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883" r:id="rId2"/>
    <p:sldId id="887" r:id="rId3"/>
    <p:sldId id="888" r:id="rId4"/>
    <p:sldId id="889" r:id="rId5"/>
    <p:sldId id="890" r:id="rId6"/>
    <p:sldId id="891" r:id="rId7"/>
    <p:sldId id="892" r:id="rId8"/>
    <p:sldId id="893" r:id="rId9"/>
    <p:sldId id="894" r:id="rId10"/>
    <p:sldId id="88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0A2B3A"/>
    <a:srgbClr val="021C2A"/>
    <a:srgbClr val="000000"/>
    <a:srgbClr val="F6F6F6"/>
    <a:srgbClr val="F3F3F3"/>
    <a:srgbClr val="F5F5F5"/>
    <a:srgbClr val="FFFFFF"/>
    <a:srgbClr val="D5DAE0"/>
    <a:srgbClr val="F26B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1" autoAdjust="0"/>
    <p:restoredTop sz="96763" autoAdjust="0"/>
  </p:normalViewPr>
  <p:slideViewPr>
    <p:cSldViewPr snapToGrid="0" showGuides="1">
      <p:cViewPr>
        <p:scale>
          <a:sx n="100" d="100"/>
          <a:sy n="100" d="100"/>
        </p:scale>
        <p:origin x="978" y="300"/>
      </p:cViewPr>
      <p:guideLst/>
    </p:cSldViewPr>
  </p:slideViewPr>
  <p:outlineViewPr>
    <p:cViewPr>
      <p:scale>
        <a:sx n="33" d="100"/>
        <a:sy n="33" d="100"/>
      </p:scale>
      <p:origin x="0" y="-2281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60" d="100"/>
        <a:sy n="160" d="100"/>
      </p:scale>
      <p:origin x="0" y="-73363"/>
    </p:cViewPr>
  </p:sorterViewPr>
  <p:notesViewPr>
    <p:cSldViewPr snapToGrid="0" showGuides="1">
      <p:cViewPr varScale="1">
        <p:scale>
          <a:sx n="96" d="100"/>
          <a:sy n="96" d="100"/>
        </p:scale>
        <p:origin x="4022" y="6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95D7BA-9158-400B-9FC2-B7FB44776B32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FA0EE5-AE2F-4F51-82BB-3A4B9B11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30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574BC-F90B-4673-AC9A-A316F10AB5CF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30A750-0064-4BEA-BFA9-BE86FBB010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26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0A750-0064-4BEA-BFA9-BE86FBB010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39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8389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5649686" y="685801"/>
            <a:ext cx="5696277" cy="5486400"/>
          </a:xfrm>
          <a:custGeom>
            <a:avLst/>
            <a:gdLst>
              <a:gd name="connsiteX0" fmla="*/ 2682098 w 5696277"/>
              <a:gd name="connsiteY0" fmla="*/ 0 h 5486400"/>
              <a:gd name="connsiteX1" fmla="*/ 3020731 w 5696277"/>
              <a:gd name="connsiteY1" fmla="*/ 0 h 5486400"/>
              <a:gd name="connsiteX2" fmla="*/ 3109432 w 5696277"/>
              <a:gd name="connsiteY2" fmla="*/ 9040 h 5486400"/>
              <a:gd name="connsiteX3" fmla="*/ 3842058 w 5696277"/>
              <a:gd name="connsiteY3" fmla="*/ 276562 h 5486400"/>
              <a:gd name="connsiteX4" fmla="*/ 4140184 w 5696277"/>
              <a:gd name="connsiteY4" fmla="*/ 505851 h 5486400"/>
              <a:gd name="connsiteX5" fmla="*/ 4919898 w 5696277"/>
              <a:gd name="connsiteY5" fmla="*/ 1449207 h 5486400"/>
              <a:gd name="connsiteX6" fmla="*/ 5620985 w 5696277"/>
              <a:gd name="connsiteY6" fmla="*/ 3100083 h 5486400"/>
              <a:gd name="connsiteX7" fmla="*/ 5693060 w 5696277"/>
              <a:gd name="connsiteY7" fmla="*/ 3529180 h 5486400"/>
              <a:gd name="connsiteX8" fmla="*/ 5601329 w 5696277"/>
              <a:gd name="connsiteY8" fmla="*/ 4184289 h 5486400"/>
              <a:gd name="connsiteX9" fmla="*/ 4647981 w 5696277"/>
              <a:gd name="connsiteY9" fmla="*/ 5212810 h 5486400"/>
              <a:gd name="connsiteX10" fmla="*/ 4163117 w 5696277"/>
              <a:gd name="connsiteY10" fmla="*/ 5360210 h 5486400"/>
              <a:gd name="connsiteX11" fmla="*/ 3645492 w 5696277"/>
              <a:gd name="connsiteY11" fmla="*/ 5438823 h 5486400"/>
              <a:gd name="connsiteX12" fmla="*/ 3196664 w 5696277"/>
              <a:gd name="connsiteY12" fmla="*/ 5478130 h 5486400"/>
              <a:gd name="connsiteX13" fmla="*/ 3048092 w 5696277"/>
              <a:gd name="connsiteY13" fmla="*/ 5486400 h 5486400"/>
              <a:gd name="connsiteX14" fmla="*/ 2513147 w 5696277"/>
              <a:gd name="connsiteY14" fmla="*/ 5486400 h 5486400"/>
              <a:gd name="connsiteX15" fmla="*/ 2321943 w 5696277"/>
              <a:gd name="connsiteY15" fmla="*/ 5478130 h 5486400"/>
              <a:gd name="connsiteX16" fmla="*/ 1345663 w 5696277"/>
              <a:gd name="connsiteY16" fmla="*/ 5320904 h 5486400"/>
              <a:gd name="connsiteX17" fmla="*/ 467664 w 5696277"/>
              <a:gd name="connsiteY17" fmla="*/ 4803367 h 5486400"/>
              <a:gd name="connsiteX18" fmla="*/ 22114 w 5696277"/>
              <a:gd name="connsiteY18" fmla="*/ 3909143 h 5486400"/>
              <a:gd name="connsiteX19" fmla="*/ 22114 w 5696277"/>
              <a:gd name="connsiteY19" fmla="*/ 3355575 h 5486400"/>
              <a:gd name="connsiteX20" fmla="*/ 441455 w 5696277"/>
              <a:gd name="connsiteY20" fmla="*/ 2058459 h 5486400"/>
              <a:gd name="connsiteX21" fmla="*/ 1362043 w 5696277"/>
              <a:gd name="connsiteY21" fmla="*/ 702383 h 5486400"/>
              <a:gd name="connsiteX22" fmla="*/ 1656893 w 5696277"/>
              <a:gd name="connsiteY22" fmla="*/ 414135 h 5486400"/>
              <a:gd name="connsiteX23" fmla="*/ 2498853 w 5696277"/>
              <a:gd name="connsiteY23" fmla="*/ 24345 h 5486400"/>
              <a:gd name="connsiteX24" fmla="*/ 2676832 w 5696277"/>
              <a:gd name="connsiteY24" fmla="*/ 251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696277" h="5486400">
                <a:moveTo>
                  <a:pt x="2682098" y="0"/>
                </a:moveTo>
                <a:lnTo>
                  <a:pt x="3020731" y="0"/>
                </a:lnTo>
                <a:lnTo>
                  <a:pt x="3109432" y="9040"/>
                </a:lnTo>
                <a:cubicBezTo>
                  <a:pt x="3363617" y="44062"/>
                  <a:pt x="3608020" y="132847"/>
                  <a:pt x="3842058" y="276562"/>
                </a:cubicBezTo>
                <a:cubicBezTo>
                  <a:pt x="3950169" y="342073"/>
                  <a:pt x="4048453" y="417410"/>
                  <a:pt x="4140184" y="505851"/>
                </a:cubicBezTo>
                <a:cubicBezTo>
                  <a:pt x="4435035" y="790822"/>
                  <a:pt x="4697123" y="1105275"/>
                  <a:pt x="4919898" y="1449207"/>
                </a:cubicBezTo>
                <a:cubicBezTo>
                  <a:pt x="5244234" y="1960193"/>
                  <a:pt x="5480113" y="2510485"/>
                  <a:pt x="5620985" y="3100083"/>
                </a:cubicBezTo>
                <a:cubicBezTo>
                  <a:pt x="5657024" y="3240931"/>
                  <a:pt x="5683232" y="3385056"/>
                  <a:pt x="5693060" y="3529180"/>
                </a:cubicBezTo>
                <a:cubicBezTo>
                  <a:pt x="5706165" y="3751917"/>
                  <a:pt x="5679955" y="3974653"/>
                  <a:pt x="5601329" y="4184289"/>
                </a:cubicBezTo>
                <a:cubicBezTo>
                  <a:pt x="5430972" y="4662519"/>
                  <a:pt x="5106637" y="4999900"/>
                  <a:pt x="4647981" y="5212810"/>
                </a:cubicBezTo>
                <a:cubicBezTo>
                  <a:pt x="4494003" y="5284873"/>
                  <a:pt x="4330198" y="5330730"/>
                  <a:pt x="4163117" y="5360210"/>
                </a:cubicBezTo>
                <a:cubicBezTo>
                  <a:pt x="3989483" y="5386415"/>
                  <a:pt x="3819125" y="5415894"/>
                  <a:pt x="3645492" y="5438823"/>
                </a:cubicBezTo>
                <a:cubicBezTo>
                  <a:pt x="3498067" y="5455201"/>
                  <a:pt x="3347365" y="5468303"/>
                  <a:pt x="3196664" y="5478130"/>
                </a:cubicBezTo>
                <a:lnTo>
                  <a:pt x="3048092" y="5486400"/>
                </a:lnTo>
                <a:lnTo>
                  <a:pt x="2513147" y="5486400"/>
                </a:lnTo>
                <a:lnTo>
                  <a:pt x="2321943" y="5478130"/>
                </a:lnTo>
                <a:cubicBezTo>
                  <a:pt x="1994332" y="5455201"/>
                  <a:pt x="1666721" y="5409343"/>
                  <a:pt x="1345663" y="5320904"/>
                </a:cubicBezTo>
                <a:cubicBezTo>
                  <a:pt x="1008222" y="5229189"/>
                  <a:pt x="710097" y="5058860"/>
                  <a:pt x="467664" y="4803367"/>
                </a:cubicBezTo>
                <a:cubicBezTo>
                  <a:pt x="231785" y="4551150"/>
                  <a:pt x="81083" y="4253075"/>
                  <a:pt x="22114" y="3909143"/>
                </a:cubicBezTo>
                <a:cubicBezTo>
                  <a:pt x="-7371" y="3725713"/>
                  <a:pt x="-7371" y="3542282"/>
                  <a:pt x="22114" y="3355575"/>
                </a:cubicBezTo>
                <a:cubicBezTo>
                  <a:pt x="97464" y="2903550"/>
                  <a:pt x="244889" y="2471178"/>
                  <a:pt x="441455" y="2058459"/>
                </a:cubicBezTo>
                <a:cubicBezTo>
                  <a:pt x="677335" y="1557301"/>
                  <a:pt x="982014" y="1105275"/>
                  <a:pt x="1362043" y="702383"/>
                </a:cubicBezTo>
                <a:cubicBezTo>
                  <a:pt x="1457050" y="604117"/>
                  <a:pt x="1548781" y="502574"/>
                  <a:pt x="1656893" y="414135"/>
                </a:cubicBezTo>
                <a:cubicBezTo>
                  <a:pt x="1902601" y="214326"/>
                  <a:pt x="2184347" y="80029"/>
                  <a:pt x="2498853" y="24345"/>
                </a:cubicBezTo>
                <a:cubicBezTo>
                  <a:pt x="2558642" y="13699"/>
                  <a:pt x="2617971" y="5664"/>
                  <a:pt x="2676832" y="251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479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33352" y="1800226"/>
            <a:ext cx="3433849" cy="2089611"/>
          </a:xfrm>
          <a:custGeom>
            <a:avLst/>
            <a:gdLst>
              <a:gd name="connsiteX0" fmla="*/ 0 w 3433849"/>
              <a:gd name="connsiteY0" fmla="*/ 0 h 2089611"/>
              <a:gd name="connsiteX1" fmla="*/ 3433849 w 3433849"/>
              <a:gd name="connsiteY1" fmla="*/ 0 h 2089611"/>
              <a:gd name="connsiteX2" fmla="*/ 3433849 w 3433849"/>
              <a:gd name="connsiteY2" fmla="*/ 2089611 h 2089611"/>
              <a:gd name="connsiteX3" fmla="*/ 0 w 3433849"/>
              <a:gd name="connsiteY3" fmla="*/ 2089611 h 2089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849" h="2089611">
                <a:moveTo>
                  <a:pt x="0" y="0"/>
                </a:moveTo>
                <a:lnTo>
                  <a:pt x="3433849" y="0"/>
                </a:lnTo>
                <a:lnTo>
                  <a:pt x="3433849" y="2089611"/>
                </a:lnTo>
                <a:lnTo>
                  <a:pt x="0" y="208961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838200" y="3996864"/>
            <a:ext cx="3429000" cy="2089611"/>
          </a:xfrm>
          <a:custGeom>
            <a:avLst/>
            <a:gdLst>
              <a:gd name="connsiteX0" fmla="*/ 0 w 3429000"/>
              <a:gd name="connsiteY0" fmla="*/ 0 h 2089611"/>
              <a:gd name="connsiteX1" fmla="*/ 3429000 w 3429000"/>
              <a:gd name="connsiteY1" fmla="*/ 0 h 2089611"/>
              <a:gd name="connsiteX2" fmla="*/ 3429000 w 3429000"/>
              <a:gd name="connsiteY2" fmla="*/ 2089611 h 2089611"/>
              <a:gd name="connsiteX3" fmla="*/ 0 w 3429000"/>
              <a:gd name="connsiteY3" fmla="*/ 2089611 h 2089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9000" h="2089611">
                <a:moveTo>
                  <a:pt x="0" y="0"/>
                </a:moveTo>
                <a:lnTo>
                  <a:pt x="3429000" y="0"/>
                </a:lnTo>
                <a:lnTo>
                  <a:pt x="3429000" y="2089611"/>
                </a:lnTo>
                <a:lnTo>
                  <a:pt x="0" y="208961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4379077" y="1501816"/>
            <a:ext cx="3433849" cy="4883068"/>
          </a:xfrm>
          <a:custGeom>
            <a:avLst/>
            <a:gdLst>
              <a:gd name="connsiteX0" fmla="*/ 0 w 3433849"/>
              <a:gd name="connsiteY0" fmla="*/ 0 h 4883068"/>
              <a:gd name="connsiteX1" fmla="*/ 3433849 w 3433849"/>
              <a:gd name="connsiteY1" fmla="*/ 0 h 4883068"/>
              <a:gd name="connsiteX2" fmla="*/ 3433849 w 3433849"/>
              <a:gd name="connsiteY2" fmla="*/ 4883068 h 4883068"/>
              <a:gd name="connsiteX3" fmla="*/ 0 w 3433849"/>
              <a:gd name="connsiteY3" fmla="*/ 4883068 h 48830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849" h="4883068">
                <a:moveTo>
                  <a:pt x="0" y="0"/>
                </a:moveTo>
                <a:lnTo>
                  <a:pt x="3433849" y="0"/>
                </a:lnTo>
                <a:lnTo>
                  <a:pt x="3433849" y="4883068"/>
                </a:lnTo>
                <a:lnTo>
                  <a:pt x="0" y="4883068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4"/>
          </p:nvPr>
        </p:nvSpPr>
        <p:spPr>
          <a:xfrm>
            <a:off x="7924801" y="3996864"/>
            <a:ext cx="3433849" cy="2089611"/>
          </a:xfrm>
          <a:custGeom>
            <a:avLst/>
            <a:gdLst>
              <a:gd name="connsiteX0" fmla="*/ 0 w 3433849"/>
              <a:gd name="connsiteY0" fmla="*/ 0 h 2089611"/>
              <a:gd name="connsiteX1" fmla="*/ 3433849 w 3433849"/>
              <a:gd name="connsiteY1" fmla="*/ 0 h 2089611"/>
              <a:gd name="connsiteX2" fmla="*/ 3433849 w 3433849"/>
              <a:gd name="connsiteY2" fmla="*/ 2089611 h 2089611"/>
              <a:gd name="connsiteX3" fmla="*/ 0 w 3433849"/>
              <a:gd name="connsiteY3" fmla="*/ 2089611 h 2089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849" h="2089611">
                <a:moveTo>
                  <a:pt x="0" y="0"/>
                </a:moveTo>
                <a:lnTo>
                  <a:pt x="3433849" y="0"/>
                </a:lnTo>
                <a:lnTo>
                  <a:pt x="3433849" y="2089611"/>
                </a:lnTo>
                <a:lnTo>
                  <a:pt x="0" y="208961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241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4" grpId="0"/>
      <p:bldP spid="16" grpId="0"/>
    </p:bld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840124" y="2048218"/>
            <a:ext cx="2013918" cy="2535760"/>
          </a:xfrm>
          <a:custGeom>
            <a:avLst/>
            <a:gdLst>
              <a:gd name="connsiteX0" fmla="*/ 0 w 2013918"/>
              <a:gd name="connsiteY0" fmla="*/ 0 h 2419915"/>
              <a:gd name="connsiteX1" fmla="*/ 2013918 w 2013918"/>
              <a:gd name="connsiteY1" fmla="*/ 0 h 2419915"/>
              <a:gd name="connsiteX2" fmla="*/ 2013918 w 2013918"/>
              <a:gd name="connsiteY2" fmla="*/ 2419915 h 2419915"/>
              <a:gd name="connsiteX3" fmla="*/ 0 w 2013918"/>
              <a:gd name="connsiteY3" fmla="*/ 2419915 h 2419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3918" h="2419915">
                <a:moveTo>
                  <a:pt x="0" y="0"/>
                </a:moveTo>
                <a:lnTo>
                  <a:pt x="2013918" y="0"/>
                </a:lnTo>
                <a:lnTo>
                  <a:pt x="2013918" y="2419915"/>
                </a:lnTo>
                <a:lnTo>
                  <a:pt x="0" y="241991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840124" y="4806847"/>
            <a:ext cx="2013918" cy="1365352"/>
          </a:xfrm>
          <a:custGeom>
            <a:avLst/>
            <a:gdLst>
              <a:gd name="connsiteX0" fmla="*/ 0 w 2013918"/>
              <a:gd name="connsiteY0" fmla="*/ 0 h 1365352"/>
              <a:gd name="connsiteX1" fmla="*/ 2013918 w 2013918"/>
              <a:gd name="connsiteY1" fmla="*/ 0 h 1365352"/>
              <a:gd name="connsiteX2" fmla="*/ 2013918 w 2013918"/>
              <a:gd name="connsiteY2" fmla="*/ 1365352 h 1365352"/>
              <a:gd name="connsiteX3" fmla="*/ 0 w 2013918"/>
              <a:gd name="connsiteY3" fmla="*/ 1365352 h 1365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3918" h="1365352">
                <a:moveTo>
                  <a:pt x="0" y="0"/>
                </a:moveTo>
                <a:lnTo>
                  <a:pt x="2013918" y="0"/>
                </a:lnTo>
                <a:lnTo>
                  <a:pt x="2013918" y="1365352"/>
                </a:lnTo>
                <a:lnTo>
                  <a:pt x="0" y="136535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3"/>
          </p:nvPr>
        </p:nvSpPr>
        <p:spPr>
          <a:xfrm>
            <a:off x="2961068" y="1557148"/>
            <a:ext cx="2013918" cy="1365352"/>
          </a:xfrm>
          <a:custGeom>
            <a:avLst/>
            <a:gdLst>
              <a:gd name="connsiteX0" fmla="*/ 0 w 2013918"/>
              <a:gd name="connsiteY0" fmla="*/ 0 h 1365352"/>
              <a:gd name="connsiteX1" fmla="*/ 2013918 w 2013918"/>
              <a:gd name="connsiteY1" fmla="*/ 0 h 1365352"/>
              <a:gd name="connsiteX2" fmla="*/ 2013918 w 2013918"/>
              <a:gd name="connsiteY2" fmla="*/ 1365352 h 1365352"/>
              <a:gd name="connsiteX3" fmla="*/ 0 w 2013918"/>
              <a:gd name="connsiteY3" fmla="*/ 1365352 h 1365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3918" h="1365352">
                <a:moveTo>
                  <a:pt x="0" y="0"/>
                </a:moveTo>
                <a:lnTo>
                  <a:pt x="2013918" y="0"/>
                </a:lnTo>
                <a:lnTo>
                  <a:pt x="2013918" y="1365352"/>
                </a:lnTo>
                <a:lnTo>
                  <a:pt x="0" y="136535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4"/>
          </p:nvPr>
        </p:nvSpPr>
        <p:spPr>
          <a:xfrm>
            <a:off x="2959791" y="3034714"/>
            <a:ext cx="2013918" cy="2535760"/>
          </a:xfrm>
          <a:custGeom>
            <a:avLst/>
            <a:gdLst>
              <a:gd name="connsiteX0" fmla="*/ 0 w 2013918"/>
              <a:gd name="connsiteY0" fmla="*/ 0 h 2419915"/>
              <a:gd name="connsiteX1" fmla="*/ 2013918 w 2013918"/>
              <a:gd name="connsiteY1" fmla="*/ 0 h 2419915"/>
              <a:gd name="connsiteX2" fmla="*/ 2013918 w 2013918"/>
              <a:gd name="connsiteY2" fmla="*/ 2419915 h 2419915"/>
              <a:gd name="connsiteX3" fmla="*/ 0 w 2013918"/>
              <a:gd name="connsiteY3" fmla="*/ 2419915 h 2419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3918" h="2419915">
                <a:moveTo>
                  <a:pt x="0" y="0"/>
                </a:moveTo>
                <a:lnTo>
                  <a:pt x="2013918" y="0"/>
                </a:lnTo>
                <a:lnTo>
                  <a:pt x="2013918" y="2419915"/>
                </a:lnTo>
                <a:lnTo>
                  <a:pt x="0" y="241991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5"/>
          </p:nvPr>
        </p:nvSpPr>
        <p:spPr>
          <a:xfrm>
            <a:off x="5086008" y="1833013"/>
            <a:ext cx="2013918" cy="2113487"/>
          </a:xfrm>
          <a:custGeom>
            <a:avLst/>
            <a:gdLst>
              <a:gd name="connsiteX0" fmla="*/ 0 w 2013918"/>
              <a:gd name="connsiteY0" fmla="*/ 0 h 2113487"/>
              <a:gd name="connsiteX1" fmla="*/ 2013918 w 2013918"/>
              <a:gd name="connsiteY1" fmla="*/ 0 h 2113487"/>
              <a:gd name="connsiteX2" fmla="*/ 2013918 w 2013918"/>
              <a:gd name="connsiteY2" fmla="*/ 2113487 h 2113487"/>
              <a:gd name="connsiteX3" fmla="*/ 0 w 2013918"/>
              <a:gd name="connsiteY3" fmla="*/ 2113487 h 2113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3918" h="2113487">
                <a:moveTo>
                  <a:pt x="0" y="0"/>
                </a:moveTo>
                <a:lnTo>
                  <a:pt x="2013918" y="0"/>
                </a:lnTo>
                <a:lnTo>
                  <a:pt x="2013918" y="2113487"/>
                </a:lnTo>
                <a:lnTo>
                  <a:pt x="0" y="211348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32" name="Picture Placeholder 31"/>
          <p:cNvSpPr>
            <a:spLocks noGrp="1"/>
          </p:cNvSpPr>
          <p:nvPr>
            <p:ph type="pic" sz="quarter" idx="16"/>
          </p:nvPr>
        </p:nvSpPr>
        <p:spPr>
          <a:xfrm>
            <a:off x="5086008" y="4058713"/>
            <a:ext cx="2013918" cy="2113487"/>
          </a:xfrm>
          <a:custGeom>
            <a:avLst/>
            <a:gdLst>
              <a:gd name="connsiteX0" fmla="*/ 0 w 2013918"/>
              <a:gd name="connsiteY0" fmla="*/ 0 h 2113487"/>
              <a:gd name="connsiteX1" fmla="*/ 2013918 w 2013918"/>
              <a:gd name="connsiteY1" fmla="*/ 0 h 2113487"/>
              <a:gd name="connsiteX2" fmla="*/ 2013918 w 2013918"/>
              <a:gd name="connsiteY2" fmla="*/ 2113487 h 2113487"/>
              <a:gd name="connsiteX3" fmla="*/ 0 w 2013918"/>
              <a:gd name="connsiteY3" fmla="*/ 2113487 h 2113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3918" h="2113487">
                <a:moveTo>
                  <a:pt x="0" y="0"/>
                </a:moveTo>
                <a:lnTo>
                  <a:pt x="2013918" y="0"/>
                </a:lnTo>
                <a:lnTo>
                  <a:pt x="2013918" y="2113487"/>
                </a:lnTo>
                <a:lnTo>
                  <a:pt x="0" y="211348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17"/>
          </p:nvPr>
        </p:nvSpPr>
        <p:spPr>
          <a:xfrm>
            <a:off x="7205675" y="2164060"/>
            <a:ext cx="2013918" cy="2535760"/>
          </a:xfrm>
          <a:custGeom>
            <a:avLst/>
            <a:gdLst>
              <a:gd name="connsiteX0" fmla="*/ 0 w 2013918"/>
              <a:gd name="connsiteY0" fmla="*/ 0 h 2419915"/>
              <a:gd name="connsiteX1" fmla="*/ 2013918 w 2013918"/>
              <a:gd name="connsiteY1" fmla="*/ 0 h 2419915"/>
              <a:gd name="connsiteX2" fmla="*/ 2013918 w 2013918"/>
              <a:gd name="connsiteY2" fmla="*/ 2419915 h 2419915"/>
              <a:gd name="connsiteX3" fmla="*/ 0 w 2013918"/>
              <a:gd name="connsiteY3" fmla="*/ 2419915 h 2419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3918" h="2419915">
                <a:moveTo>
                  <a:pt x="0" y="0"/>
                </a:moveTo>
                <a:lnTo>
                  <a:pt x="2013918" y="0"/>
                </a:lnTo>
                <a:lnTo>
                  <a:pt x="2013918" y="2419915"/>
                </a:lnTo>
                <a:lnTo>
                  <a:pt x="0" y="241991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34" name="Picture Placeholder 33"/>
          <p:cNvSpPr>
            <a:spLocks noGrp="1"/>
          </p:cNvSpPr>
          <p:nvPr>
            <p:ph type="pic" sz="quarter" idx="18"/>
          </p:nvPr>
        </p:nvSpPr>
        <p:spPr>
          <a:xfrm>
            <a:off x="7212225" y="4801661"/>
            <a:ext cx="2013918" cy="1365352"/>
          </a:xfrm>
          <a:custGeom>
            <a:avLst/>
            <a:gdLst>
              <a:gd name="connsiteX0" fmla="*/ 0 w 2013918"/>
              <a:gd name="connsiteY0" fmla="*/ 0 h 1365352"/>
              <a:gd name="connsiteX1" fmla="*/ 2013918 w 2013918"/>
              <a:gd name="connsiteY1" fmla="*/ 0 h 1365352"/>
              <a:gd name="connsiteX2" fmla="*/ 2013918 w 2013918"/>
              <a:gd name="connsiteY2" fmla="*/ 1365352 h 1365352"/>
              <a:gd name="connsiteX3" fmla="*/ 0 w 2013918"/>
              <a:gd name="connsiteY3" fmla="*/ 1365352 h 1365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3918" h="1365352">
                <a:moveTo>
                  <a:pt x="0" y="0"/>
                </a:moveTo>
                <a:lnTo>
                  <a:pt x="2013918" y="0"/>
                </a:lnTo>
                <a:lnTo>
                  <a:pt x="2013918" y="1365352"/>
                </a:lnTo>
                <a:lnTo>
                  <a:pt x="0" y="136535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35" name="Picture Placeholder 34"/>
          <p:cNvSpPr>
            <a:spLocks noGrp="1"/>
          </p:cNvSpPr>
          <p:nvPr>
            <p:ph type="pic" sz="quarter" idx="19"/>
          </p:nvPr>
        </p:nvSpPr>
        <p:spPr>
          <a:xfrm>
            <a:off x="9331892" y="1557148"/>
            <a:ext cx="2013918" cy="1365352"/>
          </a:xfrm>
          <a:custGeom>
            <a:avLst/>
            <a:gdLst>
              <a:gd name="connsiteX0" fmla="*/ 0 w 2013918"/>
              <a:gd name="connsiteY0" fmla="*/ 0 h 1365352"/>
              <a:gd name="connsiteX1" fmla="*/ 2013918 w 2013918"/>
              <a:gd name="connsiteY1" fmla="*/ 0 h 1365352"/>
              <a:gd name="connsiteX2" fmla="*/ 2013918 w 2013918"/>
              <a:gd name="connsiteY2" fmla="*/ 1365352 h 1365352"/>
              <a:gd name="connsiteX3" fmla="*/ 0 w 2013918"/>
              <a:gd name="connsiteY3" fmla="*/ 1365352 h 1365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3918" h="1365352">
                <a:moveTo>
                  <a:pt x="0" y="0"/>
                </a:moveTo>
                <a:lnTo>
                  <a:pt x="2013918" y="0"/>
                </a:lnTo>
                <a:lnTo>
                  <a:pt x="2013918" y="1365352"/>
                </a:lnTo>
                <a:lnTo>
                  <a:pt x="0" y="136535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36" name="Picture Placeholder 35"/>
          <p:cNvSpPr>
            <a:spLocks noGrp="1"/>
          </p:cNvSpPr>
          <p:nvPr>
            <p:ph type="pic" sz="quarter" idx="20"/>
          </p:nvPr>
        </p:nvSpPr>
        <p:spPr>
          <a:xfrm>
            <a:off x="9331892" y="3034714"/>
            <a:ext cx="2013918" cy="2535760"/>
          </a:xfrm>
          <a:custGeom>
            <a:avLst/>
            <a:gdLst>
              <a:gd name="connsiteX0" fmla="*/ 0 w 2013918"/>
              <a:gd name="connsiteY0" fmla="*/ 0 h 2419915"/>
              <a:gd name="connsiteX1" fmla="*/ 2013918 w 2013918"/>
              <a:gd name="connsiteY1" fmla="*/ 0 h 2419915"/>
              <a:gd name="connsiteX2" fmla="*/ 2013918 w 2013918"/>
              <a:gd name="connsiteY2" fmla="*/ 2419915 h 2419915"/>
              <a:gd name="connsiteX3" fmla="*/ 0 w 2013918"/>
              <a:gd name="connsiteY3" fmla="*/ 2419915 h 2419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13918" h="2419915">
                <a:moveTo>
                  <a:pt x="0" y="0"/>
                </a:moveTo>
                <a:lnTo>
                  <a:pt x="2013918" y="0"/>
                </a:lnTo>
                <a:lnTo>
                  <a:pt x="2013918" y="2419915"/>
                </a:lnTo>
                <a:lnTo>
                  <a:pt x="0" y="241991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6" grpId="0"/>
      <p:bldP spid="27" grpId="0"/>
      <p:bldP spid="29" grpId="0"/>
      <p:bldP spid="31" grpId="0"/>
      <p:bldP spid="32" grpId="0"/>
      <p:bldP spid="33" grpId="0"/>
      <p:bldP spid="34" grpId="0"/>
      <p:bldP spid="35" grpId="0"/>
      <p:bldP spid="36" grpId="0"/>
    </p:bld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1"/>
          </p:nvPr>
        </p:nvSpPr>
        <p:spPr>
          <a:xfrm>
            <a:off x="3128268" y="1792675"/>
            <a:ext cx="2914216" cy="2425635"/>
          </a:xfrm>
          <a:custGeom>
            <a:avLst/>
            <a:gdLst>
              <a:gd name="connsiteX0" fmla="*/ 0 w 2914216"/>
              <a:gd name="connsiteY0" fmla="*/ 0 h 2425635"/>
              <a:gd name="connsiteX1" fmla="*/ 2914216 w 2914216"/>
              <a:gd name="connsiteY1" fmla="*/ 0 h 2425635"/>
              <a:gd name="connsiteX2" fmla="*/ 2914216 w 2914216"/>
              <a:gd name="connsiteY2" fmla="*/ 2425635 h 2425635"/>
              <a:gd name="connsiteX3" fmla="*/ 0 w 2914216"/>
              <a:gd name="connsiteY3" fmla="*/ 2425635 h 2425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4216" h="2425635">
                <a:moveTo>
                  <a:pt x="0" y="0"/>
                </a:moveTo>
                <a:lnTo>
                  <a:pt x="2914216" y="0"/>
                </a:lnTo>
                <a:lnTo>
                  <a:pt x="2914216" y="2425635"/>
                </a:lnTo>
                <a:lnTo>
                  <a:pt x="0" y="242563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2"/>
          </p:nvPr>
        </p:nvSpPr>
        <p:spPr>
          <a:xfrm>
            <a:off x="6149512" y="1792675"/>
            <a:ext cx="2914216" cy="2425635"/>
          </a:xfrm>
          <a:custGeom>
            <a:avLst/>
            <a:gdLst>
              <a:gd name="connsiteX0" fmla="*/ 0 w 2914216"/>
              <a:gd name="connsiteY0" fmla="*/ 0 h 2425635"/>
              <a:gd name="connsiteX1" fmla="*/ 2914216 w 2914216"/>
              <a:gd name="connsiteY1" fmla="*/ 0 h 2425635"/>
              <a:gd name="connsiteX2" fmla="*/ 2914216 w 2914216"/>
              <a:gd name="connsiteY2" fmla="*/ 2425635 h 2425635"/>
              <a:gd name="connsiteX3" fmla="*/ 0 w 2914216"/>
              <a:gd name="connsiteY3" fmla="*/ 2425635 h 2425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4216" h="2425635">
                <a:moveTo>
                  <a:pt x="0" y="0"/>
                </a:moveTo>
                <a:lnTo>
                  <a:pt x="2914216" y="0"/>
                </a:lnTo>
                <a:lnTo>
                  <a:pt x="2914216" y="2425635"/>
                </a:lnTo>
                <a:lnTo>
                  <a:pt x="0" y="242563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4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9170756" y="1792675"/>
            <a:ext cx="2914216" cy="2425635"/>
          </a:xfrm>
          <a:custGeom>
            <a:avLst/>
            <a:gdLst>
              <a:gd name="connsiteX0" fmla="*/ 0 w 2914216"/>
              <a:gd name="connsiteY0" fmla="*/ 0 h 2425635"/>
              <a:gd name="connsiteX1" fmla="*/ 2914216 w 2914216"/>
              <a:gd name="connsiteY1" fmla="*/ 0 h 2425635"/>
              <a:gd name="connsiteX2" fmla="*/ 2914216 w 2914216"/>
              <a:gd name="connsiteY2" fmla="*/ 2425635 h 2425635"/>
              <a:gd name="connsiteX3" fmla="*/ 0 w 2914216"/>
              <a:gd name="connsiteY3" fmla="*/ 2425635 h 2425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4216" h="2425635">
                <a:moveTo>
                  <a:pt x="0" y="0"/>
                </a:moveTo>
                <a:lnTo>
                  <a:pt x="2914216" y="0"/>
                </a:lnTo>
                <a:lnTo>
                  <a:pt x="2914216" y="2425635"/>
                </a:lnTo>
                <a:lnTo>
                  <a:pt x="0" y="242563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107024" y="4325338"/>
            <a:ext cx="2914216" cy="2425635"/>
          </a:xfrm>
          <a:custGeom>
            <a:avLst/>
            <a:gdLst>
              <a:gd name="connsiteX0" fmla="*/ 0 w 2914216"/>
              <a:gd name="connsiteY0" fmla="*/ 0 h 2425635"/>
              <a:gd name="connsiteX1" fmla="*/ 2914216 w 2914216"/>
              <a:gd name="connsiteY1" fmla="*/ 0 h 2425635"/>
              <a:gd name="connsiteX2" fmla="*/ 2914216 w 2914216"/>
              <a:gd name="connsiteY2" fmla="*/ 2425635 h 2425635"/>
              <a:gd name="connsiteX3" fmla="*/ 0 w 2914216"/>
              <a:gd name="connsiteY3" fmla="*/ 2425635 h 2425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4216" h="2425635">
                <a:moveTo>
                  <a:pt x="0" y="0"/>
                </a:moveTo>
                <a:lnTo>
                  <a:pt x="2914216" y="0"/>
                </a:lnTo>
                <a:lnTo>
                  <a:pt x="2914216" y="2425635"/>
                </a:lnTo>
                <a:lnTo>
                  <a:pt x="0" y="242563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5"/>
          </p:nvPr>
        </p:nvSpPr>
        <p:spPr>
          <a:xfrm>
            <a:off x="3128268" y="4325338"/>
            <a:ext cx="2914216" cy="2425635"/>
          </a:xfrm>
          <a:custGeom>
            <a:avLst/>
            <a:gdLst>
              <a:gd name="connsiteX0" fmla="*/ 0 w 2914216"/>
              <a:gd name="connsiteY0" fmla="*/ 0 h 2425635"/>
              <a:gd name="connsiteX1" fmla="*/ 2914216 w 2914216"/>
              <a:gd name="connsiteY1" fmla="*/ 0 h 2425635"/>
              <a:gd name="connsiteX2" fmla="*/ 2914216 w 2914216"/>
              <a:gd name="connsiteY2" fmla="*/ 2425635 h 2425635"/>
              <a:gd name="connsiteX3" fmla="*/ 0 w 2914216"/>
              <a:gd name="connsiteY3" fmla="*/ 2425635 h 2425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4216" h="2425635">
                <a:moveTo>
                  <a:pt x="0" y="0"/>
                </a:moveTo>
                <a:lnTo>
                  <a:pt x="2914216" y="0"/>
                </a:lnTo>
                <a:lnTo>
                  <a:pt x="2914216" y="2425635"/>
                </a:lnTo>
                <a:lnTo>
                  <a:pt x="0" y="242563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6"/>
          </p:nvPr>
        </p:nvSpPr>
        <p:spPr>
          <a:xfrm>
            <a:off x="6149512" y="4325338"/>
            <a:ext cx="2914216" cy="2425635"/>
          </a:xfrm>
          <a:custGeom>
            <a:avLst/>
            <a:gdLst>
              <a:gd name="connsiteX0" fmla="*/ 0 w 2914216"/>
              <a:gd name="connsiteY0" fmla="*/ 0 h 2425635"/>
              <a:gd name="connsiteX1" fmla="*/ 2914216 w 2914216"/>
              <a:gd name="connsiteY1" fmla="*/ 0 h 2425635"/>
              <a:gd name="connsiteX2" fmla="*/ 2914216 w 2914216"/>
              <a:gd name="connsiteY2" fmla="*/ 2425635 h 2425635"/>
              <a:gd name="connsiteX3" fmla="*/ 0 w 2914216"/>
              <a:gd name="connsiteY3" fmla="*/ 2425635 h 2425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4216" h="2425635">
                <a:moveTo>
                  <a:pt x="0" y="0"/>
                </a:moveTo>
                <a:lnTo>
                  <a:pt x="2914216" y="0"/>
                </a:lnTo>
                <a:lnTo>
                  <a:pt x="2914216" y="2425635"/>
                </a:lnTo>
                <a:lnTo>
                  <a:pt x="0" y="242563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81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6" grpId="0"/>
      <p:bldP spid="27" grpId="0"/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781802" y="1600200"/>
            <a:ext cx="4572001" cy="4572000"/>
          </a:xfrm>
          <a:custGeom>
            <a:avLst/>
            <a:gdLst>
              <a:gd name="connsiteX0" fmla="*/ 0 w 4572001"/>
              <a:gd name="connsiteY0" fmla="*/ 0 h 4572000"/>
              <a:gd name="connsiteX1" fmla="*/ 4572001 w 4572001"/>
              <a:gd name="connsiteY1" fmla="*/ 0 h 4572000"/>
              <a:gd name="connsiteX2" fmla="*/ 4572001 w 4572001"/>
              <a:gd name="connsiteY2" fmla="*/ 4572000 h 4572000"/>
              <a:gd name="connsiteX3" fmla="*/ 0 w 4572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1" h="4572000">
                <a:moveTo>
                  <a:pt x="0" y="0"/>
                </a:moveTo>
                <a:lnTo>
                  <a:pt x="4572001" y="0"/>
                </a:lnTo>
                <a:lnTo>
                  <a:pt x="4572001" y="4572000"/>
                </a:lnTo>
                <a:lnTo>
                  <a:pt x="0" y="4572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338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838200" y="1778924"/>
            <a:ext cx="5486400" cy="4224442"/>
          </a:xfrm>
          <a:custGeom>
            <a:avLst/>
            <a:gdLst>
              <a:gd name="connsiteX0" fmla="*/ 0 w 5486400"/>
              <a:gd name="connsiteY0" fmla="*/ 0 h 4224442"/>
              <a:gd name="connsiteX1" fmla="*/ 5486400 w 5486400"/>
              <a:gd name="connsiteY1" fmla="*/ 0 h 4224442"/>
              <a:gd name="connsiteX2" fmla="*/ 5486400 w 5486400"/>
              <a:gd name="connsiteY2" fmla="*/ 4224442 h 4224442"/>
              <a:gd name="connsiteX3" fmla="*/ 0 w 5486400"/>
              <a:gd name="connsiteY3" fmla="*/ 4224442 h 4224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86400" h="4224442">
                <a:moveTo>
                  <a:pt x="0" y="0"/>
                </a:moveTo>
                <a:lnTo>
                  <a:pt x="5486400" y="0"/>
                </a:lnTo>
                <a:lnTo>
                  <a:pt x="5486400" y="4224442"/>
                </a:lnTo>
                <a:lnTo>
                  <a:pt x="0" y="422444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106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981699" y="800099"/>
            <a:ext cx="5257802" cy="5257802"/>
          </a:xfrm>
          <a:custGeom>
            <a:avLst/>
            <a:gdLst>
              <a:gd name="connsiteX0" fmla="*/ 0 w 5257802"/>
              <a:gd name="connsiteY0" fmla="*/ 0 h 5257802"/>
              <a:gd name="connsiteX1" fmla="*/ 5257802 w 5257802"/>
              <a:gd name="connsiteY1" fmla="*/ 0 h 5257802"/>
              <a:gd name="connsiteX2" fmla="*/ 5257802 w 5257802"/>
              <a:gd name="connsiteY2" fmla="*/ 5257802 h 5257802"/>
              <a:gd name="connsiteX3" fmla="*/ 0 w 5257802"/>
              <a:gd name="connsiteY3" fmla="*/ 5257802 h 5257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57802" h="5257802">
                <a:moveTo>
                  <a:pt x="0" y="0"/>
                </a:moveTo>
                <a:lnTo>
                  <a:pt x="5257802" y="0"/>
                </a:lnTo>
                <a:lnTo>
                  <a:pt x="5257802" y="5257802"/>
                </a:lnTo>
                <a:lnTo>
                  <a:pt x="0" y="525780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1641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 rot="21420000">
            <a:off x="952500" y="1011838"/>
            <a:ext cx="4834321" cy="4834321"/>
          </a:xfrm>
          <a:custGeom>
            <a:avLst/>
            <a:gdLst>
              <a:gd name="connsiteX0" fmla="*/ 4834320 w 4834321"/>
              <a:gd name="connsiteY0" fmla="*/ 0 h 4834321"/>
              <a:gd name="connsiteX1" fmla="*/ 4834321 w 4834321"/>
              <a:gd name="connsiteY1" fmla="*/ 4834321 h 4834321"/>
              <a:gd name="connsiteX2" fmla="*/ 0 w 4834321"/>
              <a:gd name="connsiteY2" fmla="*/ 4834319 h 4834321"/>
              <a:gd name="connsiteX3" fmla="*/ 0 w 4834321"/>
              <a:gd name="connsiteY3" fmla="*/ 1 h 4834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34321" h="4834321">
                <a:moveTo>
                  <a:pt x="4834320" y="0"/>
                </a:moveTo>
                <a:lnTo>
                  <a:pt x="4834321" y="4834321"/>
                </a:lnTo>
                <a:lnTo>
                  <a:pt x="0" y="4834319"/>
                </a:lnTo>
                <a:lnTo>
                  <a:pt x="0" y="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978864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 rot="660000">
            <a:off x="8321681" y="889768"/>
            <a:ext cx="3048932" cy="3048933"/>
          </a:xfrm>
          <a:custGeom>
            <a:avLst/>
            <a:gdLst>
              <a:gd name="connsiteX0" fmla="*/ 1 w 3048932"/>
              <a:gd name="connsiteY0" fmla="*/ 0 h 3048933"/>
              <a:gd name="connsiteX1" fmla="*/ 3048932 w 3048932"/>
              <a:gd name="connsiteY1" fmla="*/ 1 h 3048933"/>
              <a:gd name="connsiteX2" fmla="*/ 3048931 w 3048932"/>
              <a:gd name="connsiteY2" fmla="*/ 3048933 h 3048933"/>
              <a:gd name="connsiteX3" fmla="*/ 0 w 3048932"/>
              <a:gd name="connsiteY3" fmla="*/ 3048932 h 3048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932" h="3048933">
                <a:moveTo>
                  <a:pt x="1" y="0"/>
                </a:moveTo>
                <a:lnTo>
                  <a:pt x="3048932" y="1"/>
                </a:lnTo>
                <a:lnTo>
                  <a:pt x="3048931" y="3048933"/>
                </a:lnTo>
                <a:lnTo>
                  <a:pt x="0" y="304893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 rot="20640000">
            <a:off x="6093278" y="2044012"/>
            <a:ext cx="3721283" cy="3721284"/>
          </a:xfrm>
          <a:custGeom>
            <a:avLst/>
            <a:gdLst>
              <a:gd name="connsiteX0" fmla="*/ 3721283 w 3721283"/>
              <a:gd name="connsiteY0" fmla="*/ 0 h 3721284"/>
              <a:gd name="connsiteX1" fmla="*/ 3721283 w 3721283"/>
              <a:gd name="connsiteY1" fmla="*/ 3721284 h 3721284"/>
              <a:gd name="connsiteX2" fmla="*/ 0 w 3721283"/>
              <a:gd name="connsiteY2" fmla="*/ 3721284 h 3721284"/>
              <a:gd name="connsiteX3" fmla="*/ 0 w 3721283"/>
              <a:gd name="connsiteY3" fmla="*/ 1 h 3721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21283" h="3721284">
                <a:moveTo>
                  <a:pt x="3721283" y="0"/>
                </a:moveTo>
                <a:lnTo>
                  <a:pt x="3721283" y="3721284"/>
                </a:lnTo>
                <a:lnTo>
                  <a:pt x="0" y="3721284"/>
                </a:lnTo>
                <a:lnTo>
                  <a:pt x="0" y="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040341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 rot="21000000">
            <a:off x="650006" y="1023680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 rot="21000000">
            <a:off x="3589973" y="516189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 rot="21000000">
            <a:off x="1797344" y="3747636"/>
            <a:ext cx="3617611" cy="2270704"/>
          </a:xfrm>
          <a:custGeom>
            <a:avLst/>
            <a:gdLst>
              <a:gd name="connsiteX0" fmla="*/ 0 w 3617611"/>
              <a:gd name="connsiteY0" fmla="*/ 0 h 2270704"/>
              <a:gd name="connsiteX1" fmla="*/ 3617611 w 3617611"/>
              <a:gd name="connsiteY1" fmla="*/ 0 h 2270704"/>
              <a:gd name="connsiteX2" fmla="*/ 3617611 w 3617611"/>
              <a:gd name="connsiteY2" fmla="*/ 2270704 h 2270704"/>
              <a:gd name="connsiteX3" fmla="*/ 0 w 3617611"/>
              <a:gd name="connsiteY3" fmla="*/ 2270704 h 2270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17611" h="2270704">
                <a:moveTo>
                  <a:pt x="0" y="0"/>
                </a:moveTo>
                <a:lnTo>
                  <a:pt x="3617611" y="0"/>
                </a:lnTo>
                <a:lnTo>
                  <a:pt x="3617611" y="2270704"/>
                </a:lnTo>
                <a:lnTo>
                  <a:pt x="0" y="2270704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48717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 rot="300000">
            <a:off x="5940140" y="2265634"/>
            <a:ext cx="1653199" cy="1653199"/>
          </a:xfrm>
          <a:custGeom>
            <a:avLst/>
            <a:gdLst>
              <a:gd name="connsiteX0" fmla="*/ 1 w 1653199"/>
              <a:gd name="connsiteY0" fmla="*/ 0 h 1653199"/>
              <a:gd name="connsiteX1" fmla="*/ 1653199 w 1653199"/>
              <a:gd name="connsiteY1" fmla="*/ 0 h 1653199"/>
              <a:gd name="connsiteX2" fmla="*/ 1653198 w 1653199"/>
              <a:gd name="connsiteY2" fmla="*/ 1653199 h 1653199"/>
              <a:gd name="connsiteX3" fmla="*/ 0 w 1653199"/>
              <a:gd name="connsiteY3" fmla="*/ 1653199 h 1653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3199" h="1653199">
                <a:moveTo>
                  <a:pt x="1" y="0"/>
                </a:moveTo>
                <a:lnTo>
                  <a:pt x="1653199" y="0"/>
                </a:lnTo>
                <a:lnTo>
                  <a:pt x="1653198" y="1653199"/>
                </a:lnTo>
                <a:lnTo>
                  <a:pt x="0" y="165319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 rot="20220000">
            <a:off x="9824691" y="1466591"/>
            <a:ext cx="1653199" cy="1653199"/>
          </a:xfrm>
          <a:custGeom>
            <a:avLst/>
            <a:gdLst>
              <a:gd name="connsiteX0" fmla="*/ 0 w 1653199"/>
              <a:gd name="connsiteY0" fmla="*/ 0 h 1653199"/>
              <a:gd name="connsiteX1" fmla="*/ 1653199 w 1653199"/>
              <a:gd name="connsiteY1" fmla="*/ 0 h 1653199"/>
              <a:gd name="connsiteX2" fmla="*/ 1653199 w 1653199"/>
              <a:gd name="connsiteY2" fmla="*/ 1653199 h 1653199"/>
              <a:gd name="connsiteX3" fmla="*/ 0 w 1653199"/>
              <a:gd name="connsiteY3" fmla="*/ 1653199 h 1653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3199" h="1653199">
                <a:moveTo>
                  <a:pt x="0" y="0"/>
                </a:moveTo>
                <a:lnTo>
                  <a:pt x="1653199" y="0"/>
                </a:lnTo>
                <a:lnTo>
                  <a:pt x="1653199" y="1653199"/>
                </a:lnTo>
                <a:lnTo>
                  <a:pt x="0" y="165319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3"/>
          </p:nvPr>
        </p:nvSpPr>
        <p:spPr>
          <a:xfrm rot="21000000">
            <a:off x="7241000" y="802990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5999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5999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/>
          </p:nvPr>
        </p:nvSpPr>
        <p:spPr>
          <a:xfrm rot="21000000">
            <a:off x="7174080" y="3628105"/>
            <a:ext cx="3617613" cy="2270703"/>
          </a:xfrm>
          <a:custGeom>
            <a:avLst/>
            <a:gdLst>
              <a:gd name="connsiteX0" fmla="*/ 0 w 3617613"/>
              <a:gd name="connsiteY0" fmla="*/ 0 h 2270703"/>
              <a:gd name="connsiteX1" fmla="*/ 3617611 w 3617613"/>
              <a:gd name="connsiteY1" fmla="*/ 0 h 2270703"/>
              <a:gd name="connsiteX2" fmla="*/ 3617613 w 3617613"/>
              <a:gd name="connsiteY2" fmla="*/ 2270703 h 2270703"/>
              <a:gd name="connsiteX3" fmla="*/ 0 w 3617613"/>
              <a:gd name="connsiteY3" fmla="*/ 2270702 h 2270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17613" h="2270703">
                <a:moveTo>
                  <a:pt x="0" y="0"/>
                </a:moveTo>
                <a:lnTo>
                  <a:pt x="3617611" y="0"/>
                </a:lnTo>
                <a:lnTo>
                  <a:pt x="3617613" y="2270703"/>
                </a:lnTo>
                <a:lnTo>
                  <a:pt x="0" y="227070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13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" y="103425"/>
            <a:ext cx="5867403" cy="6651154"/>
          </a:xfrm>
          <a:custGeom>
            <a:avLst/>
            <a:gdLst>
              <a:gd name="connsiteX0" fmla="*/ 2637972 w 5867403"/>
              <a:gd name="connsiteY0" fmla="*/ 782 h 6651154"/>
              <a:gd name="connsiteX1" fmla="*/ 2792852 w 5867403"/>
              <a:gd name="connsiteY1" fmla="*/ 1524 h 6651154"/>
              <a:gd name="connsiteX2" fmla="*/ 3152853 w 5867403"/>
              <a:gd name="connsiteY2" fmla="*/ 38119 h 6651154"/>
              <a:gd name="connsiteX3" fmla="*/ 5580938 w 5867403"/>
              <a:gd name="connsiteY3" fmla="*/ 2066089 h 6651154"/>
              <a:gd name="connsiteX4" fmla="*/ 5334014 w 5867403"/>
              <a:gd name="connsiteY4" fmla="*/ 5223455 h 6651154"/>
              <a:gd name="connsiteX5" fmla="*/ 2889467 w 5867403"/>
              <a:gd name="connsiteY5" fmla="*/ 6550703 h 6651154"/>
              <a:gd name="connsiteX6" fmla="*/ 317697 w 5867403"/>
              <a:gd name="connsiteY6" fmla="*/ 6569074 h 6651154"/>
              <a:gd name="connsiteX7" fmla="*/ 0 w 5867403"/>
              <a:gd name="connsiteY7" fmla="*/ 6513708 h 6651154"/>
              <a:gd name="connsiteX8" fmla="*/ 0 w 5867403"/>
              <a:gd name="connsiteY8" fmla="*/ 1275130 h 6651154"/>
              <a:gd name="connsiteX9" fmla="*/ 201757 w 5867403"/>
              <a:gd name="connsiteY9" fmla="*/ 1099604 h 6651154"/>
              <a:gd name="connsiteX10" fmla="*/ 494304 w 5867403"/>
              <a:gd name="connsiteY10" fmla="*/ 862499 h 6651154"/>
              <a:gd name="connsiteX11" fmla="*/ 2637972 w 5867403"/>
              <a:gd name="connsiteY11" fmla="*/ 782 h 6651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867403" h="6651154">
                <a:moveTo>
                  <a:pt x="2637972" y="782"/>
                </a:moveTo>
                <a:cubicBezTo>
                  <a:pt x="2689336" y="-459"/>
                  <a:pt x="2740962" y="-231"/>
                  <a:pt x="2792852" y="1524"/>
                </a:cubicBezTo>
                <a:cubicBezTo>
                  <a:pt x="2911459" y="5533"/>
                  <a:pt x="3031450" y="17511"/>
                  <a:pt x="3152853" y="38119"/>
                </a:cubicBezTo>
                <a:cubicBezTo>
                  <a:pt x="4091166" y="194753"/>
                  <a:pt x="5103553" y="895471"/>
                  <a:pt x="5580938" y="2066089"/>
                </a:cubicBezTo>
                <a:cubicBezTo>
                  <a:pt x="6083018" y="3228462"/>
                  <a:pt x="5877247" y="4440295"/>
                  <a:pt x="5334014" y="5223455"/>
                </a:cubicBezTo>
                <a:cubicBezTo>
                  <a:pt x="4774319" y="6031344"/>
                  <a:pt x="3885395" y="6394072"/>
                  <a:pt x="2889467" y="6550703"/>
                </a:cubicBezTo>
                <a:cubicBezTo>
                  <a:pt x="2018030" y="6673328"/>
                  <a:pt x="1127690" y="6688657"/>
                  <a:pt x="317697" y="6569074"/>
                </a:cubicBezTo>
                <a:lnTo>
                  <a:pt x="0" y="6513708"/>
                </a:lnTo>
                <a:lnTo>
                  <a:pt x="0" y="1275130"/>
                </a:lnTo>
                <a:lnTo>
                  <a:pt x="201757" y="1099604"/>
                </a:lnTo>
                <a:cubicBezTo>
                  <a:pt x="297922" y="1018873"/>
                  <a:pt x="395534" y="939785"/>
                  <a:pt x="494304" y="862499"/>
                </a:cubicBezTo>
                <a:cubicBezTo>
                  <a:pt x="1155984" y="368836"/>
                  <a:pt x="1867511" y="19407"/>
                  <a:pt x="2637972" y="782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122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 rot="20700000">
            <a:off x="917409" y="994033"/>
            <a:ext cx="2073521" cy="2073523"/>
          </a:xfrm>
          <a:custGeom>
            <a:avLst/>
            <a:gdLst>
              <a:gd name="connsiteX0" fmla="*/ 0 w 2073521"/>
              <a:gd name="connsiteY0" fmla="*/ 0 h 2073523"/>
              <a:gd name="connsiteX1" fmla="*/ 2073521 w 2073521"/>
              <a:gd name="connsiteY1" fmla="*/ 0 h 2073523"/>
              <a:gd name="connsiteX2" fmla="*/ 2073521 w 2073521"/>
              <a:gd name="connsiteY2" fmla="*/ 2073523 h 2073523"/>
              <a:gd name="connsiteX3" fmla="*/ 0 w 2073521"/>
              <a:gd name="connsiteY3" fmla="*/ 2073523 h 20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3521" h="2073523">
                <a:moveTo>
                  <a:pt x="0" y="0"/>
                </a:moveTo>
                <a:lnTo>
                  <a:pt x="2073521" y="0"/>
                </a:lnTo>
                <a:lnTo>
                  <a:pt x="2073521" y="2073523"/>
                </a:lnTo>
                <a:lnTo>
                  <a:pt x="0" y="2073523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 rot="840000">
            <a:off x="4092500" y="1082439"/>
            <a:ext cx="2073521" cy="2073523"/>
          </a:xfrm>
          <a:custGeom>
            <a:avLst/>
            <a:gdLst>
              <a:gd name="connsiteX0" fmla="*/ 0 w 2073521"/>
              <a:gd name="connsiteY0" fmla="*/ 0 h 2073523"/>
              <a:gd name="connsiteX1" fmla="*/ 2073521 w 2073521"/>
              <a:gd name="connsiteY1" fmla="*/ 0 h 2073523"/>
              <a:gd name="connsiteX2" fmla="*/ 2073521 w 2073521"/>
              <a:gd name="connsiteY2" fmla="*/ 2073523 h 2073523"/>
              <a:gd name="connsiteX3" fmla="*/ 0 w 2073521"/>
              <a:gd name="connsiteY3" fmla="*/ 2073523 h 20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3521" h="2073523">
                <a:moveTo>
                  <a:pt x="0" y="0"/>
                </a:moveTo>
                <a:lnTo>
                  <a:pt x="2073521" y="0"/>
                </a:lnTo>
                <a:lnTo>
                  <a:pt x="2073521" y="2073523"/>
                </a:lnTo>
                <a:lnTo>
                  <a:pt x="0" y="2073523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3"/>
          </p:nvPr>
        </p:nvSpPr>
        <p:spPr>
          <a:xfrm rot="20700000">
            <a:off x="954875" y="3681601"/>
            <a:ext cx="2073521" cy="2073523"/>
          </a:xfrm>
          <a:custGeom>
            <a:avLst/>
            <a:gdLst>
              <a:gd name="connsiteX0" fmla="*/ 0 w 2073521"/>
              <a:gd name="connsiteY0" fmla="*/ 0 h 2073523"/>
              <a:gd name="connsiteX1" fmla="*/ 2073521 w 2073521"/>
              <a:gd name="connsiteY1" fmla="*/ 0 h 2073523"/>
              <a:gd name="connsiteX2" fmla="*/ 2073521 w 2073521"/>
              <a:gd name="connsiteY2" fmla="*/ 2073523 h 2073523"/>
              <a:gd name="connsiteX3" fmla="*/ 0 w 2073521"/>
              <a:gd name="connsiteY3" fmla="*/ 2073523 h 20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3521" h="2073523">
                <a:moveTo>
                  <a:pt x="0" y="0"/>
                </a:moveTo>
                <a:lnTo>
                  <a:pt x="2073521" y="0"/>
                </a:lnTo>
                <a:lnTo>
                  <a:pt x="2073521" y="2073523"/>
                </a:lnTo>
                <a:lnTo>
                  <a:pt x="0" y="2073523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>
          <a:xfrm rot="840000">
            <a:off x="3717357" y="3748507"/>
            <a:ext cx="2073521" cy="2073523"/>
          </a:xfrm>
          <a:custGeom>
            <a:avLst/>
            <a:gdLst>
              <a:gd name="connsiteX0" fmla="*/ 0 w 2073521"/>
              <a:gd name="connsiteY0" fmla="*/ 0 h 2073523"/>
              <a:gd name="connsiteX1" fmla="*/ 2073521 w 2073521"/>
              <a:gd name="connsiteY1" fmla="*/ 0 h 2073523"/>
              <a:gd name="connsiteX2" fmla="*/ 2073521 w 2073521"/>
              <a:gd name="connsiteY2" fmla="*/ 2073523 h 2073523"/>
              <a:gd name="connsiteX3" fmla="*/ 0 w 2073521"/>
              <a:gd name="connsiteY3" fmla="*/ 2073523 h 20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3521" h="2073523">
                <a:moveTo>
                  <a:pt x="0" y="0"/>
                </a:moveTo>
                <a:lnTo>
                  <a:pt x="2073521" y="0"/>
                </a:lnTo>
                <a:lnTo>
                  <a:pt x="2073521" y="2073523"/>
                </a:lnTo>
                <a:lnTo>
                  <a:pt x="0" y="2073523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5"/>
          </p:nvPr>
        </p:nvSpPr>
        <p:spPr>
          <a:xfrm rot="840000">
            <a:off x="2514181" y="2388724"/>
            <a:ext cx="2073521" cy="2073523"/>
          </a:xfrm>
          <a:custGeom>
            <a:avLst/>
            <a:gdLst>
              <a:gd name="connsiteX0" fmla="*/ 0 w 2073521"/>
              <a:gd name="connsiteY0" fmla="*/ 0 h 2073523"/>
              <a:gd name="connsiteX1" fmla="*/ 2073521 w 2073521"/>
              <a:gd name="connsiteY1" fmla="*/ 0 h 2073523"/>
              <a:gd name="connsiteX2" fmla="*/ 2073521 w 2073521"/>
              <a:gd name="connsiteY2" fmla="*/ 2073523 h 2073523"/>
              <a:gd name="connsiteX3" fmla="*/ 0 w 2073521"/>
              <a:gd name="connsiteY3" fmla="*/ 2073523 h 207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73521" h="2073523">
                <a:moveTo>
                  <a:pt x="0" y="0"/>
                </a:moveTo>
                <a:lnTo>
                  <a:pt x="2073521" y="0"/>
                </a:lnTo>
                <a:lnTo>
                  <a:pt x="2073521" y="2073523"/>
                </a:lnTo>
                <a:lnTo>
                  <a:pt x="0" y="2073523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53134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 rot="20700000">
            <a:off x="1019438" y="829959"/>
            <a:ext cx="2613164" cy="2613164"/>
          </a:xfrm>
          <a:custGeom>
            <a:avLst/>
            <a:gdLst>
              <a:gd name="connsiteX0" fmla="*/ 1254262 w 2613164"/>
              <a:gd name="connsiteY0" fmla="*/ 1024 h 2613164"/>
              <a:gd name="connsiteX1" fmla="*/ 1644667 w 2613164"/>
              <a:gd name="connsiteY1" fmla="*/ 44834 h 2613164"/>
              <a:gd name="connsiteX2" fmla="*/ 2568331 w 2613164"/>
              <a:gd name="connsiteY2" fmla="*/ 1644666 h 2613164"/>
              <a:gd name="connsiteX3" fmla="*/ 968498 w 2613164"/>
              <a:gd name="connsiteY3" fmla="*/ 2568330 h 2613164"/>
              <a:gd name="connsiteX4" fmla="*/ 44834 w 2613164"/>
              <a:gd name="connsiteY4" fmla="*/ 968497 h 2613164"/>
              <a:gd name="connsiteX5" fmla="*/ 1254262 w 2613164"/>
              <a:gd name="connsiteY5" fmla="*/ 1024 h 2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13164" h="2613164">
                <a:moveTo>
                  <a:pt x="1254262" y="1024"/>
                </a:moveTo>
                <a:cubicBezTo>
                  <a:pt x="1382668" y="-4083"/>
                  <a:pt x="1514009" y="9824"/>
                  <a:pt x="1644667" y="44834"/>
                </a:cubicBezTo>
                <a:cubicBezTo>
                  <a:pt x="2341511" y="231553"/>
                  <a:pt x="2755049" y="947823"/>
                  <a:pt x="2568331" y="1644666"/>
                </a:cubicBezTo>
                <a:cubicBezTo>
                  <a:pt x="2381612" y="2341511"/>
                  <a:pt x="1665342" y="2755050"/>
                  <a:pt x="968498" y="2568330"/>
                </a:cubicBezTo>
                <a:cubicBezTo>
                  <a:pt x="271654" y="2381611"/>
                  <a:pt x="-141885" y="1665342"/>
                  <a:pt x="44834" y="968497"/>
                </a:cubicBezTo>
                <a:cubicBezTo>
                  <a:pt x="196543" y="402312"/>
                  <a:pt x="697839" y="23152"/>
                  <a:pt x="1254262" y="1024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 rot="19140000">
            <a:off x="954966" y="3837970"/>
            <a:ext cx="1911120" cy="1911120"/>
          </a:xfrm>
          <a:custGeom>
            <a:avLst/>
            <a:gdLst>
              <a:gd name="connsiteX0" fmla="*/ 980579 w 1911120"/>
              <a:gd name="connsiteY0" fmla="*/ 316 h 1911120"/>
              <a:gd name="connsiteX1" fmla="*/ 1582455 w 1911120"/>
              <a:gd name="connsiteY1" fmla="*/ 234401 h 1911120"/>
              <a:gd name="connsiteX2" fmla="*/ 1676720 w 1911120"/>
              <a:gd name="connsiteY2" fmla="*/ 1582455 h 1911120"/>
              <a:gd name="connsiteX3" fmla="*/ 328666 w 1911120"/>
              <a:gd name="connsiteY3" fmla="*/ 1676720 h 1911120"/>
              <a:gd name="connsiteX4" fmla="*/ 234401 w 1911120"/>
              <a:gd name="connsiteY4" fmla="*/ 328666 h 1911120"/>
              <a:gd name="connsiteX5" fmla="*/ 980579 w 1911120"/>
              <a:gd name="connsiteY5" fmla="*/ 316 h 1911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11120" h="1911120">
                <a:moveTo>
                  <a:pt x="980579" y="316"/>
                </a:moveTo>
                <a:cubicBezTo>
                  <a:pt x="1194668" y="5803"/>
                  <a:pt x="1408206" y="82928"/>
                  <a:pt x="1582455" y="234401"/>
                </a:cubicBezTo>
                <a:cubicBezTo>
                  <a:pt x="1980740" y="580625"/>
                  <a:pt x="2022944" y="1184170"/>
                  <a:pt x="1676720" y="1582455"/>
                </a:cubicBezTo>
                <a:cubicBezTo>
                  <a:pt x="1330496" y="1980740"/>
                  <a:pt x="726951" y="2022944"/>
                  <a:pt x="328666" y="1676720"/>
                </a:cubicBezTo>
                <a:cubicBezTo>
                  <a:pt x="-69619" y="1330496"/>
                  <a:pt x="-111823" y="726951"/>
                  <a:pt x="234401" y="328666"/>
                </a:cubicBezTo>
                <a:cubicBezTo>
                  <a:pt x="429152" y="104631"/>
                  <a:pt x="705321" y="-6738"/>
                  <a:pt x="980579" y="316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3"/>
          </p:nvPr>
        </p:nvSpPr>
        <p:spPr>
          <a:xfrm rot="900000">
            <a:off x="3105415" y="2820951"/>
            <a:ext cx="3193645" cy="3193645"/>
          </a:xfrm>
          <a:custGeom>
            <a:avLst/>
            <a:gdLst>
              <a:gd name="connsiteX0" fmla="*/ 1660766 w 3193645"/>
              <a:gd name="connsiteY0" fmla="*/ 1251 h 3193645"/>
              <a:gd name="connsiteX1" fmla="*/ 3138852 w 3193645"/>
              <a:gd name="connsiteY1" fmla="*/ 1183637 h 3193645"/>
              <a:gd name="connsiteX2" fmla="*/ 2010008 w 3193645"/>
              <a:gd name="connsiteY2" fmla="*/ 3138852 h 3193645"/>
              <a:gd name="connsiteX3" fmla="*/ 54794 w 3193645"/>
              <a:gd name="connsiteY3" fmla="*/ 2010007 h 3193645"/>
              <a:gd name="connsiteX4" fmla="*/ 1183638 w 3193645"/>
              <a:gd name="connsiteY4" fmla="*/ 54793 h 3193645"/>
              <a:gd name="connsiteX5" fmla="*/ 1660766 w 3193645"/>
              <a:gd name="connsiteY5" fmla="*/ 1251 h 3193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93645" h="3193645">
                <a:moveTo>
                  <a:pt x="1660766" y="1251"/>
                </a:moveTo>
                <a:cubicBezTo>
                  <a:pt x="2340792" y="28296"/>
                  <a:pt x="2953443" y="491681"/>
                  <a:pt x="3138852" y="1183637"/>
                </a:cubicBezTo>
                <a:cubicBezTo>
                  <a:pt x="3367048" y="2035277"/>
                  <a:pt x="2861648" y="2910655"/>
                  <a:pt x="2010008" y="3138852"/>
                </a:cubicBezTo>
                <a:cubicBezTo>
                  <a:pt x="1158369" y="3367048"/>
                  <a:pt x="282990" y="2861647"/>
                  <a:pt x="54794" y="2010007"/>
                </a:cubicBezTo>
                <a:cubicBezTo>
                  <a:pt x="-173402" y="1158369"/>
                  <a:pt x="331998" y="282990"/>
                  <a:pt x="1183638" y="54793"/>
                </a:cubicBezTo>
                <a:cubicBezTo>
                  <a:pt x="1343320" y="12007"/>
                  <a:pt x="1503837" y="-4989"/>
                  <a:pt x="1660766" y="1251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02935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7271202" y="796803"/>
            <a:ext cx="3223263" cy="1137948"/>
          </a:xfrm>
          <a:custGeom>
            <a:avLst/>
            <a:gdLst>
              <a:gd name="connsiteX0" fmla="*/ 0 w 3223263"/>
              <a:gd name="connsiteY0" fmla="*/ 0 h 1137948"/>
              <a:gd name="connsiteX1" fmla="*/ 3223263 w 3223263"/>
              <a:gd name="connsiteY1" fmla="*/ 0 h 1137948"/>
              <a:gd name="connsiteX2" fmla="*/ 3107253 w 3223263"/>
              <a:gd name="connsiteY2" fmla="*/ 1137948 h 1137948"/>
              <a:gd name="connsiteX3" fmla="*/ 125109 w 3223263"/>
              <a:gd name="connsiteY3" fmla="*/ 1137948 h 1137948"/>
              <a:gd name="connsiteX4" fmla="*/ 0 w 3223263"/>
              <a:gd name="connsiteY4" fmla="*/ 0 h 113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23263" h="1137948">
                <a:moveTo>
                  <a:pt x="0" y="0"/>
                </a:moveTo>
                <a:cubicBezTo>
                  <a:pt x="1073663" y="0"/>
                  <a:pt x="2147326" y="0"/>
                  <a:pt x="3223263" y="0"/>
                </a:cubicBezTo>
                <a:cubicBezTo>
                  <a:pt x="3184593" y="379316"/>
                  <a:pt x="3145923" y="756347"/>
                  <a:pt x="3107253" y="1137948"/>
                </a:cubicBezTo>
                <a:cubicBezTo>
                  <a:pt x="2113205" y="1137948"/>
                  <a:pt x="1119157" y="1137948"/>
                  <a:pt x="125109" y="1137948"/>
                </a:cubicBezTo>
                <a:cubicBezTo>
                  <a:pt x="81890" y="756347"/>
                  <a:pt x="40945" y="379316"/>
                  <a:pt x="0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5283012" y="1962493"/>
            <a:ext cx="1767915" cy="2531453"/>
          </a:xfrm>
          <a:custGeom>
            <a:avLst/>
            <a:gdLst>
              <a:gd name="connsiteX0" fmla="*/ 36172 w 1767915"/>
              <a:gd name="connsiteY0" fmla="*/ 0 h 2531453"/>
              <a:gd name="connsiteX1" fmla="*/ 1731744 w 1767915"/>
              <a:gd name="connsiteY1" fmla="*/ 0 h 2531453"/>
              <a:gd name="connsiteX2" fmla="*/ 1767915 w 1767915"/>
              <a:gd name="connsiteY2" fmla="*/ 36171 h 2531453"/>
              <a:gd name="connsiteX3" fmla="*/ 1767915 w 1767915"/>
              <a:gd name="connsiteY3" fmla="*/ 2495282 h 2531453"/>
              <a:gd name="connsiteX4" fmla="*/ 1731744 w 1767915"/>
              <a:gd name="connsiteY4" fmla="*/ 2531453 h 2531453"/>
              <a:gd name="connsiteX5" fmla="*/ 36172 w 1767915"/>
              <a:gd name="connsiteY5" fmla="*/ 2531453 h 2531453"/>
              <a:gd name="connsiteX6" fmla="*/ 0 w 1767915"/>
              <a:gd name="connsiteY6" fmla="*/ 2495282 h 2531453"/>
              <a:gd name="connsiteX7" fmla="*/ 0 w 1767915"/>
              <a:gd name="connsiteY7" fmla="*/ 36171 h 2531453"/>
              <a:gd name="connsiteX8" fmla="*/ 36172 w 1767915"/>
              <a:gd name="connsiteY8" fmla="*/ 0 h 2531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67915" h="2531453">
                <a:moveTo>
                  <a:pt x="36172" y="0"/>
                </a:moveTo>
                <a:lnTo>
                  <a:pt x="1731744" y="0"/>
                </a:lnTo>
                <a:cubicBezTo>
                  <a:pt x="1751721" y="0"/>
                  <a:pt x="1767915" y="16195"/>
                  <a:pt x="1767915" y="36171"/>
                </a:cubicBezTo>
                <a:lnTo>
                  <a:pt x="1767915" y="2495282"/>
                </a:lnTo>
                <a:cubicBezTo>
                  <a:pt x="1767915" y="2515259"/>
                  <a:pt x="1751721" y="2531453"/>
                  <a:pt x="1731744" y="2531453"/>
                </a:cubicBezTo>
                <a:lnTo>
                  <a:pt x="36172" y="2531453"/>
                </a:lnTo>
                <a:cubicBezTo>
                  <a:pt x="16195" y="2531453"/>
                  <a:pt x="0" y="2515259"/>
                  <a:pt x="0" y="2495282"/>
                </a:cubicBezTo>
                <a:lnTo>
                  <a:pt x="0" y="36171"/>
                </a:lnTo>
                <a:cubicBezTo>
                  <a:pt x="0" y="16195"/>
                  <a:pt x="16195" y="0"/>
                  <a:pt x="36172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7528062" y="4410800"/>
            <a:ext cx="794382" cy="1717645"/>
          </a:xfrm>
          <a:custGeom>
            <a:avLst/>
            <a:gdLst>
              <a:gd name="connsiteX0" fmla="*/ 112298 w 794382"/>
              <a:gd name="connsiteY0" fmla="*/ 0 h 1717645"/>
              <a:gd name="connsiteX1" fmla="*/ 166533 w 794382"/>
              <a:gd name="connsiteY1" fmla="*/ 0 h 1717645"/>
              <a:gd name="connsiteX2" fmla="*/ 172276 w 794382"/>
              <a:gd name="connsiteY2" fmla="*/ 639 h 1717645"/>
              <a:gd name="connsiteX3" fmla="*/ 183123 w 794382"/>
              <a:gd name="connsiteY3" fmla="*/ 12128 h 1717645"/>
              <a:gd name="connsiteX4" fmla="*/ 183761 w 794382"/>
              <a:gd name="connsiteY4" fmla="*/ 21702 h 1717645"/>
              <a:gd name="connsiteX5" fmla="*/ 229063 w 794382"/>
              <a:gd name="connsiteY5" fmla="*/ 65106 h 1717645"/>
              <a:gd name="connsiteX6" fmla="*/ 239910 w 794382"/>
              <a:gd name="connsiteY6" fmla="*/ 65106 h 1717645"/>
              <a:gd name="connsiteX7" fmla="*/ 555111 w 794382"/>
              <a:gd name="connsiteY7" fmla="*/ 65106 h 1717645"/>
              <a:gd name="connsiteX8" fmla="*/ 578719 w 794382"/>
              <a:gd name="connsiteY8" fmla="*/ 63191 h 1717645"/>
              <a:gd name="connsiteX9" fmla="*/ 610622 w 794382"/>
              <a:gd name="connsiteY9" fmla="*/ 23617 h 1717645"/>
              <a:gd name="connsiteX10" fmla="*/ 611898 w 794382"/>
              <a:gd name="connsiteY10" fmla="*/ 12128 h 1717645"/>
              <a:gd name="connsiteX11" fmla="*/ 622745 w 794382"/>
              <a:gd name="connsiteY11" fmla="*/ 0 h 1717645"/>
              <a:gd name="connsiteX12" fmla="*/ 624659 w 794382"/>
              <a:gd name="connsiteY12" fmla="*/ 0 h 1717645"/>
              <a:gd name="connsiteX13" fmla="*/ 703140 w 794382"/>
              <a:gd name="connsiteY13" fmla="*/ 1915 h 1717645"/>
              <a:gd name="connsiteX14" fmla="*/ 751632 w 794382"/>
              <a:gd name="connsiteY14" fmla="*/ 16596 h 1717645"/>
              <a:gd name="connsiteX15" fmla="*/ 790554 w 794382"/>
              <a:gd name="connsiteY15" fmla="*/ 75319 h 1717645"/>
              <a:gd name="connsiteX16" fmla="*/ 794382 w 794382"/>
              <a:gd name="connsiteY16" fmla="*/ 115531 h 1717645"/>
              <a:gd name="connsiteX17" fmla="*/ 794382 w 794382"/>
              <a:gd name="connsiteY17" fmla="*/ 282126 h 1717645"/>
              <a:gd name="connsiteX18" fmla="*/ 794382 w 794382"/>
              <a:gd name="connsiteY18" fmla="*/ 1582965 h 1717645"/>
              <a:gd name="connsiteX19" fmla="*/ 793106 w 794382"/>
              <a:gd name="connsiteY19" fmla="*/ 1627008 h 1717645"/>
              <a:gd name="connsiteX20" fmla="*/ 773326 w 794382"/>
              <a:gd name="connsiteY20" fmla="*/ 1681263 h 1717645"/>
              <a:gd name="connsiteX21" fmla="*/ 715901 w 794382"/>
              <a:gd name="connsiteY21" fmla="*/ 1714454 h 1717645"/>
              <a:gd name="connsiteX22" fmla="*/ 691017 w 794382"/>
              <a:gd name="connsiteY22" fmla="*/ 1716369 h 1717645"/>
              <a:gd name="connsiteX23" fmla="*/ 133354 w 794382"/>
              <a:gd name="connsiteY23" fmla="*/ 1717645 h 1717645"/>
              <a:gd name="connsiteX24" fmla="*/ 79757 w 794382"/>
              <a:gd name="connsiteY24" fmla="*/ 1714454 h 1717645"/>
              <a:gd name="connsiteX25" fmla="*/ 21694 w 794382"/>
              <a:gd name="connsiteY25" fmla="*/ 1681263 h 1717645"/>
              <a:gd name="connsiteX26" fmla="*/ 2552 w 794382"/>
              <a:gd name="connsiteY26" fmla="*/ 1635305 h 1717645"/>
              <a:gd name="connsiteX27" fmla="*/ 638 w 794382"/>
              <a:gd name="connsiteY27" fmla="*/ 1592540 h 1717645"/>
              <a:gd name="connsiteX28" fmla="*/ 0 w 794382"/>
              <a:gd name="connsiteY28" fmla="*/ 1203181 h 1717645"/>
              <a:gd name="connsiteX29" fmla="*/ 0 w 794382"/>
              <a:gd name="connsiteY29" fmla="*/ 858504 h 1717645"/>
              <a:gd name="connsiteX30" fmla="*/ 0 w 794382"/>
              <a:gd name="connsiteY30" fmla="*/ 134680 h 1717645"/>
              <a:gd name="connsiteX31" fmla="*/ 1914 w 794382"/>
              <a:gd name="connsiteY31" fmla="*/ 90638 h 1717645"/>
              <a:gd name="connsiteX32" fmla="*/ 16590 w 794382"/>
              <a:gd name="connsiteY32" fmla="*/ 42766 h 1717645"/>
              <a:gd name="connsiteX33" fmla="*/ 75929 w 794382"/>
              <a:gd name="connsiteY33" fmla="*/ 3830 h 1717645"/>
              <a:gd name="connsiteX34" fmla="*/ 112298 w 794382"/>
              <a:gd name="connsiteY34" fmla="*/ 0 h 1717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94382" h="1717645">
                <a:moveTo>
                  <a:pt x="112298" y="0"/>
                </a:moveTo>
                <a:cubicBezTo>
                  <a:pt x="130164" y="0"/>
                  <a:pt x="148030" y="0"/>
                  <a:pt x="166533" y="0"/>
                </a:cubicBezTo>
                <a:cubicBezTo>
                  <a:pt x="168448" y="0"/>
                  <a:pt x="170362" y="0"/>
                  <a:pt x="172276" y="639"/>
                </a:cubicBezTo>
                <a:cubicBezTo>
                  <a:pt x="178656" y="1277"/>
                  <a:pt x="182485" y="5107"/>
                  <a:pt x="183123" y="12128"/>
                </a:cubicBezTo>
                <a:cubicBezTo>
                  <a:pt x="183123" y="15319"/>
                  <a:pt x="183761" y="18511"/>
                  <a:pt x="183761" y="21702"/>
                </a:cubicBezTo>
                <a:cubicBezTo>
                  <a:pt x="185037" y="45957"/>
                  <a:pt x="202903" y="63829"/>
                  <a:pt x="229063" y="65106"/>
                </a:cubicBezTo>
                <a:cubicBezTo>
                  <a:pt x="232253" y="65106"/>
                  <a:pt x="236082" y="65106"/>
                  <a:pt x="239910" y="65106"/>
                </a:cubicBezTo>
                <a:cubicBezTo>
                  <a:pt x="345190" y="65106"/>
                  <a:pt x="450469" y="65106"/>
                  <a:pt x="555111" y="65106"/>
                </a:cubicBezTo>
                <a:cubicBezTo>
                  <a:pt x="562767" y="65106"/>
                  <a:pt x="571062" y="65106"/>
                  <a:pt x="578719" y="63191"/>
                </a:cubicBezTo>
                <a:cubicBezTo>
                  <a:pt x="595946" y="58085"/>
                  <a:pt x="609345" y="42766"/>
                  <a:pt x="610622" y="23617"/>
                </a:cubicBezTo>
                <a:cubicBezTo>
                  <a:pt x="611260" y="19787"/>
                  <a:pt x="611260" y="15958"/>
                  <a:pt x="611898" y="12128"/>
                </a:cubicBezTo>
                <a:cubicBezTo>
                  <a:pt x="612536" y="5107"/>
                  <a:pt x="616364" y="1277"/>
                  <a:pt x="622745" y="0"/>
                </a:cubicBezTo>
                <a:cubicBezTo>
                  <a:pt x="623383" y="0"/>
                  <a:pt x="624021" y="0"/>
                  <a:pt x="624659" y="0"/>
                </a:cubicBezTo>
                <a:cubicBezTo>
                  <a:pt x="650819" y="639"/>
                  <a:pt x="676980" y="639"/>
                  <a:pt x="703140" y="1915"/>
                </a:cubicBezTo>
                <a:cubicBezTo>
                  <a:pt x="720368" y="2553"/>
                  <a:pt x="736957" y="7021"/>
                  <a:pt x="751632" y="16596"/>
                </a:cubicBezTo>
                <a:cubicBezTo>
                  <a:pt x="773326" y="30638"/>
                  <a:pt x="785449" y="50425"/>
                  <a:pt x="790554" y="75319"/>
                </a:cubicBezTo>
                <a:cubicBezTo>
                  <a:pt x="793106" y="88723"/>
                  <a:pt x="794382" y="102127"/>
                  <a:pt x="794382" y="115531"/>
                </a:cubicBezTo>
                <a:cubicBezTo>
                  <a:pt x="794382" y="171063"/>
                  <a:pt x="794382" y="226594"/>
                  <a:pt x="794382" y="282126"/>
                </a:cubicBezTo>
                <a:cubicBezTo>
                  <a:pt x="794382" y="715526"/>
                  <a:pt x="794382" y="1149565"/>
                  <a:pt x="794382" y="1582965"/>
                </a:cubicBezTo>
                <a:cubicBezTo>
                  <a:pt x="794382" y="1597646"/>
                  <a:pt x="793744" y="1612327"/>
                  <a:pt x="793106" y="1627008"/>
                </a:cubicBezTo>
                <a:cubicBezTo>
                  <a:pt x="791192" y="1646795"/>
                  <a:pt x="786087" y="1665305"/>
                  <a:pt x="773326" y="1681263"/>
                </a:cubicBezTo>
                <a:cubicBezTo>
                  <a:pt x="758651" y="1700411"/>
                  <a:pt x="738871" y="1710624"/>
                  <a:pt x="715901" y="1714454"/>
                </a:cubicBezTo>
                <a:cubicBezTo>
                  <a:pt x="707606" y="1715730"/>
                  <a:pt x="699312" y="1716369"/>
                  <a:pt x="691017" y="1716369"/>
                </a:cubicBezTo>
                <a:cubicBezTo>
                  <a:pt x="504704" y="1717007"/>
                  <a:pt x="319029" y="1717645"/>
                  <a:pt x="133354" y="1717645"/>
                </a:cubicBezTo>
                <a:cubicBezTo>
                  <a:pt x="115489" y="1717645"/>
                  <a:pt x="97623" y="1717645"/>
                  <a:pt x="79757" y="1714454"/>
                </a:cubicBezTo>
                <a:cubicBezTo>
                  <a:pt x="56149" y="1710624"/>
                  <a:pt x="36370" y="1700411"/>
                  <a:pt x="21694" y="1681263"/>
                </a:cubicBezTo>
                <a:cubicBezTo>
                  <a:pt x="10847" y="1667858"/>
                  <a:pt x="5105" y="1652539"/>
                  <a:pt x="2552" y="1635305"/>
                </a:cubicBezTo>
                <a:cubicBezTo>
                  <a:pt x="638" y="1621263"/>
                  <a:pt x="638" y="1607221"/>
                  <a:pt x="638" y="1592540"/>
                </a:cubicBezTo>
                <a:cubicBezTo>
                  <a:pt x="638" y="1462966"/>
                  <a:pt x="0" y="1332755"/>
                  <a:pt x="0" y="1203181"/>
                </a:cubicBezTo>
                <a:cubicBezTo>
                  <a:pt x="0" y="1088289"/>
                  <a:pt x="0" y="973396"/>
                  <a:pt x="0" y="858504"/>
                </a:cubicBezTo>
                <a:cubicBezTo>
                  <a:pt x="0" y="617229"/>
                  <a:pt x="0" y="375954"/>
                  <a:pt x="0" y="134680"/>
                </a:cubicBezTo>
                <a:cubicBezTo>
                  <a:pt x="0" y="119999"/>
                  <a:pt x="638" y="105319"/>
                  <a:pt x="1914" y="90638"/>
                </a:cubicBezTo>
                <a:cubicBezTo>
                  <a:pt x="3191" y="74042"/>
                  <a:pt x="7657" y="57447"/>
                  <a:pt x="16590" y="42766"/>
                </a:cubicBezTo>
                <a:cubicBezTo>
                  <a:pt x="30627" y="21064"/>
                  <a:pt x="51045" y="8936"/>
                  <a:pt x="75929" y="3830"/>
                </a:cubicBezTo>
                <a:cubicBezTo>
                  <a:pt x="88052" y="1915"/>
                  <a:pt x="100175" y="639"/>
                  <a:pt x="112298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9015904" y="4489568"/>
            <a:ext cx="1936278" cy="1454679"/>
          </a:xfrm>
          <a:custGeom>
            <a:avLst/>
            <a:gdLst>
              <a:gd name="connsiteX0" fmla="*/ 0 w 1936278"/>
              <a:gd name="connsiteY0" fmla="*/ 0 h 1454679"/>
              <a:gd name="connsiteX1" fmla="*/ 1936278 w 1936278"/>
              <a:gd name="connsiteY1" fmla="*/ 0 h 1454679"/>
              <a:gd name="connsiteX2" fmla="*/ 1936278 w 1936278"/>
              <a:gd name="connsiteY2" fmla="*/ 1454679 h 1454679"/>
              <a:gd name="connsiteX3" fmla="*/ 0 w 1936278"/>
              <a:gd name="connsiteY3" fmla="*/ 1454679 h 1454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6278" h="1454679">
                <a:moveTo>
                  <a:pt x="0" y="0"/>
                </a:moveTo>
                <a:lnTo>
                  <a:pt x="1936278" y="0"/>
                </a:lnTo>
                <a:lnTo>
                  <a:pt x="1936278" y="1454679"/>
                </a:lnTo>
                <a:lnTo>
                  <a:pt x="0" y="145467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5"/>
          </p:nvPr>
        </p:nvSpPr>
        <p:spPr>
          <a:xfrm>
            <a:off x="10702782" y="3108020"/>
            <a:ext cx="498801" cy="623319"/>
          </a:xfrm>
          <a:custGeom>
            <a:avLst/>
            <a:gdLst>
              <a:gd name="connsiteX0" fmla="*/ 0 w 498801"/>
              <a:gd name="connsiteY0" fmla="*/ 0 h 623319"/>
              <a:gd name="connsiteX1" fmla="*/ 498801 w 498801"/>
              <a:gd name="connsiteY1" fmla="*/ 0 h 623319"/>
              <a:gd name="connsiteX2" fmla="*/ 498801 w 498801"/>
              <a:gd name="connsiteY2" fmla="*/ 623319 h 623319"/>
              <a:gd name="connsiteX3" fmla="*/ 0 w 498801"/>
              <a:gd name="connsiteY3" fmla="*/ 623319 h 62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8801" h="623319">
                <a:moveTo>
                  <a:pt x="0" y="0"/>
                </a:moveTo>
                <a:lnTo>
                  <a:pt x="498801" y="0"/>
                </a:lnTo>
                <a:lnTo>
                  <a:pt x="498801" y="623319"/>
                </a:lnTo>
                <a:lnTo>
                  <a:pt x="0" y="62331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257328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-351318" y="1302427"/>
            <a:ext cx="2024875" cy="4378268"/>
          </a:xfrm>
          <a:custGeom>
            <a:avLst/>
            <a:gdLst>
              <a:gd name="connsiteX0" fmla="*/ 286247 w 2024875"/>
              <a:gd name="connsiteY0" fmla="*/ 0 h 4378268"/>
              <a:gd name="connsiteX1" fmla="*/ 424492 w 2024875"/>
              <a:gd name="connsiteY1" fmla="*/ 0 h 4378268"/>
              <a:gd name="connsiteX2" fmla="*/ 439130 w 2024875"/>
              <a:gd name="connsiteY2" fmla="*/ 1627 h 4378268"/>
              <a:gd name="connsiteX3" fmla="*/ 466778 w 2024875"/>
              <a:gd name="connsiteY3" fmla="*/ 30913 h 4378268"/>
              <a:gd name="connsiteX4" fmla="*/ 468405 w 2024875"/>
              <a:gd name="connsiteY4" fmla="*/ 55318 h 4378268"/>
              <a:gd name="connsiteX5" fmla="*/ 583880 w 2024875"/>
              <a:gd name="connsiteY5" fmla="*/ 165955 h 4378268"/>
              <a:gd name="connsiteX6" fmla="*/ 611529 w 2024875"/>
              <a:gd name="connsiteY6" fmla="*/ 165955 h 4378268"/>
              <a:gd name="connsiteX7" fmla="*/ 1414973 w 2024875"/>
              <a:gd name="connsiteY7" fmla="*/ 165955 h 4378268"/>
              <a:gd name="connsiteX8" fmla="*/ 1475150 w 2024875"/>
              <a:gd name="connsiteY8" fmla="*/ 161073 h 4378268"/>
              <a:gd name="connsiteX9" fmla="*/ 1556470 w 2024875"/>
              <a:gd name="connsiteY9" fmla="*/ 60199 h 4378268"/>
              <a:gd name="connsiteX10" fmla="*/ 1559723 w 2024875"/>
              <a:gd name="connsiteY10" fmla="*/ 30913 h 4378268"/>
              <a:gd name="connsiteX11" fmla="*/ 1587372 w 2024875"/>
              <a:gd name="connsiteY11" fmla="*/ 0 h 4378268"/>
              <a:gd name="connsiteX12" fmla="*/ 1592251 w 2024875"/>
              <a:gd name="connsiteY12" fmla="*/ 0 h 4378268"/>
              <a:gd name="connsiteX13" fmla="*/ 1792299 w 2024875"/>
              <a:gd name="connsiteY13" fmla="*/ 4881 h 4378268"/>
              <a:gd name="connsiteX14" fmla="*/ 1915906 w 2024875"/>
              <a:gd name="connsiteY14" fmla="*/ 42302 h 4378268"/>
              <a:gd name="connsiteX15" fmla="*/ 2015117 w 2024875"/>
              <a:gd name="connsiteY15" fmla="*/ 191987 h 4378268"/>
              <a:gd name="connsiteX16" fmla="*/ 2024875 w 2024875"/>
              <a:gd name="connsiteY16" fmla="*/ 294488 h 4378268"/>
              <a:gd name="connsiteX17" fmla="*/ 2024875 w 2024875"/>
              <a:gd name="connsiteY17" fmla="*/ 719136 h 4378268"/>
              <a:gd name="connsiteX18" fmla="*/ 2024875 w 2024875"/>
              <a:gd name="connsiteY18" fmla="*/ 4034970 h 4378268"/>
              <a:gd name="connsiteX19" fmla="*/ 2021622 w 2024875"/>
              <a:gd name="connsiteY19" fmla="*/ 4147234 h 4378268"/>
              <a:gd name="connsiteX20" fmla="*/ 1971204 w 2024875"/>
              <a:gd name="connsiteY20" fmla="*/ 4285529 h 4378268"/>
              <a:gd name="connsiteX21" fmla="*/ 1824827 w 2024875"/>
              <a:gd name="connsiteY21" fmla="*/ 4370133 h 4378268"/>
              <a:gd name="connsiteX22" fmla="*/ 1761397 w 2024875"/>
              <a:gd name="connsiteY22" fmla="*/ 4375014 h 4378268"/>
              <a:gd name="connsiteX23" fmla="*/ 339919 w 2024875"/>
              <a:gd name="connsiteY23" fmla="*/ 4378268 h 4378268"/>
              <a:gd name="connsiteX24" fmla="*/ 203301 w 2024875"/>
              <a:gd name="connsiteY24" fmla="*/ 4370133 h 4378268"/>
              <a:gd name="connsiteX25" fmla="*/ 55298 w 2024875"/>
              <a:gd name="connsiteY25" fmla="*/ 4285529 h 4378268"/>
              <a:gd name="connsiteX26" fmla="*/ 6506 w 2024875"/>
              <a:gd name="connsiteY26" fmla="*/ 4168385 h 4378268"/>
              <a:gd name="connsiteX27" fmla="*/ 1626 w 2024875"/>
              <a:gd name="connsiteY27" fmla="*/ 4059375 h 4378268"/>
              <a:gd name="connsiteX28" fmla="*/ 0 w 2024875"/>
              <a:gd name="connsiteY28" fmla="*/ 3066903 h 4378268"/>
              <a:gd name="connsiteX29" fmla="*/ 0 w 2024875"/>
              <a:gd name="connsiteY29" fmla="*/ 2188321 h 4378268"/>
              <a:gd name="connsiteX30" fmla="*/ 0 w 2024875"/>
              <a:gd name="connsiteY30" fmla="*/ 343298 h 4378268"/>
              <a:gd name="connsiteX31" fmla="*/ 4879 w 2024875"/>
              <a:gd name="connsiteY31" fmla="*/ 231035 h 4378268"/>
              <a:gd name="connsiteX32" fmla="*/ 42287 w 2024875"/>
              <a:gd name="connsiteY32" fmla="*/ 109009 h 4378268"/>
              <a:gd name="connsiteX33" fmla="*/ 193542 w 2024875"/>
              <a:gd name="connsiteY33" fmla="*/ 9762 h 4378268"/>
              <a:gd name="connsiteX34" fmla="*/ 286247 w 2024875"/>
              <a:gd name="connsiteY34" fmla="*/ 0 h 437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024875" h="4378268">
                <a:moveTo>
                  <a:pt x="286247" y="0"/>
                </a:moveTo>
                <a:lnTo>
                  <a:pt x="424492" y="0"/>
                </a:lnTo>
                <a:cubicBezTo>
                  <a:pt x="429371" y="0"/>
                  <a:pt x="434250" y="0"/>
                  <a:pt x="439130" y="1627"/>
                </a:cubicBezTo>
                <a:cubicBezTo>
                  <a:pt x="455394" y="3254"/>
                  <a:pt x="465152" y="13016"/>
                  <a:pt x="466778" y="30913"/>
                </a:cubicBezTo>
                <a:cubicBezTo>
                  <a:pt x="466778" y="39048"/>
                  <a:pt x="468405" y="47183"/>
                  <a:pt x="468405" y="55318"/>
                </a:cubicBezTo>
                <a:cubicBezTo>
                  <a:pt x="471658" y="117144"/>
                  <a:pt x="517197" y="162701"/>
                  <a:pt x="583880" y="165955"/>
                </a:cubicBezTo>
                <a:cubicBezTo>
                  <a:pt x="592012" y="165955"/>
                  <a:pt x="601770" y="165955"/>
                  <a:pt x="611529" y="165955"/>
                </a:cubicBezTo>
                <a:cubicBezTo>
                  <a:pt x="879886" y="165955"/>
                  <a:pt x="1148242" y="165955"/>
                  <a:pt x="1414973" y="165955"/>
                </a:cubicBezTo>
                <a:cubicBezTo>
                  <a:pt x="1434490" y="165955"/>
                  <a:pt x="1455633" y="165955"/>
                  <a:pt x="1475150" y="161073"/>
                </a:cubicBezTo>
                <a:cubicBezTo>
                  <a:pt x="1519063" y="148058"/>
                  <a:pt x="1553217" y="109009"/>
                  <a:pt x="1556470" y="60199"/>
                </a:cubicBezTo>
                <a:cubicBezTo>
                  <a:pt x="1558097" y="50437"/>
                  <a:pt x="1558097" y="40675"/>
                  <a:pt x="1559723" y="30913"/>
                </a:cubicBezTo>
                <a:cubicBezTo>
                  <a:pt x="1561349" y="13016"/>
                  <a:pt x="1571108" y="3254"/>
                  <a:pt x="1587372" y="0"/>
                </a:cubicBezTo>
                <a:lnTo>
                  <a:pt x="1592251" y="0"/>
                </a:lnTo>
                <a:cubicBezTo>
                  <a:pt x="1658934" y="1627"/>
                  <a:pt x="1725616" y="1627"/>
                  <a:pt x="1792299" y="4881"/>
                </a:cubicBezTo>
                <a:cubicBezTo>
                  <a:pt x="1836212" y="6508"/>
                  <a:pt x="1878499" y="17897"/>
                  <a:pt x="1915906" y="42302"/>
                </a:cubicBezTo>
                <a:cubicBezTo>
                  <a:pt x="1971204" y="78096"/>
                  <a:pt x="2002105" y="128533"/>
                  <a:pt x="2015117" y="191987"/>
                </a:cubicBezTo>
                <a:cubicBezTo>
                  <a:pt x="2021622" y="226154"/>
                  <a:pt x="2024875" y="260321"/>
                  <a:pt x="2024875" y="294488"/>
                </a:cubicBezTo>
                <a:cubicBezTo>
                  <a:pt x="2024875" y="436037"/>
                  <a:pt x="2024875" y="577587"/>
                  <a:pt x="2024875" y="719136"/>
                </a:cubicBezTo>
                <a:cubicBezTo>
                  <a:pt x="2024875" y="1823872"/>
                  <a:pt x="2024875" y="2930234"/>
                  <a:pt x="2024875" y="4034970"/>
                </a:cubicBezTo>
                <a:cubicBezTo>
                  <a:pt x="2024875" y="4072391"/>
                  <a:pt x="2023249" y="4109812"/>
                  <a:pt x="2021622" y="4147234"/>
                </a:cubicBezTo>
                <a:cubicBezTo>
                  <a:pt x="2016743" y="4197671"/>
                  <a:pt x="2003732" y="4244854"/>
                  <a:pt x="1971204" y="4285529"/>
                </a:cubicBezTo>
                <a:cubicBezTo>
                  <a:pt x="1933796" y="4334339"/>
                  <a:pt x="1883378" y="4360371"/>
                  <a:pt x="1824827" y="4370133"/>
                </a:cubicBezTo>
                <a:cubicBezTo>
                  <a:pt x="1803684" y="4373387"/>
                  <a:pt x="1782541" y="4375014"/>
                  <a:pt x="1761397" y="4375014"/>
                </a:cubicBezTo>
                <a:cubicBezTo>
                  <a:pt x="1286487" y="4376641"/>
                  <a:pt x="813203" y="4378268"/>
                  <a:pt x="339919" y="4378268"/>
                </a:cubicBezTo>
                <a:cubicBezTo>
                  <a:pt x="294379" y="4378268"/>
                  <a:pt x="248840" y="4378268"/>
                  <a:pt x="203301" y="4370133"/>
                </a:cubicBezTo>
                <a:cubicBezTo>
                  <a:pt x="143124" y="4360371"/>
                  <a:pt x="92705" y="4334339"/>
                  <a:pt x="55298" y="4285529"/>
                </a:cubicBezTo>
                <a:cubicBezTo>
                  <a:pt x="27649" y="4251362"/>
                  <a:pt x="13011" y="4212314"/>
                  <a:pt x="6506" y="4168385"/>
                </a:cubicBezTo>
                <a:cubicBezTo>
                  <a:pt x="1626" y="4132591"/>
                  <a:pt x="1626" y="4096796"/>
                  <a:pt x="1626" y="4059375"/>
                </a:cubicBezTo>
                <a:cubicBezTo>
                  <a:pt x="1626" y="3729093"/>
                  <a:pt x="0" y="3397185"/>
                  <a:pt x="0" y="3066903"/>
                </a:cubicBezTo>
                <a:cubicBezTo>
                  <a:pt x="0" y="2774042"/>
                  <a:pt x="0" y="2481181"/>
                  <a:pt x="0" y="2188321"/>
                </a:cubicBezTo>
                <a:cubicBezTo>
                  <a:pt x="0" y="1573313"/>
                  <a:pt x="0" y="958306"/>
                  <a:pt x="0" y="343298"/>
                </a:cubicBezTo>
                <a:cubicBezTo>
                  <a:pt x="0" y="305877"/>
                  <a:pt x="1626" y="268456"/>
                  <a:pt x="4879" y="231035"/>
                </a:cubicBezTo>
                <a:cubicBezTo>
                  <a:pt x="8132" y="188733"/>
                  <a:pt x="19517" y="146431"/>
                  <a:pt x="42287" y="109009"/>
                </a:cubicBezTo>
                <a:cubicBezTo>
                  <a:pt x="78068" y="53691"/>
                  <a:pt x="130113" y="22778"/>
                  <a:pt x="193542" y="9762"/>
                </a:cubicBezTo>
                <a:cubicBezTo>
                  <a:pt x="224444" y="4881"/>
                  <a:pt x="255346" y="1627"/>
                  <a:pt x="28624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2118024" y="-1191265"/>
            <a:ext cx="2024875" cy="4378268"/>
          </a:xfrm>
          <a:custGeom>
            <a:avLst/>
            <a:gdLst>
              <a:gd name="connsiteX0" fmla="*/ 286247 w 2024875"/>
              <a:gd name="connsiteY0" fmla="*/ 0 h 4378268"/>
              <a:gd name="connsiteX1" fmla="*/ 424492 w 2024875"/>
              <a:gd name="connsiteY1" fmla="*/ 0 h 4378268"/>
              <a:gd name="connsiteX2" fmla="*/ 439130 w 2024875"/>
              <a:gd name="connsiteY2" fmla="*/ 1627 h 4378268"/>
              <a:gd name="connsiteX3" fmla="*/ 466778 w 2024875"/>
              <a:gd name="connsiteY3" fmla="*/ 30913 h 4378268"/>
              <a:gd name="connsiteX4" fmla="*/ 468405 w 2024875"/>
              <a:gd name="connsiteY4" fmla="*/ 55318 h 4378268"/>
              <a:gd name="connsiteX5" fmla="*/ 583880 w 2024875"/>
              <a:gd name="connsiteY5" fmla="*/ 165955 h 4378268"/>
              <a:gd name="connsiteX6" fmla="*/ 611529 w 2024875"/>
              <a:gd name="connsiteY6" fmla="*/ 165955 h 4378268"/>
              <a:gd name="connsiteX7" fmla="*/ 1414973 w 2024875"/>
              <a:gd name="connsiteY7" fmla="*/ 165955 h 4378268"/>
              <a:gd name="connsiteX8" fmla="*/ 1475150 w 2024875"/>
              <a:gd name="connsiteY8" fmla="*/ 161073 h 4378268"/>
              <a:gd name="connsiteX9" fmla="*/ 1556470 w 2024875"/>
              <a:gd name="connsiteY9" fmla="*/ 60199 h 4378268"/>
              <a:gd name="connsiteX10" fmla="*/ 1559723 w 2024875"/>
              <a:gd name="connsiteY10" fmla="*/ 30913 h 4378268"/>
              <a:gd name="connsiteX11" fmla="*/ 1587372 w 2024875"/>
              <a:gd name="connsiteY11" fmla="*/ 0 h 4378268"/>
              <a:gd name="connsiteX12" fmla="*/ 1592251 w 2024875"/>
              <a:gd name="connsiteY12" fmla="*/ 0 h 4378268"/>
              <a:gd name="connsiteX13" fmla="*/ 1792299 w 2024875"/>
              <a:gd name="connsiteY13" fmla="*/ 4881 h 4378268"/>
              <a:gd name="connsiteX14" fmla="*/ 1915906 w 2024875"/>
              <a:gd name="connsiteY14" fmla="*/ 42302 h 4378268"/>
              <a:gd name="connsiteX15" fmla="*/ 2015117 w 2024875"/>
              <a:gd name="connsiteY15" fmla="*/ 191987 h 4378268"/>
              <a:gd name="connsiteX16" fmla="*/ 2024875 w 2024875"/>
              <a:gd name="connsiteY16" fmla="*/ 294488 h 4378268"/>
              <a:gd name="connsiteX17" fmla="*/ 2024875 w 2024875"/>
              <a:gd name="connsiteY17" fmla="*/ 719136 h 4378268"/>
              <a:gd name="connsiteX18" fmla="*/ 2024875 w 2024875"/>
              <a:gd name="connsiteY18" fmla="*/ 4034970 h 4378268"/>
              <a:gd name="connsiteX19" fmla="*/ 2021622 w 2024875"/>
              <a:gd name="connsiteY19" fmla="*/ 4147234 h 4378268"/>
              <a:gd name="connsiteX20" fmla="*/ 1971204 w 2024875"/>
              <a:gd name="connsiteY20" fmla="*/ 4285529 h 4378268"/>
              <a:gd name="connsiteX21" fmla="*/ 1824827 w 2024875"/>
              <a:gd name="connsiteY21" fmla="*/ 4370133 h 4378268"/>
              <a:gd name="connsiteX22" fmla="*/ 1761397 w 2024875"/>
              <a:gd name="connsiteY22" fmla="*/ 4375014 h 4378268"/>
              <a:gd name="connsiteX23" fmla="*/ 339919 w 2024875"/>
              <a:gd name="connsiteY23" fmla="*/ 4378268 h 4378268"/>
              <a:gd name="connsiteX24" fmla="*/ 203301 w 2024875"/>
              <a:gd name="connsiteY24" fmla="*/ 4370133 h 4378268"/>
              <a:gd name="connsiteX25" fmla="*/ 55298 w 2024875"/>
              <a:gd name="connsiteY25" fmla="*/ 4285529 h 4378268"/>
              <a:gd name="connsiteX26" fmla="*/ 6506 w 2024875"/>
              <a:gd name="connsiteY26" fmla="*/ 4168385 h 4378268"/>
              <a:gd name="connsiteX27" fmla="*/ 1626 w 2024875"/>
              <a:gd name="connsiteY27" fmla="*/ 4059375 h 4378268"/>
              <a:gd name="connsiteX28" fmla="*/ 0 w 2024875"/>
              <a:gd name="connsiteY28" fmla="*/ 3066903 h 4378268"/>
              <a:gd name="connsiteX29" fmla="*/ 0 w 2024875"/>
              <a:gd name="connsiteY29" fmla="*/ 2188321 h 4378268"/>
              <a:gd name="connsiteX30" fmla="*/ 0 w 2024875"/>
              <a:gd name="connsiteY30" fmla="*/ 343298 h 4378268"/>
              <a:gd name="connsiteX31" fmla="*/ 4879 w 2024875"/>
              <a:gd name="connsiteY31" fmla="*/ 231035 h 4378268"/>
              <a:gd name="connsiteX32" fmla="*/ 42287 w 2024875"/>
              <a:gd name="connsiteY32" fmla="*/ 109009 h 4378268"/>
              <a:gd name="connsiteX33" fmla="*/ 193542 w 2024875"/>
              <a:gd name="connsiteY33" fmla="*/ 9762 h 4378268"/>
              <a:gd name="connsiteX34" fmla="*/ 286247 w 2024875"/>
              <a:gd name="connsiteY34" fmla="*/ 0 h 437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024875" h="4378268">
                <a:moveTo>
                  <a:pt x="286247" y="0"/>
                </a:moveTo>
                <a:lnTo>
                  <a:pt x="424492" y="0"/>
                </a:lnTo>
                <a:cubicBezTo>
                  <a:pt x="429371" y="0"/>
                  <a:pt x="434250" y="0"/>
                  <a:pt x="439130" y="1627"/>
                </a:cubicBezTo>
                <a:cubicBezTo>
                  <a:pt x="455394" y="3254"/>
                  <a:pt x="465152" y="13016"/>
                  <a:pt x="466778" y="30913"/>
                </a:cubicBezTo>
                <a:cubicBezTo>
                  <a:pt x="466778" y="39048"/>
                  <a:pt x="468405" y="47183"/>
                  <a:pt x="468405" y="55318"/>
                </a:cubicBezTo>
                <a:cubicBezTo>
                  <a:pt x="471658" y="117144"/>
                  <a:pt x="517197" y="162701"/>
                  <a:pt x="583880" y="165955"/>
                </a:cubicBezTo>
                <a:cubicBezTo>
                  <a:pt x="592012" y="165955"/>
                  <a:pt x="601770" y="165955"/>
                  <a:pt x="611529" y="165955"/>
                </a:cubicBezTo>
                <a:cubicBezTo>
                  <a:pt x="879886" y="165955"/>
                  <a:pt x="1148242" y="165955"/>
                  <a:pt x="1414973" y="165955"/>
                </a:cubicBezTo>
                <a:cubicBezTo>
                  <a:pt x="1434490" y="165955"/>
                  <a:pt x="1455633" y="165955"/>
                  <a:pt x="1475150" y="161073"/>
                </a:cubicBezTo>
                <a:cubicBezTo>
                  <a:pt x="1519063" y="148058"/>
                  <a:pt x="1553217" y="109009"/>
                  <a:pt x="1556470" y="60199"/>
                </a:cubicBezTo>
                <a:cubicBezTo>
                  <a:pt x="1558097" y="50437"/>
                  <a:pt x="1558097" y="40675"/>
                  <a:pt x="1559723" y="30913"/>
                </a:cubicBezTo>
                <a:cubicBezTo>
                  <a:pt x="1561349" y="13016"/>
                  <a:pt x="1571108" y="3254"/>
                  <a:pt x="1587372" y="0"/>
                </a:cubicBezTo>
                <a:lnTo>
                  <a:pt x="1592251" y="0"/>
                </a:lnTo>
                <a:cubicBezTo>
                  <a:pt x="1658934" y="1627"/>
                  <a:pt x="1725616" y="1627"/>
                  <a:pt x="1792299" y="4881"/>
                </a:cubicBezTo>
                <a:cubicBezTo>
                  <a:pt x="1836212" y="6508"/>
                  <a:pt x="1878499" y="17897"/>
                  <a:pt x="1915906" y="42302"/>
                </a:cubicBezTo>
                <a:cubicBezTo>
                  <a:pt x="1971204" y="78096"/>
                  <a:pt x="2002105" y="128533"/>
                  <a:pt x="2015117" y="191987"/>
                </a:cubicBezTo>
                <a:cubicBezTo>
                  <a:pt x="2021622" y="226154"/>
                  <a:pt x="2024875" y="260321"/>
                  <a:pt x="2024875" y="294488"/>
                </a:cubicBezTo>
                <a:cubicBezTo>
                  <a:pt x="2024875" y="436037"/>
                  <a:pt x="2024875" y="577587"/>
                  <a:pt x="2024875" y="719136"/>
                </a:cubicBezTo>
                <a:cubicBezTo>
                  <a:pt x="2024875" y="1823872"/>
                  <a:pt x="2024875" y="2930234"/>
                  <a:pt x="2024875" y="4034970"/>
                </a:cubicBezTo>
                <a:cubicBezTo>
                  <a:pt x="2024875" y="4072391"/>
                  <a:pt x="2023249" y="4109812"/>
                  <a:pt x="2021622" y="4147234"/>
                </a:cubicBezTo>
                <a:cubicBezTo>
                  <a:pt x="2016743" y="4197671"/>
                  <a:pt x="2003732" y="4244854"/>
                  <a:pt x="1971204" y="4285529"/>
                </a:cubicBezTo>
                <a:cubicBezTo>
                  <a:pt x="1933796" y="4334339"/>
                  <a:pt x="1883378" y="4360371"/>
                  <a:pt x="1824827" y="4370133"/>
                </a:cubicBezTo>
                <a:cubicBezTo>
                  <a:pt x="1803684" y="4373387"/>
                  <a:pt x="1782541" y="4375014"/>
                  <a:pt x="1761397" y="4375014"/>
                </a:cubicBezTo>
                <a:cubicBezTo>
                  <a:pt x="1286487" y="4376641"/>
                  <a:pt x="813203" y="4378268"/>
                  <a:pt x="339919" y="4378268"/>
                </a:cubicBezTo>
                <a:cubicBezTo>
                  <a:pt x="294379" y="4378268"/>
                  <a:pt x="248840" y="4378268"/>
                  <a:pt x="203301" y="4370133"/>
                </a:cubicBezTo>
                <a:cubicBezTo>
                  <a:pt x="143124" y="4360371"/>
                  <a:pt x="92705" y="4334339"/>
                  <a:pt x="55298" y="4285529"/>
                </a:cubicBezTo>
                <a:cubicBezTo>
                  <a:pt x="27649" y="4251362"/>
                  <a:pt x="13011" y="4212314"/>
                  <a:pt x="6506" y="4168385"/>
                </a:cubicBezTo>
                <a:cubicBezTo>
                  <a:pt x="1626" y="4132591"/>
                  <a:pt x="1626" y="4096796"/>
                  <a:pt x="1626" y="4059375"/>
                </a:cubicBezTo>
                <a:cubicBezTo>
                  <a:pt x="1626" y="3729093"/>
                  <a:pt x="0" y="3397185"/>
                  <a:pt x="0" y="3066903"/>
                </a:cubicBezTo>
                <a:cubicBezTo>
                  <a:pt x="0" y="2774042"/>
                  <a:pt x="0" y="2481181"/>
                  <a:pt x="0" y="2188321"/>
                </a:cubicBezTo>
                <a:cubicBezTo>
                  <a:pt x="0" y="1573313"/>
                  <a:pt x="0" y="958306"/>
                  <a:pt x="0" y="343298"/>
                </a:cubicBezTo>
                <a:cubicBezTo>
                  <a:pt x="0" y="305877"/>
                  <a:pt x="1626" y="268456"/>
                  <a:pt x="4879" y="231035"/>
                </a:cubicBezTo>
                <a:cubicBezTo>
                  <a:pt x="8132" y="188733"/>
                  <a:pt x="19517" y="146431"/>
                  <a:pt x="42287" y="109009"/>
                </a:cubicBezTo>
                <a:cubicBezTo>
                  <a:pt x="78068" y="53691"/>
                  <a:pt x="130113" y="22778"/>
                  <a:pt x="193542" y="9762"/>
                </a:cubicBezTo>
                <a:cubicBezTo>
                  <a:pt x="224444" y="4881"/>
                  <a:pt x="255346" y="1627"/>
                  <a:pt x="28624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2118024" y="3666614"/>
            <a:ext cx="2024875" cy="4378268"/>
          </a:xfrm>
          <a:custGeom>
            <a:avLst/>
            <a:gdLst>
              <a:gd name="connsiteX0" fmla="*/ 286247 w 2024875"/>
              <a:gd name="connsiteY0" fmla="*/ 0 h 4378268"/>
              <a:gd name="connsiteX1" fmla="*/ 424492 w 2024875"/>
              <a:gd name="connsiteY1" fmla="*/ 0 h 4378268"/>
              <a:gd name="connsiteX2" fmla="*/ 439130 w 2024875"/>
              <a:gd name="connsiteY2" fmla="*/ 1627 h 4378268"/>
              <a:gd name="connsiteX3" fmla="*/ 466778 w 2024875"/>
              <a:gd name="connsiteY3" fmla="*/ 30913 h 4378268"/>
              <a:gd name="connsiteX4" fmla="*/ 468405 w 2024875"/>
              <a:gd name="connsiteY4" fmla="*/ 55318 h 4378268"/>
              <a:gd name="connsiteX5" fmla="*/ 583880 w 2024875"/>
              <a:gd name="connsiteY5" fmla="*/ 165955 h 4378268"/>
              <a:gd name="connsiteX6" fmla="*/ 611529 w 2024875"/>
              <a:gd name="connsiteY6" fmla="*/ 165955 h 4378268"/>
              <a:gd name="connsiteX7" fmla="*/ 1414973 w 2024875"/>
              <a:gd name="connsiteY7" fmla="*/ 165955 h 4378268"/>
              <a:gd name="connsiteX8" fmla="*/ 1475150 w 2024875"/>
              <a:gd name="connsiteY8" fmla="*/ 161073 h 4378268"/>
              <a:gd name="connsiteX9" fmla="*/ 1556470 w 2024875"/>
              <a:gd name="connsiteY9" fmla="*/ 60199 h 4378268"/>
              <a:gd name="connsiteX10" fmla="*/ 1559723 w 2024875"/>
              <a:gd name="connsiteY10" fmla="*/ 30913 h 4378268"/>
              <a:gd name="connsiteX11" fmla="*/ 1587372 w 2024875"/>
              <a:gd name="connsiteY11" fmla="*/ 0 h 4378268"/>
              <a:gd name="connsiteX12" fmla="*/ 1592251 w 2024875"/>
              <a:gd name="connsiteY12" fmla="*/ 0 h 4378268"/>
              <a:gd name="connsiteX13" fmla="*/ 1792299 w 2024875"/>
              <a:gd name="connsiteY13" fmla="*/ 4881 h 4378268"/>
              <a:gd name="connsiteX14" fmla="*/ 1915906 w 2024875"/>
              <a:gd name="connsiteY14" fmla="*/ 42302 h 4378268"/>
              <a:gd name="connsiteX15" fmla="*/ 2015117 w 2024875"/>
              <a:gd name="connsiteY15" fmla="*/ 191987 h 4378268"/>
              <a:gd name="connsiteX16" fmla="*/ 2024875 w 2024875"/>
              <a:gd name="connsiteY16" fmla="*/ 294488 h 4378268"/>
              <a:gd name="connsiteX17" fmla="*/ 2024875 w 2024875"/>
              <a:gd name="connsiteY17" fmla="*/ 719136 h 4378268"/>
              <a:gd name="connsiteX18" fmla="*/ 2024875 w 2024875"/>
              <a:gd name="connsiteY18" fmla="*/ 4034970 h 4378268"/>
              <a:gd name="connsiteX19" fmla="*/ 2021622 w 2024875"/>
              <a:gd name="connsiteY19" fmla="*/ 4147234 h 4378268"/>
              <a:gd name="connsiteX20" fmla="*/ 1971204 w 2024875"/>
              <a:gd name="connsiteY20" fmla="*/ 4285529 h 4378268"/>
              <a:gd name="connsiteX21" fmla="*/ 1824827 w 2024875"/>
              <a:gd name="connsiteY21" fmla="*/ 4370133 h 4378268"/>
              <a:gd name="connsiteX22" fmla="*/ 1761397 w 2024875"/>
              <a:gd name="connsiteY22" fmla="*/ 4375014 h 4378268"/>
              <a:gd name="connsiteX23" fmla="*/ 339919 w 2024875"/>
              <a:gd name="connsiteY23" fmla="*/ 4378268 h 4378268"/>
              <a:gd name="connsiteX24" fmla="*/ 203301 w 2024875"/>
              <a:gd name="connsiteY24" fmla="*/ 4370133 h 4378268"/>
              <a:gd name="connsiteX25" fmla="*/ 55298 w 2024875"/>
              <a:gd name="connsiteY25" fmla="*/ 4285529 h 4378268"/>
              <a:gd name="connsiteX26" fmla="*/ 6506 w 2024875"/>
              <a:gd name="connsiteY26" fmla="*/ 4168385 h 4378268"/>
              <a:gd name="connsiteX27" fmla="*/ 1626 w 2024875"/>
              <a:gd name="connsiteY27" fmla="*/ 4059375 h 4378268"/>
              <a:gd name="connsiteX28" fmla="*/ 0 w 2024875"/>
              <a:gd name="connsiteY28" fmla="*/ 3066903 h 4378268"/>
              <a:gd name="connsiteX29" fmla="*/ 0 w 2024875"/>
              <a:gd name="connsiteY29" fmla="*/ 2188321 h 4378268"/>
              <a:gd name="connsiteX30" fmla="*/ 0 w 2024875"/>
              <a:gd name="connsiteY30" fmla="*/ 343298 h 4378268"/>
              <a:gd name="connsiteX31" fmla="*/ 4879 w 2024875"/>
              <a:gd name="connsiteY31" fmla="*/ 231035 h 4378268"/>
              <a:gd name="connsiteX32" fmla="*/ 42287 w 2024875"/>
              <a:gd name="connsiteY32" fmla="*/ 109009 h 4378268"/>
              <a:gd name="connsiteX33" fmla="*/ 193542 w 2024875"/>
              <a:gd name="connsiteY33" fmla="*/ 9762 h 4378268"/>
              <a:gd name="connsiteX34" fmla="*/ 286247 w 2024875"/>
              <a:gd name="connsiteY34" fmla="*/ 0 h 437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024875" h="4378268">
                <a:moveTo>
                  <a:pt x="286247" y="0"/>
                </a:moveTo>
                <a:lnTo>
                  <a:pt x="424492" y="0"/>
                </a:lnTo>
                <a:cubicBezTo>
                  <a:pt x="429371" y="0"/>
                  <a:pt x="434250" y="0"/>
                  <a:pt x="439130" y="1627"/>
                </a:cubicBezTo>
                <a:cubicBezTo>
                  <a:pt x="455394" y="3254"/>
                  <a:pt x="465152" y="13016"/>
                  <a:pt x="466778" y="30913"/>
                </a:cubicBezTo>
                <a:cubicBezTo>
                  <a:pt x="466778" y="39048"/>
                  <a:pt x="468405" y="47183"/>
                  <a:pt x="468405" y="55318"/>
                </a:cubicBezTo>
                <a:cubicBezTo>
                  <a:pt x="471658" y="117144"/>
                  <a:pt x="517197" y="162701"/>
                  <a:pt x="583880" y="165955"/>
                </a:cubicBezTo>
                <a:cubicBezTo>
                  <a:pt x="592012" y="165955"/>
                  <a:pt x="601770" y="165955"/>
                  <a:pt x="611529" y="165955"/>
                </a:cubicBezTo>
                <a:cubicBezTo>
                  <a:pt x="879886" y="165955"/>
                  <a:pt x="1148242" y="165955"/>
                  <a:pt x="1414973" y="165955"/>
                </a:cubicBezTo>
                <a:cubicBezTo>
                  <a:pt x="1434490" y="165955"/>
                  <a:pt x="1455633" y="165955"/>
                  <a:pt x="1475150" y="161073"/>
                </a:cubicBezTo>
                <a:cubicBezTo>
                  <a:pt x="1519063" y="148058"/>
                  <a:pt x="1553217" y="109009"/>
                  <a:pt x="1556470" y="60199"/>
                </a:cubicBezTo>
                <a:cubicBezTo>
                  <a:pt x="1558097" y="50437"/>
                  <a:pt x="1558097" y="40675"/>
                  <a:pt x="1559723" y="30913"/>
                </a:cubicBezTo>
                <a:cubicBezTo>
                  <a:pt x="1561349" y="13016"/>
                  <a:pt x="1571108" y="3254"/>
                  <a:pt x="1587372" y="0"/>
                </a:cubicBezTo>
                <a:lnTo>
                  <a:pt x="1592251" y="0"/>
                </a:lnTo>
                <a:cubicBezTo>
                  <a:pt x="1658934" y="1627"/>
                  <a:pt x="1725616" y="1627"/>
                  <a:pt x="1792299" y="4881"/>
                </a:cubicBezTo>
                <a:cubicBezTo>
                  <a:pt x="1836212" y="6508"/>
                  <a:pt x="1878499" y="17897"/>
                  <a:pt x="1915906" y="42302"/>
                </a:cubicBezTo>
                <a:cubicBezTo>
                  <a:pt x="1971204" y="78096"/>
                  <a:pt x="2002105" y="128533"/>
                  <a:pt x="2015117" y="191987"/>
                </a:cubicBezTo>
                <a:cubicBezTo>
                  <a:pt x="2021622" y="226154"/>
                  <a:pt x="2024875" y="260321"/>
                  <a:pt x="2024875" y="294488"/>
                </a:cubicBezTo>
                <a:cubicBezTo>
                  <a:pt x="2024875" y="436037"/>
                  <a:pt x="2024875" y="577587"/>
                  <a:pt x="2024875" y="719136"/>
                </a:cubicBezTo>
                <a:cubicBezTo>
                  <a:pt x="2024875" y="1823872"/>
                  <a:pt x="2024875" y="2930234"/>
                  <a:pt x="2024875" y="4034970"/>
                </a:cubicBezTo>
                <a:cubicBezTo>
                  <a:pt x="2024875" y="4072391"/>
                  <a:pt x="2023249" y="4109812"/>
                  <a:pt x="2021622" y="4147234"/>
                </a:cubicBezTo>
                <a:cubicBezTo>
                  <a:pt x="2016743" y="4197671"/>
                  <a:pt x="2003732" y="4244854"/>
                  <a:pt x="1971204" y="4285529"/>
                </a:cubicBezTo>
                <a:cubicBezTo>
                  <a:pt x="1933796" y="4334339"/>
                  <a:pt x="1883378" y="4360371"/>
                  <a:pt x="1824827" y="4370133"/>
                </a:cubicBezTo>
                <a:cubicBezTo>
                  <a:pt x="1803684" y="4373387"/>
                  <a:pt x="1782541" y="4375014"/>
                  <a:pt x="1761397" y="4375014"/>
                </a:cubicBezTo>
                <a:cubicBezTo>
                  <a:pt x="1286487" y="4376641"/>
                  <a:pt x="813203" y="4378268"/>
                  <a:pt x="339919" y="4378268"/>
                </a:cubicBezTo>
                <a:cubicBezTo>
                  <a:pt x="294379" y="4378268"/>
                  <a:pt x="248840" y="4378268"/>
                  <a:pt x="203301" y="4370133"/>
                </a:cubicBezTo>
                <a:cubicBezTo>
                  <a:pt x="143124" y="4360371"/>
                  <a:pt x="92705" y="4334339"/>
                  <a:pt x="55298" y="4285529"/>
                </a:cubicBezTo>
                <a:cubicBezTo>
                  <a:pt x="27649" y="4251362"/>
                  <a:pt x="13011" y="4212314"/>
                  <a:pt x="6506" y="4168385"/>
                </a:cubicBezTo>
                <a:cubicBezTo>
                  <a:pt x="1626" y="4132591"/>
                  <a:pt x="1626" y="4096796"/>
                  <a:pt x="1626" y="4059375"/>
                </a:cubicBezTo>
                <a:cubicBezTo>
                  <a:pt x="1626" y="3729093"/>
                  <a:pt x="0" y="3397185"/>
                  <a:pt x="0" y="3066903"/>
                </a:cubicBezTo>
                <a:cubicBezTo>
                  <a:pt x="0" y="2774042"/>
                  <a:pt x="0" y="2481181"/>
                  <a:pt x="0" y="2188321"/>
                </a:cubicBezTo>
                <a:cubicBezTo>
                  <a:pt x="0" y="1573313"/>
                  <a:pt x="0" y="958306"/>
                  <a:pt x="0" y="343298"/>
                </a:cubicBezTo>
                <a:cubicBezTo>
                  <a:pt x="0" y="305877"/>
                  <a:pt x="1626" y="268456"/>
                  <a:pt x="4879" y="231035"/>
                </a:cubicBezTo>
                <a:cubicBezTo>
                  <a:pt x="8132" y="188733"/>
                  <a:pt x="19517" y="146431"/>
                  <a:pt x="42287" y="109009"/>
                </a:cubicBezTo>
                <a:cubicBezTo>
                  <a:pt x="78068" y="53691"/>
                  <a:pt x="130113" y="22778"/>
                  <a:pt x="193542" y="9762"/>
                </a:cubicBezTo>
                <a:cubicBezTo>
                  <a:pt x="224444" y="4881"/>
                  <a:pt x="255346" y="1627"/>
                  <a:pt x="28624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587364" y="1302427"/>
            <a:ext cx="2024875" cy="4378268"/>
          </a:xfrm>
          <a:custGeom>
            <a:avLst/>
            <a:gdLst>
              <a:gd name="connsiteX0" fmla="*/ 286247 w 2024875"/>
              <a:gd name="connsiteY0" fmla="*/ 0 h 4378268"/>
              <a:gd name="connsiteX1" fmla="*/ 424492 w 2024875"/>
              <a:gd name="connsiteY1" fmla="*/ 0 h 4378268"/>
              <a:gd name="connsiteX2" fmla="*/ 439130 w 2024875"/>
              <a:gd name="connsiteY2" fmla="*/ 1627 h 4378268"/>
              <a:gd name="connsiteX3" fmla="*/ 466778 w 2024875"/>
              <a:gd name="connsiteY3" fmla="*/ 30913 h 4378268"/>
              <a:gd name="connsiteX4" fmla="*/ 468405 w 2024875"/>
              <a:gd name="connsiteY4" fmla="*/ 55318 h 4378268"/>
              <a:gd name="connsiteX5" fmla="*/ 583880 w 2024875"/>
              <a:gd name="connsiteY5" fmla="*/ 165955 h 4378268"/>
              <a:gd name="connsiteX6" fmla="*/ 611529 w 2024875"/>
              <a:gd name="connsiteY6" fmla="*/ 165955 h 4378268"/>
              <a:gd name="connsiteX7" fmla="*/ 1414973 w 2024875"/>
              <a:gd name="connsiteY7" fmla="*/ 165955 h 4378268"/>
              <a:gd name="connsiteX8" fmla="*/ 1475150 w 2024875"/>
              <a:gd name="connsiteY8" fmla="*/ 161073 h 4378268"/>
              <a:gd name="connsiteX9" fmla="*/ 1556470 w 2024875"/>
              <a:gd name="connsiteY9" fmla="*/ 60199 h 4378268"/>
              <a:gd name="connsiteX10" fmla="*/ 1559723 w 2024875"/>
              <a:gd name="connsiteY10" fmla="*/ 30913 h 4378268"/>
              <a:gd name="connsiteX11" fmla="*/ 1587372 w 2024875"/>
              <a:gd name="connsiteY11" fmla="*/ 0 h 4378268"/>
              <a:gd name="connsiteX12" fmla="*/ 1592251 w 2024875"/>
              <a:gd name="connsiteY12" fmla="*/ 0 h 4378268"/>
              <a:gd name="connsiteX13" fmla="*/ 1792299 w 2024875"/>
              <a:gd name="connsiteY13" fmla="*/ 4881 h 4378268"/>
              <a:gd name="connsiteX14" fmla="*/ 1915906 w 2024875"/>
              <a:gd name="connsiteY14" fmla="*/ 42302 h 4378268"/>
              <a:gd name="connsiteX15" fmla="*/ 2015117 w 2024875"/>
              <a:gd name="connsiteY15" fmla="*/ 191987 h 4378268"/>
              <a:gd name="connsiteX16" fmla="*/ 2024875 w 2024875"/>
              <a:gd name="connsiteY16" fmla="*/ 294488 h 4378268"/>
              <a:gd name="connsiteX17" fmla="*/ 2024875 w 2024875"/>
              <a:gd name="connsiteY17" fmla="*/ 719136 h 4378268"/>
              <a:gd name="connsiteX18" fmla="*/ 2024875 w 2024875"/>
              <a:gd name="connsiteY18" fmla="*/ 4034970 h 4378268"/>
              <a:gd name="connsiteX19" fmla="*/ 2021622 w 2024875"/>
              <a:gd name="connsiteY19" fmla="*/ 4147234 h 4378268"/>
              <a:gd name="connsiteX20" fmla="*/ 1971204 w 2024875"/>
              <a:gd name="connsiteY20" fmla="*/ 4285529 h 4378268"/>
              <a:gd name="connsiteX21" fmla="*/ 1824827 w 2024875"/>
              <a:gd name="connsiteY21" fmla="*/ 4370133 h 4378268"/>
              <a:gd name="connsiteX22" fmla="*/ 1761397 w 2024875"/>
              <a:gd name="connsiteY22" fmla="*/ 4375014 h 4378268"/>
              <a:gd name="connsiteX23" fmla="*/ 339919 w 2024875"/>
              <a:gd name="connsiteY23" fmla="*/ 4378268 h 4378268"/>
              <a:gd name="connsiteX24" fmla="*/ 203301 w 2024875"/>
              <a:gd name="connsiteY24" fmla="*/ 4370133 h 4378268"/>
              <a:gd name="connsiteX25" fmla="*/ 55298 w 2024875"/>
              <a:gd name="connsiteY25" fmla="*/ 4285529 h 4378268"/>
              <a:gd name="connsiteX26" fmla="*/ 6506 w 2024875"/>
              <a:gd name="connsiteY26" fmla="*/ 4168385 h 4378268"/>
              <a:gd name="connsiteX27" fmla="*/ 1626 w 2024875"/>
              <a:gd name="connsiteY27" fmla="*/ 4059375 h 4378268"/>
              <a:gd name="connsiteX28" fmla="*/ 0 w 2024875"/>
              <a:gd name="connsiteY28" fmla="*/ 3066903 h 4378268"/>
              <a:gd name="connsiteX29" fmla="*/ 0 w 2024875"/>
              <a:gd name="connsiteY29" fmla="*/ 2188321 h 4378268"/>
              <a:gd name="connsiteX30" fmla="*/ 0 w 2024875"/>
              <a:gd name="connsiteY30" fmla="*/ 343298 h 4378268"/>
              <a:gd name="connsiteX31" fmla="*/ 4879 w 2024875"/>
              <a:gd name="connsiteY31" fmla="*/ 231035 h 4378268"/>
              <a:gd name="connsiteX32" fmla="*/ 42287 w 2024875"/>
              <a:gd name="connsiteY32" fmla="*/ 109009 h 4378268"/>
              <a:gd name="connsiteX33" fmla="*/ 193542 w 2024875"/>
              <a:gd name="connsiteY33" fmla="*/ 9762 h 4378268"/>
              <a:gd name="connsiteX34" fmla="*/ 286247 w 2024875"/>
              <a:gd name="connsiteY34" fmla="*/ 0 h 437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024875" h="4378268">
                <a:moveTo>
                  <a:pt x="286247" y="0"/>
                </a:moveTo>
                <a:lnTo>
                  <a:pt x="424492" y="0"/>
                </a:lnTo>
                <a:cubicBezTo>
                  <a:pt x="429371" y="0"/>
                  <a:pt x="434250" y="0"/>
                  <a:pt x="439130" y="1627"/>
                </a:cubicBezTo>
                <a:cubicBezTo>
                  <a:pt x="455394" y="3254"/>
                  <a:pt x="465152" y="13016"/>
                  <a:pt x="466778" y="30913"/>
                </a:cubicBezTo>
                <a:cubicBezTo>
                  <a:pt x="466778" y="39048"/>
                  <a:pt x="468405" y="47183"/>
                  <a:pt x="468405" y="55318"/>
                </a:cubicBezTo>
                <a:cubicBezTo>
                  <a:pt x="471658" y="117144"/>
                  <a:pt x="517197" y="162701"/>
                  <a:pt x="583880" y="165955"/>
                </a:cubicBezTo>
                <a:cubicBezTo>
                  <a:pt x="592012" y="165955"/>
                  <a:pt x="601770" y="165955"/>
                  <a:pt x="611529" y="165955"/>
                </a:cubicBezTo>
                <a:cubicBezTo>
                  <a:pt x="879886" y="165955"/>
                  <a:pt x="1148242" y="165955"/>
                  <a:pt x="1414973" y="165955"/>
                </a:cubicBezTo>
                <a:cubicBezTo>
                  <a:pt x="1434490" y="165955"/>
                  <a:pt x="1455633" y="165955"/>
                  <a:pt x="1475150" y="161073"/>
                </a:cubicBezTo>
                <a:cubicBezTo>
                  <a:pt x="1519063" y="148058"/>
                  <a:pt x="1553217" y="109009"/>
                  <a:pt x="1556470" y="60199"/>
                </a:cubicBezTo>
                <a:cubicBezTo>
                  <a:pt x="1558097" y="50437"/>
                  <a:pt x="1558097" y="40675"/>
                  <a:pt x="1559723" y="30913"/>
                </a:cubicBezTo>
                <a:cubicBezTo>
                  <a:pt x="1561349" y="13016"/>
                  <a:pt x="1571108" y="3254"/>
                  <a:pt x="1587372" y="0"/>
                </a:cubicBezTo>
                <a:lnTo>
                  <a:pt x="1592251" y="0"/>
                </a:lnTo>
                <a:cubicBezTo>
                  <a:pt x="1658934" y="1627"/>
                  <a:pt x="1725616" y="1627"/>
                  <a:pt x="1792299" y="4881"/>
                </a:cubicBezTo>
                <a:cubicBezTo>
                  <a:pt x="1836212" y="6508"/>
                  <a:pt x="1878499" y="17897"/>
                  <a:pt x="1915906" y="42302"/>
                </a:cubicBezTo>
                <a:cubicBezTo>
                  <a:pt x="1971204" y="78096"/>
                  <a:pt x="2002105" y="128533"/>
                  <a:pt x="2015117" y="191987"/>
                </a:cubicBezTo>
                <a:cubicBezTo>
                  <a:pt x="2021622" y="226154"/>
                  <a:pt x="2024875" y="260321"/>
                  <a:pt x="2024875" y="294488"/>
                </a:cubicBezTo>
                <a:cubicBezTo>
                  <a:pt x="2024875" y="436037"/>
                  <a:pt x="2024875" y="577587"/>
                  <a:pt x="2024875" y="719136"/>
                </a:cubicBezTo>
                <a:cubicBezTo>
                  <a:pt x="2024875" y="1823872"/>
                  <a:pt x="2024875" y="2930234"/>
                  <a:pt x="2024875" y="4034970"/>
                </a:cubicBezTo>
                <a:cubicBezTo>
                  <a:pt x="2024875" y="4072391"/>
                  <a:pt x="2023249" y="4109812"/>
                  <a:pt x="2021622" y="4147234"/>
                </a:cubicBezTo>
                <a:cubicBezTo>
                  <a:pt x="2016743" y="4197671"/>
                  <a:pt x="2003732" y="4244854"/>
                  <a:pt x="1971204" y="4285529"/>
                </a:cubicBezTo>
                <a:cubicBezTo>
                  <a:pt x="1933796" y="4334339"/>
                  <a:pt x="1883378" y="4360371"/>
                  <a:pt x="1824827" y="4370133"/>
                </a:cubicBezTo>
                <a:cubicBezTo>
                  <a:pt x="1803684" y="4373387"/>
                  <a:pt x="1782541" y="4375014"/>
                  <a:pt x="1761397" y="4375014"/>
                </a:cubicBezTo>
                <a:cubicBezTo>
                  <a:pt x="1286487" y="4376641"/>
                  <a:pt x="813203" y="4378268"/>
                  <a:pt x="339919" y="4378268"/>
                </a:cubicBezTo>
                <a:cubicBezTo>
                  <a:pt x="294379" y="4378268"/>
                  <a:pt x="248840" y="4378268"/>
                  <a:pt x="203301" y="4370133"/>
                </a:cubicBezTo>
                <a:cubicBezTo>
                  <a:pt x="143124" y="4360371"/>
                  <a:pt x="92705" y="4334339"/>
                  <a:pt x="55298" y="4285529"/>
                </a:cubicBezTo>
                <a:cubicBezTo>
                  <a:pt x="27649" y="4251362"/>
                  <a:pt x="13011" y="4212314"/>
                  <a:pt x="6506" y="4168385"/>
                </a:cubicBezTo>
                <a:cubicBezTo>
                  <a:pt x="1626" y="4132591"/>
                  <a:pt x="1626" y="4096796"/>
                  <a:pt x="1626" y="4059375"/>
                </a:cubicBezTo>
                <a:cubicBezTo>
                  <a:pt x="1626" y="3729093"/>
                  <a:pt x="0" y="3397185"/>
                  <a:pt x="0" y="3066903"/>
                </a:cubicBezTo>
                <a:cubicBezTo>
                  <a:pt x="0" y="2774042"/>
                  <a:pt x="0" y="2481181"/>
                  <a:pt x="0" y="2188321"/>
                </a:cubicBezTo>
                <a:cubicBezTo>
                  <a:pt x="0" y="1573313"/>
                  <a:pt x="0" y="958306"/>
                  <a:pt x="0" y="343298"/>
                </a:cubicBezTo>
                <a:cubicBezTo>
                  <a:pt x="0" y="305877"/>
                  <a:pt x="1626" y="268456"/>
                  <a:pt x="4879" y="231035"/>
                </a:cubicBezTo>
                <a:cubicBezTo>
                  <a:pt x="8132" y="188733"/>
                  <a:pt x="19517" y="146431"/>
                  <a:pt x="42287" y="109009"/>
                </a:cubicBezTo>
                <a:cubicBezTo>
                  <a:pt x="78068" y="53691"/>
                  <a:pt x="130113" y="22778"/>
                  <a:pt x="193542" y="9762"/>
                </a:cubicBezTo>
                <a:cubicBezTo>
                  <a:pt x="224444" y="4881"/>
                  <a:pt x="255346" y="1627"/>
                  <a:pt x="28624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903829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248847" y="1849233"/>
            <a:ext cx="4657552" cy="2620142"/>
          </a:xfrm>
          <a:custGeom>
            <a:avLst/>
            <a:gdLst>
              <a:gd name="connsiteX0" fmla="*/ 0 w 4657552"/>
              <a:gd name="connsiteY0" fmla="*/ 0 h 2620142"/>
              <a:gd name="connsiteX1" fmla="*/ 4657552 w 4657552"/>
              <a:gd name="connsiteY1" fmla="*/ 0 h 2620142"/>
              <a:gd name="connsiteX2" fmla="*/ 4657552 w 4657552"/>
              <a:gd name="connsiteY2" fmla="*/ 2620142 h 2620142"/>
              <a:gd name="connsiteX3" fmla="*/ 0 w 4657552"/>
              <a:gd name="connsiteY3" fmla="*/ 2620142 h 26201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7552" h="2620142">
                <a:moveTo>
                  <a:pt x="0" y="0"/>
                </a:moveTo>
                <a:lnTo>
                  <a:pt x="4657552" y="0"/>
                </a:lnTo>
                <a:lnTo>
                  <a:pt x="4657552" y="2620142"/>
                </a:lnTo>
                <a:lnTo>
                  <a:pt x="0" y="262014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96748" y="4057436"/>
            <a:ext cx="953746" cy="2062231"/>
          </a:xfrm>
          <a:custGeom>
            <a:avLst/>
            <a:gdLst>
              <a:gd name="connsiteX0" fmla="*/ 134827 w 953746"/>
              <a:gd name="connsiteY0" fmla="*/ 0 h 2062231"/>
              <a:gd name="connsiteX1" fmla="*/ 199942 w 953746"/>
              <a:gd name="connsiteY1" fmla="*/ 0 h 2062231"/>
              <a:gd name="connsiteX2" fmla="*/ 206837 w 953746"/>
              <a:gd name="connsiteY2" fmla="*/ 766 h 2062231"/>
              <a:gd name="connsiteX3" fmla="*/ 219860 w 953746"/>
              <a:gd name="connsiteY3" fmla="*/ 14561 h 2062231"/>
              <a:gd name="connsiteX4" fmla="*/ 220626 w 953746"/>
              <a:gd name="connsiteY4" fmla="*/ 26056 h 2062231"/>
              <a:gd name="connsiteX5" fmla="*/ 275016 w 953746"/>
              <a:gd name="connsiteY5" fmla="*/ 78167 h 2062231"/>
              <a:gd name="connsiteX6" fmla="*/ 288039 w 953746"/>
              <a:gd name="connsiteY6" fmla="*/ 78167 h 2062231"/>
              <a:gd name="connsiteX7" fmla="*/ 666473 w 953746"/>
              <a:gd name="connsiteY7" fmla="*/ 78167 h 2062231"/>
              <a:gd name="connsiteX8" fmla="*/ 694817 w 953746"/>
              <a:gd name="connsiteY8" fmla="*/ 75868 h 2062231"/>
              <a:gd name="connsiteX9" fmla="*/ 733121 w 953746"/>
              <a:gd name="connsiteY9" fmla="*/ 28355 h 2062231"/>
              <a:gd name="connsiteX10" fmla="*/ 734653 w 953746"/>
              <a:gd name="connsiteY10" fmla="*/ 14561 h 2062231"/>
              <a:gd name="connsiteX11" fmla="*/ 747676 w 953746"/>
              <a:gd name="connsiteY11" fmla="*/ 0 h 2062231"/>
              <a:gd name="connsiteX12" fmla="*/ 749974 w 953746"/>
              <a:gd name="connsiteY12" fmla="*/ 0 h 2062231"/>
              <a:gd name="connsiteX13" fmla="*/ 844199 w 953746"/>
              <a:gd name="connsiteY13" fmla="*/ 2299 h 2062231"/>
              <a:gd name="connsiteX14" fmla="*/ 902420 w 953746"/>
              <a:gd name="connsiteY14" fmla="*/ 19925 h 2062231"/>
              <a:gd name="connsiteX15" fmla="*/ 949150 w 953746"/>
              <a:gd name="connsiteY15" fmla="*/ 90429 h 2062231"/>
              <a:gd name="connsiteX16" fmla="*/ 953746 w 953746"/>
              <a:gd name="connsiteY16" fmla="*/ 138708 h 2062231"/>
              <a:gd name="connsiteX17" fmla="*/ 953746 w 953746"/>
              <a:gd name="connsiteY17" fmla="*/ 338724 h 2062231"/>
              <a:gd name="connsiteX18" fmla="*/ 953746 w 953746"/>
              <a:gd name="connsiteY18" fmla="*/ 1900533 h 2062231"/>
              <a:gd name="connsiteX19" fmla="*/ 952214 w 953746"/>
              <a:gd name="connsiteY19" fmla="*/ 1953410 h 2062231"/>
              <a:gd name="connsiteX20" fmla="*/ 928466 w 953746"/>
              <a:gd name="connsiteY20" fmla="*/ 2018550 h 2062231"/>
              <a:gd name="connsiteX21" fmla="*/ 859521 w 953746"/>
              <a:gd name="connsiteY21" fmla="*/ 2058399 h 2062231"/>
              <a:gd name="connsiteX22" fmla="*/ 829644 w 953746"/>
              <a:gd name="connsiteY22" fmla="*/ 2060699 h 2062231"/>
              <a:gd name="connsiteX23" fmla="*/ 160107 w 953746"/>
              <a:gd name="connsiteY23" fmla="*/ 2062231 h 2062231"/>
              <a:gd name="connsiteX24" fmla="*/ 95758 w 953746"/>
              <a:gd name="connsiteY24" fmla="*/ 2058399 h 2062231"/>
              <a:gd name="connsiteX25" fmla="*/ 26046 w 953746"/>
              <a:gd name="connsiteY25" fmla="*/ 2018550 h 2062231"/>
              <a:gd name="connsiteX26" fmla="*/ 3064 w 953746"/>
              <a:gd name="connsiteY26" fmla="*/ 1963373 h 2062231"/>
              <a:gd name="connsiteX27" fmla="*/ 766 w 953746"/>
              <a:gd name="connsiteY27" fmla="*/ 1912028 h 2062231"/>
              <a:gd name="connsiteX28" fmla="*/ 0 w 953746"/>
              <a:gd name="connsiteY28" fmla="*/ 1444558 h 2062231"/>
              <a:gd name="connsiteX29" fmla="*/ 0 w 953746"/>
              <a:gd name="connsiteY29" fmla="*/ 1030733 h 2062231"/>
              <a:gd name="connsiteX30" fmla="*/ 0 w 953746"/>
              <a:gd name="connsiteY30" fmla="*/ 161699 h 2062231"/>
              <a:gd name="connsiteX31" fmla="*/ 2298 w 953746"/>
              <a:gd name="connsiteY31" fmla="*/ 108821 h 2062231"/>
              <a:gd name="connsiteX32" fmla="*/ 19918 w 953746"/>
              <a:gd name="connsiteY32" fmla="*/ 51345 h 2062231"/>
              <a:gd name="connsiteX33" fmla="*/ 91161 w 953746"/>
              <a:gd name="connsiteY33" fmla="*/ 4598 h 2062231"/>
              <a:gd name="connsiteX34" fmla="*/ 134827 w 953746"/>
              <a:gd name="connsiteY34" fmla="*/ 0 h 2062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53746" h="2062231">
                <a:moveTo>
                  <a:pt x="134827" y="0"/>
                </a:moveTo>
                <a:cubicBezTo>
                  <a:pt x="156277" y="0"/>
                  <a:pt x="177726" y="0"/>
                  <a:pt x="199942" y="0"/>
                </a:cubicBezTo>
                <a:cubicBezTo>
                  <a:pt x="202240" y="0"/>
                  <a:pt x="204538" y="0"/>
                  <a:pt x="206837" y="766"/>
                </a:cubicBezTo>
                <a:cubicBezTo>
                  <a:pt x="214497" y="1533"/>
                  <a:pt x="219094" y="6131"/>
                  <a:pt x="219860" y="14561"/>
                </a:cubicBezTo>
                <a:cubicBezTo>
                  <a:pt x="219860" y="18392"/>
                  <a:pt x="220626" y="22224"/>
                  <a:pt x="220626" y="26056"/>
                </a:cubicBezTo>
                <a:cubicBezTo>
                  <a:pt x="222158" y="55177"/>
                  <a:pt x="243607" y="76635"/>
                  <a:pt x="275016" y="78167"/>
                </a:cubicBezTo>
                <a:cubicBezTo>
                  <a:pt x="278846" y="78167"/>
                  <a:pt x="283443" y="78167"/>
                  <a:pt x="288039" y="78167"/>
                </a:cubicBezTo>
                <a:cubicBezTo>
                  <a:pt x="414439" y="78167"/>
                  <a:pt x="540839" y="78167"/>
                  <a:pt x="666473" y="78167"/>
                </a:cubicBezTo>
                <a:cubicBezTo>
                  <a:pt x="675666" y="78167"/>
                  <a:pt x="685625" y="78167"/>
                  <a:pt x="694817" y="75868"/>
                </a:cubicBezTo>
                <a:cubicBezTo>
                  <a:pt x="715501" y="69737"/>
                  <a:pt x="731588" y="51345"/>
                  <a:pt x="733121" y="28355"/>
                </a:cubicBezTo>
                <a:cubicBezTo>
                  <a:pt x="733887" y="23757"/>
                  <a:pt x="733887" y="19159"/>
                  <a:pt x="734653" y="14561"/>
                </a:cubicBezTo>
                <a:cubicBezTo>
                  <a:pt x="735419" y="6131"/>
                  <a:pt x="740015" y="1533"/>
                  <a:pt x="747676" y="0"/>
                </a:cubicBezTo>
                <a:cubicBezTo>
                  <a:pt x="748442" y="0"/>
                  <a:pt x="749208" y="0"/>
                  <a:pt x="749974" y="0"/>
                </a:cubicBezTo>
                <a:cubicBezTo>
                  <a:pt x="781382" y="766"/>
                  <a:pt x="812791" y="766"/>
                  <a:pt x="844199" y="2299"/>
                </a:cubicBezTo>
                <a:cubicBezTo>
                  <a:pt x="864883" y="3066"/>
                  <a:pt x="884801" y="8430"/>
                  <a:pt x="902420" y="19925"/>
                </a:cubicBezTo>
                <a:cubicBezTo>
                  <a:pt x="928466" y="36785"/>
                  <a:pt x="943021" y="60541"/>
                  <a:pt x="949150" y="90429"/>
                </a:cubicBezTo>
                <a:cubicBezTo>
                  <a:pt x="952214" y="106522"/>
                  <a:pt x="953746" y="122615"/>
                  <a:pt x="953746" y="138708"/>
                </a:cubicBezTo>
                <a:cubicBezTo>
                  <a:pt x="953746" y="205380"/>
                  <a:pt x="953746" y="272052"/>
                  <a:pt x="953746" y="338724"/>
                </a:cubicBezTo>
                <a:cubicBezTo>
                  <a:pt x="953746" y="859072"/>
                  <a:pt x="953746" y="1380185"/>
                  <a:pt x="953746" y="1900533"/>
                </a:cubicBezTo>
                <a:cubicBezTo>
                  <a:pt x="953746" y="1918159"/>
                  <a:pt x="952980" y="1935784"/>
                  <a:pt x="952214" y="1953410"/>
                </a:cubicBezTo>
                <a:cubicBezTo>
                  <a:pt x="949916" y="1977167"/>
                  <a:pt x="943787" y="1999391"/>
                  <a:pt x="928466" y="2018550"/>
                </a:cubicBezTo>
                <a:cubicBezTo>
                  <a:pt x="910847" y="2041540"/>
                  <a:pt x="887099" y="2053801"/>
                  <a:pt x="859521" y="2058399"/>
                </a:cubicBezTo>
                <a:cubicBezTo>
                  <a:pt x="849562" y="2059932"/>
                  <a:pt x="839603" y="2060699"/>
                  <a:pt x="829644" y="2060699"/>
                </a:cubicBezTo>
                <a:cubicBezTo>
                  <a:pt x="605954" y="2061465"/>
                  <a:pt x="383031" y="2062231"/>
                  <a:pt x="160107" y="2062231"/>
                </a:cubicBezTo>
                <a:cubicBezTo>
                  <a:pt x="138657" y="2062231"/>
                  <a:pt x="117207" y="2062231"/>
                  <a:pt x="95758" y="2058399"/>
                </a:cubicBezTo>
                <a:cubicBezTo>
                  <a:pt x="67413" y="2053801"/>
                  <a:pt x="43666" y="2041540"/>
                  <a:pt x="26046" y="2018550"/>
                </a:cubicBezTo>
                <a:cubicBezTo>
                  <a:pt x="13023" y="2002456"/>
                  <a:pt x="6129" y="1984064"/>
                  <a:pt x="3064" y="1963373"/>
                </a:cubicBezTo>
                <a:cubicBezTo>
                  <a:pt x="766" y="1946513"/>
                  <a:pt x="766" y="1929654"/>
                  <a:pt x="766" y="1912028"/>
                </a:cubicBezTo>
                <a:cubicBezTo>
                  <a:pt x="766" y="1756460"/>
                  <a:pt x="0" y="1600126"/>
                  <a:pt x="0" y="1444558"/>
                </a:cubicBezTo>
                <a:cubicBezTo>
                  <a:pt x="0" y="1306616"/>
                  <a:pt x="0" y="1168674"/>
                  <a:pt x="0" y="1030733"/>
                </a:cubicBezTo>
                <a:cubicBezTo>
                  <a:pt x="0" y="741055"/>
                  <a:pt x="0" y="451377"/>
                  <a:pt x="0" y="161699"/>
                </a:cubicBezTo>
                <a:cubicBezTo>
                  <a:pt x="0" y="144073"/>
                  <a:pt x="766" y="126447"/>
                  <a:pt x="2298" y="108821"/>
                </a:cubicBezTo>
                <a:cubicBezTo>
                  <a:pt x="3830" y="88896"/>
                  <a:pt x="9193" y="68971"/>
                  <a:pt x="19918" y="51345"/>
                </a:cubicBezTo>
                <a:cubicBezTo>
                  <a:pt x="36771" y="25289"/>
                  <a:pt x="61285" y="10729"/>
                  <a:pt x="91161" y="4598"/>
                </a:cubicBezTo>
                <a:cubicBezTo>
                  <a:pt x="105716" y="2299"/>
                  <a:pt x="120272" y="766"/>
                  <a:pt x="13482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257269" y="3980138"/>
            <a:ext cx="3115220" cy="1951118"/>
          </a:xfrm>
          <a:custGeom>
            <a:avLst/>
            <a:gdLst>
              <a:gd name="connsiteX0" fmla="*/ 0 w 3115220"/>
              <a:gd name="connsiteY0" fmla="*/ 0 h 1951118"/>
              <a:gd name="connsiteX1" fmla="*/ 3115220 w 3115220"/>
              <a:gd name="connsiteY1" fmla="*/ 0 h 1951118"/>
              <a:gd name="connsiteX2" fmla="*/ 3115220 w 3115220"/>
              <a:gd name="connsiteY2" fmla="*/ 1951118 h 1951118"/>
              <a:gd name="connsiteX3" fmla="*/ 0 w 3115220"/>
              <a:gd name="connsiteY3" fmla="*/ 1951118 h 1951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15220" h="1951118">
                <a:moveTo>
                  <a:pt x="0" y="0"/>
                </a:moveTo>
                <a:lnTo>
                  <a:pt x="3115220" y="0"/>
                </a:lnTo>
                <a:lnTo>
                  <a:pt x="3115220" y="1951118"/>
                </a:lnTo>
                <a:lnTo>
                  <a:pt x="0" y="1951118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047828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1306088" y="1745590"/>
            <a:ext cx="2036027" cy="4402384"/>
          </a:xfrm>
          <a:custGeom>
            <a:avLst/>
            <a:gdLst>
              <a:gd name="connsiteX0" fmla="*/ 287824 w 2036027"/>
              <a:gd name="connsiteY0" fmla="*/ 0 h 4402384"/>
              <a:gd name="connsiteX1" fmla="*/ 426830 w 2036027"/>
              <a:gd name="connsiteY1" fmla="*/ 0 h 4402384"/>
              <a:gd name="connsiteX2" fmla="*/ 441548 w 2036027"/>
              <a:gd name="connsiteY2" fmla="*/ 1636 h 4402384"/>
              <a:gd name="connsiteX3" fmla="*/ 469349 w 2036027"/>
              <a:gd name="connsiteY3" fmla="*/ 31083 h 4402384"/>
              <a:gd name="connsiteX4" fmla="*/ 470985 w 2036027"/>
              <a:gd name="connsiteY4" fmla="*/ 55623 h 4402384"/>
              <a:gd name="connsiteX5" fmla="*/ 587095 w 2036027"/>
              <a:gd name="connsiteY5" fmla="*/ 166869 h 4402384"/>
              <a:gd name="connsiteX6" fmla="*/ 614897 w 2036027"/>
              <a:gd name="connsiteY6" fmla="*/ 166869 h 4402384"/>
              <a:gd name="connsiteX7" fmla="*/ 1422766 w 2036027"/>
              <a:gd name="connsiteY7" fmla="*/ 166869 h 4402384"/>
              <a:gd name="connsiteX8" fmla="*/ 1483274 w 2036027"/>
              <a:gd name="connsiteY8" fmla="*/ 161961 h 4402384"/>
              <a:gd name="connsiteX9" fmla="*/ 1565043 w 2036027"/>
              <a:gd name="connsiteY9" fmla="*/ 60531 h 4402384"/>
              <a:gd name="connsiteX10" fmla="*/ 1568313 w 2036027"/>
              <a:gd name="connsiteY10" fmla="*/ 31083 h 4402384"/>
              <a:gd name="connsiteX11" fmla="*/ 1596115 w 2036027"/>
              <a:gd name="connsiteY11" fmla="*/ 0 h 4402384"/>
              <a:gd name="connsiteX12" fmla="*/ 1601021 w 2036027"/>
              <a:gd name="connsiteY12" fmla="*/ 0 h 4402384"/>
              <a:gd name="connsiteX13" fmla="*/ 1802170 w 2036027"/>
              <a:gd name="connsiteY13" fmla="*/ 4908 h 4402384"/>
              <a:gd name="connsiteX14" fmla="*/ 1926458 w 2036027"/>
              <a:gd name="connsiteY14" fmla="*/ 42535 h 4402384"/>
              <a:gd name="connsiteX15" fmla="*/ 2026215 w 2036027"/>
              <a:gd name="connsiteY15" fmla="*/ 193044 h 4402384"/>
              <a:gd name="connsiteX16" fmla="*/ 2036027 w 2036027"/>
              <a:gd name="connsiteY16" fmla="*/ 296110 h 4402384"/>
              <a:gd name="connsiteX17" fmla="*/ 2036027 w 2036027"/>
              <a:gd name="connsiteY17" fmla="*/ 723097 h 4402384"/>
              <a:gd name="connsiteX18" fmla="*/ 2036027 w 2036027"/>
              <a:gd name="connsiteY18" fmla="*/ 4057195 h 4402384"/>
              <a:gd name="connsiteX19" fmla="*/ 2032756 w 2036027"/>
              <a:gd name="connsiteY19" fmla="*/ 4170077 h 4402384"/>
              <a:gd name="connsiteX20" fmla="*/ 1982060 w 2036027"/>
              <a:gd name="connsiteY20" fmla="*/ 4309134 h 4402384"/>
              <a:gd name="connsiteX21" fmla="*/ 1834878 w 2036027"/>
              <a:gd name="connsiteY21" fmla="*/ 4394204 h 4402384"/>
              <a:gd name="connsiteX22" fmla="*/ 1771098 w 2036027"/>
              <a:gd name="connsiteY22" fmla="*/ 4399112 h 4402384"/>
              <a:gd name="connsiteX23" fmla="*/ 341791 w 2036027"/>
              <a:gd name="connsiteY23" fmla="*/ 4402384 h 4402384"/>
              <a:gd name="connsiteX24" fmla="*/ 204421 w 2036027"/>
              <a:gd name="connsiteY24" fmla="*/ 4394204 h 4402384"/>
              <a:gd name="connsiteX25" fmla="*/ 55603 w 2036027"/>
              <a:gd name="connsiteY25" fmla="*/ 4309134 h 4402384"/>
              <a:gd name="connsiteX26" fmla="*/ 6542 w 2036027"/>
              <a:gd name="connsiteY26" fmla="*/ 4191345 h 4402384"/>
              <a:gd name="connsiteX27" fmla="*/ 1635 w 2036027"/>
              <a:gd name="connsiteY27" fmla="*/ 4081735 h 4402384"/>
              <a:gd name="connsiteX28" fmla="*/ 0 w 2036027"/>
              <a:gd name="connsiteY28" fmla="*/ 3083796 h 4402384"/>
              <a:gd name="connsiteX29" fmla="*/ 0 w 2036027"/>
              <a:gd name="connsiteY29" fmla="*/ 2200374 h 4402384"/>
              <a:gd name="connsiteX30" fmla="*/ 0 w 2036027"/>
              <a:gd name="connsiteY30" fmla="*/ 345189 h 4402384"/>
              <a:gd name="connsiteX31" fmla="*/ 4906 w 2036027"/>
              <a:gd name="connsiteY31" fmla="*/ 232307 h 4402384"/>
              <a:gd name="connsiteX32" fmla="*/ 42520 w 2036027"/>
              <a:gd name="connsiteY32" fmla="*/ 109610 h 4402384"/>
              <a:gd name="connsiteX33" fmla="*/ 194608 w 2036027"/>
              <a:gd name="connsiteY33" fmla="*/ 9816 h 4402384"/>
              <a:gd name="connsiteX34" fmla="*/ 287824 w 2036027"/>
              <a:gd name="connsiteY34" fmla="*/ 0 h 440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036027" h="4402384">
                <a:moveTo>
                  <a:pt x="287824" y="0"/>
                </a:moveTo>
                <a:cubicBezTo>
                  <a:pt x="333614" y="0"/>
                  <a:pt x="379404" y="0"/>
                  <a:pt x="426830" y="0"/>
                </a:cubicBezTo>
                <a:cubicBezTo>
                  <a:pt x="431736" y="0"/>
                  <a:pt x="436642" y="0"/>
                  <a:pt x="441548" y="1636"/>
                </a:cubicBezTo>
                <a:cubicBezTo>
                  <a:pt x="457902" y="3272"/>
                  <a:pt x="467714" y="13088"/>
                  <a:pt x="469349" y="31083"/>
                </a:cubicBezTo>
                <a:cubicBezTo>
                  <a:pt x="469349" y="39263"/>
                  <a:pt x="470985" y="47443"/>
                  <a:pt x="470985" y="55623"/>
                </a:cubicBezTo>
                <a:cubicBezTo>
                  <a:pt x="474255" y="117790"/>
                  <a:pt x="520046" y="163597"/>
                  <a:pt x="587095" y="166869"/>
                </a:cubicBezTo>
                <a:cubicBezTo>
                  <a:pt x="595272" y="166869"/>
                  <a:pt x="605084" y="166869"/>
                  <a:pt x="614897" y="166869"/>
                </a:cubicBezTo>
                <a:cubicBezTo>
                  <a:pt x="884732" y="166869"/>
                  <a:pt x="1154567" y="166869"/>
                  <a:pt x="1422766" y="166869"/>
                </a:cubicBezTo>
                <a:cubicBezTo>
                  <a:pt x="1442390" y="166869"/>
                  <a:pt x="1463650" y="166869"/>
                  <a:pt x="1483274" y="161961"/>
                </a:cubicBezTo>
                <a:cubicBezTo>
                  <a:pt x="1527429" y="148873"/>
                  <a:pt x="1561772" y="109610"/>
                  <a:pt x="1565043" y="60531"/>
                </a:cubicBezTo>
                <a:cubicBezTo>
                  <a:pt x="1566678" y="50715"/>
                  <a:pt x="1566678" y="40899"/>
                  <a:pt x="1568313" y="31083"/>
                </a:cubicBezTo>
                <a:cubicBezTo>
                  <a:pt x="1569949" y="13088"/>
                  <a:pt x="1579761" y="3272"/>
                  <a:pt x="1596115" y="0"/>
                </a:cubicBezTo>
                <a:cubicBezTo>
                  <a:pt x="1597750" y="0"/>
                  <a:pt x="1599385" y="0"/>
                  <a:pt x="1601021" y="0"/>
                </a:cubicBezTo>
                <a:cubicBezTo>
                  <a:pt x="1668071" y="1636"/>
                  <a:pt x="1735120" y="1636"/>
                  <a:pt x="1802170" y="4908"/>
                </a:cubicBezTo>
                <a:cubicBezTo>
                  <a:pt x="1846325" y="6544"/>
                  <a:pt x="1888845" y="17996"/>
                  <a:pt x="1926458" y="42535"/>
                </a:cubicBezTo>
                <a:cubicBezTo>
                  <a:pt x="1982060" y="78526"/>
                  <a:pt x="2013132" y="129241"/>
                  <a:pt x="2026215" y="193044"/>
                </a:cubicBezTo>
                <a:cubicBezTo>
                  <a:pt x="2032756" y="227399"/>
                  <a:pt x="2036027" y="261755"/>
                  <a:pt x="2036027" y="296110"/>
                </a:cubicBezTo>
                <a:cubicBezTo>
                  <a:pt x="2036027" y="438439"/>
                  <a:pt x="2036027" y="580768"/>
                  <a:pt x="2036027" y="723097"/>
                </a:cubicBezTo>
                <a:cubicBezTo>
                  <a:pt x="2036027" y="1833918"/>
                  <a:pt x="2036027" y="2946375"/>
                  <a:pt x="2036027" y="4057195"/>
                </a:cubicBezTo>
                <a:cubicBezTo>
                  <a:pt x="2036027" y="4094823"/>
                  <a:pt x="2034392" y="4132450"/>
                  <a:pt x="2032756" y="4170077"/>
                </a:cubicBezTo>
                <a:cubicBezTo>
                  <a:pt x="2027850" y="4220792"/>
                  <a:pt x="2014767" y="4268235"/>
                  <a:pt x="1982060" y="4309134"/>
                </a:cubicBezTo>
                <a:cubicBezTo>
                  <a:pt x="1944447" y="4358213"/>
                  <a:pt x="1893751" y="4384389"/>
                  <a:pt x="1834878" y="4394204"/>
                </a:cubicBezTo>
                <a:cubicBezTo>
                  <a:pt x="1813618" y="4397476"/>
                  <a:pt x="1792358" y="4399112"/>
                  <a:pt x="1771098" y="4399112"/>
                </a:cubicBezTo>
                <a:cubicBezTo>
                  <a:pt x="1293572" y="4400748"/>
                  <a:pt x="817682" y="4402384"/>
                  <a:pt x="341791" y="4402384"/>
                </a:cubicBezTo>
                <a:cubicBezTo>
                  <a:pt x="296001" y="4402384"/>
                  <a:pt x="250211" y="4402384"/>
                  <a:pt x="204421" y="4394204"/>
                </a:cubicBezTo>
                <a:cubicBezTo>
                  <a:pt x="143912" y="4384389"/>
                  <a:pt x="93216" y="4358213"/>
                  <a:pt x="55603" y="4309134"/>
                </a:cubicBezTo>
                <a:cubicBezTo>
                  <a:pt x="27801" y="4274779"/>
                  <a:pt x="13083" y="4235516"/>
                  <a:pt x="6542" y="4191345"/>
                </a:cubicBezTo>
                <a:cubicBezTo>
                  <a:pt x="1635" y="4155353"/>
                  <a:pt x="1635" y="4119362"/>
                  <a:pt x="1635" y="4081735"/>
                </a:cubicBezTo>
                <a:cubicBezTo>
                  <a:pt x="1635" y="3749634"/>
                  <a:pt x="0" y="3415897"/>
                  <a:pt x="0" y="3083796"/>
                </a:cubicBezTo>
                <a:cubicBezTo>
                  <a:pt x="0" y="2789322"/>
                  <a:pt x="0" y="2494848"/>
                  <a:pt x="0" y="2200374"/>
                </a:cubicBezTo>
                <a:cubicBezTo>
                  <a:pt x="0" y="1581979"/>
                  <a:pt x="0" y="963584"/>
                  <a:pt x="0" y="345189"/>
                </a:cubicBezTo>
                <a:cubicBezTo>
                  <a:pt x="0" y="307562"/>
                  <a:pt x="1635" y="269934"/>
                  <a:pt x="4906" y="232307"/>
                </a:cubicBezTo>
                <a:cubicBezTo>
                  <a:pt x="8177" y="189772"/>
                  <a:pt x="19625" y="147237"/>
                  <a:pt x="42520" y="109610"/>
                </a:cubicBezTo>
                <a:cubicBezTo>
                  <a:pt x="78498" y="53987"/>
                  <a:pt x="130829" y="22904"/>
                  <a:pt x="194608" y="9816"/>
                </a:cubicBezTo>
                <a:cubicBezTo>
                  <a:pt x="225680" y="4908"/>
                  <a:pt x="256752" y="1636"/>
                  <a:pt x="28782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820685" y="1745590"/>
            <a:ext cx="2036027" cy="4402384"/>
          </a:xfrm>
          <a:custGeom>
            <a:avLst/>
            <a:gdLst>
              <a:gd name="connsiteX0" fmla="*/ 287824 w 2036027"/>
              <a:gd name="connsiteY0" fmla="*/ 0 h 4402384"/>
              <a:gd name="connsiteX1" fmla="*/ 426830 w 2036027"/>
              <a:gd name="connsiteY1" fmla="*/ 0 h 4402384"/>
              <a:gd name="connsiteX2" fmla="*/ 441548 w 2036027"/>
              <a:gd name="connsiteY2" fmla="*/ 1636 h 4402384"/>
              <a:gd name="connsiteX3" fmla="*/ 469349 w 2036027"/>
              <a:gd name="connsiteY3" fmla="*/ 31083 h 4402384"/>
              <a:gd name="connsiteX4" fmla="*/ 470985 w 2036027"/>
              <a:gd name="connsiteY4" fmla="*/ 55623 h 4402384"/>
              <a:gd name="connsiteX5" fmla="*/ 587095 w 2036027"/>
              <a:gd name="connsiteY5" fmla="*/ 166869 h 4402384"/>
              <a:gd name="connsiteX6" fmla="*/ 614897 w 2036027"/>
              <a:gd name="connsiteY6" fmla="*/ 166869 h 4402384"/>
              <a:gd name="connsiteX7" fmla="*/ 1422766 w 2036027"/>
              <a:gd name="connsiteY7" fmla="*/ 166869 h 4402384"/>
              <a:gd name="connsiteX8" fmla="*/ 1483274 w 2036027"/>
              <a:gd name="connsiteY8" fmla="*/ 161961 h 4402384"/>
              <a:gd name="connsiteX9" fmla="*/ 1565043 w 2036027"/>
              <a:gd name="connsiteY9" fmla="*/ 60531 h 4402384"/>
              <a:gd name="connsiteX10" fmla="*/ 1568313 w 2036027"/>
              <a:gd name="connsiteY10" fmla="*/ 31083 h 4402384"/>
              <a:gd name="connsiteX11" fmla="*/ 1596115 w 2036027"/>
              <a:gd name="connsiteY11" fmla="*/ 0 h 4402384"/>
              <a:gd name="connsiteX12" fmla="*/ 1601021 w 2036027"/>
              <a:gd name="connsiteY12" fmla="*/ 0 h 4402384"/>
              <a:gd name="connsiteX13" fmla="*/ 1802170 w 2036027"/>
              <a:gd name="connsiteY13" fmla="*/ 4908 h 4402384"/>
              <a:gd name="connsiteX14" fmla="*/ 1926458 w 2036027"/>
              <a:gd name="connsiteY14" fmla="*/ 42535 h 4402384"/>
              <a:gd name="connsiteX15" fmla="*/ 2026215 w 2036027"/>
              <a:gd name="connsiteY15" fmla="*/ 193044 h 4402384"/>
              <a:gd name="connsiteX16" fmla="*/ 2036027 w 2036027"/>
              <a:gd name="connsiteY16" fmla="*/ 296110 h 4402384"/>
              <a:gd name="connsiteX17" fmla="*/ 2036027 w 2036027"/>
              <a:gd name="connsiteY17" fmla="*/ 723097 h 4402384"/>
              <a:gd name="connsiteX18" fmla="*/ 2036027 w 2036027"/>
              <a:gd name="connsiteY18" fmla="*/ 4057195 h 4402384"/>
              <a:gd name="connsiteX19" fmla="*/ 2032756 w 2036027"/>
              <a:gd name="connsiteY19" fmla="*/ 4170077 h 4402384"/>
              <a:gd name="connsiteX20" fmla="*/ 1982060 w 2036027"/>
              <a:gd name="connsiteY20" fmla="*/ 4309134 h 4402384"/>
              <a:gd name="connsiteX21" fmla="*/ 1834878 w 2036027"/>
              <a:gd name="connsiteY21" fmla="*/ 4394204 h 4402384"/>
              <a:gd name="connsiteX22" fmla="*/ 1771098 w 2036027"/>
              <a:gd name="connsiteY22" fmla="*/ 4399112 h 4402384"/>
              <a:gd name="connsiteX23" fmla="*/ 341791 w 2036027"/>
              <a:gd name="connsiteY23" fmla="*/ 4402384 h 4402384"/>
              <a:gd name="connsiteX24" fmla="*/ 204421 w 2036027"/>
              <a:gd name="connsiteY24" fmla="*/ 4394204 h 4402384"/>
              <a:gd name="connsiteX25" fmla="*/ 55603 w 2036027"/>
              <a:gd name="connsiteY25" fmla="*/ 4309134 h 4402384"/>
              <a:gd name="connsiteX26" fmla="*/ 6542 w 2036027"/>
              <a:gd name="connsiteY26" fmla="*/ 4191345 h 4402384"/>
              <a:gd name="connsiteX27" fmla="*/ 1635 w 2036027"/>
              <a:gd name="connsiteY27" fmla="*/ 4081735 h 4402384"/>
              <a:gd name="connsiteX28" fmla="*/ 0 w 2036027"/>
              <a:gd name="connsiteY28" fmla="*/ 3083796 h 4402384"/>
              <a:gd name="connsiteX29" fmla="*/ 0 w 2036027"/>
              <a:gd name="connsiteY29" fmla="*/ 2200374 h 4402384"/>
              <a:gd name="connsiteX30" fmla="*/ 0 w 2036027"/>
              <a:gd name="connsiteY30" fmla="*/ 345189 h 4402384"/>
              <a:gd name="connsiteX31" fmla="*/ 4906 w 2036027"/>
              <a:gd name="connsiteY31" fmla="*/ 232307 h 4402384"/>
              <a:gd name="connsiteX32" fmla="*/ 42520 w 2036027"/>
              <a:gd name="connsiteY32" fmla="*/ 109610 h 4402384"/>
              <a:gd name="connsiteX33" fmla="*/ 194608 w 2036027"/>
              <a:gd name="connsiteY33" fmla="*/ 9816 h 4402384"/>
              <a:gd name="connsiteX34" fmla="*/ 287824 w 2036027"/>
              <a:gd name="connsiteY34" fmla="*/ 0 h 440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036027" h="4402384">
                <a:moveTo>
                  <a:pt x="287824" y="0"/>
                </a:moveTo>
                <a:cubicBezTo>
                  <a:pt x="333614" y="0"/>
                  <a:pt x="379404" y="0"/>
                  <a:pt x="426830" y="0"/>
                </a:cubicBezTo>
                <a:cubicBezTo>
                  <a:pt x="431736" y="0"/>
                  <a:pt x="436642" y="0"/>
                  <a:pt x="441548" y="1636"/>
                </a:cubicBezTo>
                <a:cubicBezTo>
                  <a:pt x="457902" y="3272"/>
                  <a:pt x="467714" y="13088"/>
                  <a:pt x="469349" y="31083"/>
                </a:cubicBezTo>
                <a:cubicBezTo>
                  <a:pt x="469349" y="39263"/>
                  <a:pt x="470985" y="47443"/>
                  <a:pt x="470985" y="55623"/>
                </a:cubicBezTo>
                <a:cubicBezTo>
                  <a:pt x="474255" y="117790"/>
                  <a:pt x="520046" y="163597"/>
                  <a:pt x="587095" y="166869"/>
                </a:cubicBezTo>
                <a:cubicBezTo>
                  <a:pt x="595272" y="166869"/>
                  <a:pt x="605084" y="166869"/>
                  <a:pt x="614897" y="166869"/>
                </a:cubicBezTo>
                <a:cubicBezTo>
                  <a:pt x="884732" y="166869"/>
                  <a:pt x="1154567" y="166869"/>
                  <a:pt x="1422766" y="166869"/>
                </a:cubicBezTo>
                <a:cubicBezTo>
                  <a:pt x="1442390" y="166869"/>
                  <a:pt x="1463650" y="166869"/>
                  <a:pt x="1483274" y="161961"/>
                </a:cubicBezTo>
                <a:cubicBezTo>
                  <a:pt x="1527429" y="148873"/>
                  <a:pt x="1561772" y="109610"/>
                  <a:pt x="1565043" y="60531"/>
                </a:cubicBezTo>
                <a:cubicBezTo>
                  <a:pt x="1566678" y="50715"/>
                  <a:pt x="1566678" y="40899"/>
                  <a:pt x="1568313" y="31083"/>
                </a:cubicBezTo>
                <a:cubicBezTo>
                  <a:pt x="1569949" y="13088"/>
                  <a:pt x="1579761" y="3272"/>
                  <a:pt x="1596115" y="0"/>
                </a:cubicBezTo>
                <a:cubicBezTo>
                  <a:pt x="1597750" y="0"/>
                  <a:pt x="1599385" y="0"/>
                  <a:pt x="1601021" y="0"/>
                </a:cubicBezTo>
                <a:cubicBezTo>
                  <a:pt x="1668071" y="1636"/>
                  <a:pt x="1735120" y="1636"/>
                  <a:pt x="1802170" y="4908"/>
                </a:cubicBezTo>
                <a:cubicBezTo>
                  <a:pt x="1846325" y="6544"/>
                  <a:pt x="1888845" y="17996"/>
                  <a:pt x="1926458" y="42535"/>
                </a:cubicBezTo>
                <a:cubicBezTo>
                  <a:pt x="1982060" y="78526"/>
                  <a:pt x="2013132" y="129241"/>
                  <a:pt x="2026215" y="193044"/>
                </a:cubicBezTo>
                <a:cubicBezTo>
                  <a:pt x="2032756" y="227399"/>
                  <a:pt x="2036027" y="261755"/>
                  <a:pt x="2036027" y="296110"/>
                </a:cubicBezTo>
                <a:cubicBezTo>
                  <a:pt x="2036027" y="438439"/>
                  <a:pt x="2036027" y="580768"/>
                  <a:pt x="2036027" y="723097"/>
                </a:cubicBezTo>
                <a:cubicBezTo>
                  <a:pt x="2036027" y="1833918"/>
                  <a:pt x="2036027" y="2946375"/>
                  <a:pt x="2036027" y="4057195"/>
                </a:cubicBezTo>
                <a:cubicBezTo>
                  <a:pt x="2036027" y="4094823"/>
                  <a:pt x="2034392" y="4132450"/>
                  <a:pt x="2032756" y="4170077"/>
                </a:cubicBezTo>
                <a:cubicBezTo>
                  <a:pt x="2027850" y="4220792"/>
                  <a:pt x="2014767" y="4268235"/>
                  <a:pt x="1982060" y="4309134"/>
                </a:cubicBezTo>
                <a:cubicBezTo>
                  <a:pt x="1944447" y="4358213"/>
                  <a:pt x="1893751" y="4384389"/>
                  <a:pt x="1834878" y="4394204"/>
                </a:cubicBezTo>
                <a:cubicBezTo>
                  <a:pt x="1813618" y="4397476"/>
                  <a:pt x="1792358" y="4399112"/>
                  <a:pt x="1771098" y="4399112"/>
                </a:cubicBezTo>
                <a:cubicBezTo>
                  <a:pt x="1293572" y="4400748"/>
                  <a:pt x="817682" y="4402384"/>
                  <a:pt x="341791" y="4402384"/>
                </a:cubicBezTo>
                <a:cubicBezTo>
                  <a:pt x="296001" y="4402384"/>
                  <a:pt x="250211" y="4402384"/>
                  <a:pt x="204421" y="4394204"/>
                </a:cubicBezTo>
                <a:cubicBezTo>
                  <a:pt x="143912" y="4384389"/>
                  <a:pt x="93216" y="4358213"/>
                  <a:pt x="55603" y="4309134"/>
                </a:cubicBezTo>
                <a:cubicBezTo>
                  <a:pt x="27801" y="4274779"/>
                  <a:pt x="13083" y="4235516"/>
                  <a:pt x="6542" y="4191345"/>
                </a:cubicBezTo>
                <a:cubicBezTo>
                  <a:pt x="1635" y="4155353"/>
                  <a:pt x="1635" y="4119362"/>
                  <a:pt x="1635" y="4081735"/>
                </a:cubicBezTo>
                <a:cubicBezTo>
                  <a:pt x="1635" y="3749634"/>
                  <a:pt x="0" y="3415897"/>
                  <a:pt x="0" y="3083796"/>
                </a:cubicBezTo>
                <a:cubicBezTo>
                  <a:pt x="0" y="2789322"/>
                  <a:pt x="0" y="2494848"/>
                  <a:pt x="0" y="2200374"/>
                </a:cubicBezTo>
                <a:cubicBezTo>
                  <a:pt x="0" y="1581979"/>
                  <a:pt x="0" y="963584"/>
                  <a:pt x="0" y="345189"/>
                </a:cubicBezTo>
                <a:cubicBezTo>
                  <a:pt x="0" y="307562"/>
                  <a:pt x="1635" y="269934"/>
                  <a:pt x="4906" y="232307"/>
                </a:cubicBezTo>
                <a:cubicBezTo>
                  <a:pt x="8177" y="189772"/>
                  <a:pt x="19625" y="147237"/>
                  <a:pt x="42520" y="109610"/>
                </a:cubicBezTo>
                <a:cubicBezTo>
                  <a:pt x="78498" y="53987"/>
                  <a:pt x="130829" y="22904"/>
                  <a:pt x="194608" y="9816"/>
                </a:cubicBezTo>
                <a:cubicBezTo>
                  <a:pt x="225680" y="4908"/>
                  <a:pt x="256752" y="1636"/>
                  <a:pt x="28782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335282" y="1745590"/>
            <a:ext cx="2036027" cy="4402384"/>
          </a:xfrm>
          <a:custGeom>
            <a:avLst/>
            <a:gdLst>
              <a:gd name="connsiteX0" fmla="*/ 287824 w 2036027"/>
              <a:gd name="connsiteY0" fmla="*/ 0 h 4402384"/>
              <a:gd name="connsiteX1" fmla="*/ 426830 w 2036027"/>
              <a:gd name="connsiteY1" fmla="*/ 0 h 4402384"/>
              <a:gd name="connsiteX2" fmla="*/ 441548 w 2036027"/>
              <a:gd name="connsiteY2" fmla="*/ 1636 h 4402384"/>
              <a:gd name="connsiteX3" fmla="*/ 469349 w 2036027"/>
              <a:gd name="connsiteY3" fmla="*/ 31083 h 4402384"/>
              <a:gd name="connsiteX4" fmla="*/ 470985 w 2036027"/>
              <a:gd name="connsiteY4" fmla="*/ 55623 h 4402384"/>
              <a:gd name="connsiteX5" fmla="*/ 587095 w 2036027"/>
              <a:gd name="connsiteY5" fmla="*/ 166869 h 4402384"/>
              <a:gd name="connsiteX6" fmla="*/ 614897 w 2036027"/>
              <a:gd name="connsiteY6" fmla="*/ 166869 h 4402384"/>
              <a:gd name="connsiteX7" fmla="*/ 1422766 w 2036027"/>
              <a:gd name="connsiteY7" fmla="*/ 166869 h 4402384"/>
              <a:gd name="connsiteX8" fmla="*/ 1483274 w 2036027"/>
              <a:gd name="connsiteY8" fmla="*/ 161961 h 4402384"/>
              <a:gd name="connsiteX9" fmla="*/ 1565043 w 2036027"/>
              <a:gd name="connsiteY9" fmla="*/ 60531 h 4402384"/>
              <a:gd name="connsiteX10" fmla="*/ 1568313 w 2036027"/>
              <a:gd name="connsiteY10" fmla="*/ 31083 h 4402384"/>
              <a:gd name="connsiteX11" fmla="*/ 1596115 w 2036027"/>
              <a:gd name="connsiteY11" fmla="*/ 0 h 4402384"/>
              <a:gd name="connsiteX12" fmla="*/ 1601021 w 2036027"/>
              <a:gd name="connsiteY12" fmla="*/ 0 h 4402384"/>
              <a:gd name="connsiteX13" fmla="*/ 1802170 w 2036027"/>
              <a:gd name="connsiteY13" fmla="*/ 4908 h 4402384"/>
              <a:gd name="connsiteX14" fmla="*/ 1926458 w 2036027"/>
              <a:gd name="connsiteY14" fmla="*/ 42535 h 4402384"/>
              <a:gd name="connsiteX15" fmla="*/ 2026215 w 2036027"/>
              <a:gd name="connsiteY15" fmla="*/ 193044 h 4402384"/>
              <a:gd name="connsiteX16" fmla="*/ 2036027 w 2036027"/>
              <a:gd name="connsiteY16" fmla="*/ 296110 h 4402384"/>
              <a:gd name="connsiteX17" fmla="*/ 2036027 w 2036027"/>
              <a:gd name="connsiteY17" fmla="*/ 723097 h 4402384"/>
              <a:gd name="connsiteX18" fmla="*/ 2036027 w 2036027"/>
              <a:gd name="connsiteY18" fmla="*/ 4057195 h 4402384"/>
              <a:gd name="connsiteX19" fmla="*/ 2032756 w 2036027"/>
              <a:gd name="connsiteY19" fmla="*/ 4170077 h 4402384"/>
              <a:gd name="connsiteX20" fmla="*/ 1982060 w 2036027"/>
              <a:gd name="connsiteY20" fmla="*/ 4309134 h 4402384"/>
              <a:gd name="connsiteX21" fmla="*/ 1834878 w 2036027"/>
              <a:gd name="connsiteY21" fmla="*/ 4394204 h 4402384"/>
              <a:gd name="connsiteX22" fmla="*/ 1771098 w 2036027"/>
              <a:gd name="connsiteY22" fmla="*/ 4399112 h 4402384"/>
              <a:gd name="connsiteX23" fmla="*/ 341791 w 2036027"/>
              <a:gd name="connsiteY23" fmla="*/ 4402384 h 4402384"/>
              <a:gd name="connsiteX24" fmla="*/ 204421 w 2036027"/>
              <a:gd name="connsiteY24" fmla="*/ 4394204 h 4402384"/>
              <a:gd name="connsiteX25" fmla="*/ 55603 w 2036027"/>
              <a:gd name="connsiteY25" fmla="*/ 4309134 h 4402384"/>
              <a:gd name="connsiteX26" fmla="*/ 6542 w 2036027"/>
              <a:gd name="connsiteY26" fmla="*/ 4191345 h 4402384"/>
              <a:gd name="connsiteX27" fmla="*/ 1635 w 2036027"/>
              <a:gd name="connsiteY27" fmla="*/ 4081735 h 4402384"/>
              <a:gd name="connsiteX28" fmla="*/ 0 w 2036027"/>
              <a:gd name="connsiteY28" fmla="*/ 3083796 h 4402384"/>
              <a:gd name="connsiteX29" fmla="*/ 0 w 2036027"/>
              <a:gd name="connsiteY29" fmla="*/ 2200374 h 4402384"/>
              <a:gd name="connsiteX30" fmla="*/ 0 w 2036027"/>
              <a:gd name="connsiteY30" fmla="*/ 345189 h 4402384"/>
              <a:gd name="connsiteX31" fmla="*/ 4906 w 2036027"/>
              <a:gd name="connsiteY31" fmla="*/ 232307 h 4402384"/>
              <a:gd name="connsiteX32" fmla="*/ 42520 w 2036027"/>
              <a:gd name="connsiteY32" fmla="*/ 109610 h 4402384"/>
              <a:gd name="connsiteX33" fmla="*/ 194608 w 2036027"/>
              <a:gd name="connsiteY33" fmla="*/ 9816 h 4402384"/>
              <a:gd name="connsiteX34" fmla="*/ 287824 w 2036027"/>
              <a:gd name="connsiteY34" fmla="*/ 0 h 440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036027" h="4402384">
                <a:moveTo>
                  <a:pt x="287824" y="0"/>
                </a:moveTo>
                <a:cubicBezTo>
                  <a:pt x="333614" y="0"/>
                  <a:pt x="379404" y="0"/>
                  <a:pt x="426830" y="0"/>
                </a:cubicBezTo>
                <a:cubicBezTo>
                  <a:pt x="431736" y="0"/>
                  <a:pt x="436642" y="0"/>
                  <a:pt x="441548" y="1636"/>
                </a:cubicBezTo>
                <a:cubicBezTo>
                  <a:pt x="457902" y="3272"/>
                  <a:pt x="467714" y="13088"/>
                  <a:pt x="469349" y="31083"/>
                </a:cubicBezTo>
                <a:cubicBezTo>
                  <a:pt x="469349" y="39263"/>
                  <a:pt x="470985" y="47443"/>
                  <a:pt x="470985" y="55623"/>
                </a:cubicBezTo>
                <a:cubicBezTo>
                  <a:pt x="474255" y="117790"/>
                  <a:pt x="520046" y="163597"/>
                  <a:pt x="587095" y="166869"/>
                </a:cubicBezTo>
                <a:cubicBezTo>
                  <a:pt x="595272" y="166869"/>
                  <a:pt x="605084" y="166869"/>
                  <a:pt x="614897" y="166869"/>
                </a:cubicBezTo>
                <a:cubicBezTo>
                  <a:pt x="884732" y="166869"/>
                  <a:pt x="1154567" y="166869"/>
                  <a:pt x="1422766" y="166869"/>
                </a:cubicBezTo>
                <a:cubicBezTo>
                  <a:pt x="1442390" y="166869"/>
                  <a:pt x="1463650" y="166869"/>
                  <a:pt x="1483274" y="161961"/>
                </a:cubicBezTo>
                <a:cubicBezTo>
                  <a:pt x="1527429" y="148873"/>
                  <a:pt x="1561772" y="109610"/>
                  <a:pt x="1565043" y="60531"/>
                </a:cubicBezTo>
                <a:cubicBezTo>
                  <a:pt x="1566678" y="50715"/>
                  <a:pt x="1566678" y="40899"/>
                  <a:pt x="1568313" y="31083"/>
                </a:cubicBezTo>
                <a:cubicBezTo>
                  <a:pt x="1569949" y="13088"/>
                  <a:pt x="1579761" y="3272"/>
                  <a:pt x="1596115" y="0"/>
                </a:cubicBezTo>
                <a:cubicBezTo>
                  <a:pt x="1597750" y="0"/>
                  <a:pt x="1599385" y="0"/>
                  <a:pt x="1601021" y="0"/>
                </a:cubicBezTo>
                <a:cubicBezTo>
                  <a:pt x="1668071" y="1636"/>
                  <a:pt x="1735120" y="1636"/>
                  <a:pt x="1802170" y="4908"/>
                </a:cubicBezTo>
                <a:cubicBezTo>
                  <a:pt x="1846325" y="6544"/>
                  <a:pt x="1888845" y="17996"/>
                  <a:pt x="1926458" y="42535"/>
                </a:cubicBezTo>
                <a:cubicBezTo>
                  <a:pt x="1982060" y="78526"/>
                  <a:pt x="2013132" y="129241"/>
                  <a:pt x="2026215" y="193044"/>
                </a:cubicBezTo>
                <a:cubicBezTo>
                  <a:pt x="2032756" y="227399"/>
                  <a:pt x="2036027" y="261755"/>
                  <a:pt x="2036027" y="296110"/>
                </a:cubicBezTo>
                <a:cubicBezTo>
                  <a:pt x="2036027" y="438439"/>
                  <a:pt x="2036027" y="580768"/>
                  <a:pt x="2036027" y="723097"/>
                </a:cubicBezTo>
                <a:cubicBezTo>
                  <a:pt x="2036027" y="1833918"/>
                  <a:pt x="2036027" y="2946375"/>
                  <a:pt x="2036027" y="4057195"/>
                </a:cubicBezTo>
                <a:cubicBezTo>
                  <a:pt x="2036027" y="4094823"/>
                  <a:pt x="2034392" y="4132450"/>
                  <a:pt x="2032756" y="4170077"/>
                </a:cubicBezTo>
                <a:cubicBezTo>
                  <a:pt x="2027850" y="4220792"/>
                  <a:pt x="2014767" y="4268235"/>
                  <a:pt x="1982060" y="4309134"/>
                </a:cubicBezTo>
                <a:cubicBezTo>
                  <a:pt x="1944447" y="4358213"/>
                  <a:pt x="1893751" y="4384389"/>
                  <a:pt x="1834878" y="4394204"/>
                </a:cubicBezTo>
                <a:cubicBezTo>
                  <a:pt x="1813618" y="4397476"/>
                  <a:pt x="1792358" y="4399112"/>
                  <a:pt x="1771098" y="4399112"/>
                </a:cubicBezTo>
                <a:cubicBezTo>
                  <a:pt x="1293572" y="4400748"/>
                  <a:pt x="817682" y="4402384"/>
                  <a:pt x="341791" y="4402384"/>
                </a:cubicBezTo>
                <a:cubicBezTo>
                  <a:pt x="296001" y="4402384"/>
                  <a:pt x="250211" y="4402384"/>
                  <a:pt x="204421" y="4394204"/>
                </a:cubicBezTo>
                <a:cubicBezTo>
                  <a:pt x="143912" y="4384389"/>
                  <a:pt x="93216" y="4358213"/>
                  <a:pt x="55603" y="4309134"/>
                </a:cubicBezTo>
                <a:cubicBezTo>
                  <a:pt x="27801" y="4274779"/>
                  <a:pt x="13083" y="4235516"/>
                  <a:pt x="6542" y="4191345"/>
                </a:cubicBezTo>
                <a:cubicBezTo>
                  <a:pt x="1635" y="4155353"/>
                  <a:pt x="1635" y="4119362"/>
                  <a:pt x="1635" y="4081735"/>
                </a:cubicBezTo>
                <a:cubicBezTo>
                  <a:pt x="1635" y="3749634"/>
                  <a:pt x="0" y="3415897"/>
                  <a:pt x="0" y="3083796"/>
                </a:cubicBezTo>
                <a:cubicBezTo>
                  <a:pt x="0" y="2789322"/>
                  <a:pt x="0" y="2494848"/>
                  <a:pt x="0" y="2200374"/>
                </a:cubicBezTo>
                <a:cubicBezTo>
                  <a:pt x="0" y="1581979"/>
                  <a:pt x="0" y="963584"/>
                  <a:pt x="0" y="345189"/>
                </a:cubicBezTo>
                <a:cubicBezTo>
                  <a:pt x="0" y="307562"/>
                  <a:pt x="1635" y="269934"/>
                  <a:pt x="4906" y="232307"/>
                </a:cubicBezTo>
                <a:cubicBezTo>
                  <a:pt x="8177" y="189772"/>
                  <a:pt x="19625" y="147237"/>
                  <a:pt x="42520" y="109610"/>
                </a:cubicBezTo>
                <a:cubicBezTo>
                  <a:pt x="78498" y="53987"/>
                  <a:pt x="130829" y="22904"/>
                  <a:pt x="194608" y="9816"/>
                </a:cubicBezTo>
                <a:cubicBezTo>
                  <a:pt x="225680" y="4908"/>
                  <a:pt x="256752" y="1636"/>
                  <a:pt x="28782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8849879" y="1745590"/>
            <a:ext cx="2036027" cy="4402384"/>
          </a:xfrm>
          <a:custGeom>
            <a:avLst/>
            <a:gdLst>
              <a:gd name="connsiteX0" fmla="*/ 287824 w 2036027"/>
              <a:gd name="connsiteY0" fmla="*/ 0 h 4402384"/>
              <a:gd name="connsiteX1" fmla="*/ 426830 w 2036027"/>
              <a:gd name="connsiteY1" fmla="*/ 0 h 4402384"/>
              <a:gd name="connsiteX2" fmla="*/ 441548 w 2036027"/>
              <a:gd name="connsiteY2" fmla="*/ 1636 h 4402384"/>
              <a:gd name="connsiteX3" fmla="*/ 469349 w 2036027"/>
              <a:gd name="connsiteY3" fmla="*/ 31083 h 4402384"/>
              <a:gd name="connsiteX4" fmla="*/ 470985 w 2036027"/>
              <a:gd name="connsiteY4" fmla="*/ 55623 h 4402384"/>
              <a:gd name="connsiteX5" fmla="*/ 587095 w 2036027"/>
              <a:gd name="connsiteY5" fmla="*/ 166869 h 4402384"/>
              <a:gd name="connsiteX6" fmla="*/ 614897 w 2036027"/>
              <a:gd name="connsiteY6" fmla="*/ 166869 h 4402384"/>
              <a:gd name="connsiteX7" fmla="*/ 1422766 w 2036027"/>
              <a:gd name="connsiteY7" fmla="*/ 166869 h 4402384"/>
              <a:gd name="connsiteX8" fmla="*/ 1483274 w 2036027"/>
              <a:gd name="connsiteY8" fmla="*/ 161961 h 4402384"/>
              <a:gd name="connsiteX9" fmla="*/ 1565043 w 2036027"/>
              <a:gd name="connsiteY9" fmla="*/ 60531 h 4402384"/>
              <a:gd name="connsiteX10" fmla="*/ 1568313 w 2036027"/>
              <a:gd name="connsiteY10" fmla="*/ 31083 h 4402384"/>
              <a:gd name="connsiteX11" fmla="*/ 1596115 w 2036027"/>
              <a:gd name="connsiteY11" fmla="*/ 0 h 4402384"/>
              <a:gd name="connsiteX12" fmla="*/ 1601021 w 2036027"/>
              <a:gd name="connsiteY12" fmla="*/ 0 h 4402384"/>
              <a:gd name="connsiteX13" fmla="*/ 1802170 w 2036027"/>
              <a:gd name="connsiteY13" fmla="*/ 4908 h 4402384"/>
              <a:gd name="connsiteX14" fmla="*/ 1926458 w 2036027"/>
              <a:gd name="connsiteY14" fmla="*/ 42535 h 4402384"/>
              <a:gd name="connsiteX15" fmla="*/ 2026215 w 2036027"/>
              <a:gd name="connsiteY15" fmla="*/ 193044 h 4402384"/>
              <a:gd name="connsiteX16" fmla="*/ 2036027 w 2036027"/>
              <a:gd name="connsiteY16" fmla="*/ 296110 h 4402384"/>
              <a:gd name="connsiteX17" fmla="*/ 2036027 w 2036027"/>
              <a:gd name="connsiteY17" fmla="*/ 723097 h 4402384"/>
              <a:gd name="connsiteX18" fmla="*/ 2036027 w 2036027"/>
              <a:gd name="connsiteY18" fmla="*/ 4057195 h 4402384"/>
              <a:gd name="connsiteX19" fmla="*/ 2032756 w 2036027"/>
              <a:gd name="connsiteY19" fmla="*/ 4170077 h 4402384"/>
              <a:gd name="connsiteX20" fmla="*/ 1982060 w 2036027"/>
              <a:gd name="connsiteY20" fmla="*/ 4309134 h 4402384"/>
              <a:gd name="connsiteX21" fmla="*/ 1834878 w 2036027"/>
              <a:gd name="connsiteY21" fmla="*/ 4394204 h 4402384"/>
              <a:gd name="connsiteX22" fmla="*/ 1771098 w 2036027"/>
              <a:gd name="connsiteY22" fmla="*/ 4399112 h 4402384"/>
              <a:gd name="connsiteX23" fmla="*/ 341791 w 2036027"/>
              <a:gd name="connsiteY23" fmla="*/ 4402384 h 4402384"/>
              <a:gd name="connsiteX24" fmla="*/ 204421 w 2036027"/>
              <a:gd name="connsiteY24" fmla="*/ 4394204 h 4402384"/>
              <a:gd name="connsiteX25" fmla="*/ 55603 w 2036027"/>
              <a:gd name="connsiteY25" fmla="*/ 4309134 h 4402384"/>
              <a:gd name="connsiteX26" fmla="*/ 6542 w 2036027"/>
              <a:gd name="connsiteY26" fmla="*/ 4191345 h 4402384"/>
              <a:gd name="connsiteX27" fmla="*/ 1635 w 2036027"/>
              <a:gd name="connsiteY27" fmla="*/ 4081735 h 4402384"/>
              <a:gd name="connsiteX28" fmla="*/ 0 w 2036027"/>
              <a:gd name="connsiteY28" fmla="*/ 3083796 h 4402384"/>
              <a:gd name="connsiteX29" fmla="*/ 0 w 2036027"/>
              <a:gd name="connsiteY29" fmla="*/ 2200374 h 4402384"/>
              <a:gd name="connsiteX30" fmla="*/ 0 w 2036027"/>
              <a:gd name="connsiteY30" fmla="*/ 345189 h 4402384"/>
              <a:gd name="connsiteX31" fmla="*/ 4906 w 2036027"/>
              <a:gd name="connsiteY31" fmla="*/ 232307 h 4402384"/>
              <a:gd name="connsiteX32" fmla="*/ 42520 w 2036027"/>
              <a:gd name="connsiteY32" fmla="*/ 109610 h 4402384"/>
              <a:gd name="connsiteX33" fmla="*/ 194608 w 2036027"/>
              <a:gd name="connsiteY33" fmla="*/ 9816 h 4402384"/>
              <a:gd name="connsiteX34" fmla="*/ 287824 w 2036027"/>
              <a:gd name="connsiteY34" fmla="*/ 0 h 4402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036027" h="4402384">
                <a:moveTo>
                  <a:pt x="287824" y="0"/>
                </a:moveTo>
                <a:cubicBezTo>
                  <a:pt x="333614" y="0"/>
                  <a:pt x="379404" y="0"/>
                  <a:pt x="426830" y="0"/>
                </a:cubicBezTo>
                <a:cubicBezTo>
                  <a:pt x="431736" y="0"/>
                  <a:pt x="436642" y="0"/>
                  <a:pt x="441548" y="1636"/>
                </a:cubicBezTo>
                <a:cubicBezTo>
                  <a:pt x="457902" y="3272"/>
                  <a:pt x="467714" y="13088"/>
                  <a:pt x="469349" y="31083"/>
                </a:cubicBezTo>
                <a:cubicBezTo>
                  <a:pt x="469349" y="39263"/>
                  <a:pt x="470985" y="47443"/>
                  <a:pt x="470985" y="55623"/>
                </a:cubicBezTo>
                <a:cubicBezTo>
                  <a:pt x="474255" y="117790"/>
                  <a:pt x="520046" y="163597"/>
                  <a:pt x="587095" y="166869"/>
                </a:cubicBezTo>
                <a:cubicBezTo>
                  <a:pt x="595272" y="166869"/>
                  <a:pt x="605084" y="166869"/>
                  <a:pt x="614897" y="166869"/>
                </a:cubicBezTo>
                <a:cubicBezTo>
                  <a:pt x="884732" y="166869"/>
                  <a:pt x="1154567" y="166869"/>
                  <a:pt x="1422766" y="166869"/>
                </a:cubicBezTo>
                <a:cubicBezTo>
                  <a:pt x="1442390" y="166869"/>
                  <a:pt x="1463650" y="166869"/>
                  <a:pt x="1483274" y="161961"/>
                </a:cubicBezTo>
                <a:cubicBezTo>
                  <a:pt x="1527429" y="148873"/>
                  <a:pt x="1561772" y="109610"/>
                  <a:pt x="1565043" y="60531"/>
                </a:cubicBezTo>
                <a:cubicBezTo>
                  <a:pt x="1566678" y="50715"/>
                  <a:pt x="1566678" y="40899"/>
                  <a:pt x="1568313" y="31083"/>
                </a:cubicBezTo>
                <a:cubicBezTo>
                  <a:pt x="1569949" y="13088"/>
                  <a:pt x="1579761" y="3272"/>
                  <a:pt x="1596115" y="0"/>
                </a:cubicBezTo>
                <a:cubicBezTo>
                  <a:pt x="1597750" y="0"/>
                  <a:pt x="1599385" y="0"/>
                  <a:pt x="1601021" y="0"/>
                </a:cubicBezTo>
                <a:cubicBezTo>
                  <a:pt x="1668071" y="1636"/>
                  <a:pt x="1735120" y="1636"/>
                  <a:pt x="1802170" y="4908"/>
                </a:cubicBezTo>
                <a:cubicBezTo>
                  <a:pt x="1846325" y="6544"/>
                  <a:pt x="1888845" y="17996"/>
                  <a:pt x="1926458" y="42535"/>
                </a:cubicBezTo>
                <a:cubicBezTo>
                  <a:pt x="1982060" y="78526"/>
                  <a:pt x="2013132" y="129241"/>
                  <a:pt x="2026215" y="193044"/>
                </a:cubicBezTo>
                <a:cubicBezTo>
                  <a:pt x="2032756" y="227399"/>
                  <a:pt x="2036027" y="261755"/>
                  <a:pt x="2036027" y="296110"/>
                </a:cubicBezTo>
                <a:cubicBezTo>
                  <a:pt x="2036027" y="438439"/>
                  <a:pt x="2036027" y="580768"/>
                  <a:pt x="2036027" y="723097"/>
                </a:cubicBezTo>
                <a:cubicBezTo>
                  <a:pt x="2036027" y="1833918"/>
                  <a:pt x="2036027" y="2946375"/>
                  <a:pt x="2036027" y="4057195"/>
                </a:cubicBezTo>
                <a:cubicBezTo>
                  <a:pt x="2036027" y="4094823"/>
                  <a:pt x="2034392" y="4132450"/>
                  <a:pt x="2032756" y="4170077"/>
                </a:cubicBezTo>
                <a:cubicBezTo>
                  <a:pt x="2027850" y="4220792"/>
                  <a:pt x="2014767" y="4268235"/>
                  <a:pt x="1982060" y="4309134"/>
                </a:cubicBezTo>
                <a:cubicBezTo>
                  <a:pt x="1944447" y="4358213"/>
                  <a:pt x="1893751" y="4384389"/>
                  <a:pt x="1834878" y="4394204"/>
                </a:cubicBezTo>
                <a:cubicBezTo>
                  <a:pt x="1813618" y="4397476"/>
                  <a:pt x="1792358" y="4399112"/>
                  <a:pt x="1771098" y="4399112"/>
                </a:cubicBezTo>
                <a:cubicBezTo>
                  <a:pt x="1293572" y="4400748"/>
                  <a:pt x="817682" y="4402384"/>
                  <a:pt x="341791" y="4402384"/>
                </a:cubicBezTo>
                <a:cubicBezTo>
                  <a:pt x="296001" y="4402384"/>
                  <a:pt x="250211" y="4402384"/>
                  <a:pt x="204421" y="4394204"/>
                </a:cubicBezTo>
                <a:cubicBezTo>
                  <a:pt x="143912" y="4384389"/>
                  <a:pt x="93216" y="4358213"/>
                  <a:pt x="55603" y="4309134"/>
                </a:cubicBezTo>
                <a:cubicBezTo>
                  <a:pt x="27801" y="4274779"/>
                  <a:pt x="13083" y="4235516"/>
                  <a:pt x="6542" y="4191345"/>
                </a:cubicBezTo>
                <a:cubicBezTo>
                  <a:pt x="1635" y="4155353"/>
                  <a:pt x="1635" y="4119362"/>
                  <a:pt x="1635" y="4081735"/>
                </a:cubicBezTo>
                <a:cubicBezTo>
                  <a:pt x="1635" y="3749634"/>
                  <a:pt x="0" y="3415897"/>
                  <a:pt x="0" y="3083796"/>
                </a:cubicBezTo>
                <a:cubicBezTo>
                  <a:pt x="0" y="2789322"/>
                  <a:pt x="0" y="2494848"/>
                  <a:pt x="0" y="2200374"/>
                </a:cubicBezTo>
                <a:cubicBezTo>
                  <a:pt x="0" y="1581979"/>
                  <a:pt x="0" y="963584"/>
                  <a:pt x="0" y="345189"/>
                </a:cubicBezTo>
                <a:cubicBezTo>
                  <a:pt x="0" y="307562"/>
                  <a:pt x="1635" y="269934"/>
                  <a:pt x="4906" y="232307"/>
                </a:cubicBezTo>
                <a:cubicBezTo>
                  <a:pt x="8177" y="189772"/>
                  <a:pt x="19625" y="147237"/>
                  <a:pt x="42520" y="109610"/>
                </a:cubicBezTo>
                <a:cubicBezTo>
                  <a:pt x="78498" y="53987"/>
                  <a:pt x="130829" y="22904"/>
                  <a:pt x="194608" y="9816"/>
                </a:cubicBezTo>
                <a:cubicBezTo>
                  <a:pt x="225680" y="4908"/>
                  <a:pt x="256752" y="1636"/>
                  <a:pt x="28782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504563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3798248" y="728947"/>
            <a:ext cx="4610153" cy="2642354"/>
          </a:xfrm>
          <a:custGeom>
            <a:avLst/>
            <a:gdLst>
              <a:gd name="connsiteX0" fmla="*/ 32580 w 4610153"/>
              <a:gd name="connsiteY0" fmla="*/ 0 h 2642354"/>
              <a:gd name="connsiteX1" fmla="*/ 2182527 w 4610153"/>
              <a:gd name="connsiteY1" fmla="*/ 0 h 2642354"/>
              <a:gd name="connsiteX2" fmla="*/ 2186726 w 4610153"/>
              <a:gd name="connsiteY2" fmla="*/ 22901 h 2642354"/>
              <a:gd name="connsiteX3" fmla="*/ 2205160 w 4610153"/>
              <a:gd name="connsiteY3" fmla="*/ 40154 h 2642354"/>
              <a:gd name="connsiteX4" fmla="*/ 2404047 w 4610153"/>
              <a:gd name="connsiteY4" fmla="*/ 40154 h 2642354"/>
              <a:gd name="connsiteX5" fmla="*/ 2422483 w 4610153"/>
              <a:gd name="connsiteY5" fmla="*/ 22901 h 2642354"/>
              <a:gd name="connsiteX6" fmla="*/ 2426681 w 4610153"/>
              <a:gd name="connsiteY6" fmla="*/ 0 h 2642354"/>
              <a:gd name="connsiteX7" fmla="*/ 4577573 w 4610153"/>
              <a:gd name="connsiteY7" fmla="*/ 0 h 2642354"/>
              <a:gd name="connsiteX8" fmla="*/ 4610153 w 4610153"/>
              <a:gd name="connsiteY8" fmla="*/ 32580 h 2642354"/>
              <a:gd name="connsiteX9" fmla="*/ 4610153 w 4610153"/>
              <a:gd name="connsiteY9" fmla="*/ 2609774 h 2642354"/>
              <a:gd name="connsiteX10" fmla="*/ 4577573 w 4610153"/>
              <a:gd name="connsiteY10" fmla="*/ 2642354 h 2642354"/>
              <a:gd name="connsiteX11" fmla="*/ 32580 w 4610153"/>
              <a:gd name="connsiteY11" fmla="*/ 2642354 h 2642354"/>
              <a:gd name="connsiteX12" fmla="*/ 0 w 4610153"/>
              <a:gd name="connsiteY12" fmla="*/ 2609774 h 2642354"/>
              <a:gd name="connsiteX13" fmla="*/ 0 w 4610153"/>
              <a:gd name="connsiteY13" fmla="*/ 32580 h 2642354"/>
              <a:gd name="connsiteX14" fmla="*/ 32580 w 4610153"/>
              <a:gd name="connsiteY14" fmla="*/ 0 h 26423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10153" h="2642354">
                <a:moveTo>
                  <a:pt x="32580" y="0"/>
                </a:moveTo>
                <a:lnTo>
                  <a:pt x="2182527" y="0"/>
                </a:lnTo>
                <a:lnTo>
                  <a:pt x="2186726" y="22901"/>
                </a:lnTo>
                <a:cubicBezTo>
                  <a:pt x="2191443" y="33561"/>
                  <a:pt x="2197961" y="40154"/>
                  <a:pt x="2205160" y="40154"/>
                </a:cubicBezTo>
                <a:lnTo>
                  <a:pt x="2404047" y="40154"/>
                </a:lnTo>
                <a:cubicBezTo>
                  <a:pt x="2411247" y="40154"/>
                  <a:pt x="2417765" y="33561"/>
                  <a:pt x="2422483" y="22901"/>
                </a:cubicBezTo>
                <a:lnTo>
                  <a:pt x="2426681" y="0"/>
                </a:lnTo>
                <a:lnTo>
                  <a:pt x="4577573" y="0"/>
                </a:lnTo>
                <a:cubicBezTo>
                  <a:pt x="4595567" y="0"/>
                  <a:pt x="4610153" y="14586"/>
                  <a:pt x="4610153" y="32580"/>
                </a:cubicBezTo>
                <a:lnTo>
                  <a:pt x="4610153" y="2609774"/>
                </a:lnTo>
                <a:cubicBezTo>
                  <a:pt x="4610153" y="2627768"/>
                  <a:pt x="4595567" y="2642354"/>
                  <a:pt x="4577573" y="2642354"/>
                </a:cubicBezTo>
                <a:lnTo>
                  <a:pt x="32580" y="2642354"/>
                </a:lnTo>
                <a:cubicBezTo>
                  <a:pt x="14586" y="2642354"/>
                  <a:pt x="0" y="2627768"/>
                  <a:pt x="0" y="2609774"/>
                </a:cubicBezTo>
                <a:lnTo>
                  <a:pt x="0" y="32580"/>
                </a:lnTo>
                <a:cubicBezTo>
                  <a:pt x="0" y="14586"/>
                  <a:pt x="14586" y="0"/>
                  <a:pt x="32580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2281943" y="2627420"/>
            <a:ext cx="665228" cy="1438008"/>
          </a:xfrm>
          <a:custGeom>
            <a:avLst/>
            <a:gdLst>
              <a:gd name="connsiteX0" fmla="*/ 137180 w 665228"/>
              <a:gd name="connsiteY0" fmla="*/ 157 h 1438008"/>
              <a:gd name="connsiteX1" fmla="*/ 147829 w 665228"/>
              <a:gd name="connsiteY1" fmla="*/ 11731 h 1438008"/>
              <a:gd name="connsiteX2" fmla="*/ 173824 w 665228"/>
              <a:gd name="connsiteY2" fmla="*/ 49895 h 1438008"/>
              <a:gd name="connsiteX3" fmla="*/ 188857 w 665228"/>
              <a:gd name="connsiteY3" fmla="*/ 53023 h 1438008"/>
              <a:gd name="connsiteX4" fmla="*/ 476997 w 665228"/>
              <a:gd name="connsiteY4" fmla="*/ 52710 h 1438008"/>
              <a:gd name="connsiteX5" fmla="*/ 517087 w 665228"/>
              <a:gd name="connsiteY5" fmla="*/ 12669 h 1438008"/>
              <a:gd name="connsiteX6" fmla="*/ 530241 w 665228"/>
              <a:gd name="connsiteY6" fmla="*/ 157 h 1438008"/>
              <a:gd name="connsiteX7" fmla="*/ 598517 w 665228"/>
              <a:gd name="connsiteY7" fmla="*/ 782 h 1438008"/>
              <a:gd name="connsiteX8" fmla="*/ 663662 w 665228"/>
              <a:gd name="connsiteY8" fmla="*/ 53961 h 1438008"/>
              <a:gd name="connsiteX9" fmla="*/ 665228 w 665228"/>
              <a:gd name="connsiteY9" fmla="*/ 75859 h 1438008"/>
              <a:gd name="connsiteX10" fmla="*/ 665228 w 665228"/>
              <a:gd name="connsiteY10" fmla="*/ 343631 h 1438008"/>
              <a:gd name="connsiteX11" fmla="*/ 664289 w 665228"/>
              <a:gd name="connsiteY11" fmla="*/ 658014 h 1438008"/>
              <a:gd name="connsiteX12" fmla="*/ 664289 w 665228"/>
              <a:gd name="connsiteY12" fmla="*/ 751233 h 1438008"/>
              <a:gd name="connsiteX13" fmla="*/ 665228 w 665228"/>
              <a:gd name="connsiteY13" fmla="*/ 1364670 h 1438008"/>
              <a:gd name="connsiteX14" fmla="*/ 655832 w 665228"/>
              <a:gd name="connsiteY14" fmla="*/ 1405336 h 1438008"/>
              <a:gd name="connsiteX15" fmla="*/ 597578 w 665228"/>
              <a:gd name="connsiteY15" fmla="*/ 1437869 h 1438008"/>
              <a:gd name="connsiteX16" fmla="*/ 593193 w 665228"/>
              <a:gd name="connsiteY16" fmla="*/ 1437869 h 1438008"/>
              <a:gd name="connsiteX17" fmla="*/ 71409 w 665228"/>
              <a:gd name="connsiteY17" fmla="*/ 1437869 h 1438008"/>
              <a:gd name="connsiteX18" fmla="*/ 14094 w 665228"/>
              <a:gd name="connsiteY18" fmla="*/ 1412844 h 1438008"/>
              <a:gd name="connsiteX19" fmla="*/ 0 w 665228"/>
              <a:gd name="connsiteY19" fmla="*/ 1363419 h 1438008"/>
              <a:gd name="connsiteX20" fmla="*/ 0 w 665228"/>
              <a:gd name="connsiteY20" fmla="*/ 1205758 h 1438008"/>
              <a:gd name="connsiteX21" fmla="*/ 0 w 665228"/>
              <a:gd name="connsiteY21" fmla="*/ 1073749 h 1438008"/>
              <a:gd name="connsiteX22" fmla="*/ 0 w 665228"/>
              <a:gd name="connsiteY22" fmla="*/ 780951 h 1438008"/>
              <a:gd name="connsiteX23" fmla="*/ 940 w 665228"/>
              <a:gd name="connsiteY23" fmla="*/ 666772 h 1438008"/>
              <a:gd name="connsiteX24" fmla="*/ 627 w 665228"/>
              <a:gd name="connsiteY24" fmla="*/ 390867 h 1438008"/>
              <a:gd name="connsiteX25" fmla="*/ 0 w 665228"/>
              <a:gd name="connsiteY25" fmla="*/ 76484 h 1438008"/>
              <a:gd name="connsiteX26" fmla="*/ 13468 w 665228"/>
              <a:gd name="connsiteY26" fmla="*/ 26746 h 1438008"/>
              <a:gd name="connsiteX27" fmla="*/ 57628 w 665228"/>
              <a:gd name="connsiteY27" fmla="*/ 2034 h 1438008"/>
              <a:gd name="connsiteX28" fmla="*/ 137180 w 665228"/>
              <a:gd name="connsiteY28" fmla="*/ 157 h 1438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65228" h="1438008">
                <a:moveTo>
                  <a:pt x="137180" y="157"/>
                </a:moveTo>
                <a:cubicBezTo>
                  <a:pt x="144383" y="157"/>
                  <a:pt x="147515" y="3911"/>
                  <a:pt x="147829" y="11731"/>
                </a:cubicBezTo>
                <a:cubicBezTo>
                  <a:pt x="148768" y="29562"/>
                  <a:pt x="156911" y="43013"/>
                  <a:pt x="173824" y="49895"/>
                </a:cubicBezTo>
                <a:cubicBezTo>
                  <a:pt x="178522" y="51772"/>
                  <a:pt x="183846" y="53023"/>
                  <a:pt x="188857" y="53023"/>
                </a:cubicBezTo>
                <a:cubicBezTo>
                  <a:pt x="285008" y="53023"/>
                  <a:pt x="380846" y="53336"/>
                  <a:pt x="476997" y="52710"/>
                </a:cubicBezTo>
                <a:cubicBezTo>
                  <a:pt x="497982" y="52710"/>
                  <a:pt x="515521" y="37695"/>
                  <a:pt x="517087" y="12669"/>
                </a:cubicBezTo>
                <a:cubicBezTo>
                  <a:pt x="518026" y="2972"/>
                  <a:pt x="520532" y="157"/>
                  <a:pt x="530241" y="157"/>
                </a:cubicBezTo>
                <a:cubicBezTo>
                  <a:pt x="553104" y="157"/>
                  <a:pt x="575654" y="-469"/>
                  <a:pt x="598517" y="782"/>
                </a:cubicBezTo>
                <a:cubicBezTo>
                  <a:pt x="632656" y="2346"/>
                  <a:pt x="655206" y="18613"/>
                  <a:pt x="663662" y="53961"/>
                </a:cubicBezTo>
                <a:cubicBezTo>
                  <a:pt x="665228" y="61156"/>
                  <a:pt x="664915" y="68664"/>
                  <a:pt x="665228" y="75859"/>
                </a:cubicBezTo>
                <a:cubicBezTo>
                  <a:pt x="665228" y="165012"/>
                  <a:pt x="665228" y="254165"/>
                  <a:pt x="665228" y="343631"/>
                </a:cubicBezTo>
                <a:cubicBezTo>
                  <a:pt x="664915" y="448425"/>
                  <a:pt x="664602" y="553219"/>
                  <a:pt x="664289" y="658014"/>
                </a:cubicBezTo>
                <a:cubicBezTo>
                  <a:pt x="664289" y="688983"/>
                  <a:pt x="664289" y="719952"/>
                  <a:pt x="664289" y="751233"/>
                </a:cubicBezTo>
                <a:cubicBezTo>
                  <a:pt x="664602" y="955504"/>
                  <a:pt x="664915" y="1160087"/>
                  <a:pt x="665228" y="1364670"/>
                </a:cubicBezTo>
                <a:cubicBezTo>
                  <a:pt x="665228" y="1378747"/>
                  <a:pt x="663349" y="1392824"/>
                  <a:pt x="655832" y="1405336"/>
                </a:cubicBezTo>
                <a:cubicBezTo>
                  <a:pt x="642991" y="1427546"/>
                  <a:pt x="622320" y="1436618"/>
                  <a:pt x="597578" y="1437869"/>
                </a:cubicBezTo>
                <a:cubicBezTo>
                  <a:pt x="596012" y="1438182"/>
                  <a:pt x="594446" y="1437869"/>
                  <a:pt x="593193" y="1437869"/>
                </a:cubicBezTo>
                <a:cubicBezTo>
                  <a:pt x="419056" y="1437869"/>
                  <a:pt x="245232" y="1438182"/>
                  <a:pt x="71409" y="1437869"/>
                </a:cubicBezTo>
                <a:cubicBezTo>
                  <a:pt x="48859" y="1437869"/>
                  <a:pt x="28501" y="1431300"/>
                  <a:pt x="14094" y="1412844"/>
                </a:cubicBezTo>
                <a:cubicBezTo>
                  <a:pt x="2819" y="1398141"/>
                  <a:pt x="0" y="1381249"/>
                  <a:pt x="0" y="1363419"/>
                </a:cubicBezTo>
                <a:cubicBezTo>
                  <a:pt x="0" y="1310865"/>
                  <a:pt x="0" y="1258312"/>
                  <a:pt x="0" y="1205758"/>
                </a:cubicBezTo>
                <a:cubicBezTo>
                  <a:pt x="0" y="1161651"/>
                  <a:pt x="0" y="1117856"/>
                  <a:pt x="0" y="1073749"/>
                </a:cubicBezTo>
                <a:cubicBezTo>
                  <a:pt x="0" y="976150"/>
                  <a:pt x="0" y="878550"/>
                  <a:pt x="0" y="780951"/>
                </a:cubicBezTo>
                <a:cubicBezTo>
                  <a:pt x="0" y="743100"/>
                  <a:pt x="940" y="704936"/>
                  <a:pt x="940" y="666772"/>
                </a:cubicBezTo>
                <a:cubicBezTo>
                  <a:pt x="940" y="574804"/>
                  <a:pt x="940" y="482835"/>
                  <a:pt x="627" y="390867"/>
                </a:cubicBezTo>
                <a:cubicBezTo>
                  <a:pt x="627" y="286073"/>
                  <a:pt x="313" y="181279"/>
                  <a:pt x="0" y="76484"/>
                </a:cubicBezTo>
                <a:cubicBezTo>
                  <a:pt x="0" y="58654"/>
                  <a:pt x="2506" y="41449"/>
                  <a:pt x="13468" y="26746"/>
                </a:cubicBezTo>
                <a:cubicBezTo>
                  <a:pt x="24429" y="11731"/>
                  <a:pt x="39463" y="2972"/>
                  <a:pt x="57628" y="2034"/>
                </a:cubicBezTo>
                <a:cubicBezTo>
                  <a:pt x="83937" y="470"/>
                  <a:pt x="110558" y="470"/>
                  <a:pt x="137180" y="157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3159248" y="2108021"/>
            <a:ext cx="1438038" cy="1925627"/>
          </a:xfrm>
          <a:custGeom>
            <a:avLst/>
            <a:gdLst>
              <a:gd name="connsiteX0" fmla="*/ 25612 w 1438038"/>
              <a:gd name="connsiteY0" fmla="*/ 0 h 1925627"/>
              <a:gd name="connsiteX1" fmla="*/ 1412427 w 1438038"/>
              <a:gd name="connsiteY1" fmla="*/ 0 h 1925627"/>
              <a:gd name="connsiteX2" fmla="*/ 1438038 w 1438038"/>
              <a:gd name="connsiteY2" fmla="*/ 25612 h 1925627"/>
              <a:gd name="connsiteX3" fmla="*/ 1438038 w 1438038"/>
              <a:gd name="connsiteY3" fmla="*/ 1900016 h 1925627"/>
              <a:gd name="connsiteX4" fmla="*/ 1412427 w 1438038"/>
              <a:gd name="connsiteY4" fmla="*/ 1925627 h 1925627"/>
              <a:gd name="connsiteX5" fmla="*/ 25612 w 1438038"/>
              <a:gd name="connsiteY5" fmla="*/ 1925627 h 1925627"/>
              <a:gd name="connsiteX6" fmla="*/ 0 w 1438038"/>
              <a:gd name="connsiteY6" fmla="*/ 1900016 h 1925627"/>
              <a:gd name="connsiteX7" fmla="*/ 0 w 1438038"/>
              <a:gd name="connsiteY7" fmla="*/ 25612 h 1925627"/>
              <a:gd name="connsiteX8" fmla="*/ 25612 w 1438038"/>
              <a:gd name="connsiteY8" fmla="*/ 0 h 1925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38038" h="1925627">
                <a:moveTo>
                  <a:pt x="25612" y="0"/>
                </a:moveTo>
                <a:lnTo>
                  <a:pt x="1412427" y="0"/>
                </a:lnTo>
                <a:cubicBezTo>
                  <a:pt x="1426571" y="0"/>
                  <a:pt x="1438038" y="11467"/>
                  <a:pt x="1438038" y="25612"/>
                </a:cubicBezTo>
                <a:lnTo>
                  <a:pt x="1438038" y="1900016"/>
                </a:lnTo>
                <a:cubicBezTo>
                  <a:pt x="1438038" y="1914160"/>
                  <a:pt x="1426571" y="1925627"/>
                  <a:pt x="1412427" y="1925627"/>
                </a:cubicBezTo>
                <a:lnTo>
                  <a:pt x="25612" y="1925627"/>
                </a:lnTo>
                <a:cubicBezTo>
                  <a:pt x="11467" y="1925627"/>
                  <a:pt x="0" y="1914160"/>
                  <a:pt x="0" y="1900016"/>
                </a:cubicBezTo>
                <a:lnTo>
                  <a:pt x="0" y="25612"/>
                </a:lnTo>
                <a:cubicBezTo>
                  <a:pt x="0" y="11467"/>
                  <a:pt x="11467" y="0"/>
                  <a:pt x="25612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7493553" y="1935017"/>
            <a:ext cx="3101397" cy="1928328"/>
          </a:xfrm>
          <a:custGeom>
            <a:avLst/>
            <a:gdLst>
              <a:gd name="connsiteX0" fmla="*/ 0 w 3101397"/>
              <a:gd name="connsiteY0" fmla="*/ 0 h 1928328"/>
              <a:gd name="connsiteX1" fmla="*/ 3101397 w 3101397"/>
              <a:gd name="connsiteY1" fmla="*/ 0 h 1928328"/>
              <a:gd name="connsiteX2" fmla="*/ 3101397 w 3101397"/>
              <a:gd name="connsiteY2" fmla="*/ 1928328 h 1928328"/>
              <a:gd name="connsiteX3" fmla="*/ 0 w 3101397"/>
              <a:gd name="connsiteY3" fmla="*/ 1928328 h 1928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01397" h="1928328">
                <a:moveTo>
                  <a:pt x="0" y="0"/>
                </a:moveTo>
                <a:lnTo>
                  <a:pt x="3101397" y="0"/>
                </a:lnTo>
                <a:lnTo>
                  <a:pt x="3101397" y="1928328"/>
                </a:lnTo>
                <a:lnTo>
                  <a:pt x="0" y="1928328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404772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 rot="1500000">
            <a:off x="2668039" y="-1466932"/>
            <a:ext cx="2024875" cy="4378268"/>
          </a:xfrm>
          <a:custGeom>
            <a:avLst/>
            <a:gdLst>
              <a:gd name="connsiteX0" fmla="*/ 286247 w 2024875"/>
              <a:gd name="connsiteY0" fmla="*/ 0 h 4378268"/>
              <a:gd name="connsiteX1" fmla="*/ 424492 w 2024875"/>
              <a:gd name="connsiteY1" fmla="*/ 0 h 4378268"/>
              <a:gd name="connsiteX2" fmla="*/ 439129 w 2024875"/>
              <a:gd name="connsiteY2" fmla="*/ 1627 h 4378268"/>
              <a:gd name="connsiteX3" fmla="*/ 466778 w 2024875"/>
              <a:gd name="connsiteY3" fmla="*/ 30913 h 4378268"/>
              <a:gd name="connsiteX4" fmla="*/ 468405 w 2024875"/>
              <a:gd name="connsiteY4" fmla="*/ 55318 h 4378268"/>
              <a:gd name="connsiteX5" fmla="*/ 583879 w 2024875"/>
              <a:gd name="connsiteY5" fmla="*/ 165955 h 4378268"/>
              <a:gd name="connsiteX6" fmla="*/ 611529 w 2024875"/>
              <a:gd name="connsiteY6" fmla="*/ 165955 h 4378268"/>
              <a:gd name="connsiteX7" fmla="*/ 1414973 w 2024875"/>
              <a:gd name="connsiteY7" fmla="*/ 165955 h 4378268"/>
              <a:gd name="connsiteX8" fmla="*/ 1475150 w 2024875"/>
              <a:gd name="connsiteY8" fmla="*/ 161074 h 4378268"/>
              <a:gd name="connsiteX9" fmla="*/ 1556470 w 2024875"/>
              <a:gd name="connsiteY9" fmla="*/ 60200 h 4378268"/>
              <a:gd name="connsiteX10" fmla="*/ 1559723 w 2024875"/>
              <a:gd name="connsiteY10" fmla="*/ 30913 h 4378268"/>
              <a:gd name="connsiteX11" fmla="*/ 1587372 w 2024875"/>
              <a:gd name="connsiteY11" fmla="*/ 0 h 4378268"/>
              <a:gd name="connsiteX12" fmla="*/ 1592251 w 2024875"/>
              <a:gd name="connsiteY12" fmla="*/ 0 h 4378268"/>
              <a:gd name="connsiteX13" fmla="*/ 1792299 w 2024875"/>
              <a:gd name="connsiteY13" fmla="*/ 4881 h 4378268"/>
              <a:gd name="connsiteX14" fmla="*/ 1915906 w 2024875"/>
              <a:gd name="connsiteY14" fmla="*/ 42302 h 4378268"/>
              <a:gd name="connsiteX15" fmla="*/ 2015116 w 2024875"/>
              <a:gd name="connsiteY15" fmla="*/ 191987 h 4378268"/>
              <a:gd name="connsiteX16" fmla="*/ 2024875 w 2024875"/>
              <a:gd name="connsiteY16" fmla="*/ 294488 h 4378268"/>
              <a:gd name="connsiteX17" fmla="*/ 2024875 w 2024875"/>
              <a:gd name="connsiteY17" fmla="*/ 719136 h 4378268"/>
              <a:gd name="connsiteX18" fmla="*/ 2024875 w 2024875"/>
              <a:gd name="connsiteY18" fmla="*/ 4034970 h 4378268"/>
              <a:gd name="connsiteX19" fmla="*/ 2021622 w 2024875"/>
              <a:gd name="connsiteY19" fmla="*/ 4147234 h 4378268"/>
              <a:gd name="connsiteX20" fmla="*/ 1971203 w 2024875"/>
              <a:gd name="connsiteY20" fmla="*/ 4285529 h 4378268"/>
              <a:gd name="connsiteX21" fmla="*/ 1824827 w 2024875"/>
              <a:gd name="connsiteY21" fmla="*/ 4370133 h 4378268"/>
              <a:gd name="connsiteX22" fmla="*/ 1761397 w 2024875"/>
              <a:gd name="connsiteY22" fmla="*/ 4375014 h 4378268"/>
              <a:gd name="connsiteX23" fmla="*/ 339919 w 2024875"/>
              <a:gd name="connsiteY23" fmla="*/ 4378268 h 4378268"/>
              <a:gd name="connsiteX24" fmla="*/ 203301 w 2024875"/>
              <a:gd name="connsiteY24" fmla="*/ 4370133 h 4378268"/>
              <a:gd name="connsiteX25" fmla="*/ 55298 w 2024875"/>
              <a:gd name="connsiteY25" fmla="*/ 4285529 h 4378268"/>
              <a:gd name="connsiteX26" fmla="*/ 6505 w 2024875"/>
              <a:gd name="connsiteY26" fmla="*/ 4168385 h 4378268"/>
              <a:gd name="connsiteX27" fmla="*/ 1626 w 2024875"/>
              <a:gd name="connsiteY27" fmla="*/ 4059375 h 4378268"/>
              <a:gd name="connsiteX28" fmla="*/ 0 w 2024875"/>
              <a:gd name="connsiteY28" fmla="*/ 3066903 h 4378268"/>
              <a:gd name="connsiteX29" fmla="*/ 0 w 2024875"/>
              <a:gd name="connsiteY29" fmla="*/ 2188321 h 4378268"/>
              <a:gd name="connsiteX30" fmla="*/ 0 w 2024875"/>
              <a:gd name="connsiteY30" fmla="*/ 343298 h 4378268"/>
              <a:gd name="connsiteX31" fmla="*/ 4879 w 2024875"/>
              <a:gd name="connsiteY31" fmla="*/ 231035 h 4378268"/>
              <a:gd name="connsiteX32" fmla="*/ 42286 w 2024875"/>
              <a:gd name="connsiteY32" fmla="*/ 109009 h 4378268"/>
              <a:gd name="connsiteX33" fmla="*/ 148181 w 2024875"/>
              <a:gd name="connsiteY33" fmla="*/ 22982 h 4378268"/>
              <a:gd name="connsiteX34" fmla="*/ 193542 w 2024875"/>
              <a:gd name="connsiteY34" fmla="*/ 9762 h 4378268"/>
              <a:gd name="connsiteX35" fmla="*/ 286247 w 2024875"/>
              <a:gd name="connsiteY35" fmla="*/ 0 h 437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024875" h="4378268">
                <a:moveTo>
                  <a:pt x="286247" y="0"/>
                </a:moveTo>
                <a:cubicBezTo>
                  <a:pt x="331787" y="0"/>
                  <a:pt x="377326" y="0"/>
                  <a:pt x="424492" y="0"/>
                </a:cubicBezTo>
                <a:cubicBezTo>
                  <a:pt x="429371" y="0"/>
                  <a:pt x="434250" y="0"/>
                  <a:pt x="439129" y="1627"/>
                </a:cubicBezTo>
                <a:cubicBezTo>
                  <a:pt x="455393" y="3254"/>
                  <a:pt x="465152" y="13016"/>
                  <a:pt x="466778" y="30913"/>
                </a:cubicBezTo>
                <a:cubicBezTo>
                  <a:pt x="466778" y="39048"/>
                  <a:pt x="468405" y="47183"/>
                  <a:pt x="468405" y="55318"/>
                </a:cubicBezTo>
                <a:cubicBezTo>
                  <a:pt x="471658" y="117144"/>
                  <a:pt x="517197" y="162701"/>
                  <a:pt x="583879" y="165955"/>
                </a:cubicBezTo>
                <a:cubicBezTo>
                  <a:pt x="592012" y="165955"/>
                  <a:pt x="601770" y="165955"/>
                  <a:pt x="611529" y="165955"/>
                </a:cubicBezTo>
                <a:cubicBezTo>
                  <a:pt x="879885" y="165955"/>
                  <a:pt x="1148242" y="165955"/>
                  <a:pt x="1414973" y="165955"/>
                </a:cubicBezTo>
                <a:cubicBezTo>
                  <a:pt x="1434490" y="165955"/>
                  <a:pt x="1455633" y="165955"/>
                  <a:pt x="1475150" y="161074"/>
                </a:cubicBezTo>
                <a:cubicBezTo>
                  <a:pt x="1519063" y="148058"/>
                  <a:pt x="1553217" y="109010"/>
                  <a:pt x="1556470" y="60200"/>
                </a:cubicBezTo>
                <a:cubicBezTo>
                  <a:pt x="1558096" y="50437"/>
                  <a:pt x="1558096" y="40675"/>
                  <a:pt x="1559723" y="30913"/>
                </a:cubicBezTo>
                <a:cubicBezTo>
                  <a:pt x="1561349" y="13016"/>
                  <a:pt x="1571108" y="3254"/>
                  <a:pt x="1587372" y="0"/>
                </a:cubicBezTo>
                <a:cubicBezTo>
                  <a:pt x="1588998" y="0"/>
                  <a:pt x="1590624" y="0"/>
                  <a:pt x="1592251" y="0"/>
                </a:cubicBezTo>
                <a:cubicBezTo>
                  <a:pt x="1658933" y="1627"/>
                  <a:pt x="1725616" y="1627"/>
                  <a:pt x="1792299" y="4881"/>
                </a:cubicBezTo>
                <a:cubicBezTo>
                  <a:pt x="1836212" y="6508"/>
                  <a:pt x="1878498" y="17897"/>
                  <a:pt x="1915906" y="42302"/>
                </a:cubicBezTo>
                <a:cubicBezTo>
                  <a:pt x="1971204" y="78096"/>
                  <a:pt x="2002105" y="128534"/>
                  <a:pt x="2015116" y="191987"/>
                </a:cubicBezTo>
                <a:cubicBezTo>
                  <a:pt x="2021622" y="226154"/>
                  <a:pt x="2024875" y="260321"/>
                  <a:pt x="2024875" y="294488"/>
                </a:cubicBezTo>
                <a:cubicBezTo>
                  <a:pt x="2024875" y="436037"/>
                  <a:pt x="2024875" y="577587"/>
                  <a:pt x="2024875" y="719136"/>
                </a:cubicBezTo>
                <a:cubicBezTo>
                  <a:pt x="2024875" y="1823872"/>
                  <a:pt x="2024875" y="2930234"/>
                  <a:pt x="2024875" y="4034970"/>
                </a:cubicBezTo>
                <a:cubicBezTo>
                  <a:pt x="2024875" y="4072391"/>
                  <a:pt x="2023249" y="4109812"/>
                  <a:pt x="2021622" y="4147234"/>
                </a:cubicBezTo>
                <a:cubicBezTo>
                  <a:pt x="2016743" y="4197670"/>
                  <a:pt x="2003732" y="4244854"/>
                  <a:pt x="1971203" y="4285529"/>
                </a:cubicBezTo>
                <a:cubicBezTo>
                  <a:pt x="1933796" y="4334339"/>
                  <a:pt x="1883377" y="4360371"/>
                  <a:pt x="1824827" y="4370133"/>
                </a:cubicBezTo>
                <a:cubicBezTo>
                  <a:pt x="1803684" y="4373387"/>
                  <a:pt x="1782540" y="4375014"/>
                  <a:pt x="1761397" y="4375014"/>
                </a:cubicBezTo>
                <a:cubicBezTo>
                  <a:pt x="1286487" y="4376641"/>
                  <a:pt x="813203" y="4378268"/>
                  <a:pt x="339919" y="4378268"/>
                </a:cubicBezTo>
                <a:cubicBezTo>
                  <a:pt x="294379" y="4378268"/>
                  <a:pt x="248840" y="4378268"/>
                  <a:pt x="203301" y="4370133"/>
                </a:cubicBezTo>
                <a:cubicBezTo>
                  <a:pt x="143124" y="4360371"/>
                  <a:pt x="92705" y="4334339"/>
                  <a:pt x="55298" y="4285529"/>
                </a:cubicBezTo>
                <a:cubicBezTo>
                  <a:pt x="27649" y="4251362"/>
                  <a:pt x="13011" y="4212314"/>
                  <a:pt x="6505" y="4168385"/>
                </a:cubicBezTo>
                <a:cubicBezTo>
                  <a:pt x="1626" y="4132591"/>
                  <a:pt x="1626" y="4096796"/>
                  <a:pt x="1626" y="4059375"/>
                </a:cubicBezTo>
                <a:cubicBezTo>
                  <a:pt x="1626" y="3729093"/>
                  <a:pt x="0" y="3397185"/>
                  <a:pt x="0" y="3066903"/>
                </a:cubicBezTo>
                <a:cubicBezTo>
                  <a:pt x="0" y="2774042"/>
                  <a:pt x="0" y="2481181"/>
                  <a:pt x="0" y="2188321"/>
                </a:cubicBezTo>
                <a:cubicBezTo>
                  <a:pt x="0" y="1573313"/>
                  <a:pt x="0" y="958306"/>
                  <a:pt x="0" y="343298"/>
                </a:cubicBezTo>
                <a:cubicBezTo>
                  <a:pt x="0" y="305877"/>
                  <a:pt x="1626" y="268456"/>
                  <a:pt x="4879" y="231035"/>
                </a:cubicBezTo>
                <a:cubicBezTo>
                  <a:pt x="8132" y="188733"/>
                  <a:pt x="19517" y="146431"/>
                  <a:pt x="42286" y="109009"/>
                </a:cubicBezTo>
                <a:cubicBezTo>
                  <a:pt x="69122" y="67521"/>
                  <a:pt x="105106" y="39760"/>
                  <a:pt x="148181" y="22982"/>
                </a:cubicBezTo>
                <a:cubicBezTo>
                  <a:pt x="162539" y="17389"/>
                  <a:pt x="177685" y="13016"/>
                  <a:pt x="193542" y="9762"/>
                </a:cubicBezTo>
                <a:cubicBezTo>
                  <a:pt x="224444" y="4881"/>
                  <a:pt x="255346" y="1627"/>
                  <a:pt x="28624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 rot="1500000">
            <a:off x="-623828" y="-250469"/>
            <a:ext cx="2024875" cy="4378268"/>
          </a:xfrm>
          <a:custGeom>
            <a:avLst/>
            <a:gdLst>
              <a:gd name="connsiteX0" fmla="*/ 286247 w 2024875"/>
              <a:gd name="connsiteY0" fmla="*/ 0 h 4378268"/>
              <a:gd name="connsiteX1" fmla="*/ 424492 w 2024875"/>
              <a:gd name="connsiteY1" fmla="*/ 0 h 4378268"/>
              <a:gd name="connsiteX2" fmla="*/ 439129 w 2024875"/>
              <a:gd name="connsiteY2" fmla="*/ 1627 h 4378268"/>
              <a:gd name="connsiteX3" fmla="*/ 466778 w 2024875"/>
              <a:gd name="connsiteY3" fmla="*/ 30913 h 4378268"/>
              <a:gd name="connsiteX4" fmla="*/ 468405 w 2024875"/>
              <a:gd name="connsiteY4" fmla="*/ 55318 h 4378268"/>
              <a:gd name="connsiteX5" fmla="*/ 583879 w 2024875"/>
              <a:gd name="connsiteY5" fmla="*/ 165955 h 4378268"/>
              <a:gd name="connsiteX6" fmla="*/ 611529 w 2024875"/>
              <a:gd name="connsiteY6" fmla="*/ 165955 h 4378268"/>
              <a:gd name="connsiteX7" fmla="*/ 1414973 w 2024875"/>
              <a:gd name="connsiteY7" fmla="*/ 165955 h 4378268"/>
              <a:gd name="connsiteX8" fmla="*/ 1475150 w 2024875"/>
              <a:gd name="connsiteY8" fmla="*/ 161074 h 4378268"/>
              <a:gd name="connsiteX9" fmla="*/ 1556470 w 2024875"/>
              <a:gd name="connsiteY9" fmla="*/ 60200 h 4378268"/>
              <a:gd name="connsiteX10" fmla="*/ 1559723 w 2024875"/>
              <a:gd name="connsiteY10" fmla="*/ 30913 h 4378268"/>
              <a:gd name="connsiteX11" fmla="*/ 1587372 w 2024875"/>
              <a:gd name="connsiteY11" fmla="*/ 0 h 4378268"/>
              <a:gd name="connsiteX12" fmla="*/ 1592251 w 2024875"/>
              <a:gd name="connsiteY12" fmla="*/ 0 h 4378268"/>
              <a:gd name="connsiteX13" fmla="*/ 1792299 w 2024875"/>
              <a:gd name="connsiteY13" fmla="*/ 4881 h 4378268"/>
              <a:gd name="connsiteX14" fmla="*/ 1915906 w 2024875"/>
              <a:gd name="connsiteY14" fmla="*/ 42302 h 4378268"/>
              <a:gd name="connsiteX15" fmla="*/ 2015116 w 2024875"/>
              <a:gd name="connsiteY15" fmla="*/ 191987 h 4378268"/>
              <a:gd name="connsiteX16" fmla="*/ 2024875 w 2024875"/>
              <a:gd name="connsiteY16" fmla="*/ 294488 h 4378268"/>
              <a:gd name="connsiteX17" fmla="*/ 2024875 w 2024875"/>
              <a:gd name="connsiteY17" fmla="*/ 719136 h 4378268"/>
              <a:gd name="connsiteX18" fmla="*/ 2024875 w 2024875"/>
              <a:gd name="connsiteY18" fmla="*/ 4034970 h 4378268"/>
              <a:gd name="connsiteX19" fmla="*/ 2021622 w 2024875"/>
              <a:gd name="connsiteY19" fmla="*/ 4147234 h 4378268"/>
              <a:gd name="connsiteX20" fmla="*/ 1971203 w 2024875"/>
              <a:gd name="connsiteY20" fmla="*/ 4285529 h 4378268"/>
              <a:gd name="connsiteX21" fmla="*/ 1824827 w 2024875"/>
              <a:gd name="connsiteY21" fmla="*/ 4370133 h 4378268"/>
              <a:gd name="connsiteX22" fmla="*/ 1761397 w 2024875"/>
              <a:gd name="connsiteY22" fmla="*/ 4375014 h 4378268"/>
              <a:gd name="connsiteX23" fmla="*/ 339919 w 2024875"/>
              <a:gd name="connsiteY23" fmla="*/ 4378268 h 4378268"/>
              <a:gd name="connsiteX24" fmla="*/ 203301 w 2024875"/>
              <a:gd name="connsiteY24" fmla="*/ 4370133 h 4378268"/>
              <a:gd name="connsiteX25" fmla="*/ 55298 w 2024875"/>
              <a:gd name="connsiteY25" fmla="*/ 4285529 h 4378268"/>
              <a:gd name="connsiteX26" fmla="*/ 6505 w 2024875"/>
              <a:gd name="connsiteY26" fmla="*/ 4168385 h 4378268"/>
              <a:gd name="connsiteX27" fmla="*/ 1626 w 2024875"/>
              <a:gd name="connsiteY27" fmla="*/ 4059375 h 4378268"/>
              <a:gd name="connsiteX28" fmla="*/ 0 w 2024875"/>
              <a:gd name="connsiteY28" fmla="*/ 3066903 h 4378268"/>
              <a:gd name="connsiteX29" fmla="*/ 0 w 2024875"/>
              <a:gd name="connsiteY29" fmla="*/ 2188321 h 4378268"/>
              <a:gd name="connsiteX30" fmla="*/ 0 w 2024875"/>
              <a:gd name="connsiteY30" fmla="*/ 343298 h 4378268"/>
              <a:gd name="connsiteX31" fmla="*/ 4879 w 2024875"/>
              <a:gd name="connsiteY31" fmla="*/ 231035 h 4378268"/>
              <a:gd name="connsiteX32" fmla="*/ 42286 w 2024875"/>
              <a:gd name="connsiteY32" fmla="*/ 109009 h 4378268"/>
              <a:gd name="connsiteX33" fmla="*/ 148181 w 2024875"/>
              <a:gd name="connsiteY33" fmla="*/ 22982 h 4378268"/>
              <a:gd name="connsiteX34" fmla="*/ 193542 w 2024875"/>
              <a:gd name="connsiteY34" fmla="*/ 9762 h 4378268"/>
              <a:gd name="connsiteX35" fmla="*/ 286247 w 2024875"/>
              <a:gd name="connsiteY35" fmla="*/ 0 h 437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024875" h="4378268">
                <a:moveTo>
                  <a:pt x="286247" y="0"/>
                </a:moveTo>
                <a:cubicBezTo>
                  <a:pt x="331787" y="0"/>
                  <a:pt x="377326" y="0"/>
                  <a:pt x="424492" y="0"/>
                </a:cubicBezTo>
                <a:cubicBezTo>
                  <a:pt x="429371" y="0"/>
                  <a:pt x="434250" y="0"/>
                  <a:pt x="439129" y="1627"/>
                </a:cubicBezTo>
                <a:cubicBezTo>
                  <a:pt x="455393" y="3254"/>
                  <a:pt x="465152" y="13016"/>
                  <a:pt x="466778" y="30913"/>
                </a:cubicBezTo>
                <a:cubicBezTo>
                  <a:pt x="466778" y="39048"/>
                  <a:pt x="468405" y="47183"/>
                  <a:pt x="468405" y="55318"/>
                </a:cubicBezTo>
                <a:cubicBezTo>
                  <a:pt x="471658" y="117144"/>
                  <a:pt x="517197" y="162701"/>
                  <a:pt x="583879" y="165955"/>
                </a:cubicBezTo>
                <a:cubicBezTo>
                  <a:pt x="592012" y="165955"/>
                  <a:pt x="601770" y="165955"/>
                  <a:pt x="611529" y="165955"/>
                </a:cubicBezTo>
                <a:cubicBezTo>
                  <a:pt x="879885" y="165955"/>
                  <a:pt x="1148242" y="165955"/>
                  <a:pt x="1414973" y="165955"/>
                </a:cubicBezTo>
                <a:cubicBezTo>
                  <a:pt x="1434490" y="165955"/>
                  <a:pt x="1455633" y="165955"/>
                  <a:pt x="1475150" y="161074"/>
                </a:cubicBezTo>
                <a:cubicBezTo>
                  <a:pt x="1519063" y="148058"/>
                  <a:pt x="1553217" y="109010"/>
                  <a:pt x="1556470" y="60200"/>
                </a:cubicBezTo>
                <a:cubicBezTo>
                  <a:pt x="1558096" y="50437"/>
                  <a:pt x="1558096" y="40675"/>
                  <a:pt x="1559723" y="30913"/>
                </a:cubicBezTo>
                <a:cubicBezTo>
                  <a:pt x="1561349" y="13016"/>
                  <a:pt x="1571108" y="3254"/>
                  <a:pt x="1587372" y="0"/>
                </a:cubicBezTo>
                <a:cubicBezTo>
                  <a:pt x="1588998" y="0"/>
                  <a:pt x="1590624" y="0"/>
                  <a:pt x="1592251" y="0"/>
                </a:cubicBezTo>
                <a:cubicBezTo>
                  <a:pt x="1658933" y="1627"/>
                  <a:pt x="1725616" y="1627"/>
                  <a:pt x="1792299" y="4881"/>
                </a:cubicBezTo>
                <a:cubicBezTo>
                  <a:pt x="1836212" y="6508"/>
                  <a:pt x="1878498" y="17897"/>
                  <a:pt x="1915906" y="42302"/>
                </a:cubicBezTo>
                <a:cubicBezTo>
                  <a:pt x="1971204" y="78096"/>
                  <a:pt x="2002105" y="128534"/>
                  <a:pt x="2015116" y="191987"/>
                </a:cubicBezTo>
                <a:cubicBezTo>
                  <a:pt x="2021622" y="226154"/>
                  <a:pt x="2024875" y="260321"/>
                  <a:pt x="2024875" y="294488"/>
                </a:cubicBezTo>
                <a:cubicBezTo>
                  <a:pt x="2024875" y="436037"/>
                  <a:pt x="2024875" y="577587"/>
                  <a:pt x="2024875" y="719136"/>
                </a:cubicBezTo>
                <a:cubicBezTo>
                  <a:pt x="2024875" y="1823872"/>
                  <a:pt x="2024875" y="2930234"/>
                  <a:pt x="2024875" y="4034970"/>
                </a:cubicBezTo>
                <a:cubicBezTo>
                  <a:pt x="2024875" y="4072391"/>
                  <a:pt x="2023249" y="4109812"/>
                  <a:pt x="2021622" y="4147234"/>
                </a:cubicBezTo>
                <a:cubicBezTo>
                  <a:pt x="2016743" y="4197670"/>
                  <a:pt x="2003732" y="4244854"/>
                  <a:pt x="1971203" y="4285529"/>
                </a:cubicBezTo>
                <a:cubicBezTo>
                  <a:pt x="1933796" y="4334339"/>
                  <a:pt x="1883377" y="4360371"/>
                  <a:pt x="1824827" y="4370133"/>
                </a:cubicBezTo>
                <a:cubicBezTo>
                  <a:pt x="1803684" y="4373387"/>
                  <a:pt x="1782540" y="4375014"/>
                  <a:pt x="1761397" y="4375014"/>
                </a:cubicBezTo>
                <a:cubicBezTo>
                  <a:pt x="1286487" y="4376641"/>
                  <a:pt x="813203" y="4378268"/>
                  <a:pt x="339919" y="4378268"/>
                </a:cubicBezTo>
                <a:cubicBezTo>
                  <a:pt x="294379" y="4378268"/>
                  <a:pt x="248840" y="4378268"/>
                  <a:pt x="203301" y="4370133"/>
                </a:cubicBezTo>
                <a:cubicBezTo>
                  <a:pt x="143124" y="4360371"/>
                  <a:pt x="92705" y="4334339"/>
                  <a:pt x="55298" y="4285529"/>
                </a:cubicBezTo>
                <a:cubicBezTo>
                  <a:pt x="27649" y="4251362"/>
                  <a:pt x="13011" y="4212314"/>
                  <a:pt x="6505" y="4168385"/>
                </a:cubicBezTo>
                <a:cubicBezTo>
                  <a:pt x="1626" y="4132591"/>
                  <a:pt x="1626" y="4096796"/>
                  <a:pt x="1626" y="4059375"/>
                </a:cubicBezTo>
                <a:cubicBezTo>
                  <a:pt x="1626" y="3729093"/>
                  <a:pt x="0" y="3397185"/>
                  <a:pt x="0" y="3066903"/>
                </a:cubicBezTo>
                <a:cubicBezTo>
                  <a:pt x="0" y="2774042"/>
                  <a:pt x="0" y="2481181"/>
                  <a:pt x="0" y="2188321"/>
                </a:cubicBezTo>
                <a:cubicBezTo>
                  <a:pt x="0" y="1573313"/>
                  <a:pt x="0" y="958306"/>
                  <a:pt x="0" y="343298"/>
                </a:cubicBezTo>
                <a:cubicBezTo>
                  <a:pt x="0" y="305877"/>
                  <a:pt x="1626" y="268456"/>
                  <a:pt x="4879" y="231035"/>
                </a:cubicBezTo>
                <a:cubicBezTo>
                  <a:pt x="8132" y="188733"/>
                  <a:pt x="19517" y="146431"/>
                  <a:pt x="42286" y="109009"/>
                </a:cubicBezTo>
                <a:cubicBezTo>
                  <a:pt x="69122" y="67521"/>
                  <a:pt x="105106" y="39760"/>
                  <a:pt x="148181" y="22982"/>
                </a:cubicBezTo>
                <a:cubicBezTo>
                  <a:pt x="162539" y="17389"/>
                  <a:pt x="177685" y="13016"/>
                  <a:pt x="193542" y="9762"/>
                </a:cubicBezTo>
                <a:cubicBezTo>
                  <a:pt x="224444" y="4881"/>
                  <a:pt x="255346" y="1627"/>
                  <a:pt x="28624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 rot="1500000">
            <a:off x="615011" y="2935801"/>
            <a:ext cx="2024875" cy="4378268"/>
          </a:xfrm>
          <a:custGeom>
            <a:avLst/>
            <a:gdLst>
              <a:gd name="connsiteX0" fmla="*/ 286247 w 2024875"/>
              <a:gd name="connsiteY0" fmla="*/ 0 h 4378268"/>
              <a:gd name="connsiteX1" fmla="*/ 424492 w 2024875"/>
              <a:gd name="connsiteY1" fmla="*/ 0 h 4378268"/>
              <a:gd name="connsiteX2" fmla="*/ 439129 w 2024875"/>
              <a:gd name="connsiteY2" fmla="*/ 1627 h 4378268"/>
              <a:gd name="connsiteX3" fmla="*/ 466778 w 2024875"/>
              <a:gd name="connsiteY3" fmla="*/ 30913 h 4378268"/>
              <a:gd name="connsiteX4" fmla="*/ 468405 w 2024875"/>
              <a:gd name="connsiteY4" fmla="*/ 55318 h 4378268"/>
              <a:gd name="connsiteX5" fmla="*/ 583879 w 2024875"/>
              <a:gd name="connsiteY5" fmla="*/ 165955 h 4378268"/>
              <a:gd name="connsiteX6" fmla="*/ 611529 w 2024875"/>
              <a:gd name="connsiteY6" fmla="*/ 165955 h 4378268"/>
              <a:gd name="connsiteX7" fmla="*/ 1414973 w 2024875"/>
              <a:gd name="connsiteY7" fmla="*/ 165955 h 4378268"/>
              <a:gd name="connsiteX8" fmla="*/ 1475150 w 2024875"/>
              <a:gd name="connsiteY8" fmla="*/ 161074 h 4378268"/>
              <a:gd name="connsiteX9" fmla="*/ 1556470 w 2024875"/>
              <a:gd name="connsiteY9" fmla="*/ 60200 h 4378268"/>
              <a:gd name="connsiteX10" fmla="*/ 1559723 w 2024875"/>
              <a:gd name="connsiteY10" fmla="*/ 30913 h 4378268"/>
              <a:gd name="connsiteX11" fmla="*/ 1587372 w 2024875"/>
              <a:gd name="connsiteY11" fmla="*/ 0 h 4378268"/>
              <a:gd name="connsiteX12" fmla="*/ 1592251 w 2024875"/>
              <a:gd name="connsiteY12" fmla="*/ 0 h 4378268"/>
              <a:gd name="connsiteX13" fmla="*/ 1792299 w 2024875"/>
              <a:gd name="connsiteY13" fmla="*/ 4881 h 4378268"/>
              <a:gd name="connsiteX14" fmla="*/ 1915906 w 2024875"/>
              <a:gd name="connsiteY14" fmla="*/ 42302 h 4378268"/>
              <a:gd name="connsiteX15" fmla="*/ 2015116 w 2024875"/>
              <a:gd name="connsiteY15" fmla="*/ 191987 h 4378268"/>
              <a:gd name="connsiteX16" fmla="*/ 2024875 w 2024875"/>
              <a:gd name="connsiteY16" fmla="*/ 294488 h 4378268"/>
              <a:gd name="connsiteX17" fmla="*/ 2024875 w 2024875"/>
              <a:gd name="connsiteY17" fmla="*/ 719136 h 4378268"/>
              <a:gd name="connsiteX18" fmla="*/ 2024875 w 2024875"/>
              <a:gd name="connsiteY18" fmla="*/ 4034970 h 4378268"/>
              <a:gd name="connsiteX19" fmla="*/ 2021622 w 2024875"/>
              <a:gd name="connsiteY19" fmla="*/ 4147234 h 4378268"/>
              <a:gd name="connsiteX20" fmla="*/ 1971203 w 2024875"/>
              <a:gd name="connsiteY20" fmla="*/ 4285529 h 4378268"/>
              <a:gd name="connsiteX21" fmla="*/ 1824827 w 2024875"/>
              <a:gd name="connsiteY21" fmla="*/ 4370133 h 4378268"/>
              <a:gd name="connsiteX22" fmla="*/ 1761397 w 2024875"/>
              <a:gd name="connsiteY22" fmla="*/ 4375014 h 4378268"/>
              <a:gd name="connsiteX23" fmla="*/ 339919 w 2024875"/>
              <a:gd name="connsiteY23" fmla="*/ 4378268 h 4378268"/>
              <a:gd name="connsiteX24" fmla="*/ 203301 w 2024875"/>
              <a:gd name="connsiteY24" fmla="*/ 4370133 h 4378268"/>
              <a:gd name="connsiteX25" fmla="*/ 55298 w 2024875"/>
              <a:gd name="connsiteY25" fmla="*/ 4285529 h 4378268"/>
              <a:gd name="connsiteX26" fmla="*/ 6505 w 2024875"/>
              <a:gd name="connsiteY26" fmla="*/ 4168385 h 4378268"/>
              <a:gd name="connsiteX27" fmla="*/ 1626 w 2024875"/>
              <a:gd name="connsiteY27" fmla="*/ 4059375 h 4378268"/>
              <a:gd name="connsiteX28" fmla="*/ 0 w 2024875"/>
              <a:gd name="connsiteY28" fmla="*/ 3066903 h 4378268"/>
              <a:gd name="connsiteX29" fmla="*/ 0 w 2024875"/>
              <a:gd name="connsiteY29" fmla="*/ 2188321 h 4378268"/>
              <a:gd name="connsiteX30" fmla="*/ 0 w 2024875"/>
              <a:gd name="connsiteY30" fmla="*/ 343298 h 4378268"/>
              <a:gd name="connsiteX31" fmla="*/ 4879 w 2024875"/>
              <a:gd name="connsiteY31" fmla="*/ 231035 h 4378268"/>
              <a:gd name="connsiteX32" fmla="*/ 42286 w 2024875"/>
              <a:gd name="connsiteY32" fmla="*/ 109009 h 4378268"/>
              <a:gd name="connsiteX33" fmla="*/ 148181 w 2024875"/>
              <a:gd name="connsiteY33" fmla="*/ 22982 h 4378268"/>
              <a:gd name="connsiteX34" fmla="*/ 193542 w 2024875"/>
              <a:gd name="connsiteY34" fmla="*/ 9762 h 4378268"/>
              <a:gd name="connsiteX35" fmla="*/ 286247 w 2024875"/>
              <a:gd name="connsiteY35" fmla="*/ 0 h 437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024875" h="4378268">
                <a:moveTo>
                  <a:pt x="286247" y="0"/>
                </a:moveTo>
                <a:cubicBezTo>
                  <a:pt x="331787" y="0"/>
                  <a:pt x="377326" y="0"/>
                  <a:pt x="424492" y="0"/>
                </a:cubicBezTo>
                <a:cubicBezTo>
                  <a:pt x="429371" y="0"/>
                  <a:pt x="434250" y="0"/>
                  <a:pt x="439129" y="1627"/>
                </a:cubicBezTo>
                <a:cubicBezTo>
                  <a:pt x="455393" y="3254"/>
                  <a:pt x="465152" y="13016"/>
                  <a:pt x="466778" y="30913"/>
                </a:cubicBezTo>
                <a:cubicBezTo>
                  <a:pt x="466778" y="39048"/>
                  <a:pt x="468405" y="47183"/>
                  <a:pt x="468405" y="55318"/>
                </a:cubicBezTo>
                <a:cubicBezTo>
                  <a:pt x="471658" y="117144"/>
                  <a:pt x="517197" y="162701"/>
                  <a:pt x="583879" y="165955"/>
                </a:cubicBezTo>
                <a:cubicBezTo>
                  <a:pt x="592012" y="165955"/>
                  <a:pt x="601770" y="165955"/>
                  <a:pt x="611529" y="165955"/>
                </a:cubicBezTo>
                <a:cubicBezTo>
                  <a:pt x="879885" y="165955"/>
                  <a:pt x="1148242" y="165955"/>
                  <a:pt x="1414973" y="165955"/>
                </a:cubicBezTo>
                <a:cubicBezTo>
                  <a:pt x="1434490" y="165955"/>
                  <a:pt x="1455633" y="165955"/>
                  <a:pt x="1475150" y="161074"/>
                </a:cubicBezTo>
                <a:cubicBezTo>
                  <a:pt x="1519063" y="148058"/>
                  <a:pt x="1553217" y="109010"/>
                  <a:pt x="1556470" y="60200"/>
                </a:cubicBezTo>
                <a:cubicBezTo>
                  <a:pt x="1558096" y="50437"/>
                  <a:pt x="1558096" y="40675"/>
                  <a:pt x="1559723" y="30913"/>
                </a:cubicBezTo>
                <a:cubicBezTo>
                  <a:pt x="1561349" y="13016"/>
                  <a:pt x="1571108" y="3254"/>
                  <a:pt x="1587372" y="0"/>
                </a:cubicBezTo>
                <a:cubicBezTo>
                  <a:pt x="1588998" y="0"/>
                  <a:pt x="1590624" y="0"/>
                  <a:pt x="1592251" y="0"/>
                </a:cubicBezTo>
                <a:cubicBezTo>
                  <a:pt x="1658933" y="1627"/>
                  <a:pt x="1725616" y="1627"/>
                  <a:pt x="1792299" y="4881"/>
                </a:cubicBezTo>
                <a:cubicBezTo>
                  <a:pt x="1836212" y="6508"/>
                  <a:pt x="1878498" y="17897"/>
                  <a:pt x="1915906" y="42302"/>
                </a:cubicBezTo>
                <a:cubicBezTo>
                  <a:pt x="1971204" y="78096"/>
                  <a:pt x="2002105" y="128534"/>
                  <a:pt x="2015116" y="191987"/>
                </a:cubicBezTo>
                <a:cubicBezTo>
                  <a:pt x="2021622" y="226154"/>
                  <a:pt x="2024875" y="260321"/>
                  <a:pt x="2024875" y="294488"/>
                </a:cubicBezTo>
                <a:cubicBezTo>
                  <a:pt x="2024875" y="436037"/>
                  <a:pt x="2024875" y="577587"/>
                  <a:pt x="2024875" y="719136"/>
                </a:cubicBezTo>
                <a:cubicBezTo>
                  <a:pt x="2024875" y="1823872"/>
                  <a:pt x="2024875" y="2930234"/>
                  <a:pt x="2024875" y="4034970"/>
                </a:cubicBezTo>
                <a:cubicBezTo>
                  <a:pt x="2024875" y="4072391"/>
                  <a:pt x="2023249" y="4109812"/>
                  <a:pt x="2021622" y="4147234"/>
                </a:cubicBezTo>
                <a:cubicBezTo>
                  <a:pt x="2016743" y="4197670"/>
                  <a:pt x="2003732" y="4244854"/>
                  <a:pt x="1971203" y="4285529"/>
                </a:cubicBezTo>
                <a:cubicBezTo>
                  <a:pt x="1933796" y="4334339"/>
                  <a:pt x="1883377" y="4360371"/>
                  <a:pt x="1824827" y="4370133"/>
                </a:cubicBezTo>
                <a:cubicBezTo>
                  <a:pt x="1803684" y="4373387"/>
                  <a:pt x="1782540" y="4375014"/>
                  <a:pt x="1761397" y="4375014"/>
                </a:cubicBezTo>
                <a:cubicBezTo>
                  <a:pt x="1286487" y="4376641"/>
                  <a:pt x="813203" y="4378268"/>
                  <a:pt x="339919" y="4378268"/>
                </a:cubicBezTo>
                <a:cubicBezTo>
                  <a:pt x="294379" y="4378268"/>
                  <a:pt x="248840" y="4378268"/>
                  <a:pt x="203301" y="4370133"/>
                </a:cubicBezTo>
                <a:cubicBezTo>
                  <a:pt x="143124" y="4360371"/>
                  <a:pt x="92705" y="4334339"/>
                  <a:pt x="55298" y="4285529"/>
                </a:cubicBezTo>
                <a:cubicBezTo>
                  <a:pt x="27649" y="4251362"/>
                  <a:pt x="13011" y="4212314"/>
                  <a:pt x="6505" y="4168385"/>
                </a:cubicBezTo>
                <a:cubicBezTo>
                  <a:pt x="1626" y="4132591"/>
                  <a:pt x="1626" y="4096796"/>
                  <a:pt x="1626" y="4059375"/>
                </a:cubicBezTo>
                <a:cubicBezTo>
                  <a:pt x="1626" y="3729093"/>
                  <a:pt x="0" y="3397185"/>
                  <a:pt x="0" y="3066903"/>
                </a:cubicBezTo>
                <a:cubicBezTo>
                  <a:pt x="0" y="2774042"/>
                  <a:pt x="0" y="2481181"/>
                  <a:pt x="0" y="2188321"/>
                </a:cubicBezTo>
                <a:cubicBezTo>
                  <a:pt x="0" y="1573313"/>
                  <a:pt x="0" y="958306"/>
                  <a:pt x="0" y="343298"/>
                </a:cubicBezTo>
                <a:cubicBezTo>
                  <a:pt x="0" y="305877"/>
                  <a:pt x="1626" y="268456"/>
                  <a:pt x="4879" y="231035"/>
                </a:cubicBezTo>
                <a:cubicBezTo>
                  <a:pt x="8132" y="188733"/>
                  <a:pt x="19517" y="146431"/>
                  <a:pt x="42286" y="109009"/>
                </a:cubicBezTo>
                <a:cubicBezTo>
                  <a:pt x="69122" y="67521"/>
                  <a:pt x="105106" y="39760"/>
                  <a:pt x="148181" y="22982"/>
                </a:cubicBezTo>
                <a:cubicBezTo>
                  <a:pt x="162539" y="17389"/>
                  <a:pt x="177685" y="13016"/>
                  <a:pt x="193542" y="9762"/>
                </a:cubicBezTo>
                <a:cubicBezTo>
                  <a:pt x="224444" y="4881"/>
                  <a:pt x="255346" y="1627"/>
                  <a:pt x="28624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4"/>
          </p:nvPr>
        </p:nvSpPr>
        <p:spPr>
          <a:xfrm rot="1500000">
            <a:off x="3852455" y="1836709"/>
            <a:ext cx="2024875" cy="4378268"/>
          </a:xfrm>
          <a:custGeom>
            <a:avLst/>
            <a:gdLst>
              <a:gd name="connsiteX0" fmla="*/ 286247 w 2024875"/>
              <a:gd name="connsiteY0" fmla="*/ 0 h 4378268"/>
              <a:gd name="connsiteX1" fmla="*/ 424492 w 2024875"/>
              <a:gd name="connsiteY1" fmla="*/ 0 h 4378268"/>
              <a:gd name="connsiteX2" fmla="*/ 439129 w 2024875"/>
              <a:gd name="connsiteY2" fmla="*/ 1627 h 4378268"/>
              <a:gd name="connsiteX3" fmla="*/ 466778 w 2024875"/>
              <a:gd name="connsiteY3" fmla="*/ 30913 h 4378268"/>
              <a:gd name="connsiteX4" fmla="*/ 468405 w 2024875"/>
              <a:gd name="connsiteY4" fmla="*/ 55318 h 4378268"/>
              <a:gd name="connsiteX5" fmla="*/ 583879 w 2024875"/>
              <a:gd name="connsiteY5" fmla="*/ 165955 h 4378268"/>
              <a:gd name="connsiteX6" fmla="*/ 611529 w 2024875"/>
              <a:gd name="connsiteY6" fmla="*/ 165955 h 4378268"/>
              <a:gd name="connsiteX7" fmla="*/ 1414973 w 2024875"/>
              <a:gd name="connsiteY7" fmla="*/ 165955 h 4378268"/>
              <a:gd name="connsiteX8" fmla="*/ 1475150 w 2024875"/>
              <a:gd name="connsiteY8" fmla="*/ 161074 h 4378268"/>
              <a:gd name="connsiteX9" fmla="*/ 1556470 w 2024875"/>
              <a:gd name="connsiteY9" fmla="*/ 60200 h 4378268"/>
              <a:gd name="connsiteX10" fmla="*/ 1559723 w 2024875"/>
              <a:gd name="connsiteY10" fmla="*/ 30913 h 4378268"/>
              <a:gd name="connsiteX11" fmla="*/ 1587372 w 2024875"/>
              <a:gd name="connsiteY11" fmla="*/ 0 h 4378268"/>
              <a:gd name="connsiteX12" fmla="*/ 1592251 w 2024875"/>
              <a:gd name="connsiteY12" fmla="*/ 0 h 4378268"/>
              <a:gd name="connsiteX13" fmla="*/ 1792299 w 2024875"/>
              <a:gd name="connsiteY13" fmla="*/ 4881 h 4378268"/>
              <a:gd name="connsiteX14" fmla="*/ 1915906 w 2024875"/>
              <a:gd name="connsiteY14" fmla="*/ 42302 h 4378268"/>
              <a:gd name="connsiteX15" fmla="*/ 2015116 w 2024875"/>
              <a:gd name="connsiteY15" fmla="*/ 191987 h 4378268"/>
              <a:gd name="connsiteX16" fmla="*/ 2024875 w 2024875"/>
              <a:gd name="connsiteY16" fmla="*/ 294488 h 4378268"/>
              <a:gd name="connsiteX17" fmla="*/ 2024875 w 2024875"/>
              <a:gd name="connsiteY17" fmla="*/ 719136 h 4378268"/>
              <a:gd name="connsiteX18" fmla="*/ 2024875 w 2024875"/>
              <a:gd name="connsiteY18" fmla="*/ 4034970 h 4378268"/>
              <a:gd name="connsiteX19" fmla="*/ 2021622 w 2024875"/>
              <a:gd name="connsiteY19" fmla="*/ 4147234 h 4378268"/>
              <a:gd name="connsiteX20" fmla="*/ 1971203 w 2024875"/>
              <a:gd name="connsiteY20" fmla="*/ 4285529 h 4378268"/>
              <a:gd name="connsiteX21" fmla="*/ 1824827 w 2024875"/>
              <a:gd name="connsiteY21" fmla="*/ 4370133 h 4378268"/>
              <a:gd name="connsiteX22" fmla="*/ 1761397 w 2024875"/>
              <a:gd name="connsiteY22" fmla="*/ 4375014 h 4378268"/>
              <a:gd name="connsiteX23" fmla="*/ 339919 w 2024875"/>
              <a:gd name="connsiteY23" fmla="*/ 4378268 h 4378268"/>
              <a:gd name="connsiteX24" fmla="*/ 203301 w 2024875"/>
              <a:gd name="connsiteY24" fmla="*/ 4370133 h 4378268"/>
              <a:gd name="connsiteX25" fmla="*/ 55298 w 2024875"/>
              <a:gd name="connsiteY25" fmla="*/ 4285529 h 4378268"/>
              <a:gd name="connsiteX26" fmla="*/ 6505 w 2024875"/>
              <a:gd name="connsiteY26" fmla="*/ 4168385 h 4378268"/>
              <a:gd name="connsiteX27" fmla="*/ 1626 w 2024875"/>
              <a:gd name="connsiteY27" fmla="*/ 4059375 h 4378268"/>
              <a:gd name="connsiteX28" fmla="*/ 0 w 2024875"/>
              <a:gd name="connsiteY28" fmla="*/ 3066903 h 4378268"/>
              <a:gd name="connsiteX29" fmla="*/ 0 w 2024875"/>
              <a:gd name="connsiteY29" fmla="*/ 2188321 h 4378268"/>
              <a:gd name="connsiteX30" fmla="*/ 0 w 2024875"/>
              <a:gd name="connsiteY30" fmla="*/ 343298 h 4378268"/>
              <a:gd name="connsiteX31" fmla="*/ 4879 w 2024875"/>
              <a:gd name="connsiteY31" fmla="*/ 231035 h 4378268"/>
              <a:gd name="connsiteX32" fmla="*/ 42286 w 2024875"/>
              <a:gd name="connsiteY32" fmla="*/ 109009 h 4378268"/>
              <a:gd name="connsiteX33" fmla="*/ 148181 w 2024875"/>
              <a:gd name="connsiteY33" fmla="*/ 22982 h 4378268"/>
              <a:gd name="connsiteX34" fmla="*/ 193542 w 2024875"/>
              <a:gd name="connsiteY34" fmla="*/ 9762 h 4378268"/>
              <a:gd name="connsiteX35" fmla="*/ 286247 w 2024875"/>
              <a:gd name="connsiteY35" fmla="*/ 0 h 4378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024875" h="4378268">
                <a:moveTo>
                  <a:pt x="286247" y="0"/>
                </a:moveTo>
                <a:cubicBezTo>
                  <a:pt x="331787" y="0"/>
                  <a:pt x="377326" y="0"/>
                  <a:pt x="424492" y="0"/>
                </a:cubicBezTo>
                <a:cubicBezTo>
                  <a:pt x="429371" y="0"/>
                  <a:pt x="434250" y="0"/>
                  <a:pt x="439129" y="1627"/>
                </a:cubicBezTo>
                <a:cubicBezTo>
                  <a:pt x="455393" y="3254"/>
                  <a:pt x="465152" y="13016"/>
                  <a:pt x="466778" y="30913"/>
                </a:cubicBezTo>
                <a:cubicBezTo>
                  <a:pt x="466778" y="39048"/>
                  <a:pt x="468405" y="47183"/>
                  <a:pt x="468405" y="55318"/>
                </a:cubicBezTo>
                <a:cubicBezTo>
                  <a:pt x="471658" y="117144"/>
                  <a:pt x="517197" y="162701"/>
                  <a:pt x="583879" y="165955"/>
                </a:cubicBezTo>
                <a:cubicBezTo>
                  <a:pt x="592012" y="165955"/>
                  <a:pt x="601770" y="165955"/>
                  <a:pt x="611529" y="165955"/>
                </a:cubicBezTo>
                <a:cubicBezTo>
                  <a:pt x="879885" y="165955"/>
                  <a:pt x="1148242" y="165955"/>
                  <a:pt x="1414973" y="165955"/>
                </a:cubicBezTo>
                <a:cubicBezTo>
                  <a:pt x="1434490" y="165955"/>
                  <a:pt x="1455633" y="165955"/>
                  <a:pt x="1475150" y="161074"/>
                </a:cubicBezTo>
                <a:cubicBezTo>
                  <a:pt x="1519063" y="148058"/>
                  <a:pt x="1553217" y="109010"/>
                  <a:pt x="1556470" y="60200"/>
                </a:cubicBezTo>
                <a:cubicBezTo>
                  <a:pt x="1558096" y="50437"/>
                  <a:pt x="1558096" y="40675"/>
                  <a:pt x="1559723" y="30913"/>
                </a:cubicBezTo>
                <a:cubicBezTo>
                  <a:pt x="1561349" y="13016"/>
                  <a:pt x="1571108" y="3254"/>
                  <a:pt x="1587372" y="0"/>
                </a:cubicBezTo>
                <a:cubicBezTo>
                  <a:pt x="1588998" y="0"/>
                  <a:pt x="1590624" y="0"/>
                  <a:pt x="1592251" y="0"/>
                </a:cubicBezTo>
                <a:cubicBezTo>
                  <a:pt x="1658933" y="1627"/>
                  <a:pt x="1725616" y="1627"/>
                  <a:pt x="1792299" y="4881"/>
                </a:cubicBezTo>
                <a:cubicBezTo>
                  <a:pt x="1836212" y="6508"/>
                  <a:pt x="1878498" y="17897"/>
                  <a:pt x="1915906" y="42302"/>
                </a:cubicBezTo>
                <a:cubicBezTo>
                  <a:pt x="1971204" y="78096"/>
                  <a:pt x="2002105" y="128534"/>
                  <a:pt x="2015116" y="191987"/>
                </a:cubicBezTo>
                <a:cubicBezTo>
                  <a:pt x="2021622" y="226154"/>
                  <a:pt x="2024875" y="260321"/>
                  <a:pt x="2024875" y="294488"/>
                </a:cubicBezTo>
                <a:cubicBezTo>
                  <a:pt x="2024875" y="436037"/>
                  <a:pt x="2024875" y="577587"/>
                  <a:pt x="2024875" y="719136"/>
                </a:cubicBezTo>
                <a:cubicBezTo>
                  <a:pt x="2024875" y="1823872"/>
                  <a:pt x="2024875" y="2930234"/>
                  <a:pt x="2024875" y="4034970"/>
                </a:cubicBezTo>
                <a:cubicBezTo>
                  <a:pt x="2024875" y="4072391"/>
                  <a:pt x="2023249" y="4109812"/>
                  <a:pt x="2021622" y="4147234"/>
                </a:cubicBezTo>
                <a:cubicBezTo>
                  <a:pt x="2016743" y="4197670"/>
                  <a:pt x="2003732" y="4244854"/>
                  <a:pt x="1971203" y="4285529"/>
                </a:cubicBezTo>
                <a:cubicBezTo>
                  <a:pt x="1933796" y="4334339"/>
                  <a:pt x="1883377" y="4360371"/>
                  <a:pt x="1824827" y="4370133"/>
                </a:cubicBezTo>
                <a:cubicBezTo>
                  <a:pt x="1803684" y="4373387"/>
                  <a:pt x="1782540" y="4375014"/>
                  <a:pt x="1761397" y="4375014"/>
                </a:cubicBezTo>
                <a:cubicBezTo>
                  <a:pt x="1286487" y="4376641"/>
                  <a:pt x="813203" y="4378268"/>
                  <a:pt x="339919" y="4378268"/>
                </a:cubicBezTo>
                <a:cubicBezTo>
                  <a:pt x="294379" y="4378268"/>
                  <a:pt x="248840" y="4378268"/>
                  <a:pt x="203301" y="4370133"/>
                </a:cubicBezTo>
                <a:cubicBezTo>
                  <a:pt x="143124" y="4360371"/>
                  <a:pt x="92705" y="4334339"/>
                  <a:pt x="55298" y="4285529"/>
                </a:cubicBezTo>
                <a:cubicBezTo>
                  <a:pt x="27649" y="4251362"/>
                  <a:pt x="13011" y="4212314"/>
                  <a:pt x="6505" y="4168385"/>
                </a:cubicBezTo>
                <a:cubicBezTo>
                  <a:pt x="1626" y="4132591"/>
                  <a:pt x="1626" y="4096796"/>
                  <a:pt x="1626" y="4059375"/>
                </a:cubicBezTo>
                <a:cubicBezTo>
                  <a:pt x="1626" y="3729093"/>
                  <a:pt x="0" y="3397185"/>
                  <a:pt x="0" y="3066903"/>
                </a:cubicBezTo>
                <a:cubicBezTo>
                  <a:pt x="0" y="2774042"/>
                  <a:pt x="0" y="2481181"/>
                  <a:pt x="0" y="2188321"/>
                </a:cubicBezTo>
                <a:cubicBezTo>
                  <a:pt x="0" y="1573313"/>
                  <a:pt x="0" y="958306"/>
                  <a:pt x="0" y="343298"/>
                </a:cubicBezTo>
                <a:cubicBezTo>
                  <a:pt x="0" y="305877"/>
                  <a:pt x="1626" y="268456"/>
                  <a:pt x="4879" y="231035"/>
                </a:cubicBezTo>
                <a:cubicBezTo>
                  <a:pt x="8132" y="188733"/>
                  <a:pt x="19517" y="146431"/>
                  <a:pt x="42286" y="109009"/>
                </a:cubicBezTo>
                <a:cubicBezTo>
                  <a:pt x="69122" y="67521"/>
                  <a:pt x="105106" y="39760"/>
                  <a:pt x="148181" y="22982"/>
                </a:cubicBezTo>
                <a:cubicBezTo>
                  <a:pt x="162539" y="17389"/>
                  <a:pt x="177685" y="13016"/>
                  <a:pt x="193542" y="9762"/>
                </a:cubicBezTo>
                <a:cubicBezTo>
                  <a:pt x="224444" y="4881"/>
                  <a:pt x="255346" y="1627"/>
                  <a:pt x="28624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9040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1969397" y="2177630"/>
            <a:ext cx="1979828" cy="2474062"/>
          </a:xfrm>
          <a:custGeom>
            <a:avLst/>
            <a:gdLst>
              <a:gd name="connsiteX0" fmla="*/ 0 w 1979828"/>
              <a:gd name="connsiteY0" fmla="*/ 0 h 2474062"/>
              <a:gd name="connsiteX1" fmla="*/ 1979828 w 1979828"/>
              <a:gd name="connsiteY1" fmla="*/ 0 h 2474062"/>
              <a:gd name="connsiteX2" fmla="*/ 1979828 w 1979828"/>
              <a:gd name="connsiteY2" fmla="*/ 2474062 h 2474062"/>
              <a:gd name="connsiteX3" fmla="*/ 0 w 1979828"/>
              <a:gd name="connsiteY3" fmla="*/ 2474062 h 2474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79828" h="2474062">
                <a:moveTo>
                  <a:pt x="0" y="0"/>
                </a:moveTo>
                <a:lnTo>
                  <a:pt x="1979828" y="0"/>
                </a:lnTo>
                <a:lnTo>
                  <a:pt x="1979828" y="2474062"/>
                </a:lnTo>
                <a:lnTo>
                  <a:pt x="0" y="247406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6988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848062" y="850896"/>
            <a:ext cx="2399876" cy="5189113"/>
          </a:xfrm>
          <a:custGeom>
            <a:avLst/>
            <a:gdLst>
              <a:gd name="connsiteX0" fmla="*/ 339260 w 2399876"/>
              <a:gd name="connsiteY0" fmla="*/ 0 h 5189113"/>
              <a:gd name="connsiteX1" fmla="*/ 503107 w 2399876"/>
              <a:gd name="connsiteY1" fmla="*/ 0 h 5189113"/>
              <a:gd name="connsiteX2" fmla="*/ 520455 w 2399876"/>
              <a:gd name="connsiteY2" fmla="*/ 1928 h 5189113"/>
              <a:gd name="connsiteX3" fmla="*/ 553225 w 2399876"/>
              <a:gd name="connsiteY3" fmla="*/ 36638 h 5189113"/>
              <a:gd name="connsiteX4" fmla="*/ 555152 w 2399876"/>
              <a:gd name="connsiteY4" fmla="*/ 65563 h 5189113"/>
              <a:gd name="connsiteX5" fmla="*/ 692013 w 2399876"/>
              <a:gd name="connsiteY5" fmla="*/ 196689 h 5189113"/>
              <a:gd name="connsiteX6" fmla="*/ 724782 w 2399876"/>
              <a:gd name="connsiteY6" fmla="*/ 196689 h 5189113"/>
              <a:gd name="connsiteX7" fmla="*/ 1677022 w 2399876"/>
              <a:gd name="connsiteY7" fmla="*/ 196689 h 5189113"/>
              <a:gd name="connsiteX8" fmla="*/ 1748344 w 2399876"/>
              <a:gd name="connsiteY8" fmla="*/ 190904 h 5189113"/>
              <a:gd name="connsiteX9" fmla="*/ 1844724 w 2399876"/>
              <a:gd name="connsiteY9" fmla="*/ 71348 h 5189113"/>
              <a:gd name="connsiteX10" fmla="*/ 1848579 w 2399876"/>
              <a:gd name="connsiteY10" fmla="*/ 36638 h 5189113"/>
              <a:gd name="connsiteX11" fmla="*/ 1881349 w 2399876"/>
              <a:gd name="connsiteY11" fmla="*/ 0 h 5189113"/>
              <a:gd name="connsiteX12" fmla="*/ 1887132 w 2399876"/>
              <a:gd name="connsiteY12" fmla="*/ 0 h 5189113"/>
              <a:gd name="connsiteX13" fmla="*/ 2124228 w 2399876"/>
              <a:gd name="connsiteY13" fmla="*/ 5785 h 5189113"/>
              <a:gd name="connsiteX14" fmla="*/ 2270726 w 2399876"/>
              <a:gd name="connsiteY14" fmla="*/ 50136 h 5189113"/>
              <a:gd name="connsiteX15" fmla="*/ 2388310 w 2399876"/>
              <a:gd name="connsiteY15" fmla="*/ 227542 h 5189113"/>
              <a:gd name="connsiteX16" fmla="*/ 2399876 w 2399876"/>
              <a:gd name="connsiteY16" fmla="*/ 349026 h 5189113"/>
              <a:gd name="connsiteX17" fmla="*/ 2399876 w 2399876"/>
              <a:gd name="connsiteY17" fmla="*/ 852318 h 5189113"/>
              <a:gd name="connsiteX18" fmla="*/ 2399876 w 2399876"/>
              <a:gd name="connsiteY18" fmla="*/ 4782237 h 5189113"/>
              <a:gd name="connsiteX19" fmla="*/ 2396021 w 2399876"/>
              <a:gd name="connsiteY19" fmla="*/ 4915292 h 5189113"/>
              <a:gd name="connsiteX20" fmla="*/ 2336265 w 2399876"/>
              <a:gd name="connsiteY20" fmla="*/ 5079199 h 5189113"/>
              <a:gd name="connsiteX21" fmla="*/ 2162780 w 2399876"/>
              <a:gd name="connsiteY21" fmla="*/ 5179472 h 5189113"/>
              <a:gd name="connsiteX22" fmla="*/ 2087603 w 2399876"/>
              <a:gd name="connsiteY22" fmla="*/ 5185257 h 5189113"/>
              <a:gd name="connsiteX23" fmla="*/ 402871 w 2399876"/>
              <a:gd name="connsiteY23" fmla="*/ 5189113 h 5189113"/>
              <a:gd name="connsiteX24" fmla="*/ 240952 w 2399876"/>
              <a:gd name="connsiteY24" fmla="*/ 5179472 h 5189113"/>
              <a:gd name="connsiteX25" fmla="*/ 65539 w 2399876"/>
              <a:gd name="connsiteY25" fmla="*/ 5079199 h 5189113"/>
              <a:gd name="connsiteX26" fmla="*/ 7711 w 2399876"/>
              <a:gd name="connsiteY26" fmla="*/ 4940360 h 5189113"/>
              <a:gd name="connsiteX27" fmla="*/ 1928 w 2399876"/>
              <a:gd name="connsiteY27" fmla="*/ 4811162 h 5189113"/>
              <a:gd name="connsiteX28" fmla="*/ 0 w 2399876"/>
              <a:gd name="connsiteY28" fmla="*/ 3634886 h 5189113"/>
              <a:gd name="connsiteX29" fmla="*/ 0 w 2399876"/>
              <a:gd name="connsiteY29" fmla="*/ 2593592 h 5189113"/>
              <a:gd name="connsiteX30" fmla="*/ 0 w 2399876"/>
              <a:gd name="connsiteY30" fmla="*/ 406876 h 5189113"/>
              <a:gd name="connsiteX31" fmla="*/ 5783 w 2399876"/>
              <a:gd name="connsiteY31" fmla="*/ 273822 h 5189113"/>
              <a:gd name="connsiteX32" fmla="*/ 50118 w 2399876"/>
              <a:gd name="connsiteY32" fmla="*/ 129198 h 5189113"/>
              <a:gd name="connsiteX33" fmla="*/ 229386 w 2399876"/>
              <a:gd name="connsiteY33" fmla="*/ 11570 h 5189113"/>
              <a:gd name="connsiteX34" fmla="*/ 339260 w 2399876"/>
              <a:gd name="connsiteY34" fmla="*/ 0 h 5189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399876" h="5189113">
                <a:moveTo>
                  <a:pt x="339260" y="0"/>
                </a:moveTo>
                <a:lnTo>
                  <a:pt x="503107" y="0"/>
                </a:lnTo>
                <a:cubicBezTo>
                  <a:pt x="508890" y="0"/>
                  <a:pt x="514672" y="0"/>
                  <a:pt x="520455" y="1928"/>
                </a:cubicBezTo>
                <a:cubicBezTo>
                  <a:pt x="539731" y="3857"/>
                  <a:pt x="551297" y="15427"/>
                  <a:pt x="553225" y="36638"/>
                </a:cubicBezTo>
                <a:cubicBezTo>
                  <a:pt x="553225" y="46280"/>
                  <a:pt x="555152" y="55921"/>
                  <a:pt x="555152" y="65563"/>
                </a:cubicBezTo>
                <a:cubicBezTo>
                  <a:pt x="559008" y="138839"/>
                  <a:pt x="612981" y="192832"/>
                  <a:pt x="692013" y="196689"/>
                </a:cubicBezTo>
                <a:cubicBezTo>
                  <a:pt x="701651" y="196689"/>
                  <a:pt x="713216" y="196689"/>
                  <a:pt x="724782" y="196689"/>
                </a:cubicBezTo>
                <a:cubicBezTo>
                  <a:pt x="1042838" y="196689"/>
                  <a:pt x="1360894" y="196689"/>
                  <a:pt x="1677022" y="196689"/>
                </a:cubicBezTo>
                <a:cubicBezTo>
                  <a:pt x="1700153" y="196689"/>
                  <a:pt x="1725212" y="196689"/>
                  <a:pt x="1748344" y="190904"/>
                </a:cubicBezTo>
                <a:cubicBezTo>
                  <a:pt x="1800389" y="175477"/>
                  <a:pt x="1840869" y="129198"/>
                  <a:pt x="1844724" y="71348"/>
                </a:cubicBezTo>
                <a:cubicBezTo>
                  <a:pt x="1846652" y="59778"/>
                  <a:pt x="1846652" y="48208"/>
                  <a:pt x="1848579" y="36638"/>
                </a:cubicBezTo>
                <a:cubicBezTo>
                  <a:pt x="1850507" y="15427"/>
                  <a:pt x="1862073" y="3857"/>
                  <a:pt x="1881349" y="0"/>
                </a:cubicBezTo>
                <a:lnTo>
                  <a:pt x="1887132" y="0"/>
                </a:lnTo>
                <a:cubicBezTo>
                  <a:pt x="1966164" y="1928"/>
                  <a:pt x="2045196" y="1928"/>
                  <a:pt x="2124228" y="5785"/>
                </a:cubicBezTo>
                <a:cubicBezTo>
                  <a:pt x="2176273" y="7713"/>
                  <a:pt x="2226391" y="21212"/>
                  <a:pt x="2270726" y="50136"/>
                </a:cubicBezTo>
                <a:cubicBezTo>
                  <a:pt x="2336265" y="92560"/>
                  <a:pt x="2372890" y="152337"/>
                  <a:pt x="2388310" y="227542"/>
                </a:cubicBezTo>
                <a:cubicBezTo>
                  <a:pt x="2396021" y="268037"/>
                  <a:pt x="2399876" y="308532"/>
                  <a:pt x="2399876" y="349026"/>
                </a:cubicBezTo>
                <a:cubicBezTo>
                  <a:pt x="2399876" y="516790"/>
                  <a:pt x="2399876" y="684554"/>
                  <a:pt x="2399876" y="852318"/>
                </a:cubicBezTo>
                <a:cubicBezTo>
                  <a:pt x="2399876" y="2161648"/>
                  <a:pt x="2399876" y="3472907"/>
                  <a:pt x="2399876" y="4782237"/>
                </a:cubicBezTo>
                <a:cubicBezTo>
                  <a:pt x="2399876" y="4826589"/>
                  <a:pt x="2397949" y="4870940"/>
                  <a:pt x="2396021" y="4915292"/>
                </a:cubicBezTo>
                <a:cubicBezTo>
                  <a:pt x="2390238" y="4975070"/>
                  <a:pt x="2374817" y="5030991"/>
                  <a:pt x="2336265" y="5079199"/>
                </a:cubicBezTo>
                <a:cubicBezTo>
                  <a:pt x="2291930" y="5137049"/>
                  <a:pt x="2232174" y="5167902"/>
                  <a:pt x="2162780" y="5179472"/>
                </a:cubicBezTo>
                <a:cubicBezTo>
                  <a:pt x="2137721" y="5183328"/>
                  <a:pt x="2112662" y="5185257"/>
                  <a:pt x="2087603" y="5185257"/>
                </a:cubicBezTo>
                <a:cubicBezTo>
                  <a:pt x="1524741" y="5187185"/>
                  <a:pt x="963806" y="5189113"/>
                  <a:pt x="402871" y="5189113"/>
                </a:cubicBezTo>
                <a:cubicBezTo>
                  <a:pt x="348898" y="5189113"/>
                  <a:pt x="294925" y="5189113"/>
                  <a:pt x="240952" y="5179472"/>
                </a:cubicBezTo>
                <a:cubicBezTo>
                  <a:pt x="169630" y="5167902"/>
                  <a:pt x="109874" y="5137049"/>
                  <a:pt x="65539" y="5079199"/>
                </a:cubicBezTo>
                <a:cubicBezTo>
                  <a:pt x="32770" y="5038704"/>
                  <a:pt x="15421" y="4992424"/>
                  <a:pt x="7711" y="4940360"/>
                </a:cubicBezTo>
                <a:cubicBezTo>
                  <a:pt x="1928" y="4897937"/>
                  <a:pt x="1928" y="4855514"/>
                  <a:pt x="1928" y="4811162"/>
                </a:cubicBezTo>
                <a:cubicBezTo>
                  <a:pt x="1928" y="4419713"/>
                  <a:pt x="0" y="4026335"/>
                  <a:pt x="0" y="3634886"/>
                </a:cubicBezTo>
                <a:cubicBezTo>
                  <a:pt x="0" y="3287788"/>
                  <a:pt x="0" y="2940690"/>
                  <a:pt x="0" y="2593592"/>
                </a:cubicBezTo>
                <a:cubicBezTo>
                  <a:pt x="0" y="1864687"/>
                  <a:pt x="0" y="1135782"/>
                  <a:pt x="0" y="406876"/>
                </a:cubicBezTo>
                <a:cubicBezTo>
                  <a:pt x="0" y="362525"/>
                  <a:pt x="1928" y="318173"/>
                  <a:pt x="5783" y="273822"/>
                </a:cubicBezTo>
                <a:cubicBezTo>
                  <a:pt x="9638" y="223685"/>
                  <a:pt x="23132" y="173549"/>
                  <a:pt x="50118" y="129198"/>
                </a:cubicBezTo>
                <a:cubicBezTo>
                  <a:pt x="92526" y="63635"/>
                  <a:pt x="154209" y="26997"/>
                  <a:pt x="229386" y="11570"/>
                </a:cubicBezTo>
                <a:cubicBezTo>
                  <a:pt x="266010" y="5785"/>
                  <a:pt x="302635" y="1928"/>
                  <a:pt x="339260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222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867321" y="685800"/>
            <a:ext cx="5486400" cy="5486400"/>
          </a:xfrm>
          <a:custGeom>
            <a:avLst/>
            <a:gdLst>
              <a:gd name="connsiteX0" fmla="*/ 0 w 5486400"/>
              <a:gd name="connsiteY0" fmla="*/ 0 h 5486400"/>
              <a:gd name="connsiteX1" fmla="*/ 3758019 w 5486400"/>
              <a:gd name="connsiteY1" fmla="*/ 0 h 5486400"/>
              <a:gd name="connsiteX2" fmla="*/ 5486400 w 5486400"/>
              <a:gd name="connsiteY2" fmla="*/ 1728381 h 5486400"/>
              <a:gd name="connsiteX3" fmla="*/ 5486400 w 5486400"/>
              <a:gd name="connsiteY3" fmla="*/ 5486400 h 5486400"/>
              <a:gd name="connsiteX4" fmla="*/ 1728381 w 5486400"/>
              <a:gd name="connsiteY4" fmla="*/ 5486400 h 5486400"/>
              <a:gd name="connsiteX5" fmla="*/ 0 w 5486400"/>
              <a:gd name="connsiteY5" fmla="*/ 3758019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6400" h="5486400">
                <a:moveTo>
                  <a:pt x="0" y="0"/>
                </a:moveTo>
                <a:lnTo>
                  <a:pt x="3758019" y="0"/>
                </a:lnTo>
                <a:cubicBezTo>
                  <a:pt x="4712577" y="0"/>
                  <a:pt x="5486400" y="773823"/>
                  <a:pt x="5486400" y="1728381"/>
                </a:cubicBezTo>
                <a:lnTo>
                  <a:pt x="5486400" y="5486400"/>
                </a:lnTo>
                <a:lnTo>
                  <a:pt x="1728381" y="5486400"/>
                </a:lnTo>
                <a:cubicBezTo>
                  <a:pt x="773823" y="5486400"/>
                  <a:pt x="0" y="4712577"/>
                  <a:pt x="0" y="3758019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830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1189590" y="935259"/>
            <a:ext cx="3516280" cy="5036196"/>
          </a:xfrm>
          <a:custGeom>
            <a:avLst/>
            <a:gdLst>
              <a:gd name="connsiteX0" fmla="*/ 71767 w 3516280"/>
              <a:gd name="connsiteY0" fmla="*/ 0 h 5036196"/>
              <a:gd name="connsiteX1" fmla="*/ 3444513 w 3516280"/>
              <a:gd name="connsiteY1" fmla="*/ 0 h 5036196"/>
              <a:gd name="connsiteX2" fmla="*/ 3516280 w 3516280"/>
              <a:gd name="connsiteY2" fmla="*/ 71767 h 5036196"/>
              <a:gd name="connsiteX3" fmla="*/ 3516280 w 3516280"/>
              <a:gd name="connsiteY3" fmla="*/ 4964429 h 5036196"/>
              <a:gd name="connsiteX4" fmla="*/ 3444513 w 3516280"/>
              <a:gd name="connsiteY4" fmla="*/ 5036196 h 5036196"/>
              <a:gd name="connsiteX5" fmla="*/ 71767 w 3516280"/>
              <a:gd name="connsiteY5" fmla="*/ 5036196 h 5036196"/>
              <a:gd name="connsiteX6" fmla="*/ 0 w 3516280"/>
              <a:gd name="connsiteY6" fmla="*/ 4964429 h 5036196"/>
              <a:gd name="connsiteX7" fmla="*/ 0 w 3516280"/>
              <a:gd name="connsiteY7" fmla="*/ 71767 h 5036196"/>
              <a:gd name="connsiteX8" fmla="*/ 71767 w 3516280"/>
              <a:gd name="connsiteY8" fmla="*/ 0 h 5036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16280" h="5036196">
                <a:moveTo>
                  <a:pt x="71767" y="0"/>
                </a:moveTo>
                <a:lnTo>
                  <a:pt x="3444513" y="0"/>
                </a:lnTo>
                <a:cubicBezTo>
                  <a:pt x="3484148" y="0"/>
                  <a:pt x="3516280" y="32131"/>
                  <a:pt x="3516280" y="71767"/>
                </a:cubicBezTo>
                <a:lnTo>
                  <a:pt x="3516280" y="4964429"/>
                </a:lnTo>
                <a:cubicBezTo>
                  <a:pt x="3516280" y="5004065"/>
                  <a:pt x="3484148" y="5036196"/>
                  <a:pt x="3444513" y="5036196"/>
                </a:cubicBezTo>
                <a:lnTo>
                  <a:pt x="71767" y="5036196"/>
                </a:lnTo>
                <a:cubicBezTo>
                  <a:pt x="32131" y="5036196"/>
                  <a:pt x="0" y="5004065"/>
                  <a:pt x="0" y="4964429"/>
                </a:cubicBezTo>
                <a:lnTo>
                  <a:pt x="0" y="71767"/>
                </a:lnTo>
                <a:cubicBezTo>
                  <a:pt x="0" y="32131"/>
                  <a:pt x="32131" y="0"/>
                  <a:pt x="7176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469474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90767" y="1833255"/>
            <a:ext cx="4689350" cy="2937025"/>
          </a:xfrm>
          <a:custGeom>
            <a:avLst/>
            <a:gdLst>
              <a:gd name="connsiteX0" fmla="*/ 0 w 4689350"/>
              <a:gd name="connsiteY0" fmla="*/ 0 h 2937025"/>
              <a:gd name="connsiteX1" fmla="*/ 4689350 w 4689350"/>
              <a:gd name="connsiteY1" fmla="*/ 0 h 2937025"/>
              <a:gd name="connsiteX2" fmla="*/ 4689350 w 4689350"/>
              <a:gd name="connsiteY2" fmla="*/ 2937025 h 2937025"/>
              <a:gd name="connsiteX3" fmla="*/ 0 w 4689350"/>
              <a:gd name="connsiteY3" fmla="*/ 2937025 h 293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89350" h="2937025">
                <a:moveTo>
                  <a:pt x="0" y="0"/>
                </a:moveTo>
                <a:lnTo>
                  <a:pt x="4689350" y="0"/>
                </a:lnTo>
                <a:lnTo>
                  <a:pt x="4689350" y="2937025"/>
                </a:lnTo>
                <a:lnTo>
                  <a:pt x="0" y="293702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880986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71877" y="1788838"/>
            <a:ext cx="4552246" cy="2560207"/>
          </a:xfrm>
          <a:custGeom>
            <a:avLst/>
            <a:gdLst>
              <a:gd name="connsiteX0" fmla="*/ 0 w 4552246"/>
              <a:gd name="connsiteY0" fmla="*/ 0 h 2560207"/>
              <a:gd name="connsiteX1" fmla="*/ 4552246 w 4552246"/>
              <a:gd name="connsiteY1" fmla="*/ 0 h 2560207"/>
              <a:gd name="connsiteX2" fmla="*/ 4552246 w 4552246"/>
              <a:gd name="connsiteY2" fmla="*/ 2560207 h 2560207"/>
              <a:gd name="connsiteX3" fmla="*/ 0 w 4552246"/>
              <a:gd name="connsiteY3" fmla="*/ 2560207 h 25602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52246" h="2560207">
                <a:moveTo>
                  <a:pt x="0" y="0"/>
                </a:moveTo>
                <a:lnTo>
                  <a:pt x="4552246" y="0"/>
                </a:lnTo>
                <a:lnTo>
                  <a:pt x="4552246" y="2560207"/>
                </a:lnTo>
                <a:lnTo>
                  <a:pt x="0" y="256020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82032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837524" y="1516733"/>
            <a:ext cx="5329811" cy="3983155"/>
          </a:xfrm>
          <a:custGeom>
            <a:avLst/>
            <a:gdLst>
              <a:gd name="connsiteX0" fmla="*/ 60744 w 5329811"/>
              <a:gd name="connsiteY0" fmla="*/ 0 h 3983155"/>
              <a:gd name="connsiteX1" fmla="*/ 5269068 w 5329811"/>
              <a:gd name="connsiteY1" fmla="*/ 0 h 3983155"/>
              <a:gd name="connsiteX2" fmla="*/ 5329811 w 5329811"/>
              <a:gd name="connsiteY2" fmla="*/ 60743 h 3983155"/>
              <a:gd name="connsiteX3" fmla="*/ 5329811 w 5329811"/>
              <a:gd name="connsiteY3" fmla="*/ 3922412 h 3983155"/>
              <a:gd name="connsiteX4" fmla="*/ 5269068 w 5329811"/>
              <a:gd name="connsiteY4" fmla="*/ 3983155 h 3983155"/>
              <a:gd name="connsiteX5" fmla="*/ 60744 w 5329811"/>
              <a:gd name="connsiteY5" fmla="*/ 3983155 h 3983155"/>
              <a:gd name="connsiteX6" fmla="*/ 0 w 5329811"/>
              <a:gd name="connsiteY6" fmla="*/ 3922412 h 3983155"/>
              <a:gd name="connsiteX7" fmla="*/ 0 w 5329811"/>
              <a:gd name="connsiteY7" fmla="*/ 60743 h 3983155"/>
              <a:gd name="connsiteX8" fmla="*/ 60744 w 5329811"/>
              <a:gd name="connsiteY8" fmla="*/ 0 h 3983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329811" h="3983155">
                <a:moveTo>
                  <a:pt x="60744" y="0"/>
                </a:moveTo>
                <a:lnTo>
                  <a:pt x="5269068" y="0"/>
                </a:lnTo>
                <a:cubicBezTo>
                  <a:pt x="5302616" y="0"/>
                  <a:pt x="5329811" y="27196"/>
                  <a:pt x="5329811" y="60743"/>
                </a:cubicBezTo>
                <a:lnTo>
                  <a:pt x="5329811" y="3922412"/>
                </a:lnTo>
                <a:cubicBezTo>
                  <a:pt x="5329811" y="3955960"/>
                  <a:pt x="5302616" y="3983155"/>
                  <a:pt x="5269068" y="3983155"/>
                </a:cubicBezTo>
                <a:lnTo>
                  <a:pt x="60744" y="3983155"/>
                </a:lnTo>
                <a:cubicBezTo>
                  <a:pt x="27196" y="3983155"/>
                  <a:pt x="0" y="3955960"/>
                  <a:pt x="0" y="3922412"/>
                </a:cubicBezTo>
                <a:lnTo>
                  <a:pt x="0" y="60743"/>
                </a:lnTo>
                <a:cubicBezTo>
                  <a:pt x="0" y="27196"/>
                  <a:pt x="27196" y="0"/>
                  <a:pt x="6074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35122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93535" y="1703938"/>
            <a:ext cx="5384985" cy="3029727"/>
          </a:xfrm>
          <a:custGeom>
            <a:avLst/>
            <a:gdLst>
              <a:gd name="connsiteX0" fmla="*/ 0 w 5384985"/>
              <a:gd name="connsiteY0" fmla="*/ 0 h 3029727"/>
              <a:gd name="connsiteX1" fmla="*/ 5384985 w 5384985"/>
              <a:gd name="connsiteY1" fmla="*/ 0 h 3029727"/>
              <a:gd name="connsiteX2" fmla="*/ 5384985 w 5384985"/>
              <a:gd name="connsiteY2" fmla="*/ 3029727 h 3029727"/>
              <a:gd name="connsiteX3" fmla="*/ 0 w 5384985"/>
              <a:gd name="connsiteY3" fmla="*/ 3029727 h 3029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84985" h="3029727">
                <a:moveTo>
                  <a:pt x="0" y="0"/>
                </a:moveTo>
                <a:lnTo>
                  <a:pt x="5384985" y="0"/>
                </a:lnTo>
                <a:lnTo>
                  <a:pt x="5384985" y="3029727"/>
                </a:lnTo>
                <a:lnTo>
                  <a:pt x="0" y="302972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343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528563" y="1689918"/>
            <a:ext cx="3129352" cy="4482016"/>
          </a:xfrm>
          <a:custGeom>
            <a:avLst/>
            <a:gdLst>
              <a:gd name="connsiteX0" fmla="*/ 63870 w 3129352"/>
              <a:gd name="connsiteY0" fmla="*/ 0 h 4482016"/>
              <a:gd name="connsiteX1" fmla="*/ 3065482 w 3129352"/>
              <a:gd name="connsiteY1" fmla="*/ 0 h 4482016"/>
              <a:gd name="connsiteX2" fmla="*/ 3129352 w 3129352"/>
              <a:gd name="connsiteY2" fmla="*/ 63870 h 4482016"/>
              <a:gd name="connsiteX3" fmla="*/ 3129352 w 3129352"/>
              <a:gd name="connsiteY3" fmla="*/ 4418146 h 4482016"/>
              <a:gd name="connsiteX4" fmla="*/ 3065482 w 3129352"/>
              <a:gd name="connsiteY4" fmla="*/ 4482016 h 4482016"/>
              <a:gd name="connsiteX5" fmla="*/ 63870 w 3129352"/>
              <a:gd name="connsiteY5" fmla="*/ 4482016 h 4482016"/>
              <a:gd name="connsiteX6" fmla="*/ 0 w 3129352"/>
              <a:gd name="connsiteY6" fmla="*/ 4418146 h 4482016"/>
              <a:gd name="connsiteX7" fmla="*/ 0 w 3129352"/>
              <a:gd name="connsiteY7" fmla="*/ 63870 h 4482016"/>
              <a:gd name="connsiteX8" fmla="*/ 63870 w 3129352"/>
              <a:gd name="connsiteY8" fmla="*/ 0 h 4482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29352" h="4482016">
                <a:moveTo>
                  <a:pt x="63870" y="0"/>
                </a:moveTo>
                <a:lnTo>
                  <a:pt x="3065482" y="0"/>
                </a:lnTo>
                <a:cubicBezTo>
                  <a:pt x="3100755" y="0"/>
                  <a:pt x="3129352" y="28596"/>
                  <a:pt x="3129352" y="63870"/>
                </a:cubicBezTo>
                <a:lnTo>
                  <a:pt x="3129352" y="4418146"/>
                </a:lnTo>
                <a:cubicBezTo>
                  <a:pt x="3129352" y="4453421"/>
                  <a:pt x="3100755" y="4482016"/>
                  <a:pt x="3065482" y="4482016"/>
                </a:cubicBezTo>
                <a:lnTo>
                  <a:pt x="63870" y="4482016"/>
                </a:lnTo>
                <a:cubicBezTo>
                  <a:pt x="28596" y="4482016"/>
                  <a:pt x="0" y="4453421"/>
                  <a:pt x="0" y="4418146"/>
                </a:cubicBezTo>
                <a:lnTo>
                  <a:pt x="0" y="63870"/>
                </a:lnTo>
                <a:cubicBezTo>
                  <a:pt x="0" y="28596"/>
                  <a:pt x="28596" y="0"/>
                  <a:pt x="63870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258440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7593925" y="1987009"/>
            <a:ext cx="2363362" cy="2903782"/>
          </a:xfrm>
          <a:custGeom>
            <a:avLst/>
            <a:gdLst>
              <a:gd name="connsiteX0" fmla="*/ 404348 w 2363362"/>
              <a:gd name="connsiteY0" fmla="*/ 0 h 2903782"/>
              <a:gd name="connsiteX1" fmla="*/ 1959014 w 2363362"/>
              <a:gd name="connsiteY1" fmla="*/ 0 h 2903782"/>
              <a:gd name="connsiteX2" fmla="*/ 2363362 w 2363362"/>
              <a:gd name="connsiteY2" fmla="*/ 404348 h 2903782"/>
              <a:gd name="connsiteX3" fmla="*/ 2363362 w 2363362"/>
              <a:gd name="connsiteY3" fmla="*/ 2499434 h 2903782"/>
              <a:gd name="connsiteX4" fmla="*/ 1959014 w 2363362"/>
              <a:gd name="connsiteY4" fmla="*/ 2903782 h 2903782"/>
              <a:gd name="connsiteX5" fmla="*/ 404348 w 2363362"/>
              <a:gd name="connsiteY5" fmla="*/ 2903782 h 2903782"/>
              <a:gd name="connsiteX6" fmla="*/ 0 w 2363362"/>
              <a:gd name="connsiteY6" fmla="*/ 2499434 h 2903782"/>
              <a:gd name="connsiteX7" fmla="*/ 0 w 2363362"/>
              <a:gd name="connsiteY7" fmla="*/ 404348 h 2903782"/>
              <a:gd name="connsiteX8" fmla="*/ 404348 w 2363362"/>
              <a:gd name="connsiteY8" fmla="*/ 0 h 2903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63362" h="2903782">
                <a:moveTo>
                  <a:pt x="404348" y="0"/>
                </a:moveTo>
                <a:lnTo>
                  <a:pt x="1959014" y="0"/>
                </a:lnTo>
                <a:cubicBezTo>
                  <a:pt x="2182329" y="0"/>
                  <a:pt x="2363362" y="181033"/>
                  <a:pt x="2363362" y="404348"/>
                </a:cubicBezTo>
                <a:lnTo>
                  <a:pt x="2363362" y="2499434"/>
                </a:lnTo>
                <a:cubicBezTo>
                  <a:pt x="2363362" y="2722749"/>
                  <a:pt x="2182329" y="2903782"/>
                  <a:pt x="1959014" y="2903782"/>
                </a:cubicBezTo>
                <a:lnTo>
                  <a:pt x="404348" y="2903782"/>
                </a:lnTo>
                <a:cubicBezTo>
                  <a:pt x="181033" y="2903782"/>
                  <a:pt x="0" y="2722749"/>
                  <a:pt x="0" y="2499434"/>
                </a:cubicBezTo>
                <a:lnTo>
                  <a:pt x="0" y="404348"/>
                </a:lnTo>
                <a:cubicBezTo>
                  <a:pt x="0" y="181033"/>
                  <a:pt x="181033" y="0"/>
                  <a:pt x="404348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605910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83603" y="1936653"/>
            <a:ext cx="5123258" cy="3176969"/>
          </a:xfrm>
          <a:custGeom>
            <a:avLst/>
            <a:gdLst>
              <a:gd name="connsiteX0" fmla="*/ 51458 w 5123258"/>
              <a:gd name="connsiteY0" fmla="*/ 0 h 3176969"/>
              <a:gd name="connsiteX1" fmla="*/ 1772075 w 5123258"/>
              <a:gd name="connsiteY1" fmla="*/ 0 h 3176969"/>
              <a:gd name="connsiteX2" fmla="*/ 5065368 w 5123258"/>
              <a:gd name="connsiteY2" fmla="*/ 0 h 3176969"/>
              <a:gd name="connsiteX3" fmla="*/ 5091097 w 5123258"/>
              <a:gd name="connsiteY3" fmla="*/ 0 h 3176969"/>
              <a:gd name="connsiteX4" fmla="*/ 5091097 w 5123258"/>
              <a:gd name="connsiteY4" fmla="*/ 16094 h 3176969"/>
              <a:gd name="connsiteX5" fmla="*/ 5094313 w 5123258"/>
              <a:gd name="connsiteY5" fmla="*/ 415227 h 3176969"/>
              <a:gd name="connsiteX6" fmla="*/ 5097529 w 5123258"/>
              <a:gd name="connsiteY6" fmla="*/ 743546 h 3176969"/>
              <a:gd name="connsiteX7" fmla="*/ 5100746 w 5123258"/>
              <a:gd name="connsiteY7" fmla="*/ 1058990 h 3176969"/>
              <a:gd name="connsiteX8" fmla="*/ 5103962 w 5123258"/>
              <a:gd name="connsiteY8" fmla="*/ 1387309 h 3176969"/>
              <a:gd name="connsiteX9" fmla="*/ 5107178 w 5123258"/>
              <a:gd name="connsiteY9" fmla="*/ 1699534 h 3176969"/>
              <a:gd name="connsiteX10" fmla="*/ 5110394 w 5123258"/>
              <a:gd name="connsiteY10" fmla="*/ 2031072 h 3176969"/>
              <a:gd name="connsiteX11" fmla="*/ 5113610 w 5123258"/>
              <a:gd name="connsiteY11" fmla="*/ 2343296 h 3176969"/>
              <a:gd name="connsiteX12" fmla="*/ 5116826 w 5123258"/>
              <a:gd name="connsiteY12" fmla="*/ 2674834 h 3176969"/>
              <a:gd name="connsiteX13" fmla="*/ 5120042 w 5123258"/>
              <a:gd name="connsiteY13" fmla="*/ 2987059 h 3176969"/>
              <a:gd name="connsiteX14" fmla="*/ 5123258 w 5123258"/>
              <a:gd name="connsiteY14" fmla="*/ 3157656 h 3176969"/>
              <a:gd name="connsiteX15" fmla="*/ 5123258 w 5123258"/>
              <a:gd name="connsiteY15" fmla="*/ 3176969 h 3176969"/>
              <a:gd name="connsiteX16" fmla="*/ 0 w 5123258"/>
              <a:gd name="connsiteY16" fmla="*/ 3176969 h 3176969"/>
              <a:gd name="connsiteX17" fmla="*/ 0 w 5123258"/>
              <a:gd name="connsiteY17" fmla="*/ 3090061 h 3176969"/>
              <a:gd name="connsiteX18" fmla="*/ 3216 w 5123258"/>
              <a:gd name="connsiteY18" fmla="*/ 2768180 h 3176969"/>
              <a:gd name="connsiteX19" fmla="*/ 6432 w 5123258"/>
              <a:gd name="connsiteY19" fmla="*/ 2452736 h 3176969"/>
              <a:gd name="connsiteX20" fmla="*/ 9648 w 5123258"/>
              <a:gd name="connsiteY20" fmla="*/ 2130855 h 3176969"/>
              <a:gd name="connsiteX21" fmla="*/ 12865 w 5123258"/>
              <a:gd name="connsiteY21" fmla="*/ 1808973 h 3176969"/>
              <a:gd name="connsiteX22" fmla="*/ 16081 w 5123258"/>
              <a:gd name="connsiteY22" fmla="*/ 1490311 h 3176969"/>
              <a:gd name="connsiteX23" fmla="*/ 19297 w 5123258"/>
              <a:gd name="connsiteY23" fmla="*/ 1168430 h 3176969"/>
              <a:gd name="connsiteX24" fmla="*/ 22513 w 5123258"/>
              <a:gd name="connsiteY24" fmla="*/ 849767 h 3176969"/>
              <a:gd name="connsiteX25" fmla="*/ 25729 w 5123258"/>
              <a:gd name="connsiteY25" fmla="*/ 527886 h 3176969"/>
              <a:gd name="connsiteX26" fmla="*/ 28945 w 5123258"/>
              <a:gd name="connsiteY26" fmla="*/ 212442 h 3176969"/>
              <a:gd name="connsiteX27" fmla="*/ 28945 w 5123258"/>
              <a:gd name="connsiteY27" fmla="*/ 22532 h 3176969"/>
              <a:gd name="connsiteX28" fmla="*/ 51458 w 5123258"/>
              <a:gd name="connsiteY28" fmla="*/ 0 h 3176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123258" h="3176969">
                <a:moveTo>
                  <a:pt x="51458" y="0"/>
                </a:moveTo>
                <a:cubicBezTo>
                  <a:pt x="623925" y="0"/>
                  <a:pt x="1196392" y="0"/>
                  <a:pt x="1772075" y="0"/>
                </a:cubicBezTo>
                <a:cubicBezTo>
                  <a:pt x="2868767" y="0"/>
                  <a:pt x="3968676" y="0"/>
                  <a:pt x="5065368" y="0"/>
                </a:cubicBezTo>
                <a:cubicBezTo>
                  <a:pt x="5071801" y="0"/>
                  <a:pt x="5081449" y="0"/>
                  <a:pt x="5091097" y="0"/>
                </a:cubicBezTo>
                <a:cubicBezTo>
                  <a:pt x="5091097" y="6438"/>
                  <a:pt x="5091097" y="9657"/>
                  <a:pt x="5091097" y="16094"/>
                </a:cubicBezTo>
                <a:cubicBezTo>
                  <a:pt x="5091097" y="148066"/>
                  <a:pt x="5094313" y="283256"/>
                  <a:pt x="5094313" y="415227"/>
                </a:cubicBezTo>
                <a:cubicBezTo>
                  <a:pt x="5094313" y="524667"/>
                  <a:pt x="5097529" y="634106"/>
                  <a:pt x="5097529" y="743546"/>
                </a:cubicBezTo>
                <a:cubicBezTo>
                  <a:pt x="5097529" y="849767"/>
                  <a:pt x="5100746" y="952769"/>
                  <a:pt x="5100746" y="1058990"/>
                </a:cubicBezTo>
                <a:cubicBezTo>
                  <a:pt x="5100746" y="1168430"/>
                  <a:pt x="5103962" y="1277869"/>
                  <a:pt x="5103962" y="1387309"/>
                </a:cubicBezTo>
                <a:cubicBezTo>
                  <a:pt x="5103962" y="1490311"/>
                  <a:pt x="5107178" y="1593313"/>
                  <a:pt x="5107178" y="1699534"/>
                </a:cubicBezTo>
                <a:cubicBezTo>
                  <a:pt x="5107178" y="1808973"/>
                  <a:pt x="5110394" y="1918413"/>
                  <a:pt x="5110394" y="2031072"/>
                </a:cubicBezTo>
                <a:cubicBezTo>
                  <a:pt x="5110394" y="2134074"/>
                  <a:pt x="5113610" y="2240294"/>
                  <a:pt x="5113610" y="2343296"/>
                </a:cubicBezTo>
                <a:cubicBezTo>
                  <a:pt x="5113610" y="2452736"/>
                  <a:pt x="5113610" y="2565395"/>
                  <a:pt x="5116826" y="2674834"/>
                </a:cubicBezTo>
                <a:cubicBezTo>
                  <a:pt x="5116826" y="2777836"/>
                  <a:pt x="5116826" y="2880838"/>
                  <a:pt x="5120042" y="2987059"/>
                </a:cubicBezTo>
                <a:cubicBezTo>
                  <a:pt x="5120042" y="3041779"/>
                  <a:pt x="5120042" y="3099718"/>
                  <a:pt x="5123258" y="3157656"/>
                </a:cubicBezTo>
                <a:lnTo>
                  <a:pt x="5123258" y="3176969"/>
                </a:lnTo>
                <a:lnTo>
                  <a:pt x="0" y="3176969"/>
                </a:lnTo>
                <a:cubicBezTo>
                  <a:pt x="0" y="3148000"/>
                  <a:pt x="0" y="3119030"/>
                  <a:pt x="0" y="3090061"/>
                </a:cubicBezTo>
                <a:cubicBezTo>
                  <a:pt x="0" y="2983840"/>
                  <a:pt x="3216" y="2874401"/>
                  <a:pt x="3216" y="2768180"/>
                </a:cubicBezTo>
                <a:cubicBezTo>
                  <a:pt x="3216" y="2661959"/>
                  <a:pt x="6432" y="2558957"/>
                  <a:pt x="6432" y="2452736"/>
                </a:cubicBezTo>
                <a:cubicBezTo>
                  <a:pt x="6432" y="2346515"/>
                  <a:pt x="6432" y="2237076"/>
                  <a:pt x="9648" y="2130855"/>
                </a:cubicBezTo>
                <a:cubicBezTo>
                  <a:pt x="9648" y="2024634"/>
                  <a:pt x="9648" y="1915194"/>
                  <a:pt x="12865" y="1808973"/>
                </a:cubicBezTo>
                <a:cubicBezTo>
                  <a:pt x="12865" y="1702753"/>
                  <a:pt x="12865" y="1596532"/>
                  <a:pt x="16081" y="1490311"/>
                </a:cubicBezTo>
                <a:cubicBezTo>
                  <a:pt x="16081" y="1384090"/>
                  <a:pt x="16081" y="1274650"/>
                  <a:pt x="19297" y="1168430"/>
                </a:cubicBezTo>
                <a:cubicBezTo>
                  <a:pt x="19297" y="1062209"/>
                  <a:pt x="19297" y="955988"/>
                  <a:pt x="22513" y="849767"/>
                </a:cubicBezTo>
                <a:cubicBezTo>
                  <a:pt x="22513" y="740327"/>
                  <a:pt x="22513" y="634106"/>
                  <a:pt x="25729" y="527886"/>
                </a:cubicBezTo>
                <a:cubicBezTo>
                  <a:pt x="25729" y="421665"/>
                  <a:pt x="25729" y="315444"/>
                  <a:pt x="28945" y="212442"/>
                </a:cubicBezTo>
                <a:cubicBezTo>
                  <a:pt x="28945" y="148066"/>
                  <a:pt x="28945" y="83689"/>
                  <a:pt x="28945" y="22532"/>
                </a:cubicBezTo>
                <a:cubicBezTo>
                  <a:pt x="28945" y="0"/>
                  <a:pt x="28945" y="0"/>
                  <a:pt x="51458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41827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999613" y="2049404"/>
            <a:ext cx="4192777" cy="2358039"/>
          </a:xfrm>
          <a:custGeom>
            <a:avLst/>
            <a:gdLst>
              <a:gd name="connsiteX0" fmla="*/ 0 w 4192777"/>
              <a:gd name="connsiteY0" fmla="*/ 0 h 2358039"/>
              <a:gd name="connsiteX1" fmla="*/ 4192777 w 4192777"/>
              <a:gd name="connsiteY1" fmla="*/ 0 h 2358039"/>
              <a:gd name="connsiteX2" fmla="*/ 4192777 w 4192777"/>
              <a:gd name="connsiteY2" fmla="*/ 2358039 h 2358039"/>
              <a:gd name="connsiteX3" fmla="*/ 0 w 4192777"/>
              <a:gd name="connsiteY3" fmla="*/ 2358039 h 2358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92777" h="2358039">
                <a:moveTo>
                  <a:pt x="0" y="0"/>
                </a:moveTo>
                <a:lnTo>
                  <a:pt x="4192777" y="0"/>
                </a:lnTo>
                <a:lnTo>
                  <a:pt x="4192777" y="2358039"/>
                </a:lnTo>
                <a:lnTo>
                  <a:pt x="0" y="235803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95183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887671" y="813686"/>
            <a:ext cx="2416658" cy="5225399"/>
          </a:xfrm>
          <a:custGeom>
            <a:avLst/>
            <a:gdLst>
              <a:gd name="connsiteX0" fmla="*/ 341633 w 2416658"/>
              <a:gd name="connsiteY0" fmla="*/ 0 h 5225399"/>
              <a:gd name="connsiteX1" fmla="*/ 506625 w 2416658"/>
              <a:gd name="connsiteY1" fmla="*/ 0 h 5225399"/>
              <a:gd name="connsiteX2" fmla="*/ 524095 w 2416658"/>
              <a:gd name="connsiteY2" fmla="*/ 1942 h 5225399"/>
              <a:gd name="connsiteX3" fmla="*/ 557093 w 2416658"/>
              <a:gd name="connsiteY3" fmla="*/ 36894 h 5225399"/>
              <a:gd name="connsiteX4" fmla="*/ 559034 w 2416658"/>
              <a:gd name="connsiteY4" fmla="*/ 66021 h 5225399"/>
              <a:gd name="connsiteX5" fmla="*/ 696852 w 2416658"/>
              <a:gd name="connsiteY5" fmla="*/ 198064 h 5225399"/>
              <a:gd name="connsiteX6" fmla="*/ 729850 w 2416658"/>
              <a:gd name="connsiteY6" fmla="*/ 198064 h 5225399"/>
              <a:gd name="connsiteX7" fmla="*/ 1688749 w 2416658"/>
              <a:gd name="connsiteY7" fmla="*/ 198064 h 5225399"/>
              <a:gd name="connsiteX8" fmla="*/ 1760570 w 2416658"/>
              <a:gd name="connsiteY8" fmla="*/ 192239 h 5225399"/>
              <a:gd name="connsiteX9" fmla="*/ 1857624 w 2416658"/>
              <a:gd name="connsiteY9" fmla="*/ 71847 h 5225399"/>
              <a:gd name="connsiteX10" fmla="*/ 1861506 w 2416658"/>
              <a:gd name="connsiteY10" fmla="*/ 36894 h 5225399"/>
              <a:gd name="connsiteX11" fmla="*/ 1894505 w 2416658"/>
              <a:gd name="connsiteY11" fmla="*/ 0 h 5225399"/>
              <a:gd name="connsiteX12" fmla="*/ 1900328 w 2416658"/>
              <a:gd name="connsiteY12" fmla="*/ 0 h 5225399"/>
              <a:gd name="connsiteX13" fmla="*/ 2139082 w 2416658"/>
              <a:gd name="connsiteY13" fmla="*/ 5826 h 5225399"/>
              <a:gd name="connsiteX14" fmla="*/ 2286605 w 2416658"/>
              <a:gd name="connsiteY14" fmla="*/ 50487 h 5225399"/>
              <a:gd name="connsiteX15" fmla="*/ 2405012 w 2416658"/>
              <a:gd name="connsiteY15" fmla="*/ 229133 h 5225399"/>
              <a:gd name="connsiteX16" fmla="*/ 2416658 w 2416658"/>
              <a:gd name="connsiteY16" fmla="*/ 351467 h 5225399"/>
              <a:gd name="connsiteX17" fmla="*/ 2416658 w 2416658"/>
              <a:gd name="connsiteY17" fmla="*/ 858278 h 5225399"/>
              <a:gd name="connsiteX18" fmla="*/ 2416658 w 2416658"/>
              <a:gd name="connsiteY18" fmla="*/ 4815678 h 5225399"/>
              <a:gd name="connsiteX19" fmla="*/ 2412776 w 2416658"/>
              <a:gd name="connsiteY19" fmla="*/ 4949663 h 5225399"/>
              <a:gd name="connsiteX20" fmla="*/ 2352602 w 2416658"/>
              <a:gd name="connsiteY20" fmla="*/ 5114716 h 5225399"/>
              <a:gd name="connsiteX21" fmla="*/ 2177904 w 2416658"/>
              <a:gd name="connsiteY21" fmla="*/ 5215690 h 5225399"/>
              <a:gd name="connsiteX22" fmla="*/ 2102201 w 2416658"/>
              <a:gd name="connsiteY22" fmla="*/ 5221516 h 5225399"/>
              <a:gd name="connsiteX23" fmla="*/ 405688 w 2416658"/>
              <a:gd name="connsiteY23" fmla="*/ 5225399 h 5225399"/>
              <a:gd name="connsiteX24" fmla="*/ 242637 w 2416658"/>
              <a:gd name="connsiteY24" fmla="*/ 5215690 h 5225399"/>
              <a:gd name="connsiteX25" fmla="*/ 65997 w 2416658"/>
              <a:gd name="connsiteY25" fmla="*/ 5114716 h 5225399"/>
              <a:gd name="connsiteX26" fmla="*/ 7765 w 2416658"/>
              <a:gd name="connsiteY26" fmla="*/ 4974906 h 5225399"/>
              <a:gd name="connsiteX27" fmla="*/ 1941 w 2416658"/>
              <a:gd name="connsiteY27" fmla="*/ 4844805 h 5225399"/>
              <a:gd name="connsiteX28" fmla="*/ 0 w 2416658"/>
              <a:gd name="connsiteY28" fmla="*/ 3660304 h 5225399"/>
              <a:gd name="connsiteX29" fmla="*/ 0 w 2416658"/>
              <a:gd name="connsiteY29" fmla="*/ 2611729 h 5225399"/>
              <a:gd name="connsiteX30" fmla="*/ 0 w 2416658"/>
              <a:gd name="connsiteY30" fmla="*/ 409721 h 5225399"/>
              <a:gd name="connsiteX31" fmla="*/ 5824 w 2416658"/>
              <a:gd name="connsiteY31" fmla="*/ 275737 h 5225399"/>
              <a:gd name="connsiteX32" fmla="*/ 50470 w 2416658"/>
              <a:gd name="connsiteY32" fmla="*/ 130101 h 5225399"/>
              <a:gd name="connsiteX33" fmla="*/ 230990 w 2416658"/>
              <a:gd name="connsiteY33" fmla="*/ 11651 h 5225399"/>
              <a:gd name="connsiteX34" fmla="*/ 341633 w 2416658"/>
              <a:gd name="connsiteY34" fmla="*/ 0 h 5225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2416658" h="5225399">
                <a:moveTo>
                  <a:pt x="341633" y="0"/>
                </a:moveTo>
                <a:lnTo>
                  <a:pt x="506625" y="0"/>
                </a:lnTo>
                <a:cubicBezTo>
                  <a:pt x="512448" y="0"/>
                  <a:pt x="518271" y="0"/>
                  <a:pt x="524095" y="1942"/>
                </a:cubicBezTo>
                <a:cubicBezTo>
                  <a:pt x="543506" y="3884"/>
                  <a:pt x="555152" y="15535"/>
                  <a:pt x="557093" y="36894"/>
                </a:cubicBezTo>
                <a:cubicBezTo>
                  <a:pt x="557093" y="46603"/>
                  <a:pt x="559034" y="56313"/>
                  <a:pt x="559034" y="66021"/>
                </a:cubicBezTo>
                <a:cubicBezTo>
                  <a:pt x="562918" y="139810"/>
                  <a:pt x="617267" y="194181"/>
                  <a:pt x="696852" y="198064"/>
                </a:cubicBezTo>
                <a:cubicBezTo>
                  <a:pt x="706557" y="198064"/>
                  <a:pt x="718204" y="198064"/>
                  <a:pt x="729850" y="198064"/>
                </a:cubicBezTo>
                <a:cubicBezTo>
                  <a:pt x="1050131" y="198064"/>
                  <a:pt x="1370410" y="198064"/>
                  <a:pt x="1688749" y="198064"/>
                </a:cubicBezTo>
                <a:cubicBezTo>
                  <a:pt x="1712042" y="198064"/>
                  <a:pt x="1737276" y="198064"/>
                  <a:pt x="1760570" y="192239"/>
                </a:cubicBezTo>
                <a:cubicBezTo>
                  <a:pt x="1812979" y="176704"/>
                  <a:pt x="1853742" y="130101"/>
                  <a:pt x="1857624" y="71847"/>
                </a:cubicBezTo>
                <a:cubicBezTo>
                  <a:pt x="1859565" y="60196"/>
                  <a:pt x="1859565" y="48545"/>
                  <a:pt x="1861506" y="36894"/>
                </a:cubicBezTo>
                <a:cubicBezTo>
                  <a:pt x="1863447" y="15535"/>
                  <a:pt x="1875094" y="3884"/>
                  <a:pt x="1894505" y="0"/>
                </a:cubicBezTo>
                <a:lnTo>
                  <a:pt x="1900328" y="0"/>
                </a:lnTo>
                <a:cubicBezTo>
                  <a:pt x="1979913" y="1942"/>
                  <a:pt x="2059497" y="1942"/>
                  <a:pt x="2139082" y="5826"/>
                </a:cubicBezTo>
                <a:cubicBezTo>
                  <a:pt x="2191492" y="7767"/>
                  <a:pt x="2241960" y="21360"/>
                  <a:pt x="2286605" y="50487"/>
                </a:cubicBezTo>
                <a:cubicBezTo>
                  <a:pt x="2352602" y="93207"/>
                  <a:pt x="2389483" y="153403"/>
                  <a:pt x="2405012" y="229133"/>
                </a:cubicBezTo>
                <a:cubicBezTo>
                  <a:pt x="2412776" y="269911"/>
                  <a:pt x="2416658" y="310689"/>
                  <a:pt x="2416658" y="351467"/>
                </a:cubicBezTo>
                <a:cubicBezTo>
                  <a:pt x="2416658" y="520404"/>
                  <a:pt x="2416658" y="689341"/>
                  <a:pt x="2416658" y="858278"/>
                </a:cubicBezTo>
                <a:cubicBezTo>
                  <a:pt x="2416658" y="2176764"/>
                  <a:pt x="2416658" y="3497192"/>
                  <a:pt x="2416658" y="4815678"/>
                </a:cubicBezTo>
                <a:cubicBezTo>
                  <a:pt x="2416658" y="4860340"/>
                  <a:pt x="2414717" y="4905001"/>
                  <a:pt x="2412776" y="4949663"/>
                </a:cubicBezTo>
                <a:cubicBezTo>
                  <a:pt x="2406953" y="5009859"/>
                  <a:pt x="2391424" y="5066171"/>
                  <a:pt x="2352602" y="5114716"/>
                </a:cubicBezTo>
                <a:cubicBezTo>
                  <a:pt x="2307957" y="5172970"/>
                  <a:pt x="2247783" y="5204039"/>
                  <a:pt x="2177904" y="5215690"/>
                </a:cubicBezTo>
                <a:cubicBezTo>
                  <a:pt x="2152670" y="5219574"/>
                  <a:pt x="2127436" y="5221516"/>
                  <a:pt x="2102201" y="5221516"/>
                </a:cubicBezTo>
                <a:cubicBezTo>
                  <a:pt x="1535403" y="5223457"/>
                  <a:pt x="970546" y="5225399"/>
                  <a:pt x="405688" y="5225399"/>
                </a:cubicBezTo>
                <a:cubicBezTo>
                  <a:pt x="351339" y="5225399"/>
                  <a:pt x="296987" y="5225399"/>
                  <a:pt x="242637" y="5215690"/>
                </a:cubicBezTo>
                <a:cubicBezTo>
                  <a:pt x="170816" y="5204039"/>
                  <a:pt x="110642" y="5172970"/>
                  <a:pt x="65997" y="5114716"/>
                </a:cubicBezTo>
                <a:cubicBezTo>
                  <a:pt x="32999" y="5073938"/>
                  <a:pt x="15529" y="5027335"/>
                  <a:pt x="7765" y="4974906"/>
                </a:cubicBezTo>
                <a:cubicBezTo>
                  <a:pt x="1941" y="4932187"/>
                  <a:pt x="1941" y="4889467"/>
                  <a:pt x="1941" y="4844805"/>
                </a:cubicBezTo>
                <a:cubicBezTo>
                  <a:pt x="1941" y="4450619"/>
                  <a:pt x="0" y="4054490"/>
                  <a:pt x="0" y="3660304"/>
                </a:cubicBezTo>
                <a:cubicBezTo>
                  <a:pt x="0" y="3310779"/>
                  <a:pt x="0" y="2961254"/>
                  <a:pt x="0" y="2611729"/>
                </a:cubicBezTo>
                <a:cubicBezTo>
                  <a:pt x="0" y="1877726"/>
                  <a:pt x="0" y="1143724"/>
                  <a:pt x="0" y="409721"/>
                </a:cubicBezTo>
                <a:cubicBezTo>
                  <a:pt x="0" y="365060"/>
                  <a:pt x="1941" y="320398"/>
                  <a:pt x="5824" y="275737"/>
                </a:cubicBezTo>
                <a:cubicBezTo>
                  <a:pt x="9706" y="225250"/>
                  <a:pt x="23293" y="174763"/>
                  <a:pt x="50470" y="130101"/>
                </a:cubicBezTo>
                <a:cubicBezTo>
                  <a:pt x="93173" y="64080"/>
                  <a:pt x="155289" y="27185"/>
                  <a:pt x="230990" y="11651"/>
                </a:cubicBezTo>
                <a:cubicBezTo>
                  <a:pt x="267871" y="5826"/>
                  <a:pt x="304751" y="1942"/>
                  <a:pt x="341633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3986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6096001" y="1551460"/>
            <a:ext cx="2720281" cy="5306095"/>
          </a:xfrm>
          <a:custGeom>
            <a:avLst/>
            <a:gdLst>
              <a:gd name="connsiteX0" fmla="*/ 0 w 2720281"/>
              <a:gd name="connsiteY0" fmla="*/ 0 h 5306095"/>
              <a:gd name="connsiteX1" fmla="*/ 2720281 w 2720281"/>
              <a:gd name="connsiteY1" fmla="*/ 0 h 5306095"/>
              <a:gd name="connsiteX2" fmla="*/ 2720281 w 2720281"/>
              <a:gd name="connsiteY2" fmla="*/ 5306095 h 5306095"/>
              <a:gd name="connsiteX3" fmla="*/ 0 w 2720281"/>
              <a:gd name="connsiteY3" fmla="*/ 5306095 h 5306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0281" h="5306095">
                <a:moveTo>
                  <a:pt x="0" y="0"/>
                </a:moveTo>
                <a:lnTo>
                  <a:pt x="2720281" y="0"/>
                </a:lnTo>
                <a:lnTo>
                  <a:pt x="2720281" y="5306095"/>
                </a:lnTo>
                <a:lnTo>
                  <a:pt x="0" y="530609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9067412" y="0"/>
            <a:ext cx="2720281" cy="5306095"/>
          </a:xfrm>
          <a:custGeom>
            <a:avLst/>
            <a:gdLst>
              <a:gd name="connsiteX0" fmla="*/ 0 w 2720281"/>
              <a:gd name="connsiteY0" fmla="*/ 0 h 5306095"/>
              <a:gd name="connsiteX1" fmla="*/ 2720281 w 2720281"/>
              <a:gd name="connsiteY1" fmla="*/ 0 h 5306095"/>
              <a:gd name="connsiteX2" fmla="*/ 2720281 w 2720281"/>
              <a:gd name="connsiteY2" fmla="*/ 5306095 h 5306095"/>
              <a:gd name="connsiteX3" fmla="*/ 0 w 2720281"/>
              <a:gd name="connsiteY3" fmla="*/ 5306095 h 5306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20281" h="5306095">
                <a:moveTo>
                  <a:pt x="0" y="0"/>
                </a:moveTo>
                <a:lnTo>
                  <a:pt x="2720281" y="0"/>
                </a:lnTo>
                <a:lnTo>
                  <a:pt x="2720281" y="5306095"/>
                </a:lnTo>
                <a:lnTo>
                  <a:pt x="0" y="530609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066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591082" y="834220"/>
            <a:ext cx="2251021" cy="4766444"/>
          </a:xfrm>
          <a:custGeom>
            <a:avLst/>
            <a:gdLst>
              <a:gd name="connsiteX0" fmla="*/ 464122 w 2251021"/>
              <a:gd name="connsiteY0" fmla="*/ 0 h 4766444"/>
              <a:gd name="connsiteX1" fmla="*/ 500305 w 2251021"/>
              <a:gd name="connsiteY1" fmla="*/ 33293 h 4766444"/>
              <a:gd name="connsiteX2" fmla="*/ 503088 w 2251021"/>
              <a:gd name="connsiteY2" fmla="*/ 55488 h 4766444"/>
              <a:gd name="connsiteX3" fmla="*/ 617205 w 2251021"/>
              <a:gd name="connsiteY3" fmla="*/ 166465 h 4766444"/>
              <a:gd name="connsiteX4" fmla="*/ 684005 w 2251021"/>
              <a:gd name="connsiteY4" fmla="*/ 169239 h 4766444"/>
              <a:gd name="connsiteX5" fmla="*/ 1527355 w 2251021"/>
              <a:gd name="connsiteY5" fmla="*/ 169239 h 4766444"/>
              <a:gd name="connsiteX6" fmla="*/ 1594155 w 2251021"/>
              <a:gd name="connsiteY6" fmla="*/ 166465 h 4766444"/>
              <a:gd name="connsiteX7" fmla="*/ 1708271 w 2251021"/>
              <a:gd name="connsiteY7" fmla="*/ 63812 h 4766444"/>
              <a:gd name="connsiteX8" fmla="*/ 1711055 w 2251021"/>
              <a:gd name="connsiteY8" fmla="*/ 30519 h 4766444"/>
              <a:gd name="connsiteX9" fmla="*/ 1747238 w 2251021"/>
              <a:gd name="connsiteY9" fmla="*/ 0 h 4766444"/>
              <a:gd name="connsiteX10" fmla="*/ 1766721 w 2251021"/>
              <a:gd name="connsiteY10" fmla="*/ 0 h 4766444"/>
              <a:gd name="connsiteX11" fmla="*/ 1950421 w 2251021"/>
              <a:gd name="connsiteY11" fmla="*/ 2775 h 4766444"/>
              <a:gd name="connsiteX12" fmla="*/ 2028355 w 2251021"/>
              <a:gd name="connsiteY12" fmla="*/ 11098 h 4766444"/>
              <a:gd name="connsiteX13" fmla="*/ 2192571 w 2251021"/>
              <a:gd name="connsiteY13" fmla="*/ 199758 h 4766444"/>
              <a:gd name="connsiteX14" fmla="*/ 2200921 w 2251021"/>
              <a:gd name="connsiteY14" fmla="*/ 388418 h 4766444"/>
              <a:gd name="connsiteX15" fmla="*/ 2214838 w 2251021"/>
              <a:gd name="connsiteY15" fmla="*/ 1648002 h 4766444"/>
              <a:gd name="connsiteX16" fmla="*/ 2225972 w 2251021"/>
              <a:gd name="connsiteY16" fmla="*/ 2374899 h 4766444"/>
              <a:gd name="connsiteX17" fmla="*/ 2239888 w 2251021"/>
              <a:gd name="connsiteY17" fmla="*/ 3742685 h 4766444"/>
              <a:gd name="connsiteX18" fmla="*/ 2251021 w 2251021"/>
              <a:gd name="connsiteY18" fmla="*/ 4452935 h 4766444"/>
              <a:gd name="connsiteX19" fmla="*/ 2245455 w 2251021"/>
              <a:gd name="connsiteY19" fmla="*/ 4563912 h 4766444"/>
              <a:gd name="connsiteX20" fmla="*/ 2042271 w 2251021"/>
              <a:gd name="connsiteY20" fmla="*/ 4760895 h 4766444"/>
              <a:gd name="connsiteX21" fmla="*/ 1953205 w 2251021"/>
              <a:gd name="connsiteY21" fmla="*/ 4766444 h 4766444"/>
              <a:gd name="connsiteX22" fmla="*/ 277638 w 2251021"/>
              <a:gd name="connsiteY22" fmla="*/ 4758121 h 4766444"/>
              <a:gd name="connsiteX23" fmla="*/ 183005 w 2251021"/>
              <a:gd name="connsiteY23" fmla="*/ 4749798 h 4766444"/>
              <a:gd name="connsiteX24" fmla="*/ 2088 w 2251021"/>
              <a:gd name="connsiteY24" fmla="*/ 4527845 h 4766444"/>
              <a:gd name="connsiteX25" fmla="*/ 2088 w 2251021"/>
              <a:gd name="connsiteY25" fmla="*/ 4242080 h 4766444"/>
              <a:gd name="connsiteX26" fmla="*/ 10438 w 2251021"/>
              <a:gd name="connsiteY26" fmla="*/ 2236178 h 4766444"/>
              <a:gd name="connsiteX27" fmla="*/ 18788 w 2251021"/>
              <a:gd name="connsiteY27" fmla="*/ 282990 h 4766444"/>
              <a:gd name="connsiteX28" fmla="*/ 29922 w 2251021"/>
              <a:gd name="connsiteY28" fmla="*/ 169239 h 4766444"/>
              <a:gd name="connsiteX29" fmla="*/ 210838 w 2251021"/>
              <a:gd name="connsiteY29" fmla="*/ 5549 h 4766444"/>
              <a:gd name="connsiteX30" fmla="*/ 464122 w 2251021"/>
              <a:gd name="connsiteY30" fmla="*/ 0 h 4766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251021" h="4766444">
                <a:moveTo>
                  <a:pt x="464122" y="0"/>
                </a:moveTo>
                <a:cubicBezTo>
                  <a:pt x="489172" y="0"/>
                  <a:pt x="497522" y="8323"/>
                  <a:pt x="500305" y="33293"/>
                </a:cubicBezTo>
                <a:cubicBezTo>
                  <a:pt x="503088" y="38842"/>
                  <a:pt x="503088" y="47165"/>
                  <a:pt x="503088" y="55488"/>
                </a:cubicBezTo>
                <a:cubicBezTo>
                  <a:pt x="511438" y="119300"/>
                  <a:pt x="553188" y="160916"/>
                  <a:pt x="617205" y="166465"/>
                </a:cubicBezTo>
                <a:cubicBezTo>
                  <a:pt x="639472" y="166465"/>
                  <a:pt x="661738" y="169239"/>
                  <a:pt x="684005" y="169239"/>
                </a:cubicBezTo>
                <a:cubicBezTo>
                  <a:pt x="965122" y="169239"/>
                  <a:pt x="1246238" y="169239"/>
                  <a:pt x="1527355" y="169239"/>
                </a:cubicBezTo>
                <a:cubicBezTo>
                  <a:pt x="1549621" y="169239"/>
                  <a:pt x="1571888" y="166465"/>
                  <a:pt x="1594155" y="166465"/>
                </a:cubicBezTo>
                <a:cubicBezTo>
                  <a:pt x="1655388" y="160916"/>
                  <a:pt x="1697138" y="124849"/>
                  <a:pt x="1708271" y="63812"/>
                </a:cubicBezTo>
                <a:cubicBezTo>
                  <a:pt x="1708271" y="52714"/>
                  <a:pt x="1711055" y="41616"/>
                  <a:pt x="1711055" y="30519"/>
                </a:cubicBezTo>
                <a:cubicBezTo>
                  <a:pt x="1716621" y="8323"/>
                  <a:pt x="1724971" y="2775"/>
                  <a:pt x="1747238" y="0"/>
                </a:cubicBezTo>
                <a:lnTo>
                  <a:pt x="1766721" y="0"/>
                </a:lnTo>
                <a:cubicBezTo>
                  <a:pt x="1827955" y="0"/>
                  <a:pt x="1889188" y="0"/>
                  <a:pt x="1950421" y="2775"/>
                </a:cubicBezTo>
                <a:cubicBezTo>
                  <a:pt x="1975471" y="2775"/>
                  <a:pt x="2003305" y="2775"/>
                  <a:pt x="2028355" y="11098"/>
                </a:cubicBezTo>
                <a:cubicBezTo>
                  <a:pt x="2120204" y="30519"/>
                  <a:pt x="2187004" y="108202"/>
                  <a:pt x="2192571" y="199758"/>
                </a:cubicBezTo>
                <a:cubicBezTo>
                  <a:pt x="2198138" y="263570"/>
                  <a:pt x="2198138" y="327381"/>
                  <a:pt x="2200921" y="388418"/>
                </a:cubicBezTo>
                <a:cubicBezTo>
                  <a:pt x="2203704" y="810129"/>
                  <a:pt x="2209271" y="1229066"/>
                  <a:pt x="2214838" y="1648002"/>
                </a:cubicBezTo>
                <a:cubicBezTo>
                  <a:pt x="2217621" y="1892151"/>
                  <a:pt x="2220404" y="2133525"/>
                  <a:pt x="2225972" y="2374899"/>
                </a:cubicBezTo>
                <a:cubicBezTo>
                  <a:pt x="2231538" y="2829903"/>
                  <a:pt x="2237104" y="3287681"/>
                  <a:pt x="2239888" y="3742685"/>
                </a:cubicBezTo>
                <a:cubicBezTo>
                  <a:pt x="2245455" y="3978510"/>
                  <a:pt x="2248239" y="4214336"/>
                  <a:pt x="2251021" y="4452935"/>
                </a:cubicBezTo>
                <a:cubicBezTo>
                  <a:pt x="2251021" y="4489003"/>
                  <a:pt x="2248239" y="4527845"/>
                  <a:pt x="2245455" y="4563912"/>
                </a:cubicBezTo>
                <a:cubicBezTo>
                  <a:pt x="2234321" y="4674889"/>
                  <a:pt x="2150821" y="4752572"/>
                  <a:pt x="2042271" y="4760895"/>
                </a:cubicBezTo>
                <a:cubicBezTo>
                  <a:pt x="2011655" y="4763670"/>
                  <a:pt x="1983822" y="4766444"/>
                  <a:pt x="1953205" y="4766444"/>
                </a:cubicBezTo>
                <a:cubicBezTo>
                  <a:pt x="1393755" y="4763670"/>
                  <a:pt x="837088" y="4760895"/>
                  <a:pt x="277638" y="4758121"/>
                </a:cubicBezTo>
                <a:cubicBezTo>
                  <a:pt x="247022" y="4758121"/>
                  <a:pt x="213622" y="4758121"/>
                  <a:pt x="183005" y="4749798"/>
                </a:cubicBezTo>
                <a:cubicBezTo>
                  <a:pt x="74455" y="4727602"/>
                  <a:pt x="2088" y="4638821"/>
                  <a:pt x="2088" y="4527845"/>
                </a:cubicBezTo>
                <a:cubicBezTo>
                  <a:pt x="-695" y="4430740"/>
                  <a:pt x="-695" y="4336410"/>
                  <a:pt x="2088" y="4242080"/>
                </a:cubicBezTo>
                <a:cubicBezTo>
                  <a:pt x="4872" y="3573446"/>
                  <a:pt x="7655" y="2904812"/>
                  <a:pt x="10438" y="2236178"/>
                </a:cubicBezTo>
                <a:cubicBezTo>
                  <a:pt x="13222" y="1584191"/>
                  <a:pt x="16005" y="934978"/>
                  <a:pt x="18788" y="282990"/>
                </a:cubicBezTo>
                <a:cubicBezTo>
                  <a:pt x="18788" y="244149"/>
                  <a:pt x="21572" y="205307"/>
                  <a:pt x="29922" y="169239"/>
                </a:cubicBezTo>
                <a:cubicBezTo>
                  <a:pt x="46622" y="80458"/>
                  <a:pt x="118988" y="11098"/>
                  <a:pt x="210838" y="5549"/>
                </a:cubicBezTo>
                <a:cubicBezTo>
                  <a:pt x="294338" y="0"/>
                  <a:pt x="377838" y="0"/>
                  <a:pt x="464122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25237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 rot="-240000">
            <a:off x="7183512" y="896545"/>
            <a:ext cx="2438782" cy="5200315"/>
          </a:xfrm>
          <a:custGeom>
            <a:avLst/>
            <a:gdLst>
              <a:gd name="connsiteX0" fmla="*/ 2178552 w 2438782"/>
              <a:gd name="connsiteY0" fmla="*/ 135 h 5200315"/>
              <a:gd name="connsiteX1" fmla="*/ 2435953 w 2438782"/>
              <a:gd name="connsiteY1" fmla="*/ 246639 h 5200315"/>
              <a:gd name="connsiteX2" fmla="*/ 2437788 w 2438782"/>
              <a:gd name="connsiteY2" fmla="*/ 449408 h 5200315"/>
              <a:gd name="connsiteX3" fmla="*/ 2436954 w 2438782"/>
              <a:gd name="connsiteY3" fmla="*/ 1327994 h 5200315"/>
              <a:gd name="connsiteX4" fmla="*/ 2436190 w 2438782"/>
              <a:gd name="connsiteY4" fmla="*/ 2199070 h 5200315"/>
              <a:gd name="connsiteX5" fmla="*/ 2438299 w 2438782"/>
              <a:gd name="connsiteY5" fmla="*/ 3164042 h 5200315"/>
              <a:gd name="connsiteX6" fmla="*/ 2438025 w 2438782"/>
              <a:gd name="connsiteY6" fmla="*/ 3588317 h 5200315"/>
              <a:gd name="connsiteX7" fmla="*/ 2436392 w 2438782"/>
              <a:gd name="connsiteY7" fmla="*/ 4155257 h 5200315"/>
              <a:gd name="connsiteX8" fmla="*/ 2436524 w 2438782"/>
              <a:gd name="connsiteY8" fmla="*/ 4932475 h 5200315"/>
              <a:gd name="connsiteX9" fmla="*/ 2174227 w 2438782"/>
              <a:gd name="connsiteY9" fmla="*/ 5200315 h 5200315"/>
              <a:gd name="connsiteX10" fmla="*/ 1842984 w 2438782"/>
              <a:gd name="connsiteY10" fmla="*/ 5197162 h 5200315"/>
              <a:gd name="connsiteX11" fmla="*/ 1225671 w 2438782"/>
              <a:gd name="connsiteY11" fmla="*/ 5191286 h 5200315"/>
              <a:gd name="connsiteX12" fmla="*/ 322283 w 2438782"/>
              <a:gd name="connsiteY12" fmla="*/ 5182687 h 5200315"/>
              <a:gd name="connsiteX13" fmla="*/ 90087 w 2438782"/>
              <a:gd name="connsiteY13" fmla="*/ 5056573 h 5200315"/>
              <a:gd name="connsiteX14" fmla="*/ 57497 w 2438782"/>
              <a:gd name="connsiteY14" fmla="*/ 4921095 h 5200315"/>
              <a:gd name="connsiteX15" fmla="*/ 51029 w 2438782"/>
              <a:gd name="connsiteY15" fmla="*/ 4414152 h 5200315"/>
              <a:gd name="connsiteX16" fmla="*/ 41975 w 2438782"/>
              <a:gd name="connsiteY16" fmla="*/ 3783281 h 5200315"/>
              <a:gd name="connsiteX17" fmla="*/ 36580 w 2438782"/>
              <a:gd name="connsiteY17" fmla="*/ 3163708 h 5200315"/>
              <a:gd name="connsiteX18" fmla="*/ 29647 w 2438782"/>
              <a:gd name="connsiteY18" fmla="*/ 2705572 h 5200315"/>
              <a:gd name="connsiteX19" fmla="*/ 25765 w 2438782"/>
              <a:gd name="connsiteY19" fmla="*/ 2322558 h 5200315"/>
              <a:gd name="connsiteX20" fmla="*/ 18474 w 2438782"/>
              <a:gd name="connsiteY20" fmla="*/ 1901966 h 5200315"/>
              <a:gd name="connsiteX21" fmla="*/ 13912 w 2438782"/>
              <a:gd name="connsiteY21" fmla="*/ 1590285 h 5200315"/>
              <a:gd name="connsiteX22" fmla="*/ 12150 w 2438782"/>
              <a:gd name="connsiteY22" fmla="*/ 1380006 h 5200315"/>
              <a:gd name="connsiteX23" fmla="*/ 6230 w 2438782"/>
              <a:gd name="connsiteY23" fmla="*/ 1210990 h 5200315"/>
              <a:gd name="connsiteX24" fmla="*/ 3347 w 2438782"/>
              <a:gd name="connsiteY24" fmla="*/ 722854 h 5200315"/>
              <a:gd name="connsiteX25" fmla="*/ 0 w 2438782"/>
              <a:gd name="connsiteY25" fmla="*/ 283526 h 5200315"/>
              <a:gd name="connsiteX26" fmla="*/ 27636 w 2438782"/>
              <a:gd name="connsiteY26" fmla="*/ 148621 h 5200315"/>
              <a:gd name="connsiteX27" fmla="*/ 262333 w 2438782"/>
              <a:gd name="connsiteY27" fmla="*/ 11932 h 5200315"/>
              <a:gd name="connsiteX28" fmla="*/ 503271 w 2438782"/>
              <a:gd name="connsiteY28" fmla="*/ 10471 h 5200315"/>
              <a:gd name="connsiteX29" fmla="*/ 536863 w 2438782"/>
              <a:gd name="connsiteY29" fmla="*/ 40828 h 5200315"/>
              <a:gd name="connsiteX30" fmla="*/ 540269 w 2438782"/>
              <a:gd name="connsiteY30" fmla="*/ 78407 h 5200315"/>
              <a:gd name="connsiteX31" fmla="*/ 670799 w 2438782"/>
              <a:gd name="connsiteY31" fmla="*/ 207308 h 5200315"/>
              <a:gd name="connsiteX32" fmla="*/ 866532 w 2438782"/>
              <a:gd name="connsiteY32" fmla="*/ 209172 h 5200315"/>
              <a:gd name="connsiteX33" fmla="*/ 1698508 w 2438782"/>
              <a:gd name="connsiteY33" fmla="*/ 205827 h 5200315"/>
              <a:gd name="connsiteX34" fmla="*/ 1751242 w 2438782"/>
              <a:gd name="connsiteY34" fmla="*/ 202574 h 5200315"/>
              <a:gd name="connsiteX35" fmla="*/ 1895600 w 2438782"/>
              <a:gd name="connsiteY35" fmla="*/ 65025 h 5200315"/>
              <a:gd name="connsiteX36" fmla="*/ 1899722 w 2438782"/>
              <a:gd name="connsiteY36" fmla="*/ 27518 h 5200315"/>
              <a:gd name="connsiteX37" fmla="*/ 1926321 w 2438782"/>
              <a:gd name="connsiteY37" fmla="*/ 1489 h 5200315"/>
              <a:gd name="connsiteX38" fmla="*/ 2178552 w 2438782"/>
              <a:gd name="connsiteY38" fmla="*/ 135 h 5200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438782" h="5200315">
                <a:moveTo>
                  <a:pt x="2178552" y="135"/>
                </a:moveTo>
                <a:cubicBezTo>
                  <a:pt x="2291440" y="4964"/>
                  <a:pt x="2426198" y="85095"/>
                  <a:pt x="2435953" y="246639"/>
                </a:cubicBezTo>
                <a:cubicBezTo>
                  <a:pt x="2439073" y="314252"/>
                  <a:pt x="2438431" y="381830"/>
                  <a:pt x="2437788" y="449408"/>
                </a:cubicBezTo>
                <a:cubicBezTo>
                  <a:pt x="2438764" y="742282"/>
                  <a:pt x="2439741" y="1035156"/>
                  <a:pt x="2436954" y="1327994"/>
                </a:cubicBezTo>
                <a:cubicBezTo>
                  <a:pt x="2437966" y="1617114"/>
                  <a:pt x="2438979" y="1906232"/>
                  <a:pt x="2436190" y="2199070"/>
                </a:cubicBezTo>
                <a:cubicBezTo>
                  <a:pt x="2436918" y="2518224"/>
                  <a:pt x="2437608" y="2841133"/>
                  <a:pt x="2438299" y="3164042"/>
                </a:cubicBezTo>
                <a:cubicBezTo>
                  <a:pt x="2436941" y="3306706"/>
                  <a:pt x="2435618" y="3445617"/>
                  <a:pt x="2438025" y="3588317"/>
                </a:cubicBezTo>
                <a:cubicBezTo>
                  <a:pt x="2436239" y="3776034"/>
                  <a:pt x="2438179" y="3967540"/>
                  <a:pt x="2436392" y="4155257"/>
                </a:cubicBezTo>
                <a:cubicBezTo>
                  <a:pt x="2437691" y="4414342"/>
                  <a:pt x="2438989" y="4673426"/>
                  <a:pt x="2436524" y="4932475"/>
                </a:cubicBezTo>
                <a:cubicBezTo>
                  <a:pt x="2434986" y="5093912"/>
                  <a:pt x="2336154" y="5194347"/>
                  <a:pt x="2174227" y="5200315"/>
                </a:cubicBezTo>
                <a:cubicBezTo>
                  <a:pt x="2065068" y="5199276"/>
                  <a:pt x="1952144" y="5198201"/>
                  <a:pt x="1842984" y="5197162"/>
                </a:cubicBezTo>
                <a:cubicBezTo>
                  <a:pt x="1635958" y="5195192"/>
                  <a:pt x="1428933" y="5193221"/>
                  <a:pt x="1225671" y="5191286"/>
                </a:cubicBezTo>
                <a:cubicBezTo>
                  <a:pt x="924541" y="5188420"/>
                  <a:pt x="623412" y="5185554"/>
                  <a:pt x="322283" y="5182687"/>
                </a:cubicBezTo>
                <a:cubicBezTo>
                  <a:pt x="224415" y="5181756"/>
                  <a:pt x="141963" y="5143424"/>
                  <a:pt x="90087" y="5056573"/>
                </a:cubicBezTo>
                <a:cubicBezTo>
                  <a:pt x="67896" y="5015061"/>
                  <a:pt x="57032" y="4969900"/>
                  <a:pt x="57497" y="4921095"/>
                </a:cubicBezTo>
                <a:cubicBezTo>
                  <a:pt x="55341" y="4752112"/>
                  <a:pt x="53185" y="4583132"/>
                  <a:pt x="51029" y="4414152"/>
                </a:cubicBezTo>
                <a:cubicBezTo>
                  <a:pt x="49265" y="4203874"/>
                  <a:pt x="43739" y="3993559"/>
                  <a:pt x="41975" y="3783281"/>
                </a:cubicBezTo>
                <a:cubicBezTo>
                  <a:pt x="40177" y="3576757"/>
                  <a:pt x="38379" y="3370233"/>
                  <a:pt x="36580" y="3163708"/>
                </a:cubicBezTo>
                <a:cubicBezTo>
                  <a:pt x="34245" y="3013498"/>
                  <a:pt x="28183" y="2859500"/>
                  <a:pt x="29647" y="2705572"/>
                </a:cubicBezTo>
                <a:cubicBezTo>
                  <a:pt x="27098" y="2577889"/>
                  <a:pt x="24549" y="2450205"/>
                  <a:pt x="25765" y="2322558"/>
                </a:cubicBezTo>
                <a:cubicBezTo>
                  <a:pt x="23323" y="2183612"/>
                  <a:pt x="20917" y="2040912"/>
                  <a:pt x="18474" y="1901966"/>
                </a:cubicBezTo>
                <a:cubicBezTo>
                  <a:pt x="15711" y="1796809"/>
                  <a:pt x="16676" y="1695442"/>
                  <a:pt x="13912" y="1590285"/>
                </a:cubicBezTo>
                <a:cubicBezTo>
                  <a:pt x="14591" y="1518952"/>
                  <a:pt x="11471" y="1451338"/>
                  <a:pt x="12150" y="1380006"/>
                </a:cubicBezTo>
                <a:cubicBezTo>
                  <a:pt x="8922" y="1323655"/>
                  <a:pt x="9458" y="1267340"/>
                  <a:pt x="6230" y="1210990"/>
                </a:cubicBezTo>
                <a:cubicBezTo>
                  <a:pt x="4002" y="1049517"/>
                  <a:pt x="5539" y="888082"/>
                  <a:pt x="3347" y="722854"/>
                </a:cubicBezTo>
                <a:cubicBezTo>
                  <a:pt x="4741" y="576435"/>
                  <a:pt x="2371" y="429981"/>
                  <a:pt x="0" y="283526"/>
                </a:cubicBezTo>
                <a:cubicBezTo>
                  <a:pt x="465" y="234720"/>
                  <a:pt x="8422" y="189740"/>
                  <a:pt x="27636" y="148621"/>
                </a:cubicBezTo>
                <a:cubicBezTo>
                  <a:pt x="77462" y="55228"/>
                  <a:pt x="160666" y="14719"/>
                  <a:pt x="262333" y="11932"/>
                </a:cubicBezTo>
                <a:cubicBezTo>
                  <a:pt x="341415" y="8931"/>
                  <a:pt x="420461" y="9682"/>
                  <a:pt x="503271" y="10471"/>
                </a:cubicBezTo>
                <a:cubicBezTo>
                  <a:pt x="525856" y="10686"/>
                  <a:pt x="529584" y="14477"/>
                  <a:pt x="536863" y="40828"/>
                </a:cubicBezTo>
                <a:cubicBezTo>
                  <a:pt x="536756" y="52091"/>
                  <a:pt x="536648" y="63354"/>
                  <a:pt x="540269" y="78407"/>
                </a:cubicBezTo>
                <a:cubicBezTo>
                  <a:pt x="547119" y="149811"/>
                  <a:pt x="599316" y="202873"/>
                  <a:pt x="670799" y="207308"/>
                </a:cubicBezTo>
                <a:cubicBezTo>
                  <a:pt x="738517" y="211708"/>
                  <a:pt x="802543" y="208563"/>
                  <a:pt x="866532" y="209172"/>
                </a:cubicBezTo>
                <a:cubicBezTo>
                  <a:pt x="1145112" y="208068"/>
                  <a:pt x="1419928" y="206929"/>
                  <a:pt x="1698508" y="205827"/>
                </a:cubicBezTo>
                <a:cubicBezTo>
                  <a:pt x="1717330" y="206006"/>
                  <a:pt x="1732385" y="206149"/>
                  <a:pt x="1751242" y="202574"/>
                </a:cubicBezTo>
                <a:cubicBezTo>
                  <a:pt x="1830323" y="199573"/>
                  <a:pt x="1891122" y="140077"/>
                  <a:pt x="1895600" y="65025"/>
                </a:cubicBezTo>
                <a:cubicBezTo>
                  <a:pt x="1895743" y="50008"/>
                  <a:pt x="1899615" y="38782"/>
                  <a:pt x="1899722" y="27518"/>
                </a:cubicBezTo>
                <a:cubicBezTo>
                  <a:pt x="1899900" y="8746"/>
                  <a:pt x="1911264" y="1345"/>
                  <a:pt x="1926321" y="1489"/>
                </a:cubicBezTo>
                <a:cubicBezTo>
                  <a:pt x="2012896" y="2313"/>
                  <a:pt x="2095742" y="-654"/>
                  <a:pt x="2178552" y="135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462513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360491" y="914947"/>
            <a:ext cx="3573794" cy="4765062"/>
          </a:xfrm>
          <a:custGeom>
            <a:avLst/>
            <a:gdLst>
              <a:gd name="connsiteX0" fmla="*/ 61613 w 3573794"/>
              <a:gd name="connsiteY0" fmla="*/ 0 h 4765062"/>
              <a:gd name="connsiteX1" fmla="*/ 3512182 w 3573794"/>
              <a:gd name="connsiteY1" fmla="*/ 0 h 4765062"/>
              <a:gd name="connsiteX2" fmla="*/ 3573794 w 3573794"/>
              <a:gd name="connsiteY2" fmla="*/ 61612 h 4765062"/>
              <a:gd name="connsiteX3" fmla="*/ 3573794 w 3573794"/>
              <a:gd name="connsiteY3" fmla="*/ 4703450 h 4765062"/>
              <a:gd name="connsiteX4" fmla="*/ 3512182 w 3573794"/>
              <a:gd name="connsiteY4" fmla="*/ 4765062 h 4765062"/>
              <a:gd name="connsiteX5" fmla="*/ 61613 w 3573794"/>
              <a:gd name="connsiteY5" fmla="*/ 4765062 h 4765062"/>
              <a:gd name="connsiteX6" fmla="*/ 0 w 3573794"/>
              <a:gd name="connsiteY6" fmla="*/ 4703450 h 4765062"/>
              <a:gd name="connsiteX7" fmla="*/ 0 w 3573794"/>
              <a:gd name="connsiteY7" fmla="*/ 61612 h 4765062"/>
              <a:gd name="connsiteX8" fmla="*/ 61613 w 3573794"/>
              <a:gd name="connsiteY8" fmla="*/ 0 h 4765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73794" h="4765062">
                <a:moveTo>
                  <a:pt x="61613" y="0"/>
                </a:moveTo>
                <a:lnTo>
                  <a:pt x="3512182" y="0"/>
                </a:lnTo>
                <a:cubicBezTo>
                  <a:pt x="3546210" y="0"/>
                  <a:pt x="3573794" y="27584"/>
                  <a:pt x="3573794" y="61612"/>
                </a:cubicBezTo>
                <a:lnTo>
                  <a:pt x="3573794" y="4703450"/>
                </a:lnTo>
                <a:cubicBezTo>
                  <a:pt x="3573794" y="4737478"/>
                  <a:pt x="3546210" y="4765062"/>
                  <a:pt x="3512182" y="4765062"/>
                </a:cubicBezTo>
                <a:lnTo>
                  <a:pt x="61613" y="4765062"/>
                </a:lnTo>
                <a:cubicBezTo>
                  <a:pt x="27584" y="4765062"/>
                  <a:pt x="0" y="4737478"/>
                  <a:pt x="0" y="4703450"/>
                </a:cubicBezTo>
                <a:lnTo>
                  <a:pt x="0" y="61612"/>
                </a:lnTo>
                <a:cubicBezTo>
                  <a:pt x="0" y="27584"/>
                  <a:pt x="27584" y="0"/>
                  <a:pt x="61613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608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4102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5113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810000" y="0"/>
            <a:ext cx="4572000" cy="6858000"/>
          </a:xfrm>
          <a:custGeom>
            <a:avLst/>
            <a:gdLst>
              <a:gd name="connsiteX0" fmla="*/ 711906 w 4572000"/>
              <a:gd name="connsiteY0" fmla="*/ 0 h 6858000"/>
              <a:gd name="connsiteX1" fmla="*/ 4572000 w 4572000"/>
              <a:gd name="connsiteY1" fmla="*/ 0 h 6858000"/>
              <a:gd name="connsiteX2" fmla="*/ 3860094 w 4572000"/>
              <a:gd name="connsiteY2" fmla="*/ 6858000 h 6858000"/>
              <a:gd name="connsiteX3" fmla="*/ 0 w 457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0" h="6858000">
                <a:moveTo>
                  <a:pt x="711906" y="0"/>
                </a:moveTo>
                <a:lnTo>
                  <a:pt x="4572000" y="0"/>
                </a:lnTo>
                <a:lnTo>
                  <a:pt x="3860094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4538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781800" y="0"/>
            <a:ext cx="54102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692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1652861"/>
            <a:ext cx="12192000" cy="3185357"/>
          </a:xfrm>
          <a:custGeom>
            <a:avLst/>
            <a:gdLst>
              <a:gd name="connsiteX0" fmla="*/ 0 w 12192000"/>
              <a:gd name="connsiteY0" fmla="*/ 0 h 3185357"/>
              <a:gd name="connsiteX1" fmla="*/ 12192000 w 12192000"/>
              <a:gd name="connsiteY1" fmla="*/ 0 h 3185357"/>
              <a:gd name="connsiteX2" fmla="*/ 12192000 w 12192000"/>
              <a:gd name="connsiteY2" fmla="*/ 3185357 h 3185357"/>
              <a:gd name="connsiteX3" fmla="*/ 0 w 12192000"/>
              <a:gd name="connsiteY3" fmla="*/ 3185357 h 318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185357">
                <a:moveTo>
                  <a:pt x="0" y="0"/>
                </a:moveTo>
                <a:lnTo>
                  <a:pt x="12192000" y="0"/>
                </a:lnTo>
                <a:lnTo>
                  <a:pt x="12192000" y="3185357"/>
                </a:lnTo>
                <a:lnTo>
                  <a:pt x="0" y="318535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3795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324596" cy="6858000"/>
          </a:xfrm>
          <a:custGeom>
            <a:avLst/>
            <a:gdLst>
              <a:gd name="connsiteX0" fmla="*/ 0 w 6324596"/>
              <a:gd name="connsiteY0" fmla="*/ 0 h 6858000"/>
              <a:gd name="connsiteX1" fmla="*/ 3572778 w 6324596"/>
              <a:gd name="connsiteY1" fmla="*/ 0 h 6858000"/>
              <a:gd name="connsiteX2" fmla="*/ 6324596 w 6324596"/>
              <a:gd name="connsiteY2" fmla="*/ 2074638 h 6858000"/>
              <a:gd name="connsiteX3" fmla="*/ 3566621 w 6324596"/>
              <a:gd name="connsiteY3" fmla="*/ 6858000 h 6858000"/>
              <a:gd name="connsiteX4" fmla="*/ 0 w 6324596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4596" h="6858000">
                <a:moveTo>
                  <a:pt x="0" y="0"/>
                </a:moveTo>
                <a:lnTo>
                  <a:pt x="3572778" y="0"/>
                </a:lnTo>
                <a:lnTo>
                  <a:pt x="6324596" y="2074638"/>
                </a:lnTo>
                <a:lnTo>
                  <a:pt x="3566621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4374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410200" y="0"/>
            <a:ext cx="6781800" cy="6858000"/>
          </a:xfrm>
          <a:custGeom>
            <a:avLst/>
            <a:gdLst>
              <a:gd name="connsiteX0" fmla="*/ 3589242 w 6781800"/>
              <a:gd name="connsiteY0" fmla="*/ 0 h 6858000"/>
              <a:gd name="connsiteX1" fmla="*/ 6781800 w 6781800"/>
              <a:gd name="connsiteY1" fmla="*/ 0 h 6858000"/>
              <a:gd name="connsiteX2" fmla="*/ 6781800 w 6781800"/>
              <a:gd name="connsiteY2" fmla="*/ 6858000 h 6858000"/>
              <a:gd name="connsiteX3" fmla="*/ 6622793 w 6781800"/>
              <a:gd name="connsiteY3" fmla="*/ 6858000 h 6858000"/>
              <a:gd name="connsiteX4" fmla="*/ 6268078 w 6781800"/>
              <a:gd name="connsiteY4" fmla="*/ 6858000 h 6858000"/>
              <a:gd name="connsiteX5" fmla="*/ 5926260 w 6781800"/>
              <a:gd name="connsiteY5" fmla="*/ 6858000 h 6858000"/>
              <a:gd name="connsiteX6" fmla="*/ 5597101 w 6781800"/>
              <a:gd name="connsiteY6" fmla="*/ 6858000 h 6858000"/>
              <a:gd name="connsiteX7" fmla="*/ 5280361 w 6781800"/>
              <a:gd name="connsiteY7" fmla="*/ 6858000 h 6858000"/>
              <a:gd name="connsiteX8" fmla="*/ 4975802 w 6781800"/>
              <a:gd name="connsiteY8" fmla="*/ 6858000 h 6858000"/>
              <a:gd name="connsiteX9" fmla="*/ 4683185 w 6781800"/>
              <a:gd name="connsiteY9" fmla="*/ 6858000 h 6858000"/>
              <a:gd name="connsiteX10" fmla="*/ 4402272 w 6781800"/>
              <a:gd name="connsiteY10" fmla="*/ 6858000 h 6858000"/>
              <a:gd name="connsiteX11" fmla="*/ 3874598 w 6781800"/>
              <a:gd name="connsiteY11" fmla="*/ 6858000 h 6858000"/>
              <a:gd name="connsiteX12" fmla="*/ 3390870 w 6781800"/>
              <a:gd name="connsiteY12" fmla="*/ 6858000 h 6858000"/>
              <a:gd name="connsiteX13" fmla="*/ 2949178 w 6781800"/>
              <a:gd name="connsiteY13" fmla="*/ 6858000 h 6858000"/>
              <a:gd name="connsiteX14" fmla="*/ 2547611 w 6781800"/>
              <a:gd name="connsiteY14" fmla="*/ 6858000 h 6858000"/>
              <a:gd name="connsiteX15" fmla="*/ 2184258 w 6781800"/>
              <a:gd name="connsiteY15" fmla="*/ 6858000 h 6858000"/>
              <a:gd name="connsiteX16" fmla="*/ 1857209 w 6781800"/>
              <a:gd name="connsiteY16" fmla="*/ 6858000 h 6858000"/>
              <a:gd name="connsiteX17" fmla="*/ 1564552 w 6781800"/>
              <a:gd name="connsiteY17" fmla="*/ 6858000 h 6858000"/>
              <a:gd name="connsiteX18" fmla="*/ 1304378 w 6781800"/>
              <a:gd name="connsiteY18" fmla="*/ 6858000 h 6858000"/>
              <a:gd name="connsiteX19" fmla="*/ 1074774 w 6781800"/>
              <a:gd name="connsiteY19" fmla="*/ 6858000 h 6858000"/>
              <a:gd name="connsiteX20" fmla="*/ 873831 w 6781800"/>
              <a:gd name="connsiteY20" fmla="*/ 6858000 h 6858000"/>
              <a:gd name="connsiteX21" fmla="*/ 699639 w 6781800"/>
              <a:gd name="connsiteY21" fmla="*/ 6858000 h 6858000"/>
              <a:gd name="connsiteX22" fmla="*/ 550284 w 6781800"/>
              <a:gd name="connsiteY22" fmla="*/ 6858000 h 6858000"/>
              <a:gd name="connsiteX23" fmla="*/ 423859 w 6781800"/>
              <a:gd name="connsiteY23" fmla="*/ 6858000 h 6858000"/>
              <a:gd name="connsiteX24" fmla="*/ 318452 w 6781800"/>
              <a:gd name="connsiteY24" fmla="*/ 6858000 h 6858000"/>
              <a:gd name="connsiteX25" fmla="*/ 232151 w 6781800"/>
              <a:gd name="connsiteY25" fmla="*/ 6858000 h 6858000"/>
              <a:gd name="connsiteX26" fmla="*/ 163048 w 6781800"/>
              <a:gd name="connsiteY26" fmla="*/ 6858000 h 6858000"/>
              <a:gd name="connsiteX27" fmla="*/ 109229 w 6781800"/>
              <a:gd name="connsiteY27" fmla="*/ 6858000 h 6858000"/>
              <a:gd name="connsiteX28" fmla="*/ 68787 w 6781800"/>
              <a:gd name="connsiteY28" fmla="*/ 6858000 h 6858000"/>
              <a:gd name="connsiteX29" fmla="*/ 20381 w 6781800"/>
              <a:gd name="connsiteY29" fmla="*/ 6858000 h 6858000"/>
              <a:gd name="connsiteX30" fmla="*/ 2549 w 6781800"/>
              <a:gd name="connsiteY30" fmla="*/ 6858000 h 6858000"/>
              <a:gd name="connsiteX31" fmla="*/ 0 w 6781800"/>
              <a:gd name="connsiteY31" fmla="*/ 6858000 h 6858000"/>
              <a:gd name="connsiteX32" fmla="*/ 3589242 w 6781800"/>
              <a:gd name="connsiteY3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781800" h="6858000">
                <a:moveTo>
                  <a:pt x="3589242" y="0"/>
                </a:moveTo>
                <a:lnTo>
                  <a:pt x="6781800" y="0"/>
                </a:lnTo>
                <a:lnTo>
                  <a:pt x="6781800" y="6858000"/>
                </a:lnTo>
                <a:lnTo>
                  <a:pt x="6622793" y="6858000"/>
                </a:lnTo>
                <a:lnTo>
                  <a:pt x="6268078" y="6858000"/>
                </a:lnTo>
                <a:lnTo>
                  <a:pt x="5926260" y="6858000"/>
                </a:lnTo>
                <a:lnTo>
                  <a:pt x="5597101" y="6858000"/>
                </a:lnTo>
                <a:lnTo>
                  <a:pt x="5280361" y="6858000"/>
                </a:lnTo>
                <a:lnTo>
                  <a:pt x="4975802" y="6858000"/>
                </a:lnTo>
                <a:lnTo>
                  <a:pt x="4683185" y="6858000"/>
                </a:lnTo>
                <a:lnTo>
                  <a:pt x="4402272" y="6858000"/>
                </a:lnTo>
                <a:lnTo>
                  <a:pt x="3874598" y="6858000"/>
                </a:lnTo>
                <a:lnTo>
                  <a:pt x="3390870" y="6858000"/>
                </a:lnTo>
                <a:lnTo>
                  <a:pt x="2949178" y="6858000"/>
                </a:lnTo>
                <a:lnTo>
                  <a:pt x="2547611" y="6858000"/>
                </a:lnTo>
                <a:lnTo>
                  <a:pt x="2184258" y="6858000"/>
                </a:lnTo>
                <a:lnTo>
                  <a:pt x="1857209" y="6858000"/>
                </a:lnTo>
                <a:lnTo>
                  <a:pt x="1564552" y="6858000"/>
                </a:lnTo>
                <a:lnTo>
                  <a:pt x="1304378" y="6858000"/>
                </a:lnTo>
                <a:lnTo>
                  <a:pt x="1074774" y="6858000"/>
                </a:lnTo>
                <a:lnTo>
                  <a:pt x="873831" y="6858000"/>
                </a:lnTo>
                <a:lnTo>
                  <a:pt x="699639" y="6858000"/>
                </a:lnTo>
                <a:lnTo>
                  <a:pt x="550284" y="6858000"/>
                </a:lnTo>
                <a:lnTo>
                  <a:pt x="423859" y="6858000"/>
                </a:lnTo>
                <a:lnTo>
                  <a:pt x="318452" y="6858000"/>
                </a:lnTo>
                <a:lnTo>
                  <a:pt x="232151" y="6858000"/>
                </a:lnTo>
                <a:lnTo>
                  <a:pt x="163048" y="6858000"/>
                </a:lnTo>
                <a:lnTo>
                  <a:pt x="109229" y="6858000"/>
                </a:lnTo>
                <a:lnTo>
                  <a:pt x="68787" y="6858000"/>
                </a:lnTo>
                <a:lnTo>
                  <a:pt x="20381" y="6858000"/>
                </a:lnTo>
                <a:lnTo>
                  <a:pt x="2549" y="6858000"/>
                </a:lnTo>
                <a:lnTo>
                  <a:pt x="0" y="6858000"/>
                </a:lnTo>
                <a:cubicBezTo>
                  <a:pt x="282301" y="3086100"/>
                  <a:pt x="2107167" y="1048871"/>
                  <a:pt x="3589242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338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71123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309332" y="1"/>
            <a:ext cx="6882669" cy="6857485"/>
          </a:xfrm>
          <a:custGeom>
            <a:avLst/>
            <a:gdLst>
              <a:gd name="connsiteX0" fmla="*/ 2102995 w 6882669"/>
              <a:gd name="connsiteY0" fmla="*/ 0 h 6857485"/>
              <a:gd name="connsiteX1" fmla="*/ 6882669 w 6882669"/>
              <a:gd name="connsiteY1" fmla="*/ 0 h 6857485"/>
              <a:gd name="connsiteX2" fmla="*/ 6882669 w 6882669"/>
              <a:gd name="connsiteY2" fmla="*/ 1331273 h 6857485"/>
              <a:gd name="connsiteX3" fmla="*/ 5187936 w 6882669"/>
              <a:gd name="connsiteY3" fmla="*/ 6857485 h 6857485"/>
              <a:gd name="connsiteX4" fmla="*/ 0 w 6882669"/>
              <a:gd name="connsiteY4" fmla="*/ 6857485 h 6857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2669" h="6857485">
                <a:moveTo>
                  <a:pt x="2102995" y="0"/>
                </a:moveTo>
                <a:lnTo>
                  <a:pt x="6882669" y="0"/>
                </a:lnTo>
                <a:lnTo>
                  <a:pt x="6882669" y="1331273"/>
                </a:lnTo>
                <a:lnTo>
                  <a:pt x="5187936" y="6857485"/>
                </a:lnTo>
                <a:lnTo>
                  <a:pt x="0" y="685748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4322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70019" y="791025"/>
            <a:ext cx="4819084" cy="4987131"/>
          </a:xfrm>
          <a:custGeom>
            <a:avLst/>
            <a:gdLst>
              <a:gd name="connsiteX0" fmla="*/ 457031 w 4819084"/>
              <a:gd name="connsiteY0" fmla="*/ 0 h 4987131"/>
              <a:gd name="connsiteX1" fmla="*/ 4819084 w 4819084"/>
              <a:gd name="connsiteY1" fmla="*/ 0 h 4987131"/>
              <a:gd name="connsiteX2" fmla="*/ 4819084 w 4819084"/>
              <a:gd name="connsiteY2" fmla="*/ 457041 h 4987131"/>
              <a:gd name="connsiteX3" fmla="*/ 4819084 w 4819084"/>
              <a:gd name="connsiteY3" fmla="*/ 1550054 h 4987131"/>
              <a:gd name="connsiteX4" fmla="*/ 4819084 w 4819084"/>
              <a:gd name="connsiteY4" fmla="*/ 4987131 h 4987131"/>
              <a:gd name="connsiteX5" fmla="*/ 0 w 4819084"/>
              <a:gd name="connsiteY5" fmla="*/ 4987131 h 4987131"/>
              <a:gd name="connsiteX6" fmla="*/ 0 w 4819084"/>
              <a:gd name="connsiteY6" fmla="*/ 457041 h 4987131"/>
              <a:gd name="connsiteX7" fmla="*/ 364933 w 4819084"/>
              <a:gd name="connsiteY7" fmla="*/ 9285 h 4987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19084" h="4987131">
                <a:moveTo>
                  <a:pt x="457031" y="0"/>
                </a:moveTo>
                <a:lnTo>
                  <a:pt x="4819084" y="0"/>
                </a:lnTo>
                <a:lnTo>
                  <a:pt x="4819084" y="457041"/>
                </a:lnTo>
                <a:lnTo>
                  <a:pt x="4819084" y="1550054"/>
                </a:lnTo>
                <a:lnTo>
                  <a:pt x="4819084" y="4987131"/>
                </a:lnTo>
                <a:lnTo>
                  <a:pt x="0" y="4987131"/>
                </a:lnTo>
                <a:lnTo>
                  <a:pt x="0" y="457041"/>
                </a:lnTo>
                <a:cubicBezTo>
                  <a:pt x="0" y="236176"/>
                  <a:pt x="156666" y="51902"/>
                  <a:pt x="364933" y="9285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6518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404438" y="1215521"/>
            <a:ext cx="4416435" cy="4415349"/>
          </a:xfrm>
          <a:custGeom>
            <a:avLst/>
            <a:gdLst>
              <a:gd name="connsiteX0" fmla="*/ 2212754 w 4416435"/>
              <a:gd name="connsiteY0" fmla="*/ 0 h 4415349"/>
              <a:gd name="connsiteX1" fmla="*/ 4416434 w 4416435"/>
              <a:gd name="connsiteY1" fmla="*/ 2205729 h 4415349"/>
              <a:gd name="connsiteX2" fmla="*/ 2204977 w 4416435"/>
              <a:gd name="connsiteY2" fmla="*/ 4415348 h 4415349"/>
              <a:gd name="connsiteX3" fmla="*/ 2 w 4416435"/>
              <a:gd name="connsiteY3" fmla="*/ 2208322 h 4415349"/>
              <a:gd name="connsiteX4" fmla="*/ 2212754 w 4416435"/>
              <a:gd name="connsiteY4" fmla="*/ 0 h 4415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6435" h="4415349">
                <a:moveTo>
                  <a:pt x="2212754" y="0"/>
                </a:moveTo>
                <a:cubicBezTo>
                  <a:pt x="3427371" y="0"/>
                  <a:pt x="4416434" y="989401"/>
                  <a:pt x="4416434" y="2205729"/>
                </a:cubicBezTo>
                <a:cubicBezTo>
                  <a:pt x="4417730" y="3427243"/>
                  <a:pt x="3429963" y="4414051"/>
                  <a:pt x="2204977" y="4415348"/>
                </a:cubicBezTo>
                <a:cubicBezTo>
                  <a:pt x="991657" y="4416644"/>
                  <a:pt x="2594" y="3425947"/>
                  <a:pt x="2" y="2208322"/>
                </a:cubicBezTo>
                <a:cubicBezTo>
                  <a:pt x="-1295" y="989401"/>
                  <a:pt x="989065" y="0"/>
                  <a:pt x="2212754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158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923494" y="1006129"/>
            <a:ext cx="5371790" cy="4848242"/>
          </a:xfrm>
          <a:custGeom>
            <a:avLst/>
            <a:gdLst>
              <a:gd name="connsiteX0" fmla="*/ 2687460 w 5371790"/>
              <a:gd name="connsiteY0" fmla="*/ 109 h 4848242"/>
              <a:gd name="connsiteX1" fmla="*/ 3652117 w 5371790"/>
              <a:gd name="connsiteY1" fmla="*/ 1751 h 4848242"/>
              <a:gd name="connsiteX2" fmla="*/ 3786782 w 5371790"/>
              <a:gd name="connsiteY2" fmla="*/ 15543 h 4848242"/>
              <a:gd name="connsiteX3" fmla="*/ 4315586 w 5371790"/>
              <a:gd name="connsiteY3" fmla="*/ 393844 h 4848242"/>
              <a:gd name="connsiteX4" fmla="*/ 4825340 w 5371790"/>
              <a:gd name="connsiteY4" fmla="*/ 1274577 h 4848242"/>
              <a:gd name="connsiteX5" fmla="*/ 5264806 w 5371790"/>
              <a:gd name="connsiteY5" fmla="*/ 2034463 h 4848242"/>
              <a:gd name="connsiteX6" fmla="*/ 5330496 w 5371790"/>
              <a:gd name="connsiteY6" fmla="*/ 2667592 h 4848242"/>
              <a:gd name="connsiteX7" fmla="*/ 5253639 w 5371790"/>
              <a:gd name="connsiteY7" fmla="*/ 2832442 h 4848242"/>
              <a:gd name="connsiteX8" fmla="*/ 4322155 w 5371790"/>
              <a:gd name="connsiteY8" fmla="*/ 4445477 h 4848242"/>
              <a:gd name="connsiteX9" fmla="*/ 4127056 w 5371790"/>
              <a:gd name="connsiteY9" fmla="*/ 4677974 h 4848242"/>
              <a:gd name="connsiteX10" fmla="*/ 3631754 w 5371790"/>
              <a:gd name="connsiteY10" fmla="*/ 4848078 h 4848242"/>
              <a:gd name="connsiteX11" fmla="*/ 2687788 w 5371790"/>
              <a:gd name="connsiteY11" fmla="*/ 4848078 h 4848242"/>
              <a:gd name="connsiteX12" fmla="*/ 1753677 w 5371790"/>
              <a:gd name="connsiteY12" fmla="*/ 4847422 h 4848242"/>
              <a:gd name="connsiteX13" fmla="*/ 1609159 w 5371790"/>
              <a:gd name="connsiteY13" fmla="*/ 4838227 h 4848242"/>
              <a:gd name="connsiteX14" fmla="*/ 1055393 w 5371790"/>
              <a:gd name="connsiteY14" fmla="*/ 4452044 h 4848242"/>
              <a:gd name="connsiteX15" fmla="*/ 115370 w 5371790"/>
              <a:gd name="connsiteY15" fmla="*/ 2827188 h 4848242"/>
              <a:gd name="connsiteX16" fmla="*/ 116683 w 5371790"/>
              <a:gd name="connsiteY16" fmla="*/ 2020671 h 4848242"/>
              <a:gd name="connsiteX17" fmla="*/ 762416 w 5371790"/>
              <a:gd name="connsiteY17" fmla="*/ 903500 h 4848242"/>
              <a:gd name="connsiteX18" fmla="*/ 1063933 w 5371790"/>
              <a:gd name="connsiteY18" fmla="*/ 383993 h 4848242"/>
              <a:gd name="connsiteX19" fmla="*/ 1722803 w 5371790"/>
              <a:gd name="connsiteY19" fmla="*/ 2408 h 4848242"/>
              <a:gd name="connsiteX20" fmla="*/ 2687460 w 5371790"/>
              <a:gd name="connsiteY20" fmla="*/ 109 h 4848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371790" h="4848242">
                <a:moveTo>
                  <a:pt x="2687460" y="109"/>
                </a:moveTo>
                <a:cubicBezTo>
                  <a:pt x="3009012" y="437"/>
                  <a:pt x="3330565" y="1422"/>
                  <a:pt x="3652117" y="1751"/>
                </a:cubicBezTo>
                <a:cubicBezTo>
                  <a:pt x="3696786" y="1751"/>
                  <a:pt x="3742770" y="7005"/>
                  <a:pt x="3786782" y="15543"/>
                </a:cubicBezTo>
                <a:cubicBezTo>
                  <a:pt x="4019981" y="62174"/>
                  <a:pt x="4196030" y="188931"/>
                  <a:pt x="4315586" y="393844"/>
                </a:cubicBezTo>
                <a:cubicBezTo>
                  <a:pt x="4486380" y="686765"/>
                  <a:pt x="4655203" y="980999"/>
                  <a:pt x="4825340" y="1274577"/>
                </a:cubicBezTo>
                <a:cubicBezTo>
                  <a:pt x="4971829" y="1528091"/>
                  <a:pt x="5118974" y="1780292"/>
                  <a:pt x="5264806" y="2034463"/>
                </a:cubicBezTo>
                <a:cubicBezTo>
                  <a:pt x="5379764" y="2235436"/>
                  <a:pt x="5402755" y="2447573"/>
                  <a:pt x="5330496" y="2667592"/>
                </a:cubicBezTo>
                <a:cubicBezTo>
                  <a:pt x="5312103" y="2724731"/>
                  <a:pt x="5284513" y="2779900"/>
                  <a:pt x="5253639" y="2832442"/>
                </a:cubicBezTo>
                <a:cubicBezTo>
                  <a:pt x="4944239" y="3370996"/>
                  <a:pt x="4632212" y="3907579"/>
                  <a:pt x="4322155" y="4445477"/>
                </a:cubicBezTo>
                <a:cubicBezTo>
                  <a:pt x="4270260" y="4534798"/>
                  <a:pt x="4207854" y="4613611"/>
                  <a:pt x="4127056" y="4677974"/>
                </a:cubicBezTo>
                <a:cubicBezTo>
                  <a:pt x="3981881" y="4792910"/>
                  <a:pt x="3816999" y="4848735"/>
                  <a:pt x="3631754" y="4848078"/>
                </a:cubicBezTo>
                <a:cubicBezTo>
                  <a:pt x="3317098" y="4847422"/>
                  <a:pt x="3002444" y="4848078"/>
                  <a:pt x="2687788" y="4848078"/>
                </a:cubicBezTo>
                <a:cubicBezTo>
                  <a:pt x="2376418" y="4848078"/>
                  <a:pt x="2065048" y="4848735"/>
                  <a:pt x="1753677" y="4847422"/>
                </a:cubicBezTo>
                <a:cubicBezTo>
                  <a:pt x="1705724" y="4847422"/>
                  <a:pt x="1656456" y="4846108"/>
                  <a:pt x="1609159" y="4838227"/>
                </a:cubicBezTo>
                <a:cubicBezTo>
                  <a:pt x="1364136" y="4796193"/>
                  <a:pt x="1179547" y="4666809"/>
                  <a:pt x="1055393" y="4452044"/>
                </a:cubicBezTo>
                <a:cubicBezTo>
                  <a:pt x="741395" y="3910863"/>
                  <a:pt x="428054" y="3369682"/>
                  <a:pt x="115370" y="2827188"/>
                </a:cubicBezTo>
                <a:cubicBezTo>
                  <a:pt x="-39002" y="2559225"/>
                  <a:pt x="-38345" y="2289291"/>
                  <a:pt x="116683" y="2020671"/>
                </a:cubicBezTo>
                <a:cubicBezTo>
                  <a:pt x="331490" y="1648281"/>
                  <a:pt x="546953" y="1275890"/>
                  <a:pt x="762416" y="903500"/>
                </a:cubicBezTo>
                <a:cubicBezTo>
                  <a:pt x="862265" y="730112"/>
                  <a:pt x="960143" y="555410"/>
                  <a:pt x="1063933" y="383993"/>
                </a:cubicBezTo>
                <a:cubicBezTo>
                  <a:pt x="1213049" y="137703"/>
                  <a:pt x="1435081" y="4378"/>
                  <a:pt x="1722803" y="2408"/>
                </a:cubicBezTo>
                <a:cubicBezTo>
                  <a:pt x="2044356" y="109"/>
                  <a:pt x="2365908" y="-220"/>
                  <a:pt x="2687460" y="109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3423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681203" y="120419"/>
            <a:ext cx="3557793" cy="3557791"/>
          </a:xfrm>
          <a:custGeom>
            <a:avLst/>
            <a:gdLst>
              <a:gd name="connsiteX0" fmla="*/ 1778887 w 3557793"/>
              <a:gd name="connsiteY0" fmla="*/ 0 h 3557791"/>
              <a:gd name="connsiteX1" fmla="*/ 1778907 w 3557793"/>
              <a:gd name="connsiteY1" fmla="*/ 0 h 3557791"/>
              <a:gd name="connsiteX2" fmla="*/ 1867645 w 3557793"/>
              <a:gd name="connsiteY2" fmla="*/ 8505 h 3557791"/>
              <a:gd name="connsiteX3" fmla="*/ 2107465 w 3557793"/>
              <a:gd name="connsiteY3" fmla="*/ 136096 h 3557791"/>
              <a:gd name="connsiteX4" fmla="*/ 3421697 w 3557793"/>
              <a:gd name="connsiteY4" fmla="*/ 1450327 h 3557791"/>
              <a:gd name="connsiteX5" fmla="*/ 3421697 w 3557793"/>
              <a:gd name="connsiteY5" fmla="*/ 2107463 h 3557791"/>
              <a:gd name="connsiteX6" fmla="*/ 2107465 w 3557793"/>
              <a:gd name="connsiteY6" fmla="*/ 3421694 h 3557791"/>
              <a:gd name="connsiteX7" fmla="*/ 1450329 w 3557793"/>
              <a:gd name="connsiteY7" fmla="*/ 3421694 h 3557791"/>
              <a:gd name="connsiteX8" fmla="*/ 136098 w 3557793"/>
              <a:gd name="connsiteY8" fmla="*/ 2107463 h 3557791"/>
              <a:gd name="connsiteX9" fmla="*/ 136098 w 3557793"/>
              <a:gd name="connsiteY9" fmla="*/ 1450327 h 3557791"/>
              <a:gd name="connsiteX10" fmla="*/ 1450329 w 3557793"/>
              <a:gd name="connsiteY10" fmla="*/ 136096 h 3557791"/>
              <a:gd name="connsiteX11" fmla="*/ 1690149 w 3557793"/>
              <a:gd name="connsiteY11" fmla="*/ 8505 h 3557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57793" h="3557791">
                <a:moveTo>
                  <a:pt x="1778887" y="0"/>
                </a:moveTo>
                <a:lnTo>
                  <a:pt x="1778907" y="0"/>
                </a:lnTo>
                <a:lnTo>
                  <a:pt x="1867645" y="8505"/>
                </a:lnTo>
                <a:cubicBezTo>
                  <a:pt x="1955513" y="25517"/>
                  <a:pt x="2039416" y="68048"/>
                  <a:pt x="2107465" y="136096"/>
                </a:cubicBezTo>
                <a:lnTo>
                  <a:pt x="3421697" y="1450327"/>
                </a:lnTo>
                <a:cubicBezTo>
                  <a:pt x="3603159" y="1631790"/>
                  <a:pt x="3603159" y="1926000"/>
                  <a:pt x="3421697" y="2107463"/>
                </a:cubicBezTo>
                <a:lnTo>
                  <a:pt x="2107465" y="3421694"/>
                </a:lnTo>
                <a:cubicBezTo>
                  <a:pt x="1926002" y="3603157"/>
                  <a:pt x="1631792" y="3603157"/>
                  <a:pt x="1450329" y="3421694"/>
                </a:cubicBezTo>
                <a:lnTo>
                  <a:pt x="136098" y="2107463"/>
                </a:lnTo>
                <a:cubicBezTo>
                  <a:pt x="-45365" y="1926000"/>
                  <a:pt x="-45365" y="1631790"/>
                  <a:pt x="136098" y="1450327"/>
                </a:cubicBezTo>
                <a:lnTo>
                  <a:pt x="1450329" y="136096"/>
                </a:lnTo>
                <a:cubicBezTo>
                  <a:pt x="1518378" y="68048"/>
                  <a:pt x="1602282" y="25517"/>
                  <a:pt x="1690149" y="8505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-468293" y="2211374"/>
            <a:ext cx="3557793" cy="3557791"/>
          </a:xfrm>
          <a:custGeom>
            <a:avLst/>
            <a:gdLst>
              <a:gd name="connsiteX0" fmla="*/ 1778887 w 3557793"/>
              <a:gd name="connsiteY0" fmla="*/ 0 h 3557791"/>
              <a:gd name="connsiteX1" fmla="*/ 1778907 w 3557793"/>
              <a:gd name="connsiteY1" fmla="*/ 0 h 3557791"/>
              <a:gd name="connsiteX2" fmla="*/ 1867645 w 3557793"/>
              <a:gd name="connsiteY2" fmla="*/ 8505 h 3557791"/>
              <a:gd name="connsiteX3" fmla="*/ 2107465 w 3557793"/>
              <a:gd name="connsiteY3" fmla="*/ 136096 h 3557791"/>
              <a:gd name="connsiteX4" fmla="*/ 3421697 w 3557793"/>
              <a:gd name="connsiteY4" fmla="*/ 1450327 h 3557791"/>
              <a:gd name="connsiteX5" fmla="*/ 3421697 w 3557793"/>
              <a:gd name="connsiteY5" fmla="*/ 2107463 h 3557791"/>
              <a:gd name="connsiteX6" fmla="*/ 2107465 w 3557793"/>
              <a:gd name="connsiteY6" fmla="*/ 3421694 h 3557791"/>
              <a:gd name="connsiteX7" fmla="*/ 1450329 w 3557793"/>
              <a:gd name="connsiteY7" fmla="*/ 3421694 h 3557791"/>
              <a:gd name="connsiteX8" fmla="*/ 136098 w 3557793"/>
              <a:gd name="connsiteY8" fmla="*/ 2107463 h 3557791"/>
              <a:gd name="connsiteX9" fmla="*/ 136098 w 3557793"/>
              <a:gd name="connsiteY9" fmla="*/ 1450327 h 3557791"/>
              <a:gd name="connsiteX10" fmla="*/ 1450329 w 3557793"/>
              <a:gd name="connsiteY10" fmla="*/ 136096 h 3557791"/>
              <a:gd name="connsiteX11" fmla="*/ 1690149 w 3557793"/>
              <a:gd name="connsiteY11" fmla="*/ 8505 h 3557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57793" h="3557791">
                <a:moveTo>
                  <a:pt x="1778887" y="0"/>
                </a:moveTo>
                <a:lnTo>
                  <a:pt x="1778907" y="0"/>
                </a:lnTo>
                <a:lnTo>
                  <a:pt x="1867645" y="8505"/>
                </a:lnTo>
                <a:cubicBezTo>
                  <a:pt x="1955513" y="25517"/>
                  <a:pt x="2039416" y="68048"/>
                  <a:pt x="2107465" y="136096"/>
                </a:cubicBezTo>
                <a:lnTo>
                  <a:pt x="3421697" y="1450327"/>
                </a:lnTo>
                <a:cubicBezTo>
                  <a:pt x="3603159" y="1631790"/>
                  <a:pt x="3603159" y="1926000"/>
                  <a:pt x="3421697" y="2107463"/>
                </a:cubicBezTo>
                <a:lnTo>
                  <a:pt x="2107465" y="3421694"/>
                </a:lnTo>
                <a:cubicBezTo>
                  <a:pt x="1926002" y="3603157"/>
                  <a:pt x="1631792" y="3603157"/>
                  <a:pt x="1450329" y="3421694"/>
                </a:cubicBezTo>
                <a:lnTo>
                  <a:pt x="136098" y="2107463"/>
                </a:lnTo>
                <a:cubicBezTo>
                  <a:pt x="-45365" y="1926000"/>
                  <a:pt x="-45365" y="1631790"/>
                  <a:pt x="136098" y="1450327"/>
                </a:cubicBezTo>
                <a:lnTo>
                  <a:pt x="1450329" y="136096"/>
                </a:lnTo>
                <a:cubicBezTo>
                  <a:pt x="1518378" y="68048"/>
                  <a:pt x="1602282" y="25517"/>
                  <a:pt x="1690149" y="8505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74375" y="3179793"/>
            <a:ext cx="3557793" cy="3557791"/>
          </a:xfrm>
          <a:custGeom>
            <a:avLst/>
            <a:gdLst>
              <a:gd name="connsiteX0" fmla="*/ 1778887 w 3557793"/>
              <a:gd name="connsiteY0" fmla="*/ 0 h 3557791"/>
              <a:gd name="connsiteX1" fmla="*/ 1778907 w 3557793"/>
              <a:gd name="connsiteY1" fmla="*/ 0 h 3557791"/>
              <a:gd name="connsiteX2" fmla="*/ 1867645 w 3557793"/>
              <a:gd name="connsiteY2" fmla="*/ 8505 h 3557791"/>
              <a:gd name="connsiteX3" fmla="*/ 2107465 w 3557793"/>
              <a:gd name="connsiteY3" fmla="*/ 136096 h 3557791"/>
              <a:gd name="connsiteX4" fmla="*/ 3421697 w 3557793"/>
              <a:gd name="connsiteY4" fmla="*/ 1450327 h 3557791"/>
              <a:gd name="connsiteX5" fmla="*/ 3421697 w 3557793"/>
              <a:gd name="connsiteY5" fmla="*/ 2107463 h 3557791"/>
              <a:gd name="connsiteX6" fmla="*/ 2107465 w 3557793"/>
              <a:gd name="connsiteY6" fmla="*/ 3421694 h 3557791"/>
              <a:gd name="connsiteX7" fmla="*/ 1450329 w 3557793"/>
              <a:gd name="connsiteY7" fmla="*/ 3421694 h 3557791"/>
              <a:gd name="connsiteX8" fmla="*/ 136098 w 3557793"/>
              <a:gd name="connsiteY8" fmla="*/ 2107463 h 3557791"/>
              <a:gd name="connsiteX9" fmla="*/ 136098 w 3557793"/>
              <a:gd name="connsiteY9" fmla="*/ 1450327 h 3557791"/>
              <a:gd name="connsiteX10" fmla="*/ 1450329 w 3557793"/>
              <a:gd name="connsiteY10" fmla="*/ 136096 h 3557791"/>
              <a:gd name="connsiteX11" fmla="*/ 1690149 w 3557793"/>
              <a:gd name="connsiteY11" fmla="*/ 8505 h 3557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557793" h="3557791">
                <a:moveTo>
                  <a:pt x="1778887" y="0"/>
                </a:moveTo>
                <a:lnTo>
                  <a:pt x="1778907" y="0"/>
                </a:lnTo>
                <a:lnTo>
                  <a:pt x="1867645" y="8505"/>
                </a:lnTo>
                <a:cubicBezTo>
                  <a:pt x="1955513" y="25517"/>
                  <a:pt x="2039416" y="68048"/>
                  <a:pt x="2107465" y="136096"/>
                </a:cubicBezTo>
                <a:lnTo>
                  <a:pt x="3421697" y="1450327"/>
                </a:lnTo>
                <a:cubicBezTo>
                  <a:pt x="3603159" y="1631790"/>
                  <a:pt x="3603159" y="1926000"/>
                  <a:pt x="3421697" y="2107463"/>
                </a:cubicBezTo>
                <a:lnTo>
                  <a:pt x="2107465" y="3421694"/>
                </a:lnTo>
                <a:cubicBezTo>
                  <a:pt x="1926002" y="3603157"/>
                  <a:pt x="1631792" y="3603157"/>
                  <a:pt x="1450329" y="3421694"/>
                </a:cubicBezTo>
                <a:lnTo>
                  <a:pt x="136098" y="2107463"/>
                </a:lnTo>
                <a:cubicBezTo>
                  <a:pt x="-45365" y="1926000"/>
                  <a:pt x="-45365" y="1631790"/>
                  <a:pt x="136098" y="1450327"/>
                </a:cubicBezTo>
                <a:lnTo>
                  <a:pt x="1450329" y="136096"/>
                </a:lnTo>
                <a:cubicBezTo>
                  <a:pt x="1518378" y="68048"/>
                  <a:pt x="1602282" y="25517"/>
                  <a:pt x="1690149" y="8505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07893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878943" y="710303"/>
            <a:ext cx="5471010" cy="5313291"/>
          </a:xfrm>
          <a:custGeom>
            <a:avLst/>
            <a:gdLst>
              <a:gd name="connsiteX0" fmla="*/ 2930074 w 5471010"/>
              <a:gd name="connsiteY0" fmla="*/ 980 h 5313291"/>
              <a:gd name="connsiteX1" fmla="*/ 3794420 w 5471010"/>
              <a:gd name="connsiteY1" fmla="*/ 197346 h 5313291"/>
              <a:gd name="connsiteX2" fmla="*/ 4670972 w 5471010"/>
              <a:gd name="connsiteY2" fmla="*/ 915938 h 5313291"/>
              <a:gd name="connsiteX3" fmla="*/ 5252313 w 5471010"/>
              <a:gd name="connsiteY3" fmla="*/ 2021116 h 5313291"/>
              <a:gd name="connsiteX4" fmla="*/ 5429440 w 5471010"/>
              <a:gd name="connsiteY4" fmla="*/ 2812477 h 5313291"/>
              <a:gd name="connsiteX5" fmla="*/ 5470315 w 5471010"/>
              <a:gd name="connsiteY5" fmla="*/ 3390080 h 5313291"/>
              <a:gd name="connsiteX6" fmla="*/ 5370397 w 5471010"/>
              <a:gd name="connsiteY6" fmla="*/ 4149605 h 5313291"/>
              <a:gd name="connsiteX7" fmla="*/ 4294009 w 5471010"/>
              <a:gd name="connsiteY7" fmla="*/ 5222946 h 5313291"/>
              <a:gd name="connsiteX8" fmla="*/ 3889796 w 5471010"/>
              <a:gd name="connsiteY8" fmla="*/ 5309359 h 5313291"/>
              <a:gd name="connsiteX9" fmla="*/ 3494666 w 5471010"/>
              <a:gd name="connsiteY9" fmla="*/ 5254782 h 5313291"/>
              <a:gd name="connsiteX10" fmla="*/ 2999619 w 5471010"/>
              <a:gd name="connsiteY10" fmla="*/ 4981899 h 5313291"/>
              <a:gd name="connsiteX11" fmla="*/ 2500029 w 5471010"/>
              <a:gd name="connsiteY11" fmla="*/ 4540738 h 5313291"/>
              <a:gd name="connsiteX12" fmla="*/ 2395570 w 5471010"/>
              <a:gd name="connsiteY12" fmla="*/ 4422488 h 5313291"/>
              <a:gd name="connsiteX13" fmla="*/ 1677978 w 5471010"/>
              <a:gd name="connsiteY13" fmla="*/ 4040452 h 5313291"/>
              <a:gd name="connsiteX14" fmla="*/ 1273764 w 5471010"/>
              <a:gd name="connsiteY14" fmla="*/ 4049548 h 5313291"/>
              <a:gd name="connsiteX15" fmla="*/ 760550 w 5471010"/>
              <a:gd name="connsiteY15" fmla="*/ 4081384 h 5313291"/>
              <a:gd name="connsiteX16" fmla="*/ 433546 w 5471010"/>
              <a:gd name="connsiteY16" fmla="*/ 4013163 h 5313291"/>
              <a:gd name="connsiteX17" fmla="*/ 106542 w 5471010"/>
              <a:gd name="connsiteY17" fmla="*/ 3722088 h 5313291"/>
              <a:gd name="connsiteX18" fmla="*/ 2082 w 5471010"/>
              <a:gd name="connsiteY18" fmla="*/ 3326407 h 5313291"/>
              <a:gd name="connsiteX19" fmla="*/ 129251 w 5471010"/>
              <a:gd name="connsiteY19" fmla="*/ 2635103 h 5313291"/>
              <a:gd name="connsiteX20" fmla="*/ 497130 w 5471010"/>
              <a:gd name="connsiteY20" fmla="*/ 1957443 h 5313291"/>
              <a:gd name="connsiteX21" fmla="*/ 2004982 w 5471010"/>
              <a:gd name="connsiteY21" fmla="*/ 388364 h 5313291"/>
              <a:gd name="connsiteX22" fmla="*/ 2304735 w 5471010"/>
              <a:gd name="connsiteY22" fmla="*/ 183702 h 5313291"/>
              <a:gd name="connsiteX23" fmla="*/ 2799783 w 5471010"/>
              <a:gd name="connsiteY23" fmla="*/ 10876 h 5313291"/>
              <a:gd name="connsiteX24" fmla="*/ 2930074 w 5471010"/>
              <a:gd name="connsiteY24" fmla="*/ 980 h 5313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471010" h="5313291">
                <a:moveTo>
                  <a:pt x="2930074" y="980"/>
                </a:moveTo>
                <a:cubicBezTo>
                  <a:pt x="3232098" y="-9591"/>
                  <a:pt x="3520213" y="66021"/>
                  <a:pt x="3794420" y="197346"/>
                </a:cubicBezTo>
                <a:cubicBezTo>
                  <a:pt x="4144133" y="365624"/>
                  <a:pt x="4430261" y="611219"/>
                  <a:pt x="4670972" y="915938"/>
                </a:cubicBezTo>
                <a:cubicBezTo>
                  <a:pt x="4938934" y="1247946"/>
                  <a:pt x="5120603" y="1620887"/>
                  <a:pt x="5252313" y="2021116"/>
                </a:cubicBezTo>
                <a:cubicBezTo>
                  <a:pt x="5334063" y="2280355"/>
                  <a:pt x="5388565" y="2544142"/>
                  <a:pt x="5429440" y="2812477"/>
                </a:cubicBezTo>
                <a:cubicBezTo>
                  <a:pt x="5456690" y="3003495"/>
                  <a:pt x="5474857" y="3199062"/>
                  <a:pt x="5470315" y="3390080"/>
                </a:cubicBezTo>
                <a:cubicBezTo>
                  <a:pt x="5474857" y="3649319"/>
                  <a:pt x="5447607" y="3904010"/>
                  <a:pt x="5370397" y="4149605"/>
                </a:cubicBezTo>
                <a:cubicBezTo>
                  <a:pt x="5202353" y="4695372"/>
                  <a:pt x="4839016" y="5050120"/>
                  <a:pt x="4294009" y="5222946"/>
                </a:cubicBezTo>
                <a:cubicBezTo>
                  <a:pt x="4162299" y="5263879"/>
                  <a:pt x="4026048" y="5295715"/>
                  <a:pt x="3889796" y="5309359"/>
                </a:cubicBezTo>
                <a:cubicBezTo>
                  <a:pt x="3753545" y="5323003"/>
                  <a:pt x="3626376" y="5300263"/>
                  <a:pt x="3494666" y="5254782"/>
                </a:cubicBezTo>
                <a:cubicBezTo>
                  <a:pt x="3317539" y="5191110"/>
                  <a:pt x="3154037" y="5091052"/>
                  <a:pt x="2999619" y="4981899"/>
                </a:cubicBezTo>
                <a:cubicBezTo>
                  <a:pt x="2817950" y="4850006"/>
                  <a:pt x="2654448" y="4704468"/>
                  <a:pt x="2500029" y="4540738"/>
                </a:cubicBezTo>
                <a:cubicBezTo>
                  <a:pt x="2463696" y="4504353"/>
                  <a:pt x="2431903" y="4458873"/>
                  <a:pt x="2395570" y="4422488"/>
                </a:cubicBezTo>
                <a:cubicBezTo>
                  <a:pt x="2200276" y="4213278"/>
                  <a:pt x="1964106" y="4081384"/>
                  <a:pt x="1677978" y="4040452"/>
                </a:cubicBezTo>
                <a:cubicBezTo>
                  <a:pt x="1541726" y="4022260"/>
                  <a:pt x="1410016" y="4026808"/>
                  <a:pt x="1273764" y="4049548"/>
                </a:cubicBezTo>
                <a:cubicBezTo>
                  <a:pt x="1105721" y="4076836"/>
                  <a:pt x="933135" y="4090480"/>
                  <a:pt x="760550" y="4081384"/>
                </a:cubicBezTo>
                <a:cubicBezTo>
                  <a:pt x="647007" y="4072288"/>
                  <a:pt x="538006" y="4054096"/>
                  <a:pt x="433546" y="4013163"/>
                </a:cubicBezTo>
                <a:cubicBezTo>
                  <a:pt x="288211" y="3954039"/>
                  <a:pt x="179210" y="3858530"/>
                  <a:pt x="106542" y="3722088"/>
                </a:cubicBezTo>
                <a:cubicBezTo>
                  <a:pt x="42959" y="3594742"/>
                  <a:pt x="11166" y="3467397"/>
                  <a:pt x="2082" y="3326407"/>
                </a:cubicBezTo>
                <a:cubicBezTo>
                  <a:pt x="-11543" y="3085360"/>
                  <a:pt x="42959" y="2857958"/>
                  <a:pt x="129251" y="2635103"/>
                </a:cubicBezTo>
                <a:cubicBezTo>
                  <a:pt x="220085" y="2394056"/>
                  <a:pt x="351795" y="2171201"/>
                  <a:pt x="497130" y="1957443"/>
                </a:cubicBezTo>
                <a:cubicBezTo>
                  <a:pt x="910427" y="1348004"/>
                  <a:pt x="1414558" y="824977"/>
                  <a:pt x="2004982" y="388364"/>
                </a:cubicBezTo>
                <a:cubicBezTo>
                  <a:pt x="2100358" y="315595"/>
                  <a:pt x="2200276" y="247374"/>
                  <a:pt x="2304735" y="183702"/>
                </a:cubicBezTo>
                <a:cubicBezTo>
                  <a:pt x="2454612" y="83644"/>
                  <a:pt x="2622656" y="33616"/>
                  <a:pt x="2799783" y="10876"/>
                </a:cubicBezTo>
                <a:cubicBezTo>
                  <a:pt x="2843497" y="5759"/>
                  <a:pt x="2886927" y="2490"/>
                  <a:pt x="2930074" y="98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5070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538044" y="-266921"/>
            <a:ext cx="7391848" cy="7391843"/>
          </a:xfrm>
          <a:custGeom>
            <a:avLst/>
            <a:gdLst>
              <a:gd name="connsiteX0" fmla="*/ 3695925 w 7391848"/>
              <a:gd name="connsiteY0" fmla="*/ 0 h 7391843"/>
              <a:gd name="connsiteX1" fmla="*/ 4095192 w 7391848"/>
              <a:gd name="connsiteY1" fmla="*/ 165382 h 7391843"/>
              <a:gd name="connsiteX2" fmla="*/ 7226466 w 7391848"/>
              <a:gd name="connsiteY2" fmla="*/ 3296653 h 7391843"/>
              <a:gd name="connsiteX3" fmla="*/ 7226466 w 7391848"/>
              <a:gd name="connsiteY3" fmla="*/ 4095190 h 7391843"/>
              <a:gd name="connsiteX4" fmla="*/ 4095192 w 7391848"/>
              <a:gd name="connsiteY4" fmla="*/ 7226462 h 7391843"/>
              <a:gd name="connsiteX5" fmla="*/ 3296656 w 7391848"/>
              <a:gd name="connsiteY5" fmla="*/ 7226462 h 7391843"/>
              <a:gd name="connsiteX6" fmla="*/ 165382 w 7391848"/>
              <a:gd name="connsiteY6" fmla="*/ 4095190 h 7391843"/>
              <a:gd name="connsiteX7" fmla="*/ 165382 w 7391848"/>
              <a:gd name="connsiteY7" fmla="*/ 3296653 h 7391843"/>
              <a:gd name="connsiteX8" fmla="*/ 3296656 w 7391848"/>
              <a:gd name="connsiteY8" fmla="*/ 165382 h 7391843"/>
              <a:gd name="connsiteX9" fmla="*/ 3695925 w 7391848"/>
              <a:gd name="connsiteY9" fmla="*/ 0 h 739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91848" h="7391843">
                <a:moveTo>
                  <a:pt x="3695925" y="0"/>
                </a:moveTo>
                <a:cubicBezTo>
                  <a:pt x="3840430" y="0"/>
                  <a:pt x="3984938" y="55127"/>
                  <a:pt x="4095192" y="165382"/>
                </a:cubicBezTo>
                <a:lnTo>
                  <a:pt x="7226466" y="3296653"/>
                </a:lnTo>
                <a:cubicBezTo>
                  <a:pt x="7446976" y="3517162"/>
                  <a:pt x="7446976" y="3874681"/>
                  <a:pt x="7226466" y="4095190"/>
                </a:cubicBezTo>
                <a:lnTo>
                  <a:pt x="4095192" y="7226462"/>
                </a:lnTo>
                <a:cubicBezTo>
                  <a:pt x="3874684" y="7446970"/>
                  <a:pt x="3517165" y="7446970"/>
                  <a:pt x="3296656" y="7226462"/>
                </a:cubicBezTo>
                <a:lnTo>
                  <a:pt x="165382" y="4095190"/>
                </a:lnTo>
                <a:cubicBezTo>
                  <a:pt x="-55127" y="3874681"/>
                  <a:pt x="-55127" y="3517162"/>
                  <a:pt x="165382" y="3296653"/>
                </a:cubicBezTo>
                <a:lnTo>
                  <a:pt x="3296656" y="165382"/>
                </a:lnTo>
                <a:cubicBezTo>
                  <a:pt x="3406910" y="55127"/>
                  <a:pt x="3551418" y="0"/>
                  <a:pt x="3695925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3643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81635" y="-1778366"/>
            <a:ext cx="5916773" cy="10373667"/>
          </a:xfrm>
          <a:custGeom>
            <a:avLst/>
            <a:gdLst>
              <a:gd name="connsiteX0" fmla="*/ 5169418 w 5916773"/>
              <a:gd name="connsiteY0" fmla="*/ 7253684 h 10373667"/>
              <a:gd name="connsiteX1" fmla="*/ 5237399 w 5916773"/>
              <a:gd name="connsiteY1" fmla="*/ 7253775 h 10373667"/>
              <a:gd name="connsiteX2" fmla="*/ 5418592 w 5916773"/>
              <a:gd name="connsiteY2" fmla="*/ 7292424 h 10373667"/>
              <a:gd name="connsiteX3" fmla="*/ 5816874 w 5916773"/>
              <a:gd name="connsiteY3" fmla="*/ 7931078 h 10373667"/>
              <a:gd name="connsiteX4" fmla="*/ 5816874 w 5916773"/>
              <a:gd name="connsiteY4" fmla="*/ 7931079 h 10373667"/>
              <a:gd name="connsiteX5" fmla="*/ 5659138 w 5916773"/>
              <a:gd name="connsiteY5" fmla="*/ 8272934 h 10373667"/>
              <a:gd name="connsiteX6" fmla="*/ 4244027 w 5916773"/>
              <a:gd name="connsiteY6" fmla="*/ 9856616 h 10373667"/>
              <a:gd name="connsiteX7" fmla="*/ 3969680 w 5916773"/>
              <a:gd name="connsiteY7" fmla="*/ 10163553 h 10373667"/>
              <a:gd name="connsiteX8" fmla="*/ 3353386 w 5916773"/>
              <a:gd name="connsiteY8" fmla="*/ 10348841 h 10373667"/>
              <a:gd name="connsiteX9" fmla="*/ 2911163 w 5916773"/>
              <a:gd name="connsiteY9" fmla="*/ 9873511 h 10373667"/>
              <a:gd name="connsiteX10" fmla="*/ 3052562 w 5916773"/>
              <a:gd name="connsiteY10" fmla="*/ 9359322 h 10373667"/>
              <a:gd name="connsiteX11" fmla="*/ 3697952 w 5916773"/>
              <a:gd name="connsiteY11" fmla="*/ 8636367 h 10373667"/>
              <a:gd name="connsiteX12" fmla="*/ 4441196 w 5916773"/>
              <a:gd name="connsiteY12" fmla="*/ 7803798 h 10373667"/>
              <a:gd name="connsiteX13" fmla="*/ 4748217 w 5916773"/>
              <a:gd name="connsiteY13" fmla="*/ 7459691 h 10373667"/>
              <a:gd name="connsiteX14" fmla="*/ 4748222 w 5916773"/>
              <a:gd name="connsiteY14" fmla="*/ 7459687 h 10373667"/>
              <a:gd name="connsiteX15" fmla="*/ 4816417 w 5916773"/>
              <a:gd name="connsiteY15" fmla="*/ 7393693 h 10373667"/>
              <a:gd name="connsiteX16" fmla="*/ 4830538 w 5916773"/>
              <a:gd name="connsiteY16" fmla="*/ 7383612 h 10373667"/>
              <a:gd name="connsiteX17" fmla="*/ 4839246 w 5916773"/>
              <a:gd name="connsiteY17" fmla="*/ 7375565 h 10373667"/>
              <a:gd name="connsiteX18" fmla="*/ 4857388 w 5916773"/>
              <a:gd name="connsiteY18" fmla="*/ 7364442 h 10373667"/>
              <a:gd name="connsiteX19" fmla="*/ 4891701 w 5916773"/>
              <a:gd name="connsiteY19" fmla="*/ 7339944 h 10373667"/>
              <a:gd name="connsiteX20" fmla="*/ 4924677 w 5916773"/>
              <a:gd name="connsiteY20" fmla="*/ 7323190 h 10373667"/>
              <a:gd name="connsiteX21" fmla="*/ 4941768 w 5916773"/>
              <a:gd name="connsiteY21" fmla="*/ 7312711 h 10373667"/>
              <a:gd name="connsiteX22" fmla="*/ 4954575 w 5916773"/>
              <a:gd name="connsiteY22" fmla="*/ 7307998 h 10373667"/>
              <a:gd name="connsiteX23" fmla="*/ 4972756 w 5916773"/>
              <a:gd name="connsiteY23" fmla="*/ 7298761 h 10373667"/>
              <a:gd name="connsiteX24" fmla="*/ 5041515 w 5916773"/>
              <a:gd name="connsiteY24" fmla="*/ 7276004 h 10373667"/>
              <a:gd name="connsiteX25" fmla="*/ 5052816 w 5916773"/>
              <a:gd name="connsiteY25" fmla="*/ 7271846 h 10373667"/>
              <a:gd name="connsiteX26" fmla="*/ 5055205 w 5916773"/>
              <a:gd name="connsiteY26" fmla="*/ 7271474 h 10373667"/>
              <a:gd name="connsiteX27" fmla="*/ 5058265 w 5916773"/>
              <a:gd name="connsiteY27" fmla="*/ 7270461 h 10373667"/>
              <a:gd name="connsiteX28" fmla="*/ 5146918 w 5916773"/>
              <a:gd name="connsiteY28" fmla="*/ 7255360 h 10373667"/>
              <a:gd name="connsiteX29" fmla="*/ 5160145 w 5916773"/>
              <a:gd name="connsiteY29" fmla="*/ 7255129 h 10373667"/>
              <a:gd name="connsiteX30" fmla="*/ 2693879 w 5916773"/>
              <a:gd name="connsiteY30" fmla="*/ 6164296 h 10373667"/>
              <a:gd name="connsiteX31" fmla="*/ 2865192 w 5916773"/>
              <a:gd name="connsiteY31" fmla="*/ 6186657 h 10373667"/>
              <a:gd name="connsiteX32" fmla="*/ 3311349 w 5916773"/>
              <a:gd name="connsiteY32" fmla="*/ 6639469 h 10373667"/>
              <a:gd name="connsiteX33" fmla="*/ 3331629 w 5916773"/>
              <a:gd name="connsiteY33" fmla="*/ 6780269 h 10373667"/>
              <a:gd name="connsiteX34" fmla="*/ 3187417 w 5916773"/>
              <a:gd name="connsiteY34" fmla="*/ 7163808 h 10373667"/>
              <a:gd name="connsiteX35" fmla="*/ 2298483 w 5916773"/>
              <a:gd name="connsiteY35" fmla="*/ 8193901 h 10373667"/>
              <a:gd name="connsiteX36" fmla="*/ 1696285 w 5916773"/>
              <a:gd name="connsiteY36" fmla="*/ 8375815 h 10373667"/>
              <a:gd name="connsiteX37" fmla="*/ 1250691 w 5916773"/>
              <a:gd name="connsiteY37" fmla="*/ 7923002 h 10373667"/>
              <a:gd name="connsiteX38" fmla="*/ 1381384 w 5916773"/>
              <a:gd name="connsiteY38" fmla="*/ 7390778 h 10373667"/>
              <a:gd name="connsiteX39" fmla="*/ 2259050 w 5916773"/>
              <a:gd name="connsiteY39" fmla="*/ 6372513 h 10373667"/>
              <a:gd name="connsiteX40" fmla="*/ 2693879 w 5916773"/>
              <a:gd name="connsiteY40" fmla="*/ 6164296 h 10373667"/>
              <a:gd name="connsiteX41" fmla="*/ 5192729 w 5916773"/>
              <a:gd name="connsiteY41" fmla="*/ 5369879 h 10373667"/>
              <a:gd name="connsiteX42" fmla="*/ 5374056 w 5916773"/>
              <a:gd name="connsiteY42" fmla="*/ 5407929 h 10373667"/>
              <a:gd name="connsiteX43" fmla="*/ 5775139 w 5916773"/>
              <a:gd name="connsiteY43" fmla="*/ 5982372 h 10373667"/>
              <a:gd name="connsiteX44" fmla="*/ 5619100 w 5916773"/>
              <a:gd name="connsiteY44" fmla="*/ 6387298 h 10373667"/>
              <a:gd name="connsiteX45" fmla="*/ 3996181 w 5916773"/>
              <a:gd name="connsiteY45" fmla="*/ 8204115 h 10373667"/>
              <a:gd name="connsiteX46" fmla="*/ 3927455 w 5916773"/>
              <a:gd name="connsiteY46" fmla="*/ 8282397 h 10373667"/>
              <a:gd name="connsiteX47" fmla="*/ 3252037 w 5916773"/>
              <a:gd name="connsiteY47" fmla="*/ 8447409 h 10373667"/>
              <a:gd name="connsiteX48" fmla="*/ 2858277 w 5916773"/>
              <a:gd name="connsiteY48" fmla="*/ 7872966 h 10373667"/>
              <a:gd name="connsiteX49" fmla="*/ 3012626 w 5916773"/>
              <a:gd name="connsiteY49" fmla="*/ 7473108 h 10373667"/>
              <a:gd name="connsiteX50" fmla="*/ 4642869 w 5916773"/>
              <a:gd name="connsiteY50" fmla="*/ 5647843 h 10373667"/>
              <a:gd name="connsiteX51" fmla="*/ 4704834 w 5916773"/>
              <a:gd name="connsiteY51" fmla="*/ 5578009 h 10373667"/>
              <a:gd name="connsiteX52" fmla="*/ 5192729 w 5916773"/>
              <a:gd name="connsiteY52" fmla="*/ 5369879 h 10373667"/>
              <a:gd name="connsiteX53" fmla="*/ 5288575 w 5916773"/>
              <a:gd name="connsiteY53" fmla="*/ 3288684 h 10373667"/>
              <a:gd name="connsiteX54" fmla="*/ 5458192 w 5916773"/>
              <a:gd name="connsiteY54" fmla="*/ 3312433 h 10373667"/>
              <a:gd name="connsiteX55" fmla="*/ 5903252 w 5916773"/>
              <a:gd name="connsiteY55" fmla="*/ 3773650 h 10373667"/>
              <a:gd name="connsiteX56" fmla="*/ 5913393 w 5916773"/>
              <a:gd name="connsiteY56" fmla="*/ 3832780 h 10373667"/>
              <a:gd name="connsiteX57" fmla="*/ 5916773 w 5916773"/>
              <a:gd name="connsiteY57" fmla="*/ 3900922 h 10373667"/>
              <a:gd name="connsiteX58" fmla="*/ 5766917 w 5916773"/>
              <a:gd name="connsiteY58" fmla="*/ 4300192 h 10373667"/>
              <a:gd name="connsiteX59" fmla="*/ 4058788 w 5916773"/>
              <a:gd name="connsiteY59" fmla="*/ 6210384 h 10373667"/>
              <a:gd name="connsiteX60" fmla="*/ 3423310 w 5916773"/>
              <a:gd name="connsiteY60" fmla="*/ 6376512 h 10373667"/>
              <a:gd name="connsiteX61" fmla="*/ 3004165 w 5916773"/>
              <a:gd name="connsiteY61" fmla="*/ 5863486 h 10373667"/>
              <a:gd name="connsiteX62" fmla="*/ 3154584 w 5916773"/>
              <a:gd name="connsiteY62" fmla="*/ 5392695 h 10373667"/>
              <a:gd name="connsiteX63" fmla="*/ 4854826 w 5916773"/>
              <a:gd name="connsiteY63" fmla="*/ 3490387 h 10373667"/>
              <a:gd name="connsiteX64" fmla="*/ 5288575 w 5916773"/>
              <a:gd name="connsiteY64" fmla="*/ 3288684 h 10373667"/>
              <a:gd name="connsiteX65" fmla="*/ 4588274 w 5916773"/>
              <a:gd name="connsiteY65" fmla="*/ 2128586 h 10373667"/>
              <a:gd name="connsiteX66" fmla="*/ 4764122 w 5916773"/>
              <a:gd name="connsiteY66" fmla="*/ 2157228 h 10373667"/>
              <a:gd name="connsiteX67" fmla="*/ 5198453 w 5916773"/>
              <a:gd name="connsiteY67" fmla="*/ 2653382 h 10373667"/>
              <a:gd name="connsiteX68" fmla="*/ 5205212 w 5916773"/>
              <a:gd name="connsiteY68" fmla="*/ 2734478 h 10373667"/>
              <a:gd name="connsiteX69" fmla="*/ 5050296 w 5916773"/>
              <a:gd name="connsiteY69" fmla="*/ 3146156 h 10373667"/>
              <a:gd name="connsiteX70" fmla="*/ 1714238 w 5916773"/>
              <a:gd name="connsiteY70" fmla="*/ 6876034 h 10373667"/>
              <a:gd name="connsiteX71" fmla="*/ 1070349 w 5916773"/>
              <a:gd name="connsiteY71" fmla="*/ 7595766 h 10373667"/>
              <a:gd name="connsiteX72" fmla="*/ 433783 w 5916773"/>
              <a:gd name="connsiteY72" fmla="*/ 7774291 h 10373667"/>
              <a:gd name="connsiteX73" fmla="*/ 6776 w 5916773"/>
              <a:gd name="connsiteY73" fmla="*/ 7267437 h 10373667"/>
              <a:gd name="connsiteX74" fmla="*/ 157186 w 5916773"/>
              <a:gd name="connsiteY74" fmla="*/ 6786490 h 10373667"/>
              <a:gd name="connsiteX75" fmla="*/ 3613796 w 5916773"/>
              <a:gd name="connsiteY75" fmla="*/ 2921451 h 10373667"/>
              <a:gd name="connsiteX76" fmla="*/ 4136570 w 5916773"/>
              <a:gd name="connsiteY76" fmla="*/ 2336317 h 10373667"/>
              <a:gd name="connsiteX77" fmla="*/ 4588274 w 5916773"/>
              <a:gd name="connsiteY77" fmla="*/ 2128586 h 10373667"/>
              <a:gd name="connsiteX78" fmla="*/ 2930908 w 5916773"/>
              <a:gd name="connsiteY78" fmla="*/ 2005733 h 10373667"/>
              <a:gd name="connsiteX79" fmla="*/ 3098799 w 5916773"/>
              <a:gd name="connsiteY79" fmla="*/ 2028347 h 10373667"/>
              <a:gd name="connsiteX80" fmla="*/ 3542684 w 5916773"/>
              <a:gd name="connsiteY80" fmla="*/ 2483381 h 10373667"/>
              <a:gd name="connsiteX81" fmla="*/ 3553386 w 5916773"/>
              <a:gd name="connsiteY81" fmla="*/ 2542513 h 10373667"/>
              <a:gd name="connsiteX82" fmla="*/ 3557893 w 5916773"/>
              <a:gd name="connsiteY82" fmla="*/ 2610092 h 10373667"/>
              <a:gd name="connsiteX83" fmla="*/ 3402421 w 5916773"/>
              <a:gd name="connsiteY83" fmla="*/ 3024015 h 10373667"/>
              <a:gd name="connsiteX84" fmla="*/ 1746303 w 5916773"/>
              <a:gd name="connsiteY84" fmla="*/ 4877938 h 10373667"/>
              <a:gd name="connsiteX85" fmla="*/ 1709688 w 5916773"/>
              <a:gd name="connsiteY85" fmla="*/ 4919049 h 10373667"/>
              <a:gd name="connsiteX86" fmla="*/ 1097938 w 5916773"/>
              <a:gd name="connsiteY86" fmla="*/ 5103203 h 10373667"/>
              <a:gd name="connsiteX87" fmla="*/ 656870 w 5916773"/>
              <a:gd name="connsiteY87" fmla="*/ 4645916 h 10373667"/>
              <a:gd name="connsiteX88" fmla="*/ 802203 w 5916773"/>
              <a:gd name="connsiteY88" fmla="*/ 4101904 h 10373667"/>
              <a:gd name="connsiteX89" fmla="*/ 2454941 w 5916773"/>
              <a:gd name="connsiteY89" fmla="*/ 2252485 h 10373667"/>
              <a:gd name="connsiteX90" fmla="*/ 2498316 w 5916773"/>
              <a:gd name="connsiteY90" fmla="*/ 2202927 h 10373667"/>
              <a:gd name="connsiteX91" fmla="*/ 2930908 w 5916773"/>
              <a:gd name="connsiteY91" fmla="*/ 2005733 h 10373667"/>
              <a:gd name="connsiteX92" fmla="*/ 2984353 w 5916773"/>
              <a:gd name="connsiteY92" fmla="*/ 0 h 10373667"/>
              <a:gd name="connsiteX93" fmla="*/ 3521192 w 5916773"/>
              <a:gd name="connsiteY93" fmla="*/ 363840 h 10373667"/>
              <a:gd name="connsiteX94" fmla="*/ 3419796 w 5916773"/>
              <a:gd name="connsiteY94" fmla="*/ 1017175 h 10373667"/>
              <a:gd name="connsiteX95" fmla="*/ 2739811 w 5916773"/>
              <a:gd name="connsiteY95" fmla="*/ 1778367 h 10373667"/>
              <a:gd name="connsiteX96" fmla="*/ 1933877 w 5916773"/>
              <a:gd name="connsiteY96" fmla="*/ 2680550 h 10373667"/>
              <a:gd name="connsiteX97" fmla="*/ 1719711 w 5916773"/>
              <a:gd name="connsiteY97" fmla="*/ 2920293 h 10373667"/>
              <a:gd name="connsiteX98" fmla="*/ 1676428 w 5916773"/>
              <a:gd name="connsiteY98" fmla="*/ 2962706 h 10373667"/>
              <a:gd name="connsiteX99" fmla="*/ 1654329 w 5916773"/>
              <a:gd name="connsiteY99" fmla="*/ 2984360 h 10373667"/>
              <a:gd name="connsiteX100" fmla="*/ 1094995 w 5916773"/>
              <a:gd name="connsiteY100" fmla="*/ 3090385 h 10373667"/>
              <a:gd name="connsiteX101" fmla="*/ 1086905 w 5916773"/>
              <a:gd name="connsiteY101" fmla="*/ 3087327 h 10373667"/>
              <a:gd name="connsiteX102" fmla="*/ 1008345 w 5916773"/>
              <a:gd name="connsiteY102" fmla="*/ 3057623 h 10373667"/>
              <a:gd name="connsiteX103" fmla="*/ 665749 w 5916773"/>
              <a:gd name="connsiteY103" fmla="*/ 2590810 h 10373667"/>
              <a:gd name="connsiteX104" fmla="*/ 736489 w 5916773"/>
              <a:gd name="connsiteY104" fmla="*/ 2209607 h 10373667"/>
              <a:gd name="connsiteX105" fmla="*/ 776885 w 5916773"/>
              <a:gd name="connsiteY105" fmla="*/ 2154645 h 10373667"/>
              <a:gd name="connsiteX106" fmla="*/ 817280 w 5916773"/>
              <a:gd name="connsiteY106" fmla="*/ 2099682 h 10373667"/>
              <a:gd name="connsiteX107" fmla="*/ 926021 w 5916773"/>
              <a:gd name="connsiteY107" fmla="*/ 1977895 h 10373667"/>
              <a:gd name="connsiteX108" fmla="*/ 2509479 w 5916773"/>
              <a:gd name="connsiteY108" fmla="*/ 204449 h 10373667"/>
              <a:gd name="connsiteX109" fmla="*/ 2984353 w 5916773"/>
              <a:gd name="connsiteY109" fmla="*/ 0 h 10373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5916773" h="10373667">
                <a:moveTo>
                  <a:pt x="5169418" y="7253684"/>
                </a:moveTo>
                <a:cubicBezTo>
                  <a:pt x="5191969" y="7252432"/>
                  <a:pt x="5214660" y="7252455"/>
                  <a:pt x="5237399" y="7253775"/>
                </a:cubicBezTo>
                <a:cubicBezTo>
                  <a:pt x="5298037" y="7257295"/>
                  <a:pt x="5359019" y="7270038"/>
                  <a:pt x="5418592" y="7292424"/>
                </a:cubicBezTo>
                <a:cubicBezTo>
                  <a:pt x="5659138" y="7383097"/>
                  <a:pt x="5817437" y="7611751"/>
                  <a:pt x="5816874" y="7931078"/>
                </a:cubicBezTo>
                <a:lnTo>
                  <a:pt x="5816874" y="7931079"/>
                </a:lnTo>
                <a:cubicBezTo>
                  <a:pt x="5815747" y="8024005"/>
                  <a:pt x="5762230" y="8157480"/>
                  <a:pt x="5659138" y="8272934"/>
                </a:cubicBezTo>
                <a:cubicBezTo>
                  <a:pt x="5187059" y="8800640"/>
                  <a:pt x="4715543" y="9328909"/>
                  <a:pt x="4244027" y="9856616"/>
                </a:cubicBezTo>
                <a:cubicBezTo>
                  <a:pt x="4152767" y="9959116"/>
                  <a:pt x="4062068" y="10062179"/>
                  <a:pt x="3969680" y="10163553"/>
                </a:cubicBezTo>
                <a:cubicBezTo>
                  <a:pt x="3801805" y="10348278"/>
                  <a:pt x="3592805" y="10414734"/>
                  <a:pt x="3353386" y="10348841"/>
                </a:cubicBezTo>
                <a:cubicBezTo>
                  <a:pt x="3112276" y="10282948"/>
                  <a:pt x="2961864" y="10118498"/>
                  <a:pt x="2911163" y="9873511"/>
                </a:cubicBezTo>
                <a:cubicBezTo>
                  <a:pt x="2871166" y="9680901"/>
                  <a:pt x="2920740" y="9506877"/>
                  <a:pt x="3052562" y="9359322"/>
                </a:cubicBezTo>
                <a:lnTo>
                  <a:pt x="3697952" y="8636367"/>
                </a:lnTo>
                <a:lnTo>
                  <a:pt x="4441196" y="7803798"/>
                </a:lnTo>
                <a:cubicBezTo>
                  <a:pt x="4543724" y="7688908"/>
                  <a:pt x="4646252" y="7574581"/>
                  <a:pt x="4748217" y="7459691"/>
                </a:cubicBezTo>
                <a:lnTo>
                  <a:pt x="4748222" y="7459687"/>
                </a:lnTo>
                <a:lnTo>
                  <a:pt x="4816417" y="7393693"/>
                </a:lnTo>
                <a:lnTo>
                  <a:pt x="4830538" y="7383612"/>
                </a:lnTo>
                <a:lnTo>
                  <a:pt x="4839246" y="7375565"/>
                </a:lnTo>
                <a:lnTo>
                  <a:pt x="4857388" y="7364442"/>
                </a:lnTo>
                <a:lnTo>
                  <a:pt x="4891701" y="7339944"/>
                </a:lnTo>
                <a:lnTo>
                  <a:pt x="4924677" y="7323190"/>
                </a:lnTo>
                <a:lnTo>
                  <a:pt x="4941768" y="7312711"/>
                </a:lnTo>
                <a:lnTo>
                  <a:pt x="4954575" y="7307998"/>
                </a:lnTo>
                <a:lnTo>
                  <a:pt x="4972756" y="7298761"/>
                </a:lnTo>
                <a:lnTo>
                  <a:pt x="5041515" y="7276004"/>
                </a:lnTo>
                <a:lnTo>
                  <a:pt x="5052816" y="7271846"/>
                </a:lnTo>
                <a:lnTo>
                  <a:pt x="5055205" y="7271474"/>
                </a:lnTo>
                <a:lnTo>
                  <a:pt x="5058265" y="7270461"/>
                </a:lnTo>
                <a:cubicBezTo>
                  <a:pt x="5087366" y="7263210"/>
                  <a:pt x="5116989" y="7258159"/>
                  <a:pt x="5146918" y="7255360"/>
                </a:cubicBezTo>
                <a:lnTo>
                  <a:pt x="5160145" y="7255129"/>
                </a:lnTo>
                <a:close/>
                <a:moveTo>
                  <a:pt x="2693879" y="6164296"/>
                </a:moveTo>
                <a:cubicBezTo>
                  <a:pt x="2749111" y="6164129"/>
                  <a:pt x="2806324" y="6171591"/>
                  <a:pt x="2865192" y="6186657"/>
                </a:cubicBezTo>
                <a:cubicBezTo>
                  <a:pt x="3100664" y="6246919"/>
                  <a:pt x="3249383" y="6404052"/>
                  <a:pt x="3311349" y="6639469"/>
                </a:cubicBezTo>
                <a:cubicBezTo>
                  <a:pt x="3323179" y="6685089"/>
                  <a:pt x="3324869" y="6732961"/>
                  <a:pt x="3331629" y="6780269"/>
                </a:cubicBezTo>
                <a:cubicBezTo>
                  <a:pt x="3326559" y="6925012"/>
                  <a:pt x="3281493" y="7053984"/>
                  <a:pt x="3187417" y="7163808"/>
                </a:cubicBezTo>
                <a:cubicBezTo>
                  <a:pt x="2891669" y="7507360"/>
                  <a:pt x="2598175" y="7853728"/>
                  <a:pt x="2298483" y="8193901"/>
                </a:cubicBezTo>
                <a:cubicBezTo>
                  <a:pt x="2138498" y="8375815"/>
                  <a:pt x="1930066" y="8436640"/>
                  <a:pt x="1696285" y="8375815"/>
                </a:cubicBezTo>
                <a:cubicBezTo>
                  <a:pt x="1460813" y="8314989"/>
                  <a:pt x="1308151" y="8159546"/>
                  <a:pt x="1250691" y="7923002"/>
                </a:cubicBezTo>
                <a:cubicBezTo>
                  <a:pt x="1202808" y="7725882"/>
                  <a:pt x="1247311" y="7546221"/>
                  <a:pt x="1381384" y="7390778"/>
                </a:cubicBezTo>
                <a:cubicBezTo>
                  <a:pt x="1673751" y="7051168"/>
                  <a:pt x="1964429" y="6709869"/>
                  <a:pt x="2259050" y="6372513"/>
                </a:cubicBezTo>
                <a:cubicBezTo>
                  <a:pt x="2380307" y="6233966"/>
                  <a:pt x="2528181" y="6164798"/>
                  <a:pt x="2693879" y="6164296"/>
                </a:cubicBezTo>
                <a:close/>
                <a:moveTo>
                  <a:pt x="5192729" y="5369879"/>
                </a:moveTo>
                <a:cubicBezTo>
                  <a:pt x="5253331" y="5373152"/>
                  <a:pt x="5314344" y="5385683"/>
                  <a:pt x="5374056" y="5407929"/>
                </a:cubicBezTo>
                <a:cubicBezTo>
                  <a:pt x="5615156" y="5498037"/>
                  <a:pt x="5774012" y="5724999"/>
                  <a:pt x="5775139" y="5982372"/>
                </a:cubicBezTo>
                <a:cubicBezTo>
                  <a:pt x="5775702" y="6137246"/>
                  <a:pt x="5722750" y="6271846"/>
                  <a:pt x="5619100" y="6387298"/>
                </a:cubicBezTo>
                <a:cubicBezTo>
                  <a:pt x="5078314" y="6992716"/>
                  <a:pt x="4537529" y="7598697"/>
                  <a:pt x="3996181" y="8204115"/>
                </a:cubicBezTo>
                <a:cubicBezTo>
                  <a:pt x="3973084" y="8230021"/>
                  <a:pt x="3950551" y="8256491"/>
                  <a:pt x="3927455" y="8282397"/>
                </a:cubicBezTo>
                <a:cubicBezTo>
                  <a:pt x="3755643" y="8475568"/>
                  <a:pt x="3492010" y="8539770"/>
                  <a:pt x="3252037" y="8447409"/>
                </a:cubicBezTo>
                <a:cubicBezTo>
                  <a:pt x="3014316" y="8355610"/>
                  <a:pt x="2857714" y="8126959"/>
                  <a:pt x="2858277" y="7872966"/>
                </a:cubicBezTo>
                <a:cubicBezTo>
                  <a:pt x="2859404" y="7720344"/>
                  <a:pt x="2910666" y="7587433"/>
                  <a:pt x="3012626" y="7473108"/>
                </a:cubicBezTo>
                <a:cubicBezTo>
                  <a:pt x="3556228" y="6864874"/>
                  <a:pt x="4099267" y="6256640"/>
                  <a:pt x="4642869" y="5647843"/>
                </a:cubicBezTo>
                <a:cubicBezTo>
                  <a:pt x="4663712" y="5624753"/>
                  <a:pt x="4683991" y="5601662"/>
                  <a:pt x="4704834" y="5578009"/>
                </a:cubicBezTo>
                <a:cubicBezTo>
                  <a:pt x="4832848" y="5433553"/>
                  <a:pt x="5010927" y="5360058"/>
                  <a:pt x="5192729" y="5369879"/>
                </a:cubicBezTo>
                <a:close/>
                <a:moveTo>
                  <a:pt x="5288575" y="3288684"/>
                </a:moveTo>
                <a:cubicBezTo>
                  <a:pt x="5343371" y="3289027"/>
                  <a:pt x="5400025" y="3296946"/>
                  <a:pt x="5458192" y="3312433"/>
                </a:cubicBezTo>
                <a:cubicBezTo>
                  <a:pt x="5695370" y="3374942"/>
                  <a:pt x="5842972" y="3534876"/>
                  <a:pt x="5903252" y="3773650"/>
                </a:cubicBezTo>
                <a:cubicBezTo>
                  <a:pt x="5907759" y="3792797"/>
                  <a:pt x="5911139" y="3813070"/>
                  <a:pt x="5913393" y="3832780"/>
                </a:cubicBezTo>
                <a:cubicBezTo>
                  <a:pt x="5915646" y="3856432"/>
                  <a:pt x="5916210" y="3880648"/>
                  <a:pt x="5916773" y="3900922"/>
                </a:cubicBezTo>
                <a:cubicBezTo>
                  <a:pt x="5916210" y="4054661"/>
                  <a:pt x="5867197" y="4187562"/>
                  <a:pt x="5766917" y="4300192"/>
                </a:cubicBezTo>
                <a:cubicBezTo>
                  <a:pt x="5197917" y="4937674"/>
                  <a:pt x="4630606" y="5575718"/>
                  <a:pt x="4058788" y="6210384"/>
                </a:cubicBezTo>
                <a:cubicBezTo>
                  <a:pt x="3886962" y="6401291"/>
                  <a:pt x="3666122" y="6456479"/>
                  <a:pt x="3423310" y="6376512"/>
                </a:cubicBezTo>
                <a:cubicBezTo>
                  <a:pt x="3179936" y="6295982"/>
                  <a:pt x="3037404" y="6119718"/>
                  <a:pt x="3004165" y="5863486"/>
                </a:cubicBezTo>
                <a:cubicBezTo>
                  <a:pt x="2980504" y="5684405"/>
                  <a:pt x="3034587" y="5527287"/>
                  <a:pt x="3154584" y="5392695"/>
                </a:cubicBezTo>
                <a:cubicBezTo>
                  <a:pt x="3720768" y="4758593"/>
                  <a:pt x="4286389" y="4122801"/>
                  <a:pt x="4854826" y="3490387"/>
                </a:cubicBezTo>
                <a:cubicBezTo>
                  <a:pt x="4976514" y="3354810"/>
                  <a:pt x="5124187" y="3287655"/>
                  <a:pt x="5288575" y="3288684"/>
                </a:cubicBezTo>
                <a:close/>
                <a:moveTo>
                  <a:pt x="4588274" y="2128586"/>
                </a:moveTo>
                <a:cubicBezTo>
                  <a:pt x="4645012" y="2129844"/>
                  <a:pt x="4703705" y="2139348"/>
                  <a:pt x="4764122" y="2157228"/>
                </a:cubicBezTo>
                <a:cubicBezTo>
                  <a:pt x="5008609" y="2229878"/>
                  <a:pt x="5151696" y="2402771"/>
                  <a:pt x="5198453" y="2653382"/>
                </a:cubicBezTo>
                <a:cubicBezTo>
                  <a:pt x="5204648" y="2683793"/>
                  <a:pt x="5203523" y="2715331"/>
                  <a:pt x="5205212" y="2734478"/>
                </a:cubicBezTo>
                <a:cubicBezTo>
                  <a:pt x="5203523" y="2898924"/>
                  <a:pt x="5152258" y="3031832"/>
                  <a:pt x="5050296" y="3146156"/>
                </a:cubicBezTo>
                <a:cubicBezTo>
                  <a:pt x="3938277" y="4389073"/>
                  <a:pt x="2826257" y="5632553"/>
                  <a:pt x="1714238" y="6876034"/>
                </a:cubicBezTo>
                <a:cubicBezTo>
                  <a:pt x="1499608" y="7115944"/>
                  <a:pt x="1286669" y="7357545"/>
                  <a:pt x="1070349" y="7595766"/>
                </a:cubicBezTo>
                <a:cubicBezTo>
                  <a:pt x="896842" y="7787244"/>
                  <a:pt x="679959" y="7852008"/>
                  <a:pt x="433783" y="7774291"/>
                </a:cubicBezTo>
                <a:cubicBezTo>
                  <a:pt x="188169" y="7697136"/>
                  <a:pt x="43956" y="7522553"/>
                  <a:pt x="6776" y="7267437"/>
                </a:cubicBezTo>
                <a:cubicBezTo>
                  <a:pt x="-20264" y="7084407"/>
                  <a:pt x="34380" y="6923903"/>
                  <a:pt x="157186" y="6786490"/>
                </a:cubicBezTo>
                <a:cubicBezTo>
                  <a:pt x="1309202" y="5497955"/>
                  <a:pt x="2461781" y="4209985"/>
                  <a:pt x="3613796" y="2921451"/>
                </a:cubicBezTo>
                <a:cubicBezTo>
                  <a:pt x="3787866" y="2726594"/>
                  <a:pt x="3960810" y="2530047"/>
                  <a:pt x="4136570" y="2336317"/>
                </a:cubicBezTo>
                <a:cubicBezTo>
                  <a:pt x="4265432" y="2195242"/>
                  <a:pt x="4418060" y="2124811"/>
                  <a:pt x="4588274" y="2128586"/>
                </a:cubicBezTo>
                <a:close/>
                <a:moveTo>
                  <a:pt x="2930908" y="2005733"/>
                </a:moveTo>
                <a:cubicBezTo>
                  <a:pt x="2985047" y="2005786"/>
                  <a:pt x="3041060" y="2013283"/>
                  <a:pt x="3098799" y="2028347"/>
                </a:cubicBezTo>
                <a:cubicBezTo>
                  <a:pt x="3333698" y="2089732"/>
                  <a:pt x="3481284" y="2247417"/>
                  <a:pt x="3542684" y="2483381"/>
                </a:cubicBezTo>
                <a:cubicBezTo>
                  <a:pt x="3547754" y="2502528"/>
                  <a:pt x="3551697" y="2522802"/>
                  <a:pt x="3553386" y="2542513"/>
                </a:cubicBezTo>
                <a:cubicBezTo>
                  <a:pt x="3556203" y="2567855"/>
                  <a:pt x="3557330" y="2593760"/>
                  <a:pt x="3557893" y="2610092"/>
                </a:cubicBezTo>
                <a:cubicBezTo>
                  <a:pt x="3557893" y="2774535"/>
                  <a:pt x="3505506" y="2908567"/>
                  <a:pt x="3402421" y="3024015"/>
                </a:cubicBezTo>
                <a:cubicBezTo>
                  <a:pt x="2849818" y="3641802"/>
                  <a:pt x="2298342" y="4260152"/>
                  <a:pt x="1746303" y="4877938"/>
                </a:cubicBezTo>
                <a:cubicBezTo>
                  <a:pt x="1733910" y="4891454"/>
                  <a:pt x="1722081" y="4905533"/>
                  <a:pt x="1709688" y="4919049"/>
                </a:cubicBezTo>
                <a:cubicBezTo>
                  <a:pt x="1542386" y="5100950"/>
                  <a:pt x="1335653" y="5166840"/>
                  <a:pt x="1097938" y="5103203"/>
                </a:cubicBezTo>
                <a:cubicBezTo>
                  <a:pt x="863603" y="5040692"/>
                  <a:pt x="712074" y="4883570"/>
                  <a:pt x="656870" y="4645916"/>
                </a:cubicBezTo>
                <a:cubicBezTo>
                  <a:pt x="609552" y="4441489"/>
                  <a:pt x="661376" y="4259026"/>
                  <a:pt x="802203" y="4101904"/>
                </a:cubicBezTo>
                <a:cubicBezTo>
                  <a:pt x="1353679" y="3485806"/>
                  <a:pt x="1904028" y="2869146"/>
                  <a:pt x="2454941" y="2252485"/>
                </a:cubicBezTo>
                <a:cubicBezTo>
                  <a:pt x="2469024" y="2236154"/>
                  <a:pt x="2483106" y="2218696"/>
                  <a:pt x="2498316" y="2202927"/>
                </a:cubicBezTo>
                <a:cubicBezTo>
                  <a:pt x="2622947" y="2072415"/>
                  <a:pt x="2768491" y="2005575"/>
                  <a:pt x="2930908" y="2005733"/>
                </a:cubicBezTo>
                <a:close/>
                <a:moveTo>
                  <a:pt x="2984353" y="0"/>
                </a:moveTo>
                <a:cubicBezTo>
                  <a:pt x="3218692" y="11265"/>
                  <a:pt x="3414162" y="126725"/>
                  <a:pt x="3521192" y="363840"/>
                </a:cubicBezTo>
                <a:cubicBezTo>
                  <a:pt x="3626532" y="599266"/>
                  <a:pt x="3591607" y="823427"/>
                  <a:pt x="3419796" y="1017175"/>
                </a:cubicBezTo>
                <a:lnTo>
                  <a:pt x="2739811" y="1778367"/>
                </a:lnTo>
                <a:lnTo>
                  <a:pt x="1933877" y="2680550"/>
                </a:lnTo>
                <a:lnTo>
                  <a:pt x="1719711" y="2920293"/>
                </a:lnTo>
                <a:lnTo>
                  <a:pt x="1676428" y="2962706"/>
                </a:lnTo>
                <a:lnTo>
                  <a:pt x="1654329" y="2984360"/>
                </a:lnTo>
                <a:cubicBezTo>
                  <a:pt x="1496709" y="3119708"/>
                  <a:pt x="1304477" y="3155930"/>
                  <a:pt x="1094995" y="3090385"/>
                </a:cubicBezTo>
                <a:lnTo>
                  <a:pt x="1086905" y="3087327"/>
                </a:lnTo>
                <a:lnTo>
                  <a:pt x="1008345" y="3057623"/>
                </a:lnTo>
                <a:cubicBezTo>
                  <a:pt x="816946" y="2970833"/>
                  <a:pt x="701237" y="2812084"/>
                  <a:pt x="665749" y="2590810"/>
                </a:cubicBezTo>
                <a:cubicBezTo>
                  <a:pt x="643779" y="2450990"/>
                  <a:pt x="669340" y="2323843"/>
                  <a:pt x="736489" y="2209607"/>
                </a:cubicBezTo>
                <a:lnTo>
                  <a:pt x="776885" y="2154645"/>
                </a:lnTo>
                <a:lnTo>
                  <a:pt x="817280" y="2099682"/>
                </a:lnTo>
                <a:lnTo>
                  <a:pt x="926021" y="1977895"/>
                </a:lnTo>
                <a:lnTo>
                  <a:pt x="2509479" y="204449"/>
                </a:lnTo>
                <a:cubicBezTo>
                  <a:pt x="2629465" y="70403"/>
                  <a:pt x="2780433" y="3380"/>
                  <a:pt x="2984353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7290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410200" y="0"/>
            <a:ext cx="6781800" cy="6858000"/>
          </a:xfrm>
          <a:custGeom>
            <a:avLst/>
            <a:gdLst>
              <a:gd name="connsiteX0" fmla="*/ 0 w 6781800"/>
              <a:gd name="connsiteY0" fmla="*/ 0 h 6858000"/>
              <a:gd name="connsiteX1" fmla="*/ 6781800 w 6781800"/>
              <a:gd name="connsiteY1" fmla="*/ 0 h 6858000"/>
              <a:gd name="connsiteX2" fmla="*/ 6781800 w 6781800"/>
              <a:gd name="connsiteY2" fmla="*/ 6858000 h 6858000"/>
              <a:gd name="connsiteX3" fmla="*/ 3661280 w 67818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81800" h="6858000">
                <a:moveTo>
                  <a:pt x="0" y="0"/>
                </a:moveTo>
                <a:lnTo>
                  <a:pt x="6781800" y="0"/>
                </a:lnTo>
                <a:lnTo>
                  <a:pt x="6781800" y="6858000"/>
                </a:lnTo>
                <a:lnTo>
                  <a:pt x="366128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8516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60960"/>
            <a:ext cx="5638800" cy="6797040"/>
          </a:xfrm>
          <a:custGeom>
            <a:avLst/>
            <a:gdLst>
              <a:gd name="connsiteX0" fmla="*/ 1578568 w 5638800"/>
              <a:gd name="connsiteY0" fmla="*/ 5646853 h 6797040"/>
              <a:gd name="connsiteX1" fmla="*/ 1800357 w 5638800"/>
              <a:gd name="connsiteY1" fmla="*/ 5676987 h 6797040"/>
              <a:gd name="connsiteX2" fmla="*/ 2370326 w 5638800"/>
              <a:gd name="connsiteY2" fmla="*/ 6263228 h 6797040"/>
              <a:gd name="connsiteX3" fmla="*/ 2307129 w 5638800"/>
              <a:gd name="connsiteY3" fmla="*/ 6781754 h 6797040"/>
              <a:gd name="connsiteX4" fmla="*/ 2297503 w 5638800"/>
              <a:gd name="connsiteY4" fmla="*/ 6797040 h 6797040"/>
              <a:gd name="connsiteX5" fmla="*/ 264708 w 5638800"/>
              <a:gd name="connsiteY5" fmla="*/ 6797040 h 6797040"/>
              <a:gd name="connsiteX6" fmla="*/ 465860 w 5638800"/>
              <a:gd name="connsiteY6" fmla="*/ 6562513 h 6797040"/>
              <a:gd name="connsiteX7" fmla="*/ 1022129 w 5638800"/>
              <a:gd name="connsiteY7" fmla="*/ 5918058 h 6797040"/>
              <a:gd name="connsiteX8" fmla="*/ 1578568 w 5638800"/>
              <a:gd name="connsiteY8" fmla="*/ 5646853 h 6797040"/>
              <a:gd name="connsiteX9" fmla="*/ 4722192 w 5638800"/>
              <a:gd name="connsiteY9" fmla="*/ 4603131 h 6797040"/>
              <a:gd name="connsiteX10" fmla="*/ 5538929 w 5638800"/>
              <a:gd name="connsiteY10" fmla="*/ 5452425 h 6797040"/>
              <a:gd name="connsiteX11" fmla="*/ 5347078 w 5638800"/>
              <a:gd name="connsiteY11" fmla="*/ 5890770 h 6797040"/>
              <a:gd name="connsiteX12" fmla="*/ 4538018 w 5638800"/>
              <a:gd name="connsiteY12" fmla="*/ 6797040 h 6797040"/>
              <a:gd name="connsiteX13" fmla="*/ 2453654 w 5638800"/>
              <a:gd name="connsiteY13" fmla="*/ 6797040 h 6797040"/>
              <a:gd name="connsiteX14" fmla="*/ 3080497 w 5638800"/>
              <a:gd name="connsiteY14" fmla="*/ 6095559 h 6797040"/>
              <a:gd name="connsiteX15" fmla="*/ 4141158 w 5638800"/>
              <a:gd name="connsiteY15" fmla="*/ 4904494 h 6797040"/>
              <a:gd name="connsiteX16" fmla="*/ 4185010 w 5638800"/>
              <a:gd name="connsiteY16" fmla="*/ 4860659 h 6797040"/>
              <a:gd name="connsiteX17" fmla="*/ 4722192 w 5638800"/>
              <a:gd name="connsiteY17" fmla="*/ 4603131 h 6797040"/>
              <a:gd name="connsiteX18" fmla="*/ 4827404 w 5638800"/>
              <a:gd name="connsiteY18" fmla="*/ 1983647 h 6797040"/>
              <a:gd name="connsiteX19" fmla="*/ 5045192 w 5638800"/>
              <a:gd name="connsiteY19" fmla="*/ 2011554 h 6797040"/>
              <a:gd name="connsiteX20" fmla="*/ 5609744 w 5638800"/>
              <a:gd name="connsiteY20" fmla="*/ 2575856 h 6797040"/>
              <a:gd name="connsiteX21" fmla="*/ 5434348 w 5638800"/>
              <a:gd name="connsiteY21" fmla="*/ 3282604 h 6797040"/>
              <a:gd name="connsiteX22" fmla="*/ 3313168 w 5638800"/>
              <a:gd name="connsiteY22" fmla="*/ 5660343 h 6797040"/>
              <a:gd name="connsiteX23" fmla="*/ 3132292 w 5638800"/>
              <a:gd name="connsiteY23" fmla="*/ 5830182 h 6797040"/>
              <a:gd name="connsiteX24" fmla="*/ 2682843 w 5638800"/>
              <a:gd name="connsiteY24" fmla="*/ 5961670 h 6797040"/>
              <a:gd name="connsiteX25" fmla="*/ 1926453 w 5638800"/>
              <a:gd name="connsiteY25" fmla="*/ 5276837 h 6797040"/>
              <a:gd name="connsiteX26" fmla="*/ 2112811 w 5638800"/>
              <a:gd name="connsiteY26" fmla="*/ 4674184 h 6797040"/>
              <a:gd name="connsiteX27" fmla="*/ 4233991 w 5638800"/>
              <a:gd name="connsiteY27" fmla="*/ 2296445 h 6797040"/>
              <a:gd name="connsiteX28" fmla="*/ 4277840 w 5638800"/>
              <a:gd name="connsiteY28" fmla="*/ 2247136 h 6797040"/>
              <a:gd name="connsiteX29" fmla="*/ 4827404 w 5638800"/>
              <a:gd name="connsiteY29" fmla="*/ 1983647 h 6797040"/>
              <a:gd name="connsiteX30" fmla="*/ 3932055 w 5638800"/>
              <a:gd name="connsiteY30" fmla="*/ 505630 h 6797040"/>
              <a:gd name="connsiteX31" fmla="*/ 4721797 w 5638800"/>
              <a:gd name="connsiteY31" fmla="*/ 1167238 h 6797040"/>
              <a:gd name="connsiteX32" fmla="*/ 4535442 w 5638800"/>
              <a:gd name="connsiteY32" fmla="*/ 1802820 h 6797040"/>
              <a:gd name="connsiteX33" fmla="*/ 2019681 w 5638800"/>
              <a:gd name="connsiteY33" fmla="*/ 4614312 h 6797040"/>
              <a:gd name="connsiteX34" fmla="*/ 69397 w 5638800"/>
              <a:gd name="connsiteY34" fmla="*/ 6797040 h 6797040"/>
              <a:gd name="connsiteX35" fmla="*/ 0 w 5638800"/>
              <a:gd name="connsiteY35" fmla="*/ 6797040 h 6797040"/>
              <a:gd name="connsiteX36" fmla="*/ 0 w 5638800"/>
              <a:gd name="connsiteY36" fmla="*/ 4542122 h 6797040"/>
              <a:gd name="connsiteX37" fmla="*/ 161635 w 5638800"/>
              <a:gd name="connsiteY37" fmla="*/ 4361586 h 6797040"/>
              <a:gd name="connsiteX38" fmla="*/ 3346074 w 5638800"/>
              <a:gd name="connsiteY38" fmla="*/ 794655 h 6797040"/>
              <a:gd name="connsiteX39" fmla="*/ 3768108 w 5638800"/>
              <a:gd name="connsiteY39" fmla="*/ 526176 h 6797040"/>
              <a:gd name="connsiteX40" fmla="*/ 3932055 w 5638800"/>
              <a:gd name="connsiteY40" fmla="*/ 505630 h 6797040"/>
              <a:gd name="connsiteX41" fmla="*/ 2146325 w 5638800"/>
              <a:gd name="connsiteY41" fmla="*/ 247 h 6797040"/>
              <a:gd name="connsiteX42" fmla="*/ 2940624 w 5638800"/>
              <a:gd name="connsiteY42" fmla="*/ 674149 h 6797040"/>
              <a:gd name="connsiteX43" fmla="*/ 2748816 w 5638800"/>
              <a:gd name="connsiteY43" fmla="*/ 1298766 h 6797040"/>
              <a:gd name="connsiteX44" fmla="*/ 627973 w 5638800"/>
              <a:gd name="connsiteY44" fmla="*/ 3676691 h 6797040"/>
              <a:gd name="connsiteX45" fmla="*/ 299159 w 5638800"/>
              <a:gd name="connsiteY45" fmla="*/ 3923249 h 6797040"/>
              <a:gd name="connsiteX46" fmla="*/ 38160 w 5638800"/>
              <a:gd name="connsiteY46" fmla="*/ 3974524 h 6797040"/>
              <a:gd name="connsiteX47" fmla="*/ 0 w 5638800"/>
              <a:gd name="connsiteY47" fmla="*/ 3973236 h 6797040"/>
              <a:gd name="connsiteX48" fmla="*/ 0 w 5638800"/>
              <a:gd name="connsiteY48" fmla="*/ 2045185 h 6797040"/>
              <a:gd name="connsiteX49" fmla="*/ 493707 w 5638800"/>
              <a:gd name="connsiteY49" fmla="*/ 1492589 h 6797040"/>
              <a:gd name="connsiteX50" fmla="*/ 1554129 w 5638800"/>
              <a:gd name="connsiteY50" fmla="*/ 301571 h 6797040"/>
              <a:gd name="connsiteX51" fmla="*/ 1882942 w 5638800"/>
              <a:gd name="connsiteY51" fmla="*/ 55011 h 6797040"/>
              <a:gd name="connsiteX52" fmla="*/ 2146325 w 5638800"/>
              <a:gd name="connsiteY52" fmla="*/ 247 h 6797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5638800" h="6797040">
                <a:moveTo>
                  <a:pt x="1578568" y="5646853"/>
                </a:moveTo>
                <a:cubicBezTo>
                  <a:pt x="1649643" y="5646511"/>
                  <a:pt x="1723630" y="5656442"/>
                  <a:pt x="1800357" y="5676987"/>
                </a:cubicBezTo>
                <a:cubicBezTo>
                  <a:pt x="2101783" y="5753692"/>
                  <a:pt x="2299080" y="5956410"/>
                  <a:pt x="2370326" y="6263228"/>
                </a:cubicBezTo>
                <a:cubicBezTo>
                  <a:pt x="2415540" y="6452250"/>
                  <a:pt x="2392933" y="6625862"/>
                  <a:pt x="2307129" y="6781754"/>
                </a:cubicBezTo>
                <a:lnTo>
                  <a:pt x="2297503" y="6797040"/>
                </a:lnTo>
                <a:lnTo>
                  <a:pt x="264708" y="6797040"/>
                </a:lnTo>
                <a:lnTo>
                  <a:pt x="465860" y="6562513"/>
                </a:lnTo>
                <a:cubicBezTo>
                  <a:pt x="650827" y="6346781"/>
                  <a:pt x="835793" y="6131735"/>
                  <a:pt x="1022129" y="5918058"/>
                </a:cubicBezTo>
                <a:cubicBezTo>
                  <a:pt x="1178323" y="5741364"/>
                  <a:pt x="1365343" y="5647881"/>
                  <a:pt x="1578568" y="5646853"/>
                </a:cubicBezTo>
                <a:close/>
                <a:moveTo>
                  <a:pt x="4722192" y="4603131"/>
                </a:moveTo>
                <a:cubicBezTo>
                  <a:pt x="5215523" y="4603131"/>
                  <a:pt x="5577299" y="4992163"/>
                  <a:pt x="5538929" y="5452425"/>
                </a:cubicBezTo>
                <a:cubicBezTo>
                  <a:pt x="5522485" y="5616804"/>
                  <a:pt x="5462188" y="5764746"/>
                  <a:pt x="5347078" y="5890770"/>
                </a:cubicBezTo>
                <a:lnTo>
                  <a:pt x="4538018" y="6797040"/>
                </a:lnTo>
                <a:lnTo>
                  <a:pt x="2453654" y="6797040"/>
                </a:lnTo>
                <a:lnTo>
                  <a:pt x="3080497" y="6095559"/>
                </a:lnTo>
                <a:cubicBezTo>
                  <a:pt x="3434050" y="5698994"/>
                  <a:pt x="3787604" y="5301744"/>
                  <a:pt x="4141158" y="4904494"/>
                </a:cubicBezTo>
                <a:cubicBezTo>
                  <a:pt x="4157603" y="4893535"/>
                  <a:pt x="4168565" y="4877097"/>
                  <a:pt x="4185010" y="4860659"/>
                </a:cubicBezTo>
                <a:cubicBezTo>
                  <a:pt x="4338491" y="4690800"/>
                  <a:pt x="4530341" y="4603131"/>
                  <a:pt x="4722192" y="4603131"/>
                </a:cubicBezTo>
                <a:close/>
                <a:moveTo>
                  <a:pt x="4827404" y="1983647"/>
                </a:moveTo>
                <a:cubicBezTo>
                  <a:pt x="4897202" y="1983133"/>
                  <a:pt x="4969827" y="1992378"/>
                  <a:pt x="5045192" y="2011554"/>
                </a:cubicBezTo>
                <a:cubicBezTo>
                  <a:pt x="5341169" y="2088255"/>
                  <a:pt x="5533008" y="2280008"/>
                  <a:pt x="5609744" y="2575856"/>
                </a:cubicBezTo>
                <a:cubicBezTo>
                  <a:pt x="5680997" y="2838833"/>
                  <a:pt x="5620706" y="3079893"/>
                  <a:pt x="5434348" y="3282604"/>
                </a:cubicBezTo>
                <a:cubicBezTo>
                  <a:pt x="4727288" y="4077009"/>
                  <a:pt x="4020228" y="4865937"/>
                  <a:pt x="3313168" y="5660343"/>
                </a:cubicBezTo>
                <a:cubicBezTo>
                  <a:pt x="3258357" y="5720609"/>
                  <a:pt x="3203546" y="5780874"/>
                  <a:pt x="3132292" y="5830182"/>
                </a:cubicBezTo>
                <a:cubicBezTo>
                  <a:pt x="3000746" y="5912362"/>
                  <a:pt x="2858238" y="5956191"/>
                  <a:pt x="2682843" y="5961670"/>
                </a:cubicBezTo>
                <a:cubicBezTo>
                  <a:pt x="2315610" y="5961670"/>
                  <a:pt x="1981264" y="5665822"/>
                  <a:pt x="1926453" y="5276837"/>
                </a:cubicBezTo>
                <a:cubicBezTo>
                  <a:pt x="1899048" y="5046733"/>
                  <a:pt x="1959339" y="4844022"/>
                  <a:pt x="2112811" y="4674184"/>
                </a:cubicBezTo>
                <a:cubicBezTo>
                  <a:pt x="2819870" y="3879779"/>
                  <a:pt x="3526930" y="3090851"/>
                  <a:pt x="4233991" y="2296445"/>
                </a:cubicBezTo>
                <a:cubicBezTo>
                  <a:pt x="4244953" y="2280008"/>
                  <a:pt x="4261397" y="2263573"/>
                  <a:pt x="4277840" y="2247136"/>
                </a:cubicBezTo>
                <a:cubicBezTo>
                  <a:pt x="4434050" y="2074559"/>
                  <a:pt x="4618010" y="1985188"/>
                  <a:pt x="4827404" y="1983647"/>
                </a:cubicBezTo>
                <a:close/>
                <a:moveTo>
                  <a:pt x="3932055" y="505630"/>
                </a:moveTo>
                <a:cubicBezTo>
                  <a:pt x="4311751" y="499637"/>
                  <a:pt x="4659450" y="778902"/>
                  <a:pt x="4721797" y="1167238"/>
                </a:cubicBezTo>
                <a:cubicBezTo>
                  <a:pt x="4754681" y="1408321"/>
                  <a:pt x="4694390" y="1622007"/>
                  <a:pt x="4535442" y="1802820"/>
                </a:cubicBezTo>
                <a:cubicBezTo>
                  <a:pt x="3696855" y="2739755"/>
                  <a:pt x="2858268" y="3676691"/>
                  <a:pt x="2019681" y="4614312"/>
                </a:cubicBezTo>
                <a:lnTo>
                  <a:pt x="69397" y="6797040"/>
                </a:lnTo>
                <a:lnTo>
                  <a:pt x="0" y="6797040"/>
                </a:lnTo>
                <a:lnTo>
                  <a:pt x="0" y="4542122"/>
                </a:lnTo>
                <a:lnTo>
                  <a:pt x="161635" y="4361586"/>
                </a:lnTo>
                <a:cubicBezTo>
                  <a:pt x="1219460" y="3172609"/>
                  <a:pt x="2282768" y="1989111"/>
                  <a:pt x="3346074" y="794655"/>
                </a:cubicBezTo>
                <a:cubicBezTo>
                  <a:pt x="3461174" y="668634"/>
                  <a:pt x="3598198" y="570009"/>
                  <a:pt x="3768108" y="526176"/>
                </a:cubicBezTo>
                <a:cubicBezTo>
                  <a:pt x="3822918" y="513164"/>
                  <a:pt x="3877812" y="506486"/>
                  <a:pt x="3932055" y="505630"/>
                </a:cubicBezTo>
                <a:close/>
                <a:moveTo>
                  <a:pt x="2146325" y="247"/>
                </a:moveTo>
                <a:cubicBezTo>
                  <a:pt x="2527916" y="-9475"/>
                  <a:pt x="2891644" y="269039"/>
                  <a:pt x="2940624" y="674149"/>
                </a:cubicBezTo>
                <a:cubicBezTo>
                  <a:pt x="2973505" y="915229"/>
                  <a:pt x="2907742" y="1123435"/>
                  <a:pt x="2748816" y="1298766"/>
                </a:cubicBezTo>
                <a:cubicBezTo>
                  <a:pt x="2041868" y="2093234"/>
                  <a:pt x="1329440" y="2887702"/>
                  <a:pt x="627973" y="3676691"/>
                </a:cubicBezTo>
                <a:cubicBezTo>
                  <a:pt x="534809" y="3780794"/>
                  <a:pt x="430685" y="3868460"/>
                  <a:pt x="299159" y="3923249"/>
                </a:cubicBezTo>
                <a:cubicBezTo>
                  <a:pt x="212846" y="3956124"/>
                  <a:pt x="124799" y="3972626"/>
                  <a:pt x="38160" y="3974524"/>
                </a:cubicBezTo>
                <a:lnTo>
                  <a:pt x="0" y="3973236"/>
                </a:lnTo>
                <a:lnTo>
                  <a:pt x="0" y="2045185"/>
                </a:lnTo>
                <a:lnTo>
                  <a:pt x="493707" y="1492589"/>
                </a:lnTo>
                <a:cubicBezTo>
                  <a:pt x="847181" y="1096039"/>
                  <a:pt x="1200655" y="698805"/>
                  <a:pt x="1554129" y="301571"/>
                </a:cubicBezTo>
                <a:cubicBezTo>
                  <a:pt x="1647293" y="197468"/>
                  <a:pt x="1745937" y="109802"/>
                  <a:pt x="1882942" y="55011"/>
                </a:cubicBezTo>
                <a:cubicBezTo>
                  <a:pt x="1969255" y="20083"/>
                  <a:pt x="2058266" y="2490"/>
                  <a:pt x="2146325" y="247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915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724400" y="1588331"/>
            <a:ext cx="2743200" cy="2743199"/>
          </a:xfrm>
          <a:custGeom>
            <a:avLst/>
            <a:gdLst>
              <a:gd name="connsiteX0" fmla="*/ 1371581 w 2743200"/>
              <a:gd name="connsiteY0" fmla="*/ 0 h 2743199"/>
              <a:gd name="connsiteX1" fmla="*/ 1371620 w 2743200"/>
              <a:gd name="connsiteY1" fmla="*/ 0 h 2743199"/>
              <a:gd name="connsiteX2" fmla="*/ 1511838 w 2743200"/>
              <a:gd name="connsiteY2" fmla="*/ 7081 h 2743199"/>
              <a:gd name="connsiteX3" fmla="*/ 2743200 w 2743200"/>
              <a:gd name="connsiteY3" fmla="*/ 1371599 h 2743199"/>
              <a:gd name="connsiteX4" fmla="*/ 1371600 w 2743200"/>
              <a:gd name="connsiteY4" fmla="*/ 2743199 h 2743199"/>
              <a:gd name="connsiteX5" fmla="*/ 0 w 2743200"/>
              <a:gd name="connsiteY5" fmla="*/ 1371599 h 2743199"/>
              <a:gd name="connsiteX6" fmla="*/ 1231362 w 2743200"/>
              <a:gd name="connsiteY6" fmla="*/ 7081 h 2743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43200" h="2743199">
                <a:moveTo>
                  <a:pt x="1371581" y="0"/>
                </a:moveTo>
                <a:lnTo>
                  <a:pt x="1371620" y="0"/>
                </a:lnTo>
                <a:lnTo>
                  <a:pt x="1511838" y="7081"/>
                </a:lnTo>
                <a:cubicBezTo>
                  <a:pt x="2203476" y="77320"/>
                  <a:pt x="2743200" y="661430"/>
                  <a:pt x="2743200" y="1371599"/>
                </a:cubicBezTo>
                <a:cubicBezTo>
                  <a:pt x="2743200" y="2129113"/>
                  <a:pt x="2129114" y="2743199"/>
                  <a:pt x="1371600" y="2743199"/>
                </a:cubicBezTo>
                <a:cubicBezTo>
                  <a:pt x="614086" y="2743199"/>
                  <a:pt x="0" y="2129113"/>
                  <a:pt x="0" y="1371599"/>
                </a:cubicBezTo>
                <a:cubicBezTo>
                  <a:pt x="0" y="661430"/>
                  <a:pt x="539724" y="77320"/>
                  <a:pt x="1231362" y="7081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330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381115" y="1579446"/>
            <a:ext cx="6584174" cy="2199856"/>
          </a:xfrm>
          <a:custGeom>
            <a:avLst/>
            <a:gdLst>
              <a:gd name="connsiteX0" fmla="*/ 2817704 w 6584174"/>
              <a:gd name="connsiteY0" fmla="*/ 416271 h 2199856"/>
              <a:gd name="connsiteX1" fmla="*/ 2515376 w 6584174"/>
              <a:gd name="connsiteY1" fmla="*/ 583387 h 2199856"/>
              <a:gd name="connsiteX2" fmla="*/ 2404473 w 6584174"/>
              <a:gd name="connsiteY2" fmla="*/ 1099928 h 2199856"/>
              <a:gd name="connsiteX3" fmla="*/ 2515376 w 6584174"/>
              <a:gd name="connsiteY3" fmla="*/ 1616469 h 2199856"/>
              <a:gd name="connsiteX4" fmla="*/ 2817704 w 6584174"/>
              <a:gd name="connsiteY4" fmla="*/ 1783585 h 2199856"/>
              <a:gd name="connsiteX5" fmla="*/ 3123071 w 6584174"/>
              <a:gd name="connsiteY5" fmla="*/ 1616469 h 2199856"/>
              <a:gd name="connsiteX6" fmla="*/ 3233975 w 6584174"/>
              <a:gd name="connsiteY6" fmla="*/ 1099928 h 2199856"/>
              <a:gd name="connsiteX7" fmla="*/ 3123071 w 6584174"/>
              <a:gd name="connsiteY7" fmla="*/ 583387 h 2199856"/>
              <a:gd name="connsiteX8" fmla="*/ 2817704 w 6584174"/>
              <a:gd name="connsiteY8" fmla="*/ 416271 h 2199856"/>
              <a:gd name="connsiteX9" fmla="*/ 5666556 w 6584174"/>
              <a:gd name="connsiteY9" fmla="*/ 36462 h 2199856"/>
              <a:gd name="connsiteX10" fmla="*/ 6584174 w 6584174"/>
              <a:gd name="connsiteY10" fmla="*/ 36462 h 2199856"/>
              <a:gd name="connsiteX11" fmla="*/ 6584174 w 6584174"/>
              <a:gd name="connsiteY11" fmla="*/ 2163394 h 2199856"/>
              <a:gd name="connsiteX12" fmla="*/ 6091941 w 6584174"/>
              <a:gd name="connsiteY12" fmla="*/ 2163394 h 2199856"/>
              <a:gd name="connsiteX13" fmla="*/ 6091941 w 6584174"/>
              <a:gd name="connsiteY13" fmla="*/ 431463 h 2199856"/>
              <a:gd name="connsiteX14" fmla="*/ 5666556 w 6584174"/>
              <a:gd name="connsiteY14" fmla="*/ 431463 h 2199856"/>
              <a:gd name="connsiteX15" fmla="*/ 4702321 w 6584174"/>
              <a:gd name="connsiteY15" fmla="*/ 0 h 2199856"/>
              <a:gd name="connsiteX16" fmla="*/ 5117072 w 6584174"/>
              <a:gd name="connsiteY16" fmla="*/ 77481 h 2199856"/>
              <a:gd name="connsiteX17" fmla="*/ 5393573 w 6584174"/>
              <a:gd name="connsiteY17" fmla="*/ 296251 h 2199856"/>
              <a:gd name="connsiteX18" fmla="*/ 5492324 w 6584174"/>
              <a:gd name="connsiteY18" fmla="*/ 628964 h 2199856"/>
              <a:gd name="connsiteX19" fmla="*/ 5419401 w 6584174"/>
              <a:gd name="connsiteY19" fmla="*/ 954081 h 2199856"/>
              <a:gd name="connsiteX20" fmla="*/ 5136823 w 6584174"/>
              <a:gd name="connsiteY20" fmla="*/ 1300467 h 2199856"/>
              <a:gd name="connsiteX21" fmla="*/ 4647628 w 6584174"/>
              <a:gd name="connsiteY21" fmla="*/ 1762315 h 2199856"/>
              <a:gd name="connsiteX22" fmla="*/ 5562209 w 6584174"/>
              <a:gd name="connsiteY22" fmla="*/ 1762315 h 2199856"/>
              <a:gd name="connsiteX23" fmla="*/ 5562209 w 6584174"/>
              <a:gd name="connsiteY23" fmla="*/ 2163394 h 2199856"/>
              <a:gd name="connsiteX24" fmla="*/ 3954856 w 6584174"/>
              <a:gd name="connsiteY24" fmla="*/ 2163394 h 2199856"/>
              <a:gd name="connsiteX25" fmla="*/ 3954856 w 6584174"/>
              <a:gd name="connsiteY25" fmla="*/ 1844354 h 2199856"/>
              <a:gd name="connsiteX26" fmla="*/ 4775244 w 6584174"/>
              <a:gd name="connsiteY26" fmla="*/ 1069543 h 2199856"/>
              <a:gd name="connsiteX27" fmla="*/ 4951475 w 6584174"/>
              <a:gd name="connsiteY27" fmla="*/ 855331 h 2199856"/>
              <a:gd name="connsiteX28" fmla="*/ 4997053 w 6584174"/>
              <a:gd name="connsiteY28" fmla="*/ 677580 h 2199856"/>
              <a:gd name="connsiteX29" fmla="*/ 4910456 w 6584174"/>
              <a:gd name="connsiteY29" fmla="*/ 481598 h 2199856"/>
              <a:gd name="connsiteX30" fmla="*/ 4656743 w 6584174"/>
              <a:gd name="connsiteY30" fmla="*/ 413233 h 2199856"/>
              <a:gd name="connsiteX31" fmla="*/ 4404550 w 6584174"/>
              <a:gd name="connsiteY31" fmla="*/ 466406 h 2199856"/>
              <a:gd name="connsiteX32" fmla="*/ 4216165 w 6584174"/>
              <a:gd name="connsiteY32" fmla="*/ 625926 h 2199856"/>
              <a:gd name="connsiteX33" fmla="*/ 3857625 w 6584174"/>
              <a:gd name="connsiteY33" fmla="*/ 395002 h 2199856"/>
              <a:gd name="connsiteX34" fmla="*/ 4200972 w 6584174"/>
              <a:gd name="connsiteY34" fmla="*/ 104827 h 2199856"/>
              <a:gd name="connsiteX35" fmla="*/ 4702321 w 6584174"/>
              <a:gd name="connsiteY35" fmla="*/ 0 h 2199856"/>
              <a:gd name="connsiteX36" fmla="*/ 2817704 w 6584174"/>
              <a:gd name="connsiteY36" fmla="*/ 0 h 2199856"/>
              <a:gd name="connsiteX37" fmla="*/ 3288668 w 6584174"/>
              <a:gd name="connsiteY37" fmla="*/ 130654 h 2199856"/>
              <a:gd name="connsiteX38" fmla="*/ 3612265 w 6584174"/>
              <a:gd name="connsiteY38" fmla="*/ 508945 h 2199856"/>
              <a:gd name="connsiteX39" fmla="*/ 3729247 w 6584174"/>
              <a:gd name="connsiteY39" fmla="*/ 1099928 h 2199856"/>
              <a:gd name="connsiteX40" fmla="*/ 3612265 w 6584174"/>
              <a:gd name="connsiteY40" fmla="*/ 1690911 h 2199856"/>
              <a:gd name="connsiteX41" fmla="*/ 3288668 w 6584174"/>
              <a:gd name="connsiteY41" fmla="*/ 2069202 h 2199856"/>
              <a:gd name="connsiteX42" fmla="*/ 2817704 w 6584174"/>
              <a:gd name="connsiteY42" fmla="*/ 2199856 h 2199856"/>
              <a:gd name="connsiteX43" fmla="*/ 2346741 w 6584174"/>
              <a:gd name="connsiteY43" fmla="*/ 2069202 h 2199856"/>
              <a:gd name="connsiteX44" fmla="*/ 2023143 w 6584174"/>
              <a:gd name="connsiteY44" fmla="*/ 1690911 h 2199856"/>
              <a:gd name="connsiteX45" fmla="*/ 1906162 w 6584174"/>
              <a:gd name="connsiteY45" fmla="*/ 1099928 h 2199856"/>
              <a:gd name="connsiteX46" fmla="*/ 2023143 w 6584174"/>
              <a:gd name="connsiteY46" fmla="*/ 508945 h 2199856"/>
              <a:gd name="connsiteX47" fmla="*/ 2346741 w 6584174"/>
              <a:gd name="connsiteY47" fmla="*/ 130654 h 2199856"/>
              <a:gd name="connsiteX48" fmla="*/ 2817704 w 6584174"/>
              <a:gd name="connsiteY48" fmla="*/ 0 h 2199856"/>
              <a:gd name="connsiteX49" fmla="*/ 844696 w 6584174"/>
              <a:gd name="connsiteY49" fmla="*/ 0 h 2199856"/>
              <a:gd name="connsiteX50" fmla="*/ 1259448 w 6584174"/>
              <a:gd name="connsiteY50" fmla="*/ 77481 h 2199856"/>
              <a:gd name="connsiteX51" fmla="*/ 1535949 w 6584174"/>
              <a:gd name="connsiteY51" fmla="*/ 296251 h 2199856"/>
              <a:gd name="connsiteX52" fmla="*/ 1634699 w 6584174"/>
              <a:gd name="connsiteY52" fmla="*/ 628964 h 2199856"/>
              <a:gd name="connsiteX53" fmla="*/ 1561776 w 6584174"/>
              <a:gd name="connsiteY53" fmla="*/ 954081 h 2199856"/>
              <a:gd name="connsiteX54" fmla="*/ 1279198 w 6584174"/>
              <a:gd name="connsiteY54" fmla="*/ 1300467 h 2199856"/>
              <a:gd name="connsiteX55" fmla="*/ 790003 w 6584174"/>
              <a:gd name="connsiteY55" fmla="*/ 1762315 h 2199856"/>
              <a:gd name="connsiteX56" fmla="*/ 1704584 w 6584174"/>
              <a:gd name="connsiteY56" fmla="*/ 1762315 h 2199856"/>
              <a:gd name="connsiteX57" fmla="*/ 1704584 w 6584174"/>
              <a:gd name="connsiteY57" fmla="*/ 2163394 h 2199856"/>
              <a:gd name="connsiteX58" fmla="*/ 97231 w 6584174"/>
              <a:gd name="connsiteY58" fmla="*/ 2163394 h 2199856"/>
              <a:gd name="connsiteX59" fmla="*/ 97231 w 6584174"/>
              <a:gd name="connsiteY59" fmla="*/ 1844354 h 2199856"/>
              <a:gd name="connsiteX60" fmla="*/ 917619 w 6584174"/>
              <a:gd name="connsiteY60" fmla="*/ 1069543 h 2199856"/>
              <a:gd name="connsiteX61" fmla="*/ 1093851 w 6584174"/>
              <a:gd name="connsiteY61" fmla="*/ 855331 h 2199856"/>
              <a:gd name="connsiteX62" fmla="*/ 1139428 w 6584174"/>
              <a:gd name="connsiteY62" fmla="*/ 677580 h 2199856"/>
              <a:gd name="connsiteX63" fmla="*/ 1052831 w 6584174"/>
              <a:gd name="connsiteY63" fmla="*/ 481598 h 2199856"/>
              <a:gd name="connsiteX64" fmla="*/ 799119 w 6584174"/>
              <a:gd name="connsiteY64" fmla="*/ 413233 h 2199856"/>
              <a:gd name="connsiteX65" fmla="*/ 546925 w 6584174"/>
              <a:gd name="connsiteY65" fmla="*/ 466406 h 2199856"/>
              <a:gd name="connsiteX66" fmla="*/ 358540 w 6584174"/>
              <a:gd name="connsiteY66" fmla="*/ 625926 h 2199856"/>
              <a:gd name="connsiteX67" fmla="*/ 0 w 6584174"/>
              <a:gd name="connsiteY67" fmla="*/ 395002 h 2199856"/>
              <a:gd name="connsiteX68" fmla="*/ 343348 w 6584174"/>
              <a:gd name="connsiteY68" fmla="*/ 104827 h 2199856"/>
              <a:gd name="connsiteX69" fmla="*/ 844696 w 6584174"/>
              <a:gd name="connsiteY69" fmla="*/ 0 h 2199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584174" h="2199856">
                <a:moveTo>
                  <a:pt x="2817704" y="416271"/>
                </a:moveTo>
                <a:cubicBezTo>
                  <a:pt x="2690088" y="416271"/>
                  <a:pt x="2589312" y="471976"/>
                  <a:pt x="2515376" y="583387"/>
                </a:cubicBezTo>
                <a:cubicBezTo>
                  <a:pt x="2441440" y="694798"/>
                  <a:pt x="2404473" y="866978"/>
                  <a:pt x="2404473" y="1099928"/>
                </a:cubicBezTo>
                <a:cubicBezTo>
                  <a:pt x="2404473" y="1332878"/>
                  <a:pt x="2441440" y="1505058"/>
                  <a:pt x="2515376" y="1616469"/>
                </a:cubicBezTo>
                <a:cubicBezTo>
                  <a:pt x="2589312" y="1727879"/>
                  <a:pt x="2690088" y="1783585"/>
                  <a:pt x="2817704" y="1783585"/>
                </a:cubicBezTo>
                <a:cubicBezTo>
                  <a:pt x="2947346" y="1783585"/>
                  <a:pt x="3049135" y="1727879"/>
                  <a:pt x="3123071" y="1616469"/>
                </a:cubicBezTo>
                <a:cubicBezTo>
                  <a:pt x="3197008" y="1505058"/>
                  <a:pt x="3233975" y="1332878"/>
                  <a:pt x="3233975" y="1099928"/>
                </a:cubicBezTo>
                <a:cubicBezTo>
                  <a:pt x="3233975" y="866978"/>
                  <a:pt x="3197008" y="694798"/>
                  <a:pt x="3123071" y="583387"/>
                </a:cubicBezTo>
                <a:cubicBezTo>
                  <a:pt x="3049135" y="471976"/>
                  <a:pt x="2947346" y="416271"/>
                  <a:pt x="2817704" y="416271"/>
                </a:cubicBezTo>
                <a:close/>
                <a:moveTo>
                  <a:pt x="5666556" y="36462"/>
                </a:moveTo>
                <a:lnTo>
                  <a:pt x="6584174" y="36462"/>
                </a:lnTo>
                <a:lnTo>
                  <a:pt x="6584174" y="2163394"/>
                </a:lnTo>
                <a:lnTo>
                  <a:pt x="6091941" y="2163394"/>
                </a:lnTo>
                <a:lnTo>
                  <a:pt x="6091941" y="431463"/>
                </a:lnTo>
                <a:lnTo>
                  <a:pt x="5666556" y="431463"/>
                </a:lnTo>
                <a:close/>
                <a:moveTo>
                  <a:pt x="4702321" y="0"/>
                </a:moveTo>
                <a:cubicBezTo>
                  <a:pt x="4860322" y="0"/>
                  <a:pt x="4998572" y="25827"/>
                  <a:pt x="5117072" y="77481"/>
                </a:cubicBezTo>
                <a:cubicBezTo>
                  <a:pt x="5235573" y="129135"/>
                  <a:pt x="5327740" y="202059"/>
                  <a:pt x="5393573" y="296251"/>
                </a:cubicBezTo>
                <a:cubicBezTo>
                  <a:pt x="5459407" y="390444"/>
                  <a:pt x="5492324" y="501348"/>
                  <a:pt x="5492324" y="628964"/>
                </a:cubicBezTo>
                <a:cubicBezTo>
                  <a:pt x="5492324" y="744426"/>
                  <a:pt x="5468017" y="852799"/>
                  <a:pt x="5419401" y="954081"/>
                </a:cubicBezTo>
                <a:cubicBezTo>
                  <a:pt x="5370785" y="1055364"/>
                  <a:pt x="5276592" y="1170826"/>
                  <a:pt x="5136823" y="1300467"/>
                </a:cubicBezTo>
                <a:lnTo>
                  <a:pt x="4647628" y="1762315"/>
                </a:lnTo>
                <a:lnTo>
                  <a:pt x="5562209" y="1762315"/>
                </a:lnTo>
                <a:lnTo>
                  <a:pt x="5562209" y="2163394"/>
                </a:lnTo>
                <a:lnTo>
                  <a:pt x="3954856" y="2163394"/>
                </a:lnTo>
                <a:lnTo>
                  <a:pt x="3954856" y="1844354"/>
                </a:lnTo>
                <a:lnTo>
                  <a:pt x="4775244" y="1069543"/>
                </a:lnTo>
                <a:cubicBezTo>
                  <a:pt x="4862347" y="986492"/>
                  <a:pt x="4921091" y="915087"/>
                  <a:pt x="4951475" y="855331"/>
                </a:cubicBezTo>
                <a:cubicBezTo>
                  <a:pt x="4981860" y="795574"/>
                  <a:pt x="4997053" y="736324"/>
                  <a:pt x="4997053" y="677580"/>
                </a:cubicBezTo>
                <a:cubicBezTo>
                  <a:pt x="4997053" y="592503"/>
                  <a:pt x="4968187" y="527175"/>
                  <a:pt x="4910456" y="481598"/>
                </a:cubicBezTo>
                <a:cubicBezTo>
                  <a:pt x="4852725" y="436021"/>
                  <a:pt x="4768154" y="413233"/>
                  <a:pt x="4656743" y="413233"/>
                </a:cubicBezTo>
                <a:cubicBezTo>
                  <a:pt x="4563564" y="413233"/>
                  <a:pt x="4479499" y="430957"/>
                  <a:pt x="4404550" y="466406"/>
                </a:cubicBezTo>
                <a:cubicBezTo>
                  <a:pt x="4329601" y="501855"/>
                  <a:pt x="4266806" y="555028"/>
                  <a:pt x="4216165" y="625926"/>
                </a:cubicBezTo>
                <a:lnTo>
                  <a:pt x="3857625" y="395002"/>
                </a:lnTo>
                <a:cubicBezTo>
                  <a:pt x="3940676" y="271437"/>
                  <a:pt x="4055126" y="174712"/>
                  <a:pt x="4200972" y="104827"/>
                </a:cubicBezTo>
                <a:cubicBezTo>
                  <a:pt x="4346819" y="34942"/>
                  <a:pt x="4513935" y="0"/>
                  <a:pt x="4702321" y="0"/>
                </a:cubicBezTo>
                <a:close/>
                <a:moveTo>
                  <a:pt x="2817704" y="0"/>
                </a:moveTo>
                <a:cubicBezTo>
                  <a:pt x="2993936" y="0"/>
                  <a:pt x="3150923" y="43551"/>
                  <a:pt x="3288668" y="130654"/>
                </a:cubicBezTo>
                <a:cubicBezTo>
                  <a:pt x="3426412" y="217757"/>
                  <a:pt x="3534278" y="343854"/>
                  <a:pt x="3612265" y="508945"/>
                </a:cubicBezTo>
                <a:cubicBezTo>
                  <a:pt x="3690253" y="674035"/>
                  <a:pt x="3729247" y="871029"/>
                  <a:pt x="3729247" y="1099928"/>
                </a:cubicBezTo>
                <a:cubicBezTo>
                  <a:pt x="3729247" y="1328826"/>
                  <a:pt x="3690253" y="1525821"/>
                  <a:pt x="3612265" y="1690911"/>
                </a:cubicBezTo>
                <a:cubicBezTo>
                  <a:pt x="3534278" y="1856002"/>
                  <a:pt x="3426412" y="1982098"/>
                  <a:pt x="3288668" y="2069202"/>
                </a:cubicBezTo>
                <a:cubicBezTo>
                  <a:pt x="3150923" y="2156304"/>
                  <a:pt x="2993936" y="2199856"/>
                  <a:pt x="2817704" y="2199856"/>
                </a:cubicBezTo>
                <a:cubicBezTo>
                  <a:pt x="2641473" y="2199856"/>
                  <a:pt x="2484485" y="2156304"/>
                  <a:pt x="2346741" y="2069202"/>
                </a:cubicBezTo>
                <a:cubicBezTo>
                  <a:pt x="2208998" y="1982098"/>
                  <a:pt x="2101130" y="1856002"/>
                  <a:pt x="2023143" y="1690911"/>
                </a:cubicBezTo>
                <a:cubicBezTo>
                  <a:pt x="1945156" y="1525821"/>
                  <a:pt x="1906162" y="1328826"/>
                  <a:pt x="1906162" y="1099928"/>
                </a:cubicBezTo>
                <a:cubicBezTo>
                  <a:pt x="1906162" y="871029"/>
                  <a:pt x="1945156" y="674035"/>
                  <a:pt x="2023143" y="508945"/>
                </a:cubicBezTo>
                <a:cubicBezTo>
                  <a:pt x="2101130" y="343854"/>
                  <a:pt x="2208998" y="217757"/>
                  <a:pt x="2346741" y="130654"/>
                </a:cubicBezTo>
                <a:cubicBezTo>
                  <a:pt x="2484485" y="43551"/>
                  <a:pt x="2641473" y="0"/>
                  <a:pt x="2817704" y="0"/>
                </a:cubicBezTo>
                <a:close/>
                <a:moveTo>
                  <a:pt x="844696" y="0"/>
                </a:moveTo>
                <a:cubicBezTo>
                  <a:pt x="1002697" y="0"/>
                  <a:pt x="1140947" y="25827"/>
                  <a:pt x="1259448" y="77481"/>
                </a:cubicBezTo>
                <a:cubicBezTo>
                  <a:pt x="1377948" y="129135"/>
                  <a:pt x="1470115" y="202059"/>
                  <a:pt x="1535949" y="296251"/>
                </a:cubicBezTo>
                <a:cubicBezTo>
                  <a:pt x="1601782" y="390444"/>
                  <a:pt x="1634699" y="501348"/>
                  <a:pt x="1634699" y="628964"/>
                </a:cubicBezTo>
                <a:cubicBezTo>
                  <a:pt x="1634699" y="744426"/>
                  <a:pt x="1610391" y="852799"/>
                  <a:pt x="1561776" y="954081"/>
                </a:cubicBezTo>
                <a:cubicBezTo>
                  <a:pt x="1513160" y="1055364"/>
                  <a:pt x="1418968" y="1170826"/>
                  <a:pt x="1279198" y="1300467"/>
                </a:cubicBezTo>
                <a:lnTo>
                  <a:pt x="790003" y="1762315"/>
                </a:lnTo>
                <a:lnTo>
                  <a:pt x="1704584" y="1762315"/>
                </a:lnTo>
                <a:lnTo>
                  <a:pt x="1704584" y="2163394"/>
                </a:lnTo>
                <a:lnTo>
                  <a:pt x="97231" y="2163394"/>
                </a:lnTo>
                <a:lnTo>
                  <a:pt x="97231" y="1844354"/>
                </a:lnTo>
                <a:lnTo>
                  <a:pt x="917619" y="1069543"/>
                </a:lnTo>
                <a:cubicBezTo>
                  <a:pt x="1004722" y="986492"/>
                  <a:pt x="1063466" y="915087"/>
                  <a:pt x="1093851" y="855331"/>
                </a:cubicBezTo>
                <a:cubicBezTo>
                  <a:pt x="1124236" y="795574"/>
                  <a:pt x="1139428" y="736324"/>
                  <a:pt x="1139428" y="677580"/>
                </a:cubicBezTo>
                <a:cubicBezTo>
                  <a:pt x="1139428" y="592503"/>
                  <a:pt x="1110563" y="527175"/>
                  <a:pt x="1052831" y="481598"/>
                </a:cubicBezTo>
                <a:cubicBezTo>
                  <a:pt x="995101" y="436021"/>
                  <a:pt x="910529" y="413233"/>
                  <a:pt x="799119" y="413233"/>
                </a:cubicBezTo>
                <a:cubicBezTo>
                  <a:pt x="705939" y="413233"/>
                  <a:pt x="621874" y="430957"/>
                  <a:pt x="546925" y="466406"/>
                </a:cubicBezTo>
                <a:cubicBezTo>
                  <a:pt x="471976" y="501855"/>
                  <a:pt x="409181" y="555028"/>
                  <a:pt x="358540" y="625926"/>
                </a:cubicBezTo>
                <a:lnTo>
                  <a:pt x="0" y="395002"/>
                </a:lnTo>
                <a:cubicBezTo>
                  <a:pt x="83051" y="271437"/>
                  <a:pt x="197501" y="174712"/>
                  <a:pt x="343348" y="104827"/>
                </a:cubicBezTo>
                <a:cubicBezTo>
                  <a:pt x="489194" y="34942"/>
                  <a:pt x="656310" y="0"/>
                  <a:pt x="844696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09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381116" y="1579446"/>
            <a:ext cx="7352909" cy="2199856"/>
          </a:xfrm>
          <a:custGeom>
            <a:avLst/>
            <a:gdLst>
              <a:gd name="connsiteX0" fmla="*/ 2817705 w 7352909"/>
              <a:gd name="connsiteY0" fmla="*/ 416271 h 2199856"/>
              <a:gd name="connsiteX1" fmla="*/ 2515376 w 7352909"/>
              <a:gd name="connsiteY1" fmla="*/ 583387 h 2199856"/>
              <a:gd name="connsiteX2" fmla="*/ 2404473 w 7352909"/>
              <a:gd name="connsiteY2" fmla="*/ 1099928 h 2199856"/>
              <a:gd name="connsiteX3" fmla="*/ 2515376 w 7352909"/>
              <a:gd name="connsiteY3" fmla="*/ 1616469 h 2199856"/>
              <a:gd name="connsiteX4" fmla="*/ 2817705 w 7352909"/>
              <a:gd name="connsiteY4" fmla="*/ 1783585 h 2199856"/>
              <a:gd name="connsiteX5" fmla="*/ 3123072 w 7352909"/>
              <a:gd name="connsiteY5" fmla="*/ 1616469 h 2199856"/>
              <a:gd name="connsiteX6" fmla="*/ 3233976 w 7352909"/>
              <a:gd name="connsiteY6" fmla="*/ 1099928 h 2199856"/>
              <a:gd name="connsiteX7" fmla="*/ 3123072 w 7352909"/>
              <a:gd name="connsiteY7" fmla="*/ 583387 h 2199856"/>
              <a:gd name="connsiteX8" fmla="*/ 2817705 w 7352909"/>
              <a:gd name="connsiteY8" fmla="*/ 416271 h 2199856"/>
              <a:gd name="connsiteX9" fmla="*/ 6493021 w 7352909"/>
              <a:gd name="connsiteY9" fmla="*/ 0 h 2199856"/>
              <a:gd name="connsiteX10" fmla="*/ 6907773 w 7352909"/>
              <a:gd name="connsiteY10" fmla="*/ 77481 h 2199856"/>
              <a:gd name="connsiteX11" fmla="*/ 7184274 w 7352909"/>
              <a:gd name="connsiteY11" fmla="*/ 296251 h 2199856"/>
              <a:gd name="connsiteX12" fmla="*/ 7283025 w 7352909"/>
              <a:gd name="connsiteY12" fmla="*/ 628964 h 2199856"/>
              <a:gd name="connsiteX13" fmla="*/ 7210101 w 7352909"/>
              <a:gd name="connsiteY13" fmla="*/ 954081 h 2199856"/>
              <a:gd name="connsiteX14" fmla="*/ 6927523 w 7352909"/>
              <a:gd name="connsiteY14" fmla="*/ 1300467 h 2199856"/>
              <a:gd name="connsiteX15" fmla="*/ 6438329 w 7352909"/>
              <a:gd name="connsiteY15" fmla="*/ 1762315 h 2199856"/>
              <a:gd name="connsiteX16" fmla="*/ 7352909 w 7352909"/>
              <a:gd name="connsiteY16" fmla="*/ 1762315 h 2199856"/>
              <a:gd name="connsiteX17" fmla="*/ 7352909 w 7352909"/>
              <a:gd name="connsiteY17" fmla="*/ 2163394 h 2199856"/>
              <a:gd name="connsiteX18" fmla="*/ 5745557 w 7352909"/>
              <a:gd name="connsiteY18" fmla="*/ 2163394 h 2199856"/>
              <a:gd name="connsiteX19" fmla="*/ 5745557 w 7352909"/>
              <a:gd name="connsiteY19" fmla="*/ 1844354 h 2199856"/>
              <a:gd name="connsiteX20" fmla="*/ 6565945 w 7352909"/>
              <a:gd name="connsiteY20" fmla="*/ 1069543 h 2199856"/>
              <a:gd name="connsiteX21" fmla="*/ 6742176 w 7352909"/>
              <a:gd name="connsiteY21" fmla="*/ 855331 h 2199856"/>
              <a:gd name="connsiteX22" fmla="*/ 6787753 w 7352909"/>
              <a:gd name="connsiteY22" fmla="*/ 677580 h 2199856"/>
              <a:gd name="connsiteX23" fmla="*/ 6701157 w 7352909"/>
              <a:gd name="connsiteY23" fmla="*/ 481598 h 2199856"/>
              <a:gd name="connsiteX24" fmla="*/ 6447443 w 7352909"/>
              <a:gd name="connsiteY24" fmla="*/ 413232 h 2199856"/>
              <a:gd name="connsiteX25" fmla="*/ 6195251 w 7352909"/>
              <a:gd name="connsiteY25" fmla="*/ 466406 h 2199856"/>
              <a:gd name="connsiteX26" fmla="*/ 6006866 w 7352909"/>
              <a:gd name="connsiteY26" fmla="*/ 625926 h 2199856"/>
              <a:gd name="connsiteX27" fmla="*/ 5648326 w 7352909"/>
              <a:gd name="connsiteY27" fmla="*/ 395002 h 2199856"/>
              <a:gd name="connsiteX28" fmla="*/ 5991673 w 7352909"/>
              <a:gd name="connsiteY28" fmla="*/ 104827 h 2199856"/>
              <a:gd name="connsiteX29" fmla="*/ 6493021 w 7352909"/>
              <a:gd name="connsiteY29" fmla="*/ 0 h 2199856"/>
              <a:gd name="connsiteX30" fmla="*/ 4702321 w 7352909"/>
              <a:gd name="connsiteY30" fmla="*/ 0 h 2199856"/>
              <a:gd name="connsiteX31" fmla="*/ 5117073 w 7352909"/>
              <a:gd name="connsiteY31" fmla="*/ 77481 h 2199856"/>
              <a:gd name="connsiteX32" fmla="*/ 5393574 w 7352909"/>
              <a:gd name="connsiteY32" fmla="*/ 296251 h 2199856"/>
              <a:gd name="connsiteX33" fmla="*/ 5492325 w 7352909"/>
              <a:gd name="connsiteY33" fmla="*/ 628964 h 2199856"/>
              <a:gd name="connsiteX34" fmla="*/ 5419402 w 7352909"/>
              <a:gd name="connsiteY34" fmla="*/ 954081 h 2199856"/>
              <a:gd name="connsiteX35" fmla="*/ 5136824 w 7352909"/>
              <a:gd name="connsiteY35" fmla="*/ 1300467 h 2199856"/>
              <a:gd name="connsiteX36" fmla="*/ 4647629 w 7352909"/>
              <a:gd name="connsiteY36" fmla="*/ 1762315 h 2199856"/>
              <a:gd name="connsiteX37" fmla="*/ 5562210 w 7352909"/>
              <a:gd name="connsiteY37" fmla="*/ 1762315 h 2199856"/>
              <a:gd name="connsiteX38" fmla="*/ 5562210 w 7352909"/>
              <a:gd name="connsiteY38" fmla="*/ 2163394 h 2199856"/>
              <a:gd name="connsiteX39" fmla="*/ 3954856 w 7352909"/>
              <a:gd name="connsiteY39" fmla="*/ 2163394 h 2199856"/>
              <a:gd name="connsiteX40" fmla="*/ 3954856 w 7352909"/>
              <a:gd name="connsiteY40" fmla="*/ 1844354 h 2199856"/>
              <a:gd name="connsiteX41" fmla="*/ 4775245 w 7352909"/>
              <a:gd name="connsiteY41" fmla="*/ 1069543 h 2199856"/>
              <a:gd name="connsiteX42" fmla="*/ 4951476 w 7352909"/>
              <a:gd name="connsiteY42" fmla="*/ 855331 h 2199856"/>
              <a:gd name="connsiteX43" fmla="*/ 4997054 w 7352909"/>
              <a:gd name="connsiteY43" fmla="*/ 677580 h 2199856"/>
              <a:gd name="connsiteX44" fmla="*/ 4910457 w 7352909"/>
              <a:gd name="connsiteY44" fmla="*/ 481598 h 2199856"/>
              <a:gd name="connsiteX45" fmla="*/ 4656744 w 7352909"/>
              <a:gd name="connsiteY45" fmla="*/ 413232 h 2199856"/>
              <a:gd name="connsiteX46" fmla="*/ 4404551 w 7352909"/>
              <a:gd name="connsiteY46" fmla="*/ 466406 h 2199856"/>
              <a:gd name="connsiteX47" fmla="*/ 4216166 w 7352909"/>
              <a:gd name="connsiteY47" fmla="*/ 625926 h 2199856"/>
              <a:gd name="connsiteX48" fmla="*/ 3857626 w 7352909"/>
              <a:gd name="connsiteY48" fmla="*/ 395002 h 2199856"/>
              <a:gd name="connsiteX49" fmla="*/ 4200973 w 7352909"/>
              <a:gd name="connsiteY49" fmla="*/ 104827 h 2199856"/>
              <a:gd name="connsiteX50" fmla="*/ 4702321 w 7352909"/>
              <a:gd name="connsiteY50" fmla="*/ 0 h 2199856"/>
              <a:gd name="connsiteX51" fmla="*/ 2817705 w 7352909"/>
              <a:gd name="connsiteY51" fmla="*/ 0 h 2199856"/>
              <a:gd name="connsiteX52" fmla="*/ 3288669 w 7352909"/>
              <a:gd name="connsiteY52" fmla="*/ 130654 h 2199856"/>
              <a:gd name="connsiteX53" fmla="*/ 3612267 w 7352909"/>
              <a:gd name="connsiteY53" fmla="*/ 508944 h 2199856"/>
              <a:gd name="connsiteX54" fmla="*/ 3729248 w 7352909"/>
              <a:gd name="connsiteY54" fmla="*/ 1099928 h 2199856"/>
              <a:gd name="connsiteX55" fmla="*/ 3612267 w 7352909"/>
              <a:gd name="connsiteY55" fmla="*/ 1690911 h 2199856"/>
              <a:gd name="connsiteX56" fmla="*/ 3288669 w 7352909"/>
              <a:gd name="connsiteY56" fmla="*/ 2069202 h 2199856"/>
              <a:gd name="connsiteX57" fmla="*/ 2817705 w 7352909"/>
              <a:gd name="connsiteY57" fmla="*/ 2199856 h 2199856"/>
              <a:gd name="connsiteX58" fmla="*/ 2346741 w 7352909"/>
              <a:gd name="connsiteY58" fmla="*/ 2069202 h 2199856"/>
              <a:gd name="connsiteX59" fmla="*/ 2023143 w 7352909"/>
              <a:gd name="connsiteY59" fmla="*/ 1690911 h 2199856"/>
              <a:gd name="connsiteX60" fmla="*/ 1906162 w 7352909"/>
              <a:gd name="connsiteY60" fmla="*/ 1099928 h 2199856"/>
              <a:gd name="connsiteX61" fmla="*/ 2023143 w 7352909"/>
              <a:gd name="connsiteY61" fmla="*/ 508944 h 2199856"/>
              <a:gd name="connsiteX62" fmla="*/ 2346741 w 7352909"/>
              <a:gd name="connsiteY62" fmla="*/ 130654 h 2199856"/>
              <a:gd name="connsiteX63" fmla="*/ 2817705 w 7352909"/>
              <a:gd name="connsiteY63" fmla="*/ 0 h 2199856"/>
              <a:gd name="connsiteX64" fmla="*/ 844696 w 7352909"/>
              <a:gd name="connsiteY64" fmla="*/ 0 h 2199856"/>
              <a:gd name="connsiteX65" fmla="*/ 1259448 w 7352909"/>
              <a:gd name="connsiteY65" fmla="*/ 77481 h 2199856"/>
              <a:gd name="connsiteX66" fmla="*/ 1535950 w 7352909"/>
              <a:gd name="connsiteY66" fmla="*/ 296251 h 2199856"/>
              <a:gd name="connsiteX67" fmla="*/ 1634700 w 7352909"/>
              <a:gd name="connsiteY67" fmla="*/ 628964 h 2199856"/>
              <a:gd name="connsiteX68" fmla="*/ 1561776 w 7352909"/>
              <a:gd name="connsiteY68" fmla="*/ 954081 h 2199856"/>
              <a:gd name="connsiteX69" fmla="*/ 1279198 w 7352909"/>
              <a:gd name="connsiteY69" fmla="*/ 1300467 h 2199856"/>
              <a:gd name="connsiteX70" fmla="*/ 790004 w 7352909"/>
              <a:gd name="connsiteY70" fmla="*/ 1762315 h 2199856"/>
              <a:gd name="connsiteX71" fmla="*/ 1704585 w 7352909"/>
              <a:gd name="connsiteY71" fmla="*/ 1762315 h 2199856"/>
              <a:gd name="connsiteX72" fmla="*/ 1704585 w 7352909"/>
              <a:gd name="connsiteY72" fmla="*/ 2163394 h 2199856"/>
              <a:gd name="connsiteX73" fmla="*/ 97231 w 7352909"/>
              <a:gd name="connsiteY73" fmla="*/ 2163394 h 2199856"/>
              <a:gd name="connsiteX74" fmla="*/ 97231 w 7352909"/>
              <a:gd name="connsiteY74" fmla="*/ 1844354 h 2199856"/>
              <a:gd name="connsiteX75" fmla="*/ 917620 w 7352909"/>
              <a:gd name="connsiteY75" fmla="*/ 1069543 h 2199856"/>
              <a:gd name="connsiteX76" fmla="*/ 1093851 w 7352909"/>
              <a:gd name="connsiteY76" fmla="*/ 855331 h 2199856"/>
              <a:gd name="connsiteX77" fmla="*/ 1139428 w 7352909"/>
              <a:gd name="connsiteY77" fmla="*/ 677580 h 2199856"/>
              <a:gd name="connsiteX78" fmla="*/ 1052832 w 7352909"/>
              <a:gd name="connsiteY78" fmla="*/ 481598 h 2199856"/>
              <a:gd name="connsiteX79" fmla="*/ 799119 w 7352909"/>
              <a:gd name="connsiteY79" fmla="*/ 413232 h 2199856"/>
              <a:gd name="connsiteX80" fmla="*/ 546926 w 7352909"/>
              <a:gd name="connsiteY80" fmla="*/ 466406 h 2199856"/>
              <a:gd name="connsiteX81" fmla="*/ 358540 w 7352909"/>
              <a:gd name="connsiteY81" fmla="*/ 625926 h 2199856"/>
              <a:gd name="connsiteX82" fmla="*/ 0 w 7352909"/>
              <a:gd name="connsiteY82" fmla="*/ 395002 h 2199856"/>
              <a:gd name="connsiteX83" fmla="*/ 343348 w 7352909"/>
              <a:gd name="connsiteY83" fmla="*/ 104827 h 2199856"/>
              <a:gd name="connsiteX84" fmla="*/ 844696 w 7352909"/>
              <a:gd name="connsiteY84" fmla="*/ 0 h 2199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7352909" h="2199856">
                <a:moveTo>
                  <a:pt x="2817705" y="416271"/>
                </a:moveTo>
                <a:cubicBezTo>
                  <a:pt x="2690090" y="416271"/>
                  <a:pt x="2589314" y="471976"/>
                  <a:pt x="2515376" y="583387"/>
                </a:cubicBezTo>
                <a:cubicBezTo>
                  <a:pt x="2441440" y="694798"/>
                  <a:pt x="2404473" y="866978"/>
                  <a:pt x="2404473" y="1099928"/>
                </a:cubicBezTo>
                <a:cubicBezTo>
                  <a:pt x="2404473" y="1332878"/>
                  <a:pt x="2441440" y="1505058"/>
                  <a:pt x="2515376" y="1616469"/>
                </a:cubicBezTo>
                <a:cubicBezTo>
                  <a:pt x="2589314" y="1727879"/>
                  <a:pt x="2690090" y="1783585"/>
                  <a:pt x="2817705" y="1783585"/>
                </a:cubicBezTo>
                <a:cubicBezTo>
                  <a:pt x="2947346" y="1783585"/>
                  <a:pt x="3049135" y="1727879"/>
                  <a:pt x="3123072" y="1616469"/>
                </a:cubicBezTo>
                <a:cubicBezTo>
                  <a:pt x="3197008" y="1505058"/>
                  <a:pt x="3233976" y="1332878"/>
                  <a:pt x="3233976" y="1099928"/>
                </a:cubicBezTo>
                <a:cubicBezTo>
                  <a:pt x="3233976" y="866978"/>
                  <a:pt x="3197008" y="694798"/>
                  <a:pt x="3123072" y="583387"/>
                </a:cubicBezTo>
                <a:cubicBezTo>
                  <a:pt x="3049135" y="471976"/>
                  <a:pt x="2947346" y="416271"/>
                  <a:pt x="2817705" y="416271"/>
                </a:cubicBezTo>
                <a:close/>
                <a:moveTo>
                  <a:pt x="6493021" y="0"/>
                </a:moveTo>
                <a:cubicBezTo>
                  <a:pt x="6651022" y="0"/>
                  <a:pt x="6789272" y="25827"/>
                  <a:pt x="6907773" y="77481"/>
                </a:cubicBezTo>
                <a:cubicBezTo>
                  <a:pt x="7026273" y="129135"/>
                  <a:pt x="7118441" y="202059"/>
                  <a:pt x="7184274" y="296251"/>
                </a:cubicBezTo>
                <a:cubicBezTo>
                  <a:pt x="7250108" y="390444"/>
                  <a:pt x="7283025" y="501348"/>
                  <a:pt x="7283025" y="628964"/>
                </a:cubicBezTo>
                <a:cubicBezTo>
                  <a:pt x="7283025" y="744426"/>
                  <a:pt x="7258717" y="852799"/>
                  <a:pt x="7210101" y="954081"/>
                </a:cubicBezTo>
                <a:cubicBezTo>
                  <a:pt x="7161486" y="1055364"/>
                  <a:pt x="7067293" y="1170826"/>
                  <a:pt x="6927523" y="1300467"/>
                </a:cubicBezTo>
                <a:lnTo>
                  <a:pt x="6438329" y="1762315"/>
                </a:lnTo>
                <a:lnTo>
                  <a:pt x="7352909" y="1762315"/>
                </a:lnTo>
                <a:lnTo>
                  <a:pt x="7352909" y="2163394"/>
                </a:lnTo>
                <a:lnTo>
                  <a:pt x="5745557" y="2163394"/>
                </a:lnTo>
                <a:lnTo>
                  <a:pt x="5745557" y="1844354"/>
                </a:lnTo>
                <a:lnTo>
                  <a:pt x="6565945" y="1069543"/>
                </a:lnTo>
                <a:cubicBezTo>
                  <a:pt x="6653047" y="986492"/>
                  <a:pt x="6711791" y="915087"/>
                  <a:pt x="6742176" y="855331"/>
                </a:cubicBezTo>
                <a:cubicBezTo>
                  <a:pt x="6772561" y="795574"/>
                  <a:pt x="6787753" y="736324"/>
                  <a:pt x="6787753" y="677580"/>
                </a:cubicBezTo>
                <a:cubicBezTo>
                  <a:pt x="6787753" y="592503"/>
                  <a:pt x="6758887" y="527175"/>
                  <a:pt x="6701157" y="481598"/>
                </a:cubicBezTo>
                <a:cubicBezTo>
                  <a:pt x="6643425" y="436021"/>
                  <a:pt x="6558855" y="413232"/>
                  <a:pt x="6447443" y="413232"/>
                </a:cubicBezTo>
                <a:cubicBezTo>
                  <a:pt x="6354265" y="413232"/>
                  <a:pt x="6270200" y="430957"/>
                  <a:pt x="6195251" y="466406"/>
                </a:cubicBezTo>
                <a:cubicBezTo>
                  <a:pt x="6120301" y="501855"/>
                  <a:pt x="6057507" y="555028"/>
                  <a:pt x="6006866" y="625926"/>
                </a:cubicBezTo>
                <a:lnTo>
                  <a:pt x="5648326" y="395002"/>
                </a:lnTo>
                <a:cubicBezTo>
                  <a:pt x="5731377" y="271437"/>
                  <a:pt x="5845827" y="174712"/>
                  <a:pt x="5991673" y="104827"/>
                </a:cubicBezTo>
                <a:cubicBezTo>
                  <a:pt x="6137520" y="34942"/>
                  <a:pt x="6304635" y="0"/>
                  <a:pt x="6493021" y="0"/>
                </a:cubicBezTo>
                <a:close/>
                <a:moveTo>
                  <a:pt x="4702321" y="0"/>
                </a:moveTo>
                <a:cubicBezTo>
                  <a:pt x="4860322" y="0"/>
                  <a:pt x="4998573" y="25827"/>
                  <a:pt x="5117073" y="77481"/>
                </a:cubicBezTo>
                <a:cubicBezTo>
                  <a:pt x="5235574" y="129135"/>
                  <a:pt x="5327741" y="202059"/>
                  <a:pt x="5393574" y="296251"/>
                </a:cubicBezTo>
                <a:cubicBezTo>
                  <a:pt x="5459408" y="390444"/>
                  <a:pt x="5492325" y="501348"/>
                  <a:pt x="5492325" y="628964"/>
                </a:cubicBezTo>
                <a:cubicBezTo>
                  <a:pt x="5492325" y="744426"/>
                  <a:pt x="5468018" y="852799"/>
                  <a:pt x="5419402" y="954081"/>
                </a:cubicBezTo>
                <a:cubicBezTo>
                  <a:pt x="5370786" y="1055364"/>
                  <a:pt x="5276593" y="1170826"/>
                  <a:pt x="5136824" y="1300467"/>
                </a:cubicBezTo>
                <a:lnTo>
                  <a:pt x="4647629" y="1762315"/>
                </a:lnTo>
                <a:lnTo>
                  <a:pt x="5562210" y="1762315"/>
                </a:lnTo>
                <a:lnTo>
                  <a:pt x="5562210" y="2163394"/>
                </a:lnTo>
                <a:lnTo>
                  <a:pt x="3954856" y="2163394"/>
                </a:lnTo>
                <a:lnTo>
                  <a:pt x="3954856" y="1844354"/>
                </a:lnTo>
                <a:lnTo>
                  <a:pt x="4775245" y="1069543"/>
                </a:lnTo>
                <a:cubicBezTo>
                  <a:pt x="4862348" y="986492"/>
                  <a:pt x="4921092" y="915087"/>
                  <a:pt x="4951476" y="855331"/>
                </a:cubicBezTo>
                <a:cubicBezTo>
                  <a:pt x="4981861" y="795574"/>
                  <a:pt x="4997054" y="736324"/>
                  <a:pt x="4997054" y="677580"/>
                </a:cubicBezTo>
                <a:cubicBezTo>
                  <a:pt x="4997054" y="592503"/>
                  <a:pt x="4968188" y="527175"/>
                  <a:pt x="4910457" y="481598"/>
                </a:cubicBezTo>
                <a:cubicBezTo>
                  <a:pt x="4852726" y="436021"/>
                  <a:pt x="4768155" y="413232"/>
                  <a:pt x="4656744" y="413232"/>
                </a:cubicBezTo>
                <a:cubicBezTo>
                  <a:pt x="4563564" y="413232"/>
                  <a:pt x="4479500" y="430957"/>
                  <a:pt x="4404551" y="466406"/>
                </a:cubicBezTo>
                <a:cubicBezTo>
                  <a:pt x="4329602" y="501855"/>
                  <a:pt x="4266807" y="555028"/>
                  <a:pt x="4216166" y="625926"/>
                </a:cubicBezTo>
                <a:lnTo>
                  <a:pt x="3857626" y="395002"/>
                </a:lnTo>
                <a:cubicBezTo>
                  <a:pt x="3940677" y="271437"/>
                  <a:pt x="4055127" y="174712"/>
                  <a:pt x="4200973" y="104827"/>
                </a:cubicBezTo>
                <a:cubicBezTo>
                  <a:pt x="4346820" y="34942"/>
                  <a:pt x="4513936" y="0"/>
                  <a:pt x="4702321" y="0"/>
                </a:cubicBezTo>
                <a:close/>
                <a:moveTo>
                  <a:pt x="2817705" y="0"/>
                </a:moveTo>
                <a:cubicBezTo>
                  <a:pt x="2993936" y="0"/>
                  <a:pt x="3150924" y="43551"/>
                  <a:pt x="3288669" y="130654"/>
                </a:cubicBezTo>
                <a:cubicBezTo>
                  <a:pt x="3426413" y="217757"/>
                  <a:pt x="3534279" y="343854"/>
                  <a:pt x="3612267" y="508944"/>
                </a:cubicBezTo>
                <a:cubicBezTo>
                  <a:pt x="3690254" y="674035"/>
                  <a:pt x="3729248" y="871029"/>
                  <a:pt x="3729248" y="1099928"/>
                </a:cubicBezTo>
                <a:cubicBezTo>
                  <a:pt x="3729248" y="1328826"/>
                  <a:pt x="3690254" y="1525821"/>
                  <a:pt x="3612267" y="1690911"/>
                </a:cubicBezTo>
                <a:cubicBezTo>
                  <a:pt x="3534279" y="1856002"/>
                  <a:pt x="3426413" y="1982098"/>
                  <a:pt x="3288669" y="2069202"/>
                </a:cubicBezTo>
                <a:cubicBezTo>
                  <a:pt x="3150924" y="2156304"/>
                  <a:pt x="2993936" y="2199856"/>
                  <a:pt x="2817705" y="2199856"/>
                </a:cubicBezTo>
                <a:cubicBezTo>
                  <a:pt x="2641473" y="2199856"/>
                  <a:pt x="2484487" y="2156304"/>
                  <a:pt x="2346741" y="2069202"/>
                </a:cubicBezTo>
                <a:cubicBezTo>
                  <a:pt x="2208998" y="1982098"/>
                  <a:pt x="2101131" y="1856002"/>
                  <a:pt x="2023143" y="1690911"/>
                </a:cubicBezTo>
                <a:cubicBezTo>
                  <a:pt x="1945156" y="1525821"/>
                  <a:pt x="1906162" y="1328826"/>
                  <a:pt x="1906162" y="1099928"/>
                </a:cubicBezTo>
                <a:cubicBezTo>
                  <a:pt x="1906162" y="871029"/>
                  <a:pt x="1945156" y="674035"/>
                  <a:pt x="2023143" y="508944"/>
                </a:cubicBezTo>
                <a:cubicBezTo>
                  <a:pt x="2101131" y="343854"/>
                  <a:pt x="2208998" y="217757"/>
                  <a:pt x="2346741" y="130654"/>
                </a:cubicBezTo>
                <a:cubicBezTo>
                  <a:pt x="2484487" y="43551"/>
                  <a:pt x="2641473" y="0"/>
                  <a:pt x="2817705" y="0"/>
                </a:cubicBezTo>
                <a:close/>
                <a:moveTo>
                  <a:pt x="844696" y="0"/>
                </a:moveTo>
                <a:cubicBezTo>
                  <a:pt x="1002697" y="0"/>
                  <a:pt x="1140948" y="25827"/>
                  <a:pt x="1259448" y="77481"/>
                </a:cubicBezTo>
                <a:cubicBezTo>
                  <a:pt x="1377949" y="129135"/>
                  <a:pt x="1470116" y="202059"/>
                  <a:pt x="1535950" y="296251"/>
                </a:cubicBezTo>
                <a:cubicBezTo>
                  <a:pt x="1601783" y="390444"/>
                  <a:pt x="1634700" y="501348"/>
                  <a:pt x="1634700" y="628964"/>
                </a:cubicBezTo>
                <a:cubicBezTo>
                  <a:pt x="1634700" y="744426"/>
                  <a:pt x="1610392" y="852799"/>
                  <a:pt x="1561776" y="954081"/>
                </a:cubicBezTo>
                <a:cubicBezTo>
                  <a:pt x="1513161" y="1055364"/>
                  <a:pt x="1418968" y="1170826"/>
                  <a:pt x="1279198" y="1300467"/>
                </a:cubicBezTo>
                <a:lnTo>
                  <a:pt x="790004" y="1762315"/>
                </a:lnTo>
                <a:lnTo>
                  <a:pt x="1704585" y="1762315"/>
                </a:lnTo>
                <a:lnTo>
                  <a:pt x="1704585" y="2163394"/>
                </a:lnTo>
                <a:lnTo>
                  <a:pt x="97231" y="2163394"/>
                </a:lnTo>
                <a:lnTo>
                  <a:pt x="97231" y="1844354"/>
                </a:lnTo>
                <a:lnTo>
                  <a:pt x="917620" y="1069543"/>
                </a:lnTo>
                <a:cubicBezTo>
                  <a:pt x="1004723" y="986492"/>
                  <a:pt x="1063467" y="915087"/>
                  <a:pt x="1093851" y="855331"/>
                </a:cubicBezTo>
                <a:cubicBezTo>
                  <a:pt x="1124236" y="795574"/>
                  <a:pt x="1139428" y="736324"/>
                  <a:pt x="1139428" y="677580"/>
                </a:cubicBezTo>
                <a:cubicBezTo>
                  <a:pt x="1139428" y="592503"/>
                  <a:pt x="1110563" y="527175"/>
                  <a:pt x="1052832" y="481598"/>
                </a:cubicBezTo>
                <a:cubicBezTo>
                  <a:pt x="995101" y="436021"/>
                  <a:pt x="910530" y="413232"/>
                  <a:pt x="799119" y="413232"/>
                </a:cubicBezTo>
                <a:cubicBezTo>
                  <a:pt x="705940" y="413232"/>
                  <a:pt x="621875" y="430957"/>
                  <a:pt x="546926" y="466406"/>
                </a:cubicBezTo>
                <a:cubicBezTo>
                  <a:pt x="471977" y="501855"/>
                  <a:pt x="409182" y="555028"/>
                  <a:pt x="358540" y="625926"/>
                </a:cubicBezTo>
                <a:lnTo>
                  <a:pt x="0" y="395002"/>
                </a:lnTo>
                <a:cubicBezTo>
                  <a:pt x="83052" y="271437"/>
                  <a:pt x="197501" y="174712"/>
                  <a:pt x="343348" y="104827"/>
                </a:cubicBezTo>
                <a:cubicBezTo>
                  <a:pt x="489195" y="34942"/>
                  <a:pt x="656311" y="0"/>
                  <a:pt x="844696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55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371588" y="1579446"/>
            <a:ext cx="7334678" cy="2199856"/>
          </a:xfrm>
          <a:custGeom>
            <a:avLst/>
            <a:gdLst>
              <a:gd name="connsiteX0" fmla="*/ 2817705 w 7334678"/>
              <a:gd name="connsiteY0" fmla="*/ 416271 h 2199856"/>
              <a:gd name="connsiteX1" fmla="*/ 2515376 w 7334678"/>
              <a:gd name="connsiteY1" fmla="*/ 583387 h 2199856"/>
              <a:gd name="connsiteX2" fmla="*/ 2404472 w 7334678"/>
              <a:gd name="connsiteY2" fmla="*/ 1099928 h 2199856"/>
              <a:gd name="connsiteX3" fmla="*/ 2515376 w 7334678"/>
              <a:gd name="connsiteY3" fmla="*/ 1616469 h 2199856"/>
              <a:gd name="connsiteX4" fmla="*/ 2817705 w 7334678"/>
              <a:gd name="connsiteY4" fmla="*/ 1783585 h 2199856"/>
              <a:gd name="connsiteX5" fmla="*/ 3123073 w 7334678"/>
              <a:gd name="connsiteY5" fmla="*/ 1616469 h 2199856"/>
              <a:gd name="connsiteX6" fmla="*/ 3233976 w 7334678"/>
              <a:gd name="connsiteY6" fmla="*/ 1099928 h 2199856"/>
              <a:gd name="connsiteX7" fmla="*/ 3123073 w 7334678"/>
              <a:gd name="connsiteY7" fmla="*/ 583387 h 2199856"/>
              <a:gd name="connsiteX8" fmla="*/ 2817705 w 7334678"/>
              <a:gd name="connsiteY8" fmla="*/ 416271 h 2199856"/>
              <a:gd name="connsiteX9" fmla="*/ 5748595 w 7334678"/>
              <a:gd name="connsiteY9" fmla="*/ 36462 h 2199856"/>
              <a:gd name="connsiteX10" fmla="*/ 7237447 w 7334678"/>
              <a:gd name="connsiteY10" fmla="*/ 36462 h 2199856"/>
              <a:gd name="connsiteX11" fmla="*/ 7237447 w 7334678"/>
              <a:gd name="connsiteY11" fmla="*/ 355502 h 2199856"/>
              <a:gd name="connsiteX12" fmla="*/ 6757368 w 7334678"/>
              <a:gd name="connsiteY12" fmla="*/ 902427 h 2199856"/>
              <a:gd name="connsiteX13" fmla="*/ 7185793 w 7334678"/>
              <a:gd name="connsiteY13" fmla="*/ 1110563 h 2199856"/>
              <a:gd name="connsiteX14" fmla="*/ 7334678 w 7334678"/>
              <a:gd name="connsiteY14" fmla="*/ 1513160 h 2199856"/>
              <a:gd name="connsiteX15" fmla="*/ 7237447 w 7334678"/>
              <a:gd name="connsiteY15" fmla="*/ 1854989 h 2199856"/>
              <a:gd name="connsiteX16" fmla="*/ 6941196 w 7334678"/>
              <a:gd name="connsiteY16" fmla="*/ 2105663 h 2199856"/>
              <a:gd name="connsiteX17" fmla="*/ 6453520 w 7334678"/>
              <a:gd name="connsiteY17" fmla="*/ 2199856 h 2199856"/>
              <a:gd name="connsiteX18" fmla="*/ 6011423 w 7334678"/>
              <a:gd name="connsiteY18" fmla="*/ 2140606 h 2199856"/>
              <a:gd name="connsiteX19" fmla="*/ 5642249 w 7334678"/>
              <a:gd name="connsiteY19" fmla="*/ 1971970 h 2199856"/>
              <a:gd name="connsiteX20" fmla="*/ 5833673 w 7334678"/>
              <a:gd name="connsiteY20" fmla="*/ 1595199 h 2199856"/>
              <a:gd name="connsiteX21" fmla="*/ 6114732 w 7334678"/>
              <a:gd name="connsiteY21" fmla="*/ 1736488 h 2199856"/>
              <a:gd name="connsiteX22" fmla="*/ 6441366 w 7334678"/>
              <a:gd name="connsiteY22" fmla="*/ 1786623 h 2199856"/>
              <a:gd name="connsiteX23" fmla="*/ 6733060 w 7334678"/>
              <a:gd name="connsiteY23" fmla="*/ 1715219 h 2199856"/>
              <a:gd name="connsiteX24" fmla="*/ 6839407 w 7334678"/>
              <a:gd name="connsiteY24" fmla="*/ 1513160 h 2199856"/>
              <a:gd name="connsiteX25" fmla="*/ 6441366 w 7334678"/>
              <a:gd name="connsiteY25" fmla="*/ 1251852 h 2199856"/>
              <a:gd name="connsiteX26" fmla="*/ 6216520 w 7334678"/>
              <a:gd name="connsiteY26" fmla="*/ 1251852 h 2199856"/>
              <a:gd name="connsiteX27" fmla="*/ 6216520 w 7334678"/>
              <a:gd name="connsiteY27" fmla="*/ 926735 h 2199856"/>
              <a:gd name="connsiteX28" fmla="*/ 6654060 w 7334678"/>
              <a:gd name="connsiteY28" fmla="*/ 431463 h 2199856"/>
              <a:gd name="connsiteX29" fmla="*/ 5748595 w 7334678"/>
              <a:gd name="connsiteY29" fmla="*/ 431463 h 2199856"/>
              <a:gd name="connsiteX30" fmla="*/ 4702321 w 7334678"/>
              <a:gd name="connsiteY30" fmla="*/ 0 h 2199856"/>
              <a:gd name="connsiteX31" fmla="*/ 5117073 w 7334678"/>
              <a:gd name="connsiteY31" fmla="*/ 77481 h 2199856"/>
              <a:gd name="connsiteX32" fmla="*/ 5393574 w 7334678"/>
              <a:gd name="connsiteY32" fmla="*/ 296251 h 2199856"/>
              <a:gd name="connsiteX33" fmla="*/ 5492325 w 7334678"/>
              <a:gd name="connsiteY33" fmla="*/ 628964 h 2199856"/>
              <a:gd name="connsiteX34" fmla="*/ 5419402 w 7334678"/>
              <a:gd name="connsiteY34" fmla="*/ 954081 h 2199856"/>
              <a:gd name="connsiteX35" fmla="*/ 5136824 w 7334678"/>
              <a:gd name="connsiteY35" fmla="*/ 1300467 h 2199856"/>
              <a:gd name="connsiteX36" fmla="*/ 4647629 w 7334678"/>
              <a:gd name="connsiteY36" fmla="*/ 1762315 h 2199856"/>
              <a:gd name="connsiteX37" fmla="*/ 5562210 w 7334678"/>
              <a:gd name="connsiteY37" fmla="*/ 1762315 h 2199856"/>
              <a:gd name="connsiteX38" fmla="*/ 5562210 w 7334678"/>
              <a:gd name="connsiteY38" fmla="*/ 2163394 h 2199856"/>
              <a:gd name="connsiteX39" fmla="*/ 3954856 w 7334678"/>
              <a:gd name="connsiteY39" fmla="*/ 2163394 h 2199856"/>
              <a:gd name="connsiteX40" fmla="*/ 3954856 w 7334678"/>
              <a:gd name="connsiteY40" fmla="*/ 1844354 h 2199856"/>
              <a:gd name="connsiteX41" fmla="*/ 4775245 w 7334678"/>
              <a:gd name="connsiteY41" fmla="*/ 1069543 h 2199856"/>
              <a:gd name="connsiteX42" fmla="*/ 4951476 w 7334678"/>
              <a:gd name="connsiteY42" fmla="*/ 855331 h 2199856"/>
              <a:gd name="connsiteX43" fmla="*/ 4997054 w 7334678"/>
              <a:gd name="connsiteY43" fmla="*/ 677580 h 2199856"/>
              <a:gd name="connsiteX44" fmla="*/ 4910457 w 7334678"/>
              <a:gd name="connsiteY44" fmla="*/ 481598 h 2199856"/>
              <a:gd name="connsiteX45" fmla="*/ 4656744 w 7334678"/>
              <a:gd name="connsiteY45" fmla="*/ 413233 h 2199856"/>
              <a:gd name="connsiteX46" fmla="*/ 4404551 w 7334678"/>
              <a:gd name="connsiteY46" fmla="*/ 466406 h 2199856"/>
              <a:gd name="connsiteX47" fmla="*/ 4216166 w 7334678"/>
              <a:gd name="connsiteY47" fmla="*/ 625926 h 2199856"/>
              <a:gd name="connsiteX48" fmla="*/ 3857626 w 7334678"/>
              <a:gd name="connsiteY48" fmla="*/ 395002 h 2199856"/>
              <a:gd name="connsiteX49" fmla="*/ 4200973 w 7334678"/>
              <a:gd name="connsiteY49" fmla="*/ 104827 h 2199856"/>
              <a:gd name="connsiteX50" fmla="*/ 4702321 w 7334678"/>
              <a:gd name="connsiteY50" fmla="*/ 0 h 2199856"/>
              <a:gd name="connsiteX51" fmla="*/ 2817705 w 7334678"/>
              <a:gd name="connsiteY51" fmla="*/ 0 h 2199856"/>
              <a:gd name="connsiteX52" fmla="*/ 3288668 w 7334678"/>
              <a:gd name="connsiteY52" fmla="*/ 130654 h 2199856"/>
              <a:gd name="connsiteX53" fmla="*/ 3612266 w 7334678"/>
              <a:gd name="connsiteY53" fmla="*/ 508945 h 2199856"/>
              <a:gd name="connsiteX54" fmla="*/ 3729248 w 7334678"/>
              <a:gd name="connsiteY54" fmla="*/ 1099928 h 2199856"/>
              <a:gd name="connsiteX55" fmla="*/ 3612266 w 7334678"/>
              <a:gd name="connsiteY55" fmla="*/ 1690911 h 2199856"/>
              <a:gd name="connsiteX56" fmla="*/ 3288668 w 7334678"/>
              <a:gd name="connsiteY56" fmla="*/ 2069202 h 2199856"/>
              <a:gd name="connsiteX57" fmla="*/ 2817705 w 7334678"/>
              <a:gd name="connsiteY57" fmla="*/ 2199856 h 2199856"/>
              <a:gd name="connsiteX58" fmla="*/ 2346741 w 7334678"/>
              <a:gd name="connsiteY58" fmla="*/ 2069202 h 2199856"/>
              <a:gd name="connsiteX59" fmla="*/ 2023143 w 7334678"/>
              <a:gd name="connsiteY59" fmla="*/ 1690911 h 2199856"/>
              <a:gd name="connsiteX60" fmla="*/ 1906162 w 7334678"/>
              <a:gd name="connsiteY60" fmla="*/ 1099928 h 2199856"/>
              <a:gd name="connsiteX61" fmla="*/ 2023143 w 7334678"/>
              <a:gd name="connsiteY61" fmla="*/ 508945 h 2199856"/>
              <a:gd name="connsiteX62" fmla="*/ 2346741 w 7334678"/>
              <a:gd name="connsiteY62" fmla="*/ 130654 h 2199856"/>
              <a:gd name="connsiteX63" fmla="*/ 2817705 w 7334678"/>
              <a:gd name="connsiteY63" fmla="*/ 0 h 2199856"/>
              <a:gd name="connsiteX64" fmla="*/ 844696 w 7334678"/>
              <a:gd name="connsiteY64" fmla="*/ 0 h 2199856"/>
              <a:gd name="connsiteX65" fmla="*/ 1259448 w 7334678"/>
              <a:gd name="connsiteY65" fmla="*/ 77481 h 2199856"/>
              <a:gd name="connsiteX66" fmla="*/ 1535949 w 7334678"/>
              <a:gd name="connsiteY66" fmla="*/ 296251 h 2199856"/>
              <a:gd name="connsiteX67" fmla="*/ 1634700 w 7334678"/>
              <a:gd name="connsiteY67" fmla="*/ 628964 h 2199856"/>
              <a:gd name="connsiteX68" fmla="*/ 1561777 w 7334678"/>
              <a:gd name="connsiteY68" fmla="*/ 954081 h 2199856"/>
              <a:gd name="connsiteX69" fmla="*/ 1279198 w 7334678"/>
              <a:gd name="connsiteY69" fmla="*/ 1300467 h 2199856"/>
              <a:gd name="connsiteX70" fmla="*/ 790004 w 7334678"/>
              <a:gd name="connsiteY70" fmla="*/ 1762315 h 2199856"/>
              <a:gd name="connsiteX71" fmla="*/ 1704585 w 7334678"/>
              <a:gd name="connsiteY71" fmla="*/ 1762315 h 2199856"/>
              <a:gd name="connsiteX72" fmla="*/ 1704585 w 7334678"/>
              <a:gd name="connsiteY72" fmla="*/ 2163394 h 2199856"/>
              <a:gd name="connsiteX73" fmla="*/ 97232 w 7334678"/>
              <a:gd name="connsiteY73" fmla="*/ 2163394 h 2199856"/>
              <a:gd name="connsiteX74" fmla="*/ 97232 w 7334678"/>
              <a:gd name="connsiteY74" fmla="*/ 1844354 h 2199856"/>
              <a:gd name="connsiteX75" fmla="*/ 917620 w 7334678"/>
              <a:gd name="connsiteY75" fmla="*/ 1069543 h 2199856"/>
              <a:gd name="connsiteX76" fmla="*/ 1093852 w 7334678"/>
              <a:gd name="connsiteY76" fmla="*/ 855331 h 2199856"/>
              <a:gd name="connsiteX77" fmla="*/ 1139428 w 7334678"/>
              <a:gd name="connsiteY77" fmla="*/ 677580 h 2199856"/>
              <a:gd name="connsiteX78" fmla="*/ 1052832 w 7334678"/>
              <a:gd name="connsiteY78" fmla="*/ 481598 h 2199856"/>
              <a:gd name="connsiteX79" fmla="*/ 799119 w 7334678"/>
              <a:gd name="connsiteY79" fmla="*/ 413233 h 2199856"/>
              <a:gd name="connsiteX80" fmla="*/ 546926 w 7334678"/>
              <a:gd name="connsiteY80" fmla="*/ 466406 h 2199856"/>
              <a:gd name="connsiteX81" fmla="*/ 358540 w 7334678"/>
              <a:gd name="connsiteY81" fmla="*/ 625926 h 2199856"/>
              <a:gd name="connsiteX82" fmla="*/ 0 w 7334678"/>
              <a:gd name="connsiteY82" fmla="*/ 395002 h 2199856"/>
              <a:gd name="connsiteX83" fmla="*/ 343348 w 7334678"/>
              <a:gd name="connsiteY83" fmla="*/ 104827 h 2199856"/>
              <a:gd name="connsiteX84" fmla="*/ 844696 w 7334678"/>
              <a:gd name="connsiteY84" fmla="*/ 0 h 2199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7334678" h="2199856">
                <a:moveTo>
                  <a:pt x="2817705" y="416271"/>
                </a:moveTo>
                <a:cubicBezTo>
                  <a:pt x="2690089" y="416271"/>
                  <a:pt x="2589313" y="471976"/>
                  <a:pt x="2515376" y="583387"/>
                </a:cubicBezTo>
                <a:cubicBezTo>
                  <a:pt x="2441440" y="694798"/>
                  <a:pt x="2404472" y="866978"/>
                  <a:pt x="2404472" y="1099928"/>
                </a:cubicBezTo>
                <a:cubicBezTo>
                  <a:pt x="2404472" y="1332878"/>
                  <a:pt x="2441440" y="1505058"/>
                  <a:pt x="2515376" y="1616469"/>
                </a:cubicBezTo>
                <a:cubicBezTo>
                  <a:pt x="2589313" y="1727879"/>
                  <a:pt x="2690089" y="1783585"/>
                  <a:pt x="2817705" y="1783585"/>
                </a:cubicBezTo>
                <a:cubicBezTo>
                  <a:pt x="2947346" y="1783585"/>
                  <a:pt x="3049136" y="1727879"/>
                  <a:pt x="3123073" y="1616469"/>
                </a:cubicBezTo>
                <a:cubicBezTo>
                  <a:pt x="3197008" y="1505058"/>
                  <a:pt x="3233976" y="1332878"/>
                  <a:pt x="3233976" y="1099928"/>
                </a:cubicBezTo>
                <a:cubicBezTo>
                  <a:pt x="3233976" y="866978"/>
                  <a:pt x="3197008" y="694798"/>
                  <a:pt x="3123073" y="583387"/>
                </a:cubicBezTo>
                <a:cubicBezTo>
                  <a:pt x="3049136" y="471976"/>
                  <a:pt x="2947346" y="416271"/>
                  <a:pt x="2817705" y="416271"/>
                </a:cubicBezTo>
                <a:close/>
                <a:moveTo>
                  <a:pt x="5748595" y="36462"/>
                </a:moveTo>
                <a:lnTo>
                  <a:pt x="7237447" y="36462"/>
                </a:lnTo>
                <a:lnTo>
                  <a:pt x="7237447" y="355502"/>
                </a:lnTo>
                <a:lnTo>
                  <a:pt x="6757368" y="902427"/>
                </a:lnTo>
                <a:cubicBezTo>
                  <a:pt x="6943728" y="932812"/>
                  <a:pt x="7086537" y="1002190"/>
                  <a:pt x="7185793" y="1110563"/>
                </a:cubicBezTo>
                <a:cubicBezTo>
                  <a:pt x="7285051" y="1218935"/>
                  <a:pt x="7334678" y="1353134"/>
                  <a:pt x="7334678" y="1513160"/>
                </a:cubicBezTo>
                <a:cubicBezTo>
                  <a:pt x="7334678" y="1636725"/>
                  <a:pt x="7302269" y="1750668"/>
                  <a:pt x="7237447" y="1854989"/>
                </a:cubicBezTo>
                <a:cubicBezTo>
                  <a:pt x="7172627" y="1959310"/>
                  <a:pt x="7073876" y="2042868"/>
                  <a:pt x="6941196" y="2105663"/>
                </a:cubicBezTo>
                <a:cubicBezTo>
                  <a:pt x="6808516" y="2168458"/>
                  <a:pt x="6645958" y="2199856"/>
                  <a:pt x="6453520" y="2199856"/>
                </a:cubicBezTo>
                <a:cubicBezTo>
                  <a:pt x="6303623" y="2199856"/>
                  <a:pt x="6156256" y="2180106"/>
                  <a:pt x="6011423" y="2140606"/>
                </a:cubicBezTo>
                <a:cubicBezTo>
                  <a:pt x="5866589" y="2101105"/>
                  <a:pt x="5743531" y="2044894"/>
                  <a:pt x="5642249" y="1971970"/>
                </a:cubicBezTo>
                <a:lnTo>
                  <a:pt x="5833673" y="1595199"/>
                </a:lnTo>
                <a:cubicBezTo>
                  <a:pt x="5914698" y="1655969"/>
                  <a:pt x="6008385" y="1703065"/>
                  <a:pt x="6114732" y="1736488"/>
                </a:cubicBezTo>
                <a:cubicBezTo>
                  <a:pt x="6221078" y="1769912"/>
                  <a:pt x="6329956" y="1786623"/>
                  <a:pt x="6441366" y="1786623"/>
                </a:cubicBezTo>
                <a:cubicBezTo>
                  <a:pt x="6564932" y="1786623"/>
                  <a:pt x="6662163" y="1762822"/>
                  <a:pt x="6733060" y="1715219"/>
                </a:cubicBezTo>
                <a:cubicBezTo>
                  <a:pt x="6803959" y="1667616"/>
                  <a:pt x="6839407" y="1600264"/>
                  <a:pt x="6839407" y="1513160"/>
                </a:cubicBezTo>
                <a:cubicBezTo>
                  <a:pt x="6839407" y="1338955"/>
                  <a:pt x="6706728" y="1251852"/>
                  <a:pt x="6441366" y="1251852"/>
                </a:cubicBezTo>
                <a:lnTo>
                  <a:pt x="6216520" y="1251852"/>
                </a:lnTo>
                <a:lnTo>
                  <a:pt x="6216520" y="926735"/>
                </a:lnTo>
                <a:lnTo>
                  <a:pt x="6654060" y="431463"/>
                </a:lnTo>
                <a:lnTo>
                  <a:pt x="5748595" y="431463"/>
                </a:lnTo>
                <a:close/>
                <a:moveTo>
                  <a:pt x="4702321" y="0"/>
                </a:moveTo>
                <a:cubicBezTo>
                  <a:pt x="4860322" y="0"/>
                  <a:pt x="4998573" y="25827"/>
                  <a:pt x="5117073" y="77481"/>
                </a:cubicBezTo>
                <a:cubicBezTo>
                  <a:pt x="5235574" y="129135"/>
                  <a:pt x="5327741" y="202058"/>
                  <a:pt x="5393574" y="296251"/>
                </a:cubicBezTo>
                <a:cubicBezTo>
                  <a:pt x="5459408" y="390444"/>
                  <a:pt x="5492325" y="501348"/>
                  <a:pt x="5492325" y="628964"/>
                </a:cubicBezTo>
                <a:cubicBezTo>
                  <a:pt x="5492325" y="744426"/>
                  <a:pt x="5468018" y="852799"/>
                  <a:pt x="5419402" y="954081"/>
                </a:cubicBezTo>
                <a:cubicBezTo>
                  <a:pt x="5370786" y="1055364"/>
                  <a:pt x="5276593" y="1170826"/>
                  <a:pt x="5136824" y="1300467"/>
                </a:cubicBezTo>
                <a:lnTo>
                  <a:pt x="4647629" y="1762315"/>
                </a:lnTo>
                <a:lnTo>
                  <a:pt x="5562210" y="1762315"/>
                </a:lnTo>
                <a:lnTo>
                  <a:pt x="5562210" y="2163394"/>
                </a:lnTo>
                <a:lnTo>
                  <a:pt x="3954856" y="2163394"/>
                </a:lnTo>
                <a:lnTo>
                  <a:pt x="3954856" y="1844354"/>
                </a:lnTo>
                <a:lnTo>
                  <a:pt x="4775245" y="1069543"/>
                </a:lnTo>
                <a:cubicBezTo>
                  <a:pt x="4862348" y="986492"/>
                  <a:pt x="4921092" y="915087"/>
                  <a:pt x="4951476" y="855331"/>
                </a:cubicBezTo>
                <a:cubicBezTo>
                  <a:pt x="4981861" y="795574"/>
                  <a:pt x="4997054" y="736324"/>
                  <a:pt x="4997054" y="677580"/>
                </a:cubicBezTo>
                <a:cubicBezTo>
                  <a:pt x="4997054" y="592503"/>
                  <a:pt x="4968188" y="527175"/>
                  <a:pt x="4910457" y="481598"/>
                </a:cubicBezTo>
                <a:cubicBezTo>
                  <a:pt x="4852726" y="436021"/>
                  <a:pt x="4768155" y="413233"/>
                  <a:pt x="4656744" y="413233"/>
                </a:cubicBezTo>
                <a:cubicBezTo>
                  <a:pt x="4563564" y="413233"/>
                  <a:pt x="4479500" y="430957"/>
                  <a:pt x="4404551" y="466406"/>
                </a:cubicBezTo>
                <a:cubicBezTo>
                  <a:pt x="4329602" y="501855"/>
                  <a:pt x="4266807" y="555028"/>
                  <a:pt x="4216166" y="625926"/>
                </a:cubicBezTo>
                <a:lnTo>
                  <a:pt x="3857626" y="395002"/>
                </a:lnTo>
                <a:cubicBezTo>
                  <a:pt x="3940677" y="271437"/>
                  <a:pt x="4055127" y="174712"/>
                  <a:pt x="4200973" y="104827"/>
                </a:cubicBezTo>
                <a:cubicBezTo>
                  <a:pt x="4346820" y="34942"/>
                  <a:pt x="4513936" y="0"/>
                  <a:pt x="4702321" y="0"/>
                </a:cubicBezTo>
                <a:close/>
                <a:moveTo>
                  <a:pt x="2817705" y="0"/>
                </a:moveTo>
                <a:cubicBezTo>
                  <a:pt x="2993936" y="0"/>
                  <a:pt x="3150924" y="43551"/>
                  <a:pt x="3288668" y="130654"/>
                </a:cubicBezTo>
                <a:cubicBezTo>
                  <a:pt x="3426413" y="217757"/>
                  <a:pt x="3534279" y="343854"/>
                  <a:pt x="3612266" y="508945"/>
                </a:cubicBezTo>
                <a:cubicBezTo>
                  <a:pt x="3690254" y="674035"/>
                  <a:pt x="3729248" y="871029"/>
                  <a:pt x="3729248" y="1099928"/>
                </a:cubicBezTo>
                <a:cubicBezTo>
                  <a:pt x="3729248" y="1328826"/>
                  <a:pt x="3690254" y="1525821"/>
                  <a:pt x="3612266" y="1690911"/>
                </a:cubicBezTo>
                <a:cubicBezTo>
                  <a:pt x="3534279" y="1856002"/>
                  <a:pt x="3426413" y="1982098"/>
                  <a:pt x="3288668" y="2069202"/>
                </a:cubicBezTo>
                <a:cubicBezTo>
                  <a:pt x="3150924" y="2156304"/>
                  <a:pt x="2993936" y="2199856"/>
                  <a:pt x="2817705" y="2199856"/>
                </a:cubicBezTo>
                <a:cubicBezTo>
                  <a:pt x="2641473" y="2199856"/>
                  <a:pt x="2484485" y="2156304"/>
                  <a:pt x="2346741" y="2069202"/>
                </a:cubicBezTo>
                <a:cubicBezTo>
                  <a:pt x="2208997" y="1982098"/>
                  <a:pt x="2101131" y="1856002"/>
                  <a:pt x="2023143" y="1690911"/>
                </a:cubicBezTo>
                <a:cubicBezTo>
                  <a:pt x="1945156" y="1525821"/>
                  <a:pt x="1906162" y="1328826"/>
                  <a:pt x="1906162" y="1099928"/>
                </a:cubicBezTo>
                <a:cubicBezTo>
                  <a:pt x="1906162" y="871029"/>
                  <a:pt x="1945156" y="674035"/>
                  <a:pt x="2023143" y="508945"/>
                </a:cubicBezTo>
                <a:cubicBezTo>
                  <a:pt x="2101131" y="343854"/>
                  <a:pt x="2208997" y="217757"/>
                  <a:pt x="2346741" y="130654"/>
                </a:cubicBezTo>
                <a:cubicBezTo>
                  <a:pt x="2484485" y="43551"/>
                  <a:pt x="2641473" y="0"/>
                  <a:pt x="2817705" y="0"/>
                </a:cubicBezTo>
                <a:close/>
                <a:moveTo>
                  <a:pt x="844696" y="0"/>
                </a:moveTo>
                <a:cubicBezTo>
                  <a:pt x="1002697" y="0"/>
                  <a:pt x="1140948" y="25827"/>
                  <a:pt x="1259448" y="77481"/>
                </a:cubicBezTo>
                <a:cubicBezTo>
                  <a:pt x="1377949" y="129135"/>
                  <a:pt x="1470116" y="202058"/>
                  <a:pt x="1535949" y="296251"/>
                </a:cubicBezTo>
                <a:cubicBezTo>
                  <a:pt x="1601783" y="390444"/>
                  <a:pt x="1634700" y="501348"/>
                  <a:pt x="1634700" y="628964"/>
                </a:cubicBezTo>
                <a:cubicBezTo>
                  <a:pt x="1634700" y="744426"/>
                  <a:pt x="1610392" y="852799"/>
                  <a:pt x="1561777" y="954081"/>
                </a:cubicBezTo>
                <a:cubicBezTo>
                  <a:pt x="1513161" y="1055364"/>
                  <a:pt x="1418968" y="1170826"/>
                  <a:pt x="1279198" y="1300467"/>
                </a:cubicBezTo>
                <a:lnTo>
                  <a:pt x="790004" y="1762315"/>
                </a:lnTo>
                <a:lnTo>
                  <a:pt x="1704585" y="1762315"/>
                </a:lnTo>
                <a:lnTo>
                  <a:pt x="1704585" y="2163394"/>
                </a:lnTo>
                <a:lnTo>
                  <a:pt x="97232" y="2163394"/>
                </a:lnTo>
                <a:lnTo>
                  <a:pt x="97232" y="1844354"/>
                </a:lnTo>
                <a:lnTo>
                  <a:pt x="917620" y="1069543"/>
                </a:lnTo>
                <a:cubicBezTo>
                  <a:pt x="1004723" y="986492"/>
                  <a:pt x="1063467" y="915087"/>
                  <a:pt x="1093852" y="855331"/>
                </a:cubicBezTo>
                <a:cubicBezTo>
                  <a:pt x="1124236" y="795574"/>
                  <a:pt x="1139428" y="736324"/>
                  <a:pt x="1139428" y="677580"/>
                </a:cubicBezTo>
                <a:cubicBezTo>
                  <a:pt x="1139428" y="592503"/>
                  <a:pt x="1110563" y="527175"/>
                  <a:pt x="1052832" y="481598"/>
                </a:cubicBezTo>
                <a:cubicBezTo>
                  <a:pt x="995101" y="436021"/>
                  <a:pt x="910530" y="413233"/>
                  <a:pt x="799119" y="413233"/>
                </a:cubicBezTo>
                <a:cubicBezTo>
                  <a:pt x="705939" y="413233"/>
                  <a:pt x="621875" y="430957"/>
                  <a:pt x="546926" y="466406"/>
                </a:cubicBezTo>
                <a:cubicBezTo>
                  <a:pt x="471977" y="501855"/>
                  <a:pt x="409182" y="555028"/>
                  <a:pt x="358540" y="625926"/>
                </a:cubicBezTo>
                <a:lnTo>
                  <a:pt x="0" y="395002"/>
                </a:lnTo>
                <a:cubicBezTo>
                  <a:pt x="83052" y="271437"/>
                  <a:pt x="197501" y="174712"/>
                  <a:pt x="343348" y="104827"/>
                </a:cubicBezTo>
                <a:cubicBezTo>
                  <a:pt x="489195" y="34942"/>
                  <a:pt x="656311" y="0"/>
                  <a:pt x="844696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42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425577" y="269630"/>
            <a:ext cx="4590662" cy="6588371"/>
          </a:xfrm>
          <a:custGeom>
            <a:avLst/>
            <a:gdLst>
              <a:gd name="connsiteX0" fmla="*/ 0 w 4590662"/>
              <a:gd name="connsiteY0" fmla="*/ 0 h 6588371"/>
              <a:gd name="connsiteX1" fmla="*/ 4590662 w 4590662"/>
              <a:gd name="connsiteY1" fmla="*/ 0 h 6588371"/>
              <a:gd name="connsiteX2" fmla="*/ 4590662 w 4590662"/>
              <a:gd name="connsiteY2" fmla="*/ 6588371 h 6588371"/>
              <a:gd name="connsiteX3" fmla="*/ 0 w 4590662"/>
              <a:gd name="connsiteY3" fmla="*/ 6588371 h 658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90662" h="6588371">
                <a:moveTo>
                  <a:pt x="0" y="0"/>
                </a:moveTo>
                <a:lnTo>
                  <a:pt x="4590662" y="0"/>
                </a:lnTo>
                <a:lnTo>
                  <a:pt x="4590662" y="6588371"/>
                </a:lnTo>
                <a:lnTo>
                  <a:pt x="0" y="658837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692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23066" y="258973"/>
            <a:ext cx="4914900" cy="6599027"/>
          </a:xfrm>
          <a:custGeom>
            <a:avLst/>
            <a:gdLst>
              <a:gd name="connsiteX0" fmla="*/ 0 w 4914900"/>
              <a:gd name="connsiteY0" fmla="*/ 0 h 6599027"/>
              <a:gd name="connsiteX1" fmla="*/ 4914900 w 4914900"/>
              <a:gd name="connsiteY1" fmla="*/ 0 h 6599027"/>
              <a:gd name="connsiteX2" fmla="*/ 4914900 w 4914900"/>
              <a:gd name="connsiteY2" fmla="*/ 6599027 h 6599027"/>
              <a:gd name="connsiteX3" fmla="*/ 0 w 4914900"/>
              <a:gd name="connsiteY3" fmla="*/ 6599027 h 6599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14900" h="6599027">
                <a:moveTo>
                  <a:pt x="0" y="0"/>
                </a:moveTo>
                <a:lnTo>
                  <a:pt x="4914900" y="0"/>
                </a:lnTo>
                <a:lnTo>
                  <a:pt x="4914900" y="6599027"/>
                </a:lnTo>
                <a:lnTo>
                  <a:pt x="0" y="659902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06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616461" y="268502"/>
            <a:ext cx="5099517" cy="6589499"/>
          </a:xfrm>
          <a:custGeom>
            <a:avLst/>
            <a:gdLst>
              <a:gd name="connsiteX0" fmla="*/ 0 w 5099517"/>
              <a:gd name="connsiteY0" fmla="*/ 0 h 6589499"/>
              <a:gd name="connsiteX1" fmla="*/ 5099517 w 5099517"/>
              <a:gd name="connsiteY1" fmla="*/ 0 h 6589499"/>
              <a:gd name="connsiteX2" fmla="*/ 5099517 w 5099517"/>
              <a:gd name="connsiteY2" fmla="*/ 6589499 h 6589499"/>
              <a:gd name="connsiteX3" fmla="*/ 0 w 5099517"/>
              <a:gd name="connsiteY3" fmla="*/ 6589499 h 6589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99517" h="6589499">
                <a:moveTo>
                  <a:pt x="0" y="0"/>
                </a:moveTo>
                <a:lnTo>
                  <a:pt x="5099517" y="0"/>
                </a:lnTo>
                <a:lnTo>
                  <a:pt x="5099517" y="6589499"/>
                </a:lnTo>
                <a:lnTo>
                  <a:pt x="0" y="658949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277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685803"/>
            <a:ext cx="6553200" cy="5486399"/>
          </a:xfrm>
          <a:custGeom>
            <a:avLst/>
            <a:gdLst>
              <a:gd name="connsiteX0" fmla="*/ 0 w 6553200"/>
              <a:gd name="connsiteY0" fmla="*/ 4155523 h 5486399"/>
              <a:gd name="connsiteX1" fmla="*/ 5887762 w 6553200"/>
              <a:gd name="connsiteY1" fmla="*/ 4155523 h 5486399"/>
              <a:gd name="connsiteX2" fmla="*/ 6553200 w 6553200"/>
              <a:gd name="connsiteY2" fmla="*/ 4820961 h 5486399"/>
              <a:gd name="connsiteX3" fmla="*/ 6553199 w 6553200"/>
              <a:gd name="connsiteY3" fmla="*/ 4820961 h 5486399"/>
              <a:gd name="connsiteX4" fmla="*/ 5887761 w 6553200"/>
              <a:gd name="connsiteY4" fmla="*/ 5486399 h 5486399"/>
              <a:gd name="connsiteX5" fmla="*/ 0 w 6553200"/>
              <a:gd name="connsiteY5" fmla="*/ 5486398 h 5486399"/>
              <a:gd name="connsiteX6" fmla="*/ 0 w 6553200"/>
              <a:gd name="connsiteY6" fmla="*/ 3378630 h 5486399"/>
              <a:gd name="connsiteX7" fmla="*/ 6238067 w 6553200"/>
              <a:gd name="connsiteY7" fmla="*/ 3378630 h 5486399"/>
              <a:gd name="connsiteX8" fmla="*/ 6553199 w 6553200"/>
              <a:gd name="connsiteY8" fmla="*/ 3693762 h 5486399"/>
              <a:gd name="connsiteX9" fmla="*/ 6238067 w 6553200"/>
              <a:gd name="connsiteY9" fmla="*/ 4008894 h 5486399"/>
              <a:gd name="connsiteX10" fmla="*/ 0 w 6553200"/>
              <a:gd name="connsiteY10" fmla="*/ 4008894 h 5486399"/>
              <a:gd name="connsiteX11" fmla="*/ 0 w 6553200"/>
              <a:gd name="connsiteY11" fmla="*/ 0 h 5486399"/>
              <a:gd name="connsiteX12" fmla="*/ 4931066 w 6553200"/>
              <a:gd name="connsiteY12" fmla="*/ 0 h 5486399"/>
              <a:gd name="connsiteX13" fmla="*/ 5096900 w 6553200"/>
              <a:gd name="connsiteY13" fmla="*/ 8374 h 5486399"/>
              <a:gd name="connsiteX14" fmla="*/ 6553200 w 6553200"/>
              <a:gd name="connsiteY14" fmla="*/ 1622155 h 5486399"/>
              <a:gd name="connsiteX15" fmla="*/ 6553199 w 6553200"/>
              <a:gd name="connsiteY15" fmla="*/ 1622155 h 5486399"/>
              <a:gd name="connsiteX16" fmla="*/ 4931043 w 6553200"/>
              <a:gd name="connsiteY16" fmla="*/ 3244312 h 5486399"/>
              <a:gd name="connsiteX17" fmla="*/ 0 w 6553200"/>
              <a:gd name="connsiteY17" fmla="*/ 3244311 h 5486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553200" h="5486399">
                <a:moveTo>
                  <a:pt x="0" y="4155523"/>
                </a:moveTo>
                <a:lnTo>
                  <a:pt x="5887762" y="4155523"/>
                </a:lnTo>
                <a:cubicBezTo>
                  <a:pt x="6255274" y="4155523"/>
                  <a:pt x="6553200" y="4453449"/>
                  <a:pt x="6553200" y="4820961"/>
                </a:cubicBezTo>
                <a:lnTo>
                  <a:pt x="6553199" y="4820961"/>
                </a:lnTo>
                <a:cubicBezTo>
                  <a:pt x="6553199" y="5188473"/>
                  <a:pt x="6255273" y="5486399"/>
                  <a:pt x="5887761" y="5486399"/>
                </a:cubicBezTo>
                <a:lnTo>
                  <a:pt x="0" y="5486398"/>
                </a:lnTo>
                <a:close/>
                <a:moveTo>
                  <a:pt x="0" y="3378630"/>
                </a:moveTo>
                <a:lnTo>
                  <a:pt x="6238067" y="3378630"/>
                </a:lnTo>
                <a:cubicBezTo>
                  <a:pt x="6412110" y="3378630"/>
                  <a:pt x="6553199" y="3519720"/>
                  <a:pt x="6553199" y="3693762"/>
                </a:cubicBezTo>
                <a:cubicBezTo>
                  <a:pt x="6553199" y="3867804"/>
                  <a:pt x="6412110" y="4008894"/>
                  <a:pt x="6238067" y="4008894"/>
                </a:cubicBezTo>
                <a:lnTo>
                  <a:pt x="0" y="4008894"/>
                </a:lnTo>
                <a:close/>
                <a:moveTo>
                  <a:pt x="0" y="0"/>
                </a:moveTo>
                <a:lnTo>
                  <a:pt x="4931066" y="0"/>
                </a:lnTo>
                <a:lnTo>
                  <a:pt x="5096900" y="8374"/>
                </a:lnTo>
                <a:cubicBezTo>
                  <a:pt x="5914882" y="91445"/>
                  <a:pt x="6553200" y="782256"/>
                  <a:pt x="6553200" y="1622155"/>
                </a:cubicBezTo>
                <a:lnTo>
                  <a:pt x="6553199" y="1622155"/>
                </a:lnTo>
                <a:cubicBezTo>
                  <a:pt x="6553199" y="2518048"/>
                  <a:pt x="5826935" y="3244312"/>
                  <a:pt x="4931043" y="3244312"/>
                </a:cubicBezTo>
                <a:lnTo>
                  <a:pt x="0" y="324431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28452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38200" y="685801"/>
            <a:ext cx="6400802" cy="5486399"/>
          </a:xfrm>
          <a:custGeom>
            <a:avLst/>
            <a:gdLst>
              <a:gd name="connsiteX0" fmla="*/ 6158676 w 6400802"/>
              <a:gd name="connsiteY0" fmla="*/ 986193 h 5486399"/>
              <a:gd name="connsiteX1" fmla="*/ 6400802 w 6400802"/>
              <a:gd name="connsiteY1" fmla="*/ 1228319 h 5486399"/>
              <a:gd name="connsiteX2" fmla="*/ 6400802 w 6400802"/>
              <a:gd name="connsiteY2" fmla="*/ 4258083 h 5486399"/>
              <a:gd name="connsiteX3" fmla="*/ 6158676 w 6400802"/>
              <a:gd name="connsiteY3" fmla="*/ 4500209 h 5486399"/>
              <a:gd name="connsiteX4" fmla="*/ 5916550 w 6400802"/>
              <a:gd name="connsiteY4" fmla="*/ 4258083 h 5486399"/>
              <a:gd name="connsiteX5" fmla="*/ 5916550 w 6400802"/>
              <a:gd name="connsiteY5" fmla="*/ 1228319 h 5486399"/>
              <a:gd name="connsiteX6" fmla="*/ 6158676 w 6400802"/>
              <a:gd name="connsiteY6" fmla="*/ 986193 h 5486399"/>
              <a:gd name="connsiteX7" fmla="*/ 4123439 w 6400802"/>
              <a:gd name="connsiteY7" fmla="*/ 476095 h 5486399"/>
              <a:gd name="connsiteX8" fmla="*/ 4236336 w 6400802"/>
              <a:gd name="connsiteY8" fmla="*/ 498888 h 5486399"/>
              <a:gd name="connsiteX9" fmla="*/ 4413482 w 6400802"/>
              <a:gd name="connsiteY9" fmla="*/ 766137 h 5486399"/>
              <a:gd name="connsiteX10" fmla="*/ 4413482 w 6400802"/>
              <a:gd name="connsiteY10" fmla="*/ 4720267 h 5486399"/>
              <a:gd name="connsiteX11" fmla="*/ 4123439 w 6400802"/>
              <a:gd name="connsiteY11" fmla="*/ 5010309 h 5486399"/>
              <a:gd name="connsiteX12" fmla="*/ 4123439 w 6400802"/>
              <a:gd name="connsiteY12" fmla="*/ 5010308 h 5486399"/>
              <a:gd name="connsiteX13" fmla="*/ 3833397 w 6400802"/>
              <a:gd name="connsiteY13" fmla="*/ 4720266 h 5486399"/>
              <a:gd name="connsiteX14" fmla="*/ 3833398 w 6400802"/>
              <a:gd name="connsiteY14" fmla="*/ 766137 h 5486399"/>
              <a:gd name="connsiteX15" fmla="*/ 4010542 w 6400802"/>
              <a:gd name="connsiteY15" fmla="*/ 498888 h 5486399"/>
              <a:gd name="connsiteX16" fmla="*/ 290043 w 6400802"/>
              <a:gd name="connsiteY16" fmla="*/ 408082 h 5486399"/>
              <a:gd name="connsiteX17" fmla="*/ 348496 w 6400802"/>
              <a:gd name="connsiteY17" fmla="*/ 413975 h 5486399"/>
              <a:gd name="connsiteX18" fmla="*/ 580084 w 6400802"/>
              <a:gd name="connsiteY18" fmla="*/ 698124 h 5486399"/>
              <a:gd name="connsiteX19" fmla="*/ 580084 w 6400802"/>
              <a:gd name="connsiteY19" fmla="*/ 4788280 h 5486399"/>
              <a:gd name="connsiteX20" fmla="*/ 290042 w 6400802"/>
              <a:gd name="connsiteY20" fmla="*/ 5078322 h 5486399"/>
              <a:gd name="connsiteX21" fmla="*/ 290042 w 6400802"/>
              <a:gd name="connsiteY21" fmla="*/ 5078321 h 5486399"/>
              <a:gd name="connsiteX22" fmla="*/ 0 w 6400802"/>
              <a:gd name="connsiteY22" fmla="*/ 4788279 h 5486399"/>
              <a:gd name="connsiteX23" fmla="*/ 1 w 6400802"/>
              <a:gd name="connsiteY23" fmla="*/ 698124 h 5486399"/>
              <a:gd name="connsiteX24" fmla="*/ 231589 w 6400802"/>
              <a:gd name="connsiteY24" fmla="*/ 413975 h 5486399"/>
              <a:gd name="connsiteX25" fmla="*/ 2201698 w 6400802"/>
              <a:gd name="connsiteY25" fmla="*/ 4 h 5486399"/>
              <a:gd name="connsiteX26" fmla="*/ 2355640 w 6400802"/>
              <a:gd name="connsiteY26" fmla="*/ 7777 h 5486399"/>
              <a:gd name="connsiteX27" fmla="*/ 3707333 w 6400802"/>
              <a:gd name="connsiteY27" fmla="*/ 1505640 h 5486399"/>
              <a:gd name="connsiteX28" fmla="*/ 3707333 w 6400802"/>
              <a:gd name="connsiteY28" fmla="*/ 3980764 h 5486399"/>
              <a:gd name="connsiteX29" fmla="*/ 2355640 w 6400802"/>
              <a:gd name="connsiteY29" fmla="*/ 5478627 h 5486399"/>
              <a:gd name="connsiteX30" fmla="*/ 2201726 w 6400802"/>
              <a:gd name="connsiteY30" fmla="*/ 5486399 h 5486399"/>
              <a:gd name="connsiteX31" fmla="*/ 2201687 w 6400802"/>
              <a:gd name="connsiteY31" fmla="*/ 5486399 h 5486399"/>
              <a:gd name="connsiteX32" fmla="*/ 2047754 w 6400802"/>
              <a:gd name="connsiteY32" fmla="*/ 5478626 h 5486399"/>
              <a:gd name="connsiteX33" fmla="*/ 696062 w 6400802"/>
              <a:gd name="connsiteY33" fmla="*/ 3980763 h 5486399"/>
              <a:gd name="connsiteX34" fmla="*/ 696063 w 6400802"/>
              <a:gd name="connsiteY34" fmla="*/ 1505639 h 5486399"/>
              <a:gd name="connsiteX35" fmla="*/ 2047756 w 6400802"/>
              <a:gd name="connsiteY35" fmla="*/ 7777 h 5486399"/>
              <a:gd name="connsiteX36" fmla="*/ 5177620 w 6400802"/>
              <a:gd name="connsiteY36" fmla="*/ 0 h 5486399"/>
              <a:gd name="connsiteX37" fmla="*/ 5177630 w 6400802"/>
              <a:gd name="connsiteY37" fmla="*/ 0 h 5486399"/>
              <a:gd name="connsiteX38" fmla="*/ 5304186 w 6400802"/>
              <a:gd name="connsiteY38" fmla="*/ 12758 h 5486399"/>
              <a:gd name="connsiteX39" fmla="*/ 5805614 w 6400802"/>
              <a:gd name="connsiteY39" fmla="*/ 627990 h 5486399"/>
              <a:gd name="connsiteX40" fmla="*/ 5805614 w 6400802"/>
              <a:gd name="connsiteY40" fmla="*/ 4858411 h 5486399"/>
              <a:gd name="connsiteX41" fmla="*/ 5304186 w 6400802"/>
              <a:gd name="connsiteY41" fmla="*/ 5473641 h 5486399"/>
              <a:gd name="connsiteX42" fmla="*/ 5177630 w 6400802"/>
              <a:gd name="connsiteY42" fmla="*/ 5486399 h 5486399"/>
              <a:gd name="connsiteX43" fmla="*/ 5177620 w 6400802"/>
              <a:gd name="connsiteY43" fmla="*/ 5486399 h 5486399"/>
              <a:gd name="connsiteX44" fmla="*/ 5051063 w 6400802"/>
              <a:gd name="connsiteY44" fmla="*/ 5473641 h 5486399"/>
              <a:gd name="connsiteX45" fmla="*/ 4549636 w 6400802"/>
              <a:gd name="connsiteY45" fmla="*/ 4858411 h 5486399"/>
              <a:gd name="connsiteX46" fmla="*/ 4549636 w 6400802"/>
              <a:gd name="connsiteY46" fmla="*/ 627989 h 5486399"/>
              <a:gd name="connsiteX47" fmla="*/ 5051063 w 6400802"/>
              <a:gd name="connsiteY47" fmla="*/ 12758 h 5486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400802" h="5486399">
                <a:moveTo>
                  <a:pt x="6158676" y="986193"/>
                </a:moveTo>
                <a:cubicBezTo>
                  <a:pt x="6292398" y="986193"/>
                  <a:pt x="6400802" y="1094597"/>
                  <a:pt x="6400802" y="1228319"/>
                </a:cubicBezTo>
                <a:lnTo>
                  <a:pt x="6400802" y="4258083"/>
                </a:lnTo>
                <a:cubicBezTo>
                  <a:pt x="6400802" y="4391805"/>
                  <a:pt x="6292398" y="4500209"/>
                  <a:pt x="6158676" y="4500209"/>
                </a:cubicBezTo>
                <a:cubicBezTo>
                  <a:pt x="6024954" y="4500209"/>
                  <a:pt x="5916550" y="4391805"/>
                  <a:pt x="5916550" y="4258083"/>
                </a:cubicBezTo>
                <a:lnTo>
                  <a:pt x="5916550" y="1228319"/>
                </a:lnTo>
                <a:cubicBezTo>
                  <a:pt x="5916550" y="1094597"/>
                  <a:pt x="6024954" y="986193"/>
                  <a:pt x="6158676" y="986193"/>
                </a:cubicBezTo>
                <a:close/>
                <a:moveTo>
                  <a:pt x="4123439" y="476095"/>
                </a:moveTo>
                <a:lnTo>
                  <a:pt x="4236336" y="498888"/>
                </a:lnTo>
                <a:cubicBezTo>
                  <a:pt x="4340437" y="542919"/>
                  <a:pt x="4413482" y="645998"/>
                  <a:pt x="4413482" y="766137"/>
                </a:cubicBezTo>
                <a:lnTo>
                  <a:pt x="4413482" y="4720267"/>
                </a:lnTo>
                <a:cubicBezTo>
                  <a:pt x="4413482" y="4880453"/>
                  <a:pt x="4283626" y="5010309"/>
                  <a:pt x="4123439" y="5010309"/>
                </a:cubicBezTo>
                <a:lnTo>
                  <a:pt x="4123439" y="5010308"/>
                </a:lnTo>
                <a:cubicBezTo>
                  <a:pt x="3963253" y="5010308"/>
                  <a:pt x="3833397" y="4880452"/>
                  <a:pt x="3833397" y="4720266"/>
                </a:cubicBezTo>
                <a:lnTo>
                  <a:pt x="3833398" y="766137"/>
                </a:lnTo>
                <a:cubicBezTo>
                  <a:pt x="3833398" y="645998"/>
                  <a:pt x="3906443" y="542919"/>
                  <a:pt x="4010542" y="498888"/>
                </a:cubicBezTo>
                <a:close/>
                <a:moveTo>
                  <a:pt x="290043" y="408082"/>
                </a:moveTo>
                <a:lnTo>
                  <a:pt x="348496" y="413975"/>
                </a:lnTo>
                <a:cubicBezTo>
                  <a:pt x="480663" y="441020"/>
                  <a:pt x="580084" y="557961"/>
                  <a:pt x="580084" y="698124"/>
                </a:cubicBezTo>
                <a:lnTo>
                  <a:pt x="580084" y="4788280"/>
                </a:lnTo>
                <a:cubicBezTo>
                  <a:pt x="580084" y="4948466"/>
                  <a:pt x="450228" y="5078322"/>
                  <a:pt x="290042" y="5078322"/>
                </a:cubicBezTo>
                <a:lnTo>
                  <a:pt x="290042" y="5078321"/>
                </a:lnTo>
                <a:cubicBezTo>
                  <a:pt x="129856" y="5078321"/>
                  <a:pt x="0" y="4948465"/>
                  <a:pt x="0" y="4788279"/>
                </a:cubicBezTo>
                <a:lnTo>
                  <a:pt x="1" y="698124"/>
                </a:lnTo>
                <a:cubicBezTo>
                  <a:pt x="1" y="557961"/>
                  <a:pt x="99422" y="441020"/>
                  <a:pt x="231589" y="413975"/>
                </a:cubicBezTo>
                <a:close/>
                <a:moveTo>
                  <a:pt x="2201698" y="4"/>
                </a:moveTo>
                <a:lnTo>
                  <a:pt x="2355640" y="7777"/>
                </a:lnTo>
                <a:cubicBezTo>
                  <a:pt x="3114866" y="84881"/>
                  <a:pt x="3707333" y="726071"/>
                  <a:pt x="3707333" y="1505640"/>
                </a:cubicBezTo>
                <a:lnTo>
                  <a:pt x="3707333" y="3980764"/>
                </a:lnTo>
                <a:cubicBezTo>
                  <a:pt x="3707333" y="4760333"/>
                  <a:pt x="3114866" y="5401524"/>
                  <a:pt x="2355640" y="5478627"/>
                </a:cubicBezTo>
                <a:lnTo>
                  <a:pt x="2201726" y="5486399"/>
                </a:lnTo>
                <a:lnTo>
                  <a:pt x="2201687" y="5486399"/>
                </a:lnTo>
                <a:lnTo>
                  <a:pt x="2047754" y="5478626"/>
                </a:lnTo>
                <a:cubicBezTo>
                  <a:pt x="1288529" y="5401523"/>
                  <a:pt x="696062" y="4760332"/>
                  <a:pt x="696062" y="3980763"/>
                </a:cubicBezTo>
                <a:lnTo>
                  <a:pt x="696063" y="1505639"/>
                </a:lnTo>
                <a:cubicBezTo>
                  <a:pt x="696063" y="726071"/>
                  <a:pt x="1288530" y="84881"/>
                  <a:pt x="2047756" y="7777"/>
                </a:cubicBezTo>
                <a:close/>
                <a:moveTo>
                  <a:pt x="5177620" y="0"/>
                </a:moveTo>
                <a:lnTo>
                  <a:pt x="5177630" y="0"/>
                </a:lnTo>
                <a:lnTo>
                  <a:pt x="5304186" y="12758"/>
                </a:lnTo>
                <a:cubicBezTo>
                  <a:pt x="5590351" y="71316"/>
                  <a:pt x="5805614" y="324513"/>
                  <a:pt x="5805614" y="627990"/>
                </a:cubicBezTo>
                <a:lnTo>
                  <a:pt x="5805614" y="4858411"/>
                </a:lnTo>
                <a:cubicBezTo>
                  <a:pt x="5805614" y="5161886"/>
                  <a:pt x="5590351" y="5415084"/>
                  <a:pt x="5304186" y="5473641"/>
                </a:cubicBezTo>
                <a:lnTo>
                  <a:pt x="5177630" y="5486399"/>
                </a:lnTo>
                <a:lnTo>
                  <a:pt x="5177620" y="5486399"/>
                </a:lnTo>
                <a:lnTo>
                  <a:pt x="5051063" y="5473641"/>
                </a:lnTo>
                <a:cubicBezTo>
                  <a:pt x="4764899" y="5415084"/>
                  <a:pt x="4549636" y="5161886"/>
                  <a:pt x="4549636" y="4858411"/>
                </a:cubicBezTo>
                <a:lnTo>
                  <a:pt x="4549636" y="627989"/>
                </a:lnTo>
                <a:cubicBezTo>
                  <a:pt x="4549636" y="324513"/>
                  <a:pt x="4764899" y="71316"/>
                  <a:pt x="5051063" y="12758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3897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050242" y="0"/>
            <a:ext cx="6141758" cy="6858000"/>
          </a:xfrm>
          <a:custGeom>
            <a:avLst/>
            <a:gdLst>
              <a:gd name="connsiteX0" fmla="*/ 6141758 w 6141758"/>
              <a:gd name="connsiteY0" fmla="*/ 3873354 h 6858000"/>
              <a:gd name="connsiteX1" fmla="*/ 6141758 w 6141758"/>
              <a:gd name="connsiteY1" fmla="*/ 5657415 h 6858000"/>
              <a:gd name="connsiteX2" fmla="*/ 6006963 w 6141758"/>
              <a:gd name="connsiteY2" fmla="*/ 5788833 h 6858000"/>
              <a:gd name="connsiteX3" fmla="*/ 5006688 w 6141758"/>
              <a:gd name="connsiteY3" fmla="*/ 6764052 h 6858000"/>
              <a:gd name="connsiteX4" fmla="*/ 4910325 w 6141758"/>
              <a:gd name="connsiteY4" fmla="*/ 6858000 h 6858000"/>
              <a:gd name="connsiteX5" fmla="*/ 3789982 w 6141758"/>
              <a:gd name="connsiteY5" fmla="*/ 6858000 h 6858000"/>
              <a:gd name="connsiteX6" fmla="*/ 3741441 w 6141758"/>
              <a:gd name="connsiteY6" fmla="*/ 6796519 h 6858000"/>
              <a:gd name="connsiteX7" fmla="*/ 3841678 w 6141758"/>
              <a:gd name="connsiteY7" fmla="*/ 5922266 h 6858000"/>
              <a:gd name="connsiteX8" fmla="*/ 5744783 w 6141758"/>
              <a:gd name="connsiteY8" fmla="*/ 4060598 h 6858000"/>
              <a:gd name="connsiteX9" fmla="*/ 6110793 w 6141758"/>
              <a:gd name="connsiteY9" fmla="*/ 3875871 h 6858000"/>
              <a:gd name="connsiteX10" fmla="*/ 6141758 w 6141758"/>
              <a:gd name="connsiteY10" fmla="*/ 1827723 h 6858000"/>
              <a:gd name="connsiteX11" fmla="*/ 6141758 w 6141758"/>
              <a:gd name="connsiteY11" fmla="*/ 3549723 h 6858000"/>
              <a:gd name="connsiteX12" fmla="*/ 6074170 w 6141758"/>
              <a:gd name="connsiteY12" fmla="*/ 3615597 h 6858000"/>
              <a:gd name="connsiteX13" fmla="*/ 3333428 w 6141758"/>
              <a:gd name="connsiteY13" fmla="*/ 6286862 h 6858000"/>
              <a:gd name="connsiteX14" fmla="*/ 2341604 w 6141758"/>
              <a:gd name="connsiteY14" fmla="*/ 6274387 h 6858000"/>
              <a:gd name="connsiteX15" fmla="*/ 2326009 w 6141758"/>
              <a:gd name="connsiteY15" fmla="*/ 6265031 h 6858000"/>
              <a:gd name="connsiteX16" fmla="*/ 2341604 w 6141758"/>
              <a:gd name="connsiteY16" fmla="*/ 5273302 h 6858000"/>
              <a:gd name="connsiteX17" fmla="*/ 5678873 w 6141758"/>
              <a:gd name="connsiteY17" fmla="*/ 2020554 h 6858000"/>
              <a:gd name="connsiteX18" fmla="*/ 6042966 w 6141758"/>
              <a:gd name="connsiteY18" fmla="*/ 1835811 h 6858000"/>
              <a:gd name="connsiteX19" fmla="*/ 5644311 w 6141758"/>
              <a:gd name="connsiteY19" fmla="*/ 172843 h 6858000"/>
              <a:gd name="connsiteX20" fmla="*/ 6091689 w 6141758"/>
              <a:gd name="connsiteY20" fmla="*/ 361104 h 6858000"/>
              <a:gd name="connsiteX21" fmla="*/ 6124647 w 6141758"/>
              <a:gd name="connsiteY21" fmla="*/ 394040 h 6858000"/>
              <a:gd name="connsiteX22" fmla="*/ 6141758 w 6141758"/>
              <a:gd name="connsiteY22" fmla="*/ 411139 h 6858000"/>
              <a:gd name="connsiteX23" fmla="*/ 6141758 w 6141758"/>
              <a:gd name="connsiteY23" fmla="*/ 1401569 h 6858000"/>
              <a:gd name="connsiteX24" fmla="*/ 5739087 w 6141758"/>
              <a:gd name="connsiteY24" fmla="*/ 1793779 h 6858000"/>
              <a:gd name="connsiteX25" fmla="*/ 1367505 w 6141758"/>
              <a:gd name="connsiteY25" fmla="*/ 6051794 h 6858000"/>
              <a:gd name="connsiteX26" fmla="*/ 459488 w 6141758"/>
              <a:gd name="connsiteY26" fmla="*/ 6042440 h 6858000"/>
              <a:gd name="connsiteX27" fmla="*/ 365878 w 6141758"/>
              <a:gd name="connsiteY27" fmla="*/ 5942658 h 6858000"/>
              <a:gd name="connsiteX28" fmla="*/ 375239 w 6141758"/>
              <a:gd name="connsiteY28" fmla="*/ 5038384 h 6858000"/>
              <a:gd name="connsiteX29" fmla="*/ 5189912 w 6141758"/>
              <a:gd name="connsiteY29" fmla="*/ 351749 h 6858000"/>
              <a:gd name="connsiteX30" fmla="*/ 5644311 w 6141758"/>
              <a:gd name="connsiteY30" fmla="*/ 172843 h 6858000"/>
              <a:gd name="connsiteX31" fmla="*/ 3407302 w 6141758"/>
              <a:gd name="connsiteY31" fmla="*/ 0 h 6858000"/>
              <a:gd name="connsiteX32" fmla="*/ 4028031 w 6141758"/>
              <a:gd name="connsiteY32" fmla="*/ 0 h 6858000"/>
              <a:gd name="connsiteX33" fmla="*/ 4075278 w 6141758"/>
              <a:gd name="connsiteY33" fmla="*/ 25496 h 6858000"/>
              <a:gd name="connsiteX34" fmla="*/ 4174543 w 6141758"/>
              <a:gd name="connsiteY34" fmla="*/ 108527 h 6858000"/>
              <a:gd name="connsiteX35" fmla="*/ 4271248 w 6141758"/>
              <a:gd name="connsiteY35" fmla="*/ 208321 h 6858000"/>
              <a:gd name="connsiteX36" fmla="*/ 4261889 w 6141758"/>
              <a:gd name="connsiteY36" fmla="*/ 1115819 h 6858000"/>
              <a:gd name="connsiteX37" fmla="*/ 1644599 w 6141758"/>
              <a:gd name="connsiteY37" fmla="*/ 3660555 h 6858000"/>
              <a:gd name="connsiteX38" fmla="*/ 743053 w 6141758"/>
              <a:gd name="connsiteY38" fmla="*/ 3651200 h 6858000"/>
              <a:gd name="connsiteX39" fmla="*/ 646347 w 6141758"/>
              <a:gd name="connsiteY39" fmla="*/ 3551406 h 6858000"/>
              <a:gd name="connsiteX40" fmla="*/ 655706 w 6141758"/>
              <a:gd name="connsiteY40" fmla="*/ 2643908 h 6858000"/>
              <a:gd name="connsiteX41" fmla="*/ 3269877 w 6141758"/>
              <a:gd name="connsiteY41" fmla="*/ 99172 h 6858000"/>
              <a:gd name="connsiteX42" fmla="*/ 3371189 w 6141758"/>
              <a:gd name="connsiteY42" fmla="*/ 18479 h 6858000"/>
              <a:gd name="connsiteX43" fmla="*/ 1196260 w 6141758"/>
              <a:gd name="connsiteY43" fmla="*/ 0 h 6858000"/>
              <a:gd name="connsiteX44" fmla="*/ 2273777 w 6141758"/>
              <a:gd name="connsiteY44" fmla="*/ 0 h 6858000"/>
              <a:gd name="connsiteX45" fmla="*/ 2290794 w 6141758"/>
              <a:gd name="connsiteY45" fmla="*/ 18140 h 6858000"/>
              <a:gd name="connsiteX46" fmla="*/ 2281433 w 6141758"/>
              <a:gd name="connsiteY46" fmla="*/ 925533 h 6858000"/>
              <a:gd name="connsiteX47" fmla="*/ 1179961 w 6141758"/>
              <a:gd name="connsiteY47" fmla="*/ 1991954 h 6858000"/>
              <a:gd name="connsiteX48" fmla="*/ 278189 w 6141758"/>
              <a:gd name="connsiteY48" fmla="*/ 1982600 h 6858000"/>
              <a:gd name="connsiteX49" fmla="*/ 178340 w 6141758"/>
              <a:gd name="connsiteY49" fmla="*/ 1882817 h 6858000"/>
              <a:gd name="connsiteX50" fmla="*/ 193941 w 6141758"/>
              <a:gd name="connsiteY50" fmla="*/ 981660 h 6858000"/>
              <a:gd name="connsiteX51" fmla="*/ 1096384 w 6141758"/>
              <a:gd name="connsiteY51" fmla="*/ 9781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141758" h="6858000">
                <a:moveTo>
                  <a:pt x="6141758" y="3873354"/>
                </a:moveTo>
                <a:lnTo>
                  <a:pt x="6141758" y="5657415"/>
                </a:lnTo>
                <a:lnTo>
                  <a:pt x="6006963" y="5788833"/>
                </a:lnTo>
                <a:cubicBezTo>
                  <a:pt x="5763653" y="6026049"/>
                  <a:pt x="5439239" y="6342336"/>
                  <a:pt x="5006688" y="6764052"/>
                </a:cubicBezTo>
                <a:lnTo>
                  <a:pt x="4910325" y="6858000"/>
                </a:lnTo>
                <a:lnTo>
                  <a:pt x="3789982" y="6858000"/>
                </a:lnTo>
                <a:lnTo>
                  <a:pt x="3741441" y="6796519"/>
                </a:lnTo>
                <a:cubicBezTo>
                  <a:pt x="3566644" y="6522212"/>
                  <a:pt x="3601450" y="6154195"/>
                  <a:pt x="3841678" y="5922266"/>
                </a:cubicBezTo>
                <a:cubicBezTo>
                  <a:pt x="3841678" y="5922266"/>
                  <a:pt x="3841678" y="5922266"/>
                  <a:pt x="5744783" y="4060598"/>
                </a:cubicBezTo>
                <a:cubicBezTo>
                  <a:pt x="5848909" y="3961200"/>
                  <a:pt x="5977164" y="3899514"/>
                  <a:pt x="6110793" y="3875871"/>
                </a:cubicBezTo>
                <a:close/>
                <a:moveTo>
                  <a:pt x="6141758" y="1827723"/>
                </a:moveTo>
                <a:lnTo>
                  <a:pt x="6141758" y="3549723"/>
                </a:lnTo>
                <a:lnTo>
                  <a:pt x="6074170" y="3615597"/>
                </a:lnTo>
                <a:cubicBezTo>
                  <a:pt x="5612631" y="4065436"/>
                  <a:pt x="4792118" y="4865150"/>
                  <a:pt x="3333428" y="6286862"/>
                </a:cubicBezTo>
                <a:cubicBezTo>
                  <a:pt x="3055842" y="6555065"/>
                  <a:pt x="2606714" y="6548828"/>
                  <a:pt x="2341604" y="6274387"/>
                </a:cubicBezTo>
                <a:cubicBezTo>
                  <a:pt x="2341604" y="6274387"/>
                  <a:pt x="2341604" y="6274387"/>
                  <a:pt x="2326009" y="6265031"/>
                </a:cubicBezTo>
                <a:cubicBezTo>
                  <a:pt x="2060899" y="5987472"/>
                  <a:pt x="2064018" y="5544624"/>
                  <a:pt x="2341604" y="5273302"/>
                </a:cubicBezTo>
                <a:cubicBezTo>
                  <a:pt x="2341604" y="5273302"/>
                  <a:pt x="2341604" y="5273302"/>
                  <a:pt x="5678873" y="2020554"/>
                </a:cubicBezTo>
                <a:cubicBezTo>
                  <a:pt x="5782968" y="1921148"/>
                  <a:pt x="5910308" y="1859457"/>
                  <a:pt x="6042966" y="1835811"/>
                </a:cubicBezTo>
                <a:close/>
                <a:moveTo>
                  <a:pt x="5644311" y="172843"/>
                </a:moveTo>
                <a:cubicBezTo>
                  <a:pt x="5807738" y="174792"/>
                  <a:pt x="5969996" y="237935"/>
                  <a:pt x="6091689" y="361104"/>
                </a:cubicBezTo>
                <a:cubicBezTo>
                  <a:pt x="6104170" y="373577"/>
                  <a:pt x="6115091" y="384491"/>
                  <a:pt x="6124647" y="394040"/>
                </a:cubicBezTo>
                <a:lnTo>
                  <a:pt x="6141758" y="411139"/>
                </a:lnTo>
                <a:lnTo>
                  <a:pt x="6141758" y="1401569"/>
                </a:lnTo>
                <a:lnTo>
                  <a:pt x="5739087" y="1793779"/>
                </a:lnTo>
                <a:cubicBezTo>
                  <a:pt x="1367505" y="6051794"/>
                  <a:pt x="1367505" y="6051794"/>
                  <a:pt x="1367505" y="6051794"/>
                </a:cubicBezTo>
                <a:cubicBezTo>
                  <a:pt x="1114758" y="6301249"/>
                  <a:pt x="709114" y="6295013"/>
                  <a:pt x="459488" y="6042440"/>
                </a:cubicBezTo>
                <a:cubicBezTo>
                  <a:pt x="365878" y="5942658"/>
                  <a:pt x="365878" y="5942658"/>
                  <a:pt x="365878" y="5942658"/>
                </a:cubicBezTo>
                <a:cubicBezTo>
                  <a:pt x="116251" y="5690085"/>
                  <a:pt x="122492" y="5284720"/>
                  <a:pt x="375239" y="5038384"/>
                </a:cubicBezTo>
                <a:cubicBezTo>
                  <a:pt x="5189912" y="351749"/>
                  <a:pt x="5189912" y="351749"/>
                  <a:pt x="5189912" y="351749"/>
                </a:cubicBezTo>
                <a:cubicBezTo>
                  <a:pt x="5316286" y="230140"/>
                  <a:pt x="5480883" y="170894"/>
                  <a:pt x="5644311" y="172843"/>
                </a:cubicBezTo>
                <a:close/>
                <a:moveTo>
                  <a:pt x="3407302" y="0"/>
                </a:moveTo>
                <a:lnTo>
                  <a:pt x="4028031" y="0"/>
                </a:lnTo>
                <a:lnTo>
                  <a:pt x="4075278" y="25496"/>
                </a:lnTo>
                <a:cubicBezTo>
                  <a:pt x="4110446" y="49275"/>
                  <a:pt x="4143738" y="76952"/>
                  <a:pt x="4174543" y="108527"/>
                </a:cubicBezTo>
                <a:cubicBezTo>
                  <a:pt x="4174543" y="108527"/>
                  <a:pt x="4174543" y="108527"/>
                  <a:pt x="4271248" y="208321"/>
                </a:cubicBezTo>
                <a:cubicBezTo>
                  <a:pt x="4520811" y="460923"/>
                  <a:pt x="4514572" y="866335"/>
                  <a:pt x="4261889" y="1115819"/>
                </a:cubicBezTo>
                <a:cubicBezTo>
                  <a:pt x="4261889" y="1115819"/>
                  <a:pt x="4261889" y="1115819"/>
                  <a:pt x="1644599" y="3660555"/>
                </a:cubicBezTo>
                <a:cubicBezTo>
                  <a:pt x="1395036" y="3910039"/>
                  <a:pt x="986377" y="3903802"/>
                  <a:pt x="743053" y="3651200"/>
                </a:cubicBezTo>
                <a:cubicBezTo>
                  <a:pt x="743053" y="3651200"/>
                  <a:pt x="743053" y="3651200"/>
                  <a:pt x="646347" y="3551406"/>
                </a:cubicBezTo>
                <a:cubicBezTo>
                  <a:pt x="396784" y="3298803"/>
                  <a:pt x="403024" y="2893392"/>
                  <a:pt x="655706" y="2643908"/>
                </a:cubicBezTo>
                <a:cubicBezTo>
                  <a:pt x="655706" y="2643908"/>
                  <a:pt x="655706" y="2643908"/>
                  <a:pt x="3269877" y="99172"/>
                </a:cubicBezTo>
                <a:cubicBezTo>
                  <a:pt x="3301462" y="68376"/>
                  <a:pt x="3335436" y="41479"/>
                  <a:pt x="3371189" y="18479"/>
                </a:cubicBezTo>
                <a:close/>
                <a:moveTo>
                  <a:pt x="1196260" y="0"/>
                </a:moveTo>
                <a:lnTo>
                  <a:pt x="2273777" y="0"/>
                </a:lnTo>
                <a:lnTo>
                  <a:pt x="2290794" y="18140"/>
                </a:lnTo>
                <a:cubicBezTo>
                  <a:pt x="2534179" y="270713"/>
                  <a:pt x="2531059" y="676078"/>
                  <a:pt x="2281433" y="925533"/>
                </a:cubicBezTo>
                <a:cubicBezTo>
                  <a:pt x="2281433" y="925533"/>
                  <a:pt x="2281433" y="925533"/>
                  <a:pt x="1179961" y="1991954"/>
                </a:cubicBezTo>
                <a:cubicBezTo>
                  <a:pt x="927215" y="2238291"/>
                  <a:pt x="521574" y="2235173"/>
                  <a:pt x="278189" y="1982600"/>
                </a:cubicBezTo>
                <a:cubicBezTo>
                  <a:pt x="278189" y="1982600"/>
                  <a:pt x="278189" y="1982600"/>
                  <a:pt x="178340" y="1882817"/>
                </a:cubicBezTo>
                <a:cubicBezTo>
                  <a:pt x="-65046" y="1630244"/>
                  <a:pt x="-58806" y="1224879"/>
                  <a:pt x="193941" y="981660"/>
                </a:cubicBezTo>
                <a:cubicBezTo>
                  <a:pt x="193941" y="981660"/>
                  <a:pt x="193941" y="981660"/>
                  <a:pt x="1096384" y="97818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11127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5181601" cy="6858000"/>
          </a:xfrm>
          <a:custGeom>
            <a:avLst/>
            <a:gdLst>
              <a:gd name="connsiteX0" fmla="*/ 0 w 5181601"/>
              <a:gd name="connsiteY0" fmla="*/ 6242804 h 6858000"/>
              <a:gd name="connsiteX1" fmla="*/ 62550 w 5181601"/>
              <a:gd name="connsiteY1" fmla="*/ 6305363 h 6858000"/>
              <a:gd name="connsiteX2" fmla="*/ 615112 w 5181601"/>
              <a:gd name="connsiteY2" fmla="*/ 6858000 h 6858000"/>
              <a:gd name="connsiteX3" fmla="*/ 0 w 5181601"/>
              <a:gd name="connsiteY3" fmla="*/ 6858000 h 6858000"/>
              <a:gd name="connsiteX4" fmla="*/ 3460575 w 5181601"/>
              <a:gd name="connsiteY4" fmla="*/ 6220384 h 6858000"/>
              <a:gd name="connsiteX5" fmla="*/ 3500103 w 5181601"/>
              <a:gd name="connsiteY5" fmla="*/ 6221132 h 6858000"/>
              <a:gd name="connsiteX6" fmla="*/ 3584925 w 5181601"/>
              <a:gd name="connsiteY6" fmla="*/ 6265307 h 6858000"/>
              <a:gd name="connsiteX7" fmla="*/ 3658684 w 5181601"/>
              <a:gd name="connsiteY7" fmla="*/ 6338932 h 6858000"/>
              <a:gd name="connsiteX8" fmla="*/ 4182179 w 5181601"/>
              <a:gd name="connsiteY8" fmla="*/ 6858000 h 6858000"/>
              <a:gd name="connsiteX9" fmla="*/ 2777067 w 5181601"/>
              <a:gd name="connsiteY9" fmla="*/ 6858000 h 6858000"/>
              <a:gd name="connsiteX10" fmla="*/ 3359963 w 5181601"/>
              <a:gd name="connsiteY10" fmla="*/ 6272669 h 6858000"/>
              <a:gd name="connsiteX11" fmla="*/ 3460575 w 5181601"/>
              <a:gd name="connsiteY11" fmla="*/ 6220384 h 6858000"/>
              <a:gd name="connsiteX12" fmla="*/ 1669277 w 5181601"/>
              <a:gd name="connsiteY12" fmla="*/ 6196356 h 6858000"/>
              <a:gd name="connsiteX13" fmla="*/ 1790930 w 5181601"/>
              <a:gd name="connsiteY13" fmla="*/ 6225817 h 6858000"/>
              <a:gd name="connsiteX14" fmla="*/ 1809363 w 5181601"/>
              <a:gd name="connsiteY14" fmla="*/ 6244231 h 6858000"/>
              <a:gd name="connsiteX15" fmla="*/ 2423766 w 5181601"/>
              <a:gd name="connsiteY15" fmla="*/ 6858000 h 6858000"/>
              <a:gd name="connsiteX16" fmla="*/ 973770 w 5181601"/>
              <a:gd name="connsiteY16" fmla="*/ 6858000 h 6858000"/>
              <a:gd name="connsiteX17" fmla="*/ 1197408 w 5181601"/>
              <a:gd name="connsiteY17" fmla="*/ 6634594 h 6858000"/>
              <a:gd name="connsiteX18" fmla="*/ 1584488 w 5181601"/>
              <a:gd name="connsiteY18" fmla="*/ 6247914 h 6858000"/>
              <a:gd name="connsiteX19" fmla="*/ 1669277 w 5181601"/>
              <a:gd name="connsiteY19" fmla="*/ 6196356 h 6858000"/>
              <a:gd name="connsiteX20" fmla="*/ 4333041 w 5181601"/>
              <a:gd name="connsiteY20" fmla="*/ 5289398 h 6858000"/>
              <a:gd name="connsiteX21" fmla="*/ 4443521 w 5181601"/>
              <a:gd name="connsiteY21" fmla="*/ 5322529 h 6858000"/>
              <a:gd name="connsiteX22" fmla="*/ 4465617 w 5181601"/>
              <a:gd name="connsiteY22" fmla="*/ 5344616 h 6858000"/>
              <a:gd name="connsiteX23" fmla="*/ 5080623 w 5181601"/>
              <a:gd name="connsiteY23" fmla="*/ 5959386 h 6858000"/>
              <a:gd name="connsiteX24" fmla="*/ 5135863 w 5181601"/>
              <a:gd name="connsiteY24" fmla="*/ 6084550 h 6858000"/>
              <a:gd name="connsiteX25" fmla="*/ 5102718 w 5181601"/>
              <a:gd name="connsiteY25" fmla="*/ 6172900 h 6858000"/>
              <a:gd name="connsiteX26" fmla="*/ 5084305 w 5181601"/>
              <a:gd name="connsiteY26" fmla="*/ 6191306 h 6858000"/>
              <a:gd name="connsiteX27" fmla="*/ 4465617 w 5181601"/>
              <a:gd name="connsiteY27" fmla="*/ 6813438 h 6858000"/>
              <a:gd name="connsiteX28" fmla="*/ 4403012 w 5181601"/>
              <a:gd name="connsiteY28" fmla="*/ 6853932 h 6858000"/>
              <a:gd name="connsiteX29" fmla="*/ 4388810 w 5181601"/>
              <a:gd name="connsiteY29" fmla="*/ 6858000 h 6858000"/>
              <a:gd name="connsiteX30" fmla="*/ 4303555 w 5181601"/>
              <a:gd name="connsiteY30" fmla="*/ 6858000 h 6858000"/>
              <a:gd name="connsiteX31" fmla="*/ 4290115 w 5181601"/>
              <a:gd name="connsiteY31" fmla="*/ 6853932 h 6858000"/>
              <a:gd name="connsiteX32" fmla="*/ 4255705 w 5181601"/>
              <a:gd name="connsiteY32" fmla="*/ 6831845 h 6858000"/>
              <a:gd name="connsiteX33" fmla="*/ 4229928 w 5181601"/>
              <a:gd name="connsiteY33" fmla="*/ 6809757 h 6858000"/>
              <a:gd name="connsiteX34" fmla="*/ 3614922 w 5181601"/>
              <a:gd name="connsiteY34" fmla="*/ 6194987 h 6858000"/>
              <a:gd name="connsiteX35" fmla="*/ 3559682 w 5181601"/>
              <a:gd name="connsiteY35" fmla="*/ 6095593 h 6858000"/>
              <a:gd name="connsiteX36" fmla="*/ 3600191 w 5181601"/>
              <a:gd name="connsiteY36" fmla="*/ 5977793 h 6858000"/>
              <a:gd name="connsiteX37" fmla="*/ 3633335 w 5181601"/>
              <a:gd name="connsiteY37" fmla="*/ 5940980 h 6858000"/>
              <a:gd name="connsiteX38" fmla="*/ 4229928 w 5181601"/>
              <a:gd name="connsiteY38" fmla="*/ 5344616 h 6858000"/>
              <a:gd name="connsiteX39" fmla="*/ 4333041 w 5181601"/>
              <a:gd name="connsiteY39" fmla="*/ 5289398 h 6858000"/>
              <a:gd name="connsiteX40" fmla="*/ 2571732 w 5181601"/>
              <a:gd name="connsiteY40" fmla="*/ 5286321 h 6858000"/>
              <a:gd name="connsiteX41" fmla="*/ 2693385 w 5181601"/>
              <a:gd name="connsiteY41" fmla="*/ 5315767 h 6858000"/>
              <a:gd name="connsiteX42" fmla="*/ 2711818 w 5181601"/>
              <a:gd name="connsiteY42" fmla="*/ 5334171 h 6858000"/>
              <a:gd name="connsiteX43" fmla="*/ 3334832 w 5181601"/>
              <a:gd name="connsiteY43" fmla="*/ 5956217 h 6858000"/>
              <a:gd name="connsiteX44" fmla="*/ 3382756 w 5181601"/>
              <a:gd name="connsiteY44" fmla="*/ 6099766 h 6858000"/>
              <a:gd name="connsiteX45" fmla="*/ 3338518 w 5181601"/>
              <a:gd name="connsiteY45" fmla="*/ 6180742 h 6858000"/>
              <a:gd name="connsiteX46" fmla="*/ 3191060 w 5181601"/>
              <a:gd name="connsiteY46" fmla="*/ 6331654 h 6858000"/>
              <a:gd name="connsiteX47" fmla="*/ 2715504 w 5181601"/>
              <a:gd name="connsiteY47" fmla="*/ 6806470 h 6858000"/>
              <a:gd name="connsiteX48" fmla="*/ 2590164 w 5181601"/>
              <a:gd name="connsiteY48" fmla="*/ 6858000 h 6858000"/>
              <a:gd name="connsiteX49" fmla="*/ 2490630 w 5181601"/>
              <a:gd name="connsiteY49" fmla="*/ 6813831 h 6858000"/>
              <a:gd name="connsiteX50" fmla="*/ 2383721 w 5181601"/>
              <a:gd name="connsiteY50" fmla="*/ 6707090 h 6858000"/>
              <a:gd name="connsiteX51" fmla="*/ 1860243 w 5181601"/>
              <a:gd name="connsiteY51" fmla="*/ 6184424 h 6858000"/>
              <a:gd name="connsiteX52" fmla="*/ 1812320 w 5181601"/>
              <a:gd name="connsiteY52" fmla="*/ 6040874 h 6858000"/>
              <a:gd name="connsiteX53" fmla="*/ 1860243 w 5181601"/>
              <a:gd name="connsiteY53" fmla="*/ 5956217 h 6858000"/>
              <a:gd name="connsiteX54" fmla="*/ 2147787 w 5181601"/>
              <a:gd name="connsiteY54" fmla="*/ 5669119 h 6858000"/>
              <a:gd name="connsiteX55" fmla="*/ 2483256 w 5181601"/>
              <a:gd name="connsiteY55" fmla="*/ 5334171 h 6858000"/>
              <a:gd name="connsiteX56" fmla="*/ 2571732 w 5181601"/>
              <a:gd name="connsiteY56" fmla="*/ 5286321 h 6858000"/>
              <a:gd name="connsiteX57" fmla="*/ 773709 w 5181601"/>
              <a:gd name="connsiteY57" fmla="*/ 5282640 h 6858000"/>
              <a:gd name="connsiteX58" fmla="*/ 887828 w 5181601"/>
              <a:gd name="connsiteY58" fmla="*/ 5315767 h 6858000"/>
              <a:gd name="connsiteX59" fmla="*/ 909916 w 5181601"/>
              <a:gd name="connsiteY59" fmla="*/ 5337851 h 6858000"/>
              <a:gd name="connsiteX60" fmla="*/ 1528367 w 5181601"/>
              <a:gd name="connsiteY60" fmla="*/ 5956217 h 6858000"/>
              <a:gd name="connsiteX61" fmla="*/ 1579904 w 5181601"/>
              <a:gd name="connsiteY61" fmla="*/ 6092404 h 6858000"/>
              <a:gd name="connsiteX62" fmla="*/ 1535730 w 5181601"/>
              <a:gd name="connsiteY62" fmla="*/ 6177062 h 6858000"/>
              <a:gd name="connsiteX63" fmla="*/ 1454742 w 5181601"/>
              <a:gd name="connsiteY63" fmla="*/ 6261719 h 6858000"/>
              <a:gd name="connsiteX64" fmla="*/ 909916 w 5181601"/>
              <a:gd name="connsiteY64" fmla="*/ 6806470 h 6858000"/>
              <a:gd name="connsiteX65" fmla="*/ 795796 w 5181601"/>
              <a:gd name="connsiteY65" fmla="*/ 6858000 h 6858000"/>
              <a:gd name="connsiteX66" fmla="*/ 689040 w 5181601"/>
              <a:gd name="connsiteY66" fmla="*/ 6817513 h 6858000"/>
              <a:gd name="connsiteX67" fmla="*/ 648546 w 5181601"/>
              <a:gd name="connsiteY67" fmla="*/ 6777024 h 6858000"/>
              <a:gd name="connsiteX68" fmla="*/ 59545 w 5181601"/>
              <a:gd name="connsiteY68" fmla="*/ 6188104 h 6858000"/>
              <a:gd name="connsiteX69" fmla="*/ 8007 w 5181601"/>
              <a:gd name="connsiteY69" fmla="*/ 6044555 h 6858000"/>
              <a:gd name="connsiteX70" fmla="*/ 55864 w 5181601"/>
              <a:gd name="connsiteY70" fmla="*/ 5959898 h 6858000"/>
              <a:gd name="connsiteX71" fmla="*/ 254651 w 5181601"/>
              <a:gd name="connsiteY71" fmla="*/ 5761138 h 6858000"/>
              <a:gd name="connsiteX72" fmla="*/ 677996 w 5181601"/>
              <a:gd name="connsiteY72" fmla="*/ 5337851 h 6858000"/>
              <a:gd name="connsiteX73" fmla="*/ 773709 w 5181601"/>
              <a:gd name="connsiteY73" fmla="*/ 5282640 h 6858000"/>
              <a:gd name="connsiteX74" fmla="*/ 0 w 5181601"/>
              <a:gd name="connsiteY74" fmla="*/ 4424790 h 6858000"/>
              <a:gd name="connsiteX75" fmla="*/ 621797 w 5181601"/>
              <a:gd name="connsiteY75" fmla="*/ 5043077 h 6858000"/>
              <a:gd name="connsiteX76" fmla="*/ 665972 w 5181601"/>
              <a:gd name="connsiteY76" fmla="*/ 5149849 h 6858000"/>
              <a:gd name="connsiteX77" fmla="*/ 629160 w 5181601"/>
              <a:gd name="connsiteY77" fmla="*/ 5249257 h 6858000"/>
              <a:gd name="connsiteX78" fmla="*/ 610753 w 5181601"/>
              <a:gd name="connsiteY78" fmla="*/ 5271347 h 6858000"/>
              <a:gd name="connsiteX79" fmla="*/ 0 w 5181601"/>
              <a:gd name="connsiteY79" fmla="*/ 5882184 h 6858000"/>
              <a:gd name="connsiteX80" fmla="*/ 1680336 w 5181601"/>
              <a:gd name="connsiteY80" fmla="*/ 4365030 h 6858000"/>
              <a:gd name="connsiteX81" fmla="*/ 1794617 w 5181601"/>
              <a:gd name="connsiteY81" fmla="*/ 4394491 h 6858000"/>
              <a:gd name="connsiteX82" fmla="*/ 1816735 w 5181601"/>
              <a:gd name="connsiteY82" fmla="*/ 4416587 h 6858000"/>
              <a:gd name="connsiteX83" fmla="*/ 2436063 w 5181601"/>
              <a:gd name="connsiteY83" fmla="*/ 5035275 h 6858000"/>
              <a:gd name="connsiteX84" fmla="*/ 2487673 w 5181601"/>
              <a:gd name="connsiteY84" fmla="*/ 5178899 h 6858000"/>
              <a:gd name="connsiteX85" fmla="*/ 2443435 w 5181601"/>
              <a:gd name="connsiteY85" fmla="*/ 5259917 h 6858000"/>
              <a:gd name="connsiteX86" fmla="*/ 2358646 w 5181601"/>
              <a:gd name="connsiteY86" fmla="*/ 5344619 h 6858000"/>
              <a:gd name="connsiteX87" fmla="*/ 1816735 w 5181601"/>
              <a:gd name="connsiteY87" fmla="*/ 5885971 h 6858000"/>
              <a:gd name="connsiteX88" fmla="*/ 1695082 w 5181601"/>
              <a:gd name="connsiteY88" fmla="*/ 5941210 h 6858000"/>
              <a:gd name="connsiteX89" fmla="*/ 1595547 w 5181601"/>
              <a:gd name="connsiteY89" fmla="*/ 5900702 h 6858000"/>
              <a:gd name="connsiteX90" fmla="*/ 1551309 w 5181601"/>
              <a:gd name="connsiteY90" fmla="*/ 5852826 h 6858000"/>
              <a:gd name="connsiteX91" fmla="*/ 961474 w 5181601"/>
              <a:gd name="connsiteY91" fmla="*/ 5267283 h 6858000"/>
              <a:gd name="connsiteX92" fmla="*/ 913550 w 5181601"/>
              <a:gd name="connsiteY92" fmla="*/ 5123659 h 6858000"/>
              <a:gd name="connsiteX93" fmla="*/ 961474 w 5181601"/>
              <a:gd name="connsiteY93" fmla="*/ 5038957 h 6858000"/>
              <a:gd name="connsiteX94" fmla="*/ 1156857 w 5181601"/>
              <a:gd name="connsiteY94" fmla="*/ 4840093 h 6858000"/>
              <a:gd name="connsiteX95" fmla="*/ 1584488 w 5181601"/>
              <a:gd name="connsiteY95" fmla="*/ 4416587 h 6858000"/>
              <a:gd name="connsiteX96" fmla="*/ 1680336 w 5181601"/>
              <a:gd name="connsiteY96" fmla="*/ 4365030 h 6858000"/>
              <a:gd name="connsiteX97" fmla="*/ 3461609 w 5181601"/>
              <a:gd name="connsiteY97" fmla="*/ 4359784 h 6858000"/>
              <a:gd name="connsiteX98" fmla="*/ 3501119 w 5181601"/>
              <a:gd name="connsiteY98" fmla="*/ 4360533 h 6858000"/>
              <a:gd name="connsiteX99" fmla="*/ 3589583 w 5181601"/>
              <a:gd name="connsiteY99" fmla="*/ 4404770 h 6858000"/>
              <a:gd name="connsiteX100" fmla="*/ 3714907 w 5181601"/>
              <a:gd name="connsiteY100" fmla="*/ 4530110 h 6858000"/>
              <a:gd name="connsiteX101" fmla="*/ 4212516 w 5181601"/>
              <a:gd name="connsiteY101" fmla="*/ 5031470 h 6858000"/>
              <a:gd name="connsiteX102" fmla="*/ 4267807 w 5181601"/>
              <a:gd name="connsiteY102" fmla="*/ 5153124 h 6858000"/>
              <a:gd name="connsiteX103" fmla="*/ 4227260 w 5181601"/>
              <a:gd name="connsiteY103" fmla="*/ 5252659 h 6858000"/>
              <a:gd name="connsiteX104" fmla="*/ 4160912 w 5181601"/>
              <a:gd name="connsiteY104" fmla="*/ 5315329 h 6858000"/>
              <a:gd name="connsiteX105" fmla="*/ 3593268 w 5181601"/>
              <a:gd name="connsiteY105" fmla="*/ 5886732 h 6858000"/>
              <a:gd name="connsiteX106" fmla="*/ 3449515 w 5181601"/>
              <a:gd name="connsiteY106" fmla="*/ 5934657 h 6858000"/>
              <a:gd name="connsiteX107" fmla="*/ 3364737 w 5181601"/>
              <a:gd name="connsiteY107" fmla="*/ 5886732 h 6858000"/>
              <a:gd name="connsiteX108" fmla="*/ 3077228 w 5181601"/>
              <a:gd name="connsiteY108" fmla="*/ 5595501 h 6858000"/>
              <a:gd name="connsiteX109" fmla="*/ 2741803 w 5181601"/>
              <a:gd name="connsiteY109" fmla="*/ 5260032 h 6858000"/>
              <a:gd name="connsiteX110" fmla="*/ 2690199 w 5181601"/>
              <a:gd name="connsiteY110" fmla="*/ 5164184 h 6858000"/>
              <a:gd name="connsiteX111" fmla="*/ 2723373 w 5181601"/>
              <a:gd name="connsiteY111" fmla="*/ 5053589 h 6858000"/>
              <a:gd name="connsiteX112" fmla="*/ 2745489 w 5181601"/>
              <a:gd name="connsiteY112" fmla="*/ 5031470 h 6858000"/>
              <a:gd name="connsiteX113" fmla="*/ 3361051 w 5181601"/>
              <a:gd name="connsiteY113" fmla="*/ 4412143 h 6858000"/>
              <a:gd name="connsiteX114" fmla="*/ 3461609 w 5181601"/>
              <a:gd name="connsiteY114" fmla="*/ 4359784 h 6858000"/>
              <a:gd name="connsiteX115" fmla="*/ 773710 w 5181601"/>
              <a:gd name="connsiteY115" fmla="*/ 3451318 h 6858000"/>
              <a:gd name="connsiteX116" fmla="*/ 887828 w 5181601"/>
              <a:gd name="connsiteY116" fmla="*/ 3484491 h 6858000"/>
              <a:gd name="connsiteX117" fmla="*/ 909916 w 5181601"/>
              <a:gd name="connsiteY117" fmla="*/ 3506608 h 6858000"/>
              <a:gd name="connsiteX118" fmla="*/ 1528367 w 5181601"/>
              <a:gd name="connsiteY118" fmla="*/ 4122169 h 6858000"/>
              <a:gd name="connsiteX119" fmla="*/ 1579904 w 5181601"/>
              <a:gd name="connsiteY119" fmla="*/ 4265924 h 6858000"/>
              <a:gd name="connsiteX120" fmla="*/ 1535730 w 5181601"/>
              <a:gd name="connsiteY120" fmla="*/ 4347015 h 6858000"/>
              <a:gd name="connsiteX121" fmla="*/ 1451061 w 5181601"/>
              <a:gd name="connsiteY121" fmla="*/ 4435480 h 6858000"/>
              <a:gd name="connsiteX122" fmla="*/ 909916 w 5181601"/>
              <a:gd name="connsiteY122" fmla="*/ 4977321 h 6858000"/>
              <a:gd name="connsiteX123" fmla="*/ 792116 w 5181601"/>
              <a:gd name="connsiteY123" fmla="*/ 5028925 h 6858000"/>
              <a:gd name="connsiteX124" fmla="*/ 689040 w 5181601"/>
              <a:gd name="connsiteY124" fmla="*/ 4988379 h 6858000"/>
              <a:gd name="connsiteX125" fmla="*/ 644865 w 5181601"/>
              <a:gd name="connsiteY125" fmla="*/ 4944147 h 6858000"/>
              <a:gd name="connsiteX126" fmla="*/ 59545 w 5181601"/>
              <a:gd name="connsiteY126" fmla="*/ 4354387 h 6858000"/>
              <a:gd name="connsiteX127" fmla="*/ 8007 w 5181601"/>
              <a:gd name="connsiteY127" fmla="*/ 4210634 h 6858000"/>
              <a:gd name="connsiteX128" fmla="*/ 55864 w 5181601"/>
              <a:gd name="connsiteY128" fmla="*/ 4125856 h 6858000"/>
              <a:gd name="connsiteX129" fmla="*/ 247290 w 5181601"/>
              <a:gd name="connsiteY129" fmla="*/ 3934183 h 6858000"/>
              <a:gd name="connsiteX130" fmla="*/ 677996 w 5181601"/>
              <a:gd name="connsiteY130" fmla="*/ 3502921 h 6858000"/>
              <a:gd name="connsiteX131" fmla="*/ 773710 w 5181601"/>
              <a:gd name="connsiteY131" fmla="*/ 3451318 h 6858000"/>
              <a:gd name="connsiteX132" fmla="*/ 4377824 w 5181601"/>
              <a:gd name="connsiteY132" fmla="*/ 3442284 h 6858000"/>
              <a:gd name="connsiteX133" fmla="*/ 4417909 w 5181601"/>
              <a:gd name="connsiteY133" fmla="*/ 3445160 h 6858000"/>
              <a:gd name="connsiteX134" fmla="*/ 4502687 w 5181601"/>
              <a:gd name="connsiteY134" fmla="*/ 3493016 h 6858000"/>
              <a:gd name="connsiteX135" fmla="*/ 4716475 w 5181601"/>
              <a:gd name="connsiteY135" fmla="*/ 3702848 h 6858000"/>
              <a:gd name="connsiteX136" fmla="*/ 5125620 w 5181601"/>
              <a:gd name="connsiteY136" fmla="*/ 4115149 h 6858000"/>
              <a:gd name="connsiteX137" fmla="*/ 5180910 w 5181601"/>
              <a:gd name="connsiteY137" fmla="*/ 4210862 h 6858000"/>
              <a:gd name="connsiteX138" fmla="*/ 5147736 w 5181601"/>
              <a:gd name="connsiteY138" fmla="*/ 4324981 h 6858000"/>
              <a:gd name="connsiteX139" fmla="*/ 5125620 w 5181601"/>
              <a:gd name="connsiteY139" fmla="*/ 4347068 h 6858000"/>
              <a:gd name="connsiteX140" fmla="*/ 4506373 w 5181601"/>
              <a:gd name="connsiteY140" fmla="*/ 4965520 h 6858000"/>
              <a:gd name="connsiteX141" fmla="*/ 4366305 w 5181601"/>
              <a:gd name="connsiteY141" fmla="*/ 5013376 h 6858000"/>
              <a:gd name="connsiteX142" fmla="*/ 4281527 w 5181601"/>
              <a:gd name="connsiteY142" fmla="*/ 4969201 h 6858000"/>
              <a:gd name="connsiteX143" fmla="*/ 4167261 w 5181601"/>
              <a:gd name="connsiteY143" fmla="*/ 4855082 h 6858000"/>
              <a:gd name="connsiteX144" fmla="*/ 3654906 w 5181601"/>
              <a:gd name="connsiteY144" fmla="*/ 4343387 h 6858000"/>
              <a:gd name="connsiteX145" fmla="*/ 3603303 w 5181601"/>
              <a:gd name="connsiteY145" fmla="*/ 4225587 h 6858000"/>
              <a:gd name="connsiteX146" fmla="*/ 3640162 w 5181601"/>
              <a:gd name="connsiteY146" fmla="*/ 4129874 h 6858000"/>
              <a:gd name="connsiteX147" fmla="*/ 3673337 w 5181601"/>
              <a:gd name="connsiteY147" fmla="*/ 4096742 h 6858000"/>
              <a:gd name="connsiteX148" fmla="*/ 4274154 w 5181601"/>
              <a:gd name="connsiteY148" fmla="*/ 3493016 h 6858000"/>
              <a:gd name="connsiteX149" fmla="*/ 4377824 w 5181601"/>
              <a:gd name="connsiteY149" fmla="*/ 3442284 h 6858000"/>
              <a:gd name="connsiteX150" fmla="*/ 0 w 5181601"/>
              <a:gd name="connsiteY150" fmla="*/ 2599296 h 6858000"/>
              <a:gd name="connsiteX151" fmla="*/ 242246 w 5181601"/>
              <a:gd name="connsiteY151" fmla="*/ 2837816 h 6858000"/>
              <a:gd name="connsiteX152" fmla="*/ 614388 w 5181601"/>
              <a:gd name="connsiteY152" fmla="*/ 3213304 h 6858000"/>
              <a:gd name="connsiteX153" fmla="*/ 665972 w 5181601"/>
              <a:gd name="connsiteY153" fmla="*/ 3327423 h 6858000"/>
              <a:gd name="connsiteX154" fmla="*/ 629126 w 5181601"/>
              <a:gd name="connsiteY154" fmla="*/ 3423136 h 6858000"/>
              <a:gd name="connsiteX155" fmla="*/ 610704 w 5181601"/>
              <a:gd name="connsiteY155" fmla="*/ 3441542 h 6858000"/>
              <a:gd name="connsiteX156" fmla="*/ 0 w 5181601"/>
              <a:gd name="connsiteY156" fmla="*/ 4051696 h 6858000"/>
              <a:gd name="connsiteX157" fmla="*/ 2612752 w 5181601"/>
              <a:gd name="connsiteY157" fmla="*/ 1706367 h 6858000"/>
              <a:gd name="connsiteX158" fmla="*/ 2788890 w 5181601"/>
              <a:gd name="connsiteY158" fmla="*/ 1783532 h 6858000"/>
              <a:gd name="connsiteX159" fmla="*/ 2807310 w 5181601"/>
              <a:gd name="connsiteY159" fmla="*/ 1798263 h 6858000"/>
              <a:gd name="connsiteX160" fmla="*/ 4115101 w 5181601"/>
              <a:gd name="connsiteY160" fmla="*/ 3105638 h 6858000"/>
              <a:gd name="connsiteX161" fmla="*/ 4203514 w 5181601"/>
              <a:gd name="connsiteY161" fmla="*/ 3282409 h 6858000"/>
              <a:gd name="connsiteX162" fmla="*/ 4137204 w 5181601"/>
              <a:gd name="connsiteY162" fmla="*/ 3521787 h 6858000"/>
              <a:gd name="connsiteX163" fmla="*/ 4104049 w 5181601"/>
              <a:gd name="connsiteY163" fmla="*/ 3558614 h 6858000"/>
              <a:gd name="connsiteX164" fmla="*/ 2818361 w 5181601"/>
              <a:gd name="connsiteY164" fmla="*/ 4843894 h 6858000"/>
              <a:gd name="connsiteX165" fmla="*/ 2641533 w 5181601"/>
              <a:gd name="connsiteY165" fmla="*/ 4939646 h 6858000"/>
              <a:gd name="connsiteX166" fmla="*/ 2597326 w 5181601"/>
              <a:gd name="connsiteY166" fmla="*/ 4943328 h 6858000"/>
              <a:gd name="connsiteX167" fmla="*/ 2379975 w 5181601"/>
              <a:gd name="connsiteY167" fmla="*/ 4865991 h 6858000"/>
              <a:gd name="connsiteX168" fmla="*/ 2361556 w 5181601"/>
              <a:gd name="connsiteY168" fmla="*/ 4843894 h 6858000"/>
              <a:gd name="connsiteX169" fmla="*/ 1068501 w 5181601"/>
              <a:gd name="connsiteY169" fmla="*/ 3551249 h 6858000"/>
              <a:gd name="connsiteX170" fmla="*/ 976404 w 5181601"/>
              <a:gd name="connsiteY170" fmla="*/ 3392891 h 6858000"/>
              <a:gd name="connsiteX171" fmla="*/ 1042714 w 5181601"/>
              <a:gd name="connsiteY171" fmla="*/ 3127733 h 6858000"/>
              <a:gd name="connsiteX172" fmla="*/ 1068501 w 5181601"/>
              <a:gd name="connsiteY172" fmla="*/ 3098272 h 6858000"/>
              <a:gd name="connsiteX173" fmla="*/ 2361556 w 5181601"/>
              <a:gd name="connsiteY173" fmla="*/ 1805628 h 6858000"/>
              <a:gd name="connsiteX174" fmla="*/ 2545751 w 5181601"/>
              <a:gd name="connsiteY174" fmla="*/ 1709877 h 6858000"/>
              <a:gd name="connsiteX175" fmla="*/ 2612752 w 5181601"/>
              <a:gd name="connsiteY175" fmla="*/ 1706367 h 6858000"/>
              <a:gd name="connsiteX176" fmla="*/ 4360380 w 5181601"/>
              <a:gd name="connsiteY176" fmla="*/ 1625170 h 6858000"/>
              <a:gd name="connsiteX177" fmla="*/ 4399889 w 5181601"/>
              <a:gd name="connsiteY177" fmla="*/ 1625916 h 6858000"/>
              <a:gd name="connsiteX178" fmla="*/ 4484666 w 5181601"/>
              <a:gd name="connsiteY178" fmla="*/ 1670068 h 6858000"/>
              <a:gd name="connsiteX179" fmla="*/ 4576816 w 5181601"/>
              <a:gd name="connsiteY179" fmla="*/ 1762053 h 6858000"/>
              <a:gd name="connsiteX180" fmla="*/ 5111286 w 5181601"/>
              <a:gd name="connsiteY180" fmla="*/ 2295558 h 6858000"/>
              <a:gd name="connsiteX181" fmla="*/ 5166576 w 5181601"/>
              <a:gd name="connsiteY181" fmla="*/ 2413296 h 6858000"/>
              <a:gd name="connsiteX182" fmla="*/ 5126030 w 5181601"/>
              <a:gd name="connsiteY182" fmla="*/ 2512639 h 6858000"/>
              <a:gd name="connsiteX183" fmla="*/ 5100228 w 5181601"/>
              <a:gd name="connsiteY183" fmla="*/ 2538395 h 6858000"/>
              <a:gd name="connsiteX184" fmla="*/ 4492038 w 5181601"/>
              <a:gd name="connsiteY184" fmla="*/ 3145486 h 6858000"/>
              <a:gd name="connsiteX185" fmla="*/ 4348285 w 5181601"/>
              <a:gd name="connsiteY185" fmla="*/ 3196998 h 6858000"/>
              <a:gd name="connsiteX186" fmla="*/ 4263506 w 5181601"/>
              <a:gd name="connsiteY186" fmla="*/ 3149167 h 6858000"/>
              <a:gd name="connsiteX187" fmla="*/ 4042347 w 5181601"/>
              <a:gd name="connsiteY187" fmla="*/ 2928406 h 6858000"/>
              <a:gd name="connsiteX188" fmla="*/ 3640572 w 5181601"/>
              <a:gd name="connsiteY188" fmla="*/ 2527356 h 6858000"/>
              <a:gd name="connsiteX189" fmla="*/ 3588969 w 5181601"/>
              <a:gd name="connsiteY189" fmla="*/ 2431694 h 6858000"/>
              <a:gd name="connsiteX190" fmla="*/ 3622142 w 5181601"/>
              <a:gd name="connsiteY190" fmla="*/ 2317634 h 6858000"/>
              <a:gd name="connsiteX191" fmla="*/ 3644258 w 5181601"/>
              <a:gd name="connsiteY191" fmla="*/ 2295558 h 6858000"/>
              <a:gd name="connsiteX192" fmla="*/ 4259820 w 5181601"/>
              <a:gd name="connsiteY192" fmla="*/ 1677427 h 6858000"/>
              <a:gd name="connsiteX193" fmla="*/ 4360380 w 5181601"/>
              <a:gd name="connsiteY193" fmla="*/ 1625170 h 6858000"/>
              <a:gd name="connsiteX194" fmla="*/ 3477926 w 5181601"/>
              <a:gd name="connsiteY194" fmla="*/ 708309 h 6858000"/>
              <a:gd name="connsiteX195" fmla="*/ 3575106 w 5181601"/>
              <a:gd name="connsiteY195" fmla="*/ 741445 h 6858000"/>
              <a:gd name="connsiteX196" fmla="*/ 3589845 w 5181601"/>
              <a:gd name="connsiteY196" fmla="*/ 756172 h 6858000"/>
              <a:gd name="connsiteX197" fmla="*/ 4219907 w 5181601"/>
              <a:gd name="connsiteY197" fmla="*/ 1385754 h 6858000"/>
              <a:gd name="connsiteX198" fmla="*/ 4267807 w 5181601"/>
              <a:gd name="connsiteY198" fmla="*/ 1496207 h 6858000"/>
              <a:gd name="connsiteX199" fmla="*/ 4234645 w 5181601"/>
              <a:gd name="connsiteY199" fmla="*/ 1591932 h 6858000"/>
              <a:gd name="connsiteX200" fmla="*/ 4208853 w 5181601"/>
              <a:gd name="connsiteY200" fmla="*/ 1617705 h 6858000"/>
              <a:gd name="connsiteX201" fmla="*/ 3600898 w 5181601"/>
              <a:gd name="connsiteY201" fmla="*/ 2225195 h 6858000"/>
              <a:gd name="connsiteX202" fmla="*/ 3578791 w 5181601"/>
              <a:gd name="connsiteY202" fmla="*/ 2247286 h 6858000"/>
              <a:gd name="connsiteX203" fmla="*/ 3379824 w 5181601"/>
              <a:gd name="connsiteY203" fmla="*/ 2247286 h 6858000"/>
              <a:gd name="connsiteX204" fmla="*/ 3361401 w 5181601"/>
              <a:gd name="connsiteY204" fmla="*/ 2228877 h 6858000"/>
              <a:gd name="connsiteX205" fmla="*/ 2746077 w 5181601"/>
              <a:gd name="connsiteY205" fmla="*/ 1614023 h 6858000"/>
              <a:gd name="connsiteX206" fmla="*/ 2723970 w 5181601"/>
              <a:gd name="connsiteY206" fmla="*/ 1591932 h 6858000"/>
              <a:gd name="connsiteX207" fmla="*/ 2723970 w 5181601"/>
              <a:gd name="connsiteY207" fmla="*/ 1400480 h 6858000"/>
              <a:gd name="connsiteX208" fmla="*/ 2749762 w 5181601"/>
              <a:gd name="connsiteY208" fmla="*/ 1374708 h 6858000"/>
              <a:gd name="connsiteX209" fmla="*/ 3357716 w 5181601"/>
              <a:gd name="connsiteY209" fmla="*/ 767217 h 6858000"/>
              <a:gd name="connsiteX210" fmla="*/ 3383508 w 5181601"/>
              <a:gd name="connsiteY210" fmla="*/ 741445 h 6858000"/>
              <a:gd name="connsiteX211" fmla="*/ 3477926 w 5181601"/>
              <a:gd name="connsiteY211" fmla="*/ 708309 h 6858000"/>
              <a:gd name="connsiteX212" fmla="*/ 2294146 w 5181601"/>
              <a:gd name="connsiteY212" fmla="*/ 0 h 6858000"/>
              <a:gd name="connsiteX213" fmla="*/ 2835604 w 5181601"/>
              <a:gd name="connsiteY213" fmla="*/ 0 h 6858000"/>
              <a:gd name="connsiteX214" fmla="*/ 2929978 w 5181601"/>
              <a:gd name="connsiteY214" fmla="*/ 94203 h 6858000"/>
              <a:gd name="connsiteX215" fmla="*/ 3306144 w 5181601"/>
              <a:gd name="connsiteY215" fmla="*/ 469692 h 6858000"/>
              <a:gd name="connsiteX216" fmla="*/ 3357774 w 5181601"/>
              <a:gd name="connsiteY216" fmla="*/ 583811 h 6858000"/>
              <a:gd name="connsiteX217" fmla="*/ 3320896 w 5181601"/>
              <a:gd name="connsiteY217" fmla="*/ 679523 h 6858000"/>
              <a:gd name="connsiteX218" fmla="*/ 3302456 w 5181601"/>
              <a:gd name="connsiteY218" fmla="*/ 697930 h 6858000"/>
              <a:gd name="connsiteX219" fmla="*/ 2682889 w 5181601"/>
              <a:gd name="connsiteY219" fmla="*/ 1316382 h 6858000"/>
              <a:gd name="connsiteX220" fmla="*/ 2542748 w 5181601"/>
              <a:gd name="connsiteY220" fmla="*/ 1367919 h 6858000"/>
              <a:gd name="connsiteX221" fmla="*/ 2457926 w 5181601"/>
              <a:gd name="connsiteY221" fmla="*/ 1323744 h 6858000"/>
              <a:gd name="connsiteX222" fmla="*/ 2332538 w 5181601"/>
              <a:gd name="connsiteY222" fmla="*/ 1198581 h 6858000"/>
              <a:gd name="connsiteX223" fmla="*/ 1830983 w 5181601"/>
              <a:gd name="connsiteY223" fmla="*/ 697930 h 6858000"/>
              <a:gd name="connsiteX224" fmla="*/ 1775664 w 5181601"/>
              <a:gd name="connsiteY224" fmla="*/ 598536 h 6858000"/>
              <a:gd name="connsiteX225" fmla="*/ 1816231 w 5181601"/>
              <a:gd name="connsiteY225" fmla="*/ 480736 h 6858000"/>
              <a:gd name="connsiteX226" fmla="*/ 1856798 w 5181601"/>
              <a:gd name="connsiteY226" fmla="*/ 436561 h 6858000"/>
              <a:gd name="connsiteX227" fmla="*/ 1150820 w 5181601"/>
              <a:gd name="connsiteY227" fmla="*/ 0 h 6858000"/>
              <a:gd name="connsiteX228" fmla="*/ 2183019 w 5181601"/>
              <a:gd name="connsiteY228" fmla="*/ 0 h 6858000"/>
              <a:gd name="connsiteX229" fmla="*/ 1786632 w 5181601"/>
              <a:gd name="connsiteY229" fmla="*/ 398928 h 6858000"/>
              <a:gd name="connsiteX230" fmla="*/ 1760850 w 5181601"/>
              <a:gd name="connsiteY230" fmla="*/ 421036 h 6858000"/>
              <a:gd name="connsiteX231" fmla="*/ 1573009 w 5181601"/>
              <a:gd name="connsiteY231" fmla="*/ 421036 h 6858000"/>
              <a:gd name="connsiteX232" fmla="*/ 1558276 w 5181601"/>
              <a:gd name="connsiteY232" fmla="*/ 409982 h 6858000"/>
              <a:gd name="connsiteX233" fmla="*/ 563010 w 5181601"/>
              <a:gd name="connsiteY233" fmla="*/ 0 h 6858000"/>
              <a:gd name="connsiteX234" fmla="*/ 1007611 w 5181601"/>
              <a:gd name="connsiteY234" fmla="*/ 0 h 6858000"/>
              <a:gd name="connsiteX235" fmla="*/ 1013452 w 5181601"/>
              <a:gd name="connsiteY235" fmla="*/ 5837 h 6858000"/>
              <a:gd name="connsiteX236" fmla="*/ 2303388 w 5181601"/>
              <a:gd name="connsiteY236" fmla="*/ 1294799 h 6858000"/>
              <a:gd name="connsiteX237" fmla="*/ 2402897 w 5181601"/>
              <a:gd name="connsiteY237" fmla="*/ 1482619 h 6858000"/>
              <a:gd name="connsiteX238" fmla="*/ 2336558 w 5181601"/>
              <a:gd name="connsiteY238" fmla="*/ 1718315 h 6858000"/>
              <a:gd name="connsiteX239" fmla="*/ 2307073 w 5181601"/>
              <a:gd name="connsiteY239" fmla="*/ 1747778 h 6858000"/>
              <a:gd name="connsiteX240" fmla="*/ 1006080 w 5181601"/>
              <a:gd name="connsiteY240" fmla="*/ 3047787 h 6858000"/>
              <a:gd name="connsiteX241" fmla="*/ 843917 w 5181601"/>
              <a:gd name="connsiteY241" fmla="*/ 3136173 h 6858000"/>
              <a:gd name="connsiteX242" fmla="*/ 784949 w 5181601"/>
              <a:gd name="connsiteY242" fmla="*/ 3143539 h 6858000"/>
              <a:gd name="connsiteX243" fmla="*/ 571187 w 5181601"/>
              <a:gd name="connsiteY243" fmla="*/ 3058835 h 6858000"/>
              <a:gd name="connsiteX244" fmla="*/ 549074 w 5181601"/>
              <a:gd name="connsiteY244" fmla="*/ 3033055 h 6858000"/>
              <a:gd name="connsiteX245" fmla="*/ 0 w 5181601"/>
              <a:gd name="connsiteY245" fmla="*/ 2484397 h 6858000"/>
              <a:gd name="connsiteX246" fmla="*/ 0 w 5181601"/>
              <a:gd name="connsiteY246" fmla="*/ 561861 h 6858000"/>
              <a:gd name="connsiteX247" fmla="*/ 556445 w 5181601"/>
              <a:gd name="connsiteY247" fmla="*/ 58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5181601" h="6858000">
                <a:moveTo>
                  <a:pt x="0" y="6242804"/>
                </a:moveTo>
                <a:lnTo>
                  <a:pt x="62550" y="6305363"/>
                </a:lnTo>
                <a:lnTo>
                  <a:pt x="615112" y="6858000"/>
                </a:lnTo>
                <a:lnTo>
                  <a:pt x="0" y="6858000"/>
                </a:lnTo>
                <a:close/>
                <a:moveTo>
                  <a:pt x="3460575" y="6220384"/>
                </a:moveTo>
                <a:cubicBezTo>
                  <a:pt x="3473136" y="6219061"/>
                  <a:pt x="3486274" y="6219292"/>
                  <a:pt x="3500103" y="6221132"/>
                </a:cubicBezTo>
                <a:cubicBezTo>
                  <a:pt x="3533295" y="6224813"/>
                  <a:pt x="3562798" y="6239538"/>
                  <a:pt x="3584925" y="6265307"/>
                </a:cubicBezTo>
                <a:cubicBezTo>
                  <a:pt x="3610740" y="6287394"/>
                  <a:pt x="3636556" y="6313163"/>
                  <a:pt x="3658684" y="6338932"/>
                </a:cubicBezTo>
                <a:lnTo>
                  <a:pt x="4182179" y="6858000"/>
                </a:lnTo>
                <a:lnTo>
                  <a:pt x="2777067" y="6858000"/>
                </a:lnTo>
                <a:lnTo>
                  <a:pt x="3359963" y="6272669"/>
                </a:lnTo>
                <a:cubicBezTo>
                  <a:pt x="3390388" y="6242299"/>
                  <a:pt x="3422888" y="6224353"/>
                  <a:pt x="3460575" y="6220384"/>
                </a:cubicBezTo>
                <a:close/>
                <a:moveTo>
                  <a:pt x="1669277" y="6196356"/>
                </a:moveTo>
                <a:cubicBezTo>
                  <a:pt x="1713514" y="6188991"/>
                  <a:pt x="1754066" y="6200039"/>
                  <a:pt x="1790930" y="6225817"/>
                </a:cubicBezTo>
                <a:cubicBezTo>
                  <a:pt x="1798303" y="6233183"/>
                  <a:pt x="1801989" y="6236866"/>
                  <a:pt x="1809363" y="6244231"/>
                </a:cubicBezTo>
                <a:lnTo>
                  <a:pt x="2423766" y="6858000"/>
                </a:lnTo>
                <a:lnTo>
                  <a:pt x="973770" y="6858000"/>
                </a:lnTo>
                <a:lnTo>
                  <a:pt x="1197408" y="6634594"/>
                </a:lnTo>
                <a:cubicBezTo>
                  <a:pt x="1326434" y="6505701"/>
                  <a:pt x="1455460" y="6376807"/>
                  <a:pt x="1584488" y="6247914"/>
                </a:cubicBezTo>
                <a:cubicBezTo>
                  <a:pt x="1610293" y="6222135"/>
                  <a:pt x="1636098" y="6203722"/>
                  <a:pt x="1669277" y="6196356"/>
                </a:cubicBezTo>
                <a:close/>
                <a:moveTo>
                  <a:pt x="4333041" y="5289398"/>
                </a:moveTo>
                <a:cubicBezTo>
                  <a:pt x="4373551" y="5285716"/>
                  <a:pt x="4410378" y="5296760"/>
                  <a:pt x="4443521" y="5322529"/>
                </a:cubicBezTo>
                <a:cubicBezTo>
                  <a:pt x="4450886" y="5329891"/>
                  <a:pt x="4458252" y="5337254"/>
                  <a:pt x="4465617" y="5344616"/>
                </a:cubicBezTo>
                <a:cubicBezTo>
                  <a:pt x="4671847" y="5550767"/>
                  <a:pt x="4878076" y="5756917"/>
                  <a:pt x="5080623" y="5959386"/>
                </a:cubicBezTo>
                <a:cubicBezTo>
                  <a:pt x="5117449" y="5992518"/>
                  <a:pt x="5139545" y="6033012"/>
                  <a:pt x="5135863" y="6084550"/>
                </a:cubicBezTo>
                <a:cubicBezTo>
                  <a:pt x="5135863" y="6114000"/>
                  <a:pt x="5124815" y="6147131"/>
                  <a:pt x="5102718" y="6172900"/>
                </a:cubicBezTo>
                <a:cubicBezTo>
                  <a:pt x="5099036" y="6180262"/>
                  <a:pt x="5091671" y="6187625"/>
                  <a:pt x="5084305" y="6191306"/>
                </a:cubicBezTo>
                <a:cubicBezTo>
                  <a:pt x="4878076" y="6397456"/>
                  <a:pt x="4671847" y="6607288"/>
                  <a:pt x="4465617" y="6813438"/>
                </a:cubicBezTo>
                <a:cubicBezTo>
                  <a:pt x="4447204" y="6828163"/>
                  <a:pt x="4425108" y="6842888"/>
                  <a:pt x="4403012" y="6853932"/>
                </a:cubicBezTo>
                <a:lnTo>
                  <a:pt x="4388810" y="6858000"/>
                </a:lnTo>
                <a:lnTo>
                  <a:pt x="4303555" y="6858000"/>
                </a:lnTo>
                <a:lnTo>
                  <a:pt x="4290115" y="6853932"/>
                </a:lnTo>
                <a:cubicBezTo>
                  <a:pt x="4278262" y="6848411"/>
                  <a:pt x="4266753" y="6841048"/>
                  <a:pt x="4255705" y="6831845"/>
                </a:cubicBezTo>
                <a:cubicBezTo>
                  <a:pt x="4244658" y="6828163"/>
                  <a:pt x="4237292" y="6817120"/>
                  <a:pt x="4229928" y="6809757"/>
                </a:cubicBezTo>
                <a:cubicBezTo>
                  <a:pt x="4027380" y="6607288"/>
                  <a:pt x="3821151" y="6401137"/>
                  <a:pt x="3614922" y="6194987"/>
                </a:cubicBezTo>
                <a:cubicBezTo>
                  <a:pt x="3585460" y="6165537"/>
                  <a:pt x="3567046" y="6136087"/>
                  <a:pt x="3559682" y="6095593"/>
                </a:cubicBezTo>
                <a:cubicBezTo>
                  <a:pt x="3555999" y="6051418"/>
                  <a:pt x="3567046" y="6010925"/>
                  <a:pt x="3600191" y="5977793"/>
                </a:cubicBezTo>
                <a:cubicBezTo>
                  <a:pt x="3611238" y="5963067"/>
                  <a:pt x="3622287" y="5952024"/>
                  <a:pt x="3633335" y="5940980"/>
                </a:cubicBezTo>
                <a:cubicBezTo>
                  <a:pt x="3832199" y="5742192"/>
                  <a:pt x="4031062" y="5543405"/>
                  <a:pt x="4229928" y="5344616"/>
                </a:cubicBezTo>
                <a:cubicBezTo>
                  <a:pt x="4259389" y="5315166"/>
                  <a:pt x="4292533" y="5293079"/>
                  <a:pt x="4333041" y="5289398"/>
                </a:cubicBezTo>
                <a:close/>
                <a:moveTo>
                  <a:pt x="2571732" y="5286321"/>
                </a:moveTo>
                <a:cubicBezTo>
                  <a:pt x="2615970" y="5278959"/>
                  <a:pt x="2656520" y="5290002"/>
                  <a:pt x="2693385" y="5315767"/>
                </a:cubicBezTo>
                <a:cubicBezTo>
                  <a:pt x="2697072" y="5323128"/>
                  <a:pt x="2704445" y="5326809"/>
                  <a:pt x="2711818" y="5334171"/>
                </a:cubicBezTo>
                <a:cubicBezTo>
                  <a:pt x="2918260" y="5540293"/>
                  <a:pt x="3128389" y="5750095"/>
                  <a:pt x="3334832" y="5956217"/>
                </a:cubicBezTo>
                <a:cubicBezTo>
                  <a:pt x="3375383" y="5996705"/>
                  <a:pt x="3393815" y="6044555"/>
                  <a:pt x="3382756" y="6099766"/>
                </a:cubicBezTo>
                <a:cubicBezTo>
                  <a:pt x="3379069" y="6129212"/>
                  <a:pt x="3364324" y="6158658"/>
                  <a:pt x="3338518" y="6180742"/>
                </a:cubicBezTo>
                <a:cubicBezTo>
                  <a:pt x="3290594" y="6232273"/>
                  <a:pt x="3238983" y="6280123"/>
                  <a:pt x="3191060" y="6331654"/>
                </a:cubicBezTo>
                <a:cubicBezTo>
                  <a:pt x="3032542" y="6489925"/>
                  <a:pt x="2874022" y="6648198"/>
                  <a:pt x="2715504" y="6806470"/>
                </a:cubicBezTo>
                <a:cubicBezTo>
                  <a:pt x="2682327" y="6839597"/>
                  <a:pt x="2641775" y="6858000"/>
                  <a:pt x="2590164" y="6858000"/>
                </a:cubicBezTo>
                <a:cubicBezTo>
                  <a:pt x="2553299" y="6858000"/>
                  <a:pt x="2520121" y="6843277"/>
                  <a:pt x="2490630" y="6813831"/>
                </a:cubicBezTo>
                <a:cubicBezTo>
                  <a:pt x="2453764" y="6780705"/>
                  <a:pt x="2420587" y="6743898"/>
                  <a:pt x="2383721" y="6707090"/>
                </a:cubicBezTo>
                <a:cubicBezTo>
                  <a:pt x="2210458" y="6534094"/>
                  <a:pt x="2033506" y="6361100"/>
                  <a:pt x="1860243" y="6184424"/>
                </a:cubicBezTo>
                <a:cubicBezTo>
                  <a:pt x="1819692" y="6143935"/>
                  <a:pt x="1801259" y="6099766"/>
                  <a:pt x="1812320" y="6040874"/>
                </a:cubicBezTo>
                <a:cubicBezTo>
                  <a:pt x="1816006" y="6007748"/>
                  <a:pt x="1834438" y="5981982"/>
                  <a:pt x="1860243" y="5956217"/>
                </a:cubicBezTo>
                <a:cubicBezTo>
                  <a:pt x="1956091" y="5860518"/>
                  <a:pt x="2051938" y="5764818"/>
                  <a:pt x="2147787" y="5669119"/>
                </a:cubicBezTo>
                <a:cubicBezTo>
                  <a:pt x="2262068" y="5558696"/>
                  <a:pt x="2372662" y="5448274"/>
                  <a:pt x="2483256" y="5334171"/>
                </a:cubicBezTo>
                <a:cubicBezTo>
                  <a:pt x="2509062" y="5308405"/>
                  <a:pt x="2538553" y="5290002"/>
                  <a:pt x="2571732" y="5286321"/>
                </a:cubicBezTo>
                <a:close/>
                <a:moveTo>
                  <a:pt x="773709" y="5282640"/>
                </a:moveTo>
                <a:cubicBezTo>
                  <a:pt x="817884" y="5278959"/>
                  <a:pt x="854697" y="5290002"/>
                  <a:pt x="887828" y="5315767"/>
                </a:cubicBezTo>
                <a:cubicBezTo>
                  <a:pt x="895191" y="5323128"/>
                  <a:pt x="902553" y="5330490"/>
                  <a:pt x="909916" y="5337851"/>
                </a:cubicBezTo>
                <a:cubicBezTo>
                  <a:pt x="1116066" y="5543973"/>
                  <a:pt x="1322217" y="5750095"/>
                  <a:pt x="1528367" y="5956217"/>
                </a:cubicBezTo>
                <a:cubicBezTo>
                  <a:pt x="1568861" y="5993025"/>
                  <a:pt x="1587267" y="6037194"/>
                  <a:pt x="1579904" y="6092404"/>
                </a:cubicBezTo>
                <a:cubicBezTo>
                  <a:pt x="1576223" y="6125532"/>
                  <a:pt x="1561498" y="6154978"/>
                  <a:pt x="1535730" y="6177062"/>
                </a:cubicBezTo>
                <a:cubicBezTo>
                  <a:pt x="1509961" y="6206508"/>
                  <a:pt x="1484192" y="6232273"/>
                  <a:pt x="1454742" y="6261719"/>
                </a:cubicBezTo>
                <a:cubicBezTo>
                  <a:pt x="1274361" y="6442076"/>
                  <a:pt x="1090297" y="6626114"/>
                  <a:pt x="909916" y="6806470"/>
                </a:cubicBezTo>
                <a:cubicBezTo>
                  <a:pt x="876784" y="6839597"/>
                  <a:pt x="839972" y="6858000"/>
                  <a:pt x="795796" y="6858000"/>
                </a:cubicBezTo>
                <a:cubicBezTo>
                  <a:pt x="751621" y="6858000"/>
                  <a:pt x="718490" y="6843277"/>
                  <a:pt x="689040" y="6817513"/>
                </a:cubicBezTo>
                <a:cubicBezTo>
                  <a:pt x="677996" y="6806470"/>
                  <a:pt x="663271" y="6791747"/>
                  <a:pt x="648546" y="6777024"/>
                </a:cubicBezTo>
                <a:cubicBezTo>
                  <a:pt x="453440" y="6581945"/>
                  <a:pt x="254651" y="6383184"/>
                  <a:pt x="59545" y="6188104"/>
                </a:cubicBezTo>
                <a:cubicBezTo>
                  <a:pt x="19051" y="6147616"/>
                  <a:pt x="-3037" y="6099766"/>
                  <a:pt x="8007" y="6044555"/>
                </a:cubicBezTo>
                <a:cubicBezTo>
                  <a:pt x="15370" y="6007748"/>
                  <a:pt x="30095" y="5981982"/>
                  <a:pt x="55864" y="5959898"/>
                </a:cubicBezTo>
                <a:cubicBezTo>
                  <a:pt x="122126" y="5893645"/>
                  <a:pt x="188388" y="5827391"/>
                  <a:pt x="254651" y="5761138"/>
                </a:cubicBezTo>
                <a:cubicBezTo>
                  <a:pt x="394540" y="5621269"/>
                  <a:pt x="538108" y="5477720"/>
                  <a:pt x="677996" y="5337851"/>
                </a:cubicBezTo>
                <a:cubicBezTo>
                  <a:pt x="703765" y="5308405"/>
                  <a:pt x="736896" y="5290002"/>
                  <a:pt x="773709" y="5282640"/>
                </a:cubicBezTo>
                <a:close/>
                <a:moveTo>
                  <a:pt x="0" y="4424790"/>
                </a:moveTo>
                <a:lnTo>
                  <a:pt x="621797" y="5043077"/>
                </a:lnTo>
                <a:cubicBezTo>
                  <a:pt x="651247" y="5072531"/>
                  <a:pt x="665972" y="5109349"/>
                  <a:pt x="665972" y="5149849"/>
                </a:cubicBezTo>
                <a:cubicBezTo>
                  <a:pt x="665972" y="5190349"/>
                  <a:pt x="654928" y="5219803"/>
                  <a:pt x="629160" y="5249257"/>
                </a:cubicBezTo>
                <a:cubicBezTo>
                  <a:pt x="621797" y="5256620"/>
                  <a:pt x="618116" y="5263984"/>
                  <a:pt x="610753" y="5271347"/>
                </a:cubicBezTo>
                <a:lnTo>
                  <a:pt x="0" y="5882184"/>
                </a:lnTo>
                <a:close/>
                <a:moveTo>
                  <a:pt x="1680336" y="4365030"/>
                </a:moveTo>
                <a:cubicBezTo>
                  <a:pt x="1720887" y="4357664"/>
                  <a:pt x="1761438" y="4368712"/>
                  <a:pt x="1794617" y="4394491"/>
                </a:cubicBezTo>
                <a:cubicBezTo>
                  <a:pt x="1801990" y="4401856"/>
                  <a:pt x="1809363" y="4409222"/>
                  <a:pt x="1816735" y="4416587"/>
                </a:cubicBezTo>
                <a:cubicBezTo>
                  <a:pt x="2023177" y="4622816"/>
                  <a:pt x="2229620" y="4829046"/>
                  <a:pt x="2436063" y="5035275"/>
                </a:cubicBezTo>
                <a:cubicBezTo>
                  <a:pt x="2476613" y="5075784"/>
                  <a:pt x="2495046" y="5119976"/>
                  <a:pt x="2487673" y="5178899"/>
                </a:cubicBezTo>
                <a:cubicBezTo>
                  <a:pt x="2480300" y="5208360"/>
                  <a:pt x="2465555" y="5234139"/>
                  <a:pt x="2443435" y="5259917"/>
                </a:cubicBezTo>
                <a:cubicBezTo>
                  <a:pt x="2413944" y="5285696"/>
                  <a:pt x="2384452" y="5315157"/>
                  <a:pt x="2358646" y="5344619"/>
                </a:cubicBezTo>
                <a:cubicBezTo>
                  <a:pt x="2178009" y="5525070"/>
                  <a:pt x="1997372" y="5705520"/>
                  <a:pt x="1816735" y="5885971"/>
                </a:cubicBezTo>
                <a:cubicBezTo>
                  <a:pt x="1783557" y="5919115"/>
                  <a:pt x="1746692" y="5941210"/>
                  <a:pt x="1695082" y="5941210"/>
                </a:cubicBezTo>
                <a:cubicBezTo>
                  <a:pt x="1658217" y="5941210"/>
                  <a:pt x="1625039" y="5926480"/>
                  <a:pt x="1595547" y="5900702"/>
                </a:cubicBezTo>
                <a:cubicBezTo>
                  <a:pt x="1580801" y="5885971"/>
                  <a:pt x="1566055" y="5867557"/>
                  <a:pt x="1551309" y="5852826"/>
                </a:cubicBezTo>
                <a:cubicBezTo>
                  <a:pt x="1355927" y="5657645"/>
                  <a:pt x="1160544" y="5462464"/>
                  <a:pt x="961474" y="5267283"/>
                </a:cubicBezTo>
                <a:cubicBezTo>
                  <a:pt x="920922" y="5226773"/>
                  <a:pt x="902490" y="5178899"/>
                  <a:pt x="913550" y="5123659"/>
                </a:cubicBezTo>
                <a:cubicBezTo>
                  <a:pt x="917236" y="5090515"/>
                  <a:pt x="935669" y="5061054"/>
                  <a:pt x="961474" y="5038957"/>
                </a:cubicBezTo>
                <a:cubicBezTo>
                  <a:pt x="1027830" y="4972670"/>
                  <a:pt x="1094187" y="4906382"/>
                  <a:pt x="1156857" y="4840093"/>
                </a:cubicBezTo>
                <a:cubicBezTo>
                  <a:pt x="1300629" y="4700153"/>
                  <a:pt x="1440715" y="4560211"/>
                  <a:pt x="1584488" y="4416587"/>
                </a:cubicBezTo>
                <a:cubicBezTo>
                  <a:pt x="1610294" y="4387126"/>
                  <a:pt x="1643471" y="4368712"/>
                  <a:pt x="1680336" y="4365030"/>
                </a:cubicBezTo>
                <a:close/>
                <a:moveTo>
                  <a:pt x="3461609" y="4359784"/>
                </a:moveTo>
                <a:cubicBezTo>
                  <a:pt x="3474165" y="4358459"/>
                  <a:pt x="3487297" y="4358689"/>
                  <a:pt x="3501119" y="4360533"/>
                </a:cubicBezTo>
                <a:cubicBezTo>
                  <a:pt x="3537978" y="4364219"/>
                  <a:pt x="3563780" y="4382651"/>
                  <a:pt x="3589583" y="4404770"/>
                </a:cubicBezTo>
                <a:cubicBezTo>
                  <a:pt x="3630129" y="4449008"/>
                  <a:pt x="3670675" y="4489559"/>
                  <a:pt x="3714907" y="4530110"/>
                </a:cubicBezTo>
                <a:cubicBezTo>
                  <a:pt x="3880777" y="4699688"/>
                  <a:pt x="4046646" y="4865580"/>
                  <a:pt x="4212516" y="5031470"/>
                </a:cubicBezTo>
                <a:cubicBezTo>
                  <a:pt x="4245691" y="5064649"/>
                  <a:pt x="4267807" y="5101513"/>
                  <a:pt x="4267807" y="5153124"/>
                </a:cubicBezTo>
                <a:cubicBezTo>
                  <a:pt x="4267807" y="5189989"/>
                  <a:pt x="4253062" y="5223167"/>
                  <a:pt x="4227260" y="5252659"/>
                </a:cubicBezTo>
                <a:cubicBezTo>
                  <a:pt x="4205145" y="5274778"/>
                  <a:pt x="4183028" y="5296896"/>
                  <a:pt x="4160912" y="5315329"/>
                </a:cubicBezTo>
                <a:cubicBezTo>
                  <a:pt x="3972926" y="5507025"/>
                  <a:pt x="3781255" y="5695036"/>
                  <a:pt x="3593268" y="5886732"/>
                </a:cubicBezTo>
                <a:cubicBezTo>
                  <a:pt x="3552722" y="5927283"/>
                  <a:pt x="3508490" y="5945716"/>
                  <a:pt x="3449515" y="5934657"/>
                </a:cubicBezTo>
                <a:cubicBezTo>
                  <a:pt x="3416341" y="5927283"/>
                  <a:pt x="3390539" y="5908851"/>
                  <a:pt x="3364737" y="5886732"/>
                </a:cubicBezTo>
                <a:cubicBezTo>
                  <a:pt x="3268901" y="5790883"/>
                  <a:pt x="3173064" y="5691349"/>
                  <a:pt x="3077228" y="5595501"/>
                </a:cubicBezTo>
                <a:cubicBezTo>
                  <a:pt x="2962963" y="5484907"/>
                  <a:pt x="2852383" y="5374313"/>
                  <a:pt x="2741803" y="5260032"/>
                </a:cubicBezTo>
                <a:cubicBezTo>
                  <a:pt x="2712315" y="5234227"/>
                  <a:pt x="2693885" y="5204735"/>
                  <a:pt x="2690199" y="5164184"/>
                </a:cubicBezTo>
                <a:cubicBezTo>
                  <a:pt x="2686513" y="5123632"/>
                  <a:pt x="2697571" y="5086767"/>
                  <a:pt x="2723373" y="5053589"/>
                </a:cubicBezTo>
                <a:cubicBezTo>
                  <a:pt x="2730745" y="5046216"/>
                  <a:pt x="2738117" y="5038843"/>
                  <a:pt x="2745489" y="5031470"/>
                </a:cubicBezTo>
                <a:cubicBezTo>
                  <a:pt x="2951905" y="4825028"/>
                  <a:pt x="3158320" y="4618585"/>
                  <a:pt x="3361051" y="4412143"/>
                </a:cubicBezTo>
                <a:cubicBezTo>
                  <a:pt x="3391461" y="4381729"/>
                  <a:pt x="3423944" y="4363758"/>
                  <a:pt x="3461609" y="4359784"/>
                </a:cubicBezTo>
                <a:close/>
                <a:moveTo>
                  <a:pt x="773710" y="3451318"/>
                </a:moveTo>
                <a:cubicBezTo>
                  <a:pt x="817884" y="3447631"/>
                  <a:pt x="854697" y="3458689"/>
                  <a:pt x="887828" y="3484491"/>
                </a:cubicBezTo>
                <a:cubicBezTo>
                  <a:pt x="895191" y="3491864"/>
                  <a:pt x="902553" y="3499235"/>
                  <a:pt x="909916" y="3506608"/>
                </a:cubicBezTo>
                <a:cubicBezTo>
                  <a:pt x="1116066" y="3713023"/>
                  <a:pt x="1322217" y="3919439"/>
                  <a:pt x="1528367" y="4122169"/>
                </a:cubicBezTo>
                <a:cubicBezTo>
                  <a:pt x="1568861" y="4162715"/>
                  <a:pt x="1587267" y="4210634"/>
                  <a:pt x="1579904" y="4265924"/>
                </a:cubicBezTo>
                <a:cubicBezTo>
                  <a:pt x="1572542" y="4299097"/>
                  <a:pt x="1557817" y="4324900"/>
                  <a:pt x="1535730" y="4347015"/>
                </a:cubicBezTo>
                <a:cubicBezTo>
                  <a:pt x="1509961" y="4376503"/>
                  <a:pt x="1480511" y="4405992"/>
                  <a:pt x="1451061" y="4435480"/>
                </a:cubicBezTo>
                <a:cubicBezTo>
                  <a:pt x="1270679" y="4616093"/>
                  <a:pt x="1090297" y="4796707"/>
                  <a:pt x="909916" y="4977321"/>
                </a:cubicBezTo>
                <a:cubicBezTo>
                  <a:pt x="876784" y="5010495"/>
                  <a:pt x="839972" y="5028925"/>
                  <a:pt x="792116" y="5028925"/>
                </a:cubicBezTo>
                <a:cubicBezTo>
                  <a:pt x="751621" y="5028925"/>
                  <a:pt x="718490" y="5014181"/>
                  <a:pt x="689040" y="4988379"/>
                </a:cubicBezTo>
                <a:cubicBezTo>
                  <a:pt x="674315" y="4973635"/>
                  <a:pt x="659590" y="4958891"/>
                  <a:pt x="644865" y="4944147"/>
                </a:cubicBezTo>
                <a:cubicBezTo>
                  <a:pt x="449758" y="4745103"/>
                  <a:pt x="254652" y="4549745"/>
                  <a:pt x="59545" y="4354387"/>
                </a:cubicBezTo>
                <a:cubicBezTo>
                  <a:pt x="19051" y="4313841"/>
                  <a:pt x="-3037" y="4269609"/>
                  <a:pt x="8007" y="4210634"/>
                </a:cubicBezTo>
                <a:cubicBezTo>
                  <a:pt x="15370" y="4177459"/>
                  <a:pt x="30095" y="4151657"/>
                  <a:pt x="55864" y="4125856"/>
                </a:cubicBezTo>
                <a:cubicBezTo>
                  <a:pt x="118445" y="4063193"/>
                  <a:pt x="184707" y="3996845"/>
                  <a:pt x="247290" y="3934183"/>
                </a:cubicBezTo>
                <a:cubicBezTo>
                  <a:pt x="390858" y="3790430"/>
                  <a:pt x="534427" y="3646676"/>
                  <a:pt x="677996" y="3502921"/>
                </a:cubicBezTo>
                <a:cubicBezTo>
                  <a:pt x="703765" y="3477119"/>
                  <a:pt x="736896" y="3455004"/>
                  <a:pt x="773710" y="3451318"/>
                </a:cubicBezTo>
                <a:close/>
                <a:moveTo>
                  <a:pt x="4377824" y="3442284"/>
                </a:moveTo>
                <a:cubicBezTo>
                  <a:pt x="4390725" y="3441479"/>
                  <a:pt x="4404087" y="3442399"/>
                  <a:pt x="4417909" y="3445160"/>
                </a:cubicBezTo>
                <a:cubicBezTo>
                  <a:pt x="4454768" y="3448841"/>
                  <a:pt x="4480571" y="3467247"/>
                  <a:pt x="4502687" y="3493016"/>
                </a:cubicBezTo>
                <a:cubicBezTo>
                  <a:pt x="4576407" y="3562960"/>
                  <a:pt x="4646441" y="3632905"/>
                  <a:pt x="4716475" y="3702848"/>
                </a:cubicBezTo>
                <a:cubicBezTo>
                  <a:pt x="4852856" y="3839055"/>
                  <a:pt x="4989238" y="3978942"/>
                  <a:pt x="5125620" y="4115149"/>
                </a:cubicBezTo>
                <a:cubicBezTo>
                  <a:pt x="5155108" y="4140917"/>
                  <a:pt x="5173538" y="4170368"/>
                  <a:pt x="5180910" y="4210862"/>
                </a:cubicBezTo>
                <a:cubicBezTo>
                  <a:pt x="5184596" y="4251356"/>
                  <a:pt x="5173538" y="4291850"/>
                  <a:pt x="5147736" y="4324981"/>
                </a:cubicBezTo>
                <a:cubicBezTo>
                  <a:pt x="5140364" y="4332343"/>
                  <a:pt x="5132992" y="4339706"/>
                  <a:pt x="5125620" y="4347068"/>
                </a:cubicBezTo>
                <a:cubicBezTo>
                  <a:pt x="4919204" y="4553218"/>
                  <a:pt x="4712788" y="4759370"/>
                  <a:pt x="4506373" y="4965520"/>
                </a:cubicBezTo>
                <a:cubicBezTo>
                  <a:pt x="4465827" y="5006013"/>
                  <a:pt x="4421595" y="5024420"/>
                  <a:pt x="4366305" y="5013376"/>
                </a:cubicBezTo>
                <a:cubicBezTo>
                  <a:pt x="4333131" y="5009695"/>
                  <a:pt x="4303642" y="4994970"/>
                  <a:pt x="4281527" y="4969201"/>
                </a:cubicBezTo>
                <a:cubicBezTo>
                  <a:pt x="4244667" y="4932388"/>
                  <a:pt x="4204120" y="4895576"/>
                  <a:pt x="4167261" y="4855082"/>
                </a:cubicBezTo>
                <a:cubicBezTo>
                  <a:pt x="3997705" y="4685745"/>
                  <a:pt x="3824462" y="4512725"/>
                  <a:pt x="3654906" y="4343387"/>
                </a:cubicBezTo>
                <a:cubicBezTo>
                  <a:pt x="3621733" y="4310256"/>
                  <a:pt x="3603303" y="4273443"/>
                  <a:pt x="3603303" y="4225587"/>
                </a:cubicBezTo>
                <a:cubicBezTo>
                  <a:pt x="3603303" y="4188775"/>
                  <a:pt x="3614360" y="4155643"/>
                  <a:pt x="3640162" y="4129874"/>
                </a:cubicBezTo>
                <a:cubicBezTo>
                  <a:pt x="3651221" y="4118830"/>
                  <a:pt x="3662279" y="4107786"/>
                  <a:pt x="3673337" y="4096742"/>
                </a:cubicBezTo>
                <a:cubicBezTo>
                  <a:pt x="3872381" y="3894273"/>
                  <a:pt x="4075111" y="3695486"/>
                  <a:pt x="4274154" y="3493016"/>
                </a:cubicBezTo>
                <a:cubicBezTo>
                  <a:pt x="4304564" y="3462646"/>
                  <a:pt x="4339120" y="3444700"/>
                  <a:pt x="4377824" y="3442284"/>
                </a:cubicBezTo>
                <a:close/>
                <a:moveTo>
                  <a:pt x="0" y="2599296"/>
                </a:moveTo>
                <a:lnTo>
                  <a:pt x="242246" y="2837816"/>
                </a:lnTo>
                <a:cubicBezTo>
                  <a:pt x="367522" y="2962979"/>
                  <a:pt x="489113" y="3088141"/>
                  <a:pt x="614388" y="3213304"/>
                </a:cubicBezTo>
                <a:cubicBezTo>
                  <a:pt x="647550" y="3242754"/>
                  <a:pt x="665972" y="3279568"/>
                  <a:pt x="665972" y="3327423"/>
                </a:cubicBezTo>
                <a:cubicBezTo>
                  <a:pt x="665972" y="3364235"/>
                  <a:pt x="651234" y="3393685"/>
                  <a:pt x="629126" y="3423136"/>
                </a:cubicBezTo>
                <a:cubicBezTo>
                  <a:pt x="625442" y="3426817"/>
                  <a:pt x="618073" y="3434179"/>
                  <a:pt x="610704" y="3441542"/>
                </a:cubicBezTo>
                <a:lnTo>
                  <a:pt x="0" y="4051696"/>
                </a:lnTo>
                <a:close/>
                <a:moveTo>
                  <a:pt x="2612752" y="1706367"/>
                </a:moveTo>
                <a:cubicBezTo>
                  <a:pt x="2677681" y="1710338"/>
                  <a:pt x="2736394" y="1736576"/>
                  <a:pt x="2788890" y="1783532"/>
                </a:cubicBezTo>
                <a:cubicBezTo>
                  <a:pt x="2796258" y="1787215"/>
                  <a:pt x="2803625" y="1794580"/>
                  <a:pt x="2807310" y="1798263"/>
                </a:cubicBezTo>
                <a:cubicBezTo>
                  <a:pt x="3245696" y="2236510"/>
                  <a:pt x="3680398" y="2671074"/>
                  <a:pt x="4115101" y="3105638"/>
                </a:cubicBezTo>
                <a:cubicBezTo>
                  <a:pt x="4166675" y="3157195"/>
                  <a:pt x="4196146" y="3212437"/>
                  <a:pt x="4203514" y="3282409"/>
                </a:cubicBezTo>
                <a:cubicBezTo>
                  <a:pt x="4218250" y="3374477"/>
                  <a:pt x="4192462" y="3451815"/>
                  <a:pt x="4137204" y="3521787"/>
                </a:cubicBezTo>
                <a:cubicBezTo>
                  <a:pt x="4126153" y="3536518"/>
                  <a:pt x="4115101" y="3547566"/>
                  <a:pt x="4104049" y="3558614"/>
                </a:cubicBezTo>
                <a:cubicBezTo>
                  <a:pt x="3676714" y="3985814"/>
                  <a:pt x="3245696" y="4413012"/>
                  <a:pt x="2818361" y="4843894"/>
                </a:cubicBezTo>
                <a:cubicBezTo>
                  <a:pt x="2770470" y="4891769"/>
                  <a:pt x="2711528" y="4928597"/>
                  <a:pt x="2641533" y="4939646"/>
                </a:cubicBezTo>
                <a:cubicBezTo>
                  <a:pt x="2623114" y="4943328"/>
                  <a:pt x="2604694" y="4943328"/>
                  <a:pt x="2597326" y="4943328"/>
                </a:cubicBezTo>
                <a:cubicBezTo>
                  <a:pt x="2508912" y="4943328"/>
                  <a:pt x="2438918" y="4917549"/>
                  <a:pt x="2379975" y="4865991"/>
                </a:cubicBezTo>
                <a:cubicBezTo>
                  <a:pt x="2372607" y="4858625"/>
                  <a:pt x="2368923" y="4851259"/>
                  <a:pt x="2361556" y="4843894"/>
                </a:cubicBezTo>
                <a:cubicBezTo>
                  <a:pt x="1930537" y="4413012"/>
                  <a:pt x="1499519" y="3982130"/>
                  <a:pt x="1068501" y="3551249"/>
                </a:cubicBezTo>
                <a:cubicBezTo>
                  <a:pt x="1020611" y="3507056"/>
                  <a:pt x="991139" y="3455497"/>
                  <a:pt x="976404" y="3392891"/>
                </a:cubicBezTo>
                <a:cubicBezTo>
                  <a:pt x="954300" y="3293458"/>
                  <a:pt x="976404" y="3205072"/>
                  <a:pt x="1042714" y="3127733"/>
                </a:cubicBezTo>
                <a:cubicBezTo>
                  <a:pt x="1050082" y="3116686"/>
                  <a:pt x="1057450" y="3109320"/>
                  <a:pt x="1068501" y="3098272"/>
                </a:cubicBezTo>
                <a:cubicBezTo>
                  <a:pt x="1499519" y="2667391"/>
                  <a:pt x="1930537" y="2236510"/>
                  <a:pt x="2361556" y="1805628"/>
                </a:cubicBezTo>
                <a:cubicBezTo>
                  <a:pt x="2413130" y="1754070"/>
                  <a:pt x="2472073" y="1720925"/>
                  <a:pt x="2545751" y="1709877"/>
                </a:cubicBezTo>
                <a:cubicBezTo>
                  <a:pt x="2568776" y="1706193"/>
                  <a:pt x="2591109" y="1705044"/>
                  <a:pt x="2612752" y="1706367"/>
                </a:cubicBezTo>
                <a:close/>
                <a:moveTo>
                  <a:pt x="4360380" y="1625170"/>
                </a:moveTo>
                <a:cubicBezTo>
                  <a:pt x="4372935" y="1623847"/>
                  <a:pt x="4386066" y="1624077"/>
                  <a:pt x="4399889" y="1625916"/>
                </a:cubicBezTo>
                <a:cubicBezTo>
                  <a:pt x="4433062" y="1629596"/>
                  <a:pt x="4458864" y="1644314"/>
                  <a:pt x="4484666" y="1670068"/>
                </a:cubicBezTo>
                <a:cubicBezTo>
                  <a:pt x="4514154" y="1699503"/>
                  <a:pt x="4547328" y="1728938"/>
                  <a:pt x="4576816" y="1762053"/>
                </a:cubicBezTo>
                <a:cubicBezTo>
                  <a:pt x="4753744" y="1938660"/>
                  <a:pt x="4934358" y="2115269"/>
                  <a:pt x="5111286" y="2295558"/>
                </a:cubicBezTo>
                <a:cubicBezTo>
                  <a:pt x="5144460" y="2328671"/>
                  <a:pt x="5166576" y="2365465"/>
                  <a:pt x="5166576" y="2413296"/>
                </a:cubicBezTo>
                <a:cubicBezTo>
                  <a:pt x="5166576" y="2450090"/>
                  <a:pt x="5151832" y="2483205"/>
                  <a:pt x="5126030" y="2512639"/>
                </a:cubicBezTo>
                <a:cubicBezTo>
                  <a:pt x="5118658" y="2523677"/>
                  <a:pt x="5111286" y="2531036"/>
                  <a:pt x="5100228" y="2538395"/>
                </a:cubicBezTo>
                <a:cubicBezTo>
                  <a:pt x="4897497" y="2740759"/>
                  <a:pt x="4694769" y="2943123"/>
                  <a:pt x="4492038" y="3145486"/>
                </a:cubicBezTo>
                <a:cubicBezTo>
                  <a:pt x="4451492" y="3185960"/>
                  <a:pt x="4407260" y="3204356"/>
                  <a:pt x="4348285" y="3196998"/>
                </a:cubicBezTo>
                <a:cubicBezTo>
                  <a:pt x="4315110" y="3189638"/>
                  <a:pt x="4289308" y="3174920"/>
                  <a:pt x="4263506" y="3149167"/>
                </a:cubicBezTo>
                <a:cubicBezTo>
                  <a:pt x="4189786" y="3075579"/>
                  <a:pt x="4116066" y="3001993"/>
                  <a:pt x="4042347" y="2928406"/>
                </a:cubicBezTo>
                <a:cubicBezTo>
                  <a:pt x="3909650" y="2792270"/>
                  <a:pt x="3776954" y="2659813"/>
                  <a:pt x="3640572" y="2527356"/>
                </a:cubicBezTo>
                <a:cubicBezTo>
                  <a:pt x="3614770" y="2501601"/>
                  <a:pt x="3592655" y="2468487"/>
                  <a:pt x="3588969" y="2431694"/>
                </a:cubicBezTo>
                <a:cubicBezTo>
                  <a:pt x="3585282" y="2387541"/>
                  <a:pt x="3596340" y="2350748"/>
                  <a:pt x="3622142" y="2317634"/>
                </a:cubicBezTo>
                <a:cubicBezTo>
                  <a:pt x="3629514" y="2310274"/>
                  <a:pt x="3636886" y="2302916"/>
                  <a:pt x="3644258" y="2295558"/>
                </a:cubicBezTo>
                <a:cubicBezTo>
                  <a:pt x="3850674" y="2089513"/>
                  <a:pt x="4053405" y="1883471"/>
                  <a:pt x="4259820" y="1677427"/>
                </a:cubicBezTo>
                <a:cubicBezTo>
                  <a:pt x="4290230" y="1647073"/>
                  <a:pt x="4322714" y="1629136"/>
                  <a:pt x="4360380" y="1625170"/>
                </a:cubicBezTo>
                <a:close/>
                <a:moveTo>
                  <a:pt x="3477926" y="708309"/>
                </a:moveTo>
                <a:cubicBezTo>
                  <a:pt x="3511547" y="708309"/>
                  <a:pt x="3545629" y="719354"/>
                  <a:pt x="3575106" y="741445"/>
                </a:cubicBezTo>
                <a:cubicBezTo>
                  <a:pt x="3578791" y="745126"/>
                  <a:pt x="3586160" y="748808"/>
                  <a:pt x="3589845" y="756172"/>
                </a:cubicBezTo>
                <a:cubicBezTo>
                  <a:pt x="3799865" y="966032"/>
                  <a:pt x="4009886" y="1175894"/>
                  <a:pt x="4219907" y="1385754"/>
                </a:cubicBezTo>
                <a:cubicBezTo>
                  <a:pt x="4249384" y="1415207"/>
                  <a:pt x="4267807" y="1452025"/>
                  <a:pt x="4267807" y="1496207"/>
                </a:cubicBezTo>
                <a:cubicBezTo>
                  <a:pt x="4267807" y="1533024"/>
                  <a:pt x="4256752" y="1566159"/>
                  <a:pt x="4234645" y="1591932"/>
                </a:cubicBezTo>
                <a:cubicBezTo>
                  <a:pt x="4227276" y="1602978"/>
                  <a:pt x="4216222" y="1610340"/>
                  <a:pt x="4208853" y="1617705"/>
                </a:cubicBezTo>
                <a:cubicBezTo>
                  <a:pt x="4006202" y="1820202"/>
                  <a:pt x="3803550" y="2022699"/>
                  <a:pt x="3600898" y="2225195"/>
                </a:cubicBezTo>
                <a:cubicBezTo>
                  <a:pt x="3593529" y="2232558"/>
                  <a:pt x="3586160" y="2239923"/>
                  <a:pt x="3578791" y="2247286"/>
                </a:cubicBezTo>
                <a:cubicBezTo>
                  <a:pt x="3519838" y="2295149"/>
                  <a:pt x="3438777" y="2298831"/>
                  <a:pt x="3379824" y="2247286"/>
                </a:cubicBezTo>
                <a:cubicBezTo>
                  <a:pt x="3372454" y="2239923"/>
                  <a:pt x="3368770" y="2236240"/>
                  <a:pt x="3361401" y="2228877"/>
                </a:cubicBezTo>
                <a:cubicBezTo>
                  <a:pt x="3155065" y="2022699"/>
                  <a:pt x="2952413" y="1816520"/>
                  <a:pt x="2746077" y="1614023"/>
                </a:cubicBezTo>
                <a:cubicBezTo>
                  <a:pt x="2738708" y="1606659"/>
                  <a:pt x="2731339" y="1599296"/>
                  <a:pt x="2723970" y="1591932"/>
                </a:cubicBezTo>
                <a:cubicBezTo>
                  <a:pt x="2679755" y="1533024"/>
                  <a:pt x="2679755" y="1455707"/>
                  <a:pt x="2723970" y="1400480"/>
                </a:cubicBezTo>
                <a:cubicBezTo>
                  <a:pt x="2731339" y="1389435"/>
                  <a:pt x="2742392" y="1382072"/>
                  <a:pt x="2749762" y="1374708"/>
                </a:cubicBezTo>
                <a:cubicBezTo>
                  <a:pt x="2952413" y="1172211"/>
                  <a:pt x="3155065" y="969715"/>
                  <a:pt x="3357716" y="767217"/>
                </a:cubicBezTo>
                <a:cubicBezTo>
                  <a:pt x="3365086" y="759853"/>
                  <a:pt x="3376140" y="748808"/>
                  <a:pt x="3383508" y="741445"/>
                </a:cubicBezTo>
                <a:cubicBezTo>
                  <a:pt x="3411143" y="719354"/>
                  <a:pt x="3444304" y="708309"/>
                  <a:pt x="3477926" y="708309"/>
                </a:cubicBezTo>
                <a:close/>
                <a:moveTo>
                  <a:pt x="2294146" y="0"/>
                </a:moveTo>
                <a:lnTo>
                  <a:pt x="2835604" y="0"/>
                </a:lnTo>
                <a:lnTo>
                  <a:pt x="2929978" y="94203"/>
                </a:lnTo>
                <a:cubicBezTo>
                  <a:pt x="3055367" y="219367"/>
                  <a:pt x="3180755" y="344529"/>
                  <a:pt x="3306144" y="469692"/>
                </a:cubicBezTo>
                <a:cubicBezTo>
                  <a:pt x="3339335" y="499142"/>
                  <a:pt x="3357774" y="539636"/>
                  <a:pt x="3357774" y="583811"/>
                </a:cubicBezTo>
                <a:cubicBezTo>
                  <a:pt x="3354087" y="620623"/>
                  <a:pt x="3343023" y="650073"/>
                  <a:pt x="3320896" y="679523"/>
                </a:cubicBezTo>
                <a:cubicBezTo>
                  <a:pt x="3313520" y="686886"/>
                  <a:pt x="3306144" y="690567"/>
                  <a:pt x="3302456" y="697930"/>
                </a:cubicBezTo>
                <a:cubicBezTo>
                  <a:pt x="3095934" y="904080"/>
                  <a:pt x="2889411" y="1110231"/>
                  <a:pt x="2682889" y="1316382"/>
                </a:cubicBezTo>
                <a:cubicBezTo>
                  <a:pt x="2642322" y="1356875"/>
                  <a:pt x="2598067" y="1375282"/>
                  <a:pt x="2542748" y="1367919"/>
                </a:cubicBezTo>
                <a:cubicBezTo>
                  <a:pt x="2509557" y="1364238"/>
                  <a:pt x="2480054" y="1345832"/>
                  <a:pt x="2457926" y="1323744"/>
                </a:cubicBezTo>
                <a:cubicBezTo>
                  <a:pt x="2413671" y="1279569"/>
                  <a:pt x="2373104" y="1239075"/>
                  <a:pt x="2332538" y="1198581"/>
                </a:cubicBezTo>
                <a:cubicBezTo>
                  <a:pt x="2166582" y="1032924"/>
                  <a:pt x="1996938" y="863587"/>
                  <a:pt x="1830983" y="697930"/>
                </a:cubicBezTo>
                <a:cubicBezTo>
                  <a:pt x="1801480" y="668480"/>
                  <a:pt x="1783040" y="639029"/>
                  <a:pt x="1775664" y="598536"/>
                </a:cubicBezTo>
                <a:cubicBezTo>
                  <a:pt x="1771977" y="554361"/>
                  <a:pt x="1786728" y="513867"/>
                  <a:pt x="1816231" y="480736"/>
                </a:cubicBezTo>
                <a:cubicBezTo>
                  <a:pt x="1830983" y="466011"/>
                  <a:pt x="1842047" y="451286"/>
                  <a:pt x="1856798" y="436561"/>
                </a:cubicBezTo>
                <a:close/>
                <a:moveTo>
                  <a:pt x="1150820" y="0"/>
                </a:moveTo>
                <a:lnTo>
                  <a:pt x="2183019" y="0"/>
                </a:lnTo>
                <a:lnTo>
                  <a:pt x="1786632" y="398928"/>
                </a:lnTo>
                <a:cubicBezTo>
                  <a:pt x="1779265" y="406298"/>
                  <a:pt x="1771899" y="413667"/>
                  <a:pt x="1760850" y="421036"/>
                </a:cubicBezTo>
                <a:cubicBezTo>
                  <a:pt x="1705602" y="465251"/>
                  <a:pt x="1628256" y="465251"/>
                  <a:pt x="1573009" y="421036"/>
                </a:cubicBezTo>
                <a:cubicBezTo>
                  <a:pt x="1569326" y="417351"/>
                  <a:pt x="1561959" y="413667"/>
                  <a:pt x="1558276" y="409982"/>
                </a:cubicBezTo>
                <a:close/>
                <a:moveTo>
                  <a:pt x="563010" y="0"/>
                </a:moveTo>
                <a:lnTo>
                  <a:pt x="1007611" y="0"/>
                </a:lnTo>
                <a:lnTo>
                  <a:pt x="1013452" y="5837"/>
                </a:lnTo>
                <a:cubicBezTo>
                  <a:pt x="1444659" y="433036"/>
                  <a:pt x="1872180" y="863917"/>
                  <a:pt x="2303388" y="1294799"/>
                </a:cubicBezTo>
                <a:cubicBezTo>
                  <a:pt x="2354986" y="1346358"/>
                  <a:pt x="2391840" y="1408964"/>
                  <a:pt x="2402897" y="1482619"/>
                </a:cubicBezTo>
                <a:cubicBezTo>
                  <a:pt x="2413954" y="1571005"/>
                  <a:pt x="2391840" y="1648344"/>
                  <a:pt x="2336558" y="1718315"/>
                </a:cubicBezTo>
                <a:cubicBezTo>
                  <a:pt x="2325502" y="1729363"/>
                  <a:pt x="2318130" y="1740412"/>
                  <a:pt x="2307073" y="1747778"/>
                </a:cubicBezTo>
                <a:cubicBezTo>
                  <a:pt x="1875866" y="2182340"/>
                  <a:pt x="1440974" y="2613222"/>
                  <a:pt x="1006080" y="3047787"/>
                </a:cubicBezTo>
                <a:cubicBezTo>
                  <a:pt x="961854" y="3095662"/>
                  <a:pt x="906571" y="3125125"/>
                  <a:pt x="843917" y="3136173"/>
                </a:cubicBezTo>
                <a:cubicBezTo>
                  <a:pt x="825490" y="3139856"/>
                  <a:pt x="807061" y="3139856"/>
                  <a:pt x="784949" y="3143539"/>
                </a:cubicBezTo>
                <a:cubicBezTo>
                  <a:pt x="703866" y="3143539"/>
                  <a:pt x="633841" y="3114076"/>
                  <a:pt x="571187" y="3058835"/>
                </a:cubicBezTo>
                <a:cubicBezTo>
                  <a:pt x="563816" y="3051469"/>
                  <a:pt x="556445" y="3044104"/>
                  <a:pt x="549074" y="3033055"/>
                </a:cubicBezTo>
                <a:lnTo>
                  <a:pt x="0" y="2484397"/>
                </a:lnTo>
                <a:lnTo>
                  <a:pt x="0" y="561861"/>
                </a:lnTo>
                <a:lnTo>
                  <a:pt x="556445" y="583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095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8674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5309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438401" y="1475357"/>
            <a:ext cx="7315199" cy="3145511"/>
          </a:xfrm>
          <a:custGeom>
            <a:avLst/>
            <a:gdLst>
              <a:gd name="connsiteX0" fmla="*/ 4595895 w 7315199"/>
              <a:gd name="connsiteY0" fmla="*/ 1602835 h 3145511"/>
              <a:gd name="connsiteX1" fmla="*/ 5486069 w 7315199"/>
              <a:gd name="connsiteY1" fmla="*/ 1602835 h 3145511"/>
              <a:gd name="connsiteX2" fmla="*/ 5931595 w 7315199"/>
              <a:gd name="connsiteY2" fmla="*/ 2374173 h 3145511"/>
              <a:gd name="connsiteX3" fmla="*/ 5486069 w 7315199"/>
              <a:gd name="connsiteY3" fmla="*/ 3145511 h 3145511"/>
              <a:gd name="connsiteX4" fmla="*/ 4595895 w 7315199"/>
              <a:gd name="connsiteY4" fmla="*/ 3145511 h 3145511"/>
              <a:gd name="connsiteX5" fmla="*/ 4150807 w 7315199"/>
              <a:gd name="connsiteY5" fmla="*/ 2374173 h 3145511"/>
              <a:gd name="connsiteX6" fmla="*/ 1828689 w 7315199"/>
              <a:gd name="connsiteY6" fmla="*/ 1602835 h 3145511"/>
              <a:gd name="connsiteX7" fmla="*/ 2718863 w 7315199"/>
              <a:gd name="connsiteY7" fmla="*/ 1602835 h 3145511"/>
              <a:gd name="connsiteX8" fmla="*/ 3164389 w 7315199"/>
              <a:gd name="connsiteY8" fmla="*/ 2374173 h 3145511"/>
              <a:gd name="connsiteX9" fmla="*/ 2718863 w 7315199"/>
              <a:gd name="connsiteY9" fmla="*/ 3145511 h 3145511"/>
              <a:gd name="connsiteX10" fmla="*/ 1828689 w 7315199"/>
              <a:gd name="connsiteY10" fmla="*/ 3145511 h 3145511"/>
              <a:gd name="connsiteX11" fmla="*/ 1383601 w 7315199"/>
              <a:gd name="connsiteY11" fmla="*/ 2374173 h 3145511"/>
              <a:gd name="connsiteX12" fmla="*/ 5979498 w 7315199"/>
              <a:gd name="connsiteY12" fmla="*/ 801418 h 3145511"/>
              <a:gd name="connsiteX13" fmla="*/ 6869673 w 7315199"/>
              <a:gd name="connsiteY13" fmla="*/ 801418 h 3145511"/>
              <a:gd name="connsiteX14" fmla="*/ 7315199 w 7315199"/>
              <a:gd name="connsiteY14" fmla="*/ 1572756 h 3145511"/>
              <a:gd name="connsiteX15" fmla="*/ 6869673 w 7315199"/>
              <a:gd name="connsiteY15" fmla="*/ 2344094 h 3145511"/>
              <a:gd name="connsiteX16" fmla="*/ 5979498 w 7315199"/>
              <a:gd name="connsiteY16" fmla="*/ 2344094 h 3145511"/>
              <a:gd name="connsiteX17" fmla="*/ 5534411 w 7315199"/>
              <a:gd name="connsiteY17" fmla="*/ 1572756 h 3145511"/>
              <a:gd name="connsiteX18" fmla="*/ 3212294 w 7315199"/>
              <a:gd name="connsiteY18" fmla="*/ 801418 h 3145511"/>
              <a:gd name="connsiteX19" fmla="*/ 4102468 w 7315199"/>
              <a:gd name="connsiteY19" fmla="*/ 801418 h 3145511"/>
              <a:gd name="connsiteX20" fmla="*/ 4547994 w 7315199"/>
              <a:gd name="connsiteY20" fmla="*/ 1572756 h 3145511"/>
              <a:gd name="connsiteX21" fmla="*/ 4102468 w 7315199"/>
              <a:gd name="connsiteY21" fmla="*/ 2344094 h 3145511"/>
              <a:gd name="connsiteX22" fmla="*/ 3212294 w 7315199"/>
              <a:gd name="connsiteY22" fmla="*/ 2344094 h 3145511"/>
              <a:gd name="connsiteX23" fmla="*/ 2767206 w 7315199"/>
              <a:gd name="connsiteY23" fmla="*/ 1572756 h 3145511"/>
              <a:gd name="connsiteX24" fmla="*/ 445088 w 7315199"/>
              <a:gd name="connsiteY24" fmla="*/ 801418 h 3145511"/>
              <a:gd name="connsiteX25" fmla="*/ 1335262 w 7315199"/>
              <a:gd name="connsiteY25" fmla="*/ 801418 h 3145511"/>
              <a:gd name="connsiteX26" fmla="*/ 1780788 w 7315199"/>
              <a:gd name="connsiteY26" fmla="*/ 1572756 h 3145511"/>
              <a:gd name="connsiteX27" fmla="*/ 1335262 w 7315199"/>
              <a:gd name="connsiteY27" fmla="*/ 2344094 h 3145511"/>
              <a:gd name="connsiteX28" fmla="*/ 445088 w 7315199"/>
              <a:gd name="connsiteY28" fmla="*/ 2344094 h 3145511"/>
              <a:gd name="connsiteX29" fmla="*/ 0 w 7315199"/>
              <a:gd name="connsiteY29" fmla="*/ 1572756 h 3145511"/>
              <a:gd name="connsiteX30" fmla="*/ 4595897 w 7315199"/>
              <a:gd name="connsiteY30" fmla="*/ 0 h 3145511"/>
              <a:gd name="connsiteX31" fmla="*/ 5486071 w 7315199"/>
              <a:gd name="connsiteY31" fmla="*/ 0 h 3145511"/>
              <a:gd name="connsiteX32" fmla="*/ 5931597 w 7315199"/>
              <a:gd name="connsiteY32" fmla="*/ 771338 h 3145511"/>
              <a:gd name="connsiteX33" fmla="*/ 5486071 w 7315199"/>
              <a:gd name="connsiteY33" fmla="*/ 1542676 h 3145511"/>
              <a:gd name="connsiteX34" fmla="*/ 4595897 w 7315199"/>
              <a:gd name="connsiteY34" fmla="*/ 1542676 h 3145511"/>
              <a:gd name="connsiteX35" fmla="*/ 4150809 w 7315199"/>
              <a:gd name="connsiteY35" fmla="*/ 771338 h 3145511"/>
              <a:gd name="connsiteX36" fmla="*/ 1828691 w 7315199"/>
              <a:gd name="connsiteY36" fmla="*/ 0 h 3145511"/>
              <a:gd name="connsiteX37" fmla="*/ 2718865 w 7315199"/>
              <a:gd name="connsiteY37" fmla="*/ 0 h 3145511"/>
              <a:gd name="connsiteX38" fmla="*/ 3164391 w 7315199"/>
              <a:gd name="connsiteY38" fmla="*/ 771338 h 3145511"/>
              <a:gd name="connsiteX39" fmla="*/ 2718865 w 7315199"/>
              <a:gd name="connsiteY39" fmla="*/ 1542676 h 3145511"/>
              <a:gd name="connsiteX40" fmla="*/ 1828691 w 7315199"/>
              <a:gd name="connsiteY40" fmla="*/ 1542676 h 3145511"/>
              <a:gd name="connsiteX41" fmla="*/ 1383603 w 7315199"/>
              <a:gd name="connsiteY41" fmla="*/ 771338 h 3145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315199" h="3145511">
                <a:moveTo>
                  <a:pt x="4595895" y="1602835"/>
                </a:moveTo>
                <a:lnTo>
                  <a:pt x="5486069" y="1602835"/>
                </a:lnTo>
                <a:lnTo>
                  <a:pt x="5931595" y="2374173"/>
                </a:lnTo>
                <a:lnTo>
                  <a:pt x="5486069" y="3145511"/>
                </a:lnTo>
                <a:lnTo>
                  <a:pt x="4595895" y="3145511"/>
                </a:lnTo>
                <a:lnTo>
                  <a:pt x="4150807" y="2374173"/>
                </a:lnTo>
                <a:close/>
                <a:moveTo>
                  <a:pt x="1828689" y="1602835"/>
                </a:moveTo>
                <a:lnTo>
                  <a:pt x="2718863" y="1602835"/>
                </a:lnTo>
                <a:lnTo>
                  <a:pt x="3164389" y="2374173"/>
                </a:lnTo>
                <a:lnTo>
                  <a:pt x="2718863" y="3145511"/>
                </a:lnTo>
                <a:lnTo>
                  <a:pt x="1828689" y="3145511"/>
                </a:lnTo>
                <a:lnTo>
                  <a:pt x="1383601" y="2374173"/>
                </a:lnTo>
                <a:close/>
                <a:moveTo>
                  <a:pt x="5979498" y="801418"/>
                </a:moveTo>
                <a:lnTo>
                  <a:pt x="6869673" y="801418"/>
                </a:lnTo>
                <a:lnTo>
                  <a:pt x="7315199" y="1572756"/>
                </a:lnTo>
                <a:lnTo>
                  <a:pt x="6869673" y="2344094"/>
                </a:lnTo>
                <a:lnTo>
                  <a:pt x="5979498" y="2344094"/>
                </a:lnTo>
                <a:lnTo>
                  <a:pt x="5534411" y="1572756"/>
                </a:lnTo>
                <a:close/>
                <a:moveTo>
                  <a:pt x="3212294" y="801418"/>
                </a:moveTo>
                <a:lnTo>
                  <a:pt x="4102468" y="801418"/>
                </a:lnTo>
                <a:lnTo>
                  <a:pt x="4547994" y="1572756"/>
                </a:lnTo>
                <a:lnTo>
                  <a:pt x="4102468" y="2344094"/>
                </a:lnTo>
                <a:lnTo>
                  <a:pt x="3212294" y="2344094"/>
                </a:lnTo>
                <a:lnTo>
                  <a:pt x="2767206" y="1572756"/>
                </a:lnTo>
                <a:close/>
                <a:moveTo>
                  <a:pt x="445088" y="801418"/>
                </a:moveTo>
                <a:lnTo>
                  <a:pt x="1335262" y="801418"/>
                </a:lnTo>
                <a:lnTo>
                  <a:pt x="1780788" y="1572756"/>
                </a:lnTo>
                <a:lnTo>
                  <a:pt x="1335262" y="2344094"/>
                </a:lnTo>
                <a:lnTo>
                  <a:pt x="445088" y="2344094"/>
                </a:lnTo>
                <a:lnTo>
                  <a:pt x="0" y="1572756"/>
                </a:lnTo>
                <a:close/>
                <a:moveTo>
                  <a:pt x="4595897" y="0"/>
                </a:moveTo>
                <a:lnTo>
                  <a:pt x="5486071" y="0"/>
                </a:lnTo>
                <a:lnTo>
                  <a:pt x="5931597" y="771338"/>
                </a:lnTo>
                <a:lnTo>
                  <a:pt x="5486071" y="1542676"/>
                </a:lnTo>
                <a:lnTo>
                  <a:pt x="4595897" y="1542676"/>
                </a:lnTo>
                <a:lnTo>
                  <a:pt x="4150809" y="771338"/>
                </a:lnTo>
                <a:close/>
                <a:moveTo>
                  <a:pt x="1828691" y="0"/>
                </a:moveTo>
                <a:lnTo>
                  <a:pt x="2718865" y="0"/>
                </a:lnTo>
                <a:lnTo>
                  <a:pt x="3164391" y="771338"/>
                </a:lnTo>
                <a:lnTo>
                  <a:pt x="2718865" y="1542676"/>
                </a:lnTo>
                <a:lnTo>
                  <a:pt x="1828691" y="1542676"/>
                </a:lnTo>
                <a:lnTo>
                  <a:pt x="1383603" y="771338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2823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033836" y="258953"/>
            <a:ext cx="4119564" cy="6340099"/>
          </a:xfrm>
          <a:custGeom>
            <a:avLst/>
            <a:gdLst>
              <a:gd name="connsiteX0" fmla="*/ 2061862 w 4119564"/>
              <a:gd name="connsiteY0" fmla="*/ 4796689 h 6340099"/>
              <a:gd name="connsiteX1" fmla="*/ 2730383 w 4119564"/>
              <a:gd name="connsiteY1" fmla="*/ 5182448 h 6340099"/>
              <a:gd name="connsiteX2" fmla="*/ 2730383 w 4119564"/>
              <a:gd name="connsiteY2" fmla="*/ 5953965 h 6340099"/>
              <a:gd name="connsiteX3" fmla="*/ 2061868 w 4119564"/>
              <a:gd name="connsiteY3" fmla="*/ 6340099 h 6340099"/>
              <a:gd name="connsiteX4" fmla="*/ 2061856 w 4119564"/>
              <a:gd name="connsiteY4" fmla="*/ 6340099 h 6340099"/>
              <a:gd name="connsiteX5" fmla="*/ 1393342 w 4119564"/>
              <a:gd name="connsiteY5" fmla="*/ 5953965 h 6340099"/>
              <a:gd name="connsiteX6" fmla="*/ 1393342 w 4119564"/>
              <a:gd name="connsiteY6" fmla="*/ 5182448 h 6340099"/>
              <a:gd name="connsiteX7" fmla="*/ 2756454 w 4119564"/>
              <a:gd name="connsiteY7" fmla="*/ 3597517 h 6340099"/>
              <a:gd name="connsiteX8" fmla="*/ 3424974 w 4119564"/>
              <a:gd name="connsiteY8" fmla="*/ 3983276 h 6340099"/>
              <a:gd name="connsiteX9" fmla="*/ 3424974 w 4119564"/>
              <a:gd name="connsiteY9" fmla="*/ 4754793 h 6340099"/>
              <a:gd name="connsiteX10" fmla="*/ 2756454 w 4119564"/>
              <a:gd name="connsiteY10" fmla="*/ 5140931 h 6340099"/>
              <a:gd name="connsiteX11" fmla="*/ 2087933 w 4119564"/>
              <a:gd name="connsiteY11" fmla="*/ 4754793 h 6340099"/>
              <a:gd name="connsiteX12" fmla="*/ 2087933 w 4119564"/>
              <a:gd name="connsiteY12" fmla="*/ 3983276 h 6340099"/>
              <a:gd name="connsiteX13" fmla="*/ 1367272 w 4119564"/>
              <a:gd name="connsiteY13" fmla="*/ 3597515 h 6340099"/>
              <a:gd name="connsiteX14" fmla="*/ 2035793 w 4119564"/>
              <a:gd name="connsiteY14" fmla="*/ 3983274 h 6340099"/>
              <a:gd name="connsiteX15" fmla="*/ 2035793 w 4119564"/>
              <a:gd name="connsiteY15" fmla="*/ 4754791 h 6340099"/>
              <a:gd name="connsiteX16" fmla="*/ 1367272 w 4119564"/>
              <a:gd name="connsiteY16" fmla="*/ 5140929 h 6340099"/>
              <a:gd name="connsiteX17" fmla="*/ 698751 w 4119564"/>
              <a:gd name="connsiteY17" fmla="*/ 4754791 h 6340099"/>
              <a:gd name="connsiteX18" fmla="*/ 698751 w 4119564"/>
              <a:gd name="connsiteY18" fmla="*/ 3983274 h 6340099"/>
              <a:gd name="connsiteX19" fmla="*/ 3451043 w 4119564"/>
              <a:gd name="connsiteY19" fmla="*/ 2398346 h 6340099"/>
              <a:gd name="connsiteX20" fmla="*/ 4119564 w 4119564"/>
              <a:gd name="connsiteY20" fmla="*/ 2784104 h 6340099"/>
              <a:gd name="connsiteX21" fmla="*/ 4119564 w 4119564"/>
              <a:gd name="connsiteY21" fmla="*/ 3555621 h 6340099"/>
              <a:gd name="connsiteX22" fmla="*/ 3451043 w 4119564"/>
              <a:gd name="connsiteY22" fmla="*/ 3941759 h 6340099"/>
              <a:gd name="connsiteX23" fmla="*/ 2782523 w 4119564"/>
              <a:gd name="connsiteY23" fmla="*/ 3555621 h 6340099"/>
              <a:gd name="connsiteX24" fmla="*/ 2782523 w 4119564"/>
              <a:gd name="connsiteY24" fmla="*/ 2784104 h 6340099"/>
              <a:gd name="connsiteX25" fmla="*/ 668521 w 4119564"/>
              <a:gd name="connsiteY25" fmla="*/ 2398346 h 6340099"/>
              <a:gd name="connsiteX26" fmla="*/ 1337042 w 4119564"/>
              <a:gd name="connsiteY26" fmla="*/ 2784104 h 6340099"/>
              <a:gd name="connsiteX27" fmla="*/ 1337042 w 4119564"/>
              <a:gd name="connsiteY27" fmla="*/ 3555621 h 6340099"/>
              <a:gd name="connsiteX28" fmla="*/ 668521 w 4119564"/>
              <a:gd name="connsiteY28" fmla="*/ 3941759 h 6340099"/>
              <a:gd name="connsiteX29" fmla="*/ 0 w 4119564"/>
              <a:gd name="connsiteY29" fmla="*/ 3555620 h 6340099"/>
              <a:gd name="connsiteX30" fmla="*/ 0 w 4119564"/>
              <a:gd name="connsiteY30" fmla="*/ 2784103 h 6340099"/>
              <a:gd name="connsiteX31" fmla="*/ 2061862 w 4119564"/>
              <a:gd name="connsiteY31" fmla="*/ 2398344 h 6340099"/>
              <a:gd name="connsiteX32" fmla="*/ 2730383 w 4119564"/>
              <a:gd name="connsiteY32" fmla="*/ 2784102 h 6340099"/>
              <a:gd name="connsiteX33" fmla="*/ 2730383 w 4119564"/>
              <a:gd name="connsiteY33" fmla="*/ 3555619 h 6340099"/>
              <a:gd name="connsiteX34" fmla="*/ 2061862 w 4119564"/>
              <a:gd name="connsiteY34" fmla="*/ 3941757 h 6340099"/>
              <a:gd name="connsiteX35" fmla="*/ 1393342 w 4119564"/>
              <a:gd name="connsiteY35" fmla="*/ 3555619 h 6340099"/>
              <a:gd name="connsiteX36" fmla="*/ 1393342 w 4119564"/>
              <a:gd name="connsiteY36" fmla="*/ 2784102 h 6340099"/>
              <a:gd name="connsiteX37" fmla="*/ 2756454 w 4119564"/>
              <a:gd name="connsiteY37" fmla="*/ 1199172 h 6340099"/>
              <a:gd name="connsiteX38" fmla="*/ 3424974 w 4119564"/>
              <a:gd name="connsiteY38" fmla="*/ 1584930 h 6340099"/>
              <a:gd name="connsiteX39" fmla="*/ 3424974 w 4119564"/>
              <a:gd name="connsiteY39" fmla="*/ 2356447 h 6340099"/>
              <a:gd name="connsiteX40" fmla="*/ 2756454 w 4119564"/>
              <a:gd name="connsiteY40" fmla="*/ 2742585 h 6340099"/>
              <a:gd name="connsiteX41" fmla="*/ 2087933 w 4119564"/>
              <a:gd name="connsiteY41" fmla="*/ 2356447 h 6340099"/>
              <a:gd name="connsiteX42" fmla="*/ 2087933 w 4119564"/>
              <a:gd name="connsiteY42" fmla="*/ 1584930 h 6340099"/>
              <a:gd name="connsiteX43" fmla="*/ 1367272 w 4119564"/>
              <a:gd name="connsiteY43" fmla="*/ 1199170 h 6340099"/>
              <a:gd name="connsiteX44" fmla="*/ 2035793 w 4119564"/>
              <a:gd name="connsiteY44" fmla="*/ 1584929 h 6340099"/>
              <a:gd name="connsiteX45" fmla="*/ 2035793 w 4119564"/>
              <a:gd name="connsiteY45" fmla="*/ 2356445 h 6340099"/>
              <a:gd name="connsiteX46" fmla="*/ 1367272 w 4119564"/>
              <a:gd name="connsiteY46" fmla="*/ 2742583 h 6340099"/>
              <a:gd name="connsiteX47" fmla="*/ 698751 w 4119564"/>
              <a:gd name="connsiteY47" fmla="*/ 2356445 h 6340099"/>
              <a:gd name="connsiteX48" fmla="*/ 698751 w 4119564"/>
              <a:gd name="connsiteY48" fmla="*/ 1584929 h 6340099"/>
              <a:gd name="connsiteX49" fmla="*/ 2061860 w 4119564"/>
              <a:gd name="connsiteY49" fmla="*/ 0 h 6340099"/>
              <a:gd name="connsiteX50" fmla="*/ 2061864 w 4119564"/>
              <a:gd name="connsiteY50" fmla="*/ 0 h 6340099"/>
              <a:gd name="connsiteX51" fmla="*/ 2730383 w 4119564"/>
              <a:gd name="connsiteY51" fmla="*/ 385757 h 6340099"/>
              <a:gd name="connsiteX52" fmla="*/ 2730383 w 4119564"/>
              <a:gd name="connsiteY52" fmla="*/ 1157274 h 6340099"/>
              <a:gd name="connsiteX53" fmla="*/ 2061862 w 4119564"/>
              <a:gd name="connsiteY53" fmla="*/ 1543412 h 6340099"/>
              <a:gd name="connsiteX54" fmla="*/ 1393342 w 4119564"/>
              <a:gd name="connsiteY54" fmla="*/ 1157274 h 6340099"/>
              <a:gd name="connsiteX55" fmla="*/ 1393342 w 4119564"/>
              <a:gd name="connsiteY55" fmla="*/ 385757 h 6340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119564" h="6340099">
                <a:moveTo>
                  <a:pt x="2061862" y="4796689"/>
                </a:moveTo>
                <a:lnTo>
                  <a:pt x="2730383" y="5182448"/>
                </a:lnTo>
                <a:lnTo>
                  <a:pt x="2730383" y="5953965"/>
                </a:lnTo>
                <a:lnTo>
                  <a:pt x="2061868" y="6340099"/>
                </a:lnTo>
                <a:lnTo>
                  <a:pt x="2061856" y="6340099"/>
                </a:lnTo>
                <a:lnTo>
                  <a:pt x="1393342" y="5953965"/>
                </a:lnTo>
                <a:lnTo>
                  <a:pt x="1393342" y="5182448"/>
                </a:lnTo>
                <a:close/>
                <a:moveTo>
                  <a:pt x="2756454" y="3597517"/>
                </a:moveTo>
                <a:lnTo>
                  <a:pt x="3424974" y="3983276"/>
                </a:lnTo>
                <a:lnTo>
                  <a:pt x="3424974" y="4754793"/>
                </a:lnTo>
                <a:lnTo>
                  <a:pt x="2756454" y="5140931"/>
                </a:lnTo>
                <a:lnTo>
                  <a:pt x="2087933" y="4754793"/>
                </a:lnTo>
                <a:lnTo>
                  <a:pt x="2087933" y="3983276"/>
                </a:lnTo>
                <a:close/>
                <a:moveTo>
                  <a:pt x="1367272" y="3597515"/>
                </a:moveTo>
                <a:lnTo>
                  <a:pt x="2035793" y="3983274"/>
                </a:lnTo>
                <a:lnTo>
                  <a:pt x="2035793" y="4754791"/>
                </a:lnTo>
                <a:lnTo>
                  <a:pt x="1367272" y="5140929"/>
                </a:lnTo>
                <a:lnTo>
                  <a:pt x="698751" y="4754791"/>
                </a:lnTo>
                <a:lnTo>
                  <a:pt x="698751" y="3983274"/>
                </a:lnTo>
                <a:close/>
                <a:moveTo>
                  <a:pt x="3451043" y="2398346"/>
                </a:moveTo>
                <a:lnTo>
                  <a:pt x="4119564" y="2784104"/>
                </a:lnTo>
                <a:lnTo>
                  <a:pt x="4119564" y="3555621"/>
                </a:lnTo>
                <a:lnTo>
                  <a:pt x="3451043" y="3941759"/>
                </a:lnTo>
                <a:lnTo>
                  <a:pt x="2782523" y="3555621"/>
                </a:lnTo>
                <a:lnTo>
                  <a:pt x="2782523" y="2784104"/>
                </a:lnTo>
                <a:close/>
                <a:moveTo>
                  <a:pt x="668521" y="2398346"/>
                </a:moveTo>
                <a:lnTo>
                  <a:pt x="1337042" y="2784104"/>
                </a:lnTo>
                <a:lnTo>
                  <a:pt x="1337042" y="3555621"/>
                </a:lnTo>
                <a:lnTo>
                  <a:pt x="668521" y="3941759"/>
                </a:lnTo>
                <a:lnTo>
                  <a:pt x="0" y="3555620"/>
                </a:lnTo>
                <a:lnTo>
                  <a:pt x="0" y="2784103"/>
                </a:lnTo>
                <a:close/>
                <a:moveTo>
                  <a:pt x="2061862" y="2398344"/>
                </a:moveTo>
                <a:lnTo>
                  <a:pt x="2730383" y="2784102"/>
                </a:lnTo>
                <a:lnTo>
                  <a:pt x="2730383" y="3555619"/>
                </a:lnTo>
                <a:lnTo>
                  <a:pt x="2061862" y="3941757"/>
                </a:lnTo>
                <a:lnTo>
                  <a:pt x="1393342" y="3555619"/>
                </a:lnTo>
                <a:lnTo>
                  <a:pt x="1393342" y="2784102"/>
                </a:lnTo>
                <a:close/>
                <a:moveTo>
                  <a:pt x="2756454" y="1199172"/>
                </a:moveTo>
                <a:lnTo>
                  <a:pt x="3424974" y="1584930"/>
                </a:lnTo>
                <a:lnTo>
                  <a:pt x="3424974" y="2356447"/>
                </a:lnTo>
                <a:lnTo>
                  <a:pt x="2756454" y="2742585"/>
                </a:lnTo>
                <a:lnTo>
                  <a:pt x="2087933" y="2356447"/>
                </a:lnTo>
                <a:lnTo>
                  <a:pt x="2087933" y="1584930"/>
                </a:lnTo>
                <a:close/>
                <a:moveTo>
                  <a:pt x="1367272" y="1199170"/>
                </a:moveTo>
                <a:lnTo>
                  <a:pt x="2035793" y="1584929"/>
                </a:lnTo>
                <a:lnTo>
                  <a:pt x="2035793" y="2356445"/>
                </a:lnTo>
                <a:lnTo>
                  <a:pt x="1367272" y="2742583"/>
                </a:lnTo>
                <a:lnTo>
                  <a:pt x="698751" y="2356445"/>
                </a:lnTo>
                <a:lnTo>
                  <a:pt x="698751" y="1584929"/>
                </a:lnTo>
                <a:close/>
                <a:moveTo>
                  <a:pt x="2061860" y="0"/>
                </a:moveTo>
                <a:lnTo>
                  <a:pt x="2061864" y="0"/>
                </a:lnTo>
                <a:lnTo>
                  <a:pt x="2730383" y="385757"/>
                </a:lnTo>
                <a:lnTo>
                  <a:pt x="2730383" y="1157274"/>
                </a:lnTo>
                <a:lnTo>
                  <a:pt x="2061862" y="1543412"/>
                </a:lnTo>
                <a:lnTo>
                  <a:pt x="1393342" y="1157274"/>
                </a:lnTo>
                <a:lnTo>
                  <a:pt x="1393342" y="38575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91274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38885" y="343296"/>
            <a:ext cx="4342714" cy="6171413"/>
          </a:xfrm>
          <a:custGeom>
            <a:avLst/>
            <a:gdLst>
              <a:gd name="connsiteX0" fmla="*/ 2768629 w 4342714"/>
              <a:gd name="connsiteY0" fmla="*/ 4800780 h 6171413"/>
              <a:gd name="connsiteX1" fmla="*/ 3776378 w 4342714"/>
              <a:gd name="connsiteY1" fmla="*/ 4800780 h 6171413"/>
              <a:gd name="connsiteX2" fmla="*/ 3776378 w 4342714"/>
              <a:gd name="connsiteY2" fmla="*/ 5873966 h 6171413"/>
              <a:gd name="connsiteX3" fmla="*/ 2768629 w 4342714"/>
              <a:gd name="connsiteY3" fmla="*/ 5873966 h 6171413"/>
              <a:gd name="connsiteX4" fmla="*/ 1387289 w 4342714"/>
              <a:gd name="connsiteY4" fmla="*/ 4588999 h 6171413"/>
              <a:gd name="connsiteX5" fmla="*/ 2731746 w 4342714"/>
              <a:gd name="connsiteY5" fmla="*/ 4588999 h 6171413"/>
              <a:gd name="connsiteX6" fmla="*/ 2731746 w 4342714"/>
              <a:gd name="connsiteY6" fmla="*/ 6171413 h 6171413"/>
              <a:gd name="connsiteX7" fmla="*/ 1387289 w 4342714"/>
              <a:gd name="connsiteY7" fmla="*/ 6171413 h 6171413"/>
              <a:gd name="connsiteX8" fmla="*/ 555629 w 4342714"/>
              <a:gd name="connsiteY8" fmla="*/ 4330816 h 6171413"/>
              <a:gd name="connsiteX9" fmla="*/ 1349216 w 4342714"/>
              <a:gd name="connsiteY9" fmla="*/ 4330816 h 6171413"/>
              <a:gd name="connsiteX10" fmla="*/ 1349216 w 4342714"/>
              <a:gd name="connsiteY10" fmla="*/ 5710966 h 6171413"/>
              <a:gd name="connsiteX11" fmla="*/ 555629 w 4342714"/>
              <a:gd name="connsiteY11" fmla="*/ 5710966 h 6171413"/>
              <a:gd name="connsiteX12" fmla="*/ 0 w 4342714"/>
              <a:gd name="connsiteY12" fmla="*/ 3226696 h 6171413"/>
              <a:gd name="connsiteX13" fmla="*/ 1349216 w 4342714"/>
              <a:gd name="connsiteY13" fmla="*/ 3226696 h 6171413"/>
              <a:gd name="connsiteX14" fmla="*/ 1349216 w 4342714"/>
              <a:gd name="connsiteY14" fmla="*/ 4291553 h 6171413"/>
              <a:gd name="connsiteX15" fmla="*/ 0 w 4342714"/>
              <a:gd name="connsiteY15" fmla="*/ 4291553 h 6171413"/>
              <a:gd name="connsiteX16" fmla="*/ 2768629 w 4342714"/>
              <a:gd name="connsiteY16" fmla="*/ 3226695 h 6171413"/>
              <a:gd name="connsiteX17" fmla="*/ 4342714 w 4342714"/>
              <a:gd name="connsiteY17" fmla="*/ 3226695 h 6171413"/>
              <a:gd name="connsiteX18" fmla="*/ 4342714 w 4342714"/>
              <a:gd name="connsiteY18" fmla="*/ 4763897 h 6171413"/>
              <a:gd name="connsiteX19" fmla="*/ 2768629 w 4342714"/>
              <a:gd name="connsiteY19" fmla="*/ 4763897 h 6171413"/>
              <a:gd name="connsiteX20" fmla="*/ 1387289 w 4342714"/>
              <a:gd name="connsiteY20" fmla="*/ 3226695 h 6171413"/>
              <a:gd name="connsiteX21" fmla="*/ 2731746 w 4342714"/>
              <a:gd name="connsiteY21" fmla="*/ 3226695 h 6171413"/>
              <a:gd name="connsiteX22" fmla="*/ 2731746 w 4342714"/>
              <a:gd name="connsiteY22" fmla="*/ 4552115 h 6171413"/>
              <a:gd name="connsiteX23" fmla="*/ 1387289 w 4342714"/>
              <a:gd name="connsiteY23" fmla="*/ 4552115 h 6171413"/>
              <a:gd name="connsiteX24" fmla="*/ 2768629 w 4342714"/>
              <a:gd name="connsiteY24" fmla="*/ 1846545 h 6171413"/>
              <a:gd name="connsiteX25" fmla="*/ 4119035 w 4342714"/>
              <a:gd name="connsiteY25" fmla="*/ 1846545 h 6171413"/>
              <a:gd name="connsiteX26" fmla="*/ 4119035 w 4342714"/>
              <a:gd name="connsiteY26" fmla="*/ 3187433 h 6171413"/>
              <a:gd name="connsiteX27" fmla="*/ 2768629 w 4342714"/>
              <a:gd name="connsiteY27" fmla="*/ 3187433 h 6171413"/>
              <a:gd name="connsiteX28" fmla="*/ 1387289 w 4342714"/>
              <a:gd name="connsiteY28" fmla="*/ 1846545 h 6171413"/>
              <a:gd name="connsiteX29" fmla="*/ 2731746 w 4342714"/>
              <a:gd name="connsiteY29" fmla="*/ 1846545 h 6171413"/>
              <a:gd name="connsiteX30" fmla="*/ 2731746 w 4342714"/>
              <a:gd name="connsiteY30" fmla="*/ 3187433 h 6171413"/>
              <a:gd name="connsiteX31" fmla="*/ 1387289 w 4342714"/>
              <a:gd name="connsiteY31" fmla="*/ 3187433 h 6171413"/>
              <a:gd name="connsiteX32" fmla="*/ 0 w 4342714"/>
              <a:gd name="connsiteY32" fmla="*/ 1846545 h 6171413"/>
              <a:gd name="connsiteX33" fmla="*/ 1349216 w 4342714"/>
              <a:gd name="connsiteY33" fmla="*/ 1846545 h 6171413"/>
              <a:gd name="connsiteX34" fmla="*/ 1349216 w 4342714"/>
              <a:gd name="connsiteY34" fmla="*/ 3187433 h 6171413"/>
              <a:gd name="connsiteX35" fmla="*/ 0 w 4342714"/>
              <a:gd name="connsiteY35" fmla="*/ 3187433 h 6171413"/>
              <a:gd name="connsiteX36" fmla="*/ 2768629 w 4342714"/>
              <a:gd name="connsiteY36" fmla="*/ 854266 h 6171413"/>
              <a:gd name="connsiteX37" fmla="*/ 3330207 w 4342714"/>
              <a:gd name="connsiteY37" fmla="*/ 854266 h 6171413"/>
              <a:gd name="connsiteX38" fmla="*/ 3330207 w 4342714"/>
              <a:gd name="connsiteY38" fmla="*/ 1807284 h 6171413"/>
              <a:gd name="connsiteX39" fmla="*/ 2768629 w 4342714"/>
              <a:gd name="connsiteY39" fmla="*/ 1807284 h 6171413"/>
              <a:gd name="connsiteX40" fmla="*/ 352175 w 4342714"/>
              <a:gd name="connsiteY40" fmla="*/ 466396 h 6171413"/>
              <a:gd name="connsiteX41" fmla="*/ 1349215 w 4342714"/>
              <a:gd name="connsiteY41" fmla="*/ 466396 h 6171413"/>
              <a:gd name="connsiteX42" fmla="*/ 1349215 w 4342714"/>
              <a:gd name="connsiteY42" fmla="*/ 1807284 h 6171413"/>
              <a:gd name="connsiteX43" fmla="*/ 352175 w 4342714"/>
              <a:gd name="connsiteY43" fmla="*/ 1807284 h 6171413"/>
              <a:gd name="connsiteX44" fmla="*/ 1387289 w 4342714"/>
              <a:gd name="connsiteY44" fmla="*/ 0 h 6171413"/>
              <a:gd name="connsiteX45" fmla="*/ 2731746 w 4342714"/>
              <a:gd name="connsiteY45" fmla="*/ 0 h 6171413"/>
              <a:gd name="connsiteX46" fmla="*/ 2731746 w 4342714"/>
              <a:gd name="connsiteY46" fmla="*/ 1807282 h 6171413"/>
              <a:gd name="connsiteX47" fmla="*/ 1387289 w 4342714"/>
              <a:gd name="connsiteY47" fmla="*/ 1807282 h 6171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342714" h="6171413">
                <a:moveTo>
                  <a:pt x="2768629" y="4800780"/>
                </a:moveTo>
                <a:lnTo>
                  <a:pt x="3776378" y="4800780"/>
                </a:lnTo>
                <a:lnTo>
                  <a:pt x="3776378" y="5873966"/>
                </a:lnTo>
                <a:lnTo>
                  <a:pt x="2768629" y="5873966"/>
                </a:lnTo>
                <a:close/>
                <a:moveTo>
                  <a:pt x="1387289" y="4588999"/>
                </a:moveTo>
                <a:lnTo>
                  <a:pt x="2731746" y="4588999"/>
                </a:lnTo>
                <a:lnTo>
                  <a:pt x="2731746" y="6171413"/>
                </a:lnTo>
                <a:lnTo>
                  <a:pt x="1387289" y="6171413"/>
                </a:lnTo>
                <a:close/>
                <a:moveTo>
                  <a:pt x="555629" y="4330816"/>
                </a:moveTo>
                <a:lnTo>
                  <a:pt x="1349216" y="4330816"/>
                </a:lnTo>
                <a:lnTo>
                  <a:pt x="1349216" y="5710966"/>
                </a:lnTo>
                <a:lnTo>
                  <a:pt x="555629" y="5710966"/>
                </a:lnTo>
                <a:close/>
                <a:moveTo>
                  <a:pt x="0" y="3226696"/>
                </a:moveTo>
                <a:lnTo>
                  <a:pt x="1349216" y="3226696"/>
                </a:lnTo>
                <a:lnTo>
                  <a:pt x="1349216" y="4291553"/>
                </a:lnTo>
                <a:lnTo>
                  <a:pt x="0" y="4291553"/>
                </a:lnTo>
                <a:close/>
                <a:moveTo>
                  <a:pt x="2768629" y="3226695"/>
                </a:moveTo>
                <a:lnTo>
                  <a:pt x="4342714" y="3226695"/>
                </a:lnTo>
                <a:lnTo>
                  <a:pt x="4342714" y="4763897"/>
                </a:lnTo>
                <a:lnTo>
                  <a:pt x="2768629" y="4763897"/>
                </a:lnTo>
                <a:close/>
                <a:moveTo>
                  <a:pt x="1387289" y="3226695"/>
                </a:moveTo>
                <a:lnTo>
                  <a:pt x="2731746" y="3226695"/>
                </a:lnTo>
                <a:lnTo>
                  <a:pt x="2731746" y="4552115"/>
                </a:lnTo>
                <a:lnTo>
                  <a:pt x="1387289" y="4552115"/>
                </a:lnTo>
                <a:close/>
                <a:moveTo>
                  <a:pt x="2768629" y="1846545"/>
                </a:moveTo>
                <a:lnTo>
                  <a:pt x="4119035" y="1846545"/>
                </a:lnTo>
                <a:lnTo>
                  <a:pt x="4119035" y="3187433"/>
                </a:lnTo>
                <a:lnTo>
                  <a:pt x="2768629" y="3187433"/>
                </a:lnTo>
                <a:close/>
                <a:moveTo>
                  <a:pt x="1387289" y="1846545"/>
                </a:moveTo>
                <a:lnTo>
                  <a:pt x="2731746" y="1846545"/>
                </a:lnTo>
                <a:lnTo>
                  <a:pt x="2731746" y="3187433"/>
                </a:lnTo>
                <a:lnTo>
                  <a:pt x="1387289" y="3187433"/>
                </a:lnTo>
                <a:close/>
                <a:moveTo>
                  <a:pt x="0" y="1846545"/>
                </a:moveTo>
                <a:lnTo>
                  <a:pt x="1349216" y="1846545"/>
                </a:lnTo>
                <a:lnTo>
                  <a:pt x="1349216" y="3187433"/>
                </a:lnTo>
                <a:lnTo>
                  <a:pt x="0" y="3187433"/>
                </a:lnTo>
                <a:close/>
                <a:moveTo>
                  <a:pt x="2768629" y="854266"/>
                </a:moveTo>
                <a:lnTo>
                  <a:pt x="3330207" y="854266"/>
                </a:lnTo>
                <a:lnTo>
                  <a:pt x="3330207" y="1807284"/>
                </a:lnTo>
                <a:lnTo>
                  <a:pt x="2768629" y="1807284"/>
                </a:lnTo>
                <a:close/>
                <a:moveTo>
                  <a:pt x="352175" y="466396"/>
                </a:moveTo>
                <a:lnTo>
                  <a:pt x="1349215" y="466396"/>
                </a:lnTo>
                <a:lnTo>
                  <a:pt x="1349215" y="1807284"/>
                </a:lnTo>
                <a:lnTo>
                  <a:pt x="352175" y="1807284"/>
                </a:lnTo>
                <a:close/>
                <a:moveTo>
                  <a:pt x="1387289" y="0"/>
                </a:moveTo>
                <a:lnTo>
                  <a:pt x="2731746" y="0"/>
                </a:lnTo>
                <a:lnTo>
                  <a:pt x="2731746" y="1807282"/>
                </a:lnTo>
                <a:lnTo>
                  <a:pt x="1387289" y="180728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44874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867432" y="685803"/>
            <a:ext cx="5486479" cy="5486399"/>
          </a:xfrm>
          <a:custGeom>
            <a:avLst/>
            <a:gdLst>
              <a:gd name="connsiteX0" fmla="*/ 4425616 w 5486479"/>
              <a:gd name="connsiteY0" fmla="*/ 584435 h 5486399"/>
              <a:gd name="connsiteX1" fmla="*/ 5486479 w 5486479"/>
              <a:gd name="connsiteY1" fmla="*/ 584435 h 5486399"/>
              <a:gd name="connsiteX2" fmla="*/ 5486479 w 5486479"/>
              <a:gd name="connsiteY2" fmla="*/ 5486399 h 5486399"/>
              <a:gd name="connsiteX3" fmla="*/ 4425616 w 5486479"/>
              <a:gd name="connsiteY3" fmla="*/ 5486399 h 5486399"/>
              <a:gd name="connsiteX4" fmla="*/ 2212808 w 5486479"/>
              <a:gd name="connsiteY4" fmla="*/ 432766 h 5486399"/>
              <a:gd name="connsiteX5" fmla="*/ 3273671 w 5486479"/>
              <a:gd name="connsiteY5" fmla="*/ 432766 h 5486399"/>
              <a:gd name="connsiteX6" fmla="*/ 3273671 w 5486479"/>
              <a:gd name="connsiteY6" fmla="*/ 5452021 h 5486399"/>
              <a:gd name="connsiteX7" fmla="*/ 2212808 w 5486479"/>
              <a:gd name="connsiteY7" fmla="*/ 5452021 h 5486399"/>
              <a:gd name="connsiteX8" fmla="*/ 0 w 5486479"/>
              <a:gd name="connsiteY8" fmla="*/ 266433 h 5486399"/>
              <a:gd name="connsiteX9" fmla="*/ 1060863 w 5486479"/>
              <a:gd name="connsiteY9" fmla="*/ 266433 h 5486399"/>
              <a:gd name="connsiteX10" fmla="*/ 1060863 w 5486479"/>
              <a:gd name="connsiteY10" fmla="*/ 5105034 h 5486399"/>
              <a:gd name="connsiteX11" fmla="*/ 0 w 5486479"/>
              <a:gd name="connsiteY11" fmla="*/ 5105034 h 5486399"/>
              <a:gd name="connsiteX12" fmla="*/ 3319212 w 5486479"/>
              <a:gd name="connsiteY12" fmla="*/ 140548 h 5486399"/>
              <a:gd name="connsiteX13" fmla="*/ 4380075 w 5486479"/>
              <a:gd name="connsiteY13" fmla="*/ 140548 h 5486399"/>
              <a:gd name="connsiteX14" fmla="*/ 4380075 w 5486479"/>
              <a:gd name="connsiteY14" fmla="*/ 5070654 h 5486399"/>
              <a:gd name="connsiteX15" fmla="*/ 3319212 w 5486479"/>
              <a:gd name="connsiteY15" fmla="*/ 5070654 h 5486399"/>
              <a:gd name="connsiteX16" fmla="*/ 1106404 w 5486479"/>
              <a:gd name="connsiteY16" fmla="*/ 0 h 5486399"/>
              <a:gd name="connsiteX17" fmla="*/ 2167267 w 5486479"/>
              <a:gd name="connsiteY17" fmla="*/ 0 h 5486399"/>
              <a:gd name="connsiteX18" fmla="*/ 2167267 w 5486479"/>
              <a:gd name="connsiteY18" fmla="*/ 5357479 h 5486399"/>
              <a:gd name="connsiteX19" fmla="*/ 1106404 w 5486479"/>
              <a:gd name="connsiteY19" fmla="*/ 5357479 h 5486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486479" h="5486399">
                <a:moveTo>
                  <a:pt x="4425616" y="584435"/>
                </a:moveTo>
                <a:lnTo>
                  <a:pt x="5486479" y="584435"/>
                </a:lnTo>
                <a:lnTo>
                  <a:pt x="5486479" y="5486399"/>
                </a:lnTo>
                <a:lnTo>
                  <a:pt x="4425616" y="5486399"/>
                </a:lnTo>
                <a:close/>
                <a:moveTo>
                  <a:pt x="2212808" y="432766"/>
                </a:moveTo>
                <a:lnTo>
                  <a:pt x="3273671" y="432766"/>
                </a:lnTo>
                <a:lnTo>
                  <a:pt x="3273671" y="5452021"/>
                </a:lnTo>
                <a:lnTo>
                  <a:pt x="2212808" y="5452021"/>
                </a:lnTo>
                <a:close/>
                <a:moveTo>
                  <a:pt x="0" y="266433"/>
                </a:moveTo>
                <a:lnTo>
                  <a:pt x="1060863" y="266433"/>
                </a:lnTo>
                <a:lnTo>
                  <a:pt x="1060863" y="5105034"/>
                </a:lnTo>
                <a:lnTo>
                  <a:pt x="0" y="5105034"/>
                </a:lnTo>
                <a:close/>
                <a:moveTo>
                  <a:pt x="3319212" y="140548"/>
                </a:moveTo>
                <a:lnTo>
                  <a:pt x="4380075" y="140548"/>
                </a:lnTo>
                <a:lnTo>
                  <a:pt x="4380075" y="5070654"/>
                </a:lnTo>
                <a:lnTo>
                  <a:pt x="3319212" y="5070654"/>
                </a:lnTo>
                <a:close/>
                <a:moveTo>
                  <a:pt x="1106404" y="0"/>
                </a:moveTo>
                <a:lnTo>
                  <a:pt x="2167267" y="0"/>
                </a:lnTo>
                <a:lnTo>
                  <a:pt x="2167267" y="5357479"/>
                </a:lnTo>
                <a:lnTo>
                  <a:pt x="1106404" y="535747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045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38200" y="685802"/>
            <a:ext cx="5489972" cy="5486398"/>
          </a:xfrm>
          <a:custGeom>
            <a:avLst/>
            <a:gdLst>
              <a:gd name="connsiteX0" fmla="*/ 4145369 w 5489972"/>
              <a:gd name="connsiteY0" fmla="*/ 4141793 h 5486398"/>
              <a:gd name="connsiteX1" fmla="*/ 5169092 w 5489972"/>
              <a:gd name="connsiteY1" fmla="*/ 4141793 h 5486398"/>
              <a:gd name="connsiteX2" fmla="*/ 5169092 w 5489972"/>
              <a:gd name="connsiteY2" fmla="*/ 5165517 h 5486398"/>
              <a:gd name="connsiteX3" fmla="*/ 4145369 w 5489972"/>
              <a:gd name="connsiteY3" fmla="*/ 5165517 h 5486398"/>
              <a:gd name="connsiteX4" fmla="*/ 2763579 w 5489972"/>
              <a:gd name="connsiteY4" fmla="*/ 4141793 h 5486398"/>
              <a:gd name="connsiteX5" fmla="*/ 4108183 w 5489972"/>
              <a:gd name="connsiteY5" fmla="*/ 4141793 h 5486398"/>
              <a:gd name="connsiteX6" fmla="*/ 4108183 w 5489972"/>
              <a:gd name="connsiteY6" fmla="*/ 5486397 h 5486398"/>
              <a:gd name="connsiteX7" fmla="*/ 2763579 w 5489972"/>
              <a:gd name="connsiteY7" fmla="*/ 5486397 h 5486398"/>
              <a:gd name="connsiteX8" fmla="*/ 1381789 w 5489972"/>
              <a:gd name="connsiteY8" fmla="*/ 4141793 h 5486398"/>
              <a:gd name="connsiteX9" fmla="*/ 2726393 w 5489972"/>
              <a:gd name="connsiteY9" fmla="*/ 4141793 h 5486398"/>
              <a:gd name="connsiteX10" fmla="*/ 2726393 w 5489972"/>
              <a:gd name="connsiteY10" fmla="*/ 5486398 h 5486398"/>
              <a:gd name="connsiteX11" fmla="*/ 1381789 w 5489972"/>
              <a:gd name="connsiteY11" fmla="*/ 5486398 h 5486398"/>
              <a:gd name="connsiteX12" fmla="*/ 499033 w 5489972"/>
              <a:gd name="connsiteY12" fmla="*/ 4141793 h 5486398"/>
              <a:gd name="connsiteX13" fmla="*/ 1344604 w 5489972"/>
              <a:gd name="connsiteY13" fmla="*/ 4141793 h 5486398"/>
              <a:gd name="connsiteX14" fmla="*/ 1344604 w 5489972"/>
              <a:gd name="connsiteY14" fmla="*/ 4987365 h 5486398"/>
              <a:gd name="connsiteX15" fmla="*/ 499033 w 5489972"/>
              <a:gd name="connsiteY15" fmla="*/ 4987365 h 5486398"/>
              <a:gd name="connsiteX16" fmla="*/ 4145369 w 5489972"/>
              <a:gd name="connsiteY16" fmla="*/ 2761196 h 5486398"/>
              <a:gd name="connsiteX17" fmla="*/ 5489972 w 5489972"/>
              <a:gd name="connsiteY17" fmla="*/ 2761196 h 5486398"/>
              <a:gd name="connsiteX18" fmla="*/ 5489972 w 5489972"/>
              <a:gd name="connsiteY18" fmla="*/ 4105800 h 5486398"/>
              <a:gd name="connsiteX19" fmla="*/ 4145369 w 5489972"/>
              <a:gd name="connsiteY19" fmla="*/ 4105800 h 5486398"/>
              <a:gd name="connsiteX20" fmla="*/ 2763579 w 5489972"/>
              <a:gd name="connsiteY20" fmla="*/ 2761196 h 5486398"/>
              <a:gd name="connsiteX21" fmla="*/ 4108183 w 5489972"/>
              <a:gd name="connsiteY21" fmla="*/ 2761196 h 5486398"/>
              <a:gd name="connsiteX22" fmla="*/ 4108183 w 5489972"/>
              <a:gd name="connsiteY22" fmla="*/ 4105800 h 5486398"/>
              <a:gd name="connsiteX23" fmla="*/ 2763579 w 5489972"/>
              <a:gd name="connsiteY23" fmla="*/ 4105800 h 5486398"/>
              <a:gd name="connsiteX24" fmla="*/ 1381789 w 5489972"/>
              <a:gd name="connsiteY24" fmla="*/ 2761196 h 5486398"/>
              <a:gd name="connsiteX25" fmla="*/ 2726393 w 5489972"/>
              <a:gd name="connsiteY25" fmla="*/ 2761196 h 5486398"/>
              <a:gd name="connsiteX26" fmla="*/ 2726393 w 5489972"/>
              <a:gd name="connsiteY26" fmla="*/ 4105802 h 5486398"/>
              <a:gd name="connsiteX27" fmla="*/ 1381789 w 5489972"/>
              <a:gd name="connsiteY27" fmla="*/ 4105802 h 5486398"/>
              <a:gd name="connsiteX28" fmla="*/ 0 w 5489972"/>
              <a:gd name="connsiteY28" fmla="*/ 2761196 h 5486398"/>
              <a:gd name="connsiteX29" fmla="*/ 1344604 w 5489972"/>
              <a:gd name="connsiteY29" fmla="*/ 2761196 h 5486398"/>
              <a:gd name="connsiteX30" fmla="*/ 1344604 w 5489972"/>
              <a:gd name="connsiteY30" fmla="*/ 4105802 h 5486398"/>
              <a:gd name="connsiteX31" fmla="*/ 0 w 5489972"/>
              <a:gd name="connsiteY31" fmla="*/ 4105802 h 5486398"/>
              <a:gd name="connsiteX32" fmla="*/ 2763579 w 5489972"/>
              <a:gd name="connsiteY32" fmla="*/ 1380599 h 5486398"/>
              <a:gd name="connsiteX33" fmla="*/ 4108183 w 5489972"/>
              <a:gd name="connsiteY33" fmla="*/ 1380599 h 5486398"/>
              <a:gd name="connsiteX34" fmla="*/ 4108183 w 5489972"/>
              <a:gd name="connsiteY34" fmla="*/ 2725202 h 5486398"/>
              <a:gd name="connsiteX35" fmla="*/ 2763579 w 5489972"/>
              <a:gd name="connsiteY35" fmla="*/ 2725202 h 5486398"/>
              <a:gd name="connsiteX36" fmla="*/ 1381789 w 5489972"/>
              <a:gd name="connsiteY36" fmla="*/ 1380599 h 5486398"/>
              <a:gd name="connsiteX37" fmla="*/ 2726393 w 5489972"/>
              <a:gd name="connsiteY37" fmla="*/ 1380599 h 5486398"/>
              <a:gd name="connsiteX38" fmla="*/ 2726393 w 5489972"/>
              <a:gd name="connsiteY38" fmla="*/ 2725202 h 5486398"/>
              <a:gd name="connsiteX39" fmla="*/ 1381789 w 5489972"/>
              <a:gd name="connsiteY39" fmla="*/ 2725202 h 5486398"/>
              <a:gd name="connsiteX40" fmla="*/ 4145369 w 5489972"/>
              <a:gd name="connsiteY40" fmla="*/ 1380598 h 5486398"/>
              <a:gd name="connsiteX41" fmla="*/ 5489972 w 5489972"/>
              <a:gd name="connsiteY41" fmla="*/ 1380598 h 5486398"/>
              <a:gd name="connsiteX42" fmla="*/ 5489972 w 5489972"/>
              <a:gd name="connsiteY42" fmla="*/ 2725202 h 5486398"/>
              <a:gd name="connsiteX43" fmla="*/ 4145369 w 5489972"/>
              <a:gd name="connsiteY43" fmla="*/ 2725202 h 5486398"/>
              <a:gd name="connsiteX44" fmla="*/ 0 w 5489972"/>
              <a:gd name="connsiteY44" fmla="*/ 1380598 h 5486398"/>
              <a:gd name="connsiteX45" fmla="*/ 1344604 w 5489972"/>
              <a:gd name="connsiteY45" fmla="*/ 1380598 h 5486398"/>
              <a:gd name="connsiteX46" fmla="*/ 1344604 w 5489972"/>
              <a:gd name="connsiteY46" fmla="*/ 2725202 h 5486398"/>
              <a:gd name="connsiteX47" fmla="*/ 0 w 5489972"/>
              <a:gd name="connsiteY47" fmla="*/ 2725202 h 5486398"/>
              <a:gd name="connsiteX48" fmla="*/ 4145369 w 5489972"/>
              <a:gd name="connsiteY48" fmla="*/ 585682 h 5486398"/>
              <a:gd name="connsiteX49" fmla="*/ 4904288 w 5489972"/>
              <a:gd name="connsiteY49" fmla="*/ 585682 h 5486398"/>
              <a:gd name="connsiteX50" fmla="*/ 4904288 w 5489972"/>
              <a:gd name="connsiteY50" fmla="*/ 1344602 h 5486398"/>
              <a:gd name="connsiteX51" fmla="*/ 4145369 w 5489972"/>
              <a:gd name="connsiteY51" fmla="*/ 1344602 h 5486398"/>
              <a:gd name="connsiteX52" fmla="*/ 382058 w 5489972"/>
              <a:gd name="connsiteY52" fmla="*/ 382058 h 5486398"/>
              <a:gd name="connsiteX53" fmla="*/ 1344603 w 5489972"/>
              <a:gd name="connsiteY53" fmla="*/ 382058 h 5486398"/>
              <a:gd name="connsiteX54" fmla="*/ 1344603 w 5489972"/>
              <a:gd name="connsiteY54" fmla="*/ 1344603 h 5486398"/>
              <a:gd name="connsiteX55" fmla="*/ 382058 w 5489972"/>
              <a:gd name="connsiteY55" fmla="*/ 1344603 h 5486398"/>
              <a:gd name="connsiteX56" fmla="*/ 2763579 w 5489972"/>
              <a:gd name="connsiteY56" fmla="*/ 0 h 5486398"/>
              <a:gd name="connsiteX57" fmla="*/ 4108183 w 5489972"/>
              <a:gd name="connsiteY57" fmla="*/ 0 h 5486398"/>
              <a:gd name="connsiteX58" fmla="*/ 4108183 w 5489972"/>
              <a:gd name="connsiteY58" fmla="*/ 1344605 h 5486398"/>
              <a:gd name="connsiteX59" fmla="*/ 2763579 w 5489972"/>
              <a:gd name="connsiteY59" fmla="*/ 1344605 h 5486398"/>
              <a:gd name="connsiteX60" fmla="*/ 1381789 w 5489972"/>
              <a:gd name="connsiteY60" fmla="*/ 0 h 5486398"/>
              <a:gd name="connsiteX61" fmla="*/ 2726393 w 5489972"/>
              <a:gd name="connsiteY61" fmla="*/ 0 h 5486398"/>
              <a:gd name="connsiteX62" fmla="*/ 2726393 w 5489972"/>
              <a:gd name="connsiteY62" fmla="*/ 1344605 h 5486398"/>
              <a:gd name="connsiteX63" fmla="*/ 1381789 w 5489972"/>
              <a:gd name="connsiteY63" fmla="*/ 1344605 h 548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5489972" h="5486398">
                <a:moveTo>
                  <a:pt x="4145369" y="4141793"/>
                </a:moveTo>
                <a:lnTo>
                  <a:pt x="5169092" y="4141793"/>
                </a:lnTo>
                <a:lnTo>
                  <a:pt x="5169092" y="5165517"/>
                </a:lnTo>
                <a:lnTo>
                  <a:pt x="4145369" y="5165517"/>
                </a:lnTo>
                <a:close/>
                <a:moveTo>
                  <a:pt x="2763579" y="4141793"/>
                </a:moveTo>
                <a:lnTo>
                  <a:pt x="4108183" y="4141793"/>
                </a:lnTo>
                <a:lnTo>
                  <a:pt x="4108183" y="5486397"/>
                </a:lnTo>
                <a:lnTo>
                  <a:pt x="2763579" y="5486397"/>
                </a:lnTo>
                <a:close/>
                <a:moveTo>
                  <a:pt x="1381789" y="4141793"/>
                </a:moveTo>
                <a:lnTo>
                  <a:pt x="2726393" y="4141793"/>
                </a:lnTo>
                <a:lnTo>
                  <a:pt x="2726393" y="5486398"/>
                </a:lnTo>
                <a:lnTo>
                  <a:pt x="1381789" y="5486398"/>
                </a:lnTo>
                <a:close/>
                <a:moveTo>
                  <a:pt x="499033" y="4141793"/>
                </a:moveTo>
                <a:lnTo>
                  <a:pt x="1344604" y="4141793"/>
                </a:lnTo>
                <a:lnTo>
                  <a:pt x="1344604" y="4987365"/>
                </a:lnTo>
                <a:lnTo>
                  <a:pt x="499033" y="4987365"/>
                </a:lnTo>
                <a:close/>
                <a:moveTo>
                  <a:pt x="4145369" y="2761196"/>
                </a:moveTo>
                <a:lnTo>
                  <a:pt x="5489972" y="2761196"/>
                </a:lnTo>
                <a:lnTo>
                  <a:pt x="5489972" y="4105800"/>
                </a:lnTo>
                <a:lnTo>
                  <a:pt x="4145369" y="4105800"/>
                </a:lnTo>
                <a:close/>
                <a:moveTo>
                  <a:pt x="2763579" y="2761196"/>
                </a:moveTo>
                <a:lnTo>
                  <a:pt x="4108183" y="2761196"/>
                </a:lnTo>
                <a:lnTo>
                  <a:pt x="4108183" y="4105800"/>
                </a:lnTo>
                <a:lnTo>
                  <a:pt x="2763579" y="4105800"/>
                </a:lnTo>
                <a:close/>
                <a:moveTo>
                  <a:pt x="1381789" y="2761196"/>
                </a:moveTo>
                <a:lnTo>
                  <a:pt x="2726393" y="2761196"/>
                </a:lnTo>
                <a:lnTo>
                  <a:pt x="2726393" y="4105802"/>
                </a:lnTo>
                <a:lnTo>
                  <a:pt x="1381789" y="4105802"/>
                </a:lnTo>
                <a:close/>
                <a:moveTo>
                  <a:pt x="0" y="2761196"/>
                </a:moveTo>
                <a:lnTo>
                  <a:pt x="1344604" y="2761196"/>
                </a:lnTo>
                <a:lnTo>
                  <a:pt x="1344604" y="4105802"/>
                </a:lnTo>
                <a:lnTo>
                  <a:pt x="0" y="4105802"/>
                </a:lnTo>
                <a:close/>
                <a:moveTo>
                  <a:pt x="2763579" y="1380599"/>
                </a:moveTo>
                <a:lnTo>
                  <a:pt x="4108183" y="1380599"/>
                </a:lnTo>
                <a:lnTo>
                  <a:pt x="4108183" y="2725202"/>
                </a:lnTo>
                <a:lnTo>
                  <a:pt x="2763579" y="2725202"/>
                </a:lnTo>
                <a:close/>
                <a:moveTo>
                  <a:pt x="1381789" y="1380599"/>
                </a:moveTo>
                <a:lnTo>
                  <a:pt x="2726393" y="1380599"/>
                </a:lnTo>
                <a:lnTo>
                  <a:pt x="2726393" y="2725202"/>
                </a:lnTo>
                <a:lnTo>
                  <a:pt x="1381789" y="2725202"/>
                </a:lnTo>
                <a:close/>
                <a:moveTo>
                  <a:pt x="4145369" y="1380598"/>
                </a:moveTo>
                <a:lnTo>
                  <a:pt x="5489972" y="1380598"/>
                </a:lnTo>
                <a:lnTo>
                  <a:pt x="5489972" y="2725202"/>
                </a:lnTo>
                <a:lnTo>
                  <a:pt x="4145369" y="2725202"/>
                </a:lnTo>
                <a:close/>
                <a:moveTo>
                  <a:pt x="0" y="1380598"/>
                </a:moveTo>
                <a:lnTo>
                  <a:pt x="1344604" y="1380598"/>
                </a:lnTo>
                <a:lnTo>
                  <a:pt x="1344604" y="2725202"/>
                </a:lnTo>
                <a:lnTo>
                  <a:pt x="0" y="2725202"/>
                </a:lnTo>
                <a:close/>
                <a:moveTo>
                  <a:pt x="4145369" y="585682"/>
                </a:moveTo>
                <a:lnTo>
                  <a:pt x="4904288" y="585682"/>
                </a:lnTo>
                <a:lnTo>
                  <a:pt x="4904288" y="1344602"/>
                </a:lnTo>
                <a:lnTo>
                  <a:pt x="4145369" y="1344602"/>
                </a:lnTo>
                <a:close/>
                <a:moveTo>
                  <a:pt x="382058" y="382058"/>
                </a:moveTo>
                <a:lnTo>
                  <a:pt x="1344603" y="382058"/>
                </a:lnTo>
                <a:lnTo>
                  <a:pt x="1344603" y="1344603"/>
                </a:lnTo>
                <a:lnTo>
                  <a:pt x="382058" y="1344603"/>
                </a:lnTo>
                <a:close/>
                <a:moveTo>
                  <a:pt x="2763579" y="0"/>
                </a:moveTo>
                <a:lnTo>
                  <a:pt x="4108183" y="0"/>
                </a:lnTo>
                <a:lnTo>
                  <a:pt x="4108183" y="1344605"/>
                </a:lnTo>
                <a:lnTo>
                  <a:pt x="2763579" y="1344605"/>
                </a:lnTo>
                <a:close/>
                <a:moveTo>
                  <a:pt x="1381789" y="0"/>
                </a:moveTo>
                <a:lnTo>
                  <a:pt x="2726393" y="0"/>
                </a:lnTo>
                <a:lnTo>
                  <a:pt x="2726393" y="1344605"/>
                </a:lnTo>
                <a:lnTo>
                  <a:pt x="1381789" y="134460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32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867401" y="685800"/>
            <a:ext cx="5680441" cy="5486400"/>
          </a:xfrm>
          <a:custGeom>
            <a:avLst/>
            <a:gdLst>
              <a:gd name="connsiteX0" fmla="*/ 4219430 w 5680441"/>
              <a:gd name="connsiteY0" fmla="*/ 703873 h 5486400"/>
              <a:gd name="connsiteX1" fmla="*/ 5680441 w 5680441"/>
              <a:gd name="connsiteY1" fmla="*/ 703873 h 5486400"/>
              <a:gd name="connsiteX2" fmla="*/ 5246704 w 5680441"/>
              <a:gd name="connsiteY2" fmla="*/ 5252411 h 5486400"/>
              <a:gd name="connsiteX3" fmla="*/ 3791399 w 5680441"/>
              <a:gd name="connsiteY3" fmla="*/ 5252411 h 5486400"/>
              <a:gd name="connsiteX4" fmla="*/ 431835 w 5680441"/>
              <a:gd name="connsiteY4" fmla="*/ 703873 h 5486400"/>
              <a:gd name="connsiteX5" fmla="*/ 1731147 w 5680441"/>
              <a:gd name="connsiteY5" fmla="*/ 703873 h 5486400"/>
              <a:gd name="connsiteX6" fmla="*/ 1894750 w 5680441"/>
              <a:gd name="connsiteY6" fmla="*/ 703873 h 5486400"/>
              <a:gd name="connsiteX7" fmla="*/ 1462914 w 5680441"/>
              <a:gd name="connsiteY7" fmla="*/ 5252411 h 5486400"/>
              <a:gd name="connsiteX8" fmla="*/ 1462913 w 5680441"/>
              <a:gd name="connsiteY8" fmla="*/ 5252411 h 5486400"/>
              <a:gd name="connsiteX9" fmla="*/ 1303116 w 5680441"/>
              <a:gd name="connsiteY9" fmla="*/ 5252411 h 5486400"/>
              <a:gd name="connsiteX10" fmla="*/ 0 w 5680441"/>
              <a:gd name="connsiteY10" fmla="*/ 5252411 h 5486400"/>
              <a:gd name="connsiteX11" fmla="*/ 1792021 w 5680441"/>
              <a:gd name="connsiteY11" fmla="*/ 0 h 5486400"/>
              <a:gd name="connsiteX12" fmla="*/ 4194699 w 5680441"/>
              <a:gd name="connsiteY12" fmla="*/ 0 h 5486400"/>
              <a:gd name="connsiteX13" fmla="*/ 3684867 w 5680441"/>
              <a:gd name="connsiteY13" fmla="*/ 5486400 h 5486400"/>
              <a:gd name="connsiteX14" fmla="*/ 1282189 w 5680441"/>
              <a:gd name="connsiteY14" fmla="*/ 5486400 h 5486400"/>
              <a:gd name="connsiteX15" fmla="*/ 1297408 w 5680441"/>
              <a:gd name="connsiteY15" fmla="*/ 5336115 h 5486400"/>
              <a:gd name="connsiteX16" fmla="*/ 1540910 w 5680441"/>
              <a:gd name="connsiteY16" fmla="*/ 5336115 h 5486400"/>
              <a:gd name="connsiteX17" fmla="*/ 1986062 w 5680441"/>
              <a:gd name="connsiteY17" fmla="*/ 663922 h 5486400"/>
              <a:gd name="connsiteX18" fmla="*/ 1987963 w 5680441"/>
              <a:gd name="connsiteY18" fmla="*/ 620169 h 5486400"/>
              <a:gd name="connsiteX19" fmla="*/ 1736852 w 5680441"/>
              <a:gd name="connsiteY19" fmla="*/ 620169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680441" h="5486400">
                <a:moveTo>
                  <a:pt x="4219430" y="703873"/>
                </a:moveTo>
                <a:lnTo>
                  <a:pt x="5680441" y="703873"/>
                </a:lnTo>
                <a:lnTo>
                  <a:pt x="5246704" y="5252411"/>
                </a:lnTo>
                <a:lnTo>
                  <a:pt x="3791399" y="5252411"/>
                </a:lnTo>
                <a:close/>
                <a:moveTo>
                  <a:pt x="431835" y="703873"/>
                </a:moveTo>
                <a:lnTo>
                  <a:pt x="1731147" y="703873"/>
                </a:lnTo>
                <a:lnTo>
                  <a:pt x="1894750" y="703873"/>
                </a:lnTo>
                <a:lnTo>
                  <a:pt x="1462914" y="5252411"/>
                </a:lnTo>
                <a:lnTo>
                  <a:pt x="1462913" y="5252411"/>
                </a:lnTo>
                <a:lnTo>
                  <a:pt x="1303116" y="5252411"/>
                </a:lnTo>
                <a:lnTo>
                  <a:pt x="0" y="5252411"/>
                </a:lnTo>
                <a:close/>
                <a:moveTo>
                  <a:pt x="1792021" y="0"/>
                </a:moveTo>
                <a:lnTo>
                  <a:pt x="4194699" y="0"/>
                </a:lnTo>
                <a:lnTo>
                  <a:pt x="3684867" y="5486400"/>
                </a:lnTo>
                <a:lnTo>
                  <a:pt x="1282189" y="5486400"/>
                </a:lnTo>
                <a:lnTo>
                  <a:pt x="1297408" y="5336115"/>
                </a:lnTo>
                <a:lnTo>
                  <a:pt x="1540910" y="5336115"/>
                </a:lnTo>
                <a:lnTo>
                  <a:pt x="1986062" y="663922"/>
                </a:lnTo>
                <a:lnTo>
                  <a:pt x="1987963" y="620169"/>
                </a:lnTo>
                <a:lnTo>
                  <a:pt x="1736852" y="62016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2195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4425929" cy="6858000"/>
          </a:xfrm>
          <a:custGeom>
            <a:avLst/>
            <a:gdLst>
              <a:gd name="connsiteX0" fmla="*/ 41646 w 4425929"/>
              <a:gd name="connsiteY0" fmla="*/ 6110802 h 6858000"/>
              <a:gd name="connsiteX1" fmla="*/ 1475666 w 4425929"/>
              <a:gd name="connsiteY1" fmla="*/ 6110802 h 6858000"/>
              <a:gd name="connsiteX2" fmla="*/ 1907248 w 4425929"/>
              <a:gd name="connsiteY2" fmla="*/ 6858000 h 6858000"/>
              <a:gd name="connsiteX3" fmla="*/ 0 w 4425929"/>
              <a:gd name="connsiteY3" fmla="*/ 6858000 h 6858000"/>
              <a:gd name="connsiteX4" fmla="*/ 0 w 4425929"/>
              <a:gd name="connsiteY4" fmla="*/ 6182975 h 6858000"/>
              <a:gd name="connsiteX5" fmla="*/ 2274194 w 4425929"/>
              <a:gd name="connsiteY5" fmla="*/ 4800052 h 6858000"/>
              <a:gd name="connsiteX6" fmla="*/ 3708213 w 4425929"/>
              <a:gd name="connsiteY6" fmla="*/ 4800052 h 6858000"/>
              <a:gd name="connsiteX7" fmla="*/ 4425929 w 4425929"/>
              <a:gd name="connsiteY7" fmla="*/ 6042633 h 6858000"/>
              <a:gd name="connsiteX8" fmla="*/ 3954972 w 4425929"/>
              <a:gd name="connsiteY8" fmla="*/ 6858000 h 6858000"/>
              <a:gd name="connsiteX9" fmla="*/ 2027678 w 4425929"/>
              <a:gd name="connsiteY9" fmla="*/ 6858000 h 6858000"/>
              <a:gd name="connsiteX10" fmla="*/ 1557184 w 4425929"/>
              <a:gd name="connsiteY10" fmla="*/ 6042633 h 6858000"/>
              <a:gd name="connsiteX11" fmla="*/ 41646 w 4425929"/>
              <a:gd name="connsiteY11" fmla="*/ 3489302 h 6858000"/>
              <a:gd name="connsiteX12" fmla="*/ 1475665 w 4425929"/>
              <a:gd name="connsiteY12" fmla="*/ 3489302 h 6858000"/>
              <a:gd name="connsiteX13" fmla="*/ 2193381 w 4425929"/>
              <a:gd name="connsiteY13" fmla="*/ 4731883 h 6858000"/>
              <a:gd name="connsiteX14" fmla="*/ 1475665 w 4425929"/>
              <a:gd name="connsiteY14" fmla="*/ 5974464 h 6858000"/>
              <a:gd name="connsiteX15" fmla="*/ 41646 w 4425929"/>
              <a:gd name="connsiteY15" fmla="*/ 5974464 h 6858000"/>
              <a:gd name="connsiteX16" fmla="*/ 0 w 4425929"/>
              <a:gd name="connsiteY16" fmla="*/ 5902292 h 6858000"/>
              <a:gd name="connsiteX17" fmla="*/ 0 w 4425929"/>
              <a:gd name="connsiteY17" fmla="*/ 3561475 h 6858000"/>
              <a:gd name="connsiteX18" fmla="*/ 2274194 w 4425929"/>
              <a:gd name="connsiteY18" fmla="*/ 2178554 h 6858000"/>
              <a:gd name="connsiteX19" fmla="*/ 3708213 w 4425929"/>
              <a:gd name="connsiteY19" fmla="*/ 2178554 h 6858000"/>
              <a:gd name="connsiteX20" fmla="*/ 4425929 w 4425929"/>
              <a:gd name="connsiteY20" fmla="*/ 3421134 h 6858000"/>
              <a:gd name="connsiteX21" fmla="*/ 3708213 w 4425929"/>
              <a:gd name="connsiteY21" fmla="*/ 4663715 h 6858000"/>
              <a:gd name="connsiteX22" fmla="*/ 2274194 w 4425929"/>
              <a:gd name="connsiteY22" fmla="*/ 4663715 h 6858000"/>
              <a:gd name="connsiteX23" fmla="*/ 1557184 w 4425929"/>
              <a:gd name="connsiteY23" fmla="*/ 3421134 h 6858000"/>
              <a:gd name="connsiteX24" fmla="*/ 41646 w 4425929"/>
              <a:gd name="connsiteY24" fmla="*/ 867803 h 6858000"/>
              <a:gd name="connsiteX25" fmla="*/ 1475665 w 4425929"/>
              <a:gd name="connsiteY25" fmla="*/ 867803 h 6858000"/>
              <a:gd name="connsiteX26" fmla="*/ 2193381 w 4425929"/>
              <a:gd name="connsiteY26" fmla="*/ 2110384 h 6858000"/>
              <a:gd name="connsiteX27" fmla="*/ 1475665 w 4425929"/>
              <a:gd name="connsiteY27" fmla="*/ 3352965 h 6858000"/>
              <a:gd name="connsiteX28" fmla="*/ 41646 w 4425929"/>
              <a:gd name="connsiteY28" fmla="*/ 3352965 h 6858000"/>
              <a:gd name="connsiteX29" fmla="*/ 0 w 4425929"/>
              <a:gd name="connsiteY29" fmla="*/ 3280793 h 6858000"/>
              <a:gd name="connsiteX30" fmla="*/ 0 w 4425929"/>
              <a:gd name="connsiteY30" fmla="*/ 939976 h 6858000"/>
              <a:gd name="connsiteX31" fmla="*/ 2018600 w 4425929"/>
              <a:gd name="connsiteY31" fmla="*/ 0 h 6858000"/>
              <a:gd name="connsiteX32" fmla="*/ 3964059 w 4425929"/>
              <a:gd name="connsiteY32" fmla="*/ 0 h 6858000"/>
              <a:gd name="connsiteX33" fmla="*/ 4425929 w 4425929"/>
              <a:gd name="connsiteY33" fmla="*/ 799635 h 6858000"/>
              <a:gd name="connsiteX34" fmla="*/ 3708213 w 4425929"/>
              <a:gd name="connsiteY34" fmla="*/ 2042216 h 6858000"/>
              <a:gd name="connsiteX35" fmla="*/ 2274194 w 4425929"/>
              <a:gd name="connsiteY35" fmla="*/ 2042216 h 6858000"/>
              <a:gd name="connsiteX36" fmla="*/ 1557185 w 4425929"/>
              <a:gd name="connsiteY36" fmla="*/ 799635 h 6858000"/>
              <a:gd name="connsiteX37" fmla="*/ 0 w 4425929"/>
              <a:gd name="connsiteY37" fmla="*/ 0 h 6858000"/>
              <a:gd name="connsiteX38" fmla="*/ 1898160 w 4425929"/>
              <a:gd name="connsiteY38" fmla="*/ 0 h 6858000"/>
              <a:gd name="connsiteX39" fmla="*/ 1475665 w 4425929"/>
              <a:gd name="connsiteY39" fmla="*/ 731465 h 6858000"/>
              <a:gd name="connsiteX40" fmla="*/ 41646 w 4425929"/>
              <a:gd name="connsiteY40" fmla="*/ 731465 h 6858000"/>
              <a:gd name="connsiteX41" fmla="*/ 0 w 4425929"/>
              <a:gd name="connsiteY41" fmla="*/ 65929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425929" h="6858000">
                <a:moveTo>
                  <a:pt x="41646" y="6110802"/>
                </a:moveTo>
                <a:lnTo>
                  <a:pt x="1475666" y="6110802"/>
                </a:lnTo>
                <a:lnTo>
                  <a:pt x="1907248" y="6858000"/>
                </a:lnTo>
                <a:lnTo>
                  <a:pt x="0" y="6858000"/>
                </a:lnTo>
                <a:lnTo>
                  <a:pt x="0" y="6182975"/>
                </a:lnTo>
                <a:close/>
                <a:moveTo>
                  <a:pt x="2274194" y="4800052"/>
                </a:moveTo>
                <a:lnTo>
                  <a:pt x="3708213" y="4800052"/>
                </a:lnTo>
                <a:lnTo>
                  <a:pt x="4425929" y="6042633"/>
                </a:lnTo>
                <a:lnTo>
                  <a:pt x="3954972" y="6858000"/>
                </a:lnTo>
                <a:lnTo>
                  <a:pt x="2027678" y="6858000"/>
                </a:lnTo>
                <a:lnTo>
                  <a:pt x="1557184" y="6042633"/>
                </a:lnTo>
                <a:close/>
                <a:moveTo>
                  <a:pt x="41646" y="3489302"/>
                </a:moveTo>
                <a:lnTo>
                  <a:pt x="1475665" y="3489302"/>
                </a:lnTo>
                <a:lnTo>
                  <a:pt x="2193381" y="4731883"/>
                </a:lnTo>
                <a:lnTo>
                  <a:pt x="1475665" y="5974464"/>
                </a:lnTo>
                <a:lnTo>
                  <a:pt x="41646" y="5974464"/>
                </a:lnTo>
                <a:lnTo>
                  <a:pt x="0" y="5902292"/>
                </a:lnTo>
                <a:lnTo>
                  <a:pt x="0" y="3561475"/>
                </a:lnTo>
                <a:close/>
                <a:moveTo>
                  <a:pt x="2274194" y="2178554"/>
                </a:moveTo>
                <a:lnTo>
                  <a:pt x="3708213" y="2178554"/>
                </a:lnTo>
                <a:lnTo>
                  <a:pt x="4425929" y="3421134"/>
                </a:lnTo>
                <a:lnTo>
                  <a:pt x="3708213" y="4663715"/>
                </a:lnTo>
                <a:lnTo>
                  <a:pt x="2274194" y="4663715"/>
                </a:lnTo>
                <a:lnTo>
                  <a:pt x="1557184" y="3421134"/>
                </a:lnTo>
                <a:close/>
                <a:moveTo>
                  <a:pt x="41646" y="867803"/>
                </a:moveTo>
                <a:lnTo>
                  <a:pt x="1475665" y="867803"/>
                </a:lnTo>
                <a:lnTo>
                  <a:pt x="2193381" y="2110384"/>
                </a:lnTo>
                <a:lnTo>
                  <a:pt x="1475665" y="3352965"/>
                </a:lnTo>
                <a:lnTo>
                  <a:pt x="41646" y="3352965"/>
                </a:lnTo>
                <a:lnTo>
                  <a:pt x="0" y="3280793"/>
                </a:lnTo>
                <a:lnTo>
                  <a:pt x="0" y="939976"/>
                </a:lnTo>
                <a:close/>
                <a:moveTo>
                  <a:pt x="2018600" y="0"/>
                </a:moveTo>
                <a:lnTo>
                  <a:pt x="3964059" y="0"/>
                </a:lnTo>
                <a:lnTo>
                  <a:pt x="4425929" y="799635"/>
                </a:lnTo>
                <a:lnTo>
                  <a:pt x="3708213" y="2042216"/>
                </a:lnTo>
                <a:lnTo>
                  <a:pt x="2274194" y="2042216"/>
                </a:lnTo>
                <a:lnTo>
                  <a:pt x="1557185" y="799635"/>
                </a:lnTo>
                <a:close/>
                <a:moveTo>
                  <a:pt x="0" y="0"/>
                </a:moveTo>
                <a:lnTo>
                  <a:pt x="1898160" y="0"/>
                </a:lnTo>
                <a:lnTo>
                  <a:pt x="1475665" y="731465"/>
                </a:lnTo>
                <a:lnTo>
                  <a:pt x="41646" y="731465"/>
                </a:lnTo>
                <a:lnTo>
                  <a:pt x="0" y="659292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66118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216877" y="292842"/>
            <a:ext cx="3528654" cy="3056834"/>
          </a:xfrm>
          <a:custGeom>
            <a:avLst/>
            <a:gdLst>
              <a:gd name="connsiteX0" fmla="*/ 881946 w 3528654"/>
              <a:gd name="connsiteY0" fmla="*/ 0 h 3056834"/>
              <a:gd name="connsiteX1" fmla="*/ 2645839 w 3528654"/>
              <a:gd name="connsiteY1" fmla="*/ 0 h 3056834"/>
              <a:gd name="connsiteX2" fmla="*/ 3528654 w 3528654"/>
              <a:gd name="connsiteY2" fmla="*/ 1528417 h 3056834"/>
              <a:gd name="connsiteX3" fmla="*/ 2645839 w 3528654"/>
              <a:gd name="connsiteY3" fmla="*/ 3056834 h 3056834"/>
              <a:gd name="connsiteX4" fmla="*/ 881946 w 3528654"/>
              <a:gd name="connsiteY4" fmla="*/ 3056834 h 3056834"/>
              <a:gd name="connsiteX5" fmla="*/ 0 w 3528654"/>
              <a:gd name="connsiteY5" fmla="*/ 1528417 h 3056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28654" h="3056834">
                <a:moveTo>
                  <a:pt x="881946" y="0"/>
                </a:moveTo>
                <a:lnTo>
                  <a:pt x="2645839" y="0"/>
                </a:lnTo>
                <a:lnTo>
                  <a:pt x="3528654" y="1528417"/>
                </a:lnTo>
                <a:lnTo>
                  <a:pt x="2645839" y="3056834"/>
                </a:lnTo>
                <a:lnTo>
                  <a:pt x="881946" y="3056834"/>
                </a:lnTo>
                <a:lnTo>
                  <a:pt x="0" y="152841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410290" y="1883820"/>
            <a:ext cx="3528654" cy="3056834"/>
          </a:xfrm>
          <a:custGeom>
            <a:avLst/>
            <a:gdLst>
              <a:gd name="connsiteX0" fmla="*/ 881946 w 3528654"/>
              <a:gd name="connsiteY0" fmla="*/ 0 h 3056834"/>
              <a:gd name="connsiteX1" fmla="*/ 2645839 w 3528654"/>
              <a:gd name="connsiteY1" fmla="*/ 0 h 3056834"/>
              <a:gd name="connsiteX2" fmla="*/ 3528654 w 3528654"/>
              <a:gd name="connsiteY2" fmla="*/ 1528417 h 3056834"/>
              <a:gd name="connsiteX3" fmla="*/ 2645839 w 3528654"/>
              <a:gd name="connsiteY3" fmla="*/ 3056834 h 3056834"/>
              <a:gd name="connsiteX4" fmla="*/ 881946 w 3528654"/>
              <a:gd name="connsiteY4" fmla="*/ 3056834 h 3056834"/>
              <a:gd name="connsiteX5" fmla="*/ 0 w 3528654"/>
              <a:gd name="connsiteY5" fmla="*/ 1528417 h 3056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28654" h="3056834">
                <a:moveTo>
                  <a:pt x="881946" y="0"/>
                </a:moveTo>
                <a:lnTo>
                  <a:pt x="2645839" y="0"/>
                </a:lnTo>
                <a:lnTo>
                  <a:pt x="3528654" y="1528417"/>
                </a:lnTo>
                <a:lnTo>
                  <a:pt x="2645839" y="3056834"/>
                </a:lnTo>
                <a:lnTo>
                  <a:pt x="881946" y="3056834"/>
                </a:lnTo>
                <a:lnTo>
                  <a:pt x="0" y="152841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216877" y="3517377"/>
            <a:ext cx="3528654" cy="3056834"/>
          </a:xfrm>
          <a:custGeom>
            <a:avLst/>
            <a:gdLst>
              <a:gd name="connsiteX0" fmla="*/ 881946 w 3528654"/>
              <a:gd name="connsiteY0" fmla="*/ 0 h 3056834"/>
              <a:gd name="connsiteX1" fmla="*/ 2645839 w 3528654"/>
              <a:gd name="connsiteY1" fmla="*/ 0 h 3056834"/>
              <a:gd name="connsiteX2" fmla="*/ 3528654 w 3528654"/>
              <a:gd name="connsiteY2" fmla="*/ 1528417 h 3056834"/>
              <a:gd name="connsiteX3" fmla="*/ 2645839 w 3528654"/>
              <a:gd name="connsiteY3" fmla="*/ 3056834 h 3056834"/>
              <a:gd name="connsiteX4" fmla="*/ 881946 w 3528654"/>
              <a:gd name="connsiteY4" fmla="*/ 3056834 h 3056834"/>
              <a:gd name="connsiteX5" fmla="*/ 0 w 3528654"/>
              <a:gd name="connsiteY5" fmla="*/ 1528417 h 3056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28654" h="3056834">
                <a:moveTo>
                  <a:pt x="881946" y="0"/>
                </a:moveTo>
                <a:lnTo>
                  <a:pt x="2645839" y="0"/>
                </a:lnTo>
                <a:lnTo>
                  <a:pt x="3528654" y="1528417"/>
                </a:lnTo>
                <a:lnTo>
                  <a:pt x="2645839" y="3056834"/>
                </a:lnTo>
                <a:lnTo>
                  <a:pt x="881946" y="3056834"/>
                </a:lnTo>
                <a:lnTo>
                  <a:pt x="0" y="152841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39189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410290" cy="6858000"/>
          </a:xfrm>
          <a:custGeom>
            <a:avLst/>
            <a:gdLst>
              <a:gd name="connsiteX0" fmla="*/ 0 w 5410290"/>
              <a:gd name="connsiteY0" fmla="*/ 5074868 h 6858000"/>
              <a:gd name="connsiteX1" fmla="*/ 1726973 w 5410290"/>
              <a:gd name="connsiteY1" fmla="*/ 5074868 h 6858000"/>
              <a:gd name="connsiteX2" fmla="*/ 2643065 w 5410290"/>
              <a:gd name="connsiteY2" fmla="*/ 6660898 h 6858000"/>
              <a:gd name="connsiteX3" fmla="*/ 2529219 w 5410290"/>
              <a:gd name="connsiteY3" fmla="*/ 6858000 h 6858000"/>
              <a:gd name="connsiteX4" fmla="*/ 0 w 5410290"/>
              <a:gd name="connsiteY4" fmla="*/ 6858000 h 6858000"/>
              <a:gd name="connsiteX5" fmla="*/ 2663817 w 5410290"/>
              <a:gd name="connsiteY5" fmla="*/ 3477924 h 6858000"/>
              <a:gd name="connsiteX6" fmla="*/ 4494199 w 5410290"/>
              <a:gd name="connsiteY6" fmla="*/ 3477924 h 6858000"/>
              <a:gd name="connsiteX7" fmla="*/ 5410290 w 5410290"/>
              <a:gd name="connsiteY7" fmla="*/ 5063954 h 6858000"/>
              <a:gd name="connsiteX8" fmla="*/ 4494199 w 5410290"/>
              <a:gd name="connsiteY8" fmla="*/ 6649983 h 6858000"/>
              <a:gd name="connsiteX9" fmla="*/ 2663817 w 5410290"/>
              <a:gd name="connsiteY9" fmla="*/ 6649983 h 6858000"/>
              <a:gd name="connsiteX10" fmla="*/ 1748627 w 5410290"/>
              <a:gd name="connsiteY10" fmla="*/ 5063954 h 6858000"/>
              <a:gd name="connsiteX11" fmla="*/ 0 w 5410290"/>
              <a:gd name="connsiteY11" fmla="*/ 1880980 h 6858000"/>
              <a:gd name="connsiteX12" fmla="*/ 1726973 w 5410290"/>
              <a:gd name="connsiteY12" fmla="*/ 1880980 h 6858000"/>
              <a:gd name="connsiteX13" fmla="*/ 2643065 w 5410290"/>
              <a:gd name="connsiteY13" fmla="*/ 3467010 h 6858000"/>
              <a:gd name="connsiteX14" fmla="*/ 1726973 w 5410290"/>
              <a:gd name="connsiteY14" fmla="*/ 5053039 h 6858000"/>
              <a:gd name="connsiteX15" fmla="*/ 0 w 5410290"/>
              <a:gd name="connsiteY15" fmla="*/ 5053039 h 6858000"/>
              <a:gd name="connsiteX16" fmla="*/ 2663817 w 5410290"/>
              <a:gd name="connsiteY16" fmla="*/ 284035 h 6858000"/>
              <a:gd name="connsiteX17" fmla="*/ 4494199 w 5410290"/>
              <a:gd name="connsiteY17" fmla="*/ 284035 h 6858000"/>
              <a:gd name="connsiteX18" fmla="*/ 5410290 w 5410290"/>
              <a:gd name="connsiteY18" fmla="*/ 1870065 h 6858000"/>
              <a:gd name="connsiteX19" fmla="*/ 4494199 w 5410290"/>
              <a:gd name="connsiteY19" fmla="*/ 3456094 h 6858000"/>
              <a:gd name="connsiteX20" fmla="*/ 2663817 w 5410290"/>
              <a:gd name="connsiteY20" fmla="*/ 3456094 h 6858000"/>
              <a:gd name="connsiteX21" fmla="*/ 1748627 w 5410290"/>
              <a:gd name="connsiteY21" fmla="*/ 1870065 h 6858000"/>
              <a:gd name="connsiteX22" fmla="*/ 0 w 5410290"/>
              <a:gd name="connsiteY22" fmla="*/ 0 h 6858000"/>
              <a:gd name="connsiteX23" fmla="*/ 2485310 w 5410290"/>
              <a:gd name="connsiteY23" fmla="*/ 0 h 6858000"/>
              <a:gd name="connsiteX24" fmla="*/ 2643065 w 5410290"/>
              <a:gd name="connsiteY24" fmla="*/ 273121 h 6858000"/>
              <a:gd name="connsiteX25" fmla="*/ 1726973 w 5410290"/>
              <a:gd name="connsiteY25" fmla="*/ 1859151 h 6858000"/>
              <a:gd name="connsiteX26" fmla="*/ 0 w 5410290"/>
              <a:gd name="connsiteY26" fmla="*/ 185915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410290" h="6858000">
                <a:moveTo>
                  <a:pt x="0" y="5074868"/>
                </a:moveTo>
                <a:lnTo>
                  <a:pt x="1726973" y="5074868"/>
                </a:lnTo>
                <a:lnTo>
                  <a:pt x="2643065" y="6660898"/>
                </a:lnTo>
                <a:lnTo>
                  <a:pt x="2529219" y="6858000"/>
                </a:lnTo>
                <a:lnTo>
                  <a:pt x="0" y="6858000"/>
                </a:lnTo>
                <a:close/>
                <a:moveTo>
                  <a:pt x="2663817" y="3477924"/>
                </a:moveTo>
                <a:lnTo>
                  <a:pt x="4494199" y="3477924"/>
                </a:lnTo>
                <a:lnTo>
                  <a:pt x="5410290" y="5063954"/>
                </a:lnTo>
                <a:lnTo>
                  <a:pt x="4494199" y="6649983"/>
                </a:lnTo>
                <a:lnTo>
                  <a:pt x="2663817" y="6649983"/>
                </a:lnTo>
                <a:lnTo>
                  <a:pt x="1748627" y="5063954"/>
                </a:lnTo>
                <a:close/>
                <a:moveTo>
                  <a:pt x="0" y="1880980"/>
                </a:moveTo>
                <a:lnTo>
                  <a:pt x="1726973" y="1880980"/>
                </a:lnTo>
                <a:lnTo>
                  <a:pt x="2643065" y="3467010"/>
                </a:lnTo>
                <a:lnTo>
                  <a:pt x="1726973" y="5053039"/>
                </a:lnTo>
                <a:lnTo>
                  <a:pt x="0" y="5053039"/>
                </a:lnTo>
                <a:close/>
                <a:moveTo>
                  <a:pt x="2663817" y="284035"/>
                </a:moveTo>
                <a:lnTo>
                  <a:pt x="4494199" y="284035"/>
                </a:lnTo>
                <a:lnTo>
                  <a:pt x="5410290" y="1870065"/>
                </a:lnTo>
                <a:lnTo>
                  <a:pt x="4494199" y="3456094"/>
                </a:lnTo>
                <a:lnTo>
                  <a:pt x="2663817" y="3456094"/>
                </a:lnTo>
                <a:lnTo>
                  <a:pt x="1748627" y="1870065"/>
                </a:lnTo>
                <a:close/>
                <a:moveTo>
                  <a:pt x="0" y="0"/>
                </a:moveTo>
                <a:lnTo>
                  <a:pt x="2485310" y="0"/>
                </a:lnTo>
                <a:lnTo>
                  <a:pt x="2643065" y="273121"/>
                </a:lnTo>
                <a:lnTo>
                  <a:pt x="1726973" y="1859151"/>
                </a:lnTo>
                <a:lnTo>
                  <a:pt x="0" y="185915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4608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638800" y="2"/>
            <a:ext cx="6553200" cy="6857999"/>
          </a:xfrm>
          <a:custGeom>
            <a:avLst/>
            <a:gdLst>
              <a:gd name="connsiteX0" fmla="*/ 3682414 w 6553200"/>
              <a:gd name="connsiteY0" fmla="*/ 4049347 h 6857999"/>
              <a:gd name="connsiteX1" fmla="*/ 5512795 w 6553200"/>
              <a:gd name="connsiteY1" fmla="*/ 4049347 h 6857999"/>
              <a:gd name="connsiteX2" fmla="*/ 6428887 w 6553200"/>
              <a:gd name="connsiteY2" fmla="*/ 5635377 h 6857999"/>
              <a:gd name="connsiteX3" fmla="*/ 5722699 w 6553200"/>
              <a:gd name="connsiteY3" fmla="*/ 6857999 h 6857999"/>
              <a:gd name="connsiteX4" fmla="*/ 3472716 w 6553200"/>
              <a:gd name="connsiteY4" fmla="*/ 6857999 h 6857999"/>
              <a:gd name="connsiteX5" fmla="*/ 2767224 w 6553200"/>
              <a:gd name="connsiteY5" fmla="*/ 5635377 h 6857999"/>
              <a:gd name="connsiteX6" fmla="*/ 6449638 w 6553200"/>
              <a:gd name="connsiteY6" fmla="*/ 2452403 h 6857999"/>
              <a:gd name="connsiteX7" fmla="*/ 6553200 w 6553200"/>
              <a:gd name="connsiteY7" fmla="*/ 2452403 h 6857999"/>
              <a:gd name="connsiteX8" fmla="*/ 6553200 w 6553200"/>
              <a:gd name="connsiteY8" fmla="*/ 5624462 h 6857999"/>
              <a:gd name="connsiteX9" fmla="*/ 6449638 w 6553200"/>
              <a:gd name="connsiteY9" fmla="*/ 5624462 h 6857999"/>
              <a:gd name="connsiteX10" fmla="*/ 5534448 w 6553200"/>
              <a:gd name="connsiteY10" fmla="*/ 4038433 h 6857999"/>
              <a:gd name="connsiteX11" fmla="*/ 915191 w 6553200"/>
              <a:gd name="connsiteY11" fmla="*/ 2452403 h 6857999"/>
              <a:gd name="connsiteX12" fmla="*/ 2745571 w 6553200"/>
              <a:gd name="connsiteY12" fmla="*/ 2452403 h 6857999"/>
              <a:gd name="connsiteX13" fmla="*/ 3661663 w 6553200"/>
              <a:gd name="connsiteY13" fmla="*/ 4038433 h 6857999"/>
              <a:gd name="connsiteX14" fmla="*/ 2745571 w 6553200"/>
              <a:gd name="connsiteY14" fmla="*/ 5624462 h 6857999"/>
              <a:gd name="connsiteX15" fmla="*/ 915191 w 6553200"/>
              <a:gd name="connsiteY15" fmla="*/ 5624462 h 6857999"/>
              <a:gd name="connsiteX16" fmla="*/ 0 w 6553200"/>
              <a:gd name="connsiteY16" fmla="*/ 4038433 h 6857999"/>
              <a:gd name="connsiteX17" fmla="*/ 3682414 w 6553200"/>
              <a:gd name="connsiteY17" fmla="*/ 855459 h 6857999"/>
              <a:gd name="connsiteX18" fmla="*/ 5512795 w 6553200"/>
              <a:gd name="connsiteY18" fmla="*/ 855459 h 6857999"/>
              <a:gd name="connsiteX19" fmla="*/ 6428887 w 6553200"/>
              <a:gd name="connsiteY19" fmla="*/ 2441489 h 6857999"/>
              <a:gd name="connsiteX20" fmla="*/ 5512795 w 6553200"/>
              <a:gd name="connsiteY20" fmla="*/ 4027518 h 6857999"/>
              <a:gd name="connsiteX21" fmla="*/ 3682414 w 6553200"/>
              <a:gd name="connsiteY21" fmla="*/ 4027518 h 6857999"/>
              <a:gd name="connsiteX22" fmla="*/ 2767224 w 6553200"/>
              <a:gd name="connsiteY22" fmla="*/ 2441489 h 6857999"/>
              <a:gd name="connsiteX23" fmla="*/ 487332 w 6553200"/>
              <a:gd name="connsiteY23" fmla="*/ 0 h 6857999"/>
              <a:gd name="connsiteX24" fmla="*/ 3173853 w 6553200"/>
              <a:gd name="connsiteY24" fmla="*/ 0 h 6857999"/>
              <a:gd name="connsiteX25" fmla="*/ 3661663 w 6553200"/>
              <a:gd name="connsiteY25" fmla="*/ 844545 h 6857999"/>
              <a:gd name="connsiteX26" fmla="*/ 2745571 w 6553200"/>
              <a:gd name="connsiteY26" fmla="*/ 2430574 h 6857999"/>
              <a:gd name="connsiteX27" fmla="*/ 915191 w 6553200"/>
              <a:gd name="connsiteY27" fmla="*/ 2430574 h 6857999"/>
              <a:gd name="connsiteX28" fmla="*/ 0 w 6553200"/>
              <a:gd name="connsiteY28" fmla="*/ 84454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553200" h="6857999">
                <a:moveTo>
                  <a:pt x="3682414" y="4049347"/>
                </a:moveTo>
                <a:lnTo>
                  <a:pt x="5512795" y="4049347"/>
                </a:lnTo>
                <a:lnTo>
                  <a:pt x="6428887" y="5635377"/>
                </a:lnTo>
                <a:lnTo>
                  <a:pt x="5722699" y="6857999"/>
                </a:lnTo>
                <a:lnTo>
                  <a:pt x="3472716" y="6857999"/>
                </a:lnTo>
                <a:lnTo>
                  <a:pt x="2767224" y="5635377"/>
                </a:lnTo>
                <a:close/>
                <a:moveTo>
                  <a:pt x="6449638" y="2452403"/>
                </a:moveTo>
                <a:lnTo>
                  <a:pt x="6553200" y="2452403"/>
                </a:lnTo>
                <a:lnTo>
                  <a:pt x="6553200" y="5624462"/>
                </a:lnTo>
                <a:lnTo>
                  <a:pt x="6449638" y="5624462"/>
                </a:lnTo>
                <a:lnTo>
                  <a:pt x="5534448" y="4038433"/>
                </a:lnTo>
                <a:close/>
                <a:moveTo>
                  <a:pt x="915191" y="2452403"/>
                </a:moveTo>
                <a:lnTo>
                  <a:pt x="2745571" y="2452403"/>
                </a:lnTo>
                <a:lnTo>
                  <a:pt x="3661663" y="4038433"/>
                </a:lnTo>
                <a:lnTo>
                  <a:pt x="2745571" y="5624462"/>
                </a:lnTo>
                <a:lnTo>
                  <a:pt x="915191" y="5624462"/>
                </a:lnTo>
                <a:lnTo>
                  <a:pt x="0" y="4038433"/>
                </a:lnTo>
                <a:close/>
                <a:moveTo>
                  <a:pt x="3682414" y="855459"/>
                </a:moveTo>
                <a:lnTo>
                  <a:pt x="5512795" y="855459"/>
                </a:lnTo>
                <a:lnTo>
                  <a:pt x="6428887" y="2441489"/>
                </a:lnTo>
                <a:lnTo>
                  <a:pt x="5512795" y="4027518"/>
                </a:lnTo>
                <a:lnTo>
                  <a:pt x="3682414" y="4027518"/>
                </a:lnTo>
                <a:lnTo>
                  <a:pt x="2767224" y="2441489"/>
                </a:lnTo>
                <a:close/>
                <a:moveTo>
                  <a:pt x="487332" y="0"/>
                </a:moveTo>
                <a:lnTo>
                  <a:pt x="3173853" y="0"/>
                </a:lnTo>
                <a:lnTo>
                  <a:pt x="3661663" y="844545"/>
                </a:lnTo>
                <a:lnTo>
                  <a:pt x="2745571" y="2430574"/>
                </a:lnTo>
                <a:lnTo>
                  <a:pt x="915191" y="2430574"/>
                </a:lnTo>
                <a:lnTo>
                  <a:pt x="0" y="84454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46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38200" y="685801"/>
            <a:ext cx="5486400" cy="5486398"/>
          </a:xfrm>
          <a:custGeom>
            <a:avLst/>
            <a:gdLst>
              <a:gd name="connsiteX0" fmla="*/ 2743158 w 5486400"/>
              <a:gd name="connsiteY0" fmla="*/ 0 h 5486398"/>
              <a:gd name="connsiteX1" fmla="*/ 2743242 w 5486400"/>
              <a:gd name="connsiteY1" fmla="*/ 0 h 5486398"/>
              <a:gd name="connsiteX2" fmla="*/ 3023677 w 5486400"/>
              <a:gd name="connsiteY2" fmla="*/ 14161 h 5486398"/>
              <a:gd name="connsiteX3" fmla="*/ 5486400 w 5486400"/>
              <a:gd name="connsiteY3" fmla="*/ 2743198 h 5486398"/>
              <a:gd name="connsiteX4" fmla="*/ 2743200 w 5486400"/>
              <a:gd name="connsiteY4" fmla="*/ 5486398 h 5486398"/>
              <a:gd name="connsiteX5" fmla="*/ 0 w 5486400"/>
              <a:gd name="connsiteY5" fmla="*/ 2743198 h 5486398"/>
              <a:gd name="connsiteX6" fmla="*/ 2462724 w 5486400"/>
              <a:gd name="connsiteY6" fmla="*/ 14161 h 548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86400" h="5486398">
                <a:moveTo>
                  <a:pt x="2743158" y="0"/>
                </a:moveTo>
                <a:lnTo>
                  <a:pt x="2743242" y="0"/>
                </a:lnTo>
                <a:lnTo>
                  <a:pt x="3023677" y="14161"/>
                </a:lnTo>
                <a:cubicBezTo>
                  <a:pt x="4406951" y="154640"/>
                  <a:pt x="5486400" y="1322860"/>
                  <a:pt x="5486400" y="2743198"/>
                </a:cubicBezTo>
                <a:cubicBezTo>
                  <a:pt x="5486400" y="4258225"/>
                  <a:pt x="4258227" y="5486398"/>
                  <a:pt x="2743200" y="5486398"/>
                </a:cubicBezTo>
                <a:cubicBezTo>
                  <a:pt x="1228173" y="5486398"/>
                  <a:pt x="0" y="4258225"/>
                  <a:pt x="0" y="2743198"/>
                </a:cubicBezTo>
                <a:cubicBezTo>
                  <a:pt x="0" y="1322860"/>
                  <a:pt x="1079449" y="154640"/>
                  <a:pt x="2462724" y="14161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761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5867400" y="685804"/>
            <a:ext cx="5486404" cy="5486399"/>
          </a:xfrm>
          <a:custGeom>
            <a:avLst/>
            <a:gdLst>
              <a:gd name="connsiteX0" fmla="*/ 4390382 w 5486404"/>
              <a:gd name="connsiteY0" fmla="*/ 669767 h 5486399"/>
              <a:gd name="connsiteX1" fmla="*/ 5267194 w 5486404"/>
              <a:gd name="connsiteY1" fmla="*/ 669767 h 5486399"/>
              <a:gd name="connsiteX2" fmla="*/ 5267196 w 5486404"/>
              <a:gd name="connsiteY2" fmla="*/ 669768 h 5486399"/>
              <a:gd name="connsiteX3" fmla="*/ 5345356 w 5486404"/>
              <a:gd name="connsiteY3" fmla="*/ 669768 h 5486399"/>
              <a:gd name="connsiteX4" fmla="*/ 5482114 w 5486404"/>
              <a:gd name="connsiteY4" fmla="*/ 800828 h 5486399"/>
              <a:gd name="connsiteX5" fmla="*/ 5482114 w 5486404"/>
              <a:gd name="connsiteY5" fmla="*/ 839063 h 5486399"/>
              <a:gd name="connsiteX6" fmla="*/ 5486404 w 5486404"/>
              <a:gd name="connsiteY6" fmla="*/ 879844 h 5486399"/>
              <a:gd name="connsiteX7" fmla="*/ 5486404 w 5486404"/>
              <a:gd name="connsiteY7" fmla="*/ 5276323 h 5486399"/>
              <a:gd name="connsiteX8" fmla="*/ 5482114 w 5486404"/>
              <a:gd name="connsiteY8" fmla="*/ 5317104 h 5486399"/>
              <a:gd name="connsiteX9" fmla="*/ 5482114 w 5486404"/>
              <a:gd name="connsiteY9" fmla="*/ 5355339 h 5486399"/>
              <a:gd name="connsiteX10" fmla="*/ 5345356 w 5486404"/>
              <a:gd name="connsiteY10" fmla="*/ 5486399 h 5486399"/>
              <a:gd name="connsiteX11" fmla="*/ 5267194 w 5486404"/>
              <a:gd name="connsiteY11" fmla="*/ 5486399 h 5486399"/>
              <a:gd name="connsiteX12" fmla="*/ 4390382 w 5486404"/>
              <a:gd name="connsiteY12" fmla="*/ 5486399 h 5486399"/>
              <a:gd name="connsiteX13" fmla="*/ 4303642 w 5486404"/>
              <a:gd name="connsiteY13" fmla="*/ 5486399 h 5486399"/>
              <a:gd name="connsiteX14" fmla="*/ 4166883 w 5486404"/>
              <a:gd name="connsiteY14" fmla="*/ 5355339 h 5486399"/>
              <a:gd name="connsiteX15" fmla="*/ 4166883 w 5486404"/>
              <a:gd name="connsiteY15" fmla="*/ 800828 h 5486399"/>
              <a:gd name="connsiteX16" fmla="*/ 4303642 w 5486404"/>
              <a:gd name="connsiteY16" fmla="*/ 669768 h 5486399"/>
              <a:gd name="connsiteX17" fmla="*/ 4390382 w 5486404"/>
              <a:gd name="connsiteY17" fmla="*/ 669768 h 5486399"/>
              <a:gd name="connsiteX18" fmla="*/ 1527149 w 5486404"/>
              <a:gd name="connsiteY18" fmla="*/ 669767 h 5486399"/>
              <a:gd name="connsiteX19" fmla="*/ 2568864 w 5486404"/>
              <a:gd name="connsiteY19" fmla="*/ 669767 h 5486399"/>
              <a:gd name="connsiteX20" fmla="*/ 2705622 w 5486404"/>
              <a:gd name="connsiteY20" fmla="*/ 800827 h 5486399"/>
              <a:gd name="connsiteX21" fmla="*/ 2705622 w 5486404"/>
              <a:gd name="connsiteY21" fmla="*/ 879844 h 5486399"/>
              <a:gd name="connsiteX22" fmla="*/ 2705622 w 5486404"/>
              <a:gd name="connsiteY22" fmla="*/ 5276323 h 5486399"/>
              <a:gd name="connsiteX23" fmla="*/ 2705622 w 5486404"/>
              <a:gd name="connsiteY23" fmla="*/ 5355339 h 5486399"/>
              <a:gd name="connsiteX24" fmla="*/ 2568864 w 5486404"/>
              <a:gd name="connsiteY24" fmla="*/ 5486399 h 5486399"/>
              <a:gd name="connsiteX25" fmla="*/ 2486413 w 5486404"/>
              <a:gd name="connsiteY25" fmla="*/ 5486399 h 5486399"/>
              <a:gd name="connsiteX26" fmla="*/ 1609601 w 5486404"/>
              <a:gd name="connsiteY26" fmla="*/ 5486399 h 5486399"/>
              <a:gd name="connsiteX27" fmla="*/ 1527149 w 5486404"/>
              <a:gd name="connsiteY27" fmla="*/ 5486399 h 5486399"/>
              <a:gd name="connsiteX28" fmla="*/ 1390391 w 5486404"/>
              <a:gd name="connsiteY28" fmla="*/ 5355339 h 5486399"/>
              <a:gd name="connsiteX29" fmla="*/ 1390391 w 5486404"/>
              <a:gd name="connsiteY29" fmla="*/ 5276323 h 5486399"/>
              <a:gd name="connsiteX30" fmla="*/ 1390391 w 5486404"/>
              <a:gd name="connsiteY30" fmla="*/ 879844 h 5486399"/>
              <a:gd name="connsiteX31" fmla="*/ 1390391 w 5486404"/>
              <a:gd name="connsiteY31" fmla="*/ 800827 h 5486399"/>
              <a:gd name="connsiteX32" fmla="*/ 1527149 w 5486404"/>
              <a:gd name="connsiteY32" fmla="*/ 669767 h 5486399"/>
              <a:gd name="connsiteX33" fmla="*/ 2913246 w 5486404"/>
              <a:gd name="connsiteY33" fmla="*/ 0 h 5486399"/>
              <a:gd name="connsiteX34" fmla="*/ 3954971 w 5486404"/>
              <a:gd name="connsiteY34" fmla="*/ 0 h 5486399"/>
              <a:gd name="connsiteX35" fmla="*/ 4008198 w 5486404"/>
              <a:gd name="connsiteY35" fmla="*/ 10298 h 5486399"/>
              <a:gd name="connsiteX36" fmla="*/ 4091724 w 5486404"/>
              <a:gd name="connsiteY36" fmla="*/ 131059 h 5486399"/>
              <a:gd name="connsiteX37" fmla="*/ 4091724 w 5486404"/>
              <a:gd name="connsiteY37" fmla="*/ 169315 h 5486399"/>
              <a:gd name="connsiteX38" fmla="*/ 4096012 w 5486404"/>
              <a:gd name="connsiteY38" fmla="*/ 210075 h 5486399"/>
              <a:gd name="connsiteX39" fmla="*/ 4096012 w 5486404"/>
              <a:gd name="connsiteY39" fmla="*/ 4606555 h 5486399"/>
              <a:gd name="connsiteX40" fmla="*/ 4091724 w 5486404"/>
              <a:gd name="connsiteY40" fmla="*/ 4647316 h 5486399"/>
              <a:gd name="connsiteX41" fmla="*/ 4091724 w 5486404"/>
              <a:gd name="connsiteY41" fmla="*/ 4685571 h 5486399"/>
              <a:gd name="connsiteX42" fmla="*/ 3954966 w 5486404"/>
              <a:gd name="connsiteY42" fmla="*/ 4816631 h 5486399"/>
              <a:gd name="connsiteX43" fmla="*/ 3876802 w 5486404"/>
              <a:gd name="connsiteY43" fmla="*/ 4816631 h 5486399"/>
              <a:gd name="connsiteX44" fmla="*/ 2999990 w 5486404"/>
              <a:gd name="connsiteY44" fmla="*/ 4816631 h 5486399"/>
              <a:gd name="connsiteX45" fmla="*/ 2913252 w 5486404"/>
              <a:gd name="connsiteY45" fmla="*/ 4816631 h 5486399"/>
              <a:gd name="connsiteX46" fmla="*/ 2776493 w 5486404"/>
              <a:gd name="connsiteY46" fmla="*/ 4685571 h 5486399"/>
              <a:gd name="connsiteX47" fmla="*/ 2776493 w 5486404"/>
              <a:gd name="connsiteY47" fmla="*/ 131059 h 5486399"/>
              <a:gd name="connsiteX48" fmla="*/ 2860020 w 5486404"/>
              <a:gd name="connsiteY48" fmla="*/ 10298 h 5486399"/>
              <a:gd name="connsiteX49" fmla="*/ 136753 w 5486404"/>
              <a:gd name="connsiteY49" fmla="*/ 0 h 5486399"/>
              <a:gd name="connsiteX50" fmla="*/ 1178479 w 5486404"/>
              <a:gd name="connsiteY50" fmla="*/ 0 h 5486399"/>
              <a:gd name="connsiteX51" fmla="*/ 1231706 w 5486404"/>
              <a:gd name="connsiteY51" fmla="*/ 10298 h 5486399"/>
              <a:gd name="connsiteX52" fmla="*/ 1315231 w 5486404"/>
              <a:gd name="connsiteY52" fmla="*/ 131059 h 5486399"/>
              <a:gd name="connsiteX53" fmla="*/ 1315231 w 5486404"/>
              <a:gd name="connsiteY53" fmla="*/ 4685571 h 5486399"/>
              <a:gd name="connsiteX54" fmla="*/ 1178473 w 5486404"/>
              <a:gd name="connsiteY54" fmla="*/ 4816631 h 5486399"/>
              <a:gd name="connsiteX55" fmla="*/ 136758 w 5486404"/>
              <a:gd name="connsiteY55" fmla="*/ 4816631 h 5486399"/>
              <a:gd name="connsiteX56" fmla="*/ 0 w 5486404"/>
              <a:gd name="connsiteY56" fmla="*/ 4685571 h 5486399"/>
              <a:gd name="connsiteX57" fmla="*/ 0 w 5486404"/>
              <a:gd name="connsiteY57" fmla="*/ 131059 h 5486399"/>
              <a:gd name="connsiteX58" fmla="*/ 83527 w 5486404"/>
              <a:gd name="connsiteY58" fmla="*/ 10298 h 5486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486404" h="5486399">
                <a:moveTo>
                  <a:pt x="4390382" y="669767"/>
                </a:moveTo>
                <a:lnTo>
                  <a:pt x="5267194" y="669767"/>
                </a:lnTo>
                <a:lnTo>
                  <a:pt x="5267196" y="669768"/>
                </a:lnTo>
                <a:lnTo>
                  <a:pt x="5345356" y="669768"/>
                </a:lnTo>
                <a:cubicBezTo>
                  <a:pt x="5420885" y="669768"/>
                  <a:pt x="5482114" y="728446"/>
                  <a:pt x="5482114" y="800828"/>
                </a:cubicBezTo>
                <a:lnTo>
                  <a:pt x="5482114" y="839063"/>
                </a:lnTo>
                <a:lnTo>
                  <a:pt x="5486404" y="879844"/>
                </a:lnTo>
                <a:lnTo>
                  <a:pt x="5486404" y="5276323"/>
                </a:lnTo>
                <a:lnTo>
                  <a:pt x="5482114" y="5317104"/>
                </a:lnTo>
                <a:lnTo>
                  <a:pt x="5482114" y="5355339"/>
                </a:lnTo>
                <a:cubicBezTo>
                  <a:pt x="5482114" y="5427721"/>
                  <a:pt x="5420885" y="5486399"/>
                  <a:pt x="5345356" y="5486399"/>
                </a:cubicBezTo>
                <a:lnTo>
                  <a:pt x="5267194" y="5486399"/>
                </a:lnTo>
                <a:lnTo>
                  <a:pt x="4390382" y="5486399"/>
                </a:lnTo>
                <a:lnTo>
                  <a:pt x="4303642" y="5486399"/>
                </a:lnTo>
                <a:cubicBezTo>
                  <a:pt x="4228112" y="5486399"/>
                  <a:pt x="4166883" y="5427721"/>
                  <a:pt x="4166883" y="5355339"/>
                </a:cubicBezTo>
                <a:lnTo>
                  <a:pt x="4166883" y="800828"/>
                </a:lnTo>
                <a:cubicBezTo>
                  <a:pt x="4166883" y="728446"/>
                  <a:pt x="4228112" y="669768"/>
                  <a:pt x="4303642" y="669768"/>
                </a:cubicBezTo>
                <a:lnTo>
                  <a:pt x="4390382" y="669768"/>
                </a:lnTo>
                <a:close/>
                <a:moveTo>
                  <a:pt x="1527149" y="669767"/>
                </a:moveTo>
                <a:lnTo>
                  <a:pt x="2568864" y="669767"/>
                </a:lnTo>
                <a:cubicBezTo>
                  <a:pt x="2644393" y="669767"/>
                  <a:pt x="2705622" y="728445"/>
                  <a:pt x="2705622" y="800827"/>
                </a:cubicBezTo>
                <a:lnTo>
                  <a:pt x="2705622" y="879844"/>
                </a:lnTo>
                <a:lnTo>
                  <a:pt x="2705622" y="5276323"/>
                </a:lnTo>
                <a:lnTo>
                  <a:pt x="2705622" y="5355339"/>
                </a:lnTo>
                <a:cubicBezTo>
                  <a:pt x="2705622" y="5427721"/>
                  <a:pt x="2644393" y="5486399"/>
                  <a:pt x="2568864" y="5486399"/>
                </a:cubicBezTo>
                <a:lnTo>
                  <a:pt x="2486413" y="5486399"/>
                </a:lnTo>
                <a:lnTo>
                  <a:pt x="1609601" y="5486399"/>
                </a:lnTo>
                <a:lnTo>
                  <a:pt x="1527149" y="5486399"/>
                </a:lnTo>
                <a:cubicBezTo>
                  <a:pt x="1451620" y="5486399"/>
                  <a:pt x="1390391" y="5427721"/>
                  <a:pt x="1390391" y="5355339"/>
                </a:cubicBezTo>
                <a:lnTo>
                  <a:pt x="1390391" y="5276323"/>
                </a:lnTo>
                <a:lnTo>
                  <a:pt x="1390391" y="879844"/>
                </a:lnTo>
                <a:lnTo>
                  <a:pt x="1390391" y="800827"/>
                </a:lnTo>
                <a:cubicBezTo>
                  <a:pt x="1390391" y="728445"/>
                  <a:pt x="1451620" y="669767"/>
                  <a:pt x="1527149" y="669767"/>
                </a:cubicBezTo>
                <a:close/>
                <a:moveTo>
                  <a:pt x="2913246" y="0"/>
                </a:moveTo>
                <a:lnTo>
                  <a:pt x="3954971" y="0"/>
                </a:lnTo>
                <a:lnTo>
                  <a:pt x="4008198" y="10298"/>
                </a:lnTo>
                <a:cubicBezTo>
                  <a:pt x="4057283" y="30195"/>
                  <a:pt x="4091724" y="76773"/>
                  <a:pt x="4091724" y="131059"/>
                </a:cubicBezTo>
                <a:lnTo>
                  <a:pt x="4091724" y="169315"/>
                </a:lnTo>
                <a:lnTo>
                  <a:pt x="4096012" y="210075"/>
                </a:lnTo>
                <a:lnTo>
                  <a:pt x="4096012" y="4606555"/>
                </a:lnTo>
                <a:lnTo>
                  <a:pt x="4091724" y="4647316"/>
                </a:lnTo>
                <a:lnTo>
                  <a:pt x="4091724" y="4685571"/>
                </a:lnTo>
                <a:cubicBezTo>
                  <a:pt x="4091724" y="4757953"/>
                  <a:pt x="4030495" y="4816631"/>
                  <a:pt x="3954966" y="4816631"/>
                </a:cubicBezTo>
                <a:lnTo>
                  <a:pt x="3876802" y="4816631"/>
                </a:lnTo>
                <a:lnTo>
                  <a:pt x="2999990" y="4816631"/>
                </a:lnTo>
                <a:lnTo>
                  <a:pt x="2913252" y="4816631"/>
                </a:lnTo>
                <a:cubicBezTo>
                  <a:pt x="2837722" y="4816631"/>
                  <a:pt x="2776493" y="4757953"/>
                  <a:pt x="2776493" y="4685571"/>
                </a:cubicBezTo>
                <a:lnTo>
                  <a:pt x="2776493" y="131059"/>
                </a:lnTo>
                <a:cubicBezTo>
                  <a:pt x="2776493" y="76773"/>
                  <a:pt x="2810934" y="30195"/>
                  <a:pt x="2860020" y="10298"/>
                </a:cubicBezTo>
                <a:close/>
                <a:moveTo>
                  <a:pt x="136753" y="0"/>
                </a:moveTo>
                <a:lnTo>
                  <a:pt x="1178479" y="0"/>
                </a:lnTo>
                <a:lnTo>
                  <a:pt x="1231706" y="10298"/>
                </a:lnTo>
                <a:cubicBezTo>
                  <a:pt x="1280790" y="30195"/>
                  <a:pt x="1315231" y="76773"/>
                  <a:pt x="1315231" y="131059"/>
                </a:cubicBezTo>
                <a:lnTo>
                  <a:pt x="1315231" y="4685571"/>
                </a:lnTo>
                <a:cubicBezTo>
                  <a:pt x="1315231" y="4757953"/>
                  <a:pt x="1254002" y="4816631"/>
                  <a:pt x="1178473" y="4816631"/>
                </a:cubicBezTo>
                <a:lnTo>
                  <a:pt x="136758" y="4816631"/>
                </a:lnTo>
                <a:cubicBezTo>
                  <a:pt x="61229" y="4816631"/>
                  <a:pt x="0" y="4757953"/>
                  <a:pt x="0" y="4685571"/>
                </a:cubicBezTo>
                <a:lnTo>
                  <a:pt x="0" y="131059"/>
                </a:lnTo>
                <a:cubicBezTo>
                  <a:pt x="0" y="76773"/>
                  <a:pt x="34442" y="30195"/>
                  <a:pt x="83527" y="10298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41321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135311" y="685803"/>
            <a:ext cx="4503490" cy="5486399"/>
          </a:xfrm>
          <a:custGeom>
            <a:avLst/>
            <a:gdLst>
              <a:gd name="connsiteX0" fmla="*/ 1974153 w 4503490"/>
              <a:gd name="connsiteY0" fmla="*/ 4775768 h 5486399"/>
              <a:gd name="connsiteX1" fmla="*/ 1644834 w 4503490"/>
              <a:gd name="connsiteY1" fmla="*/ 4839120 h 5486399"/>
              <a:gd name="connsiteX2" fmla="*/ 656886 w 4503490"/>
              <a:gd name="connsiteY2" fmla="*/ 4786328 h 5486399"/>
              <a:gd name="connsiteX3" fmla="*/ 784363 w 4503490"/>
              <a:gd name="connsiteY3" fmla="*/ 4891915 h 5486399"/>
              <a:gd name="connsiteX4" fmla="*/ 1655460 w 4503490"/>
              <a:gd name="connsiteY4" fmla="*/ 4881355 h 5486399"/>
              <a:gd name="connsiteX5" fmla="*/ 1974153 w 4503490"/>
              <a:gd name="connsiteY5" fmla="*/ 4775768 h 5486399"/>
              <a:gd name="connsiteX6" fmla="*/ 2658159 w 4503490"/>
              <a:gd name="connsiteY6" fmla="*/ 4333928 h 5486399"/>
              <a:gd name="connsiteX7" fmla="*/ 2593907 w 4503490"/>
              <a:gd name="connsiteY7" fmla="*/ 4344562 h 5486399"/>
              <a:gd name="connsiteX8" fmla="*/ 2561777 w 4503490"/>
              <a:gd name="connsiteY8" fmla="*/ 4365825 h 5486399"/>
              <a:gd name="connsiteX9" fmla="*/ 2079867 w 4503490"/>
              <a:gd name="connsiteY9" fmla="*/ 4684801 h 5486399"/>
              <a:gd name="connsiteX10" fmla="*/ 2465395 w 4503490"/>
              <a:gd name="connsiteY10" fmla="*/ 4493416 h 5486399"/>
              <a:gd name="connsiteX11" fmla="*/ 2454688 w 4503490"/>
              <a:gd name="connsiteY11" fmla="*/ 4482783 h 5486399"/>
              <a:gd name="connsiteX12" fmla="*/ 2583196 w 4503490"/>
              <a:gd name="connsiteY12" fmla="*/ 4397722 h 5486399"/>
              <a:gd name="connsiteX13" fmla="*/ 2658159 w 4503490"/>
              <a:gd name="connsiteY13" fmla="*/ 4333928 h 5486399"/>
              <a:gd name="connsiteX14" fmla="*/ 2027596 w 4503490"/>
              <a:gd name="connsiteY14" fmla="*/ 1312523 h 5486399"/>
              <a:gd name="connsiteX15" fmla="*/ 2006382 w 4503490"/>
              <a:gd name="connsiteY15" fmla="*/ 1333806 h 5486399"/>
              <a:gd name="connsiteX16" fmla="*/ 1921534 w 4503490"/>
              <a:gd name="connsiteY16" fmla="*/ 1557268 h 5486399"/>
              <a:gd name="connsiteX17" fmla="*/ 1974567 w 4503490"/>
              <a:gd name="connsiteY17" fmla="*/ 1780730 h 5486399"/>
              <a:gd name="connsiteX18" fmla="*/ 2016986 w 4503490"/>
              <a:gd name="connsiteY18" fmla="*/ 1833935 h 5486399"/>
              <a:gd name="connsiteX19" fmla="*/ 2207892 w 4503490"/>
              <a:gd name="connsiteY19" fmla="*/ 2025475 h 5486399"/>
              <a:gd name="connsiteX20" fmla="*/ 2632128 w 4503490"/>
              <a:gd name="connsiteY20" fmla="*/ 2387272 h 5486399"/>
              <a:gd name="connsiteX21" fmla="*/ 2918482 w 4503490"/>
              <a:gd name="connsiteY21" fmla="*/ 2621375 h 5486399"/>
              <a:gd name="connsiteX22" fmla="*/ 3353324 w 4503490"/>
              <a:gd name="connsiteY22" fmla="*/ 3089582 h 5486399"/>
              <a:gd name="connsiteX23" fmla="*/ 3512410 w 4503490"/>
              <a:gd name="connsiteY23" fmla="*/ 3398174 h 5486399"/>
              <a:gd name="connsiteX24" fmla="*/ 3523019 w 4503490"/>
              <a:gd name="connsiteY24" fmla="*/ 3387532 h 5486399"/>
              <a:gd name="connsiteX25" fmla="*/ 3374538 w 4503490"/>
              <a:gd name="connsiteY25" fmla="*/ 3078940 h 5486399"/>
              <a:gd name="connsiteX26" fmla="*/ 2939696 w 4503490"/>
              <a:gd name="connsiteY26" fmla="*/ 2589454 h 5486399"/>
              <a:gd name="connsiteX27" fmla="*/ 2048805 w 4503490"/>
              <a:gd name="connsiteY27" fmla="*/ 1802013 h 5486399"/>
              <a:gd name="connsiteX28" fmla="*/ 1942748 w 4503490"/>
              <a:gd name="connsiteY28" fmla="*/ 1546626 h 5486399"/>
              <a:gd name="connsiteX29" fmla="*/ 2016986 w 4503490"/>
              <a:gd name="connsiteY29" fmla="*/ 1333806 h 5486399"/>
              <a:gd name="connsiteX30" fmla="*/ 2027596 w 4503490"/>
              <a:gd name="connsiteY30" fmla="*/ 1312523 h 5486399"/>
              <a:gd name="connsiteX31" fmla="*/ 2729681 w 4503490"/>
              <a:gd name="connsiteY31" fmla="*/ 0 h 5486399"/>
              <a:gd name="connsiteX32" fmla="*/ 2825329 w 4503490"/>
              <a:gd name="connsiteY32" fmla="*/ 0 h 5486399"/>
              <a:gd name="connsiteX33" fmla="*/ 3029249 w 4503490"/>
              <a:gd name="connsiteY33" fmla="*/ 9206 h 5486399"/>
              <a:gd name="connsiteX34" fmla="*/ 4195471 w 4503490"/>
              <a:gd name="connsiteY34" fmla="*/ 477743 h 5486399"/>
              <a:gd name="connsiteX35" fmla="*/ 4418519 w 4503490"/>
              <a:gd name="connsiteY35" fmla="*/ 764392 h 5486399"/>
              <a:gd name="connsiteX36" fmla="*/ 4429140 w 4503490"/>
              <a:gd name="connsiteY36" fmla="*/ 785626 h 5486399"/>
              <a:gd name="connsiteX37" fmla="*/ 4503490 w 4503490"/>
              <a:gd name="connsiteY37" fmla="*/ 1199670 h 5486399"/>
              <a:gd name="connsiteX38" fmla="*/ 4376033 w 4503490"/>
              <a:gd name="connsiteY38" fmla="*/ 1656184 h 5486399"/>
              <a:gd name="connsiteX39" fmla="*/ 4110496 w 4503490"/>
              <a:gd name="connsiteY39" fmla="*/ 1879134 h 5486399"/>
              <a:gd name="connsiteX40" fmla="*/ 4248577 w 4503490"/>
              <a:gd name="connsiteY40" fmla="*/ 1613719 h 5486399"/>
              <a:gd name="connsiteX41" fmla="*/ 4301684 w 4503490"/>
              <a:gd name="connsiteY41" fmla="*/ 1242135 h 5486399"/>
              <a:gd name="connsiteX42" fmla="*/ 4259198 w 4503490"/>
              <a:gd name="connsiteY42" fmla="*/ 1125354 h 5486399"/>
              <a:gd name="connsiteX43" fmla="*/ 4248577 w 4503490"/>
              <a:gd name="connsiteY43" fmla="*/ 1252753 h 5486399"/>
              <a:gd name="connsiteX44" fmla="*/ 4142359 w 4503490"/>
              <a:gd name="connsiteY44" fmla="*/ 1581867 h 5486399"/>
              <a:gd name="connsiteX45" fmla="*/ 3887447 w 4503490"/>
              <a:gd name="connsiteY45" fmla="*/ 1826051 h 5486399"/>
              <a:gd name="connsiteX46" fmla="*/ 3866205 w 4503490"/>
              <a:gd name="connsiteY46" fmla="*/ 1645566 h 5486399"/>
              <a:gd name="connsiteX47" fmla="*/ 3781234 w 4503490"/>
              <a:gd name="connsiteY47" fmla="*/ 1518168 h 5486399"/>
              <a:gd name="connsiteX48" fmla="*/ 3802477 w 4503490"/>
              <a:gd name="connsiteY48" fmla="*/ 1465085 h 5486399"/>
              <a:gd name="connsiteX49" fmla="*/ 3834341 w 4503490"/>
              <a:gd name="connsiteY49" fmla="*/ 1327069 h 5486399"/>
              <a:gd name="connsiteX50" fmla="*/ 3791855 w 4503490"/>
              <a:gd name="connsiteY50" fmla="*/ 1189053 h 5486399"/>
              <a:gd name="connsiteX51" fmla="*/ 3685638 w 4503490"/>
              <a:gd name="connsiteY51" fmla="*/ 1051037 h 5486399"/>
              <a:gd name="connsiteX52" fmla="*/ 3197052 w 4503490"/>
              <a:gd name="connsiteY52" fmla="*/ 796240 h 5486399"/>
              <a:gd name="connsiteX53" fmla="*/ 2942140 w 4503490"/>
              <a:gd name="connsiteY53" fmla="*/ 775009 h 5486399"/>
              <a:gd name="connsiteX54" fmla="*/ 3282027 w 4503490"/>
              <a:gd name="connsiteY54" fmla="*/ 891791 h 5486399"/>
              <a:gd name="connsiteX55" fmla="*/ 2708466 w 4503490"/>
              <a:gd name="connsiteY55" fmla="*/ 806857 h 5486399"/>
              <a:gd name="connsiteX56" fmla="*/ 2591632 w 4503490"/>
              <a:gd name="connsiteY56" fmla="*/ 796240 h 5486399"/>
              <a:gd name="connsiteX57" fmla="*/ 2156153 w 4503490"/>
              <a:gd name="connsiteY57" fmla="*/ 902408 h 5486399"/>
              <a:gd name="connsiteX58" fmla="*/ 1784402 w 4503490"/>
              <a:gd name="connsiteY58" fmla="*/ 1199670 h 5486399"/>
              <a:gd name="connsiteX59" fmla="*/ 1646324 w 4503490"/>
              <a:gd name="connsiteY59" fmla="*/ 1592484 h 5486399"/>
              <a:gd name="connsiteX60" fmla="*/ 1795023 w 4503490"/>
              <a:gd name="connsiteY60" fmla="*/ 2017150 h 5486399"/>
              <a:gd name="connsiteX61" fmla="*/ 2198638 w 4503490"/>
              <a:gd name="connsiteY61" fmla="*/ 2441811 h 5486399"/>
              <a:gd name="connsiteX62" fmla="*/ 2262366 w 4503490"/>
              <a:gd name="connsiteY62" fmla="*/ 2484276 h 5486399"/>
              <a:gd name="connsiteX63" fmla="*/ 2124289 w 4503490"/>
              <a:gd name="connsiteY63" fmla="*/ 2346264 h 5486399"/>
              <a:gd name="connsiteX64" fmla="*/ 1805644 w 4503490"/>
              <a:gd name="connsiteY64" fmla="*/ 2006532 h 5486399"/>
              <a:gd name="connsiteX65" fmla="*/ 1667567 w 4503490"/>
              <a:gd name="connsiteY65" fmla="*/ 1592484 h 5486399"/>
              <a:gd name="connsiteX66" fmla="*/ 1805644 w 4503490"/>
              <a:gd name="connsiteY66" fmla="*/ 1210288 h 5486399"/>
              <a:gd name="connsiteX67" fmla="*/ 2166774 w 4503490"/>
              <a:gd name="connsiteY67" fmla="*/ 923638 h 5486399"/>
              <a:gd name="connsiteX68" fmla="*/ 2326094 w 4503490"/>
              <a:gd name="connsiteY68" fmla="*/ 870556 h 5486399"/>
              <a:gd name="connsiteX69" fmla="*/ 2570389 w 4503490"/>
              <a:gd name="connsiteY69" fmla="*/ 828091 h 5486399"/>
              <a:gd name="connsiteX70" fmla="*/ 2591632 w 4503490"/>
              <a:gd name="connsiteY70" fmla="*/ 870556 h 5486399"/>
              <a:gd name="connsiteX71" fmla="*/ 2697845 w 4503490"/>
              <a:gd name="connsiteY71" fmla="*/ 881174 h 5486399"/>
              <a:gd name="connsiteX72" fmla="*/ 2889033 w 4503490"/>
              <a:gd name="connsiteY72" fmla="*/ 923638 h 5486399"/>
              <a:gd name="connsiteX73" fmla="*/ 3462590 w 4503490"/>
              <a:gd name="connsiteY73" fmla="*/ 1125354 h 5486399"/>
              <a:gd name="connsiteX74" fmla="*/ 3536939 w 4503490"/>
              <a:gd name="connsiteY74" fmla="*/ 1210288 h 5486399"/>
              <a:gd name="connsiteX75" fmla="*/ 3579424 w 4503490"/>
              <a:gd name="connsiteY75" fmla="*/ 1295222 h 5486399"/>
              <a:gd name="connsiteX76" fmla="*/ 3590046 w 4503490"/>
              <a:gd name="connsiteY76" fmla="*/ 1327069 h 5486399"/>
              <a:gd name="connsiteX77" fmla="*/ 3579424 w 4503490"/>
              <a:gd name="connsiteY77" fmla="*/ 1380156 h 5486399"/>
              <a:gd name="connsiteX78" fmla="*/ 3547560 w 4503490"/>
              <a:gd name="connsiteY78" fmla="*/ 1380156 h 5486399"/>
              <a:gd name="connsiteX79" fmla="*/ 3462590 w 4503490"/>
              <a:gd name="connsiteY79" fmla="*/ 1369538 h 5486399"/>
              <a:gd name="connsiteX80" fmla="*/ 3483832 w 4503490"/>
              <a:gd name="connsiteY80" fmla="*/ 1358921 h 5486399"/>
              <a:gd name="connsiteX81" fmla="*/ 3473211 w 4503490"/>
              <a:gd name="connsiteY81" fmla="*/ 1348304 h 5486399"/>
              <a:gd name="connsiteX82" fmla="*/ 3409483 w 4503490"/>
              <a:gd name="connsiteY82" fmla="*/ 1401386 h 5486399"/>
              <a:gd name="connsiteX83" fmla="*/ 3366998 w 4503490"/>
              <a:gd name="connsiteY83" fmla="*/ 1465085 h 5486399"/>
              <a:gd name="connsiteX84" fmla="*/ 3345755 w 4503490"/>
              <a:gd name="connsiteY84" fmla="*/ 1475703 h 5486399"/>
              <a:gd name="connsiteX85" fmla="*/ 3335134 w 4503490"/>
              <a:gd name="connsiteY85" fmla="*/ 1443855 h 5486399"/>
              <a:gd name="connsiteX86" fmla="*/ 3335134 w 4503490"/>
              <a:gd name="connsiteY86" fmla="*/ 1454468 h 5486399"/>
              <a:gd name="connsiteX87" fmla="*/ 3324512 w 4503490"/>
              <a:gd name="connsiteY87" fmla="*/ 1443855 h 5486399"/>
              <a:gd name="connsiteX88" fmla="*/ 3239537 w 4503490"/>
              <a:gd name="connsiteY88" fmla="*/ 1390769 h 5486399"/>
              <a:gd name="connsiteX89" fmla="*/ 3250159 w 4503490"/>
              <a:gd name="connsiteY89" fmla="*/ 1390769 h 5486399"/>
              <a:gd name="connsiteX90" fmla="*/ 2687224 w 4503490"/>
              <a:gd name="connsiteY90" fmla="*/ 1284604 h 5486399"/>
              <a:gd name="connsiteX91" fmla="*/ 2644738 w 4503490"/>
              <a:gd name="connsiteY91" fmla="*/ 1273987 h 5486399"/>
              <a:gd name="connsiteX92" fmla="*/ 2326094 w 4503490"/>
              <a:gd name="connsiteY92" fmla="*/ 1316456 h 5486399"/>
              <a:gd name="connsiteX93" fmla="*/ 2156153 w 4503490"/>
              <a:gd name="connsiteY93" fmla="*/ 1433238 h 5486399"/>
              <a:gd name="connsiteX94" fmla="*/ 2103046 w 4503490"/>
              <a:gd name="connsiteY94" fmla="*/ 1528785 h 5486399"/>
              <a:gd name="connsiteX95" fmla="*/ 2156153 w 4503490"/>
              <a:gd name="connsiteY95" fmla="*/ 1709266 h 5486399"/>
              <a:gd name="connsiteX96" fmla="*/ 2995247 w 4503490"/>
              <a:gd name="connsiteY96" fmla="*/ 2526745 h 5486399"/>
              <a:gd name="connsiteX97" fmla="*/ 3165188 w 4503490"/>
              <a:gd name="connsiteY97" fmla="*/ 2685991 h 5486399"/>
              <a:gd name="connsiteX98" fmla="*/ 3005868 w 4503490"/>
              <a:gd name="connsiteY98" fmla="*/ 2526745 h 5486399"/>
              <a:gd name="connsiteX99" fmla="*/ 2188017 w 4503490"/>
              <a:gd name="connsiteY99" fmla="*/ 1677418 h 5486399"/>
              <a:gd name="connsiteX100" fmla="*/ 2156153 w 4503490"/>
              <a:gd name="connsiteY100" fmla="*/ 1528785 h 5486399"/>
              <a:gd name="connsiteX101" fmla="*/ 2177395 w 4503490"/>
              <a:gd name="connsiteY101" fmla="*/ 1507554 h 5486399"/>
              <a:gd name="connsiteX102" fmla="*/ 2188017 w 4503490"/>
              <a:gd name="connsiteY102" fmla="*/ 1518168 h 5486399"/>
              <a:gd name="connsiteX103" fmla="*/ 2241123 w 4503490"/>
              <a:gd name="connsiteY103" fmla="*/ 1634953 h 5486399"/>
              <a:gd name="connsiteX104" fmla="*/ 3090839 w 4503490"/>
              <a:gd name="connsiteY104" fmla="*/ 2431194 h 5486399"/>
              <a:gd name="connsiteX105" fmla="*/ 3547560 w 4503490"/>
              <a:gd name="connsiteY105" fmla="*/ 2951406 h 5486399"/>
              <a:gd name="connsiteX106" fmla="*/ 3717502 w 4503490"/>
              <a:gd name="connsiteY106" fmla="*/ 3312368 h 5486399"/>
              <a:gd name="connsiteX107" fmla="*/ 3749370 w 4503490"/>
              <a:gd name="connsiteY107" fmla="*/ 3779498 h 5486399"/>
              <a:gd name="connsiteX108" fmla="*/ 3462590 w 4503490"/>
              <a:gd name="connsiteY108" fmla="*/ 4490809 h 5486399"/>
              <a:gd name="connsiteX109" fmla="*/ 2942140 w 4503490"/>
              <a:gd name="connsiteY109" fmla="*/ 4968557 h 5486399"/>
              <a:gd name="connsiteX110" fmla="*/ 2103046 w 4503490"/>
              <a:gd name="connsiteY110" fmla="*/ 5340136 h 5486399"/>
              <a:gd name="connsiteX111" fmla="*/ 1688810 w 4503490"/>
              <a:gd name="connsiteY111" fmla="*/ 5446300 h 5486399"/>
              <a:gd name="connsiteX112" fmla="*/ 870958 w 4503490"/>
              <a:gd name="connsiteY112" fmla="*/ 5414452 h 5486399"/>
              <a:gd name="connsiteX113" fmla="*/ 1678188 w 4503490"/>
              <a:gd name="connsiteY113" fmla="*/ 5276436 h 5486399"/>
              <a:gd name="connsiteX114" fmla="*/ 2825305 w 4503490"/>
              <a:gd name="connsiteY114" fmla="*/ 4788072 h 5486399"/>
              <a:gd name="connsiteX115" fmla="*/ 2878412 w 4503490"/>
              <a:gd name="connsiteY115" fmla="*/ 4734989 h 5486399"/>
              <a:gd name="connsiteX116" fmla="*/ 2825305 w 4503490"/>
              <a:gd name="connsiteY116" fmla="*/ 4777458 h 5486399"/>
              <a:gd name="connsiteX117" fmla="*/ 1678188 w 4503490"/>
              <a:gd name="connsiteY117" fmla="*/ 5223354 h 5486399"/>
              <a:gd name="connsiteX118" fmla="*/ 488586 w 4503490"/>
              <a:gd name="connsiteY118" fmla="*/ 5149038 h 5486399"/>
              <a:gd name="connsiteX119" fmla="*/ 138078 w 4503490"/>
              <a:gd name="connsiteY119" fmla="*/ 4947322 h 5486399"/>
              <a:gd name="connsiteX120" fmla="*/ 509829 w 4503490"/>
              <a:gd name="connsiteY120" fmla="*/ 5106569 h 5486399"/>
              <a:gd name="connsiteX121" fmla="*/ 1667567 w 4503490"/>
              <a:gd name="connsiteY121" fmla="*/ 5170268 h 5486399"/>
              <a:gd name="connsiteX122" fmla="*/ 2793437 w 4503490"/>
              <a:gd name="connsiteY122" fmla="*/ 4734989 h 5486399"/>
              <a:gd name="connsiteX123" fmla="*/ 3048353 w 4503490"/>
              <a:gd name="connsiteY123" fmla="*/ 4522661 h 5486399"/>
              <a:gd name="connsiteX124" fmla="*/ 3069596 w 4503490"/>
              <a:gd name="connsiteY124" fmla="*/ 4469575 h 5486399"/>
              <a:gd name="connsiteX125" fmla="*/ 2772194 w 4503490"/>
              <a:gd name="connsiteY125" fmla="*/ 4692525 h 5486399"/>
              <a:gd name="connsiteX126" fmla="*/ 1667567 w 4503490"/>
              <a:gd name="connsiteY126" fmla="*/ 5138420 h 5486399"/>
              <a:gd name="connsiteX127" fmla="*/ 520450 w 4503490"/>
              <a:gd name="connsiteY127" fmla="*/ 5074721 h 5486399"/>
              <a:gd name="connsiteX128" fmla="*/ 84971 w 4503490"/>
              <a:gd name="connsiteY128" fmla="*/ 4766841 h 5486399"/>
              <a:gd name="connsiteX129" fmla="*/ 21243 w 4503490"/>
              <a:gd name="connsiteY129" fmla="*/ 4565126 h 5486399"/>
              <a:gd name="connsiteX130" fmla="*/ 148699 w 4503490"/>
              <a:gd name="connsiteY130" fmla="*/ 4703142 h 5486399"/>
              <a:gd name="connsiteX131" fmla="*/ 584178 w 4503490"/>
              <a:gd name="connsiteY131" fmla="*/ 4926088 h 5486399"/>
              <a:gd name="connsiteX132" fmla="*/ 1656946 w 4503490"/>
              <a:gd name="connsiteY132" fmla="*/ 4968557 h 5486399"/>
              <a:gd name="connsiteX133" fmla="*/ 2007454 w 4503490"/>
              <a:gd name="connsiteY133" fmla="*/ 4883623 h 5486399"/>
              <a:gd name="connsiteX134" fmla="*/ 2103046 w 4503490"/>
              <a:gd name="connsiteY134" fmla="*/ 4830541 h 5486399"/>
              <a:gd name="connsiteX135" fmla="*/ 1656946 w 4503490"/>
              <a:gd name="connsiteY135" fmla="*/ 4947322 h 5486399"/>
              <a:gd name="connsiteX136" fmla="*/ 605421 w 4503490"/>
              <a:gd name="connsiteY136" fmla="*/ 4862388 h 5486399"/>
              <a:gd name="connsiteX137" fmla="*/ 297402 w 4503490"/>
              <a:gd name="connsiteY137" fmla="*/ 4681907 h 5486399"/>
              <a:gd name="connsiteX138" fmla="*/ 180563 w 4503490"/>
              <a:gd name="connsiteY138" fmla="*/ 4575743 h 5486399"/>
              <a:gd name="connsiteX139" fmla="*/ 0 w 4503490"/>
              <a:gd name="connsiteY139" fmla="*/ 4236011 h 5486399"/>
              <a:gd name="connsiteX140" fmla="*/ 244291 w 4503490"/>
              <a:gd name="connsiteY140" fmla="*/ 4437727 h 5486399"/>
              <a:gd name="connsiteX141" fmla="*/ 233670 w 4503490"/>
              <a:gd name="connsiteY141" fmla="*/ 4416492 h 5486399"/>
              <a:gd name="connsiteX142" fmla="*/ 276159 w 4503490"/>
              <a:gd name="connsiteY142" fmla="*/ 4469575 h 5486399"/>
              <a:gd name="connsiteX143" fmla="*/ 509829 w 4503490"/>
              <a:gd name="connsiteY143" fmla="*/ 4660673 h 5486399"/>
              <a:gd name="connsiteX144" fmla="*/ 669149 w 4503490"/>
              <a:gd name="connsiteY144" fmla="*/ 4734989 h 5486399"/>
              <a:gd name="connsiteX145" fmla="*/ 1412651 w 4503490"/>
              <a:gd name="connsiteY145" fmla="*/ 4819923 h 5486399"/>
              <a:gd name="connsiteX146" fmla="*/ 1646324 w 4503490"/>
              <a:gd name="connsiteY146" fmla="*/ 4724372 h 5486399"/>
              <a:gd name="connsiteX147" fmla="*/ 1731295 w 4503490"/>
              <a:gd name="connsiteY147" fmla="*/ 4692525 h 5486399"/>
              <a:gd name="connsiteX148" fmla="*/ 1635703 w 4503490"/>
              <a:gd name="connsiteY148" fmla="*/ 4713759 h 5486399"/>
              <a:gd name="connsiteX149" fmla="*/ 701013 w 4503490"/>
              <a:gd name="connsiteY149" fmla="*/ 4660673 h 5486399"/>
              <a:gd name="connsiteX150" fmla="*/ 371751 w 4503490"/>
              <a:gd name="connsiteY150" fmla="*/ 4469575 h 5486399"/>
              <a:gd name="connsiteX151" fmla="*/ 212427 w 4503490"/>
              <a:gd name="connsiteY151" fmla="*/ 4161695 h 5486399"/>
              <a:gd name="connsiteX152" fmla="*/ 201806 w 4503490"/>
              <a:gd name="connsiteY152" fmla="*/ 4066148 h 5486399"/>
              <a:gd name="connsiteX153" fmla="*/ 223048 w 4503490"/>
              <a:gd name="connsiteY153" fmla="*/ 4151077 h 5486399"/>
              <a:gd name="connsiteX154" fmla="*/ 403615 w 4503490"/>
              <a:gd name="connsiteY154" fmla="*/ 4448344 h 5486399"/>
              <a:gd name="connsiteX155" fmla="*/ 711638 w 4503490"/>
              <a:gd name="connsiteY155" fmla="*/ 4628825 h 5486399"/>
              <a:gd name="connsiteX156" fmla="*/ 1635703 w 4503490"/>
              <a:gd name="connsiteY156" fmla="*/ 4660673 h 5486399"/>
              <a:gd name="connsiteX157" fmla="*/ 1826887 w 4503490"/>
              <a:gd name="connsiteY157" fmla="*/ 4628825 h 5486399"/>
              <a:gd name="connsiteX158" fmla="*/ 1688810 w 4503490"/>
              <a:gd name="connsiteY158" fmla="*/ 4575743 h 5486399"/>
              <a:gd name="connsiteX159" fmla="*/ 1699431 w 4503490"/>
              <a:gd name="connsiteY159" fmla="*/ 4565126 h 5486399"/>
              <a:gd name="connsiteX160" fmla="*/ 1635703 w 4503490"/>
              <a:gd name="connsiteY160" fmla="*/ 4575743 h 5486399"/>
              <a:gd name="connsiteX161" fmla="*/ 1497621 w 4503490"/>
              <a:gd name="connsiteY161" fmla="*/ 4586360 h 5486399"/>
              <a:gd name="connsiteX162" fmla="*/ 1019657 w 4503490"/>
              <a:gd name="connsiteY162" fmla="*/ 4575743 h 5486399"/>
              <a:gd name="connsiteX163" fmla="*/ 764745 w 4503490"/>
              <a:gd name="connsiteY163" fmla="*/ 4501426 h 5486399"/>
              <a:gd name="connsiteX164" fmla="*/ 594799 w 4503490"/>
              <a:gd name="connsiteY164" fmla="*/ 4320945 h 5486399"/>
              <a:gd name="connsiteX165" fmla="*/ 796609 w 4503490"/>
              <a:gd name="connsiteY165" fmla="*/ 4427110 h 5486399"/>
              <a:gd name="connsiteX166" fmla="*/ 1125870 w 4503490"/>
              <a:gd name="connsiteY166" fmla="*/ 4490809 h 5486399"/>
              <a:gd name="connsiteX167" fmla="*/ 1115249 w 4503490"/>
              <a:gd name="connsiteY167" fmla="*/ 4458961 h 5486399"/>
              <a:gd name="connsiteX168" fmla="*/ 998414 w 4503490"/>
              <a:gd name="connsiteY168" fmla="*/ 4448344 h 5486399"/>
              <a:gd name="connsiteX169" fmla="*/ 828473 w 4503490"/>
              <a:gd name="connsiteY169" fmla="*/ 4363410 h 5486399"/>
              <a:gd name="connsiteX170" fmla="*/ 626663 w 4503490"/>
              <a:gd name="connsiteY170" fmla="*/ 4204164 h 5486399"/>
              <a:gd name="connsiteX171" fmla="*/ 562935 w 4503490"/>
              <a:gd name="connsiteY171" fmla="*/ 4034296 h 5486399"/>
              <a:gd name="connsiteX172" fmla="*/ 573557 w 4503490"/>
              <a:gd name="connsiteY172" fmla="*/ 3970596 h 5486399"/>
              <a:gd name="connsiteX173" fmla="*/ 616042 w 4503490"/>
              <a:gd name="connsiteY173" fmla="*/ 3949366 h 5486399"/>
              <a:gd name="connsiteX174" fmla="*/ 626663 w 4503490"/>
              <a:gd name="connsiteY174" fmla="*/ 3970596 h 5486399"/>
              <a:gd name="connsiteX175" fmla="*/ 637285 w 4503490"/>
              <a:gd name="connsiteY175" fmla="*/ 4013065 h 5486399"/>
              <a:gd name="connsiteX176" fmla="*/ 711638 w 4503490"/>
              <a:gd name="connsiteY176" fmla="*/ 4129847 h 5486399"/>
              <a:gd name="connsiteX177" fmla="*/ 892201 w 4503490"/>
              <a:gd name="connsiteY177" fmla="*/ 4225394 h 5486399"/>
              <a:gd name="connsiteX178" fmla="*/ 1614456 w 4503490"/>
              <a:gd name="connsiteY178" fmla="*/ 4246629 h 5486399"/>
              <a:gd name="connsiteX179" fmla="*/ 1869372 w 4503490"/>
              <a:gd name="connsiteY179" fmla="*/ 4193546 h 5486399"/>
              <a:gd name="connsiteX180" fmla="*/ 2326094 w 4503490"/>
              <a:gd name="connsiteY180" fmla="*/ 3981214 h 5486399"/>
              <a:gd name="connsiteX181" fmla="*/ 2474797 w 4503490"/>
              <a:gd name="connsiteY181" fmla="*/ 3843198 h 5486399"/>
              <a:gd name="connsiteX182" fmla="*/ 2485418 w 4503490"/>
              <a:gd name="connsiteY182" fmla="*/ 3800733 h 5486399"/>
              <a:gd name="connsiteX183" fmla="*/ 2485418 w 4503490"/>
              <a:gd name="connsiteY183" fmla="*/ 3811350 h 5486399"/>
              <a:gd name="connsiteX184" fmla="*/ 2442933 w 4503490"/>
              <a:gd name="connsiteY184" fmla="*/ 3737033 h 5486399"/>
              <a:gd name="connsiteX185" fmla="*/ 2315473 w 4503490"/>
              <a:gd name="connsiteY185" fmla="*/ 3588400 h 5486399"/>
              <a:gd name="connsiteX186" fmla="*/ 2506661 w 4503490"/>
              <a:gd name="connsiteY186" fmla="*/ 3694564 h 5486399"/>
              <a:gd name="connsiteX187" fmla="*/ 2527904 w 4503490"/>
              <a:gd name="connsiteY187" fmla="*/ 3705182 h 5486399"/>
              <a:gd name="connsiteX188" fmla="*/ 2517282 w 4503490"/>
              <a:gd name="connsiteY188" fmla="*/ 3683951 h 5486399"/>
              <a:gd name="connsiteX189" fmla="*/ 2474797 w 4503490"/>
              <a:gd name="connsiteY189" fmla="*/ 3577783 h 5486399"/>
              <a:gd name="connsiteX190" fmla="*/ 2262366 w 4503490"/>
              <a:gd name="connsiteY190" fmla="*/ 3333602 h 5486399"/>
              <a:gd name="connsiteX191" fmla="*/ 1306437 w 4503490"/>
              <a:gd name="connsiteY191" fmla="*/ 2441811 h 5486399"/>
              <a:gd name="connsiteX192" fmla="*/ 1030278 w 4503490"/>
              <a:gd name="connsiteY192" fmla="*/ 1666801 h 5486399"/>
              <a:gd name="connsiteX193" fmla="*/ 1285195 w 4503490"/>
              <a:gd name="connsiteY193" fmla="*/ 881174 h 5486399"/>
              <a:gd name="connsiteX194" fmla="*/ 1306437 w 4503490"/>
              <a:gd name="connsiteY194" fmla="*/ 849326 h 5486399"/>
              <a:gd name="connsiteX195" fmla="*/ 1391408 w 4503490"/>
              <a:gd name="connsiteY195" fmla="*/ 721927 h 5486399"/>
              <a:gd name="connsiteX196" fmla="*/ 1263952 w 4503490"/>
              <a:gd name="connsiteY196" fmla="*/ 881174 h 5486399"/>
              <a:gd name="connsiteX197" fmla="*/ 998414 w 4503490"/>
              <a:gd name="connsiteY197" fmla="*/ 1666801 h 5486399"/>
              <a:gd name="connsiteX198" fmla="*/ 1285195 w 4503490"/>
              <a:gd name="connsiteY198" fmla="*/ 2463045 h 5486399"/>
              <a:gd name="connsiteX199" fmla="*/ 2209259 w 4503490"/>
              <a:gd name="connsiteY199" fmla="*/ 3386685 h 5486399"/>
              <a:gd name="connsiteX200" fmla="*/ 2209259 w 4503490"/>
              <a:gd name="connsiteY200" fmla="*/ 3397302 h 5486399"/>
              <a:gd name="connsiteX201" fmla="*/ 2198638 w 4503490"/>
              <a:gd name="connsiteY201" fmla="*/ 3397302 h 5486399"/>
              <a:gd name="connsiteX202" fmla="*/ 1656946 w 4503490"/>
              <a:gd name="connsiteY202" fmla="*/ 2993871 h 5486399"/>
              <a:gd name="connsiteX203" fmla="*/ 1795023 w 4503490"/>
              <a:gd name="connsiteY203" fmla="*/ 3142504 h 5486399"/>
              <a:gd name="connsiteX204" fmla="*/ 1125870 w 4503490"/>
              <a:gd name="connsiteY204" fmla="*/ 2601061 h 5486399"/>
              <a:gd name="connsiteX205" fmla="*/ 785987 w 4503490"/>
              <a:gd name="connsiteY205" fmla="*/ 1698653 h 5486399"/>
              <a:gd name="connsiteX206" fmla="*/ 1104628 w 4503490"/>
              <a:gd name="connsiteY206" fmla="*/ 775009 h 5486399"/>
              <a:gd name="connsiteX207" fmla="*/ 1858751 w 4503490"/>
              <a:gd name="connsiteY207" fmla="*/ 169863 h 5486399"/>
              <a:gd name="connsiteX208" fmla="*/ 2502511 w 4503490"/>
              <a:gd name="connsiteY208" fmla="*/ 8625 h 5486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</a:cxnLst>
            <a:rect l="l" t="t" r="r" b="b"/>
            <a:pathLst>
              <a:path w="4503490" h="5486399">
                <a:moveTo>
                  <a:pt x="1974153" y="4775768"/>
                </a:moveTo>
                <a:cubicBezTo>
                  <a:pt x="1910413" y="4775768"/>
                  <a:pt x="1740443" y="4818004"/>
                  <a:pt x="1644834" y="4839120"/>
                </a:cubicBezTo>
                <a:cubicBezTo>
                  <a:pt x="1283652" y="4891915"/>
                  <a:pt x="986201" y="4891915"/>
                  <a:pt x="656886" y="4786328"/>
                </a:cubicBezTo>
                <a:cubicBezTo>
                  <a:pt x="656886" y="4786328"/>
                  <a:pt x="656886" y="4786328"/>
                  <a:pt x="784363" y="4891915"/>
                </a:cubicBezTo>
                <a:cubicBezTo>
                  <a:pt x="1081809" y="4944707"/>
                  <a:pt x="1336766" y="4944707"/>
                  <a:pt x="1655460" y="4881355"/>
                </a:cubicBezTo>
                <a:cubicBezTo>
                  <a:pt x="1666081" y="4881355"/>
                  <a:pt x="1995400" y="4807444"/>
                  <a:pt x="1974153" y="4775768"/>
                </a:cubicBezTo>
                <a:close/>
                <a:moveTo>
                  <a:pt x="2658159" y="4333928"/>
                </a:moveTo>
                <a:cubicBezTo>
                  <a:pt x="2647452" y="4344562"/>
                  <a:pt x="2604615" y="4355196"/>
                  <a:pt x="2593907" y="4344562"/>
                </a:cubicBezTo>
                <a:cubicBezTo>
                  <a:pt x="2593907" y="4344562"/>
                  <a:pt x="2561777" y="4365825"/>
                  <a:pt x="2561777" y="4365825"/>
                </a:cubicBezTo>
                <a:cubicBezTo>
                  <a:pt x="2411851" y="4504050"/>
                  <a:pt x="2261924" y="4589111"/>
                  <a:pt x="2079867" y="4684801"/>
                </a:cubicBezTo>
                <a:cubicBezTo>
                  <a:pt x="2219087" y="4631637"/>
                  <a:pt x="2336887" y="4578477"/>
                  <a:pt x="2465395" y="4493416"/>
                </a:cubicBezTo>
                <a:cubicBezTo>
                  <a:pt x="2465395" y="4493416"/>
                  <a:pt x="2454688" y="4482783"/>
                  <a:pt x="2454688" y="4482783"/>
                </a:cubicBezTo>
                <a:cubicBezTo>
                  <a:pt x="2497525" y="4450886"/>
                  <a:pt x="2540359" y="4429623"/>
                  <a:pt x="2583196" y="4397722"/>
                </a:cubicBezTo>
                <a:cubicBezTo>
                  <a:pt x="2604615" y="4376459"/>
                  <a:pt x="2636741" y="4355196"/>
                  <a:pt x="2658159" y="4333928"/>
                </a:cubicBezTo>
                <a:close/>
                <a:moveTo>
                  <a:pt x="2027596" y="1312523"/>
                </a:moveTo>
                <a:cubicBezTo>
                  <a:pt x="2027596" y="1312523"/>
                  <a:pt x="2006382" y="1333806"/>
                  <a:pt x="2006382" y="1333806"/>
                </a:cubicBezTo>
                <a:cubicBezTo>
                  <a:pt x="1953353" y="1408295"/>
                  <a:pt x="1921534" y="1461500"/>
                  <a:pt x="1921534" y="1557268"/>
                </a:cubicBezTo>
                <a:cubicBezTo>
                  <a:pt x="1910929" y="1642398"/>
                  <a:pt x="1932143" y="1706245"/>
                  <a:pt x="1974567" y="1780730"/>
                </a:cubicBezTo>
                <a:cubicBezTo>
                  <a:pt x="1985172" y="1802013"/>
                  <a:pt x="1995777" y="1812655"/>
                  <a:pt x="2016986" y="1833935"/>
                </a:cubicBezTo>
                <a:cubicBezTo>
                  <a:pt x="2070015" y="1897781"/>
                  <a:pt x="2133653" y="1961628"/>
                  <a:pt x="2207892" y="2025475"/>
                </a:cubicBezTo>
                <a:cubicBezTo>
                  <a:pt x="2144258" y="1950986"/>
                  <a:pt x="2610914" y="2365988"/>
                  <a:pt x="2632128" y="2387272"/>
                </a:cubicBezTo>
                <a:cubicBezTo>
                  <a:pt x="2653338" y="2408555"/>
                  <a:pt x="2918482" y="2610733"/>
                  <a:pt x="2918482" y="2621375"/>
                </a:cubicBezTo>
                <a:cubicBezTo>
                  <a:pt x="3088178" y="2770352"/>
                  <a:pt x="3226055" y="2898046"/>
                  <a:pt x="3353324" y="3089582"/>
                </a:cubicBezTo>
                <a:cubicBezTo>
                  <a:pt x="3427566" y="3185354"/>
                  <a:pt x="3469990" y="3281122"/>
                  <a:pt x="3512410" y="3398174"/>
                </a:cubicBezTo>
                <a:cubicBezTo>
                  <a:pt x="3554834" y="3515225"/>
                  <a:pt x="3523019" y="3398174"/>
                  <a:pt x="3523019" y="3387532"/>
                </a:cubicBezTo>
                <a:cubicBezTo>
                  <a:pt x="3491200" y="3270480"/>
                  <a:pt x="3438171" y="3174712"/>
                  <a:pt x="3374538" y="3078940"/>
                </a:cubicBezTo>
                <a:cubicBezTo>
                  <a:pt x="3247265" y="2887404"/>
                  <a:pt x="3109388" y="2749068"/>
                  <a:pt x="2939696" y="2589454"/>
                </a:cubicBezTo>
                <a:cubicBezTo>
                  <a:pt x="2642733" y="2334067"/>
                  <a:pt x="2313950" y="2099963"/>
                  <a:pt x="2048805" y="1802013"/>
                </a:cubicBezTo>
                <a:cubicBezTo>
                  <a:pt x="1995777" y="1716883"/>
                  <a:pt x="1953353" y="1653036"/>
                  <a:pt x="1942748" y="1546626"/>
                </a:cubicBezTo>
                <a:cubicBezTo>
                  <a:pt x="1942748" y="1472138"/>
                  <a:pt x="1963958" y="1408295"/>
                  <a:pt x="2016986" y="1333806"/>
                </a:cubicBezTo>
                <a:cubicBezTo>
                  <a:pt x="2016986" y="1323165"/>
                  <a:pt x="2027596" y="1323165"/>
                  <a:pt x="2027596" y="1312523"/>
                </a:cubicBezTo>
                <a:close/>
                <a:moveTo>
                  <a:pt x="2729681" y="0"/>
                </a:moveTo>
                <a:lnTo>
                  <a:pt x="2825329" y="0"/>
                </a:lnTo>
                <a:lnTo>
                  <a:pt x="3029249" y="9206"/>
                </a:lnTo>
                <a:cubicBezTo>
                  <a:pt x="3489144" y="43461"/>
                  <a:pt x="3842307" y="171191"/>
                  <a:pt x="4195471" y="477743"/>
                </a:cubicBezTo>
                <a:cubicBezTo>
                  <a:pt x="4291062" y="573294"/>
                  <a:pt x="4354790" y="647610"/>
                  <a:pt x="4418519" y="764392"/>
                </a:cubicBezTo>
                <a:cubicBezTo>
                  <a:pt x="4418519" y="775009"/>
                  <a:pt x="4429140" y="775009"/>
                  <a:pt x="4429140" y="785626"/>
                </a:cubicBezTo>
                <a:cubicBezTo>
                  <a:pt x="4482247" y="944873"/>
                  <a:pt x="4503490" y="1019190"/>
                  <a:pt x="4503490" y="1199670"/>
                </a:cubicBezTo>
                <a:cubicBezTo>
                  <a:pt x="4492868" y="1369538"/>
                  <a:pt x="4461004" y="1496937"/>
                  <a:pt x="4376033" y="1656184"/>
                </a:cubicBezTo>
                <a:cubicBezTo>
                  <a:pt x="4354790" y="1677418"/>
                  <a:pt x="4142359" y="1964063"/>
                  <a:pt x="4110496" y="1879134"/>
                </a:cubicBezTo>
                <a:cubicBezTo>
                  <a:pt x="4110496" y="1879134"/>
                  <a:pt x="4227334" y="1656184"/>
                  <a:pt x="4248577" y="1613719"/>
                </a:cubicBezTo>
                <a:cubicBezTo>
                  <a:pt x="4301684" y="1475703"/>
                  <a:pt x="4312305" y="1369538"/>
                  <a:pt x="4301684" y="1242135"/>
                </a:cubicBezTo>
                <a:cubicBezTo>
                  <a:pt x="4291062" y="1220905"/>
                  <a:pt x="4280441" y="1125354"/>
                  <a:pt x="4259198" y="1125354"/>
                </a:cubicBezTo>
                <a:cubicBezTo>
                  <a:pt x="4248577" y="1125354"/>
                  <a:pt x="4248577" y="1242135"/>
                  <a:pt x="4248577" y="1252753"/>
                </a:cubicBezTo>
                <a:cubicBezTo>
                  <a:pt x="4237956" y="1369538"/>
                  <a:pt x="4206093" y="1465085"/>
                  <a:pt x="4142359" y="1581867"/>
                </a:cubicBezTo>
                <a:cubicBezTo>
                  <a:pt x="4110496" y="1624336"/>
                  <a:pt x="3940554" y="1836665"/>
                  <a:pt x="3887447" y="1826051"/>
                </a:cubicBezTo>
                <a:cubicBezTo>
                  <a:pt x="3866205" y="1772965"/>
                  <a:pt x="3887447" y="1709266"/>
                  <a:pt x="3866205" y="1645566"/>
                </a:cubicBezTo>
                <a:cubicBezTo>
                  <a:pt x="3791855" y="1581867"/>
                  <a:pt x="3621911" y="1741118"/>
                  <a:pt x="3781234" y="1518168"/>
                </a:cubicBezTo>
                <a:cubicBezTo>
                  <a:pt x="3791855" y="1496937"/>
                  <a:pt x="3802477" y="1486320"/>
                  <a:pt x="3802477" y="1465085"/>
                </a:cubicBezTo>
                <a:cubicBezTo>
                  <a:pt x="3834341" y="1412003"/>
                  <a:pt x="3834341" y="1380156"/>
                  <a:pt x="3834341" y="1327069"/>
                </a:cubicBezTo>
                <a:cubicBezTo>
                  <a:pt x="3834341" y="1273987"/>
                  <a:pt x="3823719" y="1231522"/>
                  <a:pt x="3791855" y="1189053"/>
                </a:cubicBezTo>
                <a:cubicBezTo>
                  <a:pt x="3759991" y="1135971"/>
                  <a:pt x="3728127" y="1093506"/>
                  <a:pt x="3685638" y="1051037"/>
                </a:cubicBezTo>
                <a:cubicBezTo>
                  <a:pt x="3536939" y="923638"/>
                  <a:pt x="3377619" y="849326"/>
                  <a:pt x="3197052" y="796240"/>
                </a:cubicBezTo>
                <a:cubicBezTo>
                  <a:pt x="3112082" y="785626"/>
                  <a:pt x="3027111" y="775009"/>
                  <a:pt x="2942140" y="775009"/>
                </a:cubicBezTo>
                <a:cubicBezTo>
                  <a:pt x="3027111" y="796240"/>
                  <a:pt x="3239537" y="828091"/>
                  <a:pt x="3282027" y="891791"/>
                </a:cubicBezTo>
                <a:cubicBezTo>
                  <a:pt x="3090839" y="881174"/>
                  <a:pt x="2899655" y="828091"/>
                  <a:pt x="2708466" y="806857"/>
                </a:cubicBezTo>
                <a:cubicBezTo>
                  <a:pt x="2665981" y="796240"/>
                  <a:pt x="2634117" y="796240"/>
                  <a:pt x="2591632" y="796240"/>
                </a:cubicBezTo>
                <a:cubicBezTo>
                  <a:pt x="2411069" y="817474"/>
                  <a:pt x="2336715" y="828091"/>
                  <a:pt x="2156153" y="902408"/>
                </a:cubicBezTo>
                <a:cubicBezTo>
                  <a:pt x="1996833" y="976725"/>
                  <a:pt x="1890615" y="1061655"/>
                  <a:pt x="1784402" y="1199670"/>
                </a:cubicBezTo>
                <a:cubicBezTo>
                  <a:pt x="1688810" y="1327069"/>
                  <a:pt x="1646324" y="1443855"/>
                  <a:pt x="1646324" y="1592484"/>
                </a:cubicBezTo>
                <a:cubicBezTo>
                  <a:pt x="1646324" y="1762352"/>
                  <a:pt x="1699431" y="1889751"/>
                  <a:pt x="1795023" y="2017150"/>
                </a:cubicBezTo>
                <a:cubicBezTo>
                  <a:pt x="1922483" y="2176396"/>
                  <a:pt x="2049939" y="2303795"/>
                  <a:pt x="2198638" y="2441811"/>
                </a:cubicBezTo>
                <a:cubicBezTo>
                  <a:pt x="2219881" y="2452428"/>
                  <a:pt x="2262366" y="2484276"/>
                  <a:pt x="2262366" y="2484276"/>
                </a:cubicBezTo>
                <a:cubicBezTo>
                  <a:pt x="2219881" y="2441811"/>
                  <a:pt x="2124289" y="2346264"/>
                  <a:pt x="2124289" y="2346264"/>
                </a:cubicBezTo>
                <a:cubicBezTo>
                  <a:pt x="2007454" y="2240095"/>
                  <a:pt x="1911862" y="2133931"/>
                  <a:pt x="1805644" y="2006532"/>
                </a:cubicBezTo>
                <a:cubicBezTo>
                  <a:pt x="1710052" y="1879134"/>
                  <a:pt x="1656946" y="1762352"/>
                  <a:pt x="1667567" y="1592484"/>
                </a:cubicBezTo>
                <a:cubicBezTo>
                  <a:pt x="1667567" y="1443855"/>
                  <a:pt x="1710052" y="1337687"/>
                  <a:pt x="1805644" y="1210288"/>
                </a:cubicBezTo>
                <a:cubicBezTo>
                  <a:pt x="1911862" y="1072272"/>
                  <a:pt x="2018075" y="997955"/>
                  <a:pt x="2166774" y="923638"/>
                </a:cubicBezTo>
                <a:cubicBezTo>
                  <a:pt x="2219881" y="902408"/>
                  <a:pt x="2272987" y="881174"/>
                  <a:pt x="2326094" y="870556"/>
                </a:cubicBezTo>
                <a:cubicBezTo>
                  <a:pt x="2411069" y="838709"/>
                  <a:pt x="2485418" y="828091"/>
                  <a:pt x="2570389" y="828091"/>
                </a:cubicBezTo>
                <a:cubicBezTo>
                  <a:pt x="2581010" y="838709"/>
                  <a:pt x="2591632" y="870556"/>
                  <a:pt x="2591632" y="870556"/>
                </a:cubicBezTo>
                <a:cubicBezTo>
                  <a:pt x="2634117" y="881174"/>
                  <a:pt x="2665981" y="881174"/>
                  <a:pt x="2697845" y="881174"/>
                </a:cubicBezTo>
                <a:cubicBezTo>
                  <a:pt x="2761573" y="891791"/>
                  <a:pt x="2825305" y="902408"/>
                  <a:pt x="2889033" y="923638"/>
                </a:cubicBezTo>
                <a:cubicBezTo>
                  <a:pt x="3037732" y="944873"/>
                  <a:pt x="3366998" y="1019190"/>
                  <a:pt x="3462590" y="1125354"/>
                </a:cubicBezTo>
                <a:cubicBezTo>
                  <a:pt x="3462590" y="1125354"/>
                  <a:pt x="3526318" y="1199670"/>
                  <a:pt x="3536939" y="1210288"/>
                </a:cubicBezTo>
                <a:cubicBezTo>
                  <a:pt x="3579424" y="1295222"/>
                  <a:pt x="3579424" y="1295222"/>
                  <a:pt x="3579424" y="1295222"/>
                </a:cubicBezTo>
                <a:cubicBezTo>
                  <a:pt x="3579424" y="1305835"/>
                  <a:pt x="3590046" y="1316456"/>
                  <a:pt x="3590046" y="1327069"/>
                </a:cubicBezTo>
                <a:cubicBezTo>
                  <a:pt x="3590046" y="1337687"/>
                  <a:pt x="3590046" y="1369538"/>
                  <a:pt x="3579424" y="1380156"/>
                </a:cubicBezTo>
                <a:cubicBezTo>
                  <a:pt x="3568803" y="1380156"/>
                  <a:pt x="3558182" y="1369538"/>
                  <a:pt x="3547560" y="1380156"/>
                </a:cubicBezTo>
                <a:cubicBezTo>
                  <a:pt x="3515696" y="1380156"/>
                  <a:pt x="3494454" y="1390769"/>
                  <a:pt x="3462590" y="1369538"/>
                </a:cubicBezTo>
                <a:cubicBezTo>
                  <a:pt x="3473211" y="1369538"/>
                  <a:pt x="3483832" y="1358921"/>
                  <a:pt x="3483832" y="1358921"/>
                </a:cubicBezTo>
                <a:cubicBezTo>
                  <a:pt x="3483832" y="1358921"/>
                  <a:pt x="3473211" y="1348304"/>
                  <a:pt x="3473211" y="1348304"/>
                </a:cubicBezTo>
                <a:cubicBezTo>
                  <a:pt x="3451968" y="1358921"/>
                  <a:pt x="3430726" y="1390769"/>
                  <a:pt x="3409483" y="1401386"/>
                </a:cubicBezTo>
                <a:cubicBezTo>
                  <a:pt x="3398862" y="1422621"/>
                  <a:pt x="3388240" y="1454468"/>
                  <a:pt x="3366998" y="1465085"/>
                </a:cubicBezTo>
                <a:cubicBezTo>
                  <a:pt x="3366998" y="1475703"/>
                  <a:pt x="3356376" y="1475703"/>
                  <a:pt x="3345755" y="1475703"/>
                </a:cubicBezTo>
                <a:cubicBezTo>
                  <a:pt x="3345755" y="1465085"/>
                  <a:pt x="3335134" y="1443855"/>
                  <a:pt x="3335134" y="1443855"/>
                </a:cubicBezTo>
                <a:cubicBezTo>
                  <a:pt x="3335134" y="1443855"/>
                  <a:pt x="3335134" y="1454468"/>
                  <a:pt x="3335134" y="1454468"/>
                </a:cubicBezTo>
                <a:cubicBezTo>
                  <a:pt x="3335134" y="1443855"/>
                  <a:pt x="3324512" y="1443855"/>
                  <a:pt x="3324512" y="1443855"/>
                </a:cubicBezTo>
                <a:cubicBezTo>
                  <a:pt x="3303270" y="1422621"/>
                  <a:pt x="3271406" y="1401386"/>
                  <a:pt x="3239537" y="1390769"/>
                </a:cubicBezTo>
                <a:cubicBezTo>
                  <a:pt x="3239537" y="1390769"/>
                  <a:pt x="3250159" y="1390769"/>
                  <a:pt x="3250159" y="1390769"/>
                </a:cubicBezTo>
                <a:cubicBezTo>
                  <a:pt x="3186431" y="1327069"/>
                  <a:pt x="2772194" y="1295222"/>
                  <a:pt x="2687224" y="1284604"/>
                </a:cubicBezTo>
                <a:cubicBezTo>
                  <a:pt x="2676602" y="1273987"/>
                  <a:pt x="2655360" y="1273987"/>
                  <a:pt x="2644738" y="1273987"/>
                </a:cubicBezTo>
                <a:cubicBezTo>
                  <a:pt x="2527904" y="1263370"/>
                  <a:pt x="2432311" y="1273987"/>
                  <a:pt x="2326094" y="1316456"/>
                </a:cubicBezTo>
                <a:cubicBezTo>
                  <a:pt x="2262366" y="1348304"/>
                  <a:pt x="2209259" y="1369538"/>
                  <a:pt x="2156153" y="1433238"/>
                </a:cubicBezTo>
                <a:cubicBezTo>
                  <a:pt x="2124289" y="1465085"/>
                  <a:pt x="2113667" y="1486320"/>
                  <a:pt x="2103046" y="1528785"/>
                </a:cubicBezTo>
                <a:cubicBezTo>
                  <a:pt x="2092425" y="1603101"/>
                  <a:pt x="2124289" y="1656184"/>
                  <a:pt x="2156153" y="1709266"/>
                </a:cubicBezTo>
                <a:cubicBezTo>
                  <a:pt x="2400447" y="2017150"/>
                  <a:pt x="2708466" y="2261330"/>
                  <a:pt x="2995247" y="2526745"/>
                </a:cubicBezTo>
                <a:cubicBezTo>
                  <a:pt x="3058975" y="2590444"/>
                  <a:pt x="3133324" y="2664761"/>
                  <a:pt x="3165188" y="2685991"/>
                </a:cubicBezTo>
                <a:cubicBezTo>
                  <a:pt x="3112082" y="2632909"/>
                  <a:pt x="3058975" y="2579827"/>
                  <a:pt x="3005868" y="2526745"/>
                </a:cubicBezTo>
                <a:cubicBezTo>
                  <a:pt x="2740330" y="2250713"/>
                  <a:pt x="2411069" y="1985298"/>
                  <a:pt x="2188017" y="1677418"/>
                </a:cubicBezTo>
                <a:cubicBezTo>
                  <a:pt x="2166774" y="1645566"/>
                  <a:pt x="2134910" y="1581867"/>
                  <a:pt x="2156153" y="1528785"/>
                </a:cubicBezTo>
                <a:cubicBezTo>
                  <a:pt x="2166774" y="1518168"/>
                  <a:pt x="2166774" y="1507554"/>
                  <a:pt x="2177395" y="1507554"/>
                </a:cubicBezTo>
                <a:cubicBezTo>
                  <a:pt x="2188017" y="1507554"/>
                  <a:pt x="2188017" y="1518168"/>
                  <a:pt x="2188017" y="1518168"/>
                </a:cubicBezTo>
                <a:cubicBezTo>
                  <a:pt x="2198638" y="1581867"/>
                  <a:pt x="2209259" y="1581867"/>
                  <a:pt x="2241123" y="1634953"/>
                </a:cubicBezTo>
                <a:cubicBezTo>
                  <a:pt x="2485418" y="1921598"/>
                  <a:pt x="2814680" y="2176396"/>
                  <a:pt x="3090839" y="2431194"/>
                </a:cubicBezTo>
                <a:cubicBezTo>
                  <a:pt x="3271406" y="2601061"/>
                  <a:pt x="3420105" y="2749691"/>
                  <a:pt x="3547560" y="2951406"/>
                </a:cubicBezTo>
                <a:cubicBezTo>
                  <a:pt x="3621911" y="3068188"/>
                  <a:pt x="3675016" y="3174356"/>
                  <a:pt x="3717502" y="3312368"/>
                </a:cubicBezTo>
                <a:cubicBezTo>
                  <a:pt x="3759991" y="3471619"/>
                  <a:pt x="3770613" y="3609635"/>
                  <a:pt x="3749370" y="3779498"/>
                </a:cubicBezTo>
                <a:cubicBezTo>
                  <a:pt x="3717502" y="4055530"/>
                  <a:pt x="3632531" y="4257246"/>
                  <a:pt x="3462590" y="4490809"/>
                </a:cubicBezTo>
                <a:cubicBezTo>
                  <a:pt x="3303270" y="4692525"/>
                  <a:pt x="3154567" y="4819923"/>
                  <a:pt x="2942140" y="4968557"/>
                </a:cubicBezTo>
                <a:cubicBezTo>
                  <a:pt x="2644738" y="5149038"/>
                  <a:pt x="2421690" y="5244585"/>
                  <a:pt x="2103046" y="5340136"/>
                </a:cubicBezTo>
                <a:cubicBezTo>
                  <a:pt x="1964969" y="5393218"/>
                  <a:pt x="1837508" y="5425070"/>
                  <a:pt x="1688810" y="5446300"/>
                </a:cubicBezTo>
                <a:cubicBezTo>
                  <a:pt x="1380787" y="5499382"/>
                  <a:pt x="1147113" y="5510000"/>
                  <a:pt x="870958" y="5414452"/>
                </a:cubicBezTo>
                <a:cubicBezTo>
                  <a:pt x="1147113" y="5382601"/>
                  <a:pt x="1402029" y="5340136"/>
                  <a:pt x="1678188" y="5276436"/>
                </a:cubicBezTo>
                <a:cubicBezTo>
                  <a:pt x="2092425" y="5191502"/>
                  <a:pt x="2485418" y="5095955"/>
                  <a:pt x="2825305" y="4788072"/>
                </a:cubicBezTo>
                <a:cubicBezTo>
                  <a:pt x="2846548" y="4766841"/>
                  <a:pt x="2867791" y="4756224"/>
                  <a:pt x="2878412" y="4734989"/>
                </a:cubicBezTo>
                <a:cubicBezTo>
                  <a:pt x="2878412" y="4734989"/>
                  <a:pt x="2825305" y="4777458"/>
                  <a:pt x="2825305" y="4777458"/>
                </a:cubicBezTo>
                <a:cubicBezTo>
                  <a:pt x="2442933" y="5021639"/>
                  <a:pt x="2103046" y="5138420"/>
                  <a:pt x="1678188" y="5223354"/>
                </a:cubicBezTo>
                <a:cubicBezTo>
                  <a:pt x="1242709" y="5287054"/>
                  <a:pt x="881579" y="5287054"/>
                  <a:pt x="488586" y="5149038"/>
                </a:cubicBezTo>
                <a:cubicBezTo>
                  <a:pt x="392994" y="5117186"/>
                  <a:pt x="201806" y="5021639"/>
                  <a:pt x="138078" y="4947322"/>
                </a:cubicBezTo>
                <a:cubicBezTo>
                  <a:pt x="127456" y="4926088"/>
                  <a:pt x="467343" y="5085338"/>
                  <a:pt x="509829" y="5106569"/>
                </a:cubicBezTo>
                <a:cubicBezTo>
                  <a:pt x="892201" y="5233967"/>
                  <a:pt x="1242709" y="5233967"/>
                  <a:pt x="1667567" y="5170268"/>
                </a:cubicBezTo>
                <a:cubicBezTo>
                  <a:pt x="2092425" y="5095955"/>
                  <a:pt x="2432311" y="4979170"/>
                  <a:pt x="2793437" y="4734989"/>
                </a:cubicBezTo>
                <a:cubicBezTo>
                  <a:pt x="2889033" y="4660673"/>
                  <a:pt x="2963383" y="4607591"/>
                  <a:pt x="3048353" y="4522661"/>
                </a:cubicBezTo>
                <a:cubicBezTo>
                  <a:pt x="3048353" y="4512044"/>
                  <a:pt x="3069596" y="4469575"/>
                  <a:pt x="3069596" y="4469575"/>
                </a:cubicBezTo>
                <a:cubicBezTo>
                  <a:pt x="3069596" y="4458961"/>
                  <a:pt x="2804058" y="4671290"/>
                  <a:pt x="2772194" y="4692525"/>
                </a:cubicBezTo>
                <a:cubicBezTo>
                  <a:pt x="2411069" y="4926088"/>
                  <a:pt x="2081803" y="5053486"/>
                  <a:pt x="1667567" y="5138420"/>
                </a:cubicBezTo>
                <a:cubicBezTo>
                  <a:pt x="1253331" y="5202120"/>
                  <a:pt x="902822" y="5212737"/>
                  <a:pt x="520450" y="5074721"/>
                </a:cubicBezTo>
                <a:cubicBezTo>
                  <a:pt x="339887" y="5000404"/>
                  <a:pt x="201806" y="4926088"/>
                  <a:pt x="84971" y="4766841"/>
                </a:cubicBezTo>
                <a:cubicBezTo>
                  <a:pt x="53107" y="4734989"/>
                  <a:pt x="-31864" y="4607591"/>
                  <a:pt x="21243" y="4565126"/>
                </a:cubicBezTo>
                <a:cubicBezTo>
                  <a:pt x="63728" y="4618208"/>
                  <a:pt x="106214" y="4650060"/>
                  <a:pt x="148699" y="4703142"/>
                </a:cubicBezTo>
                <a:cubicBezTo>
                  <a:pt x="286780" y="4809306"/>
                  <a:pt x="414237" y="4873005"/>
                  <a:pt x="584178" y="4926088"/>
                </a:cubicBezTo>
                <a:cubicBezTo>
                  <a:pt x="945308" y="5021639"/>
                  <a:pt x="1263952" y="5032256"/>
                  <a:pt x="1656946" y="4968557"/>
                </a:cubicBezTo>
                <a:cubicBezTo>
                  <a:pt x="1773780" y="4947322"/>
                  <a:pt x="1890615" y="4926088"/>
                  <a:pt x="2007454" y="4883623"/>
                </a:cubicBezTo>
                <a:cubicBezTo>
                  <a:pt x="2039318" y="4862388"/>
                  <a:pt x="2103046" y="4830541"/>
                  <a:pt x="2103046" y="4830541"/>
                </a:cubicBezTo>
                <a:cubicBezTo>
                  <a:pt x="1954347" y="4883623"/>
                  <a:pt x="1816266" y="4915470"/>
                  <a:pt x="1656946" y="4947322"/>
                </a:cubicBezTo>
                <a:cubicBezTo>
                  <a:pt x="1274573" y="5000404"/>
                  <a:pt x="955929" y="4989787"/>
                  <a:pt x="605421" y="4862388"/>
                </a:cubicBezTo>
                <a:cubicBezTo>
                  <a:pt x="488586" y="4819923"/>
                  <a:pt x="392994" y="4766841"/>
                  <a:pt x="297402" y="4681907"/>
                </a:cubicBezTo>
                <a:cubicBezTo>
                  <a:pt x="191184" y="4586360"/>
                  <a:pt x="223048" y="4628825"/>
                  <a:pt x="180563" y="4575743"/>
                </a:cubicBezTo>
                <a:cubicBezTo>
                  <a:pt x="74350" y="4458961"/>
                  <a:pt x="53107" y="4405875"/>
                  <a:pt x="0" y="4236011"/>
                </a:cubicBezTo>
                <a:cubicBezTo>
                  <a:pt x="0" y="4236011"/>
                  <a:pt x="0" y="4236011"/>
                  <a:pt x="244291" y="4437727"/>
                </a:cubicBezTo>
                <a:cubicBezTo>
                  <a:pt x="244291" y="4437727"/>
                  <a:pt x="244291" y="4437727"/>
                  <a:pt x="233670" y="4416492"/>
                </a:cubicBezTo>
                <a:cubicBezTo>
                  <a:pt x="254916" y="4427110"/>
                  <a:pt x="265538" y="4448344"/>
                  <a:pt x="276159" y="4469575"/>
                </a:cubicBezTo>
                <a:cubicBezTo>
                  <a:pt x="276159" y="4469575"/>
                  <a:pt x="276159" y="4469575"/>
                  <a:pt x="509829" y="4660673"/>
                </a:cubicBezTo>
                <a:cubicBezTo>
                  <a:pt x="562935" y="4692525"/>
                  <a:pt x="616042" y="4713759"/>
                  <a:pt x="669149" y="4734989"/>
                </a:cubicBezTo>
                <a:cubicBezTo>
                  <a:pt x="913444" y="4819923"/>
                  <a:pt x="1136492" y="4841158"/>
                  <a:pt x="1412651" y="4819923"/>
                </a:cubicBezTo>
                <a:cubicBezTo>
                  <a:pt x="1465757" y="4788072"/>
                  <a:pt x="1571971" y="4756224"/>
                  <a:pt x="1646324" y="4724372"/>
                </a:cubicBezTo>
                <a:cubicBezTo>
                  <a:pt x="1667567" y="4713759"/>
                  <a:pt x="1699431" y="4703142"/>
                  <a:pt x="1731295" y="4692525"/>
                </a:cubicBezTo>
                <a:cubicBezTo>
                  <a:pt x="1720674" y="4692525"/>
                  <a:pt x="1635703" y="4713759"/>
                  <a:pt x="1635703" y="4713759"/>
                </a:cubicBezTo>
                <a:cubicBezTo>
                  <a:pt x="1295816" y="4766841"/>
                  <a:pt x="1009036" y="4766841"/>
                  <a:pt x="701013" y="4660673"/>
                </a:cubicBezTo>
                <a:cubicBezTo>
                  <a:pt x="573557" y="4618208"/>
                  <a:pt x="477965" y="4565126"/>
                  <a:pt x="371751" y="4469575"/>
                </a:cubicBezTo>
                <a:cubicBezTo>
                  <a:pt x="286780" y="4374028"/>
                  <a:pt x="233670" y="4289094"/>
                  <a:pt x="212427" y="4161695"/>
                </a:cubicBezTo>
                <a:cubicBezTo>
                  <a:pt x="201806" y="4140464"/>
                  <a:pt x="201806" y="4097995"/>
                  <a:pt x="201806" y="4066148"/>
                </a:cubicBezTo>
                <a:cubicBezTo>
                  <a:pt x="212427" y="4076765"/>
                  <a:pt x="223048" y="4151077"/>
                  <a:pt x="223048" y="4151077"/>
                </a:cubicBezTo>
                <a:cubicBezTo>
                  <a:pt x="265538" y="4278476"/>
                  <a:pt x="308023" y="4352793"/>
                  <a:pt x="403615" y="4448344"/>
                </a:cubicBezTo>
                <a:cubicBezTo>
                  <a:pt x="499207" y="4533274"/>
                  <a:pt x="584178" y="4586360"/>
                  <a:pt x="711638" y="4628825"/>
                </a:cubicBezTo>
                <a:cubicBezTo>
                  <a:pt x="1019657" y="4724372"/>
                  <a:pt x="1306437" y="4724372"/>
                  <a:pt x="1635703" y="4660673"/>
                </a:cubicBezTo>
                <a:cubicBezTo>
                  <a:pt x="1699431" y="4650060"/>
                  <a:pt x="1763159" y="4639442"/>
                  <a:pt x="1826887" y="4628825"/>
                </a:cubicBezTo>
                <a:cubicBezTo>
                  <a:pt x="1773780" y="4607591"/>
                  <a:pt x="1688810" y="4575743"/>
                  <a:pt x="1688810" y="4575743"/>
                </a:cubicBezTo>
                <a:cubicBezTo>
                  <a:pt x="1688810" y="4575743"/>
                  <a:pt x="1688810" y="4575743"/>
                  <a:pt x="1699431" y="4565126"/>
                </a:cubicBezTo>
                <a:cubicBezTo>
                  <a:pt x="1699431" y="4565126"/>
                  <a:pt x="1699431" y="4565126"/>
                  <a:pt x="1635703" y="4575743"/>
                </a:cubicBezTo>
                <a:cubicBezTo>
                  <a:pt x="1582592" y="4586360"/>
                  <a:pt x="1540107" y="4586360"/>
                  <a:pt x="1497621" y="4586360"/>
                </a:cubicBezTo>
                <a:cubicBezTo>
                  <a:pt x="1317059" y="4628825"/>
                  <a:pt x="1189603" y="4628825"/>
                  <a:pt x="1019657" y="4575743"/>
                </a:cubicBezTo>
                <a:cubicBezTo>
                  <a:pt x="934686" y="4565126"/>
                  <a:pt x="849715" y="4543891"/>
                  <a:pt x="764745" y="4501426"/>
                </a:cubicBezTo>
                <a:cubicBezTo>
                  <a:pt x="679770" y="4458961"/>
                  <a:pt x="616042" y="4416492"/>
                  <a:pt x="594799" y="4320945"/>
                </a:cubicBezTo>
                <a:cubicBezTo>
                  <a:pt x="669149" y="4363410"/>
                  <a:pt x="722259" y="4395262"/>
                  <a:pt x="796609" y="4427110"/>
                </a:cubicBezTo>
                <a:cubicBezTo>
                  <a:pt x="913444" y="4469575"/>
                  <a:pt x="1009036" y="4480192"/>
                  <a:pt x="1125870" y="4490809"/>
                </a:cubicBezTo>
                <a:cubicBezTo>
                  <a:pt x="1125870" y="4480192"/>
                  <a:pt x="1115249" y="4458961"/>
                  <a:pt x="1115249" y="4458961"/>
                </a:cubicBezTo>
                <a:cubicBezTo>
                  <a:pt x="1072764" y="4458961"/>
                  <a:pt x="998414" y="4448344"/>
                  <a:pt x="998414" y="4448344"/>
                </a:cubicBezTo>
                <a:cubicBezTo>
                  <a:pt x="977172" y="4427110"/>
                  <a:pt x="870958" y="4374028"/>
                  <a:pt x="828473" y="4363410"/>
                </a:cubicBezTo>
                <a:cubicBezTo>
                  <a:pt x="754123" y="4320945"/>
                  <a:pt x="690391" y="4278476"/>
                  <a:pt x="626663" y="4204164"/>
                </a:cubicBezTo>
                <a:cubicBezTo>
                  <a:pt x="594799" y="4151077"/>
                  <a:pt x="573557" y="4108613"/>
                  <a:pt x="562935" y="4034296"/>
                </a:cubicBezTo>
                <a:cubicBezTo>
                  <a:pt x="562935" y="4013065"/>
                  <a:pt x="562935" y="3991831"/>
                  <a:pt x="573557" y="3970596"/>
                </a:cubicBezTo>
                <a:cubicBezTo>
                  <a:pt x="584178" y="3959979"/>
                  <a:pt x="594799" y="3949366"/>
                  <a:pt x="616042" y="3949366"/>
                </a:cubicBezTo>
                <a:cubicBezTo>
                  <a:pt x="616042" y="3949366"/>
                  <a:pt x="626663" y="3970596"/>
                  <a:pt x="626663" y="3970596"/>
                </a:cubicBezTo>
                <a:cubicBezTo>
                  <a:pt x="626663" y="3981214"/>
                  <a:pt x="626663" y="3991831"/>
                  <a:pt x="637285" y="4013065"/>
                </a:cubicBezTo>
                <a:cubicBezTo>
                  <a:pt x="647906" y="4055530"/>
                  <a:pt x="669149" y="4087378"/>
                  <a:pt x="711638" y="4129847"/>
                </a:cubicBezTo>
                <a:cubicBezTo>
                  <a:pt x="764745" y="4172312"/>
                  <a:pt x="817852" y="4204164"/>
                  <a:pt x="892201" y="4225394"/>
                </a:cubicBezTo>
                <a:cubicBezTo>
                  <a:pt x="1125870" y="4299711"/>
                  <a:pt x="1359544" y="4289094"/>
                  <a:pt x="1614456" y="4246629"/>
                </a:cubicBezTo>
                <a:cubicBezTo>
                  <a:pt x="1699431" y="4236011"/>
                  <a:pt x="1784402" y="4214777"/>
                  <a:pt x="1869372" y="4193546"/>
                </a:cubicBezTo>
                <a:cubicBezTo>
                  <a:pt x="2039318" y="4140464"/>
                  <a:pt x="2177395" y="4087378"/>
                  <a:pt x="2326094" y="3981214"/>
                </a:cubicBezTo>
                <a:cubicBezTo>
                  <a:pt x="2379205" y="3938749"/>
                  <a:pt x="2442933" y="3896280"/>
                  <a:pt x="2474797" y="3843198"/>
                </a:cubicBezTo>
                <a:cubicBezTo>
                  <a:pt x="2485418" y="3832580"/>
                  <a:pt x="2496040" y="3800733"/>
                  <a:pt x="2485418" y="3800733"/>
                </a:cubicBezTo>
                <a:cubicBezTo>
                  <a:pt x="2485418" y="3811350"/>
                  <a:pt x="2485418" y="3811350"/>
                  <a:pt x="2485418" y="3811350"/>
                </a:cubicBezTo>
                <a:cubicBezTo>
                  <a:pt x="2474797" y="3779498"/>
                  <a:pt x="2453554" y="3758264"/>
                  <a:pt x="2442933" y="3737033"/>
                </a:cubicBezTo>
                <a:cubicBezTo>
                  <a:pt x="2400447" y="3683951"/>
                  <a:pt x="2357958" y="3641482"/>
                  <a:pt x="2315473" y="3588400"/>
                </a:cubicBezTo>
                <a:cubicBezTo>
                  <a:pt x="2389826" y="3609635"/>
                  <a:pt x="2453554" y="3641482"/>
                  <a:pt x="2506661" y="3694564"/>
                </a:cubicBezTo>
                <a:cubicBezTo>
                  <a:pt x="2506661" y="3694564"/>
                  <a:pt x="2506661" y="3694564"/>
                  <a:pt x="2527904" y="3705182"/>
                </a:cubicBezTo>
                <a:cubicBezTo>
                  <a:pt x="2527904" y="3705182"/>
                  <a:pt x="2517282" y="3683951"/>
                  <a:pt x="2517282" y="3683951"/>
                </a:cubicBezTo>
                <a:cubicBezTo>
                  <a:pt x="2506661" y="3641482"/>
                  <a:pt x="2485418" y="3609635"/>
                  <a:pt x="2474797" y="3577783"/>
                </a:cubicBezTo>
                <a:cubicBezTo>
                  <a:pt x="2442933" y="3503466"/>
                  <a:pt x="2315473" y="3386685"/>
                  <a:pt x="2262366" y="3333602"/>
                </a:cubicBezTo>
                <a:cubicBezTo>
                  <a:pt x="1933104" y="3025723"/>
                  <a:pt x="1614456" y="2792160"/>
                  <a:pt x="1306437" y="2441811"/>
                </a:cubicBezTo>
                <a:cubicBezTo>
                  <a:pt x="1125870" y="2197631"/>
                  <a:pt x="1030278" y="1985298"/>
                  <a:pt x="1030278" y="1666801"/>
                </a:cubicBezTo>
                <a:cubicBezTo>
                  <a:pt x="1040900" y="1369538"/>
                  <a:pt x="1104628" y="1146588"/>
                  <a:pt x="1285195" y="881174"/>
                </a:cubicBezTo>
                <a:cubicBezTo>
                  <a:pt x="1295816" y="870556"/>
                  <a:pt x="1295816" y="859939"/>
                  <a:pt x="1306437" y="849326"/>
                </a:cubicBezTo>
                <a:cubicBezTo>
                  <a:pt x="1338301" y="806857"/>
                  <a:pt x="1359544" y="764392"/>
                  <a:pt x="1391408" y="721927"/>
                </a:cubicBezTo>
                <a:cubicBezTo>
                  <a:pt x="1348923" y="775009"/>
                  <a:pt x="1306437" y="817474"/>
                  <a:pt x="1263952" y="881174"/>
                </a:cubicBezTo>
                <a:cubicBezTo>
                  <a:pt x="1083385" y="1135971"/>
                  <a:pt x="1009036" y="1369538"/>
                  <a:pt x="998414" y="1666801"/>
                </a:cubicBezTo>
                <a:cubicBezTo>
                  <a:pt x="998414" y="1995915"/>
                  <a:pt x="1094006" y="2218865"/>
                  <a:pt x="1285195" y="2463045"/>
                </a:cubicBezTo>
                <a:cubicBezTo>
                  <a:pt x="1540107" y="2770925"/>
                  <a:pt x="2028697" y="3142504"/>
                  <a:pt x="2209259" y="3386685"/>
                </a:cubicBezTo>
                <a:cubicBezTo>
                  <a:pt x="2209259" y="3397302"/>
                  <a:pt x="2209259" y="3397302"/>
                  <a:pt x="2209259" y="3397302"/>
                </a:cubicBezTo>
                <a:cubicBezTo>
                  <a:pt x="2209259" y="3397302"/>
                  <a:pt x="2198638" y="3397302"/>
                  <a:pt x="2198638" y="3397302"/>
                </a:cubicBezTo>
                <a:cubicBezTo>
                  <a:pt x="2071182" y="3280520"/>
                  <a:pt x="1805644" y="3078805"/>
                  <a:pt x="1656946" y="2993871"/>
                </a:cubicBezTo>
                <a:cubicBezTo>
                  <a:pt x="1710052" y="3046957"/>
                  <a:pt x="1795023" y="3142504"/>
                  <a:pt x="1795023" y="3142504"/>
                </a:cubicBezTo>
                <a:cubicBezTo>
                  <a:pt x="1529485" y="2993871"/>
                  <a:pt x="1327680" y="2824007"/>
                  <a:pt x="1125870" y="2601061"/>
                </a:cubicBezTo>
                <a:cubicBezTo>
                  <a:pt x="902822" y="2325029"/>
                  <a:pt x="796609" y="2070232"/>
                  <a:pt x="785987" y="1698653"/>
                </a:cubicBezTo>
                <a:cubicBezTo>
                  <a:pt x="796609" y="1348304"/>
                  <a:pt x="892201" y="1082889"/>
                  <a:pt x="1104628" y="775009"/>
                </a:cubicBezTo>
                <a:cubicBezTo>
                  <a:pt x="1327680" y="488360"/>
                  <a:pt x="1540107" y="318496"/>
                  <a:pt x="1858751" y="169863"/>
                </a:cubicBezTo>
                <a:cubicBezTo>
                  <a:pt x="2089768" y="74314"/>
                  <a:pt x="2284938" y="26540"/>
                  <a:pt x="2502511" y="8625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56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638798" y="885775"/>
            <a:ext cx="6083302" cy="5037321"/>
          </a:xfrm>
          <a:custGeom>
            <a:avLst/>
            <a:gdLst>
              <a:gd name="connsiteX0" fmla="*/ 918449 w 6083302"/>
              <a:gd name="connsiteY0" fmla="*/ 4435393 h 5037321"/>
              <a:gd name="connsiteX1" fmla="*/ 908297 w 6083302"/>
              <a:gd name="connsiteY1" fmla="*/ 4453958 h 5037321"/>
              <a:gd name="connsiteX2" fmla="*/ 918449 w 6083302"/>
              <a:gd name="connsiteY2" fmla="*/ 4481806 h 5037321"/>
              <a:gd name="connsiteX3" fmla="*/ 948910 w 6083302"/>
              <a:gd name="connsiteY3" fmla="*/ 4444676 h 5037321"/>
              <a:gd name="connsiteX4" fmla="*/ 918449 w 6083302"/>
              <a:gd name="connsiteY4" fmla="*/ 4435393 h 5037321"/>
              <a:gd name="connsiteX5" fmla="*/ 1345072 w 6083302"/>
              <a:gd name="connsiteY5" fmla="*/ 4313558 h 5037321"/>
              <a:gd name="connsiteX6" fmla="*/ 1308604 w 6083302"/>
              <a:gd name="connsiteY6" fmla="*/ 4452796 h 5037321"/>
              <a:gd name="connsiteX7" fmla="*/ 1363305 w 6083302"/>
              <a:gd name="connsiteY7" fmla="*/ 4378536 h 5037321"/>
              <a:gd name="connsiteX8" fmla="*/ 1345072 w 6083302"/>
              <a:gd name="connsiteY8" fmla="*/ 4369254 h 5037321"/>
              <a:gd name="connsiteX9" fmla="*/ 1372423 w 6083302"/>
              <a:gd name="connsiteY9" fmla="*/ 4313558 h 5037321"/>
              <a:gd name="connsiteX10" fmla="*/ 1345072 w 6083302"/>
              <a:gd name="connsiteY10" fmla="*/ 4313558 h 5037321"/>
              <a:gd name="connsiteX11" fmla="*/ 1438559 w 6083302"/>
              <a:gd name="connsiteY11" fmla="*/ 4156918 h 5037321"/>
              <a:gd name="connsiteX12" fmla="*/ 1382864 w 6083302"/>
              <a:gd name="connsiteY12" fmla="*/ 4235461 h 5037321"/>
              <a:gd name="connsiteX13" fmla="*/ 1364299 w 6083302"/>
              <a:gd name="connsiteY13" fmla="*/ 4225645 h 5037321"/>
              <a:gd name="connsiteX14" fmla="*/ 1355016 w 6083302"/>
              <a:gd name="connsiteY14" fmla="*/ 4284552 h 5037321"/>
              <a:gd name="connsiteX15" fmla="*/ 1364299 w 6083302"/>
              <a:gd name="connsiteY15" fmla="*/ 4274736 h 5037321"/>
              <a:gd name="connsiteX16" fmla="*/ 1429276 w 6083302"/>
              <a:gd name="connsiteY16" fmla="*/ 4264917 h 5037321"/>
              <a:gd name="connsiteX17" fmla="*/ 1447842 w 6083302"/>
              <a:gd name="connsiteY17" fmla="*/ 4206009 h 5037321"/>
              <a:gd name="connsiteX18" fmla="*/ 1438559 w 6083302"/>
              <a:gd name="connsiteY18" fmla="*/ 4156918 h 5037321"/>
              <a:gd name="connsiteX19" fmla="*/ 1592883 w 6083302"/>
              <a:gd name="connsiteY19" fmla="*/ 3895845 h 5037321"/>
              <a:gd name="connsiteX20" fmla="*/ 1471048 w 6083302"/>
              <a:gd name="connsiteY20" fmla="*/ 4129779 h 5037321"/>
              <a:gd name="connsiteX21" fmla="*/ 1471048 w 6083302"/>
              <a:gd name="connsiteY21" fmla="*/ 4185924 h 5037321"/>
              <a:gd name="connsiteX22" fmla="*/ 1592883 w 6083302"/>
              <a:gd name="connsiteY22" fmla="*/ 3895845 h 5037321"/>
              <a:gd name="connsiteX23" fmla="*/ 2378191 w 6083302"/>
              <a:gd name="connsiteY23" fmla="*/ 3866839 h 5037321"/>
              <a:gd name="connsiteX24" fmla="*/ 2054915 w 6083302"/>
              <a:gd name="connsiteY24" fmla="*/ 4275058 h 5037321"/>
              <a:gd name="connsiteX25" fmla="*/ 2387700 w 6083302"/>
              <a:gd name="connsiteY25" fmla="*/ 3923798 h 5037321"/>
              <a:gd name="connsiteX26" fmla="*/ 2378191 w 6083302"/>
              <a:gd name="connsiteY26" fmla="*/ 3866839 h 5037321"/>
              <a:gd name="connsiteX27" fmla="*/ 664631 w 6083302"/>
              <a:gd name="connsiteY27" fmla="*/ 3849432 h 5037321"/>
              <a:gd name="connsiteX28" fmla="*/ 786144 w 6083302"/>
              <a:gd name="connsiteY28" fmla="*/ 4348368 h 5037321"/>
              <a:gd name="connsiteX29" fmla="*/ 832878 w 6083302"/>
              <a:gd name="connsiteY29" fmla="*/ 4291883 h 5037321"/>
              <a:gd name="connsiteX30" fmla="*/ 767447 w 6083302"/>
              <a:gd name="connsiteY30" fmla="*/ 3962397 h 5037321"/>
              <a:gd name="connsiteX31" fmla="*/ 664631 w 6083302"/>
              <a:gd name="connsiteY31" fmla="*/ 3849432 h 5037321"/>
              <a:gd name="connsiteX32" fmla="*/ 769059 w 6083302"/>
              <a:gd name="connsiteY32" fmla="*/ 3715998 h 5037321"/>
              <a:gd name="connsiteX33" fmla="*/ 872764 w 6083302"/>
              <a:gd name="connsiteY33" fmla="*/ 4255546 h 5037321"/>
              <a:gd name="connsiteX34" fmla="*/ 919900 w 6083302"/>
              <a:gd name="connsiteY34" fmla="*/ 4198751 h 5037321"/>
              <a:gd name="connsiteX35" fmla="*/ 769059 w 6083302"/>
              <a:gd name="connsiteY35" fmla="*/ 3715998 h 5037321"/>
              <a:gd name="connsiteX36" fmla="*/ 1347283 w 6083302"/>
              <a:gd name="connsiteY36" fmla="*/ 3692791 h 5037321"/>
              <a:gd name="connsiteX37" fmla="*/ 1337613 w 6083302"/>
              <a:gd name="connsiteY37" fmla="*/ 3702220 h 5037321"/>
              <a:gd name="connsiteX38" fmla="*/ 1347283 w 6083302"/>
              <a:gd name="connsiteY38" fmla="*/ 3768214 h 5037321"/>
              <a:gd name="connsiteX39" fmla="*/ 1366623 w 6083302"/>
              <a:gd name="connsiteY39" fmla="*/ 3749360 h 5037321"/>
              <a:gd name="connsiteX40" fmla="*/ 1347283 w 6083302"/>
              <a:gd name="connsiteY40" fmla="*/ 3692791 h 5037321"/>
              <a:gd name="connsiteX41" fmla="*/ 2341284 w 6083302"/>
              <a:gd name="connsiteY41" fmla="*/ 3686988 h 5037321"/>
              <a:gd name="connsiteX42" fmla="*/ 2199872 w 6083302"/>
              <a:gd name="connsiteY42" fmla="*/ 3857220 h 5037321"/>
              <a:gd name="connsiteX43" fmla="*/ 2143307 w 6083302"/>
              <a:gd name="connsiteY43" fmla="*/ 3961254 h 5037321"/>
              <a:gd name="connsiteX44" fmla="*/ 2058456 w 6083302"/>
              <a:gd name="connsiteY44" fmla="*/ 4103112 h 5037321"/>
              <a:gd name="connsiteX45" fmla="*/ 1907615 w 6083302"/>
              <a:gd name="connsiteY45" fmla="*/ 4377378 h 5037321"/>
              <a:gd name="connsiteX46" fmla="*/ 2341284 w 6083302"/>
              <a:gd name="connsiteY46" fmla="*/ 3696446 h 5037321"/>
              <a:gd name="connsiteX47" fmla="*/ 2341284 w 6083302"/>
              <a:gd name="connsiteY47" fmla="*/ 3686988 h 5037321"/>
              <a:gd name="connsiteX48" fmla="*/ 2764801 w 6083302"/>
              <a:gd name="connsiteY48" fmla="*/ 3657982 h 5037321"/>
              <a:gd name="connsiteX49" fmla="*/ 2926189 w 6083302"/>
              <a:gd name="connsiteY49" fmla="*/ 4209134 h 5037321"/>
              <a:gd name="connsiteX50" fmla="*/ 2954672 w 6083302"/>
              <a:gd name="connsiteY50" fmla="*/ 4171123 h 5037321"/>
              <a:gd name="connsiteX51" fmla="*/ 2973658 w 6083302"/>
              <a:gd name="connsiteY51" fmla="*/ 4152119 h 5037321"/>
              <a:gd name="connsiteX52" fmla="*/ 2869229 w 6083302"/>
              <a:gd name="connsiteY52" fmla="*/ 3734004 h 5037321"/>
              <a:gd name="connsiteX53" fmla="*/ 2764801 w 6083302"/>
              <a:gd name="connsiteY53" fmla="*/ 3657982 h 5037321"/>
              <a:gd name="connsiteX54" fmla="*/ 844481 w 6083302"/>
              <a:gd name="connsiteY54" fmla="*/ 3640575 h 5037321"/>
              <a:gd name="connsiteX55" fmla="*/ 939795 w 6083302"/>
              <a:gd name="connsiteY55" fmla="*/ 4180124 h 5037321"/>
              <a:gd name="connsiteX56" fmla="*/ 977919 w 6083302"/>
              <a:gd name="connsiteY56" fmla="*/ 4132794 h 5037321"/>
              <a:gd name="connsiteX57" fmla="*/ 882605 w 6083302"/>
              <a:gd name="connsiteY57" fmla="*/ 3678440 h 5037321"/>
              <a:gd name="connsiteX58" fmla="*/ 844481 w 6083302"/>
              <a:gd name="connsiteY58" fmla="*/ 3640575 h 5037321"/>
              <a:gd name="connsiteX59" fmla="*/ 1328916 w 6083302"/>
              <a:gd name="connsiteY59" fmla="*/ 3599966 h 5037321"/>
              <a:gd name="connsiteX60" fmla="*/ 1320211 w 6083302"/>
              <a:gd name="connsiteY60" fmla="*/ 3609636 h 5037321"/>
              <a:gd name="connsiteX61" fmla="*/ 1328916 w 6083302"/>
              <a:gd name="connsiteY61" fmla="*/ 3657982 h 5037321"/>
              <a:gd name="connsiteX62" fmla="*/ 1337617 w 6083302"/>
              <a:gd name="connsiteY62" fmla="*/ 3638642 h 5037321"/>
              <a:gd name="connsiteX63" fmla="*/ 1328916 w 6083302"/>
              <a:gd name="connsiteY63" fmla="*/ 3599966 h 5037321"/>
              <a:gd name="connsiteX64" fmla="*/ 2880832 w 6083302"/>
              <a:gd name="connsiteY64" fmla="*/ 3541950 h 5037321"/>
              <a:gd name="connsiteX65" fmla="*/ 2992997 w 6083302"/>
              <a:gd name="connsiteY65" fmla="*/ 4110505 h 5037321"/>
              <a:gd name="connsiteX66" fmla="*/ 3049080 w 6083302"/>
              <a:gd name="connsiteY66" fmla="*/ 4006270 h 5037321"/>
              <a:gd name="connsiteX67" fmla="*/ 2880832 w 6083302"/>
              <a:gd name="connsiteY67" fmla="*/ 3541950 h 5037321"/>
              <a:gd name="connsiteX68" fmla="*/ 2956251 w 6083302"/>
              <a:gd name="connsiteY68" fmla="*/ 3483935 h 5037321"/>
              <a:gd name="connsiteX69" fmla="*/ 3050527 w 6083302"/>
              <a:gd name="connsiteY69" fmla="*/ 4006077 h 5037321"/>
              <a:gd name="connsiteX70" fmla="*/ 3107092 w 6083302"/>
              <a:gd name="connsiteY70" fmla="*/ 3920637 h 5037321"/>
              <a:gd name="connsiteX71" fmla="*/ 2984534 w 6083302"/>
              <a:gd name="connsiteY71" fmla="*/ 3502923 h 5037321"/>
              <a:gd name="connsiteX72" fmla="*/ 2956251 w 6083302"/>
              <a:gd name="connsiteY72" fmla="*/ 3483935 h 5037321"/>
              <a:gd name="connsiteX73" fmla="*/ 1291201 w 6083302"/>
              <a:gd name="connsiteY73" fmla="*/ 3466528 h 5037321"/>
              <a:gd name="connsiteX74" fmla="*/ 1299906 w 6083302"/>
              <a:gd name="connsiteY74" fmla="*/ 3542477 h 5037321"/>
              <a:gd name="connsiteX75" fmla="*/ 1308607 w 6083302"/>
              <a:gd name="connsiteY75" fmla="*/ 3570956 h 5037321"/>
              <a:gd name="connsiteX76" fmla="*/ 1308607 w 6083302"/>
              <a:gd name="connsiteY76" fmla="*/ 3551971 h 5037321"/>
              <a:gd name="connsiteX77" fmla="*/ 1291201 w 6083302"/>
              <a:gd name="connsiteY77" fmla="*/ 3466528 h 5037321"/>
              <a:gd name="connsiteX78" fmla="*/ 2760448 w 6083302"/>
              <a:gd name="connsiteY78" fmla="*/ 3373703 h 5037321"/>
              <a:gd name="connsiteX79" fmla="*/ 2741595 w 6083302"/>
              <a:gd name="connsiteY79" fmla="*/ 3392560 h 5037321"/>
              <a:gd name="connsiteX80" fmla="*/ 2817017 w 6083302"/>
              <a:gd name="connsiteY80" fmla="*/ 3524544 h 5037321"/>
              <a:gd name="connsiteX81" fmla="*/ 2788734 w 6083302"/>
              <a:gd name="connsiteY81" fmla="*/ 3392560 h 5037321"/>
              <a:gd name="connsiteX82" fmla="*/ 2769877 w 6083302"/>
              <a:gd name="connsiteY82" fmla="*/ 3401985 h 5037321"/>
              <a:gd name="connsiteX83" fmla="*/ 2760448 w 6083302"/>
              <a:gd name="connsiteY83" fmla="*/ 3373703 h 5037321"/>
              <a:gd name="connsiteX84" fmla="*/ 2277469 w 6083302"/>
              <a:gd name="connsiteY84" fmla="*/ 3373703 h 5037321"/>
              <a:gd name="connsiteX85" fmla="*/ 1875134 w 6083302"/>
              <a:gd name="connsiteY85" fmla="*/ 3905851 h 5037321"/>
              <a:gd name="connsiteX86" fmla="*/ 1865555 w 6083302"/>
              <a:gd name="connsiteY86" fmla="*/ 3924854 h 5037321"/>
              <a:gd name="connsiteX87" fmla="*/ 1913451 w 6083302"/>
              <a:gd name="connsiteY87" fmla="*/ 3886844 h 5037321"/>
              <a:gd name="connsiteX88" fmla="*/ 2277469 w 6083302"/>
              <a:gd name="connsiteY88" fmla="*/ 3402212 h 5037321"/>
              <a:gd name="connsiteX89" fmla="*/ 2277469 w 6083302"/>
              <a:gd name="connsiteY89" fmla="*/ 3373703 h 5037321"/>
              <a:gd name="connsiteX90" fmla="*/ 624022 w 6083302"/>
              <a:gd name="connsiteY90" fmla="*/ 3373703 h 5037321"/>
              <a:gd name="connsiteX91" fmla="*/ 595012 w 6083302"/>
              <a:gd name="connsiteY91" fmla="*/ 3411414 h 5037321"/>
              <a:gd name="connsiteX92" fmla="*/ 711043 w 6083302"/>
              <a:gd name="connsiteY92" fmla="*/ 3675385 h 5037321"/>
              <a:gd name="connsiteX93" fmla="*/ 662697 w 6083302"/>
              <a:gd name="connsiteY93" fmla="*/ 3486833 h 5037321"/>
              <a:gd name="connsiteX94" fmla="*/ 643358 w 6083302"/>
              <a:gd name="connsiteY94" fmla="*/ 3496261 h 5037321"/>
              <a:gd name="connsiteX95" fmla="*/ 624022 w 6083302"/>
              <a:gd name="connsiteY95" fmla="*/ 3373703 h 5037321"/>
              <a:gd name="connsiteX96" fmla="*/ 1053338 w 6083302"/>
              <a:gd name="connsiteY96" fmla="*/ 3286681 h 5037321"/>
              <a:gd name="connsiteX97" fmla="*/ 1157766 w 6083302"/>
              <a:gd name="connsiteY97" fmla="*/ 3855791 h 5037321"/>
              <a:gd name="connsiteX98" fmla="*/ 1205235 w 6083302"/>
              <a:gd name="connsiteY98" fmla="*/ 3779908 h 5037321"/>
              <a:gd name="connsiteX99" fmla="*/ 1214726 w 6083302"/>
              <a:gd name="connsiteY99" fmla="*/ 3884245 h 5037321"/>
              <a:gd name="connsiteX100" fmla="*/ 1262195 w 6083302"/>
              <a:gd name="connsiteY100" fmla="*/ 3865275 h 5037321"/>
              <a:gd name="connsiteX101" fmla="*/ 1053338 w 6083302"/>
              <a:gd name="connsiteY101" fmla="*/ 3286681 h 5037321"/>
              <a:gd name="connsiteX102" fmla="*/ 1697311 w 6083302"/>
              <a:gd name="connsiteY102" fmla="*/ 3251871 h 5037321"/>
              <a:gd name="connsiteX103" fmla="*/ 1459445 w 6083302"/>
              <a:gd name="connsiteY103" fmla="*/ 3572411 h 5037321"/>
              <a:gd name="connsiteX104" fmla="*/ 1459445 w 6083302"/>
              <a:gd name="connsiteY104" fmla="*/ 3628976 h 5037321"/>
              <a:gd name="connsiteX105" fmla="*/ 1697311 w 6083302"/>
              <a:gd name="connsiteY105" fmla="*/ 3280154 h 5037321"/>
              <a:gd name="connsiteX106" fmla="*/ 1697311 w 6083302"/>
              <a:gd name="connsiteY106" fmla="*/ 3251871 h 5037321"/>
              <a:gd name="connsiteX107" fmla="*/ 3165108 w 6083302"/>
              <a:gd name="connsiteY107" fmla="*/ 3199655 h 5037321"/>
              <a:gd name="connsiteX108" fmla="*/ 3270406 w 6083302"/>
              <a:gd name="connsiteY108" fmla="*/ 3704394 h 5037321"/>
              <a:gd name="connsiteX109" fmla="*/ 3356562 w 6083302"/>
              <a:gd name="connsiteY109" fmla="*/ 3590113 h 5037321"/>
              <a:gd name="connsiteX110" fmla="*/ 3165108 w 6083302"/>
              <a:gd name="connsiteY110" fmla="*/ 3199655 h 5037321"/>
              <a:gd name="connsiteX111" fmla="*/ 965702 w 6083302"/>
              <a:gd name="connsiteY111" fmla="*/ 3193856 h 5037321"/>
              <a:gd name="connsiteX112" fmla="*/ 1098227 w 6083302"/>
              <a:gd name="connsiteY112" fmla="*/ 3942261 h 5037321"/>
              <a:gd name="connsiteX113" fmla="*/ 1117157 w 6083302"/>
              <a:gd name="connsiteY113" fmla="*/ 3913840 h 5037321"/>
              <a:gd name="connsiteX114" fmla="*/ 984636 w 6083302"/>
              <a:gd name="connsiteY114" fmla="*/ 3212804 h 5037321"/>
              <a:gd name="connsiteX115" fmla="*/ 965702 w 6083302"/>
              <a:gd name="connsiteY115" fmla="*/ 3193856 h 5037321"/>
              <a:gd name="connsiteX116" fmla="*/ 3080849 w 6083302"/>
              <a:gd name="connsiteY116" fmla="*/ 3153243 h 5037321"/>
              <a:gd name="connsiteX117" fmla="*/ 3221746 w 6083302"/>
              <a:gd name="connsiteY117" fmla="*/ 3768210 h 5037321"/>
              <a:gd name="connsiteX118" fmla="*/ 3240530 w 6083302"/>
              <a:gd name="connsiteY118" fmla="*/ 3739829 h 5037321"/>
              <a:gd name="connsiteX119" fmla="*/ 3099633 w 6083302"/>
              <a:gd name="connsiteY119" fmla="*/ 3162704 h 5037321"/>
              <a:gd name="connsiteX120" fmla="*/ 3080849 w 6083302"/>
              <a:gd name="connsiteY120" fmla="*/ 3153243 h 5037321"/>
              <a:gd name="connsiteX121" fmla="*/ 2579151 w 6083302"/>
              <a:gd name="connsiteY121" fmla="*/ 2660110 h 5037321"/>
              <a:gd name="connsiteX122" fmla="*/ 2579151 w 6083302"/>
              <a:gd name="connsiteY122" fmla="*/ 2679008 h 5037321"/>
              <a:gd name="connsiteX123" fmla="*/ 2644128 w 6083302"/>
              <a:gd name="connsiteY123" fmla="*/ 2990802 h 5037321"/>
              <a:gd name="connsiteX124" fmla="*/ 2662693 w 6083302"/>
              <a:gd name="connsiteY124" fmla="*/ 2981355 h 5037321"/>
              <a:gd name="connsiteX125" fmla="*/ 2671976 w 6083302"/>
              <a:gd name="connsiteY125" fmla="*/ 2971905 h 5037321"/>
              <a:gd name="connsiteX126" fmla="*/ 2588433 w 6083302"/>
              <a:gd name="connsiteY126" fmla="*/ 2679008 h 5037321"/>
              <a:gd name="connsiteX127" fmla="*/ 2579151 w 6083302"/>
              <a:gd name="connsiteY127" fmla="*/ 2660110 h 5037321"/>
              <a:gd name="connsiteX128" fmla="*/ 2189285 w 6083302"/>
              <a:gd name="connsiteY128" fmla="*/ 2596291 h 5037321"/>
              <a:gd name="connsiteX129" fmla="*/ 2180002 w 6083302"/>
              <a:gd name="connsiteY129" fmla="*/ 2700720 h 5037321"/>
              <a:gd name="connsiteX130" fmla="*/ 2207850 w 6083302"/>
              <a:gd name="connsiteY130" fmla="*/ 2691225 h 5037321"/>
              <a:gd name="connsiteX131" fmla="*/ 2189285 w 6083302"/>
              <a:gd name="connsiteY131" fmla="*/ 2596291 h 5037321"/>
              <a:gd name="connsiteX132" fmla="*/ 2178844 w 6083302"/>
              <a:gd name="connsiteY132" fmla="*/ 2526672 h 5037321"/>
              <a:gd name="connsiteX133" fmla="*/ 2173040 w 6083302"/>
              <a:gd name="connsiteY133" fmla="*/ 2555682 h 5037321"/>
              <a:gd name="connsiteX134" fmla="*/ 2178844 w 6083302"/>
              <a:gd name="connsiteY134" fmla="*/ 2555682 h 5037321"/>
              <a:gd name="connsiteX135" fmla="*/ 2178844 w 6083302"/>
              <a:gd name="connsiteY135" fmla="*/ 2526672 h 5037321"/>
              <a:gd name="connsiteX136" fmla="*/ 473181 w 6083302"/>
              <a:gd name="connsiteY136" fmla="*/ 2445450 h 5037321"/>
              <a:gd name="connsiteX137" fmla="*/ 502190 w 6083302"/>
              <a:gd name="connsiteY137" fmla="*/ 2691152 h 5037321"/>
              <a:gd name="connsiteX138" fmla="*/ 569876 w 6083302"/>
              <a:gd name="connsiteY138" fmla="*/ 3239249 h 5037321"/>
              <a:gd name="connsiteX139" fmla="*/ 540866 w 6083302"/>
              <a:gd name="connsiteY139" fmla="*/ 3258150 h 5037321"/>
              <a:gd name="connsiteX140" fmla="*/ 579546 w 6083302"/>
              <a:gd name="connsiteY140" fmla="*/ 3362100 h 5037321"/>
              <a:gd name="connsiteX141" fmla="*/ 579546 w 6083302"/>
              <a:gd name="connsiteY141" fmla="*/ 3324301 h 5037321"/>
              <a:gd name="connsiteX142" fmla="*/ 618222 w 6083302"/>
              <a:gd name="connsiteY142" fmla="*/ 3220351 h 5037321"/>
              <a:gd name="connsiteX143" fmla="*/ 521526 w 6083302"/>
              <a:gd name="connsiteY143" fmla="*/ 2681701 h 5037321"/>
              <a:gd name="connsiteX144" fmla="*/ 473181 w 6083302"/>
              <a:gd name="connsiteY144" fmla="*/ 2445450 h 5037321"/>
              <a:gd name="connsiteX145" fmla="*/ 4473304 w 6083302"/>
              <a:gd name="connsiteY145" fmla="*/ 1979212 h 5037321"/>
              <a:gd name="connsiteX146" fmla="*/ 3623434 w 6083302"/>
              <a:gd name="connsiteY146" fmla="*/ 3507141 h 5037321"/>
              <a:gd name="connsiteX147" fmla="*/ 3935052 w 6083302"/>
              <a:gd name="connsiteY147" fmla="*/ 3051610 h 5037321"/>
              <a:gd name="connsiteX148" fmla="*/ 4048369 w 6083302"/>
              <a:gd name="connsiteY148" fmla="*/ 2852314 h 5037321"/>
              <a:gd name="connsiteX149" fmla="*/ 4208902 w 6083302"/>
              <a:gd name="connsiteY149" fmla="*/ 2567607 h 5037321"/>
              <a:gd name="connsiteX150" fmla="*/ 4473304 w 6083302"/>
              <a:gd name="connsiteY150" fmla="*/ 1979212 h 5037321"/>
              <a:gd name="connsiteX151" fmla="*/ 2303160 w 6083302"/>
              <a:gd name="connsiteY151" fmla="*/ 1836287 h 5037321"/>
              <a:gd name="connsiteX152" fmla="*/ 2248459 w 6083302"/>
              <a:gd name="connsiteY152" fmla="*/ 2671714 h 5037321"/>
              <a:gd name="connsiteX153" fmla="*/ 2294046 w 6083302"/>
              <a:gd name="connsiteY153" fmla="*/ 2643234 h 5037321"/>
              <a:gd name="connsiteX154" fmla="*/ 2312278 w 6083302"/>
              <a:gd name="connsiteY154" fmla="*/ 1874261 h 5037321"/>
              <a:gd name="connsiteX155" fmla="*/ 2303160 w 6083302"/>
              <a:gd name="connsiteY155" fmla="*/ 1836287 h 5037321"/>
              <a:gd name="connsiteX156" fmla="*/ 3127400 w 6083302"/>
              <a:gd name="connsiteY156" fmla="*/ 1818880 h 5037321"/>
              <a:gd name="connsiteX157" fmla="*/ 3078086 w 6083302"/>
              <a:gd name="connsiteY157" fmla="*/ 2159450 h 5037321"/>
              <a:gd name="connsiteX158" fmla="*/ 3087950 w 6083302"/>
              <a:gd name="connsiteY158" fmla="*/ 2291890 h 5037321"/>
              <a:gd name="connsiteX159" fmla="*/ 3097813 w 6083302"/>
              <a:gd name="connsiteY159" fmla="*/ 2490558 h 5037321"/>
              <a:gd name="connsiteX160" fmla="*/ 3117536 w 6083302"/>
              <a:gd name="connsiteY160" fmla="*/ 2575702 h 5037321"/>
              <a:gd name="connsiteX161" fmla="*/ 3176714 w 6083302"/>
              <a:gd name="connsiteY161" fmla="*/ 2868967 h 5037321"/>
              <a:gd name="connsiteX162" fmla="*/ 3147128 w 6083302"/>
              <a:gd name="connsiteY162" fmla="*/ 2566240 h 5037321"/>
              <a:gd name="connsiteX163" fmla="*/ 3127400 w 6083302"/>
              <a:gd name="connsiteY163" fmla="*/ 1818880 h 5037321"/>
              <a:gd name="connsiteX164" fmla="*/ 5166653 w 6083302"/>
              <a:gd name="connsiteY164" fmla="*/ 1720255 h 5037321"/>
              <a:gd name="connsiteX165" fmla="*/ 5147642 w 6083302"/>
              <a:gd name="connsiteY165" fmla="*/ 1758313 h 5037321"/>
              <a:gd name="connsiteX166" fmla="*/ 5062100 w 6083302"/>
              <a:gd name="connsiteY166" fmla="*/ 1834430 h 5037321"/>
              <a:gd name="connsiteX167" fmla="*/ 4719930 w 6083302"/>
              <a:gd name="connsiteY167" fmla="*/ 2671714 h 5037321"/>
              <a:gd name="connsiteX168" fmla="*/ 5109624 w 6083302"/>
              <a:gd name="connsiteY168" fmla="*/ 1843943 h 5037321"/>
              <a:gd name="connsiteX169" fmla="*/ 5128635 w 6083302"/>
              <a:gd name="connsiteY169" fmla="*/ 1843943 h 5037321"/>
              <a:gd name="connsiteX170" fmla="*/ 5166653 w 6083302"/>
              <a:gd name="connsiteY170" fmla="*/ 1720255 h 5037321"/>
              <a:gd name="connsiteX171" fmla="*/ 1070745 w 6083302"/>
              <a:gd name="connsiteY171" fmla="*/ 1401166 h 5037321"/>
              <a:gd name="connsiteX172" fmla="*/ 995322 w 6083302"/>
              <a:gd name="connsiteY172" fmla="*/ 1847195 h 5037321"/>
              <a:gd name="connsiteX173" fmla="*/ 995322 w 6083302"/>
              <a:gd name="connsiteY173" fmla="*/ 2027507 h 5037321"/>
              <a:gd name="connsiteX174" fmla="*/ 1004751 w 6083302"/>
              <a:gd name="connsiteY174" fmla="*/ 2283737 h 5037321"/>
              <a:gd name="connsiteX175" fmla="*/ 1023605 w 6083302"/>
              <a:gd name="connsiteY175" fmla="*/ 2596909 h 5037321"/>
              <a:gd name="connsiteX176" fmla="*/ 1061316 w 6083302"/>
              <a:gd name="connsiteY176" fmla="*/ 2805689 h 5037321"/>
              <a:gd name="connsiteX177" fmla="*/ 1051887 w 6083302"/>
              <a:gd name="connsiteY177" fmla="*/ 2596909 h 5037321"/>
              <a:gd name="connsiteX178" fmla="*/ 1070745 w 6083302"/>
              <a:gd name="connsiteY178" fmla="*/ 1401166 h 5037321"/>
              <a:gd name="connsiteX179" fmla="*/ 5242072 w 6083302"/>
              <a:gd name="connsiteY179" fmla="*/ 1360557 h 5037321"/>
              <a:gd name="connsiteX180" fmla="*/ 5166123 w 6083302"/>
              <a:gd name="connsiteY180" fmla="*/ 1561224 h 5037321"/>
              <a:gd name="connsiteX181" fmla="*/ 5185112 w 6083302"/>
              <a:gd name="connsiteY181" fmla="*/ 1561224 h 5037321"/>
              <a:gd name="connsiteX182" fmla="*/ 5137644 w 6083302"/>
              <a:gd name="connsiteY182" fmla="*/ 1685445 h 5037321"/>
              <a:gd name="connsiteX183" fmla="*/ 5175618 w 6083302"/>
              <a:gd name="connsiteY183" fmla="*/ 1675889 h 5037321"/>
              <a:gd name="connsiteX184" fmla="*/ 5242072 w 6083302"/>
              <a:gd name="connsiteY184" fmla="*/ 1360557 h 5037321"/>
              <a:gd name="connsiteX185" fmla="*/ 661382 w 6083302"/>
              <a:gd name="connsiteY185" fmla="*/ 2458 h 5037321"/>
              <a:gd name="connsiteX186" fmla="*/ 642426 w 6083302"/>
              <a:gd name="connsiteY186" fmla="*/ 220809 h 5037321"/>
              <a:gd name="connsiteX187" fmla="*/ 841481 w 6083302"/>
              <a:gd name="connsiteY187" fmla="*/ 21447 h 5037321"/>
              <a:gd name="connsiteX188" fmla="*/ 955228 w 6083302"/>
              <a:gd name="connsiteY188" fmla="*/ 97392 h 5037321"/>
              <a:gd name="connsiteX189" fmla="*/ 1068972 w 6083302"/>
              <a:gd name="connsiteY189" fmla="*/ 154355 h 5037321"/>
              <a:gd name="connsiteX190" fmla="*/ 888877 w 6083302"/>
              <a:gd name="connsiteY190" fmla="*/ 704977 h 5037321"/>
              <a:gd name="connsiteX191" fmla="*/ 888877 w 6083302"/>
              <a:gd name="connsiteY191" fmla="*/ 809405 h 5037321"/>
              <a:gd name="connsiteX192" fmla="*/ 955228 w 6083302"/>
              <a:gd name="connsiteY192" fmla="*/ 657508 h 5037321"/>
              <a:gd name="connsiteX193" fmla="*/ 888877 w 6083302"/>
              <a:gd name="connsiteY193" fmla="*/ 970793 h 5037321"/>
              <a:gd name="connsiteX194" fmla="*/ 727734 w 6083302"/>
              <a:gd name="connsiteY194" fmla="*/ 2185960 h 5037321"/>
              <a:gd name="connsiteX195" fmla="*/ 737213 w 6083302"/>
              <a:gd name="connsiteY195" fmla="*/ 2214440 h 5037321"/>
              <a:gd name="connsiteX196" fmla="*/ 746693 w 6083302"/>
              <a:gd name="connsiteY196" fmla="*/ 2129000 h 5037321"/>
              <a:gd name="connsiteX197" fmla="*/ 888877 w 6083302"/>
              <a:gd name="connsiteY197" fmla="*/ 1103702 h 5037321"/>
              <a:gd name="connsiteX198" fmla="*/ 917313 w 6083302"/>
              <a:gd name="connsiteY198" fmla="*/ 980288 h 5037321"/>
              <a:gd name="connsiteX199" fmla="*/ 964705 w 6083302"/>
              <a:gd name="connsiteY199" fmla="*/ 970793 h 5037321"/>
              <a:gd name="connsiteX200" fmla="*/ 1021580 w 6083302"/>
              <a:gd name="connsiteY200" fmla="*/ 837885 h 5037321"/>
              <a:gd name="connsiteX201" fmla="*/ 1097412 w 6083302"/>
              <a:gd name="connsiteY201" fmla="*/ 534094 h 5037321"/>
              <a:gd name="connsiteX202" fmla="*/ 1182720 w 6083302"/>
              <a:gd name="connsiteY202" fmla="*/ 420172 h 5037321"/>
              <a:gd name="connsiteX203" fmla="*/ 1381778 w 6083302"/>
              <a:gd name="connsiteY203" fmla="*/ 201820 h 5037321"/>
              <a:gd name="connsiteX204" fmla="*/ 1362819 w 6083302"/>
              <a:gd name="connsiteY204" fmla="*/ 239795 h 5037321"/>
              <a:gd name="connsiteX205" fmla="*/ 1410214 w 6083302"/>
              <a:gd name="connsiteY205" fmla="*/ 477131 h 5037321"/>
              <a:gd name="connsiteX206" fmla="*/ 1391255 w 6083302"/>
              <a:gd name="connsiteY206" fmla="*/ 515106 h 5037321"/>
              <a:gd name="connsiteX207" fmla="*/ 1400735 w 6083302"/>
              <a:gd name="connsiteY207" fmla="*/ 505615 h 5037321"/>
              <a:gd name="connsiteX208" fmla="*/ 1372299 w 6083302"/>
              <a:gd name="connsiteY208" fmla="*/ 600549 h 5037321"/>
              <a:gd name="connsiteX209" fmla="*/ 1334383 w 6083302"/>
              <a:gd name="connsiteY209" fmla="*/ 923328 h 5037321"/>
              <a:gd name="connsiteX210" fmla="*/ 1448130 w 6083302"/>
              <a:gd name="connsiteY210" fmla="*/ 3277713 h 5037321"/>
              <a:gd name="connsiteX211" fmla="*/ 1732497 w 6083302"/>
              <a:gd name="connsiteY211" fmla="*/ 2954937 h 5037321"/>
              <a:gd name="connsiteX212" fmla="*/ 1941032 w 6083302"/>
              <a:gd name="connsiteY212" fmla="*/ 2632157 h 5037321"/>
              <a:gd name="connsiteX213" fmla="*/ 2130607 w 6083302"/>
              <a:gd name="connsiteY213" fmla="*/ 2546714 h 5037321"/>
              <a:gd name="connsiteX214" fmla="*/ 2225399 w 6083302"/>
              <a:gd name="connsiteY214" fmla="*/ 1464456 h 5037321"/>
              <a:gd name="connsiteX215" fmla="*/ 2367582 w 6083302"/>
              <a:gd name="connsiteY215" fmla="*/ 961299 h 5037321"/>
              <a:gd name="connsiteX216" fmla="*/ 2623509 w 6083302"/>
              <a:gd name="connsiteY216" fmla="*/ 818900 h 5037321"/>
              <a:gd name="connsiteX217" fmla="*/ 2623509 w 6083302"/>
              <a:gd name="connsiteY217" fmla="*/ 970793 h 5037321"/>
              <a:gd name="connsiteX218" fmla="*/ 2803608 w 6083302"/>
              <a:gd name="connsiteY218" fmla="*/ 856874 h 5037321"/>
              <a:gd name="connsiteX219" fmla="*/ 2907876 w 6083302"/>
              <a:gd name="connsiteY219" fmla="*/ 923328 h 5037321"/>
              <a:gd name="connsiteX220" fmla="*/ 3031103 w 6083302"/>
              <a:gd name="connsiteY220" fmla="*/ 980288 h 5037321"/>
              <a:gd name="connsiteX221" fmla="*/ 2898396 w 6083302"/>
              <a:gd name="connsiteY221" fmla="*/ 1331547 h 5037321"/>
              <a:gd name="connsiteX222" fmla="*/ 2907876 w 6083302"/>
              <a:gd name="connsiteY222" fmla="*/ 1407496 h 5037321"/>
              <a:gd name="connsiteX223" fmla="*/ 2955272 w 6083302"/>
              <a:gd name="connsiteY223" fmla="*/ 1303068 h 5037321"/>
              <a:gd name="connsiteX224" fmla="*/ 2917356 w 6083302"/>
              <a:gd name="connsiteY224" fmla="*/ 1521415 h 5037321"/>
              <a:gd name="connsiteX225" fmla="*/ 2822568 w 6083302"/>
              <a:gd name="connsiteY225" fmla="*/ 2432791 h 5037321"/>
              <a:gd name="connsiteX226" fmla="*/ 2832044 w 6083302"/>
              <a:gd name="connsiteY226" fmla="*/ 2461271 h 5037321"/>
              <a:gd name="connsiteX227" fmla="*/ 2841524 w 6083302"/>
              <a:gd name="connsiteY227" fmla="*/ 2385326 h 5037321"/>
              <a:gd name="connsiteX228" fmla="*/ 2926836 w 6083302"/>
              <a:gd name="connsiteY228" fmla="*/ 1606858 h 5037321"/>
              <a:gd name="connsiteX229" fmla="*/ 2945792 w 6083302"/>
              <a:gd name="connsiteY229" fmla="*/ 1521415 h 5037321"/>
              <a:gd name="connsiteX230" fmla="*/ 2993187 w 6083302"/>
              <a:gd name="connsiteY230" fmla="*/ 1521415 h 5037321"/>
              <a:gd name="connsiteX231" fmla="*/ 3040580 w 6083302"/>
              <a:gd name="connsiteY231" fmla="*/ 1426481 h 5037321"/>
              <a:gd name="connsiteX232" fmla="*/ 3097455 w 6083302"/>
              <a:gd name="connsiteY232" fmla="*/ 1227119 h 5037321"/>
              <a:gd name="connsiteX233" fmla="*/ 3154327 w 6083302"/>
              <a:gd name="connsiteY233" fmla="*/ 1160665 h 5037321"/>
              <a:gd name="connsiteX234" fmla="*/ 3324946 w 6083302"/>
              <a:gd name="connsiteY234" fmla="*/ 1056237 h 5037321"/>
              <a:gd name="connsiteX235" fmla="*/ 3315470 w 6083302"/>
              <a:gd name="connsiteY235" fmla="*/ 1075222 h 5037321"/>
              <a:gd name="connsiteX236" fmla="*/ 3391298 w 6083302"/>
              <a:gd name="connsiteY236" fmla="*/ 1217625 h 5037321"/>
              <a:gd name="connsiteX237" fmla="*/ 3381822 w 6083302"/>
              <a:gd name="connsiteY237" fmla="*/ 1236614 h 5037321"/>
              <a:gd name="connsiteX238" fmla="*/ 3362862 w 6083302"/>
              <a:gd name="connsiteY238" fmla="*/ 1284079 h 5037321"/>
              <a:gd name="connsiteX239" fmla="*/ 3362862 w 6083302"/>
              <a:gd name="connsiteY239" fmla="*/ 1483441 h 5037321"/>
              <a:gd name="connsiteX240" fmla="*/ 3220678 w 6083302"/>
              <a:gd name="connsiteY240" fmla="*/ 2556208 h 5037321"/>
              <a:gd name="connsiteX241" fmla="*/ 3220678 w 6083302"/>
              <a:gd name="connsiteY241" fmla="*/ 2646396 h 5037321"/>
              <a:gd name="connsiteX242" fmla="*/ 3220678 w 6083302"/>
              <a:gd name="connsiteY242" fmla="*/ 2651142 h 5037321"/>
              <a:gd name="connsiteX243" fmla="*/ 3230158 w 6083302"/>
              <a:gd name="connsiteY243" fmla="*/ 2546714 h 5037321"/>
              <a:gd name="connsiteX244" fmla="*/ 3324946 w 6083302"/>
              <a:gd name="connsiteY244" fmla="*/ 1939129 h 5037321"/>
              <a:gd name="connsiteX245" fmla="*/ 3334426 w 6083302"/>
              <a:gd name="connsiteY245" fmla="*/ 2527729 h 5037321"/>
              <a:gd name="connsiteX246" fmla="*/ 3410258 w 6083302"/>
              <a:gd name="connsiteY246" fmla="*/ 3353661 h 5037321"/>
              <a:gd name="connsiteX247" fmla="*/ 3438694 w 6083302"/>
              <a:gd name="connsiteY247" fmla="*/ 3477079 h 5037321"/>
              <a:gd name="connsiteX248" fmla="*/ 4263358 w 6083302"/>
              <a:gd name="connsiteY248" fmla="*/ 2242923 h 5037321"/>
              <a:gd name="connsiteX249" fmla="*/ 3561921 w 6083302"/>
              <a:gd name="connsiteY249" fmla="*/ 3220753 h 5037321"/>
              <a:gd name="connsiteX250" fmla="*/ 4718344 w 6083302"/>
              <a:gd name="connsiteY250" fmla="*/ 1141676 h 5037321"/>
              <a:gd name="connsiteX251" fmla="*/ 4936359 w 6083302"/>
              <a:gd name="connsiteY251" fmla="*/ 771431 h 5037321"/>
              <a:gd name="connsiteX252" fmla="*/ 4746780 w 6083302"/>
              <a:gd name="connsiteY252" fmla="*/ 1530910 h 5037321"/>
              <a:gd name="connsiteX253" fmla="*/ 5192286 w 6083302"/>
              <a:gd name="connsiteY253" fmla="*/ 553080 h 5037321"/>
              <a:gd name="connsiteX254" fmla="*/ 4765736 w 6083302"/>
              <a:gd name="connsiteY254" fmla="*/ 1635338 h 5037321"/>
              <a:gd name="connsiteX255" fmla="*/ 4765736 w 6083302"/>
              <a:gd name="connsiteY255" fmla="*/ 1663818 h 5037321"/>
              <a:gd name="connsiteX256" fmla="*/ 5381865 w 6083302"/>
              <a:gd name="connsiteY256" fmla="*/ 477131 h 5037321"/>
              <a:gd name="connsiteX257" fmla="*/ 5116454 w 6083302"/>
              <a:gd name="connsiteY257" fmla="*/ 1265093 h 5037321"/>
              <a:gd name="connsiteX258" fmla="*/ 5116454 w 6083302"/>
              <a:gd name="connsiteY258" fmla="*/ 1322053 h 5037321"/>
              <a:gd name="connsiteX259" fmla="*/ 5438737 w 6083302"/>
              <a:gd name="connsiteY259" fmla="*/ 581560 h 5037321"/>
              <a:gd name="connsiteX260" fmla="*/ 5211246 w 6083302"/>
              <a:gd name="connsiteY260" fmla="*/ 1293573 h 5037321"/>
              <a:gd name="connsiteX261" fmla="*/ 5609356 w 6083302"/>
              <a:gd name="connsiteY261" fmla="*/ 420172 h 5037321"/>
              <a:gd name="connsiteX262" fmla="*/ 5362909 w 6083302"/>
              <a:gd name="connsiteY262" fmla="*/ 1065727 h 5037321"/>
              <a:gd name="connsiteX263" fmla="*/ 5372385 w 6083302"/>
              <a:gd name="connsiteY263" fmla="*/ 1236614 h 5037321"/>
              <a:gd name="connsiteX264" fmla="*/ 5704148 w 6083302"/>
              <a:gd name="connsiteY264" fmla="*/ 372703 h 5037321"/>
              <a:gd name="connsiteX265" fmla="*/ 5400821 w 6083302"/>
              <a:gd name="connsiteY265" fmla="*/ 1293573 h 5037321"/>
              <a:gd name="connsiteX266" fmla="*/ 5486132 w 6083302"/>
              <a:gd name="connsiteY266" fmla="*/ 1255599 h 5037321"/>
              <a:gd name="connsiteX267" fmla="*/ 5533528 w 6083302"/>
              <a:gd name="connsiteY267" fmla="*/ 1160665 h 5037321"/>
              <a:gd name="connsiteX268" fmla="*/ 5637796 w 6083302"/>
              <a:gd name="connsiteY268" fmla="*/ 932819 h 5037321"/>
              <a:gd name="connsiteX269" fmla="*/ 5827371 w 6083302"/>
              <a:gd name="connsiteY269" fmla="*/ 657508 h 5037321"/>
              <a:gd name="connsiteX270" fmla="*/ 5704148 w 6083302"/>
              <a:gd name="connsiteY270" fmla="*/ 999273 h 5037321"/>
              <a:gd name="connsiteX271" fmla="*/ 5732584 w 6083302"/>
              <a:gd name="connsiteY271" fmla="*/ 989782 h 5037321"/>
              <a:gd name="connsiteX272" fmla="*/ 5751540 w 6083302"/>
              <a:gd name="connsiteY272" fmla="*/ 923328 h 5037321"/>
              <a:gd name="connsiteX273" fmla="*/ 6083302 w 6083302"/>
              <a:gd name="connsiteY273" fmla="*/ 258784 h 5037321"/>
              <a:gd name="connsiteX274" fmla="*/ 5713628 w 6083302"/>
              <a:gd name="connsiteY274" fmla="*/ 1454961 h 5037321"/>
              <a:gd name="connsiteX275" fmla="*/ 5192286 w 6083302"/>
              <a:gd name="connsiteY275" fmla="*/ 2613168 h 5037321"/>
              <a:gd name="connsiteX276" fmla="*/ 5220726 w 6083302"/>
              <a:gd name="connsiteY276" fmla="*/ 2394817 h 5037321"/>
              <a:gd name="connsiteX277" fmla="*/ 5135414 w 6083302"/>
              <a:gd name="connsiteY277" fmla="*/ 2499245 h 5037321"/>
              <a:gd name="connsiteX278" fmla="*/ 4291794 w 6083302"/>
              <a:gd name="connsiteY278" fmla="*/ 3866309 h 5037321"/>
              <a:gd name="connsiteX279" fmla="*/ 4272834 w 6083302"/>
              <a:gd name="connsiteY279" fmla="*/ 3923272 h 5037321"/>
              <a:gd name="connsiteX280" fmla="*/ 5078542 w 6083302"/>
              <a:gd name="connsiteY280" fmla="*/ 2708106 h 5037321"/>
              <a:gd name="connsiteX281" fmla="*/ 4907920 w 6083302"/>
              <a:gd name="connsiteY281" fmla="*/ 3097336 h 5037321"/>
              <a:gd name="connsiteX282" fmla="*/ 4983751 w 6083302"/>
              <a:gd name="connsiteY282" fmla="*/ 3002402 h 5037321"/>
              <a:gd name="connsiteX283" fmla="*/ 4073779 w 6083302"/>
              <a:gd name="connsiteY283" fmla="*/ 4416934 h 5037321"/>
              <a:gd name="connsiteX284" fmla="*/ 3637749 w 6083302"/>
              <a:gd name="connsiteY284" fmla="*/ 4948567 h 5037321"/>
              <a:gd name="connsiteX285" fmla="*/ 3334426 w 6083302"/>
              <a:gd name="connsiteY285" fmla="*/ 5015021 h 5037321"/>
              <a:gd name="connsiteX286" fmla="*/ 3419738 w 6083302"/>
              <a:gd name="connsiteY286" fmla="*/ 4844139 h 5037321"/>
              <a:gd name="connsiteX287" fmla="*/ 3192243 w 6083302"/>
              <a:gd name="connsiteY287" fmla="*/ 4910593 h 5037321"/>
              <a:gd name="connsiteX288" fmla="*/ 3125891 w 6083302"/>
              <a:gd name="connsiteY288" fmla="*/ 4806164 h 5037321"/>
              <a:gd name="connsiteX289" fmla="*/ 3040580 w 6083302"/>
              <a:gd name="connsiteY289" fmla="*/ 4692245 h 5037321"/>
              <a:gd name="connsiteX290" fmla="*/ 3410258 w 6083302"/>
              <a:gd name="connsiteY290" fmla="*/ 4293517 h 5037321"/>
              <a:gd name="connsiteX291" fmla="*/ 3457653 w 6083302"/>
              <a:gd name="connsiteY291" fmla="*/ 4189088 h 5037321"/>
              <a:gd name="connsiteX292" fmla="*/ 3334426 w 6083302"/>
              <a:gd name="connsiteY292" fmla="*/ 4312506 h 5037321"/>
              <a:gd name="connsiteX293" fmla="*/ 3533481 w 6083302"/>
              <a:gd name="connsiteY293" fmla="*/ 4037191 h 5037321"/>
              <a:gd name="connsiteX294" fmla="*/ 4358146 w 6083302"/>
              <a:gd name="connsiteY294" fmla="*/ 2822025 h 5037321"/>
              <a:gd name="connsiteX295" fmla="*/ 4377105 w 6083302"/>
              <a:gd name="connsiteY295" fmla="*/ 2774560 h 5037321"/>
              <a:gd name="connsiteX296" fmla="*/ 4301274 w 6083302"/>
              <a:gd name="connsiteY296" fmla="*/ 2869494 h 5037321"/>
              <a:gd name="connsiteX297" fmla="*/ 3599837 w 6083302"/>
              <a:gd name="connsiteY297" fmla="*/ 3904283 h 5037321"/>
              <a:gd name="connsiteX298" fmla="*/ 3514525 w 6083302"/>
              <a:gd name="connsiteY298" fmla="*/ 4008711 h 5037321"/>
              <a:gd name="connsiteX299" fmla="*/ 3467130 w 6083302"/>
              <a:gd name="connsiteY299" fmla="*/ 3999221 h 5037321"/>
              <a:gd name="connsiteX300" fmla="*/ 3353386 w 6083302"/>
              <a:gd name="connsiteY300" fmla="*/ 4103649 h 5037321"/>
              <a:gd name="connsiteX301" fmla="*/ 3154327 w 6083302"/>
              <a:gd name="connsiteY301" fmla="*/ 4350477 h 5037321"/>
              <a:gd name="connsiteX302" fmla="*/ 3050059 w 6083302"/>
              <a:gd name="connsiteY302" fmla="*/ 4426425 h 5037321"/>
              <a:gd name="connsiteX303" fmla="*/ 2803608 w 6083302"/>
              <a:gd name="connsiteY303" fmla="*/ 4511868 h 5037321"/>
              <a:gd name="connsiteX304" fmla="*/ 2832044 w 6083302"/>
              <a:gd name="connsiteY304" fmla="*/ 4492879 h 5037321"/>
              <a:gd name="connsiteX305" fmla="*/ 2869960 w 6083302"/>
              <a:gd name="connsiteY305" fmla="*/ 4265037 h 5037321"/>
              <a:gd name="connsiteX306" fmla="*/ 2898396 w 6083302"/>
              <a:gd name="connsiteY306" fmla="*/ 4246048 h 5037321"/>
              <a:gd name="connsiteX307" fmla="*/ 2907876 w 6083302"/>
              <a:gd name="connsiteY307" fmla="*/ 4227063 h 5037321"/>
              <a:gd name="connsiteX308" fmla="*/ 2718301 w 6083302"/>
              <a:gd name="connsiteY308" fmla="*/ 3638467 h 5037321"/>
              <a:gd name="connsiteX309" fmla="*/ 2661425 w 6083302"/>
              <a:gd name="connsiteY309" fmla="*/ 3704921 h 5037321"/>
              <a:gd name="connsiteX310" fmla="*/ 2661425 w 6083302"/>
              <a:gd name="connsiteY310" fmla="*/ 3780869 h 5037321"/>
              <a:gd name="connsiteX311" fmla="*/ 2699341 w 6083302"/>
              <a:gd name="connsiteY311" fmla="*/ 3942257 h 5037321"/>
              <a:gd name="connsiteX312" fmla="*/ 2680385 w 6083302"/>
              <a:gd name="connsiteY312" fmla="*/ 4189088 h 5037321"/>
              <a:gd name="connsiteX313" fmla="*/ 2604553 w 6083302"/>
              <a:gd name="connsiteY313" fmla="*/ 3951752 h 5037321"/>
              <a:gd name="connsiteX314" fmla="*/ 2576117 w 6083302"/>
              <a:gd name="connsiteY314" fmla="*/ 3970737 h 5037321"/>
              <a:gd name="connsiteX315" fmla="*/ 2595073 w 6083302"/>
              <a:gd name="connsiteY315" fmla="*/ 4008711 h 5037321"/>
              <a:gd name="connsiteX316" fmla="*/ 2651945 w 6083302"/>
              <a:gd name="connsiteY316" fmla="*/ 4549843 h 5037321"/>
              <a:gd name="connsiteX317" fmla="*/ 2405494 w 6083302"/>
              <a:gd name="connsiteY317" fmla="*/ 3989726 h 5037321"/>
              <a:gd name="connsiteX318" fmla="*/ 1751453 w 6083302"/>
              <a:gd name="connsiteY318" fmla="*/ 4796674 h 5037321"/>
              <a:gd name="connsiteX319" fmla="*/ 1552398 w 6083302"/>
              <a:gd name="connsiteY319" fmla="*/ 4939076 h 5037321"/>
              <a:gd name="connsiteX320" fmla="*/ 1704057 w 6083302"/>
              <a:gd name="connsiteY320" fmla="*/ 4549843 h 5037321"/>
              <a:gd name="connsiteX321" fmla="*/ 1324903 w 6083302"/>
              <a:gd name="connsiteY321" fmla="*/ 4948567 h 5037321"/>
              <a:gd name="connsiteX322" fmla="*/ 1694581 w 6083302"/>
              <a:gd name="connsiteY322" fmla="*/ 4483388 h 5037321"/>
              <a:gd name="connsiteX323" fmla="*/ 1685101 w 6083302"/>
              <a:gd name="connsiteY323" fmla="*/ 4464399 h 5037321"/>
              <a:gd name="connsiteX324" fmla="*/ 1163764 w 6083302"/>
              <a:gd name="connsiteY324" fmla="*/ 4901102 h 5037321"/>
              <a:gd name="connsiteX325" fmla="*/ 1419691 w 6083302"/>
              <a:gd name="connsiteY325" fmla="*/ 4559333 h 5037321"/>
              <a:gd name="connsiteX326" fmla="*/ 1410214 w 6083302"/>
              <a:gd name="connsiteY326" fmla="*/ 4530854 h 5037321"/>
              <a:gd name="connsiteX327" fmla="*/ 1125848 w 6083302"/>
              <a:gd name="connsiteY327" fmla="*/ 4796674 h 5037321"/>
              <a:gd name="connsiteX328" fmla="*/ 1334383 w 6083302"/>
              <a:gd name="connsiteY328" fmla="*/ 4502374 h 5037321"/>
              <a:gd name="connsiteX329" fmla="*/ 983664 w 6083302"/>
              <a:gd name="connsiteY329" fmla="*/ 4796674 h 5037321"/>
              <a:gd name="connsiteX330" fmla="*/ 1220635 w 6083302"/>
              <a:gd name="connsiteY330" fmla="*/ 4568828 h 5037321"/>
              <a:gd name="connsiteX331" fmla="*/ 1201679 w 6083302"/>
              <a:gd name="connsiteY331" fmla="*/ 4473894 h 5037321"/>
              <a:gd name="connsiteX332" fmla="*/ 907833 w 6083302"/>
              <a:gd name="connsiteY332" fmla="*/ 4768190 h 5037321"/>
              <a:gd name="connsiteX333" fmla="*/ 1182720 w 6083302"/>
              <a:gd name="connsiteY333" fmla="*/ 4426425 h 5037321"/>
              <a:gd name="connsiteX334" fmla="*/ 1116368 w 6083302"/>
              <a:gd name="connsiteY334" fmla="*/ 4407440 h 5037321"/>
              <a:gd name="connsiteX335" fmla="*/ 1078452 w 6083302"/>
              <a:gd name="connsiteY335" fmla="*/ 4435920 h 5037321"/>
              <a:gd name="connsiteX336" fmla="*/ 993144 w 6083302"/>
              <a:gd name="connsiteY336" fmla="*/ 4511868 h 5037321"/>
              <a:gd name="connsiteX337" fmla="*/ 917313 w 6083302"/>
              <a:gd name="connsiteY337" fmla="*/ 4559333 h 5037321"/>
              <a:gd name="connsiteX338" fmla="*/ 917313 w 6083302"/>
              <a:gd name="connsiteY338" fmla="*/ 4568828 h 5037321"/>
              <a:gd name="connsiteX339" fmla="*/ 907833 w 6083302"/>
              <a:gd name="connsiteY339" fmla="*/ 4559333 h 5037321"/>
              <a:gd name="connsiteX340" fmla="*/ 878213 w 6083302"/>
              <a:gd name="connsiteY340" fmla="*/ 4562897 h 5037321"/>
              <a:gd name="connsiteX341" fmla="*/ 843908 w 6083302"/>
              <a:gd name="connsiteY341" fmla="*/ 4559571 h 5037321"/>
              <a:gd name="connsiteX342" fmla="*/ 843378 w 6083302"/>
              <a:gd name="connsiteY342" fmla="*/ 4557437 h 5037321"/>
              <a:gd name="connsiteX343" fmla="*/ 888877 w 6083302"/>
              <a:gd name="connsiteY343" fmla="*/ 4511868 h 5037321"/>
              <a:gd name="connsiteX344" fmla="*/ 869917 w 6083302"/>
              <a:gd name="connsiteY344" fmla="*/ 4454905 h 5037321"/>
              <a:gd name="connsiteX345" fmla="*/ 822521 w 6083302"/>
              <a:gd name="connsiteY345" fmla="*/ 4473894 h 5037321"/>
              <a:gd name="connsiteX346" fmla="*/ 843378 w 6083302"/>
              <a:gd name="connsiteY346" fmla="*/ 4557437 h 5037321"/>
              <a:gd name="connsiteX347" fmla="*/ 841481 w 6083302"/>
              <a:gd name="connsiteY347" fmla="*/ 4559333 h 5037321"/>
              <a:gd name="connsiteX348" fmla="*/ 843908 w 6083302"/>
              <a:gd name="connsiteY348" fmla="*/ 4559571 h 5037321"/>
              <a:gd name="connsiteX349" fmla="*/ 848589 w 6083302"/>
              <a:gd name="connsiteY349" fmla="*/ 4578322 h 5037321"/>
              <a:gd name="connsiteX350" fmla="*/ 860437 w 6083302"/>
              <a:gd name="connsiteY350" fmla="*/ 4654271 h 5037321"/>
              <a:gd name="connsiteX351" fmla="*/ 784609 w 6083302"/>
              <a:gd name="connsiteY351" fmla="*/ 4502374 h 5037321"/>
              <a:gd name="connsiteX352" fmla="*/ 613986 w 6083302"/>
              <a:gd name="connsiteY352" fmla="*/ 4578322 h 5037321"/>
              <a:gd name="connsiteX353" fmla="*/ 746693 w 6083302"/>
              <a:gd name="connsiteY353" fmla="*/ 4388451 h 5037321"/>
              <a:gd name="connsiteX354" fmla="*/ 613986 w 6083302"/>
              <a:gd name="connsiteY354" fmla="*/ 3818844 h 5037321"/>
              <a:gd name="connsiteX355" fmla="*/ 570146 w 6083302"/>
              <a:gd name="connsiteY355" fmla="*/ 3872244 h 5037321"/>
              <a:gd name="connsiteX356" fmla="*/ 548292 w 6083302"/>
              <a:gd name="connsiteY356" fmla="*/ 3903347 h 5037321"/>
              <a:gd name="connsiteX357" fmla="*/ 547634 w 6083302"/>
              <a:gd name="connsiteY357" fmla="*/ 3894792 h 5037321"/>
              <a:gd name="connsiteX358" fmla="*/ 547634 w 6083302"/>
              <a:gd name="connsiteY358" fmla="*/ 3904283 h 5037321"/>
              <a:gd name="connsiteX359" fmla="*/ 548292 w 6083302"/>
              <a:gd name="connsiteY359" fmla="*/ 3903347 h 5037321"/>
              <a:gd name="connsiteX360" fmla="*/ 552374 w 6083302"/>
              <a:gd name="connsiteY360" fmla="*/ 3956499 h 5037321"/>
              <a:gd name="connsiteX361" fmla="*/ 557114 w 6083302"/>
              <a:gd name="connsiteY361" fmla="*/ 3989726 h 5037321"/>
              <a:gd name="connsiteX362" fmla="*/ 595030 w 6083302"/>
              <a:gd name="connsiteY362" fmla="*/ 4217568 h 5037321"/>
              <a:gd name="connsiteX363" fmla="*/ 595030 w 6083302"/>
              <a:gd name="connsiteY363" fmla="*/ 4530854 h 5037321"/>
              <a:gd name="connsiteX364" fmla="*/ 500242 w 6083302"/>
              <a:gd name="connsiteY364" fmla="*/ 4208078 h 5037321"/>
              <a:gd name="connsiteX365" fmla="*/ 471803 w 6083302"/>
              <a:gd name="connsiteY365" fmla="*/ 4227063 h 5037321"/>
              <a:gd name="connsiteX366" fmla="*/ 500242 w 6083302"/>
              <a:gd name="connsiteY366" fmla="*/ 4293517 h 5037321"/>
              <a:gd name="connsiteX367" fmla="*/ 595030 w 6083302"/>
              <a:gd name="connsiteY367" fmla="*/ 4967556 h 5037321"/>
              <a:gd name="connsiteX368" fmla="*/ 225352 w 6083302"/>
              <a:gd name="connsiteY368" fmla="*/ 3875803 h 5037321"/>
              <a:gd name="connsiteX369" fmla="*/ 73692 w 6083302"/>
              <a:gd name="connsiteY369" fmla="*/ 2755571 h 5037321"/>
              <a:gd name="connsiteX370" fmla="*/ 64212 w 6083302"/>
              <a:gd name="connsiteY370" fmla="*/ 2698611 h 5037321"/>
              <a:gd name="connsiteX371" fmla="*/ 111609 w 6083302"/>
              <a:gd name="connsiteY371" fmla="*/ 2755571 h 5037321"/>
              <a:gd name="connsiteX372" fmla="*/ 159000 w 6083302"/>
              <a:gd name="connsiteY372" fmla="*/ 2869494 h 5037321"/>
              <a:gd name="connsiteX373" fmla="*/ 177960 w 6083302"/>
              <a:gd name="connsiteY373" fmla="*/ 2736585 h 5037321"/>
              <a:gd name="connsiteX374" fmla="*/ 253792 w 6083302"/>
              <a:gd name="connsiteY374" fmla="*/ 1426481 h 5037321"/>
              <a:gd name="connsiteX375" fmla="*/ 244312 w 6083302"/>
              <a:gd name="connsiteY375" fmla="*/ 1379013 h 5037321"/>
              <a:gd name="connsiteX376" fmla="*/ 121085 w 6083302"/>
              <a:gd name="connsiteY376" fmla="*/ 2575194 h 5037321"/>
              <a:gd name="connsiteX377" fmla="*/ 83169 w 6083302"/>
              <a:gd name="connsiteY377" fmla="*/ 2242923 h 5037321"/>
              <a:gd name="connsiteX378" fmla="*/ 54733 w 6083302"/>
              <a:gd name="connsiteY378" fmla="*/ 2337857 h 5037321"/>
              <a:gd name="connsiteX379" fmla="*/ 196916 w 6083302"/>
              <a:gd name="connsiteY379" fmla="*/ 894845 h 5037321"/>
              <a:gd name="connsiteX380" fmla="*/ 386495 w 6083302"/>
              <a:gd name="connsiteY380" fmla="*/ 230304 h 5037321"/>
              <a:gd name="connsiteX381" fmla="*/ 661382 w 6083302"/>
              <a:gd name="connsiteY381" fmla="*/ 2458 h 5037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</a:cxnLst>
            <a:rect l="l" t="t" r="r" b="b"/>
            <a:pathLst>
              <a:path w="6083302" h="5037321">
                <a:moveTo>
                  <a:pt x="918449" y="4435393"/>
                </a:moveTo>
                <a:cubicBezTo>
                  <a:pt x="918449" y="4435393"/>
                  <a:pt x="908297" y="4444676"/>
                  <a:pt x="908297" y="4453958"/>
                </a:cubicBezTo>
                <a:cubicBezTo>
                  <a:pt x="908297" y="4463241"/>
                  <a:pt x="908297" y="4472523"/>
                  <a:pt x="918449" y="4481806"/>
                </a:cubicBezTo>
                <a:cubicBezTo>
                  <a:pt x="928605" y="4472523"/>
                  <a:pt x="938757" y="4453958"/>
                  <a:pt x="948910" y="4444676"/>
                </a:cubicBezTo>
                <a:cubicBezTo>
                  <a:pt x="938757" y="4444676"/>
                  <a:pt x="918449" y="4435393"/>
                  <a:pt x="918449" y="4435393"/>
                </a:cubicBezTo>
                <a:close/>
                <a:moveTo>
                  <a:pt x="1345072" y="4313558"/>
                </a:moveTo>
                <a:cubicBezTo>
                  <a:pt x="1335954" y="4359971"/>
                  <a:pt x="1308604" y="4452796"/>
                  <a:pt x="1308604" y="4452796"/>
                </a:cubicBezTo>
                <a:cubicBezTo>
                  <a:pt x="1326836" y="4424949"/>
                  <a:pt x="1363305" y="4378536"/>
                  <a:pt x="1363305" y="4378536"/>
                </a:cubicBezTo>
                <a:cubicBezTo>
                  <a:pt x="1354190" y="4369254"/>
                  <a:pt x="1345072" y="4369254"/>
                  <a:pt x="1345072" y="4369254"/>
                </a:cubicBezTo>
                <a:cubicBezTo>
                  <a:pt x="1354190" y="4350689"/>
                  <a:pt x="1372423" y="4313558"/>
                  <a:pt x="1372423" y="4313558"/>
                </a:cubicBezTo>
                <a:cubicBezTo>
                  <a:pt x="1363305" y="4313558"/>
                  <a:pt x="1354190" y="4313558"/>
                  <a:pt x="1345072" y="4313558"/>
                </a:cubicBezTo>
                <a:close/>
                <a:moveTo>
                  <a:pt x="1438559" y="4156918"/>
                </a:moveTo>
                <a:cubicBezTo>
                  <a:pt x="1419994" y="4196189"/>
                  <a:pt x="1401429" y="4225645"/>
                  <a:pt x="1382864" y="4235461"/>
                </a:cubicBezTo>
                <a:cubicBezTo>
                  <a:pt x="1373581" y="4235461"/>
                  <a:pt x="1364299" y="4225645"/>
                  <a:pt x="1364299" y="4225645"/>
                </a:cubicBezTo>
                <a:cubicBezTo>
                  <a:pt x="1364299" y="4245281"/>
                  <a:pt x="1355016" y="4284552"/>
                  <a:pt x="1355016" y="4284552"/>
                </a:cubicBezTo>
                <a:cubicBezTo>
                  <a:pt x="1355016" y="4284552"/>
                  <a:pt x="1364299" y="4274736"/>
                  <a:pt x="1364299" y="4274736"/>
                </a:cubicBezTo>
                <a:cubicBezTo>
                  <a:pt x="1382864" y="4274736"/>
                  <a:pt x="1401429" y="4264917"/>
                  <a:pt x="1429276" y="4264917"/>
                </a:cubicBezTo>
                <a:cubicBezTo>
                  <a:pt x="1429276" y="4245281"/>
                  <a:pt x="1438559" y="4225645"/>
                  <a:pt x="1447842" y="4206009"/>
                </a:cubicBezTo>
                <a:cubicBezTo>
                  <a:pt x="1447842" y="4206009"/>
                  <a:pt x="1447842" y="4206009"/>
                  <a:pt x="1438559" y="4156918"/>
                </a:cubicBezTo>
                <a:close/>
                <a:moveTo>
                  <a:pt x="1592883" y="3895845"/>
                </a:moveTo>
                <a:cubicBezTo>
                  <a:pt x="1564768" y="3942634"/>
                  <a:pt x="1517906" y="4045564"/>
                  <a:pt x="1471048" y="4129779"/>
                </a:cubicBezTo>
                <a:cubicBezTo>
                  <a:pt x="1471048" y="4148494"/>
                  <a:pt x="1471048" y="4167209"/>
                  <a:pt x="1471048" y="4185924"/>
                </a:cubicBezTo>
                <a:cubicBezTo>
                  <a:pt x="1517906" y="4082994"/>
                  <a:pt x="1592883" y="3951989"/>
                  <a:pt x="1592883" y="3895845"/>
                </a:cubicBezTo>
                <a:close/>
                <a:moveTo>
                  <a:pt x="2378191" y="3866839"/>
                </a:moveTo>
                <a:cubicBezTo>
                  <a:pt x="2207046" y="4075695"/>
                  <a:pt x="2045406" y="4284552"/>
                  <a:pt x="2054915" y="4275058"/>
                </a:cubicBezTo>
                <a:cubicBezTo>
                  <a:pt x="2092947" y="4237084"/>
                  <a:pt x="2273602" y="4047216"/>
                  <a:pt x="2387700" y="3923798"/>
                </a:cubicBezTo>
                <a:cubicBezTo>
                  <a:pt x="2387700" y="3904813"/>
                  <a:pt x="2378191" y="3885828"/>
                  <a:pt x="2378191" y="3866839"/>
                </a:cubicBezTo>
                <a:close/>
                <a:moveTo>
                  <a:pt x="664631" y="3849432"/>
                </a:moveTo>
                <a:cubicBezTo>
                  <a:pt x="683324" y="3990640"/>
                  <a:pt x="739406" y="4178918"/>
                  <a:pt x="786144" y="4348368"/>
                </a:cubicBezTo>
                <a:cubicBezTo>
                  <a:pt x="804837" y="4329540"/>
                  <a:pt x="814185" y="4310712"/>
                  <a:pt x="832878" y="4291883"/>
                </a:cubicBezTo>
                <a:cubicBezTo>
                  <a:pt x="804837" y="4160090"/>
                  <a:pt x="776796" y="4018882"/>
                  <a:pt x="767447" y="3962397"/>
                </a:cubicBezTo>
                <a:cubicBezTo>
                  <a:pt x="720713" y="3943573"/>
                  <a:pt x="692672" y="3896503"/>
                  <a:pt x="664631" y="3849432"/>
                </a:cubicBezTo>
                <a:close/>
                <a:moveTo>
                  <a:pt x="769059" y="3715998"/>
                </a:moveTo>
                <a:cubicBezTo>
                  <a:pt x="778488" y="3820123"/>
                  <a:pt x="825624" y="4056765"/>
                  <a:pt x="872764" y="4255546"/>
                </a:cubicBezTo>
                <a:cubicBezTo>
                  <a:pt x="891618" y="4236616"/>
                  <a:pt x="910471" y="4217685"/>
                  <a:pt x="919900" y="4198751"/>
                </a:cubicBezTo>
                <a:cubicBezTo>
                  <a:pt x="872764" y="4018904"/>
                  <a:pt x="816195" y="3734928"/>
                  <a:pt x="769059" y="3715998"/>
                </a:cubicBezTo>
                <a:close/>
                <a:moveTo>
                  <a:pt x="1347283" y="3692791"/>
                </a:moveTo>
                <a:cubicBezTo>
                  <a:pt x="1347283" y="3702220"/>
                  <a:pt x="1347283" y="3702220"/>
                  <a:pt x="1337613" y="3702220"/>
                </a:cubicBezTo>
                <a:cubicBezTo>
                  <a:pt x="1347283" y="3730502"/>
                  <a:pt x="1347283" y="3749360"/>
                  <a:pt x="1347283" y="3768214"/>
                </a:cubicBezTo>
                <a:cubicBezTo>
                  <a:pt x="1356953" y="3768214"/>
                  <a:pt x="1356953" y="3758785"/>
                  <a:pt x="1366623" y="3749360"/>
                </a:cubicBezTo>
                <a:cubicBezTo>
                  <a:pt x="1356953" y="3739931"/>
                  <a:pt x="1356953" y="3721074"/>
                  <a:pt x="1347283" y="3692791"/>
                </a:cubicBezTo>
                <a:close/>
                <a:moveTo>
                  <a:pt x="2341284" y="3686988"/>
                </a:moveTo>
                <a:cubicBezTo>
                  <a:pt x="2275290" y="3762648"/>
                  <a:pt x="2199872" y="3857220"/>
                  <a:pt x="2199872" y="3857220"/>
                </a:cubicBezTo>
                <a:cubicBezTo>
                  <a:pt x="2181014" y="3895052"/>
                  <a:pt x="2143307" y="3961254"/>
                  <a:pt x="2143307" y="3961254"/>
                </a:cubicBezTo>
                <a:cubicBezTo>
                  <a:pt x="2171589" y="3951796"/>
                  <a:pt x="2067885" y="4084200"/>
                  <a:pt x="2058456" y="4103112"/>
                </a:cubicBezTo>
                <a:cubicBezTo>
                  <a:pt x="2039602" y="4131486"/>
                  <a:pt x="1888761" y="4377378"/>
                  <a:pt x="1907615" y="4377378"/>
                </a:cubicBezTo>
                <a:cubicBezTo>
                  <a:pt x="2058456" y="4159859"/>
                  <a:pt x="2209297" y="3932880"/>
                  <a:pt x="2341284" y="3696446"/>
                </a:cubicBezTo>
                <a:cubicBezTo>
                  <a:pt x="2341284" y="3696446"/>
                  <a:pt x="2341284" y="3686988"/>
                  <a:pt x="2341284" y="3686988"/>
                </a:cubicBezTo>
                <a:close/>
                <a:moveTo>
                  <a:pt x="2764801" y="3657982"/>
                </a:moveTo>
                <a:cubicBezTo>
                  <a:pt x="2793280" y="3781516"/>
                  <a:pt x="2888214" y="4076097"/>
                  <a:pt x="2926189" y="4209134"/>
                </a:cubicBezTo>
                <a:cubicBezTo>
                  <a:pt x="2945178" y="4190130"/>
                  <a:pt x="2954672" y="4171123"/>
                  <a:pt x="2954672" y="4171123"/>
                </a:cubicBezTo>
                <a:cubicBezTo>
                  <a:pt x="2964163" y="4171123"/>
                  <a:pt x="2964163" y="4161621"/>
                  <a:pt x="2973658" y="4152119"/>
                </a:cubicBezTo>
                <a:cubicBezTo>
                  <a:pt x="2935683" y="4057094"/>
                  <a:pt x="2878724" y="3791018"/>
                  <a:pt x="2869229" y="3734004"/>
                </a:cubicBezTo>
                <a:cubicBezTo>
                  <a:pt x="2821760" y="3714996"/>
                  <a:pt x="2802775" y="3686491"/>
                  <a:pt x="2764801" y="3657982"/>
                </a:cubicBezTo>
                <a:close/>
                <a:moveTo>
                  <a:pt x="844481" y="3640575"/>
                </a:moveTo>
                <a:cubicBezTo>
                  <a:pt x="882605" y="3820426"/>
                  <a:pt x="911202" y="4000273"/>
                  <a:pt x="939795" y="4180124"/>
                </a:cubicBezTo>
                <a:cubicBezTo>
                  <a:pt x="949326" y="4161193"/>
                  <a:pt x="968388" y="4151728"/>
                  <a:pt x="977919" y="4132794"/>
                </a:cubicBezTo>
                <a:cubicBezTo>
                  <a:pt x="930264" y="3990808"/>
                  <a:pt x="911202" y="3858287"/>
                  <a:pt x="882605" y="3678440"/>
                </a:cubicBezTo>
                <a:cubicBezTo>
                  <a:pt x="863543" y="3668975"/>
                  <a:pt x="854012" y="3659506"/>
                  <a:pt x="844481" y="3640575"/>
                </a:cubicBezTo>
                <a:close/>
                <a:moveTo>
                  <a:pt x="1328916" y="3599966"/>
                </a:moveTo>
                <a:cubicBezTo>
                  <a:pt x="1328916" y="3609636"/>
                  <a:pt x="1320211" y="3609636"/>
                  <a:pt x="1320211" y="3609636"/>
                </a:cubicBezTo>
                <a:cubicBezTo>
                  <a:pt x="1320211" y="3628976"/>
                  <a:pt x="1328916" y="3638642"/>
                  <a:pt x="1328916" y="3657982"/>
                </a:cubicBezTo>
                <a:cubicBezTo>
                  <a:pt x="1328916" y="3648312"/>
                  <a:pt x="1337617" y="3638642"/>
                  <a:pt x="1337617" y="3638642"/>
                </a:cubicBezTo>
                <a:cubicBezTo>
                  <a:pt x="1337617" y="3628976"/>
                  <a:pt x="1328916" y="3619306"/>
                  <a:pt x="1328916" y="3599966"/>
                </a:cubicBezTo>
                <a:close/>
                <a:moveTo>
                  <a:pt x="2880832" y="3541950"/>
                </a:moveTo>
                <a:cubicBezTo>
                  <a:pt x="2880832" y="3627233"/>
                  <a:pt x="2974304" y="3958889"/>
                  <a:pt x="2992997" y="4110505"/>
                </a:cubicBezTo>
                <a:cubicBezTo>
                  <a:pt x="3011690" y="4082076"/>
                  <a:pt x="3030387" y="4044175"/>
                  <a:pt x="3049080" y="4006270"/>
                </a:cubicBezTo>
                <a:cubicBezTo>
                  <a:pt x="3021038" y="3977842"/>
                  <a:pt x="2936915" y="3551427"/>
                  <a:pt x="2880832" y="3541950"/>
                </a:cubicBezTo>
                <a:close/>
                <a:moveTo>
                  <a:pt x="2956251" y="3483935"/>
                </a:moveTo>
                <a:cubicBezTo>
                  <a:pt x="2993962" y="3654817"/>
                  <a:pt x="3022244" y="3825700"/>
                  <a:pt x="3050527" y="4006077"/>
                </a:cubicBezTo>
                <a:cubicBezTo>
                  <a:pt x="3069381" y="3977597"/>
                  <a:pt x="3088238" y="3939622"/>
                  <a:pt x="3107092" y="3920637"/>
                </a:cubicBezTo>
                <a:cubicBezTo>
                  <a:pt x="3041098" y="3787725"/>
                  <a:pt x="3022244" y="3673806"/>
                  <a:pt x="2984534" y="3502923"/>
                </a:cubicBezTo>
                <a:cubicBezTo>
                  <a:pt x="2975105" y="3493429"/>
                  <a:pt x="2965680" y="3493429"/>
                  <a:pt x="2956251" y="3483935"/>
                </a:cubicBezTo>
                <a:close/>
                <a:moveTo>
                  <a:pt x="1291201" y="3466528"/>
                </a:moveTo>
                <a:cubicBezTo>
                  <a:pt x="1299906" y="3495008"/>
                  <a:pt x="1299906" y="3523488"/>
                  <a:pt x="1299906" y="3542477"/>
                </a:cubicBezTo>
                <a:cubicBezTo>
                  <a:pt x="1308607" y="3551971"/>
                  <a:pt x="1308607" y="3561462"/>
                  <a:pt x="1308607" y="3570956"/>
                </a:cubicBezTo>
                <a:cubicBezTo>
                  <a:pt x="1308607" y="3561462"/>
                  <a:pt x="1308607" y="3551971"/>
                  <a:pt x="1308607" y="3551971"/>
                </a:cubicBezTo>
                <a:cubicBezTo>
                  <a:pt x="1308607" y="3523488"/>
                  <a:pt x="1299906" y="3495008"/>
                  <a:pt x="1291201" y="3466528"/>
                </a:cubicBezTo>
                <a:close/>
                <a:moveTo>
                  <a:pt x="2760448" y="3373703"/>
                </a:moveTo>
                <a:cubicBezTo>
                  <a:pt x="2751023" y="3383131"/>
                  <a:pt x="2751023" y="3383131"/>
                  <a:pt x="2741595" y="3392560"/>
                </a:cubicBezTo>
                <a:cubicBezTo>
                  <a:pt x="2779306" y="3458550"/>
                  <a:pt x="2817017" y="3524544"/>
                  <a:pt x="2817017" y="3524544"/>
                </a:cubicBezTo>
                <a:cubicBezTo>
                  <a:pt x="2807588" y="3477408"/>
                  <a:pt x="2788734" y="3392560"/>
                  <a:pt x="2788734" y="3392560"/>
                </a:cubicBezTo>
                <a:cubicBezTo>
                  <a:pt x="2779306" y="3392560"/>
                  <a:pt x="2769877" y="3401985"/>
                  <a:pt x="2769877" y="3401985"/>
                </a:cubicBezTo>
                <a:cubicBezTo>
                  <a:pt x="2760448" y="3392560"/>
                  <a:pt x="2760448" y="3383131"/>
                  <a:pt x="2760448" y="3373703"/>
                </a:cubicBezTo>
                <a:close/>
                <a:moveTo>
                  <a:pt x="2277469" y="3373703"/>
                </a:moveTo>
                <a:cubicBezTo>
                  <a:pt x="2162515" y="3544750"/>
                  <a:pt x="1970930" y="3791818"/>
                  <a:pt x="1875134" y="3905851"/>
                </a:cubicBezTo>
                <a:cubicBezTo>
                  <a:pt x="1875134" y="3915353"/>
                  <a:pt x="1865555" y="3924854"/>
                  <a:pt x="1865555" y="3924854"/>
                </a:cubicBezTo>
                <a:cubicBezTo>
                  <a:pt x="1884712" y="3915353"/>
                  <a:pt x="1913451" y="3886844"/>
                  <a:pt x="1913451" y="3886844"/>
                </a:cubicBezTo>
                <a:cubicBezTo>
                  <a:pt x="2037983" y="3725298"/>
                  <a:pt x="2162515" y="3563757"/>
                  <a:pt x="2277469" y="3402212"/>
                </a:cubicBezTo>
                <a:cubicBezTo>
                  <a:pt x="2277469" y="3392710"/>
                  <a:pt x="2277469" y="3383205"/>
                  <a:pt x="2277469" y="3373703"/>
                </a:cubicBezTo>
                <a:close/>
                <a:moveTo>
                  <a:pt x="624022" y="3373703"/>
                </a:moveTo>
                <a:cubicBezTo>
                  <a:pt x="614352" y="3383131"/>
                  <a:pt x="604682" y="3411414"/>
                  <a:pt x="595012" y="3411414"/>
                </a:cubicBezTo>
                <a:cubicBezTo>
                  <a:pt x="633688" y="3496261"/>
                  <a:pt x="662697" y="3590537"/>
                  <a:pt x="711043" y="3675385"/>
                </a:cubicBezTo>
                <a:cubicBezTo>
                  <a:pt x="691704" y="3609391"/>
                  <a:pt x="662697" y="3486833"/>
                  <a:pt x="662697" y="3486833"/>
                </a:cubicBezTo>
                <a:cubicBezTo>
                  <a:pt x="662697" y="3486833"/>
                  <a:pt x="643358" y="3496261"/>
                  <a:pt x="643358" y="3496261"/>
                </a:cubicBezTo>
                <a:cubicBezTo>
                  <a:pt x="633688" y="3458550"/>
                  <a:pt x="624022" y="3373703"/>
                  <a:pt x="624022" y="3373703"/>
                </a:cubicBezTo>
                <a:close/>
                <a:moveTo>
                  <a:pt x="1053338" y="3286681"/>
                </a:moveTo>
                <a:cubicBezTo>
                  <a:pt x="1062833" y="3324622"/>
                  <a:pt x="1110298" y="3609176"/>
                  <a:pt x="1157766" y="3855791"/>
                </a:cubicBezTo>
                <a:cubicBezTo>
                  <a:pt x="1167261" y="3827333"/>
                  <a:pt x="1186246" y="3798879"/>
                  <a:pt x="1205235" y="3779908"/>
                </a:cubicBezTo>
                <a:cubicBezTo>
                  <a:pt x="1214726" y="3808366"/>
                  <a:pt x="1224220" y="3846304"/>
                  <a:pt x="1214726" y="3884245"/>
                </a:cubicBezTo>
                <a:cubicBezTo>
                  <a:pt x="1233715" y="3874762"/>
                  <a:pt x="1243209" y="3874762"/>
                  <a:pt x="1262195" y="3865275"/>
                </a:cubicBezTo>
                <a:cubicBezTo>
                  <a:pt x="1100807" y="3647117"/>
                  <a:pt x="1205235" y="3504838"/>
                  <a:pt x="1053338" y="3286681"/>
                </a:cubicBezTo>
                <a:close/>
                <a:moveTo>
                  <a:pt x="1697311" y="3251871"/>
                </a:moveTo>
                <a:cubicBezTo>
                  <a:pt x="1659253" y="3308436"/>
                  <a:pt x="1554591" y="3449852"/>
                  <a:pt x="1459445" y="3572411"/>
                </a:cubicBezTo>
                <a:cubicBezTo>
                  <a:pt x="1459445" y="3591265"/>
                  <a:pt x="1459445" y="3610122"/>
                  <a:pt x="1459445" y="3628976"/>
                </a:cubicBezTo>
                <a:cubicBezTo>
                  <a:pt x="1554591" y="3496989"/>
                  <a:pt x="1659253" y="3336719"/>
                  <a:pt x="1697311" y="3280154"/>
                </a:cubicBezTo>
                <a:cubicBezTo>
                  <a:pt x="1697311" y="3270729"/>
                  <a:pt x="1697311" y="3251871"/>
                  <a:pt x="1697311" y="3251871"/>
                </a:cubicBezTo>
                <a:close/>
                <a:moveTo>
                  <a:pt x="3165108" y="3199655"/>
                </a:moveTo>
                <a:cubicBezTo>
                  <a:pt x="3174679" y="3247274"/>
                  <a:pt x="3232117" y="3513927"/>
                  <a:pt x="3270406" y="3704394"/>
                </a:cubicBezTo>
                <a:cubicBezTo>
                  <a:pt x="3299127" y="3666303"/>
                  <a:pt x="3327844" y="3637732"/>
                  <a:pt x="3356562" y="3590113"/>
                </a:cubicBezTo>
                <a:cubicBezTo>
                  <a:pt x="3203400" y="3447265"/>
                  <a:pt x="3308698" y="3342508"/>
                  <a:pt x="3165108" y="3199655"/>
                </a:cubicBezTo>
                <a:close/>
                <a:moveTo>
                  <a:pt x="965702" y="3193856"/>
                </a:moveTo>
                <a:cubicBezTo>
                  <a:pt x="937307" y="3364380"/>
                  <a:pt x="1041432" y="3677004"/>
                  <a:pt x="1098227" y="3942261"/>
                </a:cubicBezTo>
                <a:cubicBezTo>
                  <a:pt x="1107692" y="3932788"/>
                  <a:pt x="1107692" y="3923316"/>
                  <a:pt x="1117157" y="3913840"/>
                </a:cubicBezTo>
                <a:cubicBezTo>
                  <a:pt x="1060362" y="3639110"/>
                  <a:pt x="1003567" y="3279116"/>
                  <a:pt x="984636" y="3212804"/>
                </a:cubicBezTo>
                <a:cubicBezTo>
                  <a:pt x="984636" y="3212804"/>
                  <a:pt x="965702" y="3193856"/>
                  <a:pt x="965702" y="3193856"/>
                </a:cubicBezTo>
                <a:close/>
                <a:moveTo>
                  <a:pt x="3080849" y="3153243"/>
                </a:moveTo>
                <a:cubicBezTo>
                  <a:pt x="3043276" y="3295159"/>
                  <a:pt x="3184174" y="3560069"/>
                  <a:pt x="3221746" y="3768210"/>
                </a:cubicBezTo>
                <a:cubicBezTo>
                  <a:pt x="3231138" y="3758748"/>
                  <a:pt x="3231138" y="3749287"/>
                  <a:pt x="3240530" y="3739829"/>
                </a:cubicBezTo>
                <a:cubicBezTo>
                  <a:pt x="3184174" y="3550608"/>
                  <a:pt x="3118421" y="3219470"/>
                  <a:pt x="3099633" y="3162704"/>
                </a:cubicBezTo>
                <a:cubicBezTo>
                  <a:pt x="3099633" y="3162704"/>
                  <a:pt x="3080849" y="3153243"/>
                  <a:pt x="3080849" y="3153243"/>
                </a:cubicBezTo>
                <a:close/>
                <a:moveTo>
                  <a:pt x="2579151" y="2660110"/>
                </a:moveTo>
                <a:cubicBezTo>
                  <a:pt x="2579151" y="2660110"/>
                  <a:pt x="2579151" y="2679008"/>
                  <a:pt x="2579151" y="2679008"/>
                </a:cubicBezTo>
                <a:cubicBezTo>
                  <a:pt x="2597716" y="2745144"/>
                  <a:pt x="2625563" y="2877424"/>
                  <a:pt x="2644128" y="2990802"/>
                </a:cubicBezTo>
                <a:cubicBezTo>
                  <a:pt x="2644128" y="2990802"/>
                  <a:pt x="2644128" y="2990802"/>
                  <a:pt x="2662693" y="2981355"/>
                </a:cubicBezTo>
                <a:cubicBezTo>
                  <a:pt x="2662693" y="2981355"/>
                  <a:pt x="2671976" y="2971905"/>
                  <a:pt x="2671976" y="2971905"/>
                </a:cubicBezTo>
                <a:cubicBezTo>
                  <a:pt x="2644128" y="2867973"/>
                  <a:pt x="2625563" y="2754595"/>
                  <a:pt x="2588433" y="2679008"/>
                </a:cubicBezTo>
                <a:cubicBezTo>
                  <a:pt x="2588433" y="2679008"/>
                  <a:pt x="2579151" y="2660110"/>
                  <a:pt x="2579151" y="2660110"/>
                </a:cubicBezTo>
                <a:close/>
                <a:moveTo>
                  <a:pt x="2189285" y="2596291"/>
                </a:moveTo>
                <a:cubicBezTo>
                  <a:pt x="2189285" y="2634266"/>
                  <a:pt x="2161437" y="2681734"/>
                  <a:pt x="2180002" y="2700720"/>
                </a:cubicBezTo>
                <a:cubicBezTo>
                  <a:pt x="2189285" y="2700720"/>
                  <a:pt x="2198567" y="2700720"/>
                  <a:pt x="2207850" y="2691225"/>
                </a:cubicBezTo>
                <a:cubicBezTo>
                  <a:pt x="2207850" y="2662745"/>
                  <a:pt x="2198567" y="2624771"/>
                  <a:pt x="2189285" y="2596291"/>
                </a:cubicBezTo>
                <a:close/>
                <a:moveTo>
                  <a:pt x="2178844" y="2526672"/>
                </a:moveTo>
                <a:cubicBezTo>
                  <a:pt x="2173040" y="2536342"/>
                  <a:pt x="2173040" y="2546012"/>
                  <a:pt x="2173040" y="2555682"/>
                </a:cubicBezTo>
                <a:cubicBezTo>
                  <a:pt x="2173040" y="2555682"/>
                  <a:pt x="2178844" y="2555682"/>
                  <a:pt x="2178844" y="2555682"/>
                </a:cubicBezTo>
                <a:cubicBezTo>
                  <a:pt x="2178844" y="2546012"/>
                  <a:pt x="2178844" y="2536342"/>
                  <a:pt x="2178844" y="2526672"/>
                </a:cubicBezTo>
                <a:close/>
                <a:moveTo>
                  <a:pt x="473181" y="2445450"/>
                </a:moveTo>
                <a:cubicBezTo>
                  <a:pt x="482850" y="2530502"/>
                  <a:pt x="492520" y="2606100"/>
                  <a:pt x="502190" y="2691152"/>
                </a:cubicBezTo>
                <a:cubicBezTo>
                  <a:pt x="521526" y="2832901"/>
                  <a:pt x="569876" y="3106951"/>
                  <a:pt x="569876" y="3239249"/>
                </a:cubicBezTo>
                <a:cubicBezTo>
                  <a:pt x="560206" y="3248699"/>
                  <a:pt x="540866" y="3258150"/>
                  <a:pt x="540866" y="3258150"/>
                </a:cubicBezTo>
                <a:cubicBezTo>
                  <a:pt x="560206" y="3286502"/>
                  <a:pt x="579546" y="3362100"/>
                  <a:pt x="579546" y="3362100"/>
                </a:cubicBezTo>
                <a:cubicBezTo>
                  <a:pt x="579546" y="3352649"/>
                  <a:pt x="579546" y="3324301"/>
                  <a:pt x="579546" y="3324301"/>
                </a:cubicBezTo>
                <a:cubicBezTo>
                  <a:pt x="598882" y="3286502"/>
                  <a:pt x="608552" y="3258150"/>
                  <a:pt x="618222" y="3220351"/>
                </a:cubicBezTo>
                <a:cubicBezTo>
                  <a:pt x="579546" y="3040800"/>
                  <a:pt x="550536" y="2870700"/>
                  <a:pt x="521526" y="2681701"/>
                </a:cubicBezTo>
                <a:cubicBezTo>
                  <a:pt x="511857" y="2615551"/>
                  <a:pt x="502190" y="2502150"/>
                  <a:pt x="473181" y="2445450"/>
                </a:cubicBezTo>
                <a:close/>
                <a:moveTo>
                  <a:pt x="4473304" y="1979212"/>
                </a:moveTo>
                <a:cubicBezTo>
                  <a:pt x="4218345" y="2501175"/>
                  <a:pt x="3925609" y="3004160"/>
                  <a:pt x="3623434" y="3507141"/>
                </a:cubicBezTo>
                <a:cubicBezTo>
                  <a:pt x="3727307" y="3364789"/>
                  <a:pt x="3935052" y="3051610"/>
                  <a:pt x="3935052" y="3051610"/>
                </a:cubicBezTo>
                <a:cubicBezTo>
                  <a:pt x="3982269" y="2985178"/>
                  <a:pt x="4048369" y="2852314"/>
                  <a:pt x="4048369" y="2852314"/>
                </a:cubicBezTo>
                <a:cubicBezTo>
                  <a:pt x="4010599" y="2890277"/>
                  <a:pt x="4190015" y="2586589"/>
                  <a:pt x="4208902" y="2567607"/>
                </a:cubicBezTo>
                <a:cubicBezTo>
                  <a:pt x="4237228" y="2501175"/>
                  <a:pt x="4511077" y="1969721"/>
                  <a:pt x="4473304" y="1979212"/>
                </a:cubicBezTo>
                <a:close/>
                <a:moveTo>
                  <a:pt x="2303160" y="1836287"/>
                </a:moveTo>
                <a:cubicBezTo>
                  <a:pt x="2257577" y="2121092"/>
                  <a:pt x="2266691" y="2396403"/>
                  <a:pt x="2248459" y="2671714"/>
                </a:cubicBezTo>
                <a:cubicBezTo>
                  <a:pt x="2266691" y="2662219"/>
                  <a:pt x="2284928" y="2652728"/>
                  <a:pt x="2294046" y="2643234"/>
                </a:cubicBezTo>
                <a:cubicBezTo>
                  <a:pt x="2294046" y="2377414"/>
                  <a:pt x="2303160" y="2140077"/>
                  <a:pt x="2312278" y="1874261"/>
                </a:cubicBezTo>
                <a:cubicBezTo>
                  <a:pt x="2312278" y="1864766"/>
                  <a:pt x="2303160" y="1836287"/>
                  <a:pt x="2303160" y="1836287"/>
                </a:cubicBezTo>
                <a:close/>
                <a:moveTo>
                  <a:pt x="3127400" y="1818880"/>
                </a:moveTo>
                <a:cubicBezTo>
                  <a:pt x="3107673" y="1932401"/>
                  <a:pt x="3087950" y="2045925"/>
                  <a:pt x="3078086" y="2159450"/>
                </a:cubicBezTo>
                <a:cubicBezTo>
                  <a:pt x="3078086" y="2197289"/>
                  <a:pt x="3087950" y="2291890"/>
                  <a:pt x="3087950" y="2291890"/>
                </a:cubicBezTo>
                <a:cubicBezTo>
                  <a:pt x="3107673" y="2263513"/>
                  <a:pt x="3097813" y="2471635"/>
                  <a:pt x="3097813" y="2490558"/>
                </a:cubicBezTo>
                <a:cubicBezTo>
                  <a:pt x="3107673" y="2500016"/>
                  <a:pt x="3117536" y="2575702"/>
                  <a:pt x="3117536" y="2575702"/>
                </a:cubicBezTo>
                <a:cubicBezTo>
                  <a:pt x="3117536" y="2623002"/>
                  <a:pt x="3156987" y="2868967"/>
                  <a:pt x="3176714" y="2868967"/>
                </a:cubicBezTo>
                <a:cubicBezTo>
                  <a:pt x="3166851" y="2774366"/>
                  <a:pt x="3156987" y="2670303"/>
                  <a:pt x="3147128" y="2566240"/>
                </a:cubicBezTo>
                <a:cubicBezTo>
                  <a:pt x="3127400" y="2310813"/>
                  <a:pt x="3117536" y="2083768"/>
                  <a:pt x="3127400" y="1818880"/>
                </a:cubicBezTo>
                <a:close/>
                <a:moveTo>
                  <a:pt x="5166653" y="1720255"/>
                </a:moveTo>
                <a:cubicBezTo>
                  <a:pt x="5157148" y="1729768"/>
                  <a:pt x="5147642" y="1758313"/>
                  <a:pt x="5147642" y="1758313"/>
                </a:cubicBezTo>
                <a:cubicBezTo>
                  <a:pt x="5109624" y="1777342"/>
                  <a:pt x="5090617" y="1805884"/>
                  <a:pt x="5062100" y="1834430"/>
                </a:cubicBezTo>
                <a:cubicBezTo>
                  <a:pt x="4976558" y="2043751"/>
                  <a:pt x="4767454" y="2481422"/>
                  <a:pt x="4719930" y="2671714"/>
                </a:cubicBezTo>
                <a:cubicBezTo>
                  <a:pt x="4824482" y="2452876"/>
                  <a:pt x="4995566" y="2024722"/>
                  <a:pt x="5109624" y="1843943"/>
                </a:cubicBezTo>
                <a:cubicBezTo>
                  <a:pt x="5119130" y="1843943"/>
                  <a:pt x="5128635" y="1843943"/>
                  <a:pt x="5128635" y="1843943"/>
                </a:cubicBezTo>
                <a:cubicBezTo>
                  <a:pt x="5138140" y="1805884"/>
                  <a:pt x="5166653" y="1720255"/>
                  <a:pt x="5166653" y="1720255"/>
                </a:cubicBezTo>
                <a:close/>
                <a:moveTo>
                  <a:pt x="1070745" y="1401166"/>
                </a:moveTo>
                <a:cubicBezTo>
                  <a:pt x="1042462" y="1553005"/>
                  <a:pt x="1014180" y="1695357"/>
                  <a:pt x="995322" y="1847195"/>
                </a:cubicBezTo>
                <a:cubicBezTo>
                  <a:pt x="995322" y="1904137"/>
                  <a:pt x="995322" y="2027507"/>
                  <a:pt x="995322" y="2027507"/>
                </a:cubicBezTo>
                <a:cubicBezTo>
                  <a:pt x="1014180" y="1989547"/>
                  <a:pt x="1004751" y="2255268"/>
                  <a:pt x="1004751" y="2283737"/>
                </a:cubicBezTo>
                <a:cubicBezTo>
                  <a:pt x="1014180" y="2388125"/>
                  <a:pt x="1014180" y="2492517"/>
                  <a:pt x="1023605" y="2596909"/>
                </a:cubicBezTo>
                <a:cubicBezTo>
                  <a:pt x="1033033" y="2625378"/>
                  <a:pt x="1051887" y="2834158"/>
                  <a:pt x="1061316" y="2805689"/>
                </a:cubicBezTo>
                <a:cubicBezTo>
                  <a:pt x="1061316" y="2777216"/>
                  <a:pt x="1051887" y="2596909"/>
                  <a:pt x="1051887" y="2596909"/>
                </a:cubicBezTo>
                <a:cubicBezTo>
                  <a:pt x="1033033" y="2179345"/>
                  <a:pt x="1042462" y="1818726"/>
                  <a:pt x="1070745" y="1401166"/>
                </a:cubicBezTo>
                <a:close/>
                <a:moveTo>
                  <a:pt x="5242072" y="1360557"/>
                </a:moveTo>
                <a:cubicBezTo>
                  <a:pt x="5213592" y="1427446"/>
                  <a:pt x="5166123" y="1561224"/>
                  <a:pt x="5166123" y="1561224"/>
                </a:cubicBezTo>
                <a:cubicBezTo>
                  <a:pt x="5175618" y="1561224"/>
                  <a:pt x="5185112" y="1561224"/>
                  <a:pt x="5185112" y="1561224"/>
                </a:cubicBezTo>
                <a:cubicBezTo>
                  <a:pt x="5166123" y="1609000"/>
                  <a:pt x="5137644" y="1685445"/>
                  <a:pt x="5137644" y="1685445"/>
                </a:cubicBezTo>
                <a:cubicBezTo>
                  <a:pt x="5147138" y="1685445"/>
                  <a:pt x="5166123" y="1675889"/>
                  <a:pt x="5175618" y="1675889"/>
                </a:cubicBezTo>
                <a:cubicBezTo>
                  <a:pt x="5204098" y="1570777"/>
                  <a:pt x="5242072" y="1360557"/>
                  <a:pt x="5242072" y="1360557"/>
                </a:cubicBezTo>
                <a:close/>
                <a:moveTo>
                  <a:pt x="661382" y="2458"/>
                </a:moveTo>
                <a:cubicBezTo>
                  <a:pt x="680338" y="40432"/>
                  <a:pt x="613986" y="192330"/>
                  <a:pt x="642426" y="220809"/>
                </a:cubicBezTo>
                <a:cubicBezTo>
                  <a:pt x="689818" y="211315"/>
                  <a:pt x="794085" y="30938"/>
                  <a:pt x="841481" y="21447"/>
                </a:cubicBezTo>
                <a:cubicBezTo>
                  <a:pt x="888877" y="40432"/>
                  <a:pt x="907833" y="78407"/>
                  <a:pt x="955228" y="97392"/>
                </a:cubicBezTo>
                <a:cubicBezTo>
                  <a:pt x="1031056" y="116381"/>
                  <a:pt x="1106888" y="49927"/>
                  <a:pt x="1068972" y="154355"/>
                </a:cubicBezTo>
                <a:cubicBezTo>
                  <a:pt x="993144" y="344223"/>
                  <a:pt x="936269" y="515106"/>
                  <a:pt x="888877" y="704977"/>
                </a:cubicBezTo>
                <a:cubicBezTo>
                  <a:pt x="888877" y="742951"/>
                  <a:pt x="888877" y="809405"/>
                  <a:pt x="888877" y="809405"/>
                </a:cubicBezTo>
                <a:cubicBezTo>
                  <a:pt x="917313" y="761937"/>
                  <a:pt x="907833" y="676497"/>
                  <a:pt x="955228" y="657508"/>
                </a:cubicBezTo>
                <a:cubicBezTo>
                  <a:pt x="983664" y="761937"/>
                  <a:pt x="936269" y="866365"/>
                  <a:pt x="888877" y="970793"/>
                </a:cubicBezTo>
                <a:cubicBezTo>
                  <a:pt x="822521" y="1407496"/>
                  <a:pt x="765649" y="1739767"/>
                  <a:pt x="727734" y="2185960"/>
                </a:cubicBezTo>
                <a:cubicBezTo>
                  <a:pt x="727734" y="2195454"/>
                  <a:pt x="737213" y="2214440"/>
                  <a:pt x="737213" y="2214440"/>
                </a:cubicBezTo>
                <a:cubicBezTo>
                  <a:pt x="737213" y="2185960"/>
                  <a:pt x="746693" y="2129000"/>
                  <a:pt x="746693" y="2129000"/>
                </a:cubicBezTo>
                <a:cubicBezTo>
                  <a:pt x="775129" y="1768246"/>
                  <a:pt x="822521" y="1454961"/>
                  <a:pt x="888877" y="1103702"/>
                </a:cubicBezTo>
                <a:cubicBezTo>
                  <a:pt x="898353" y="1056237"/>
                  <a:pt x="917313" y="980288"/>
                  <a:pt x="917313" y="980288"/>
                </a:cubicBezTo>
                <a:cubicBezTo>
                  <a:pt x="936269" y="970793"/>
                  <a:pt x="964705" y="970793"/>
                  <a:pt x="964705" y="970793"/>
                </a:cubicBezTo>
                <a:cubicBezTo>
                  <a:pt x="983664" y="923328"/>
                  <a:pt x="1021580" y="837885"/>
                  <a:pt x="1021580" y="837885"/>
                </a:cubicBezTo>
                <a:cubicBezTo>
                  <a:pt x="1031056" y="780926"/>
                  <a:pt x="1068972" y="581560"/>
                  <a:pt x="1097412" y="534094"/>
                </a:cubicBezTo>
                <a:cubicBezTo>
                  <a:pt x="1097412" y="534094"/>
                  <a:pt x="1097412" y="534094"/>
                  <a:pt x="1182720" y="420172"/>
                </a:cubicBezTo>
                <a:cubicBezTo>
                  <a:pt x="1220635" y="353718"/>
                  <a:pt x="1296467" y="211315"/>
                  <a:pt x="1381778" y="201820"/>
                </a:cubicBezTo>
                <a:cubicBezTo>
                  <a:pt x="1372299" y="220809"/>
                  <a:pt x="1362819" y="239795"/>
                  <a:pt x="1362819" y="239795"/>
                </a:cubicBezTo>
                <a:cubicBezTo>
                  <a:pt x="1353339" y="296758"/>
                  <a:pt x="1419691" y="420172"/>
                  <a:pt x="1410214" y="477131"/>
                </a:cubicBezTo>
                <a:cubicBezTo>
                  <a:pt x="1410214" y="486626"/>
                  <a:pt x="1391255" y="515106"/>
                  <a:pt x="1391255" y="515106"/>
                </a:cubicBezTo>
                <a:cubicBezTo>
                  <a:pt x="1391255" y="515106"/>
                  <a:pt x="1400735" y="505615"/>
                  <a:pt x="1400735" y="505615"/>
                </a:cubicBezTo>
                <a:cubicBezTo>
                  <a:pt x="1391255" y="543589"/>
                  <a:pt x="1372299" y="600549"/>
                  <a:pt x="1372299" y="600549"/>
                </a:cubicBezTo>
                <a:cubicBezTo>
                  <a:pt x="1343863" y="638523"/>
                  <a:pt x="1372299" y="790416"/>
                  <a:pt x="1334383" y="923328"/>
                </a:cubicBezTo>
                <a:cubicBezTo>
                  <a:pt x="1419691" y="2746080"/>
                  <a:pt x="1438650" y="2954937"/>
                  <a:pt x="1448130" y="3277713"/>
                </a:cubicBezTo>
                <a:cubicBezTo>
                  <a:pt x="1542918" y="3163793"/>
                  <a:pt x="1647186" y="3049871"/>
                  <a:pt x="1732497" y="2954937"/>
                </a:cubicBezTo>
                <a:cubicBezTo>
                  <a:pt x="1808325" y="2784050"/>
                  <a:pt x="1817805" y="2774560"/>
                  <a:pt x="1941032" y="2632157"/>
                </a:cubicBezTo>
                <a:cubicBezTo>
                  <a:pt x="1978948" y="2632157"/>
                  <a:pt x="2054776" y="2565703"/>
                  <a:pt x="2130607" y="2546714"/>
                </a:cubicBezTo>
                <a:cubicBezTo>
                  <a:pt x="2016860" y="2223934"/>
                  <a:pt x="2111651" y="1806221"/>
                  <a:pt x="2225399" y="1464456"/>
                </a:cubicBezTo>
                <a:cubicBezTo>
                  <a:pt x="2244355" y="1236614"/>
                  <a:pt x="2263315" y="1170156"/>
                  <a:pt x="2367582" y="961299"/>
                </a:cubicBezTo>
                <a:cubicBezTo>
                  <a:pt x="2414974" y="942314"/>
                  <a:pt x="2519242" y="780926"/>
                  <a:pt x="2623509" y="818900"/>
                </a:cubicBezTo>
                <a:cubicBezTo>
                  <a:pt x="2642469" y="837885"/>
                  <a:pt x="2585593" y="951808"/>
                  <a:pt x="2623509" y="970793"/>
                </a:cubicBezTo>
                <a:cubicBezTo>
                  <a:pt x="2661425" y="970793"/>
                  <a:pt x="2756216" y="847380"/>
                  <a:pt x="2803608" y="856874"/>
                </a:cubicBezTo>
                <a:cubicBezTo>
                  <a:pt x="2841524" y="875859"/>
                  <a:pt x="2869960" y="894845"/>
                  <a:pt x="2907876" y="923328"/>
                </a:cubicBezTo>
                <a:cubicBezTo>
                  <a:pt x="2974228" y="942314"/>
                  <a:pt x="3050059" y="913834"/>
                  <a:pt x="3031103" y="980288"/>
                </a:cubicBezTo>
                <a:cubicBezTo>
                  <a:pt x="2964752" y="1103702"/>
                  <a:pt x="2926836" y="1198639"/>
                  <a:pt x="2898396" y="1331547"/>
                </a:cubicBezTo>
                <a:cubicBezTo>
                  <a:pt x="2898396" y="1360027"/>
                  <a:pt x="2907876" y="1407496"/>
                  <a:pt x="2907876" y="1407496"/>
                </a:cubicBezTo>
                <a:cubicBezTo>
                  <a:pt x="2926836" y="1369522"/>
                  <a:pt x="2917356" y="1312558"/>
                  <a:pt x="2955272" y="1303068"/>
                </a:cubicBezTo>
                <a:cubicBezTo>
                  <a:pt x="2993187" y="1379013"/>
                  <a:pt x="2955272" y="1445470"/>
                  <a:pt x="2917356" y="1521415"/>
                </a:cubicBezTo>
                <a:cubicBezTo>
                  <a:pt x="2879440" y="1853689"/>
                  <a:pt x="2841524" y="2091026"/>
                  <a:pt x="2822568" y="2432791"/>
                </a:cubicBezTo>
                <a:cubicBezTo>
                  <a:pt x="2822568" y="2442285"/>
                  <a:pt x="2832044" y="2461271"/>
                  <a:pt x="2832044" y="2461271"/>
                </a:cubicBezTo>
                <a:cubicBezTo>
                  <a:pt x="2832044" y="2432791"/>
                  <a:pt x="2841524" y="2385326"/>
                  <a:pt x="2841524" y="2385326"/>
                </a:cubicBezTo>
                <a:cubicBezTo>
                  <a:pt x="2851004" y="2119506"/>
                  <a:pt x="2879440" y="1882169"/>
                  <a:pt x="2926836" y="1606858"/>
                </a:cubicBezTo>
                <a:cubicBezTo>
                  <a:pt x="2936312" y="1578379"/>
                  <a:pt x="2945792" y="1521415"/>
                  <a:pt x="2945792" y="1521415"/>
                </a:cubicBezTo>
                <a:cubicBezTo>
                  <a:pt x="2964752" y="1521415"/>
                  <a:pt x="2993187" y="1521415"/>
                  <a:pt x="2993187" y="1521415"/>
                </a:cubicBezTo>
                <a:cubicBezTo>
                  <a:pt x="3012144" y="1483441"/>
                  <a:pt x="3040580" y="1426481"/>
                  <a:pt x="3040580" y="1426481"/>
                </a:cubicBezTo>
                <a:cubicBezTo>
                  <a:pt x="3050059" y="1388507"/>
                  <a:pt x="3069019" y="1255599"/>
                  <a:pt x="3097455" y="1227119"/>
                </a:cubicBezTo>
                <a:cubicBezTo>
                  <a:pt x="3097455" y="1227119"/>
                  <a:pt x="3097455" y="1227119"/>
                  <a:pt x="3154327" y="1160665"/>
                </a:cubicBezTo>
                <a:cubicBezTo>
                  <a:pt x="3211202" y="1113196"/>
                  <a:pt x="3258594" y="1046742"/>
                  <a:pt x="3324946" y="1056237"/>
                </a:cubicBezTo>
                <a:cubicBezTo>
                  <a:pt x="3324946" y="1065727"/>
                  <a:pt x="3315470" y="1075222"/>
                  <a:pt x="3315470" y="1075222"/>
                </a:cubicBezTo>
                <a:cubicBezTo>
                  <a:pt x="3315470" y="1103702"/>
                  <a:pt x="3391298" y="1189145"/>
                  <a:pt x="3391298" y="1217625"/>
                </a:cubicBezTo>
                <a:cubicBezTo>
                  <a:pt x="3391298" y="1217625"/>
                  <a:pt x="3381822" y="1236614"/>
                  <a:pt x="3381822" y="1236614"/>
                </a:cubicBezTo>
                <a:cubicBezTo>
                  <a:pt x="3372342" y="1246104"/>
                  <a:pt x="3362862" y="1284079"/>
                  <a:pt x="3362862" y="1284079"/>
                </a:cubicBezTo>
                <a:cubicBezTo>
                  <a:pt x="3334426" y="1322053"/>
                  <a:pt x="3400778" y="1350533"/>
                  <a:pt x="3362862" y="1483441"/>
                </a:cubicBezTo>
                <a:cubicBezTo>
                  <a:pt x="3258594" y="1844195"/>
                  <a:pt x="3220678" y="2185960"/>
                  <a:pt x="3220678" y="2556208"/>
                </a:cubicBezTo>
                <a:cubicBezTo>
                  <a:pt x="3220678" y="2608423"/>
                  <a:pt x="3220678" y="2634530"/>
                  <a:pt x="3220678" y="2646396"/>
                </a:cubicBezTo>
                <a:lnTo>
                  <a:pt x="3220678" y="2651142"/>
                </a:lnTo>
                <a:cubicBezTo>
                  <a:pt x="3220678" y="2622662"/>
                  <a:pt x="3230158" y="2584688"/>
                  <a:pt x="3230158" y="2546714"/>
                </a:cubicBezTo>
                <a:cubicBezTo>
                  <a:pt x="3239638" y="2461271"/>
                  <a:pt x="3287030" y="2005583"/>
                  <a:pt x="3324946" y="1939129"/>
                </a:cubicBezTo>
                <a:cubicBezTo>
                  <a:pt x="3343906" y="1948623"/>
                  <a:pt x="3334426" y="2480260"/>
                  <a:pt x="3334426" y="2527729"/>
                </a:cubicBezTo>
                <a:cubicBezTo>
                  <a:pt x="3343906" y="2784050"/>
                  <a:pt x="3362862" y="3106830"/>
                  <a:pt x="3410258" y="3353661"/>
                </a:cubicBezTo>
                <a:cubicBezTo>
                  <a:pt x="3419738" y="3410621"/>
                  <a:pt x="3438694" y="3439104"/>
                  <a:pt x="3438694" y="3477079"/>
                </a:cubicBezTo>
                <a:cubicBezTo>
                  <a:pt x="3760976" y="3049871"/>
                  <a:pt x="4178046" y="2442285"/>
                  <a:pt x="4263358" y="2242923"/>
                </a:cubicBezTo>
                <a:cubicBezTo>
                  <a:pt x="4149610" y="2413806"/>
                  <a:pt x="3685144" y="3116325"/>
                  <a:pt x="3561921" y="3220753"/>
                </a:cubicBezTo>
                <a:cubicBezTo>
                  <a:pt x="3599837" y="3097336"/>
                  <a:pt x="4509808" y="1578379"/>
                  <a:pt x="4718344" y="1141676"/>
                </a:cubicBezTo>
                <a:cubicBezTo>
                  <a:pt x="4775216" y="989782"/>
                  <a:pt x="4794176" y="885354"/>
                  <a:pt x="4936359" y="771431"/>
                </a:cubicBezTo>
                <a:cubicBezTo>
                  <a:pt x="4964795" y="1160665"/>
                  <a:pt x="4765736" y="1217625"/>
                  <a:pt x="4746780" y="1530910"/>
                </a:cubicBezTo>
                <a:cubicBezTo>
                  <a:pt x="4784696" y="1454961"/>
                  <a:pt x="5173330" y="572069"/>
                  <a:pt x="5192286" y="553080"/>
                </a:cubicBezTo>
                <a:cubicBezTo>
                  <a:pt x="5230202" y="600549"/>
                  <a:pt x="4813132" y="1521415"/>
                  <a:pt x="4765736" y="1635338"/>
                </a:cubicBezTo>
                <a:cubicBezTo>
                  <a:pt x="4765736" y="1635338"/>
                  <a:pt x="4765736" y="1663818"/>
                  <a:pt x="4765736" y="1663818"/>
                </a:cubicBezTo>
                <a:cubicBezTo>
                  <a:pt x="4964795" y="1426481"/>
                  <a:pt x="5144894" y="515106"/>
                  <a:pt x="5381865" y="477131"/>
                </a:cubicBezTo>
                <a:cubicBezTo>
                  <a:pt x="5334470" y="790416"/>
                  <a:pt x="5239682" y="970793"/>
                  <a:pt x="5116454" y="1265093"/>
                </a:cubicBezTo>
                <a:cubicBezTo>
                  <a:pt x="5116454" y="1284079"/>
                  <a:pt x="5116454" y="1303068"/>
                  <a:pt x="5116454" y="1322053"/>
                </a:cubicBezTo>
                <a:cubicBezTo>
                  <a:pt x="5220726" y="1075222"/>
                  <a:pt x="5334470" y="828391"/>
                  <a:pt x="5438737" y="581560"/>
                </a:cubicBezTo>
                <a:cubicBezTo>
                  <a:pt x="5467173" y="610043"/>
                  <a:pt x="5182810" y="1246104"/>
                  <a:pt x="5211246" y="1293573"/>
                </a:cubicBezTo>
                <a:cubicBezTo>
                  <a:pt x="5315514" y="1122691"/>
                  <a:pt x="5543004" y="486626"/>
                  <a:pt x="5609356" y="420172"/>
                </a:cubicBezTo>
                <a:cubicBezTo>
                  <a:pt x="5618836" y="505615"/>
                  <a:pt x="5400821" y="970793"/>
                  <a:pt x="5362909" y="1065727"/>
                </a:cubicBezTo>
                <a:cubicBezTo>
                  <a:pt x="5381865" y="1122691"/>
                  <a:pt x="5372385" y="1179650"/>
                  <a:pt x="5372385" y="1236614"/>
                </a:cubicBezTo>
                <a:cubicBezTo>
                  <a:pt x="5486132" y="999273"/>
                  <a:pt x="5618836" y="524600"/>
                  <a:pt x="5704148" y="372703"/>
                </a:cubicBezTo>
                <a:cubicBezTo>
                  <a:pt x="5704148" y="515106"/>
                  <a:pt x="5467173" y="1113196"/>
                  <a:pt x="5400821" y="1293573"/>
                </a:cubicBezTo>
                <a:cubicBezTo>
                  <a:pt x="5429260" y="1274584"/>
                  <a:pt x="5486132" y="1255599"/>
                  <a:pt x="5486132" y="1255599"/>
                </a:cubicBezTo>
                <a:cubicBezTo>
                  <a:pt x="5505088" y="1227119"/>
                  <a:pt x="5533528" y="1160665"/>
                  <a:pt x="5533528" y="1160665"/>
                </a:cubicBezTo>
                <a:cubicBezTo>
                  <a:pt x="5552484" y="1065727"/>
                  <a:pt x="5580920" y="1008768"/>
                  <a:pt x="5637796" y="932819"/>
                </a:cubicBezTo>
                <a:cubicBezTo>
                  <a:pt x="5685188" y="828391"/>
                  <a:pt x="5723104" y="723962"/>
                  <a:pt x="5827371" y="657508"/>
                </a:cubicBezTo>
                <a:cubicBezTo>
                  <a:pt x="5817892" y="714471"/>
                  <a:pt x="5732584" y="923328"/>
                  <a:pt x="5704148" y="999273"/>
                </a:cubicBezTo>
                <a:cubicBezTo>
                  <a:pt x="5713628" y="999273"/>
                  <a:pt x="5732584" y="989782"/>
                  <a:pt x="5732584" y="989782"/>
                </a:cubicBezTo>
                <a:cubicBezTo>
                  <a:pt x="5742064" y="970793"/>
                  <a:pt x="5751540" y="923328"/>
                  <a:pt x="5751540" y="923328"/>
                </a:cubicBezTo>
                <a:cubicBezTo>
                  <a:pt x="5884246" y="828391"/>
                  <a:pt x="5988514" y="401186"/>
                  <a:pt x="6083302" y="258784"/>
                </a:cubicBezTo>
                <a:cubicBezTo>
                  <a:pt x="6083302" y="591054"/>
                  <a:pt x="5855811" y="1141676"/>
                  <a:pt x="5713628" y="1454961"/>
                </a:cubicBezTo>
                <a:cubicBezTo>
                  <a:pt x="5533528" y="1844195"/>
                  <a:pt x="5381865" y="2223934"/>
                  <a:pt x="5192286" y="2613168"/>
                </a:cubicBezTo>
                <a:cubicBezTo>
                  <a:pt x="5182810" y="2537223"/>
                  <a:pt x="5201766" y="2470765"/>
                  <a:pt x="5220726" y="2394817"/>
                </a:cubicBezTo>
                <a:cubicBezTo>
                  <a:pt x="5192286" y="2432791"/>
                  <a:pt x="5163850" y="2470765"/>
                  <a:pt x="5135414" y="2499245"/>
                </a:cubicBezTo>
                <a:cubicBezTo>
                  <a:pt x="4898443" y="2822025"/>
                  <a:pt x="4538244" y="3486569"/>
                  <a:pt x="4291794" y="3866309"/>
                </a:cubicBezTo>
                <a:cubicBezTo>
                  <a:pt x="4291794" y="3885298"/>
                  <a:pt x="4272834" y="3923272"/>
                  <a:pt x="4272834" y="3923272"/>
                </a:cubicBezTo>
                <a:cubicBezTo>
                  <a:pt x="4471893" y="3657452"/>
                  <a:pt x="4936359" y="2859999"/>
                  <a:pt x="5078542" y="2708106"/>
                </a:cubicBezTo>
                <a:cubicBezTo>
                  <a:pt x="5040626" y="2784050"/>
                  <a:pt x="4926879" y="3030882"/>
                  <a:pt x="4907920" y="3097336"/>
                </a:cubicBezTo>
                <a:cubicBezTo>
                  <a:pt x="4936359" y="3068856"/>
                  <a:pt x="4983751" y="3002402"/>
                  <a:pt x="4983751" y="3002402"/>
                </a:cubicBezTo>
                <a:cubicBezTo>
                  <a:pt x="4841568" y="3505558"/>
                  <a:pt x="4433977" y="4018206"/>
                  <a:pt x="4073779" y="4416934"/>
                </a:cubicBezTo>
                <a:cubicBezTo>
                  <a:pt x="3922116" y="4663762"/>
                  <a:pt x="3855764" y="4749205"/>
                  <a:pt x="3637749" y="4948567"/>
                </a:cubicBezTo>
                <a:cubicBezTo>
                  <a:pt x="3580877" y="4948567"/>
                  <a:pt x="3400778" y="5090970"/>
                  <a:pt x="3334426" y="5015021"/>
                </a:cubicBezTo>
                <a:cubicBezTo>
                  <a:pt x="3324946" y="4977047"/>
                  <a:pt x="3429214" y="4882113"/>
                  <a:pt x="3419738" y="4844139"/>
                </a:cubicBezTo>
                <a:cubicBezTo>
                  <a:pt x="3381822" y="4825153"/>
                  <a:pt x="3230158" y="4929582"/>
                  <a:pt x="3192243" y="4910593"/>
                </a:cubicBezTo>
                <a:cubicBezTo>
                  <a:pt x="3163807" y="4872619"/>
                  <a:pt x="3144847" y="4834648"/>
                  <a:pt x="3125891" y="4806164"/>
                </a:cubicBezTo>
                <a:cubicBezTo>
                  <a:pt x="3069019" y="4749205"/>
                  <a:pt x="2983708" y="4768190"/>
                  <a:pt x="3040580" y="4692245"/>
                </a:cubicBezTo>
                <a:cubicBezTo>
                  <a:pt x="3182763" y="4559333"/>
                  <a:pt x="3287030" y="4435920"/>
                  <a:pt x="3410258" y="4293517"/>
                </a:cubicBezTo>
                <a:cubicBezTo>
                  <a:pt x="3429214" y="4255543"/>
                  <a:pt x="3457653" y="4189088"/>
                  <a:pt x="3457653" y="4189088"/>
                </a:cubicBezTo>
                <a:cubicBezTo>
                  <a:pt x="3410258" y="4227063"/>
                  <a:pt x="3381822" y="4303011"/>
                  <a:pt x="3334426" y="4312506"/>
                </a:cubicBezTo>
                <a:cubicBezTo>
                  <a:pt x="3353386" y="4198583"/>
                  <a:pt x="3448174" y="4113140"/>
                  <a:pt x="3533481" y="4037191"/>
                </a:cubicBezTo>
                <a:cubicBezTo>
                  <a:pt x="3808372" y="3619478"/>
                  <a:pt x="4083259" y="3239738"/>
                  <a:pt x="4358146" y="2822025"/>
                </a:cubicBezTo>
                <a:cubicBezTo>
                  <a:pt x="4367626" y="2803039"/>
                  <a:pt x="4377105" y="2774560"/>
                  <a:pt x="4377105" y="2774560"/>
                </a:cubicBezTo>
                <a:cubicBezTo>
                  <a:pt x="4348666" y="2803039"/>
                  <a:pt x="4301274" y="2869494"/>
                  <a:pt x="4301274" y="2869494"/>
                </a:cubicBezTo>
                <a:cubicBezTo>
                  <a:pt x="4083259" y="3230248"/>
                  <a:pt x="3855764" y="3562518"/>
                  <a:pt x="3599837" y="3904283"/>
                </a:cubicBezTo>
                <a:cubicBezTo>
                  <a:pt x="3571397" y="3942257"/>
                  <a:pt x="3514525" y="4008711"/>
                  <a:pt x="3514525" y="4008711"/>
                </a:cubicBezTo>
                <a:cubicBezTo>
                  <a:pt x="3495566" y="4008711"/>
                  <a:pt x="3467130" y="3999221"/>
                  <a:pt x="3467130" y="3999221"/>
                </a:cubicBezTo>
                <a:cubicBezTo>
                  <a:pt x="3429214" y="4037191"/>
                  <a:pt x="3353386" y="4103649"/>
                  <a:pt x="3353386" y="4103649"/>
                </a:cubicBezTo>
                <a:cubicBezTo>
                  <a:pt x="3324946" y="4151114"/>
                  <a:pt x="3201722" y="4331491"/>
                  <a:pt x="3154327" y="4350477"/>
                </a:cubicBezTo>
                <a:cubicBezTo>
                  <a:pt x="3154327" y="4350477"/>
                  <a:pt x="3154327" y="4350477"/>
                  <a:pt x="3050059" y="4426425"/>
                </a:cubicBezTo>
                <a:cubicBezTo>
                  <a:pt x="2983708" y="4464399"/>
                  <a:pt x="2879440" y="4540348"/>
                  <a:pt x="2803608" y="4511868"/>
                </a:cubicBezTo>
                <a:cubicBezTo>
                  <a:pt x="2813088" y="4502374"/>
                  <a:pt x="2832044" y="4492879"/>
                  <a:pt x="2832044" y="4492879"/>
                </a:cubicBezTo>
                <a:cubicBezTo>
                  <a:pt x="2851004" y="4445414"/>
                  <a:pt x="2851004" y="4312506"/>
                  <a:pt x="2869960" y="4265037"/>
                </a:cubicBezTo>
                <a:cubicBezTo>
                  <a:pt x="2879440" y="4265037"/>
                  <a:pt x="2898396" y="4246048"/>
                  <a:pt x="2898396" y="4246048"/>
                </a:cubicBezTo>
                <a:cubicBezTo>
                  <a:pt x="2898396" y="4246048"/>
                  <a:pt x="2907876" y="4236557"/>
                  <a:pt x="2907876" y="4227063"/>
                </a:cubicBezTo>
                <a:cubicBezTo>
                  <a:pt x="2841524" y="4103649"/>
                  <a:pt x="2746737" y="3752390"/>
                  <a:pt x="2718301" y="3638467"/>
                </a:cubicBezTo>
                <a:cubicBezTo>
                  <a:pt x="2699341" y="3666946"/>
                  <a:pt x="2661425" y="3704921"/>
                  <a:pt x="2661425" y="3704921"/>
                </a:cubicBezTo>
                <a:cubicBezTo>
                  <a:pt x="2661425" y="3733401"/>
                  <a:pt x="2661425" y="3780869"/>
                  <a:pt x="2661425" y="3780869"/>
                </a:cubicBezTo>
                <a:cubicBezTo>
                  <a:pt x="2699341" y="3828334"/>
                  <a:pt x="2708821" y="3875803"/>
                  <a:pt x="2699341" y="3942257"/>
                </a:cubicBezTo>
                <a:cubicBezTo>
                  <a:pt x="2718301" y="4037191"/>
                  <a:pt x="2727777" y="4103649"/>
                  <a:pt x="2680385" y="4189088"/>
                </a:cubicBezTo>
                <a:cubicBezTo>
                  <a:pt x="2661425" y="4160609"/>
                  <a:pt x="2623509" y="3999221"/>
                  <a:pt x="2604553" y="3951752"/>
                </a:cubicBezTo>
                <a:cubicBezTo>
                  <a:pt x="2595073" y="3961246"/>
                  <a:pt x="2576117" y="3970737"/>
                  <a:pt x="2576117" y="3970737"/>
                </a:cubicBezTo>
                <a:cubicBezTo>
                  <a:pt x="2585593" y="3980232"/>
                  <a:pt x="2595073" y="4008711"/>
                  <a:pt x="2595073" y="4008711"/>
                </a:cubicBezTo>
                <a:cubicBezTo>
                  <a:pt x="2538201" y="4122634"/>
                  <a:pt x="2670905" y="4426425"/>
                  <a:pt x="2651945" y="4549843"/>
                </a:cubicBezTo>
                <a:cubicBezTo>
                  <a:pt x="2547678" y="4426425"/>
                  <a:pt x="2462370" y="4198583"/>
                  <a:pt x="2405494" y="3989726"/>
                </a:cubicBezTo>
                <a:cubicBezTo>
                  <a:pt x="2234875" y="4246048"/>
                  <a:pt x="1855721" y="4682751"/>
                  <a:pt x="1751453" y="4796674"/>
                </a:cubicBezTo>
                <a:cubicBezTo>
                  <a:pt x="1685101" y="4882113"/>
                  <a:pt x="1666142" y="4929582"/>
                  <a:pt x="1552398" y="4939076"/>
                </a:cubicBezTo>
                <a:cubicBezTo>
                  <a:pt x="1561874" y="4673256"/>
                  <a:pt x="1713537" y="4730220"/>
                  <a:pt x="1704057" y="4549843"/>
                </a:cubicBezTo>
                <a:cubicBezTo>
                  <a:pt x="1656665" y="4606802"/>
                  <a:pt x="1391255" y="4939076"/>
                  <a:pt x="1324903" y="4948567"/>
                </a:cubicBezTo>
                <a:cubicBezTo>
                  <a:pt x="1296467" y="4939076"/>
                  <a:pt x="1618750" y="4597308"/>
                  <a:pt x="1694581" y="4483388"/>
                </a:cubicBezTo>
                <a:cubicBezTo>
                  <a:pt x="1685101" y="4483388"/>
                  <a:pt x="1685101" y="4464399"/>
                  <a:pt x="1685101" y="4464399"/>
                </a:cubicBezTo>
                <a:cubicBezTo>
                  <a:pt x="1552398" y="4521363"/>
                  <a:pt x="1372299" y="5015021"/>
                  <a:pt x="1163764" y="4901102"/>
                </a:cubicBezTo>
                <a:cubicBezTo>
                  <a:pt x="1249071" y="4730220"/>
                  <a:pt x="1305947" y="4701736"/>
                  <a:pt x="1419691" y="4559333"/>
                </a:cubicBezTo>
                <a:cubicBezTo>
                  <a:pt x="1410214" y="4549843"/>
                  <a:pt x="1410214" y="4540348"/>
                  <a:pt x="1410214" y="4530854"/>
                </a:cubicBezTo>
                <a:cubicBezTo>
                  <a:pt x="1324903" y="4644776"/>
                  <a:pt x="1249071" y="4711231"/>
                  <a:pt x="1125848" y="4796674"/>
                </a:cubicBezTo>
                <a:cubicBezTo>
                  <a:pt x="1163764" y="4749205"/>
                  <a:pt x="1362819" y="4559333"/>
                  <a:pt x="1334383" y="4502374"/>
                </a:cubicBezTo>
                <a:cubicBezTo>
                  <a:pt x="1277511" y="4540348"/>
                  <a:pt x="1031056" y="4834648"/>
                  <a:pt x="983664" y="4796674"/>
                </a:cubicBezTo>
                <a:cubicBezTo>
                  <a:pt x="983664" y="4768190"/>
                  <a:pt x="1182720" y="4606802"/>
                  <a:pt x="1220635" y="4568828"/>
                </a:cubicBezTo>
                <a:cubicBezTo>
                  <a:pt x="1201679" y="4530854"/>
                  <a:pt x="1211156" y="4511868"/>
                  <a:pt x="1201679" y="4473894"/>
                </a:cubicBezTo>
                <a:cubicBezTo>
                  <a:pt x="1144804" y="4530854"/>
                  <a:pt x="974185" y="4739710"/>
                  <a:pt x="907833" y="4768190"/>
                </a:cubicBezTo>
                <a:cubicBezTo>
                  <a:pt x="907833" y="4739710"/>
                  <a:pt x="1144804" y="4492879"/>
                  <a:pt x="1182720" y="4426425"/>
                </a:cubicBezTo>
                <a:cubicBezTo>
                  <a:pt x="1163764" y="4426425"/>
                  <a:pt x="1116368" y="4407440"/>
                  <a:pt x="1116368" y="4407440"/>
                </a:cubicBezTo>
                <a:cubicBezTo>
                  <a:pt x="1097412" y="4416934"/>
                  <a:pt x="1078452" y="4435920"/>
                  <a:pt x="1078452" y="4435920"/>
                </a:cubicBezTo>
                <a:cubicBezTo>
                  <a:pt x="1059496" y="4483388"/>
                  <a:pt x="1040536" y="4502374"/>
                  <a:pt x="993144" y="4511868"/>
                </a:cubicBezTo>
                <a:cubicBezTo>
                  <a:pt x="964705" y="4540348"/>
                  <a:pt x="945749" y="4549843"/>
                  <a:pt x="917313" y="4559333"/>
                </a:cubicBezTo>
                <a:cubicBezTo>
                  <a:pt x="917313" y="4559333"/>
                  <a:pt x="917313" y="4568828"/>
                  <a:pt x="917313" y="4568828"/>
                </a:cubicBezTo>
                <a:cubicBezTo>
                  <a:pt x="917313" y="4568828"/>
                  <a:pt x="917313" y="4568828"/>
                  <a:pt x="907833" y="4559333"/>
                </a:cubicBezTo>
                <a:cubicBezTo>
                  <a:pt x="898357" y="4564081"/>
                  <a:pt x="888877" y="4564081"/>
                  <a:pt x="878213" y="4562897"/>
                </a:cubicBezTo>
                <a:lnTo>
                  <a:pt x="843908" y="4559571"/>
                </a:lnTo>
                <a:lnTo>
                  <a:pt x="843378" y="4557437"/>
                </a:lnTo>
                <a:lnTo>
                  <a:pt x="888877" y="4511868"/>
                </a:lnTo>
                <a:cubicBezTo>
                  <a:pt x="879397" y="4492879"/>
                  <a:pt x="879397" y="4473894"/>
                  <a:pt x="869917" y="4454905"/>
                </a:cubicBezTo>
                <a:cubicBezTo>
                  <a:pt x="850961" y="4464399"/>
                  <a:pt x="841481" y="4464399"/>
                  <a:pt x="822521" y="4473894"/>
                </a:cubicBezTo>
                <a:lnTo>
                  <a:pt x="843378" y="4557437"/>
                </a:lnTo>
                <a:lnTo>
                  <a:pt x="841481" y="4559333"/>
                </a:lnTo>
                <a:lnTo>
                  <a:pt x="843908" y="4559571"/>
                </a:lnTo>
                <a:lnTo>
                  <a:pt x="848589" y="4578322"/>
                </a:lnTo>
                <a:cubicBezTo>
                  <a:pt x="855697" y="4609174"/>
                  <a:pt x="860437" y="4635282"/>
                  <a:pt x="860437" y="4654271"/>
                </a:cubicBezTo>
                <a:cubicBezTo>
                  <a:pt x="841481" y="4635282"/>
                  <a:pt x="813045" y="4568828"/>
                  <a:pt x="784609" y="4502374"/>
                </a:cubicBezTo>
                <a:cubicBezTo>
                  <a:pt x="727734" y="4530854"/>
                  <a:pt x="670862" y="4578322"/>
                  <a:pt x="613986" y="4578322"/>
                </a:cubicBezTo>
                <a:cubicBezTo>
                  <a:pt x="632946" y="4540348"/>
                  <a:pt x="689818" y="4464399"/>
                  <a:pt x="746693" y="4388451"/>
                </a:cubicBezTo>
                <a:cubicBezTo>
                  <a:pt x="689818" y="4179594"/>
                  <a:pt x="632946" y="3923272"/>
                  <a:pt x="613986" y="3818844"/>
                </a:cubicBezTo>
                <a:cubicBezTo>
                  <a:pt x="599770" y="3833082"/>
                  <a:pt x="583182" y="3854442"/>
                  <a:pt x="570146" y="3872244"/>
                </a:cubicBezTo>
                <a:lnTo>
                  <a:pt x="548292" y="3903347"/>
                </a:lnTo>
                <a:lnTo>
                  <a:pt x="547634" y="3894792"/>
                </a:lnTo>
                <a:cubicBezTo>
                  <a:pt x="547634" y="3894792"/>
                  <a:pt x="547634" y="3894792"/>
                  <a:pt x="547634" y="3904283"/>
                </a:cubicBezTo>
                <a:lnTo>
                  <a:pt x="548292" y="3903347"/>
                </a:lnTo>
                <a:lnTo>
                  <a:pt x="552374" y="3956499"/>
                </a:lnTo>
                <a:cubicBezTo>
                  <a:pt x="554746" y="3975484"/>
                  <a:pt x="557114" y="3989726"/>
                  <a:pt x="557114" y="3989726"/>
                </a:cubicBezTo>
                <a:cubicBezTo>
                  <a:pt x="595030" y="4075166"/>
                  <a:pt x="604510" y="4132129"/>
                  <a:pt x="595030" y="4217568"/>
                </a:cubicBezTo>
                <a:cubicBezTo>
                  <a:pt x="613986" y="4321997"/>
                  <a:pt x="642426" y="4426425"/>
                  <a:pt x="595030" y="4530854"/>
                </a:cubicBezTo>
                <a:cubicBezTo>
                  <a:pt x="566594" y="4473894"/>
                  <a:pt x="519198" y="4274532"/>
                  <a:pt x="500242" y="4208078"/>
                </a:cubicBezTo>
                <a:cubicBezTo>
                  <a:pt x="490763" y="4217568"/>
                  <a:pt x="471803" y="4227063"/>
                  <a:pt x="471803" y="4227063"/>
                </a:cubicBezTo>
                <a:cubicBezTo>
                  <a:pt x="481283" y="4246048"/>
                  <a:pt x="500242" y="4293517"/>
                  <a:pt x="500242" y="4293517"/>
                </a:cubicBezTo>
                <a:cubicBezTo>
                  <a:pt x="433887" y="4435920"/>
                  <a:pt x="595030" y="4806164"/>
                  <a:pt x="595030" y="4967556"/>
                </a:cubicBezTo>
                <a:cubicBezTo>
                  <a:pt x="395975" y="4720725"/>
                  <a:pt x="282227" y="4189088"/>
                  <a:pt x="225352" y="3875803"/>
                </a:cubicBezTo>
                <a:cubicBezTo>
                  <a:pt x="168480" y="3496064"/>
                  <a:pt x="102128" y="3144804"/>
                  <a:pt x="73692" y="2755571"/>
                </a:cubicBezTo>
                <a:cubicBezTo>
                  <a:pt x="73692" y="2736585"/>
                  <a:pt x="64212" y="2717596"/>
                  <a:pt x="64212" y="2698611"/>
                </a:cubicBezTo>
                <a:cubicBezTo>
                  <a:pt x="83169" y="2708106"/>
                  <a:pt x="102128" y="2727091"/>
                  <a:pt x="111609" y="2755571"/>
                </a:cubicBezTo>
                <a:cubicBezTo>
                  <a:pt x="130564" y="2793545"/>
                  <a:pt x="149524" y="2822025"/>
                  <a:pt x="159000" y="2869494"/>
                </a:cubicBezTo>
                <a:cubicBezTo>
                  <a:pt x="159000" y="2822025"/>
                  <a:pt x="168480" y="2784050"/>
                  <a:pt x="177960" y="2736585"/>
                </a:cubicBezTo>
                <a:cubicBezTo>
                  <a:pt x="225352" y="2423296"/>
                  <a:pt x="215877" y="1815715"/>
                  <a:pt x="253792" y="1426481"/>
                </a:cubicBezTo>
                <a:cubicBezTo>
                  <a:pt x="253792" y="1407496"/>
                  <a:pt x="244312" y="1379013"/>
                  <a:pt x="244312" y="1379013"/>
                </a:cubicBezTo>
                <a:cubicBezTo>
                  <a:pt x="206397" y="1644833"/>
                  <a:pt x="159000" y="2442285"/>
                  <a:pt x="121085" y="2575194"/>
                </a:cubicBezTo>
                <a:cubicBezTo>
                  <a:pt x="111609" y="2518234"/>
                  <a:pt x="92648" y="2280897"/>
                  <a:pt x="83169" y="2242923"/>
                </a:cubicBezTo>
                <a:cubicBezTo>
                  <a:pt x="73692" y="2271403"/>
                  <a:pt x="54733" y="2337857"/>
                  <a:pt x="54733" y="2337857"/>
                </a:cubicBezTo>
                <a:cubicBezTo>
                  <a:pt x="-77971" y="1910649"/>
                  <a:pt x="54733" y="1341042"/>
                  <a:pt x="196916" y="894845"/>
                </a:cubicBezTo>
                <a:cubicBezTo>
                  <a:pt x="234832" y="600549"/>
                  <a:pt x="263268" y="505615"/>
                  <a:pt x="386495" y="230304"/>
                </a:cubicBezTo>
                <a:cubicBezTo>
                  <a:pt x="433887" y="201820"/>
                  <a:pt x="557114" y="-26022"/>
                  <a:pt x="661382" y="2458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98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121085" y="688550"/>
            <a:ext cx="4584818" cy="5577213"/>
          </a:xfrm>
          <a:custGeom>
            <a:avLst/>
            <a:gdLst>
              <a:gd name="connsiteX0" fmla="*/ 712222 w 4584818"/>
              <a:gd name="connsiteY0" fmla="*/ 4649566 h 5577213"/>
              <a:gd name="connsiteX1" fmla="*/ 892163 w 4584818"/>
              <a:gd name="connsiteY1" fmla="*/ 4870486 h 5577213"/>
              <a:gd name="connsiteX2" fmla="*/ 1220295 w 4584818"/>
              <a:gd name="connsiteY2" fmla="*/ 5038807 h 5577213"/>
              <a:gd name="connsiteX3" fmla="*/ 1654276 w 4584818"/>
              <a:gd name="connsiteY3" fmla="*/ 5091406 h 5577213"/>
              <a:gd name="connsiteX4" fmla="*/ 2448143 w 4584818"/>
              <a:gd name="connsiteY4" fmla="*/ 4881005 h 5577213"/>
              <a:gd name="connsiteX5" fmla="*/ 2469312 w 4584818"/>
              <a:gd name="connsiteY5" fmla="*/ 4902048 h 5577213"/>
              <a:gd name="connsiteX6" fmla="*/ 2522238 w 4584818"/>
              <a:gd name="connsiteY6" fmla="*/ 4859967 h 5577213"/>
              <a:gd name="connsiteX7" fmla="*/ 2681010 w 4584818"/>
              <a:gd name="connsiteY7" fmla="*/ 4723208 h 5577213"/>
              <a:gd name="connsiteX8" fmla="*/ 2617499 w 4584818"/>
              <a:gd name="connsiteY8" fmla="*/ 4775807 h 5577213"/>
              <a:gd name="connsiteX9" fmla="*/ 2501065 w 4584818"/>
              <a:gd name="connsiteY9" fmla="*/ 4817887 h 5577213"/>
              <a:gd name="connsiteX10" fmla="*/ 2405805 w 4584818"/>
              <a:gd name="connsiteY10" fmla="*/ 4849448 h 5577213"/>
              <a:gd name="connsiteX11" fmla="*/ 1654276 w 4584818"/>
              <a:gd name="connsiteY11" fmla="*/ 5059845 h 5577213"/>
              <a:gd name="connsiteX12" fmla="*/ 1230880 w 4584818"/>
              <a:gd name="connsiteY12" fmla="*/ 5017765 h 5577213"/>
              <a:gd name="connsiteX13" fmla="*/ 902752 w 4584818"/>
              <a:gd name="connsiteY13" fmla="*/ 4849448 h 5577213"/>
              <a:gd name="connsiteX14" fmla="*/ 712222 w 4584818"/>
              <a:gd name="connsiteY14" fmla="*/ 4649566 h 5577213"/>
              <a:gd name="connsiteX15" fmla="*/ 3194322 w 4584818"/>
              <a:gd name="connsiteY15" fmla="*/ 4064778 h 5577213"/>
              <a:gd name="connsiteX16" fmla="*/ 3098975 w 4584818"/>
              <a:gd name="connsiteY16" fmla="*/ 4191481 h 5577213"/>
              <a:gd name="connsiteX17" fmla="*/ 2897690 w 4584818"/>
              <a:gd name="connsiteY17" fmla="*/ 4444892 h 5577213"/>
              <a:gd name="connsiteX18" fmla="*/ 2918875 w 4584818"/>
              <a:gd name="connsiteY18" fmla="*/ 4444892 h 5577213"/>
              <a:gd name="connsiteX19" fmla="*/ 2706997 w 4584818"/>
              <a:gd name="connsiteY19" fmla="*/ 4656066 h 5577213"/>
              <a:gd name="connsiteX20" fmla="*/ 2770561 w 4584818"/>
              <a:gd name="connsiteY20" fmla="*/ 4645506 h 5577213"/>
              <a:gd name="connsiteX21" fmla="*/ 3109568 w 4584818"/>
              <a:gd name="connsiteY21" fmla="*/ 4202041 h 5577213"/>
              <a:gd name="connsiteX22" fmla="*/ 3194322 w 4584818"/>
              <a:gd name="connsiteY22" fmla="*/ 4064778 h 5577213"/>
              <a:gd name="connsiteX23" fmla="*/ 3636161 w 4584818"/>
              <a:gd name="connsiteY23" fmla="*/ 2882207 h 5577213"/>
              <a:gd name="connsiteX24" fmla="*/ 3330771 w 4584818"/>
              <a:gd name="connsiteY24" fmla="*/ 3544967 h 5577213"/>
              <a:gd name="connsiteX25" fmla="*/ 3636161 w 4584818"/>
              <a:gd name="connsiteY25" fmla="*/ 2882207 h 5577213"/>
              <a:gd name="connsiteX26" fmla="*/ 1494301 w 4584818"/>
              <a:gd name="connsiteY26" fmla="*/ 2323409 h 5577213"/>
              <a:gd name="connsiteX27" fmla="*/ 1346826 w 4584818"/>
              <a:gd name="connsiteY27" fmla="*/ 2652311 h 5577213"/>
              <a:gd name="connsiteX28" fmla="*/ 1146679 w 4584818"/>
              <a:gd name="connsiteY28" fmla="*/ 3331328 h 5577213"/>
              <a:gd name="connsiteX29" fmla="*/ 1115076 w 4584818"/>
              <a:gd name="connsiteY29" fmla="*/ 3723888 h 5577213"/>
              <a:gd name="connsiteX30" fmla="*/ 1146679 w 4584818"/>
              <a:gd name="connsiteY30" fmla="*/ 4052790 h 5577213"/>
              <a:gd name="connsiteX31" fmla="*/ 1178280 w 4584818"/>
              <a:gd name="connsiteY31" fmla="*/ 4180103 h 5577213"/>
              <a:gd name="connsiteX32" fmla="*/ 1315224 w 4584818"/>
              <a:gd name="connsiteY32" fmla="*/ 4402906 h 5577213"/>
              <a:gd name="connsiteX33" fmla="*/ 1462699 w 4584818"/>
              <a:gd name="connsiteY33" fmla="*/ 4487786 h 5577213"/>
              <a:gd name="connsiteX34" fmla="*/ 1715520 w 4584818"/>
              <a:gd name="connsiteY34" fmla="*/ 4509004 h 5577213"/>
              <a:gd name="connsiteX35" fmla="*/ 1747122 w 4584818"/>
              <a:gd name="connsiteY35" fmla="*/ 4498395 h 5577213"/>
              <a:gd name="connsiteX36" fmla="*/ 1715520 w 4584818"/>
              <a:gd name="connsiteY36" fmla="*/ 4498395 h 5577213"/>
              <a:gd name="connsiteX37" fmla="*/ 1473235 w 4584818"/>
              <a:gd name="connsiteY37" fmla="*/ 4466564 h 5577213"/>
              <a:gd name="connsiteX38" fmla="*/ 1336291 w 4584818"/>
              <a:gd name="connsiteY38" fmla="*/ 4381687 h 5577213"/>
              <a:gd name="connsiteX39" fmla="*/ 1178280 w 4584818"/>
              <a:gd name="connsiteY39" fmla="*/ 4042177 h 5577213"/>
              <a:gd name="connsiteX40" fmla="*/ 1367893 w 4584818"/>
              <a:gd name="connsiteY40" fmla="*/ 2662920 h 5577213"/>
              <a:gd name="connsiteX41" fmla="*/ 1494301 w 4584818"/>
              <a:gd name="connsiteY41" fmla="*/ 2323409 h 5577213"/>
              <a:gd name="connsiteX42" fmla="*/ 3883072 w 4584818"/>
              <a:gd name="connsiteY42" fmla="*/ 2212947 h 5577213"/>
              <a:gd name="connsiteX43" fmla="*/ 3786456 w 4584818"/>
              <a:gd name="connsiteY43" fmla="*/ 2552888 h 5577213"/>
              <a:gd name="connsiteX44" fmla="*/ 3636161 w 4584818"/>
              <a:gd name="connsiteY44" fmla="*/ 2882207 h 5577213"/>
              <a:gd name="connsiteX45" fmla="*/ 3764985 w 4584818"/>
              <a:gd name="connsiteY45" fmla="*/ 2552888 h 5577213"/>
              <a:gd name="connsiteX46" fmla="*/ 3883072 w 4584818"/>
              <a:gd name="connsiteY46" fmla="*/ 2212947 h 5577213"/>
              <a:gd name="connsiteX47" fmla="*/ 3044615 w 4584818"/>
              <a:gd name="connsiteY47" fmla="*/ 0 h 5577213"/>
              <a:gd name="connsiteX48" fmla="*/ 3122315 w 4584818"/>
              <a:gd name="connsiteY48" fmla="*/ 0 h 5577213"/>
              <a:gd name="connsiteX49" fmla="*/ 3193188 w 4584818"/>
              <a:gd name="connsiteY49" fmla="*/ 7874 h 5577213"/>
              <a:gd name="connsiteX50" fmla="*/ 3288797 w 4584818"/>
              <a:gd name="connsiteY50" fmla="*/ 18499 h 5577213"/>
              <a:gd name="connsiteX51" fmla="*/ 3703098 w 4584818"/>
              <a:gd name="connsiteY51" fmla="*/ 209724 h 5577213"/>
              <a:gd name="connsiteX52" fmla="*/ 3979299 w 4584818"/>
              <a:gd name="connsiteY52" fmla="*/ 592170 h 5577213"/>
              <a:gd name="connsiteX53" fmla="*/ 3607490 w 4584818"/>
              <a:gd name="connsiteY53" fmla="*/ 369077 h 5577213"/>
              <a:gd name="connsiteX54" fmla="*/ 3405648 w 4584818"/>
              <a:gd name="connsiteY54" fmla="*/ 326579 h 5577213"/>
              <a:gd name="connsiteX55" fmla="*/ 3575618 w 4584818"/>
              <a:gd name="connsiteY55" fmla="*/ 443439 h 5577213"/>
              <a:gd name="connsiteX56" fmla="*/ 3873068 w 4584818"/>
              <a:gd name="connsiteY56" fmla="*/ 804638 h 5577213"/>
              <a:gd name="connsiteX57" fmla="*/ 3681852 w 4584818"/>
              <a:gd name="connsiteY57" fmla="*/ 825885 h 5577213"/>
              <a:gd name="connsiteX58" fmla="*/ 3522503 w 4584818"/>
              <a:gd name="connsiteY58" fmla="*/ 900251 h 5577213"/>
              <a:gd name="connsiteX59" fmla="*/ 3373780 w 4584818"/>
              <a:gd name="connsiteY59" fmla="*/ 794017 h 5577213"/>
              <a:gd name="connsiteX60" fmla="*/ 3033839 w 4584818"/>
              <a:gd name="connsiteY60" fmla="*/ 719651 h 5577213"/>
              <a:gd name="connsiteX61" fmla="*/ 2470814 w 4584818"/>
              <a:gd name="connsiteY61" fmla="*/ 857757 h 5577213"/>
              <a:gd name="connsiteX62" fmla="*/ 2322091 w 4584818"/>
              <a:gd name="connsiteY62" fmla="*/ 942745 h 5577213"/>
              <a:gd name="connsiteX63" fmla="*/ 2120248 w 4584818"/>
              <a:gd name="connsiteY63" fmla="*/ 1112723 h 5577213"/>
              <a:gd name="connsiteX64" fmla="*/ 2460188 w 4584818"/>
              <a:gd name="connsiteY64" fmla="*/ 932123 h 5577213"/>
              <a:gd name="connsiteX65" fmla="*/ 1950278 w 4584818"/>
              <a:gd name="connsiteY65" fmla="*/ 1314569 h 5577213"/>
              <a:gd name="connsiteX66" fmla="*/ 1854670 w 4584818"/>
              <a:gd name="connsiteY66" fmla="*/ 1388935 h 5577213"/>
              <a:gd name="connsiteX67" fmla="*/ 1079185 w 4584818"/>
              <a:gd name="connsiteY67" fmla="*/ 2600019 h 5577213"/>
              <a:gd name="connsiteX68" fmla="*/ 824228 w 4584818"/>
              <a:gd name="connsiteY68" fmla="*/ 4034191 h 5577213"/>
              <a:gd name="connsiteX69" fmla="*/ 834849 w 4584818"/>
              <a:gd name="connsiteY69" fmla="*/ 4108557 h 5577213"/>
              <a:gd name="connsiteX70" fmla="*/ 834849 w 4584818"/>
              <a:gd name="connsiteY70" fmla="*/ 3917336 h 5577213"/>
              <a:gd name="connsiteX71" fmla="*/ 1100428 w 4584818"/>
              <a:gd name="connsiteY71" fmla="*/ 2600019 h 5577213"/>
              <a:gd name="connsiteX72" fmla="*/ 1674078 w 4584818"/>
              <a:gd name="connsiteY72" fmla="*/ 1633275 h 5577213"/>
              <a:gd name="connsiteX73" fmla="*/ 1865295 w 4584818"/>
              <a:gd name="connsiteY73" fmla="*/ 1420803 h 5577213"/>
              <a:gd name="connsiteX74" fmla="*/ 1918410 w 4584818"/>
              <a:gd name="connsiteY74" fmla="*/ 1442050 h 5577213"/>
              <a:gd name="connsiteX75" fmla="*/ 2003397 w 4584818"/>
              <a:gd name="connsiteY75" fmla="*/ 1367688 h 5577213"/>
              <a:gd name="connsiteX76" fmla="*/ 2183989 w 4584818"/>
              <a:gd name="connsiteY76" fmla="*/ 1240204 h 5577213"/>
              <a:gd name="connsiteX77" fmla="*/ 2534554 w 4584818"/>
              <a:gd name="connsiteY77" fmla="*/ 1017110 h 5577213"/>
              <a:gd name="connsiteX78" fmla="*/ 2789507 w 4584818"/>
              <a:gd name="connsiteY78" fmla="*/ 932123 h 5577213"/>
              <a:gd name="connsiteX79" fmla="*/ 3012592 w 4584818"/>
              <a:gd name="connsiteY79" fmla="*/ 942745 h 5577213"/>
              <a:gd name="connsiteX80" fmla="*/ 3033839 w 4584818"/>
              <a:gd name="connsiteY80" fmla="*/ 953370 h 5577213"/>
              <a:gd name="connsiteX81" fmla="*/ 3235677 w 4584818"/>
              <a:gd name="connsiteY81" fmla="*/ 1038357 h 5577213"/>
              <a:gd name="connsiteX82" fmla="*/ 3299419 w 4584818"/>
              <a:gd name="connsiteY82" fmla="*/ 1208336 h 5577213"/>
              <a:gd name="connsiteX83" fmla="*/ 3267550 w 4584818"/>
              <a:gd name="connsiteY83" fmla="*/ 1165838 h 5577213"/>
              <a:gd name="connsiteX84" fmla="*/ 3267550 w 4584818"/>
              <a:gd name="connsiteY84" fmla="*/ 1176463 h 5577213"/>
              <a:gd name="connsiteX85" fmla="*/ 3161316 w 4584818"/>
              <a:gd name="connsiteY85" fmla="*/ 1165838 h 5577213"/>
              <a:gd name="connsiteX86" fmla="*/ 2980724 w 4584818"/>
              <a:gd name="connsiteY86" fmla="*/ 1229582 h 5577213"/>
              <a:gd name="connsiteX87" fmla="*/ 2938231 w 4584818"/>
              <a:gd name="connsiteY87" fmla="*/ 1218957 h 5577213"/>
              <a:gd name="connsiteX88" fmla="*/ 2800129 w 4584818"/>
              <a:gd name="connsiteY88" fmla="*/ 1250829 h 5577213"/>
              <a:gd name="connsiteX89" fmla="*/ 2651405 w 4584818"/>
              <a:gd name="connsiteY89" fmla="*/ 1325191 h 5577213"/>
              <a:gd name="connsiteX90" fmla="*/ 2300844 w 4584818"/>
              <a:gd name="connsiteY90" fmla="*/ 1601403 h 5577213"/>
              <a:gd name="connsiteX91" fmla="*/ 2247729 w 4584818"/>
              <a:gd name="connsiteY91" fmla="*/ 1643897 h 5577213"/>
              <a:gd name="connsiteX92" fmla="*/ 1514729 w 4584818"/>
              <a:gd name="connsiteY92" fmla="*/ 2695627 h 5577213"/>
              <a:gd name="connsiteX93" fmla="*/ 1281023 w 4584818"/>
              <a:gd name="connsiteY93" fmla="*/ 4012944 h 5577213"/>
              <a:gd name="connsiteX94" fmla="*/ 1397878 w 4584818"/>
              <a:gd name="connsiteY94" fmla="*/ 4331650 h 5577213"/>
              <a:gd name="connsiteX95" fmla="*/ 1429747 w 4584818"/>
              <a:gd name="connsiteY95" fmla="*/ 4352897 h 5577213"/>
              <a:gd name="connsiteX96" fmla="*/ 1397878 w 4584818"/>
              <a:gd name="connsiteY96" fmla="*/ 4321029 h 5577213"/>
              <a:gd name="connsiteX97" fmla="*/ 1302270 w 4584818"/>
              <a:gd name="connsiteY97" fmla="*/ 4012944 h 5577213"/>
              <a:gd name="connsiteX98" fmla="*/ 1557223 w 4584818"/>
              <a:gd name="connsiteY98" fmla="*/ 2780618 h 5577213"/>
              <a:gd name="connsiteX99" fmla="*/ 1397878 w 4584818"/>
              <a:gd name="connsiteY99" fmla="*/ 3981076 h 5577213"/>
              <a:gd name="connsiteX100" fmla="*/ 1493487 w 4584818"/>
              <a:gd name="connsiteY100" fmla="*/ 4225416 h 5577213"/>
              <a:gd name="connsiteX101" fmla="*/ 1557223 w 4584818"/>
              <a:gd name="connsiteY101" fmla="*/ 4278536 h 5577213"/>
              <a:gd name="connsiteX102" fmla="*/ 1737819 w 4584818"/>
              <a:gd name="connsiteY102" fmla="*/ 4299782 h 5577213"/>
              <a:gd name="connsiteX103" fmla="*/ 2162742 w 4584818"/>
              <a:gd name="connsiteY103" fmla="*/ 4204170 h 5577213"/>
              <a:gd name="connsiteX104" fmla="*/ 2577044 w 4584818"/>
              <a:gd name="connsiteY104" fmla="*/ 3832345 h 5577213"/>
              <a:gd name="connsiteX105" fmla="*/ 2704524 w 4584818"/>
              <a:gd name="connsiteY105" fmla="*/ 3662370 h 5577213"/>
              <a:gd name="connsiteX106" fmla="*/ 3182563 w 4584818"/>
              <a:gd name="connsiteY106" fmla="*/ 2833733 h 5577213"/>
              <a:gd name="connsiteX107" fmla="*/ 2704524 w 4584818"/>
              <a:gd name="connsiteY107" fmla="*/ 3927957 h 5577213"/>
              <a:gd name="connsiteX108" fmla="*/ 2449567 w 4584818"/>
              <a:gd name="connsiteY108" fmla="*/ 4278536 h 5577213"/>
              <a:gd name="connsiteX109" fmla="*/ 2757639 w 4584818"/>
              <a:gd name="connsiteY109" fmla="*/ 3959829 h 5577213"/>
              <a:gd name="connsiteX110" fmla="*/ 3490635 w 4584818"/>
              <a:gd name="connsiteY110" fmla="*/ 2493781 h 5577213"/>
              <a:gd name="connsiteX111" fmla="*/ 3586243 w 4584818"/>
              <a:gd name="connsiteY111" fmla="*/ 2228194 h 5577213"/>
              <a:gd name="connsiteX112" fmla="*/ 3533128 w 4584818"/>
              <a:gd name="connsiteY112" fmla="*/ 2504406 h 5577213"/>
              <a:gd name="connsiteX113" fmla="*/ 2789507 w 4584818"/>
              <a:gd name="connsiteY113" fmla="*/ 3981076 h 5577213"/>
              <a:gd name="connsiteX114" fmla="*/ 2353959 w 4584818"/>
              <a:gd name="connsiteY114" fmla="*/ 4427263 h 5577213"/>
              <a:gd name="connsiteX115" fmla="*/ 2343337 w 4584818"/>
              <a:gd name="connsiteY115" fmla="*/ 4459135 h 5577213"/>
              <a:gd name="connsiteX116" fmla="*/ 2832001 w 4584818"/>
              <a:gd name="connsiteY116" fmla="*/ 4012944 h 5577213"/>
              <a:gd name="connsiteX117" fmla="*/ 3564996 w 4584818"/>
              <a:gd name="connsiteY117" fmla="*/ 2504406 h 5577213"/>
              <a:gd name="connsiteX118" fmla="*/ 3809329 w 4584818"/>
              <a:gd name="connsiteY118" fmla="*/ 1930735 h 5577213"/>
              <a:gd name="connsiteX119" fmla="*/ 3713720 w 4584818"/>
              <a:gd name="connsiteY119" fmla="*/ 2536274 h 5577213"/>
              <a:gd name="connsiteX120" fmla="*/ 3108201 w 4584818"/>
              <a:gd name="connsiteY120" fmla="*/ 3874838 h 5577213"/>
              <a:gd name="connsiteX121" fmla="*/ 3076333 w 4584818"/>
              <a:gd name="connsiteY121" fmla="*/ 3981076 h 5577213"/>
              <a:gd name="connsiteX122" fmla="*/ 3331286 w 4584818"/>
              <a:gd name="connsiteY122" fmla="*/ 3545511 h 5577213"/>
              <a:gd name="connsiteX123" fmla="*/ 3214435 w 4584818"/>
              <a:gd name="connsiteY123" fmla="*/ 3927957 h 5577213"/>
              <a:gd name="connsiteX124" fmla="*/ 3851822 w 4584818"/>
              <a:gd name="connsiteY124" fmla="*/ 2568146 h 5577213"/>
              <a:gd name="connsiteX125" fmla="*/ 4032413 w 4584818"/>
              <a:gd name="connsiteY125" fmla="*/ 1782003 h 5577213"/>
              <a:gd name="connsiteX126" fmla="*/ 4053660 w 4584818"/>
              <a:gd name="connsiteY126" fmla="*/ 1665144 h 5577213"/>
              <a:gd name="connsiteX127" fmla="*/ 4064286 w 4584818"/>
              <a:gd name="connsiteY127" fmla="*/ 1782003 h 5577213"/>
              <a:gd name="connsiteX128" fmla="*/ 3904938 w 4584818"/>
              <a:gd name="connsiteY128" fmla="*/ 2578772 h 5577213"/>
              <a:gd name="connsiteX129" fmla="*/ 3554376 w 4584818"/>
              <a:gd name="connsiteY129" fmla="*/ 3418030 h 5577213"/>
              <a:gd name="connsiteX130" fmla="*/ 3458767 w 4584818"/>
              <a:gd name="connsiteY130" fmla="*/ 3779230 h 5577213"/>
              <a:gd name="connsiteX131" fmla="*/ 3968677 w 4584818"/>
              <a:gd name="connsiteY131" fmla="*/ 2600019 h 5577213"/>
              <a:gd name="connsiteX132" fmla="*/ 4138647 w 4584818"/>
              <a:gd name="connsiteY132" fmla="*/ 1771382 h 5577213"/>
              <a:gd name="connsiteX133" fmla="*/ 4117400 w 4584818"/>
              <a:gd name="connsiteY133" fmla="*/ 1452676 h 5577213"/>
              <a:gd name="connsiteX134" fmla="*/ 4159895 w 4584818"/>
              <a:gd name="connsiteY134" fmla="*/ 1760756 h 5577213"/>
              <a:gd name="connsiteX135" fmla="*/ 4011166 w 4584818"/>
              <a:gd name="connsiteY135" fmla="*/ 2610640 h 5577213"/>
              <a:gd name="connsiteX136" fmla="*/ 3448141 w 4584818"/>
              <a:gd name="connsiteY136" fmla="*/ 3896089 h 5577213"/>
              <a:gd name="connsiteX137" fmla="*/ 3586243 w 4584818"/>
              <a:gd name="connsiteY137" fmla="*/ 3800476 h 5577213"/>
              <a:gd name="connsiteX138" fmla="*/ 3586243 w 4584818"/>
              <a:gd name="connsiteY138" fmla="*/ 3811098 h 5577213"/>
              <a:gd name="connsiteX139" fmla="*/ 3713720 w 4584818"/>
              <a:gd name="connsiteY139" fmla="*/ 3588004 h 5577213"/>
              <a:gd name="connsiteX140" fmla="*/ 3968677 w 4584818"/>
              <a:gd name="connsiteY140" fmla="*/ 3024958 h 5577213"/>
              <a:gd name="connsiteX141" fmla="*/ 4138647 w 4584818"/>
              <a:gd name="connsiteY141" fmla="*/ 2631887 h 5577213"/>
              <a:gd name="connsiteX142" fmla="*/ 4319239 w 4584818"/>
              <a:gd name="connsiteY142" fmla="*/ 2249440 h 5577213"/>
              <a:gd name="connsiteX143" fmla="*/ 4202383 w 4584818"/>
              <a:gd name="connsiteY143" fmla="*/ 2653134 h 5577213"/>
              <a:gd name="connsiteX144" fmla="*/ 4021792 w 4584818"/>
              <a:gd name="connsiteY144" fmla="*/ 3152439 h 5577213"/>
              <a:gd name="connsiteX145" fmla="*/ 4064286 w 4584818"/>
              <a:gd name="connsiteY145" fmla="*/ 3141818 h 5577213"/>
              <a:gd name="connsiteX146" fmla="*/ 4117400 w 4584818"/>
              <a:gd name="connsiteY146" fmla="*/ 2971839 h 5577213"/>
              <a:gd name="connsiteX147" fmla="*/ 4276745 w 4584818"/>
              <a:gd name="connsiteY147" fmla="*/ 2663759 h 5577213"/>
              <a:gd name="connsiteX148" fmla="*/ 4499835 w 4584818"/>
              <a:gd name="connsiteY148" fmla="*/ 1728888 h 5577213"/>
              <a:gd name="connsiteX149" fmla="*/ 4436094 w 4584818"/>
              <a:gd name="connsiteY149" fmla="*/ 1197710 h 5577213"/>
              <a:gd name="connsiteX150" fmla="*/ 4074908 w 4584818"/>
              <a:gd name="connsiteY150" fmla="*/ 687779 h 5577213"/>
              <a:gd name="connsiteX151" fmla="*/ 4478587 w 4584818"/>
              <a:gd name="connsiteY151" fmla="*/ 1165838 h 5577213"/>
              <a:gd name="connsiteX152" fmla="*/ 4584818 w 4584818"/>
              <a:gd name="connsiteY152" fmla="*/ 1718263 h 5577213"/>
              <a:gd name="connsiteX153" fmla="*/ 4414848 w 4584818"/>
              <a:gd name="connsiteY153" fmla="*/ 2695627 h 5577213"/>
              <a:gd name="connsiteX154" fmla="*/ 3713720 w 4584818"/>
              <a:gd name="connsiteY154" fmla="*/ 4214791 h 5577213"/>
              <a:gd name="connsiteX155" fmla="*/ 3522503 w 4584818"/>
              <a:gd name="connsiteY155" fmla="*/ 4491003 h 5577213"/>
              <a:gd name="connsiteX156" fmla="*/ 2725767 w 4584818"/>
              <a:gd name="connsiteY156" fmla="*/ 5234653 h 5577213"/>
              <a:gd name="connsiteX157" fmla="*/ 1599717 w 4584818"/>
              <a:gd name="connsiteY157" fmla="*/ 5574606 h 5577213"/>
              <a:gd name="connsiteX158" fmla="*/ 1015445 w 4584818"/>
              <a:gd name="connsiteY158" fmla="*/ 5500240 h 5577213"/>
              <a:gd name="connsiteX159" fmla="*/ 771113 w 4584818"/>
              <a:gd name="connsiteY159" fmla="*/ 5394006 h 5577213"/>
              <a:gd name="connsiteX160" fmla="*/ 1036691 w 4584818"/>
              <a:gd name="connsiteY160" fmla="*/ 5457747 h 5577213"/>
              <a:gd name="connsiteX161" fmla="*/ 1344759 w 4584818"/>
              <a:gd name="connsiteY161" fmla="*/ 5489615 h 5577213"/>
              <a:gd name="connsiteX162" fmla="*/ 1068559 w 4584818"/>
              <a:gd name="connsiteY162" fmla="*/ 5394006 h 5577213"/>
              <a:gd name="connsiteX163" fmla="*/ 1036691 w 4584818"/>
              <a:gd name="connsiteY163" fmla="*/ 5383381 h 5577213"/>
              <a:gd name="connsiteX164" fmla="*/ 643636 w 4584818"/>
              <a:gd name="connsiteY164" fmla="*/ 5128415 h 5577213"/>
              <a:gd name="connsiteX165" fmla="*/ 250577 w 4584818"/>
              <a:gd name="connsiteY165" fmla="*/ 4310404 h 5577213"/>
              <a:gd name="connsiteX166" fmla="*/ 494909 w 4584818"/>
              <a:gd name="connsiteY166" fmla="*/ 2472534 h 5577213"/>
              <a:gd name="connsiteX167" fmla="*/ 664879 w 4584818"/>
              <a:gd name="connsiteY167" fmla="*/ 2058215 h 5577213"/>
              <a:gd name="connsiteX168" fmla="*/ 707372 w 4584818"/>
              <a:gd name="connsiteY168" fmla="*/ 1941356 h 5577213"/>
              <a:gd name="connsiteX169" fmla="*/ 473666 w 4584818"/>
              <a:gd name="connsiteY169" fmla="*/ 2461912 h 5577213"/>
              <a:gd name="connsiteX170" fmla="*/ 197462 w 4584818"/>
              <a:gd name="connsiteY170" fmla="*/ 4321029 h 5577213"/>
              <a:gd name="connsiteX171" fmla="*/ 516155 w 4584818"/>
              <a:gd name="connsiteY171" fmla="*/ 5096547 h 5577213"/>
              <a:gd name="connsiteX172" fmla="*/ 133726 w 4584818"/>
              <a:gd name="connsiteY172" fmla="*/ 4342276 h 5577213"/>
              <a:gd name="connsiteX173" fmla="*/ 91232 w 4584818"/>
              <a:gd name="connsiteY173" fmla="*/ 4151051 h 5577213"/>
              <a:gd name="connsiteX174" fmla="*/ 101853 w 4584818"/>
              <a:gd name="connsiteY174" fmla="*/ 4352897 h 5577213"/>
              <a:gd name="connsiteX175" fmla="*/ 101853 w 4584818"/>
              <a:gd name="connsiteY175" fmla="*/ 4416642 h 5577213"/>
              <a:gd name="connsiteX176" fmla="*/ 80607 w 4584818"/>
              <a:gd name="connsiteY176" fmla="*/ 4363523 h 5577213"/>
              <a:gd name="connsiteX177" fmla="*/ 271824 w 4584818"/>
              <a:gd name="connsiteY177" fmla="*/ 2419419 h 5577213"/>
              <a:gd name="connsiteX178" fmla="*/ 1376631 w 4584818"/>
              <a:gd name="connsiteY178" fmla="*/ 815264 h 5577213"/>
              <a:gd name="connsiteX179" fmla="*/ 1429747 w 4584818"/>
              <a:gd name="connsiteY179" fmla="*/ 751523 h 5577213"/>
              <a:gd name="connsiteX180" fmla="*/ 2205235 w 4584818"/>
              <a:gd name="connsiteY180" fmla="*/ 199099 h 5577213"/>
              <a:gd name="connsiteX181" fmla="*/ 2864036 w 4584818"/>
              <a:gd name="connsiteY181" fmla="*/ 9369 h 557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584818" h="5577213">
                <a:moveTo>
                  <a:pt x="712222" y="4649566"/>
                </a:moveTo>
                <a:cubicBezTo>
                  <a:pt x="765145" y="4733727"/>
                  <a:pt x="818072" y="4796845"/>
                  <a:pt x="892163" y="4870486"/>
                </a:cubicBezTo>
                <a:cubicBezTo>
                  <a:pt x="998012" y="4954647"/>
                  <a:pt x="1093277" y="4996727"/>
                  <a:pt x="1220295" y="5038807"/>
                </a:cubicBezTo>
                <a:cubicBezTo>
                  <a:pt x="1368487" y="5080887"/>
                  <a:pt x="1495505" y="5091406"/>
                  <a:pt x="1654276" y="5091406"/>
                </a:cubicBezTo>
                <a:cubicBezTo>
                  <a:pt x="1982408" y="5070368"/>
                  <a:pt x="2141180" y="5017765"/>
                  <a:pt x="2448143" y="4881005"/>
                </a:cubicBezTo>
                <a:cubicBezTo>
                  <a:pt x="2448143" y="4891528"/>
                  <a:pt x="2469312" y="4902048"/>
                  <a:pt x="2469312" y="4902048"/>
                </a:cubicBezTo>
                <a:cubicBezTo>
                  <a:pt x="2469312" y="4891528"/>
                  <a:pt x="2522238" y="4859967"/>
                  <a:pt x="2522238" y="4859967"/>
                </a:cubicBezTo>
                <a:cubicBezTo>
                  <a:pt x="2575161" y="4817887"/>
                  <a:pt x="2628083" y="4775807"/>
                  <a:pt x="2681010" y="4723208"/>
                </a:cubicBezTo>
                <a:cubicBezTo>
                  <a:pt x="2659841" y="4744246"/>
                  <a:pt x="2617499" y="4775807"/>
                  <a:pt x="2617499" y="4775807"/>
                </a:cubicBezTo>
                <a:cubicBezTo>
                  <a:pt x="2606914" y="4775807"/>
                  <a:pt x="2501065" y="4817887"/>
                  <a:pt x="2501065" y="4817887"/>
                </a:cubicBezTo>
                <a:cubicBezTo>
                  <a:pt x="2501065" y="4817887"/>
                  <a:pt x="2405805" y="4849448"/>
                  <a:pt x="2405805" y="4849448"/>
                </a:cubicBezTo>
                <a:cubicBezTo>
                  <a:pt x="2151764" y="4986208"/>
                  <a:pt x="1940070" y="5049326"/>
                  <a:pt x="1654276" y="5059845"/>
                </a:cubicBezTo>
                <a:cubicBezTo>
                  <a:pt x="1506089" y="5070368"/>
                  <a:pt x="1379071" y="5059845"/>
                  <a:pt x="1230880" y="5017765"/>
                </a:cubicBezTo>
                <a:cubicBezTo>
                  <a:pt x="1103862" y="4975689"/>
                  <a:pt x="1008597" y="4933609"/>
                  <a:pt x="902752" y="4849448"/>
                </a:cubicBezTo>
                <a:cubicBezTo>
                  <a:pt x="828656" y="4786326"/>
                  <a:pt x="775730" y="4723208"/>
                  <a:pt x="712222" y="4649566"/>
                </a:cubicBezTo>
                <a:close/>
                <a:moveTo>
                  <a:pt x="3194322" y="4064778"/>
                </a:moveTo>
                <a:cubicBezTo>
                  <a:pt x="3162540" y="4107014"/>
                  <a:pt x="3130757" y="4149250"/>
                  <a:pt x="3098975" y="4191481"/>
                </a:cubicBezTo>
                <a:cubicBezTo>
                  <a:pt x="3035411" y="4286513"/>
                  <a:pt x="2971847" y="4360424"/>
                  <a:pt x="2897690" y="4444892"/>
                </a:cubicBezTo>
                <a:cubicBezTo>
                  <a:pt x="2908282" y="4444892"/>
                  <a:pt x="2918875" y="4444892"/>
                  <a:pt x="2918875" y="4444892"/>
                </a:cubicBezTo>
                <a:cubicBezTo>
                  <a:pt x="2855315" y="4518803"/>
                  <a:pt x="2791750" y="4582155"/>
                  <a:pt x="2706997" y="4656066"/>
                </a:cubicBezTo>
                <a:cubicBezTo>
                  <a:pt x="2717589" y="4656066"/>
                  <a:pt x="2770561" y="4634950"/>
                  <a:pt x="2770561" y="4645506"/>
                </a:cubicBezTo>
                <a:cubicBezTo>
                  <a:pt x="2908282" y="4497687"/>
                  <a:pt x="3003629" y="4370980"/>
                  <a:pt x="3109568" y="4202041"/>
                </a:cubicBezTo>
                <a:cubicBezTo>
                  <a:pt x="3141350" y="4159805"/>
                  <a:pt x="3162540" y="4107014"/>
                  <a:pt x="3194322" y="4064778"/>
                </a:cubicBezTo>
                <a:close/>
                <a:moveTo>
                  <a:pt x="3636161" y="2882207"/>
                </a:moveTo>
                <a:cubicBezTo>
                  <a:pt x="3541384" y="3106692"/>
                  <a:pt x="3446606" y="3320486"/>
                  <a:pt x="3330771" y="3544967"/>
                </a:cubicBezTo>
                <a:cubicBezTo>
                  <a:pt x="3415016" y="3331173"/>
                  <a:pt x="3541384" y="3085310"/>
                  <a:pt x="3636161" y="2882207"/>
                </a:cubicBezTo>
                <a:close/>
                <a:moveTo>
                  <a:pt x="1494301" y="2323409"/>
                </a:moveTo>
                <a:cubicBezTo>
                  <a:pt x="1441632" y="2440117"/>
                  <a:pt x="1388964" y="2546212"/>
                  <a:pt x="1346826" y="2652311"/>
                </a:cubicBezTo>
                <a:cubicBezTo>
                  <a:pt x="1262551" y="2885723"/>
                  <a:pt x="1199347" y="3097916"/>
                  <a:pt x="1146679" y="3331328"/>
                </a:cubicBezTo>
                <a:cubicBezTo>
                  <a:pt x="1125612" y="3469254"/>
                  <a:pt x="1115076" y="3585962"/>
                  <a:pt x="1115076" y="3723888"/>
                </a:cubicBezTo>
                <a:cubicBezTo>
                  <a:pt x="1146679" y="3723888"/>
                  <a:pt x="1125612" y="3904251"/>
                  <a:pt x="1146679" y="4052790"/>
                </a:cubicBezTo>
                <a:cubicBezTo>
                  <a:pt x="1157214" y="4095226"/>
                  <a:pt x="1157214" y="4137666"/>
                  <a:pt x="1178280" y="4180103"/>
                </a:cubicBezTo>
                <a:cubicBezTo>
                  <a:pt x="1209883" y="4275593"/>
                  <a:pt x="1241485" y="4339251"/>
                  <a:pt x="1315224" y="4402906"/>
                </a:cubicBezTo>
                <a:cubicBezTo>
                  <a:pt x="1367893" y="4445346"/>
                  <a:pt x="1410031" y="4466564"/>
                  <a:pt x="1462699" y="4487786"/>
                </a:cubicBezTo>
                <a:cubicBezTo>
                  <a:pt x="1546974" y="4509004"/>
                  <a:pt x="1631245" y="4519613"/>
                  <a:pt x="1715520" y="4509004"/>
                </a:cubicBezTo>
                <a:cubicBezTo>
                  <a:pt x="1810326" y="4498395"/>
                  <a:pt x="1757657" y="4498395"/>
                  <a:pt x="1747122" y="4498395"/>
                </a:cubicBezTo>
                <a:cubicBezTo>
                  <a:pt x="1747122" y="4498395"/>
                  <a:pt x="1715520" y="4498395"/>
                  <a:pt x="1715520" y="4498395"/>
                </a:cubicBezTo>
                <a:cubicBezTo>
                  <a:pt x="1631245" y="4498395"/>
                  <a:pt x="1557509" y="4487786"/>
                  <a:pt x="1473235" y="4466564"/>
                </a:cubicBezTo>
                <a:cubicBezTo>
                  <a:pt x="1420566" y="4445346"/>
                  <a:pt x="1378428" y="4424128"/>
                  <a:pt x="1336291" y="4381687"/>
                </a:cubicBezTo>
                <a:cubicBezTo>
                  <a:pt x="1241485" y="4286202"/>
                  <a:pt x="1209883" y="4180103"/>
                  <a:pt x="1178280" y="4042177"/>
                </a:cubicBezTo>
                <a:cubicBezTo>
                  <a:pt x="1115076" y="3585962"/>
                  <a:pt x="1220418" y="3119134"/>
                  <a:pt x="1367893" y="2662920"/>
                </a:cubicBezTo>
                <a:cubicBezTo>
                  <a:pt x="1410031" y="2546212"/>
                  <a:pt x="1441632" y="2440117"/>
                  <a:pt x="1494301" y="2323409"/>
                </a:cubicBezTo>
                <a:close/>
                <a:moveTo>
                  <a:pt x="3883072" y="2212947"/>
                </a:moveTo>
                <a:cubicBezTo>
                  <a:pt x="3883072" y="2266062"/>
                  <a:pt x="3818660" y="2457279"/>
                  <a:pt x="3786456" y="2552888"/>
                </a:cubicBezTo>
                <a:cubicBezTo>
                  <a:pt x="3775721" y="2606007"/>
                  <a:pt x="3711309" y="2722858"/>
                  <a:pt x="3636161" y="2882207"/>
                </a:cubicBezTo>
                <a:cubicBezTo>
                  <a:pt x="3679101" y="2775977"/>
                  <a:pt x="3722046" y="2659122"/>
                  <a:pt x="3764985" y="2552888"/>
                </a:cubicBezTo>
                <a:cubicBezTo>
                  <a:pt x="3818660" y="2436032"/>
                  <a:pt x="3850868" y="2329802"/>
                  <a:pt x="3883072" y="2212947"/>
                </a:cubicBezTo>
                <a:close/>
                <a:moveTo>
                  <a:pt x="3044615" y="0"/>
                </a:moveTo>
                <a:lnTo>
                  <a:pt x="3122315" y="0"/>
                </a:lnTo>
                <a:lnTo>
                  <a:pt x="3193188" y="7874"/>
                </a:lnTo>
                <a:cubicBezTo>
                  <a:pt x="3225056" y="10530"/>
                  <a:pt x="3256926" y="13186"/>
                  <a:pt x="3288797" y="18499"/>
                </a:cubicBezTo>
                <a:cubicBezTo>
                  <a:pt x="3288797" y="18499"/>
                  <a:pt x="3639359" y="167226"/>
                  <a:pt x="3703098" y="209724"/>
                </a:cubicBezTo>
                <a:cubicBezTo>
                  <a:pt x="3745588" y="230971"/>
                  <a:pt x="4096154" y="539051"/>
                  <a:pt x="3979299" y="592170"/>
                </a:cubicBezTo>
                <a:cubicBezTo>
                  <a:pt x="3968677" y="592170"/>
                  <a:pt x="3724346" y="411571"/>
                  <a:pt x="3607490" y="369077"/>
                </a:cubicBezTo>
                <a:cubicBezTo>
                  <a:pt x="3586243" y="358452"/>
                  <a:pt x="3437520" y="305333"/>
                  <a:pt x="3405648" y="326579"/>
                </a:cubicBezTo>
                <a:cubicBezTo>
                  <a:pt x="3405648" y="337205"/>
                  <a:pt x="3554376" y="422192"/>
                  <a:pt x="3575618" y="443439"/>
                </a:cubicBezTo>
                <a:cubicBezTo>
                  <a:pt x="3639359" y="485932"/>
                  <a:pt x="3894316" y="719651"/>
                  <a:pt x="3873068" y="804638"/>
                </a:cubicBezTo>
                <a:cubicBezTo>
                  <a:pt x="3809329" y="825885"/>
                  <a:pt x="3745588" y="804638"/>
                  <a:pt x="3681852" y="825885"/>
                </a:cubicBezTo>
                <a:cubicBezTo>
                  <a:pt x="3596864" y="889630"/>
                  <a:pt x="3713720" y="1070229"/>
                  <a:pt x="3522503" y="900251"/>
                </a:cubicBezTo>
                <a:cubicBezTo>
                  <a:pt x="3469389" y="857757"/>
                  <a:pt x="3426894" y="825885"/>
                  <a:pt x="3373780" y="794017"/>
                </a:cubicBezTo>
                <a:cubicBezTo>
                  <a:pt x="3256924" y="740898"/>
                  <a:pt x="3161316" y="730277"/>
                  <a:pt x="3033839" y="719651"/>
                </a:cubicBezTo>
                <a:cubicBezTo>
                  <a:pt x="2821375" y="730277"/>
                  <a:pt x="2662031" y="772770"/>
                  <a:pt x="2470814" y="857757"/>
                </a:cubicBezTo>
                <a:cubicBezTo>
                  <a:pt x="2417699" y="889630"/>
                  <a:pt x="2364584" y="910876"/>
                  <a:pt x="2322091" y="942745"/>
                </a:cubicBezTo>
                <a:cubicBezTo>
                  <a:pt x="2247729" y="995863"/>
                  <a:pt x="2183989" y="1048983"/>
                  <a:pt x="2120248" y="1112723"/>
                </a:cubicBezTo>
                <a:cubicBezTo>
                  <a:pt x="2194610" y="1059604"/>
                  <a:pt x="2375205" y="921498"/>
                  <a:pt x="2460188" y="932123"/>
                </a:cubicBezTo>
                <a:cubicBezTo>
                  <a:pt x="2300844" y="1059604"/>
                  <a:pt x="2109627" y="1187085"/>
                  <a:pt x="1950278" y="1314569"/>
                </a:cubicBezTo>
                <a:cubicBezTo>
                  <a:pt x="1918410" y="1335816"/>
                  <a:pt x="1886542" y="1367688"/>
                  <a:pt x="1854670" y="1388935"/>
                </a:cubicBezTo>
                <a:cubicBezTo>
                  <a:pt x="1472240" y="1792628"/>
                  <a:pt x="1291644" y="2079462"/>
                  <a:pt x="1079185" y="2600019"/>
                </a:cubicBezTo>
                <a:cubicBezTo>
                  <a:pt x="919836" y="3088699"/>
                  <a:pt x="802981" y="3534885"/>
                  <a:pt x="824228" y="4034191"/>
                </a:cubicBezTo>
                <a:cubicBezTo>
                  <a:pt x="824228" y="4055442"/>
                  <a:pt x="834849" y="4108557"/>
                  <a:pt x="834849" y="4108557"/>
                </a:cubicBezTo>
                <a:cubicBezTo>
                  <a:pt x="834849" y="4044817"/>
                  <a:pt x="834849" y="3981076"/>
                  <a:pt x="834849" y="3917336"/>
                </a:cubicBezTo>
                <a:cubicBezTo>
                  <a:pt x="845474" y="3449898"/>
                  <a:pt x="941083" y="3056827"/>
                  <a:pt x="1100428" y="2600019"/>
                </a:cubicBezTo>
                <a:cubicBezTo>
                  <a:pt x="1249155" y="2228194"/>
                  <a:pt x="1408500" y="1951981"/>
                  <a:pt x="1674078" y="1633275"/>
                </a:cubicBezTo>
                <a:cubicBezTo>
                  <a:pt x="1727193" y="1558910"/>
                  <a:pt x="1790934" y="1495169"/>
                  <a:pt x="1865295" y="1420803"/>
                </a:cubicBezTo>
                <a:cubicBezTo>
                  <a:pt x="1886542" y="1431429"/>
                  <a:pt x="1918410" y="1442050"/>
                  <a:pt x="1918410" y="1442050"/>
                </a:cubicBezTo>
                <a:cubicBezTo>
                  <a:pt x="1929035" y="1431429"/>
                  <a:pt x="2003397" y="1367688"/>
                  <a:pt x="2003397" y="1367688"/>
                </a:cubicBezTo>
                <a:cubicBezTo>
                  <a:pt x="2067133" y="1325191"/>
                  <a:pt x="2120248" y="1282697"/>
                  <a:pt x="2183989" y="1240204"/>
                </a:cubicBezTo>
                <a:cubicBezTo>
                  <a:pt x="2300844" y="1155217"/>
                  <a:pt x="2396452" y="1080851"/>
                  <a:pt x="2534554" y="1017110"/>
                </a:cubicBezTo>
                <a:cubicBezTo>
                  <a:pt x="2587669" y="995863"/>
                  <a:pt x="2725767" y="932123"/>
                  <a:pt x="2789507" y="932123"/>
                </a:cubicBezTo>
                <a:cubicBezTo>
                  <a:pt x="2863869" y="942745"/>
                  <a:pt x="2916984" y="921498"/>
                  <a:pt x="3012592" y="942745"/>
                </a:cubicBezTo>
                <a:cubicBezTo>
                  <a:pt x="3044465" y="953370"/>
                  <a:pt x="3033839" y="953370"/>
                  <a:pt x="3033839" y="953370"/>
                </a:cubicBezTo>
                <a:cubicBezTo>
                  <a:pt x="3118827" y="963991"/>
                  <a:pt x="3171941" y="985238"/>
                  <a:pt x="3235677" y="1038357"/>
                </a:cubicBezTo>
                <a:cubicBezTo>
                  <a:pt x="3267550" y="1080851"/>
                  <a:pt x="3331286" y="1155217"/>
                  <a:pt x="3299419" y="1208336"/>
                </a:cubicBezTo>
                <a:cubicBezTo>
                  <a:pt x="3288797" y="1197710"/>
                  <a:pt x="3267550" y="1165838"/>
                  <a:pt x="3267550" y="1165838"/>
                </a:cubicBezTo>
                <a:cubicBezTo>
                  <a:pt x="3267550" y="1165838"/>
                  <a:pt x="3267550" y="1165838"/>
                  <a:pt x="3267550" y="1176463"/>
                </a:cubicBezTo>
                <a:cubicBezTo>
                  <a:pt x="3246303" y="1155217"/>
                  <a:pt x="3193188" y="1155217"/>
                  <a:pt x="3161316" y="1165838"/>
                </a:cubicBezTo>
                <a:cubicBezTo>
                  <a:pt x="3097580" y="1176463"/>
                  <a:pt x="3023218" y="1218957"/>
                  <a:pt x="2980724" y="1229582"/>
                </a:cubicBezTo>
                <a:cubicBezTo>
                  <a:pt x="2959477" y="1218957"/>
                  <a:pt x="2948856" y="1218957"/>
                  <a:pt x="2938231" y="1218957"/>
                </a:cubicBezTo>
                <a:cubicBezTo>
                  <a:pt x="2885116" y="1229582"/>
                  <a:pt x="2842622" y="1240204"/>
                  <a:pt x="2800129" y="1250829"/>
                </a:cubicBezTo>
                <a:cubicBezTo>
                  <a:pt x="2736392" y="1250829"/>
                  <a:pt x="2704524" y="1282697"/>
                  <a:pt x="2651405" y="1325191"/>
                </a:cubicBezTo>
                <a:cubicBezTo>
                  <a:pt x="2651405" y="1335816"/>
                  <a:pt x="2290218" y="1601403"/>
                  <a:pt x="2300844" y="1601403"/>
                </a:cubicBezTo>
                <a:cubicBezTo>
                  <a:pt x="2279597" y="1612029"/>
                  <a:pt x="2268976" y="1622650"/>
                  <a:pt x="2247729" y="1643897"/>
                </a:cubicBezTo>
                <a:cubicBezTo>
                  <a:pt x="1897163" y="1951981"/>
                  <a:pt x="1684700" y="2270687"/>
                  <a:pt x="1514729" y="2695627"/>
                </a:cubicBezTo>
                <a:cubicBezTo>
                  <a:pt x="1366006" y="3120571"/>
                  <a:pt x="1238530" y="3577383"/>
                  <a:pt x="1281023" y="4012944"/>
                </a:cubicBezTo>
                <a:cubicBezTo>
                  <a:pt x="1291644" y="4129804"/>
                  <a:pt x="1312891" y="4236042"/>
                  <a:pt x="1397878" y="4331650"/>
                </a:cubicBezTo>
                <a:cubicBezTo>
                  <a:pt x="1440368" y="4363523"/>
                  <a:pt x="1429747" y="4352897"/>
                  <a:pt x="1429747" y="4352897"/>
                </a:cubicBezTo>
                <a:cubicBezTo>
                  <a:pt x="1419125" y="4342276"/>
                  <a:pt x="1408500" y="4331650"/>
                  <a:pt x="1397878" y="4321029"/>
                </a:cubicBezTo>
                <a:cubicBezTo>
                  <a:pt x="1334138" y="4225416"/>
                  <a:pt x="1312891" y="4119182"/>
                  <a:pt x="1302270" y="4012944"/>
                </a:cubicBezTo>
                <a:cubicBezTo>
                  <a:pt x="1291644" y="3704864"/>
                  <a:pt x="1397878" y="3046205"/>
                  <a:pt x="1557223" y="2780618"/>
                </a:cubicBezTo>
                <a:cubicBezTo>
                  <a:pt x="1557223" y="2791240"/>
                  <a:pt x="1355385" y="3566758"/>
                  <a:pt x="1397878" y="3981076"/>
                </a:cubicBezTo>
                <a:cubicBezTo>
                  <a:pt x="1408500" y="4066063"/>
                  <a:pt x="1429747" y="4161676"/>
                  <a:pt x="1493487" y="4225416"/>
                </a:cubicBezTo>
                <a:cubicBezTo>
                  <a:pt x="1514729" y="4246663"/>
                  <a:pt x="1535976" y="4257289"/>
                  <a:pt x="1557223" y="4278536"/>
                </a:cubicBezTo>
                <a:cubicBezTo>
                  <a:pt x="1620963" y="4299782"/>
                  <a:pt x="1674078" y="4299782"/>
                  <a:pt x="1737819" y="4299782"/>
                </a:cubicBezTo>
                <a:cubicBezTo>
                  <a:pt x="1907789" y="4310404"/>
                  <a:pt x="2014018" y="4278536"/>
                  <a:pt x="2162742" y="4204170"/>
                </a:cubicBezTo>
                <a:cubicBezTo>
                  <a:pt x="2332712" y="4108557"/>
                  <a:pt x="2449567" y="3991698"/>
                  <a:pt x="2577044" y="3832345"/>
                </a:cubicBezTo>
                <a:cubicBezTo>
                  <a:pt x="2619537" y="3779230"/>
                  <a:pt x="2662031" y="3726111"/>
                  <a:pt x="2704524" y="3662370"/>
                </a:cubicBezTo>
                <a:cubicBezTo>
                  <a:pt x="2874494" y="3375533"/>
                  <a:pt x="2970099" y="3131192"/>
                  <a:pt x="3182563" y="2833733"/>
                </a:cubicBezTo>
                <a:cubicBezTo>
                  <a:pt x="3108201" y="3290545"/>
                  <a:pt x="2991346" y="3545511"/>
                  <a:pt x="2704524" y="3927957"/>
                </a:cubicBezTo>
                <a:cubicBezTo>
                  <a:pt x="2619537" y="4044817"/>
                  <a:pt x="2534554" y="4161676"/>
                  <a:pt x="2449567" y="4278536"/>
                </a:cubicBezTo>
                <a:cubicBezTo>
                  <a:pt x="2566422" y="4182923"/>
                  <a:pt x="2662031" y="4087310"/>
                  <a:pt x="2757639" y="3959829"/>
                </a:cubicBezTo>
                <a:cubicBezTo>
                  <a:pt x="3108201" y="3481771"/>
                  <a:pt x="3288797" y="3024958"/>
                  <a:pt x="3490635" y="2493781"/>
                </a:cubicBezTo>
                <a:cubicBezTo>
                  <a:pt x="3511881" y="2440666"/>
                  <a:pt x="3564996" y="2260066"/>
                  <a:pt x="3586243" y="2228194"/>
                </a:cubicBezTo>
                <a:cubicBezTo>
                  <a:pt x="3618111" y="2249440"/>
                  <a:pt x="3543750" y="2461912"/>
                  <a:pt x="3533128" y="2504406"/>
                </a:cubicBezTo>
                <a:cubicBezTo>
                  <a:pt x="3341911" y="3035580"/>
                  <a:pt x="3129448" y="3513639"/>
                  <a:pt x="2789507" y="3981076"/>
                </a:cubicBezTo>
                <a:cubicBezTo>
                  <a:pt x="2651405" y="4161676"/>
                  <a:pt x="2534554" y="4289157"/>
                  <a:pt x="2353959" y="4427263"/>
                </a:cubicBezTo>
                <a:cubicBezTo>
                  <a:pt x="2353959" y="4427263"/>
                  <a:pt x="2343337" y="4459135"/>
                  <a:pt x="2343337" y="4459135"/>
                </a:cubicBezTo>
                <a:cubicBezTo>
                  <a:pt x="2460188" y="4469757"/>
                  <a:pt x="2757639" y="4108557"/>
                  <a:pt x="2832001" y="4012944"/>
                </a:cubicBezTo>
                <a:cubicBezTo>
                  <a:pt x="3171941" y="3524264"/>
                  <a:pt x="3352533" y="3046205"/>
                  <a:pt x="3564996" y="2504406"/>
                </a:cubicBezTo>
                <a:cubicBezTo>
                  <a:pt x="3596864" y="2408793"/>
                  <a:pt x="3734966" y="1962603"/>
                  <a:pt x="3809329" y="1930735"/>
                </a:cubicBezTo>
                <a:cubicBezTo>
                  <a:pt x="3809329" y="2143202"/>
                  <a:pt x="3777460" y="2334428"/>
                  <a:pt x="3713720" y="2536274"/>
                </a:cubicBezTo>
                <a:cubicBezTo>
                  <a:pt x="3554376" y="3035580"/>
                  <a:pt x="3384406" y="3428652"/>
                  <a:pt x="3108201" y="3874838"/>
                </a:cubicBezTo>
                <a:cubicBezTo>
                  <a:pt x="3097580" y="3906710"/>
                  <a:pt x="3076333" y="3981076"/>
                  <a:pt x="3076333" y="3981076"/>
                </a:cubicBezTo>
                <a:cubicBezTo>
                  <a:pt x="3171941" y="3832345"/>
                  <a:pt x="3256924" y="3683617"/>
                  <a:pt x="3331286" y="3545511"/>
                </a:cubicBezTo>
                <a:cubicBezTo>
                  <a:pt x="3246303" y="3736736"/>
                  <a:pt x="3193188" y="3885464"/>
                  <a:pt x="3214435" y="3927957"/>
                </a:cubicBezTo>
                <a:cubicBezTo>
                  <a:pt x="3373780" y="3779230"/>
                  <a:pt x="3766835" y="2801865"/>
                  <a:pt x="3851822" y="2568146"/>
                </a:cubicBezTo>
                <a:cubicBezTo>
                  <a:pt x="3958052" y="2291934"/>
                  <a:pt x="4011166" y="2068841"/>
                  <a:pt x="4032413" y="1782003"/>
                </a:cubicBezTo>
                <a:cubicBezTo>
                  <a:pt x="4032413" y="1771382"/>
                  <a:pt x="4032413" y="1622650"/>
                  <a:pt x="4053660" y="1665144"/>
                </a:cubicBezTo>
                <a:cubicBezTo>
                  <a:pt x="4064286" y="1686390"/>
                  <a:pt x="4064286" y="1750135"/>
                  <a:pt x="4064286" y="1782003"/>
                </a:cubicBezTo>
                <a:cubicBezTo>
                  <a:pt x="4064286" y="2047594"/>
                  <a:pt x="4000545" y="2313181"/>
                  <a:pt x="3904938" y="2578772"/>
                </a:cubicBezTo>
                <a:cubicBezTo>
                  <a:pt x="3798707" y="2865605"/>
                  <a:pt x="3681852" y="3141818"/>
                  <a:pt x="3554376" y="3418030"/>
                </a:cubicBezTo>
                <a:cubicBezTo>
                  <a:pt x="3554376" y="3513639"/>
                  <a:pt x="3469389" y="3757983"/>
                  <a:pt x="3458767" y="3779230"/>
                </a:cubicBezTo>
                <a:cubicBezTo>
                  <a:pt x="3671226" y="3428652"/>
                  <a:pt x="3841196" y="2971839"/>
                  <a:pt x="3968677" y="2600019"/>
                </a:cubicBezTo>
                <a:cubicBezTo>
                  <a:pt x="4064286" y="2313181"/>
                  <a:pt x="4128022" y="2058215"/>
                  <a:pt x="4138647" y="1771382"/>
                </a:cubicBezTo>
                <a:cubicBezTo>
                  <a:pt x="4138647" y="1643897"/>
                  <a:pt x="4128022" y="1569535"/>
                  <a:pt x="4117400" y="1452676"/>
                </a:cubicBezTo>
                <a:cubicBezTo>
                  <a:pt x="4149269" y="1495169"/>
                  <a:pt x="4159895" y="1707641"/>
                  <a:pt x="4159895" y="1760756"/>
                </a:cubicBezTo>
                <a:cubicBezTo>
                  <a:pt x="4159895" y="2058215"/>
                  <a:pt x="4106775" y="2313181"/>
                  <a:pt x="4011166" y="2610640"/>
                </a:cubicBezTo>
                <a:cubicBezTo>
                  <a:pt x="3841196" y="3088699"/>
                  <a:pt x="3692473" y="3449898"/>
                  <a:pt x="3448141" y="3896089"/>
                </a:cubicBezTo>
                <a:cubicBezTo>
                  <a:pt x="3490635" y="3864217"/>
                  <a:pt x="3586243" y="3800476"/>
                  <a:pt x="3586243" y="3800476"/>
                </a:cubicBezTo>
                <a:cubicBezTo>
                  <a:pt x="3586243" y="3800476"/>
                  <a:pt x="3586243" y="3811098"/>
                  <a:pt x="3586243" y="3811098"/>
                </a:cubicBezTo>
                <a:cubicBezTo>
                  <a:pt x="3628737" y="3736736"/>
                  <a:pt x="3671226" y="3662370"/>
                  <a:pt x="3713720" y="3588004"/>
                </a:cubicBezTo>
                <a:cubicBezTo>
                  <a:pt x="3788081" y="3386158"/>
                  <a:pt x="3873068" y="3216180"/>
                  <a:pt x="3968677" y="3024958"/>
                </a:cubicBezTo>
                <a:cubicBezTo>
                  <a:pt x="3979299" y="2993086"/>
                  <a:pt x="4128022" y="2631887"/>
                  <a:pt x="4138647" y="2631887"/>
                </a:cubicBezTo>
                <a:cubicBezTo>
                  <a:pt x="4191762" y="2493781"/>
                  <a:pt x="4244878" y="2376921"/>
                  <a:pt x="4319239" y="2249440"/>
                </a:cubicBezTo>
                <a:cubicBezTo>
                  <a:pt x="4297992" y="2398168"/>
                  <a:pt x="4255498" y="2504406"/>
                  <a:pt x="4202383" y="2653134"/>
                </a:cubicBezTo>
                <a:cubicBezTo>
                  <a:pt x="4149269" y="2812486"/>
                  <a:pt x="4085528" y="2982465"/>
                  <a:pt x="4021792" y="3152439"/>
                </a:cubicBezTo>
                <a:cubicBezTo>
                  <a:pt x="4032413" y="3152439"/>
                  <a:pt x="4064286" y="3141818"/>
                  <a:pt x="4064286" y="3141818"/>
                </a:cubicBezTo>
                <a:cubicBezTo>
                  <a:pt x="4085528" y="3088699"/>
                  <a:pt x="4117400" y="2971839"/>
                  <a:pt x="4117400" y="2971839"/>
                </a:cubicBezTo>
                <a:cubicBezTo>
                  <a:pt x="4170515" y="2918725"/>
                  <a:pt x="4255498" y="2727499"/>
                  <a:pt x="4276745" y="2663759"/>
                </a:cubicBezTo>
                <a:cubicBezTo>
                  <a:pt x="4414848" y="2345053"/>
                  <a:pt x="4478587" y="2058215"/>
                  <a:pt x="4499835" y="1728888"/>
                </a:cubicBezTo>
                <a:cubicBezTo>
                  <a:pt x="4499835" y="1527041"/>
                  <a:pt x="4489209" y="1378310"/>
                  <a:pt x="4436094" y="1197710"/>
                </a:cubicBezTo>
                <a:cubicBezTo>
                  <a:pt x="4351107" y="963991"/>
                  <a:pt x="4255498" y="836511"/>
                  <a:pt x="4074908" y="687779"/>
                </a:cubicBezTo>
                <a:cubicBezTo>
                  <a:pt x="4276745" y="804638"/>
                  <a:pt x="4393600" y="953370"/>
                  <a:pt x="4478587" y="1165838"/>
                </a:cubicBezTo>
                <a:cubicBezTo>
                  <a:pt x="4552949" y="1357063"/>
                  <a:pt x="4574196" y="1505791"/>
                  <a:pt x="4584818" y="1718263"/>
                </a:cubicBezTo>
                <a:cubicBezTo>
                  <a:pt x="4584818" y="2058215"/>
                  <a:pt x="4521077" y="2355674"/>
                  <a:pt x="4414848" y="2695627"/>
                </a:cubicBezTo>
                <a:cubicBezTo>
                  <a:pt x="4223630" y="3237430"/>
                  <a:pt x="4032413" y="3726111"/>
                  <a:pt x="3713720" y="4214791"/>
                </a:cubicBezTo>
                <a:cubicBezTo>
                  <a:pt x="3649983" y="4321029"/>
                  <a:pt x="3586243" y="4406016"/>
                  <a:pt x="3522503" y="4491003"/>
                </a:cubicBezTo>
                <a:cubicBezTo>
                  <a:pt x="3278171" y="4799088"/>
                  <a:pt x="3065707" y="5022181"/>
                  <a:pt x="2725767" y="5234653"/>
                </a:cubicBezTo>
                <a:cubicBezTo>
                  <a:pt x="2343337" y="5468368"/>
                  <a:pt x="2024640" y="5563981"/>
                  <a:pt x="1599717" y="5574606"/>
                </a:cubicBezTo>
                <a:cubicBezTo>
                  <a:pt x="1387253" y="5585227"/>
                  <a:pt x="1217283" y="5563981"/>
                  <a:pt x="1015445" y="5500240"/>
                </a:cubicBezTo>
                <a:cubicBezTo>
                  <a:pt x="930457" y="5468368"/>
                  <a:pt x="856096" y="5436500"/>
                  <a:pt x="771113" y="5394006"/>
                </a:cubicBezTo>
                <a:cubicBezTo>
                  <a:pt x="866721" y="5415253"/>
                  <a:pt x="951704" y="5436500"/>
                  <a:pt x="1036691" y="5457747"/>
                </a:cubicBezTo>
                <a:cubicBezTo>
                  <a:pt x="1142921" y="5468368"/>
                  <a:pt x="1238530" y="5478993"/>
                  <a:pt x="1344759" y="5489615"/>
                </a:cubicBezTo>
                <a:cubicBezTo>
                  <a:pt x="1249155" y="5457747"/>
                  <a:pt x="1164168" y="5436500"/>
                  <a:pt x="1068559" y="5394006"/>
                </a:cubicBezTo>
                <a:cubicBezTo>
                  <a:pt x="1057938" y="5394006"/>
                  <a:pt x="1047313" y="5383381"/>
                  <a:pt x="1036691" y="5383381"/>
                </a:cubicBezTo>
                <a:cubicBezTo>
                  <a:pt x="877342" y="5298394"/>
                  <a:pt x="792359" y="5255900"/>
                  <a:pt x="643636" y="5128415"/>
                </a:cubicBezTo>
                <a:cubicBezTo>
                  <a:pt x="409926" y="4884075"/>
                  <a:pt x="314317" y="4650356"/>
                  <a:pt x="250577" y="4310404"/>
                </a:cubicBezTo>
                <a:cubicBezTo>
                  <a:pt x="165594" y="3672992"/>
                  <a:pt x="282449" y="3099324"/>
                  <a:pt x="494909" y="2472534"/>
                </a:cubicBezTo>
                <a:cubicBezTo>
                  <a:pt x="548028" y="2323806"/>
                  <a:pt x="601142" y="2196321"/>
                  <a:pt x="664879" y="2058215"/>
                </a:cubicBezTo>
                <a:cubicBezTo>
                  <a:pt x="675504" y="2015722"/>
                  <a:pt x="707372" y="1941356"/>
                  <a:pt x="707372" y="1941356"/>
                </a:cubicBezTo>
                <a:cubicBezTo>
                  <a:pt x="611764" y="2111334"/>
                  <a:pt x="537402" y="2281313"/>
                  <a:pt x="473666" y="2461912"/>
                </a:cubicBezTo>
                <a:cubicBezTo>
                  <a:pt x="250577" y="3099324"/>
                  <a:pt x="123100" y="3683617"/>
                  <a:pt x="197462" y="4321029"/>
                </a:cubicBezTo>
                <a:cubicBezTo>
                  <a:pt x="271824" y="4714101"/>
                  <a:pt x="324938" y="4788463"/>
                  <a:pt x="516155" y="5096547"/>
                </a:cubicBezTo>
                <a:cubicBezTo>
                  <a:pt x="303696" y="4873454"/>
                  <a:pt x="208087" y="4650356"/>
                  <a:pt x="133726" y="4342276"/>
                </a:cubicBezTo>
                <a:cubicBezTo>
                  <a:pt x="123100" y="4289157"/>
                  <a:pt x="112479" y="4204170"/>
                  <a:pt x="91232" y="4151051"/>
                </a:cubicBezTo>
                <a:cubicBezTo>
                  <a:pt x="91232" y="4225416"/>
                  <a:pt x="91232" y="4289157"/>
                  <a:pt x="101853" y="4352897"/>
                </a:cubicBezTo>
                <a:cubicBezTo>
                  <a:pt x="101853" y="4374148"/>
                  <a:pt x="101853" y="4395395"/>
                  <a:pt x="101853" y="4416642"/>
                </a:cubicBezTo>
                <a:cubicBezTo>
                  <a:pt x="101853" y="4416642"/>
                  <a:pt x="80607" y="4363523"/>
                  <a:pt x="80607" y="4363523"/>
                </a:cubicBezTo>
                <a:cubicBezTo>
                  <a:pt x="-99985" y="3715485"/>
                  <a:pt x="48739" y="3078077"/>
                  <a:pt x="271824" y="2419419"/>
                </a:cubicBezTo>
                <a:cubicBezTo>
                  <a:pt x="526781" y="1771382"/>
                  <a:pt x="845474" y="1293323"/>
                  <a:pt x="1376631" y="815264"/>
                </a:cubicBezTo>
                <a:cubicBezTo>
                  <a:pt x="1376631" y="804638"/>
                  <a:pt x="1429747" y="751523"/>
                  <a:pt x="1429747" y="751523"/>
                </a:cubicBezTo>
                <a:cubicBezTo>
                  <a:pt x="1684700" y="517805"/>
                  <a:pt x="1897163" y="347826"/>
                  <a:pt x="2205235" y="199099"/>
                </a:cubicBezTo>
                <a:cubicBezTo>
                  <a:pt x="2444255" y="95519"/>
                  <a:pt x="2641447" y="33770"/>
                  <a:pt x="2864036" y="9369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774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035702" y="713780"/>
            <a:ext cx="5318099" cy="5430439"/>
          </a:xfrm>
          <a:custGeom>
            <a:avLst/>
            <a:gdLst>
              <a:gd name="connsiteX0" fmla="*/ 1817617 w 5318099"/>
              <a:gd name="connsiteY0" fmla="*/ 2335721 h 5430439"/>
              <a:gd name="connsiteX1" fmla="*/ 1319024 w 5318099"/>
              <a:gd name="connsiteY1" fmla="*/ 3789465 h 5430439"/>
              <a:gd name="connsiteX2" fmla="*/ 1531189 w 5318099"/>
              <a:gd name="connsiteY2" fmla="*/ 3322568 h 5430439"/>
              <a:gd name="connsiteX3" fmla="*/ 1594843 w 5318099"/>
              <a:gd name="connsiteY3" fmla="*/ 3120955 h 5430439"/>
              <a:gd name="connsiteX4" fmla="*/ 1679707 w 5318099"/>
              <a:gd name="connsiteY4" fmla="*/ 2855676 h 5430439"/>
              <a:gd name="connsiteX5" fmla="*/ 1817617 w 5318099"/>
              <a:gd name="connsiteY5" fmla="*/ 2335721 h 5430439"/>
              <a:gd name="connsiteX6" fmla="*/ 2508091 w 5318099"/>
              <a:gd name="connsiteY6" fmla="*/ 2080584 h 5430439"/>
              <a:gd name="connsiteX7" fmla="*/ 2497355 w 5318099"/>
              <a:gd name="connsiteY7" fmla="*/ 2112390 h 5430439"/>
              <a:gd name="connsiteX8" fmla="*/ 2411471 w 5318099"/>
              <a:gd name="connsiteY8" fmla="*/ 2175996 h 5430439"/>
              <a:gd name="connsiteX9" fmla="*/ 2261180 w 5318099"/>
              <a:gd name="connsiteY9" fmla="*/ 2886291 h 5430439"/>
              <a:gd name="connsiteX10" fmla="*/ 2465147 w 5318099"/>
              <a:gd name="connsiteY10" fmla="*/ 2175996 h 5430439"/>
              <a:gd name="connsiteX11" fmla="*/ 2497355 w 5318099"/>
              <a:gd name="connsiteY11" fmla="*/ 2175996 h 5430439"/>
              <a:gd name="connsiteX12" fmla="*/ 2508091 w 5318099"/>
              <a:gd name="connsiteY12" fmla="*/ 2080584 h 5430439"/>
              <a:gd name="connsiteX13" fmla="*/ 2521090 w 5318099"/>
              <a:gd name="connsiteY13" fmla="*/ 1768697 h 5430439"/>
              <a:gd name="connsiteX14" fmla="*/ 2462609 w 5318099"/>
              <a:gd name="connsiteY14" fmla="*/ 1940636 h 5430439"/>
              <a:gd name="connsiteX15" fmla="*/ 2497699 w 5318099"/>
              <a:gd name="connsiteY15" fmla="*/ 1940636 h 5430439"/>
              <a:gd name="connsiteX16" fmla="*/ 2462609 w 5318099"/>
              <a:gd name="connsiteY16" fmla="*/ 2048098 h 5430439"/>
              <a:gd name="connsiteX17" fmla="*/ 2509392 w 5318099"/>
              <a:gd name="connsiteY17" fmla="*/ 2037353 h 5430439"/>
              <a:gd name="connsiteX18" fmla="*/ 2521090 w 5318099"/>
              <a:gd name="connsiteY18" fmla="*/ 1768697 h 5430439"/>
              <a:gd name="connsiteX19" fmla="*/ 2985671 w 5318099"/>
              <a:gd name="connsiteY19" fmla="*/ 1398329 h 5430439"/>
              <a:gd name="connsiteX20" fmla="*/ 2962930 w 5318099"/>
              <a:gd name="connsiteY20" fmla="*/ 1450310 h 5430439"/>
              <a:gd name="connsiteX21" fmla="*/ 2997045 w 5318099"/>
              <a:gd name="connsiteY21" fmla="*/ 1450310 h 5430439"/>
              <a:gd name="connsiteX22" fmla="*/ 3008416 w 5318099"/>
              <a:gd name="connsiteY22" fmla="*/ 1398329 h 5430439"/>
              <a:gd name="connsiteX23" fmla="*/ 2985671 w 5318099"/>
              <a:gd name="connsiteY23" fmla="*/ 1398329 h 5430439"/>
              <a:gd name="connsiteX24" fmla="*/ 2773518 w 5318099"/>
              <a:gd name="connsiteY24" fmla="*/ 1398329 h 5430439"/>
              <a:gd name="connsiteX25" fmla="*/ 2677029 w 5318099"/>
              <a:gd name="connsiteY25" fmla="*/ 1703721 h 5430439"/>
              <a:gd name="connsiteX26" fmla="*/ 2762799 w 5318099"/>
              <a:gd name="connsiteY26" fmla="*/ 1672131 h 5430439"/>
              <a:gd name="connsiteX27" fmla="*/ 2805685 w 5318099"/>
              <a:gd name="connsiteY27" fmla="*/ 1598416 h 5430439"/>
              <a:gd name="connsiteX28" fmla="*/ 2891454 w 5318099"/>
              <a:gd name="connsiteY28" fmla="*/ 1398329 h 5430439"/>
              <a:gd name="connsiteX29" fmla="*/ 2773518 w 5318099"/>
              <a:gd name="connsiteY29" fmla="*/ 1398329 h 5430439"/>
              <a:gd name="connsiteX30" fmla="*/ 2646709 w 5318099"/>
              <a:gd name="connsiteY30" fmla="*/ 1385334 h 5430439"/>
              <a:gd name="connsiteX31" fmla="*/ 2605557 w 5318099"/>
              <a:gd name="connsiteY31" fmla="*/ 1513208 h 5430439"/>
              <a:gd name="connsiteX32" fmla="*/ 2636423 w 5318099"/>
              <a:gd name="connsiteY32" fmla="*/ 1651739 h 5430439"/>
              <a:gd name="connsiteX33" fmla="*/ 2729015 w 5318099"/>
              <a:gd name="connsiteY33" fmla="*/ 1385334 h 5430439"/>
              <a:gd name="connsiteX34" fmla="*/ 2646709 w 5318099"/>
              <a:gd name="connsiteY34" fmla="*/ 1385334 h 5430439"/>
              <a:gd name="connsiteX35" fmla="*/ 2540581 w 5318099"/>
              <a:gd name="connsiteY35" fmla="*/ 1385334 h 5430439"/>
              <a:gd name="connsiteX36" fmla="*/ 2475601 w 5318099"/>
              <a:gd name="connsiteY36" fmla="*/ 1716716 h 5430439"/>
              <a:gd name="connsiteX37" fmla="*/ 2605557 w 5318099"/>
              <a:gd name="connsiteY37" fmla="*/ 1385334 h 5430439"/>
              <a:gd name="connsiteX38" fmla="*/ 2540581 w 5318099"/>
              <a:gd name="connsiteY38" fmla="*/ 1385334 h 5430439"/>
              <a:gd name="connsiteX39" fmla="*/ 2463608 w 5318099"/>
              <a:gd name="connsiteY39" fmla="*/ 1385334 h 5430439"/>
              <a:gd name="connsiteX40" fmla="*/ 2358647 w 5318099"/>
              <a:gd name="connsiteY40" fmla="*/ 1693676 h 5430439"/>
              <a:gd name="connsiteX41" fmla="*/ 2369141 w 5318099"/>
              <a:gd name="connsiteY41" fmla="*/ 1736207 h 5430439"/>
              <a:gd name="connsiteX42" fmla="*/ 2495099 w 5318099"/>
              <a:gd name="connsiteY42" fmla="*/ 1385334 h 5430439"/>
              <a:gd name="connsiteX43" fmla="*/ 2463608 w 5318099"/>
              <a:gd name="connsiteY43" fmla="*/ 1385334 h 5430439"/>
              <a:gd name="connsiteX44" fmla="*/ 2265903 w 5318099"/>
              <a:gd name="connsiteY44" fmla="*/ 1378838 h 5430439"/>
              <a:gd name="connsiteX45" fmla="*/ 2053256 w 5318099"/>
              <a:gd name="connsiteY45" fmla="*/ 2026851 h 5430439"/>
              <a:gd name="connsiteX46" fmla="*/ 2063885 w 5318099"/>
              <a:gd name="connsiteY46" fmla="*/ 2048098 h 5430439"/>
              <a:gd name="connsiteX47" fmla="*/ 2287171 w 5318099"/>
              <a:gd name="connsiteY47" fmla="*/ 1378838 h 5430439"/>
              <a:gd name="connsiteX48" fmla="*/ 2265903 w 5318099"/>
              <a:gd name="connsiteY48" fmla="*/ 1378838 h 5430439"/>
              <a:gd name="connsiteX49" fmla="*/ 2104672 w 5318099"/>
              <a:gd name="connsiteY49" fmla="*/ 1365843 h 5430439"/>
              <a:gd name="connsiteX50" fmla="*/ 2010598 w 5318099"/>
              <a:gd name="connsiteY50" fmla="*/ 1937636 h 5430439"/>
              <a:gd name="connsiteX51" fmla="*/ 2209203 w 5318099"/>
              <a:gd name="connsiteY51" fmla="*/ 1376432 h 5430439"/>
              <a:gd name="connsiteX52" fmla="*/ 2104672 w 5318099"/>
              <a:gd name="connsiteY52" fmla="*/ 1365843 h 5430439"/>
              <a:gd name="connsiteX53" fmla="*/ 3028627 w 5318099"/>
              <a:gd name="connsiteY53" fmla="*/ 1281372 h 5430439"/>
              <a:gd name="connsiteX54" fmla="*/ 3008411 w 5318099"/>
              <a:gd name="connsiteY54" fmla="*/ 1333353 h 5430439"/>
              <a:gd name="connsiteX55" fmla="*/ 3069053 w 5318099"/>
              <a:gd name="connsiteY55" fmla="*/ 1333353 h 5430439"/>
              <a:gd name="connsiteX56" fmla="*/ 3099379 w 5318099"/>
              <a:gd name="connsiteY56" fmla="*/ 1291768 h 5430439"/>
              <a:gd name="connsiteX57" fmla="*/ 3028627 w 5318099"/>
              <a:gd name="connsiteY57" fmla="*/ 1281372 h 5430439"/>
              <a:gd name="connsiteX58" fmla="*/ 2817481 w 5318099"/>
              <a:gd name="connsiteY58" fmla="*/ 1268377 h 5430439"/>
              <a:gd name="connsiteX59" fmla="*/ 2806987 w 5318099"/>
              <a:gd name="connsiteY59" fmla="*/ 1302492 h 5430439"/>
              <a:gd name="connsiteX60" fmla="*/ 2922446 w 5318099"/>
              <a:gd name="connsiteY60" fmla="*/ 1313862 h 5430439"/>
              <a:gd name="connsiteX61" fmla="*/ 2943439 w 5318099"/>
              <a:gd name="connsiteY61" fmla="*/ 1279747 h 5430439"/>
              <a:gd name="connsiteX62" fmla="*/ 2817481 w 5318099"/>
              <a:gd name="connsiteY62" fmla="*/ 1268377 h 5430439"/>
              <a:gd name="connsiteX63" fmla="*/ 2700585 w 5318099"/>
              <a:gd name="connsiteY63" fmla="*/ 1261881 h 5430439"/>
              <a:gd name="connsiteX64" fmla="*/ 2690025 w 5318099"/>
              <a:gd name="connsiteY64" fmla="*/ 1291121 h 5430439"/>
              <a:gd name="connsiteX65" fmla="*/ 2763936 w 5318099"/>
              <a:gd name="connsiteY65" fmla="*/ 1300867 h 5430439"/>
              <a:gd name="connsiteX66" fmla="*/ 2774496 w 5318099"/>
              <a:gd name="connsiteY66" fmla="*/ 1271626 h 5430439"/>
              <a:gd name="connsiteX67" fmla="*/ 2700585 w 5318099"/>
              <a:gd name="connsiteY67" fmla="*/ 1261881 h 5430439"/>
              <a:gd name="connsiteX68" fmla="*/ 2579567 w 5318099"/>
              <a:gd name="connsiteY68" fmla="*/ 1248886 h 5430439"/>
              <a:gd name="connsiteX69" fmla="*/ 2579567 w 5318099"/>
              <a:gd name="connsiteY69" fmla="*/ 1270546 h 5430439"/>
              <a:gd name="connsiteX70" fmla="*/ 2646397 w 5318099"/>
              <a:gd name="connsiteY70" fmla="*/ 1281376 h 5430439"/>
              <a:gd name="connsiteX71" fmla="*/ 2657539 w 5318099"/>
              <a:gd name="connsiteY71" fmla="*/ 1259716 h 5430439"/>
              <a:gd name="connsiteX72" fmla="*/ 2579567 w 5318099"/>
              <a:gd name="connsiteY72" fmla="*/ 1248886 h 5430439"/>
              <a:gd name="connsiteX73" fmla="*/ 2505925 w 5318099"/>
              <a:gd name="connsiteY73" fmla="*/ 1248886 h 5430439"/>
              <a:gd name="connsiteX74" fmla="*/ 2495095 w 5318099"/>
              <a:gd name="connsiteY74" fmla="*/ 1268381 h 5430439"/>
              <a:gd name="connsiteX75" fmla="*/ 2549242 w 5318099"/>
              <a:gd name="connsiteY75" fmla="*/ 1268381 h 5430439"/>
              <a:gd name="connsiteX76" fmla="*/ 2560072 w 5318099"/>
              <a:gd name="connsiteY76" fmla="*/ 1248886 h 5430439"/>
              <a:gd name="connsiteX77" fmla="*/ 2505925 w 5318099"/>
              <a:gd name="connsiteY77" fmla="*/ 1248886 h 5430439"/>
              <a:gd name="connsiteX78" fmla="*/ 2326157 w 5318099"/>
              <a:gd name="connsiteY78" fmla="*/ 1144923 h 5430439"/>
              <a:gd name="connsiteX79" fmla="*/ 2326157 w 5318099"/>
              <a:gd name="connsiteY79" fmla="*/ 1164418 h 5430439"/>
              <a:gd name="connsiteX80" fmla="*/ 2357345 w 5318099"/>
              <a:gd name="connsiteY80" fmla="*/ 1164418 h 5430439"/>
              <a:gd name="connsiteX81" fmla="*/ 2378138 w 5318099"/>
              <a:gd name="connsiteY81" fmla="*/ 1144923 h 5430439"/>
              <a:gd name="connsiteX82" fmla="*/ 2326157 w 5318099"/>
              <a:gd name="connsiteY82" fmla="*/ 1144923 h 5430439"/>
              <a:gd name="connsiteX83" fmla="*/ 2293671 w 5318099"/>
              <a:gd name="connsiteY83" fmla="*/ 1144923 h 5430439"/>
              <a:gd name="connsiteX84" fmla="*/ 2102842 w 5318099"/>
              <a:gd name="connsiteY84" fmla="*/ 1177414 h 5430439"/>
              <a:gd name="connsiteX85" fmla="*/ 2283069 w 5318099"/>
              <a:gd name="connsiteY85" fmla="*/ 1166584 h 5430439"/>
              <a:gd name="connsiteX86" fmla="*/ 2293671 w 5318099"/>
              <a:gd name="connsiteY86" fmla="*/ 1144923 h 5430439"/>
              <a:gd name="connsiteX87" fmla="*/ 2752570 w 5318099"/>
              <a:gd name="connsiteY87" fmla="*/ 1131928 h 5430439"/>
              <a:gd name="connsiteX88" fmla="*/ 2742010 w 5318099"/>
              <a:gd name="connsiteY88" fmla="*/ 1164418 h 5430439"/>
              <a:gd name="connsiteX89" fmla="*/ 2805362 w 5318099"/>
              <a:gd name="connsiteY89" fmla="*/ 1164418 h 5430439"/>
              <a:gd name="connsiteX90" fmla="*/ 2826481 w 5318099"/>
              <a:gd name="connsiteY90" fmla="*/ 1131928 h 5430439"/>
              <a:gd name="connsiteX91" fmla="*/ 2752570 w 5318099"/>
              <a:gd name="connsiteY91" fmla="*/ 1131928 h 5430439"/>
              <a:gd name="connsiteX92" fmla="*/ 2622883 w 5318099"/>
              <a:gd name="connsiteY92" fmla="*/ 1131928 h 5430439"/>
              <a:gd name="connsiteX93" fmla="*/ 2612053 w 5318099"/>
              <a:gd name="connsiteY93" fmla="*/ 1164418 h 5430439"/>
              <a:gd name="connsiteX94" fmla="*/ 2687860 w 5318099"/>
              <a:gd name="connsiteY94" fmla="*/ 1164418 h 5430439"/>
              <a:gd name="connsiteX95" fmla="*/ 2709520 w 5318099"/>
              <a:gd name="connsiteY95" fmla="*/ 1131928 h 5430439"/>
              <a:gd name="connsiteX96" fmla="*/ 2622883 w 5318099"/>
              <a:gd name="connsiteY96" fmla="*/ 1131928 h 5430439"/>
              <a:gd name="connsiteX97" fmla="*/ 2527586 w 5318099"/>
              <a:gd name="connsiteY97" fmla="*/ 1131928 h 5430439"/>
              <a:gd name="connsiteX98" fmla="*/ 2527586 w 5318099"/>
              <a:gd name="connsiteY98" fmla="*/ 1164418 h 5430439"/>
              <a:gd name="connsiteX99" fmla="*/ 2590937 w 5318099"/>
              <a:gd name="connsiteY99" fmla="*/ 1164418 h 5430439"/>
              <a:gd name="connsiteX100" fmla="*/ 2612057 w 5318099"/>
              <a:gd name="connsiteY100" fmla="*/ 1131928 h 5430439"/>
              <a:gd name="connsiteX101" fmla="*/ 2527586 w 5318099"/>
              <a:gd name="connsiteY101" fmla="*/ 1131928 h 5430439"/>
              <a:gd name="connsiteX102" fmla="*/ 3259583 w 5318099"/>
              <a:gd name="connsiteY102" fmla="*/ 1125428 h 5430439"/>
              <a:gd name="connsiteX103" fmla="*/ 3248827 w 5318099"/>
              <a:gd name="connsiteY103" fmla="*/ 1164414 h 5430439"/>
              <a:gd name="connsiteX104" fmla="*/ 3560714 w 5318099"/>
              <a:gd name="connsiteY104" fmla="*/ 1154669 h 5430439"/>
              <a:gd name="connsiteX105" fmla="*/ 3259583 w 5318099"/>
              <a:gd name="connsiteY105" fmla="*/ 1125428 h 5430439"/>
              <a:gd name="connsiteX106" fmla="*/ 3082733 w 5318099"/>
              <a:gd name="connsiteY106" fmla="*/ 1112433 h 5430439"/>
              <a:gd name="connsiteX107" fmla="*/ 2889019 w 5318099"/>
              <a:gd name="connsiteY107" fmla="*/ 1122829 h 5430439"/>
              <a:gd name="connsiteX108" fmla="*/ 2856733 w 5318099"/>
              <a:gd name="connsiteY108" fmla="*/ 1133226 h 5430439"/>
              <a:gd name="connsiteX109" fmla="*/ 2845973 w 5318099"/>
              <a:gd name="connsiteY109" fmla="*/ 1164414 h 5430439"/>
              <a:gd name="connsiteX110" fmla="*/ 3061207 w 5318099"/>
              <a:gd name="connsiteY110" fmla="*/ 1164414 h 5430439"/>
              <a:gd name="connsiteX111" fmla="*/ 3168825 w 5318099"/>
              <a:gd name="connsiteY111" fmla="*/ 1164414 h 5430439"/>
              <a:gd name="connsiteX112" fmla="*/ 3190350 w 5318099"/>
              <a:gd name="connsiteY112" fmla="*/ 1122829 h 5430439"/>
              <a:gd name="connsiteX113" fmla="*/ 3082733 w 5318099"/>
              <a:gd name="connsiteY113" fmla="*/ 1112433 h 5430439"/>
              <a:gd name="connsiteX114" fmla="*/ 2755005 w 5318099"/>
              <a:gd name="connsiteY114" fmla="*/ 826537 h 5430439"/>
              <a:gd name="connsiteX115" fmla="*/ 2850303 w 5318099"/>
              <a:gd name="connsiteY115" fmla="*/ 847329 h 5430439"/>
              <a:gd name="connsiteX116" fmla="*/ 3316210 w 5318099"/>
              <a:gd name="connsiteY116" fmla="*/ 878518 h 5430439"/>
              <a:gd name="connsiteX117" fmla="*/ 3326798 w 5318099"/>
              <a:gd name="connsiteY117" fmla="*/ 868122 h 5430439"/>
              <a:gd name="connsiteX118" fmla="*/ 2797360 w 5318099"/>
              <a:gd name="connsiteY118" fmla="*/ 826537 h 5430439"/>
              <a:gd name="connsiteX119" fmla="*/ 2755005 w 5318099"/>
              <a:gd name="connsiteY119" fmla="*/ 826537 h 5430439"/>
              <a:gd name="connsiteX120" fmla="*/ 1713364 w 5318099"/>
              <a:gd name="connsiteY120" fmla="*/ 592622 h 5430439"/>
              <a:gd name="connsiteX121" fmla="*/ 1422986 w 5318099"/>
              <a:gd name="connsiteY121" fmla="*/ 677093 h 5430439"/>
              <a:gd name="connsiteX122" fmla="*/ 1616569 w 5318099"/>
              <a:gd name="connsiteY122" fmla="*/ 666533 h 5430439"/>
              <a:gd name="connsiteX123" fmla="*/ 1616569 w 5318099"/>
              <a:gd name="connsiteY123" fmla="*/ 634857 h 5430439"/>
              <a:gd name="connsiteX124" fmla="*/ 1734873 w 5318099"/>
              <a:gd name="connsiteY124" fmla="*/ 634857 h 5430439"/>
              <a:gd name="connsiteX125" fmla="*/ 1713364 w 5318099"/>
              <a:gd name="connsiteY125" fmla="*/ 592622 h 5430439"/>
              <a:gd name="connsiteX126" fmla="*/ 2592562 w 5318099"/>
              <a:gd name="connsiteY126" fmla="*/ 540641 h 5430439"/>
              <a:gd name="connsiteX127" fmla="*/ 1873155 w 5318099"/>
              <a:gd name="connsiteY127" fmla="*/ 581071 h 5430439"/>
              <a:gd name="connsiteX128" fmla="*/ 1873155 w 5318099"/>
              <a:gd name="connsiteY128" fmla="*/ 560856 h 5430439"/>
              <a:gd name="connsiteX129" fmla="*/ 1767359 w 5318099"/>
              <a:gd name="connsiteY129" fmla="*/ 581071 h 5430439"/>
              <a:gd name="connsiteX130" fmla="*/ 1799096 w 5318099"/>
              <a:gd name="connsiteY130" fmla="*/ 581071 h 5430439"/>
              <a:gd name="connsiteX131" fmla="*/ 1873155 w 5318099"/>
              <a:gd name="connsiteY131" fmla="*/ 631608 h 5430439"/>
              <a:gd name="connsiteX132" fmla="*/ 2592562 w 5318099"/>
              <a:gd name="connsiteY132" fmla="*/ 540641 h 5430439"/>
              <a:gd name="connsiteX133" fmla="*/ 3275681 w 5318099"/>
              <a:gd name="connsiteY133" fmla="*/ 149 h 5430439"/>
              <a:gd name="connsiteX134" fmla="*/ 3414786 w 5318099"/>
              <a:gd name="connsiteY134" fmla="*/ 2169 h 5430439"/>
              <a:gd name="connsiteX135" fmla="*/ 4214145 w 5318099"/>
              <a:gd name="connsiteY135" fmla="*/ 89367 h 5430439"/>
              <a:gd name="connsiteX136" fmla="*/ 4978421 w 5318099"/>
              <a:gd name="connsiteY136" fmla="*/ 121267 h 5430439"/>
              <a:gd name="connsiteX137" fmla="*/ 5307486 w 5318099"/>
              <a:gd name="connsiteY137" fmla="*/ 333940 h 5430439"/>
              <a:gd name="connsiteX138" fmla="*/ 5020881 w 5318099"/>
              <a:gd name="connsiteY138" fmla="*/ 397742 h 5430439"/>
              <a:gd name="connsiteX139" fmla="*/ 5318099 w 5318099"/>
              <a:gd name="connsiteY139" fmla="*/ 546612 h 5430439"/>
              <a:gd name="connsiteX140" fmla="*/ 5243795 w 5318099"/>
              <a:gd name="connsiteY140" fmla="*/ 695483 h 5430439"/>
              <a:gd name="connsiteX141" fmla="*/ 5180107 w 5318099"/>
              <a:gd name="connsiteY141" fmla="*/ 844354 h 5430439"/>
              <a:gd name="connsiteX142" fmla="*/ 4405211 w 5318099"/>
              <a:gd name="connsiteY142" fmla="*/ 823086 h 5430439"/>
              <a:gd name="connsiteX143" fmla="*/ 4277833 w 5318099"/>
              <a:gd name="connsiteY143" fmla="*/ 844354 h 5430439"/>
              <a:gd name="connsiteX144" fmla="*/ 4468903 w 5318099"/>
              <a:gd name="connsiteY144" fmla="*/ 876255 h 5430439"/>
              <a:gd name="connsiteX145" fmla="*/ 4086763 w 5318099"/>
              <a:gd name="connsiteY145" fmla="*/ 886888 h 5430439"/>
              <a:gd name="connsiteX146" fmla="*/ 3333101 w 5318099"/>
              <a:gd name="connsiteY146" fmla="*/ 865621 h 5430439"/>
              <a:gd name="connsiteX147" fmla="*/ 3333101 w 5318099"/>
              <a:gd name="connsiteY147" fmla="*/ 876255 h 5430439"/>
              <a:gd name="connsiteX148" fmla="*/ 3927541 w 5318099"/>
              <a:gd name="connsiteY148" fmla="*/ 908155 h 5430439"/>
              <a:gd name="connsiteX149" fmla="*/ 4065533 w 5318099"/>
              <a:gd name="connsiteY149" fmla="*/ 918789 h 5430439"/>
              <a:gd name="connsiteX150" fmla="*/ 4076150 w 5318099"/>
              <a:gd name="connsiteY150" fmla="*/ 971957 h 5430439"/>
              <a:gd name="connsiteX151" fmla="*/ 4245989 w 5318099"/>
              <a:gd name="connsiteY151" fmla="*/ 1003858 h 5430439"/>
              <a:gd name="connsiteX152" fmla="*/ 4638742 w 5318099"/>
              <a:gd name="connsiteY152" fmla="*/ 1014492 h 5430439"/>
              <a:gd name="connsiteX153" fmla="*/ 4819199 w 5318099"/>
              <a:gd name="connsiteY153" fmla="*/ 1057026 h 5430439"/>
              <a:gd name="connsiteX154" fmla="*/ 5190721 w 5318099"/>
              <a:gd name="connsiteY154" fmla="*/ 1205901 h 5430439"/>
              <a:gd name="connsiteX155" fmla="*/ 5127029 w 5318099"/>
              <a:gd name="connsiteY155" fmla="*/ 1195267 h 5430439"/>
              <a:gd name="connsiteX156" fmla="*/ 4766121 w 5318099"/>
              <a:gd name="connsiteY156" fmla="*/ 1333504 h 5430439"/>
              <a:gd name="connsiteX157" fmla="*/ 4726316 w 5318099"/>
              <a:gd name="connsiteY157" fmla="*/ 1333504 h 5430439"/>
              <a:gd name="connsiteX158" fmla="*/ 4713047 w 5318099"/>
              <a:gd name="connsiteY158" fmla="*/ 1333504 h 5430439"/>
              <a:gd name="connsiteX159" fmla="*/ 4702433 w 5318099"/>
              <a:gd name="connsiteY159" fmla="*/ 1333504 h 5430439"/>
              <a:gd name="connsiteX160" fmla="*/ 4618841 w 5318099"/>
              <a:gd name="connsiteY160" fmla="*/ 1333504 h 5430439"/>
              <a:gd name="connsiteX161" fmla="*/ 4580195 w 5318099"/>
              <a:gd name="connsiteY161" fmla="*/ 1333504 h 5430439"/>
              <a:gd name="connsiteX162" fmla="*/ 4575055 w 5318099"/>
              <a:gd name="connsiteY162" fmla="*/ 1333504 h 5430439"/>
              <a:gd name="connsiteX163" fmla="*/ 4118611 w 5318099"/>
              <a:gd name="connsiteY163" fmla="*/ 1376039 h 5430439"/>
              <a:gd name="connsiteX164" fmla="*/ 3205719 w 5318099"/>
              <a:gd name="connsiteY164" fmla="*/ 1301604 h 5430439"/>
              <a:gd name="connsiteX165" fmla="*/ 3195106 w 5318099"/>
              <a:gd name="connsiteY165" fmla="*/ 1354771 h 5430439"/>
              <a:gd name="connsiteX166" fmla="*/ 3322484 w 5318099"/>
              <a:gd name="connsiteY166" fmla="*/ 1386672 h 5430439"/>
              <a:gd name="connsiteX167" fmla="*/ 3184489 w 5318099"/>
              <a:gd name="connsiteY167" fmla="*/ 1397306 h 5430439"/>
              <a:gd name="connsiteX168" fmla="*/ 3057110 w 5318099"/>
              <a:gd name="connsiteY168" fmla="*/ 1833285 h 5430439"/>
              <a:gd name="connsiteX169" fmla="*/ 2759893 w 5318099"/>
              <a:gd name="connsiteY169" fmla="*/ 2800948 h 5430439"/>
              <a:gd name="connsiteX170" fmla="*/ 2728045 w 5318099"/>
              <a:gd name="connsiteY170" fmla="*/ 2630810 h 5430439"/>
              <a:gd name="connsiteX171" fmla="*/ 2674971 w 5318099"/>
              <a:gd name="connsiteY171" fmla="*/ 2715879 h 5430439"/>
              <a:gd name="connsiteX172" fmla="*/ 2176066 w 5318099"/>
              <a:gd name="connsiteY172" fmla="*/ 3981280 h 5430439"/>
              <a:gd name="connsiteX173" fmla="*/ 2176066 w 5318099"/>
              <a:gd name="connsiteY173" fmla="*/ 4034448 h 5430439"/>
              <a:gd name="connsiteX174" fmla="*/ 2664358 w 5318099"/>
              <a:gd name="connsiteY174" fmla="*/ 2896651 h 5430439"/>
              <a:gd name="connsiteX175" fmla="*/ 2590053 w 5318099"/>
              <a:gd name="connsiteY175" fmla="*/ 3226293 h 5430439"/>
              <a:gd name="connsiteX176" fmla="*/ 2653740 w 5318099"/>
              <a:gd name="connsiteY176" fmla="*/ 3141224 h 5430439"/>
              <a:gd name="connsiteX177" fmla="*/ 2122992 w 5318099"/>
              <a:gd name="connsiteY177" fmla="*/ 4544866 h 5430439"/>
              <a:gd name="connsiteX178" fmla="*/ 1836388 w 5318099"/>
              <a:gd name="connsiteY178" fmla="*/ 5204150 h 5430439"/>
              <a:gd name="connsiteX179" fmla="*/ 1528553 w 5318099"/>
              <a:gd name="connsiteY179" fmla="*/ 5427456 h 5430439"/>
              <a:gd name="connsiteX180" fmla="*/ 1549783 w 5318099"/>
              <a:gd name="connsiteY180" fmla="*/ 5193517 h 5430439"/>
              <a:gd name="connsiteX181" fmla="*/ 1326870 w 5318099"/>
              <a:gd name="connsiteY181" fmla="*/ 5406189 h 5430439"/>
              <a:gd name="connsiteX182" fmla="*/ 1199491 w 5318099"/>
              <a:gd name="connsiteY182" fmla="*/ 5321120 h 5430439"/>
              <a:gd name="connsiteX183" fmla="*/ 1072109 w 5318099"/>
              <a:gd name="connsiteY183" fmla="*/ 5236051 h 5430439"/>
              <a:gd name="connsiteX184" fmla="*/ 1348100 w 5318099"/>
              <a:gd name="connsiteY184" fmla="*/ 4619301 h 5430439"/>
              <a:gd name="connsiteX185" fmla="*/ 1369331 w 5318099"/>
              <a:gd name="connsiteY185" fmla="*/ 4491698 h 5430439"/>
              <a:gd name="connsiteX186" fmla="*/ 1263179 w 5318099"/>
              <a:gd name="connsiteY186" fmla="*/ 4661836 h 5430439"/>
              <a:gd name="connsiteX187" fmla="*/ 1390561 w 5318099"/>
              <a:gd name="connsiteY187" fmla="*/ 4310926 h 5430439"/>
              <a:gd name="connsiteX188" fmla="*/ 1910692 w 5318099"/>
              <a:gd name="connsiteY188" fmla="*/ 3056155 h 5430439"/>
              <a:gd name="connsiteX189" fmla="*/ 1921309 w 5318099"/>
              <a:gd name="connsiteY189" fmla="*/ 3013620 h 5430439"/>
              <a:gd name="connsiteX190" fmla="*/ 1868231 w 5318099"/>
              <a:gd name="connsiteY190" fmla="*/ 3109323 h 5430439"/>
              <a:gd name="connsiteX191" fmla="*/ 1422405 w 5318099"/>
              <a:gd name="connsiteY191" fmla="*/ 4162051 h 5430439"/>
              <a:gd name="connsiteX192" fmla="*/ 1369331 w 5318099"/>
              <a:gd name="connsiteY192" fmla="*/ 4300293 h 5430439"/>
              <a:gd name="connsiteX193" fmla="*/ 1316257 w 5318099"/>
              <a:gd name="connsiteY193" fmla="*/ 4300293 h 5430439"/>
              <a:gd name="connsiteX194" fmla="*/ 1231335 w 5318099"/>
              <a:gd name="connsiteY194" fmla="*/ 4438530 h 5430439"/>
              <a:gd name="connsiteX195" fmla="*/ 1082726 w 5318099"/>
              <a:gd name="connsiteY195" fmla="*/ 4778806 h 5430439"/>
              <a:gd name="connsiteX196" fmla="*/ 976574 w 5318099"/>
              <a:gd name="connsiteY196" fmla="*/ 4917043 h 5430439"/>
              <a:gd name="connsiteX197" fmla="*/ 721817 w 5318099"/>
              <a:gd name="connsiteY197" fmla="*/ 5182883 h 5430439"/>
              <a:gd name="connsiteX198" fmla="*/ 741721 w 5318099"/>
              <a:gd name="connsiteY198" fmla="*/ 5148326 h 5430439"/>
              <a:gd name="connsiteX199" fmla="*/ 753391 w 5318099"/>
              <a:gd name="connsiteY199" fmla="*/ 5130137 h 5430439"/>
              <a:gd name="connsiteX200" fmla="*/ 753661 w 5318099"/>
              <a:gd name="connsiteY200" fmla="*/ 5140349 h 5430439"/>
              <a:gd name="connsiteX201" fmla="*/ 753661 w 5318099"/>
              <a:gd name="connsiteY201" fmla="*/ 5129715 h 5430439"/>
              <a:gd name="connsiteX202" fmla="*/ 753391 w 5318099"/>
              <a:gd name="connsiteY202" fmla="*/ 5130137 h 5430439"/>
              <a:gd name="connsiteX203" fmla="*/ 751839 w 5318099"/>
              <a:gd name="connsiteY203" fmla="*/ 5071230 h 5430439"/>
              <a:gd name="connsiteX204" fmla="*/ 732430 w 5318099"/>
              <a:gd name="connsiteY204" fmla="*/ 4831974 h 5430439"/>
              <a:gd name="connsiteX205" fmla="*/ 753661 w 5318099"/>
              <a:gd name="connsiteY205" fmla="*/ 4778806 h 5430439"/>
              <a:gd name="connsiteX206" fmla="*/ 753661 w 5318099"/>
              <a:gd name="connsiteY206" fmla="*/ 4789439 h 5430439"/>
              <a:gd name="connsiteX207" fmla="*/ 796122 w 5318099"/>
              <a:gd name="connsiteY207" fmla="*/ 4672469 h 5430439"/>
              <a:gd name="connsiteX208" fmla="*/ 902270 w 5318099"/>
              <a:gd name="connsiteY208" fmla="*/ 4279025 h 5430439"/>
              <a:gd name="connsiteX209" fmla="*/ 1645318 w 5318099"/>
              <a:gd name="connsiteY209" fmla="*/ 2577642 h 5430439"/>
              <a:gd name="connsiteX210" fmla="*/ 1167644 w 5318099"/>
              <a:gd name="connsiteY210" fmla="*/ 3534668 h 5430439"/>
              <a:gd name="connsiteX211" fmla="*/ 1889462 w 5318099"/>
              <a:gd name="connsiteY211" fmla="*/ 1599345 h 5430439"/>
              <a:gd name="connsiteX212" fmla="*/ 1974383 w 5318099"/>
              <a:gd name="connsiteY212" fmla="*/ 1365405 h 5430439"/>
              <a:gd name="connsiteX213" fmla="*/ 1316257 w 5318099"/>
              <a:gd name="connsiteY213" fmla="*/ 1333504 h 5430439"/>
              <a:gd name="connsiteX214" fmla="*/ 859813 w 5318099"/>
              <a:gd name="connsiteY214" fmla="*/ 1269703 h 5430439"/>
              <a:gd name="connsiteX215" fmla="*/ 1666548 w 5318099"/>
              <a:gd name="connsiteY215" fmla="*/ 1110194 h 5430439"/>
              <a:gd name="connsiteX216" fmla="*/ 520130 w 5318099"/>
              <a:gd name="connsiteY216" fmla="*/ 1078293 h 5430439"/>
              <a:gd name="connsiteX217" fmla="*/ 1762083 w 5318099"/>
              <a:gd name="connsiteY217" fmla="*/ 1046393 h 5430439"/>
              <a:gd name="connsiteX218" fmla="*/ 1772701 w 5318099"/>
              <a:gd name="connsiteY218" fmla="*/ 1025125 h 5430439"/>
              <a:gd name="connsiteX219" fmla="*/ 371521 w 5318099"/>
              <a:gd name="connsiteY219" fmla="*/ 908155 h 5430439"/>
              <a:gd name="connsiteX220" fmla="*/ 1358713 w 5318099"/>
              <a:gd name="connsiteY220" fmla="*/ 854987 h 5430439"/>
              <a:gd name="connsiteX221" fmla="*/ 1401174 w 5318099"/>
              <a:gd name="connsiteY221" fmla="*/ 823086 h 5430439"/>
              <a:gd name="connsiteX222" fmla="*/ 530747 w 5318099"/>
              <a:gd name="connsiteY222" fmla="*/ 791186 h 5430439"/>
              <a:gd name="connsiteX223" fmla="*/ 1358713 w 5318099"/>
              <a:gd name="connsiteY223" fmla="*/ 738018 h 5430439"/>
              <a:gd name="connsiteX224" fmla="*/ 265373 w 5318099"/>
              <a:gd name="connsiteY224" fmla="*/ 663582 h 5430439"/>
              <a:gd name="connsiteX225" fmla="*/ 1114570 w 5318099"/>
              <a:gd name="connsiteY225" fmla="*/ 674216 h 5430439"/>
              <a:gd name="connsiteX226" fmla="*/ 1273796 w 5318099"/>
              <a:gd name="connsiteY226" fmla="*/ 589147 h 5430439"/>
              <a:gd name="connsiteX227" fmla="*/ 191069 w 5318099"/>
              <a:gd name="connsiteY227" fmla="*/ 578513 h 5430439"/>
              <a:gd name="connsiteX228" fmla="*/ 1326870 w 5318099"/>
              <a:gd name="connsiteY228" fmla="*/ 546612 h 5430439"/>
              <a:gd name="connsiteX229" fmla="*/ 1273796 w 5318099"/>
              <a:gd name="connsiteY229" fmla="*/ 461543 h 5430439"/>
              <a:gd name="connsiteX230" fmla="*/ 1178261 w 5318099"/>
              <a:gd name="connsiteY230" fmla="*/ 450910 h 5430439"/>
              <a:gd name="connsiteX231" fmla="*/ 923500 w 5318099"/>
              <a:gd name="connsiteY231" fmla="*/ 440276 h 5430439"/>
              <a:gd name="connsiteX232" fmla="*/ 562591 w 5318099"/>
              <a:gd name="connsiteY232" fmla="*/ 344574 h 5430439"/>
              <a:gd name="connsiteX233" fmla="*/ 976574 w 5318099"/>
              <a:gd name="connsiteY233" fmla="*/ 344574 h 5430439"/>
              <a:gd name="connsiteX234" fmla="*/ 965961 w 5318099"/>
              <a:gd name="connsiteY234" fmla="*/ 312673 h 5430439"/>
              <a:gd name="connsiteX235" fmla="*/ 891656 w 5318099"/>
              <a:gd name="connsiteY235" fmla="*/ 312673 h 5430439"/>
              <a:gd name="connsiteX236" fmla="*/ 0 w 5318099"/>
              <a:gd name="connsiteY236" fmla="*/ 185069 h 5430439"/>
              <a:gd name="connsiteX237" fmla="*/ 1422405 w 5318099"/>
              <a:gd name="connsiteY237" fmla="*/ 121267 h 5430439"/>
              <a:gd name="connsiteX238" fmla="*/ 2462671 w 5318099"/>
              <a:gd name="connsiteY238" fmla="*/ 78733 h 5430439"/>
              <a:gd name="connsiteX239" fmla="*/ 2292831 w 5318099"/>
              <a:gd name="connsiteY239" fmla="*/ 174436 h 5430439"/>
              <a:gd name="connsiteX240" fmla="*/ 2388366 w 5318099"/>
              <a:gd name="connsiteY240" fmla="*/ 195703 h 5430439"/>
              <a:gd name="connsiteX241" fmla="*/ 3651550 w 5318099"/>
              <a:gd name="connsiteY241" fmla="*/ 238237 h 5430439"/>
              <a:gd name="connsiteX242" fmla="*/ 3694011 w 5318099"/>
              <a:gd name="connsiteY242" fmla="*/ 227604 h 5430439"/>
              <a:gd name="connsiteX243" fmla="*/ 2558205 w 5318099"/>
              <a:gd name="connsiteY243" fmla="*/ 142535 h 5430439"/>
              <a:gd name="connsiteX244" fmla="*/ 2887271 w 5318099"/>
              <a:gd name="connsiteY244" fmla="*/ 100000 h 5430439"/>
              <a:gd name="connsiteX245" fmla="*/ 2802349 w 5318099"/>
              <a:gd name="connsiteY245" fmla="*/ 68099 h 5430439"/>
              <a:gd name="connsiteX246" fmla="*/ 3139375 w 5318099"/>
              <a:gd name="connsiteY246" fmla="*/ 5628 h 5430439"/>
              <a:gd name="connsiteX247" fmla="*/ 3275681 w 5318099"/>
              <a:gd name="connsiteY247" fmla="*/ 149 h 5430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5318099" h="5430439">
                <a:moveTo>
                  <a:pt x="1817617" y="2335721"/>
                </a:moveTo>
                <a:cubicBezTo>
                  <a:pt x="1647884" y="2813227"/>
                  <a:pt x="1478147" y="3301346"/>
                  <a:pt x="1319024" y="3789465"/>
                </a:cubicBezTo>
                <a:cubicBezTo>
                  <a:pt x="1393283" y="3630297"/>
                  <a:pt x="1531189" y="3322568"/>
                  <a:pt x="1531189" y="3322568"/>
                </a:cubicBezTo>
                <a:cubicBezTo>
                  <a:pt x="1552407" y="3248293"/>
                  <a:pt x="1594843" y="3120955"/>
                  <a:pt x="1594843" y="3120955"/>
                </a:cubicBezTo>
                <a:cubicBezTo>
                  <a:pt x="1552407" y="3152791"/>
                  <a:pt x="1669098" y="2887507"/>
                  <a:pt x="1679707" y="2855676"/>
                </a:cubicBezTo>
                <a:cubicBezTo>
                  <a:pt x="1690317" y="2802618"/>
                  <a:pt x="1838835" y="2314499"/>
                  <a:pt x="1817617" y="2335721"/>
                </a:cubicBezTo>
                <a:close/>
                <a:moveTo>
                  <a:pt x="2508091" y="2080584"/>
                </a:moveTo>
                <a:cubicBezTo>
                  <a:pt x="2497355" y="2091185"/>
                  <a:pt x="2497355" y="2112390"/>
                  <a:pt x="2497355" y="2112390"/>
                </a:cubicBezTo>
                <a:cubicBezTo>
                  <a:pt x="2465147" y="2133592"/>
                  <a:pt x="2443679" y="2144193"/>
                  <a:pt x="2411471" y="2175996"/>
                </a:cubicBezTo>
                <a:cubicBezTo>
                  <a:pt x="2379267" y="2335017"/>
                  <a:pt x="2261180" y="2759077"/>
                  <a:pt x="2261180" y="2886291"/>
                </a:cubicBezTo>
                <a:cubicBezTo>
                  <a:pt x="2314856" y="2727270"/>
                  <a:pt x="2400735" y="2313815"/>
                  <a:pt x="2465147" y="2175996"/>
                </a:cubicBezTo>
                <a:cubicBezTo>
                  <a:pt x="2475883" y="2175996"/>
                  <a:pt x="2497355" y="2175996"/>
                  <a:pt x="2497355" y="2175996"/>
                </a:cubicBezTo>
                <a:cubicBezTo>
                  <a:pt x="2497355" y="2144193"/>
                  <a:pt x="2508091" y="2080584"/>
                  <a:pt x="2508091" y="2080584"/>
                </a:cubicBezTo>
                <a:close/>
                <a:moveTo>
                  <a:pt x="2521090" y="1768697"/>
                </a:moveTo>
                <a:cubicBezTo>
                  <a:pt x="2497699" y="1833174"/>
                  <a:pt x="2462609" y="1940636"/>
                  <a:pt x="2462609" y="1940636"/>
                </a:cubicBezTo>
                <a:cubicBezTo>
                  <a:pt x="2474303" y="1940636"/>
                  <a:pt x="2497699" y="1940636"/>
                  <a:pt x="2497699" y="1940636"/>
                </a:cubicBezTo>
                <a:cubicBezTo>
                  <a:pt x="2486001" y="1983621"/>
                  <a:pt x="2462609" y="2048098"/>
                  <a:pt x="2462609" y="2048098"/>
                </a:cubicBezTo>
                <a:cubicBezTo>
                  <a:pt x="2474303" y="2048098"/>
                  <a:pt x="2497699" y="2037353"/>
                  <a:pt x="2509392" y="2037353"/>
                </a:cubicBezTo>
                <a:cubicBezTo>
                  <a:pt x="2509392" y="1951384"/>
                  <a:pt x="2521090" y="1768697"/>
                  <a:pt x="2521090" y="1768697"/>
                </a:cubicBezTo>
                <a:close/>
                <a:moveTo>
                  <a:pt x="2985671" y="1398329"/>
                </a:moveTo>
                <a:cubicBezTo>
                  <a:pt x="2974301" y="1419122"/>
                  <a:pt x="2974301" y="1439914"/>
                  <a:pt x="2962930" y="1450310"/>
                </a:cubicBezTo>
                <a:cubicBezTo>
                  <a:pt x="2974301" y="1450310"/>
                  <a:pt x="2997045" y="1450310"/>
                  <a:pt x="2997045" y="1450310"/>
                </a:cubicBezTo>
                <a:cubicBezTo>
                  <a:pt x="3008416" y="1439914"/>
                  <a:pt x="3008416" y="1408726"/>
                  <a:pt x="3008416" y="1398329"/>
                </a:cubicBezTo>
                <a:cubicBezTo>
                  <a:pt x="3008416" y="1398329"/>
                  <a:pt x="2997045" y="1398329"/>
                  <a:pt x="2985671" y="1398329"/>
                </a:cubicBezTo>
                <a:close/>
                <a:moveTo>
                  <a:pt x="2773518" y="1398329"/>
                </a:moveTo>
                <a:cubicBezTo>
                  <a:pt x="2730636" y="1524697"/>
                  <a:pt x="2687749" y="1651068"/>
                  <a:pt x="2677029" y="1703721"/>
                </a:cubicBezTo>
                <a:cubicBezTo>
                  <a:pt x="2709193" y="1693189"/>
                  <a:pt x="2762799" y="1672131"/>
                  <a:pt x="2762799" y="1672131"/>
                </a:cubicBezTo>
                <a:cubicBezTo>
                  <a:pt x="2784242" y="1651068"/>
                  <a:pt x="2805685" y="1598416"/>
                  <a:pt x="2805685" y="1598416"/>
                </a:cubicBezTo>
                <a:cubicBezTo>
                  <a:pt x="2816405" y="1514170"/>
                  <a:pt x="2837848" y="1461513"/>
                  <a:pt x="2891454" y="1398329"/>
                </a:cubicBezTo>
                <a:cubicBezTo>
                  <a:pt x="2848567" y="1398329"/>
                  <a:pt x="2816405" y="1398329"/>
                  <a:pt x="2773518" y="1398329"/>
                </a:cubicBezTo>
                <a:close/>
                <a:moveTo>
                  <a:pt x="2646709" y="1385334"/>
                </a:moveTo>
                <a:cubicBezTo>
                  <a:pt x="2626133" y="1449271"/>
                  <a:pt x="2605557" y="1491896"/>
                  <a:pt x="2605557" y="1513208"/>
                </a:cubicBezTo>
                <a:cubicBezTo>
                  <a:pt x="2636423" y="1555832"/>
                  <a:pt x="2626133" y="1609115"/>
                  <a:pt x="2636423" y="1651739"/>
                </a:cubicBezTo>
                <a:cubicBezTo>
                  <a:pt x="2667284" y="1598461"/>
                  <a:pt x="2698149" y="1502554"/>
                  <a:pt x="2729015" y="1385334"/>
                </a:cubicBezTo>
                <a:cubicBezTo>
                  <a:pt x="2708439" y="1385334"/>
                  <a:pt x="2677574" y="1385334"/>
                  <a:pt x="2646709" y="1385334"/>
                </a:cubicBezTo>
                <a:close/>
                <a:moveTo>
                  <a:pt x="2540581" y="1385334"/>
                </a:moveTo>
                <a:cubicBezTo>
                  <a:pt x="2486431" y="1534991"/>
                  <a:pt x="2443114" y="1684647"/>
                  <a:pt x="2475601" y="1716716"/>
                </a:cubicBezTo>
                <a:cubicBezTo>
                  <a:pt x="2508091" y="1652578"/>
                  <a:pt x="2551407" y="1524300"/>
                  <a:pt x="2605557" y="1385334"/>
                </a:cubicBezTo>
                <a:cubicBezTo>
                  <a:pt x="2583897" y="1385334"/>
                  <a:pt x="2562237" y="1385334"/>
                  <a:pt x="2540581" y="1385334"/>
                </a:cubicBezTo>
                <a:close/>
                <a:moveTo>
                  <a:pt x="2463608" y="1385334"/>
                </a:moveTo>
                <a:cubicBezTo>
                  <a:pt x="2432121" y="1470395"/>
                  <a:pt x="2400633" y="1566085"/>
                  <a:pt x="2358647" y="1693676"/>
                </a:cubicBezTo>
                <a:cubicBezTo>
                  <a:pt x="2358647" y="1704310"/>
                  <a:pt x="2369141" y="1725573"/>
                  <a:pt x="2369141" y="1736207"/>
                </a:cubicBezTo>
                <a:cubicBezTo>
                  <a:pt x="2411127" y="1608616"/>
                  <a:pt x="2453113" y="1491658"/>
                  <a:pt x="2495099" y="1385334"/>
                </a:cubicBezTo>
                <a:cubicBezTo>
                  <a:pt x="2484601" y="1385334"/>
                  <a:pt x="2474107" y="1385334"/>
                  <a:pt x="2463608" y="1385334"/>
                </a:cubicBezTo>
                <a:close/>
                <a:moveTo>
                  <a:pt x="2265903" y="1378838"/>
                </a:moveTo>
                <a:cubicBezTo>
                  <a:pt x="2180843" y="1633796"/>
                  <a:pt x="2063885" y="1952489"/>
                  <a:pt x="2053256" y="2026851"/>
                </a:cubicBezTo>
                <a:cubicBezTo>
                  <a:pt x="2053256" y="2026851"/>
                  <a:pt x="2063885" y="2048098"/>
                  <a:pt x="2063885" y="2048098"/>
                </a:cubicBezTo>
                <a:cubicBezTo>
                  <a:pt x="2148946" y="1931242"/>
                  <a:pt x="2212743" y="1633796"/>
                  <a:pt x="2287171" y="1378838"/>
                </a:cubicBezTo>
                <a:cubicBezTo>
                  <a:pt x="2276537" y="1378838"/>
                  <a:pt x="2265903" y="1378838"/>
                  <a:pt x="2265903" y="1378838"/>
                </a:cubicBezTo>
                <a:close/>
                <a:moveTo>
                  <a:pt x="2104672" y="1365843"/>
                </a:moveTo>
                <a:cubicBezTo>
                  <a:pt x="2115125" y="1630562"/>
                  <a:pt x="1968788" y="1704683"/>
                  <a:pt x="2010598" y="1937636"/>
                </a:cubicBezTo>
                <a:cubicBezTo>
                  <a:pt x="2031505" y="1874104"/>
                  <a:pt x="2125579" y="1598796"/>
                  <a:pt x="2209203" y="1376432"/>
                </a:cubicBezTo>
                <a:cubicBezTo>
                  <a:pt x="2167389" y="1376432"/>
                  <a:pt x="2136033" y="1376432"/>
                  <a:pt x="2104672" y="1365843"/>
                </a:cubicBezTo>
                <a:close/>
                <a:moveTo>
                  <a:pt x="3028627" y="1281372"/>
                </a:moveTo>
                <a:cubicBezTo>
                  <a:pt x="3018517" y="1302164"/>
                  <a:pt x="3018517" y="1312560"/>
                  <a:pt x="3008411" y="1333353"/>
                </a:cubicBezTo>
                <a:cubicBezTo>
                  <a:pt x="3028627" y="1333353"/>
                  <a:pt x="3048842" y="1333353"/>
                  <a:pt x="3069053" y="1333353"/>
                </a:cubicBezTo>
                <a:cubicBezTo>
                  <a:pt x="3079163" y="1322957"/>
                  <a:pt x="3089269" y="1312560"/>
                  <a:pt x="3099379" y="1291768"/>
                </a:cubicBezTo>
                <a:cubicBezTo>
                  <a:pt x="3069053" y="1291768"/>
                  <a:pt x="3048842" y="1291768"/>
                  <a:pt x="3028627" y="1281372"/>
                </a:cubicBezTo>
                <a:close/>
                <a:moveTo>
                  <a:pt x="2817481" y="1268377"/>
                </a:moveTo>
                <a:cubicBezTo>
                  <a:pt x="2817481" y="1279747"/>
                  <a:pt x="2806987" y="1291121"/>
                  <a:pt x="2806987" y="1302492"/>
                </a:cubicBezTo>
                <a:cubicBezTo>
                  <a:pt x="2848973" y="1302492"/>
                  <a:pt x="2880460" y="1313862"/>
                  <a:pt x="2922446" y="1313862"/>
                </a:cubicBezTo>
                <a:cubicBezTo>
                  <a:pt x="2922446" y="1302492"/>
                  <a:pt x="2932941" y="1291121"/>
                  <a:pt x="2943439" y="1279747"/>
                </a:cubicBezTo>
                <a:cubicBezTo>
                  <a:pt x="2901453" y="1268377"/>
                  <a:pt x="2859467" y="1268377"/>
                  <a:pt x="2817481" y="1268377"/>
                </a:cubicBezTo>
                <a:close/>
                <a:moveTo>
                  <a:pt x="2700585" y="1261881"/>
                </a:moveTo>
                <a:cubicBezTo>
                  <a:pt x="2700585" y="1271626"/>
                  <a:pt x="2700585" y="1281376"/>
                  <a:pt x="2690025" y="1291121"/>
                </a:cubicBezTo>
                <a:cubicBezTo>
                  <a:pt x="2721701" y="1291121"/>
                  <a:pt x="2742821" y="1291121"/>
                  <a:pt x="2763936" y="1300867"/>
                </a:cubicBezTo>
                <a:cubicBezTo>
                  <a:pt x="2763936" y="1291121"/>
                  <a:pt x="2774496" y="1281376"/>
                  <a:pt x="2774496" y="1271626"/>
                </a:cubicBezTo>
                <a:cubicBezTo>
                  <a:pt x="2753377" y="1261881"/>
                  <a:pt x="2732261" y="1261881"/>
                  <a:pt x="2700585" y="1261881"/>
                </a:cubicBezTo>
                <a:close/>
                <a:moveTo>
                  <a:pt x="2579567" y="1248886"/>
                </a:moveTo>
                <a:cubicBezTo>
                  <a:pt x="2579567" y="1259716"/>
                  <a:pt x="2579567" y="1270546"/>
                  <a:pt x="2579567" y="1270546"/>
                </a:cubicBezTo>
                <a:cubicBezTo>
                  <a:pt x="2601845" y="1281376"/>
                  <a:pt x="2624119" y="1281376"/>
                  <a:pt x="2646397" y="1281376"/>
                </a:cubicBezTo>
                <a:cubicBezTo>
                  <a:pt x="2646397" y="1270546"/>
                  <a:pt x="2646397" y="1270546"/>
                  <a:pt x="2657539" y="1259716"/>
                </a:cubicBezTo>
                <a:cubicBezTo>
                  <a:pt x="2624119" y="1259716"/>
                  <a:pt x="2601845" y="1259716"/>
                  <a:pt x="2579567" y="1248886"/>
                </a:cubicBezTo>
                <a:close/>
                <a:moveTo>
                  <a:pt x="2505925" y="1248886"/>
                </a:moveTo>
                <a:cubicBezTo>
                  <a:pt x="2505925" y="1258635"/>
                  <a:pt x="2505925" y="1258635"/>
                  <a:pt x="2495095" y="1268381"/>
                </a:cubicBezTo>
                <a:cubicBezTo>
                  <a:pt x="2516751" y="1268381"/>
                  <a:pt x="2527582" y="1268381"/>
                  <a:pt x="2549242" y="1268381"/>
                </a:cubicBezTo>
                <a:cubicBezTo>
                  <a:pt x="2549242" y="1258635"/>
                  <a:pt x="2560072" y="1258635"/>
                  <a:pt x="2560072" y="1248886"/>
                </a:cubicBezTo>
                <a:cubicBezTo>
                  <a:pt x="2538412" y="1248886"/>
                  <a:pt x="2516751" y="1248886"/>
                  <a:pt x="2505925" y="1248886"/>
                </a:cubicBezTo>
                <a:close/>
                <a:moveTo>
                  <a:pt x="2326157" y="1144923"/>
                </a:moveTo>
                <a:cubicBezTo>
                  <a:pt x="2326157" y="1154673"/>
                  <a:pt x="2326157" y="1164418"/>
                  <a:pt x="2326157" y="1164418"/>
                </a:cubicBezTo>
                <a:cubicBezTo>
                  <a:pt x="2336553" y="1164418"/>
                  <a:pt x="2346949" y="1164418"/>
                  <a:pt x="2357345" y="1164418"/>
                </a:cubicBezTo>
                <a:cubicBezTo>
                  <a:pt x="2367741" y="1154673"/>
                  <a:pt x="2367741" y="1154673"/>
                  <a:pt x="2378138" y="1144923"/>
                </a:cubicBezTo>
                <a:cubicBezTo>
                  <a:pt x="2357345" y="1144923"/>
                  <a:pt x="2346949" y="1144923"/>
                  <a:pt x="2326157" y="1144923"/>
                </a:cubicBezTo>
                <a:close/>
                <a:moveTo>
                  <a:pt x="2293671" y="1144923"/>
                </a:moveTo>
                <a:cubicBezTo>
                  <a:pt x="2187654" y="1155753"/>
                  <a:pt x="2092242" y="1166584"/>
                  <a:pt x="2102842" y="1177414"/>
                </a:cubicBezTo>
                <a:cubicBezTo>
                  <a:pt x="2155851" y="1177414"/>
                  <a:pt x="2219460" y="1177414"/>
                  <a:pt x="2283069" y="1166584"/>
                </a:cubicBezTo>
                <a:cubicBezTo>
                  <a:pt x="2283069" y="1166584"/>
                  <a:pt x="2293671" y="1155753"/>
                  <a:pt x="2293671" y="1144923"/>
                </a:cubicBezTo>
                <a:close/>
                <a:moveTo>
                  <a:pt x="2752570" y="1131928"/>
                </a:moveTo>
                <a:cubicBezTo>
                  <a:pt x="2752570" y="1142758"/>
                  <a:pt x="2742010" y="1153588"/>
                  <a:pt x="2742010" y="1164418"/>
                </a:cubicBezTo>
                <a:cubicBezTo>
                  <a:pt x="2763126" y="1164418"/>
                  <a:pt x="2784246" y="1164418"/>
                  <a:pt x="2805362" y="1164418"/>
                </a:cubicBezTo>
                <a:cubicBezTo>
                  <a:pt x="2815922" y="1153588"/>
                  <a:pt x="2815922" y="1142758"/>
                  <a:pt x="2826481" y="1131928"/>
                </a:cubicBezTo>
                <a:cubicBezTo>
                  <a:pt x="2805362" y="1131928"/>
                  <a:pt x="2773686" y="1131928"/>
                  <a:pt x="2752570" y="1131928"/>
                </a:cubicBezTo>
                <a:close/>
                <a:moveTo>
                  <a:pt x="2622883" y="1131928"/>
                </a:moveTo>
                <a:cubicBezTo>
                  <a:pt x="2622883" y="1142758"/>
                  <a:pt x="2612053" y="1153588"/>
                  <a:pt x="2612053" y="1164418"/>
                </a:cubicBezTo>
                <a:cubicBezTo>
                  <a:pt x="2633713" y="1164418"/>
                  <a:pt x="2666199" y="1164418"/>
                  <a:pt x="2687860" y="1164418"/>
                </a:cubicBezTo>
                <a:cubicBezTo>
                  <a:pt x="2698690" y="1153588"/>
                  <a:pt x="2698690" y="1142758"/>
                  <a:pt x="2709520" y="1131928"/>
                </a:cubicBezTo>
                <a:cubicBezTo>
                  <a:pt x="2666199" y="1131928"/>
                  <a:pt x="2633713" y="1131928"/>
                  <a:pt x="2622883" y="1131928"/>
                </a:cubicBezTo>
                <a:close/>
                <a:moveTo>
                  <a:pt x="2527586" y="1131928"/>
                </a:moveTo>
                <a:cubicBezTo>
                  <a:pt x="2527586" y="1142758"/>
                  <a:pt x="2527586" y="1153588"/>
                  <a:pt x="2527586" y="1164418"/>
                </a:cubicBezTo>
                <a:cubicBezTo>
                  <a:pt x="2548701" y="1164418"/>
                  <a:pt x="2569821" y="1164418"/>
                  <a:pt x="2590937" y="1164418"/>
                </a:cubicBezTo>
                <a:cubicBezTo>
                  <a:pt x="2601497" y="1153588"/>
                  <a:pt x="2601497" y="1142758"/>
                  <a:pt x="2612057" y="1131928"/>
                </a:cubicBezTo>
                <a:cubicBezTo>
                  <a:pt x="2590937" y="1131928"/>
                  <a:pt x="2569821" y="1131928"/>
                  <a:pt x="2527586" y="1131928"/>
                </a:cubicBezTo>
                <a:close/>
                <a:moveTo>
                  <a:pt x="3259583" y="1125428"/>
                </a:moveTo>
                <a:cubicBezTo>
                  <a:pt x="3259583" y="1125428"/>
                  <a:pt x="3259583" y="1125428"/>
                  <a:pt x="3248827" y="1164414"/>
                </a:cubicBezTo>
                <a:cubicBezTo>
                  <a:pt x="3356375" y="1154669"/>
                  <a:pt x="3463922" y="1154669"/>
                  <a:pt x="3560714" y="1154669"/>
                </a:cubicBezTo>
                <a:cubicBezTo>
                  <a:pt x="3485431" y="1144923"/>
                  <a:pt x="3367131" y="1135174"/>
                  <a:pt x="3259583" y="1125428"/>
                </a:cubicBezTo>
                <a:close/>
                <a:moveTo>
                  <a:pt x="3082733" y="1112433"/>
                </a:moveTo>
                <a:cubicBezTo>
                  <a:pt x="3018161" y="1112433"/>
                  <a:pt x="2889019" y="1122829"/>
                  <a:pt x="2889019" y="1122829"/>
                </a:cubicBezTo>
                <a:cubicBezTo>
                  <a:pt x="2899779" y="1122829"/>
                  <a:pt x="2889019" y="1133226"/>
                  <a:pt x="2856733" y="1133226"/>
                </a:cubicBezTo>
                <a:cubicBezTo>
                  <a:pt x="2856733" y="1143622"/>
                  <a:pt x="2845973" y="1154018"/>
                  <a:pt x="2845973" y="1164414"/>
                </a:cubicBezTo>
                <a:cubicBezTo>
                  <a:pt x="2921304" y="1164414"/>
                  <a:pt x="2985875" y="1164414"/>
                  <a:pt x="3061207" y="1164414"/>
                </a:cubicBezTo>
                <a:cubicBezTo>
                  <a:pt x="3093493" y="1164414"/>
                  <a:pt x="3136539" y="1164414"/>
                  <a:pt x="3168825" y="1164414"/>
                </a:cubicBezTo>
                <a:cubicBezTo>
                  <a:pt x="3179585" y="1143622"/>
                  <a:pt x="3179585" y="1133226"/>
                  <a:pt x="3190350" y="1122829"/>
                </a:cubicBezTo>
                <a:cubicBezTo>
                  <a:pt x="3125779" y="1112433"/>
                  <a:pt x="3082733" y="1112433"/>
                  <a:pt x="3082733" y="1112433"/>
                </a:cubicBezTo>
                <a:close/>
                <a:moveTo>
                  <a:pt x="2755005" y="826537"/>
                </a:moveTo>
                <a:cubicBezTo>
                  <a:pt x="2786771" y="836933"/>
                  <a:pt x="2850303" y="847329"/>
                  <a:pt x="2850303" y="847329"/>
                </a:cubicBezTo>
                <a:cubicBezTo>
                  <a:pt x="2977370" y="857725"/>
                  <a:pt x="3146788" y="868122"/>
                  <a:pt x="3316210" y="878518"/>
                </a:cubicBezTo>
                <a:cubicBezTo>
                  <a:pt x="3316210" y="868122"/>
                  <a:pt x="3326798" y="868122"/>
                  <a:pt x="3326798" y="868122"/>
                </a:cubicBezTo>
                <a:cubicBezTo>
                  <a:pt x="3136199" y="857725"/>
                  <a:pt x="2945600" y="836933"/>
                  <a:pt x="2797360" y="826537"/>
                </a:cubicBezTo>
                <a:cubicBezTo>
                  <a:pt x="2786771" y="826537"/>
                  <a:pt x="2755005" y="826537"/>
                  <a:pt x="2755005" y="826537"/>
                </a:cubicBezTo>
                <a:close/>
                <a:moveTo>
                  <a:pt x="1713364" y="592622"/>
                </a:moveTo>
                <a:cubicBezTo>
                  <a:pt x="1616569" y="624298"/>
                  <a:pt x="1422986" y="677093"/>
                  <a:pt x="1422986" y="677093"/>
                </a:cubicBezTo>
                <a:cubicBezTo>
                  <a:pt x="1487512" y="666533"/>
                  <a:pt x="1616569" y="666533"/>
                  <a:pt x="1616569" y="666533"/>
                </a:cubicBezTo>
                <a:cubicBezTo>
                  <a:pt x="1616569" y="655973"/>
                  <a:pt x="1616569" y="634857"/>
                  <a:pt x="1616569" y="634857"/>
                </a:cubicBezTo>
                <a:cubicBezTo>
                  <a:pt x="1659590" y="634857"/>
                  <a:pt x="1734873" y="634857"/>
                  <a:pt x="1734873" y="634857"/>
                </a:cubicBezTo>
                <a:cubicBezTo>
                  <a:pt x="1734873" y="624298"/>
                  <a:pt x="1713364" y="603182"/>
                  <a:pt x="1713364" y="592622"/>
                </a:cubicBezTo>
                <a:close/>
                <a:moveTo>
                  <a:pt x="2592562" y="540641"/>
                </a:moveTo>
                <a:cubicBezTo>
                  <a:pt x="2423288" y="550746"/>
                  <a:pt x="2021269" y="611392"/>
                  <a:pt x="1873155" y="581071"/>
                </a:cubicBezTo>
                <a:cubicBezTo>
                  <a:pt x="1873155" y="570962"/>
                  <a:pt x="1873155" y="560856"/>
                  <a:pt x="1873155" y="560856"/>
                </a:cubicBezTo>
                <a:cubicBezTo>
                  <a:pt x="1830834" y="570962"/>
                  <a:pt x="1767359" y="581071"/>
                  <a:pt x="1767359" y="581071"/>
                </a:cubicBezTo>
                <a:cubicBezTo>
                  <a:pt x="1777940" y="581071"/>
                  <a:pt x="1799096" y="581071"/>
                  <a:pt x="1799096" y="581071"/>
                </a:cubicBezTo>
                <a:cubicBezTo>
                  <a:pt x="1820257" y="601287"/>
                  <a:pt x="1841414" y="621498"/>
                  <a:pt x="1873155" y="631608"/>
                </a:cubicBezTo>
                <a:cubicBezTo>
                  <a:pt x="2031845" y="621498"/>
                  <a:pt x="2465605" y="591177"/>
                  <a:pt x="2592562" y="540641"/>
                </a:cubicBezTo>
                <a:close/>
                <a:moveTo>
                  <a:pt x="3275681" y="149"/>
                </a:moveTo>
                <a:cubicBezTo>
                  <a:pt x="3321676" y="-346"/>
                  <a:pt x="3368138" y="409"/>
                  <a:pt x="3414786" y="2169"/>
                </a:cubicBezTo>
                <a:cubicBezTo>
                  <a:pt x="3694674" y="12729"/>
                  <a:pt x="3981278" y="59459"/>
                  <a:pt x="4214145" y="89367"/>
                </a:cubicBezTo>
                <a:cubicBezTo>
                  <a:pt x="4543207" y="68099"/>
                  <a:pt x="4659973" y="78733"/>
                  <a:pt x="4978421" y="121267"/>
                </a:cubicBezTo>
                <a:cubicBezTo>
                  <a:pt x="5020881" y="174436"/>
                  <a:pt x="5318099" y="216970"/>
                  <a:pt x="5307486" y="333940"/>
                </a:cubicBezTo>
                <a:cubicBezTo>
                  <a:pt x="5265025" y="376474"/>
                  <a:pt x="5052725" y="365841"/>
                  <a:pt x="5020881" y="397742"/>
                </a:cubicBezTo>
                <a:cubicBezTo>
                  <a:pt x="5042111" y="450910"/>
                  <a:pt x="5296873" y="504078"/>
                  <a:pt x="5318099" y="546612"/>
                </a:cubicBezTo>
                <a:cubicBezTo>
                  <a:pt x="5296873" y="599780"/>
                  <a:pt x="5265025" y="642315"/>
                  <a:pt x="5243795" y="695483"/>
                </a:cubicBezTo>
                <a:cubicBezTo>
                  <a:pt x="5222564" y="791186"/>
                  <a:pt x="5360560" y="844354"/>
                  <a:pt x="5180107" y="844354"/>
                </a:cubicBezTo>
                <a:cubicBezTo>
                  <a:pt x="4925347" y="833720"/>
                  <a:pt x="4670585" y="823086"/>
                  <a:pt x="4405211" y="823086"/>
                </a:cubicBezTo>
                <a:cubicBezTo>
                  <a:pt x="4362755" y="833720"/>
                  <a:pt x="4277833" y="844354"/>
                  <a:pt x="4277833" y="844354"/>
                </a:cubicBezTo>
                <a:cubicBezTo>
                  <a:pt x="4341524" y="865621"/>
                  <a:pt x="4437059" y="844354"/>
                  <a:pt x="4468903" y="876255"/>
                </a:cubicBezTo>
                <a:cubicBezTo>
                  <a:pt x="4330907" y="940056"/>
                  <a:pt x="4214145" y="918789"/>
                  <a:pt x="4086763" y="886888"/>
                </a:cubicBezTo>
                <a:cubicBezTo>
                  <a:pt x="3874463" y="886888"/>
                  <a:pt x="3598476" y="876255"/>
                  <a:pt x="3333101" y="865621"/>
                </a:cubicBezTo>
                <a:cubicBezTo>
                  <a:pt x="3333101" y="865621"/>
                  <a:pt x="3333101" y="865621"/>
                  <a:pt x="3333101" y="876255"/>
                </a:cubicBezTo>
                <a:cubicBezTo>
                  <a:pt x="3640937" y="897522"/>
                  <a:pt x="3927541" y="908155"/>
                  <a:pt x="3927541" y="908155"/>
                </a:cubicBezTo>
                <a:cubicBezTo>
                  <a:pt x="3969998" y="908155"/>
                  <a:pt x="4065533" y="918789"/>
                  <a:pt x="4065533" y="918789"/>
                </a:cubicBezTo>
                <a:cubicBezTo>
                  <a:pt x="4076150" y="940056"/>
                  <a:pt x="4076150" y="971957"/>
                  <a:pt x="4076150" y="971957"/>
                </a:cubicBezTo>
                <a:cubicBezTo>
                  <a:pt x="4129224" y="982591"/>
                  <a:pt x="4245989" y="1003858"/>
                  <a:pt x="4245989" y="1003858"/>
                </a:cubicBezTo>
                <a:cubicBezTo>
                  <a:pt x="4309677" y="1003858"/>
                  <a:pt x="4585668" y="993224"/>
                  <a:pt x="4638742" y="1014492"/>
                </a:cubicBezTo>
                <a:cubicBezTo>
                  <a:pt x="4649359" y="1025125"/>
                  <a:pt x="4787351" y="1035759"/>
                  <a:pt x="4819199" y="1057026"/>
                </a:cubicBezTo>
                <a:cubicBezTo>
                  <a:pt x="4904116" y="1088927"/>
                  <a:pt x="5158877" y="1120832"/>
                  <a:pt x="5190721" y="1205901"/>
                </a:cubicBezTo>
                <a:cubicBezTo>
                  <a:pt x="5169490" y="1205901"/>
                  <a:pt x="5127029" y="1195267"/>
                  <a:pt x="5127029" y="1195267"/>
                </a:cubicBezTo>
                <a:cubicBezTo>
                  <a:pt x="5031495" y="1216535"/>
                  <a:pt x="4861655" y="1322871"/>
                  <a:pt x="4766121" y="1333504"/>
                </a:cubicBezTo>
                <a:cubicBezTo>
                  <a:pt x="4755507" y="1333504"/>
                  <a:pt x="4739585" y="1333504"/>
                  <a:pt x="4726316" y="1333504"/>
                </a:cubicBezTo>
                <a:lnTo>
                  <a:pt x="4713047" y="1333504"/>
                </a:lnTo>
                <a:cubicBezTo>
                  <a:pt x="4713047" y="1333504"/>
                  <a:pt x="4713047" y="1333504"/>
                  <a:pt x="4702433" y="1333504"/>
                </a:cubicBezTo>
                <a:lnTo>
                  <a:pt x="4618841" y="1333504"/>
                </a:lnTo>
                <a:cubicBezTo>
                  <a:pt x="4603583" y="1333504"/>
                  <a:pt x="4589982" y="1333504"/>
                  <a:pt x="4580195" y="1333504"/>
                </a:cubicBezTo>
                <a:lnTo>
                  <a:pt x="4575055" y="1333504"/>
                </a:lnTo>
                <a:cubicBezTo>
                  <a:pt x="4511363" y="1312237"/>
                  <a:pt x="4288450" y="1376039"/>
                  <a:pt x="4118611" y="1376039"/>
                </a:cubicBezTo>
                <a:cubicBezTo>
                  <a:pt x="4012459" y="1365405"/>
                  <a:pt x="3609089" y="1333504"/>
                  <a:pt x="3205719" y="1301604"/>
                </a:cubicBezTo>
                <a:cubicBezTo>
                  <a:pt x="3205719" y="1301604"/>
                  <a:pt x="3205719" y="1301604"/>
                  <a:pt x="3195106" y="1354771"/>
                </a:cubicBezTo>
                <a:cubicBezTo>
                  <a:pt x="3258797" y="1365405"/>
                  <a:pt x="3311871" y="1376039"/>
                  <a:pt x="3322484" y="1386672"/>
                </a:cubicBezTo>
                <a:cubicBezTo>
                  <a:pt x="3301258" y="1386672"/>
                  <a:pt x="3258797" y="1397306"/>
                  <a:pt x="3184489" y="1397306"/>
                </a:cubicBezTo>
                <a:cubicBezTo>
                  <a:pt x="3184489" y="1397306"/>
                  <a:pt x="3184489" y="1397306"/>
                  <a:pt x="3057110" y="1833285"/>
                </a:cubicBezTo>
                <a:cubicBezTo>
                  <a:pt x="2940345" y="2152293"/>
                  <a:pt x="2866041" y="2481939"/>
                  <a:pt x="2759893" y="2800948"/>
                </a:cubicBezTo>
                <a:cubicBezTo>
                  <a:pt x="2738662" y="2747780"/>
                  <a:pt x="2728045" y="2694612"/>
                  <a:pt x="2728045" y="2630810"/>
                </a:cubicBezTo>
                <a:cubicBezTo>
                  <a:pt x="2717432" y="2652077"/>
                  <a:pt x="2696201" y="2694612"/>
                  <a:pt x="2674971" y="2715879"/>
                </a:cubicBezTo>
                <a:cubicBezTo>
                  <a:pt x="2558205" y="2917918"/>
                  <a:pt x="2260988" y="3726073"/>
                  <a:pt x="2176066" y="3981280"/>
                </a:cubicBezTo>
                <a:cubicBezTo>
                  <a:pt x="2176066" y="4002547"/>
                  <a:pt x="2176066" y="4034448"/>
                  <a:pt x="2176066" y="4034448"/>
                </a:cubicBezTo>
                <a:cubicBezTo>
                  <a:pt x="2260988" y="3821776"/>
                  <a:pt x="2568823" y="3013620"/>
                  <a:pt x="2664358" y="2896651"/>
                </a:cubicBezTo>
                <a:cubicBezTo>
                  <a:pt x="2653740" y="2949819"/>
                  <a:pt x="2590053" y="3183758"/>
                  <a:pt x="2590053" y="3226293"/>
                </a:cubicBezTo>
                <a:cubicBezTo>
                  <a:pt x="2611279" y="3205026"/>
                  <a:pt x="2653740" y="3141224"/>
                  <a:pt x="2653740" y="3141224"/>
                </a:cubicBezTo>
                <a:cubicBezTo>
                  <a:pt x="2643127" y="3587836"/>
                  <a:pt x="2335292" y="4140784"/>
                  <a:pt x="2122992" y="4544866"/>
                </a:cubicBezTo>
                <a:cubicBezTo>
                  <a:pt x="2027457" y="4842607"/>
                  <a:pt x="1995614" y="4927676"/>
                  <a:pt x="1836388" y="5204150"/>
                </a:cubicBezTo>
                <a:cubicBezTo>
                  <a:pt x="1772701" y="5225418"/>
                  <a:pt x="1634705" y="5459357"/>
                  <a:pt x="1528553" y="5427456"/>
                </a:cubicBezTo>
                <a:cubicBezTo>
                  <a:pt x="1507322" y="5384922"/>
                  <a:pt x="1581631" y="5225418"/>
                  <a:pt x="1549783" y="5193517"/>
                </a:cubicBezTo>
                <a:cubicBezTo>
                  <a:pt x="1496709" y="5204150"/>
                  <a:pt x="1369331" y="5395556"/>
                  <a:pt x="1326870" y="5406189"/>
                </a:cubicBezTo>
                <a:cubicBezTo>
                  <a:pt x="1273796" y="5374288"/>
                  <a:pt x="1252565" y="5342387"/>
                  <a:pt x="1199491" y="5321120"/>
                </a:cubicBezTo>
                <a:cubicBezTo>
                  <a:pt x="1114570" y="5289219"/>
                  <a:pt x="1019035" y="5374288"/>
                  <a:pt x="1072109" y="5236051"/>
                </a:cubicBezTo>
                <a:cubicBezTo>
                  <a:pt x="1167644" y="5034012"/>
                  <a:pt x="1263179" y="4821340"/>
                  <a:pt x="1348100" y="4619301"/>
                </a:cubicBezTo>
                <a:cubicBezTo>
                  <a:pt x="1348100" y="4576767"/>
                  <a:pt x="1369331" y="4491698"/>
                  <a:pt x="1369331" y="4491698"/>
                </a:cubicBezTo>
                <a:cubicBezTo>
                  <a:pt x="1326870" y="4544866"/>
                  <a:pt x="1316257" y="4640569"/>
                  <a:pt x="1263179" y="4661836"/>
                </a:cubicBezTo>
                <a:cubicBezTo>
                  <a:pt x="1252565" y="4534232"/>
                  <a:pt x="1326870" y="4427896"/>
                  <a:pt x="1390561" y="4310926"/>
                </a:cubicBezTo>
                <a:cubicBezTo>
                  <a:pt x="1528553" y="3949379"/>
                  <a:pt x="1751470" y="3417698"/>
                  <a:pt x="1910692" y="3056155"/>
                </a:cubicBezTo>
                <a:cubicBezTo>
                  <a:pt x="1921309" y="3045521"/>
                  <a:pt x="1921309" y="3013620"/>
                  <a:pt x="1921309" y="3013620"/>
                </a:cubicBezTo>
                <a:cubicBezTo>
                  <a:pt x="1900079" y="3045521"/>
                  <a:pt x="1868231" y="3109323"/>
                  <a:pt x="1868231" y="3109323"/>
                </a:cubicBezTo>
                <a:cubicBezTo>
                  <a:pt x="1730240" y="3460232"/>
                  <a:pt x="1422405" y="4162051"/>
                  <a:pt x="1422405" y="4162051"/>
                </a:cubicBezTo>
                <a:cubicBezTo>
                  <a:pt x="1401174" y="4204586"/>
                  <a:pt x="1369331" y="4300293"/>
                  <a:pt x="1369331" y="4300293"/>
                </a:cubicBezTo>
                <a:cubicBezTo>
                  <a:pt x="1348100" y="4300293"/>
                  <a:pt x="1316257" y="4300293"/>
                  <a:pt x="1316257" y="4300293"/>
                </a:cubicBezTo>
                <a:cubicBezTo>
                  <a:pt x="1284409" y="4342827"/>
                  <a:pt x="1231335" y="4438530"/>
                  <a:pt x="1231335" y="4438530"/>
                </a:cubicBezTo>
                <a:cubicBezTo>
                  <a:pt x="1199491" y="4502331"/>
                  <a:pt x="1114570" y="4736271"/>
                  <a:pt x="1082726" y="4778806"/>
                </a:cubicBezTo>
                <a:cubicBezTo>
                  <a:pt x="1072109" y="4789439"/>
                  <a:pt x="1008422" y="4895775"/>
                  <a:pt x="976574" y="4917043"/>
                </a:cubicBezTo>
                <a:cubicBezTo>
                  <a:pt x="923500" y="4991478"/>
                  <a:pt x="817352" y="5172250"/>
                  <a:pt x="721817" y="5182883"/>
                </a:cubicBezTo>
                <a:cubicBezTo>
                  <a:pt x="727126" y="5172250"/>
                  <a:pt x="735087" y="5158960"/>
                  <a:pt x="741721" y="5148326"/>
                </a:cubicBezTo>
                <a:lnTo>
                  <a:pt x="753391" y="5130137"/>
                </a:lnTo>
                <a:lnTo>
                  <a:pt x="753661" y="5140349"/>
                </a:lnTo>
                <a:cubicBezTo>
                  <a:pt x="753661" y="5140349"/>
                  <a:pt x="753661" y="5129715"/>
                  <a:pt x="753661" y="5129715"/>
                </a:cubicBezTo>
                <a:lnTo>
                  <a:pt x="753391" y="5130137"/>
                </a:lnTo>
                <a:lnTo>
                  <a:pt x="751839" y="5071230"/>
                </a:lnTo>
                <a:cubicBezTo>
                  <a:pt x="742385" y="4991478"/>
                  <a:pt x="716509" y="4887798"/>
                  <a:pt x="732430" y="4831974"/>
                </a:cubicBezTo>
                <a:cubicBezTo>
                  <a:pt x="732430" y="4810706"/>
                  <a:pt x="753661" y="4778806"/>
                  <a:pt x="753661" y="4778806"/>
                </a:cubicBezTo>
                <a:cubicBezTo>
                  <a:pt x="753661" y="4789439"/>
                  <a:pt x="753661" y="4789439"/>
                  <a:pt x="753661" y="4789439"/>
                </a:cubicBezTo>
                <a:cubicBezTo>
                  <a:pt x="764278" y="4746905"/>
                  <a:pt x="796122" y="4672469"/>
                  <a:pt x="796122" y="4672469"/>
                </a:cubicBezTo>
                <a:cubicBezTo>
                  <a:pt x="838582" y="4619301"/>
                  <a:pt x="838582" y="4438530"/>
                  <a:pt x="902270" y="4279025"/>
                </a:cubicBezTo>
                <a:cubicBezTo>
                  <a:pt x="997805" y="4055715"/>
                  <a:pt x="1624088" y="2705245"/>
                  <a:pt x="1645318" y="2577642"/>
                </a:cubicBezTo>
                <a:cubicBezTo>
                  <a:pt x="1571014" y="2726513"/>
                  <a:pt x="1231335" y="3449599"/>
                  <a:pt x="1167644" y="3534668"/>
                </a:cubicBezTo>
                <a:cubicBezTo>
                  <a:pt x="1178261" y="3385797"/>
                  <a:pt x="1783314" y="1897086"/>
                  <a:pt x="1889462" y="1599345"/>
                </a:cubicBezTo>
                <a:cubicBezTo>
                  <a:pt x="1921309" y="1503642"/>
                  <a:pt x="1931923" y="1429207"/>
                  <a:pt x="1974383" y="1365405"/>
                </a:cubicBezTo>
                <a:cubicBezTo>
                  <a:pt x="1677166" y="1354771"/>
                  <a:pt x="1422405" y="1344138"/>
                  <a:pt x="1316257" y="1333504"/>
                </a:cubicBezTo>
                <a:cubicBezTo>
                  <a:pt x="1125187" y="1344138"/>
                  <a:pt x="1019035" y="1365405"/>
                  <a:pt x="859813" y="1269703"/>
                </a:cubicBezTo>
                <a:cubicBezTo>
                  <a:pt x="1284409" y="1088927"/>
                  <a:pt x="1411787" y="1237802"/>
                  <a:pt x="1666548" y="1110194"/>
                </a:cubicBezTo>
                <a:cubicBezTo>
                  <a:pt x="1571014" y="1110194"/>
                  <a:pt x="488287" y="1110194"/>
                  <a:pt x="520130" y="1078293"/>
                </a:cubicBezTo>
                <a:cubicBezTo>
                  <a:pt x="551978" y="1046393"/>
                  <a:pt x="1592244" y="1057026"/>
                  <a:pt x="1762083" y="1046393"/>
                </a:cubicBezTo>
                <a:cubicBezTo>
                  <a:pt x="1762083" y="1046393"/>
                  <a:pt x="1772701" y="1025125"/>
                  <a:pt x="1772701" y="1025125"/>
                </a:cubicBezTo>
                <a:cubicBezTo>
                  <a:pt x="1549783" y="940056"/>
                  <a:pt x="488287" y="1163366"/>
                  <a:pt x="371521" y="908155"/>
                </a:cubicBezTo>
                <a:cubicBezTo>
                  <a:pt x="764278" y="844354"/>
                  <a:pt x="976574" y="854987"/>
                  <a:pt x="1358713" y="854987"/>
                </a:cubicBezTo>
                <a:cubicBezTo>
                  <a:pt x="1369331" y="844354"/>
                  <a:pt x="1401174" y="823086"/>
                  <a:pt x="1401174" y="823086"/>
                </a:cubicBezTo>
                <a:cubicBezTo>
                  <a:pt x="1103957" y="833720"/>
                  <a:pt x="827965" y="812453"/>
                  <a:pt x="530747" y="791186"/>
                </a:cubicBezTo>
                <a:cubicBezTo>
                  <a:pt x="551978" y="769918"/>
                  <a:pt x="1305639" y="812453"/>
                  <a:pt x="1358713" y="738018"/>
                </a:cubicBezTo>
                <a:cubicBezTo>
                  <a:pt x="1125187" y="695483"/>
                  <a:pt x="435213" y="738018"/>
                  <a:pt x="265373" y="663582"/>
                </a:cubicBezTo>
                <a:cubicBezTo>
                  <a:pt x="360908" y="642315"/>
                  <a:pt x="976574" y="674216"/>
                  <a:pt x="1114570" y="674216"/>
                </a:cubicBezTo>
                <a:cubicBezTo>
                  <a:pt x="1157031" y="631681"/>
                  <a:pt x="1220722" y="621048"/>
                  <a:pt x="1273796" y="589147"/>
                </a:cubicBezTo>
                <a:cubicBezTo>
                  <a:pt x="987191" y="578513"/>
                  <a:pt x="424595" y="621048"/>
                  <a:pt x="191069" y="578513"/>
                </a:cubicBezTo>
                <a:cubicBezTo>
                  <a:pt x="371521" y="535979"/>
                  <a:pt x="1072109" y="557246"/>
                  <a:pt x="1326870" y="546612"/>
                </a:cubicBezTo>
                <a:cubicBezTo>
                  <a:pt x="1305639" y="514712"/>
                  <a:pt x="1273796" y="461543"/>
                  <a:pt x="1273796" y="461543"/>
                </a:cubicBezTo>
                <a:cubicBezTo>
                  <a:pt x="1241948" y="450910"/>
                  <a:pt x="1178261" y="450910"/>
                  <a:pt x="1178261" y="450910"/>
                </a:cubicBezTo>
                <a:cubicBezTo>
                  <a:pt x="1072109" y="472177"/>
                  <a:pt x="1008422" y="461543"/>
                  <a:pt x="923500" y="440276"/>
                </a:cubicBezTo>
                <a:cubicBezTo>
                  <a:pt x="785504" y="429643"/>
                  <a:pt x="658126" y="429643"/>
                  <a:pt x="562591" y="344574"/>
                </a:cubicBezTo>
                <a:cubicBezTo>
                  <a:pt x="658126" y="333940"/>
                  <a:pt x="859813" y="344574"/>
                  <a:pt x="976574" y="344574"/>
                </a:cubicBezTo>
                <a:cubicBezTo>
                  <a:pt x="976574" y="333940"/>
                  <a:pt x="965961" y="312673"/>
                  <a:pt x="965961" y="312673"/>
                </a:cubicBezTo>
                <a:cubicBezTo>
                  <a:pt x="944730" y="312673"/>
                  <a:pt x="891656" y="312673"/>
                  <a:pt x="891656" y="312673"/>
                </a:cubicBezTo>
                <a:cubicBezTo>
                  <a:pt x="774891" y="227604"/>
                  <a:pt x="201682" y="248871"/>
                  <a:pt x="0" y="185069"/>
                </a:cubicBezTo>
                <a:cubicBezTo>
                  <a:pt x="0" y="185069"/>
                  <a:pt x="0" y="185069"/>
                  <a:pt x="1422405" y="121267"/>
                </a:cubicBezTo>
                <a:cubicBezTo>
                  <a:pt x="1772701" y="131901"/>
                  <a:pt x="2112379" y="89367"/>
                  <a:pt x="2462671" y="78733"/>
                </a:cubicBezTo>
                <a:cubicBezTo>
                  <a:pt x="2409597" y="121267"/>
                  <a:pt x="2356523" y="153168"/>
                  <a:pt x="2292831" y="174436"/>
                </a:cubicBezTo>
                <a:cubicBezTo>
                  <a:pt x="2324675" y="174436"/>
                  <a:pt x="2356523" y="185069"/>
                  <a:pt x="2388366" y="195703"/>
                </a:cubicBezTo>
                <a:cubicBezTo>
                  <a:pt x="2590053" y="248871"/>
                  <a:pt x="3396793" y="248871"/>
                  <a:pt x="3651550" y="238237"/>
                </a:cubicBezTo>
                <a:cubicBezTo>
                  <a:pt x="3662167" y="238237"/>
                  <a:pt x="3694011" y="227604"/>
                  <a:pt x="3694011" y="227604"/>
                </a:cubicBezTo>
                <a:cubicBezTo>
                  <a:pt x="3481711" y="216970"/>
                  <a:pt x="2685588" y="195703"/>
                  <a:pt x="2558205" y="142535"/>
                </a:cubicBezTo>
                <a:cubicBezTo>
                  <a:pt x="2611279" y="142535"/>
                  <a:pt x="2844810" y="110634"/>
                  <a:pt x="2887271" y="100000"/>
                </a:cubicBezTo>
                <a:cubicBezTo>
                  <a:pt x="2855427" y="89367"/>
                  <a:pt x="2802349" y="68099"/>
                  <a:pt x="2802349" y="68099"/>
                </a:cubicBezTo>
                <a:cubicBezTo>
                  <a:pt x="2905845" y="33538"/>
                  <a:pt x="3019958" y="14268"/>
                  <a:pt x="3139375" y="5628"/>
                </a:cubicBezTo>
                <a:cubicBezTo>
                  <a:pt x="3184157" y="2388"/>
                  <a:pt x="3229686" y="644"/>
                  <a:pt x="3275681" y="149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8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icture Placeholder 51"/>
          <p:cNvSpPr>
            <a:spLocks noGrp="1"/>
          </p:cNvSpPr>
          <p:nvPr>
            <p:ph type="pic" sz="quarter" idx="11"/>
          </p:nvPr>
        </p:nvSpPr>
        <p:spPr>
          <a:xfrm>
            <a:off x="8839200" y="1666579"/>
            <a:ext cx="2514000" cy="2567106"/>
          </a:xfrm>
          <a:custGeom>
            <a:avLst/>
            <a:gdLst>
              <a:gd name="connsiteX0" fmla="*/ 859234 w 2514000"/>
              <a:gd name="connsiteY0" fmla="*/ 1104154 h 2567106"/>
              <a:gd name="connsiteX1" fmla="*/ 623536 w 2514000"/>
              <a:gd name="connsiteY1" fmla="*/ 1791376 h 2567106"/>
              <a:gd name="connsiteX2" fmla="*/ 723832 w 2514000"/>
              <a:gd name="connsiteY2" fmla="*/ 1570662 h 2567106"/>
              <a:gd name="connsiteX3" fmla="*/ 753923 w 2514000"/>
              <a:gd name="connsiteY3" fmla="*/ 1475354 h 2567106"/>
              <a:gd name="connsiteX4" fmla="*/ 794040 w 2514000"/>
              <a:gd name="connsiteY4" fmla="*/ 1349950 h 2567106"/>
              <a:gd name="connsiteX5" fmla="*/ 859234 w 2514000"/>
              <a:gd name="connsiteY5" fmla="*/ 1104154 h 2567106"/>
              <a:gd name="connsiteX6" fmla="*/ 1185638 w 2514000"/>
              <a:gd name="connsiteY6" fmla="*/ 983545 h 2567106"/>
              <a:gd name="connsiteX7" fmla="*/ 1180563 w 2514000"/>
              <a:gd name="connsiteY7" fmla="*/ 998580 h 2567106"/>
              <a:gd name="connsiteX8" fmla="*/ 1139964 w 2514000"/>
              <a:gd name="connsiteY8" fmla="*/ 1028648 h 2567106"/>
              <a:gd name="connsiteX9" fmla="*/ 1068917 w 2514000"/>
              <a:gd name="connsiteY9" fmla="*/ 1364423 h 2567106"/>
              <a:gd name="connsiteX10" fmla="*/ 1165338 w 2514000"/>
              <a:gd name="connsiteY10" fmla="*/ 1028648 h 2567106"/>
              <a:gd name="connsiteX11" fmla="*/ 1180563 w 2514000"/>
              <a:gd name="connsiteY11" fmla="*/ 1028648 h 2567106"/>
              <a:gd name="connsiteX12" fmla="*/ 1185638 w 2514000"/>
              <a:gd name="connsiteY12" fmla="*/ 983545 h 2567106"/>
              <a:gd name="connsiteX13" fmla="*/ 1191783 w 2514000"/>
              <a:gd name="connsiteY13" fmla="*/ 836108 h 2567106"/>
              <a:gd name="connsiteX14" fmla="*/ 1164138 w 2514000"/>
              <a:gd name="connsiteY14" fmla="*/ 917388 h 2567106"/>
              <a:gd name="connsiteX15" fmla="*/ 1180726 w 2514000"/>
              <a:gd name="connsiteY15" fmla="*/ 917388 h 2567106"/>
              <a:gd name="connsiteX16" fmla="*/ 1164138 w 2514000"/>
              <a:gd name="connsiteY16" fmla="*/ 968188 h 2567106"/>
              <a:gd name="connsiteX17" fmla="*/ 1186254 w 2514000"/>
              <a:gd name="connsiteY17" fmla="*/ 963109 h 2567106"/>
              <a:gd name="connsiteX18" fmla="*/ 1191783 w 2514000"/>
              <a:gd name="connsiteY18" fmla="*/ 836108 h 2567106"/>
              <a:gd name="connsiteX19" fmla="*/ 1411402 w 2514000"/>
              <a:gd name="connsiteY19" fmla="*/ 661026 h 2567106"/>
              <a:gd name="connsiteX20" fmla="*/ 1400652 w 2514000"/>
              <a:gd name="connsiteY20" fmla="*/ 685599 h 2567106"/>
              <a:gd name="connsiteX21" fmla="*/ 1416779 w 2514000"/>
              <a:gd name="connsiteY21" fmla="*/ 685599 h 2567106"/>
              <a:gd name="connsiteX22" fmla="*/ 1422154 w 2514000"/>
              <a:gd name="connsiteY22" fmla="*/ 661026 h 2567106"/>
              <a:gd name="connsiteX23" fmla="*/ 1411402 w 2514000"/>
              <a:gd name="connsiteY23" fmla="*/ 661026 h 2567106"/>
              <a:gd name="connsiteX24" fmla="*/ 1311112 w 2514000"/>
              <a:gd name="connsiteY24" fmla="*/ 661026 h 2567106"/>
              <a:gd name="connsiteX25" fmla="*/ 1265500 w 2514000"/>
              <a:gd name="connsiteY25" fmla="*/ 805392 h 2567106"/>
              <a:gd name="connsiteX26" fmla="*/ 1306045 w 2514000"/>
              <a:gd name="connsiteY26" fmla="*/ 790459 h 2567106"/>
              <a:gd name="connsiteX27" fmla="*/ 1326318 w 2514000"/>
              <a:gd name="connsiteY27" fmla="*/ 755612 h 2567106"/>
              <a:gd name="connsiteX28" fmla="*/ 1366864 w 2514000"/>
              <a:gd name="connsiteY28" fmla="*/ 661026 h 2567106"/>
              <a:gd name="connsiteX29" fmla="*/ 1311112 w 2514000"/>
              <a:gd name="connsiteY29" fmla="*/ 661026 h 2567106"/>
              <a:gd name="connsiteX30" fmla="*/ 1251166 w 2514000"/>
              <a:gd name="connsiteY30" fmla="*/ 654883 h 2567106"/>
              <a:gd name="connsiteX31" fmla="*/ 1231713 w 2514000"/>
              <a:gd name="connsiteY31" fmla="*/ 715332 h 2567106"/>
              <a:gd name="connsiteX32" fmla="*/ 1246304 w 2514000"/>
              <a:gd name="connsiteY32" fmla="*/ 780819 h 2567106"/>
              <a:gd name="connsiteX33" fmla="*/ 1290075 w 2514000"/>
              <a:gd name="connsiteY33" fmla="*/ 654883 h 2567106"/>
              <a:gd name="connsiteX34" fmla="*/ 1251166 w 2514000"/>
              <a:gd name="connsiteY34" fmla="*/ 654883 h 2567106"/>
              <a:gd name="connsiteX35" fmla="*/ 1200997 w 2514000"/>
              <a:gd name="connsiteY35" fmla="*/ 654883 h 2567106"/>
              <a:gd name="connsiteX36" fmla="*/ 1170279 w 2514000"/>
              <a:gd name="connsiteY36" fmla="*/ 811535 h 2567106"/>
              <a:gd name="connsiteX37" fmla="*/ 1231713 w 2514000"/>
              <a:gd name="connsiteY37" fmla="*/ 654883 h 2567106"/>
              <a:gd name="connsiteX38" fmla="*/ 1200997 w 2514000"/>
              <a:gd name="connsiteY38" fmla="*/ 654883 h 2567106"/>
              <a:gd name="connsiteX39" fmla="*/ 1164610 w 2514000"/>
              <a:gd name="connsiteY39" fmla="*/ 654883 h 2567106"/>
              <a:gd name="connsiteX40" fmla="*/ 1114992 w 2514000"/>
              <a:gd name="connsiteY40" fmla="*/ 800644 h 2567106"/>
              <a:gd name="connsiteX41" fmla="*/ 1119953 w 2514000"/>
              <a:gd name="connsiteY41" fmla="*/ 820749 h 2567106"/>
              <a:gd name="connsiteX42" fmla="*/ 1179497 w 2514000"/>
              <a:gd name="connsiteY42" fmla="*/ 654883 h 2567106"/>
              <a:gd name="connsiteX43" fmla="*/ 1164610 w 2514000"/>
              <a:gd name="connsiteY43" fmla="*/ 654883 h 2567106"/>
              <a:gd name="connsiteX44" fmla="*/ 1071150 w 2514000"/>
              <a:gd name="connsiteY44" fmla="*/ 651812 h 2567106"/>
              <a:gd name="connsiteX45" fmla="*/ 970626 w 2514000"/>
              <a:gd name="connsiteY45" fmla="*/ 958144 h 2567106"/>
              <a:gd name="connsiteX46" fmla="*/ 975651 w 2514000"/>
              <a:gd name="connsiteY46" fmla="*/ 968188 h 2567106"/>
              <a:gd name="connsiteX47" fmla="*/ 1081204 w 2514000"/>
              <a:gd name="connsiteY47" fmla="*/ 651812 h 2567106"/>
              <a:gd name="connsiteX48" fmla="*/ 1071150 w 2514000"/>
              <a:gd name="connsiteY48" fmla="*/ 651812 h 2567106"/>
              <a:gd name="connsiteX49" fmla="*/ 994932 w 2514000"/>
              <a:gd name="connsiteY49" fmla="*/ 645669 h 2567106"/>
              <a:gd name="connsiteX50" fmla="*/ 950461 w 2514000"/>
              <a:gd name="connsiteY50" fmla="*/ 915969 h 2567106"/>
              <a:gd name="connsiteX51" fmla="*/ 1044346 w 2514000"/>
              <a:gd name="connsiteY51" fmla="*/ 650674 h 2567106"/>
              <a:gd name="connsiteX52" fmla="*/ 994932 w 2514000"/>
              <a:gd name="connsiteY52" fmla="*/ 645669 h 2567106"/>
              <a:gd name="connsiteX53" fmla="*/ 1431709 w 2514000"/>
              <a:gd name="connsiteY53" fmla="*/ 605737 h 2567106"/>
              <a:gd name="connsiteX54" fmla="*/ 1422152 w 2514000"/>
              <a:gd name="connsiteY54" fmla="*/ 630310 h 2567106"/>
              <a:gd name="connsiteX55" fmla="*/ 1450820 w 2514000"/>
              <a:gd name="connsiteY55" fmla="*/ 630310 h 2567106"/>
              <a:gd name="connsiteX56" fmla="*/ 1465155 w 2514000"/>
              <a:gd name="connsiteY56" fmla="*/ 610651 h 2567106"/>
              <a:gd name="connsiteX57" fmla="*/ 1431709 w 2514000"/>
              <a:gd name="connsiteY57" fmla="*/ 605737 h 2567106"/>
              <a:gd name="connsiteX58" fmla="*/ 1331895 w 2514000"/>
              <a:gd name="connsiteY58" fmla="*/ 599594 h 2567106"/>
              <a:gd name="connsiteX59" fmla="*/ 1326934 w 2514000"/>
              <a:gd name="connsiteY59" fmla="*/ 615721 h 2567106"/>
              <a:gd name="connsiteX60" fmla="*/ 1381514 w 2514000"/>
              <a:gd name="connsiteY60" fmla="*/ 621096 h 2567106"/>
              <a:gd name="connsiteX61" fmla="*/ 1391438 w 2514000"/>
              <a:gd name="connsiteY61" fmla="*/ 604969 h 2567106"/>
              <a:gd name="connsiteX62" fmla="*/ 1331895 w 2514000"/>
              <a:gd name="connsiteY62" fmla="*/ 599594 h 2567106"/>
              <a:gd name="connsiteX63" fmla="*/ 1276635 w 2514000"/>
              <a:gd name="connsiteY63" fmla="*/ 596523 h 2567106"/>
              <a:gd name="connsiteX64" fmla="*/ 1271643 w 2514000"/>
              <a:gd name="connsiteY64" fmla="*/ 610346 h 2567106"/>
              <a:gd name="connsiteX65" fmla="*/ 1306583 w 2514000"/>
              <a:gd name="connsiteY65" fmla="*/ 614953 h 2567106"/>
              <a:gd name="connsiteX66" fmla="*/ 1311575 w 2514000"/>
              <a:gd name="connsiteY66" fmla="*/ 601130 h 2567106"/>
              <a:gd name="connsiteX67" fmla="*/ 1276635 w 2514000"/>
              <a:gd name="connsiteY67" fmla="*/ 596523 h 2567106"/>
              <a:gd name="connsiteX68" fmla="*/ 1219427 w 2514000"/>
              <a:gd name="connsiteY68" fmla="*/ 590380 h 2567106"/>
              <a:gd name="connsiteX69" fmla="*/ 1219427 w 2514000"/>
              <a:gd name="connsiteY69" fmla="*/ 600619 h 2567106"/>
              <a:gd name="connsiteX70" fmla="*/ 1251019 w 2514000"/>
              <a:gd name="connsiteY70" fmla="*/ 605739 h 2567106"/>
              <a:gd name="connsiteX71" fmla="*/ 1256286 w 2514000"/>
              <a:gd name="connsiteY71" fmla="*/ 595500 h 2567106"/>
              <a:gd name="connsiteX72" fmla="*/ 1219427 w 2514000"/>
              <a:gd name="connsiteY72" fmla="*/ 590380 h 2567106"/>
              <a:gd name="connsiteX73" fmla="*/ 1184615 w 2514000"/>
              <a:gd name="connsiteY73" fmla="*/ 590380 h 2567106"/>
              <a:gd name="connsiteX74" fmla="*/ 1179495 w 2514000"/>
              <a:gd name="connsiteY74" fmla="*/ 599596 h 2567106"/>
              <a:gd name="connsiteX75" fmla="*/ 1205091 w 2514000"/>
              <a:gd name="connsiteY75" fmla="*/ 599596 h 2567106"/>
              <a:gd name="connsiteX76" fmla="*/ 1210211 w 2514000"/>
              <a:gd name="connsiteY76" fmla="*/ 590380 h 2567106"/>
              <a:gd name="connsiteX77" fmla="*/ 1184615 w 2514000"/>
              <a:gd name="connsiteY77" fmla="*/ 590380 h 2567106"/>
              <a:gd name="connsiteX78" fmla="*/ 1099633 w 2514000"/>
              <a:gd name="connsiteY78" fmla="*/ 541234 h 2567106"/>
              <a:gd name="connsiteX79" fmla="*/ 1099633 w 2514000"/>
              <a:gd name="connsiteY79" fmla="*/ 550450 h 2567106"/>
              <a:gd name="connsiteX80" fmla="*/ 1114377 w 2514000"/>
              <a:gd name="connsiteY80" fmla="*/ 550450 h 2567106"/>
              <a:gd name="connsiteX81" fmla="*/ 1124206 w 2514000"/>
              <a:gd name="connsiteY81" fmla="*/ 541234 h 2567106"/>
              <a:gd name="connsiteX82" fmla="*/ 1099633 w 2514000"/>
              <a:gd name="connsiteY82" fmla="*/ 541234 h 2567106"/>
              <a:gd name="connsiteX83" fmla="*/ 1084276 w 2514000"/>
              <a:gd name="connsiteY83" fmla="*/ 541234 h 2567106"/>
              <a:gd name="connsiteX84" fmla="*/ 994067 w 2514000"/>
              <a:gd name="connsiteY84" fmla="*/ 556593 h 2567106"/>
              <a:gd name="connsiteX85" fmla="*/ 1079265 w 2514000"/>
              <a:gd name="connsiteY85" fmla="*/ 551474 h 2567106"/>
              <a:gd name="connsiteX86" fmla="*/ 1084276 w 2514000"/>
              <a:gd name="connsiteY86" fmla="*/ 541234 h 2567106"/>
              <a:gd name="connsiteX87" fmla="*/ 1301210 w 2514000"/>
              <a:gd name="connsiteY87" fmla="*/ 535091 h 2567106"/>
              <a:gd name="connsiteX88" fmla="*/ 1296218 w 2514000"/>
              <a:gd name="connsiteY88" fmla="*/ 550450 h 2567106"/>
              <a:gd name="connsiteX89" fmla="*/ 1326166 w 2514000"/>
              <a:gd name="connsiteY89" fmla="*/ 550450 h 2567106"/>
              <a:gd name="connsiteX90" fmla="*/ 1336150 w 2514000"/>
              <a:gd name="connsiteY90" fmla="*/ 535091 h 2567106"/>
              <a:gd name="connsiteX91" fmla="*/ 1301210 w 2514000"/>
              <a:gd name="connsiteY91" fmla="*/ 535091 h 2567106"/>
              <a:gd name="connsiteX92" fmla="*/ 1239904 w 2514000"/>
              <a:gd name="connsiteY92" fmla="*/ 535091 h 2567106"/>
              <a:gd name="connsiteX93" fmla="*/ 1234784 w 2514000"/>
              <a:gd name="connsiteY93" fmla="*/ 550450 h 2567106"/>
              <a:gd name="connsiteX94" fmla="*/ 1270620 w 2514000"/>
              <a:gd name="connsiteY94" fmla="*/ 550450 h 2567106"/>
              <a:gd name="connsiteX95" fmla="*/ 1280859 w 2514000"/>
              <a:gd name="connsiteY95" fmla="*/ 535091 h 2567106"/>
              <a:gd name="connsiteX96" fmla="*/ 1239904 w 2514000"/>
              <a:gd name="connsiteY96" fmla="*/ 535091 h 2567106"/>
              <a:gd name="connsiteX97" fmla="*/ 1194854 w 2514000"/>
              <a:gd name="connsiteY97" fmla="*/ 535091 h 2567106"/>
              <a:gd name="connsiteX98" fmla="*/ 1194854 w 2514000"/>
              <a:gd name="connsiteY98" fmla="*/ 550450 h 2567106"/>
              <a:gd name="connsiteX99" fmla="*/ 1224802 w 2514000"/>
              <a:gd name="connsiteY99" fmla="*/ 550450 h 2567106"/>
              <a:gd name="connsiteX100" fmla="*/ 1234786 w 2514000"/>
              <a:gd name="connsiteY100" fmla="*/ 535091 h 2567106"/>
              <a:gd name="connsiteX101" fmla="*/ 1194854 w 2514000"/>
              <a:gd name="connsiteY101" fmla="*/ 535091 h 2567106"/>
              <a:gd name="connsiteX102" fmla="*/ 1540888 w 2514000"/>
              <a:gd name="connsiteY102" fmla="*/ 532019 h 2567106"/>
              <a:gd name="connsiteX103" fmla="*/ 1535803 w 2514000"/>
              <a:gd name="connsiteY103" fmla="*/ 550448 h 2567106"/>
              <a:gd name="connsiteX104" fmla="*/ 1683240 w 2514000"/>
              <a:gd name="connsiteY104" fmla="*/ 545841 h 2567106"/>
              <a:gd name="connsiteX105" fmla="*/ 1540888 w 2514000"/>
              <a:gd name="connsiteY105" fmla="*/ 532019 h 2567106"/>
              <a:gd name="connsiteX106" fmla="*/ 1457286 w 2514000"/>
              <a:gd name="connsiteY106" fmla="*/ 525875 h 2567106"/>
              <a:gd name="connsiteX107" fmla="*/ 1365712 w 2514000"/>
              <a:gd name="connsiteY107" fmla="*/ 530790 h 2567106"/>
              <a:gd name="connsiteX108" fmla="*/ 1350450 w 2514000"/>
              <a:gd name="connsiteY108" fmla="*/ 535704 h 2567106"/>
              <a:gd name="connsiteX109" fmla="*/ 1345364 w 2514000"/>
              <a:gd name="connsiteY109" fmla="*/ 550448 h 2567106"/>
              <a:gd name="connsiteX110" fmla="*/ 1447110 w 2514000"/>
              <a:gd name="connsiteY110" fmla="*/ 550448 h 2567106"/>
              <a:gd name="connsiteX111" fmla="*/ 1497984 w 2514000"/>
              <a:gd name="connsiteY111" fmla="*/ 550448 h 2567106"/>
              <a:gd name="connsiteX112" fmla="*/ 1508159 w 2514000"/>
              <a:gd name="connsiteY112" fmla="*/ 530790 h 2567106"/>
              <a:gd name="connsiteX113" fmla="*/ 1457286 w 2514000"/>
              <a:gd name="connsiteY113" fmla="*/ 525875 h 2567106"/>
              <a:gd name="connsiteX114" fmla="*/ 1302361 w 2514000"/>
              <a:gd name="connsiteY114" fmla="*/ 390725 h 2567106"/>
              <a:gd name="connsiteX115" fmla="*/ 1347410 w 2514000"/>
              <a:gd name="connsiteY115" fmla="*/ 400554 h 2567106"/>
              <a:gd name="connsiteX116" fmla="*/ 1567656 w 2514000"/>
              <a:gd name="connsiteY116" fmla="*/ 415298 h 2567106"/>
              <a:gd name="connsiteX117" fmla="*/ 1572662 w 2514000"/>
              <a:gd name="connsiteY117" fmla="*/ 410383 h 2567106"/>
              <a:gd name="connsiteX118" fmla="*/ 1322383 w 2514000"/>
              <a:gd name="connsiteY118" fmla="*/ 390725 h 2567106"/>
              <a:gd name="connsiteX119" fmla="*/ 1302361 w 2514000"/>
              <a:gd name="connsiteY119" fmla="*/ 390725 h 2567106"/>
              <a:gd name="connsiteX120" fmla="*/ 809951 w 2514000"/>
              <a:gd name="connsiteY120" fmla="*/ 280147 h 2567106"/>
              <a:gd name="connsiteX121" fmla="*/ 672682 w 2514000"/>
              <a:gd name="connsiteY121" fmla="*/ 320079 h 2567106"/>
              <a:gd name="connsiteX122" fmla="*/ 764193 w 2514000"/>
              <a:gd name="connsiteY122" fmla="*/ 315087 h 2567106"/>
              <a:gd name="connsiteX123" fmla="*/ 764193 w 2514000"/>
              <a:gd name="connsiteY123" fmla="*/ 300113 h 2567106"/>
              <a:gd name="connsiteX124" fmla="*/ 820119 w 2514000"/>
              <a:gd name="connsiteY124" fmla="*/ 300113 h 2567106"/>
              <a:gd name="connsiteX125" fmla="*/ 809951 w 2514000"/>
              <a:gd name="connsiteY125" fmla="*/ 280147 h 2567106"/>
              <a:gd name="connsiteX126" fmla="*/ 1225570 w 2514000"/>
              <a:gd name="connsiteY126" fmla="*/ 255575 h 2567106"/>
              <a:gd name="connsiteX127" fmla="*/ 885488 w 2514000"/>
              <a:gd name="connsiteY127" fmla="*/ 274687 h 2567106"/>
              <a:gd name="connsiteX128" fmla="*/ 885488 w 2514000"/>
              <a:gd name="connsiteY128" fmla="*/ 265131 h 2567106"/>
              <a:gd name="connsiteX129" fmla="*/ 835476 w 2514000"/>
              <a:gd name="connsiteY129" fmla="*/ 274687 h 2567106"/>
              <a:gd name="connsiteX130" fmla="*/ 850479 w 2514000"/>
              <a:gd name="connsiteY130" fmla="*/ 274687 h 2567106"/>
              <a:gd name="connsiteX131" fmla="*/ 885488 w 2514000"/>
              <a:gd name="connsiteY131" fmla="*/ 298577 h 2567106"/>
              <a:gd name="connsiteX132" fmla="*/ 1225570 w 2514000"/>
              <a:gd name="connsiteY132" fmla="*/ 255575 h 2567106"/>
              <a:gd name="connsiteX133" fmla="*/ 1614256 w 2514000"/>
              <a:gd name="connsiteY133" fmla="*/ 1026 h 2567106"/>
              <a:gd name="connsiteX134" fmla="*/ 1992133 w 2514000"/>
              <a:gd name="connsiteY134" fmla="*/ 42246 h 2567106"/>
              <a:gd name="connsiteX135" fmla="*/ 2353425 w 2514000"/>
              <a:gd name="connsiteY135" fmla="*/ 57326 h 2567106"/>
              <a:gd name="connsiteX136" fmla="*/ 2508983 w 2514000"/>
              <a:gd name="connsiteY136" fmla="*/ 157862 h 2567106"/>
              <a:gd name="connsiteX137" fmla="*/ 2373498 w 2514000"/>
              <a:gd name="connsiteY137" fmla="*/ 188023 h 2567106"/>
              <a:gd name="connsiteX138" fmla="*/ 2514000 w 2514000"/>
              <a:gd name="connsiteY138" fmla="*/ 258398 h 2567106"/>
              <a:gd name="connsiteX139" fmla="*/ 2478874 w 2514000"/>
              <a:gd name="connsiteY139" fmla="*/ 328772 h 2567106"/>
              <a:gd name="connsiteX140" fmla="*/ 2448768 w 2514000"/>
              <a:gd name="connsiteY140" fmla="*/ 399147 h 2567106"/>
              <a:gd name="connsiteX141" fmla="*/ 2082455 w 2514000"/>
              <a:gd name="connsiteY141" fmla="*/ 389094 h 2567106"/>
              <a:gd name="connsiteX142" fmla="*/ 2022240 w 2514000"/>
              <a:gd name="connsiteY142" fmla="*/ 399147 h 2567106"/>
              <a:gd name="connsiteX143" fmla="*/ 2112564 w 2514000"/>
              <a:gd name="connsiteY143" fmla="*/ 414228 h 2567106"/>
              <a:gd name="connsiteX144" fmla="*/ 1931916 w 2514000"/>
              <a:gd name="connsiteY144" fmla="*/ 419255 h 2567106"/>
              <a:gd name="connsiteX145" fmla="*/ 1575642 w 2514000"/>
              <a:gd name="connsiteY145" fmla="*/ 409201 h 2567106"/>
              <a:gd name="connsiteX146" fmla="*/ 1575642 w 2514000"/>
              <a:gd name="connsiteY146" fmla="*/ 414228 h 2567106"/>
              <a:gd name="connsiteX147" fmla="*/ 1856648 w 2514000"/>
              <a:gd name="connsiteY147" fmla="*/ 429308 h 2567106"/>
              <a:gd name="connsiteX148" fmla="*/ 1921880 w 2514000"/>
              <a:gd name="connsiteY148" fmla="*/ 434335 h 2567106"/>
              <a:gd name="connsiteX149" fmla="*/ 1926899 w 2514000"/>
              <a:gd name="connsiteY149" fmla="*/ 459469 h 2567106"/>
              <a:gd name="connsiteX150" fmla="*/ 2007187 w 2514000"/>
              <a:gd name="connsiteY150" fmla="*/ 474549 h 2567106"/>
              <a:gd name="connsiteX151" fmla="*/ 2192851 w 2514000"/>
              <a:gd name="connsiteY151" fmla="*/ 479576 h 2567106"/>
              <a:gd name="connsiteX152" fmla="*/ 2278157 w 2514000"/>
              <a:gd name="connsiteY152" fmla="*/ 499683 h 2567106"/>
              <a:gd name="connsiteX153" fmla="*/ 2453785 w 2514000"/>
              <a:gd name="connsiteY153" fmla="*/ 570060 h 2567106"/>
              <a:gd name="connsiteX154" fmla="*/ 2423676 w 2514000"/>
              <a:gd name="connsiteY154" fmla="*/ 565033 h 2567106"/>
              <a:gd name="connsiteX155" fmla="*/ 2253066 w 2514000"/>
              <a:gd name="connsiteY155" fmla="*/ 630381 h 2567106"/>
              <a:gd name="connsiteX156" fmla="*/ 2234249 w 2514000"/>
              <a:gd name="connsiteY156" fmla="*/ 630381 h 2567106"/>
              <a:gd name="connsiteX157" fmla="*/ 2227976 w 2514000"/>
              <a:gd name="connsiteY157" fmla="*/ 630381 h 2567106"/>
              <a:gd name="connsiteX158" fmla="*/ 2222959 w 2514000"/>
              <a:gd name="connsiteY158" fmla="*/ 630381 h 2567106"/>
              <a:gd name="connsiteX159" fmla="*/ 2183444 w 2514000"/>
              <a:gd name="connsiteY159" fmla="*/ 630381 h 2567106"/>
              <a:gd name="connsiteX160" fmla="*/ 2165174 w 2514000"/>
              <a:gd name="connsiteY160" fmla="*/ 630381 h 2567106"/>
              <a:gd name="connsiteX161" fmla="*/ 2162744 w 2514000"/>
              <a:gd name="connsiteY161" fmla="*/ 630381 h 2567106"/>
              <a:gd name="connsiteX162" fmla="*/ 1946972 w 2514000"/>
              <a:gd name="connsiteY162" fmla="*/ 650488 h 2567106"/>
              <a:gd name="connsiteX163" fmla="*/ 1515425 w 2514000"/>
              <a:gd name="connsiteY163" fmla="*/ 615301 h 2567106"/>
              <a:gd name="connsiteX164" fmla="*/ 1510408 w 2514000"/>
              <a:gd name="connsiteY164" fmla="*/ 640435 h 2567106"/>
              <a:gd name="connsiteX165" fmla="*/ 1570623 w 2514000"/>
              <a:gd name="connsiteY165" fmla="*/ 655515 h 2567106"/>
              <a:gd name="connsiteX166" fmla="*/ 1505389 w 2514000"/>
              <a:gd name="connsiteY166" fmla="*/ 660542 h 2567106"/>
              <a:gd name="connsiteX167" fmla="*/ 1445174 w 2514000"/>
              <a:gd name="connsiteY167" fmla="*/ 866640 h 2567106"/>
              <a:gd name="connsiteX168" fmla="*/ 1304671 w 2514000"/>
              <a:gd name="connsiteY168" fmla="*/ 1324079 h 2567106"/>
              <a:gd name="connsiteX169" fmla="*/ 1289616 w 2514000"/>
              <a:gd name="connsiteY169" fmla="*/ 1243650 h 2567106"/>
              <a:gd name="connsiteX170" fmla="*/ 1264527 w 2514000"/>
              <a:gd name="connsiteY170" fmla="*/ 1283865 h 2567106"/>
              <a:gd name="connsiteX171" fmla="*/ 1028682 w 2514000"/>
              <a:gd name="connsiteY171" fmla="*/ 1882052 h 2567106"/>
              <a:gd name="connsiteX172" fmla="*/ 1028682 w 2514000"/>
              <a:gd name="connsiteY172" fmla="*/ 1907186 h 2567106"/>
              <a:gd name="connsiteX173" fmla="*/ 1259510 w 2514000"/>
              <a:gd name="connsiteY173" fmla="*/ 1369320 h 2567106"/>
              <a:gd name="connsiteX174" fmla="*/ 1224384 w 2514000"/>
              <a:gd name="connsiteY174" fmla="*/ 1525150 h 2567106"/>
              <a:gd name="connsiteX175" fmla="*/ 1254490 w 2514000"/>
              <a:gd name="connsiteY175" fmla="*/ 1484936 h 2567106"/>
              <a:gd name="connsiteX176" fmla="*/ 1003592 w 2514000"/>
              <a:gd name="connsiteY176" fmla="*/ 2148473 h 2567106"/>
              <a:gd name="connsiteX177" fmla="*/ 868107 w 2514000"/>
              <a:gd name="connsiteY177" fmla="*/ 2460133 h 2567106"/>
              <a:gd name="connsiteX178" fmla="*/ 722586 w 2514000"/>
              <a:gd name="connsiteY178" fmla="*/ 2565696 h 2567106"/>
              <a:gd name="connsiteX179" fmla="*/ 732622 w 2514000"/>
              <a:gd name="connsiteY179" fmla="*/ 2455106 h 2567106"/>
              <a:gd name="connsiteX180" fmla="*/ 627245 w 2514000"/>
              <a:gd name="connsiteY180" fmla="*/ 2555642 h 2567106"/>
              <a:gd name="connsiteX181" fmla="*/ 567030 w 2514000"/>
              <a:gd name="connsiteY181" fmla="*/ 2515428 h 2567106"/>
              <a:gd name="connsiteX182" fmla="*/ 506813 w 2514000"/>
              <a:gd name="connsiteY182" fmla="*/ 2475214 h 2567106"/>
              <a:gd name="connsiteX183" fmla="*/ 637281 w 2514000"/>
              <a:gd name="connsiteY183" fmla="*/ 2183660 h 2567106"/>
              <a:gd name="connsiteX184" fmla="*/ 647318 w 2514000"/>
              <a:gd name="connsiteY184" fmla="*/ 2123339 h 2567106"/>
              <a:gd name="connsiteX185" fmla="*/ 597137 w 2514000"/>
              <a:gd name="connsiteY185" fmla="*/ 2203767 h 2567106"/>
              <a:gd name="connsiteX186" fmla="*/ 657354 w 2514000"/>
              <a:gd name="connsiteY186" fmla="*/ 2037884 h 2567106"/>
              <a:gd name="connsiteX187" fmla="*/ 903233 w 2514000"/>
              <a:gd name="connsiteY187" fmla="*/ 1444722 h 2567106"/>
              <a:gd name="connsiteX188" fmla="*/ 908252 w 2514000"/>
              <a:gd name="connsiteY188" fmla="*/ 1424615 h 2567106"/>
              <a:gd name="connsiteX189" fmla="*/ 883160 w 2514000"/>
              <a:gd name="connsiteY189" fmla="*/ 1469856 h 2567106"/>
              <a:gd name="connsiteX190" fmla="*/ 672407 w 2514000"/>
              <a:gd name="connsiteY190" fmla="*/ 1967507 h 2567106"/>
              <a:gd name="connsiteX191" fmla="*/ 647318 w 2514000"/>
              <a:gd name="connsiteY191" fmla="*/ 2032857 h 2567106"/>
              <a:gd name="connsiteX192" fmla="*/ 622228 w 2514000"/>
              <a:gd name="connsiteY192" fmla="*/ 2032857 h 2567106"/>
              <a:gd name="connsiteX193" fmla="*/ 582084 w 2514000"/>
              <a:gd name="connsiteY193" fmla="*/ 2098205 h 2567106"/>
              <a:gd name="connsiteX194" fmla="*/ 511832 w 2514000"/>
              <a:gd name="connsiteY194" fmla="*/ 2259062 h 2567106"/>
              <a:gd name="connsiteX195" fmla="*/ 461652 w 2514000"/>
              <a:gd name="connsiteY195" fmla="*/ 2324410 h 2567106"/>
              <a:gd name="connsiteX196" fmla="*/ 341222 w 2514000"/>
              <a:gd name="connsiteY196" fmla="*/ 2450080 h 2567106"/>
              <a:gd name="connsiteX197" fmla="*/ 350631 w 2514000"/>
              <a:gd name="connsiteY197" fmla="*/ 2433744 h 2567106"/>
              <a:gd name="connsiteX198" fmla="*/ 356147 w 2514000"/>
              <a:gd name="connsiteY198" fmla="*/ 2425145 h 2567106"/>
              <a:gd name="connsiteX199" fmla="*/ 356275 w 2514000"/>
              <a:gd name="connsiteY199" fmla="*/ 2429973 h 2567106"/>
              <a:gd name="connsiteX200" fmla="*/ 356275 w 2514000"/>
              <a:gd name="connsiteY200" fmla="*/ 2424946 h 2567106"/>
              <a:gd name="connsiteX201" fmla="*/ 356147 w 2514000"/>
              <a:gd name="connsiteY201" fmla="*/ 2425145 h 2567106"/>
              <a:gd name="connsiteX202" fmla="*/ 355414 w 2514000"/>
              <a:gd name="connsiteY202" fmla="*/ 2397298 h 2567106"/>
              <a:gd name="connsiteX203" fmla="*/ 346239 w 2514000"/>
              <a:gd name="connsiteY203" fmla="*/ 2284196 h 2567106"/>
              <a:gd name="connsiteX204" fmla="*/ 356275 w 2514000"/>
              <a:gd name="connsiteY204" fmla="*/ 2259062 h 2567106"/>
              <a:gd name="connsiteX205" fmla="*/ 356275 w 2514000"/>
              <a:gd name="connsiteY205" fmla="*/ 2264089 h 2567106"/>
              <a:gd name="connsiteX206" fmla="*/ 376347 w 2514000"/>
              <a:gd name="connsiteY206" fmla="*/ 2208794 h 2567106"/>
              <a:gd name="connsiteX207" fmla="*/ 426526 w 2514000"/>
              <a:gd name="connsiteY207" fmla="*/ 2022803 h 2567106"/>
              <a:gd name="connsiteX208" fmla="*/ 777784 w 2514000"/>
              <a:gd name="connsiteY208" fmla="*/ 1218517 h 2567106"/>
              <a:gd name="connsiteX209" fmla="*/ 551975 w 2514000"/>
              <a:gd name="connsiteY209" fmla="*/ 1670927 h 2567106"/>
              <a:gd name="connsiteX210" fmla="*/ 893197 w 2514000"/>
              <a:gd name="connsiteY210" fmla="*/ 756051 h 2567106"/>
              <a:gd name="connsiteX211" fmla="*/ 933341 w 2514000"/>
              <a:gd name="connsiteY211" fmla="*/ 645462 h 2567106"/>
              <a:gd name="connsiteX212" fmla="*/ 622228 w 2514000"/>
              <a:gd name="connsiteY212" fmla="*/ 630381 h 2567106"/>
              <a:gd name="connsiteX213" fmla="*/ 406456 w 2514000"/>
              <a:gd name="connsiteY213" fmla="*/ 600221 h 2567106"/>
              <a:gd name="connsiteX214" fmla="*/ 787820 w 2514000"/>
              <a:gd name="connsiteY214" fmla="*/ 524817 h 2567106"/>
              <a:gd name="connsiteX215" fmla="*/ 245879 w 2514000"/>
              <a:gd name="connsiteY215" fmla="*/ 509737 h 2567106"/>
              <a:gd name="connsiteX216" fmla="*/ 832982 w 2514000"/>
              <a:gd name="connsiteY216" fmla="*/ 494656 h 2567106"/>
              <a:gd name="connsiteX217" fmla="*/ 838001 w 2514000"/>
              <a:gd name="connsiteY217" fmla="*/ 484603 h 2567106"/>
              <a:gd name="connsiteX218" fmla="*/ 175628 w 2514000"/>
              <a:gd name="connsiteY218" fmla="*/ 429308 h 2567106"/>
              <a:gd name="connsiteX219" fmla="*/ 642298 w 2514000"/>
              <a:gd name="connsiteY219" fmla="*/ 404174 h 2567106"/>
              <a:gd name="connsiteX220" fmla="*/ 662371 w 2514000"/>
              <a:gd name="connsiteY220" fmla="*/ 389094 h 2567106"/>
              <a:gd name="connsiteX221" fmla="*/ 250898 w 2514000"/>
              <a:gd name="connsiteY221" fmla="*/ 374014 h 2567106"/>
              <a:gd name="connsiteX222" fmla="*/ 642298 w 2514000"/>
              <a:gd name="connsiteY222" fmla="*/ 348880 h 2567106"/>
              <a:gd name="connsiteX223" fmla="*/ 125449 w 2514000"/>
              <a:gd name="connsiteY223" fmla="*/ 313692 h 2567106"/>
              <a:gd name="connsiteX224" fmla="*/ 526886 w 2514000"/>
              <a:gd name="connsiteY224" fmla="*/ 318719 h 2567106"/>
              <a:gd name="connsiteX225" fmla="*/ 602156 w 2514000"/>
              <a:gd name="connsiteY225" fmla="*/ 278505 h 2567106"/>
              <a:gd name="connsiteX226" fmla="*/ 90323 w 2514000"/>
              <a:gd name="connsiteY226" fmla="*/ 273478 h 2567106"/>
              <a:gd name="connsiteX227" fmla="*/ 627245 w 2514000"/>
              <a:gd name="connsiteY227" fmla="*/ 258398 h 2567106"/>
              <a:gd name="connsiteX228" fmla="*/ 602156 w 2514000"/>
              <a:gd name="connsiteY228" fmla="*/ 218183 h 2567106"/>
              <a:gd name="connsiteX229" fmla="*/ 556994 w 2514000"/>
              <a:gd name="connsiteY229" fmla="*/ 213157 h 2567106"/>
              <a:gd name="connsiteX230" fmla="*/ 436562 w 2514000"/>
              <a:gd name="connsiteY230" fmla="*/ 208130 h 2567106"/>
              <a:gd name="connsiteX231" fmla="*/ 265951 w 2514000"/>
              <a:gd name="connsiteY231" fmla="*/ 162889 h 2567106"/>
              <a:gd name="connsiteX232" fmla="*/ 461652 w 2514000"/>
              <a:gd name="connsiteY232" fmla="*/ 162889 h 2567106"/>
              <a:gd name="connsiteX233" fmla="*/ 456634 w 2514000"/>
              <a:gd name="connsiteY233" fmla="*/ 147808 h 2567106"/>
              <a:gd name="connsiteX234" fmla="*/ 421509 w 2514000"/>
              <a:gd name="connsiteY234" fmla="*/ 147808 h 2567106"/>
              <a:gd name="connsiteX235" fmla="*/ 0 w 2514000"/>
              <a:gd name="connsiteY235" fmla="*/ 87487 h 2567106"/>
              <a:gd name="connsiteX236" fmla="*/ 672407 w 2514000"/>
              <a:gd name="connsiteY236" fmla="*/ 57326 h 2567106"/>
              <a:gd name="connsiteX237" fmla="*/ 1164167 w 2514000"/>
              <a:gd name="connsiteY237" fmla="*/ 37219 h 2567106"/>
              <a:gd name="connsiteX238" fmla="*/ 1083880 w 2514000"/>
              <a:gd name="connsiteY238" fmla="*/ 82460 h 2567106"/>
              <a:gd name="connsiteX239" fmla="*/ 1129041 w 2514000"/>
              <a:gd name="connsiteY239" fmla="*/ 92514 h 2567106"/>
              <a:gd name="connsiteX240" fmla="*/ 1726180 w 2514000"/>
              <a:gd name="connsiteY240" fmla="*/ 112621 h 2567106"/>
              <a:gd name="connsiteX241" fmla="*/ 1746252 w 2514000"/>
              <a:gd name="connsiteY241" fmla="*/ 107594 h 2567106"/>
              <a:gd name="connsiteX242" fmla="*/ 1209329 w 2514000"/>
              <a:gd name="connsiteY242" fmla="*/ 67380 h 2567106"/>
              <a:gd name="connsiteX243" fmla="*/ 1364886 w 2514000"/>
              <a:gd name="connsiteY243" fmla="*/ 47273 h 2567106"/>
              <a:gd name="connsiteX244" fmla="*/ 1324742 w 2514000"/>
              <a:gd name="connsiteY244" fmla="*/ 32192 h 2567106"/>
              <a:gd name="connsiteX245" fmla="*/ 1484062 w 2514000"/>
              <a:gd name="connsiteY245" fmla="*/ 2661 h 2567106"/>
              <a:gd name="connsiteX246" fmla="*/ 1614256 w 2514000"/>
              <a:gd name="connsiteY246" fmla="*/ 1026 h 2567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</a:cxnLst>
            <a:rect l="l" t="t" r="r" b="b"/>
            <a:pathLst>
              <a:path w="2514000" h="2567106">
                <a:moveTo>
                  <a:pt x="859234" y="1104154"/>
                </a:moveTo>
                <a:cubicBezTo>
                  <a:pt x="778997" y="1329884"/>
                  <a:pt x="698758" y="1560630"/>
                  <a:pt x="623536" y="1791376"/>
                </a:cubicBezTo>
                <a:cubicBezTo>
                  <a:pt x="658640" y="1716133"/>
                  <a:pt x="723832" y="1570662"/>
                  <a:pt x="723832" y="1570662"/>
                </a:cubicBezTo>
                <a:cubicBezTo>
                  <a:pt x="733862" y="1535550"/>
                  <a:pt x="753923" y="1475354"/>
                  <a:pt x="753923" y="1475354"/>
                </a:cubicBezTo>
                <a:cubicBezTo>
                  <a:pt x="733862" y="1490404"/>
                  <a:pt x="789025" y="1364998"/>
                  <a:pt x="794040" y="1349950"/>
                </a:cubicBezTo>
                <a:cubicBezTo>
                  <a:pt x="799056" y="1324868"/>
                  <a:pt x="869264" y="1094122"/>
                  <a:pt x="859234" y="1104154"/>
                </a:cubicBezTo>
                <a:close/>
                <a:moveTo>
                  <a:pt x="1185638" y="983545"/>
                </a:moveTo>
                <a:cubicBezTo>
                  <a:pt x="1180563" y="988556"/>
                  <a:pt x="1180563" y="998580"/>
                  <a:pt x="1180563" y="998580"/>
                </a:cubicBezTo>
                <a:cubicBezTo>
                  <a:pt x="1165338" y="1008603"/>
                  <a:pt x="1155189" y="1013614"/>
                  <a:pt x="1139964" y="1028648"/>
                </a:cubicBezTo>
                <a:cubicBezTo>
                  <a:pt x="1124740" y="1103822"/>
                  <a:pt x="1068917" y="1304285"/>
                  <a:pt x="1068917" y="1364423"/>
                </a:cubicBezTo>
                <a:cubicBezTo>
                  <a:pt x="1094291" y="1289249"/>
                  <a:pt x="1134889" y="1093799"/>
                  <a:pt x="1165338" y="1028648"/>
                </a:cubicBezTo>
                <a:cubicBezTo>
                  <a:pt x="1170413" y="1028648"/>
                  <a:pt x="1180563" y="1028648"/>
                  <a:pt x="1180563" y="1028648"/>
                </a:cubicBezTo>
                <a:cubicBezTo>
                  <a:pt x="1180563" y="1013614"/>
                  <a:pt x="1185638" y="983545"/>
                  <a:pt x="1185638" y="983545"/>
                </a:cubicBezTo>
                <a:close/>
                <a:moveTo>
                  <a:pt x="1191783" y="836108"/>
                </a:moveTo>
                <a:cubicBezTo>
                  <a:pt x="1180726" y="866588"/>
                  <a:pt x="1164138" y="917388"/>
                  <a:pt x="1164138" y="917388"/>
                </a:cubicBezTo>
                <a:cubicBezTo>
                  <a:pt x="1169666" y="917388"/>
                  <a:pt x="1180726" y="917388"/>
                  <a:pt x="1180726" y="917388"/>
                </a:cubicBezTo>
                <a:cubicBezTo>
                  <a:pt x="1175196" y="937708"/>
                  <a:pt x="1164138" y="968188"/>
                  <a:pt x="1164138" y="968188"/>
                </a:cubicBezTo>
                <a:cubicBezTo>
                  <a:pt x="1169666" y="968188"/>
                  <a:pt x="1180726" y="963109"/>
                  <a:pt x="1186254" y="963109"/>
                </a:cubicBezTo>
                <a:cubicBezTo>
                  <a:pt x="1186254" y="922469"/>
                  <a:pt x="1191783" y="836108"/>
                  <a:pt x="1191783" y="836108"/>
                </a:cubicBezTo>
                <a:close/>
                <a:moveTo>
                  <a:pt x="1411402" y="661026"/>
                </a:moveTo>
                <a:cubicBezTo>
                  <a:pt x="1406027" y="670855"/>
                  <a:pt x="1406027" y="680684"/>
                  <a:pt x="1400652" y="685599"/>
                </a:cubicBezTo>
                <a:cubicBezTo>
                  <a:pt x="1406027" y="685599"/>
                  <a:pt x="1416779" y="685599"/>
                  <a:pt x="1416779" y="685599"/>
                </a:cubicBezTo>
                <a:cubicBezTo>
                  <a:pt x="1422154" y="680684"/>
                  <a:pt x="1422154" y="665940"/>
                  <a:pt x="1422154" y="661026"/>
                </a:cubicBezTo>
                <a:cubicBezTo>
                  <a:pt x="1422154" y="661026"/>
                  <a:pt x="1416779" y="661026"/>
                  <a:pt x="1411402" y="661026"/>
                </a:cubicBezTo>
                <a:close/>
                <a:moveTo>
                  <a:pt x="1311112" y="661026"/>
                </a:moveTo>
                <a:cubicBezTo>
                  <a:pt x="1290841" y="720763"/>
                  <a:pt x="1270567" y="780502"/>
                  <a:pt x="1265500" y="805392"/>
                </a:cubicBezTo>
                <a:cubicBezTo>
                  <a:pt x="1280704" y="800413"/>
                  <a:pt x="1306045" y="790459"/>
                  <a:pt x="1306045" y="790459"/>
                </a:cubicBezTo>
                <a:cubicBezTo>
                  <a:pt x="1316182" y="780502"/>
                  <a:pt x="1326318" y="755612"/>
                  <a:pt x="1326318" y="755612"/>
                </a:cubicBezTo>
                <a:cubicBezTo>
                  <a:pt x="1331386" y="715786"/>
                  <a:pt x="1341523" y="690894"/>
                  <a:pt x="1366864" y="661026"/>
                </a:cubicBezTo>
                <a:cubicBezTo>
                  <a:pt x="1346590" y="661026"/>
                  <a:pt x="1331386" y="661026"/>
                  <a:pt x="1311112" y="661026"/>
                </a:cubicBezTo>
                <a:close/>
                <a:moveTo>
                  <a:pt x="1251166" y="654883"/>
                </a:moveTo>
                <a:cubicBezTo>
                  <a:pt x="1241440" y="685107"/>
                  <a:pt x="1231713" y="705257"/>
                  <a:pt x="1231713" y="715332"/>
                </a:cubicBezTo>
                <a:cubicBezTo>
                  <a:pt x="1246304" y="735481"/>
                  <a:pt x="1241440" y="760669"/>
                  <a:pt x="1246304" y="780819"/>
                </a:cubicBezTo>
                <a:cubicBezTo>
                  <a:pt x="1260893" y="755633"/>
                  <a:pt x="1275484" y="710295"/>
                  <a:pt x="1290075" y="654883"/>
                </a:cubicBezTo>
                <a:cubicBezTo>
                  <a:pt x="1280348" y="654883"/>
                  <a:pt x="1265757" y="654883"/>
                  <a:pt x="1251166" y="654883"/>
                </a:cubicBezTo>
                <a:close/>
                <a:moveTo>
                  <a:pt x="1200997" y="654883"/>
                </a:moveTo>
                <a:cubicBezTo>
                  <a:pt x="1175399" y="725629"/>
                  <a:pt x="1154922" y="796375"/>
                  <a:pt x="1170279" y="811535"/>
                </a:cubicBezTo>
                <a:cubicBezTo>
                  <a:pt x="1185638" y="781216"/>
                  <a:pt x="1206115" y="720575"/>
                  <a:pt x="1231713" y="654883"/>
                </a:cubicBezTo>
                <a:cubicBezTo>
                  <a:pt x="1221474" y="654883"/>
                  <a:pt x="1211235" y="654883"/>
                  <a:pt x="1200997" y="654883"/>
                </a:cubicBezTo>
                <a:close/>
                <a:moveTo>
                  <a:pt x="1164610" y="654883"/>
                </a:moveTo>
                <a:cubicBezTo>
                  <a:pt x="1149725" y="695093"/>
                  <a:pt x="1134840" y="740328"/>
                  <a:pt x="1114992" y="800644"/>
                </a:cubicBezTo>
                <a:cubicBezTo>
                  <a:pt x="1114992" y="805670"/>
                  <a:pt x="1119953" y="815722"/>
                  <a:pt x="1119953" y="820749"/>
                </a:cubicBezTo>
                <a:cubicBezTo>
                  <a:pt x="1139801" y="760433"/>
                  <a:pt x="1159649" y="705145"/>
                  <a:pt x="1179497" y="654883"/>
                </a:cubicBezTo>
                <a:cubicBezTo>
                  <a:pt x="1174534" y="654883"/>
                  <a:pt x="1169573" y="654883"/>
                  <a:pt x="1164610" y="654883"/>
                </a:cubicBezTo>
                <a:close/>
                <a:moveTo>
                  <a:pt x="1071150" y="651812"/>
                </a:moveTo>
                <a:cubicBezTo>
                  <a:pt x="1030940" y="772337"/>
                  <a:pt x="975651" y="922991"/>
                  <a:pt x="970626" y="958144"/>
                </a:cubicBezTo>
                <a:cubicBezTo>
                  <a:pt x="970626" y="958144"/>
                  <a:pt x="975651" y="968188"/>
                  <a:pt x="975651" y="968188"/>
                </a:cubicBezTo>
                <a:cubicBezTo>
                  <a:pt x="1015861" y="912947"/>
                  <a:pt x="1046020" y="772337"/>
                  <a:pt x="1081204" y="651812"/>
                </a:cubicBezTo>
                <a:cubicBezTo>
                  <a:pt x="1076177" y="651812"/>
                  <a:pt x="1071150" y="651812"/>
                  <a:pt x="1071150" y="651812"/>
                </a:cubicBezTo>
                <a:close/>
                <a:moveTo>
                  <a:pt x="994932" y="645669"/>
                </a:moveTo>
                <a:cubicBezTo>
                  <a:pt x="999874" y="770808"/>
                  <a:pt x="930696" y="805847"/>
                  <a:pt x="950461" y="915969"/>
                </a:cubicBezTo>
                <a:cubicBezTo>
                  <a:pt x="960344" y="885936"/>
                  <a:pt x="1004815" y="755792"/>
                  <a:pt x="1044346" y="650674"/>
                </a:cubicBezTo>
                <a:cubicBezTo>
                  <a:pt x="1024580" y="650674"/>
                  <a:pt x="1009757" y="650674"/>
                  <a:pt x="994932" y="645669"/>
                </a:cubicBezTo>
                <a:close/>
                <a:moveTo>
                  <a:pt x="1431709" y="605737"/>
                </a:moveTo>
                <a:cubicBezTo>
                  <a:pt x="1426930" y="615566"/>
                  <a:pt x="1426930" y="620481"/>
                  <a:pt x="1422152" y="630310"/>
                </a:cubicBezTo>
                <a:cubicBezTo>
                  <a:pt x="1431709" y="630310"/>
                  <a:pt x="1441265" y="630310"/>
                  <a:pt x="1450820" y="630310"/>
                </a:cubicBezTo>
                <a:cubicBezTo>
                  <a:pt x="1455599" y="625395"/>
                  <a:pt x="1460376" y="620481"/>
                  <a:pt x="1465155" y="610651"/>
                </a:cubicBezTo>
                <a:cubicBezTo>
                  <a:pt x="1450820" y="610651"/>
                  <a:pt x="1441265" y="610651"/>
                  <a:pt x="1431709" y="605737"/>
                </a:cubicBezTo>
                <a:close/>
                <a:moveTo>
                  <a:pt x="1331895" y="599594"/>
                </a:moveTo>
                <a:cubicBezTo>
                  <a:pt x="1331895" y="604969"/>
                  <a:pt x="1326934" y="610346"/>
                  <a:pt x="1326934" y="615721"/>
                </a:cubicBezTo>
                <a:cubicBezTo>
                  <a:pt x="1346782" y="615721"/>
                  <a:pt x="1361667" y="621096"/>
                  <a:pt x="1381514" y="621096"/>
                </a:cubicBezTo>
                <a:cubicBezTo>
                  <a:pt x="1381514" y="615721"/>
                  <a:pt x="1386476" y="610346"/>
                  <a:pt x="1391438" y="604969"/>
                </a:cubicBezTo>
                <a:cubicBezTo>
                  <a:pt x="1371591" y="599594"/>
                  <a:pt x="1351743" y="599594"/>
                  <a:pt x="1331895" y="599594"/>
                </a:cubicBezTo>
                <a:close/>
                <a:moveTo>
                  <a:pt x="1276635" y="596523"/>
                </a:moveTo>
                <a:cubicBezTo>
                  <a:pt x="1276635" y="601130"/>
                  <a:pt x="1276635" y="605739"/>
                  <a:pt x="1271643" y="610346"/>
                </a:cubicBezTo>
                <a:cubicBezTo>
                  <a:pt x="1286617" y="610346"/>
                  <a:pt x="1296601" y="610346"/>
                  <a:pt x="1306583" y="614953"/>
                </a:cubicBezTo>
                <a:cubicBezTo>
                  <a:pt x="1306583" y="610346"/>
                  <a:pt x="1311575" y="605739"/>
                  <a:pt x="1311575" y="601130"/>
                </a:cubicBezTo>
                <a:cubicBezTo>
                  <a:pt x="1301591" y="596523"/>
                  <a:pt x="1291609" y="596523"/>
                  <a:pt x="1276635" y="596523"/>
                </a:cubicBezTo>
                <a:close/>
                <a:moveTo>
                  <a:pt x="1219427" y="590380"/>
                </a:moveTo>
                <a:cubicBezTo>
                  <a:pt x="1219427" y="595500"/>
                  <a:pt x="1219427" y="600619"/>
                  <a:pt x="1219427" y="600619"/>
                </a:cubicBezTo>
                <a:cubicBezTo>
                  <a:pt x="1229958" y="605739"/>
                  <a:pt x="1240488" y="605739"/>
                  <a:pt x="1251019" y="605739"/>
                </a:cubicBezTo>
                <a:cubicBezTo>
                  <a:pt x="1251019" y="600619"/>
                  <a:pt x="1251019" y="600619"/>
                  <a:pt x="1256286" y="595500"/>
                </a:cubicBezTo>
                <a:cubicBezTo>
                  <a:pt x="1240488" y="595500"/>
                  <a:pt x="1229958" y="595500"/>
                  <a:pt x="1219427" y="590380"/>
                </a:cubicBezTo>
                <a:close/>
                <a:moveTo>
                  <a:pt x="1184615" y="590380"/>
                </a:moveTo>
                <a:cubicBezTo>
                  <a:pt x="1184615" y="594989"/>
                  <a:pt x="1184615" y="594989"/>
                  <a:pt x="1179495" y="599596"/>
                </a:cubicBezTo>
                <a:cubicBezTo>
                  <a:pt x="1189732" y="599596"/>
                  <a:pt x="1194852" y="599596"/>
                  <a:pt x="1205091" y="599596"/>
                </a:cubicBezTo>
                <a:cubicBezTo>
                  <a:pt x="1205091" y="594989"/>
                  <a:pt x="1210211" y="594989"/>
                  <a:pt x="1210211" y="590380"/>
                </a:cubicBezTo>
                <a:cubicBezTo>
                  <a:pt x="1199972" y="590380"/>
                  <a:pt x="1189732" y="590380"/>
                  <a:pt x="1184615" y="590380"/>
                </a:cubicBezTo>
                <a:close/>
                <a:moveTo>
                  <a:pt x="1099633" y="541234"/>
                </a:moveTo>
                <a:cubicBezTo>
                  <a:pt x="1099633" y="545843"/>
                  <a:pt x="1099633" y="550450"/>
                  <a:pt x="1099633" y="550450"/>
                </a:cubicBezTo>
                <a:cubicBezTo>
                  <a:pt x="1104548" y="550450"/>
                  <a:pt x="1109462" y="550450"/>
                  <a:pt x="1114377" y="550450"/>
                </a:cubicBezTo>
                <a:cubicBezTo>
                  <a:pt x="1119292" y="545843"/>
                  <a:pt x="1119292" y="545843"/>
                  <a:pt x="1124206" y="541234"/>
                </a:cubicBezTo>
                <a:cubicBezTo>
                  <a:pt x="1114377" y="541234"/>
                  <a:pt x="1109462" y="541234"/>
                  <a:pt x="1099633" y="541234"/>
                </a:cubicBezTo>
                <a:close/>
                <a:moveTo>
                  <a:pt x="1084276" y="541234"/>
                </a:moveTo>
                <a:cubicBezTo>
                  <a:pt x="1034159" y="546354"/>
                  <a:pt x="989056" y="551474"/>
                  <a:pt x="994067" y="556593"/>
                </a:cubicBezTo>
                <a:cubicBezTo>
                  <a:pt x="1019126" y="556593"/>
                  <a:pt x="1049195" y="556593"/>
                  <a:pt x="1079265" y="551474"/>
                </a:cubicBezTo>
                <a:cubicBezTo>
                  <a:pt x="1079265" y="551474"/>
                  <a:pt x="1084276" y="546354"/>
                  <a:pt x="1084276" y="541234"/>
                </a:cubicBezTo>
                <a:close/>
                <a:moveTo>
                  <a:pt x="1301210" y="535091"/>
                </a:moveTo>
                <a:cubicBezTo>
                  <a:pt x="1301210" y="540211"/>
                  <a:pt x="1296218" y="545330"/>
                  <a:pt x="1296218" y="550450"/>
                </a:cubicBezTo>
                <a:cubicBezTo>
                  <a:pt x="1306200" y="550450"/>
                  <a:pt x="1316184" y="550450"/>
                  <a:pt x="1326166" y="550450"/>
                </a:cubicBezTo>
                <a:cubicBezTo>
                  <a:pt x="1331158" y="545330"/>
                  <a:pt x="1331158" y="540211"/>
                  <a:pt x="1336150" y="535091"/>
                </a:cubicBezTo>
                <a:cubicBezTo>
                  <a:pt x="1326166" y="535091"/>
                  <a:pt x="1311192" y="535091"/>
                  <a:pt x="1301210" y="535091"/>
                </a:cubicBezTo>
                <a:close/>
                <a:moveTo>
                  <a:pt x="1239904" y="535091"/>
                </a:moveTo>
                <a:cubicBezTo>
                  <a:pt x="1239904" y="540211"/>
                  <a:pt x="1234784" y="545330"/>
                  <a:pt x="1234784" y="550450"/>
                </a:cubicBezTo>
                <a:cubicBezTo>
                  <a:pt x="1245023" y="550450"/>
                  <a:pt x="1260380" y="550450"/>
                  <a:pt x="1270620" y="550450"/>
                </a:cubicBezTo>
                <a:cubicBezTo>
                  <a:pt x="1275739" y="545330"/>
                  <a:pt x="1275739" y="540211"/>
                  <a:pt x="1280859" y="535091"/>
                </a:cubicBezTo>
                <a:cubicBezTo>
                  <a:pt x="1260380" y="535091"/>
                  <a:pt x="1245023" y="535091"/>
                  <a:pt x="1239904" y="535091"/>
                </a:cubicBezTo>
                <a:close/>
                <a:moveTo>
                  <a:pt x="1194854" y="535091"/>
                </a:moveTo>
                <a:cubicBezTo>
                  <a:pt x="1194854" y="540211"/>
                  <a:pt x="1194854" y="545330"/>
                  <a:pt x="1194854" y="550450"/>
                </a:cubicBezTo>
                <a:cubicBezTo>
                  <a:pt x="1204836" y="550450"/>
                  <a:pt x="1214820" y="550450"/>
                  <a:pt x="1224802" y="550450"/>
                </a:cubicBezTo>
                <a:cubicBezTo>
                  <a:pt x="1229794" y="545330"/>
                  <a:pt x="1229794" y="540211"/>
                  <a:pt x="1234786" y="535091"/>
                </a:cubicBezTo>
                <a:cubicBezTo>
                  <a:pt x="1224802" y="535091"/>
                  <a:pt x="1214820" y="535091"/>
                  <a:pt x="1194854" y="535091"/>
                </a:cubicBezTo>
                <a:close/>
                <a:moveTo>
                  <a:pt x="1540888" y="532019"/>
                </a:moveTo>
                <a:cubicBezTo>
                  <a:pt x="1540888" y="532019"/>
                  <a:pt x="1540888" y="532019"/>
                  <a:pt x="1535803" y="550448"/>
                </a:cubicBezTo>
                <a:cubicBezTo>
                  <a:pt x="1586643" y="545841"/>
                  <a:pt x="1637484" y="545841"/>
                  <a:pt x="1683240" y="545841"/>
                </a:cubicBezTo>
                <a:cubicBezTo>
                  <a:pt x="1647652" y="541234"/>
                  <a:pt x="1591728" y="536625"/>
                  <a:pt x="1540888" y="532019"/>
                </a:cubicBezTo>
                <a:close/>
                <a:moveTo>
                  <a:pt x="1457286" y="525875"/>
                </a:moveTo>
                <a:cubicBezTo>
                  <a:pt x="1426761" y="525875"/>
                  <a:pt x="1365712" y="530790"/>
                  <a:pt x="1365712" y="530790"/>
                </a:cubicBezTo>
                <a:cubicBezTo>
                  <a:pt x="1370799" y="530790"/>
                  <a:pt x="1365712" y="535704"/>
                  <a:pt x="1350450" y="535704"/>
                </a:cubicBezTo>
                <a:cubicBezTo>
                  <a:pt x="1350450" y="540619"/>
                  <a:pt x="1345364" y="545534"/>
                  <a:pt x="1345364" y="550448"/>
                </a:cubicBezTo>
                <a:cubicBezTo>
                  <a:pt x="1380975" y="550448"/>
                  <a:pt x="1411499" y="550448"/>
                  <a:pt x="1447110" y="550448"/>
                </a:cubicBezTo>
                <a:cubicBezTo>
                  <a:pt x="1462373" y="550448"/>
                  <a:pt x="1482722" y="550448"/>
                  <a:pt x="1497984" y="550448"/>
                </a:cubicBezTo>
                <a:cubicBezTo>
                  <a:pt x="1503071" y="540619"/>
                  <a:pt x="1503071" y="535704"/>
                  <a:pt x="1508159" y="530790"/>
                </a:cubicBezTo>
                <a:cubicBezTo>
                  <a:pt x="1477635" y="525875"/>
                  <a:pt x="1457286" y="525875"/>
                  <a:pt x="1457286" y="525875"/>
                </a:cubicBezTo>
                <a:close/>
                <a:moveTo>
                  <a:pt x="1302361" y="390725"/>
                </a:moveTo>
                <a:cubicBezTo>
                  <a:pt x="1317378" y="395640"/>
                  <a:pt x="1347410" y="400554"/>
                  <a:pt x="1347410" y="400554"/>
                </a:cubicBezTo>
                <a:cubicBezTo>
                  <a:pt x="1407478" y="405469"/>
                  <a:pt x="1487566" y="410383"/>
                  <a:pt x="1567656" y="415298"/>
                </a:cubicBezTo>
                <a:cubicBezTo>
                  <a:pt x="1567656" y="410383"/>
                  <a:pt x="1572662" y="410383"/>
                  <a:pt x="1572662" y="410383"/>
                </a:cubicBezTo>
                <a:cubicBezTo>
                  <a:pt x="1482561" y="405469"/>
                  <a:pt x="1392460" y="395640"/>
                  <a:pt x="1322383" y="390725"/>
                </a:cubicBezTo>
                <a:cubicBezTo>
                  <a:pt x="1317378" y="390725"/>
                  <a:pt x="1302361" y="390725"/>
                  <a:pt x="1302361" y="390725"/>
                </a:cubicBezTo>
                <a:close/>
                <a:moveTo>
                  <a:pt x="809951" y="280147"/>
                </a:moveTo>
                <a:cubicBezTo>
                  <a:pt x="764193" y="295121"/>
                  <a:pt x="672682" y="320079"/>
                  <a:pt x="672682" y="320079"/>
                </a:cubicBezTo>
                <a:cubicBezTo>
                  <a:pt x="703185" y="315087"/>
                  <a:pt x="764193" y="315087"/>
                  <a:pt x="764193" y="315087"/>
                </a:cubicBezTo>
                <a:cubicBezTo>
                  <a:pt x="764193" y="310095"/>
                  <a:pt x="764193" y="300113"/>
                  <a:pt x="764193" y="300113"/>
                </a:cubicBezTo>
                <a:cubicBezTo>
                  <a:pt x="784531" y="300113"/>
                  <a:pt x="820119" y="300113"/>
                  <a:pt x="820119" y="300113"/>
                </a:cubicBezTo>
                <a:cubicBezTo>
                  <a:pt x="820119" y="295121"/>
                  <a:pt x="809951" y="285139"/>
                  <a:pt x="809951" y="280147"/>
                </a:cubicBezTo>
                <a:close/>
                <a:moveTo>
                  <a:pt x="1225570" y="255575"/>
                </a:moveTo>
                <a:cubicBezTo>
                  <a:pt x="1145550" y="260352"/>
                  <a:pt x="955505" y="289021"/>
                  <a:pt x="885488" y="274687"/>
                </a:cubicBezTo>
                <a:cubicBezTo>
                  <a:pt x="885488" y="269908"/>
                  <a:pt x="885488" y="265131"/>
                  <a:pt x="885488" y="265131"/>
                </a:cubicBezTo>
                <a:cubicBezTo>
                  <a:pt x="865482" y="269908"/>
                  <a:pt x="835476" y="274687"/>
                  <a:pt x="835476" y="274687"/>
                </a:cubicBezTo>
                <a:cubicBezTo>
                  <a:pt x="840477" y="274687"/>
                  <a:pt x="850479" y="274687"/>
                  <a:pt x="850479" y="274687"/>
                </a:cubicBezTo>
                <a:cubicBezTo>
                  <a:pt x="860482" y="284243"/>
                  <a:pt x="870483" y="293798"/>
                  <a:pt x="885488" y="298577"/>
                </a:cubicBezTo>
                <a:cubicBezTo>
                  <a:pt x="960505" y="293798"/>
                  <a:pt x="1165554" y="279464"/>
                  <a:pt x="1225570" y="255575"/>
                </a:cubicBezTo>
                <a:close/>
                <a:moveTo>
                  <a:pt x="1614256" y="1026"/>
                </a:moveTo>
                <a:cubicBezTo>
                  <a:pt x="1746566" y="6018"/>
                  <a:pt x="1882051" y="28108"/>
                  <a:pt x="1992133" y="42246"/>
                </a:cubicBezTo>
                <a:cubicBezTo>
                  <a:pt x="2147689" y="32192"/>
                  <a:pt x="2202887" y="37219"/>
                  <a:pt x="2353425" y="57326"/>
                </a:cubicBezTo>
                <a:cubicBezTo>
                  <a:pt x="2373498" y="82460"/>
                  <a:pt x="2514000" y="102567"/>
                  <a:pt x="2508983" y="157862"/>
                </a:cubicBezTo>
                <a:cubicBezTo>
                  <a:pt x="2488910" y="177969"/>
                  <a:pt x="2388551" y="172942"/>
                  <a:pt x="2373498" y="188023"/>
                </a:cubicBezTo>
                <a:cubicBezTo>
                  <a:pt x="2383534" y="213157"/>
                  <a:pt x="2503966" y="238290"/>
                  <a:pt x="2514000" y="258398"/>
                </a:cubicBezTo>
                <a:cubicBezTo>
                  <a:pt x="2503966" y="283531"/>
                  <a:pt x="2488910" y="303639"/>
                  <a:pt x="2478874" y="328772"/>
                </a:cubicBezTo>
                <a:cubicBezTo>
                  <a:pt x="2468838" y="374014"/>
                  <a:pt x="2534072" y="399147"/>
                  <a:pt x="2448768" y="399147"/>
                </a:cubicBezTo>
                <a:cubicBezTo>
                  <a:pt x="2328336" y="394121"/>
                  <a:pt x="2207904" y="389094"/>
                  <a:pt x="2082455" y="389094"/>
                </a:cubicBezTo>
                <a:cubicBezTo>
                  <a:pt x="2062385" y="394121"/>
                  <a:pt x="2022240" y="399147"/>
                  <a:pt x="2022240" y="399147"/>
                </a:cubicBezTo>
                <a:cubicBezTo>
                  <a:pt x="2052348" y="409201"/>
                  <a:pt x="2097510" y="399147"/>
                  <a:pt x="2112564" y="414228"/>
                </a:cubicBezTo>
                <a:cubicBezTo>
                  <a:pt x="2047329" y="444388"/>
                  <a:pt x="1992133" y="434335"/>
                  <a:pt x="1931916" y="419255"/>
                </a:cubicBezTo>
                <a:cubicBezTo>
                  <a:pt x="1831557" y="419255"/>
                  <a:pt x="1701091" y="414228"/>
                  <a:pt x="1575642" y="409201"/>
                </a:cubicBezTo>
                <a:cubicBezTo>
                  <a:pt x="1575642" y="409201"/>
                  <a:pt x="1575642" y="409201"/>
                  <a:pt x="1575642" y="414228"/>
                </a:cubicBezTo>
                <a:cubicBezTo>
                  <a:pt x="1721163" y="424281"/>
                  <a:pt x="1856648" y="429308"/>
                  <a:pt x="1856648" y="429308"/>
                </a:cubicBezTo>
                <a:cubicBezTo>
                  <a:pt x="1876719" y="429308"/>
                  <a:pt x="1921880" y="434335"/>
                  <a:pt x="1921880" y="434335"/>
                </a:cubicBezTo>
                <a:cubicBezTo>
                  <a:pt x="1926899" y="444388"/>
                  <a:pt x="1926899" y="459469"/>
                  <a:pt x="1926899" y="459469"/>
                </a:cubicBezTo>
                <a:cubicBezTo>
                  <a:pt x="1951989" y="464496"/>
                  <a:pt x="2007187" y="474549"/>
                  <a:pt x="2007187" y="474549"/>
                </a:cubicBezTo>
                <a:cubicBezTo>
                  <a:pt x="2037293" y="474549"/>
                  <a:pt x="2167761" y="469522"/>
                  <a:pt x="2192851" y="479576"/>
                </a:cubicBezTo>
                <a:cubicBezTo>
                  <a:pt x="2197870" y="484603"/>
                  <a:pt x="2263102" y="489630"/>
                  <a:pt x="2278157" y="499683"/>
                </a:cubicBezTo>
                <a:cubicBezTo>
                  <a:pt x="2318300" y="514763"/>
                  <a:pt x="2438732" y="529846"/>
                  <a:pt x="2453785" y="570060"/>
                </a:cubicBezTo>
                <a:cubicBezTo>
                  <a:pt x="2443749" y="570060"/>
                  <a:pt x="2423676" y="565033"/>
                  <a:pt x="2423676" y="565033"/>
                </a:cubicBezTo>
                <a:cubicBezTo>
                  <a:pt x="2378515" y="575087"/>
                  <a:pt x="2298228" y="625355"/>
                  <a:pt x="2253066" y="630381"/>
                </a:cubicBezTo>
                <a:cubicBezTo>
                  <a:pt x="2248049" y="630381"/>
                  <a:pt x="2240522" y="630381"/>
                  <a:pt x="2234249" y="630381"/>
                </a:cubicBezTo>
                <a:lnTo>
                  <a:pt x="2227976" y="630381"/>
                </a:lnTo>
                <a:cubicBezTo>
                  <a:pt x="2227976" y="630381"/>
                  <a:pt x="2227976" y="630381"/>
                  <a:pt x="2222959" y="630381"/>
                </a:cubicBezTo>
                <a:lnTo>
                  <a:pt x="2183444" y="630381"/>
                </a:lnTo>
                <a:cubicBezTo>
                  <a:pt x="2176230" y="630381"/>
                  <a:pt x="2169801" y="630381"/>
                  <a:pt x="2165174" y="630381"/>
                </a:cubicBezTo>
                <a:lnTo>
                  <a:pt x="2162744" y="630381"/>
                </a:lnTo>
                <a:cubicBezTo>
                  <a:pt x="2132636" y="620328"/>
                  <a:pt x="2027259" y="650488"/>
                  <a:pt x="1946972" y="650488"/>
                </a:cubicBezTo>
                <a:cubicBezTo>
                  <a:pt x="1896791" y="645462"/>
                  <a:pt x="1706108" y="630381"/>
                  <a:pt x="1515425" y="615301"/>
                </a:cubicBezTo>
                <a:cubicBezTo>
                  <a:pt x="1515425" y="615301"/>
                  <a:pt x="1515425" y="615301"/>
                  <a:pt x="1510408" y="640435"/>
                </a:cubicBezTo>
                <a:cubicBezTo>
                  <a:pt x="1540516" y="645462"/>
                  <a:pt x="1565606" y="650488"/>
                  <a:pt x="1570623" y="655515"/>
                </a:cubicBezTo>
                <a:cubicBezTo>
                  <a:pt x="1560588" y="655515"/>
                  <a:pt x="1540516" y="660542"/>
                  <a:pt x="1505389" y="660542"/>
                </a:cubicBezTo>
                <a:cubicBezTo>
                  <a:pt x="1505389" y="660542"/>
                  <a:pt x="1505389" y="660542"/>
                  <a:pt x="1445174" y="866640"/>
                </a:cubicBezTo>
                <a:cubicBezTo>
                  <a:pt x="1389976" y="1017443"/>
                  <a:pt x="1354850" y="1173276"/>
                  <a:pt x="1304671" y="1324079"/>
                </a:cubicBezTo>
                <a:cubicBezTo>
                  <a:pt x="1294635" y="1298945"/>
                  <a:pt x="1289616" y="1273811"/>
                  <a:pt x="1289616" y="1243650"/>
                </a:cubicBezTo>
                <a:cubicBezTo>
                  <a:pt x="1284599" y="1253704"/>
                  <a:pt x="1274563" y="1273811"/>
                  <a:pt x="1264527" y="1283865"/>
                </a:cubicBezTo>
                <a:cubicBezTo>
                  <a:pt x="1209329" y="1379374"/>
                  <a:pt x="1068826" y="1761409"/>
                  <a:pt x="1028682" y="1882052"/>
                </a:cubicBezTo>
                <a:cubicBezTo>
                  <a:pt x="1028682" y="1892105"/>
                  <a:pt x="1028682" y="1907186"/>
                  <a:pt x="1028682" y="1907186"/>
                </a:cubicBezTo>
                <a:cubicBezTo>
                  <a:pt x="1068826" y="1806650"/>
                  <a:pt x="1214348" y="1424615"/>
                  <a:pt x="1259510" y="1369320"/>
                </a:cubicBezTo>
                <a:cubicBezTo>
                  <a:pt x="1254490" y="1394454"/>
                  <a:pt x="1224384" y="1505043"/>
                  <a:pt x="1224384" y="1525150"/>
                </a:cubicBezTo>
                <a:cubicBezTo>
                  <a:pt x="1234418" y="1515097"/>
                  <a:pt x="1254490" y="1484936"/>
                  <a:pt x="1254490" y="1484936"/>
                </a:cubicBezTo>
                <a:cubicBezTo>
                  <a:pt x="1249473" y="1696061"/>
                  <a:pt x="1103952" y="1957453"/>
                  <a:pt x="1003592" y="2148473"/>
                </a:cubicBezTo>
                <a:cubicBezTo>
                  <a:pt x="958431" y="2289223"/>
                  <a:pt x="943377" y="2329437"/>
                  <a:pt x="868107" y="2460133"/>
                </a:cubicBezTo>
                <a:cubicBezTo>
                  <a:pt x="838001" y="2470187"/>
                  <a:pt x="772767" y="2580776"/>
                  <a:pt x="722586" y="2565696"/>
                </a:cubicBezTo>
                <a:cubicBezTo>
                  <a:pt x="712550" y="2545588"/>
                  <a:pt x="747677" y="2470187"/>
                  <a:pt x="732622" y="2455106"/>
                </a:cubicBezTo>
                <a:cubicBezTo>
                  <a:pt x="707533" y="2460133"/>
                  <a:pt x="647318" y="2550615"/>
                  <a:pt x="627245" y="2555642"/>
                </a:cubicBezTo>
                <a:cubicBezTo>
                  <a:pt x="602156" y="2540562"/>
                  <a:pt x="592120" y="2525481"/>
                  <a:pt x="567030" y="2515428"/>
                </a:cubicBezTo>
                <a:cubicBezTo>
                  <a:pt x="526886" y="2500347"/>
                  <a:pt x="481724" y="2540562"/>
                  <a:pt x="506813" y="2475214"/>
                </a:cubicBezTo>
                <a:cubicBezTo>
                  <a:pt x="551975" y="2379705"/>
                  <a:pt x="597137" y="2279169"/>
                  <a:pt x="637281" y="2183660"/>
                </a:cubicBezTo>
                <a:cubicBezTo>
                  <a:pt x="637281" y="2163553"/>
                  <a:pt x="647318" y="2123339"/>
                  <a:pt x="647318" y="2123339"/>
                </a:cubicBezTo>
                <a:cubicBezTo>
                  <a:pt x="627245" y="2148473"/>
                  <a:pt x="622228" y="2193714"/>
                  <a:pt x="597137" y="2203767"/>
                </a:cubicBezTo>
                <a:cubicBezTo>
                  <a:pt x="592120" y="2143446"/>
                  <a:pt x="627245" y="2093178"/>
                  <a:pt x="657354" y="2037884"/>
                </a:cubicBezTo>
                <a:cubicBezTo>
                  <a:pt x="722586" y="1866971"/>
                  <a:pt x="827964" y="1615632"/>
                  <a:pt x="903233" y="1444722"/>
                </a:cubicBezTo>
                <a:cubicBezTo>
                  <a:pt x="908252" y="1439695"/>
                  <a:pt x="908252" y="1424615"/>
                  <a:pt x="908252" y="1424615"/>
                </a:cubicBezTo>
                <a:cubicBezTo>
                  <a:pt x="898216" y="1439695"/>
                  <a:pt x="883160" y="1469856"/>
                  <a:pt x="883160" y="1469856"/>
                </a:cubicBezTo>
                <a:cubicBezTo>
                  <a:pt x="817928" y="1635739"/>
                  <a:pt x="672407" y="1967507"/>
                  <a:pt x="672407" y="1967507"/>
                </a:cubicBezTo>
                <a:cubicBezTo>
                  <a:pt x="662371" y="1987614"/>
                  <a:pt x="647318" y="2032857"/>
                  <a:pt x="647318" y="2032857"/>
                </a:cubicBezTo>
                <a:cubicBezTo>
                  <a:pt x="637281" y="2032857"/>
                  <a:pt x="622228" y="2032857"/>
                  <a:pt x="622228" y="2032857"/>
                </a:cubicBezTo>
                <a:cubicBezTo>
                  <a:pt x="607173" y="2052964"/>
                  <a:pt x="582084" y="2098205"/>
                  <a:pt x="582084" y="2098205"/>
                </a:cubicBezTo>
                <a:cubicBezTo>
                  <a:pt x="567030" y="2128366"/>
                  <a:pt x="526886" y="2238955"/>
                  <a:pt x="511832" y="2259062"/>
                </a:cubicBezTo>
                <a:cubicBezTo>
                  <a:pt x="506813" y="2264089"/>
                  <a:pt x="476707" y="2314357"/>
                  <a:pt x="461652" y="2324410"/>
                </a:cubicBezTo>
                <a:cubicBezTo>
                  <a:pt x="436562" y="2359598"/>
                  <a:pt x="386383" y="2445053"/>
                  <a:pt x="341222" y="2450080"/>
                </a:cubicBezTo>
                <a:cubicBezTo>
                  <a:pt x="343731" y="2445053"/>
                  <a:pt x="347494" y="2438770"/>
                  <a:pt x="350631" y="2433744"/>
                </a:cubicBezTo>
                <a:lnTo>
                  <a:pt x="356147" y="2425145"/>
                </a:lnTo>
                <a:lnTo>
                  <a:pt x="356275" y="2429973"/>
                </a:lnTo>
                <a:cubicBezTo>
                  <a:pt x="356275" y="2429973"/>
                  <a:pt x="356275" y="2424946"/>
                  <a:pt x="356275" y="2424946"/>
                </a:cubicBezTo>
                <a:lnTo>
                  <a:pt x="356147" y="2425145"/>
                </a:lnTo>
                <a:lnTo>
                  <a:pt x="355414" y="2397298"/>
                </a:lnTo>
                <a:cubicBezTo>
                  <a:pt x="350944" y="2359598"/>
                  <a:pt x="338712" y="2310586"/>
                  <a:pt x="346239" y="2284196"/>
                </a:cubicBezTo>
                <a:cubicBezTo>
                  <a:pt x="346239" y="2274142"/>
                  <a:pt x="356275" y="2259062"/>
                  <a:pt x="356275" y="2259062"/>
                </a:cubicBezTo>
                <a:cubicBezTo>
                  <a:pt x="356275" y="2264089"/>
                  <a:pt x="356275" y="2264089"/>
                  <a:pt x="356275" y="2264089"/>
                </a:cubicBezTo>
                <a:cubicBezTo>
                  <a:pt x="361294" y="2243982"/>
                  <a:pt x="376347" y="2208794"/>
                  <a:pt x="376347" y="2208794"/>
                </a:cubicBezTo>
                <a:cubicBezTo>
                  <a:pt x="396419" y="2183660"/>
                  <a:pt x="396419" y="2098205"/>
                  <a:pt x="426526" y="2022803"/>
                </a:cubicBezTo>
                <a:cubicBezTo>
                  <a:pt x="471688" y="1917239"/>
                  <a:pt x="767748" y="1278838"/>
                  <a:pt x="777784" y="1218517"/>
                </a:cubicBezTo>
                <a:cubicBezTo>
                  <a:pt x="742658" y="1288892"/>
                  <a:pt x="582084" y="1630713"/>
                  <a:pt x="551975" y="1670927"/>
                </a:cubicBezTo>
                <a:cubicBezTo>
                  <a:pt x="556994" y="1600552"/>
                  <a:pt x="843018" y="896801"/>
                  <a:pt x="893197" y="756051"/>
                </a:cubicBezTo>
                <a:cubicBezTo>
                  <a:pt x="908252" y="710810"/>
                  <a:pt x="913269" y="675622"/>
                  <a:pt x="933341" y="645462"/>
                </a:cubicBezTo>
                <a:cubicBezTo>
                  <a:pt x="792839" y="640435"/>
                  <a:pt x="672407" y="635408"/>
                  <a:pt x="622228" y="630381"/>
                </a:cubicBezTo>
                <a:cubicBezTo>
                  <a:pt x="531905" y="635408"/>
                  <a:pt x="481724" y="645462"/>
                  <a:pt x="406456" y="600221"/>
                </a:cubicBezTo>
                <a:cubicBezTo>
                  <a:pt x="607173" y="514763"/>
                  <a:pt x="667388" y="585140"/>
                  <a:pt x="787820" y="524817"/>
                </a:cubicBezTo>
                <a:cubicBezTo>
                  <a:pt x="742658" y="524817"/>
                  <a:pt x="230826" y="524817"/>
                  <a:pt x="245879" y="509737"/>
                </a:cubicBezTo>
                <a:cubicBezTo>
                  <a:pt x="260934" y="494656"/>
                  <a:pt x="752694" y="499683"/>
                  <a:pt x="832982" y="494656"/>
                </a:cubicBezTo>
                <a:cubicBezTo>
                  <a:pt x="832982" y="494656"/>
                  <a:pt x="838001" y="484603"/>
                  <a:pt x="838001" y="484603"/>
                </a:cubicBezTo>
                <a:cubicBezTo>
                  <a:pt x="732622" y="444388"/>
                  <a:pt x="230826" y="549953"/>
                  <a:pt x="175628" y="429308"/>
                </a:cubicBezTo>
                <a:cubicBezTo>
                  <a:pt x="361294" y="399147"/>
                  <a:pt x="461652" y="404174"/>
                  <a:pt x="642298" y="404174"/>
                </a:cubicBezTo>
                <a:cubicBezTo>
                  <a:pt x="647318" y="399147"/>
                  <a:pt x="662371" y="389094"/>
                  <a:pt x="662371" y="389094"/>
                </a:cubicBezTo>
                <a:cubicBezTo>
                  <a:pt x="521868" y="394121"/>
                  <a:pt x="391400" y="384067"/>
                  <a:pt x="250898" y="374014"/>
                </a:cubicBezTo>
                <a:cubicBezTo>
                  <a:pt x="260934" y="363960"/>
                  <a:pt x="617209" y="384067"/>
                  <a:pt x="642298" y="348880"/>
                </a:cubicBezTo>
                <a:cubicBezTo>
                  <a:pt x="531905" y="328772"/>
                  <a:pt x="205736" y="348880"/>
                  <a:pt x="125449" y="313692"/>
                </a:cubicBezTo>
                <a:cubicBezTo>
                  <a:pt x="170611" y="303639"/>
                  <a:pt x="461652" y="318719"/>
                  <a:pt x="526886" y="318719"/>
                </a:cubicBezTo>
                <a:cubicBezTo>
                  <a:pt x="546958" y="298612"/>
                  <a:pt x="577066" y="293585"/>
                  <a:pt x="602156" y="278505"/>
                </a:cubicBezTo>
                <a:cubicBezTo>
                  <a:pt x="466671" y="273478"/>
                  <a:pt x="200717" y="293585"/>
                  <a:pt x="90323" y="273478"/>
                </a:cubicBezTo>
                <a:cubicBezTo>
                  <a:pt x="175628" y="253371"/>
                  <a:pt x="506813" y="263424"/>
                  <a:pt x="627245" y="258398"/>
                </a:cubicBezTo>
                <a:cubicBezTo>
                  <a:pt x="617209" y="243317"/>
                  <a:pt x="602156" y="218183"/>
                  <a:pt x="602156" y="218183"/>
                </a:cubicBezTo>
                <a:cubicBezTo>
                  <a:pt x="587101" y="213157"/>
                  <a:pt x="556994" y="213157"/>
                  <a:pt x="556994" y="213157"/>
                </a:cubicBezTo>
                <a:cubicBezTo>
                  <a:pt x="506813" y="223210"/>
                  <a:pt x="476707" y="218183"/>
                  <a:pt x="436562" y="208130"/>
                </a:cubicBezTo>
                <a:cubicBezTo>
                  <a:pt x="371328" y="203103"/>
                  <a:pt x="311113" y="203103"/>
                  <a:pt x="265951" y="162889"/>
                </a:cubicBezTo>
                <a:cubicBezTo>
                  <a:pt x="311113" y="157862"/>
                  <a:pt x="406456" y="162889"/>
                  <a:pt x="461652" y="162889"/>
                </a:cubicBezTo>
                <a:cubicBezTo>
                  <a:pt x="461652" y="157862"/>
                  <a:pt x="456634" y="147808"/>
                  <a:pt x="456634" y="147808"/>
                </a:cubicBezTo>
                <a:cubicBezTo>
                  <a:pt x="446598" y="147808"/>
                  <a:pt x="421509" y="147808"/>
                  <a:pt x="421509" y="147808"/>
                </a:cubicBezTo>
                <a:cubicBezTo>
                  <a:pt x="366311" y="107594"/>
                  <a:pt x="95341" y="117648"/>
                  <a:pt x="0" y="87487"/>
                </a:cubicBezTo>
                <a:cubicBezTo>
                  <a:pt x="0" y="87487"/>
                  <a:pt x="0" y="87487"/>
                  <a:pt x="672407" y="57326"/>
                </a:cubicBezTo>
                <a:cubicBezTo>
                  <a:pt x="838001" y="62353"/>
                  <a:pt x="998575" y="42246"/>
                  <a:pt x="1164167" y="37219"/>
                </a:cubicBezTo>
                <a:cubicBezTo>
                  <a:pt x="1139078" y="57326"/>
                  <a:pt x="1113988" y="72407"/>
                  <a:pt x="1083880" y="82460"/>
                </a:cubicBezTo>
                <a:cubicBezTo>
                  <a:pt x="1098933" y="82460"/>
                  <a:pt x="1113988" y="87487"/>
                  <a:pt x="1129041" y="92514"/>
                </a:cubicBezTo>
                <a:cubicBezTo>
                  <a:pt x="1224384" y="117648"/>
                  <a:pt x="1605750" y="117648"/>
                  <a:pt x="1726180" y="112621"/>
                </a:cubicBezTo>
                <a:cubicBezTo>
                  <a:pt x="1731199" y="112621"/>
                  <a:pt x="1746252" y="107594"/>
                  <a:pt x="1746252" y="107594"/>
                </a:cubicBezTo>
                <a:cubicBezTo>
                  <a:pt x="1645893" y="102567"/>
                  <a:pt x="1269546" y="92514"/>
                  <a:pt x="1209329" y="67380"/>
                </a:cubicBezTo>
                <a:cubicBezTo>
                  <a:pt x="1234418" y="67380"/>
                  <a:pt x="1344814" y="52300"/>
                  <a:pt x="1364886" y="47273"/>
                </a:cubicBezTo>
                <a:cubicBezTo>
                  <a:pt x="1349833" y="42246"/>
                  <a:pt x="1324742" y="32192"/>
                  <a:pt x="1324742" y="32192"/>
                </a:cubicBezTo>
                <a:cubicBezTo>
                  <a:pt x="1373667" y="15854"/>
                  <a:pt x="1427611" y="6745"/>
                  <a:pt x="1484062" y="2661"/>
                </a:cubicBezTo>
                <a:cubicBezTo>
                  <a:pt x="1526401" y="-402"/>
                  <a:pt x="1570152" y="-638"/>
                  <a:pt x="1614256" y="1026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51" name="Picture Placeholder 50"/>
          <p:cNvSpPr>
            <a:spLocks noGrp="1"/>
          </p:cNvSpPr>
          <p:nvPr>
            <p:ph type="pic" sz="quarter" idx="12"/>
          </p:nvPr>
        </p:nvSpPr>
        <p:spPr>
          <a:xfrm>
            <a:off x="6536697" y="1598844"/>
            <a:ext cx="2167360" cy="2637789"/>
          </a:xfrm>
          <a:custGeom>
            <a:avLst/>
            <a:gdLst>
              <a:gd name="connsiteX0" fmla="*/ 336686 w 2167360"/>
              <a:gd name="connsiteY0" fmla="*/ 2199267 h 2637789"/>
              <a:gd name="connsiteX1" fmla="*/ 421749 w 2167360"/>
              <a:gd name="connsiteY1" fmla="*/ 2303701 h 2637789"/>
              <a:gd name="connsiteX2" fmla="*/ 576865 w 2167360"/>
              <a:gd name="connsiteY2" fmla="*/ 2383271 h 2637789"/>
              <a:gd name="connsiteX3" fmla="*/ 782019 w 2167360"/>
              <a:gd name="connsiteY3" fmla="*/ 2408136 h 2637789"/>
              <a:gd name="connsiteX4" fmla="*/ 1157300 w 2167360"/>
              <a:gd name="connsiteY4" fmla="*/ 2308674 h 2637789"/>
              <a:gd name="connsiteX5" fmla="*/ 1167307 w 2167360"/>
              <a:gd name="connsiteY5" fmla="*/ 2318621 h 2637789"/>
              <a:gd name="connsiteX6" fmla="*/ 1192327 w 2167360"/>
              <a:gd name="connsiteY6" fmla="*/ 2298729 h 2637789"/>
              <a:gd name="connsiteX7" fmla="*/ 1267382 w 2167360"/>
              <a:gd name="connsiteY7" fmla="*/ 2234079 h 2637789"/>
              <a:gd name="connsiteX8" fmla="*/ 1237359 w 2167360"/>
              <a:gd name="connsiteY8" fmla="*/ 2258944 h 2637789"/>
              <a:gd name="connsiteX9" fmla="*/ 1182318 w 2167360"/>
              <a:gd name="connsiteY9" fmla="*/ 2278836 h 2637789"/>
              <a:gd name="connsiteX10" fmla="*/ 1137286 w 2167360"/>
              <a:gd name="connsiteY10" fmla="*/ 2293756 h 2637789"/>
              <a:gd name="connsiteX11" fmla="*/ 782019 w 2167360"/>
              <a:gd name="connsiteY11" fmla="*/ 2393216 h 2637789"/>
              <a:gd name="connsiteX12" fmla="*/ 581869 w 2167360"/>
              <a:gd name="connsiteY12" fmla="*/ 2373324 h 2637789"/>
              <a:gd name="connsiteX13" fmla="*/ 426754 w 2167360"/>
              <a:gd name="connsiteY13" fmla="*/ 2293756 h 2637789"/>
              <a:gd name="connsiteX14" fmla="*/ 336686 w 2167360"/>
              <a:gd name="connsiteY14" fmla="*/ 2199267 h 2637789"/>
              <a:gd name="connsiteX15" fmla="*/ 1510038 w 2167360"/>
              <a:gd name="connsiteY15" fmla="*/ 1922823 h 2637789"/>
              <a:gd name="connsiteX16" fmla="*/ 1464965 w 2167360"/>
              <a:gd name="connsiteY16" fmla="*/ 1982719 h 2637789"/>
              <a:gd name="connsiteX17" fmla="*/ 1369812 w 2167360"/>
              <a:gd name="connsiteY17" fmla="*/ 2102512 h 2637789"/>
              <a:gd name="connsiteX18" fmla="*/ 1379827 w 2167360"/>
              <a:gd name="connsiteY18" fmla="*/ 2102512 h 2637789"/>
              <a:gd name="connsiteX19" fmla="*/ 1279667 w 2167360"/>
              <a:gd name="connsiteY19" fmla="*/ 2202340 h 2637789"/>
              <a:gd name="connsiteX20" fmla="*/ 1309715 w 2167360"/>
              <a:gd name="connsiteY20" fmla="*/ 2197348 h 2637789"/>
              <a:gd name="connsiteX21" fmla="*/ 1469972 w 2167360"/>
              <a:gd name="connsiteY21" fmla="*/ 1987711 h 2637789"/>
              <a:gd name="connsiteX22" fmla="*/ 1510038 w 2167360"/>
              <a:gd name="connsiteY22" fmla="*/ 1922823 h 2637789"/>
              <a:gd name="connsiteX23" fmla="*/ 1718907 w 2167360"/>
              <a:gd name="connsiteY23" fmla="*/ 1363791 h 2637789"/>
              <a:gd name="connsiteX24" fmla="*/ 1574540 w 2167360"/>
              <a:gd name="connsiteY24" fmla="*/ 1677095 h 2637789"/>
              <a:gd name="connsiteX25" fmla="*/ 1718907 w 2167360"/>
              <a:gd name="connsiteY25" fmla="*/ 1363791 h 2637789"/>
              <a:gd name="connsiteX26" fmla="*/ 706395 w 2167360"/>
              <a:gd name="connsiteY26" fmla="*/ 1099634 h 2637789"/>
              <a:gd name="connsiteX27" fmla="*/ 636680 w 2167360"/>
              <a:gd name="connsiteY27" fmla="*/ 1255114 h 2637789"/>
              <a:gd name="connsiteX28" fmla="*/ 542065 w 2167360"/>
              <a:gd name="connsiteY28" fmla="*/ 1576102 h 2637789"/>
              <a:gd name="connsiteX29" fmla="*/ 527126 w 2167360"/>
              <a:gd name="connsiteY29" fmla="*/ 1761676 h 2637789"/>
              <a:gd name="connsiteX30" fmla="*/ 542065 w 2167360"/>
              <a:gd name="connsiteY30" fmla="*/ 1917156 h 2637789"/>
              <a:gd name="connsiteX31" fmla="*/ 557004 w 2167360"/>
              <a:gd name="connsiteY31" fmla="*/ 1977340 h 2637789"/>
              <a:gd name="connsiteX32" fmla="*/ 621741 w 2167360"/>
              <a:gd name="connsiteY32" fmla="*/ 2082664 h 2637789"/>
              <a:gd name="connsiteX33" fmla="*/ 691456 w 2167360"/>
              <a:gd name="connsiteY33" fmla="*/ 2122789 h 2637789"/>
              <a:gd name="connsiteX34" fmla="*/ 810971 w 2167360"/>
              <a:gd name="connsiteY34" fmla="*/ 2132820 h 2637789"/>
              <a:gd name="connsiteX35" fmla="*/ 825910 w 2167360"/>
              <a:gd name="connsiteY35" fmla="*/ 2127805 h 2637789"/>
              <a:gd name="connsiteX36" fmla="*/ 810971 w 2167360"/>
              <a:gd name="connsiteY36" fmla="*/ 2127805 h 2637789"/>
              <a:gd name="connsiteX37" fmla="*/ 696436 w 2167360"/>
              <a:gd name="connsiteY37" fmla="*/ 2112757 h 2637789"/>
              <a:gd name="connsiteX38" fmla="*/ 631699 w 2167360"/>
              <a:gd name="connsiteY38" fmla="*/ 2072634 h 2637789"/>
              <a:gd name="connsiteX39" fmla="*/ 557004 w 2167360"/>
              <a:gd name="connsiteY39" fmla="*/ 1912139 h 2637789"/>
              <a:gd name="connsiteX40" fmla="*/ 646638 w 2167360"/>
              <a:gd name="connsiteY40" fmla="*/ 1260129 h 2637789"/>
              <a:gd name="connsiteX41" fmla="*/ 706395 w 2167360"/>
              <a:gd name="connsiteY41" fmla="*/ 1099634 h 2637789"/>
              <a:gd name="connsiteX42" fmla="*/ 1835627 w 2167360"/>
              <a:gd name="connsiteY42" fmla="*/ 1047415 h 2637789"/>
              <a:gd name="connsiteX43" fmla="*/ 1789955 w 2167360"/>
              <a:gd name="connsiteY43" fmla="*/ 1208114 h 2637789"/>
              <a:gd name="connsiteX44" fmla="*/ 1718907 w 2167360"/>
              <a:gd name="connsiteY44" fmla="*/ 1363791 h 2637789"/>
              <a:gd name="connsiteX45" fmla="*/ 1779805 w 2167360"/>
              <a:gd name="connsiteY45" fmla="*/ 1208114 h 2637789"/>
              <a:gd name="connsiteX46" fmla="*/ 1835627 w 2167360"/>
              <a:gd name="connsiteY46" fmla="*/ 1047415 h 2637789"/>
              <a:gd name="connsiteX47" fmla="*/ 1464305 w 2167360"/>
              <a:gd name="connsiteY47" fmla="*/ 0 h 2637789"/>
              <a:gd name="connsiteX48" fmla="*/ 1554698 w 2167360"/>
              <a:gd name="connsiteY48" fmla="*/ 10044 h 2637789"/>
              <a:gd name="connsiteX49" fmla="*/ 1750549 w 2167360"/>
              <a:gd name="connsiteY49" fmla="*/ 100441 h 2637789"/>
              <a:gd name="connsiteX50" fmla="*/ 1881116 w 2167360"/>
              <a:gd name="connsiteY50" fmla="*/ 281233 h 2637789"/>
              <a:gd name="connsiteX51" fmla="*/ 1705353 w 2167360"/>
              <a:gd name="connsiteY51" fmla="*/ 175771 h 2637789"/>
              <a:gd name="connsiteX52" fmla="*/ 1609937 w 2167360"/>
              <a:gd name="connsiteY52" fmla="*/ 155681 h 2637789"/>
              <a:gd name="connsiteX53" fmla="*/ 1690286 w 2167360"/>
              <a:gd name="connsiteY53" fmla="*/ 210924 h 2637789"/>
              <a:gd name="connsiteX54" fmla="*/ 1830899 w 2167360"/>
              <a:gd name="connsiteY54" fmla="*/ 381672 h 2637789"/>
              <a:gd name="connsiteX55" fmla="*/ 1740505 w 2167360"/>
              <a:gd name="connsiteY55" fmla="*/ 391716 h 2637789"/>
              <a:gd name="connsiteX56" fmla="*/ 1665177 w 2167360"/>
              <a:gd name="connsiteY56" fmla="*/ 426870 h 2637789"/>
              <a:gd name="connsiteX57" fmla="*/ 1594872 w 2167360"/>
              <a:gd name="connsiteY57" fmla="*/ 376651 h 2637789"/>
              <a:gd name="connsiteX58" fmla="*/ 1434174 w 2167360"/>
              <a:gd name="connsiteY58" fmla="*/ 341496 h 2637789"/>
              <a:gd name="connsiteX59" fmla="*/ 1168017 w 2167360"/>
              <a:gd name="connsiteY59" fmla="*/ 406783 h 2637789"/>
              <a:gd name="connsiteX60" fmla="*/ 1097712 w 2167360"/>
              <a:gd name="connsiteY60" fmla="*/ 446958 h 2637789"/>
              <a:gd name="connsiteX61" fmla="*/ 1002296 w 2167360"/>
              <a:gd name="connsiteY61" fmla="*/ 527311 h 2637789"/>
              <a:gd name="connsiteX62" fmla="*/ 1162994 w 2167360"/>
              <a:gd name="connsiteY62" fmla="*/ 441937 h 2637789"/>
              <a:gd name="connsiteX63" fmla="*/ 921947 w 2167360"/>
              <a:gd name="connsiteY63" fmla="*/ 622729 h 2637789"/>
              <a:gd name="connsiteX64" fmla="*/ 876750 w 2167360"/>
              <a:gd name="connsiteY64" fmla="*/ 657884 h 2637789"/>
              <a:gd name="connsiteX65" fmla="*/ 510159 w 2167360"/>
              <a:gd name="connsiteY65" fmla="*/ 1230394 h 2637789"/>
              <a:gd name="connsiteX66" fmla="*/ 389634 w 2167360"/>
              <a:gd name="connsiteY66" fmla="*/ 1908364 h 2637789"/>
              <a:gd name="connsiteX67" fmla="*/ 394655 w 2167360"/>
              <a:gd name="connsiteY67" fmla="*/ 1943518 h 2637789"/>
              <a:gd name="connsiteX68" fmla="*/ 394655 w 2167360"/>
              <a:gd name="connsiteY68" fmla="*/ 1853123 h 2637789"/>
              <a:gd name="connsiteX69" fmla="*/ 520201 w 2167360"/>
              <a:gd name="connsiteY69" fmla="*/ 1230394 h 2637789"/>
              <a:gd name="connsiteX70" fmla="*/ 791380 w 2167360"/>
              <a:gd name="connsiteY70" fmla="*/ 773390 h 2637789"/>
              <a:gd name="connsiteX71" fmla="*/ 881773 w 2167360"/>
              <a:gd name="connsiteY71" fmla="*/ 672949 h 2637789"/>
              <a:gd name="connsiteX72" fmla="*/ 906882 w 2167360"/>
              <a:gd name="connsiteY72" fmla="*/ 682993 h 2637789"/>
              <a:gd name="connsiteX73" fmla="*/ 947057 w 2167360"/>
              <a:gd name="connsiteY73" fmla="*/ 647840 h 2637789"/>
              <a:gd name="connsiteX74" fmla="*/ 1032428 w 2167360"/>
              <a:gd name="connsiteY74" fmla="*/ 587575 h 2637789"/>
              <a:gd name="connsiteX75" fmla="*/ 1198149 w 2167360"/>
              <a:gd name="connsiteY75" fmla="*/ 482113 h 2637789"/>
              <a:gd name="connsiteX76" fmla="*/ 1318672 w 2167360"/>
              <a:gd name="connsiteY76" fmla="*/ 441937 h 2637789"/>
              <a:gd name="connsiteX77" fmla="*/ 1424130 w 2167360"/>
              <a:gd name="connsiteY77" fmla="*/ 446958 h 2637789"/>
              <a:gd name="connsiteX78" fmla="*/ 1434174 w 2167360"/>
              <a:gd name="connsiteY78" fmla="*/ 451981 h 2637789"/>
              <a:gd name="connsiteX79" fmla="*/ 1529588 w 2167360"/>
              <a:gd name="connsiteY79" fmla="*/ 492157 h 2637789"/>
              <a:gd name="connsiteX80" fmla="*/ 1559719 w 2167360"/>
              <a:gd name="connsiteY80" fmla="*/ 572510 h 2637789"/>
              <a:gd name="connsiteX81" fmla="*/ 1544654 w 2167360"/>
              <a:gd name="connsiteY81" fmla="*/ 552420 h 2637789"/>
              <a:gd name="connsiteX82" fmla="*/ 1544654 w 2167360"/>
              <a:gd name="connsiteY82" fmla="*/ 557443 h 2637789"/>
              <a:gd name="connsiteX83" fmla="*/ 1494435 w 2167360"/>
              <a:gd name="connsiteY83" fmla="*/ 552420 h 2637789"/>
              <a:gd name="connsiteX84" fmla="*/ 1409065 w 2167360"/>
              <a:gd name="connsiteY84" fmla="*/ 582554 h 2637789"/>
              <a:gd name="connsiteX85" fmla="*/ 1388977 w 2167360"/>
              <a:gd name="connsiteY85" fmla="*/ 577531 h 2637789"/>
              <a:gd name="connsiteX86" fmla="*/ 1323693 w 2167360"/>
              <a:gd name="connsiteY86" fmla="*/ 592598 h 2637789"/>
              <a:gd name="connsiteX87" fmla="*/ 1253387 w 2167360"/>
              <a:gd name="connsiteY87" fmla="*/ 627750 h 2637789"/>
              <a:gd name="connsiteX88" fmla="*/ 1087668 w 2167360"/>
              <a:gd name="connsiteY88" fmla="*/ 758323 h 2637789"/>
              <a:gd name="connsiteX89" fmla="*/ 1062559 w 2167360"/>
              <a:gd name="connsiteY89" fmla="*/ 778411 h 2637789"/>
              <a:gd name="connsiteX90" fmla="*/ 716052 w 2167360"/>
              <a:gd name="connsiteY90" fmla="*/ 1275590 h 2637789"/>
              <a:gd name="connsiteX91" fmla="*/ 605573 w 2167360"/>
              <a:gd name="connsiteY91" fmla="*/ 1898320 h 2637789"/>
              <a:gd name="connsiteX92" fmla="*/ 660813 w 2167360"/>
              <a:gd name="connsiteY92" fmla="*/ 2048980 h 2637789"/>
              <a:gd name="connsiteX93" fmla="*/ 675878 w 2167360"/>
              <a:gd name="connsiteY93" fmla="*/ 2059024 h 2637789"/>
              <a:gd name="connsiteX94" fmla="*/ 660813 w 2167360"/>
              <a:gd name="connsiteY94" fmla="*/ 2043959 h 2637789"/>
              <a:gd name="connsiteX95" fmla="*/ 615617 w 2167360"/>
              <a:gd name="connsiteY95" fmla="*/ 1898320 h 2637789"/>
              <a:gd name="connsiteX96" fmla="*/ 736140 w 2167360"/>
              <a:gd name="connsiteY96" fmla="*/ 1315768 h 2637789"/>
              <a:gd name="connsiteX97" fmla="*/ 660813 w 2167360"/>
              <a:gd name="connsiteY97" fmla="*/ 1883255 h 2637789"/>
              <a:gd name="connsiteX98" fmla="*/ 706010 w 2167360"/>
              <a:gd name="connsiteY98" fmla="*/ 1998761 h 2637789"/>
              <a:gd name="connsiteX99" fmla="*/ 736140 w 2167360"/>
              <a:gd name="connsiteY99" fmla="*/ 2023871 h 2637789"/>
              <a:gd name="connsiteX100" fmla="*/ 821512 w 2167360"/>
              <a:gd name="connsiteY100" fmla="*/ 2033915 h 2637789"/>
              <a:gd name="connsiteX101" fmla="*/ 1022384 w 2167360"/>
              <a:gd name="connsiteY101" fmla="*/ 1988717 h 2637789"/>
              <a:gd name="connsiteX102" fmla="*/ 1218235 w 2167360"/>
              <a:gd name="connsiteY102" fmla="*/ 1812946 h 2637789"/>
              <a:gd name="connsiteX103" fmla="*/ 1278498 w 2167360"/>
              <a:gd name="connsiteY103" fmla="*/ 1732594 h 2637789"/>
              <a:gd name="connsiteX104" fmla="*/ 1504479 w 2167360"/>
              <a:gd name="connsiteY104" fmla="*/ 1340877 h 2637789"/>
              <a:gd name="connsiteX105" fmla="*/ 1278498 w 2167360"/>
              <a:gd name="connsiteY105" fmla="*/ 1858144 h 2637789"/>
              <a:gd name="connsiteX106" fmla="*/ 1157973 w 2167360"/>
              <a:gd name="connsiteY106" fmla="*/ 2023871 h 2637789"/>
              <a:gd name="connsiteX107" fmla="*/ 1303607 w 2167360"/>
              <a:gd name="connsiteY107" fmla="*/ 1873211 h 2637789"/>
              <a:gd name="connsiteX108" fmla="*/ 1650112 w 2167360"/>
              <a:gd name="connsiteY108" fmla="*/ 1180172 h 2637789"/>
              <a:gd name="connsiteX109" fmla="*/ 1695309 w 2167360"/>
              <a:gd name="connsiteY109" fmla="*/ 1054623 h 2637789"/>
              <a:gd name="connsiteX110" fmla="*/ 1670200 w 2167360"/>
              <a:gd name="connsiteY110" fmla="*/ 1185195 h 2637789"/>
              <a:gd name="connsiteX111" fmla="*/ 1318672 w 2167360"/>
              <a:gd name="connsiteY111" fmla="*/ 1883255 h 2637789"/>
              <a:gd name="connsiteX112" fmla="*/ 1112777 w 2167360"/>
              <a:gd name="connsiteY112" fmla="*/ 2094179 h 2637789"/>
              <a:gd name="connsiteX113" fmla="*/ 1107756 w 2167360"/>
              <a:gd name="connsiteY113" fmla="*/ 2109245 h 2637789"/>
              <a:gd name="connsiteX114" fmla="*/ 1338759 w 2167360"/>
              <a:gd name="connsiteY114" fmla="*/ 1898320 h 2637789"/>
              <a:gd name="connsiteX115" fmla="*/ 1685265 w 2167360"/>
              <a:gd name="connsiteY115" fmla="*/ 1185195 h 2637789"/>
              <a:gd name="connsiteX116" fmla="*/ 1800767 w 2167360"/>
              <a:gd name="connsiteY116" fmla="*/ 914006 h 2637789"/>
              <a:gd name="connsiteX117" fmla="*/ 1755570 w 2167360"/>
              <a:gd name="connsiteY117" fmla="*/ 1200260 h 2637789"/>
              <a:gd name="connsiteX118" fmla="*/ 1469326 w 2167360"/>
              <a:gd name="connsiteY118" fmla="*/ 1833033 h 2637789"/>
              <a:gd name="connsiteX119" fmla="*/ 1454261 w 2167360"/>
              <a:gd name="connsiteY119" fmla="*/ 1883255 h 2637789"/>
              <a:gd name="connsiteX120" fmla="*/ 1574784 w 2167360"/>
              <a:gd name="connsiteY120" fmla="*/ 1677352 h 2637789"/>
              <a:gd name="connsiteX121" fmla="*/ 1519546 w 2167360"/>
              <a:gd name="connsiteY121" fmla="*/ 1858144 h 2637789"/>
              <a:gd name="connsiteX122" fmla="*/ 1820855 w 2167360"/>
              <a:gd name="connsiteY122" fmla="*/ 1215327 h 2637789"/>
              <a:gd name="connsiteX123" fmla="*/ 1906225 w 2167360"/>
              <a:gd name="connsiteY123" fmla="*/ 843697 h 2637789"/>
              <a:gd name="connsiteX124" fmla="*/ 1916269 w 2167360"/>
              <a:gd name="connsiteY124" fmla="*/ 788455 h 2637789"/>
              <a:gd name="connsiteX125" fmla="*/ 1921291 w 2167360"/>
              <a:gd name="connsiteY125" fmla="*/ 843697 h 2637789"/>
              <a:gd name="connsiteX126" fmla="*/ 1845963 w 2167360"/>
              <a:gd name="connsiteY126" fmla="*/ 1220350 h 2637789"/>
              <a:gd name="connsiteX127" fmla="*/ 1680244 w 2167360"/>
              <a:gd name="connsiteY127" fmla="*/ 1617089 h 2637789"/>
              <a:gd name="connsiteX128" fmla="*/ 1635047 w 2167360"/>
              <a:gd name="connsiteY128" fmla="*/ 1787837 h 2637789"/>
              <a:gd name="connsiteX129" fmla="*/ 1876095 w 2167360"/>
              <a:gd name="connsiteY129" fmla="*/ 1230394 h 2637789"/>
              <a:gd name="connsiteX130" fmla="*/ 1956444 w 2167360"/>
              <a:gd name="connsiteY130" fmla="*/ 838676 h 2637789"/>
              <a:gd name="connsiteX131" fmla="*/ 1946400 w 2167360"/>
              <a:gd name="connsiteY131" fmla="*/ 688016 h 2637789"/>
              <a:gd name="connsiteX132" fmla="*/ 1966488 w 2167360"/>
              <a:gd name="connsiteY132" fmla="*/ 833653 h 2637789"/>
              <a:gd name="connsiteX133" fmla="*/ 1896181 w 2167360"/>
              <a:gd name="connsiteY133" fmla="*/ 1235415 h 2637789"/>
              <a:gd name="connsiteX134" fmla="*/ 1630025 w 2167360"/>
              <a:gd name="connsiteY134" fmla="*/ 1843079 h 2637789"/>
              <a:gd name="connsiteX135" fmla="*/ 1695309 w 2167360"/>
              <a:gd name="connsiteY135" fmla="*/ 1797881 h 2637789"/>
              <a:gd name="connsiteX136" fmla="*/ 1695309 w 2167360"/>
              <a:gd name="connsiteY136" fmla="*/ 1802902 h 2637789"/>
              <a:gd name="connsiteX137" fmla="*/ 1755570 w 2167360"/>
              <a:gd name="connsiteY137" fmla="*/ 1697440 h 2637789"/>
              <a:gd name="connsiteX138" fmla="*/ 1876095 w 2167360"/>
              <a:gd name="connsiteY138" fmla="*/ 1431274 h 2637789"/>
              <a:gd name="connsiteX139" fmla="*/ 1956444 w 2167360"/>
              <a:gd name="connsiteY139" fmla="*/ 1245459 h 2637789"/>
              <a:gd name="connsiteX140" fmla="*/ 2041814 w 2167360"/>
              <a:gd name="connsiteY140" fmla="*/ 1064667 h 2637789"/>
              <a:gd name="connsiteX141" fmla="*/ 1986574 w 2167360"/>
              <a:gd name="connsiteY141" fmla="*/ 1255503 h 2637789"/>
              <a:gd name="connsiteX142" fmla="*/ 1901204 w 2167360"/>
              <a:gd name="connsiteY142" fmla="*/ 1491537 h 2637789"/>
              <a:gd name="connsiteX143" fmla="*/ 1921291 w 2167360"/>
              <a:gd name="connsiteY143" fmla="*/ 1486516 h 2637789"/>
              <a:gd name="connsiteX144" fmla="*/ 1946400 w 2167360"/>
              <a:gd name="connsiteY144" fmla="*/ 1406163 h 2637789"/>
              <a:gd name="connsiteX145" fmla="*/ 2021727 w 2167360"/>
              <a:gd name="connsiteY145" fmla="*/ 1260526 h 2637789"/>
              <a:gd name="connsiteX146" fmla="*/ 2127186 w 2167360"/>
              <a:gd name="connsiteY146" fmla="*/ 818588 h 2637789"/>
              <a:gd name="connsiteX147" fmla="*/ 2097055 w 2167360"/>
              <a:gd name="connsiteY147" fmla="*/ 567487 h 2637789"/>
              <a:gd name="connsiteX148" fmla="*/ 1926312 w 2167360"/>
              <a:gd name="connsiteY148" fmla="*/ 326430 h 2637789"/>
              <a:gd name="connsiteX149" fmla="*/ 2117143 w 2167360"/>
              <a:gd name="connsiteY149" fmla="*/ 552420 h 2637789"/>
              <a:gd name="connsiteX150" fmla="*/ 2167360 w 2167360"/>
              <a:gd name="connsiteY150" fmla="*/ 813565 h 2637789"/>
              <a:gd name="connsiteX151" fmla="*/ 2087011 w 2167360"/>
              <a:gd name="connsiteY151" fmla="*/ 1275590 h 2637789"/>
              <a:gd name="connsiteX152" fmla="*/ 1755570 w 2167360"/>
              <a:gd name="connsiteY152" fmla="*/ 1993738 h 2637789"/>
              <a:gd name="connsiteX153" fmla="*/ 1665177 w 2167360"/>
              <a:gd name="connsiteY153" fmla="*/ 2124310 h 2637789"/>
              <a:gd name="connsiteX154" fmla="*/ 1288540 w 2167360"/>
              <a:gd name="connsiteY154" fmla="*/ 2475852 h 2637789"/>
              <a:gd name="connsiteX155" fmla="*/ 756227 w 2167360"/>
              <a:gd name="connsiteY155" fmla="*/ 2636557 h 2637789"/>
              <a:gd name="connsiteX156" fmla="*/ 480027 w 2167360"/>
              <a:gd name="connsiteY156" fmla="*/ 2601402 h 2637789"/>
              <a:gd name="connsiteX157" fmla="*/ 364525 w 2167360"/>
              <a:gd name="connsiteY157" fmla="*/ 2551183 h 2637789"/>
              <a:gd name="connsiteX158" fmla="*/ 490071 w 2167360"/>
              <a:gd name="connsiteY158" fmla="*/ 2581314 h 2637789"/>
              <a:gd name="connsiteX159" fmla="*/ 635703 w 2167360"/>
              <a:gd name="connsiteY159" fmla="*/ 2596379 h 2637789"/>
              <a:gd name="connsiteX160" fmla="*/ 505136 w 2167360"/>
              <a:gd name="connsiteY160" fmla="*/ 2551183 h 2637789"/>
              <a:gd name="connsiteX161" fmla="*/ 490071 w 2167360"/>
              <a:gd name="connsiteY161" fmla="*/ 2546160 h 2637789"/>
              <a:gd name="connsiteX162" fmla="*/ 304264 w 2167360"/>
              <a:gd name="connsiteY162" fmla="*/ 2425631 h 2637789"/>
              <a:gd name="connsiteX163" fmla="*/ 118455 w 2167360"/>
              <a:gd name="connsiteY163" fmla="*/ 2038936 h 2637789"/>
              <a:gd name="connsiteX164" fmla="*/ 233957 w 2167360"/>
              <a:gd name="connsiteY164" fmla="*/ 1170129 h 2637789"/>
              <a:gd name="connsiteX165" fmla="*/ 314306 w 2167360"/>
              <a:gd name="connsiteY165" fmla="*/ 974270 h 2637789"/>
              <a:gd name="connsiteX166" fmla="*/ 334394 w 2167360"/>
              <a:gd name="connsiteY166" fmla="*/ 919027 h 2637789"/>
              <a:gd name="connsiteX167" fmla="*/ 223915 w 2167360"/>
              <a:gd name="connsiteY167" fmla="*/ 1165108 h 2637789"/>
              <a:gd name="connsiteX168" fmla="*/ 93346 w 2167360"/>
              <a:gd name="connsiteY168" fmla="*/ 2043959 h 2637789"/>
              <a:gd name="connsiteX169" fmla="*/ 244001 w 2167360"/>
              <a:gd name="connsiteY169" fmla="*/ 2410566 h 2637789"/>
              <a:gd name="connsiteX170" fmla="*/ 63216 w 2167360"/>
              <a:gd name="connsiteY170" fmla="*/ 2054003 h 2637789"/>
              <a:gd name="connsiteX171" fmla="*/ 43128 w 2167360"/>
              <a:gd name="connsiteY171" fmla="*/ 1963606 h 2637789"/>
              <a:gd name="connsiteX172" fmla="*/ 48149 w 2167360"/>
              <a:gd name="connsiteY172" fmla="*/ 2059024 h 2637789"/>
              <a:gd name="connsiteX173" fmla="*/ 48149 w 2167360"/>
              <a:gd name="connsiteY173" fmla="*/ 2089158 h 2637789"/>
              <a:gd name="connsiteX174" fmla="*/ 38106 w 2167360"/>
              <a:gd name="connsiteY174" fmla="*/ 2064047 h 2637789"/>
              <a:gd name="connsiteX175" fmla="*/ 128499 w 2167360"/>
              <a:gd name="connsiteY175" fmla="*/ 1145020 h 2637789"/>
              <a:gd name="connsiteX176" fmla="*/ 650769 w 2167360"/>
              <a:gd name="connsiteY176" fmla="*/ 386695 h 2637789"/>
              <a:gd name="connsiteX177" fmla="*/ 675878 w 2167360"/>
              <a:gd name="connsiteY177" fmla="*/ 356563 h 2637789"/>
              <a:gd name="connsiteX178" fmla="*/ 1042471 w 2167360"/>
              <a:gd name="connsiteY178" fmla="*/ 95418 h 2637789"/>
              <a:gd name="connsiteX179" fmla="*/ 1464305 w 2167360"/>
              <a:gd name="connsiteY179" fmla="*/ 0 h 2637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</a:cxnLst>
            <a:rect l="l" t="t" r="r" b="b"/>
            <a:pathLst>
              <a:path w="2167360" h="2637789">
                <a:moveTo>
                  <a:pt x="336686" y="2199267"/>
                </a:moveTo>
                <a:cubicBezTo>
                  <a:pt x="361704" y="2239052"/>
                  <a:pt x="386724" y="2268889"/>
                  <a:pt x="421749" y="2303701"/>
                </a:cubicBezTo>
                <a:cubicBezTo>
                  <a:pt x="471787" y="2343486"/>
                  <a:pt x="516821" y="2363379"/>
                  <a:pt x="576865" y="2383271"/>
                </a:cubicBezTo>
                <a:cubicBezTo>
                  <a:pt x="646919" y="2403163"/>
                  <a:pt x="706964" y="2408136"/>
                  <a:pt x="782019" y="2408136"/>
                </a:cubicBezTo>
                <a:cubicBezTo>
                  <a:pt x="937135" y="2398191"/>
                  <a:pt x="1012191" y="2373324"/>
                  <a:pt x="1157300" y="2308674"/>
                </a:cubicBezTo>
                <a:cubicBezTo>
                  <a:pt x="1157300" y="2313649"/>
                  <a:pt x="1167307" y="2318621"/>
                  <a:pt x="1167307" y="2318621"/>
                </a:cubicBezTo>
                <a:cubicBezTo>
                  <a:pt x="1167307" y="2313649"/>
                  <a:pt x="1192327" y="2298729"/>
                  <a:pt x="1192327" y="2298729"/>
                </a:cubicBezTo>
                <a:cubicBezTo>
                  <a:pt x="1217345" y="2278836"/>
                  <a:pt x="1242362" y="2258944"/>
                  <a:pt x="1267382" y="2234079"/>
                </a:cubicBezTo>
                <a:cubicBezTo>
                  <a:pt x="1257375" y="2244024"/>
                  <a:pt x="1237359" y="2258944"/>
                  <a:pt x="1237359" y="2258944"/>
                </a:cubicBezTo>
                <a:cubicBezTo>
                  <a:pt x="1232355" y="2258944"/>
                  <a:pt x="1182318" y="2278836"/>
                  <a:pt x="1182318" y="2278836"/>
                </a:cubicBezTo>
                <a:cubicBezTo>
                  <a:pt x="1182318" y="2278836"/>
                  <a:pt x="1137286" y="2293756"/>
                  <a:pt x="1137286" y="2293756"/>
                </a:cubicBezTo>
                <a:cubicBezTo>
                  <a:pt x="1017194" y="2358406"/>
                  <a:pt x="917121" y="2388243"/>
                  <a:pt x="782019" y="2393216"/>
                </a:cubicBezTo>
                <a:cubicBezTo>
                  <a:pt x="711967" y="2398191"/>
                  <a:pt x="651923" y="2393216"/>
                  <a:pt x="581869" y="2373324"/>
                </a:cubicBezTo>
                <a:cubicBezTo>
                  <a:pt x="521824" y="2353433"/>
                  <a:pt x="476790" y="2333541"/>
                  <a:pt x="426754" y="2293756"/>
                </a:cubicBezTo>
                <a:cubicBezTo>
                  <a:pt x="391728" y="2263917"/>
                  <a:pt x="366708" y="2234079"/>
                  <a:pt x="336686" y="2199267"/>
                </a:cubicBezTo>
                <a:close/>
                <a:moveTo>
                  <a:pt x="1510038" y="1922823"/>
                </a:moveTo>
                <a:cubicBezTo>
                  <a:pt x="1495013" y="1942789"/>
                  <a:pt x="1479989" y="1962755"/>
                  <a:pt x="1464965" y="1982719"/>
                </a:cubicBezTo>
                <a:cubicBezTo>
                  <a:pt x="1434917" y="2027642"/>
                  <a:pt x="1404868" y="2062582"/>
                  <a:pt x="1369812" y="2102512"/>
                </a:cubicBezTo>
                <a:cubicBezTo>
                  <a:pt x="1374820" y="2102512"/>
                  <a:pt x="1379827" y="2102512"/>
                  <a:pt x="1379827" y="2102512"/>
                </a:cubicBezTo>
                <a:cubicBezTo>
                  <a:pt x="1349780" y="2137452"/>
                  <a:pt x="1319732" y="2167400"/>
                  <a:pt x="1279667" y="2202340"/>
                </a:cubicBezTo>
                <a:cubicBezTo>
                  <a:pt x="1284674" y="2202340"/>
                  <a:pt x="1309715" y="2192358"/>
                  <a:pt x="1309715" y="2197348"/>
                </a:cubicBezTo>
                <a:cubicBezTo>
                  <a:pt x="1374820" y="2127470"/>
                  <a:pt x="1419892" y="2067572"/>
                  <a:pt x="1469972" y="1987711"/>
                </a:cubicBezTo>
                <a:cubicBezTo>
                  <a:pt x="1484997" y="1967745"/>
                  <a:pt x="1495013" y="1942789"/>
                  <a:pt x="1510038" y="1922823"/>
                </a:cubicBezTo>
                <a:close/>
                <a:moveTo>
                  <a:pt x="1718907" y="1363791"/>
                </a:moveTo>
                <a:cubicBezTo>
                  <a:pt x="1674103" y="1469911"/>
                  <a:pt x="1629299" y="1570977"/>
                  <a:pt x="1574540" y="1677095"/>
                </a:cubicBezTo>
                <a:cubicBezTo>
                  <a:pt x="1614366" y="1576029"/>
                  <a:pt x="1674103" y="1459803"/>
                  <a:pt x="1718907" y="1363791"/>
                </a:cubicBezTo>
                <a:close/>
                <a:moveTo>
                  <a:pt x="706395" y="1099634"/>
                </a:moveTo>
                <a:cubicBezTo>
                  <a:pt x="681497" y="1154804"/>
                  <a:pt x="656599" y="1204958"/>
                  <a:pt x="636680" y="1255114"/>
                </a:cubicBezTo>
                <a:cubicBezTo>
                  <a:pt x="596841" y="1365453"/>
                  <a:pt x="566963" y="1465763"/>
                  <a:pt x="542065" y="1576102"/>
                </a:cubicBezTo>
                <a:cubicBezTo>
                  <a:pt x="532106" y="1641304"/>
                  <a:pt x="527126" y="1696474"/>
                  <a:pt x="527126" y="1761676"/>
                </a:cubicBezTo>
                <a:cubicBezTo>
                  <a:pt x="542065" y="1761676"/>
                  <a:pt x="532106" y="1846937"/>
                  <a:pt x="542065" y="1917156"/>
                </a:cubicBezTo>
                <a:cubicBezTo>
                  <a:pt x="547045" y="1937216"/>
                  <a:pt x="547045" y="1957279"/>
                  <a:pt x="557004" y="1977340"/>
                </a:cubicBezTo>
                <a:cubicBezTo>
                  <a:pt x="571943" y="2022480"/>
                  <a:pt x="586882" y="2052573"/>
                  <a:pt x="621741" y="2082664"/>
                </a:cubicBezTo>
                <a:cubicBezTo>
                  <a:pt x="646638" y="2102727"/>
                  <a:pt x="666558" y="2112757"/>
                  <a:pt x="691456" y="2122789"/>
                </a:cubicBezTo>
                <a:cubicBezTo>
                  <a:pt x="731295" y="2132820"/>
                  <a:pt x="771132" y="2137835"/>
                  <a:pt x="810971" y="2132820"/>
                </a:cubicBezTo>
                <a:cubicBezTo>
                  <a:pt x="855788" y="2127805"/>
                  <a:pt x="830890" y="2127805"/>
                  <a:pt x="825910" y="2127805"/>
                </a:cubicBezTo>
                <a:cubicBezTo>
                  <a:pt x="825910" y="2127805"/>
                  <a:pt x="810971" y="2127805"/>
                  <a:pt x="810971" y="2127805"/>
                </a:cubicBezTo>
                <a:cubicBezTo>
                  <a:pt x="771132" y="2127805"/>
                  <a:pt x="736275" y="2122789"/>
                  <a:pt x="696436" y="2112757"/>
                </a:cubicBezTo>
                <a:cubicBezTo>
                  <a:pt x="671538" y="2102727"/>
                  <a:pt x="651619" y="2092696"/>
                  <a:pt x="631699" y="2072634"/>
                </a:cubicBezTo>
                <a:cubicBezTo>
                  <a:pt x="586882" y="2027495"/>
                  <a:pt x="571943" y="1977340"/>
                  <a:pt x="557004" y="1912139"/>
                </a:cubicBezTo>
                <a:cubicBezTo>
                  <a:pt x="527126" y="1696474"/>
                  <a:pt x="576923" y="1475793"/>
                  <a:pt x="646638" y="1260129"/>
                </a:cubicBezTo>
                <a:cubicBezTo>
                  <a:pt x="666558" y="1204958"/>
                  <a:pt x="681497" y="1154804"/>
                  <a:pt x="706395" y="1099634"/>
                </a:cubicBezTo>
                <a:close/>
                <a:moveTo>
                  <a:pt x="1835627" y="1047415"/>
                </a:moveTo>
                <a:cubicBezTo>
                  <a:pt x="1835627" y="1072524"/>
                  <a:pt x="1805178" y="1162917"/>
                  <a:pt x="1789955" y="1208114"/>
                </a:cubicBezTo>
                <a:cubicBezTo>
                  <a:pt x="1784880" y="1233225"/>
                  <a:pt x="1754431" y="1288463"/>
                  <a:pt x="1718907" y="1363791"/>
                </a:cubicBezTo>
                <a:cubicBezTo>
                  <a:pt x="1739205" y="1313574"/>
                  <a:pt x="1759506" y="1258333"/>
                  <a:pt x="1779805" y="1208114"/>
                </a:cubicBezTo>
                <a:cubicBezTo>
                  <a:pt x="1805178" y="1152873"/>
                  <a:pt x="1820404" y="1102656"/>
                  <a:pt x="1835627" y="1047415"/>
                </a:cubicBezTo>
                <a:close/>
                <a:moveTo>
                  <a:pt x="1464305" y="0"/>
                </a:moveTo>
                <a:cubicBezTo>
                  <a:pt x="1494435" y="5021"/>
                  <a:pt x="1524567" y="5021"/>
                  <a:pt x="1554698" y="10044"/>
                </a:cubicBezTo>
                <a:cubicBezTo>
                  <a:pt x="1554698" y="10044"/>
                  <a:pt x="1720418" y="80351"/>
                  <a:pt x="1750549" y="100441"/>
                </a:cubicBezTo>
                <a:cubicBezTo>
                  <a:pt x="1770635" y="110485"/>
                  <a:pt x="1936356" y="256122"/>
                  <a:pt x="1881116" y="281233"/>
                </a:cubicBezTo>
                <a:cubicBezTo>
                  <a:pt x="1876095" y="281233"/>
                  <a:pt x="1760593" y="195859"/>
                  <a:pt x="1705353" y="175771"/>
                </a:cubicBezTo>
                <a:cubicBezTo>
                  <a:pt x="1695309" y="170748"/>
                  <a:pt x="1625004" y="145638"/>
                  <a:pt x="1609937" y="155681"/>
                </a:cubicBezTo>
                <a:cubicBezTo>
                  <a:pt x="1609937" y="160704"/>
                  <a:pt x="1680244" y="200880"/>
                  <a:pt x="1690286" y="210924"/>
                </a:cubicBezTo>
                <a:cubicBezTo>
                  <a:pt x="1720418" y="231012"/>
                  <a:pt x="1840942" y="341496"/>
                  <a:pt x="1830899" y="381672"/>
                </a:cubicBezTo>
                <a:cubicBezTo>
                  <a:pt x="1800767" y="391716"/>
                  <a:pt x="1770635" y="381672"/>
                  <a:pt x="1740505" y="391716"/>
                </a:cubicBezTo>
                <a:cubicBezTo>
                  <a:pt x="1700330" y="421850"/>
                  <a:pt x="1755570" y="507224"/>
                  <a:pt x="1665177" y="426870"/>
                </a:cubicBezTo>
                <a:cubicBezTo>
                  <a:pt x="1640068" y="406783"/>
                  <a:pt x="1619981" y="391716"/>
                  <a:pt x="1594872" y="376651"/>
                </a:cubicBezTo>
                <a:cubicBezTo>
                  <a:pt x="1539631" y="351540"/>
                  <a:pt x="1494435" y="346519"/>
                  <a:pt x="1434174" y="341496"/>
                </a:cubicBezTo>
                <a:cubicBezTo>
                  <a:pt x="1333737" y="346519"/>
                  <a:pt x="1258410" y="366607"/>
                  <a:pt x="1168017" y="406783"/>
                </a:cubicBezTo>
                <a:cubicBezTo>
                  <a:pt x="1142908" y="421850"/>
                  <a:pt x="1117800" y="431893"/>
                  <a:pt x="1097712" y="446958"/>
                </a:cubicBezTo>
                <a:cubicBezTo>
                  <a:pt x="1062559" y="472069"/>
                  <a:pt x="1032428" y="497180"/>
                  <a:pt x="1002296" y="527311"/>
                </a:cubicBezTo>
                <a:cubicBezTo>
                  <a:pt x="1037449" y="502201"/>
                  <a:pt x="1122821" y="436914"/>
                  <a:pt x="1162994" y="441937"/>
                </a:cubicBezTo>
                <a:cubicBezTo>
                  <a:pt x="1087668" y="502201"/>
                  <a:pt x="997275" y="562464"/>
                  <a:pt x="921947" y="622729"/>
                </a:cubicBezTo>
                <a:cubicBezTo>
                  <a:pt x="906882" y="632773"/>
                  <a:pt x="891817" y="647840"/>
                  <a:pt x="876750" y="657884"/>
                </a:cubicBezTo>
                <a:cubicBezTo>
                  <a:pt x="695966" y="848720"/>
                  <a:pt x="610594" y="984314"/>
                  <a:pt x="510159" y="1230394"/>
                </a:cubicBezTo>
                <a:cubicBezTo>
                  <a:pt x="434831" y="1461405"/>
                  <a:pt x="379590" y="1672329"/>
                  <a:pt x="389634" y="1908364"/>
                </a:cubicBezTo>
                <a:cubicBezTo>
                  <a:pt x="389634" y="1918409"/>
                  <a:pt x="394655" y="1943518"/>
                  <a:pt x="394655" y="1943518"/>
                </a:cubicBezTo>
                <a:cubicBezTo>
                  <a:pt x="394655" y="1913387"/>
                  <a:pt x="394655" y="1883255"/>
                  <a:pt x="394655" y="1853123"/>
                </a:cubicBezTo>
                <a:cubicBezTo>
                  <a:pt x="399678" y="1632154"/>
                  <a:pt x="444874" y="1446339"/>
                  <a:pt x="520201" y="1230394"/>
                </a:cubicBezTo>
                <a:cubicBezTo>
                  <a:pt x="590508" y="1054623"/>
                  <a:pt x="665834" y="924050"/>
                  <a:pt x="791380" y="773390"/>
                </a:cubicBezTo>
                <a:cubicBezTo>
                  <a:pt x="816489" y="738235"/>
                  <a:pt x="846620" y="708104"/>
                  <a:pt x="881773" y="672949"/>
                </a:cubicBezTo>
                <a:cubicBezTo>
                  <a:pt x="891817" y="677972"/>
                  <a:pt x="906882" y="682993"/>
                  <a:pt x="906882" y="682993"/>
                </a:cubicBezTo>
                <a:cubicBezTo>
                  <a:pt x="911905" y="677972"/>
                  <a:pt x="947057" y="647840"/>
                  <a:pt x="947057" y="647840"/>
                </a:cubicBezTo>
                <a:cubicBezTo>
                  <a:pt x="977187" y="627750"/>
                  <a:pt x="1002296" y="607663"/>
                  <a:pt x="1032428" y="587575"/>
                </a:cubicBezTo>
                <a:cubicBezTo>
                  <a:pt x="1087668" y="547399"/>
                  <a:pt x="1132865" y="512245"/>
                  <a:pt x="1198149" y="482113"/>
                </a:cubicBezTo>
                <a:cubicBezTo>
                  <a:pt x="1223258" y="472069"/>
                  <a:pt x="1288540" y="441937"/>
                  <a:pt x="1318672" y="441937"/>
                </a:cubicBezTo>
                <a:cubicBezTo>
                  <a:pt x="1353824" y="446958"/>
                  <a:pt x="1378933" y="436914"/>
                  <a:pt x="1424130" y="446958"/>
                </a:cubicBezTo>
                <a:cubicBezTo>
                  <a:pt x="1439196" y="451981"/>
                  <a:pt x="1434174" y="451981"/>
                  <a:pt x="1434174" y="451981"/>
                </a:cubicBezTo>
                <a:cubicBezTo>
                  <a:pt x="1474349" y="457002"/>
                  <a:pt x="1499458" y="467046"/>
                  <a:pt x="1529588" y="492157"/>
                </a:cubicBezTo>
                <a:cubicBezTo>
                  <a:pt x="1544654" y="512245"/>
                  <a:pt x="1574784" y="547399"/>
                  <a:pt x="1559719" y="572510"/>
                </a:cubicBezTo>
                <a:cubicBezTo>
                  <a:pt x="1554698" y="567487"/>
                  <a:pt x="1544654" y="552420"/>
                  <a:pt x="1544654" y="552420"/>
                </a:cubicBezTo>
                <a:cubicBezTo>
                  <a:pt x="1544654" y="552420"/>
                  <a:pt x="1544654" y="552420"/>
                  <a:pt x="1544654" y="557443"/>
                </a:cubicBezTo>
                <a:cubicBezTo>
                  <a:pt x="1534611" y="547399"/>
                  <a:pt x="1509502" y="547399"/>
                  <a:pt x="1494435" y="552420"/>
                </a:cubicBezTo>
                <a:cubicBezTo>
                  <a:pt x="1464305" y="557443"/>
                  <a:pt x="1429153" y="577531"/>
                  <a:pt x="1409065" y="582554"/>
                </a:cubicBezTo>
                <a:cubicBezTo>
                  <a:pt x="1399021" y="577531"/>
                  <a:pt x="1394000" y="577531"/>
                  <a:pt x="1388977" y="577531"/>
                </a:cubicBezTo>
                <a:cubicBezTo>
                  <a:pt x="1363868" y="582554"/>
                  <a:pt x="1343780" y="587575"/>
                  <a:pt x="1323693" y="592598"/>
                </a:cubicBezTo>
                <a:cubicBezTo>
                  <a:pt x="1293563" y="592598"/>
                  <a:pt x="1278498" y="607663"/>
                  <a:pt x="1253387" y="627750"/>
                </a:cubicBezTo>
                <a:cubicBezTo>
                  <a:pt x="1253387" y="632773"/>
                  <a:pt x="1082645" y="758323"/>
                  <a:pt x="1087668" y="758323"/>
                </a:cubicBezTo>
                <a:cubicBezTo>
                  <a:pt x="1077624" y="763346"/>
                  <a:pt x="1072603" y="768367"/>
                  <a:pt x="1062559" y="778411"/>
                </a:cubicBezTo>
                <a:cubicBezTo>
                  <a:pt x="896838" y="924050"/>
                  <a:pt x="796401" y="1074711"/>
                  <a:pt x="716052" y="1275590"/>
                </a:cubicBezTo>
                <a:cubicBezTo>
                  <a:pt x="645746" y="1476472"/>
                  <a:pt x="585485" y="1692419"/>
                  <a:pt x="605573" y="1898320"/>
                </a:cubicBezTo>
                <a:cubicBezTo>
                  <a:pt x="610594" y="1953562"/>
                  <a:pt x="620638" y="2003784"/>
                  <a:pt x="660813" y="2048980"/>
                </a:cubicBezTo>
                <a:cubicBezTo>
                  <a:pt x="680899" y="2064047"/>
                  <a:pt x="675878" y="2059024"/>
                  <a:pt x="675878" y="2059024"/>
                </a:cubicBezTo>
                <a:cubicBezTo>
                  <a:pt x="670857" y="2054003"/>
                  <a:pt x="665834" y="2048980"/>
                  <a:pt x="660813" y="2043959"/>
                </a:cubicBezTo>
                <a:cubicBezTo>
                  <a:pt x="630682" y="1998761"/>
                  <a:pt x="620638" y="1948541"/>
                  <a:pt x="615617" y="1898320"/>
                </a:cubicBezTo>
                <a:cubicBezTo>
                  <a:pt x="610594" y="1752682"/>
                  <a:pt x="660813" y="1441318"/>
                  <a:pt x="736140" y="1315768"/>
                </a:cubicBezTo>
                <a:cubicBezTo>
                  <a:pt x="736140" y="1320789"/>
                  <a:pt x="640725" y="1687396"/>
                  <a:pt x="660813" y="1883255"/>
                </a:cubicBezTo>
                <a:cubicBezTo>
                  <a:pt x="665834" y="1923430"/>
                  <a:pt x="675878" y="1968629"/>
                  <a:pt x="706010" y="1998761"/>
                </a:cubicBezTo>
                <a:cubicBezTo>
                  <a:pt x="716052" y="2008804"/>
                  <a:pt x="726096" y="2013827"/>
                  <a:pt x="736140" y="2023871"/>
                </a:cubicBezTo>
                <a:cubicBezTo>
                  <a:pt x="766271" y="2033915"/>
                  <a:pt x="791380" y="2033915"/>
                  <a:pt x="821512" y="2033915"/>
                </a:cubicBezTo>
                <a:cubicBezTo>
                  <a:pt x="901861" y="2038936"/>
                  <a:pt x="952078" y="2023871"/>
                  <a:pt x="1022384" y="1988717"/>
                </a:cubicBezTo>
                <a:cubicBezTo>
                  <a:pt x="1102733" y="1943518"/>
                  <a:pt x="1157973" y="1888276"/>
                  <a:pt x="1218235" y="1812946"/>
                </a:cubicBezTo>
                <a:cubicBezTo>
                  <a:pt x="1238322" y="1787837"/>
                  <a:pt x="1258410" y="1762726"/>
                  <a:pt x="1278498" y="1732594"/>
                </a:cubicBezTo>
                <a:cubicBezTo>
                  <a:pt x="1358847" y="1596999"/>
                  <a:pt x="1404042" y="1481493"/>
                  <a:pt x="1504479" y="1340877"/>
                </a:cubicBezTo>
                <a:cubicBezTo>
                  <a:pt x="1469326" y="1556823"/>
                  <a:pt x="1414086" y="1677352"/>
                  <a:pt x="1278498" y="1858144"/>
                </a:cubicBezTo>
                <a:cubicBezTo>
                  <a:pt x="1238322" y="1913387"/>
                  <a:pt x="1198149" y="1968629"/>
                  <a:pt x="1157973" y="2023871"/>
                </a:cubicBezTo>
                <a:cubicBezTo>
                  <a:pt x="1213214" y="1978673"/>
                  <a:pt x="1258410" y="1933474"/>
                  <a:pt x="1303607" y="1873211"/>
                </a:cubicBezTo>
                <a:cubicBezTo>
                  <a:pt x="1469326" y="1647220"/>
                  <a:pt x="1554698" y="1431274"/>
                  <a:pt x="1650112" y="1180172"/>
                </a:cubicBezTo>
                <a:cubicBezTo>
                  <a:pt x="1660156" y="1155064"/>
                  <a:pt x="1685265" y="1069690"/>
                  <a:pt x="1695309" y="1054623"/>
                </a:cubicBezTo>
                <a:cubicBezTo>
                  <a:pt x="1710374" y="1064667"/>
                  <a:pt x="1675221" y="1165108"/>
                  <a:pt x="1670200" y="1185195"/>
                </a:cubicBezTo>
                <a:cubicBezTo>
                  <a:pt x="1579807" y="1436295"/>
                  <a:pt x="1479370" y="1662285"/>
                  <a:pt x="1318672" y="1883255"/>
                </a:cubicBezTo>
                <a:cubicBezTo>
                  <a:pt x="1253387" y="1968629"/>
                  <a:pt x="1198149" y="2028892"/>
                  <a:pt x="1112777" y="2094179"/>
                </a:cubicBezTo>
                <a:cubicBezTo>
                  <a:pt x="1112777" y="2094179"/>
                  <a:pt x="1107756" y="2109245"/>
                  <a:pt x="1107756" y="2109245"/>
                </a:cubicBezTo>
                <a:cubicBezTo>
                  <a:pt x="1162994" y="2114266"/>
                  <a:pt x="1303607" y="1943518"/>
                  <a:pt x="1338759" y="1898320"/>
                </a:cubicBezTo>
                <a:cubicBezTo>
                  <a:pt x="1499458" y="1667308"/>
                  <a:pt x="1584828" y="1441318"/>
                  <a:pt x="1685265" y="1185195"/>
                </a:cubicBezTo>
                <a:cubicBezTo>
                  <a:pt x="1700330" y="1139997"/>
                  <a:pt x="1765614" y="929071"/>
                  <a:pt x="1800767" y="914006"/>
                </a:cubicBezTo>
                <a:cubicBezTo>
                  <a:pt x="1800767" y="1014445"/>
                  <a:pt x="1785702" y="1104842"/>
                  <a:pt x="1755570" y="1200260"/>
                </a:cubicBezTo>
                <a:cubicBezTo>
                  <a:pt x="1680244" y="1436295"/>
                  <a:pt x="1599895" y="1622110"/>
                  <a:pt x="1469326" y="1833033"/>
                </a:cubicBezTo>
                <a:cubicBezTo>
                  <a:pt x="1464305" y="1848100"/>
                  <a:pt x="1454261" y="1883255"/>
                  <a:pt x="1454261" y="1883255"/>
                </a:cubicBezTo>
                <a:cubicBezTo>
                  <a:pt x="1499458" y="1812946"/>
                  <a:pt x="1539631" y="1742638"/>
                  <a:pt x="1574784" y="1677352"/>
                </a:cubicBezTo>
                <a:cubicBezTo>
                  <a:pt x="1534611" y="1767749"/>
                  <a:pt x="1509502" y="1838056"/>
                  <a:pt x="1519546" y="1858144"/>
                </a:cubicBezTo>
                <a:cubicBezTo>
                  <a:pt x="1594872" y="1787837"/>
                  <a:pt x="1780679" y="1325812"/>
                  <a:pt x="1820855" y="1215327"/>
                </a:cubicBezTo>
                <a:cubicBezTo>
                  <a:pt x="1871072" y="1084754"/>
                  <a:pt x="1896181" y="979293"/>
                  <a:pt x="1906225" y="843697"/>
                </a:cubicBezTo>
                <a:cubicBezTo>
                  <a:pt x="1906225" y="838676"/>
                  <a:pt x="1906225" y="768367"/>
                  <a:pt x="1916269" y="788455"/>
                </a:cubicBezTo>
                <a:cubicBezTo>
                  <a:pt x="1921291" y="798499"/>
                  <a:pt x="1921291" y="828632"/>
                  <a:pt x="1921291" y="843697"/>
                </a:cubicBezTo>
                <a:cubicBezTo>
                  <a:pt x="1921291" y="969249"/>
                  <a:pt x="1891160" y="1094798"/>
                  <a:pt x="1845963" y="1220350"/>
                </a:cubicBezTo>
                <a:cubicBezTo>
                  <a:pt x="1795746" y="1355944"/>
                  <a:pt x="1740505" y="1486516"/>
                  <a:pt x="1680244" y="1617089"/>
                </a:cubicBezTo>
                <a:cubicBezTo>
                  <a:pt x="1680244" y="1662285"/>
                  <a:pt x="1640068" y="1777793"/>
                  <a:pt x="1635047" y="1787837"/>
                </a:cubicBezTo>
                <a:cubicBezTo>
                  <a:pt x="1735483" y="1622110"/>
                  <a:pt x="1815832" y="1406163"/>
                  <a:pt x="1876095" y="1230394"/>
                </a:cubicBezTo>
                <a:cubicBezTo>
                  <a:pt x="1921291" y="1094798"/>
                  <a:pt x="1951421" y="974270"/>
                  <a:pt x="1956444" y="838676"/>
                </a:cubicBezTo>
                <a:cubicBezTo>
                  <a:pt x="1956444" y="778411"/>
                  <a:pt x="1951421" y="743258"/>
                  <a:pt x="1946400" y="688016"/>
                </a:cubicBezTo>
                <a:cubicBezTo>
                  <a:pt x="1961465" y="708104"/>
                  <a:pt x="1966488" y="808544"/>
                  <a:pt x="1966488" y="833653"/>
                </a:cubicBezTo>
                <a:cubicBezTo>
                  <a:pt x="1966488" y="974270"/>
                  <a:pt x="1941377" y="1094798"/>
                  <a:pt x="1896181" y="1235415"/>
                </a:cubicBezTo>
                <a:cubicBezTo>
                  <a:pt x="1815832" y="1461405"/>
                  <a:pt x="1745526" y="1632154"/>
                  <a:pt x="1630025" y="1843079"/>
                </a:cubicBezTo>
                <a:cubicBezTo>
                  <a:pt x="1650112" y="1828012"/>
                  <a:pt x="1695309" y="1797881"/>
                  <a:pt x="1695309" y="1797881"/>
                </a:cubicBezTo>
                <a:cubicBezTo>
                  <a:pt x="1695309" y="1797881"/>
                  <a:pt x="1695309" y="1802902"/>
                  <a:pt x="1695309" y="1802902"/>
                </a:cubicBezTo>
                <a:cubicBezTo>
                  <a:pt x="1715397" y="1767749"/>
                  <a:pt x="1735483" y="1732594"/>
                  <a:pt x="1755570" y="1697440"/>
                </a:cubicBezTo>
                <a:cubicBezTo>
                  <a:pt x="1790723" y="1602022"/>
                  <a:pt x="1830899" y="1521669"/>
                  <a:pt x="1876095" y="1431274"/>
                </a:cubicBezTo>
                <a:cubicBezTo>
                  <a:pt x="1881116" y="1416207"/>
                  <a:pt x="1951421" y="1245459"/>
                  <a:pt x="1956444" y="1245459"/>
                </a:cubicBezTo>
                <a:cubicBezTo>
                  <a:pt x="1981553" y="1180172"/>
                  <a:pt x="2006662" y="1124930"/>
                  <a:pt x="2041814" y="1064667"/>
                </a:cubicBezTo>
                <a:cubicBezTo>
                  <a:pt x="2031770" y="1134974"/>
                  <a:pt x="2011683" y="1185195"/>
                  <a:pt x="1986574" y="1255503"/>
                </a:cubicBezTo>
                <a:cubicBezTo>
                  <a:pt x="1961465" y="1330833"/>
                  <a:pt x="1931333" y="1411186"/>
                  <a:pt x="1901204" y="1491537"/>
                </a:cubicBezTo>
                <a:cubicBezTo>
                  <a:pt x="1906225" y="1491537"/>
                  <a:pt x="1921291" y="1486516"/>
                  <a:pt x="1921291" y="1486516"/>
                </a:cubicBezTo>
                <a:cubicBezTo>
                  <a:pt x="1931333" y="1461405"/>
                  <a:pt x="1946400" y="1406163"/>
                  <a:pt x="1946400" y="1406163"/>
                </a:cubicBezTo>
                <a:cubicBezTo>
                  <a:pt x="1971509" y="1381054"/>
                  <a:pt x="2011683" y="1290657"/>
                  <a:pt x="2021727" y="1260526"/>
                </a:cubicBezTo>
                <a:cubicBezTo>
                  <a:pt x="2087011" y="1109865"/>
                  <a:pt x="2117143" y="974270"/>
                  <a:pt x="2127186" y="818588"/>
                </a:cubicBezTo>
                <a:cubicBezTo>
                  <a:pt x="2127186" y="723170"/>
                  <a:pt x="2122163" y="652861"/>
                  <a:pt x="2097055" y="567487"/>
                </a:cubicBezTo>
                <a:cubicBezTo>
                  <a:pt x="2056879" y="457002"/>
                  <a:pt x="2011683" y="396739"/>
                  <a:pt x="1926312" y="326430"/>
                </a:cubicBezTo>
                <a:cubicBezTo>
                  <a:pt x="2021727" y="381672"/>
                  <a:pt x="2076967" y="451981"/>
                  <a:pt x="2117143" y="552420"/>
                </a:cubicBezTo>
                <a:cubicBezTo>
                  <a:pt x="2152295" y="642817"/>
                  <a:pt x="2162339" y="713124"/>
                  <a:pt x="2167360" y="813565"/>
                </a:cubicBezTo>
                <a:cubicBezTo>
                  <a:pt x="2167360" y="974270"/>
                  <a:pt x="2137228" y="1114886"/>
                  <a:pt x="2087011" y="1275590"/>
                </a:cubicBezTo>
                <a:cubicBezTo>
                  <a:pt x="1996618" y="1531715"/>
                  <a:pt x="1906225" y="1762726"/>
                  <a:pt x="1755570" y="1993738"/>
                </a:cubicBezTo>
                <a:cubicBezTo>
                  <a:pt x="1725441" y="2043959"/>
                  <a:pt x="1695309" y="2084135"/>
                  <a:pt x="1665177" y="2124310"/>
                </a:cubicBezTo>
                <a:cubicBezTo>
                  <a:pt x="1549675" y="2269950"/>
                  <a:pt x="1449238" y="2375411"/>
                  <a:pt x="1288540" y="2475852"/>
                </a:cubicBezTo>
                <a:cubicBezTo>
                  <a:pt x="1107756" y="2586335"/>
                  <a:pt x="957099" y="2631534"/>
                  <a:pt x="756227" y="2636557"/>
                </a:cubicBezTo>
                <a:cubicBezTo>
                  <a:pt x="655790" y="2641578"/>
                  <a:pt x="575441" y="2631534"/>
                  <a:pt x="480027" y="2601402"/>
                </a:cubicBezTo>
                <a:cubicBezTo>
                  <a:pt x="439852" y="2586335"/>
                  <a:pt x="404699" y="2571270"/>
                  <a:pt x="364525" y="2551183"/>
                </a:cubicBezTo>
                <a:cubicBezTo>
                  <a:pt x="409722" y="2561226"/>
                  <a:pt x="449895" y="2571270"/>
                  <a:pt x="490071" y="2581314"/>
                </a:cubicBezTo>
                <a:cubicBezTo>
                  <a:pt x="540289" y="2586335"/>
                  <a:pt x="585485" y="2591358"/>
                  <a:pt x="635703" y="2596379"/>
                </a:cubicBezTo>
                <a:cubicBezTo>
                  <a:pt x="590508" y="2581314"/>
                  <a:pt x="550332" y="2571270"/>
                  <a:pt x="505136" y="2551183"/>
                </a:cubicBezTo>
                <a:cubicBezTo>
                  <a:pt x="500115" y="2551183"/>
                  <a:pt x="495092" y="2546160"/>
                  <a:pt x="490071" y="2546160"/>
                </a:cubicBezTo>
                <a:cubicBezTo>
                  <a:pt x="414743" y="2505984"/>
                  <a:pt x="374569" y="2485896"/>
                  <a:pt x="304264" y="2425631"/>
                </a:cubicBezTo>
                <a:cubicBezTo>
                  <a:pt x="193783" y="2310125"/>
                  <a:pt x="148586" y="2199640"/>
                  <a:pt x="118455" y="2038936"/>
                </a:cubicBezTo>
                <a:cubicBezTo>
                  <a:pt x="78281" y="1737615"/>
                  <a:pt x="133522" y="1466428"/>
                  <a:pt x="233957" y="1170129"/>
                </a:cubicBezTo>
                <a:cubicBezTo>
                  <a:pt x="259067" y="1099821"/>
                  <a:pt x="284176" y="1039556"/>
                  <a:pt x="314306" y="974270"/>
                </a:cubicBezTo>
                <a:cubicBezTo>
                  <a:pt x="319329" y="954182"/>
                  <a:pt x="334394" y="919027"/>
                  <a:pt x="334394" y="919027"/>
                </a:cubicBezTo>
                <a:cubicBezTo>
                  <a:pt x="289197" y="999380"/>
                  <a:pt x="254044" y="1079733"/>
                  <a:pt x="223915" y="1165108"/>
                </a:cubicBezTo>
                <a:cubicBezTo>
                  <a:pt x="118455" y="1466428"/>
                  <a:pt x="58193" y="1742638"/>
                  <a:pt x="93346" y="2043959"/>
                </a:cubicBezTo>
                <a:cubicBezTo>
                  <a:pt x="128499" y="2229774"/>
                  <a:pt x="153607" y="2264927"/>
                  <a:pt x="244001" y="2410566"/>
                </a:cubicBezTo>
                <a:cubicBezTo>
                  <a:pt x="143565" y="2305104"/>
                  <a:pt x="98369" y="2199640"/>
                  <a:pt x="63216" y="2054003"/>
                </a:cubicBezTo>
                <a:cubicBezTo>
                  <a:pt x="58193" y="2028892"/>
                  <a:pt x="53172" y="1988717"/>
                  <a:pt x="43128" y="1963606"/>
                </a:cubicBezTo>
                <a:cubicBezTo>
                  <a:pt x="43128" y="1998761"/>
                  <a:pt x="43128" y="2028892"/>
                  <a:pt x="48149" y="2059024"/>
                </a:cubicBezTo>
                <a:cubicBezTo>
                  <a:pt x="48149" y="2069070"/>
                  <a:pt x="48149" y="2079114"/>
                  <a:pt x="48149" y="2089158"/>
                </a:cubicBezTo>
                <a:cubicBezTo>
                  <a:pt x="48149" y="2089158"/>
                  <a:pt x="38106" y="2064047"/>
                  <a:pt x="38106" y="2064047"/>
                </a:cubicBezTo>
                <a:cubicBezTo>
                  <a:pt x="-47265" y="1757703"/>
                  <a:pt x="23041" y="1456384"/>
                  <a:pt x="128499" y="1145020"/>
                </a:cubicBezTo>
                <a:cubicBezTo>
                  <a:pt x="249023" y="838676"/>
                  <a:pt x="399678" y="612686"/>
                  <a:pt x="650769" y="386695"/>
                </a:cubicBezTo>
                <a:cubicBezTo>
                  <a:pt x="650769" y="381672"/>
                  <a:pt x="675878" y="356563"/>
                  <a:pt x="675878" y="356563"/>
                </a:cubicBezTo>
                <a:cubicBezTo>
                  <a:pt x="796401" y="246078"/>
                  <a:pt x="896838" y="165725"/>
                  <a:pt x="1042471" y="95418"/>
                </a:cubicBezTo>
                <a:cubicBezTo>
                  <a:pt x="1193126" y="30132"/>
                  <a:pt x="1308628" y="0"/>
                  <a:pt x="1464305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50" name="Picture Placeholder 49"/>
          <p:cNvSpPr>
            <a:spLocks noGrp="1"/>
          </p:cNvSpPr>
          <p:nvPr>
            <p:ph type="pic" sz="quarter" idx="13"/>
          </p:nvPr>
        </p:nvSpPr>
        <p:spPr>
          <a:xfrm>
            <a:off x="3315944" y="1595942"/>
            <a:ext cx="3295027" cy="2728472"/>
          </a:xfrm>
          <a:custGeom>
            <a:avLst/>
            <a:gdLst>
              <a:gd name="connsiteX0" fmla="*/ 497479 w 3295027"/>
              <a:gd name="connsiteY0" fmla="*/ 2402436 h 2728472"/>
              <a:gd name="connsiteX1" fmla="*/ 491980 w 3295027"/>
              <a:gd name="connsiteY1" fmla="*/ 2412492 h 2728472"/>
              <a:gd name="connsiteX2" fmla="*/ 497479 w 3295027"/>
              <a:gd name="connsiteY2" fmla="*/ 2427576 h 2728472"/>
              <a:gd name="connsiteX3" fmla="*/ 513978 w 3295027"/>
              <a:gd name="connsiteY3" fmla="*/ 2407464 h 2728472"/>
              <a:gd name="connsiteX4" fmla="*/ 497479 w 3295027"/>
              <a:gd name="connsiteY4" fmla="*/ 2402436 h 2728472"/>
              <a:gd name="connsiteX5" fmla="*/ 728561 w 3295027"/>
              <a:gd name="connsiteY5" fmla="*/ 2336444 h 2728472"/>
              <a:gd name="connsiteX6" fmla="*/ 708807 w 3295027"/>
              <a:gd name="connsiteY6" fmla="*/ 2411863 h 2728472"/>
              <a:gd name="connsiteX7" fmla="*/ 738437 w 3295027"/>
              <a:gd name="connsiteY7" fmla="*/ 2371640 h 2728472"/>
              <a:gd name="connsiteX8" fmla="*/ 728561 w 3295027"/>
              <a:gd name="connsiteY8" fmla="*/ 2366613 h 2728472"/>
              <a:gd name="connsiteX9" fmla="*/ 743375 w 3295027"/>
              <a:gd name="connsiteY9" fmla="*/ 2336444 h 2728472"/>
              <a:gd name="connsiteX10" fmla="*/ 728561 w 3295027"/>
              <a:gd name="connsiteY10" fmla="*/ 2336444 h 2728472"/>
              <a:gd name="connsiteX11" fmla="*/ 779198 w 3295027"/>
              <a:gd name="connsiteY11" fmla="*/ 2251601 h 2728472"/>
              <a:gd name="connsiteX12" fmla="*/ 749030 w 3295027"/>
              <a:gd name="connsiteY12" fmla="*/ 2294143 h 2728472"/>
              <a:gd name="connsiteX13" fmla="*/ 738974 w 3295027"/>
              <a:gd name="connsiteY13" fmla="*/ 2288826 h 2728472"/>
              <a:gd name="connsiteX14" fmla="*/ 733947 w 3295027"/>
              <a:gd name="connsiteY14" fmla="*/ 2320733 h 2728472"/>
              <a:gd name="connsiteX15" fmla="*/ 738974 w 3295027"/>
              <a:gd name="connsiteY15" fmla="*/ 2315416 h 2728472"/>
              <a:gd name="connsiteX16" fmla="*/ 774170 w 3295027"/>
              <a:gd name="connsiteY16" fmla="*/ 2310097 h 2728472"/>
              <a:gd name="connsiteX17" fmla="*/ 784225 w 3295027"/>
              <a:gd name="connsiteY17" fmla="*/ 2278191 h 2728472"/>
              <a:gd name="connsiteX18" fmla="*/ 779198 w 3295027"/>
              <a:gd name="connsiteY18" fmla="*/ 2251601 h 2728472"/>
              <a:gd name="connsiteX19" fmla="*/ 862788 w 3295027"/>
              <a:gd name="connsiteY19" fmla="*/ 2110189 h 2728472"/>
              <a:gd name="connsiteX20" fmla="*/ 796794 w 3295027"/>
              <a:gd name="connsiteY20" fmla="*/ 2236901 h 2728472"/>
              <a:gd name="connsiteX21" fmla="*/ 796794 w 3295027"/>
              <a:gd name="connsiteY21" fmla="*/ 2267311 h 2728472"/>
              <a:gd name="connsiteX22" fmla="*/ 862788 w 3295027"/>
              <a:gd name="connsiteY22" fmla="*/ 2110189 h 2728472"/>
              <a:gd name="connsiteX23" fmla="*/ 1288150 w 3295027"/>
              <a:gd name="connsiteY23" fmla="*/ 2094479 h 2728472"/>
              <a:gd name="connsiteX24" fmla="*/ 1113047 w 3295027"/>
              <a:gd name="connsiteY24" fmla="*/ 2315591 h 2728472"/>
              <a:gd name="connsiteX25" fmla="*/ 1293301 w 3295027"/>
              <a:gd name="connsiteY25" fmla="*/ 2125331 h 2728472"/>
              <a:gd name="connsiteX26" fmla="*/ 1288150 w 3295027"/>
              <a:gd name="connsiteY26" fmla="*/ 2094479 h 2728472"/>
              <a:gd name="connsiteX27" fmla="*/ 359999 w 3295027"/>
              <a:gd name="connsiteY27" fmla="*/ 2085050 h 2728472"/>
              <a:gd name="connsiteX28" fmla="*/ 425816 w 3295027"/>
              <a:gd name="connsiteY28" fmla="*/ 2355299 h 2728472"/>
              <a:gd name="connsiteX29" fmla="*/ 451129 w 3295027"/>
              <a:gd name="connsiteY29" fmla="*/ 2324705 h 2728472"/>
              <a:gd name="connsiteX30" fmla="*/ 415689 w 3295027"/>
              <a:gd name="connsiteY30" fmla="*/ 2146238 h 2728472"/>
              <a:gd name="connsiteX31" fmla="*/ 359999 w 3295027"/>
              <a:gd name="connsiteY31" fmla="*/ 2085050 h 2728472"/>
              <a:gd name="connsiteX32" fmla="*/ 416563 w 3295027"/>
              <a:gd name="connsiteY32" fmla="*/ 2012775 h 2728472"/>
              <a:gd name="connsiteX33" fmla="*/ 472734 w 3295027"/>
              <a:gd name="connsiteY33" fmla="*/ 2305022 h 2728472"/>
              <a:gd name="connsiteX34" fmla="*/ 498265 w 3295027"/>
              <a:gd name="connsiteY34" fmla="*/ 2274259 h 2728472"/>
              <a:gd name="connsiteX35" fmla="*/ 416563 w 3295027"/>
              <a:gd name="connsiteY35" fmla="*/ 2012775 h 2728472"/>
              <a:gd name="connsiteX36" fmla="*/ 729758 w 3295027"/>
              <a:gd name="connsiteY36" fmla="*/ 2000206 h 2728472"/>
              <a:gd name="connsiteX37" fmla="*/ 724520 w 3295027"/>
              <a:gd name="connsiteY37" fmla="*/ 2005312 h 2728472"/>
              <a:gd name="connsiteX38" fmla="*/ 729758 w 3295027"/>
              <a:gd name="connsiteY38" fmla="*/ 2041059 h 2728472"/>
              <a:gd name="connsiteX39" fmla="*/ 740233 w 3295027"/>
              <a:gd name="connsiteY39" fmla="*/ 2030846 h 2728472"/>
              <a:gd name="connsiteX40" fmla="*/ 729758 w 3295027"/>
              <a:gd name="connsiteY40" fmla="*/ 2000206 h 2728472"/>
              <a:gd name="connsiteX41" fmla="*/ 1268160 w 3295027"/>
              <a:gd name="connsiteY41" fmla="*/ 1997062 h 2728472"/>
              <a:gd name="connsiteX42" fmla="*/ 1191564 w 3295027"/>
              <a:gd name="connsiteY42" fmla="*/ 2089268 h 2728472"/>
              <a:gd name="connsiteX43" fmla="*/ 1160926 w 3295027"/>
              <a:gd name="connsiteY43" fmla="*/ 2145618 h 2728472"/>
              <a:gd name="connsiteX44" fmla="*/ 1114965 w 3295027"/>
              <a:gd name="connsiteY44" fmla="*/ 2222456 h 2728472"/>
              <a:gd name="connsiteX45" fmla="*/ 1033263 w 3295027"/>
              <a:gd name="connsiteY45" fmla="*/ 2371012 h 2728472"/>
              <a:gd name="connsiteX46" fmla="*/ 1268160 w 3295027"/>
              <a:gd name="connsiteY46" fmla="*/ 2002186 h 2728472"/>
              <a:gd name="connsiteX47" fmla="*/ 1268160 w 3295027"/>
              <a:gd name="connsiteY47" fmla="*/ 1997062 h 2728472"/>
              <a:gd name="connsiteX48" fmla="*/ 1497557 w 3295027"/>
              <a:gd name="connsiteY48" fmla="*/ 1981351 h 2728472"/>
              <a:gd name="connsiteX49" fmla="*/ 1584974 w 3295027"/>
              <a:gd name="connsiteY49" fmla="*/ 2279883 h 2728472"/>
              <a:gd name="connsiteX50" fmla="*/ 1600403 w 3295027"/>
              <a:gd name="connsiteY50" fmla="*/ 2259295 h 2728472"/>
              <a:gd name="connsiteX51" fmla="*/ 1610686 w 3295027"/>
              <a:gd name="connsiteY51" fmla="*/ 2249001 h 2728472"/>
              <a:gd name="connsiteX52" fmla="*/ 1554122 w 3295027"/>
              <a:gd name="connsiteY52" fmla="*/ 2022528 h 2728472"/>
              <a:gd name="connsiteX53" fmla="*/ 1497557 w 3295027"/>
              <a:gd name="connsiteY53" fmla="*/ 1981351 h 2728472"/>
              <a:gd name="connsiteX54" fmla="*/ 457414 w 3295027"/>
              <a:gd name="connsiteY54" fmla="*/ 1971923 h 2728472"/>
              <a:gd name="connsiteX55" fmla="*/ 509042 w 3295027"/>
              <a:gd name="connsiteY55" fmla="*/ 2264170 h 2728472"/>
              <a:gd name="connsiteX56" fmla="*/ 529692 w 3295027"/>
              <a:gd name="connsiteY56" fmla="*/ 2238534 h 2728472"/>
              <a:gd name="connsiteX57" fmla="*/ 478065 w 3295027"/>
              <a:gd name="connsiteY57" fmla="*/ 1992433 h 2728472"/>
              <a:gd name="connsiteX58" fmla="*/ 457414 w 3295027"/>
              <a:gd name="connsiteY58" fmla="*/ 1971923 h 2728472"/>
              <a:gd name="connsiteX59" fmla="*/ 719809 w 3295027"/>
              <a:gd name="connsiteY59" fmla="*/ 1949927 h 2728472"/>
              <a:gd name="connsiteX60" fmla="*/ 715094 w 3295027"/>
              <a:gd name="connsiteY60" fmla="*/ 1955164 h 2728472"/>
              <a:gd name="connsiteX61" fmla="*/ 719809 w 3295027"/>
              <a:gd name="connsiteY61" fmla="*/ 1981351 h 2728472"/>
              <a:gd name="connsiteX62" fmla="*/ 724521 w 3295027"/>
              <a:gd name="connsiteY62" fmla="*/ 1970876 h 2728472"/>
              <a:gd name="connsiteX63" fmla="*/ 719809 w 3295027"/>
              <a:gd name="connsiteY63" fmla="*/ 1949927 h 2728472"/>
              <a:gd name="connsiteX64" fmla="*/ 1560406 w 3295027"/>
              <a:gd name="connsiteY64" fmla="*/ 1918502 h 2728472"/>
              <a:gd name="connsiteX65" fmla="*/ 1621161 w 3295027"/>
              <a:gd name="connsiteY65" fmla="*/ 2226461 h 2728472"/>
              <a:gd name="connsiteX66" fmla="*/ 1651538 w 3295027"/>
              <a:gd name="connsiteY66" fmla="*/ 2170002 h 2728472"/>
              <a:gd name="connsiteX67" fmla="*/ 1560406 w 3295027"/>
              <a:gd name="connsiteY67" fmla="*/ 1918502 h 2728472"/>
              <a:gd name="connsiteX68" fmla="*/ 1601257 w 3295027"/>
              <a:gd name="connsiteY68" fmla="*/ 1887078 h 2728472"/>
              <a:gd name="connsiteX69" fmla="*/ 1652322 w 3295027"/>
              <a:gd name="connsiteY69" fmla="*/ 2169897 h 2728472"/>
              <a:gd name="connsiteX70" fmla="*/ 1682961 w 3295027"/>
              <a:gd name="connsiteY70" fmla="*/ 2123619 h 2728472"/>
              <a:gd name="connsiteX71" fmla="*/ 1616576 w 3295027"/>
              <a:gd name="connsiteY71" fmla="*/ 1897364 h 2728472"/>
              <a:gd name="connsiteX72" fmla="*/ 1601257 w 3295027"/>
              <a:gd name="connsiteY72" fmla="*/ 1887078 h 2728472"/>
              <a:gd name="connsiteX73" fmla="*/ 699381 w 3295027"/>
              <a:gd name="connsiteY73" fmla="*/ 1877650 h 2728472"/>
              <a:gd name="connsiteX74" fmla="*/ 704096 w 3295027"/>
              <a:gd name="connsiteY74" fmla="*/ 1918787 h 2728472"/>
              <a:gd name="connsiteX75" fmla="*/ 708808 w 3295027"/>
              <a:gd name="connsiteY75" fmla="*/ 1934214 h 2728472"/>
              <a:gd name="connsiteX76" fmla="*/ 708808 w 3295027"/>
              <a:gd name="connsiteY76" fmla="*/ 1923930 h 2728472"/>
              <a:gd name="connsiteX77" fmla="*/ 699381 w 3295027"/>
              <a:gd name="connsiteY77" fmla="*/ 1877650 h 2728472"/>
              <a:gd name="connsiteX78" fmla="*/ 1495201 w 3295027"/>
              <a:gd name="connsiteY78" fmla="*/ 1827372 h 2728472"/>
              <a:gd name="connsiteX79" fmla="*/ 1484988 w 3295027"/>
              <a:gd name="connsiteY79" fmla="*/ 1837585 h 2728472"/>
              <a:gd name="connsiteX80" fmla="*/ 1525841 w 3295027"/>
              <a:gd name="connsiteY80" fmla="*/ 1909074 h 2728472"/>
              <a:gd name="connsiteX81" fmla="*/ 1510522 w 3295027"/>
              <a:gd name="connsiteY81" fmla="*/ 1837585 h 2728472"/>
              <a:gd name="connsiteX82" fmla="*/ 1500307 w 3295027"/>
              <a:gd name="connsiteY82" fmla="*/ 1842690 h 2728472"/>
              <a:gd name="connsiteX83" fmla="*/ 1495201 w 3295027"/>
              <a:gd name="connsiteY83" fmla="*/ 1827372 h 2728472"/>
              <a:gd name="connsiteX84" fmla="*/ 1233594 w 3295027"/>
              <a:gd name="connsiteY84" fmla="*/ 1827372 h 2728472"/>
              <a:gd name="connsiteX85" fmla="*/ 1015669 w 3295027"/>
              <a:gd name="connsiteY85" fmla="*/ 2115609 h 2728472"/>
              <a:gd name="connsiteX86" fmla="*/ 1010480 w 3295027"/>
              <a:gd name="connsiteY86" fmla="*/ 2125903 h 2728472"/>
              <a:gd name="connsiteX87" fmla="*/ 1036424 w 3295027"/>
              <a:gd name="connsiteY87" fmla="*/ 2105314 h 2728472"/>
              <a:gd name="connsiteX88" fmla="*/ 1233594 w 3295027"/>
              <a:gd name="connsiteY88" fmla="*/ 1842814 h 2728472"/>
              <a:gd name="connsiteX89" fmla="*/ 1233594 w 3295027"/>
              <a:gd name="connsiteY89" fmla="*/ 1827372 h 2728472"/>
              <a:gd name="connsiteX90" fmla="*/ 338002 w 3295027"/>
              <a:gd name="connsiteY90" fmla="*/ 1827372 h 2728472"/>
              <a:gd name="connsiteX91" fmla="*/ 322290 w 3295027"/>
              <a:gd name="connsiteY91" fmla="*/ 1847798 h 2728472"/>
              <a:gd name="connsiteX92" fmla="*/ 385138 w 3295027"/>
              <a:gd name="connsiteY92" fmla="*/ 1990778 h 2728472"/>
              <a:gd name="connsiteX93" fmla="*/ 358952 w 3295027"/>
              <a:gd name="connsiteY93" fmla="*/ 1888648 h 2728472"/>
              <a:gd name="connsiteX94" fmla="*/ 348476 w 3295027"/>
              <a:gd name="connsiteY94" fmla="*/ 1893755 h 2728472"/>
              <a:gd name="connsiteX95" fmla="*/ 338002 w 3295027"/>
              <a:gd name="connsiteY95" fmla="*/ 1827372 h 2728472"/>
              <a:gd name="connsiteX96" fmla="*/ 570542 w 3295027"/>
              <a:gd name="connsiteY96" fmla="*/ 1780236 h 2728472"/>
              <a:gd name="connsiteX97" fmla="*/ 627106 w 3295027"/>
              <a:gd name="connsiteY97" fmla="*/ 2088495 h 2728472"/>
              <a:gd name="connsiteX98" fmla="*/ 652817 w 3295027"/>
              <a:gd name="connsiteY98" fmla="*/ 2047392 h 2728472"/>
              <a:gd name="connsiteX99" fmla="*/ 657959 w 3295027"/>
              <a:gd name="connsiteY99" fmla="*/ 2103907 h 2728472"/>
              <a:gd name="connsiteX100" fmla="*/ 683670 w 3295027"/>
              <a:gd name="connsiteY100" fmla="*/ 2093632 h 2728472"/>
              <a:gd name="connsiteX101" fmla="*/ 570542 w 3295027"/>
              <a:gd name="connsiteY101" fmla="*/ 1780236 h 2728472"/>
              <a:gd name="connsiteX102" fmla="*/ 919351 w 3295027"/>
              <a:gd name="connsiteY102" fmla="*/ 1761381 h 2728472"/>
              <a:gd name="connsiteX103" fmla="*/ 790510 w 3295027"/>
              <a:gd name="connsiteY103" fmla="*/ 1935001 h 2728472"/>
              <a:gd name="connsiteX104" fmla="*/ 790510 w 3295027"/>
              <a:gd name="connsiteY104" fmla="*/ 1965639 h 2728472"/>
              <a:gd name="connsiteX105" fmla="*/ 919351 w 3295027"/>
              <a:gd name="connsiteY105" fmla="*/ 1776701 h 2728472"/>
              <a:gd name="connsiteX106" fmla="*/ 919351 w 3295027"/>
              <a:gd name="connsiteY106" fmla="*/ 1761381 h 2728472"/>
              <a:gd name="connsiteX107" fmla="*/ 1714384 w 3295027"/>
              <a:gd name="connsiteY107" fmla="*/ 1733099 h 2728472"/>
              <a:gd name="connsiteX108" fmla="*/ 1771420 w 3295027"/>
              <a:gd name="connsiteY108" fmla="*/ 2006491 h 2728472"/>
              <a:gd name="connsiteX109" fmla="*/ 1818087 w 3295027"/>
              <a:gd name="connsiteY109" fmla="*/ 1944590 h 2728472"/>
              <a:gd name="connsiteX110" fmla="*/ 1714384 w 3295027"/>
              <a:gd name="connsiteY110" fmla="*/ 1733099 h 2728472"/>
              <a:gd name="connsiteX111" fmla="*/ 523074 w 3295027"/>
              <a:gd name="connsiteY111" fmla="*/ 1729956 h 2728472"/>
              <a:gd name="connsiteX112" fmla="*/ 594857 w 3295027"/>
              <a:gd name="connsiteY112" fmla="*/ 2135332 h 2728472"/>
              <a:gd name="connsiteX113" fmla="*/ 605110 w 3295027"/>
              <a:gd name="connsiteY113" fmla="*/ 2119937 h 2728472"/>
              <a:gd name="connsiteX114" fmla="*/ 533330 w 3295027"/>
              <a:gd name="connsiteY114" fmla="*/ 1740220 h 2728472"/>
              <a:gd name="connsiteX115" fmla="*/ 523074 w 3295027"/>
              <a:gd name="connsiteY115" fmla="*/ 1729956 h 2728472"/>
              <a:gd name="connsiteX116" fmla="*/ 1668746 w 3295027"/>
              <a:gd name="connsiteY116" fmla="*/ 1707959 h 2728472"/>
              <a:gd name="connsiteX117" fmla="*/ 1745062 w 3295027"/>
              <a:gd name="connsiteY117" fmla="*/ 2041056 h 2728472"/>
              <a:gd name="connsiteX118" fmla="*/ 1755238 w 3295027"/>
              <a:gd name="connsiteY118" fmla="*/ 2025683 h 2728472"/>
              <a:gd name="connsiteX119" fmla="*/ 1678920 w 3295027"/>
              <a:gd name="connsiteY119" fmla="*/ 1713084 h 2728472"/>
              <a:gd name="connsiteX120" fmla="*/ 1668746 w 3295027"/>
              <a:gd name="connsiteY120" fmla="*/ 1707959 h 2728472"/>
              <a:gd name="connsiteX121" fmla="*/ 1397001 w 3295027"/>
              <a:gd name="connsiteY121" fmla="*/ 1440853 h 2728472"/>
              <a:gd name="connsiteX122" fmla="*/ 1397001 w 3295027"/>
              <a:gd name="connsiteY122" fmla="*/ 1451089 h 2728472"/>
              <a:gd name="connsiteX123" fmla="*/ 1432196 w 3295027"/>
              <a:gd name="connsiteY123" fmla="*/ 1619973 h 2728472"/>
              <a:gd name="connsiteX124" fmla="*/ 1442251 w 3295027"/>
              <a:gd name="connsiteY124" fmla="*/ 1614855 h 2728472"/>
              <a:gd name="connsiteX125" fmla="*/ 1447279 w 3295027"/>
              <a:gd name="connsiteY125" fmla="*/ 1609737 h 2728472"/>
              <a:gd name="connsiteX126" fmla="*/ 1402029 w 3295027"/>
              <a:gd name="connsiteY126" fmla="*/ 1451089 h 2728472"/>
              <a:gd name="connsiteX127" fmla="*/ 1397001 w 3295027"/>
              <a:gd name="connsiteY127" fmla="*/ 1440853 h 2728472"/>
              <a:gd name="connsiteX128" fmla="*/ 1185830 w 3295027"/>
              <a:gd name="connsiteY128" fmla="*/ 1406285 h 2728472"/>
              <a:gd name="connsiteX129" fmla="*/ 1180801 w 3295027"/>
              <a:gd name="connsiteY129" fmla="*/ 1462849 h 2728472"/>
              <a:gd name="connsiteX130" fmla="*/ 1195885 w 3295027"/>
              <a:gd name="connsiteY130" fmla="*/ 1457706 h 2728472"/>
              <a:gd name="connsiteX131" fmla="*/ 1185830 w 3295027"/>
              <a:gd name="connsiteY131" fmla="*/ 1406285 h 2728472"/>
              <a:gd name="connsiteX132" fmla="*/ 1180173 w 3295027"/>
              <a:gd name="connsiteY132" fmla="*/ 1368576 h 2728472"/>
              <a:gd name="connsiteX133" fmla="*/ 1177030 w 3295027"/>
              <a:gd name="connsiteY133" fmla="*/ 1384290 h 2728472"/>
              <a:gd name="connsiteX134" fmla="*/ 1180173 w 3295027"/>
              <a:gd name="connsiteY134" fmla="*/ 1384290 h 2728472"/>
              <a:gd name="connsiteX135" fmla="*/ 1180173 w 3295027"/>
              <a:gd name="connsiteY135" fmla="*/ 1368576 h 2728472"/>
              <a:gd name="connsiteX136" fmla="*/ 256299 w 3295027"/>
              <a:gd name="connsiteY136" fmla="*/ 1324581 h 2728472"/>
              <a:gd name="connsiteX137" fmla="*/ 272013 w 3295027"/>
              <a:gd name="connsiteY137" fmla="*/ 1457666 h 2728472"/>
              <a:gd name="connsiteX138" fmla="*/ 308675 w 3295027"/>
              <a:gd name="connsiteY138" fmla="*/ 1754544 h 2728472"/>
              <a:gd name="connsiteX139" fmla="*/ 292962 w 3295027"/>
              <a:gd name="connsiteY139" fmla="*/ 1764782 h 2728472"/>
              <a:gd name="connsiteX140" fmla="*/ 313912 w 3295027"/>
              <a:gd name="connsiteY140" fmla="*/ 1821087 h 2728472"/>
              <a:gd name="connsiteX141" fmla="*/ 313912 w 3295027"/>
              <a:gd name="connsiteY141" fmla="*/ 1800612 h 2728472"/>
              <a:gd name="connsiteX142" fmla="*/ 334861 w 3295027"/>
              <a:gd name="connsiteY142" fmla="*/ 1744308 h 2728472"/>
              <a:gd name="connsiteX143" fmla="*/ 282485 w 3295027"/>
              <a:gd name="connsiteY143" fmla="*/ 1452548 h 2728472"/>
              <a:gd name="connsiteX144" fmla="*/ 256299 w 3295027"/>
              <a:gd name="connsiteY144" fmla="*/ 1324581 h 2728472"/>
              <a:gd name="connsiteX145" fmla="*/ 2422970 w 3295027"/>
              <a:gd name="connsiteY145" fmla="*/ 1072044 h 2728472"/>
              <a:gd name="connsiteX146" fmla="*/ 1962638 w 3295027"/>
              <a:gd name="connsiteY146" fmla="*/ 1899648 h 2728472"/>
              <a:gd name="connsiteX147" fmla="*/ 2131426 w 3295027"/>
              <a:gd name="connsiteY147" fmla="*/ 1652910 h 2728472"/>
              <a:gd name="connsiteX148" fmla="*/ 2192803 w 3295027"/>
              <a:gd name="connsiteY148" fmla="*/ 1544960 h 2728472"/>
              <a:gd name="connsiteX149" fmla="*/ 2279757 w 3295027"/>
              <a:gd name="connsiteY149" fmla="*/ 1390748 h 2728472"/>
              <a:gd name="connsiteX150" fmla="*/ 2422970 w 3295027"/>
              <a:gd name="connsiteY150" fmla="*/ 1072044 h 2728472"/>
              <a:gd name="connsiteX151" fmla="*/ 1247509 w 3295027"/>
              <a:gd name="connsiteY151" fmla="*/ 994628 h 2728472"/>
              <a:gd name="connsiteX152" fmla="*/ 1217881 w 3295027"/>
              <a:gd name="connsiteY152" fmla="*/ 1447137 h 2728472"/>
              <a:gd name="connsiteX153" fmla="*/ 1242574 w 3295027"/>
              <a:gd name="connsiteY153" fmla="*/ 1431712 h 2728472"/>
              <a:gd name="connsiteX154" fmla="*/ 1252449 w 3295027"/>
              <a:gd name="connsiteY154" fmla="*/ 1015196 h 2728472"/>
              <a:gd name="connsiteX155" fmla="*/ 1247509 w 3295027"/>
              <a:gd name="connsiteY155" fmla="*/ 994628 h 2728472"/>
              <a:gd name="connsiteX156" fmla="*/ 1693960 w 3295027"/>
              <a:gd name="connsiteY156" fmla="*/ 985199 h 2728472"/>
              <a:gd name="connsiteX157" fmla="*/ 1667250 w 3295027"/>
              <a:gd name="connsiteY157" fmla="*/ 1169670 h 2728472"/>
              <a:gd name="connsiteX158" fmla="*/ 1672593 w 3295027"/>
              <a:gd name="connsiteY158" fmla="*/ 1241406 h 2728472"/>
              <a:gd name="connsiteX159" fmla="*/ 1677934 w 3295027"/>
              <a:gd name="connsiteY159" fmla="*/ 1349015 h 2728472"/>
              <a:gd name="connsiteX160" fmla="*/ 1688618 w 3295027"/>
              <a:gd name="connsiteY160" fmla="*/ 1395133 h 2728472"/>
              <a:gd name="connsiteX161" fmla="*/ 1720672 w 3295027"/>
              <a:gd name="connsiteY161" fmla="*/ 1553980 h 2728472"/>
              <a:gd name="connsiteX162" fmla="*/ 1704645 w 3295027"/>
              <a:gd name="connsiteY162" fmla="*/ 1390008 h 2728472"/>
              <a:gd name="connsiteX163" fmla="*/ 1693960 w 3295027"/>
              <a:gd name="connsiteY163" fmla="*/ 985199 h 2728472"/>
              <a:gd name="connsiteX164" fmla="*/ 2798525 w 3295027"/>
              <a:gd name="connsiteY164" fmla="*/ 931779 h 2728472"/>
              <a:gd name="connsiteX165" fmla="*/ 2788226 w 3295027"/>
              <a:gd name="connsiteY165" fmla="*/ 952394 h 2728472"/>
              <a:gd name="connsiteX166" fmla="*/ 2741894 w 3295027"/>
              <a:gd name="connsiteY166" fmla="*/ 993623 h 2728472"/>
              <a:gd name="connsiteX167" fmla="*/ 2556556 w 3295027"/>
              <a:gd name="connsiteY167" fmla="*/ 1447137 h 2728472"/>
              <a:gd name="connsiteX168" fmla="*/ 2767634 w 3295027"/>
              <a:gd name="connsiteY168" fmla="*/ 998775 h 2728472"/>
              <a:gd name="connsiteX169" fmla="*/ 2777931 w 3295027"/>
              <a:gd name="connsiteY169" fmla="*/ 998775 h 2728472"/>
              <a:gd name="connsiteX170" fmla="*/ 2798525 w 3295027"/>
              <a:gd name="connsiteY170" fmla="*/ 931779 h 2728472"/>
              <a:gd name="connsiteX171" fmla="*/ 579970 w 3295027"/>
              <a:gd name="connsiteY171" fmla="*/ 758944 h 2728472"/>
              <a:gd name="connsiteX172" fmla="*/ 539118 w 3295027"/>
              <a:gd name="connsiteY172" fmla="*/ 1000536 h 2728472"/>
              <a:gd name="connsiteX173" fmla="*/ 539118 w 3295027"/>
              <a:gd name="connsiteY173" fmla="*/ 1098203 h 2728472"/>
              <a:gd name="connsiteX174" fmla="*/ 544225 w 3295027"/>
              <a:gd name="connsiteY174" fmla="*/ 1236991 h 2728472"/>
              <a:gd name="connsiteX175" fmla="*/ 554438 w 3295027"/>
              <a:gd name="connsiteY175" fmla="*/ 1406620 h 2728472"/>
              <a:gd name="connsiteX176" fmla="*/ 574864 w 3295027"/>
              <a:gd name="connsiteY176" fmla="*/ 1519706 h 2728472"/>
              <a:gd name="connsiteX177" fmla="*/ 569756 w 3295027"/>
              <a:gd name="connsiteY177" fmla="*/ 1406620 h 2728472"/>
              <a:gd name="connsiteX178" fmla="*/ 579970 w 3295027"/>
              <a:gd name="connsiteY178" fmla="*/ 758944 h 2728472"/>
              <a:gd name="connsiteX179" fmla="*/ 2839374 w 3295027"/>
              <a:gd name="connsiteY179" fmla="*/ 736948 h 2728472"/>
              <a:gd name="connsiteX180" fmla="*/ 2798237 w 3295027"/>
              <a:gd name="connsiteY180" fmla="*/ 845640 h 2728472"/>
              <a:gd name="connsiteX181" fmla="*/ 2808522 w 3295027"/>
              <a:gd name="connsiteY181" fmla="*/ 845640 h 2728472"/>
              <a:gd name="connsiteX182" fmla="*/ 2782810 w 3295027"/>
              <a:gd name="connsiteY182" fmla="*/ 912925 h 2728472"/>
              <a:gd name="connsiteX183" fmla="*/ 2803379 w 3295027"/>
              <a:gd name="connsiteY183" fmla="*/ 907748 h 2728472"/>
              <a:gd name="connsiteX184" fmla="*/ 2839374 w 3295027"/>
              <a:gd name="connsiteY184" fmla="*/ 736948 h 2728472"/>
              <a:gd name="connsiteX185" fmla="*/ 358240 w 3295027"/>
              <a:gd name="connsiteY185" fmla="*/ 1332 h 2728472"/>
              <a:gd name="connsiteX186" fmla="*/ 347972 w 3295027"/>
              <a:gd name="connsiteY186" fmla="*/ 119603 h 2728472"/>
              <a:gd name="connsiteX187" fmla="*/ 455790 w 3295027"/>
              <a:gd name="connsiteY187" fmla="*/ 11618 h 2728472"/>
              <a:gd name="connsiteX188" fmla="*/ 517401 w 3295027"/>
              <a:gd name="connsiteY188" fmla="*/ 52753 h 2728472"/>
              <a:gd name="connsiteX189" fmla="*/ 579010 w 3295027"/>
              <a:gd name="connsiteY189" fmla="*/ 83607 h 2728472"/>
              <a:gd name="connsiteX190" fmla="*/ 481462 w 3295027"/>
              <a:gd name="connsiteY190" fmla="*/ 381852 h 2728472"/>
              <a:gd name="connsiteX191" fmla="*/ 481462 w 3295027"/>
              <a:gd name="connsiteY191" fmla="*/ 438416 h 2728472"/>
              <a:gd name="connsiteX192" fmla="*/ 517401 w 3295027"/>
              <a:gd name="connsiteY192" fmla="*/ 356141 h 2728472"/>
              <a:gd name="connsiteX193" fmla="*/ 481462 w 3295027"/>
              <a:gd name="connsiteY193" fmla="*/ 525832 h 2728472"/>
              <a:gd name="connsiteX194" fmla="*/ 394178 w 3295027"/>
              <a:gd name="connsiteY194" fmla="*/ 1184029 h 2728472"/>
              <a:gd name="connsiteX195" fmla="*/ 399313 w 3295027"/>
              <a:gd name="connsiteY195" fmla="*/ 1199455 h 2728472"/>
              <a:gd name="connsiteX196" fmla="*/ 404448 w 3295027"/>
              <a:gd name="connsiteY196" fmla="*/ 1153176 h 2728472"/>
              <a:gd name="connsiteX197" fmla="*/ 481462 w 3295027"/>
              <a:gd name="connsiteY197" fmla="*/ 597823 h 2728472"/>
              <a:gd name="connsiteX198" fmla="*/ 496863 w 3295027"/>
              <a:gd name="connsiteY198" fmla="*/ 530975 h 2728472"/>
              <a:gd name="connsiteX199" fmla="*/ 522534 w 3295027"/>
              <a:gd name="connsiteY199" fmla="*/ 525832 h 2728472"/>
              <a:gd name="connsiteX200" fmla="*/ 553341 w 3295027"/>
              <a:gd name="connsiteY200" fmla="*/ 453843 h 2728472"/>
              <a:gd name="connsiteX201" fmla="*/ 594415 w 3295027"/>
              <a:gd name="connsiteY201" fmla="*/ 289294 h 2728472"/>
              <a:gd name="connsiteX202" fmla="*/ 640622 w 3295027"/>
              <a:gd name="connsiteY202" fmla="*/ 227588 h 2728472"/>
              <a:gd name="connsiteX203" fmla="*/ 748442 w 3295027"/>
              <a:gd name="connsiteY203" fmla="*/ 109317 h 2728472"/>
              <a:gd name="connsiteX204" fmla="*/ 738173 w 3295027"/>
              <a:gd name="connsiteY204" fmla="*/ 129885 h 2728472"/>
              <a:gd name="connsiteX205" fmla="*/ 763845 w 3295027"/>
              <a:gd name="connsiteY205" fmla="*/ 258440 h 2728472"/>
              <a:gd name="connsiteX206" fmla="*/ 753574 w 3295027"/>
              <a:gd name="connsiteY206" fmla="*/ 279009 h 2728472"/>
              <a:gd name="connsiteX207" fmla="*/ 758711 w 3295027"/>
              <a:gd name="connsiteY207" fmla="*/ 273867 h 2728472"/>
              <a:gd name="connsiteX208" fmla="*/ 743307 w 3295027"/>
              <a:gd name="connsiteY208" fmla="*/ 325288 h 2728472"/>
              <a:gd name="connsiteX209" fmla="*/ 722770 w 3295027"/>
              <a:gd name="connsiteY209" fmla="*/ 500122 h 2728472"/>
              <a:gd name="connsiteX210" fmla="*/ 784383 w 3295027"/>
              <a:gd name="connsiteY210" fmla="*/ 1775378 h 2728472"/>
              <a:gd name="connsiteX211" fmla="*/ 938409 w 3295027"/>
              <a:gd name="connsiteY211" fmla="*/ 1600545 h 2728472"/>
              <a:gd name="connsiteX212" fmla="*/ 1051363 w 3295027"/>
              <a:gd name="connsiteY212" fmla="*/ 1425711 h 2728472"/>
              <a:gd name="connsiteX213" fmla="*/ 1154046 w 3295027"/>
              <a:gd name="connsiteY213" fmla="*/ 1379432 h 2728472"/>
              <a:gd name="connsiteX214" fmla="*/ 1205391 w 3295027"/>
              <a:gd name="connsiteY214" fmla="*/ 793225 h 2728472"/>
              <a:gd name="connsiteX215" fmla="*/ 1282404 w 3295027"/>
              <a:gd name="connsiteY215" fmla="*/ 520690 h 2728472"/>
              <a:gd name="connsiteX216" fmla="*/ 1421027 w 3295027"/>
              <a:gd name="connsiteY216" fmla="*/ 443558 h 2728472"/>
              <a:gd name="connsiteX217" fmla="*/ 1421027 w 3295027"/>
              <a:gd name="connsiteY217" fmla="*/ 525832 h 2728472"/>
              <a:gd name="connsiteX218" fmla="*/ 1518579 w 3295027"/>
              <a:gd name="connsiteY218" fmla="*/ 464128 h 2728472"/>
              <a:gd name="connsiteX219" fmla="*/ 1575055 w 3295027"/>
              <a:gd name="connsiteY219" fmla="*/ 500122 h 2728472"/>
              <a:gd name="connsiteX220" fmla="*/ 1641802 w 3295027"/>
              <a:gd name="connsiteY220" fmla="*/ 530975 h 2728472"/>
              <a:gd name="connsiteX221" fmla="*/ 1569920 w 3295027"/>
              <a:gd name="connsiteY221" fmla="*/ 721236 h 2728472"/>
              <a:gd name="connsiteX222" fmla="*/ 1575055 w 3295027"/>
              <a:gd name="connsiteY222" fmla="*/ 762373 h 2728472"/>
              <a:gd name="connsiteX223" fmla="*/ 1600727 w 3295027"/>
              <a:gd name="connsiteY223" fmla="*/ 705809 h 2728472"/>
              <a:gd name="connsiteX224" fmla="*/ 1580189 w 3295027"/>
              <a:gd name="connsiteY224" fmla="*/ 824078 h 2728472"/>
              <a:gd name="connsiteX225" fmla="*/ 1528848 w 3295027"/>
              <a:gd name="connsiteY225" fmla="*/ 1317725 h 2728472"/>
              <a:gd name="connsiteX226" fmla="*/ 1533981 w 3295027"/>
              <a:gd name="connsiteY226" fmla="*/ 1333151 h 2728472"/>
              <a:gd name="connsiteX227" fmla="*/ 1539115 w 3295027"/>
              <a:gd name="connsiteY227" fmla="*/ 1292015 h 2728472"/>
              <a:gd name="connsiteX228" fmla="*/ 1585325 w 3295027"/>
              <a:gd name="connsiteY228" fmla="*/ 870358 h 2728472"/>
              <a:gd name="connsiteX229" fmla="*/ 1595591 w 3295027"/>
              <a:gd name="connsiteY229" fmla="*/ 824078 h 2728472"/>
              <a:gd name="connsiteX230" fmla="*/ 1621264 w 3295027"/>
              <a:gd name="connsiteY230" fmla="*/ 824078 h 2728472"/>
              <a:gd name="connsiteX231" fmla="*/ 1646934 w 3295027"/>
              <a:gd name="connsiteY231" fmla="*/ 772657 h 2728472"/>
              <a:gd name="connsiteX232" fmla="*/ 1677741 w 3295027"/>
              <a:gd name="connsiteY232" fmla="*/ 664671 h 2728472"/>
              <a:gd name="connsiteX233" fmla="*/ 1708545 w 3295027"/>
              <a:gd name="connsiteY233" fmla="*/ 628676 h 2728472"/>
              <a:gd name="connsiteX234" fmla="*/ 1800962 w 3295027"/>
              <a:gd name="connsiteY234" fmla="*/ 572113 h 2728472"/>
              <a:gd name="connsiteX235" fmla="*/ 1795828 w 3295027"/>
              <a:gd name="connsiteY235" fmla="*/ 582396 h 2728472"/>
              <a:gd name="connsiteX236" fmla="*/ 1836902 w 3295027"/>
              <a:gd name="connsiteY236" fmla="*/ 659528 h 2728472"/>
              <a:gd name="connsiteX237" fmla="*/ 1831767 w 3295027"/>
              <a:gd name="connsiteY237" fmla="*/ 669814 h 2728472"/>
              <a:gd name="connsiteX238" fmla="*/ 1821498 w 3295027"/>
              <a:gd name="connsiteY238" fmla="*/ 695524 h 2728472"/>
              <a:gd name="connsiteX239" fmla="*/ 1821498 w 3295027"/>
              <a:gd name="connsiteY239" fmla="*/ 803509 h 2728472"/>
              <a:gd name="connsiteX240" fmla="*/ 1744484 w 3295027"/>
              <a:gd name="connsiteY240" fmla="*/ 1384575 h 2728472"/>
              <a:gd name="connsiteX241" fmla="*/ 1744484 w 3295027"/>
              <a:gd name="connsiteY241" fmla="*/ 1433425 h 2728472"/>
              <a:gd name="connsiteX242" fmla="*/ 1744484 w 3295027"/>
              <a:gd name="connsiteY242" fmla="*/ 1435996 h 2728472"/>
              <a:gd name="connsiteX243" fmla="*/ 1749619 w 3295027"/>
              <a:gd name="connsiteY243" fmla="*/ 1379432 h 2728472"/>
              <a:gd name="connsiteX244" fmla="*/ 1800962 w 3295027"/>
              <a:gd name="connsiteY244" fmla="*/ 1050332 h 2728472"/>
              <a:gd name="connsiteX245" fmla="*/ 1806095 w 3295027"/>
              <a:gd name="connsiteY245" fmla="*/ 1369149 h 2728472"/>
              <a:gd name="connsiteX246" fmla="*/ 1847171 w 3295027"/>
              <a:gd name="connsiteY246" fmla="*/ 1816515 h 2728472"/>
              <a:gd name="connsiteX247" fmla="*/ 1862573 w 3295027"/>
              <a:gd name="connsiteY247" fmla="*/ 1883364 h 2728472"/>
              <a:gd name="connsiteX248" fmla="*/ 2309252 w 3295027"/>
              <a:gd name="connsiteY248" fmla="*/ 1214883 h 2728472"/>
              <a:gd name="connsiteX249" fmla="*/ 1929319 w 3295027"/>
              <a:gd name="connsiteY249" fmla="*/ 1744526 h 2728472"/>
              <a:gd name="connsiteX250" fmla="*/ 2555696 w 3295027"/>
              <a:gd name="connsiteY250" fmla="*/ 618391 h 2728472"/>
              <a:gd name="connsiteX251" fmla="*/ 2673786 w 3295027"/>
              <a:gd name="connsiteY251" fmla="*/ 417847 h 2728472"/>
              <a:gd name="connsiteX252" fmla="*/ 2571099 w 3295027"/>
              <a:gd name="connsiteY252" fmla="*/ 829221 h 2728472"/>
              <a:gd name="connsiteX253" fmla="*/ 2812407 w 3295027"/>
              <a:gd name="connsiteY253" fmla="*/ 299577 h 2728472"/>
              <a:gd name="connsiteX254" fmla="*/ 2581367 w 3295027"/>
              <a:gd name="connsiteY254" fmla="*/ 885785 h 2728472"/>
              <a:gd name="connsiteX255" fmla="*/ 2581367 w 3295027"/>
              <a:gd name="connsiteY255" fmla="*/ 901210 h 2728472"/>
              <a:gd name="connsiteX256" fmla="*/ 2915094 w 3295027"/>
              <a:gd name="connsiteY256" fmla="*/ 258440 h 2728472"/>
              <a:gd name="connsiteX257" fmla="*/ 2771334 w 3295027"/>
              <a:gd name="connsiteY257" fmla="*/ 685240 h 2728472"/>
              <a:gd name="connsiteX258" fmla="*/ 2771334 w 3295027"/>
              <a:gd name="connsiteY258" fmla="*/ 716092 h 2728472"/>
              <a:gd name="connsiteX259" fmla="*/ 2945899 w 3295027"/>
              <a:gd name="connsiteY259" fmla="*/ 315004 h 2728472"/>
              <a:gd name="connsiteX260" fmla="*/ 2822677 w 3295027"/>
              <a:gd name="connsiteY260" fmla="*/ 700667 h 2728472"/>
              <a:gd name="connsiteX261" fmla="*/ 3038313 w 3295027"/>
              <a:gd name="connsiteY261" fmla="*/ 227588 h 2728472"/>
              <a:gd name="connsiteX262" fmla="*/ 2904825 w 3295027"/>
              <a:gd name="connsiteY262" fmla="*/ 577253 h 2728472"/>
              <a:gd name="connsiteX263" fmla="*/ 2909959 w 3295027"/>
              <a:gd name="connsiteY263" fmla="*/ 669814 h 2728472"/>
              <a:gd name="connsiteX264" fmla="*/ 3089658 w 3295027"/>
              <a:gd name="connsiteY264" fmla="*/ 201877 h 2728472"/>
              <a:gd name="connsiteX265" fmla="*/ 2925361 w 3295027"/>
              <a:gd name="connsiteY265" fmla="*/ 700667 h 2728472"/>
              <a:gd name="connsiteX266" fmla="*/ 2971570 w 3295027"/>
              <a:gd name="connsiteY266" fmla="*/ 680097 h 2728472"/>
              <a:gd name="connsiteX267" fmla="*/ 2997243 w 3295027"/>
              <a:gd name="connsiteY267" fmla="*/ 628676 h 2728472"/>
              <a:gd name="connsiteX268" fmla="*/ 3053720 w 3295027"/>
              <a:gd name="connsiteY268" fmla="*/ 505264 h 2728472"/>
              <a:gd name="connsiteX269" fmla="*/ 3156402 w 3295027"/>
              <a:gd name="connsiteY269" fmla="*/ 356141 h 2728472"/>
              <a:gd name="connsiteX270" fmla="*/ 3089658 w 3295027"/>
              <a:gd name="connsiteY270" fmla="*/ 541259 h 2728472"/>
              <a:gd name="connsiteX271" fmla="*/ 3105061 w 3295027"/>
              <a:gd name="connsiteY271" fmla="*/ 536118 h 2728472"/>
              <a:gd name="connsiteX272" fmla="*/ 3115327 w 3295027"/>
              <a:gd name="connsiteY272" fmla="*/ 500122 h 2728472"/>
              <a:gd name="connsiteX273" fmla="*/ 3295027 w 3295027"/>
              <a:gd name="connsiteY273" fmla="*/ 140171 h 2728472"/>
              <a:gd name="connsiteX274" fmla="*/ 3094793 w 3295027"/>
              <a:gd name="connsiteY274" fmla="*/ 788082 h 2728472"/>
              <a:gd name="connsiteX275" fmla="*/ 2812407 w 3295027"/>
              <a:gd name="connsiteY275" fmla="*/ 1415427 h 2728472"/>
              <a:gd name="connsiteX276" fmla="*/ 2827813 w 3295027"/>
              <a:gd name="connsiteY276" fmla="*/ 1297157 h 2728472"/>
              <a:gd name="connsiteX277" fmla="*/ 2781602 w 3295027"/>
              <a:gd name="connsiteY277" fmla="*/ 1353721 h 2728472"/>
              <a:gd name="connsiteX278" fmla="*/ 2324655 w 3295027"/>
              <a:gd name="connsiteY278" fmla="*/ 2094191 h 2728472"/>
              <a:gd name="connsiteX279" fmla="*/ 2314385 w 3295027"/>
              <a:gd name="connsiteY279" fmla="*/ 2125045 h 2728472"/>
              <a:gd name="connsiteX280" fmla="*/ 2750798 w 3295027"/>
              <a:gd name="connsiteY280" fmla="*/ 1466849 h 2728472"/>
              <a:gd name="connsiteX281" fmla="*/ 2658380 w 3295027"/>
              <a:gd name="connsiteY281" fmla="*/ 1677676 h 2728472"/>
              <a:gd name="connsiteX282" fmla="*/ 2699456 w 3295027"/>
              <a:gd name="connsiteY282" fmla="*/ 1626255 h 2728472"/>
              <a:gd name="connsiteX283" fmla="*/ 2206567 w 3295027"/>
              <a:gd name="connsiteY283" fmla="*/ 2392438 h 2728472"/>
              <a:gd name="connsiteX284" fmla="*/ 1970391 w 3295027"/>
              <a:gd name="connsiteY284" fmla="*/ 2680397 h 2728472"/>
              <a:gd name="connsiteX285" fmla="*/ 1806095 w 3295027"/>
              <a:gd name="connsiteY285" fmla="*/ 2716393 h 2728472"/>
              <a:gd name="connsiteX286" fmla="*/ 1852305 w 3295027"/>
              <a:gd name="connsiteY286" fmla="*/ 2623833 h 2728472"/>
              <a:gd name="connsiteX287" fmla="*/ 1729081 w 3295027"/>
              <a:gd name="connsiteY287" fmla="*/ 2659829 h 2728472"/>
              <a:gd name="connsiteX288" fmla="*/ 1693143 w 3295027"/>
              <a:gd name="connsiteY288" fmla="*/ 2603265 h 2728472"/>
              <a:gd name="connsiteX289" fmla="*/ 1646934 w 3295027"/>
              <a:gd name="connsiteY289" fmla="*/ 2541561 h 2728472"/>
              <a:gd name="connsiteX290" fmla="*/ 1847171 w 3295027"/>
              <a:gd name="connsiteY290" fmla="*/ 2325589 h 2728472"/>
              <a:gd name="connsiteX291" fmla="*/ 1872842 w 3295027"/>
              <a:gd name="connsiteY291" fmla="*/ 2269025 h 2728472"/>
              <a:gd name="connsiteX292" fmla="*/ 1806095 w 3295027"/>
              <a:gd name="connsiteY292" fmla="*/ 2335874 h 2728472"/>
              <a:gd name="connsiteX293" fmla="*/ 1913915 w 3295027"/>
              <a:gd name="connsiteY293" fmla="*/ 2186750 h 2728472"/>
              <a:gd name="connsiteX294" fmla="*/ 2360595 w 3295027"/>
              <a:gd name="connsiteY294" fmla="*/ 1528553 h 2728472"/>
              <a:gd name="connsiteX295" fmla="*/ 2370865 w 3295027"/>
              <a:gd name="connsiteY295" fmla="*/ 1502845 h 2728472"/>
              <a:gd name="connsiteX296" fmla="*/ 2329789 w 3295027"/>
              <a:gd name="connsiteY296" fmla="*/ 1554266 h 2728472"/>
              <a:gd name="connsiteX297" fmla="*/ 1949856 w 3295027"/>
              <a:gd name="connsiteY297" fmla="*/ 2114761 h 2728472"/>
              <a:gd name="connsiteX298" fmla="*/ 1903646 w 3295027"/>
              <a:gd name="connsiteY298" fmla="*/ 2171323 h 2728472"/>
              <a:gd name="connsiteX299" fmla="*/ 1877974 w 3295027"/>
              <a:gd name="connsiteY299" fmla="*/ 2166184 h 2728472"/>
              <a:gd name="connsiteX300" fmla="*/ 1816366 w 3295027"/>
              <a:gd name="connsiteY300" fmla="*/ 2222747 h 2728472"/>
              <a:gd name="connsiteX301" fmla="*/ 1708545 w 3295027"/>
              <a:gd name="connsiteY301" fmla="*/ 2356441 h 2728472"/>
              <a:gd name="connsiteX302" fmla="*/ 1652069 w 3295027"/>
              <a:gd name="connsiteY302" fmla="*/ 2397580 h 2728472"/>
              <a:gd name="connsiteX303" fmla="*/ 1518579 w 3295027"/>
              <a:gd name="connsiteY303" fmla="*/ 2443859 h 2728472"/>
              <a:gd name="connsiteX304" fmla="*/ 1533981 w 3295027"/>
              <a:gd name="connsiteY304" fmla="*/ 2433573 h 2728472"/>
              <a:gd name="connsiteX305" fmla="*/ 1554517 w 3295027"/>
              <a:gd name="connsiteY305" fmla="*/ 2310163 h 2728472"/>
              <a:gd name="connsiteX306" fmla="*/ 1569920 w 3295027"/>
              <a:gd name="connsiteY306" fmla="*/ 2299877 h 2728472"/>
              <a:gd name="connsiteX307" fmla="*/ 1575055 w 3295027"/>
              <a:gd name="connsiteY307" fmla="*/ 2289595 h 2728472"/>
              <a:gd name="connsiteX308" fmla="*/ 1472370 w 3295027"/>
              <a:gd name="connsiteY308" fmla="*/ 1970781 h 2728472"/>
              <a:gd name="connsiteX309" fmla="*/ 1441565 w 3295027"/>
              <a:gd name="connsiteY309" fmla="*/ 2006776 h 2728472"/>
              <a:gd name="connsiteX310" fmla="*/ 1441565 w 3295027"/>
              <a:gd name="connsiteY310" fmla="*/ 2047913 h 2728472"/>
              <a:gd name="connsiteX311" fmla="*/ 1462102 w 3295027"/>
              <a:gd name="connsiteY311" fmla="*/ 2135329 h 2728472"/>
              <a:gd name="connsiteX312" fmla="*/ 1451834 w 3295027"/>
              <a:gd name="connsiteY312" fmla="*/ 2269025 h 2728472"/>
              <a:gd name="connsiteX313" fmla="*/ 1410759 w 3295027"/>
              <a:gd name="connsiteY313" fmla="*/ 2140472 h 2728472"/>
              <a:gd name="connsiteX314" fmla="*/ 1395357 w 3295027"/>
              <a:gd name="connsiteY314" fmla="*/ 2150755 h 2728472"/>
              <a:gd name="connsiteX315" fmla="*/ 1405624 w 3295027"/>
              <a:gd name="connsiteY315" fmla="*/ 2171323 h 2728472"/>
              <a:gd name="connsiteX316" fmla="*/ 1436431 w 3295027"/>
              <a:gd name="connsiteY316" fmla="*/ 2464428 h 2728472"/>
              <a:gd name="connsiteX317" fmla="*/ 1302938 w 3295027"/>
              <a:gd name="connsiteY317" fmla="*/ 2161041 h 2728472"/>
              <a:gd name="connsiteX318" fmla="*/ 948677 w 3295027"/>
              <a:gd name="connsiteY318" fmla="*/ 2598125 h 2728472"/>
              <a:gd name="connsiteX319" fmla="*/ 840857 w 3295027"/>
              <a:gd name="connsiteY319" fmla="*/ 2675257 h 2728472"/>
              <a:gd name="connsiteX320" fmla="*/ 923005 w 3295027"/>
              <a:gd name="connsiteY320" fmla="*/ 2464428 h 2728472"/>
              <a:gd name="connsiteX321" fmla="*/ 717635 w 3295027"/>
              <a:gd name="connsiteY321" fmla="*/ 2680397 h 2728472"/>
              <a:gd name="connsiteX322" fmla="*/ 917871 w 3295027"/>
              <a:gd name="connsiteY322" fmla="*/ 2428434 h 2728472"/>
              <a:gd name="connsiteX323" fmla="*/ 912737 w 3295027"/>
              <a:gd name="connsiteY323" fmla="*/ 2418148 h 2728472"/>
              <a:gd name="connsiteX324" fmla="*/ 630355 w 3295027"/>
              <a:gd name="connsiteY324" fmla="*/ 2654689 h 2728472"/>
              <a:gd name="connsiteX325" fmla="*/ 768977 w 3295027"/>
              <a:gd name="connsiteY325" fmla="*/ 2469569 h 2728472"/>
              <a:gd name="connsiteX326" fmla="*/ 763845 w 3295027"/>
              <a:gd name="connsiteY326" fmla="*/ 2454144 h 2728472"/>
              <a:gd name="connsiteX327" fmla="*/ 609818 w 3295027"/>
              <a:gd name="connsiteY327" fmla="*/ 2598125 h 2728472"/>
              <a:gd name="connsiteX328" fmla="*/ 722770 w 3295027"/>
              <a:gd name="connsiteY328" fmla="*/ 2438716 h 2728472"/>
              <a:gd name="connsiteX329" fmla="*/ 532804 w 3295027"/>
              <a:gd name="connsiteY329" fmla="*/ 2598125 h 2728472"/>
              <a:gd name="connsiteX330" fmla="*/ 661159 w 3295027"/>
              <a:gd name="connsiteY330" fmla="*/ 2474712 h 2728472"/>
              <a:gd name="connsiteX331" fmla="*/ 650891 w 3295027"/>
              <a:gd name="connsiteY331" fmla="*/ 2423291 h 2728472"/>
              <a:gd name="connsiteX332" fmla="*/ 491728 w 3295027"/>
              <a:gd name="connsiteY332" fmla="*/ 2582697 h 2728472"/>
              <a:gd name="connsiteX333" fmla="*/ 640622 w 3295027"/>
              <a:gd name="connsiteY333" fmla="*/ 2397580 h 2728472"/>
              <a:gd name="connsiteX334" fmla="*/ 604683 w 3295027"/>
              <a:gd name="connsiteY334" fmla="*/ 2387295 h 2728472"/>
              <a:gd name="connsiteX335" fmla="*/ 584145 w 3295027"/>
              <a:gd name="connsiteY335" fmla="*/ 2402723 h 2728472"/>
              <a:gd name="connsiteX336" fmla="*/ 537938 w 3295027"/>
              <a:gd name="connsiteY336" fmla="*/ 2443859 h 2728472"/>
              <a:gd name="connsiteX337" fmla="*/ 496863 w 3295027"/>
              <a:gd name="connsiteY337" fmla="*/ 2469569 h 2728472"/>
              <a:gd name="connsiteX338" fmla="*/ 496863 w 3295027"/>
              <a:gd name="connsiteY338" fmla="*/ 2474712 h 2728472"/>
              <a:gd name="connsiteX339" fmla="*/ 491728 w 3295027"/>
              <a:gd name="connsiteY339" fmla="*/ 2469569 h 2728472"/>
              <a:gd name="connsiteX340" fmla="*/ 475686 w 3295027"/>
              <a:gd name="connsiteY340" fmla="*/ 2471500 h 2728472"/>
              <a:gd name="connsiteX341" fmla="*/ 457104 w 3295027"/>
              <a:gd name="connsiteY341" fmla="*/ 2469698 h 2728472"/>
              <a:gd name="connsiteX342" fmla="*/ 456817 w 3295027"/>
              <a:gd name="connsiteY342" fmla="*/ 2468542 h 2728472"/>
              <a:gd name="connsiteX343" fmla="*/ 481462 w 3295027"/>
              <a:gd name="connsiteY343" fmla="*/ 2443859 h 2728472"/>
              <a:gd name="connsiteX344" fmla="*/ 471192 w 3295027"/>
              <a:gd name="connsiteY344" fmla="*/ 2413005 h 2728472"/>
              <a:gd name="connsiteX345" fmla="*/ 445520 w 3295027"/>
              <a:gd name="connsiteY345" fmla="*/ 2423291 h 2728472"/>
              <a:gd name="connsiteX346" fmla="*/ 456817 w 3295027"/>
              <a:gd name="connsiteY346" fmla="*/ 2468542 h 2728472"/>
              <a:gd name="connsiteX347" fmla="*/ 455790 w 3295027"/>
              <a:gd name="connsiteY347" fmla="*/ 2469569 h 2728472"/>
              <a:gd name="connsiteX348" fmla="*/ 457104 w 3295027"/>
              <a:gd name="connsiteY348" fmla="*/ 2469698 h 2728472"/>
              <a:gd name="connsiteX349" fmla="*/ 459639 w 3295027"/>
              <a:gd name="connsiteY349" fmla="*/ 2479855 h 2728472"/>
              <a:gd name="connsiteX350" fmla="*/ 466056 w 3295027"/>
              <a:gd name="connsiteY350" fmla="*/ 2520993 h 2728472"/>
              <a:gd name="connsiteX351" fmla="*/ 424985 w 3295027"/>
              <a:gd name="connsiteY351" fmla="*/ 2438716 h 2728472"/>
              <a:gd name="connsiteX352" fmla="*/ 332566 w 3295027"/>
              <a:gd name="connsiteY352" fmla="*/ 2479855 h 2728472"/>
              <a:gd name="connsiteX353" fmla="*/ 404448 w 3295027"/>
              <a:gd name="connsiteY353" fmla="*/ 2377010 h 2728472"/>
              <a:gd name="connsiteX354" fmla="*/ 332566 w 3295027"/>
              <a:gd name="connsiteY354" fmla="*/ 2068481 h 2728472"/>
              <a:gd name="connsiteX355" fmla="*/ 308821 w 3295027"/>
              <a:gd name="connsiteY355" fmla="*/ 2097407 h 2728472"/>
              <a:gd name="connsiteX356" fmla="*/ 296983 w 3295027"/>
              <a:gd name="connsiteY356" fmla="*/ 2114254 h 2728472"/>
              <a:gd name="connsiteX357" fmla="*/ 296627 w 3295027"/>
              <a:gd name="connsiteY357" fmla="*/ 2109620 h 2728472"/>
              <a:gd name="connsiteX358" fmla="*/ 296627 w 3295027"/>
              <a:gd name="connsiteY358" fmla="*/ 2114761 h 2728472"/>
              <a:gd name="connsiteX359" fmla="*/ 296983 w 3295027"/>
              <a:gd name="connsiteY359" fmla="*/ 2114254 h 2728472"/>
              <a:gd name="connsiteX360" fmla="*/ 299194 w 3295027"/>
              <a:gd name="connsiteY360" fmla="*/ 2143043 h 2728472"/>
              <a:gd name="connsiteX361" fmla="*/ 301762 w 3295027"/>
              <a:gd name="connsiteY361" fmla="*/ 2161041 h 2728472"/>
              <a:gd name="connsiteX362" fmla="*/ 322299 w 3295027"/>
              <a:gd name="connsiteY362" fmla="*/ 2284452 h 2728472"/>
              <a:gd name="connsiteX363" fmla="*/ 322299 w 3295027"/>
              <a:gd name="connsiteY363" fmla="*/ 2454144 h 2728472"/>
              <a:gd name="connsiteX364" fmla="*/ 270958 w 3295027"/>
              <a:gd name="connsiteY364" fmla="*/ 2279311 h 2728472"/>
              <a:gd name="connsiteX365" fmla="*/ 255552 w 3295027"/>
              <a:gd name="connsiteY365" fmla="*/ 2289595 h 2728472"/>
              <a:gd name="connsiteX366" fmla="*/ 270958 w 3295027"/>
              <a:gd name="connsiteY366" fmla="*/ 2325589 h 2728472"/>
              <a:gd name="connsiteX367" fmla="*/ 322299 w 3295027"/>
              <a:gd name="connsiteY367" fmla="*/ 2690683 h 2728472"/>
              <a:gd name="connsiteX368" fmla="*/ 122062 w 3295027"/>
              <a:gd name="connsiteY368" fmla="*/ 2099334 h 2728472"/>
              <a:gd name="connsiteX369" fmla="*/ 39916 w 3295027"/>
              <a:gd name="connsiteY369" fmla="*/ 1492559 h 2728472"/>
              <a:gd name="connsiteX370" fmla="*/ 34781 w 3295027"/>
              <a:gd name="connsiteY370" fmla="*/ 1461707 h 2728472"/>
              <a:gd name="connsiteX371" fmla="*/ 60453 w 3295027"/>
              <a:gd name="connsiteY371" fmla="*/ 1492559 h 2728472"/>
              <a:gd name="connsiteX372" fmla="*/ 86123 w 3295027"/>
              <a:gd name="connsiteY372" fmla="*/ 1554266 h 2728472"/>
              <a:gd name="connsiteX373" fmla="*/ 96392 w 3295027"/>
              <a:gd name="connsiteY373" fmla="*/ 1482275 h 2728472"/>
              <a:gd name="connsiteX374" fmla="*/ 137467 w 3295027"/>
              <a:gd name="connsiteY374" fmla="*/ 772657 h 2728472"/>
              <a:gd name="connsiteX375" fmla="*/ 132333 w 3295027"/>
              <a:gd name="connsiteY375" fmla="*/ 746945 h 2728472"/>
              <a:gd name="connsiteX376" fmla="*/ 65585 w 3295027"/>
              <a:gd name="connsiteY376" fmla="*/ 1394857 h 2728472"/>
              <a:gd name="connsiteX377" fmla="*/ 45049 w 3295027"/>
              <a:gd name="connsiteY377" fmla="*/ 1214883 h 2728472"/>
              <a:gd name="connsiteX378" fmla="*/ 29647 w 3295027"/>
              <a:gd name="connsiteY378" fmla="*/ 1266304 h 2728472"/>
              <a:gd name="connsiteX379" fmla="*/ 106661 w 3295027"/>
              <a:gd name="connsiteY379" fmla="*/ 484694 h 2728472"/>
              <a:gd name="connsiteX380" fmla="*/ 209345 w 3295027"/>
              <a:gd name="connsiteY380" fmla="*/ 124746 h 2728472"/>
              <a:gd name="connsiteX381" fmla="*/ 358240 w 3295027"/>
              <a:gd name="connsiteY381" fmla="*/ 1332 h 272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</a:cxnLst>
            <a:rect l="l" t="t" r="r" b="b"/>
            <a:pathLst>
              <a:path w="3295027" h="2728472">
                <a:moveTo>
                  <a:pt x="497479" y="2402436"/>
                </a:moveTo>
                <a:cubicBezTo>
                  <a:pt x="497479" y="2402436"/>
                  <a:pt x="491980" y="2407464"/>
                  <a:pt x="491980" y="2412492"/>
                </a:cubicBezTo>
                <a:cubicBezTo>
                  <a:pt x="491980" y="2417521"/>
                  <a:pt x="491980" y="2422549"/>
                  <a:pt x="497479" y="2427576"/>
                </a:cubicBezTo>
                <a:cubicBezTo>
                  <a:pt x="502980" y="2422549"/>
                  <a:pt x="508479" y="2412492"/>
                  <a:pt x="513978" y="2407464"/>
                </a:cubicBezTo>
                <a:cubicBezTo>
                  <a:pt x="508479" y="2407464"/>
                  <a:pt x="497479" y="2402436"/>
                  <a:pt x="497479" y="2402436"/>
                </a:cubicBezTo>
                <a:close/>
                <a:moveTo>
                  <a:pt x="728561" y="2336444"/>
                </a:moveTo>
                <a:cubicBezTo>
                  <a:pt x="723621" y="2361584"/>
                  <a:pt x="708807" y="2411863"/>
                  <a:pt x="708807" y="2411863"/>
                </a:cubicBezTo>
                <a:cubicBezTo>
                  <a:pt x="718683" y="2396780"/>
                  <a:pt x="738437" y="2371640"/>
                  <a:pt x="738437" y="2371640"/>
                </a:cubicBezTo>
                <a:cubicBezTo>
                  <a:pt x="733499" y="2366613"/>
                  <a:pt x="728561" y="2366613"/>
                  <a:pt x="728561" y="2366613"/>
                </a:cubicBezTo>
                <a:cubicBezTo>
                  <a:pt x="733499" y="2356556"/>
                  <a:pt x="743375" y="2336444"/>
                  <a:pt x="743375" y="2336444"/>
                </a:cubicBezTo>
                <a:cubicBezTo>
                  <a:pt x="738437" y="2336444"/>
                  <a:pt x="733499" y="2336444"/>
                  <a:pt x="728561" y="2336444"/>
                </a:cubicBezTo>
                <a:close/>
                <a:moveTo>
                  <a:pt x="779198" y="2251601"/>
                </a:moveTo>
                <a:cubicBezTo>
                  <a:pt x="769141" y="2272872"/>
                  <a:pt x="759085" y="2288826"/>
                  <a:pt x="749030" y="2294143"/>
                </a:cubicBezTo>
                <a:cubicBezTo>
                  <a:pt x="744002" y="2294143"/>
                  <a:pt x="738974" y="2288826"/>
                  <a:pt x="738974" y="2288826"/>
                </a:cubicBezTo>
                <a:cubicBezTo>
                  <a:pt x="738974" y="2299462"/>
                  <a:pt x="733947" y="2320733"/>
                  <a:pt x="733947" y="2320733"/>
                </a:cubicBezTo>
                <a:cubicBezTo>
                  <a:pt x="733947" y="2320733"/>
                  <a:pt x="738974" y="2315416"/>
                  <a:pt x="738974" y="2315416"/>
                </a:cubicBezTo>
                <a:cubicBezTo>
                  <a:pt x="749030" y="2315416"/>
                  <a:pt x="759085" y="2310097"/>
                  <a:pt x="774170" y="2310097"/>
                </a:cubicBezTo>
                <a:cubicBezTo>
                  <a:pt x="774170" y="2299462"/>
                  <a:pt x="779198" y="2288826"/>
                  <a:pt x="784225" y="2278191"/>
                </a:cubicBezTo>
                <a:cubicBezTo>
                  <a:pt x="784225" y="2278191"/>
                  <a:pt x="784225" y="2278191"/>
                  <a:pt x="779198" y="2251601"/>
                </a:cubicBezTo>
                <a:close/>
                <a:moveTo>
                  <a:pt x="862788" y="2110189"/>
                </a:moveTo>
                <a:cubicBezTo>
                  <a:pt x="847558" y="2135533"/>
                  <a:pt x="822176" y="2191286"/>
                  <a:pt x="796794" y="2236901"/>
                </a:cubicBezTo>
                <a:cubicBezTo>
                  <a:pt x="796794" y="2247037"/>
                  <a:pt x="796794" y="2257175"/>
                  <a:pt x="796794" y="2267311"/>
                </a:cubicBezTo>
                <a:cubicBezTo>
                  <a:pt x="822176" y="2211560"/>
                  <a:pt x="862788" y="2140601"/>
                  <a:pt x="862788" y="2110189"/>
                </a:cubicBezTo>
                <a:close/>
                <a:moveTo>
                  <a:pt x="1288150" y="2094479"/>
                </a:moveTo>
                <a:cubicBezTo>
                  <a:pt x="1195449" y="2207606"/>
                  <a:pt x="1107896" y="2320733"/>
                  <a:pt x="1113047" y="2315591"/>
                </a:cubicBezTo>
                <a:cubicBezTo>
                  <a:pt x="1133648" y="2295021"/>
                  <a:pt x="1231500" y="2192179"/>
                  <a:pt x="1293301" y="2125331"/>
                </a:cubicBezTo>
                <a:cubicBezTo>
                  <a:pt x="1293301" y="2115047"/>
                  <a:pt x="1288150" y="2104765"/>
                  <a:pt x="1288150" y="2094479"/>
                </a:cubicBezTo>
                <a:close/>
                <a:moveTo>
                  <a:pt x="359999" y="2085050"/>
                </a:moveTo>
                <a:cubicBezTo>
                  <a:pt x="370124" y="2161535"/>
                  <a:pt x="400500" y="2263517"/>
                  <a:pt x="425816" y="2355299"/>
                </a:cubicBezTo>
                <a:cubicBezTo>
                  <a:pt x="435942" y="2345100"/>
                  <a:pt x="441005" y="2334903"/>
                  <a:pt x="451129" y="2324705"/>
                </a:cubicBezTo>
                <a:cubicBezTo>
                  <a:pt x="435942" y="2253318"/>
                  <a:pt x="420753" y="2176833"/>
                  <a:pt x="415689" y="2146238"/>
                </a:cubicBezTo>
                <a:cubicBezTo>
                  <a:pt x="390376" y="2136041"/>
                  <a:pt x="375187" y="2110545"/>
                  <a:pt x="359999" y="2085050"/>
                </a:cubicBezTo>
                <a:close/>
                <a:moveTo>
                  <a:pt x="416563" y="2012775"/>
                </a:moveTo>
                <a:cubicBezTo>
                  <a:pt x="421670" y="2069175"/>
                  <a:pt x="447200" y="2197353"/>
                  <a:pt x="472734" y="2305022"/>
                </a:cubicBezTo>
                <a:cubicBezTo>
                  <a:pt x="482946" y="2294769"/>
                  <a:pt x="493157" y="2284515"/>
                  <a:pt x="498265" y="2274259"/>
                </a:cubicBezTo>
                <a:cubicBezTo>
                  <a:pt x="472734" y="2176845"/>
                  <a:pt x="442092" y="2023030"/>
                  <a:pt x="416563" y="2012775"/>
                </a:cubicBezTo>
                <a:close/>
                <a:moveTo>
                  <a:pt x="729758" y="2000206"/>
                </a:moveTo>
                <a:cubicBezTo>
                  <a:pt x="729758" y="2005312"/>
                  <a:pt x="729758" y="2005312"/>
                  <a:pt x="724520" y="2005312"/>
                </a:cubicBezTo>
                <a:cubicBezTo>
                  <a:pt x="729758" y="2020632"/>
                  <a:pt x="729758" y="2030846"/>
                  <a:pt x="729758" y="2041059"/>
                </a:cubicBezTo>
                <a:cubicBezTo>
                  <a:pt x="734996" y="2041059"/>
                  <a:pt x="734996" y="2035951"/>
                  <a:pt x="740233" y="2030846"/>
                </a:cubicBezTo>
                <a:cubicBezTo>
                  <a:pt x="734996" y="2025740"/>
                  <a:pt x="734996" y="2015525"/>
                  <a:pt x="729758" y="2000206"/>
                </a:cubicBezTo>
                <a:close/>
                <a:moveTo>
                  <a:pt x="1268160" y="1997062"/>
                </a:moveTo>
                <a:cubicBezTo>
                  <a:pt x="1232414" y="2038044"/>
                  <a:pt x="1191564" y="2089268"/>
                  <a:pt x="1191564" y="2089268"/>
                </a:cubicBezTo>
                <a:cubicBezTo>
                  <a:pt x="1181349" y="2109760"/>
                  <a:pt x="1160926" y="2145618"/>
                  <a:pt x="1160926" y="2145618"/>
                </a:cubicBezTo>
                <a:cubicBezTo>
                  <a:pt x="1176244" y="2140496"/>
                  <a:pt x="1120073" y="2212213"/>
                  <a:pt x="1114965" y="2222456"/>
                </a:cubicBezTo>
                <a:cubicBezTo>
                  <a:pt x="1104753" y="2237824"/>
                  <a:pt x="1023050" y="2371012"/>
                  <a:pt x="1033263" y="2371012"/>
                </a:cubicBezTo>
                <a:cubicBezTo>
                  <a:pt x="1114965" y="2253194"/>
                  <a:pt x="1196669" y="2130250"/>
                  <a:pt x="1268160" y="2002186"/>
                </a:cubicBezTo>
                <a:cubicBezTo>
                  <a:pt x="1268160" y="2002186"/>
                  <a:pt x="1268160" y="1997062"/>
                  <a:pt x="1268160" y="1997062"/>
                </a:cubicBezTo>
                <a:close/>
                <a:moveTo>
                  <a:pt x="1497557" y="1981351"/>
                </a:moveTo>
                <a:cubicBezTo>
                  <a:pt x="1512985" y="2048264"/>
                  <a:pt x="1564405" y="2207824"/>
                  <a:pt x="1584974" y="2279883"/>
                </a:cubicBezTo>
                <a:cubicBezTo>
                  <a:pt x="1595259" y="2269590"/>
                  <a:pt x="1600403" y="2259295"/>
                  <a:pt x="1600403" y="2259295"/>
                </a:cubicBezTo>
                <a:cubicBezTo>
                  <a:pt x="1605543" y="2259295"/>
                  <a:pt x="1605543" y="2254148"/>
                  <a:pt x="1610686" y="2249001"/>
                </a:cubicBezTo>
                <a:cubicBezTo>
                  <a:pt x="1590116" y="2197530"/>
                  <a:pt x="1559265" y="2053410"/>
                  <a:pt x="1554122" y="2022528"/>
                </a:cubicBezTo>
                <a:cubicBezTo>
                  <a:pt x="1528410" y="2012233"/>
                  <a:pt x="1518127" y="1996793"/>
                  <a:pt x="1497557" y="1981351"/>
                </a:cubicBezTo>
                <a:close/>
                <a:moveTo>
                  <a:pt x="457414" y="1971923"/>
                </a:moveTo>
                <a:cubicBezTo>
                  <a:pt x="478065" y="2069339"/>
                  <a:pt x="493554" y="2166753"/>
                  <a:pt x="509042" y="2264170"/>
                </a:cubicBezTo>
                <a:cubicBezTo>
                  <a:pt x="514204" y="2253917"/>
                  <a:pt x="524529" y="2248788"/>
                  <a:pt x="529692" y="2238534"/>
                </a:cubicBezTo>
                <a:cubicBezTo>
                  <a:pt x="503878" y="2161626"/>
                  <a:pt x="493554" y="2089846"/>
                  <a:pt x="478065" y="1992433"/>
                </a:cubicBezTo>
                <a:cubicBezTo>
                  <a:pt x="467741" y="1987304"/>
                  <a:pt x="462577" y="1982176"/>
                  <a:pt x="457414" y="1971923"/>
                </a:cubicBezTo>
                <a:close/>
                <a:moveTo>
                  <a:pt x="719809" y="1949927"/>
                </a:moveTo>
                <a:cubicBezTo>
                  <a:pt x="719809" y="1955164"/>
                  <a:pt x="715094" y="1955164"/>
                  <a:pt x="715094" y="1955164"/>
                </a:cubicBezTo>
                <a:cubicBezTo>
                  <a:pt x="715094" y="1965639"/>
                  <a:pt x="719809" y="1970876"/>
                  <a:pt x="719809" y="1981351"/>
                </a:cubicBezTo>
                <a:cubicBezTo>
                  <a:pt x="719809" y="1976113"/>
                  <a:pt x="724521" y="1970876"/>
                  <a:pt x="724521" y="1970876"/>
                </a:cubicBezTo>
                <a:cubicBezTo>
                  <a:pt x="724521" y="1965639"/>
                  <a:pt x="719809" y="1960403"/>
                  <a:pt x="719809" y="1949927"/>
                </a:cubicBezTo>
                <a:close/>
                <a:moveTo>
                  <a:pt x="1560406" y="1918502"/>
                </a:moveTo>
                <a:cubicBezTo>
                  <a:pt x="1560406" y="1964695"/>
                  <a:pt x="1611035" y="2144337"/>
                  <a:pt x="1621161" y="2226461"/>
                </a:cubicBezTo>
                <a:cubicBezTo>
                  <a:pt x="1631285" y="2211062"/>
                  <a:pt x="1641412" y="2190532"/>
                  <a:pt x="1651538" y="2170002"/>
                </a:cubicBezTo>
                <a:cubicBezTo>
                  <a:pt x="1636349" y="2154604"/>
                  <a:pt x="1590783" y="1923635"/>
                  <a:pt x="1560406" y="1918502"/>
                </a:cubicBezTo>
                <a:close/>
                <a:moveTo>
                  <a:pt x="1601257" y="1887078"/>
                </a:moveTo>
                <a:cubicBezTo>
                  <a:pt x="1621684" y="1979637"/>
                  <a:pt x="1637002" y="2072195"/>
                  <a:pt x="1652322" y="2169897"/>
                </a:cubicBezTo>
                <a:cubicBezTo>
                  <a:pt x="1662534" y="2154470"/>
                  <a:pt x="1672749" y="2133902"/>
                  <a:pt x="1682961" y="2123619"/>
                </a:cubicBezTo>
                <a:cubicBezTo>
                  <a:pt x="1647215" y="2051627"/>
                  <a:pt x="1637002" y="1989923"/>
                  <a:pt x="1616576" y="1897364"/>
                </a:cubicBezTo>
                <a:cubicBezTo>
                  <a:pt x="1611469" y="1892221"/>
                  <a:pt x="1606364" y="1892221"/>
                  <a:pt x="1601257" y="1887078"/>
                </a:cubicBezTo>
                <a:close/>
                <a:moveTo>
                  <a:pt x="699381" y="1877650"/>
                </a:moveTo>
                <a:cubicBezTo>
                  <a:pt x="704096" y="1893076"/>
                  <a:pt x="704096" y="1908501"/>
                  <a:pt x="704096" y="1918787"/>
                </a:cubicBezTo>
                <a:cubicBezTo>
                  <a:pt x="708808" y="1923930"/>
                  <a:pt x="708808" y="1929072"/>
                  <a:pt x="708808" y="1934214"/>
                </a:cubicBezTo>
                <a:cubicBezTo>
                  <a:pt x="708808" y="1929072"/>
                  <a:pt x="708808" y="1923930"/>
                  <a:pt x="708808" y="1923930"/>
                </a:cubicBezTo>
                <a:cubicBezTo>
                  <a:pt x="708808" y="1908501"/>
                  <a:pt x="704096" y="1893076"/>
                  <a:pt x="699381" y="1877650"/>
                </a:cubicBezTo>
                <a:close/>
                <a:moveTo>
                  <a:pt x="1495201" y="1827372"/>
                </a:moveTo>
                <a:cubicBezTo>
                  <a:pt x="1490096" y="1832478"/>
                  <a:pt x="1490096" y="1832478"/>
                  <a:pt x="1484988" y="1837585"/>
                </a:cubicBezTo>
                <a:cubicBezTo>
                  <a:pt x="1505415" y="1873329"/>
                  <a:pt x="1525841" y="1909074"/>
                  <a:pt x="1525841" y="1909074"/>
                </a:cubicBezTo>
                <a:cubicBezTo>
                  <a:pt x="1520733" y="1883543"/>
                  <a:pt x="1510522" y="1837585"/>
                  <a:pt x="1510522" y="1837585"/>
                </a:cubicBezTo>
                <a:cubicBezTo>
                  <a:pt x="1505415" y="1837585"/>
                  <a:pt x="1500307" y="1842690"/>
                  <a:pt x="1500307" y="1842690"/>
                </a:cubicBezTo>
                <a:cubicBezTo>
                  <a:pt x="1495201" y="1837585"/>
                  <a:pt x="1495201" y="1832478"/>
                  <a:pt x="1495201" y="1827372"/>
                </a:cubicBezTo>
                <a:close/>
                <a:moveTo>
                  <a:pt x="1233594" y="1827372"/>
                </a:moveTo>
                <a:cubicBezTo>
                  <a:pt x="1171330" y="1920018"/>
                  <a:pt x="1067556" y="2053843"/>
                  <a:pt x="1015669" y="2115609"/>
                </a:cubicBezTo>
                <a:cubicBezTo>
                  <a:pt x="1015669" y="2120756"/>
                  <a:pt x="1010480" y="2125903"/>
                  <a:pt x="1010480" y="2125903"/>
                </a:cubicBezTo>
                <a:cubicBezTo>
                  <a:pt x="1020857" y="2120756"/>
                  <a:pt x="1036424" y="2105314"/>
                  <a:pt x="1036424" y="2105314"/>
                </a:cubicBezTo>
                <a:cubicBezTo>
                  <a:pt x="1103877" y="2017813"/>
                  <a:pt x="1171330" y="1930315"/>
                  <a:pt x="1233594" y="1842814"/>
                </a:cubicBezTo>
                <a:cubicBezTo>
                  <a:pt x="1233594" y="1837667"/>
                  <a:pt x="1233594" y="1832517"/>
                  <a:pt x="1233594" y="1827372"/>
                </a:cubicBezTo>
                <a:close/>
                <a:moveTo>
                  <a:pt x="338002" y="1827372"/>
                </a:moveTo>
                <a:cubicBezTo>
                  <a:pt x="332765" y="1832478"/>
                  <a:pt x="327527" y="1847798"/>
                  <a:pt x="322290" y="1847798"/>
                </a:cubicBezTo>
                <a:cubicBezTo>
                  <a:pt x="343237" y="1893755"/>
                  <a:pt x="358952" y="1944819"/>
                  <a:pt x="385138" y="1990778"/>
                </a:cubicBezTo>
                <a:cubicBezTo>
                  <a:pt x="374662" y="1955032"/>
                  <a:pt x="358952" y="1888648"/>
                  <a:pt x="358952" y="1888648"/>
                </a:cubicBezTo>
                <a:cubicBezTo>
                  <a:pt x="358952" y="1888648"/>
                  <a:pt x="348476" y="1893755"/>
                  <a:pt x="348476" y="1893755"/>
                </a:cubicBezTo>
                <a:cubicBezTo>
                  <a:pt x="343237" y="1873329"/>
                  <a:pt x="338002" y="1827372"/>
                  <a:pt x="338002" y="1827372"/>
                </a:cubicBezTo>
                <a:close/>
                <a:moveTo>
                  <a:pt x="570542" y="1780236"/>
                </a:moveTo>
                <a:cubicBezTo>
                  <a:pt x="575685" y="1800787"/>
                  <a:pt x="601395" y="1954915"/>
                  <a:pt x="627106" y="2088495"/>
                </a:cubicBezTo>
                <a:cubicBezTo>
                  <a:pt x="632249" y="2073081"/>
                  <a:pt x="642532" y="2057667"/>
                  <a:pt x="652817" y="2047392"/>
                </a:cubicBezTo>
                <a:cubicBezTo>
                  <a:pt x="657959" y="2062806"/>
                  <a:pt x="663101" y="2083356"/>
                  <a:pt x="657959" y="2103907"/>
                </a:cubicBezTo>
                <a:cubicBezTo>
                  <a:pt x="668244" y="2098771"/>
                  <a:pt x="673387" y="2098771"/>
                  <a:pt x="683670" y="2093632"/>
                </a:cubicBezTo>
                <a:cubicBezTo>
                  <a:pt x="596253" y="1975466"/>
                  <a:pt x="652817" y="1898402"/>
                  <a:pt x="570542" y="1780236"/>
                </a:cubicBezTo>
                <a:close/>
                <a:moveTo>
                  <a:pt x="919351" y="1761381"/>
                </a:moveTo>
                <a:cubicBezTo>
                  <a:pt x="898736" y="1792019"/>
                  <a:pt x="842046" y="1868618"/>
                  <a:pt x="790510" y="1935001"/>
                </a:cubicBezTo>
                <a:cubicBezTo>
                  <a:pt x="790510" y="1945213"/>
                  <a:pt x="790510" y="1955427"/>
                  <a:pt x="790510" y="1965639"/>
                </a:cubicBezTo>
                <a:cubicBezTo>
                  <a:pt x="842046" y="1894149"/>
                  <a:pt x="898736" y="1807338"/>
                  <a:pt x="919351" y="1776701"/>
                </a:cubicBezTo>
                <a:cubicBezTo>
                  <a:pt x="919351" y="1771594"/>
                  <a:pt x="919351" y="1761381"/>
                  <a:pt x="919351" y="1761381"/>
                </a:cubicBezTo>
                <a:close/>
                <a:moveTo>
                  <a:pt x="1714384" y="1733099"/>
                </a:moveTo>
                <a:cubicBezTo>
                  <a:pt x="1719568" y="1758891"/>
                  <a:pt x="1750681" y="1903324"/>
                  <a:pt x="1771420" y="2006491"/>
                </a:cubicBezTo>
                <a:cubicBezTo>
                  <a:pt x="1786977" y="1985858"/>
                  <a:pt x="1802531" y="1970383"/>
                  <a:pt x="1818087" y="1944590"/>
                </a:cubicBezTo>
                <a:cubicBezTo>
                  <a:pt x="1735126" y="1867217"/>
                  <a:pt x="1792162" y="1810474"/>
                  <a:pt x="1714384" y="1733099"/>
                </a:cubicBezTo>
                <a:close/>
                <a:moveTo>
                  <a:pt x="523074" y="1729956"/>
                </a:moveTo>
                <a:cubicBezTo>
                  <a:pt x="507693" y="1822322"/>
                  <a:pt x="564093" y="1991654"/>
                  <a:pt x="594857" y="2135332"/>
                </a:cubicBezTo>
                <a:cubicBezTo>
                  <a:pt x="599983" y="2130200"/>
                  <a:pt x="599983" y="2125069"/>
                  <a:pt x="605110" y="2119937"/>
                </a:cubicBezTo>
                <a:cubicBezTo>
                  <a:pt x="574346" y="1971129"/>
                  <a:pt x="543584" y="1776138"/>
                  <a:pt x="533330" y="1740220"/>
                </a:cubicBezTo>
                <a:cubicBezTo>
                  <a:pt x="533330" y="1740220"/>
                  <a:pt x="523074" y="1729956"/>
                  <a:pt x="523074" y="1729956"/>
                </a:cubicBezTo>
                <a:close/>
                <a:moveTo>
                  <a:pt x="1668746" y="1707959"/>
                </a:moveTo>
                <a:cubicBezTo>
                  <a:pt x="1648395" y="1784828"/>
                  <a:pt x="1724711" y="1928317"/>
                  <a:pt x="1745062" y="2041056"/>
                </a:cubicBezTo>
                <a:cubicBezTo>
                  <a:pt x="1750150" y="2035931"/>
                  <a:pt x="1750150" y="2030807"/>
                  <a:pt x="1755238" y="2025683"/>
                </a:cubicBezTo>
                <a:cubicBezTo>
                  <a:pt x="1724711" y="1923192"/>
                  <a:pt x="1689097" y="1743831"/>
                  <a:pt x="1678920" y="1713084"/>
                </a:cubicBezTo>
                <a:cubicBezTo>
                  <a:pt x="1678920" y="1713084"/>
                  <a:pt x="1668746" y="1707959"/>
                  <a:pt x="1668746" y="1707959"/>
                </a:cubicBezTo>
                <a:close/>
                <a:moveTo>
                  <a:pt x="1397001" y="1440853"/>
                </a:moveTo>
                <a:cubicBezTo>
                  <a:pt x="1397001" y="1440853"/>
                  <a:pt x="1397001" y="1451089"/>
                  <a:pt x="1397001" y="1451089"/>
                </a:cubicBezTo>
                <a:cubicBezTo>
                  <a:pt x="1407056" y="1486911"/>
                  <a:pt x="1422140" y="1558562"/>
                  <a:pt x="1432196" y="1619973"/>
                </a:cubicBezTo>
                <a:cubicBezTo>
                  <a:pt x="1432196" y="1619973"/>
                  <a:pt x="1432196" y="1619973"/>
                  <a:pt x="1442251" y="1614855"/>
                </a:cubicBezTo>
                <a:cubicBezTo>
                  <a:pt x="1442251" y="1614855"/>
                  <a:pt x="1447279" y="1609737"/>
                  <a:pt x="1447279" y="1609737"/>
                </a:cubicBezTo>
                <a:cubicBezTo>
                  <a:pt x="1432196" y="1553442"/>
                  <a:pt x="1422140" y="1492031"/>
                  <a:pt x="1402029" y="1451089"/>
                </a:cubicBezTo>
                <a:cubicBezTo>
                  <a:pt x="1402029" y="1451089"/>
                  <a:pt x="1397001" y="1440853"/>
                  <a:pt x="1397001" y="1440853"/>
                </a:cubicBezTo>
                <a:close/>
                <a:moveTo>
                  <a:pt x="1185830" y="1406285"/>
                </a:moveTo>
                <a:cubicBezTo>
                  <a:pt x="1185830" y="1426854"/>
                  <a:pt x="1170745" y="1452565"/>
                  <a:pt x="1180801" y="1462849"/>
                </a:cubicBezTo>
                <a:cubicBezTo>
                  <a:pt x="1185830" y="1462849"/>
                  <a:pt x="1190856" y="1462849"/>
                  <a:pt x="1195885" y="1457706"/>
                </a:cubicBezTo>
                <a:cubicBezTo>
                  <a:pt x="1195885" y="1442281"/>
                  <a:pt x="1190856" y="1421711"/>
                  <a:pt x="1185830" y="1406285"/>
                </a:cubicBezTo>
                <a:close/>
                <a:moveTo>
                  <a:pt x="1180173" y="1368576"/>
                </a:moveTo>
                <a:cubicBezTo>
                  <a:pt x="1177030" y="1373815"/>
                  <a:pt x="1177030" y="1379051"/>
                  <a:pt x="1177030" y="1384290"/>
                </a:cubicBezTo>
                <a:cubicBezTo>
                  <a:pt x="1177030" y="1384290"/>
                  <a:pt x="1180173" y="1384290"/>
                  <a:pt x="1180173" y="1384290"/>
                </a:cubicBezTo>
                <a:cubicBezTo>
                  <a:pt x="1180173" y="1379051"/>
                  <a:pt x="1180173" y="1373815"/>
                  <a:pt x="1180173" y="1368576"/>
                </a:cubicBezTo>
                <a:close/>
                <a:moveTo>
                  <a:pt x="256299" y="1324581"/>
                </a:moveTo>
                <a:cubicBezTo>
                  <a:pt x="261538" y="1370652"/>
                  <a:pt x="266774" y="1411597"/>
                  <a:pt x="272013" y="1457666"/>
                </a:cubicBezTo>
                <a:cubicBezTo>
                  <a:pt x="282485" y="1534445"/>
                  <a:pt x="308675" y="1682885"/>
                  <a:pt x="308675" y="1754544"/>
                </a:cubicBezTo>
                <a:cubicBezTo>
                  <a:pt x="303437" y="1759664"/>
                  <a:pt x="292962" y="1764782"/>
                  <a:pt x="292962" y="1764782"/>
                </a:cubicBezTo>
                <a:cubicBezTo>
                  <a:pt x="303437" y="1780139"/>
                  <a:pt x="313912" y="1821087"/>
                  <a:pt x="313912" y="1821087"/>
                </a:cubicBezTo>
                <a:cubicBezTo>
                  <a:pt x="313912" y="1815968"/>
                  <a:pt x="313912" y="1800612"/>
                  <a:pt x="313912" y="1800612"/>
                </a:cubicBezTo>
                <a:cubicBezTo>
                  <a:pt x="324386" y="1780139"/>
                  <a:pt x="329623" y="1764782"/>
                  <a:pt x="334861" y="1744308"/>
                </a:cubicBezTo>
                <a:cubicBezTo>
                  <a:pt x="313912" y="1647054"/>
                  <a:pt x="298198" y="1554919"/>
                  <a:pt x="282485" y="1452548"/>
                </a:cubicBezTo>
                <a:cubicBezTo>
                  <a:pt x="277249" y="1416717"/>
                  <a:pt x="272013" y="1355293"/>
                  <a:pt x="256299" y="1324581"/>
                </a:cubicBezTo>
                <a:close/>
                <a:moveTo>
                  <a:pt x="2422970" y="1072044"/>
                </a:moveTo>
                <a:cubicBezTo>
                  <a:pt x="2284871" y="1354765"/>
                  <a:pt x="2126311" y="1627208"/>
                  <a:pt x="1962638" y="1899648"/>
                </a:cubicBezTo>
                <a:cubicBezTo>
                  <a:pt x="2018900" y="1822544"/>
                  <a:pt x="2131426" y="1652910"/>
                  <a:pt x="2131426" y="1652910"/>
                </a:cubicBezTo>
                <a:cubicBezTo>
                  <a:pt x="2157001" y="1616925"/>
                  <a:pt x="2192803" y="1544960"/>
                  <a:pt x="2192803" y="1544960"/>
                </a:cubicBezTo>
                <a:cubicBezTo>
                  <a:pt x="2172346" y="1565523"/>
                  <a:pt x="2269526" y="1401030"/>
                  <a:pt x="2279757" y="1390748"/>
                </a:cubicBezTo>
                <a:cubicBezTo>
                  <a:pt x="2295100" y="1354765"/>
                  <a:pt x="2443429" y="1066903"/>
                  <a:pt x="2422970" y="1072044"/>
                </a:cubicBezTo>
                <a:close/>
                <a:moveTo>
                  <a:pt x="1247509" y="994628"/>
                </a:moveTo>
                <a:cubicBezTo>
                  <a:pt x="1222819" y="1148893"/>
                  <a:pt x="1227756" y="1298016"/>
                  <a:pt x="1217881" y="1447137"/>
                </a:cubicBezTo>
                <a:cubicBezTo>
                  <a:pt x="1227756" y="1441996"/>
                  <a:pt x="1237635" y="1436854"/>
                  <a:pt x="1242574" y="1431712"/>
                </a:cubicBezTo>
                <a:cubicBezTo>
                  <a:pt x="1242574" y="1287730"/>
                  <a:pt x="1247509" y="1159177"/>
                  <a:pt x="1252449" y="1015196"/>
                </a:cubicBezTo>
                <a:cubicBezTo>
                  <a:pt x="1252449" y="1010054"/>
                  <a:pt x="1247509" y="994628"/>
                  <a:pt x="1247509" y="994628"/>
                </a:cubicBezTo>
                <a:close/>
                <a:moveTo>
                  <a:pt x="1693960" y="985199"/>
                </a:moveTo>
                <a:cubicBezTo>
                  <a:pt x="1683275" y="1046688"/>
                  <a:pt x="1672593" y="1108179"/>
                  <a:pt x="1667250" y="1169670"/>
                </a:cubicBezTo>
                <a:cubicBezTo>
                  <a:pt x="1667250" y="1190165"/>
                  <a:pt x="1672593" y="1241406"/>
                  <a:pt x="1672593" y="1241406"/>
                </a:cubicBezTo>
                <a:cubicBezTo>
                  <a:pt x="1683275" y="1226036"/>
                  <a:pt x="1677934" y="1338765"/>
                  <a:pt x="1677934" y="1349015"/>
                </a:cubicBezTo>
                <a:cubicBezTo>
                  <a:pt x="1683275" y="1354137"/>
                  <a:pt x="1688618" y="1395133"/>
                  <a:pt x="1688618" y="1395133"/>
                </a:cubicBezTo>
                <a:cubicBezTo>
                  <a:pt x="1688618" y="1420754"/>
                  <a:pt x="1709986" y="1553980"/>
                  <a:pt x="1720672" y="1553980"/>
                </a:cubicBezTo>
                <a:cubicBezTo>
                  <a:pt x="1715329" y="1502740"/>
                  <a:pt x="1709986" y="1446374"/>
                  <a:pt x="1704645" y="1390008"/>
                </a:cubicBezTo>
                <a:cubicBezTo>
                  <a:pt x="1693960" y="1251657"/>
                  <a:pt x="1688618" y="1128677"/>
                  <a:pt x="1693960" y="985199"/>
                </a:cubicBezTo>
                <a:close/>
                <a:moveTo>
                  <a:pt x="2798525" y="931779"/>
                </a:moveTo>
                <a:cubicBezTo>
                  <a:pt x="2793376" y="936932"/>
                  <a:pt x="2788226" y="952394"/>
                  <a:pt x="2788226" y="952394"/>
                </a:cubicBezTo>
                <a:cubicBezTo>
                  <a:pt x="2767634" y="962701"/>
                  <a:pt x="2757338" y="978161"/>
                  <a:pt x="2741894" y="993623"/>
                </a:cubicBezTo>
                <a:cubicBezTo>
                  <a:pt x="2695558" y="1107002"/>
                  <a:pt x="2582296" y="1344065"/>
                  <a:pt x="2556556" y="1447137"/>
                </a:cubicBezTo>
                <a:cubicBezTo>
                  <a:pt x="2613187" y="1328605"/>
                  <a:pt x="2705854" y="1096695"/>
                  <a:pt x="2767634" y="998775"/>
                </a:cubicBezTo>
                <a:cubicBezTo>
                  <a:pt x="2772782" y="998775"/>
                  <a:pt x="2777931" y="998775"/>
                  <a:pt x="2777931" y="998775"/>
                </a:cubicBezTo>
                <a:cubicBezTo>
                  <a:pt x="2783079" y="978161"/>
                  <a:pt x="2798525" y="931779"/>
                  <a:pt x="2798525" y="931779"/>
                </a:cubicBezTo>
                <a:close/>
                <a:moveTo>
                  <a:pt x="579970" y="758944"/>
                </a:moveTo>
                <a:cubicBezTo>
                  <a:pt x="564651" y="841188"/>
                  <a:pt x="549333" y="918293"/>
                  <a:pt x="539118" y="1000536"/>
                </a:cubicBezTo>
                <a:cubicBezTo>
                  <a:pt x="539118" y="1031379"/>
                  <a:pt x="539118" y="1098203"/>
                  <a:pt x="539118" y="1098203"/>
                </a:cubicBezTo>
                <a:cubicBezTo>
                  <a:pt x="549333" y="1077641"/>
                  <a:pt x="544225" y="1221570"/>
                  <a:pt x="544225" y="1236991"/>
                </a:cubicBezTo>
                <a:cubicBezTo>
                  <a:pt x="549333" y="1293531"/>
                  <a:pt x="549333" y="1350077"/>
                  <a:pt x="554438" y="1406620"/>
                </a:cubicBezTo>
                <a:cubicBezTo>
                  <a:pt x="559544" y="1422040"/>
                  <a:pt x="569756" y="1535126"/>
                  <a:pt x="574864" y="1519706"/>
                </a:cubicBezTo>
                <a:cubicBezTo>
                  <a:pt x="574864" y="1504283"/>
                  <a:pt x="569756" y="1406620"/>
                  <a:pt x="569756" y="1406620"/>
                </a:cubicBezTo>
                <a:cubicBezTo>
                  <a:pt x="559544" y="1180446"/>
                  <a:pt x="564651" y="985117"/>
                  <a:pt x="579970" y="758944"/>
                </a:cubicBezTo>
                <a:close/>
                <a:moveTo>
                  <a:pt x="2839374" y="736948"/>
                </a:moveTo>
                <a:cubicBezTo>
                  <a:pt x="2823949" y="773179"/>
                  <a:pt x="2798237" y="845640"/>
                  <a:pt x="2798237" y="845640"/>
                </a:cubicBezTo>
                <a:cubicBezTo>
                  <a:pt x="2803379" y="845640"/>
                  <a:pt x="2808522" y="845640"/>
                  <a:pt x="2808522" y="845640"/>
                </a:cubicBezTo>
                <a:cubicBezTo>
                  <a:pt x="2798237" y="871518"/>
                  <a:pt x="2782810" y="912925"/>
                  <a:pt x="2782810" y="912925"/>
                </a:cubicBezTo>
                <a:cubicBezTo>
                  <a:pt x="2787953" y="912925"/>
                  <a:pt x="2798237" y="907748"/>
                  <a:pt x="2803379" y="907748"/>
                </a:cubicBezTo>
                <a:cubicBezTo>
                  <a:pt x="2818807" y="850815"/>
                  <a:pt x="2839374" y="736948"/>
                  <a:pt x="2839374" y="736948"/>
                </a:cubicBezTo>
                <a:close/>
                <a:moveTo>
                  <a:pt x="358240" y="1332"/>
                </a:moveTo>
                <a:cubicBezTo>
                  <a:pt x="368506" y="21901"/>
                  <a:pt x="332566" y="104177"/>
                  <a:pt x="347972" y="119603"/>
                </a:cubicBezTo>
                <a:cubicBezTo>
                  <a:pt x="373641" y="114460"/>
                  <a:pt x="430118" y="16758"/>
                  <a:pt x="455790" y="11618"/>
                </a:cubicBezTo>
                <a:cubicBezTo>
                  <a:pt x="481462" y="21901"/>
                  <a:pt x="491728" y="42471"/>
                  <a:pt x="517401" y="52753"/>
                </a:cubicBezTo>
                <a:cubicBezTo>
                  <a:pt x="558473" y="63039"/>
                  <a:pt x="599548" y="27044"/>
                  <a:pt x="579010" y="83607"/>
                </a:cubicBezTo>
                <a:cubicBezTo>
                  <a:pt x="537938" y="186449"/>
                  <a:pt x="507131" y="279009"/>
                  <a:pt x="481462" y="381852"/>
                </a:cubicBezTo>
                <a:cubicBezTo>
                  <a:pt x="481462" y="402422"/>
                  <a:pt x="481462" y="438416"/>
                  <a:pt x="481462" y="438416"/>
                </a:cubicBezTo>
                <a:cubicBezTo>
                  <a:pt x="496863" y="412705"/>
                  <a:pt x="491728" y="366426"/>
                  <a:pt x="517401" y="356141"/>
                </a:cubicBezTo>
                <a:cubicBezTo>
                  <a:pt x="532804" y="412705"/>
                  <a:pt x="507131" y="469268"/>
                  <a:pt x="481462" y="525832"/>
                </a:cubicBezTo>
                <a:cubicBezTo>
                  <a:pt x="445520" y="762373"/>
                  <a:pt x="414714" y="942347"/>
                  <a:pt x="394178" y="1184029"/>
                </a:cubicBezTo>
                <a:cubicBezTo>
                  <a:pt x="394178" y="1189172"/>
                  <a:pt x="399313" y="1199455"/>
                  <a:pt x="399313" y="1199455"/>
                </a:cubicBezTo>
                <a:cubicBezTo>
                  <a:pt x="399313" y="1184029"/>
                  <a:pt x="404448" y="1153176"/>
                  <a:pt x="404448" y="1153176"/>
                </a:cubicBezTo>
                <a:cubicBezTo>
                  <a:pt x="419849" y="957774"/>
                  <a:pt x="445520" y="788082"/>
                  <a:pt x="481462" y="597823"/>
                </a:cubicBezTo>
                <a:cubicBezTo>
                  <a:pt x="486594" y="572113"/>
                  <a:pt x="496863" y="530975"/>
                  <a:pt x="496863" y="530975"/>
                </a:cubicBezTo>
                <a:cubicBezTo>
                  <a:pt x="507131" y="525832"/>
                  <a:pt x="522534" y="525832"/>
                  <a:pt x="522534" y="525832"/>
                </a:cubicBezTo>
                <a:cubicBezTo>
                  <a:pt x="532804" y="500122"/>
                  <a:pt x="553341" y="453843"/>
                  <a:pt x="553341" y="453843"/>
                </a:cubicBezTo>
                <a:cubicBezTo>
                  <a:pt x="558473" y="422990"/>
                  <a:pt x="579010" y="315004"/>
                  <a:pt x="594415" y="289294"/>
                </a:cubicBezTo>
                <a:cubicBezTo>
                  <a:pt x="594415" y="289294"/>
                  <a:pt x="594415" y="289294"/>
                  <a:pt x="640622" y="227588"/>
                </a:cubicBezTo>
                <a:cubicBezTo>
                  <a:pt x="661159" y="191592"/>
                  <a:pt x="702233" y="114460"/>
                  <a:pt x="748442" y="109317"/>
                </a:cubicBezTo>
                <a:cubicBezTo>
                  <a:pt x="743307" y="119603"/>
                  <a:pt x="738173" y="129885"/>
                  <a:pt x="738173" y="129885"/>
                </a:cubicBezTo>
                <a:cubicBezTo>
                  <a:pt x="733038" y="160741"/>
                  <a:pt x="768977" y="227588"/>
                  <a:pt x="763845" y="258440"/>
                </a:cubicBezTo>
                <a:cubicBezTo>
                  <a:pt x="763845" y="263583"/>
                  <a:pt x="753574" y="279009"/>
                  <a:pt x="753574" y="279009"/>
                </a:cubicBezTo>
                <a:cubicBezTo>
                  <a:pt x="753574" y="279009"/>
                  <a:pt x="758711" y="273867"/>
                  <a:pt x="758711" y="273867"/>
                </a:cubicBezTo>
                <a:cubicBezTo>
                  <a:pt x="753574" y="294437"/>
                  <a:pt x="743307" y="325288"/>
                  <a:pt x="743307" y="325288"/>
                </a:cubicBezTo>
                <a:cubicBezTo>
                  <a:pt x="727905" y="345858"/>
                  <a:pt x="743307" y="428130"/>
                  <a:pt x="722770" y="500122"/>
                </a:cubicBezTo>
                <a:cubicBezTo>
                  <a:pt x="768977" y="1487418"/>
                  <a:pt x="779247" y="1600545"/>
                  <a:pt x="784383" y="1775378"/>
                </a:cubicBezTo>
                <a:cubicBezTo>
                  <a:pt x="835723" y="1713673"/>
                  <a:pt x="892200" y="1651966"/>
                  <a:pt x="938409" y="1600545"/>
                </a:cubicBezTo>
                <a:cubicBezTo>
                  <a:pt x="979481" y="1507985"/>
                  <a:pt x="984617" y="1502845"/>
                  <a:pt x="1051363" y="1425711"/>
                </a:cubicBezTo>
                <a:cubicBezTo>
                  <a:pt x="1071899" y="1425711"/>
                  <a:pt x="1112972" y="1389717"/>
                  <a:pt x="1154046" y="1379432"/>
                </a:cubicBezTo>
                <a:cubicBezTo>
                  <a:pt x="1092436" y="1204597"/>
                  <a:pt x="1143778" y="978342"/>
                  <a:pt x="1205391" y="793225"/>
                </a:cubicBezTo>
                <a:cubicBezTo>
                  <a:pt x="1215658" y="669814"/>
                  <a:pt x="1225927" y="633817"/>
                  <a:pt x="1282404" y="520690"/>
                </a:cubicBezTo>
                <a:cubicBezTo>
                  <a:pt x="1308074" y="510407"/>
                  <a:pt x="1364551" y="422990"/>
                  <a:pt x="1421027" y="443558"/>
                </a:cubicBezTo>
                <a:cubicBezTo>
                  <a:pt x="1431297" y="453843"/>
                  <a:pt x="1400489" y="515549"/>
                  <a:pt x="1421027" y="525832"/>
                </a:cubicBezTo>
                <a:cubicBezTo>
                  <a:pt x="1441565" y="525832"/>
                  <a:pt x="1492907" y="458986"/>
                  <a:pt x="1518579" y="464128"/>
                </a:cubicBezTo>
                <a:cubicBezTo>
                  <a:pt x="1539115" y="474411"/>
                  <a:pt x="1554517" y="484694"/>
                  <a:pt x="1575055" y="500122"/>
                </a:cubicBezTo>
                <a:cubicBezTo>
                  <a:pt x="1610994" y="510407"/>
                  <a:pt x="1652069" y="494979"/>
                  <a:pt x="1641802" y="530975"/>
                </a:cubicBezTo>
                <a:cubicBezTo>
                  <a:pt x="1605862" y="597823"/>
                  <a:pt x="1585325" y="649246"/>
                  <a:pt x="1569920" y="721236"/>
                </a:cubicBezTo>
                <a:cubicBezTo>
                  <a:pt x="1569920" y="736661"/>
                  <a:pt x="1575055" y="762373"/>
                  <a:pt x="1575055" y="762373"/>
                </a:cubicBezTo>
                <a:cubicBezTo>
                  <a:pt x="1585325" y="741804"/>
                  <a:pt x="1580189" y="710949"/>
                  <a:pt x="1600727" y="705809"/>
                </a:cubicBezTo>
                <a:cubicBezTo>
                  <a:pt x="1621264" y="746945"/>
                  <a:pt x="1600727" y="782941"/>
                  <a:pt x="1580189" y="824078"/>
                </a:cubicBezTo>
                <a:cubicBezTo>
                  <a:pt x="1559652" y="1004054"/>
                  <a:pt x="1539115" y="1132608"/>
                  <a:pt x="1528848" y="1317725"/>
                </a:cubicBezTo>
                <a:cubicBezTo>
                  <a:pt x="1528848" y="1322868"/>
                  <a:pt x="1533981" y="1333151"/>
                  <a:pt x="1533981" y="1333151"/>
                </a:cubicBezTo>
                <a:cubicBezTo>
                  <a:pt x="1533981" y="1317725"/>
                  <a:pt x="1539115" y="1292015"/>
                  <a:pt x="1539115" y="1292015"/>
                </a:cubicBezTo>
                <a:cubicBezTo>
                  <a:pt x="1544250" y="1148034"/>
                  <a:pt x="1559652" y="1019480"/>
                  <a:pt x="1585325" y="870358"/>
                </a:cubicBezTo>
                <a:cubicBezTo>
                  <a:pt x="1590458" y="854932"/>
                  <a:pt x="1595591" y="824078"/>
                  <a:pt x="1595591" y="824078"/>
                </a:cubicBezTo>
                <a:cubicBezTo>
                  <a:pt x="1605862" y="824078"/>
                  <a:pt x="1621264" y="824078"/>
                  <a:pt x="1621264" y="824078"/>
                </a:cubicBezTo>
                <a:cubicBezTo>
                  <a:pt x="1631531" y="803509"/>
                  <a:pt x="1646934" y="772657"/>
                  <a:pt x="1646934" y="772657"/>
                </a:cubicBezTo>
                <a:cubicBezTo>
                  <a:pt x="1652069" y="752088"/>
                  <a:pt x="1662338" y="680097"/>
                  <a:pt x="1677741" y="664671"/>
                </a:cubicBezTo>
                <a:cubicBezTo>
                  <a:pt x="1677741" y="664671"/>
                  <a:pt x="1677741" y="664671"/>
                  <a:pt x="1708545" y="628676"/>
                </a:cubicBezTo>
                <a:cubicBezTo>
                  <a:pt x="1739352" y="602964"/>
                  <a:pt x="1765022" y="566970"/>
                  <a:pt x="1800962" y="572113"/>
                </a:cubicBezTo>
                <a:cubicBezTo>
                  <a:pt x="1800962" y="577253"/>
                  <a:pt x="1795828" y="582396"/>
                  <a:pt x="1795828" y="582396"/>
                </a:cubicBezTo>
                <a:cubicBezTo>
                  <a:pt x="1795828" y="597823"/>
                  <a:pt x="1836902" y="644103"/>
                  <a:pt x="1836902" y="659528"/>
                </a:cubicBezTo>
                <a:cubicBezTo>
                  <a:pt x="1836902" y="659528"/>
                  <a:pt x="1831767" y="669814"/>
                  <a:pt x="1831767" y="669814"/>
                </a:cubicBezTo>
                <a:cubicBezTo>
                  <a:pt x="1826632" y="674955"/>
                  <a:pt x="1821498" y="695524"/>
                  <a:pt x="1821498" y="695524"/>
                </a:cubicBezTo>
                <a:cubicBezTo>
                  <a:pt x="1806095" y="716092"/>
                  <a:pt x="1842036" y="731519"/>
                  <a:pt x="1821498" y="803509"/>
                </a:cubicBezTo>
                <a:cubicBezTo>
                  <a:pt x="1765022" y="998911"/>
                  <a:pt x="1744484" y="1184029"/>
                  <a:pt x="1744484" y="1384575"/>
                </a:cubicBezTo>
                <a:cubicBezTo>
                  <a:pt x="1744484" y="1412856"/>
                  <a:pt x="1744484" y="1426997"/>
                  <a:pt x="1744484" y="1433425"/>
                </a:cubicBezTo>
                <a:lnTo>
                  <a:pt x="1744484" y="1435996"/>
                </a:lnTo>
                <a:cubicBezTo>
                  <a:pt x="1744484" y="1420570"/>
                  <a:pt x="1749619" y="1400000"/>
                  <a:pt x="1749619" y="1379432"/>
                </a:cubicBezTo>
                <a:cubicBezTo>
                  <a:pt x="1754755" y="1333151"/>
                  <a:pt x="1780424" y="1086327"/>
                  <a:pt x="1800962" y="1050332"/>
                </a:cubicBezTo>
                <a:cubicBezTo>
                  <a:pt x="1811231" y="1055476"/>
                  <a:pt x="1806095" y="1343436"/>
                  <a:pt x="1806095" y="1369149"/>
                </a:cubicBezTo>
                <a:cubicBezTo>
                  <a:pt x="1811231" y="1507985"/>
                  <a:pt x="1821498" y="1682819"/>
                  <a:pt x="1847171" y="1816515"/>
                </a:cubicBezTo>
                <a:cubicBezTo>
                  <a:pt x="1852305" y="1847368"/>
                  <a:pt x="1862573" y="1862796"/>
                  <a:pt x="1862573" y="1883364"/>
                </a:cubicBezTo>
                <a:cubicBezTo>
                  <a:pt x="2037137" y="1651966"/>
                  <a:pt x="2263044" y="1322868"/>
                  <a:pt x="2309252" y="1214883"/>
                </a:cubicBezTo>
                <a:cubicBezTo>
                  <a:pt x="2247641" y="1307442"/>
                  <a:pt x="1996064" y="1687962"/>
                  <a:pt x="1929319" y="1744526"/>
                </a:cubicBezTo>
                <a:cubicBezTo>
                  <a:pt x="1949856" y="1677676"/>
                  <a:pt x="2442744" y="854932"/>
                  <a:pt x="2555696" y="618391"/>
                </a:cubicBezTo>
                <a:cubicBezTo>
                  <a:pt x="2586501" y="536118"/>
                  <a:pt x="2596772" y="479554"/>
                  <a:pt x="2673786" y="417847"/>
                </a:cubicBezTo>
                <a:cubicBezTo>
                  <a:pt x="2689187" y="628676"/>
                  <a:pt x="2581367" y="659528"/>
                  <a:pt x="2571099" y="829221"/>
                </a:cubicBezTo>
                <a:cubicBezTo>
                  <a:pt x="2591637" y="788082"/>
                  <a:pt x="2802140" y="309862"/>
                  <a:pt x="2812407" y="299577"/>
                </a:cubicBezTo>
                <a:cubicBezTo>
                  <a:pt x="2832945" y="325288"/>
                  <a:pt x="2607038" y="824078"/>
                  <a:pt x="2581367" y="885785"/>
                </a:cubicBezTo>
                <a:cubicBezTo>
                  <a:pt x="2581367" y="885785"/>
                  <a:pt x="2581367" y="901210"/>
                  <a:pt x="2581367" y="901210"/>
                </a:cubicBezTo>
                <a:cubicBezTo>
                  <a:pt x="2689187" y="772657"/>
                  <a:pt x="2786738" y="279009"/>
                  <a:pt x="2915094" y="258440"/>
                </a:cubicBezTo>
                <a:cubicBezTo>
                  <a:pt x="2889421" y="428130"/>
                  <a:pt x="2838080" y="525832"/>
                  <a:pt x="2771334" y="685240"/>
                </a:cubicBezTo>
                <a:cubicBezTo>
                  <a:pt x="2771334" y="695524"/>
                  <a:pt x="2771334" y="705809"/>
                  <a:pt x="2771334" y="716092"/>
                </a:cubicBezTo>
                <a:cubicBezTo>
                  <a:pt x="2827813" y="582396"/>
                  <a:pt x="2889421" y="448700"/>
                  <a:pt x="2945899" y="315004"/>
                </a:cubicBezTo>
                <a:cubicBezTo>
                  <a:pt x="2961301" y="330431"/>
                  <a:pt x="2807275" y="674955"/>
                  <a:pt x="2822677" y="700667"/>
                </a:cubicBezTo>
                <a:cubicBezTo>
                  <a:pt x="2879154" y="608107"/>
                  <a:pt x="3002375" y="263583"/>
                  <a:pt x="3038313" y="227588"/>
                </a:cubicBezTo>
                <a:cubicBezTo>
                  <a:pt x="3043449" y="273867"/>
                  <a:pt x="2925361" y="525832"/>
                  <a:pt x="2904825" y="577253"/>
                </a:cubicBezTo>
                <a:cubicBezTo>
                  <a:pt x="2915094" y="608107"/>
                  <a:pt x="2909959" y="638960"/>
                  <a:pt x="2909959" y="669814"/>
                </a:cubicBezTo>
                <a:cubicBezTo>
                  <a:pt x="2971570" y="541259"/>
                  <a:pt x="3043449" y="284151"/>
                  <a:pt x="3089658" y="201877"/>
                </a:cubicBezTo>
                <a:cubicBezTo>
                  <a:pt x="3089658" y="279009"/>
                  <a:pt x="2961301" y="602964"/>
                  <a:pt x="2925361" y="700667"/>
                </a:cubicBezTo>
                <a:cubicBezTo>
                  <a:pt x="2940766" y="690381"/>
                  <a:pt x="2971570" y="680097"/>
                  <a:pt x="2971570" y="680097"/>
                </a:cubicBezTo>
                <a:cubicBezTo>
                  <a:pt x="2981837" y="664671"/>
                  <a:pt x="2997243" y="628676"/>
                  <a:pt x="2997243" y="628676"/>
                </a:cubicBezTo>
                <a:cubicBezTo>
                  <a:pt x="3007509" y="577253"/>
                  <a:pt x="3022913" y="546402"/>
                  <a:pt x="3053720" y="505264"/>
                </a:cubicBezTo>
                <a:cubicBezTo>
                  <a:pt x="3079389" y="448700"/>
                  <a:pt x="3099926" y="392136"/>
                  <a:pt x="3156402" y="356141"/>
                </a:cubicBezTo>
                <a:cubicBezTo>
                  <a:pt x="3151267" y="386995"/>
                  <a:pt x="3105061" y="500122"/>
                  <a:pt x="3089658" y="541259"/>
                </a:cubicBezTo>
                <a:cubicBezTo>
                  <a:pt x="3094793" y="541259"/>
                  <a:pt x="3105061" y="536118"/>
                  <a:pt x="3105061" y="536118"/>
                </a:cubicBezTo>
                <a:cubicBezTo>
                  <a:pt x="3110195" y="525832"/>
                  <a:pt x="3115327" y="500122"/>
                  <a:pt x="3115327" y="500122"/>
                </a:cubicBezTo>
                <a:cubicBezTo>
                  <a:pt x="3187209" y="448700"/>
                  <a:pt x="3243685" y="217305"/>
                  <a:pt x="3295027" y="140171"/>
                </a:cubicBezTo>
                <a:cubicBezTo>
                  <a:pt x="3295027" y="320147"/>
                  <a:pt x="3171807" y="618391"/>
                  <a:pt x="3094793" y="788082"/>
                </a:cubicBezTo>
                <a:cubicBezTo>
                  <a:pt x="2997243" y="998911"/>
                  <a:pt x="2915094" y="1204597"/>
                  <a:pt x="2812407" y="1415427"/>
                </a:cubicBezTo>
                <a:cubicBezTo>
                  <a:pt x="2807275" y="1374290"/>
                  <a:pt x="2817542" y="1338293"/>
                  <a:pt x="2827813" y="1297157"/>
                </a:cubicBezTo>
                <a:cubicBezTo>
                  <a:pt x="2812407" y="1317725"/>
                  <a:pt x="2797005" y="1338293"/>
                  <a:pt x="2781602" y="1353721"/>
                </a:cubicBezTo>
                <a:cubicBezTo>
                  <a:pt x="2653248" y="1528553"/>
                  <a:pt x="2458145" y="1888505"/>
                  <a:pt x="2324655" y="2094191"/>
                </a:cubicBezTo>
                <a:cubicBezTo>
                  <a:pt x="2324655" y="2104477"/>
                  <a:pt x="2314385" y="2125045"/>
                  <a:pt x="2314385" y="2125045"/>
                </a:cubicBezTo>
                <a:cubicBezTo>
                  <a:pt x="2422207" y="1981065"/>
                  <a:pt x="2673786" y="1549123"/>
                  <a:pt x="2750798" y="1466849"/>
                </a:cubicBezTo>
                <a:cubicBezTo>
                  <a:pt x="2730261" y="1507985"/>
                  <a:pt x="2668650" y="1641682"/>
                  <a:pt x="2658380" y="1677676"/>
                </a:cubicBezTo>
                <a:cubicBezTo>
                  <a:pt x="2673786" y="1662251"/>
                  <a:pt x="2699456" y="1626255"/>
                  <a:pt x="2699456" y="1626255"/>
                </a:cubicBezTo>
                <a:cubicBezTo>
                  <a:pt x="2622442" y="1898791"/>
                  <a:pt x="2401669" y="2176467"/>
                  <a:pt x="2206567" y="2392438"/>
                </a:cubicBezTo>
                <a:cubicBezTo>
                  <a:pt x="2124419" y="2526133"/>
                  <a:pt x="2088480" y="2572414"/>
                  <a:pt x="1970391" y="2680397"/>
                </a:cubicBezTo>
                <a:cubicBezTo>
                  <a:pt x="1939587" y="2680397"/>
                  <a:pt x="1842036" y="2757531"/>
                  <a:pt x="1806095" y="2716393"/>
                </a:cubicBezTo>
                <a:cubicBezTo>
                  <a:pt x="1800962" y="2695824"/>
                  <a:pt x="1857438" y="2644403"/>
                  <a:pt x="1852305" y="2623833"/>
                </a:cubicBezTo>
                <a:cubicBezTo>
                  <a:pt x="1831767" y="2613550"/>
                  <a:pt x="1749619" y="2670114"/>
                  <a:pt x="1729081" y="2659829"/>
                </a:cubicBezTo>
                <a:cubicBezTo>
                  <a:pt x="1713680" y="2639261"/>
                  <a:pt x="1703410" y="2618693"/>
                  <a:pt x="1693143" y="2603265"/>
                </a:cubicBezTo>
                <a:cubicBezTo>
                  <a:pt x="1662338" y="2572414"/>
                  <a:pt x="1616129" y="2582697"/>
                  <a:pt x="1646934" y="2541561"/>
                </a:cubicBezTo>
                <a:cubicBezTo>
                  <a:pt x="1723948" y="2469569"/>
                  <a:pt x="1780424" y="2402723"/>
                  <a:pt x="1847171" y="2325589"/>
                </a:cubicBezTo>
                <a:cubicBezTo>
                  <a:pt x="1857438" y="2305020"/>
                  <a:pt x="1872842" y="2269025"/>
                  <a:pt x="1872842" y="2269025"/>
                </a:cubicBezTo>
                <a:cubicBezTo>
                  <a:pt x="1847171" y="2289595"/>
                  <a:pt x="1831767" y="2330731"/>
                  <a:pt x="1806095" y="2335874"/>
                </a:cubicBezTo>
                <a:cubicBezTo>
                  <a:pt x="1816366" y="2274168"/>
                  <a:pt x="1867709" y="2227888"/>
                  <a:pt x="1913915" y="2186750"/>
                </a:cubicBezTo>
                <a:cubicBezTo>
                  <a:pt x="2062809" y="1960495"/>
                  <a:pt x="2211702" y="1754808"/>
                  <a:pt x="2360595" y="1528553"/>
                </a:cubicBezTo>
                <a:cubicBezTo>
                  <a:pt x="2365730" y="1518270"/>
                  <a:pt x="2370865" y="1502845"/>
                  <a:pt x="2370865" y="1502845"/>
                </a:cubicBezTo>
                <a:cubicBezTo>
                  <a:pt x="2355459" y="1518270"/>
                  <a:pt x="2329789" y="1554266"/>
                  <a:pt x="2329789" y="1554266"/>
                </a:cubicBezTo>
                <a:cubicBezTo>
                  <a:pt x="2211702" y="1749669"/>
                  <a:pt x="2088480" y="1929644"/>
                  <a:pt x="1949856" y="2114761"/>
                </a:cubicBezTo>
                <a:cubicBezTo>
                  <a:pt x="1934452" y="2135329"/>
                  <a:pt x="1903646" y="2171323"/>
                  <a:pt x="1903646" y="2171323"/>
                </a:cubicBezTo>
                <a:cubicBezTo>
                  <a:pt x="1893377" y="2171323"/>
                  <a:pt x="1877974" y="2166184"/>
                  <a:pt x="1877974" y="2166184"/>
                </a:cubicBezTo>
                <a:cubicBezTo>
                  <a:pt x="1857438" y="2186750"/>
                  <a:pt x="1816366" y="2222747"/>
                  <a:pt x="1816366" y="2222747"/>
                </a:cubicBezTo>
                <a:cubicBezTo>
                  <a:pt x="1800962" y="2248456"/>
                  <a:pt x="1734217" y="2346159"/>
                  <a:pt x="1708545" y="2356441"/>
                </a:cubicBezTo>
                <a:cubicBezTo>
                  <a:pt x="1708545" y="2356441"/>
                  <a:pt x="1708545" y="2356441"/>
                  <a:pt x="1652069" y="2397580"/>
                </a:cubicBezTo>
                <a:cubicBezTo>
                  <a:pt x="1616129" y="2418148"/>
                  <a:pt x="1559652" y="2459285"/>
                  <a:pt x="1518579" y="2443859"/>
                </a:cubicBezTo>
                <a:cubicBezTo>
                  <a:pt x="1523714" y="2438716"/>
                  <a:pt x="1533981" y="2433573"/>
                  <a:pt x="1533981" y="2433573"/>
                </a:cubicBezTo>
                <a:cubicBezTo>
                  <a:pt x="1544250" y="2407864"/>
                  <a:pt x="1544250" y="2335874"/>
                  <a:pt x="1554517" y="2310163"/>
                </a:cubicBezTo>
                <a:cubicBezTo>
                  <a:pt x="1559652" y="2310163"/>
                  <a:pt x="1569920" y="2299877"/>
                  <a:pt x="1569920" y="2299877"/>
                </a:cubicBezTo>
                <a:cubicBezTo>
                  <a:pt x="1569920" y="2299877"/>
                  <a:pt x="1575055" y="2294738"/>
                  <a:pt x="1575055" y="2289595"/>
                </a:cubicBezTo>
                <a:cubicBezTo>
                  <a:pt x="1539115" y="2222747"/>
                  <a:pt x="1487773" y="2032487"/>
                  <a:pt x="1472370" y="1970781"/>
                </a:cubicBezTo>
                <a:cubicBezTo>
                  <a:pt x="1462102" y="1986208"/>
                  <a:pt x="1441565" y="2006776"/>
                  <a:pt x="1441565" y="2006776"/>
                </a:cubicBezTo>
                <a:cubicBezTo>
                  <a:pt x="1441565" y="2022202"/>
                  <a:pt x="1441565" y="2047913"/>
                  <a:pt x="1441565" y="2047913"/>
                </a:cubicBezTo>
                <a:cubicBezTo>
                  <a:pt x="1462102" y="2073623"/>
                  <a:pt x="1467237" y="2099334"/>
                  <a:pt x="1462102" y="2135329"/>
                </a:cubicBezTo>
                <a:cubicBezTo>
                  <a:pt x="1472370" y="2186750"/>
                  <a:pt x="1477503" y="2222747"/>
                  <a:pt x="1451834" y="2269025"/>
                </a:cubicBezTo>
                <a:cubicBezTo>
                  <a:pt x="1441565" y="2253599"/>
                  <a:pt x="1421027" y="2166184"/>
                  <a:pt x="1410759" y="2140472"/>
                </a:cubicBezTo>
                <a:cubicBezTo>
                  <a:pt x="1405624" y="2145614"/>
                  <a:pt x="1395357" y="2150755"/>
                  <a:pt x="1395357" y="2150755"/>
                </a:cubicBezTo>
                <a:cubicBezTo>
                  <a:pt x="1400489" y="2155898"/>
                  <a:pt x="1405624" y="2171323"/>
                  <a:pt x="1405624" y="2171323"/>
                </a:cubicBezTo>
                <a:cubicBezTo>
                  <a:pt x="1374820" y="2233031"/>
                  <a:pt x="1446700" y="2397580"/>
                  <a:pt x="1436431" y="2464428"/>
                </a:cubicBezTo>
                <a:cubicBezTo>
                  <a:pt x="1379952" y="2397580"/>
                  <a:pt x="1333745" y="2274168"/>
                  <a:pt x="1302938" y="2161041"/>
                </a:cubicBezTo>
                <a:cubicBezTo>
                  <a:pt x="1210524" y="2299877"/>
                  <a:pt x="1005155" y="2536418"/>
                  <a:pt x="948677" y="2598125"/>
                </a:cubicBezTo>
                <a:cubicBezTo>
                  <a:pt x="912737" y="2644403"/>
                  <a:pt x="902467" y="2670114"/>
                  <a:pt x="840857" y="2675257"/>
                </a:cubicBezTo>
                <a:cubicBezTo>
                  <a:pt x="845991" y="2531276"/>
                  <a:pt x="928140" y="2562129"/>
                  <a:pt x="923005" y="2464428"/>
                </a:cubicBezTo>
                <a:cubicBezTo>
                  <a:pt x="897336" y="2495280"/>
                  <a:pt x="753574" y="2675257"/>
                  <a:pt x="717635" y="2680397"/>
                </a:cubicBezTo>
                <a:cubicBezTo>
                  <a:pt x="702233" y="2675257"/>
                  <a:pt x="876798" y="2490137"/>
                  <a:pt x="917871" y="2428434"/>
                </a:cubicBezTo>
                <a:cubicBezTo>
                  <a:pt x="912737" y="2428434"/>
                  <a:pt x="912737" y="2418148"/>
                  <a:pt x="912737" y="2418148"/>
                </a:cubicBezTo>
                <a:cubicBezTo>
                  <a:pt x="840857" y="2449002"/>
                  <a:pt x="743307" y="2716393"/>
                  <a:pt x="630355" y="2654689"/>
                </a:cubicBezTo>
                <a:cubicBezTo>
                  <a:pt x="676562" y="2562129"/>
                  <a:pt x="707369" y="2546701"/>
                  <a:pt x="768977" y="2469569"/>
                </a:cubicBezTo>
                <a:cubicBezTo>
                  <a:pt x="763845" y="2464428"/>
                  <a:pt x="763845" y="2459285"/>
                  <a:pt x="763845" y="2454144"/>
                </a:cubicBezTo>
                <a:cubicBezTo>
                  <a:pt x="717635" y="2515850"/>
                  <a:pt x="676562" y="2551844"/>
                  <a:pt x="609818" y="2598125"/>
                </a:cubicBezTo>
                <a:cubicBezTo>
                  <a:pt x="630355" y="2572414"/>
                  <a:pt x="738173" y="2469569"/>
                  <a:pt x="722770" y="2438716"/>
                </a:cubicBezTo>
                <a:cubicBezTo>
                  <a:pt x="691966" y="2459285"/>
                  <a:pt x="558473" y="2618693"/>
                  <a:pt x="532804" y="2598125"/>
                </a:cubicBezTo>
                <a:cubicBezTo>
                  <a:pt x="532804" y="2582697"/>
                  <a:pt x="640622" y="2495280"/>
                  <a:pt x="661159" y="2474712"/>
                </a:cubicBezTo>
                <a:cubicBezTo>
                  <a:pt x="650891" y="2454144"/>
                  <a:pt x="656024" y="2443859"/>
                  <a:pt x="650891" y="2423291"/>
                </a:cubicBezTo>
                <a:cubicBezTo>
                  <a:pt x="620084" y="2454144"/>
                  <a:pt x="527669" y="2567271"/>
                  <a:pt x="491728" y="2582697"/>
                </a:cubicBezTo>
                <a:cubicBezTo>
                  <a:pt x="491728" y="2567271"/>
                  <a:pt x="620084" y="2433573"/>
                  <a:pt x="640622" y="2397580"/>
                </a:cubicBezTo>
                <a:cubicBezTo>
                  <a:pt x="630355" y="2397580"/>
                  <a:pt x="604683" y="2387295"/>
                  <a:pt x="604683" y="2387295"/>
                </a:cubicBezTo>
                <a:cubicBezTo>
                  <a:pt x="594415" y="2392438"/>
                  <a:pt x="584145" y="2402723"/>
                  <a:pt x="584145" y="2402723"/>
                </a:cubicBezTo>
                <a:cubicBezTo>
                  <a:pt x="573877" y="2428434"/>
                  <a:pt x="563608" y="2438716"/>
                  <a:pt x="537938" y="2443859"/>
                </a:cubicBezTo>
                <a:cubicBezTo>
                  <a:pt x="522534" y="2459285"/>
                  <a:pt x="512266" y="2464428"/>
                  <a:pt x="496863" y="2469569"/>
                </a:cubicBezTo>
                <a:cubicBezTo>
                  <a:pt x="496863" y="2469569"/>
                  <a:pt x="496863" y="2474712"/>
                  <a:pt x="496863" y="2474712"/>
                </a:cubicBezTo>
                <a:cubicBezTo>
                  <a:pt x="496863" y="2474712"/>
                  <a:pt x="496863" y="2474712"/>
                  <a:pt x="491728" y="2469569"/>
                </a:cubicBezTo>
                <a:cubicBezTo>
                  <a:pt x="486596" y="2472140"/>
                  <a:pt x="481462" y="2472140"/>
                  <a:pt x="475686" y="2471500"/>
                </a:cubicBezTo>
                <a:lnTo>
                  <a:pt x="457104" y="2469698"/>
                </a:lnTo>
                <a:lnTo>
                  <a:pt x="456817" y="2468542"/>
                </a:lnTo>
                <a:lnTo>
                  <a:pt x="481462" y="2443859"/>
                </a:lnTo>
                <a:cubicBezTo>
                  <a:pt x="476327" y="2433573"/>
                  <a:pt x="476327" y="2423291"/>
                  <a:pt x="471192" y="2413005"/>
                </a:cubicBezTo>
                <a:cubicBezTo>
                  <a:pt x="460924" y="2418148"/>
                  <a:pt x="455790" y="2418148"/>
                  <a:pt x="445520" y="2423291"/>
                </a:cubicBezTo>
                <a:lnTo>
                  <a:pt x="456817" y="2468542"/>
                </a:lnTo>
                <a:lnTo>
                  <a:pt x="455790" y="2469569"/>
                </a:lnTo>
                <a:lnTo>
                  <a:pt x="457104" y="2469698"/>
                </a:lnTo>
                <a:lnTo>
                  <a:pt x="459639" y="2479855"/>
                </a:lnTo>
                <a:cubicBezTo>
                  <a:pt x="463490" y="2496565"/>
                  <a:pt x="466056" y="2510706"/>
                  <a:pt x="466056" y="2520993"/>
                </a:cubicBezTo>
                <a:cubicBezTo>
                  <a:pt x="455790" y="2510706"/>
                  <a:pt x="440387" y="2474712"/>
                  <a:pt x="424985" y="2438716"/>
                </a:cubicBezTo>
                <a:cubicBezTo>
                  <a:pt x="394178" y="2454144"/>
                  <a:pt x="363373" y="2479855"/>
                  <a:pt x="332566" y="2479855"/>
                </a:cubicBezTo>
                <a:cubicBezTo>
                  <a:pt x="342835" y="2459285"/>
                  <a:pt x="373641" y="2418148"/>
                  <a:pt x="404448" y="2377010"/>
                </a:cubicBezTo>
                <a:cubicBezTo>
                  <a:pt x="373641" y="2263883"/>
                  <a:pt x="342835" y="2125045"/>
                  <a:pt x="332566" y="2068481"/>
                </a:cubicBezTo>
                <a:cubicBezTo>
                  <a:pt x="324867" y="2076194"/>
                  <a:pt x="315882" y="2087765"/>
                  <a:pt x="308821" y="2097407"/>
                </a:cubicBezTo>
                <a:lnTo>
                  <a:pt x="296983" y="2114254"/>
                </a:lnTo>
                <a:lnTo>
                  <a:pt x="296627" y="2109620"/>
                </a:lnTo>
                <a:cubicBezTo>
                  <a:pt x="296627" y="2109620"/>
                  <a:pt x="296627" y="2109620"/>
                  <a:pt x="296627" y="2114761"/>
                </a:cubicBezTo>
                <a:lnTo>
                  <a:pt x="296983" y="2114254"/>
                </a:lnTo>
                <a:lnTo>
                  <a:pt x="299194" y="2143043"/>
                </a:lnTo>
                <a:cubicBezTo>
                  <a:pt x="300479" y="2153328"/>
                  <a:pt x="301762" y="2161041"/>
                  <a:pt x="301762" y="2161041"/>
                </a:cubicBezTo>
                <a:cubicBezTo>
                  <a:pt x="322299" y="2207319"/>
                  <a:pt x="327434" y="2238174"/>
                  <a:pt x="322299" y="2284452"/>
                </a:cubicBezTo>
                <a:cubicBezTo>
                  <a:pt x="332566" y="2341016"/>
                  <a:pt x="347972" y="2397580"/>
                  <a:pt x="322299" y="2454144"/>
                </a:cubicBezTo>
                <a:cubicBezTo>
                  <a:pt x="306897" y="2423291"/>
                  <a:pt x="281226" y="2315306"/>
                  <a:pt x="270958" y="2279311"/>
                </a:cubicBezTo>
                <a:cubicBezTo>
                  <a:pt x="265823" y="2284452"/>
                  <a:pt x="255552" y="2289595"/>
                  <a:pt x="255552" y="2289595"/>
                </a:cubicBezTo>
                <a:cubicBezTo>
                  <a:pt x="260688" y="2299877"/>
                  <a:pt x="270958" y="2325589"/>
                  <a:pt x="270958" y="2325589"/>
                </a:cubicBezTo>
                <a:cubicBezTo>
                  <a:pt x="235016" y="2402723"/>
                  <a:pt x="322299" y="2603265"/>
                  <a:pt x="322299" y="2690683"/>
                </a:cubicBezTo>
                <a:cubicBezTo>
                  <a:pt x="214481" y="2556987"/>
                  <a:pt x="152869" y="2269025"/>
                  <a:pt x="122062" y="2099334"/>
                </a:cubicBezTo>
                <a:cubicBezTo>
                  <a:pt x="91257" y="1893648"/>
                  <a:pt x="55319" y="1703387"/>
                  <a:pt x="39916" y="1492559"/>
                </a:cubicBezTo>
                <a:cubicBezTo>
                  <a:pt x="39916" y="1482275"/>
                  <a:pt x="34781" y="1471991"/>
                  <a:pt x="34781" y="1461707"/>
                </a:cubicBezTo>
                <a:cubicBezTo>
                  <a:pt x="45049" y="1466849"/>
                  <a:pt x="55319" y="1477132"/>
                  <a:pt x="60453" y="1492559"/>
                </a:cubicBezTo>
                <a:cubicBezTo>
                  <a:pt x="70720" y="1513128"/>
                  <a:pt x="80989" y="1528553"/>
                  <a:pt x="86123" y="1554266"/>
                </a:cubicBezTo>
                <a:cubicBezTo>
                  <a:pt x="86123" y="1528553"/>
                  <a:pt x="91257" y="1507985"/>
                  <a:pt x="96392" y="1482275"/>
                </a:cubicBezTo>
                <a:cubicBezTo>
                  <a:pt x="122062" y="1312582"/>
                  <a:pt x="116930" y="983485"/>
                  <a:pt x="137467" y="772657"/>
                </a:cubicBezTo>
                <a:cubicBezTo>
                  <a:pt x="137467" y="762373"/>
                  <a:pt x="132333" y="746945"/>
                  <a:pt x="132333" y="746945"/>
                </a:cubicBezTo>
                <a:cubicBezTo>
                  <a:pt x="111795" y="890926"/>
                  <a:pt x="86123" y="1322868"/>
                  <a:pt x="65585" y="1394857"/>
                </a:cubicBezTo>
                <a:cubicBezTo>
                  <a:pt x="60453" y="1364006"/>
                  <a:pt x="50184" y="1235451"/>
                  <a:pt x="45049" y="1214883"/>
                </a:cubicBezTo>
                <a:cubicBezTo>
                  <a:pt x="39916" y="1230309"/>
                  <a:pt x="29647" y="1266304"/>
                  <a:pt x="29647" y="1266304"/>
                </a:cubicBezTo>
                <a:cubicBezTo>
                  <a:pt x="-42233" y="1034906"/>
                  <a:pt x="29647" y="726379"/>
                  <a:pt x="106661" y="484694"/>
                </a:cubicBezTo>
                <a:cubicBezTo>
                  <a:pt x="127198" y="325288"/>
                  <a:pt x="142599" y="273867"/>
                  <a:pt x="209345" y="124746"/>
                </a:cubicBezTo>
                <a:cubicBezTo>
                  <a:pt x="235016" y="109317"/>
                  <a:pt x="301762" y="-14093"/>
                  <a:pt x="358240" y="1332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16743" y="1650949"/>
            <a:ext cx="2128914" cy="2593561"/>
          </a:xfrm>
          <a:custGeom>
            <a:avLst/>
            <a:gdLst>
              <a:gd name="connsiteX0" fmla="*/ 933233 w 2128914"/>
              <a:gd name="connsiteY0" fmla="*/ 2257628 h 2593561"/>
              <a:gd name="connsiteX1" fmla="*/ 777555 w 2128914"/>
              <a:gd name="connsiteY1" fmla="*/ 2287576 h 2593561"/>
              <a:gd name="connsiteX2" fmla="*/ 310527 w 2128914"/>
              <a:gd name="connsiteY2" fmla="*/ 2262620 h 2593561"/>
              <a:gd name="connsiteX3" fmla="*/ 370788 w 2128914"/>
              <a:gd name="connsiteY3" fmla="*/ 2312533 h 2593561"/>
              <a:gd name="connsiteX4" fmla="*/ 782578 w 2128914"/>
              <a:gd name="connsiteY4" fmla="*/ 2307541 h 2593561"/>
              <a:gd name="connsiteX5" fmla="*/ 933233 w 2128914"/>
              <a:gd name="connsiteY5" fmla="*/ 2257628 h 2593561"/>
              <a:gd name="connsiteX6" fmla="*/ 1256580 w 2128914"/>
              <a:gd name="connsiteY6" fmla="*/ 2048759 h 2593561"/>
              <a:gd name="connsiteX7" fmla="*/ 1226206 w 2128914"/>
              <a:gd name="connsiteY7" fmla="*/ 2053786 h 2593561"/>
              <a:gd name="connsiteX8" fmla="*/ 1211018 w 2128914"/>
              <a:gd name="connsiteY8" fmla="*/ 2063837 h 2593561"/>
              <a:gd name="connsiteX9" fmla="*/ 983206 w 2128914"/>
              <a:gd name="connsiteY9" fmla="*/ 2214625 h 2593561"/>
              <a:gd name="connsiteX10" fmla="*/ 1165455 w 2128914"/>
              <a:gd name="connsiteY10" fmla="*/ 2124153 h 2593561"/>
              <a:gd name="connsiteX11" fmla="*/ 1160394 w 2128914"/>
              <a:gd name="connsiteY11" fmla="*/ 2119126 h 2593561"/>
              <a:gd name="connsiteX12" fmla="*/ 1221143 w 2128914"/>
              <a:gd name="connsiteY12" fmla="*/ 2078916 h 2593561"/>
              <a:gd name="connsiteX13" fmla="*/ 1256580 w 2128914"/>
              <a:gd name="connsiteY13" fmla="*/ 2048759 h 2593561"/>
              <a:gd name="connsiteX14" fmla="*/ 958496 w 2128914"/>
              <a:gd name="connsiteY14" fmla="*/ 620464 h 2593561"/>
              <a:gd name="connsiteX15" fmla="*/ 948468 w 2128914"/>
              <a:gd name="connsiteY15" fmla="*/ 630525 h 2593561"/>
              <a:gd name="connsiteX16" fmla="*/ 908358 w 2128914"/>
              <a:gd name="connsiteY16" fmla="*/ 736161 h 2593561"/>
              <a:gd name="connsiteX17" fmla="*/ 933428 w 2128914"/>
              <a:gd name="connsiteY17" fmla="*/ 841797 h 2593561"/>
              <a:gd name="connsiteX18" fmla="*/ 953481 w 2128914"/>
              <a:gd name="connsiteY18" fmla="*/ 866948 h 2593561"/>
              <a:gd name="connsiteX19" fmla="*/ 1043727 w 2128914"/>
              <a:gd name="connsiteY19" fmla="*/ 957494 h 2593561"/>
              <a:gd name="connsiteX20" fmla="*/ 1244274 w 2128914"/>
              <a:gd name="connsiteY20" fmla="*/ 1128525 h 2593561"/>
              <a:gd name="connsiteX21" fmla="*/ 1379641 w 2128914"/>
              <a:gd name="connsiteY21" fmla="*/ 1239191 h 2593561"/>
              <a:gd name="connsiteX22" fmla="*/ 1585201 w 2128914"/>
              <a:gd name="connsiteY22" fmla="*/ 1460525 h 2593561"/>
              <a:gd name="connsiteX23" fmla="*/ 1660406 w 2128914"/>
              <a:gd name="connsiteY23" fmla="*/ 1606404 h 2593561"/>
              <a:gd name="connsiteX24" fmla="*/ 1665421 w 2128914"/>
              <a:gd name="connsiteY24" fmla="*/ 1601373 h 2593561"/>
              <a:gd name="connsiteX25" fmla="*/ 1595230 w 2128914"/>
              <a:gd name="connsiteY25" fmla="*/ 1455494 h 2593561"/>
              <a:gd name="connsiteX26" fmla="*/ 1389670 w 2128914"/>
              <a:gd name="connsiteY26" fmla="*/ 1224101 h 2593561"/>
              <a:gd name="connsiteX27" fmla="*/ 968523 w 2128914"/>
              <a:gd name="connsiteY27" fmla="*/ 851858 h 2593561"/>
              <a:gd name="connsiteX28" fmla="*/ 918386 w 2128914"/>
              <a:gd name="connsiteY28" fmla="*/ 731130 h 2593561"/>
              <a:gd name="connsiteX29" fmla="*/ 953481 w 2128914"/>
              <a:gd name="connsiteY29" fmla="*/ 630525 h 2593561"/>
              <a:gd name="connsiteX30" fmla="*/ 958496 w 2128914"/>
              <a:gd name="connsiteY30" fmla="*/ 620464 h 2593561"/>
              <a:gd name="connsiteX31" fmla="*/ 1290403 w 2128914"/>
              <a:gd name="connsiteY31" fmla="*/ 0 h 2593561"/>
              <a:gd name="connsiteX32" fmla="*/ 1299582 w 2128914"/>
              <a:gd name="connsiteY32" fmla="*/ 0 h 2593561"/>
              <a:gd name="connsiteX33" fmla="*/ 1314881 w 2128914"/>
              <a:gd name="connsiteY33" fmla="*/ 0 h 2593561"/>
              <a:gd name="connsiteX34" fmla="*/ 1329239 w 2128914"/>
              <a:gd name="connsiteY34" fmla="*/ 0 h 2593561"/>
              <a:gd name="connsiteX35" fmla="*/ 1335594 w 2128914"/>
              <a:gd name="connsiteY35" fmla="*/ 0 h 2593561"/>
              <a:gd name="connsiteX36" fmla="*/ 1983306 w 2128914"/>
              <a:gd name="connsiteY36" fmla="*/ 225842 h 2593561"/>
              <a:gd name="connsiteX37" fmla="*/ 2088746 w 2128914"/>
              <a:gd name="connsiteY37" fmla="*/ 361348 h 2593561"/>
              <a:gd name="connsiteX38" fmla="*/ 2093767 w 2128914"/>
              <a:gd name="connsiteY38" fmla="*/ 371386 h 2593561"/>
              <a:gd name="connsiteX39" fmla="*/ 2128914 w 2128914"/>
              <a:gd name="connsiteY39" fmla="*/ 567115 h 2593561"/>
              <a:gd name="connsiteX40" fmla="*/ 2068662 w 2128914"/>
              <a:gd name="connsiteY40" fmla="*/ 782921 h 2593561"/>
              <a:gd name="connsiteX41" fmla="*/ 1943136 w 2128914"/>
              <a:gd name="connsiteY41" fmla="*/ 888315 h 2593561"/>
              <a:gd name="connsiteX42" fmla="*/ 2008411 w 2128914"/>
              <a:gd name="connsiteY42" fmla="*/ 762846 h 2593561"/>
              <a:gd name="connsiteX43" fmla="*/ 2033516 w 2128914"/>
              <a:gd name="connsiteY43" fmla="*/ 587190 h 2593561"/>
              <a:gd name="connsiteX44" fmla="*/ 2013432 w 2128914"/>
              <a:gd name="connsiteY44" fmla="*/ 531984 h 2593561"/>
              <a:gd name="connsiteX45" fmla="*/ 2008411 w 2128914"/>
              <a:gd name="connsiteY45" fmla="*/ 592209 h 2593561"/>
              <a:gd name="connsiteX46" fmla="*/ 1958199 w 2128914"/>
              <a:gd name="connsiteY46" fmla="*/ 747789 h 2593561"/>
              <a:gd name="connsiteX47" fmla="*/ 1837696 w 2128914"/>
              <a:gd name="connsiteY47" fmla="*/ 863222 h 2593561"/>
              <a:gd name="connsiteX48" fmla="*/ 1827654 w 2128914"/>
              <a:gd name="connsiteY48" fmla="*/ 777902 h 2593561"/>
              <a:gd name="connsiteX49" fmla="*/ 1787486 w 2128914"/>
              <a:gd name="connsiteY49" fmla="*/ 717677 h 2593561"/>
              <a:gd name="connsiteX50" fmla="*/ 1797528 w 2128914"/>
              <a:gd name="connsiteY50" fmla="*/ 692584 h 2593561"/>
              <a:gd name="connsiteX51" fmla="*/ 1812591 w 2128914"/>
              <a:gd name="connsiteY51" fmla="*/ 627340 h 2593561"/>
              <a:gd name="connsiteX52" fmla="*/ 1792507 w 2128914"/>
              <a:gd name="connsiteY52" fmla="*/ 562096 h 2593561"/>
              <a:gd name="connsiteX53" fmla="*/ 1742295 w 2128914"/>
              <a:gd name="connsiteY53" fmla="*/ 496853 h 2593561"/>
              <a:gd name="connsiteX54" fmla="*/ 1511328 w 2128914"/>
              <a:gd name="connsiteY54" fmla="*/ 376403 h 2593561"/>
              <a:gd name="connsiteX55" fmla="*/ 1390825 w 2128914"/>
              <a:gd name="connsiteY55" fmla="*/ 366367 h 2593561"/>
              <a:gd name="connsiteX56" fmla="*/ 1551498 w 2128914"/>
              <a:gd name="connsiteY56" fmla="*/ 421573 h 2593561"/>
              <a:gd name="connsiteX57" fmla="*/ 1280361 w 2128914"/>
              <a:gd name="connsiteY57" fmla="*/ 381422 h 2593561"/>
              <a:gd name="connsiteX58" fmla="*/ 1225130 w 2128914"/>
              <a:gd name="connsiteY58" fmla="*/ 376403 h 2593561"/>
              <a:gd name="connsiteX59" fmla="*/ 1019268 w 2128914"/>
              <a:gd name="connsiteY59" fmla="*/ 426592 h 2593561"/>
              <a:gd name="connsiteX60" fmla="*/ 843532 w 2128914"/>
              <a:gd name="connsiteY60" fmla="*/ 567115 h 2593561"/>
              <a:gd name="connsiteX61" fmla="*/ 778259 w 2128914"/>
              <a:gd name="connsiteY61" fmla="*/ 752808 h 2593561"/>
              <a:gd name="connsiteX62" fmla="*/ 848553 w 2128914"/>
              <a:gd name="connsiteY62" fmla="*/ 953559 h 2593561"/>
              <a:gd name="connsiteX63" fmla="*/ 1039352 w 2128914"/>
              <a:gd name="connsiteY63" fmla="*/ 1154307 h 2593561"/>
              <a:gd name="connsiteX64" fmla="*/ 1069478 w 2128914"/>
              <a:gd name="connsiteY64" fmla="*/ 1174381 h 2593561"/>
              <a:gd name="connsiteX65" fmla="*/ 1004205 w 2128914"/>
              <a:gd name="connsiteY65" fmla="*/ 1109139 h 2593561"/>
              <a:gd name="connsiteX66" fmla="*/ 853574 w 2128914"/>
              <a:gd name="connsiteY66" fmla="*/ 948539 h 2593561"/>
              <a:gd name="connsiteX67" fmla="*/ 788301 w 2128914"/>
              <a:gd name="connsiteY67" fmla="*/ 752808 h 2593561"/>
              <a:gd name="connsiteX68" fmla="*/ 853574 w 2128914"/>
              <a:gd name="connsiteY68" fmla="*/ 572134 h 2593561"/>
              <a:gd name="connsiteX69" fmla="*/ 1024289 w 2128914"/>
              <a:gd name="connsiteY69" fmla="*/ 436628 h 2593561"/>
              <a:gd name="connsiteX70" fmla="*/ 1099604 w 2128914"/>
              <a:gd name="connsiteY70" fmla="*/ 411535 h 2593561"/>
              <a:gd name="connsiteX71" fmla="*/ 1215088 w 2128914"/>
              <a:gd name="connsiteY71" fmla="*/ 391460 h 2593561"/>
              <a:gd name="connsiteX72" fmla="*/ 1225130 w 2128914"/>
              <a:gd name="connsiteY72" fmla="*/ 411535 h 2593561"/>
              <a:gd name="connsiteX73" fmla="*/ 1275340 w 2128914"/>
              <a:gd name="connsiteY73" fmla="*/ 416554 h 2593561"/>
              <a:gd name="connsiteX74" fmla="*/ 1365720 w 2128914"/>
              <a:gd name="connsiteY74" fmla="*/ 436628 h 2593561"/>
              <a:gd name="connsiteX75" fmla="*/ 1636854 w 2128914"/>
              <a:gd name="connsiteY75" fmla="*/ 531984 h 2593561"/>
              <a:gd name="connsiteX76" fmla="*/ 1672001 w 2128914"/>
              <a:gd name="connsiteY76" fmla="*/ 572134 h 2593561"/>
              <a:gd name="connsiteX77" fmla="*/ 1692085 w 2128914"/>
              <a:gd name="connsiteY77" fmla="*/ 612285 h 2593561"/>
              <a:gd name="connsiteX78" fmla="*/ 1697106 w 2128914"/>
              <a:gd name="connsiteY78" fmla="*/ 627340 h 2593561"/>
              <a:gd name="connsiteX79" fmla="*/ 1692085 w 2128914"/>
              <a:gd name="connsiteY79" fmla="*/ 652435 h 2593561"/>
              <a:gd name="connsiteX80" fmla="*/ 1677022 w 2128914"/>
              <a:gd name="connsiteY80" fmla="*/ 652435 h 2593561"/>
              <a:gd name="connsiteX81" fmla="*/ 1636854 w 2128914"/>
              <a:gd name="connsiteY81" fmla="*/ 647416 h 2593561"/>
              <a:gd name="connsiteX82" fmla="*/ 1646896 w 2128914"/>
              <a:gd name="connsiteY82" fmla="*/ 642397 h 2593561"/>
              <a:gd name="connsiteX83" fmla="*/ 1641875 w 2128914"/>
              <a:gd name="connsiteY83" fmla="*/ 637378 h 2593561"/>
              <a:gd name="connsiteX84" fmla="*/ 1611750 w 2128914"/>
              <a:gd name="connsiteY84" fmla="*/ 662471 h 2593561"/>
              <a:gd name="connsiteX85" fmla="*/ 1591666 w 2128914"/>
              <a:gd name="connsiteY85" fmla="*/ 692584 h 2593561"/>
              <a:gd name="connsiteX86" fmla="*/ 1581624 w 2128914"/>
              <a:gd name="connsiteY86" fmla="*/ 697603 h 2593561"/>
              <a:gd name="connsiteX87" fmla="*/ 1576603 w 2128914"/>
              <a:gd name="connsiteY87" fmla="*/ 682548 h 2593561"/>
              <a:gd name="connsiteX88" fmla="*/ 1576603 w 2128914"/>
              <a:gd name="connsiteY88" fmla="*/ 687565 h 2593561"/>
              <a:gd name="connsiteX89" fmla="*/ 1571582 w 2128914"/>
              <a:gd name="connsiteY89" fmla="*/ 682548 h 2593561"/>
              <a:gd name="connsiteX90" fmla="*/ 1531412 w 2128914"/>
              <a:gd name="connsiteY90" fmla="*/ 657452 h 2593561"/>
              <a:gd name="connsiteX91" fmla="*/ 1536433 w 2128914"/>
              <a:gd name="connsiteY91" fmla="*/ 657452 h 2593561"/>
              <a:gd name="connsiteX92" fmla="*/ 1270319 w 2128914"/>
              <a:gd name="connsiteY92" fmla="*/ 607266 h 2593561"/>
              <a:gd name="connsiteX93" fmla="*/ 1250235 w 2128914"/>
              <a:gd name="connsiteY93" fmla="*/ 602247 h 2593561"/>
              <a:gd name="connsiteX94" fmla="*/ 1099604 w 2128914"/>
              <a:gd name="connsiteY94" fmla="*/ 622323 h 2593561"/>
              <a:gd name="connsiteX95" fmla="*/ 1019268 w 2128914"/>
              <a:gd name="connsiteY95" fmla="*/ 677529 h 2593561"/>
              <a:gd name="connsiteX96" fmla="*/ 994163 w 2128914"/>
              <a:gd name="connsiteY96" fmla="*/ 722696 h 2593561"/>
              <a:gd name="connsiteX97" fmla="*/ 1019268 w 2128914"/>
              <a:gd name="connsiteY97" fmla="*/ 808014 h 2593561"/>
              <a:gd name="connsiteX98" fmla="*/ 1415930 w 2128914"/>
              <a:gd name="connsiteY98" fmla="*/ 1194457 h 2593561"/>
              <a:gd name="connsiteX99" fmla="*/ 1496265 w 2128914"/>
              <a:gd name="connsiteY99" fmla="*/ 1269737 h 2593561"/>
              <a:gd name="connsiteX100" fmla="*/ 1420950 w 2128914"/>
              <a:gd name="connsiteY100" fmla="*/ 1194457 h 2593561"/>
              <a:gd name="connsiteX101" fmla="*/ 1034331 w 2128914"/>
              <a:gd name="connsiteY101" fmla="*/ 792959 h 2593561"/>
              <a:gd name="connsiteX102" fmla="*/ 1019268 w 2128914"/>
              <a:gd name="connsiteY102" fmla="*/ 722696 h 2593561"/>
              <a:gd name="connsiteX103" fmla="*/ 1029310 w 2128914"/>
              <a:gd name="connsiteY103" fmla="*/ 712660 h 2593561"/>
              <a:gd name="connsiteX104" fmla="*/ 1034331 w 2128914"/>
              <a:gd name="connsiteY104" fmla="*/ 717677 h 2593561"/>
              <a:gd name="connsiteX105" fmla="*/ 1059436 w 2128914"/>
              <a:gd name="connsiteY105" fmla="*/ 772885 h 2593561"/>
              <a:gd name="connsiteX106" fmla="*/ 1461118 w 2128914"/>
              <a:gd name="connsiteY106" fmla="*/ 1149288 h 2593561"/>
              <a:gd name="connsiteX107" fmla="*/ 1677022 w 2128914"/>
              <a:gd name="connsiteY107" fmla="*/ 1395205 h 2593561"/>
              <a:gd name="connsiteX108" fmla="*/ 1757358 w 2128914"/>
              <a:gd name="connsiteY108" fmla="*/ 1565841 h 2593561"/>
              <a:gd name="connsiteX109" fmla="*/ 1772423 w 2128914"/>
              <a:gd name="connsiteY109" fmla="*/ 1786666 h 2593561"/>
              <a:gd name="connsiteX110" fmla="*/ 1636854 w 2128914"/>
              <a:gd name="connsiteY110" fmla="*/ 2122920 h 2593561"/>
              <a:gd name="connsiteX111" fmla="*/ 1390825 w 2128914"/>
              <a:gd name="connsiteY111" fmla="*/ 2348764 h 2593561"/>
              <a:gd name="connsiteX112" fmla="*/ 994163 w 2128914"/>
              <a:gd name="connsiteY112" fmla="*/ 2524419 h 2593561"/>
              <a:gd name="connsiteX113" fmla="*/ 798343 w 2128914"/>
              <a:gd name="connsiteY113" fmla="*/ 2574605 h 2593561"/>
              <a:gd name="connsiteX114" fmla="*/ 411724 w 2128914"/>
              <a:gd name="connsiteY114" fmla="*/ 2559550 h 2593561"/>
              <a:gd name="connsiteX115" fmla="*/ 793322 w 2128914"/>
              <a:gd name="connsiteY115" fmla="*/ 2494306 h 2593561"/>
              <a:gd name="connsiteX116" fmla="*/ 1335594 w 2128914"/>
              <a:gd name="connsiteY116" fmla="*/ 2263444 h 2593561"/>
              <a:gd name="connsiteX117" fmla="*/ 1360699 w 2128914"/>
              <a:gd name="connsiteY117" fmla="*/ 2238351 h 2593561"/>
              <a:gd name="connsiteX118" fmla="*/ 1335594 w 2128914"/>
              <a:gd name="connsiteY118" fmla="*/ 2258427 h 2593561"/>
              <a:gd name="connsiteX119" fmla="*/ 793322 w 2128914"/>
              <a:gd name="connsiteY119" fmla="*/ 2469213 h 2593561"/>
              <a:gd name="connsiteX120" fmla="*/ 230967 w 2128914"/>
              <a:gd name="connsiteY120" fmla="*/ 2434082 h 2593561"/>
              <a:gd name="connsiteX121" fmla="*/ 65273 w 2128914"/>
              <a:gd name="connsiteY121" fmla="*/ 2338726 h 2593561"/>
              <a:gd name="connsiteX122" fmla="*/ 241009 w 2128914"/>
              <a:gd name="connsiteY122" fmla="*/ 2414006 h 2593561"/>
              <a:gd name="connsiteX123" fmla="*/ 788301 w 2128914"/>
              <a:gd name="connsiteY123" fmla="*/ 2444118 h 2593561"/>
              <a:gd name="connsiteX124" fmla="*/ 1320529 w 2128914"/>
              <a:gd name="connsiteY124" fmla="*/ 2238351 h 2593561"/>
              <a:gd name="connsiteX125" fmla="*/ 1441034 w 2128914"/>
              <a:gd name="connsiteY125" fmla="*/ 2137977 h 2593561"/>
              <a:gd name="connsiteX126" fmla="*/ 1451076 w 2128914"/>
              <a:gd name="connsiteY126" fmla="*/ 2112882 h 2593561"/>
              <a:gd name="connsiteX127" fmla="*/ 1310487 w 2128914"/>
              <a:gd name="connsiteY127" fmla="*/ 2218276 h 2593561"/>
              <a:gd name="connsiteX128" fmla="*/ 788301 w 2128914"/>
              <a:gd name="connsiteY128" fmla="*/ 2429063 h 2593561"/>
              <a:gd name="connsiteX129" fmla="*/ 246030 w 2128914"/>
              <a:gd name="connsiteY129" fmla="*/ 2398950 h 2593561"/>
              <a:gd name="connsiteX130" fmla="*/ 40168 w 2128914"/>
              <a:gd name="connsiteY130" fmla="*/ 2253408 h 2593561"/>
              <a:gd name="connsiteX131" fmla="*/ 10042 w 2128914"/>
              <a:gd name="connsiteY131" fmla="*/ 2158052 h 2593561"/>
              <a:gd name="connsiteX132" fmla="*/ 70294 w 2128914"/>
              <a:gd name="connsiteY132" fmla="*/ 2223295 h 2593561"/>
              <a:gd name="connsiteX133" fmla="*/ 276156 w 2128914"/>
              <a:gd name="connsiteY133" fmla="*/ 2328688 h 2593561"/>
              <a:gd name="connsiteX134" fmla="*/ 783280 w 2128914"/>
              <a:gd name="connsiteY134" fmla="*/ 2348764 h 2593561"/>
              <a:gd name="connsiteX135" fmla="*/ 948975 w 2128914"/>
              <a:gd name="connsiteY135" fmla="*/ 2308613 h 2593561"/>
              <a:gd name="connsiteX136" fmla="*/ 994163 w 2128914"/>
              <a:gd name="connsiteY136" fmla="*/ 2283520 h 2593561"/>
              <a:gd name="connsiteX137" fmla="*/ 783280 w 2128914"/>
              <a:gd name="connsiteY137" fmla="*/ 2338726 h 2593561"/>
              <a:gd name="connsiteX138" fmla="*/ 286198 w 2128914"/>
              <a:gd name="connsiteY138" fmla="*/ 2298575 h 2593561"/>
              <a:gd name="connsiteX139" fmla="*/ 140589 w 2128914"/>
              <a:gd name="connsiteY139" fmla="*/ 2213257 h 2593561"/>
              <a:gd name="connsiteX140" fmla="*/ 85357 w 2128914"/>
              <a:gd name="connsiteY140" fmla="*/ 2163071 h 2593561"/>
              <a:gd name="connsiteX141" fmla="*/ 0 w 2128914"/>
              <a:gd name="connsiteY141" fmla="*/ 2002471 h 2593561"/>
              <a:gd name="connsiteX142" fmla="*/ 115483 w 2128914"/>
              <a:gd name="connsiteY142" fmla="*/ 2097827 h 2593561"/>
              <a:gd name="connsiteX143" fmla="*/ 110462 w 2128914"/>
              <a:gd name="connsiteY143" fmla="*/ 2087789 h 2593561"/>
              <a:gd name="connsiteX144" fmla="*/ 130547 w 2128914"/>
              <a:gd name="connsiteY144" fmla="*/ 2112882 h 2593561"/>
              <a:gd name="connsiteX145" fmla="*/ 241009 w 2128914"/>
              <a:gd name="connsiteY145" fmla="*/ 2203219 h 2593561"/>
              <a:gd name="connsiteX146" fmla="*/ 316324 w 2128914"/>
              <a:gd name="connsiteY146" fmla="*/ 2238351 h 2593561"/>
              <a:gd name="connsiteX147" fmla="*/ 667796 w 2128914"/>
              <a:gd name="connsiteY147" fmla="*/ 2278501 h 2593561"/>
              <a:gd name="connsiteX148" fmla="*/ 778259 w 2128914"/>
              <a:gd name="connsiteY148" fmla="*/ 2233332 h 2593561"/>
              <a:gd name="connsiteX149" fmla="*/ 818427 w 2128914"/>
              <a:gd name="connsiteY149" fmla="*/ 2218276 h 2593561"/>
              <a:gd name="connsiteX150" fmla="*/ 773238 w 2128914"/>
              <a:gd name="connsiteY150" fmla="*/ 2228314 h 2593561"/>
              <a:gd name="connsiteX151" fmla="*/ 331387 w 2128914"/>
              <a:gd name="connsiteY151" fmla="*/ 2203219 h 2593561"/>
              <a:gd name="connsiteX152" fmla="*/ 175736 w 2128914"/>
              <a:gd name="connsiteY152" fmla="*/ 2112882 h 2593561"/>
              <a:gd name="connsiteX153" fmla="*/ 100420 w 2128914"/>
              <a:gd name="connsiteY153" fmla="*/ 1967340 h 2593561"/>
              <a:gd name="connsiteX154" fmla="*/ 95399 w 2128914"/>
              <a:gd name="connsiteY154" fmla="*/ 1922172 h 2593561"/>
              <a:gd name="connsiteX155" fmla="*/ 105441 w 2128914"/>
              <a:gd name="connsiteY155" fmla="*/ 1962321 h 2593561"/>
              <a:gd name="connsiteX156" fmla="*/ 190799 w 2128914"/>
              <a:gd name="connsiteY156" fmla="*/ 2102846 h 2593561"/>
              <a:gd name="connsiteX157" fmla="*/ 336409 w 2128914"/>
              <a:gd name="connsiteY157" fmla="*/ 2188164 h 2593561"/>
              <a:gd name="connsiteX158" fmla="*/ 773238 w 2128914"/>
              <a:gd name="connsiteY158" fmla="*/ 2203219 h 2593561"/>
              <a:gd name="connsiteX159" fmla="*/ 863616 w 2128914"/>
              <a:gd name="connsiteY159" fmla="*/ 2188164 h 2593561"/>
              <a:gd name="connsiteX160" fmla="*/ 798343 w 2128914"/>
              <a:gd name="connsiteY160" fmla="*/ 2163071 h 2593561"/>
              <a:gd name="connsiteX161" fmla="*/ 803364 w 2128914"/>
              <a:gd name="connsiteY161" fmla="*/ 2158052 h 2593561"/>
              <a:gd name="connsiteX162" fmla="*/ 773238 w 2128914"/>
              <a:gd name="connsiteY162" fmla="*/ 2163071 h 2593561"/>
              <a:gd name="connsiteX163" fmla="*/ 707964 w 2128914"/>
              <a:gd name="connsiteY163" fmla="*/ 2168090 h 2593561"/>
              <a:gd name="connsiteX164" fmla="*/ 482018 w 2128914"/>
              <a:gd name="connsiteY164" fmla="*/ 2163071 h 2593561"/>
              <a:gd name="connsiteX165" fmla="*/ 361514 w 2128914"/>
              <a:gd name="connsiteY165" fmla="*/ 2127939 h 2593561"/>
              <a:gd name="connsiteX166" fmla="*/ 281177 w 2128914"/>
              <a:gd name="connsiteY166" fmla="*/ 2042621 h 2593561"/>
              <a:gd name="connsiteX167" fmla="*/ 376577 w 2128914"/>
              <a:gd name="connsiteY167" fmla="*/ 2092808 h 2593561"/>
              <a:gd name="connsiteX168" fmla="*/ 532228 w 2128914"/>
              <a:gd name="connsiteY168" fmla="*/ 2122920 h 2593561"/>
              <a:gd name="connsiteX169" fmla="*/ 527207 w 2128914"/>
              <a:gd name="connsiteY169" fmla="*/ 2107865 h 2593561"/>
              <a:gd name="connsiteX170" fmla="*/ 471976 w 2128914"/>
              <a:gd name="connsiteY170" fmla="*/ 2102846 h 2593561"/>
              <a:gd name="connsiteX171" fmla="*/ 391640 w 2128914"/>
              <a:gd name="connsiteY171" fmla="*/ 2062696 h 2593561"/>
              <a:gd name="connsiteX172" fmla="*/ 296240 w 2128914"/>
              <a:gd name="connsiteY172" fmla="*/ 1987416 h 2593561"/>
              <a:gd name="connsiteX173" fmla="*/ 266114 w 2128914"/>
              <a:gd name="connsiteY173" fmla="*/ 1907115 h 2593561"/>
              <a:gd name="connsiteX174" fmla="*/ 271135 w 2128914"/>
              <a:gd name="connsiteY174" fmla="*/ 1877003 h 2593561"/>
              <a:gd name="connsiteX175" fmla="*/ 291219 w 2128914"/>
              <a:gd name="connsiteY175" fmla="*/ 1866967 h 2593561"/>
              <a:gd name="connsiteX176" fmla="*/ 296240 w 2128914"/>
              <a:gd name="connsiteY176" fmla="*/ 1877003 h 2593561"/>
              <a:gd name="connsiteX177" fmla="*/ 301261 w 2128914"/>
              <a:gd name="connsiteY177" fmla="*/ 1897079 h 2593561"/>
              <a:gd name="connsiteX178" fmla="*/ 336409 w 2128914"/>
              <a:gd name="connsiteY178" fmla="*/ 1952284 h 2593561"/>
              <a:gd name="connsiteX179" fmla="*/ 421766 w 2128914"/>
              <a:gd name="connsiteY179" fmla="*/ 1997452 h 2593561"/>
              <a:gd name="connsiteX180" fmla="*/ 763195 w 2128914"/>
              <a:gd name="connsiteY180" fmla="*/ 2007490 h 2593561"/>
              <a:gd name="connsiteX181" fmla="*/ 883700 w 2128914"/>
              <a:gd name="connsiteY181" fmla="*/ 1982397 h 2593561"/>
              <a:gd name="connsiteX182" fmla="*/ 1099604 w 2128914"/>
              <a:gd name="connsiteY182" fmla="*/ 1882022 h 2593561"/>
              <a:gd name="connsiteX183" fmla="*/ 1169900 w 2128914"/>
              <a:gd name="connsiteY183" fmla="*/ 1816778 h 2593561"/>
              <a:gd name="connsiteX184" fmla="*/ 1174921 w 2128914"/>
              <a:gd name="connsiteY184" fmla="*/ 1796704 h 2593561"/>
              <a:gd name="connsiteX185" fmla="*/ 1174921 w 2128914"/>
              <a:gd name="connsiteY185" fmla="*/ 1801723 h 2593561"/>
              <a:gd name="connsiteX186" fmla="*/ 1154837 w 2128914"/>
              <a:gd name="connsiteY186" fmla="*/ 1766591 h 2593561"/>
              <a:gd name="connsiteX187" fmla="*/ 1094583 w 2128914"/>
              <a:gd name="connsiteY187" fmla="*/ 1696329 h 2593561"/>
              <a:gd name="connsiteX188" fmla="*/ 1184963 w 2128914"/>
              <a:gd name="connsiteY188" fmla="*/ 1746515 h 2593561"/>
              <a:gd name="connsiteX189" fmla="*/ 1195005 w 2128914"/>
              <a:gd name="connsiteY189" fmla="*/ 1751534 h 2593561"/>
              <a:gd name="connsiteX190" fmla="*/ 1189984 w 2128914"/>
              <a:gd name="connsiteY190" fmla="*/ 1741498 h 2593561"/>
              <a:gd name="connsiteX191" fmla="*/ 1169900 w 2128914"/>
              <a:gd name="connsiteY191" fmla="*/ 1691310 h 2593561"/>
              <a:gd name="connsiteX192" fmla="*/ 1069478 w 2128914"/>
              <a:gd name="connsiteY192" fmla="*/ 1575879 h 2593561"/>
              <a:gd name="connsiteX193" fmla="*/ 617586 w 2128914"/>
              <a:gd name="connsiteY193" fmla="*/ 1154307 h 2593561"/>
              <a:gd name="connsiteX194" fmla="*/ 487039 w 2128914"/>
              <a:gd name="connsiteY194" fmla="*/ 787940 h 2593561"/>
              <a:gd name="connsiteX195" fmla="*/ 607544 w 2128914"/>
              <a:gd name="connsiteY195" fmla="*/ 416554 h 2593561"/>
              <a:gd name="connsiteX196" fmla="*/ 617586 w 2128914"/>
              <a:gd name="connsiteY196" fmla="*/ 401499 h 2593561"/>
              <a:gd name="connsiteX197" fmla="*/ 657754 w 2128914"/>
              <a:gd name="connsiteY197" fmla="*/ 341274 h 2593561"/>
              <a:gd name="connsiteX198" fmla="*/ 597502 w 2128914"/>
              <a:gd name="connsiteY198" fmla="*/ 416554 h 2593561"/>
              <a:gd name="connsiteX199" fmla="*/ 471976 w 2128914"/>
              <a:gd name="connsiteY199" fmla="*/ 787940 h 2593561"/>
              <a:gd name="connsiteX200" fmla="*/ 607544 w 2128914"/>
              <a:gd name="connsiteY200" fmla="*/ 1164345 h 2593561"/>
              <a:gd name="connsiteX201" fmla="*/ 1044373 w 2128914"/>
              <a:gd name="connsiteY201" fmla="*/ 1600973 h 2593561"/>
              <a:gd name="connsiteX202" fmla="*/ 1044373 w 2128914"/>
              <a:gd name="connsiteY202" fmla="*/ 1605992 h 2593561"/>
              <a:gd name="connsiteX203" fmla="*/ 1039352 w 2128914"/>
              <a:gd name="connsiteY203" fmla="*/ 1605992 h 2593561"/>
              <a:gd name="connsiteX204" fmla="*/ 783280 w 2128914"/>
              <a:gd name="connsiteY204" fmla="*/ 1415280 h 2593561"/>
              <a:gd name="connsiteX205" fmla="*/ 848553 w 2128914"/>
              <a:gd name="connsiteY205" fmla="*/ 1485542 h 2593561"/>
              <a:gd name="connsiteX206" fmla="*/ 532228 w 2128914"/>
              <a:gd name="connsiteY206" fmla="*/ 1229589 h 2593561"/>
              <a:gd name="connsiteX207" fmla="*/ 371556 w 2128914"/>
              <a:gd name="connsiteY207" fmla="*/ 802997 h 2593561"/>
              <a:gd name="connsiteX208" fmla="*/ 522186 w 2128914"/>
              <a:gd name="connsiteY208" fmla="*/ 366367 h 2593561"/>
              <a:gd name="connsiteX209" fmla="*/ 878679 w 2128914"/>
              <a:gd name="connsiteY209" fmla="*/ 80299 h 2593561"/>
              <a:gd name="connsiteX210" fmla="*/ 1290403 w 2128914"/>
              <a:gd name="connsiteY210" fmla="*/ 0 h 2593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</a:cxnLst>
            <a:rect l="l" t="t" r="r" b="b"/>
            <a:pathLst>
              <a:path w="2128914" h="2593561">
                <a:moveTo>
                  <a:pt x="933233" y="2257628"/>
                </a:moveTo>
                <a:cubicBezTo>
                  <a:pt x="903101" y="2257628"/>
                  <a:pt x="822752" y="2277594"/>
                  <a:pt x="777555" y="2287576"/>
                </a:cubicBezTo>
                <a:cubicBezTo>
                  <a:pt x="606815" y="2312533"/>
                  <a:pt x="466202" y="2312533"/>
                  <a:pt x="310527" y="2262620"/>
                </a:cubicBezTo>
                <a:cubicBezTo>
                  <a:pt x="310527" y="2262620"/>
                  <a:pt x="310527" y="2262620"/>
                  <a:pt x="370788" y="2312533"/>
                </a:cubicBezTo>
                <a:cubicBezTo>
                  <a:pt x="511399" y="2337489"/>
                  <a:pt x="631924" y="2337489"/>
                  <a:pt x="782578" y="2307541"/>
                </a:cubicBezTo>
                <a:cubicBezTo>
                  <a:pt x="787599" y="2307541"/>
                  <a:pt x="943276" y="2272602"/>
                  <a:pt x="933233" y="2257628"/>
                </a:cubicBezTo>
                <a:close/>
                <a:moveTo>
                  <a:pt x="1256580" y="2048759"/>
                </a:moveTo>
                <a:cubicBezTo>
                  <a:pt x="1251518" y="2053786"/>
                  <a:pt x="1231268" y="2058812"/>
                  <a:pt x="1226206" y="2053786"/>
                </a:cubicBezTo>
                <a:cubicBezTo>
                  <a:pt x="1226206" y="2053786"/>
                  <a:pt x="1211018" y="2063837"/>
                  <a:pt x="1211018" y="2063837"/>
                </a:cubicBezTo>
                <a:cubicBezTo>
                  <a:pt x="1140143" y="2129180"/>
                  <a:pt x="1069269" y="2169390"/>
                  <a:pt x="983206" y="2214625"/>
                </a:cubicBezTo>
                <a:cubicBezTo>
                  <a:pt x="1049019" y="2189493"/>
                  <a:pt x="1104706" y="2164363"/>
                  <a:pt x="1165455" y="2124153"/>
                </a:cubicBezTo>
                <a:cubicBezTo>
                  <a:pt x="1165455" y="2124153"/>
                  <a:pt x="1160394" y="2119126"/>
                  <a:pt x="1160394" y="2119126"/>
                </a:cubicBezTo>
                <a:cubicBezTo>
                  <a:pt x="1180644" y="2104048"/>
                  <a:pt x="1200892" y="2093996"/>
                  <a:pt x="1221143" y="2078916"/>
                </a:cubicBezTo>
                <a:cubicBezTo>
                  <a:pt x="1231268" y="2068864"/>
                  <a:pt x="1246455" y="2058812"/>
                  <a:pt x="1256580" y="2048759"/>
                </a:cubicBezTo>
                <a:close/>
                <a:moveTo>
                  <a:pt x="958496" y="620464"/>
                </a:moveTo>
                <a:cubicBezTo>
                  <a:pt x="958496" y="620464"/>
                  <a:pt x="948468" y="630525"/>
                  <a:pt x="948468" y="630525"/>
                </a:cubicBezTo>
                <a:cubicBezTo>
                  <a:pt x="923400" y="665737"/>
                  <a:pt x="908358" y="690889"/>
                  <a:pt x="908358" y="736161"/>
                </a:cubicBezTo>
                <a:cubicBezTo>
                  <a:pt x="903345" y="776404"/>
                  <a:pt x="913373" y="806586"/>
                  <a:pt x="933428" y="841797"/>
                </a:cubicBezTo>
                <a:cubicBezTo>
                  <a:pt x="938441" y="851858"/>
                  <a:pt x="943454" y="856889"/>
                  <a:pt x="953481" y="866948"/>
                </a:cubicBezTo>
                <a:cubicBezTo>
                  <a:pt x="978549" y="897130"/>
                  <a:pt x="1008632" y="927312"/>
                  <a:pt x="1043727" y="957494"/>
                </a:cubicBezTo>
                <a:cubicBezTo>
                  <a:pt x="1013646" y="922281"/>
                  <a:pt x="1234246" y="1118463"/>
                  <a:pt x="1244274" y="1128525"/>
                </a:cubicBezTo>
                <a:cubicBezTo>
                  <a:pt x="1254300" y="1138586"/>
                  <a:pt x="1379641" y="1234161"/>
                  <a:pt x="1379641" y="1239191"/>
                </a:cubicBezTo>
                <a:cubicBezTo>
                  <a:pt x="1459861" y="1309617"/>
                  <a:pt x="1525039" y="1369981"/>
                  <a:pt x="1585201" y="1460525"/>
                </a:cubicBezTo>
                <a:cubicBezTo>
                  <a:pt x="1620298" y="1505799"/>
                  <a:pt x="1640353" y="1551071"/>
                  <a:pt x="1660406" y="1606404"/>
                </a:cubicBezTo>
                <a:cubicBezTo>
                  <a:pt x="1680461" y="1661737"/>
                  <a:pt x="1665421" y="1606404"/>
                  <a:pt x="1665421" y="1601373"/>
                </a:cubicBezTo>
                <a:cubicBezTo>
                  <a:pt x="1650379" y="1546040"/>
                  <a:pt x="1625311" y="1500768"/>
                  <a:pt x="1595230" y="1455494"/>
                </a:cubicBezTo>
                <a:cubicBezTo>
                  <a:pt x="1535065" y="1364950"/>
                  <a:pt x="1469887" y="1299555"/>
                  <a:pt x="1389670" y="1224101"/>
                </a:cubicBezTo>
                <a:cubicBezTo>
                  <a:pt x="1249287" y="1103373"/>
                  <a:pt x="1093863" y="992707"/>
                  <a:pt x="968523" y="851858"/>
                </a:cubicBezTo>
                <a:cubicBezTo>
                  <a:pt x="943454" y="811615"/>
                  <a:pt x="923400" y="781433"/>
                  <a:pt x="918386" y="731130"/>
                </a:cubicBezTo>
                <a:cubicBezTo>
                  <a:pt x="918386" y="695918"/>
                  <a:pt x="928413" y="665737"/>
                  <a:pt x="953481" y="630525"/>
                </a:cubicBezTo>
                <a:cubicBezTo>
                  <a:pt x="953481" y="625494"/>
                  <a:pt x="958496" y="625494"/>
                  <a:pt x="958496" y="620464"/>
                </a:cubicBezTo>
                <a:close/>
                <a:moveTo>
                  <a:pt x="1290403" y="0"/>
                </a:moveTo>
                <a:lnTo>
                  <a:pt x="1299582" y="0"/>
                </a:lnTo>
                <a:lnTo>
                  <a:pt x="1314881" y="0"/>
                </a:lnTo>
                <a:lnTo>
                  <a:pt x="1329239" y="0"/>
                </a:lnTo>
                <a:lnTo>
                  <a:pt x="1335594" y="0"/>
                </a:lnTo>
                <a:cubicBezTo>
                  <a:pt x="1601708" y="5019"/>
                  <a:pt x="1792507" y="60225"/>
                  <a:pt x="1983306" y="225842"/>
                </a:cubicBezTo>
                <a:cubicBezTo>
                  <a:pt x="2028495" y="271011"/>
                  <a:pt x="2058620" y="306142"/>
                  <a:pt x="2088746" y="361348"/>
                </a:cubicBezTo>
                <a:cubicBezTo>
                  <a:pt x="2088746" y="366367"/>
                  <a:pt x="2093767" y="366367"/>
                  <a:pt x="2093767" y="371386"/>
                </a:cubicBezTo>
                <a:cubicBezTo>
                  <a:pt x="2118872" y="446666"/>
                  <a:pt x="2128914" y="481797"/>
                  <a:pt x="2128914" y="567115"/>
                </a:cubicBezTo>
                <a:cubicBezTo>
                  <a:pt x="2123893" y="647416"/>
                  <a:pt x="2108830" y="707641"/>
                  <a:pt x="2068662" y="782921"/>
                </a:cubicBezTo>
                <a:cubicBezTo>
                  <a:pt x="2058620" y="792959"/>
                  <a:pt x="1958199" y="928463"/>
                  <a:pt x="1943136" y="888315"/>
                </a:cubicBezTo>
                <a:cubicBezTo>
                  <a:pt x="1943136" y="888315"/>
                  <a:pt x="1998369" y="782921"/>
                  <a:pt x="2008411" y="762846"/>
                </a:cubicBezTo>
                <a:cubicBezTo>
                  <a:pt x="2033516" y="697603"/>
                  <a:pt x="2038537" y="647416"/>
                  <a:pt x="2033516" y="587190"/>
                </a:cubicBezTo>
                <a:cubicBezTo>
                  <a:pt x="2028495" y="577153"/>
                  <a:pt x="2023474" y="531984"/>
                  <a:pt x="2013432" y="531984"/>
                </a:cubicBezTo>
                <a:cubicBezTo>
                  <a:pt x="2008411" y="531984"/>
                  <a:pt x="2008411" y="587190"/>
                  <a:pt x="2008411" y="592209"/>
                </a:cubicBezTo>
                <a:cubicBezTo>
                  <a:pt x="2003390" y="647416"/>
                  <a:pt x="1988327" y="692584"/>
                  <a:pt x="1958199" y="747789"/>
                </a:cubicBezTo>
                <a:cubicBezTo>
                  <a:pt x="1943136" y="767866"/>
                  <a:pt x="1862800" y="868239"/>
                  <a:pt x="1837696" y="863222"/>
                </a:cubicBezTo>
                <a:cubicBezTo>
                  <a:pt x="1827654" y="838126"/>
                  <a:pt x="1837696" y="808014"/>
                  <a:pt x="1827654" y="777902"/>
                </a:cubicBezTo>
                <a:cubicBezTo>
                  <a:pt x="1792507" y="747789"/>
                  <a:pt x="1712169" y="823071"/>
                  <a:pt x="1787486" y="717677"/>
                </a:cubicBezTo>
                <a:cubicBezTo>
                  <a:pt x="1792507" y="707641"/>
                  <a:pt x="1797528" y="702622"/>
                  <a:pt x="1797528" y="692584"/>
                </a:cubicBezTo>
                <a:cubicBezTo>
                  <a:pt x="1812591" y="667490"/>
                  <a:pt x="1812591" y="652435"/>
                  <a:pt x="1812591" y="627340"/>
                </a:cubicBezTo>
                <a:cubicBezTo>
                  <a:pt x="1812591" y="602247"/>
                  <a:pt x="1807570" y="582172"/>
                  <a:pt x="1792507" y="562096"/>
                </a:cubicBezTo>
                <a:cubicBezTo>
                  <a:pt x="1777444" y="537003"/>
                  <a:pt x="1762381" y="516929"/>
                  <a:pt x="1742295" y="496853"/>
                </a:cubicBezTo>
                <a:cubicBezTo>
                  <a:pt x="1672001" y="436628"/>
                  <a:pt x="1596687" y="401499"/>
                  <a:pt x="1511328" y="376403"/>
                </a:cubicBezTo>
                <a:cubicBezTo>
                  <a:pt x="1471160" y="371386"/>
                  <a:pt x="1430992" y="366367"/>
                  <a:pt x="1390825" y="366367"/>
                </a:cubicBezTo>
                <a:cubicBezTo>
                  <a:pt x="1430992" y="376403"/>
                  <a:pt x="1531412" y="391460"/>
                  <a:pt x="1551498" y="421573"/>
                </a:cubicBezTo>
                <a:cubicBezTo>
                  <a:pt x="1461118" y="416554"/>
                  <a:pt x="1370741" y="391460"/>
                  <a:pt x="1280361" y="381422"/>
                </a:cubicBezTo>
                <a:cubicBezTo>
                  <a:pt x="1260277" y="376403"/>
                  <a:pt x="1245214" y="376403"/>
                  <a:pt x="1225130" y="376403"/>
                </a:cubicBezTo>
                <a:cubicBezTo>
                  <a:pt x="1139774" y="386441"/>
                  <a:pt x="1104625" y="391460"/>
                  <a:pt x="1019268" y="426592"/>
                </a:cubicBezTo>
                <a:cubicBezTo>
                  <a:pt x="943954" y="461723"/>
                  <a:pt x="893742" y="501872"/>
                  <a:pt x="843532" y="567115"/>
                </a:cubicBezTo>
                <a:cubicBezTo>
                  <a:pt x="798343" y="627340"/>
                  <a:pt x="778259" y="682548"/>
                  <a:pt x="778259" y="752808"/>
                </a:cubicBezTo>
                <a:cubicBezTo>
                  <a:pt x="778259" y="833109"/>
                  <a:pt x="803364" y="893334"/>
                  <a:pt x="848553" y="953559"/>
                </a:cubicBezTo>
                <a:cubicBezTo>
                  <a:pt x="908807" y="1028838"/>
                  <a:pt x="969059" y="1089063"/>
                  <a:pt x="1039352" y="1154307"/>
                </a:cubicBezTo>
                <a:cubicBezTo>
                  <a:pt x="1049394" y="1159326"/>
                  <a:pt x="1069478" y="1174381"/>
                  <a:pt x="1069478" y="1174381"/>
                </a:cubicBezTo>
                <a:cubicBezTo>
                  <a:pt x="1049394" y="1154307"/>
                  <a:pt x="1004205" y="1109139"/>
                  <a:pt x="1004205" y="1109139"/>
                </a:cubicBezTo>
                <a:cubicBezTo>
                  <a:pt x="948975" y="1058951"/>
                  <a:pt x="903786" y="1008764"/>
                  <a:pt x="853574" y="948539"/>
                </a:cubicBezTo>
                <a:cubicBezTo>
                  <a:pt x="808385" y="888315"/>
                  <a:pt x="783280" y="833109"/>
                  <a:pt x="788301" y="752808"/>
                </a:cubicBezTo>
                <a:cubicBezTo>
                  <a:pt x="788301" y="682548"/>
                  <a:pt x="808385" y="632359"/>
                  <a:pt x="853574" y="572134"/>
                </a:cubicBezTo>
                <a:cubicBezTo>
                  <a:pt x="903786" y="506891"/>
                  <a:pt x="953996" y="471759"/>
                  <a:pt x="1024289" y="436628"/>
                </a:cubicBezTo>
                <a:cubicBezTo>
                  <a:pt x="1049394" y="426592"/>
                  <a:pt x="1074499" y="416554"/>
                  <a:pt x="1099604" y="411535"/>
                </a:cubicBezTo>
                <a:cubicBezTo>
                  <a:pt x="1139774" y="396479"/>
                  <a:pt x="1174921" y="391460"/>
                  <a:pt x="1215088" y="391460"/>
                </a:cubicBezTo>
                <a:cubicBezTo>
                  <a:pt x="1220109" y="396479"/>
                  <a:pt x="1225130" y="411535"/>
                  <a:pt x="1225130" y="411535"/>
                </a:cubicBezTo>
                <a:cubicBezTo>
                  <a:pt x="1245214" y="416554"/>
                  <a:pt x="1260277" y="416554"/>
                  <a:pt x="1275340" y="416554"/>
                </a:cubicBezTo>
                <a:cubicBezTo>
                  <a:pt x="1305466" y="421573"/>
                  <a:pt x="1335594" y="426592"/>
                  <a:pt x="1365720" y="436628"/>
                </a:cubicBezTo>
                <a:cubicBezTo>
                  <a:pt x="1436013" y="446666"/>
                  <a:pt x="1591666" y="481797"/>
                  <a:pt x="1636854" y="531984"/>
                </a:cubicBezTo>
                <a:cubicBezTo>
                  <a:pt x="1636854" y="531984"/>
                  <a:pt x="1666980" y="567115"/>
                  <a:pt x="1672001" y="572134"/>
                </a:cubicBezTo>
                <a:cubicBezTo>
                  <a:pt x="1692085" y="612285"/>
                  <a:pt x="1692085" y="612285"/>
                  <a:pt x="1692085" y="612285"/>
                </a:cubicBezTo>
                <a:cubicBezTo>
                  <a:pt x="1692085" y="617302"/>
                  <a:pt x="1697106" y="622323"/>
                  <a:pt x="1697106" y="627340"/>
                </a:cubicBezTo>
                <a:cubicBezTo>
                  <a:pt x="1697106" y="632359"/>
                  <a:pt x="1697106" y="647416"/>
                  <a:pt x="1692085" y="652435"/>
                </a:cubicBezTo>
                <a:cubicBezTo>
                  <a:pt x="1687064" y="652435"/>
                  <a:pt x="1682043" y="647416"/>
                  <a:pt x="1677022" y="652435"/>
                </a:cubicBezTo>
                <a:cubicBezTo>
                  <a:pt x="1661959" y="652435"/>
                  <a:pt x="1651917" y="657452"/>
                  <a:pt x="1636854" y="647416"/>
                </a:cubicBezTo>
                <a:cubicBezTo>
                  <a:pt x="1641875" y="647416"/>
                  <a:pt x="1646896" y="642397"/>
                  <a:pt x="1646896" y="642397"/>
                </a:cubicBezTo>
                <a:cubicBezTo>
                  <a:pt x="1646896" y="642397"/>
                  <a:pt x="1641875" y="637378"/>
                  <a:pt x="1641875" y="637378"/>
                </a:cubicBezTo>
                <a:cubicBezTo>
                  <a:pt x="1631834" y="642397"/>
                  <a:pt x="1621792" y="657452"/>
                  <a:pt x="1611750" y="662471"/>
                </a:cubicBezTo>
                <a:cubicBezTo>
                  <a:pt x="1606729" y="672509"/>
                  <a:pt x="1601708" y="687565"/>
                  <a:pt x="1591666" y="692584"/>
                </a:cubicBezTo>
                <a:cubicBezTo>
                  <a:pt x="1591666" y="697603"/>
                  <a:pt x="1586645" y="697603"/>
                  <a:pt x="1581624" y="697603"/>
                </a:cubicBezTo>
                <a:cubicBezTo>
                  <a:pt x="1581624" y="692584"/>
                  <a:pt x="1576603" y="682548"/>
                  <a:pt x="1576603" y="682548"/>
                </a:cubicBezTo>
                <a:cubicBezTo>
                  <a:pt x="1576603" y="682548"/>
                  <a:pt x="1576603" y="687565"/>
                  <a:pt x="1576603" y="687565"/>
                </a:cubicBezTo>
                <a:cubicBezTo>
                  <a:pt x="1576603" y="682548"/>
                  <a:pt x="1571582" y="682548"/>
                  <a:pt x="1571582" y="682548"/>
                </a:cubicBezTo>
                <a:cubicBezTo>
                  <a:pt x="1561540" y="672509"/>
                  <a:pt x="1546477" y="662471"/>
                  <a:pt x="1531412" y="657452"/>
                </a:cubicBezTo>
                <a:cubicBezTo>
                  <a:pt x="1531412" y="657452"/>
                  <a:pt x="1536433" y="657452"/>
                  <a:pt x="1536433" y="657452"/>
                </a:cubicBezTo>
                <a:cubicBezTo>
                  <a:pt x="1506307" y="627340"/>
                  <a:pt x="1310487" y="612285"/>
                  <a:pt x="1270319" y="607266"/>
                </a:cubicBezTo>
                <a:cubicBezTo>
                  <a:pt x="1265298" y="602247"/>
                  <a:pt x="1255256" y="602247"/>
                  <a:pt x="1250235" y="602247"/>
                </a:cubicBezTo>
                <a:cubicBezTo>
                  <a:pt x="1195005" y="597228"/>
                  <a:pt x="1149816" y="602247"/>
                  <a:pt x="1099604" y="622323"/>
                </a:cubicBezTo>
                <a:cubicBezTo>
                  <a:pt x="1069478" y="637378"/>
                  <a:pt x="1044373" y="647416"/>
                  <a:pt x="1019268" y="677529"/>
                </a:cubicBezTo>
                <a:cubicBezTo>
                  <a:pt x="1004205" y="692584"/>
                  <a:pt x="999184" y="702622"/>
                  <a:pt x="994163" y="722696"/>
                </a:cubicBezTo>
                <a:cubicBezTo>
                  <a:pt x="989142" y="757827"/>
                  <a:pt x="1004205" y="782921"/>
                  <a:pt x="1019268" y="808014"/>
                </a:cubicBezTo>
                <a:cubicBezTo>
                  <a:pt x="1134753" y="953559"/>
                  <a:pt x="1280361" y="1068989"/>
                  <a:pt x="1415930" y="1194457"/>
                </a:cubicBezTo>
                <a:cubicBezTo>
                  <a:pt x="1446055" y="1224570"/>
                  <a:pt x="1481202" y="1259701"/>
                  <a:pt x="1496265" y="1269737"/>
                </a:cubicBezTo>
                <a:cubicBezTo>
                  <a:pt x="1471160" y="1244644"/>
                  <a:pt x="1446055" y="1219550"/>
                  <a:pt x="1420950" y="1194457"/>
                </a:cubicBezTo>
                <a:cubicBezTo>
                  <a:pt x="1295424" y="1063970"/>
                  <a:pt x="1139774" y="938501"/>
                  <a:pt x="1034331" y="792959"/>
                </a:cubicBezTo>
                <a:cubicBezTo>
                  <a:pt x="1024289" y="777902"/>
                  <a:pt x="1009226" y="747789"/>
                  <a:pt x="1019268" y="722696"/>
                </a:cubicBezTo>
                <a:cubicBezTo>
                  <a:pt x="1024289" y="717677"/>
                  <a:pt x="1024289" y="712660"/>
                  <a:pt x="1029310" y="712660"/>
                </a:cubicBezTo>
                <a:cubicBezTo>
                  <a:pt x="1034331" y="712660"/>
                  <a:pt x="1034331" y="717677"/>
                  <a:pt x="1034331" y="717677"/>
                </a:cubicBezTo>
                <a:cubicBezTo>
                  <a:pt x="1039352" y="747789"/>
                  <a:pt x="1044373" y="747789"/>
                  <a:pt x="1059436" y="772885"/>
                </a:cubicBezTo>
                <a:cubicBezTo>
                  <a:pt x="1174921" y="908389"/>
                  <a:pt x="1330571" y="1028838"/>
                  <a:pt x="1461118" y="1149288"/>
                </a:cubicBezTo>
                <a:cubicBezTo>
                  <a:pt x="1546477" y="1229589"/>
                  <a:pt x="1616771" y="1299849"/>
                  <a:pt x="1677022" y="1395205"/>
                </a:cubicBezTo>
                <a:cubicBezTo>
                  <a:pt x="1712169" y="1450411"/>
                  <a:pt x="1737274" y="1500600"/>
                  <a:pt x="1757358" y="1565841"/>
                </a:cubicBezTo>
                <a:cubicBezTo>
                  <a:pt x="1777444" y="1641123"/>
                  <a:pt x="1782465" y="1706367"/>
                  <a:pt x="1772423" y="1786666"/>
                </a:cubicBezTo>
                <a:cubicBezTo>
                  <a:pt x="1757358" y="1917153"/>
                  <a:pt x="1717190" y="2012509"/>
                  <a:pt x="1636854" y="2122920"/>
                </a:cubicBezTo>
                <a:cubicBezTo>
                  <a:pt x="1561540" y="2218276"/>
                  <a:pt x="1491244" y="2278501"/>
                  <a:pt x="1390825" y="2348764"/>
                </a:cubicBezTo>
                <a:cubicBezTo>
                  <a:pt x="1250235" y="2434082"/>
                  <a:pt x="1144795" y="2479249"/>
                  <a:pt x="994163" y="2524419"/>
                </a:cubicBezTo>
                <a:cubicBezTo>
                  <a:pt x="928891" y="2549512"/>
                  <a:pt x="868637" y="2564569"/>
                  <a:pt x="798343" y="2574605"/>
                </a:cubicBezTo>
                <a:cubicBezTo>
                  <a:pt x="652733" y="2599699"/>
                  <a:pt x="542270" y="2604718"/>
                  <a:pt x="411724" y="2559550"/>
                </a:cubicBezTo>
                <a:cubicBezTo>
                  <a:pt x="542270" y="2544493"/>
                  <a:pt x="662775" y="2524419"/>
                  <a:pt x="793322" y="2494306"/>
                </a:cubicBezTo>
                <a:cubicBezTo>
                  <a:pt x="989142" y="2454156"/>
                  <a:pt x="1174921" y="2408988"/>
                  <a:pt x="1335594" y="2263444"/>
                </a:cubicBezTo>
                <a:cubicBezTo>
                  <a:pt x="1345636" y="2253408"/>
                  <a:pt x="1355678" y="2248389"/>
                  <a:pt x="1360699" y="2238351"/>
                </a:cubicBezTo>
                <a:cubicBezTo>
                  <a:pt x="1360699" y="2238351"/>
                  <a:pt x="1335594" y="2258427"/>
                  <a:pt x="1335594" y="2258427"/>
                </a:cubicBezTo>
                <a:cubicBezTo>
                  <a:pt x="1154837" y="2373857"/>
                  <a:pt x="994163" y="2429063"/>
                  <a:pt x="793322" y="2469213"/>
                </a:cubicBezTo>
                <a:cubicBezTo>
                  <a:pt x="587460" y="2499325"/>
                  <a:pt x="416745" y="2499325"/>
                  <a:pt x="230967" y="2434082"/>
                </a:cubicBezTo>
                <a:cubicBezTo>
                  <a:pt x="185778" y="2419025"/>
                  <a:pt x="95399" y="2373857"/>
                  <a:pt x="65273" y="2338726"/>
                </a:cubicBezTo>
                <a:cubicBezTo>
                  <a:pt x="60252" y="2328688"/>
                  <a:pt x="220925" y="2403969"/>
                  <a:pt x="241009" y="2414006"/>
                </a:cubicBezTo>
                <a:cubicBezTo>
                  <a:pt x="421766" y="2474230"/>
                  <a:pt x="587460" y="2474230"/>
                  <a:pt x="788301" y="2444118"/>
                </a:cubicBezTo>
                <a:cubicBezTo>
                  <a:pt x="989142" y="2408988"/>
                  <a:pt x="1149816" y="2353781"/>
                  <a:pt x="1320529" y="2238351"/>
                </a:cubicBezTo>
                <a:cubicBezTo>
                  <a:pt x="1365720" y="2203219"/>
                  <a:pt x="1400867" y="2178126"/>
                  <a:pt x="1441034" y="2137977"/>
                </a:cubicBezTo>
                <a:cubicBezTo>
                  <a:pt x="1441034" y="2132958"/>
                  <a:pt x="1451076" y="2112882"/>
                  <a:pt x="1451076" y="2112882"/>
                </a:cubicBezTo>
                <a:cubicBezTo>
                  <a:pt x="1451076" y="2107865"/>
                  <a:pt x="1325550" y="2208238"/>
                  <a:pt x="1310487" y="2218276"/>
                </a:cubicBezTo>
                <a:cubicBezTo>
                  <a:pt x="1139774" y="2328688"/>
                  <a:pt x="984121" y="2388912"/>
                  <a:pt x="788301" y="2429063"/>
                </a:cubicBezTo>
                <a:cubicBezTo>
                  <a:pt x="592481" y="2459175"/>
                  <a:pt x="426787" y="2464194"/>
                  <a:pt x="246030" y="2398950"/>
                </a:cubicBezTo>
                <a:cubicBezTo>
                  <a:pt x="160673" y="2363819"/>
                  <a:pt x="95399" y="2328688"/>
                  <a:pt x="40168" y="2253408"/>
                </a:cubicBezTo>
                <a:cubicBezTo>
                  <a:pt x="25105" y="2238351"/>
                  <a:pt x="-15063" y="2178126"/>
                  <a:pt x="10042" y="2158052"/>
                </a:cubicBezTo>
                <a:cubicBezTo>
                  <a:pt x="30126" y="2183145"/>
                  <a:pt x="50210" y="2198202"/>
                  <a:pt x="70294" y="2223295"/>
                </a:cubicBezTo>
                <a:cubicBezTo>
                  <a:pt x="135568" y="2273482"/>
                  <a:pt x="195820" y="2303594"/>
                  <a:pt x="276156" y="2328688"/>
                </a:cubicBezTo>
                <a:cubicBezTo>
                  <a:pt x="446871" y="2373857"/>
                  <a:pt x="597502" y="2378876"/>
                  <a:pt x="783280" y="2348764"/>
                </a:cubicBezTo>
                <a:cubicBezTo>
                  <a:pt x="838511" y="2338726"/>
                  <a:pt x="893742" y="2328688"/>
                  <a:pt x="948975" y="2308613"/>
                </a:cubicBezTo>
                <a:cubicBezTo>
                  <a:pt x="964038" y="2298575"/>
                  <a:pt x="994163" y="2283520"/>
                  <a:pt x="994163" y="2283520"/>
                </a:cubicBezTo>
                <a:cubicBezTo>
                  <a:pt x="923870" y="2308613"/>
                  <a:pt x="858595" y="2323669"/>
                  <a:pt x="783280" y="2338726"/>
                </a:cubicBezTo>
                <a:cubicBezTo>
                  <a:pt x="602523" y="2363819"/>
                  <a:pt x="451892" y="2358800"/>
                  <a:pt x="286198" y="2298575"/>
                </a:cubicBezTo>
                <a:cubicBezTo>
                  <a:pt x="230967" y="2278501"/>
                  <a:pt x="185778" y="2253408"/>
                  <a:pt x="140589" y="2213257"/>
                </a:cubicBezTo>
                <a:cubicBezTo>
                  <a:pt x="90378" y="2168090"/>
                  <a:pt x="105441" y="2188164"/>
                  <a:pt x="85357" y="2163071"/>
                </a:cubicBezTo>
                <a:cubicBezTo>
                  <a:pt x="35147" y="2107865"/>
                  <a:pt x="25105" y="2082770"/>
                  <a:pt x="0" y="2002471"/>
                </a:cubicBezTo>
                <a:cubicBezTo>
                  <a:pt x="0" y="2002471"/>
                  <a:pt x="0" y="2002471"/>
                  <a:pt x="115483" y="2097827"/>
                </a:cubicBezTo>
                <a:cubicBezTo>
                  <a:pt x="115483" y="2097827"/>
                  <a:pt x="115483" y="2097827"/>
                  <a:pt x="110462" y="2087789"/>
                </a:cubicBezTo>
                <a:cubicBezTo>
                  <a:pt x="120505" y="2092808"/>
                  <a:pt x="125526" y="2102846"/>
                  <a:pt x="130547" y="2112882"/>
                </a:cubicBezTo>
                <a:cubicBezTo>
                  <a:pt x="130547" y="2112882"/>
                  <a:pt x="130547" y="2112882"/>
                  <a:pt x="241009" y="2203219"/>
                </a:cubicBezTo>
                <a:cubicBezTo>
                  <a:pt x="266114" y="2218276"/>
                  <a:pt x="291219" y="2228314"/>
                  <a:pt x="316324" y="2238351"/>
                </a:cubicBezTo>
                <a:cubicBezTo>
                  <a:pt x="431808" y="2278501"/>
                  <a:pt x="537249" y="2288539"/>
                  <a:pt x="667796" y="2278501"/>
                </a:cubicBezTo>
                <a:cubicBezTo>
                  <a:pt x="692901" y="2263444"/>
                  <a:pt x="743111" y="2248389"/>
                  <a:pt x="778259" y="2233332"/>
                </a:cubicBezTo>
                <a:cubicBezTo>
                  <a:pt x="788301" y="2228314"/>
                  <a:pt x="803364" y="2223295"/>
                  <a:pt x="818427" y="2218276"/>
                </a:cubicBezTo>
                <a:cubicBezTo>
                  <a:pt x="813406" y="2218276"/>
                  <a:pt x="773238" y="2228314"/>
                  <a:pt x="773238" y="2228314"/>
                </a:cubicBezTo>
                <a:cubicBezTo>
                  <a:pt x="612565" y="2253408"/>
                  <a:pt x="476997" y="2253408"/>
                  <a:pt x="331387" y="2203219"/>
                </a:cubicBezTo>
                <a:cubicBezTo>
                  <a:pt x="271135" y="2183145"/>
                  <a:pt x="225946" y="2158052"/>
                  <a:pt x="175736" y="2112882"/>
                </a:cubicBezTo>
                <a:cubicBezTo>
                  <a:pt x="135568" y="2067715"/>
                  <a:pt x="110462" y="2027564"/>
                  <a:pt x="100420" y="1967340"/>
                </a:cubicBezTo>
                <a:cubicBezTo>
                  <a:pt x="95399" y="1957304"/>
                  <a:pt x="95399" y="1937227"/>
                  <a:pt x="95399" y="1922172"/>
                </a:cubicBezTo>
                <a:cubicBezTo>
                  <a:pt x="100420" y="1927191"/>
                  <a:pt x="105441" y="1962321"/>
                  <a:pt x="105441" y="1962321"/>
                </a:cubicBezTo>
                <a:cubicBezTo>
                  <a:pt x="125526" y="2022545"/>
                  <a:pt x="145610" y="2057677"/>
                  <a:pt x="190799" y="2102846"/>
                </a:cubicBezTo>
                <a:cubicBezTo>
                  <a:pt x="235988" y="2142995"/>
                  <a:pt x="276156" y="2168090"/>
                  <a:pt x="336409" y="2188164"/>
                </a:cubicBezTo>
                <a:cubicBezTo>
                  <a:pt x="482018" y="2233332"/>
                  <a:pt x="617586" y="2233332"/>
                  <a:pt x="773238" y="2203219"/>
                </a:cubicBezTo>
                <a:cubicBezTo>
                  <a:pt x="803364" y="2198202"/>
                  <a:pt x="833490" y="2193183"/>
                  <a:pt x="863616" y="2188164"/>
                </a:cubicBezTo>
                <a:cubicBezTo>
                  <a:pt x="838511" y="2178126"/>
                  <a:pt x="798343" y="2163071"/>
                  <a:pt x="798343" y="2163071"/>
                </a:cubicBezTo>
                <a:cubicBezTo>
                  <a:pt x="798343" y="2163071"/>
                  <a:pt x="798343" y="2163071"/>
                  <a:pt x="803364" y="2158052"/>
                </a:cubicBezTo>
                <a:cubicBezTo>
                  <a:pt x="803364" y="2158052"/>
                  <a:pt x="803364" y="2158052"/>
                  <a:pt x="773238" y="2163071"/>
                </a:cubicBezTo>
                <a:cubicBezTo>
                  <a:pt x="748132" y="2168090"/>
                  <a:pt x="728048" y="2168090"/>
                  <a:pt x="707964" y="2168090"/>
                </a:cubicBezTo>
                <a:cubicBezTo>
                  <a:pt x="622607" y="2188164"/>
                  <a:pt x="562355" y="2188164"/>
                  <a:pt x="482018" y="2163071"/>
                </a:cubicBezTo>
                <a:cubicBezTo>
                  <a:pt x="441850" y="2158052"/>
                  <a:pt x="401682" y="2148014"/>
                  <a:pt x="361514" y="2127939"/>
                </a:cubicBezTo>
                <a:cubicBezTo>
                  <a:pt x="321345" y="2107865"/>
                  <a:pt x="291219" y="2087789"/>
                  <a:pt x="281177" y="2042621"/>
                </a:cubicBezTo>
                <a:cubicBezTo>
                  <a:pt x="316324" y="2062696"/>
                  <a:pt x="341430" y="2077753"/>
                  <a:pt x="376577" y="2092808"/>
                </a:cubicBezTo>
                <a:cubicBezTo>
                  <a:pt x="431808" y="2112882"/>
                  <a:pt x="476997" y="2117901"/>
                  <a:pt x="532228" y="2122920"/>
                </a:cubicBezTo>
                <a:cubicBezTo>
                  <a:pt x="532228" y="2117901"/>
                  <a:pt x="527207" y="2107865"/>
                  <a:pt x="527207" y="2107865"/>
                </a:cubicBezTo>
                <a:cubicBezTo>
                  <a:pt x="507123" y="2107865"/>
                  <a:pt x="471976" y="2102846"/>
                  <a:pt x="471976" y="2102846"/>
                </a:cubicBezTo>
                <a:cubicBezTo>
                  <a:pt x="461934" y="2092808"/>
                  <a:pt x="411724" y="2067715"/>
                  <a:pt x="391640" y="2062696"/>
                </a:cubicBezTo>
                <a:cubicBezTo>
                  <a:pt x="356493" y="2042621"/>
                  <a:pt x="326366" y="2022545"/>
                  <a:pt x="296240" y="1987416"/>
                </a:cubicBezTo>
                <a:cubicBezTo>
                  <a:pt x="281177" y="1962321"/>
                  <a:pt x="271135" y="1942246"/>
                  <a:pt x="266114" y="1907115"/>
                </a:cubicBezTo>
                <a:cubicBezTo>
                  <a:pt x="266114" y="1897079"/>
                  <a:pt x="266114" y="1887041"/>
                  <a:pt x="271135" y="1877003"/>
                </a:cubicBezTo>
                <a:cubicBezTo>
                  <a:pt x="276156" y="1871984"/>
                  <a:pt x="281177" y="1866967"/>
                  <a:pt x="291219" y="1866967"/>
                </a:cubicBezTo>
                <a:cubicBezTo>
                  <a:pt x="291219" y="1866967"/>
                  <a:pt x="296240" y="1877003"/>
                  <a:pt x="296240" y="1877003"/>
                </a:cubicBezTo>
                <a:cubicBezTo>
                  <a:pt x="296240" y="1882022"/>
                  <a:pt x="296240" y="1887041"/>
                  <a:pt x="301261" y="1897079"/>
                </a:cubicBezTo>
                <a:cubicBezTo>
                  <a:pt x="306282" y="1917153"/>
                  <a:pt x="316324" y="1932208"/>
                  <a:pt x="336409" y="1952284"/>
                </a:cubicBezTo>
                <a:cubicBezTo>
                  <a:pt x="361514" y="1972359"/>
                  <a:pt x="386619" y="1987416"/>
                  <a:pt x="421766" y="1997452"/>
                </a:cubicBezTo>
                <a:cubicBezTo>
                  <a:pt x="532228" y="2032583"/>
                  <a:pt x="642691" y="2027564"/>
                  <a:pt x="763195" y="2007490"/>
                </a:cubicBezTo>
                <a:cubicBezTo>
                  <a:pt x="803364" y="2002471"/>
                  <a:pt x="843532" y="1992433"/>
                  <a:pt x="883700" y="1982397"/>
                </a:cubicBezTo>
                <a:cubicBezTo>
                  <a:pt x="964038" y="1957304"/>
                  <a:pt x="1029310" y="1932208"/>
                  <a:pt x="1099604" y="1882022"/>
                </a:cubicBezTo>
                <a:cubicBezTo>
                  <a:pt x="1124711" y="1861947"/>
                  <a:pt x="1154837" y="1841871"/>
                  <a:pt x="1169900" y="1816778"/>
                </a:cubicBezTo>
                <a:cubicBezTo>
                  <a:pt x="1174921" y="1811759"/>
                  <a:pt x="1179941" y="1796704"/>
                  <a:pt x="1174921" y="1796704"/>
                </a:cubicBezTo>
                <a:cubicBezTo>
                  <a:pt x="1174921" y="1801723"/>
                  <a:pt x="1174921" y="1801723"/>
                  <a:pt x="1174921" y="1801723"/>
                </a:cubicBezTo>
                <a:cubicBezTo>
                  <a:pt x="1169900" y="1786666"/>
                  <a:pt x="1159858" y="1776628"/>
                  <a:pt x="1154837" y="1766591"/>
                </a:cubicBezTo>
                <a:cubicBezTo>
                  <a:pt x="1134753" y="1741498"/>
                  <a:pt x="1114667" y="1721422"/>
                  <a:pt x="1094583" y="1696329"/>
                </a:cubicBezTo>
                <a:cubicBezTo>
                  <a:pt x="1129732" y="1706367"/>
                  <a:pt x="1159858" y="1721422"/>
                  <a:pt x="1184963" y="1746515"/>
                </a:cubicBezTo>
                <a:cubicBezTo>
                  <a:pt x="1184963" y="1746515"/>
                  <a:pt x="1184963" y="1746515"/>
                  <a:pt x="1195005" y="1751534"/>
                </a:cubicBezTo>
                <a:cubicBezTo>
                  <a:pt x="1195005" y="1751534"/>
                  <a:pt x="1189984" y="1741498"/>
                  <a:pt x="1189984" y="1741498"/>
                </a:cubicBezTo>
                <a:cubicBezTo>
                  <a:pt x="1184963" y="1721422"/>
                  <a:pt x="1174921" y="1706367"/>
                  <a:pt x="1169900" y="1691310"/>
                </a:cubicBezTo>
                <a:cubicBezTo>
                  <a:pt x="1154837" y="1656178"/>
                  <a:pt x="1094583" y="1600973"/>
                  <a:pt x="1069478" y="1575879"/>
                </a:cubicBezTo>
                <a:cubicBezTo>
                  <a:pt x="913828" y="1430337"/>
                  <a:pt x="763195" y="1319926"/>
                  <a:pt x="617586" y="1154307"/>
                </a:cubicBezTo>
                <a:cubicBezTo>
                  <a:pt x="532228" y="1038876"/>
                  <a:pt x="487039" y="938501"/>
                  <a:pt x="487039" y="787940"/>
                </a:cubicBezTo>
                <a:cubicBezTo>
                  <a:pt x="492060" y="647416"/>
                  <a:pt x="522186" y="542022"/>
                  <a:pt x="607544" y="416554"/>
                </a:cubicBezTo>
                <a:cubicBezTo>
                  <a:pt x="612565" y="411535"/>
                  <a:pt x="612565" y="406516"/>
                  <a:pt x="617586" y="401499"/>
                </a:cubicBezTo>
                <a:cubicBezTo>
                  <a:pt x="632649" y="381422"/>
                  <a:pt x="642691" y="361348"/>
                  <a:pt x="657754" y="341274"/>
                </a:cubicBezTo>
                <a:cubicBezTo>
                  <a:pt x="637670" y="366367"/>
                  <a:pt x="617586" y="386441"/>
                  <a:pt x="597502" y="416554"/>
                </a:cubicBezTo>
                <a:cubicBezTo>
                  <a:pt x="512144" y="537003"/>
                  <a:pt x="476997" y="647416"/>
                  <a:pt x="471976" y="787940"/>
                </a:cubicBezTo>
                <a:cubicBezTo>
                  <a:pt x="471976" y="943520"/>
                  <a:pt x="517165" y="1048915"/>
                  <a:pt x="607544" y="1164345"/>
                </a:cubicBezTo>
                <a:cubicBezTo>
                  <a:pt x="728048" y="1309887"/>
                  <a:pt x="959017" y="1485542"/>
                  <a:pt x="1044373" y="1600973"/>
                </a:cubicBezTo>
                <a:cubicBezTo>
                  <a:pt x="1044373" y="1605992"/>
                  <a:pt x="1044373" y="1605992"/>
                  <a:pt x="1044373" y="1605992"/>
                </a:cubicBezTo>
                <a:cubicBezTo>
                  <a:pt x="1044373" y="1605992"/>
                  <a:pt x="1039352" y="1605992"/>
                  <a:pt x="1039352" y="1605992"/>
                </a:cubicBezTo>
                <a:cubicBezTo>
                  <a:pt x="979100" y="1550786"/>
                  <a:pt x="853574" y="1455430"/>
                  <a:pt x="783280" y="1415280"/>
                </a:cubicBezTo>
                <a:cubicBezTo>
                  <a:pt x="808385" y="1440375"/>
                  <a:pt x="848553" y="1485542"/>
                  <a:pt x="848553" y="1485542"/>
                </a:cubicBezTo>
                <a:cubicBezTo>
                  <a:pt x="723027" y="1415280"/>
                  <a:pt x="627628" y="1334981"/>
                  <a:pt x="532228" y="1229589"/>
                </a:cubicBezTo>
                <a:cubicBezTo>
                  <a:pt x="426787" y="1099101"/>
                  <a:pt x="376577" y="978652"/>
                  <a:pt x="371556" y="802997"/>
                </a:cubicBezTo>
                <a:cubicBezTo>
                  <a:pt x="376577" y="637378"/>
                  <a:pt x="421766" y="511910"/>
                  <a:pt x="522186" y="366367"/>
                </a:cubicBezTo>
                <a:cubicBezTo>
                  <a:pt x="627628" y="230861"/>
                  <a:pt x="728048" y="150562"/>
                  <a:pt x="878679" y="80299"/>
                </a:cubicBezTo>
                <a:cubicBezTo>
                  <a:pt x="1024289" y="20074"/>
                  <a:pt x="1139774" y="0"/>
                  <a:pt x="1290403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424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1" grpId="0"/>
      <p:bldP spid="50" grpId="0"/>
      <p:bldP spid="11" grpId="0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42"/>
          <p:cNvSpPr>
            <a:spLocks noGrp="1"/>
          </p:cNvSpPr>
          <p:nvPr>
            <p:ph type="pic" sz="quarter" idx="11"/>
          </p:nvPr>
        </p:nvSpPr>
        <p:spPr>
          <a:xfrm>
            <a:off x="6024928" y="3970516"/>
            <a:ext cx="2205889" cy="2252487"/>
          </a:xfrm>
          <a:custGeom>
            <a:avLst/>
            <a:gdLst>
              <a:gd name="connsiteX0" fmla="*/ 753928 w 2205889"/>
              <a:gd name="connsiteY0" fmla="*/ 968831 h 2252487"/>
              <a:gd name="connsiteX1" fmla="*/ 547117 w 2205889"/>
              <a:gd name="connsiteY1" fmla="*/ 1571829 h 2252487"/>
              <a:gd name="connsiteX2" fmla="*/ 635121 w 2205889"/>
              <a:gd name="connsiteY2" fmla="*/ 1378165 h 2252487"/>
              <a:gd name="connsiteX3" fmla="*/ 661524 w 2205889"/>
              <a:gd name="connsiteY3" fmla="*/ 1294538 h 2252487"/>
              <a:gd name="connsiteX4" fmla="*/ 696724 w 2205889"/>
              <a:gd name="connsiteY4" fmla="*/ 1184503 h 2252487"/>
              <a:gd name="connsiteX5" fmla="*/ 753928 w 2205889"/>
              <a:gd name="connsiteY5" fmla="*/ 968831 h 2252487"/>
              <a:gd name="connsiteX6" fmla="*/ 1040329 w 2205889"/>
              <a:gd name="connsiteY6" fmla="*/ 863004 h 2252487"/>
              <a:gd name="connsiteX7" fmla="*/ 1035876 w 2205889"/>
              <a:gd name="connsiteY7" fmla="*/ 876196 h 2252487"/>
              <a:gd name="connsiteX8" fmla="*/ 1000252 w 2205889"/>
              <a:gd name="connsiteY8" fmla="*/ 902579 h 2252487"/>
              <a:gd name="connsiteX9" fmla="*/ 937913 w 2205889"/>
              <a:gd name="connsiteY9" fmla="*/ 1197202 h 2252487"/>
              <a:gd name="connsiteX10" fmla="*/ 1022517 w 2205889"/>
              <a:gd name="connsiteY10" fmla="*/ 902579 h 2252487"/>
              <a:gd name="connsiteX11" fmla="*/ 1035876 w 2205889"/>
              <a:gd name="connsiteY11" fmla="*/ 902579 h 2252487"/>
              <a:gd name="connsiteX12" fmla="*/ 1040329 w 2205889"/>
              <a:gd name="connsiteY12" fmla="*/ 863004 h 2252487"/>
              <a:gd name="connsiteX13" fmla="*/ 1045721 w 2205889"/>
              <a:gd name="connsiteY13" fmla="*/ 733637 h 2252487"/>
              <a:gd name="connsiteX14" fmla="*/ 1021464 w 2205889"/>
              <a:gd name="connsiteY14" fmla="*/ 804955 h 2252487"/>
              <a:gd name="connsiteX15" fmla="*/ 1036019 w 2205889"/>
              <a:gd name="connsiteY15" fmla="*/ 804955 h 2252487"/>
              <a:gd name="connsiteX16" fmla="*/ 1021464 w 2205889"/>
              <a:gd name="connsiteY16" fmla="*/ 849529 h 2252487"/>
              <a:gd name="connsiteX17" fmla="*/ 1040869 w 2205889"/>
              <a:gd name="connsiteY17" fmla="*/ 845073 h 2252487"/>
              <a:gd name="connsiteX18" fmla="*/ 1045721 w 2205889"/>
              <a:gd name="connsiteY18" fmla="*/ 733637 h 2252487"/>
              <a:gd name="connsiteX19" fmla="*/ 1238423 w 2205889"/>
              <a:gd name="connsiteY19" fmla="*/ 580012 h 2252487"/>
              <a:gd name="connsiteX20" fmla="*/ 1228991 w 2205889"/>
              <a:gd name="connsiteY20" fmla="*/ 601574 h 2252487"/>
              <a:gd name="connsiteX21" fmla="*/ 1243141 w 2205889"/>
              <a:gd name="connsiteY21" fmla="*/ 601574 h 2252487"/>
              <a:gd name="connsiteX22" fmla="*/ 1247858 w 2205889"/>
              <a:gd name="connsiteY22" fmla="*/ 580012 h 2252487"/>
              <a:gd name="connsiteX23" fmla="*/ 1238423 w 2205889"/>
              <a:gd name="connsiteY23" fmla="*/ 580012 h 2252487"/>
              <a:gd name="connsiteX24" fmla="*/ 1150425 w 2205889"/>
              <a:gd name="connsiteY24" fmla="*/ 580012 h 2252487"/>
              <a:gd name="connsiteX25" fmla="*/ 1110403 w 2205889"/>
              <a:gd name="connsiteY25" fmla="*/ 706685 h 2252487"/>
              <a:gd name="connsiteX26" fmla="*/ 1145979 w 2205889"/>
              <a:gd name="connsiteY26" fmla="*/ 693582 h 2252487"/>
              <a:gd name="connsiteX27" fmla="*/ 1163767 w 2205889"/>
              <a:gd name="connsiteY27" fmla="*/ 663006 h 2252487"/>
              <a:gd name="connsiteX28" fmla="*/ 1199344 w 2205889"/>
              <a:gd name="connsiteY28" fmla="*/ 580012 h 2252487"/>
              <a:gd name="connsiteX29" fmla="*/ 1150425 w 2205889"/>
              <a:gd name="connsiteY29" fmla="*/ 580012 h 2252487"/>
              <a:gd name="connsiteX30" fmla="*/ 1097826 w 2205889"/>
              <a:gd name="connsiteY30" fmla="*/ 574622 h 2252487"/>
              <a:gd name="connsiteX31" fmla="*/ 1080757 w 2205889"/>
              <a:gd name="connsiteY31" fmla="*/ 627663 h 2252487"/>
              <a:gd name="connsiteX32" fmla="*/ 1093560 w 2205889"/>
              <a:gd name="connsiteY32" fmla="*/ 685124 h 2252487"/>
              <a:gd name="connsiteX33" fmla="*/ 1131966 w 2205889"/>
              <a:gd name="connsiteY33" fmla="*/ 574622 h 2252487"/>
              <a:gd name="connsiteX34" fmla="*/ 1097826 w 2205889"/>
              <a:gd name="connsiteY34" fmla="*/ 574622 h 2252487"/>
              <a:gd name="connsiteX35" fmla="*/ 1053805 w 2205889"/>
              <a:gd name="connsiteY35" fmla="*/ 574622 h 2252487"/>
              <a:gd name="connsiteX36" fmla="*/ 1026852 w 2205889"/>
              <a:gd name="connsiteY36" fmla="*/ 712075 h 2252487"/>
              <a:gd name="connsiteX37" fmla="*/ 1080757 w 2205889"/>
              <a:gd name="connsiteY37" fmla="*/ 574622 h 2252487"/>
              <a:gd name="connsiteX38" fmla="*/ 1053805 w 2205889"/>
              <a:gd name="connsiteY38" fmla="*/ 574622 h 2252487"/>
              <a:gd name="connsiteX39" fmla="*/ 1021878 w 2205889"/>
              <a:gd name="connsiteY39" fmla="*/ 574622 h 2252487"/>
              <a:gd name="connsiteX40" fmla="*/ 978341 w 2205889"/>
              <a:gd name="connsiteY40" fmla="*/ 702519 h 2252487"/>
              <a:gd name="connsiteX41" fmla="*/ 982694 w 2205889"/>
              <a:gd name="connsiteY41" fmla="*/ 720160 h 2252487"/>
              <a:gd name="connsiteX42" fmla="*/ 1034940 w 2205889"/>
              <a:gd name="connsiteY42" fmla="*/ 574622 h 2252487"/>
              <a:gd name="connsiteX43" fmla="*/ 1021878 w 2205889"/>
              <a:gd name="connsiteY43" fmla="*/ 574622 h 2252487"/>
              <a:gd name="connsiteX44" fmla="*/ 939872 w 2205889"/>
              <a:gd name="connsiteY44" fmla="*/ 571928 h 2252487"/>
              <a:gd name="connsiteX45" fmla="*/ 851668 w 2205889"/>
              <a:gd name="connsiteY45" fmla="*/ 840716 h 2252487"/>
              <a:gd name="connsiteX46" fmla="*/ 856077 w 2205889"/>
              <a:gd name="connsiteY46" fmla="*/ 849529 h 2252487"/>
              <a:gd name="connsiteX47" fmla="*/ 948694 w 2205889"/>
              <a:gd name="connsiteY47" fmla="*/ 571928 h 2252487"/>
              <a:gd name="connsiteX48" fmla="*/ 939872 w 2205889"/>
              <a:gd name="connsiteY48" fmla="*/ 571928 h 2252487"/>
              <a:gd name="connsiteX49" fmla="*/ 872995 w 2205889"/>
              <a:gd name="connsiteY49" fmla="*/ 566537 h 2252487"/>
              <a:gd name="connsiteX50" fmla="*/ 833975 w 2205889"/>
              <a:gd name="connsiteY50" fmla="*/ 803710 h 2252487"/>
              <a:gd name="connsiteX51" fmla="*/ 916353 w 2205889"/>
              <a:gd name="connsiteY51" fmla="*/ 570929 h 2252487"/>
              <a:gd name="connsiteX52" fmla="*/ 872995 w 2205889"/>
              <a:gd name="connsiteY52" fmla="*/ 566537 h 2252487"/>
              <a:gd name="connsiteX53" fmla="*/ 1256242 w 2205889"/>
              <a:gd name="connsiteY53" fmla="*/ 531499 h 2252487"/>
              <a:gd name="connsiteX54" fmla="*/ 1247856 w 2205889"/>
              <a:gd name="connsiteY54" fmla="*/ 553061 h 2252487"/>
              <a:gd name="connsiteX55" fmla="*/ 1273010 w 2205889"/>
              <a:gd name="connsiteY55" fmla="*/ 553061 h 2252487"/>
              <a:gd name="connsiteX56" fmla="*/ 1285589 w 2205889"/>
              <a:gd name="connsiteY56" fmla="*/ 535811 h 2252487"/>
              <a:gd name="connsiteX57" fmla="*/ 1256242 w 2205889"/>
              <a:gd name="connsiteY57" fmla="*/ 531499 h 2252487"/>
              <a:gd name="connsiteX58" fmla="*/ 1168661 w 2205889"/>
              <a:gd name="connsiteY58" fmla="*/ 526109 h 2252487"/>
              <a:gd name="connsiteX59" fmla="*/ 1164308 w 2205889"/>
              <a:gd name="connsiteY59" fmla="*/ 540260 h 2252487"/>
              <a:gd name="connsiteX60" fmla="*/ 1212198 w 2205889"/>
              <a:gd name="connsiteY60" fmla="*/ 544976 h 2252487"/>
              <a:gd name="connsiteX61" fmla="*/ 1220906 w 2205889"/>
              <a:gd name="connsiteY61" fmla="*/ 530826 h 2252487"/>
              <a:gd name="connsiteX62" fmla="*/ 1168661 w 2205889"/>
              <a:gd name="connsiteY62" fmla="*/ 526109 h 2252487"/>
              <a:gd name="connsiteX63" fmla="*/ 1120173 w 2205889"/>
              <a:gd name="connsiteY63" fmla="*/ 523415 h 2252487"/>
              <a:gd name="connsiteX64" fmla="*/ 1115793 w 2205889"/>
              <a:gd name="connsiteY64" fmla="*/ 535544 h 2252487"/>
              <a:gd name="connsiteX65" fmla="*/ 1146451 w 2205889"/>
              <a:gd name="connsiteY65" fmla="*/ 539586 h 2252487"/>
              <a:gd name="connsiteX66" fmla="*/ 1150831 w 2205889"/>
              <a:gd name="connsiteY66" fmla="*/ 527457 h 2252487"/>
              <a:gd name="connsiteX67" fmla="*/ 1120173 w 2205889"/>
              <a:gd name="connsiteY67" fmla="*/ 523415 h 2252487"/>
              <a:gd name="connsiteX68" fmla="*/ 1069977 w 2205889"/>
              <a:gd name="connsiteY68" fmla="*/ 518025 h 2252487"/>
              <a:gd name="connsiteX69" fmla="*/ 1069977 w 2205889"/>
              <a:gd name="connsiteY69" fmla="*/ 527009 h 2252487"/>
              <a:gd name="connsiteX70" fmla="*/ 1097697 w 2205889"/>
              <a:gd name="connsiteY70" fmla="*/ 531501 h 2252487"/>
              <a:gd name="connsiteX71" fmla="*/ 1102318 w 2205889"/>
              <a:gd name="connsiteY71" fmla="*/ 522517 h 2252487"/>
              <a:gd name="connsiteX72" fmla="*/ 1069977 w 2205889"/>
              <a:gd name="connsiteY72" fmla="*/ 518025 h 2252487"/>
              <a:gd name="connsiteX73" fmla="*/ 1039431 w 2205889"/>
              <a:gd name="connsiteY73" fmla="*/ 518025 h 2252487"/>
              <a:gd name="connsiteX74" fmla="*/ 1034939 w 2205889"/>
              <a:gd name="connsiteY74" fmla="*/ 526111 h 2252487"/>
              <a:gd name="connsiteX75" fmla="*/ 1057398 w 2205889"/>
              <a:gd name="connsiteY75" fmla="*/ 526111 h 2252487"/>
              <a:gd name="connsiteX76" fmla="*/ 1061890 w 2205889"/>
              <a:gd name="connsiteY76" fmla="*/ 518025 h 2252487"/>
              <a:gd name="connsiteX77" fmla="*/ 1039431 w 2205889"/>
              <a:gd name="connsiteY77" fmla="*/ 518025 h 2252487"/>
              <a:gd name="connsiteX78" fmla="*/ 964864 w 2205889"/>
              <a:gd name="connsiteY78" fmla="*/ 474902 h 2252487"/>
              <a:gd name="connsiteX79" fmla="*/ 964864 w 2205889"/>
              <a:gd name="connsiteY79" fmla="*/ 482988 h 2252487"/>
              <a:gd name="connsiteX80" fmla="*/ 977801 w 2205889"/>
              <a:gd name="connsiteY80" fmla="*/ 482988 h 2252487"/>
              <a:gd name="connsiteX81" fmla="*/ 986426 w 2205889"/>
              <a:gd name="connsiteY81" fmla="*/ 474902 h 2252487"/>
              <a:gd name="connsiteX82" fmla="*/ 964864 w 2205889"/>
              <a:gd name="connsiteY82" fmla="*/ 474902 h 2252487"/>
              <a:gd name="connsiteX83" fmla="*/ 951389 w 2205889"/>
              <a:gd name="connsiteY83" fmla="*/ 474902 h 2252487"/>
              <a:gd name="connsiteX84" fmla="*/ 872236 w 2205889"/>
              <a:gd name="connsiteY84" fmla="*/ 488378 h 2252487"/>
              <a:gd name="connsiteX85" fmla="*/ 946993 w 2205889"/>
              <a:gd name="connsiteY85" fmla="*/ 483887 h 2252487"/>
              <a:gd name="connsiteX86" fmla="*/ 951389 w 2205889"/>
              <a:gd name="connsiteY86" fmla="*/ 474902 h 2252487"/>
              <a:gd name="connsiteX87" fmla="*/ 1141736 w 2205889"/>
              <a:gd name="connsiteY87" fmla="*/ 469512 h 2252487"/>
              <a:gd name="connsiteX88" fmla="*/ 1137356 w 2205889"/>
              <a:gd name="connsiteY88" fmla="*/ 482988 h 2252487"/>
              <a:gd name="connsiteX89" fmla="*/ 1163634 w 2205889"/>
              <a:gd name="connsiteY89" fmla="*/ 482988 h 2252487"/>
              <a:gd name="connsiteX90" fmla="*/ 1172394 w 2205889"/>
              <a:gd name="connsiteY90" fmla="*/ 469512 h 2252487"/>
              <a:gd name="connsiteX91" fmla="*/ 1141736 w 2205889"/>
              <a:gd name="connsiteY91" fmla="*/ 469512 h 2252487"/>
              <a:gd name="connsiteX92" fmla="*/ 1087944 w 2205889"/>
              <a:gd name="connsiteY92" fmla="*/ 469512 h 2252487"/>
              <a:gd name="connsiteX93" fmla="*/ 1083451 w 2205889"/>
              <a:gd name="connsiteY93" fmla="*/ 482988 h 2252487"/>
              <a:gd name="connsiteX94" fmla="*/ 1114895 w 2205889"/>
              <a:gd name="connsiteY94" fmla="*/ 482988 h 2252487"/>
              <a:gd name="connsiteX95" fmla="*/ 1123880 w 2205889"/>
              <a:gd name="connsiteY95" fmla="*/ 469512 h 2252487"/>
              <a:gd name="connsiteX96" fmla="*/ 1087944 w 2205889"/>
              <a:gd name="connsiteY96" fmla="*/ 469512 h 2252487"/>
              <a:gd name="connsiteX97" fmla="*/ 1048415 w 2205889"/>
              <a:gd name="connsiteY97" fmla="*/ 469512 h 2252487"/>
              <a:gd name="connsiteX98" fmla="*/ 1048415 w 2205889"/>
              <a:gd name="connsiteY98" fmla="*/ 482988 h 2252487"/>
              <a:gd name="connsiteX99" fmla="*/ 1074693 w 2205889"/>
              <a:gd name="connsiteY99" fmla="*/ 482988 h 2252487"/>
              <a:gd name="connsiteX100" fmla="*/ 1083453 w 2205889"/>
              <a:gd name="connsiteY100" fmla="*/ 469512 h 2252487"/>
              <a:gd name="connsiteX101" fmla="*/ 1048415 w 2205889"/>
              <a:gd name="connsiteY101" fmla="*/ 469512 h 2252487"/>
              <a:gd name="connsiteX102" fmla="*/ 1352040 w 2205889"/>
              <a:gd name="connsiteY102" fmla="*/ 466816 h 2252487"/>
              <a:gd name="connsiteX103" fmla="*/ 1347578 w 2205889"/>
              <a:gd name="connsiteY103" fmla="*/ 482987 h 2252487"/>
              <a:gd name="connsiteX104" fmla="*/ 1476946 w 2205889"/>
              <a:gd name="connsiteY104" fmla="*/ 478944 h 2252487"/>
              <a:gd name="connsiteX105" fmla="*/ 1352040 w 2205889"/>
              <a:gd name="connsiteY105" fmla="*/ 466816 h 2252487"/>
              <a:gd name="connsiteX106" fmla="*/ 1278684 w 2205889"/>
              <a:gd name="connsiteY106" fmla="*/ 461425 h 2252487"/>
              <a:gd name="connsiteX107" fmla="*/ 1198333 w 2205889"/>
              <a:gd name="connsiteY107" fmla="*/ 465738 h 2252487"/>
              <a:gd name="connsiteX108" fmla="*/ 1184942 w 2205889"/>
              <a:gd name="connsiteY108" fmla="*/ 470050 h 2252487"/>
              <a:gd name="connsiteX109" fmla="*/ 1180479 w 2205889"/>
              <a:gd name="connsiteY109" fmla="*/ 482987 h 2252487"/>
              <a:gd name="connsiteX110" fmla="*/ 1269755 w 2205889"/>
              <a:gd name="connsiteY110" fmla="*/ 482987 h 2252487"/>
              <a:gd name="connsiteX111" fmla="*/ 1314394 w 2205889"/>
              <a:gd name="connsiteY111" fmla="*/ 482987 h 2252487"/>
              <a:gd name="connsiteX112" fmla="*/ 1323322 w 2205889"/>
              <a:gd name="connsiteY112" fmla="*/ 465738 h 2252487"/>
              <a:gd name="connsiteX113" fmla="*/ 1278684 w 2205889"/>
              <a:gd name="connsiteY113" fmla="*/ 461425 h 2252487"/>
              <a:gd name="connsiteX114" fmla="*/ 1142746 w 2205889"/>
              <a:gd name="connsiteY114" fmla="*/ 342839 h 2252487"/>
              <a:gd name="connsiteX115" fmla="*/ 1182274 w 2205889"/>
              <a:gd name="connsiteY115" fmla="*/ 351463 h 2252487"/>
              <a:gd name="connsiteX116" fmla="*/ 1375527 w 2205889"/>
              <a:gd name="connsiteY116" fmla="*/ 364400 h 2252487"/>
              <a:gd name="connsiteX117" fmla="*/ 1379920 w 2205889"/>
              <a:gd name="connsiteY117" fmla="*/ 360088 h 2252487"/>
              <a:gd name="connsiteX118" fmla="*/ 1160314 w 2205889"/>
              <a:gd name="connsiteY118" fmla="*/ 342839 h 2252487"/>
              <a:gd name="connsiteX119" fmla="*/ 1142746 w 2205889"/>
              <a:gd name="connsiteY119" fmla="*/ 342839 h 2252487"/>
              <a:gd name="connsiteX120" fmla="*/ 710685 w 2205889"/>
              <a:gd name="connsiteY120" fmla="*/ 245813 h 2252487"/>
              <a:gd name="connsiteX121" fmla="*/ 590240 w 2205889"/>
              <a:gd name="connsiteY121" fmla="*/ 280851 h 2252487"/>
              <a:gd name="connsiteX122" fmla="*/ 670535 w 2205889"/>
              <a:gd name="connsiteY122" fmla="*/ 276471 h 2252487"/>
              <a:gd name="connsiteX123" fmla="*/ 670535 w 2205889"/>
              <a:gd name="connsiteY123" fmla="*/ 263332 h 2252487"/>
              <a:gd name="connsiteX124" fmla="*/ 719607 w 2205889"/>
              <a:gd name="connsiteY124" fmla="*/ 263332 h 2252487"/>
              <a:gd name="connsiteX125" fmla="*/ 710685 w 2205889"/>
              <a:gd name="connsiteY125" fmla="*/ 245813 h 2252487"/>
              <a:gd name="connsiteX126" fmla="*/ 1075367 w 2205889"/>
              <a:gd name="connsiteY126" fmla="*/ 224253 h 2252487"/>
              <a:gd name="connsiteX127" fmla="*/ 776965 w 2205889"/>
              <a:gd name="connsiteY127" fmla="*/ 241022 h 2252487"/>
              <a:gd name="connsiteX128" fmla="*/ 776965 w 2205889"/>
              <a:gd name="connsiteY128" fmla="*/ 232637 h 2252487"/>
              <a:gd name="connsiteX129" fmla="*/ 733082 w 2205889"/>
              <a:gd name="connsiteY129" fmla="*/ 241022 h 2252487"/>
              <a:gd name="connsiteX130" fmla="*/ 746246 w 2205889"/>
              <a:gd name="connsiteY130" fmla="*/ 241022 h 2252487"/>
              <a:gd name="connsiteX131" fmla="*/ 776965 w 2205889"/>
              <a:gd name="connsiteY131" fmla="*/ 261984 h 2252487"/>
              <a:gd name="connsiteX132" fmla="*/ 1075367 w 2205889"/>
              <a:gd name="connsiteY132" fmla="*/ 224253 h 2252487"/>
              <a:gd name="connsiteX133" fmla="*/ 1416416 w 2205889"/>
              <a:gd name="connsiteY133" fmla="*/ 900 h 2252487"/>
              <a:gd name="connsiteX134" fmla="*/ 1747981 w 2205889"/>
              <a:gd name="connsiteY134" fmla="*/ 37069 h 2252487"/>
              <a:gd name="connsiteX135" fmla="*/ 2064994 w 2205889"/>
              <a:gd name="connsiteY135" fmla="*/ 50300 h 2252487"/>
              <a:gd name="connsiteX136" fmla="*/ 2201487 w 2205889"/>
              <a:gd name="connsiteY136" fmla="*/ 138515 h 2252487"/>
              <a:gd name="connsiteX137" fmla="*/ 2082607 w 2205889"/>
              <a:gd name="connsiteY137" fmla="*/ 164979 h 2252487"/>
              <a:gd name="connsiteX138" fmla="*/ 2205889 w 2205889"/>
              <a:gd name="connsiteY138" fmla="*/ 226730 h 2252487"/>
              <a:gd name="connsiteX139" fmla="*/ 2175068 w 2205889"/>
              <a:gd name="connsiteY139" fmla="*/ 288479 h 2252487"/>
              <a:gd name="connsiteX140" fmla="*/ 2148652 w 2205889"/>
              <a:gd name="connsiteY140" fmla="*/ 350229 h 2252487"/>
              <a:gd name="connsiteX141" fmla="*/ 1827234 w 2205889"/>
              <a:gd name="connsiteY141" fmla="*/ 341408 h 2252487"/>
              <a:gd name="connsiteX142" fmla="*/ 1774398 w 2205889"/>
              <a:gd name="connsiteY142" fmla="*/ 350229 h 2252487"/>
              <a:gd name="connsiteX143" fmla="*/ 1853652 w 2205889"/>
              <a:gd name="connsiteY143" fmla="*/ 363461 h 2252487"/>
              <a:gd name="connsiteX144" fmla="*/ 1695144 w 2205889"/>
              <a:gd name="connsiteY144" fmla="*/ 367872 h 2252487"/>
              <a:gd name="connsiteX145" fmla="*/ 1382535 w 2205889"/>
              <a:gd name="connsiteY145" fmla="*/ 359050 h 2252487"/>
              <a:gd name="connsiteX146" fmla="*/ 1382535 w 2205889"/>
              <a:gd name="connsiteY146" fmla="*/ 363461 h 2252487"/>
              <a:gd name="connsiteX147" fmla="*/ 1629101 w 2205889"/>
              <a:gd name="connsiteY147" fmla="*/ 376693 h 2252487"/>
              <a:gd name="connsiteX148" fmla="*/ 1686338 w 2205889"/>
              <a:gd name="connsiteY148" fmla="*/ 381104 h 2252487"/>
              <a:gd name="connsiteX149" fmla="*/ 1690742 w 2205889"/>
              <a:gd name="connsiteY149" fmla="*/ 403158 h 2252487"/>
              <a:gd name="connsiteX150" fmla="*/ 1761190 w 2205889"/>
              <a:gd name="connsiteY150" fmla="*/ 416390 h 2252487"/>
              <a:gd name="connsiteX151" fmla="*/ 1924100 w 2205889"/>
              <a:gd name="connsiteY151" fmla="*/ 420800 h 2252487"/>
              <a:gd name="connsiteX152" fmla="*/ 1998951 w 2205889"/>
              <a:gd name="connsiteY152" fmla="*/ 438443 h 2252487"/>
              <a:gd name="connsiteX153" fmla="*/ 2153054 w 2205889"/>
              <a:gd name="connsiteY153" fmla="*/ 500195 h 2252487"/>
              <a:gd name="connsiteX154" fmla="*/ 2126635 w 2205889"/>
              <a:gd name="connsiteY154" fmla="*/ 495784 h 2252487"/>
              <a:gd name="connsiteX155" fmla="*/ 1976935 w 2205889"/>
              <a:gd name="connsiteY155" fmla="*/ 553123 h 2252487"/>
              <a:gd name="connsiteX156" fmla="*/ 1960424 w 2205889"/>
              <a:gd name="connsiteY156" fmla="*/ 553123 h 2252487"/>
              <a:gd name="connsiteX157" fmla="*/ 1954920 w 2205889"/>
              <a:gd name="connsiteY157" fmla="*/ 553123 h 2252487"/>
              <a:gd name="connsiteX158" fmla="*/ 1950518 w 2205889"/>
              <a:gd name="connsiteY158" fmla="*/ 553123 h 2252487"/>
              <a:gd name="connsiteX159" fmla="*/ 1915845 w 2205889"/>
              <a:gd name="connsiteY159" fmla="*/ 553123 h 2252487"/>
              <a:gd name="connsiteX160" fmla="*/ 1899815 w 2205889"/>
              <a:gd name="connsiteY160" fmla="*/ 553123 h 2252487"/>
              <a:gd name="connsiteX161" fmla="*/ 1897682 w 2205889"/>
              <a:gd name="connsiteY161" fmla="*/ 553123 h 2252487"/>
              <a:gd name="connsiteX162" fmla="*/ 1708355 w 2205889"/>
              <a:gd name="connsiteY162" fmla="*/ 570766 h 2252487"/>
              <a:gd name="connsiteX163" fmla="*/ 1329698 w 2205889"/>
              <a:gd name="connsiteY163" fmla="*/ 539891 h 2252487"/>
              <a:gd name="connsiteX164" fmla="*/ 1325295 w 2205889"/>
              <a:gd name="connsiteY164" fmla="*/ 561945 h 2252487"/>
              <a:gd name="connsiteX165" fmla="*/ 1378131 w 2205889"/>
              <a:gd name="connsiteY165" fmla="*/ 575177 h 2252487"/>
              <a:gd name="connsiteX166" fmla="*/ 1320892 w 2205889"/>
              <a:gd name="connsiteY166" fmla="*/ 579588 h 2252487"/>
              <a:gd name="connsiteX167" fmla="*/ 1268056 w 2205889"/>
              <a:gd name="connsiteY167" fmla="*/ 760427 h 2252487"/>
              <a:gd name="connsiteX168" fmla="*/ 1144773 w 2205889"/>
              <a:gd name="connsiteY168" fmla="*/ 1161803 h 2252487"/>
              <a:gd name="connsiteX169" fmla="*/ 1131563 w 2205889"/>
              <a:gd name="connsiteY169" fmla="*/ 1091231 h 2252487"/>
              <a:gd name="connsiteX170" fmla="*/ 1109549 w 2205889"/>
              <a:gd name="connsiteY170" fmla="*/ 1126517 h 2252487"/>
              <a:gd name="connsiteX171" fmla="*/ 902609 w 2205889"/>
              <a:gd name="connsiteY171" fmla="*/ 1651392 h 2252487"/>
              <a:gd name="connsiteX172" fmla="*/ 902609 w 2205889"/>
              <a:gd name="connsiteY172" fmla="*/ 1673446 h 2252487"/>
              <a:gd name="connsiteX173" fmla="*/ 1105147 w 2205889"/>
              <a:gd name="connsiteY173" fmla="*/ 1201499 h 2252487"/>
              <a:gd name="connsiteX174" fmla="*/ 1074326 w 2205889"/>
              <a:gd name="connsiteY174" fmla="*/ 1338231 h 2252487"/>
              <a:gd name="connsiteX175" fmla="*/ 1100742 w 2205889"/>
              <a:gd name="connsiteY175" fmla="*/ 1302946 h 2252487"/>
              <a:gd name="connsiteX176" fmla="*/ 880594 w 2205889"/>
              <a:gd name="connsiteY176" fmla="*/ 1885161 h 2252487"/>
              <a:gd name="connsiteX177" fmla="*/ 761714 w 2205889"/>
              <a:gd name="connsiteY177" fmla="*/ 2158625 h 2252487"/>
              <a:gd name="connsiteX178" fmla="*/ 634027 w 2205889"/>
              <a:gd name="connsiteY178" fmla="*/ 2251250 h 2252487"/>
              <a:gd name="connsiteX179" fmla="*/ 642833 w 2205889"/>
              <a:gd name="connsiteY179" fmla="*/ 2154214 h 2252487"/>
              <a:gd name="connsiteX180" fmla="*/ 550371 w 2205889"/>
              <a:gd name="connsiteY180" fmla="*/ 2242428 h 2252487"/>
              <a:gd name="connsiteX181" fmla="*/ 497536 w 2205889"/>
              <a:gd name="connsiteY181" fmla="*/ 2207143 h 2252487"/>
              <a:gd name="connsiteX182" fmla="*/ 444699 w 2205889"/>
              <a:gd name="connsiteY182" fmla="*/ 2171857 h 2252487"/>
              <a:gd name="connsiteX183" fmla="*/ 559177 w 2205889"/>
              <a:gd name="connsiteY183" fmla="*/ 1916036 h 2252487"/>
              <a:gd name="connsiteX184" fmla="*/ 567984 w 2205889"/>
              <a:gd name="connsiteY184" fmla="*/ 1863107 h 2252487"/>
              <a:gd name="connsiteX185" fmla="*/ 523953 w 2205889"/>
              <a:gd name="connsiteY185" fmla="*/ 1933678 h 2252487"/>
              <a:gd name="connsiteX186" fmla="*/ 576790 w 2205889"/>
              <a:gd name="connsiteY186" fmla="*/ 1788125 h 2252487"/>
              <a:gd name="connsiteX187" fmla="*/ 792535 w 2205889"/>
              <a:gd name="connsiteY187" fmla="*/ 1267660 h 2252487"/>
              <a:gd name="connsiteX188" fmla="*/ 796939 w 2205889"/>
              <a:gd name="connsiteY188" fmla="*/ 1250017 h 2252487"/>
              <a:gd name="connsiteX189" fmla="*/ 774922 w 2205889"/>
              <a:gd name="connsiteY189" fmla="*/ 1289714 h 2252487"/>
              <a:gd name="connsiteX190" fmla="*/ 589998 w 2205889"/>
              <a:gd name="connsiteY190" fmla="*/ 1726374 h 2252487"/>
              <a:gd name="connsiteX191" fmla="*/ 567984 w 2205889"/>
              <a:gd name="connsiteY191" fmla="*/ 1783715 h 2252487"/>
              <a:gd name="connsiteX192" fmla="*/ 545969 w 2205889"/>
              <a:gd name="connsiteY192" fmla="*/ 1783715 h 2252487"/>
              <a:gd name="connsiteX193" fmla="*/ 510745 w 2205889"/>
              <a:gd name="connsiteY193" fmla="*/ 1841054 h 2252487"/>
              <a:gd name="connsiteX194" fmla="*/ 449103 w 2205889"/>
              <a:gd name="connsiteY194" fmla="*/ 1982196 h 2252487"/>
              <a:gd name="connsiteX195" fmla="*/ 405073 w 2205889"/>
              <a:gd name="connsiteY195" fmla="*/ 2039535 h 2252487"/>
              <a:gd name="connsiteX196" fmla="*/ 299403 w 2205889"/>
              <a:gd name="connsiteY196" fmla="*/ 2149804 h 2252487"/>
              <a:gd name="connsiteX197" fmla="*/ 307659 w 2205889"/>
              <a:gd name="connsiteY197" fmla="*/ 2135470 h 2252487"/>
              <a:gd name="connsiteX198" fmla="*/ 312499 w 2205889"/>
              <a:gd name="connsiteY198" fmla="*/ 2127925 h 2252487"/>
              <a:gd name="connsiteX199" fmla="*/ 312611 w 2205889"/>
              <a:gd name="connsiteY199" fmla="*/ 2132161 h 2252487"/>
              <a:gd name="connsiteX200" fmla="*/ 312611 w 2205889"/>
              <a:gd name="connsiteY200" fmla="*/ 2127750 h 2252487"/>
              <a:gd name="connsiteX201" fmla="*/ 312499 w 2205889"/>
              <a:gd name="connsiteY201" fmla="*/ 2127925 h 2252487"/>
              <a:gd name="connsiteX202" fmla="*/ 311855 w 2205889"/>
              <a:gd name="connsiteY202" fmla="*/ 2103490 h 2252487"/>
              <a:gd name="connsiteX203" fmla="*/ 303805 w 2205889"/>
              <a:gd name="connsiteY203" fmla="*/ 2004250 h 2252487"/>
              <a:gd name="connsiteX204" fmla="*/ 312611 w 2205889"/>
              <a:gd name="connsiteY204" fmla="*/ 1982196 h 2252487"/>
              <a:gd name="connsiteX205" fmla="*/ 312611 w 2205889"/>
              <a:gd name="connsiteY205" fmla="*/ 1986607 h 2252487"/>
              <a:gd name="connsiteX206" fmla="*/ 330223 w 2205889"/>
              <a:gd name="connsiteY206" fmla="*/ 1938089 h 2252487"/>
              <a:gd name="connsiteX207" fmla="*/ 374252 w 2205889"/>
              <a:gd name="connsiteY207" fmla="*/ 1774893 h 2252487"/>
              <a:gd name="connsiteX208" fmla="*/ 682461 w 2205889"/>
              <a:gd name="connsiteY208" fmla="*/ 1069178 h 2252487"/>
              <a:gd name="connsiteX209" fmla="*/ 484326 w 2205889"/>
              <a:gd name="connsiteY209" fmla="*/ 1466142 h 2252487"/>
              <a:gd name="connsiteX210" fmla="*/ 783729 w 2205889"/>
              <a:gd name="connsiteY210" fmla="*/ 663391 h 2252487"/>
              <a:gd name="connsiteX211" fmla="*/ 818953 w 2205889"/>
              <a:gd name="connsiteY211" fmla="*/ 566356 h 2252487"/>
              <a:gd name="connsiteX212" fmla="*/ 545969 w 2205889"/>
              <a:gd name="connsiteY212" fmla="*/ 553123 h 2252487"/>
              <a:gd name="connsiteX213" fmla="*/ 356642 w 2205889"/>
              <a:gd name="connsiteY213" fmla="*/ 526659 h 2252487"/>
              <a:gd name="connsiteX214" fmla="*/ 691267 w 2205889"/>
              <a:gd name="connsiteY214" fmla="*/ 460497 h 2252487"/>
              <a:gd name="connsiteX215" fmla="*/ 215745 w 2205889"/>
              <a:gd name="connsiteY215" fmla="*/ 447265 h 2252487"/>
              <a:gd name="connsiteX216" fmla="*/ 730894 w 2205889"/>
              <a:gd name="connsiteY216" fmla="*/ 434032 h 2252487"/>
              <a:gd name="connsiteX217" fmla="*/ 735297 w 2205889"/>
              <a:gd name="connsiteY217" fmla="*/ 425211 h 2252487"/>
              <a:gd name="connsiteX218" fmla="*/ 154104 w 2205889"/>
              <a:gd name="connsiteY218" fmla="*/ 376693 h 2252487"/>
              <a:gd name="connsiteX219" fmla="*/ 563579 w 2205889"/>
              <a:gd name="connsiteY219" fmla="*/ 354640 h 2252487"/>
              <a:gd name="connsiteX220" fmla="*/ 581192 w 2205889"/>
              <a:gd name="connsiteY220" fmla="*/ 341408 h 2252487"/>
              <a:gd name="connsiteX221" fmla="*/ 220149 w 2205889"/>
              <a:gd name="connsiteY221" fmla="*/ 328176 h 2252487"/>
              <a:gd name="connsiteX222" fmla="*/ 563579 w 2205889"/>
              <a:gd name="connsiteY222" fmla="*/ 306122 h 2252487"/>
              <a:gd name="connsiteX223" fmla="*/ 110074 w 2205889"/>
              <a:gd name="connsiteY223" fmla="*/ 275247 h 2252487"/>
              <a:gd name="connsiteX224" fmla="*/ 462312 w 2205889"/>
              <a:gd name="connsiteY224" fmla="*/ 279658 h 2252487"/>
              <a:gd name="connsiteX225" fmla="*/ 528357 w 2205889"/>
              <a:gd name="connsiteY225" fmla="*/ 244372 h 2252487"/>
              <a:gd name="connsiteX226" fmla="*/ 79253 w 2205889"/>
              <a:gd name="connsiteY226" fmla="*/ 239961 h 2252487"/>
              <a:gd name="connsiteX227" fmla="*/ 550371 w 2205889"/>
              <a:gd name="connsiteY227" fmla="*/ 226730 h 2252487"/>
              <a:gd name="connsiteX228" fmla="*/ 528357 w 2205889"/>
              <a:gd name="connsiteY228" fmla="*/ 191443 h 2252487"/>
              <a:gd name="connsiteX229" fmla="*/ 488730 w 2205889"/>
              <a:gd name="connsiteY229" fmla="*/ 187033 h 2252487"/>
              <a:gd name="connsiteX230" fmla="*/ 383058 w 2205889"/>
              <a:gd name="connsiteY230" fmla="*/ 182622 h 2252487"/>
              <a:gd name="connsiteX231" fmla="*/ 233357 w 2205889"/>
              <a:gd name="connsiteY231" fmla="*/ 142926 h 2252487"/>
              <a:gd name="connsiteX232" fmla="*/ 405073 w 2205889"/>
              <a:gd name="connsiteY232" fmla="*/ 142926 h 2252487"/>
              <a:gd name="connsiteX233" fmla="*/ 400670 w 2205889"/>
              <a:gd name="connsiteY233" fmla="*/ 129693 h 2252487"/>
              <a:gd name="connsiteX234" fmla="*/ 369850 w 2205889"/>
              <a:gd name="connsiteY234" fmla="*/ 129693 h 2252487"/>
              <a:gd name="connsiteX235" fmla="*/ 0 w 2205889"/>
              <a:gd name="connsiteY235" fmla="*/ 76765 h 2252487"/>
              <a:gd name="connsiteX236" fmla="*/ 589998 w 2205889"/>
              <a:gd name="connsiteY236" fmla="*/ 50300 h 2252487"/>
              <a:gd name="connsiteX237" fmla="*/ 1021489 w 2205889"/>
              <a:gd name="connsiteY237" fmla="*/ 32658 h 2252487"/>
              <a:gd name="connsiteX238" fmla="*/ 951042 w 2205889"/>
              <a:gd name="connsiteY238" fmla="*/ 72354 h 2252487"/>
              <a:gd name="connsiteX239" fmla="*/ 990668 w 2205889"/>
              <a:gd name="connsiteY239" fmla="*/ 81176 h 2252487"/>
              <a:gd name="connsiteX240" fmla="*/ 1514623 w 2205889"/>
              <a:gd name="connsiteY240" fmla="*/ 98819 h 2252487"/>
              <a:gd name="connsiteX241" fmla="*/ 1532235 w 2205889"/>
              <a:gd name="connsiteY241" fmla="*/ 94408 h 2252487"/>
              <a:gd name="connsiteX242" fmla="*/ 1061116 w 2205889"/>
              <a:gd name="connsiteY242" fmla="*/ 59122 h 2252487"/>
              <a:gd name="connsiteX243" fmla="*/ 1197608 w 2205889"/>
              <a:gd name="connsiteY243" fmla="*/ 41479 h 2252487"/>
              <a:gd name="connsiteX244" fmla="*/ 1162384 w 2205889"/>
              <a:gd name="connsiteY244" fmla="*/ 28247 h 2252487"/>
              <a:gd name="connsiteX245" fmla="*/ 1302178 w 2205889"/>
              <a:gd name="connsiteY245" fmla="*/ 2335 h 2252487"/>
              <a:gd name="connsiteX246" fmla="*/ 1416416 w 2205889"/>
              <a:gd name="connsiteY246" fmla="*/ 900 h 2252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</a:cxnLst>
            <a:rect l="l" t="t" r="r" b="b"/>
            <a:pathLst>
              <a:path w="2205889" h="2252487">
                <a:moveTo>
                  <a:pt x="753928" y="968831"/>
                </a:moveTo>
                <a:cubicBezTo>
                  <a:pt x="683525" y="1166896"/>
                  <a:pt x="613120" y="1369363"/>
                  <a:pt x="547117" y="1571829"/>
                </a:cubicBezTo>
                <a:cubicBezTo>
                  <a:pt x="577919" y="1505808"/>
                  <a:pt x="635121" y="1378165"/>
                  <a:pt x="635121" y="1378165"/>
                </a:cubicBezTo>
                <a:cubicBezTo>
                  <a:pt x="643922" y="1347356"/>
                  <a:pt x="661524" y="1294538"/>
                  <a:pt x="661524" y="1294538"/>
                </a:cubicBezTo>
                <a:cubicBezTo>
                  <a:pt x="643922" y="1307743"/>
                  <a:pt x="692324" y="1197707"/>
                  <a:pt x="696724" y="1184503"/>
                </a:cubicBezTo>
                <a:cubicBezTo>
                  <a:pt x="701125" y="1162495"/>
                  <a:pt x="762729" y="960029"/>
                  <a:pt x="753928" y="968831"/>
                </a:cubicBezTo>
                <a:close/>
                <a:moveTo>
                  <a:pt x="1040329" y="863004"/>
                </a:moveTo>
                <a:cubicBezTo>
                  <a:pt x="1035876" y="867401"/>
                  <a:pt x="1035876" y="876196"/>
                  <a:pt x="1035876" y="876196"/>
                </a:cubicBezTo>
                <a:cubicBezTo>
                  <a:pt x="1022517" y="884991"/>
                  <a:pt x="1013611" y="889388"/>
                  <a:pt x="1000252" y="902579"/>
                </a:cubicBezTo>
                <a:cubicBezTo>
                  <a:pt x="986894" y="968540"/>
                  <a:pt x="937913" y="1144435"/>
                  <a:pt x="937913" y="1197202"/>
                </a:cubicBezTo>
                <a:cubicBezTo>
                  <a:pt x="960177" y="1131242"/>
                  <a:pt x="995799" y="959746"/>
                  <a:pt x="1022517" y="902579"/>
                </a:cubicBezTo>
                <a:cubicBezTo>
                  <a:pt x="1026970" y="902579"/>
                  <a:pt x="1035876" y="902579"/>
                  <a:pt x="1035876" y="902579"/>
                </a:cubicBezTo>
                <a:cubicBezTo>
                  <a:pt x="1035876" y="889388"/>
                  <a:pt x="1040329" y="863004"/>
                  <a:pt x="1040329" y="863004"/>
                </a:cubicBezTo>
                <a:close/>
                <a:moveTo>
                  <a:pt x="1045721" y="733637"/>
                </a:moveTo>
                <a:cubicBezTo>
                  <a:pt x="1036019" y="760381"/>
                  <a:pt x="1021464" y="804955"/>
                  <a:pt x="1021464" y="804955"/>
                </a:cubicBezTo>
                <a:cubicBezTo>
                  <a:pt x="1026314" y="804955"/>
                  <a:pt x="1036019" y="804955"/>
                  <a:pt x="1036019" y="804955"/>
                </a:cubicBezTo>
                <a:cubicBezTo>
                  <a:pt x="1031166" y="822785"/>
                  <a:pt x="1021464" y="849529"/>
                  <a:pt x="1021464" y="849529"/>
                </a:cubicBezTo>
                <a:cubicBezTo>
                  <a:pt x="1026314" y="849529"/>
                  <a:pt x="1036019" y="845073"/>
                  <a:pt x="1040869" y="845073"/>
                </a:cubicBezTo>
                <a:cubicBezTo>
                  <a:pt x="1040869" y="809413"/>
                  <a:pt x="1045721" y="733637"/>
                  <a:pt x="1045721" y="733637"/>
                </a:cubicBezTo>
                <a:close/>
                <a:moveTo>
                  <a:pt x="1238423" y="580012"/>
                </a:moveTo>
                <a:cubicBezTo>
                  <a:pt x="1233707" y="588637"/>
                  <a:pt x="1233707" y="597261"/>
                  <a:pt x="1228991" y="601574"/>
                </a:cubicBezTo>
                <a:cubicBezTo>
                  <a:pt x="1233707" y="601574"/>
                  <a:pt x="1243141" y="601574"/>
                  <a:pt x="1243141" y="601574"/>
                </a:cubicBezTo>
                <a:cubicBezTo>
                  <a:pt x="1247858" y="597261"/>
                  <a:pt x="1247858" y="584324"/>
                  <a:pt x="1247858" y="580012"/>
                </a:cubicBezTo>
                <a:cubicBezTo>
                  <a:pt x="1247858" y="580012"/>
                  <a:pt x="1243141" y="580012"/>
                  <a:pt x="1238423" y="580012"/>
                </a:cubicBezTo>
                <a:close/>
                <a:moveTo>
                  <a:pt x="1150425" y="580012"/>
                </a:moveTo>
                <a:cubicBezTo>
                  <a:pt x="1132638" y="632428"/>
                  <a:pt x="1114849" y="684846"/>
                  <a:pt x="1110403" y="706685"/>
                </a:cubicBezTo>
                <a:cubicBezTo>
                  <a:pt x="1123744" y="702316"/>
                  <a:pt x="1145979" y="693582"/>
                  <a:pt x="1145979" y="693582"/>
                </a:cubicBezTo>
                <a:cubicBezTo>
                  <a:pt x="1154873" y="684846"/>
                  <a:pt x="1163767" y="663006"/>
                  <a:pt x="1163767" y="663006"/>
                </a:cubicBezTo>
                <a:cubicBezTo>
                  <a:pt x="1168214" y="628061"/>
                  <a:pt x="1177109" y="606220"/>
                  <a:pt x="1199344" y="580012"/>
                </a:cubicBezTo>
                <a:cubicBezTo>
                  <a:pt x="1181555" y="580012"/>
                  <a:pt x="1168214" y="580012"/>
                  <a:pt x="1150425" y="580012"/>
                </a:cubicBezTo>
                <a:close/>
                <a:moveTo>
                  <a:pt x="1097826" y="574622"/>
                </a:moveTo>
                <a:cubicBezTo>
                  <a:pt x="1089292" y="601142"/>
                  <a:pt x="1080757" y="618822"/>
                  <a:pt x="1080757" y="627663"/>
                </a:cubicBezTo>
                <a:cubicBezTo>
                  <a:pt x="1093560" y="645342"/>
                  <a:pt x="1089292" y="667443"/>
                  <a:pt x="1093560" y="685124"/>
                </a:cubicBezTo>
                <a:cubicBezTo>
                  <a:pt x="1106361" y="663024"/>
                  <a:pt x="1119163" y="623243"/>
                  <a:pt x="1131966" y="574622"/>
                </a:cubicBezTo>
                <a:cubicBezTo>
                  <a:pt x="1123431" y="574622"/>
                  <a:pt x="1110628" y="574622"/>
                  <a:pt x="1097826" y="574622"/>
                </a:cubicBezTo>
                <a:close/>
                <a:moveTo>
                  <a:pt x="1053805" y="574622"/>
                </a:moveTo>
                <a:cubicBezTo>
                  <a:pt x="1031345" y="636698"/>
                  <a:pt x="1013377" y="698773"/>
                  <a:pt x="1026852" y="712075"/>
                </a:cubicBezTo>
                <a:cubicBezTo>
                  <a:pt x="1040329" y="685472"/>
                  <a:pt x="1058296" y="632263"/>
                  <a:pt x="1080757" y="574622"/>
                </a:cubicBezTo>
                <a:cubicBezTo>
                  <a:pt x="1071773" y="574622"/>
                  <a:pt x="1062789" y="574622"/>
                  <a:pt x="1053805" y="574622"/>
                </a:cubicBezTo>
                <a:close/>
                <a:moveTo>
                  <a:pt x="1021878" y="574622"/>
                </a:moveTo>
                <a:cubicBezTo>
                  <a:pt x="1008817" y="609904"/>
                  <a:pt x="995756" y="649595"/>
                  <a:pt x="978341" y="702519"/>
                </a:cubicBezTo>
                <a:cubicBezTo>
                  <a:pt x="978341" y="706929"/>
                  <a:pt x="982694" y="715749"/>
                  <a:pt x="982694" y="720160"/>
                </a:cubicBezTo>
                <a:cubicBezTo>
                  <a:pt x="1000109" y="667236"/>
                  <a:pt x="1017525" y="618724"/>
                  <a:pt x="1034940" y="574622"/>
                </a:cubicBezTo>
                <a:cubicBezTo>
                  <a:pt x="1030586" y="574622"/>
                  <a:pt x="1026233" y="574622"/>
                  <a:pt x="1021878" y="574622"/>
                </a:cubicBezTo>
                <a:close/>
                <a:moveTo>
                  <a:pt x="939872" y="571928"/>
                </a:moveTo>
                <a:cubicBezTo>
                  <a:pt x="904590" y="677681"/>
                  <a:pt x="856077" y="809871"/>
                  <a:pt x="851668" y="840716"/>
                </a:cubicBezTo>
                <a:cubicBezTo>
                  <a:pt x="851668" y="840716"/>
                  <a:pt x="856077" y="849529"/>
                  <a:pt x="856077" y="849529"/>
                </a:cubicBezTo>
                <a:cubicBezTo>
                  <a:pt x="891359" y="801058"/>
                  <a:pt x="917822" y="677681"/>
                  <a:pt x="948694" y="571928"/>
                </a:cubicBezTo>
                <a:cubicBezTo>
                  <a:pt x="944283" y="571928"/>
                  <a:pt x="939872" y="571928"/>
                  <a:pt x="939872" y="571928"/>
                </a:cubicBezTo>
                <a:close/>
                <a:moveTo>
                  <a:pt x="872995" y="566537"/>
                </a:moveTo>
                <a:cubicBezTo>
                  <a:pt x="877332" y="676340"/>
                  <a:pt x="816632" y="707084"/>
                  <a:pt x="833975" y="803710"/>
                </a:cubicBezTo>
                <a:cubicBezTo>
                  <a:pt x="842646" y="777358"/>
                  <a:pt x="881667" y="663164"/>
                  <a:pt x="916353" y="570929"/>
                </a:cubicBezTo>
                <a:cubicBezTo>
                  <a:pt x="899010" y="570929"/>
                  <a:pt x="886003" y="570929"/>
                  <a:pt x="872995" y="566537"/>
                </a:cubicBezTo>
                <a:close/>
                <a:moveTo>
                  <a:pt x="1256242" y="531499"/>
                </a:moveTo>
                <a:cubicBezTo>
                  <a:pt x="1252048" y="540124"/>
                  <a:pt x="1252048" y="544436"/>
                  <a:pt x="1247856" y="553061"/>
                </a:cubicBezTo>
                <a:cubicBezTo>
                  <a:pt x="1256242" y="553061"/>
                  <a:pt x="1264627" y="553061"/>
                  <a:pt x="1273010" y="553061"/>
                </a:cubicBezTo>
                <a:cubicBezTo>
                  <a:pt x="1277204" y="548748"/>
                  <a:pt x="1281395" y="544436"/>
                  <a:pt x="1285589" y="535811"/>
                </a:cubicBezTo>
                <a:cubicBezTo>
                  <a:pt x="1273010" y="535811"/>
                  <a:pt x="1264627" y="535811"/>
                  <a:pt x="1256242" y="531499"/>
                </a:cubicBezTo>
                <a:close/>
                <a:moveTo>
                  <a:pt x="1168661" y="526109"/>
                </a:moveTo>
                <a:cubicBezTo>
                  <a:pt x="1168661" y="530826"/>
                  <a:pt x="1164308" y="535544"/>
                  <a:pt x="1164308" y="540260"/>
                </a:cubicBezTo>
                <a:cubicBezTo>
                  <a:pt x="1181723" y="540260"/>
                  <a:pt x="1194784" y="544976"/>
                  <a:pt x="1212198" y="544976"/>
                </a:cubicBezTo>
                <a:cubicBezTo>
                  <a:pt x="1212198" y="540260"/>
                  <a:pt x="1216552" y="535544"/>
                  <a:pt x="1220906" y="530826"/>
                </a:cubicBezTo>
                <a:cubicBezTo>
                  <a:pt x="1203492" y="526109"/>
                  <a:pt x="1186076" y="526109"/>
                  <a:pt x="1168661" y="526109"/>
                </a:cubicBezTo>
                <a:close/>
                <a:moveTo>
                  <a:pt x="1120173" y="523415"/>
                </a:moveTo>
                <a:cubicBezTo>
                  <a:pt x="1120173" y="527457"/>
                  <a:pt x="1120173" y="531501"/>
                  <a:pt x="1115793" y="535544"/>
                </a:cubicBezTo>
                <a:cubicBezTo>
                  <a:pt x="1128932" y="535544"/>
                  <a:pt x="1137692" y="535544"/>
                  <a:pt x="1146451" y="539586"/>
                </a:cubicBezTo>
                <a:cubicBezTo>
                  <a:pt x="1146451" y="535544"/>
                  <a:pt x="1150831" y="531501"/>
                  <a:pt x="1150831" y="527457"/>
                </a:cubicBezTo>
                <a:cubicBezTo>
                  <a:pt x="1142071" y="523415"/>
                  <a:pt x="1133312" y="523415"/>
                  <a:pt x="1120173" y="523415"/>
                </a:cubicBezTo>
                <a:close/>
                <a:moveTo>
                  <a:pt x="1069977" y="518025"/>
                </a:moveTo>
                <a:cubicBezTo>
                  <a:pt x="1069977" y="522517"/>
                  <a:pt x="1069977" y="527009"/>
                  <a:pt x="1069977" y="527009"/>
                </a:cubicBezTo>
                <a:cubicBezTo>
                  <a:pt x="1079217" y="531501"/>
                  <a:pt x="1088456" y="531501"/>
                  <a:pt x="1097697" y="531501"/>
                </a:cubicBezTo>
                <a:cubicBezTo>
                  <a:pt x="1097697" y="527009"/>
                  <a:pt x="1097697" y="527009"/>
                  <a:pt x="1102318" y="522517"/>
                </a:cubicBezTo>
                <a:cubicBezTo>
                  <a:pt x="1088456" y="522517"/>
                  <a:pt x="1079217" y="522517"/>
                  <a:pt x="1069977" y="518025"/>
                </a:cubicBezTo>
                <a:close/>
                <a:moveTo>
                  <a:pt x="1039431" y="518025"/>
                </a:moveTo>
                <a:cubicBezTo>
                  <a:pt x="1039431" y="522069"/>
                  <a:pt x="1039431" y="522069"/>
                  <a:pt x="1034939" y="526111"/>
                </a:cubicBezTo>
                <a:cubicBezTo>
                  <a:pt x="1043921" y="526111"/>
                  <a:pt x="1048413" y="526111"/>
                  <a:pt x="1057398" y="526111"/>
                </a:cubicBezTo>
                <a:cubicBezTo>
                  <a:pt x="1057398" y="522069"/>
                  <a:pt x="1061890" y="522069"/>
                  <a:pt x="1061890" y="518025"/>
                </a:cubicBezTo>
                <a:cubicBezTo>
                  <a:pt x="1052906" y="518025"/>
                  <a:pt x="1043921" y="518025"/>
                  <a:pt x="1039431" y="518025"/>
                </a:cubicBezTo>
                <a:close/>
                <a:moveTo>
                  <a:pt x="964864" y="474902"/>
                </a:moveTo>
                <a:cubicBezTo>
                  <a:pt x="964864" y="478946"/>
                  <a:pt x="964864" y="482988"/>
                  <a:pt x="964864" y="482988"/>
                </a:cubicBezTo>
                <a:cubicBezTo>
                  <a:pt x="969177" y="482988"/>
                  <a:pt x="973489" y="482988"/>
                  <a:pt x="977801" y="482988"/>
                </a:cubicBezTo>
                <a:cubicBezTo>
                  <a:pt x="982114" y="478946"/>
                  <a:pt x="982114" y="478946"/>
                  <a:pt x="986426" y="474902"/>
                </a:cubicBezTo>
                <a:cubicBezTo>
                  <a:pt x="977801" y="474902"/>
                  <a:pt x="973489" y="474902"/>
                  <a:pt x="964864" y="474902"/>
                </a:cubicBezTo>
                <a:close/>
                <a:moveTo>
                  <a:pt x="951389" y="474902"/>
                </a:moveTo>
                <a:cubicBezTo>
                  <a:pt x="907415" y="479394"/>
                  <a:pt x="867839" y="483887"/>
                  <a:pt x="872236" y="488378"/>
                </a:cubicBezTo>
                <a:cubicBezTo>
                  <a:pt x="894224" y="488378"/>
                  <a:pt x="920608" y="488378"/>
                  <a:pt x="946993" y="483887"/>
                </a:cubicBezTo>
                <a:cubicBezTo>
                  <a:pt x="946993" y="483887"/>
                  <a:pt x="951389" y="479394"/>
                  <a:pt x="951389" y="474902"/>
                </a:cubicBezTo>
                <a:close/>
                <a:moveTo>
                  <a:pt x="1141736" y="469512"/>
                </a:moveTo>
                <a:cubicBezTo>
                  <a:pt x="1141736" y="474004"/>
                  <a:pt x="1137356" y="478496"/>
                  <a:pt x="1137356" y="482988"/>
                </a:cubicBezTo>
                <a:cubicBezTo>
                  <a:pt x="1146115" y="482988"/>
                  <a:pt x="1154875" y="482988"/>
                  <a:pt x="1163634" y="482988"/>
                </a:cubicBezTo>
                <a:cubicBezTo>
                  <a:pt x="1168014" y="478496"/>
                  <a:pt x="1168014" y="474004"/>
                  <a:pt x="1172394" y="469512"/>
                </a:cubicBezTo>
                <a:cubicBezTo>
                  <a:pt x="1163634" y="469512"/>
                  <a:pt x="1150495" y="469512"/>
                  <a:pt x="1141736" y="469512"/>
                </a:cubicBezTo>
                <a:close/>
                <a:moveTo>
                  <a:pt x="1087944" y="469512"/>
                </a:moveTo>
                <a:cubicBezTo>
                  <a:pt x="1087944" y="474004"/>
                  <a:pt x="1083451" y="478496"/>
                  <a:pt x="1083451" y="482988"/>
                </a:cubicBezTo>
                <a:cubicBezTo>
                  <a:pt x="1092436" y="482988"/>
                  <a:pt x="1105910" y="482988"/>
                  <a:pt x="1114895" y="482988"/>
                </a:cubicBezTo>
                <a:cubicBezTo>
                  <a:pt x="1119387" y="478496"/>
                  <a:pt x="1119387" y="474004"/>
                  <a:pt x="1123880" y="469512"/>
                </a:cubicBezTo>
                <a:cubicBezTo>
                  <a:pt x="1105910" y="469512"/>
                  <a:pt x="1092436" y="469512"/>
                  <a:pt x="1087944" y="469512"/>
                </a:cubicBezTo>
                <a:close/>
                <a:moveTo>
                  <a:pt x="1048415" y="469512"/>
                </a:moveTo>
                <a:cubicBezTo>
                  <a:pt x="1048415" y="474004"/>
                  <a:pt x="1048415" y="478496"/>
                  <a:pt x="1048415" y="482988"/>
                </a:cubicBezTo>
                <a:cubicBezTo>
                  <a:pt x="1057174" y="482988"/>
                  <a:pt x="1065934" y="482988"/>
                  <a:pt x="1074693" y="482988"/>
                </a:cubicBezTo>
                <a:cubicBezTo>
                  <a:pt x="1079073" y="478496"/>
                  <a:pt x="1079073" y="474004"/>
                  <a:pt x="1083453" y="469512"/>
                </a:cubicBezTo>
                <a:cubicBezTo>
                  <a:pt x="1074693" y="469512"/>
                  <a:pt x="1065934" y="469512"/>
                  <a:pt x="1048415" y="469512"/>
                </a:cubicBezTo>
                <a:close/>
                <a:moveTo>
                  <a:pt x="1352040" y="466816"/>
                </a:moveTo>
                <a:cubicBezTo>
                  <a:pt x="1352040" y="466816"/>
                  <a:pt x="1352040" y="466816"/>
                  <a:pt x="1347578" y="482987"/>
                </a:cubicBezTo>
                <a:cubicBezTo>
                  <a:pt x="1392187" y="478944"/>
                  <a:pt x="1436797" y="478944"/>
                  <a:pt x="1476946" y="478944"/>
                </a:cubicBezTo>
                <a:cubicBezTo>
                  <a:pt x="1445719" y="474902"/>
                  <a:pt x="1396649" y="470858"/>
                  <a:pt x="1352040" y="466816"/>
                </a:cubicBezTo>
                <a:close/>
                <a:moveTo>
                  <a:pt x="1278684" y="461425"/>
                </a:moveTo>
                <a:cubicBezTo>
                  <a:pt x="1251900" y="461425"/>
                  <a:pt x="1198333" y="465738"/>
                  <a:pt x="1198333" y="465738"/>
                </a:cubicBezTo>
                <a:cubicBezTo>
                  <a:pt x="1202797" y="465738"/>
                  <a:pt x="1198333" y="470050"/>
                  <a:pt x="1184942" y="470050"/>
                </a:cubicBezTo>
                <a:cubicBezTo>
                  <a:pt x="1184942" y="474362"/>
                  <a:pt x="1180479" y="478675"/>
                  <a:pt x="1180479" y="482987"/>
                </a:cubicBezTo>
                <a:cubicBezTo>
                  <a:pt x="1211726" y="482987"/>
                  <a:pt x="1238509" y="482987"/>
                  <a:pt x="1269755" y="482987"/>
                </a:cubicBezTo>
                <a:cubicBezTo>
                  <a:pt x="1283148" y="482987"/>
                  <a:pt x="1301003" y="482987"/>
                  <a:pt x="1314394" y="482987"/>
                </a:cubicBezTo>
                <a:cubicBezTo>
                  <a:pt x="1318858" y="474362"/>
                  <a:pt x="1318858" y="470050"/>
                  <a:pt x="1323322" y="465738"/>
                </a:cubicBezTo>
                <a:cubicBezTo>
                  <a:pt x="1296539" y="461425"/>
                  <a:pt x="1278684" y="461425"/>
                  <a:pt x="1278684" y="461425"/>
                </a:cubicBezTo>
                <a:close/>
                <a:moveTo>
                  <a:pt x="1142746" y="342839"/>
                </a:moveTo>
                <a:cubicBezTo>
                  <a:pt x="1155923" y="347151"/>
                  <a:pt x="1182274" y="351463"/>
                  <a:pt x="1182274" y="351463"/>
                </a:cubicBezTo>
                <a:cubicBezTo>
                  <a:pt x="1234980" y="355776"/>
                  <a:pt x="1305253" y="360088"/>
                  <a:pt x="1375527" y="364400"/>
                </a:cubicBezTo>
                <a:cubicBezTo>
                  <a:pt x="1375527" y="360088"/>
                  <a:pt x="1379920" y="360088"/>
                  <a:pt x="1379920" y="360088"/>
                </a:cubicBezTo>
                <a:cubicBezTo>
                  <a:pt x="1300861" y="355776"/>
                  <a:pt x="1221803" y="347151"/>
                  <a:pt x="1160314" y="342839"/>
                </a:cubicBezTo>
                <a:cubicBezTo>
                  <a:pt x="1155923" y="342839"/>
                  <a:pt x="1142746" y="342839"/>
                  <a:pt x="1142746" y="342839"/>
                </a:cubicBezTo>
                <a:close/>
                <a:moveTo>
                  <a:pt x="710685" y="245813"/>
                </a:moveTo>
                <a:cubicBezTo>
                  <a:pt x="670535" y="258952"/>
                  <a:pt x="590240" y="280851"/>
                  <a:pt x="590240" y="280851"/>
                </a:cubicBezTo>
                <a:cubicBezTo>
                  <a:pt x="617004" y="276471"/>
                  <a:pt x="670535" y="276471"/>
                  <a:pt x="670535" y="276471"/>
                </a:cubicBezTo>
                <a:cubicBezTo>
                  <a:pt x="670535" y="272091"/>
                  <a:pt x="670535" y="263332"/>
                  <a:pt x="670535" y="263332"/>
                </a:cubicBezTo>
                <a:cubicBezTo>
                  <a:pt x="688381" y="263332"/>
                  <a:pt x="719607" y="263332"/>
                  <a:pt x="719607" y="263332"/>
                </a:cubicBezTo>
                <a:cubicBezTo>
                  <a:pt x="719607" y="258952"/>
                  <a:pt x="710685" y="250193"/>
                  <a:pt x="710685" y="245813"/>
                </a:cubicBezTo>
                <a:close/>
                <a:moveTo>
                  <a:pt x="1075367" y="224253"/>
                </a:moveTo>
                <a:cubicBezTo>
                  <a:pt x="1005154" y="228444"/>
                  <a:pt x="838400" y="253599"/>
                  <a:pt x="776965" y="241022"/>
                </a:cubicBezTo>
                <a:cubicBezTo>
                  <a:pt x="776965" y="236829"/>
                  <a:pt x="776965" y="232637"/>
                  <a:pt x="776965" y="232637"/>
                </a:cubicBezTo>
                <a:cubicBezTo>
                  <a:pt x="759410" y="236829"/>
                  <a:pt x="733082" y="241022"/>
                  <a:pt x="733082" y="241022"/>
                </a:cubicBezTo>
                <a:cubicBezTo>
                  <a:pt x="737470" y="241022"/>
                  <a:pt x="746246" y="241022"/>
                  <a:pt x="746246" y="241022"/>
                </a:cubicBezTo>
                <a:cubicBezTo>
                  <a:pt x="755023" y="249407"/>
                  <a:pt x="763798" y="257791"/>
                  <a:pt x="776965" y="261984"/>
                </a:cubicBezTo>
                <a:cubicBezTo>
                  <a:pt x="842788" y="257791"/>
                  <a:pt x="1022706" y="245214"/>
                  <a:pt x="1075367" y="224253"/>
                </a:cubicBezTo>
                <a:close/>
                <a:moveTo>
                  <a:pt x="1416416" y="900"/>
                </a:moveTo>
                <a:cubicBezTo>
                  <a:pt x="1532510" y="5281"/>
                  <a:pt x="1651391" y="24663"/>
                  <a:pt x="1747981" y="37069"/>
                </a:cubicBezTo>
                <a:cubicBezTo>
                  <a:pt x="1884473" y="28247"/>
                  <a:pt x="1932906" y="32658"/>
                  <a:pt x="2064994" y="50300"/>
                </a:cubicBezTo>
                <a:cubicBezTo>
                  <a:pt x="2082607" y="72354"/>
                  <a:pt x="2205889" y="89997"/>
                  <a:pt x="2201487" y="138515"/>
                </a:cubicBezTo>
                <a:cubicBezTo>
                  <a:pt x="2183874" y="156158"/>
                  <a:pt x="2095815" y="151747"/>
                  <a:pt x="2082607" y="164979"/>
                </a:cubicBezTo>
                <a:cubicBezTo>
                  <a:pt x="2091413" y="187033"/>
                  <a:pt x="2197085" y="209086"/>
                  <a:pt x="2205889" y="226730"/>
                </a:cubicBezTo>
                <a:cubicBezTo>
                  <a:pt x="2197085" y="248782"/>
                  <a:pt x="2183874" y="266426"/>
                  <a:pt x="2175068" y="288479"/>
                </a:cubicBezTo>
                <a:cubicBezTo>
                  <a:pt x="2166262" y="328176"/>
                  <a:pt x="2223501" y="350229"/>
                  <a:pt x="2148652" y="350229"/>
                </a:cubicBezTo>
                <a:cubicBezTo>
                  <a:pt x="2042980" y="345819"/>
                  <a:pt x="1937308" y="341408"/>
                  <a:pt x="1827234" y="341408"/>
                </a:cubicBezTo>
                <a:cubicBezTo>
                  <a:pt x="1809623" y="345819"/>
                  <a:pt x="1774398" y="350229"/>
                  <a:pt x="1774398" y="350229"/>
                </a:cubicBezTo>
                <a:cubicBezTo>
                  <a:pt x="1800816" y="359050"/>
                  <a:pt x="1840443" y="350229"/>
                  <a:pt x="1853652" y="363461"/>
                </a:cubicBezTo>
                <a:cubicBezTo>
                  <a:pt x="1796412" y="389925"/>
                  <a:pt x="1747981" y="381104"/>
                  <a:pt x="1695144" y="367872"/>
                </a:cubicBezTo>
                <a:cubicBezTo>
                  <a:pt x="1607085" y="367872"/>
                  <a:pt x="1492609" y="363461"/>
                  <a:pt x="1382535" y="359050"/>
                </a:cubicBezTo>
                <a:cubicBezTo>
                  <a:pt x="1382535" y="359050"/>
                  <a:pt x="1382535" y="359050"/>
                  <a:pt x="1382535" y="363461"/>
                </a:cubicBezTo>
                <a:cubicBezTo>
                  <a:pt x="1510221" y="372282"/>
                  <a:pt x="1629101" y="376693"/>
                  <a:pt x="1629101" y="376693"/>
                </a:cubicBezTo>
                <a:cubicBezTo>
                  <a:pt x="1646712" y="376693"/>
                  <a:pt x="1686338" y="381104"/>
                  <a:pt x="1686338" y="381104"/>
                </a:cubicBezTo>
                <a:cubicBezTo>
                  <a:pt x="1690742" y="389925"/>
                  <a:pt x="1690742" y="403158"/>
                  <a:pt x="1690742" y="403158"/>
                </a:cubicBezTo>
                <a:cubicBezTo>
                  <a:pt x="1712757" y="407569"/>
                  <a:pt x="1761190" y="416390"/>
                  <a:pt x="1761190" y="416390"/>
                </a:cubicBezTo>
                <a:cubicBezTo>
                  <a:pt x="1787606" y="416390"/>
                  <a:pt x="1902085" y="411979"/>
                  <a:pt x="1924100" y="420800"/>
                </a:cubicBezTo>
                <a:cubicBezTo>
                  <a:pt x="1928503" y="425211"/>
                  <a:pt x="1985741" y="429622"/>
                  <a:pt x="1998951" y="438443"/>
                </a:cubicBezTo>
                <a:cubicBezTo>
                  <a:pt x="2034174" y="451675"/>
                  <a:pt x="2139846" y="464909"/>
                  <a:pt x="2153054" y="500195"/>
                </a:cubicBezTo>
                <a:cubicBezTo>
                  <a:pt x="2144248" y="500195"/>
                  <a:pt x="2126635" y="495784"/>
                  <a:pt x="2126635" y="495784"/>
                </a:cubicBezTo>
                <a:cubicBezTo>
                  <a:pt x="2087009" y="504606"/>
                  <a:pt x="2016562" y="548713"/>
                  <a:pt x="1976935" y="553123"/>
                </a:cubicBezTo>
                <a:cubicBezTo>
                  <a:pt x="1972533" y="553123"/>
                  <a:pt x="1965928" y="553123"/>
                  <a:pt x="1960424" y="553123"/>
                </a:cubicBezTo>
                <a:lnTo>
                  <a:pt x="1954920" y="553123"/>
                </a:lnTo>
                <a:cubicBezTo>
                  <a:pt x="1954920" y="553123"/>
                  <a:pt x="1954920" y="553123"/>
                  <a:pt x="1950518" y="553123"/>
                </a:cubicBezTo>
                <a:lnTo>
                  <a:pt x="1915845" y="553123"/>
                </a:lnTo>
                <a:cubicBezTo>
                  <a:pt x="1909516" y="553123"/>
                  <a:pt x="1903875" y="553123"/>
                  <a:pt x="1899815" y="553123"/>
                </a:cubicBezTo>
                <a:lnTo>
                  <a:pt x="1897682" y="553123"/>
                </a:lnTo>
                <a:cubicBezTo>
                  <a:pt x="1871264" y="544302"/>
                  <a:pt x="1778802" y="570766"/>
                  <a:pt x="1708355" y="570766"/>
                </a:cubicBezTo>
                <a:cubicBezTo>
                  <a:pt x="1664324" y="566356"/>
                  <a:pt x="1497011" y="553123"/>
                  <a:pt x="1329698" y="539891"/>
                </a:cubicBezTo>
                <a:cubicBezTo>
                  <a:pt x="1329698" y="539891"/>
                  <a:pt x="1329698" y="539891"/>
                  <a:pt x="1325295" y="561945"/>
                </a:cubicBezTo>
                <a:cubicBezTo>
                  <a:pt x="1351714" y="566356"/>
                  <a:pt x="1373729" y="570766"/>
                  <a:pt x="1378131" y="575177"/>
                </a:cubicBezTo>
                <a:cubicBezTo>
                  <a:pt x="1369326" y="575177"/>
                  <a:pt x="1351714" y="579588"/>
                  <a:pt x="1320892" y="579588"/>
                </a:cubicBezTo>
                <a:cubicBezTo>
                  <a:pt x="1320892" y="579588"/>
                  <a:pt x="1320892" y="579588"/>
                  <a:pt x="1268056" y="760427"/>
                </a:cubicBezTo>
                <a:cubicBezTo>
                  <a:pt x="1219623" y="892748"/>
                  <a:pt x="1188802" y="1029482"/>
                  <a:pt x="1144773" y="1161803"/>
                </a:cubicBezTo>
                <a:cubicBezTo>
                  <a:pt x="1135967" y="1139749"/>
                  <a:pt x="1131563" y="1117696"/>
                  <a:pt x="1131563" y="1091231"/>
                </a:cubicBezTo>
                <a:cubicBezTo>
                  <a:pt x="1127161" y="1100053"/>
                  <a:pt x="1118355" y="1117696"/>
                  <a:pt x="1109549" y="1126517"/>
                </a:cubicBezTo>
                <a:cubicBezTo>
                  <a:pt x="1061116" y="1210321"/>
                  <a:pt x="937833" y="1545535"/>
                  <a:pt x="902609" y="1651392"/>
                </a:cubicBezTo>
                <a:cubicBezTo>
                  <a:pt x="902609" y="1660213"/>
                  <a:pt x="902609" y="1673446"/>
                  <a:pt x="902609" y="1673446"/>
                </a:cubicBezTo>
                <a:cubicBezTo>
                  <a:pt x="937833" y="1585231"/>
                  <a:pt x="1065520" y="1250017"/>
                  <a:pt x="1105147" y="1201499"/>
                </a:cubicBezTo>
                <a:cubicBezTo>
                  <a:pt x="1100742" y="1223553"/>
                  <a:pt x="1074326" y="1320588"/>
                  <a:pt x="1074326" y="1338231"/>
                </a:cubicBezTo>
                <a:cubicBezTo>
                  <a:pt x="1083130" y="1329410"/>
                  <a:pt x="1100742" y="1302946"/>
                  <a:pt x="1100742" y="1302946"/>
                </a:cubicBezTo>
                <a:cubicBezTo>
                  <a:pt x="1096340" y="1488196"/>
                  <a:pt x="968654" y="1717552"/>
                  <a:pt x="880594" y="1885161"/>
                </a:cubicBezTo>
                <a:cubicBezTo>
                  <a:pt x="840968" y="2008661"/>
                  <a:pt x="827759" y="2043946"/>
                  <a:pt x="761714" y="2158625"/>
                </a:cubicBezTo>
                <a:cubicBezTo>
                  <a:pt x="735297" y="2167446"/>
                  <a:pt x="678058" y="2264482"/>
                  <a:pt x="634027" y="2251250"/>
                </a:cubicBezTo>
                <a:cubicBezTo>
                  <a:pt x="625221" y="2233606"/>
                  <a:pt x="656043" y="2167446"/>
                  <a:pt x="642833" y="2154214"/>
                </a:cubicBezTo>
                <a:cubicBezTo>
                  <a:pt x="620819" y="2158625"/>
                  <a:pt x="567984" y="2238017"/>
                  <a:pt x="550371" y="2242428"/>
                </a:cubicBezTo>
                <a:cubicBezTo>
                  <a:pt x="528357" y="2229196"/>
                  <a:pt x="519551" y="2215964"/>
                  <a:pt x="497536" y="2207143"/>
                </a:cubicBezTo>
                <a:cubicBezTo>
                  <a:pt x="462312" y="2193910"/>
                  <a:pt x="422685" y="2229196"/>
                  <a:pt x="444699" y="2171857"/>
                </a:cubicBezTo>
                <a:cubicBezTo>
                  <a:pt x="484326" y="2088054"/>
                  <a:pt x="523953" y="1999839"/>
                  <a:pt x="559177" y="1916036"/>
                </a:cubicBezTo>
                <a:cubicBezTo>
                  <a:pt x="559177" y="1898393"/>
                  <a:pt x="567984" y="1863107"/>
                  <a:pt x="567984" y="1863107"/>
                </a:cubicBezTo>
                <a:cubicBezTo>
                  <a:pt x="550371" y="1885161"/>
                  <a:pt x="545969" y="1924857"/>
                  <a:pt x="523953" y="1933678"/>
                </a:cubicBezTo>
                <a:cubicBezTo>
                  <a:pt x="519551" y="1880750"/>
                  <a:pt x="550371" y="1836643"/>
                  <a:pt x="576790" y="1788125"/>
                </a:cubicBezTo>
                <a:cubicBezTo>
                  <a:pt x="634027" y="1638159"/>
                  <a:pt x="726491" y="1417624"/>
                  <a:pt x="792535" y="1267660"/>
                </a:cubicBezTo>
                <a:cubicBezTo>
                  <a:pt x="796939" y="1263249"/>
                  <a:pt x="796939" y="1250017"/>
                  <a:pt x="796939" y="1250017"/>
                </a:cubicBezTo>
                <a:cubicBezTo>
                  <a:pt x="788133" y="1263249"/>
                  <a:pt x="774922" y="1289714"/>
                  <a:pt x="774922" y="1289714"/>
                </a:cubicBezTo>
                <a:cubicBezTo>
                  <a:pt x="717685" y="1435267"/>
                  <a:pt x="589998" y="1726374"/>
                  <a:pt x="589998" y="1726374"/>
                </a:cubicBezTo>
                <a:cubicBezTo>
                  <a:pt x="581192" y="1744016"/>
                  <a:pt x="567984" y="1783715"/>
                  <a:pt x="567984" y="1783715"/>
                </a:cubicBezTo>
                <a:cubicBezTo>
                  <a:pt x="559177" y="1783715"/>
                  <a:pt x="545969" y="1783715"/>
                  <a:pt x="545969" y="1783715"/>
                </a:cubicBezTo>
                <a:cubicBezTo>
                  <a:pt x="532759" y="1801357"/>
                  <a:pt x="510745" y="1841054"/>
                  <a:pt x="510745" y="1841054"/>
                </a:cubicBezTo>
                <a:cubicBezTo>
                  <a:pt x="497536" y="1867518"/>
                  <a:pt x="462312" y="1964554"/>
                  <a:pt x="449103" y="1982196"/>
                </a:cubicBezTo>
                <a:cubicBezTo>
                  <a:pt x="444699" y="1986607"/>
                  <a:pt x="418283" y="2030715"/>
                  <a:pt x="405073" y="2039535"/>
                </a:cubicBezTo>
                <a:cubicBezTo>
                  <a:pt x="383058" y="2070411"/>
                  <a:pt x="339029" y="2145393"/>
                  <a:pt x="299403" y="2149804"/>
                </a:cubicBezTo>
                <a:cubicBezTo>
                  <a:pt x="301604" y="2145393"/>
                  <a:pt x="304906" y="2139880"/>
                  <a:pt x="307659" y="2135470"/>
                </a:cubicBezTo>
                <a:lnTo>
                  <a:pt x="312499" y="2127925"/>
                </a:lnTo>
                <a:lnTo>
                  <a:pt x="312611" y="2132161"/>
                </a:lnTo>
                <a:cubicBezTo>
                  <a:pt x="312611" y="2132161"/>
                  <a:pt x="312611" y="2127750"/>
                  <a:pt x="312611" y="2127750"/>
                </a:cubicBezTo>
                <a:lnTo>
                  <a:pt x="312499" y="2127925"/>
                </a:lnTo>
                <a:lnTo>
                  <a:pt x="311855" y="2103490"/>
                </a:lnTo>
                <a:cubicBezTo>
                  <a:pt x="307933" y="2070411"/>
                  <a:pt x="297200" y="2027406"/>
                  <a:pt x="303805" y="2004250"/>
                </a:cubicBezTo>
                <a:cubicBezTo>
                  <a:pt x="303805" y="1995428"/>
                  <a:pt x="312611" y="1982196"/>
                  <a:pt x="312611" y="1982196"/>
                </a:cubicBezTo>
                <a:cubicBezTo>
                  <a:pt x="312611" y="1986607"/>
                  <a:pt x="312611" y="1986607"/>
                  <a:pt x="312611" y="1986607"/>
                </a:cubicBezTo>
                <a:cubicBezTo>
                  <a:pt x="317015" y="1968965"/>
                  <a:pt x="330223" y="1938089"/>
                  <a:pt x="330223" y="1938089"/>
                </a:cubicBezTo>
                <a:cubicBezTo>
                  <a:pt x="347835" y="1916036"/>
                  <a:pt x="347835" y="1841054"/>
                  <a:pt x="374252" y="1774893"/>
                </a:cubicBezTo>
                <a:cubicBezTo>
                  <a:pt x="413879" y="1682266"/>
                  <a:pt x="673655" y="1122107"/>
                  <a:pt x="682461" y="1069178"/>
                </a:cubicBezTo>
                <a:cubicBezTo>
                  <a:pt x="651639" y="1130928"/>
                  <a:pt x="510745" y="1430857"/>
                  <a:pt x="484326" y="1466142"/>
                </a:cubicBezTo>
                <a:cubicBezTo>
                  <a:pt x="488730" y="1404392"/>
                  <a:pt x="739700" y="786891"/>
                  <a:pt x="783729" y="663391"/>
                </a:cubicBezTo>
                <a:cubicBezTo>
                  <a:pt x="796939" y="623695"/>
                  <a:pt x="801341" y="592819"/>
                  <a:pt x="818953" y="566356"/>
                </a:cubicBezTo>
                <a:cubicBezTo>
                  <a:pt x="695670" y="561945"/>
                  <a:pt x="589998" y="557534"/>
                  <a:pt x="545969" y="553123"/>
                </a:cubicBezTo>
                <a:cubicBezTo>
                  <a:pt x="466716" y="557534"/>
                  <a:pt x="422685" y="566356"/>
                  <a:pt x="356642" y="526659"/>
                </a:cubicBezTo>
                <a:cubicBezTo>
                  <a:pt x="532759" y="451675"/>
                  <a:pt x="585594" y="513427"/>
                  <a:pt x="691267" y="460497"/>
                </a:cubicBezTo>
                <a:cubicBezTo>
                  <a:pt x="651639" y="460497"/>
                  <a:pt x="202537" y="460497"/>
                  <a:pt x="215745" y="447265"/>
                </a:cubicBezTo>
                <a:cubicBezTo>
                  <a:pt x="228955" y="434032"/>
                  <a:pt x="660445" y="438443"/>
                  <a:pt x="730894" y="434032"/>
                </a:cubicBezTo>
                <a:cubicBezTo>
                  <a:pt x="730894" y="434032"/>
                  <a:pt x="735297" y="425211"/>
                  <a:pt x="735297" y="425211"/>
                </a:cubicBezTo>
                <a:cubicBezTo>
                  <a:pt x="642833" y="389925"/>
                  <a:pt x="202537" y="482552"/>
                  <a:pt x="154104" y="376693"/>
                </a:cubicBezTo>
                <a:cubicBezTo>
                  <a:pt x="317015" y="350229"/>
                  <a:pt x="405073" y="354640"/>
                  <a:pt x="563579" y="354640"/>
                </a:cubicBezTo>
                <a:cubicBezTo>
                  <a:pt x="567984" y="350229"/>
                  <a:pt x="581192" y="341408"/>
                  <a:pt x="581192" y="341408"/>
                </a:cubicBezTo>
                <a:cubicBezTo>
                  <a:pt x="457909" y="345819"/>
                  <a:pt x="343431" y="336997"/>
                  <a:pt x="220149" y="328176"/>
                </a:cubicBezTo>
                <a:cubicBezTo>
                  <a:pt x="228955" y="319354"/>
                  <a:pt x="541565" y="336997"/>
                  <a:pt x="563579" y="306122"/>
                </a:cubicBezTo>
                <a:cubicBezTo>
                  <a:pt x="466716" y="288479"/>
                  <a:pt x="180522" y="306122"/>
                  <a:pt x="110074" y="275247"/>
                </a:cubicBezTo>
                <a:cubicBezTo>
                  <a:pt x="149701" y="266426"/>
                  <a:pt x="405073" y="279658"/>
                  <a:pt x="462312" y="279658"/>
                </a:cubicBezTo>
                <a:cubicBezTo>
                  <a:pt x="479924" y="262015"/>
                  <a:pt x="506342" y="257604"/>
                  <a:pt x="528357" y="244372"/>
                </a:cubicBezTo>
                <a:cubicBezTo>
                  <a:pt x="409477" y="239961"/>
                  <a:pt x="176118" y="257604"/>
                  <a:pt x="79253" y="239961"/>
                </a:cubicBezTo>
                <a:cubicBezTo>
                  <a:pt x="154104" y="222319"/>
                  <a:pt x="444699" y="231140"/>
                  <a:pt x="550371" y="226730"/>
                </a:cubicBezTo>
                <a:cubicBezTo>
                  <a:pt x="541565" y="213497"/>
                  <a:pt x="528357" y="191443"/>
                  <a:pt x="528357" y="191443"/>
                </a:cubicBezTo>
                <a:cubicBezTo>
                  <a:pt x="515147" y="187033"/>
                  <a:pt x="488730" y="187033"/>
                  <a:pt x="488730" y="187033"/>
                </a:cubicBezTo>
                <a:cubicBezTo>
                  <a:pt x="444699" y="195854"/>
                  <a:pt x="418283" y="191443"/>
                  <a:pt x="383058" y="182622"/>
                </a:cubicBezTo>
                <a:cubicBezTo>
                  <a:pt x="325819" y="178211"/>
                  <a:pt x="272984" y="178211"/>
                  <a:pt x="233357" y="142926"/>
                </a:cubicBezTo>
                <a:cubicBezTo>
                  <a:pt x="272984" y="138515"/>
                  <a:pt x="356642" y="142926"/>
                  <a:pt x="405073" y="142926"/>
                </a:cubicBezTo>
                <a:cubicBezTo>
                  <a:pt x="405073" y="138515"/>
                  <a:pt x="400670" y="129693"/>
                  <a:pt x="400670" y="129693"/>
                </a:cubicBezTo>
                <a:cubicBezTo>
                  <a:pt x="391864" y="129693"/>
                  <a:pt x="369850" y="129693"/>
                  <a:pt x="369850" y="129693"/>
                </a:cubicBezTo>
                <a:cubicBezTo>
                  <a:pt x="321417" y="94408"/>
                  <a:pt x="83656" y="103229"/>
                  <a:pt x="0" y="76765"/>
                </a:cubicBezTo>
                <a:cubicBezTo>
                  <a:pt x="0" y="76765"/>
                  <a:pt x="0" y="76765"/>
                  <a:pt x="589998" y="50300"/>
                </a:cubicBezTo>
                <a:cubicBezTo>
                  <a:pt x="735297" y="54711"/>
                  <a:pt x="876192" y="37069"/>
                  <a:pt x="1021489" y="32658"/>
                </a:cubicBezTo>
                <a:cubicBezTo>
                  <a:pt x="999475" y="50300"/>
                  <a:pt x="977460" y="63533"/>
                  <a:pt x="951042" y="72354"/>
                </a:cubicBezTo>
                <a:cubicBezTo>
                  <a:pt x="964250" y="72354"/>
                  <a:pt x="977460" y="76765"/>
                  <a:pt x="990668" y="81176"/>
                </a:cubicBezTo>
                <a:cubicBezTo>
                  <a:pt x="1074326" y="103229"/>
                  <a:pt x="1408953" y="103229"/>
                  <a:pt x="1514623" y="98819"/>
                </a:cubicBezTo>
                <a:cubicBezTo>
                  <a:pt x="1519027" y="98819"/>
                  <a:pt x="1532235" y="94408"/>
                  <a:pt x="1532235" y="94408"/>
                </a:cubicBezTo>
                <a:cubicBezTo>
                  <a:pt x="1444176" y="89997"/>
                  <a:pt x="1113953" y="81176"/>
                  <a:pt x="1061116" y="59122"/>
                </a:cubicBezTo>
                <a:cubicBezTo>
                  <a:pt x="1083130" y="59122"/>
                  <a:pt x="1179996" y="45890"/>
                  <a:pt x="1197608" y="41479"/>
                </a:cubicBezTo>
                <a:cubicBezTo>
                  <a:pt x="1184400" y="37069"/>
                  <a:pt x="1162384" y="28247"/>
                  <a:pt x="1162384" y="28247"/>
                </a:cubicBezTo>
                <a:cubicBezTo>
                  <a:pt x="1205313" y="13911"/>
                  <a:pt x="1252646" y="5918"/>
                  <a:pt x="1302178" y="2335"/>
                </a:cubicBezTo>
                <a:cubicBezTo>
                  <a:pt x="1339328" y="-353"/>
                  <a:pt x="1377717" y="-560"/>
                  <a:pt x="1416416" y="90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3998901" y="4021315"/>
            <a:ext cx="1767292" cy="2150887"/>
          </a:xfrm>
          <a:custGeom>
            <a:avLst/>
            <a:gdLst>
              <a:gd name="connsiteX0" fmla="*/ 274538 w 1767292"/>
              <a:gd name="connsiteY0" fmla="*/ 1793310 h 2150887"/>
              <a:gd name="connsiteX1" fmla="*/ 343900 w 1767292"/>
              <a:gd name="connsiteY1" fmla="*/ 1878467 h 2150887"/>
              <a:gd name="connsiteX2" fmla="*/ 470383 w 1767292"/>
              <a:gd name="connsiteY2" fmla="*/ 1943349 h 2150887"/>
              <a:gd name="connsiteX3" fmla="*/ 637668 w 1767292"/>
              <a:gd name="connsiteY3" fmla="*/ 1963624 h 2150887"/>
              <a:gd name="connsiteX4" fmla="*/ 943677 w 1767292"/>
              <a:gd name="connsiteY4" fmla="*/ 1882522 h 2150887"/>
              <a:gd name="connsiteX5" fmla="*/ 951837 w 1767292"/>
              <a:gd name="connsiteY5" fmla="*/ 1890633 h 2150887"/>
              <a:gd name="connsiteX6" fmla="*/ 972238 w 1767292"/>
              <a:gd name="connsiteY6" fmla="*/ 1874412 h 2150887"/>
              <a:gd name="connsiteX7" fmla="*/ 1033439 w 1767292"/>
              <a:gd name="connsiteY7" fmla="*/ 1821696 h 2150887"/>
              <a:gd name="connsiteX8" fmla="*/ 1008958 w 1767292"/>
              <a:gd name="connsiteY8" fmla="*/ 1841971 h 2150887"/>
              <a:gd name="connsiteX9" fmla="*/ 964077 w 1767292"/>
              <a:gd name="connsiteY9" fmla="*/ 1858191 h 2150887"/>
              <a:gd name="connsiteX10" fmla="*/ 927357 w 1767292"/>
              <a:gd name="connsiteY10" fmla="*/ 1870357 h 2150887"/>
              <a:gd name="connsiteX11" fmla="*/ 637668 w 1767292"/>
              <a:gd name="connsiteY11" fmla="*/ 1951458 h 2150887"/>
              <a:gd name="connsiteX12" fmla="*/ 474463 w 1767292"/>
              <a:gd name="connsiteY12" fmla="*/ 1935238 h 2150887"/>
              <a:gd name="connsiteX13" fmla="*/ 347981 w 1767292"/>
              <a:gd name="connsiteY13" fmla="*/ 1870357 h 2150887"/>
              <a:gd name="connsiteX14" fmla="*/ 274538 w 1767292"/>
              <a:gd name="connsiteY14" fmla="*/ 1793310 h 2150887"/>
              <a:gd name="connsiteX15" fmla="*/ 1231304 w 1767292"/>
              <a:gd name="connsiteY15" fmla="*/ 1567894 h 2150887"/>
              <a:gd name="connsiteX16" fmla="*/ 1194552 w 1767292"/>
              <a:gd name="connsiteY16" fmla="*/ 1616734 h 2150887"/>
              <a:gd name="connsiteX17" fmla="*/ 1116962 w 1767292"/>
              <a:gd name="connsiteY17" fmla="*/ 1714415 h 2150887"/>
              <a:gd name="connsiteX18" fmla="*/ 1125128 w 1767292"/>
              <a:gd name="connsiteY18" fmla="*/ 1714415 h 2150887"/>
              <a:gd name="connsiteX19" fmla="*/ 1043456 w 1767292"/>
              <a:gd name="connsiteY19" fmla="*/ 1795816 h 2150887"/>
              <a:gd name="connsiteX20" fmla="*/ 1067958 w 1767292"/>
              <a:gd name="connsiteY20" fmla="*/ 1791745 h 2150887"/>
              <a:gd name="connsiteX21" fmla="*/ 1198633 w 1767292"/>
              <a:gd name="connsiteY21" fmla="*/ 1620804 h 2150887"/>
              <a:gd name="connsiteX22" fmla="*/ 1231304 w 1767292"/>
              <a:gd name="connsiteY22" fmla="*/ 1567894 h 2150887"/>
              <a:gd name="connsiteX23" fmla="*/ 1401618 w 1767292"/>
              <a:gd name="connsiteY23" fmla="*/ 1112052 h 2150887"/>
              <a:gd name="connsiteX24" fmla="*/ 1283899 w 1767292"/>
              <a:gd name="connsiteY24" fmla="*/ 1367524 h 2150887"/>
              <a:gd name="connsiteX25" fmla="*/ 1401618 w 1767292"/>
              <a:gd name="connsiteY25" fmla="*/ 1112052 h 2150887"/>
              <a:gd name="connsiteX26" fmla="*/ 576004 w 1767292"/>
              <a:gd name="connsiteY26" fmla="*/ 896655 h 2150887"/>
              <a:gd name="connsiteX27" fmla="*/ 519157 w 1767292"/>
              <a:gd name="connsiteY27" fmla="*/ 1023436 h 2150887"/>
              <a:gd name="connsiteX28" fmla="*/ 442008 w 1767292"/>
              <a:gd name="connsiteY28" fmla="*/ 1285173 h 2150887"/>
              <a:gd name="connsiteX29" fmla="*/ 429825 w 1767292"/>
              <a:gd name="connsiteY29" fmla="*/ 1436493 h 2150887"/>
              <a:gd name="connsiteX30" fmla="*/ 442008 w 1767292"/>
              <a:gd name="connsiteY30" fmla="*/ 1563273 h 2150887"/>
              <a:gd name="connsiteX31" fmla="*/ 454188 w 1767292"/>
              <a:gd name="connsiteY31" fmla="*/ 1612348 h 2150887"/>
              <a:gd name="connsiteX32" fmla="*/ 506975 w 1767292"/>
              <a:gd name="connsiteY32" fmla="*/ 1698230 h 2150887"/>
              <a:gd name="connsiteX33" fmla="*/ 563822 w 1767292"/>
              <a:gd name="connsiteY33" fmla="*/ 1730949 h 2150887"/>
              <a:gd name="connsiteX34" fmla="*/ 661276 w 1767292"/>
              <a:gd name="connsiteY34" fmla="*/ 1739128 h 2150887"/>
              <a:gd name="connsiteX35" fmla="*/ 673457 w 1767292"/>
              <a:gd name="connsiteY35" fmla="*/ 1735039 h 2150887"/>
              <a:gd name="connsiteX36" fmla="*/ 661276 w 1767292"/>
              <a:gd name="connsiteY36" fmla="*/ 1735039 h 2150887"/>
              <a:gd name="connsiteX37" fmla="*/ 567883 w 1767292"/>
              <a:gd name="connsiteY37" fmla="*/ 1722769 h 2150887"/>
              <a:gd name="connsiteX38" fmla="*/ 515095 w 1767292"/>
              <a:gd name="connsiteY38" fmla="*/ 1690052 h 2150887"/>
              <a:gd name="connsiteX39" fmla="*/ 454188 w 1767292"/>
              <a:gd name="connsiteY39" fmla="*/ 1559182 h 2150887"/>
              <a:gd name="connsiteX40" fmla="*/ 527277 w 1767292"/>
              <a:gd name="connsiteY40" fmla="*/ 1027525 h 2150887"/>
              <a:gd name="connsiteX41" fmla="*/ 576004 w 1767292"/>
              <a:gd name="connsiteY41" fmla="*/ 896655 h 2150887"/>
              <a:gd name="connsiteX42" fmla="*/ 1496793 w 1767292"/>
              <a:gd name="connsiteY42" fmla="*/ 854075 h 2150887"/>
              <a:gd name="connsiteX43" fmla="*/ 1459552 w 1767292"/>
              <a:gd name="connsiteY43" fmla="*/ 985111 h 2150887"/>
              <a:gd name="connsiteX44" fmla="*/ 1401618 w 1767292"/>
              <a:gd name="connsiteY44" fmla="*/ 1112052 h 2150887"/>
              <a:gd name="connsiteX45" fmla="*/ 1451275 w 1767292"/>
              <a:gd name="connsiteY45" fmla="*/ 985111 h 2150887"/>
              <a:gd name="connsiteX46" fmla="*/ 1496793 w 1767292"/>
              <a:gd name="connsiteY46" fmla="*/ 854075 h 2150887"/>
              <a:gd name="connsiteX47" fmla="*/ 1194012 w 1767292"/>
              <a:gd name="connsiteY47" fmla="*/ 0 h 2150887"/>
              <a:gd name="connsiteX48" fmla="*/ 1267720 w 1767292"/>
              <a:gd name="connsiteY48" fmla="*/ 8190 h 2150887"/>
              <a:gd name="connsiteX49" fmla="*/ 1427419 w 1767292"/>
              <a:gd name="connsiteY49" fmla="*/ 81901 h 2150887"/>
              <a:gd name="connsiteX50" fmla="*/ 1533885 w 1767292"/>
              <a:gd name="connsiteY50" fmla="*/ 229321 h 2150887"/>
              <a:gd name="connsiteX51" fmla="*/ 1390566 w 1767292"/>
              <a:gd name="connsiteY51" fmla="*/ 143326 h 2150887"/>
              <a:gd name="connsiteX52" fmla="*/ 1312763 w 1767292"/>
              <a:gd name="connsiteY52" fmla="*/ 126944 h 2150887"/>
              <a:gd name="connsiteX53" fmla="*/ 1378280 w 1767292"/>
              <a:gd name="connsiteY53" fmla="*/ 171990 h 2150887"/>
              <a:gd name="connsiteX54" fmla="*/ 1492938 w 1767292"/>
              <a:gd name="connsiteY54" fmla="*/ 311220 h 2150887"/>
              <a:gd name="connsiteX55" fmla="*/ 1419229 w 1767292"/>
              <a:gd name="connsiteY55" fmla="*/ 319410 h 2150887"/>
              <a:gd name="connsiteX56" fmla="*/ 1357806 w 1767292"/>
              <a:gd name="connsiteY56" fmla="*/ 348075 h 2150887"/>
              <a:gd name="connsiteX57" fmla="*/ 1300478 w 1767292"/>
              <a:gd name="connsiteY57" fmla="*/ 307126 h 2150887"/>
              <a:gd name="connsiteX58" fmla="*/ 1169443 w 1767292"/>
              <a:gd name="connsiteY58" fmla="*/ 278460 h 2150887"/>
              <a:gd name="connsiteX59" fmla="*/ 952416 w 1767292"/>
              <a:gd name="connsiteY59" fmla="*/ 331696 h 2150887"/>
              <a:gd name="connsiteX60" fmla="*/ 895088 w 1767292"/>
              <a:gd name="connsiteY60" fmla="*/ 364455 h 2150887"/>
              <a:gd name="connsiteX61" fmla="*/ 817285 w 1767292"/>
              <a:gd name="connsiteY61" fmla="*/ 429976 h 2150887"/>
              <a:gd name="connsiteX62" fmla="*/ 948320 w 1767292"/>
              <a:gd name="connsiteY62" fmla="*/ 360361 h 2150887"/>
              <a:gd name="connsiteX63" fmla="*/ 751767 w 1767292"/>
              <a:gd name="connsiteY63" fmla="*/ 507781 h 2150887"/>
              <a:gd name="connsiteX64" fmla="*/ 714913 w 1767292"/>
              <a:gd name="connsiteY64" fmla="*/ 536447 h 2150887"/>
              <a:gd name="connsiteX65" fmla="*/ 415990 w 1767292"/>
              <a:gd name="connsiteY65" fmla="*/ 1003279 h 2150887"/>
              <a:gd name="connsiteX66" fmla="*/ 317713 w 1767292"/>
              <a:gd name="connsiteY66" fmla="*/ 1556104 h 2150887"/>
              <a:gd name="connsiteX67" fmla="*/ 321807 w 1767292"/>
              <a:gd name="connsiteY67" fmla="*/ 1584769 h 2150887"/>
              <a:gd name="connsiteX68" fmla="*/ 321807 w 1767292"/>
              <a:gd name="connsiteY68" fmla="*/ 1511060 h 2150887"/>
              <a:gd name="connsiteX69" fmla="*/ 424179 w 1767292"/>
              <a:gd name="connsiteY69" fmla="*/ 1003279 h 2150887"/>
              <a:gd name="connsiteX70" fmla="*/ 645301 w 1767292"/>
              <a:gd name="connsiteY70" fmla="*/ 630632 h 2150887"/>
              <a:gd name="connsiteX71" fmla="*/ 719009 w 1767292"/>
              <a:gd name="connsiteY71" fmla="*/ 548731 h 2150887"/>
              <a:gd name="connsiteX72" fmla="*/ 739483 w 1767292"/>
              <a:gd name="connsiteY72" fmla="*/ 556921 h 2150887"/>
              <a:gd name="connsiteX73" fmla="*/ 772242 w 1767292"/>
              <a:gd name="connsiteY73" fmla="*/ 528257 h 2150887"/>
              <a:gd name="connsiteX74" fmla="*/ 841855 w 1767292"/>
              <a:gd name="connsiteY74" fmla="*/ 479116 h 2150887"/>
              <a:gd name="connsiteX75" fmla="*/ 976986 w 1767292"/>
              <a:gd name="connsiteY75" fmla="*/ 393121 h 2150887"/>
              <a:gd name="connsiteX76" fmla="*/ 1075262 w 1767292"/>
              <a:gd name="connsiteY76" fmla="*/ 360361 h 2150887"/>
              <a:gd name="connsiteX77" fmla="*/ 1161253 w 1767292"/>
              <a:gd name="connsiteY77" fmla="*/ 364455 h 2150887"/>
              <a:gd name="connsiteX78" fmla="*/ 1169443 w 1767292"/>
              <a:gd name="connsiteY78" fmla="*/ 368551 h 2150887"/>
              <a:gd name="connsiteX79" fmla="*/ 1247245 w 1767292"/>
              <a:gd name="connsiteY79" fmla="*/ 401311 h 2150887"/>
              <a:gd name="connsiteX80" fmla="*/ 1271814 w 1767292"/>
              <a:gd name="connsiteY80" fmla="*/ 466832 h 2150887"/>
              <a:gd name="connsiteX81" fmla="*/ 1259530 w 1767292"/>
              <a:gd name="connsiteY81" fmla="*/ 450450 h 2150887"/>
              <a:gd name="connsiteX82" fmla="*/ 1259530 w 1767292"/>
              <a:gd name="connsiteY82" fmla="*/ 454546 h 2150887"/>
              <a:gd name="connsiteX83" fmla="*/ 1218581 w 1767292"/>
              <a:gd name="connsiteY83" fmla="*/ 450450 h 2150887"/>
              <a:gd name="connsiteX84" fmla="*/ 1148969 w 1767292"/>
              <a:gd name="connsiteY84" fmla="*/ 475022 h 2150887"/>
              <a:gd name="connsiteX85" fmla="*/ 1132589 w 1767292"/>
              <a:gd name="connsiteY85" fmla="*/ 470926 h 2150887"/>
              <a:gd name="connsiteX86" fmla="*/ 1079357 w 1767292"/>
              <a:gd name="connsiteY86" fmla="*/ 483212 h 2150887"/>
              <a:gd name="connsiteX87" fmla="*/ 1022028 w 1767292"/>
              <a:gd name="connsiteY87" fmla="*/ 511875 h 2150887"/>
              <a:gd name="connsiteX88" fmla="*/ 886898 w 1767292"/>
              <a:gd name="connsiteY88" fmla="*/ 618346 h 2150887"/>
              <a:gd name="connsiteX89" fmla="*/ 866424 w 1767292"/>
              <a:gd name="connsiteY89" fmla="*/ 634726 h 2150887"/>
              <a:gd name="connsiteX90" fmla="*/ 583878 w 1767292"/>
              <a:gd name="connsiteY90" fmla="*/ 1040132 h 2150887"/>
              <a:gd name="connsiteX91" fmla="*/ 493792 w 1767292"/>
              <a:gd name="connsiteY91" fmla="*/ 1547914 h 2150887"/>
              <a:gd name="connsiteX92" fmla="*/ 538835 w 1767292"/>
              <a:gd name="connsiteY92" fmla="*/ 1670764 h 2150887"/>
              <a:gd name="connsiteX93" fmla="*/ 551119 w 1767292"/>
              <a:gd name="connsiteY93" fmla="*/ 1678954 h 2150887"/>
              <a:gd name="connsiteX94" fmla="*/ 538835 w 1767292"/>
              <a:gd name="connsiteY94" fmla="*/ 1666670 h 2150887"/>
              <a:gd name="connsiteX95" fmla="*/ 501982 w 1767292"/>
              <a:gd name="connsiteY95" fmla="*/ 1547914 h 2150887"/>
              <a:gd name="connsiteX96" fmla="*/ 600258 w 1767292"/>
              <a:gd name="connsiteY96" fmla="*/ 1072894 h 2150887"/>
              <a:gd name="connsiteX97" fmla="*/ 538835 w 1767292"/>
              <a:gd name="connsiteY97" fmla="*/ 1535630 h 2150887"/>
              <a:gd name="connsiteX98" fmla="*/ 575689 w 1767292"/>
              <a:gd name="connsiteY98" fmla="*/ 1629815 h 2150887"/>
              <a:gd name="connsiteX99" fmla="*/ 600258 w 1767292"/>
              <a:gd name="connsiteY99" fmla="*/ 1650290 h 2150887"/>
              <a:gd name="connsiteX100" fmla="*/ 669872 w 1767292"/>
              <a:gd name="connsiteY100" fmla="*/ 1658480 h 2150887"/>
              <a:gd name="connsiteX101" fmla="*/ 833665 w 1767292"/>
              <a:gd name="connsiteY101" fmla="*/ 1621625 h 2150887"/>
              <a:gd name="connsiteX102" fmla="*/ 993364 w 1767292"/>
              <a:gd name="connsiteY102" fmla="*/ 1478299 h 2150887"/>
              <a:gd name="connsiteX103" fmla="*/ 1042503 w 1767292"/>
              <a:gd name="connsiteY103" fmla="*/ 1412779 h 2150887"/>
              <a:gd name="connsiteX104" fmla="*/ 1226771 w 1767292"/>
              <a:gd name="connsiteY104" fmla="*/ 1093368 h 2150887"/>
              <a:gd name="connsiteX105" fmla="*/ 1042503 w 1767292"/>
              <a:gd name="connsiteY105" fmla="*/ 1515154 h 2150887"/>
              <a:gd name="connsiteX106" fmla="*/ 944226 w 1767292"/>
              <a:gd name="connsiteY106" fmla="*/ 1650290 h 2150887"/>
              <a:gd name="connsiteX107" fmla="*/ 1062977 w 1767292"/>
              <a:gd name="connsiteY107" fmla="*/ 1527440 h 2150887"/>
              <a:gd name="connsiteX108" fmla="*/ 1345522 w 1767292"/>
              <a:gd name="connsiteY108" fmla="*/ 962327 h 2150887"/>
              <a:gd name="connsiteX109" fmla="*/ 1382376 w 1767292"/>
              <a:gd name="connsiteY109" fmla="*/ 859953 h 2150887"/>
              <a:gd name="connsiteX110" fmla="*/ 1361902 w 1767292"/>
              <a:gd name="connsiteY110" fmla="*/ 966423 h 2150887"/>
              <a:gd name="connsiteX111" fmla="*/ 1075262 w 1767292"/>
              <a:gd name="connsiteY111" fmla="*/ 1535630 h 2150887"/>
              <a:gd name="connsiteX112" fmla="*/ 907372 w 1767292"/>
              <a:gd name="connsiteY112" fmla="*/ 1707620 h 2150887"/>
              <a:gd name="connsiteX113" fmla="*/ 903278 w 1767292"/>
              <a:gd name="connsiteY113" fmla="*/ 1719905 h 2150887"/>
              <a:gd name="connsiteX114" fmla="*/ 1091641 w 1767292"/>
              <a:gd name="connsiteY114" fmla="*/ 1547914 h 2150887"/>
              <a:gd name="connsiteX115" fmla="*/ 1374186 w 1767292"/>
              <a:gd name="connsiteY115" fmla="*/ 966423 h 2150887"/>
              <a:gd name="connsiteX116" fmla="*/ 1468368 w 1767292"/>
              <a:gd name="connsiteY116" fmla="*/ 745292 h 2150887"/>
              <a:gd name="connsiteX117" fmla="*/ 1431515 w 1767292"/>
              <a:gd name="connsiteY117" fmla="*/ 978707 h 2150887"/>
              <a:gd name="connsiteX118" fmla="*/ 1198107 w 1767292"/>
              <a:gd name="connsiteY118" fmla="*/ 1494678 h 2150887"/>
              <a:gd name="connsiteX119" fmla="*/ 1185822 w 1767292"/>
              <a:gd name="connsiteY119" fmla="*/ 1535630 h 2150887"/>
              <a:gd name="connsiteX120" fmla="*/ 1284098 w 1767292"/>
              <a:gd name="connsiteY120" fmla="*/ 1367734 h 2150887"/>
              <a:gd name="connsiteX121" fmla="*/ 1239058 w 1767292"/>
              <a:gd name="connsiteY121" fmla="*/ 1515154 h 2150887"/>
              <a:gd name="connsiteX122" fmla="*/ 1484748 w 1767292"/>
              <a:gd name="connsiteY122" fmla="*/ 990993 h 2150887"/>
              <a:gd name="connsiteX123" fmla="*/ 1554359 w 1767292"/>
              <a:gd name="connsiteY123" fmla="*/ 687961 h 2150887"/>
              <a:gd name="connsiteX124" fmla="*/ 1562549 w 1767292"/>
              <a:gd name="connsiteY124" fmla="*/ 642916 h 2150887"/>
              <a:gd name="connsiteX125" fmla="*/ 1566644 w 1767292"/>
              <a:gd name="connsiteY125" fmla="*/ 687961 h 2150887"/>
              <a:gd name="connsiteX126" fmla="*/ 1505221 w 1767292"/>
              <a:gd name="connsiteY126" fmla="*/ 995089 h 2150887"/>
              <a:gd name="connsiteX127" fmla="*/ 1370092 w 1767292"/>
              <a:gd name="connsiteY127" fmla="*/ 1318595 h 2150887"/>
              <a:gd name="connsiteX128" fmla="*/ 1333238 w 1767292"/>
              <a:gd name="connsiteY128" fmla="*/ 1457825 h 2150887"/>
              <a:gd name="connsiteX129" fmla="*/ 1529791 w 1767292"/>
              <a:gd name="connsiteY129" fmla="*/ 1003279 h 2150887"/>
              <a:gd name="connsiteX130" fmla="*/ 1595309 w 1767292"/>
              <a:gd name="connsiteY130" fmla="*/ 683867 h 2150887"/>
              <a:gd name="connsiteX131" fmla="*/ 1587119 w 1767292"/>
              <a:gd name="connsiteY131" fmla="*/ 561017 h 2150887"/>
              <a:gd name="connsiteX132" fmla="*/ 1603499 w 1767292"/>
              <a:gd name="connsiteY132" fmla="*/ 679771 h 2150887"/>
              <a:gd name="connsiteX133" fmla="*/ 1546169 w 1767292"/>
              <a:gd name="connsiteY133" fmla="*/ 1007373 h 2150887"/>
              <a:gd name="connsiteX134" fmla="*/ 1329143 w 1767292"/>
              <a:gd name="connsiteY134" fmla="*/ 1502870 h 2150887"/>
              <a:gd name="connsiteX135" fmla="*/ 1382376 w 1767292"/>
              <a:gd name="connsiteY135" fmla="*/ 1466015 h 2150887"/>
              <a:gd name="connsiteX136" fmla="*/ 1382376 w 1767292"/>
              <a:gd name="connsiteY136" fmla="*/ 1470109 h 2150887"/>
              <a:gd name="connsiteX137" fmla="*/ 1431515 w 1767292"/>
              <a:gd name="connsiteY137" fmla="*/ 1384114 h 2150887"/>
              <a:gd name="connsiteX138" fmla="*/ 1529791 w 1767292"/>
              <a:gd name="connsiteY138" fmla="*/ 1167079 h 2150887"/>
              <a:gd name="connsiteX139" fmla="*/ 1595309 w 1767292"/>
              <a:gd name="connsiteY139" fmla="*/ 1015563 h 2150887"/>
              <a:gd name="connsiteX140" fmla="*/ 1664921 w 1767292"/>
              <a:gd name="connsiteY140" fmla="*/ 868143 h 2150887"/>
              <a:gd name="connsiteX141" fmla="*/ 1619877 w 1767292"/>
              <a:gd name="connsiteY141" fmla="*/ 1023753 h 2150887"/>
              <a:gd name="connsiteX142" fmla="*/ 1550265 w 1767292"/>
              <a:gd name="connsiteY142" fmla="*/ 1216218 h 2150887"/>
              <a:gd name="connsiteX143" fmla="*/ 1566644 w 1767292"/>
              <a:gd name="connsiteY143" fmla="*/ 1212124 h 2150887"/>
              <a:gd name="connsiteX144" fmla="*/ 1587119 w 1767292"/>
              <a:gd name="connsiteY144" fmla="*/ 1146603 h 2150887"/>
              <a:gd name="connsiteX145" fmla="*/ 1648541 w 1767292"/>
              <a:gd name="connsiteY145" fmla="*/ 1027849 h 2150887"/>
              <a:gd name="connsiteX146" fmla="*/ 1734534 w 1767292"/>
              <a:gd name="connsiteY146" fmla="*/ 667487 h 2150887"/>
              <a:gd name="connsiteX147" fmla="*/ 1709965 w 1767292"/>
              <a:gd name="connsiteY147" fmla="*/ 462736 h 2150887"/>
              <a:gd name="connsiteX148" fmla="*/ 1570739 w 1767292"/>
              <a:gd name="connsiteY148" fmla="*/ 266175 h 2150887"/>
              <a:gd name="connsiteX149" fmla="*/ 1726345 w 1767292"/>
              <a:gd name="connsiteY149" fmla="*/ 450450 h 2150887"/>
              <a:gd name="connsiteX150" fmla="*/ 1767292 w 1767292"/>
              <a:gd name="connsiteY150" fmla="*/ 663391 h 2150887"/>
              <a:gd name="connsiteX151" fmla="*/ 1701775 w 1767292"/>
              <a:gd name="connsiteY151" fmla="*/ 1040132 h 2150887"/>
              <a:gd name="connsiteX152" fmla="*/ 1431515 w 1767292"/>
              <a:gd name="connsiteY152" fmla="*/ 1625719 h 2150887"/>
              <a:gd name="connsiteX153" fmla="*/ 1357806 w 1767292"/>
              <a:gd name="connsiteY153" fmla="*/ 1732189 h 2150887"/>
              <a:gd name="connsiteX154" fmla="*/ 1050692 w 1767292"/>
              <a:gd name="connsiteY154" fmla="*/ 2018841 h 2150887"/>
              <a:gd name="connsiteX155" fmla="*/ 616637 w 1767292"/>
              <a:gd name="connsiteY155" fmla="*/ 2149882 h 2150887"/>
              <a:gd name="connsiteX156" fmla="*/ 391420 w 1767292"/>
              <a:gd name="connsiteY156" fmla="*/ 2121216 h 2150887"/>
              <a:gd name="connsiteX157" fmla="*/ 297238 w 1767292"/>
              <a:gd name="connsiteY157" fmla="*/ 2080267 h 2150887"/>
              <a:gd name="connsiteX158" fmla="*/ 399610 w 1767292"/>
              <a:gd name="connsiteY158" fmla="*/ 2104836 h 2150887"/>
              <a:gd name="connsiteX159" fmla="*/ 518360 w 1767292"/>
              <a:gd name="connsiteY159" fmla="*/ 2117120 h 2150887"/>
              <a:gd name="connsiteX160" fmla="*/ 411895 w 1767292"/>
              <a:gd name="connsiteY160" fmla="*/ 2080267 h 2150887"/>
              <a:gd name="connsiteX161" fmla="*/ 399610 w 1767292"/>
              <a:gd name="connsiteY161" fmla="*/ 2076171 h 2150887"/>
              <a:gd name="connsiteX162" fmla="*/ 248101 w 1767292"/>
              <a:gd name="connsiteY162" fmla="*/ 1977890 h 2150887"/>
              <a:gd name="connsiteX163" fmla="*/ 96590 w 1767292"/>
              <a:gd name="connsiteY163" fmla="*/ 1662574 h 2150887"/>
              <a:gd name="connsiteX164" fmla="*/ 190772 w 1767292"/>
              <a:gd name="connsiteY164" fmla="*/ 954138 h 2150887"/>
              <a:gd name="connsiteX165" fmla="*/ 256289 w 1767292"/>
              <a:gd name="connsiteY165" fmla="*/ 794432 h 2150887"/>
              <a:gd name="connsiteX166" fmla="*/ 272669 w 1767292"/>
              <a:gd name="connsiteY166" fmla="*/ 749386 h 2150887"/>
              <a:gd name="connsiteX167" fmla="*/ 182583 w 1767292"/>
              <a:gd name="connsiteY167" fmla="*/ 950044 h 2150887"/>
              <a:gd name="connsiteX168" fmla="*/ 76116 w 1767292"/>
              <a:gd name="connsiteY168" fmla="*/ 1666670 h 2150887"/>
              <a:gd name="connsiteX169" fmla="*/ 198962 w 1767292"/>
              <a:gd name="connsiteY169" fmla="*/ 1965606 h 2150887"/>
              <a:gd name="connsiteX170" fmla="*/ 51547 w 1767292"/>
              <a:gd name="connsiteY170" fmla="*/ 1674860 h 2150887"/>
              <a:gd name="connsiteX171" fmla="*/ 35167 w 1767292"/>
              <a:gd name="connsiteY171" fmla="*/ 1601149 h 2150887"/>
              <a:gd name="connsiteX172" fmla="*/ 39261 w 1767292"/>
              <a:gd name="connsiteY172" fmla="*/ 1678954 h 2150887"/>
              <a:gd name="connsiteX173" fmla="*/ 39261 w 1767292"/>
              <a:gd name="connsiteY173" fmla="*/ 1703526 h 2150887"/>
              <a:gd name="connsiteX174" fmla="*/ 31072 w 1767292"/>
              <a:gd name="connsiteY174" fmla="*/ 1683050 h 2150887"/>
              <a:gd name="connsiteX175" fmla="*/ 104780 w 1767292"/>
              <a:gd name="connsiteY175" fmla="*/ 933664 h 2150887"/>
              <a:gd name="connsiteX176" fmla="*/ 530645 w 1767292"/>
              <a:gd name="connsiteY176" fmla="*/ 315316 h 2150887"/>
              <a:gd name="connsiteX177" fmla="*/ 551119 w 1767292"/>
              <a:gd name="connsiteY177" fmla="*/ 290746 h 2150887"/>
              <a:gd name="connsiteX178" fmla="*/ 850044 w 1767292"/>
              <a:gd name="connsiteY178" fmla="*/ 77805 h 2150887"/>
              <a:gd name="connsiteX179" fmla="*/ 1194012 w 1767292"/>
              <a:gd name="connsiteY179" fmla="*/ 0 h 2150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</a:cxnLst>
            <a:rect l="l" t="t" r="r" b="b"/>
            <a:pathLst>
              <a:path w="1767292" h="2150887">
                <a:moveTo>
                  <a:pt x="274538" y="1793310"/>
                </a:moveTo>
                <a:cubicBezTo>
                  <a:pt x="294938" y="1825751"/>
                  <a:pt x="315340" y="1850081"/>
                  <a:pt x="343900" y="1878467"/>
                </a:cubicBezTo>
                <a:cubicBezTo>
                  <a:pt x="384701" y="1910908"/>
                  <a:pt x="421422" y="1927129"/>
                  <a:pt x="470383" y="1943349"/>
                </a:cubicBezTo>
                <a:cubicBezTo>
                  <a:pt x="527506" y="1959569"/>
                  <a:pt x="576468" y="1963624"/>
                  <a:pt x="637668" y="1963624"/>
                </a:cubicBezTo>
                <a:cubicBezTo>
                  <a:pt x="764152" y="1955515"/>
                  <a:pt x="825353" y="1935238"/>
                  <a:pt x="943677" y="1882522"/>
                </a:cubicBezTo>
                <a:cubicBezTo>
                  <a:pt x="943677" y="1886578"/>
                  <a:pt x="951837" y="1890633"/>
                  <a:pt x="951837" y="1890633"/>
                </a:cubicBezTo>
                <a:cubicBezTo>
                  <a:pt x="951837" y="1886578"/>
                  <a:pt x="972238" y="1874412"/>
                  <a:pt x="972238" y="1874412"/>
                </a:cubicBezTo>
                <a:cubicBezTo>
                  <a:pt x="992639" y="1858191"/>
                  <a:pt x="1013038" y="1841971"/>
                  <a:pt x="1033439" y="1821696"/>
                </a:cubicBezTo>
                <a:cubicBezTo>
                  <a:pt x="1025279" y="1829805"/>
                  <a:pt x="1008958" y="1841971"/>
                  <a:pt x="1008958" y="1841971"/>
                </a:cubicBezTo>
                <a:cubicBezTo>
                  <a:pt x="1004878" y="1841971"/>
                  <a:pt x="964077" y="1858191"/>
                  <a:pt x="964077" y="1858191"/>
                </a:cubicBezTo>
                <a:cubicBezTo>
                  <a:pt x="964077" y="1858191"/>
                  <a:pt x="927357" y="1870357"/>
                  <a:pt x="927357" y="1870357"/>
                </a:cubicBezTo>
                <a:cubicBezTo>
                  <a:pt x="829433" y="1923074"/>
                  <a:pt x="747832" y="1947403"/>
                  <a:pt x="637668" y="1951458"/>
                </a:cubicBezTo>
                <a:cubicBezTo>
                  <a:pt x="580547" y="1955515"/>
                  <a:pt x="531587" y="1951458"/>
                  <a:pt x="474463" y="1935238"/>
                </a:cubicBezTo>
                <a:cubicBezTo>
                  <a:pt x="425503" y="1919019"/>
                  <a:pt x="388781" y="1902799"/>
                  <a:pt x="347981" y="1870357"/>
                </a:cubicBezTo>
                <a:cubicBezTo>
                  <a:pt x="319421" y="1846026"/>
                  <a:pt x="299018" y="1821696"/>
                  <a:pt x="274538" y="1793310"/>
                </a:cubicBezTo>
                <a:close/>
                <a:moveTo>
                  <a:pt x="1231304" y="1567894"/>
                </a:moveTo>
                <a:cubicBezTo>
                  <a:pt x="1219052" y="1584175"/>
                  <a:pt x="1206801" y="1600455"/>
                  <a:pt x="1194552" y="1616734"/>
                </a:cubicBezTo>
                <a:cubicBezTo>
                  <a:pt x="1170049" y="1653365"/>
                  <a:pt x="1145547" y="1681855"/>
                  <a:pt x="1116962" y="1714415"/>
                </a:cubicBezTo>
                <a:cubicBezTo>
                  <a:pt x="1121045" y="1714415"/>
                  <a:pt x="1125128" y="1714415"/>
                  <a:pt x="1125128" y="1714415"/>
                </a:cubicBezTo>
                <a:cubicBezTo>
                  <a:pt x="1100627" y="1742905"/>
                  <a:pt x="1076127" y="1767325"/>
                  <a:pt x="1043456" y="1795816"/>
                </a:cubicBezTo>
                <a:cubicBezTo>
                  <a:pt x="1047539" y="1795816"/>
                  <a:pt x="1067958" y="1787676"/>
                  <a:pt x="1067958" y="1791745"/>
                </a:cubicBezTo>
                <a:cubicBezTo>
                  <a:pt x="1121045" y="1734766"/>
                  <a:pt x="1157798" y="1685924"/>
                  <a:pt x="1198633" y="1620804"/>
                </a:cubicBezTo>
                <a:cubicBezTo>
                  <a:pt x="1210885" y="1604524"/>
                  <a:pt x="1219052" y="1584175"/>
                  <a:pt x="1231304" y="1567894"/>
                </a:cubicBezTo>
                <a:close/>
                <a:moveTo>
                  <a:pt x="1401618" y="1112052"/>
                </a:moveTo>
                <a:cubicBezTo>
                  <a:pt x="1365085" y="1198584"/>
                  <a:pt x="1328552" y="1280994"/>
                  <a:pt x="1283899" y="1367524"/>
                </a:cubicBezTo>
                <a:cubicBezTo>
                  <a:pt x="1316374" y="1285114"/>
                  <a:pt x="1365085" y="1190342"/>
                  <a:pt x="1401618" y="1112052"/>
                </a:cubicBezTo>
                <a:close/>
                <a:moveTo>
                  <a:pt x="576004" y="896655"/>
                </a:moveTo>
                <a:cubicBezTo>
                  <a:pt x="555702" y="941642"/>
                  <a:pt x="535400" y="982538"/>
                  <a:pt x="519157" y="1023436"/>
                </a:cubicBezTo>
                <a:cubicBezTo>
                  <a:pt x="486672" y="1113408"/>
                  <a:pt x="462310" y="1195202"/>
                  <a:pt x="442008" y="1285173"/>
                </a:cubicBezTo>
                <a:cubicBezTo>
                  <a:pt x="433886" y="1338340"/>
                  <a:pt x="429825" y="1383326"/>
                  <a:pt x="429825" y="1436493"/>
                </a:cubicBezTo>
                <a:cubicBezTo>
                  <a:pt x="442008" y="1436493"/>
                  <a:pt x="433886" y="1506016"/>
                  <a:pt x="442008" y="1563273"/>
                </a:cubicBezTo>
                <a:cubicBezTo>
                  <a:pt x="446067" y="1579630"/>
                  <a:pt x="446067" y="1595990"/>
                  <a:pt x="454188" y="1612348"/>
                </a:cubicBezTo>
                <a:cubicBezTo>
                  <a:pt x="466370" y="1649156"/>
                  <a:pt x="478551" y="1673694"/>
                  <a:pt x="506975" y="1698230"/>
                </a:cubicBezTo>
                <a:cubicBezTo>
                  <a:pt x="527277" y="1714590"/>
                  <a:pt x="543520" y="1722769"/>
                  <a:pt x="563822" y="1730949"/>
                </a:cubicBezTo>
                <a:cubicBezTo>
                  <a:pt x="596307" y="1739128"/>
                  <a:pt x="628791" y="1743217"/>
                  <a:pt x="661276" y="1739128"/>
                </a:cubicBezTo>
                <a:cubicBezTo>
                  <a:pt x="697820" y="1735039"/>
                  <a:pt x="677518" y="1735039"/>
                  <a:pt x="673457" y="1735039"/>
                </a:cubicBezTo>
                <a:cubicBezTo>
                  <a:pt x="673457" y="1735039"/>
                  <a:pt x="661276" y="1735039"/>
                  <a:pt x="661276" y="1735039"/>
                </a:cubicBezTo>
                <a:cubicBezTo>
                  <a:pt x="628791" y="1735039"/>
                  <a:pt x="600368" y="1730949"/>
                  <a:pt x="567883" y="1722769"/>
                </a:cubicBezTo>
                <a:cubicBezTo>
                  <a:pt x="547581" y="1714590"/>
                  <a:pt x="531338" y="1706411"/>
                  <a:pt x="515095" y="1690052"/>
                </a:cubicBezTo>
                <a:cubicBezTo>
                  <a:pt x="478551" y="1653245"/>
                  <a:pt x="466370" y="1612348"/>
                  <a:pt x="454188" y="1559182"/>
                </a:cubicBezTo>
                <a:cubicBezTo>
                  <a:pt x="429825" y="1383326"/>
                  <a:pt x="470430" y="1203380"/>
                  <a:pt x="527277" y="1027525"/>
                </a:cubicBezTo>
                <a:cubicBezTo>
                  <a:pt x="543520" y="982538"/>
                  <a:pt x="555702" y="941642"/>
                  <a:pt x="576004" y="896655"/>
                </a:cubicBezTo>
                <a:close/>
                <a:moveTo>
                  <a:pt x="1496793" y="854075"/>
                </a:moveTo>
                <a:cubicBezTo>
                  <a:pt x="1496793" y="874550"/>
                  <a:pt x="1471965" y="948257"/>
                  <a:pt x="1459552" y="985111"/>
                </a:cubicBezTo>
                <a:cubicBezTo>
                  <a:pt x="1455413" y="1005587"/>
                  <a:pt x="1430585" y="1050629"/>
                  <a:pt x="1401618" y="1112052"/>
                </a:cubicBezTo>
                <a:cubicBezTo>
                  <a:pt x="1418169" y="1071105"/>
                  <a:pt x="1434723" y="1026061"/>
                  <a:pt x="1451275" y="985111"/>
                </a:cubicBezTo>
                <a:cubicBezTo>
                  <a:pt x="1471965" y="940067"/>
                  <a:pt x="1484380" y="899120"/>
                  <a:pt x="1496793" y="854075"/>
                </a:cubicBezTo>
                <a:close/>
                <a:moveTo>
                  <a:pt x="1194012" y="0"/>
                </a:moveTo>
                <a:cubicBezTo>
                  <a:pt x="1218581" y="4094"/>
                  <a:pt x="1243151" y="4094"/>
                  <a:pt x="1267720" y="8190"/>
                </a:cubicBezTo>
                <a:cubicBezTo>
                  <a:pt x="1267720" y="8190"/>
                  <a:pt x="1402850" y="65519"/>
                  <a:pt x="1427419" y="81901"/>
                </a:cubicBezTo>
                <a:cubicBezTo>
                  <a:pt x="1443798" y="90091"/>
                  <a:pt x="1578929" y="208845"/>
                  <a:pt x="1533885" y="229321"/>
                </a:cubicBezTo>
                <a:cubicBezTo>
                  <a:pt x="1529791" y="229321"/>
                  <a:pt x="1435609" y="159706"/>
                  <a:pt x="1390566" y="143326"/>
                </a:cubicBezTo>
                <a:cubicBezTo>
                  <a:pt x="1382376" y="139230"/>
                  <a:pt x="1325048" y="118755"/>
                  <a:pt x="1312763" y="126944"/>
                </a:cubicBezTo>
                <a:cubicBezTo>
                  <a:pt x="1312763" y="131040"/>
                  <a:pt x="1370092" y="163800"/>
                  <a:pt x="1378280" y="171990"/>
                </a:cubicBezTo>
                <a:cubicBezTo>
                  <a:pt x="1402850" y="188370"/>
                  <a:pt x="1501127" y="278460"/>
                  <a:pt x="1492938" y="311220"/>
                </a:cubicBezTo>
                <a:cubicBezTo>
                  <a:pt x="1468368" y="319410"/>
                  <a:pt x="1443798" y="311220"/>
                  <a:pt x="1419229" y="319410"/>
                </a:cubicBezTo>
                <a:cubicBezTo>
                  <a:pt x="1386470" y="343982"/>
                  <a:pt x="1431515" y="413597"/>
                  <a:pt x="1357806" y="348075"/>
                </a:cubicBezTo>
                <a:cubicBezTo>
                  <a:pt x="1337332" y="331696"/>
                  <a:pt x="1320953" y="319410"/>
                  <a:pt x="1300478" y="307126"/>
                </a:cubicBezTo>
                <a:cubicBezTo>
                  <a:pt x="1255434" y="286650"/>
                  <a:pt x="1218581" y="282556"/>
                  <a:pt x="1169443" y="278460"/>
                </a:cubicBezTo>
                <a:cubicBezTo>
                  <a:pt x="1087546" y="282556"/>
                  <a:pt x="1026123" y="298936"/>
                  <a:pt x="952416" y="331696"/>
                </a:cubicBezTo>
                <a:cubicBezTo>
                  <a:pt x="931941" y="343982"/>
                  <a:pt x="911468" y="352171"/>
                  <a:pt x="895088" y="364455"/>
                </a:cubicBezTo>
                <a:cubicBezTo>
                  <a:pt x="866424" y="384931"/>
                  <a:pt x="841855" y="405407"/>
                  <a:pt x="817285" y="429976"/>
                </a:cubicBezTo>
                <a:cubicBezTo>
                  <a:pt x="845949" y="409501"/>
                  <a:pt x="915562" y="356265"/>
                  <a:pt x="948320" y="360361"/>
                </a:cubicBezTo>
                <a:cubicBezTo>
                  <a:pt x="886898" y="409501"/>
                  <a:pt x="813191" y="458640"/>
                  <a:pt x="751767" y="507781"/>
                </a:cubicBezTo>
                <a:cubicBezTo>
                  <a:pt x="739483" y="515971"/>
                  <a:pt x="727199" y="528257"/>
                  <a:pt x="714913" y="536447"/>
                </a:cubicBezTo>
                <a:cubicBezTo>
                  <a:pt x="567499" y="692057"/>
                  <a:pt x="497886" y="802622"/>
                  <a:pt x="415990" y="1003279"/>
                </a:cubicBezTo>
                <a:cubicBezTo>
                  <a:pt x="354567" y="1191648"/>
                  <a:pt x="309523" y="1363638"/>
                  <a:pt x="317713" y="1556104"/>
                </a:cubicBezTo>
                <a:cubicBezTo>
                  <a:pt x="317713" y="1564295"/>
                  <a:pt x="321807" y="1584769"/>
                  <a:pt x="321807" y="1584769"/>
                </a:cubicBezTo>
                <a:cubicBezTo>
                  <a:pt x="321807" y="1560200"/>
                  <a:pt x="321807" y="1535630"/>
                  <a:pt x="321807" y="1511060"/>
                </a:cubicBezTo>
                <a:cubicBezTo>
                  <a:pt x="325903" y="1330879"/>
                  <a:pt x="362756" y="1179363"/>
                  <a:pt x="424179" y="1003279"/>
                </a:cubicBezTo>
                <a:cubicBezTo>
                  <a:pt x="481508" y="859953"/>
                  <a:pt x="542929" y="753482"/>
                  <a:pt x="645301" y="630632"/>
                </a:cubicBezTo>
                <a:cubicBezTo>
                  <a:pt x="665775" y="601966"/>
                  <a:pt x="690345" y="577397"/>
                  <a:pt x="719009" y="548731"/>
                </a:cubicBezTo>
                <a:cubicBezTo>
                  <a:pt x="727199" y="552827"/>
                  <a:pt x="739483" y="556921"/>
                  <a:pt x="739483" y="556921"/>
                </a:cubicBezTo>
                <a:cubicBezTo>
                  <a:pt x="743579" y="552827"/>
                  <a:pt x="772242" y="528257"/>
                  <a:pt x="772242" y="528257"/>
                </a:cubicBezTo>
                <a:cubicBezTo>
                  <a:pt x="796811" y="511875"/>
                  <a:pt x="817285" y="495496"/>
                  <a:pt x="841855" y="479116"/>
                </a:cubicBezTo>
                <a:cubicBezTo>
                  <a:pt x="886898" y="446356"/>
                  <a:pt x="923752" y="417691"/>
                  <a:pt x="976986" y="393121"/>
                </a:cubicBezTo>
                <a:cubicBezTo>
                  <a:pt x="997461" y="384931"/>
                  <a:pt x="1050692" y="360361"/>
                  <a:pt x="1075262" y="360361"/>
                </a:cubicBezTo>
                <a:cubicBezTo>
                  <a:pt x="1103925" y="364455"/>
                  <a:pt x="1124399" y="356265"/>
                  <a:pt x="1161253" y="364455"/>
                </a:cubicBezTo>
                <a:cubicBezTo>
                  <a:pt x="1173538" y="368551"/>
                  <a:pt x="1169443" y="368551"/>
                  <a:pt x="1169443" y="368551"/>
                </a:cubicBezTo>
                <a:cubicBezTo>
                  <a:pt x="1202202" y="372645"/>
                  <a:pt x="1222678" y="380835"/>
                  <a:pt x="1247245" y="401311"/>
                </a:cubicBezTo>
                <a:cubicBezTo>
                  <a:pt x="1259530" y="417691"/>
                  <a:pt x="1284098" y="446356"/>
                  <a:pt x="1271814" y="466832"/>
                </a:cubicBezTo>
                <a:cubicBezTo>
                  <a:pt x="1267720" y="462736"/>
                  <a:pt x="1259530" y="450450"/>
                  <a:pt x="1259530" y="450450"/>
                </a:cubicBezTo>
                <a:cubicBezTo>
                  <a:pt x="1259530" y="450450"/>
                  <a:pt x="1259530" y="450450"/>
                  <a:pt x="1259530" y="454546"/>
                </a:cubicBezTo>
                <a:cubicBezTo>
                  <a:pt x="1251341" y="446356"/>
                  <a:pt x="1230867" y="446356"/>
                  <a:pt x="1218581" y="450450"/>
                </a:cubicBezTo>
                <a:cubicBezTo>
                  <a:pt x="1194012" y="454546"/>
                  <a:pt x="1165349" y="470926"/>
                  <a:pt x="1148969" y="475022"/>
                </a:cubicBezTo>
                <a:cubicBezTo>
                  <a:pt x="1140779" y="470926"/>
                  <a:pt x="1136685" y="470926"/>
                  <a:pt x="1132589" y="470926"/>
                </a:cubicBezTo>
                <a:cubicBezTo>
                  <a:pt x="1112115" y="475022"/>
                  <a:pt x="1095735" y="479116"/>
                  <a:pt x="1079357" y="483212"/>
                </a:cubicBezTo>
                <a:cubicBezTo>
                  <a:pt x="1054788" y="483212"/>
                  <a:pt x="1042503" y="495496"/>
                  <a:pt x="1022028" y="511875"/>
                </a:cubicBezTo>
                <a:cubicBezTo>
                  <a:pt x="1022028" y="515971"/>
                  <a:pt x="882802" y="618346"/>
                  <a:pt x="886898" y="618346"/>
                </a:cubicBezTo>
                <a:cubicBezTo>
                  <a:pt x="878709" y="622442"/>
                  <a:pt x="874614" y="626536"/>
                  <a:pt x="866424" y="634726"/>
                </a:cubicBezTo>
                <a:cubicBezTo>
                  <a:pt x="731293" y="753482"/>
                  <a:pt x="649395" y="876333"/>
                  <a:pt x="583878" y="1040132"/>
                </a:cubicBezTo>
                <a:cubicBezTo>
                  <a:pt x="526549" y="1203934"/>
                  <a:pt x="477413" y="1380020"/>
                  <a:pt x="493792" y="1547914"/>
                </a:cubicBezTo>
                <a:cubicBezTo>
                  <a:pt x="497886" y="1592959"/>
                  <a:pt x="506076" y="1633911"/>
                  <a:pt x="538835" y="1670764"/>
                </a:cubicBezTo>
                <a:cubicBezTo>
                  <a:pt x="555214" y="1683050"/>
                  <a:pt x="551119" y="1678954"/>
                  <a:pt x="551119" y="1678954"/>
                </a:cubicBezTo>
                <a:cubicBezTo>
                  <a:pt x="547025" y="1674860"/>
                  <a:pt x="542929" y="1670764"/>
                  <a:pt x="538835" y="1666670"/>
                </a:cubicBezTo>
                <a:cubicBezTo>
                  <a:pt x="514266" y="1629815"/>
                  <a:pt x="506076" y="1588865"/>
                  <a:pt x="501982" y="1547914"/>
                </a:cubicBezTo>
                <a:cubicBezTo>
                  <a:pt x="497886" y="1429159"/>
                  <a:pt x="538835" y="1175269"/>
                  <a:pt x="600258" y="1072894"/>
                </a:cubicBezTo>
                <a:cubicBezTo>
                  <a:pt x="600258" y="1076988"/>
                  <a:pt x="522455" y="1375924"/>
                  <a:pt x="538835" y="1535630"/>
                </a:cubicBezTo>
                <a:cubicBezTo>
                  <a:pt x="542929" y="1568389"/>
                  <a:pt x="551119" y="1605245"/>
                  <a:pt x="575689" y="1629815"/>
                </a:cubicBezTo>
                <a:cubicBezTo>
                  <a:pt x="583878" y="1638004"/>
                  <a:pt x="592068" y="1642100"/>
                  <a:pt x="600258" y="1650290"/>
                </a:cubicBezTo>
                <a:cubicBezTo>
                  <a:pt x="624827" y="1658480"/>
                  <a:pt x="645301" y="1658480"/>
                  <a:pt x="669872" y="1658480"/>
                </a:cubicBezTo>
                <a:cubicBezTo>
                  <a:pt x="735389" y="1662574"/>
                  <a:pt x="776336" y="1650290"/>
                  <a:pt x="833665" y="1621625"/>
                </a:cubicBezTo>
                <a:cubicBezTo>
                  <a:pt x="899182" y="1584769"/>
                  <a:pt x="944226" y="1539724"/>
                  <a:pt x="993364" y="1478299"/>
                </a:cubicBezTo>
                <a:cubicBezTo>
                  <a:pt x="1009743" y="1457825"/>
                  <a:pt x="1026123" y="1437349"/>
                  <a:pt x="1042503" y="1412779"/>
                </a:cubicBezTo>
                <a:cubicBezTo>
                  <a:pt x="1108021" y="1302213"/>
                  <a:pt x="1144873" y="1208028"/>
                  <a:pt x="1226771" y="1093368"/>
                </a:cubicBezTo>
                <a:cubicBezTo>
                  <a:pt x="1198107" y="1269453"/>
                  <a:pt x="1153063" y="1367734"/>
                  <a:pt x="1042503" y="1515154"/>
                </a:cubicBezTo>
                <a:cubicBezTo>
                  <a:pt x="1009743" y="1560200"/>
                  <a:pt x="976986" y="1605245"/>
                  <a:pt x="944226" y="1650290"/>
                </a:cubicBezTo>
                <a:cubicBezTo>
                  <a:pt x="989270" y="1613435"/>
                  <a:pt x="1026123" y="1576579"/>
                  <a:pt x="1062977" y="1527440"/>
                </a:cubicBezTo>
                <a:cubicBezTo>
                  <a:pt x="1198107" y="1343164"/>
                  <a:pt x="1267720" y="1167079"/>
                  <a:pt x="1345522" y="962327"/>
                </a:cubicBezTo>
                <a:cubicBezTo>
                  <a:pt x="1353712" y="941854"/>
                  <a:pt x="1374186" y="872239"/>
                  <a:pt x="1382376" y="859953"/>
                </a:cubicBezTo>
                <a:cubicBezTo>
                  <a:pt x="1394660" y="868143"/>
                  <a:pt x="1365996" y="950044"/>
                  <a:pt x="1361902" y="966423"/>
                </a:cubicBezTo>
                <a:cubicBezTo>
                  <a:pt x="1288194" y="1171173"/>
                  <a:pt x="1206298" y="1355448"/>
                  <a:pt x="1075262" y="1535630"/>
                </a:cubicBezTo>
                <a:cubicBezTo>
                  <a:pt x="1022028" y="1605245"/>
                  <a:pt x="976986" y="1654384"/>
                  <a:pt x="907372" y="1707620"/>
                </a:cubicBezTo>
                <a:cubicBezTo>
                  <a:pt x="907372" y="1707620"/>
                  <a:pt x="903278" y="1719905"/>
                  <a:pt x="903278" y="1719905"/>
                </a:cubicBezTo>
                <a:cubicBezTo>
                  <a:pt x="948320" y="1723999"/>
                  <a:pt x="1062977" y="1584769"/>
                  <a:pt x="1091641" y="1547914"/>
                </a:cubicBezTo>
                <a:cubicBezTo>
                  <a:pt x="1222678" y="1359544"/>
                  <a:pt x="1292288" y="1175269"/>
                  <a:pt x="1374186" y="966423"/>
                </a:cubicBezTo>
                <a:cubicBezTo>
                  <a:pt x="1386470" y="929568"/>
                  <a:pt x="1439704" y="757576"/>
                  <a:pt x="1468368" y="745292"/>
                </a:cubicBezTo>
                <a:cubicBezTo>
                  <a:pt x="1468368" y="827191"/>
                  <a:pt x="1456084" y="900902"/>
                  <a:pt x="1431515" y="978707"/>
                </a:cubicBezTo>
                <a:cubicBezTo>
                  <a:pt x="1370092" y="1171173"/>
                  <a:pt x="1304574" y="1322689"/>
                  <a:pt x="1198107" y="1494678"/>
                </a:cubicBezTo>
                <a:cubicBezTo>
                  <a:pt x="1194012" y="1506964"/>
                  <a:pt x="1185822" y="1535630"/>
                  <a:pt x="1185822" y="1535630"/>
                </a:cubicBezTo>
                <a:cubicBezTo>
                  <a:pt x="1222678" y="1478299"/>
                  <a:pt x="1255434" y="1420969"/>
                  <a:pt x="1284098" y="1367734"/>
                </a:cubicBezTo>
                <a:cubicBezTo>
                  <a:pt x="1251341" y="1441445"/>
                  <a:pt x="1230867" y="1498774"/>
                  <a:pt x="1239058" y="1515154"/>
                </a:cubicBezTo>
                <a:cubicBezTo>
                  <a:pt x="1300478" y="1457825"/>
                  <a:pt x="1451988" y="1081084"/>
                  <a:pt x="1484748" y="990993"/>
                </a:cubicBezTo>
                <a:cubicBezTo>
                  <a:pt x="1525695" y="884522"/>
                  <a:pt x="1546169" y="798528"/>
                  <a:pt x="1554359" y="687961"/>
                </a:cubicBezTo>
                <a:cubicBezTo>
                  <a:pt x="1554359" y="683867"/>
                  <a:pt x="1554359" y="626536"/>
                  <a:pt x="1562549" y="642916"/>
                </a:cubicBezTo>
                <a:cubicBezTo>
                  <a:pt x="1566644" y="651106"/>
                  <a:pt x="1566644" y="675677"/>
                  <a:pt x="1566644" y="687961"/>
                </a:cubicBezTo>
                <a:cubicBezTo>
                  <a:pt x="1566644" y="790338"/>
                  <a:pt x="1542075" y="892712"/>
                  <a:pt x="1505221" y="995089"/>
                </a:cubicBezTo>
                <a:cubicBezTo>
                  <a:pt x="1464275" y="1105654"/>
                  <a:pt x="1419229" y="1212124"/>
                  <a:pt x="1370092" y="1318595"/>
                </a:cubicBezTo>
                <a:cubicBezTo>
                  <a:pt x="1370092" y="1355448"/>
                  <a:pt x="1337332" y="1449635"/>
                  <a:pt x="1333238" y="1457825"/>
                </a:cubicBezTo>
                <a:cubicBezTo>
                  <a:pt x="1415135" y="1322689"/>
                  <a:pt x="1480653" y="1146603"/>
                  <a:pt x="1529791" y="1003279"/>
                </a:cubicBezTo>
                <a:cubicBezTo>
                  <a:pt x="1566644" y="892712"/>
                  <a:pt x="1591213" y="794432"/>
                  <a:pt x="1595309" y="683867"/>
                </a:cubicBezTo>
                <a:cubicBezTo>
                  <a:pt x="1595309" y="634726"/>
                  <a:pt x="1591213" y="606062"/>
                  <a:pt x="1587119" y="561017"/>
                </a:cubicBezTo>
                <a:cubicBezTo>
                  <a:pt x="1599403" y="577397"/>
                  <a:pt x="1603499" y="659297"/>
                  <a:pt x="1603499" y="679771"/>
                </a:cubicBezTo>
                <a:cubicBezTo>
                  <a:pt x="1603499" y="794432"/>
                  <a:pt x="1583023" y="892712"/>
                  <a:pt x="1546169" y="1007373"/>
                </a:cubicBezTo>
                <a:cubicBezTo>
                  <a:pt x="1480653" y="1191648"/>
                  <a:pt x="1423324" y="1330879"/>
                  <a:pt x="1329143" y="1502870"/>
                </a:cubicBezTo>
                <a:cubicBezTo>
                  <a:pt x="1345522" y="1490584"/>
                  <a:pt x="1382376" y="1466015"/>
                  <a:pt x="1382376" y="1466015"/>
                </a:cubicBezTo>
                <a:cubicBezTo>
                  <a:pt x="1382376" y="1466015"/>
                  <a:pt x="1382376" y="1470109"/>
                  <a:pt x="1382376" y="1470109"/>
                </a:cubicBezTo>
                <a:cubicBezTo>
                  <a:pt x="1398757" y="1441445"/>
                  <a:pt x="1415135" y="1412779"/>
                  <a:pt x="1431515" y="1384114"/>
                </a:cubicBezTo>
                <a:cubicBezTo>
                  <a:pt x="1460178" y="1306309"/>
                  <a:pt x="1492938" y="1240788"/>
                  <a:pt x="1529791" y="1167079"/>
                </a:cubicBezTo>
                <a:cubicBezTo>
                  <a:pt x="1533885" y="1154793"/>
                  <a:pt x="1591213" y="1015563"/>
                  <a:pt x="1595309" y="1015563"/>
                </a:cubicBezTo>
                <a:cubicBezTo>
                  <a:pt x="1615783" y="962327"/>
                  <a:pt x="1636257" y="917282"/>
                  <a:pt x="1664921" y="868143"/>
                </a:cubicBezTo>
                <a:cubicBezTo>
                  <a:pt x="1656730" y="925472"/>
                  <a:pt x="1640352" y="966423"/>
                  <a:pt x="1619877" y="1023753"/>
                </a:cubicBezTo>
                <a:cubicBezTo>
                  <a:pt x="1599403" y="1085178"/>
                  <a:pt x="1574833" y="1150699"/>
                  <a:pt x="1550265" y="1216218"/>
                </a:cubicBezTo>
                <a:cubicBezTo>
                  <a:pt x="1554359" y="1216218"/>
                  <a:pt x="1566644" y="1212124"/>
                  <a:pt x="1566644" y="1212124"/>
                </a:cubicBezTo>
                <a:cubicBezTo>
                  <a:pt x="1574833" y="1191648"/>
                  <a:pt x="1587119" y="1146603"/>
                  <a:pt x="1587119" y="1146603"/>
                </a:cubicBezTo>
                <a:cubicBezTo>
                  <a:pt x="1607594" y="1126129"/>
                  <a:pt x="1640352" y="1052418"/>
                  <a:pt x="1648541" y="1027849"/>
                </a:cubicBezTo>
                <a:cubicBezTo>
                  <a:pt x="1701775" y="904998"/>
                  <a:pt x="1726345" y="794432"/>
                  <a:pt x="1734534" y="667487"/>
                </a:cubicBezTo>
                <a:cubicBezTo>
                  <a:pt x="1734534" y="589682"/>
                  <a:pt x="1730438" y="532351"/>
                  <a:pt x="1709965" y="462736"/>
                </a:cubicBezTo>
                <a:cubicBezTo>
                  <a:pt x="1677205" y="372645"/>
                  <a:pt x="1640352" y="323506"/>
                  <a:pt x="1570739" y="266175"/>
                </a:cubicBezTo>
                <a:cubicBezTo>
                  <a:pt x="1648541" y="311220"/>
                  <a:pt x="1693585" y="368551"/>
                  <a:pt x="1726345" y="450450"/>
                </a:cubicBezTo>
                <a:cubicBezTo>
                  <a:pt x="1755008" y="524161"/>
                  <a:pt x="1763198" y="581490"/>
                  <a:pt x="1767292" y="663391"/>
                </a:cubicBezTo>
                <a:cubicBezTo>
                  <a:pt x="1767292" y="794432"/>
                  <a:pt x="1742722" y="909092"/>
                  <a:pt x="1701775" y="1040132"/>
                </a:cubicBezTo>
                <a:cubicBezTo>
                  <a:pt x="1628067" y="1248980"/>
                  <a:pt x="1554359" y="1437349"/>
                  <a:pt x="1431515" y="1625719"/>
                </a:cubicBezTo>
                <a:cubicBezTo>
                  <a:pt x="1406946" y="1666670"/>
                  <a:pt x="1382376" y="1699430"/>
                  <a:pt x="1357806" y="1732189"/>
                </a:cubicBezTo>
                <a:cubicBezTo>
                  <a:pt x="1263625" y="1850946"/>
                  <a:pt x="1181727" y="1936940"/>
                  <a:pt x="1050692" y="2018841"/>
                </a:cubicBezTo>
                <a:cubicBezTo>
                  <a:pt x="903278" y="2108930"/>
                  <a:pt x="780431" y="2145786"/>
                  <a:pt x="616637" y="2149882"/>
                </a:cubicBezTo>
                <a:cubicBezTo>
                  <a:pt x="534739" y="2153976"/>
                  <a:pt x="469222" y="2145786"/>
                  <a:pt x="391420" y="2121216"/>
                </a:cubicBezTo>
                <a:cubicBezTo>
                  <a:pt x="358661" y="2108930"/>
                  <a:pt x="329997" y="2096646"/>
                  <a:pt x="297238" y="2080267"/>
                </a:cubicBezTo>
                <a:cubicBezTo>
                  <a:pt x="334093" y="2088456"/>
                  <a:pt x="366850" y="2096646"/>
                  <a:pt x="399610" y="2104836"/>
                </a:cubicBezTo>
                <a:cubicBezTo>
                  <a:pt x="440559" y="2108930"/>
                  <a:pt x="477413" y="2113026"/>
                  <a:pt x="518360" y="2117120"/>
                </a:cubicBezTo>
                <a:cubicBezTo>
                  <a:pt x="481508" y="2104836"/>
                  <a:pt x="448748" y="2096646"/>
                  <a:pt x="411895" y="2080267"/>
                </a:cubicBezTo>
                <a:cubicBezTo>
                  <a:pt x="407800" y="2080267"/>
                  <a:pt x="403704" y="2076171"/>
                  <a:pt x="399610" y="2076171"/>
                </a:cubicBezTo>
                <a:cubicBezTo>
                  <a:pt x="338187" y="2043411"/>
                  <a:pt x="305428" y="2027031"/>
                  <a:pt x="248101" y="1977890"/>
                </a:cubicBezTo>
                <a:cubicBezTo>
                  <a:pt x="158013" y="1883705"/>
                  <a:pt x="121159" y="1793614"/>
                  <a:pt x="96590" y="1662574"/>
                </a:cubicBezTo>
                <a:cubicBezTo>
                  <a:pt x="63831" y="1416873"/>
                  <a:pt x="108876" y="1195744"/>
                  <a:pt x="190772" y="954138"/>
                </a:cubicBezTo>
                <a:cubicBezTo>
                  <a:pt x="211247" y="896808"/>
                  <a:pt x="231721" y="847667"/>
                  <a:pt x="256289" y="794432"/>
                </a:cubicBezTo>
                <a:cubicBezTo>
                  <a:pt x="260385" y="778052"/>
                  <a:pt x="272669" y="749386"/>
                  <a:pt x="272669" y="749386"/>
                </a:cubicBezTo>
                <a:cubicBezTo>
                  <a:pt x="235816" y="814907"/>
                  <a:pt x="207151" y="880428"/>
                  <a:pt x="182583" y="950044"/>
                </a:cubicBezTo>
                <a:cubicBezTo>
                  <a:pt x="96590" y="1195744"/>
                  <a:pt x="47451" y="1420969"/>
                  <a:pt x="76116" y="1666670"/>
                </a:cubicBezTo>
                <a:cubicBezTo>
                  <a:pt x="104780" y="1818186"/>
                  <a:pt x="125253" y="1846850"/>
                  <a:pt x="198962" y="1965606"/>
                </a:cubicBezTo>
                <a:cubicBezTo>
                  <a:pt x="117065" y="1879611"/>
                  <a:pt x="80211" y="1793614"/>
                  <a:pt x="51547" y="1674860"/>
                </a:cubicBezTo>
                <a:cubicBezTo>
                  <a:pt x="47451" y="1654384"/>
                  <a:pt x="43357" y="1621625"/>
                  <a:pt x="35167" y="1601149"/>
                </a:cubicBezTo>
                <a:cubicBezTo>
                  <a:pt x="35167" y="1629815"/>
                  <a:pt x="35167" y="1654384"/>
                  <a:pt x="39261" y="1678954"/>
                </a:cubicBezTo>
                <a:cubicBezTo>
                  <a:pt x="39261" y="1687146"/>
                  <a:pt x="39261" y="1695336"/>
                  <a:pt x="39261" y="1703526"/>
                </a:cubicBezTo>
                <a:cubicBezTo>
                  <a:pt x="39261" y="1703526"/>
                  <a:pt x="31072" y="1683050"/>
                  <a:pt x="31072" y="1683050"/>
                </a:cubicBezTo>
                <a:cubicBezTo>
                  <a:pt x="-38540" y="1433253"/>
                  <a:pt x="18788" y="1187554"/>
                  <a:pt x="104780" y="933664"/>
                </a:cubicBezTo>
                <a:cubicBezTo>
                  <a:pt x="203058" y="683867"/>
                  <a:pt x="325903" y="499592"/>
                  <a:pt x="530645" y="315316"/>
                </a:cubicBezTo>
                <a:cubicBezTo>
                  <a:pt x="530645" y="311220"/>
                  <a:pt x="551119" y="290746"/>
                  <a:pt x="551119" y="290746"/>
                </a:cubicBezTo>
                <a:cubicBezTo>
                  <a:pt x="649395" y="200655"/>
                  <a:pt x="731293" y="135134"/>
                  <a:pt x="850044" y="77805"/>
                </a:cubicBezTo>
                <a:cubicBezTo>
                  <a:pt x="972890" y="24570"/>
                  <a:pt x="1067072" y="0"/>
                  <a:pt x="1194012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5873744" y="1552616"/>
            <a:ext cx="2508259" cy="2076982"/>
          </a:xfrm>
          <a:custGeom>
            <a:avLst/>
            <a:gdLst>
              <a:gd name="connsiteX0" fmla="*/ 378694 w 2508259"/>
              <a:gd name="connsiteY0" fmla="*/ 1828796 h 2076982"/>
              <a:gd name="connsiteX1" fmla="*/ 374508 w 2508259"/>
              <a:gd name="connsiteY1" fmla="*/ 1836451 h 2076982"/>
              <a:gd name="connsiteX2" fmla="*/ 378694 w 2508259"/>
              <a:gd name="connsiteY2" fmla="*/ 1847933 h 2076982"/>
              <a:gd name="connsiteX3" fmla="*/ 391253 w 2508259"/>
              <a:gd name="connsiteY3" fmla="*/ 1832623 h 2076982"/>
              <a:gd name="connsiteX4" fmla="*/ 378694 w 2508259"/>
              <a:gd name="connsiteY4" fmla="*/ 1828796 h 2076982"/>
              <a:gd name="connsiteX5" fmla="*/ 554599 w 2508259"/>
              <a:gd name="connsiteY5" fmla="*/ 1778561 h 2076982"/>
              <a:gd name="connsiteX6" fmla="*/ 539562 w 2508259"/>
              <a:gd name="connsiteY6" fmla="*/ 1835972 h 2076982"/>
              <a:gd name="connsiteX7" fmla="*/ 562117 w 2508259"/>
              <a:gd name="connsiteY7" fmla="*/ 1805353 h 2076982"/>
              <a:gd name="connsiteX8" fmla="*/ 554599 w 2508259"/>
              <a:gd name="connsiteY8" fmla="*/ 1801526 h 2076982"/>
              <a:gd name="connsiteX9" fmla="*/ 565876 w 2508259"/>
              <a:gd name="connsiteY9" fmla="*/ 1778561 h 2076982"/>
              <a:gd name="connsiteX10" fmla="*/ 554599 w 2508259"/>
              <a:gd name="connsiteY10" fmla="*/ 1778561 h 2076982"/>
              <a:gd name="connsiteX11" fmla="*/ 593145 w 2508259"/>
              <a:gd name="connsiteY11" fmla="*/ 1713976 h 2076982"/>
              <a:gd name="connsiteX12" fmla="*/ 570181 w 2508259"/>
              <a:gd name="connsiteY12" fmla="*/ 1746360 h 2076982"/>
              <a:gd name="connsiteX13" fmla="*/ 562526 w 2508259"/>
              <a:gd name="connsiteY13" fmla="*/ 1742313 h 2076982"/>
              <a:gd name="connsiteX14" fmla="*/ 558699 w 2508259"/>
              <a:gd name="connsiteY14" fmla="*/ 1766601 h 2076982"/>
              <a:gd name="connsiteX15" fmla="*/ 562526 w 2508259"/>
              <a:gd name="connsiteY15" fmla="*/ 1762554 h 2076982"/>
              <a:gd name="connsiteX16" fmla="*/ 589318 w 2508259"/>
              <a:gd name="connsiteY16" fmla="*/ 1758505 h 2076982"/>
              <a:gd name="connsiteX17" fmla="*/ 596972 w 2508259"/>
              <a:gd name="connsiteY17" fmla="*/ 1734217 h 2076982"/>
              <a:gd name="connsiteX18" fmla="*/ 593145 w 2508259"/>
              <a:gd name="connsiteY18" fmla="*/ 1713976 h 2076982"/>
              <a:gd name="connsiteX19" fmla="*/ 656776 w 2508259"/>
              <a:gd name="connsiteY19" fmla="*/ 1606330 h 2076982"/>
              <a:gd name="connsiteX20" fmla="*/ 606540 w 2508259"/>
              <a:gd name="connsiteY20" fmla="*/ 1702786 h 2076982"/>
              <a:gd name="connsiteX21" fmla="*/ 606540 w 2508259"/>
              <a:gd name="connsiteY21" fmla="*/ 1725935 h 2076982"/>
              <a:gd name="connsiteX22" fmla="*/ 656776 w 2508259"/>
              <a:gd name="connsiteY22" fmla="*/ 1606330 h 2076982"/>
              <a:gd name="connsiteX23" fmla="*/ 980573 w 2508259"/>
              <a:gd name="connsiteY23" fmla="*/ 1594371 h 2076982"/>
              <a:gd name="connsiteX24" fmla="*/ 847280 w 2508259"/>
              <a:gd name="connsiteY24" fmla="*/ 1762687 h 2076982"/>
              <a:gd name="connsiteX25" fmla="*/ 984494 w 2508259"/>
              <a:gd name="connsiteY25" fmla="*/ 1617856 h 2076982"/>
              <a:gd name="connsiteX26" fmla="*/ 980573 w 2508259"/>
              <a:gd name="connsiteY26" fmla="*/ 1594371 h 2076982"/>
              <a:gd name="connsiteX27" fmla="*/ 274040 w 2508259"/>
              <a:gd name="connsiteY27" fmla="*/ 1587193 h 2076982"/>
              <a:gd name="connsiteX28" fmla="*/ 324142 w 2508259"/>
              <a:gd name="connsiteY28" fmla="*/ 1792914 h 2076982"/>
              <a:gd name="connsiteX29" fmla="*/ 343411 w 2508259"/>
              <a:gd name="connsiteY29" fmla="*/ 1769625 h 2076982"/>
              <a:gd name="connsiteX30" fmla="*/ 316433 w 2508259"/>
              <a:gd name="connsiteY30" fmla="*/ 1633771 h 2076982"/>
              <a:gd name="connsiteX31" fmla="*/ 274040 w 2508259"/>
              <a:gd name="connsiteY31" fmla="*/ 1587193 h 2076982"/>
              <a:gd name="connsiteX32" fmla="*/ 317098 w 2508259"/>
              <a:gd name="connsiteY32" fmla="*/ 1532176 h 2076982"/>
              <a:gd name="connsiteX33" fmla="*/ 359857 w 2508259"/>
              <a:gd name="connsiteY33" fmla="*/ 1754642 h 2076982"/>
              <a:gd name="connsiteX34" fmla="*/ 379292 w 2508259"/>
              <a:gd name="connsiteY34" fmla="*/ 1731224 h 2076982"/>
              <a:gd name="connsiteX35" fmla="*/ 317098 w 2508259"/>
              <a:gd name="connsiteY35" fmla="*/ 1532176 h 2076982"/>
              <a:gd name="connsiteX36" fmla="*/ 555510 w 2508259"/>
              <a:gd name="connsiteY36" fmla="*/ 1522608 h 2076982"/>
              <a:gd name="connsiteX37" fmla="*/ 551523 w 2508259"/>
              <a:gd name="connsiteY37" fmla="*/ 1526495 h 2076982"/>
              <a:gd name="connsiteX38" fmla="*/ 555510 w 2508259"/>
              <a:gd name="connsiteY38" fmla="*/ 1553706 h 2076982"/>
              <a:gd name="connsiteX39" fmla="*/ 563484 w 2508259"/>
              <a:gd name="connsiteY39" fmla="*/ 1545932 h 2076982"/>
              <a:gd name="connsiteX40" fmla="*/ 555510 w 2508259"/>
              <a:gd name="connsiteY40" fmla="*/ 1522608 h 2076982"/>
              <a:gd name="connsiteX41" fmla="*/ 965356 w 2508259"/>
              <a:gd name="connsiteY41" fmla="*/ 1520215 h 2076982"/>
              <a:gd name="connsiteX42" fmla="*/ 907049 w 2508259"/>
              <a:gd name="connsiteY42" fmla="*/ 1590404 h 2076982"/>
              <a:gd name="connsiteX43" fmla="*/ 883726 w 2508259"/>
              <a:gd name="connsiteY43" fmla="*/ 1633299 h 2076982"/>
              <a:gd name="connsiteX44" fmla="*/ 848740 w 2508259"/>
              <a:gd name="connsiteY44" fmla="*/ 1691790 h 2076982"/>
              <a:gd name="connsiteX45" fmla="*/ 786546 w 2508259"/>
              <a:gd name="connsiteY45" fmla="*/ 1804875 h 2076982"/>
              <a:gd name="connsiteX46" fmla="*/ 965356 w 2508259"/>
              <a:gd name="connsiteY46" fmla="*/ 1524115 h 2076982"/>
              <a:gd name="connsiteX47" fmla="*/ 965356 w 2508259"/>
              <a:gd name="connsiteY47" fmla="*/ 1520215 h 2076982"/>
              <a:gd name="connsiteX48" fmla="*/ 1139979 w 2508259"/>
              <a:gd name="connsiteY48" fmla="*/ 1508255 h 2076982"/>
              <a:gd name="connsiteX49" fmla="*/ 1206523 w 2508259"/>
              <a:gd name="connsiteY49" fmla="*/ 1735505 h 2076982"/>
              <a:gd name="connsiteX50" fmla="*/ 1218267 w 2508259"/>
              <a:gd name="connsiteY50" fmla="*/ 1719833 h 2076982"/>
              <a:gd name="connsiteX51" fmla="*/ 1226095 w 2508259"/>
              <a:gd name="connsiteY51" fmla="*/ 1711997 h 2076982"/>
              <a:gd name="connsiteX52" fmla="*/ 1183037 w 2508259"/>
              <a:gd name="connsiteY52" fmla="*/ 1539600 h 2076982"/>
              <a:gd name="connsiteX53" fmla="*/ 1139979 w 2508259"/>
              <a:gd name="connsiteY53" fmla="*/ 1508255 h 2076982"/>
              <a:gd name="connsiteX54" fmla="*/ 348195 w 2508259"/>
              <a:gd name="connsiteY54" fmla="*/ 1501078 h 2076982"/>
              <a:gd name="connsiteX55" fmla="*/ 387496 w 2508259"/>
              <a:gd name="connsiteY55" fmla="*/ 1723544 h 2076982"/>
              <a:gd name="connsiteX56" fmla="*/ 403215 w 2508259"/>
              <a:gd name="connsiteY56" fmla="*/ 1704029 h 2076982"/>
              <a:gd name="connsiteX57" fmla="*/ 363915 w 2508259"/>
              <a:gd name="connsiteY57" fmla="*/ 1516691 h 2076982"/>
              <a:gd name="connsiteX58" fmla="*/ 348195 w 2508259"/>
              <a:gd name="connsiteY58" fmla="*/ 1501078 h 2076982"/>
              <a:gd name="connsiteX59" fmla="*/ 547937 w 2508259"/>
              <a:gd name="connsiteY59" fmla="*/ 1484334 h 2076982"/>
              <a:gd name="connsiteX60" fmla="*/ 544348 w 2508259"/>
              <a:gd name="connsiteY60" fmla="*/ 1488321 h 2076982"/>
              <a:gd name="connsiteX61" fmla="*/ 547937 w 2508259"/>
              <a:gd name="connsiteY61" fmla="*/ 1508255 h 2076982"/>
              <a:gd name="connsiteX62" fmla="*/ 551524 w 2508259"/>
              <a:gd name="connsiteY62" fmla="*/ 1500281 h 2076982"/>
              <a:gd name="connsiteX63" fmla="*/ 547937 w 2508259"/>
              <a:gd name="connsiteY63" fmla="*/ 1484334 h 2076982"/>
              <a:gd name="connsiteX64" fmla="*/ 1187821 w 2508259"/>
              <a:gd name="connsiteY64" fmla="*/ 1460413 h 2076982"/>
              <a:gd name="connsiteX65" fmla="*/ 1234069 w 2508259"/>
              <a:gd name="connsiteY65" fmla="*/ 1694839 h 2076982"/>
              <a:gd name="connsiteX66" fmla="*/ 1257193 w 2508259"/>
              <a:gd name="connsiteY66" fmla="*/ 1651861 h 2076982"/>
              <a:gd name="connsiteX67" fmla="*/ 1187821 w 2508259"/>
              <a:gd name="connsiteY67" fmla="*/ 1460413 h 2076982"/>
              <a:gd name="connsiteX68" fmla="*/ 1218918 w 2508259"/>
              <a:gd name="connsiteY68" fmla="*/ 1436492 h 2076982"/>
              <a:gd name="connsiteX69" fmla="*/ 1257790 w 2508259"/>
              <a:gd name="connsiteY69" fmla="*/ 1651781 h 2076982"/>
              <a:gd name="connsiteX70" fmla="*/ 1281112 w 2508259"/>
              <a:gd name="connsiteY70" fmla="*/ 1616553 h 2076982"/>
              <a:gd name="connsiteX71" fmla="*/ 1230579 w 2508259"/>
              <a:gd name="connsiteY71" fmla="*/ 1444322 h 2076982"/>
              <a:gd name="connsiteX72" fmla="*/ 1218918 w 2508259"/>
              <a:gd name="connsiteY72" fmla="*/ 1436492 h 2076982"/>
              <a:gd name="connsiteX73" fmla="*/ 532387 w 2508259"/>
              <a:gd name="connsiteY73" fmla="*/ 1429315 h 2076982"/>
              <a:gd name="connsiteX74" fmla="*/ 535976 w 2508259"/>
              <a:gd name="connsiteY74" fmla="*/ 1460630 h 2076982"/>
              <a:gd name="connsiteX75" fmla="*/ 539563 w 2508259"/>
              <a:gd name="connsiteY75" fmla="*/ 1472373 h 2076982"/>
              <a:gd name="connsiteX76" fmla="*/ 539563 w 2508259"/>
              <a:gd name="connsiteY76" fmla="*/ 1464545 h 2076982"/>
              <a:gd name="connsiteX77" fmla="*/ 532387 w 2508259"/>
              <a:gd name="connsiteY77" fmla="*/ 1429315 h 2076982"/>
              <a:gd name="connsiteX78" fmla="*/ 1138185 w 2508259"/>
              <a:gd name="connsiteY78" fmla="*/ 1391042 h 2076982"/>
              <a:gd name="connsiteX79" fmla="*/ 1130411 w 2508259"/>
              <a:gd name="connsiteY79" fmla="*/ 1398817 h 2076982"/>
              <a:gd name="connsiteX80" fmla="*/ 1161509 w 2508259"/>
              <a:gd name="connsiteY80" fmla="*/ 1453236 h 2076982"/>
              <a:gd name="connsiteX81" fmla="*/ 1149848 w 2508259"/>
              <a:gd name="connsiteY81" fmla="*/ 1398817 h 2076982"/>
              <a:gd name="connsiteX82" fmla="*/ 1142072 w 2508259"/>
              <a:gd name="connsiteY82" fmla="*/ 1402703 h 2076982"/>
              <a:gd name="connsiteX83" fmla="*/ 1138185 w 2508259"/>
              <a:gd name="connsiteY83" fmla="*/ 1391042 h 2076982"/>
              <a:gd name="connsiteX84" fmla="*/ 939043 w 2508259"/>
              <a:gd name="connsiteY84" fmla="*/ 1391042 h 2076982"/>
              <a:gd name="connsiteX85" fmla="*/ 773153 w 2508259"/>
              <a:gd name="connsiteY85" fmla="*/ 1610456 h 2076982"/>
              <a:gd name="connsiteX86" fmla="*/ 769203 w 2508259"/>
              <a:gd name="connsiteY86" fmla="*/ 1618292 h 2076982"/>
              <a:gd name="connsiteX87" fmla="*/ 788952 w 2508259"/>
              <a:gd name="connsiteY87" fmla="*/ 1602619 h 2076982"/>
              <a:gd name="connsiteX88" fmla="*/ 939043 w 2508259"/>
              <a:gd name="connsiteY88" fmla="*/ 1402797 h 2076982"/>
              <a:gd name="connsiteX89" fmla="*/ 939043 w 2508259"/>
              <a:gd name="connsiteY89" fmla="*/ 1391042 h 2076982"/>
              <a:gd name="connsiteX90" fmla="*/ 257296 w 2508259"/>
              <a:gd name="connsiteY90" fmla="*/ 1391042 h 2076982"/>
              <a:gd name="connsiteX91" fmla="*/ 245335 w 2508259"/>
              <a:gd name="connsiteY91" fmla="*/ 1406591 h 2076982"/>
              <a:gd name="connsiteX92" fmla="*/ 293178 w 2508259"/>
              <a:gd name="connsiteY92" fmla="*/ 1515431 h 2076982"/>
              <a:gd name="connsiteX93" fmla="*/ 273243 w 2508259"/>
              <a:gd name="connsiteY93" fmla="*/ 1437687 h 2076982"/>
              <a:gd name="connsiteX94" fmla="*/ 265269 w 2508259"/>
              <a:gd name="connsiteY94" fmla="*/ 1441575 h 2076982"/>
              <a:gd name="connsiteX95" fmla="*/ 257296 w 2508259"/>
              <a:gd name="connsiteY95" fmla="*/ 1391042 h 2076982"/>
              <a:gd name="connsiteX96" fmla="*/ 434311 w 2508259"/>
              <a:gd name="connsiteY96" fmla="*/ 1355161 h 2076982"/>
              <a:gd name="connsiteX97" fmla="*/ 477369 w 2508259"/>
              <a:gd name="connsiteY97" fmla="*/ 1589816 h 2076982"/>
              <a:gd name="connsiteX98" fmla="*/ 496941 w 2508259"/>
              <a:gd name="connsiteY98" fmla="*/ 1558527 h 2076982"/>
              <a:gd name="connsiteX99" fmla="*/ 500855 w 2508259"/>
              <a:gd name="connsiteY99" fmla="*/ 1601548 h 2076982"/>
              <a:gd name="connsiteX100" fmla="*/ 520427 w 2508259"/>
              <a:gd name="connsiteY100" fmla="*/ 1593726 h 2076982"/>
              <a:gd name="connsiteX101" fmla="*/ 434311 w 2508259"/>
              <a:gd name="connsiteY101" fmla="*/ 1355161 h 2076982"/>
              <a:gd name="connsiteX102" fmla="*/ 699833 w 2508259"/>
              <a:gd name="connsiteY102" fmla="*/ 1340808 h 2076982"/>
              <a:gd name="connsiteX103" fmla="*/ 601756 w 2508259"/>
              <a:gd name="connsiteY103" fmla="*/ 1472972 h 2076982"/>
              <a:gd name="connsiteX104" fmla="*/ 601756 w 2508259"/>
              <a:gd name="connsiteY104" fmla="*/ 1496295 h 2076982"/>
              <a:gd name="connsiteX105" fmla="*/ 699833 w 2508259"/>
              <a:gd name="connsiteY105" fmla="*/ 1352470 h 2076982"/>
              <a:gd name="connsiteX106" fmla="*/ 699833 w 2508259"/>
              <a:gd name="connsiteY106" fmla="*/ 1340808 h 2076982"/>
              <a:gd name="connsiteX107" fmla="*/ 1305033 w 2508259"/>
              <a:gd name="connsiteY107" fmla="*/ 1319279 h 2076982"/>
              <a:gd name="connsiteX108" fmla="*/ 1348450 w 2508259"/>
              <a:gd name="connsiteY108" fmla="*/ 1527392 h 2076982"/>
              <a:gd name="connsiteX109" fmla="*/ 1383974 w 2508259"/>
              <a:gd name="connsiteY109" fmla="*/ 1480272 h 2076982"/>
              <a:gd name="connsiteX110" fmla="*/ 1305033 w 2508259"/>
              <a:gd name="connsiteY110" fmla="*/ 1319279 h 2076982"/>
              <a:gd name="connsiteX111" fmla="*/ 398177 w 2508259"/>
              <a:gd name="connsiteY111" fmla="*/ 1316887 h 2076982"/>
              <a:gd name="connsiteX112" fmla="*/ 452820 w 2508259"/>
              <a:gd name="connsiteY112" fmla="*/ 1625469 h 2076982"/>
              <a:gd name="connsiteX113" fmla="*/ 460626 w 2508259"/>
              <a:gd name="connsiteY113" fmla="*/ 1613750 h 2076982"/>
              <a:gd name="connsiteX114" fmla="*/ 405984 w 2508259"/>
              <a:gd name="connsiteY114" fmla="*/ 1324700 h 2076982"/>
              <a:gd name="connsiteX115" fmla="*/ 398177 w 2508259"/>
              <a:gd name="connsiteY115" fmla="*/ 1316887 h 2076982"/>
              <a:gd name="connsiteX116" fmla="*/ 1270292 w 2508259"/>
              <a:gd name="connsiteY116" fmla="*/ 1300142 h 2076982"/>
              <a:gd name="connsiteX117" fmla="*/ 1328386 w 2508259"/>
              <a:gd name="connsiteY117" fmla="*/ 1553704 h 2076982"/>
              <a:gd name="connsiteX118" fmla="*/ 1336132 w 2508259"/>
              <a:gd name="connsiteY118" fmla="*/ 1542002 h 2076982"/>
              <a:gd name="connsiteX119" fmla="*/ 1278037 w 2508259"/>
              <a:gd name="connsiteY119" fmla="*/ 1304043 h 2076982"/>
              <a:gd name="connsiteX120" fmla="*/ 1270292 w 2508259"/>
              <a:gd name="connsiteY120" fmla="*/ 1300142 h 2076982"/>
              <a:gd name="connsiteX121" fmla="*/ 1063432 w 2508259"/>
              <a:gd name="connsiteY121" fmla="*/ 1096814 h 2076982"/>
              <a:gd name="connsiteX122" fmla="*/ 1063432 w 2508259"/>
              <a:gd name="connsiteY122" fmla="*/ 1104606 h 2076982"/>
              <a:gd name="connsiteX123" fmla="*/ 1090224 w 2508259"/>
              <a:gd name="connsiteY123" fmla="*/ 1233165 h 2076982"/>
              <a:gd name="connsiteX124" fmla="*/ 1097878 w 2508259"/>
              <a:gd name="connsiteY124" fmla="*/ 1229269 h 2076982"/>
              <a:gd name="connsiteX125" fmla="*/ 1101706 w 2508259"/>
              <a:gd name="connsiteY125" fmla="*/ 1225373 h 2076982"/>
              <a:gd name="connsiteX126" fmla="*/ 1067260 w 2508259"/>
              <a:gd name="connsiteY126" fmla="*/ 1104606 h 2076982"/>
              <a:gd name="connsiteX127" fmla="*/ 1063432 w 2508259"/>
              <a:gd name="connsiteY127" fmla="*/ 1096814 h 2076982"/>
              <a:gd name="connsiteX128" fmla="*/ 902684 w 2508259"/>
              <a:gd name="connsiteY128" fmla="*/ 1070500 h 2076982"/>
              <a:gd name="connsiteX129" fmla="*/ 898856 w 2508259"/>
              <a:gd name="connsiteY129" fmla="*/ 1113558 h 2076982"/>
              <a:gd name="connsiteX130" fmla="*/ 910338 w 2508259"/>
              <a:gd name="connsiteY130" fmla="*/ 1109643 h 2076982"/>
              <a:gd name="connsiteX131" fmla="*/ 902684 w 2508259"/>
              <a:gd name="connsiteY131" fmla="*/ 1070500 h 2076982"/>
              <a:gd name="connsiteX132" fmla="*/ 898378 w 2508259"/>
              <a:gd name="connsiteY132" fmla="*/ 1041795 h 2076982"/>
              <a:gd name="connsiteX133" fmla="*/ 895985 w 2508259"/>
              <a:gd name="connsiteY133" fmla="*/ 1053757 h 2076982"/>
              <a:gd name="connsiteX134" fmla="*/ 898378 w 2508259"/>
              <a:gd name="connsiteY134" fmla="*/ 1053757 h 2076982"/>
              <a:gd name="connsiteX135" fmla="*/ 898378 w 2508259"/>
              <a:gd name="connsiteY135" fmla="*/ 1041795 h 2076982"/>
              <a:gd name="connsiteX136" fmla="*/ 195101 w 2508259"/>
              <a:gd name="connsiteY136" fmla="*/ 1008305 h 2076982"/>
              <a:gd name="connsiteX137" fmla="*/ 207063 w 2508259"/>
              <a:gd name="connsiteY137" fmla="*/ 1109613 h 2076982"/>
              <a:gd name="connsiteX138" fmla="*/ 234971 w 2508259"/>
              <a:gd name="connsiteY138" fmla="*/ 1335604 h 2076982"/>
              <a:gd name="connsiteX139" fmla="*/ 223010 w 2508259"/>
              <a:gd name="connsiteY139" fmla="*/ 1343397 h 2076982"/>
              <a:gd name="connsiteX140" fmla="*/ 238958 w 2508259"/>
              <a:gd name="connsiteY140" fmla="*/ 1386258 h 2076982"/>
              <a:gd name="connsiteX141" fmla="*/ 238958 w 2508259"/>
              <a:gd name="connsiteY141" fmla="*/ 1370672 h 2076982"/>
              <a:gd name="connsiteX142" fmla="*/ 254906 w 2508259"/>
              <a:gd name="connsiteY142" fmla="*/ 1327812 h 2076982"/>
              <a:gd name="connsiteX143" fmla="*/ 215035 w 2508259"/>
              <a:gd name="connsiteY143" fmla="*/ 1105717 h 2076982"/>
              <a:gd name="connsiteX144" fmla="*/ 195101 w 2508259"/>
              <a:gd name="connsiteY144" fmla="*/ 1008305 h 2076982"/>
              <a:gd name="connsiteX145" fmla="*/ 1844427 w 2508259"/>
              <a:gd name="connsiteY145" fmla="*/ 816067 h 2076982"/>
              <a:gd name="connsiteX146" fmla="*/ 1494010 w 2508259"/>
              <a:gd name="connsiteY146" fmla="*/ 1446061 h 2076982"/>
              <a:gd name="connsiteX147" fmla="*/ 1622496 w 2508259"/>
              <a:gd name="connsiteY147" fmla="*/ 1258237 h 2076982"/>
              <a:gd name="connsiteX148" fmla="*/ 1669218 w 2508259"/>
              <a:gd name="connsiteY148" fmla="*/ 1176063 h 2076982"/>
              <a:gd name="connsiteX149" fmla="*/ 1735409 w 2508259"/>
              <a:gd name="connsiteY149" fmla="*/ 1058673 h 2076982"/>
              <a:gd name="connsiteX150" fmla="*/ 1844427 w 2508259"/>
              <a:gd name="connsiteY150" fmla="*/ 816067 h 2076982"/>
              <a:gd name="connsiteX151" fmla="*/ 949636 w 2508259"/>
              <a:gd name="connsiteY151" fmla="*/ 757136 h 2076982"/>
              <a:gd name="connsiteX152" fmla="*/ 927082 w 2508259"/>
              <a:gd name="connsiteY152" fmla="*/ 1101598 h 2076982"/>
              <a:gd name="connsiteX153" fmla="*/ 945878 w 2508259"/>
              <a:gd name="connsiteY153" fmla="*/ 1089856 h 2076982"/>
              <a:gd name="connsiteX154" fmla="*/ 953396 w 2508259"/>
              <a:gd name="connsiteY154" fmla="*/ 772793 h 2076982"/>
              <a:gd name="connsiteX155" fmla="*/ 949636 w 2508259"/>
              <a:gd name="connsiteY155" fmla="*/ 757136 h 2076982"/>
              <a:gd name="connsiteX156" fmla="*/ 1289486 w 2508259"/>
              <a:gd name="connsiteY156" fmla="*/ 749959 h 2076982"/>
              <a:gd name="connsiteX157" fmla="*/ 1269153 w 2508259"/>
              <a:gd name="connsiteY157" fmla="*/ 890383 h 2076982"/>
              <a:gd name="connsiteX158" fmla="*/ 1273220 w 2508259"/>
              <a:gd name="connsiteY158" fmla="*/ 944990 h 2076982"/>
              <a:gd name="connsiteX159" fmla="*/ 1277286 w 2508259"/>
              <a:gd name="connsiteY159" fmla="*/ 1026905 h 2076982"/>
              <a:gd name="connsiteX160" fmla="*/ 1285419 w 2508259"/>
              <a:gd name="connsiteY160" fmla="*/ 1062011 h 2076982"/>
              <a:gd name="connsiteX161" fmla="*/ 1309819 w 2508259"/>
              <a:gd name="connsiteY161" fmla="*/ 1182929 h 2076982"/>
              <a:gd name="connsiteX162" fmla="*/ 1297619 w 2508259"/>
              <a:gd name="connsiteY162" fmla="*/ 1058110 h 2076982"/>
              <a:gd name="connsiteX163" fmla="*/ 1289486 w 2508259"/>
              <a:gd name="connsiteY163" fmla="*/ 749959 h 2076982"/>
              <a:gd name="connsiteX164" fmla="*/ 2130308 w 2508259"/>
              <a:gd name="connsiteY164" fmla="*/ 709294 h 2076982"/>
              <a:gd name="connsiteX165" fmla="*/ 2122469 w 2508259"/>
              <a:gd name="connsiteY165" fmla="*/ 724987 h 2076982"/>
              <a:gd name="connsiteX166" fmla="*/ 2087199 w 2508259"/>
              <a:gd name="connsiteY166" fmla="*/ 756371 h 2076982"/>
              <a:gd name="connsiteX167" fmla="*/ 1946116 w 2508259"/>
              <a:gd name="connsiteY167" fmla="*/ 1101598 h 2076982"/>
              <a:gd name="connsiteX168" fmla="*/ 2106794 w 2508259"/>
              <a:gd name="connsiteY168" fmla="*/ 760293 h 2076982"/>
              <a:gd name="connsiteX169" fmla="*/ 2114632 w 2508259"/>
              <a:gd name="connsiteY169" fmla="*/ 760293 h 2076982"/>
              <a:gd name="connsiteX170" fmla="*/ 2130308 w 2508259"/>
              <a:gd name="connsiteY170" fmla="*/ 709294 h 2076982"/>
              <a:gd name="connsiteX171" fmla="*/ 441488 w 2508259"/>
              <a:gd name="connsiteY171" fmla="*/ 577728 h 2076982"/>
              <a:gd name="connsiteX172" fmla="*/ 410390 w 2508259"/>
              <a:gd name="connsiteY172" fmla="*/ 761634 h 2076982"/>
              <a:gd name="connsiteX173" fmla="*/ 410390 w 2508259"/>
              <a:gd name="connsiteY173" fmla="*/ 835980 h 2076982"/>
              <a:gd name="connsiteX174" fmla="*/ 414278 w 2508259"/>
              <a:gd name="connsiteY174" fmla="*/ 941629 h 2076982"/>
              <a:gd name="connsiteX175" fmla="*/ 422052 w 2508259"/>
              <a:gd name="connsiteY175" fmla="*/ 1070755 h 2076982"/>
              <a:gd name="connsiteX176" fmla="*/ 437601 w 2508259"/>
              <a:gd name="connsiteY176" fmla="*/ 1156839 h 2076982"/>
              <a:gd name="connsiteX177" fmla="*/ 433713 w 2508259"/>
              <a:gd name="connsiteY177" fmla="*/ 1070755 h 2076982"/>
              <a:gd name="connsiteX178" fmla="*/ 441488 w 2508259"/>
              <a:gd name="connsiteY178" fmla="*/ 577728 h 2076982"/>
              <a:gd name="connsiteX179" fmla="*/ 2161404 w 2508259"/>
              <a:gd name="connsiteY179" fmla="*/ 560984 h 2076982"/>
              <a:gd name="connsiteX180" fmla="*/ 2130090 w 2508259"/>
              <a:gd name="connsiteY180" fmla="*/ 643723 h 2076982"/>
              <a:gd name="connsiteX181" fmla="*/ 2137919 w 2508259"/>
              <a:gd name="connsiteY181" fmla="*/ 643723 h 2076982"/>
              <a:gd name="connsiteX182" fmla="*/ 2118346 w 2508259"/>
              <a:gd name="connsiteY182" fmla="*/ 694942 h 2076982"/>
              <a:gd name="connsiteX183" fmla="*/ 2134004 w 2508259"/>
              <a:gd name="connsiteY183" fmla="*/ 691001 h 2076982"/>
              <a:gd name="connsiteX184" fmla="*/ 2161404 w 2508259"/>
              <a:gd name="connsiteY184" fmla="*/ 560984 h 2076982"/>
              <a:gd name="connsiteX185" fmla="*/ 272701 w 2508259"/>
              <a:gd name="connsiteY185" fmla="*/ 1014 h 2076982"/>
              <a:gd name="connsiteX186" fmla="*/ 264885 w 2508259"/>
              <a:gd name="connsiteY186" fmla="*/ 91045 h 2076982"/>
              <a:gd name="connsiteX187" fmla="*/ 346959 w 2508259"/>
              <a:gd name="connsiteY187" fmla="*/ 8844 h 2076982"/>
              <a:gd name="connsiteX188" fmla="*/ 393859 w 2508259"/>
              <a:gd name="connsiteY188" fmla="*/ 40157 h 2076982"/>
              <a:gd name="connsiteX189" fmla="*/ 440757 w 2508259"/>
              <a:gd name="connsiteY189" fmla="*/ 63644 h 2076982"/>
              <a:gd name="connsiteX190" fmla="*/ 366501 w 2508259"/>
              <a:gd name="connsiteY190" fmla="*/ 290676 h 2076982"/>
              <a:gd name="connsiteX191" fmla="*/ 366501 w 2508259"/>
              <a:gd name="connsiteY191" fmla="*/ 333734 h 2076982"/>
              <a:gd name="connsiteX192" fmla="*/ 393859 w 2508259"/>
              <a:gd name="connsiteY192" fmla="*/ 271104 h 2076982"/>
              <a:gd name="connsiteX193" fmla="*/ 366501 w 2508259"/>
              <a:gd name="connsiteY193" fmla="*/ 400277 h 2076982"/>
              <a:gd name="connsiteX194" fmla="*/ 300058 w 2508259"/>
              <a:gd name="connsiteY194" fmla="*/ 901313 h 2076982"/>
              <a:gd name="connsiteX195" fmla="*/ 303967 w 2508259"/>
              <a:gd name="connsiteY195" fmla="*/ 913056 h 2076982"/>
              <a:gd name="connsiteX196" fmla="*/ 307876 w 2508259"/>
              <a:gd name="connsiteY196" fmla="*/ 877827 h 2076982"/>
              <a:gd name="connsiteX197" fmla="*/ 366501 w 2508259"/>
              <a:gd name="connsiteY197" fmla="*/ 455078 h 2076982"/>
              <a:gd name="connsiteX198" fmla="*/ 378225 w 2508259"/>
              <a:gd name="connsiteY198" fmla="*/ 404192 h 2076982"/>
              <a:gd name="connsiteX199" fmla="*/ 397766 w 2508259"/>
              <a:gd name="connsiteY199" fmla="*/ 400277 h 2076982"/>
              <a:gd name="connsiteX200" fmla="*/ 421217 w 2508259"/>
              <a:gd name="connsiteY200" fmla="*/ 345477 h 2076982"/>
              <a:gd name="connsiteX201" fmla="*/ 452484 w 2508259"/>
              <a:gd name="connsiteY201" fmla="*/ 220218 h 2076982"/>
              <a:gd name="connsiteX202" fmla="*/ 487658 w 2508259"/>
              <a:gd name="connsiteY202" fmla="*/ 173246 h 2076982"/>
              <a:gd name="connsiteX203" fmla="*/ 569733 w 2508259"/>
              <a:gd name="connsiteY203" fmla="*/ 83215 h 2076982"/>
              <a:gd name="connsiteX204" fmla="*/ 561916 w 2508259"/>
              <a:gd name="connsiteY204" fmla="*/ 98872 h 2076982"/>
              <a:gd name="connsiteX205" fmla="*/ 581458 w 2508259"/>
              <a:gd name="connsiteY205" fmla="*/ 196731 h 2076982"/>
              <a:gd name="connsiteX206" fmla="*/ 573640 w 2508259"/>
              <a:gd name="connsiteY206" fmla="*/ 212389 h 2076982"/>
              <a:gd name="connsiteX207" fmla="*/ 577550 w 2508259"/>
              <a:gd name="connsiteY207" fmla="*/ 208475 h 2076982"/>
              <a:gd name="connsiteX208" fmla="*/ 565824 w 2508259"/>
              <a:gd name="connsiteY208" fmla="*/ 247618 h 2076982"/>
              <a:gd name="connsiteX209" fmla="*/ 550191 w 2508259"/>
              <a:gd name="connsiteY209" fmla="*/ 380706 h 2076982"/>
              <a:gd name="connsiteX210" fmla="*/ 597092 w 2508259"/>
              <a:gd name="connsiteY210" fmla="*/ 1351463 h 2076982"/>
              <a:gd name="connsiteX211" fmla="*/ 714341 w 2508259"/>
              <a:gd name="connsiteY211" fmla="*/ 1218376 h 2076982"/>
              <a:gd name="connsiteX212" fmla="*/ 800324 w 2508259"/>
              <a:gd name="connsiteY212" fmla="*/ 1085288 h 2076982"/>
              <a:gd name="connsiteX213" fmla="*/ 878489 w 2508259"/>
              <a:gd name="connsiteY213" fmla="*/ 1050059 h 2076982"/>
              <a:gd name="connsiteX214" fmla="*/ 917574 w 2508259"/>
              <a:gd name="connsiteY214" fmla="*/ 603823 h 2076982"/>
              <a:gd name="connsiteX215" fmla="*/ 976199 w 2508259"/>
              <a:gd name="connsiteY215" fmla="*/ 396363 h 2076982"/>
              <a:gd name="connsiteX216" fmla="*/ 1081722 w 2508259"/>
              <a:gd name="connsiteY216" fmla="*/ 337648 h 2076982"/>
              <a:gd name="connsiteX217" fmla="*/ 1081722 w 2508259"/>
              <a:gd name="connsiteY217" fmla="*/ 400277 h 2076982"/>
              <a:gd name="connsiteX218" fmla="*/ 1155981 w 2508259"/>
              <a:gd name="connsiteY218" fmla="*/ 353306 h 2076982"/>
              <a:gd name="connsiteX219" fmla="*/ 1198972 w 2508259"/>
              <a:gd name="connsiteY219" fmla="*/ 380706 h 2076982"/>
              <a:gd name="connsiteX220" fmla="*/ 1249781 w 2508259"/>
              <a:gd name="connsiteY220" fmla="*/ 404192 h 2076982"/>
              <a:gd name="connsiteX221" fmla="*/ 1195063 w 2508259"/>
              <a:gd name="connsiteY221" fmla="*/ 549023 h 2076982"/>
              <a:gd name="connsiteX222" fmla="*/ 1198972 w 2508259"/>
              <a:gd name="connsiteY222" fmla="*/ 580338 h 2076982"/>
              <a:gd name="connsiteX223" fmla="*/ 1218514 w 2508259"/>
              <a:gd name="connsiteY223" fmla="*/ 537280 h 2076982"/>
              <a:gd name="connsiteX224" fmla="*/ 1202880 w 2508259"/>
              <a:gd name="connsiteY224" fmla="*/ 627309 h 2076982"/>
              <a:gd name="connsiteX225" fmla="*/ 1163798 w 2508259"/>
              <a:gd name="connsiteY225" fmla="*/ 1003086 h 2076982"/>
              <a:gd name="connsiteX226" fmla="*/ 1167705 w 2508259"/>
              <a:gd name="connsiteY226" fmla="*/ 1014829 h 2076982"/>
              <a:gd name="connsiteX227" fmla="*/ 1171614 w 2508259"/>
              <a:gd name="connsiteY227" fmla="*/ 983515 h 2076982"/>
              <a:gd name="connsiteX228" fmla="*/ 1206790 w 2508259"/>
              <a:gd name="connsiteY228" fmla="*/ 662539 h 2076982"/>
              <a:gd name="connsiteX229" fmla="*/ 1214605 w 2508259"/>
              <a:gd name="connsiteY229" fmla="*/ 627309 h 2076982"/>
              <a:gd name="connsiteX230" fmla="*/ 1234147 w 2508259"/>
              <a:gd name="connsiteY230" fmla="*/ 627309 h 2076982"/>
              <a:gd name="connsiteX231" fmla="*/ 1253688 w 2508259"/>
              <a:gd name="connsiteY231" fmla="*/ 588166 h 2076982"/>
              <a:gd name="connsiteX232" fmla="*/ 1277139 w 2508259"/>
              <a:gd name="connsiteY232" fmla="*/ 505965 h 2076982"/>
              <a:gd name="connsiteX233" fmla="*/ 1300588 w 2508259"/>
              <a:gd name="connsiteY233" fmla="*/ 478564 h 2076982"/>
              <a:gd name="connsiteX234" fmla="*/ 1370938 w 2508259"/>
              <a:gd name="connsiteY234" fmla="*/ 435507 h 2076982"/>
              <a:gd name="connsiteX235" fmla="*/ 1367030 w 2508259"/>
              <a:gd name="connsiteY235" fmla="*/ 443335 h 2076982"/>
              <a:gd name="connsiteX236" fmla="*/ 1398296 w 2508259"/>
              <a:gd name="connsiteY236" fmla="*/ 502050 h 2076982"/>
              <a:gd name="connsiteX237" fmla="*/ 1394388 w 2508259"/>
              <a:gd name="connsiteY237" fmla="*/ 509880 h 2076982"/>
              <a:gd name="connsiteX238" fmla="*/ 1386571 w 2508259"/>
              <a:gd name="connsiteY238" fmla="*/ 529451 h 2076982"/>
              <a:gd name="connsiteX239" fmla="*/ 1386571 w 2508259"/>
              <a:gd name="connsiteY239" fmla="*/ 611652 h 2076982"/>
              <a:gd name="connsiteX240" fmla="*/ 1327946 w 2508259"/>
              <a:gd name="connsiteY240" fmla="*/ 1053974 h 2076982"/>
              <a:gd name="connsiteX241" fmla="*/ 1327946 w 2508259"/>
              <a:gd name="connsiteY241" fmla="*/ 1091160 h 2076982"/>
              <a:gd name="connsiteX242" fmla="*/ 1327946 w 2508259"/>
              <a:gd name="connsiteY242" fmla="*/ 1093117 h 2076982"/>
              <a:gd name="connsiteX243" fmla="*/ 1331855 w 2508259"/>
              <a:gd name="connsiteY243" fmla="*/ 1050059 h 2076982"/>
              <a:gd name="connsiteX244" fmla="*/ 1370938 w 2508259"/>
              <a:gd name="connsiteY244" fmla="*/ 799540 h 2076982"/>
              <a:gd name="connsiteX245" fmla="*/ 1374846 w 2508259"/>
              <a:gd name="connsiteY245" fmla="*/ 1042231 h 2076982"/>
              <a:gd name="connsiteX246" fmla="*/ 1406113 w 2508259"/>
              <a:gd name="connsiteY246" fmla="*/ 1382778 h 2076982"/>
              <a:gd name="connsiteX247" fmla="*/ 1417838 w 2508259"/>
              <a:gd name="connsiteY247" fmla="*/ 1433665 h 2076982"/>
              <a:gd name="connsiteX248" fmla="*/ 1757862 w 2508259"/>
              <a:gd name="connsiteY248" fmla="*/ 924800 h 2076982"/>
              <a:gd name="connsiteX249" fmla="*/ 1468647 w 2508259"/>
              <a:gd name="connsiteY249" fmla="*/ 1327978 h 2076982"/>
              <a:gd name="connsiteX250" fmla="*/ 1945461 w 2508259"/>
              <a:gd name="connsiteY250" fmla="*/ 470735 h 2076982"/>
              <a:gd name="connsiteX251" fmla="*/ 2035354 w 2508259"/>
              <a:gd name="connsiteY251" fmla="*/ 318076 h 2076982"/>
              <a:gd name="connsiteX252" fmla="*/ 1957186 w 2508259"/>
              <a:gd name="connsiteY252" fmla="*/ 631224 h 2076982"/>
              <a:gd name="connsiteX253" fmla="*/ 2140876 w 2508259"/>
              <a:gd name="connsiteY253" fmla="*/ 228046 h 2076982"/>
              <a:gd name="connsiteX254" fmla="*/ 1965003 w 2508259"/>
              <a:gd name="connsiteY254" fmla="*/ 674282 h 2076982"/>
              <a:gd name="connsiteX255" fmla="*/ 1965003 w 2508259"/>
              <a:gd name="connsiteY255" fmla="*/ 686024 h 2076982"/>
              <a:gd name="connsiteX256" fmla="*/ 2219044 w 2508259"/>
              <a:gd name="connsiteY256" fmla="*/ 196731 h 2076982"/>
              <a:gd name="connsiteX257" fmla="*/ 2109610 w 2508259"/>
              <a:gd name="connsiteY257" fmla="*/ 521622 h 2076982"/>
              <a:gd name="connsiteX258" fmla="*/ 2109610 w 2508259"/>
              <a:gd name="connsiteY258" fmla="*/ 545108 h 2076982"/>
              <a:gd name="connsiteX259" fmla="*/ 2242493 w 2508259"/>
              <a:gd name="connsiteY259" fmla="*/ 239789 h 2076982"/>
              <a:gd name="connsiteX260" fmla="*/ 2148694 w 2508259"/>
              <a:gd name="connsiteY260" fmla="*/ 533366 h 2076982"/>
              <a:gd name="connsiteX261" fmla="*/ 2312842 w 2508259"/>
              <a:gd name="connsiteY261" fmla="*/ 173246 h 2076982"/>
              <a:gd name="connsiteX262" fmla="*/ 2211227 w 2508259"/>
              <a:gd name="connsiteY262" fmla="*/ 439420 h 2076982"/>
              <a:gd name="connsiteX263" fmla="*/ 2215135 w 2508259"/>
              <a:gd name="connsiteY263" fmla="*/ 509880 h 2076982"/>
              <a:gd name="connsiteX264" fmla="*/ 2351927 w 2508259"/>
              <a:gd name="connsiteY264" fmla="*/ 153674 h 2076982"/>
              <a:gd name="connsiteX265" fmla="*/ 2226860 w 2508259"/>
              <a:gd name="connsiteY265" fmla="*/ 533366 h 2076982"/>
              <a:gd name="connsiteX266" fmla="*/ 2262035 w 2508259"/>
              <a:gd name="connsiteY266" fmla="*/ 517707 h 2076982"/>
              <a:gd name="connsiteX267" fmla="*/ 2281578 w 2508259"/>
              <a:gd name="connsiteY267" fmla="*/ 478564 h 2076982"/>
              <a:gd name="connsiteX268" fmla="*/ 2324569 w 2508259"/>
              <a:gd name="connsiteY268" fmla="*/ 384620 h 2076982"/>
              <a:gd name="connsiteX269" fmla="*/ 2402734 w 2508259"/>
              <a:gd name="connsiteY269" fmla="*/ 271104 h 2076982"/>
              <a:gd name="connsiteX270" fmla="*/ 2351927 w 2508259"/>
              <a:gd name="connsiteY270" fmla="*/ 412020 h 2076982"/>
              <a:gd name="connsiteX271" fmla="*/ 2363652 w 2508259"/>
              <a:gd name="connsiteY271" fmla="*/ 408107 h 2076982"/>
              <a:gd name="connsiteX272" fmla="*/ 2371467 w 2508259"/>
              <a:gd name="connsiteY272" fmla="*/ 380706 h 2076982"/>
              <a:gd name="connsiteX273" fmla="*/ 2508259 w 2508259"/>
              <a:gd name="connsiteY273" fmla="*/ 106702 h 2076982"/>
              <a:gd name="connsiteX274" fmla="*/ 2355836 w 2508259"/>
              <a:gd name="connsiteY274" fmla="*/ 599908 h 2076982"/>
              <a:gd name="connsiteX275" fmla="*/ 2140876 w 2508259"/>
              <a:gd name="connsiteY275" fmla="*/ 1077459 h 2076982"/>
              <a:gd name="connsiteX276" fmla="*/ 2152603 w 2508259"/>
              <a:gd name="connsiteY276" fmla="*/ 987429 h 2076982"/>
              <a:gd name="connsiteX277" fmla="*/ 2117427 w 2508259"/>
              <a:gd name="connsiteY277" fmla="*/ 1030487 h 2076982"/>
              <a:gd name="connsiteX278" fmla="*/ 1769587 w 2508259"/>
              <a:gd name="connsiteY278" fmla="*/ 1594152 h 2076982"/>
              <a:gd name="connsiteX279" fmla="*/ 1761769 w 2508259"/>
              <a:gd name="connsiteY279" fmla="*/ 1617639 h 2076982"/>
              <a:gd name="connsiteX280" fmla="*/ 2093978 w 2508259"/>
              <a:gd name="connsiteY280" fmla="*/ 1116603 h 2076982"/>
              <a:gd name="connsiteX281" fmla="*/ 2023627 w 2508259"/>
              <a:gd name="connsiteY281" fmla="*/ 1277090 h 2076982"/>
              <a:gd name="connsiteX282" fmla="*/ 2054894 w 2508259"/>
              <a:gd name="connsiteY282" fmla="*/ 1237947 h 2076982"/>
              <a:gd name="connsiteX283" fmla="*/ 1679695 w 2508259"/>
              <a:gd name="connsiteY283" fmla="*/ 1821185 h 2076982"/>
              <a:gd name="connsiteX284" fmla="*/ 1499912 w 2508259"/>
              <a:gd name="connsiteY284" fmla="*/ 2040387 h 2076982"/>
              <a:gd name="connsiteX285" fmla="*/ 1374846 w 2508259"/>
              <a:gd name="connsiteY285" fmla="*/ 2067788 h 2076982"/>
              <a:gd name="connsiteX286" fmla="*/ 1410022 w 2508259"/>
              <a:gd name="connsiteY286" fmla="*/ 1997329 h 2076982"/>
              <a:gd name="connsiteX287" fmla="*/ 1316221 w 2508259"/>
              <a:gd name="connsiteY287" fmla="*/ 2024730 h 2076982"/>
              <a:gd name="connsiteX288" fmla="*/ 1288864 w 2508259"/>
              <a:gd name="connsiteY288" fmla="*/ 1981672 h 2076982"/>
              <a:gd name="connsiteX289" fmla="*/ 1253688 w 2508259"/>
              <a:gd name="connsiteY289" fmla="*/ 1934701 h 2076982"/>
              <a:gd name="connsiteX290" fmla="*/ 1406113 w 2508259"/>
              <a:gd name="connsiteY290" fmla="*/ 1770298 h 2076982"/>
              <a:gd name="connsiteX291" fmla="*/ 1425655 w 2508259"/>
              <a:gd name="connsiteY291" fmla="*/ 1727240 h 2076982"/>
              <a:gd name="connsiteX292" fmla="*/ 1374846 w 2508259"/>
              <a:gd name="connsiteY292" fmla="*/ 1778127 h 2076982"/>
              <a:gd name="connsiteX293" fmla="*/ 1456921 w 2508259"/>
              <a:gd name="connsiteY293" fmla="*/ 1664610 h 2076982"/>
              <a:gd name="connsiteX294" fmla="*/ 1796945 w 2508259"/>
              <a:gd name="connsiteY294" fmla="*/ 1163574 h 2076982"/>
              <a:gd name="connsiteX295" fmla="*/ 1804763 w 2508259"/>
              <a:gd name="connsiteY295" fmla="*/ 1144004 h 2076982"/>
              <a:gd name="connsiteX296" fmla="*/ 1773495 w 2508259"/>
              <a:gd name="connsiteY296" fmla="*/ 1183147 h 2076982"/>
              <a:gd name="connsiteX297" fmla="*/ 1484280 w 2508259"/>
              <a:gd name="connsiteY297" fmla="*/ 1609810 h 2076982"/>
              <a:gd name="connsiteX298" fmla="*/ 1449104 w 2508259"/>
              <a:gd name="connsiteY298" fmla="*/ 1652867 h 2076982"/>
              <a:gd name="connsiteX299" fmla="*/ 1429562 w 2508259"/>
              <a:gd name="connsiteY299" fmla="*/ 1648955 h 2076982"/>
              <a:gd name="connsiteX300" fmla="*/ 1382664 w 2508259"/>
              <a:gd name="connsiteY300" fmla="*/ 1692012 h 2076982"/>
              <a:gd name="connsiteX301" fmla="*/ 1300588 w 2508259"/>
              <a:gd name="connsiteY301" fmla="*/ 1793783 h 2076982"/>
              <a:gd name="connsiteX302" fmla="*/ 1257596 w 2508259"/>
              <a:gd name="connsiteY302" fmla="*/ 1825099 h 2076982"/>
              <a:gd name="connsiteX303" fmla="*/ 1155981 w 2508259"/>
              <a:gd name="connsiteY303" fmla="*/ 1860328 h 2076982"/>
              <a:gd name="connsiteX304" fmla="*/ 1167705 w 2508259"/>
              <a:gd name="connsiteY304" fmla="*/ 1852498 h 2076982"/>
              <a:gd name="connsiteX305" fmla="*/ 1183338 w 2508259"/>
              <a:gd name="connsiteY305" fmla="*/ 1758555 h 2076982"/>
              <a:gd name="connsiteX306" fmla="*/ 1195063 w 2508259"/>
              <a:gd name="connsiteY306" fmla="*/ 1750725 h 2076982"/>
              <a:gd name="connsiteX307" fmla="*/ 1198972 w 2508259"/>
              <a:gd name="connsiteY307" fmla="*/ 1742898 h 2076982"/>
              <a:gd name="connsiteX308" fmla="*/ 1120806 w 2508259"/>
              <a:gd name="connsiteY308" fmla="*/ 1500209 h 2076982"/>
              <a:gd name="connsiteX309" fmla="*/ 1097356 w 2508259"/>
              <a:gd name="connsiteY309" fmla="*/ 1527609 h 2076982"/>
              <a:gd name="connsiteX310" fmla="*/ 1097356 w 2508259"/>
              <a:gd name="connsiteY310" fmla="*/ 1558924 h 2076982"/>
              <a:gd name="connsiteX311" fmla="*/ 1112989 w 2508259"/>
              <a:gd name="connsiteY311" fmla="*/ 1625467 h 2076982"/>
              <a:gd name="connsiteX312" fmla="*/ 1105173 w 2508259"/>
              <a:gd name="connsiteY312" fmla="*/ 1727240 h 2076982"/>
              <a:gd name="connsiteX313" fmla="*/ 1073906 w 2508259"/>
              <a:gd name="connsiteY313" fmla="*/ 1629382 h 2076982"/>
              <a:gd name="connsiteX314" fmla="*/ 1062181 w 2508259"/>
              <a:gd name="connsiteY314" fmla="*/ 1637210 h 2076982"/>
              <a:gd name="connsiteX315" fmla="*/ 1069997 w 2508259"/>
              <a:gd name="connsiteY315" fmla="*/ 1652867 h 2076982"/>
              <a:gd name="connsiteX316" fmla="*/ 1093447 w 2508259"/>
              <a:gd name="connsiteY316" fmla="*/ 1875986 h 2076982"/>
              <a:gd name="connsiteX317" fmla="*/ 991830 w 2508259"/>
              <a:gd name="connsiteY317" fmla="*/ 1645040 h 2076982"/>
              <a:gd name="connsiteX318" fmla="*/ 722157 w 2508259"/>
              <a:gd name="connsiteY318" fmla="*/ 1977759 h 2076982"/>
              <a:gd name="connsiteX319" fmla="*/ 640082 w 2508259"/>
              <a:gd name="connsiteY319" fmla="*/ 2036474 h 2076982"/>
              <a:gd name="connsiteX320" fmla="*/ 702615 w 2508259"/>
              <a:gd name="connsiteY320" fmla="*/ 1875986 h 2076982"/>
              <a:gd name="connsiteX321" fmla="*/ 546282 w 2508259"/>
              <a:gd name="connsiteY321" fmla="*/ 2040387 h 2076982"/>
              <a:gd name="connsiteX322" fmla="*/ 698707 w 2508259"/>
              <a:gd name="connsiteY322" fmla="*/ 1848586 h 2076982"/>
              <a:gd name="connsiteX323" fmla="*/ 694799 w 2508259"/>
              <a:gd name="connsiteY323" fmla="*/ 1840756 h 2076982"/>
              <a:gd name="connsiteX324" fmla="*/ 479842 w 2508259"/>
              <a:gd name="connsiteY324" fmla="*/ 2020817 h 2076982"/>
              <a:gd name="connsiteX325" fmla="*/ 585365 w 2508259"/>
              <a:gd name="connsiteY325" fmla="*/ 1879899 h 2076982"/>
              <a:gd name="connsiteX326" fmla="*/ 581458 w 2508259"/>
              <a:gd name="connsiteY326" fmla="*/ 1868157 h 2076982"/>
              <a:gd name="connsiteX327" fmla="*/ 464209 w 2508259"/>
              <a:gd name="connsiteY327" fmla="*/ 1977759 h 2076982"/>
              <a:gd name="connsiteX328" fmla="*/ 550191 w 2508259"/>
              <a:gd name="connsiteY328" fmla="*/ 1856413 h 2076982"/>
              <a:gd name="connsiteX329" fmla="*/ 405584 w 2508259"/>
              <a:gd name="connsiteY329" fmla="*/ 1977759 h 2076982"/>
              <a:gd name="connsiteX330" fmla="*/ 503292 w 2508259"/>
              <a:gd name="connsiteY330" fmla="*/ 1883814 h 2076982"/>
              <a:gd name="connsiteX331" fmla="*/ 495475 w 2508259"/>
              <a:gd name="connsiteY331" fmla="*/ 1844671 h 2076982"/>
              <a:gd name="connsiteX332" fmla="*/ 374316 w 2508259"/>
              <a:gd name="connsiteY332" fmla="*/ 1966015 h 2076982"/>
              <a:gd name="connsiteX333" fmla="*/ 487658 w 2508259"/>
              <a:gd name="connsiteY333" fmla="*/ 1825099 h 2076982"/>
              <a:gd name="connsiteX334" fmla="*/ 460300 w 2508259"/>
              <a:gd name="connsiteY334" fmla="*/ 1817270 h 2076982"/>
              <a:gd name="connsiteX335" fmla="*/ 444666 w 2508259"/>
              <a:gd name="connsiteY335" fmla="*/ 1829014 h 2076982"/>
              <a:gd name="connsiteX336" fmla="*/ 409492 w 2508259"/>
              <a:gd name="connsiteY336" fmla="*/ 1860328 h 2076982"/>
              <a:gd name="connsiteX337" fmla="*/ 378225 w 2508259"/>
              <a:gd name="connsiteY337" fmla="*/ 1879899 h 2076982"/>
              <a:gd name="connsiteX338" fmla="*/ 378225 w 2508259"/>
              <a:gd name="connsiteY338" fmla="*/ 1883814 h 2076982"/>
              <a:gd name="connsiteX339" fmla="*/ 374316 w 2508259"/>
              <a:gd name="connsiteY339" fmla="*/ 1879899 h 2076982"/>
              <a:gd name="connsiteX340" fmla="*/ 362104 w 2508259"/>
              <a:gd name="connsiteY340" fmla="*/ 1881369 h 2076982"/>
              <a:gd name="connsiteX341" fmla="*/ 347959 w 2508259"/>
              <a:gd name="connsiteY341" fmla="*/ 1879997 h 2076982"/>
              <a:gd name="connsiteX342" fmla="*/ 347741 w 2508259"/>
              <a:gd name="connsiteY342" fmla="*/ 1879117 h 2076982"/>
              <a:gd name="connsiteX343" fmla="*/ 366501 w 2508259"/>
              <a:gd name="connsiteY343" fmla="*/ 1860328 h 2076982"/>
              <a:gd name="connsiteX344" fmla="*/ 358684 w 2508259"/>
              <a:gd name="connsiteY344" fmla="*/ 1836841 h 2076982"/>
              <a:gd name="connsiteX345" fmla="*/ 339141 w 2508259"/>
              <a:gd name="connsiteY345" fmla="*/ 1844671 h 2076982"/>
              <a:gd name="connsiteX346" fmla="*/ 347741 w 2508259"/>
              <a:gd name="connsiteY346" fmla="*/ 1879117 h 2076982"/>
              <a:gd name="connsiteX347" fmla="*/ 346959 w 2508259"/>
              <a:gd name="connsiteY347" fmla="*/ 1879899 h 2076982"/>
              <a:gd name="connsiteX348" fmla="*/ 347959 w 2508259"/>
              <a:gd name="connsiteY348" fmla="*/ 1879997 h 2076982"/>
              <a:gd name="connsiteX349" fmla="*/ 349889 w 2508259"/>
              <a:gd name="connsiteY349" fmla="*/ 1887729 h 2076982"/>
              <a:gd name="connsiteX350" fmla="*/ 354774 w 2508259"/>
              <a:gd name="connsiteY350" fmla="*/ 1919044 h 2076982"/>
              <a:gd name="connsiteX351" fmla="*/ 323509 w 2508259"/>
              <a:gd name="connsiteY351" fmla="*/ 1856413 h 2076982"/>
              <a:gd name="connsiteX352" fmla="*/ 253158 w 2508259"/>
              <a:gd name="connsiteY352" fmla="*/ 1887729 h 2076982"/>
              <a:gd name="connsiteX353" fmla="*/ 307876 w 2508259"/>
              <a:gd name="connsiteY353" fmla="*/ 1809441 h 2076982"/>
              <a:gd name="connsiteX354" fmla="*/ 253158 w 2508259"/>
              <a:gd name="connsiteY354" fmla="*/ 1574581 h 2076982"/>
              <a:gd name="connsiteX355" fmla="*/ 235082 w 2508259"/>
              <a:gd name="connsiteY355" fmla="*/ 1596600 h 2076982"/>
              <a:gd name="connsiteX356" fmla="*/ 226072 w 2508259"/>
              <a:gd name="connsiteY356" fmla="*/ 1609424 h 2076982"/>
              <a:gd name="connsiteX357" fmla="*/ 225800 w 2508259"/>
              <a:gd name="connsiteY357" fmla="*/ 1605897 h 2076982"/>
              <a:gd name="connsiteX358" fmla="*/ 225800 w 2508259"/>
              <a:gd name="connsiteY358" fmla="*/ 1609810 h 2076982"/>
              <a:gd name="connsiteX359" fmla="*/ 226072 w 2508259"/>
              <a:gd name="connsiteY359" fmla="*/ 1609424 h 2076982"/>
              <a:gd name="connsiteX360" fmla="*/ 227754 w 2508259"/>
              <a:gd name="connsiteY360" fmla="*/ 1631339 h 2076982"/>
              <a:gd name="connsiteX361" fmla="*/ 229709 w 2508259"/>
              <a:gd name="connsiteY361" fmla="*/ 1645040 h 2076982"/>
              <a:gd name="connsiteX362" fmla="*/ 245343 w 2508259"/>
              <a:gd name="connsiteY362" fmla="*/ 1738983 h 2076982"/>
              <a:gd name="connsiteX363" fmla="*/ 245343 w 2508259"/>
              <a:gd name="connsiteY363" fmla="*/ 1868157 h 2076982"/>
              <a:gd name="connsiteX364" fmla="*/ 206260 w 2508259"/>
              <a:gd name="connsiteY364" fmla="*/ 1735070 h 2076982"/>
              <a:gd name="connsiteX365" fmla="*/ 194533 w 2508259"/>
              <a:gd name="connsiteY365" fmla="*/ 1742898 h 2076982"/>
              <a:gd name="connsiteX366" fmla="*/ 206260 w 2508259"/>
              <a:gd name="connsiteY366" fmla="*/ 1770298 h 2076982"/>
              <a:gd name="connsiteX367" fmla="*/ 245343 w 2508259"/>
              <a:gd name="connsiteY367" fmla="*/ 2048217 h 2076982"/>
              <a:gd name="connsiteX368" fmla="*/ 92917 w 2508259"/>
              <a:gd name="connsiteY368" fmla="*/ 1598067 h 2076982"/>
              <a:gd name="connsiteX369" fmla="*/ 30385 w 2508259"/>
              <a:gd name="connsiteY369" fmla="*/ 1136174 h 2076982"/>
              <a:gd name="connsiteX370" fmla="*/ 26477 w 2508259"/>
              <a:gd name="connsiteY370" fmla="*/ 1112689 h 2076982"/>
              <a:gd name="connsiteX371" fmla="*/ 46018 w 2508259"/>
              <a:gd name="connsiteY371" fmla="*/ 1136174 h 2076982"/>
              <a:gd name="connsiteX372" fmla="*/ 65560 w 2508259"/>
              <a:gd name="connsiteY372" fmla="*/ 1183147 h 2076982"/>
              <a:gd name="connsiteX373" fmla="*/ 73376 w 2508259"/>
              <a:gd name="connsiteY373" fmla="*/ 1128346 h 2076982"/>
              <a:gd name="connsiteX374" fmla="*/ 104643 w 2508259"/>
              <a:gd name="connsiteY374" fmla="*/ 588166 h 2076982"/>
              <a:gd name="connsiteX375" fmla="*/ 100735 w 2508259"/>
              <a:gd name="connsiteY375" fmla="*/ 568594 h 2076982"/>
              <a:gd name="connsiteX376" fmla="*/ 49925 w 2508259"/>
              <a:gd name="connsiteY376" fmla="*/ 1061801 h 2076982"/>
              <a:gd name="connsiteX377" fmla="*/ 34292 w 2508259"/>
              <a:gd name="connsiteY377" fmla="*/ 924800 h 2076982"/>
              <a:gd name="connsiteX378" fmla="*/ 22568 w 2508259"/>
              <a:gd name="connsiteY378" fmla="*/ 963943 h 2076982"/>
              <a:gd name="connsiteX379" fmla="*/ 81193 w 2508259"/>
              <a:gd name="connsiteY379" fmla="*/ 368962 h 2076982"/>
              <a:gd name="connsiteX380" fmla="*/ 159359 w 2508259"/>
              <a:gd name="connsiteY380" fmla="*/ 94960 h 2076982"/>
              <a:gd name="connsiteX381" fmla="*/ 272701 w 2508259"/>
              <a:gd name="connsiteY381" fmla="*/ 1014 h 2076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</a:cxnLst>
            <a:rect l="l" t="t" r="r" b="b"/>
            <a:pathLst>
              <a:path w="2508259" h="2076982">
                <a:moveTo>
                  <a:pt x="378694" y="1828796"/>
                </a:moveTo>
                <a:cubicBezTo>
                  <a:pt x="378694" y="1828796"/>
                  <a:pt x="374508" y="1832623"/>
                  <a:pt x="374508" y="1836451"/>
                </a:cubicBezTo>
                <a:cubicBezTo>
                  <a:pt x="374508" y="1840279"/>
                  <a:pt x="374508" y="1844106"/>
                  <a:pt x="378694" y="1847933"/>
                </a:cubicBezTo>
                <a:cubicBezTo>
                  <a:pt x="382881" y="1844106"/>
                  <a:pt x="387068" y="1836451"/>
                  <a:pt x="391253" y="1832623"/>
                </a:cubicBezTo>
                <a:cubicBezTo>
                  <a:pt x="387068" y="1832623"/>
                  <a:pt x="378694" y="1828796"/>
                  <a:pt x="378694" y="1828796"/>
                </a:cubicBezTo>
                <a:close/>
                <a:moveTo>
                  <a:pt x="554599" y="1778561"/>
                </a:moveTo>
                <a:cubicBezTo>
                  <a:pt x="550839" y="1797698"/>
                  <a:pt x="539562" y="1835972"/>
                  <a:pt x="539562" y="1835972"/>
                </a:cubicBezTo>
                <a:cubicBezTo>
                  <a:pt x="547080" y="1824490"/>
                  <a:pt x="562117" y="1805353"/>
                  <a:pt x="562117" y="1805353"/>
                </a:cubicBezTo>
                <a:cubicBezTo>
                  <a:pt x="558358" y="1801526"/>
                  <a:pt x="554599" y="1801526"/>
                  <a:pt x="554599" y="1801526"/>
                </a:cubicBezTo>
                <a:cubicBezTo>
                  <a:pt x="558358" y="1793871"/>
                  <a:pt x="565876" y="1778561"/>
                  <a:pt x="565876" y="1778561"/>
                </a:cubicBezTo>
                <a:cubicBezTo>
                  <a:pt x="562117" y="1778561"/>
                  <a:pt x="558358" y="1778561"/>
                  <a:pt x="554599" y="1778561"/>
                </a:cubicBezTo>
                <a:close/>
                <a:moveTo>
                  <a:pt x="593145" y="1713976"/>
                </a:moveTo>
                <a:cubicBezTo>
                  <a:pt x="585490" y="1730168"/>
                  <a:pt x="577835" y="1742313"/>
                  <a:pt x="570181" y="1746360"/>
                </a:cubicBezTo>
                <a:cubicBezTo>
                  <a:pt x="566353" y="1746360"/>
                  <a:pt x="562526" y="1742313"/>
                  <a:pt x="562526" y="1742313"/>
                </a:cubicBezTo>
                <a:cubicBezTo>
                  <a:pt x="562526" y="1750409"/>
                  <a:pt x="558699" y="1766601"/>
                  <a:pt x="558699" y="1766601"/>
                </a:cubicBezTo>
                <a:cubicBezTo>
                  <a:pt x="558699" y="1766601"/>
                  <a:pt x="562526" y="1762554"/>
                  <a:pt x="562526" y="1762554"/>
                </a:cubicBezTo>
                <a:cubicBezTo>
                  <a:pt x="570181" y="1762554"/>
                  <a:pt x="577835" y="1758505"/>
                  <a:pt x="589318" y="1758505"/>
                </a:cubicBezTo>
                <a:cubicBezTo>
                  <a:pt x="589318" y="1750409"/>
                  <a:pt x="593145" y="1742313"/>
                  <a:pt x="596972" y="1734217"/>
                </a:cubicBezTo>
                <a:cubicBezTo>
                  <a:pt x="596972" y="1734217"/>
                  <a:pt x="596972" y="1734217"/>
                  <a:pt x="593145" y="1713976"/>
                </a:cubicBezTo>
                <a:close/>
                <a:moveTo>
                  <a:pt x="656776" y="1606330"/>
                </a:moveTo>
                <a:cubicBezTo>
                  <a:pt x="645183" y="1625622"/>
                  <a:pt x="625861" y="1668063"/>
                  <a:pt x="606540" y="1702786"/>
                </a:cubicBezTo>
                <a:cubicBezTo>
                  <a:pt x="606540" y="1710502"/>
                  <a:pt x="606540" y="1718219"/>
                  <a:pt x="606540" y="1725935"/>
                </a:cubicBezTo>
                <a:cubicBezTo>
                  <a:pt x="625861" y="1683496"/>
                  <a:pt x="656776" y="1629480"/>
                  <a:pt x="656776" y="1606330"/>
                </a:cubicBezTo>
                <a:close/>
                <a:moveTo>
                  <a:pt x="980573" y="1594371"/>
                </a:moveTo>
                <a:cubicBezTo>
                  <a:pt x="910006" y="1680486"/>
                  <a:pt x="843359" y="1766601"/>
                  <a:pt x="847280" y="1762687"/>
                </a:cubicBezTo>
                <a:cubicBezTo>
                  <a:pt x="862962" y="1747029"/>
                  <a:pt x="937449" y="1668743"/>
                  <a:pt x="984494" y="1617856"/>
                </a:cubicBezTo>
                <a:cubicBezTo>
                  <a:pt x="984494" y="1610028"/>
                  <a:pt x="980573" y="1602201"/>
                  <a:pt x="980573" y="1594371"/>
                </a:cubicBezTo>
                <a:close/>
                <a:moveTo>
                  <a:pt x="274040" y="1587193"/>
                </a:moveTo>
                <a:cubicBezTo>
                  <a:pt x="281748" y="1645416"/>
                  <a:pt x="304871" y="1723047"/>
                  <a:pt x="324142" y="1792914"/>
                </a:cubicBezTo>
                <a:cubicBezTo>
                  <a:pt x="331850" y="1785150"/>
                  <a:pt x="335704" y="1777388"/>
                  <a:pt x="343411" y="1769625"/>
                </a:cubicBezTo>
                <a:cubicBezTo>
                  <a:pt x="331850" y="1715283"/>
                  <a:pt x="320289" y="1657061"/>
                  <a:pt x="316433" y="1633771"/>
                </a:cubicBezTo>
                <a:cubicBezTo>
                  <a:pt x="297164" y="1626009"/>
                  <a:pt x="285602" y="1606601"/>
                  <a:pt x="274040" y="1587193"/>
                </a:cubicBezTo>
                <a:close/>
                <a:moveTo>
                  <a:pt x="317098" y="1532176"/>
                </a:moveTo>
                <a:cubicBezTo>
                  <a:pt x="320987" y="1575109"/>
                  <a:pt x="340420" y="1672681"/>
                  <a:pt x="359857" y="1754642"/>
                </a:cubicBezTo>
                <a:cubicBezTo>
                  <a:pt x="367631" y="1746837"/>
                  <a:pt x="375405" y="1739031"/>
                  <a:pt x="379292" y="1731224"/>
                </a:cubicBezTo>
                <a:cubicBezTo>
                  <a:pt x="359857" y="1657070"/>
                  <a:pt x="336532" y="1539982"/>
                  <a:pt x="317098" y="1532176"/>
                </a:cubicBezTo>
                <a:close/>
                <a:moveTo>
                  <a:pt x="555510" y="1522608"/>
                </a:moveTo>
                <a:cubicBezTo>
                  <a:pt x="555510" y="1526495"/>
                  <a:pt x="555510" y="1526495"/>
                  <a:pt x="551523" y="1526495"/>
                </a:cubicBezTo>
                <a:cubicBezTo>
                  <a:pt x="555510" y="1538157"/>
                  <a:pt x="555510" y="1545932"/>
                  <a:pt x="555510" y="1553706"/>
                </a:cubicBezTo>
                <a:cubicBezTo>
                  <a:pt x="559498" y="1553706"/>
                  <a:pt x="559498" y="1549818"/>
                  <a:pt x="563484" y="1545932"/>
                </a:cubicBezTo>
                <a:cubicBezTo>
                  <a:pt x="559498" y="1542045"/>
                  <a:pt x="559498" y="1534269"/>
                  <a:pt x="555510" y="1522608"/>
                </a:cubicBezTo>
                <a:close/>
                <a:moveTo>
                  <a:pt x="965356" y="1520215"/>
                </a:moveTo>
                <a:cubicBezTo>
                  <a:pt x="938145" y="1551411"/>
                  <a:pt x="907049" y="1590404"/>
                  <a:pt x="907049" y="1590404"/>
                </a:cubicBezTo>
                <a:cubicBezTo>
                  <a:pt x="899273" y="1606003"/>
                  <a:pt x="883726" y="1633299"/>
                  <a:pt x="883726" y="1633299"/>
                </a:cubicBezTo>
                <a:cubicBezTo>
                  <a:pt x="895387" y="1629400"/>
                  <a:pt x="852628" y="1683993"/>
                  <a:pt x="848740" y="1691790"/>
                </a:cubicBezTo>
                <a:cubicBezTo>
                  <a:pt x="840966" y="1703489"/>
                  <a:pt x="778772" y="1804875"/>
                  <a:pt x="786546" y="1804875"/>
                </a:cubicBezTo>
                <a:cubicBezTo>
                  <a:pt x="848740" y="1715189"/>
                  <a:pt x="910935" y="1621601"/>
                  <a:pt x="965356" y="1524115"/>
                </a:cubicBezTo>
                <a:cubicBezTo>
                  <a:pt x="965356" y="1524115"/>
                  <a:pt x="965356" y="1520215"/>
                  <a:pt x="965356" y="1520215"/>
                </a:cubicBezTo>
                <a:close/>
                <a:moveTo>
                  <a:pt x="1139979" y="1508255"/>
                </a:moveTo>
                <a:cubicBezTo>
                  <a:pt x="1151722" y="1559191"/>
                  <a:pt x="1190865" y="1680652"/>
                  <a:pt x="1206523" y="1735505"/>
                </a:cubicBezTo>
                <a:cubicBezTo>
                  <a:pt x="1214352" y="1727670"/>
                  <a:pt x="1218267" y="1719833"/>
                  <a:pt x="1218267" y="1719833"/>
                </a:cubicBezTo>
                <a:cubicBezTo>
                  <a:pt x="1222180" y="1719833"/>
                  <a:pt x="1222180" y="1715915"/>
                  <a:pt x="1226095" y="1711997"/>
                </a:cubicBezTo>
                <a:cubicBezTo>
                  <a:pt x="1210437" y="1672816"/>
                  <a:pt x="1186952" y="1563108"/>
                  <a:pt x="1183037" y="1539600"/>
                </a:cubicBezTo>
                <a:cubicBezTo>
                  <a:pt x="1163465" y="1531763"/>
                  <a:pt x="1155637" y="1520010"/>
                  <a:pt x="1139979" y="1508255"/>
                </a:cubicBezTo>
                <a:close/>
                <a:moveTo>
                  <a:pt x="348195" y="1501078"/>
                </a:moveTo>
                <a:cubicBezTo>
                  <a:pt x="363915" y="1575234"/>
                  <a:pt x="375706" y="1649388"/>
                  <a:pt x="387496" y="1723544"/>
                </a:cubicBezTo>
                <a:cubicBezTo>
                  <a:pt x="391426" y="1715739"/>
                  <a:pt x="399286" y="1711835"/>
                  <a:pt x="403215" y="1704029"/>
                </a:cubicBezTo>
                <a:cubicBezTo>
                  <a:pt x="383565" y="1645485"/>
                  <a:pt x="375706" y="1590844"/>
                  <a:pt x="363915" y="1516691"/>
                </a:cubicBezTo>
                <a:cubicBezTo>
                  <a:pt x="356056" y="1512787"/>
                  <a:pt x="352125" y="1508883"/>
                  <a:pt x="348195" y="1501078"/>
                </a:cubicBezTo>
                <a:close/>
                <a:moveTo>
                  <a:pt x="547937" y="1484334"/>
                </a:moveTo>
                <a:cubicBezTo>
                  <a:pt x="547937" y="1488321"/>
                  <a:pt x="544348" y="1488321"/>
                  <a:pt x="544348" y="1488321"/>
                </a:cubicBezTo>
                <a:cubicBezTo>
                  <a:pt x="544348" y="1496295"/>
                  <a:pt x="547937" y="1500281"/>
                  <a:pt x="547937" y="1508255"/>
                </a:cubicBezTo>
                <a:cubicBezTo>
                  <a:pt x="547937" y="1504268"/>
                  <a:pt x="551524" y="1500281"/>
                  <a:pt x="551524" y="1500281"/>
                </a:cubicBezTo>
                <a:cubicBezTo>
                  <a:pt x="551524" y="1496295"/>
                  <a:pt x="547937" y="1492309"/>
                  <a:pt x="547937" y="1484334"/>
                </a:cubicBezTo>
                <a:close/>
                <a:moveTo>
                  <a:pt x="1187821" y="1460413"/>
                </a:moveTo>
                <a:cubicBezTo>
                  <a:pt x="1187821" y="1495576"/>
                  <a:pt x="1226361" y="1632324"/>
                  <a:pt x="1234069" y="1694839"/>
                </a:cubicBezTo>
                <a:cubicBezTo>
                  <a:pt x="1241776" y="1683117"/>
                  <a:pt x="1249485" y="1667489"/>
                  <a:pt x="1257193" y="1651861"/>
                </a:cubicBezTo>
                <a:cubicBezTo>
                  <a:pt x="1245631" y="1640140"/>
                  <a:pt x="1210945" y="1464320"/>
                  <a:pt x="1187821" y="1460413"/>
                </a:cubicBezTo>
                <a:close/>
                <a:moveTo>
                  <a:pt x="1218918" y="1436492"/>
                </a:moveTo>
                <a:cubicBezTo>
                  <a:pt x="1234467" y="1506950"/>
                  <a:pt x="1246128" y="1577408"/>
                  <a:pt x="1257790" y="1651781"/>
                </a:cubicBezTo>
                <a:cubicBezTo>
                  <a:pt x="1265563" y="1640038"/>
                  <a:pt x="1273339" y="1624381"/>
                  <a:pt x="1281112" y="1616553"/>
                </a:cubicBezTo>
                <a:cubicBezTo>
                  <a:pt x="1253902" y="1561751"/>
                  <a:pt x="1246128" y="1514780"/>
                  <a:pt x="1230579" y="1444322"/>
                </a:cubicBezTo>
                <a:cubicBezTo>
                  <a:pt x="1226691" y="1440407"/>
                  <a:pt x="1222805" y="1440407"/>
                  <a:pt x="1218918" y="1436492"/>
                </a:cubicBezTo>
                <a:close/>
                <a:moveTo>
                  <a:pt x="532387" y="1429315"/>
                </a:moveTo>
                <a:cubicBezTo>
                  <a:pt x="535976" y="1441058"/>
                  <a:pt x="535976" y="1452800"/>
                  <a:pt x="535976" y="1460630"/>
                </a:cubicBezTo>
                <a:cubicBezTo>
                  <a:pt x="539563" y="1464545"/>
                  <a:pt x="539563" y="1468459"/>
                  <a:pt x="539563" y="1472373"/>
                </a:cubicBezTo>
                <a:cubicBezTo>
                  <a:pt x="539563" y="1468459"/>
                  <a:pt x="539563" y="1464545"/>
                  <a:pt x="539563" y="1464545"/>
                </a:cubicBezTo>
                <a:cubicBezTo>
                  <a:pt x="539563" y="1452800"/>
                  <a:pt x="535976" y="1441058"/>
                  <a:pt x="532387" y="1429315"/>
                </a:cubicBezTo>
                <a:close/>
                <a:moveTo>
                  <a:pt x="1138185" y="1391042"/>
                </a:moveTo>
                <a:cubicBezTo>
                  <a:pt x="1134299" y="1394929"/>
                  <a:pt x="1134299" y="1394929"/>
                  <a:pt x="1130411" y="1398817"/>
                </a:cubicBezTo>
                <a:cubicBezTo>
                  <a:pt x="1145960" y="1426026"/>
                  <a:pt x="1161509" y="1453236"/>
                  <a:pt x="1161509" y="1453236"/>
                </a:cubicBezTo>
                <a:cubicBezTo>
                  <a:pt x="1157621" y="1433801"/>
                  <a:pt x="1149848" y="1398817"/>
                  <a:pt x="1149848" y="1398817"/>
                </a:cubicBezTo>
                <a:cubicBezTo>
                  <a:pt x="1145960" y="1398817"/>
                  <a:pt x="1142072" y="1402703"/>
                  <a:pt x="1142072" y="1402703"/>
                </a:cubicBezTo>
                <a:cubicBezTo>
                  <a:pt x="1138185" y="1398817"/>
                  <a:pt x="1138185" y="1394929"/>
                  <a:pt x="1138185" y="1391042"/>
                </a:cubicBezTo>
                <a:close/>
                <a:moveTo>
                  <a:pt x="939043" y="1391042"/>
                </a:moveTo>
                <a:cubicBezTo>
                  <a:pt x="891646" y="1461567"/>
                  <a:pt x="812651" y="1563438"/>
                  <a:pt x="773153" y="1610456"/>
                </a:cubicBezTo>
                <a:cubicBezTo>
                  <a:pt x="773153" y="1614374"/>
                  <a:pt x="769203" y="1618292"/>
                  <a:pt x="769203" y="1618292"/>
                </a:cubicBezTo>
                <a:cubicBezTo>
                  <a:pt x="777102" y="1614374"/>
                  <a:pt x="788952" y="1602619"/>
                  <a:pt x="788952" y="1602619"/>
                </a:cubicBezTo>
                <a:cubicBezTo>
                  <a:pt x="840299" y="1536011"/>
                  <a:pt x="891646" y="1469405"/>
                  <a:pt x="939043" y="1402797"/>
                </a:cubicBezTo>
                <a:cubicBezTo>
                  <a:pt x="939043" y="1398879"/>
                  <a:pt x="939043" y="1394959"/>
                  <a:pt x="939043" y="1391042"/>
                </a:cubicBezTo>
                <a:close/>
                <a:moveTo>
                  <a:pt x="257296" y="1391042"/>
                </a:moveTo>
                <a:cubicBezTo>
                  <a:pt x="253309" y="1394929"/>
                  <a:pt x="249322" y="1406591"/>
                  <a:pt x="245335" y="1406591"/>
                </a:cubicBezTo>
                <a:cubicBezTo>
                  <a:pt x="261281" y="1441575"/>
                  <a:pt x="273243" y="1480446"/>
                  <a:pt x="293178" y="1515431"/>
                </a:cubicBezTo>
                <a:cubicBezTo>
                  <a:pt x="285202" y="1488220"/>
                  <a:pt x="273243" y="1437687"/>
                  <a:pt x="273243" y="1437687"/>
                </a:cubicBezTo>
                <a:cubicBezTo>
                  <a:pt x="273243" y="1437687"/>
                  <a:pt x="265269" y="1441575"/>
                  <a:pt x="265269" y="1441575"/>
                </a:cubicBezTo>
                <a:cubicBezTo>
                  <a:pt x="261281" y="1426026"/>
                  <a:pt x="257296" y="1391042"/>
                  <a:pt x="257296" y="1391042"/>
                </a:cubicBezTo>
                <a:close/>
                <a:moveTo>
                  <a:pt x="434311" y="1355161"/>
                </a:moveTo>
                <a:cubicBezTo>
                  <a:pt x="438226" y="1370805"/>
                  <a:pt x="457797" y="1488131"/>
                  <a:pt x="477369" y="1589816"/>
                </a:cubicBezTo>
                <a:cubicBezTo>
                  <a:pt x="481284" y="1578082"/>
                  <a:pt x="489113" y="1566349"/>
                  <a:pt x="496941" y="1558527"/>
                </a:cubicBezTo>
                <a:cubicBezTo>
                  <a:pt x="500855" y="1570261"/>
                  <a:pt x="504769" y="1585904"/>
                  <a:pt x="500855" y="1601548"/>
                </a:cubicBezTo>
                <a:cubicBezTo>
                  <a:pt x="508684" y="1597638"/>
                  <a:pt x="512599" y="1597638"/>
                  <a:pt x="520427" y="1593726"/>
                </a:cubicBezTo>
                <a:cubicBezTo>
                  <a:pt x="453883" y="1503775"/>
                  <a:pt x="496941" y="1445112"/>
                  <a:pt x="434311" y="1355161"/>
                </a:cubicBezTo>
                <a:close/>
                <a:moveTo>
                  <a:pt x="699833" y="1340808"/>
                </a:moveTo>
                <a:cubicBezTo>
                  <a:pt x="684141" y="1364131"/>
                  <a:pt x="640987" y="1422440"/>
                  <a:pt x="601756" y="1472972"/>
                </a:cubicBezTo>
                <a:cubicBezTo>
                  <a:pt x="601756" y="1480746"/>
                  <a:pt x="601756" y="1488521"/>
                  <a:pt x="601756" y="1496295"/>
                </a:cubicBezTo>
                <a:cubicBezTo>
                  <a:pt x="640987" y="1441875"/>
                  <a:pt x="684141" y="1375792"/>
                  <a:pt x="699833" y="1352470"/>
                </a:cubicBezTo>
                <a:cubicBezTo>
                  <a:pt x="699833" y="1348583"/>
                  <a:pt x="699833" y="1340808"/>
                  <a:pt x="699833" y="1340808"/>
                </a:cubicBezTo>
                <a:close/>
                <a:moveTo>
                  <a:pt x="1305033" y="1319279"/>
                </a:moveTo>
                <a:cubicBezTo>
                  <a:pt x="1308979" y="1338913"/>
                  <a:pt x="1332663" y="1448859"/>
                  <a:pt x="1348450" y="1527392"/>
                </a:cubicBezTo>
                <a:cubicBezTo>
                  <a:pt x="1360292" y="1511686"/>
                  <a:pt x="1372133" y="1499906"/>
                  <a:pt x="1383974" y="1480272"/>
                </a:cubicBezTo>
                <a:cubicBezTo>
                  <a:pt x="1320822" y="1421373"/>
                  <a:pt x="1364239" y="1378179"/>
                  <a:pt x="1305033" y="1319279"/>
                </a:cubicBezTo>
                <a:close/>
                <a:moveTo>
                  <a:pt x="398177" y="1316887"/>
                </a:moveTo>
                <a:cubicBezTo>
                  <a:pt x="386469" y="1387198"/>
                  <a:pt x="429402" y="1516098"/>
                  <a:pt x="452820" y="1625469"/>
                </a:cubicBezTo>
                <a:cubicBezTo>
                  <a:pt x="456722" y="1621563"/>
                  <a:pt x="456722" y="1617657"/>
                  <a:pt x="460626" y="1613750"/>
                </a:cubicBezTo>
                <a:cubicBezTo>
                  <a:pt x="437207" y="1500474"/>
                  <a:pt x="413790" y="1352042"/>
                  <a:pt x="405984" y="1324700"/>
                </a:cubicBezTo>
                <a:cubicBezTo>
                  <a:pt x="405984" y="1324700"/>
                  <a:pt x="398177" y="1316887"/>
                  <a:pt x="398177" y="1316887"/>
                </a:cubicBezTo>
                <a:close/>
                <a:moveTo>
                  <a:pt x="1270292" y="1300142"/>
                </a:moveTo>
                <a:cubicBezTo>
                  <a:pt x="1254800" y="1358657"/>
                  <a:pt x="1312894" y="1467884"/>
                  <a:pt x="1328386" y="1553704"/>
                </a:cubicBezTo>
                <a:cubicBezTo>
                  <a:pt x="1332259" y="1549803"/>
                  <a:pt x="1332259" y="1545902"/>
                  <a:pt x="1336132" y="1542002"/>
                </a:cubicBezTo>
                <a:cubicBezTo>
                  <a:pt x="1312894" y="1463983"/>
                  <a:pt x="1285784" y="1327449"/>
                  <a:pt x="1278037" y="1304043"/>
                </a:cubicBezTo>
                <a:cubicBezTo>
                  <a:pt x="1278037" y="1304043"/>
                  <a:pt x="1270292" y="1300142"/>
                  <a:pt x="1270292" y="1300142"/>
                </a:cubicBezTo>
                <a:close/>
                <a:moveTo>
                  <a:pt x="1063432" y="1096814"/>
                </a:moveTo>
                <a:cubicBezTo>
                  <a:pt x="1063432" y="1096814"/>
                  <a:pt x="1063432" y="1104606"/>
                  <a:pt x="1063432" y="1104606"/>
                </a:cubicBezTo>
                <a:cubicBezTo>
                  <a:pt x="1071087" y="1131875"/>
                  <a:pt x="1082569" y="1186417"/>
                  <a:pt x="1090224" y="1233165"/>
                </a:cubicBezTo>
                <a:cubicBezTo>
                  <a:pt x="1090224" y="1233165"/>
                  <a:pt x="1090224" y="1233165"/>
                  <a:pt x="1097878" y="1229269"/>
                </a:cubicBezTo>
                <a:cubicBezTo>
                  <a:pt x="1097878" y="1229269"/>
                  <a:pt x="1101706" y="1225373"/>
                  <a:pt x="1101706" y="1225373"/>
                </a:cubicBezTo>
                <a:cubicBezTo>
                  <a:pt x="1090224" y="1182520"/>
                  <a:pt x="1082569" y="1135772"/>
                  <a:pt x="1067260" y="1104606"/>
                </a:cubicBezTo>
                <a:cubicBezTo>
                  <a:pt x="1067260" y="1104606"/>
                  <a:pt x="1063432" y="1096814"/>
                  <a:pt x="1063432" y="1096814"/>
                </a:cubicBezTo>
                <a:close/>
                <a:moveTo>
                  <a:pt x="902684" y="1070500"/>
                </a:moveTo>
                <a:cubicBezTo>
                  <a:pt x="902684" y="1086158"/>
                  <a:pt x="891201" y="1105730"/>
                  <a:pt x="898856" y="1113558"/>
                </a:cubicBezTo>
                <a:cubicBezTo>
                  <a:pt x="902684" y="1113558"/>
                  <a:pt x="906510" y="1113558"/>
                  <a:pt x="910338" y="1109643"/>
                </a:cubicBezTo>
                <a:cubicBezTo>
                  <a:pt x="910338" y="1097901"/>
                  <a:pt x="906510" y="1082243"/>
                  <a:pt x="902684" y="1070500"/>
                </a:cubicBezTo>
                <a:close/>
                <a:moveTo>
                  <a:pt x="898378" y="1041795"/>
                </a:moveTo>
                <a:cubicBezTo>
                  <a:pt x="895985" y="1045783"/>
                  <a:pt x="895985" y="1049769"/>
                  <a:pt x="895985" y="1053757"/>
                </a:cubicBezTo>
                <a:cubicBezTo>
                  <a:pt x="895985" y="1053757"/>
                  <a:pt x="898378" y="1053757"/>
                  <a:pt x="898378" y="1053757"/>
                </a:cubicBezTo>
                <a:cubicBezTo>
                  <a:pt x="898378" y="1049769"/>
                  <a:pt x="898378" y="1045783"/>
                  <a:pt x="898378" y="1041795"/>
                </a:cubicBezTo>
                <a:close/>
                <a:moveTo>
                  <a:pt x="195101" y="1008305"/>
                </a:moveTo>
                <a:cubicBezTo>
                  <a:pt x="199090" y="1043375"/>
                  <a:pt x="203075" y="1074544"/>
                  <a:pt x="207063" y="1109613"/>
                </a:cubicBezTo>
                <a:cubicBezTo>
                  <a:pt x="215035" y="1168059"/>
                  <a:pt x="234971" y="1281055"/>
                  <a:pt x="234971" y="1335604"/>
                </a:cubicBezTo>
                <a:cubicBezTo>
                  <a:pt x="230984" y="1339501"/>
                  <a:pt x="223010" y="1343397"/>
                  <a:pt x="223010" y="1343397"/>
                </a:cubicBezTo>
                <a:cubicBezTo>
                  <a:pt x="230984" y="1355087"/>
                  <a:pt x="238958" y="1386258"/>
                  <a:pt x="238958" y="1386258"/>
                </a:cubicBezTo>
                <a:cubicBezTo>
                  <a:pt x="238958" y="1382361"/>
                  <a:pt x="238958" y="1370672"/>
                  <a:pt x="238958" y="1370672"/>
                </a:cubicBezTo>
                <a:cubicBezTo>
                  <a:pt x="246931" y="1355087"/>
                  <a:pt x="250917" y="1343397"/>
                  <a:pt x="254906" y="1327812"/>
                </a:cubicBezTo>
                <a:cubicBezTo>
                  <a:pt x="238958" y="1253780"/>
                  <a:pt x="226996" y="1183644"/>
                  <a:pt x="215035" y="1105717"/>
                </a:cubicBezTo>
                <a:cubicBezTo>
                  <a:pt x="211049" y="1078441"/>
                  <a:pt x="207063" y="1031684"/>
                  <a:pt x="195101" y="1008305"/>
                </a:cubicBezTo>
                <a:close/>
                <a:moveTo>
                  <a:pt x="1844427" y="816067"/>
                </a:moveTo>
                <a:cubicBezTo>
                  <a:pt x="1739302" y="1031282"/>
                  <a:pt x="1618602" y="1238672"/>
                  <a:pt x="1494010" y="1446061"/>
                </a:cubicBezTo>
                <a:cubicBezTo>
                  <a:pt x="1536838" y="1387367"/>
                  <a:pt x="1622496" y="1258237"/>
                  <a:pt x="1622496" y="1258237"/>
                </a:cubicBezTo>
                <a:cubicBezTo>
                  <a:pt x="1641964" y="1230845"/>
                  <a:pt x="1669218" y="1176063"/>
                  <a:pt x="1669218" y="1176063"/>
                </a:cubicBezTo>
                <a:cubicBezTo>
                  <a:pt x="1653645" y="1191716"/>
                  <a:pt x="1727621" y="1066500"/>
                  <a:pt x="1735409" y="1058673"/>
                </a:cubicBezTo>
                <a:cubicBezTo>
                  <a:pt x="1747089" y="1031282"/>
                  <a:pt x="1860001" y="812154"/>
                  <a:pt x="1844427" y="816067"/>
                </a:cubicBezTo>
                <a:close/>
                <a:moveTo>
                  <a:pt x="949636" y="757136"/>
                </a:moveTo>
                <a:cubicBezTo>
                  <a:pt x="930841" y="874567"/>
                  <a:pt x="934599" y="988083"/>
                  <a:pt x="927082" y="1101598"/>
                </a:cubicBezTo>
                <a:cubicBezTo>
                  <a:pt x="934599" y="1097684"/>
                  <a:pt x="942119" y="1093770"/>
                  <a:pt x="945878" y="1089856"/>
                </a:cubicBezTo>
                <a:cubicBezTo>
                  <a:pt x="945878" y="980253"/>
                  <a:pt x="949636" y="882395"/>
                  <a:pt x="953396" y="772793"/>
                </a:cubicBezTo>
                <a:cubicBezTo>
                  <a:pt x="953396" y="768879"/>
                  <a:pt x="949636" y="757136"/>
                  <a:pt x="949636" y="757136"/>
                </a:cubicBezTo>
                <a:close/>
                <a:moveTo>
                  <a:pt x="1289486" y="749959"/>
                </a:moveTo>
                <a:cubicBezTo>
                  <a:pt x="1281352" y="796766"/>
                  <a:pt x="1273220" y="843574"/>
                  <a:pt x="1269153" y="890383"/>
                </a:cubicBezTo>
                <a:cubicBezTo>
                  <a:pt x="1269153" y="905984"/>
                  <a:pt x="1273220" y="944990"/>
                  <a:pt x="1273220" y="944990"/>
                </a:cubicBezTo>
                <a:cubicBezTo>
                  <a:pt x="1281352" y="933290"/>
                  <a:pt x="1277286" y="1019102"/>
                  <a:pt x="1277286" y="1026905"/>
                </a:cubicBezTo>
                <a:cubicBezTo>
                  <a:pt x="1281352" y="1030804"/>
                  <a:pt x="1285419" y="1062011"/>
                  <a:pt x="1285419" y="1062011"/>
                </a:cubicBezTo>
                <a:cubicBezTo>
                  <a:pt x="1285419" y="1081514"/>
                  <a:pt x="1301685" y="1182929"/>
                  <a:pt x="1309819" y="1182929"/>
                </a:cubicBezTo>
                <a:cubicBezTo>
                  <a:pt x="1305752" y="1143924"/>
                  <a:pt x="1301685" y="1101017"/>
                  <a:pt x="1297619" y="1058110"/>
                </a:cubicBezTo>
                <a:cubicBezTo>
                  <a:pt x="1289486" y="952793"/>
                  <a:pt x="1285419" y="859178"/>
                  <a:pt x="1289486" y="749959"/>
                </a:cubicBezTo>
                <a:close/>
                <a:moveTo>
                  <a:pt x="2130308" y="709294"/>
                </a:moveTo>
                <a:cubicBezTo>
                  <a:pt x="2126389" y="713217"/>
                  <a:pt x="2122469" y="724987"/>
                  <a:pt x="2122469" y="724987"/>
                </a:cubicBezTo>
                <a:cubicBezTo>
                  <a:pt x="2106794" y="732833"/>
                  <a:pt x="2098956" y="744601"/>
                  <a:pt x="2087199" y="756371"/>
                </a:cubicBezTo>
                <a:cubicBezTo>
                  <a:pt x="2051928" y="842678"/>
                  <a:pt x="1965710" y="1023137"/>
                  <a:pt x="1946116" y="1101598"/>
                </a:cubicBezTo>
                <a:cubicBezTo>
                  <a:pt x="1989225" y="1011368"/>
                  <a:pt x="2059765" y="834832"/>
                  <a:pt x="2106794" y="760293"/>
                </a:cubicBezTo>
                <a:cubicBezTo>
                  <a:pt x="2110713" y="760293"/>
                  <a:pt x="2114632" y="760293"/>
                  <a:pt x="2114632" y="760293"/>
                </a:cubicBezTo>
                <a:cubicBezTo>
                  <a:pt x="2118551" y="744601"/>
                  <a:pt x="2130308" y="709294"/>
                  <a:pt x="2130308" y="709294"/>
                </a:cubicBezTo>
                <a:close/>
                <a:moveTo>
                  <a:pt x="441488" y="577728"/>
                </a:moveTo>
                <a:cubicBezTo>
                  <a:pt x="429827" y="640334"/>
                  <a:pt x="418166" y="699028"/>
                  <a:pt x="410390" y="761634"/>
                </a:cubicBezTo>
                <a:cubicBezTo>
                  <a:pt x="410390" y="785112"/>
                  <a:pt x="410390" y="835980"/>
                  <a:pt x="410390" y="835980"/>
                </a:cubicBezTo>
                <a:cubicBezTo>
                  <a:pt x="418166" y="820328"/>
                  <a:pt x="414278" y="929890"/>
                  <a:pt x="414278" y="941629"/>
                </a:cubicBezTo>
                <a:cubicBezTo>
                  <a:pt x="418166" y="984669"/>
                  <a:pt x="418166" y="1027713"/>
                  <a:pt x="422052" y="1070755"/>
                </a:cubicBezTo>
                <a:cubicBezTo>
                  <a:pt x="425939" y="1082493"/>
                  <a:pt x="433713" y="1168577"/>
                  <a:pt x="437601" y="1156839"/>
                </a:cubicBezTo>
                <a:cubicBezTo>
                  <a:pt x="437601" y="1145099"/>
                  <a:pt x="433713" y="1070755"/>
                  <a:pt x="433713" y="1070755"/>
                </a:cubicBezTo>
                <a:cubicBezTo>
                  <a:pt x="425939" y="898586"/>
                  <a:pt x="429827" y="749896"/>
                  <a:pt x="441488" y="577728"/>
                </a:cubicBezTo>
                <a:close/>
                <a:moveTo>
                  <a:pt x="2161404" y="560984"/>
                </a:moveTo>
                <a:cubicBezTo>
                  <a:pt x="2149662" y="588564"/>
                  <a:pt x="2130090" y="643723"/>
                  <a:pt x="2130090" y="643723"/>
                </a:cubicBezTo>
                <a:cubicBezTo>
                  <a:pt x="2134004" y="643723"/>
                  <a:pt x="2137919" y="643723"/>
                  <a:pt x="2137919" y="643723"/>
                </a:cubicBezTo>
                <a:cubicBezTo>
                  <a:pt x="2130090" y="663422"/>
                  <a:pt x="2118346" y="694942"/>
                  <a:pt x="2118346" y="694942"/>
                </a:cubicBezTo>
                <a:cubicBezTo>
                  <a:pt x="2122261" y="694942"/>
                  <a:pt x="2130090" y="691001"/>
                  <a:pt x="2134004" y="691001"/>
                </a:cubicBezTo>
                <a:cubicBezTo>
                  <a:pt x="2145747" y="647662"/>
                  <a:pt x="2161404" y="560984"/>
                  <a:pt x="2161404" y="560984"/>
                </a:cubicBezTo>
                <a:close/>
                <a:moveTo>
                  <a:pt x="272701" y="1014"/>
                </a:moveTo>
                <a:cubicBezTo>
                  <a:pt x="280516" y="16672"/>
                  <a:pt x="253158" y="79302"/>
                  <a:pt x="264885" y="91045"/>
                </a:cubicBezTo>
                <a:cubicBezTo>
                  <a:pt x="284426" y="87130"/>
                  <a:pt x="327417" y="12757"/>
                  <a:pt x="346959" y="8844"/>
                </a:cubicBezTo>
                <a:cubicBezTo>
                  <a:pt x="366501" y="16672"/>
                  <a:pt x="374316" y="32330"/>
                  <a:pt x="393859" y="40157"/>
                </a:cubicBezTo>
                <a:cubicBezTo>
                  <a:pt x="425124" y="47987"/>
                  <a:pt x="456391" y="20587"/>
                  <a:pt x="440757" y="63644"/>
                </a:cubicBezTo>
                <a:cubicBezTo>
                  <a:pt x="409492" y="141930"/>
                  <a:pt x="386041" y="212389"/>
                  <a:pt x="366501" y="290676"/>
                </a:cubicBezTo>
                <a:cubicBezTo>
                  <a:pt x="366501" y="306334"/>
                  <a:pt x="366501" y="333734"/>
                  <a:pt x="366501" y="333734"/>
                </a:cubicBezTo>
                <a:cubicBezTo>
                  <a:pt x="378225" y="314162"/>
                  <a:pt x="374316" y="278933"/>
                  <a:pt x="393859" y="271104"/>
                </a:cubicBezTo>
                <a:cubicBezTo>
                  <a:pt x="405584" y="314162"/>
                  <a:pt x="386041" y="357219"/>
                  <a:pt x="366501" y="400277"/>
                </a:cubicBezTo>
                <a:cubicBezTo>
                  <a:pt x="339141" y="580338"/>
                  <a:pt x="315691" y="717339"/>
                  <a:pt x="300058" y="901313"/>
                </a:cubicBezTo>
                <a:cubicBezTo>
                  <a:pt x="300058" y="905228"/>
                  <a:pt x="303967" y="913056"/>
                  <a:pt x="303967" y="913056"/>
                </a:cubicBezTo>
                <a:cubicBezTo>
                  <a:pt x="303967" y="901313"/>
                  <a:pt x="307876" y="877827"/>
                  <a:pt x="307876" y="877827"/>
                </a:cubicBezTo>
                <a:cubicBezTo>
                  <a:pt x="319601" y="729082"/>
                  <a:pt x="339141" y="599908"/>
                  <a:pt x="366501" y="455078"/>
                </a:cubicBezTo>
                <a:cubicBezTo>
                  <a:pt x="370408" y="435507"/>
                  <a:pt x="378225" y="404192"/>
                  <a:pt x="378225" y="404192"/>
                </a:cubicBezTo>
                <a:cubicBezTo>
                  <a:pt x="386041" y="400277"/>
                  <a:pt x="397766" y="400277"/>
                  <a:pt x="397766" y="400277"/>
                </a:cubicBezTo>
                <a:cubicBezTo>
                  <a:pt x="405584" y="380706"/>
                  <a:pt x="421217" y="345477"/>
                  <a:pt x="421217" y="345477"/>
                </a:cubicBezTo>
                <a:cubicBezTo>
                  <a:pt x="425124" y="321991"/>
                  <a:pt x="440757" y="239789"/>
                  <a:pt x="452484" y="220218"/>
                </a:cubicBezTo>
                <a:cubicBezTo>
                  <a:pt x="452484" y="220218"/>
                  <a:pt x="452484" y="220218"/>
                  <a:pt x="487658" y="173246"/>
                </a:cubicBezTo>
                <a:cubicBezTo>
                  <a:pt x="503292" y="145845"/>
                  <a:pt x="534558" y="87130"/>
                  <a:pt x="569733" y="83215"/>
                </a:cubicBezTo>
                <a:cubicBezTo>
                  <a:pt x="565824" y="91045"/>
                  <a:pt x="561916" y="98872"/>
                  <a:pt x="561916" y="98872"/>
                </a:cubicBezTo>
                <a:cubicBezTo>
                  <a:pt x="558007" y="122360"/>
                  <a:pt x="585365" y="173246"/>
                  <a:pt x="581458" y="196731"/>
                </a:cubicBezTo>
                <a:cubicBezTo>
                  <a:pt x="581458" y="200646"/>
                  <a:pt x="573640" y="212389"/>
                  <a:pt x="573640" y="212389"/>
                </a:cubicBezTo>
                <a:cubicBezTo>
                  <a:pt x="573640" y="212389"/>
                  <a:pt x="577550" y="208475"/>
                  <a:pt x="577550" y="208475"/>
                </a:cubicBezTo>
                <a:cubicBezTo>
                  <a:pt x="573640" y="224133"/>
                  <a:pt x="565824" y="247618"/>
                  <a:pt x="565824" y="247618"/>
                </a:cubicBezTo>
                <a:cubicBezTo>
                  <a:pt x="554100" y="263276"/>
                  <a:pt x="565824" y="325904"/>
                  <a:pt x="550191" y="380706"/>
                </a:cubicBezTo>
                <a:cubicBezTo>
                  <a:pt x="585365" y="1132261"/>
                  <a:pt x="593183" y="1218376"/>
                  <a:pt x="597092" y="1351463"/>
                </a:cubicBezTo>
                <a:cubicBezTo>
                  <a:pt x="636174" y="1304492"/>
                  <a:pt x="679165" y="1257519"/>
                  <a:pt x="714341" y="1218376"/>
                </a:cubicBezTo>
                <a:cubicBezTo>
                  <a:pt x="745606" y="1147917"/>
                  <a:pt x="749515" y="1144004"/>
                  <a:pt x="800324" y="1085288"/>
                </a:cubicBezTo>
                <a:cubicBezTo>
                  <a:pt x="815957" y="1085288"/>
                  <a:pt x="847223" y="1057888"/>
                  <a:pt x="878489" y="1050059"/>
                </a:cubicBezTo>
                <a:cubicBezTo>
                  <a:pt x="831590" y="916970"/>
                  <a:pt x="870673" y="744739"/>
                  <a:pt x="917574" y="603823"/>
                </a:cubicBezTo>
                <a:cubicBezTo>
                  <a:pt x="925390" y="509880"/>
                  <a:pt x="933207" y="482478"/>
                  <a:pt x="976199" y="396363"/>
                </a:cubicBezTo>
                <a:cubicBezTo>
                  <a:pt x="995739" y="388535"/>
                  <a:pt x="1038731" y="321991"/>
                  <a:pt x="1081722" y="337648"/>
                </a:cubicBezTo>
                <a:cubicBezTo>
                  <a:pt x="1089540" y="345477"/>
                  <a:pt x="1066088" y="392449"/>
                  <a:pt x="1081722" y="400277"/>
                </a:cubicBezTo>
                <a:cubicBezTo>
                  <a:pt x="1097356" y="400277"/>
                  <a:pt x="1136439" y="349392"/>
                  <a:pt x="1155981" y="353306"/>
                </a:cubicBezTo>
                <a:cubicBezTo>
                  <a:pt x="1171614" y="361134"/>
                  <a:pt x="1183338" y="368962"/>
                  <a:pt x="1198972" y="380706"/>
                </a:cubicBezTo>
                <a:cubicBezTo>
                  <a:pt x="1226330" y="388535"/>
                  <a:pt x="1257596" y="376791"/>
                  <a:pt x="1249781" y="404192"/>
                </a:cubicBezTo>
                <a:cubicBezTo>
                  <a:pt x="1222423" y="455078"/>
                  <a:pt x="1206790" y="494223"/>
                  <a:pt x="1195063" y="549023"/>
                </a:cubicBezTo>
                <a:cubicBezTo>
                  <a:pt x="1195063" y="560765"/>
                  <a:pt x="1198972" y="580338"/>
                  <a:pt x="1198972" y="580338"/>
                </a:cubicBezTo>
                <a:cubicBezTo>
                  <a:pt x="1206790" y="564680"/>
                  <a:pt x="1202880" y="541193"/>
                  <a:pt x="1218514" y="537280"/>
                </a:cubicBezTo>
                <a:cubicBezTo>
                  <a:pt x="1234147" y="568594"/>
                  <a:pt x="1218514" y="595995"/>
                  <a:pt x="1202880" y="627309"/>
                </a:cubicBezTo>
                <a:cubicBezTo>
                  <a:pt x="1187247" y="764312"/>
                  <a:pt x="1171614" y="862170"/>
                  <a:pt x="1163798" y="1003086"/>
                </a:cubicBezTo>
                <a:cubicBezTo>
                  <a:pt x="1163798" y="1007001"/>
                  <a:pt x="1167705" y="1014829"/>
                  <a:pt x="1167705" y="1014829"/>
                </a:cubicBezTo>
                <a:cubicBezTo>
                  <a:pt x="1167705" y="1003086"/>
                  <a:pt x="1171614" y="983515"/>
                  <a:pt x="1171614" y="983515"/>
                </a:cubicBezTo>
                <a:cubicBezTo>
                  <a:pt x="1175522" y="873913"/>
                  <a:pt x="1187247" y="776054"/>
                  <a:pt x="1206790" y="662539"/>
                </a:cubicBezTo>
                <a:cubicBezTo>
                  <a:pt x="1210697" y="650796"/>
                  <a:pt x="1214605" y="627309"/>
                  <a:pt x="1214605" y="627309"/>
                </a:cubicBezTo>
                <a:cubicBezTo>
                  <a:pt x="1222423" y="627309"/>
                  <a:pt x="1234147" y="627309"/>
                  <a:pt x="1234147" y="627309"/>
                </a:cubicBezTo>
                <a:cubicBezTo>
                  <a:pt x="1241963" y="611652"/>
                  <a:pt x="1253688" y="588166"/>
                  <a:pt x="1253688" y="588166"/>
                </a:cubicBezTo>
                <a:cubicBezTo>
                  <a:pt x="1257596" y="572509"/>
                  <a:pt x="1265414" y="517707"/>
                  <a:pt x="1277139" y="505965"/>
                </a:cubicBezTo>
                <a:cubicBezTo>
                  <a:pt x="1277139" y="505965"/>
                  <a:pt x="1277139" y="505965"/>
                  <a:pt x="1300588" y="478564"/>
                </a:cubicBezTo>
                <a:cubicBezTo>
                  <a:pt x="1324039" y="458992"/>
                  <a:pt x="1343580" y="431592"/>
                  <a:pt x="1370938" y="435507"/>
                </a:cubicBezTo>
                <a:cubicBezTo>
                  <a:pt x="1370938" y="439420"/>
                  <a:pt x="1367030" y="443335"/>
                  <a:pt x="1367030" y="443335"/>
                </a:cubicBezTo>
                <a:cubicBezTo>
                  <a:pt x="1367030" y="455078"/>
                  <a:pt x="1398296" y="490308"/>
                  <a:pt x="1398296" y="502050"/>
                </a:cubicBezTo>
                <a:cubicBezTo>
                  <a:pt x="1398296" y="502050"/>
                  <a:pt x="1394388" y="509880"/>
                  <a:pt x="1394388" y="509880"/>
                </a:cubicBezTo>
                <a:cubicBezTo>
                  <a:pt x="1390479" y="513793"/>
                  <a:pt x="1386571" y="529451"/>
                  <a:pt x="1386571" y="529451"/>
                </a:cubicBezTo>
                <a:cubicBezTo>
                  <a:pt x="1374846" y="545108"/>
                  <a:pt x="1402205" y="556851"/>
                  <a:pt x="1386571" y="611652"/>
                </a:cubicBezTo>
                <a:cubicBezTo>
                  <a:pt x="1343580" y="760397"/>
                  <a:pt x="1327946" y="901313"/>
                  <a:pt x="1327946" y="1053974"/>
                </a:cubicBezTo>
                <a:cubicBezTo>
                  <a:pt x="1327946" y="1075502"/>
                  <a:pt x="1327946" y="1086267"/>
                  <a:pt x="1327946" y="1091160"/>
                </a:cubicBezTo>
                <a:lnTo>
                  <a:pt x="1327946" y="1093117"/>
                </a:lnTo>
                <a:cubicBezTo>
                  <a:pt x="1327946" y="1081374"/>
                  <a:pt x="1331855" y="1065716"/>
                  <a:pt x="1331855" y="1050059"/>
                </a:cubicBezTo>
                <a:cubicBezTo>
                  <a:pt x="1335764" y="1014829"/>
                  <a:pt x="1355304" y="826940"/>
                  <a:pt x="1370938" y="799540"/>
                </a:cubicBezTo>
                <a:cubicBezTo>
                  <a:pt x="1378755" y="803455"/>
                  <a:pt x="1374846" y="1022658"/>
                  <a:pt x="1374846" y="1042231"/>
                </a:cubicBezTo>
                <a:cubicBezTo>
                  <a:pt x="1378755" y="1147917"/>
                  <a:pt x="1386571" y="1281005"/>
                  <a:pt x="1406113" y="1382778"/>
                </a:cubicBezTo>
                <a:cubicBezTo>
                  <a:pt x="1410022" y="1406264"/>
                  <a:pt x="1417838" y="1418008"/>
                  <a:pt x="1417838" y="1433665"/>
                </a:cubicBezTo>
                <a:cubicBezTo>
                  <a:pt x="1550721" y="1257519"/>
                  <a:pt x="1722687" y="1007001"/>
                  <a:pt x="1757862" y="924800"/>
                </a:cubicBezTo>
                <a:cubicBezTo>
                  <a:pt x="1710962" y="995258"/>
                  <a:pt x="1519455" y="1284920"/>
                  <a:pt x="1468647" y="1327978"/>
                </a:cubicBezTo>
                <a:cubicBezTo>
                  <a:pt x="1484280" y="1277090"/>
                  <a:pt x="1859479" y="650796"/>
                  <a:pt x="1945461" y="470735"/>
                </a:cubicBezTo>
                <a:cubicBezTo>
                  <a:pt x="1968911" y="408107"/>
                  <a:pt x="1976729" y="365049"/>
                  <a:pt x="2035354" y="318076"/>
                </a:cubicBezTo>
                <a:cubicBezTo>
                  <a:pt x="2047078" y="478564"/>
                  <a:pt x="1965003" y="502050"/>
                  <a:pt x="1957186" y="631224"/>
                </a:cubicBezTo>
                <a:cubicBezTo>
                  <a:pt x="1972820" y="599908"/>
                  <a:pt x="2133061" y="235875"/>
                  <a:pt x="2140876" y="228046"/>
                </a:cubicBezTo>
                <a:cubicBezTo>
                  <a:pt x="2156510" y="247618"/>
                  <a:pt x="1984544" y="627309"/>
                  <a:pt x="1965003" y="674282"/>
                </a:cubicBezTo>
                <a:cubicBezTo>
                  <a:pt x="1965003" y="674282"/>
                  <a:pt x="1965003" y="686024"/>
                  <a:pt x="1965003" y="686024"/>
                </a:cubicBezTo>
                <a:cubicBezTo>
                  <a:pt x="2047078" y="588166"/>
                  <a:pt x="2121336" y="212389"/>
                  <a:pt x="2219044" y="196731"/>
                </a:cubicBezTo>
                <a:cubicBezTo>
                  <a:pt x="2199501" y="325904"/>
                  <a:pt x="2160419" y="400277"/>
                  <a:pt x="2109610" y="521622"/>
                </a:cubicBezTo>
                <a:cubicBezTo>
                  <a:pt x="2109610" y="529451"/>
                  <a:pt x="2109610" y="537280"/>
                  <a:pt x="2109610" y="545108"/>
                </a:cubicBezTo>
                <a:cubicBezTo>
                  <a:pt x="2152603" y="443335"/>
                  <a:pt x="2199501" y="341562"/>
                  <a:pt x="2242493" y="239789"/>
                </a:cubicBezTo>
                <a:cubicBezTo>
                  <a:pt x="2254218" y="251533"/>
                  <a:pt x="2136969" y="513793"/>
                  <a:pt x="2148694" y="533366"/>
                </a:cubicBezTo>
                <a:cubicBezTo>
                  <a:pt x="2191686" y="462907"/>
                  <a:pt x="2285485" y="200646"/>
                  <a:pt x="2312842" y="173246"/>
                </a:cubicBezTo>
                <a:cubicBezTo>
                  <a:pt x="2316751" y="208475"/>
                  <a:pt x="2226860" y="400277"/>
                  <a:pt x="2211227" y="439420"/>
                </a:cubicBezTo>
                <a:cubicBezTo>
                  <a:pt x="2219044" y="462907"/>
                  <a:pt x="2215135" y="486393"/>
                  <a:pt x="2215135" y="509880"/>
                </a:cubicBezTo>
                <a:cubicBezTo>
                  <a:pt x="2262035" y="412020"/>
                  <a:pt x="2316751" y="216303"/>
                  <a:pt x="2351927" y="153674"/>
                </a:cubicBezTo>
                <a:cubicBezTo>
                  <a:pt x="2351927" y="212389"/>
                  <a:pt x="2254218" y="458992"/>
                  <a:pt x="2226860" y="533366"/>
                </a:cubicBezTo>
                <a:cubicBezTo>
                  <a:pt x="2238586" y="525536"/>
                  <a:pt x="2262035" y="517707"/>
                  <a:pt x="2262035" y="517707"/>
                </a:cubicBezTo>
                <a:cubicBezTo>
                  <a:pt x="2269851" y="505965"/>
                  <a:pt x="2281578" y="478564"/>
                  <a:pt x="2281578" y="478564"/>
                </a:cubicBezTo>
                <a:cubicBezTo>
                  <a:pt x="2289393" y="439420"/>
                  <a:pt x="2301118" y="415935"/>
                  <a:pt x="2324569" y="384620"/>
                </a:cubicBezTo>
                <a:cubicBezTo>
                  <a:pt x="2344110" y="341562"/>
                  <a:pt x="2359743" y="298504"/>
                  <a:pt x="2402734" y="271104"/>
                </a:cubicBezTo>
                <a:cubicBezTo>
                  <a:pt x="2398825" y="294591"/>
                  <a:pt x="2363652" y="380706"/>
                  <a:pt x="2351927" y="412020"/>
                </a:cubicBezTo>
                <a:cubicBezTo>
                  <a:pt x="2355836" y="412020"/>
                  <a:pt x="2363652" y="408107"/>
                  <a:pt x="2363652" y="408107"/>
                </a:cubicBezTo>
                <a:cubicBezTo>
                  <a:pt x="2367560" y="400277"/>
                  <a:pt x="2371467" y="380706"/>
                  <a:pt x="2371467" y="380706"/>
                </a:cubicBezTo>
                <a:cubicBezTo>
                  <a:pt x="2426185" y="341562"/>
                  <a:pt x="2469176" y="165418"/>
                  <a:pt x="2508259" y="106702"/>
                </a:cubicBezTo>
                <a:cubicBezTo>
                  <a:pt x="2508259" y="243704"/>
                  <a:pt x="2414461" y="470735"/>
                  <a:pt x="2355836" y="599908"/>
                </a:cubicBezTo>
                <a:cubicBezTo>
                  <a:pt x="2281578" y="760397"/>
                  <a:pt x="2219044" y="916970"/>
                  <a:pt x="2140876" y="1077459"/>
                </a:cubicBezTo>
                <a:cubicBezTo>
                  <a:pt x="2136969" y="1046145"/>
                  <a:pt x="2144785" y="1018743"/>
                  <a:pt x="2152603" y="987429"/>
                </a:cubicBezTo>
                <a:cubicBezTo>
                  <a:pt x="2140876" y="1003086"/>
                  <a:pt x="2129152" y="1018743"/>
                  <a:pt x="2117427" y="1030487"/>
                </a:cubicBezTo>
                <a:cubicBezTo>
                  <a:pt x="2019720" y="1163574"/>
                  <a:pt x="1871203" y="1437578"/>
                  <a:pt x="1769587" y="1594152"/>
                </a:cubicBezTo>
                <a:cubicBezTo>
                  <a:pt x="1769587" y="1601982"/>
                  <a:pt x="1761769" y="1617639"/>
                  <a:pt x="1761769" y="1617639"/>
                </a:cubicBezTo>
                <a:cubicBezTo>
                  <a:pt x="1843846" y="1508037"/>
                  <a:pt x="2035354" y="1179232"/>
                  <a:pt x="2093978" y="1116603"/>
                </a:cubicBezTo>
                <a:cubicBezTo>
                  <a:pt x="2078344" y="1147917"/>
                  <a:pt x="2031445" y="1249690"/>
                  <a:pt x="2023627" y="1277090"/>
                </a:cubicBezTo>
                <a:cubicBezTo>
                  <a:pt x="2035354" y="1265348"/>
                  <a:pt x="2054894" y="1237947"/>
                  <a:pt x="2054894" y="1237947"/>
                </a:cubicBezTo>
                <a:cubicBezTo>
                  <a:pt x="1996269" y="1445408"/>
                  <a:pt x="1828212" y="1656782"/>
                  <a:pt x="1679695" y="1821185"/>
                </a:cubicBezTo>
                <a:cubicBezTo>
                  <a:pt x="1617162" y="1922957"/>
                  <a:pt x="1589804" y="1958187"/>
                  <a:pt x="1499912" y="2040387"/>
                </a:cubicBezTo>
                <a:cubicBezTo>
                  <a:pt x="1476463" y="2040387"/>
                  <a:pt x="1402205" y="2099103"/>
                  <a:pt x="1374846" y="2067788"/>
                </a:cubicBezTo>
                <a:cubicBezTo>
                  <a:pt x="1370938" y="2052130"/>
                  <a:pt x="1413929" y="2012987"/>
                  <a:pt x="1410022" y="1997329"/>
                </a:cubicBezTo>
                <a:cubicBezTo>
                  <a:pt x="1394388" y="1989501"/>
                  <a:pt x="1331855" y="2032559"/>
                  <a:pt x="1316221" y="2024730"/>
                </a:cubicBezTo>
                <a:cubicBezTo>
                  <a:pt x="1304497" y="2009073"/>
                  <a:pt x="1296679" y="1993416"/>
                  <a:pt x="1288864" y="1981672"/>
                </a:cubicBezTo>
                <a:cubicBezTo>
                  <a:pt x="1265414" y="1958187"/>
                  <a:pt x="1230239" y="1966015"/>
                  <a:pt x="1253688" y="1934701"/>
                </a:cubicBezTo>
                <a:cubicBezTo>
                  <a:pt x="1312313" y="1879899"/>
                  <a:pt x="1355304" y="1829014"/>
                  <a:pt x="1406113" y="1770298"/>
                </a:cubicBezTo>
                <a:cubicBezTo>
                  <a:pt x="1413929" y="1754640"/>
                  <a:pt x="1425655" y="1727240"/>
                  <a:pt x="1425655" y="1727240"/>
                </a:cubicBezTo>
                <a:cubicBezTo>
                  <a:pt x="1406113" y="1742898"/>
                  <a:pt x="1394388" y="1774212"/>
                  <a:pt x="1374846" y="1778127"/>
                </a:cubicBezTo>
                <a:cubicBezTo>
                  <a:pt x="1382664" y="1731155"/>
                  <a:pt x="1421747" y="1695925"/>
                  <a:pt x="1456921" y="1664610"/>
                </a:cubicBezTo>
                <a:cubicBezTo>
                  <a:pt x="1570263" y="1492379"/>
                  <a:pt x="1683604" y="1335805"/>
                  <a:pt x="1796945" y="1163574"/>
                </a:cubicBezTo>
                <a:cubicBezTo>
                  <a:pt x="1800854" y="1155746"/>
                  <a:pt x="1804763" y="1144004"/>
                  <a:pt x="1804763" y="1144004"/>
                </a:cubicBezTo>
                <a:cubicBezTo>
                  <a:pt x="1793036" y="1155746"/>
                  <a:pt x="1773495" y="1183147"/>
                  <a:pt x="1773495" y="1183147"/>
                </a:cubicBezTo>
                <a:cubicBezTo>
                  <a:pt x="1683604" y="1331893"/>
                  <a:pt x="1589804" y="1468894"/>
                  <a:pt x="1484280" y="1609810"/>
                </a:cubicBezTo>
                <a:cubicBezTo>
                  <a:pt x="1472554" y="1625467"/>
                  <a:pt x="1449104" y="1652867"/>
                  <a:pt x="1449104" y="1652867"/>
                </a:cubicBezTo>
                <a:cubicBezTo>
                  <a:pt x="1441287" y="1652867"/>
                  <a:pt x="1429562" y="1648955"/>
                  <a:pt x="1429562" y="1648955"/>
                </a:cubicBezTo>
                <a:cubicBezTo>
                  <a:pt x="1413929" y="1664610"/>
                  <a:pt x="1382664" y="1692012"/>
                  <a:pt x="1382664" y="1692012"/>
                </a:cubicBezTo>
                <a:cubicBezTo>
                  <a:pt x="1370938" y="1711582"/>
                  <a:pt x="1320130" y="1785956"/>
                  <a:pt x="1300588" y="1793783"/>
                </a:cubicBezTo>
                <a:cubicBezTo>
                  <a:pt x="1300588" y="1793783"/>
                  <a:pt x="1300588" y="1793783"/>
                  <a:pt x="1257596" y="1825099"/>
                </a:cubicBezTo>
                <a:cubicBezTo>
                  <a:pt x="1230239" y="1840756"/>
                  <a:pt x="1187247" y="1872071"/>
                  <a:pt x="1155981" y="1860328"/>
                </a:cubicBezTo>
                <a:cubicBezTo>
                  <a:pt x="1159889" y="1856413"/>
                  <a:pt x="1167705" y="1852498"/>
                  <a:pt x="1167705" y="1852498"/>
                </a:cubicBezTo>
                <a:cubicBezTo>
                  <a:pt x="1175522" y="1832928"/>
                  <a:pt x="1175522" y="1778127"/>
                  <a:pt x="1183338" y="1758555"/>
                </a:cubicBezTo>
                <a:cubicBezTo>
                  <a:pt x="1187247" y="1758555"/>
                  <a:pt x="1195063" y="1750725"/>
                  <a:pt x="1195063" y="1750725"/>
                </a:cubicBezTo>
                <a:cubicBezTo>
                  <a:pt x="1195063" y="1750725"/>
                  <a:pt x="1198972" y="1746813"/>
                  <a:pt x="1198972" y="1742898"/>
                </a:cubicBezTo>
                <a:cubicBezTo>
                  <a:pt x="1171614" y="1692012"/>
                  <a:pt x="1132531" y="1547181"/>
                  <a:pt x="1120806" y="1500209"/>
                </a:cubicBezTo>
                <a:cubicBezTo>
                  <a:pt x="1112989" y="1511952"/>
                  <a:pt x="1097356" y="1527609"/>
                  <a:pt x="1097356" y="1527609"/>
                </a:cubicBezTo>
                <a:cubicBezTo>
                  <a:pt x="1097356" y="1539352"/>
                  <a:pt x="1097356" y="1558924"/>
                  <a:pt x="1097356" y="1558924"/>
                </a:cubicBezTo>
                <a:cubicBezTo>
                  <a:pt x="1112989" y="1578495"/>
                  <a:pt x="1116898" y="1598067"/>
                  <a:pt x="1112989" y="1625467"/>
                </a:cubicBezTo>
                <a:cubicBezTo>
                  <a:pt x="1120806" y="1664610"/>
                  <a:pt x="1124713" y="1692012"/>
                  <a:pt x="1105173" y="1727240"/>
                </a:cubicBezTo>
                <a:cubicBezTo>
                  <a:pt x="1097356" y="1715497"/>
                  <a:pt x="1081722" y="1648955"/>
                  <a:pt x="1073906" y="1629382"/>
                </a:cubicBezTo>
                <a:cubicBezTo>
                  <a:pt x="1069997" y="1633296"/>
                  <a:pt x="1062181" y="1637210"/>
                  <a:pt x="1062181" y="1637210"/>
                </a:cubicBezTo>
                <a:cubicBezTo>
                  <a:pt x="1066088" y="1641125"/>
                  <a:pt x="1069997" y="1652867"/>
                  <a:pt x="1069997" y="1652867"/>
                </a:cubicBezTo>
                <a:cubicBezTo>
                  <a:pt x="1046548" y="1699840"/>
                  <a:pt x="1101264" y="1825099"/>
                  <a:pt x="1093447" y="1875986"/>
                </a:cubicBezTo>
                <a:cubicBezTo>
                  <a:pt x="1050455" y="1825099"/>
                  <a:pt x="1015281" y="1731155"/>
                  <a:pt x="991830" y="1645040"/>
                </a:cubicBezTo>
                <a:cubicBezTo>
                  <a:pt x="921481" y="1750725"/>
                  <a:pt x="765149" y="1930786"/>
                  <a:pt x="722157" y="1977759"/>
                </a:cubicBezTo>
                <a:cubicBezTo>
                  <a:pt x="694799" y="2012987"/>
                  <a:pt x="686981" y="2032559"/>
                  <a:pt x="640082" y="2036474"/>
                </a:cubicBezTo>
                <a:cubicBezTo>
                  <a:pt x="643990" y="1926872"/>
                  <a:pt x="706524" y="1950358"/>
                  <a:pt x="702615" y="1875986"/>
                </a:cubicBezTo>
                <a:cubicBezTo>
                  <a:pt x="683074" y="1899471"/>
                  <a:pt x="573640" y="2036474"/>
                  <a:pt x="546282" y="2040387"/>
                </a:cubicBezTo>
                <a:cubicBezTo>
                  <a:pt x="534558" y="2036474"/>
                  <a:pt x="667441" y="1895556"/>
                  <a:pt x="698707" y="1848586"/>
                </a:cubicBezTo>
                <a:cubicBezTo>
                  <a:pt x="694799" y="1848586"/>
                  <a:pt x="694799" y="1840756"/>
                  <a:pt x="694799" y="1840756"/>
                </a:cubicBezTo>
                <a:cubicBezTo>
                  <a:pt x="640082" y="1864243"/>
                  <a:pt x="565824" y="2067788"/>
                  <a:pt x="479842" y="2020817"/>
                </a:cubicBezTo>
                <a:cubicBezTo>
                  <a:pt x="515016" y="1950358"/>
                  <a:pt x="538467" y="1938614"/>
                  <a:pt x="585365" y="1879899"/>
                </a:cubicBezTo>
                <a:cubicBezTo>
                  <a:pt x="581458" y="1875986"/>
                  <a:pt x="581458" y="1872071"/>
                  <a:pt x="581458" y="1868157"/>
                </a:cubicBezTo>
                <a:cubicBezTo>
                  <a:pt x="546282" y="1915129"/>
                  <a:pt x="515016" y="1942529"/>
                  <a:pt x="464209" y="1977759"/>
                </a:cubicBezTo>
                <a:cubicBezTo>
                  <a:pt x="479842" y="1958187"/>
                  <a:pt x="561916" y="1879899"/>
                  <a:pt x="550191" y="1856413"/>
                </a:cubicBezTo>
                <a:cubicBezTo>
                  <a:pt x="526742" y="1872071"/>
                  <a:pt x="425124" y="1993416"/>
                  <a:pt x="405584" y="1977759"/>
                </a:cubicBezTo>
                <a:cubicBezTo>
                  <a:pt x="405584" y="1966015"/>
                  <a:pt x="487658" y="1899471"/>
                  <a:pt x="503292" y="1883814"/>
                </a:cubicBezTo>
                <a:cubicBezTo>
                  <a:pt x="495475" y="1868157"/>
                  <a:pt x="499382" y="1860328"/>
                  <a:pt x="495475" y="1844671"/>
                </a:cubicBezTo>
                <a:cubicBezTo>
                  <a:pt x="472024" y="1868157"/>
                  <a:pt x="401675" y="1954272"/>
                  <a:pt x="374316" y="1966015"/>
                </a:cubicBezTo>
                <a:cubicBezTo>
                  <a:pt x="374316" y="1954272"/>
                  <a:pt x="472024" y="1852498"/>
                  <a:pt x="487658" y="1825099"/>
                </a:cubicBezTo>
                <a:cubicBezTo>
                  <a:pt x="479842" y="1825099"/>
                  <a:pt x="460300" y="1817270"/>
                  <a:pt x="460300" y="1817270"/>
                </a:cubicBezTo>
                <a:cubicBezTo>
                  <a:pt x="452484" y="1821185"/>
                  <a:pt x="444666" y="1829014"/>
                  <a:pt x="444666" y="1829014"/>
                </a:cubicBezTo>
                <a:cubicBezTo>
                  <a:pt x="436850" y="1848586"/>
                  <a:pt x="429034" y="1856413"/>
                  <a:pt x="409492" y="1860328"/>
                </a:cubicBezTo>
                <a:cubicBezTo>
                  <a:pt x="397766" y="1872071"/>
                  <a:pt x="389951" y="1875986"/>
                  <a:pt x="378225" y="1879899"/>
                </a:cubicBezTo>
                <a:cubicBezTo>
                  <a:pt x="378225" y="1879899"/>
                  <a:pt x="378225" y="1883814"/>
                  <a:pt x="378225" y="1883814"/>
                </a:cubicBezTo>
                <a:cubicBezTo>
                  <a:pt x="378225" y="1883814"/>
                  <a:pt x="378225" y="1883814"/>
                  <a:pt x="374316" y="1879899"/>
                </a:cubicBezTo>
                <a:cubicBezTo>
                  <a:pt x="370409" y="1881856"/>
                  <a:pt x="366501" y="1881856"/>
                  <a:pt x="362104" y="1881369"/>
                </a:cubicBezTo>
                <a:lnTo>
                  <a:pt x="347959" y="1879997"/>
                </a:lnTo>
                <a:lnTo>
                  <a:pt x="347741" y="1879117"/>
                </a:lnTo>
                <a:lnTo>
                  <a:pt x="366501" y="1860328"/>
                </a:lnTo>
                <a:cubicBezTo>
                  <a:pt x="362592" y="1852498"/>
                  <a:pt x="362592" y="1844671"/>
                  <a:pt x="358684" y="1836841"/>
                </a:cubicBezTo>
                <a:cubicBezTo>
                  <a:pt x="350867" y="1840756"/>
                  <a:pt x="346959" y="1840756"/>
                  <a:pt x="339141" y="1844671"/>
                </a:cubicBezTo>
                <a:lnTo>
                  <a:pt x="347741" y="1879117"/>
                </a:lnTo>
                <a:lnTo>
                  <a:pt x="346959" y="1879899"/>
                </a:lnTo>
                <a:lnTo>
                  <a:pt x="347959" y="1879997"/>
                </a:lnTo>
                <a:lnTo>
                  <a:pt x="349889" y="1887729"/>
                </a:lnTo>
                <a:cubicBezTo>
                  <a:pt x="352821" y="1900449"/>
                  <a:pt x="354774" y="1911214"/>
                  <a:pt x="354774" y="1919044"/>
                </a:cubicBezTo>
                <a:cubicBezTo>
                  <a:pt x="346959" y="1911214"/>
                  <a:pt x="335234" y="1883814"/>
                  <a:pt x="323509" y="1856413"/>
                </a:cubicBezTo>
                <a:cubicBezTo>
                  <a:pt x="300058" y="1868157"/>
                  <a:pt x="276609" y="1887729"/>
                  <a:pt x="253158" y="1887729"/>
                </a:cubicBezTo>
                <a:cubicBezTo>
                  <a:pt x="260975" y="1872071"/>
                  <a:pt x="284426" y="1840756"/>
                  <a:pt x="307876" y="1809441"/>
                </a:cubicBezTo>
                <a:cubicBezTo>
                  <a:pt x="284426" y="1723326"/>
                  <a:pt x="260975" y="1617639"/>
                  <a:pt x="253158" y="1574581"/>
                </a:cubicBezTo>
                <a:cubicBezTo>
                  <a:pt x="247298" y="1580452"/>
                  <a:pt x="240457" y="1589260"/>
                  <a:pt x="235082" y="1596600"/>
                </a:cubicBezTo>
                <a:lnTo>
                  <a:pt x="226072" y="1609424"/>
                </a:lnTo>
                <a:lnTo>
                  <a:pt x="225800" y="1605897"/>
                </a:lnTo>
                <a:cubicBezTo>
                  <a:pt x="225800" y="1605897"/>
                  <a:pt x="225800" y="1605897"/>
                  <a:pt x="225800" y="1609810"/>
                </a:cubicBezTo>
                <a:lnTo>
                  <a:pt x="226072" y="1609424"/>
                </a:lnTo>
                <a:lnTo>
                  <a:pt x="227754" y="1631339"/>
                </a:lnTo>
                <a:cubicBezTo>
                  <a:pt x="228733" y="1639168"/>
                  <a:pt x="229709" y="1645040"/>
                  <a:pt x="229709" y="1645040"/>
                </a:cubicBezTo>
                <a:cubicBezTo>
                  <a:pt x="245343" y="1680268"/>
                  <a:pt x="249251" y="1703755"/>
                  <a:pt x="245343" y="1738983"/>
                </a:cubicBezTo>
                <a:cubicBezTo>
                  <a:pt x="253158" y="1782041"/>
                  <a:pt x="264885" y="1825099"/>
                  <a:pt x="245343" y="1868157"/>
                </a:cubicBezTo>
                <a:cubicBezTo>
                  <a:pt x="233618" y="1844671"/>
                  <a:pt x="214076" y="1762470"/>
                  <a:pt x="206260" y="1735070"/>
                </a:cubicBezTo>
                <a:cubicBezTo>
                  <a:pt x="202351" y="1738983"/>
                  <a:pt x="194533" y="1742898"/>
                  <a:pt x="194533" y="1742898"/>
                </a:cubicBezTo>
                <a:cubicBezTo>
                  <a:pt x="198442" y="1750725"/>
                  <a:pt x="206260" y="1770298"/>
                  <a:pt x="206260" y="1770298"/>
                </a:cubicBezTo>
                <a:cubicBezTo>
                  <a:pt x="178901" y="1829014"/>
                  <a:pt x="245343" y="1981672"/>
                  <a:pt x="245343" y="2048217"/>
                </a:cubicBezTo>
                <a:cubicBezTo>
                  <a:pt x="163268" y="1946444"/>
                  <a:pt x="116368" y="1727240"/>
                  <a:pt x="92917" y="1598067"/>
                </a:cubicBezTo>
                <a:cubicBezTo>
                  <a:pt x="69468" y="1441493"/>
                  <a:pt x="42110" y="1296662"/>
                  <a:pt x="30385" y="1136174"/>
                </a:cubicBezTo>
                <a:cubicBezTo>
                  <a:pt x="30385" y="1128346"/>
                  <a:pt x="26477" y="1120517"/>
                  <a:pt x="26477" y="1112689"/>
                </a:cubicBezTo>
                <a:cubicBezTo>
                  <a:pt x="34292" y="1116603"/>
                  <a:pt x="42110" y="1124431"/>
                  <a:pt x="46018" y="1136174"/>
                </a:cubicBezTo>
                <a:cubicBezTo>
                  <a:pt x="53834" y="1151832"/>
                  <a:pt x="61652" y="1163574"/>
                  <a:pt x="65560" y="1183147"/>
                </a:cubicBezTo>
                <a:cubicBezTo>
                  <a:pt x="65560" y="1163574"/>
                  <a:pt x="69468" y="1147917"/>
                  <a:pt x="73376" y="1128346"/>
                </a:cubicBezTo>
                <a:cubicBezTo>
                  <a:pt x="92917" y="999171"/>
                  <a:pt x="89010" y="748654"/>
                  <a:pt x="104643" y="588166"/>
                </a:cubicBezTo>
                <a:cubicBezTo>
                  <a:pt x="104643" y="580338"/>
                  <a:pt x="100735" y="568594"/>
                  <a:pt x="100735" y="568594"/>
                </a:cubicBezTo>
                <a:cubicBezTo>
                  <a:pt x="85101" y="678196"/>
                  <a:pt x="65560" y="1007001"/>
                  <a:pt x="49925" y="1061801"/>
                </a:cubicBezTo>
                <a:cubicBezTo>
                  <a:pt x="46018" y="1038316"/>
                  <a:pt x="38201" y="940457"/>
                  <a:pt x="34292" y="924800"/>
                </a:cubicBezTo>
                <a:cubicBezTo>
                  <a:pt x="30385" y="936543"/>
                  <a:pt x="22568" y="963943"/>
                  <a:pt x="22568" y="963943"/>
                </a:cubicBezTo>
                <a:cubicBezTo>
                  <a:pt x="-32149" y="787797"/>
                  <a:pt x="22568" y="552938"/>
                  <a:pt x="81193" y="368962"/>
                </a:cubicBezTo>
                <a:cubicBezTo>
                  <a:pt x="96826" y="247618"/>
                  <a:pt x="108550" y="208475"/>
                  <a:pt x="159359" y="94960"/>
                </a:cubicBezTo>
                <a:cubicBezTo>
                  <a:pt x="178901" y="83215"/>
                  <a:pt x="229709" y="-10728"/>
                  <a:pt x="272701" y="1014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3895425" y="1581205"/>
            <a:ext cx="1657953" cy="2019809"/>
          </a:xfrm>
          <a:custGeom>
            <a:avLst/>
            <a:gdLst>
              <a:gd name="connsiteX0" fmla="*/ 726782 w 1657953"/>
              <a:gd name="connsiteY0" fmla="*/ 1758192 h 2019809"/>
              <a:gd name="connsiteX1" fmla="*/ 605544 w 1657953"/>
              <a:gd name="connsiteY1" fmla="*/ 1781515 h 2019809"/>
              <a:gd name="connsiteX2" fmla="*/ 241832 w 1657953"/>
              <a:gd name="connsiteY2" fmla="*/ 1762079 h 2019809"/>
              <a:gd name="connsiteX3" fmla="*/ 288762 w 1657953"/>
              <a:gd name="connsiteY3" fmla="*/ 1800951 h 2019809"/>
              <a:gd name="connsiteX4" fmla="*/ 609455 w 1657953"/>
              <a:gd name="connsiteY4" fmla="*/ 1797063 h 2019809"/>
              <a:gd name="connsiteX5" fmla="*/ 726782 w 1657953"/>
              <a:gd name="connsiteY5" fmla="*/ 1758192 h 2019809"/>
              <a:gd name="connsiteX6" fmla="*/ 978599 w 1657953"/>
              <a:gd name="connsiteY6" fmla="*/ 1595529 h 2019809"/>
              <a:gd name="connsiteX7" fmla="*/ 954943 w 1657953"/>
              <a:gd name="connsiteY7" fmla="*/ 1599444 h 2019809"/>
              <a:gd name="connsiteX8" fmla="*/ 943115 w 1657953"/>
              <a:gd name="connsiteY8" fmla="*/ 1607271 h 2019809"/>
              <a:gd name="connsiteX9" fmla="*/ 765700 w 1657953"/>
              <a:gd name="connsiteY9" fmla="*/ 1724702 h 2019809"/>
              <a:gd name="connsiteX10" fmla="*/ 907632 w 1657953"/>
              <a:gd name="connsiteY10" fmla="*/ 1654244 h 2019809"/>
              <a:gd name="connsiteX11" fmla="*/ 903690 w 1657953"/>
              <a:gd name="connsiteY11" fmla="*/ 1650329 h 2019809"/>
              <a:gd name="connsiteX12" fmla="*/ 951000 w 1657953"/>
              <a:gd name="connsiteY12" fmla="*/ 1619015 h 2019809"/>
              <a:gd name="connsiteX13" fmla="*/ 978599 w 1657953"/>
              <a:gd name="connsiteY13" fmla="*/ 1595529 h 2019809"/>
              <a:gd name="connsiteX14" fmla="*/ 746458 w 1657953"/>
              <a:gd name="connsiteY14" fmla="*/ 483203 h 2019809"/>
              <a:gd name="connsiteX15" fmla="*/ 738647 w 1657953"/>
              <a:gd name="connsiteY15" fmla="*/ 491039 h 2019809"/>
              <a:gd name="connsiteX16" fmla="*/ 707410 w 1657953"/>
              <a:gd name="connsiteY16" fmla="*/ 573306 h 2019809"/>
              <a:gd name="connsiteX17" fmla="*/ 726934 w 1657953"/>
              <a:gd name="connsiteY17" fmla="*/ 655573 h 2019809"/>
              <a:gd name="connsiteX18" fmla="*/ 742552 w 1657953"/>
              <a:gd name="connsiteY18" fmla="*/ 675160 h 2019809"/>
              <a:gd name="connsiteX19" fmla="*/ 812833 w 1657953"/>
              <a:gd name="connsiteY19" fmla="*/ 745675 h 2019809"/>
              <a:gd name="connsiteX20" fmla="*/ 969014 w 1657953"/>
              <a:gd name="connsiteY20" fmla="*/ 878870 h 2019809"/>
              <a:gd name="connsiteX21" fmla="*/ 1074436 w 1657953"/>
              <a:gd name="connsiteY21" fmla="*/ 965055 h 2019809"/>
              <a:gd name="connsiteX22" fmla="*/ 1234521 w 1657953"/>
              <a:gd name="connsiteY22" fmla="*/ 1137425 h 2019809"/>
              <a:gd name="connsiteX23" fmla="*/ 1293089 w 1657953"/>
              <a:gd name="connsiteY23" fmla="*/ 1251032 h 2019809"/>
              <a:gd name="connsiteX24" fmla="*/ 1296996 w 1657953"/>
              <a:gd name="connsiteY24" fmla="*/ 1247114 h 2019809"/>
              <a:gd name="connsiteX25" fmla="*/ 1242332 w 1657953"/>
              <a:gd name="connsiteY25" fmla="*/ 1133507 h 2019809"/>
              <a:gd name="connsiteX26" fmla="*/ 1082246 w 1657953"/>
              <a:gd name="connsiteY26" fmla="*/ 953303 h 2019809"/>
              <a:gd name="connsiteX27" fmla="*/ 754265 w 1657953"/>
              <a:gd name="connsiteY27" fmla="*/ 663408 h 2019809"/>
              <a:gd name="connsiteX28" fmla="*/ 715221 w 1657953"/>
              <a:gd name="connsiteY28" fmla="*/ 569388 h 2019809"/>
              <a:gd name="connsiteX29" fmla="*/ 742552 w 1657953"/>
              <a:gd name="connsiteY29" fmla="*/ 491039 h 2019809"/>
              <a:gd name="connsiteX30" fmla="*/ 746458 w 1657953"/>
              <a:gd name="connsiteY30" fmla="*/ 483203 h 2019809"/>
              <a:gd name="connsiteX31" fmla="*/ 1004912 w 1657953"/>
              <a:gd name="connsiteY31" fmla="*/ 0 h 2019809"/>
              <a:gd name="connsiteX32" fmla="*/ 1040146 w 1657953"/>
              <a:gd name="connsiteY32" fmla="*/ 0 h 2019809"/>
              <a:gd name="connsiteX33" fmla="*/ 1185485 w 1657953"/>
              <a:gd name="connsiteY33" fmla="*/ 10992 h 2019809"/>
              <a:gd name="connsiteX34" fmla="*/ 1544557 w 1657953"/>
              <a:gd name="connsiteY34" fmla="*/ 175880 h 2019809"/>
              <a:gd name="connsiteX35" fmla="*/ 1626671 w 1657953"/>
              <a:gd name="connsiteY35" fmla="*/ 281409 h 2019809"/>
              <a:gd name="connsiteX36" fmla="*/ 1630581 w 1657953"/>
              <a:gd name="connsiteY36" fmla="*/ 289227 h 2019809"/>
              <a:gd name="connsiteX37" fmla="*/ 1657953 w 1657953"/>
              <a:gd name="connsiteY37" fmla="*/ 441656 h 2019809"/>
              <a:gd name="connsiteX38" fmla="*/ 1611030 w 1657953"/>
              <a:gd name="connsiteY38" fmla="*/ 609721 h 2019809"/>
              <a:gd name="connsiteX39" fmla="*/ 1513273 w 1657953"/>
              <a:gd name="connsiteY39" fmla="*/ 691800 h 2019809"/>
              <a:gd name="connsiteX40" fmla="*/ 1564108 w 1657953"/>
              <a:gd name="connsiteY40" fmla="*/ 594087 h 2019809"/>
              <a:gd name="connsiteX41" fmla="*/ 1583660 w 1657953"/>
              <a:gd name="connsiteY41" fmla="*/ 457290 h 2019809"/>
              <a:gd name="connsiteX42" fmla="*/ 1568018 w 1657953"/>
              <a:gd name="connsiteY42" fmla="*/ 414297 h 2019809"/>
              <a:gd name="connsiteX43" fmla="*/ 1564108 w 1657953"/>
              <a:gd name="connsiteY43" fmla="*/ 461199 h 2019809"/>
              <a:gd name="connsiteX44" fmla="*/ 1525004 w 1657953"/>
              <a:gd name="connsiteY44" fmla="*/ 582361 h 2019809"/>
              <a:gd name="connsiteX45" fmla="*/ 1431159 w 1657953"/>
              <a:gd name="connsiteY45" fmla="*/ 672258 h 2019809"/>
              <a:gd name="connsiteX46" fmla="*/ 1423338 w 1657953"/>
              <a:gd name="connsiteY46" fmla="*/ 605813 h 2019809"/>
              <a:gd name="connsiteX47" fmla="*/ 1392056 w 1657953"/>
              <a:gd name="connsiteY47" fmla="*/ 558911 h 2019809"/>
              <a:gd name="connsiteX48" fmla="*/ 1399877 w 1657953"/>
              <a:gd name="connsiteY48" fmla="*/ 539369 h 2019809"/>
              <a:gd name="connsiteX49" fmla="*/ 1411608 w 1657953"/>
              <a:gd name="connsiteY49" fmla="*/ 488558 h 2019809"/>
              <a:gd name="connsiteX50" fmla="*/ 1395967 w 1657953"/>
              <a:gd name="connsiteY50" fmla="*/ 437747 h 2019809"/>
              <a:gd name="connsiteX51" fmla="*/ 1356863 w 1657953"/>
              <a:gd name="connsiteY51" fmla="*/ 386938 h 2019809"/>
              <a:gd name="connsiteX52" fmla="*/ 1176990 w 1657953"/>
              <a:gd name="connsiteY52" fmla="*/ 293134 h 2019809"/>
              <a:gd name="connsiteX53" fmla="*/ 1083145 w 1657953"/>
              <a:gd name="connsiteY53" fmla="*/ 285318 h 2019809"/>
              <a:gd name="connsiteX54" fmla="*/ 1208274 w 1657953"/>
              <a:gd name="connsiteY54" fmla="*/ 328311 h 2019809"/>
              <a:gd name="connsiteX55" fmla="*/ 997118 w 1657953"/>
              <a:gd name="connsiteY55" fmla="*/ 297042 h 2019809"/>
              <a:gd name="connsiteX56" fmla="*/ 954105 w 1657953"/>
              <a:gd name="connsiteY56" fmla="*/ 293134 h 2019809"/>
              <a:gd name="connsiteX57" fmla="*/ 793784 w 1657953"/>
              <a:gd name="connsiteY57" fmla="*/ 332220 h 2019809"/>
              <a:gd name="connsiteX58" fmla="*/ 656925 w 1657953"/>
              <a:gd name="connsiteY58" fmla="*/ 441656 h 2019809"/>
              <a:gd name="connsiteX59" fmla="*/ 606092 w 1657953"/>
              <a:gd name="connsiteY59" fmla="*/ 586270 h 2019809"/>
              <a:gd name="connsiteX60" fmla="*/ 660835 w 1657953"/>
              <a:gd name="connsiteY60" fmla="*/ 742611 h 2019809"/>
              <a:gd name="connsiteX61" fmla="*/ 809426 w 1657953"/>
              <a:gd name="connsiteY61" fmla="*/ 898949 h 2019809"/>
              <a:gd name="connsiteX62" fmla="*/ 832887 w 1657953"/>
              <a:gd name="connsiteY62" fmla="*/ 914582 h 2019809"/>
              <a:gd name="connsiteX63" fmla="*/ 782054 w 1657953"/>
              <a:gd name="connsiteY63" fmla="*/ 863773 h 2019809"/>
              <a:gd name="connsiteX64" fmla="*/ 664746 w 1657953"/>
              <a:gd name="connsiteY64" fmla="*/ 738701 h 2019809"/>
              <a:gd name="connsiteX65" fmla="*/ 613912 w 1657953"/>
              <a:gd name="connsiteY65" fmla="*/ 586270 h 2019809"/>
              <a:gd name="connsiteX66" fmla="*/ 664746 w 1657953"/>
              <a:gd name="connsiteY66" fmla="*/ 445565 h 2019809"/>
              <a:gd name="connsiteX67" fmla="*/ 797695 w 1657953"/>
              <a:gd name="connsiteY67" fmla="*/ 340036 h 2019809"/>
              <a:gd name="connsiteX68" fmla="*/ 856348 w 1657953"/>
              <a:gd name="connsiteY68" fmla="*/ 320494 h 2019809"/>
              <a:gd name="connsiteX69" fmla="*/ 946285 w 1657953"/>
              <a:gd name="connsiteY69" fmla="*/ 304860 h 2019809"/>
              <a:gd name="connsiteX70" fmla="*/ 954105 w 1657953"/>
              <a:gd name="connsiteY70" fmla="*/ 320494 h 2019809"/>
              <a:gd name="connsiteX71" fmla="*/ 993208 w 1657953"/>
              <a:gd name="connsiteY71" fmla="*/ 324402 h 2019809"/>
              <a:gd name="connsiteX72" fmla="*/ 1063594 w 1657953"/>
              <a:gd name="connsiteY72" fmla="*/ 340036 h 2019809"/>
              <a:gd name="connsiteX73" fmla="*/ 1274747 w 1657953"/>
              <a:gd name="connsiteY73" fmla="*/ 414297 h 2019809"/>
              <a:gd name="connsiteX74" fmla="*/ 1302119 w 1657953"/>
              <a:gd name="connsiteY74" fmla="*/ 445565 h 2019809"/>
              <a:gd name="connsiteX75" fmla="*/ 1317760 w 1657953"/>
              <a:gd name="connsiteY75" fmla="*/ 476834 h 2019809"/>
              <a:gd name="connsiteX76" fmla="*/ 1321670 w 1657953"/>
              <a:gd name="connsiteY76" fmla="*/ 488558 h 2019809"/>
              <a:gd name="connsiteX77" fmla="*/ 1317760 w 1657953"/>
              <a:gd name="connsiteY77" fmla="*/ 508102 h 2019809"/>
              <a:gd name="connsiteX78" fmla="*/ 1306029 w 1657953"/>
              <a:gd name="connsiteY78" fmla="*/ 508102 h 2019809"/>
              <a:gd name="connsiteX79" fmla="*/ 1274747 w 1657953"/>
              <a:gd name="connsiteY79" fmla="*/ 504193 h 2019809"/>
              <a:gd name="connsiteX80" fmla="*/ 1282569 w 1657953"/>
              <a:gd name="connsiteY80" fmla="*/ 500284 h 2019809"/>
              <a:gd name="connsiteX81" fmla="*/ 1278659 w 1657953"/>
              <a:gd name="connsiteY81" fmla="*/ 496375 h 2019809"/>
              <a:gd name="connsiteX82" fmla="*/ 1255197 w 1657953"/>
              <a:gd name="connsiteY82" fmla="*/ 515917 h 2019809"/>
              <a:gd name="connsiteX83" fmla="*/ 1239556 w 1657953"/>
              <a:gd name="connsiteY83" fmla="*/ 539369 h 2019809"/>
              <a:gd name="connsiteX84" fmla="*/ 1231735 w 1657953"/>
              <a:gd name="connsiteY84" fmla="*/ 543277 h 2019809"/>
              <a:gd name="connsiteX85" fmla="*/ 1227825 w 1657953"/>
              <a:gd name="connsiteY85" fmla="*/ 531553 h 2019809"/>
              <a:gd name="connsiteX86" fmla="*/ 1227825 w 1657953"/>
              <a:gd name="connsiteY86" fmla="*/ 535460 h 2019809"/>
              <a:gd name="connsiteX87" fmla="*/ 1223915 w 1657953"/>
              <a:gd name="connsiteY87" fmla="*/ 531553 h 2019809"/>
              <a:gd name="connsiteX88" fmla="*/ 1192631 w 1657953"/>
              <a:gd name="connsiteY88" fmla="*/ 512009 h 2019809"/>
              <a:gd name="connsiteX89" fmla="*/ 1196543 w 1657953"/>
              <a:gd name="connsiteY89" fmla="*/ 512009 h 2019809"/>
              <a:gd name="connsiteX90" fmla="*/ 989298 w 1657953"/>
              <a:gd name="connsiteY90" fmla="*/ 472925 h 2019809"/>
              <a:gd name="connsiteX91" fmla="*/ 973657 w 1657953"/>
              <a:gd name="connsiteY91" fmla="*/ 469016 h 2019809"/>
              <a:gd name="connsiteX92" fmla="*/ 856348 w 1657953"/>
              <a:gd name="connsiteY92" fmla="*/ 484651 h 2019809"/>
              <a:gd name="connsiteX93" fmla="*/ 793784 w 1657953"/>
              <a:gd name="connsiteY93" fmla="*/ 527644 h 2019809"/>
              <a:gd name="connsiteX94" fmla="*/ 774233 w 1657953"/>
              <a:gd name="connsiteY94" fmla="*/ 562819 h 2019809"/>
              <a:gd name="connsiteX95" fmla="*/ 793784 w 1657953"/>
              <a:gd name="connsiteY95" fmla="*/ 629263 h 2019809"/>
              <a:gd name="connsiteX96" fmla="*/ 1102696 w 1657953"/>
              <a:gd name="connsiteY96" fmla="*/ 930217 h 2019809"/>
              <a:gd name="connsiteX97" fmla="*/ 1165260 w 1657953"/>
              <a:gd name="connsiteY97" fmla="*/ 988843 h 2019809"/>
              <a:gd name="connsiteX98" fmla="*/ 1106607 w 1657953"/>
              <a:gd name="connsiteY98" fmla="*/ 930217 h 2019809"/>
              <a:gd name="connsiteX99" fmla="*/ 805516 w 1657953"/>
              <a:gd name="connsiteY99" fmla="*/ 617539 h 2019809"/>
              <a:gd name="connsiteX100" fmla="*/ 793784 w 1657953"/>
              <a:gd name="connsiteY100" fmla="*/ 562819 h 2019809"/>
              <a:gd name="connsiteX101" fmla="*/ 801606 w 1657953"/>
              <a:gd name="connsiteY101" fmla="*/ 555004 h 2019809"/>
              <a:gd name="connsiteX102" fmla="*/ 805516 w 1657953"/>
              <a:gd name="connsiteY102" fmla="*/ 558911 h 2019809"/>
              <a:gd name="connsiteX103" fmla="*/ 825066 w 1657953"/>
              <a:gd name="connsiteY103" fmla="*/ 601906 h 2019809"/>
              <a:gd name="connsiteX104" fmla="*/ 1137888 w 1657953"/>
              <a:gd name="connsiteY104" fmla="*/ 895040 h 2019809"/>
              <a:gd name="connsiteX105" fmla="*/ 1306029 w 1657953"/>
              <a:gd name="connsiteY105" fmla="*/ 1086555 h 2019809"/>
              <a:gd name="connsiteX106" fmla="*/ 1368593 w 1657953"/>
              <a:gd name="connsiteY106" fmla="*/ 1219443 h 2019809"/>
              <a:gd name="connsiteX107" fmla="*/ 1380326 w 1657953"/>
              <a:gd name="connsiteY107" fmla="*/ 1391417 h 2019809"/>
              <a:gd name="connsiteX108" fmla="*/ 1274747 w 1657953"/>
              <a:gd name="connsiteY108" fmla="*/ 1653284 h 2019809"/>
              <a:gd name="connsiteX109" fmla="*/ 1083145 w 1657953"/>
              <a:gd name="connsiteY109" fmla="*/ 1829167 h 2019809"/>
              <a:gd name="connsiteX110" fmla="*/ 774233 w 1657953"/>
              <a:gd name="connsiteY110" fmla="*/ 1965963 h 2019809"/>
              <a:gd name="connsiteX111" fmla="*/ 621733 w 1657953"/>
              <a:gd name="connsiteY111" fmla="*/ 2005047 h 2019809"/>
              <a:gd name="connsiteX112" fmla="*/ 320642 w 1657953"/>
              <a:gd name="connsiteY112" fmla="*/ 1993322 h 2019809"/>
              <a:gd name="connsiteX113" fmla="*/ 617823 w 1657953"/>
              <a:gd name="connsiteY113" fmla="*/ 1942512 h 2019809"/>
              <a:gd name="connsiteX114" fmla="*/ 1040132 w 1657953"/>
              <a:gd name="connsiteY114" fmla="*/ 1762721 h 2019809"/>
              <a:gd name="connsiteX115" fmla="*/ 1059684 w 1657953"/>
              <a:gd name="connsiteY115" fmla="*/ 1743179 h 2019809"/>
              <a:gd name="connsiteX116" fmla="*/ 1040132 w 1657953"/>
              <a:gd name="connsiteY116" fmla="*/ 1758814 h 2019809"/>
              <a:gd name="connsiteX117" fmla="*/ 617823 w 1657953"/>
              <a:gd name="connsiteY117" fmla="*/ 1922970 h 2019809"/>
              <a:gd name="connsiteX118" fmla="*/ 179872 w 1657953"/>
              <a:gd name="connsiteY118" fmla="*/ 1895610 h 2019809"/>
              <a:gd name="connsiteX119" fmla="*/ 50833 w 1657953"/>
              <a:gd name="connsiteY119" fmla="*/ 1821349 h 2019809"/>
              <a:gd name="connsiteX120" fmla="*/ 187693 w 1657953"/>
              <a:gd name="connsiteY120" fmla="*/ 1879976 h 2019809"/>
              <a:gd name="connsiteX121" fmla="*/ 613912 w 1657953"/>
              <a:gd name="connsiteY121" fmla="*/ 1903426 h 2019809"/>
              <a:gd name="connsiteX122" fmla="*/ 1028400 w 1657953"/>
              <a:gd name="connsiteY122" fmla="*/ 1743179 h 2019809"/>
              <a:gd name="connsiteX123" fmla="*/ 1122247 w 1657953"/>
              <a:gd name="connsiteY123" fmla="*/ 1665010 h 2019809"/>
              <a:gd name="connsiteX124" fmla="*/ 1130067 w 1657953"/>
              <a:gd name="connsiteY124" fmla="*/ 1645467 h 2019809"/>
              <a:gd name="connsiteX125" fmla="*/ 1020581 w 1657953"/>
              <a:gd name="connsiteY125" fmla="*/ 1727545 h 2019809"/>
              <a:gd name="connsiteX126" fmla="*/ 613912 w 1657953"/>
              <a:gd name="connsiteY126" fmla="*/ 1891702 h 2019809"/>
              <a:gd name="connsiteX127" fmla="*/ 191603 w 1657953"/>
              <a:gd name="connsiteY127" fmla="*/ 1868250 h 2019809"/>
              <a:gd name="connsiteX128" fmla="*/ 31282 w 1657953"/>
              <a:gd name="connsiteY128" fmla="*/ 1754905 h 2019809"/>
              <a:gd name="connsiteX129" fmla="*/ 7821 w 1657953"/>
              <a:gd name="connsiteY129" fmla="*/ 1680644 h 2019809"/>
              <a:gd name="connsiteX130" fmla="*/ 54744 w 1657953"/>
              <a:gd name="connsiteY130" fmla="*/ 1731454 h 2019809"/>
              <a:gd name="connsiteX131" fmla="*/ 215065 w 1657953"/>
              <a:gd name="connsiteY131" fmla="*/ 1813532 h 2019809"/>
              <a:gd name="connsiteX132" fmla="*/ 610002 w 1657953"/>
              <a:gd name="connsiteY132" fmla="*/ 1829167 h 2019809"/>
              <a:gd name="connsiteX133" fmla="*/ 739042 w 1657953"/>
              <a:gd name="connsiteY133" fmla="*/ 1797898 h 2019809"/>
              <a:gd name="connsiteX134" fmla="*/ 774233 w 1657953"/>
              <a:gd name="connsiteY134" fmla="*/ 1778356 h 2019809"/>
              <a:gd name="connsiteX135" fmla="*/ 610002 w 1657953"/>
              <a:gd name="connsiteY135" fmla="*/ 1821349 h 2019809"/>
              <a:gd name="connsiteX136" fmla="*/ 222885 w 1657953"/>
              <a:gd name="connsiteY136" fmla="*/ 1790080 h 2019809"/>
              <a:gd name="connsiteX137" fmla="*/ 109488 w 1657953"/>
              <a:gd name="connsiteY137" fmla="*/ 1723637 h 2019809"/>
              <a:gd name="connsiteX138" fmla="*/ 66474 w 1657953"/>
              <a:gd name="connsiteY138" fmla="*/ 1684553 h 2019809"/>
              <a:gd name="connsiteX139" fmla="*/ 0 w 1657953"/>
              <a:gd name="connsiteY139" fmla="*/ 1559481 h 2019809"/>
              <a:gd name="connsiteX140" fmla="*/ 89936 w 1657953"/>
              <a:gd name="connsiteY140" fmla="*/ 1633742 h 2019809"/>
              <a:gd name="connsiteX141" fmla="*/ 86026 w 1657953"/>
              <a:gd name="connsiteY141" fmla="*/ 1625925 h 2019809"/>
              <a:gd name="connsiteX142" fmla="*/ 101667 w 1657953"/>
              <a:gd name="connsiteY142" fmla="*/ 1645467 h 2019809"/>
              <a:gd name="connsiteX143" fmla="*/ 187693 w 1657953"/>
              <a:gd name="connsiteY143" fmla="*/ 1715819 h 2019809"/>
              <a:gd name="connsiteX144" fmla="*/ 246347 w 1657953"/>
              <a:gd name="connsiteY144" fmla="*/ 1743179 h 2019809"/>
              <a:gd name="connsiteX145" fmla="*/ 520066 w 1657953"/>
              <a:gd name="connsiteY145" fmla="*/ 1774447 h 2019809"/>
              <a:gd name="connsiteX146" fmla="*/ 606092 w 1657953"/>
              <a:gd name="connsiteY146" fmla="*/ 1739271 h 2019809"/>
              <a:gd name="connsiteX147" fmla="*/ 637374 w 1657953"/>
              <a:gd name="connsiteY147" fmla="*/ 1727545 h 2019809"/>
              <a:gd name="connsiteX148" fmla="*/ 602182 w 1657953"/>
              <a:gd name="connsiteY148" fmla="*/ 1735363 h 2019809"/>
              <a:gd name="connsiteX149" fmla="*/ 258077 w 1657953"/>
              <a:gd name="connsiteY149" fmla="*/ 1715819 h 2019809"/>
              <a:gd name="connsiteX150" fmla="*/ 136860 w 1657953"/>
              <a:gd name="connsiteY150" fmla="*/ 1645467 h 2019809"/>
              <a:gd name="connsiteX151" fmla="*/ 78205 w 1657953"/>
              <a:gd name="connsiteY151" fmla="*/ 1532122 h 2019809"/>
              <a:gd name="connsiteX152" fmla="*/ 74295 w 1657953"/>
              <a:gd name="connsiteY152" fmla="*/ 1496946 h 2019809"/>
              <a:gd name="connsiteX153" fmla="*/ 82115 w 1657953"/>
              <a:gd name="connsiteY153" fmla="*/ 1528213 h 2019809"/>
              <a:gd name="connsiteX154" fmla="*/ 148590 w 1657953"/>
              <a:gd name="connsiteY154" fmla="*/ 1637651 h 2019809"/>
              <a:gd name="connsiteX155" fmla="*/ 261988 w 1657953"/>
              <a:gd name="connsiteY155" fmla="*/ 1704095 h 2019809"/>
              <a:gd name="connsiteX156" fmla="*/ 602182 w 1657953"/>
              <a:gd name="connsiteY156" fmla="*/ 1715819 h 2019809"/>
              <a:gd name="connsiteX157" fmla="*/ 672567 w 1657953"/>
              <a:gd name="connsiteY157" fmla="*/ 1704095 h 2019809"/>
              <a:gd name="connsiteX158" fmla="*/ 621733 w 1657953"/>
              <a:gd name="connsiteY158" fmla="*/ 1684553 h 2019809"/>
              <a:gd name="connsiteX159" fmla="*/ 625643 w 1657953"/>
              <a:gd name="connsiteY159" fmla="*/ 1680644 h 2019809"/>
              <a:gd name="connsiteX160" fmla="*/ 602182 w 1657953"/>
              <a:gd name="connsiteY160" fmla="*/ 1684553 h 2019809"/>
              <a:gd name="connsiteX161" fmla="*/ 551348 w 1657953"/>
              <a:gd name="connsiteY161" fmla="*/ 1688461 h 2019809"/>
              <a:gd name="connsiteX162" fmla="*/ 375386 w 1657953"/>
              <a:gd name="connsiteY162" fmla="*/ 1684553 h 2019809"/>
              <a:gd name="connsiteX163" fmla="*/ 281540 w 1657953"/>
              <a:gd name="connsiteY163" fmla="*/ 1657193 h 2019809"/>
              <a:gd name="connsiteX164" fmla="*/ 218975 w 1657953"/>
              <a:gd name="connsiteY164" fmla="*/ 1590749 h 2019809"/>
              <a:gd name="connsiteX165" fmla="*/ 293270 w 1657953"/>
              <a:gd name="connsiteY165" fmla="*/ 1629833 h 2019809"/>
              <a:gd name="connsiteX166" fmla="*/ 414489 w 1657953"/>
              <a:gd name="connsiteY166" fmla="*/ 1653284 h 2019809"/>
              <a:gd name="connsiteX167" fmla="*/ 410578 w 1657953"/>
              <a:gd name="connsiteY167" fmla="*/ 1641560 h 2019809"/>
              <a:gd name="connsiteX168" fmla="*/ 367565 w 1657953"/>
              <a:gd name="connsiteY168" fmla="*/ 1637651 h 2019809"/>
              <a:gd name="connsiteX169" fmla="*/ 305001 w 1657953"/>
              <a:gd name="connsiteY169" fmla="*/ 1606383 h 2019809"/>
              <a:gd name="connsiteX170" fmla="*/ 230706 w 1657953"/>
              <a:gd name="connsiteY170" fmla="*/ 1547756 h 2019809"/>
              <a:gd name="connsiteX171" fmla="*/ 207244 w 1657953"/>
              <a:gd name="connsiteY171" fmla="*/ 1485220 h 2019809"/>
              <a:gd name="connsiteX172" fmla="*/ 211154 w 1657953"/>
              <a:gd name="connsiteY172" fmla="*/ 1461769 h 2019809"/>
              <a:gd name="connsiteX173" fmla="*/ 226795 w 1657953"/>
              <a:gd name="connsiteY173" fmla="*/ 1453953 h 2019809"/>
              <a:gd name="connsiteX174" fmla="*/ 230706 w 1657953"/>
              <a:gd name="connsiteY174" fmla="*/ 1461769 h 2019809"/>
              <a:gd name="connsiteX175" fmla="*/ 234616 w 1657953"/>
              <a:gd name="connsiteY175" fmla="*/ 1477404 h 2019809"/>
              <a:gd name="connsiteX176" fmla="*/ 261988 w 1657953"/>
              <a:gd name="connsiteY176" fmla="*/ 1520396 h 2019809"/>
              <a:gd name="connsiteX177" fmla="*/ 328463 w 1657953"/>
              <a:gd name="connsiteY177" fmla="*/ 1555572 h 2019809"/>
              <a:gd name="connsiteX178" fmla="*/ 594361 w 1657953"/>
              <a:gd name="connsiteY178" fmla="*/ 1563390 h 2019809"/>
              <a:gd name="connsiteX179" fmla="*/ 688207 w 1657953"/>
              <a:gd name="connsiteY179" fmla="*/ 1543848 h 2019809"/>
              <a:gd name="connsiteX180" fmla="*/ 856348 w 1657953"/>
              <a:gd name="connsiteY180" fmla="*/ 1465678 h 2019809"/>
              <a:gd name="connsiteX181" fmla="*/ 911093 w 1657953"/>
              <a:gd name="connsiteY181" fmla="*/ 1414867 h 2019809"/>
              <a:gd name="connsiteX182" fmla="*/ 915004 w 1657953"/>
              <a:gd name="connsiteY182" fmla="*/ 1399234 h 2019809"/>
              <a:gd name="connsiteX183" fmla="*/ 915004 w 1657953"/>
              <a:gd name="connsiteY183" fmla="*/ 1403143 h 2019809"/>
              <a:gd name="connsiteX184" fmla="*/ 899363 w 1657953"/>
              <a:gd name="connsiteY184" fmla="*/ 1375783 h 2019809"/>
              <a:gd name="connsiteX185" fmla="*/ 852439 w 1657953"/>
              <a:gd name="connsiteY185" fmla="*/ 1321064 h 2019809"/>
              <a:gd name="connsiteX186" fmla="*/ 922824 w 1657953"/>
              <a:gd name="connsiteY186" fmla="*/ 1360148 h 2019809"/>
              <a:gd name="connsiteX187" fmla="*/ 930645 w 1657953"/>
              <a:gd name="connsiteY187" fmla="*/ 1364057 h 2019809"/>
              <a:gd name="connsiteX188" fmla="*/ 926734 w 1657953"/>
              <a:gd name="connsiteY188" fmla="*/ 1356241 h 2019809"/>
              <a:gd name="connsiteX189" fmla="*/ 911093 w 1657953"/>
              <a:gd name="connsiteY189" fmla="*/ 1317155 h 2019809"/>
              <a:gd name="connsiteX190" fmla="*/ 832887 w 1657953"/>
              <a:gd name="connsiteY190" fmla="*/ 1227260 h 2019809"/>
              <a:gd name="connsiteX191" fmla="*/ 480963 w 1657953"/>
              <a:gd name="connsiteY191" fmla="*/ 898949 h 2019809"/>
              <a:gd name="connsiteX192" fmla="*/ 379296 w 1657953"/>
              <a:gd name="connsiteY192" fmla="*/ 613630 h 2019809"/>
              <a:gd name="connsiteX193" fmla="*/ 473143 w 1657953"/>
              <a:gd name="connsiteY193" fmla="*/ 324402 h 2019809"/>
              <a:gd name="connsiteX194" fmla="*/ 480963 w 1657953"/>
              <a:gd name="connsiteY194" fmla="*/ 312678 h 2019809"/>
              <a:gd name="connsiteX195" fmla="*/ 512245 w 1657953"/>
              <a:gd name="connsiteY195" fmla="*/ 265776 h 2019809"/>
              <a:gd name="connsiteX196" fmla="*/ 465322 w 1657953"/>
              <a:gd name="connsiteY196" fmla="*/ 324402 h 2019809"/>
              <a:gd name="connsiteX197" fmla="*/ 367565 w 1657953"/>
              <a:gd name="connsiteY197" fmla="*/ 613630 h 2019809"/>
              <a:gd name="connsiteX198" fmla="*/ 473143 w 1657953"/>
              <a:gd name="connsiteY198" fmla="*/ 906766 h 2019809"/>
              <a:gd name="connsiteX199" fmla="*/ 813336 w 1657953"/>
              <a:gd name="connsiteY199" fmla="*/ 1246803 h 2019809"/>
              <a:gd name="connsiteX200" fmla="*/ 813336 w 1657953"/>
              <a:gd name="connsiteY200" fmla="*/ 1250712 h 2019809"/>
              <a:gd name="connsiteX201" fmla="*/ 809426 w 1657953"/>
              <a:gd name="connsiteY201" fmla="*/ 1250712 h 2019809"/>
              <a:gd name="connsiteX202" fmla="*/ 610002 w 1657953"/>
              <a:gd name="connsiteY202" fmla="*/ 1102189 h 2019809"/>
              <a:gd name="connsiteX203" fmla="*/ 660835 w 1657953"/>
              <a:gd name="connsiteY203" fmla="*/ 1156908 h 2019809"/>
              <a:gd name="connsiteX204" fmla="*/ 414489 w 1657953"/>
              <a:gd name="connsiteY204" fmla="*/ 957577 h 2019809"/>
              <a:gd name="connsiteX205" fmla="*/ 289360 w 1657953"/>
              <a:gd name="connsiteY205" fmla="*/ 625356 h 2019809"/>
              <a:gd name="connsiteX206" fmla="*/ 406668 w 1657953"/>
              <a:gd name="connsiteY206" fmla="*/ 285318 h 2019809"/>
              <a:gd name="connsiteX207" fmla="*/ 684297 w 1657953"/>
              <a:gd name="connsiteY207" fmla="*/ 62534 h 2019809"/>
              <a:gd name="connsiteX208" fmla="*/ 921296 w 1657953"/>
              <a:gd name="connsiteY208" fmla="*/ 3175 h 2019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</a:cxnLst>
            <a:rect l="l" t="t" r="r" b="b"/>
            <a:pathLst>
              <a:path w="1657953" h="2019809">
                <a:moveTo>
                  <a:pt x="726782" y="1758192"/>
                </a:moveTo>
                <a:cubicBezTo>
                  <a:pt x="703316" y="1758192"/>
                  <a:pt x="640742" y="1773741"/>
                  <a:pt x="605544" y="1781515"/>
                </a:cubicBezTo>
                <a:cubicBezTo>
                  <a:pt x="472575" y="1800951"/>
                  <a:pt x="363068" y="1800951"/>
                  <a:pt x="241832" y="1762079"/>
                </a:cubicBezTo>
                <a:cubicBezTo>
                  <a:pt x="241832" y="1762079"/>
                  <a:pt x="241832" y="1762079"/>
                  <a:pt x="288762" y="1800951"/>
                </a:cubicBezTo>
                <a:cubicBezTo>
                  <a:pt x="398267" y="1820386"/>
                  <a:pt x="492129" y="1820386"/>
                  <a:pt x="609455" y="1797063"/>
                </a:cubicBezTo>
                <a:cubicBezTo>
                  <a:pt x="613366" y="1797063"/>
                  <a:pt x="734605" y="1769853"/>
                  <a:pt x="726782" y="1758192"/>
                </a:cubicBezTo>
                <a:close/>
                <a:moveTo>
                  <a:pt x="978599" y="1595529"/>
                </a:moveTo>
                <a:cubicBezTo>
                  <a:pt x="974656" y="1599444"/>
                  <a:pt x="958886" y="1603358"/>
                  <a:pt x="954943" y="1599444"/>
                </a:cubicBezTo>
                <a:cubicBezTo>
                  <a:pt x="954943" y="1599444"/>
                  <a:pt x="943115" y="1607271"/>
                  <a:pt x="943115" y="1607271"/>
                </a:cubicBezTo>
                <a:cubicBezTo>
                  <a:pt x="887919" y="1658159"/>
                  <a:pt x="832724" y="1689474"/>
                  <a:pt x="765700" y="1724702"/>
                </a:cubicBezTo>
                <a:cubicBezTo>
                  <a:pt x="816954" y="1705130"/>
                  <a:pt x="860322" y="1685559"/>
                  <a:pt x="907632" y="1654244"/>
                </a:cubicBezTo>
                <a:cubicBezTo>
                  <a:pt x="907632" y="1654244"/>
                  <a:pt x="903690" y="1650329"/>
                  <a:pt x="903690" y="1650329"/>
                </a:cubicBezTo>
                <a:cubicBezTo>
                  <a:pt x="919461" y="1638587"/>
                  <a:pt x="935229" y="1630759"/>
                  <a:pt x="951000" y="1619015"/>
                </a:cubicBezTo>
                <a:cubicBezTo>
                  <a:pt x="958886" y="1611186"/>
                  <a:pt x="970713" y="1603358"/>
                  <a:pt x="978599" y="1595529"/>
                </a:cubicBezTo>
                <a:close/>
                <a:moveTo>
                  <a:pt x="746458" y="483203"/>
                </a:moveTo>
                <a:cubicBezTo>
                  <a:pt x="746458" y="483203"/>
                  <a:pt x="738647" y="491039"/>
                  <a:pt x="738647" y="491039"/>
                </a:cubicBezTo>
                <a:cubicBezTo>
                  <a:pt x="719125" y="518461"/>
                  <a:pt x="707410" y="538049"/>
                  <a:pt x="707410" y="573306"/>
                </a:cubicBezTo>
                <a:cubicBezTo>
                  <a:pt x="703506" y="604646"/>
                  <a:pt x="711316" y="628151"/>
                  <a:pt x="726934" y="655573"/>
                </a:cubicBezTo>
                <a:cubicBezTo>
                  <a:pt x="730838" y="663408"/>
                  <a:pt x="734742" y="667326"/>
                  <a:pt x="742552" y="675160"/>
                </a:cubicBezTo>
                <a:cubicBezTo>
                  <a:pt x="762073" y="698665"/>
                  <a:pt x="785501" y="722170"/>
                  <a:pt x="812833" y="745675"/>
                </a:cubicBezTo>
                <a:cubicBezTo>
                  <a:pt x="789406" y="718252"/>
                  <a:pt x="961205" y="871034"/>
                  <a:pt x="969014" y="878870"/>
                </a:cubicBezTo>
                <a:cubicBezTo>
                  <a:pt x="976822" y="886706"/>
                  <a:pt x="1074436" y="961137"/>
                  <a:pt x="1074436" y="965055"/>
                </a:cubicBezTo>
                <a:cubicBezTo>
                  <a:pt x="1136909" y="1019901"/>
                  <a:pt x="1187668" y="1066911"/>
                  <a:pt x="1234521" y="1137425"/>
                </a:cubicBezTo>
                <a:cubicBezTo>
                  <a:pt x="1261854" y="1172683"/>
                  <a:pt x="1277472" y="1207940"/>
                  <a:pt x="1293089" y="1251032"/>
                </a:cubicBezTo>
                <a:cubicBezTo>
                  <a:pt x="1308708" y="1294125"/>
                  <a:pt x="1296996" y="1251032"/>
                  <a:pt x="1296996" y="1247114"/>
                </a:cubicBezTo>
                <a:cubicBezTo>
                  <a:pt x="1285280" y="1204022"/>
                  <a:pt x="1265758" y="1168765"/>
                  <a:pt x="1242332" y="1133507"/>
                </a:cubicBezTo>
                <a:cubicBezTo>
                  <a:pt x="1195476" y="1062993"/>
                  <a:pt x="1144717" y="1012065"/>
                  <a:pt x="1082246" y="953303"/>
                </a:cubicBezTo>
                <a:cubicBezTo>
                  <a:pt x="972918" y="859283"/>
                  <a:pt x="851878" y="773098"/>
                  <a:pt x="754265" y="663408"/>
                </a:cubicBezTo>
                <a:cubicBezTo>
                  <a:pt x="734742" y="632068"/>
                  <a:pt x="719125" y="608563"/>
                  <a:pt x="715221" y="569388"/>
                </a:cubicBezTo>
                <a:cubicBezTo>
                  <a:pt x="715221" y="541965"/>
                  <a:pt x="723029" y="518461"/>
                  <a:pt x="742552" y="491039"/>
                </a:cubicBezTo>
                <a:cubicBezTo>
                  <a:pt x="742552" y="487120"/>
                  <a:pt x="746458" y="487120"/>
                  <a:pt x="746458" y="483203"/>
                </a:cubicBezTo>
                <a:close/>
                <a:moveTo>
                  <a:pt x="1004912" y="0"/>
                </a:moveTo>
                <a:lnTo>
                  <a:pt x="1040146" y="0"/>
                </a:lnTo>
                <a:lnTo>
                  <a:pt x="1185485" y="10992"/>
                </a:lnTo>
                <a:cubicBezTo>
                  <a:pt x="1321672" y="30779"/>
                  <a:pt x="1433114" y="79146"/>
                  <a:pt x="1544557" y="175880"/>
                </a:cubicBezTo>
                <a:cubicBezTo>
                  <a:pt x="1579750" y="211057"/>
                  <a:pt x="1603210" y="238416"/>
                  <a:pt x="1626671" y="281409"/>
                </a:cubicBezTo>
                <a:cubicBezTo>
                  <a:pt x="1626671" y="285318"/>
                  <a:pt x="1630581" y="285318"/>
                  <a:pt x="1630581" y="289227"/>
                </a:cubicBezTo>
                <a:cubicBezTo>
                  <a:pt x="1650133" y="347853"/>
                  <a:pt x="1657953" y="375212"/>
                  <a:pt x="1657953" y="441656"/>
                </a:cubicBezTo>
                <a:cubicBezTo>
                  <a:pt x="1654043" y="504193"/>
                  <a:pt x="1642312" y="551095"/>
                  <a:pt x="1611030" y="609721"/>
                </a:cubicBezTo>
                <a:cubicBezTo>
                  <a:pt x="1603210" y="617539"/>
                  <a:pt x="1525004" y="723066"/>
                  <a:pt x="1513273" y="691800"/>
                </a:cubicBezTo>
                <a:cubicBezTo>
                  <a:pt x="1513273" y="691800"/>
                  <a:pt x="1556288" y="609721"/>
                  <a:pt x="1564108" y="594087"/>
                </a:cubicBezTo>
                <a:cubicBezTo>
                  <a:pt x="1583660" y="543277"/>
                  <a:pt x="1587570" y="504193"/>
                  <a:pt x="1583660" y="457290"/>
                </a:cubicBezTo>
                <a:cubicBezTo>
                  <a:pt x="1579750" y="449474"/>
                  <a:pt x="1575839" y="414297"/>
                  <a:pt x="1568018" y="414297"/>
                </a:cubicBezTo>
                <a:cubicBezTo>
                  <a:pt x="1564108" y="414297"/>
                  <a:pt x="1564108" y="457290"/>
                  <a:pt x="1564108" y="461199"/>
                </a:cubicBezTo>
                <a:cubicBezTo>
                  <a:pt x="1560198" y="504193"/>
                  <a:pt x="1548467" y="539369"/>
                  <a:pt x="1525004" y="582361"/>
                </a:cubicBezTo>
                <a:cubicBezTo>
                  <a:pt x="1513273" y="597997"/>
                  <a:pt x="1450709" y="676165"/>
                  <a:pt x="1431159" y="672258"/>
                </a:cubicBezTo>
                <a:cubicBezTo>
                  <a:pt x="1423338" y="652714"/>
                  <a:pt x="1431159" y="629263"/>
                  <a:pt x="1423338" y="605813"/>
                </a:cubicBezTo>
                <a:cubicBezTo>
                  <a:pt x="1395967" y="582361"/>
                  <a:pt x="1333401" y="640989"/>
                  <a:pt x="1392056" y="558911"/>
                </a:cubicBezTo>
                <a:cubicBezTo>
                  <a:pt x="1395967" y="551095"/>
                  <a:pt x="1399877" y="547186"/>
                  <a:pt x="1399877" y="539369"/>
                </a:cubicBezTo>
                <a:cubicBezTo>
                  <a:pt x="1411608" y="519826"/>
                  <a:pt x="1411608" y="508102"/>
                  <a:pt x="1411608" y="488558"/>
                </a:cubicBezTo>
                <a:cubicBezTo>
                  <a:pt x="1411608" y="469016"/>
                  <a:pt x="1407698" y="453382"/>
                  <a:pt x="1395967" y="437747"/>
                </a:cubicBezTo>
                <a:cubicBezTo>
                  <a:pt x="1384236" y="418206"/>
                  <a:pt x="1372505" y="402572"/>
                  <a:pt x="1356863" y="386938"/>
                </a:cubicBezTo>
                <a:cubicBezTo>
                  <a:pt x="1302119" y="340036"/>
                  <a:pt x="1243466" y="312678"/>
                  <a:pt x="1176990" y="293134"/>
                </a:cubicBezTo>
                <a:cubicBezTo>
                  <a:pt x="1145708" y="289227"/>
                  <a:pt x="1114426" y="285318"/>
                  <a:pt x="1083145" y="285318"/>
                </a:cubicBezTo>
                <a:cubicBezTo>
                  <a:pt x="1114426" y="293134"/>
                  <a:pt x="1192631" y="304860"/>
                  <a:pt x="1208274" y="328311"/>
                </a:cubicBezTo>
                <a:cubicBezTo>
                  <a:pt x="1137888" y="324402"/>
                  <a:pt x="1067504" y="304860"/>
                  <a:pt x="997118" y="297042"/>
                </a:cubicBezTo>
                <a:cubicBezTo>
                  <a:pt x="981478" y="293134"/>
                  <a:pt x="969746" y="293134"/>
                  <a:pt x="954105" y="293134"/>
                </a:cubicBezTo>
                <a:cubicBezTo>
                  <a:pt x="887632" y="300951"/>
                  <a:pt x="860259" y="304860"/>
                  <a:pt x="793784" y="332220"/>
                </a:cubicBezTo>
                <a:cubicBezTo>
                  <a:pt x="735132" y="359579"/>
                  <a:pt x="696028" y="390846"/>
                  <a:pt x="656925" y="441656"/>
                </a:cubicBezTo>
                <a:cubicBezTo>
                  <a:pt x="621733" y="488558"/>
                  <a:pt x="606092" y="531553"/>
                  <a:pt x="606092" y="586270"/>
                </a:cubicBezTo>
                <a:cubicBezTo>
                  <a:pt x="606092" y="648807"/>
                  <a:pt x="625643" y="695709"/>
                  <a:pt x="660835" y="742611"/>
                </a:cubicBezTo>
                <a:cubicBezTo>
                  <a:pt x="707760" y="801236"/>
                  <a:pt x="754683" y="848138"/>
                  <a:pt x="809426" y="898949"/>
                </a:cubicBezTo>
                <a:cubicBezTo>
                  <a:pt x="817246" y="902858"/>
                  <a:pt x="832887" y="914582"/>
                  <a:pt x="832887" y="914582"/>
                </a:cubicBezTo>
                <a:cubicBezTo>
                  <a:pt x="817246" y="898949"/>
                  <a:pt x="782054" y="863773"/>
                  <a:pt x="782054" y="863773"/>
                </a:cubicBezTo>
                <a:cubicBezTo>
                  <a:pt x="739042" y="824688"/>
                  <a:pt x="703850" y="785603"/>
                  <a:pt x="664746" y="738701"/>
                </a:cubicBezTo>
                <a:cubicBezTo>
                  <a:pt x="629554" y="691800"/>
                  <a:pt x="610002" y="648807"/>
                  <a:pt x="613912" y="586270"/>
                </a:cubicBezTo>
                <a:cubicBezTo>
                  <a:pt x="613912" y="531553"/>
                  <a:pt x="629554" y="492467"/>
                  <a:pt x="664746" y="445565"/>
                </a:cubicBezTo>
                <a:cubicBezTo>
                  <a:pt x="703850" y="394755"/>
                  <a:pt x="742952" y="367395"/>
                  <a:pt x="797695" y="340036"/>
                </a:cubicBezTo>
                <a:cubicBezTo>
                  <a:pt x="817246" y="332220"/>
                  <a:pt x="836797" y="324402"/>
                  <a:pt x="856348" y="320494"/>
                </a:cubicBezTo>
                <a:cubicBezTo>
                  <a:pt x="887632" y="308768"/>
                  <a:pt x="915004" y="304860"/>
                  <a:pt x="946285" y="304860"/>
                </a:cubicBezTo>
                <a:cubicBezTo>
                  <a:pt x="950195" y="308768"/>
                  <a:pt x="954105" y="320494"/>
                  <a:pt x="954105" y="320494"/>
                </a:cubicBezTo>
                <a:cubicBezTo>
                  <a:pt x="969746" y="324402"/>
                  <a:pt x="981478" y="324402"/>
                  <a:pt x="993208" y="324402"/>
                </a:cubicBezTo>
                <a:cubicBezTo>
                  <a:pt x="1016669" y="328311"/>
                  <a:pt x="1040132" y="332220"/>
                  <a:pt x="1063594" y="340036"/>
                </a:cubicBezTo>
                <a:cubicBezTo>
                  <a:pt x="1118337" y="347853"/>
                  <a:pt x="1239556" y="375212"/>
                  <a:pt x="1274747" y="414297"/>
                </a:cubicBezTo>
                <a:cubicBezTo>
                  <a:pt x="1274747" y="414297"/>
                  <a:pt x="1298209" y="441656"/>
                  <a:pt x="1302119" y="445565"/>
                </a:cubicBezTo>
                <a:cubicBezTo>
                  <a:pt x="1317760" y="476834"/>
                  <a:pt x="1317760" y="476834"/>
                  <a:pt x="1317760" y="476834"/>
                </a:cubicBezTo>
                <a:cubicBezTo>
                  <a:pt x="1317760" y="480741"/>
                  <a:pt x="1321670" y="484651"/>
                  <a:pt x="1321670" y="488558"/>
                </a:cubicBezTo>
                <a:cubicBezTo>
                  <a:pt x="1321670" y="492467"/>
                  <a:pt x="1321670" y="504193"/>
                  <a:pt x="1317760" y="508102"/>
                </a:cubicBezTo>
                <a:cubicBezTo>
                  <a:pt x="1313850" y="508102"/>
                  <a:pt x="1309940" y="504193"/>
                  <a:pt x="1306029" y="508102"/>
                </a:cubicBezTo>
                <a:cubicBezTo>
                  <a:pt x="1294299" y="508102"/>
                  <a:pt x="1286479" y="512009"/>
                  <a:pt x="1274747" y="504193"/>
                </a:cubicBezTo>
                <a:cubicBezTo>
                  <a:pt x="1278659" y="504193"/>
                  <a:pt x="1282569" y="500284"/>
                  <a:pt x="1282569" y="500284"/>
                </a:cubicBezTo>
                <a:cubicBezTo>
                  <a:pt x="1282569" y="500284"/>
                  <a:pt x="1278659" y="496375"/>
                  <a:pt x="1278659" y="496375"/>
                </a:cubicBezTo>
                <a:cubicBezTo>
                  <a:pt x="1270838" y="500284"/>
                  <a:pt x="1263017" y="512009"/>
                  <a:pt x="1255197" y="515917"/>
                </a:cubicBezTo>
                <a:cubicBezTo>
                  <a:pt x="1251287" y="523735"/>
                  <a:pt x="1247376" y="535460"/>
                  <a:pt x="1239556" y="539369"/>
                </a:cubicBezTo>
                <a:cubicBezTo>
                  <a:pt x="1239556" y="543277"/>
                  <a:pt x="1235646" y="543277"/>
                  <a:pt x="1231735" y="543277"/>
                </a:cubicBezTo>
                <a:cubicBezTo>
                  <a:pt x="1231735" y="539369"/>
                  <a:pt x="1227825" y="531553"/>
                  <a:pt x="1227825" y="531553"/>
                </a:cubicBezTo>
                <a:cubicBezTo>
                  <a:pt x="1227825" y="531553"/>
                  <a:pt x="1227825" y="535460"/>
                  <a:pt x="1227825" y="535460"/>
                </a:cubicBezTo>
                <a:cubicBezTo>
                  <a:pt x="1227825" y="531553"/>
                  <a:pt x="1223915" y="531553"/>
                  <a:pt x="1223915" y="531553"/>
                </a:cubicBezTo>
                <a:cubicBezTo>
                  <a:pt x="1216094" y="523735"/>
                  <a:pt x="1204364" y="515917"/>
                  <a:pt x="1192631" y="512009"/>
                </a:cubicBezTo>
                <a:cubicBezTo>
                  <a:pt x="1192631" y="512009"/>
                  <a:pt x="1196543" y="512009"/>
                  <a:pt x="1196543" y="512009"/>
                </a:cubicBezTo>
                <a:cubicBezTo>
                  <a:pt x="1173080" y="488558"/>
                  <a:pt x="1020581" y="476834"/>
                  <a:pt x="989298" y="472925"/>
                </a:cubicBezTo>
                <a:cubicBezTo>
                  <a:pt x="985387" y="469016"/>
                  <a:pt x="977568" y="469016"/>
                  <a:pt x="973657" y="469016"/>
                </a:cubicBezTo>
                <a:cubicBezTo>
                  <a:pt x="930645" y="465108"/>
                  <a:pt x="895452" y="469016"/>
                  <a:pt x="856348" y="484651"/>
                </a:cubicBezTo>
                <a:cubicBezTo>
                  <a:pt x="832887" y="496375"/>
                  <a:pt x="813336" y="504193"/>
                  <a:pt x="793784" y="527644"/>
                </a:cubicBezTo>
                <a:cubicBezTo>
                  <a:pt x="782054" y="539369"/>
                  <a:pt x="778143" y="547186"/>
                  <a:pt x="774233" y="562819"/>
                </a:cubicBezTo>
                <a:cubicBezTo>
                  <a:pt x="770323" y="590179"/>
                  <a:pt x="782054" y="609721"/>
                  <a:pt x="793784" y="629263"/>
                </a:cubicBezTo>
                <a:cubicBezTo>
                  <a:pt x="883722" y="742611"/>
                  <a:pt x="997118" y="832505"/>
                  <a:pt x="1102696" y="930217"/>
                </a:cubicBezTo>
                <a:cubicBezTo>
                  <a:pt x="1126157" y="953668"/>
                  <a:pt x="1153530" y="981027"/>
                  <a:pt x="1165260" y="988843"/>
                </a:cubicBezTo>
                <a:cubicBezTo>
                  <a:pt x="1145708" y="969301"/>
                  <a:pt x="1126157" y="949759"/>
                  <a:pt x="1106607" y="930217"/>
                </a:cubicBezTo>
                <a:cubicBezTo>
                  <a:pt x="1008849" y="828596"/>
                  <a:pt x="887632" y="730884"/>
                  <a:pt x="805516" y="617539"/>
                </a:cubicBezTo>
                <a:cubicBezTo>
                  <a:pt x="797695" y="605813"/>
                  <a:pt x="785964" y="582361"/>
                  <a:pt x="793784" y="562819"/>
                </a:cubicBezTo>
                <a:cubicBezTo>
                  <a:pt x="797695" y="558911"/>
                  <a:pt x="797695" y="555004"/>
                  <a:pt x="801606" y="555004"/>
                </a:cubicBezTo>
                <a:cubicBezTo>
                  <a:pt x="805516" y="555004"/>
                  <a:pt x="805516" y="558911"/>
                  <a:pt x="805516" y="558911"/>
                </a:cubicBezTo>
                <a:cubicBezTo>
                  <a:pt x="809426" y="582361"/>
                  <a:pt x="813336" y="582361"/>
                  <a:pt x="825066" y="601906"/>
                </a:cubicBezTo>
                <a:cubicBezTo>
                  <a:pt x="915004" y="707433"/>
                  <a:pt x="1036221" y="801236"/>
                  <a:pt x="1137888" y="895040"/>
                </a:cubicBezTo>
                <a:cubicBezTo>
                  <a:pt x="1204364" y="957577"/>
                  <a:pt x="1259107" y="1012294"/>
                  <a:pt x="1306029" y="1086555"/>
                </a:cubicBezTo>
                <a:cubicBezTo>
                  <a:pt x="1333401" y="1129548"/>
                  <a:pt x="1352952" y="1168634"/>
                  <a:pt x="1368593" y="1219443"/>
                </a:cubicBezTo>
                <a:cubicBezTo>
                  <a:pt x="1384236" y="1278071"/>
                  <a:pt x="1388146" y="1328881"/>
                  <a:pt x="1380326" y="1391417"/>
                </a:cubicBezTo>
                <a:cubicBezTo>
                  <a:pt x="1368593" y="1493037"/>
                  <a:pt x="1337311" y="1567298"/>
                  <a:pt x="1274747" y="1653284"/>
                </a:cubicBezTo>
                <a:cubicBezTo>
                  <a:pt x="1216094" y="1727545"/>
                  <a:pt x="1161349" y="1774447"/>
                  <a:pt x="1083145" y="1829167"/>
                </a:cubicBezTo>
                <a:cubicBezTo>
                  <a:pt x="973657" y="1895610"/>
                  <a:pt x="891542" y="1930785"/>
                  <a:pt x="774233" y="1965963"/>
                </a:cubicBezTo>
                <a:cubicBezTo>
                  <a:pt x="723402" y="1985505"/>
                  <a:pt x="676477" y="1997231"/>
                  <a:pt x="621733" y="2005047"/>
                </a:cubicBezTo>
                <a:cubicBezTo>
                  <a:pt x="508335" y="2024589"/>
                  <a:pt x="422309" y="2028498"/>
                  <a:pt x="320642" y="1993322"/>
                </a:cubicBezTo>
                <a:cubicBezTo>
                  <a:pt x="422309" y="1981596"/>
                  <a:pt x="516155" y="1965963"/>
                  <a:pt x="617823" y="1942512"/>
                </a:cubicBezTo>
                <a:cubicBezTo>
                  <a:pt x="770323" y="1911244"/>
                  <a:pt x="915004" y="1876068"/>
                  <a:pt x="1040132" y="1762721"/>
                </a:cubicBezTo>
                <a:cubicBezTo>
                  <a:pt x="1047953" y="1754905"/>
                  <a:pt x="1055773" y="1750997"/>
                  <a:pt x="1059684" y="1743179"/>
                </a:cubicBezTo>
                <a:cubicBezTo>
                  <a:pt x="1059684" y="1743179"/>
                  <a:pt x="1040132" y="1758814"/>
                  <a:pt x="1040132" y="1758814"/>
                </a:cubicBezTo>
                <a:cubicBezTo>
                  <a:pt x="899363" y="1848708"/>
                  <a:pt x="774233" y="1891702"/>
                  <a:pt x="617823" y="1922970"/>
                </a:cubicBezTo>
                <a:cubicBezTo>
                  <a:pt x="457502" y="1946420"/>
                  <a:pt x="324552" y="1946420"/>
                  <a:pt x="179872" y="1895610"/>
                </a:cubicBezTo>
                <a:cubicBezTo>
                  <a:pt x="144680" y="1883884"/>
                  <a:pt x="74295" y="1848708"/>
                  <a:pt x="50833" y="1821349"/>
                </a:cubicBezTo>
                <a:cubicBezTo>
                  <a:pt x="46923" y="1813532"/>
                  <a:pt x="172052" y="1872159"/>
                  <a:pt x="187693" y="1879976"/>
                </a:cubicBezTo>
                <a:cubicBezTo>
                  <a:pt x="328463" y="1926877"/>
                  <a:pt x="457502" y="1926877"/>
                  <a:pt x="613912" y="1903426"/>
                </a:cubicBezTo>
                <a:cubicBezTo>
                  <a:pt x="770323" y="1876068"/>
                  <a:pt x="895452" y="1833074"/>
                  <a:pt x="1028400" y="1743179"/>
                </a:cubicBezTo>
                <a:cubicBezTo>
                  <a:pt x="1063594" y="1715819"/>
                  <a:pt x="1090966" y="1696277"/>
                  <a:pt x="1122247" y="1665010"/>
                </a:cubicBezTo>
                <a:cubicBezTo>
                  <a:pt x="1122247" y="1661101"/>
                  <a:pt x="1130067" y="1645467"/>
                  <a:pt x="1130067" y="1645467"/>
                </a:cubicBezTo>
                <a:cubicBezTo>
                  <a:pt x="1130067" y="1641560"/>
                  <a:pt x="1032310" y="1719728"/>
                  <a:pt x="1020581" y="1727545"/>
                </a:cubicBezTo>
                <a:cubicBezTo>
                  <a:pt x="887632" y="1813532"/>
                  <a:pt x="766413" y="1860433"/>
                  <a:pt x="613912" y="1891702"/>
                </a:cubicBezTo>
                <a:cubicBezTo>
                  <a:pt x="461412" y="1915152"/>
                  <a:pt x="332373" y="1919061"/>
                  <a:pt x="191603" y="1868250"/>
                </a:cubicBezTo>
                <a:cubicBezTo>
                  <a:pt x="125129" y="1840891"/>
                  <a:pt x="74295" y="1813532"/>
                  <a:pt x="31282" y="1754905"/>
                </a:cubicBezTo>
                <a:cubicBezTo>
                  <a:pt x="19551" y="1743179"/>
                  <a:pt x="-11731" y="1696277"/>
                  <a:pt x="7821" y="1680644"/>
                </a:cubicBezTo>
                <a:cubicBezTo>
                  <a:pt x="23462" y="1700186"/>
                  <a:pt x="39103" y="1711912"/>
                  <a:pt x="54744" y="1731454"/>
                </a:cubicBezTo>
                <a:cubicBezTo>
                  <a:pt x="105578" y="1770538"/>
                  <a:pt x="152501" y="1793989"/>
                  <a:pt x="215065" y="1813532"/>
                </a:cubicBezTo>
                <a:cubicBezTo>
                  <a:pt x="348014" y="1848708"/>
                  <a:pt x="465322" y="1852617"/>
                  <a:pt x="610002" y="1829167"/>
                </a:cubicBezTo>
                <a:cubicBezTo>
                  <a:pt x="653015" y="1821349"/>
                  <a:pt x="696028" y="1813532"/>
                  <a:pt x="739042" y="1797898"/>
                </a:cubicBezTo>
                <a:cubicBezTo>
                  <a:pt x="750773" y="1790080"/>
                  <a:pt x="774233" y="1778356"/>
                  <a:pt x="774233" y="1778356"/>
                </a:cubicBezTo>
                <a:cubicBezTo>
                  <a:pt x="719492" y="1797898"/>
                  <a:pt x="668656" y="1809623"/>
                  <a:pt x="610002" y="1821349"/>
                </a:cubicBezTo>
                <a:cubicBezTo>
                  <a:pt x="469232" y="1840891"/>
                  <a:pt x="351924" y="1836982"/>
                  <a:pt x="222885" y="1790080"/>
                </a:cubicBezTo>
                <a:cubicBezTo>
                  <a:pt x="179872" y="1774447"/>
                  <a:pt x="144680" y="1754905"/>
                  <a:pt x="109488" y="1723637"/>
                </a:cubicBezTo>
                <a:cubicBezTo>
                  <a:pt x="70385" y="1688461"/>
                  <a:pt x="82115" y="1704095"/>
                  <a:pt x="66474" y="1684553"/>
                </a:cubicBezTo>
                <a:cubicBezTo>
                  <a:pt x="27372" y="1641560"/>
                  <a:pt x="19551" y="1622016"/>
                  <a:pt x="0" y="1559481"/>
                </a:cubicBezTo>
                <a:cubicBezTo>
                  <a:pt x="0" y="1559481"/>
                  <a:pt x="0" y="1559481"/>
                  <a:pt x="89936" y="1633742"/>
                </a:cubicBezTo>
                <a:cubicBezTo>
                  <a:pt x="89936" y="1633742"/>
                  <a:pt x="89936" y="1633742"/>
                  <a:pt x="86026" y="1625925"/>
                </a:cubicBezTo>
                <a:cubicBezTo>
                  <a:pt x="93847" y="1629833"/>
                  <a:pt x="97757" y="1637651"/>
                  <a:pt x="101667" y="1645467"/>
                </a:cubicBezTo>
                <a:cubicBezTo>
                  <a:pt x="101667" y="1645467"/>
                  <a:pt x="101667" y="1645467"/>
                  <a:pt x="187693" y="1715819"/>
                </a:cubicBezTo>
                <a:cubicBezTo>
                  <a:pt x="207244" y="1727545"/>
                  <a:pt x="226795" y="1735363"/>
                  <a:pt x="246347" y="1743179"/>
                </a:cubicBezTo>
                <a:cubicBezTo>
                  <a:pt x="336283" y="1774447"/>
                  <a:pt x="418399" y="1782265"/>
                  <a:pt x="520066" y="1774447"/>
                </a:cubicBezTo>
                <a:cubicBezTo>
                  <a:pt x="539617" y="1762721"/>
                  <a:pt x="578719" y="1750997"/>
                  <a:pt x="606092" y="1739271"/>
                </a:cubicBezTo>
                <a:cubicBezTo>
                  <a:pt x="613912" y="1735363"/>
                  <a:pt x="625643" y="1731454"/>
                  <a:pt x="637374" y="1727545"/>
                </a:cubicBezTo>
                <a:cubicBezTo>
                  <a:pt x="633464" y="1727545"/>
                  <a:pt x="602182" y="1735363"/>
                  <a:pt x="602182" y="1735363"/>
                </a:cubicBezTo>
                <a:cubicBezTo>
                  <a:pt x="477053" y="1754905"/>
                  <a:pt x="371476" y="1754905"/>
                  <a:pt x="258077" y="1715819"/>
                </a:cubicBezTo>
                <a:cubicBezTo>
                  <a:pt x="211154" y="1700186"/>
                  <a:pt x="175962" y="1680644"/>
                  <a:pt x="136860" y="1645467"/>
                </a:cubicBezTo>
                <a:cubicBezTo>
                  <a:pt x="105578" y="1610292"/>
                  <a:pt x="86026" y="1579023"/>
                  <a:pt x="78205" y="1532122"/>
                </a:cubicBezTo>
                <a:cubicBezTo>
                  <a:pt x="74295" y="1524306"/>
                  <a:pt x="74295" y="1508670"/>
                  <a:pt x="74295" y="1496946"/>
                </a:cubicBezTo>
                <a:cubicBezTo>
                  <a:pt x="78205" y="1500854"/>
                  <a:pt x="82115" y="1528213"/>
                  <a:pt x="82115" y="1528213"/>
                </a:cubicBezTo>
                <a:cubicBezTo>
                  <a:pt x="97757" y="1575114"/>
                  <a:pt x="113398" y="1602474"/>
                  <a:pt x="148590" y="1637651"/>
                </a:cubicBezTo>
                <a:cubicBezTo>
                  <a:pt x="183783" y="1668918"/>
                  <a:pt x="215065" y="1688461"/>
                  <a:pt x="261988" y="1704095"/>
                </a:cubicBezTo>
                <a:cubicBezTo>
                  <a:pt x="375386" y="1739271"/>
                  <a:pt x="480963" y="1739271"/>
                  <a:pt x="602182" y="1715819"/>
                </a:cubicBezTo>
                <a:cubicBezTo>
                  <a:pt x="625643" y="1711912"/>
                  <a:pt x="649105" y="1708003"/>
                  <a:pt x="672567" y="1704095"/>
                </a:cubicBezTo>
                <a:cubicBezTo>
                  <a:pt x="653015" y="1696277"/>
                  <a:pt x="621733" y="1684553"/>
                  <a:pt x="621733" y="1684553"/>
                </a:cubicBezTo>
                <a:cubicBezTo>
                  <a:pt x="621733" y="1684553"/>
                  <a:pt x="621733" y="1684553"/>
                  <a:pt x="625643" y="1680644"/>
                </a:cubicBezTo>
                <a:cubicBezTo>
                  <a:pt x="625643" y="1680644"/>
                  <a:pt x="625643" y="1680644"/>
                  <a:pt x="602182" y="1684553"/>
                </a:cubicBezTo>
                <a:cubicBezTo>
                  <a:pt x="582630" y="1688461"/>
                  <a:pt x="566989" y="1688461"/>
                  <a:pt x="551348" y="1688461"/>
                </a:cubicBezTo>
                <a:cubicBezTo>
                  <a:pt x="484873" y="1704095"/>
                  <a:pt x="437950" y="1704095"/>
                  <a:pt x="375386" y="1684553"/>
                </a:cubicBezTo>
                <a:cubicBezTo>
                  <a:pt x="344104" y="1680644"/>
                  <a:pt x="312822" y="1672827"/>
                  <a:pt x="281540" y="1657193"/>
                </a:cubicBezTo>
                <a:cubicBezTo>
                  <a:pt x="250257" y="1641560"/>
                  <a:pt x="226795" y="1625925"/>
                  <a:pt x="218975" y="1590749"/>
                </a:cubicBezTo>
                <a:cubicBezTo>
                  <a:pt x="246347" y="1606383"/>
                  <a:pt x="265899" y="1618109"/>
                  <a:pt x="293270" y="1629833"/>
                </a:cubicBezTo>
                <a:cubicBezTo>
                  <a:pt x="336283" y="1645467"/>
                  <a:pt x="371476" y="1649375"/>
                  <a:pt x="414489" y="1653284"/>
                </a:cubicBezTo>
                <a:cubicBezTo>
                  <a:pt x="414489" y="1649375"/>
                  <a:pt x="410578" y="1641560"/>
                  <a:pt x="410578" y="1641560"/>
                </a:cubicBezTo>
                <a:cubicBezTo>
                  <a:pt x="394937" y="1641560"/>
                  <a:pt x="367565" y="1637651"/>
                  <a:pt x="367565" y="1637651"/>
                </a:cubicBezTo>
                <a:cubicBezTo>
                  <a:pt x="359745" y="1629833"/>
                  <a:pt x="320642" y="1610292"/>
                  <a:pt x="305001" y="1606383"/>
                </a:cubicBezTo>
                <a:cubicBezTo>
                  <a:pt x="277629" y="1590749"/>
                  <a:pt x="254167" y="1575114"/>
                  <a:pt x="230706" y="1547756"/>
                </a:cubicBezTo>
                <a:cubicBezTo>
                  <a:pt x="218975" y="1528213"/>
                  <a:pt x="211154" y="1512579"/>
                  <a:pt x="207244" y="1485220"/>
                </a:cubicBezTo>
                <a:cubicBezTo>
                  <a:pt x="207244" y="1477404"/>
                  <a:pt x="207244" y="1469586"/>
                  <a:pt x="211154" y="1461769"/>
                </a:cubicBezTo>
                <a:cubicBezTo>
                  <a:pt x="215065" y="1457860"/>
                  <a:pt x="218975" y="1453953"/>
                  <a:pt x="226795" y="1453953"/>
                </a:cubicBezTo>
                <a:cubicBezTo>
                  <a:pt x="226795" y="1453953"/>
                  <a:pt x="230706" y="1461769"/>
                  <a:pt x="230706" y="1461769"/>
                </a:cubicBezTo>
                <a:cubicBezTo>
                  <a:pt x="230706" y="1465678"/>
                  <a:pt x="230706" y="1469586"/>
                  <a:pt x="234616" y="1477404"/>
                </a:cubicBezTo>
                <a:cubicBezTo>
                  <a:pt x="238526" y="1493037"/>
                  <a:pt x="246347" y="1504762"/>
                  <a:pt x="261988" y="1520396"/>
                </a:cubicBezTo>
                <a:cubicBezTo>
                  <a:pt x="281540" y="1536030"/>
                  <a:pt x="301091" y="1547756"/>
                  <a:pt x="328463" y="1555572"/>
                </a:cubicBezTo>
                <a:cubicBezTo>
                  <a:pt x="414489" y="1582931"/>
                  <a:pt x="500515" y="1579023"/>
                  <a:pt x="594361" y="1563390"/>
                </a:cubicBezTo>
                <a:cubicBezTo>
                  <a:pt x="625643" y="1559481"/>
                  <a:pt x="656925" y="1551664"/>
                  <a:pt x="688207" y="1543848"/>
                </a:cubicBezTo>
                <a:cubicBezTo>
                  <a:pt x="750773" y="1524306"/>
                  <a:pt x="801606" y="1504762"/>
                  <a:pt x="856348" y="1465678"/>
                </a:cubicBezTo>
                <a:cubicBezTo>
                  <a:pt x="875901" y="1450044"/>
                  <a:pt x="899363" y="1434409"/>
                  <a:pt x="911093" y="1414867"/>
                </a:cubicBezTo>
                <a:cubicBezTo>
                  <a:pt x="915004" y="1410958"/>
                  <a:pt x="918913" y="1399234"/>
                  <a:pt x="915004" y="1399234"/>
                </a:cubicBezTo>
                <a:cubicBezTo>
                  <a:pt x="915004" y="1403143"/>
                  <a:pt x="915004" y="1403143"/>
                  <a:pt x="915004" y="1403143"/>
                </a:cubicBezTo>
                <a:cubicBezTo>
                  <a:pt x="911093" y="1391417"/>
                  <a:pt x="903273" y="1383599"/>
                  <a:pt x="899363" y="1375783"/>
                </a:cubicBezTo>
                <a:cubicBezTo>
                  <a:pt x="883722" y="1356241"/>
                  <a:pt x="868079" y="1340606"/>
                  <a:pt x="852439" y="1321064"/>
                </a:cubicBezTo>
                <a:cubicBezTo>
                  <a:pt x="879812" y="1328881"/>
                  <a:pt x="903273" y="1340606"/>
                  <a:pt x="922824" y="1360148"/>
                </a:cubicBezTo>
                <a:cubicBezTo>
                  <a:pt x="922824" y="1360148"/>
                  <a:pt x="922824" y="1360148"/>
                  <a:pt x="930645" y="1364057"/>
                </a:cubicBezTo>
                <a:cubicBezTo>
                  <a:pt x="930645" y="1364057"/>
                  <a:pt x="926734" y="1356241"/>
                  <a:pt x="926734" y="1356241"/>
                </a:cubicBezTo>
                <a:cubicBezTo>
                  <a:pt x="922824" y="1340606"/>
                  <a:pt x="915004" y="1328881"/>
                  <a:pt x="911093" y="1317155"/>
                </a:cubicBezTo>
                <a:cubicBezTo>
                  <a:pt x="899363" y="1289795"/>
                  <a:pt x="852439" y="1246803"/>
                  <a:pt x="832887" y="1227260"/>
                </a:cubicBezTo>
                <a:cubicBezTo>
                  <a:pt x="711670" y="1113915"/>
                  <a:pt x="594361" y="1027929"/>
                  <a:pt x="480963" y="898949"/>
                </a:cubicBezTo>
                <a:cubicBezTo>
                  <a:pt x="414489" y="809054"/>
                  <a:pt x="379296" y="730884"/>
                  <a:pt x="379296" y="613630"/>
                </a:cubicBezTo>
                <a:cubicBezTo>
                  <a:pt x="383206" y="504193"/>
                  <a:pt x="406668" y="422114"/>
                  <a:pt x="473143" y="324402"/>
                </a:cubicBezTo>
                <a:cubicBezTo>
                  <a:pt x="477053" y="320494"/>
                  <a:pt x="477053" y="316585"/>
                  <a:pt x="480963" y="312678"/>
                </a:cubicBezTo>
                <a:cubicBezTo>
                  <a:pt x="492694" y="297042"/>
                  <a:pt x="500515" y="281409"/>
                  <a:pt x="512245" y="265776"/>
                </a:cubicBezTo>
                <a:cubicBezTo>
                  <a:pt x="496604" y="285318"/>
                  <a:pt x="480963" y="300951"/>
                  <a:pt x="465322" y="324402"/>
                </a:cubicBezTo>
                <a:cubicBezTo>
                  <a:pt x="398847" y="418206"/>
                  <a:pt x="371476" y="504193"/>
                  <a:pt x="367565" y="613630"/>
                </a:cubicBezTo>
                <a:cubicBezTo>
                  <a:pt x="367565" y="734792"/>
                  <a:pt x="402757" y="816872"/>
                  <a:pt x="473143" y="906766"/>
                </a:cubicBezTo>
                <a:cubicBezTo>
                  <a:pt x="566989" y="1020111"/>
                  <a:pt x="746862" y="1156908"/>
                  <a:pt x="813336" y="1246803"/>
                </a:cubicBezTo>
                <a:cubicBezTo>
                  <a:pt x="813336" y="1250712"/>
                  <a:pt x="813336" y="1250712"/>
                  <a:pt x="813336" y="1250712"/>
                </a:cubicBezTo>
                <a:cubicBezTo>
                  <a:pt x="813336" y="1250712"/>
                  <a:pt x="809426" y="1250712"/>
                  <a:pt x="809426" y="1250712"/>
                </a:cubicBezTo>
                <a:cubicBezTo>
                  <a:pt x="762503" y="1207718"/>
                  <a:pt x="664746" y="1133457"/>
                  <a:pt x="610002" y="1102189"/>
                </a:cubicBezTo>
                <a:cubicBezTo>
                  <a:pt x="629554" y="1121733"/>
                  <a:pt x="660835" y="1156908"/>
                  <a:pt x="660835" y="1156908"/>
                </a:cubicBezTo>
                <a:cubicBezTo>
                  <a:pt x="563078" y="1102189"/>
                  <a:pt x="488784" y="1039654"/>
                  <a:pt x="414489" y="957577"/>
                </a:cubicBezTo>
                <a:cubicBezTo>
                  <a:pt x="332373" y="855956"/>
                  <a:pt x="293270" y="762152"/>
                  <a:pt x="289360" y="625356"/>
                </a:cubicBezTo>
                <a:cubicBezTo>
                  <a:pt x="293270" y="496375"/>
                  <a:pt x="328463" y="398664"/>
                  <a:pt x="406668" y="285318"/>
                </a:cubicBezTo>
                <a:cubicBezTo>
                  <a:pt x="488784" y="179789"/>
                  <a:pt x="566989" y="117254"/>
                  <a:pt x="684297" y="62534"/>
                </a:cubicBezTo>
                <a:cubicBezTo>
                  <a:pt x="769345" y="27358"/>
                  <a:pt x="841197" y="9770"/>
                  <a:pt x="921296" y="3175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73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13" grpId="0"/>
      <p:bldP spid="12" grpId="0"/>
      <p:bldP spid="11" grpId="0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282349" y="491365"/>
            <a:ext cx="6598103" cy="5875273"/>
          </a:xfrm>
          <a:custGeom>
            <a:avLst/>
            <a:gdLst>
              <a:gd name="connsiteX0" fmla="*/ 3462270 w 6598103"/>
              <a:gd name="connsiteY0" fmla="*/ 5820949 h 5875273"/>
              <a:gd name="connsiteX1" fmla="*/ 3448144 w 6598103"/>
              <a:gd name="connsiteY1" fmla="*/ 5825934 h 5875273"/>
              <a:gd name="connsiteX2" fmla="*/ 3473472 w 6598103"/>
              <a:gd name="connsiteY2" fmla="*/ 5828507 h 5875273"/>
              <a:gd name="connsiteX3" fmla="*/ 3462270 w 6598103"/>
              <a:gd name="connsiteY3" fmla="*/ 5820949 h 5875273"/>
              <a:gd name="connsiteX4" fmla="*/ 3151713 w 6598103"/>
              <a:gd name="connsiteY4" fmla="*/ 5815642 h 5875273"/>
              <a:gd name="connsiteX5" fmla="*/ 3151042 w 6598103"/>
              <a:gd name="connsiteY5" fmla="*/ 5819501 h 5875273"/>
              <a:gd name="connsiteX6" fmla="*/ 3167124 w 6598103"/>
              <a:gd name="connsiteY6" fmla="*/ 5822074 h 5875273"/>
              <a:gd name="connsiteX7" fmla="*/ 3167124 w 6598103"/>
              <a:gd name="connsiteY7" fmla="*/ 5818859 h 5875273"/>
              <a:gd name="connsiteX8" fmla="*/ 3151713 w 6598103"/>
              <a:gd name="connsiteY8" fmla="*/ 5815642 h 5875273"/>
              <a:gd name="connsiteX9" fmla="*/ 4084991 w 6598103"/>
              <a:gd name="connsiteY9" fmla="*/ 5771653 h 5875273"/>
              <a:gd name="connsiteX10" fmla="*/ 4084860 w 6598103"/>
              <a:gd name="connsiteY10" fmla="*/ 5771945 h 5875273"/>
              <a:gd name="connsiteX11" fmla="*/ 4084333 w 6598103"/>
              <a:gd name="connsiteY11" fmla="*/ 5772310 h 5875273"/>
              <a:gd name="connsiteX12" fmla="*/ 4084991 w 6598103"/>
              <a:gd name="connsiteY12" fmla="*/ 5771653 h 5875273"/>
              <a:gd name="connsiteX13" fmla="*/ 4082110 w 6598103"/>
              <a:gd name="connsiteY13" fmla="*/ 5770957 h 5875273"/>
              <a:gd name="connsiteX14" fmla="*/ 4084987 w 6598103"/>
              <a:gd name="connsiteY14" fmla="*/ 5771352 h 5875273"/>
              <a:gd name="connsiteX15" fmla="*/ 4084330 w 6598103"/>
              <a:gd name="connsiteY15" fmla="*/ 5772008 h 5875273"/>
              <a:gd name="connsiteX16" fmla="*/ 2818986 w 6598103"/>
              <a:gd name="connsiteY16" fmla="*/ 5737821 h 5875273"/>
              <a:gd name="connsiteX17" fmla="*/ 2801676 w 6598103"/>
              <a:gd name="connsiteY17" fmla="*/ 5742508 h 5875273"/>
              <a:gd name="connsiteX18" fmla="*/ 2862785 w 6598103"/>
              <a:gd name="connsiteY18" fmla="*/ 5756324 h 5875273"/>
              <a:gd name="connsiteX19" fmla="*/ 2818986 w 6598103"/>
              <a:gd name="connsiteY19" fmla="*/ 5737821 h 5875273"/>
              <a:gd name="connsiteX20" fmla="*/ 3721018 w 6598103"/>
              <a:gd name="connsiteY20" fmla="*/ 5737230 h 5875273"/>
              <a:gd name="connsiteX21" fmla="*/ 3677706 w 6598103"/>
              <a:gd name="connsiteY21" fmla="*/ 5752523 h 5875273"/>
              <a:gd name="connsiteX22" fmla="*/ 3722331 w 6598103"/>
              <a:gd name="connsiteY22" fmla="*/ 5743879 h 5875273"/>
              <a:gd name="connsiteX23" fmla="*/ 3721018 w 6598103"/>
              <a:gd name="connsiteY23" fmla="*/ 5737230 h 5875273"/>
              <a:gd name="connsiteX24" fmla="*/ 3293763 w 6598103"/>
              <a:gd name="connsiteY24" fmla="*/ 5721566 h 5875273"/>
              <a:gd name="connsiteX25" fmla="*/ 3364120 w 6598103"/>
              <a:gd name="connsiteY25" fmla="*/ 5721566 h 5875273"/>
              <a:gd name="connsiteX26" fmla="*/ 3293763 w 6598103"/>
              <a:gd name="connsiteY26" fmla="*/ 5721566 h 5875273"/>
              <a:gd name="connsiteX27" fmla="*/ 3198337 w 6598103"/>
              <a:gd name="connsiteY27" fmla="*/ 5708701 h 5875273"/>
              <a:gd name="connsiteX28" fmla="*/ 3197679 w 6598103"/>
              <a:gd name="connsiteY28" fmla="*/ 5715234 h 5875273"/>
              <a:gd name="connsiteX29" fmla="*/ 3227976 w 6598103"/>
              <a:gd name="connsiteY29" fmla="*/ 5719154 h 5875273"/>
              <a:gd name="connsiteX30" fmla="*/ 3228635 w 6598103"/>
              <a:gd name="connsiteY30" fmla="*/ 5713275 h 5875273"/>
              <a:gd name="connsiteX31" fmla="*/ 3198337 w 6598103"/>
              <a:gd name="connsiteY31" fmla="*/ 5708701 h 5875273"/>
              <a:gd name="connsiteX32" fmla="*/ 2840673 w 6598103"/>
              <a:gd name="connsiteY32" fmla="*/ 5655231 h 5875273"/>
              <a:gd name="connsiteX33" fmla="*/ 2929820 w 6598103"/>
              <a:gd name="connsiteY33" fmla="*/ 5686879 h 5875273"/>
              <a:gd name="connsiteX34" fmla="*/ 2931130 w 6598103"/>
              <a:gd name="connsiteY34" fmla="*/ 5680945 h 5875273"/>
              <a:gd name="connsiteX35" fmla="*/ 2885246 w 6598103"/>
              <a:gd name="connsiteY35" fmla="*/ 5675670 h 5875273"/>
              <a:gd name="connsiteX36" fmla="*/ 2883280 w 6598103"/>
              <a:gd name="connsiteY36" fmla="*/ 5661824 h 5875273"/>
              <a:gd name="connsiteX37" fmla="*/ 2840673 w 6598103"/>
              <a:gd name="connsiteY37" fmla="*/ 5655231 h 5875273"/>
              <a:gd name="connsiteX38" fmla="*/ 3493873 w 6598103"/>
              <a:gd name="connsiteY38" fmla="*/ 5629099 h 5875273"/>
              <a:gd name="connsiteX39" fmla="*/ 3472266 w 6598103"/>
              <a:gd name="connsiteY39" fmla="*/ 5634325 h 5875273"/>
              <a:gd name="connsiteX40" fmla="*/ 3472921 w 6598103"/>
              <a:gd name="connsiteY40" fmla="*/ 5639552 h 5875273"/>
              <a:gd name="connsiteX41" fmla="*/ 3495183 w 6598103"/>
              <a:gd name="connsiteY41" fmla="*/ 5637592 h 5875273"/>
              <a:gd name="connsiteX42" fmla="*/ 3493873 w 6598103"/>
              <a:gd name="connsiteY42" fmla="*/ 5629099 h 5875273"/>
              <a:gd name="connsiteX43" fmla="*/ 4563155 w 6598103"/>
              <a:gd name="connsiteY43" fmla="*/ 5621058 h 5875273"/>
              <a:gd name="connsiteX44" fmla="*/ 4538056 w 6598103"/>
              <a:gd name="connsiteY44" fmla="*/ 5635042 h 5875273"/>
              <a:gd name="connsiteX45" fmla="*/ 4542680 w 6598103"/>
              <a:gd name="connsiteY45" fmla="*/ 5642366 h 5875273"/>
              <a:gd name="connsiteX46" fmla="*/ 4565796 w 6598103"/>
              <a:gd name="connsiteY46" fmla="*/ 5626385 h 5875273"/>
              <a:gd name="connsiteX47" fmla="*/ 4563155 w 6598103"/>
              <a:gd name="connsiteY47" fmla="*/ 5621058 h 5875273"/>
              <a:gd name="connsiteX48" fmla="*/ 4598361 w 6598103"/>
              <a:gd name="connsiteY48" fmla="*/ 5607389 h 5875273"/>
              <a:gd name="connsiteX49" fmla="*/ 4589827 w 6598103"/>
              <a:gd name="connsiteY49" fmla="*/ 5625130 h 5875273"/>
              <a:gd name="connsiteX50" fmla="*/ 4513019 w 6598103"/>
              <a:gd name="connsiteY50" fmla="*/ 5653383 h 5875273"/>
              <a:gd name="connsiteX51" fmla="*/ 4485446 w 6598103"/>
              <a:gd name="connsiteY51" fmla="*/ 5661268 h 5875273"/>
              <a:gd name="connsiteX52" fmla="*/ 4411263 w 6598103"/>
              <a:gd name="connsiteY52" fmla="*/ 5693463 h 5875273"/>
              <a:gd name="connsiteX53" fmla="*/ 4385004 w 6598103"/>
              <a:gd name="connsiteY53" fmla="*/ 5690835 h 5875273"/>
              <a:gd name="connsiteX54" fmla="*/ 4359401 w 6598103"/>
              <a:gd name="connsiteY54" fmla="*/ 5699377 h 5875273"/>
              <a:gd name="connsiteX55" fmla="*/ 4338393 w 6598103"/>
              <a:gd name="connsiteY55" fmla="*/ 5711204 h 5875273"/>
              <a:gd name="connsiteX56" fmla="*/ 4313447 w 6598103"/>
              <a:gd name="connsiteY56" fmla="*/ 5715803 h 5875273"/>
              <a:gd name="connsiteX57" fmla="*/ 4142762 w 6598103"/>
              <a:gd name="connsiteY57" fmla="*/ 5772310 h 5875273"/>
              <a:gd name="connsiteX58" fmla="*/ 4079738 w 6598103"/>
              <a:gd name="connsiteY58" fmla="*/ 5783480 h 5875273"/>
              <a:gd name="connsiteX59" fmla="*/ 4084860 w 6598103"/>
              <a:gd name="connsiteY59" fmla="*/ 5771945 h 5875273"/>
              <a:gd name="connsiteX60" fmla="*/ 4104849 w 6598103"/>
              <a:gd name="connsiteY60" fmla="*/ 5758101 h 5875273"/>
              <a:gd name="connsiteX61" fmla="*/ 4130288 w 6598103"/>
              <a:gd name="connsiteY61" fmla="*/ 5759168 h 5875273"/>
              <a:gd name="connsiteX62" fmla="*/ 4149983 w 6598103"/>
              <a:gd name="connsiteY62" fmla="*/ 5757855 h 5875273"/>
              <a:gd name="connsiteX63" fmla="*/ 4184119 w 6598103"/>
              <a:gd name="connsiteY63" fmla="*/ 5744057 h 5875273"/>
              <a:gd name="connsiteX64" fmla="*/ 4352836 w 6598103"/>
              <a:gd name="connsiteY64" fmla="*/ 5684922 h 5875273"/>
              <a:gd name="connsiteX65" fmla="*/ 4535995 w 6598103"/>
              <a:gd name="connsiteY65" fmla="*/ 5620530 h 5875273"/>
              <a:gd name="connsiteX66" fmla="*/ 4598361 w 6598103"/>
              <a:gd name="connsiteY66" fmla="*/ 5607389 h 5875273"/>
              <a:gd name="connsiteX67" fmla="*/ 4259080 w 6598103"/>
              <a:gd name="connsiteY67" fmla="*/ 5595730 h 5875273"/>
              <a:gd name="connsiteX68" fmla="*/ 4191906 w 6598103"/>
              <a:gd name="connsiteY68" fmla="*/ 5629612 h 5875273"/>
              <a:gd name="connsiteX69" fmla="*/ 4193223 w 6598103"/>
              <a:gd name="connsiteY69" fmla="*/ 5633521 h 5875273"/>
              <a:gd name="connsiteX70" fmla="*/ 4261056 w 6598103"/>
              <a:gd name="connsiteY70" fmla="*/ 5621793 h 5875273"/>
              <a:gd name="connsiteX71" fmla="*/ 4259080 w 6598103"/>
              <a:gd name="connsiteY71" fmla="*/ 5595730 h 5875273"/>
              <a:gd name="connsiteX72" fmla="*/ 4656253 w 6598103"/>
              <a:gd name="connsiteY72" fmla="*/ 5580453 h 5875273"/>
              <a:gd name="connsiteX73" fmla="*/ 4611688 w 6598103"/>
              <a:gd name="connsiteY73" fmla="*/ 5614626 h 5875273"/>
              <a:gd name="connsiteX74" fmla="*/ 4608411 w 6598103"/>
              <a:gd name="connsiteY74" fmla="*/ 5609369 h 5875273"/>
              <a:gd name="connsiteX75" fmla="*/ 4656253 w 6598103"/>
              <a:gd name="connsiteY75" fmla="*/ 5580453 h 5875273"/>
              <a:gd name="connsiteX76" fmla="*/ 4542602 w 6598103"/>
              <a:gd name="connsiteY76" fmla="*/ 5544270 h 5875273"/>
              <a:gd name="connsiteX77" fmla="*/ 4468439 w 6598103"/>
              <a:gd name="connsiteY77" fmla="*/ 5575099 h 5875273"/>
              <a:gd name="connsiteX78" fmla="*/ 4394932 w 6598103"/>
              <a:gd name="connsiteY78" fmla="*/ 5595434 h 5875273"/>
              <a:gd name="connsiteX79" fmla="*/ 4396244 w 6598103"/>
              <a:gd name="connsiteY79" fmla="*/ 5600025 h 5875273"/>
              <a:gd name="connsiteX80" fmla="*/ 4438248 w 6598103"/>
              <a:gd name="connsiteY80" fmla="*/ 5596090 h 5875273"/>
              <a:gd name="connsiteX81" fmla="*/ 4423810 w 6598103"/>
              <a:gd name="connsiteY81" fmla="*/ 5605273 h 5875273"/>
              <a:gd name="connsiteX82" fmla="*/ 4515694 w 6598103"/>
              <a:gd name="connsiteY82" fmla="*/ 5571164 h 5875273"/>
              <a:gd name="connsiteX83" fmla="*/ 4548508 w 6598103"/>
              <a:gd name="connsiteY83" fmla="*/ 5573787 h 5875273"/>
              <a:gd name="connsiteX84" fmla="*/ 4538663 w 6598103"/>
              <a:gd name="connsiteY84" fmla="*/ 5564604 h 5875273"/>
              <a:gd name="connsiteX85" fmla="*/ 4542602 w 6598103"/>
              <a:gd name="connsiteY85" fmla="*/ 5544270 h 5875273"/>
              <a:gd name="connsiteX86" fmla="*/ 2493024 w 6598103"/>
              <a:gd name="connsiteY86" fmla="*/ 5543064 h 5875273"/>
              <a:gd name="connsiteX87" fmla="*/ 2491709 w 6598103"/>
              <a:gd name="connsiteY87" fmla="*/ 5548290 h 5875273"/>
              <a:gd name="connsiteX88" fmla="*/ 2525260 w 6598103"/>
              <a:gd name="connsiteY88" fmla="*/ 5558743 h 5875273"/>
              <a:gd name="connsiteX89" fmla="*/ 2527892 w 6598103"/>
              <a:gd name="connsiteY89" fmla="*/ 5553517 h 5875273"/>
              <a:gd name="connsiteX90" fmla="*/ 2493024 w 6598103"/>
              <a:gd name="connsiteY90" fmla="*/ 5543064 h 5875273"/>
              <a:gd name="connsiteX91" fmla="*/ 4607230 w 6598103"/>
              <a:gd name="connsiteY91" fmla="*/ 5490650 h 5875273"/>
              <a:gd name="connsiteX92" fmla="*/ 4587908 w 6598103"/>
              <a:gd name="connsiteY92" fmla="*/ 5505064 h 5875273"/>
              <a:gd name="connsiteX93" fmla="*/ 4611226 w 6598103"/>
              <a:gd name="connsiteY93" fmla="*/ 5492616 h 5875273"/>
              <a:gd name="connsiteX94" fmla="*/ 4607230 w 6598103"/>
              <a:gd name="connsiteY94" fmla="*/ 5490650 h 5875273"/>
              <a:gd name="connsiteX95" fmla="*/ 3964355 w 6598103"/>
              <a:gd name="connsiteY95" fmla="*/ 5471502 h 5875273"/>
              <a:gd name="connsiteX96" fmla="*/ 3925357 w 6598103"/>
              <a:gd name="connsiteY96" fmla="*/ 5495624 h 5875273"/>
              <a:gd name="connsiteX97" fmla="*/ 3964355 w 6598103"/>
              <a:gd name="connsiteY97" fmla="*/ 5471502 h 5875273"/>
              <a:gd name="connsiteX98" fmla="*/ 4630479 w 6598103"/>
              <a:gd name="connsiteY98" fmla="*/ 5453404 h 5875273"/>
              <a:gd name="connsiteX99" fmla="*/ 4619669 w 6598103"/>
              <a:gd name="connsiteY99" fmla="*/ 5469492 h 5875273"/>
              <a:gd name="connsiteX100" fmla="*/ 4649152 w 6598103"/>
              <a:gd name="connsiteY100" fmla="*/ 5464239 h 5875273"/>
              <a:gd name="connsiteX101" fmla="*/ 4655048 w 6598103"/>
              <a:gd name="connsiteY101" fmla="*/ 5458985 h 5875273"/>
              <a:gd name="connsiteX102" fmla="*/ 4630479 w 6598103"/>
              <a:gd name="connsiteY102" fmla="*/ 5453404 h 5875273"/>
              <a:gd name="connsiteX103" fmla="*/ 2289486 w 6598103"/>
              <a:gd name="connsiteY103" fmla="*/ 5453008 h 5875273"/>
              <a:gd name="connsiteX104" fmla="*/ 2295436 w 6598103"/>
              <a:gd name="connsiteY104" fmla="*/ 5476728 h 5875273"/>
              <a:gd name="connsiteX105" fmla="*/ 2317914 w 6598103"/>
              <a:gd name="connsiteY105" fmla="*/ 5473434 h 5875273"/>
              <a:gd name="connsiteX106" fmla="*/ 2319236 w 6598103"/>
              <a:gd name="connsiteY106" fmla="*/ 5468163 h 5875273"/>
              <a:gd name="connsiteX107" fmla="*/ 2289486 w 6598103"/>
              <a:gd name="connsiteY107" fmla="*/ 5453008 h 5875273"/>
              <a:gd name="connsiteX108" fmla="*/ 4167229 w 6598103"/>
              <a:gd name="connsiteY108" fmla="*/ 5425337 h 5875273"/>
              <a:gd name="connsiteX109" fmla="*/ 4145269 w 6598103"/>
              <a:gd name="connsiteY109" fmla="*/ 5434184 h 5875273"/>
              <a:gd name="connsiteX110" fmla="*/ 4145932 w 6598103"/>
              <a:gd name="connsiteY110" fmla="*/ 5440143 h 5875273"/>
              <a:gd name="connsiteX111" fmla="*/ 4177030 w 6598103"/>
              <a:gd name="connsiteY111" fmla="*/ 5430873 h 5875273"/>
              <a:gd name="connsiteX112" fmla="*/ 4167229 w 6598103"/>
              <a:gd name="connsiteY112" fmla="*/ 5425337 h 5875273"/>
              <a:gd name="connsiteX113" fmla="*/ 4567003 w 6598103"/>
              <a:gd name="connsiteY113" fmla="*/ 5418836 h 5875273"/>
              <a:gd name="connsiteX114" fmla="*/ 4542076 w 6598103"/>
              <a:gd name="connsiteY114" fmla="*/ 5438535 h 5875273"/>
              <a:gd name="connsiteX115" fmla="*/ 4567003 w 6598103"/>
              <a:gd name="connsiteY115" fmla="*/ 5418836 h 5875273"/>
              <a:gd name="connsiteX116" fmla="*/ 2149808 w 6598103"/>
              <a:gd name="connsiteY116" fmla="*/ 5386673 h 5875273"/>
              <a:gd name="connsiteX117" fmla="*/ 2147166 w 6598103"/>
              <a:gd name="connsiteY117" fmla="*/ 5391323 h 5875273"/>
              <a:gd name="connsiteX118" fmla="*/ 2162358 w 6598103"/>
              <a:gd name="connsiteY118" fmla="*/ 5401950 h 5875273"/>
              <a:gd name="connsiteX119" fmla="*/ 2165660 w 6598103"/>
              <a:gd name="connsiteY119" fmla="*/ 5396636 h 5875273"/>
              <a:gd name="connsiteX120" fmla="*/ 2149808 w 6598103"/>
              <a:gd name="connsiteY120" fmla="*/ 5386673 h 5875273"/>
              <a:gd name="connsiteX121" fmla="*/ 4822293 w 6598103"/>
              <a:gd name="connsiteY121" fmla="*/ 5381446 h 5875273"/>
              <a:gd name="connsiteX122" fmla="*/ 4663490 w 6598103"/>
              <a:gd name="connsiteY122" fmla="*/ 5470698 h 5875273"/>
              <a:gd name="connsiteX123" fmla="*/ 4822293 w 6598103"/>
              <a:gd name="connsiteY123" fmla="*/ 5381446 h 5875273"/>
              <a:gd name="connsiteX124" fmla="*/ 2075824 w 6598103"/>
              <a:gd name="connsiteY124" fmla="*/ 5339685 h 5875273"/>
              <a:gd name="connsiteX125" fmla="*/ 2062337 w 6598103"/>
              <a:gd name="connsiteY125" fmla="*/ 5340992 h 5875273"/>
              <a:gd name="connsiteX126" fmla="*/ 2107767 w 6598103"/>
              <a:gd name="connsiteY126" fmla="*/ 5357325 h 5875273"/>
              <a:gd name="connsiteX127" fmla="*/ 2075824 w 6598103"/>
              <a:gd name="connsiteY127" fmla="*/ 5339685 h 5875273"/>
              <a:gd name="connsiteX128" fmla="*/ 4847509 w 6598103"/>
              <a:gd name="connsiteY128" fmla="*/ 5337625 h 5875273"/>
              <a:gd name="connsiteX129" fmla="*/ 4825912 w 6598103"/>
              <a:gd name="connsiteY129" fmla="*/ 5357224 h 5875273"/>
              <a:gd name="connsiteX130" fmla="*/ 4847509 w 6598103"/>
              <a:gd name="connsiteY130" fmla="*/ 5337625 h 5875273"/>
              <a:gd name="connsiteX131" fmla="*/ 4429292 w 6598103"/>
              <a:gd name="connsiteY131" fmla="*/ 5329584 h 5875273"/>
              <a:gd name="connsiteX132" fmla="*/ 4203967 w 6598103"/>
              <a:gd name="connsiteY132" fmla="*/ 5408315 h 5875273"/>
              <a:gd name="connsiteX133" fmla="*/ 4222361 w 6598103"/>
              <a:gd name="connsiteY133" fmla="*/ 5420125 h 5875273"/>
              <a:gd name="connsiteX134" fmla="*/ 4401700 w 6598103"/>
              <a:gd name="connsiteY134" fmla="*/ 5354516 h 5875273"/>
              <a:gd name="connsiteX135" fmla="*/ 4431919 w 6598103"/>
              <a:gd name="connsiteY135" fmla="*/ 5335489 h 5875273"/>
              <a:gd name="connsiteX136" fmla="*/ 4429292 w 6598103"/>
              <a:gd name="connsiteY136" fmla="*/ 5329584 h 5875273"/>
              <a:gd name="connsiteX137" fmla="*/ 5036670 w 6598103"/>
              <a:gd name="connsiteY137" fmla="*/ 5264857 h 5875273"/>
              <a:gd name="connsiteX138" fmla="*/ 5015727 w 6598103"/>
              <a:gd name="connsiteY138" fmla="*/ 5287773 h 5875273"/>
              <a:gd name="connsiteX139" fmla="*/ 5012454 w 6598103"/>
              <a:gd name="connsiteY139" fmla="*/ 5282535 h 5875273"/>
              <a:gd name="connsiteX140" fmla="*/ 5036670 w 6598103"/>
              <a:gd name="connsiteY140" fmla="*/ 5264857 h 5875273"/>
              <a:gd name="connsiteX141" fmla="*/ 1889386 w 6598103"/>
              <a:gd name="connsiteY141" fmla="*/ 5230636 h 5875273"/>
              <a:gd name="connsiteX142" fmla="*/ 1920242 w 6598103"/>
              <a:gd name="connsiteY142" fmla="*/ 5232478 h 5875273"/>
              <a:gd name="connsiteX143" fmla="*/ 1921107 w 6598103"/>
              <a:gd name="connsiteY143" fmla="*/ 5233008 h 5875273"/>
              <a:gd name="connsiteX144" fmla="*/ 1919342 w 6598103"/>
              <a:gd name="connsiteY144" fmla="*/ 5240176 h 5875273"/>
              <a:gd name="connsiteX145" fmla="*/ 1912063 w 6598103"/>
              <a:gd name="connsiteY145" fmla="*/ 5241836 h 5875273"/>
              <a:gd name="connsiteX146" fmla="*/ 1887920 w 6598103"/>
              <a:gd name="connsiteY146" fmla="*/ 5229912 h 5875273"/>
              <a:gd name="connsiteX147" fmla="*/ 1889386 w 6598103"/>
              <a:gd name="connsiteY147" fmla="*/ 5230636 h 5875273"/>
              <a:gd name="connsiteX148" fmla="*/ 1888649 w 6598103"/>
              <a:gd name="connsiteY148" fmla="*/ 5230592 h 5875273"/>
              <a:gd name="connsiteX149" fmla="*/ 5006975 w 6598103"/>
              <a:gd name="connsiteY149" fmla="*/ 5228674 h 5875273"/>
              <a:gd name="connsiteX150" fmla="*/ 4982704 w 6598103"/>
              <a:gd name="connsiteY150" fmla="*/ 5254806 h 5875273"/>
              <a:gd name="connsiteX151" fmla="*/ 5006975 w 6598103"/>
              <a:gd name="connsiteY151" fmla="*/ 5228674 h 5875273"/>
              <a:gd name="connsiteX152" fmla="*/ 1855692 w 6598103"/>
              <a:gd name="connsiteY152" fmla="*/ 5200934 h 5875273"/>
              <a:gd name="connsiteX153" fmla="*/ 1887820 w 6598103"/>
              <a:gd name="connsiteY153" fmla="*/ 5230476 h 5875273"/>
              <a:gd name="connsiteX154" fmla="*/ 1887820 w 6598103"/>
              <a:gd name="connsiteY154" fmla="*/ 5229819 h 5875273"/>
              <a:gd name="connsiteX155" fmla="*/ 1887920 w 6598103"/>
              <a:gd name="connsiteY155" fmla="*/ 5229912 h 5875273"/>
              <a:gd name="connsiteX156" fmla="*/ 1887855 w 6598103"/>
              <a:gd name="connsiteY156" fmla="*/ 5229880 h 5875273"/>
              <a:gd name="connsiteX157" fmla="*/ 1887855 w 6598103"/>
              <a:gd name="connsiteY157" fmla="*/ 5230545 h 5875273"/>
              <a:gd name="connsiteX158" fmla="*/ 1888649 w 6598103"/>
              <a:gd name="connsiteY158" fmla="*/ 5230592 h 5875273"/>
              <a:gd name="connsiteX159" fmla="*/ 1906835 w 6598103"/>
              <a:gd name="connsiteY159" fmla="*/ 5247544 h 5875273"/>
              <a:gd name="connsiteX160" fmla="*/ 1992728 w 6598103"/>
              <a:gd name="connsiteY160" fmla="*/ 5297437 h 5875273"/>
              <a:gd name="connsiteX161" fmla="*/ 2008464 w 6598103"/>
              <a:gd name="connsiteY161" fmla="*/ 5304659 h 5875273"/>
              <a:gd name="connsiteX162" fmla="*/ 1921260 w 6598103"/>
              <a:gd name="connsiteY162" fmla="*/ 5233102 h 5875273"/>
              <a:gd name="connsiteX163" fmla="*/ 1921107 w 6598103"/>
              <a:gd name="connsiteY163" fmla="*/ 5233008 h 5875273"/>
              <a:gd name="connsiteX164" fmla="*/ 1921223 w 6598103"/>
              <a:gd name="connsiteY164" fmla="*/ 5232537 h 5875273"/>
              <a:gd name="connsiteX165" fmla="*/ 1920242 w 6598103"/>
              <a:gd name="connsiteY165" fmla="*/ 5232478 h 5875273"/>
              <a:gd name="connsiteX166" fmla="*/ 1890197 w 6598103"/>
              <a:gd name="connsiteY166" fmla="*/ 5214064 h 5875273"/>
              <a:gd name="connsiteX167" fmla="*/ 1855692 w 6598103"/>
              <a:gd name="connsiteY167" fmla="*/ 5200934 h 5875273"/>
              <a:gd name="connsiteX168" fmla="*/ 5138265 w 6598103"/>
              <a:gd name="connsiteY168" fmla="*/ 5158319 h 5875273"/>
              <a:gd name="connsiteX169" fmla="*/ 5121405 w 6598103"/>
              <a:gd name="connsiteY169" fmla="*/ 5170287 h 5875273"/>
              <a:gd name="connsiteX170" fmla="*/ 5124649 w 6598103"/>
              <a:gd name="connsiteY170" fmla="*/ 5175606 h 5875273"/>
              <a:gd name="connsiteX171" fmla="*/ 5141507 w 6598103"/>
              <a:gd name="connsiteY171" fmla="*/ 5162973 h 5875273"/>
              <a:gd name="connsiteX172" fmla="*/ 5138265 w 6598103"/>
              <a:gd name="connsiteY172" fmla="*/ 5158319 h 5875273"/>
              <a:gd name="connsiteX173" fmla="*/ 1787346 w 6598103"/>
              <a:gd name="connsiteY173" fmla="*/ 5137413 h 5875273"/>
              <a:gd name="connsiteX174" fmla="*/ 1825539 w 6598103"/>
              <a:gd name="connsiteY174" fmla="*/ 5151747 h 5875273"/>
              <a:gd name="connsiteX175" fmla="*/ 1787346 w 6598103"/>
              <a:gd name="connsiteY175" fmla="*/ 5137413 h 5875273"/>
              <a:gd name="connsiteX176" fmla="*/ 5146009 w 6598103"/>
              <a:gd name="connsiteY176" fmla="*/ 5114994 h 5875273"/>
              <a:gd name="connsiteX177" fmla="*/ 5146172 w 6598103"/>
              <a:gd name="connsiteY177" fmla="*/ 5115026 h 5875273"/>
              <a:gd name="connsiteX178" fmla="*/ 5145736 w 6598103"/>
              <a:gd name="connsiteY178" fmla="*/ 5115338 h 5875273"/>
              <a:gd name="connsiteX179" fmla="*/ 5145772 w 6598103"/>
              <a:gd name="connsiteY179" fmla="*/ 5115231 h 5875273"/>
              <a:gd name="connsiteX180" fmla="*/ 5145862 w 6598103"/>
              <a:gd name="connsiteY180" fmla="*/ 5114964 h 5875273"/>
              <a:gd name="connsiteX181" fmla="*/ 5145986 w 6598103"/>
              <a:gd name="connsiteY181" fmla="*/ 5114989 h 5875273"/>
              <a:gd name="connsiteX182" fmla="*/ 5145803 w 6598103"/>
              <a:gd name="connsiteY182" fmla="*/ 5115138 h 5875273"/>
              <a:gd name="connsiteX183" fmla="*/ 5146141 w 6598103"/>
              <a:gd name="connsiteY183" fmla="*/ 5114862 h 5875273"/>
              <a:gd name="connsiteX184" fmla="*/ 5146009 w 6598103"/>
              <a:gd name="connsiteY184" fmla="*/ 5114994 h 5875273"/>
              <a:gd name="connsiteX185" fmla="*/ 5145986 w 6598103"/>
              <a:gd name="connsiteY185" fmla="*/ 5114989 h 5875273"/>
              <a:gd name="connsiteX186" fmla="*/ 1581145 w 6598103"/>
              <a:gd name="connsiteY186" fmla="*/ 5096807 h 5875273"/>
              <a:gd name="connsiteX187" fmla="*/ 1577888 w 6598103"/>
              <a:gd name="connsiteY187" fmla="*/ 5102002 h 5875273"/>
              <a:gd name="connsiteX188" fmla="*/ 1594177 w 6598103"/>
              <a:gd name="connsiteY188" fmla="*/ 5113692 h 5875273"/>
              <a:gd name="connsiteX189" fmla="*/ 1596783 w 6598103"/>
              <a:gd name="connsiteY189" fmla="*/ 5110445 h 5875273"/>
              <a:gd name="connsiteX190" fmla="*/ 1581145 w 6598103"/>
              <a:gd name="connsiteY190" fmla="*/ 5096807 h 5875273"/>
              <a:gd name="connsiteX191" fmla="*/ 5147596 w 6598103"/>
              <a:gd name="connsiteY191" fmla="*/ 5096003 h 5875273"/>
              <a:gd name="connsiteX192" fmla="*/ 5151558 w 6598103"/>
              <a:gd name="connsiteY192" fmla="*/ 5097973 h 5875273"/>
              <a:gd name="connsiteX193" fmla="*/ 5145862 w 6598103"/>
              <a:gd name="connsiteY193" fmla="*/ 5114964 h 5875273"/>
              <a:gd name="connsiteX194" fmla="*/ 5133066 w 6598103"/>
              <a:gd name="connsiteY194" fmla="*/ 5112420 h 5875273"/>
              <a:gd name="connsiteX195" fmla="*/ 5147596 w 6598103"/>
              <a:gd name="connsiteY195" fmla="*/ 5096003 h 5875273"/>
              <a:gd name="connsiteX196" fmla="*/ 1519191 w 6598103"/>
              <a:gd name="connsiteY196" fmla="*/ 5034894 h 5875273"/>
              <a:gd name="connsiteX197" fmla="*/ 1547377 w 6598103"/>
              <a:gd name="connsiteY197" fmla="*/ 5066253 h 5875273"/>
              <a:gd name="connsiteX198" fmla="*/ 1519191 w 6598103"/>
              <a:gd name="connsiteY198" fmla="*/ 5034894 h 5875273"/>
              <a:gd name="connsiteX199" fmla="*/ 1628456 w 6598103"/>
              <a:gd name="connsiteY199" fmla="*/ 4972579 h 5875273"/>
              <a:gd name="connsiteX200" fmla="*/ 1624524 w 6598103"/>
              <a:gd name="connsiteY200" fmla="*/ 4977827 h 5875273"/>
              <a:gd name="connsiteX201" fmla="*/ 1751674 w 6598103"/>
              <a:gd name="connsiteY201" fmla="*/ 5097209 h 5875273"/>
              <a:gd name="connsiteX202" fmla="*/ 1780512 w 6598103"/>
              <a:gd name="connsiteY202" fmla="*/ 5088026 h 5875273"/>
              <a:gd name="connsiteX203" fmla="*/ 1754296 w 6598103"/>
              <a:gd name="connsiteY203" fmla="*/ 5075562 h 5875273"/>
              <a:gd name="connsiteX204" fmla="*/ 1724802 w 6598103"/>
              <a:gd name="connsiteY204" fmla="*/ 5063755 h 5875273"/>
              <a:gd name="connsiteX205" fmla="*/ 1663193 w 6598103"/>
              <a:gd name="connsiteY205" fmla="*/ 4999473 h 5875273"/>
              <a:gd name="connsiteX206" fmla="*/ 1628456 w 6598103"/>
              <a:gd name="connsiteY206" fmla="*/ 4972579 h 5875273"/>
              <a:gd name="connsiteX207" fmla="*/ 1750360 w 6598103"/>
              <a:gd name="connsiteY207" fmla="*/ 4896997 h 5875273"/>
              <a:gd name="connsiteX208" fmla="*/ 1853712 w 6598103"/>
              <a:gd name="connsiteY208" fmla="*/ 4992172 h 5875273"/>
              <a:gd name="connsiteX209" fmla="*/ 1862929 w 6598103"/>
              <a:gd name="connsiteY209" fmla="*/ 4981013 h 5875273"/>
              <a:gd name="connsiteX210" fmla="*/ 1814214 w 6598103"/>
              <a:gd name="connsiteY210" fmla="*/ 4943600 h 5875273"/>
              <a:gd name="connsiteX211" fmla="*/ 1785908 w 6598103"/>
              <a:gd name="connsiteY211" fmla="*/ 4925877 h 5875273"/>
              <a:gd name="connsiteX212" fmla="*/ 1750360 w 6598103"/>
              <a:gd name="connsiteY212" fmla="*/ 4896997 h 5875273"/>
              <a:gd name="connsiteX213" fmla="*/ 5356240 w 6598103"/>
              <a:gd name="connsiteY213" fmla="*/ 4865638 h 5875273"/>
              <a:gd name="connsiteX214" fmla="*/ 5356240 w 6598103"/>
              <a:gd name="connsiteY214" fmla="*/ 4878735 h 5875273"/>
              <a:gd name="connsiteX215" fmla="*/ 5282976 w 6598103"/>
              <a:gd name="connsiteY215" fmla="*/ 4952075 h 5875273"/>
              <a:gd name="connsiteX216" fmla="*/ 5281012 w 6598103"/>
              <a:gd name="connsiteY216" fmla="*/ 4950766 h 5875273"/>
              <a:gd name="connsiteX217" fmla="*/ 5356240 w 6598103"/>
              <a:gd name="connsiteY217" fmla="*/ 4865638 h 5875273"/>
              <a:gd name="connsiteX218" fmla="*/ 1474565 w 6598103"/>
              <a:gd name="connsiteY218" fmla="*/ 4816188 h 5875273"/>
              <a:gd name="connsiteX219" fmla="*/ 1548941 w 6598103"/>
              <a:gd name="connsiteY219" fmla="*/ 4891771 h 5875273"/>
              <a:gd name="connsiteX220" fmla="*/ 1474565 w 6598103"/>
              <a:gd name="connsiteY220" fmla="*/ 4816188 h 5875273"/>
              <a:gd name="connsiteX221" fmla="*/ 1510078 w 6598103"/>
              <a:gd name="connsiteY221" fmla="*/ 4619996 h 5875273"/>
              <a:gd name="connsiteX222" fmla="*/ 1505522 w 6598103"/>
              <a:gd name="connsiteY222" fmla="*/ 4623977 h 5875273"/>
              <a:gd name="connsiteX223" fmla="*/ 1515937 w 6598103"/>
              <a:gd name="connsiteY223" fmla="*/ 4633263 h 5875273"/>
              <a:gd name="connsiteX224" fmla="*/ 1519191 w 6598103"/>
              <a:gd name="connsiteY224" fmla="*/ 4629946 h 5875273"/>
              <a:gd name="connsiteX225" fmla="*/ 1510078 w 6598103"/>
              <a:gd name="connsiteY225" fmla="*/ 4619996 h 5875273"/>
              <a:gd name="connsiteX226" fmla="*/ 1156121 w 6598103"/>
              <a:gd name="connsiteY226" fmla="*/ 4476873 h 5875273"/>
              <a:gd name="connsiteX227" fmla="*/ 1167412 w 6598103"/>
              <a:gd name="connsiteY227" fmla="*/ 4496573 h 5875273"/>
              <a:gd name="connsiteX228" fmla="*/ 1156121 w 6598103"/>
              <a:gd name="connsiteY228" fmla="*/ 4476873 h 5875273"/>
              <a:gd name="connsiteX229" fmla="*/ 1173844 w 6598103"/>
              <a:gd name="connsiteY229" fmla="*/ 4341789 h 5875273"/>
              <a:gd name="connsiteX230" fmla="*/ 1205605 w 6598103"/>
              <a:gd name="connsiteY230" fmla="*/ 4375158 h 5875273"/>
              <a:gd name="connsiteX231" fmla="*/ 1173844 w 6598103"/>
              <a:gd name="connsiteY231" fmla="*/ 4341789 h 5875273"/>
              <a:gd name="connsiteX232" fmla="*/ 5532319 w 6598103"/>
              <a:gd name="connsiteY232" fmla="*/ 4325306 h 5875273"/>
              <a:gd name="connsiteX233" fmla="*/ 5519820 w 6598103"/>
              <a:gd name="connsiteY233" fmla="*/ 4332505 h 5875273"/>
              <a:gd name="connsiteX234" fmla="*/ 5512583 w 6598103"/>
              <a:gd name="connsiteY234" fmla="*/ 4353448 h 5875273"/>
              <a:gd name="connsiteX235" fmla="*/ 5535609 w 6598103"/>
              <a:gd name="connsiteY235" fmla="*/ 4348867 h 5875273"/>
              <a:gd name="connsiteX236" fmla="*/ 5541530 w 6598103"/>
              <a:gd name="connsiteY236" fmla="*/ 4332505 h 5875273"/>
              <a:gd name="connsiteX237" fmla="*/ 5532319 w 6598103"/>
              <a:gd name="connsiteY237" fmla="*/ 4325306 h 5875273"/>
              <a:gd name="connsiteX238" fmla="*/ 6451826 w 6598103"/>
              <a:gd name="connsiteY238" fmla="*/ 3724390 h 5875273"/>
              <a:gd name="connsiteX239" fmla="*/ 6443862 w 6598103"/>
              <a:gd name="connsiteY239" fmla="*/ 3831063 h 5875273"/>
              <a:gd name="connsiteX240" fmla="*/ 6372097 w 6598103"/>
              <a:gd name="connsiteY240" fmla="*/ 4150020 h 5875273"/>
              <a:gd name="connsiteX241" fmla="*/ 6370119 w 6598103"/>
              <a:gd name="connsiteY241" fmla="*/ 4136883 h 5875273"/>
              <a:gd name="connsiteX242" fmla="*/ 6372097 w 6598103"/>
              <a:gd name="connsiteY242" fmla="*/ 4126373 h 5875273"/>
              <a:gd name="connsiteX243" fmla="*/ 6422206 w 6598103"/>
              <a:gd name="connsiteY243" fmla="*/ 3883335 h 5875273"/>
              <a:gd name="connsiteX244" fmla="*/ 6430119 w 6598103"/>
              <a:gd name="connsiteY244" fmla="*/ 3770355 h 5875273"/>
              <a:gd name="connsiteX245" fmla="*/ 6432097 w 6598103"/>
              <a:gd name="connsiteY245" fmla="*/ 3743423 h 5875273"/>
              <a:gd name="connsiteX246" fmla="*/ 6437042 w 6598103"/>
              <a:gd name="connsiteY246" fmla="*/ 3728973 h 5875273"/>
              <a:gd name="connsiteX247" fmla="*/ 6451852 w 6598103"/>
              <a:gd name="connsiteY247" fmla="*/ 3724042 h 5875273"/>
              <a:gd name="connsiteX248" fmla="*/ 6451877 w 6598103"/>
              <a:gd name="connsiteY248" fmla="*/ 3724066 h 5875273"/>
              <a:gd name="connsiteX249" fmla="*/ 6451877 w 6598103"/>
              <a:gd name="connsiteY249" fmla="*/ 3724375 h 5875273"/>
              <a:gd name="connsiteX250" fmla="*/ 6451826 w 6598103"/>
              <a:gd name="connsiteY250" fmla="*/ 3724390 h 5875273"/>
              <a:gd name="connsiteX251" fmla="*/ 6452387 w 6598103"/>
              <a:gd name="connsiteY251" fmla="*/ 3723591 h 5875273"/>
              <a:gd name="connsiteX252" fmla="*/ 6452229 w 6598103"/>
              <a:gd name="connsiteY252" fmla="*/ 3724418 h 5875273"/>
              <a:gd name="connsiteX253" fmla="*/ 6451877 w 6598103"/>
              <a:gd name="connsiteY253" fmla="*/ 3724066 h 5875273"/>
              <a:gd name="connsiteX254" fmla="*/ 6451877 w 6598103"/>
              <a:gd name="connsiteY254" fmla="*/ 3723718 h 5875273"/>
              <a:gd name="connsiteX255" fmla="*/ 6451852 w 6598103"/>
              <a:gd name="connsiteY255" fmla="*/ 3724042 h 5875273"/>
              <a:gd name="connsiteX256" fmla="*/ 6451571 w 6598103"/>
              <a:gd name="connsiteY256" fmla="*/ 3723761 h 5875273"/>
              <a:gd name="connsiteX257" fmla="*/ 6269931 w 6598103"/>
              <a:gd name="connsiteY257" fmla="*/ 3323440 h 5875273"/>
              <a:gd name="connsiteX258" fmla="*/ 6262776 w 6598103"/>
              <a:gd name="connsiteY258" fmla="*/ 3325402 h 5875273"/>
              <a:gd name="connsiteX259" fmla="*/ 6267329 w 6598103"/>
              <a:gd name="connsiteY259" fmla="*/ 3362035 h 5875273"/>
              <a:gd name="connsiteX260" fmla="*/ 6284888 w 6598103"/>
              <a:gd name="connsiteY260" fmla="*/ 3359418 h 5875273"/>
              <a:gd name="connsiteX261" fmla="*/ 6269931 w 6598103"/>
              <a:gd name="connsiteY261" fmla="*/ 3323440 h 5875273"/>
              <a:gd name="connsiteX262" fmla="*/ 360245 w 6598103"/>
              <a:gd name="connsiteY262" fmla="*/ 3280824 h 5875273"/>
              <a:gd name="connsiteX263" fmla="*/ 364173 w 6598103"/>
              <a:gd name="connsiteY263" fmla="*/ 3329470 h 5875273"/>
              <a:gd name="connsiteX264" fmla="*/ 360245 w 6598103"/>
              <a:gd name="connsiteY264" fmla="*/ 3280824 h 5875273"/>
              <a:gd name="connsiteX265" fmla="*/ 6305342 w 6598103"/>
              <a:gd name="connsiteY265" fmla="*/ 3042419 h 5875273"/>
              <a:gd name="connsiteX266" fmla="*/ 6313834 w 6598103"/>
              <a:gd name="connsiteY266" fmla="*/ 3075386 h 5875273"/>
              <a:gd name="connsiteX267" fmla="*/ 6305342 w 6598103"/>
              <a:gd name="connsiteY267" fmla="*/ 3042419 h 5875273"/>
              <a:gd name="connsiteX268" fmla="*/ 6166854 w 6598103"/>
              <a:gd name="connsiteY268" fmla="*/ 3031162 h 5875273"/>
              <a:gd name="connsiteX269" fmla="*/ 6175372 w 6598103"/>
              <a:gd name="connsiteY269" fmla="*/ 3062119 h 5875273"/>
              <a:gd name="connsiteX270" fmla="*/ 6166854 w 6598103"/>
              <a:gd name="connsiteY270" fmla="*/ 3031162 h 5875273"/>
              <a:gd name="connsiteX271" fmla="*/ 5733262 w 6598103"/>
              <a:gd name="connsiteY271" fmla="*/ 2867535 h 5875273"/>
              <a:gd name="connsiteX272" fmla="*/ 5731290 w 6598103"/>
              <a:gd name="connsiteY272" fmla="*/ 2872132 h 5875273"/>
              <a:gd name="connsiteX273" fmla="*/ 5754305 w 6598103"/>
              <a:gd name="connsiteY273" fmla="*/ 3098078 h 5875273"/>
              <a:gd name="connsiteX274" fmla="*/ 5770086 w 6598103"/>
              <a:gd name="connsiteY274" fmla="*/ 3112528 h 5875273"/>
              <a:gd name="connsiteX275" fmla="*/ 5754305 w 6598103"/>
              <a:gd name="connsiteY275" fmla="*/ 3184778 h 5875273"/>
              <a:gd name="connsiteX276" fmla="*/ 5760880 w 6598103"/>
              <a:gd name="connsiteY276" fmla="*/ 3186748 h 5875273"/>
              <a:gd name="connsiteX277" fmla="*/ 5771401 w 6598103"/>
              <a:gd name="connsiteY277" fmla="*/ 3140771 h 5875273"/>
              <a:gd name="connsiteX278" fmla="*/ 5775346 w 6598103"/>
              <a:gd name="connsiteY278" fmla="*/ 3141428 h 5875273"/>
              <a:gd name="connsiteX279" fmla="*/ 5775346 w 6598103"/>
              <a:gd name="connsiteY279" fmla="*/ 3172955 h 5875273"/>
              <a:gd name="connsiteX280" fmla="*/ 5808224 w 6598103"/>
              <a:gd name="connsiteY280" fmla="*/ 3164417 h 5875273"/>
              <a:gd name="connsiteX281" fmla="*/ 5807567 w 6598103"/>
              <a:gd name="connsiteY281" fmla="*/ 3140114 h 5875273"/>
              <a:gd name="connsiteX282" fmla="*/ 5789155 w 6598103"/>
              <a:gd name="connsiteY282" fmla="*/ 2998241 h 5875273"/>
              <a:gd name="connsiteX283" fmla="*/ 5756936 w 6598103"/>
              <a:gd name="connsiteY283" fmla="*/ 2898405 h 5875273"/>
              <a:gd name="connsiteX284" fmla="*/ 5733262 w 6598103"/>
              <a:gd name="connsiteY284" fmla="*/ 2867535 h 5875273"/>
              <a:gd name="connsiteX285" fmla="*/ 5956055 w 6598103"/>
              <a:gd name="connsiteY285" fmla="*/ 2826528 h 5875273"/>
              <a:gd name="connsiteX286" fmla="*/ 5948165 w 6598103"/>
              <a:gd name="connsiteY286" fmla="*/ 2858030 h 5875273"/>
              <a:gd name="connsiteX287" fmla="*/ 5969862 w 6598103"/>
              <a:gd name="connsiteY287" fmla="*/ 3003729 h 5875273"/>
              <a:gd name="connsiteX288" fmla="*/ 5981040 w 6598103"/>
              <a:gd name="connsiteY288" fmla="*/ 3097581 h 5875273"/>
              <a:gd name="connsiteX289" fmla="*/ 5996819 w 6598103"/>
              <a:gd name="connsiteY289" fmla="*/ 3160586 h 5875273"/>
              <a:gd name="connsiteX290" fmla="*/ 6003394 w 6598103"/>
              <a:gd name="connsiteY290" fmla="*/ 3178306 h 5875273"/>
              <a:gd name="connsiteX291" fmla="*/ 5956055 w 6598103"/>
              <a:gd name="connsiteY291" fmla="*/ 2826528 h 5875273"/>
              <a:gd name="connsiteX292" fmla="*/ 6087800 w 6598103"/>
              <a:gd name="connsiteY292" fmla="*/ 2817682 h 5875273"/>
              <a:gd name="connsiteX293" fmla="*/ 6081862 w 6598103"/>
              <a:gd name="connsiteY293" fmla="*/ 2818997 h 5875273"/>
              <a:gd name="connsiteX294" fmla="*/ 6095716 w 6598103"/>
              <a:gd name="connsiteY294" fmla="*/ 2912964 h 5875273"/>
              <a:gd name="connsiteX295" fmla="*/ 6106932 w 6598103"/>
              <a:gd name="connsiteY295" fmla="*/ 2896537 h 5875273"/>
              <a:gd name="connsiteX296" fmla="*/ 6087800 w 6598103"/>
              <a:gd name="connsiteY296" fmla="*/ 2817682 h 5875273"/>
              <a:gd name="connsiteX297" fmla="*/ 80516 w 6598103"/>
              <a:gd name="connsiteY297" fmla="*/ 2757378 h 5875273"/>
              <a:gd name="connsiteX298" fmla="*/ 85943 w 6598103"/>
              <a:gd name="connsiteY298" fmla="*/ 2759372 h 5875273"/>
              <a:gd name="connsiteX299" fmla="*/ 79159 w 6598103"/>
              <a:gd name="connsiteY299" fmla="*/ 2774665 h 5875273"/>
              <a:gd name="connsiteX300" fmla="*/ 75088 w 6598103"/>
              <a:gd name="connsiteY300" fmla="*/ 2773335 h 5875273"/>
              <a:gd name="connsiteX301" fmla="*/ 80516 w 6598103"/>
              <a:gd name="connsiteY301" fmla="*/ 2757378 h 5875273"/>
              <a:gd name="connsiteX302" fmla="*/ 64114 w 6598103"/>
              <a:gd name="connsiteY302" fmla="*/ 2705113 h 5875273"/>
              <a:gd name="connsiteX303" fmla="*/ 54234 w 6598103"/>
              <a:gd name="connsiteY303" fmla="*/ 2738482 h 5875273"/>
              <a:gd name="connsiteX304" fmla="*/ 64114 w 6598103"/>
              <a:gd name="connsiteY304" fmla="*/ 2705113 h 5875273"/>
              <a:gd name="connsiteX305" fmla="*/ 6168678 w 6598103"/>
              <a:gd name="connsiteY305" fmla="*/ 2449421 h 5875273"/>
              <a:gd name="connsiteX306" fmla="*/ 6155434 w 6598103"/>
              <a:gd name="connsiteY306" fmla="*/ 2467788 h 5875273"/>
              <a:gd name="connsiteX307" fmla="*/ 6171989 w 6598103"/>
              <a:gd name="connsiteY307" fmla="*/ 2486810 h 5875273"/>
              <a:gd name="connsiteX308" fmla="*/ 6168678 w 6598103"/>
              <a:gd name="connsiteY308" fmla="*/ 2449421 h 5875273"/>
              <a:gd name="connsiteX309" fmla="*/ 6067929 w 6598103"/>
              <a:gd name="connsiteY309" fmla="*/ 2192528 h 5875273"/>
              <a:gd name="connsiteX310" fmla="*/ 6053254 w 6598103"/>
              <a:gd name="connsiteY310" fmla="*/ 2194958 h 5875273"/>
              <a:gd name="connsiteX311" fmla="*/ 6044052 w 6598103"/>
              <a:gd name="connsiteY311" fmla="*/ 2277659 h 5875273"/>
              <a:gd name="connsiteX312" fmla="*/ 6028277 w 6598103"/>
              <a:gd name="connsiteY312" fmla="*/ 2252718 h 5875273"/>
              <a:gd name="connsiteX313" fmla="*/ 6024334 w 6598103"/>
              <a:gd name="connsiteY313" fmla="*/ 2254686 h 5875273"/>
              <a:gd name="connsiteX314" fmla="*/ 6027620 w 6598103"/>
              <a:gd name="connsiteY314" fmla="*/ 2279628 h 5875273"/>
              <a:gd name="connsiteX315" fmla="*/ 6032221 w 6598103"/>
              <a:gd name="connsiteY315" fmla="*/ 2299319 h 5875273"/>
              <a:gd name="connsiteX316" fmla="*/ 6082174 w 6598103"/>
              <a:gd name="connsiteY316" fmla="*/ 2375455 h 5875273"/>
              <a:gd name="connsiteX317" fmla="*/ 6090062 w 6598103"/>
              <a:gd name="connsiteY317" fmla="*/ 2395146 h 5875273"/>
              <a:gd name="connsiteX318" fmla="*/ 6096636 w 6598103"/>
              <a:gd name="connsiteY318" fmla="*/ 2382675 h 5875273"/>
              <a:gd name="connsiteX319" fmla="*/ 6092035 w 6598103"/>
              <a:gd name="connsiteY319" fmla="*/ 2303257 h 5875273"/>
              <a:gd name="connsiteX320" fmla="*/ 6067714 w 6598103"/>
              <a:gd name="connsiteY320" fmla="*/ 2232370 h 5875273"/>
              <a:gd name="connsiteX321" fmla="*/ 6069029 w 6598103"/>
              <a:gd name="connsiteY321" fmla="*/ 2225807 h 5875273"/>
              <a:gd name="connsiteX322" fmla="*/ 6093348 w 6598103"/>
              <a:gd name="connsiteY322" fmla="*/ 2228432 h 5875273"/>
              <a:gd name="connsiteX323" fmla="*/ 6067929 w 6598103"/>
              <a:gd name="connsiteY323" fmla="*/ 2192528 h 5875273"/>
              <a:gd name="connsiteX324" fmla="*/ 5984125 w 6598103"/>
              <a:gd name="connsiteY324" fmla="*/ 2141463 h 5875273"/>
              <a:gd name="connsiteX325" fmla="*/ 5980147 w 6598103"/>
              <a:gd name="connsiteY325" fmla="*/ 2146050 h 5875273"/>
              <a:gd name="connsiteX326" fmla="*/ 6004671 w 6598103"/>
              <a:gd name="connsiteY326" fmla="*/ 2156532 h 5875273"/>
              <a:gd name="connsiteX327" fmla="*/ 5984125 w 6598103"/>
              <a:gd name="connsiteY327" fmla="*/ 2141463 h 5875273"/>
              <a:gd name="connsiteX328" fmla="*/ 6089873 w 6598103"/>
              <a:gd name="connsiteY328" fmla="*/ 2129000 h 5875273"/>
              <a:gd name="connsiteX329" fmla="*/ 6100356 w 6598103"/>
              <a:gd name="connsiteY329" fmla="*/ 2151916 h 5875273"/>
              <a:gd name="connsiteX330" fmla="*/ 6089873 w 6598103"/>
              <a:gd name="connsiteY330" fmla="*/ 2129000 h 5875273"/>
              <a:gd name="connsiteX331" fmla="*/ 5920648 w 6598103"/>
              <a:gd name="connsiteY331" fmla="*/ 2026884 h 5875273"/>
              <a:gd name="connsiteX332" fmla="*/ 5950785 w 6598103"/>
              <a:gd name="connsiteY332" fmla="*/ 2093621 h 5875273"/>
              <a:gd name="connsiteX333" fmla="*/ 5920648 w 6598103"/>
              <a:gd name="connsiteY333" fmla="*/ 2026884 h 5875273"/>
              <a:gd name="connsiteX334" fmla="*/ 5953211 w 6598103"/>
              <a:gd name="connsiteY334" fmla="*/ 2009596 h 5875273"/>
              <a:gd name="connsiteX335" fmla="*/ 5988090 w 6598103"/>
              <a:gd name="connsiteY335" fmla="*/ 2107463 h 5875273"/>
              <a:gd name="connsiteX336" fmla="*/ 5997304 w 6598103"/>
              <a:gd name="connsiteY336" fmla="*/ 2117315 h 5875273"/>
              <a:gd name="connsiteX337" fmla="*/ 6030866 w 6598103"/>
              <a:gd name="connsiteY337" fmla="*/ 2149499 h 5875273"/>
              <a:gd name="connsiteX338" fmla="*/ 6063771 w 6598103"/>
              <a:gd name="connsiteY338" fmla="*/ 2164605 h 5875273"/>
              <a:gd name="connsiteX339" fmla="*/ 6055873 w 6598103"/>
              <a:gd name="connsiteY339" fmla="*/ 2153439 h 5875273"/>
              <a:gd name="connsiteX340" fmla="*/ 6022311 w 6598103"/>
              <a:gd name="connsiteY340" fmla="*/ 2102865 h 5875273"/>
              <a:gd name="connsiteX341" fmla="*/ 5982167 w 6598103"/>
              <a:gd name="connsiteY341" fmla="*/ 2035869 h 5875273"/>
              <a:gd name="connsiteX342" fmla="*/ 5953211 w 6598103"/>
              <a:gd name="connsiteY342" fmla="*/ 2009596 h 5875273"/>
              <a:gd name="connsiteX343" fmla="*/ 5794409 w 6598103"/>
              <a:gd name="connsiteY343" fmla="*/ 1838330 h 5875273"/>
              <a:gd name="connsiteX344" fmla="*/ 5857930 w 6598103"/>
              <a:gd name="connsiteY344" fmla="*/ 1938839 h 5875273"/>
              <a:gd name="connsiteX345" fmla="*/ 5794409 w 6598103"/>
              <a:gd name="connsiteY345" fmla="*/ 1838330 h 5875273"/>
              <a:gd name="connsiteX346" fmla="*/ 5750984 w 6598103"/>
              <a:gd name="connsiteY346" fmla="*/ 1711946 h 5875273"/>
              <a:gd name="connsiteX347" fmla="*/ 5728074 w 6598103"/>
              <a:gd name="connsiteY347" fmla="*/ 1713378 h 5875273"/>
              <a:gd name="connsiteX348" fmla="*/ 5788321 w 6598103"/>
              <a:gd name="connsiteY348" fmla="*/ 1783252 h 5875273"/>
              <a:gd name="connsiteX349" fmla="*/ 5790941 w 6598103"/>
              <a:gd name="connsiteY349" fmla="*/ 1770728 h 5875273"/>
              <a:gd name="connsiteX350" fmla="*/ 5779807 w 6598103"/>
              <a:gd name="connsiteY350" fmla="*/ 1740405 h 5875273"/>
              <a:gd name="connsiteX351" fmla="*/ 5750984 w 6598103"/>
              <a:gd name="connsiteY351" fmla="*/ 1711946 h 5875273"/>
              <a:gd name="connsiteX352" fmla="*/ 5665777 w 6598103"/>
              <a:gd name="connsiteY352" fmla="*/ 1575803 h 5875273"/>
              <a:gd name="connsiteX353" fmla="*/ 5644854 w 6598103"/>
              <a:gd name="connsiteY353" fmla="*/ 1594165 h 5875273"/>
              <a:gd name="connsiteX354" fmla="*/ 5699127 w 6598103"/>
              <a:gd name="connsiteY354" fmla="*/ 1668270 h 5875273"/>
              <a:gd name="connsiteX355" fmla="*/ 5665777 w 6598103"/>
              <a:gd name="connsiteY355" fmla="*/ 1575803 h 5875273"/>
              <a:gd name="connsiteX356" fmla="*/ 572502 w 6598103"/>
              <a:gd name="connsiteY356" fmla="*/ 1525951 h 5875273"/>
              <a:gd name="connsiteX357" fmla="*/ 551497 w 6598103"/>
              <a:gd name="connsiteY357" fmla="*/ 1583442 h 5875273"/>
              <a:gd name="connsiteX358" fmla="*/ 582347 w 6598103"/>
              <a:gd name="connsiteY358" fmla="*/ 1540977 h 5875273"/>
              <a:gd name="connsiteX359" fmla="*/ 578409 w 6598103"/>
              <a:gd name="connsiteY359" fmla="*/ 1525951 h 5875273"/>
              <a:gd name="connsiteX360" fmla="*/ 572502 w 6598103"/>
              <a:gd name="connsiteY360" fmla="*/ 1525951 h 5875273"/>
              <a:gd name="connsiteX361" fmla="*/ 5743201 w 6598103"/>
              <a:gd name="connsiteY361" fmla="*/ 1504241 h 5875273"/>
              <a:gd name="connsiteX362" fmla="*/ 5768164 w 6598103"/>
              <a:gd name="connsiteY362" fmla="*/ 1576449 h 5875273"/>
              <a:gd name="connsiteX363" fmla="*/ 5803637 w 6598103"/>
              <a:gd name="connsiteY363" fmla="*/ 1623712 h 5875273"/>
              <a:gd name="connsiteX364" fmla="*/ 5834511 w 6598103"/>
              <a:gd name="connsiteY364" fmla="*/ 1670319 h 5875273"/>
              <a:gd name="connsiteX365" fmla="*/ 5828599 w 6598103"/>
              <a:gd name="connsiteY365" fmla="*/ 1674914 h 5875273"/>
              <a:gd name="connsiteX366" fmla="*/ 5804951 w 6598103"/>
              <a:gd name="connsiteY366" fmla="*/ 1651939 h 5875273"/>
              <a:gd name="connsiteX367" fmla="*/ 5780645 w 6598103"/>
              <a:gd name="connsiteY367" fmla="*/ 1609927 h 5875273"/>
              <a:gd name="connsiteX368" fmla="*/ 5758310 w 6598103"/>
              <a:gd name="connsiteY368" fmla="*/ 1576449 h 5875273"/>
              <a:gd name="connsiteX369" fmla="*/ 5731376 w 6598103"/>
              <a:gd name="connsiteY369" fmla="*/ 1599424 h 5875273"/>
              <a:gd name="connsiteX370" fmla="*/ 5717581 w 6598103"/>
              <a:gd name="connsiteY370" fmla="*/ 1621086 h 5875273"/>
              <a:gd name="connsiteX371" fmla="*/ 5768164 w 6598103"/>
              <a:gd name="connsiteY371" fmla="*/ 1680821 h 5875273"/>
              <a:gd name="connsiteX372" fmla="*/ 5758967 w 6598103"/>
              <a:gd name="connsiteY372" fmla="*/ 1651939 h 5875273"/>
              <a:gd name="connsiteX373" fmla="*/ 5781302 w 6598103"/>
              <a:gd name="connsiteY373" fmla="*/ 1671631 h 5875273"/>
              <a:gd name="connsiteX374" fmla="*/ 5804951 w 6598103"/>
              <a:gd name="connsiteY374" fmla="*/ 1693950 h 5875273"/>
              <a:gd name="connsiteX375" fmla="*/ 5825315 w 6598103"/>
              <a:gd name="connsiteY375" fmla="*/ 1715613 h 5875273"/>
              <a:gd name="connsiteX376" fmla="*/ 5812833 w 6598103"/>
              <a:gd name="connsiteY376" fmla="*/ 1730054 h 5875273"/>
              <a:gd name="connsiteX377" fmla="*/ 5833198 w 6598103"/>
              <a:gd name="connsiteY377" fmla="*/ 1776661 h 5875273"/>
              <a:gd name="connsiteX378" fmla="*/ 5856847 w 6598103"/>
              <a:gd name="connsiteY378" fmla="*/ 1762876 h 5875273"/>
              <a:gd name="connsiteX379" fmla="*/ 5902174 w 6598103"/>
              <a:gd name="connsiteY379" fmla="*/ 1854120 h 5875273"/>
              <a:gd name="connsiteX380" fmla="*/ 6055893 w 6598103"/>
              <a:gd name="connsiteY380" fmla="*/ 2082559 h 5875273"/>
              <a:gd name="connsiteX381" fmla="*/ 6065089 w 6598103"/>
              <a:gd name="connsiteY381" fmla="*/ 2092405 h 5875273"/>
              <a:gd name="connsiteX382" fmla="*/ 6110416 w 6598103"/>
              <a:gd name="connsiteY382" fmla="*/ 2104878 h 5875273"/>
              <a:gd name="connsiteX383" fmla="*/ 6107789 w 6598103"/>
              <a:gd name="connsiteY383" fmla="*/ 2074026 h 5875273"/>
              <a:gd name="connsiteX384" fmla="*/ 6069688 w 6598103"/>
              <a:gd name="connsiteY384" fmla="*/ 2009695 h 5875273"/>
              <a:gd name="connsiteX385" fmla="*/ 5916626 w 6598103"/>
              <a:gd name="connsiteY385" fmla="*/ 1756968 h 5875273"/>
              <a:gd name="connsiteX386" fmla="*/ 5875897 w 6598103"/>
              <a:gd name="connsiteY386" fmla="*/ 1711674 h 5875273"/>
              <a:gd name="connsiteX387" fmla="*/ 5892978 w 6598103"/>
              <a:gd name="connsiteY387" fmla="*/ 1698545 h 5875273"/>
              <a:gd name="connsiteX388" fmla="*/ 5827285 w 6598103"/>
              <a:gd name="connsiteY388" fmla="*/ 1588265 h 5875273"/>
              <a:gd name="connsiteX389" fmla="*/ 5773419 w 6598103"/>
              <a:gd name="connsiteY389" fmla="*/ 1524590 h 5875273"/>
              <a:gd name="connsiteX390" fmla="*/ 5743201 w 6598103"/>
              <a:gd name="connsiteY390" fmla="*/ 1504241 h 5875273"/>
              <a:gd name="connsiteX391" fmla="*/ 5573693 w 6598103"/>
              <a:gd name="connsiteY391" fmla="*/ 1423834 h 5875273"/>
              <a:gd name="connsiteX392" fmla="*/ 5596740 w 6598103"/>
              <a:gd name="connsiteY392" fmla="*/ 1468862 h 5875273"/>
              <a:gd name="connsiteX393" fmla="*/ 5573693 w 6598103"/>
              <a:gd name="connsiteY393" fmla="*/ 1423834 h 5875273"/>
              <a:gd name="connsiteX394" fmla="*/ 5438557 w 6598103"/>
              <a:gd name="connsiteY394" fmla="*/ 1327360 h 5875273"/>
              <a:gd name="connsiteX395" fmla="*/ 5416900 w 6598103"/>
              <a:gd name="connsiteY395" fmla="*/ 1335246 h 5875273"/>
              <a:gd name="connsiteX396" fmla="*/ 5633470 w 6598103"/>
              <a:gd name="connsiteY396" fmla="*/ 1557356 h 5875273"/>
              <a:gd name="connsiteX397" fmla="*/ 5655127 w 6598103"/>
              <a:gd name="connsiteY397" fmla="*/ 1566556 h 5875273"/>
              <a:gd name="connsiteX398" fmla="*/ 5672191 w 6598103"/>
              <a:gd name="connsiteY398" fmla="*/ 1519240 h 5875273"/>
              <a:gd name="connsiteX399" fmla="*/ 5663003 w 6598103"/>
              <a:gd name="connsiteY399" fmla="*/ 1519897 h 5875273"/>
              <a:gd name="connsiteX400" fmla="*/ 5634783 w 6598103"/>
              <a:gd name="connsiteY400" fmla="*/ 1532383 h 5875273"/>
              <a:gd name="connsiteX401" fmla="*/ 5619689 w 6598103"/>
              <a:gd name="connsiteY401" fmla="*/ 1503468 h 5875273"/>
              <a:gd name="connsiteX402" fmla="*/ 5601969 w 6598103"/>
              <a:gd name="connsiteY402" fmla="*/ 1492296 h 5875273"/>
              <a:gd name="connsiteX403" fmla="*/ 5602626 w 6598103"/>
              <a:gd name="connsiteY403" fmla="*/ 1504782 h 5875273"/>
              <a:gd name="connsiteX404" fmla="*/ 5603938 w 6598103"/>
              <a:gd name="connsiteY404" fmla="*/ 1515297 h 5875273"/>
              <a:gd name="connsiteX405" fmla="*/ 5438557 w 6598103"/>
              <a:gd name="connsiteY405" fmla="*/ 1327360 h 5875273"/>
              <a:gd name="connsiteX406" fmla="*/ 5361016 w 6598103"/>
              <a:gd name="connsiteY406" fmla="*/ 1271872 h 5875273"/>
              <a:gd name="connsiteX407" fmla="*/ 5396296 w 6598103"/>
              <a:gd name="connsiteY407" fmla="*/ 1309261 h 5875273"/>
              <a:gd name="connsiteX408" fmla="*/ 5361016 w 6598103"/>
              <a:gd name="connsiteY408" fmla="*/ 1271872 h 5875273"/>
              <a:gd name="connsiteX409" fmla="*/ 1179875 w 6598103"/>
              <a:gd name="connsiteY409" fmla="*/ 1205941 h 5875273"/>
              <a:gd name="connsiteX410" fmla="*/ 1151524 w 6598103"/>
              <a:gd name="connsiteY410" fmla="*/ 1214509 h 5875273"/>
              <a:gd name="connsiteX411" fmla="*/ 1146908 w 6598103"/>
              <a:gd name="connsiteY411" fmla="*/ 1246144 h 5875273"/>
              <a:gd name="connsiteX412" fmla="*/ 1179875 w 6598103"/>
              <a:gd name="connsiteY412" fmla="*/ 1205941 h 5875273"/>
              <a:gd name="connsiteX413" fmla="*/ 5296734 w 6598103"/>
              <a:gd name="connsiteY413" fmla="*/ 1202316 h 5875273"/>
              <a:gd name="connsiteX414" fmla="*/ 5293477 w 6598103"/>
              <a:gd name="connsiteY414" fmla="*/ 1206154 h 5875273"/>
              <a:gd name="connsiteX415" fmla="*/ 5310417 w 6598103"/>
              <a:gd name="connsiteY415" fmla="*/ 1216388 h 5875273"/>
              <a:gd name="connsiteX416" fmla="*/ 5312371 w 6598103"/>
              <a:gd name="connsiteY416" fmla="*/ 1212550 h 5875273"/>
              <a:gd name="connsiteX417" fmla="*/ 5296734 w 6598103"/>
              <a:gd name="connsiteY417" fmla="*/ 1202316 h 5875273"/>
              <a:gd name="connsiteX418" fmla="*/ 1281453 w 6598103"/>
              <a:gd name="connsiteY418" fmla="*/ 1141617 h 5875273"/>
              <a:gd name="connsiteX419" fmla="*/ 1239778 w 6598103"/>
              <a:gd name="connsiteY419" fmla="*/ 1185660 h 5875273"/>
              <a:gd name="connsiteX420" fmla="*/ 1244336 w 6598103"/>
              <a:gd name="connsiteY420" fmla="*/ 1190262 h 5875273"/>
              <a:gd name="connsiteX421" fmla="*/ 1286012 w 6598103"/>
              <a:gd name="connsiteY421" fmla="*/ 1146218 h 5875273"/>
              <a:gd name="connsiteX422" fmla="*/ 1281453 w 6598103"/>
              <a:gd name="connsiteY422" fmla="*/ 1141617 h 5875273"/>
              <a:gd name="connsiteX423" fmla="*/ 1243692 w 6598103"/>
              <a:gd name="connsiteY423" fmla="*/ 1134374 h 5875273"/>
              <a:gd name="connsiteX424" fmla="*/ 1225305 w 6598103"/>
              <a:gd name="connsiteY424" fmla="*/ 1173371 h 5875273"/>
              <a:gd name="connsiteX425" fmla="*/ 1243692 w 6598103"/>
              <a:gd name="connsiteY425" fmla="*/ 1134374 h 5875273"/>
              <a:gd name="connsiteX426" fmla="*/ 5520599 w 6598103"/>
              <a:gd name="connsiteY426" fmla="*/ 1056398 h 5875273"/>
              <a:gd name="connsiteX427" fmla="*/ 5532998 w 6598103"/>
              <a:gd name="connsiteY427" fmla="*/ 1058987 h 5875273"/>
              <a:gd name="connsiteX428" fmla="*/ 5538153 w 6598103"/>
              <a:gd name="connsiteY428" fmla="*/ 1089344 h 5875273"/>
              <a:gd name="connsiteX429" fmla="*/ 5523423 w 6598103"/>
              <a:gd name="connsiteY429" fmla="*/ 1075190 h 5875273"/>
              <a:gd name="connsiteX430" fmla="*/ 5519926 w 6598103"/>
              <a:gd name="connsiteY430" fmla="*/ 1056258 h 5875273"/>
              <a:gd name="connsiteX431" fmla="*/ 5519971 w 6598103"/>
              <a:gd name="connsiteY431" fmla="*/ 1056266 h 5875273"/>
              <a:gd name="connsiteX432" fmla="*/ 5519778 w 6598103"/>
              <a:gd name="connsiteY432" fmla="*/ 1056459 h 5875273"/>
              <a:gd name="connsiteX433" fmla="*/ 5519739 w 6598103"/>
              <a:gd name="connsiteY433" fmla="*/ 1056426 h 5875273"/>
              <a:gd name="connsiteX434" fmla="*/ 5520475 w 6598103"/>
              <a:gd name="connsiteY434" fmla="*/ 1055573 h 5875273"/>
              <a:gd name="connsiteX435" fmla="*/ 5520599 w 6598103"/>
              <a:gd name="connsiteY435" fmla="*/ 1056398 h 5875273"/>
              <a:gd name="connsiteX436" fmla="*/ 5519971 w 6598103"/>
              <a:gd name="connsiteY436" fmla="*/ 1056266 h 5875273"/>
              <a:gd name="connsiteX437" fmla="*/ 5520435 w 6598103"/>
              <a:gd name="connsiteY437" fmla="*/ 1055803 h 5875273"/>
              <a:gd name="connsiteX438" fmla="*/ 5519926 w 6598103"/>
              <a:gd name="connsiteY438" fmla="*/ 1056258 h 5875273"/>
              <a:gd name="connsiteX439" fmla="*/ 5519820 w 6598103"/>
              <a:gd name="connsiteY439" fmla="*/ 1056235 h 5875273"/>
              <a:gd name="connsiteX440" fmla="*/ 1363039 w 6598103"/>
              <a:gd name="connsiteY440" fmla="*/ 1051964 h 5875273"/>
              <a:gd name="connsiteX441" fmla="*/ 1330060 w 6598103"/>
              <a:gd name="connsiteY441" fmla="*/ 1099002 h 5875273"/>
              <a:gd name="connsiteX442" fmla="*/ 1363698 w 6598103"/>
              <a:gd name="connsiteY442" fmla="*/ 1074829 h 5875273"/>
              <a:gd name="connsiteX443" fmla="*/ 1345890 w 6598103"/>
              <a:gd name="connsiteY443" fmla="*/ 1077443 h 5875273"/>
              <a:gd name="connsiteX444" fmla="*/ 1363039 w 6598103"/>
              <a:gd name="connsiteY444" fmla="*/ 1051964 h 5875273"/>
              <a:gd name="connsiteX445" fmla="*/ 1165891 w 6598103"/>
              <a:gd name="connsiteY445" fmla="*/ 1028243 h 5875273"/>
              <a:gd name="connsiteX446" fmla="*/ 1121982 w 6598103"/>
              <a:gd name="connsiteY446" fmla="*/ 1063079 h 5875273"/>
              <a:gd name="connsiteX447" fmla="*/ 1169824 w 6598103"/>
              <a:gd name="connsiteY447" fmla="*/ 1033501 h 5875273"/>
              <a:gd name="connsiteX448" fmla="*/ 1165891 w 6598103"/>
              <a:gd name="connsiteY448" fmla="*/ 1028243 h 5875273"/>
              <a:gd name="connsiteX449" fmla="*/ 1599597 w 6598103"/>
              <a:gd name="connsiteY449" fmla="*/ 892356 h 5875273"/>
              <a:gd name="connsiteX450" fmla="*/ 1552157 w 6598103"/>
              <a:gd name="connsiteY450" fmla="*/ 923714 h 5875273"/>
              <a:gd name="connsiteX451" fmla="*/ 1599597 w 6598103"/>
              <a:gd name="connsiteY451" fmla="*/ 892356 h 5875273"/>
              <a:gd name="connsiteX452" fmla="*/ 1555374 w 6598103"/>
              <a:gd name="connsiteY452" fmla="*/ 878281 h 5875273"/>
              <a:gd name="connsiteX453" fmla="*/ 1507532 w 6598103"/>
              <a:gd name="connsiteY453" fmla="*/ 913259 h 5875273"/>
              <a:gd name="connsiteX454" fmla="*/ 1555374 w 6598103"/>
              <a:gd name="connsiteY454" fmla="*/ 878281 h 5875273"/>
              <a:gd name="connsiteX455" fmla="*/ 1649408 w 6598103"/>
              <a:gd name="connsiteY455" fmla="*/ 865416 h 5875273"/>
              <a:gd name="connsiteX456" fmla="*/ 1638192 w 6598103"/>
              <a:gd name="connsiteY456" fmla="*/ 893558 h 5875273"/>
              <a:gd name="connsiteX457" fmla="*/ 1649408 w 6598103"/>
              <a:gd name="connsiteY457" fmla="*/ 865416 h 5875273"/>
              <a:gd name="connsiteX458" fmla="*/ 1655078 w 6598103"/>
              <a:gd name="connsiteY458" fmla="*/ 819226 h 5875273"/>
              <a:gd name="connsiteX459" fmla="*/ 1589547 w 6598103"/>
              <a:gd name="connsiteY459" fmla="*/ 855438 h 5875273"/>
              <a:gd name="connsiteX460" fmla="*/ 1592823 w 6598103"/>
              <a:gd name="connsiteY460" fmla="*/ 859389 h 5875273"/>
              <a:gd name="connsiteX461" fmla="*/ 1655078 w 6598103"/>
              <a:gd name="connsiteY461" fmla="*/ 819226 h 5875273"/>
              <a:gd name="connsiteX462" fmla="*/ 1755734 w 6598103"/>
              <a:gd name="connsiteY462" fmla="*/ 793055 h 5875273"/>
              <a:gd name="connsiteX463" fmla="*/ 1674376 w 6598103"/>
              <a:gd name="connsiteY463" fmla="*/ 847585 h 5875273"/>
              <a:gd name="connsiteX464" fmla="*/ 1679625 w 6598103"/>
              <a:gd name="connsiteY464" fmla="*/ 873864 h 5875273"/>
              <a:gd name="connsiteX465" fmla="*/ 1701933 w 6598103"/>
              <a:gd name="connsiteY465" fmla="*/ 862038 h 5875273"/>
              <a:gd name="connsiteX466" fmla="*/ 1738019 w 6598103"/>
              <a:gd name="connsiteY466" fmla="*/ 823276 h 5875273"/>
              <a:gd name="connsiteX467" fmla="*/ 1755734 w 6598103"/>
              <a:gd name="connsiteY467" fmla="*/ 793055 h 5875273"/>
              <a:gd name="connsiteX468" fmla="*/ 4914664 w 6598103"/>
              <a:gd name="connsiteY468" fmla="*/ 715158 h 5875273"/>
              <a:gd name="connsiteX469" fmla="*/ 4903101 w 6598103"/>
              <a:gd name="connsiteY469" fmla="*/ 719664 h 5875273"/>
              <a:gd name="connsiteX470" fmla="*/ 4955769 w 6598103"/>
              <a:gd name="connsiteY470" fmla="*/ 738018 h 5875273"/>
              <a:gd name="connsiteX471" fmla="*/ 4914664 w 6598103"/>
              <a:gd name="connsiteY471" fmla="*/ 715158 h 5875273"/>
              <a:gd name="connsiteX472" fmla="*/ 2038192 w 6598103"/>
              <a:gd name="connsiteY472" fmla="*/ 632205 h 5875273"/>
              <a:gd name="connsiteX473" fmla="*/ 1981018 w 6598103"/>
              <a:gd name="connsiteY473" fmla="*/ 668345 h 5875273"/>
              <a:gd name="connsiteX474" fmla="*/ 2021106 w 6598103"/>
              <a:gd name="connsiteY474" fmla="*/ 655860 h 5875273"/>
              <a:gd name="connsiteX475" fmla="*/ 2023077 w 6598103"/>
              <a:gd name="connsiteY475" fmla="*/ 662431 h 5875273"/>
              <a:gd name="connsiteX476" fmla="*/ 2002047 w 6598103"/>
              <a:gd name="connsiteY476" fmla="*/ 672946 h 5875273"/>
              <a:gd name="connsiteX477" fmla="*/ 1928445 w 6598103"/>
              <a:gd name="connsiteY477" fmla="*/ 705800 h 5875273"/>
              <a:gd name="connsiteX478" fmla="*/ 1828555 w 6598103"/>
              <a:gd name="connsiteY478" fmla="*/ 764940 h 5875273"/>
              <a:gd name="connsiteX479" fmla="*/ 1811469 w 6598103"/>
              <a:gd name="connsiteY479" fmla="*/ 781367 h 5875273"/>
              <a:gd name="connsiteX480" fmla="*/ 1815412 w 6598103"/>
              <a:gd name="connsiteY480" fmla="*/ 786625 h 5875273"/>
              <a:gd name="connsiteX481" fmla="*/ 1875871 w 6598103"/>
              <a:gd name="connsiteY481" fmla="*/ 765597 h 5875273"/>
              <a:gd name="connsiteX482" fmla="*/ 2050678 w 6598103"/>
              <a:gd name="connsiteY482" fmla="*/ 682801 h 5875273"/>
              <a:gd name="connsiteX483" fmla="*/ 2038192 w 6598103"/>
              <a:gd name="connsiteY483" fmla="*/ 632205 h 5875273"/>
              <a:gd name="connsiteX484" fmla="*/ 4601980 w 6598103"/>
              <a:gd name="connsiteY484" fmla="*/ 596060 h 5875273"/>
              <a:gd name="connsiteX485" fmla="*/ 4820685 w 6598103"/>
              <a:gd name="connsiteY485" fmla="*/ 679506 h 5875273"/>
              <a:gd name="connsiteX486" fmla="*/ 4601980 w 6598103"/>
              <a:gd name="connsiteY486" fmla="*/ 596060 h 5875273"/>
              <a:gd name="connsiteX487" fmla="*/ 4755600 w 6598103"/>
              <a:gd name="connsiteY487" fmla="*/ 577559 h 5875273"/>
              <a:gd name="connsiteX488" fmla="*/ 4774049 w 6598103"/>
              <a:gd name="connsiteY488" fmla="*/ 600877 h 5875273"/>
              <a:gd name="connsiteX489" fmla="*/ 4755600 w 6598103"/>
              <a:gd name="connsiteY489" fmla="*/ 577559 h 5875273"/>
              <a:gd name="connsiteX490" fmla="*/ 2172092 w 6598103"/>
              <a:gd name="connsiteY490" fmla="*/ 577159 h 5875273"/>
              <a:gd name="connsiteX491" fmla="*/ 2128673 w 6598103"/>
              <a:gd name="connsiteY491" fmla="*/ 599271 h 5875273"/>
              <a:gd name="connsiteX492" fmla="*/ 2172092 w 6598103"/>
              <a:gd name="connsiteY492" fmla="*/ 577159 h 5875273"/>
              <a:gd name="connsiteX493" fmla="*/ 4689705 w 6598103"/>
              <a:gd name="connsiteY493" fmla="*/ 569120 h 5875273"/>
              <a:gd name="connsiteX494" fmla="*/ 4686406 w 6598103"/>
              <a:gd name="connsiteY494" fmla="*/ 590878 h 5875273"/>
              <a:gd name="connsiteX495" fmla="*/ 4727301 w 6598103"/>
              <a:gd name="connsiteY495" fmla="*/ 602087 h 5875273"/>
              <a:gd name="connsiteX496" fmla="*/ 4708831 w 6598103"/>
              <a:gd name="connsiteY496" fmla="*/ 575714 h 5875273"/>
              <a:gd name="connsiteX497" fmla="*/ 4689705 w 6598103"/>
              <a:gd name="connsiteY497" fmla="*/ 569120 h 5875273"/>
              <a:gd name="connsiteX498" fmla="*/ 2214839 w 6598103"/>
              <a:gd name="connsiteY498" fmla="*/ 565901 h 5875273"/>
              <a:gd name="connsiteX499" fmla="*/ 2197822 w 6598103"/>
              <a:gd name="connsiteY499" fmla="*/ 594329 h 5875273"/>
              <a:gd name="connsiteX500" fmla="*/ 2214839 w 6598103"/>
              <a:gd name="connsiteY500" fmla="*/ 565901 h 5875273"/>
              <a:gd name="connsiteX501" fmla="*/ 4837031 w 6598103"/>
              <a:gd name="connsiteY501" fmla="*/ 515246 h 5875273"/>
              <a:gd name="connsiteX502" fmla="*/ 4854053 w 6598103"/>
              <a:gd name="connsiteY502" fmla="*/ 545399 h 5875273"/>
              <a:gd name="connsiteX503" fmla="*/ 4854053 w 6598103"/>
              <a:gd name="connsiteY503" fmla="*/ 515246 h 5875273"/>
              <a:gd name="connsiteX504" fmla="*/ 4837031 w 6598103"/>
              <a:gd name="connsiteY504" fmla="*/ 515246 h 5875273"/>
              <a:gd name="connsiteX505" fmla="*/ 2393550 w 6598103"/>
              <a:gd name="connsiteY505" fmla="*/ 442478 h 5875273"/>
              <a:gd name="connsiteX506" fmla="*/ 2359440 w 6598103"/>
              <a:gd name="connsiteY506" fmla="*/ 462157 h 5875273"/>
              <a:gd name="connsiteX507" fmla="*/ 2361407 w 6598103"/>
              <a:gd name="connsiteY507" fmla="*/ 467404 h 5875273"/>
              <a:gd name="connsiteX508" fmla="*/ 2396829 w 6598103"/>
              <a:gd name="connsiteY508" fmla="*/ 464124 h 5875273"/>
              <a:gd name="connsiteX509" fmla="*/ 2393550 w 6598103"/>
              <a:gd name="connsiteY509" fmla="*/ 442478 h 5875273"/>
              <a:gd name="connsiteX510" fmla="*/ 2453995 w 6598103"/>
              <a:gd name="connsiteY510" fmla="*/ 429211 h 5875273"/>
              <a:gd name="connsiteX511" fmla="*/ 2423765 w 6598103"/>
              <a:gd name="connsiteY511" fmla="*/ 437136 h 5875273"/>
              <a:gd name="connsiteX512" fmla="*/ 2432308 w 6598103"/>
              <a:gd name="connsiteY512" fmla="*/ 456951 h 5875273"/>
              <a:gd name="connsiteX513" fmla="*/ 2457938 w 6598103"/>
              <a:gd name="connsiteY513" fmla="*/ 437797 h 5875273"/>
              <a:gd name="connsiteX514" fmla="*/ 2453995 w 6598103"/>
              <a:gd name="connsiteY514" fmla="*/ 429211 h 5875273"/>
              <a:gd name="connsiteX515" fmla="*/ 2646089 w 6598103"/>
              <a:gd name="connsiteY515" fmla="*/ 334329 h 5875273"/>
              <a:gd name="connsiteX516" fmla="*/ 2604278 w 6598103"/>
              <a:gd name="connsiteY516" fmla="*/ 344070 h 5875273"/>
              <a:gd name="connsiteX517" fmla="*/ 2646089 w 6598103"/>
              <a:gd name="connsiteY517" fmla="*/ 334329 h 5875273"/>
              <a:gd name="connsiteX518" fmla="*/ 4538056 w 6598103"/>
              <a:gd name="connsiteY518" fmla="*/ 323171 h 5875273"/>
              <a:gd name="connsiteX519" fmla="*/ 4516497 w 6598103"/>
              <a:gd name="connsiteY519" fmla="*/ 354433 h 5875273"/>
              <a:gd name="connsiteX520" fmla="*/ 4538056 w 6598103"/>
              <a:gd name="connsiteY520" fmla="*/ 323171 h 5875273"/>
              <a:gd name="connsiteX521" fmla="*/ 3946572 w 6598103"/>
              <a:gd name="connsiteY521" fmla="*/ 318252 h 5875273"/>
              <a:gd name="connsiteX522" fmla="*/ 3942645 w 6598103"/>
              <a:gd name="connsiteY522" fmla="*/ 324853 h 5875273"/>
              <a:gd name="connsiteX523" fmla="*/ 4004156 w 6598103"/>
              <a:gd name="connsiteY523" fmla="*/ 362476 h 5875273"/>
              <a:gd name="connsiteX524" fmla="*/ 3998267 w 6598103"/>
              <a:gd name="connsiteY524" fmla="*/ 329473 h 5875273"/>
              <a:gd name="connsiteX525" fmla="*/ 3946572 w 6598103"/>
              <a:gd name="connsiteY525" fmla="*/ 318252 h 5875273"/>
              <a:gd name="connsiteX526" fmla="*/ 4495470 w 6598103"/>
              <a:gd name="connsiteY526" fmla="*/ 309804 h 5875273"/>
              <a:gd name="connsiteX527" fmla="*/ 4497452 w 6598103"/>
              <a:gd name="connsiteY527" fmla="*/ 341565 h 5875273"/>
              <a:gd name="connsiteX528" fmla="*/ 4495470 w 6598103"/>
              <a:gd name="connsiteY528" fmla="*/ 309804 h 5875273"/>
              <a:gd name="connsiteX529" fmla="*/ 2745788 w 6598103"/>
              <a:gd name="connsiteY529" fmla="*/ 293777 h 5875273"/>
              <a:gd name="connsiteX530" fmla="*/ 2710012 w 6598103"/>
              <a:gd name="connsiteY530" fmla="*/ 312620 h 5875273"/>
              <a:gd name="connsiteX531" fmla="*/ 2758658 w 6598103"/>
              <a:gd name="connsiteY531" fmla="*/ 301343 h 5875273"/>
              <a:gd name="connsiteX532" fmla="*/ 2758001 w 6598103"/>
              <a:gd name="connsiteY532" fmla="*/ 294047 h 5875273"/>
              <a:gd name="connsiteX533" fmla="*/ 2745788 w 6598103"/>
              <a:gd name="connsiteY533" fmla="*/ 293777 h 5875273"/>
              <a:gd name="connsiteX534" fmla="*/ 3874701 w 6598103"/>
              <a:gd name="connsiteY534" fmla="*/ 286893 h 5875273"/>
              <a:gd name="connsiteX535" fmla="*/ 3880627 w 6598103"/>
              <a:gd name="connsiteY535" fmla="*/ 321066 h 5875273"/>
              <a:gd name="connsiteX536" fmla="*/ 3920130 w 6598103"/>
              <a:gd name="connsiteY536" fmla="*/ 311208 h 5875273"/>
              <a:gd name="connsiteX537" fmla="*/ 3874701 w 6598103"/>
              <a:gd name="connsiteY537" fmla="*/ 286893 h 5875273"/>
              <a:gd name="connsiteX538" fmla="*/ 2672736 w 6598103"/>
              <a:gd name="connsiteY538" fmla="*/ 262848 h 5875273"/>
              <a:gd name="connsiteX539" fmla="*/ 2640863 w 6598103"/>
              <a:gd name="connsiteY539" fmla="*/ 281830 h 5875273"/>
              <a:gd name="connsiteX540" fmla="*/ 2654699 w 6598103"/>
              <a:gd name="connsiteY540" fmla="*/ 289061 h 5875273"/>
              <a:gd name="connsiteX541" fmla="*/ 2651405 w 6598103"/>
              <a:gd name="connsiteY541" fmla="*/ 304181 h 5875273"/>
              <a:gd name="connsiteX542" fmla="*/ 2712023 w 6598103"/>
              <a:gd name="connsiteY542" fmla="*/ 264080 h 5875273"/>
              <a:gd name="connsiteX543" fmla="*/ 2672736 w 6598103"/>
              <a:gd name="connsiteY543" fmla="*/ 262848 h 5875273"/>
              <a:gd name="connsiteX544" fmla="*/ 4084965 w 6598103"/>
              <a:gd name="connsiteY544" fmla="*/ 246286 h 5875273"/>
              <a:gd name="connsiteX545" fmla="*/ 4121951 w 6598103"/>
              <a:gd name="connsiteY545" fmla="*/ 255451 h 5875273"/>
              <a:gd name="connsiteX546" fmla="*/ 4084965 w 6598103"/>
              <a:gd name="connsiteY546" fmla="*/ 246286 h 5875273"/>
              <a:gd name="connsiteX547" fmla="*/ 4339049 w 6598103"/>
              <a:gd name="connsiteY547" fmla="*/ 219753 h 5875273"/>
              <a:gd name="connsiteX548" fmla="*/ 4362732 w 6598103"/>
              <a:gd name="connsiteY548" fmla="*/ 267998 h 5875273"/>
              <a:gd name="connsiteX549" fmla="*/ 4382470 w 6598103"/>
              <a:gd name="connsiteY549" fmla="*/ 219753 h 5875273"/>
              <a:gd name="connsiteX550" fmla="*/ 4339049 w 6598103"/>
              <a:gd name="connsiteY550" fmla="*/ 219753 h 5875273"/>
              <a:gd name="connsiteX551" fmla="*/ 2848227 w 6598103"/>
              <a:gd name="connsiteY551" fmla="*/ 206590 h 5875273"/>
              <a:gd name="connsiteX552" fmla="*/ 2830220 w 6598103"/>
              <a:gd name="connsiteY552" fmla="*/ 225379 h 5875273"/>
              <a:gd name="connsiteX553" fmla="*/ 2861580 w 6598103"/>
              <a:gd name="connsiteY553" fmla="*/ 208182 h 5875273"/>
              <a:gd name="connsiteX554" fmla="*/ 2848227 w 6598103"/>
              <a:gd name="connsiteY554" fmla="*/ 206590 h 5875273"/>
              <a:gd name="connsiteX555" fmla="*/ 3904566 w 6598103"/>
              <a:gd name="connsiteY555" fmla="*/ 191647 h 5875273"/>
              <a:gd name="connsiteX556" fmla="*/ 3871083 w 6598103"/>
              <a:gd name="connsiteY556" fmla="*/ 209399 h 5875273"/>
              <a:gd name="connsiteX557" fmla="*/ 3989911 w 6598103"/>
              <a:gd name="connsiteY557" fmla="*/ 242273 h 5875273"/>
              <a:gd name="connsiteX558" fmla="*/ 4035869 w 6598103"/>
              <a:gd name="connsiteY558" fmla="*/ 240301 h 5875273"/>
              <a:gd name="connsiteX559" fmla="*/ 4071975 w 6598103"/>
              <a:gd name="connsiteY559" fmla="*/ 233068 h 5875273"/>
              <a:gd name="connsiteX560" fmla="*/ 4117931 w 6598103"/>
              <a:gd name="connsiteY560" fmla="*/ 225836 h 5875273"/>
              <a:gd name="connsiteX561" fmla="*/ 3991881 w 6598103"/>
              <a:gd name="connsiteY561" fmla="*/ 222549 h 5875273"/>
              <a:gd name="connsiteX562" fmla="*/ 3963651 w 6598103"/>
              <a:gd name="connsiteY562" fmla="*/ 208742 h 5875273"/>
              <a:gd name="connsiteX563" fmla="*/ 3904566 w 6598103"/>
              <a:gd name="connsiteY563" fmla="*/ 191647 h 5875273"/>
              <a:gd name="connsiteX564" fmla="*/ 3761163 w 6598103"/>
              <a:gd name="connsiteY564" fmla="*/ 178278 h 5875273"/>
              <a:gd name="connsiteX565" fmla="*/ 3742774 w 6598103"/>
              <a:gd name="connsiteY565" fmla="*/ 184493 h 5875273"/>
              <a:gd name="connsiteX566" fmla="*/ 3718474 w 6598103"/>
              <a:gd name="connsiteY566" fmla="*/ 185806 h 5875273"/>
              <a:gd name="connsiteX567" fmla="*/ 3707308 w 6598103"/>
              <a:gd name="connsiteY567" fmla="*/ 189089 h 5875273"/>
              <a:gd name="connsiteX568" fmla="*/ 3706652 w 6598103"/>
              <a:gd name="connsiteY568" fmla="*/ 194341 h 5875273"/>
              <a:gd name="connsiteX569" fmla="*/ 3856395 w 6598103"/>
              <a:gd name="connsiteY569" fmla="*/ 222569 h 5875273"/>
              <a:gd name="connsiteX570" fmla="*/ 3859022 w 6598103"/>
              <a:gd name="connsiteY570" fmla="*/ 193685 h 5875273"/>
              <a:gd name="connsiteX571" fmla="*/ 3814362 w 6598103"/>
              <a:gd name="connsiteY571" fmla="*/ 188433 h 5875273"/>
              <a:gd name="connsiteX572" fmla="*/ 3761163 w 6598103"/>
              <a:gd name="connsiteY572" fmla="*/ 178278 h 5875273"/>
              <a:gd name="connsiteX573" fmla="*/ 2996264 w 6598103"/>
              <a:gd name="connsiteY573" fmla="*/ 162263 h 5875273"/>
              <a:gd name="connsiteX574" fmla="*/ 2937964 w 6598103"/>
              <a:gd name="connsiteY574" fmla="*/ 169449 h 5875273"/>
              <a:gd name="connsiteX575" fmla="*/ 2970062 w 6598103"/>
              <a:gd name="connsiteY575" fmla="*/ 177942 h 5875273"/>
              <a:gd name="connsiteX576" fmla="*/ 2989057 w 6598103"/>
              <a:gd name="connsiteY576" fmla="*/ 193622 h 5875273"/>
              <a:gd name="connsiteX577" fmla="*/ 3000848 w 6598103"/>
              <a:gd name="connsiteY577" fmla="*/ 190355 h 5875273"/>
              <a:gd name="connsiteX578" fmla="*/ 3013949 w 6598103"/>
              <a:gd name="connsiteY578" fmla="*/ 175329 h 5875273"/>
              <a:gd name="connsiteX579" fmla="*/ 2996264 w 6598103"/>
              <a:gd name="connsiteY579" fmla="*/ 162263 h 5875273"/>
              <a:gd name="connsiteX580" fmla="*/ 4070090 w 6598103"/>
              <a:gd name="connsiteY580" fmla="*/ 153111 h 5875273"/>
              <a:gd name="connsiteX581" fmla="*/ 4129189 w 6598103"/>
              <a:gd name="connsiteY581" fmla="*/ 179814 h 5875273"/>
              <a:gd name="connsiteX582" fmla="*/ 4070090 w 6598103"/>
              <a:gd name="connsiteY582" fmla="*/ 153111 h 5875273"/>
              <a:gd name="connsiteX583" fmla="*/ 3100654 w 6598103"/>
              <a:gd name="connsiteY583" fmla="*/ 133468 h 5875273"/>
              <a:gd name="connsiteX584" fmla="*/ 3024000 w 6598103"/>
              <a:gd name="connsiteY584" fmla="*/ 158386 h 5875273"/>
              <a:gd name="connsiteX585" fmla="*/ 3122511 w 6598103"/>
              <a:gd name="connsiteY585" fmla="*/ 171511 h 5875273"/>
              <a:gd name="connsiteX586" fmla="*/ 3129734 w 6598103"/>
              <a:gd name="connsiteY586" fmla="*/ 135416 h 5875273"/>
              <a:gd name="connsiteX587" fmla="*/ 3100654 w 6598103"/>
              <a:gd name="connsiteY587" fmla="*/ 133468 h 5875273"/>
              <a:gd name="connsiteX588" fmla="*/ 2690021 w 6598103"/>
              <a:gd name="connsiteY588" fmla="*/ 125751 h 5875273"/>
              <a:gd name="connsiteX589" fmla="*/ 2669195 w 6598103"/>
              <a:gd name="connsiteY589" fmla="*/ 131905 h 5875273"/>
              <a:gd name="connsiteX590" fmla="*/ 2667883 w 6598103"/>
              <a:gd name="connsiteY590" fmla="*/ 154221 h 5875273"/>
              <a:gd name="connsiteX591" fmla="*/ 2721671 w 6598103"/>
              <a:gd name="connsiteY591" fmla="*/ 137812 h 5875273"/>
              <a:gd name="connsiteX592" fmla="*/ 2690021 w 6598103"/>
              <a:gd name="connsiteY592" fmla="*/ 125751 h 5875273"/>
              <a:gd name="connsiteX593" fmla="*/ 2587794 w 6598103"/>
              <a:gd name="connsiteY593" fmla="*/ 122601 h 5875273"/>
              <a:gd name="connsiteX594" fmla="*/ 2642471 w 6598103"/>
              <a:gd name="connsiteY594" fmla="*/ 157437 h 5875273"/>
              <a:gd name="connsiteX595" fmla="*/ 2587794 w 6598103"/>
              <a:gd name="connsiteY595" fmla="*/ 122601 h 5875273"/>
              <a:gd name="connsiteX596" fmla="*/ 3222324 w 6598103"/>
              <a:gd name="connsiteY596" fmla="*/ 16853 h 5875273"/>
              <a:gd name="connsiteX597" fmla="*/ 3204915 w 6598103"/>
              <a:gd name="connsiteY597" fmla="*/ 17236 h 5875273"/>
              <a:gd name="connsiteX598" fmla="*/ 3235194 w 6598103"/>
              <a:gd name="connsiteY598" fmla="*/ 23808 h 5875273"/>
              <a:gd name="connsiteX599" fmla="*/ 3237826 w 6598103"/>
              <a:gd name="connsiteY599" fmla="*/ 50095 h 5875273"/>
              <a:gd name="connsiteX600" fmla="*/ 3272054 w 6598103"/>
              <a:gd name="connsiteY600" fmla="*/ 41552 h 5875273"/>
              <a:gd name="connsiteX601" fmla="*/ 3222324 w 6598103"/>
              <a:gd name="connsiteY601" fmla="*/ 16853 h 5875273"/>
              <a:gd name="connsiteX602" fmla="*/ 3115898 w 6598103"/>
              <a:gd name="connsiteY602" fmla="*/ 13885 h 5875273"/>
              <a:gd name="connsiteX603" fmla="*/ 3103200 w 6598103"/>
              <a:gd name="connsiteY603" fmla="*/ 23788 h 5875273"/>
              <a:gd name="connsiteX604" fmla="*/ 3145414 w 6598103"/>
              <a:gd name="connsiteY604" fmla="*/ 23133 h 5875273"/>
              <a:gd name="connsiteX605" fmla="*/ 3115898 w 6598103"/>
              <a:gd name="connsiteY605" fmla="*/ 13885 h 5875273"/>
              <a:gd name="connsiteX606" fmla="*/ 3181019 w 6598103"/>
              <a:gd name="connsiteY606" fmla="*/ 0 h 5875273"/>
              <a:gd name="connsiteX607" fmla="*/ 3256288 w 6598103"/>
              <a:gd name="connsiteY607" fmla="*/ 6072 h 5875273"/>
              <a:gd name="connsiteX608" fmla="*/ 3296344 w 6598103"/>
              <a:gd name="connsiteY608" fmla="*/ 16576 h 5875273"/>
              <a:gd name="connsiteX609" fmla="*/ 3285838 w 6598103"/>
              <a:gd name="connsiteY609" fmla="*/ 31018 h 5875273"/>
              <a:gd name="connsiteX610" fmla="*/ 3336400 w 6598103"/>
              <a:gd name="connsiteY610" fmla="*/ 34301 h 5875273"/>
              <a:gd name="connsiteX611" fmla="*/ 3293717 w 6598103"/>
              <a:gd name="connsiteY611" fmla="*/ 63844 h 5875273"/>
              <a:gd name="connsiteX612" fmla="*/ 3201785 w 6598103"/>
              <a:gd name="connsiteY612" fmla="*/ 84195 h 5875273"/>
              <a:gd name="connsiteX613" fmla="*/ 3109197 w 6598103"/>
              <a:gd name="connsiteY613" fmla="*/ 99951 h 5875273"/>
              <a:gd name="connsiteX614" fmla="*/ 3122987 w 6598103"/>
              <a:gd name="connsiteY614" fmla="*/ 109142 h 5875273"/>
              <a:gd name="connsiteX615" fmla="*/ 3182086 w 6598103"/>
              <a:gd name="connsiteY615" fmla="*/ 100607 h 5875273"/>
              <a:gd name="connsiteX616" fmla="*/ 3232648 w 6598103"/>
              <a:gd name="connsiteY616" fmla="*/ 95355 h 5875273"/>
              <a:gd name="connsiteX617" fmla="*/ 3261542 w 6598103"/>
              <a:gd name="connsiteY617" fmla="*/ 102577 h 5875273"/>
              <a:gd name="connsiteX618" fmla="*/ 3237244 w 6598103"/>
              <a:gd name="connsiteY618" fmla="*/ 113080 h 5875273"/>
              <a:gd name="connsiteX619" fmla="*/ 3238558 w 6598103"/>
              <a:gd name="connsiteY619" fmla="*/ 118989 h 5875273"/>
              <a:gd name="connsiteX620" fmla="*/ 3302910 w 6598103"/>
              <a:gd name="connsiteY620" fmla="*/ 105858 h 5875273"/>
              <a:gd name="connsiteX621" fmla="*/ 3318670 w 6598103"/>
              <a:gd name="connsiteY621" fmla="*/ 103233 h 5875273"/>
              <a:gd name="connsiteX622" fmla="*/ 3384992 w 6598103"/>
              <a:gd name="connsiteY622" fmla="*/ 96668 h 5875273"/>
              <a:gd name="connsiteX623" fmla="*/ 3411915 w 6598103"/>
              <a:gd name="connsiteY623" fmla="*/ 106515 h 5875273"/>
              <a:gd name="connsiteX624" fmla="*/ 3417825 w 6598103"/>
              <a:gd name="connsiteY624" fmla="*/ 97325 h 5875273"/>
              <a:gd name="connsiteX625" fmla="*/ 3445405 w 6598103"/>
              <a:gd name="connsiteY625" fmla="*/ 103889 h 5875273"/>
              <a:gd name="connsiteX626" fmla="*/ 3472327 w 6598103"/>
              <a:gd name="connsiteY626" fmla="*/ 101263 h 5875273"/>
              <a:gd name="connsiteX627" fmla="*/ 3486773 w 6598103"/>
              <a:gd name="connsiteY627" fmla="*/ 103233 h 5875273"/>
              <a:gd name="connsiteX628" fmla="*/ 3537336 w 6598103"/>
              <a:gd name="connsiteY628" fmla="*/ 117676 h 5875273"/>
              <a:gd name="connsiteX629" fmla="*/ 3543246 w 6598103"/>
              <a:gd name="connsiteY629" fmla="*/ 103233 h 5875273"/>
              <a:gd name="connsiteX630" fmla="*/ 3773732 w 6598103"/>
              <a:gd name="connsiteY630" fmla="*/ 116363 h 5875273"/>
              <a:gd name="connsiteX631" fmla="*/ 3821011 w 6598103"/>
              <a:gd name="connsiteY631" fmla="*/ 128836 h 5875273"/>
              <a:gd name="connsiteX632" fmla="*/ 3813131 w 6598103"/>
              <a:gd name="connsiteY632" fmla="*/ 107828 h 5875273"/>
              <a:gd name="connsiteX633" fmla="*/ 3848591 w 6598103"/>
              <a:gd name="connsiteY633" fmla="*/ 115050 h 5875273"/>
              <a:gd name="connsiteX634" fmla="*/ 3839397 w 6598103"/>
              <a:gd name="connsiteY634" fmla="*/ 138027 h 5875273"/>
              <a:gd name="connsiteX635" fmla="*/ 3912285 w 6598103"/>
              <a:gd name="connsiteY635" fmla="*/ 158379 h 5875273"/>
              <a:gd name="connsiteX636" fmla="*/ 3917539 w 6598103"/>
              <a:gd name="connsiteY636" fmla="*/ 141966 h 5875273"/>
              <a:gd name="connsiteX637" fmla="*/ 3947745 w 6598103"/>
              <a:gd name="connsiteY637" fmla="*/ 157066 h 5875273"/>
              <a:gd name="connsiteX638" fmla="*/ 3990429 w 6598103"/>
              <a:gd name="connsiteY638" fmla="*/ 153783 h 5875273"/>
              <a:gd name="connsiteX639" fmla="*/ 4052810 w 6598103"/>
              <a:gd name="connsiteY639" fmla="*/ 130149 h 5875273"/>
              <a:gd name="connsiteX640" fmla="*/ 4163785 w 6598103"/>
              <a:gd name="connsiteY640" fmla="*/ 126866 h 5875273"/>
              <a:gd name="connsiteX641" fmla="*/ 4167068 w 6598103"/>
              <a:gd name="connsiteY641" fmla="*/ 137371 h 5875273"/>
              <a:gd name="connsiteX642" fmla="*/ 4190051 w 6598103"/>
              <a:gd name="connsiteY642" fmla="*/ 150500 h 5875273"/>
              <a:gd name="connsiteX643" fmla="*/ 4270820 w 6598103"/>
              <a:gd name="connsiteY643" fmla="*/ 164287 h 5875273"/>
              <a:gd name="connsiteX644" fmla="*/ 4267538 w 6598103"/>
              <a:gd name="connsiteY644" fmla="*/ 185295 h 5875273"/>
              <a:gd name="connsiteX645" fmla="*/ 4337799 w 6598103"/>
              <a:gd name="connsiteY645" fmla="*/ 178730 h 5875273"/>
              <a:gd name="connsiteX646" fmla="*/ 4346991 w 6598103"/>
              <a:gd name="connsiteY646" fmla="*/ 204333 h 5875273"/>
              <a:gd name="connsiteX647" fmla="*/ 4420537 w 6598103"/>
              <a:gd name="connsiteY647" fmla="*/ 251601 h 5875273"/>
              <a:gd name="connsiteX648" fmla="*/ 4451400 w 6598103"/>
              <a:gd name="connsiteY648" fmla="*/ 242410 h 5875273"/>
              <a:gd name="connsiteX649" fmla="*/ 4446147 w 6598103"/>
              <a:gd name="connsiteY649" fmla="*/ 285738 h 5875273"/>
              <a:gd name="connsiteX650" fmla="*/ 4480293 w 6598103"/>
              <a:gd name="connsiteY650" fmla="*/ 301494 h 5875273"/>
              <a:gd name="connsiteX651" fmla="*/ 4481606 w 6598103"/>
              <a:gd name="connsiteY651" fmla="*/ 262103 h 5875273"/>
              <a:gd name="connsiteX652" fmla="*/ 4615564 w 6598103"/>
              <a:gd name="connsiteY652" fmla="*/ 357952 h 5875273"/>
              <a:gd name="connsiteX653" fmla="*/ 4628040 w 6598103"/>
              <a:gd name="connsiteY653" fmla="*/ 336288 h 5875273"/>
              <a:gd name="connsiteX654" fmla="*/ 4637890 w 6598103"/>
              <a:gd name="connsiteY654" fmla="*/ 382899 h 5875273"/>
              <a:gd name="connsiteX655" fmla="*/ 4593894 w 6598103"/>
              <a:gd name="connsiteY655" fmla="*/ 380929 h 5875273"/>
              <a:gd name="connsiteX656" fmla="*/ 4700273 w 6598103"/>
              <a:gd name="connsiteY656" fmla="*/ 440670 h 5875273"/>
              <a:gd name="connsiteX657" fmla="*/ 4679259 w 6598103"/>
              <a:gd name="connsiteY657" fmla="*/ 390121 h 5875273"/>
              <a:gd name="connsiteX658" fmla="*/ 4714062 w 6598103"/>
              <a:gd name="connsiteY658" fmla="*/ 396029 h 5875273"/>
              <a:gd name="connsiteX659" fmla="*/ 4733105 w 6598103"/>
              <a:gd name="connsiteY659" fmla="*/ 431479 h 5875273"/>
              <a:gd name="connsiteX660" fmla="*/ 4773161 w 6598103"/>
              <a:gd name="connsiteY660" fmla="*/ 441983 h 5875273"/>
              <a:gd name="connsiteX661" fmla="*/ 4771847 w 6598103"/>
              <a:gd name="connsiteY661" fmla="*/ 460364 h 5875273"/>
              <a:gd name="connsiteX662" fmla="*/ 4782355 w 6598103"/>
              <a:gd name="connsiteY662" fmla="*/ 459709 h 5875273"/>
              <a:gd name="connsiteX663" fmla="*/ 4885449 w 6598103"/>
              <a:gd name="connsiteY663" fmla="*/ 483342 h 5875273"/>
              <a:gd name="connsiteX664" fmla="*/ 4939951 w 6598103"/>
              <a:gd name="connsiteY664" fmla="*/ 518792 h 5875273"/>
              <a:gd name="connsiteX665" fmla="*/ 5022033 w 6598103"/>
              <a:gd name="connsiteY665" fmla="*/ 560151 h 5875273"/>
              <a:gd name="connsiteX666" fmla="*/ 5033196 w 6598103"/>
              <a:gd name="connsiteY666" fmla="*/ 566716 h 5875273"/>
              <a:gd name="connsiteX667" fmla="*/ 4980008 w 6598103"/>
              <a:gd name="connsiteY667" fmla="*/ 581160 h 5875273"/>
              <a:gd name="connsiteX668" fmla="*/ 4980008 w 6598103"/>
              <a:gd name="connsiteY668" fmla="*/ 585755 h 5875273"/>
              <a:gd name="connsiteX669" fmla="*/ 5054210 w 6598103"/>
              <a:gd name="connsiteY669" fmla="*/ 661251 h 5875273"/>
              <a:gd name="connsiteX670" fmla="*/ 5097550 w 6598103"/>
              <a:gd name="connsiteY670" fmla="*/ 681602 h 5875273"/>
              <a:gd name="connsiteX671" fmla="*/ 5028600 w 6598103"/>
              <a:gd name="connsiteY671" fmla="*/ 674381 h 5875273"/>
              <a:gd name="connsiteX672" fmla="*/ 5058150 w 6598103"/>
              <a:gd name="connsiteY672" fmla="*/ 699327 h 5875273"/>
              <a:gd name="connsiteX673" fmla="*/ 5115934 w 6598103"/>
              <a:gd name="connsiteY673" fmla="*/ 723617 h 5875273"/>
              <a:gd name="connsiteX674" fmla="*/ 5095579 w 6598103"/>
              <a:gd name="connsiteY674" fmla="*/ 723617 h 5875273"/>
              <a:gd name="connsiteX675" fmla="*/ 5117249 w 6598103"/>
              <a:gd name="connsiteY675" fmla="*/ 759725 h 5875273"/>
              <a:gd name="connsiteX676" fmla="*/ 5165184 w 6598103"/>
              <a:gd name="connsiteY676" fmla="*/ 789924 h 5875273"/>
              <a:gd name="connsiteX677" fmla="*/ 5271563 w 6598103"/>
              <a:gd name="connsiteY677" fmla="*/ 863450 h 5875273"/>
              <a:gd name="connsiteX678" fmla="*/ 5375314 w 6598103"/>
              <a:gd name="connsiteY678" fmla="*/ 958642 h 5875273"/>
              <a:gd name="connsiteX679" fmla="*/ 5511899 w 6598103"/>
              <a:gd name="connsiteY679" fmla="*/ 1049894 h 5875273"/>
              <a:gd name="connsiteX680" fmla="*/ 5519739 w 6598103"/>
              <a:gd name="connsiteY680" fmla="*/ 1056426 h 5875273"/>
              <a:gd name="connsiteX681" fmla="*/ 5511078 w 6598103"/>
              <a:gd name="connsiteY681" fmla="*/ 1064173 h 5875273"/>
              <a:gd name="connsiteX682" fmla="*/ 5512555 w 6598103"/>
              <a:gd name="connsiteY682" fmla="*/ 1077468 h 5875273"/>
              <a:gd name="connsiteX683" fmla="*/ 5565087 w 6598103"/>
              <a:gd name="connsiteY683" fmla="*/ 1138521 h 5875273"/>
              <a:gd name="connsiteX684" fmla="*/ 5572967 w 6598103"/>
              <a:gd name="connsiteY684" fmla="*/ 1129330 h 5875273"/>
              <a:gd name="connsiteX685" fmla="*/ 5667525 w 6598103"/>
              <a:gd name="connsiteY685" fmla="*/ 1231086 h 5875273"/>
              <a:gd name="connsiteX686" fmla="*/ 5704298 w 6598103"/>
              <a:gd name="connsiteY686" fmla="*/ 1279010 h 5875273"/>
              <a:gd name="connsiteX687" fmla="*/ 5712178 w 6598103"/>
              <a:gd name="connsiteY687" fmla="*/ 1265223 h 5875273"/>
              <a:gd name="connsiteX688" fmla="*/ 5755517 w 6598103"/>
              <a:gd name="connsiteY688" fmla="*/ 1298047 h 5875273"/>
              <a:gd name="connsiteX689" fmla="*/ 5764710 w 6598103"/>
              <a:gd name="connsiteY689" fmla="*/ 1317743 h 5875273"/>
              <a:gd name="connsiteX690" fmla="*/ 5838255 w 6598103"/>
              <a:gd name="connsiteY690" fmla="*/ 1433927 h 5875273"/>
              <a:gd name="connsiteX691" fmla="*/ 6173806 w 6598103"/>
              <a:gd name="connsiteY691" fmla="*/ 1859332 h 5875273"/>
              <a:gd name="connsiteX692" fmla="*/ 6182343 w 6598103"/>
              <a:gd name="connsiteY692" fmla="*/ 1918416 h 5875273"/>
              <a:gd name="connsiteX693" fmla="*/ 6185626 w 6598103"/>
              <a:gd name="connsiteY693" fmla="*/ 1943363 h 5875273"/>
              <a:gd name="connsiteX694" fmla="*/ 6215832 w 6598103"/>
              <a:gd name="connsiteY694" fmla="*/ 1989973 h 5875273"/>
              <a:gd name="connsiteX695" fmla="*/ 6234876 w 6598103"/>
              <a:gd name="connsiteY695" fmla="*/ 1982752 h 5875273"/>
              <a:gd name="connsiteX696" fmla="*/ 6316958 w 6598103"/>
              <a:gd name="connsiteY696" fmla="*/ 2024767 h 5875273"/>
              <a:gd name="connsiteX697" fmla="*/ 6314988 w 6598103"/>
              <a:gd name="connsiteY697" fmla="*/ 2030019 h 5875273"/>
              <a:gd name="connsiteX698" fmla="*/ 6260484 w 6598103"/>
              <a:gd name="connsiteY698" fmla="*/ 2012294 h 5875273"/>
              <a:gd name="connsiteX699" fmla="*/ 6281498 w 6598103"/>
              <a:gd name="connsiteY699" fmla="*/ 2091073 h 5875273"/>
              <a:gd name="connsiteX700" fmla="*/ 6272961 w 6598103"/>
              <a:gd name="connsiteY700" fmla="*/ 2098294 h 5875273"/>
              <a:gd name="connsiteX701" fmla="*/ 6334687 w 6598103"/>
              <a:gd name="connsiteY701" fmla="*/ 2224997 h 5875273"/>
              <a:gd name="connsiteX702" fmla="*/ 6351760 w 6598103"/>
              <a:gd name="connsiteY702" fmla="*/ 2219744 h 5875273"/>
              <a:gd name="connsiteX703" fmla="*/ 6425962 w 6598103"/>
              <a:gd name="connsiteY703" fmla="*/ 2440325 h 5875273"/>
              <a:gd name="connsiteX704" fmla="*/ 6480464 w 6598103"/>
              <a:gd name="connsiteY704" fmla="*/ 2590661 h 5875273"/>
              <a:gd name="connsiteX705" fmla="*/ 6502133 w 6598103"/>
              <a:gd name="connsiteY705" fmla="*/ 2593944 h 5875273"/>
              <a:gd name="connsiteX706" fmla="*/ 6515267 w 6598103"/>
              <a:gd name="connsiteY706" fmla="*/ 2645806 h 5875273"/>
              <a:gd name="connsiteX707" fmla="*/ 6529713 w 6598103"/>
              <a:gd name="connsiteY707" fmla="*/ 2675348 h 5875273"/>
              <a:gd name="connsiteX708" fmla="*/ 6531683 w 6598103"/>
              <a:gd name="connsiteY708" fmla="*/ 2692417 h 5875273"/>
              <a:gd name="connsiteX709" fmla="*/ 6526431 w 6598103"/>
              <a:gd name="connsiteY709" fmla="*/ 2740997 h 5875273"/>
              <a:gd name="connsiteX710" fmla="*/ 6556635 w 6598103"/>
              <a:gd name="connsiteY710" fmla="*/ 2753470 h 5875273"/>
              <a:gd name="connsiteX711" fmla="*/ 6524461 w 6598103"/>
              <a:gd name="connsiteY711" fmla="*/ 2781043 h 5875273"/>
              <a:gd name="connsiteX712" fmla="*/ 6563859 w 6598103"/>
              <a:gd name="connsiteY712" fmla="*/ 2862448 h 5875273"/>
              <a:gd name="connsiteX713" fmla="*/ 6536280 w 6598103"/>
              <a:gd name="connsiteY713" fmla="*/ 2851287 h 5875273"/>
              <a:gd name="connsiteX714" fmla="*/ 6548100 w 6598103"/>
              <a:gd name="connsiteY714" fmla="*/ 2920875 h 5875273"/>
              <a:gd name="connsiteX715" fmla="*/ 6578963 w 6598103"/>
              <a:gd name="connsiteY715" fmla="*/ 2920875 h 5875273"/>
              <a:gd name="connsiteX716" fmla="*/ 6576993 w 6598103"/>
              <a:gd name="connsiteY716" fmla="*/ 2941882 h 5875273"/>
              <a:gd name="connsiteX717" fmla="*/ 6569769 w 6598103"/>
              <a:gd name="connsiteY717" fmla="*/ 2962234 h 5875273"/>
              <a:gd name="connsiteX718" fmla="*/ 6583559 w 6598103"/>
              <a:gd name="connsiteY718" fmla="*/ 2999654 h 5875273"/>
              <a:gd name="connsiteX719" fmla="*/ 6593409 w 6598103"/>
              <a:gd name="connsiteY719" fmla="*/ 3004249 h 5875273"/>
              <a:gd name="connsiteX720" fmla="*/ 6590783 w 6598103"/>
              <a:gd name="connsiteY720" fmla="*/ 3114539 h 5875273"/>
              <a:gd name="connsiteX721" fmla="*/ 6578305 w 6598103"/>
              <a:gd name="connsiteY721" fmla="*/ 3151959 h 5875273"/>
              <a:gd name="connsiteX722" fmla="*/ 6579619 w 6598103"/>
              <a:gd name="connsiteY722" fmla="*/ 3165089 h 5875273"/>
              <a:gd name="connsiteX723" fmla="*/ 6597349 w 6598103"/>
              <a:gd name="connsiteY723" fmla="*/ 3171654 h 5875273"/>
              <a:gd name="connsiteX724" fmla="*/ 6586185 w 6598103"/>
              <a:gd name="connsiteY724" fmla="*/ 3256341 h 5875273"/>
              <a:gd name="connsiteX725" fmla="*/ 6566485 w 6598103"/>
              <a:gd name="connsiteY725" fmla="*/ 3256341 h 5875273"/>
              <a:gd name="connsiteX726" fmla="*/ 6578963 w 6598103"/>
              <a:gd name="connsiteY726" fmla="*/ 3291135 h 5875273"/>
              <a:gd name="connsiteX727" fmla="*/ 6527743 w 6598103"/>
              <a:gd name="connsiteY727" fmla="*/ 3270784 h 5875273"/>
              <a:gd name="connsiteX728" fmla="*/ 6521177 w 6598103"/>
              <a:gd name="connsiteY728" fmla="*/ 3304922 h 5875273"/>
              <a:gd name="connsiteX729" fmla="*/ 6545473 w 6598103"/>
              <a:gd name="connsiteY729" fmla="*/ 3312143 h 5875273"/>
              <a:gd name="connsiteX730" fmla="*/ 6506073 w 6598103"/>
              <a:gd name="connsiteY730" fmla="*/ 3381074 h 5875273"/>
              <a:gd name="connsiteX731" fmla="*/ 6497537 w 6598103"/>
              <a:gd name="connsiteY731" fmla="*/ 3340372 h 5875273"/>
              <a:gd name="connsiteX732" fmla="*/ 6479151 w 6598103"/>
              <a:gd name="connsiteY732" fmla="*/ 3386982 h 5875273"/>
              <a:gd name="connsiteX733" fmla="*/ 6470614 w 6598103"/>
              <a:gd name="connsiteY733" fmla="*/ 3348249 h 5875273"/>
              <a:gd name="connsiteX734" fmla="*/ 6498193 w 6598103"/>
              <a:gd name="connsiteY734" fmla="*/ 3495303 h 5875273"/>
              <a:gd name="connsiteX735" fmla="*/ 6510671 w 6598103"/>
              <a:gd name="connsiteY735" fmla="*/ 3612815 h 5875273"/>
              <a:gd name="connsiteX736" fmla="*/ 6504103 w 6598103"/>
              <a:gd name="connsiteY736" fmla="*/ 3687655 h 5875273"/>
              <a:gd name="connsiteX737" fmla="*/ 6499507 w 6598103"/>
              <a:gd name="connsiteY737" fmla="*/ 3738861 h 5875273"/>
              <a:gd name="connsiteX738" fmla="*/ 6483091 w 6598103"/>
              <a:gd name="connsiteY738" fmla="*/ 3717197 h 5875273"/>
              <a:gd name="connsiteX739" fmla="*/ 6452387 w 6598103"/>
              <a:gd name="connsiteY739" fmla="*/ 3723591 h 5875273"/>
              <a:gd name="connsiteX740" fmla="*/ 6458139 w 6598103"/>
              <a:gd name="connsiteY740" fmla="*/ 3693563 h 5875273"/>
              <a:gd name="connsiteX741" fmla="*/ 6465361 w 6598103"/>
              <a:gd name="connsiteY741" fmla="*/ 3602311 h 5875273"/>
              <a:gd name="connsiteX742" fmla="*/ 6462078 w 6598103"/>
              <a:gd name="connsiteY742" fmla="*/ 3572769 h 5875273"/>
              <a:gd name="connsiteX743" fmla="*/ 6421365 w 6598103"/>
              <a:gd name="connsiteY743" fmla="*/ 3567517 h 5875273"/>
              <a:gd name="connsiteX744" fmla="*/ 6441721 w 6598103"/>
              <a:gd name="connsiteY744" fmla="*/ 3541914 h 5875273"/>
              <a:gd name="connsiteX745" fmla="*/ 6453541 w 6598103"/>
              <a:gd name="connsiteY745" fmla="*/ 3436219 h 5875273"/>
              <a:gd name="connsiteX746" fmla="*/ 6458139 w 6598103"/>
              <a:gd name="connsiteY746" fmla="*/ 3374509 h 5875273"/>
              <a:gd name="connsiteX747" fmla="*/ 6445004 w 6598103"/>
              <a:gd name="connsiteY747" fmla="*/ 3104036 h 5875273"/>
              <a:gd name="connsiteX748" fmla="*/ 6436469 w 6598103"/>
              <a:gd name="connsiteY748" fmla="*/ 3033134 h 5875273"/>
              <a:gd name="connsiteX749" fmla="*/ 6423335 w 6598103"/>
              <a:gd name="connsiteY749" fmla="*/ 3074494 h 5875273"/>
              <a:gd name="connsiteX750" fmla="*/ 6406262 w 6598103"/>
              <a:gd name="connsiteY750" fmla="*/ 3020005 h 5875273"/>
              <a:gd name="connsiteX751" fmla="*/ 6423335 w 6598103"/>
              <a:gd name="connsiteY751" fmla="*/ 2978646 h 5875273"/>
              <a:gd name="connsiteX752" fmla="*/ 6408232 w 6598103"/>
              <a:gd name="connsiteY752" fmla="*/ 2899211 h 5875273"/>
              <a:gd name="connsiteX753" fmla="*/ 6399696 w 6598103"/>
              <a:gd name="connsiteY753" fmla="*/ 2951074 h 5875273"/>
              <a:gd name="connsiteX754" fmla="*/ 6391159 w 6598103"/>
              <a:gd name="connsiteY754" fmla="*/ 2935318 h 5875273"/>
              <a:gd name="connsiteX755" fmla="*/ 6339282 w 6598103"/>
              <a:gd name="connsiteY755" fmla="*/ 2692417 h 5875273"/>
              <a:gd name="connsiteX756" fmla="*/ 6343880 w 6598103"/>
              <a:gd name="connsiteY756" fmla="*/ 2658280 h 5875273"/>
              <a:gd name="connsiteX757" fmla="*/ 6337312 w 6598103"/>
              <a:gd name="connsiteY757" fmla="*/ 2622829 h 5875273"/>
              <a:gd name="connsiteX758" fmla="*/ 6282810 w 6598103"/>
              <a:gd name="connsiteY758" fmla="*/ 2497440 h 5875273"/>
              <a:gd name="connsiteX759" fmla="*/ 6227652 w 6598103"/>
              <a:gd name="connsiteY759" fmla="*/ 2313623 h 5875273"/>
              <a:gd name="connsiteX760" fmla="*/ 6210579 w 6598103"/>
              <a:gd name="connsiteY760" fmla="*/ 2274234 h 5875273"/>
              <a:gd name="connsiteX761" fmla="*/ 6143599 w 6598103"/>
              <a:gd name="connsiteY761" fmla="*/ 2160004 h 5875273"/>
              <a:gd name="connsiteX762" fmla="*/ 6129809 w 6598103"/>
              <a:gd name="connsiteY762" fmla="*/ 2138996 h 5875273"/>
              <a:gd name="connsiteX763" fmla="*/ 6116021 w 6598103"/>
              <a:gd name="connsiteY763" fmla="*/ 2165256 h 5875273"/>
              <a:gd name="connsiteX764" fmla="*/ 6122587 w 6598103"/>
              <a:gd name="connsiteY764" fmla="*/ 2194142 h 5875273"/>
              <a:gd name="connsiteX765" fmla="*/ 6134407 w 6598103"/>
              <a:gd name="connsiteY765" fmla="*/ 2225653 h 5875273"/>
              <a:gd name="connsiteX766" fmla="*/ 6144257 w 6598103"/>
              <a:gd name="connsiteY766" fmla="*/ 2177073 h 5875273"/>
              <a:gd name="connsiteX767" fmla="*/ 6161329 w 6598103"/>
              <a:gd name="connsiteY767" fmla="*/ 2245348 h 5875273"/>
              <a:gd name="connsiteX768" fmla="*/ 6137034 w 6598103"/>
              <a:gd name="connsiteY768" fmla="*/ 2284080 h 5875273"/>
              <a:gd name="connsiteX769" fmla="*/ 6100917 w 6598103"/>
              <a:gd name="connsiteY769" fmla="*/ 2259134 h 5875273"/>
              <a:gd name="connsiteX770" fmla="*/ 6138347 w 6598103"/>
              <a:gd name="connsiteY770" fmla="*/ 2374676 h 5875273"/>
              <a:gd name="connsiteX771" fmla="*/ 6144914 w 6598103"/>
              <a:gd name="connsiteY771" fmla="*/ 2365486 h 5875273"/>
              <a:gd name="connsiteX772" fmla="*/ 6196133 w 6598103"/>
              <a:gd name="connsiteY772" fmla="*/ 2436386 h 5875273"/>
              <a:gd name="connsiteX773" fmla="*/ 6203356 w 6598103"/>
              <a:gd name="connsiteY773" fmla="*/ 2458707 h 5875273"/>
              <a:gd name="connsiteX774" fmla="*/ 6206639 w 6598103"/>
              <a:gd name="connsiteY774" fmla="*/ 2515165 h 5875273"/>
              <a:gd name="connsiteX775" fmla="*/ 6227652 w 6598103"/>
              <a:gd name="connsiteY775" fmla="*/ 2563088 h 5875273"/>
              <a:gd name="connsiteX776" fmla="*/ 6260484 w 6598103"/>
              <a:gd name="connsiteY776" fmla="*/ 2591317 h 5875273"/>
              <a:gd name="connsiteX777" fmla="*/ 6291348 w 6598103"/>
              <a:gd name="connsiteY777" fmla="*/ 2646463 h 5875273"/>
              <a:gd name="connsiteX778" fmla="*/ 6276901 w 6598103"/>
              <a:gd name="connsiteY778" fmla="*/ 2664188 h 5875273"/>
              <a:gd name="connsiteX779" fmla="*/ 6246038 w 6598103"/>
              <a:gd name="connsiteY779" fmla="*/ 2621516 h 5875273"/>
              <a:gd name="connsiteX780" fmla="*/ 6247351 w 6598103"/>
              <a:gd name="connsiteY780" fmla="*/ 2632020 h 5875273"/>
              <a:gd name="connsiteX781" fmla="*/ 6303168 w 6598103"/>
              <a:gd name="connsiteY781" fmla="*/ 2837501 h 5875273"/>
              <a:gd name="connsiteX782" fmla="*/ 6329434 w 6598103"/>
              <a:gd name="connsiteY782" fmla="*/ 3019349 h 5875273"/>
              <a:gd name="connsiteX783" fmla="*/ 6342567 w 6598103"/>
              <a:gd name="connsiteY783" fmla="*/ 3131608 h 5875273"/>
              <a:gd name="connsiteX784" fmla="*/ 6334030 w 6598103"/>
              <a:gd name="connsiteY784" fmla="*/ 3155242 h 5875273"/>
              <a:gd name="connsiteX785" fmla="*/ 6345850 w 6598103"/>
              <a:gd name="connsiteY785" fmla="*/ 3218921 h 5875273"/>
              <a:gd name="connsiteX786" fmla="*/ 6318270 w 6598103"/>
              <a:gd name="connsiteY786" fmla="*/ 3190692 h 5875273"/>
              <a:gd name="connsiteX787" fmla="*/ 6312360 w 6598103"/>
              <a:gd name="connsiteY787" fmla="*/ 3288509 h 5875273"/>
              <a:gd name="connsiteX788" fmla="*/ 6328120 w 6598103"/>
              <a:gd name="connsiteY788" fmla="*/ 3295730 h 5875273"/>
              <a:gd name="connsiteX789" fmla="*/ 6318928 w 6598103"/>
              <a:gd name="connsiteY789" fmla="*/ 3340372 h 5875273"/>
              <a:gd name="connsiteX790" fmla="*/ 6330747 w 6598103"/>
              <a:gd name="connsiteY790" fmla="*/ 3384357 h 5875273"/>
              <a:gd name="connsiteX791" fmla="*/ 6341910 w 6598103"/>
              <a:gd name="connsiteY791" fmla="*/ 3407334 h 5875273"/>
              <a:gd name="connsiteX792" fmla="*/ 6342567 w 6598103"/>
              <a:gd name="connsiteY792" fmla="*/ 3554387 h 5875273"/>
              <a:gd name="connsiteX793" fmla="*/ 6299228 w 6598103"/>
              <a:gd name="connsiteY793" fmla="*/ 3537318 h 5875273"/>
              <a:gd name="connsiteX794" fmla="*/ 6303168 w 6598103"/>
              <a:gd name="connsiteY794" fmla="*/ 3515654 h 5875273"/>
              <a:gd name="connsiteX795" fmla="*/ 6290690 w 6598103"/>
              <a:gd name="connsiteY795" fmla="*/ 3412586 h 5875273"/>
              <a:gd name="connsiteX796" fmla="*/ 6292004 w 6598103"/>
              <a:gd name="connsiteY796" fmla="*/ 3375166 h 5875273"/>
              <a:gd name="connsiteX797" fmla="*/ 6278214 w 6598103"/>
              <a:gd name="connsiteY797" fmla="*/ 3386326 h 5875273"/>
              <a:gd name="connsiteX798" fmla="*/ 6267708 w 6598103"/>
              <a:gd name="connsiteY798" fmla="*/ 3430311 h 5875273"/>
              <a:gd name="connsiteX799" fmla="*/ 6274931 w 6598103"/>
              <a:gd name="connsiteY799" fmla="*/ 3513685 h 5875273"/>
              <a:gd name="connsiteX800" fmla="*/ 6270991 w 6598103"/>
              <a:gd name="connsiteY800" fmla="*/ 3552418 h 5875273"/>
              <a:gd name="connsiteX801" fmla="*/ 6219772 w 6598103"/>
              <a:gd name="connsiteY801" fmla="*/ 3511715 h 5875273"/>
              <a:gd name="connsiteX802" fmla="*/ 6232248 w 6598103"/>
              <a:gd name="connsiteY802" fmla="*/ 3520906 h 5875273"/>
              <a:gd name="connsiteX803" fmla="*/ 6253918 w 6598103"/>
              <a:gd name="connsiteY803" fmla="*/ 3515654 h 5875273"/>
              <a:gd name="connsiteX804" fmla="*/ 6259171 w 6598103"/>
              <a:gd name="connsiteY804" fmla="*/ 3497272 h 5875273"/>
              <a:gd name="connsiteX805" fmla="*/ 6234876 w 6598103"/>
              <a:gd name="connsiteY805" fmla="*/ 3451318 h 5875273"/>
              <a:gd name="connsiteX806" fmla="*/ 6253918 w 6598103"/>
              <a:gd name="connsiteY806" fmla="*/ 3432937 h 5875273"/>
              <a:gd name="connsiteX807" fmla="*/ 6180373 w 6598103"/>
              <a:gd name="connsiteY807" fmla="*/ 3075150 h 5875273"/>
              <a:gd name="connsiteX808" fmla="*/ 6160673 w 6598103"/>
              <a:gd name="connsiteY808" fmla="*/ 3073180 h 5875273"/>
              <a:gd name="connsiteX809" fmla="*/ 6145569 w 6598103"/>
              <a:gd name="connsiteY809" fmla="*/ 3015409 h 5875273"/>
              <a:gd name="connsiteX810" fmla="*/ 6110767 w 6598103"/>
              <a:gd name="connsiteY810" fmla="*/ 2974051 h 5875273"/>
              <a:gd name="connsiteX811" fmla="*/ 6093037 w 6598103"/>
              <a:gd name="connsiteY811" fmla="*/ 2924814 h 5875273"/>
              <a:gd name="connsiteX812" fmla="*/ 6106827 w 6598103"/>
              <a:gd name="connsiteY812" fmla="*/ 3010814 h 5875273"/>
              <a:gd name="connsiteX813" fmla="*/ 6131124 w 6598103"/>
              <a:gd name="connsiteY813" fmla="*/ 3290478 h 5875273"/>
              <a:gd name="connsiteX814" fmla="*/ 6121931 w 6598103"/>
              <a:gd name="connsiteY814" fmla="*/ 3327899 h 5875273"/>
              <a:gd name="connsiteX815" fmla="*/ 6120617 w 6598103"/>
              <a:gd name="connsiteY815" fmla="*/ 3348906 h 5875273"/>
              <a:gd name="connsiteX816" fmla="*/ 6115365 w 6598103"/>
              <a:gd name="connsiteY816" fmla="*/ 3461822 h 5875273"/>
              <a:gd name="connsiteX817" fmla="*/ 6107485 w 6598103"/>
              <a:gd name="connsiteY817" fmla="*/ 3494647 h 5875273"/>
              <a:gd name="connsiteX818" fmla="*/ 6100917 w 6598103"/>
              <a:gd name="connsiteY818" fmla="*/ 3493990 h 5875273"/>
              <a:gd name="connsiteX819" fmla="*/ 6100261 w 6598103"/>
              <a:gd name="connsiteY819" fmla="*/ 3450005 h 5875273"/>
              <a:gd name="connsiteX820" fmla="*/ 6089097 w 6598103"/>
              <a:gd name="connsiteY820" fmla="*/ 3406020 h 5875273"/>
              <a:gd name="connsiteX821" fmla="*/ 6089097 w 6598103"/>
              <a:gd name="connsiteY821" fmla="*/ 3436219 h 5875273"/>
              <a:gd name="connsiteX822" fmla="*/ 6072681 w 6598103"/>
              <a:gd name="connsiteY822" fmla="*/ 3689624 h 5875273"/>
              <a:gd name="connsiteX823" fmla="*/ 6042475 w 6598103"/>
              <a:gd name="connsiteY823" fmla="*/ 3763807 h 5875273"/>
              <a:gd name="connsiteX824" fmla="*/ 6029343 w 6598103"/>
              <a:gd name="connsiteY824" fmla="*/ 3811074 h 5875273"/>
              <a:gd name="connsiteX825" fmla="*/ 6020149 w 6598103"/>
              <a:gd name="connsiteY825" fmla="*/ 3855716 h 5875273"/>
              <a:gd name="connsiteX826" fmla="*/ 5945291 w 6598103"/>
              <a:gd name="connsiteY826" fmla="*/ 3989639 h 5875273"/>
              <a:gd name="connsiteX827" fmla="*/ 5938724 w 6598103"/>
              <a:gd name="connsiteY827" fmla="*/ 3990953 h 5875273"/>
              <a:gd name="connsiteX828" fmla="*/ 5935441 w 6598103"/>
              <a:gd name="connsiteY828" fmla="*/ 3979136 h 5875273"/>
              <a:gd name="connsiteX829" fmla="*/ 5942664 w 6598103"/>
              <a:gd name="connsiteY829" fmla="*/ 3858342 h 5875273"/>
              <a:gd name="connsiteX830" fmla="*/ 5955140 w 6598103"/>
              <a:gd name="connsiteY830" fmla="*/ 3830113 h 5875273"/>
              <a:gd name="connsiteX831" fmla="*/ 5962363 w 6598103"/>
              <a:gd name="connsiteY831" fmla="*/ 3804510 h 5875273"/>
              <a:gd name="connsiteX832" fmla="*/ 5996509 w 6598103"/>
              <a:gd name="connsiteY832" fmla="*/ 3525501 h 5875273"/>
              <a:gd name="connsiteX833" fmla="*/ 6005703 w 6598103"/>
              <a:gd name="connsiteY833" fmla="*/ 3449349 h 5875273"/>
              <a:gd name="connsiteX834" fmla="*/ 5974840 w 6598103"/>
              <a:gd name="connsiteY834" fmla="*/ 3450662 h 5875273"/>
              <a:gd name="connsiteX835" fmla="*/ 5953170 w 6598103"/>
              <a:gd name="connsiteY835" fmla="*/ 3413899 h 5875273"/>
              <a:gd name="connsiteX836" fmla="*/ 5935441 w 6598103"/>
              <a:gd name="connsiteY836" fmla="*/ 3487425 h 5875273"/>
              <a:gd name="connsiteX837" fmla="*/ 5968273 w 6598103"/>
              <a:gd name="connsiteY837" fmla="*/ 3534693 h 5875273"/>
              <a:gd name="connsiteX838" fmla="*/ 5952514 w 6598103"/>
              <a:gd name="connsiteY838" fmla="*/ 3549792 h 5875273"/>
              <a:gd name="connsiteX839" fmla="*/ 5922308 w 6598103"/>
              <a:gd name="connsiteY839" fmla="*/ 3597716 h 5875273"/>
              <a:gd name="connsiteX840" fmla="*/ 5920994 w 6598103"/>
              <a:gd name="connsiteY840" fmla="*/ 3632509 h 5875273"/>
              <a:gd name="connsiteX841" fmla="*/ 5877654 w 6598103"/>
              <a:gd name="connsiteY841" fmla="*/ 3780876 h 5875273"/>
              <a:gd name="connsiteX842" fmla="*/ 5851388 w 6598103"/>
              <a:gd name="connsiteY842" fmla="*/ 3780876 h 5875273"/>
              <a:gd name="connsiteX843" fmla="*/ 5866492 w 6598103"/>
              <a:gd name="connsiteY843" fmla="*/ 3727044 h 5875273"/>
              <a:gd name="connsiteX844" fmla="*/ 5898668 w 6598103"/>
              <a:gd name="connsiteY844" fmla="*/ 3636449 h 5875273"/>
              <a:gd name="connsiteX845" fmla="*/ 5913771 w 6598103"/>
              <a:gd name="connsiteY845" fmla="*/ 3409303 h 5875273"/>
              <a:gd name="connsiteX846" fmla="*/ 5942006 w 6598103"/>
              <a:gd name="connsiteY846" fmla="*/ 3396830 h 5875273"/>
              <a:gd name="connsiteX847" fmla="*/ 5951200 w 6598103"/>
              <a:gd name="connsiteY847" fmla="*/ 3200539 h 5875273"/>
              <a:gd name="connsiteX848" fmla="*/ 5943321 w 6598103"/>
              <a:gd name="connsiteY848" fmla="*/ 3186097 h 5875273"/>
              <a:gd name="connsiteX849" fmla="*/ 5918368 w 6598103"/>
              <a:gd name="connsiteY849" fmla="*/ 3353501 h 5875273"/>
              <a:gd name="connsiteX850" fmla="*/ 5914428 w 6598103"/>
              <a:gd name="connsiteY850" fmla="*/ 3353501 h 5875273"/>
              <a:gd name="connsiteX851" fmla="*/ 5912458 w 6598103"/>
              <a:gd name="connsiteY851" fmla="*/ 3331181 h 5875273"/>
              <a:gd name="connsiteX852" fmla="*/ 5873714 w 6598103"/>
              <a:gd name="connsiteY852" fmla="*/ 2897898 h 5875273"/>
              <a:gd name="connsiteX853" fmla="*/ 5870432 w 6598103"/>
              <a:gd name="connsiteY853" fmla="*/ 2840127 h 5875273"/>
              <a:gd name="connsiteX854" fmla="*/ 5848762 w 6598103"/>
              <a:gd name="connsiteY854" fmla="*/ 2844066 h 5875273"/>
              <a:gd name="connsiteX855" fmla="*/ 5858612 w 6598103"/>
              <a:gd name="connsiteY855" fmla="*/ 2908402 h 5875273"/>
              <a:gd name="connsiteX856" fmla="*/ 5885534 w 6598103"/>
              <a:gd name="connsiteY856" fmla="*/ 3060051 h 5875273"/>
              <a:gd name="connsiteX857" fmla="*/ 5878312 w 6598103"/>
              <a:gd name="connsiteY857" fmla="*/ 3176906 h 5875273"/>
              <a:gd name="connsiteX858" fmla="*/ 5865834 w 6598103"/>
              <a:gd name="connsiteY858" fmla="*/ 3148020 h 5875273"/>
              <a:gd name="connsiteX859" fmla="*/ 5862552 w 6598103"/>
              <a:gd name="connsiteY859" fmla="*/ 3148020 h 5875273"/>
              <a:gd name="connsiteX860" fmla="*/ 5855985 w 6598103"/>
              <a:gd name="connsiteY860" fmla="*/ 3237303 h 5875273"/>
              <a:gd name="connsiteX861" fmla="*/ 5851388 w 6598103"/>
              <a:gd name="connsiteY861" fmla="*/ 3307547 h 5875273"/>
              <a:gd name="connsiteX862" fmla="*/ 5835630 w 6598103"/>
              <a:gd name="connsiteY862" fmla="*/ 3326585 h 5875273"/>
              <a:gd name="connsiteX863" fmla="*/ 5825122 w 6598103"/>
              <a:gd name="connsiteY863" fmla="*/ 3302295 h 5875273"/>
              <a:gd name="connsiteX864" fmla="*/ 5808707 w 6598103"/>
              <a:gd name="connsiteY864" fmla="*/ 3332494 h 5875273"/>
              <a:gd name="connsiteX865" fmla="*/ 5787037 w 6598103"/>
              <a:gd name="connsiteY865" fmla="*/ 3358753 h 5875273"/>
              <a:gd name="connsiteX866" fmla="*/ 5810020 w 6598103"/>
              <a:gd name="connsiteY866" fmla="*/ 3366631 h 5875273"/>
              <a:gd name="connsiteX867" fmla="*/ 5744353 w 6598103"/>
              <a:gd name="connsiteY867" fmla="*/ 3395517 h 5875273"/>
              <a:gd name="connsiteX868" fmla="*/ 5733191 w 6598103"/>
              <a:gd name="connsiteY868" fmla="*/ 3513685 h 5875273"/>
              <a:gd name="connsiteX869" fmla="*/ 5686569 w 6598103"/>
              <a:gd name="connsiteY869" fmla="*/ 3730326 h 5875273"/>
              <a:gd name="connsiteX870" fmla="*/ 5661615 w 6598103"/>
              <a:gd name="connsiteY870" fmla="*/ 3908891 h 5875273"/>
              <a:gd name="connsiteX871" fmla="*/ 5657019 w 6598103"/>
              <a:gd name="connsiteY871" fmla="*/ 4014586 h 5875273"/>
              <a:gd name="connsiteX872" fmla="*/ 5670809 w 6598103"/>
              <a:gd name="connsiteY872" fmla="*/ 4051350 h 5875273"/>
              <a:gd name="connsiteX873" fmla="*/ 5687881 w 6598103"/>
              <a:gd name="connsiteY873" fmla="*/ 4108464 h 5875273"/>
              <a:gd name="connsiteX874" fmla="*/ 5641259 w 6598103"/>
              <a:gd name="connsiteY874" fmla="*/ 4376969 h 5875273"/>
              <a:gd name="connsiteX875" fmla="*/ 5608427 w 6598103"/>
              <a:gd name="connsiteY875" fmla="*/ 4459686 h 5875273"/>
              <a:gd name="connsiteX876" fmla="*/ 5551297 w 6598103"/>
              <a:gd name="connsiteY876" fmla="*/ 4560129 h 5875273"/>
              <a:gd name="connsiteX877" fmla="*/ 5500735 w 6598103"/>
              <a:gd name="connsiteY877" fmla="*/ 4499075 h 5875273"/>
              <a:gd name="connsiteX878" fmla="*/ 5517151 w 6598103"/>
              <a:gd name="connsiteY878" fmla="*/ 4422266 h 5875273"/>
              <a:gd name="connsiteX879" fmla="*/ 5520435 w 6598103"/>
              <a:gd name="connsiteY879" fmla="*/ 4379594 h 5875273"/>
              <a:gd name="connsiteX880" fmla="*/ 5502705 w 6598103"/>
              <a:gd name="connsiteY880" fmla="*/ 4394037 h 5875273"/>
              <a:gd name="connsiteX881" fmla="*/ 5427189 w 6598103"/>
              <a:gd name="connsiteY881" fmla="*/ 4470190 h 5875273"/>
              <a:gd name="connsiteX882" fmla="*/ 5351018 w 6598103"/>
              <a:gd name="connsiteY882" fmla="*/ 4520740 h 5875273"/>
              <a:gd name="connsiteX883" fmla="*/ 5325407 w 6598103"/>
              <a:gd name="connsiteY883" fmla="*/ 4564068 h 5875273"/>
              <a:gd name="connsiteX884" fmla="*/ 5273534 w 6598103"/>
              <a:gd name="connsiteY884" fmla="*/ 4627747 h 5875273"/>
              <a:gd name="connsiteX885" fmla="*/ 5243983 w 6598103"/>
              <a:gd name="connsiteY885" fmla="*/ 4657290 h 5875273"/>
              <a:gd name="connsiteX886" fmla="*/ 5126441 w 6598103"/>
              <a:gd name="connsiteY886" fmla="*/ 4786618 h 5875273"/>
              <a:gd name="connsiteX887" fmla="*/ 5020064 w 6598103"/>
              <a:gd name="connsiteY887" fmla="*/ 4875244 h 5875273"/>
              <a:gd name="connsiteX888" fmla="*/ 4959652 w 6598103"/>
              <a:gd name="connsiteY888" fmla="*/ 4948114 h 5875273"/>
              <a:gd name="connsiteX889" fmla="*/ 4973440 w 6598103"/>
              <a:gd name="connsiteY889" fmla="*/ 4955335 h 5875273"/>
              <a:gd name="connsiteX890" fmla="*/ 4954398 w 6598103"/>
              <a:gd name="connsiteY890" fmla="*/ 4963213 h 5875273"/>
              <a:gd name="connsiteX891" fmla="*/ 4900552 w 6598103"/>
              <a:gd name="connsiteY891" fmla="*/ 4990786 h 5875273"/>
              <a:gd name="connsiteX892" fmla="*/ 4831603 w 6598103"/>
              <a:gd name="connsiteY892" fmla="*/ 5043305 h 5875273"/>
              <a:gd name="connsiteX893" fmla="*/ 4522318 w 6598103"/>
              <a:gd name="connsiteY893" fmla="*/ 5245504 h 5875273"/>
              <a:gd name="connsiteX894" fmla="*/ 4480293 w 6598103"/>
              <a:gd name="connsiteY894" fmla="*/ 5269794 h 5875273"/>
              <a:gd name="connsiteX895" fmla="*/ 4474383 w 6598103"/>
              <a:gd name="connsiteY895" fmla="*/ 5275702 h 5875273"/>
              <a:gd name="connsiteX896" fmla="*/ 4492112 w 6598103"/>
              <a:gd name="connsiteY896" fmla="*/ 5271763 h 5875273"/>
              <a:gd name="connsiteX897" fmla="*/ 4651023 w 6598103"/>
              <a:gd name="connsiteY897" fmla="*/ 5196267 h 5875273"/>
              <a:gd name="connsiteX898" fmla="*/ 4913028 w 6598103"/>
              <a:gd name="connsiteY898" fmla="*/ 5050527 h 5875273"/>
              <a:gd name="connsiteX899" fmla="*/ 4960964 w 6598103"/>
              <a:gd name="connsiteY899" fmla="*/ 5007854 h 5875273"/>
              <a:gd name="connsiteX900" fmla="*/ 5006274 w 6598103"/>
              <a:gd name="connsiteY900" fmla="*/ 4966496 h 5875273"/>
              <a:gd name="connsiteX901" fmla="*/ 5021377 w 6598103"/>
              <a:gd name="connsiteY901" fmla="*/ 4965839 h 5875273"/>
              <a:gd name="connsiteX902" fmla="*/ 4997080 w 6598103"/>
              <a:gd name="connsiteY902" fmla="*/ 4995381 h 5875273"/>
              <a:gd name="connsiteX903" fmla="*/ 4913028 w 6598103"/>
              <a:gd name="connsiteY903" fmla="*/ 5063656 h 5875273"/>
              <a:gd name="connsiteX904" fmla="*/ 4709465 w 6598103"/>
              <a:gd name="connsiteY904" fmla="*/ 5192328 h 5875273"/>
              <a:gd name="connsiteX905" fmla="*/ 4580104 w 6598103"/>
              <a:gd name="connsiteY905" fmla="*/ 5258633 h 5875273"/>
              <a:gd name="connsiteX906" fmla="*/ 4539392 w 6598103"/>
              <a:gd name="connsiteY906" fmla="*/ 5292115 h 5875273"/>
              <a:gd name="connsiteX907" fmla="*/ 4727195 w 6598103"/>
              <a:gd name="connsiteY907" fmla="*/ 5200862 h 5875273"/>
              <a:gd name="connsiteX908" fmla="*/ 4729165 w 6598103"/>
              <a:gd name="connsiteY908" fmla="*/ 5204145 h 5875273"/>
              <a:gd name="connsiteX909" fmla="*/ 4710122 w 6598103"/>
              <a:gd name="connsiteY909" fmla="*/ 5218588 h 5875273"/>
              <a:gd name="connsiteX910" fmla="*/ 4692393 w 6598103"/>
              <a:gd name="connsiteY910" fmla="*/ 5233687 h 5875273"/>
              <a:gd name="connsiteX911" fmla="*/ 4670066 w 6598103"/>
              <a:gd name="connsiteY911" fmla="*/ 5244847 h 5875273"/>
              <a:gd name="connsiteX912" fmla="*/ 4617534 w 6598103"/>
              <a:gd name="connsiteY912" fmla="*/ 5277671 h 5875273"/>
              <a:gd name="connsiteX913" fmla="*/ 4493427 w 6598103"/>
              <a:gd name="connsiteY913" fmla="*/ 5344633 h 5875273"/>
              <a:gd name="connsiteX914" fmla="*/ 4453370 w 6598103"/>
              <a:gd name="connsiteY914" fmla="*/ 5344633 h 5875273"/>
              <a:gd name="connsiteX915" fmla="*/ 4432357 w 6598103"/>
              <a:gd name="connsiteY915" fmla="*/ 5360389 h 5875273"/>
              <a:gd name="connsiteX916" fmla="*/ 4410031 w 6598103"/>
              <a:gd name="connsiteY916" fmla="*/ 5374175 h 5875273"/>
              <a:gd name="connsiteX917" fmla="*/ 4372601 w 6598103"/>
              <a:gd name="connsiteY917" fmla="*/ 5382710 h 5875273"/>
              <a:gd name="connsiteX918" fmla="*/ 4354871 w 6598103"/>
              <a:gd name="connsiteY918" fmla="*/ 5387305 h 5875273"/>
              <a:gd name="connsiteX919" fmla="*/ 4281327 w 6598103"/>
              <a:gd name="connsiteY919" fmla="*/ 5422756 h 5875273"/>
              <a:gd name="connsiteX920" fmla="*/ 4155248 w 6598103"/>
              <a:gd name="connsiteY920" fmla="*/ 5465427 h 5875273"/>
              <a:gd name="connsiteX921" fmla="*/ 4117818 w 6598103"/>
              <a:gd name="connsiteY921" fmla="*/ 5482496 h 5875273"/>
              <a:gd name="connsiteX922" fmla="*/ 4088926 w 6598103"/>
              <a:gd name="connsiteY922" fmla="*/ 5482496 h 5875273"/>
              <a:gd name="connsiteX923" fmla="*/ 4065286 w 6598103"/>
              <a:gd name="connsiteY923" fmla="*/ 5485122 h 5875273"/>
              <a:gd name="connsiteX924" fmla="*/ 3759942 w 6598103"/>
              <a:gd name="connsiteY924" fmla="*/ 5554710 h 5875273"/>
              <a:gd name="connsiteX925" fmla="*/ 3521577 w 6598103"/>
              <a:gd name="connsiteY925" fmla="*/ 5583596 h 5875273"/>
              <a:gd name="connsiteX926" fmla="*/ 3443435 w 6598103"/>
              <a:gd name="connsiteY926" fmla="*/ 5575061 h 5875273"/>
              <a:gd name="connsiteX927" fmla="*/ 3414541 w 6598103"/>
              <a:gd name="connsiteY927" fmla="*/ 5571779 h 5875273"/>
              <a:gd name="connsiteX928" fmla="*/ 3318014 w 6598103"/>
              <a:gd name="connsiteY928" fmla="*/ 5577031 h 5875273"/>
              <a:gd name="connsiteX929" fmla="*/ 3341653 w 6598103"/>
              <a:gd name="connsiteY929" fmla="*/ 5586221 h 5875273"/>
              <a:gd name="connsiteX930" fmla="*/ 3340996 w 6598103"/>
              <a:gd name="connsiteY930" fmla="*/ 5589504 h 5875273"/>
              <a:gd name="connsiteX931" fmla="*/ 3236588 w 6598103"/>
              <a:gd name="connsiteY931" fmla="*/ 5571779 h 5875273"/>
              <a:gd name="connsiteX932" fmla="*/ 3212949 w 6598103"/>
              <a:gd name="connsiteY932" fmla="*/ 5556679 h 5875273"/>
              <a:gd name="connsiteX933" fmla="*/ 3102631 w 6598103"/>
              <a:gd name="connsiteY933" fmla="*/ 5550771 h 5875273"/>
              <a:gd name="connsiteX934" fmla="*/ 3084245 w 6598103"/>
              <a:gd name="connsiteY934" fmla="*/ 5539611 h 5875273"/>
              <a:gd name="connsiteX935" fmla="*/ 2783496 w 6598103"/>
              <a:gd name="connsiteY935" fmla="*/ 5487092 h 5875273"/>
              <a:gd name="connsiteX936" fmla="*/ 2704697 w 6598103"/>
              <a:gd name="connsiteY936" fmla="*/ 5468054 h 5875273"/>
              <a:gd name="connsiteX937" fmla="*/ 2668581 w 6598103"/>
              <a:gd name="connsiteY937" fmla="*/ 5449015 h 5875273"/>
              <a:gd name="connsiteX938" fmla="*/ 2609483 w 6598103"/>
              <a:gd name="connsiteY938" fmla="*/ 5422756 h 5875273"/>
              <a:gd name="connsiteX939" fmla="*/ 2589783 w 6598103"/>
              <a:gd name="connsiteY939" fmla="*/ 5428008 h 5875273"/>
              <a:gd name="connsiteX940" fmla="*/ 2577307 w 6598103"/>
              <a:gd name="connsiteY940" fmla="*/ 5414878 h 5875273"/>
              <a:gd name="connsiteX941" fmla="*/ 2537250 w 6598103"/>
              <a:gd name="connsiteY941" fmla="*/ 5399122 h 5875273"/>
              <a:gd name="connsiteX942" fmla="*/ 2382280 w 6598103"/>
              <a:gd name="connsiteY942" fmla="*/ 5329534 h 5875273"/>
              <a:gd name="connsiteX943" fmla="*/ 2289035 w 6598103"/>
              <a:gd name="connsiteY943" fmla="*/ 5280954 h 5875273"/>
              <a:gd name="connsiteX944" fmla="*/ 2285095 w 6598103"/>
              <a:gd name="connsiteY944" fmla="*/ 5257321 h 5875273"/>
              <a:gd name="connsiteX945" fmla="*/ 2246353 w 6598103"/>
              <a:gd name="connsiteY945" fmla="*/ 5246817 h 5875273"/>
              <a:gd name="connsiteX946" fmla="*/ 2225996 w 6598103"/>
              <a:gd name="connsiteY946" fmla="*/ 5239595 h 5875273"/>
              <a:gd name="connsiteX947" fmla="*/ 2141287 w 6598103"/>
              <a:gd name="connsiteY947" fmla="*/ 5192328 h 5875273"/>
              <a:gd name="connsiteX948" fmla="*/ 2019150 w 6598103"/>
              <a:gd name="connsiteY948" fmla="*/ 5116175 h 5875273"/>
              <a:gd name="connsiteX949" fmla="*/ 1981720 w 6598103"/>
              <a:gd name="connsiteY949" fmla="*/ 5085321 h 5875273"/>
              <a:gd name="connsiteX950" fmla="*/ 1973184 w 6598103"/>
              <a:gd name="connsiteY950" fmla="*/ 5065625 h 5875273"/>
              <a:gd name="connsiteX951" fmla="*/ 1965304 w 6598103"/>
              <a:gd name="connsiteY951" fmla="*/ 5053809 h 5875273"/>
              <a:gd name="connsiteX952" fmla="*/ 1925904 w 6598103"/>
              <a:gd name="connsiteY952" fmla="*/ 5022954 h 5875273"/>
              <a:gd name="connsiteX953" fmla="*/ 1918681 w 6598103"/>
              <a:gd name="connsiteY953" fmla="*/ 5034114 h 5875273"/>
              <a:gd name="connsiteX954" fmla="*/ 1891102 w 6598103"/>
              <a:gd name="connsiteY954" fmla="*/ 5032145 h 5875273"/>
              <a:gd name="connsiteX955" fmla="*/ 1900295 w 6598103"/>
              <a:gd name="connsiteY955" fmla="*/ 5041335 h 5875273"/>
              <a:gd name="connsiteX956" fmla="*/ 2294288 w 6598103"/>
              <a:gd name="connsiteY956" fmla="*/ 5317061 h 5875273"/>
              <a:gd name="connsiteX957" fmla="*/ 2541847 w 6598103"/>
              <a:gd name="connsiteY957" fmla="*/ 5423412 h 5875273"/>
              <a:gd name="connsiteX958" fmla="*/ 2584529 w 6598103"/>
              <a:gd name="connsiteY958" fmla="*/ 5445076 h 5875273"/>
              <a:gd name="connsiteX959" fmla="*/ 2631152 w 6598103"/>
              <a:gd name="connsiteY959" fmla="*/ 5471336 h 5875273"/>
              <a:gd name="connsiteX960" fmla="*/ 2811076 w 6598103"/>
              <a:gd name="connsiteY960" fmla="*/ 5525825 h 5875273"/>
              <a:gd name="connsiteX961" fmla="*/ 2989029 w 6598103"/>
              <a:gd name="connsiteY961" fmla="*/ 5571779 h 5875273"/>
              <a:gd name="connsiteX962" fmla="*/ 3012011 w 6598103"/>
              <a:gd name="connsiteY962" fmla="*/ 5587534 h 5875273"/>
              <a:gd name="connsiteX963" fmla="*/ 3049441 w 6598103"/>
              <a:gd name="connsiteY963" fmla="*/ 5586221 h 5875273"/>
              <a:gd name="connsiteX964" fmla="*/ 3210978 w 6598103"/>
              <a:gd name="connsiteY964" fmla="*/ 5595413 h 5875273"/>
              <a:gd name="connsiteX965" fmla="*/ 3235275 w 6598103"/>
              <a:gd name="connsiteY965" fmla="*/ 5604603 h 5875273"/>
              <a:gd name="connsiteX966" fmla="*/ 3273362 w 6598103"/>
              <a:gd name="connsiteY966" fmla="*/ 5617077 h 5875273"/>
              <a:gd name="connsiteX967" fmla="*/ 3633208 w 6598103"/>
              <a:gd name="connsiteY967" fmla="*/ 5617077 h 5875273"/>
              <a:gd name="connsiteX968" fmla="*/ 3651594 w 6598103"/>
              <a:gd name="connsiteY968" fmla="*/ 5623642 h 5875273"/>
              <a:gd name="connsiteX969" fmla="*/ 3662100 w 6598103"/>
              <a:gd name="connsiteY969" fmla="*/ 5626924 h 5875273"/>
              <a:gd name="connsiteX970" fmla="*/ 3721200 w 6598103"/>
              <a:gd name="connsiteY970" fmla="*/ 5618390 h 5875273"/>
              <a:gd name="connsiteX971" fmla="*/ 3886677 w 6598103"/>
              <a:gd name="connsiteY971" fmla="*/ 5596725 h 5875273"/>
              <a:gd name="connsiteX972" fmla="*/ 3946432 w 6598103"/>
              <a:gd name="connsiteY972" fmla="*/ 5584252 h 5875273"/>
              <a:gd name="connsiteX973" fmla="*/ 4195305 w 6598103"/>
              <a:gd name="connsiteY973" fmla="*/ 5532390 h 5875273"/>
              <a:gd name="connsiteX974" fmla="*/ 4230764 w 6598103"/>
              <a:gd name="connsiteY974" fmla="*/ 5518603 h 5875273"/>
              <a:gd name="connsiteX975" fmla="*/ 4262940 w 6598103"/>
              <a:gd name="connsiteY975" fmla="*/ 5505473 h 5875273"/>
              <a:gd name="connsiteX976" fmla="*/ 4283953 w 6598103"/>
              <a:gd name="connsiteY976" fmla="*/ 5500221 h 5875273"/>
              <a:gd name="connsiteX977" fmla="*/ 4427761 w 6598103"/>
              <a:gd name="connsiteY977" fmla="*/ 5454923 h 5875273"/>
              <a:gd name="connsiteX978" fmla="*/ 4541362 w 6598103"/>
              <a:gd name="connsiteY978" fmla="*/ 5408313 h 5875273"/>
              <a:gd name="connsiteX979" fmla="*/ 4993140 w 6598103"/>
              <a:gd name="connsiteY979" fmla="*/ 5143091 h 5875273"/>
              <a:gd name="connsiteX980" fmla="*/ 5037136 w 6598103"/>
              <a:gd name="connsiteY980" fmla="*/ 5120771 h 5875273"/>
              <a:gd name="connsiteX981" fmla="*/ 5091639 w 6598103"/>
              <a:gd name="connsiteY981" fmla="*/ 5084664 h 5875273"/>
              <a:gd name="connsiteX982" fmla="*/ 5065372 w 6598103"/>
              <a:gd name="connsiteY982" fmla="*/ 5077442 h 5875273"/>
              <a:gd name="connsiteX983" fmla="*/ 5110682 w 6598103"/>
              <a:gd name="connsiteY983" fmla="*/ 5056435 h 5875273"/>
              <a:gd name="connsiteX984" fmla="*/ 5138918 w 6598103"/>
              <a:gd name="connsiteY984" fmla="*/ 5039366 h 5875273"/>
              <a:gd name="connsiteX985" fmla="*/ 5163871 w 6598103"/>
              <a:gd name="connsiteY985" fmla="*/ 5010481 h 5875273"/>
              <a:gd name="connsiteX986" fmla="*/ 5203271 w 6598103"/>
              <a:gd name="connsiteY986" fmla="*/ 4987504 h 5875273"/>
              <a:gd name="connsiteX987" fmla="*/ 5219031 w 6598103"/>
              <a:gd name="connsiteY987" fmla="*/ 4977000 h 5875273"/>
              <a:gd name="connsiteX988" fmla="*/ 5272875 w 6598103"/>
              <a:gd name="connsiteY988" fmla="*/ 4933015 h 5875273"/>
              <a:gd name="connsiteX989" fmla="*/ 5280755 w 6598103"/>
              <a:gd name="connsiteY989" fmla="*/ 4950740 h 5875273"/>
              <a:gd name="connsiteX990" fmla="*/ 5282725 w 6598103"/>
              <a:gd name="connsiteY990" fmla="*/ 4952053 h 5875273"/>
              <a:gd name="connsiteX991" fmla="*/ 5194077 w 6598103"/>
              <a:gd name="connsiteY991" fmla="*/ 5042648 h 5875273"/>
              <a:gd name="connsiteX992" fmla="*/ 5146141 w 6598103"/>
              <a:gd name="connsiteY992" fmla="*/ 5064969 h 5875273"/>
              <a:gd name="connsiteX993" fmla="*/ 5157304 w 6598103"/>
              <a:gd name="connsiteY993" fmla="*/ 5067595 h 5875273"/>
              <a:gd name="connsiteX994" fmla="*/ 5131694 w 6598103"/>
              <a:gd name="connsiteY994" fmla="*/ 5090572 h 5875273"/>
              <a:gd name="connsiteX995" fmla="*/ 5104772 w 6598103"/>
              <a:gd name="connsiteY995" fmla="*/ 5106984 h 5875273"/>
              <a:gd name="connsiteX996" fmla="*/ 5088356 w 6598103"/>
              <a:gd name="connsiteY996" fmla="*/ 5128648 h 5875273"/>
              <a:gd name="connsiteX997" fmla="*/ 5064060 w 6598103"/>
              <a:gd name="connsiteY997" fmla="*/ 5141778 h 5875273"/>
              <a:gd name="connsiteX998" fmla="*/ 5059956 w 6598103"/>
              <a:gd name="connsiteY998" fmla="*/ 5145307 h 5875273"/>
              <a:gd name="connsiteX999" fmla="*/ 5055592 w 6598103"/>
              <a:gd name="connsiteY999" fmla="*/ 5151287 h 5875273"/>
              <a:gd name="connsiteX1000" fmla="*/ 5054866 w 6598103"/>
              <a:gd name="connsiteY1000" fmla="*/ 5151625 h 5875273"/>
              <a:gd name="connsiteX1001" fmla="*/ 5053447 w 6598103"/>
              <a:gd name="connsiteY1001" fmla="*/ 5153098 h 5875273"/>
              <a:gd name="connsiteX1002" fmla="*/ 5006930 w 6598103"/>
              <a:gd name="connsiteY1002" fmla="*/ 5179854 h 5875273"/>
              <a:gd name="connsiteX1003" fmla="*/ 4916968 w 6598103"/>
              <a:gd name="connsiteY1003" fmla="*/ 5240252 h 5875273"/>
              <a:gd name="connsiteX1004" fmla="*/ 4895956 w 6598103"/>
              <a:gd name="connsiteY1004" fmla="*/ 5262573 h 5875273"/>
              <a:gd name="connsiteX1005" fmla="*/ 4753462 w 6598103"/>
              <a:gd name="connsiteY1005" fmla="*/ 5361046 h 5875273"/>
              <a:gd name="connsiteX1006" fmla="*/ 4779072 w 6598103"/>
              <a:gd name="connsiteY1006" fmla="*/ 5355137 h 5875273"/>
              <a:gd name="connsiteX1007" fmla="*/ 4848020 w 6598103"/>
              <a:gd name="connsiteY1007" fmla="*/ 5311809 h 5875273"/>
              <a:gd name="connsiteX1008" fmla="*/ 4909746 w 6598103"/>
              <a:gd name="connsiteY1008" fmla="*/ 5273733 h 5875273"/>
              <a:gd name="connsiteX1009" fmla="*/ 4929446 w 6598103"/>
              <a:gd name="connsiteY1009" fmla="*/ 5267168 h 5875273"/>
              <a:gd name="connsiteX1010" fmla="*/ 4952428 w 6598103"/>
              <a:gd name="connsiteY1010" fmla="*/ 5257977 h 5875273"/>
              <a:gd name="connsiteX1011" fmla="*/ 5053447 w 6598103"/>
              <a:gd name="connsiteY1011" fmla="*/ 5153098 h 5875273"/>
              <a:gd name="connsiteX1012" fmla="*/ 5054866 w 6598103"/>
              <a:gd name="connsiteY1012" fmla="*/ 5152282 h 5875273"/>
              <a:gd name="connsiteX1013" fmla="*/ 5055592 w 6598103"/>
              <a:gd name="connsiteY1013" fmla="*/ 5151287 h 5875273"/>
              <a:gd name="connsiteX1014" fmla="*/ 5062088 w 6598103"/>
              <a:gd name="connsiteY1014" fmla="*/ 5148261 h 5875273"/>
              <a:gd name="connsiteX1015" fmla="*/ 5069313 w 6598103"/>
              <a:gd name="connsiteY1015" fmla="*/ 5146374 h 5875273"/>
              <a:gd name="connsiteX1016" fmla="*/ 5091639 w 6598103"/>
              <a:gd name="connsiteY1016" fmla="*/ 5151625 h 5875273"/>
              <a:gd name="connsiteX1017" fmla="*/ 5092952 w 6598103"/>
              <a:gd name="connsiteY1017" fmla="*/ 5158191 h 5875273"/>
              <a:gd name="connsiteX1018" fmla="*/ 5145803 w 6598103"/>
              <a:gd name="connsiteY1018" fmla="*/ 5115138 h 5875273"/>
              <a:gd name="connsiteX1019" fmla="*/ 5145772 w 6598103"/>
              <a:gd name="connsiteY1019" fmla="*/ 5115231 h 5875273"/>
              <a:gd name="connsiteX1020" fmla="*/ 5145484 w 6598103"/>
              <a:gd name="connsiteY1020" fmla="*/ 5115519 h 5875273"/>
              <a:gd name="connsiteX1021" fmla="*/ 5145736 w 6598103"/>
              <a:gd name="connsiteY1021" fmla="*/ 5115338 h 5875273"/>
              <a:gd name="connsiteX1022" fmla="*/ 5145614 w 6598103"/>
              <a:gd name="connsiteY1022" fmla="*/ 5115703 h 5875273"/>
              <a:gd name="connsiteX1023" fmla="*/ 5146275 w 6598103"/>
              <a:gd name="connsiteY1023" fmla="*/ 5115046 h 5875273"/>
              <a:gd name="connsiteX1024" fmla="*/ 5146172 w 6598103"/>
              <a:gd name="connsiteY1024" fmla="*/ 5115026 h 5875273"/>
              <a:gd name="connsiteX1025" fmla="*/ 5175691 w 6598103"/>
              <a:gd name="connsiteY1025" fmla="*/ 5093854 h 5875273"/>
              <a:gd name="connsiteX1026" fmla="*/ 5366777 w 6598103"/>
              <a:gd name="connsiteY1026" fmla="*/ 4953366 h 5875273"/>
              <a:gd name="connsiteX1027" fmla="*/ 5410774 w 6598103"/>
              <a:gd name="connsiteY1027" fmla="*/ 4921854 h 5875273"/>
              <a:gd name="connsiteX1028" fmla="*/ 5426534 w 6598103"/>
              <a:gd name="connsiteY1028" fmla="*/ 4898877 h 5875273"/>
              <a:gd name="connsiteX1029" fmla="*/ 5437696 w 6598103"/>
              <a:gd name="connsiteY1029" fmla="*/ 4884435 h 5875273"/>
              <a:gd name="connsiteX1030" fmla="*/ 5491542 w 6598103"/>
              <a:gd name="connsiteY1030" fmla="*/ 4856862 h 5875273"/>
              <a:gd name="connsiteX1031" fmla="*/ 5362837 w 6598103"/>
              <a:gd name="connsiteY1031" fmla="*/ 5001946 h 5875273"/>
              <a:gd name="connsiteX1032" fmla="*/ 5361525 w 6598103"/>
              <a:gd name="connsiteY1032" fmla="*/ 4977000 h 5875273"/>
              <a:gd name="connsiteX1033" fmla="*/ 5180943 w 6598103"/>
              <a:gd name="connsiteY1033" fmla="*/ 5154908 h 5875273"/>
              <a:gd name="connsiteX1034" fmla="*/ 5048956 w 6598103"/>
              <a:gd name="connsiteY1034" fmla="*/ 5239595 h 5875273"/>
              <a:gd name="connsiteX1035" fmla="*/ 4957024 w 6598103"/>
              <a:gd name="connsiteY1035" fmla="*/ 5305244 h 5875273"/>
              <a:gd name="connsiteX1036" fmla="*/ 4947831 w 6598103"/>
              <a:gd name="connsiteY1036" fmla="*/ 5315092 h 5875273"/>
              <a:gd name="connsiteX1037" fmla="*/ 4895956 w 6598103"/>
              <a:gd name="connsiteY1037" fmla="*/ 5363015 h 5875273"/>
              <a:gd name="connsiteX1038" fmla="*/ 4845393 w 6598103"/>
              <a:gd name="connsiteY1038" fmla="*/ 5408313 h 5875273"/>
              <a:gd name="connsiteX1039" fmla="*/ 4802054 w 6598103"/>
              <a:gd name="connsiteY1039" fmla="*/ 5436542 h 5875273"/>
              <a:gd name="connsiteX1040" fmla="*/ 4588642 w 6598103"/>
              <a:gd name="connsiteY1040" fmla="*/ 5528450 h 5875273"/>
              <a:gd name="connsiteX1041" fmla="*/ 4563032 w 6598103"/>
              <a:gd name="connsiteY1041" fmla="*/ 5540924 h 5875273"/>
              <a:gd name="connsiteX1042" fmla="*/ 4574194 w 6598103"/>
              <a:gd name="connsiteY1042" fmla="*/ 5544206 h 5875273"/>
              <a:gd name="connsiteX1043" fmla="*/ 4582732 w 6598103"/>
              <a:gd name="connsiteY1043" fmla="*/ 5551427 h 5875273"/>
              <a:gd name="connsiteX1044" fmla="*/ 4558434 w 6598103"/>
              <a:gd name="connsiteY1044" fmla="*/ 5582283 h 5875273"/>
              <a:gd name="connsiteX1045" fmla="*/ 4499336 w 6598103"/>
              <a:gd name="connsiteY1045" fmla="*/ 5614450 h 5875273"/>
              <a:gd name="connsiteX1046" fmla="*/ 4488830 w 6598103"/>
              <a:gd name="connsiteY1046" fmla="*/ 5616420 h 5875273"/>
              <a:gd name="connsiteX1047" fmla="*/ 4432357 w 6598103"/>
              <a:gd name="connsiteY1047" fmla="*/ 5619702 h 5875273"/>
              <a:gd name="connsiteX1048" fmla="*/ 4048214 w 6598103"/>
              <a:gd name="connsiteY1048" fmla="*/ 5722115 h 5875273"/>
              <a:gd name="connsiteX1049" fmla="*/ 3917539 w 6598103"/>
              <a:gd name="connsiteY1049" fmla="*/ 5737214 h 5875273"/>
              <a:gd name="connsiteX1050" fmla="*/ 3785552 w 6598103"/>
              <a:gd name="connsiteY1050" fmla="*/ 5739184 h 5875273"/>
              <a:gd name="connsiteX1051" fmla="*/ 3811818 w 6598103"/>
              <a:gd name="connsiteY1051" fmla="*/ 5744436 h 5875273"/>
              <a:gd name="connsiteX1052" fmla="*/ 3811818 w 6598103"/>
              <a:gd name="connsiteY1052" fmla="*/ 5751000 h 5875273"/>
              <a:gd name="connsiteX1053" fmla="*/ 3490713 w 6598103"/>
              <a:gd name="connsiteY1053" fmla="*/ 5781199 h 5875273"/>
              <a:gd name="connsiteX1054" fmla="*/ 3489401 w 6598103"/>
              <a:gd name="connsiteY1054" fmla="*/ 5775947 h 5875273"/>
              <a:gd name="connsiteX1055" fmla="*/ 3491371 w 6598103"/>
              <a:gd name="connsiteY1055" fmla="*/ 5773977 h 5875273"/>
              <a:gd name="connsiteX1056" fmla="*/ 3495967 w 6598103"/>
              <a:gd name="connsiteY1056" fmla="*/ 5772008 h 5875273"/>
              <a:gd name="connsiteX1057" fmla="*/ 3491371 w 6598103"/>
              <a:gd name="connsiteY1057" fmla="*/ 5769382 h 5875273"/>
              <a:gd name="connsiteX1058" fmla="*/ 3362010 w 6598103"/>
              <a:gd name="connsiteY1058" fmla="*/ 5768069 h 5875273"/>
              <a:gd name="connsiteX1059" fmla="*/ 3277301 w 6598103"/>
              <a:gd name="connsiteY1059" fmla="*/ 5752313 h 5875273"/>
              <a:gd name="connsiteX1060" fmla="*/ 3184056 w 6598103"/>
              <a:gd name="connsiteY1060" fmla="*/ 5729336 h 5875273"/>
              <a:gd name="connsiteX1061" fmla="*/ 3090811 w 6598103"/>
              <a:gd name="connsiteY1061" fmla="*/ 5714894 h 5875273"/>
              <a:gd name="connsiteX1062" fmla="*/ 3120361 w 6598103"/>
              <a:gd name="connsiteY1062" fmla="*/ 5729992 h 5875273"/>
              <a:gd name="connsiteX1063" fmla="*/ 3119703 w 6598103"/>
              <a:gd name="connsiteY1063" fmla="*/ 5733932 h 5875273"/>
              <a:gd name="connsiteX1064" fmla="*/ 3105913 w 6598103"/>
              <a:gd name="connsiteY1064" fmla="*/ 5733932 h 5875273"/>
              <a:gd name="connsiteX1065" fmla="*/ 3026459 w 6598103"/>
              <a:gd name="connsiteY1065" fmla="*/ 5719489 h 5875273"/>
              <a:gd name="connsiteX1066" fmla="*/ 2998222 w 6598103"/>
              <a:gd name="connsiteY1066" fmla="*/ 5707672 h 5875273"/>
              <a:gd name="connsiteX1067" fmla="*/ 2961450 w 6598103"/>
              <a:gd name="connsiteY1067" fmla="*/ 5704390 h 5875273"/>
              <a:gd name="connsiteX1068" fmla="*/ 2945034 w 6598103"/>
              <a:gd name="connsiteY1068" fmla="*/ 5704390 h 5875273"/>
              <a:gd name="connsiteX1069" fmla="*/ 2781526 w 6598103"/>
              <a:gd name="connsiteY1069" fmla="*/ 5657123 h 5875273"/>
              <a:gd name="connsiteX1070" fmla="*/ 2753290 w 6598103"/>
              <a:gd name="connsiteY1070" fmla="*/ 5653840 h 5875273"/>
              <a:gd name="connsiteX1071" fmla="*/ 2750664 w 6598103"/>
              <a:gd name="connsiteY1071" fmla="*/ 5653840 h 5875273"/>
              <a:gd name="connsiteX1072" fmla="*/ 2643629 w 6598103"/>
              <a:gd name="connsiteY1072" fmla="*/ 5602634 h 5875273"/>
              <a:gd name="connsiteX1073" fmla="*/ 2755917 w 6598103"/>
              <a:gd name="connsiteY1073" fmla="*/ 5628894 h 5875273"/>
              <a:gd name="connsiteX1074" fmla="*/ 2554323 w 6598103"/>
              <a:gd name="connsiteY1074" fmla="*/ 5561275 h 5875273"/>
              <a:gd name="connsiteX1075" fmla="*/ 2547757 w 6598103"/>
              <a:gd name="connsiteY1075" fmla="*/ 5577031 h 5875273"/>
              <a:gd name="connsiteX1076" fmla="*/ 2540533 w 6598103"/>
              <a:gd name="connsiteY1076" fmla="*/ 5576374 h 5875273"/>
              <a:gd name="connsiteX1077" fmla="*/ 2396070 w 6598103"/>
              <a:gd name="connsiteY1077" fmla="*/ 5514664 h 5875273"/>
              <a:gd name="connsiteX1078" fmla="*/ 2315958 w 6598103"/>
              <a:gd name="connsiteY1078" fmla="*/ 5493000 h 5875273"/>
              <a:gd name="connsiteX1079" fmla="*/ 2313331 w 6598103"/>
              <a:gd name="connsiteY1079" fmla="*/ 5497596 h 5875273"/>
              <a:gd name="connsiteX1080" fmla="*/ 2365207 w 6598103"/>
              <a:gd name="connsiteY1080" fmla="*/ 5525168 h 5875273"/>
              <a:gd name="connsiteX1081" fmla="*/ 2460422 w 6598103"/>
              <a:gd name="connsiteY1081" fmla="*/ 5562588 h 5875273"/>
              <a:gd name="connsiteX1082" fmla="*/ 2520177 w 6598103"/>
              <a:gd name="connsiteY1082" fmla="*/ 5600008 h 5875273"/>
              <a:gd name="connsiteX1083" fmla="*/ 2532653 w 6598103"/>
              <a:gd name="connsiteY1083" fmla="*/ 5603290 h 5875273"/>
              <a:gd name="connsiteX1084" fmla="*/ 2690908 w 6598103"/>
              <a:gd name="connsiteY1084" fmla="*/ 5655153 h 5875273"/>
              <a:gd name="connsiteX1085" fmla="*/ 2725054 w 6598103"/>
              <a:gd name="connsiteY1085" fmla="*/ 5671565 h 5875273"/>
              <a:gd name="connsiteX1086" fmla="*/ 2737530 w 6598103"/>
              <a:gd name="connsiteY1086" fmla="*/ 5676161 h 5875273"/>
              <a:gd name="connsiteX1087" fmla="*/ 2865578 w 6598103"/>
              <a:gd name="connsiteY1087" fmla="*/ 5714237 h 5875273"/>
              <a:gd name="connsiteX1088" fmla="*/ 2935183 w 6598103"/>
              <a:gd name="connsiteY1088" fmla="*/ 5735244 h 5875273"/>
              <a:gd name="connsiteX1089" fmla="*/ 2950943 w 6598103"/>
              <a:gd name="connsiteY1089" fmla="*/ 5735901 h 5875273"/>
              <a:gd name="connsiteX1090" fmla="*/ 3036965 w 6598103"/>
              <a:gd name="connsiteY1090" fmla="*/ 5740496 h 5875273"/>
              <a:gd name="connsiteX1091" fmla="*/ 3078991 w 6598103"/>
              <a:gd name="connsiteY1091" fmla="*/ 5762817 h 5875273"/>
              <a:gd name="connsiteX1092" fmla="*/ 3117077 w 6598103"/>
              <a:gd name="connsiteY1092" fmla="*/ 5773977 h 5875273"/>
              <a:gd name="connsiteX1093" fmla="*/ 3211635 w 6598103"/>
              <a:gd name="connsiteY1093" fmla="*/ 5774634 h 5875273"/>
              <a:gd name="connsiteX1094" fmla="*/ 3249722 w 6598103"/>
              <a:gd name="connsiteY1094" fmla="*/ 5777260 h 5875273"/>
              <a:gd name="connsiteX1095" fmla="*/ 3260884 w 6598103"/>
              <a:gd name="connsiteY1095" fmla="*/ 5787764 h 5875273"/>
              <a:gd name="connsiteX1096" fmla="*/ 3280584 w 6598103"/>
              <a:gd name="connsiteY1096" fmla="*/ 5793672 h 5875273"/>
              <a:gd name="connsiteX1097" fmla="*/ 3420451 w 6598103"/>
              <a:gd name="connsiteY1097" fmla="*/ 5806146 h 5875273"/>
              <a:gd name="connsiteX1098" fmla="*/ 3476924 w 6598103"/>
              <a:gd name="connsiteY1098" fmla="*/ 5811397 h 5875273"/>
              <a:gd name="connsiteX1099" fmla="*/ 3484803 w 6598103"/>
              <a:gd name="connsiteY1099" fmla="*/ 5812054 h 5875273"/>
              <a:gd name="connsiteX1100" fmla="*/ 3536679 w 6598103"/>
              <a:gd name="connsiteY1100" fmla="*/ 5815993 h 5875273"/>
              <a:gd name="connsiteX1101" fmla="*/ 3585928 w 6598103"/>
              <a:gd name="connsiteY1101" fmla="*/ 5798924 h 5875273"/>
              <a:gd name="connsiteX1102" fmla="*/ 3595778 w 6598103"/>
              <a:gd name="connsiteY1102" fmla="*/ 5796955 h 5875273"/>
              <a:gd name="connsiteX1103" fmla="*/ 3695590 w 6598103"/>
              <a:gd name="connsiteY1103" fmla="*/ 5806802 h 5875273"/>
              <a:gd name="connsiteX1104" fmla="*/ 3710036 w 6598103"/>
              <a:gd name="connsiteY1104" fmla="*/ 5808771 h 5875273"/>
              <a:gd name="connsiteX1105" fmla="*/ 3690994 w 6598103"/>
              <a:gd name="connsiteY1105" fmla="*/ 5823214 h 5875273"/>
              <a:gd name="connsiteX1106" fmla="*/ 3731706 w 6598103"/>
              <a:gd name="connsiteY1106" fmla="*/ 5817963 h 5875273"/>
              <a:gd name="connsiteX1107" fmla="*/ 3728422 w 6598103"/>
              <a:gd name="connsiteY1107" fmla="*/ 5804176 h 5875273"/>
              <a:gd name="connsiteX1108" fmla="*/ 3733676 w 6598103"/>
              <a:gd name="connsiteY1108" fmla="*/ 5801550 h 5875273"/>
              <a:gd name="connsiteX1109" fmla="*/ 4061346 w 6598103"/>
              <a:gd name="connsiteY1109" fmla="*/ 5764786 h 5875273"/>
              <a:gd name="connsiteX1110" fmla="*/ 4073578 w 6598103"/>
              <a:gd name="connsiteY1110" fmla="*/ 5766920 h 5875273"/>
              <a:gd name="connsiteX1111" fmla="*/ 4082110 w 6598103"/>
              <a:gd name="connsiteY1111" fmla="*/ 5770957 h 5875273"/>
              <a:gd name="connsiteX1112" fmla="*/ 4074809 w 6598103"/>
              <a:gd name="connsiteY1112" fmla="*/ 5769957 h 5875273"/>
              <a:gd name="connsiteX1113" fmla="*/ 4064630 w 6598103"/>
              <a:gd name="connsiteY1113" fmla="*/ 5770038 h 5875273"/>
              <a:gd name="connsiteX1114" fmla="*/ 3896527 w 6598103"/>
              <a:gd name="connsiteY1114" fmla="*/ 5809428 h 5875273"/>
              <a:gd name="connsiteX1115" fmla="*/ 3833487 w 6598103"/>
              <a:gd name="connsiteY1115" fmla="*/ 5818619 h 5875273"/>
              <a:gd name="connsiteX1116" fmla="*/ 3830861 w 6598103"/>
              <a:gd name="connsiteY1116" fmla="*/ 5819275 h 5875273"/>
              <a:gd name="connsiteX1117" fmla="*/ 3790148 w 6598103"/>
              <a:gd name="connsiteY1117" fmla="*/ 5823214 h 5875273"/>
              <a:gd name="connsiteX1118" fmla="*/ 3764539 w 6598103"/>
              <a:gd name="connsiteY1118" fmla="*/ 5838970 h 5875273"/>
              <a:gd name="connsiteX1119" fmla="*/ 3732362 w 6598103"/>
              <a:gd name="connsiteY1119" fmla="*/ 5846848 h 5875273"/>
              <a:gd name="connsiteX1120" fmla="*/ 3729080 w 6598103"/>
              <a:gd name="connsiteY1120" fmla="*/ 5831092 h 5875273"/>
              <a:gd name="connsiteX1121" fmla="*/ 3701500 w 6598103"/>
              <a:gd name="connsiteY1121" fmla="*/ 5835688 h 5875273"/>
              <a:gd name="connsiteX1122" fmla="*/ 3669980 w 6598103"/>
              <a:gd name="connsiteY1122" fmla="*/ 5834375 h 5875273"/>
              <a:gd name="connsiteX1123" fmla="*/ 3626641 w 6598103"/>
              <a:gd name="connsiteY1123" fmla="*/ 5818619 h 5875273"/>
              <a:gd name="connsiteX1124" fmla="*/ 3645028 w 6598103"/>
              <a:gd name="connsiteY1124" fmla="*/ 5837657 h 5875273"/>
              <a:gd name="connsiteX1125" fmla="*/ 3644370 w 6598103"/>
              <a:gd name="connsiteY1125" fmla="*/ 5839626 h 5875273"/>
              <a:gd name="connsiteX1126" fmla="*/ 3563602 w 6598103"/>
              <a:gd name="connsiteY1126" fmla="*/ 5859321 h 5875273"/>
              <a:gd name="connsiteX1127" fmla="*/ 3480864 w 6598103"/>
              <a:gd name="connsiteY1127" fmla="*/ 5872451 h 5875273"/>
              <a:gd name="connsiteX1128" fmla="*/ 3373173 w 6598103"/>
              <a:gd name="connsiteY1128" fmla="*/ 5869825 h 5875273"/>
              <a:gd name="connsiteX1129" fmla="*/ 3235932 w 6598103"/>
              <a:gd name="connsiteY1129" fmla="*/ 5856695 h 5875273"/>
              <a:gd name="connsiteX1130" fmla="*/ 3176833 w 6598103"/>
              <a:gd name="connsiteY1130" fmla="*/ 5848161 h 5875273"/>
              <a:gd name="connsiteX1131" fmla="*/ 3046159 w 6598103"/>
              <a:gd name="connsiteY1131" fmla="*/ 5829123 h 5875273"/>
              <a:gd name="connsiteX1132" fmla="*/ 3005445 w 6598103"/>
              <a:gd name="connsiteY1132" fmla="*/ 5814023 h 5875273"/>
              <a:gd name="connsiteX1133" fmla="*/ 3032369 w 6598103"/>
              <a:gd name="connsiteY1133" fmla="*/ 5806146 h 5875273"/>
              <a:gd name="connsiteX1134" fmla="*/ 3016609 w 6598103"/>
              <a:gd name="connsiteY1134" fmla="*/ 5793015 h 5875273"/>
              <a:gd name="connsiteX1135" fmla="*/ 3029742 w 6598103"/>
              <a:gd name="connsiteY1135" fmla="*/ 5783825 h 5875273"/>
              <a:gd name="connsiteX1136" fmla="*/ 3012669 w 6598103"/>
              <a:gd name="connsiteY1136" fmla="*/ 5779886 h 5875273"/>
              <a:gd name="connsiteX1137" fmla="*/ 2971299 w 6598103"/>
              <a:gd name="connsiteY1137" fmla="*/ 5787107 h 5875273"/>
              <a:gd name="connsiteX1138" fmla="*/ 2804509 w 6598103"/>
              <a:gd name="connsiteY1138" fmla="*/ 5768725 h 5875273"/>
              <a:gd name="connsiteX1139" fmla="*/ 2738844 w 6598103"/>
              <a:gd name="connsiteY1139" fmla="*/ 5754283 h 5875273"/>
              <a:gd name="connsiteX1140" fmla="*/ 2721114 w 6598103"/>
              <a:gd name="connsiteY1140" fmla="*/ 5741153 h 5875273"/>
              <a:gd name="connsiteX1141" fmla="*/ 2713234 w 6598103"/>
              <a:gd name="connsiteY1141" fmla="*/ 5736558 h 5875273"/>
              <a:gd name="connsiteX1142" fmla="*/ 2488002 w 6598103"/>
              <a:gd name="connsiteY1142" fmla="*/ 5672878 h 5875273"/>
              <a:gd name="connsiteX1143" fmla="*/ 2294288 w 6598103"/>
              <a:gd name="connsiteY1143" fmla="*/ 5588848 h 5875273"/>
              <a:gd name="connsiteX1144" fmla="*/ 2268022 w 6598103"/>
              <a:gd name="connsiteY1144" fmla="*/ 5563901 h 5875273"/>
              <a:gd name="connsiteX1145" fmla="*/ 2257516 w 6598103"/>
              <a:gd name="connsiteY1145" fmla="*/ 5556679 h 5875273"/>
              <a:gd name="connsiteX1146" fmla="*/ 1988944 w 6598103"/>
              <a:gd name="connsiteY1146" fmla="*/ 5405031 h 5875273"/>
              <a:gd name="connsiteX1147" fmla="*/ 1977124 w 6598103"/>
              <a:gd name="connsiteY1147" fmla="*/ 5404374 h 5875273"/>
              <a:gd name="connsiteX1148" fmla="*/ 2017836 w 6598103"/>
              <a:gd name="connsiteY1148" fmla="*/ 5435229 h 5875273"/>
              <a:gd name="connsiteX1149" fmla="*/ 1914084 w 6598103"/>
              <a:gd name="connsiteY1149" fmla="*/ 5364328 h 5875273"/>
              <a:gd name="connsiteX1150" fmla="*/ 1940351 w 6598103"/>
              <a:gd name="connsiteY1150" fmla="*/ 5372863 h 5875273"/>
              <a:gd name="connsiteX1151" fmla="*/ 1942978 w 6598103"/>
              <a:gd name="connsiteY1151" fmla="*/ 5368923 h 5875273"/>
              <a:gd name="connsiteX1152" fmla="*/ 1933784 w 6598103"/>
              <a:gd name="connsiteY1152" fmla="*/ 5358420 h 5875273"/>
              <a:gd name="connsiteX1153" fmla="*/ 1889788 w 6598103"/>
              <a:gd name="connsiteY1153" fmla="*/ 5338069 h 5875273"/>
              <a:gd name="connsiteX1154" fmla="*/ 1865492 w 6598103"/>
              <a:gd name="connsiteY1154" fmla="*/ 5318374 h 5875273"/>
              <a:gd name="connsiteX1155" fmla="*/ 1832003 w 6598103"/>
              <a:gd name="connsiteY1155" fmla="*/ 5298679 h 5875273"/>
              <a:gd name="connsiteX1156" fmla="*/ 1797857 w 6598103"/>
              <a:gd name="connsiteY1156" fmla="*/ 5272420 h 5875273"/>
              <a:gd name="connsiteX1157" fmla="*/ 1757144 w 6598103"/>
              <a:gd name="connsiteY1157" fmla="*/ 5248129 h 5875273"/>
              <a:gd name="connsiteX1158" fmla="*/ 1741385 w 6598103"/>
              <a:gd name="connsiteY1158" fmla="*/ 5226465 h 5875273"/>
              <a:gd name="connsiteX1159" fmla="*/ 1726281 w 6598103"/>
              <a:gd name="connsiteY1159" fmla="*/ 5214648 h 5875273"/>
              <a:gd name="connsiteX1160" fmla="*/ 1696732 w 6598103"/>
              <a:gd name="connsiteY1160" fmla="*/ 5200206 h 5875273"/>
              <a:gd name="connsiteX1161" fmla="*/ 1673092 w 6598103"/>
              <a:gd name="connsiteY1161" fmla="*/ 5167381 h 5875273"/>
              <a:gd name="connsiteX1162" fmla="*/ 1650766 w 6598103"/>
              <a:gd name="connsiteY1162" fmla="*/ 5154252 h 5875273"/>
              <a:gd name="connsiteX1163" fmla="*/ 1638290 w 6598103"/>
              <a:gd name="connsiteY1163" fmla="*/ 5144404 h 5875273"/>
              <a:gd name="connsiteX1164" fmla="*/ 1613993 w 6598103"/>
              <a:gd name="connsiteY1164" fmla="*/ 5124710 h 5875273"/>
              <a:gd name="connsiteX1165" fmla="*/ 1604800 w 6598103"/>
              <a:gd name="connsiteY1165" fmla="*/ 5136527 h 5875273"/>
              <a:gd name="connsiteX1166" fmla="*/ 1593637 w 6598103"/>
              <a:gd name="connsiteY1166" fmla="*/ 5129962 h 5875273"/>
              <a:gd name="connsiteX1167" fmla="*/ 1518122 w 6598103"/>
              <a:gd name="connsiteY1167" fmla="*/ 5045931 h 5875273"/>
              <a:gd name="connsiteX1168" fmla="*/ 1511555 w 6598103"/>
              <a:gd name="connsiteY1168" fmla="*/ 5024267 h 5875273"/>
              <a:gd name="connsiteX1169" fmla="*/ 1502362 w 6598103"/>
              <a:gd name="connsiteY1169" fmla="*/ 5008511 h 5875273"/>
              <a:gd name="connsiteX1170" fmla="*/ 1455083 w 6598103"/>
              <a:gd name="connsiteY1170" fmla="*/ 4954679 h 5875273"/>
              <a:gd name="connsiteX1171" fmla="*/ 1428160 w 6598103"/>
              <a:gd name="connsiteY1171" fmla="*/ 4942862 h 5875273"/>
              <a:gd name="connsiteX1172" fmla="*/ 1391387 w 6598103"/>
              <a:gd name="connsiteY1172" fmla="*/ 4908725 h 5875273"/>
              <a:gd name="connsiteX1173" fmla="*/ 1381538 w 6598103"/>
              <a:gd name="connsiteY1173" fmla="*/ 4877870 h 5875273"/>
              <a:gd name="connsiteX1174" fmla="*/ 1350018 w 6598103"/>
              <a:gd name="connsiteY1174" fmla="*/ 4842419 h 5875273"/>
              <a:gd name="connsiteX1175" fmla="*/ 1336885 w 6598103"/>
              <a:gd name="connsiteY1175" fmla="*/ 4812221 h 5875273"/>
              <a:gd name="connsiteX1176" fmla="*/ 1269906 w 6598103"/>
              <a:gd name="connsiteY1176" fmla="*/ 4730817 h 5875273"/>
              <a:gd name="connsiteX1177" fmla="*/ 1215404 w 6598103"/>
              <a:gd name="connsiteY1177" fmla="*/ 4660572 h 5875273"/>
              <a:gd name="connsiteX1178" fmla="*/ 1190451 w 6598103"/>
              <a:gd name="connsiteY1178" fmla="*/ 4609366 h 5875273"/>
              <a:gd name="connsiteX1179" fmla="*/ 1159588 w 6598103"/>
              <a:gd name="connsiteY1179" fmla="*/ 4564724 h 5875273"/>
              <a:gd name="connsiteX1180" fmla="*/ 1131352 w 6598103"/>
              <a:gd name="connsiteY1180" fmla="*/ 4524022 h 5875273"/>
              <a:gd name="connsiteX1181" fmla="*/ 1135292 w 6598103"/>
              <a:gd name="connsiteY1181" fmla="*/ 4520083 h 5875273"/>
              <a:gd name="connsiteX1182" fmla="*/ 1171408 w 6598103"/>
              <a:gd name="connsiteY1182" fmla="*/ 4529930 h 5875273"/>
              <a:gd name="connsiteX1183" fmla="*/ 1143172 w 6598103"/>
              <a:gd name="connsiteY1183" fmla="*/ 4491197 h 5875273"/>
              <a:gd name="connsiteX1184" fmla="*/ 1128726 w 6598103"/>
              <a:gd name="connsiteY1184" fmla="*/ 4516144 h 5875273"/>
              <a:gd name="connsiteX1185" fmla="*/ 1060433 w 6598103"/>
              <a:gd name="connsiteY1185" fmla="*/ 4386816 h 5875273"/>
              <a:gd name="connsiteX1186" fmla="*/ 1047300 w 6598103"/>
              <a:gd name="connsiteY1186" fmla="*/ 4410449 h 5875273"/>
              <a:gd name="connsiteX1187" fmla="*/ 999364 w 6598103"/>
              <a:gd name="connsiteY1187" fmla="*/ 4286373 h 5875273"/>
              <a:gd name="connsiteX1188" fmla="*/ 973755 w 6598103"/>
              <a:gd name="connsiteY1188" fmla="*/ 4293594 h 5875273"/>
              <a:gd name="connsiteX1189" fmla="*/ 971128 w 6598103"/>
              <a:gd name="connsiteY1189" fmla="*/ 4353991 h 5875273"/>
              <a:gd name="connsiteX1190" fmla="*/ 942235 w 6598103"/>
              <a:gd name="connsiteY1190" fmla="*/ 4325106 h 5875273"/>
              <a:gd name="connsiteX1191" fmla="*/ 924506 w 6598103"/>
              <a:gd name="connsiteY1191" fmla="*/ 4267991 h 5875273"/>
              <a:gd name="connsiteX1192" fmla="*/ 907433 w 6598103"/>
              <a:gd name="connsiteY1192" fmla="*/ 4206281 h 5875273"/>
              <a:gd name="connsiteX1193" fmla="*/ 870003 w 6598103"/>
              <a:gd name="connsiteY1193" fmla="*/ 4203655 h 5875273"/>
              <a:gd name="connsiteX1194" fmla="*/ 858183 w 6598103"/>
              <a:gd name="connsiteY1194" fmla="*/ 4140632 h 5875273"/>
              <a:gd name="connsiteX1195" fmla="*/ 765595 w 6598103"/>
              <a:gd name="connsiteY1195" fmla="*/ 3807792 h 5875273"/>
              <a:gd name="connsiteX1196" fmla="*/ 701900 w 6598103"/>
              <a:gd name="connsiteY1196" fmla="*/ 3545197 h 5875273"/>
              <a:gd name="connsiteX1197" fmla="*/ 705840 w 6598103"/>
              <a:gd name="connsiteY1197" fmla="*/ 3359410 h 5875273"/>
              <a:gd name="connsiteX1198" fmla="*/ 715033 w 6598103"/>
              <a:gd name="connsiteY1198" fmla="*/ 3278662 h 5875273"/>
              <a:gd name="connsiteX1199" fmla="*/ 701900 w 6598103"/>
              <a:gd name="connsiteY1199" fmla="*/ 3256341 h 5875273"/>
              <a:gd name="connsiteX1200" fmla="*/ 701900 w 6598103"/>
              <a:gd name="connsiteY1200" fmla="*/ 3205135 h 5875273"/>
              <a:gd name="connsiteX1201" fmla="*/ 687453 w 6598103"/>
              <a:gd name="connsiteY1201" fmla="*/ 3230738 h 5875273"/>
              <a:gd name="connsiteX1202" fmla="*/ 682857 w 6598103"/>
              <a:gd name="connsiteY1202" fmla="*/ 3346936 h 5875273"/>
              <a:gd name="connsiteX1203" fmla="*/ 675633 w 6598103"/>
              <a:gd name="connsiteY1203" fmla="*/ 3600998 h 5875273"/>
              <a:gd name="connsiteX1204" fmla="*/ 659874 w 6598103"/>
              <a:gd name="connsiteY1204" fmla="*/ 3713257 h 5875273"/>
              <a:gd name="connsiteX1205" fmla="*/ 653964 w 6598103"/>
              <a:gd name="connsiteY1205" fmla="*/ 3729670 h 5875273"/>
              <a:gd name="connsiteX1206" fmla="*/ 640830 w 6598103"/>
              <a:gd name="connsiteY1206" fmla="*/ 3692250 h 5875273"/>
              <a:gd name="connsiteX1207" fmla="*/ 643457 w 6598103"/>
              <a:gd name="connsiteY1207" fmla="*/ 3665334 h 5875273"/>
              <a:gd name="connsiteX1208" fmla="*/ 623101 w 6598103"/>
              <a:gd name="connsiteY1208" fmla="*/ 3600998 h 5875273"/>
              <a:gd name="connsiteX1209" fmla="*/ 598804 w 6598103"/>
              <a:gd name="connsiteY1209" fmla="*/ 3566204 h 5875273"/>
              <a:gd name="connsiteX1210" fmla="*/ 610624 w 6598103"/>
              <a:gd name="connsiteY1210" fmla="*/ 3543227 h 5875273"/>
              <a:gd name="connsiteX1211" fmla="*/ 592895 w 6598103"/>
              <a:gd name="connsiteY1211" fmla="*/ 3515654 h 5875273"/>
              <a:gd name="connsiteX1212" fmla="*/ 586985 w 6598103"/>
              <a:gd name="connsiteY1212" fmla="*/ 3470357 h 5875273"/>
              <a:gd name="connsiteX1213" fmla="*/ 569255 w 6598103"/>
              <a:gd name="connsiteY1213" fmla="*/ 3426372 h 5875273"/>
              <a:gd name="connsiteX1214" fmla="*/ 594208 w 6598103"/>
              <a:gd name="connsiteY1214" fmla="*/ 3434906 h 5875273"/>
              <a:gd name="connsiteX1215" fmla="*/ 594208 w 6598103"/>
              <a:gd name="connsiteY1215" fmla="*/ 3392234 h 5875273"/>
              <a:gd name="connsiteX1216" fmla="*/ 576478 w 6598103"/>
              <a:gd name="connsiteY1216" fmla="*/ 3385670 h 5875273"/>
              <a:gd name="connsiteX1217" fmla="*/ 560062 w 6598103"/>
              <a:gd name="connsiteY1217" fmla="*/ 3336432 h 5875273"/>
              <a:gd name="connsiteX1218" fmla="*/ 504247 w 6598103"/>
              <a:gd name="connsiteY1218" fmla="*/ 3461822 h 5875273"/>
              <a:gd name="connsiteX1219" fmla="*/ 494397 w 6598103"/>
              <a:gd name="connsiteY1219" fmla="*/ 3364662 h 5875273"/>
              <a:gd name="connsiteX1220" fmla="*/ 474697 w 6598103"/>
              <a:gd name="connsiteY1220" fmla="*/ 3509089 h 5875273"/>
              <a:gd name="connsiteX1221" fmla="*/ 460251 w 6598103"/>
              <a:gd name="connsiteY1221" fmla="*/ 3490707 h 5875273"/>
              <a:gd name="connsiteX1222" fmla="*/ 456967 w 6598103"/>
              <a:gd name="connsiteY1222" fmla="*/ 3461822 h 5875273"/>
              <a:gd name="connsiteX1223" fmla="*/ 433328 w 6598103"/>
              <a:gd name="connsiteY1223" fmla="*/ 3496616 h 5875273"/>
              <a:gd name="connsiteX1224" fmla="*/ 411001 w 6598103"/>
              <a:gd name="connsiteY1224" fmla="*/ 3582616 h 5875273"/>
              <a:gd name="connsiteX1225" fmla="*/ 395241 w 6598103"/>
              <a:gd name="connsiteY1225" fmla="*/ 3642357 h 5875273"/>
              <a:gd name="connsiteX1226" fmla="*/ 382765 w 6598103"/>
              <a:gd name="connsiteY1226" fmla="*/ 3668616 h 5875273"/>
              <a:gd name="connsiteX1227" fmla="*/ 377512 w 6598103"/>
              <a:gd name="connsiteY1227" fmla="*/ 3667303 h 5875273"/>
              <a:gd name="connsiteX1228" fmla="*/ 370288 w 6598103"/>
              <a:gd name="connsiteY1228" fmla="*/ 3595746 h 5875273"/>
              <a:gd name="connsiteX1229" fmla="*/ 338769 w 6598103"/>
              <a:gd name="connsiteY1229" fmla="*/ 3365318 h 5875273"/>
              <a:gd name="connsiteX1230" fmla="*/ 334829 w 6598103"/>
              <a:gd name="connsiteY1230" fmla="*/ 3297700 h 5875273"/>
              <a:gd name="connsiteX1231" fmla="*/ 357812 w 6598103"/>
              <a:gd name="connsiteY1231" fmla="*/ 3228112 h 5875273"/>
              <a:gd name="connsiteX1232" fmla="*/ 367005 w 6598103"/>
              <a:gd name="connsiteY1232" fmla="*/ 3198570 h 5875273"/>
              <a:gd name="connsiteX1233" fmla="*/ 363722 w 6598103"/>
              <a:gd name="connsiteY1233" fmla="*/ 3109288 h 5875273"/>
              <a:gd name="connsiteX1234" fmla="*/ 366349 w 6598103"/>
              <a:gd name="connsiteY1234" fmla="*/ 3079745 h 5875273"/>
              <a:gd name="connsiteX1235" fmla="*/ 447117 w 6598103"/>
              <a:gd name="connsiteY1235" fmla="*/ 2819119 h 5875273"/>
              <a:gd name="connsiteX1236" fmla="*/ 488487 w 6598103"/>
              <a:gd name="connsiteY1236" fmla="*/ 2728524 h 5875273"/>
              <a:gd name="connsiteX1237" fmla="*/ 504247 w 6598103"/>
              <a:gd name="connsiteY1237" fmla="*/ 2666813 h 5875273"/>
              <a:gd name="connsiteX1238" fmla="*/ 507530 w 6598103"/>
              <a:gd name="connsiteY1238" fmla="*/ 2627424 h 5875273"/>
              <a:gd name="connsiteX1239" fmla="*/ 528543 w 6598103"/>
              <a:gd name="connsiteY1239" fmla="*/ 2556524 h 5875273"/>
              <a:gd name="connsiteX1240" fmla="*/ 544302 w 6598103"/>
              <a:gd name="connsiteY1240" fmla="*/ 2482340 h 5875273"/>
              <a:gd name="connsiteX1241" fmla="*/ 542332 w 6598103"/>
              <a:gd name="connsiteY1241" fmla="*/ 2386493 h 5875273"/>
              <a:gd name="connsiteX1242" fmla="*/ 514096 w 6598103"/>
              <a:gd name="connsiteY1242" fmla="*/ 2420630 h 5875273"/>
              <a:gd name="connsiteX1243" fmla="*/ 606028 w 6598103"/>
              <a:gd name="connsiteY1243" fmla="*/ 2211211 h 5875273"/>
              <a:gd name="connsiteX1244" fmla="*/ 603401 w 6598103"/>
              <a:gd name="connsiteY1244" fmla="*/ 2177073 h 5875273"/>
              <a:gd name="connsiteX1245" fmla="*/ 617848 w 6598103"/>
              <a:gd name="connsiteY1245" fmla="*/ 2197424 h 5875273"/>
              <a:gd name="connsiteX1246" fmla="*/ 648710 w 6598103"/>
              <a:gd name="connsiteY1246" fmla="*/ 2120615 h 5875273"/>
              <a:gd name="connsiteX1247" fmla="*/ 607341 w 6598103"/>
              <a:gd name="connsiteY1247" fmla="*/ 2108798 h 5875273"/>
              <a:gd name="connsiteX1248" fmla="*/ 603401 w 6598103"/>
              <a:gd name="connsiteY1248" fmla="*/ 2154096 h 5875273"/>
              <a:gd name="connsiteX1249" fmla="*/ 596178 w 6598103"/>
              <a:gd name="connsiteY1249" fmla="*/ 2117332 h 5875273"/>
              <a:gd name="connsiteX1250" fmla="*/ 596178 w 6598103"/>
              <a:gd name="connsiteY1250" fmla="*/ 2075973 h 5875273"/>
              <a:gd name="connsiteX1251" fmla="*/ 615221 w 6598103"/>
              <a:gd name="connsiteY1251" fmla="*/ 2100920 h 5875273"/>
              <a:gd name="connsiteX1252" fmla="*/ 669724 w 6598103"/>
              <a:gd name="connsiteY1252" fmla="*/ 2047744 h 5875273"/>
              <a:gd name="connsiteX1253" fmla="*/ 653307 w 6598103"/>
              <a:gd name="connsiteY1253" fmla="*/ 2050371 h 5875273"/>
              <a:gd name="connsiteX1254" fmla="*/ 642144 w 6598103"/>
              <a:gd name="connsiteY1254" fmla="*/ 2014263 h 5875273"/>
              <a:gd name="connsiteX1255" fmla="*/ 691393 w 6598103"/>
              <a:gd name="connsiteY1255" fmla="*/ 2013607 h 5875273"/>
              <a:gd name="connsiteX1256" fmla="*/ 710436 w 6598103"/>
              <a:gd name="connsiteY1256" fmla="*/ 2002447 h 5875273"/>
              <a:gd name="connsiteX1257" fmla="*/ 741299 w 6598103"/>
              <a:gd name="connsiteY1257" fmla="*/ 1924981 h 5875273"/>
              <a:gd name="connsiteX1258" fmla="*/ 703870 w 6598103"/>
              <a:gd name="connsiteY1258" fmla="*/ 1963057 h 5875273"/>
              <a:gd name="connsiteX1259" fmla="*/ 726196 w 6598103"/>
              <a:gd name="connsiteY1259" fmla="*/ 1886248 h 5875273"/>
              <a:gd name="connsiteX1260" fmla="*/ 777415 w 6598103"/>
              <a:gd name="connsiteY1260" fmla="*/ 1831103 h 5875273"/>
              <a:gd name="connsiteX1261" fmla="*/ 785951 w 6598103"/>
              <a:gd name="connsiteY1261" fmla="*/ 1794340 h 5875273"/>
              <a:gd name="connsiteX1262" fmla="*/ 803024 w 6598103"/>
              <a:gd name="connsiteY1262" fmla="*/ 1764141 h 5875273"/>
              <a:gd name="connsiteX1263" fmla="*/ 876570 w 6598103"/>
              <a:gd name="connsiteY1263" fmla="*/ 1697836 h 5875273"/>
              <a:gd name="connsiteX1264" fmla="*/ 884450 w 6598103"/>
              <a:gd name="connsiteY1264" fmla="*/ 1689302 h 5875273"/>
              <a:gd name="connsiteX1265" fmla="*/ 874600 w 6598103"/>
              <a:gd name="connsiteY1265" fmla="*/ 1679454 h 5875273"/>
              <a:gd name="connsiteX1266" fmla="*/ 941579 w 6598103"/>
              <a:gd name="connsiteY1266" fmla="*/ 1588202 h 5875273"/>
              <a:gd name="connsiteX1267" fmla="*/ 967845 w 6598103"/>
              <a:gd name="connsiteY1267" fmla="*/ 1588202 h 5875273"/>
              <a:gd name="connsiteX1268" fmla="*/ 976381 w 6598103"/>
              <a:gd name="connsiteY1268" fmla="*/ 1526492 h 5875273"/>
              <a:gd name="connsiteX1269" fmla="*/ 1015124 w 6598103"/>
              <a:gd name="connsiteY1269" fmla="*/ 1518614 h 5875273"/>
              <a:gd name="connsiteX1270" fmla="*/ 1001334 w 6598103"/>
              <a:gd name="connsiteY1270" fmla="*/ 1501546 h 5875273"/>
              <a:gd name="connsiteX1271" fmla="*/ 1043360 w 6598103"/>
              <a:gd name="connsiteY1271" fmla="*/ 1476599 h 5875273"/>
              <a:gd name="connsiteX1272" fmla="*/ 1067000 w 6598103"/>
              <a:gd name="connsiteY1272" fmla="*/ 1430645 h 5875273"/>
              <a:gd name="connsiteX1273" fmla="*/ 1137919 w 6598103"/>
              <a:gd name="connsiteY1273" fmla="*/ 1367635 h 5875273"/>
              <a:gd name="connsiteX1274" fmla="*/ 1168125 w 6598103"/>
              <a:gd name="connsiteY1274" fmla="*/ 1303299 h 5875273"/>
              <a:gd name="connsiteX1275" fmla="*/ 1207524 w 6598103"/>
              <a:gd name="connsiteY1275" fmla="*/ 1252750 h 5875273"/>
              <a:gd name="connsiteX1276" fmla="*/ 1206211 w 6598103"/>
              <a:gd name="connsiteY1276" fmla="*/ 1228460 h 5875273"/>
              <a:gd name="connsiteX1277" fmla="*/ 1095236 w 6598103"/>
              <a:gd name="connsiteY1277" fmla="*/ 1322338 h 5875273"/>
              <a:gd name="connsiteX1278" fmla="*/ 1145142 w 6598103"/>
              <a:gd name="connsiteY1278" fmla="*/ 1309208 h 5875273"/>
              <a:gd name="connsiteX1279" fmla="*/ 1129382 w 6598103"/>
              <a:gd name="connsiteY1279" fmla="*/ 1355818 h 5875273"/>
              <a:gd name="connsiteX1280" fmla="*/ 1046643 w 6598103"/>
              <a:gd name="connsiteY1280" fmla="*/ 1367635 h 5875273"/>
              <a:gd name="connsiteX1281" fmla="*/ 1003304 w 6598103"/>
              <a:gd name="connsiteY1281" fmla="*/ 1388629 h 5875273"/>
              <a:gd name="connsiteX1282" fmla="*/ 1015780 w 6598103"/>
              <a:gd name="connsiteY1282" fmla="*/ 1365665 h 5875273"/>
              <a:gd name="connsiteX1283" fmla="*/ 1066343 w 6598103"/>
              <a:gd name="connsiteY1283" fmla="*/ 1329560 h 5875273"/>
              <a:gd name="connsiteX1284" fmla="*/ 1103116 w 6598103"/>
              <a:gd name="connsiteY1284" fmla="*/ 1294109 h 5875273"/>
              <a:gd name="connsiteX1285" fmla="*/ 1126099 w 6598103"/>
              <a:gd name="connsiteY1285" fmla="*/ 1195635 h 5875273"/>
              <a:gd name="connsiteX1286" fmla="*/ 1179288 w 6598103"/>
              <a:gd name="connsiteY1286" fmla="*/ 1117513 h 5875273"/>
              <a:gd name="connsiteX1287" fmla="*/ 1199644 w 6598103"/>
              <a:gd name="connsiteY1287" fmla="*/ 1103727 h 5875273"/>
              <a:gd name="connsiteX1288" fmla="*/ 1183228 w 6598103"/>
              <a:gd name="connsiteY1288" fmla="*/ 1166750 h 5875273"/>
              <a:gd name="connsiteX1289" fmla="*/ 1228537 w 6598103"/>
              <a:gd name="connsiteY1289" fmla="*/ 1107665 h 5875273"/>
              <a:gd name="connsiteX1290" fmla="*/ 1202927 w 6598103"/>
              <a:gd name="connsiteY1290" fmla="*/ 1089941 h 5875273"/>
              <a:gd name="connsiteX1291" fmla="*/ 1393357 w 6598103"/>
              <a:gd name="connsiteY1291" fmla="*/ 957986 h 5875273"/>
              <a:gd name="connsiteX1292" fmla="*/ 1371688 w 6598103"/>
              <a:gd name="connsiteY1292" fmla="*/ 957986 h 5875273"/>
              <a:gd name="connsiteX1293" fmla="*/ 1370375 w 6598103"/>
              <a:gd name="connsiteY1293" fmla="*/ 931725 h 5875273"/>
              <a:gd name="connsiteX1294" fmla="*/ 1454426 w 6598103"/>
              <a:gd name="connsiteY1294" fmla="*/ 891680 h 5875273"/>
              <a:gd name="connsiteX1295" fmla="*/ 1457053 w 6598103"/>
              <a:gd name="connsiteY1295" fmla="*/ 890367 h 5875273"/>
              <a:gd name="connsiteX1296" fmla="*/ 1483976 w 6598103"/>
              <a:gd name="connsiteY1296" fmla="*/ 891023 h 5875273"/>
              <a:gd name="connsiteX1297" fmla="*/ 1501049 w 6598103"/>
              <a:gd name="connsiteY1297" fmla="*/ 869360 h 5875273"/>
              <a:gd name="connsiteX1298" fmla="*/ 1617933 w 6598103"/>
              <a:gd name="connsiteY1298" fmla="*/ 802397 h 5875273"/>
              <a:gd name="connsiteX1299" fmla="*/ 1745325 w 6598103"/>
              <a:gd name="connsiteY1299" fmla="*/ 748565 h 5875273"/>
              <a:gd name="connsiteX1300" fmla="*/ 1788007 w 6598103"/>
              <a:gd name="connsiteY1300" fmla="*/ 728870 h 5875273"/>
              <a:gd name="connsiteX1301" fmla="*/ 1776844 w 6598103"/>
              <a:gd name="connsiteY1301" fmla="*/ 715084 h 5875273"/>
              <a:gd name="connsiteX1302" fmla="*/ 1791291 w 6598103"/>
              <a:gd name="connsiteY1302" fmla="*/ 705235 h 5875273"/>
              <a:gd name="connsiteX1303" fmla="*/ 1891102 w 6598103"/>
              <a:gd name="connsiteY1303" fmla="*/ 658626 h 5875273"/>
              <a:gd name="connsiteX1304" fmla="*/ 1969900 w 6598103"/>
              <a:gd name="connsiteY1304" fmla="*/ 612015 h 5875273"/>
              <a:gd name="connsiteX1305" fmla="*/ 2011270 w 6598103"/>
              <a:gd name="connsiteY1305" fmla="*/ 610045 h 5875273"/>
              <a:gd name="connsiteX1306" fmla="*/ 2050669 w 6598103"/>
              <a:gd name="connsiteY1306" fmla="*/ 612015 h 5875273"/>
              <a:gd name="connsiteX1307" fmla="*/ 2109111 w 6598103"/>
              <a:gd name="connsiteY1307" fmla="*/ 594289 h 5875273"/>
              <a:gd name="connsiteX1308" fmla="*/ 2098605 w 6598103"/>
              <a:gd name="connsiteY1308" fmla="*/ 567373 h 5875273"/>
              <a:gd name="connsiteX1309" fmla="*/ 2219429 w 6598103"/>
              <a:gd name="connsiteY1309" fmla="*/ 518792 h 5875273"/>
              <a:gd name="connsiteX1310" fmla="*/ 2224026 w 6598103"/>
              <a:gd name="connsiteY1310" fmla="*/ 491219 h 5875273"/>
              <a:gd name="connsiteX1311" fmla="*/ 2234533 w 6598103"/>
              <a:gd name="connsiteY1311" fmla="*/ 501068 h 5875273"/>
              <a:gd name="connsiteX1312" fmla="*/ 2344850 w 6598103"/>
              <a:gd name="connsiteY1312" fmla="*/ 457738 h 5875273"/>
              <a:gd name="connsiteX1313" fmla="*/ 2344850 w 6598103"/>
              <a:gd name="connsiteY1313" fmla="*/ 428853 h 5875273"/>
              <a:gd name="connsiteX1314" fmla="*/ 2468958 w 6598103"/>
              <a:gd name="connsiteY1314" fmla="*/ 401281 h 5875273"/>
              <a:gd name="connsiteX1315" fmla="*/ 2545787 w 6598103"/>
              <a:gd name="connsiteY1315" fmla="*/ 386838 h 5875273"/>
              <a:gd name="connsiteX1316" fmla="*/ 2570083 w 6598103"/>
              <a:gd name="connsiteY1316" fmla="*/ 368456 h 5875273"/>
              <a:gd name="connsiteX1317" fmla="*/ 2610796 w 6598103"/>
              <a:gd name="connsiteY1317" fmla="*/ 325784 h 5875273"/>
              <a:gd name="connsiteX1318" fmla="*/ 2615393 w 6598103"/>
              <a:gd name="connsiteY1318" fmla="*/ 289020 h 5875273"/>
              <a:gd name="connsiteX1319" fmla="*/ 2535937 w 6598103"/>
              <a:gd name="connsiteY1319" fmla="*/ 341540 h 5875273"/>
              <a:gd name="connsiteX1320" fmla="*/ 2495882 w 6598103"/>
              <a:gd name="connsiteY1320" fmla="*/ 342853 h 5875273"/>
              <a:gd name="connsiteX1321" fmla="*/ 2403950 w 6598103"/>
              <a:gd name="connsiteY1321" fmla="*/ 394716 h 5875273"/>
              <a:gd name="connsiteX1322" fmla="*/ 2410516 w 6598103"/>
              <a:gd name="connsiteY1322" fmla="*/ 376334 h 5875273"/>
              <a:gd name="connsiteX1323" fmla="*/ 2320554 w 6598103"/>
              <a:gd name="connsiteY1323" fmla="*/ 426884 h 5875273"/>
              <a:gd name="connsiteX1324" fmla="*/ 2227309 w 6598103"/>
              <a:gd name="connsiteY1324" fmla="*/ 434762 h 5875273"/>
              <a:gd name="connsiteX1325" fmla="*/ 2130781 w 6598103"/>
              <a:gd name="connsiteY1325" fmla="*/ 480059 h 5875273"/>
              <a:gd name="connsiteX1326" fmla="*/ 2141287 w 6598103"/>
              <a:gd name="connsiteY1326" fmla="*/ 493846 h 5875273"/>
              <a:gd name="connsiteX1327" fmla="*/ 2005360 w 6598103"/>
              <a:gd name="connsiteY1327" fmla="*/ 521418 h 5875273"/>
              <a:gd name="connsiteX1328" fmla="*/ 1999450 w 6598103"/>
              <a:gd name="connsiteY1328" fmla="*/ 503036 h 5875273"/>
              <a:gd name="connsiteX1329" fmla="*/ 1944948 w 6598103"/>
              <a:gd name="connsiteY1329" fmla="*/ 536518 h 5875273"/>
              <a:gd name="connsiteX1330" fmla="*/ 1946261 w 6598103"/>
              <a:gd name="connsiteY1330" fmla="*/ 541113 h 5875273"/>
              <a:gd name="connsiteX1331" fmla="*/ 2004704 w 6598103"/>
              <a:gd name="connsiteY1331" fmla="*/ 533892 h 5875273"/>
              <a:gd name="connsiteX1332" fmla="*/ 2006017 w 6598103"/>
              <a:gd name="connsiteY1332" fmla="*/ 537831 h 5875273"/>
              <a:gd name="connsiteX1333" fmla="*/ 1991570 w 6598103"/>
              <a:gd name="connsiteY1333" fmla="*/ 545052 h 5875273"/>
              <a:gd name="connsiteX1334" fmla="*/ 1919994 w 6598103"/>
              <a:gd name="connsiteY1334" fmla="*/ 571312 h 5875273"/>
              <a:gd name="connsiteX1335" fmla="*/ 1896355 w 6598103"/>
              <a:gd name="connsiteY1335" fmla="*/ 570656 h 5875273"/>
              <a:gd name="connsiteX1336" fmla="*/ 1811647 w 6598103"/>
              <a:gd name="connsiteY1336" fmla="*/ 583785 h 5875273"/>
              <a:gd name="connsiteX1337" fmla="*/ 1793261 w 6598103"/>
              <a:gd name="connsiteY1337" fmla="*/ 604137 h 5875273"/>
              <a:gd name="connsiteX1338" fmla="*/ 1837256 w 6598103"/>
              <a:gd name="connsiteY1338" fmla="*/ 591007 h 5875273"/>
              <a:gd name="connsiteX1339" fmla="*/ 1827406 w 6598103"/>
              <a:gd name="connsiteY1339" fmla="*/ 622519 h 5875273"/>
              <a:gd name="connsiteX1340" fmla="*/ 1726281 w 6598103"/>
              <a:gd name="connsiteY1340" fmla="*/ 628427 h 5875273"/>
              <a:gd name="connsiteX1341" fmla="*/ 1729565 w 6598103"/>
              <a:gd name="connsiteY1341" fmla="*/ 650748 h 5875273"/>
              <a:gd name="connsiteX1342" fmla="*/ 1706582 w 6598103"/>
              <a:gd name="connsiteY1342" fmla="*/ 659938 h 5875273"/>
              <a:gd name="connsiteX1343" fmla="*/ 1537822 w 6598103"/>
              <a:gd name="connsiteY1343" fmla="*/ 763008 h 5875273"/>
              <a:gd name="connsiteX1344" fmla="*/ 1334915 w 6598103"/>
              <a:gd name="connsiteY1344" fmla="*/ 918596 h 5875273"/>
              <a:gd name="connsiteX1345" fmla="*/ 1198331 w 6598103"/>
              <a:gd name="connsiteY1345" fmla="*/ 1045956 h 5875273"/>
              <a:gd name="connsiteX1346" fmla="*/ 1122816 w 6598103"/>
              <a:gd name="connsiteY1346" fmla="*/ 1093223 h 5875273"/>
              <a:gd name="connsiteX1347" fmla="*/ 1065686 w 6598103"/>
              <a:gd name="connsiteY1347" fmla="*/ 1132612 h 5875273"/>
              <a:gd name="connsiteX1348" fmla="*/ 870660 w 6598103"/>
              <a:gd name="connsiteY1348" fmla="*/ 1327590 h 5875273"/>
              <a:gd name="connsiteX1349" fmla="*/ 849647 w 6598103"/>
              <a:gd name="connsiteY1349" fmla="*/ 1347284 h 5875273"/>
              <a:gd name="connsiteX1350" fmla="*/ 839797 w 6598103"/>
              <a:gd name="connsiteY1350" fmla="*/ 1327590 h 5875273"/>
              <a:gd name="connsiteX1351" fmla="*/ 816814 w 6598103"/>
              <a:gd name="connsiteY1351" fmla="*/ 1355818 h 5875273"/>
              <a:gd name="connsiteX1352" fmla="*/ 842424 w 6598103"/>
              <a:gd name="connsiteY1352" fmla="*/ 1357132 h 5875273"/>
              <a:gd name="connsiteX1353" fmla="*/ 692050 w 6598103"/>
              <a:gd name="connsiteY1353" fmla="*/ 1540935 h 5875273"/>
              <a:gd name="connsiteX1354" fmla="*/ 683513 w 6598103"/>
              <a:gd name="connsiteY1354" fmla="*/ 1526492 h 5875273"/>
              <a:gd name="connsiteX1355" fmla="*/ 673664 w 6598103"/>
              <a:gd name="connsiteY1355" fmla="*/ 1578355 h 5875273"/>
              <a:gd name="connsiteX1356" fmla="*/ 657247 w 6598103"/>
              <a:gd name="connsiteY1356" fmla="*/ 1557347 h 5875273"/>
              <a:gd name="connsiteX1357" fmla="*/ 642800 w 6598103"/>
              <a:gd name="connsiteY1357" fmla="*/ 1575729 h 5875273"/>
              <a:gd name="connsiteX1358" fmla="*/ 550869 w 6598103"/>
              <a:gd name="connsiteY1358" fmla="*/ 1743790 h 5875273"/>
              <a:gd name="connsiteX1359" fmla="*/ 502277 w 6598103"/>
              <a:gd name="connsiteY1359" fmla="*/ 1816004 h 5875273"/>
              <a:gd name="connsiteX1360" fmla="*/ 513440 w 6598103"/>
              <a:gd name="connsiteY1360" fmla="*/ 1838981 h 5875273"/>
              <a:gd name="connsiteX1361" fmla="*/ 421508 w 6598103"/>
              <a:gd name="connsiteY1361" fmla="*/ 1972905 h 5875273"/>
              <a:gd name="connsiteX1362" fmla="*/ 435954 w 6598103"/>
              <a:gd name="connsiteY1362" fmla="*/ 1877057 h 5875273"/>
              <a:gd name="connsiteX1363" fmla="*/ 411001 w 6598103"/>
              <a:gd name="connsiteY1363" fmla="*/ 1923011 h 5875273"/>
              <a:gd name="connsiteX1364" fmla="*/ 389331 w 6598103"/>
              <a:gd name="connsiteY1364" fmla="*/ 2001134 h 5875273"/>
              <a:gd name="connsiteX1365" fmla="*/ 337456 w 6598103"/>
              <a:gd name="connsiteY1365" fmla="*/ 2102890 h 5875273"/>
              <a:gd name="connsiteX1366" fmla="*/ 275730 w 6598103"/>
              <a:gd name="connsiteY1366" fmla="*/ 2209241 h 5875273"/>
              <a:gd name="connsiteX1367" fmla="*/ 245524 w 6598103"/>
              <a:gd name="connsiteY1367" fmla="*/ 2307058 h 5875273"/>
              <a:gd name="connsiteX1368" fmla="*/ 178545 w 6598103"/>
              <a:gd name="connsiteY1368" fmla="*/ 2462646 h 5875273"/>
              <a:gd name="connsiteX1369" fmla="*/ 160159 w 6598103"/>
              <a:gd name="connsiteY1369" fmla="*/ 2529607 h 5875273"/>
              <a:gd name="connsiteX1370" fmla="*/ 158189 w 6598103"/>
              <a:gd name="connsiteY1370" fmla="*/ 2559149 h 5875273"/>
              <a:gd name="connsiteX1371" fmla="*/ 137176 w 6598103"/>
              <a:gd name="connsiteY1371" fmla="*/ 2581470 h 5875273"/>
              <a:gd name="connsiteX1372" fmla="*/ 124043 w 6598103"/>
              <a:gd name="connsiteY1372" fmla="*/ 2599195 h 5875273"/>
              <a:gd name="connsiteX1373" fmla="*/ 103030 w 6598103"/>
              <a:gd name="connsiteY1373" fmla="*/ 2682569 h 5875273"/>
              <a:gd name="connsiteX1374" fmla="*/ 95807 w 6598103"/>
              <a:gd name="connsiteY1374" fmla="*/ 2721959 h 5875273"/>
              <a:gd name="connsiteX1375" fmla="*/ 24232 w 6598103"/>
              <a:gd name="connsiteY1375" fmla="*/ 2825684 h 5875273"/>
              <a:gd name="connsiteX1376" fmla="*/ 16352 w 6598103"/>
              <a:gd name="connsiteY1376" fmla="*/ 2809928 h 5875273"/>
              <a:gd name="connsiteX1377" fmla="*/ 9785 w 6598103"/>
              <a:gd name="connsiteY1377" fmla="*/ 2789577 h 5875273"/>
              <a:gd name="connsiteX1378" fmla="*/ 6502 w 6598103"/>
              <a:gd name="connsiteY1378" fmla="*/ 2737715 h 5875273"/>
              <a:gd name="connsiteX1379" fmla="*/ 50498 w 6598103"/>
              <a:gd name="connsiteY1379" fmla="*/ 2605761 h 5875273"/>
              <a:gd name="connsiteX1380" fmla="*/ 59691 w 6598103"/>
              <a:gd name="connsiteY1380" fmla="*/ 2619546 h 5875273"/>
              <a:gd name="connsiteX1381" fmla="*/ 63631 w 6598103"/>
              <a:gd name="connsiteY1381" fmla="*/ 2613638 h 5875273"/>
              <a:gd name="connsiteX1382" fmla="*/ 102373 w 6598103"/>
              <a:gd name="connsiteY1382" fmla="*/ 2460019 h 5875273"/>
              <a:gd name="connsiteX1383" fmla="*/ 145712 w 6598103"/>
              <a:gd name="connsiteY1383" fmla="*/ 2351699 h 5875273"/>
              <a:gd name="connsiteX1384" fmla="*/ 162785 w 6598103"/>
              <a:gd name="connsiteY1384" fmla="*/ 2285394 h 5875273"/>
              <a:gd name="connsiteX1385" fmla="*/ 138489 w 6598103"/>
              <a:gd name="connsiteY1385" fmla="*/ 2271607 h 5875273"/>
              <a:gd name="connsiteX1386" fmla="*/ 141116 w 6598103"/>
              <a:gd name="connsiteY1386" fmla="*/ 2265042 h 5875273"/>
              <a:gd name="connsiteX1387" fmla="*/ 171979 w 6598103"/>
              <a:gd name="connsiteY1387" fmla="*/ 2250600 h 5875273"/>
              <a:gd name="connsiteX1388" fmla="*/ 192335 w 6598103"/>
              <a:gd name="connsiteY1388" fmla="*/ 2227623 h 5875273"/>
              <a:gd name="connsiteX1389" fmla="*/ 305280 w 6598103"/>
              <a:gd name="connsiteY1389" fmla="*/ 1974218 h 5875273"/>
              <a:gd name="connsiteX1390" fmla="*/ 429388 w 6598103"/>
              <a:gd name="connsiteY1390" fmla="*/ 1764798 h 5875273"/>
              <a:gd name="connsiteX1391" fmla="*/ 468787 w 6598103"/>
              <a:gd name="connsiteY1391" fmla="*/ 1687988 h 5875273"/>
              <a:gd name="connsiteX1392" fmla="*/ 485204 w 6598103"/>
              <a:gd name="connsiteY1392" fmla="*/ 1706370 h 5875273"/>
              <a:gd name="connsiteX1393" fmla="*/ 489800 w 6598103"/>
              <a:gd name="connsiteY1393" fmla="*/ 1699805 h 5875273"/>
              <a:gd name="connsiteX1394" fmla="*/ 529199 w 6598103"/>
              <a:gd name="connsiteY1394" fmla="*/ 1588202 h 5875273"/>
              <a:gd name="connsiteX1395" fmla="*/ 552182 w 6598103"/>
              <a:gd name="connsiteY1395" fmla="*/ 1527805 h 5875273"/>
              <a:gd name="connsiteX1396" fmla="*/ 562688 w 6598103"/>
              <a:gd name="connsiteY1396" fmla="*/ 1510080 h 5875273"/>
              <a:gd name="connsiteX1397" fmla="*/ 683513 w 6598103"/>
              <a:gd name="connsiteY1397" fmla="*/ 1397820 h 5875273"/>
              <a:gd name="connsiteX1398" fmla="*/ 753775 w 6598103"/>
              <a:gd name="connsiteY1398" fmla="*/ 1320368 h 5875273"/>
              <a:gd name="connsiteX1399" fmla="*/ 747865 w 6598103"/>
              <a:gd name="connsiteY1399" fmla="*/ 1303956 h 5875273"/>
              <a:gd name="connsiteX1400" fmla="*/ 766908 w 6598103"/>
              <a:gd name="connsiteY1400" fmla="*/ 1288857 h 5875273"/>
              <a:gd name="connsiteX1401" fmla="*/ 784638 w 6598103"/>
              <a:gd name="connsiteY1401" fmla="*/ 1258002 h 5875273"/>
              <a:gd name="connsiteX1402" fmla="*/ 801711 w 6598103"/>
              <a:gd name="connsiteY1402" fmla="*/ 1236995 h 5875273"/>
              <a:gd name="connsiteX1403" fmla="*/ 846363 w 6598103"/>
              <a:gd name="connsiteY1403" fmla="*/ 1225834 h 5875273"/>
              <a:gd name="connsiteX1404" fmla="*/ 880510 w 6598103"/>
              <a:gd name="connsiteY1404" fmla="*/ 1198261 h 5875273"/>
              <a:gd name="connsiteX1405" fmla="*/ 884450 w 6598103"/>
              <a:gd name="connsiteY1405" fmla="*/ 1188414 h 5875273"/>
              <a:gd name="connsiteX1406" fmla="*/ 927789 w 6598103"/>
              <a:gd name="connsiteY1406" fmla="*/ 1149024 h 5875273"/>
              <a:gd name="connsiteX1407" fmla="*/ 965875 w 6598103"/>
              <a:gd name="connsiteY1407" fmla="*/ 1124734 h 5875273"/>
              <a:gd name="connsiteX1408" fmla="*/ 980321 w 6598103"/>
              <a:gd name="connsiteY1408" fmla="*/ 1108978 h 5875273"/>
              <a:gd name="connsiteX1409" fmla="*/ 1018407 w 6598103"/>
              <a:gd name="connsiteY1409" fmla="*/ 1034795 h 5875273"/>
              <a:gd name="connsiteX1410" fmla="*/ 1035480 w 6598103"/>
              <a:gd name="connsiteY1410" fmla="*/ 1011162 h 5875273"/>
              <a:gd name="connsiteX1411" fmla="*/ 1107712 w 6598103"/>
              <a:gd name="connsiteY1411" fmla="*/ 959299 h 5875273"/>
              <a:gd name="connsiteX1412" fmla="*/ 1145799 w 6598103"/>
              <a:gd name="connsiteY1412" fmla="*/ 933039 h 5875273"/>
              <a:gd name="connsiteX1413" fmla="*/ 1154335 w 6598103"/>
              <a:gd name="connsiteY1413" fmla="*/ 927130 h 5875273"/>
              <a:gd name="connsiteX1414" fmla="*/ 1544388 w 6598103"/>
              <a:gd name="connsiteY1414" fmla="*/ 604793 h 5875273"/>
              <a:gd name="connsiteX1415" fmla="*/ 1588384 w 6598103"/>
              <a:gd name="connsiteY1415" fmla="*/ 560808 h 5875273"/>
              <a:gd name="connsiteX1416" fmla="*/ 1592981 w 6598103"/>
              <a:gd name="connsiteY1416" fmla="*/ 532579 h 5875273"/>
              <a:gd name="connsiteX1417" fmla="*/ 1535852 w 6598103"/>
              <a:gd name="connsiteY1417" fmla="*/ 552274 h 5875273"/>
              <a:gd name="connsiteX1418" fmla="*/ 1566714 w 6598103"/>
              <a:gd name="connsiteY1418" fmla="*/ 523388 h 5875273"/>
              <a:gd name="connsiteX1419" fmla="*/ 1598234 w 6598103"/>
              <a:gd name="connsiteY1419" fmla="*/ 495158 h 5875273"/>
              <a:gd name="connsiteX1420" fmla="*/ 1620560 w 6598103"/>
              <a:gd name="connsiteY1420" fmla="*/ 511571 h 5875273"/>
              <a:gd name="connsiteX1421" fmla="*/ 1643543 w 6598103"/>
              <a:gd name="connsiteY1421" fmla="*/ 457738 h 5875273"/>
              <a:gd name="connsiteX1422" fmla="*/ 1681629 w 6598103"/>
              <a:gd name="connsiteY1422" fmla="*/ 451174 h 5875273"/>
              <a:gd name="connsiteX1423" fmla="*/ 1691479 w 6598103"/>
              <a:gd name="connsiteY1423" fmla="*/ 445922 h 5875273"/>
              <a:gd name="connsiteX1424" fmla="*/ 1891102 w 6598103"/>
              <a:gd name="connsiteY1424" fmla="*/ 344166 h 5875273"/>
              <a:gd name="connsiteX1425" fmla="*/ 2084815 w 6598103"/>
              <a:gd name="connsiteY1425" fmla="*/ 254226 h 5875273"/>
              <a:gd name="connsiteX1426" fmla="*/ 2222056 w 6598103"/>
              <a:gd name="connsiteY1426" fmla="*/ 229280 h 5875273"/>
              <a:gd name="connsiteX1427" fmla="*/ 2343537 w 6598103"/>
              <a:gd name="connsiteY1427" fmla="*/ 227967 h 5875273"/>
              <a:gd name="connsiteX1428" fmla="*/ 2422336 w 6598103"/>
              <a:gd name="connsiteY1428" fmla="*/ 196455 h 5875273"/>
              <a:gd name="connsiteX1429" fmla="*/ 2330404 w 6598103"/>
              <a:gd name="connsiteY1429" fmla="*/ 198425 h 5875273"/>
              <a:gd name="connsiteX1430" fmla="*/ 2346820 w 6598103"/>
              <a:gd name="connsiteY1430" fmla="*/ 183325 h 5875273"/>
              <a:gd name="connsiteX1431" fmla="*/ 2450572 w 6598103"/>
              <a:gd name="connsiteY1431" fmla="*/ 153783 h 5875273"/>
              <a:gd name="connsiteX1432" fmla="*/ 2495882 w 6598103"/>
              <a:gd name="connsiteY1432" fmla="*/ 127523 h 5875273"/>
              <a:gd name="connsiteX1433" fmla="*/ 2556950 w 6598103"/>
              <a:gd name="connsiteY1433" fmla="*/ 97325 h 5875273"/>
              <a:gd name="connsiteX1434" fmla="*/ 2715860 w 6598103"/>
              <a:gd name="connsiteY1434" fmla="*/ 86164 h 5875273"/>
              <a:gd name="connsiteX1435" fmla="*/ 2727681 w 6598103"/>
              <a:gd name="connsiteY1435" fmla="*/ 118989 h 5875273"/>
              <a:gd name="connsiteX1436" fmla="*/ 2753290 w 6598103"/>
              <a:gd name="connsiteY1436" fmla="*/ 115050 h 5875273"/>
              <a:gd name="connsiteX1437" fmla="*/ 2755917 w 6598103"/>
              <a:gd name="connsiteY1437" fmla="*/ 80256 h 5875273"/>
              <a:gd name="connsiteX1438" fmla="*/ 2760513 w 6598103"/>
              <a:gd name="connsiteY1438" fmla="*/ 76317 h 5875273"/>
              <a:gd name="connsiteX1439" fmla="*/ 2923364 w 6598103"/>
              <a:gd name="connsiteY1439" fmla="*/ 38240 h 5875273"/>
              <a:gd name="connsiteX1440" fmla="*/ 3056009 w 6598103"/>
              <a:gd name="connsiteY1440" fmla="*/ 32989 h 5875273"/>
              <a:gd name="connsiteX1441" fmla="*/ 3061261 w 6598103"/>
              <a:gd name="connsiteY1441" fmla="*/ 29706 h 5875273"/>
              <a:gd name="connsiteX1442" fmla="*/ 3105257 w 6598103"/>
              <a:gd name="connsiteY1442" fmla="*/ 820 h 5875273"/>
              <a:gd name="connsiteX1443" fmla="*/ 3181019 w 6598103"/>
              <a:gd name="connsiteY1443" fmla="*/ 0 h 5875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</a:cxnLst>
            <a:rect l="l" t="t" r="r" b="b"/>
            <a:pathLst>
              <a:path w="6598103" h="5875273">
                <a:moveTo>
                  <a:pt x="3462270" y="5820949"/>
                </a:moveTo>
                <a:cubicBezTo>
                  <a:pt x="3458211" y="5819823"/>
                  <a:pt x="3453665" y="5820788"/>
                  <a:pt x="3448144" y="5825934"/>
                </a:cubicBezTo>
                <a:cubicBezTo>
                  <a:pt x="3458535" y="5826578"/>
                  <a:pt x="3466328" y="5827220"/>
                  <a:pt x="3473472" y="5828507"/>
                </a:cubicBezTo>
                <a:cubicBezTo>
                  <a:pt x="3469900" y="5825291"/>
                  <a:pt x="3466328" y="5822074"/>
                  <a:pt x="3462270" y="5820949"/>
                </a:cubicBezTo>
                <a:close/>
                <a:moveTo>
                  <a:pt x="3151713" y="5815642"/>
                </a:moveTo>
                <a:cubicBezTo>
                  <a:pt x="3151713" y="5816928"/>
                  <a:pt x="3151042" y="5818215"/>
                  <a:pt x="3151042" y="5819501"/>
                </a:cubicBezTo>
                <a:cubicBezTo>
                  <a:pt x="3156403" y="5820788"/>
                  <a:pt x="3161764" y="5821431"/>
                  <a:pt x="3167124" y="5822074"/>
                </a:cubicBezTo>
                <a:cubicBezTo>
                  <a:pt x="3167124" y="5820788"/>
                  <a:pt x="3167124" y="5820145"/>
                  <a:pt x="3167124" y="5818859"/>
                </a:cubicBezTo>
                <a:cubicBezTo>
                  <a:pt x="3162433" y="5817572"/>
                  <a:pt x="3157073" y="5816286"/>
                  <a:pt x="3151713" y="5815642"/>
                </a:cubicBezTo>
                <a:close/>
                <a:moveTo>
                  <a:pt x="4084991" y="5771653"/>
                </a:moveTo>
                <a:lnTo>
                  <a:pt x="4084860" y="5771945"/>
                </a:lnTo>
                <a:lnTo>
                  <a:pt x="4084333" y="5772310"/>
                </a:lnTo>
                <a:cubicBezTo>
                  <a:pt x="4084333" y="5772310"/>
                  <a:pt x="4084991" y="5771653"/>
                  <a:pt x="4084991" y="5771653"/>
                </a:cubicBezTo>
                <a:close/>
                <a:moveTo>
                  <a:pt x="4082110" y="5770957"/>
                </a:moveTo>
                <a:lnTo>
                  <a:pt x="4084987" y="5771352"/>
                </a:lnTo>
                <a:lnTo>
                  <a:pt x="4084330" y="5772008"/>
                </a:lnTo>
                <a:close/>
                <a:moveTo>
                  <a:pt x="2818986" y="5737821"/>
                </a:moveTo>
                <a:cubicBezTo>
                  <a:pt x="2813626" y="5737985"/>
                  <a:pt x="2807918" y="5739383"/>
                  <a:pt x="2801676" y="5742508"/>
                </a:cubicBezTo>
                <a:cubicBezTo>
                  <a:pt x="2822045" y="5753034"/>
                  <a:pt x="2839787" y="5758956"/>
                  <a:pt x="2862785" y="5756324"/>
                </a:cubicBezTo>
                <a:cubicBezTo>
                  <a:pt x="2848001" y="5747936"/>
                  <a:pt x="2835064" y="5737328"/>
                  <a:pt x="2818986" y="5737821"/>
                </a:cubicBezTo>
                <a:close/>
                <a:moveTo>
                  <a:pt x="3721018" y="5737230"/>
                </a:moveTo>
                <a:cubicBezTo>
                  <a:pt x="3704612" y="5735236"/>
                  <a:pt x="3689517" y="5738560"/>
                  <a:pt x="3677706" y="5752523"/>
                </a:cubicBezTo>
                <a:cubicBezTo>
                  <a:pt x="3692142" y="5749864"/>
                  <a:pt x="3707237" y="5747204"/>
                  <a:pt x="3722331" y="5743879"/>
                </a:cubicBezTo>
                <a:cubicBezTo>
                  <a:pt x="3721675" y="5741885"/>
                  <a:pt x="3721675" y="5739225"/>
                  <a:pt x="3721018" y="5737230"/>
                </a:cubicBezTo>
                <a:close/>
                <a:moveTo>
                  <a:pt x="3293763" y="5721566"/>
                </a:moveTo>
                <a:cubicBezTo>
                  <a:pt x="3317435" y="5732019"/>
                  <a:pt x="3341106" y="5730712"/>
                  <a:pt x="3364120" y="5721566"/>
                </a:cubicBezTo>
                <a:cubicBezTo>
                  <a:pt x="3340449" y="5721566"/>
                  <a:pt x="3317435" y="5721566"/>
                  <a:pt x="3293763" y="5721566"/>
                </a:cubicBezTo>
                <a:close/>
                <a:moveTo>
                  <a:pt x="3198337" y="5708701"/>
                </a:moveTo>
                <a:cubicBezTo>
                  <a:pt x="3198337" y="5711315"/>
                  <a:pt x="3197679" y="5713275"/>
                  <a:pt x="3197679" y="5715234"/>
                </a:cubicBezTo>
                <a:cubicBezTo>
                  <a:pt x="3208216" y="5716541"/>
                  <a:pt x="3218096" y="5717847"/>
                  <a:pt x="3227976" y="5719154"/>
                </a:cubicBezTo>
                <a:cubicBezTo>
                  <a:pt x="3228635" y="5717194"/>
                  <a:pt x="3228635" y="5715234"/>
                  <a:pt x="3228635" y="5713275"/>
                </a:cubicBezTo>
                <a:cubicBezTo>
                  <a:pt x="3218755" y="5711968"/>
                  <a:pt x="3208216" y="5710661"/>
                  <a:pt x="3198337" y="5708701"/>
                </a:cubicBezTo>
                <a:close/>
                <a:moveTo>
                  <a:pt x="2840673" y="5655231"/>
                </a:moveTo>
                <a:cubicBezTo>
                  <a:pt x="2866238" y="5680945"/>
                  <a:pt x="2897045" y="5688198"/>
                  <a:pt x="2929820" y="5686879"/>
                </a:cubicBezTo>
                <a:cubicBezTo>
                  <a:pt x="2929820" y="5684901"/>
                  <a:pt x="2930475" y="5682923"/>
                  <a:pt x="2931130" y="5680945"/>
                </a:cubicBezTo>
                <a:cubicBezTo>
                  <a:pt x="2916054" y="5678967"/>
                  <a:pt x="2900323" y="5677648"/>
                  <a:pt x="2885246" y="5675670"/>
                </a:cubicBezTo>
                <a:cubicBezTo>
                  <a:pt x="2884591" y="5671055"/>
                  <a:pt x="2883935" y="5666440"/>
                  <a:pt x="2883280" y="5661824"/>
                </a:cubicBezTo>
                <a:cubicBezTo>
                  <a:pt x="2868859" y="5659846"/>
                  <a:pt x="2855094" y="5657209"/>
                  <a:pt x="2840673" y="5655231"/>
                </a:cubicBezTo>
                <a:close/>
                <a:moveTo>
                  <a:pt x="3493873" y="5629099"/>
                </a:moveTo>
                <a:cubicBezTo>
                  <a:pt x="3486671" y="5631059"/>
                  <a:pt x="3479469" y="5633019"/>
                  <a:pt x="3472266" y="5634325"/>
                </a:cubicBezTo>
                <a:cubicBezTo>
                  <a:pt x="3472266" y="5636285"/>
                  <a:pt x="3472921" y="5637592"/>
                  <a:pt x="3472921" y="5639552"/>
                </a:cubicBezTo>
                <a:cubicBezTo>
                  <a:pt x="3480124" y="5638898"/>
                  <a:pt x="3487980" y="5638245"/>
                  <a:pt x="3495183" y="5637592"/>
                </a:cubicBezTo>
                <a:cubicBezTo>
                  <a:pt x="3494528" y="5634978"/>
                  <a:pt x="3494528" y="5631712"/>
                  <a:pt x="3493873" y="5629099"/>
                </a:cubicBezTo>
                <a:close/>
                <a:moveTo>
                  <a:pt x="4563155" y="5621058"/>
                </a:moveTo>
                <a:cubicBezTo>
                  <a:pt x="4554568" y="5625719"/>
                  <a:pt x="4546643" y="5630380"/>
                  <a:pt x="4538056" y="5635042"/>
                </a:cubicBezTo>
                <a:cubicBezTo>
                  <a:pt x="4539377" y="5637039"/>
                  <a:pt x="4541358" y="5639702"/>
                  <a:pt x="4542680" y="5642366"/>
                </a:cubicBezTo>
                <a:cubicBezTo>
                  <a:pt x="4550605" y="5637039"/>
                  <a:pt x="4557871" y="5631712"/>
                  <a:pt x="4565796" y="5626385"/>
                </a:cubicBezTo>
                <a:cubicBezTo>
                  <a:pt x="4565135" y="5624387"/>
                  <a:pt x="4563814" y="5623056"/>
                  <a:pt x="4563155" y="5621058"/>
                </a:cubicBezTo>
                <a:close/>
                <a:moveTo>
                  <a:pt x="4598361" y="5607389"/>
                </a:moveTo>
                <a:cubicBezTo>
                  <a:pt x="4593765" y="5616588"/>
                  <a:pt x="4593109" y="5622502"/>
                  <a:pt x="4589827" y="5625130"/>
                </a:cubicBezTo>
                <a:cubicBezTo>
                  <a:pt x="4566850" y="5641556"/>
                  <a:pt x="4543872" y="5656011"/>
                  <a:pt x="4513019" y="5653383"/>
                </a:cubicBezTo>
                <a:cubicBezTo>
                  <a:pt x="4504483" y="5652726"/>
                  <a:pt x="4494637" y="5657982"/>
                  <a:pt x="4485446" y="5661268"/>
                </a:cubicBezTo>
                <a:cubicBezTo>
                  <a:pt x="4461155" y="5671780"/>
                  <a:pt x="4436866" y="5683607"/>
                  <a:pt x="4411263" y="5693463"/>
                </a:cubicBezTo>
                <a:cubicBezTo>
                  <a:pt x="4403385" y="5696748"/>
                  <a:pt x="4394195" y="5702662"/>
                  <a:pt x="4385004" y="5690835"/>
                </a:cubicBezTo>
                <a:cubicBezTo>
                  <a:pt x="4383034" y="5688207"/>
                  <a:pt x="4360714" y="5694120"/>
                  <a:pt x="4359401" y="5699377"/>
                </a:cubicBezTo>
                <a:cubicBezTo>
                  <a:pt x="4354807" y="5712518"/>
                  <a:pt x="4344302" y="5712518"/>
                  <a:pt x="4338393" y="5711204"/>
                </a:cubicBezTo>
                <a:cubicBezTo>
                  <a:pt x="4327889" y="5708575"/>
                  <a:pt x="4320668" y="5711204"/>
                  <a:pt x="4313447" y="5715803"/>
                </a:cubicBezTo>
                <a:cubicBezTo>
                  <a:pt x="4260928" y="5748656"/>
                  <a:pt x="4203157" y="5764425"/>
                  <a:pt x="4142762" y="5772310"/>
                </a:cubicBezTo>
                <a:cubicBezTo>
                  <a:pt x="4122410" y="5775595"/>
                  <a:pt x="4102059" y="5779537"/>
                  <a:pt x="4079738" y="5783480"/>
                </a:cubicBezTo>
                <a:lnTo>
                  <a:pt x="4084860" y="5771945"/>
                </a:lnTo>
                <a:lnTo>
                  <a:pt x="4104849" y="5758101"/>
                </a:lnTo>
                <a:cubicBezTo>
                  <a:pt x="4112727" y="5756704"/>
                  <a:pt x="4121425" y="5757854"/>
                  <a:pt x="4130288" y="5759168"/>
                </a:cubicBezTo>
                <a:cubicBezTo>
                  <a:pt x="4136853" y="5759826"/>
                  <a:pt x="4146700" y="5761797"/>
                  <a:pt x="4149983" y="5757855"/>
                </a:cubicBezTo>
                <a:cubicBezTo>
                  <a:pt x="4159173" y="5746685"/>
                  <a:pt x="4172303" y="5746685"/>
                  <a:pt x="4184119" y="5744057"/>
                </a:cubicBezTo>
                <a:cubicBezTo>
                  <a:pt x="4242546" y="5731572"/>
                  <a:pt x="4296378" y="5704633"/>
                  <a:pt x="4352836" y="5684922"/>
                </a:cubicBezTo>
                <a:cubicBezTo>
                  <a:pt x="4413889" y="5663239"/>
                  <a:pt x="4474942" y="5640899"/>
                  <a:pt x="4535995" y="5620530"/>
                </a:cubicBezTo>
                <a:cubicBezTo>
                  <a:pt x="4554376" y="5613960"/>
                  <a:pt x="4574071" y="5611988"/>
                  <a:pt x="4598361" y="5607389"/>
                </a:cubicBezTo>
                <a:close/>
                <a:moveTo>
                  <a:pt x="4259080" y="5595730"/>
                </a:moveTo>
                <a:cubicBezTo>
                  <a:pt x="4236689" y="5606807"/>
                  <a:pt x="4214297" y="5618535"/>
                  <a:pt x="4191906" y="5629612"/>
                </a:cubicBezTo>
                <a:cubicBezTo>
                  <a:pt x="4192564" y="5630915"/>
                  <a:pt x="4193223" y="5632218"/>
                  <a:pt x="4193223" y="5633521"/>
                </a:cubicBezTo>
                <a:cubicBezTo>
                  <a:pt x="4216273" y="5629612"/>
                  <a:pt x="4238665" y="5625702"/>
                  <a:pt x="4261056" y="5621793"/>
                </a:cubicBezTo>
                <a:cubicBezTo>
                  <a:pt x="4260398" y="5612671"/>
                  <a:pt x="4259739" y="5604201"/>
                  <a:pt x="4259080" y="5595730"/>
                </a:cubicBezTo>
                <a:close/>
                <a:moveTo>
                  <a:pt x="4656253" y="5580453"/>
                </a:moveTo>
                <a:cubicBezTo>
                  <a:pt x="4649044" y="5603454"/>
                  <a:pt x="4630694" y="5610025"/>
                  <a:pt x="4611688" y="5614626"/>
                </a:cubicBezTo>
                <a:cubicBezTo>
                  <a:pt x="4610378" y="5612654"/>
                  <a:pt x="4609722" y="5610683"/>
                  <a:pt x="4608411" y="5609369"/>
                </a:cubicBezTo>
                <a:cubicBezTo>
                  <a:pt x="4624140" y="5599511"/>
                  <a:pt x="4639869" y="5590310"/>
                  <a:pt x="4656253" y="5580453"/>
                </a:cubicBezTo>
                <a:close/>
                <a:moveTo>
                  <a:pt x="4542602" y="5544270"/>
                </a:moveTo>
                <a:cubicBezTo>
                  <a:pt x="4515694" y="5556077"/>
                  <a:pt x="4492723" y="5567228"/>
                  <a:pt x="4468439" y="5575099"/>
                </a:cubicBezTo>
                <a:cubicBezTo>
                  <a:pt x="4444812" y="5583627"/>
                  <a:pt x="4419871" y="5588875"/>
                  <a:pt x="4394932" y="5595434"/>
                </a:cubicBezTo>
                <a:cubicBezTo>
                  <a:pt x="4395588" y="5596746"/>
                  <a:pt x="4395588" y="5598714"/>
                  <a:pt x="4396244" y="5600025"/>
                </a:cubicBezTo>
                <a:cubicBezTo>
                  <a:pt x="4408715" y="5598714"/>
                  <a:pt x="4421184" y="5598058"/>
                  <a:pt x="4438248" y="5596090"/>
                </a:cubicBezTo>
                <a:cubicBezTo>
                  <a:pt x="4431685" y="5600025"/>
                  <a:pt x="4429717" y="5601337"/>
                  <a:pt x="4423810" y="5605273"/>
                </a:cubicBezTo>
                <a:cubicBezTo>
                  <a:pt x="4463845" y="5606585"/>
                  <a:pt x="4492723" y="5589530"/>
                  <a:pt x="4515694" y="5571164"/>
                </a:cubicBezTo>
                <a:cubicBezTo>
                  <a:pt x="4529475" y="5567228"/>
                  <a:pt x="4535382" y="5582971"/>
                  <a:pt x="4548508" y="5573787"/>
                </a:cubicBezTo>
                <a:cubicBezTo>
                  <a:pt x="4544571" y="5569852"/>
                  <a:pt x="4538663" y="5567228"/>
                  <a:pt x="4538663" y="5564604"/>
                </a:cubicBezTo>
                <a:cubicBezTo>
                  <a:pt x="4538007" y="5559356"/>
                  <a:pt x="4540633" y="5553453"/>
                  <a:pt x="4542602" y="5544270"/>
                </a:cubicBezTo>
                <a:close/>
                <a:moveTo>
                  <a:pt x="2493024" y="5543064"/>
                </a:moveTo>
                <a:cubicBezTo>
                  <a:pt x="2493024" y="5545024"/>
                  <a:pt x="2492367" y="5546984"/>
                  <a:pt x="2491709" y="5548290"/>
                </a:cubicBezTo>
                <a:cubicBezTo>
                  <a:pt x="2502893" y="5551557"/>
                  <a:pt x="2514076" y="5555476"/>
                  <a:pt x="2525260" y="5558743"/>
                </a:cubicBezTo>
                <a:cubicBezTo>
                  <a:pt x="2525918" y="5556783"/>
                  <a:pt x="2526577" y="5555476"/>
                  <a:pt x="2527892" y="5553517"/>
                </a:cubicBezTo>
                <a:cubicBezTo>
                  <a:pt x="2516050" y="5550250"/>
                  <a:pt x="2504866" y="5546330"/>
                  <a:pt x="2493024" y="5543064"/>
                </a:cubicBezTo>
                <a:close/>
                <a:moveTo>
                  <a:pt x="4607230" y="5490650"/>
                </a:moveTo>
                <a:cubicBezTo>
                  <a:pt x="4601899" y="5494582"/>
                  <a:pt x="4596569" y="5498512"/>
                  <a:pt x="4587908" y="5505064"/>
                </a:cubicBezTo>
                <a:cubicBezTo>
                  <a:pt x="4604564" y="5507685"/>
                  <a:pt x="4607894" y="5501133"/>
                  <a:pt x="4611226" y="5492616"/>
                </a:cubicBezTo>
                <a:cubicBezTo>
                  <a:pt x="4609227" y="5491961"/>
                  <a:pt x="4607894" y="5489995"/>
                  <a:pt x="4607230" y="5490650"/>
                </a:cubicBezTo>
                <a:close/>
                <a:moveTo>
                  <a:pt x="3964355" y="5471502"/>
                </a:moveTo>
                <a:cubicBezTo>
                  <a:pt x="3935272" y="5471502"/>
                  <a:pt x="3933290" y="5472806"/>
                  <a:pt x="3925357" y="5495624"/>
                </a:cubicBezTo>
                <a:cubicBezTo>
                  <a:pt x="3939239" y="5487149"/>
                  <a:pt x="3949813" y="5480629"/>
                  <a:pt x="3964355" y="5471502"/>
                </a:cubicBezTo>
                <a:close/>
                <a:moveTo>
                  <a:pt x="4630479" y="5453404"/>
                </a:moveTo>
                <a:cubicBezTo>
                  <a:pt x="4626057" y="5454717"/>
                  <a:pt x="4623927" y="5459642"/>
                  <a:pt x="4619669" y="5469492"/>
                </a:cubicBezTo>
                <a:cubicBezTo>
                  <a:pt x="4630151" y="5467522"/>
                  <a:pt x="4639324" y="5466209"/>
                  <a:pt x="4649152" y="5464239"/>
                </a:cubicBezTo>
                <a:cubicBezTo>
                  <a:pt x="4651117" y="5463582"/>
                  <a:pt x="4653082" y="5460955"/>
                  <a:pt x="4655048" y="5458985"/>
                </a:cubicBezTo>
                <a:cubicBezTo>
                  <a:pt x="4641618" y="5454388"/>
                  <a:pt x="4634901" y="5452090"/>
                  <a:pt x="4630479" y="5453404"/>
                </a:cubicBezTo>
                <a:close/>
                <a:moveTo>
                  <a:pt x="2289486" y="5453008"/>
                </a:moveTo>
                <a:cubicBezTo>
                  <a:pt x="2292130" y="5463551"/>
                  <a:pt x="2293452" y="5469481"/>
                  <a:pt x="2295436" y="5476728"/>
                </a:cubicBezTo>
                <a:cubicBezTo>
                  <a:pt x="2304030" y="5475411"/>
                  <a:pt x="2310641" y="5474752"/>
                  <a:pt x="2317914" y="5473434"/>
                </a:cubicBezTo>
                <a:cubicBezTo>
                  <a:pt x="2317914" y="5471457"/>
                  <a:pt x="2318575" y="5469481"/>
                  <a:pt x="2319236" y="5468163"/>
                </a:cubicBezTo>
                <a:cubicBezTo>
                  <a:pt x="2310641" y="5463551"/>
                  <a:pt x="2302047" y="5459597"/>
                  <a:pt x="2289486" y="5453008"/>
                </a:cubicBezTo>
                <a:close/>
                <a:moveTo>
                  <a:pt x="4167229" y="5425337"/>
                </a:moveTo>
                <a:cubicBezTo>
                  <a:pt x="4158421" y="5423631"/>
                  <a:pt x="4152218" y="5431701"/>
                  <a:pt x="4145269" y="5434184"/>
                </a:cubicBezTo>
                <a:cubicBezTo>
                  <a:pt x="4145269" y="5436170"/>
                  <a:pt x="4145932" y="5438157"/>
                  <a:pt x="4145932" y="5440143"/>
                </a:cubicBezTo>
                <a:cubicBezTo>
                  <a:pt x="4155856" y="5437495"/>
                  <a:pt x="4165781" y="5434184"/>
                  <a:pt x="4177030" y="5430873"/>
                </a:cubicBezTo>
                <a:cubicBezTo>
                  <a:pt x="4173391" y="5427562"/>
                  <a:pt x="4170166" y="5425907"/>
                  <a:pt x="4167229" y="5425337"/>
                </a:cubicBezTo>
                <a:close/>
                <a:moveTo>
                  <a:pt x="4567003" y="5418836"/>
                </a:moveTo>
                <a:cubicBezTo>
                  <a:pt x="4556506" y="5427372"/>
                  <a:pt x="4549291" y="5432625"/>
                  <a:pt x="4542076" y="5438535"/>
                </a:cubicBezTo>
                <a:cubicBezTo>
                  <a:pt x="4557163" y="5437222"/>
                  <a:pt x="4557163" y="5437222"/>
                  <a:pt x="4567003" y="5418836"/>
                </a:cubicBezTo>
                <a:close/>
                <a:moveTo>
                  <a:pt x="2149808" y="5386673"/>
                </a:moveTo>
                <a:cubicBezTo>
                  <a:pt x="2149148" y="5388001"/>
                  <a:pt x="2147827" y="5389994"/>
                  <a:pt x="2147166" y="5391323"/>
                </a:cubicBezTo>
                <a:cubicBezTo>
                  <a:pt x="2152450" y="5394644"/>
                  <a:pt x="2157073" y="5397965"/>
                  <a:pt x="2162358" y="5401950"/>
                </a:cubicBezTo>
                <a:cubicBezTo>
                  <a:pt x="2163678" y="5399958"/>
                  <a:pt x="2164339" y="5397965"/>
                  <a:pt x="2165660" y="5396636"/>
                </a:cubicBezTo>
                <a:cubicBezTo>
                  <a:pt x="2160376" y="5393315"/>
                  <a:pt x="2155093" y="5389994"/>
                  <a:pt x="2149808" y="5386673"/>
                </a:cubicBezTo>
                <a:close/>
                <a:moveTo>
                  <a:pt x="4822293" y="5381446"/>
                </a:moveTo>
                <a:cubicBezTo>
                  <a:pt x="4767173" y="5412290"/>
                  <a:pt x="4715331" y="5441823"/>
                  <a:pt x="4663490" y="5470698"/>
                </a:cubicBezTo>
                <a:cubicBezTo>
                  <a:pt x="4726486" y="5458885"/>
                  <a:pt x="4811137" y="5418197"/>
                  <a:pt x="4822293" y="5381446"/>
                </a:cubicBezTo>
                <a:close/>
                <a:moveTo>
                  <a:pt x="2075824" y="5339685"/>
                </a:moveTo>
                <a:cubicBezTo>
                  <a:pt x="2071596" y="5339440"/>
                  <a:pt x="2067111" y="5339849"/>
                  <a:pt x="2062337" y="5340992"/>
                </a:cubicBezTo>
                <a:cubicBezTo>
                  <a:pt x="2077480" y="5346872"/>
                  <a:pt x="2092623" y="5352098"/>
                  <a:pt x="2107767" y="5357325"/>
                </a:cubicBezTo>
                <a:cubicBezTo>
                  <a:pt x="2098878" y="5347035"/>
                  <a:pt x="2088509" y="5340420"/>
                  <a:pt x="2075824" y="5339685"/>
                </a:cubicBezTo>
                <a:close/>
                <a:moveTo>
                  <a:pt x="4847509" y="5337625"/>
                </a:moveTo>
                <a:cubicBezTo>
                  <a:pt x="4840310" y="5344158"/>
                  <a:pt x="4834420" y="5349384"/>
                  <a:pt x="4825912" y="5357224"/>
                </a:cubicBezTo>
                <a:cubicBezTo>
                  <a:pt x="4842928" y="5357877"/>
                  <a:pt x="4854053" y="5358531"/>
                  <a:pt x="4847509" y="5337625"/>
                </a:cubicBezTo>
                <a:close/>
                <a:moveTo>
                  <a:pt x="4429292" y="5329584"/>
                </a:moveTo>
                <a:cubicBezTo>
                  <a:pt x="4360314" y="5372230"/>
                  <a:pt x="4280826" y="5386664"/>
                  <a:pt x="4203967" y="5408315"/>
                </a:cubicBezTo>
                <a:cubicBezTo>
                  <a:pt x="4205938" y="5424062"/>
                  <a:pt x="4213820" y="5422750"/>
                  <a:pt x="4222361" y="5420125"/>
                </a:cubicBezTo>
                <a:cubicBezTo>
                  <a:pt x="4283455" y="5401754"/>
                  <a:pt x="4344550" y="5383384"/>
                  <a:pt x="4401700" y="5354516"/>
                </a:cubicBezTo>
                <a:cubicBezTo>
                  <a:pt x="4412211" y="5349267"/>
                  <a:pt x="4422066" y="5342050"/>
                  <a:pt x="4431919" y="5335489"/>
                </a:cubicBezTo>
                <a:cubicBezTo>
                  <a:pt x="4431262" y="5333520"/>
                  <a:pt x="4429948" y="5331552"/>
                  <a:pt x="4429292" y="5329584"/>
                </a:cubicBezTo>
                <a:close/>
                <a:moveTo>
                  <a:pt x="5036670" y="5264857"/>
                </a:moveTo>
                <a:cubicBezTo>
                  <a:pt x="5040598" y="5287118"/>
                  <a:pt x="5024889" y="5283845"/>
                  <a:pt x="5015727" y="5287773"/>
                </a:cubicBezTo>
                <a:cubicBezTo>
                  <a:pt x="5015072" y="5285809"/>
                  <a:pt x="5013763" y="5284499"/>
                  <a:pt x="5012454" y="5282535"/>
                </a:cubicBezTo>
                <a:cubicBezTo>
                  <a:pt x="5020308" y="5277297"/>
                  <a:pt x="5027507" y="5271405"/>
                  <a:pt x="5036670" y="5264857"/>
                </a:cubicBezTo>
                <a:close/>
                <a:moveTo>
                  <a:pt x="1889386" y="5230636"/>
                </a:moveTo>
                <a:lnTo>
                  <a:pt x="1920242" y="5232478"/>
                </a:lnTo>
                <a:lnTo>
                  <a:pt x="1921107" y="5233008"/>
                </a:lnTo>
                <a:lnTo>
                  <a:pt x="1919342" y="5240176"/>
                </a:lnTo>
                <a:cubicBezTo>
                  <a:pt x="1918279" y="5242335"/>
                  <a:pt x="1916316" y="5243497"/>
                  <a:pt x="1912063" y="5241836"/>
                </a:cubicBezTo>
                <a:close/>
                <a:moveTo>
                  <a:pt x="1887920" y="5229912"/>
                </a:moveTo>
                <a:lnTo>
                  <a:pt x="1889386" y="5230636"/>
                </a:lnTo>
                <a:lnTo>
                  <a:pt x="1888649" y="5230592"/>
                </a:lnTo>
                <a:close/>
                <a:moveTo>
                  <a:pt x="5006975" y="5228674"/>
                </a:moveTo>
                <a:cubicBezTo>
                  <a:pt x="4999103" y="5237167"/>
                  <a:pt x="4990576" y="5246313"/>
                  <a:pt x="4982704" y="5254806"/>
                </a:cubicBezTo>
                <a:cubicBezTo>
                  <a:pt x="4997791" y="5252193"/>
                  <a:pt x="5007630" y="5245007"/>
                  <a:pt x="5006975" y="5228674"/>
                </a:cubicBezTo>
                <a:close/>
                <a:moveTo>
                  <a:pt x="1855692" y="5200934"/>
                </a:moveTo>
                <a:cubicBezTo>
                  <a:pt x="1866183" y="5210782"/>
                  <a:pt x="1877329" y="5220629"/>
                  <a:pt x="1887820" y="5230476"/>
                </a:cubicBezTo>
                <a:cubicBezTo>
                  <a:pt x="1887820" y="5229819"/>
                  <a:pt x="1887820" y="5229819"/>
                  <a:pt x="1887820" y="5229819"/>
                </a:cubicBezTo>
                <a:lnTo>
                  <a:pt x="1887920" y="5229912"/>
                </a:lnTo>
                <a:lnTo>
                  <a:pt x="1887855" y="5229880"/>
                </a:lnTo>
                <a:lnTo>
                  <a:pt x="1887855" y="5230545"/>
                </a:lnTo>
                <a:lnTo>
                  <a:pt x="1888649" y="5230592"/>
                </a:lnTo>
                <a:lnTo>
                  <a:pt x="1906835" y="5247544"/>
                </a:lnTo>
                <a:cubicBezTo>
                  <a:pt x="1935029" y="5264613"/>
                  <a:pt x="1963878" y="5281025"/>
                  <a:pt x="1992728" y="5297437"/>
                </a:cubicBezTo>
                <a:cubicBezTo>
                  <a:pt x="1997974" y="5300063"/>
                  <a:pt x="2003219" y="5302033"/>
                  <a:pt x="2008464" y="5304659"/>
                </a:cubicBezTo>
                <a:cubicBezTo>
                  <a:pt x="1983549" y="5274460"/>
                  <a:pt x="1955355" y="5250171"/>
                  <a:pt x="1921260" y="5233102"/>
                </a:cubicBezTo>
                <a:lnTo>
                  <a:pt x="1921107" y="5233008"/>
                </a:lnTo>
                <a:lnTo>
                  <a:pt x="1921223" y="5232537"/>
                </a:lnTo>
                <a:lnTo>
                  <a:pt x="1920242" y="5232478"/>
                </a:lnTo>
                <a:lnTo>
                  <a:pt x="1890197" y="5214064"/>
                </a:lnTo>
                <a:cubicBezTo>
                  <a:pt x="1879296" y="5208648"/>
                  <a:pt x="1867822" y="5204217"/>
                  <a:pt x="1855692" y="5200934"/>
                </a:cubicBezTo>
                <a:close/>
                <a:moveTo>
                  <a:pt x="5138265" y="5158319"/>
                </a:moveTo>
                <a:cubicBezTo>
                  <a:pt x="5132429" y="5162308"/>
                  <a:pt x="5126592" y="5166297"/>
                  <a:pt x="5121405" y="5170287"/>
                </a:cubicBezTo>
                <a:cubicBezTo>
                  <a:pt x="5122053" y="5172282"/>
                  <a:pt x="5123351" y="5173612"/>
                  <a:pt x="5124649" y="5175606"/>
                </a:cubicBezTo>
                <a:cubicBezTo>
                  <a:pt x="5130483" y="5170952"/>
                  <a:pt x="5135671" y="5166962"/>
                  <a:pt x="5141507" y="5162973"/>
                </a:cubicBezTo>
                <a:cubicBezTo>
                  <a:pt x="5140210" y="5161643"/>
                  <a:pt x="5139562" y="5159649"/>
                  <a:pt x="5138265" y="5158319"/>
                </a:cubicBezTo>
                <a:close/>
                <a:moveTo>
                  <a:pt x="1787346" y="5137413"/>
                </a:moveTo>
                <a:cubicBezTo>
                  <a:pt x="1804468" y="5156308"/>
                  <a:pt x="1804468" y="5156308"/>
                  <a:pt x="1825539" y="5151747"/>
                </a:cubicBezTo>
                <a:cubicBezTo>
                  <a:pt x="1811711" y="5146535"/>
                  <a:pt x="1802492" y="5143277"/>
                  <a:pt x="1787346" y="5137413"/>
                </a:cubicBezTo>
                <a:close/>
                <a:moveTo>
                  <a:pt x="5146009" y="5114994"/>
                </a:moveTo>
                <a:lnTo>
                  <a:pt x="5146172" y="5115026"/>
                </a:lnTo>
                <a:lnTo>
                  <a:pt x="5145736" y="5115338"/>
                </a:lnTo>
                <a:lnTo>
                  <a:pt x="5145772" y="5115231"/>
                </a:lnTo>
                <a:close/>
                <a:moveTo>
                  <a:pt x="5145862" y="5114964"/>
                </a:moveTo>
                <a:lnTo>
                  <a:pt x="5145986" y="5114989"/>
                </a:lnTo>
                <a:lnTo>
                  <a:pt x="5145803" y="5115138"/>
                </a:lnTo>
                <a:close/>
                <a:moveTo>
                  <a:pt x="5146141" y="5114862"/>
                </a:moveTo>
                <a:lnTo>
                  <a:pt x="5146009" y="5114994"/>
                </a:lnTo>
                <a:lnTo>
                  <a:pt x="5145986" y="5114989"/>
                </a:lnTo>
                <a:close/>
                <a:moveTo>
                  <a:pt x="1581145" y="5096807"/>
                </a:moveTo>
                <a:cubicBezTo>
                  <a:pt x="1580494" y="5098755"/>
                  <a:pt x="1579191" y="5100054"/>
                  <a:pt x="1577888" y="5102002"/>
                </a:cubicBezTo>
                <a:cubicBezTo>
                  <a:pt x="1583100" y="5105899"/>
                  <a:pt x="1588964" y="5109796"/>
                  <a:pt x="1594177" y="5113692"/>
                </a:cubicBezTo>
                <a:cubicBezTo>
                  <a:pt x="1594828" y="5112393"/>
                  <a:pt x="1596131" y="5111095"/>
                  <a:pt x="1596783" y="5110445"/>
                </a:cubicBezTo>
                <a:cubicBezTo>
                  <a:pt x="1591570" y="5105899"/>
                  <a:pt x="1586358" y="5101353"/>
                  <a:pt x="1581145" y="5096807"/>
                </a:cubicBezTo>
                <a:close/>
                <a:moveTo>
                  <a:pt x="5147596" y="5096003"/>
                </a:moveTo>
                <a:cubicBezTo>
                  <a:pt x="5148916" y="5096660"/>
                  <a:pt x="5150237" y="5097316"/>
                  <a:pt x="5151558" y="5097973"/>
                </a:cubicBezTo>
                <a:lnTo>
                  <a:pt x="5145862" y="5114964"/>
                </a:lnTo>
                <a:lnTo>
                  <a:pt x="5133066" y="5112420"/>
                </a:lnTo>
                <a:cubicBezTo>
                  <a:pt x="5138348" y="5106510"/>
                  <a:pt x="5142972" y="5101256"/>
                  <a:pt x="5147596" y="5096003"/>
                </a:cubicBezTo>
                <a:close/>
                <a:moveTo>
                  <a:pt x="1519191" y="5034894"/>
                </a:moveTo>
                <a:cubicBezTo>
                  <a:pt x="1530334" y="5046654"/>
                  <a:pt x="1537544" y="5055147"/>
                  <a:pt x="1547377" y="5066253"/>
                </a:cubicBezTo>
                <a:cubicBezTo>
                  <a:pt x="1549343" y="5044040"/>
                  <a:pt x="1549343" y="5044040"/>
                  <a:pt x="1519191" y="5034894"/>
                </a:cubicBezTo>
                <a:close/>
                <a:moveTo>
                  <a:pt x="1628456" y="4972579"/>
                </a:moveTo>
                <a:cubicBezTo>
                  <a:pt x="1627145" y="4973891"/>
                  <a:pt x="1625834" y="4975859"/>
                  <a:pt x="1624524" y="4977827"/>
                </a:cubicBezTo>
                <a:cubicBezTo>
                  <a:pt x="1667126" y="5017183"/>
                  <a:pt x="1709728" y="5057196"/>
                  <a:pt x="1751674" y="5097209"/>
                </a:cubicBezTo>
                <a:cubicBezTo>
                  <a:pt x="1760850" y="5093929"/>
                  <a:pt x="1768715" y="5091961"/>
                  <a:pt x="1780512" y="5088026"/>
                </a:cubicBezTo>
                <a:cubicBezTo>
                  <a:pt x="1768715" y="5082122"/>
                  <a:pt x="1757573" y="5072939"/>
                  <a:pt x="1754296" y="5075562"/>
                </a:cubicBezTo>
                <a:cubicBezTo>
                  <a:pt x="1737255" y="5085402"/>
                  <a:pt x="1732012" y="5070971"/>
                  <a:pt x="1724802" y="5063755"/>
                </a:cubicBezTo>
                <a:cubicBezTo>
                  <a:pt x="1703829" y="5042765"/>
                  <a:pt x="1684166" y="5020463"/>
                  <a:pt x="1663193" y="4999473"/>
                </a:cubicBezTo>
                <a:cubicBezTo>
                  <a:pt x="1652706" y="4989634"/>
                  <a:pt x="1640254" y="4981106"/>
                  <a:pt x="1628456" y="4972579"/>
                </a:cubicBezTo>
                <a:close/>
                <a:moveTo>
                  <a:pt x="1750360" y="4896997"/>
                </a:moveTo>
                <a:cubicBezTo>
                  <a:pt x="1770109" y="4931129"/>
                  <a:pt x="1839230" y="4993485"/>
                  <a:pt x="1853712" y="4992172"/>
                </a:cubicBezTo>
                <a:cubicBezTo>
                  <a:pt x="1856346" y="4988890"/>
                  <a:pt x="1859637" y="4984952"/>
                  <a:pt x="1862929" y="4981013"/>
                </a:cubicBezTo>
                <a:cubicBezTo>
                  <a:pt x="1850421" y="4962635"/>
                  <a:pt x="1833305" y="4950820"/>
                  <a:pt x="1814214" y="4943600"/>
                </a:cubicBezTo>
                <a:cubicBezTo>
                  <a:pt x="1802365" y="4939661"/>
                  <a:pt x="1794465" y="4933097"/>
                  <a:pt x="1785908" y="4925877"/>
                </a:cubicBezTo>
                <a:cubicBezTo>
                  <a:pt x="1774058" y="4915375"/>
                  <a:pt x="1764184" y="4903561"/>
                  <a:pt x="1750360" y="4896997"/>
                </a:cubicBezTo>
                <a:close/>
                <a:moveTo>
                  <a:pt x="5356240" y="4865638"/>
                </a:moveTo>
                <a:cubicBezTo>
                  <a:pt x="5356240" y="4870877"/>
                  <a:pt x="5358202" y="4876771"/>
                  <a:pt x="5356240" y="4878735"/>
                </a:cubicBezTo>
                <a:cubicBezTo>
                  <a:pt x="5332036" y="4903619"/>
                  <a:pt x="5307179" y="4927847"/>
                  <a:pt x="5282976" y="4952075"/>
                </a:cubicBezTo>
                <a:lnTo>
                  <a:pt x="5281012" y="4950766"/>
                </a:lnTo>
                <a:cubicBezTo>
                  <a:pt x="5298674" y="4911476"/>
                  <a:pt x="5327458" y="4878735"/>
                  <a:pt x="5356240" y="4865638"/>
                </a:cubicBezTo>
                <a:close/>
                <a:moveTo>
                  <a:pt x="1474565" y="4816188"/>
                </a:moveTo>
                <a:cubicBezTo>
                  <a:pt x="1494311" y="4846421"/>
                  <a:pt x="1515373" y="4875340"/>
                  <a:pt x="1548941" y="4891771"/>
                </a:cubicBezTo>
                <a:cubicBezTo>
                  <a:pt x="1528537" y="4861538"/>
                  <a:pt x="1505501" y="4835248"/>
                  <a:pt x="1474565" y="4816188"/>
                </a:cubicBezTo>
                <a:close/>
                <a:moveTo>
                  <a:pt x="1510078" y="4619996"/>
                </a:moveTo>
                <a:cubicBezTo>
                  <a:pt x="1508776" y="4621323"/>
                  <a:pt x="1506824" y="4622650"/>
                  <a:pt x="1505522" y="4623977"/>
                </a:cubicBezTo>
                <a:cubicBezTo>
                  <a:pt x="1508776" y="4627293"/>
                  <a:pt x="1512031" y="4630610"/>
                  <a:pt x="1515937" y="4633263"/>
                </a:cubicBezTo>
                <a:cubicBezTo>
                  <a:pt x="1515937" y="4633263"/>
                  <a:pt x="1517889" y="4631273"/>
                  <a:pt x="1519191" y="4629946"/>
                </a:cubicBezTo>
                <a:cubicBezTo>
                  <a:pt x="1515937" y="4626630"/>
                  <a:pt x="1513333" y="4623313"/>
                  <a:pt x="1510078" y="4619996"/>
                </a:cubicBezTo>
                <a:close/>
                <a:moveTo>
                  <a:pt x="1156121" y="4476873"/>
                </a:moveTo>
                <a:cubicBezTo>
                  <a:pt x="1153463" y="4485410"/>
                  <a:pt x="1152135" y="4493289"/>
                  <a:pt x="1167412" y="4496573"/>
                </a:cubicBezTo>
                <a:cubicBezTo>
                  <a:pt x="1162098" y="4488036"/>
                  <a:pt x="1159442" y="4482783"/>
                  <a:pt x="1156121" y="4476873"/>
                </a:cubicBezTo>
                <a:close/>
                <a:moveTo>
                  <a:pt x="1173844" y="4341789"/>
                </a:moveTo>
                <a:cubicBezTo>
                  <a:pt x="1184431" y="4353566"/>
                  <a:pt x="1193695" y="4363381"/>
                  <a:pt x="1205605" y="4375158"/>
                </a:cubicBezTo>
                <a:cubicBezTo>
                  <a:pt x="1199650" y="4345061"/>
                  <a:pt x="1198326" y="4343752"/>
                  <a:pt x="1173844" y="4341789"/>
                </a:cubicBezTo>
                <a:close/>
                <a:moveTo>
                  <a:pt x="5532319" y="4325306"/>
                </a:moveTo>
                <a:cubicBezTo>
                  <a:pt x="5527715" y="4325960"/>
                  <a:pt x="5522452" y="4329233"/>
                  <a:pt x="5519820" y="4332505"/>
                </a:cubicBezTo>
                <a:cubicBezTo>
                  <a:pt x="5516530" y="4337087"/>
                  <a:pt x="5515873" y="4342977"/>
                  <a:pt x="5512583" y="4353448"/>
                </a:cubicBezTo>
                <a:cubicBezTo>
                  <a:pt x="5524425" y="4351485"/>
                  <a:pt x="5531662" y="4352139"/>
                  <a:pt x="5535609" y="4348867"/>
                </a:cubicBezTo>
                <a:cubicBezTo>
                  <a:pt x="5539557" y="4345595"/>
                  <a:pt x="5541530" y="4338396"/>
                  <a:pt x="5541530" y="4332505"/>
                </a:cubicBezTo>
                <a:cubicBezTo>
                  <a:pt x="5541530" y="4329888"/>
                  <a:pt x="5535609" y="4325306"/>
                  <a:pt x="5532319" y="4325306"/>
                </a:cubicBezTo>
                <a:close/>
                <a:moveTo>
                  <a:pt x="6451826" y="3724390"/>
                </a:moveTo>
                <a:lnTo>
                  <a:pt x="6443862" y="3831063"/>
                </a:lnTo>
                <a:cubicBezTo>
                  <a:pt x="6430325" y="3937567"/>
                  <a:pt x="6401767" y="4042130"/>
                  <a:pt x="6372097" y="4150020"/>
                </a:cubicBezTo>
                <a:cubicBezTo>
                  <a:pt x="6370779" y="4142137"/>
                  <a:pt x="6370119" y="4139510"/>
                  <a:pt x="6370119" y="4136883"/>
                </a:cubicBezTo>
                <a:cubicBezTo>
                  <a:pt x="6370779" y="4133598"/>
                  <a:pt x="6371439" y="4130314"/>
                  <a:pt x="6372097" y="4126373"/>
                </a:cubicBezTo>
                <a:cubicBezTo>
                  <a:pt x="6389240" y="4045579"/>
                  <a:pt x="6407702" y="3964785"/>
                  <a:pt x="6422206" y="3883335"/>
                </a:cubicBezTo>
                <a:cubicBezTo>
                  <a:pt x="6428801" y="3846550"/>
                  <a:pt x="6428141" y="3807796"/>
                  <a:pt x="6430119" y="3770355"/>
                </a:cubicBezTo>
                <a:cubicBezTo>
                  <a:pt x="6430779" y="3761159"/>
                  <a:pt x="6430779" y="3752619"/>
                  <a:pt x="6432097" y="3743423"/>
                </a:cubicBezTo>
                <a:cubicBezTo>
                  <a:pt x="6432427" y="3737512"/>
                  <a:pt x="6433911" y="3732421"/>
                  <a:pt x="6437042" y="3728973"/>
                </a:cubicBezTo>
                <a:close/>
                <a:moveTo>
                  <a:pt x="6451852" y="3724042"/>
                </a:moveTo>
                <a:lnTo>
                  <a:pt x="6451877" y="3724066"/>
                </a:lnTo>
                <a:lnTo>
                  <a:pt x="6451877" y="3724375"/>
                </a:lnTo>
                <a:lnTo>
                  <a:pt x="6451826" y="3724390"/>
                </a:lnTo>
                <a:close/>
                <a:moveTo>
                  <a:pt x="6452387" y="3723591"/>
                </a:moveTo>
                <a:lnTo>
                  <a:pt x="6452229" y="3724418"/>
                </a:lnTo>
                <a:lnTo>
                  <a:pt x="6451877" y="3724066"/>
                </a:lnTo>
                <a:lnTo>
                  <a:pt x="6451877" y="3723718"/>
                </a:lnTo>
                <a:lnTo>
                  <a:pt x="6451852" y="3724042"/>
                </a:lnTo>
                <a:lnTo>
                  <a:pt x="6451571" y="3723761"/>
                </a:lnTo>
                <a:close/>
                <a:moveTo>
                  <a:pt x="6269931" y="3323440"/>
                </a:moveTo>
                <a:cubicBezTo>
                  <a:pt x="6267979" y="3324094"/>
                  <a:pt x="6265378" y="3324748"/>
                  <a:pt x="6262776" y="3325402"/>
                </a:cubicBezTo>
                <a:cubicBezTo>
                  <a:pt x="6264727" y="3337177"/>
                  <a:pt x="6266028" y="3349606"/>
                  <a:pt x="6267329" y="3362035"/>
                </a:cubicBezTo>
                <a:cubicBezTo>
                  <a:pt x="6274483" y="3361381"/>
                  <a:pt x="6278385" y="3360727"/>
                  <a:pt x="6284888" y="3359418"/>
                </a:cubicBezTo>
                <a:cubicBezTo>
                  <a:pt x="6279035" y="3346335"/>
                  <a:pt x="6274483" y="3335215"/>
                  <a:pt x="6269931" y="3323440"/>
                </a:cubicBezTo>
                <a:close/>
                <a:moveTo>
                  <a:pt x="360245" y="3280824"/>
                </a:moveTo>
                <a:cubicBezTo>
                  <a:pt x="353697" y="3315008"/>
                  <a:pt x="353697" y="3315008"/>
                  <a:pt x="364173" y="3329470"/>
                </a:cubicBezTo>
                <a:cubicBezTo>
                  <a:pt x="372030" y="3313035"/>
                  <a:pt x="376613" y="3298574"/>
                  <a:pt x="360245" y="3280824"/>
                </a:cubicBezTo>
                <a:close/>
                <a:moveTo>
                  <a:pt x="6305342" y="3042419"/>
                </a:moveTo>
                <a:cubicBezTo>
                  <a:pt x="6298156" y="3066814"/>
                  <a:pt x="6298156" y="3066814"/>
                  <a:pt x="6313834" y="3075386"/>
                </a:cubicBezTo>
                <a:cubicBezTo>
                  <a:pt x="6310568" y="3062858"/>
                  <a:pt x="6307955" y="3052308"/>
                  <a:pt x="6305342" y="3042419"/>
                </a:cubicBezTo>
                <a:close/>
                <a:moveTo>
                  <a:pt x="6166854" y="3031162"/>
                </a:moveTo>
                <a:cubicBezTo>
                  <a:pt x="6167509" y="3040383"/>
                  <a:pt x="6162269" y="3052239"/>
                  <a:pt x="6175372" y="3062119"/>
                </a:cubicBezTo>
                <a:cubicBezTo>
                  <a:pt x="6175372" y="3048945"/>
                  <a:pt x="6179957" y="3038407"/>
                  <a:pt x="6166854" y="3031162"/>
                </a:cubicBezTo>
                <a:close/>
                <a:moveTo>
                  <a:pt x="5733262" y="2867535"/>
                </a:moveTo>
                <a:cubicBezTo>
                  <a:pt x="5731947" y="2870818"/>
                  <a:pt x="5731290" y="2871475"/>
                  <a:pt x="5731290" y="2872132"/>
                </a:cubicBezTo>
                <a:cubicBezTo>
                  <a:pt x="5738523" y="2947666"/>
                  <a:pt x="5746413" y="3023200"/>
                  <a:pt x="5754305" y="3098078"/>
                </a:cubicBezTo>
                <a:cubicBezTo>
                  <a:pt x="5754963" y="3103333"/>
                  <a:pt x="5764168" y="3107273"/>
                  <a:pt x="5770086" y="3112528"/>
                </a:cubicBezTo>
                <a:cubicBezTo>
                  <a:pt x="5758249" y="3134203"/>
                  <a:pt x="5746413" y="3157848"/>
                  <a:pt x="5754305" y="3184778"/>
                </a:cubicBezTo>
                <a:cubicBezTo>
                  <a:pt x="5756277" y="3185435"/>
                  <a:pt x="5758907" y="3186092"/>
                  <a:pt x="5760880" y="3186748"/>
                </a:cubicBezTo>
                <a:cubicBezTo>
                  <a:pt x="5764168" y="3171641"/>
                  <a:pt x="5768113" y="3155878"/>
                  <a:pt x="5771401" y="3140771"/>
                </a:cubicBezTo>
                <a:cubicBezTo>
                  <a:pt x="5772717" y="3141428"/>
                  <a:pt x="5774031" y="3141428"/>
                  <a:pt x="5775346" y="3141428"/>
                </a:cubicBezTo>
                <a:cubicBezTo>
                  <a:pt x="5775346" y="3151280"/>
                  <a:pt x="5775346" y="3160475"/>
                  <a:pt x="5775346" y="3172955"/>
                </a:cubicBezTo>
                <a:cubicBezTo>
                  <a:pt x="5787183" y="3169671"/>
                  <a:pt x="5796388" y="3167701"/>
                  <a:pt x="5808224" y="3164417"/>
                </a:cubicBezTo>
                <a:cubicBezTo>
                  <a:pt x="5808224" y="3153907"/>
                  <a:pt x="5808883" y="3147339"/>
                  <a:pt x="5807567" y="3140114"/>
                </a:cubicBezTo>
                <a:cubicBezTo>
                  <a:pt x="5802306" y="3092823"/>
                  <a:pt x="5798361" y="3044875"/>
                  <a:pt x="5789155" y="2998241"/>
                </a:cubicBezTo>
                <a:cubicBezTo>
                  <a:pt x="5782579" y="2964087"/>
                  <a:pt x="5768771" y="2931246"/>
                  <a:pt x="5756936" y="2898405"/>
                </a:cubicBezTo>
                <a:cubicBezTo>
                  <a:pt x="5752989" y="2886582"/>
                  <a:pt x="5745098" y="2874759"/>
                  <a:pt x="5733262" y="2867535"/>
                </a:cubicBezTo>
                <a:close/>
                <a:moveTo>
                  <a:pt x="5956055" y="2826528"/>
                </a:moveTo>
                <a:cubicBezTo>
                  <a:pt x="5944221" y="2847529"/>
                  <a:pt x="5943562" y="2848186"/>
                  <a:pt x="5948165" y="2858030"/>
                </a:cubicBezTo>
                <a:cubicBezTo>
                  <a:pt x="5968547" y="2904628"/>
                  <a:pt x="5974464" y="2954507"/>
                  <a:pt x="5969862" y="3003729"/>
                </a:cubicBezTo>
                <a:cubicBezTo>
                  <a:pt x="5966575" y="3037201"/>
                  <a:pt x="5974464" y="3066735"/>
                  <a:pt x="5981040" y="3097581"/>
                </a:cubicBezTo>
                <a:cubicBezTo>
                  <a:pt x="5985642" y="3118583"/>
                  <a:pt x="5991560" y="3139584"/>
                  <a:pt x="5996819" y="3160586"/>
                </a:cubicBezTo>
                <a:cubicBezTo>
                  <a:pt x="5998134" y="3166493"/>
                  <a:pt x="6001421" y="3172399"/>
                  <a:pt x="6003394" y="3178306"/>
                </a:cubicBezTo>
                <a:cubicBezTo>
                  <a:pt x="6000764" y="3059515"/>
                  <a:pt x="6006681" y="2940068"/>
                  <a:pt x="5956055" y="2826528"/>
                </a:cubicBezTo>
                <a:close/>
                <a:moveTo>
                  <a:pt x="6087800" y="2817682"/>
                </a:moveTo>
                <a:cubicBezTo>
                  <a:pt x="6085821" y="2818339"/>
                  <a:pt x="6083841" y="2818997"/>
                  <a:pt x="6081862" y="2818997"/>
                </a:cubicBezTo>
                <a:cubicBezTo>
                  <a:pt x="6085821" y="2848567"/>
                  <a:pt x="6090439" y="2877480"/>
                  <a:pt x="6095716" y="2912964"/>
                </a:cubicBezTo>
                <a:cubicBezTo>
                  <a:pt x="6101654" y="2904422"/>
                  <a:pt x="6107592" y="2899822"/>
                  <a:pt x="6106932" y="2896537"/>
                </a:cubicBezTo>
                <a:cubicBezTo>
                  <a:pt x="6100994" y="2870252"/>
                  <a:pt x="6094398" y="2843967"/>
                  <a:pt x="6087800" y="2817682"/>
                </a:cubicBezTo>
                <a:close/>
                <a:moveTo>
                  <a:pt x="80516" y="2757378"/>
                </a:moveTo>
                <a:cubicBezTo>
                  <a:pt x="82551" y="2758043"/>
                  <a:pt x="84586" y="2758707"/>
                  <a:pt x="85943" y="2759372"/>
                </a:cubicBezTo>
                <a:cubicBezTo>
                  <a:pt x="83908" y="2764691"/>
                  <a:pt x="81194" y="2770010"/>
                  <a:pt x="79159" y="2774665"/>
                </a:cubicBezTo>
                <a:cubicBezTo>
                  <a:pt x="77802" y="2774665"/>
                  <a:pt x="76446" y="2774000"/>
                  <a:pt x="75088" y="2773335"/>
                </a:cubicBezTo>
                <a:cubicBezTo>
                  <a:pt x="77124" y="2768016"/>
                  <a:pt x="79159" y="2762697"/>
                  <a:pt x="80516" y="2757378"/>
                </a:cubicBezTo>
                <a:close/>
                <a:moveTo>
                  <a:pt x="64114" y="2705113"/>
                </a:moveTo>
                <a:cubicBezTo>
                  <a:pt x="41720" y="2724742"/>
                  <a:pt x="41720" y="2724742"/>
                  <a:pt x="54234" y="2738482"/>
                </a:cubicBezTo>
                <a:cubicBezTo>
                  <a:pt x="59504" y="2728668"/>
                  <a:pt x="72676" y="2722779"/>
                  <a:pt x="64114" y="2705113"/>
                </a:cubicBezTo>
                <a:close/>
                <a:moveTo>
                  <a:pt x="6168678" y="2449421"/>
                </a:moveTo>
                <a:cubicBezTo>
                  <a:pt x="6163381" y="2456636"/>
                  <a:pt x="6159407" y="2461883"/>
                  <a:pt x="6155434" y="2467788"/>
                </a:cubicBezTo>
                <a:cubicBezTo>
                  <a:pt x="6161393" y="2475003"/>
                  <a:pt x="6166692" y="2480907"/>
                  <a:pt x="6171989" y="2486810"/>
                </a:cubicBezTo>
                <a:cubicBezTo>
                  <a:pt x="6189206" y="2474347"/>
                  <a:pt x="6189206" y="2471723"/>
                  <a:pt x="6168678" y="2449421"/>
                </a:cubicBezTo>
                <a:close/>
                <a:moveTo>
                  <a:pt x="6067929" y="2192528"/>
                </a:moveTo>
                <a:cubicBezTo>
                  <a:pt x="6064181" y="2192661"/>
                  <a:pt x="6059498" y="2193646"/>
                  <a:pt x="6053254" y="2194958"/>
                </a:cubicBezTo>
                <a:cubicBezTo>
                  <a:pt x="6053911" y="2222525"/>
                  <a:pt x="6073630" y="2252718"/>
                  <a:pt x="6044052" y="2277659"/>
                </a:cubicBezTo>
                <a:cubicBezTo>
                  <a:pt x="6038136" y="2268470"/>
                  <a:pt x="6033535" y="2260594"/>
                  <a:pt x="6028277" y="2252718"/>
                </a:cubicBezTo>
                <a:cubicBezTo>
                  <a:pt x="6026962" y="2253374"/>
                  <a:pt x="6025647" y="2254030"/>
                  <a:pt x="6024334" y="2254686"/>
                </a:cubicBezTo>
                <a:cubicBezTo>
                  <a:pt x="6025647" y="2263219"/>
                  <a:pt x="6030906" y="2273721"/>
                  <a:pt x="6027620" y="2279628"/>
                </a:cubicBezTo>
                <a:cubicBezTo>
                  <a:pt x="6022361" y="2289473"/>
                  <a:pt x="6025647" y="2294068"/>
                  <a:pt x="6032221" y="2299319"/>
                </a:cubicBezTo>
                <a:cubicBezTo>
                  <a:pt x="6055884" y="2319665"/>
                  <a:pt x="6069686" y="2347232"/>
                  <a:pt x="6082174" y="2375455"/>
                </a:cubicBezTo>
                <a:cubicBezTo>
                  <a:pt x="6084147" y="2380707"/>
                  <a:pt x="6086776" y="2385957"/>
                  <a:pt x="6090062" y="2395146"/>
                </a:cubicBezTo>
                <a:cubicBezTo>
                  <a:pt x="6094006" y="2388582"/>
                  <a:pt x="6095321" y="2385957"/>
                  <a:pt x="6096636" y="2382675"/>
                </a:cubicBezTo>
                <a:cubicBezTo>
                  <a:pt x="6105180" y="2355765"/>
                  <a:pt x="6101237" y="2329511"/>
                  <a:pt x="6092035" y="2303257"/>
                </a:cubicBezTo>
                <a:cubicBezTo>
                  <a:pt x="6083489" y="2279628"/>
                  <a:pt x="6075602" y="2255999"/>
                  <a:pt x="6067714" y="2232370"/>
                </a:cubicBezTo>
                <a:cubicBezTo>
                  <a:pt x="6067057" y="2230401"/>
                  <a:pt x="6069029" y="2227776"/>
                  <a:pt x="6069029" y="2225807"/>
                </a:cubicBezTo>
                <a:cubicBezTo>
                  <a:pt x="6077573" y="2226463"/>
                  <a:pt x="6084804" y="2227120"/>
                  <a:pt x="6093348" y="2228432"/>
                </a:cubicBezTo>
                <a:cubicBezTo>
                  <a:pt x="6082011" y="2199389"/>
                  <a:pt x="6079176" y="2192128"/>
                  <a:pt x="6067929" y="2192528"/>
                </a:cubicBezTo>
                <a:close/>
                <a:moveTo>
                  <a:pt x="5984125" y="2141463"/>
                </a:moveTo>
                <a:cubicBezTo>
                  <a:pt x="5982799" y="2142774"/>
                  <a:pt x="5981474" y="2144739"/>
                  <a:pt x="5980147" y="2146050"/>
                </a:cubicBezTo>
                <a:cubicBezTo>
                  <a:pt x="5984125" y="2155222"/>
                  <a:pt x="5990089" y="2159153"/>
                  <a:pt x="6004671" y="2156532"/>
                </a:cubicBezTo>
                <a:cubicBezTo>
                  <a:pt x="5996056" y="2149980"/>
                  <a:pt x="5990089" y="2145394"/>
                  <a:pt x="5984125" y="2141463"/>
                </a:cubicBezTo>
                <a:close/>
                <a:moveTo>
                  <a:pt x="6089873" y="2129000"/>
                </a:moveTo>
                <a:cubicBezTo>
                  <a:pt x="6082666" y="2151261"/>
                  <a:pt x="6082666" y="2151261"/>
                  <a:pt x="6100356" y="2151916"/>
                </a:cubicBezTo>
                <a:cubicBezTo>
                  <a:pt x="6096425" y="2143404"/>
                  <a:pt x="6093148" y="2136202"/>
                  <a:pt x="6089873" y="2129000"/>
                </a:cubicBezTo>
                <a:close/>
                <a:moveTo>
                  <a:pt x="5920648" y="2026884"/>
                </a:moveTo>
                <a:cubicBezTo>
                  <a:pt x="5931784" y="2052401"/>
                  <a:pt x="5940957" y="2073338"/>
                  <a:pt x="5950785" y="2093621"/>
                </a:cubicBezTo>
                <a:cubicBezTo>
                  <a:pt x="5956025" y="2077918"/>
                  <a:pt x="5942267" y="2050438"/>
                  <a:pt x="5920648" y="2026884"/>
                </a:cubicBezTo>
                <a:close/>
                <a:moveTo>
                  <a:pt x="5953211" y="2009596"/>
                </a:moveTo>
                <a:cubicBezTo>
                  <a:pt x="5956502" y="2049662"/>
                  <a:pt x="5967690" y="2080533"/>
                  <a:pt x="5988090" y="2107463"/>
                </a:cubicBezTo>
                <a:cubicBezTo>
                  <a:pt x="5991381" y="2111403"/>
                  <a:pt x="5994672" y="2116658"/>
                  <a:pt x="5997304" y="2117315"/>
                </a:cubicBezTo>
                <a:cubicBezTo>
                  <a:pt x="6019679" y="2117315"/>
                  <a:pt x="6022311" y="2136363"/>
                  <a:pt x="6030866" y="2149499"/>
                </a:cubicBezTo>
                <a:cubicBezTo>
                  <a:pt x="6038105" y="2160665"/>
                  <a:pt x="6046661" y="2169203"/>
                  <a:pt x="6063771" y="2164605"/>
                </a:cubicBezTo>
                <a:cubicBezTo>
                  <a:pt x="6061139" y="2160008"/>
                  <a:pt x="6059164" y="2156067"/>
                  <a:pt x="6055873" y="2153439"/>
                </a:cubicBezTo>
                <a:cubicBezTo>
                  <a:pt x="6039421" y="2140303"/>
                  <a:pt x="6031525" y="2121912"/>
                  <a:pt x="6022311" y="2102865"/>
                </a:cubicBezTo>
                <a:cubicBezTo>
                  <a:pt x="6011781" y="2079219"/>
                  <a:pt x="5996645" y="2057544"/>
                  <a:pt x="5982167" y="2035869"/>
                </a:cubicBezTo>
                <a:cubicBezTo>
                  <a:pt x="5975586" y="2027330"/>
                  <a:pt x="5965715" y="2020762"/>
                  <a:pt x="5953211" y="2009596"/>
                </a:cubicBezTo>
                <a:close/>
                <a:moveTo>
                  <a:pt x="5794409" y="1838330"/>
                </a:moveTo>
                <a:cubicBezTo>
                  <a:pt x="5808816" y="1877088"/>
                  <a:pt x="5828461" y="1909277"/>
                  <a:pt x="5857930" y="1938839"/>
                </a:cubicBezTo>
                <a:cubicBezTo>
                  <a:pt x="5852692" y="1896796"/>
                  <a:pt x="5824533" y="1852782"/>
                  <a:pt x="5794409" y="1838330"/>
                </a:cubicBezTo>
                <a:close/>
                <a:moveTo>
                  <a:pt x="5750984" y="1711946"/>
                </a:moveTo>
                <a:cubicBezTo>
                  <a:pt x="5745263" y="1711936"/>
                  <a:pt x="5737897" y="1712554"/>
                  <a:pt x="5728074" y="1713378"/>
                </a:cubicBezTo>
                <a:cubicBezTo>
                  <a:pt x="5748374" y="1737109"/>
                  <a:pt x="5767365" y="1758862"/>
                  <a:pt x="5788321" y="1783252"/>
                </a:cubicBezTo>
                <a:cubicBezTo>
                  <a:pt x="5789630" y="1775342"/>
                  <a:pt x="5791595" y="1772705"/>
                  <a:pt x="5790941" y="1770728"/>
                </a:cubicBezTo>
                <a:cubicBezTo>
                  <a:pt x="5787666" y="1760180"/>
                  <a:pt x="5783736" y="1750293"/>
                  <a:pt x="5779807" y="1740405"/>
                </a:cubicBezTo>
                <a:cubicBezTo>
                  <a:pt x="5770475" y="1717663"/>
                  <a:pt x="5768143" y="1711977"/>
                  <a:pt x="5750984" y="1711946"/>
                </a:cubicBezTo>
                <a:close/>
                <a:moveTo>
                  <a:pt x="5665777" y="1575803"/>
                </a:moveTo>
                <a:cubicBezTo>
                  <a:pt x="5657276" y="1583017"/>
                  <a:pt x="5651391" y="1588263"/>
                  <a:pt x="5644854" y="1594165"/>
                </a:cubicBezTo>
                <a:cubicBezTo>
                  <a:pt x="5663162" y="1619742"/>
                  <a:pt x="5681471" y="1644006"/>
                  <a:pt x="5699127" y="1668270"/>
                </a:cubicBezTo>
                <a:cubicBezTo>
                  <a:pt x="5697165" y="1633513"/>
                  <a:pt x="5688010" y="1603347"/>
                  <a:pt x="5665777" y="1575803"/>
                </a:cubicBezTo>
                <a:close/>
                <a:moveTo>
                  <a:pt x="572502" y="1525951"/>
                </a:moveTo>
                <a:cubicBezTo>
                  <a:pt x="565938" y="1544244"/>
                  <a:pt x="559374" y="1561883"/>
                  <a:pt x="551497" y="1583442"/>
                </a:cubicBezTo>
                <a:cubicBezTo>
                  <a:pt x="566594" y="1580829"/>
                  <a:pt x="572502" y="1571682"/>
                  <a:pt x="582347" y="1540977"/>
                </a:cubicBezTo>
                <a:cubicBezTo>
                  <a:pt x="583660" y="1536404"/>
                  <a:pt x="579722" y="1531177"/>
                  <a:pt x="578409" y="1525951"/>
                </a:cubicBezTo>
                <a:cubicBezTo>
                  <a:pt x="576440" y="1525951"/>
                  <a:pt x="574470" y="1525951"/>
                  <a:pt x="572502" y="1525951"/>
                </a:cubicBezTo>
                <a:close/>
                <a:moveTo>
                  <a:pt x="5743201" y="1504241"/>
                </a:moveTo>
                <a:cubicBezTo>
                  <a:pt x="5744515" y="1534437"/>
                  <a:pt x="5754368" y="1556755"/>
                  <a:pt x="5768164" y="1576449"/>
                </a:cubicBezTo>
                <a:cubicBezTo>
                  <a:pt x="5779331" y="1592860"/>
                  <a:pt x="5792469" y="1607957"/>
                  <a:pt x="5803637" y="1623712"/>
                </a:cubicBezTo>
                <a:cubicBezTo>
                  <a:pt x="5814804" y="1638810"/>
                  <a:pt x="5824002" y="1654564"/>
                  <a:pt x="5834511" y="1670319"/>
                </a:cubicBezTo>
                <a:cubicBezTo>
                  <a:pt x="5832541" y="1671631"/>
                  <a:pt x="5830570" y="1673601"/>
                  <a:pt x="5828599" y="1674914"/>
                </a:cubicBezTo>
                <a:cubicBezTo>
                  <a:pt x="5820717" y="1667693"/>
                  <a:pt x="5811520" y="1661129"/>
                  <a:pt x="5804951" y="1651939"/>
                </a:cubicBezTo>
                <a:cubicBezTo>
                  <a:pt x="5795754" y="1638810"/>
                  <a:pt x="5789184" y="1624368"/>
                  <a:pt x="5780645" y="1609927"/>
                </a:cubicBezTo>
                <a:cubicBezTo>
                  <a:pt x="5773419" y="1598111"/>
                  <a:pt x="5765535" y="1586951"/>
                  <a:pt x="5758310" y="1576449"/>
                </a:cubicBezTo>
                <a:cubicBezTo>
                  <a:pt x="5747143" y="1585638"/>
                  <a:pt x="5738603" y="1592203"/>
                  <a:pt x="5731376" y="1599424"/>
                </a:cubicBezTo>
                <a:cubicBezTo>
                  <a:pt x="5725465" y="1605988"/>
                  <a:pt x="5718238" y="1613209"/>
                  <a:pt x="5717581" y="1621086"/>
                </a:cubicBezTo>
                <a:cubicBezTo>
                  <a:pt x="5715611" y="1639466"/>
                  <a:pt x="5745828" y="1673601"/>
                  <a:pt x="5768164" y="1680821"/>
                </a:cubicBezTo>
                <a:cubicBezTo>
                  <a:pt x="5764879" y="1670975"/>
                  <a:pt x="5761594" y="1661785"/>
                  <a:pt x="5758967" y="1651939"/>
                </a:cubicBezTo>
                <a:cubicBezTo>
                  <a:pt x="5769477" y="1657190"/>
                  <a:pt x="5774732" y="1665067"/>
                  <a:pt x="5781302" y="1671631"/>
                </a:cubicBezTo>
                <a:cubicBezTo>
                  <a:pt x="5789184" y="1679508"/>
                  <a:pt x="5797725" y="1686073"/>
                  <a:pt x="5804951" y="1693950"/>
                </a:cubicBezTo>
                <a:cubicBezTo>
                  <a:pt x="5812177" y="1701171"/>
                  <a:pt x="5818746" y="1708392"/>
                  <a:pt x="5825315" y="1715613"/>
                </a:cubicBezTo>
                <a:cubicBezTo>
                  <a:pt x="5820059" y="1721520"/>
                  <a:pt x="5816118" y="1726115"/>
                  <a:pt x="5812833" y="1730054"/>
                </a:cubicBezTo>
                <a:cubicBezTo>
                  <a:pt x="5820059" y="1746465"/>
                  <a:pt x="5826629" y="1761563"/>
                  <a:pt x="5833198" y="1776661"/>
                </a:cubicBezTo>
                <a:cubicBezTo>
                  <a:pt x="5843052" y="1770753"/>
                  <a:pt x="5850934" y="1766158"/>
                  <a:pt x="5856847" y="1762876"/>
                </a:cubicBezTo>
                <a:cubicBezTo>
                  <a:pt x="5872612" y="1795041"/>
                  <a:pt x="5884437" y="1826550"/>
                  <a:pt x="5902174" y="1854120"/>
                </a:cubicBezTo>
                <a:cubicBezTo>
                  <a:pt x="5952099" y="1930923"/>
                  <a:pt x="6004653" y="2006413"/>
                  <a:pt x="6055893" y="2082559"/>
                </a:cubicBezTo>
                <a:cubicBezTo>
                  <a:pt x="6058521" y="2086498"/>
                  <a:pt x="6061148" y="2091093"/>
                  <a:pt x="6065089" y="2092405"/>
                </a:cubicBezTo>
                <a:cubicBezTo>
                  <a:pt x="6080198" y="2097000"/>
                  <a:pt x="6095308" y="2100283"/>
                  <a:pt x="6110416" y="2104878"/>
                </a:cubicBezTo>
                <a:cubicBezTo>
                  <a:pt x="6116986" y="2084528"/>
                  <a:pt x="6117643" y="2081903"/>
                  <a:pt x="6107789" y="2074026"/>
                </a:cubicBezTo>
                <a:cubicBezTo>
                  <a:pt x="6087424" y="2056958"/>
                  <a:pt x="6077571" y="2033983"/>
                  <a:pt x="6069688" y="2009695"/>
                </a:cubicBezTo>
                <a:cubicBezTo>
                  <a:pt x="6036843" y="1914512"/>
                  <a:pt x="5981005" y="1833114"/>
                  <a:pt x="5916626" y="1756968"/>
                </a:cubicBezTo>
                <a:cubicBezTo>
                  <a:pt x="5904145" y="1741870"/>
                  <a:pt x="5890349" y="1728085"/>
                  <a:pt x="5875897" y="1711674"/>
                </a:cubicBezTo>
                <a:cubicBezTo>
                  <a:pt x="5881153" y="1707735"/>
                  <a:pt x="5885752" y="1703797"/>
                  <a:pt x="5892978" y="1698545"/>
                </a:cubicBezTo>
                <a:cubicBezTo>
                  <a:pt x="5870642" y="1661129"/>
                  <a:pt x="5850934" y="1623712"/>
                  <a:pt x="5827285" y="1588265"/>
                </a:cubicBezTo>
                <a:cubicBezTo>
                  <a:pt x="5812177" y="1565289"/>
                  <a:pt x="5792469" y="1544940"/>
                  <a:pt x="5773419" y="1524590"/>
                </a:cubicBezTo>
                <a:cubicBezTo>
                  <a:pt x="5766193" y="1516713"/>
                  <a:pt x="5755682" y="1512118"/>
                  <a:pt x="5743201" y="1504241"/>
                </a:cubicBezTo>
                <a:close/>
                <a:moveTo>
                  <a:pt x="5573693" y="1423834"/>
                </a:moveTo>
                <a:cubicBezTo>
                  <a:pt x="5582913" y="1441051"/>
                  <a:pt x="5589498" y="1454294"/>
                  <a:pt x="5596740" y="1468862"/>
                </a:cubicBezTo>
                <a:cubicBezTo>
                  <a:pt x="5611885" y="1443699"/>
                  <a:pt x="5608593" y="1436415"/>
                  <a:pt x="5573693" y="1423834"/>
                </a:cubicBezTo>
                <a:close/>
                <a:moveTo>
                  <a:pt x="5438557" y="1327360"/>
                </a:moveTo>
                <a:cubicBezTo>
                  <a:pt x="5431994" y="1329989"/>
                  <a:pt x="5426089" y="1331960"/>
                  <a:pt x="5416900" y="1335246"/>
                </a:cubicBezTo>
                <a:cubicBezTo>
                  <a:pt x="5480558" y="1420665"/>
                  <a:pt x="5549469" y="1496239"/>
                  <a:pt x="5633470" y="1557356"/>
                </a:cubicBezTo>
                <a:cubicBezTo>
                  <a:pt x="5638721" y="1561298"/>
                  <a:pt x="5645939" y="1562613"/>
                  <a:pt x="5655127" y="1566556"/>
                </a:cubicBezTo>
                <a:cubicBezTo>
                  <a:pt x="5661034" y="1550127"/>
                  <a:pt x="5666284" y="1535669"/>
                  <a:pt x="5672191" y="1519240"/>
                </a:cubicBezTo>
                <a:cubicBezTo>
                  <a:pt x="5666284" y="1519897"/>
                  <a:pt x="5664315" y="1519240"/>
                  <a:pt x="5663003" y="1519897"/>
                </a:cubicBezTo>
                <a:cubicBezTo>
                  <a:pt x="5653815" y="1524497"/>
                  <a:pt x="5647908" y="1536326"/>
                  <a:pt x="5634783" y="1532383"/>
                </a:cubicBezTo>
                <a:cubicBezTo>
                  <a:pt x="5619032" y="1527783"/>
                  <a:pt x="5624283" y="1513325"/>
                  <a:pt x="5619689" y="1503468"/>
                </a:cubicBezTo>
                <a:cubicBezTo>
                  <a:pt x="5616407" y="1495582"/>
                  <a:pt x="5615096" y="1487039"/>
                  <a:pt x="5601969" y="1492296"/>
                </a:cubicBezTo>
                <a:cubicBezTo>
                  <a:pt x="5602626" y="1496239"/>
                  <a:pt x="5602626" y="1500839"/>
                  <a:pt x="5602626" y="1504782"/>
                </a:cubicBezTo>
                <a:cubicBezTo>
                  <a:pt x="5603282" y="1508068"/>
                  <a:pt x="5603282" y="1512011"/>
                  <a:pt x="5603938" y="1515297"/>
                </a:cubicBezTo>
                <a:cubicBezTo>
                  <a:pt x="5561281" y="1440380"/>
                  <a:pt x="5502873" y="1381235"/>
                  <a:pt x="5438557" y="1327360"/>
                </a:cubicBezTo>
                <a:close/>
                <a:moveTo>
                  <a:pt x="5361016" y="1271872"/>
                </a:moveTo>
                <a:cubicBezTo>
                  <a:pt x="5372777" y="1284335"/>
                  <a:pt x="5384536" y="1296798"/>
                  <a:pt x="5396296" y="1309261"/>
                </a:cubicBezTo>
                <a:cubicBezTo>
                  <a:pt x="5397602" y="1290895"/>
                  <a:pt x="5391723" y="1285647"/>
                  <a:pt x="5361016" y="1271872"/>
                </a:cubicBezTo>
                <a:close/>
                <a:moveTo>
                  <a:pt x="1179875" y="1205941"/>
                </a:moveTo>
                <a:cubicBezTo>
                  <a:pt x="1168666" y="1209236"/>
                  <a:pt x="1160754" y="1211873"/>
                  <a:pt x="1151524" y="1214509"/>
                </a:cubicBezTo>
                <a:cubicBezTo>
                  <a:pt x="1150205" y="1223077"/>
                  <a:pt x="1148886" y="1231644"/>
                  <a:pt x="1146908" y="1246144"/>
                </a:cubicBezTo>
                <a:cubicBezTo>
                  <a:pt x="1160754" y="1231644"/>
                  <a:pt x="1178556" y="1227690"/>
                  <a:pt x="1179875" y="1205941"/>
                </a:cubicBezTo>
                <a:close/>
                <a:moveTo>
                  <a:pt x="5296734" y="1202316"/>
                </a:moveTo>
                <a:cubicBezTo>
                  <a:pt x="5295430" y="1203595"/>
                  <a:pt x="5294779" y="1204875"/>
                  <a:pt x="5293477" y="1206154"/>
                </a:cubicBezTo>
                <a:cubicBezTo>
                  <a:pt x="5299340" y="1209352"/>
                  <a:pt x="5304553" y="1213189"/>
                  <a:pt x="5310417" y="1216388"/>
                </a:cubicBezTo>
                <a:cubicBezTo>
                  <a:pt x="5311069" y="1215108"/>
                  <a:pt x="5311720" y="1213829"/>
                  <a:pt x="5312371" y="1212550"/>
                </a:cubicBezTo>
                <a:cubicBezTo>
                  <a:pt x="5307159" y="1209352"/>
                  <a:pt x="5301946" y="1205514"/>
                  <a:pt x="5296734" y="1202316"/>
                </a:cubicBezTo>
                <a:close/>
                <a:moveTo>
                  <a:pt x="1281453" y="1141617"/>
                </a:moveTo>
                <a:cubicBezTo>
                  <a:pt x="1267779" y="1156079"/>
                  <a:pt x="1253453" y="1171198"/>
                  <a:pt x="1239778" y="1185660"/>
                </a:cubicBezTo>
                <a:cubicBezTo>
                  <a:pt x="1241081" y="1186975"/>
                  <a:pt x="1243034" y="1188948"/>
                  <a:pt x="1244336" y="1190262"/>
                </a:cubicBezTo>
                <a:cubicBezTo>
                  <a:pt x="1261267" y="1178429"/>
                  <a:pt x="1279500" y="1167911"/>
                  <a:pt x="1286012" y="1146218"/>
                </a:cubicBezTo>
                <a:cubicBezTo>
                  <a:pt x="1284709" y="1144903"/>
                  <a:pt x="1283407" y="1142930"/>
                  <a:pt x="1281453" y="1141617"/>
                </a:cubicBezTo>
                <a:close/>
                <a:moveTo>
                  <a:pt x="1243692" y="1134374"/>
                </a:moveTo>
                <a:cubicBezTo>
                  <a:pt x="1235155" y="1144949"/>
                  <a:pt x="1226618" y="1154864"/>
                  <a:pt x="1225305" y="1173371"/>
                </a:cubicBezTo>
                <a:cubicBezTo>
                  <a:pt x="1242378" y="1162135"/>
                  <a:pt x="1245005" y="1148916"/>
                  <a:pt x="1243692" y="1134374"/>
                </a:cubicBezTo>
                <a:close/>
                <a:moveTo>
                  <a:pt x="5520599" y="1056398"/>
                </a:moveTo>
                <a:lnTo>
                  <a:pt x="5532998" y="1058987"/>
                </a:lnTo>
                <a:cubicBezTo>
                  <a:pt x="5542450" y="1062029"/>
                  <a:pt x="5541590" y="1067493"/>
                  <a:pt x="5538153" y="1089344"/>
                </a:cubicBezTo>
                <a:cubicBezTo>
                  <a:pt x="5529314" y="1086364"/>
                  <a:pt x="5525386" y="1081232"/>
                  <a:pt x="5523423" y="1075190"/>
                </a:cubicBezTo>
                <a:close/>
                <a:moveTo>
                  <a:pt x="5519926" y="1056258"/>
                </a:moveTo>
                <a:lnTo>
                  <a:pt x="5519971" y="1056266"/>
                </a:lnTo>
                <a:lnTo>
                  <a:pt x="5519778" y="1056459"/>
                </a:lnTo>
                <a:lnTo>
                  <a:pt x="5519739" y="1056426"/>
                </a:lnTo>
                <a:close/>
                <a:moveTo>
                  <a:pt x="5520475" y="1055573"/>
                </a:moveTo>
                <a:lnTo>
                  <a:pt x="5520599" y="1056398"/>
                </a:lnTo>
                <a:lnTo>
                  <a:pt x="5519971" y="1056266"/>
                </a:lnTo>
                <a:lnTo>
                  <a:pt x="5520435" y="1055803"/>
                </a:lnTo>
                <a:lnTo>
                  <a:pt x="5519926" y="1056258"/>
                </a:lnTo>
                <a:lnTo>
                  <a:pt x="5519820" y="1056235"/>
                </a:lnTo>
                <a:close/>
                <a:moveTo>
                  <a:pt x="1363039" y="1051964"/>
                </a:moveTo>
                <a:cubicBezTo>
                  <a:pt x="1343251" y="1061763"/>
                  <a:pt x="1327421" y="1071563"/>
                  <a:pt x="1330060" y="1099002"/>
                </a:cubicBezTo>
                <a:cubicBezTo>
                  <a:pt x="1344570" y="1093122"/>
                  <a:pt x="1357762" y="1091162"/>
                  <a:pt x="1363698" y="1074829"/>
                </a:cubicBezTo>
                <a:cubicBezTo>
                  <a:pt x="1356443" y="1076135"/>
                  <a:pt x="1351166" y="1076789"/>
                  <a:pt x="1345890" y="1077443"/>
                </a:cubicBezTo>
                <a:cubicBezTo>
                  <a:pt x="1343911" y="1063070"/>
                  <a:pt x="1369635" y="1071563"/>
                  <a:pt x="1363039" y="1051964"/>
                </a:cubicBezTo>
                <a:close/>
                <a:moveTo>
                  <a:pt x="1165891" y="1028243"/>
                </a:moveTo>
                <a:cubicBezTo>
                  <a:pt x="1152129" y="1039417"/>
                  <a:pt x="1137711" y="1050591"/>
                  <a:pt x="1121982" y="1063079"/>
                </a:cubicBezTo>
                <a:cubicBezTo>
                  <a:pt x="1145575" y="1069652"/>
                  <a:pt x="1159993" y="1059136"/>
                  <a:pt x="1169824" y="1033501"/>
                </a:cubicBezTo>
                <a:cubicBezTo>
                  <a:pt x="1168513" y="1031529"/>
                  <a:pt x="1167202" y="1030214"/>
                  <a:pt x="1165891" y="1028243"/>
                </a:cubicBezTo>
                <a:close/>
                <a:moveTo>
                  <a:pt x="1599597" y="892356"/>
                </a:moveTo>
                <a:cubicBezTo>
                  <a:pt x="1579171" y="894969"/>
                  <a:pt x="1564018" y="904115"/>
                  <a:pt x="1552157" y="923714"/>
                </a:cubicBezTo>
                <a:cubicBezTo>
                  <a:pt x="1576536" y="921754"/>
                  <a:pt x="1590372" y="911302"/>
                  <a:pt x="1599597" y="892356"/>
                </a:cubicBezTo>
                <a:close/>
                <a:moveTo>
                  <a:pt x="1555374" y="878281"/>
                </a:moveTo>
                <a:cubicBezTo>
                  <a:pt x="1537679" y="883561"/>
                  <a:pt x="1519984" y="889501"/>
                  <a:pt x="1507532" y="913259"/>
                </a:cubicBezTo>
                <a:cubicBezTo>
                  <a:pt x="1529814" y="904020"/>
                  <a:pt x="1544888" y="894120"/>
                  <a:pt x="1555374" y="878281"/>
                </a:cubicBezTo>
                <a:close/>
                <a:moveTo>
                  <a:pt x="1649408" y="865416"/>
                </a:moveTo>
                <a:cubicBezTo>
                  <a:pt x="1644790" y="875887"/>
                  <a:pt x="1641491" y="885051"/>
                  <a:pt x="1638192" y="893558"/>
                </a:cubicBezTo>
                <a:cubicBezTo>
                  <a:pt x="1663923" y="885051"/>
                  <a:pt x="1663923" y="885051"/>
                  <a:pt x="1649408" y="865416"/>
                </a:cubicBezTo>
                <a:close/>
                <a:moveTo>
                  <a:pt x="1655078" y="819226"/>
                </a:moveTo>
                <a:cubicBezTo>
                  <a:pt x="1619691" y="813959"/>
                  <a:pt x="1607240" y="838978"/>
                  <a:pt x="1589547" y="855438"/>
                </a:cubicBezTo>
                <a:cubicBezTo>
                  <a:pt x="1591512" y="858072"/>
                  <a:pt x="1592823" y="859389"/>
                  <a:pt x="1592823" y="859389"/>
                </a:cubicBezTo>
                <a:cubicBezTo>
                  <a:pt x="1612483" y="846879"/>
                  <a:pt x="1632142" y="834369"/>
                  <a:pt x="1655078" y="819226"/>
                </a:cubicBezTo>
                <a:close/>
                <a:moveTo>
                  <a:pt x="1755734" y="793055"/>
                </a:moveTo>
                <a:cubicBezTo>
                  <a:pt x="1726209" y="812764"/>
                  <a:pt x="1700620" y="829845"/>
                  <a:pt x="1674376" y="847585"/>
                </a:cubicBezTo>
                <a:cubicBezTo>
                  <a:pt x="1675688" y="855468"/>
                  <a:pt x="1677000" y="862038"/>
                  <a:pt x="1679625" y="873864"/>
                </a:cubicBezTo>
                <a:cubicBezTo>
                  <a:pt x="1689466" y="869265"/>
                  <a:pt x="1700620" y="866636"/>
                  <a:pt x="1701933" y="862038"/>
                </a:cubicBezTo>
                <a:cubicBezTo>
                  <a:pt x="1707838" y="841672"/>
                  <a:pt x="1723584" y="833788"/>
                  <a:pt x="1738019" y="823276"/>
                </a:cubicBezTo>
                <a:cubicBezTo>
                  <a:pt x="1747205" y="817363"/>
                  <a:pt x="1756390" y="810793"/>
                  <a:pt x="1755734" y="793055"/>
                </a:cubicBezTo>
                <a:close/>
                <a:moveTo>
                  <a:pt x="4914664" y="715158"/>
                </a:moveTo>
                <a:cubicBezTo>
                  <a:pt x="4910713" y="715690"/>
                  <a:pt x="4906887" y="717206"/>
                  <a:pt x="4903101" y="719664"/>
                </a:cubicBezTo>
                <a:cubicBezTo>
                  <a:pt x="4920218" y="728186"/>
                  <a:pt x="4936019" y="739984"/>
                  <a:pt x="4955769" y="738018"/>
                </a:cubicBezTo>
                <a:cubicBezTo>
                  <a:pt x="4939475" y="720811"/>
                  <a:pt x="4926514" y="713560"/>
                  <a:pt x="4914664" y="715158"/>
                </a:cubicBezTo>
                <a:close/>
                <a:moveTo>
                  <a:pt x="2038192" y="632205"/>
                </a:moveTo>
                <a:cubicBezTo>
                  <a:pt x="2002705" y="630234"/>
                  <a:pt x="1978390" y="645346"/>
                  <a:pt x="1981018" y="668345"/>
                </a:cubicBezTo>
                <a:cubicBezTo>
                  <a:pt x="1994162" y="664403"/>
                  <a:pt x="2007305" y="660461"/>
                  <a:pt x="2021106" y="655860"/>
                </a:cubicBezTo>
                <a:cubicBezTo>
                  <a:pt x="2021762" y="658489"/>
                  <a:pt x="2022420" y="660461"/>
                  <a:pt x="2023077" y="662431"/>
                </a:cubicBezTo>
                <a:cubicBezTo>
                  <a:pt x="2015848" y="665717"/>
                  <a:pt x="2009276" y="669659"/>
                  <a:pt x="2002047" y="672946"/>
                </a:cubicBezTo>
                <a:cubicBezTo>
                  <a:pt x="1977733" y="683458"/>
                  <a:pt x="1952103" y="692658"/>
                  <a:pt x="1928445" y="705800"/>
                </a:cubicBezTo>
                <a:cubicBezTo>
                  <a:pt x="1894272" y="724199"/>
                  <a:pt x="1861414" y="744570"/>
                  <a:pt x="1828555" y="764940"/>
                </a:cubicBezTo>
                <a:cubicBezTo>
                  <a:pt x="1821984" y="768883"/>
                  <a:pt x="1817383" y="776111"/>
                  <a:pt x="1811469" y="781367"/>
                </a:cubicBezTo>
                <a:cubicBezTo>
                  <a:pt x="1812783" y="783339"/>
                  <a:pt x="1814097" y="784653"/>
                  <a:pt x="1815412" y="786625"/>
                </a:cubicBezTo>
                <a:cubicBezTo>
                  <a:pt x="1835784" y="780053"/>
                  <a:pt x="1856813" y="774796"/>
                  <a:pt x="1875871" y="765597"/>
                </a:cubicBezTo>
                <a:cubicBezTo>
                  <a:pt x="1933702" y="739312"/>
                  <a:pt x="1990876" y="711057"/>
                  <a:pt x="2050678" y="682801"/>
                </a:cubicBezTo>
                <a:cubicBezTo>
                  <a:pt x="2046735" y="667031"/>
                  <a:pt x="2042792" y="649289"/>
                  <a:pt x="2038192" y="632205"/>
                </a:cubicBezTo>
                <a:close/>
                <a:moveTo>
                  <a:pt x="4601980" y="596060"/>
                </a:moveTo>
                <a:cubicBezTo>
                  <a:pt x="4638759" y="632198"/>
                  <a:pt x="4773397" y="684105"/>
                  <a:pt x="4820685" y="679506"/>
                </a:cubicBezTo>
                <a:cubicBezTo>
                  <a:pt x="4745813" y="657166"/>
                  <a:pt x="4683419" y="604602"/>
                  <a:pt x="4601980" y="596060"/>
                </a:cubicBezTo>
                <a:close/>
                <a:moveTo>
                  <a:pt x="4755600" y="577559"/>
                </a:moveTo>
                <a:cubicBezTo>
                  <a:pt x="4750330" y="598213"/>
                  <a:pt x="4750330" y="598213"/>
                  <a:pt x="4774049" y="600877"/>
                </a:cubicBezTo>
                <a:cubicBezTo>
                  <a:pt x="4768119" y="593549"/>
                  <a:pt x="4762848" y="586886"/>
                  <a:pt x="4755600" y="577559"/>
                </a:cubicBezTo>
                <a:close/>
                <a:moveTo>
                  <a:pt x="2172092" y="577159"/>
                </a:moveTo>
                <a:cubicBezTo>
                  <a:pt x="2151040" y="577159"/>
                  <a:pt x="2136567" y="577809"/>
                  <a:pt x="2128673" y="599271"/>
                </a:cubicBezTo>
                <a:cubicBezTo>
                  <a:pt x="2145777" y="595369"/>
                  <a:pt x="2157619" y="589516"/>
                  <a:pt x="2172092" y="577159"/>
                </a:cubicBezTo>
                <a:close/>
                <a:moveTo>
                  <a:pt x="4689705" y="569120"/>
                </a:moveTo>
                <a:cubicBezTo>
                  <a:pt x="4688385" y="577033"/>
                  <a:pt x="4687726" y="582307"/>
                  <a:pt x="4686406" y="590878"/>
                </a:cubicBezTo>
                <a:cubicBezTo>
                  <a:pt x="4700258" y="594175"/>
                  <a:pt x="4713449" y="598131"/>
                  <a:pt x="4727301" y="602087"/>
                </a:cubicBezTo>
                <a:cubicBezTo>
                  <a:pt x="4728620" y="584285"/>
                  <a:pt x="4718726" y="579670"/>
                  <a:pt x="4708831" y="575714"/>
                </a:cubicBezTo>
                <a:cubicBezTo>
                  <a:pt x="4702896" y="573076"/>
                  <a:pt x="4696960" y="571758"/>
                  <a:pt x="4689705" y="569120"/>
                </a:cubicBezTo>
                <a:close/>
                <a:moveTo>
                  <a:pt x="2214839" y="565901"/>
                </a:moveTo>
                <a:cubicBezTo>
                  <a:pt x="2208949" y="575818"/>
                  <a:pt x="2203712" y="584413"/>
                  <a:pt x="2197822" y="594329"/>
                </a:cubicBezTo>
                <a:cubicBezTo>
                  <a:pt x="2224001" y="595651"/>
                  <a:pt x="2225965" y="592346"/>
                  <a:pt x="2214839" y="565901"/>
                </a:cubicBezTo>
                <a:close/>
                <a:moveTo>
                  <a:pt x="4837031" y="515246"/>
                </a:moveTo>
                <a:cubicBezTo>
                  <a:pt x="4831139" y="538844"/>
                  <a:pt x="4831139" y="538844"/>
                  <a:pt x="4854053" y="545399"/>
                </a:cubicBezTo>
                <a:cubicBezTo>
                  <a:pt x="4854053" y="535566"/>
                  <a:pt x="4854053" y="526390"/>
                  <a:pt x="4854053" y="515246"/>
                </a:cubicBezTo>
                <a:cubicBezTo>
                  <a:pt x="4847507" y="515246"/>
                  <a:pt x="4842268" y="515246"/>
                  <a:pt x="4837031" y="515246"/>
                </a:cubicBezTo>
                <a:close/>
                <a:moveTo>
                  <a:pt x="2393550" y="442478"/>
                </a:moveTo>
                <a:cubicBezTo>
                  <a:pt x="2380431" y="450349"/>
                  <a:pt x="2369935" y="456253"/>
                  <a:pt x="2359440" y="462157"/>
                </a:cubicBezTo>
                <a:cubicBezTo>
                  <a:pt x="2360095" y="464124"/>
                  <a:pt x="2360752" y="465436"/>
                  <a:pt x="2361407" y="467404"/>
                </a:cubicBezTo>
                <a:cubicBezTo>
                  <a:pt x="2372559" y="466092"/>
                  <a:pt x="2383710" y="465436"/>
                  <a:pt x="2396829" y="464124"/>
                </a:cubicBezTo>
                <a:cubicBezTo>
                  <a:pt x="2395517" y="455597"/>
                  <a:pt x="2394861" y="449694"/>
                  <a:pt x="2393550" y="442478"/>
                </a:cubicBezTo>
                <a:close/>
                <a:moveTo>
                  <a:pt x="2453995" y="429211"/>
                </a:moveTo>
                <a:cubicBezTo>
                  <a:pt x="2444794" y="431852"/>
                  <a:pt x="2434936" y="433834"/>
                  <a:pt x="2423765" y="437136"/>
                </a:cubicBezTo>
                <a:cubicBezTo>
                  <a:pt x="2427051" y="444402"/>
                  <a:pt x="2429022" y="449025"/>
                  <a:pt x="2432308" y="456951"/>
                </a:cubicBezTo>
                <a:cubicBezTo>
                  <a:pt x="2442166" y="449685"/>
                  <a:pt x="2450052" y="443740"/>
                  <a:pt x="2457938" y="437797"/>
                </a:cubicBezTo>
                <a:cubicBezTo>
                  <a:pt x="2456623" y="434495"/>
                  <a:pt x="2455309" y="431852"/>
                  <a:pt x="2453995" y="429211"/>
                </a:cubicBezTo>
                <a:close/>
                <a:moveTo>
                  <a:pt x="2646089" y="334329"/>
                </a:moveTo>
                <a:cubicBezTo>
                  <a:pt x="2632370" y="337576"/>
                  <a:pt x="2617997" y="340824"/>
                  <a:pt x="2604278" y="344070"/>
                </a:cubicBezTo>
                <a:cubicBezTo>
                  <a:pt x="2625183" y="351215"/>
                  <a:pt x="2629103" y="350565"/>
                  <a:pt x="2646089" y="334329"/>
                </a:cubicBezTo>
                <a:close/>
                <a:moveTo>
                  <a:pt x="4538056" y="323171"/>
                </a:moveTo>
                <a:cubicBezTo>
                  <a:pt x="4515191" y="321868"/>
                  <a:pt x="4511925" y="325776"/>
                  <a:pt x="4516497" y="354433"/>
                </a:cubicBezTo>
                <a:cubicBezTo>
                  <a:pt x="4533483" y="344013"/>
                  <a:pt x="4533483" y="344013"/>
                  <a:pt x="4538056" y="323171"/>
                </a:cubicBezTo>
                <a:close/>
                <a:moveTo>
                  <a:pt x="3946572" y="318252"/>
                </a:moveTo>
                <a:cubicBezTo>
                  <a:pt x="3945263" y="320233"/>
                  <a:pt x="3943954" y="322872"/>
                  <a:pt x="3942645" y="324853"/>
                </a:cubicBezTo>
                <a:cubicBezTo>
                  <a:pt x="3955733" y="345974"/>
                  <a:pt x="3980598" y="347295"/>
                  <a:pt x="4004156" y="362476"/>
                </a:cubicBezTo>
                <a:cubicBezTo>
                  <a:pt x="4001538" y="347295"/>
                  <a:pt x="4000230" y="338714"/>
                  <a:pt x="3998267" y="329473"/>
                </a:cubicBezTo>
                <a:cubicBezTo>
                  <a:pt x="3979944" y="325512"/>
                  <a:pt x="3963586" y="321552"/>
                  <a:pt x="3946572" y="318252"/>
                </a:cubicBezTo>
                <a:close/>
                <a:moveTo>
                  <a:pt x="4495470" y="309804"/>
                </a:moveTo>
                <a:cubicBezTo>
                  <a:pt x="4478957" y="330978"/>
                  <a:pt x="4478957" y="331640"/>
                  <a:pt x="4497452" y="341565"/>
                </a:cubicBezTo>
                <a:cubicBezTo>
                  <a:pt x="4497452" y="332302"/>
                  <a:pt x="4496791" y="323700"/>
                  <a:pt x="4495470" y="309804"/>
                </a:cubicBezTo>
                <a:close/>
                <a:moveTo>
                  <a:pt x="2745788" y="293777"/>
                </a:moveTo>
                <a:cubicBezTo>
                  <a:pt x="2733308" y="292969"/>
                  <a:pt x="2720366" y="292720"/>
                  <a:pt x="2710012" y="312620"/>
                </a:cubicBezTo>
                <a:cubicBezTo>
                  <a:pt x="2729076" y="307977"/>
                  <a:pt x="2744196" y="304660"/>
                  <a:pt x="2758658" y="301343"/>
                </a:cubicBezTo>
                <a:cubicBezTo>
                  <a:pt x="2758658" y="298690"/>
                  <a:pt x="2758001" y="296700"/>
                  <a:pt x="2758001" y="294047"/>
                </a:cubicBezTo>
                <a:cubicBezTo>
                  <a:pt x="2754056" y="294378"/>
                  <a:pt x="2749948" y="294047"/>
                  <a:pt x="2745788" y="293777"/>
                </a:cubicBezTo>
                <a:close/>
                <a:moveTo>
                  <a:pt x="3874701" y="286893"/>
                </a:moveTo>
                <a:cubicBezTo>
                  <a:pt x="3876676" y="299379"/>
                  <a:pt x="3877993" y="309236"/>
                  <a:pt x="3880627" y="321066"/>
                </a:cubicBezTo>
                <a:cubicBezTo>
                  <a:pt x="3894454" y="317780"/>
                  <a:pt x="3905645" y="315151"/>
                  <a:pt x="3920130" y="311208"/>
                </a:cubicBezTo>
                <a:cubicBezTo>
                  <a:pt x="3911572" y="286893"/>
                  <a:pt x="3893137" y="291493"/>
                  <a:pt x="3874701" y="286893"/>
                </a:cubicBezTo>
                <a:close/>
                <a:moveTo>
                  <a:pt x="2672736" y="262848"/>
                </a:moveTo>
                <a:cubicBezTo>
                  <a:pt x="2660794" y="264080"/>
                  <a:pt x="2650087" y="268682"/>
                  <a:pt x="2640863" y="281830"/>
                </a:cubicBezTo>
                <a:cubicBezTo>
                  <a:pt x="2646134" y="284459"/>
                  <a:pt x="2650746" y="287088"/>
                  <a:pt x="2654699" y="289061"/>
                </a:cubicBezTo>
                <a:cubicBezTo>
                  <a:pt x="2653381" y="294977"/>
                  <a:pt x="2652723" y="298264"/>
                  <a:pt x="2651405" y="304181"/>
                </a:cubicBezTo>
                <a:cubicBezTo>
                  <a:pt x="2674466" y="293662"/>
                  <a:pt x="2694892" y="285774"/>
                  <a:pt x="2712023" y="264080"/>
                </a:cubicBezTo>
                <a:cubicBezTo>
                  <a:pt x="2697856" y="263752"/>
                  <a:pt x="2684679" y="261616"/>
                  <a:pt x="2672736" y="262848"/>
                </a:cubicBezTo>
                <a:close/>
                <a:moveTo>
                  <a:pt x="4084965" y="246286"/>
                </a:moveTo>
                <a:cubicBezTo>
                  <a:pt x="4096854" y="268546"/>
                  <a:pt x="4101476" y="269201"/>
                  <a:pt x="4121951" y="255451"/>
                </a:cubicBezTo>
                <a:cubicBezTo>
                  <a:pt x="4107421" y="252178"/>
                  <a:pt x="4096193" y="249559"/>
                  <a:pt x="4084965" y="246286"/>
                </a:cubicBezTo>
                <a:close/>
                <a:moveTo>
                  <a:pt x="4339049" y="219753"/>
                </a:moveTo>
                <a:cubicBezTo>
                  <a:pt x="4346943" y="235614"/>
                  <a:pt x="4353522" y="249492"/>
                  <a:pt x="4362732" y="267998"/>
                </a:cubicBezTo>
                <a:cubicBezTo>
                  <a:pt x="4371285" y="247510"/>
                  <a:pt x="4376548" y="234954"/>
                  <a:pt x="4382470" y="219753"/>
                </a:cubicBezTo>
                <a:cubicBezTo>
                  <a:pt x="4369312" y="219753"/>
                  <a:pt x="4356812" y="219753"/>
                  <a:pt x="4339049" y="219753"/>
                </a:cubicBezTo>
                <a:close/>
                <a:moveTo>
                  <a:pt x="2848227" y="206590"/>
                </a:moveTo>
                <a:cubicBezTo>
                  <a:pt x="2838182" y="206157"/>
                  <a:pt x="2836590" y="210000"/>
                  <a:pt x="2830220" y="225379"/>
                </a:cubicBezTo>
                <a:cubicBezTo>
                  <a:pt x="2843286" y="224056"/>
                  <a:pt x="2854392" y="220749"/>
                  <a:pt x="2861580" y="208182"/>
                </a:cubicBezTo>
                <a:cubicBezTo>
                  <a:pt x="2855863" y="207355"/>
                  <a:pt x="2851575" y="206735"/>
                  <a:pt x="2848227" y="206590"/>
                </a:cubicBezTo>
                <a:close/>
                <a:moveTo>
                  <a:pt x="3904566" y="191647"/>
                </a:moveTo>
                <a:cubicBezTo>
                  <a:pt x="3891434" y="188360"/>
                  <a:pt x="3880274" y="192962"/>
                  <a:pt x="3871083" y="209399"/>
                </a:cubicBezTo>
                <a:cubicBezTo>
                  <a:pt x="3912443" y="220576"/>
                  <a:pt x="3951177" y="231096"/>
                  <a:pt x="3989911" y="242273"/>
                </a:cubicBezTo>
                <a:cubicBezTo>
                  <a:pt x="4005668" y="246218"/>
                  <a:pt x="4019455" y="249506"/>
                  <a:pt x="4035869" y="240301"/>
                </a:cubicBezTo>
                <a:cubicBezTo>
                  <a:pt x="4045715" y="234384"/>
                  <a:pt x="4060158" y="235041"/>
                  <a:pt x="4071975" y="233068"/>
                </a:cubicBezTo>
                <a:cubicBezTo>
                  <a:pt x="4085762" y="230439"/>
                  <a:pt x="4099549" y="229124"/>
                  <a:pt x="4117931" y="225836"/>
                </a:cubicBezTo>
                <a:cubicBezTo>
                  <a:pt x="4071975" y="186387"/>
                  <a:pt x="4031271" y="196249"/>
                  <a:pt x="3991881" y="222549"/>
                </a:cubicBezTo>
                <a:cubicBezTo>
                  <a:pt x="3981377" y="217289"/>
                  <a:pt x="3972842" y="211372"/>
                  <a:pt x="3963651" y="208742"/>
                </a:cubicBezTo>
                <a:cubicBezTo>
                  <a:pt x="3944612" y="202166"/>
                  <a:pt x="3924917" y="196249"/>
                  <a:pt x="3904566" y="191647"/>
                </a:cubicBezTo>
                <a:close/>
                <a:moveTo>
                  <a:pt x="3761163" y="178278"/>
                </a:moveTo>
                <a:cubicBezTo>
                  <a:pt x="3755129" y="179119"/>
                  <a:pt x="3749013" y="181047"/>
                  <a:pt x="3742774" y="184493"/>
                </a:cubicBezTo>
                <a:cubicBezTo>
                  <a:pt x="3736206" y="187776"/>
                  <a:pt x="3727011" y="185150"/>
                  <a:pt x="3718474" y="185806"/>
                </a:cubicBezTo>
                <a:cubicBezTo>
                  <a:pt x="3714533" y="185806"/>
                  <a:pt x="3710593" y="187776"/>
                  <a:pt x="3707308" y="189089"/>
                </a:cubicBezTo>
                <a:cubicBezTo>
                  <a:pt x="3707308" y="190402"/>
                  <a:pt x="3706652" y="192372"/>
                  <a:pt x="3706652" y="194341"/>
                </a:cubicBezTo>
                <a:cubicBezTo>
                  <a:pt x="3755253" y="206814"/>
                  <a:pt x="3805167" y="212723"/>
                  <a:pt x="3856395" y="222569"/>
                </a:cubicBezTo>
                <a:cubicBezTo>
                  <a:pt x="3857709" y="211410"/>
                  <a:pt x="3858366" y="202875"/>
                  <a:pt x="3859022" y="193685"/>
                </a:cubicBezTo>
                <a:cubicBezTo>
                  <a:pt x="3842603" y="191715"/>
                  <a:pt x="3827498" y="192372"/>
                  <a:pt x="3814362" y="188433"/>
                </a:cubicBezTo>
                <a:cubicBezTo>
                  <a:pt x="3796630" y="183016"/>
                  <a:pt x="3779266" y="175754"/>
                  <a:pt x="3761163" y="178278"/>
                </a:cubicBezTo>
                <a:close/>
                <a:moveTo>
                  <a:pt x="2996264" y="162263"/>
                </a:moveTo>
                <a:cubicBezTo>
                  <a:pt x="2978577" y="162917"/>
                  <a:pt x="2960236" y="166183"/>
                  <a:pt x="2937964" y="169449"/>
                </a:cubicBezTo>
                <a:cubicBezTo>
                  <a:pt x="2950410" y="181209"/>
                  <a:pt x="2960891" y="178596"/>
                  <a:pt x="2970062" y="177942"/>
                </a:cubicBezTo>
                <a:cubicBezTo>
                  <a:pt x="2982508" y="176636"/>
                  <a:pt x="2987092" y="183169"/>
                  <a:pt x="2989057" y="193622"/>
                </a:cubicBezTo>
                <a:cubicBezTo>
                  <a:pt x="2994298" y="192315"/>
                  <a:pt x="2998228" y="192315"/>
                  <a:pt x="3000848" y="190355"/>
                </a:cubicBezTo>
                <a:cubicBezTo>
                  <a:pt x="3005434" y="185783"/>
                  <a:pt x="3009363" y="180556"/>
                  <a:pt x="3013949" y="175329"/>
                </a:cubicBezTo>
                <a:cubicBezTo>
                  <a:pt x="3008054" y="170756"/>
                  <a:pt x="3002158" y="162263"/>
                  <a:pt x="2996264" y="162263"/>
                </a:cubicBezTo>
                <a:close/>
                <a:moveTo>
                  <a:pt x="4070090" y="153111"/>
                </a:moveTo>
                <a:cubicBezTo>
                  <a:pt x="4106207" y="182419"/>
                  <a:pt x="4109489" y="184373"/>
                  <a:pt x="4129189" y="179814"/>
                </a:cubicBezTo>
                <a:cubicBezTo>
                  <a:pt x="4107519" y="173301"/>
                  <a:pt x="4097012" y="151807"/>
                  <a:pt x="4070090" y="153111"/>
                </a:cubicBezTo>
                <a:close/>
                <a:moveTo>
                  <a:pt x="3100654" y="133468"/>
                </a:moveTo>
                <a:cubicBezTo>
                  <a:pt x="3072886" y="135498"/>
                  <a:pt x="3048628" y="148049"/>
                  <a:pt x="3024000" y="158386"/>
                </a:cubicBezTo>
                <a:cubicBezTo>
                  <a:pt x="3056837" y="162323"/>
                  <a:pt x="3089016" y="166917"/>
                  <a:pt x="3122511" y="171511"/>
                </a:cubicBezTo>
                <a:cubicBezTo>
                  <a:pt x="3125137" y="158386"/>
                  <a:pt x="3127107" y="147229"/>
                  <a:pt x="3129734" y="135416"/>
                </a:cubicBezTo>
                <a:cubicBezTo>
                  <a:pt x="3119554" y="133283"/>
                  <a:pt x="3109909" y="132791"/>
                  <a:pt x="3100654" y="133468"/>
                </a:cubicBezTo>
                <a:close/>
                <a:moveTo>
                  <a:pt x="2690021" y="125751"/>
                </a:moveTo>
                <a:cubicBezTo>
                  <a:pt x="2681822" y="124848"/>
                  <a:pt x="2675427" y="126981"/>
                  <a:pt x="2669195" y="131905"/>
                </a:cubicBezTo>
                <a:cubicBezTo>
                  <a:pt x="2661980" y="137812"/>
                  <a:pt x="2659356" y="144375"/>
                  <a:pt x="2667883" y="154221"/>
                </a:cubicBezTo>
                <a:cubicBezTo>
                  <a:pt x="2683626" y="149626"/>
                  <a:pt x="2700025" y="144375"/>
                  <a:pt x="2721671" y="137812"/>
                </a:cubicBezTo>
                <a:cubicBezTo>
                  <a:pt x="2708224" y="130591"/>
                  <a:pt x="2698221" y="126653"/>
                  <a:pt x="2690021" y="125751"/>
                </a:cubicBezTo>
                <a:close/>
                <a:moveTo>
                  <a:pt x="2587794" y="122601"/>
                </a:moveTo>
                <a:cubicBezTo>
                  <a:pt x="2600311" y="142977"/>
                  <a:pt x="2621390" y="148893"/>
                  <a:pt x="2642471" y="157437"/>
                </a:cubicBezTo>
                <a:cubicBezTo>
                  <a:pt x="2639836" y="116028"/>
                  <a:pt x="2608215" y="128516"/>
                  <a:pt x="2587794" y="122601"/>
                </a:cubicBezTo>
                <a:close/>
                <a:moveTo>
                  <a:pt x="3222324" y="16853"/>
                </a:moveTo>
                <a:cubicBezTo>
                  <a:pt x="3217257" y="16928"/>
                  <a:pt x="3211498" y="17072"/>
                  <a:pt x="3204915" y="17236"/>
                </a:cubicBezTo>
                <a:cubicBezTo>
                  <a:pt x="3215446" y="19865"/>
                  <a:pt x="3225319" y="21837"/>
                  <a:pt x="3235194" y="23808"/>
                </a:cubicBezTo>
                <a:cubicBezTo>
                  <a:pt x="3235851" y="32352"/>
                  <a:pt x="3237168" y="39580"/>
                  <a:pt x="3237826" y="50095"/>
                </a:cubicBezTo>
                <a:cubicBezTo>
                  <a:pt x="3250332" y="46809"/>
                  <a:pt x="3260864" y="44180"/>
                  <a:pt x="3272054" y="41552"/>
                </a:cubicBezTo>
                <a:cubicBezTo>
                  <a:pt x="3259383" y="19126"/>
                  <a:pt x="3257800" y="16323"/>
                  <a:pt x="3222324" y="16853"/>
                </a:cubicBezTo>
                <a:close/>
                <a:moveTo>
                  <a:pt x="3115898" y="13885"/>
                </a:moveTo>
                <a:cubicBezTo>
                  <a:pt x="3110622" y="13967"/>
                  <a:pt x="3108147" y="17241"/>
                  <a:pt x="3103200" y="23788"/>
                </a:cubicBezTo>
                <a:cubicBezTo>
                  <a:pt x="3130243" y="33609"/>
                  <a:pt x="3130243" y="33609"/>
                  <a:pt x="3145414" y="23133"/>
                </a:cubicBezTo>
                <a:cubicBezTo>
                  <a:pt x="3129255" y="16913"/>
                  <a:pt x="3121175" y="13803"/>
                  <a:pt x="3115898" y="13885"/>
                </a:cubicBezTo>
                <a:close/>
                <a:moveTo>
                  <a:pt x="3181019" y="0"/>
                </a:moveTo>
                <a:cubicBezTo>
                  <a:pt x="3206218" y="0"/>
                  <a:pt x="3231336" y="1148"/>
                  <a:pt x="3256288" y="6072"/>
                </a:cubicBezTo>
                <a:cubicBezTo>
                  <a:pt x="3269422" y="8698"/>
                  <a:pt x="3282554" y="12637"/>
                  <a:pt x="3296344" y="16576"/>
                </a:cubicBezTo>
                <a:cubicBezTo>
                  <a:pt x="3291747" y="22484"/>
                  <a:pt x="3289120" y="26423"/>
                  <a:pt x="3285838" y="31018"/>
                </a:cubicBezTo>
                <a:cubicBezTo>
                  <a:pt x="3302254" y="44149"/>
                  <a:pt x="3319983" y="27736"/>
                  <a:pt x="3336400" y="34301"/>
                </a:cubicBezTo>
                <a:cubicBezTo>
                  <a:pt x="3327863" y="52683"/>
                  <a:pt x="3314730" y="61218"/>
                  <a:pt x="3293717" y="63844"/>
                </a:cubicBezTo>
                <a:cubicBezTo>
                  <a:pt x="3262854" y="68439"/>
                  <a:pt x="3232648" y="78286"/>
                  <a:pt x="3201785" y="84195"/>
                </a:cubicBezTo>
                <a:cubicBezTo>
                  <a:pt x="3171580" y="90103"/>
                  <a:pt x="3142030" y="94698"/>
                  <a:pt x="3109197" y="99951"/>
                </a:cubicBezTo>
                <a:cubicBezTo>
                  <a:pt x="3108540" y="105858"/>
                  <a:pt x="3113793" y="110454"/>
                  <a:pt x="3122987" y="109142"/>
                </a:cubicBezTo>
                <a:cubicBezTo>
                  <a:pt x="3142687" y="107172"/>
                  <a:pt x="3162386" y="103233"/>
                  <a:pt x="3182086" y="100607"/>
                </a:cubicBezTo>
                <a:cubicBezTo>
                  <a:pt x="3198502" y="98638"/>
                  <a:pt x="3215575" y="96011"/>
                  <a:pt x="3232648" y="95355"/>
                </a:cubicBezTo>
                <a:cubicBezTo>
                  <a:pt x="3242498" y="94698"/>
                  <a:pt x="3251692" y="97325"/>
                  <a:pt x="3261542" y="102577"/>
                </a:cubicBezTo>
                <a:cubicBezTo>
                  <a:pt x="3253662" y="105858"/>
                  <a:pt x="3245124" y="109798"/>
                  <a:pt x="3237244" y="113080"/>
                </a:cubicBezTo>
                <a:cubicBezTo>
                  <a:pt x="3237902" y="115050"/>
                  <a:pt x="3237902" y="117019"/>
                  <a:pt x="3238558" y="118989"/>
                </a:cubicBezTo>
                <a:cubicBezTo>
                  <a:pt x="3260228" y="115050"/>
                  <a:pt x="3283868" y="126210"/>
                  <a:pt x="3302910" y="105858"/>
                </a:cubicBezTo>
                <a:cubicBezTo>
                  <a:pt x="3306194" y="102577"/>
                  <a:pt x="3313416" y="103233"/>
                  <a:pt x="3318670" y="103233"/>
                </a:cubicBezTo>
                <a:cubicBezTo>
                  <a:pt x="3340996" y="103889"/>
                  <a:pt x="3363323" y="105858"/>
                  <a:pt x="3384992" y="96668"/>
                </a:cubicBezTo>
                <a:cubicBezTo>
                  <a:pt x="3390902" y="94698"/>
                  <a:pt x="3401408" y="102577"/>
                  <a:pt x="3411915" y="106515"/>
                </a:cubicBezTo>
                <a:cubicBezTo>
                  <a:pt x="3411915" y="106515"/>
                  <a:pt x="3414541" y="102577"/>
                  <a:pt x="3417825" y="97325"/>
                </a:cubicBezTo>
                <a:cubicBezTo>
                  <a:pt x="3426361" y="99294"/>
                  <a:pt x="3436211" y="101920"/>
                  <a:pt x="3445405" y="103889"/>
                </a:cubicBezTo>
                <a:cubicBezTo>
                  <a:pt x="3454597" y="105202"/>
                  <a:pt x="3463791" y="113737"/>
                  <a:pt x="3472327" y="101263"/>
                </a:cubicBezTo>
                <a:cubicBezTo>
                  <a:pt x="3473641" y="99951"/>
                  <a:pt x="3482177" y="101920"/>
                  <a:pt x="3486773" y="103233"/>
                </a:cubicBezTo>
                <a:cubicBezTo>
                  <a:pt x="3503189" y="107828"/>
                  <a:pt x="3519607" y="112424"/>
                  <a:pt x="3537336" y="117676"/>
                </a:cubicBezTo>
                <a:cubicBezTo>
                  <a:pt x="3539306" y="112424"/>
                  <a:pt x="3541276" y="107828"/>
                  <a:pt x="3543246" y="103233"/>
                </a:cubicBezTo>
                <a:cubicBezTo>
                  <a:pt x="3599061" y="118989"/>
                  <a:pt x="3624014" y="124897"/>
                  <a:pt x="3773732" y="116363"/>
                </a:cubicBezTo>
                <a:cubicBezTo>
                  <a:pt x="3788835" y="138684"/>
                  <a:pt x="3792775" y="139996"/>
                  <a:pt x="3821011" y="128836"/>
                </a:cubicBezTo>
                <a:cubicBezTo>
                  <a:pt x="3819041" y="122927"/>
                  <a:pt x="3817071" y="117019"/>
                  <a:pt x="3813131" y="107828"/>
                </a:cubicBezTo>
                <a:cubicBezTo>
                  <a:pt x="3826264" y="110454"/>
                  <a:pt x="3836771" y="112424"/>
                  <a:pt x="3848591" y="115050"/>
                </a:cubicBezTo>
                <a:cubicBezTo>
                  <a:pt x="3845307" y="123584"/>
                  <a:pt x="3842024" y="130805"/>
                  <a:pt x="3839397" y="138027"/>
                </a:cubicBezTo>
                <a:cubicBezTo>
                  <a:pt x="3863037" y="144591"/>
                  <a:pt x="3886677" y="151157"/>
                  <a:pt x="3912285" y="158379"/>
                </a:cubicBezTo>
                <a:cubicBezTo>
                  <a:pt x="3912943" y="155096"/>
                  <a:pt x="3914913" y="149843"/>
                  <a:pt x="3917539" y="141966"/>
                </a:cubicBezTo>
                <a:cubicBezTo>
                  <a:pt x="3928046" y="147217"/>
                  <a:pt x="3937239" y="153126"/>
                  <a:pt x="3947745" y="157066"/>
                </a:cubicBezTo>
                <a:cubicBezTo>
                  <a:pt x="3962192" y="163631"/>
                  <a:pt x="3974668" y="164287"/>
                  <a:pt x="3990429" y="153783"/>
                </a:cubicBezTo>
                <a:cubicBezTo>
                  <a:pt x="4008814" y="141966"/>
                  <a:pt x="4031140" y="135401"/>
                  <a:pt x="4052810" y="130149"/>
                </a:cubicBezTo>
                <a:cubicBezTo>
                  <a:pt x="4088926" y="120958"/>
                  <a:pt x="4125698" y="124240"/>
                  <a:pt x="4163785" y="126866"/>
                </a:cubicBezTo>
                <a:cubicBezTo>
                  <a:pt x="4165098" y="130805"/>
                  <a:pt x="4167068" y="134089"/>
                  <a:pt x="4167068" y="137371"/>
                </a:cubicBezTo>
                <a:cubicBezTo>
                  <a:pt x="4169038" y="151157"/>
                  <a:pt x="4176918" y="155753"/>
                  <a:pt x="4190051" y="150500"/>
                </a:cubicBezTo>
                <a:cubicBezTo>
                  <a:pt x="4218944" y="139339"/>
                  <a:pt x="4244554" y="147874"/>
                  <a:pt x="4270820" y="164287"/>
                </a:cubicBezTo>
                <a:cubicBezTo>
                  <a:pt x="4269507" y="170195"/>
                  <a:pt x="4268850" y="176104"/>
                  <a:pt x="4267538" y="185295"/>
                </a:cubicBezTo>
                <a:cubicBezTo>
                  <a:pt x="4291177" y="183325"/>
                  <a:pt x="4314159" y="181356"/>
                  <a:pt x="4337799" y="178730"/>
                </a:cubicBezTo>
                <a:cubicBezTo>
                  <a:pt x="4341081" y="187264"/>
                  <a:pt x="4343709" y="194486"/>
                  <a:pt x="4346991" y="204333"/>
                </a:cubicBezTo>
                <a:cubicBezTo>
                  <a:pt x="4379168" y="205646"/>
                  <a:pt x="4408061" y="216150"/>
                  <a:pt x="4420537" y="251601"/>
                </a:cubicBezTo>
                <a:cubicBezTo>
                  <a:pt x="4431701" y="247661"/>
                  <a:pt x="4440893" y="245035"/>
                  <a:pt x="4451400" y="242410"/>
                </a:cubicBezTo>
                <a:cubicBezTo>
                  <a:pt x="4457967" y="258165"/>
                  <a:pt x="4444178" y="269982"/>
                  <a:pt x="4446147" y="285738"/>
                </a:cubicBezTo>
                <a:cubicBezTo>
                  <a:pt x="4455997" y="290334"/>
                  <a:pt x="4466503" y="294929"/>
                  <a:pt x="4480293" y="301494"/>
                </a:cubicBezTo>
                <a:cubicBezTo>
                  <a:pt x="4480950" y="287708"/>
                  <a:pt x="4480950" y="276547"/>
                  <a:pt x="4481606" y="262103"/>
                </a:cubicBezTo>
                <a:cubicBezTo>
                  <a:pt x="4534795" y="281142"/>
                  <a:pt x="4586014" y="298211"/>
                  <a:pt x="4615564" y="357952"/>
                </a:cubicBezTo>
                <a:cubicBezTo>
                  <a:pt x="4620816" y="349418"/>
                  <a:pt x="4624756" y="342196"/>
                  <a:pt x="4628040" y="336288"/>
                </a:cubicBezTo>
                <a:cubicBezTo>
                  <a:pt x="4651680" y="349418"/>
                  <a:pt x="4652337" y="353357"/>
                  <a:pt x="4637890" y="382899"/>
                </a:cubicBezTo>
                <a:cubicBezTo>
                  <a:pt x="4623444" y="382242"/>
                  <a:pt x="4608998" y="381585"/>
                  <a:pt x="4593894" y="380929"/>
                </a:cubicBezTo>
                <a:cubicBezTo>
                  <a:pt x="4622131" y="415723"/>
                  <a:pt x="4660873" y="426884"/>
                  <a:pt x="4700273" y="440670"/>
                </a:cubicBezTo>
                <a:cubicBezTo>
                  <a:pt x="4708153" y="415723"/>
                  <a:pt x="4681886" y="409159"/>
                  <a:pt x="4679259" y="390121"/>
                </a:cubicBezTo>
                <a:cubicBezTo>
                  <a:pt x="4691736" y="392746"/>
                  <a:pt x="4704213" y="394716"/>
                  <a:pt x="4714062" y="396029"/>
                </a:cubicBezTo>
                <a:cubicBezTo>
                  <a:pt x="4720628" y="409815"/>
                  <a:pt x="4723912" y="424914"/>
                  <a:pt x="4733105" y="431479"/>
                </a:cubicBezTo>
                <a:cubicBezTo>
                  <a:pt x="4742955" y="439357"/>
                  <a:pt x="4758715" y="438700"/>
                  <a:pt x="4773161" y="441983"/>
                </a:cubicBezTo>
                <a:cubicBezTo>
                  <a:pt x="4772505" y="447892"/>
                  <a:pt x="4772505" y="453143"/>
                  <a:pt x="4771847" y="460364"/>
                </a:cubicBezTo>
                <a:cubicBezTo>
                  <a:pt x="4775132" y="460364"/>
                  <a:pt x="4779072" y="460364"/>
                  <a:pt x="4782355" y="459709"/>
                </a:cubicBezTo>
                <a:cubicBezTo>
                  <a:pt x="4819783" y="454457"/>
                  <a:pt x="4853929" y="464304"/>
                  <a:pt x="4885449" y="483342"/>
                </a:cubicBezTo>
                <a:cubicBezTo>
                  <a:pt x="4903836" y="495158"/>
                  <a:pt x="4921566" y="508288"/>
                  <a:pt x="4939951" y="518792"/>
                </a:cubicBezTo>
                <a:cubicBezTo>
                  <a:pt x="4966874" y="533235"/>
                  <a:pt x="4994454" y="546365"/>
                  <a:pt x="5022033" y="560151"/>
                </a:cubicBezTo>
                <a:cubicBezTo>
                  <a:pt x="5024660" y="561464"/>
                  <a:pt x="5027942" y="563434"/>
                  <a:pt x="5033196" y="566716"/>
                </a:cubicBezTo>
                <a:cubicBezTo>
                  <a:pt x="5013497" y="571968"/>
                  <a:pt x="4996425" y="576563"/>
                  <a:pt x="4980008" y="581160"/>
                </a:cubicBezTo>
                <a:cubicBezTo>
                  <a:pt x="4980008" y="583785"/>
                  <a:pt x="4980008" y="585098"/>
                  <a:pt x="4980008" y="585755"/>
                </a:cubicBezTo>
                <a:cubicBezTo>
                  <a:pt x="5000365" y="640900"/>
                  <a:pt x="5000365" y="640900"/>
                  <a:pt x="5054210" y="661251"/>
                </a:cubicBezTo>
                <a:cubicBezTo>
                  <a:pt x="5068656" y="667160"/>
                  <a:pt x="5083759" y="673068"/>
                  <a:pt x="5097550" y="681602"/>
                </a:cubicBezTo>
                <a:cubicBezTo>
                  <a:pt x="5073909" y="688825"/>
                  <a:pt x="5052896" y="672411"/>
                  <a:pt x="5028600" y="674381"/>
                </a:cubicBezTo>
                <a:cubicBezTo>
                  <a:pt x="5033196" y="690137"/>
                  <a:pt x="5043046" y="699327"/>
                  <a:pt x="5058150" y="699327"/>
                </a:cubicBezTo>
                <a:cubicBezTo>
                  <a:pt x="5079819" y="699984"/>
                  <a:pt x="5097550" y="708519"/>
                  <a:pt x="5115934" y="723617"/>
                </a:cubicBezTo>
                <a:cubicBezTo>
                  <a:pt x="5108712" y="723617"/>
                  <a:pt x="5102802" y="723617"/>
                  <a:pt x="5095579" y="723617"/>
                </a:cubicBezTo>
                <a:cubicBezTo>
                  <a:pt x="5097550" y="739373"/>
                  <a:pt x="5106086" y="751190"/>
                  <a:pt x="5117249" y="759725"/>
                </a:cubicBezTo>
                <a:cubicBezTo>
                  <a:pt x="5132351" y="770885"/>
                  <a:pt x="5148111" y="782702"/>
                  <a:pt x="5165184" y="789924"/>
                </a:cubicBezTo>
                <a:cubicBezTo>
                  <a:pt x="5205241" y="808306"/>
                  <a:pt x="5239386" y="834565"/>
                  <a:pt x="5271563" y="863450"/>
                </a:cubicBezTo>
                <a:cubicBezTo>
                  <a:pt x="5305709" y="895619"/>
                  <a:pt x="5339854" y="927130"/>
                  <a:pt x="5375314" y="958642"/>
                </a:cubicBezTo>
                <a:cubicBezTo>
                  <a:pt x="5416684" y="995406"/>
                  <a:pt x="5460679" y="1027574"/>
                  <a:pt x="5511899" y="1049894"/>
                </a:cubicBezTo>
                <a:lnTo>
                  <a:pt x="5519739" y="1056426"/>
                </a:lnTo>
                <a:lnTo>
                  <a:pt x="5511078" y="1064173"/>
                </a:lnTo>
                <a:cubicBezTo>
                  <a:pt x="5510093" y="1067784"/>
                  <a:pt x="5510913" y="1072215"/>
                  <a:pt x="5512555" y="1077468"/>
                </a:cubicBezTo>
                <a:cubicBezTo>
                  <a:pt x="5521090" y="1104384"/>
                  <a:pt x="5539478" y="1123421"/>
                  <a:pt x="5565087" y="1138521"/>
                </a:cubicBezTo>
                <a:cubicBezTo>
                  <a:pt x="5568370" y="1134582"/>
                  <a:pt x="5570997" y="1131956"/>
                  <a:pt x="5572967" y="1129330"/>
                </a:cubicBezTo>
                <a:cubicBezTo>
                  <a:pt x="5603173" y="1161498"/>
                  <a:pt x="5634037" y="1194979"/>
                  <a:pt x="5667525" y="1231086"/>
                </a:cubicBezTo>
                <a:cubicBezTo>
                  <a:pt x="5655049" y="1259971"/>
                  <a:pt x="5686569" y="1263254"/>
                  <a:pt x="5704298" y="1279010"/>
                </a:cubicBezTo>
                <a:cubicBezTo>
                  <a:pt x="5706925" y="1273758"/>
                  <a:pt x="5709551" y="1269819"/>
                  <a:pt x="5712178" y="1265223"/>
                </a:cubicBezTo>
                <a:cubicBezTo>
                  <a:pt x="5731878" y="1269162"/>
                  <a:pt x="5745668" y="1280979"/>
                  <a:pt x="5755517" y="1298047"/>
                </a:cubicBezTo>
                <a:cubicBezTo>
                  <a:pt x="5759458" y="1303956"/>
                  <a:pt x="5763398" y="1310521"/>
                  <a:pt x="5764710" y="1317743"/>
                </a:cubicBezTo>
                <a:cubicBezTo>
                  <a:pt x="5773247" y="1366322"/>
                  <a:pt x="5803453" y="1399790"/>
                  <a:pt x="5838255" y="1433927"/>
                </a:cubicBezTo>
                <a:cubicBezTo>
                  <a:pt x="5968273" y="1561286"/>
                  <a:pt x="6077277" y="1705714"/>
                  <a:pt x="6173806" y="1859332"/>
                </a:cubicBezTo>
                <a:cubicBezTo>
                  <a:pt x="6186283" y="1878370"/>
                  <a:pt x="6189566" y="1897409"/>
                  <a:pt x="6182343" y="1918416"/>
                </a:cubicBezTo>
                <a:cubicBezTo>
                  <a:pt x="6178403" y="1928263"/>
                  <a:pt x="6180373" y="1935485"/>
                  <a:pt x="6185626" y="1943363"/>
                </a:cubicBezTo>
                <a:cubicBezTo>
                  <a:pt x="6196133" y="1958462"/>
                  <a:pt x="6205326" y="1973561"/>
                  <a:pt x="6215832" y="1989973"/>
                </a:cubicBezTo>
                <a:cubicBezTo>
                  <a:pt x="6223712" y="1986691"/>
                  <a:pt x="6230936" y="1984065"/>
                  <a:pt x="6234876" y="1982752"/>
                </a:cubicBezTo>
                <a:cubicBezTo>
                  <a:pt x="6263768" y="1997195"/>
                  <a:pt x="6290690" y="2010981"/>
                  <a:pt x="6316958" y="2024767"/>
                </a:cubicBezTo>
                <a:cubicBezTo>
                  <a:pt x="6316300" y="2026081"/>
                  <a:pt x="6315644" y="2028050"/>
                  <a:pt x="6314988" y="2030019"/>
                </a:cubicBezTo>
                <a:cubicBezTo>
                  <a:pt x="6296600" y="2023454"/>
                  <a:pt x="6278214" y="2017546"/>
                  <a:pt x="6260484" y="2012294"/>
                </a:cubicBezTo>
                <a:cubicBezTo>
                  <a:pt x="6248666" y="2044462"/>
                  <a:pt x="6267708" y="2066126"/>
                  <a:pt x="6281498" y="2091073"/>
                </a:cubicBezTo>
                <a:cubicBezTo>
                  <a:pt x="6278214" y="2093699"/>
                  <a:pt x="6274931" y="2096325"/>
                  <a:pt x="6272961" y="2098294"/>
                </a:cubicBezTo>
                <a:cubicBezTo>
                  <a:pt x="6293318" y="2140309"/>
                  <a:pt x="6313674" y="2182325"/>
                  <a:pt x="6334687" y="2224997"/>
                </a:cubicBezTo>
                <a:cubicBezTo>
                  <a:pt x="6339282" y="2223684"/>
                  <a:pt x="6344537" y="2222371"/>
                  <a:pt x="6351760" y="2219744"/>
                </a:cubicBezTo>
                <a:cubicBezTo>
                  <a:pt x="6365550" y="2298523"/>
                  <a:pt x="6397726" y="2368768"/>
                  <a:pt x="6425962" y="2440325"/>
                </a:cubicBezTo>
                <a:cubicBezTo>
                  <a:pt x="6445661" y="2488905"/>
                  <a:pt x="6461421" y="2538798"/>
                  <a:pt x="6480464" y="2590661"/>
                </a:cubicBezTo>
                <a:cubicBezTo>
                  <a:pt x="6485061" y="2591317"/>
                  <a:pt x="6492283" y="2592630"/>
                  <a:pt x="6502133" y="2593944"/>
                </a:cubicBezTo>
                <a:cubicBezTo>
                  <a:pt x="6506073" y="2611669"/>
                  <a:pt x="6510013" y="2628738"/>
                  <a:pt x="6515267" y="2645806"/>
                </a:cubicBezTo>
                <a:cubicBezTo>
                  <a:pt x="6517893" y="2656310"/>
                  <a:pt x="6513953" y="2670096"/>
                  <a:pt x="6529713" y="2675348"/>
                </a:cubicBezTo>
                <a:cubicBezTo>
                  <a:pt x="6532341" y="2676005"/>
                  <a:pt x="6532341" y="2686509"/>
                  <a:pt x="6531683" y="2692417"/>
                </a:cubicBezTo>
                <a:cubicBezTo>
                  <a:pt x="6530371" y="2708829"/>
                  <a:pt x="6528401" y="2724585"/>
                  <a:pt x="6526431" y="2740997"/>
                </a:cubicBezTo>
                <a:cubicBezTo>
                  <a:pt x="6536280" y="2744936"/>
                  <a:pt x="6544816" y="2748218"/>
                  <a:pt x="6556635" y="2753470"/>
                </a:cubicBezTo>
                <a:cubicBezTo>
                  <a:pt x="6545473" y="2762661"/>
                  <a:pt x="6535623" y="2771196"/>
                  <a:pt x="6524461" y="2781043"/>
                </a:cubicBezTo>
                <a:cubicBezTo>
                  <a:pt x="6538906" y="2804677"/>
                  <a:pt x="6557950" y="2826340"/>
                  <a:pt x="6563859" y="2862448"/>
                </a:cubicBezTo>
                <a:cubicBezTo>
                  <a:pt x="6555323" y="2849974"/>
                  <a:pt x="6550070" y="2840127"/>
                  <a:pt x="6536280" y="2851287"/>
                </a:cubicBezTo>
                <a:cubicBezTo>
                  <a:pt x="6539563" y="2872951"/>
                  <a:pt x="6543503" y="2896585"/>
                  <a:pt x="6548100" y="2920875"/>
                </a:cubicBezTo>
                <a:cubicBezTo>
                  <a:pt x="6558605" y="2920875"/>
                  <a:pt x="6567143" y="2920875"/>
                  <a:pt x="6578963" y="2920875"/>
                </a:cubicBezTo>
                <a:cubicBezTo>
                  <a:pt x="6578305" y="2928753"/>
                  <a:pt x="6578305" y="2935975"/>
                  <a:pt x="6576993" y="2941882"/>
                </a:cubicBezTo>
                <a:cubicBezTo>
                  <a:pt x="6575023" y="2949104"/>
                  <a:pt x="6571739" y="2955013"/>
                  <a:pt x="6569769" y="2962234"/>
                </a:cubicBezTo>
                <a:cubicBezTo>
                  <a:pt x="6563203" y="2983242"/>
                  <a:pt x="6565173" y="2988493"/>
                  <a:pt x="6583559" y="2999654"/>
                </a:cubicBezTo>
                <a:cubicBezTo>
                  <a:pt x="6587499" y="3001623"/>
                  <a:pt x="6591439" y="3003593"/>
                  <a:pt x="6593409" y="3004249"/>
                </a:cubicBezTo>
                <a:cubicBezTo>
                  <a:pt x="6592752" y="3042982"/>
                  <a:pt x="6592752" y="3078432"/>
                  <a:pt x="6590783" y="3114539"/>
                </a:cubicBezTo>
                <a:cubicBezTo>
                  <a:pt x="6590783" y="3127013"/>
                  <a:pt x="6595379" y="3143425"/>
                  <a:pt x="6578305" y="3151959"/>
                </a:cubicBezTo>
                <a:cubicBezTo>
                  <a:pt x="6576993" y="3152616"/>
                  <a:pt x="6576993" y="3162463"/>
                  <a:pt x="6579619" y="3165089"/>
                </a:cubicBezTo>
                <a:cubicBezTo>
                  <a:pt x="6584215" y="3169028"/>
                  <a:pt x="6590783" y="3169684"/>
                  <a:pt x="6597349" y="3171654"/>
                </a:cubicBezTo>
                <a:cubicBezTo>
                  <a:pt x="6598005" y="3199883"/>
                  <a:pt x="6601289" y="3228768"/>
                  <a:pt x="6586185" y="3256341"/>
                </a:cubicBezTo>
                <a:cubicBezTo>
                  <a:pt x="6579619" y="3256341"/>
                  <a:pt x="6572395" y="3256341"/>
                  <a:pt x="6566485" y="3256341"/>
                </a:cubicBezTo>
                <a:cubicBezTo>
                  <a:pt x="6570425" y="3266845"/>
                  <a:pt x="6573709" y="3276692"/>
                  <a:pt x="6578963" y="3291135"/>
                </a:cubicBezTo>
                <a:cubicBezTo>
                  <a:pt x="6559920" y="3283257"/>
                  <a:pt x="6545473" y="3278005"/>
                  <a:pt x="6527743" y="3270784"/>
                </a:cubicBezTo>
                <a:cubicBezTo>
                  <a:pt x="6525117" y="3284570"/>
                  <a:pt x="6523147" y="3294418"/>
                  <a:pt x="6521177" y="3304922"/>
                </a:cubicBezTo>
                <a:cubicBezTo>
                  <a:pt x="6529057" y="3307547"/>
                  <a:pt x="6534967" y="3308860"/>
                  <a:pt x="6545473" y="3312143"/>
                </a:cubicBezTo>
                <a:cubicBezTo>
                  <a:pt x="6510013" y="3325272"/>
                  <a:pt x="6518551" y="3356784"/>
                  <a:pt x="6506073" y="3381074"/>
                </a:cubicBezTo>
                <a:cubicBezTo>
                  <a:pt x="6503447" y="3367944"/>
                  <a:pt x="6500821" y="3354814"/>
                  <a:pt x="6497537" y="3340372"/>
                </a:cubicBezTo>
                <a:cubicBezTo>
                  <a:pt x="6474554" y="3349563"/>
                  <a:pt x="6492283" y="3371883"/>
                  <a:pt x="6479151" y="3386982"/>
                </a:cubicBezTo>
                <a:cubicBezTo>
                  <a:pt x="6475867" y="3372540"/>
                  <a:pt x="6473241" y="3360066"/>
                  <a:pt x="6470614" y="3348249"/>
                </a:cubicBezTo>
                <a:cubicBezTo>
                  <a:pt x="6467987" y="3399455"/>
                  <a:pt x="6474554" y="3450005"/>
                  <a:pt x="6498193" y="3495303"/>
                </a:cubicBezTo>
                <a:cubicBezTo>
                  <a:pt x="6518551" y="3533380"/>
                  <a:pt x="6520521" y="3571456"/>
                  <a:pt x="6510671" y="3612815"/>
                </a:cubicBezTo>
                <a:cubicBezTo>
                  <a:pt x="6504761" y="3636449"/>
                  <a:pt x="6505417" y="3662708"/>
                  <a:pt x="6504103" y="3687655"/>
                </a:cubicBezTo>
                <a:cubicBezTo>
                  <a:pt x="6503447" y="3704067"/>
                  <a:pt x="6504103" y="3721135"/>
                  <a:pt x="6499507" y="3738861"/>
                </a:cubicBezTo>
                <a:cubicBezTo>
                  <a:pt x="6494253" y="3730983"/>
                  <a:pt x="6488344" y="3723761"/>
                  <a:pt x="6483091" y="3717197"/>
                </a:cubicBezTo>
                <a:lnTo>
                  <a:pt x="6452387" y="3723591"/>
                </a:lnTo>
                <a:lnTo>
                  <a:pt x="6458139" y="3693563"/>
                </a:lnTo>
                <a:cubicBezTo>
                  <a:pt x="6460764" y="3663364"/>
                  <a:pt x="6463391" y="3632509"/>
                  <a:pt x="6465361" y="3602311"/>
                </a:cubicBezTo>
                <a:cubicBezTo>
                  <a:pt x="6465361" y="3591807"/>
                  <a:pt x="6462734" y="3581960"/>
                  <a:pt x="6462078" y="3572769"/>
                </a:cubicBezTo>
                <a:cubicBezTo>
                  <a:pt x="6447631" y="3570799"/>
                  <a:pt x="6437781" y="3569486"/>
                  <a:pt x="6421365" y="3567517"/>
                </a:cubicBezTo>
                <a:cubicBezTo>
                  <a:pt x="6431215" y="3555044"/>
                  <a:pt x="6438439" y="3546509"/>
                  <a:pt x="6441721" y="3541914"/>
                </a:cubicBezTo>
                <a:cubicBezTo>
                  <a:pt x="6446319" y="3503837"/>
                  <a:pt x="6450259" y="3470357"/>
                  <a:pt x="6453541" y="3436219"/>
                </a:cubicBezTo>
                <a:cubicBezTo>
                  <a:pt x="6455511" y="3415868"/>
                  <a:pt x="6458794" y="3394860"/>
                  <a:pt x="6458139" y="3374509"/>
                </a:cubicBezTo>
                <a:cubicBezTo>
                  <a:pt x="6454854" y="3283914"/>
                  <a:pt x="6450259" y="3193974"/>
                  <a:pt x="6445004" y="3104036"/>
                </a:cubicBezTo>
                <a:cubicBezTo>
                  <a:pt x="6444349" y="3081715"/>
                  <a:pt x="6439751" y="3060051"/>
                  <a:pt x="6436469" y="3033134"/>
                </a:cubicBezTo>
                <a:cubicBezTo>
                  <a:pt x="6423335" y="3048234"/>
                  <a:pt x="6439751" y="3064646"/>
                  <a:pt x="6423335" y="3074494"/>
                </a:cubicBezTo>
                <a:cubicBezTo>
                  <a:pt x="6411515" y="3058081"/>
                  <a:pt x="6411515" y="3039043"/>
                  <a:pt x="6406262" y="3020005"/>
                </a:cubicBezTo>
                <a:cubicBezTo>
                  <a:pt x="6428589" y="3012784"/>
                  <a:pt x="6427275" y="2996371"/>
                  <a:pt x="6423335" y="2978646"/>
                </a:cubicBezTo>
                <a:cubicBezTo>
                  <a:pt x="6418082" y="2953043"/>
                  <a:pt x="6413485" y="2927440"/>
                  <a:pt x="6408232" y="2899211"/>
                </a:cubicBezTo>
                <a:cubicBezTo>
                  <a:pt x="6387219" y="2916280"/>
                  <a:pt x="6407576" y="2933349"/>
                  <a:pt x="6399696" y="2951074"/>
                </a:cubicBezTo>
                <a:cubicBezTo>
                  <a:pt x="6396412" y="2945165"/>
                  <a:pt x="6393129" y="2940570"/>
                  <a:pt x="6391159" y="2935318"/>
                </a:cubicBezTo>
                <a:cubicBezTo>
                  <a:pt x="6366206" y="2856539"/>
                  <a:pt x="6353072" y="2774478"/>
                  <a:pt x="6339282" y="2692417"/>
                </a:cubicBezTo>
                <a:cubicBezTo>
                  <a:pt x="6337312" y="2681913"/>
                  <a:pt x="6340597" y="2669440"/>
                  <a:pt x="6343880" y="2658280"/>
                </a:cubicBezTo>
                <a:cubicBezTo>
                  <a:pt x="6347162" y="2645150"/>
                  <a:pt x="6345850" y="2633333"/>
                  <a:pt x="6337312" y="2622829"/>
                </a:cubicBezTo>
                <a:cubicBezTo>
                  <a:pt x="6308420" y="2585409"/>
                  <a:pt x="6295944" y="2541424"/>
                  <a:pt x="6282810" y="2497440"/>
                </a:cubicBezTo>
                <a:cubicBezTo>
                  <a:pt x="6265081" y="2435730"/>
                  <a:pt x="6246696" y="2374676"/>
                  <a:pt x="6227652" y="2313623"/>
                </a:cubicBezTo>
                <a:cubicBezTo>
                  <a:pt x="6223712" y="2299836"/>
                  <a:pt x="6217802" y="2286050"/>
                  <a:pt x="6210579" y="2274234"/>
                </a:cubicBezTo>
                <a:cubicBezTo>
                  <a:pt x="6188909" y="2235500"/>
                  <a:pt x="6165927" y="2197424"/>
                  <a:pt x="6143599" y="2160004"/>
                </a:cubicBezTo>
                <a:cubicBezTo>
                  <a:pt x="6139659" y="2152783"/>
                  <a:pt x="6135064" y="2146218"/>
                  <a:pt x="6129809" y="2138996"/>
                </a:cubicBezTo>
                <a:cubicBezTo>
                  <a:pt x="6116021" y="2144248"/>
                  <a:pt x="6108797" y="2150157"/>
                  <a:pt x="6116021" y="2165256"/>
                </a:cubicBezTo>
                <a:cubicBezTo>
                  <a:pt x="6119961" y="2173790"/>
                  <a:pt x="6119961" y="2184294"/>
                  <a:pt x="6122587" y="2194142"/>
                </a:cubicBezTo>
                <a:cubicBezTo>
                  <a:pt x="6125214" y="2204645"/>
                  <a:pt x="6128497" y="2215149"/>
                  <a:pt x="6134407" y="2225653"/>
                </a:cubicBezTo>
                <a:cubicBezTo>
                  <a:pt x="6140974" y="2211211"/>
                  <a:pt x="6133094" y="2195455"/>
                  <a:pt x="6144257" y="2177073"/>
                </a:cubicBezTo>
                <a:cubicBezTo>
                  <a:pt x="6150824" y="2203989"/>
                  <a:pt x="6156733" y="2226309"/>
                  <a:pt x="6161329" y="2245348"/>
                </a:cubicBezTo>
                <a:cubicBezTo>
                  <a:pt x="6152794" y="2259134"/>
                  <a:pt x="6145569" y="2270951"/>
                  <a:pt x="6137034" y="2284080"/>
                </a:cubicBezTo>
                <a:cubicBezTo>
                  <a:pt x="6127841" y="2277515"/>
                  <a:pt x="6116021" y="2269638"/>
                  <a:pt x="6100917" y="2259134"/>
                </a:cubicBezTo>
                <a:cubicBezTo>
                  <a:pt x="6097635" y="2305088"/>
                  <a:pt x="6115365" y="2339882"/>
                  <a:pt x="6138347" y="2374676"/>
                </a:cubicBezTo>
                <a:cubicBezTo>
                  <a:pt x="6141629" y="2370737"/>
                  <a:pt x="6143599" y="2368111"/>
                  <a:pt x="6144914" y="2365486"/>
                </a:cubicBezTo>
                <a:cubicBezTo>
                  <a:pt x="6161987" y="2389119"/>
                  <a:pt x="6179716" y="2412096"/>
                  <a:pt x="6196133" y="2436386"/>
                </a:cubicBezTo>
                <a:cubicBezTo>
                  <a:pt x="6200729" y="2442294"/>
                  <a:pt x="6202699" y="2450829"/>
                  <a:pt x="6203356" y="2458707"/>
                </a:cubicBezTo>
                <a:cubicBezTo>
                  <a:pt x="6205326" y="2477745"/>
                  <a:pt x="6207296" y="2496783"/>
                  <a:pt x="6206639" y="2515165"/>
                </a:cubicBezTo>
                <a:cubicBezTo>
                  <a:pt x="6205982" y="2535516"/>
                  <a:pt x="6213206" y="2550615"/>
                  <a:pt x="6227652" y="2563088"/>
                </a:cubicBezTo>
                <a:cubicBezTo>
                  <a:pt x="6238158" y="2572279"/>
                  <a:pt x="6249321" y="2582127"/>
                  <a:pt x="6260484" y="2591317"/>
                </a:cubicBezTo>
                <a:cubicBezTo>
                  <a:pt x="6277558" y="2605761"/>
                  <a:pt x="6287408" y="2624142"/>
                  <a:pt x="6291348" y="2646463"/>
                </a:cubicBezTo>
                <a:cubicBezTo>
                  <a:pt x="6293318" y="2656967"/>
                  <a:pt x="6293318" y="2656967"/>
                  <a:pt x="6276901" y="2664188"/>
                </a:cubicBezTo>
                <a:cubicBezTo>
                  <a:pt x="6271648" y="2647119"/>
                  <a:pt x="6271648" y="2625455"/>
                  <a:pt x="6246038" y="2621516"/>
                </a:cubicBezTo>
                <a:cubicBezTo>
                  <a:pt x="6246696" y="2625455"/>
                  <a:pt x="6246038" y="2628738"/>
                  <a:pt x="6247351" y="2632020"/>
                </a:cubicBezTo>
                <a:cubicBezTo>
                  <a:pt x="6276901" y="2697669"/>
                  <a:pt x="6292004" y="2767257"/>
                  <a:pt x="6303168" y="2837501"/>
                </a:cubicBezTo>
                <a:cubicBezTo>
                  <a:pt x="6312360" y="2897898"/>
                  <a:pt x="6321554" y="2958295"/>
                  <a:pt x="6329434" y="3019349"/>
                </a:cubicBezTo>
                <a:cubicBezTo>
                  <a:pt x="6334687" y="3056768"/>
                  <a:pt x="6339282" y="3094188"/>
                  <a:pt x="6342567" y="3131608"/>
                </a:cubicBezTo>
                <a:cubicBezTo>
                  <a:pt x="6343222" y="3138173"/>
                  <a:pt x="6337970" y="3144738"/>
                  <a:pt x="6334030" y="3155242"/>
                </a:cubicBezTo>
                <a:cubicBezTo>
                  <a:pt x="6342567" y="3170341"/>
                  <a:pt x="6349132" y="3190692"/>
                  <a:pt x="6345850" y="3218921"/>
                </a:cubicBezTo>
                <a:cubicBezTo>
                  <a:pt x="6334687" y="3207105"/>
                  <a:pt x="6326150" y="3198570"/>
                  <a:pt x="6318270" y="3190692"/>
                </a:cubicBezTo>
                <a:cubicBezTo>
                  <a:pt x="6316300" y="3222860"/>
                  <a:pt x="6314988" y="3254372"/>
                  <a:pt x="6312360" y="3288509"/>
                </a:cubicBezTo>
                <a:cubicBezTo>
                  <a:pt x="6315644" y="3289822"/>
                  <a:pt x="6320898" y="3292448"/>
                  <a:pt x="6328120" y="3295730"/>
                </a:cubicBezTo>
                <a:cubicBezTo>
                  <a:pt x="6324838" y="3310830"/>
                  <a:pt x="6323524" y="3325929"/>
                  <a:pt x="6318928" y="3340372"/>
                </a:cubicBezTo>
                <a:cubicBezTo>
                  <a:pt x="6313674" y="3358097"/>
                  <a:pt x="6318270" y="3371226"/>
                  <a:pt x="6330747" y="3384357"/>
                </a:cubicBezTo>
                <a:cubicBezTo>
                  <a:pt x="6336657" y="3390265"/>
                  <a:pt x="6341910" y="3399455"/>
                  <a:pt x="6341910" y="3407334"/>
                </a:cubicBezTo>
                <a:cubicBezTo>
                  <a:pt x="6343222" y="3455914"/>
                  <a:pt x="6342567" y="3504494"/>
                  <a:pt x="6342567" y="3554387"/>
                </a:cubicBezTo>
                <a:cubicBezTo>
                  <a:pt x="6324838" y="3555700"/>
                  <a:pt x="6313674" y="3543883"/>
                  <a:pt x="6299228" y="3537318"/>
                </a:cubicBezTo>
                <a:cubicBezTo>
                  <a:pt x="6300540" y="3529441"/>
                  <a:pt x="6301854" y="3522876"/>
                  <a:pt x="6303168" y="3515654"/>
                </a:cubicBezTo>
                <a:cubicBezTo>
                  <a:pt x="6308420" y="3480204"/>
                  <a:pt x="6306450" y="3445410"/>
                  <a:pt x="6290690" y="3412586"/>
                </a:cubicBezTo>
                <a:cubicBezTo>
                  <a:pt x="6282810" y="3396830"/>
                  <a:pt x="6282810" y="3396174"/>
                  <a:pt x="6292004" y="3375166"/>
                </a:cubicBezTo>
                <a:cubicBezTo>
                  <a:pt x="6284780" y="3380418"/>
                  <a:pt x="6278871" y="3383043"/>
                  <a:pt x="6278214" y="3386326"/>
                </a:cubicBezTo>
                <a:cubicBezTo>
                  <a:pt x="6273618" y="3400769"/>
                  <a:pt x="6267051" y="3415868"/>
                  <a:pt x="6267708" y="3430311"/>
                </a:cubicBezTo>
                <a:cubicBezTo>
                  <a:pt x="6268364" y="3458540"/>
                  <a:pt x="6272961" y="3486112"/>
                  <a:pt x="6274931" y="3513685"/>
                </a:cubicBezTo>
                <a:cubicBezTo>
                  <a:pt x="6276244" y="3526815"/>
                  <a:pt x="6280184" y="3540601"/>
                  <a:pt x="6270991" y="3552418"/>
                </a:cubicBezTo>
                <a:cubicBezTo>
                  <a:pt x="6232248" y="3548478"/>
                  <a:pt x="6221086" y="3539945"/>
                  <a:pt x="6219772" y="3511715"/>
                </a:cubicBezTo>
                <a:cubicBezTo>
                  <a:pt x="6224369" y="3515654"/>
                  <a:pt x="6228308" y="3520906"/>
                  <a:pt x="6232248" y="3520906"/>
                </a:cubicBezTo>
                <a:cubicBezTo>
                  <a:pt x="6239471" y="3520906"/>
                  <a:pt x="6248666" y="3519593"/>
                  <a:pt x="6253918" y="3515654"/>
                </a:cubicBezTo>
                <a:cubicBezTo>
                  <a:pt x="6257858" y="3512372"/>
                  <a:pt x="6261141" y="3501868"/>
                  <a:pt x="6259171" y="3497272"/>
                </a:cubicBezTo>
                <a:cubicBezTo>
                  <a:pt x="6253261" y="3482830"/>
                  <a:pt x="6244726" y="3469043"/>
                  <a:pt x="6234876" y="3451318"/>
                </a:cubicBezTo>
                <a:cubicBezTo>
                  <a:pt x="6238816" y="3447380"/>
                  <a:pt x="6246038" y="3440158"/>
                  <a:pt x="6253918" y="3432937"/>
                </a:cubicBezTo>
                <a:cubicBezTo>
                  <a:pt x="6204012" y="3319364"/>
                  <a:pt x="6200072" y="3195944"/>
                  <a:pt x="6180373" y="3075150"/>
                </a:cubicBezTo>
                <a:cubicBezTo>
                  <a:pt x="6173149" y="3074494"/>
                  <a:pt x="6167239" y="3073837"/>
                  <a:pt x="6160673" y="3073180"/>
                </a:cubicBezTo>
                <a:cubicBezTo>
                  <a:pt x="6156077" y="3053486"/>
                  <a:pt x="6152137" y="3033791"/>
                  <a:pt x="6145569" y="3015409"/>
                </a:cubicBezTo>
                <a:cubicBezTo>
                  <a:pt x="6139004" y="2998341"/>
                  <a:pt x="6133749" y="2979303"/>
                  <a:pt x="6110767" y="2974051"/>
                </a:cubicBezTo>
                <a:cubicBezTo>
                  <a:pt x="6107485" y="2958295"/>
                  <a:pt x="6110767" y="2939913"/>
                  <a:pt x="6093037" y="2924814"/>
                </a:cubicBezTo>
                <a:cubicBezTo>
                  <a:pt x="6098291" y="2956326"/>
                  <a:pt x="6103545" y="2983242"/>
                  <a:pt x="6106827" y="3010814"/>
                </a:cubicBezTo>
                <a:cubicBezTo>
                  <a:pt x="6119304" y="3103379"/>
                  <a:pt x="6130467" y="3196601"/>
                  <a:pt x="6131124" y="3290478"/>
                </a:cubicBezTo>
                <a:cubicBezTo>
                  <a:pt x="6131124" y="3302952"/>
                  <a:pt x="6139004" y="3318051"/>
                  <a:pt x="6121931" y="3327899"/>
                </a:cubicBezTo>
                <a:cubicBezTo>
                  <a:pt x="6118647" y="3329868"/>
                  <a:pt x="6120617" y="3341684"/>
                  <a:pt x="6120617" y="3348906"/>
                </a:cubicBezTo>
                <a:cubicBezTo>
                  <a:pt x="6118647" y="3386326"/>
                  <a:pt x="6117334" y="3424402"/>
                  <a:pt x="6115365" y="3461822"/>
                </a:cubicBezTo>
                <a:cubicBezTo>
                  <a:pt x="6114707" y="3472982"/>
                  <a:pt x="6110111" y="3484143"/>
                  <a:pt x="6107485" y="3494647"/>
                </a:cubicBezTo>
                <a:cubicBezTo>
                  <a:pt x="6105515" y="3494647"/>
                  <a:pt x="6102887" y="3493990"/>
                  <a:pt x="6100917" y="3493990"/>
                </a:cubicBezTo>
                <a:cubicBezTo>
                  <a:pt x="6100917" y="3479547"/>
                  <a:pt x="6101575" y="3464448"/>
                  <a:pt x="6100261" y="3450005"/>
                </a:cubicBezTo>
                <a:cubicBezTo>
                  <a:pt x="6099605" y="3436219"/>
                  <a:pt x="6101575" y="3421776"/>
                  <a:pt x="6089097" y="3406020"/>
                </a:cubicBezTo>
                <a:cubicBezTo>
                  <a:pt x="6089097" y="3419151"/>
                  <a:pt x="6088441" y="3427685"/>
                  <a:pt x="6089097" y="3436219"/>
                </a:cubicBezTo>
                <a:cubicBezTo>
                  <a:pt x="6090411" y="3520906"/>
                  <a:pt x="6088441" y="3605593"/>
                  <a:pt x="6072681" y="3689624"/>
                </a:cubicBezTo>
                <a:cubicBezTo>
                  <a:pt x="6067428" y="3716540"/>
                  <a:pt x="6058891" y="3741487"/>
                  <a:pt x="6042475" y="3763807"/>
                </a:cubicBezTo>
                <a:cubicBezTo>
                  <a:pt x="6031968" y="3776937"/>
                  <a:pt x="6025403" y="3791380"/>
                  <a:pt x="6029343" y="3811074"/>
                </a:cubicBezTo>
                <a:cubicBezTo>
                  <a:pt x="6031313" y="3824861"/>
                  <a:pt x="6025403" y="3841273"/>
                  <a:pt x="6020149" y="3855716"/>
                </a:cubicBezTo>
                <a:cubicBezTo>
                  <a:pt x="6003733" y="3904952"/>
                  <a:pt x="5973526" y="3946312"/>
                  <a:pt x="5945291" y="3989639"/>
                </a:cubicBezTo>
                <a:cubicBezTo>
                  <a:pt x="5944634" y="3990296"/>
                  <a:pt x="5942006" y="3990296"/>
                  <a:pt x="5938724" y="3990953"/>
                </a:cubicBezTo>
                <a:cubicBezTo>
                  <a:pt x="5937411" y="3987014"/>
                  <a:pt x="5934784" y="3983074"/>
                  <a:pt x="5935441" y="3979136"/>
                </a:cubicBezTo>
                <a:cubicBezTo>
                  <a:pt x="5937411" y="3939090"/>
                  <a:pt x="5938724" y="3898387"/>
                  <a:pt x="5942664" y="3858342"/>
                </a:cubicBezTo>
                <a:cubicBezTo>
                  <a:pt x="5943321" y="3848495"/>
                  <a:pt x="5951856" y="3839960"/>
                  <a:pt x="5955140" y="3830113"/>
                </a:cubicBezTo>
                <a:cubicBezTo>
                  <a:pt x="5958424" y="3822235"/>
                  <a:pt x="5961050" y="3813044"/>
                  <a:pt x="5962363" y="3804510"/>
                </a:cubicBezTo>
                <a:cubicBezTo>
                  <a:pt x="5973526" y="3711288"/>
                  <a:pt x="5985346" y="3618723"/>
                  <a:pt x="5996509" y="3525501"/>
                </a:cubicBezTo>
                <a:cubicBezTo>
                  <a:pt x="5999793" y="3500555"/>
                  <a:pt x="6002419" y="3475609"/>
                  <a:pt x="6005703" y="3449349"/>
                </a:cubicBezTo>
                <a:cubicBezTo>
                  <a:pt x="5993883" y="3450005"/>
                  <a:pt x="5984690" y="3450662"/>
                  <a:pt x="5974840" y="3450662"/>
                </a:cubicBezTo>
                <a:cubicBezTo>
                  <a:pt x="5972870" y="3423746"/>
                  <a:pt x="5972870" y="3423746"/>
                  <a:pt x="5953170" y="3413899"/>
                </a:cubicBezTo>
                <a:cubicBezTo>
                  <a:pt x="5947261" y="3438845"/>
                  <a:pt x="5940694" y="3463135"/>
                  <a:pt x="5935441" y="3487425"/>
                </a:cubicBezTo>
                <a:cubicBezTo>
                  <a:pt x="5928874" y="3522219"/>
                  <a:pt x="5930844" y="3525501"/>
                  <a:pt x="5968273" y="3534693"/>
                </a:cubicBezTo>
                <a:cubicBezTo>
                  <a:pt x="5962363" y="3540601"/>
                  <a:pt x="5957766" y="3547166"/>
                  <a:pt x="5952514" y="3549792"/>
                </a:cubicBezTo>
                <a:cubicBezTo>
                  <a:pt x="5931501" y="3558982"/>
                  <a:pt x="5924934" y="3577364"/>
                  <a:pt x="5922308" y="3597716"/>
                </a:cubicBezTo>
                <a:cubicBezTo>
                  <a:pt x="5920338" y="3608876"/>
                  <a:pt x="5919024" y="3621349"/>
                  <a:pt x="5920994" y="3632509"/>
                </a:cubicBezTo>
                <a:cubicBezTo>
                  <a:pt x="5930186" y="3683059"/>
                  <a:pt x="5899324" y="3742143"/>
                  <a:pt x="5877654" y="3780876"/>
                </a:cubicBezTo>
                <a:cubicBezTo>
                  <a:pt x="5869774" y="3780876"/>
                  <a:pt x="5861238" y="3780876"/>
                  <a:pt x="5851388" y="3780876"/>
                </a:cubicBezTo>
                <a:cubicBezTo>
                  <a:pt x="5848762" y="3759868"/>
                  <a:pt x="5855328" y="3742143"/>
                  <a:pt x="5866492" y="3727044"/>
                </a:cubicBezTo>
                <a:cubicBezTo>
                  <a:pt x="5886848" y="3700128"/>
                  <a:pt x="5893414" y="3668616"/>
                  <a:pt x="5898668" y="3636449"/>
                </a:cubicBezTo>
                <a:cubicBezTo>
                  <a:pt x="5911144" y="3561609"/>
                  <a:pt x="5920994" y="3486769"/>
                  <a:pt x="5913771" y="3409303"/>
                </a:cubicBezTo>
                <a:cubicBezTo>
                  <a:pt x="5923621" y="3405364"/>
                  <a:pt x="5932156" y="3401425"/>
                  <a:pt x="5942006" y="3396830"/>
                </a:cubicBezTo>
                <a:cubicBezTo>
                  <a:pt x="5945291" y="3331837"/>
                  <a:pt x="5948574" y="3266188"/>
                  <a:pt x="5951200" y="3200539"/>
                </a:cubicBezTo>
                <a:cubicBezTo>
                  <a:pt x="5951200" y="3195288"/>
                  <a:pt x="5947916" y="3190692"/>
                  <a:pt x="5943321" y="3186097"/>
                </a:cubicBezTo>
                <a:cubicBezTo>
                  <a:pt x="5934784" y="3241899"/>
                  <a:pt x="5926904" y="3297700"/>
                  <a:pt x="5918368" y="3353501"/>
                </a:cubicBezTo>
                <a:cubicBezTo>
                  <a:pt x="5917054" y="3353501"/>
                  <a:pt x="5915741" y="3353501"/>
                  <a:pt x="5914428" y="3353501"/>
                </a:cubicBezTo>
                <a:cubicBezTo>
                  <a:pt x="5913771" y="3346280"/>
                  <a:pt x="5912458" y="3338402"/>
                  <a:pt x="5912458" y="3331181"/>
                </a:cubicBezTo>
                <a:cubicBezTo>
                  <a:pt x="5911801" y="3185440"/>
                  <a:pt x="5893414" y="3041669"/>
                  <a:pt x="5873714" y="2897898"/>
                </a:cubicBezTo>
                <a:cubicBezTo>
                  <a:pt x="5871744" y="2879516"/>
                  <a:pt x="5871744" y="2861134"/>
                  <a:pt x="5870432" y="2840127"/>
                </a:cubicBezTo>
                <a:cubicBezTo>
                  <a:pt x="5865178" y="2840784"/>
                  <a:pt x="5858612" y="2842096"/>
                  <a:pt x="5848762" y="2844066"/>
                </a:cubicBezTo>
                <a:cubicBezTo>
                  <a:pt x="5852045" y="2865730"/>
                  <a:pt x="5854672" y="2887394"/>
                  <a:pt x="5858612" y="2908402"/>
                </a:cubicBezTo>
                <a:cubicBezTo>
                  <a:pt x="5867148" y="2958951"/>
                  <a:pt x="5877654" y="3008845"/>
                  <a:pt x="5885534" y="3060051"/>
                </a:cubicBezTo>
                <a:cubicBezTo>
                  <a:pt x="5890788" y="3096814"/>
                  <a:pt x="5892102" y="3134890"/>
                  <a:pt x="5878312" y="3176906"/>
                </a:cubicBezTo>
                <a:cubicBezTo>
                  <a:pt x="5873058" y="3164432"/>
                  <a:pt x="5869118" y="3155898"/>
                  <a:pt x="5865834" y="3148020"/>
                </a:cubicBezTo>
                <a:cubicBezTo>
                  <a:pt x="5864522" y="3148020"/>
                  <a:pt x="5863864" y="3148020"/>
                  <a:pt x="5862552" y="3148020"/>
                </a:cubicBezTo>
                <a:cubicBezTo>
                  <a:pt x="5860582" y="3177562"/>
                  <a:pt x="5857955" y="3207761"/>
                  <a:pt x="5855985" y="3237303"/>
                </a:cubicBezTo>
                <a:cubicBezTo>
                  <a:pt x="5854672" y="3260936"/>
                  <a:pt x="5852702" y="3283914"/>
                  <a:pt x="5851388" y="3307547"/>
                </a:cubicBezTo>
                <a:cubicBezTo>
                  <a:pt x="5850732" y="3316738"/>
                  <a:pt x="5848762" y="3325272"/>
                  <a:pt x="5835630" y="3326585"/>
                </a:cubicBezTo>
                <a:cubicBezTo>
                  <a:pt x="5833002" y="3319364"/>
                  <a:pt x="5829720" y="3312143"/>
                  <a:pt x="5825122" y="3302295"/>
                </a:cubicBezTo>
                <a:cubicBezTo>
                  <a:pt x="5819212" y="3313455"/>
                  <a:pt x="5814616" y="3323303"/>
                  <a:pt x="5808707" y="3332494"/>
                </a:cubicBezTo>
                <a:cubicBezTo>
                  <a:pt x="5802140" y="3341028"/>
                  <a:pt x="5794916" y="3348906"/>
                  <a:pt x="5787037" y="3358753"/>
                </a:cubicBezTo>
                <a:cubicBezTo>
                  <a:pt x="5794916" y="3361379"/>
                  <a:pt x="5800171" y="3363349"/>
                  <a:pt x="5810020" y="3366631"/>
                </a:cubicBezTo>
                <a:cubicBezTo>
                  <a:pt x="5790976" y="3388295"/>
                  <a:pt x="5762740" y="3382387"/>
                  <a:pt x="5744353" y="3395517"/>
                </a:cubicBezTo>
                <a:cubicBezTo>
                  <a:pt x="5741071" y="3434906"/>
                  <a:pt x="5740413" y="3474952"/>
                  <a:pt x="5733191" y="3513685"/>
                </a:cubicBezTo>
                <a:cubicBezTo>
                  <a:pt x="5719401" y="3586555"/>
                  <a:pt x="5704955" y="3658769"/>
                  <a:pt x="5686569" y="3730326"/>
                </a:cubicBezTo>
                <a:cubicBezTo>
                  <a:pt x="5670809" y="3789410"/>
                  <a:pt x="5663585" y="3848495"/>
                  <a:pt x="5661615" y="3908891"/>
                </a:cubicBezTo>
                <a:cubicBezTo>
                  <a:pt x="5660959" y="3944342"/>
                  <a:pt x="5659645" y="3979136"/>
                  <a:pt x="5657019" y="4014586"/>
                </a:cubicBezTo>
                <a:cubicBezTo>
                  <a:pt x="5656361" y="4029029"/>
                  <a:pt x="5660959" y="4040846"/>
                  <a:pt x="5670809" y="4051350"/>
                </a:cubicBezTo>
                <a:cubicBezTo>
                  <a:pt x="5685912" y="4067105"/>
                  <a:pt x="5691821" y="4086800"/>
                  <a:pt x="5687881" y="4108464"/>
                </a:cubicBezTo>
                <a:cubicBezTo>
                  <a:pt x="5672779" y="4197747"/>
                  <a:pt x="5657019" y="4287686"/>
                  <a:pt x="5641259" y="4376969"/>
                </a:cubicBezTo>
                <a:cubicBezTo>
                  <a:pt x="5636007" y="4406510"/>
                  <a:pt x="5624187" y="4434083"/>
                  <a:pt x="5608427" y="4459686"/>
                </a:cubicBezTo>
                <a:cubicBezTo>
                  <a:pt x="5588727" y="4492511"/>
                  <a:pt x="5570340" y="4526648"/>
                  <a:pt x="5551297" y="4560129"/>
                </a:cubicBezTo>
                <a:cubicBezTo>
                  <a:pt x="5512555" y="4556846"/>
                  <a:pt x="5494825" y="4535183"/>
                  <a:pt x="5500735" y="4499075"/>
                </a:cubicBezTo>
                <a:cubicBezTo>
                  <a:pt x="5504675" y="4473472"/>
                  <a:pt x="5511899" y="4447869"/>
                  <a:pt x="5517151" y="4422266"/>
                </a:cubicBezTo>
                <a:cubicBezTo>
                  <a:pt x="5519120" y="4410449"/>
                  <a:pt x="5519120" y="4397976"/>
                  <a:pt x="5520435" y="4379594"/>
                </a:cubicBezTo>
                <a:cubicBezTo>
                  <a:pt x="5511242" y="4386816"/>
                  <a:pt x="5505332" y="4389441"/>
                  <a:pt x="5502705" y="4394037"/>
                </a:cubicBezTo>
                <a:cubicBezTo>
                  <a:pt x="5485632" y="4427518"/>
                  <a:pt x="5457396" y="4449839"/>
                  <a:pt x="5427189" y="4470190"/>
                </a:cubicBezTo>
                <a:cubicBezTo>
                  <a:pt x="5401580" y="4487258"/>
                  <a:pt x="5375314" y="4503015"/>
                  <a:pt x="5351018" y="4520740"/>
                </a:cubicBezTo>
                <a:cubicBezTo>
                  <a:pt x="5336572" y="4531244"/>
                  <a:pt x="5316215" y="4539778"/>
                  <a:pt x="5325407" y="4564068"/>
                </a:cubicBezTo>
                <a:cubicBezTo>
                  <a:pt x="5312932" y="4589014"/>
                  <a:pt x="5307022" y="4617900"/>
                  <a:pt x="5273534" y="4627747"/>
                </a:cubicBezTo>
                <a:cubicBezTo>
                  <a:pt x="5261713" y="4631686"/>
                  <a:pt x="5250549" y="4645472"/>
                  <a:pt x="5243983" y="4657290"/>
                </a:cubicBezTo>
                <a:cubicBezTo>
                  <a:pt x="5215091" y="4710465"/>
                  <a:pt x="5171751" y="4749198"/>
                  <a:pt x="5126441" y="4786618"/>
                </a:cubicBezTo>
                <a:cubicBezTo>
                  <a:pt x="5090983" y="4816160"/>
                  <a:pt x="5054866" y="4845045"/>
                  <a:pt x="5020064" y="4875244"/>
                </a:cubicBezTo>
                <a:cubicBezTo>
                  <a:pt x="4996425" y="4895595"/>
                  <a:pt x="4974755" y="4918572"/>
                  <a:pt x="4959652" y="4948114"/>
                </a:cubicBezTo>
                <a:cubicBezTo>
                  <a:pt x="4963591" y="4950083"/>
                  <a:pt x="4967530" y="4952053"/>
                  <a:pt x="4973440" y="4955335"/>
                </a:cubicBezTo>
                <a:cubicBezTo>
                  <a:pt x="4965560" y="4958618"/>
                  <a:pt x="4960308" y="4963213"/>
                  <a:pt x="4954398" y="4963213"/>
                </a:cubicBezTo>
                <a:cubicBezTo>
                  <a:pt x="4931415" y="4963213"/>
                  <a:pt x="4916968" y="4978969"/>
                  <a:pt x="4900552" y="4990786"/>
                </a:cubicBezTo>
                <a:cubicBezTo>
                  <a:pt x="4877569" y="5007854"/>
                  <a:pt x="4853929" y="5024923"/>
                  <a:pt x="4831603" y="5043305"/>
                </a:cubicBezTo>
                <a:cubicBezTo>
                  <a:pt x="4735731" y="5122084"/>
                  <a:pt x="4632636" y="5189046"/>
                  <a:pt x="4522318" y="5245504"/>
                </a:cubicBezTo>
                <a:cubicBezTo>
                  <a:pt x="4507872" y="5252725"/>
                  <a:pt x="4494082" y="5261259"/>
                  <a:pt x="4480293" y="5269794"/>
                </a:cubicBezTo>
                <a:cubicBezTo>
                  <a:pt x="4478324" y="5270450"/>
                  <a:pt x="4477666" y="5271763"/>
                  <a:pt x="4474383" y="5275702"/>
                </a:cubicBezTo>
                <a:cubicBezTo>
                  <a:pt x="4481606" y="5274389"/>
                  <a:pt x="4487516" y="5273733"/>
                  <a:pt x="4492112" y="5271763"/>
                </a:cubicBezTo>
                <a:cubicBezTo>
                  <a:pt x="4545302" y="5246817"/>
                  <a:pt x="4599148" y="5223840"/>
                  <a:pt x="4651023" y="5196267"/>
                </a:cubicBezTo>
                <a:cubicBezTo>
                  <a:pt x="4739015" y="5149656"/>
                  <a:pt x="4826350" y="5100419"/>
                  <a:pt x="4913028" y="5050527"/>
                </a:cubicBezTo>
                <a:cubicBezTo>
                  <a:pt x="4931415" y="5040023"/>
                  <a:pt x="4945204" y="5022298"/>
                  <a:pt x="4960964" y="5007854"/>
                </a:cubicBezTo>
                <a:cubicBezTo>
                  <a:pt x="4976068" y="4994068"/>
                  <a:pt x="4991170" y="4979625"/>
                  <a:pt x="5006274" y="4966496"/>
                </a:cubicBezTo>
                <a:cubicBezTo>
                  <a:pt x="5009558" y="4963870"/>
                  <a:pt x="5014153" y="4963213"/>
                  <a:pt x="5021377" y="4965839"/>
                </a:cubicBezTo>
                <a:cubicBezTo>
                  <a:pt x="5013497" y="4975687"/>
                  <a:pt x="5006274" y="4987504"/>
                  <a:pt x="4997080" y="4995381"/>
                </a:cubicBezTo>
                <a:cubicBezTo>
                  <a:pt x="4969500" y="5019015"/>
                  <a:pt x="4943234" y="5043961"/>
                  <a:pt x="4913028" y="5063656"/>
                </a:cubicBezTo>
                <a:cubicBezTo>
                  <a:pt x="4846049" y="5108298"/>
                  <a:pt x="4777757" y="5149656"/>
                  <a:pt x="4709465" y="5192328"/>
                </a:cubicBezTo>
                <a:cubicBezTo>
                  <a:pt x="4668096" y="5217931"/>
                  <a:pt x="4626727" y="5243534"/>
                  <a:pt x="4580104" y="5258633"/>
                </a:cubicBezTo>
                <a:cubicBezTo>
                  <a:pt x="4563032" y="5264542"/>
                  <a:pt x="4547928" y="5273733"/>
                  <a:pt x="4539392" y="5292115"/>
                </a:cubicBezTo>
                <a:cubicBezTo>
                  <a:pt x="4601774" y="5261916"/>
                  <a:pt x="4664156" y="5231061"/>
                  <a:pt x="4727195" y="5200862"/>
                </a:cubicBezTo>
                <a:cubicBezTo>
                  <a:pt x="4727852" y="5202175"/>
                  <a:pt x="4728508" y="5202832"/>
                  <a:pt x="4729165" y="5204145"/>
                </a:cubicBezTo>
                <a:cubicBezTo>
                  <a:pt x="4723256" y="5208740"/>
                  <a:pt x="4716689" y="5213336"/>
                  <a:pt x="4710122" y="5218588"/>
                </a:cubicBezTo>
                <a:cubicBezTo>
                  <a:pt x="4704213" y="5223183"/>
                  <a:pt x="4694363" y="5227122"/>
                  <a:pt x="4692393" y="5233687"/>
                </a:cubicBezTo>
                <a:cubicBezTo>
                  <a:pt x="4687796" y="5245504"/>
                  <a:pt x="4676633" y="5240252"/>
                  <a:pt x="4670066" y="5244847"/>
                </a:cubicBezTo>
                <a:cubicBezTo>
                  <a:pt x="4652993" y="5256008"/>
                  <a:pt x="4635265" y="5267824"/>
                  <a:pt x="4617534" y="5277671"/>
                </a:cubicBezTo>
                <a:cubicBezTo>
                  <a:pt x="4576164" y="5300649"/>
                  <a:pt x="4535452" y="5322969"/>
                  <a:pt x="4493427" y="5344633"/>
                </a:cubicBezTo>
                <a:cubicBezTo>
                  <a:pt x="4480950" y="5351198"/>
                  <a:pt x="4467160" y="5356450"/>
                  <a:pt x="4453370" y="5344633"/>
                </a:cubicBezTo>
                <a:cubicBezTo>
                  <a:pt x="4448118" y="5354481"/>
                  <a:pt x="4446147" y="5363015"/>
                  <a:pt x="4432357" y="5360389"/>
                </a:cubicBezTo>
                <a:cubicBezTo>
                  <a:pt x="4426447" y="5359076"/>
                  <a:pt x="4417911" y="5369580"/>
                  <a:pt x="4410031" y="5374175"/>
                </a:cubicBezTo>
                <a:cubicBezTo>
                  <a:pt x="4398869" y="5380084"/>
                  <a:pt x="4389018" y="5393870"/>
                  <a:pt x="4372601" y="5382710"/>
                </a:cubicBezTo>
                <a:cubicBezTo>
                  <a:pt x="4368661" y="5380740"/>
                  <a:pt x="4360125" y="5384679"/>
                  <a:pt x="4354871" y="5387305"/>
                </a:cubicBezTo>
                <a:cubicBezTo>
                  <a:pt x="4329919" y="5399122"/>
                  <a:pt x="4305623" y="5410282"/>
                  <a:pt x="4281327" y="5422756"/>
                </a:cubicBezTo>
                <a:cubicBezTo>
                  <a:pt x="4241928" y="5443763"/>
                  <a:pt x="4202528" y="5466084"/>
                  <a:pt x="4155248" y="5465427"/>
                </a:cubicBezTo>
                <a:cubicBezTo>
                  <a:pt x="4144742" y="5475931"/>
                  <a:pt x="4131608" y="5479870"/>
                  <a:pt x="4117818" y="5482496"/>
                </a:cubicBezTo>
                <a:cubicBezTo>
                  <a:pt x="4107969" y="5483809"/>
                  <a:pt x="4099432" y="5487748"/>
                  <a:pt x="4088926" y="5482496"/>
                </a:cubicBezTo>
                <a:cubicBezTo>
                  <a:pt x="4083016" y="5479870"/>
                  <a:pt x="4073166" y="5483809"/>
                  <a:pt x="4065286" y="5485122"/>
                </a:cubicBezTo>
                <a:cubicBezTo>
                  <a:pt x="3963505" y="5508756"/>
                  <a:pt x="3862381" y="5533046"/>
                  <a:pt x="3759942" y="5554710"/>
                </a:cubicBezTo>
                <a:cubicBezTo>
                  <a:pt x="3681144" y="5571122"/>
                  <a:pt x="3601688" y="5584252"/>
                  <a:pt x="3521577" y="5583596"/>
                </a:cubicBezTo>
                <a:cubicBezTo>
                  <a:pt x="3495311" y="5582939"/>
                  <a:pt x="3469701" y="5577687"/>
                  <a:pt x="3443435" y="5575061"/>
                </a:cubicBezTo>
                <a:cubicBezTo>
                  <a:pt x="3433585" y="5573748"/>
                  <a:pt x="3423735" y="5571122"/>
                  <a:pt x="3414541" y="5571779"/>
                </a:cubicBezTo>
                <a:cubicBezTo>
                  <a:pt x="3383022" y="5573092"/>
                  <a:pt x="3351503" y="5575061"/>
                  <a:pt x="3318014" y="5577031"/>
                </a:cubicBezTo>
                <a:cubicBezTo>
                  <a:pt x="3326550" y="5580313"/>
                  <a:pt x="3333774" y="5582939"/>
                  <a:pt x="3341653" y="5586221"/>
                </a:cubicBezTo>
                <a:cubicBezTo>
                  <a:pt x="3341653" y="5586878"/>
                  <a:pt x="3341653" y="5588191"/>
                  <a:pt x="3340996" y="5589504"/>
                </a:cubicBezTo>
                <a:cubicBezTo>
                  <a:pt x="3306850" y="5583596"/>
                  <a:pt x="3273362" y="5577687"/>
                  <a:pt x="3236588" y="5571779"/>
                </a:cubicBezTo>
                <a:cubicBezTo>
                  <a:pt x="3235275" y="5559962"/>
                  <a:pt x="3225424" y="5557336"/>
                  <a:pt x="3212949" y="5556679"/>
                </a:cubicBezTo>
                <a:cubicBezTo>
                  <a:pt x="3176833" y="5555367"/>
                  <a:pt x="3140717" y="5552740"/>
                  <a:pt x="3102631" y="5550771"/>
                </a:cubicBezTo>
                <a:cubicBezTo>
                  <a:pt x="3102631" y="5542893"/>
                  <a:pt x="3095407" y="5540924"/>
                  <a:pt x="3084245" y="5539611"/>
                </a:cubicBezTo>
                <a:cubicBezTo>
                  <a:pt x="2983775" y="5522542"/>
                  <a:pt x="2883964" y="5505473"/>
                  <a:pt x="2783496" y="5487092"/>
                </a:cubicBezTo>
                <a:cubicBezTo>
                  <a:pt x="2757230" y="5482496"/>
                  <a:pt x="2730964" y="5475275"/>
                  <a:pt x="2704697" y="5468054"/>
                </a:cubicBezTo>
                <a:cubicBezTo>
                  <a:pt x="2691565" y="5464771"/>
                  <a:pt x="2679745" y="5458863"/>
                  <a:pt x="2668581" y="5449015"/>
                </a:cubicBezTo>
                <a:cubicBezTo>
                  <a:pt x="2652822" y="5435886"/>
                  <a:pt x="2629839" y="5429977"/>
                  <a:pt x="2609483" y="5422756"/>
                </a:cubicBezTo>
                <a:cubicBezTo>
                  <a:pt x="2604229" y="5421443"/>
                  <a:pt x="2597006" y="5426038"/>
                  <a:pt x="2589783" y="5428008"/>
                </a:cubicBezTo>
                <a:cubicBezTo>
                  <a:pt x="2585843" y="5423412"/>
                  <a:pt x="2581246" y="5414878"/>
                  <a:pt x="2577307" y="5414878"/>
                </a:cubicBezTo>
                <a:cubicBezTo>
                  <a:pt x="2560233" y="5416848"/>
                  <a:pt x="2550384" y="5405031"/>
                  <a:pt x="2537250" y="5399122"/>
                </a:cubicBezTo>
                <a:cubicBezTo>
                  <a:pt x="2486032" y="5375488"/>
                  <a:pt x="2433499" y="5353825"/>
                  <a:pt x="2382280" y="5329534"/>
                </a:cubicBezTo>
                <a:cubicBezTo>
                  <a:pt x="2350104" y="5315092"/>
                  <a:pt x="2319897" y="5297367"/>
                  <a:pt x="2289035" y="5280954"/>
                </a:cubicBezTo>
                <a:cubicBezTo>
                  <a:pt x="2281812" y="5277015"/>
                  <a:pt x="2273932" y="5271107"/>
                  <a:pt x="2285095" y="5257321"/>
                </a:cubicBezTo>
                <a:cubicBezTo>
                  <a:pt x="2271305" y="5253381"/>
                  <a:pt x="2258829" y="5250756"/>
                  <a:pt x="2246353" y="5246817"/>
                </a:cubicBezTo>
                <a:cubicBezTo>
                  <a:pt x="2239786" y="5244847"/>
                  <a:pt x="2232563" y="5242877"/>
                  <a:pt x="2225996" y="5239595"/>
                </a:cubicBezTo>
                <a:cubicBezTo>
                  <a:pt x="2197760" y="5224496"/>
                  <a:pt x="2167553" y="5211366"/>
                  <a:pt x="2141287" y="5192328"/>
                </a:cubicBezTo>
                <a:cubicBezTo>
                  <a:pt x="2101888" y="5164099"/>
                  <a:pt x="2055266" y="5149000"/>
                  <a:pt x="2019150" y="5116175"/>
                </a:cubicBezTo>
                <a:cubicBezTo>
                  <a:pt x="2007330" y="5105015"/>
                  <a:pt x="1992884" y="5096481"/>
                  <a:pt x="1981720" y="5085321"/>
                </a:cubicBezTo>
                <a:cubicBezTo>
                  <a:pt x="1977124" y="5080725"/>
                  <a:pt x="1966617" y="5076786"/>
                  <a:pt x="1973184" y="5065625"/>
                </a:cubicBezTo>
                <a:cubicBezTo>
                  <a:pt x="1974497" y="5064313"/>
                  <a:pt x="1968587" y="5057091"/>
                  <a:pt x="1965304" y="5053809"/>
                </a:cubicBezTo>
                <a:cubicBezTo>
                  <a:pt x="1952828" y="5043305"/>
                  <a:pt x="1939694" y="5033458"/>
                  <a:pt x="1925904" y="5022954"/>
                </a:cubicBezTo>
                <a:cubicBezTo>
                  <a:pt x="1922621" y="5027549"/>
                  <a:pt x="1919994" y="5030831"/>
                  <a:pt x="1918681" y="5034114"/>
                </a:cubicBezTo>
                <a:cubicBezTo>
                  <a:pt x="1909488" y="5034771"/>
                  <a:pt x="1902922" y="5014419"/>
                  <a:pt x="1891102" y="5032145"/>
                </a:cubicBezTo>
                <a:cubicBezTo>
                  <a:pt x="1894385" y="5035427"/>
                  <a:pt x="1897012" y="5038710"/>
                  <a:pt x="1900295" y="5041335"/>
                </a:cubicBezTo>
                <a:cubicBezTo>
                  <a:pt x="2024403" y="5143748"/>
                  <a:pt x="2153764" y="5238939"/>
                  <a:pt x="2294288" y="5317061"/>
                </a:cubicBezTo>
                <a:cubicBezTo>
                  <a:pt x="2373086" y="5361046"/>
                  <a:pt x="2453856" y="5401092"/>
                  <a:pt x="2541847" y="5423412"/>
                </a:cubicBezTo>
                <a:cubicBezTo>
                  <a:pt x="2557607" y="5427351"/>
                  <a:pt x="2572710" y="5428664"/>
                  <a:pt x="2584529" y="5445076"/>
                </a:cubicBezTo>
                <a:cubicBezTo>
                  <a:pt x="2593723" y="5458206"/>
                  <a:pt x="2614079" y="5464115"/>
                  <a:pt x="2631152" y="5471336"/>
                </a:cubicBezTo>
                <a:cubicBezTo>
                  <a:pt x="2688938" y="5495626"/>
                  <a:pt x="2749350" y="5512695"/>
                  <a:pt x="2811076" y="5525825"/>
                </a:cubicBezTo>
                <a:cubicBezTo>
                  <a:pt x="2870831" y="5538954"/>
                  <a:pt x="2929930" y="5556023"/>
                  <a:pt x="2989029" y="5571779"/>
                </a:cubicBezTo>
                <a:cubicBezTo>
                  <a:pt x="2998879" y="5574405"/>
                  <a:pt x="3010042" y="5575718"/>
                  <a:pt x="3012011" y="5587534"/>
                </a:cubicBezTo>
                <a:cubicBezTo>
                  <a:pt x="3024489" y="5586878"/>
                  <a:pt x="3036965" y="5585565"/>
                  <a:pt x="3049441" y="5586221"/>
                </a:cubicBezTo>
                <a:cubicBezTo>
                  <a:pt x="3103287" y="5588848"/>
                  <a:pt x="3157133" y="5592130"/>
                  <a:pt x="3210978" y="5595413"/>
                </a:cubicBezTo>
                <a:cubicBezTo>
                  <a:pt x="3220172" y="5596069"/>
                  <a:pt x="3228052" y="5596725"/>
                  <a:pt x="3235275" y="5604603"/>
                </a:cubicBezTo>
                <a:cubicBezTo>
                  <a:pt x="3245124" y="5614450"/>
                  <a:pt x="3258258" y="5617077"/>
                  <a:pt x="3273362" y="5617077"/>
                </a:cubicBezTo>
                <a:cubicBezTo>
                  <a:pt x="3393529" y="5616420"/>
                  <a:pt x="3513039" y="5617077"/>
                  <a:pt x="3633208" y="5617077"/>
                </a:cubicBezTo>
                <a:cubicBezTo>
                  <a:pt x="3639774" y="5617077"/>
                  <a:pt x="3647654" y="5613138"/>
                  <a:pt x="3651594" y="5623642"/>
                </a:cubicBezTo>
                <a:cubicBezTo>
                  <a:pt x="3652250" y="5625611"/>
                  <a:pt x="3658818" y="5627580"/>
                  <a:pt x="3662100" y="5626924"/>
                </a:cubicBezTo>
                <a:cubicBezTo>
                  <a:pt x="3681800" y="5624298"/>
                  <a:pt x="3701500" y="5621015"/>
                  <a:pt x="3721200" y="5618390"/>
                </a:cubicBezTo>
                <a:cubicBezTo>
                  <a:pt x="3776359" y="5610512"/>
                  <a:pt x="3831517" y="5603946"/>
                  <a:pt x="3886677" y="5596725"/>
                </a:cubicBezTo>
                <a:cubicBezTo>
                  <a:pt x="3907033" y="5593443"/>
                  <a:pt x="3926733" y="5588848"/>
                  <a:pt x="3946432" y="5584252"/>
                </a:cubicBezTo>
                <a:cubicBezTo>
                  <a:pt x="4029171" y="5567183"/>
                  <a:pt x="4112566" y="5550115"/>
                  <a:pt x="4195305" y="5532390"/>
                </a:cubicBezTo>
                <a:cubicBezTo>
                  <a:pt x="4207124" y="5529763"/>
                  <a:pt x="4218944" y="5524511"/>
                  <a:pt x="4230764" y="5518603"/>
                </a:cubicBezTo>
                <a:cubicBezTo>
                  <a:pt x="4239957" y="5514008"/>
                  <a:pt x="4253090" y="5514008"/>
                  <a:pt x="4262940" y="5505473"/>
                </a:cubicBezTo>
                <a:cubicBezTo>
                  <a:pt x="4268193" y="5501534"/>
                  <a:pt x="4276730" y="5502191"/>
                  <a:pt x="4283953" y="5500221"/>
                </a:cubicBezTo>
                <a:cubicBezTo>
                  <a:pt x="4331889" y="5485122"/>
                  <a:pt x="4381795" y="5474619"/>
                  <a:pt x="4427761" y="5454923"/>
                </a:cubicBezTo>
                <a:cubicBezTo>
                  <a:pt x="4465846" y="5439168"/>
                  <a:pt x="4504589" y="5426038"/>
                  <a:pt x="4541362" y="5408313"/>
                </a:cubicBezTo>
                <a:cubicBezTo>
                  <a:pt x="4699617" y="5332817"/>
                  <a:pt x="4849989" y="5244847"/>
                  <a:pt x="4993140" y="5143091"/>
                </a:cubicBezTo>
                <a:cubicBezTo>
                  <a:pt x="5006274" y="5133244"/>
                  <a:pt x="5020064" y="5125366"/>
                  <a:pt x="5037136" y="5120771"/>
                </a:cubicBezTo>
                <a:cubicBezTo>
                  <a:pt x="5056180" y="5115519"/>
                  <a:pt x="5071282" y="5098450"/>
                  <a:pt x="5091639" y="5084664"/>
                </a:cubicBezTo>
                <a:cubicBezTo>
                  <a:pt x="5081132" y="5081381"/>
                  <a:pt x="5075880" y="5080725"/>
                  <a:pt x="5065372" y="5077442"/>
                </a:cubicBezTo>
                <a:cubicBezTo>
                  <a:pt x="5083102" y="5068908"/>
                  <a:pt x="5096235" y="5058404"/>
                  <a:pt x="5110682" y="5056435"/>
                </a:cubicBezTo>
                <a:cubicBezTo>
                  <a:pt x="5124471" y="5054465"/>
                  <a:pt x="5131694" y="5047900"/>
                  <a:pt x="5138918" y="5039366"/>
                </a:cubicBezTo>
                <a:cubicBezTo>
                  <a:pt x="5147454" y="5029519"/>
                  <a:pt x="5154677" y="5019015"/>
                  <a:pt x="5163871" y="5010481"/>
                </a:cubicBezTo>
                <a:cubicBezTo>
                  <a:pt x="5175034" y="4999977"/>
                  <a:pt x="5183571" y="4984877"/>
                  <a:pt x="5203271" y="4987504"/>
                </a:cubicBezTo>
                <a:cubicBezTo>
                  <a:pt x="5207867" y="4987504"/>
                  <a:pt x="5213776" y="4980938"/>
                  <a:pt x="5219031" y="4977000"/>
                </a:cubicBezTo>
                <a:cubicBezTo>
                  <a:pt x="5236759" y="4962556"/>
                  <a:pt x="5254489" y="4947458"/>
                  <a:pt x="5272875" y="4933015"/>
                </a:cubicBezTo>
                <a:cubicBezTo>
                  <a:pt x="5276159" y="4940236"/>
                  <a:pt x="5278785" y="4945488"/>
                  <a:pt x="5280755" y="4950740"/>
                </a:cubicBezTo>
                <a:cubicBezTo>
                  <a:pt x="5282725" y="4952053"/>
                  <a:pt x="5282725" y="4952053"/>
                  <a:pt x="5282725" y="4952053"/>
                </a:cubicBezTo>
                <a:cubicBezTo>
                  <a:pt x="5253175" y="4982252"/>
                  <a:pt x="5224940" y="5013763"/>
                  <a:pt x="5194077" y="5042648"/>
                </a:cubicBezTo>
                <a:cubicBezTo>
                  <a:pt x="5182257" y="5053152"/>
                  <a:pt x="5163871" y="5057091"/>
                  <a:pt x="5146141" y="5064969"/>
                </a:cubicBezTo>
                <a:cubicBezTo>
                  <a:pt x="5150737" y="5066282"/>
                  <a:pt x="5152707" y="5066282"/>
                  <a:pt x="5157304" y="5067595"/>
                </a:cubicBezTo>
                <a:cubicBezTo>
                  <a:pt x="5152707" y="5080069"/>
                  <a:pt x="5142858" y="5091885"/>
                  <a:pt x="5131694" y="5090572"/>
                </a:cubicBezTo>
                <a:cubicBezTo>
                  <a:pt x="5115934" y="5088602"/>
                  <a:pt x="5111339" y="5098450"/>
                  <a:pt x="5104772" y="5106984"/>
                </a:cubicBezTo>
                <a:cubicBezTo>
                  <a:pt x="5098862" y="5113550"/>
                  <a:pt x="5094265" y="5121427"/>
                  <a:pt x="5088356" y="5128648"/>
                </a:cubicBezTo>
                <a:cubicBezTo>
                  <a:pt x="5082447" y="5135213"/>
                  <a:pt x="5077192" y="5145061"/>
                  <a:pt x="5064060" y="5141778"/>
                </a:cubicBezTo>
                <a:cubicBezTo>
                  <a:pt x="5063075" y="5141450"/>
                  <a:pt x="5061598" y="5143091"/>
                  <a:pt x="5059956" y="5145307"/>
                </a:cubicBezTo>
                <a:lnTo>
                  <a:pt x="5055592" y="5151287"/>
                </a:lnTo>
                <a:lnTo>
                  <a:pt x="5054866" y="5151625"/>
                </a:lnTo>
                <a:lnTo>
                  <a:pt x="5053447" y="5153098"/>
                </a:lnTo>
                <a:lnTo>
                  <a:pt x="5006930" y="5179854"/>
                </a:lnTo>
                <a:cubicBezTo>
                  <a:pt x="4977380" y="5198893"/>
                  <a:pt x="4948488" y="5218588"/>
                  <a:pt x="4916968" y="5240252"/>
                </a:cubicBezTo>
                <a:cubicBezTo>
                  <a:pt x="4920251" y="5252069"/>
                  <a:pt x="4911058" y="5257321"/>
                  <a:pt x="4895956" y="5262573"/>
                </a:cubicBezTo>
                <a:cubicBezTo>
                  <a:pt x="4840139" y="5282267"/>
                  <a:pt x="4796801" y="5321656"/>
                  <a:pt x="4753462" y="5361046"/>
                </a:cubicBezTo>
                <a:cubicBezTo>
                  <a:pt x="4763311" y="5361046"/>
                  <a:pt x="4771847" y="5359076"/>
                  <a:pt x="4779072" y="5355137"/>
                </a:cubicBezTo>
                <a:cubicBezTo>
                  <a:pt x="4802711" y="5341351"/>
                  <a:pt x="4825037" y="5326252"/>
                  <a:pt x="4848020" y="5311809"/>
                </a:cubicBezTo>
                <a:cubicBezTo>
                  <a:pt x="4868376" y="5298679"/>
                  <a:pt x="4888733" y="5285550"/>
                  <a:pt x="4909746" y="5273733"/>
                </a:cubicBezTo>
                <a:cubicBezTo>
                  <a:pt x="4915656" y="5269794"/>
                  <a:pt x="4924191" y="5265855"/>
                  <a:pt x="4929446" y="5267168"/>
                </a:cubicBezTo>
                <a:cubicBezTo>
                  <a:pt x="4941264" y="5270450"/>
                  <a:pt x="4946518" y="5263885"/>
                  <a:pt x="4952428" y="5257977"/>
                </a:cubicBezTo>
                <a:lnTo>
                  <a:pt x="5053447" y="5153098"/>
                </a:lnTo>
                <a:lnTo>
                  <a:pt x="5054866" y="5152282"/>
                </a:lnTo>
                <a:lnTo>
                  <a:pt x="5055592" y="5151287"/>
                </a:lnTo>
                <a:lnTo>
                  <a:pt x="5062088" y="5148261"/>
                </a:lnTo>
                <a:cubicBezTo>
                  <a:pt x="5064551" y="5147194"/>
                  <a:pt x="5067013" y="5146374"/>
                  <a:pt x="5069313" y="5146374"/>
                </a:cubicBezTo>
                <a:cubicBezTo>
                  <a:pt x="5076536" y="5147030"/>
                  <a:pt x="5083759" y="5149656"/>
                  <a:pt x="5091639" y="5151625"/>
                </a:cubicBezTo>
                <a:cubicBezTo>
                  <a:pt x="5091639" y="5153595"/>
                  <a:pt x="5092296" y="5155565"/>
                  <a:pt x="5092952" y="5158191"/>
                </a:cubicBezTo>
                <a:lnTo>
                  <a:pt x="5145803" y="5115138"/>
                </a:lnTo>
                <a:lnTo>
                  <a:pt x="5145772" y="5115231"/>
                </a:lnTo>
                <a:lnTo>
                  <a:pt x="5145484" y="5115519"/>
                </a:lnTo>
                <a:lnTo>
                  <a:pt x="5145736" y="5115338"/>
                </a:lnTo>
                <a:lnTo>
                  <a:pt x="5145614" y="5115703"/>
                </a:lnTo>
                <a:cubicBezTo>
                  <a:pt x="5145614" y="5115703"/>
                  <a:pt x="5146275" y="5115046"/>
                  <a:pt x="5146275" y="5115046"/>
                </a:cubicBezTo>
                <a:lnTo>
                  <a:pt x="5146172" y="5115026"/>
                </a:lnTo>
                <a:lnTo>
                  <a:pt x="5175691" y="5093854"/>
                </a:lnTo>
                <a:cubicBezTo>
                  <a:pt x="5233475" y="5039366"/>
                  <a:pt x="5296515" y="4991442"/>
                  <a:pt x="5366777" y="4953366"/>
                </a:cubicBezTo>
                <a:cubicBezTo>
                  <a:pt x="5382537" y="4944831"/>
                  <a:pt x="5396984" y="4933015"/>
                  <a:pt x="5410774" y="4921854"/>
                </a:cubicBezTo>
                <a:cubicBezTo>
                  <a:pt x="5417996" y="4916602"/>
                  <a:pt x="5426534" y="4911350"/>
                  <a:pt x="5426534" y="4898877"/>
                </a:cubicBezTo>
                <a:cubicBezTo>
                  <a:pt x="5426534" y="4893625"/>
                  <a:pt x="5432444" y="4887060"/>
                  <a:pt x="5437696" y="4884435"/>
                </a:cubicBezTo>
                <a:cubicBezTo>
                  <a:pt x="5454768" y="4873931"/>
                  <a:pt x="5472498" y="4864740"/>
                  <a:pt x="5491542" y="4856862"/>
                </a:cubicBezTo>
                <a:cubicBezTo>
                  <a:pt x="5460679" y="4913977"/>
                  <a:pt x="5412744" y="4956648"/>
                  <a:pt x="5362837" y="5001946"/>
                </a:cubicBezTo>
                <a:cubicBezTo>
                  <a:pt x="5362180" y="4992099"/>
                  <a:pt x="5362180" y="4986847"/>
                  <a:pt x="5361525" y="4977000"/>
                </a:cubicBezTo>
                <a:cubicBezTo>
                  <a:pt x="5320812" y="5060373"/>
                  <a:pt x="5251205" y="5108298"/>
                  <a:pt x="5180943" y="5154908"/>
                </a:cubicBezTo>
                <a:cubicBezTo>
                  <a:pt x="5137604" y="5184450"/>
                  <a:pt x="5092296" y="5210710"/>
                  <a:pt x="5048956" y="5239595"/>
                </a:cubicBezTo>
                <a:cubicBezTo>
                  <a:pt x="5017437" y="5260603"/>
                  <a:pt x="4987889" y="5283580"/>
                  <a:pt x="4957024" y="5305244"/>
                </a:cubicBezTo>
                <a:cubicBezTo>
                  <a:pt x="4953741" y="5307870"/>
                  <a:pt x="4948488" y="5311152"/>
                  <a:pt x="4947831" y="5315092"/>
                </a:cubicBezTo>
                <a:cubicBezTo>
                  <a:pt x="4940609" y="5342664"/>
                  <a:pt x="4916311" y="5349885"/>
                  <a:pt x="4895956" y="5363015"/>
                </a:cubicBezTo>
                <a:cubicBezTo>
                  <a:pt x="4876913" y="5374832"/>
                  <a:pt x="4861809" y="5393214"/>
                  <a:pt x="4845393" y="5408313"/>
                </a:cubicBezTo>
                <a:cubicBezTo>
                  <a:pt x="4832259" y="5420130"/>
                  <a:pt x="4819127" y="5429321"/>
                  <a:pt x="4802054" y="5436542"/>
                </a:cubicBezTo>
                <a:cubicBezTo>
                  <a:pt x="4729821" y="5465427"/>
                  <a:pt x="4659560" y="5497596"/>
                  <a:pt x="4588642" y="5528450"/>
                </a:cubicBezTo>
                <a:cubicBezTo>
                  <a:pt x="4582074" y="5531077"/>
                  <a:pt x="4575508" y="5534359"/>
                  <a:pt x="4563032" y="5540924"/>
                </a:cubicBezTo>
                <a:cubicBezTo>
                  <a:pt x="4568942" y="5542893"/>
                  <a:pt x="4571568" y="5543550"/>
                  <a:pt x="4574194" y="5544206"/>
                </a:cubicBezTo>
                <a:cubicBezTo>
                  <a:pt x="4576164" y="5545519"/>
                  <a:pt x="4578134" y="5547489"/>
                  <a:pt x="4582732" y="5551427"/>
                </a:cubicBezTo>
                <a:cubicBezTo>
                  <a:pt x="4574853" y="5561931"/>
                  <a:pt x="4568284" y="5575061"/>
                  <a:pt x="4558434" y="5582283"/>
                </a:cubicBezTo>
                <a:cubicBezTo>
                  <a:pt x="4540048" y="5594756"/>
                  <a:pt x="4519035" y="5603946"/>
                  <a:pt x="4499336" y="5614450"/>
                </a:cubicBezTo>
                <a:cubicBezTo>
                  <a:pt x="4496052" y="5615763"/>
                  <a:pt x="4491456" y="5617733"/>
                  <a:pt x="4488830" y="5616420"/>
                </a:cubicBezTo>
                <a:cubicBezTo>
                  <a:pt x="4469130" y="5603946"/>
                  <a:pt x="4450087" y="5615107"/>
                  <a:pt x="4432357" y="5619702"/>
                </a:cubicBezTo>
                <a:cubicBezTo>
                  <a:pt x="4304309" y="5653184"/>
                  <a:pt x="4176262" y="5687321"/>
                  <a:pt x="4048214" y="5722115"/>
                </a:cubicBezTo>
                <a:cubicBezTo>
                  <a:pt x="4004874" y="5733932"/>
                  <a:pt x="3961535" y="5738527"/>
                  <a:pt x="3917539" y="5737214"/>
                </a:cubicBezTo>
                <a:cubicBezTo>
                  <a:pt x="3873543" y="5735901"/>
                  <a:pt x="3829547" y="5737214"/>
                  <a:pt x="3785552" y="5739184"/>
                </a:cubicBezTo>
                <a:cubicBezTo>
                  <a:pt x="3794088" y="5741153"/>
                  <a:pt x="3803281" y="5742466"/>
                  <a:pt x="3811818" y="5744436"/>
                </a:cubicBezTo>
                <a:cubicBezTo>
                  <a:pt x="3811818" y="5746405"/>
                  <a:pt x="3811818" y="5748374"/>
                  <a:pt x="3811818" y="5751000"/>
                </a:cubicBezTo>
                <a:cubicBezTo>
                  <a:pt x="3704782" y="5764786"/>
                  <a:pt x="3598405" y="5784481"/>
                  <a:pt x="3490713" y="5781199"/>
                </a:cubicBezTo>
                <a:cubicBezTo>
                  <a:pt x="3489401" y="5777260"/>
                  <a:pt x="3488743" y="5776603"/>
                  <a:pt x="3489401" y="5775947"/>
                </a:cubicBezTo>
                <a:cubicBezTo>
                  <a:pt x="3489401" y="5775290"/>
                  <a:pt x="3490713" y="5774634"/>
                  <a:pt x="3491371" y="5773977"/>
                </a:cubicBezTo>
                <a:cubicBezTo>
                  <a:pt x="3492683" y="5773321"/>
                  <a:pt x="3493997" y="5772665"/>
                  <a:pt x="3495967" y="5772008"/>
                </a:cubicBezTo>
                <a:cubicBezTo>
                  <a:pt x="3493997" y="5770695"/>
                  <a:pt x="3492683" y="5769382"/>
                  <a:pt x="3491371" y="5769382"/>
                </a:cubicBezTo>
                <a:cubicBezTo>
                  <a:pt x="3448031" y="5769382"/>
                  <a:pt x="3404691" y="5770695"/>
                  <a:pt x="3362010" y="5768069"/>
                </a:cubicBezTo>
                <a:cubicBezTo>
                  <a:pt x="3333116" y="5766100"/>
                  <a:pt x="3302910" y="5763473"/>
                  <a:pt x="3277301" y="5752313"/>
                </a:cubicBezTo>
                <a:cubicBezTo>
                  <a:pt x="3247094" y="5738527"/>
                  <a:pt x="3216232" y="5734588"/>
                  <a:pt x="3184056" y="5729336"/>
                </a:cubicBezTo>
                <a:cubicBezTo>
                  <a:pt x="3153193" y="5724084"/>
                  <a:pt x="3122987" y="5716863"/>
                  <a:pt x="3090811" y="5714894"/>
                </a:cubicBezTo>
                <a:cubicBezTo>
                  <a:pt x="3100661" y="5720145"/>
                  <a:pt x="3110510" y="5724741"/>
                  <a:pt x="3120361" y="5729992"/>
                </a:cubicBezTo>
                <a:cubicBezTo>
                  <a:pt x="3120361" y="5731306"/>
                  <a:pt x="3120361" y="5732619"/>
                  <a:pt x="3119703" y="5733932"/>
                </a:cubicBezTo>
                <a:cubicBezTo>
                  <a:pt x="3115107" y="5733932"/>
                  <a:pt x="3110510" y="5734588"/>
                  <a:pt x="3105913" y="5733932"/>
                </a:cubicBezTo>
                <a:cubicBezTo>
                  <a:pt x="3079647" y="5729336"/>
                  <a:pt x="3052725" y="5724741"/>
                  <a:pt x="3026459" y="5719489"/>
                </a:cubicBezTo>
                <a:cubicBezTo>
                  <a:pt x="3016609" y="5717519"/>
                  <a:pt x="3007415" y="5717519"/>
                  <a:pt x="2998222" y="5707672"/>
                </a:cubicBezTo>
                <a:cubicBezTo>
                  <a:pt x="2992969" y="5701107"/>
                  <a:pt x="2975896" y="5691260"/>
                  <a:pt x="2961450" y="5704390"/>
                </a:cubicBezTo>
                <a:cubicBezTo>
                  <a:pt x="2958823" y="5707672"/>
                  <a:pt x="2950287" y="5705702"/>
                  <a:pt x="2945034" y="5704390"/>
                </a:cubicBezTo>
                <a:cubicBezTo>
                  <a:pt x="2890530" y="5689290"/>
                  <a:pt x="2836028" y="5673535"/>
                  <a:pt x="2781526" y="5657123"/>
                </a:cubicBezTo>
                <a:cubicBezTo>
                  <a:pt x="2772332" y="5654496"/>
                  <a:pt x="2763797" y="5647932"/>
                  <a:pt x="2753290" y="5653840"/>
                </a:cubicBezTo>
                <a:cubicBezTo>
                  <a:pt x="2752633" y="5654496"/>
                  <a:pt x="2751976" y="5654496"/>
                  <a:pt x="2750664" y="5653840"/>
                </a:cubicBezTo>
                <a:cubicBezTo>
                  <a:pt x="2711264" y="5645306"/>
                  <a:pt x="2675148" y="5628894"/>
                  <a:pt x="2643629" y="5602634"/>
                </a:cubicBezTo>
                <a:cubicBezTo>
                  <a:pt x="2681715" y="5609855"/>
                  <a:pt x="2714547" y="5636771"/>
                  <a:pt x="2755917" y="5628894"/>
                </a:cubicBezTo>
                <a:cubicBezTo>
                  <a:pt x="2690251" y="5603290"/>
                  <a:pt x="2622615" y="5584252"/>
                  <a:pt x="2554323" y="5561275"/>
                </a:cubicBezTo>
                <a:cubicBezTo>
                  <a:pt x="2551697" y="5567183"/>
                  <a:pt x="2550384" y="5571779"/>
                  <a:pt x="2547757" y="5577031"/>
                </a:cubicBezTo>
                <a:cubicBezTo>
                  <a:pt x="2545130" y="5577031"/>
                  <a:pt x="2542503" y="5577031"/>
                  <a:pt x="2540533" y="5576374"/>
                </a:cubicBezTo>
                <a:cubicBezTo>
                  <a:pt x="2492598" y="5556023"/>
                  <a:pt x="2443349" y="5536985"/>
                  <a:pt x="2396070" y="5514664"/>
                </a:cubicBezTo>
                <a:cubicBezTo>
                  <a:pt x="2369803" y="5502848"/>
                  <a:pt x="2342224" y="5502848"/>
                  <a:pt x="2315958" y="5493000"/>
                </a:cubicBezTo>
                <a:cubicBezTo>
                  <a:pt x="2315301" y="5494969"/>
                  <a:pt x="2314644" y="5496283"/>
                  <a:pt x="2313331" y="5497596"/>
                </a:cubicBezTo>
                <a:cubicBezTo>
                  <a:pt x="2330404" y="5506786"/>
                  <a:pt x="2346820" y="5517290"/>
                  <a:pt x="2365207" y="5525168"/>
                </a:cubicBezTo>
                <a:cubicBezTo>
                  <a:pt x="2396726" y="5538298"/>
                  <a:pt x="2429559" y="5548145"/>
                  <a:pt x="2460422" y="5562588"/>
                </a:cubicBezTo>
                <a:cubicBezTo>
                  <a:pt x="2481435" y="5571779"/>
                  <a:pt x="2510328" y="5571122"/>
                  <a:pt x="2520177" y="5600008"/>
                </a:cubicBezTo>
                <a:cubicBezTo>
                  <a:pt x="2520834" y="5601977"/>
                  <a:pt x="2528057" y="5603290"/>
                  <a:pt x="2532653" y="5603290"/>
                </a:cubicBezTo>
                <a:cubicBezTo>
                  <a:pt x="2589783" y="5607229"/>
                  <a:pt x="2641002" y="5629550"/>
                  <a:pt x="2690908" y="5655153"/>
                </a:cubicBezTo>
                <a:cubicBezTo>
                  <a:pt x="2702071" y="5661061"/>
                  <a:pt x="2713891" y="5666313"/>
                  <a:pt x="2725054" y="5671565"/>
                </a:cubicBezTo>
                <a:cubicBezTo>
                  <a:pt x="2728994" y="5672878"/>
                  <a:pt x="2733591" y="5676161"/>
                  <a:pt x="2737530" y="5676161"/>
                </a:cubicBezTo>
                <a:cubicBezTo>
                  <a:pt x="2784153" y="5675504"/>
                  <a:pt x="2822896" y="5701763"/>
                  <a:pt x="2865578" y="5714237"/>
                </a:cubicBezTo>
                <a:cubicBezTo>
                  <a:pt x="2889218" y="5721458"/>
                  <a:pt x="2912200" y="5728680"/>
                  <a:pt x="2935183" y="5735244"/>
                </a:cubicBezTo>
                <a:cubicBezTo>
                  <a:pt x="2939780" y="5737214"/>
                  <a:pt x="2945690" y="5735901"/>
                  <a:pt x="2950943" y="5735901"/>
                </a:cubicBezTo>
                <a:cubicBezTo>
                  <a:pt x="2979836" y="5737871"/>
                  <a:pt x="3008729" y="5738527"/>
                  <a:pt x="3036965" y="5740496"/>
                </a:cubicBezTo>
                <a:cubicBezTo>
                  <a:pt x="3054695" y="5742466"/>
                  <a:pt x="3053381" y="5745092"/>
                  <a:pt x="3078991" y="5762817"/>
                </a:cubicBezTo>
                <a:cubicBezTo>
                  <a:pt x="3088841" y="5770695"/>
                  <a:pt x="3103943" y="5773321"/>
                  <a:pt x="3117077" y="5773977"/>
                </a:cubicBezTo>
                <a:cubicBezTo>
                  <a:pt x="3148597" y="5775290"/>
                  <a:pt x="3180116" y="5774634"/>
                  <a:pt x="3211635" y="5774634"/>
                </a:cubicBezTo>
                <a:cubicBezTo>
                  <a:pt x="3224768" y="5775290"/>
                  <a:pt x="3237244" y="5775947"/>
                  <a:pt x="3249722" y="5777260"/>
                </a:cubicBezTo>
                <a:cubicBezTo>
                  <a:pt x="3254318" y="5777917"/>
                  <a:pt x="3266794" y="5773977"/>
                  <a:pt x="3260884" y="5787764"/>
                </a:cubicBezTo>
                <a:cubicBezTo>
                  <a:pt x="3267452" y="5789733"/>
                  <a:pt x="3273362" y="5793015"/>
                  <a:pt x="3280584" y="5793672"/>
                </a:cubicBezTo>
                <a:cubicBezTo>
                  <a:pt x="3327206" y="5798267"/>
                  <a:pt x="3373829" y="5802207"/>
                  <a:pt x="3420451" y="5806146"/>
                </a:cubicBezTo>
                <a:cubicBezTo>
                  <a:pt x="3439495" y="5808115"/>
                  <a:pt x="3457881" y="5809428"/>
                  <a:pt x="3476924" y="5811397"/>
                </a:cubicBezTo>
                <a:cubicBezTo>
                  <a:pt x="3479551" y="5811397"/>
                  <a:pt x="3483491" y="5810741"/>
                  <a:pt x="3484803" y="5812054"/>
                </a:cubicBezTo>
                <a:cubicBezTo>
                  <a:pt x="3501219" y="5829779"/>
                  <a:pt x="3519607" y="5819932"/>
                  <a:pt x="3536679" y="5815993"/>
                </a:cubicBezTo>
                <a:cubicBezTo>
                  <a:pt x="3553752" y="5812054"/>
                  <a:pt x="3573452" y="5815993"/>
                  <a:pt x="3585928" y="5798924"/>
                </a:cubicBezTo>
                <a:cubicBezTo>
                  <a:pt x="3587242" y="5796955"/>
                  <a:pt x="3592495" y="5796298"/>
                  <a:pt x="3595778" y="5796955"/>
                </a:cubicBezTo>
                <a:cubicBezTo>
                  <a:pt x="3628611" y="5807459"/>
                  <a:pt x="3662758" y="5799581"/>
                  <a:pt x="3695590" y="5806802"/>
                </a:cubicBezTo>
                <a:cubicBezTo>
                  <a:pt x="3698874" y="5807459"/>
                  <a:pt x="3702812" y="5807459"/>
                  <a:pt x="3710036" y="5808771"/>
                </a:cubicBezTo>
                <a:cubicBezTo>
                  <a:pt x="3702812" y="5814023"/>
                  <a:pt x="3698874" y="5817306"/>
                  <a:pt x="3690994" y="5823214"/>
                </a:cubicBezTo>
                <a:cubicBezTo>
                  <a:pt x="3706752" y="5821244"/>
                  <a:pt x="3719230" y="5819275"/>
                  <a:pt x="3731706" y="5817963"/>
                </a:cubicBezTo>
                <a:cubicBezTo>
                  <a:pt x="3730392" y="5812054"/>
                  <a:pt x="3729736" y="5808115"/>
                  <a:pt x="3728422" y="5804176"/>
                </a:cubicBezTo>
                <a:cubicBezTo>
                  <a:pt x="3730392" y="5803519"/>
                  <a:pt x="3732362" y="5802207"/>
                  <a:pt x="3733676" y="5801550"/>
                </a:cubicBezTo>
                <a:cubicBezTo>
                  <a:pt x="3842681" y="5789733"/>
                  <a:pt x="3952342" y="5777917"/>
                  <a:pt x="4061346" y="5764786"/>
                </a:cubicBezTo>
                <a:cubicBezTo>
                  <a:pt x="4066271" y="5764130"/>
                  <a:pt x="4070048" y="5765279"/>
                  <a:pt x="4073578" y="5766920"/>
                </a:cubicBezTo>
                <a:lnTo>
                  <a:pt x="4082110" y="5770957"/>
                </a:lnTo>
                <a:lnTo>
                  <a:pt x="4074809" y="5769957"/>
                </a:lnTo>
                <a:cubicBezTo>
                  <a:pt x="4071360" y="5769546"/>
                  <a:pt x="4067915" y="5769382"/>
                  <a:pt x="4064630" y="5770038"/>
                </a:cubicBezTo>
                <a:cubicBezTo>
                  <a:pt x="4008814" y="5782512"/>
                  <a:pt x="3951685" y="5793015"/>
                  <a:pt x="3896527" y="5809428"/>
                </a:cubicBezTo>
                <a:cubicBezTo>
                  <a:pt x="3874857" y="5815336"/>
                  <a:pt x="3855157" y="5819932"/>
                  <a:pt x="3833487" y="5818619"/>
                </a:cubicBezTo>
                <a:cubicBezTo>
                  <a:pt x="3832174" y="5818619"/>
                  <a:pt x="3831517" y="5818619"/>
                  <a:pt x="3830861" y="5819275"/>
                </a:cubicBezTo>
                <a:cubicBezTo>
                  <a:pt x="3817071" y="5820588"/>
                  <a:pt x="3803938" y="5824527"/>
                  <a:pt x="3790148" y="5823214"/>
                </a:cubicBezTo>
                <a:cubicBezTo>
                  <a:pt x="3777015" y="5822558"/>
                  <a:pt x="3778329" y="5840283"/>
                  <a:pt x="3764539" y="5838970"/>
                </a:cubicBezTo>
                <a:cubicBezTo>
                  <a:pt x="3754032" y="5838313"/>
                  <a:pt x="3742869" y="5844222"/>
                  <a:pt x="3732362" y="5846848"/>
                </a:cubicBezTo>
                <a:cubicBezTo>
                  <a:pt x="3731050" y="5838970"/>
                  <a:pt x="3731706" y="5832405"/>
                  <a:pt x="3729080" y="5831092"/>
                </a:cubicBezTo>
                <a:cubicBezTo>
                  <a:pt x="3719230" y="5823871"/>
                  <a:pt x="3710036" y="5830436"/>
                  <a:pt x="3701500" y="5835688"/>
                </a:cubicBezTo>
                <a:cubicBezTo>
                  <a:pt x="3690994" y="5842252"/>
                  <a:pt x="3683114" y="5847504"/>
                  <a:pt x="3669980" y="5834375"/>
                </a:cubicBezTo>
                <a:cubicBezTo>
                  <a:pt x="3660130" y="5824527"/>
                  <a:pt x="3641744" y="5823871"/>
                  <a:pt x="3626641" y="5818619"/>
                </a:cubicBezTo>
                <a:cubicBezTo>
                  <a:pt x="3623358" y="5838313"/>
                  <a:pt x="3643058" y="5827809"/>
                  <a:pt x="3645028" y="5837657"/>
                </a:cubicBezTo>
                <a:cubicBezTo>
                  <a:pt x="3645028" y="5838313"/>
                  <a:pt x="3644370" y="5839626"/>
                  <a:pt x="3644370" y="5839626"/>
                </a:cubicBezTo>
                <a:cubicBezTo>
                  <a:pt x="3615478" y="5838313"/>
                  <a:pt x="3590525" y="5854069"/>
                  <a:pt x="3563602" y="5859321"/>
                </a:cubicBezTo>
                <a:cubicBezTo>
                  <a:pt x="3536023" y="5864573"/>
                  <a:pt x="3508443" y="5867855"/>
                  <a:pt x="3480864" y="5872451"/>
                </a:cubicBezTo>
                <a:cubicBezTo>
                  <a:pt x="3444747" y="5878359"/>
                  <a:pt x="3408631" y="5873764"/>
                  <a:pt x="3373173" y="5869825"/>
                </a:cubicBezTo>
                <a:cubicBezTo>
                  <a:pt x="3327206" y="5864573"/>
                  <a:pt x="3281240" y="5861290"/>
                  <a:pt x="3235932" y="5856695"/>
                </a:cubicBezTo>
                <a:cubicBezTo>
                  <a:pt x="3216232" y="5854726"/>
                  <a:pt x="3196532" y="5852100"/>
                  <a:pt x="3176833" y="5848161"/>
                </a:cubicBezTo>
                <a:cubicBezTo>
                  <a:pt x="3133493" y="5839626"/>
                  <a:pt x="3090153" y="5831748"/>
                  <a:pt x="3046159" y="5829123"/>
                </a:cubicBezTo>
                <a:cubicBezTo>
                  <a:pt x="3032369" y="5827809"/>
                  <a:pt x="3018579" y="5822558"/>
                  <a:pt x="3005445" y="5814023"/>
                </a:cubicBezTo>
                <a:cubicBezTo>
                  <a:pt x="3013325" y="5811397"/>
                  <a:pt x="3021205" y="5809428"/>
                  <a:pt x="3032369" y="5806146"/>
                </a:cubicBezTo>
                <a:cubicBezTo>
                  <a:pt x="3025801" y="5800894"/>
                  <a:pt x="3021205" y="5796955"/>
                  <a:pt x="3016609" y="5793015"/>
                </a:cubicBezTo>
                <a:cubicBezTo>
                  <a:pt x="3019891" y="5791046"/>
                  <a:pt x="3023175" y="5788420"/>
                  <a:pt x="3029742" y="5783825"/>
                </a:cubicBezTo>
                <a:cubicBezTo>
                  <a:pt x="3021205" y="5781855"/>
                  <a:pt x="3013981" y="5778573"/>
                  <a:pt x="3012669" y="5779886"/>
                </a:cubicBezTo>
                <a:cubicBezTo>
                  <a:pt x="3000849" y="5795642"/>
                  <a:pt x="2986402" y="5789077"/>
                  <a:pt x="2971299" y="5787107"/>
                </a:cubicBezTo>
                <a:cubicBezTo>
                  <a:pt x="2916140" y="5780542"/>
                  <a:pt x="2860326" y="5775290"/>
                  <a:pt x="2804509" y="5768725"/>
                </a:cubicBezTo>
                <a:cubicBezTo>
                  <a:pt x="2782839" y="5765443"/>
                  <a:pt x="2760513" y="5760191"/>
                  <a:pt x="2738844" y="5754283"/>
                </a:cubicBezTo>
                <a:cubicBezTo>
                  <a:pt x="2731620" y="5752970"/>
                  <a:pt x="2721771" y="5752970"/>
                  <a:pt x="2721114" y="5741153"/>
                </a:cubicBezTo>
                <a:cubicBezTo>
                  <a:pt x="2721114" y="5739840"/>
                  <a:pt x="2715860" y="5737214"/>
                  <a:pt x="2713234" y="5736558"/>
                </a:cubicBezTo>
                <a:cubicBezTo>
                  <a:pt x="2634435" y="5728680"/>
                  <a:pt x="2560890" y="5701763"/>
                  <a:pt x="2488002" y="5672878"/>
                </a:cubicBezTo>
                <a:cubicBezTo>
                  <a:pt x="2422336" y="5647275"/>
                  <a:pt x="2358640" y="5617733"/>
                  <a:pt x="2294288" y="5588848"/>
                </a:cubicBezTo>
                <a:cubicBezTo>
                  <a:pt x="2283781" y="5584252"/>
                  <a:pt x="2267366" y="5582283"/>
                  <a:pt x="2268022" y="5563901"/>
                </a:cubicBezTo>
                <a:cubicBezTo>
                  <a:pt x="2268022" y="5561275"/>
                  <a:pt x="2261455" y="5558649"/>
                  <a:pt x="2257516" y="5556679"/>
                </a:cubicBezTo>
                <a:cubicBezTo>
                  <a:pt x="2167553" y="5506130"/>
                  <a:pt x="2078248" y="5455580"/>
                  <a:pt x="1988944" y="5405031"/>
                </a:cubicBezTo>
                <a:cubicBezTo>
                  <a:pt x="1985660" y="5403061"/>
                  <a:pt x="1982377" y="5402404"/>
                  <a:pt x="1977124" y="5404374"/>
                </a:cubicBezTo>
                <a:cubicBezTo>
                  <a:pt x="1990257" y="5414221"/>
                  <a:pt x="2002734" y="5424069"/>
                  <a:pt x="2017836" y="5435229"/>
                </a:cubicBezTo>
                <a:cubicBezTo>
                  <a:pt x="1981064" y="5421443"/>
                  <a:pt x="1928531" y="5385336"/>
                  <a:pt x="1914084" y="5364328"/>
                </a:cubicBezTo>
                <a:cubicBezTo>
                  <a:pt x="1923278" y="5367611"/>
                  <a:pt x="1931814" y="5370237"/>
                  <a:pt x="1940351" y="5372863"/>
                </a:cubicBezTo>
                <a:cubicBezTo>
                  <a:pt x="1941008" y="5371550"/>
                  <a:pt x="1942321" y="5370237"/>
                  <a:pt x="1942978" y="5368923"/>
                </a:cubicBezTo>
                <a:cubicBezTo>
                  <a:pt x="1940351" y="5364985"/>
                  <a:pt x="1937724" y="5360389"/>
                  <a:pt x="1933784" y="5358420"/>
                </a:cubicBezTo>
                <a:cubicBezTo>
                  <a:pt x="1919338" y="5351198"/>
                  <a:pt x="1904891" y="5343977"/>
                  <a:pt x="1889788" y="5338069"/>
                </a:cubicBezTo>
                <a:cubicBezTo>
                  <a:pt x="1879938" y="5334129"/>
                  <a:pt x="1872059" y="5329534"/>
                  <a:pt x="1865492" y="5318374"/>
                </a:cubicBezTo>
                <a:cubicBezTo>
                  <a:pt x="1860239" y="5308527"/>
                  <a:pt x="1844479" y="5303275"/>
                  <a:pt x="1832003" y="5298679"/>
                </a:cubicBezTo>
                <a:cubicBezTo>
                  <a:pt x="1818213" y="5292771"/>
                  <a:pt x="1805737" y="5290145"/>
                  <a:pt x="1797857" y="5272420"/>
                </a:cubicBezTo>
                <a:cubicBezTo>
                  <a:pt x="1792604" y="5259946"/>
                  <a:pt x="1779471" y="5244847"/>
                  <a:pt x="1757144" y="5248129"/>
                </a:cubicBezTo>
                <a:cubicBezTo>
                  <a:pt x="1747951" y="5249442"/>
                  <a:pt x="1735475" y="5243534"/>
                  <a:pt x="1741385" y="5226465"/>
                </a:cubicBezTo>
                <a:cubicBezTo>
                  <a:pt x="1744668" y="5217275"/>
                  <a:pt x="1734161" y="5212679"/>
                  <a:pt x="1726281" y="5214648"/>
                </a:cubicBezTo>
                <a:cubicBezTo>
                  <a:pt x="1711835" y="5217275"/>
                  <a:pt x="1703955" y="5210053"/>
                  <a:pt x="1696732" y="5200206"/>
                </a:cubicBezTo>
                <a:cubicBezTo>
                  <a:pt x="1688852" y="5189046"/>
                  <a:pt x="1680315" y="5178542"/>
                  <a:pt x="1673092" y="5167381"/>
                </a:cubicBezTo>
                <a:cubicBezTo>
                  <a:pt x="1667839" y="5158847"/>
                  <a:pt x="1666526" y="5145061"/>
                  <a:pt x="1650766" y="5154252"/>
                </a:cubicBezTo>
                <a:cubicBezTo>
                  <a:pt x="1648796" y="5154908"/>
                  <a:pt x="1642886" y="5147687"/>
                  <a:pt x="1638290" y="5144404"/>
                </a:cubicBezTo>
                <a:cubicBezTo>
                  <a:pt x="1630410" y="5137840"/>
                  <a:pt x="1621873" y="5131275"/>
                  <a:pt x="1613993" y="5124710"/>
                </a:cubicBezTo>
                <a:cubicBezTo>
                  <a:pt x="1610054" y="5129962"/>
                  <a:pt x="1607427" y="5135870"/>
                  <a:pt x="1604800" y="5136527"/>
                </a:cubicBezTo>
                <a:cubicBezTo>
                  <a:pt x="1601517" y="5136527"/>
                  <a:pt x="1596921" y="5132588"/>
                  <a:pt x="1593637" y="5129962"/>
                </a:cubicBezTo>
                <a:cubicBezTo>
                  <a:pt x="1563431" y="5106328"/>
                  <a:pt x="1537822" y="5078755"/>
                  <a:pt x="1518122" y="5045931"/>
                </a:cubicBezTo>
                <a:cubicBezTo>
                  <a:pt x="1514182" y="5040023"/>
                  <a:pt x="1514182" y="5031488"/>
                  <a:pt x="1511555" y="5024267"/>
                </a:cubicBezTo>
                <a:cubicBezTo>
                  <a:pt x="1508928" y="5019015"/>
                  <a:pt x="1506302" y="5013106"/>
                  <a:pt x="1502362" y="5008511"/>
                </a:cubicBezTo>
                <a:cubicBezTo>
                  <a:pt x="1487259" y="4990129"/>
                  <a:pt x="1472156" y="4971748"/>
                  <a:pt x="1455083" y="4954679"/>
                </a:cubicBezTo>
                <a:cubicBezTo>
                  <a:pt x="1448516" y="4948114"/>
                  <a:pt x="1438010" y="4944175"/>
                  <a:pt x="1428160" y="4942862"/>
                </a:cubicBezTo>
                <a:cubicBezTo>
                  <a:pt x="1407147" y="4940236"/>
                  <a:pt x="1397297" y="4927106"/>
                  <a:pt x="1391387" y="4908725"/>
                </a:cubicBezTo>
                <a:cubicBezTo>
                  <a:pt x="1388104" y="4898221"/>
                  <a:pt x="1384821" y="4887717"/>
                  <a:pt x="1381538" y="4877870"/>
                </a:cubicBezTo>
                <a:cubicBezTo>
                  <a:pt x="1375628" y="4859488"/>
                  <a:pt x="1368405" y="4843732"/>
                  <a:pt x="1350018" y="4842419"/>
                </a:cubicBezTo>
                <a:cubicBezTo>
                  <a:pt x="1344765" y="4830602"/>
                  <a:pt x="1342795" y="4820098"/>
                  <a:pt x="1336885" y="4812221"/>
                </a:cubicBezTo>
                <a:cubicBezTo>
                  <a:pt x="1315215" y="4784648"/>
                  <a:pt x="1292233" y="4757732"/>
                  <a:pt x="1269906" y="4730817"/>
                </a:cubicBezTo>
                <a:cubicBezTo>
                  <a:pt x="1251520" y="4707839"/>
                  <a:pt x="1231820" y="4684862"/>
                  <a:pt x="1215404" y="4660572"/>
                </a:cubicBezTo>
                <a:cubicBezTo>
                  <a:pt x="1204897" y="4644816"/>
                  <a:pt x="1197017" y="4627091"/>
                  <a:pt x="1190451" y="4609366"/>
                </a:cubicBezTo>
                <a:cubicBezTo>
                  <a:pt x="1184541" y="4590984"/>
                  <a:pt x="1174691" y="4577198"/>
                  <a:pt x="1159588" y="4564724"/>
                </a:cubicBezTo>
                <a:cubicBezTo>
                  <a:pt x="1147769" y="4554220"/>
                  <a:pt x="1140545" y="4537808"/>
                  <a:pt x="1131352" y="4524022"/>
                </a:cubicBezTo>
                <a:cubicBezTo>
                  <a:pt x="1132666" y="4522709"/>
                  <a:pt x="1133979" y="4521396"/>
                  <a:pt x="1135292" y="4520083"/>
                </a:cubicBezTo>
                <a:cubicBezTo>
                  <a:pt x="1145142" y="4522709"/>
                  <a:pt x="1154992" y="4525335"/>
                  <a:pt x="1171408" y="4529930"/>
                </a:cubicBezTo>
                <a:cubicBezTo>
                  <a:pt x="1159588" y="4513519"/>
                  <a:pt x="1151052" y="4501701"/>
                  <a:pt x="1143172" y="4491197"/>
                </a:cubicBezTo>
                <a:cubicBezTo>
                  <a:pt x="1138575" y="4499075"/>
                  <a:pt x="1134635" y="4504984"/>
                  <a:pt x="1128726" y="4516144"/>
                </a:cubicBezTo>
                <a:cubicBezTo>
                  <a:pt x="1105086" y="4470846"/>
                  <a:pt x="1084073" y="4430800"/>
                  <a:pt x="1060433" y="4386816"/>
                </a:cubicBezTo>
                <a:cubicBezTo>
                  <a:pt x="1055180" y="4396006"/>
                  <a:pt x="1051896" y="4402571"/>
                  <a:pt x="1047300" y="4410449"/>
                </a:cubicBezTo>
                <a:cubicBezTo>
                  <a:pt x="1020377" y="4372373"/>
                  <a:pt x="1031540" y="4321167"/>
                  <a:pt x="999364" y="4286373"/>
                </a:cubicBezTo>
                <a:cubicBezTo>
                  <a:pt x="990828" y="4288999"/>
                  <a:pt x="983604" y="4290968"/>
                  <a:pt x="973755" y="4293594"/>
                </a:cubicBezTo>
                <a:cubicBezTo>
                  <a:pt x="973098" y="4313289"/>
                  <a:pt x="972441" y="4332327"/>
                  <a:pt x="971128" y="4353991"/>
                </a:cubicBezTo>
                <a:cubicBezTo>
                  <a:pt x="954712" y="4348740"/>
                  <a:pt x="947489" y="4336922"/>
                  <a:pt x="942235" y="4325106"/>
                </a:cubicBezTo>
                <a:cubicBezTo>
                  <a:pt x="935669" y="4306724"/>
                  <a:pt x="930416" y="4287029"/>
                  <a:pt x="924506" y="4267991"/>
                </a:cubicBezTo>
                <a:cubicBezTo>
                  <a:pt x="918596" y="4247640"/>
                  <a:pt x="913343" y="4227289"/>
                  <a:pt x="907433" y="4206281"/>
                </a:cubicBezTo>
                <a:cubicBezTo>
                  <a:pt x="893643" y="4205625"/>
                  <a:pt x="883136" y="4204969"/>
                  <a:pt x="870003" y="4203655"/>
                </a:cubicBezTo>
                <a:cubicBezTo>
                  <a:pt x="866063" y="4182647"/>
                  <a:pt x="862123" y="4161640"/>
                  <a:pt x="858183" y="4140632"/>
                </a:cubicBezTo>
                <a:cubicBezTo>
                  <a:pt x="835200" y="4027716"/>
                  <a:pt x="798427" y="3918083"/>
                  <a:pt x="765595" y="3807792"/>
                </a:cubicBezTo>
                <a:cubicBezTo>
                  <a:pt x="739986" y="3721135"/>
                  <a:pt x="715689" y="3634479"/>
                  <a:pt x="701900" y="3545197"/>
                </a:cubicBezTo>
                <a:cubicBezTo>
                  <a:pt x="692706" y="3482830"/>
                  <a:pt x="698616" y="3421120"/>
                  <a:pt x="705840" y="3359410"/>
                </a:cubicBezTo>
                <a:cubicBezTo>
                  <a:pt x="709123" y="3332494"/>
                  <a:pt x="711750" y="3305578"/>
                  <a:pt x="715033" y="3278662"/>
                </a:cubicBezTo>
                <a:cubicBezTo>
                  <a:pt x="716346" y="3266845"/>
                  <a:pt x="713063" y="3259624"/>
                  <a:pt x="701900" y="3256341"/>
                </a:cubicBezTo>
                <a:cubicBezTo>
                  <a:pt x="703213" y="3239272"/>
                  <a:pt x="712406" y="3222203"/>
                  <a:pt x="701900" y="3205135"/>
                </a:cubicBezTo>
                <a:cubicBezTo>
                  <a:pt x="687453" y="3209074"/>
                  <a:pt x="688110" y="3220234"/>
                  <a:pt x="687453" y="3230738"/>
                </a:cubicBezTo>
                <a:cubicBezTo>
                  <a:pt x="686140" y="3269471"/>
                  <a:pt x="683513" y="3308203"/>
                  <a:pt x="682857" y="3346936"/>
                </a:cubicBezTo>
                <a:cubicBezTo>
                  <a:pt x="680230" y="3431624"/>
                  <a:pt x="679573" y="3516311"/>
                  <a:pt x="675633" y="3600998"/>
                </a:cubicBezTo>
                <a:cubicBezTo>
                  <a:pt x="673664" y="3638418"/>
                  <a:pt x="665784" y="3675838"/>
                  <a:pt x="659874" y="3713257"/>
                </a:cubicBezTo>
                <a:cubicBezTo>
                  <a:pt x="659217" y="3717853"/>
                  <a:pt x="656590" y="3723105"/>
                  <a:pt x="653964" y="3729670"/>
                </a:cubicBezTo>
                <a:cubicBezTo>
                  <a:pt x="640174" y="3718509"/>
                  <a:pt x="640174" y="3705380"/>
                  <a:pt x="640830" y="3692250"/>
                </a:cubicBezTo>
                <a:cubicBezTo>
                  <a:pt x="640830" y="3683059"/>
                  <a:pt x="642800" y="3673868"/>
                  <a:pt x="643457" y="3665334"/>
                </a:cubicBezTo>
                <a:cubicBezTo>
                  <a:pt x="646740" y="3640387"/>
                  <a:pt x="640174" y="3619380"/>
                  <a:pt x="623101" y="3600998"/>
                </a:cubicBezTo>
                <a:cubicBezTo>
                  <a:pt x="612594" y="3589181"/>
                  <a:pt x="604714" y="3574738"/>
                  <a:pt x="598804" y="3566204"/>
                </a:cubicBezTo>
                <a:cubicBezTo>
                  <a:pt x="604714" y="3555044"/>
                  <a:pt x="610624" y="3548478"/>
                  <a:pt x="610624" y="3543227"/>
                </a:cubicBezTo>
                <a:cubicBezTo>
                  <a:pt x="609311" y="3531410"/>
                  <a:pt x="609311" y="3516967"/>
                  <a:pt x="592895" y="3515654"/>
                </a:cubicBezTo>
                <a:cubicBezTo>
                  <a:pt x="590925" y="3500555"/>
                  <a:pt x="590925" y="3484799"/>
                  <a:pt x="586985" y="3470357"/>
                </a:cubicBezTo>
                <a:cubicBezTo>
                  <a:pt x="583701" y="3457227"/>
                  <a:pt x="576478" y="3444097"/>
                  <a:pt x="569255" y="3426372"/>
                </a:cubicBezTo>
                <a:cubicBezTo>
                  <a:pt x="579761" y="3430311"/>
                  <a:pt x="586328" y="3432280"/>
                  <a:pt x="594208" y="3434906"/>
                </a:cubicBezTo>
                <a:cubicBezTo>
                  <a:pt x="594208" y="3420463"/>
                  <a:pt x="594208" y="3407334"/>
                  <a:pt x="594208" y="3392234"/>
                </a:cubicBezTo>
                <a:cubicBezTo>
                  <a:pt x="588955" y="3390265"/>
                  <a:pt x="582388" y="3388295"/>
                  <a:pt x="576478" y="3385670"/>
                </a:cubicBezTo>
                <a:cubicBezTo>
                  <a:pt x="578448" y="3367944"/>
                  <a:pt x="584358" y="3349563"/>
                  <a:pt x="560062" y="3336432"/>
                </a:cubicBezTo>
                <a:cubicBezTo>
                  <a:pt x="541019" y="3379105"/>
                  <a:pt x="522633" y="3420463"/>
                  <a:pt x="504247" y="3461822"/>
                </a:cubicBezTo>
                <a:cubicBezTo>
                  <a:pt x="497680" y="3430967"/>
                  <a:pt x="515409" y="3398799"/>
                  <a:pt x="494397" y="3364662"/>
                </a:cubicBezTo>
                <a:cubicBezTo>
                  <a:pt x="474040" y="3413242"/>
                  <a:pt x="475354" y="3461166"/>
                  <a:pt x="474697" y="3509089"/>
                </a:cubicBezTo>
                <a:cubicBezTo>
                  <a:pt x="459594" y="3509746"/>
                  <a:pt x="460907" y="3499242"/>
                  <a:pt x="460251" y="3490707"/>
                </a:cubicBezTo>
                <a:cubicBezTo>
                  <a:pt x="458937" y="3482174"/>
                  <a:pt x="458281" y="3473639"/>
                  <a:pt x="456967" y="3461822"/>
                </a:cubicBezTo>
                <a:cubicBezTo>
                  <a:pt x="441864" y="3471670"/>
                  <a:pt x="436611" y="3484143"/>
                  <a:pt x="433328" y="3496616"/>
                </a:cubicBezTo>
                <a:cubicBezTo>
                  <a:pt x="425448" y="3524845"/>
                  <a:pt x="418881" y="3553730"/>
                  <a:pt x="411001" y="3582616"/>
                </a:cubicBezTo>
                <a:cubicBezTo>
                  <a:pt x="405748" y="3602968"/>
                  <a:pt x="401151" y="3622662"/>
                  <a:pt x="395241" y="3642357"/>
                </a:cubicBezTo>
                <a:cubicBezTo>
                  <a:pt x="392615" y="3651547"/>
                  <a:pt x="387362" y="3660082"/>
                  <a:pt x="382765" y="3668616"/>
                </a:cubicBezTo>
                <a:cubicBezTo>
                  <a:pt x="381452" y="3667960"/>
                  <a:pt x="379482" y="3667960"/>
                  <a:pt x="377512" y="3667303"/>
                </a:cubicBezTo>
                <a:cubicBezTo>
                  <a:pt x="375542" y="3643670"/>
                  <a:pt x="373572" y="3619380"/>
                  <a:pt x="370288" y="3595746"/>
                </a:cubicBezTo>
                <a:cubicBezTo>
                  <a:pt x="360439" y="3518937"/>
                  <a:pt x="348619" y="3442128"/>
                  <a:pt x="338769" y="3365318"/>
                </a:cubicBezTo>
                <a:cubicBezTo>
                  <a:pt x="336143" y="3342997"/>
                  <a:pt x="336143" y="3320020"/>
                  <a:pt x="334829" y="3297700"/>
                </a:cubicBezTo>
                <a:cubicBezTo>
                  <a:pt x="333516" y="3271440"/>
                  <a:pt x="338769" y="3247807"/>
                  <a:pt x="357812" y="3228112"/>
                </a:cubicBezTo>
                <a:cubicBezTo>
                  <a:pt x="365692" y="3219578"/>
                  <a:pt x="367662" y="3209730"/>
                  <a:pt x="367005" y="3198570"/>
                </a:cubicBezTo>
                <a:cubicBezTo>
                  <a:pt x="365692" y="3168372"/>
                  <a:pt x="364379" y="3138830"/>
                  <a:pt x="363722" y="3109288"/>
                </a:cubicBezTo>
                <a:cubicBezTo>
                  <a:pt x="363065" y="3099440"/>
                  <a:pt x="363722" y="3088936"/>
                  <a:pt x="366349" y="3079745"/>
                </a:cubicBezTo>
                <a:cubicBezTo>
                  <a:pt x="392615" y="2993089"/>
                  <a:pt x="418881" y="2905776"/>
                  <a:pt x="447117" y="2819119"/>
                </a:cubicBezTo>
                <a:cubicBezTo>
                  <a:pt x="457624" y="2788264"/>
                  <a:pt x="472727" y="2758065"/>
                  <a:pt x="488487" y="2728524"/>
                </a:cubicBezTo>
                <a:cubicBezTo>
                  <a:pt x="498993" y="2708829"/>
                  <a:pt x="505560" y="2689791"/>
                  <a:pt x="504247" y="2666813"/>
                </a:cubicBezTo>
                <a:cubicBezTo>
                  <a:pt x="503590" y="2653684"/>
                  <a:pt x="500307" y="2636615"/>
                  <a:pt x="507530" y="2627424"/>
                </a:cubicBezTo>
                <a:cubicBezTo>
                  <a:pt x="523946" y="2605761"/>
                  <a:pt x="522633" y="2580157"/>
                  <a:pt x="528543" y="2556524"/>
                </a:cubicBezTo>
                <a:cubicBezTo>
                  <a:pt x="534453" y="2532234"/>
                  <a:pt x="539706" y="2507287"/>
                  <a:pt x="544302" y="2482340"/>
                </a:cubicBezTo>
                <a:cubicBezTo>
                  <a:pt x="549555" y="2451486"/>
                  <a:pt x="555465" y="2420630"/>
                  <a:pt x="542332" y="2386493"/>
                </a:cubicBezTo>
                <a:cubicBezTo>
                  <a:pt x="533139" y="2397653"/>
                  <a:pt x="525259" y="2406844"/>
                  <a:pt x="514096" y="2420630"/>
                </a:cubicBezTo>
                <a:cubicBezTo>
                  <a:pt x="517380" y="2391745"/>
                  <a:pt x="580418" y="2253226"/>
                  <a:pt x="606028" y="2211211"/>
                </a:cubicBezTo>
                <a:cubicBezTo>
                  <a:pt x="594208" y="2190203"/>
                  <a:pt x="594208" y="2190203"/>
                  <a:pt x="603401" y="2177073"/>
                </a:cubicBezTo>
                <a:cubicBezTo>
                  <a:pt x="607998" y="2182982"/>
                  <a:pt x="611281" y="2188890"/>
                  <a:pt x="617848" y="2197424"/>
                </a:cubicBezTo>
                <a:cubicBezTo>
                  <a:pt x="628354" y="2171165"/>
                  <a:pt x="638204" y="2146874"/>
                  <a:pt x="648710" y="2120615"/>
                </a:cubicBezTo>
                <a:cubicBezTo>
                  <a:pt x="634264" y="2116676"/>
                  <a:pt x="623101" y="2113394"/>
                  <a:pt x="607341" y="2108798"/>
                </a:cubicBezTo>
                <a:cubicBezTo>
                  <a:pt x="606028" y="2125211"/>
                  <a:pt x="604714" y="2139653"/>
                  <a:pt x="603401" y="2154096"/>
                </a:cubicBezTo>
                <a:cubicBezTo>
                  <a:pt x="592238" y="2142936"/>
                  <a:pt x="596834" y="2129806"/>
                  <a:pt x="596178" y="2117332"/>
                </a:cubicBezTo>
                <a:cubicBezTo>
                  <a:pt x="595521" y="2104203"/>
                  <a:pt x="596178" y="2090417"/>
                  <a:pt x="596178" y="2075973"/>
                </a:cubicBezTo>
                <a:cubicBezTo>
                  <a:pt x="611938" y="2076630"/>
                  <a:pt x="607341" y="2094355"/>
                  <a:pt x="615221" y="2100920"/>
                </a:cubicBezTo>
                <a:cubicBezTo>
                  <a:pt x="655934" y="2100263"/>
                  <a:pt x="669067" y="2087790"/>
                  <a:pt x="669724" y="2047744"/>
                </a:cubicBezTo>
                <a:cubicBezTo>
                  <a:pt x="665127" y="2048401"/>
                  <a:pt x="660530" y="2049057"/>
                  <a:pt x="653307" y="2050371"/>
                </a:cubicBezTo>
                <a:cubicBezTo>
                  <a:pt x="650024" y="2039210"/>
                  <a:pt x="646084" y="2027394"/>
                  <a:pt x="642144" y="2014263"/>
                </a:cubicBezTo>
                <a:cubicBezTo>
                  <a:pt x="659874" y="2014263"/>
                  <a:pt x="675633" y="2015577"/>
                  <a:pt x="691393" y="2013607"/>
                </a:cubicBezTo>
                <a:cubicBezTo>
                  <a:pt x="697960" y="2012951"/>
                  <a:pt x="707810" y="2007699"/>
                  <a:pt x="710436" y="2002447"/>
                </a:cubicBezTo>
                <a:cubicBezTo>
                  <a:pt x="722913" y="1977500"/>
                  <a:pt x="733419" y="1952554"/>
                  <a:pt x="741299" y="1924981"/>
                </a:cubicBezTo>
                <a:cubicBezTo>
                  <a:pt x="730136" y="1936142"/>
                  <a:pt x="718316" y="1947958"/>
                  <a:pt x="703870" y="1963057"/>
                </a:cubicBezTo>
                <a:cubicBezTo>
                  <a:pt x="712406" y="1934172"/>
                  <a:pt x="718973" y="1911195"/>
                  <a:pt x="726196" y="1886248"/>
                </a:cubicBezTo>
                <a:cubicBezTo>
                  <a:pt x="759685" y="1886905"/>
                  <a:pt x="770848" y="1861302"/>
                  <a:pt x="777415" y="1831103"/>
                </a:cubicBezTo>
                <a:cubicBezTo>
                  <a:pt x="780041" y="1818630"/>
                  <a:pt x="781355" y="1806157"/>
                  <a:pt x="785951" y="1794340"/>
                </a:cubicBezTo>
                <a:cubicBezTo>
                  <a:pt x="789891" y="1783836"/>
                  <a:pt x="795144" y="1772019"/>
                  <a:pt x="803024" y="1764141"/>
                </a:cubicBezTo>
                <a:cubicBezTo>
                  <a:pt x="826664" y="1741164"/>
                  <a:pt x="852273" y="1720156"/>
                  <a:pt x="876570" y="1697836"/>
                </a:cubicBezTo>
                <a:cubicBezTo>
                  <a:pt x="879197" y="1695867"/>
                  <a:pt x="881823" y="1692584"/>
                  <a:pt x="884450" y="1689302"/>
                </a:cubicBezTo>
                <a:cubicBezTo>
                  <a:pt x="881166" y="1686019"/>
                  <a:pt x="878540" y="1683393"/>
                  <a:pt x="874600" y="1679454"/>
                </a:cubicBezTo>
                <a:cubicBezTo>
                  <a:pt x="896926" y="1649256"/>
                  <a:pt x="942892" y="1636782"/>
                  <a:pt x="941579" y="1588202"/>
                </a:cubicBezTo>
                <a:cubicBezTo>
                  <a:pt x="951429" y="1588202"/>
                  <a:pt x="959308" y="1588202"/>
                  <a:pt x="967845" y="1588202"/>
                </a:cubicBezTo>
                <a:cubicBezTo>
                  <a:pt x="971128" y="1567851"/>
                  <a:pt x="973755" y="1546843"/>
                  <a:pt x="976381" y="1526492"/>
                </a:cubicBezTo>
                <a:cubicBezTo>
                  <a:pt x="989514" y="1523866"/>
                  <a:pt x="1000021" y="1521896"/>
                  <a:pt x="1015124" y="1518614"/>
                </a:cubicBezTo>
                <a:cubicBezTo>
                  <a:pt x="1009214" y="1511393"/>
                  <a:pt x="1005931" y="1506798"/>
                  <a:pt x="1001334" y="1501546"/>
                </a:cubicBezTo>
                <a:cubicBezTo>
                  <a:pt x="1005274" y="1479881"/>
                  <a:pt x="1023004" y="1475942"/>
                  <a:pt x="1043360" y="1476599"/>
                </a:cubicBezTo>
                <a:cubicBezTo>
                  <a:pt x="1039420" y="1452965"/>
                  <a:pt x="1052553" y="1442461"/>
                  <a:pt x="1067000" y="1430645"/>
                </a:cubicBezTo>
                <a:cubicBezTo>
                  <a:pt x="1091953" y="1410950"/>
                  <a:pt x="1114936" y="1389286"/>
                  <a:pt x="1137919" y="1367635"/>
                </a:cubicBezTo>
                <a:cubicBezTo>
                  <a:pt x="1156305" y="1350567"/>
                  <a:pt x="1166811" y="1328902"/>
                  <a:pt x="1168125" y="1303299"/>
                </a:cubicBezTo>
                <a:cubicBezTo>
                  <a:pt x="1168781" y="1277697"/>
                  <a:pt x="1177318" y="1257345"/>
                  <a:pt x="1207524" y="1252750"/>
                </a:cubicBezTo>
                <a:cubicBezTo>
                  <a:pt x="1206867" y="1243560"/>
                  <a:pt x="1206211" y="1235681"/>
                  <a:pt x="1206211" y="1228460"/>
                </a:cubicBezTo>
                <a:cubicBezTo>
                  <a:pt x="1196361" y="1225834"/>
                  <a:pt x="1109682" y="1298704"/>
                  <a:pt x="1095236" y="1322338"/>
                </a:cubicBezTo>
                <a:cubicBezTo>
                  <a:pt x="1112309" y="1317743"/>
                  <a:pt x="1126099" y="1314460"/>
                  <a:pt x="1145142" y="1309208"/>
                </a:cubicBezTo>
                <a:cubicBezTo>
                  <a:pt x="1139232" y="1326933"/>
                  <a:pt x="1134635" y="1340720"/>
                  <a:pt x="1129382" y="1355818"/>
                </a:cubicBezTo>
                <a:cubicBezTo>
                  <a:pt x="1099176" y="1347284"/>
                  <a:pt x="1072253" y="1352536"/>
                  <a:pt x="1046643" y="1367635"/>
                </a:cubicBezTo>
                <a:cubicBezTo>
                  <a:pt x="1032853" y="1376170"/>
                  <a:pt x="1018407" y="1382065"/>
                  <a:pt x="1003304" y="1388629"/>
                </a:cubicBezTo>
                <a:cubicBezTo>
                  <a:pt x="999364" y="1374200"/>
                  <a:pt x="1008558" y="1370918"/>
                  <a:pt x="1015780" y="1365665"/>
                </a:cubicBezTo>
                <a:cubicBezTo>
                  <a:pt x="1032197" y="1353849"/>
                  <a:pt x="1049926" y="1342689"/>
                  <a:pt x="1066343" y="1329560"/>
                </a:cubicBezTo>
                <a:cubicBezTo>
                  <a:pt x="1079476" y="1319055"/>
                  <a:pt x="1091953" y="1307238"/>
                  <a:pt x="1103116" y="1294109"/>
                </a:cubicBezTo>
                <a:cubicBezTo>
                  <a:pt x="1128069" y="1266536"/>
                  <a:pt x="1141859" y="1235681"/>
                  <a:pt x="1126099" y="1195635"/>
                </a:cubicBezTo>
                <a:cubicBezTo>
                  <a:pt x="1163528" y="1183162"/>
                  <a:pt x="1172065" y="1150337"/>
                  <a:pt x="1179288" y="1117513"/>
                </a:cubicBezTo>
                <a:cubicBezTo>
                  <a:pt x="1181258" y="1105039"/>
                  <a:pt x="1184541" y="1096506"/>
                  <a:pt x="1199644" y="1103727"/>
                </a:cubicBezTo>
                <a:cubicBezTo>
                  <a:pt x="1202271" y="1126047"/>
                  <a:pt x="1172721" y="1138521"/>
                  <a:pt x="1183228" y="1166750"/>
                </a:cubicBezTo>
                <a:cubicBezTo>
                  <a:pt x="1199644" y="1145742"/>
                  <a:pt x="1214090" y="1127361"/>
                  <a:pt x="1228537" y="1107665"/>
                </a:cubicBezTo>
                <a:cubicBezTo>
                  <a:pt x="1221970" y="1103070"/>
                  <a:pt x="1214747" y="1097818"/>
                  <a:pt x="1202927" y="1089941"/>
                </a:cubicBezTo>
                <a:cubicBezTo>
                  <a:pt x="1274503" y="1055803"/>
                  <a:pt x="1340825" y="1020352"/>
                  <a:pt x="1393357" y="957986"/>
                </a:cubicBezTo>
                <a:cubicBezTo>
                  <a:pt x="1384164" y="957986"/>
                  <a:pt x="1378911" y="957986"/>
                  <a:pt x="1371688" y="957986"/>
                </a:cubicBezTo>
                <a:cubicBezTo>
                  <a:pt x="1371031" y="948794"/>
                  <a:pt x="1371031" y="940260"/>
                  <a:pt x="1370375" y="931725"/>
                </a:cubicBezTo>
                <a:cubicBezTo>
                  <a:pt x="1399267" y="917940"/>
                  <a:pt x="1426847" y="904810"/>
                  <a:pt x="1454426" y="891680"/>
                </a:cubicBezTo>
                <a:cubicBezTo>
                  <a:pt x="1455083" y="891023"/>
                  <a:pt x="1456396" y="890367"/>
                  <a:pt x="1457053" y="890367"/>
                </a:cubicBezTo>
                <a:cubicBezTo>
                  <a:pt x="1466246" y="891023"/>
                  <a:pt x="1476752" y="894962"/>
                  <a:pt x="1483976" y="891023"/>
                </a:cubicBezTo>
                <a:cubicBezTo>
                  <a:pt x="1491199" y="887741"/>
                  <a:pt x="1494482" y="875268"/>
                  <a:pt x="1501049" y="869360"/>
                </a:cubicBezTo>
                <a:cubicBezTo>
                  <a:pt x="1536508" y="841130"/>
                  <a:pt x="1576564" y="820123"/>
                  <a:pt x="1617933" y="802397"/>
                </a:cubicBezTo>
                <a:cubicBezTo>
                  <a:pt x="1659959" y="784015"/>
                  <a:pt x="1702642" y="766947"/>
                  <a:pt x="1745325" y="748565"/>
                </a:cubicBezTo>
                <a:cubicBezTo>
                  <a:pt x="1759114" y="742656"/>
                  <a:pt x="1772904" y="736091"/>
                  <a:pt x="1788007" y="728870"/>
                </a:cubicBezTo>
                <a:cubicBezTo>
                  <a:pt x="1784067" y="723617"/>
                  <a:pt x="1781441" y="720335"/>
                  <a:pt x="1776844" y="715084"/>
                </a:cubicBezTo>
                <a:cubicBezTo>
                  <a:pt x="1781441" y="711145"/>
                  <a:pt x="1786037" y="706549"/>
                  <a:pt x="1791291" y="705235"/>
                </a:cubicBezTo>
                <a:cubicBezTo>
                  <a:pt x="1828063" y="698015"/>
                  <a:pt x="1859582" y="678320"/>
                  <a:pt x="1891102" y="658626"/>
                </a:cubicBezTo>
                <a:cubicBezTo>
                  <a:pt x="1916711" y="642213"/>
                  <a:pt x="1943634" y="627114"/>
                  <a:pt x="1969900" y="612015"/>
                </a:cubicBezTo>
                <a:cubicBezTo>
                  <a:pt x="1983034" y="604793"/>
                  <a:pt x="1997480" y="602167"/>
                  <a:pt x="2011270" y="610045"/>
                </a:cubicBezTo>
                <a:cubicBezTo>
                  <a:pt x="2023746" y="617267"/>
                  <a:pt x="2036879" y="615954"/>
                  <a:pt x="2050669" y="612015"/>
                </a:cubicBezTo>
                <a:cubicBezTo>
                  <a:pt x="2069055" y="606106"/>
                  <a:pt x="2088098" y="600198"/>
                  <a:pt x="2109111" y="594289"/>
                </a:cubicBezTo>
                <a:cubicBezTo>
                  <a:pt x="2105828" y="585098"/>
                  <a:pt x="2102545" y="577220"/>
                  <a:pt x="2098605" y="567373"/>
                </a:cubicBezTo>
                <a:cubicBezTo>
                  <a:pt x="2139317" y="550961"/>
                  <a:pt x="2179373" y="534548"/>
                  <a:pt x="2219429" y="518792"/>
                </a:cubicBezTo>
                <a:cubicBezTo>
                  <a:pt x="2220743" y="510258"/>
                  <a:pt x="2222056" y="502380"/>
                  <a:pt x="2224026" y="491219"/>
                </a:cubicBezTo>
                <a:cubicBezTo>
                  <a:pt x="2228623" y="495158"/>
                  <a:pt x="2231249" y="497785"/>
                  <a:pt x="2234533" y="501068"/>
                </a:cubicBezTo>
                <a:cubicBezTo>
                  <a:pt x="2271305" y="486624"/>
                  <a:pt x="2307421" y="472181"/>
                  <a:pt x="2344850" y="457738"/>
                </a:cubicBezTo>
                <a:cubicBezTo>
                  <a:pt x="2344850" y="447892"/>
                  <a:pt x="2344850" y="439357"/>
                  <a:pt x="2344850" y="428853"/>
                </a:cubicBezTo>
                <a:cubicBezTo>
                  <a:pt x="2386220" y="419663"/>
                  <a:pt x="2427589" y="410472"/>
                  <a:pt x="2468958" y="401281"/>
                </a:cubicBezTo>
                <a:cubicBezTo>
                  <a:pt x="2494568" y="396029"/>
                  <a:pt x="2520177" y="390777"/>
                  <a:pt x="2545787" y="386838"/>
                </a:cubicBezTo>
                <a:cubicBezTo>
                  <a:pt x="2557607" y="384868"/>
                  <a:pt x="2565487" y="380272"/>
                  <a:pt x="2570083" y="368456"/>
                </a:cubicBezTo>
                <a:cubicBezTo>
                  <a:pt x="2577307" y="348761"/>
                  <a:pt x="2588469" y="333005"/>
                  <a:pt x="2610796" y="325784"/>
                </a:cubicBezTo>
                <a:cubicBezTo>
                  <a:pt x="2627213" y="320532"/>
                  <a:pt x="2627213" y="315280"/>
                  <a:pt x="2615393" y="289020"/>
                </a:cubicBezTo>
                <a:cubicBezTo>
                  <a:pt x="2584529" y="298211"/>
                  <a:pt x="2550384" y="301494"/>
                  <a:pt x="2535937" y="341540"/>
                </a:cubicBezTo>
                <a:cubicBezTo>
                  <a:pt x="2522148" y="331692"/>
                  <a:pt x="2509671" y="334975"/>
                  <a:pt x="2495882" y="342853"/>
                </a:cubicBezTo>
                <a:cubicBezTo>
                  <a:pt x="2466332" y="360578"/>
                  <a:pt x="2436126" y="376334"/>
                  <a:pt x="2403950" y="394716"/>
                </a:cubicBezTo>
                <a:cubicBezTo>
                  <a:pt x="2405920" y="387494"/>
                  <a:pt x="2407890" y="383555"/>
                  <a:pt x="2410516" y="376334"/>
                </a:cubicBezTo>
                <a:cubicBezTo>
                  <a:pt x="2375056" y="386181"/>
                  <a:pt x="2344850" y="400624"/>
                  <a:pt x="2320554" y="426884"/>
                </a:cubicBezTo>
                <a:cubicBezTo>
                  <a:pt x="2287722" y="411785"/>
                  <a:pt x="2256859" y="420975"/>
                  <a:pt x="2227309" y="434762"/>
                </a:cubicBezTo>
                <a:cubicBezTo>
                  <a:pt x="2195133" y="449205"/>
                  <a:pt x="2163614" y="464304"/>
                  <a:pt x="2130781" y="480059"/>
                </a:cubicBezTo>
                <a:cubicBezTo>
                  <a:pt x="2134064" y="483998"/>
                  <a:pt x="2136691" y="487937"/>
                  <a:pt x="2141287" y="493846"/>
                </a:cubicBezTo>
                <a:cubicBezTo>
                  <a:pt x="2097948" y="512884"/>
                  <a:pt x="2051982" y="512884"/>
                  <a:pt x="2005360" y="521418"/>
                </a:cubicBezTo>
                <a:cubicBezTo>
                  <a:pt x="2003390" y="515510"/>
                  <a:pt x="2002077" y="510914"/>
                  <a:pt x="1999450" y="503036"/>
                </a:cubicBezTo>
                <a:cubicBezTo>
                  <a:pt x="1981064" y="514197"/>
                  <a:pt x="1962677" y="525357"/>
                  <a:pt x="1944948" y="536518"/>
                </a:cubicBezTo>
                <a:cubicBezTo>
                  <a:pt x="1945604" y="537831"/>
                  <a:pt x="1945604" y="539800"/>
                  <a:pt x="1946261" y="541113"/>
                </a:cubicBezTo>
                <a:cubicBezTo>
                  <a:pt x="1965960" y="539144"/>
                  <a:pt x="1985004" y="536518"/>
                  <a:pt x="2004704" y="533892"/>
                </a:cubicBezTo>
                <a:cubicBezTo>
                  <a:pt x="2005360" y="535205"/>
                  <a:pt x="2005360" y="536518"/>
                  <a:pt x="2006017" y="537831"/>
                </a:cubicBezTo>
                <a:cubicBezTo>
                  <a:pt x="2001420" y="540457"/>
                  <a:pt x="1996167" y="543082"/>
                  <a:pt x="1991570" y="545052"/>
                </a:cubicBezTo>
                <a:cubicBezTo>
                  <a:pt x="1967930" y="553587"/>
                  <a:pt x="1943634" y="562121"/>
                  <a:pt x="1919994" y="571312"/>
                </a:cubicBezTo>
                <a:cubicBezTo>
                  <a:pt x="1912114" y="573938"/>
                  <a:pt x="1904235" y="583785"/>
                  <a:pt x="1896355" y="570656"/>
                </a:cubicBezTo>
                <a:cubicBezTo>
                  <a:pt x="1868119" y="574594"/>
                  <a:pt x="1839226" y="577877"/>
                  <a:pt x="1811647" y="583785"/>
                </a:cubicBezTo>
                <a:cubicBezTo>
                  <a:pt x="1804424" y="585755"/>
                  <a:pt x="1799827" y="596258"/>
                  <a:pt x="1793261" y="604137"/>
                </a:cubicBezTo>
                <a:cubicBezTo>
                  <a:pt x="1812960" y="610045"/>
                  <a:pt x="1821497" y="592976"/>
                  <a:pt x="1837256" y="591007"/>
                </a:cubicBezTo>
                <a:cubicBezTo>
                  <a:pt x="1839226" y="603480"/>
                  <a:pt x="1832003" y="612671"/>
                  <a:pt x="1827406" y="622519"/>
                </a:cubicBezTo>
                <a:cubicBezTo>
                  <a:pt x="1793917" y="624488"/>
                  <a:pt x="1761084" y="626457"/>
                  <a:pt x="1726281" y="628427"/>
                </a:cubicBezTo>
                <a:cubicBezTo>
                  <a:pt x="1727595" y="638274"/>
                  <a:pt x="1728908" y="644839"/>
                  <a:pt x="1729565" y="650748"/>
                </a:cubicBezTo>
                <a:cubicBezTo>
                  <a:pt x="1721685" y="653374"/>
                  <a:pt x="1713148" y="655343"/>
                  <a:pt x="1706582" y="659938"/>
                </a:cubicBezTo>
                <a:cubicBezTo>
                  <a:pt x="1650109" y="694076"/>
                  <a:pt x="1594951" y="729526"/>
                  <a:pt x="1537822" y="763008"/>
                </a:cubicBezTo>
                <a:cubicBezTo>
                  <a:pt x="1463619" y="806336"/>
                  <a:pt x="1395984" y="858855"/>
                  <a:pt x="1334915" y="918596"/>
                </a:cubicBezTo>
                <a:cubicBezTo>
                  <a:pt x="1290263" y="961924"/>
                  <a:pt x="1244296" y="1003940"/>
                  <a:pt x="1198331" y="1045956"/>
                </a:cubicBezTo>
                <a:cubicBezTo>
                  <a:pt x="1176661" y="1066307"/>
                  <a:pt x="1151052" y="1082719"/>
                  <a:pt x="1122816" y="1093223"/>
                </a:cubicBezTo>
                <a:cubicBezTo>
                  <a:pt x="1100489" y="1101101"/>
                  <a:pt x="1082103" y="1115543"/>
                  <a:pt x="1065686" y="1132612"/>
                </a:cubicBezTo>
                <a:cubicBezTo>
                  <a:pt x="1000677" y="1197605"/>
                  <a:pt x="935669" y="1262597"/>
                  <a:pt x="870660" y="1327590"/>
                </a:cubicBezTo>
                <a:cubicBezTo>
                  <a:pt x="864093" y="1334155"/>
                  <a:pt x="857527" y="1340063"/>
                  <a:pt x="849647" y="1347284"/>
                </a:cubicBezTo>
                <a:cubicBezTo>
                  <a:pt x="845707" y="1340063"/>
                  <a:pt x="843080" y="1334155"/>
                  <a:pt x="839797" y="1327590"/>
                </a:cubicBezTo>
                <a:cubicBezTo>
                  <a:pt x="822724" y="1329560"/>
                  <a:pt x="820754" y="1342032"/>
                  <a:pt x="816814" y="1355818"/>
                </a:cubicBezTo>
                <a:cubicBezTo>
                  <a:pt x="824037" y="1355818"/>
                  <a:pt x="830604" y="1356475"/>
                  <a:pt x="842424" y="1357132"/>
                </a:cubicBezTo>
                <a:cubicBezTo>
                  <a:pt x="791204" y="1420798"/>
                  <a:pt x="741955" y="1479225"/>
                  <a:pt x="692050" y="1540935"/>
                </a:cubicBezTo>
                <a:cubicBezTo>
                  <a:pt x="688767" y="1535683"/>
                  <a:pt x="686797" y="1531744"/>
                  <a:pt x="683513" y="1526492"/>
                </a:cubicBezTo>
                <a:cubicBezTo>
                  <a:pt x="669724" y="1542248"/>
                  <a:pt x="681543" y="1561942"/>
                  <a:pt x="673664" y="1578355"/>
                </a:cubicBezTo>
                <a:cubicBezTo>
                  <a:pt x="655934" y="1582950"/>
                  <a:pt x="662500" y="1567194"/>
                  <a:pt x="657247" y="1557347"/>
                </a:cubicBezTo>
                <a:cubicBezTo>
                  <a:pt x="651337" y="1564569"/>
                  <a:pt x="644770" y="1569164"/>
                  <a:pt x="642800" y="1575729"/>
                </a:cubicBezTo>
                <a:cubicBezTo>
                  <a:pt x="621788" y="1637439"/>
                  <a:pt x="586985" y="1690615"/>
                  <a:pt x="550869" y="1743790"/>
                </a:cubicBezTo>
                <a:cubicBezTo>
                  <a:pt x="535109" y="1768080"/>
                  <a:pt x="518693" y="1791714"/>
                  <a:pt x="502277" y="1816004"/>
                </a:cubicBezTo>
                <a:cubicBezTo>
                  <a:pt x="506217" y="1823882"/>
                  <a:pt x="509500" y="1831103"/>
                  <a:pt x="513440" y="1838981"/>
                </a:cubicBezTo>
                <a:cubicBezTo>
                  <a:pt x="465504" y="1871805"/>
                  <a:pt x="445804" y="1923668"/>
                  <a:pt x="421508" y="1972905"/>
                </a:cubicBezTo>
                <a:cubicBezTo>
                  <a:pt x="411658" y="1939424"/>
                  <a:pt x="441864" y="1914477"/>
                  <a:pt x="435954" y="1877057"/>
                </a:cubicBezTo>
                <a:cubicBezTo>
                  <a:pt x="426104" y="1894783"/>
                  <a:pt x="416255" y="1907913"/>
                  <a:pt x="411001" y="1923011"/>
                </a:cubicBezTo>
                <a:cubicBezTo>
                  <a:pt x="402465" y="1948615"/>
                  <a:pt x="395241" y="1974874"/>
                  <a:pt x="389331" y="2001134"/>
                </a:cubicBezTo>
                <a:cubicBezTo>
                  <a:pt x="380795" y="2039210"/>
                  <a:pt x="367662" y="2075317"/>
                  <a:pt x="337456" y="2102890"/>
                </a:cubicBezTo>
                <a:cubicBezTo>
                  <a:pt x="306593" y="2131775"/>
                  <a:pt x="288864" y="2169195"/>
                  <a:pt x="275730" y="2209241"/>
                </a:cubicBezTo>
                <a:cubicBezTo>
                  <a:pt x="265224" y="2241409"/>
                  <a:pt x="254061" y="2274234"/>
                  <a:pt x="245524" y="2307058"/>
                </a:cubicBezTo>
                <a:cubicBezTo>
                  <a:pt x="231078" y="2362859"/>
                  <a:pt x="210722" y="2415378"/>
                  <a:pt x="178545" y="2462646"/>
                </a:cubicBezTo>
                <a:cubicBezTo>
                  <a:pt x="164755" y="2482997"/>
                  <a:pt x="159502" y="2505317"/>
                  <a:pt x="160159" y="2529607"/>
                </a:cubicBezTo>
                <a:cubicBezTo>
                  <a:pt x="160159" y="2539455"/>
                  <a:pt x="159502" y="2549302"/>
                  <a:pt x="158189" y="2559149"/>
                </a:cubicBezTo>
                <a:cubicBezTo>
                  <a:pt x="156219" y="2570310"/>
                  <a:pt x="154906" y="2582127"/>
                  <a:pt x="137176" y="2581470"/>
                </a:cubicBezTo>
                <a:cubicBezTo>
                  <a:pt x="133236" y="2581470"/>
                  <a:pt x="126013" y="2591974"/>
                  <a:pt x="124043" y="2599195"/>
                </a:cubicBezTo>
                <a:cubicBezTo>
                  <a:pt x="116163" y="2626768"/>
                  <a:pt x="109597" y="2654997"/>
                  <a:pt x="103030" y="2682569"/>
                </a:cubicBezTo>
                <a:cubicBezTo>
                  <a:pt x="99747" y="2695699"/>
                  <a:pt x="97777" y="2709486"/>
                  <a:pt x="95807" y="2721959"/>
                </a:cubicBezTo>
                <a:cubicBezTo>
                  <a:pt x="47871" y="2739028"/>
                  <a:pt x="43931" y="2785638"/>
                  <a:pt x="24232" y="2825684"/>
                </a:cubicBezTo>
                <a:cubicBezTo>
                  <a:pt x="20292" y="2818463"/>
                  <a:pt x="17665" y="2814524"/>
                  <a:pt x="16352" y="2809928"/>
                </a:cubicBezTo>
                <a:cubicBezTo>
                  <a:pt x="13725" y="2803363"/>
                  <a:pt x="14382" y="2794173"/>
                  <a:pt x="9785" y="2789577"/>
                </a:cubicBezTo>
                <a:cubicBezTo>
                  <a:pt x="-5318" y="2772509"/>
                  <a:pt x="-65" y="2756096"/>
                  <a:pt x="6502" y="2737715"/>
                </a:cubicBezTo>
                <a:cubicBezTo>
                  <a:pt x="21605" y="2694386"/>
                  <a:pt x="36051" y="2650401"/>
                  <a:pt x="50498" y="2605761"/>
                </a:cubicBezTo>
                <a:cubicBezTo>
                  <a:pt x="53781" y="2610356"/>
                  <a:pt x="56408" y="2614294"/>
                  <a:pt x="59691" y="2619546"/>
                </a:cubicBezTo>
                <a:cubicBezTo>
                  <a:pt x="61004" y="2617577"/>
                  <a:pt x="63631" y="2615607"/>
                  <a:pt x="63631" y="2613638"/>
                </a:cubicBezTo>
                <a:cubicBezTo>
                  <a:pt x="66257" y="2559806"/>
                  <a:pt x="82017" y="2509257"/>
                  <a:pt x="102373" y="2460019"/>
                </a:cubicBezTo>
                <a:cubicBezTo>
                  <a:pt x="117476" y="2423913"/>
                  <a:pt x="132579" y="2388463"/>
                  <a:pt x="145712" y="2351699"/>
                </a:cubicBezTo>
                <a:cubicBezTo>
                  <a:pt x="152936" y="2332005"/>
                  <a:pt x="156219" y="2310340"/>
                  <a:pt x="162785" y="2285394"/>
                </a:cubicBezTo>
                <a:cubicBezTo>
                  <a:pt x="154906" y="2280798"/>
                  <a:pt x="147026" y="2276203"/>
                  <a:pt x="138489" y="2271607"/>
                </a:cubicBezTo>
                <a:cubicBezTo>
                  <a:pt x="139146" y="2268982"/>
                  <a:pt x="140459" y="2267012"/>
                  <a:pt x="141116" y="2265042"/>
                </a:cubicBezTo>
                <a:cubicBezTo>
                  <a:pt x="151622" y="2259790"/>
                  <a:pt x="161472" y="2254538"/>
                  <a:pt x="171979" y="2250600"/>
                </a:cubicBezTo>
                <a:cubicBezTo>
                  <a:pt x="183142" y="2246004"/>
                  <a:pt x="189708" y="2239439"/>
                  <a:pt x="192335" y="2227623"/>
                </a:cubicBezTo>
                <a:cubicBezTo>
                  <a:pt x="215975" y="2137027"/>
                  <a:pt x="258001" y="2054309"/>
                  <a:pt x="305280" y="1974218"/>
                </a:cubicBezTo>
                <a:cubicBezTo>
                  <a:pt x="346649" y="1903973"/>
                  <a:pt x="388675" y="1834386"/>
                  <a:pt x="429388" y="1764798"/>
                </a:cubicBezTo>
                <a:cubicBezTo>
                  <a:pt x="443177" y="1740508"/>
                  <a:pt x="454997" y="1714904"/>
                  <a:pt x="468787" y="1687988"/>
                </a:cubicBezTo>
                <a:cubicBezTo>
                  <a:pt x="474697" y="1694553"/>
                  <a:pt x="479950" y="1700462"/>
                  <a:pt x="485204" y="1706370"/>
                </a:cubicBezTo>
                <a:cubicBezTo>
                  <a:pt x="486517" y="1703744"/>
                  <a:pt x="489144" y="1702431"/>
                  <a:pt x="489800" y="1699805"/>
                </a:cubicBezTo>
                <a:cubicBezTo>
                  <a:pt x="495710" y="1660416"/>
                  <a:pt x="512126" y="1624309"/>
                  <a:pt x="529199" y="1588202"/>
                </a:cubicBezTo>
                <a:cubicBezTo>
                  <a:pt x="538392" y="1568507"/>
                  <a:pt x="544302" y="1548156"/>
                  <a:pt x="552182" y="1527805"/>
                </a:cubicBezTo>
                <a:cubicBezTo>
                  <a:pt x="554808" y="1521240"/>
                  <a:pt x="557435" y="1513362"/>
                  <a:pt x="562688" y="1510080"/>
                </a:cubicBezTo>
                <a:cubicBezTo>
                  <a:pt x="608654" y="1479225"/>
                  <a:pt x="645427" y="1437866"/>
                  <a:pt x="683513" y="1397820"/>
                </a:cubicBezTo>
                <a:cubicBezTo>
                  <a:pt x="707810" y="1372887"/>
                  <a:pt x="730792" y="1345971"/>
                  <a:pt x="753775" y="1320368"/>
                </a:cubicBezTo>
                <a:cubicBezTo>
                  <a:pt x="751805" y="1313803"/>
                  <a:pt x="749835" y="1309208"/>
                  <a:pt x="747865" y="1303956"/>
                </a:cubicBezTo>
                <a:cubicBezTo>
                  <a:pt x="754432" y="1298704"/>
                  <a:pt x="760342" y="1292796"/>
                  <a:pt x="766908" y="1288857"/>
                </a:cubicBezTo>
                <a:cubicBezTo>
                  <a:pt x="778071" y="1280979"/>
                  <a:pt x="786608" y="1272445"/>
                  <a:pt x="784638" y="1258002"/>
                </a:cubicBezTo>
                <a:cubicBezTo>
                  <a:pt x="782668" y="1245529"/>
                  <a:pt x="792518" y="1240276"/>
                  <a:pt x="801711" y="1236995"/>
                </a:cubicBezTo>
                <a:cubicBezTo>
                  <a:pt x="816157" y="1232399"/>
                  <a:pt x="831260" y="1227803"/>
                  <a:pt x="846363" y="1225834"/>
                </a:cubicBezTo>
                <a:cubicBezTo>
                  <a:pt x="863437" y="1223208"/>
                  <a:pt x="873943" y="1214017"/>
                  <a:pt x="880510" y="1198261"/>
                </a:cubicBezTo>
                <a:cubicBezTo>
                  <a:pt x="881823" y="1194979"/>
                  <a:pt x="883793" y="1192353"/>
                  <a:pt x="884450" y="1188414"/>
                </a:cubicBezTo>
                <a:cubicBezTo>
                  <a:pt x="890360" y="1166093"/>
                  <a:pt x="906119" y="1154276"/>
                  <a:pt x="927789" y="1149024"/>
                </a:cubicBezTo>
                <a:cubicBezTo>
                  <a:pt x="942892" y="1145742"/>
                  <a:pt x="956025" y="1137208"/>
                  <a:pt x="965875" y="1124734"/>
                </a:cubicBezTo>
                <a:cubicBezTo>
                  <a:pt x="969815" y="1119482"/>
                  <a:pt x="975068" y="1113574"/>
                  <a:pt x="980321" y="1108978"/>
                </a:cubicBezTo>
                <a:cubicBezTo>
                  <a:pt x="1004617" y="1089941"/>
                  <a:pt x="1017750" y="1066307"/>
                  <a:pt x="1018407" y="1034795"/>
                </a:cubicBezTo>
                <a:cubicBezTo>
                  <a:pt x="1018407" y="1024292"/>
                  <a:pt x="1021034" y="1013131"/>
                  <a:pt x="1035480" y="1011162"/>
                </a:cubicBezTo>
                <a:cubicBezTo>
                  <a:pt x="1067656" y="1005910"/>
                  <a:pt x="1089326" y="984901"/>
                  <a:pt x="1107712" y="959299"/>
                </a:cubicBezTo>
                <a:cubicBezTo>
                  <a:pt x="1117562" y="946825"/>
                  <a:pt x="1125442" y="931069"/>
                  <a:pt x="1145799" y="933039"/>
                </a:cubicBezTo>
                <a:cubicBezTo>
                  <a:pt x="1148425" y="933039"/>
                  <a:pt x="1151708" y="929100"/>
                  <a:pt x="1154335" y="927130"/>
                </a:cubicBezTo>
                <a:cubicBezTo>
                  <a:pt x="1289606" y="826031"/>
                  <a:pt x="1422907" y="722304"/>
                  <a:pt x="1544388" y="604793"/>
                </a:cubicBezTo>
                <a:cubicBezTo>
                  <a:pt x="1558834" y="590350"/>
                  <a:pt x="1573281" y="575251"/>
                  <a:pt x="1588384" y="560808"/>
                </a:cubicBezTo>
                <a:cubicBezTo>
                  <a:pt x="1596264" y="553587"/>
                  <a:pt x="1600860" y="545709"/>
                  <a:pt x="1592981" y="532579"/>
                </a:cubicBezTo>
                <a:cubicBezTo>
                  <a:pt x="1575251" y="538487"/>
                  <a:pt x="1557521" y="545052"/>
                  <a:pt x="1535852" y="552274"/>
                </a:cubicBezTo>
                <a:cubicBezTo>
                  <a:pt x="1540448" y="530609"/>
                  <a:pt x="1557521" y="531922"/>
                  <a:pt x="1566714" y="523388"/>
                </a:cubicBezTo>
                <a:cubicBezTo>
                  <a:pt x="1575908" y="514197"/>
                  <a:pt x="1586414" y="505662"/>
                  <a:pt x="1598234" y="495158"/>
                </a:cubicBezTo>
                <a:cubicBezTo>
                  <a:pt x="1604800" y="502380"/>
                  <a:pt x="1602830" y="520105"/>
                  <a:pt x="1620560" y="511571"/>
                </a:cubicBezTo>
                <a:cubicBezTo>
                  <a:pt x="1617933" y="490563"/>
                  <a:pt x="1643543" y="480716"/>
                  <a:pt x="1643543" y="457738"/>
                </a:cubicBezTo>
                <a:cubicBezTo>
                  <a:pt x="1657989" y="464304"/>
                  <a:pt x="1671122" y="464304"/>
                  <a:pt x="1681629" y="451174"/>
                </a:cubicBezTo>
                <a:cubicBezTo>
                  <a:pt x="1683599" y="448548"/>
                  <a:pt x="1688195" y="447892"/>
                  <a:pt x="1691479" y="445922"/>
                </a:cubicBezTo>
                <a:cubicBezTo>
                  <a:pt x="1757801" y="411785"/>
                  <a:pt x="1824123" y="376991"/>
                  <a:pt x="1891102" y="344166"/>
                </a:cubicBezTo>
                <a:cubicBezTo>
                  <a:pt x="1955454" y="312654"/>
                  <a:pt x="2019806" y="283768"/>
                  <a:pt x="2084815" y="254226"/>
                </a:cubicBezTo>
                <a:cubicBezTo>
                  <a:pt x="2128154" y="234532"/>
                  <a:pt x="2174777" y="229280"/>
                  <a:pt x="2222056" y="229280"/>
                </a:cubicBezTo>
                <a:cubicBezTo>
                  <a:pt x="2262769" y="229280"/>
                  <a:pt x="2303482" y="229937"/>
                  <a:pt x="2343537" y="227967"/>
                </a:cubicBezTo>
                <a:cubicBezTo>
                  <a:pt x="2372430" y="225996"/>
                  <a:pt x="2400666" y="219432"/>
                  <a:pt x="2422336" y="196455"/>
                </a:cubicBezTo>
                <a:cubicBezTo>
                  <a:pt x="2398696" y="182669"/>
                  <a:pt x="2398696" y="182669"/>
                  <a:pt x="2330404" y="198425"/>
                </a:cubicBezTo>
                <a:cubicBezTo>
                  <a:pt x="2336314" y="186608"/>
                  <a:pt x="2336314" y="186608"/>
                  <a:pt x="2346820" y="183325"/>
                </a:cubicBezTo>
                <a:cubicBezTo>
                  <a:pt x="2381623" y="173478"/>
                  <a:pt x="2415769" y="162974"/>
                  <a:pt x="2450572" y="153783"/>
                </a:cubicBezTo>
                <a:cubicBezTo>
                  <a:pt x="2468958" y="149187"/>
                  <a:pt x="2484718" y="142622"/>
                  <a:pt x="2495882" y="127523"/>
                </a:cubicBezTo>
                <a:cubicBezTo>
                  <a:pt x="2511641" y="107172"/>
                  <a:pt x="2532653" y="98638"/>
                  <a:pt x="2556950" y="97325"/>
                </a:cubicBezTo>
                <a:cubicBezTo>
                  <a:pt x="2610139" y="94042"/>
                  <a:pt x="2662672" y="90103"/>
                  <a:pt x="2715860" y="86164"/>
                </a:cubicBezTo>
                <a:cubicBezTo>
                  <a:pt x="2719801" y="97325"/>
                  <a:pt x="2723740" y="107172"/>
                  <a:pt x="2727681" y="118989"/>
                </a:cubicBezTo>
                <a:cubicBezTo>
                  <a:pt x="2736874" y="117676"/>
                  <a:pt x="2744096" y="116363"/>
                  <a:pt x="2753290" y="115050"/>
                </a:cubicBezTo>
                <a:cubicBezTo>
                  <a:pt x="2753947" y="102577"/>
                  <a:pt x="2754603" y="90760"/>
                  <a:pt x="2755917" y="80256"/>
                </a:cubicBezTo>
                <a:cubicBezTo>
                  <a:pt x="2757886" y="78286"/>
                  <a:pt x="2758543" y="76317"/>
                  <a:pt x="2760513" y="76317"/>
                </a:cubicBezTo>
                <a:cubicBezTo>
                  <a:pt x="2816328" y="71065"/>
                  <a:pt x="2869518" y="52683"/>
                  <a:pt x="2923364" y="38240"/>
                </a:cubicBezTo>
                <a:cubicBezTo>
                  <a:pt x="2967360" y="25767"/>
                  <a:pt x="3012011" y="23140"/>
                  <a:pt x="3056009" y="32989"/>
                </a:cubicBezTo>
                <a:cubicBezTo>
                  <a:pt x="3058635" y="31675"/>
                  <a:pt x="3060605" y="31018"/>
                  <a:pt x="3061261" y="29706"/>
                </a:cubicBezTo>
                <a:cubicBezTo>
                  <a:pt x="3067171" y="6728"/>
                  <a:pt x="3082274" y="163"/>
                  <a:pt x="3105257" y="820"/>
                </a:cubicBezTo>
                <a:cubicBezTo>
                  <a:pt x="3130539" y="1148"/>
                  <a:pt x="3155820" y="0"/>
                  <a:pt x="3181019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9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4953000" y="262144"/>
            <a:ext cx="7239000" cy="6595856"/>
          </a:xfrm>
          <a:custGeom>
            <a:avLst/>
            <a:gdLst>
              <a:gd name="connsiteX0" fmla="*/ 4320712 w 7239000"/>
              <a:gd name="connsiteY0" fmla="*/ 6449269 h 6595856"/>
              <a:gd name="connsiteX1" fmla="*/ 4360932 w 7239000"/>
              <a:gd name="connsiteY1" fmla="*/ 6453749 h 6595856"/>
              <a:gd name="connsiteX2" fmla="*/ 4379740 w 7239000"/>
              <a:gd name="connsiteY2" fmla="*/ 6516628 h 6595856"/>
              <a:gd name="connsiteX3" fmla="*/ 4315794 w 7239000"/>
              <a:gd name="connsiteY3" fmla="*/ 6568189 h 6595856"/>
              <a:gd name="connsiteX4" fmla="*/ 4265641 w 7239000"/>
              <a:gd name="connsiteY4" fmla="*/ 6595856 h 6595856"/>
              <a:gd name="connsiteX5" fmla="*/ 4201696 w 7239000"/>
              <a:gd name="connsiteY5" fmla="*/ 6517885 h 6595856"/>
              <a:gd name="connsiteX6" fmla="*/ 4320712 w 7239000"/>
              <a:gd name="connsiteY6" fmla="*/ 6449269 h 6595856"/>
              <a:gd name="connsiteX7" fmla="*/ 4508728 w 7239000"/>
              <a:gd name="connsiteY7" fmla="*/ 6344768 h 6595856"/>
              <a:gd name="connsiteX8" fmla="*/ 4512480 w 7239000"/>
              <a:gd name="connsiteY8" fmla="*/ 6346022 h 6595856"/>
              <a:gd name="connsiteX9" fmla="*/ 4514980 w 7239000"/>
              <a:gd name="connsiteY9" fmla="*/ 6354795 h 6595856"/>
              <a:gd name="connsiteX10" fmla="*/ 4512480 w 7239000"/>
              <a:gd name="connsiteY10" fmla="*/ 6357303 h 6595856"/>
              <a:gd name="connsiteX11" fmla="*/ 4461220 w 7239000"/>
              <a:gd name="connsiteY11" fmla="*/ 6403678 h 6595856"/>
              <a:gd name="connsiteX12" fmla="*/ 4417462 w 7239000"/>
              <a:gd name="connsiteY12" fmla="*/ 6417466 h 6595856"/>
              <a:gd name="connsiteX13" fmla="*/ 4419963 w 7239000"/>
              <a:gd name="connsiteY13" fmla="*/ 6403678 h 6595856"/>
              <a:gd name="connsiteX14" fmla="*/ 4508728 w 7239000"/>
              <a:gd name="connsiteY14" fmla="*/ 6344768 h 6595856"/>
              <a:gd name="connsiteX15" fmla="*/ 4669010 w 7239000"/>
              <a:gd name="connsiteY15" fmla="*/ 6286397 h 6595856"/>
              <a:gd name="connsiteX16" fmla="*/ 4736349 w 7239000"/>
              <a:gd name="connsiteY16" fmla="*/ 6394953 h 6595856"/>
              <a:gd name="connsiteX17" fmla="*/ 4667295 w 7239000"/>
              <a:gd name="connsiteY17" fmla="*/ 6504014 h 6595856"/>
              <a:gd name="connsiteX18" fmla="*/ 4584428 w 7239000"/>
              <a:gd name="connsiteY18" fmla="*/ 6541620 h 6595856"/>
              <a:gd name="connsiteX19" fmla="*/ 4487752 w 7239000"/>
              <a:gd name="connsiteY19" fmla="*/ 6446349 h 6595856"/>
              <a:gd name="connsiteX20" fmla="*/ 4512862 w 7239000"/>
              <a:gd name="connsiteY20" fmla="*/ 6357347 h 6595856"/>
              <a:gd name="connsiteX21" fmla="*/ 4515374 w 7239000"/>
              <a:gd name="connsiteY21" fmla="*/ 6354839 h 6595856"/>
              <a:gd name="connsiteX22" fmla="*/ 4647206 w 7239000"/>
              <a:gd name="connsiteY22" fmla="*/ 6288400 h 6595856"/>
              <a:gd name="connsiteX23" fmla="*/ 4669010 w 7239000"/>
              <a:gd name="connsiteY23" fmla="*/ 6286397 h 6595856"/>
              <a:gd name="connsiteX24" fmla="*/ 4318330 w 7239000"/>
              <a:gd name="connsiteY24" fmla="*/ 6171599 h 6595856"/>
              <a:gd name="connsiteX25" fmla="*/ 4358294 w 7239000"/>
              <a:gd name="connsiteY25" fmla="*/ 6176986 h 6595856"/>
              <a:gd name="connsiteX26" fmla="*/ 4378384 w 7239000"/>
              <a:gd name="connsiteY26" fmla="*/ 6238421 h 6595856"/>
              <a:gd name="connsiteX27" fmla="*/ 4326904 w 7239000"/>
              <a:gd name="connsiteY27" fmla="*/ 6283556 h 6595856"/>
              <a:gd name="connsiteX28" fmla="*/ 4261612 w 7239000"/>
              <a:gd name="connsiteY28" fmla="*/ 6318661 h 6595856"/>
              <a:gd name="connsiteX29" fmla="*/ 4196320 w 7239000"/>
              <a:gd name="connsiteY29" fmla="*/ 6238421 h 6595856"/>
              <a:gd name="connsiteX30" fmla="*/ 4318330 w 7239000"/>
              <a:gd name="connsiteY30" fmla="*/ 6171599 h 6595856"/>
              <a:gd name="connsiteX31" fmla="*/ 4490118 w 7239000"/>
              <a:gd name="connsiteY31" fmla="*/ 6131305 h 6595856"/>
              <a:gd name="connsiteX32" fmla="*/ 4534176 w 7239000"/>
              <a:gd name="connsiteY32" fmla="*/ 6219001 h 6595856"/>
              <a:gd name="connsiteX33" fmla="*/ 4471237 w 7239000"/>
              <a:gd name="connsiteY33" fmla="*/ 6198956 h 6595856"/>
              <a:gd name="connsiteX34" fmla="*/ 4490118 w 7239000"/>
              <a:gd name="connsiteY34" fmla="*/ 6131305 h 6595856"/>
              <a:gd name="connsiteX35" fmla="*/ 2534919 w 7239000"/>
              <a:gd name="connsiteY35" fmla="*/ 6021419 h 6595856"/>
              <a:gd name="connsiteX36" fmla="*/ 2587667 w 7239000"/>
              <a:gd name="connsiteY36" fmla="*/ 6063994 h 6595856"/>
              <a:gd name="connsiteX37" fmla="*/ 2494730 w 7239000"/>
              <a:gd name="connsiteY37" fmla="*/ 6175439 h 6595856"/>
              <a:gd name="connsiteX38" fmla="*/ 2441983 w 7239000"/>
              <a:gd name="connsiteY38" fmla="*/ 6132865 h 6595856"/>
              <a:gd name="connsiteX39" fmla="*/ 2534919 w 7239000"/>
              <a:gd name="connsiteY39" fmla="*/ 6021419 h 6595856"/>
              <a:gd name="connsiteX40" fmla="*/ 4412279 w 7239000"/>
              <a:gd name="connsiteY40" fmla="*/ 5904788 h 6595856"/>
              <a:gd name="connsiteX41" fmla="*/ 4428500 w 7239000"/>
              <a:gd name="connsiteY41" fmla="*/ 5919649 h 6595856"/>
              <a:gd name="connsiteX42" fmla="*/ 4392315 w 7239000"/>
              <a:gd name="connsiteY42" fmla="*/ 5938227 h 6595856"/>
              <a:gd name="connsiteX43" fmla="*/ 4412279 w 7239000"/>
              <a:gd name="connsiteY43" fmla="*/ 5904788 h 6595856"/>
              <a:gd name="connsiteX44" fmla="*/ 4374547 w 7239000"/>
              <a:gd name="connsiteY44" fmla="*/ 5857949 h 6595856"/>
              <a:gd name="connsiteX45" fmla="*/ 4378302 w 7239000"/>
              <a:gd name="connsiteY45" fmla="*/ 5868050 h 6595856"/>
              <a:gd name="connsiteX46" fmla="*/ 4286927 w 7239000"/>
              <a:gd name="connsiteY46" fmla="*/ 5914770 h 6595856"/>
              <a:gd name="connsiteX47" fmla="*/ 4374547 w 7239000"/>
              <a:gd name="connsiteY47" fmla="*/ 5857949 h 6595856"/>
              <a:gd name="connsiteX48" fmla="*/ 4508836 w 7239000"/>
              <a:gd name="connsiteY48" fmla="*/ 5811878 h 6595856"/>
              <a:gd name="connsiteX49" fmla="*/ 4451248 w 7239000"/>
              <a:gd name="connsiteY49" fmla="*/ 5838339 h 6595856"/>
              <a:gd name="connsiteX50" fmla="*/ 4508836 w 7239000"/>
              <a:gd name="connsiteY50" fmla="*/ 5811878 h 6595856"/>
              <a:gd name="connsiteX51" fmla="*/ 2574675 w 7239000"/>
              <a:gd name="connsiteY51" fmla="*/ 5746739 h 6595856"/>
              <a:gd name="connsiteX52" fmla="*/ 2615103 w 7239000"/>
              <a:gd name="connsiteY52" fmla="*/ 5802858 h 6595856"/>
              <a:gd name="connsiteX53" fmla="*/ 2508395 w 7239000"/>
              <a:gd name="connsiteY53" fmla="*/ 5903252 h 6595856"/>
              <a:gd name="connsiteX54" fmla="*/ 2466968 w 7239000"/>
              <a:gd name="connsiteY54" fmla="*/ 5849290 h 6595856"/>
              <a:gd name="connsiteX55" fmla="*/ 2546056 w 7239000"/>
              <a:gd name="connsiteY55" fmla="*/ 5752661 h 6595856"/>
              <a:gd name="connsiteX56" fmla="*/ 2574675 w 7239000"/>
              <a:gd name="connsiteY56" fmla="*/ 5746739 h 6595856"/>
              <a:gd name="connsiteX57" fmla="*/ 2095473 w 7239000"/>
              <a:gd name="connsiteY57" fmla="*/ 5707450 h 6595856"/>
              <a:gd name="connsiteX58" fmla="*/ 2037781 w 7239000"/>
              <a:gd name="connsiteY58" fmla="*/ 5777813 h 6595856"/>
              <a:gd name="connsiteX59" fmla="*/ 1982598 w 7239000"/>
              <a:gd name="connsiteY59" fmla="*/ 5753940 h 6595856"/>
              <a:gd name="connsiteX60" fmla="*/ 2095473 w 7239000"/>
              <a:gd name="connsiteY60" fmla="*/ 5707450 h 6595856"/>
              <a:gd name="connsiteX61" fmla="*/ 3034823 w 7239000"/>
              <a:gd name="connsiteY61" fmla="*/ 5596878 h 6595856"/>
              <a:gd name="connsiteX62" fmla="*/ 3100049 w 7239000"/>
              <a:gd name="connsiteY62" fmla="*/ 5616962 h 6595856"/>
              <a:gd name="connsiteX63" fmla="*/ 3125135 w 7239000"/>
              <a:gd name="connsiteY63" fmla="*/ 5707337 h 6595856"/>
              <a:gd name="connsiteX64" fmla="*/ 2995939 w 7239000"/>
              <a:gd name="connsiteY64" fmla="*/ 5816540 h 6595856"/>
              <a:gd name="connsiteX65" fmla="*/ 2950783 w 7239000"/>
              <a:gd name="connsiteY65" fmla="*/ 5846665 h 6595856"/>
              <a:gd name="connsiteX66" fmla="*/ 2890575 w 7239000"/>
              <a:gd name="connsiteY66" fmla="*/ 5849176 h 6595856"/>
              <a:gd name="connsiteX67" fmla="*/ 2796499 w 7239000"/>
              <a:gd name="connsiteY67" fmla="*/ 5732441 h 6595856"/>
              <a:gd name="connsiteX68" fmla="*/ 2812806 w 7239000"/>
              <a:gd name="connsiteY68" fmla="*/ 5675956 h 6595856"/>
              <a:gd name="connsiteX69" fmla="*/ 2950783 w 7239000"/>
              <a:gd name="connsiteY69" fmla="*/ 5610686 h 6595856"/>
              <a:gd name="connsiteX70" fmla="*/ 3034823 w 7239000"/>
              <a:gd name="connsiteY70" fmla="*/ 5596878 h 6595856"/>
              <a:gd name="connsiteX71" fmla="*/ 3383694 w 7239000"/>
              <a:gd name="connsiteY71" fmla="*/ 5497058 h 6595856"/>
              <a:gd name="connsiteX72" fmla="*/ 3501693 w 7239000"/>
              <a:gd name="connsiteY72" fmla="*/ 5612468 h 6595856"/>
              <a:gd name="connsiteX73" fmla="*/ 3401268 w 7239000"/>
              <a:gd name="connsiteY73" fmla="*/ 5712825 h 6595856"/>
              <a:gd name="connsiteX74" fmla="*/ 3280758 w 7239000"/>
              <a:gd name="connsiteY74" fmla="*/ 5594906 h 6595856"/>
              <a:gd name="connsiteX75" fmla="*/ 3383694 w 7239000"/>
              <a:gd name="connsiteY75" fmla="*/ 5497058 h 6595856"/>
              <a:gd name="connsiteX76" fmla="*/ 3130539 w 7239000"/>
              <a:gd name="connsiteY76" fmla="*/ 5414129 h 6595856"/>
              <a:gd name="connsiteX77" fmla="*/ 3183521 w 7239000"/>
              <a:gd name="connsiteY77" fmla="*/ 5446824 h 6595856"/>
              <a:gd name="connsiteX78" fmla="*/ 3143154 w 7239000"/>
              <a:gd name="connsiteY78" fmla="*/ 5500897 h 6595856"/>
              <a:gd name="connsiteX79" fmla="*/ 3101526 w 7239000"/>
              <a:gd name="connsiteY79" fmla="*/ 5458142 h 6595856"/>
              <a:gd name="connsiteX80" fmla="*/ 3099003 w 7239000"/>
              <a:gd name="connsiteY80" fmla="*/ 5429220 h 6595856"/>
              <a:gd name="connsiteX81" fmla="*/ 3130539 w 7239000"/>
              <a:gd name="connsiteY81" fmla="*/ 5414129 h 6595856"/>
              <a:gd name="connsiteX82" fmla="*/ 5817566 w 7239000"/>
              <a:gd name="connsiteY82" fmla="*/ 5388420 h 6595856"/>
              <a:gd name="connsiteX83" fmla="*/ 5834839 w 7239000"/>
              <a:gd name="connsiteY83" fmla="*/ 5390121 h 6595856"/>
              <a:gd name="connsiteX84" fmla="*/ 5866096 w 7239000"/>
              <a:gd name="connsiteY84" fmla="*/ 5439146 h 6595856"/>
              <a:gd name="connsiteX85" fmla="*/ 5813582 w 7239000"/>
              <a:gd name="connsiteY85" fmla="*/ 5513313 h 6595856"/>
              <a:gd name="connsiteX86" fmla="*/ 5734814 w 7239000"/>
              <a:gd name="connsiteY86" fmla="*/ 5469315 h 6595856"/>
              <a:gd name="connsiteX87" fmla="*/ 5817566 w 7239000"/>
              <a:gd name="connsiteY87" fmla="*/ 5388420 h 6595856"/>
              <a:gd name="connsiteX88" fmla="*/ 3015127 w 7239000"/>
              <a:gd name="connsiteY88" fmla="*/ 5373642 h 6595856"/>
              <a:gd name="connsiteX89" fmla="*/ 3065272 w 7239000"/>
              <a:gd name="connsiteY89" fmla="*/ 5411337 h 6595856"/>
              <a:gd name="connsiteX90" fmla="*/ 3000083 w 7239000"/>
              <a:gd name="connsiteY90" fmla="*/ 5455314 h 6595856"/>
              <a:gd name="connsiteX91" fmla="*/ 2983786 w 7239000"/>
              <a:gd name="connsiteY91" fmla="*/ 5446519 h 6595856"/>
              <a:gd name="connsiteX92" fmla="*/ 2956205 w 7239000"/>
              <a:gd name="connsiteY92" fmla="*/ 5400029 h 6595856"/>
              <a:gd name="connsiteX93" fmla="*/ 3015127 w 7239000"/>
              <a:gd name="connsiteY93" fmla="*/ 5373642 h 6595856"/>
              <a:gd name="connsiteX94" fmla="*/ 6416600 w 7239000"/>
              <a:gd name="connsiteY94" fmla="*/ 5254212 h 6595856"/>
              <a:gd name="connsiteX95" fmla="*/ 6448435 w 7239000"/>
              <a:gd name="connsiteY95" fmla="*/ 5299875 h 6595856"/>
              <a:gd name="connsiteX96" fmla="*/ 6356624 w 7239000"/>
              <a:gd name="connsiteY96" fmla="*/ 5409373 h 6595856"/>
              <a:gd name="connsiteX97" fmla="*/ 6303801 w 7239000"/>
              <a:gd name="connsiteY97" fmla="*/ 5367839 h 6595856"/>
              <a:gd name="connsiteX98" fmla="*/ 6394354 w 7239000"/>
              <a:gd name="connsiteY98" fmla="*/ 5254566 h 6595856"/>
              <a:gd name="connsiteX99" fmla="*/ 6416600 w 7239000"/>
              <a:gd name="connsiteY99" fmla="*/ 5254212 h 6595856"/>
              <a:gd name="connsiteX100" fmla="*/ 573910 w 7239000"/>
              <a:gd name="connsiteY100" fmla="*/ 4819810 h 6595856"/>
              <a:gd name="connsiteX101" fmla="*/ 588944 w 7239000"/>
              <a:gd name="connsiteY101" fmla="*/ 4840696 h 6595856"/>
              <a:gd name="connsiteX102" fmla="*/ 582680 w 7239000"/>
              <a:gd name="connsiteY102" fmla="*/ 4844382 h 6595856"/>
              <a:gd name="connsiteX103" fmla="*/ 565141 w 7239000"/>
              <a:gd name="connsiteY103" fmla="*/ 4825953 h 6595856"/>
              <a:gd name="connsiteX104" fmla="*/ 573910 w 7239000"/>
              <a:gd name="connsiteY104" fmla="*/ 4819810 h 6595856"/>
              <a:gd name="connsiteX105" fmla="*/ 727016 w 7239000"/>
              <a:gd name="connsiteY105" fmla="*/ 4749650 h 6595856"/>
              <a:gd name="connsiteX106" fmla="*/ 787051 w 7239000"/>
              <a:gd name="connsiteY106" fmla="*/ 4815889 h 6595856"/>
              <a:gd name="connsiteX107" fmla="*/ 732018 w 7239000"/>
              <a:gd name="connsiteY107" fmla="*/ 4865882 h 6595856"/>
              <a:gd name="connsiteX108" fmla="*/ 666981 w 7239000"/>
              <a:gd name="connsiteY108" fmla="*/ 4800892 h 6595856"/>
              <a:gd name="connsiteX109" fmla="*/ 727016 w 7239000"/>
              <a:gd name="connsiteY109" fmla="*/ 4749650 h 6595856"/>
              <a:gd name="connsiteX110" fmla="*/ 7239000 w 7239000"/>
              <a:gd name="connsiteY110" fmla="*/ 4731949 h 6595856"/>
              <a:gd name="connsiteX111" fmla="*/ 7239000 w 7239000"/>
              <a:gd name="connsiteY111" fmla="*/ 4942384 h 6595856"/>
              <a:gd name="connsiteX112" fmla="*/ 7216436 w 7239000"/>
              <a:gd name="connsiteY112" fmla="*/ 4937379 h 6595856"/>
              <a:gd name="connsiteX113" fmla="*/ 7144596 w 7239000"/>
              <a:gd name="connsiteY113" fmla="*/ 4832123 h 6595856"/>
              <a:gd name="connsiteX114" fmla="*/ 7204110 w 7239000"/>
              <a:gd name="connsiteY114" fmla="*/ 4737957 h 6595856"/>
              <a:gd name="connsiteX115" fmla="*/ 7225434 w 7239000"/>
              <a:gd name="connsiteY115" fmla="*/ 4140840 h 6595856"/>
              <a:gd name="connsiteX116" fmla="*/ 7239000 w 7239000"/>
              <a:gd name="connsiteY116" fmla="*/ 4142745 h 6595856"/>
              <a:gd name="connsiteX117" fmla="*/ 7239000 w 7239000"/>
              <a:gd name="connsiteY117" fmla="*/ 4357265 h 6595856"/>
              <a:gd name="connsiteX118" fmla="*/ 7206450 w 7239000"/>
              <a:gd name="connsiteY118" fmla="*/ 4354971 h 6595856"/>
              <a:gd name="connsiteX119" fmla="*/ 7167188 w 7239000"/>
              <a:gd name="connsiteY119" fmla="*/ 4335379 h 6595856"/>
              <a:gd name="connsiteX120" fmla="*/ 7122048 w 7239000"/>
              <a:gd name="connsiteY120" fmla="*/ 4317861 h 6595856"/>
              <a:gd name="connsiteX121" fmla="*/ 7122048 w 7239000"/>
              <a:gd name="connsiteY121" fmla="*/ 4254044 h 6595856"/>
              <a:gd name="connsiteX122" fmla="*/ 7145872 w 7239000"/>
              <a:gd name="connsiteY122" fmla="*/ 4198987 h 6595856"/>
              <a:gd name="connsiteX123" fmla="*/ 7170948 w 7239000"/>
              <a:gd name="connsiteY123" fmla="*/ 4171457 h 6595856"/>
              <a:gd name="connsiteX124" fmla="*/ 7225434 w 7239000"/>
              <a:gd name="connsiteY124" fmla="*/ 4140840 h 6595856"/>
              <a:gd name="connsiteX125" fmla="*/ 376198 w 7239000"/>
              <a:gd name="connsiteY125" fmla="*/ 4122693 h 6595856"/>
              <a:gd name="connsiteX126" fmla="*/ 438444 w 7239000"/>
              <a:gd name="connsiteY126" fmla="*/ 4162123 h 6595856"/>
              <a:gd name="connsiteX127" fmla="*/ 388847 w 7239000"/>
              <a:gd name="connsiteY127" fmla="*/ 4145387 h 6595856"/>
              <a:gd name="connsiteX128" fmla="*/ 375395 w 7239000"/>
              <a:gd name="connsiteY128" fmla="*/ 4121255 h 6595856"/>
              <a:gd name="connsiteX129" fmla="*/ 376198 w 7239000"/>
              <a:gd name="connsiteY129" fmla="*/ 4122693 h 6595856"/>
              <a:gd name="connsiteX130" fmla="*/ 373979 w 7239000"/>
              <a:gd name="connsiteY130" fmla="*/ 4121289 h 6595856"/>
              <a:gd name="connsiteX131" fmla="*/ 373634 w 7239000"/>
              <a:gd name="connsiteY131" fmla="*/ 4121070 h 6595856"/>
              <a:gd name="connsiteX132" fmla="*/ 373979 w 7239000"/>
              <a:gd name="connsiteY132" fmla="*/ 4121289 h 6595856"/>
              <a:gd name="connsiteX133" fmla="*/ 373402 w 7239000"/>
              <a:gd name="connsiteY133" fmla="*/ 4121303 h 6595856"/>
              <a:gd name="connsiteX134" fmla="*/ 374013 w 7239000"/>
              <a:gd name="connsiteY134" fmla="*/ 4119947 h 6595856"/>
              <a:gd name="connsiteX135" fmla="*/ 374656 w 7239000"/>
              <a:gd name="connsiteY135" fmla="*/ 4120049 h 6595856"/>
              <a:gd name="connsiteX136" fmla="*/ 373634 w 7239000"/>
              <a:gd name="connsiteY136" fmla="*/ 4121070 h 6595856"/>
              <a:gd name="connsiteX137" fmla="*/ 373178 w 7239000"/>
              <a:gd name="connsiteY137" fmla="*/ 4120780 h 6595856"/>
              <a:gd name="connsiteX138" fmla="*/ 2149760 w 7239000"/>
              <a:gd name="connsiteY138" fmla="*/ 3832350 h 6595856"/>
              <a:gd name="connsiteX139" fmla="*/ 2126955 w 7239000"/>
              <a:gd name="connsiteY139" fmla="*/ 3838750 h 6595856"/>
              <a:gd name="connsiteX140" fmla="*/ 2130756 w 7239000"/>
              <a:gd name="connsiteY140" fmla="*/ 3847708 h 6595856"/>
              <a:gd name="connsiteX141" fmla="*/ 2152294 w 7239000"/>
              <a:gd name="connsiteY141" fmla="*/ 3837469 h 6595856"/>
              <a:gd name="connsiteX142" fmla="*/ 2149760 w 7239000"/>
              <a:gd name="connsiteY142" fmla="*/ 3832350 h 6595856"/>
              <a:gd name="connsiteX143" fmla="*/ 128315 w 7239000"/>
              <a:gd name="connsiteY143" fmla="*/ 3719870 h 6595856"/>
              <a:gd name="connsiteX144" fmla="*/ 157855 w 7239000"/>
              <a:gd name="connsiteY144" fmla="*/ 3760075 h 6595856"/>
              <a:gd name="connsiteX145" fmla="*/ 170384 w 7239000"/>
              <a:gd name="connsiteY145" fmla="*/ 3785124 h 6595856"/>
              <a:gd name="connsiteX146" fmla="*/ 196692 w 7239000"/>
              <a:gd name="connsiteY146" fmla="*/ 3848997 h 6595856"/>
              <a:gd name="connsiteX147" fmla="*/ 228014 w 7239000"/>
              <a:gd name="connsiteY147" fmla="*/ 3930405 h 6595856"/>
              <a:gd name="connsiteX148" fmla="*/ 212980 w 7239000"/>
              <a:gd name="connsiteY148" fmla="*/ 3966725 h 6595856"/>
              <a:gd name="connsiteX149" fmla="*/ 106491 w 7239000"/>
              <a:gd name="connsiteY149" fmla="*/ 3820191 h 6595856"/>
              <a:gd name="connsiteX150" fmla="*/ 0 w 7239000"/>
              <a:gd name="connsiteY150" fmla="*/ 3790134 h 6595856"/>
              <a:gd name="connsiteX151" fmla="*/ 87697 w 7239000"/>
              <a:gd name="connsiteY151" fmla="*/ 3731270 h 6595856"/>
              <a:gd name="connsiteX152" fmla="*/ 113282 w 7239000"/>
              <a:gd name="connsiteY152" fmla="*/ 3720272 h 6595856"/>
              <a:gd name="connsiteX153" fmla="*/ 128315 w 7239000"/>
              <a:gd name="connsiteY153" fmla="*/ 3719870 h 6595856"/>
              <a:gd name="connsiteX154" fmla="*/ 159907 w 7239000"/>
              <a:gd name="connsiteY154" fmla="*/ 3495459 h 6595856"/>
              <a:gd name="connsiteX155" fmla="*/ 253956 w 7239000"/>
              <a:gd name="connsiteY155" fmla="*/ 3581700 h 6595856"/>
              <a:gd name="connsiteX156" fmla="*/ 177464 w 7239000"/>
              <a:gd name="connsiteY156" fmla="*/ 3662941 h 6595856"/>
              <a:gd name="connsiteX157" fmla="*/ 84669 w 7239000"/>
              <a:gd name="connsiteY157" fmla="*/ 3577951 h 6595856"/>
              <a:gd name="connsiteX158" fmla="*/ 159907 w 7239000"/>
              <a:gd name="connsiteY158" fmla="*/ 3495459 h 6595856"/>
              <a:gd name="connsiteX159" fmla="*/ 634168 w 7239000"/>
              <a:gd name="connsiteY159" fmla="*/ 2774248 h 6595856"/>
              <a:gd name="connsiteX160" fmla="*/ 659370 w 7239000"/>
              <a:gd name="connsiteY160" fmla="*/ 2809302 h 6595856"/>
              <a:gd name="connsiteX161" fmla="*/ 640469 w 7239000"/>
              <a:gd name="connsiteY161" fmla="*/ 2829333 h 6595856"/>
              <a:gd name="connsiteX162" fmla="*/ 614007 w 7239000"/>
              <a:gd name="connsiteY162" fmla="*/ 2805547 h 6595856"/>
              <a:gd name="connsiteX163" fmla="*/ 634168 w 7239000"/>
              <a:gd name="connsiteY163" fmla="*/ 2774248 h 6595856"/>
              <a:gd name="connsiteX164" fmla="*/ 7164298 w 7239000"/>
              <a:gd name="connsiteY164" fmla="*/ 2759051 h 6595856"/>
              <a:gd name="connsiteX165" fmla="*/ 7208170 w 7239000"/>
              <a:gd name="connsiteY165" fmla="*/ 2791783 h 6595856"/>
              <a:gd name="connsiteX166" fmla="*/ 7107974 w 7239000"/>
              <a:gd name="connsiteY166" fmla="*/ 2915793 h 6595856"/>
              <a:gd name="connsiteX167" fmla="*/ 7165586 w 7239000"/>
              <a:gd name="connsiteY167" fmla="*/ 2927068 h 6595856"/>
              <a:gd name="connsiteX168" fmla="*/ 7173101 w 7239000"/>
              <a:gd name="connsiteY168" fmla="*/ 2900762 h 6595856"/>
              <a:gd name="connsiteX169" fmla="*/ 7223199 w 7239000"/>
              <a:gd name="connsiteY169" fmla="*/ 2918299 h 6595856"/>
              <a:gd name="connsiteX170" fmla="*/ 7050361 w 7239000"/>
              <a:gd name="connsiteY170" fmla="*/ 3046069 h 6595856"/>
              <a:gd name="connsiteX171" fmla="*/ 7027817 w 7239000"/>
              <a:gd name="connsiteY171" fmla="*/ 3021016 h 6595856"/>
              <a:gd name="connsiteX172" fmla="*/ 7034080 w 7239000"/>
              <a:gd name="connsiteY172" fmla="*/ 2974668 h 6595856"/>
              <a:gd name="connsiteX173" fmla="*/ 7071652 w 7239000"/>
              <a:gd name="connsiteY173" fmla="*/ 2939594 h 6595856"/>
              <a:gd name="connsiteX174" fmla="*/ 6941398 w 7239000"/>
              <a:gd name="connsiteY174" fmla="*/ 2828109 h 6595856"/>
              <a:gd name="connsiteX175" fmla="*/ 6972708 w 7239000"/>
              <a:gd name="connsiteY175" fmla="*/ 2821845 h 6595856"/>
              <a:gd name="connsiteX176" fmla="*/ 7139284 w 7239000"/>
              <a:gd name="connsiteY176" fmla="*/ 2767982 h 6595856"/>
              <a:gd name="connsiteX177" fmla="*/ 7153570 w 7239000"/>
              <a:gd name="connsiteY177" fmla="*/ 2759370 h 6595856"/>
              <a:gd name="connsiteX178" fmla="*/ 7164298 w 7239000"/>
              <a:gd name="connsiteY178" fmla="*/ 2759051 h 6595856"/>
              <a:gd name="connsiteX179" fmla="*/ 6581274 w 7239000"/>
              <a:gd name="connsiteY179" fmla="*/ 2723570 h 6595856"/>
              <a:gd name="connsiteX180" fmla="*/ 6532131 w 7239000"/>
              <a:gd name="connsiteY180" fmla="*/ 2728582 h 6595856"/>
              <a:gd name="connsiteX181" fmla="*/ 6581274 w 7239000"/>
              <a:gd name="connsiteY181" fmla="*/ 2723570 h 6595856"/>
              <a:gd name="connsiteX182" fmla="*/ 7212094 w 7239000"/>
              <a:gd name="connsiteY182" fmla="*/ 2712820 h 6595856"/>
              <a:gd name="connsiteX183" fmla="*/ 7231940 w 7239000"/>
              <a:gd name="connsiteY183" fmla="*/ 2743949 h 6595856"/>
              <a:gd name="connsiteX184" fmla="*/ 7212094 w 7239000"/>
              <a:gd name="connsiteY184" fmla="*/ 2758891 h 6595856"/>
              <a:gd name="connsiteX185" fmla="*/ 7200931 w 7239000"/>
              <a:gd name="connsiteY185" fmla="*/ 2743949 h 6595856"/>
              <a:gd name="connsiteX186" fmla="*/ 7212094 w 7239000"/>
              <a:gd name="connsiteY186" fmla="*/ 2712820 h 6595856"/>
              <a:gd name="connsiteX187" fmla="*/ 6913212 w 7239000"/>
              <a:gd name="connsiteY187" fmla="*/ 2660042 h 6595856"/>
              <a:gd name="connsiteX188" fmla="*/ 6942040 w 7239000"/>
              <a:gd name="connsiteY188" fmla="*/ 2677589 h 6595856"/>
              <a:gd name="connsiteX189" fmla="*/ 6880624 w 7239000"/>
              <a:gd name="connsiteY189" fmla="*/ 2741513 h 6595856"/>
              <a:gd name="connsiteX190" fmla="*/ 6866836 w 7239000"/>
              <a:gd name="connsiteY190" fmla="*/ 2716445 h 6595856"/>
              <a:gd name="connsiteX191" fmla="*/ 6913212 w 7239000"/>
              <a:gd name="connsiteY191" fmla="*/ 2660042 h 6595856"/>
              <a:gd name="connsiteX192" fmla="*/ 702100 w 7239000"/>
              <a:gd name="connsiteY192" fmla="*/ 2572303 h 6595856"/>
              <a:gd name="connsiteX193" fmla="*/ 740979 w 7239000"/>
              <a:gd name="connsiteY193" fmla="*/ 2611034 h 6595856"/>
              <a:gd name="connsiteX194" fmla="*/ 704610 w 7239000"/>
              <a:gd name="connsiteY194" fmla="*/ 2644767 h 6595856"/>
              <a:gd name="connsiteX195" fmla="*/ 665730 w 7239000"/>
              <a:gd name="connsiteY195" fmla="*/ 2606036 h 6595856"/>
              <a:gd name="connsiteX196" fmla="*/ 702100 w 7239000"/>
              <a:gd name="connsiteY196" fmla="*/ 2572303 h 6595856"/>
              <a:gd name="connsiteX197" fmla="*/ 7157188 w 7239000"/>
              <a:gd name="connsiteY197" fmla="*/ 2436331 h 6595856"/>
              <a:gd name="connsiteX198" fmla="*/ 7198366 w 7239000"/>
              <a:gd name="connsiteY198" fmla="*/ 2436526 h 6595856"/>
              <a:gd name="connsiteX199" fmla="*/ 7222198 w 7239000"/>
              <a:gd name="connsiteY199" fmla="*/ 2504311 h 6595856"/>
              <a:gd name="connsiteX200" fmla="*/ 7168262 w 7239000"/>
              <a:gd name="connsiteY200" fmla="*/ 2548246 h 6595856"/>
              <a:gd name="connsiteX201" fmla="*/ 7120598 w 7239000"/>
              <a:gd name="connsiteY201" fmla="*/ 2574607 h 6595856"/>
              <a:gd name="connsiteX202" fmla="*/ 7046593 w 7239000"/>
              <a:gd name="connsiteY202" fmla="*/ 2491759 h 6595856"/>
              <a:gd name="connsiteX203" fmla="*/ 7157188 w 7239000"/>
              <a:gd name="connsiteY203" fmla="*/ 2436331 h 6595856"/>
              <a:gd name="connsiteX204" fmla="*/ 7148299 w 7239000"/>
              <a:gd name="connsiteY204" fmla="*/ 2153263 h 6595856"/>
              <a:gd name="connsiteX205" fmla="*/ 7185993 w 7239000"/>
              <a:gd name="connsiteY205" fmla="*/ 2202240 h 6595856"/>
              <a:gd name="connsiteX206" fmla="*/ 7129452 w 7239000"/>
              <a:gd name="connsiteY206" fmla="*/ 2278847 h 6595856"/>
              <a:gd name="connsiteX207" fmla="*/ 7106834 w 7239000"/>
              <a:gd name="connsiteY207" fmla="*/ 2285125 h 6595856"/>
              <a:gd name="connsiteX208" fmla="*/ 7060346 w 7239000"/>
              <a:gd name="connsiteY208" fmla="*/ 2206008 h 6595856"/>
              <a:gd name="connsiteX209" fmla="*/ 7148299 w 7239000"/>
              <a:gd name="connsiteY209" fmla="*/ 2153263 h 6595856"/>
              <a:gd name="connsiteX210" fmla="*/ 1118567 w 7239000"/>
              <a:gd name="connsiteY210" fmla="*/ 1926260 h 6595856"/>
              <a:gd name="connsiteX211" fmla="*/ 1132378 w 7239000"/>
              <a:gd name="connsiteY211" fmla="*/ 1945130 h 6595856"/>
              <a:gd name="connsiteX212" fmla="*/ 1111033 w 7239000"/>
              <a:gd name="connsiteY212" fmla="*/ 1975322 h 6595856"/>
              <a:gd name="connsiteX213" fmla="*/ 1049511 w 7239000"/>
              <a:gd name="connsiteY213" fmla="*/ 1984127 h 6595856"/>
              <a:gd name="connsiteX214" fmla="*/ 1064577 w 7239000"/>
              <a:gd name="connsiteY214" fmla="*/ 1947646 h 6595856"/>
              <a:gd name="connsiteX215" fmla="*/ 1118567 w 7239000"/>
              <a:gd name="connsiteY215" fmla="*/ 1926260 h 6595856"/>
              <a:gd name="connsiteX216" fmla="*/ 1374473 w 7239000"/>
              <a:gd name="connsiteY216" fmla="*/ 1649057 h 6595856"/>
              <a:gd name="connsiteX217" fmla="*/ 1410794 w 7239000"/>
              <a:gd name="connsiteY217" fmla="*/ 1661550 h 6595856"/>
              <a:gd name="connsiteX218" fmla="*/ 1394513 w 7239000"/>
              <a:gd name="connsiteY218" fmla="*/ 1700281 h 6595856"/>
              <a:gd name="connsiteX219" fmla="*/ 1379484 w 7239000"/>
              <a:gd name="connsiteY219" fmla="*/ 1710276 h 6595856"/>
              <a:gd name="connsiteX220" fmla="*/ 1293065 w 7239000"/>
              <a:gd name="connsiteY220" fmla="*/ 1721520 h 6595856"/>
              <a:gd name="connsiteX221" fmla="*/ 1374473 w 7239000"/>
              <a:gd name="connsiteY221" fmla="*/ 1649057 h 6595856"/>
              <a:gd name="connsiteX222" fmla="*/ 2201388 w 7239000"/>
              <a:gd name="connsiteY222" fmla="*/ 1553267 h 6595856"/>
              <a:gd name="connsiteX223" fmla="*/ 2211106 w 7239000"/>
              <a:gd name="connsiteY223" fmla="*/ 1555061 h 6595856"/>
              <a:gd name="connsiteX224" fmla="*/ 2218613 w 7239000"/>
              <a:gd name="connsiteY224" fmla="*/ 1568937 h 6595856"/>
              <a:gd name="connsiteX225" fmla="*/ 2186079 w 7239000"/>
              <a:gd name="connsiteY225" fmla="*/ 1576506 h 6595856"/>
              <a:gd name="connsiteX226" fmla="*/ 2201388 w 7239000"/>
              <a:gd name="connsiteY226" fmla="*/ 1553267 h 6595856"/>
              <a:gd name="connsiteX227" fmla="*/ 1659858 w 7239000"/>
              <a:gd name="connsiteY227" fmla="*/ 1499383 h 6595856"/>
              <a:gd name="connsiteX228" fmla="*/ 1716922 w 7239000"/>
              <a:gd name="connsiteY228" fmla="*/ 1549946 h 6595856"/>
              <a:gd name="connsiteX229" fmla="*/ 1521118 w 7239000"/>
              <a:gd name="connsiteY229" fmla="*/ 1638593 h 6595856"/>
              <a:gd name="connsiteX230" fmla="*/ 1557518 w 7239000"/>
              <a:gd name="connsiteY230" fmla="*/ 1549946 h 6595856"/>
              <a:gd name="connsiteX231" fmla="*/ 1605213 w 7239000"/>
              <a:gd name="connsiteY231" fmla="*/ 1512493 h 6595856"/>
              <a:gd name="connsiteX232" fmla="*/ 1636964 w 7239000"/>
              <a:gd name="connsiteY232" fmla="*/ 1499384 h 6595856"/>
              <a:gd name="connsiteX233" fmla="*/ 1659858 w 7239000"/>
              <a:gd name="connsiteY233" fmla="*/ 1499383 h 6595856"/>
              <a:gd name="connsiteX234" fmla="*/ 1909106 w 7239000"/>
              <a:gd name="connsiteY234" fmla="*/ 1480020 h 6595856"/>
              <a:gd name="connsiteX235" fmla="*/ 1929124 w 7239000"/>
              <a:gd name="connsiteY235" fmla="*/ 1507303 h 6595856"/>
              <a:gd name="connsiteX236" fmla="*/ 1881253 w 7239000"/>
              <a:gd name="connsiteY236" fmla="*/ 1562375 h 6595856"/>
              <a:gd name="connsiteX237" fmla="*/ 1853539 w 7239000"/>
              <a:gd name="connsiteY237" fmla="*/ 1534840 h 6595856"/>
              <a:gd name="connsiteX238" fmla="*/ 1896370 w 7239000"/>
              <a:gd name="connsiteY238" fmla="*/ 1483520 h 6595856"/>
              <a:gd name="connsiteX239" fmla="*/ 1909106 w 7239000"/>
              <a:gd name="connsiteY239" fmla="*/ 1480020 h 6595856"/>
              <a:gd name="connsiteX240" fmla="*/ 2153856 w 7239000"/>
              <a:gd name="connsiteY240" fmla="*/ 1256958 h 6595856"/>
              <a:gd name="connsiteX241" fmla="*/ 2193297 w 7239000"/>
              <a:gd name="connsiteY241" fmla="*/ 1261487 h 6595856"/>
              <a:gd name="connsiteX242" fmla="*/ 2213351 w 7239000"/>
              <a:gd name="connsiteY242" fmla="*/ 1319207 h 6595856"/>
              <a:gd name="connsiteX243" fmla="*/ 2158204 w 7239000"/>
              <a:gd name="connsiteY243" fmla="*/ 1369398 h 6595856"/>
              <a:gd name="connsiteX244" fmla="*/ 2099297 w 7239000"/>
              <a:gd name="connsiteY244" fmla="*/ 1398259 h 6595856"/>
              <a:gd name="connsiteX245" fmla="*/ 2037884 w 7239000"/>
              <a:gd name="connsiteY245" fmla="*/ 1321717 h 6595856"/>
              <a:gd name="connsiteX246" fmla="*/ 2153856 w 7239000"/>
              <a:gd name="connsiteY246" fmla="*/ 1256958 h 6595856"/>
              <a:gd name="connsiteX247" fmla="*/ 5858698 w 7239000"/>
              <a:gd name="connsiteY247" fmla="*/ 1246220 h 6595856"/>
              <a:gd name="connsiteX248" fmla="*/ 5880991 w 7239000"/>
              <a:gd name="connsiteY248" fmla="*/ 1295363 h 6595856"/>
              <a:gd name="connsiteX249" fmla="*/ 5858698 w 7239000"/>
              <a:gd name="connsiteY249" fmla="*/ 1246220 h 6595856"/>
              <a:gd name="connsiteX250" fmla="*/ 2357879 w 7239000"/>
              <a:gd name="connsiteY250" fmla="*/ 1201401 h 6595856"/>
              <a:gd name="connsiteX251" fmla="*/ 2417972 w 7239000"/>
              <a:gd name="connsiteY251" fmla="*/ 1265140 h 6595856"/>
              <a:gd name="connsiteX252" fmla="*/ 2365391 w 7239000"/>
              <a:gd name="connsiteY252" fmla="*/ 1316382 h 6595856"/>
              <a:gd name="connsiteX253" fmla="*/ 2302794 w 7239000"/>
              <a:gd name="connsiteY253" fmla="*/ 1256392 h 6595856"/>
              <a:gd name="connsiteX254" fmla="*/ 2357879 w 7239000"/>
              <a:gd name="connsiteY254" fmla="*/ 1201401 h 6595856"/>
              <a:gd name="connsiteX255" fmla="*/ 5931493 w 7239000"/>
              <a:gd name="connsiteY255" fmla="*/ 1157637 h 6595856"/>
              <a:gd name="connsiteX256" fmla="*/ 5950098 w 7239000"/>
              <a:gd name="connsiteY256" fmla="*/ 1172715 h 6595856"/>
              <a:gd name="connsiteX257" fmla="*/ 5932733 w 7239000"/>
              <a:gd name="connsiteY257" fmla="*/ 1182767 h 6595856"/>
              <a:gd name="connsiteX258" fmla="*/ 5917848 w 7239000"/>
              <a:gd name="connsiteY258" fmla="*/ 1165177 h 6595856"/>
              <a:gd name="connsiteX259" fmla="*/ 5931493 w 7239000"/>
              <a:gd name="connsiteY259" fmla="*/ 1157637 h 6595856"/>
              <a:gd name="connsiteX260" fmla="*/ 5995682 w 7239000"/>
              <a:gd name="connsiteY260" fmla="*/ 1123364 h 6595856"/>
              <a:gd name="connsiteX261" fmla="*/ 5959312 w 7239000"/>
              <a:gd name="connsiteY261" fmla="*/ 1157424 h 6595856"/>
              <a:gd name="connsiteX262" fmla="*/ 5995682 w 7239000"/>
              <a:gd name="connsiteY262" fmla="*/ 1123364 h 6595856"/>
              <a:gd name="connsiteX263" fmla="*/ 2129859 w 7239000"/>
              <a:gd name="connsiteY263" fmla="*/ 975844 h 6595856"/>
              <a:gd name="connsiteX264" fmla="*/ 2173794 w 7239000"/>
              <a:gd name="connsiteY264" fmla="*/ 1018298 h 6595856"/>
              <a:gd name="connsiteX265" fmla="*/ 2113541 w 7239000"/>
              <a:gd name="connsiteY265" fmla="*/ 1101958 h 6595856"/>
              <a:gd name="connsiteX266" fmla="*/ 2095967 w 7239000"/>
              <a:gd name="connsiteY266" fmla="*/ 1105704 h 6595856"/>
              <a:gd name="connsiteX267" fmla="*/ 2045756 w 7239000"/>
              <a:gd name="connsiteY267" fmla="*/ 1034531 h 6595856"/>
              <a:gd name="connsiteX268" fmla="*/ 2129859 w 7239000"/>
              <a:gd name="connsiteY268" fmla="*/ 975844 h 6595856"/>
              <a:gd name="connsiteX269" fmla="*/ 5068402 w 7239000"/>
              <a:gd name="connsiteY269" fmla="*/ 869976 h 6595856"/>
              <a:gd name="connsiteX270" fmla="*/ 5030844 w 7239000"/>
              <a:gd name="connsiteY270" fmla="*/ 871228 h 6595856"/>
              <a:gd name="connsiteX271" fmla="*/ 5040859 w 7239000"/>
              <a:gd name="connsiteY271" fmla="*/ 922548 h 6595856"/>
              <a:gd name="connsiteX272" fmla="*/ 5067150 w 7239000"/>
              <a:gd name="connsiteY272" fmla="*/ 941324 h 6595856"/>
              <a:gd name="connsiteX273" fmla="*/ 5110968 w 7239000"/>
              <a:gd name="connsiteY273" fmla="*/ 952589 h 6595856"/>
              <a:gd name="connsiteX274" fmla="*/ 5128495 w 7239000"/>
              <a:gd name="connsiteY274" fmla="*/ 917541 h 6595856"/>
              <a:gd name="connsiteX275" fmla="*/ 5068402 w 7239000"/>
              <a:gd name="connsiteY275" fmla="*/ 869976 h 6595856"/>
              <a:gd name="connsiteX276" fmla="*/ 3175615 w 7239000"/>
              <a:gd name="connsiteY276" fmla="*/ 291013 h 6595856"/>
              <a:gd name="connsiteX277" fmla="*/ 3262125 w 7239000"/>
              <a:gd name="connsiteY277" fmla="*/ 378464 h 6595856"/>
              <a:gd name="connsiteX278" fmla="*/ 3189407 w 7239000"/>
              <a:gd name="connsiteY278" fmla="*/ 448422 h 6595856"/>
              <a:gd name="connsiteX279" fmla="*/ 3102897 w 7239000"/>
              <a:gd name="connsiteY279" fmla="*/ 367220 h 6595856"/>
              <a:gd name="connsiteX280" fmla="*/ 3175615 w 7239000"/>
              <a:gd name="connsiteY280" fmla="*/ 291013 h 6595856"/>
              <a:gd name="connsiteX281" fmla="*/ 4380946 w 7239000"/>
              <a:gd name="connsiteY281" fmla="*/ 0 h 6595856"/>
              <a:gd name="connsiteX282" fmla="*/ 4380950 w 7239000"/>
              <a:gd name="connsiteY282" fmla="*/ 0 h 6595856"/>
              <a:gd name="connsiteX283" fmla="*/ 4396313 w 7239000"/>
              <a:gd name="connsiteY283" fmla="*/ 13951 h 6595856"/>
              <a:gd name="connsiteX284" fmla="*/ 4390982 w 7239000"/>
              <a:gd name="connsiteY284" fmla="*/ 32607 h 6595856"/>
              <a:gd name="connsiteX285" fmla="*/ 4358370 w 7239000"/>
              <a:gd name="connsiteY285" fmla="*/ 66470 h 6595856"/>
              <a:gd name="connsiteX286" fmla="*/ 4364642 w 7239000"/>
              <a:gd name="connsiteY286" fmla="*/ 121656 h 6595856"/>
              <a:gd name="connsiteX287" fmla="*/ 4389728 w 7239000"/>
              <a:gd name="connsiteY287" fmla="*/ 127927 h 6595856"/>
              <a:gd name="connsiteX288" fmla="*/ 4497600 w 7239000"/>
              <a:gd name="connsiteY288" fmla="*/ 99080 h 6595856"/>
              <a:gd name="connsiteX289" fmla="*/ 4530212 w 7239000"/>
              <a:gd name="connsiteY289" fmla="*/ 115384 h 6595856"/>
              <a:gd name="connsiteX290" fmla="*/ 4551535 w 7239000"/>
              <a:gd name="connsiteY290" fmla="*/ 175586 h 6595856"/>
              <a:gd name="connsiteX291" fmla="*/ 4541500 w 7239000"/>
              <a:gd name="connsiteY291" fmla="*/ 216975 h 6595856"/>
              <a:gd name="connsiteX292" fmla="*/ 4621776 w 7239000"/>
              <a:gd name="connsiteY292" fmla="*/ 233279 h 6595856"/>
              <a:gd name="connsiteX293" fmla="*/ 4669440 w 7239000"/>
              <a:gd name="connsiteY293" fmla="*/ 249584 h 6595856"/>
              <a:gd name="connsiteX294" fmla="*/ 4727140 w 7239000"/>
              <a:gd name="connsiteY294" fmla="*/ 299752 h 6595856"/>
              <a:gd name="connsiteX295" fmla="*/ 4697036 w 7239000"/>
              <a:gd name="connsiteY295" fmla="*/ 354937 h 6595856"/>
              <a:gd name="connsiteX296" fmla="*/ 4658152 w 7239000"/>
              <a:gd name="connsiteY296" fmla="*/ 430189 h 6595856"/>
              <a:gd name="connsiteX297" fmla="*/ 4671950 w 7239000"/>
              <a:gd name="connsiteY297" fmla="*/ 628353 h 6595856"/>
              <a:gd name="connsiteX298" fmla="*/ 4787346 w 7239000"/>
              <a:gd name="connsiteY298" fmla="*/ 688556 h 6595856"/>
              <a:gd name="connsiteX299" fmla="*/ 4898981 w 7239000"/>
              <a:gd name="connsiteY299" fmla="*/ 713640 h 6595856"/>
              <a:gd name="connsiteX300" fmla="*/ 5057025 w 7239000"/>
              <a:gd name="connsiteY300" fmla="*/ 761299 h 6595856"/>
              <a:gd name="connsiteX301" fmla="*/ 5010616 w 7239000"/>
              <a:gd name="connsiteY301" fmla="*/ 812722 h 6595856"/>
              <a:gd name="connsiteX302" fmla="*/ 5016886 w 7239000"/>
              <a:gd name="connsiteY302" fmla="*/ 820247 h 6595856"/>
              <a:gd name="connsiteX303" fmla="*/ 5110962 w 7239000"/>
              <a:gd name="connsiteY303" fmla="*/ 783875 h 6595856"/>
              <a:gd name="connsiteX304" fmla="*/ 5131030 w 7239000"/>
              <a:gd name="connsiteY304" fmla="*/ 817738 h 6595856"/>
              <a:gd name="connsiteX305" fmla="*/ 5146082 w 7239000"/>
              <a:gd name="connsiteY305" fmla="*/ 810213 h 6595856"/>
              <a:gd name="connsiteX306" fmla="*/ 5218832 w 7239000"/>
              <a:gd name="connsiteY306" fmla="*/ 807704 h 6595856"/>
              <a:gd name="connsiteX307" fmla="*/ 5240156 w 7239000"/>
              <a:gd name="connsiteY307" fmla="*/ 813976 h 6595856"/>
              <a:gd name="connsiteX308" fmla="*/ 5346772 w 7239000"/>
              <a:gd name="connsiteY308" fmla="*/ 876685 h 6595856"/>
              <a:gd name="connsiteX309" fmla="*/ 5390674 w 7239000"/>
              <a:gd name="connsiteY309" fmla="*/ 829026 h 6595856"/>
              <a:gd name="connsiteX310" fmla="*/ 5486002 w 7239000"/>
              <a:gd name="connsiteY310" fmla="*/ 846585 h 6595856"/>
              <a:gd name="connsiteX311" fmla="*/ 5489765 w 7239000"/>
              <a:gd name="connsiteY311" fmla="*/ 854109 h 6595856"/>
              <a:gd name="connsiteX312" fmla="*/ 5562516 w 7239000"/>
              <a:gd name="connsiteY312" fmla="*/ 871669 h 6595856"/>
              <a:gd name="connsiteX313" fmla="*/ 5631504 w 7239000"/>
              <a:gd name="connsiteY313" fmla="*/ 845330 h 6595856"/>
              <a:gd name="connsiteX314" fmla="*/ 5661606 w 7239000"/>
              <a:gd name="connsiteY314" fmla="*/ 959463 h 6595856"/>
              <a:gd name="connsiteX315" fmla="*/ 5620215 w 7239000"/>
              <a:gd name="connsiteY315" fmla="*/ 959463 h 6595856"/>
              <a:gd name="connsiteX316" fmla="*/ 5613942 w 7239000"/>
              <a:gd name="connsiteY316" fmla="*/ 984548 h 6595856"/>
              <a:gd name="connsiteX317" fmla="*/ 5560006 w 7239000"/>
              <a:gd name="connsiteY317" fmla="*/ 1020919 h 6595856"/>
              <a:gd name="connsiteX318" fmla="*/ 5483494 w 7239000"/>
              <a:gd name="connsiteY318" fmla="*/ 1051019 h 6595856"/>
              <a:gd name="connsiteX319" fmla="*/ 5513598 w 7239000"/>
              <a:gd name="connsiteY319" fmla="*/ 1068579 h 6595856"/>
              <a:gd name="connsiteX320" fmla="*/ 5575060 w 7239000"/>
              <a:gd name="connsiteY320" fmla="*/ 1099934 h 6595856"/>
              <a:gd name="connsiteX321" fmla="*/ 5622724 w 7239000"/>
              <a:gd name="connsiteY321" fmla="*/ 1081121 h 6595856"/>
              <a:gd name="connsiteX322" fmla="*/ 5641538 w 7239000"/>
              <a:gd name="connsiteY322" fmla="*/ 1044749 h 6595856"/>
              <a:gd name="connsiteX323" fmla="*/ 5672896 w 7239000"/>
              <a:gd name="connsiteY323" fmla="*/ 1034715 h 6595856"/>
              <a:gd name="connsiteX324" fmla="*/ 5684184 w 7239000"/>
              <a:gd name="connsiteY324" fmla="*/ 1062308 h 6595856"/>
              <a:gd name="connsiteX325" fmla="*/ 5680421 w 7239000"/>
              <a:gd name="connsiteY325" fmla="*/ 1084884 h 6595856"/>
              <a:gd name="connsiteX326" fmla="*/ 5715543 w 7239000"/>
              <a:gd name="connsiteY326" fmla="*/ 1163899 h 6595856"/>
              <a:gd name="connsiteX327" fmla="*/ 5680421 w 7239000"/>
              <a:gd name="connsiteY327" fmla="*/ 1202779 h 6595856"/>
              <a:gd name="connsiteX328" fmla="*/ 5682930 w 7239000"/>
              <a:gd name="connsiteY328" fmla="*/ 1209050 h 6595856"/>
              <a:gd name="connsiteX329" fmla="*/ 5749410 w 7239000"/>
              <a:gd name="connsiteY329" fmla="*/ 1187729 h 6595856"/>
              <a:gd name="connsiteX330" fmla="*/ 5760698 w 7239000"/>
              <a:gd name="connsiteY330" fmla="*/ 1113731 h 6595856"/>
              <a:gd name="connsiteX331" fmla="*/ 5820906 w 7239000"/>
              <a:gd name="connsiteY331" fmla="*/ 1121256 h 6595856"/>
              <a:gd name="connsiteX332" fmla="*/ 5854772 w 7239000"/>
              <a:gd name="connsiteY332" fmla="*/ 1052274 h 6595856"/>
              <a:gd name="connsiteX333" fmla="*/ 5937556 w 7239000"/>
              <a:gd name="connsiteY333" fmla="*/ 1076104 h 6595856"/>
              <a:gd name="connsiteX334" fmla="*/ 5864806 w 7239000"/>
              <a:gd name="connsiteY334" fmla="*/ 1167661 h 6595856"/>
              <a:gd name="connsiteX335" fmla="*/ 5820906 w 7239000"/>
              <a:gd name="connsiteY335" fmla="*/ 1206542 h 6595856"/>
              <a:gd name="connsiteX336" fmla="*/ 5749410 w 7239000"/>
              <a:gd name="connsiteY336" fmla="*/ 1241659 h 6595856"/>
              <a:gd name="connsiteX337" fmla="*/ 5671641 w 7239000"/>
              <a:gd name="connsiteY337" fmla="*/ 1286811 h 6595856"/>
              <a:gd name="connsiteX338" fmla="*/ 5713034 w 7239000"/>
              <a:gd name="connsiteY338" fmla="*/ 1360809 h 6595856"/>
              <a:gd name="connsiteX339" fmla="*/ 5778258 w 7239000"/>
              <a:gd name="connsiteY339" fmla="*/ 1362063 h 6595856"/>
              <a:gd name="connsiteX340" fmla="*/ 5838466 w 7239000"/>
              <a:gd name="connsiteY340" fmla="*/ 1353283 h 6595856"/>
              <a:gd name="connsiteX341" fmla="*/ 5892402 w 7239000"/>
              <a:gd name="connsiteY341" fmla="*/ 1390909 h 6595856"/>
              <a:gd name="connsiteX342" fmla="*/ 5878604 w 7239000"/>
              <a:gd name="connsiteY342" fmla="*/ 1466162 h 6595856"/>
              <a:gd name="connsiteX343" fmla="*/ 5854772 w 7239000"/>
              <a:gd name="connsiteY343" fmla="*/ 1502534 h 6595856"/>
              <a:gd name="connsiteX344" fmla="*/ 5918742 w 7239000"/>
              <a:gd name="connsiteY344" fmla="*/ 1442333 h 6595856"/>
              <a:gd name="connsiteX345" fmla="*/ 5931286 w 7239000"/>
              <a:gd name="connsiteY345" fmla="*/ 1275523 h 6595856"/>
              <a:gd name="connsiteX346" fmla="*/ 5958881 w 7239000"/>
              <a:gd name="connsiteY346" fmla="*/ 1212813 h 6595856"/>
              <a:gd name="connsiteX347" fmla="*/ 6020342 w 7239000"/>
              <a:gd name="connsiteY347" fmla="*/ 1237897 h 6595856"/>
              <a:gd name="connsiteX348" fmla="*/ 6031632 w 7239000"/>
              <a:gd name="connsiteY348" fmla="*/ 1255455 h 6595856"/>
              <a:gd name="connsiteX349" fmla="*/ 6007798 w 7239000"/>
              <a:gd name="connsiteY349" fmla="*/ 1280539 h 6595856"/>
              <a:gd name="connsiteX350" fmla="*/ 6029122 w 7239000"/>
              <a:gd name="connsiteY350" fmla="*/ 1294336 h 6595856"/>
              <a:gd name="connsiteX351" fmla="*/ 6070516 w 7239000"/>
              <a:gd name="connsiteY351" fmla="*/ 1290573 h 6595856"/>
              <a:gd name="connsiteX352" fmla="*/ 6106890 w 7239000"/>
              <a:gd name="connsiteY352" fmla="*/ 1329453 h 6595856"/>
              <a:gd name="connsiteX353" fmla="*/ 6091838 w 7239000"/>
              <a:gd name="connsiteY353" fmla="*/ 1437315 h 6595856"/>
              <a:gd name="connsiteX354" fmla="*/ 6123196 w 7239000"/>
              <a:gd name="connsiteY354" fmla="*/ 1492501 h 6595856"/>
              <a:gd name="connsiteX355" fmla="*/ 6143265 w 7239000"/>
              <a:gd name="connsiteY355" fmla="*/ 1476195 h 6595856"/>
              <a:gd name="connsiteX356" fmla="*/ 6212252 w 7239000"/>
              <a:gd name="connsiteY356" fmla="*/ 1484975 h 6595856"/>
              <a:gd name="connsiteX357" fmla="*/ 6261172 w 7239000"/>
              <a:gd name="connsiteY357" fmla="*/ 1545177 h 6595856"/>
              <a:gd name="connsiteX358" fmla="*/ 6287512 w 7239000"/>
              <a:gd name="connsiteY358" fmla="*/ 1492501 h 6595856"/>
              <a:gd name="connsiteX359" fmla="*/ 6340193 w 7239000"/>
              <a:gd name="connsiteY359" fmla="*/ 1458636 h 6595856"/>
              <a:gd name="connsiteX360" fmla="*/ 6395384 w 7239000"/>
              <a:gd name="connsiteY360" fmla="*/ 1442333 h 6595856"/>
              <a:gd name="connsiteX361" fmla="*/ 6364025 w 7239000"/>
              <a:gd name="connsiteY361" fmla="*/ 1467416 h 6595856"/>
              <a:gd name="connsiteX362" fmla="*/ 6370298 w 7239000"/>
              <a:gd name="connsiteY362" fmla="*/ 1476195 h 6595856"/>
              <a:gd name="connsiteX363" fmla="*/ 6421724 w 7239000"/>
              <a:gd name="connsiteY363" fmla="*/ 1507551 h 6595856"/>
              <a:gd name="connsiteX364" fmla="*/ 6443048 w 7239000"/>
              <a:gd name="connsiteY364" fmla="*/ 1595339 h 6595856"/>
              <a:gd name="connsiteX365" fmla="*/ 6411689 w 7239000"/>
              <a:gd name="connsiteY365" fmla="*/ 1699437 h 6595856"/>
              <a:gd name="connsiteX366" fmla="*/ 6347720 w 7239000"/>
              <a:gd name="connsiteY366" fmla="*/ 1740826 h 6595856"/>
              <a:gd name="connsiteX367" fmla="*/ 6271205 w 7239000"/>
              <a:gd name="connsiteY367" fmla="*/ 1723268 h 6595856"/>
              <a:gd name="connsiteX368" fmla="*/ 6244865 w 7239000"/>
              <a:gd name="connsiteY368" fmla="*/ 1706963 h 6595856"/>
              <a:gd name="connsiteX369" fmla="*/ 6189674 w 7239000"/>
              <a:gd name="connsiteY369" fmla="*/ 1711979 h 6595856"/>
              <a:gd name="connsiteX370" fmla="*/ 6069260 w 7239000"/>
              <a:gd name="connsiteY370" fmla="*/ 1759639 h 6595856"/>
              <a:gd name="connsiteX371" fmla="*/ 6014070 w 7239000"/>
              <a:gd name="connsiteY371" fmla="*/ 1777198 h 6595856"/>
              <a:gd name="connsiteX372" fmla="*/ 5988984 w 7239000"/>
              <a:gd name="connsiteY372" fmla="*/ 1738318 h 6595856"/>
              <a:gd name="connsiteX373" fmla="*/ 5960134 w 7239000"/>
              <a:gd name="connsiteY373" fmla="*/ 1783469 h 6595856"/>
              <a:gd name="connsiteX374" fmla="*/ 6002782 w 7239000"/>
              <a:gd name="connsiteY374" fmla="*/ 1817333 h 6595856"/>
              <a:gd name="connsiteX375" fmla="*/ 5992747 w 7239000"/>
              <a:gd name="connsiteY375" fmla="*/ 1887568 h 6595856"/>
              <a:gd name="connsiteX376" fmla="*/ 5957625 w 7239000"/>
              <a:gd name="connsiteY376" fmla="*/ 1936482 h 6595856"/>
              <a:gd name="connsiteX377" fmla="*/ 6029122 w 7239000"/>
              <a:gd name="connsiteY377" fmla="*/ 1933973 h 6595856"/>
              <a:gd name="connsiteX378" fmla="*/ 6057971 w 7239000"/>
              <a:gd name="connsiteY378" fmla="*/ 1861230 h 6595856"/>
              <a:gd name="connsiteX379" fmla="*/ 6150790 w 7239000"/>
              <a:gd name="connsiteY379" fmla="*/ 1790994 h 6595856"/>
              <a:gd name="connsiteX380" fmla="*/ 6219778 w 7239000"/>
              <a:gd name="connsiteY380" fmla="*/ 1802282 h 6595856"/>
              <a:gd name="connsiteX381" fmla="*/ 6204726 w 7239000"/>
              <a:gd name="connsiteY381" fmla="*/ 1854959 h 6595856"/>
              <a:gd name="connsiteX382" fmla="*/ 6246118 w 7239000"/>
              <a:gd name="connsiteY382" fmla="*/ 1931465 h 6595856"/>
              <a:gd name="connsiteX383" fmla="*/ 6233576 w 7239000"/>
              <a:gd name="connsiteY383" fmla="*/ 2023022 h 6595856"/>
              <a:gd name="connsiteX384" fmla="*/ 6264934 w 7239000"/>
              <a:gd name="connsiteY384" fmla="*/ 2010480 h 6595856"/>
              <a:gd name="connsiteX385" fmla="*/ 6364025 w 7239000"/>
              <a:gd name="connsiteY385" fmla="*/ 1977870 h 6595856"/>
              <a:gd name="connsiteX386" fmla="*/ 6460608 w 7239000"/>
              <a:gd name="connsiteY386" fmla="*/ 2024276 h 6595856"/>
              <a:gd name="connsiteX387" fmla="*/ 6537120 w 7239000"/>
              <a:gd name="connsiteY387" fmla="*/ 2025530 h 6595856"/>
              <a:gd name="connsiteX388" fmla="*/ 6588549 w 7239000"/>
              <a:gd name="connsiteY388" fmla="*/ 2079461 h 6595856"/>
              <a:gd name="connsiteX389" fmla="*/ 6661300 w 7239000"/>
              <a:gd name="connsiteY389" fmla="*/ 2129629 h 6595856"/>
              <a:gd name="connsiteX390" fmla="*/ 6791747 w 7239000"/>
              <a:gd name="connsiteY390" fmla="*/ 2208644 h 6595856"/>
              <a:gd name="connsiteX391" fmla="*/ 6849446 w 7239000"/>
              <a:gd name="connsiteY391" fmla="*/ 2188577 h 6595856"/>
              <a:gd name="connsiteX392" fmla="*/ 6808054 w 7239000"/>
              <a:gd name="connsiteY392" fmla="*/ 2270100 h 6595856"/>
              <a:gd name="connsiteX393" fmla="*/ 6818089 w 7239000"/>
              <a:gd name="connsiteY393" fmla="*/ 2273862 h 6595856"/>
              <a:gd name="connsiteX394" fmla="*/ 6855718 w 7239000"/>
              <a:gd name="connsiteY394" fmla="*/ 2273862 h 6595856"/>
              <a:gd name="connsiteX395" fmla="*/ 6839411 w 7239000"/>
              <a:gd name="connsiteY395" fmla="*/ 2306472 h 6595856"/>
              <a:gd name="connsiteX396" fmla="*/ 6779205 w 7239000"/>
              <a:gd name="connsiteY396" fmla="*/ 2395520 h 6595856"/>
              <a:gd name="connsiteX397" fmla="*/ 6737812 w 7239000"/>
              <a:gd name="connsiteY397" fmla="*/ 2435654 h 6595856"/>
              <a:gd name="connsiteX398" fmla="*/ 6655027 w 7239000"/>
              <a:gd name="connsiteY398" fmla="*/ 2484569 h 6595856"/>
              <a:gd name="connsiteX399" fmla="*/ 6586040 w 7239000"/>
              <a:gd name="connsiteY399" fmla="*/ 2541008 h 6595856"/>
              <a:gd name="connsiteX400" fmla="*/ 6530850 w 7239000"/>
              <a:gd name="connsiteY400" fmla="*/ 2655140 h 6595856"/>
              <a:gd name="connsiteX401" fmla="*/ 6512034 w 7239000"/>
              <a:gd name="connsiteY401" fmla="*/ 2706563 h 6595856"/>
              <a:gd name="connsiteX402" fmla="*/ 6500745 w 7239000"/>
              <a:gd name="connsiteY402" fmla="*/ 2785577 h 6595856"/>
              <a:gd name="connsiteX403" fmla="*/ 6538376 w 7239000"/>
              <a:gd name="connsiteY403" fmla="*/ 2768018 h 6595856"/>
              <a:gd name="connsiteX404" fmla="*/ 6565970 w 7239000"/>
              <a:gd name="connsiteY404" fmla="*/ 2794357 h 6595856"/>
              <a:gd name="connsiteX405" fmla="*/ 6548409 w 7239000"/>
              <a:gd name="connsiteY405" fmla="*/ 2831983 h 6595856"/>
              <a:gd name="connsiteX406" fmla="*/ 6480676 w 7239000"/>
              <a:gd name="connsiteY406" fmla="*/ 2921031 h 6595856"/>
              <a:gd name="connsiteX407" fmla="*/ 6478168 w 7239000"/>
              <a:gd name="connsiteY407" fmla="*/ 2924794 h 6595856"/>
              <a:gd name="connsiteX408" fmla="*/ 6420470 w 7239000"/>
              <a:gd name="connsiteY408" fmla="*/ 2968691 h 6595856"/>
              <a:gd name="connsiteX409" fmla="*/ 6377823 w 7239000"/>
              <a:gd name="connsiteY409" fmla="*/ 3026384 h 6595856"/>
              <a:gd name="connsiteX410" fmla="*/ 6332666 w 7239000"/>
              <a:gd name="connsiteY410" fmla="*/ 3090349 h 6595856"/>
              <a:gd name="connsiteX411" fmla="*/ 6399146 w 7239000"/>
              <a:gd name="connsiteY411" fmla="*/ 3096620 h 6595856"/>
              <a:gd name="connsiteX412" fmla="*/ 6416706 w 7239000"/>
              <a:gd name="connsiteY412" fmla="*/ 3036418 h 6595856"/>
              <a:gd name="connsiteX413" fmla="*/ 6422978 w 7239000"/>
              <a:gd name="connsiteY413" fmla="*/ 3018859 h 6595856"/>
              <a:gd name="connsiteX414" fmla="*/ 6441792 w 7239000"/>
              <a:gd name="connsiteY414" fmla="*/ 3023876 h 6595856"/>
              <a:gd name="connsiteX415" fmla="*/ 6458099 w 7239000"/>
              <a:gd name="connsiteY415" fmla="*/ 3048960 h 6595856"/>
              <a:gd name="connsiteX416" fmla="*/ 6485694 w 7239000"/>
              <a:gd name="connsiteY416" fmla="*/ 3001300 h 6595856"/>
              <a:gd name="connsiteX417" fmla="*/ 6525832 w 7239000"/>
              <a:gd name="connsiteY417" fmla="*/ 3018859 h 6595856"/>
              <a:gd name="connsiteX418" fmla="*/ 6591056 w 7239000"/>
              <a:gd name="connsiteY418" fmla="*/ 2973707 h 6595856"/>
              <a:gd name="connsiteX419" fmla="*/ 6643738 w 7239000"/>
              <a:gd name="connsiteY419" fmla="*/ 2959912 h 6595856"/>
              <a:gd name="connsiteX420" fmla="*/ 6670079 w 7239000"/>
              <a:gd name="connsiteY420" fmla="*/ 2981233 h 6595856"/>
              <a:gd name="connsiteX421" fmla="*/ 6657535 w 7239000"/>
              <a:gd name="connsiteY421" fmla="*/ 3011334 h 6595856"/>
              <a:gd name="connsiteX422" fmla="*/ 6599838 w 7239000"/>
              <a:gd name="connsiteY422" fmla="*/ 3105399 h 6595856"/>
              <a:gd name="connsiteX423" fmla="*/ 6581022 w 7239000"/>
              <a:gd name="connsiteY423" fmla="*/ 3127975 h 6595856"/>
              <a:gd name="connsiteX424" fmla="*/ 6559699 w 7239000"/>
              <a:gd name="connsiteY424" fmla="*/ 3179397 h 6595856"/>
              <a:gd name="connsiteX425" fmla="*/ 6543392 w 7239000"/>
              <a:gd name="connsiteY425" fmla="*/ 3237090 h 6595856"/>
              <a:gd name="connsiteX426" fmla="*/ 6588549 w 7239000"/>
              <a:gd name="connsiteY426" fmla="*/ 3222040 h 6595856"/>
              <a:gd name="connsiteX427" fmla="*/ 6656282 w 7239000"/>
              <a:gd name="connsiteY427" fmla="*/ 3203227 h 6595856"/>
              <a:gd name="connsiteX428" fmla="*/ 6691402 w 7239000"/>
              <a:gd name="connsiteY428" fmla="*/ 3245870 h 6595856"/>
              <a:gd name="connsiteX429" fmla="*/ 6680114 w 7239000"/>
              <a:gd name="connsiteY429" fmla="*/ 3312342 h 6595856"/>
              <a:gd name="connsiteX430" fmla="*/ 6641230 w 7239000"/>
              <a:gd name="connsiteY430" fmla="*/ 3348714 h 6595856"/>
              <a:gd name="connsiteX431" fmla="*/ 6677604 w 7239000"/>
              <a:gd name="connsiteY431" fmla="*/ 3352477 h 6595856"/>
              <a:gd name="connsiteX432" fmla="*/ 6868261 w 7239000"/>
              <a:gd name="connsiteY432" fmla="*/ 3239599 h 6595856"/>
              <a:gd name="connsiteX433" fmla="*/ 7047630 w 7239000"/>
              <a:gd name="connsiteY433" fmla="*/ 3091603 h 6595856"/>
              <a:gd name="connsiteX434" fmla="*/ 7117871 w 7239000"/>
              <a:gd name="connsiteY434" fmla="*/ 3043943 h 6595856"/>
              <a:gd name="connsiteX435" fmla="*/ 7165535 w 7239000"/>
              <a:gd name="connsiteY435" fmla="*/ 3038926 h 6595856"/>
              <a:gd name="connsiteX436" fmla="*/ 7073969 w 7239000"/>
              <a:gd name="connsiteY436" fmla="*/ 3106653 h 6595856"/>
              <a:gd name="connsiteX437" fmla="*/ 6984912 w 7239000"/>
              <a:gd name="connsiteY437" fmla="*/ 3214514 h 6595856"/>
              <a:gd name="connsiteX438" fmla="*/ 7122888 w 7239000"/>
              <a:gd name="connsiteY438" fmla="*/ 3119195 h 6595856"/>
              <a:gd name="connsiteX439" fmla="*/ 7189053 w 7239000"/>
              <a:gd name="connsiteY439" fmla="*/ 3073104 h 6595856"/>
              <a:gd name="connsiteX440" fmla="*/ 7239000 w 7239000"/>
              <a:gd name="connsiteY440" fmla="*/ 3035829 h 6595856"/>
              <a:gd name="connsiteX441" fmla="*/ 7239000 w 7239000"/>
              <a:gd name="connsiteY441" fmla="*/ 3063424 h 6595856"/>
              <a:gd name="connsiteX442" fmla="*/ 7180586 w 7239000"/>
              <a:gd name="connsiteY442" fmla="*/ 3138008 h 6595856"/>
              <a:gd name="connsiteX443" fmla="*/ 6917180 w 7239000"/>
              <a:gd name="connsiteY443" fmla="*/ 3353731 h 6595856"/>
              <a:gd name="connsiteX444" fmla="*/ 6892093 w 7239000"/>
              <a:gd name="connsiteY444" fmla="*/ 3373798 h 6595856"/>
              <a:gd name="connsiteX445" fmla="*/ 6826869 w 7239000"/>
              <a:gd name="connsiteY445" fmla="*/ 3416441 h 6595856"/>
              <a:gd name="connsiteX446" fmla="*/ 6744083 w 7239000"/>
              <a:gd name="connsiteY446" fmla="*/ 3482914 h 6595856"/>
              <a:gd name="connsiteX447" fmla="*/ 6702691 w 7239000"/>
              <a:gd name="connsiteY447" fmla="*/ 3549387 h 6595856"/>
              <a:gd name="connsiteX448" fmla="*/ 6756628 w 7239000"/>
              <a:gd name="connsiteY448" fmla="*/ 3534336 h 6595856"/>
              <a:gd name="connsiteX449" fmla="*/ 6967352 w 7239000"/>
              <a:gd name="connsiteY449" fmla="*/ 3405153 h 6595856"/>
              <a:gd name="connsiteX450" fmla="*/ 7042612 w 7239000"/>
              <a:gd name="connsiteY450" fmla="*/ 3385086 h 6595856"/>
              <a:gd name="connsiteX451" fmla="*/ 7110344 w 7239000"/>
              <a:gd name="connsiteY451" fmla="*/ 3347460 h 6595856"/>
              <a:gd name="connsiteX452" fmla="*/ 7214452 w 7239000"/>
              <a:gd name="connsiteY452" fmla="*/ 3255903 h 6595856"/>
              <a:gd name="connsiteX453" fmla="*/ 7239000 w 7239000"/>
              <a:gd name="connsiteY453" fmla="*/ 3248187 h 6595856"/>
              <a:gd name="connsiteX454" fmla="*/ 7239000 w 7239000"/>
              <a:gd name="connsiteY454" fmla="*/ 3574766 h 6595856"/>
              <a:gd name="connsiteX455" fmla="*/ 7185604 w 7239000"/>
              <a:gd name="connsiteY455" fmla="*/ 3585758 h 6595856"/>
              <a:gd name="connsiteX456" fmla="*/ 7215708 w 7239000"/>
              <a:gd name="connsiteY456" fmla="*/ 3539353 h 6595856"/>
              <a:gd name="connsiteX457" fmla="*/ 7106582 w 7239000"/>
              <a:gd name="connsiteY457" fmla="*/ 3538099 h 6595856"/>
              <a:gd name="connsiteX458" fmla="*/ 7155500 w 7239000"/>
              <a:gd name="connsiteY458" fmla="*/ 3632164 h 6595856"/>
              <a:gd name="connsiteX459" fmla="*/ 7188112 w 7239000"/>
              <a:gd name="connsiteY459" fmla="*/ 3732500 h 6595856"/>
              <a:gd name="connsiteX460" fmla="*/ 7140448 w 7239000"/>
              <a:gd name="connsiteY460" fmla="*/ 3765109 h 6595856"/>
              <a:gd name="connsiteX461" fmla="*/ 7155500 w 7239000"/>
              <a:gd name="connsiteY461" fmla="*/ 3800227 h 6595856"/>
              <a:gd name="connsiteX462" fmla="*/ 7135431 w 7239000"/>
              <a:gd name="connsiteY462" fmla="*/ 3830328 h 6595856"/>
              <a:gd name="connsiteX463" fmla="*/ 7082749 w 7239000"/>
              <a:gd name="connsiteY463" fmla="*/ 3889276 h 6595856"/>
              <a:gd name="connsiteX464" fmla="*/ 7120380 w 7239000"/>
              <a:gd name="connsiteY464" fmla="*/ 3936935 h 6595856"/>
              <a:gd name="connsiteX465" fmla="*/ 7112853 w 7239000"/>
              <a:gd name="connsiteY465" fmla="*/ 3985849 h 6595856"/>
              <a:gd name="connsiteX466" fmla="*/ 7050137 w 7239000"/>
              <a:gd name="connsiteY466" fmla="*/ 4017204 h 6595856"/>
              <a:gd name="connsiteX467" fmla="*/ 7062680 w 7239000"/>
              <a:gd name="connsiteY467" fmla="*/ 4099981 h 6595856"/>
              <a:gd name="connsiteX468" fmla="*/ 7063934 w 7239000"/>
              <a:gd name="connsiteY468" fmla="*/ 4143879 h 6595856"/>
              <a:gd name="connsiteX469" fmla="*/ 7061426 w 7239000"/>
              <a:gd name="connsiteY469" fmla="*/ 4301908 h 6595856"/>
              <a:gd name="connsiteX470" fmla="*/ 7058918 w 7239000"/>
              <a:gd name="connsiteY470" fmla="*/ 4314450 h 6595856"/>
              <a:gd name="connsiteX471" fmla="*/ 7101564 w 7239000"/>
              <a:gd name="connsiteY471" fmla="*/ 4343297 h 6595856"/>
              <a:gd name="connsiteX472" fmla="*/ 7070207 w 7239000"/>
              <a:gd name="connsiteY472" fmla="*/ 4365872 h 6595856"/>
              <a:gd name="connsiteX473" fmla="*/ 7009998 w 7239000"/>
              <a:gd name="connsiteY473" fmla="*/ 4409769 h 6595856"/>
              <a:gd name="connsiteX474" fmla="*/ 6993693 w 7239000"/>
              <a:gd name="connsiteY474" fmla="*/ 4513868 h 6595856"/>
              <a:gd name="connsiteX475" fmla="*/ 6947284 w 7239000"/>
              <a:gd name="connsiteY475" fmla="*/ 4644306 h 6595856"/>
              <a:gd name="connsiteX476" fmla="*/ 6883313 w 7239000"/>
              <a:gd name="connsiteY476" fmla="*/ 4690711 h 6595856"/>
              <a:gd name="connsiteX477" fmla="*/ 6769170 w 7239000"/>
              <a:gd name="connsiteY477" fmla="*/ 4772234 h 6595856"/>
              <a:gd name="connsiteX478" fmla="*/ 6747846 w 7239000"/>
              <a:gd name="connsiteY478" fmla="*/ 4801081 h 6595856"/>
              <a:gd name="connsiteX479" fmla="*/ 6724014 w 7239000"/>
              <a:gd name="connsiteY479" fmla="*/ 4875079 h 6595856"/>
              <a:gd name="connsiteX480" fmla="*/ 6831886 w 7239000"/>
              <a:gd name="connsiteY480" fmla="*/ 4842470 h 6595856"/>
              <a:gd name="connsiteX481" fmla="*/ 6937248 w 7239000"/>
              <a:gd name="connsiteY481" fmla="*/ 4842470 h 6595856"/>
              <a:gd name="connsiteX482" fmla="*/ 6979896 w 7239000"/>
              <a:gd name="connsiteY482" fmla="*/ 4959110 h 6595856"/>
              <a:gd name="connsiteX483" fmla="*/ 6854464 w 7239000"/>
              <a:gd name="connsiteY483" fmla="*/ 5051921 h 6595856"/>
              <a:gd name="connsiteX484" fmla="*/ 6811817 w 7239000"/>
              <a:gd name="connsiteY484" fmla="*/ 5079514 h 6595856"/>
              <a:gd name="connsiteX485" fmla="*/ 6749100 w 7239000"/>
              <a:gd name="connsiteY485" fmla="*/ 5079514 h 6595856"/>
              <a:gd name="connsiteX486" fmla="*/ 6658790 w 7239000"/>
              <a:gd name="connsiteY486" fmla="*/ 4966636 h 6595856"/>
              <a:gd name="connsiteX487" fmla="*/ 6661300 w 7239000"/>
              <a:gd name="connsiteY487" fmla="*/ 4917722 h 6595856"/>
              <a:gd name="connsiteX488" fmla="*/ 6478168 w 7239000"/>
              <a:gd name="connsiteY488" fmla="*/ 4942806 h 6595856"/>
              <a:gd name="connsiteX489" fmla="*/ 6303818 w 7239000"/>
              <a:gd name="connsiteY489" fmla="*/ 5026837 h 6595856"/>
              <a:gd name="connsiteX490" fmla="*/ 6343956 w 7239000"/>
              <a:gd name="connsiteY490" fmla="*/ 5059446 h 6595856"/>
              <a:gd name="connsiteX491" fmla="*/ 6330159 w 7239000"/>
              <a:gd name="connsiteY491" fmla="*/ 5080768 h 6595856"/>
              <a:gd name="connsiteX492" fmla="*/ 6315106 w 7239000"/>
              <a:gd name="connsiteY492" fmla="*/ 5181104 h 6595856"/>
              <a:gd name="connsiteX493" fmla="*/ 6262425 w 7239000"/>
              <a:gd name="connsiteY493" fmla="*/ 5174833 h 6595856"/>
              <a:gd name="connsiteX494" fmla="*/ 6258662 w 7239000"/>
              <a:gd name="connsiteY494" fmla="*/ 5151003 h 6595856"/>
              <a:gd name="connsiteX495" fmla="*/ 6257408 w 7239000"/>
              <a:gd name="connsiteY495" fmla="*/ 5127174 h 6595856"/>
              <a:gd name="connsiteX496" fmla="*/ 6213508 w 7239000"/>
              <a:gd name="connsiteY496" fmla="*/ 5145987 h 6595856"/>
              <a:gd name="connsiteX497" fmla="*/ 6140757 w 7239000"/>
              <a:gd name="connsiteY497" fmla="*/ 5158529 h 6595856"/>
              <a:gd name="connsiteX498" fmla="*/ 6103126 w 7239000"/>
              <a:gd name="connsiteY498" fmla="*/ 5172325 h 6595856"/>
              <a:gd name="connsiteX499" fmla="*/ 6118180 w 7239000"/>
              <a:gd name="connsiteY499" fmla="*/ 5193646 h 6595856"/>
              <a:gd name="connsiteX500" fmla="*/ 6126960 w 7239000"/>
              <a:gd name="connsiteY500" fmla="*/ 5225001 h 6595856"/>
              <a:gd name="connsiteX501" fmla="*/ 6088076 w 7239000"/>
              <a:gd name="connsiteY501" fmla="*/ 5243814 h 6595856"/>
              <a:gd name="connsiteX502" fmla="*/ 6052954 w 7239000"/>
              <a:gd name="connsiteY502" fmla="*/ 5233780 h 6595856"/>
              <a:gd name="connsiteX503" fmla="*/ 5896164 w 7239000"/>
              <a:gd name="connsiteY503" fmla="*/ 5169816 h 6595856"/>
              <a:gd name="connsiteX504" fmla="*/ 5887384 w 7239000"/>
              <a:gd name="connsiteY504" fmla="*/ 5182358 h 6595856"/>
              <a:gd name="connsiteX505" fmla="*/ 5824668 w 7239000"/>
              <a:gd name="connsiteY505" fmla="*/ 5203680 h 6595856"/>
              <a:gd name="connsiteX506" fmla="*/ 5773242 w 7239000"/>
              <a:gd name="connsiteY506" fmla="*/ 5174833 h 6595856"/>
              <a:gd name="connsiteX507" fmla="*/ 5676659 w 7239000"/>
              <a:gd name="connsiteY507" fmla="*/ 5202426 h 6595856"/>
              <a:gd name="connsiteX508" fmla="*/ 5578822 w 7239000"/>
              <a:gd name="connsiteY508" fmla="*/ 5272661 h 6595856"/>
              <a:gd name="connsiteX509" fmla="*/ 5532412 w 7239000"/>
              <a:gd name="connsiteY509" fmla="*/ 5340388 h 6595856"/>
              <a:gd name="connsiteX510" fmla="*/ 5516106 w 7239000"/>
              <a:gd name="connsiteY510" fmla="*/ 5431945 h 6595856"/>
              <a:gd name="connsiteX511" fmla="*/ 5477223 w 7239000"/>
              <a:gd name="connsiteY511" fmla="*/ 5586212 h 6595856"/>
              <a:gd name="connsiteX512" fmla="*/ 5454644 w 7239000"/>
              <a:gd name="connsiteY512" fmla="*/ 5690310 h 6595856"/>
              <a:gd name="connsiteX513" fmla="*/ 5449628 w 7239000"/>
              <a:gd name="connsiteY513" fmla="*/ 5712886 h 6595856"/>
              <a:gd name="connsiteX514" fmla="*/ 5411998 w 7239000"/>
              <a:gd name="connsiteY514" fmla="*/ 5854611 h 6595856"/>
              <a:gd name="connsiteX515" fmla="*/ 5398200 w 7239000"/>
              <a:gd name="connsiteY515" fmla="*/ 5899762 h 6595856"/>
              <a:gd name="connsiteX516" fmla="*/ 5325450 w 7239000"/>
              <a:gd name="connsiteY516" fmla="*/ 5942405 h 6595856"/>
              <a:gd name="connsiteX517" fmla="*/ 5216324 w 7239000"/>
              <a:gd name="connsiteY517" fmla="*/ 6000099 h 6595856"/>
              <a:gd name="connsiteX518" fmla="*/ 5112214 w 7239000"/>
              <a:gd name="connsiteY518" fmla="*/ 6046504 h 6595856"/>
              <a:gd name="connsiteX519" fmla="*/ 4852572 w 7239000"/>
              <a:gd name="connsiteY519" fmla="*/ 6025183 h 6595856"/>
              <a:gd name="connsiteX520" fmla="*/ 4688256 w 7239000"/>
              <a:gd name="connsiteY520" fmla="*/ 6057792 h 6595856"/>
              <a:gd name="connsiteX521" fmla="*/ 4663170 w 7239000"/>
              <a:gd name="connsiteY521" fmla="*/ 6107960 h 6595856"/>
              <a:gd name="connsiteX522" fmla="*/ 4668186 w 7239000"/>
              <a:gd name="connsiteY522" fmla="*/ 6168162 h 6595856"/>
              <a:gd name="connsiteX523" fmla="*/ 4599199 w 7239000"/>
              <a:gd name="connsiteY523" fmla="*/ 6061554 h 6595856"/>
              <a:gd name="connsiteX524" fmla="*/ 4615506 w 7239000"/>
              <a:gd name="connsiteY524" fmla="*/ 6007624 h 6595856"/>
              <a:gd name="connsiteX525" fmla="*/ 4629304 w 7239000"/>
              <a:gd name="connsiteY525" fmla="*/ 5949931 h 6595856"/>
              <a:gd name="connsiteX526" fmla="*/ 4561570 w 7239000"/>
              <a:gd name="connsiteY526" fmla="*/ 5949931 h 6595856"/>
              <a:gd name="connsiteX527" fmla="*/ 4531466 w 7239000"/>
              <a:gd name="connsiteY527" fmla="*/ 5907288 h 6595856"/>
              <a:gd name="connsiteX528" fmla="*/ 4587910 w 7239000"/>
              <a:gd name="connsiteY528" fmla="*/ 5727937 h 6595856"/>
              <a:gd name="connsiteX529" fmla="*/ 4434884 w 7239000"/>
              <a:gd name="connsiteY529" fmla="*/ 5760546 h 6595856"/>
              <a:gd name="connsiteX530" fmla="*/ 4417323 w 7239000"/>
              <a:gd name="connsiteY530" fmla="*/ 5768071 h 6595856"/>
              <a:gd name="connsiteX531" fmla="*/ 4241719 w 7239000"/>
              <a:gd name="connsiteY531" fmla="*/ 5897254 h 6595856"/>
              <a:gd name="connsiteX532" fmla="*/ 4222904 w 7239000"/>
              <a:gd name="connsiteY532" fmla="*/ 5939897 h 6595856"/>
              <a:gd name="connsiteX533" fmla="*/ 4170222 w 7239000"/>
              <a:gd name="connsiteY533" fmla="*/ 5977523 h 6595856"/>
              <a:gd name="connsiteX534" fmla="*/ 4120050 w 7239000"/>
              <a:gd name="connsiteY534" fmla="*/ 5968744 h 6595856"/>
              <a:gd name="connsiteX535" fmla="*/ 4158934 w 7239000"/>
              <a:gd name="connsiteY535" fmla="*/ 5874678 h 6595856"/>
              <a:gd name="connsiteX536" fmla="*/ 4098726 w 7239000"/>
              <a:gd name="connsiteY536" fmla="*/ 5903525 h 6595856"/>
              <a:gd name="connsiteX537" fmla="*/ 4115032 w 7239000"/>
              <a:gd name="connsiteY537" fmla="*/ 5858374 h 6595856"/>
              <a:gd name="connsiteX538" fmla="*/ 4288128 w 7239000"/>
              <a:gd name="connsiteY538" fmla="*/ 5731699 h 6595856"/>
              <a:gd name="connsiteX539" fmla="*/ 4350844 w 7239000"/>
              <a:gd name="connsiteY539" fmla="*/ 5714141 h 6595856"/>
              <a:gd name="connsiteX540" fmla="*/ 4413560 w 7239000"/>
              <a:gd name="connsiteY540" fmla="*/ 5663973 h 6595856"/>
              <a:gd name="connsiteX541" fmla="*/ 4394746 w 7239000"/>
              <a:gd name="connsiteY541" fmla="*/ 5630109 h 6595856"/>
              <a:gd name="connsiteX542" fmla="*/ 4352098 w 7239000"/>
              <a:gd name="connsiteY542" fmla="*/ 5612550 h 6595856"/>
              <a:gd name="connsiteX543" fmla="*/ 4299418 w 7239000"/>
              <a:gd name="connsiteY543" fmla="*/ 5626346 h 6595856"/>
              <a:gd name="connsiteX544" fmla="*/ 4289383 w 7239000"/>
              <a:gd name="connsiteY544" fmla="*/ 5647668 h 6595856"/>
              <a:gd name="connsiteX545" fmla="*/ 4278094 w 7239000"/>
              <a:gd name="connsiteY545" fmla="*/ 5641397 h 6595856"/>
              <a:gd name="connsiteX546" fmla="*/ 4271822 w 7239000"/>
              <a:gd name="connsiteY546" fmla="*/ 5610042 h 6595856"/>
              <a:gd name="connsiteX547" fmla="*/ 4190292 w 7239000"/>
              <a:gd name="connsiteY547" fmla="*/ 5641397 h 6595856"/>
              <a:gd name="connsiteX548" fmla="*/ 4120050 w 7239000"/>
              <a:gd name="connsiteY548" fmla="*/ 5706615 h 6595856"/>
              <a:gd name="connsiteX549" fmla="*/ 4056079 w 7239000"/>
              <a:gd name="connsiteY549" fmla="*/ 5655193 h 6595856"/>
              <a:gd name="connsiteX550" fmla="*/ 4052316 w 7239000"/>
              <a:gd name="connsiteY550" fmla="*/ 5645159 h 6595856"/>
              <a:gd name="connsiteX551" fmla="*/ 4004652 w 7239000"/>
              <a:gd name="connsiteY551" fmla="*/ 5661464 h 6595856"/>
              <a:gd name="connsiteX552" fmla="*/ 3915596 w 7239000"/>
              <a:gd name="connsiteY552" fmla="*/ 5682786 h 6595856"/>
              <a:gd name="connsiteX553" fmla="*/ 3895526 w 7239000"/>
              <a:gd name="connsiteY553" fmla="*/ 5646413 h 6595856"/>
              <a:gd name="connsiteX554" fmla="*/ 3909324 w 7239000"/>
              <a:gd name="connsiteY554" fmla="*/ 5597500 h 6595856"/>
              <a:gd name="connsiteX555" fmla="*/ 3870440 w 7239000"/>
              <a:gd name="connsiteY555" fmla="*/ 5541060 h 6595856"/>
              <a:gd name="connsiteX556" fmla="*/ 3783892 w 7239000"/>
              <a:gd name="connsiteY556" fmla="*/ 5558619 h 6595856"/>
              <a:gd name="connsiteX557" fmla="*/ 3746263 w 7239000"/>
              <a:gd name="connsiteY557" fmla="*/ 5571161 h 6595856"/>
              <a:gd name="connsiteX558" fmla="*/ 3709888 w 7239000"/>
              <a:gd name="connsiteY558" fmla="*/ 5564890 h 6595856"/>
              <a:gd name="connsiteX559" fmla="*/ 3634628 w 7239000"/>
              <a:gd name="connsiteY559" fmla="*/ 5586212 h 6595856"/>
              <a:gd name="connsiteX560" fmla="*/ 3618322 w 7239000"/>
              <a:gd name="connsiteY560" fmla="*/ 5493401 h 6595856"/>
              <a:gd name="connsiteX561" fmla="*/ 3619576 w 7239000"/>
              <a:gd name="connsiteY561" fmla="*/ 5449503 h 6595856"/>
              <a:gd name="connsiteX562" fmla="*/ 3566895 w 7239000"/>
              <a:gd name="connsiteY562" fmla="*/ 5405606 h 6595856"/>
              <a:gd name="connsiteX563" fmla="*/ 3522994 w 7239000"/>
              <a:gd name="connsiteY563" fmla="*/ 5421911 h 6595856"/>
              <a:gd name="connsiteX564" fmla="*/ 3441464 w 7239000"/>
              <a:gd name="connsiteY564" fmla="*/ 5441979 h 6595856"/>
              <a:gd name="connsiteX565" fmla="*/ 3392545 w 7239000"/>
              <a:gd name="connsiteY565" fmla="*/ 5431945 h 6595856"/>
              <a:gd name="connsiteX566" fmla="*/ 3368713 w 7239000"/>
              <a:gd name="connsiteY566" fmla="*/ 5431945 h 6595856"/>
              <a:gd name="connsiteX567" fmla="*/ 3283419 w 7239000"/>
              <a:gd name="connsiteY567" fmla="*/ 5309033 h 6595856"/>
              <a:gd name="connsiteX568" fmla="*/ 3305997 w 7239000"/>
              <a:gd name="connsiteY568" fmla="*/ 5227509 h 6595856"/>
              <a:gd name="connsiteX569" fmla="*/ 3290945 w 7239000"/>
              <a:gd name="connsiteY569" fmla="*/ 5143478 h 6595856"/>
              <a:gd name="connsiteX570" fmla="*/ 3193108 w 7239000"/>
              <a:gd name="connsiteY570" fmla="*/ 5164800 h 6595856"/>
              <a:gd name="connsiteX571" fmla="*/ 3234501 w 7239000"/>
              <a:gd name="connsiteY571" fmla="*/ 5213714 h 6595856"/>
              <a:gd name="connsiteX572" fmla="*/ 3071440 w 7239000"/>
              <a:gd name="connsiteY572" fmla="*/ 5275169 h 6595856"/>
              <a:gd name="connsiteX573" fmla="*/ 3107815 w 7239000"/>
              <a:gd name="connsiteY573" fmla="*/ 5321575 h 6595856"/>
              <a:gd name="connsiteX574" fmla="*/ 3043845 w 7239000"/>
              <a:gd name="connsiteY574" fmla="*/ 5330355 h 6595856"/>
              <a:gd name="connsiteX575" fmla="*/ 2967331 w 7239000"/>
              <a:gd name="connsiteY575" fmla="*/ 5371743 h 6595856"/>
              <a:gd name="connsiteX576" fmla="*/ 2929701 w 7239000"/>
              <a:gd name="connsiteY576" fmla="*/ 5355438 h 6595856"/>
              <a:gd name="connsiteX577" fmla="*/ 2918412 w 7239000"/>
              <a:gd name="connsiteY577" fmla="*/ 5371743 h 6595856"/>
              <a:gd name="connsiteX578" fmla="*/ 2875766 w 7239000"/>
              <a:gd name="connsiteY578" fmla="*/ 5406861 h 6595856"/>
              <a:gd name="connsiteX579" fmla="*/ 2844408 w 7239000"/>
              <a:gd name="connsiteY579" fmla="*/ 5430690 h 6595856"/>
              <a:gd name="connsiteX580" fmla="*/ 2894580 w 7239000"/>
              <a:gd name="connsiteY580" fmla="*/ 5436961 h 6595856"/>
              <a:gd name="connsiteX581" fmla="*/ 2809287 w 7239000"/>
              <a:gd name="connsiteY581" fmla="*/ 5499672 h 6595856"/>
              <a:gd name="connsiteX582" fmla="*/ 2705179 w 7239000"/>
              <a:gd name="connsiteY582" fmla="*/ 5467063 h 6595856"/>
              <a:gd name="connsiteX583" fmla="*/ 2740300 w 7239000"/>
              <a:gd name="connsiteY583" fmla="*/ 5434453 h 6595856"/>
              <a:gd name="connsiteX584" fmla="*/ 2675075 w 7239000"/>
              <a:gd name="connsiteY584" fmla="*/ 5356693 h 6595856"/>
              <a:gd name="connsiteX585" fmla="*/ 2651243 w 7239000"/>
              <a:gd name="connsiteY585" fmla="*/ 5389302 h 6595856"/>
              <a:gd name="connsiteX586" fmla="*/ 2568458 w 7239000"/>
              <a:gd name="connsiteY586" fmla="*/ 5395573 h 6595856"/>
              <a:gd name="connsiteX587" fmla="*/ 2563441 w 7239000"/>
              <a:gd name="connsiteY587" fmla="*/ 5354184 h 6595856"/>
              <a:gd name="connsiteX588" fmla="*/ 2584764 w 7239000"/>
              <a:gd name="connsiteY588" fmla="*/ 5337880 h 6595856"/>
              <a:gd name="connsiteX589" fmla="*/ 2517031 w 7239000"/>
              <a:gd name="connsiteY589" fmla="*/ 5304016 h 6595856"/>
              <a:gd name="connsiteX590" fmla="*/ 2450552 w 7239000"/>
              <a:gd name="connsiteY590" fmla="*/ 5305271 h 6595856"/>
              <a:gd name="connsiteX591" fmla="*/ 2449298 w 7239000"/>
              <a:gd name="connsiteY591" fmla="*/ 5347913 h 6595856"/>
              <a:gd name="connsiteX592" fmla="*/ 2264913 w 7239000"/>
              <a:gd name="connsiteY592" fmla="*/ 5360455 h 6595856"/>
              <a:gd name="connsiteX593" fmla="*/ 2297525 w 7239000"/>
              <a:gd name="connsiteY593" fmla="*/ 5366726 h 6595856"/>
              <a:gd name="connsiteX594" fmla="*/ 2301288 w 7239000"/>
              <a:gd name="connsiteY594" fmla="*/ 5403098 h 6595856"/>
              <a:gd name="connsiteX595" fmla="*/ 2140735 w 7239000"/>
              <a:gd name="connsiteY595" fmla="*/ 5485876 h 6595856"/>
              <a:gd name="connsiteX596" fmla="*/ 2085545 w 7239000"/>
              <a:gd name="connsiteY596" fmla="*/ 5559873 h 6595856"/>
              <a:gd name="connsiteX597" fmla="*/ 2187145 w 7239000"/>
              <a:gd name="connsiteY597" fmla="*/ 5557365 h 6595856"/>
              <a:gd name="connsiteX598" fmla="*/ 2284982 w 7239000"/>
              <a:gd name="connsiteY598" fmla="*/ 5505943 h 6595856"/>
              <a:gd name="connsiteX599" fmla="*/ 2296271 w 7239000"/>
              <a:gd name="connsiteY599" fmla="*/ 5548586 h 6595856"/>
              <a:gd name="connsiteX600" fmla="*/ 2277456 w 7239000"/>
              <a:gd name="connsiteY600" fmla="*/ 5582449 h 6595856"/>
              <a:gd name="connsiteX601" fmla="*/ 2169584 w 7239000"/>
              <a:gd name="connsiteY601" fmla="*/ 5660210 h 6595856"/>
              <a:gd name="connsiteX602" fmla="*/ 2075511 w 7239000"/>
              <a:gd name="connsiteY602" fmla="*/ 5696581 h 6595856"/>
              <a:gd name="connsiteX603" fmla="*/ 1917467 w 7239000"/>
              <a:gd name="connsiteY603" fmla="*/ 5717903 h 6595856"/>
              <a:gd name="connsiteX604" fmla="*/ 1839699 w 7239000"/>
              <a:gd name="connsiteY604" fmla="*/ 5755529 h 6595856"/>
              <a:gd name="connsiteX605" fmla="*/ 1837190 w 7239000"/>
              <a:gd name="connsiteY605" fmla="*/ 5690310 h 6595856"/>
              <a:gd name="connsiteX606" fmla="*/ 1779492 w 7239000"/>
              <a:gd name="connsiteY606" fmla="*/ 5692819 h 6595856"/>
              <a:gd name="connsiteX607" fmla="*/ 1755660 w 7239000"/>
              <a:gd name="connsiteY607" fmla="*/ 5707870 h 6595856"/>
              <a:gd name="connsiteX608" fmla="*/ 1667858 w 7239000"/>
              <a:gd name="connsiteY608" fmla="*/ 5684039 h 6595856"/>
              <a:gd name="connsiteX609" fmla="*/ 1713014 w 7239000"/>
              <a:gd name="connsiteY609" fmla="*/ 5632617 h 6595856"/>
              <a:gd name="connsiteX610" fmla="*/ 1670366 w 7239000"/>
              <a:gd name="connsiteY610" fmla="*/ 5605024 h 6595856"/>
              <a:gd name="connsiteX611" fmla="*/ 1632736 w 7239000"/>
              <a:gd name="connsiteY611" fmla="*/ 5631363 h 6595856"/>
              <a:gd name="connsiteX612" fmla="*/ 1592599 w 7239000"/>
              <a:gd name="connsiteY612" fmla="*/ 5611295 h 6595856"/>
              <a:gd name="connsiteX613" fmla="*/ 1563749 w 7239000"/>
              <a:gd name="connsiteY613" fmla="*/ 5588720 h 6595856"/>
              <a:gd name="connsiteX614" fmla="*/ 1557478 w 7239000"/>
              <a:gd name="connsiteY614" fmla="*/ 5559873 h 6595856"/>
              <a:gd name="connsiteX615" fmla="*/ 1578801 w 7239000"/>
              <a:gd name="connsiteY615" fmla="*/ 5547331 h 6595856"/>
              <a:gd name="connsiteX616" fmla="*/ 1649042 w 7239000"/>
              <a:gd name="connsiteY616" fmla="*/ 5484621 h 6595856"/>
              <a:gd name="connsiteX617" fmla="*/ 1621448 w 7239000"/>
              <a:gd name="connsiteY617" fmla="*/ 5411877 h 6595856"/>
              <a:gd name="connsiteX618" fmla="*/ 1596361 w 7239000"/>
              <a:gd name="connsiteY618" fmla="*/ 5436961 h 6595856"/>
              <a:gd name="connsiteX619" fmla="*/ 1547444 w 7239000"/>
              <a:gd name="connsiteY619" fmla="*/ 5472079 h 6595856"/>
              <a:gd name="connsiteX620" fmla="*/ 1468421 w 7239000"/>
              <a:gd name="connsiteY620" fmla="*/ 5480859 h 6595856"/>
              <a:gd name="connsiteX621" fmla="*/ 1458387 w 7239000"/>
              <a:gd name="connsiteY621" fmla="*/ 5482113 h 6595856"/>
              <a:gd name="connsiteX622" fmla="*/ 1311631 w 7239000"/>
              <a:gd name="connsiteY622" fmla="*/ 5500926 h 6595856"/>
              <a:gd name="connsiteX623" fmla="*/ 1266476 w 7239000"/>
              <a:gd name="connsiteY623" fmla="*/ 5495909 h 6595856"/>
              <a:gd name="connsiteX624" fmla="*/ 1253932 w 7239000"/>
              <a:gd name="connsiteY624" fmla="*/ 5403098 h 6595856"/>
              <a:gd name="connsiteX625" fmla="*/ 1304105 w 7239000"/>
              <a:gd name="connsiteY625" fmla="*/ 5426928 h 6595856"/>
              <a:gd name="connsiteX626" fmla="*/ 1358041 w 7239000"/>
              <a:gd name="connsiteY626" fmla="*/ 5453266 h 6595856"/>
              <a:gd name="connsiteX627" fmla="*/ 1404451 w 7239000"/>
              <a:gd name="connsiteY627" fmla="*/ 5436961 h 6595856"/>
              <a:gd name="connsiteX628" fmla="*/ 1349260 w 7239000"/>
              <a:gd name="connsiteY628" fmla="*/ 5404352 h 6595856"/>
              <a:gd name="connsiteX629" fmla="*/ 1325428 w 7239000"/>
              <a:gd name="connsiteY629" fmla="*/ 5319066 h 6595856"/>
              <a:gd name="connsiteX630" fmla="*/ 1274002 w 7239000"/>
              <a:gd name="connsiteY630" fmla="*/ 5310287 h 6595856"/>
              <a:gd name="connsiteX631" fmla="*/ 1251423 w 7239000"/>
              <a:gd name="connsiteY631" fmla="*/ 5250085 h 6595856"/>
              <a:gd name="connsiteX632" fmla="*/ 1309123 w 7239000"/>
              <a:gd name="connsiteY632" fmla="*/ 5177342 h 6595856"/>
              <a:gd name="connsiteX633" fmla="*/ 1399433 w 7239000"/>
              <a:gd name="connsiteY633" fmla="*/ 5240051 h 6595856"/>
              <a:gd name="connsiteX634" fmla="*/ 1415739 w 7239000"/>
              <a:gd name="connsiteY634" fmla="*/ 5134699 h 6595856"/>
              <a:gd name="connsiteX635" fmla="*/ 1386890 w 7239000"/>
              <a:gd name="connsiteY635" fmla="*/ 5100835 h 6595856"/>
              <a:gd name="connsiteX636" fmla="*/ 1296579 w 7239000"/>
              <a:gd name="connsiteY636" fmla="*/ 5083277 h 6595856"/>
              <a:gd name="connsiteX637" fmla="*/ 1162367 w 7239000"/>
              <a:gd name="connsiteY637" fmla="*/ 5226256 h 6595856"/>
              <a:gd name="connsiteX638" fmla="*/ 1210031 w 7239000"/>
              <a:gd name="connsiteY638" fmla="*/ 5177342 h 6595856"/>
              <a:gd name="connsiteX639" fmla="*/ 1236372 w 7239000"/>
              <a:gd name="connsiteY639" fmla="*/ 5092056 h 6595856"/>
              <a:gd name="connsiteX640" fmla="*/ 1191216 w 7239000"/>
              <a:gd name="connsiteY640" fmla="*/ 5119648 h 6595856"/>
              <a:gd name="connsiteX641" fmla="*/ 1109686 w 7239000"/>
              <a:gd name="connsiteY641" fmla="*/ 5151003 h 6595856"/>
              <a:gd name="connsiteX642" fmla="*/ 1044461 w 7239000"/>
              <a:gd name="connsiteY642" fmla="*/ 5212459 h 6595856"/>
              <a:gd name="connsiteX643" fmla="*/ 999306 w 7239000"/>
              <a:gd name="connsiteY643" fmla="*/ 5183613 h 6595856"/>
              <a:gd name="connsiteX644" fmla="*/ 975474 w 7239000"/>
              <a:gd name="connsiteY644" fmla="*/ 5093310 h 6595856"/>
              <a:gd name="connsiteX645" fmla="*/ 922792 w 7239000"/>
              <a:gd name="connsiteY645" fmla="*/ 5098327 h 6595856"/>
              <a:gd name="connsiteX646" fmla="*/ 855059 w 7239000"/>
              <a:gd name="connsiteY646" fmla="*/ 5043142 h 6595856"/>
              <a:gd name="connsiteX647" fmla="*/ 881401 w 7239000"/>
              <a:gd name="connsiteY647" fmla="*/ 5018058 h 6595856"/>
              <a:gd name="connsiteX648" fmla="*/ 895197 w 7239000"/>
              <a:gd name="connsiteY648" fmla="*/ 5021820 h 6595856"/>
              <a:gd name="connsiteX649" fmla="*/ 959168 w 7239000"/>
              <a:gd name="connsiteY649" fmla="*/ 4982940 h 6595856"/>
              <a:gd name="connsiteX650" fmla="*/ 925301 w 7239000"/>
              <a:gd name="connsiteY650" fmla="*/ 4954093 h 6595856"/>
              <a:gd name="connsiteX651" fmla="*/ 917775 w 7239000"/>
              <a:gd name="connsiteY651" fmla="*/ 4888875 h 6595856"/>
              <a:gd name="connsiteX652" fmla="*/ 947879 w 7239000"/>
              <a:gd name="connsiteY652" fmla="*/ 4841215 h 6595856"/>
              <a:gd name="connsiteX653" fmla="*/ 1008086 w 7239000"/>
              <a:gd name="connsiteY653" fmla="*/ 4826165 h 6595856"/>
              <a:gd name="connsiteX654" fmla="*/ 1030664 w 7239000"/>
              <a:gd name="connsiteY654" fmla="*/ 4837453 h 6595856"/>
              <a:gd name="connsiteX655" fmla="*/ 1038190 w 7239000"/>
              <a:gd name="connsiteY655" fmla="*/ 4788539 h 6595856"/>
              <a:gd name="connsiteX656" fmla="*/ 1141044 w 7239000"/>
              <a:gd name="connsiteY656" fmla="*/ 4701999 h 6595856"/>
              <a:gd name="connsiteX657" fmla="*/ 1221320 w 7239000"/>
              <a:gd name="connsiteY657" fmla="*/ 4681932 h 6595856"/>
              <a:gd name="connsiteX658" fmla="*/ 1255187 w 7239000"/>
              <a:gd name="connsiteY658" fmla="*/ 4609187 h 6595856"/>
              <a:gd name="connsiteX659" fmla="*/ 1156095 w 7239000"/>
              <a:gd name="connsiteY659" fmla="*/ 4537698 h 6595856"/>
              <a:gd name="connsiteX660" fmla="*/ 1044461 w 7239000"/>
              <a:gd name="connsiteY660" fmla="*/ 4566545 h 6595856"/>
              <a:gd name="connsiteX661" fmla="*/ 985508 w 7239000"/>
              <a:gd name="connsiteY661" fmla="*/ 4666881 h 6595856"/>
              <a:gd name="connsiteX662" fmla="*/ 956660 w 7239000"/>
              <a:gd name="connsiteY662" fmla="*/ 4708270 h 6595856"/>
              <a:gd name="connsiteX663" fmla="*/ 898960 w 7239000"/>
              <a:gd name="connsiteY663" fmla="*/ 4708270 h 6595856"/>
              <a:gd name="connsiteX664" fmla="*/ 902723 w 7239000"/>
              <a:gd name="connsiteY664" fmla="*/ 4683186 h 6595856"/>
              <a:gd name="connsiteX665" fmla="*/ 837500 w 7239000"/>
              <a:gd name="connsiteY665" fmla="*/ 4596645 h 6595856"/>
              <a:gd name="connsiteX666" fmla="*/ 762240 w 7239000"/>
              <a:gd name="connsiteY666" fmla="*/ 4546478 h 6595856"/>
              <a:gd name="connsiteX667" fmla="*/ 592906 w 7239000"/>
              <a:gd name="connsiteY667" fmla="*/ 4591629 h 6595856"/>
              <a:gd name="connsiteX668" fmla="*/ 566566 w 7239000"/>
              <a:gd name="connsiteY668" fmla="*/ 4581596 h 6595856"/>
              <a:gd name="connsiteX669" fmla="*/ 561549 w 7239000"/>
              <a:gd name="connsiteY669" fmla="*/ 4525156 h 6595856"/>
              <a:gd name="connsiteX670" fmla="*/ 594161 w 7239000"/>
              <a:gd name="connsiteY670" fmla="*/ 4414786 h 6595856"/>
              <a:gd name="connsiteX671" fmla="*/ 526427 w 7239000"/>
              <a:gd name="connsiteY671" fmla="*/ 4269299 h 6595856"/>
              <a:gd name="connsiteX672" fmla="*/ 476255 w 7239000"/>
              <a:gd name="connsiteY672" fmla="*/ 4245469 h 6595856"/>
              <a:gd name="connsiteX673" fmla="*/ 475001 w 7239000"/>
              <a:gd name="connsiteY673" fmla="*/ 4200318 h 6595856"/>
              <a:gd name="connsiteX674" fmla="*/ 416969 w 7239000"/>
              <a:gd name="connsiteY674" fmla="*/ 4120244 h 6595856"/>
              <a:gd name="connsiteX675" fmla="*/ 375395 w 7239000"/>
              <a:gd name="connsiteY675" fmla="*/ 4121255 h 6595856"/>
              <a:gd name="connsiteX676" fmla="*/ 374432 w 7239000"/>
              <a:gd name="connsiteY676" fmla="*/ 4119528 h 6595856"/>
              <a:gd name="connsiteX677" fmla="*/ 374013 w 7239000"/>
              <a:gd name="connsiteY677" fmla="*/ 4119947 h 6595856"/>
              <a:gd name="connsiteX678" fmla="*/ 355821 w 7239000"/>
              <a:gd name="connsiteY678" fmla="*/ 4117070 h 6595856"/>
              <a:gd name="connsiteX679" fmla="*/ 332009 w 7239000"/>
              <a:gd name="connsiteY679" fmla="*/ 4076152 h 6595856"/>
              <a:gd name="connsiteX680" fmla="*/ 365876 w 7239000"/>
              <a:gd name="connsiteY680" fmla="*/ 4028492 h 6595856"/>
              <a:gd name="connsiteX681" fmla="*/ 294379 w 7239000"/>
              <a:gd name="connsiteY681" fmla="*/ 3988358 h 6595856"/>
              <a:gd name="connsiteX682" fmla="*/ 335772 w 7239000"/>
              <a:gd name="connsiteY682" fmla="*/ 3964528 h 6595856"/>
              <a:gd name="connsiteX683" fmla="*/ 377164 w 7239000"/>
              <a:gd name="connsiteY683" fmla="*/ 3972053 h 6595856"/>
              <a:gd name="connsiteX684" fmla="*/ 402250 w 7239000"/>
              <a:gd name="connsiteY684" fmla="*/ 3960765 h 6595856"/>
              <a:gd name="connsiteX685" fmla="*/ 390961 w 7239000"/>
              <a:gd name="connsiteY685" fmla="*/ 3929410 h 6595856"/>
              <a:gd name="connsiteX686" fmla="*/ 353332 w 7239000"/>
              <a:gd name="connsiteY686" fmla="*/ 3911851 h 6595856"/>
              <a:gd name="connsiteX687" fmla="*/ 290617 w 7239000"/>
              <a:gd name="connsiteY687" fmla="*/ 3817786 h 6595856"/>
              <a:gd name="connsiteX688" fmla="*/ 285598 w 7239000"/>
              <a:gd name="connsiteY688" fmla="*/ 3746296 h 6595856"/>
              <a:gd name="connsiteX689" fmla="*/ 254241 w 7239000"/>
              <a:gd name="connsiteY689" fmla="*/ 3750059 h 6595856"/>
              <a:gd name="connsiteX690" fmla="*/ 232917 w 7239000"/>
              <a:gd name="connsiteY690" fmla="*/ 3755076 h 6595856"/>
              <a:gd name="connsiteX691" fmla="*/ 328246 w 7239000"/>
              <a:gd name="connsiteY691" fmla="*/ 3674807 h 6595856"/>
              <a:gd name="connsiteX692" fmla="*/ 335772 w 7239000"/>
              <a:gd name="connsiteY692" fmla="*/ 3746296 h 6595856"/>
              <a:gd name="connsiteX693" fmla="*/ 398488 w 7239000"/>
              <a:gd name="connsiteY693" fmla="*/ 3693620 h 6595856"/>
              <a:gd name="connsiteX694" fmla="*/ 383435 w 7239000"/>
              <a:gd name="connsiteY694" fmla="*/ 3671044 h 6595856"/>
              <a:gd name="connsiteX695" fmla="*/ 389707 w 7239000"/>
              <a:gd name="connsiteY695" fmla="*/ 3609588 h 6595856"/>
              <a:gd name="connsiteX696" fmla="*/ 409776 w 7239000"/>
              <a:gd name="connsiteY696" fmla="*/ 3541861 h 6595856"/>
              <a:gd name="connsiteX697" fmla="*/ 378418 w 7239000"/>
              <a:gd name="connsiteY697" fmla="*/ 3386340 h 6595856"/>
              <a:gd name="connsiteX698" fmla="*/ 377164 w 7239000"/>
              <a:gd name="connsiteY698" fmla="*/ 3354985 h 6595856"/>
              <a:gd name="connsiteX699" fmla="*/ 442388 w 7239000"/>
              <a:gd name="connsiteY699" fmla="*/ 3195701 h 6595856"/>
              <a:gd name="connsiteX700" fmla="*/ 485036 w 7239000"/>
              <a:gd name="connsiteY700" fmla="*/ 3134246 h 6595856"/>
              <a:gd name="connsiteX701" fmla="*/ 521410 w 7239000"/>
              <a:gd name="connsiteY701" fmla="*/ 3075298 h 6595856"/>
              <a:gd name="connsiteX702" fmla="*/ 566566 w 7239000"/>
              <a:gd name="connsiteY702" fmla="*/ 3020113 h 6595856"/>
              <a:gd name="connsiteX703" fmla="*/ 620503 w 7239000"/>
              <a:gd name="connsiteY703" fmla="*/ 2958657 h 6595856"/>
              <a:gd name="connsiteX704" fmla="*/ 747189 w 7239000"/>
              <a:gd name="connsiteY704" fmla="*/ 2811916 h 6595856"/>
              <a:gd name="connsiteX705" fmla="*/ 764748 w 7239000"/>
              <a:gd name="connsiteY705" fmla="*/ 2785577 h 6595856"/>
              <a:gd name="connsiteX706" fmla="*/ 725865 w 7239000"/>
              <a:gd name="connsiteY706" fmla="*/ 2779306 h 6595856"/>
              <a:gd name="connsiteX707" fmla="*/ 710814 w 7239000"/>
              <a:gd name="connsiteY707" fmla="*/ 2759239 h 6595856"/>
              <a:gd name="connsiteX708" fmla="*/ 723356 w 7239000"/>
              <a:gd name="connsiteY708" fmla="*/ 2737918 h 6595856"/>
              <a:gd name="connsiteX709" fmla="*/ 791089 w 7239000"/>
              <a:gd name="connsiteY709" fmla="*/ 2747951 h 6595856"/>
              <a:gd name="connsiteX710" fmla="*/ 812412 w 7239000"/>
              <a:gd name="connsiteY710" fmla="*/ 2770527 h 6595856"/>
              <a:gd name="connsiteX711" fmla="*/ 826210 w 7239000"/>
              <a:gd name="connsiteY711" fmla="*/ 2734155 h 6595856"/>
              <a:gd name="connsiteX712" fmla="*/ 917775 w 7239000"/>
              <a:gd name="connsiteY712" fmla="*/ 2618768 h 6595856"/>
              <a:gd name="connsiteX713" fmla="*/ 961676 w 7239000"/>
              <a:gd name="connsiteY713" fmla="*/ 2604972 h 6595856"/>
              <a:gd name="connsiteX714" fmla="*/ 1000560 w 7239000"/>
              <a:gd name="connsiteY714" fmla="*/ 2527211 h 6595856"/>
              <a:gd name="connsiteX715" fmla="*/ 961676 w 7239000"/>
              <a:gd name="connsiteY715" fmla="*/ 2448196 h 6595856"/>
              <a:gd name="connsiteX716" fmla="*/ 914012 w 7239000"/>
              <a:gd name="connsiteY716" fmla="*/ 2439417 h 6595856"/>
              <a:gd name="connsiteX717" fmla="*/ 906486 w 7239000"/>
              <a:gd name="connsiteY717" fmla="*/ 2464501 h 6595856"/>
              <a:gd name="connsiteX718" fmla="*/ 858822 w 7239000"/>
              <a:gd name="connsiteY718" fmla="*/ 2497111 h 6595856"/>
              <a:gd name="connsiteX719" fmla="*/ 838753 w 7239000"/>
              <a:gd name="connsiteY719" fmla="*/ 2482060 h 6595856"/>
              <a:gd name="connsiteX720" fmla="*/ 846279 w 7239000"/>
              <a:gd name="connsiteY720" fmla="*/ 2458230 h 6595856"/>
              <a:gd name="connsiteX721" fmla="*/ 1030664 w 7239000"/>
              <a:gd name="connsiteY721" fmla="*/ 2272608 h 6595856"/>
              <a:gd name="connsiteX722" fmla="*/ 1035681 w 7239000"/>
              <a:gd name="connsiteY722" fmla="*/ 2203627 h 6595856"/>
              <a:gd name="connsiteX723" fmla="*/ 1001816 w 7239000"/>
              <a:gd name="connsiteY723" fmla="*/ 2158476 h 6595856"/>
              <a:gd name="connsiteX724" fmla="*/ 1013103 w 7239000"/>
              <a:gd name="connsiteY724" fmla="*/ 2084478 h 6595856"/>
              <a:gd name="connsiteX725" fmla="*/ 1158605 w 7239000"/>
              <a:gd name="connsiteY725" fmla="*/ 1975362 h 6595856"/>
              <a:gd name="connsiteX726" fmla="*/ 1207523 w 7239000"/>
              <a:gd name="connsiteY726" fmla="*/ 1875026 h 6595856"/>
              <a:gd name="connsiteX727" fmla="*/ 1205014 w 7239000"/>
              <a:gd name="connsiteY727" fmla="*/ 1846179 h 6595856"/>
              <a:gd name="connsiteX728" fmla="*/ 1256442 w 7239000"/>
              <a:gd name="connsiteY728" fmla="*/ 1849942 h 6595856"/>
              <a:gd name="connsiteX729" fmla="*/ 1310376 w 7239000"/>
              <a:gd name="connsiteY729" fmla="*/ 1844925 h 6595856"/>
              <a:gd name="connsiteX730" fmla="*/ 1415739 w 7239000"/>
              <a:gd name="connsiteY730" fmla="*/ 1785978 h 6595856"/>
              <a:gd name="connsiteX731" fmla="*/ 1753151 w 7239000"/>
              <a:gd name="connsiteY731" fmla="*/ 1663066 h 6595856"/>
              <a:gd name="connsiteX732" fmla="*/ 1833427 w 7239000"/>
              <a:gd name="connsiteY732" fmla="*/ 1703200 h 6595856"/>
              <a:gd name="connsiteX733" fmla="*/ 1792035 w 7239000"/>
              <a:gd name="connsiteY733" fmla="*/ 1750860 h 6595856"/>
              <a:gd name="connsiteX734" fmla="*/ 1799561 w 7239000"/>
              <a:gd name="connsiteY734" fmla="*/ 1757131 h 6595856"/>
              <a:gd name="connsiteX735" fmla="*/ 1852242 w 7239000"/>
              <a:gd name="connsiteY735" fmla="*/ 1732047 h 6595856"/>
              <a:gd name="connsiteX736" fmla="*/ 1866039 w 7239000"/>
              <a:gd name="connsiteY736" fmla="*/ 1670591 h 6595856"/>
              <a:gd name="connsiteX737" fmla="*/ 1848480 w 7239000"/>
              <a:gd name="connsiteY737" fmla="*/ 1649270 h 6595856"/>
              <a:gd name="connsiteX738" fmla="*/ 1884855 w 7239000"/>
              <a:gd name="connsiteY738" fmla="*/ 1635473 h 6595856"/>
              <a:gd name="connsiteX739" fmla="*/ 2076765 w 7239000"/>
              <a:gd name="connsiteY739" fmla="*/ 1619168 h 6595856"/>
              <a:gd name="connsiteX740" fmla="*/ 2109377 w 7239000"/>
              <a:gd name="connsiteY740" fmla="*/ 1601610 h 6595856"/>
              <a:gd name="connsiteX741" fmla="*/ 2197180 w 7239000"/>
              <a:gd name="connsiteY741" fmla="*/ 1615406 h 6595856"/>
              <a:gd name="connsiteX742" fmla="*/ 2207214 w 7239000"/>
              <a:gd name="connsiteY742" fmla="*/ 1622931 h 6595856"/>
              <a:gd name="connsiteX743" fmla="*/ 2264913 w 7239000"/>
              <a:gd name="connsiteY743" fmla="*/ 1555204 h 6595856"/>
              <a:gd name="connsiteX744" fmla="*/ 2256133 w 7239000"/>
              <a:gd name="connsiteY744" fmla="*/ 1522601 h 6595856"/>
              <a:gd name="connsiteX745" fmla="*/ 2269930 w 7239000"/>
              <a:gd name="connsiteY745" fmla="*/ 1473687 h 6595856"/>
              <a:gd name="connsiteX746" fmla="*/ 2375293 w 7239000"/>
              <a:gd name="connsiteY746" fmla="*/ 1397180 h 6595856"/>
              <a:gd name="connsiteX747" fmla="*/ 2435500 w 7239000"/>
              <a:gd name="connsiteY747" fmla="*/ 1362063 h 6595856"/>
              <a:gd name="connsiteX748" fmla="*/ 2553406 w 7239000"/>
              <a:gd name="connsiteY748" fmla="*/ 1195253 h 6595856"/>
              <a:gd name="connsiteX749" fmla="*/ 2641208 w 7239000"/>
              <a:gd name="connsiteY749" fmla="*/ 1166407 h 6595856"/>
              <a:gd name="connsiteX750" fmla="*/ 2616122 w 7239000"/>
              <a:gd name="connsiteY750" fmla="*/ 1112476 h 6595856"/>
              <a:gd name="connsiteX751" fmla="*/ 2481910 w 7239000"/>
              <a:gd name="connsiteY751" fmla="*/ 1072341 h 6595856"/>
              <a:gd name="connsiteX752" fmla="*/ 2449298 w 7239000"/>
              <a:gd name="connsiteY752" fmla="*/ 1076104 h 6595856"/>
              <a:gd name="connsiteX753" fmla="*/ 2414177 w 7239000"/>
              <a:gd name="connsiteY753" fmla="*/ 1015902 h 6595856"/>
              <a:gd name="connsiteX754" fmla="*/ 2419194 w 7239000"/>
              <a:gd name="connsiteY754" fmla="*/ 965734 h 6595856"/>
              <a:gd name="connsiteX755" fmla="*/ 2356478 w 7239000"/>
              <a:gd name="connsiteY755" fmla="*/ 975768 h 6595856"/>
              <a:gd name="connsiteX756" fmla="*/ 2287491 w 7239000"/>
              <a:gd name="connsiteY756" fmla="*/ 975768 h 6595856"/>
              <a:gd name="connsiteX757" fmla="*/ 2328883 w 7239000"/>
              <a:gd name="connsiteY757" fmla="*/ 884211 h 6595856"/>
              <a:gd name="connsiteX758" fmla="*/ 2277456 w 7239000"/>
              <a:gd name="connsiteY758" fmla="*/ 854109 h 6595856"/>
              <a:gd name="connsiteX759" fmla="*/ 2213486 w 7239000"/>
              <a:gd name="connsiteY759" fmla="*/ 859127 h 6595856"/>
              <a:gd name="connsiteX760" fmla="*/ 2287491 w 7239000"/>
              <a:gd name="connsiteY760" fmla="*/ 750011 h 6595856"/>
              <a:gd name="connsiteX761" fmla="*/ 2343935 w 7239000"/>
              <a:gd name="connsiteY761" fmla="*/ 737468 h 6595856"/>
              <a:gd name="connsiteX762" fmla="*/ 2438009 w 7239000"/>
              <a:gd name="connsiteY762" fmla="*/ 847838 h 6595856"/>
              <a:gd name="connsiteX763" fmla="*/ 2438009 w 7239000"/>
              <a:gd name="connsiteY763" fmla="*/ 877940 h 6595856"/>
              <a:gd name="connsiteX764" fmla="*/ 2504488 w 7239000"/>
              <a:gd name="connsiteY764" fmla="*/ 782620 h 6595856"/>
              <a:gd name="connsiteX765" fmla="*/ 2493199 w 7239000"/>
              <a:gd name="connsiteY765" fmla="*/ 704860 h 6595856"/>
              <a:gd name="connsiteX766" fmla="*/ 2496962 w 7239000"/>
              <a:gd name="connsiteY766" fmla="*/ 654691 h 6595856"/>
              <a:gd name="connsiteX767" fmla="*/ 2599816 w 7239000"/>
              <a:gd name="connsiteY767" fmla="*/ 614558 h 6595856"/>
              <a:gd name="connsiteX768" fmla="*/ 2735282 w 7239000"/>
              <a:gd name="connsiteY768" fmla="*/ 608286 h 6595856"/>
              <a:gd name="connsiteX769" fmla="*/ 2826848 w 7239000"/>
              <a:gd name="connsiteY769" fmla="*/ 604524 h 6595856"/>
              <a:gd name="connsiteX770" fmla="*/ 2903361 w 7239000"/>
              <a:gd name="connsiteY770" fmla="*/ 594490 h 6595856"/>
              <a:gd name="connsiteX771" fmla="*/ 3141682 w 7239000"/>
              <a:gd name="connsiteY771" fmla="*/ 573169 h 6595856"/>
              <a:gd name="connsiteX772" fmla="*/ 3328575 w 7239000"/>
              <a:gd name="connsiteY772" fmla="*/ 573169 h 6595856"/>
              <a:gd name="connsiteX773" fmla="*/ 3354915 w 7239000"/>
              <a:gd name="connsiteY773" fmla="*/ 544322 h 6595856"/>
              <a:gd name="connsiteX774" fmla="*/ 3362441 w 7239000"/>
              <a:gd name="connsiteY774" fmla="*/ 336125 h 6595856"/>
              <a:gd name="connsiteX775" fmla="*/ 3372476 w 7239000"/>
              <a:gd name="connsiteY775" fmla="*/ 194400 h 6595856"/>
              <a:gd name="connsiteX776" fmla="*/ 3509196 w 7239000"/>
              <a:gd name="connsiteY776" fmla="*/ 95317 h 6595856"/>
              <a:gd name="connsiteX777" fmla="*/ 3686056 w 7239000"/>
              <a:gd name="connsiteY777" fmla="*/ 149248 h 6595856"/>
              <a:gd name="connsiteX778" fmla="*/ 3655952 w 7239000"/>
              <a:gd name="connsiteY778" fmla="*/ 189383 h 6595856"/>
              <a:gd name="connsiteX779" fmla="*/ 3662223 w 7239000"/>
              <a:gd name="connsiteY779" fmla="*/ 255855 h 6595856"/>
              <a:gd name="connsiteX780" fmla="*/ 3745009 w 7239000"/>
              <a:gd name="connsiteY780" fmla="*/ 295990 h 6595856"/>
              <a:gd name="connsiteX781" fmla="*/ 3916850 w 7239000"/>
              <a:gd name="connsiteY781" fmla="*/ 312294 h 6595856"/>
              <a:gd name="connsiteX782" fmla="*/ 3994618 w 7239000"/>
              <a:gd name="connsiteY782" fmla="*/ 227009 h 6595856"/>
              <a:gd name="connsiteX783" fmla="*/ 3997126 w 7239000"/>
              <a:gd name="connsiteY783" fmla="*/ 185620 h 6595856"/>
              <a:gd name="connsiteX784" fmla="*/ 4081166 w 7239000"/>
              <a:gd name="connsiteY784" fmla="*/ 262127 h 6595856"/>
              <a:gd name="connsiteX785" fmla="*/ 4078657 w 7239000"/>
              <a:gd name="connsiteY785" fmla="*/ 302261 h 6595856"/>
              <a:gd name="connsiteX786" fmla="*/ 4054825 w 7239000"/>
              <a:gd name="connsiteY786" fmla="*/ 352430 h 6595856"/>
              <a:gd name="connsiteX787" fmla="*/ 4061096 w 7239000"/>
              <a:gd name="connsiteY787" fmla="*/ 425174 h 6595856"/>
              <a:gd name="connsiteX788" fmla="*/ 4168968 w 7239000"/>
              <a:gd name="connsiteY788" fmla="*/ 334870 h 6595856"/>
              <a:gd name="connsiteX789" fmla="*/ 4210360 w 7239000"/>
              <a:gd name="connsiteY789" fmla="*/ 349921 h 6595856"/>
              <a:gd name="connsiteX790" fmla="*/ 4246736 w 7239000"/>
              <a:gd name="connsiteY790" fmla="*/ 240805 h 6595856"/>
              <a:gd name="connsiteX791" fmla="*/ 4295654 w 7239000"/>
              <a:gd name="connsiteY791" fmla="*/ 95317 h 6595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</a:cxnLst>
            <a:rect l="l" t="t" r="r" b="b"/>
            <a:pathLst>
              <a:path w="7239000" h="6595856">
                <a:moveTo>
                  <a:pt x="4320712" y="6449269"/>
                </a:moveTo>
                <a:cubicBezTo>
                  <a:pt x="4335464" y="6448011"/>
                  <a:pt x="4349334" y="6449347"/>
                  <a:pt x="4360932" y="6453749"/>
                </a:cubicBezTo>
                <a:cubicBezTo>
                  <a:pt x="4389771" y="6465067"/>
                  <a:pt x="4399802" y="6491476"/>
                  <a:pt x="4379740" y="6516628"/>
                </a:cubicBezTo>
                <a:cubicBezTo>
                  <a:pt x="4363440" y="6539265"/>
                  <a:pt x="4345887" y="6560644"/>
                  <a:pt x="4315794" y="6568189"/>
                </a:cubicBezTo>
                <a:cubicBezTo>
                  <a:pt x="4300748" y="6573220"/>
                  <a:pt x="4286956" y="6584538"/>
                  <a:pt x="4265641" y="6595856"/>
                </a:cubicBezTo>
                <a:cubicBezTo>
                  <a:pt x="4244326" y="6569447"/>
                  <a:pt x="4223010" y="6543037"/>
                  <a:pt x="4201696" y="6517885"/>
                </a:cubicBezTo>
                <a:cubicBezTo>
                  <a:pt x="4224264" y="6480158"/>
                  <a:pt x="4276456" y="6453041"/>
                  <a:pt x="4320712" y="6449269"/>
                </a:cubicBezTo>
                <a:close/>
                <a:moveTo>
                  <a:pt x="4508728" y="6344768"/>
                </a:moveTo>
                <a:cubicBezTo>
                  <a:pt x="4509979" y="6344768"/>
                  <a:pt x="4512480" y="6346022"/>
                  <a:pt x="4512480" y="6346022"/>
                </a:cubicBezTo>
                <a:cubicBezTo>
                  <a:pt x="4513730" y="6348529"/>
                  <a:pt x="4514980" y="6352289"/>
                  <a:pt x="4514980" y="6354795"/>
                </a:cubicBezTo>
                <a:cubicBezTo>
                  <a:pt x="4512480" y="6357303"/>
                  <a:pt x="4512480" y="6357303"/>
                  <a:pt x="4512480" y="6357303"/>
                </a:cubicBezTo>
                <a:cubicBezTo>
                  <a:pt x="4496226" y="6372343"/>
                  <a:pt x="4478723" y="6388637"/>
                  <a:pt x="4461220" y="6403678"/>
                </a:cubicBezTo>
                <a:cubicBezTo>
                  <a:pt x="4448718" y="6413706"/>
                  <a:pt x="4437466" y="6430000"/>
                  <a:pt x="4417462" y="6417466"/>
                </a:cubicBezTo>
                <a:cubicBezTo>
                  <a:pt x="4417462" y="6412452"/>
                  <a:pt x="4417462" y="6406185"/>
                  <a:pt x="4419963" y="6403678"/>
                </a:cubicBezTo>
                <a:cubicBezTo>
                  <a:pt x="4448718" y="6383624"/>
                  <a:pt x="4478723" y="6364823"/>
                  <a:pt x="4508728" y="6344768"/>
                </a:cubicBezTo>
                <a:close/>
                <a:moveTo>
                  <a:pt x="4669010" y="6286397"/>
                </a:moveTo>
                <a:cubicBezTo>
                  <a:pt x="4718772" y="6289791"/>
                  <a:pt x="4758322" y="6346691"/>
                  <a:pt x="4736349" y="6394953"/>
                </a:cubicBezTo>
                <a:cubicBezTo>
                  <a:pt x="4718772" y="6433814"/>
                  <a:pt x="4692406" y="6468914"/>
                  <a:pt x="4667295" y="6504014"/>
                </a:cubicBezTo>
                <a:cubicBezTo>
                  <a:pt x="4647206" y="6531592"/>
                  <a:pt x="4617074" y="6540367"/>
                  <a:pt x="4584428" y="6541620"/>
                </a:cubicBezTo>
                <a:cubicBezTo>
                  <a:pt x="4527930" y="6542874"/>
                  <a:pt x="4482730" y="6501507"/>
                  <a:pt x="4487752" y="6446349"/>
                </a:cubicBezTo>
                <a:cubicBezTo>
                  <a:pt x="4490263" y="6416264"/>
                  <a:pt x="4504074" y="6387432"/>
                  <a:pt x="4512862" y="6357347"/>
                </a:cubicBezTo>
                <a:lnTo>
                  <a:pt x="4515374" y="6354839"/>
                </a:lnTo>
                <a:cubicBezTo>
                  <a:pt x="4549274" y="6313472"/>
                  <a:pt x="4599496" y="6300936"/>
                  <a:pt x="4647206" y="6288400"/>
                </a:cubicBezTo>
                <a:cubicBezTo>
                  <a:pt x="4654583" y="6286520"/>
                  <a:pt x="4661900" y="6285913"/>
                  <a:pt x="4669010" y="6286397"/>
                </a:cubicBezTo>
                <a:close/>
                <a:moveTo>
                  <a:pt x="4318330" y="6171599"/>
                </a:moveTo>
                <a:cubicBezTo>
                  <a:pt x="4333182" y="6170639"/>
                  <a:pt x="4346993" y="6172285"/>
                  <a:pt x="4358294" y="6176986"/>
                </a:cubicBezTo>
                <a:cubicBezTo>
                  <a:pt x="4384662" y="6188270"/>
                  <a:pt x="4395962" y="6214599"/>
                  <a:pt x="4378384" y="6238421"/>
                </a:cubicBezTo>
                <a:cubicBezTo>
                  <a:pt x="4364572" y="6255973"/>
                  <a:pt x="4345738" y="6271018"/>
                  <a:pt x="4326904" y="6283556"/>
                </a:cubicBezTo>
                <a:cubicBezTo>
                  <a:pt x="4309326" y="6296094"/>
                  <a:pt x="4289235" y="6303616"/>
                  <a:pt x="4261612" y="6318661"/>
                </a:cubicBezTo>
                <a:cubicBezTo>
                  <a:pt x="4240266" y="6291079"/>
                  <a:pt x="4217666" y="6264750"/>
                  <a:pt x="4196320" y="6238421"/>
                </a:cubicBezTo>
                <a:cubicBezTo>
                  <a:pt x="4219862" y="6200808"/>
                  <a:pt x="4273776" y="6174479"/>
                  <a:pt x="4318330" y="6171599"/>
                </a:cubicBezTo>
                <a:close/>
                <a:moveTo>
                  <a:pt x="4490118" y="6131305"/>
                </a:moveTo>
                <a:cubicBezTo>
                  <a:pt x="4506483" y="6163878"/>
                  <a:pt x="4520330" y="6191440"/>
                  <a:pt x="4534176" y="6219001"/>
                </a:cubicBezTo>
                <a:cubicBezTo>
                  <a:pt x="4497672" y="6226518"/>
                  <a:pt x="4483825" y="6221507"/>
                  <a:pt x="4471237" y="6198956"/>
                </a:cubicBezTo>
                <a:cubicBezTo>
                  <a:pt x="4457390" y="6175153"/>
                  <a:pt x="4459908" y="6163878"/>
                  <a:pt x="4490118" y="6131305"/>
                </a:cubicBezTo>
                <a:close/>
                <a:moveTo>
                  <a:pt x="2534919" y="6021419"/>
                </a:moveTo>
                <a:cubicBezTo>
                  <a:pt x="2567573" y="6017663"/>
                  <a:pt x="2586411" y="6033941"/>
                  <a:pt x="2587667" y="6063994"/>
                </a:cubicBezTo>
                <a:cubicBezTo>
                  <a:pt x="2587667" y="6106568"/>
                  <a:pt x="2536175" y="6167926"/>
                  <a:pt x="2494730" y="6175439"/>
                </a:cubicBezTo>
                <a:cubicBezTo>
                  <a:pt x="2463333" y="6180448"/>
                  <a:pt x="2443239" y="6164169"/>
                  <a:pt x="2441983" y="6132865"/>
                </a:cubicBezTo>
                <a:cubicBezTo>
                  <a:pt x="2439471" y="6082777"/>
                  <a:pt x="2485939" y="6027680"/>
                  <a:pt x="2534919" y="6021419"/>
                </a:cubicBezTo>
                <a:close/>
                <a:moveTo>
                  <a:pt x="4412279" y="5904788"/>
                </a:moveTo>
                <a:cubicBezTo>
                  <a:pt x="4417270" y="5904788"/>
                  <a:pt x="4429748" y="5915934"/>
                  <a:pt x="4428500" y="5919649"/>
                </a:cubicBezTo>
                <a:cubicBezTo>
                  <a:pt x="4426004" y="5938227"/>
                  <a:pt x="4412279" y="5943181"/>
                  <a:pt x="4392315" y="5938227"/>
                </a:cubicBezTo>
                <a:cubicBezTo>
                  <a:pt x="4389820" y="5920888"/>
                  <a:pt x="4391067" y="5906026"/>
                  <a:pt x="4412279" y="5904788"/>
                </a:cubicBezTo>
                <a:close/>
                <a:moveTo>
                  <a:pt x="4374547" y="5857949"/>
                </a:moveTo>
                <a:cubicBezTo>
                  <a:pt x="4375798" y="5860474"/>
                  <a:pt x="4377050" y="5864262"/>
                  <a:pt x="4378302" y="5868050"/>
                </a:cubicBezTo>
                <a:cubicBezTo>
                  <a:pt x="4352016" y="5881940"/>
                  <a:pt x="4324478" y="5895829"/>
                  <a:pt x="4286927" y="5914770"/>
                </a:cubicBezTo>
                <a:cubicBezTo>
                  <a:pt x="4309458" y="5869313"/>
                  <a:pt x="4342002" y="5861737"/>
                  <a:pt x="4374547" y="5857949"/>
                </a:cubicBezTo>
                <a:close/>
                <a:moveTo>
                  <a:pt x="4508836" y="5811878"/>
                </a:moveTo>
                <a:cubicBezTo>
                  <a:pt x="4500073" y="5858500"/>
                  <a:pt x="4495065" y="5861020"/>
                  <a:pt x="4451248" y="5838339"/>
                </a:cubicBezTo>
                <a:cubicBezTo>
                  <a:pt x="4470026" y="5829518"/>
                  <a:pt x="4487554" y="5821958"/>
                  <a:pt x="4508836" y="5811878"/>
                </a:cubicBezTo>
                <a:close/>
                <a:moveTo>
                  <a:pt x="2574675" y="5746739"/>
                </a:moveTo>
                <a:cubicBezTo>
                  <a:pt x="2600509" y="5747799"/>
                  <a:pt x="2616985" y="5768975"/>
                  <a:pt x="2615103" y="5802858"/>
                </a:cubicBezTo>
                <a:cubicBezTo>
                  <a:pt x="2612592" y="5848035"/>
                  <a:pt x="2553589" y="5903252"/>
                  <a:pt x="2508395" y="5903252"/>
                </a:cubicBezTo>
                <a:cubicBezTo>
                  <a:pt x="2479522" y="5903252"/>
                  <a:pt x="2459436" y="5880663"/>
                  <a:pt x="2466968" y="5849290"/>
                </a:cubicBezTo>
                <a:cubicBezTo>
                  <a:pt x="2478267" y="5805368"/>
                  <a:pt x="2503374" y="5770230"/>
                  <a:pt x="2546056" y="5752661"/>
                </a:cubicBezTo>
                <a:cubicBezTo>
                  <a:pt x="2556414" y="5748269"/>
                  <a:pt x="2566064" y="5746386"/>
                  <a:pt x="2574675" y="5746739"/>
                </a:cubicBezTo>
                <a:close/>
                <a:moveTo>
                  <a:pt x="2095473" y="5707450"/>
                </a:moveTo>
                <a:cubicBezTo>
                  <a:pt x="2081677" y="5736349"/>
                  <a:pt x="2066627" y="5763992"/>
                  <a:pt x="2037781" y="5777813"/>
                </a:cubicBezTo>
                <a:cubicBezTo>
                  <a:pt x="2010190" y="5790378"/>
                  <a:pt x="1997648" y="5785352"/>
                  <a:pt x="1982598" y="5753940"/>
                </a:cubicBezTo>
                <a:cubicBezTo>
                  <a:pt x="2020223" y="5737606"/>
                  <a:pt x="2057848" y="5722527"/>
                  <a:pt x="2095473" y="5707450"/>
                </a:cubicBezTo>
                <a:close/>
                <a:moveTo>
                  <a:pt x="3034823" y="5596878"/>
                </a:moveTo>
                <a:cubicBezTo>
                  <a:pt x="3053638" y="5603154"/>
                  <a:pt x="3078725" y="5606920"/>
                  <a:pt x="3100049" y="5616962"/>
                </a:cubicBezTo>
                <a:cubicBezTo>
                  <a:pt x="3137679" y="5635790"/>
                  <a:pt x="3148968" y="5672191"/>
                  <a:pt x="3125135" y="5707337"/>
                </a:cubicBezTo>
                <a:cubicBezTo>
                  <a:pt x="3093777" y="5755035"/>
                  <a:pt x="3056147" y="5798967"/>
                  <a:pt x="2995939" y="5816540"/>
                </a:cubicBezTo>
                <a:cubicBezTo>
                  <a:pt x="2979632" y="5820306"/>
                  <a:pt x="2964580" y="5835369"/>
                  <a:pt x="2950783" y="5846665"/>
                </a:cubicBezTo>
                <a:cubicBezTo>
                  <a:pt x="2924442" y="5868004"/>
                  <a:pt x="2911898" y="5871770"/>
                  <a:pt x="2890575" y="5849176"/>
                </a:cubicBezTo>
                <a:cubicBezTo>
                  <a:pt x="2856707" y="5811520"/>
                  <a:pt x="2825349" y="5772608"/>
                  <a:pt x="2796499" y="5732441"/>
                </a:cubicBezTo>
                <a:cubicBezTo>
                  <a:pt x="2782702" y="5714868"/>
                  <a:pt x="2788973" y="5696040"/>
                  <a:pt x="2812806" y="5675956"/>
                </a:cubicBezTo>
                <a:cubicBezTo>
                  <a:pt x="2852944" y="5642066"/>
                  <a:pt x="2899355" y="5621983"/>
                  <a:pt x="2950783" y="5610686"/>
                </a:cubicBezTo>
                <a:cubicBezTo>
                  <a:pt x="2975870" y="5604410"/>
                  <a:pt x="3002211" y="5601899"/>
                  <a:pt x="3034823" y="5596878"/>
                </a:cubicBezTo>
                <a:close/>
                <a:moveTo>
                  <a:pt x="3383694" y="5497058"/>
                </a:moveTo>
                <a:cubicBezTo>
                  <a:pt x="3446459" y="5497058"/>
                  <a:pt x="3500438" y="5549745"/>
                  <a:pt x="3501693" y="5612468"/>
                </a:cubicBezTo>
                <a:cubicBezTo>
                  <a:pt x="3502948" y="5666410"/>
                  <a:pt x="3456502" y="5712825"/>
                  <a:pt x="3401268" y="5712825"/>
                </a:cubicBezTo>
                <a:cubicBezTo>
                  <a:pt x="3335992" y="5712825"/>
                  <a:pt x="3280758" y="5660138"/>
                  <a:pt x="3280758" y="5594906"/>
                </a:cubicBezTo>
                <a:cubicBezTo>
                  <a:pt x="3279503" y="5540964"/>
                  <a:pt x="3325949" y="5497058"/>
                  <a:pt x="3383694" y="5497058"/>
                </a:cubicBezTo>
                <a:close/>
                <a:moveTo>
                  <a:pt x="3130539" y="5414129"/>
                </a:moveTo>
                <a:cubicBezTo>
                  <a:pt x="3155769" y="5414129"/>
                  <a:pt x="3172168" y="5430477"/>
                  <a:pt x="3183521" y="5446824"/>
                </a:cubicBezTo>
                <a:cubicBezTo>
                  <a:pt x="3169645" y="5465687"/>
                  <a:pt x="3158292" y="5480777"/>
                  <a:pt x="3143154" y="5500897"/>
                </a:cubicBezTo>
                <a:cubicBezTo>
                  <a:pt x="3128017" y="5485807"/>
                  <a:pt x="3112879" y="5473232"/>
                  <a:pt x="3101526" y="5458142"/>
                </a:cubicBezTo>
                <a:cubicBezTo>
                  <a:pt x="3096480" y="5451854"/>
                  <a:pt x="3095219" y="5435507"/>
                  <a:pt x="3099003" y="5429220"/>
                </a:cubicBezTo>
                <a:cubicBezTo>
                  <a:pt x="3105310" y="5421675"/>
                  <a:pt x="3119186" y="5414129"/>
                  <a:pt x="3130539" y="5414129"/>
                </a:cubicBezTo>
                <a:close/>
                <a:moveTo>
                  <a:pt x="5817566" y="5388420"/>
                </a:moveTo>
                <a:cubicBezTo>
                  <a:pt x="5823410" y="5388177"/>
                  <a:pt x="5829212" y="5388707"/>
                  <a:pt x="5834839" y="5390121"/>
                </a:cubicBezTo>
                <a:cubicBezTo>
                  <a:pt x="5857344" y="5395150"/>
                  <a:pt x="5874848" y="5419033"/>
                  <a:pt x="5866096" y="5439146"/>
                </a:cubicBezTo>
                <a:cubicBezTo>
                  <a:pt x="5854843" y="5466802"/>
                  <a:pt x="5842340" y="5496971"/>
                  <a:pt x="5813582" y="5513313"/>
                </a:cubicBezTo>
                <a:cubicBezTo>
                  <a:pt x="5774824" y="5534682"/>
                  <a:pt x="5736064" y="5513313"/>
                  <a:pt x="5734814" y="5469315"/>
                </a:cubicBezTo>
                <a:cubicBezTo>
                  <a:pt x="5733718" y="5429719"/>
                  <a:pt x="5776659" y="5390122"/>
                  <a:pt x="5817566" y="5388420"/>
                </a:cubicBezTo>
                <a:close/>
                <a:moveTo>
                  <a:pt x="3015127" y="5373642"/>
                </a:moveTo>
                <a:cubicBezTo>
                  <a:pt x="3043960" y="5371129"/>
                  <a:pt x="3065272" y="5392489"/>
                  <a:pt x="3065272" y="5411337"/>
                </a:cubicBezTo>
                <a:cubicBezTo>
                  <a:pt x="3065272" y="5441492"/>
                  <a:pt x="3027663" y="5467879"/>
                  <a:pt x="3000083" y="5455314"/>
                </a:cubicBezTo>
                <a:cubicBezTo>
                  <a:pt x="2993815" y="5452801"/>
                  <a:pt x="2988800" y="5450288"/>
                  <a:pt x="2983786" y="5446519"/>
                </a:cubicBezTo>
                <a:cubicBezTo>
                  <a:pt x="2967488" y="5433953"/>
                  <a:pt x="2942415" y="5420132"/>
                  <a:pt x="2956205" y="5400029"/>
                </a:cubicBezTo>
                <a:cubicBezTo>
                  <a:pt x="2966234" y="5383694"/>
                  <a:pt x="2993815" y="5374899"/>
                  <a:pt x="3015127" y="5373642"/>
                </a:cubicBezTo>
                <a:close/>
                <a:moveTo>
                  <a:pt x="6416600" y="5254212"/>
                </a:moveTo>
                <a:cubicBezTo>
                  <a:pt x="6436408" y="5258106"/>
                  <a:pt x="6448435" y="5274389"/>
                  <a:pt x="6448435" y="5299875"/>
                </a:cubicBezTo>
                <a:cubicBezTo>
                  <a:pt x="6448435" y="5350219"/>
                  <a:pt x="6405674" y="5399304"/>
                  <a:pt x="6356624" y="5409373"/>
                </a:cubicBezTo>
                <a:cubicBezTo>
                  <a:pt x="6326440" y="5415666"/>
                  <a:pt x="6303801" y="5398046"/>
                  <a:pt x="6303801" y="5367839"/>
                </a:cubicBezTo>
                <a:cubicBezTo>
                  <a:pt x="6302543" y="5321272"/>
                  <a:pt x="6349078" y="5264635"/>
                  <a:pt x="6394354" y="5254566"/>
                </a:cubicBezTo>
                <a:cubicBezTo>
                  <a:pt x="6402530" y="5252993"/>
                  <a:pt x="6409998" y="5252915"/>
                  <a:pt x="6416600" y="5254212"/>
                </a:cubicBezTo>
                <a:close/>
                <a:moveTo>
                  <a:pt x="573910" y="4819810"/>
                </a:moveTo>
                <a:cubicBezTo>
                  <a:pt x="578922" y="4825953"/>
                  <a:pt x="583934" y="4833325"/>
                  <a:pt x="588944" y="4840696"/>
                </a:cubicBezTo>
                <a:cubicBezTo>
                  <a:pt x="586438" y="4841925"/>
                  <a:pt x="583934" y="4843153"/>
                  <a:pt x="582680" y="4844382"/>
                </a:cubicBezTo>
                <a:cubicBezTo>
                  <a:pt x="576417" y="4838239"/>
                  <a:pt x="571405" y="4832096"/>
                  <a:pt x="565141" y="4825953"/>
                </a:cubicBezTo>
                <a:cubicBezTo>
                  <a:pt x="567647" y="4824725"/>
                  <a:pt x="570153" y="4822267"/>
                  <a:pt x="573910" y="4819810"/>
                </a:cubicBezTo>
                <a:close/>
                <a:moveTo>
                  <a:pt x="727016" y="4749650"/>
                </a:moveTo>
                <a:cubicBezTo>
                  <a:pt x="760785" y="4752150"/>
                  <a:pt x="787051" y="4780895"/>
                  <a:pt x="787051" y="4815889"/>
                </a:cubicBezTo>
                <a:cubicBezTo>
                  <a:pt x="785800" y="4845885"/>
                  <a:pt x="763288" y="4865882"/>
                  <a:pt x="732018" y="4865882"/>
                </a:cubicBezTo>
                <a:cubicBezTo>
                  <a:pt x="694498" y="4865882"/>
                  <a:pt x="665730" y="4837136"/>
                  <a:pt x="666981" y="4800892"/>
                </a:cubicBezTo>
                <a:cubicBezTo>
                  <a:pt x="668232" y="4768397"/>
                  <a:pt x="693246" y="4748400"/>
                  <a:pt x="727016" y="4749650"/>
                </a:cubicBezTo>
                <a:close/>
                <a:moveTo>
                  <a:pt x="7239000" y="4731949"/>
                </a:moveTo>
                <a:lnTo>
                  <a:pt x="7239000" y="4942384"/>
                </a:lnTo>
                <a:lnTo>
                  <a:pt x="7216436" y="4937379"/>
                </a:lnTo>
                <a:cubicBezTo>
                  <a:pt x="7174881" y="4919191"/>
                  <a:pt x="7144596" y="4878122"/>
                  <a:pt x="7144596" y="4832123"/>
                </a:cubicBezTo>
                <a:cubicBezTo>
                  <a:pt x="7143657" y="4786125"/>
                  <a:pt x="7166664" y="4752096"/>
                  <a:pt x="7204110" y="4737957"/>
                </a:cubicBezTo>
                <a:close/>
                <a:moveTo>
                  <a:pt x="7225434" y="4140840"/>
                </a:moveTo>
                <a:lnTo>
                  <a:pt x="7239000" y="4142745"/>
                </a:lnTo>
                <a:lnTo>
                  <a:pt x="7239000" y="4357265"/>
                </a:lnTo>
                <a:lnTo>
                  <a:pt x="7206450" y="4354971"/>
                </a:lnTo>
                <a:cubicBezTo>
                  <a:pt x="7192736" y="4351256"/>
                  <a:pt x="7179413" y="4344764"/>
                  <a:pt x="7167188" y="4335379"/>
                </a:cubicBezTo>
                <a:cubicBezTo>
                  <a:pt x="7140856" y="4316610"/>
                  <a:pt x="7140856" y="4316610"/>
                  <a:pt x="7122048" y="4317861"/>
                </a:cubicBezTo>
                <a:cubicBezTo>
                  <a:pt x="7122048" y="4294087"/>
                  <a:pt x="7123301" y="4274066"/>
                  <a:pt x="7122048" y="4254044"/>
                </a:cubicBezTo>
                <a:cubicBezTo>
                  <a:pt x="7119539" y="4231521"/>
                  <a:pt x="7123301" y="4212751"/>
                  <a:pt x="7145872" y="4198987"/>
                </a:cubicBezTo>
                <a:cubicBezTo>
                  <a:pt x="7155902" y="4192730"/>
                  <a:pt x="7164680" y="4181468"/>
                  <a:pt x="7170948" y="4171457"/>
                </a:cubicBezTo>
                <a:cubicBezTo>
                  <a:pt x="7185054" y="4148934"/>
                  <a:pt x="7204098" y="4140487"/>
                  <a:pt x="7225434" y="4140840"/>
                </a:cubicBezTo>
                <a:close/>
                <a:moveTo>
                  <a:pt x="376198" y="4122693"/>
                </a:moveTo>
                <a:lnTo>
                  <a:pt x="438444" y="4162123"/>
                </a:lnTo>
                <a:cubicBezTo>
                  <a:pt x="411145" y="4165882"/>
                  <a:pt x="401496" y="4164707"/>
                  <a:pt x="388847" y="4145387"/>
                </a:cubicBezTo>
                <a:close/>
                <a:moveTo>
                  <a:pt x="375395" y="4121255"/>
                </a:moveTo>
                <a:lnTo>
                  <a:pt x="376198" y="4122693"/>
                </a:lnTo>
                <a:lnTo>
                  <a:pt x="373979" y="4121289"/>
                </a:lnTo>
                <a:close/>
                <a:moveTo>
                  <a:pt x="373634" y="4121070"/>
                </a:moveTo>
                <a:lnTo>
                  <a:pt x="373979" y="4121289"/>
                </a:lnTo>
                <a:lnTo>
                  <a:pt x="373402" y="4121303"/>
                </a:lnTo>
                <a:close/>
                <a:moveTo>
                  <a:pt x="374013" y="4119947"/>
                </a:moveTo>
                <a:lnTo>
                  <a:pt x="374656" y="4120049"/>
                </a:lnTo>
                <a:lnTo>
                  <a:pt x="373634" y="4121070"/>
                </a:lnTo>
                <a:lnTo>
                  <a:pt x="373178" y="4120780"/>
                </a:lnTo>
                <a:close/>
                <a:moveTo>
                  <a:pt x="2149760" y="3832350"/>
                </a:moveTo>
                <a:cubicBezTo>
                  <a:pt x="2142158" y="3833631"/>
                  <a:pt x="2134557" y="3836190"/>
                  <a:pt x="2126955" y="3838750"/>
                </a:cubicBezTo>
                <a:cubicBezTo>
                  <a:pt x="2128222" y="3841309"/>
                  <a:pt x="2129489" y="3845148"/>
                  <a:pt x="2130756" y="3847708"/>
                </a:cubicBezTo>
                <a:cubicBezTo>
                  <a:pt x="2137090" y="3845148"/>
                  <a:pt x="2144692" y="3841309"/>
                  <a:pt x="2152294" y="3837469"/>
                </a:cubicBezTo>
                <a:cubicBezTo>
                  <a:pt x="2151027" y="3836190"/>
                  <a:pt x="2151027" y="3833631"/>
                  <a:pt x="2149760" y="3832350"/>
                </a:cubicBezTo>
                <a:close/>
                <a:moveTo>
                  <a:pt x="128315" y="3719870"/>
                </a:moveTo>
                <a:cubicBezTo>
                  <a:pt x="141780" y="3722870"/>
                  <a:pt x="150809" y="3736122"/>
                  <a:pt x="157855" y="3760075"/>
                </a:cubicBezTo>
                <a:cubicBezTo>
                  <a:pt x="160360" y="3768842"/>
                  <a:pt x="166625" y="3776357"/>
                  <a:pt x="170384" y="3785124"/>
                </a:cubicBezTo>
                <a:cubicBezTo>
                  <a:pt x="179153" y="3806415"/>
                  <a:pt x="190428" y="3826454"/>
                  <a:pt x="196692" y="3848997"/>
                </a:cubicBezTo>
                <a:cubicBezTo>
                  <a:pt x="202956" y="3877803"/>
                  <a:pt x="206716" y="3906609"/>
                  <a:pt x="228014" y="3930405"/>
                </a:cubicBezTo>
                <a:cubicBezTo>
                  <a:pt x="238035" y="3940424"/>
                  <a:pt x="235530" y="3942929"/>
                  <a:pt x="212980" y="3966725"/>
                </a:cubicBezTo>
                <a:cubicBezTo>
                  <a:pt x="179153" y="3912871"/>
                  <a:pt x="120272" y="3884065"/>
                  <a:pt x="106491" y="3820191"/>
                </a:cubicBezTo>
                <a:cubicBezTo>
                  <a:pt x="46354" y="3843988"/>
                  <a:pt x="46354" y="3843988"/>
                  <a:pt x="0" y="3790134"/>
                </a:cubicBezTo>
                <a:cubicBezTo>
                  <a:pt x="30068" y="3770095"/>
                  <a:pt x="57630" y="3748804"/>
                  <a:pt x="87697" y="3731270"/>
                </a:cubicBezTo>
                <a:cubicBezTo>
                  <a:pt x="97407" y="3725634"/>
                  <a:pt x="105864" y="3721955"/>
                  <a:pt x="113282" y="3720272"/>
                </a:cubicBezTo>
                <a:cubicBezTo>
                  <a:pt x="118846" y="3719010"/>
                  <a:pt x="123827" y="3718870"/>
                  <a:pt x="128315" y="3719870"/>
                </a:cubicBezTo>
                <a:close/>
                <a:moveTo>
                  <a:pt x="159907" y="3495459"/>
                </a:moveTo>
                <a:cubicBezTo>
                  <a:pt x="206305" y="3492960"/>
                  <a:pt x="251448" y="3535455"/>
                  <a:pt x="253956" y="3581700"/>
                </a:cubicBezTo>
                <a:cubicBezTo>
                  <a:pt x="256463" y="3626695"/>
                  <a:pt x="222607" y="3661692"/>
                  <a:pt x="177464" y="3662941"/>
                </a:cubicBezTo>
                <a:cubicBezTo>
                  <a:pt x="129812" y="3664191"/>
                  <a:pt x="87177" y="3625446"/>
                  <a:pt x="84669" y="3577951"/>
                </a:cubicBezTo>
                <a:cubicBezTo>
                  <a:pt x="82161" y="3531705"/>
                  <a:pt x="113510" y="3497959"/>
                  <a:pt x="159907" y="3495459"/>
                </a:cubicBezTo>
                <a:close/>
                <a:moveTo>
                  <a:pt x="634168" y="2774248"/>
                </a:moveTo>
                <a:cubicBezTo>
                  <a:pt x="645509" y="2789272"/>
                  <a:pt x="655590" y="2798035"/>
                  <a:pt x="659370" y="2809302"/>
                </a:cubicBezTo>
                <a:cubicBezTo>
                  <a:pt x="661890" y="2813058"/>
                  <a:pt x="648030" y="2828081"/>
                  <a:pt x="640469" y="2829333"/>
                </a:cubicBezTo>
                <a:cubicBezTo>
                  <a:pt x="624088" y="2831837"/>
                  <a:pt x="612749" y="2820570"/>
                  <a:pt x="614007" y="2805547"/>
                </a:cubicBezTo>
                <a:cubicBezTo>
                  <a:pt x="614007" y="2796783"/>
                  <a:pt x="624088" y="2789272"/>
                  <a:pt x="634168" y="2774248"/>
                </a:cubicBezTo>
                <a:close/>
                <a:moveTo>
                  <a:pt x="7164298" y="2759051"/>
                </a:moveTo>
                <a:cubicBezTo>
                  <a:pt x="7175454" y="2761440"/>
                  <a:pt x="7188444" y="2772053"/>
                  <a:pt x="7208170" y="2791783"/>
                </a:cubicBezTo>
                <a:cubicBezTo>
                  <a:pt x="7175606" y="2831867"/>
                  <a:pt x="7143042" y="2871951"/>
                  <a:pt x="7107974" y="2915793"/>
                </a:cubicBezTo>
                <a:cubicBezTo>
                  <a:pt x="7129266" y="2919551"/>
                  <a:pt x="7145548" y="2923309"/>
                  <a:pt x="7165586" y="2927068"/>
                </a:cubicBezTo>
                <a:cubicBezTo>
                  <a:pt x="7168092" y="2919551"/>
                  <a:pt x="7170597" y="2912036"/>
                  <a:pt x="7173101" y="2900762"/>
                </a:cubicBezTo>
                <a:cubicBezTo>
                  <a:pt x="7189384" y="2905773"/>
                  <a:pt x="7204413" y="2910784"/>
                  <a:pt x="7223199" y="2918299"/>
                </a:cubicBezTo>
                <a:cubicBezTo>
                  <a:pt x="7179364" y="2984689"/>
                  <a:pt x="7106722" y="3000973"/>
                  <a:pt x="7050361" y="3046069"/>
                </a:cubicBezTo>
                <a:cubicBezTo>
                  <a:pt x="7039089" y="3034795"/>
                  <a:pt x="7032826" y="3027279"/>
                  <a:pt x="7027817" y="3021016"/>
                </a:cubicBezTo>
                <a:cubicBezTo>
                  <a:pt x="7011536" y="3002226"/>
                  <a:pt x="7014040" y="2988447"/>
                  <a:pt x="7034080" y="2974668"/>
                </a:cubicBezTo>
                <a:cubicBezTo>
                  <a:pt x="7046604" y="2965900"/>
                  <a:pt x="7056622" y="2954626"/>
                  <a:pt x="7071652" y="2939594"/>
                </a:cubicBezTo>
                <a:cubicBezTo>
                  <a:pt x="7029069" y="2902015"/>
                  <a:pt x="6987738" y="2868193"/>
                  <a:pt x="6941398" y="2828109"/>
                </a:cubicBezTo>
                <a:cubicBezTo>
                  <a:pt x="6956427" y="2825603"/>
                  <a:pt x="6965194" y="2823098"/>
                  <a:pt x="6972708" y="2821845"/>
                </a:cubicBezTo>
                <a:cubicBezTo>
                  <a:pt x="7031574" y="2813077"/>
                  <a:pt x="7090439" y="2809319"/>
                  <a:pt x="7139284" y="2767982"/>
                </a:cubicBezTo>
                <a:cubicBezTo>
                  <a:pt x="7144294" y="2763598"/>
                  <a:pt x="7148912" y="2760701"/>
                  <a:pt x="7153570" y="2759370"/>
                </a:cubicBezTo>
                <a:cubicBezTo>
                  <a:pt x="7157064" y="2758372"/>
                  <a:pt x="7160579" y="2758254"/>
                  <a:pt x="7164298" y="2759051"/>
                </a:cubicBezTo>
                <a:close/>
                <a:moveTo>
                  <a:pt x="6581274" y="2723570"/>
                </a:moveTo>
                <a:cubicBezTo>
                  <a:pt x="6563632" y="2743615"/>
                  <a:pt x="6553552" y="2747374"/>
                  <a:pt x="6532131" y="2728582"/>
                </a:cubicBezTo>
                <a:cubicBezTo>
                  <a:pt x="6551032" y="2727329"/>
                  <a:pt x="6561113" y="2726076"/>
                  <a:pt x="6581274" y="2723570"/>
                </a:cubicBezTo>
                <a:close/>
                <a:moveTo>
                  <a:pt x="7212094" y="2712820"/>
                </a:moveTo>
                <a:cubicBezTo>
                  <a:pt x="7225738" y="2733988"/>
                  <a:pt x="7233182" y="2742704"/>
                  <a:pt x="7231940" y="2743949"/>
                </a:cubicBezTo>
                <a:cubicBezTo>
                  <a:pt x="7226980" y="2750175"/>
                  <a:pt x="7219537" y="2755156"/>
                  <a:pt x="7212094" y="2758891"/>
                </a:cubicBezTo>
                <a:cubicBezTo>
                  <a:pt x="7209614" y="2758891"/>
                  <a:pt x="7200931" y="2748930"/>
                  <a:pt x="7200931" y="2743949"/>
                </a:cubicBezTo>
                <a:cubicBezTo>
                  <a:pt x="7200931" y="2735233"/>
                  <a:pt x="7207133" y="2727762"/>
                  <a:pt x="7212094" y="2712820"/>
                </a:cubicBezTo>
                <a:close/>
                <a:moveTo>
                  <a:pt x="6913212" y="2660042"/>
                </a:moveTo>
                <a:cubicBezTo>
                  <a:pt x="6927000" y="2657534"/>
                  <a:pt x="6938281" y="2662548"/>
                  <a:pt x="6942040" y="2677589"/>
                </a:cubicBezTo>
                <a:cubicBezTo>
                  <a:pt x="6948308" y="2703911"/>
                  <a:pt x="6915720" y="2742766"/>
                  <a:pt x="6880624" y="2741513"/>
                </a:cubicBezTo>
                <a:cubicBezTo>
                  <a:pt x="6876863" y="2735246"/>
                  <a:pt x="6868090" y="2726472"/>
                  <a:pt x="6866836" y="2716445"/>
                </a:cubicBezTo>
                <a:cubicBezTo>
                  <a:pt x="6863076" y="2693883"/>
                  <a:pt x="6890652" y="2662548"/>
                  <a:pt x="6913212" y="2660042"/>
                </a:cubicBezTo>
                <a:close/>
                <a:moveTo>
                  <a:pt x="702100" y="2572303"/>
                </a:moveTo>
                <a:cubicBezTo>
                  <a:pt x="724675" y="2573552"/>
                  <a:pt x="739725" y="2589794"/>
                  <a:pt x="740979" y="2611034"/>
                </a:cubicBezTo>
                <a:cubicBezTo>
                  <a:pt x="740979" y="2632273"/>
                  <a:pt x="727184" y="2646017"/>
                  <a:pt x="704610" y="2644767"/>
                </a:cubicBezTo>
                <a:cubicBezTo>
                  <a:pt x="683289" y="2643518"/>
                  <a:pt x="666984" y="2627276"/>
                  <a:pt x="665730" y="2606036"/>
                </a:cubicBezTo>
                <a:cubicBezTo>
                  <a:pt x="665730" y="2584796"/>
                  <a:pt x="680779" y="2572303"/>
                  <a:pt x="702100" y="2572303"/>
                </a:cubicBezTo>
                <a:close/>
                <a:moveTo>
                  <a:pt x="7157188" y="2436331"/>
                </a:moveTo>
                <a:cubicBezTo>
                  <a:pt x="7170536" y="2434879"/>
                  <a:pt x="7184255" y="2434957"/>
                  <a:pt x="7198366" y="2436526"/>
                </a:cubicBezTo>
                <a:cubicBezTo>
                  <a:pt x="7237249" y="2441548"/>
                  <a:pt x="7248538" y="2474185"/>
                  <a:pt x="7222198" y="2504311"/>
                </a:cubicBezTo>
                <a:cubicBezTo>
                  <a:pt x="7207146" y="2521885"/>
                  <a:pt x="7187078" y="2535693"/>
                  <a:pt x="7168262" y="2548246"/>
                </a:cubicBezTo>
                <a:cubicBezTo>
                  <a:pt x="7154464" y="2558288"/>
                  <a:pt x="7139412" y="2564565"/>
                  <a:pt x="7120598" y="2574607"/>
                </a:cubicBezTo>
                <a:cubicBezTo>
                  <a:pt x="7086732" y="2559543"/>
                  <a:pt x="7072934" y="2524396"/>
                  <a:pt x="7046593" y="2491759"/>
                </a:cubicBezTo>
                <a:cubicBezTo>
                  <a:pt x="7080460" y="2458808"/>
                  <a:pt x="7117148" y="2440684"/>
                  <a:pt x="7157188" y="2436331"/>
                </a:cubicBezTo>
                <a:close/>
                <a:moveTo>
                  <a:pt x="7148299" y="2153263"/>
                </a:moveTo>
                <a:cubicBezTo>
                  <a:pt x="7172173" y="2154519"/>
                  <a:pt x="7194788" y="2180891"/>
                  <a:pt x="7185993" y="2202240"/>
                </a:cubicBezTo>
                <a:cubicBezTo>
                  <a:pt x="7173428" y="2232381"/>
                  <a:pt x="7159607" y="2262520"/>
                  <a:pt x="7129452" y="2278847"/>
                </a:cubicBezTo>
                <a:cubicBezTo>
                  <a:pt x="7120656" y="2282614"/>
                  <a:pt x="7111861" y="2283870"/>
                  <a:pt x="7106834" y="2285125"/>
                </a:cubicBezTo>
                <a:cubicBezTo>
                  <a:pt x="7062858" y="2283870"/>
                  <a:pt x="7042754" y="2244939"/>
                  <a:pt x="7060346" y="2206008"/>
                </a:cubicBezTo>
                <a:cubicBezTo>
                  <a:pt x="7072910" y="2177124"/>
                  <a:pt x="7116887" y="2150751"/>
                  <a:pt x="7148299" y="2153263"/>
                </a:cubicBezTo>
                <a:close/>
                <a:moveTo>
                  <a:pt x="1118567" y="1926260"/>
                </a:moveTo>
                <a:cubicBezTo>
                  <a:pt x="1121077" y="1925002"/>
                  <a:pt x="1134888" y="1940098"/>
                  <a:pt x="1132378" y="1945130"/>
                </a:cubicBezTo>
                <a:cubicBezTo>
                  <a:pt x="1128610" y="1956452"/>
                  <a:pt x="1121077" y="1971548"/>
                  <a:pt x="1111033" y="1975322"/>
                </a:cubicBezTo>
                <a:cubicBezTo>
                  <a:pt x="1092199" y="1981611"/>
                  <a:pt x="1072110" y="1981611"/>
                  <a:pt x="1049511" y="1984127"/>
                </a:cubicBezTo>
                <a:cubicBezTo>
                  <a:pt x="1041978" y="1962741"/>
                  <a:pt x="1049511" y="1953936"/>
                  <a:pt x="1064577" y="1947646"/>
                </a:cubicBezTo>
                <a:cubicBezTo>
                  <a:pt x="1083410" y="1941356"/>
                  <a:pt x="1100988" y="1931292"/>
                  <a:pt x="1118567" y="1926260"/>
                </a:cubicBezTo>
                <a:close/>
                <a:moveTo>
                  <a:pt x="1374473" y="1649057"/>
                </a:moveTo>
                <a:cubicBezTo>
                  <a:pt x="1386998" y="1647807"/>
                  <a:pt x="1404531" y="1652804"/>
                  <a:pt x="1410794" y="1661550"/>
                </a:cubicBezTo>
                <a:cubicBezTo>
                  <a:pt x="1422066" y="1677792"/>
                  <a:pt x="1405784" y="1690286"/>
                  <a:pt x="1394513" y="1700281"/>
                </a:cubicBezTo>
                <a:cubicBezTo>
                  <a:pt x="1390755" y="1705279"/>
                  <a:pt x="1384493" y="1709027"/>
                  <a:pt x="1379484" y="1710276"/>
                </a:cubicBezTo>
                <a:cubicBezTo>
                  <a:pt x="1351931" y="1714024"/>
                  <a:pt x="1324376" y="1717773"/>
                  <a:pt x="1293065" y="1721520"/>
                </a:cubicBezTo>
                <a:cubicBezTo>
                  <a:pt x="1313104" y="1685289"/>
                  <a:pt x="1331891" y="1651555"/>
                  <a:pt x="1374473" y="1649057"/>
                </a:cubicBezTo>
                <a:close/>
                <a:moveTo>
                  <a:pt x="2201388" y="1553267"/>
                </a:moveTo>
                <a:cubicBezTo>
                  <a:pt x="2204145" y="1552933"/>
                  <a:pt x="2207352" y="1553484"/>
                  <a:pt x="2211106" y="1555061"/>
                </a:cubicBezTo>
                <a:cubicBezTo>
                  <a:pt x="2214859" y="1556322"/>
                  <a:pt x="2219865" y="1565153"/>
                  <a:pt x="2218613" y="1568937"/>
                </a:cubicBezTo>
                <a:cubicBezTo>
                  <a:pt x="2213608" y="1584075"/>
                  <a:pt x="2202346" y="1582813"/>
                  <a:pt x="2186079" y="1576506"/>
                </a:cubicBezTo>
                <a:cubicBezTo>
                  <a:pt x="2188895" y="1563261"/>
                  <a:pt x="2193118" y="1554273"/>
                  <a:pt x="2201388" y="1553267"/>
                </a:cubicBezTo>
                <a:close/>
                <a:moveTo>
                  <a:pt x="1659858" y="1499383"/>
                </a:moveTo>
                <a:cubicBezTo>
                  <a:pt x="1682106" y="1503597"/>
                  <a:pt x="1702095" y="1520452"/>
                  <a:pt x="1716922" y="1549946"/>
                </a:cubicBezTo>
                <a:cubicBezTo>
                  <a:pt x="1656675" y="1592397"/>
                  <a:pt x="1592661" y="1616119"/>
                  <a:pt x="1521118" y="1638593"/>
                </a:cubicBezTo>
                <a:cubicBezTo>
                  <a:pt x="1522373" y="1599888"/>
                  <a:pt x="1523628" y="1569923"/>
                  <a:pt x="1557518" y="1549946"/>
                </a:cubicBezTo>
                <a:cubicBezTo>
                  <a:pt x="1575090" y="1539961"/>
                  <a:pt x="1587642" y="1523730"/>
                  <a:pt x="1605213" y="1512493"/>
                </a:cubicBezTo>
                <a:cubicBezTo>
                  <a:pt x="1615882" y="1505626"/>
                  <a:pt x="1626550" y="1501256"/>
                  <a:pt x="1636964" y="1499384"/>
                </a:cubicBezTo>
                <a:cubicBezTo>
                  <a:pt x="1644775" y="1497979"/>
                  <a:pt x="1652442" y="1497979"/>
                  <a:pt x="1659858" y="1499383"/>
                </a:cubicBezTo>
                <a:close/>
                <a:moveTo>
                  <a:pt x="1909106" y="1480020"/>
                </a:moveTo>
                <a:cubicBezTo>
                  <a:pt x="1921094" y="1480313"/>
                  <a:pt x="1930069" y="1491343"/>
                  <a:pt x="1929124" y="1507303"/>
                </a:cubicBezTo>
                <a:cubicBezTo>
                  <a:pt x="1929124" y="1531085"/>
                  <a:pt x="1905189" y="1558621"/>
                  <a:pt x="1881253" y="1562375"/>
                </a:cubicBezTo>
                <a:cubicBezTo>
                  <a:pt x="1862357" y="1564879"/>
                  <a:pt x="1849760" y="1553614"/>
                  <a:pt x="1853539" y="1534840"/>
                </a:cubicBezTo>
                <a:cubicBezTo>
                  <a:pt x="1858578" y="1511058"/>
                  <a:pt x="1874954" y="1493534"/>
                  <a:pt x="1896370" y="1483520"/>
                </a:cubicBezTo>
                <a:cubicBezTo>
                  <a:pt x="1900780" y="1481017"/>
                  <a:pt x="1905110" y="1479921"/>
                  <a:pt x="1909106" y="1480020"/>
                </a:cubicBezTo>
                <a:close/>
                <a:moveTo>
                  <a:pt x="2153856" y="1256958"/>
                </a:moveTo>
                <a:cubicBezTo>
                  <a:pt x="2168387" y="1255761"/>
                  <a:pt x="2182017" y="1257095"/>
                  <a:pt x="2193297" y="1261487"/>
                </a:cubicBezTo>
                <a:cubicBezTo>
                  <a:pt x="2223377" y="1272780"/>
                  <a:pt x="2232150" y="1294111"/>
                  <a:pt x="2213351" y="1319207"/>
                </a:cubicBezTo>
                <a:cubicBezTo>
                  <a:pt x="2198310" y="1338029"/>
                  <a:pt x="2178257" y="1354341"/>
                  <a:pt x="2158204" y="1369398"/>
                </a:cubicBezTo>
                <a:cubicBezTo>
                  <a:pt x="2143164" y="1379437"/>
                  <a:pt x="2125617" y="1385711"/>
                  <a:pt x="2099297" y="1398259"/>
                </a:cubicBezTo>
                <a:cubicBezTo>
                  <a:pt x="2077991" y="1373163"/>
                  <a:pt x="2057937" y="1346812"/>
                  <a:pt x="2037884" y="1321717"/>
                </a:cubicBezTo>
                <a:cubicBezTo>
                  <a:pt x="2058563" y="1286896"/>
                  <a:pt x="2110264" y="1260545"/>
                  <a:pt x="2153856" y="1256958"/>
                </a:cubicBezTo>
                <a:close/>
                <a:moveTo>
                  <a:pt x="5858698" y="1246220"/>
                </a:moveTo>
                <a:cubicBezTo>
                  <a:pt x="5866130" y="1265121"/>
                  <a:pt x="5872322" y="1276462"/>
                  <a:pt x="5880991" y="1295363"/>
                </a:cubicBezTo>
                <a:cubicBezTo>
                  <a:pt x="5842598" y="1289062"/>
                  <a:pt x="5842598" y="1289062"/>
                  <a:pt x="5858698" y="1246220"/>
                </a:cubicBezTo>
                <a:close/>
                <a:moveTo>
                  <a:pt x="2357879" y="1201401"/>
                </a:moveTo>
                <a:cubicBezTo>
                  <a:pt x="2389177" y="1201401"/>
                  <a:pt x="2417972" y="1232645"/>
                  <a:pt x="2417972" y="1265140"/>
                </a:cubicBezTo>
                <a:cubicBezTo>
                  <a:pt x="2417972" y="1295136"/>
                  <a:pt x="2396689" y="1317632"/>
                  <a:pt x="2365391" y="1316382"/>
                </a:cubicBezTo>
                <a:cubicBezTo>
                  <a:pt x="2330336" y="1316382"/>
                  <a:pt x="2302794" y="1288886"/>
                  <a:pt x="2302794" y="1256392"/>
                </a:cubicBezTo>
                <a:cubicBezTo>
                  <a:pt x="2302794" y="1222647"/>
                  <a:pt x="2325328" y="1200150"/>
                  <a:pt x="2357879" y="1201401"/>
                </a:cubicBezTo>
                <a:close/>
                <a:moveTo>
                  <a:pt x="5931493" y="1157637"/>
                </a:moveTo>
                <a:cubicBezTo>
                  <a:pt x="5937694" y="1160150"/>
                  <a:pt x="5941415" y="1165177"/>
                  <a:pt x="5950098" y="1172715"/>
                </a:cubicBezTo>
                <a:cubicBezTo>
                  <a:pt x="5941415" y="1177741"/>
                  <a:pt x="5935214" y="1184024"/>
                  <a:pt x="5932733" y="1182767"/>
                </a:cubicBezTo>
                <a:cubicBezTo>
                  <a:pt x="5926531" y="1177741"/>
                  <a:pt x="5922810" y="1171459"/>
                  <a:pt x="5917848" y="1165177"/>
                </a:cubicBezTo>
                <a:cubicBezTo>
                  <a:pt x="5922810" y="1162664"/>
                  <a:pt x="5927771" y="1156381"/>
                  <a:pt x="5931493" y="1157637"/>
                </a:cubicBezTo>
                <a:close/>
                <a:moveTo>
                  <a:pt x="5995682" y="1123364"/>
                </a:moveTo>
                <a:cubicBezTo>
                  <a:pt x="5996937" y="1158685"/>
                  <a:pt x="5996937" y="1158685"/>
                  <a:pt x="5959312" y="1157424"/>
                </a:cubicBezTo>
                <a:cubicBezTo>
                  <a:pt x="5974362" y="1143547"/>
                  <a:pt x="5985650" y="1133456"/>
                  <a:pt x="5995682" y="1123364"/>
                </a:cubicBezTo>
                <a:close/>
                <a:moveTo>
                  <a:pt x="2129859" y="975844"/>
                </a:moveTo>
                <a:cubicBezTo>
                  <a:pt x="2153710" y="972098"/>
                  <a:pt x="2173794" y="993325"/>
                  <a:pt x="2173794" y="1018298"/>
                </a:cubicBezTo>
                <a:cubicBezTo>
                  <a:pt x="2173794" y="1043272"/>
                  <a:pt x="2137391" y="1094467"/>
                  <a:pt x="2113541" y="1101958"/>
                </a:cubicBezTo>
                <a:cubicBezTo>
                  <a:pt x="2107264" y="1104456"/>
                  <a:pt x="2098477" y="1105704"/>
                  <a:pt x="2095967" y="1105704"/>
                </a:cubicBezTo>
                <a:cubicBezTo>
                  <a:pt x="2053288" y="1105704"/>
                  <a:pt x="2029437" y="1070742"/>
                  <a:pt x="2045756" y="1034531"/>
                </a:cubicBezTo>
                <a:cubicBezTo>
                  <a:pt x="2062074" y="998320"/>
                  <a:pt x="2092201" y="980838"/>
                  <a:pt x="2129859" y="975844"/>
                </a:cubicBezTo>
                <a:close/>
                <a:moveTo>
                  <a:pt x="5068402" y="869976"/>
                </a:moveTo>
                <a:cubicBezTo>
                  <a:pt x="5057135" y="869976"/>
                  <a:pt x="5043364" y="871228"/>
                  <a:pt x="5030844" y="871228"/>
                </a:cubicBezTo>
                <a:cubicBezTo>
                  <a:pt x="5013318" y="906276"/>
                  <a:pt x="5014568" y="906276"/>
                  <a:pt x="5040859" y="922548"/>
                </a:cubicBezTo>
                <a:cubicBezTo>
                  <a:pt x="5050874" y="927554"/>
                  <a:pt x="5062142" y="932562"/>
                  <a:pt x="5067150" y="941324"/>
                </a:cubicBezTo>
                <a:cubicBezTo>
                  <a:pt x="5078418" y="961351"/>
                  <a:pt x="5098448" y="960099"/>
                  <a:pt x="5110968" y="952589"/>
                </a:cubicBezTo>
                <a:cubicBezTo>
                  <a:pt x="5120984" y="946330"/>
                  <a:pt x="5123487" y="927554"/>
                  <a:pt x="5128495" y="917541"/>
                </a:cubicBezTo>
                <a:cubicBezTo>
                  <a:pt x="5104708" y="898766"/>
                  <a:pt x="5087180" y="884997"/>
                  <a:pt x="5068402" y="869976"/>
                </a:cubicBezTo>
                <a:close/>
                <a:moveTo>
                  <a:pt x="3175615" y="291013"/>
                </a:moveTo>
                <a:cubicBezTo>
                  <a:pt x="3222005" y="291013"/>
                  <a:pt x="3263379" y="333489"/>
                  <a:pt x="3262125" y="378464"/>
                </a:cubicBezTo>
                <a:cubicBezTo>
                  <a:pt x="3262125" y="415942"/>
                  <a:pt x="3227020" y="448422"/>
                  <a:pt x="3189407" y="448422"/>
                </a:cubicBezTo>
                <a:cubicBezTo>
                  <a:pt x="3144271" y="447173"/>
                  <a:pt x="3104151" y="409697"/>
                  <a:pt x="3102897" y="367220"/>
                </a:cubicBezTo>
                <a:cubicBezTo>
                  <a:pt x="3102897" y="327243"/>
                  <a:pt x="3136749" y="291013"/>
                  <a:pt x="3175615" y="291013"/>
                </a:cubicBezTo>
                <a:close/>
                <a:moveTo>
                  <a:pt x="4380946" y="0"/>
                </a:moveTo>
                <a:lnTo>
                  <a:pt x="4380950" y="0"/>
                </a:lnTo>
                <a:lnTo>
                  <a:pt x="4396313" y="13951"/>
                </a:lnTo>
                <a:cubicBezTo>
                  <a:pt x="4397881" y="19438"/>
                  <a:pt x="4395999" y="25709"/>
                  <a:pt x="4390982" y="32607"/>
                </a:cubicBezTo>
                <a:cubicBezTo>
                  <a:pt x="4380948" y="43895"/>
                  <a:pt x="4368404" y="53928"/>
                  <a:pt x="4358370" y="66470"/>
                </a:cubicBezTo>
                <a:cubicBezTo>
                  <a:pt x="4345827" y="85283"/>
                  <a:pt x="4347082" y="107859"/>
                  <a:pt x="4364642" y="121656"/>
                </a:cubicBezTo>
                <a:cubicBezTo>
                  <a:pt x="4370914" y="126672"/>
                  <a:pt x="4382202" y="130435"/>
                  <a:pt x="4389728" y="127927"/>
                </a:cubicBezTo>
                <a:cubicBezTo>
                  <a:pt x="4426103" y="120401"/>
                  <a:pt x="4462478" y="110368"/>
                  <a:pt x="4497600" y="99080"/>
                </a:cubicBezTo>
                <a:cubicBezTo>
                  <a:pt x="4516414" y="94063"/>
                  <a:pt x="4525194" y="100334"/>
                  <a:pt x="4530212" y="115384"/>
                </a:cubicBezTo>
                <a:cubicBezTo>
                  <a:pt x="4537738" y="135452"/>
                  <a:pt x="4547772" y="155519"/>
                  <a:pt x="4551535" y="175586"/>
                </a:cubicBezTo>
                <a:cubicBezTo>
                  <a:pt x="4552790" y="188128"/>
                  <a:pt x="4545264" y="201925"/>
                  <a:pt x="4541500" y="216975"/>
                </a:cubicBezTo>
                <a:cubicBezTo>
                  <a:pt x="4564078" y="238296"/>
                  <a:pt x="4587910" y="254600"/>
                  <a:pt x="4621776" y="233279"/>
                </a:cubicBezTo>
                <a:cubicBezTo>
                  <a:pt x="4646863" y="218229"/>
                  <a:pt x="4654390" y="221991"/>
                  <a:pt x="4669440" y="249584"/>
                </a:cubicBezTo>
                <a:cubicBezTo>
                  <a:pt x="4683238" y="273413"/>
                  <a:pt x="4693272" y="297244"/>
                  <a:pt x="4727140" y="299752"/>
                </a:cubicBezTo>
                <a:cubicBezTo>
                  <a:pt x="4724632" y="323583"/>
                  <a:pt x="4717105" y="342395"/>
                  <a:pt x="4697036" y="354937"/>
                </a:cubicBezTo>
                <a:cubicBezTo>
                  <a:pt x="4669440" y="371242"/>
                  <a:pt x="4655643" y="397582"/>
                  <a:pt x="4658152" y="430189"/>
                </a:cubicBezTo>
                <a:cubicBezTo>
                  <a:pt x="4661916" y="496661"/>
                  <a:pt x="4666932" y="563134"/>
                  <a:pt x="4671950" y="628353"/>
                </a:cubicBezTo>
                <a:cubicBezTo>
                  <a:pt x="4710834" y="648421"/>
                  <a:pt x="4748464" y="668488"/>
                  <a:pt x="4787346" y="688556"/>
                </a:cubicBezTo>
                <a:cubicBezTo>
                  <a:pt x="4822468" y="707368"/>
                  <a:pt x="4857589" y="713640"/>
                  <a:pt x="4898981" y="713640"/>
                </a:cubicBezTo>
                <a:cubicBezTo>
                  <a:pt x="4954172" y="713640"/>
                  <a:pt x="5009361" y="727436"/>
                  <a:pt x="5057025" y="761299"/>
                </a:cubicBezTo>
                <a:cubicBezTo>
                  <a:pt x="5039464" y="780112"/>
                  <a:pt x="5025668" y="796417"/>
                  <a:pt x="5010616" y="812722"/>
                </a:cubicBezTo>
                <a:cubicBezTo>
                  <a:pt x="5013124" y="815229"/>
                  <a:pt x="5015634" y="817738"/>
                  <a:pt x="5016886" y="820247"/>
                </a:cubicBezTo>
                <a:cubicBezTo>
                  <a:pt x="5048246" y="808959"/>
                  <a:pt x="5078348" y="797671"/>
                  <a:pt x="5110962" y="783875"/>
                </a:cubicBezTo>
                <a:cubicBezTo>
                  <a:pt x="5117232" y="795163"/>
                  <a:pt x="5123504" y="806450"/>
                  <a:pt x="5131030" y="817738"/>
                </a:cubicBezTo>
                <a:cubicBezTo>
                  <a:pt x="5136048" y="815229"/>
                  <a:pt x="5142319" y="813976"/>
                  <a:pt x="5146082" y="810213"/>
                </a:cubicBezTo>
                <a:cubicBezTo>
                  <a:pt x="5181203" y="781367"/>
                  <a:pt x="5179948" y="781367"/>
                  <a:pt x="5218832" y="807704"/>
                </a:cubicBezTo>
                <a:cubicBezTo>
                  <a:pt x="5225104" y="811467"/>
                  <a:pt x="5232629" y="813976"/>
                  <a:pt x="5240156" y="813976"/>
                </a:cubicBezTo>
                <a:cubicBezTo>
                  <a:pt x="5286566" y="811467"/>
                  <a:pt x="5321686" y="831534"/>
                  <a:pt x="5346772" y="876685"/>
                </a:cubicBezTo>
                <a:cubicBezTo>
                  <a:pt x="5363080" y="859127"/>
                  <a:pt x="5375622" y="842822"/>
                  <a:pt x="5390674" y="829026"/>
                </a:cubicBezTo>
                <a:cubicBezTo>
                  <a:pt x="5429558" y="791400"/>
                  <a:pt x="5463425" y="797671"/>
                  <a:pt x="5486002" y="846585"/>
                </a:cubicBezTo>
                <a:cubicBezTo>
                  <a:pt x="5487256" y="849093"/>
                  <a:pt x="5488512" y="851602"/>
                  <a:pt x="5489765" y="854109"/>
                </a:cubicBezTo>
                <a:cubicBezTo>
                  <a:pt x="5511089" y="900516"/>
                  <a:pt x="5521122" y="903024"/>
                  <a:pt x="5562516" y="871669"/>
                </a:cubicBezTo>
                <a:cubicBezTo>
                  <a:pt x="5590110" y="849093"/>
                  <a:pt x="5590110" y="849093"/>
                  <a:pt x="5631504" y="845330"/>
                </a:cubicBezTo>
                <a:cubicBezTo>
                  <a:pt x="5640284" y="881702"/>
                  <a:pt x="5650318" y="918074"/>
                  <a:pt x="5661606" y="959463"/>
                </a:cubicBezTo>
                <a:cubicBezTo>
                  <a:pt x="5645302" y="959463"/>
                  <a:pt x="5634012" y="959463"/>
                  <a:pt x="5620215" y="959463"/>
                </a:cubicBezTo>
                <a:cubicBezTo>
                  <a:pt x="5617706" y="968242"/>
                  <a:pt x="5615197" y="975768"/>
                  <a:pt x="5613942" y="984548"/>
                </a:cubicBezTo>
                <a:cubicBezTo>
                  <a:pt x="5606417" y="1020919"/>
                  <a:pt x="5592620" y="1033461"/>
                  <a:pt x="5560006" y="1020919"/>
                </a:cubicBezTo>
                <a:cubicBezTo>
                  <a:pt x="5523631" y="1005868"/>
                  <a:pt x="5503562" y="1020919"/>
                  <a:pt x="5483494" y="1051019"/>
                </a:cubicBezTo>
                <a:cubicBezTo>
                  <a:pt x="5493528" y="1057290"/>
                  <a:pt x="5503562" y="1063562"/>
                  <a:pt x="5513598" y="1068579"/>
                </a:cubicBezTo>
                <a:cubicBezTo>
                  <a:pt x="5533666" y="1079867"/>
                  <a:pt x="5554990" y="1088646"/>
                  <a:pt x="5575060" y="1099934"/>
                </a:cubicBezTo>
                <a:cubicBezTo>
                  <a:pt x="5601400" y="1114985"/>
                  <a:pt x="5611435" y="1109967"/>
                  <a:pt x="5622724" y="1081121"/>
                </a:cubicBezTo>
                <a:cubicBezTo>
                  <a:pt x="5626486" y="1068579"/>
                  <a:pt x="5631504" y="1053528"/>
                  <a:pt x="5641538" y="1044749"/>
                </a:cubicBezTo>
                <a:cubicBezTo>
                  <a:pt x="5647809" y="1037224"/>
                  <a:pt x="5662861" y="1033461"/>
                  <a:pt x="5672896" y="1034715"/>
                </a:cubicBezTo>
                <a:cubicBezTo>
                  <a:pt x="5677914" y="1035970"/>
                  <a:pt x="5681676" y="1052274"/>
                  <a:pt x="5684184" y="1062308"/>
                </a:cubicBezTo>
                <a:cubicBezTo>
                  <a:pt x="5685438" y="1069833"/>
                  <a:pt x="5680421" y="1077358"/>
                  <a:pt x="5680421" y="1084884"/>
                </a:cubicBezTo>
                <a:cubicBezTo>
                  <a:pt x="5677914" y="1116238"/>
                  <a:pt x="5675404" y="1147594"/>
                  <a:pt x="5715543" y="1163899"/>
                </a:cubicBezTo>
                <a:cubicBezTo>
                  <a:pt x="5701746" y="1178949"/>
                  <a:pt x="5690456" y="1191491"/>
                  <a:pt x="5680421" y="1202779"/>
                </a:cubicBezTo>
                <a:cubicBezTo>
                  <a:pt x="5681676" y="1205287"/>
                  <a:pt x="5681676" y="1207796"/>
                  <a:pt x="5682930" y="1209050"/>
                </a:cubicBezTo>
                <a:cubicBezTo>
                  <a:pt x="5705508" y="1202779"/>
                  <a:pt x="5726832" y="1195253"/>
                  <a:pt x="5749410" y="1187729"/>
                </a:cubicBezTo>
                <a:cubicBezTo>
                  <a:pt x="5753172" y="1165153"/>
                  <a:pt x="5756935" y="1142577"/>
                  <a:pt x="5760698" y="1113731"/>
                </a:cubicBezTo>
                <a:cubicBezTo>
                  <a:pt x="5783276" y="1117493"/>
                  <a:pt x="5802091" y="1118747"/>
                  <a:pt x="5820906" y="1121256"/>
                </a:cubicBezTo>
                <a:cubicBezTo>
                  <a:pt x="5832194" y="1098680"/>
                  <a:pt x="5843483" y="1076104"/>
                  <a:pt x="5854772" y="1052274"/>
                </a:cubicBezTo>
                <a:cubicBezTo>
                  <a:pt x="5886130" y="1061054"/>
                  <a:pt x="5912470" y="1068579"/>
                  <a:pt x="5937556" y="1076104"/>
                </a:cubicBezTo>
                <a:cubicBezTo>
                  <a:pt x="5935048" y="1127527"/>
                  <a:pt x="5912470" y="1157628"/>
                  <a:pt x="5864806" y="1167661"/>
                </a:cubicBezTo>
                <a:cubicBezTo>
                  <a:pt x="5839720" y="1171424"/>
                  <a:pt x="5828431" y="1181458"/>
                  <a:pt x="5820906" y="1206542"/>
                </a:cubicBezTo>
                <a:cubicBezTo>
                  <a:pt x="5809616" y="1251693"/>
                  <a:pt x="5795819" y="1256710"/>
                  <a:pt x="5749410" y="1241659"/>
                </a:cubicBezTo>
                <a:cubicBezTo>
                  <a:pt x="5719305" y="1231626"/>
                  <a:pt x="5681676" y="1254201"/>
                  <a:pt x="5671641" y="1286811"/>
                </a:cubicBezTo>
                <a:cubicBezTo>
                  <a:pt x="5662861" y="1314403"/>
                  <a:pt x="5684184" y="1354537"/>
                  <a:pt x="5713034" y="1360809"/>
                </a:cubicBezTo>
                <a:cubicBezTo>
                  <a:pt x="5734357" y="1364571"/>
                  <a:pt x="5756935" y="1363317"/>
                  <a:pt x="5778258" y="1362063"/>
                </a:cubicBezTo>
                <a:cubicBezTo>
                  <a:pt x="5798328" y="1360809"/>
                  <a:pt x="5818396" y="1355792"/>
                  <a:pt x="5838466" y="1353283"/>
                </a:cubicBezTo>
                <a:cubicBezTo>
                  <a:pt x="5869824" y="1349521"/>
                  <a:pt x="5884874" y="1359555"/>
                  <a:pt x="5892402" y="1390909"/>
                </a:cubicBezTo>
                <a:cubicBezTo>
                  <a:pt x="5898672" y="1417248"/>
                  <a:pt x="5897419" y="1443587"/>
                  <a:pt x="5878604" y="1466162"/>
                </a:cubicBezTo>
                <a:cubicBezTo>
                  <a:pt x="5869824" y="1476195"/>
                  <a:pt x="5863553" y="1487484"/>
                  <a:pt x="5854772" y="1502534"/>
                </a:cubicBezTo>
                <a:cubicBezTo>
                  <a:pt x="5889892" y="1496263"/>
                  <a:pt x="5914979" y="1472433"/>
                  <a:pt x="5918742" y="1442333"/>
                </a:cubicBezTo>
                <a:cubicBezTo>
                  <a:pt x="5925014" y="1387147"/>
                  <a:pt x="5930031" y="1331962"/>
                  <a:pt x="5931286" y="1275523"/>
                </a:cubicBezTo>
                <a:cubicBezTo>
                  <a:pt x="5932539" y="1237897"/>
                  <a:pt x="5937556" y="1222846"/>
                  <a:pt x="5958881" y="1212813"/>
                </a:cubicBezTo>
                <a:cubicBezTo>
                  <a:pt x="5987730" y="1201525"/>
                  <a:pt x="6002782" y="1222846"/>
                  <a:pt x="6020342" y="1237897"/>
                </a:cubicBezTo>
                <a:cubicBezTo>
                  <a:pt x="6024104" y="1241659"/>
                  <a:pt x="6026614" y="1247930"/>
                  <a:pt x="6031632" y="1255455"/>
                </a:cubicBezTo>
                <a:cubicBezTo>
                  <a:pt x="6024104" y="1262980"/>
                  <a:pt x="6016578" y="1270506"/>
                  <a:pt x="6007798" y="1280539"/>
                </a:cubicBezTo>
                <a:cubicBezTo>
                  <a:pt x="6015325" y="1285556"/>
                  <a:pt x="6021596" y="1294336"/>
                  <a:pt x="6029122" y="1294336"/>
                </a:cubicBezTo>
                <a:cubicBezTo>
                  <a:pt x="6042920" y="1295590"/>
                  <a:pt x="6056718" y="1291828"/>
                  <a:pt x="6070516" y="1290573"/>
                </a:cubicBezTo>
                <a:cubicBezTo>
                  <a:pt x="6100618" y="1289319"/>
                  <a:pt x="6116924" y="1303115"/>
                  <a:pt x="6106890" y="1329453"/>
                </a:cubicBezTo>
                <a:cubicBezTo>
                  <a:pt x="6091838" y="1364571"/>
                  <a:pt x="6103126" y="1402198"/>
                  <a:pt x="6091838" y="1437315"/>
                </a:cubicBezTo>
                <a:cubicBezTo>
                  <a:pt x="6083058" y="1462400"/>
                  <a:pt x="6089328" y="1484975"/>
                  <a:pt x="6123196" y="1492501"/>
                </a:cubicBezTo>
                <a:cubicBezTo>
                  <a:pt x="6128212" y="1487484"/>
                  <a:pt x="6135740" y="1482466"/>
                  <a:pt x="6143265" y="1476195"/>
                </a:cubicBezTo>
                <a:cubicBezTo>
                  <a:pt x="6172114" y="1452365"/>
                  <a:pt x="6189674" y="1454875"/>
                  <a:pt x="6212252" y="1484975"/>
                </a:cubicBezTo>
                <a:cubicBezTo>
                  <a:pt x="6227306" y="1503788"/>
                  <a:pt x="6228558" y="1532635"/>
                  <a:pt x="6261172" y="1545177"/>
                </a:cubicBezTo>
                <a:cubicBezTo>
                  <a:pt x="6269952" y="1527617"/>
                  <a:pt x="6278732" y="1510059"/>
                  <a:pt x="6287512" y="1492501"/>
                </a:cubicBezTo>
                <a:cubicBezTo>
                  <a:pt x="6297547" y="1469924"/>
                  <a:pt x="6322634" y="1469924"/>
                  <a:pt x="6340193" y="1458636"/>
                </a:cubicBezTo>
                <a:cubicBezTo>
                  <a:pt x="6355244" y="1449858"/>
                  <a:pt x="6362770" y="1423519"/>
                  <a:pt x="6395384" y="1442333"/>
                </a:cubicBezTo>
                <a:cubicBezTo>
                  <a:pt x="6384095" y="1451111"/>
                  <a:pt x="6375314" y="1458636"/>
                  <a:pt x="6364025" y="1467416"/>
                </a:cubicBezTo>
                <a:cubicBezTo>
                  <a:pt x="6365280" y="1468670"/>
                  <a:pt x="6366534" y="1473687"/>
                  <a:pt x="6370298" y="1476195"/>
                </a:cubicBezTo>
                <a:cubicBezTo>
                  <a:pt x="6387857" y="1486229"/>
                  <a:pt x="6405417" y="1496263"/>
                  <a:pt x="6421724" y="1507551"/>
                </a:cubicBezTo>
                <a:cubicBezTo>
                  <a:pt x="6458099" y="1532635"/>
                  <a:pt x="6466878" y="1560221"/>
                  <a:pt x="6443048" y="1595339"/>
                </a:cubicBezTo>
                <a:cubicBezTo>
                  <a:pt x="6420470" y="1627948"/>
                  <a:pt x="6411689" y="1660557"/>
                  <a:pt x="6411689" y="1699437"/>
                </a:cubicBezTo>
                <a:cubicBezTo>
                  <a:pt x="6410434" y="1745843"/>
                  <a:pt x="6389112" y="1758385"/>
                  <a:pt x="6347720" y="1740826"/>
                </a:cubicBezTo>
                <a:cubicBezTo>
                  <a:pt x="6323886" y="1729539"/>
                  <a:pt x="6303818" y="1704454"/>
                  <a:pt x="6271205" y="1723268"/>
                </a:cubicBezTo>
                <a:cubicBezTo>
                  <a:pt x="6267442" y="1725776"/>
                  <a:pt x="6253645" y="1713234"/>
                  <a:pt x="6244865" y="1706963"/>
                </a:cubicBezTo>
                <a:cubicBezTo>
                  <a:pt x="6224796" y="1693166"/>
                  <a:pt x="6205981" y="1695675"/>
                  <a:pt x="6189674" y="1711979"/>
                </a:cubicBezTo>
                <a:cubicBezTo>
                  <a:pt x="6157062" y="1747097"/>
                  <a:pt x="6116924" y="1760894"/>
                  <a:pt x="6069260" y="1759639"/>
                </a:cubicBezTo>
                <a:cubicBezTo>
                  <a:pt x="6051700" y="1759639"/>
                  <a:pt x="6034140" y="1770927"/>
                  <a:pt x="6014070" y="1777198"/>
                </a:cubicBezTo>
                <a:cubicBezTo>
                  <a:pt x="6006545" y="1765910"/>
                  <a:pt x="5999018" y="1754623"/>
                  <a:pt x="5988984" y="1738318"/>
                </a:cubicBezTo>
                <a:cubicBezTo>
                  <a:pt x="5977695" y="1755876"/>
                  <a:pt x="5967661" y="1770927"/>
                  <a:pt x="5960134" y="1783469"/>
                </a:cubicBezTo>
                <a:cubicBezTo>
                  <a:pt x="5976440" y="1796011"/>
                  <a:pt x="5995256" y="1803536"/>
                  <a:pt x="6002782" y="1817333"/>
                </a:cubicBezTo>
                <a:cubicBezTo>
                  <a:pt x="6015325" y="1841162"/>
                  <a:pt x="6006545" y="1866247"/>
                  <a:pt x="5992747" y="1887568"/>
                </a:cubicBezTo>
                <a:cubicBezTo>
                  <a:pt x="5982712" y="1905127"/>
                  <a:pt x="5968914" y="1920177"/>
                  <a:pt x="5957625" y="1936482"/>
                </a:cubicBezTo>
                <a:cubicBezTo>
                  <a:pt x="5994000" y="1974108"/>
                  <a:pt x="6007798" y="1974108"/>
                  <a:pt x="6029122" y="1933973"/>
                </a:cubicBezTo>
                <a:cubicBezTo>
                  <a:pt x="6041664" y="1911398"/>
                  <a:pt x="6051700" y="1886314"/>
                  <a:pt x="6057971" y="1861230"/>
                </a:cubicBezTo>
                <a:cubicBezTo>
                  <a:pt x="6071768" y="1807299"/>
                  <a:pt x="6095601" y="1785978"/>
                  <a:pt x="6150790" y="1790994"/>
                </a:cubicBezTo>
                <a:cubicBezTo>
                  <a:pt x="6172114" y="1792249"/>
                  <a:pt x="6192184" y="1797265"/>
                  <a:pt x="6219778" y="1802282"/>
                </a:cubicBezTo>
                <a:cubicBezTo>
                  <a:pt x="6213508" y="1824858"/>
                  <a:pt x="6208490" y="1841162"/>
                  <a:pt x="6204726" y="1854959"/>
                </a:cubicBezTo>
                <a:cubicBezTo>
                  <a:pt x="6219778" y="1882551"/>
                  <a:pt x="6241102" y="1905127"/>
                  <a:pt x="6246118" y="1931465"/>
                </a:cubicBezTo>
                <a:cubicBezTo>
                  <a:pt x="6251136" y="1959058"/>
                  <a:pt x="6238594" y="1989159"/>
                  <a:pt x="6233576" y="2023022"/>
                </a:cubicBezTo>
                <a:cubicBezTo>
                  <a:pt x="6246118" y="2018005"/>
                  <a:pt x="6257408" y="2016751"/>
                  <a:pt x="6264934" y="2010480"/>
                </a:cubicBezTo>
                <a:cubicBezTo>
                  <a:pt x="6293784" y="1985396"/>
                  <a:pt x="6327650" y="1980379"/>
                  <a:pt x="6364025" y="1977870"/>
                </a:cubicBezTo>
                <a:cubicBezTo>
                  <a:pt x="6407926" y="1972854"/>
                  <a:pt x="6446810" y="1972854"/>
                  <a:pt x="6460608" y="2024276"/>
                </a:cubicBezTo>
                <a:cubicBezTo>
                  <a:pt x="6489456" y="2024276"/>
                  <a:pt x="6517052" y="2016751"/>
                  <a:pt x="6537120" y="2025530"/>
                </a:cubicBezTo>
                <a:cubicBezTo>
                  <a:pt x="6557190" y="2035564"/>
                  <a:pt x="6569734" y="2063156"/>
                  <a:pt x="6588549" y="2079461"/>
                </a:cubicBezTo>
                <a:cubicBezTo>
                  <a:pt x="6609871" y="2098274"/>
                  <a:pt x="6636213" y="2113325"/>
                  <a:pt x="6661300" y="2129629"/>
                </a:cubicBezTo>
                <a:cubicBezTo>
                  <a:pt x="6701436" y="2154713"/>
                  <a:pt x="6744083" y="2178543"/>
                  <a:pt x="6791747" y="2208644"/>
                </a:cubicBezTo>
                <a:cubicBezTo>
                  <a:pt x="6806800" y="2208644"/>
                  <a:pt x="6819342" y="2171018"/>
                  <a:pt x="6849446" y="2188577"/>
                </a:cubicBezTo>
                <a:cubicBezTo>
                  <a:pt x="6846938" y="2223694"/>
                  <a:pt x="6789240" y="2228711"/>
                  <a:pt x="6808054" y="2270100"/>
                </a:cubicBezTo>
                <a:cubicBezTo>
                  <a:pt x="6811817" y="2271354"/>
                  <a:pt x="6815580" y="2275117"/>
                  <a:pt x="6818089" y="2273862"/>
                </a:cubicBezTo>
                <a:cubicBezTo>
                  <a:pt x="6830631" y="2270100"/>
                  <a:pt x="6844429" y="2257558"/>
                  <a:pt x="6855718" y="2273862"/>
                </a:cubicBezTo>
                <a:cubicBezTo>
                  <a:pt x="6867006" y="2290167"/>
                  <a:pt x="6848192" y="2296438"/>
                  <a:pt x="6839411" y="2306472"/>
                </a:cubicBezTo>
                <a:cubicBezTo>
                  <a:pt x="6819342" y="2335319"/>
                  <a:pt x="6796765" y="2364165"/>
                  <a:pt x="6779205" y="2395520"/>
                </a:cubicBezTo>
                <a:cubicBezTo>
                  <a:pt x="6769170" y="2414333"/>
                  <a:pt x="6759136" y="2430638"/>
                  <a:pt x="6737812" y="2435654"/>
                </a:cubicBezTo>
                <a:cubicBezTo>
                  <a:pt x="6703946" y="2441925"/>
                  <a:pt x="6678859" y="2461993"/>
                  <a:pt x="6655027" y="2484569"/>
                </a:cubicBezTo>
                <a:cubicBezTo>
                  <a:pt x="6632448" y="2504636"/>
                  <a:pt x="6608618" y="2522195"/>
                  <a:pt x="6586040" y="2541008"/>
                </a:cubicBezTo>
                <a:cubicBezTo>
                  <a:pt x="6552174" y="2571108"/>
                  <a:pt x="6532104" y="2607481"/>
                  <a:pt x="6530850" y="2655140"/>
                </a:cubicBezTo>
                <a:cubicBezTo>
                  <a:pt x="6530850" y="2672699"/>
                  <a:pt x="6520815" y="2690258"/>
                  <a:pt x="6512034" y="2706563"/>
                </a:cubicBezTo>
                <a:cubicBezTo>
                  <a:pt x="6498238" y="2730392"/>
                  <a:pt x="6486948" y="2752968"/>
                  <a:pt x="6500745" y="2785577"/>
                </a:cubicBezTo>
                <a:cubicBezTo>
                  <a:pt x="6513290" y="2779306"/>
                  <a:pt x="6525832" y="2773035"/>
                  <a:pt x="6538376" y="2768018"/>
                </a:cubicBezTo>
                <a:cubicBezTo>
                  <a:pt x="6558444" y="2760493"/>
                  <a:pt x="6572242" y="2773035"/>
                  <a:pt x="6565970" y="2794357"/>
                </a:cubicBezTo>
                <a:cubicBezTo>
                  <a:pt x="6562206" y="2806899"/>
                  <a:pt x="6555936" y="2820695"/>
                  <a:pt x="6548409" y="2831983"/>
                </a:cubicBezTo>
                <a:cubicBezTo>
                  <a:pt x="6527087" y="2862084"/>
                  <a:pt x="6503254" y="2892184"/>
                  <a:pt x="6480676" y="2921031"/>
                </a:cubicBezTo>
                <a:cubicBezTo>
                  <a:pt x="6480676" y="2922286"/>
                  <a:pt x="6479423" y="2924794"/>
                  <a:pt x="6478168" y="2924794"/>
                </a:cubicBezTo>
                <a:cubicBezTo>
                  <a:pt x="6458099" y="2939844"/>
                  <a:pt x="6429250" y="2948623"/>
                  <a:pt x="6420470" y="2968691"/>
                </a:cubicBezTo>
                <a:cubicBezTo>
                  <a:pt x="6409180" y="2992520"/>
                  <a:pt x="6395384" y="3008826"/>
                  <a:pt x="6377823" y="3026384"/>
                </a:cubicBezTo>
                <a:cubicBezTo>
                  <a:pt x="6359008" y="3042689"/>
                  <a:pt x="6347720" y="3067773"/>
                  <a:pt x="6332666" y="3090349"/>
                </a:cubicBezTo>
                <a:cubicBezTo>
                  <a:pt x="6355244" y="3092857"/>
                  <a:pt x="6374060" y="3094111"/>
                  <a:pt x="6399146" y="3096620"/>
                </a:cubicBezTo>
                <a:cubicBezTo>
                  <a:pt x="6414198" y="3084077"/>
                  <a:pt x="6440539" y="3070281"/>
                  <a:pt x="6416706" y="3036418"/>
                </a:cubicBezTo>
                <a:cubicBezTo>
                  <a:pt x="6414198" y="3033909"/>
                  <a:pt x="6417962" y="3020113"/>
                  <a:pt x="6422978" y="3018859"/>
                </a:cubicBezTo>
                <a:cubicBezTo>
                  <a:pt x="6426742" y="3016350"/>
                  <a:pt x="6436776" y="3020113"/>
                  <a:pt x="6441792" y="3023876"/>
                </a:cubicBezTo>
                <a:cubicBezTo>
                  <a:pt x="6446810" y="3027639"/>
                  <a:pt x="6450574" y="3036418"/>
                  <a:pt x="6458099" y="3048960"/>
                </a:cubicBezTo>
                <a:cubicBezTo>
                  <a:pt x="6468134" y="3031401"/>
                  <a:pt x="6475658" y="3017605"/>
                  <a:pt x="6485694" y="3001300"/>
                </a:cubicBezTo>
                <a:cubicBezTo>
                  <a:pt x="6498238" y="3006317"/>
                  <a:pt x="6512034" y="3012588"/>
                  <a:pt x="6525832" y="3018859"/>
                </a:cubicBezTo>
                <a:cubicBezTo>
                  <a:pt x="6548409" y="3003808"/>
                  <a:pt x="6568479" y="2986250"/>
                  <a:pt x="6591056" y="2973707"/>
                </a:cubicBezTo>
                <a:cubicBezTo>
                  <a:pt x="6607363" y="2964928"/>
                  <a:pt x="6626178" y="2959912"/>
                  <a:pt x="6643738" y="2959912"/>
                </a:cubicBezTo>
                <a:cubicBezTo>
                  <a:pt x="6653772" y="2959912"/>
                  <a:pt x="6667570" y="2972454"/>
                  <a:pt x="6670079" y="2981233"/>
                </a:cubicBezTo>
                <a:cubicBezTo>
                  <a:pt x="6672588" y="2990012"/>
                  <a:pt x="6665062" y="3008826"/>
                  <a:pt x="6657535" y="3011334"/>
                </a:cubicBezTo>
                <a:cubicBezTo>
                  <a:pt x="6614888" y="3028892"/>
                  <a:pt x="6593566" y="3056485"/>
                  <a:pt x="6599838" y="3105399"/>
                </a:cubicBezTo>
                <a:cubicBezTo>
                  <a:pt x="6601091" y="3111670"/>
                  <a:pt x="6589802" y="3125466"/>
                  <a:pt x="6581022" y="3127975"/>
                </a:cubicBezTo>
                <a:cubicBezTo>
                  <a:pt x="6550918" y="3136754"/>
                  <a:pt x="6554682" y="3156821"/>
                  <a:pt x="6559699" y="3179397"/>
                </a:cubicBezTo>
                <a:cubicBezTo>
                  <a:pt x="6563462" y="3199464"/>
                  <a:pt x="6572242" y="3219531"/>
                  <a:pt x="6543392" y="3237090"/>
                </a:cubicBezTo>
                <a:cubicBezTo>
                  <a:pt x="6568479" y="3244615"/>
                  <a:pt x="6578514" y="3243362"/>
                  <a:pt x="6588549" y="3222040"/>
                </a:cubicBezTo>
                <a:cubicBezTo>
                  <a:pt x="6604854" y="3185668"/>
                  <a:pt x="6624924" y="3180651"/>
                  <a:pt x="6656282" y="3203227"/>
                </a:cubicBezTo>
                <a:cubicBezTo>
                  <a:pt x="6670079" y="3214514"/>
                  <a:pt x="6682622" y="3229565"/>
                  <a:pt x="6691402" y="3245870"/>
                </a:cubicBezTo>
                <a:cubicBezTo>
                  <a:pt x="6706454" y="3270954"/>
                  <a:pt x="6701436" y="3292275"/>
                  <a:pt x="6680114" y="3312342"/>
                </a:cubicBezTo>
                <a:cubicBezTo>
                  <a:pt x="6670079" y="3322376"/>
                  <a:pt x="6658790" y="3332409"/>
                  <a:pt x="6641230" y="3348714"/>
                </a:cubicBezTo>
                <a:cubicBezTo>
                  <a:pt x="6661300" y="3351222"/>
                  <a:pt x="6670079" y="3354985"/>
                  <a:pt x="6677604" y="3352477"/>
                </a:cubicBezTo>
                <a:cubicBezTo>
                  <a:pt x="6749100" y="3328647"/>
                  <a:pt x="6813072" y="3296038"/>
                  <a:pt x="6868261" y="3239599"/>
                </a:cubicBezTo>
                <a:cubicBezTo>
                  <a:pt x="6922197" y="3184414"/>
                  <a:pt x="6987421" y="3139262"/>
                  <a:pt x="7047630" y="3091603"/>
                </a:cubicBezTo>
                <a:cubicBezTo>
                  <a:pt x="7070207" y="3074044"/>
                  <a:pt x="7094038" y="3058993"/>
                  <a:pt x="7117871" y="3043943"/>
                </a:cubicBezTo>
                <a:cubicBezTo>
                  <a:pt x="7132922" y="3032655"/>
                  <a:pt x="7132922" y="3032655"/>
                  <a:pt x="7165535" y="3038926"/>
                </a:cubicBezTo>
                <a:cubicBezTo>
                  <a:pt x="7132922" y="3064010"/>
                  <a:pt x="7104074" y="3085331"/>
                  <a:pt x="7073969" y="3106653"/>
                </a:cubicBezTo>
                <a:cubicBezTo>
                  <a:pt x="7036340" y="3134246"/>
                  <a:pt x="6994948" y="3158075"/>
                  <a:pt x="6984912" y="3214514"/>
                </a:cubicBezTo>
                <a:cubicBezTo>
                  <a:pt x="7040102" y="3193193"/>
                  <a:pt x="7077732" y="3149296"/>
                  <a:pt x="7122888" y="3119195"/>
                </a:cubicBezTo>
                <a:cubicBezTo>
                  <a:pt x="7145466" y="3104772"/>
                  <a:pt x="7167416" y="3089095"/>
                  <a:pt x="7189053" y="3073104"/>
                </a:cubicBezTo>
                <a:lnTo>
                  <a:pt x="7239000" y="3035829"/>
                </a:lnTo>
                <a:lnTo>
                  <a:pt x="7239000" y="3063424"/>
                </a:lnTo>
                <a:lnTo>
                  <a:pt x="7180586" y="3138008"/>
                </a:lnTo>
                <a:cubicBezTo>
                  <a:pt x="7106582" y="3227057"/>
                  <a:pt x="7017525" y="3296038"/>
                  <a:pt x="6917180" y="3353731"/>
                </a:cubicBezTo>
                <a:cubicBezTo>
                  <a:pt x="6908400" y="3360002"/>
                  <a:pt x="6894602" y="3365019"/>
                  <a:pt x="6892093" y="3373798"/>
                </a:cubicBezTo>
                <a:cubicBezTo>
                  <a:pt x="6882058" y="3407662"/>
                  <a:pt x="6854464" y="3413933"/>
                  <a:pt x="6826869" y="3416441"/>
                </a:cubicBezTo>
                <a:cubicBezTo>
                  <a:pt x="6782967" y="3420204"/>
                  <a:pt x="6755372" y="3436508"/>
                  <a:pt x="6744083" y="3482914"/>
                </a:cubicBezTo>
                <a:cubicBezTo>
                  <a:pt x="6737812" y="3506743"/>
                  <a:pt x="6717744" y="3526811"/>
                  <a:pt x="6702691" y="3549387"/>
                </a:cubicBezTo>
                <a:cubicBezTo>
                  <a:pt x="6722761" y="3559420"/>
                  <a:pt x="6739066" y="3545624"/>
                  <a:pt x="6756628" y="3534336"/>
                </a:cubicBezTo>
                <a:cubicBezTo>
                  <a:pt x="6826869" y="3491693"/>
                  <a:pt x="6897110" y="3449050"/>
                  <a:pt x="6967352" y="3405153"/>
                </a:cubicBezTo>
                <a:cubicBezTo>
                  <a:pt x="6991184" y="3391357"/>
                  <a:pt x="7012508" y="3381323"/>
                  <a:pt x="7042612" y="3385086"/>
                </a:cubicBezTo>
                <a:cubicBezTo>
                  <a:pt x="7071460" y="3390103"/>
                  <a:pt x="7100310" y="3378815"/>
                  <a:pt x="7110344" y="3347460"/>
                </a:cubicBezTo>
                <a:cubicBezTo>
                  <a:pt x="7125396" y="3293530"/>
                  <a:pt x="7168044" y="3272207"/>
                  <a:pt x="7214452" y="3255903"/>
                </a:cubicBezTo>
                <a:lnTo>
                  <a:pt x="7239000" y="3248187"/>
                </a:lnTo>
                <a:lnTo>
                  <a:pt x="7239000" y="3574766"/>
                </a:lnTo>
                <a:lnTo>
                  <a:pt x="7185604" y="3585758"/>
                </a:lnTo>
                <a:cubicBezTo>
                  <a:pt x="7198147" y="3566945"/>
                  <a:pt x="7206927" y="3553149"/>
                  <a:pt x="7215708" y="3539353"/>
                </a:cubicBezTo>
                <a:cubicBezTo>
                  <a:pt x="7180586" y="3500472"/>
                  <a:pt x="7152990" y="3500472"/>
                  <a:pt x="7106582" y="3538099"/>
                </a:cubicBezTo>
                <a:cubicBezTo>
                  <a:pt x="7122888" y="3569454"/>
                  <a:pt x="7142958" y="3599555"/>
                  <a:pt x="7155500" y="3632164"/>
                </a:cubicBezTo>
                <a:cubicBezTo>
                  <a:pt x="7169297" y="3663519"/>
                  <a:pt x="7176824" y="3698637"/>
                  <a:pt x="7188112" y="3732500"/>
                </a:cubicBezTo>
                <a:cubicBezTo>
                  <a:pt x="7168044" y="3745042"/>
                  <a:pt x="7154246" y="3755076"/>
                  <a:pt x="7140448" y="3765109"/>
                </a:cubicBezTo>
                <a:cubicBezTo>
                  <a:pt x="7145466" y="3777651"/>
                  <a:pt x="7156755" y="3788939"/>
                  <a:pt x="7155500" y="3800227"/>
                </a:cubicBezTo>
                <a:cubicBezTo>
                  <a:pt x="7155500" y="3811515"/>
                  <a:pt x="7142958" y="3821548"/>
                  <a:pt x="7135431" y="3830328"/>
                </a:cubicBezTo>
                <a:cubicBezTo>
                  <a:pt x="7119124" y="3849141"/>
                  <a:pt x="7102819" y="3867954"/>
                  <a:pt x="7082749" y="3889276"/>
                </a:cubicBezTo>
                <a:cubicBezTo>
                  <a:pt x="7096546" y="3906834"/>
                  <a:pt x="7109091" y="3921885"/>
                  <a:pt x="7120380" y="3936935"/>
                </a:cubicBezTo>
                <a:cubicBezTo>
                  <a:pt x="7137940" y="3958257"/>
                  <a:pt x="7136685" y="3970799"/>
                  <a:pt x="7112853" y="3985849"/>
                </a:cubicBezTo>
                <a:cubicBezTo>
                  <a:pt x="7094038" y="3995883"/>
                  <a:pt x="7073969" y="4004662"/>
                  <a:pt x="7050137" y="4017204"/>
                </a:cubicBezTo>
                <a:cubicBezTo>
                  <a:pt x="7078987" y="4042288"/>
                  <a:pt x="7078987" y="4069881"/>
                  <a:pt x="7062680" y="4099981"/>
                </a:cubicBezTo>
                <a:cubicBezTo>
                  <a:pt x="7056410" y="4111269"/>
                  <a:pt x="7056410" y="4135099"/>
                  <a:pt x="7063934" y="4143879"/>
                </a:cubicBezTo>
                <a:cubicBezTo>
                  <a:pt x="7109091" y="4197809"/>
                  <a:pt x="7099056" y="4249232"/>
                  <a:pt x="7061426" y="4301908"/>
                </a:cubicBezTo>
                <a:cubicBezTo>
                  <a:pt x="7060172" y="4304416"/>
                  <a:pt x="7060172" y="4308179"/>
                  <a:pt x="7058918" y="4314450"/>
                </a:cubicBezTo>
                <a:cubicBezTo>
                  <a:pt x="7072716" y="4324484"/>
                  <a:pt x="7087766" y="4333263"/>
                  <a:pt x="7101564" y="4343297"/>
                </a:cubicBezTo>
                <a:cubicBezTo>
                  <a:pt x="7099056" y="4364618"/>
                  <a:pt x="7085258" y="4365872"/>
                  <a:pt x="7070207" y="4365872"/>
                </a:cubicBezTo>
                <a:cubicBezTo>
                  <a:pt x="7038848" y="4364618"/>
                  <a:pt x="7020034" y="4383431"/>
                  <a:pt x="7009998" y="4409769"/>
                </a:cubicBezTo>
                <a:cubicBezTo>
                  <a:pt x="6997456" y="4442379"/>
                  <a:pt x="6984912" y="4474988"/>
                  <a:pt x="6993693" y="4513868"/>
                </a:cubicBezTo>
                <a:cubicBezTo>
                  <a:pt x="7004982" y="4564036"/>
                  <a:pt x="6986168" y="4609187"/>
                  <a:pt x="6947284" y="4644306"/>
                </a:cubicBezTo>
                <a:cubicBezTo>
                  <a:pt x="6927215" y="4661864"/>
                  <a:pt x="6904636" y="4675661"/>
                  <a:pt x="6883313" y="4690711"/>
                </a:cubicBezTo>
                <a:cubicBezTo>
                  <a:pt x="6845683" y="4718304"/>
                  <a:pt x="6806800" y="4744642"/>
                  <a:pt x="6769170" y="4772234"/>
                </a:cubicBezTo>
                <a:cubicBezTo>
                  <a:pt x="6759136" y="4779759"/>
                  <a:pt x="6751610" y="4791047"/>
                  <a:pt x="6747846" y="4801081"/>
                </a:cubicBezTo>
                <a:cubicBezTo>
                  <a:pt x="6737812" y="4824911"/>
                  <a:pt x="6731541" y="4849995"/>
                  <a:pt x="6724014" y="4875079"/>
                </a:cubicBezTo>
                <a:cubicBezTo>
                  <a:pt x="6757880" y="4863791"/>
                  <a:pt x="6794256" y="4848741"/>
                  <a:pt x="6831886" y="4842470"/>
                </a:cubicBezTo>
                <a:cubicBezTo>
                  <a:pt x="6865753" y="4837453"/>
                  <a:pt x="6903382" y="4834944"/>
                  <a:pt x="6937248" y="4842470"/>
                </a:cubicBezTo>
                <a:cubicBezTo>
                  <a:pt x="7001218" y="4856266"/>
                  <a:pt x="7018780" y="4907688"/>
                  <a:pt x="6979896" y="4959110"/>
                </a:cubicBezTo>
                <a:cubicBezTo>
                  <a:pt x="6947284" y="5001753"/>
                  <a:pt x="6908400" y="5036871"/>
                  <a:pt x="6854464" y="5051921"/>
                </a:cubicBezTo>
                <a:cubicBezTo>
                  <a:pt x="6838158" y="5056938"/>
                  <a:pt x="6824360" y="5069480"/>
                  <a:pt x="6811817" y="5079514"/>
                </a:cubicBezTo>
                <a:cubicBezTo>
                  <a:pt x="6784222" y="5103343"/>
                  <a:pt x="6772932" y="5105852"/>
                  <a:pt x="6749100" y="5079514"/>
                </a:cubicBezTo>
                <a:cubicBezTo>
                  <a:pt x="6716489" y="5043142"/>
                  <a:pt x="6685130" y="5005516"/>
                  <a:pt x="6658790" y="4966636"/>
                </a:cubicBezTo>
                <a:cubicBezTo>
                  <a:pt x="6651264" y="4955348"/>
                  <a:pt x="6660044" y="4932772"/>
                  <a:pt x="6661300" y="4917722"/>
                </a:cubicBezTo>
                <a:cubicBezTo>
                  <a:pt x="6606108" y="4925247"/>
                  <a:pt x="6545902" y="4932772"/>
                  <a:pt x="6478168" y="4942806"/>
                </a:cubicBezTo>
                <a:cubicBezTo>
                  <a:pt x="6444301" y="5001753"/>
                  <a:pt x="6362770" y="4986703"/>
                  <a:pt x="6303818" y="5026837"/>
                </a:cubicBezTo>
                <a:cubicBezTo>
                  <a:pt x="6317616" y="5039379"/>
                  <a:pt x="6328904" y="5048159"/>
                  <a:pt x="6343956" y="5059446"/>
                </a:cubicBezTo>
                <a:cubicBezTo>
                  <a:pt x="6338938" y="5066972"/>
                  <a:pt x="6336430" y="5075751"/>
                  <a:pt x="6330159" y="5080768"/>
                </a:cubicBezTo>
                <a:cubicBezTo>
                  <a:pt x="6295038" y="5110869"/>
                  <a:pt x="6283749" y="5143478"/>
                  <a:pt x="6315106" y="5181104"/>
                </a:cubicBezTo>
                <a:cubicBezTo>
                  <a:pt x="6285002" y="5209951"/>
                  <a:pt x="6269952" y="5206188"/>
                  <a:pt x="6262425" y="5174833"/>
                </a:cubicBezTo>
                <a:cubicBezTo>
                  <a:pt x="6259916" y="5167308"/>
                  <a:pt x="6259916" y="5158529"/>
                  <a:pt x="6258662" y="5151003"/>
                </a:cubicBezTo>
                <a:cubicBezTo>
                  <a:pt x="6258662" y="5143478"/>
                  <a:pt x="6258662" y="5135953"/>
                  <a:pt x="6257408" y="5127174"/>
                </a:cubicBezTo>
                <a:cubicBezTo>
                  <a:pt x="6236085" y="5119648"/>
                  <a:pt x="6224796" y="5134699"/>
                  <a:pt x="6213508" y="5145987"/>
                </a:cubicBezTo>
                <a:cubicBezTo>
                  <a:pt x="6190930" y="5166054"/>
                  <a:pt x="6167097" y="5173579"/>
                  <a:pt x="6140757" y="5158529"/>
                </a:cubicBezTo>
                <a:cubicBezTo>
                  <a:pt x="6123196" y="5149749"/>
                  <a:pt x="6110653" y="5151003"/>
                  <a:pt x="6103126" y="5172325"/>
                </a:cubicBezTo>
                <a:cubicBezTo>
                  <a:pt x="6106890" y="5178596"/>
                  <a:pt x="6114415" y="5186121"/>
                  <a:pt x="6118180" y="5193646"/>
                </a:cubicBezTo>
                <a:cubicBezTo>
                  <a:pt x="6123196" y="5203680"/>
                  <a:pt x="6130722" y="5221239"/>
                  <a:pt x="6126960" y="5225001"/>
                </a:cubicBezTo>
                <a:cubicBezTo>
                  <a:pt x="6116924" y="5235035"/>
                  <a:pt x="6101873" y="5242560"/>
                  <a:pt x="6088076" y="5243814"/>
                </a:cubicBezTo>
                <a:cubicBezTo>
                  <a:pt x="6076786" y="5246323"/>
                  <a:pt x="6064244" y="5237543"/>
                  <a:pt x="6052954" y="5233780"/>
                </a:cubicBezTo>
                <a:cubicBezTo>
                  <a:pt x="6001527" y="5212459"/>
                  <a:pt x="5948846" y="5191138"/>
                  <a:pt x="5896164" y="5169816"/>
                </a:cubicBezTo>
                <a:cubicBezTo>
                  <a:pt x="5892402" y="5174833"/>
                  <a:pt x="5888640" y="5178596"/>
                  <a:pt x="5887384" y="5182358"/>
                </a:cubicBezTo>
                <a:cubicBezTo>
                  <a:pt x="5873586" y="5228764"/>
                  <a:pt x="5863553" y="5231272"/>
                  <a:pt x="5824668" y="5203680"/>
                </a:cubicBezTo>
                <a:cubicBezTo>
                  <a:pt x="5808362" y="5192392"/>
                  <a:pt x="5790802" y="5174833"/>
                  <a:pt x="5773242" y="5174833"/>
                </a:cubicBezTo>
                <a:cubicBezTo>
                  <a:pt x="5739374" y="5174833"/>
                  <a:pt x="5704254" y="5177342"/>
                  <a:pt x="5676659" y="5202426"/>
                </a:cubicBezTo>
                <a:cubicBezTo>
                  <a:pt x="5646554" y="5228764"/>
                  <a:pt x="5617706" y="5256356"/>
                  <a:pt x="5578822" y="5272661"/>
                </a:cubicBezTo>
                <a:cubicBezTo>
                  <a:pt x="5551226" y="5283949"/>
                  <a:pt x="5538684" y="5312795"/>
                  <a:pt x="5532412" y="5340388"/>
                </a:cubicBezTo>
                <a:cubicBezTo>
                  <a:pt x="5526140" y="5370489"/>
                  <a:pt x="5523631" y="5401844"/>
                  <a:pt x="5516106" y="5431945"/>
                </a:cubicBezTo>
                <a:cubicBezTo>
                  <a:pt x="5504817" y="5483367"/>
                  <a:pt x="5489765" y="5534789"/>
                  <a:pt x="5477223" y="5586212"/>
                </a:cubicBezTo>
                <a:cubicBezTo>
                  <a:pt x="5469696" y="5620075"/>
                  <a:pt x="5462170" y="5655193"/>
                  <a:pt x="5454644" y="5690310"/>
                </a:cubicBezTo>
                <a:cubicBezTo>
                  <a:pt x="5453390" y="5697836"/>
                  <a:pt x="5453390" y="5707870"/>
                  <a:pt x="5449628" y="5712886"/>
                </a:cubicBezTo>
                <a:cubicBezTo>
                  <a:pt x="5415761" y="5755529"/>
                  <a:pt x="5420778" y="5806952"/>
                  <a:pt x="5411998" y="5854611"/>
                </a:cubicBezTo>
                <a:cubicBezTo>
                  <a:pt x="5408234" y="5870916"/>
                  <a:pt x="5404472" y="5885966"/>
                  <a:pt x="5398200" y="5899762"/>
                </a:cubicBezTo>
                <a:cubicBezTo>
                  <a:pt x="5383148" y="5934880"/>
                  <a:pt x="5363080" y="5949931"/>
                  <a:pt x="5325450" y="5942405"/>
                </a:cubicBezTo>
                <a:cubicBezTo>
                  <a:pt x="5271514" y="5932372"/>
                  <a:pt x="5240156" y="5953693"/>
                  <a:pt x="5216324" y="6000099"/>
                </a:cubicBezTo>
                <a:cubicBezTo>
                  <a:pt x="5193746" y="6046504"/>
                  <a:pt x="5161134" y="6062809"/>
                  <a:pt x="5112214" y="6046504"/>
                </a:cubicBezTo>
                <a:cubicBezTo>
                  <a:pt x="5026922" y="6015149"/>
                  <a:pt x="4939120" y="6030199"/>
                  <a:pt x="4852572" y="6025183"/>
                </a:cubicBezTo>
                <a:cubicBezTo>
                  <a:pt x="4798635" y="6021420"/>
                  <a:pt x="4743446" y="6043996"/>
                  <a:pt x="4688256" y="6057792"/>
                </a:cubicBezTo>
                <a:cubicBezTo>
                  <a:pt x="4665678" y="6064063"/>
                  <a:pt x="4661916" y="6085385"/>
                  <a:pt x="4663170" y="6107960"/>
                </a:cubicBezTo>
                <a:cubicBezTo>
                  <a:pt x="4664424" y="6126773"/>
                  <a:pt x="4666932" y="6146840"/>
                  <a:pt x="4668186" y="6168162"/>
                </a:cubicBezTo>
                <a:cubicBezTo>
                  <a:pt x="4596690" y="6144332"/>
                  <a:pt x="4582892" y="6121756"/>
                  <a:pt x="4599199" y="6061554"/>
                </a:cubicBezTo>
                <a:cubicBezTo>
                  <a:pt x="4604217" y="6042741"/>
                  <a:pt x="4610488" y="6025183"/>
                  <a:pt x="4615506" y="6007624"/>
                </a:cubicBezTo>
                <a:cubicBezTo>
                  <a:pt x="4620522" y="5990065"/>
                  <a:pt x="4624286" y="5971252"/>
                  <a:pt x="4629304" y="5949931"/>
                </a:cubicBezTo>
                <a:cubicBezTo>
                  <a:pt x="4604217" y="5949931"/>
                  <a:pt x="4582892" y="5951185"/>
                  <a:pt x="4561570" y="5949931"/>
                </a:cubicBezTo>
                <a:cubicBezTo>
                  <a:pt x="4530212" y="5947422"/>
                  <a:pt x="4522686" y="5934880"/>
                  <a:pt x="4531466" y="5907288"/>
                </a:cubicBezTo>
                <a:cubicBezTo>
                  <a:pt x="4550280" y="5848340"/>
                  <a:pt x="4569095" y="5789392"/>
                  <a:pt x="4587910" y="5727937"/>
                </a:cubicBezTo>
                <a:cubicBezTo>
                  <a:pt x="4536483" y="5739224"/>
                  <a:pt x="4485056" y="5749258"/>
                  <a:pt x="4434884" y="5760546"/>
                </a:cubicBezTo>
                <a:cubicBezTo>
                  <a:pt x="4428612" y="5761800"/>
                  <a:pt x="4422340" y="5764308"/>
                  <a:pt x="4417323" y="5768071"/>
                </a:cubicBezTo>
                <a:cubicBezTo>
                  <a:pt x="4358370" y="5810714"/>
                  <a:pt x="4299418" y="5853357"/>
                  <a:pt x="4241719" y="5897254"/>
                </a:cubicBezTo>
                <a:cubicBezTo>
                  <a:pt x="4230430" y="5906033"/>
                  <a:pt x="4226667" y="5924846"/>
                  <a:pt x="4222904" y="5939897"/>
                </a:cubicBezTo>
                <a:cubicBezTo>
                  <a:pt x="4210360" y="5975015"/>
                  <a:pt x="4209106" y="5978777"/>
                  <a:pt x="4170222" y="5977523"/>
                </a:cubicBezTo>
                <a:cubicBezTo>
                  <a:pt x="4153916" y="5976269"/>
                  <a:pt x="4137610" y="5971252"/>
                  <a:pt x="4120050" y="5968744"/>
                </a:cubicBezTo>
                <a:cubicBezTo>
                  <a:pt x="4128830" y="5933626"/>
                  <a:pt x="4167714" y="5916067"/>
                  <a:pt x="4158934" y="5874678"/>
                </a:cubicBezTo>
                <a:cubicBezTo>
                  <a:pt x="4138864" y="5884712"/>
                  <a:pt x="4120050" y="5893491"/>
                  <a:pt x="4098726" y="5903525"/>
                </a:cubicBezTo>
                <a:cubicBezTo>
                  <a:pt x="4091200" y="5878441"/>
                  <a:pt x="4102489" y="5867153"/>
                  <a:pt x="4115032" y="5858374"/>
                </a:cubicBezTo>
                <a:cubicBezTo>
                  <a:pt x="4171477" y="5815731"/>
                  <a:pt x="4229176" y="5771834"/>
                  <a:pt x="4288128" y="5731699"/>
                </a:cubicBezTo>
                <a:cubicBezTo>
                  <a:pt x="4305688" y="5720412"/>
                  <a:pt x="4329520" y="5717903"/>
                  <a:pt x="4350844" y="5714141"/>
                </a:cubicBezTo>
                <a:cubicBezTo>
                  <a:pt x="4382202" y="5709123"/>
                  <a:pt x="4402271" y="5691565"/>
                  <a:pt x="4413560" y="5663973"/>
                </a:cubicBezTo>
                <a:cubicBezTo>
                  <a:pt x="4419832" y="5646413"/>
                  <a:pt x="4416068" y="5633871"/>
                  <a:pt x="4394746" y="5630109"/>
                </a:cubicBezTo>
                <a:cubicBezTo>
                  <a:pt x="4379693" y="5626346"/>
                  <a:pt x="4365896" y="5618821"/>
                  <a:pt x="4352098" y="5612550"/>
                </a:cubicBezTo>
                <a:cubicBezTo>
                  <a:pt x="4321995" y="5598754"/>
                  <a:pt x="4319486" y="5598754"/>
                  <a:pt x="4299418" y="5626346"/>
                </a:cubicBezTo>
                <a:cubicBezTo>
                  <a:pt x="4294400" y="5632617"/>
                  <a:pt x="4293146" y="5641397"/>
                  <a:pt x="4289383" y="5647668"/>
                </a:cubicBezTo>
                <a:cubicBezTo>
                  <a:pt x="4285620" y="5646413"/>
                  <a:pt x="4281856" y="5643905"/>
                  <a:pt x="4278094" y="5641397"/>
                </a:cubicBezTo>
                <a:cubicBezTo>
                  <a:pt x="4275585" y="5631363"/>
                  <a:pt x="4273076" y="5620075"/>
                  <a:pt x="4271822" y="5610042"/>
                </a:cubicBezTo>
                <a:cubicBezTo>
                  <a:pt x="4230430" y="5598754"/>
                  <a:pt x="4215378" y="5603771"/>
                  <a:pt x="4190292" y="5641397"/>
                </a:cubicBezTo>
                <a:cubicBezTo>
                  <a:pt x="4172730" y="5668989"/>
                  <a:pt x="4153916" y="5694073"/>
                  <a:pt x="4120050" y="5706615"/>
                </a:cubicBezTo>
                <a:cubicBezTo>
                  <a:pt x="4072386" y="5722920"/>
                  <a:pt x="4049808" y="5706615"/>
                  <a:pt x="4056079" y="5655193"/>
                </a:cubicBezTo>
                <a:cubicBezTo>
                  <a:pt x="4056079" y="5652684"/>
                  <a:pt x="4053570" y="5650176"/>
                  <a:pt x="4052316" y="5645159"/>
                </a:cubicBezTo>
                <a:cubicBezTo>
                  <a:pt x="4030993" y="5633871"/>
                  <a:pt x="4014687" y="5647668"/>
                  <a:pt x="4004652" y="5661464"/>
                </a:cubicBezTo>
                <a:cubicBezTo>
                  <a:pt x="3980820" y="5695328"/>
                  <a:pt x="3948208" y="5690310"/>
                  <a:pt x="3915596" y="5682786"/>
                </a:cubicBezTo>
                <a:cubicBezTo>
                  <a:pt x="3893018" y="5679023"/>
                  <a:pt x="3889255" y="5668989"/>
                  <a:pt x="3895526" y="5646413"/>
                </a:cubicBezTo>
                <a:cubicBezTo>
                  <a:pt x="3900544" y="5630109"/>
                  <a:pt x="3906815" y="5613804"/>
                  <a:pt x="3909324" y="5597500"/>
                </a:cubicBezTo>
                <a:cubicBezTo>
                  <a:pt x="3911833" y="5567399"/>
                  <a:pt x="3899290" y="5548586"/>
                  <a:pt x="3870440" y="5541060"/>
                </a:cubicBezTo>
                <a:cubicBezTo>
                  <a:pt x="3840337" y="5533535"/>
                  <a:pt x="3807724" y="5519739"/>
                  <a:pt x="3783892" y="5558619"/>
                </a:cubicBezTo>
                <a:cubicBezTo>
                  <a:pt x="3778875" y="5567399"/>
                  <a:pt x="3760060" y="5569907"/>
                  <a:pt x="3746263" y="5571161"/>
                </a:cubicBezTo>
                <a:cubicBezTo>
                  <a:pt x="3733720" y="5572416"/>
                  <a:pt x="3722430" y="5566144"/>
                  <a:pt x="3709888" y="5564890"/>
                </a:cubicBezTo>
                <a:cubicBezTo>
                  <a:pt x="3682292" y="5561128"/>
                  <a:pt x="3653443" y="5548586"/>
                  <a:pt x="3634628" y="5586212"/>
                </a:cubicBezTo>
                <a:cubicBezTo>
                  <a:pt x="3605779" y="5554857"/>
                  <a:pt x="3615814" y="5523502"/>
                  <a:pt x="3618322" y="5493401"/>
                </a:cubicBezTo>
                <a:cubicBezTo>
                  <a:pt x="3619576" y="5478350"/>
                  <a:pt x="3627102" y="5458283"/>
                  <a:pt x="3619576" y="5449503"/>
                </a:cubicBezTo>
                <a:cubicBezTo>
                  <a:pt x="3607033" y="5431945"/>
                  <a:pt x="3586964" y="5416894"/>
                  <a:pt x="3566895" y="5405606"/>
                </a:cubicBezTo>
                <a:cubicBezTo>
                  <a:pt x="3549335" y="5395573"/>
                  <a:pt x="3533028" y="5406861"/>
                  <a:pt x="3522994" y="5421911"/>
                </a:cubicBezTo>
                <a:cubicBezTo>
                  <a:pt x="3501671" y="5455774"/>
                  <a:pt x="3474076" y="5453266"/>
                  <a:pt x="3441464" y="5441979"/>
                </a:cubicBezTo>
                <a:cubicBezTo>
                  <a:pt x="3426411" y="5435708"/>
                  <a:pt x="3408851" y="5434453"/>
                  <a:pt x="3392545" y="5431945"/>
                </a:cubicBezTo>
                <a:cubicBezTo>
                  <a:pt x="3385019" y="5430690"/>
                  <a:pt x="3376239" y="5431945"/>
                  <a:pt x="3368713" y="5431945"/>
                </a:cubicBezTo>
                <a:cubicBezTo>
                  <a:pt x="3263350" y="5426928"/>
                  <a:pt x="3268367" y="5378014"/>
                  <a:pt x="3283419" y="5309033"/>
                </a:cubicBezTo>
                <a:cubicBezTo>
                  <a:pt x="3289691" y="5281440"/>
                  <a:pt x="3300980" y="5255102"/>
                  <a:pt x="3305997" y="5227509"/>
                </a:cubicBezTo>
                <a:cubicBezTo>
                  <a:pt x="3313523" y="5193646"/>
                  <a:pt x="3309760" y="5181104"/>
                  <a:pt x="3290945" y="5143478"/>
                </a:cubicBezTo>
                <a:cubicBezTo>
                  <a:pt x="3260842" y="5151003"/>
                  <a:pt x="3229484" y="5157274"/>
                  <a:pt x="3193108" y="5164800"/>
                </a:cubicBezTo>
                <a:cubicBezTo>
                  <a:pt x="3209414" y="5184867"/>
                  <a:pt x="3221958" y="5199917"/>
                  <a:pt x="3234501" y="5213714"/>
                </a:cubicBezTo>
                <a:cubicBezTo>
                  <a:pt x="3201889" y="5250085"/>
                  <a:pt x="3198126" y="5251340"/>
                  <a:pt x="3071440" y="5275169"/>
                </a:cubicBezTo>
                <a:cubicBezTo>
                  <a:pt x="3082728" y="5290220"/>
                  <a:pt x="3092763" y="5302762"/>
                  <a:pt x="3107815" y="5321575"/>
                </a:cubicBezTo>
                <a:cubicBezTo>
                  <a:pt x="3083983" y="5325337"/>
                  <a:pt x="3063913" y="5329100"/>
                  <a:pt x="3043845" y="5330355"/>
                </a:cubicBezTo>
                <a:cubicBezTo>
                  <a:pt x="2992417" y="5336626"/>
                  <a:pt x="2992417" y="5336626"/>
                  <a:pt x="2967331" y="5371743"/>
                </a:cubicBezTo>
                <a:cubicBezTo>
                  <a:pt x="2956042" y="5365472"/>
                  <a:pt x="2943499" y="5360455"/>
                  <a:pt x="2929701" y="5355438"/>
                </a:cubicBezTo>
                <a:cubicBezTo>
                  <a:pt x="2924685" y="5361709"/>
                  <a:pt x="2919667" y="5365472"/>
                  <a:pt x="2918412" y="5371743"/>
                </a:cubicBezTo>
                <a:cubicBezTo>
                  <a:pt x="2912141" y="5394319"/>
                  <a:pt x="2899598" y="5405606"/>
                  <a:pt x="2875766" y="5406861"/>
                </a:cubicBezTo>
                <a:cubicBezTo>
                  <a:pt x="2863223" y="5408115"/>
                  <a:pt x="2853188" y="5416894"/>
                  <a:pt x="2844408" y="5430690"/>
                </a:cubicBezTo>
                <a:cubicBezTo>
                  <a:pt x="2859460" y="5433199"/>
                  <a:pt x="2874512" y="5434453"/>
                  <a:pt x="2894580" y="5436961"/>
                </a:cubicBezTo>
                <a:cubicBezTo>
                  <a:pt x="2870748" y="5468316"/>
                  <a:pt x="2844408" y="5489638"/>
                  <a:pt x="2809287" y="5499672"/>
                </a:cubicBezTo>
                <a:cubicBezTo>
                  <a:pt x="2769149" y="5512214"/>
                  <a:pt x="2745317" y="5474587"/>
                  <a:pt x="2705179" y="5467063"/>
                </a:cubicBezTo>
                <a:cubicBezTo>
                  <a:pt x="2717722" y="5455774"/>
                  <a:pt x="2726502" y="5448250"/>
                  <a:pt x="2740300" y="5434453"/>
                </a:cubicBezTo>
                <a:cubicBezTo>
                  <a:pt x="2687618" y="5433199"/>
                  <a:pt x="2698907" y="5384285"/>
                  <a:pt x="2675075" y="5356693"/>
                </a:cubicBezTo>
                <a:cubicBezTo>
                  <a:pt x="2665040" y="5369235"/>
                  <a:pt x="2658769" y="5380522"/>
                  <a:pt x="2651243" y="5389302"/>
                </a:cubicBezTo>
                <a:cubicBezTo>
                  <a:pt x="2631174" y="5409369"/>
                  <a:pt x="2591035" y="5411877"/>
                  <a:pt x="2568458" y="5395573"/>
                </a:cubicBezTo>
                <a:cubicBezTo>
                  <a:pt x="2552152" y="5383031"/>
                  <a:pt x="2553406" y="5367980"/>
                  <a:pt x="2563441" y="5354184"/>
                </a:cubicBezTo>
                <a:cubicBezTo>
                  <a:pt x="2568458" y="5346659"/>
                  <a:pt x="2577238" y="5342897"/>
                  <a:pt x="2584764" y="5337880"/>
                </a:cubicBezTo>
                <a:cubicBezTo>
                  <a:pt x="2560932" y="5300253"/>
                  <a:pt x="2553406" y="5299000"/>
                  <a:pt x="2517031" y="5304016"/>
                </a:cubicBezTo>
                <a:cubicBezTo>
                  <a:pt x="2496962" y="5307779"/>
                  <a:pt x="2475639" y="5305271"/>
                  <a:pt x="2450552" y="5305271"/>
                </a:cubicBezTo>
                <a:cubicBezTo>
                  <a:pt x="2450552" y="5319066"/>
                  <a:pt x="2449298" y="5331608"/>
                  <a:pt x="2449298" y="5347913"/>
                </a:cubicBezTo>
                <a:cubicBezTo>
                  <a:pt x="2386581" y="5331608"/>
                  <a:pt x="2325120" y="5324084"/>
                  <a:pt x="2264913" y="5360455"/>
                </a:cubicBezTo>
                <a:cubicBezTo>
                  <a:pt x="2274947" y="5362964"/>
                  <a:pt x="2287491" y="5362964"/>
                  <a:pt x="2297525" y="5366726"/>
                </a:cubicBezTo>
                <a:cubicBezTo>
                  <a:pt x="2315085" y="5374251"/>
                  <a:pt x="2317594" y="5396827"/>
                  <a:pt x="2301288" y="5403098"/>
                </a:cubicBezTo>
                <a:cubicBezTo>
                  <a:pt x="2244844" y="5424419"/>
                  <a:pt x="2213486" y="5490892"/>
                  <a:pt x="2140735" y="5485876"/>
                </a:cubicBezTo>
                <a:cubicBezTo>
                  <a:pt x="2143244" y="5527264"/>
                  <a:pt x="2119412" y="5547331"/>
                  <a:pt x="2085545" y="5559873"/>
                </a:cubicBezTo>
                <a:cubicBezTo>
                  <a:pt x="2120666" y="5569907"/>
                  <a:pt x="2155787" y="5568653"/>
                  <a:pt x="2187145" y="5557365"/>
                </a:cubicBezTo>
                <a:cubicBezTo>
                  <a:pt x="2221012" y="5546077"/>
                  <a:pt x="2249861" y="5524756"/>
                  <a:pt x="2284982" y="5505943"/>
                </a:cubicBezTo>
                <a:cubicBezTo>
                  <a:pt x="2288745" y="5522247"/>
                  <a:pt x="2292508" y="5536044"/>
                  <a:pt x="2296271" y="5548586"/>
                </a:cubicBezTo>
                <a:cubicBezTo>
                  <a:pt x="2300034" y="5564890"/>
                  <a:pt x="2292508" y="5576178"/>
                  <a:pt x="2277456" y="5582449"/>
                </a:cubicBezTo>
                <a:cubicBezTo>
                  <a:pt x="2234809" y="5598754"/>
                  <a:pt x="2199688" y="5623838"/>
                  <a:pt x="2169584" y="5660210"/>
                </a:cubicBezTo>
                <a:cubicBezTo>
                  <a:pt x="2145752" y="5687802"/>
                  <a:pt x="2109377" y="5692819"/>
                  <a:pt x="2075511" y="5696581"/>
                </a:cubicBezTo>
                <a:cubicBezTo>
                  <a:pt x="2022829" y="5704107"/>
                  <a:pt x="1970148" y="5710378"/>
                  <a:pt x="1917467" y="5717903"/>
                </a:cubicBezTo>
                <a:cubicBezTo>
                  <a:pt x="1874820" y="5725428"/>
                  <a:pt x="1873565" y="5726683"/>
                  <a:pt x="1839699" y="5755529"/>
                </a:cubicBezTo>
                <a:cubicBezTo>
                  <a:pt x="1803324" y="5737970"/>
                  <a:pt x="1803324" y="5736716"/>
                  <a:pt x="1837190" y="5690310"/>
                </a:cubicBezTo>
                <a:cubicBezTo>
                  <a:pt x="1815867" y="5681531"/>
                  <a:pt x="1797052" y="5681531"/>
                  <a:pt x="1779492" y="5692819"/>
                </a:cubicBezTo>
                <a:cubicBezTo>
                  <a:pt x="1770711" y="5697836"/>
                  <a:pt x="1763186" y="5702852"/>
                  <a:pt x="1755660" y="5707870"/>
                </a:cubicBezTo>
                <a:cubicBezTo>
                  <a:pt x="1714267" y="5731699"/>
                  <a:pt x="1701724" y="5727937"/>
                  <a:pt x="1667858" y="5684039"/>
                </a:cubicBezTo>
                <a:cubicBezTo>
                  <a:pt x="1680400" y="5668989"/>
                  <a:pt x="1694198" y="5653939"/>
                  <a:pt x="1713014" y="5632617"/>
                </a:cubicBezTo>
                <a:cubicBezTo>
                  <a:pt x="1696707" y="5622584"/>
                  <a:pt x="1682910" y="5613804"/>
                  <a:pt x="1670366" y="5605024"/>
                </a:cubicBezTo>
                <a:cubicBezTo>
                  <a:pt x="1656568" y="5616313"/>
                  <a:pt x="1645281" y="5631363"/>
                  <a:pt x="1632736" y="5631363"/>
                </a:cubicBezTo>
                <a:cubicBezTo>
                  <a:pt x="1620193" y="5632617"/>
                  <a:pt x="1605142" y="5620075"/>
                  <a:pt x="1592599" y="5611295"/>
                </a:cubicBezTo>
                <a:cubicBezTo>
                  <a:pt x="1581310" y="5605024"/>
                  <a:pt x="1570022" y="5598754"/>
                  <a:pt x="1563749" y="5588720"/>
                </a:cubicBezTo>
                <a:cubicBezTo>
                  <a:pt x="1557478" y="5581195"/>
                  <a:pt x="1554970" y="5568653"/>
                  <a:pt x="1557478" y="5559873"/>
                </a:cubicBezTo>
                <a:cubicBezTo>
                  <a:pt x="1558732" y="5553602"/>
                  <a:pt x="1572529" y="5546077"/>
                  <a:pt x="1578801" y="5547331"/>
                </a:cubicBezTo>
                <a:cubicBezTo>
                  <a:pt x="1632736" y="5559873"/>
                  <a:pt x="1635245" y="5513468"/>
                  <a:pt x="1649042" y="5484621"/>
                </a:cubicBezTo>
                <a:cubicBezTo>
                  <a:pt x="1661586" y="5458283"/>
                  <a:pt x="1645281" y="5434453"/>
                  <a:pt x="1621448" y="5411877"/>
                </a:cubicBezTo>
                <a:cubicBezTo>
                  <a:pt x="1611413" y="5420657"/>
                  <a:pt x="1598870" y="5426928"/>
                  <a:pt x="1596361" y="5436961"/>
                </a:cubicBezTo>
                <a:cubicBezTo>
                  <a:pt x="1588835" y="5463300"/>
                  <a:pt x="1568766" y="5468316"/>
                  <a:pt x="1547444" y="5472079"/>
                </a:cubicBezTo>
                <a:cubicBezTo>
                  <a:pt x="1521102" y="5475842"/>
                  <a:pt x="1494762" y="5478350"/>
                  <a:pt x="1468421" y="5480859"/>
                </a:cubicBezTo>
                <a:cubicBezTo>
                  <a:pt x="1464659" y="5480859"/>
                  <a:pt x="1460895" y="5480859"/>
                  <a:pt x="1458387" y="5482113"/>
                </a:cubicBezTo>
                <a:cubicBezTo>
                  <a:pt x="1413232" y="5512214"/>
                  <a:pt x="1360550" y="5493401"/>
                  <a:pt x="1311631" y="5500926"/>
                </a:cubicBezTo>
                <a:cubicBezTo>
                  <a:pt x="1296579" y="5503434"/>
                  <a:pt x="1279020" y="5502180"/>
                  <a:pt x="1266476" y="5495909"/>
                </a:cubicBezTo>
                <a:cubicBezTo>
                  <a:pt x="1222574" y="5478350"/>
                  <a:pt x="1217557" y="5441979"/>
                  <a:pt x="1253932" y="5403098"/>
                </a:cubicBezTo>
                <a:cubicBezTo>
                  <a:pt x="1268984" y="5414386"/>
                  <a:pt x="1281527" y="5426928"/>
                  <a:pt x="1304105" y="5426928"/>
                </a:cubicBezTo>
                <a:cubicBezTo>
                  <a:pt x="1321666" y="5426928"/>
                  <a:pt x="1339227" y="5444487"/>
                  <a:pt x="1358041" y="5453266"/>
                </a:cubicBezTo>
                <a:cubicBezTo>
                  <a:pt x="1379364" y="5464554"/>
                  <a:pt x="1395670" y="5460792"/>
                  <a:pt x="1404451" y="5436961"/>
                </a:cubicBezTo>
                <a:cubicBezTo>
                  <a:pt x="1384381" y="5425674"/>
                  <a:pt x="1368076" y="5413132"/>
                  <a:pt x="1349260" y="5404352"/>
                </a:cubicBezTo>
                <a:cubicBezTo>
                  <a:pt x="1312885" y="5386793"/>
                  <a:pt x="1301597" y="5361709"/>
                  <a:pt x="1325428" y="5319066"/>
                </a:cubicBezTo>
                <a:cubicBezTo>
                  <a:pt x="1305359" y="5315304"/>
                  <a:pt x="1289053" y="5312795"/>
                  <a:pt x="1274002" y="5310287"/>
                </a:cubicBezTo>
                <a:cubicBezTo>
                  <a:pt x="1235118" y="5301508"/>
                  <a:pt x="1227591" y="5282695"/>
                  <a:pt x="1251423" y="5250085"/>
                </a:cubicBezTo>
                <a:cubicBezTo>
                  <a:pt x="1268984" y="5225001"/>
                  <a:pt x="1289053" y="5202426"/>
                  <a:pt x="1309123" y="5177342"/>
                </a:cubicBezTo>
                <a:cubicBezTo>
                  <a:pt x="1344243" y="5199917"/>
                  <a:pt x="1342989" y="5266390"/>
                  <a:pt x="1399433" y="5240051"/>
                </a:cubicBezTo>
                <a:cubicBezTo>
                  <a:pt x="1405706" y="5203680"/>
                  <a:pt x="1411977" y="5169816"/>
                  <a:pt x="1415739" y="5134699"/>
                </a:cubicBezTo>
                <a:cubicBezTo>
                  <a:pt x="1419502" y="5113377"/>
                  <a:pt x="1406959" y="5104598"/>
                  <a:pt x="1386890" y="5100835"/>
                </a:cubicBezTo>
                <a:cubicBezTo>
                  <a:pt x="1356786" y="5095819"/>
                  <a:pt x="1326683" y="5089548"/>
                  <a:pt x="1296579" y="5083277"/>
                </a:cubicBezTo>
                <a:cubicBezTo>
                  <a:pt x="1287799" y="5173579"/>
                  <a:pt x="1252678" y="5211205"/>
                  <a:pt x="1162367" y="5226256"/>
                </a:cubicBezTo>
                <a:cubicBezTo>
                  <a:pt x="1176165" y="5201172"/>
                  <a:pt x="1189962" y="5181104"/>
                  <a:pt x="1210031" y="5177342"/>
                </a:cubicBezTo>
                <a:cubicBezTo>
                  <a:pt x="1220066" y="5144732"/>
                  <a:pt x="1228846" y="5118394"/>
                  <a:pt x="1236372" y="5092056"/>
                </a:cubicBezTo>
                <a:cubicBezTo>
                  <a:pt x="1222574" y="5100835"/>
                  <a:pt x="1207523" y="5112123"/>
                  <a:pt x="1191216" y="5119648"/>
                </a:cubicBezTo>
                <a:cubicBezTo>
                  <a:pt x="1164876" y="5130936"/>
                  <a:pt x="1132263" y="5124665"/>
                  <a:pt x="1109686" y="5151003"/>
                </a:cubicBezTo>
                <a:cubicBezTo>
                  <a:pt x="1090872" y="5172325"/>
                  <a:pt x="1068294" y="5189884"/>
                  <a:pt x="1044461" y="5212459"/>
                </a:cubicBezTo>
                <a:cubicBezTo>
                  <a:pt x="1029409" y="5203680"/>
                  <a:pt x="1014358" y="5193646"/>
                  <a:pt x="999306" y="5183613"/>
                </a:cubicBezTo>
                <a:cubicBezTo>
                  <a:pt x="952896" y="5153512"/>
                  <a:pt x="951642" y="5148495"/>
                  <a:pt x="975474" y="5093310"/>
                </a:cubicBezTo>
                <a:cubicBezTo>
                  <a:pt x="956660" y="5095819"/>
                  <a:pt x="939098" y="5097072"/>
                  <a:pt x="922792" y="5098327"/>
                </a:cubicBezTo>
                <a:cubicBezTo>
                  <a:pt x="885163" y="5100835"/>
                  <a:pt x="861331" y="5082022"/>
                  <a:pt x="855059" y="5043142"/>
                </a:cubicBezTo>
                <a:cubicBezTo>
                  <a:pt x="851296" y="5023075"/>
                  <a:pt x="860077" y="5014295"/>
                  <a:pt x="881401" y="5018058"/>
                </a:cubicBezTo>
                <a:cubicBezTo>
                  <a:pt x="886417" y="5019312"/>
                  <a:pt x="890181" y="5020566"/>
                  <a:pt x="895197" y="5021820"/>
                </a:cubicBezTo>
                <a:cubicBezTo>
                  <a:pt x="936590" y="5033108"/>
                  <a:pt x="941608" y="5030600"/>
                  <a:pt x="959168" y="4982940"/>
                </a:cubicBezTo>
                <a:cubicBezTo>
                  <a:pt x="947879" y="4972907"/>
                  <a:pt x="936590" y="4964127"/>
                  <a:pt x="925301" y="4954093"/>
                </a:cubicBezTo>
                <a:cubicBezTo>
                  <a:pt x="901469" y="4930264"/>
                  <a:pt x="900214" y="4916467"/>
                  <a:pt x="917775" y="4888875"/>
                </a:cubicBezTo>
                <a:cubicBezTo>
                  <a:pt x="927811" y="4872570"/>
                  <a:pt x="937844" y="4857520"/>
                  <a:pt x="947879" y="4841215"/>
                </a:cubicBezTo>
                <a:cubicBezTo>
                  <a:pt x="967948" y="4809860"/>
                  <a:pt x="974219" y="4808606"/>
                  <a:pt x="1008086" y="4826165"/>
                </a:cubicBezTo>
                <a:cubicBezTo>
                  <a:pt x="1014358" y="4829928"/>
                  <a:pt x="1020629" y="4832436"/>
                  <a:pt x="1030664" y="4837453"/>
                </a:cubicBezTo>
                <a:cubicBezTo>
                  <a:pt x="1034426" y="4818640"/>
                  <a:pt x="1036935" y="4803589"/>
                  <a:pt x="1038190" y="4788539"/>
                </a:cubicBezTo>
                <a:cubicBezTo>
                  <a:pt x="1046971" y="4723320"/>
                  <a:pt x="1073311" y="4698236"/>
                  <a:pt x="1141044" y="4701999"/>
                </a:cubicBezTo>
                <a:cubicBezTo>
                  <a:pt x="1171148" y="4704507"/>
                  <a:pt x="1196235" y="4694474"/>
                  <a:pt x="1221320" y="4681932"/>
                </a:cubicBezTo>
                <a:cubicBezTo>
                  <a:pt x="1253932" y="4665627"/>
                  <a:pt x="1262713" y="4645560"/>
                  <a:pt x="1255187" y="4609187"/>
                </a:cubicBezTo>
                <a:cubicBezTo>
                  <a:pt x="1245152" y="4554003"/>
                  <a:pt x="1211286" y="4530173"/>
                  <a:pt x="1156095" y="4537698"/>
                </a:cubicBezTo>
                <a:cubicBezTo>
                  <a:pt x="1117211" y="4542715"/>
                  <a:pt x="1078328" y="4543970"/>
                  <a:pt x="1044461" y="4566545"/>
                </a:cubicBezTo>
                <a:cubicBezTo>
                  <a:pt x="1008086" y="4590374"/>
                  <a:pt x="974219" y="4614205"/>
                  <a:pt x="985508" y="4666881"/>
                </a:cubicBezTo>
                <a:cubicBezTo>
                  <a:pt x="990526" y="4688203"/>
                  <a:pt x="976728" y="4704507"/>
                  <a:pt x="956660" y="4708270"/>
                </a:cubicBezTo>
                <a:cubicBezTo>
                  <a:pt x="939098" y="4712033"/>
                  <a:pt x="920285" y="4708270"/>
                  <a:pt x="898960" y="4708270"/>
                </a:cubicBezTo>
                <a:cubicBezTo>
                  <a:pt x="901469" y="4698236"/>
                  <a:pt x="903979" y="4690711"/>
                  <a:pt x="902723" y="4683186"/>
                </a:cubicBezTo>
                <a:cubicBezTo>
                  <a:pt x="900214" y="4631764"/>
                  <a:pt x="896453" y="4599154"/>
                  <a:pt x="837500" y="4596645"/>
                </a:cubicBezTo>
                <a:cubicBezTo>
                  <a:pt x="806141" y="4594138"/>
                  <a:pt x="776037" y="4586612"/>
                  <a:pt x="762240" y="4546478"/>
                </a:cubicBezTo>
                <a:cubicBezTo>
                  <a:pt x="713321" y="4601663"/>
                  <a:pt x="654368" y="4606680"/>
                  <a:pt x="592906" y="4591629"/>
                </a:cubicBezTo>
                <a:cubicBezTo>
                  <a:pt x="584126" y="4589121"/>
                  <a:pt x="574092" y="4586612"/>
                  <a:pt x="566566" y="4581596"/>
                </a:cubicBezTo>
                <a:cubicBezTo>
                  <a:pt x="536462" y="4564036"/>
                  <a:pt x="533954" y="4546478"/>
                  <a:pt x="561549" y="4525156"/>
                </a:cubicBezTo>
                <a:cubicBezTo>
                  <a:pt x="600432" y="4496310"/>
                  <a:pt x="596670" y="4453666"/>
                  <a:pt x="594161" y="4414786"/>
                </a:cubicBezTo>
                <a:cubicBezTo>
                  <a:pt x="590399" y="4358347"/>
                  <a:pt x="564057" y="4309434"/>
                  <a:pt x="526427" y="4269299"/>
                </a:cubicBezTo>
                <a:cubicBezTo>
                  <a:pt x="516394" y="4258011"/>
                  <a:pt x="497578" y="4255503"/>
                  <a:pt x="476255" y="4245469"/>
                </a:cubicBezTo>
                <a:cubicBezTo>
                  <a:pt x="476255" y="4234181"/>
                  <a:pt x="475001" y="4217877"/>
                  <a:pt x="475001" y="4200318"/>
                </a:cubicBezTo>
                <a:cubicBezTo>
                  <a:pt x="473119" y="4151403"/>
                  <a:pt x="454305" y="4125771"/>
                  <a:pt x="416969" y="4120244"/>
                </a:cubicBezTo>
                <a:lnTo>
                  <a:pt x="375395" y="4121255"/>
                </a:lnTo>
                <a:lnTo>
                  <a:pt x="374432" y="4119528"/>
                </a:lnTo>
                <a:lnTo>
                  <a:pt x="374013" y="4119947"/>
                </a:lnTo>
                <a:lnTo>
                  <a:pt x="355821" y="4117070"/>
                </a:lnTo>
                <a:cubicBezTo>
                  <a:pt x="341180" y="4110485"/>
                  <a:pt x="337653" y="4094024"/>
                  <a:pt x="332009" y="4076152"/>
                </a:cubicBezTo>
                <a:cubicBezTo>
                  <a:pt x="323228" y="4043542"/>
                  <a:pt x="349569" y="4041034"/>
                  <a:pt x="365876" y="4028492"/>
                </a:cubicBezTo>
                <a:cubicBezTo>
                  <a:pt x="353332" y="3993374"/>
                  <a:pt x="313195" y="4010933"/>
                  <a:pt x="294379" y="3988358"/>
                </a:cubicBezTo>
                <a:cubicBezTo>
                  <a:pt x="299397" y="3964528"/>
                  <a:pt x="315702" y="3962019"/>
                  <a:pt x="335772" y="3964528"/>
                </a:cubicBezTo>
                <a:cubicBezTo>
                  <a:pt x="349569" y="3967036"/>
                  <a:pt x="363366" y="3972053"/>
                  <a:pt x="377164" y="3972053"/>
                </a:cubicBezTo>
                <a:cubicBezTo>
                  <a:pt x="385944" y="3972053"/>
                  <a:pt x="402250" y="3965782"/>
                  <a:pt x="402250" y="3960765"/>
                </a:cubicBezTo>
                <a:cubicBezTo>
                  <a:pt x="403506" y="3949477"/>
                  <a:pt x="398488" y="3935681"/>
                  <a:pt x="390961" y="3929410"/>
                </a:cubicBezTo>
                <a:cubicBezTo>
                  <a:pt x="382181" y="3919376"/>
                  <a:pt x="367130" y="3915614"/>
                  <a:pt x="353332" y="3911851"/>
                </a:cubicBezTo>
                <a:cubicBezTo>
                  <a:pt x="309430" y="3895547"/>
                  <a:pt x="290617" y="3864192"/>
                  <a:pt x="290617" y="3817786"/>
                </a:cubicBezTo>
                <a:cubicBezTo>
                  <a:pt x="290617" y="3795210"/>
                  <a:pt x="288107" y="3772635"/>
                  <a:pt x="285598" y="3746296"/>
                </a:cubicBezTo>
                <a:cubicBezTo>
                  <a:pt x="271801" y="3748805"/>
                  <a:pt x="263021" y="3748805"/>
                  <a:pt x="254241" y="3750059"/>
                </a:cubicBezTo>
                <a:cubicBezTo>
                  <a:pt x="246716" y="3751313"/>
                  <a:pt x="239190" y="3753822"/>
                  <a:pt x="232917" y="3755076"/>
                </a:cubicBezTo>
                <a:cubicBezTo>
                  <a:pt x="220374" y="3708671"/>
                  <a:pt x="265530" y="3671044"/>
                  <a:pt x="328246" y="3674807"/>
                </a:cubicBezTo>
                <a:cubicBezTo>
                  <a:pt x="330754" y="3694874"/>
                  <a:pt x="332009" y="3714942"/>
                  <a:pt x="335772" y="3746296"/>
                </a:cubicBezTo>
                <a:cubicBezTo>
                  <a:pt x="360858" y="3724975"/>
                  <a:pt x="379673" y="3709924"/>
                  <a:pt x="398488" y="3693620"/>
                </a:cubicBezTo>
                <a:cubicBezTo>
                  <a:pt x="392216" y="3683586"/>
                  <a:pt x="388454" y="3677315"/>
                  <a:pt x="383435" y="3671044"/>
                </a:cubicBezTo>
                <a:cubicBezTo>
                  <a:pt x="360858" y="3638435"/>
                  <a:pt x="359604" y="3634672"/>
                  <a:pt x="389707" y="3609588"/>
                </a:cubicBezTo>
                <a:cubicBezTo>
                  <a:pt x="412285" y="3589521"/>
                  <a:pt x="413539" y="3565691"/>
                  <a:pt x="409776" y="3541861"/>
                </a:cubicBezTo>
                <a:cubicBezTo>
                  <a:pt x="400996" y="3489185"/>
                  <a:pt x="403506" y="3435254"/>
                  <a:pt x="378418" y="3386340"/>
                </a:cubicBezTo>
                <a:cubicBezTo>
                  <a:pt x="373402" y="3378815"/>
                  <a:pt x="374656" y="3365019"/>
                  <a:pt x="377164" y="3354985"/>
                </a:cubicBezTo>
                <a:cubicBezTo>
                  <a:pt x="398488" y="3301054"/>
                  <a:pt x="418557" y="3248378"/>
                  <a:pt x="442388" y="3195701"/>
                </a:cubicBezTo>
                <a:cubicBezTo>
                  <a:pt x="453677" y="3173126"/>
                  <a:pt x="471238" y="3155567"/>
                  <a:pt x="485036" y="3134246"/>
                </a:cubicBezTo>
                <a:cubicBezTo>
                  <a:pt x="498833" y="3115433"/>
                  <a:pt x="516394" y="3096620"/>
                  <a:pt x="521410" y="3075298"/>
                </a:cubicBezTo>
                <a:cubicBezTo>
                  <a:pt x="527682" y="3047705"/>
                  <a:pt x="543988" y="3031401"/>
                  <a:pt x="566566" y="3020113"/>
                </a:cubicBezTo>
                <a:cubicBezTo>
                  <a:pt x="591653" y="3006317"/>
                  <a:pt x="606704" y="2984996"/>
                  <a:pt x="620503" y="2958657"/>
                </a:cubicBezTo>
                <a:cubicBezTo>
                  <a:pt x="649351" y="2899710"/>
                  <a:pt x="685726" y="2844525"/>
                  <a:pt x="747189" y="2811916"/>
                </a:cubicBezTo>
                <a:cubicBezTo>
                  <a:pt x="753459" y="2808153"/>
                  <a:pt x="757222" y="2798119"/>
                  <a:pt x="764748" y="2785577"/>
                </a:cubicBezTo>
                <a:cubicBezTo>
                  <a:pt x="747189" y="2783069"/>
                  <a:pt x="735899" y="2783069"/>
                  <a:pt x="725865" y="2779306"/>
                </a:cubicBezTo>
                <a:cubicBezTo>
                  <a:pt x="719592" y="2775544"/>
                  <a:pt x="710814" y="2766764"/>
                  <a:pt x="710814" y="2759239"/>
                </a:cubicBezTo>
                <a:cubicBezTo>
                  <a:pt x="710814" y="2752968"/>
                  <a:pt x="717085" y="2741680"/>
                  <a:pt x="723356" y="2737918"/>
                </a:cubicBezTo>
                <a:cubicBezTo>
                  <a:pt x="747189" y="2724121"/>
                  <a:pt x="771020" y="2727884"/>
                  <a:pt x="791089" y="2747951"/>
                </a:cubicBezTo>
                <a:cubicBezTo>
                  <a:pt x="798615" y="2755476"/>
                  <a:pt x="804886" y="2763002"/>
                  <a:pt x="812412" y="2770527"/>
                </a:cubicBezTo>
                <a:cubicBezTo>
                  <a:pt x="832482" y="2761747"/>
                  <a:pt x="826210" y="2746697"/>
                  <a:pt x="826210" y="2734155"/>
                </a:cubicBezTo>
                <a:cubicBezTo>
                  <a:pt x="823701" y="2668936"/>
                  <a:pt x="853805" y="2632564"/>
                  <a:pt x="917775" y="2618768"/>
                </a:cubicBezTo>
                <a:cubicBezTo>
                  <a:pt x="932827" y="2616260"/>
                  <a:pt x="947879" y="2611243"/>
                  <a:pt x="961676" y="2604972"/>
                </a:cubicBezTo>
                <a:cubicBezTo>
                  <a:pt x="1000560" y="2588668"/>
                  <a:pt x="1013103" y="2566092"/>
                  <a:pt x="1000560" y="2527211"/>
                </a:cubicBezTo>
                <a:cubicBezTo>
                  <a:pt x="991780" y="2499619"/>
                  <a:pt x="976728" y="2473280"/>
                  <a:pt x="961676" y="2448196"/>
                </a:cubicBezTo>
                <a:cubicBezTo>
                  <a:pt x="954151" y="2434400"/>
                  <a:pt x="951642" y="2435654"/>
                  <a:pt x="914012" y="2439417"/>
                </a:cubicBezTo>
                <a:cubicBezTo>
                  <a:pt x="911505" y="2446942"/>
                  <a:pt x="908995" y="2455722"/>
                  <a:pt x="906486" y="2464501"/>
                </a:cubicBezTo>
                <a:cubicBezTo>
                  <a:pt x="900214" y="2488331"/>
                  <a:pt x="882655" y="2500873"/>
                  <a:pt x="858822" y="2497111"/>
                </a:cubicBezTo>
                <a:cubicBezTo>
                  <a:pt x="851296" y="2495856"/>
                  <a:pt x="841261" y="2488331"/>
                  <a:pt x="838753" y="2482060"/>
                </a:cubicBezTo>
                <a:cubicBezTo>
                  <a:pt x="836244" y="2475789"/>
                  <a:pt x="841261" y="2464501"/>
                  <a:pt x="846279" y="2458230"/>
                </a:cubicBezTo>
                <a:cubicBezTo>
                  <a:pt x="907740" y="2396774"/>
                  <a:pt x="969202" y="2335319"/>
                  <a:pt x="1030664" y="2272608"/>
                </a:cubicBezTo>
                <a:cubicBezTo>
                  <a:pt x="1057004" y="2247524"/>
                  <a:pt x="1057004" y="2232474"/>
                  <a:pt x="1035681" y="2203627"/>
                </a:cubicBezTo>
                <a:cubicBezTo>
                  <a:pt x="1024393" y="2188577"/>
                  <a:pt x="1011849" y="2174781"/>
                  <a:pt x="1001816" y="2158476"/>
                </a:cubicBezTo>
                <a:cubicBezTo>
                  <a:pt x="984254" y="2129629"/>
                  <a:pt x="988017" y="2104545"/>
                  <a:pt x="1013103" y="2084478"/>
                </a:cubicBezTo>
                <a:cubicBezTo>
                  <a:pt x="1060768" y="2046852"/>
                  <a:pt x="1108431" y="2009226"/>
                  <a:pt x="1158605" y="1975362"/>
                </a:cubicBezTo>
                <a:cubicBezTo>
                  <a:pt x="1194980" y="1950278"/>
                  <a:pt x="1220066" y="1922686"/>
                  <a:pt x="1207523" y="1875026"/>
                </a:cubicBezTo>
                <a:cubicBezTo>
                  <a:pt x="1205014" y="1867501"/>
                  <a:pt x="1206268" y="1859975"/>
                  <a:pt x="1205014" y="1846179"/>
                </a:cubicBezTo>
                <a:cubicBezTo>
                  <a:pt x="1223829" y="1847433"/>
                  <a:pt x="1240135" y="1849942"/>
                  <a:pt x="1256442" y="1849942"/>
                </a:cubicBezTo>
                <a:cubicBezTo>
                  <a:pt x="1275255" y="1849942"/>
                  <a:pt x="1295325" y="1851196"/>
                  <a:pt x="1310376" y="1844925"/>
                </a:cubicBezTo>
                <a:cubicBezTo>
                  <a:pt x="1346753" y="1827366"/>
                  <a:pt x="1379364" y="1802282"/>
                  <a:pt x="1415739" y="1785978"/>
                </a:cubicBezTo>
                <a:cubicBezTo>
                  <a:pt x="1524866" y="1733301"/>
                  <a:pt x="1632736" y="1680624"/>
                  <a:pt x="1753151" y="1663066"/>
                </a:cubicBezTo>
                <a:cubicBezTo>
                  <a:pt x="1802069" y="1655540"/>
                  <a:pt x="1813358" y="1661811"/>
                  <a:pt x="1833427" y="1703200"/>
                </a:cubicBezTo>
                <a:cubicBezTo>
                  <a:pt x="1834682" y="1732047"/>
                  <a:pt x="1788272" y="1720759"/>
                  <a:pt x="1792035" y="1750860"/>
                </a:cubicBezTo>
                <a:cubicBezTo>
                  <a:pt x="1792035" y="1753368"/>
                  <a:pt x="1797052" y="1754623"/>
                  <a:pt x="1799561" y="1757131"/>
                </a:cubicBezTo>
                <a:cubicBezTo>
                  <a:pt x="1817121" y="1749605"/>
                  <a:pt x="1834682" y="1740826"/>
                  <a:pt x="1852242" y="1732047"/>
                </a:cubicBezTo>
                <a:cubicBezTo>
                  <a:pt x="1887363" y="1714488"/>
                  <a:pt x="1889871" y="1701946"/>
                  <a:pt x="1866039" y="1670591"/>
                </a:cubicBezTo>
                <a:cubicBezTo>
                  <a:pt x="1861023" y="1663066"/>
                  <a:pt x="1854751" y="1656795"/>
                  <a:pt x="1848480" y="1649270"/>
                </a:cubicBezTo>
                <a:cubicBezTo>
                  <a:pt x="1857259" y="1630457"/>
                  <a:pt x="1869803" y="1630457"/>
                  <a:pt x="1884855" y="1635473"/>
                </a:cubicBezTo>
                <a:cubicBezTo>
                  <a:pt x="1950079" y="1656795"/>
                  <a:pt x="2014049" y="1636728"/>
                  <a:pt x="2076765" y="1619168"/>
                </a:cubicBezTo>
                <a:cubicBezTo>
                  <a:pt x="2089309" y="1616660"/>
                  <a:pt x="2099343" y="1609135"/>
                  <a:pt x="2109377" y="1601610"/>
                </a:cubicBezTo>
                <a:cubicBezTo>
                  <a:pt x="2149516" y="1574018"/>
                  <a:pt x="2163313" y="1575271"/>
                  <a:pt x="2197180" y="1615406"/>
                </a:cubicBezTo>
                <a:cubicBezTo>
                  <a:pt x="2199688" y="1617915"/>
                  <a:pt x="2202197" y="1619168"/>
                  <a:pt x="2207214" y="1622931"/>
                </a:cubicBezTo>
                <a:cubicBezTo>
                  <a:pt x="2236063" y="1610389"/>
                  <a:pt x="2252369" y="1584051"/>
                  <a:pt x="2264913" y="1555204"/>
                </a:cubicBezTo>
                <a:cubicBezTo>
                  <a:pt x="2268676" y="1547686"/>
                  <a:pt x="2261150" y="1532635"/>
                  <a:pt x="2256133" y="1522601"/>
                </a:cubicBezTo>
                <a:cubicBezTo>
                  <a:pt x="2244844" y="1497517"/>
                  <a:pt x="2244844" y="1483721"/>
                  <a:pt x="2269930" y="1473687"/>
                </a:cubicBezTo>
                <a:cubicBezTo>
                  <a:pt x="2311323" y="1456129"/>
                  <a:pt x="2342681" y="1426028"/>
                  <a:pt x="2375293" y="1397180"/>
                </a:cubicBezTo>
                <a:cubicBezTo>
                  <a:pt x="2392853" y="1382130"/>
                  <a:pt x="2414177" y="1370842"/>
                  <a:pt x="2435500" y="1362063"/>
                </a:cubicBezTo>
                <a:cubicBezTo>
                  <a:pt x="2501979" y="1338233"/>
                  <a:pt x="2552152" y="1271760"/>
                  <a:pt x="2553406" y="1195253"/>
                </a:cubicBezTo>
                <a:cubicBezTo>
                  <a:pt x="2581001" y="1186474"/>
                  <a:pt x="2609851" y="1177694"/>
                  <a:pt x="2641208" y="1166407"/>
                </a:cubicBezTo>
                <a:cubicBezTo>
                  <a:pt x="2646226" y="1143831"/>
                  <a:pt x="2633683" y="1126272"/>
                  <a:pt x="2616122" y="1112476"/>
                </a:cubicBezTo>
                <a:cubicBezTo>
                  <a:pt x="2577238" y="1082375"/>
                  <a:pt x="2534591" y="1062308"/>
                  <a:pt x="2481910" y="1072341"/>
                </a:cubicBezTo>
                <a:cubicBezTo>
                  <a:pt x="2471875" y="1074850"/>
                  <a:pt x="2460586" y="1076104"/>
                  <a:pt x="2449298" y="1076104"/>
                </a:cubicBezTo>
                <a:cubicBezTo>
                  <a:pt x="2416686" y="1073596"/>
                  <a:pt x="2401634" y="1046003"/>
                  <a:pt x="2414177" y="1015902"/>
                </a:cubicBezTo>
                <a:cubicBezTo>
                  <a:pt x="2425466" y="988310"/>
                  <a:pt x="2425466" y="988310"/>
                  <a:pt x="2419194" y="965734"/>
                </a:cubicBezTo>
                <a:cubicBezTo>
                  <a:pt x="2397870" y="969497"/>
                  <a:pt x="2377802" y="974513"/>
                  <a:pt x="2356478" y="975768"/>
                </a:cubicBezTo>
                <a:cubicBezTo>
                  <a:pt x="2335155" y="977022"/>
                  <a:pt x="2312577" y="975768"/>
                  <a:pt x="2287491" y="975768"/>
                </a:cubicBezTo>
                <a:cubicBezTo>
                  <a:pt x="2301288" y="944412"/>
                  <a:pt x="2315085" y="915566"/>
                  <a:pt x="2328883" y="884211"/>
                </a:cubicBezTo>
                <a:cubicBezTo>
                  <a:pt x="2318849" y="862889"/>
                  <a:pt x="2301288" y="852856"/>
                  <a:pt x="2277456" y="854109"/>
                </a:cubicBezTo>
                <a:cubicBezTo>
                  <a:pt x="2257387" y="855364"/>
                  <a:pt x="2237318" y="856618"/>
                  <a:pt x="2213486" y="859127"/>
                </a:cubicBezTo>
                <a:cubicBezTo>
                  <a:pt x="2229792" y="812722"/>
                  <a:pt x="2253624" y="777604"/>
                  <a:pt x="2287491" y="750011"/>
                </a:cubicBezTo>
                <a:cubicBezTo>
                  <a:pt x="2301288" y="738723"/>
                  <a:pt x="2326374" y="734960"/>
                  <a:pt x="2343935" y="737468"/>
                </a:cubicBezTo>
                <a:cubicBezTo>
                  <a:pt x="2390345" y="743739"/>
                  <a:pt x="2446789" y="791400"/>
                  <a:pt x="2438009" y="847838"/>
                </a:cubicBezTo>
                <a:cubicBezTo>
                  <a:pt x="2438009" y="854109"/>
                  <a:pt x="2438009" y="860381"/>
                  <a:pt x="2438009" y="877940"/>
                </a:cubicBezTo>
                <a:cubicBezTo>
                  <a:pt x="2461841" y="839060"/>
                  <a:pt x="2495707" y="822756"/>
                  <a:pt x="2504488" y="782620"/>
                </a:cubicBezTo>
                <a:cubicBezTo>
                  <a:pt x="2510759" y="752519"/>
                  <a:pt x="2514522" y="728690"/>
                  <a:pt x="2493199" y="704860"/>
                </a:cubicBezTo>
                <a:cubicBezTo>
                  <a:pt x="2476893" y="687302"/>
                  <a:pt x="2483164" y="670996"/>
                  <a:pt x="2496962" y="654691"/>
                </a:cubicBezTo>
                <a:cubicBezTo>
                  <a:pt x="2523303" y="622083"/>
                  <a:pt x="2559678" y="608286"/>
                  <a:pt x="2599816" y="614558"/>
                </a:cubicBezTo>
                <a:cubicBezTo>
                  <a:pt x="2646226" y="620828"/>
                  <a:pt x="2690127" y="620828"/>
                  <a:pt x="2735282" y="608286"/>
                </a:cubicBezTo>
                <a:cubicBezTo>
                  <a:pt x="2765386" y="600761"/>
                  <a:pt x="2794235" y="599507"/>
                  <a:pt x="2826848" y="604524"/>
                </a:cubicBezTo>
                <a:cubicBezTo>
                  <a:pt x="2850680" y="609541"/>
                  <a:pt x="2882037" y="605778"/>
                  <a:pt x="2903361" y="594490"/>
                </a:cubicBezTo>
                <a:cubicBezTo>
                  <a:pt x="2981129" y="555609"/>
                  <a:pt x="3061405" y="569406"/>
                  <a:pt x="3141682" y="573169"/>
                </a:cubicBezTo>
                <a:cubicBezTo>
                  <a:pt x="3204397" y="576932"/>
                  <a:pt x="3267113" y="573169"/>
                  <a:pt x="3328575" y="573169"/>
                </a:cubicBezTo>
                <a:cubicBezTo>
                  <a:pt x="3346136" y="571915"/>
                  <a:pt x="3352407" y="559373"/>
                  <a:pt x="3354915" y="544322"/>
                </a:cubicBezTo>
                <a:cubicBezTo>
                  <a:pt x="3367459" y="475340"/>
                  <a:pt x="3381256" y="406360"/>
                  <a:pt x="3362441" y="336125"/>
                </a:cubicBezTo>
                <a:cubicBezTo>
                  <a:pt x="3348644" y="288464"/>
                  <a:pt x="3353661" y="240805"/>
                  <a:pt x="3372476" y="194400"/>
                </a:cubicBezTo>
                <a:cubicBezTo>
                  <a:pt x="3398817" y="126672"/>
                  <a:pt x="3436446" y="97826"/>
                  <a:pt x="3509196" y="95317"/>
                </a:cubicBezTo>
                <a:cubicBezTo>
                  <a:pt x="3561878" y="92809"/>
                  <a:pt x="3632120" y="114130"/>
                  <a:pt x="3686056" y="149248"/>
                </a:cubicBezTo>
                <a:cubicBezTo>
                  <a:pt x="3676021" y="163045"/>
                  <a:pt x="3665986" y="175586"/>
                  <a:pt x="3655952" y="189383"/>
                </a:cubicBezTo>
                <a:cubicBezTo>
                  <a:pt x="3633374" y="219483"/>
                  <a:pt x="3632120" y="233279"/>
                  <a:pt x="3662223" y="255855"/>
                </a:cubicBezTo>
                <a:cubicBezTo>
                  <a:pt x="3686056" y="273413"/>
                  <a:pt x="3714904" y="290973"/>
                  <a:pt x="3745009" y="295990"/>
                </a:cubicBezTo>
                <a:cubicBezTo>
                  <a:pt x="3801452" y="306024"/>
                  <a:pt x="3859151" y="311041"/>
                  <a:pt x="3916850" y="312294"/>
                </a:cubicBezTo>
                <a:cubicBezTo>
                  <a:pt x="3977057" y="312294"/>
                  <a:pt x="3997126" y="287210"/>
                  <a:pt x="3994618" y="227009"/>
                </a:cubicBezTo>
                <a:cubicBezTo>
                  <a:pt x="3994618" y="215721"/>
                  <a:pt x="3995872" y="203178"/>
                  <a:pt x="3997126" y="185620"/>
                </a:cubicBezTo>
                <a:cubicBezTo>
                  <a:pt x="4036011" y="204433"/>
                  <a:pt x="4059843" y="233279"/>
                  <a:pt x="4081166" y="262127"/>
                </a:cubicBezTo>
                <a:cubicBezTo>
                  <a:pt x="4087438" y="270905"/>
                  <a:pt x="4082420" y="289718"/>
                  <a:pt x="4078657" y="302261"/>
                </a:cubicBezTo>
                <a:cubicBezTo>
                  <a:pt x="4072386" y="319820"/>
                  <a:pt x="4062351" y="336125"/>
                  <a:pt x="4054825" y="352430"/>
                </a:cubicBezTo>
                <a:cubicBezTo>
                  <a:pt x="4044790" y="377513"/>
                  <a:pt x="4044790" y="401345"/>
                  <a:pt x="4061096" y="425174"/>
                </a:cubicBezTo>
                <a:cubicBezTo>
                  <a:pt x="4103743" y="405106"/>
                  <a:pt x="4140118" y="376259"/>
                  <a:pt x="4168968" y="334870"/>
                </a:cubicBezTo>
                <a:cubicBezTo>
                  <a:pt x="4181511" y="339888"/>
                  <a:pt x="4194054" y="343650"/>
                  <a:pt x="4210360" y="349921"/>
                </a:cubicBezTo>
                <a:cubicBezTo>
                  <a:pt x="4237956" y="319820"/>
                  <a:pt x="4250499" y="280939"/>
                  <a:pt x="4246736" y="240805"/>
                </a:cubicBezTo>
                <a:cubicBezTo>
                  <a:pt x="4241719" y="183111"/>
                  <a:pt x="4258024" y="136705"/>
                  <a:pt x="4295654" y="95317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91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627033" y="499696"/>
            <a:ext cx="9879014" cy="3576084"/>
          </a:xfrm>
          <a:custGeom>
            <a:avLst/>
            <a:gdLst>
              <a:gd name="connsiteX0" fmla="*/ 8679722 w 9879014"/>
              <a:gd name="connsiteY0" fmla="*/ 2871724 h 3576084"/>
              <a:gd name="connsiteX1" fmla="*/ 8688156 w 9879014"/>
              <a:gd name="connsiteY1" fmla="*/ 2877514 h 3576084"/>
              <a:gd name="connsiteX2" fmla="*/ 8663700 w 9879014"/>
              <a:gd name="connsiteY2" fmla="*/ 2873192 h 3576084"/>
              <a:gd name="connsiteX3" fmla="*/ 8679722 w 9879014"/>
              <a:gd name="connsiteY3" fmla="*/ 2871724 h 3576084"/>
              <a:gd name="connsiteX4" fmla="*/ 8590438 w 9879014"/>
              <a:gd name="connsiteY4" fmla="*/ 2859607 h 3576084"/>
              <a:gd name="connsiteX5" fmla="*/ 8630341 w 9879014"/>
              <a:gd name="connsiteY5" fmla="*/ 2866659 h 3576084"/>
              <a:gd name="connsiteX6" fmla="*/ 8589346 w 9879014"/>
              <a:gd name="connsiteY6" fmla="*/ 2865783 h 3576084"/>
              <a:gd name="connsiteX7" fmla="*/ 8590438 w 9879014"/>
              <a:gd name="connsiteY7" fmla="*/ 2859607 h 3576084"/>
              <a:gd name="connsiteX8" fmla="*/ 8566517 w 9879014"/>
              <a:gd name="connsiteY8" fmla="*/ 2855379 h 3576084"/>
              <a:gd name="connsiteX9" fmla="*/ 8567377 w 9879014"/>
              <a:gd name="connsiteY9" fmla="*/ 2862410 h 3576084"/>
              <a:gd name="connsiteX10" fmla="*/ 8544172 w 9879014"/>
              <a:gd name="connsiteY10" fmla="*/ 2862895 h 3576084"/>
              <a:gd name="connsiteX11" fmla="*/ 8542920 w 9879014"/>
              <a:gd name="connsiteY11" fmla="*/ 2858088 h 3576084"/>
              <a:gd name="connsiteX12" fmla="*/ 8566517 w 9879014"/>
              <a:gd name="connsiteY12" fmla="*/ 2855379 h 3576084"/>
              <a:gd name="connsiteX13" fmla="*/ 8528215 w 9879014"/>
              <a:gd name="connsiteY13" fmla="*/ 2851158 h 3576084"/>
              <a:gd name="connsiteX14" fmla="*/ 8497545 w 9879014"/>
              <a:gd name="connsiteY14" fmla="*/ 2851947 h 3576084"/>
              <a:gd name="connsiteX15" fmla="*/ 8512703 w 9879014"/>
              <a:gd name="connsiteY15" fmla="*/ 2852556 h 3576084"/>
              <a:gd name="connsiteX16" fmla="*/ 8528215 w 9879014"/>
              <a:gd name="connsiteY16" fmla="*/ 2851158 h 3576084"/>
              <a:gd name="connsiteX17" fmla="*/ 8012907 w 9879014"/>
              <a:gd name="connsiteY17" fmla="*/ 2850101 h 3576084"/>
              <a:gd name="connsiteX18" fmla="*/ 8041670 w 9879014"/>
              <a:gd name="connsiteY18" fmla="*/ 2855184 h 3576084"/>
              <a:gd name="connsiteX19" fmla="*/ 7987803 w 9879014"/>
              <a:gd name="connsiteY19" fmla="*/ 2852033 h 3576084"/>
              <a:gd name="connsiteX20" fmla="*/ 8012907 w 9879014"/>
              <a:gd name="connsiteY20" fmla="*/ 2850101 h 3576084"/>
              <a:gd name="connsiteX21" fmla="*/ 8446067 w 9879014"/>
              <a:gd name="connsiteY21" fmla="*/ 2843585 h 3576084"/>
              <a:gd name="connsiteX22" fmla="*/ 8480375 w 9879014"/>
              <a:gd name="connsiteY22" fmla="*/ 2851460 h 3576084"/>
              <a:gd name="connsiteX23" fmla="*/ 8407804 w 9879014"/>
              <a:gd name="connsiteY23" fmla="*/ 2848984 h 3576084"/>
              <a:gd name="connsiteX24" fmla="*/ 8446067 w 9879014"/>
              <a:gd name="connsiteY24" fmla="*/ 2843585 h 3576084"/>
              <a:gd name="connsiteX25" fmla="*/ 7772744 w 9879014"/>
              <a:gd name="connsiteY25" fmla="*/ 2822091 h 3576084"/>
              <a:gd name="connsiteX26" fmla="*/ 7799775 w 9879014"/>
              <a:gd name="connsiteY26" fmla="*/ 2826869 h 3576084"/>
              <a:gd name="connsiteX27" fmla="*/ 7799557 w 9879014"/>
              <a:gd name="connsiteY27" fmla="*/ 2828104 h 3576084"/>
              <a:gd name="connsiteX28" fmla="*/ 7772525 w 9879014"/>
              <a:gd name="connsiteY28" fmla="*/ 2823327 h 3576084"/>
              <a:gd name="connsiteX29" fmla="*/ 7772744 w 9879014"/>
              <a:gd name="connsiteY29" fmla="*/ 2822091 h 3576084"/>
              <a:gd name="connsiteX30" fmla="*/ 8022142 w 9879014"/>
              <a:gd name="connsiteY30" fmla="*/ 2792925 h 3576084"/>
              <a:gd name="connsiteX31" fmla="*/ 8044506 w 9879014"/>
              <a:gd name="connsiteY31" fmla="*/ 2794967 h 3576084"/>
              <a:gd name="connsiteX32" fmla="*/ 8064294 w 9879014"/>
              <a:gd name="connsiteY32" fmla="*/ 2802286 h 3576084"/>
              <a:gd name="connsiteX33" fmla="*/ 8022142 w 9879014"/>
              <a:gd name="connsiteY33" fmla="*/ 2792925 h 3576084"/>
              <a:gd name="connsiteX34" fmla="*/ 8018174 w 9879014"/>
              <a:gd name="connsiteY34" fmla="*/ 2728351 h 3576084"/>
              <a:gd name="connsiteX35" fmla="*/ 8043477 w 9879014"/>
              <a:gd name="connsiteY35" fmla="*/ 2734278 h 3576084"/>
              <a:gd name="connsiteX36" fmla="*/ 8084334 w 9879014"/>
              <a:gd name="connsiteY36" fmla="*/ 2737360 h 3576084"/>
              <a:gd name="connsiteX37" fmla="*/ 8123077 w 9879014"/>
              <a:gd name="connsiteY37" fmla="*/ 2740067 h 3576084"/>
              <a:gd name="connsiteX38" fmla="*/ 8088899 w 9879014"/>
              <a:gd name="connsiteY38" fmla="*/ 2748516 h 3576084"/>
              <a:gd name="connsiteX39" fmla="*/ 8014945 w 9879014"/>
              <a:gd name="connsiteY39" fmla="*/ 2735446 h 3576084"/>
              <a:gd name="connsiteX40" fmla="*/ 8008961 w 9879014"/>
              <a:gd name="connsiteY40" fmla="*/ 2732318 h 3576084"/>
              <a:gd name="connsiteX41" fmla="*/ 8018174 w 9879014"/>
              <a:gd name="connsiteY41" fmla="*/ 2728351 h 3576084"/>
              <a:gd name="connsiteX42" fmla="*/ 7971797 w 9879014"/>
              <a:gd name="connsiteY42" fmla="*/ 2720278 h 3576084"/>
              <a:gd name="connsiteX43" fmla="*/ 7992630 w 9879014"/>
              <a:gd name="connsiteY43" fmla="*/ 2727086 h 3576084"/>
              <a:gd name="connsiteX44" fmla="*/ 7950367 w 9879014"/>
              <a:gd name="connsiteY44" fmla="*/ 2725870 h 3576084"/>
              <a:gd name="connsiteX45" fmla="*/ 7971797 w 9879014"/>
              <a:gd name="connsiteY45" fmla="*/ 2720278 h 3576084"/>
              <a:gd name="connsiteX46" fmla="*/ 6935668 w 9879014"/>
              <a:gd name="connsiteY46" fmla="*/ 2661411 h 3576084"/>
              <a:gd name="connsiteX47" fmla="*/ 6956263 w 9879014"/>
              <a:gd name="connsiteY47" fmla="*/ 2665051 h 3576084"/>
              <a:gd name="connsiteX48" fmla="*/ 6955936 w 9879014"/>
              <a:gd name="connsiteY48" fmla="*/ 2666904 h 3576084"/>
              <a:gd name="connsiteX49" fmla="*/ 6947370 w 9879014"/>
              <a:gd name="connsiteY49" fmla="*/ 2667301 h 3576084"/>
              <a:gd name="connsiteX50" fmla="*/ 6935013 w 9879014"/>
              <a:gd name="connsiteY50" fmla="*/ 2665117 h 3576084"/>
              <a:gd name="connsiteX51" fmla="*/ 6935668 w 9879014"/>
              <a:gd name="connsiteY51" fmla="*/ 2661411 h 3576084"/>
              <a:gd name="connsiteX52" fmla="*/ 6501045 w 9879014"/>
              <a:gd name="connsiteY52" fmla="*/ 2590967 h 3576084"/>
              <a:gd name="connsiteX53" fmla="*/ 6496562 w 9879014"/>
              <a:gd name="connsiteY53" fmla="*/ 2592297 h 3576084"/>
              <a:gd name="connsiteX54" fmla="*/ 6497894 w 9879014"/>
              <a:gd name="connsiteY54" fmla="*/ 2596779 h 3576084"/>
              <a:gd name="connsiteX55" fmla="*/ 6506496 w 9879014"/>
              <a:gd name="connsiteY55" fmla="*/ 2596176 h 3576084"/>
              <a:gd name="connsiteX56" fmla="*/ 6501045 w 9879014"/>
              <a:gd name="connsiteY56" fmla="*/ 2590967 h 3576084"/>
              <a:gd name="connsiteX57" fmla="*/ 8497047 w 9879014"/>
              <a:gd name="connsiteY57" fmla="*/ 2576873 h 3576084"/>
              <a:gd name="connsiteX58" fmla="*/ 8496719 w 9879014"/>
              <a:gd name="connsiteY58" fmla="*/ 2578726 h 3576084"/>
              <a:gd name="connsiteX59" fmla="*/ 8486094 w 9879014"/>
              <a:gd name="connsiteY59" fmla="*/ 2578759 h 3576084"/>
              <a:gd name="connsiteX60" fmla="*/ 8486421 w 9879014"/>
              <a:gd name="connsiteY60" fmla="*/ 2576907 h 3576084"/>
              <a:gd name="connsiteX61" fmla="*/ 8497047 w 9879014"/>
              <a:gd name="connsiteY61" fmla="*/ 2576873 h 3576084"/>
              <a:gd name="connsiteX62" fmla="*/ 7710898 w 9879014"/>
              <a:gd name="connsiteY62" fmla="*/ 2569294 h 3576084"/>
              <a:gd name="connsiteX63" fmla="*/ 7724969 w 9879014"/>
              <a:gd name="connsiteY63" fmla="*/ 2574170 h 3576084"/>
              <a:gd name="connsiteX64" fmla="*/ 7698570 w 9879014"/>
              <a:gd name="connsiteY64" fmla="*/ 2573326 h 3576084"/>
              <a:gd name="connsiteX65" fmla="*/ 7710898 w 9879014"/>
              <a:gd name="connsiteY65" fmla="*/ 2569294 h 3576084"/>
              <a:gd name="connsiteX66" fmla="*/ 7781230 w 9879014"/>
              <a:gd name="connsiteY66" fmla="*/ 2485665 h 3576084"/>
              <a:gd name="connsiteX67" fmla="*/ 7794617 w 9879014"/>
              <a:gd name="connsiteY67" fmla="*/ 2488031 h 3576084"/>
              <a:gd name="connsiteX68" fmla="*/ 7771776 w 9879014"/>
              <a:gd name="connsiteY68" fmla="*/ 2497096 h 3576084"/>
              <a:gd name="connsiteX69" fmla="*/ 7781230 w 9879014"/>
              <a:gd name="connsiteY69" fmla="*/ 2485665 h 3576084"/>
              <a:gd name="connsiteX70" fmla="*/ 7716562 w 9879014"/>
              <a:gd name="connsiteY70" fmla="*/ 2475282 h 3576084"/>
              <a:gd name="connsiteX71" fmla="*/ 7747842 w 9879014"/>
              <a:gd name="connsiteY71" fmla="*/ 2482311 h 3576084"/>
              <a:gd name="connsiteX72" fmla="*/ 7683739 w 9879014"/>
              <a:gd name="connsiteY72" fmla="*/ 2476988 h 3576084"/>
              <a:gd name="connsiteX73" fmla="*/ 7716562 w 9879014"/>
              <a:gd name="connsiteY73" fmla="*/ 2475282 h 3576084"/>
              <a:gd name="connsiteX74" fmla="*/ 7621065 w 9879014"/>
              <a:gd name="connsiteY74" fmla="*/ 2463581 h 3576084"/>
              <a:gd name="connsiteX75" fmla="*/ 7648906 w 9879014"/>
              <a:gd name="connsiteY75" fmla="*/ 2466463 h 3576084"/>
              <a:gd name="connsiteX76" fmla="*/ 7650322 w 9879014"/>
              <a:gd name="connsiteY76" fmla="*/ 2470790 h 3576084"/>
              <a:gd name="connsiteX77" fmla="*/ 7621065 w 9879014"/>
              <a:gd name="connsiteY77" fmla="*/ 2463581 h 3576084"/>
              <a:gd name="connsiteX78" fmla="*/ 7876859 w 9879014"/>
              <a:gd name="connsiteY78" fmla="*/ 2413253 h 3576084"/>
              <a:gd name="connsiteX79" fmla="*/ 7892654 w 9879014"/>
              <a:gd name="connsiteY79" fmla="*/ 2414006 h 3576084"/>
              <a:gd name="connsiteX80" fmla="*/ 7876859 w 9879014"/>
              <a:gd name="connsiteY80" fmla="*/ 2413253 h 3576084"/>
              <a:gd name="connsiteX81" fmla="*/ 7530419 w 9879014"/>
              <a:gd name="connsiteY81" fmla="*/ 2400886 h 3576084"/>
              <a:gd name="connsiteX82" fmla="*/ 7516122 w 9879014"/>
              <a:gd name="connsiteY82" fmla="*/ 2403933 h 3576084"/>
              <a:gd name="connsiteX83" fmla="*/ 7544440 w 9879014"/>
              <a:gd name="connsiteY83" fmla="*/ 2408938 h 3576084"/>
              <a:gd name="connsiteX84" fmla="*/ 7530419 w 9879014"/>
              <a:gd name="connsiteY84" fmla="*/ 2400886 h 3576084"/>
              <a:gd name="connsiteX85" fmla="*/ 7469855 w 9879014"/>
              <a:gd name="connsiteY85" fmla="*/ 2395330 h 3576084"/>
              <a:gd name="connsiteX86" fmla="*/ 7469128 w 9879014"/>
              <a:gd name="connsiteY86" fmla="*/ 2399448 h 3576084"/>
              <a:gd name="connsiteX87" fmla="*/ 7484210 w 9879014"/>
              <a:gd name="connsiteY87" fmla="*/ 2404237 h 3576084"/>
              <a:gd name="connsiteX88" fmla="*/ 7484938 w 9879014"/>
              <a:gd name="connsiteY88" fmla="*/ 2400120 h 3576084"/>
              <a:gd name="connsiteX89" fmla="*/ 7469855 w 9879014"/>
              <a:gd name="connsiteY89" fmla="*/ 2395330 h 3576084"/>
              <a:gd name="connsiteX90" fmla="*/ 8631201 w 9879014"/>
              <a:gd name="connsiteY90" fmla="*/ 2395243 h 3576084"/>
              <a:gd name="connsiteX91" fmla="*/ 8671038 w 9879014"/>
              <a:gd name="connsiteY91" fmla="*/ 2403557 h 3576084"/>
              <a:gd name="connsiteX92" fmla="*/ 8642054 w 9879014"/>
              <a:gd name="connsiteY92" fmla="*/ 2406587 h 3576084"/>
              <a:gd name="connsiteX93" fmla="*/ 8622954 w 9879014"/>
              <a:gd name="connsiteY93" fmla="*/ 2403211 h 3576084"/>
              <a:gd name="connsiteX94" fmla="*/ 8591121 w 9879014"/>
              <a:gd name="connsiteY94" fmla="*/ 2397586 h 3576084"/>
              <a:gd name="connsiteX95" fmla="*/ 8631201 w 9879014"/>
              <a:gd name="connsiteY95" fmla="*/ 2395243 h 3576084"/>
              <a:gd name="connsiteX96" fmla="*/ 7418895 w 9879014"/>
              <a:gd name="connsiteY96" fmla="*/ 2388872 h 3576084"/>
              <a:gd name="connsiteX97" fmla="*/ 7416279 w 9879014"/>
              <a:gd name="connsiteY97" fmla="*/ 2390532 h 3576084"/>
              <a:gd name="connsiteX98" fmla="*/ 7417804 w 9879014"/>
              <a:gd name="connsiteY98" fmla="*/ 2395048 h 3576084"/>
              <a:gd name="connsiteX99" fmla="*/ 7425290 w 9879014"/>
              <a:gd name="connsiteY99" fmla="*/ 2392125 h 3576084"/>
              <a:gd name="connsiteX100" fmla="*/ 7418895 w 9879014"/>
              <a:gd name="connsiteY100" fmla="*/ 2388872 h 3576084"/>
              <a:gd name="connsiteX101" fmla="*/ 8497627 w 9879014"/>
              <a:gd name="connsiteY101" fmla="*/ 2377168 h 3576084"/>
              <a:gd name="connsiteX102" fmla="*/ 8521233 w 9879014"/>
              <a:gd name="connsiteY102" fmla="*/ 2378610 h 3576084"/>
              <a:gd name="connsiteX103" fmla="*/ 8568619 w 9879014"/>
              <a:gd name="connsiteY103" fmla="*/ 2389715 h 3576084"/>
              <a:gd name="connsiteX104" fmla="*/ 8481628 w 9879014"/>
              <a:gd name="connsiteY104" fmla="*/ 2378708 h 3576084"/>
              <a:gd name="connsiteX105" fmla="*/ 8497627 w 9879014"/>
              <a:gd name="connsiteY105" fmla="*/ 2377168 h 3576084"/>
              <a:gd name="connsiteX106" fmla="*/ 8429164 w 9879014"/>
              <a:gd name="connsiteY106" fmla="*/ 2367616 h 3576084"/>
              <a:gd name="connsiteX107" fmla="*/ 8459456 w 9879014"/>
              <a:gd name="connsiteY107" fmla="*/ 2368966 h 3576084"/>
              <a:gd name="connsiteX108" fmla="*/ 8429164 w 9879014"/>
              <a:gd name="connsiteY108" fmla="*/ 2367616 h 3576084"/>
              <a:gd name="connsiteX109" fmla="*/ 7355498 w 9879014"/>
              <a:gd name="connsiteY109" fmla="*/ 2306333 h 3576084"/>
              <a:gd name="connsiteX110" fmla="*/ 7374443 w 9879014"/>
              <a:gd name="connsiteY110" fmla="*/ 2311805 h 3576084"/>
              <a:gd name="connsiteX111" fmla="*/ 7357606 w 9879014"/>
              <a:gd name="connsiteY111" fmla="*/ 2319444 h 3576084"/>
              <a:gd name="connsiteX112" fmla="*/ 7355498 w 9879014"/>
              <a:gd name="connsiteY112" fmla="*/ 2306333 h 3576084"/>
              <a:gd name="connsiteX113" fmla="*/ 7317732 w 9879014"/>
              <a:gd name="connsiteY113" fmla="*/ 2302206 h 3576084"/>
              <a:gd name="connsiteX114" fmla="*/ 7321230 w 9879014"/>
              <a:gd name="connsiteY114" fmla="*/ 2304947 h 3576084"/>
              <a:gd name="connsiteX115" fmla="*/ 7316640 w 9879014"/>
              <a:gd name="connsiteY115" fmla="*/ 2308383 h 3576084"/>
              <a:gd name="connsiteX116" fmla="*/ 7315074 w 9879014"/>
              <a:gd name="connsiteY116" fmla="*/ 2305983 h 3576084"/>
              <a:gd name="connsiteX117" fmla="*/ 7317732 w 9879014"/>
              <a:gd name="connsiteY117" fmla="*/ 2302206 h 3576084"/>
              <a:gd name="connsiteX118" fmla="*/ 7173010 w 9879014"/>
              <a:gd name="connsiteY118" fmla="*/ 2294886 h 3576084"/>
              <a:gd name="connsiteX119" fmla="*/ 7195452 w 9879014"/>
              <a:gd name="connsiteY119" fmla="*/ 2303099 h 3576084"/>
              <a:gd name="connsiteX120" fmla="*/ 7186493 w 9879014"/>
              <a:gd name="connsiteY120" fmla="*/ 2295412 h 3576084"/>
              <a:gd name="connsiteX121" fmla="*/ 7173010 w 9879014"/>
              <a:gd name="connsiteY121" fmla="*/ 2294886 h 3576084"/>
              <a:gd name="connsiteX122" fmla="*/ 7739434 w 9879014"/>
              <a:gd name="connsiteY122" fmla="*/ 2274512 h 3576084"/>
              <a:gd name="connsiteX123" fmla="*/ 7772527 w 9879014"/>
              <a:gd name="connsiteY123" fmla="*/ 2278132 h 3576084"/>
              <a:gd name="connsiteX124" fmla="*/ 7774190 w 9879014"/>
              <a:gd name="connsiteY124" fmla="*/ 2280655 h 3576084"/>
              <a:gd name="connsiteX125" fmla="*/ 7740332 w 9879014"/>
              <a:gd name="connsiteY125" fmla="*/ 2281359 h 3576084"/>
              <a:gd name="connsiteX126" fmla="*/ 7739434 w 9879014"/>
              <a:gd name="connsiteY126" fmla="*/ 2274512 h 3576084"/>
              <a:gd name="connsiteX127" fmla="*/ 6720642 w 9879014"/>
              <a:gd name="connsiteY127" fmla="*/ 2126034 h 3576084"/>
              <a:gd name="connsiteX128" fmla="*/ 6695487 w 9879014"/>
              <a:gd name="connsiteY128" fmla="*/ 2127693 h 3576084"/>
              <a:gd name="connsiteX129" fmla="*/ 6731361 w 9879014"/>
              <a:gd name="connsiteY129" fmla="*/ 2142525 h 3576084"/>
              <a:gd name="connsiteX130" fmla="*/ 6720642 w 9879014"/>
              <a:gd name="connsiteY130" fmla="*/ 2126034 h 3576084"/>
              <a:gd name="connsiteX131" fmla="*/ 6666525 w 9879014"/>
              <a:gd name="connsiteY131" fmla="*/ 2116799 h 3576084"/>
              <a:gd name="connsiteX132" fmla="*/ 6653083 w 9879014"/>
              <a:gd name="connsiteY132" fmla="*/ 2119773 h 3576084"/>
              <a:gd name="connsiteX133" fmla="*/ 6678175 w 9879014"/>
              <a:gd name="connsiteY133" fmla="*/ 2130322 h 3576084"/>
              <a:gd name="connsiteX134" fmla="*/ 6682450 w 9879014"/>
              <a:gd name="connsiteY134" fmla="*/ 2118849 h 3576084"/>
              <a:gd name="connsiteX135" fmla="*/ 6666525 w 9879014"/>
              <a:gd name="connsiteY135" fmla="*/ 2116799 h 3576084"/>
              <a:gd name="connsiteX136" fmla="*/ 7761913 w 9879014"/>
              <a:gd name="connsiteY136" fmla="*/ 2106019 h 3576084"/>
              <a:gd name="connsiteX137" fmla="*/ 7779595 w 9879014"/>
              <a:gd name="connsiteY137" fmla="*/ 2114876 h 3576084"/>
              <a:gd name="connsiteX138" fmla="*/ 7760930 w 9879014"/>
              <a:gd name="connsiteY138" fmla="*/ 2111578 h 3576084"/>
              <a:gd name="connsiteX139" fmla="*/ 7742266 w 9879014"/>
              <a:gd name="connsiteY139" fmla="*/ 2108279 h 3576084"/>
              <a:gd name="connsiteX140" fmla="*/ 7761913 w 9879014"/>
              <a:gd name="connsiteY140" fmla="*/ 2106019 h 3576084"/>
              <a:gd name="connsiteX141" fmla="*/ 9020635 w 9879014"/>
              <a:gd name="connsiteY141" fmla="*/ 2077848 h 3576084"/>
              <a:gd name="connsiteX142" fmla="*/ 9054450 w 9879014"/>
              <a:gd name="connsiteY142" fmla="*/ 2081786 h 3576084"/>
              <a:gd name="connsiteX143" fmla="*/ 9020635 w 9879014"/>
              <a:gd name="connsiteY143" fmla="*/ 2077848 h 3576084"/>
              <a:gd name="connsiteX144" fmla="*/ 8931486 w 9879014"/>
              <a:gd name="connsiteY144" fmla="*/ 2061647 h 3576084"/>
              <a:gd name="connsiteX145" fmla="*/ 8946523 w 9879014"/>
              <a:gd name="connsiteY145" fmla="*/ 2069081 h 3576084"/>
              <a:gd name="connsiteX146" fmla="*/ 8919490 w 9879014"/>
              <a:gd name="connsiteY146" fmla="*/ 2064303 h 3576084"/>
              <a:gd name="connsiteX147" fmla="*/ 8931486 w 9879014"/>
              <a:gd name="connsiteY147" fmla="*/ 2061647 h 3576084"/>
              <a:gd name="connsiteX148" fmla="*/ 8891009 w 9879014"/>
              <a:gd name="connsiteY148" fmla="*/ 2054683 h 3576084"/>
              <a:gd name="connsiteX149" fmla="*/ 8912967 w 9879014"/>
              <a:gd name="connsiteY149" fmla="*/ 2063659 h 3576084"/>
              <a:gd name="connsiteX150" fmla="*/ 8870139 w 9879014"/>
              <a:gd name="connsiteY150" fmla="*/ 2058128 h 3576084"/>
              <a:gd name="connsiteX151" fmla="*/ 8891009 w 9879014"/>
              <a:gd name="connsiteY151" fmla="*/ 2054683 h 3576084"/>
              <a:gd name="connsiteX152" fmla="*/ 8823604 w 9879014"/>
              <a:gd name="connsiteY152" fmla="*/ 2043535 h 3576084"/>
              <a:gd name="connsiteX153" fmla="*/ 8843872 w 9879014"/>
              <a:gd name="connsiteY153" fmla="*/ 2049028 h 3576084"/>
              <a:gd name="connsiteX154" fmla="*/ 8842890 w 9879014"/>
              <a:gd name="connsiteY154" fmla="*/ 2054587 h 3576084"/>
              <a:gd name="connsiteX155" fmla="*/ 8822621 w 9879014"/>
              <a:gd name="connsiteY155" fmla="*/ 2049094 h 3576084"/>
              <a:gd name="connsiteX156" fmla="*/ 8823604 w 9879014"/>
              <a:gd name="connsiteY156" fmla="*/ 2043535 h 3576084"/>
              <a:gd name="connsiteX157" fmla="*/ 8718053 w 9879014"/>
              <a:gd name="connsiteY157" fmla="*/ 2024880 h 3576084"/>
              <a:gd name="connsiteX158" fmla="*/ 8761818 w 9879014"/>
              <a:gd name="connsiteY158" fmla="*/ 2032615 h 3576084"/>
              <a:gd name="connsiteX159" fmla="*/ 8717070 w 9879014"/>
              <a:gd name="connsiteY159" fmla="*/ 2030439 h 3576084"/>
              <a:gd name="connsiteX160" fmla="*/ 8718053 w 9879014"/>
              <a:gd name="connsiteY160" fmla="*/ 2024880 h 3576084"/>
              <a:gd name="connsiteX161" fmla="*/ 8669524 w 9879014"/>
              <a:gd name="connsiteY161" fmla="*/ 2015348 h 3576084"/>
              <a:gd name="connsiteX162" fmla="*/ 8704526 w 9879014"/>
              <a:gd name="connsiteY162" fmla="*/ 2026312 h 3576084"/>
              <a:gd name="connsiteX163" fmla="*/ 8703871 w 9879014"/>
              <a:gd name="connsiteY163" fmla="*/ 2030017 h 3576084"/>
              <a:gd name="connsiteX164" fmla="*/ 8637264 w 9879014"/>
              <a:gd name="connsiteY164" fmla="*/ 2016334 h 3576084"/>
              <a:gd name="connsiteX165" fmla="*/ 8669524 w 9879014"/>
              <a:gd name="connsiteY165" fmla="*/ 2015348 h 3576084"/>
              <a:gd name="connsiteX166" fmla="*/ 7379398 w 9879014"/>
              <a:gd name="connsiteY166" fmla="*/ 2010333 h 3576084"/>
              <a:gd name="connsiteX167" fmla="*/ 7377894 w 9879014"/>
              <a:gd name="connsiteY167" fmla="*/ 2010625 h 3576084"/>
              <a:gd name="connsiteX168" fmla="*/ 7372624 w 9879014"/>
              <a:gd name="connsiteY168" fmla="*/ 2014152 h 3576084"/>
              <a:gd name="connsiteX169" fmla="*/ 7376748 w 9879014"/>
              <a:gd name="connsiteY169" fmla="*/ 2017110 h 3576084"/>
              <a:gd name="connsiteX170" fmla="*/ 7382017 w 9879014"/>
              <a:gd name="connsiteY170" fmla="*/ 2013583 h 3576084"/>
              <a:gd name="connsiteX171" fmla="*/ 7379398 w 9879014"/>
              <a:gd name="connsiteY171" fmla="*/ 2010333 h 3576084"/>
              <a:gd name="connsiteX172" fmla="*/ 8382021 w 9879014"/>
              <a:gd name="connsiteY172" fmla="*/ 1875367 h 3576084"/>
              <a:gd name="connsiteX173" fmla="*/ 8395942 w 9879014"/>
              <a:gd name="connsiteY173" fmla="*/ 1879633 h 3576084"/>
              <a:gd name="connsiteX174" fmla="*/ 8387336 w 9879014"/>
              <a:gd name="connsiteY174" fmla="*/ 1881032 h 3576084"/>
              <a:gd name="connsiteX175" fmla="*/ 8381838 w 9879014"/>
              <a:gd name="connsiteY175" fmla="*/ 1875172 h 3576084"/>
              <a:gd name="connsiteX176" fmla="*/ 8382326 w 9879014"/>
              <a:gd name="connsiteY176" fmla="*/ 1875334 h 3576084"/>
              <a:gd name="connsiteX177" fmla="*/ 8381923 w 9879014"/>
              <a:gd name="connsiteY177" fmla="*/ 1875262 h 3576084"/>
              <a:gd name="connsiteX178" fmla="*/ 8381348 w 9879014"/>
              <a:gd name="connsiteY178" fmla="*/ 1875161 h 3576084"/>
              <a:gd name="connsiteX179" fmla="*/ 8381923 w 9879014"/>
              <a:gd name="connsiteY179" fmla="*/ 1875262 h 3576084"/>
              <a:gd name="connsiteX180" fmla="*/ 8382021 w 9879014"/>
              <a:gd name="connsiteY180" fmla="*/ 1875367 h 3576084"/>
              <a:gd name="connsiteX181" fmla="*/ 8380439 w 9879014"/>
              <a:gd name="connsiteY181" fmla="*/ 1874882 h 3576084"/>
              <a:gd name="connsiteX182" fmla="*/ 8381348 w 9879014"/>
              <a:gd name="connsiteY182" fmla="*/ 1875161 h 3576084"/>
              <a:gd name="connsiteX183" fmla="*/ 8380223 w 9879014"/>
              <a:gd name="connsiteY183" fmla="*/ 1874962 h 3576084"/>
              <a:gd name="connsiteX184" fmla="*/ 8380838 w 9879014"/>
              <a:gd name="connsiteY184" fmla="*/ 1874840 h 3576084"/>
              <a:gd name="connsiteX185" fmla="*/ 8381664 w 9879014"/>
              <a:gd name="connsiteY185" fmla="*/ 1874986 h 3576084"/>
              <a:gd name="connsiteX186" fmla="*/ 8381838 w 9879014"/>
              <a:gd name="connsiteY186" fmla="*/ 1875172 h 3576084"/>
              <a:gd name="connsiteX187" fmla="*/ 8380687 w 9879014"/>
              <a:gd name="connsiteY187" fmla="*/ 1874791 h 3576084"/>
              <a:gd name="connsiteX188" fmla="*/ 8380838 w 9879014"/>
              <a:gd name="connsiteY188" fmla="*/ 1874840 h 3576084"/>
              <a:gd name="connsiteX189" fmla="*/ 8380645 w 9879014"/>
              <a:gd name="connsiteY189" fmla="*/ 1874806 h 3576084"/>
              <a:gd name="connsiteX190" fmla="*/ 8379572 w 9879014"/>
              <a:gd name="connsiteY190" fmla="*/ 1874616 h 3576084"/>
              <a:gd name="connsiteX191" fmla="*/ 8380645 w 9879014"/>
              <a:gd name="connsiteY191" fmla="*/ 1874806 h 3576084"/>
              <a:gd name="connsiteX192" fmla="*/ 8380439 w 9879014"/>
              <a:gd name="connsiteY192" fmla="*/ 1874882 h 3576084"/>
              <a:gd name="connsiteX193" fmla="*/ 8823689 w 9879014"/>
              <a:gd name="connsiteY193" fmla="*/ 1870311 h 3576084"/>
              <a:gd name="connsiteX194" fmla="*/ 8861018 w 9879014"/>
              <a:gd name="connsiteY194" fmla="*/ 1876908 h 3576084"/>
              <a:gd name="connsiteX195" fmla="*/ 8822925 w 9879014"/>
              <a:gd name="connsiteY195" fmla="*/ 1874634 h 3576084"/>
              <a:gd name="connsiteX196" fmla="*/ 8823689 w 9879014"/>
              <a:gd name="connsiteY196" fmla="*/ 1870311 h 3576084"/>
              <a:gd name="connsiteX197" fmla="*/ 8785509 w 9879014"/>
              <a:gd name="connsiteY197" fmla="*/ 1861015 h 3576084"/>
              <a:gd name="connsiteX198" fmla="*/ 8811254 w 9879014"/>
              <a:gd name="connsiteY198" fmla="*/ 1865565 h 3576084"/>
              <a:gd name="connsiteX199" fmla="*/ 8785509 w 9879014"/>
              <a:gd name="connsiteY199" fmla="*/ 1861015 h 3576084"/>
              <a:gd name="connsiteX200" fmla="*/ 8730668 w 9879014"/>
              <a:gd name="connsiteY200" fmla="*/ 1855197 h 3576084"/>
              <a:gd name="connsiteX201" fmla="*/ 8738006 w 9879014"/>
              <a:gd name="connsiteY201" fmla="*/ 1859413 h 3576084"/>
              <a:gd name="connsiteX202" fmla="*/ 8723482 w 9879014"/>
              <a:gd name="connsiteY202" fmla="*/ 1858970 h 3576084"/>
              <a:gd name="connsiteX203" fmla="*/ 8730668 w 9879014"/>
              <a:gd name="connsiteY203" fmla="*/ 1855197 h 3576084"/>
              <a:gd name="connsiteX204" fmla="*/ 8069936 w 9879014"/>
              <a:gd name="connsiteY204" fmla="*/ 1826262 h 3576084"/>
              <a:gd name="connsiteX205" fmla="*/ 8049478 w 9879014"/>
              <a:gd name="connsiteY205" fmla="*/ 1827105 h 3576084"/>
              <a:gd name="connsiteX206" fmla="*/ 8050902 w 9879014"/>
              <a:gd name="connsiteY206" fmla="*/ 1831815 h 3576084"/>
              <a:gd name="connsiteX207" fmla="*/ 8070979 w 9879014"/>
              <a:gd name="connsiteY207" fmla="*/ 1833134 h 3576084"/>
              <a:gd name="connsiteX208" fmla="*/ 8069936 w 9879014"/>
              <a:gd name="connsiteY208" fmla="*/ 1826262 h 3576084"/>
              <a:gd name="connsiteX209" fmla="*/ 7586135 w 9879014"/>
              <a:gd name="connsiteY209" fmla="*/ 1753495 h 3576084"/>
              <a:gd name="connsiteX210" fmla="*/ 7578424 w 9879014"/>
              <a:gd name="connsiteY210" fmla="*/ 1758502 h 3576084"/>
              <a:gd name="connsiteX211" fmla="*/ 7587250 w 9879014"/>
              <a:gd name="connsiteY211" fmla="*/ 1760062 h 3576084"/>
              <a:gd name="connsiteX212" fmla="*/ 7594598 w 9879014"/>
              <a:gd name="connsiteY212" fmla="*/ 1757114 h 3576084"/>
              <a:gd name="connsiteX213" fmla="*/ 7586135 w 9879014"/>
              <a:gd name="connsiteY213" fmla="*/ 1753495 h 3576084"/>
              <a:gd name="connsiteX214" fmla="*/ 8294483 w 9879014"/>
              <a:gd name="connsiteY214" fmla="*/ 1687613 h 3576084"/>
              <a:gd name="connsiteX215" fmla="*/ 8293755 w 9879014"/>
              <a:gd name="connsiteY215" fmla="*/ 1691731 h 3576084"/>
              <a:gd name="connsiteX216" fmla="*/ 8281806 w 9879014"/>
              <a:gd name="connsiteY216" fmla="*/ 1691742 h 3576084"/>
              <a:gd name="connsiteX217" fmla="*/ 8282533 w 9879014"/>
              <a:gd name="connsiteY217" fmla="*/ 1687624 h 3576084"/>
              <a:gd name="connsiteX218" fmla="*/ 8294483 w 9879014"/>
              <a:gd name="connsiteY218" fmla="*/ 1687613 h 3576084"/>
              <a:gd name="connsiteX219" fmla="*/ 8622074 w 9879014"/>
              <a:gd name="connsiteY219" fmla="*/ 1674176 h 3576084"/>
              <a:gd name="connsiteX220" fmla="*/ 8583525 w 9879014"/>
              <a:gd name="connsiteY220" fmla="*/ 1682522 h 3576084"/>
              <a:gd name="connsiteX221" fmla="*/ 8560635 w 9879014"/>
              <a:gd name="connsiteY221" fmla="*/ 1676311 h 3576084"/>
              <a:gd name="connsiteX222" fmla="*/ 8622074 w 9879014"/>
              <a:gd name="connsiteY222" fmla="*/ 1674176 h 3576084"/>
              <a:gd name="connsiteX223" fmla="*/ 8193193 w 9879014"/>
              <a:gd name="connsiteY223" fmla="*/ 1607293 h 3576084"/>
              <a:gd name="connsiteX224" fmla="*/ 8207352 w 9879014"/>
              <a:gd name="connsiteY224" fmla="*/ 1609796 h 3576084"/>
              <a:gd name="connsiteX225" fmla="*/ 8206697 w 9879014"/>
              <a:gd name="connsiteY225" fmla="*/ 1613502 h 3576084"/>
              <a:gd name="connsiteX226" fmla="*/ 8192538 w 9879014"/>
              <a:gd name="connsiteY226" fmla="*/ 1611000 h 3576084"/>
              <a:gd name="connsiteX227" fmla="*/ 8193193 w 9879014"/>
              <a:gd name="connsiteY227" fmla="*/ 1607293 h 3576084"/>
              <a:gd name="connsiteX228" fmla="*/ 8159917 w 9879014"/>
              <a:gd name="connsiteY228" fmla="*/ 1599502 h 3576084"/>
              <a:gd name="connsiteX229" fmla="*/ 8172939 w 9879014"/>
              <a:gd name="connsiteY229" fmla="*/ 1609234 h 3576084"/>
              <a:gd name="connsiteX230" fmla="*/ 8150690 w 9879014"/>
              <a:gd name="connsiteY230" fmla="*/ 1613794 h 3576084"/>
              <a:gd name="connsiteX231" fmla="*/ 8146271 w 9879014"/>
              <a:gd name="connsiteY231" fmla="*/ 1602398 h 3576084"/>
              <a:gd name="connsiteX232" fmla="*/ 8159917 w 9879014"/>
              <a:gd name="connsiteY232" fmla="*/ 1599502 h 3576084"/>
              <a:gd name="connsiteX233" fmla="*/ 8930538 w 9879014"/>
              <a:gd name="connsiteY233" fmla="*/ 1596216 h 3576084"/>
              <a:gd name="connsiteX234" fmla="*/ 8949846 w 9879014"/>
              <a:gd name="connsiteY234" fmla="*/ 1599628 h 3576084"/>
              <a:gd name="connsiteX235" fmla="*/ 8949627 w 9879014"/>
              <a:gd name="connsiteY235" fmla="*/ 1600864 h 3576084"/>
              <a:gd name="connsiteX236" fmla="*/ 8930319 w 9879014"/>
              <a:gd name="connsiteY236" fmla="*/ 1597451 h 3576084"/>
              <a:gd name="connsiteX237" fmla="*/ 8930538 w 9879014"/>
              <a:gd name="connsiteY237" fmla="*/ 1596216 h 3576084"/>
              <a:gd name="connsiteX238" fmla="*/ 7216333 w 9879014"/>
              <a:gd name="connsiteY238" fmla="*/ 1411354 h 3576084"/>
              <a:gd name="connsiteX239" fmla="*/ 7269053 w 9879014"/>
              <a:gd name="connsiteY239" fmla="*/ 1420672 h 3576084"/>
              <a:gd name="connsiteX240" fmla="*/ 7294703 w 9879014"/>
              <a:gd name="connsiteY240" fmla="*/ 1423204 h 3576084"/>
              <a:gd name="connsiteX241" fmla="*/ 7306295 w 9879014"/>
              <a:gd name="connsiteY241" fmla="*/ 1423751 h 3576084"/>
              <a:gd name="connsiteX242" fmla="*/ 7314762 w 9879014"/>
              <a:gd name="connsiteY242" fmla="*/ 1432754 h 3576084"/>
              <a:gd name="connsiteX243" fmla="*/ 7282786 w 9879014"/>
              <a:gd name="connsiteY243" fmla="*/ 1429105 h 3576084"/>
              <a:gd name="connsiteX244" fmla="*/ 7244484 w 9879014"/>
              <a:gd name="connsiteY244" fmla="*/ 1424337 h 3576084"/>
              <a:gd name="connsiteX245" fmla="*/ 7216333 w 9879014"/>
              <a:gd name="connsiteY245" fmla="*/ 1411354 h 3576084"/>
              <a:gd name="connsiteX246" fmla="*/ 8259083 w 9879014"/>
              <a:gd name="connsiteY246" fmla="*/ 1392199 h 3576084"/>
              <a:gd name="connsiteX247" fmla="*/ 8274835 w 9879014"/>
              <a:gd name="connsiteY247" fmla="*/ 1400715 h 3576084"/>
              <a:gd name="connsiteX248" fmla="*/ 8274507 w 9879014"/>
              <a:gd name="connsiteY248" fmla="*/ 1402568 h 3576084"/>
              <a:gd name="connsiteX249" fmla="*/ 8258428 w 9879014"/>
              <a:gd name="connsiteY249" fmla="*/ 1395905 h 3576084"/>
              <a:gd name="connsiteX250" fmla="*/ 8259083 w 9879014"/>
              <a:gd name="connsiteY250" fmla="*/ 1392199 h 3576084"/>
              <a:gd name="connsiteX251" fmla="*/ 7089735 w 9879014"/>
              <a:gd name="connsiteY251" fmla="*/ 1390227 h 3576084"/>
              <a:gd name="connsiteX252" fmla="*/ 7089949 w 9879014"/>
              <a:gd name="connsiteY252" fmla="*/ 1390402 h 3576084"/>
              <a:gd name="connsiteX253" fmla="*/ 7089797 w 9879014"/>
              <a:gd name="connsiteY253" fmla="*/ 1391265 h 3576084"/>
              <a:gd name="connsiteX254" fmla="*/ 7089347 w 9879014"/>
              <a:gd name="connsiteY254" fmla="*/ 1391038 h 3576084"/>
              <a:gd name="connsiteX255" fmla="*/ 8229187 w 9879014"/>
              <a:gd name="connsiteY255" fmla="*/ 1388614 h 3576084"/>
              <a:gd name="connsiteX256" fmla="*/ 8244120 w 9879014"/>
              <a:gd name="connsiteY256" fmla="*/ 1389554 h 3576084"/>
              <a:gd name="connsiteX257" fmla="*/ 8245629 w 9879014"/>
              <a:gd name="connsiteY257" fmla="*/ 1393218 h 3576084"/>
              <a:gd name="connsiteX258" fmla="*/ 8230696 w 9879014"/>
              <a:gd name="connsiteY258" fmla="*/ 1392277 h 3576084"/>
              <a:gd name="connsiteX259" fmla="*/ 8229187 w 9879014"/>
              <a:gd name="connsiteY259" fmla="*/ 1388614 h 3576084"/>
              <a:gd name="connsiteX260" fmla="*/ 7083945 w 9879014"/>
              <a:gd name="connsiteY260" fmla="*/ 1388320 h 3576084"/>
              <a:gd name="connsiteX261" fmla="*/ 7089347 w 9879014"/>
              <a:gd name="connsiteY261" fmla="*/ 1391038 h 3576084"/>
              <a:gd name="connsiteX262" fmla="*/ 7086755 w 9879014"/>
              <a:gd name="connsiteY262" fmla="*/ 1396459 h 3576084"/>
              <a:gd name="connsiteX263" fmla="*/ 7078844 w 9879014"/>
              <a:gd name="connsiteY263" fmla="*/ 1393151 h 3576084"/>
              <a:gd name="connsiteX264" fmla="*/ 7083945 w 9879014"/>
              <a:gd name="connsiteY264" fmla="*/ 1388320 h 3576084"/>
              <a:gd name="connsiteX265" fmla="*/ 7029633 w 9879014"/>
              <a:gd name="connsiteY265" fmla="*/ 1376173 h 3576084"/>
              <a:gd name="connsiteX266" fmla="*/ 7026789 w 9879014"/>
              <a:gd name="connsiteY266" fmla="*/ 1379747 h 3576084"/>
              <a:gd name="connsiteX267" fmla="*/ 7036468 w 9879014"/>
              <a:gd name="connsiteY267" fmla="*/ 1387572 h 3576084"/>
              <a:gd name="connsiteX268" fmla="*/ 7038962 w 9879014"/>
              <a:gd name="connsiteY268" fmla="*/ 1385975 h 3576084"/>
              <a:gd name="connsiteX269" fmla="*/ 7029633 w 9879014"/>
              <a:gd name="connsiteY269" fmla="*/ 1376173 h 3576084"/>
              <a:gd name="connsiteX270" fmla="*/ 8103952 w 9879014"/>
              <a:gd name="connsiteY270" fmla="*/ 1364781 h 3576084"/>
              <a:gd name="connsiteX271" fmla="*/ 8214519 w 9879014"/>
              <a:gd name="connsiteY271" fmla="*/ 1384323 h 3576084"/>
              <a:gd name="connsiteX272" fmla="*/ 8215950 w 9879014"/>
              <a:gd name="connsiteY272" fmla="*/ 1388397 h 3576084"/>
              <a:gd name="connsiteX273" fmla="*/ 8179831 w 9879014"/>
              <a:gd name="connsiteY273" fmla="*/ 1385836 h 3576084"/>
              <a:gd name="connsiteX274" fmla="*/ 8161055 w 9879014"/>
              <a:gd name="connsiteY274" fmla="*/ 1382517 h 3576084"/>
              <a:gd name="connsiteX275" fmla="*/ 8096384 w 9879014"/>
              <a:gd name="connsiteY275" fmla="*/ 1371088 h 3576084"/>
              <a:gd name="connsiteX276" fmla="*/ 8094953 w 9879014"/>
              <a:gd name="connsiteY276" fmla="*/ 1367013 h 3576084"/>
              <a:gd name="connsiteX277" fmla="*/ 8103952 w 9879014"/>
              <a:gd name="connsiteY277" fmla="*/ 1364781 h 3576084"/>
              <a:gd name="connsiteX278" fmla="*/ 8069209 w 9879014"/>
              <a:gd name="connsiteY278" fmla="*/ 1362463 h 3576084"/>
              <a:gd name="connsiteX279" fmla="*/ 8082081 w 9879014"/>
              <a:gd name="connsiteY279" fmla="*/ 1364738 h 3576084"/>
              <a:gd name="connsiteX280" fmla="*/ 8081426 w 9879014"/>
              <a:gd name="connsiteY280" fmla="*/ 1368444 h 3576084"/>
              <a:gd name="connsiteX281" fmla="*/ 8068554 w 9879014"/>
              <a:gd name="connsiteY281" fmla="*/ 1366169 h 3576084"/>
              <a:gd name="connsiteX282" fmla="*/ 8069209 w 9879014"/>
              <a:gd name="connsiteY282" fmla="*/ 1362463 h 3576084"/>
              <a:gd name="connsiteX283" fmla="*/ 9835545 w 9879014"/>
              <a:gd name="connsiteY283" fmla="*/ 1347267 h 3576084"/>
              <a:gd name="connsiteX284" fmla="*/ 9879014 w 9879014"/>
              <a:gd name="connsiteY284" fmla="*/ 1359409 h 3576084"/>
              <a:gd name="connsiteX285" fmla="*/ 9878250 w 9879014"/>
              <a:gd name="connsiteY285" fmla="*/ 1363732 h 3576084"/>
              <a:gd name="connsiteX286" fmla="*/ 9832674 w 9879014"/>
              <a:gd name="connsiteY286" fmla="*/ 1351219 h 3576084"/>
              <a:gd name="connsiteX287" fmla="*/ 9835545 w 9879014"/>
              <a:gd name="connsiteY287" fmla="*/ 1347267 h 3576084"/>
              <a:gd name="connsiteX288" fmla="*/ 7556042 w 9879014"/>
              <a:gd name="connsiteY288" fmla="*/ 1344375 h 3576084"/>
              <a:gd name="connsiteX289" fmla="*/ 7565052 w 9879014"/>
              <a:gd name="connsiteY289" fmla="*/ 1345967 h 3576084"/>
              <a:gd name="connsiteX290" fmla="*/ 7564616 w 9879014"/>
              <a:gd name="connsiteY290" fmla="*/ 1348438 h 3576084"/>
              <a:gd name="connsiteX291" fmla="*/ 7555605 w 9879014"/>
              <a:gd name="connsiteY291" fmla="*/ 1346845 h 3576084"/>
              <a:gd name="connsiteX292" fmla="*/ 7556042 w 9879014"/>
              <a:gd name="connsiteY292" fmla="*/ 1344375 h 3576084"/>
              <a:gd name="connsiteX293" fmla="*/ 7371962 w 9879014"/>
              <a:gd name="connsiteY293" fmla="*/ 1319405 h 3576084"/>
              <a:gd name="connsiteX294" fmla="*/ 7360559 w 9879014"/>
              <a:gd name="connsiteY294" fmla="*/ 1323838 h 3576084"/>
              <a:gd name="connsiteX295" fmla="*/ 7381154 w 9879014"/>
              <a:gd name="connsiteY295" fmla="*/ 1327478 h 3576084"/>
              <a:gd name="connsiteX296" fmla="*/ 7382137 w 9879014"/>
              <a:gd name="connsiteY296" fmla="*/ 1321919 h 3576084"/>
              <a:gd name="connsiteX297" fmla="*/ 7371962 w 9879014"/>
              <a:gd name="connsiteY297" fmla="*/ 1319405 h 3576084"/>
              <a:gd name="connsiteX298" fmla="*/ 7486620 w 9879014"/>
              <a:gd name="connsiteY298" fmla="*/ 1319367 h 3576084"/>
              <a:gd name="connsiteX299" fmla="*/ 7473991 w 9879014"/>
              <a:gd name="connsiteY299" fmla="*/ 1329692 h 3576084"/>
              <a:gd name="connsiteX300" fmla="*/ 7442559 w 9879014"/>
              <a:gd name="connsiteY300" fmla="*/ 1324137 h 3576084"/>
              <a:gd name="connsiteX301" fmla="*/ 7422982 w 9879014"/>
              <a:gd name="connsiteY301" fmla="*/ 1324862 h 3576084"/>
              <a:gd name="connsiteX302" fmla="*/ 7395024 w 9879014"/>
              <a:gd name="connsiteY302" fmla="*/ 1324106 h 3576084"/>
              <a:gd name="connsiteX303" fmla="*/ 7416639 w 9879014"/>
              <a:gd name="connsiteY303" fmla="*/ 1336297 h 3576084"/>
              <a:gd name="connsiteX304" fmla="*/ 7452979 w 9879014"/>
              <a:gd name="connsiteY304" fmla="*/ 1338535 h 3576084"/>
              <a:gd name="connsiteX305" fmla="*/ 7487639 w 9879014"/>
              <a:gd name="connsiteY305" fmla="*/ 1325825 h 3576084"/>
              <a:gd name="connsiteX306" fmla="*/ 7486620 w 9879014"/>
              <a:gd name="connsiteY306" fmla="*/ 1319367 h 3576084"/>
              <a:gd name="connsiteX307" fmla="*/ 7344481 w 9879014"/>
              <a:gd name="connsiteY307" fmla="*/ 1317175 h 3576084"/>
              <a:gd name="connsiteX308" fmla="*/ 7342298 w 9879014"/>
              <a:gd name="connsiteY308" fmla="*/ 1329527 h 3576084"/>
              <a:gd name="connsiteX309" fmla="*/ 7358276 w 9879014"/>
              <a:gd name="connsiteY309" fmla="*/ 1321736 h 3576084"/>
              <a:gd name="connsiteX310" fmla="*/ 7344481 w 9879014"/>
              <a:gd name="connsiteY310" fmla="*/ 1317175 h 3576084"/>
              <a:gd name="connsiteX311" fmla="*/ 8065240 w 9879014"/>
              <a:gd name="connsiteY311" fmla="*/ 1224189 h 3576084"/>
              <a:gd name="connsiteX312" fmla="*/ 8073114 w 9879014"/>
              <a:gd name="connsiteY312" fmla="*/ 1227704 h 3576084"/>
              <a:gd name="connsiteX313" fmla="*/ 8072386 w 9879014"/>
              <a:gd name="connsiteY313" fmla="*/ 1231821 h 3576084"/>
              <a:gd name="connsiteX314" fmla="*/ 8062453 w 9879014"/>
              <a:gd name="connsiteY314" fmla="*/ 1227942 h 3576084"/>
              <a:gd name="connsiteX315" fmla="*/ 8065240 w 9879014"/>
              <a:gd name="connsiteY315" fmla="*/ 1224189 h 3576084"/>
              <a:gd name="connsiteX316" fmla="*/ 7387661 w 9879014"/>
              <a:gd name="connsiteY316" fmla="*/ 1193603 h 3576084"/>
              <a:gd name="connsiteX317" fmla="*/ 7348439 w 9879014"/>
              <a:gd name="connsiteY317" fmla="*/ 1197135 h 3576084"/>
              <a:gd name="connsiteX318" fmla="*/ 7376474 w 9879014"/>
              <a:gd name="connsiteY318" fmla="*/ 1208368 h 3576084"/>
              <a:gd name="connsiteX319" fmla="*/ 7399274 w 9879014"/>
              <a:gd name="connsiteY319" fmla="*/ 1224954 h 3576084"/>
              <a:gd name="connsiteX320" fmla="*/ 7387661 w 9879014"/>
              <a:gd name="connsiteY320" fmla="*/ 1193603 h 3576084"/>
              <a:gd name="connsiteX321" fmla="*/ 7287717 w 9879014"/>
              <a:gd name="connsiteY321" fmla="*/ 1132629 h 3576084"/>
              <a:gd name="connsiteX322" fmla="*/ 7298188 w 9879014"/>
              <a:gd name="connsiteY322" fmla="*/ 1148492 h 3576084"/>
              <a:gd name="connsiteX323" fmla="*/ 7310287 w 9879014"/>
              <a:gd name="connsiteY323" fmla="*/ 1142624 h 3576084"/>
              <a:gd name="connsiteX324" fmla="*/ 7287717 w 9879014"/>
              <a:gd name="connsiteY324" fmla="*/ 1132629 h 3576084"/>
              <a:gd name="connsiteX325" fmla="*/ 8001644 w 9879014"/>
              <a:gd name="connsiteY325" fmla="*/ 1128877 h 3576084"/>
              <a:gd name="connsiteX326" fmla="*/ 8013230 w 9879014"/>
              <a:gd name="connsiteY326" fmla="*/ 1130924 h 3576084"/>
              <a:gd name="connsiteX327" fmla="*/ 8012356 w 9879014"/>
              <a:gd name="connsiteY327" fmla="*/ 1135865 h 3576084"/>
              <a:gd name="connsiteX328" fmla="*/ 8001207 w 9879014"/>
              <a:gd name="connsiteY328" fmla="*/ 1131347 h 3576084"/>
              <a:gd name="connsiteX329" fmla="*/ 8001644 w 9879014"/>
              <a:gd name="connsiteY329" fmla="*/ 1128877 h 3576084"/>
              <a:gd name="connsiteX330" fmla="*/ 7908218 w 9879014"/>
              <a:gd name="connsiteY330" fmla="*/ 1046126 h 3576084"/>
              <a:gd name="connsiteX331" fmla="*/ 7902055 w 9879014"/>
              <a:gd name="connsiteY331" fmla="*/ 1053954 h 3576084"/>
              <a:gd name="connsiteX332" fmla="*/ 7904373 w 9879014"/>
              <a:gd name="connsiteY332" fmla="*/ 1054364 h 3576084"/>
              <a:gd name="connsiteX333" fmla="*/ 7914405 w 9879014"/>
              <a:gd name="connsiteY333" fmla="*/ 1051679 h 3576084"/>
              <a:gd name="connsiteX334" fmla="*/ 7908218 w 9879014"/>
              <a:gd name="connsiteY334" fmla="*/ 1046126 h 3576084"/>
              <a:gd name="connsiteX335" fmla="*/ 8322061 w 9879014"/>
              <a:gd name="connsiteY335" fmla="*/ 953246 h 3576084"/>
              <a:gd name="connsiteX336" fmla="*/ 8337067 w 9879014"/>
              <a:gd name="connsiteY336" fmla="*/ 953775 h 3576084"/>
              <a:gd name="connsiteX337" fmla="*/ 8338067 w 9879014"/>
              <a:gd name="connsiteY337" fmla="*/ 960322 h 3576084"/>
              <a:gd name="connsiteX338" fmla="*/ 8321333 w 9879014"/>
              <a:gd name="connsiteY338" fmla="*/ 957364 h 3576084"/>
              <a:gd name="connsiteX339" fmla="*/ 8322061 w 9879014"/>
              <a:gd name="connsiteY339" fmla="*/ 953246 h 3576084"/>
              <a:gd name="connsiteX340" fmla="*/ 7677882 w 9879014"/>
              <a:gd name="connsiteY340" fmla="*/ 647474 h 3576084"/>
              <a:gd name="connsiteX341" fmla="*/ 7724462 w 9879014"/>
              <a:gd name="connsiteY341" fmla="*/ 661820 h 3576084"/>
              <a:gd name="connsiteX342" fmla="*/ 7723763 w 9879014"/>
              <a:gd name="connsiteY342" fmla="*/ 665773 h 3576084"/>
              <a:gd name="connsiteX343" fmla="*/ 7676485 w 9879014"/>
              <a:gd name="connsiteY343" fmla="*/ 655379 h 3576084"/>
              <a:gd name="connsiteX344" fmla="*/ 7677882 w 9879014"/>
              <a:gd name="connsiteY344" fmla="*/ 647474 h 3576084"/>
              <a:gd name="connsiteX345" fmla="*/ 5974693 w 9879014"/>
              <a:gd name="connsiteY345" fmla="*/ 385946 h 3576084"/>
              <a:gd name="connsiteX346" fmla="*/ 5962993 w 9879014"/>
              <a:gd name="connsiteY346" fmla="*/ 402986 h 3576084"/>
              <a:gd name="connsiteX347" fmla="*/ 5974693 w 9879014"/>
              <a:gd name="connsiteY347" fmla="*/ 385946 h 3576084"/>
              <a:gd name="connsiteX348" fmla="*/ 6062807 w 9879014"/>
              <a:gd name="connsiteY348" fmla="*/ 382412 h 3576084"/>
              <a:gd name="connsiteX349" fmla="*/ 6059896 w 9879014"/>
              <a:gd name="connsiteY349" fmla="*/ 398882 h 3576084"/>
              <a:gd name="connsiteX350" fmla="*/ 6091685 w 9879014"/>
              <a:gd name="connsiteY350" fmla="*/ 391762 h 3576084"/>
              <a:gd name="connsiteX351" fmla="*/ 6062807 w 9879014"/>
              <a:gd name="connsiteY351" fmla="*/ 382412 h 3576084"/>
              <a:gd name="connsiteX352" fmla="*/ 5939615 w 9879014"/>
              <a:gd name="connsiteY352" fmla="*/ 377199 h 3576084"/>
              <a:gd name="connsiteX353" fmla="*/ 5934716 w 9879014"/>
              <a:gd name="connsiteY353" fmla="*/ 378627 h 3576084"/>
              <a:gd name="connsiteX354" fmla="*/ 5939902 w 9879014"/>
              <a:gd name="connsiteY354" fmla="*/ 388715 h 3576084"/>
              <a:gd name="connsiteX355" fmla="*/ 5942548 w 9879014"/>
              <a:gd name="connsiteY355" fmla="*/ 386890 h 3576084"/>
              <a:gd name="connsiteX356" fmla="*/ 5939615 w 9879014"/>
              <a:gd name="connsiteY356" fmla="*/ 377199 h 3576084"/>
              <a:gd name="connsiteX357" fmla="*/ 5885311 w 9879014"/>
              <a:gd name="connsiteY357" fmla="*/ 376518 h 3576084"/>
              <a:gd name="connsiteX358" fmla="*/ 5877803 w 9879014"/>
              <a:gd name="connsiteY358" fmla="*/ 385200 h 3576084"/>
              <a:gd name="connsiteX359" fmla="*/ 5880978 w 9879014"/>
              <a:gd name="connsiteY359" fmla="*/ 389765 h 3576084"/>
              <a:gd name="connsiteX360" fmla="*/ 5885526 w 9879014"/>
              <a:gd name="connsiteY360" fmla="*/ 386565 h 3576084"/>
              <a:gd name="connsiteX361" fmla="*/ 5885311 w 9879014"/>
              <a:gd name="connsiteY361" fmla="*/ 376518 h 3576084"/>
              <a:gd name="connsiteX362" fmla="*/ 6101167 w 9879014"/>
              <a:gd name="connsiteY362" fmla="*/ 376199 h 3576084"/>
              <a:gd name="connsiteX363" fmla="*/ 6095053 w 9879014"/>
              <a:gd name="connsiteY363" fmla="*/ 380213 h 3576084"/>
              <a:gd name="connsiteX364" fmla="*/ 6096560 w 9879014"/>
              <a:gd name="connsiteY364" fmla="*/ 384556 h 3576084"/>
              <a:gd name="connsiteX365" fmla="*/ 6111198 w 9879014"/>
              <a:gd name="connsiteY365" fmla="*/ 378991 h 3576084"/>
              <a:gd name="connsiteX366" fmla="*/ 6101167 w 9879014"/>
              <a:gd name="connsiteY366" fmla="*/ 376199 h 3576084"/>
              <a:gd name="connsiteX367" fmla="*/ 6178520 w 9879014"/>
              <a:gd name="connsiteY367" fmla="*/ 376112 h 3576084"/>
              <a:gd name="connsiteX368" fmla="*/ 6173137 w 9879014"/>
              <a:gd name="connsiteY368" fmla="*/ 381531 h 3576084"/>
              <a:gd name="connsiteX369" fmla="*/ 6190991 w 9879014"/>
              <a:gd name="connsiteY369" fmla="*/ 393178 h 3576084"/>
              <a:gd name="connsiteX370" fmla="*/ 6178520 w 9879014"/>
              <a:gd name="connsiteY370" fmla="*/ 376112 h 3576084"/>
              <a:gd name="connsiteX371" fmla="*/ 5587623 w 9879014"/>
              <a:gd name="connsiteY371" fmla="*/ 367216 h 3576084"/>
              <a:gd name="connsiteX372" fmla="*/ 5569470 w 9879014"/>
              <a:gd name="connsiteY372" fmla="*/ 372287 h 3576084"/>
              <a:gd name="connsiteX373" fmla="*/ 5587623 w 9879014"/>
              <a:gd name="connsiteY373" fmla="*/ 367216 h 3576084"/>
              <a:gd name="connsiteX374" fmla="*/ 5643120 w 9879014"/>
              <a:gd name="connsiteY374" fmla="*/ 360464 h 3576084"/>
              <a:gd name="connsiteX375" fmla="*/ 5623396 w 9879014"/>
              <a:gd name="connsiteY375" fmla="*/ 367594 h 3576084"/>
              <a:gd name="connsiteX376" fmla="*/ 5623032 w 9879014"/>
              <a:gd name="connsiteY376" fmla="*/ 369652 h 3576084"/>
              <a:gd name="connsiteX377" fmla="*/ 5644915 w 9879014"/>
              <a:gd name="connsiteY377" fmla="*/ 373520 h 3576084"/>
              <a:gd name="connsiteX378" fmla="*/ 5643120 w 9879014"/>
              <a:gd name="connsiteY378" fmla="*/ 360464 h 3576084"/>
              <a:gd name="connsiteX379" fmla="*/ 5565108 w 9879014"/>
              <a:gd name="connsiteY379" fmla="*/ 359415 h 3576084"/>
              <a:gd name="connsiteX380" fmla="*/ 5520425 w 9879014"/>
              <a:gd name="connsiteY380" fmla="*/ 371899 h 3576084"/>
              <a:gd name="connsiteX381" fmla="*/ 5565108 w 9879014"/>
              <a:gd name="connsiteY381" fmla="*/ 359415 h 3576084"/>
              <a:gd name="connsiteX382" fmla="*/ 5269111 w 9879014"/>
              <a:gd name="connsiteY382" fmla="*/ 359328 h 3576084"/>
              <a:gd name="connsiteX383" fmla="*/ 5248773 w 9879014"/>
              <a:gd name="connsiteY383" fmla="*/ 361739 h 3576084"/>
              <a:gd name="connsiteX384" fmla="*/ 5258128 w 9879014"/>
              <a:gd name="connsiteY384" fmla="*/ 371399 h 3576084"/>
              <a:gd name="connsiteX385" fmla="*/ 5269111 w 9879014"/>
              <a:gd name="connsiteY385" fmla="*/ 359328 h 3576084"/>
              <a:gd name="connsiteX386" fmla="*/ 5358555 w 9879014"/>
              <a:gd name="connsiteY386" fmla="*/ 356454 h 3576084"/>
              <a:gd name="connsiteX387" fmla="*/ 5386384 w 9879014"/>
              <a:gd name="connsiteY387" fmla="*/ 369865 h 3576084"/>
              <a:gd name="connsiteX388" fmla="*/ 5405573 w 9879014"/>
              <a:gd name="connsiteY388" fmla="*/ 371133 h 3576084"/>
              <a:gd name="connsiteX389" fmla="*/ 5438040 w 9879014"/>
              <a:gd name="connsiteY389" fmla="*/ 370501 h 3576084"/>
              <a:gd name="connsiteX390" fmla="*/ 5444679 w 9879014"/>
              <a:gd name="connsiteY390" fmla="*/ 369552 h 3576084"/>
              <a:gd name="connsiteX391" fmla="*/ 5449135 w 9879014"/>
              <a:gd name="connsiteY391" fmla="*/ 380955 h 3576084"/>
              <a:gd name="connsiteX392" fmla="*/ 5453319 w 9879014"/>
              <a:gd name="connsiteY392" fmla="*/ 381694 h 3576084"/>
              <a:gd name="connsiteX393" fmla="*/ 5456865 w 9879014"/>
              <a:gd name="connsiteY393" fmla="*/ 373828 h 3576084"/>
              <a:gd name="connsiteX394" fmla="*/ 5433948 w 9879014"/>
              <a:gd name="connsiteY394" fmla="*/ 357040 h 3576084"/>
              <a:gd name="connsiteX395" fmla="*/ 5358555 w 9879014"/>
              <a:gd name="connsiteY395" fmla="*/ 356454 h 3576084"/>
              <a:gd name="connsiteX396" fmla="*/ 5848772 w 9879014"/>
              <a:gd name="connsiteY396" fmla="*/ 353501 h 3576084"/>
              <a:gd name="connsiteX397" fmla="*/ 5836777 w 9879014"/>
              <a:gd name="connsiteY397" fmla="*/ 384500 h 3576084"/>
              <a:gd name="connsiteX398" fmla="*/ 5860656 w 9879014"/>
              <a:gd name="connsiteY398" fmla="*/ 384581 h 3576084"/>
              <a:gd name="connsiteX399" fmla="*/ 5851543 w 9879014"/>
              <a:gd name="connsiteY399" fmla="*/ 374690 h 3576084"/>
              <a:gd name="connsiteX400" fmla="*/ 5848772 w 9879014"/>
              <a:gd name="connsiteY400" fmla="*/ 353501 h 3576084"/>
              <a:gd name="connsiteX401" fmla="*/ 7905734 w 9879014"/>
              <a:gd name="connsiteY401" fmla="*/ 307501 h 3576084"/>
              <a:gd name="connsiteX402" fmla="*/ 7915105 w 9879014"/>
              <a:gd name="connsiteY402" fmla="*/ 308792 h 3576084"/>
              <a:gd name="connsiteX403" fmla="*/ 7932013 w 9879014"/>
              <a:gd name="connsiteY403" fmla="*/ 313638 h 3576084"/>
              <a:gd name="connsiteX404" fmla="*/ 7895243 w 9879014"/>
              <a:gd name="connsiteY404" fmla="*/ 311386 h 3576084"/>
              <a:gd name="connsiteX405" fmla="*/ 7905734 w 9879014"/>
              <a:gd name="connsiteY405" fmla="*/ 307501 h 3576084"/>
              <a:gd name="connsiteX406" fmla="*/ 6706758 w 9879014"/>
              <a:gd name="connsiteY406" fmla="*/ 306422 h 3576084"/>
              <a:gd name="connsiteX407" fmla="*/ 6722204 w 9879014"/>
              <a:gd name="connsiteY407" fmla="*/ 309152 h 3576084"/>
              <a:gd name="connsiteX408" fmla="*/ 6721768 w 9879014"/>
              <a:gd name="connsiteY408" fmla="*/ 311623 h 3576084"/>
              <a:gd name="connsiteX409" fmla="*/ 6705884 w 9879014"/>
              <a:gd name="connsiteY409" fmla="*/ 311363 h 3576084"/>
              <a:gd name="connsiteX410" fmla="*/ 6706758 w 9879014"/>
              <a:gd name="connsiteY410" fmla="*/ 306422 h 3576084"/>
              <a:gd name="connsiteX411" fmla="*/ 6229181 w 9879014"/>
              <a:gd name="connsiteY411" fmla="*/ 302267 h 3576084"/>
              <a:gd name="connsiteX412" fmla="*/ 6206331 w 9879014"/>
              <a:gd name="connsiteY412" fmla="*/ 306381 h 3576084"/>
              <a:gd name="connsiteX413" fmla="*/ 6229979 w 9879014"/>
              <a:gd name="connsiteY413" fmla="*/ 322790 h 3576084"/>
              <a:gd name="connsiteX414" fmla="*/ 6229181 w 9879014"/>
              <a:gd name="connsiteY414" fmla="*/ 302267 h 3576084"/>
              <a:gd name="connsiteX415" fmla="*/ 7852297 w 9879014"/>
              <a:gd name="connsiteY415" fmla="*/ 299019 h 3576084"/>
              <a:gd name="connsiteX416" fmla="*/ 7871405 w 9879014"/>
              <a:gd name="connsiteY416" fmla="*/ 299809 h 3576084"/>
              <a:gd name="connsiteX417" fmla="*/ 7889981 w 9879014"/>
              <a:gd name="connsiteY417" fmla="*/ 303610 h 3576084"/>
              <a:gd name="connsiteX418" fmla="*/ 7881276 w 9879014"/>
              <a:gd name="connsiteY418" fmla="*/ 316561 h 3576084"/>
              <a:gd name="connsiteX419" fmla="*/ 7870607 w 9879014"/>
              <a:gd name="connsiteY419" fmla="*/ 304325 h 3576084"/>
              <a:gd name="connsiteX420" fmla="*/ 7852297 w 9879014"/>
              <a:gd name="connsiteY420" fmla="*/ 299019 h 3576084"/>
              <a:gd name="connsiteX421" fmla="*/ 6259142 w 9879014"/>
              <a:gd name="connsiteY421" fmla="*/ 187823 h 3576084"/>
              <a:gd name="connsiteX422" fmla="*/ 6258778 w 9879014"/>
              <a:gd name="connsiteY422" fmla="*/ 189882 h 3576084"/>
              <a:gd name="connsiteX423" fmla="*/ 6249812 w 9879014"/>
              <a:gd name="connsiteY423" fmla="*/ 192544 h 3576084"/>
              <a:gd name="connsiteX424" fmla="*/ 6248481 w 9879014"/>
              <a:gd name="connsiteY424" fmla="*/ 188062 h 3576084"/>
              <a:gd name="connsiteX425" fmla="*/ 6259142 w 9879014"/>
              <a:gd name="connsiteY425" fmla="*/ 187823 h 3576084"/>
              <a:gd name="connsiteX426" fmla="*/ 6846258 w 9879014"/>
              <a:gd name="connsiteY426" fmla="*/ 173088 h 3576084"/>
              <a:gd name="connsiteX427" fmla="*/ 6886218 w 9879014"/>
              <a:gd name="connsiteY427" fmla="*/ 180150 h 3576084"/>
              <a:gd name="connsiteX428" fmla="*/ 6958793 w 9879014"/>
              <a:gd name="connsiteY428" fmla="*/ 186753 h 3576084"/>
              <a:gd name="connsiteX429" fmla="*/ 6998782 w 9879014"/>
              <a:gd name="connsiteY429" fmla="*/ 181374 h 3576084"/>
              <a:gd name="connsiteX430" fmla="*/ 7018421 w 9879014"/>
              <a:gd name="connsiteY430" fmla="*/ 180695 h 3576084"/>
              <a:gd name="connsiteX431" fmla="*/ 7027190 w 9879014"/>
              <a:gd name="connsiteY431" fmla="*/ 180170 h 3576084"/>
              <a:gd name="connsiteX432" fmla="*/ 7052427 w 9879014"/>
              <a:gd name="connsiteY432" fmla="*/ 184631 h 3576084"/>
              <a:gd name="connsiteX433" fmla="*/ 7075562 w 9879014"/>
              <a:gd name="connsiteY433" fmla="*/ 188719 h 3576084"/>
              <a:gd name="connsiteX434" fmla="*/ 7095202 w 9879014"/>
              <a:gd name="connsiteY434" fmla="*/ 188042 h 3576084"/>
              <a:gd name="connsiteX435" fmla="*/ 7128497 w 9879014"/>
              <a:gd name="connsiteY435" fmla="*/ 196001 h 3576084"/>
              <a:gd name="connsiteX436" fmla="*/ 7145677 w 9879014"/>
              <a:gd name="connsiteY436" fmla="*/ 196963 h 3576084"/>
              <a:gd name="connsiteX437" fmla="*/ 7198968 w 9879014"/>
              <a:gd name="connsiteY437" fmla="*/ 202232 h 3576084"/>
              <a:gd name="connsiteX438" fmla="*/ 7258211 w 9879014"/>
              <a:gd name="connsiteY438" fmla="*/ 210628 h 3576084"/>
              <a:gd name="connsiteX439" fmla="*/ 7360230 w 9879014"/>
              <a:gd name="connsiteY439" fmla="*/ 222434 h 3576084"/>
              <a:gd name="connsiteX440" fmla="*/ 7391422 w 9879014"/>
              <a:gd name="connsiteY440" fmla="*/ 230022 h 3576084"/>
              <a:gd name="connsiteX441" fmla="*/ 7421932 w 9879014"/>
              <a:gd name="connsiteY441" fmla="*/ 229191 h 3576084"/>
              <a:gd name="connsiteX442" fmla="*/ 7516219 w 9879014"/>
              <a:gd name="connsiteY442" fmla="*/ 247929 h 3576084"/>
              <a:gd name="connsiteX443" fmla="*/ 7530941 w 9879014"/>
              <a:gd name="connsiteY443" fmla="*/ 250531 h 3576084"/>
              <a:gd name="connsiteX444" fmla="*/ 7609113 w 9879014"/>
              <a:gd name="connsiteY444" fmla="*/ 262273 h 3576084"/>
              <a:gd name="connsiteX445" fmla="*/ 7638558 w 9879014"/>
              <a:gd name="connsiteY445" fmla="*/ 267477 h 3576084"/>
              <a:gd name="connsiteX446" fmla="*/ 7672564 w 9879014"/>
              <a:gd name="connsiteY446" fmla="*/ 271412 h 3576084"/>
              <a:gd name="connsiteX447" fmla="*/ 7719189 w 9879014"/>
              <a:gd name="connsiteY447" fmla="*/ 277578 h 3576084"/>
              <a:gd name="connsiteX448" fmla="*/ 7738442 w 9879014"/>
              <a:gd name="connsiteY448" fmla="*/ 291353 h 3576084"/>
              <a:gd name="connsiteX449" fmla="*/ 7767917 w 9879014"/>
              <a:gd name="connsiteY449" fmla="*/ 284116 h 3576084"/>
              <a:gd name="connsiteX450" fmla="*/ 7816645 w 9879014"/>
              <a:gd name="connsiteY450" fmla="*/ 290653 h 3576084"/>
              <a:gd name="connsiteX451" fmla="*/ 7839780 w 9879014"/>
              <a:gd name="connsiteY451" fmla="*/ 294741 h 3576084"/>
              <a:gd name="connsiteX452" fmla="*/ 7782608 w 9879014"/>
              <a:gd name="connsiteY452" fmla="*/ 299159 h 3576084"/>
              <a:gd name="connsiteX453" fmla="*/ 7756660 w 9879014"/>
              <a:gd name="connsiteY453" fmla="*/ 298722 h 3576084"/>
              <a:gd name="connsiteX454" fmla="*/ 7660951 w 9879014"/>
              <a:gd name="connsiteY454" fmla="*/ 288030 h 3576084"/>
              <a:gd name="connsiteX455" fmla="*/ 7652539 w 9879014"/>
              <a:gd name="connsiteY455" fmla="*/ 286544 h 3576084"/>
              <a:gd name="connsiteX456" fmla="*/ 7628011 w 9879014"/>
              <a:gd name="connsiteY456" fmla="*/ 278060 h 3576084"/>
              <a:gd name="connsiteX457" fmla="*/ 7576113 w 9879014"/>
              <a:gd name="connsiteY457" fmla="*/ 277185 h 3576084"/>
              <a:gd name="connsiteX458" fmla="*/ 7561392 w 9879014"/>
              <a:gd name="connsiteY458" fmla="*/ 274583 h 3576084"/>
              <a:gd name="connsiteX459" fmla="*/ 7511627 w 9879014"/>
              <a:gd name="connsiteY459" fmla="*/ 261640 h 3576084"/>
              <a:gd name="connsiteX460" fmla="*/ 7490595 w 9879014"/>
              <a:gd name="connsiteY460" fmla="*/ 257922 h 3576084"/>
              <a:gd name="connsiteX461" fmla="*/ 7478331 w 9879014"/>
              <a:gd name="connsiteY461" fmla="*/ 253680 h 3576084"/>
              <a:gd name="connsiteX462" fmla="*/ 7464291 w 9879014"/>
              <a:gd name="connsiteY462" fmla="*/ 259497 h 3576084"/>
              <a:gd name="connsiteX463" fmla="*/ 7415918 w 9879014"/>
              <a:gd name="connsiteY463" fmla="*/ 250948 h 3576084"/>
              <a:gd name="connsiteX464" fmla="*/ 7356319 w 9879014"/>
              <a:gd name="connsiteY464" fmla="*/ 244564 h 3576084"/>
              <a:gd name="connsiteX465" fmla="*/ 7307591 w 9879014"/>
              <a:gd name="connsiteY465" fmla="*/ 238026 h 3576084"/>
              <a:gd name="connsiteX466" fmla="*/ 7206284 w 9879014"/>
              <a:gd name="connsiteY466" fmla="*/ 222195 h 3576084"/>
              <a:gd name="connsiteX467" fmla="*/ 7184186 w 9879014"/>
              <a:gd name="connsiteY467" fmla="*/ 224513 h 3576084"/>
              <a:gd name="connsiteX468" fmla="*/ 7171211 w 9879014"/>
              <a:gd name="connsiteY468" fmla="*/ 224295 h 3576084"/>
              <a:gd name="connsiteX469" fmla="*/ 7080775 w 9879014"/>
              <a:gd name="connsiteY469" fmla="*/ 208312 h 3576084"/>
              <a:gd name="connsiteX470" fmla="*/ 7056929 w 9879014"/>
              <a:gd name="connsiteY470" fmla="*/ 208247 h 3576084"/>
              <a:gd name="connsiteX471" fmla="*/ 7040460 w 9879014"/>
              <a:gd name="connsiteY471" fmla="*/ 203261 h 3576084"/>
              <a:gd name="connsiteX472" fmla="*/ 7033795 w 9879014"/>
              <a:gd name="connsiteY472" fmla="*/ 204158 h 3576084"/>
              <a:gd name="connsiteX473" fmla="*/ 6998722 w 9879014"/>
              <a:gd name="connsiteY473" fmla="*/ 206257 h 3576084"/>
              <a:gd name="connsiteX474" fmla="*/ 6947179 w 9879014"/>
              <a:gd name="connsiteY474" fmla="*/ 203371 h 3576084"/>
              <a:gd name="connsiteX475" fmla="*/ 6909323 w 9879014"/>
              <a:gd name="connsiteY475" fmla="*/ 196680 h 3576084"/>
              <a:gd name="connsiteX476" fmla="*/ 6839207 w 9879014"/>
              <a:gd name="connsiteY476" fmla="*/ 188438 h 3576084"/>
              <a:gd name="connsiteX477" fmla="*/ 6822738 w 9879014"/>
              <a:gd name="connsiteY477" fmla="*/ 183452 h 3576084"/>
              <a:gd name="connsiteX478" fmla="*/ 6846258 w 9879014"/>
              <a:gd name="connsiteY478" fmla="*/ 173088 h 3576084"/>
              <a:gd name="connsiteX479" fmla="*/ 6797481 w 9879014"/>
              <a:gd name="connsiteY479" fmla="*/ 168631 h 3576084"/>
              <a:gd name="connsiteX480" fmla="*/ 6814664 w 9879014"/>
              <a:gd name="connsiteY480" fmla="*/ 176554 h 3576084"/>
              <a:gd name="connsiteX481" fmla="*/ 6777917 w 9879014"/>
              <a:gd name="connsiteY481" fmla="*/ 174175 h 3576084"/>
              <a:gd name="connsiteX482" fmla="*/ 6797481 w 9879014"/>
              <a:gd name="connsiteY482" fmla="*/ 168631 h 3576084"/>
              <a:gd name="connsiteX483" fmla="*/ 6657557 w 9879014"/>
              <a:gd name="connsiteY483" fmla="*/ 158880 h 3576084"/>
              <a:gd name="connsiteX484" fmla="*/ 6698446 w 9879014"/>
              <a:gd name="connsiteY484" fmla="*/ 159992 h 3576084"/>
              <a:gd name="connsiteX485" fmla="*/ 6753664 w 9879014"/>
              <a:gd name="connsiteY485" fmla="*/ 165675 h 3576084"/>
              <a:gd name="connsiteX486" fmla="*/ 6767295 w 9879014"/>
              <a:gd name="connsiteY486" fmla="*/ 174199 h 3576084"/>
              <a:gd name="connsiteX487" fmla="*/ 6766596 w 9879014"/>
              <a:gd name="connsiteY487" fmla="*/ 178151 h 3576084"/>
              <a:gd name="connsiteX488" fmla="*/ 6749472 w 9879014"/>
              <a:gd name="connsiteY488" fmla="*/ 177163 h 3576084"/>
              <a:gd name="connsiteX489" fmla="*/ 6675032 w 9879014"/>
              <a:gd name="connsiteY489" fmla="*/ 170121 h 3576084"/>
              <a:gd name="connsiteX490" fmla="*/ 6635889 w 9879014"/>
              <a:gd name="connsiteY490" fmla="*/ 159127 h 3576084"/>
              <a:gd name="connsiteX491" fmla="*/ 6657557 w 9879014"/>
              <a:gd name="connsiteY491" fmla="*/ 158880 h 3576084"/>
              <a:gd name="connsiteX492" fmla="*/ 6596880 w 9879014"/>
              <a:gd name="connsiteY492" fmla="*/ 154526 h 3576084"/>
              <a:gd name="connsiteX493" fmla="*/ 6620050 w 9879014"/>
              <a:gd name="connsiteY493" fmla="*/ 158621 h 3576084"/>
              <a:gd name="connsiteX494" fmla="*/ 6596880 w 9879014"/>
              <a:gd name="connsiteY494" fmla="*/ 154526 h 3576084"/>
              <a:gd name="connsiteX495" fmla="*/ 6191521 w 9879014"/>
              <a:gd name="connsiteY495" fmla="*/ 121682 h 3576084"/>
              <a:gd name="connsiteX496" fmla="*/ 6222039 w 9879014"/>
              <a:gd name="connsiteY496" fmla="*/ 124157 h 3576084"/>
              <a:gd name="connsiteX497" fmla="*/ 6266733 w 9879014"/>
              <a:gd name="connsiteY497" fmla="*/ 137363 h 3576084"/>
              <a:gd name="connsiteX498" fmla="*/ 6167254 w 9879014"/>
              <a:gd name="connsiteY498" fmla="*/ 121905 h 3576084"/>
              <a:gd name="connsiteX499" fmla="*/ 6191521 w 9879014"/>
              <a:gd name="connsiteY499" fmla="*/ 121682 h 3576084"/>
              <a:gd name="connsiteX500" fmla="*/ 6153094 w 9879014"/>
              <a:gd name="connsiteY500" fmla="*/ 119402 h 3576084"/>
              <a:gd name="connsiteX501" fmla="*/ 6112295 w 9879014"/>
              <a:gd name="connsiteY501" fmla="*/ 124930 h 3576084"/>
              <a:gd name="connsiteX502" fmla="*/ 6153094 w 9879014"/>
              <a:gd name="connsiteY502" fmla="*/ 119402 h 3576084"/>
              <a:gd name="connsiteX503" fmla="*/ 6085047 w 9879014"/>
              <a:gd name="connsiteY503" fmla="*/ 117626 h 3576084"/>
              <a:gd name="connsiteX504" fmla="*/ 6098742 w 9879014"/>
              <a:gd name="connsiteY504" fmla="*/ 126515 h 3576084"/>
              <a:gd name="connsiteX505" fmla="*/ 6069490 w 9879014"/>
              <a:gd name="connsiteY505" fmla="*/ 119275 h 3576084"/>
              <a:gd name="connsiteX506" fmla="*/ 6085047 w 9879014"/>
              <a:gd name="connsiteY506" fmla="*/ 117626 h 3576084"/>
              <a:gd name="connsiteX507" fmla="*/ 6042058 w 9879014"/>
              <a:gd name="connsiteY507" fmla="*/ 116763 h 3576084"/>
              <a:gd name="connsiteX508" fmla="*/ 6068530 w 9879014"/>
              <a:gd name="connsiteY508" fmla="*/ 117195 h 3576084"/>
              <a:gd name="connsiteX509" fmla="*/ 6042058 w 9879014"/>
              <a:gd name="connsiteY509" fmla="*/ 116763 h 3576084"/>
              <a:gd name="connsiteX510" fmla="*/ 5931067 w 9879014"/>
              <a:gd name="connsiteY510" fmla="*/ 111051 h 3576084"/>
              <a:gd name="connsiteX511" fmla="*/ 5943044 w 9879014"/>
              <a:gd name="connsiteY511" fmla="*/ 113699 h 3576084"/>
              <a:gd name="connsiteX512" fmla="*/ 5922280 w 9879014"/>
              <a:gd name="connsiteY512" fmla="*/ 118522 h 3576084"/>
              <a:gd name="connsiteX513" fmla="*/ 5931067 w 9879014"/>
              <a:gd name="connsiteY513" fmla="*/ 111051 h 3576084"/>
              <a:gd name="connsiteX514" fmla="*/ 5971289 w 9879014"/>
              <a:gd name="connsiteY514" fmla="*/ 109244 h 3576084"/>
              <a:gd name="connsiteX515" fmla="*/ 5986728 w 9879014"/>
              <a:gd name="connsiteY515" fmla="*/ 111230 h 3576084"/>
              <a:gd name="connsiteX516" fmla="*/ 6020626 w 9879014"/>
              <a:gd name="connsiteY516" fmla="*/ 113257 h 3576084"/>
              <a:gd name="connsiteX517" fmla="*/ 6022022 w 9879014"/>
              <a:gd name="connsiteY517" fmla="*/ 117467 h 3576084"/>
              <a:gd name="connsiteX518" fmla="*/ 6016851 w 9879014"/>
              <a:gd name="connsiteY518" fmla="*/ 122498 h 3576084"/>
              <a:gd name="connsiteX519" fmla="*/ 5955625 w 9879014"/>
              <a:gd name="connsiteY519" fmla="*/ 117622 h 3576084"/>
              <a:gd name="connsiteX520" fmla="*/ 5971289 w 9879014"/>
              <a:gd name="connsiteY520" fmla="*/ 109244 h 3576084"/>
              <a:gd name="connsiteX521" fmla="*/ 5876286 w 9879014"/>
              <a:gd name="connsiteY521" fmla="*/ 108376 h 3576084"/>
              <a:gd name="connsiteX522" fmla="*/ 5889540 w 9879014"/>
              <a:gd name="connsiteY522" fmla="*/ 108490 h 3576084"/>
              <a:gd name="connsiteX523" fmla="*/ 5889158 w 9879014"/>
              <a:gd name="connsiteY523" fmla="*/ 110651 h 3576084"/>
              <a:gd name="connsiteX524" fmla="*/ 5877285 w 9879014"/>
              <a:gd name="connsiteY524" fmla="*/ 115241 h 3576084"/>
              <a:gd name="connsiteX525" fmla="*/ 5876286 w 9879014"/>
              <a:gd name="connsiteY525" fmla="*/ 108376 h 3576084"/>
              <a:gd name="connsiteX526" fmla="*/ 5814604 w 9879014"/>
              <a:gd name="connsiteY526" fmla="*/ 106073 h 3576084"/>
              <a:gd name="connsiteX527" fmla="*/ 5826204 w 9879014"/>
              <a:gd name="connsiteY527" fmla="*/ 113855 h 3576084"/>
              <a:gd name="connsiteX528" fmla="*/ 5804321 w 9879014"/>
              <a:gd name="connsiteY528" fmla="*/ 109988 h 3576084"/>
              <a:gd name="connsiteX529" fmla="*/ 5814604 w 9879014"/>
              <a:gd name="connsiteY529" fmla="*/ 106073 h 3576084"/>
              <a:gd name="connsiteX530" fmla="*/ 4694688 w 9879014"/>
              <a:gd name="connsiteY530" fmla="*/ 97305 h 3576084"/>
              <a:gd name="connsiteX531" fmla="*/ 4696081 w 9879014"/>
              <a:gd name="connsiteY531" fmla="*/ 101627 h 3576084"/>
              <a:gd name="connsiteX532" fmla="*/ 4678299 w 9879014"/>
              <a:gd name="connsiteY532" fmla="*/ 104599 h 3576084"/>
              <a:gd name="connsiteX533" fmla="*/ 4678998 w 9879014"/>
              <a:gd name="connsiteY533" fmla="*/ 100646 h 3576084"/>
              <a:gd name="connsiteX534" fmla="*/ 4694688 w 9879014"/>
              <a:gd name="connsiteY534" fmla="*/ 97305 h 3576084"/>
              <a:gd name="connsiteX535" fmla="*/ 4657750 w 9879014"/>
              <a:gd name="connsiteY535" fmla="*/ 95872 h 3576084"/>
              <a:gd name="connsiteX536" fmla="*/ 4666038 w 9879014"/>
              <a:gd name="connsiteY536" fmla="*/ 98865 h 3576084"/>
              <a:gd name="connsiteX537" fmla="*/ 4664990 w 9879014"/>
              <a:gd name="connsiteY537" fmla="*/ 104794 h 3576084"/>
              <a:gd name="connsiteX538" fmla="*/ 4649544 w 9879014"/>
              <a:gd name="connsiteY538" fmla="*/ 102064 h 3576084"/>
              <a:gd name="connsiteX539" fmla="*/ 4657750 w 9879014"/>
              <a:gd name="connsiteY539" fmla="*/ 95872 h 3576084"/>
              <a:gd name="connsiteX540" fmla="*/ 5449151 w 9879014"/>
              <a:gd name="connsiteY540" fmla="*/ 93910 h 3576084"/>
              <a:gd name="connsiteX541" fmla="*/ 5473897 w 9879014"/>
              <a:gd name="connsiteY541" fmla="*/ 101906 h 3576084"/>
              <a:gd name="connsiteX542" fmla="*/ 5424851 w 9879014"/>
              <a:gd name="connsiteY542" fmla="*/ 101518 h 3576084"/>
              <a:gd name="connsiteX543" fmla="*/ 5449151 w 9879014"/>
              <a:gd name="connsiteY543" fmla="*/ 93910 h 3576084"/>
              <a:gd name="connsiteX544" fmla="*/ 4972672 w 9879014"/>
              <a:gd name="connsiteY544" fmla="*/ 93784 h 3576084"/>
              <a:gd name="connsiteX545" fmla="*/ 5011235 w 9879014"/>
              <a:gd name="connsiteY545" fmla="*/ 98476 h 3576084"/>
              <a:gd name="connsiteX546" fmla="*/ 4930168 w 9879014"/>
              <a:gd name="connsiteY546" fmla="*/ 99010 h 3576084"/>
              <a:gd name="connsiteX547" fmla="*/ 4933017 w 9879014"/>
              <a:gd name="connsiteY547" fmla="*/ 95268 h 3576084"/>
              <a:gd name="connsiteX548" fmla="*/ 4972672 w 9879014"/>
              <a:gd name="connsiteY548" fmla="*/ 93784 h 3576084"/>
              <a:gd name="connsiteX549" fmla="*/ 5400190 w 9879014"/>
              <a:gd name="connsiteY549" fmla="*/ 93337 h 3576084"/>
              <a:gd name="connsiteX550" fmla="*/ 5401637 w 9879014"/>
              <a:gd name="connsiteY550" fmla="*/ 97669 h 3576084"/>
              <a:gd name="connsiteX551" fmla="*/ 5381280 w 9879014"/>
              <a:gd name="connsiteY551" fmla="*/ 100186 h 3576084"/>
              <a:gd name="connsiteX552" fmla="*/ 5381979 w 9879014"/>
              <a:gd name="connsiteY552" fmla="*/ 96233 h 3576084"/>
              <a:gd name="connsiteX553" fmla="*/ 5400190 w 9879014"/>
              <a:gd name="connsiteY553" fmla="*/ 93337 h 3576084"/>
              <a:gd name="connsiteX554" fmla="*/ 4883874 w 9879014"/>
              <a:gd name="connsiteY554" fmla="*/ 93064 h 3576084"/>
              <a:gd name="connsiteX555" fmla="*/ 4909499 w 9879014"/>
              <a:gd name="connsiteY555" fmla="*/ 95782 h 3576084"/>
              <a:gd name="connsiteX556" fmla="*/ 4908435 w 9879014"/>
              <a:gd name="connsiteY556" fmla="*/ 101804 h 3576084"/>
              <a:gd name="connsiteX557" fmla="*/ 4751933 w 9879014"/>
              <a:gd name="connsiteY557" fmla="*/ 101053 h 3576084"/>
              <a:gd name="connsiteX558" fmla="*/ 4779377 w 9879014"/>
              <a:gd name="connsiteY558" fmla="*/ 93484 h 3576084"/>
              <a:gd name="connsiteX559" fmla="*/ 4846194 w 9879014"/>
              <a:gd name="connsiteY559" fmla="*/ 97013 h 3576084"/>
              <a:gd name="connsiteX560" fmla="*/ 4857450 w 9879014"/>
              <a:gd name="connsiteY560" fmla="*/ 94863 h 3576084"/>
              <a:gd name="connsiteX561" fmla="*/ 4883874 w 9879014"/>
              <a:gd name="connsiteY561" fmla="*/ 93064 h 3576084"/>
              <a:gd name="connsiteX562" fmla="*/ 5068290 w 9879014"/>
              <a:gd name="connsiteY562" fmla="*/ 91788 h 3576084"/>
              <a:gd name="connsiteX563" fmla="*/ 5076237 w 9879014"/>
              <a:gd name="connsiteY563" fmla="*/ 94254 h 3576084"/>
              <a:gd name="connsiteX564" fmla="*/ 5100040 w 9879014"/>
              <a:gd name="connsiteY564" fmla="*/ 94215 h 3576084"/>
              <a:gd name="connsiteX565" fmla="*/ 5109148 w 9879014"/>
              <a:gd name="connsiteY565" fmla="*/ 93171 h 3576084"/>
              <a:gd name="connsiteX566" fmla="*/ 5119282 w 9879014"/>
              <a:gd name="connsiteY566" fmla="*/ 95493 h 3576084"/>
              <a:gd name="connsiteX567" fmla="*/ 5094025 w 9879014"/>
              <a:gd name="connsiteY567" fmla="*/ 103767 h 3576084"/>
              <a:gd name="connsiteX568" fmla="*/ 5060826 w 9879014"/>
              <a:gd name="connsiteY568" fmla="*/ 95777 h 3576084"/>
              <a:gd name="connsiteX569" fmla="*/ 5068290 w 9879014"/>
              <a:gd name="connsiteY569" fmla="*/ 91788 h 3576084"/>
              <a:gd name="connsiteX570" fmla="*/ 5039710 w 9879014"/>
              <a:gd name="connsiteY570" fmla="*/ 91498 h 3576084"/>
              <a:gd name="connsiteX571" fmla="*/ 5060920 w 9879014"/>
              <a:gd name="connsiteY571" fmla="*/ 95247 h 3576084"/>
              <a:gd name="connsiteX572" fmla="*/ 5040805 w 9879014"/>
              <a:gd name="connsiteY572" fmla="*/ 101701 h 3576084"/>
              <a:gd name="connsiteX573" fmla="*/ 5024107 w 9879014"/>
              <a:gd name="connsiteY573" fmla="*/ 100751 h 3576084"/>
              <a:gd name="connsiteX574" fmla="*/ 5039710 w 9879014"/>
              <a:gd name="connsiteY574" fmla="*/ 91498 h 3576084"/>
              <a:gd name="connsiteX575" fmla="*/ 3365850 w 9879014"/>
              <a:gd name="connsiteY575" fmla="*/ 64988 h 3576084"/>
              <a:gd name="connsiteX576" fmla="*/ 3346057 w 9879014"/>
              <a:gd name="connsiteY576" fmla="*/ 71840 h 3576084"/>
              <a:gd name="connsiteX577" fmla="*/ 3365850 w 9879014"/>
              <a:gd name="connsiteY577" fmla="*/ 64988 h 3576084"/>
              <a:gd name="connsiteX578" fmla="*/ 3424687 w 9879014"/>
              <a:gd name="connsiteY578" fmla="*/ 56337 h 3576084"/>
              <a:gd name="connsiteX579" fmla="*/ 3441646 w 9879014"/>
              <a:gd name="connsiteY579" fmla="*/ 56729 h 3576084"/>
              <a:gd name="connsiteX580" fmla="*/ 3376644 w 9879014"/>
              <a:gd name="connsiteY580" fmla="*/ 64001 h 3576084"/>
              <a:gd name="connsiteX581" fmla="*/ 3410389 w 9879014"/>
              <a:gd name="connsiteY581" fmla="*/ 59542 h 3576084"/>
              <a:gd name="connsiteX582" fmla="*/ 3424687 w 9879014"/>
              <a:gd name="connsiteY582" fmla="*/ 56337 h 3576084"/>
              <a:gd name="connsiteX583" fmla="*/ 3463700 w 9879014"/>
              <a:gd name="connsiteY583" fmla="*/ 54258 h 3576084"/>
              <a:gd name="connsiteX584" fmla="*/ 3465180 w 9879014"/>
              <a:gd name="connsiteY584" fmla="*/ 58766 h 3576084"/>
              <a:gd name="connsiteX585" fmla="*/ 3448277 w 9879014"/>
              <a:gd name="connsiteY585" fmla="*/ 64270 h 3576084"/>
              <a:gd name="connsiteX586" fmla="*/ 3449732 w 9879014"/>
              <a:gd name="connsiteY586" fmla="*/ 56036 h 3576084"/>
              <a:gd name="connsiteX587" fmla="*/ 3463700 w 9879014"/>
              <a:gd name="connsiteY587" fmla="*/ 54258 h 3576084"/>
              <a:gd name="connsiteX588" fmla="*/ 4769619 w 9879014"/>
              <a:gd name="connsiteY588" fmla="*/ 51757 h 3576084"/>
              <a:gd name="connsiteX589" fmla="*/ 4839749 w 9879014"/>
              <a:gd name="connsiteY589" fmla="*/ 59986 h 3576084"/>
              <a:gd name="connsiteX590" fmla="*/ 4828161 w 9879014"/>
              <a:gd name="connsiteY590" fmla="*/ 64187 h 3576084"/>
              <a:gd name="connsiteX591" fmla="*/ 4766763 w 9879014"/>
              <a:gd name="connsiteY591" fmla="*/ 67914 h 3576084"/>
              <a:gd name="connsiteX592" fmla="*/ 4729575 w 9879014"/>
              <a:gd name="connsiteY592" fmla="*/ 69673 h 3576084"/>
              <a:gd name="connsiteX593" fmla="*/ 4661867 w 9879014"/>
              <a:gd name="connsiteY593" fmla="*/ 72286 h 3576084"/>
              <a:gd name="connsiteX594" fmla="*/ 4640831 w 9879014"/>
              <a:gd name="connsiteY594" fmla="*/ 68568 h 3576084"/>
              <a:gd name="connsiteX595" fmla="*/ 4611344 w 9879014"/>
              <a:gd name="connsiteY595" fmla="*/ 75853 h 3576084"/>
              <a:gd name="connsiteX596" fmla="*/ 4600113 w 9879014"/>
              <a:gd name="connsiteY596" fmla="*/ 78033 h 3576084"/>
              <a:gd name="connsiteX597" fmla="*/ 4563281 w 9879014"/>
              <a:gd name="connsiteY597" fmla="*/ 77772 h 3576084"/>
              <a:gd name="connsiteX598" fmla="*/ 4483947 w 9879014"/>
              <a:gd name="connsiteY598" fmla="*/ 97074 h 3576084"/>
              <a:gd name="connsiteX599" fmla="*/ 4451285 w 9879014"/>
              <a:gd name="connsiteY599" fmla="*/ 110047 h 3576084"/>
              <a:gd name="connsiteX600" fmla="*/ 4403898 w 9879014"/>
              <a:gd name="connsiteY600" fmla="*/ 120417 h 3576084"/>
              <a:gd name="connsiteX601" fmla="*/ 4374053 w 9879014"/>
              <a:gd name="connsiteY601" fmla="*/ 129721 h 3576084"/>
              <a:gd name="connsiteX602" fmla="*/ 4354050 w 9879014"/>
              <a:gd name="connsiteY602" fmla="*/ 132434 h 3576084"/>
              <a:gd name="connsiteX603" fmla="*/ 4330555 w 9879014"/>
              <a:gd name="connsiteY603" fmla="*/ 130364 h 3576084"/>
              <a:gd name="connsiteX604" fmla="*/ 4282493 w 9879014"/>
              <a:gd name="connsiteY604" fmla="*/ 132283 h 3576084"/>
              <a:gd name="connsiteX605" fmla="*/ 4258601 w 9879014"/>
              <a:gd name="connsiteY605" fmla="*/ 144722 h 3576084"/>
              <a:gd name="connsiteX606" fmla="*/ 4270827 w 9879014"/>
              <a:gd name="connsiteY606" fmla="*/ 161463 h 3576084"/>
              <a:gd name="connsiteX607" fmla="*/ 4288407 w 9879014"/>
              <a:gd name="connsiteY607" fmla="*/ 147908 h 3576084"/>
              <a:gd name="connsiteX608" fmla="*/ 4302457 w 9879014"/>
              <a:gd name="connsiteY608" fmla="*/ 142060 h 3576084"/>
              <a:gd name="connsiteX609" fmla="*/ 4311547 w 9879014"/>
              <a:gd name="connsiteY609" fmla="*/ 151998 h 3576084"/>
              <a:gd name="connsiteX610" fmla="*/ 4321389 w 9879014"/>
              <a:gd name="connsiteY610" fmla="*/ 145406 h 3576084"/>
              <a:gd name="connsiteX611" fmla="*/ 4368737 w 9879014"/>
              <a:gd name="connsiteY611" fmla="*/ 147526 h 3576084"/>
              <a:gd name="connsiteX612" fmla="*/ 4408348 w 9879014"/>
              <a:gd name="connsiteY612" fmla="*/ 156609 h 3576084"/>
              <a:gd name="connsiteX613" fmla="*/ 4465819 w 9879014"/>
              <a:gd name="connsiteY613" fmla="*/ 175097 h 3576084"/>
              <a:gd name="connsiteX614" fmla="*/ 4572461 w 9879014"/>
              <a:gd name="connsiteY614" fmla="*/ 173117 h 3576084"/>
              <a:gd name="connsiteX615" fmla="*/ 4620524 w 9879014"/>
              <a:gd name="connsiteY615" fmla="*/ 171198 h 3576084"/>
              <a:gd name="connsiteX616" fmla="*/ 4715578 w 9879014"/>
              <a:gd name="connsiteY616" fmla="*/ 173419 h 3576084"/>
              <a:gd name="connsiteX617" fmla="*/ 4744352 w 9879014"/>
              <a:gd name="connsiteY617" fmla="*/ 170173 h 3576084"/>
              <a:gd name="connsiteX618" fmla="*/ 4830991 w 9879014"/>
              <a:gd name="connsiteY618" fmla="*/ 170906 h 3576084"/>
              <a:gd name="connsiteX619" fmla="*/ 4882904 w 9879014"/>
              <a:gd name="connsiteY619" fmla="*/ 171751 h 3576084"/>
              <a:gd name="connsiteX620" fmla="*/ 4916918 w 9879014"/>
              <a:gd name="connsiteY620" fmla="*/ 175679 h 3576084"/>
              <a:gd name="connsiteX621" fmla="*/ 4938667 w 9879014"/>
              <a:gd name="connsiteY621" fmla="*/ 175358 h 3576084"/>
              <a:gd name="connsiteX622" fmla="*/ 5017964 w 9879014"/>
              <a:gd name="connsiteY622" fmla="*/ 168545 h 3576084"/>
              <a:gd name="connsiteX623" fmla="*/ 5050231 w 9879014"/>
              <a:gd name="connsiteY623" fmla="*/ 170082 h 3576084"/>
              <a:gd name="connsiteX624" fmla="*/ 5093728 w 9879014"/>
              <a:gd name="connsiteY624" fmla="*/ 169439 h 3576084"/>
              <a:gd name="connsiteX625" fmla="*/ 5199658 w 9879014"/>
              <a:gd name="connsiteY625" fmla="*/ 171498 h 3576084"/>
              <a:gd name="connsiteX626" fmla="*/ 5266295 w 9879014"/>
              <a:gd name="connsiteY626" fmla="*/ 174945 h 3576084"/>
              <a:gd name="connsiteX627" fmla="*/ 5279274 w 9879014"/>
              <a:gd name="connsiteY627" fmla="*/ 175156 h 3576084"/>
              <a:gd name="connsiteX628" fmla="*/ 5288401 w 9879014"/>
              <a:gd name="connsiteY628" fmla="*/ 172604 h 3576084"/>
              <a:gd name="connsiteX629" fmla="*/ 5339957 w 9879014"/>
              <a:gd name="connsiteY629" fmla="*/ 175467 h 3576084"/>
              <a:gd name="connsiteX630" fmla="*/ 5366270 w 9879014"/>
              <a:gd name="connsiteY630" fmla="*/ 173869 h 3576084"/>
              <a:gd name="connsiteX631" fmla="*/ 5381351 w 9879014"/>
              <a:gd name="connsiteY631" fmla="*/ 174452 h 3576084"/>
              <a:gd name="connsiteX632" fmla="*/ 5463070 w 9879014"/>
              <a:gd name="connsiteY632" fmla="*/ 178481 h 3576084"/>
              <a:gd name="connsiteX633" fmla="*/ 5559514 w 9879014"/>
              <a:gd name="connsiteY633" fmla="*/ 185112 h 3576084"/>
              <a:gd name="connsiteX634" fmla="*/ 5589677 w 9879014"/>
              <a:gd name="connsiteY634" fmla="*/ 186278 h 3576084"/>
              <a:gd name="connsiteX635" fmla="*/ 5639843 w 9879014"/>
              <a:gd name="connsiteY635" fmla="*/ 184731 h 3576084"/>
              <a:gd name="connsiteX636" fmla="*/ 5723667 w 9879014"/>
              <a:gd name="connsiteY636" fmla="*/ 189132 h 3576084"/>
              <a:gd name="connsiteX637" fmla="*/ 5727874 w 9879014"/>
              <a:gd name="connsiteY637" fmla="*/ 189875 h 3576084"/>
              <a:gd name="connsiteX638" fmla="*/ 5788557 w 9879014"/>
              <a:gd name="connsiteY638" fmla="*/ 190186 h 3576084"/>
              <a:gd name="connsiteX639" fmla="*/ 5868173 w 9879014"/>
              <a:gd name="connsiteY639" fmla="*/ 193844 h 3576084"/>
              <a:gd name="connsiteX640" fmla="*/ 5941478 w 9879014"/>
              <a:gd name="connsiteY640" fmla="*/ 196386 h 3576084"/>
              <a:gd name="connsiteX641" fmla="*/ 5994423 w 9879014"/>
              <a:gd name="connsiteY641" fmla="*/ 203660 h 3576084"/>
              <a:gd name="connsiteX642" fmla="*/ 6009862 w 9879014"/>
              <a:gd name="connsiteY642" fmla="*/ 202224 h 3576084"/>
              <a:gd name="connsiteX643" fmla="*/ 6042843 w 9879014"/>
              <a:gd name="connsiteY643" fmla="*/ 199721 h 3576084"/>
              <a:gd name="connsiteX644" fmla="*/ 6059671 w 9879014"/>
              <a:gd name="connsiteY644" fmla="*/ 202695 h 3576084"/>
              <a:gd name="connsiteX645" fmla="*/ 6156115 w 9879014"/>
              <a:gd name="connsiteY645" fmla="*/ 209327 h 3576084"/>
              <a:gd name="connsiteX646" fmla="*/ 6188025 w 9879014"/>
              <a:gd name="connsiteY646" fmla="*/ 212884 h 3576084"/>
              <a:gd name="connsiteX647" fmla="*/ 6211877 w 9879014"/>
              <a:gd name="connsiteY647" fmla="*/ 212934 h 3576084"/>
              <a:gd name="connsiteX648" fmla="*/ 6229738 w 9879014"/>
              <a:gd name="connsiteY648" fmla="*/ 222339 h 3576084"/>
              <a:gd name="connsiteX649" fmla="*/ 6277011 w 9879014"/>
              <a:gd name="connsiteY649" fmla="*/ 249438 h 3576084"/>
              <a:gd name="connsiteX650" fmla="*/ 6297689 w 9879014"/>
              <a:gd name="connsiteY650" fmla="*/ 255175 h 3576084"/>
              <a:gd name="connsiteX651" fmla="*/ 6306459 w 9879014"/>
              <a:gd name="connsiteY651" fmla="*/ 254643 h 3576084"/>
              <a:gd name="connsiteX652" fmla="*/ 6369566 w 9879014"/>
              <a:gd name="connsiteY652" fmla="*/ 265796 h 3576084"/>
              <a:gd name="connsiteX653" fmla="*/ 6378337 w 9879014"/>
              <a:gd name="connsiteY653" fmla="*/ 265264 h 3576084"/>
              <a:gd name="connsiteX654" fmla="*/ 6424972 w 9879014"/>
              <a:gd name="connsiteY654" fmla="*/ 271423 h 3576084"/>
              <a:gd name="connsiteX655" fmla="*/ 6507724 w 9879014"/>
              <a:gd name="connsiteY655" fmla="*/ 281883 h 3576084"/>
              <a:gd name="connsiteX656" fmla="*/ 6640284 w 9879014"/>
              <a:gd name="connsiteY656" fmla="*/ 292815 h 3576084"/>
              <a:gd name="connsiteX657" fmla="*/ 6677116 w 9879014"/>
              <a:gd name="connsiteY657" fmla="*/ 293076 h 3576084"/>
              <a:gd name="connsiteX658" fmla="*/ 6697755 w 9879014"/>
              <a:gd name="connsiteY658" fmla="*/ 311303 h 3576084"/>
              <a:gd name="connsiteX659" fmla="*/ 6652868 w 9879014"/>
              <a:gd name="connsiteY659" fmla="*/ 307535 h 3576084"/>
              <a:gd name="connsiteX660" fmla="*/ 6638500 w 9879014"/>
              <a:gd name="connsiteY660" fmla="*/ 302913 h 3576084"/>
              <a:gd name="connsiteX661" fmla="*/ 6571505 w 9879014"/>
              <a:gd name="connsiteY661" fmla="*/ 301486 h 3576084"/>
              <a:gd name="connsiteX662" fmla="*/ 6500980 w 9879014"/>
              <a:gd name="connsiteY662" fmla="*/ 307766 h 3576084"/>
              <a:gd name="connsiteX663" fmla="*/ 6488677 w 9879014"/>
              <a:gd name="connsiteY663" fmla="*/ 316006 h 3576084"/>
              <a:gd name="connsiteX664" fmla="*/ 6479550 w 9879014"/>
              <a:gd name="connsiteY664" fmla="*/ 318558 h 3576084"/>
              <a:gd name="connsiteX665" fmla="*/ 6433909 w 9879014"/>
              <a:gd name="connsiteY665" fmla="*/ 331319 h 3576084"/>
              <a:gd name="connsiteX666" fmla="*/ 6427242 w 9879014"/>
              <a:gd name="connsiteY666" fmla="*/ 332223 h 3576084"/>
              <a:gd name="connsiteX667" fmla="*/ 6417476 w 9879014"/>
              <a:gd name="connsiteY667" fmla="*/ 313836 h 3576084"/>
              <a:gd name="connsiteX668" fmla="*/ 6377471 w 9879014"/>
              <a:gd name="connsiteY668" fmla="*/ 319262 h 3576084"/>
              <a:gd name="connsiteX669" fmla="*/ 6373659 w 9879014"/>
              <a:gd name="connsiteY669" fmla="*/ 304009 h 3576084"/>
              <a:gd name="connsiteX670" fmla="*/ 6349449 w 9879014"/>
              <a:gd name="connsiteY670" fmla="*/ 305979 h 3576084"/>
              <a:gd name="connsiteX671" fmla="*/ 6331512 w 9879014"/>
              <a:gd name="connsiteY671" fmla="*/ 321553 h 3576084"/>
              <a:gd name="connsiteX672" fmla="*/ 6309801 w 9879014"/>
              <a:gd name="connsiteY672" fmla="*/ 309385 h 3576084"/>
              <a:gd name="connsiteX673" fmla="*/ 6289123 w 9879014"/>
              <a:gd name="connsiteY673" fmla="*/ 303647 h 3576084"/>
              <a:gd name="connsiteX674" fmla="*/ 6279318 w 9879014"/>
              <a:gd name="connsiteY674" fmla="*/ 297749 h 3576084"/>
              <a:gd name="connsiteX675" fmla="*/ 6241022 w 9879014"/>
              <a:gd name="connsiteY675" fmla="*/ 318056 h 3576084"/>
              <a:gd name="connsiteX676" fmla="*/ 6272932 w 9879014"/>
              <a:gd name="connsiteY676" fmla="*/ 321613 h 3576084"/>
              <a:gd name="connsiteX677" fmla="*/ 6269833 w 9879014"/>
              <a:gd name="connsiteY677" fmla="*/ 302321 h 3576084"/>
              <a:gd name="connsiteX678" fmla="*/ 6277891 w 9879014"/>
              <a:gd name="connsiteY678" fmla="*/ 305828 h 3576084"/>
              <a:gd name="connsiteX679" fmla="*/ 6323416 w 9879014"/>
              <a:gd name="connsiteY679" fmla="*/ 330535 h 3576084"/>
              <a:gd name="connsiteX680" fmla="*/ 6333934 w 9879014"/>
              <a:gd name="connsiteY680" fmla="*/ 332394 h 3576084"/>
              <a:gd name="connsiteX681" fmla="*/ 6365882 w 9879014"/>
              <a:gd name="connsiteY681" fmla="*/ 323462 h 3576084"/>
              <a:gd name="connsiteX682" fmla="*/ 6400928 w 9879014"/>
              <a:gd name="connsiteY682" fmla="*/ 333821 h 3576084"/>
              <a:gd name="connsiteX683" fmla="*/ 6438435 w 9879014"/>
              <a:gd name="connsiteY683" fmla="*/ 342533 h 3576084"/>
              <a:gd name="connsiteX684" fmla="*/ 6467922 w 9879014"/>
              <a:gd name="connsiteY684" fmla="*/ 335248 h 3576084"/>
              <a:gd name="connsiteX685" fmla="*/ 6502931 w 9879014"/>
              <a:gd name="connsiteY685" fmla="*/ 358097 h 3576084"/>
              <a:gd name="connsiteX686" fmla="*/ 6602868 w 9879014"/>
              <a:gd name="connsiteY686" fmla="*/ 369511 h 3576084"/>
              <a:gd name="connsiteX687" fmla="*/ 6666331 w 9879014"/>
              <a:gd name="connsiteY687" fmla="*/ 378645 h 3576084"/>
              <a:gd name="connsiteX688" fmla="*/ 6701058 w 9879014"/>
              <a:gd name="connsiteY688" fmla="*/ 378534 h 3576084"/>
              <a:gd name="connsiteX689" fmla="*/ 6754360 w 9879014"/>
              <a:gd name="connsiteY689" fmla="*/ 383790 h 3576084"/>
              <a:gd name="connsiteX690" fmla="*/ 6819927 w 9879014"/>
              <a:gd name="connsiteY690" fmla="*/ 393295 h 3576084"/>
              <a:gd name="connsiteX691" fmla="*/ 6890057 w 9879014"/>
              <a:gd name="connsiteY691" fmla="*/ 401524 h 3576084"/>
              <a:gd name="connsiteX692" fmla="*/ 6989994 w 9879014"/>
              <a:gd name="connsiteY692" fmla="*/ 412938 h 3576084"/>
              <a:gd name="connsiteX693" fmla="*/ 7121484 w 9879014"/>
              <a:gd name="connsiteY693" fmla="*/ 429929 h 3576084"/>
              <a:gd name="connsiteX694" fmla="*/ 7163912 w 9879014"/>
              <a:gd name="connsiteY694" fmla="*/ 435344 h 3576084"/>
              <a:gd name="connsiteX695" fmla="*/ 7205982 w 9879014"/>
              <a:gd name="connsiteY695" fmla="*/ 442780 h 3576084"/>
              <a:gd name="connsiteX696" fmla="*/ 7293298 w 9879014"/>
              <a:gd name="connsiteY696" fmla="*/ 451964 h 3576084"/>
              <a:gd name="connsiteX697" fmla="*/ 7383750 w 9879014"/>
              <a:gd name="connsiteY697" fmla="*/ 467950 h 3576084"/>
              <a:gd name="connsiteX698" fmla="*/ 7468249 w 9879014"/>
              <a:gd name="connsiteY698" fmla="*/ 480801 h 3576084"/>
              <a:gd name="connsiteX699" fmla="*/ 7516273 w 9879014"/>
              <a:gd name="connsiteY699" fmla="*/ 491372 h 3576084"/>
              <a:gd name="connsiteX700" fmla="*/ 7522583 w 9879014"/>
              <a:gd name="connsiteY700" fmla="*/ 492487 h 3576084"/>
              <a:gd name="connsiteX701" fmla="*/ 7623234 w 9879014"/>
              <a:gd name="connsiteY701" fmla="*/ 499862 h 3576084"/>
              <a:gd name="connsiteX702" fmla="*/ 7704915 w 9879014"/>
              <a:gd name="connsiteY702" fmla="*/ 516381 h 3576084"/>
              <a:gd name="connsiteX703" fmla="*/ 7725950 w 9879014"/>
              <a:gd name="connsiteY703" fmla="*/ 520098 h 3576084"/>
              <a:gd name="connsiteX704" fmla="*/ 7763457 w 9879014"/>
              <a:gd name="connsiteY704" fmla="*/ 528810 h 3576084"/>
              <a:gd name="connsiteX705" fmla="*/ 7760640 w 9879014"/>
              <a:gd name="connsiteY705" fmla="*/ 532477 h 3576084"/>
              <a:gd name="connsiteX706" fmla="*/ 7665624 w 9879014"/>
              <a:gd name="connsiteY706" fmla="*/ 517768 h 3576084"/>
              <a:gd name="connsiteX707" fmla="*/ 7624229 w 9879014"/>
              <a:gd name="connsiteY707" fmla="*/ 518782 h 3576084"/>
              <a:gd name="connsiteX708" fmla="*/ 7611250 w 9879014"/>
              <a:gd name="connsiteY708" fmla="*/ 518572 h 3576084"/>
              <a:gd name="connsiteX709" fmla="*/ 7486390 w 9879014"/>
              <a:gd name="connsiteY709" fmla="*/ 513166 h 3576084"/>
              <a:gd name="connsiteX710" fmla="*/ 7463251 w 9879014"/>
              <a:gd name="connsiteY710" fmla="*/ 509077 h 3576084"/>
              <a:gd name="connsiteX711" fmla="*/ 7429237 w 9879014"/>
              <a:gd name="connsiteY711" fmla="*/ 505147 h 3576084"/>
              <a:gd name="connsiteX712" fmla="*/ 7373832 w 9879014"/>
              <a:gd name="connsiteY712" fmla="*/ 499521 h 3576084"/>
              <a:gd name="connsiteX713" fmla="*/ 7352797 w 9879014"/>
              <a:gd name="connsiteY713" fmla="*/ 495803 h 3576084"/>
              <a:gd name="connsiteX714" fmla="*/ 7300565 w 9879014"/>
              <a:gd name="connsiteY714" fmla="*/ 484489 h 3576084"/>
              <a:gd name="connsiteX715" fmla="*/ 7281276 w 9879014"/>
              <a:gd name="connsiteY715" fmla="*/ 483163 h 3576084"/>
              <a:gd name="connsiteX716" fmla="*/ 7262345 w 9879014"/>
              <a:gd name="connsiteY716" fmla="*/ 479817 h 3576084"/>
              <a:gd name="connsiteX717" fmla="*/ 7253930 w 9879014"/>
              <a:gd name="connsiteY717" fmla="*/ 478330 h 3576084"/>
              <a:gd name="connsiteX718" fmla="*/ 7159271 w 9879014"/>
              <a:gd name="connsiteY718" fmla="*/ 461600 h 3576084"/>
              <a:gd name="connsiteX719" fmla="*/ 7139982 w 9879014"/>
              <a:gd name="connsiteY719" fmla="*/ 460274 h 3576084"/>
              <a:gd name="connsiteX720" fmla="*/ 7109461 w 9879014"/>
              <a:gd name="connsiteY720" fmla="*/ 461128 h 3576084"/>
              <a:gd name="connsiteX721" fmla="*/ 7056160 w 9879014"/>
              <a:gd name="connsiteY721" fmla="*/ 455873 h 3576084"/>
              <a:gd name="connsiteX722" fmla="*/ 6970591 w 9879014"/>
              <a:gd name="connsiteY722" fmla="*/ 449081 h 3576084"/>
              <a:gd name="connsiteX723" fmla="*/ 6936577 w 9879014"/>
              <a:gd name="connsiteY723" fmla="*/ 445152 h 3576084"/>
              <a:gd name="connsiteX724" fmla="*/ 6921853 w 9879014"/>
              <a:gd name="connsiteY724" fmla="*/ 442550 h 3576084"/>
              <a:gd name="connsiteX725" fmla="*/ 6892404 w 9879014"/>
              <a:gd name="connsiteY725" fmla="*/ 437345 h 3576084"/>
              <a:gd name="connsiteX726" fmla="*/ 6792108 w 9879014"/>
              <a:gd name="connsiteY726" fmla="*/ 427950 h 3576084"/>
              <a:gd name="connsiteX727" fmla="*/ 6742339 w 9879014"/>
              <a:gd name="connsiteY727" fmla="*/ 414988 h 3576084"/>
              <a:gd name="connsiteX728" fmla="*/ 6733567 w 9879014"/>
              <a:gd name="connsiteY728" fmla="*/ 415521 h 3576084"/>
              <a:gd name="connsiteX729" fmla="*/ 6700944 w 9879014"/>
              <a:gd name="connsiteY729" fmla="*/ 416003 h 3576084"/>
              <a:gd name="connsiteX730" fmla="*/ 6658159 w 9879014"/>
              <a:gd name="connsiteY730" fmla="*/ 412607 h 3576084"/>
              <a:gd name="connsiteX731" fmla="*/ 6547309 w 9879014"/>
              <a:gd name="connsiteY731" fmla="*/ 413843 h 3576084"/>
              <a:gd name="connsiteX732" fmla="*/ 6530481 w 9879014"/>
              <a:gd name="connsiteY732" fmla="*/ 410869 h 3576084"/>
              <a:gd name="connsiteX733" fmla="*/ 6509446 w 9879014"/>
              <a:gd name="connsiteY733" fmla="*/ 407151 h 3576084"/>
              <a:gd name="connsiteX734" fmla="*/ 6488767 w 9879014"/>
              <a:gd name="connsiteY734" fmla="*/ 401414 h 3576084"/>
              <a:gd name="connsiteX735" fmla="*/ 6482457 w 9879014"/>
              <a:gd name="connsiteY735" fmla="*/ 400299 h 3576084"/>
              <a:gd name="connsiteX736" fmla="*/ 6443165 w 9879014"/>
              <a:gd name="connsiteY736" fmla="*/ 401685 h 3576084"/>
              <a:gd name="connsiteX737" fmla="*/ 6428759 w 9879014"/>
              <a:gd name="connsiteY737" fmla="*/ 409553 h 3576084"/>
              <a:gd name="connsiteX738" fmla="*/ 6445907 w 9879014"/>
              <a:gd name="connsiteY738" fmla="*/ 422997 h 3576084"/>
              <a:gd name="connsiteX739" fmla="*/ 6468013 w 9879014"/>
              <a:gd name="connsiteY739" fmla="*/ 420656 h 3576084"/>
              <a:gd name="connsiteX740" fmla="*/ 6461307 w 9879014"/>
              <a:gd name="connsiteY740" fmla="*/ 434050 h 3576084"/>
              <a:gd name="connsiteX741" fmla="*/ 6477778 w 9879014"/>
              <a:gd name="connsiteY741" fmla="*/ 439044 h 3576084"/>
              <a:gd name="connsiteX742" fmla="*/ 6511435 w 9879014"/>
              <a:gd name="connsiteY742" fmla="*/ 444992 h 3576084"/>
              <a:gd name="connsiteX743" fmla="*/ 6535288 w 9879014"/>
              <a:gd name="connsiteY743" fmla="*/ 445042 h 3576084"/>
              <a:gd name="connsiteX744" fmla="*/ 6555928 w 9879014"/>
              <a:gd name="connsiteY744" fmla="*/ 463269 h 3576084"/>
              <a:gd name="connsiteX745" fmla="*/ 6585734 w 9879014"/>
              <a:gd name="connsiteY745" fmla="*/ 466455 h 3576084"/>
              <a:gd name="connsiteX746" fmla="*/ 6583669 w 9879014"/>
              <a:gd name="connsiteY746" fmla="*/ 453593 h 3576084"/>
              <a:gd name="connsiteX747" fmla="*/ 6592083 w 9879014"/>
              <a:gd name="connsiteY747" fmla="*/ 455080 h 3576084"/>
              <a:gd name="connsiteX748" fmla="*/ 6640707 w 9879014"/>
              <a:gd name="connsiteY748" fmla="*/ 499081 h 3576084"/>
              <a:gd name="connsiteX749" fmla="*/ 6725562 w 9879014"/>
              <a:gd name="connsiteY749" fmla="*/ 509912 h 3576084"/>
              <a:gd name="connsiteX750" fmla="*/ 6782714 w 9879014"/>
              <a:gd name="connsiteY750" fmla="*/ 517930 h 3576084"/>
              <a:gd name="connsiteX751" fmla="*/ 6814981 w 9879014"/>
              <a:gd name="connsiteY751" fmla="*/ 519468 h 3576084"/>
              <a:gd name="connsiteX752" fmla="*/ 6840223 w 9879014"/>
              <a:gd name="connsiteY752" fmla="*/ 523929 h 3576084"/>
              <a:gd name="connsiteX753" fmla="*/ 6850741 w 9879014"/>
              <a:gd name="connsiteY753" fmla="*/ 525788 h 3576084"/>
              <a:gd name="connsiteX754" fmla="*/ 6865823 w 9879014"/>
              <a:gd name="connsiteY754" fmla="*/ 526370 h 3576084"/>
              <a:gd name="connsiteX755" fmla="*/ 6930675 w 9879014"/>
              <a:gd name="connsiteY755" fmla="*/ 539915 h 3576084"/>
              <a:gd name="connsiteX756" fmla="*/ 6977310 w 9879014"/>
              <a:gd name="connsiteY756" fmla="*/ 546074 h 3576084"/>
              <a:gd name="connsiteX757" fmla="*/ 7046727 w 9879014"/>
              <a:gd name="connsiteY757" fmla="*/ 558343 h 3576084"/>
              <a:gd name="connsiteX758" fmla="*/ 7102133 w 9879014"/>
              <a:gd name="connsiteY758" fmla="*/ 563970 h 3576084"/>
              <a:gd name="connsiteX759" fmla="*/ 7145236 w 9879014"/>
              <a:gd name="connsiteY759" fmla="*/ 577836 h 3576084"/>
              <a:gd name="connsiteX760" fmla="*/ 7177146 w 9879014"/>
              <a:gd name="connsiteY760" fmla="*/ 581393 h 3576084"/>
              <a:gd name="connsiteX761" fmla="*/ 7190124 w 9879014"/>
              <a:gd name="connsiteY761" fmla="*/ 581604 h 3576084"/>
              <a:gd name="connsiteX762" fmla="*/ 7230091 w 9879014"/>
              <a:gd name="connsiteY762" fmla="*/ 588667 h 3576084"/>
              <a:gd name="connsiteX763" fmla="*/ 7265099 w 9879014"/>
              <a:gd name="connsiteY763" fmla="*/ 611516 h 3576084"/>
              <a:gd name="connsiteX764" fmla="*/ 7226522 w 9879014"/>
              <a:gd name="connsiteY764" fmla="*/ 608864 h 3576084"/>
              <a:gd name="connsiteX765" fmla="*/ 7215290 w 9879014"/>
              <a:gd name="connsiteY765" fmla="*/ 611045 h 3576084"/>
              <a:gd name="connsiteX766" fmla="*/ 7144407 w 9879014"/>
              <a:gd name="connsiteY766" fmla="*/ 619344 h 3576084"/>
              <a:gd name="connsiteX767" fmla="*/ 7123015 w 9879014"/>
              <a:gd name="connsiteY767" fmla="*/ 617646 h 3576084"/>
              <a:gd name="connsiteX768" fmla="*/ 7061656 w 9879014"/>
              <a:gd name="connsiteY768" fmla="*/ 608884 h 3576084"/>
              <a:gd name="connsiteX769" fmla="*/ 7032920 w 9879014"/>
              <a:gd name="connsiteY769" fmla="*/ 599640 h 3576084"/>
              <a:gd name="connsiteX770" fmla="*/ 7039117 w 9879014"/>
              <a:gd name="connsiteY770" fmla="*/ 638225 h 3576084"/>
              <a:gd name="connsiteX771" fmla="*/ 7063645 w 9879014"/>
              <a:gd name="connsiteY771" fmla="*/ 646725 h 3576084"/>
              <a:gd name="connsiteX772" fmla="*/ 7105358 w 9879014"/>
              <a:gd name="connsiteY772" fmla="*/ 656180 h 3576084"/>
              <a:gd name="connsiteX773" fmla="*/ 7137268 w 9879014"/>
              <a:gd name="connsiteY773" fmla="*/ 659737 h 3576084"/>
              <a:gd name="connsiteX774" fmla="*/ 7170567 w 9879014"/>
              <a:gd name="connsiteY774" fmla="*/ 667705 h 3576084"/>
              <a:gd name="connsiteX775" fmla="*/ 7238914 w 9879014"/>
              <a:gd name="connsiteY775" fmla="*/ 686033 h 3576084"/>
              <a:gd name="connsiteX776" fmla="*/ 7287652 w 9879014"/>
              <a:gd name="connsiteY776" fmla="*/ 692564 h 3576084"/>
              <a:gd name="connsiteX777" fmla="*/ 7316707 w 9879014"/>
              <a:gd name="connsiteY777" fmla="*/ 712278 h 3576084"/>
              <a:gd name="connsiteX778" fmla="*/ 7330004 w 9879014"/>
              <a:gd name="connsiteY778" fmla="*/ 722959 h 3576084"/>
              <a:gd name="connsiteX779" fmla="*/ 7363660 w 9879014"/>
              <a:gd name="connsiteY779" fmla="*/ 728907 h 3576084"/>
              <a:gd name="connsiteX780" fmla="*/ 7387832 w 9879014"/>
              <a:gd name="connsiteY780" fmla="*/ 739428 h 3576084"/>
              <a:gd name="connsiteX781" fmla="*/ 7403232 w 9879014"/>
              <a:gd name="connsiteY781" fmla="*/ 750480 h 3576084"/>
              <a:gd name="connsiteX782" fmla="*/ 7462488 w 9879014"/>
              <a:gd name="connsiteY782" fmla="*/ 758870 h 3576084"/>
              <a:gd name="connsiteX783" fmla="*/ 7519245 w 9879014"/>
              <a:gd name="connsiteY783" fmla="*/ 781397 h 3576084"/>
              <a:gd name="connsiteX784" fmla="*/ 7575327 w 9879014"/>
              <a:gd name="connsiteY784" fmla="*/ 795475 h 3576084"/>
              <a:gd name="connsiteX785" fmla="*/ 7604776 w 9879014"/>
              <a:gd name="connsiteY785" fmla="*/ 800679 h 3576084"/>
              <a:gd name="connsiteX786" fmla="*/ 7648594 w 9879014"/>
              <a:gd name="connsiteY786" fmla="*/ 810507 h 3576084"/>
              <a:gd name="connsiteX787" fmla="*/ 7720114 w 9879014"/>
              <a:gd name="connsiteY787" fmla="*/ 823147 h 3576084"/>
              <a:gd name="connsiteX788" fmla="*/ 7739046 w 9879014"/>
              <a:gd name="connsiteY788" fmla="*/ 826493 h 3576084"/>
              <a:gd name="connsiteX789" fmla="*/ 7802509 w 9879014"/>
              <a:gd name="connsiteY789" fmla="*/ 835626 h 3576084"/>
              <a:gd name="connsiteX790" fmla="*/ 7917846 w 9879014"/>
              <a:gd name="connsiteY790" fmla="*/ 858093 h 3576084"/>
              <a:gd name="connsiteX791" fmla="*/ 7951503 w 9879014"/>
              <a:gd name="connsiteY791" fmla="*/ 864042 h 3576084"/>
              <a:gd name="connsiteX792" fmla="*/ 8029333 w 9879014"/>
              <a:gd name="connsiteY792" fmla="*/ 877797 h 3576084"/>
              <a:gd name="connsiteX793" fmla="*/ 8074897 w 9879014"/>
              <a:gd name="connsiteY793" fmla="*/ 890015 h 3576084"/>
              <a:gd name="connsiteX794" fmla="*/ 8112366 w 9879014"/>
              <a:gd name="connsiteY794" fmla="*/ 911217 h 3576084"/>
              <a:gd name="connsiteX795" fmla="*/ 8127091 w 9879014"/>
              <a:gd name="connsiteY795" fmla="*/ 913820 h 3576084"/>
              <a:gd name="connsiteX796" fmla="*/ 8148483 w 9879014"/>
              <a:gd name="connsiteY796" fmla="*/ 915517 h 3576084"/>
              <a:gd name="connsiteX797" fmla="*/ 8192300 w 9879014"/>
              <a:gd name="connsiteY797" fmla="*/ 925344 h 3576084"/>
              <a:gd name="connsiteX798" fmla="*/ 8235760 w 9879014"/>
              <a:gd name="connsiteY798" fmla="*/ 937191 h 3576084"/>
              <a:gd name="connsiteX799" fmla="*/ 8275371 w 9879014"/>
              <a:gd name="connsiteY799" fmla="*/ 946274 h 3576084"/>
              <a:gd name="connsiteX800" fmla="*/ 8296049 w 9879014"/>
              <a:gd name="connsiteY800" fmla="*/ 952011 h 3576084"/>
              <a:gd name="connsiteX801" fmla="*/ 8265172 w 9879014"/>
              <a:gd name="connsiteY801" fmla="*/ 954885 h 3576084"/>
              <a:gd name="connsiteX802" fmla="*/ 8153327 w 9879014"/>
              <a:gd name="connsiteY802" fmla="*/ 937201 h 3576084"/>
              <a:gd name="connsiteX803" fmla="*/ 8041483 w 9879014"/>
              <a:gd name="connsiteY803" fmla="*/ 919517 h 3576084"/>
              <a:gd name="connsiteX804" fmla="*/ 7960835 w 9879014"/>
              <a:gd name="connsiteY804" fmla="*/ 909429 h 3576084"/>
              <a:gd name="connsiteX805" fmla="*/ 7956628 w 9879014"/>
              <a:gd name="connsiteY805" fmla="*/ 908685 h 3576084"/>
              <a:gd name="connsiteX806" fmla="*/ 7859865 w 9879014"/>
              <a:gd name="connsiteY806" fmla="*/ 891584 h 3576084"/>
              <a:gd name="connsiteX807" fmla="*/ 7825852 w 9879014"/>
              <a:gd name="connsiteY807" fmla="*/ 887655 h 3576084"/>
              <a:gd name="connsiteX808" fmla="*/ 7757825 w 9879014"/>
              <a:gd name="connsiteY808" fmla="*/ 879798 h 3576084"/>
              <a:gd name="connsiteX809" fmla="*/ 7666659 w 9879014"/>
              <a:gd name="connsiteY809" fmla="*/ 867851 h 3576084"/>
              <a:gd name="connsiteX810" fmla="*/ 7616850 w 9879014"/>
              <a:gd name="connsiteY810" fmla="*/ 867378 h 3576084"/>
              <a:gd name="connsiteX811" fmla="*/ 7588076 w 9879014"/>
              <a:gd name="connsiteY811" fmla="*/ 870624 h 3576084"/>
              <a:gd name="connsiteX812" fmla="*/ 7583869 w 9879014"/>
              <a:gd name="connsiteY812" fmla="*/ 869881 h 3576084"/>
              <a:gd name="connsiteX813" fmla="*/ 7556523 w 9879014"/>
              <a:gd name="connsiteY813" fmla="*/ 865048 h 3576084"/>
              <a:gd name="connsiteX814" fmla="*/ 7530210 w 9879014"/>
              <a:gd name="connsiteY814" fmla="*/ 866645 h 3576084"/>
              <a:gd name="connsiteX815" fmla="*/ 7507033 w 9879014"/>
              <a:gd name="connsiteY815" fmla="*/ 875045 h 3576084"/>
              <a:gd name="connsiteX816" fmla="*/ 7556485 w 9879014"/>
              <a:gd name="connsiteY816" fmla="*/ 877537 h 3576084"/>
              <a:gd name="connsiteX817" fmla="*/ 7557161 w 9879014"/>
              <a:gd name="connsiteY817" fmla="*/ 885987 h 3576084"/>
              <a:gd name="connsiteX818" fmla="*/ 7555376 w 9879014"/>
              <a:gd name="connsiteY818" fmla="*/ 896086 h 3576084"/>
              <a:gd name="connsiteX819" fmla="*/ 7568749 w 9879014"/>
              <a:gd name="connsiteY819" fmla="*/ 881787 h 3576084"/>
              <a:gd name="connsiteX820" fmla="*/ 7593635 w 9879014"/>
              <a:gd name="connsiteY820" fmla="*/ 888268 h 3576084"/>
              <a:gd name="connsiteX821" fmla="*/ 7631817 w 9879014"/>
              <a:gd name="connsiteY821" fmla="*/ 905430 h 3576084"/>
              <a:gd name="connsiteX822" fmla="*/ 7692820 w 9879014"/>
              <a:gd name="connsiteY822" fmla="*/ 916212 h 3576084"/>
              <a:gd name="connsiteX823" fmla="*/ 7716634 w 9879014"/>
              <a:gd name="connsiteY823" fmla="*/ 928751 h 3576084"/>
              <a:gd name="connsiteX824" fmla="*/ 7749258 w 9879014"/>
              <a:gd name="connsiteY824" fmla="*/ 928269 h 3576084"/>
              <a:gd name="connsiteX825" fmla="*/ 7846021 w 9879014"/>
              <a:gd name="connsiteY825" fmla="*/ 945370 h 3576084"/>
              <a:gd name="connsiteX826" fmla="*/ 7922105 w 9879014"/>
              <a:gd name="connsiteY826" fmla="*/ 956735 h 3576084"/>
              <a:gd name="connsiteX827" fmla="*/ 7956794 w 9879014"/>
              <a:gd name="connsiteY827" fmla="*/ 969114 h 3576084"/>
              <a:gd name="connsiteX828" fmla="*/ 8064036 w 9879014"/>
              <a:gd name="connsiteY828" fmla="*/ 1000564 h 3576084"/>
              <a:gd name="connsiteX829" fmla="*/ 8070347 w 9879014"/>
              <a:gd name="connsiteY829" fmla="*/ 1001679 h 3576084"/>
              <a:gd name="connsiteX830" fmla="*/ 8134486 w 9879014"/>
              <a:gd name="connsiteY830" fmla="*/ 1019263 h 3576084"/>
              <a:gd name="connsiteX831" fmla="*/ 8182867 w 9879014"/>
              <a:gd name="connsiteY831" fmla="*/ 1027814 h 3576084"/>
              <a:gd name="connsiteX832" fmla="*/ 8241052 w 9879014"/>
              <a:gd name="connsiteY832" fmla="*/ 1042262 h 3576084"/>
              <a:gd name="connsiteX833" fmla="*/ 8256133 w 9879014"/>
              <a:gd name="connsiteY833" fmla="*/ 1042845 h 3576084"/>
              <a:gd name="connsiteX834" fmla="*/ 8328010 w 9879014"/>
              <a:gd name="connsiteY834" fmla="*/ 1053466 h 3576084"/>
              <a:gd name="connsiteX835" fmla="*/ 8394967 w 9879014"/>
              <a:gd name="connsiteY835" fmla="*/ 1067382 h 3576084"/>
              <a:gd name="connsiteX836" fmla="*/ 8481569 w 9879014"/>
              <a:gd name="connsiteY836" fmla="*/ 1080605 h 3576084"/>
              <a:gd name="connsiteX837" fmla="*/ 8590595 w 9879014"/>
              <a:gd name="connsiteY837" fmla="*/ 1101957 h 3576084"/>
              <a:gd name="connsiteX838" fmla="*/ 8691922 w 9879014"/>
              <a:gd name="connsiteY838" fmla="*/ 1117782 h 3576084"/>
              <a:gd name="connsiteX839" fmla="*/ 8754671 w 9879014"/>
              <a:gd name="connsiteY839" fmla="*/ 1130955 h 3576084"/>
              <a:gd name="connsiteX840" fmla="*/ 8832859 w 9879014"/>
              <a:gd name="connsiteY840" fmla="*/ 1142691 h 3576084"/>
              <a:gd name="connsiteX841" fmla="*/ 8864055 w 9879014"/>
              <a:gd name="connsiteY841" fmla="*/ 1150288 h 3576084"/>
              <a:gd name="connsiteX842" fmla="*/ 8945378 w 9879014"/>
              <a:gd name="connsiteY842" fmla="*/ 1168826 h 3576084"/>
              <a:gd name="connsiteX843" fmla="*/ 8996221 w 9879014"/>
              <a:gd name="connsiteY843" fmla="*/ 1175728 h 3576084"/>
              <a:gd name="connsiteX844" fmla="*/ 9036188 w 9879014"/>
              <a:gd name="connsiteY844" fmla="*/ 1182792 h 3576084"/>
              <a:gd name="connsiteX845" fmla="*/ 9104890 w 9879014"/>
              <a:gd name="connsiteY845" fmla="*/ 1199100 h 3576084"/>
              <a:gd name="connsiteX846" fmla="*/ 9159582 w 9879014"/>
              <a:gd name="connsiteY846" fmla="*/ 1208766 h 3576084"/>
              <a:gd name="connsiteX847" fmla="*/ 9197089 w 9879014"/>
              <a:gd name="connsiteY847" fmla="*/ 1217478 h 3576084"/>
              <a:gd name="connsiteX848" fmla="*/ 9241619 w 9879014"/>
              <a:gd name="connsiteY848" fmla="*/ 1223265 h 3576084"/>
              <a:gd name="connsiteX849" fmla="*/ 9327151 w 9879014"/>
              <a:gd name="connsiteY849" fmla="*/ 1242547 h 3576084"/>
              <a:gd name="connsiteX850" fmla="*/ 9407442 w 9879014"/>
              <a:gd name="connsiteY850" fmla="*/ 1254655 h 3576084"/>
              <a:gd name="connsiteX851" fmla="*/ 9499284 w 9879014"/>
              <a:gd name="connsiteY851" fmla="*/ 1275053 h 3576084"/>
              <a:gd name="connsiteX852" fmla="*/ 9537147 w 9879014"/>
              <a:gd name="connsiteY852" fmla="*/ 1281744 h 3576084"/>
              <a:gd name="connsiteX853" fmla="*/ 9621289 w 9879014"/>
              <a:gd name="connsiteY853" fmla="*/ 1296615 h 3576084"/>
              <a:gd name="connsiteX854" fmla="*/ 9689993 w 9879014"/>
              <a:gd name="connsiteY854" fmla="*/ 1312923 h 3576084"/>
              <a:gd name="connsiteX855" fmla="*/ 9799375 w 9879014"/>
              <a:gd name="connsiteY855" fmla="*/ 1332255 h 3576084"/>
              <a:gd name="connsiteX856" fmla="*/ 9823547 w 9879014"/>
              <a:gd name="connsiteY856" fmla="*/ 1342775 h 3576084"/>
              <a:gd name="connsiteX857" fmla="*/ 9805648 w 9879014"/>
              <a:gd name="connsiteY857" fmla="*/ 1345860 h 3576084"/>
              <a:gd name="connsiteX858" fmla="*/ 9749566 w 9879014"/>
              <a:gd name="connsiteY858" fmla="*/ 1331783 h 3576084"/>
              <a:gd name="connsiteX859" fmla="*/ 9692771 w 9879014"/>
              <a:gd name="connsiteY859" fmla="*/ 1321745 h 3576084"/>
              <a:gd name="connsiteX860" fmla="*/ 9634229 w 9879014"/>
              <a:gd name="connsiteY860" fmla="*/ 1309316 h 3576084"/>
              <a:gd name="connsiteX861" fmla="*/ 9623711 w 9879014"/>
              <a:gd name="connsiteY861" fmla="*/ 1307457 h 3576084"/>
              <a:gd name="connsiteX862" fmla="*/ 9594261 w 9879014"/>
              <a:gd name="connsiteY862" fmla="*/ 1302252 h 3576084"/>
              <a:gd name="connsiteX863" fmla="*/ 9555684 w 9879014"/>
              <a:gd name="connsiteY863" fmla="*/ 1299600 h 3576084"/>
              <a:gd name="connsiteX864" fmla="*/ 9534292 w 9879014"/>
              <a:gd name="connsiteY864" fmla="*/ 1297901 h 3576084"/>
              <a:gd name="connsiteX865" fmla="*/ 9436498 w 9879014"/>
              <a:gd name="connsiteY865" fmla="*/ 1274370 h 3576084"/>
              <a:gd name="connsiteX866" fmla="*/ 9361840 w 9879014"/>
              <a:gd name="connsiteY866" fmla="*/ 1254926 h 3576084"/>
              <a:gd name="connsiteX867" fmla="*/ 9351323 w 9879014"/>
              <a:gd name="connsiteY867" fmla="*/ 1253068 h 3576084"/>
              <a:gd name="connsiteX868" fmla="*/ 9295562 w 9879014"/>
              <a:gd name="connsiteY868" fmla="*/ 1249461 h 3576084"/>
              <a:gd name="connsiteX869" fmla="*/ 9291353 w 9879014"/>
              <a:gd name="connsiteY869" fmla="*/ 1248717 h 3576084"/>
              <a:gd name="connsiteX870" fmla="*/ 9186176 w 9879014"/>
              <a:gd name="connsiteY870" fmla="*/ 1230129 h 3576084"/>
              <a:gd name="connsiteX871" fmla="*/ 9184072 w 9879014"/>
              <a:gd name="connsiteY871" fmla="*/ 1229757 h 3576084"/>
              <a:gd name="connsiteX872" fmla="*/ 9139900 w 9879014"/>
              <a:gd name="connsiteY872" fmla="*/ 1221950 h 3576084"/>
              <a:gd name="connsiteX873" fmla="*/ 9095368 w 9879014"/>
              <a:gd name="connsiteY873" fmla="*/ 1216162 h 3576084"/>
              <a:gd name="connsiteX874" fmla="*/ 9051907 w 9879014"/>
              <a:gd name="connsiteY874" fmla="*/ 1204315 h 3576084"/>
              <a:gd name="connsiteX875" fmla="*/ 9028768 w 9879014"/>
              <a:gd name="connsiteY875" fmla="*/ 1200226 h 3576084"/>
              <a:gd name="connsiteX876" fmla="*/ 8973719 w 9879014"/>
              <a:gd name="connsiteY876" fmla="*/ 1192580 h 3576084"/>
              <a:gd name="connsiteX877" fmla="*/ 8903946 w 9879014"/>
              <a:gd name="connsiteY877" fmla="*/ 1182330 h 3576084"/>
              <a:gd name="connsiteX878" fmla="*/ 8885014 w 9879014"/>
              <a:gd name="connsiteY878" fmla="*/ 1178984 h 3576084"/>
              <a:gd name="connsiteX879" fmla="*/ 8860804 w 9879014"/>
              <a:gd name="connsiteY879" fmla="*/ 1180954 h 3576084"/>
              <a:gd name="connsiteX880" fmla="*/ 8846079 w 9879014"/>
              <a:gd name="connsiteY880" fmla="*/ 1178351 h 3576084"/>
              <a:gd name="connsiteX881" fmla="*/ 8811353 w 9879014"/>
              <a:gd name="connsiteY881" fmla="*/ 1178462 h 3576084"/>
              <a:gd name="connsiteX882" fmla="*/ 8767854 w 9879014"/>
              <a:gd name="connsiteY882" fmla="*/ 1179105 h 3576084"/>
              <a:gd name="connsiteX883" fmla="*/ 8740151 w 9879014"/>
              <a:gd name="connsiteY883" fmla="*/ 1176292 h 3576084"/>
              <a:gd name="connsiteX884" fmla="*/ 8714194 w 9879014"/>
              <a:gd name="connsiteY884" fmla="*/ 1175870 h 3576084"/>
              <a:gd name="connsiteX885" fmla="*/ 8621639 w 9879014"/>
              <a:gd name="connsiteY885" fmla="*/ 1159512 h 3576084"/>
              <a:gd name="connsiteX886" fmla="*/ 8496102 w 9879014"/>
              <a:gd name="connsiteY886" fmla="*/ 1145656 h 3576084"/>
              <a:gd name="connsiteX887" fmla="*/ 8481735 w 9879014"/>
              <a:gd name="connsiteY887" fmla="*/ 1141034 h 3576084"/>
              <a:gd name="connsiteX888" fmla="*/ 8434067 w 9879014"/>
              <a:gd name="connsiteY888" fmla="*/ 1128444 h 3576084"/>
              <a:gd name="connsiteX889" fmla="*/ 8387076 w 9879014"/>
              <a:gd name="connsiteY889" fmla="*/ 1124304 h 3576084"/>
              <a:gd name="connsiteX890" fmla="*/ 8325360 w 9879014"/>
              <a:gd name="connsiteY890" fmla="*/ 1117562 h 3576084"/>
              <a:gd name="connsiteX891" fmla="*/ 8317659 w 9879014"/>
              <a:gd name="connsiteY891" fmla="*/ 1112036 h 3576084"/>
              <a:gd name="connsiteX892" fmla="*/ 8301188 w 9879014"/>
              <a:gd name="connsiteY892" fmla="*/ 1107042 h 3576084"/>
              <a:gd name="connsiteX893" fmla="*/ 8250346 w 9879014"/>
              <a:gd name="connsiteY893" fmla="*/ 1100139 h 3576084"/>
              <a:gd name="connsiteX894" fmla="*/ 8226493 w 9879014"/>
              <a:gd name="connsiteY894" fmla="*/ 1100089 h 3576084"/>
              <a:gd name="connsiteX895" fmla="*/ 8200537 w 9879014"/>
              <a:gd name="connsiteY895" fmla="*/ 1099668 h 3576084"/>
              <a:gd name="connsiteX896" fmla="*/ 8154616 w 9879014"/>
              <a:gd name="connsiteY896" fmla="*/ 1089469 h 3576084"/>
              <a:gd name="connsiteX897" fmla="*/ 8133938 w 9879014"/>
              <a:gd name="connsiteY897" fmla="*/ 1083731 h 3576084"/>
              <a:gd name="connsiteX898" fmla="*/ 8125524 w 9879014"/>
              <a:gd name="connsiteY898" fmla="*/ 1082244 h 3576084"/>
              <a:gd name="connsiteX899" fmla="*/ 8082739 w 9879014"/>
              <a:gd name="connsiteY899" fmla="*/ 1078848 h 3576084"/>
              <a:gd name="connsiteX900" fmla="*/ 8042772 w 9879014"/>
              <a:gd name="connsiteY900" fmla="*/ 1071785 h 3576084"/>
              <a:gd name="connsiteX901" fmla="*/ 8008044 w 9879014"/>
              <a:gd name="connsiteY901" fmla="*/ 1071895 h 3576084"/>
              <a:gd name="connsiteX902" fmla="*/ 7984230 w 9879014"/>
              <a:gd name="connsiteY902" fmla="*/ 1059355 h 3576084"/>
              <a:gd name="connsiteX903" fmla="*/ 7907751 w 9879014"/>
              <a:gd name="connsiteY903" fmla="*/ 1062500 h 3576084"/>
              <a:gd name="connsiteX904" fmla="*/ 7854410 w 9879014"/>
              <a:gd name="connsiteY904" fmla="*/ 1069735 h 3576084"/>
              <a:gd name="connsiteX905" fmla="*/ 7826031 w 9879014"/>
              <a:gd name="connsiteY905" fmla="*/ 1058471 h 3576084"/>
              <a:gd name="connsiteX906" fmla="*/ 7816903 w 9879014"/>
              <a:gd name="connsiteY906" fmla="*/ 1061023 h 3576084"/>
              <a:gd name="connsiteX907" fmla="*/ 7800075 w 9879014"/>
              <a:gd name="connsiteY907" fmla="*/ 1058049 h 3576084"/>
              <a:gd name="connsiteX908" fmla="*/ 7793765 w 9879014"/>
              <a:gd name="connsiteY908" fmla="*/ 1056934 h 3576084"/>
              <a:gd name="connsiteX909" fmla="*/ 7854372 w 9879014"/>
              <a:gd name="connsiteY909" fmla="*/ 1082224 h 3576084"/>
              <a:gd name="connsiteX910" fmla="*/ 7904819 w 9879014"/>
              <a:gd name="connsiteY910" fmla="*/ 1103637 h 3576084"/>
              <a:gd name="connsiteX911" fmla="*/ 7905214 w 9879014"/>
              <a:gd name="connsiteY911" fmla="*/ 1089128 h 3576084"/>
              <a:gd name="connsiteX912" fmla="*/ 7949669 w 9879014"/>
              <a:gd name="connsiteY912" fmla="*/ 1119895 h 3576084"/>
              <a:gd name="connsiteX913" fmla="*/ 7949312 w 9879014"/>
              <a:gd name="connsiteY913" fmla="*/ 1121914 h 3576084"/>
              <a:gd name="connsiteX914" fmla="*/ 7938080 w 9879014"/>
              <a:gd name="connsiteY914" fmla="*/ 1124094 h 3576084"/>
              <a:gd name="connsiteX915" fmla="*/ 7858146 w 9879014"/>
              <a:gd name="connsiteY915" fmla="*/ 1109967 h 3576084"/>
              <a:gd name="connsiteX916" fmla="*/ 7800636 w 9879014"/>
              <a:gd name="connsiteY916" fmla="*/ 1103969 h 3576084"/>
              <a:gd name="connsiteX917" fmla="*/ 7720702 w 9879014"/>
              <a:gd name="connsiteY917" fmla="*/ 1089842 h 3576084"/>
              <a:gd name="connsiteX918" fmla="*/ 7627076 w 9879014"/>
              <a:gd name="connsiteY918" fmla="*/ 1079543 h 3576084"/>
              <a:gd name="connsiteX919" fmla="*/ 7538014 w 9879014"/>
              <a:gd name="connsiteY919" fmla="*/ 1067967 h 3576084"/>
              <a:gd name="connsiteX920" fmla="*/ 7468240 w 9879014"/>
              <a:gd name="connsiteY920" fmla="*/ 1057718 h 3576084"/>
              <a:gd name="connsiteX921" fmla="*/ 7409303 w 9879014"/>
              <a:gd name="connsiteY921" fmla="*/ 1059798 h 3576084"/>
              <a:gd name="connsiteX922" fmla="*/ 7390371 w 9879014"/>
              <a:gd name="connsiteY922" fmla="*/ 1056452 h 3576084"/>
              <a:gd name="connsiteX923" fmla="*/ 7365486 w 9879014"/>
              <a:gd name="connsiteY923" fmla="*/ 1049971 h 3576084"/>
              <a:gd name="connsiteX924" fmla="*/ 7278170 w 9879014"/>
              <a:gd name="connsiteY924" fmla="*/ 1040788 h 3576084"/>
              <a:gd name="connsiteX925" fmla="*/ 7227328 w 9879014"/>
              <a:gd name="connsiteY925" fmla="*/ 1033885 h 3576084"/>
              <a:gd name="connsiteX926" fmla="*/ 7211533 w 9879014"/>
              <a:gd name="connsiteY926" fmla="*/ 1037342 h 3576084"/>
              <a:gd name="connsiteX927" fmla="*/ 7217129 w 9879014"/>
              <a:gd name="connsiteY927" fmla="*/ 1042496 h 3576084"/>
              <a:gd name="connsiteX928" fmla="*/ 7267257 w 9879014"/>
              <a:gd name="connsiteY928" fmla="*/ 1053439 h 3576084"/>
              <a:gd name="connsiteX929" fmla="*/ 7277418 w 9879014"/>
              <a:gd name="connsiteY929" fmla="*/ 1057317 h 3576084"/>
              <a:gd name="connsiteX930" fmla="*/ 7328974 w 9879014"/>
              <a:gd name="connsiteY930" fmla="*/ 1060180 h 3576084"/>
              <a:gd name="connsiteX931" fmla="*/ 7354216 w 9879014"/>
              <a:gd name="connsiteY931" fmla="*/ 1064641 h 3576084"/>
              <a:gd name="connsiteX932" fmla="*/ 7386126 w 9879014"/>
              <a:gd name="connsiteY932" fmla="*/ 1068199 h 3576084"/>
              <a:gd name="connsiteX933" fmla="*/ 7405020 w 9879014"/>
              <a:gd name="connsiteY933" fmla="*/ 1084034 h 3576084"/>
              <a:gd name="connsiteX934" fmla="*/ 7495471 w 9879014"/>
              <a:gd name="connsiteY934" fmla="*/ 1100020 h 3576084"/>
              <a:gd name="connsiteX935" fmla="*/ 7554728 w 9879014"/>
              <a:gd name="connsiteY935" fmla="*/ 1108411 h 3576084"/>
              <a:gd name="connsiteX936" fmla="*/ 7681653 w 9879014"/>
              <a:gd name="connsiteY936" fmla="*/ 1126678 h 3576084"/>
              <a:gd name="connsiteX937" fmla="*/ 7696021 w 9879014"/>
              <a:gd name="connsiteY937" fmla="*/ 1131299 h 3576084"/>
              <a:gd name="connsiteX938" fmla="*/ 7774209 w 9879014"/>
              <a:gd name="connsiteY938" fmla="*/ 1143036 h 3576084"/>
              <a:gd name="connsiteX939" fmla="*/ 7881489 w 9879014"/>
              <a:gd name="connsiteY939" fmla="*/ 1161996 h 3576084"/>
              <a:gd name="connsiteX940" fmla="*/ 7951620 w 9879014"/>
              <a:gd name="connsiteY940" fmla="*/ 1170225 h 3576084"/>
              <a:gd name="connsiteX941" fmla="*/ 8024848 w 9879014"/>
              <a:gd name="connsiteY941" fmla="*/ 1197746 h 3576084"/>
              <a:gd name="connsiteX942" fmla="*/ 8040568 w 9879014"/>
              <a:gd name="connsiteY942" fmla="*/ 1219269 h 3576084"/>
              <a:gd name="connsiteX943" fmla="*/ 8026200 w 9879014"/>
              <a:gd name="connsiteY943" fmla="*/ 1214647 h 3576084"/>
              <a:gd name="connsiteX944" fmla="*/ 7955394 w 9879014"/>
              <a:gd name="connsiteY944" fmla="*/ 1197967 h 3576084"/>
              <a:gd name="connsiteX945" fmla="*/ 7864585 w 9879014"/>
              <a:gd name="connsiteY945" fmla="*/ 1184001 h 3576084"/>
              <a:gd name="connsiteX946" fmla="*/ 7800765 w 9879014"/>
              <a:gd name="connsiteY946" fmla="*/ 1176887 h 3576084"/>
              <a:gd name="connsiteX947" fmla="*/ 7794097 w 9879014"/>
              <a:gd name="connsiteY947" fmla="*/ 1177792 h 3576084"/>
              <a:gd name="connsiteX948" fmla="*/ 7726427 w 9879014"/>
              <a:gd name="connsiteY948" fmla="*/ 1167914 h 3576084"/>
              <a:gd name="connsiteX949" fmla="*/ 7671379 w 9879014"/>
              <a:gd name="connsiteY949" fmla="*/ 1160268 h 3576084"/>
              <a:gd name="connsiteX950" fmla="*/ 7654550 w 9879014"/>
              <a:gd name="connsiteY950" fmla="*/ 1157294 h 3576084"/>
              <a:gd name="connsiteX951" fmla="*/ 7610376 w 9879014"/>
              <a:gd name="connsiteY951" fmla="*/ 1149487 h 3576084"/>
              <a:gd name="connsiteX952" fmla="*/ 7515679 w 9879014"/>
              <a:gd name="connsiteY952" fmla="*/ 1145247 h 3576084"/>
              <a:gd name="connsiteX953" fmla="*/ 7492183 w 9879014"/>
              <a:gd name="connsiteY953" fmla="*/ 1143177 h 3576084"/>
              <a:gd name="connsiteX954" fmla="*/ 7410821 w 9879014"/>
              <a:gd name="connsiteY954" fmla="*/ 1137128 h 3576084"/>
              <a:gd name="connsiteX955" fmla="*/ 7385183 w 9879014"/>
              <a:gd name="connsiteY955" fmla="*/ 1147176 h 3576084"/>
              <a:gd name="connsiteX956" fmla="*/ 7362401 w 9879014"/>
              <a:gd name="connsiteY956" fmla="*/ 1141067 h 3576084"/>
              <a:gd name="connsiteX957" fmla="*/ 7363753 w 9879014"/>
              <a:gd name="connsiteY957" fmla="*/ 1157967 h 3576084"/>
              <a:gd name="connsiteX958" fmla="*/ 7377445 w 9879014"/>
              <a:gd name="connsiteY958" fmla="*/ 1154140 h 3576084"/>
              <a:gd name="connsiteX959" fmla="*/ 7401221 w 9879014"/>
              <a:gd name="connsiteY959" fmla="*/ 1179169 h 3576084"/>
              <a:gd name="connsiteX960" fmla="*/ 7403682 w 9879014"/>
              <a:gd name="connsiteY960" fmla="*/ 1177521 h 3576084"/>
              <a:gd name="connsiteX961" fmla="*/ 7407137 w 9879014"/>
              <a:gd name="connsiteY961" fmla="*/ 1194794 h 3576084"/>
              <a:gd name="connsiteX962" fmla="*/ 7452267 w 9879014"/>
              <a:gd name="connsiteY962" fmla="*/ 1234011 h 3576084"/>
              <a:gd name="connsiteX963" fmla="*/ 7507635 w 9879014"/>
              <a:gd name="connsiteY963" fmla="*/ 1252128 h 3576084"/>
              <a:gd name="connsiteX964" fmla="*/ 7509739 w 9879014"/>
              <a:gd name="connsiteY964" fmla="*/ 1252499 h 3576084"/>
              <a:gd name="connsiteX965" fmla="*/ 7561970 w 9879014"/>
              <a:gd name="connsiteY965" fmla="*/ 1263813 h 3576084"/>
              <a:gd name="connsiteX966" fmla="*/ 7570741 w 9879014"/>
              <a:gd name="connsiteY966" fmla="*/ 1263281 h 3576084"/>
              <a:gd name="connsiteX967" fmla="*/ 7579474 w 9879014"/>
              <a:gd name="connsiteY967" fmla="*/ 1275238 h 3576084"/>
              <a:gd name="connsiteX968" fmla="*/ 7586141 w 9879014"/>
              <a:gd name="connsiteY968" fmla="*/ 1274333 h 3576084"/>
              <a:gd name="connsiteX969" fmla="*/ 7597730 w 9879014"/>
              <a:gd name="connsiteY969" fmla="*/ 1270133 h 3576084"/>
              <a:gd name="connsiteX970" fmla="*/ 7681872 w 9879014"/>
              <a:gd name="connsiteY970" fmla="*/ 1285004 h 3576084"/>
              <a:gd name="connsiteX971" fmla="*/ 7729896 w 9879014"/>
              <a:gd name="connsiteY971" fmla="*/ 1295575 h 3576084"/>
              <a:gd name="connsiteX972" fmla="*/ 7751607 w 9879014"/>
              <a:gd name="connsiteY972" fmla="*/ 1307742 h 3576084"/>
              <a:gd name="connsiteX973" fmla="*/ 7772999 w 9879014"/>
              <a:gd name="connsiteY973" fmla="*/ 1309441 h 3576084"/>
              <a:gd name="connsiteX974" fmla="*/ 7788081 w 9879014"/>
              <a:gd name="connsiteY974" fmla="*/ 1310023 h 3576084"/>
              <a:gd name="connsiteX975" fmla="*/ 7829795 w 9879014"/>
              <a:gd name="connsiteY975" fmla="*/ 1319479 h 3576084"/>
              <a:gd name="connsiteX976" fmla="*/ 7844163 w 9879014"/>
              <a:gd name="connsiteY976" fmla="*/ 1324100 h 3576084"/>
              <a:gd name="connsiteX977" fmla="*/ 7905879 w 9879014"/>
              <a:gd name="connsiteY977" fmla="*/ 1330843 h 3576084"/>
              <a:gd name="connsiteX978" fmla="*/ 7931121 w 9879014"/>
              <a:gd name="connsiteY978" fmla="*/ 1335304 h 3576084"/>
              <a:gd name="connsiteX979" fmla="*/ 8002642 w 9879014"/>
              <a:gd name="connsiteY979" fmla="*/ 1347944 h 3576084"/>
              <a:gd name="connsiteX980" fmla="*/ 8060826 w 9879014"/>
              <a:gd name="connsiteY980" fmla="*/ 1362393 h 3576084"/>
              <a:gd name="connsiteX981" fmla="*/ 8051698 w 9879014"/>
              <a:gd name="connsiteY981" fmla="*/ 1364946 h 3576084"/>
              <a:gd name="connsiteX982" fmla="*/ 7958786 w 9879014"/>
              <a:gd name="connsiteY982" fmla="*/ 1350607 h 3576084"/>
              <a:gd name="connsiteX983" fmla="*/ 7928980 w 9879014"/>
              <a:gd name="connsiteY983" fmla="*/ 1347422 h 3576084"/>
              <a:gd name="connsiteX984" fmla="*/ 7897783 w 9879014"/>
              <a:gd name="connsiteY984" fmla="*/ 1339825 h 3576084"/>
              <a:gd name="connsiteX985" fmla="*/ 7819201 w 9879014"/>
              <a:gd name="connsiteY985" fmla="*/ 1342599 h 3576084"/>
              <a:gd name="connsiteX986" fmla="*/ 7782013 w 9879014"/>
              <a:gd name="connsiteY986" fmla="*/ 1344358 h 3576084"/>
              <a:gd name="connsiteX987" fmla="*/ 7737125 w 9879014"/>
              <a:gd name="connsiteY987" fmla="*/ 1340590 h 3576084"/>
              <a:gd name="connsiteX988" fmla="*/ 7674337 w 9879014"/>
              <a:gd name="connsiteY988" fmla="*/ 1339907 h 3576084"/>
              <a:gd name="connsiteX989" fmla="*/ 7635760 w 9879014"/>
              <a:gd name="connsiteY989" fmla="*/ 1337254 h 3576084"/>
              <a:gd name="connsiteX990" fmla="*/ 7612621 w 9879014"/>
              <a:gd name="connsiteY990" fmla="*/ 1333164 h 3576084"/>
              <a:gd name="connsiteX991" fmla="*/ 7582814 w 9879014"/>
              <a:gd name="connsiteY991" fmla="*/ 1329979 h 3576084"/>
              <a:gd name="connsiteX992" fmla="*/ 7529870 w 9879014"/>
              <a:gd name="connsiteY992" fmla="*/ 1322704 h 3576084"/>
              <a:gd name="connsiteX993" fmla="*/ 7487009 w 9879014"/>
              <a:gd name="connsiteY993" fmla="*/ 1344288 h 3576084"/>
              <a:gd name="connsiteX994" fmla="*/ 7589763 w 9879014"/>
              <a:gd name="connsiteY994" fmla="*/ 1352035 h 3576084"/>
              <a:gd name="connsiteX995" fmla="*/ 7587264 w 9879014"/>
              <a:gd name="connsiteY995" fmla="*/ 1366172 h 3576084"/>
              <a:gd name="connsiteX996" fmla="*/ 7623024 w 9879014"/>
              <a:gd name="connsiteY996" fmla="*/ 1372492 h 3576084"/>
              <a:gd name="connsiteX997" fmla="*/ 7624771 w 9879014"/>
              <a:gd name="connsiteY997" fmla="*/ 1374884 h 3576084"/>
              <a:gd name="connsiteX998" fmla="*/ 7712406 w 9879014"/>
              <a:gd name="connsiteY998" fmla="*/ 1394538 h 3576084"/>
              <a:gd name="connsiteX999" fmla="*/ 7762890 w 9879014"/>
              <a:gd name="connsiteY999" fmla="*/ 1403460 h 3576084"/>
              <a:gd name="connsiteX1000" fmla="*/ 7817582 w 9879014"/>
              <a:gd name="connsiteY1000" fmla="*/ 1413126 h 3576084"/>
              <a:gd name="connsiteX1001" fmla="*/ 7918909 w 9879014"/>
              <a:gd name="connsiteY1001" fmla="*/ 1428951 h 3576084"/>
              <a:gd name="connsiteX1002" fmla="*/ 7939587 w 9879014"/>
              <a:gd name="connsiteY1002" fmla="*/ 1434689 h 3576084"/>
              <a:gd name="connsiteX1003" fmla="*/ 7952208 w 9879014"/>
              <a:gd name="connsiteY1003" fmla="*/ 1436919 h 3576084"/>
              <a:gd name="connsiteX1004" fmla="*/ 8001304 w 9879014"/>
              <a:gd name="connsiteY1004" fmla="*/ 1441431 h 3576084"/>
              <a:gd name="connsiteX1005" fmla="*/ 8081238 w 9879014"/>
              <a:gd name="connsiteY1005" fmla="*/ 1455558 h 3576084"/>
              <a:gd name="connsiteX1006" fmla="*/ 8188518 w 9879014"/>
              <a:gd name="connsiteY1006" fmla="*/ 1474519 h 3576084"/>
              <a:gd name="connsiteX1007" fmla="*/ 8220785 w 9879014"/>
              <a:gd name="connsiteY1007" fmla="*/ 1476056 h 3576084"/>
              <a:gd name="connsiteX1008" fmla="*/ 8288098 w 9879014"/>
              <a:gd name="connsiteY1008" fmla="*/ 1487953 h 3576084"/>
              <a:gd name="connsiteX1009" fmla="*/ 8353664 w 9879014"/>
              <a:gd name="connsiteY1009" fmla="*/ 1497458 h 3576084"/>
              <a:gd name="connsiteX1010" fmla="*/ 8442013 w 9879014"/>
              <a:gd name="connsiteY1010" fmla="*/ 1513072 h 3576084"/>
              <a:gd name="connsiteX1011" fmla="*/ 8446220 w 9879014"/>
              <a:gd name="connsiteY1011" fmla="*/ 1513816 h 3576084"/>
              <a:gd name="connsiteX1012" fmla="*/ 8540879 w 9879014"/>
              <a:gd name="connsiteY1012" fmla="*/ 1530545 h 3576084"/>
              <a:gd name="connsiteX1013" fmla="*/ 8580132 w 9879014"/>
              <a:gd name="connsiteY1013" fmla="*/ 1541648 h 3576084"/>
              <a:gd name="connsiteX1014" fmla="*/ 8636928 w 9879014"/>
              <a:gd name="connsiteY1014" fmla="*/ 1551686 h 3576084"/>
              <a:gd name="connsiteX1015" fmla="*/ 8679355 w 9879014"/>
              <a:gd name="connsiteY1015" fmla="*/ 1557102 h 3576084"/>
              <a:gd name="connsiteX1016" fmla="*/ 8744564 w 9879014"/>
              <a:gd name="connsiteY1016" fmla="*/ 1568627 h 3576084"/>
              <a:gd name="connsiteX1017" fmla="*/ 8816442 w 9879014"/>
              <a:gd name="connsiteY1017" fmla="*/ 1579247 h 3576084"/>
              <a:gd name="connsiteX1018" fmla="*/ 8857085 w 9879014"/>
              <a:gd name="connsiteY1018" fmla="*/ 1594761 h 3576084"/>
              <a:gd name="connsiteX1019" fmla="*/ 8911458 w 9879014"/>
              <a:gd name="connsiteY1019" fmla="*/ 1593957 h 3576084"/>
              <a:gd name="connsiteX1020" fmla="*/ 8879829 w 9879014"/>
              <a:gd name="connsiteY1020" fmla="*/ 1613361 h 3576084"/>
              <a:gd name="connsiteX1021" fmla="*/ 8779535 w 9879014"/>
              <a:gd name="connsiteY1021" fmla="*/ 1603966 h 3576084"/>
              <a:gd name="connsiteX1022" fmla="*/ 8771120 w 9879014"/>
              <a:gd name="connsiteY1022" fmla="*/ 1602478 h 3576084"/>
              <a:gd name="connsiteX1023" fmla="*/ 8727660 w 9879014"/>
              <a:gd name="connsiteY1023" fmla="*/ 1590632 h 3576084"/>
              <a:gd name="connsiteX1024" fmla="*/ 8704165 w 9879014"/>
              <a:gd name="connsiteY1024" fmla="*/ 1588563 h 3576084"/>
              <a:gd name="connsiteX1025" fmla="*/ 8667334 w 9879014"/>
              <a:gd name="connsiteY1025" fmla="*/ 1588301 h 3576084"/>
              <a:gd name="connsiteX1026" fmla="*/ 8566007 w 9879014"/>
              <a:gd name="connsiteY1026" fmla="*/ 1572476 h 3576084"/>
              <a:gd name="connsiteX1027" fmla="*/ 8539018 w 9879014"/>
              <a:gd name="connsiteY1027" fmla="*/ 1565623 h 3576084"/>
              <a:gd name="connsiteX1028" fmla="*/ 8446463 w 9879014"/>
              <a:gd name="connsiteY1028" fmla="*/ 1549265 h 3576084"/>
              <a:gd name="connsiteX1029" fmla="*/ 8397010 w 9879014"/>
              <a:gd name="connsiteY1029" fmla="*/ 1546773 h 3576084"/>
              <a:gd name="connsiteX1030" fmla="*/ 8333547 w 9879014"/>
              <a:gd name="connsiteY1030" fmla="*/ 1537640 h 3576084"/>
              <a:gd name="connsiteX1031" fmla="*/ 8272188 w 9879014"/>
              <a:gd name="connsiteY1031" fmla="*/ 1528879 h 3576084"/>
              <a:gd name="connsiteX1032" fmla="*/ 8267981 w 9879014"/>
              <a:gd name="connsiteY1032" fmla="*/ 1528135 h 3576084"/>
              <a:gd name="connsiteX1033" fmla="*/ 8143159 w 9879014"/>
              <a:gd name="connsiteY1033" fmla="*/ 1510240 h 3576084"/>
              <a:gd name="connsiteX1034" fmla="*/ 8020083 w 9879014"/>
              <a:gd name="connsiteY1034" fmla="*/ 1494736 h 3576084"/>
              <a:gd name="connsiteX1035" fmla="*/ 7903317 w 9879014"/>
              <a:gd name="connsiteY1035" fmla="*/ 1480347 h 3576084"/>
              <a:gd name="connsiteX1036" fmla="*/ 7820566 w 9879014"/>
              <a:gd name="connsiteY1036" fmla="*/ 1469888 h 3576084"/>
              <a:gd name="connsiteX1037" fmla="*/ 7685226 w 9879014"/>
              <a:gd name="connsiteY1037" fmla="*/ 1450133 h 3576084"/>
              <a:gd name="connsiteX1038" fmla="*/ 7572667 w 9879014"/>
              <a:gd name="connsiteY1038" fmla="*/ 1436489 h 3576084"/>
              <a:gd name="connsiteX1039" fmla="*/ 7485709 w 9879014"/>
              <a:gd name="connsiteY1039" fmla="*/ 1425285 h 3576084"/>
              <a:gd name="connsiteX1040" fmla="*/ 7318816 w 9879014"/>
              <a:gd name="connsiteY1040" fmla="*/ 1399954 h 3576084"/>
              <a:gd name="connsiteX1041" fmla="*/ 7214315 w 9879014"/>
              <a:gd name="connsiteY1041" fmla="*/ 1389816 h 3576084"/>
              <a:gd name="connsiteX1042" fmla="*/ 7176094 w 9879014"/>
              <a:gd name="connsiteY1042" fmla="*/ 1385144 h 3576084"/>
              <a:gd name="connsiteX1043" fmla="*/ 7173991 w 9879014"/>
              <a:gd name="connsiteY1043" fmla="*/ 1384772 h 3576084"/>
              <a:gd name="connsiteX1044" fmla="*/ 7097512 w 9879014"/>
              <a:gd name="connsiteY1044" fmla="*/ 1387917 h 3576084"/>
              <a:gd name="connsiteX1045" fmla="*/ 7090843 w 9879014"/>
              <a:gd name="connsiteY1045" fmla="*/ 1388822 h 3576084"/>
              <a:gd name="connsiteX1046" fmla="*/ 7090486 w 9879014"/>
              <a:gd name="connsiteY1046" fmla="*/ 1390841 h 3576084"/>
              <a:gd name="connsiteX1047" fmla="*/ 7089949 w 9879014"/>
              <a:gd name="connsiteY1047" fmla="*/ 1390402 h 3576084"/>
              <a:gd name="connsiteX1048" fmla="*/ 7090124 w 9879014"/>
              <a:gd name="connsiteY1048" fmla="*/ 1389412 h 3576084"/>
              <a:gd name="connsiteX1049" fmla="*/ 7089735 w 9879014"/>
              <a:gd name="connsiteY1049" fmla="*/ 1390227 h 3576084"/>
              <a:gd name="connsiteX1050" fmla="*/ 7084801 w 9879014"/>
              <a:gd name="connsiteY1050" fmla="*/ 1386192 h 3576084"/>
              <a:gd name="connsiteX1051" fmla="*/ 7078580 w 9879014"/>
              <a:gd name="connsiteY1051" fmla="*/ 1384571 h 3576084"/>
              <a:gd name="connsiteX1052" fmla="*/ 7054727 w 9879014"/>
              <a:gd name="connsiteY1052" fmla="*/ 1384521 h 3576084"/>
              <a:gd name="connsiteX1053" fmla="*/ 7049449 w 9879014"/>
              <a:gd name="connsiteY1053" fmla="*/ 1389836 h 3576084"/>
              <a:gd name="connsiteX1054" fmla="*/ 7086241 w 9879014"/>
              <a:gd name="connsiteY1054" fmla="*/ 1402587 h 3576084"/>
              <a:gd name="connsiteX1055" fmla="*/ 7134304 w 9879014"/>
              <a:gd name="connsiteY1055" fmla="*/ 1400668 h 3576084"/>
              <a:gd name="connsiteX1056" fmla="*/ 7142642 w 9879014"/>
              <a:gd name="connsiteY1056" fmla="*/ 1427134 h 3576084"/>
              <a:gd name="connsiteX1057" fmla="*/ 7168917 w 9879014"/>
              <a:gd name="connsiteY1057" fmla="*/ 1438026 h 3576084"/>
              <a:gd name="connsiteX1058" fmla="*/ 7241151 w 9879014"/>
              <a:gd name="connsiteY1058" fmla="*/ 1446628 h 3576084"/>
              <a:gd name="connsiteX1059" fmla="*/ 7262186 w 9879014"/>
              <a:gd name="connsiteY1059" fmla="*/ 1450345 h 3576084"/>
              <a:gd name="connsiteX1060" fmla="*/ 7345614 w 9879014"/>
              <a:gd name="connsiteY1060" fmla="*/ 1469255 h 3576084"/>
              <a:gd name="connsiteX1061" fmla="*/ 7424516 w 9879014"/>
              <a:gd name="connsiteY1061" fmla="*/ 1476952 h 3576084"/>
              <a:gd name="connsiteX1062" fmla="*/ 7470436 w 9879014"/>
              <a:gd name="connsiteY1062" fmla="*/ 1487151 h 3576084"/>
              <a:gd name="connsiteX1063" fmla="*/ 7480597 w 9879014"/>
              <a:gd name="connsiteY1063" fmla="*/ 1491030 h 3576084"/>
              <a:gd name="connsiteX1064" fmla="*/ 7521278 w 9879014"/>
              <a:gd name="connsiteY1064" fmla="*/ 1494053 h 3576084"/>
              <a:gd name="connsiteX1065" fmla="*/ 7601926 w 9879014"/>
              <a:gd name="connsiteY1065" fmla="*/ 1504141 h 3576084"/>
              <a:gd name="connsiteX1066" fmla="*/ 7721828 w 9879014"/>
              <a:gd name="connsiteY1066" fmla="*/ 1525332 h 3576084"/>
              <a:gd name="connsiteX1067" fmla="*/ 7732702 w 9879014"/>
              <a:gd name="connsiteY1067" fmla="*/ 1525172 h 3576084"/>
              <a:gd name="connsiteX1068" fmla="*/ 7781440 w 9879014"/>
              <a:gd name="connsiteY1068" fmla="*/ 1531703 h 3576084"/>
              <a:gd name="connsiteX1069" fmla="*/ 7818947 w 9879014"/>
              <a:gd name="connsiteY1069" fmla="*/ 1540415 h 3576084"/>
              <a:gd name="connsiteX1070" fmla="*/ 7856811 w 9879014"/>
              <a:gd name="connsiteY1070" fmla="*/ 1547107 h 3576084"/>
              <a:gd name="connsiteX1071" fmla="*/ 7890110 w 9879014"/>
              <a:gd name="connsiteY1071" fmla="*/ 1555074 h 3576084"/>
              <a:gd name="connsiteX1072" fmla="*/ 7934285 w 9879014"/>
              <a:gd name="connsiteY1072" fmla="*/ 1562881 h 3576084"/>
              <a:gd name="connsiteX1073" fmla="*/ 7957424 w 9879014"/>
              <a:gd name="connsiteY1073" fmla="*/ 1566971 h 3576084"/>
              <a:gd name="connsiteX1074" fmla="*/ 7988620 w 9879014"/>
              <a:gd name="connsiteY1074" fmla="*/ 1574567 h 3576084"/>
              <a:gd name="connsiteX1075" fmla="*/ 8065023 w 9879014"/>
              <a:gd name="connsiteY1075" fmla="*/ 1596401 h 3576084"/>
              <a:gd name="connsiteX1076" fmla="*/ 8114079 w 9879014"/>
              <a:gd name="connsiteY1076" fmla="*/ 1613403 h 3576084"/>
              <a:gd name="connsiteX1077" fmla="*/ 8138965 w 9879014"/>
              <a:gd name="connsiteY1077" fmla="*/ 1619883 h 3576084"/>
              <a:gd name="connsiteX1078" fmla="*/ 8164208 w 9879014"/>
              <a:gd name="connsiteY1078" fmla="*/ 1624344 h 3576084"/>
              <a:gd name="connsiteX1079" fmla="*/ 8172622 w 9879014"/>
              <a:gd name="connsiteY1079" fmla="*/ 1625832 h 3576084"/>
              <a:gd name="connsiteX1080" fmla="*/ 8171831 w 9879014"/>
              <a:gd name="connsiteY1080" fmla="*/ 1654850 h 3576084"/>
              <a:gd name="connsiteX1081" fmla="*/ 8197750 w 9879014"/>
              <a:gd name="connsiteY1081" fmla="*/ 1667762 h 3576084"/>
              <a:gd name="connsiteX1082" fmla="*/ 8173183 w 9879014"/>
              <a:gd name="connsiteY1082" fmla="*/ 1671751 h 3576084"/>
              <a:gd name="connsiteX1083" fmla="*/ 8117420 w 9879014"/>
              <a:gd name="connsiteY1083" fmla="*/ 1668144 h 3576084"/>
              <a:gd name="connsiteX1084" fmla="*/ 8063761 w 9879014"/>
              <a:gd name="connsiteY1084" fmla="*/ 1664909 h 3576084"/>
              <a:gd name="connsiteX1085" fmla="*/ 7987320 w 9879014"/>
              <a:gd name="connsiteY1085" fmla="*/ 1655564 h 3576084"/>
              <a:gd name="connsiteX1086" fmla="*/ 7915443 w 9879014"/>
              <a:gd name="connsiteY1086" fmla="*/ 1644944 h 3576084"/>
              <a:gd name="connsiteX1087" fmla="*/ 7858647 w 9879014"/>
              <a:gd name="connsiteY1087" fmla="*/ 1634906 h 3576084"/>
              <a:gd name="connsiteX1088" fmla="*/ 7819713 w 9879014"/>
              <a:gd name="connsiteY1088" fmla="*/ 1634273 h 3576084"/>
              <a:gd name="connsiteX1089" fmla="*/ 7724340 w 9879014"/>
              <a:gd name="connsiteY1089" fmla="*/ 1621583 h 3576084"/>
              <a:gd name="connsiteX1090" fmla="*/ 7675602 w 9879014"/>
              <a:gd name="connsiteY1090" fmla="*/ 1615051 h 3576084"/>
              <a:gd name="connsiteX1091" fmla="*/ 7658060 w 9879014"/>
              <a:gd name="connsiteY1091" fmla="*/ 1616116 h 3576084"/>
              <a:gd name="connsiteX1092" fmla="*/ 7640161 w 9879014"/>
              <a:gd name="connsiteY1092" fmla="*/ 1619202 h 3576084"/>
              <a:gd name="connsiteX1093" fmla="*/ 7612776 w 9879014"/>
              <a:gd name="connsiteY1093" fmla="*/ 1626858 h 3576084"/>
              <a:gd name="connsiteX1094" fmla="*/ 7548956 w 9879014"/>
              <a:gd name="connsiteY1094" fmla="*/ 1619744 h 3576084"/>
              <a:gd name="connsiteX1095" fmla="*/ 7504425 w 9879014"/>
              <a:gd name="connsiteY1095" fmla="*/ 1613957 h 3576084"/>
              <a:gd name="connsiteX1096" fmla="*/ 7461640 w 9879014"/>
              <a:gd name="connsiteY1096" fmla="*/ 1610561 h 3576084"/>
              <a:gd name="connsiteX1097" fmla="*/ 7433224 w 9879014"/>
              <a:gd name="connsiteY1097" fmla="*/ 1611787 h 3576084"/>
              <a:gd name="connsiteX1098" fmla="*/ 7464063 w 9879014"/>
              <a:gd name="connsiteY1098" fmla="*/ 1621402 h 3576084"/>
              <a:gd name="connsiteX1099" fmla="*/ 7488592 w 9879014"/>
              <a:gd name="connsiteY1099" fmla="*/ 1629903 h 3576084"/>
              <a:gd name="connsiteX1100" fmla="*/ 7505063 w 9879014"/>
              <a:gd name="connsiteY1100" fmla="*/ 1634897 h 3576084"/>
              <a:gd name="connsiteX1101" fmla="*/ 7539077 w 9879014"/>
              <a:gd name="connsiteY1101" fmla="*/ 1638825 h 3576084"/>
              <a:gd name="connsiteX1102" fmla="*/ 7590951 w 9879014"/>
              <a:gd name="connsiteY1102" fmla="*/ 1652159 h 3576084"/>
              <a:gd name="connsiteX1103" fmla="*/ 7620400 w 9879014"/>
              <a:gd name="connsiteY1103" fmla="*/ 1657364 h 3576084"/>
              <a:gd name="connsiteX1104" fmla="*/ 7636515 w 9879014"/>
              <a:gd name="connsiteY1104" fmla="*/ 1664377 h 3576084"/>
              <a:gd name="connsiteX1105" fmla="*/ 7772174 w 9879014"/>
              <a:gd name="connsiteY1105" fmla="*/ 1694602 h 3576084"/>
              <a:gd name="connsiteX1106" fmla="*/ 7832819 w 9879014"/>
              <a:gd name="connsiteY1106" fmla="*/ 1707402 h 3576084"/>
              <a:gd name="connsiteX1107" fmla="*/ 7889972 w 9879014"/>
              <a:gd name="connsiteY1107" fmla="*/ 1715421 h 3576084"/>
              <a:gd name="connsiteX1108" fmla="*/ 7942203 w 9879014"/>
              <a:gd name="connsiteY1108" fmla="*/ 1726734 h 3576084"/>
              <a:gd name="connsiteX1109" fmla="*/ 7974470 w 9879014"/>
              <a:gd name="connsiteY1109" fmla="*/ 1728272 h 3576084"/>
              <a:gd name="connsiteX1110" fmla="*/ 8101039 w 9879014"/>
              <a:gd name="connsiteY1110" fmla="*/ 1748558 h 3576084"/>
              <a:gd name="connsiteX1111" fmla="*/ 8149739 w 9879014"/>
              <a:gd name="connsiteY1111" fmla="*/ 1767579 h 3576084"/>
              <a:gd name="connsiteX1112" fmla="*/ 8153946 w 9879014"/>
              <a:gd name="connsiteY1112" fmla="*/ 1768323 h 3576084"/>
              <a:gd name="connsiteX1113" fmla="*/ 8229635 w 9879014"/>
              <a:gd name="connsiteY1113" fmla="*/ 1794196 h 3576084"/>
              <a:gd name="connsiteX1114" fmla="*/ 8239796 w 9879014"/>
              <a:gd name="connsiteY1114" fmla="*/ 1798075 h 3576084"/>
              <a:gd name="connsiteX1115" fmla="*/ 8293417 w 9879014"/>
              <a:gd name="connsiteY1115" fmla="*/ 1813800 h 3576084"/>
              <a:gd name="connsiteX1116" fmla="*/ 8297624 w 9879014"/>
              <a:gd name="connsiteY1116" fmla="*/ 1814544 h 3576084"/>
              <a:gd name="connsiteX1117" fmla="*/ 8359659 w 9879014"/>
              <a:gd name="connsiteY1117" fmla="*/ 1831755 h 3576084"/>
              <a:gd name="connsiteX1118" fmla="*/ 8401730 w 9879014"/>
              <a:gd name="connsiteY1118" fmla="*/ 1839191 h 3576084"/>
              <a:gd name="connsiteX1119" fmla="*/ 8416811 w 9879014"/>
              <a:gd name="connsiteY1119" fmla="*/ 1839774 h 3576084"/>
              <a:gd name="connsiteX1120" fmla="*/ 8466939 w 9879014"/>
              <a:gd name="connsiteY1120" fmla="*/ 1850715 h 3576084"/>
              <a:gd name="connsiteX1121" fmla="*/ 8488332 w 9879014"/>
              <a:gd name="connsiteY1121" fmla="*/ 1852414 h 3576084"/>
              <a:gd name="connsiteX1122" fmla="*/ 8520203 w 9879014"/>
              <a:gd name="connsiteY1122" fmla="*/ 1868461 h 3576084"/>
              <a:gd name="connsiteX1123" fmla="*/ 8551081 w 9879014"/>
              <a:gd name="connsiteY1123" fmla="*/ 1865586 h 3576084"/>
              <a:gd name="connsiteX1124" fmla="*/ 8588587 w 9879014"/>
              <a:gd name="connsiteY1124" fmla="*/ 1874298 h 3576084"/>
              <a:gd name="connsiteX1125" fmla="*/ 8626451 w 9879014"/>
              <a:gd name="connsiteY1125" fmla="*/ 1880990 h 3576084"/>
              <a:gd name="connsiteX1126" fmla="*/ 8647486 w 9879014"/>
              <a:gd name="connsiteY1126" fmla="*/ 1884708 h 3576084"/>
              <a:gd name="connsiteX1127" fmla="*/ 8675865 w 9879014"/>
              <a:gd name="connsiteY1127" fmla="*/ 1895972 h 3576084"/>
              <a:gd name="connsiteX1128" fmla="*/ 8580135 w 9879014"/>
              <a:gd name="connsiteY1128" fmla="*/ 1885301 h 3576084"/>
              <a:gd name="connsiteX1129" fmla="*/ 8547868 w 9879014"/>
              <a:gd name="connsiteY1129" fmla="*/ 1883764 h 3576084"/>
              <a:gd name="connsiteX1130" fmla="*/ 8522269 w 9879014"/>
              <a:gd name="connsiteY1130" fmla="*/ 1881322 h 3576084"/>
              <a:gd name="connsiteX1131" fmla="*/ 8482620 w 9879014"/>
              <a:gd name="connsiteY1131" fmla="*/ 1884729 h 3576084"/>
              <a:gd name="connsiteX1132" fmla="*/ 8464045 w 9879014"/>
              <a:gd name="connsiteY1132" fmla="*/ 1879363 h 3576084"/>
              <a:gd name="connsiteX1133" fmla="*/ 8419476 w 9879014"/>
              <a:gd name="connsiteY1133" fmla="*/ 1886065 h 3576084"/>
              <a:gd name="connsiteX1134" fmla="*/ 8392986 w 9879014"/>
              <a:gd name="connsiteY1134" fmla="*/ 1870254 h 3576084"/>
              <a:gd name="connsiteX1135" fmla="*/ 8380687 w 9879014"/>
              <a:gd name="connsiteY1135" fmla="*/ 1874791 h 3576084"/>
              <a:gd name="connsiteX1136" fmla="*/ 8370543 w 9879014"/>
              <a:gd name="connsiteY1136" fmla="*/ 1871429 h 3576084"/>
              <a:gd name="connsiteX1137" fmla="*/ 8360578 w 9879014"/>
              <a:gd name="connsiteY1137" fmla="*/ 1875655 h 3576084"/>
              <a:gd name="connsiteX1138" fmla="*/ 8352520 w 9879014"/>
              <a:gd name="connsiteY1138" fmla="*/ 1872149 h 3576084"/>
              <a:gd name="connsiteX1139" fmla="*/ 8333945 w 9879014"/>
              <a:gd name="connsiteY1139" fmla="*/ 1866783 h 3576084"/>
              <a:gd name="connsiteX1140" fmla="*/ 8308703 w 9879014"/>
              <a:gd name="connsiteY1140" fmla="*/ 1862322 h 3576084"/>
              <a:gd name="connsiteX1141" fmla="*/ 8296043 w 9879014"/>
              <a:gd name="connsiteY1141" fmla="*/ 1872581 h 3576084"/>
              <a:gd name="connsiteX1142" fmla="*/ 8278896 w 9879014"/>
              <a:gd name="connsiteY1142" fmla="*/ 1859137 h 3576084"/>
              <a:gd name="connsiteX1143" fmla="*/ 8261354 w 9879014"/>
              <a:gd name="connsiteY1143" fmla="*/ 1860202 h 3576084"/>
              <a:gd name="connsiteX1144" fmla="*/ 8238929 w 9879014"/>
              <a:gd name="connsiteY1144" fmla="*/ 1852073 h 3576084"/>
              <a:gd name="connsiteX1145" fmla="*/ 8221744 w 9879014"/>
              <a:gd name="connsiteY1145" fmla="*/ 1851118 h 3576084"/>
              <a:gd name="connsiteX1146" fmla="*/ 8155463 w 9879014"/>
              <a:gd name="connsiteY1146" fmla="*/ 1845652 h 3576084"/>
              <a:gd name="connsiteX1147" fmla="*/ 8137564 w 9879014"/>
              <a:gd name="connsiteY1147" fmla="*/ 1848737 h 3576084"/>
              <a:gd name="connsiteX1148" fmla="*/ 8130897 w 9879014"/>
              <a:gd name="connsiteY1148" fmla="*/ 1849642 h 3576084"/>
              <a:gd name="connsiteX1149" fmla="*/ 8080731 w 9879014"/>
              <a:gd name="connsiteY1149" fmla="*/ 1851189 h 3576084"/>
              <a:gd name="connsiteX1150" fmla="*/ 7932693 w 9879014"/>
              <a:gd name="connsiteY1150" fmla="*/ 1854184 h 3576084"/>
              <a:gd name="connsiteX1151" fmla="*/ 7903206 w 9879014"/>
              <a:gd name="connsiteY1151" fmla="*/ 1861469 h 3576084"/>
              <a:gd name="connsiteX1152" fmla="*/ 7934007 w 9879014"/>
              <a:gd name="connsiteY1152" fmla="*/ 1883574 h 3576084"/>
              <a:gd name="connsiteX1153" fmla="*/ 7962742 w 9879014"/>
              <a:gd name="connsiteY1153" fmla="*/ 1892818 h 3576084"/>
              <a:gd name="connsiteX1154" fmla="*/ 7987985 w 9879014"/>
              <a:gd name="connsiteY1154" fmla="*/ 1897280 h 3576084"/>
              <a:gd name="connsiteX1155" fmla="*/ 8027952 w 9879014"/>
              <a:gd name="connsiteY1155" fmla="*/ 1904343 h 3576084"/>
              <a:gd name="connsiteX1156" fmla="*/ 8050734 w 9879014"/>
              <a:gd name="connsiteY1156" fmla="*/ 1910453 h 3576084"/>
              <a:gd name="connsiteX1157" fmla="*/ 8192741 w 9879014"/>
              <a:gd name="connsiteY1157" fmla="*/ 1929302 h 3576084"/>
              <a:gd name="connsiteX1158" fmla="*/ 8327011 w 9879014"/>
              <a:gd name="connsiteY1158" fmla="*/ 1955115 h 3576084"/>
              <a:gd name="connsiteX1159" fmla="*/ 8337528 w 9879014"/>
              <a:gd name="connsiteY1159" fmla="*/ 1956974 h 3576084"/>
              <a:gd name="connsiteX1160" fmla="*/ 8366978 w 9879014"/>
              <a:gd name="connsiteY1160" fmla="*/ 1962179 h 3576084"/>
              <a:gd name="connsiteX1161" fmla="*/ 8381702 w 9879014"/>
              <a:gd name="connsiteY1161" fmla="*/ 1964782 h 3576084"/>
              <a:gd name="connsiteX1162" fmla="*/ 8505811 w 9879014"/>
              <a:gd name="connsiteY1162" fmla="*/ 1986716 h 3576084"/>
              <a:gd name="connsiteX1163" fmla="*/ 8615195 w 9879014"/>
              <a:gd name="connsiteY1163" fmla="*/ 2006048 h 3576084"/>
              <a:gd name="connsiteX1164" fmla="*/ 8626388 w 9879014"/>
              <a:gd name="connsiteY1164" fmla="*/ 2016357 h 3576084"/>
              <a:gd name="connsiteX1165" fmla="*/ 8577293 w 9879014"/>
              <a:gd name="connsiteY1165" fmla="*/ 2011845 h 3576084"/>
              <a:gd name="connsiteX1166" fmla="*/ 8541176 w 9879014"/>
              <a:gd name="connsiteY1166" fmla="*/ 2007545 h 3576084"/>
              <a:gd name="connsiteX1167" fmla="*/ 8492795 w 9879014"/>
              <a:gd name="connsiteY1167" fmla="*/ 1998995 h 3576084"/>
              <a:gd name="connsiteX1168" fmla="*/ 8480174 w 9879014"/>
              <a:gd name="connsiteY1168" fmla="*/ 1996764 h 3576084"/>
              <a:gd name="connsiteX1169" fmla="*/ 8381983 w 9879014"/>
              <a:gd name="connsiteY1169" fmla="*/ 1987741 h 3576084"/>
              <a:gd name="connsiteX1170" fmla="*/ 8369362 w 9879014"/>
              <a:gd name="connsiteY1170" fmla="*/ 1985510 h 3576084"/>
              <a:gd name="connsiteX1171" fmla="*/ 8345866 w 9879014"/>
              <a:gd name="connsiteY1171" fmla="*/ 1983440 h 3576084"/>
              <a:gd name="connsiteX1172" fmla="*/ 8217869 w 9879014"/>
              <a:gd name="connsiteY1172" fmla="*/ 1971233 h 3576084"/>
              <a:gd name="connsiteX1173" fmla="*/ 8156867 w 9879014"/>
              <a:gd name="connsiteY1173" fmla="*/ 1960451 h 3576084"/>
              <a:gd name="connsiteX1174" fmla="*/ 8091657 w 9879014"/>
              <a:gd name="connsiteY1174" fmla="*/ 1948926 h 3576084"/>
              <a:gd name="connsiteX1175" fmla="*/ 8043276 w 9879014"/>
              <a:gd name="connsiteY1175" fmla="*/ 1940375 h 3576084"/>
              <a:gd name="connsiteX1176" fmla="*/ 7993824 w 9879014"/>
              <a:gd name="connsiteY1176" fmla="*/ 1937884 h 3576084"/>
              <a:gd name="connsiteX1177" fmla="*/ 7983663 w 9879014"/>
              <a:gd name="connsiteY1177" fmla="*/ 1934005 h 3576084"/>
              <a:gd name="connsiteX1178" fmla="*/ 7945442 w 9879014"/>
              <a:gd name="connsiteY1178" fmla="*/ 1929333 h 3576084"/>
              <a:gd name="connsiteX1179" fmla="*/ 7898808 w 9879014"/>
              <a:gd name="connsiteY1179" fmla="*/ 1923174 h 3576084"/>
              <a:gd name="connsiteX1180" fmla="*/ 7892854 w 9879014"/>
              <a:gd name="connsiteY1180" fmla="*/ 1920039 h 3576084"/>
              <a:gd name="connsiteX1181" fmla="*/ 7824827 w 9879014"/>
              <a:gd name="connsiteY1181" fmla="*/ 1912181 h 3576084"/>
              <a:gd name="connsiteX1182" fmla="*/ 7733661 w 9879014"/>
              <a:gd name="connsiteY1182" fmla="*/ 1900234 h 3576084"/>
              <a:gd name="connsiteX1183" fmla="*/ 7677542 w 9879014"/>
              <a:gd name="connsiteY1183" fmla="*/ 1898647 h 3576084"/>
              <a:gd name="connsiteX1184" fmla="*/ 7649839 w 9879014"/>
              <a:gd name="connsiteY1184" fmla="*/ 1895833 h 3576084"/>
              <a:gd name="connsiteX1185" fmla="*/ 7554466 w 9879014"/>
              <a:gd name="connsiteY1185" fmla="*/ 1883143 h 3576084"/>
              <a:gd name="connsiteX1186" fmla="*/ 7438058 w 9879014"/>
              <a:gd name="connsiteY1186" fmla="*/ 1866735 h 3576084"/>
              <a:gd name="connsiteX1187" fmla="*/ 7406823 w 9879014"/>
              <a:gd name="connsiteY1187" fmla="*/ 1871629 h 3576084"/>
              <a:gd name="connsiteX1188" fmla="*/ 7364358 w 9879014"/>
              <a:gd name="connsiteY1188" fmla="*/ 1878702 h 3576084"/>
              <a:gd name="connsiteX1189" fmla="*/ 7328202 w 9879014"/>
              <a:gd name="connsiteY1189" fmla="*/ 1886892 h 3576084"/>
              <a:gd name="connsiteX1190" fmla="*/ 7329592 w 9879014"/>
              <a:gd name="connsiteY1190" fmla="*/ 1891303 h 3576084"/>
              <a:gd name="connsiteX1191" fmla="*/ 7358009 w 9879014"/>
              <a:gd name="connsiteY1191" fmla="*/ 1890077 h 3576084"/>
              <a:gd name="connsiteX1192" fmla="*/ 7415085 w 9879014"/>
              <a:gd name="connsiteY1192" fmla="*/ 1923075 h 3576084"/>
              <a:gd name="connsiteX1193" fmla="*/ 7458902 w 9879014"/>
              <a:gd name="connsiteY1193" fmla="*/ 1932901 h 3576084"/>
              <a:gd name="connsiteX1194" fmla="*/ 7505894 w 9879014"/>
              <a:gd name="connsiteY1194" fmla="*/ 1937041 h 3576084"/>
              <a:gd name="connsiteX1195" fmla="*/ 7575667 w 9879014"/>
              <a:gd name="connsiteY1195" fmla="*/ 1947290 h 3576084"/>
              <a:gd name="connsiteX1196" fmla="*/ 7586542 w 9879014"/>
              <a:gd name="connsiteY1196" fmla="*/ 1947129 h 3576084"/>
              <a:gd name="connsiteX1197" fmla="*/ 7610038 w 9879014"/>
              <a:gd name="connsiteY1197" fmla="*/ 1949198 h 3576084"/>
              <a:gd name="connsiteX1198" fmla="*/ 7647188 w 9879014"/>
              <a:gd name="connsiteY1198" fmla="*/ 1959930 h 3576084"/>
              <a:gd name="connsiteX1199" fmla="*/ 7722915 w 9879014"/>
              <a:gd name="connsiteY1199" fmla="*/ 1973314 h 3576084"/>
              <a:gd name="connsiteX1200" fmla="*/ 7737640 w 9879014"/>
              <a:gd name="connsiteY1200" fmla="*/ 1975916 h 3576084"/>
              <a:gd name="connsiteX1201" fmla="*/ 7767089 w 9879014"/>
              <a:gd name="connsiteY1201" fmla="*/ 1981121 h 3576084"/>
              <a:gd name="connsiteX1202" fmla="*/ 7794435 w 9879014"/>
              <a:gd name="connsiteY1202" fmla="*/ 1985954 h 3576084"/>
              <a:gd name="connsiteX1203" fmla="*/ 7817574 w 9879014"/>
              <a:gd name="connsiteY1203" fmla="*/ 1990044 h 3576084"/>
              <a:gd name="connsiteX1204" fmla="*/ 7828448 w 9879014"/>
              <a:gd name="connsiteY1204" fmla="*/ 1989883 h 3576084"/>
              <a:gd name="connsiteX1205" fmla="*/ 7880642 w 9879014"/>
              <a:gd name="connsiteY1205" fmla="*/ 2013686 h 3576084"/>
              <a:gd name="connsiteX1206" fmla="*/ 7891516 w 9879014"/>
              <a:gd name="connsiteY1206" fmla="*/ 2013526 h 3576084"/>
              <a:gd name="connsiteX1207" fmla="*/ 7966887 w 9879014"/>
              <a:gd name="connsiteY1207" fmla="*/ 2028929 h 3576084"/>
              <a:gd name="connsiteX1208" fmla="*/ 7991453 w 9879014"/>
              <a:gd name="connsiteY1208" fmla="*/ 2024940 h 3576084"/>
              <a:gd name="connsiteX1209" fmla="*/ 8050352 w 9879014"/>
              <a:gd name="connsiteY1209" fmla="*/ 2035350 h 3576084"/>
              <a:gd name="connsiteX1210" fmla="*/ 8095916 w 9879014"/>
              <a:gd name="connsiteY1210" fmla="*/ 2047568 h 3576084"/>
              <a:gd name="connsiteX1211" fmla="*/ 8109251 w 9879014"/>
              <a:gd name="connsiteY1211" fmla="*/ 2045759 h 3576084"/>
              <a:gd name="connsiteX1212" fmla="*/ 8130287 w 9879014"/>
              <a:gd name="connsiteY1212" fmla="*/ 2049477 h 3576084"/>
              <a:gd name="connsiteX1213" fmla="*/ 8174461 w 9879014"/>
              <a:gd name="connsiteY1213" fmla="*/ 2057284 h 3576084"/>
              <a:gd name="connsiteX1214" fmla="*/ 8277891 w 9879014"/>
              <a:gd name="connsiteY1214" fmla="*/ 2073481 h 3576084"/>
              <a:gd name="connsiteX1215" fmla="*/ 8332940 w 9879014"/>
              <a:gd name="connsiteY1215" fmla="*/ 2081128 h 3576084"/>
              <a:gd name="connsiteX1216" fmla="*/ 8345561 w 9879014"/>
              <a:gd name="connsiteY1216" fmla="*/ 2083359 h 3576084"/>
              <a:gd name="connsiteX1217" fmla="*/ 8423392 w 9879014"/>
              <a:gd name="connsiteY1217" fmla="*/ 2097114 h 3576084"/>
              <a:gd name="connsiteX1218" fmla="*/ 8484394 w 9879014"/>
              <a:gd name="connsiteY1218" fmla="*/ 2107895 h 3576084"/>
              <a:gd name="connsiteX1219" fmla="*/ 8507890 w 9879014"/>
              <a:gd name="connsiteY1219" fmla="*/ 2109965 h 3576084"/>
              <a:gd name="connsiteX1220" fmla="*/ 8596952 w 9879014"/>
              <a:gd name="connsiteY1220" fmla="*/ 2121540 h 3576084"/>
              <a:gd name="connsiteX1221" fmla="*/ 8769799 w 9879014"/>
              <a:gd name="connsiteY1221" fmla="*/ 2150006 h 3576084"/>
              <a:gd name="connsiteX1222" fmla="*/ 8882676 w 9879014"/>
              <a:gd name="connsiteY1222" fmla="*/ 2174120 h 3576084"/>
              <a:gd name="connsiteX1223" fmla="*/ 8873548 w 9879014"/>
              <a:gd name="connsiteY1223" fmla="*/ 2176673 h 3576084"/>
              <a:gd name="connsiteX1224" fmla="*/ 8803418 w 9879014"/>
              <a:gd name="connsiteY1224" fmla="*/ 2168444 h 3576084"/>
              <a:gd name="connsiteX1225" fmla="*/ 8714712 w 9879014"/>
              <a:gd name="connsiteY1225" fmla="*/ 2154848 h 3576084"/>
              <a:gd name="connsiteX1226" fmla="*/ 8642834 w 9879014"/>
              <a:gd name="connsiteY1226" fmla="*/ 2144228 h 3576084"/>
              <a:gd name="connsiteX1227" fmla="*/ 8581833 w 9879014"/>
              <a:gd name="connsiteY1227" fmla="*/ 2133447 h 3576084"/>
              <a:gd name="connsiteX1228" fmla="*/ 8450700 w 9879014"/>
              <a:gd name="connsiteY1228" fmla="*/ 2114436 h 3576084"/>
              <a:gd name="connsiteX1229" fmla="*/ 8367948 w 9879014"/>
              <a:gd name="connsiteY1229" fmla="*/ 2103976 h 3576084"/>
              <a:gd name="connsiteX1230" fmla="*/ 8354970 w 9879014"/>
              <a:gd name="connsiteY1230" fmla="*/ 2103766 h 3576084"/>
              <a:gd name="connsiteX1231" fmla="*/ 8228401 w 9879014"/>
              <a:gd name="connsiteY1231" fmla="*/ 2083479 h 3576084"/>
              <a:gd name="connsiteX1232" fmla="*/ 8149856 w 9879014"/>
              <a:gd name="connsiteY1232" fmla="*/ 2073763 h 3576084"/>
              <a:gd name="connsiteX1233" fmla="*/ 8078336 w 9879014"/>
              <a:gd name="connsiteY1233" fmla="*/ 2061123 h 3576084"/>
              <a:gd name="connsiteX1234" fmla="*/ 7939821 w 9879014"/>
              <a:gd name="connsiteY1234" fmla="*/ 2047055 h 3576084"/>
              <a:gd name="connsiteX1235" fmla="*/ 7853933 w 9879014"/>
              <a:gd name="connsiteY1235" fmla="*/ 2029793 h 3576084"/>
              <a:gd name="connsiteX1236" fmla="*/ 7830438 w 9879014"/>
              <a:gd name="connsiteY1236" fmla="*/ 2027724 h 3576084"/>
              <a:gd name="connsiteX1237" fmla="*/ 7781699 w 9879014"/>
              <a:gd name="connsiteY1237" fmla="*/ 2021193 h 3576084"/>
              <a:gd name="connsiteX1238" fmla="*/ 7713315 w 9879014"/>
              <a:gd name="connsiteY1238" fmla="*/ 2015354 h 3576084"/>
              <a:gd name="connsiteX1239" fmla="*/ 7641795 w 9879014"/>
              <a:gd name="connsiteY1239" fmla="*/ 2002714 h 3576084"/>
              <a:gd name="connsiteX1240" fmla="*/ 7557578 w 9879014"/>
              <a:gd name="connsiteY1240" fmla="*/ 2012823 h 3576084"/>
              <a:gd name="connsiteX1241" fmla="*/ 7541782 w 9879014"/>
              <a:gd name="connsiteY1241" fmla="*/ 2016280 h 3576084"/>
              <a:gd name="connsiteX1242" fmla="*/ 7498641 w 9879014"/>
              <a:gd name="connsiteY1242" fmla="*/ 2014903 h 3576084"/>
              <a:gd name="connsiteX1243" fmla="*/ 7481098 w 9879014"/>
              <a:gd name="connsiteY1243" fmla="*/ 2015968 h 3576084"/>
              <a:gd name="connsiteX1244" fmla="*/ 7467406 w 9879014"/>
              <a:gd name="connsiteY1244" fmla="*/ 2019797 h 3576084"/>
              <a:gd name="connsiteX1245" fmla="*/ 7453319 w 9879014"/>
              <a:gd name="connsiteY1245" fmla="*/ 2038134 h 3576084"/>
              <a:gd name="connsiteX1246" fmla="*/ 7491897 w 9879014"/>
              <a:gd name="connsiteY1246" fmla="*/ 2040787 h 3576084"/>
              <a:gd name="connsiteX1247" fmla="*/ 7550400 w 9879014"/>
              <a:gd name="connsiteY1247" fmla="*/ 2065706 h 3576084"/>
              <a:gd name="connsiteX1248" fmla="*/ 7579136 w 9879014"/>
              <a:gd name="connsiteY1248" fmla="*/ 2074950 h 3576084"/>
              <a:gd name="connsiteX1249" fmla="*/ 7668874 w 9879014"/>
              <a:gd name="connsiteY1249" fmla="*/ 2094975 h 3576084"/>
              <a:gd name="connsiteX1250" fmla="*/ 7700784 w 9879014"/>
              <a:gd name="connsiteY1250" fmla="*/ 2098532 h 3576084"/>
              <a:gd name="connsiteX1251" fmla="*/ 7733727 w 9879014"/>
              <a:gd name="connsiteY1251" fmla="*/ 2108520 h 3576084"/>
              <a:gd name="connsiteX1252" fmla="*/ 7687411 w 9879014"/>
              <a:gd name="connsiteY1252" fmla="*/ 2112831 h 3576084"/>
              <a:gd name="connsiteX1253" fmla="*/ 7624624 w 9879014"/>
              <a:gd name="connsiteY1253" fmla="*/ 2112148 h 3576084"/>
              <a:gd name="connsiteX1254" fmla="*/ 7578346 w 9879014"/>
              <a:gd name="connsiteY1254" fmla="*/ 2103969 h 3576084"/>
              <a:gd name="connsiteX1255" fmla="*/ 7576242 w 9879014"/>
              <a:gd name="connsiteY1255" fmla="*/ 2103597 h 3576084"/>
              <a:gd name="connsiteX1256" fmla="*/ 7520479 w 9879014"/>
              <a:gd name="connsiteY1256" fmla="*/ 2099990 h 3576084"/>
              <a:gd name="connsiteX1257" fmla="*/ 7460867 w 9879014"/>
              <a:gd name="connsiteY1257" fmla="*/ 2093619 h 3576084"/>
              <a:gd name="connsiteX1258" fmla="*/ 7394944 w 9879014"/>
              <a:gd name="connsiteY1258" fmla="*/ 2086134 h 3576084"/>
              <a:gd name="connsiteX1259" fmla="*/ 7384426 w 9879014"/>
              <a:gd name="connsiteY1259" fmla="*/ 2084275 h 3576084"/>
              <a:gd name="connsiteX1260" fmla="*/ 7324456 w 9879014"/>
              <a:gd name="connsiteY1260" fmla="*/ 2079924 h 3576084"/>
              <a:gd name="connsiteX1261" fmla="*/ 7284094 w 9879014"/>
              <a:gd name="connsiteY1261" fmla="*/ 2087370 h 3576084"/>
              <a:gd name="connsiteX1262" fmla="*/ 7254606 w 9879014"/>
              <a:gd name="connsiteY1262" fmla="*/ 2094655 h 3576084"/>
              <a:gd name="connsiteX1263" fmla="*/ 7245121 w 9879014"/>
              <a:gd name="connsiteY1263" fmla="*/ 2099227 h 3576084"/>
              <a:gd name="connsiteX1264" fmla="*/ 7276636 w 9879014"/>
              <a:gd name="connsiteY1264" fmla="*/ 2117292 h 3576084"/>
              <a:gd name="connsiteX1265" fmla="*/ 7273818 w 9879014"/>
              <a:gd name="connsiteY1265" fmla="*/ 2120961 h 3576084"/>
              <a:gd name="connsiteX1266" fmla="*/ 7214563 w 9879014"/>
              <a:gd name="connsiteY1266" fmla="*/ 2112570 h 3576084"/>
              <a:gd name="connsiteX1267" fmla="*/ 7155983 w 9879014"/>
              <a:gd name="connsiteY1267" fmla="*/ 2112631 h 3576084"/>
              <a:gd name="connsiteX1268" fmla="*/ 7145108 w 9879014"/>
              <a:gd name="connsiteY1268" fmla="*/ 2112792 h 3576084"/>
              <a:gd name="connsiteX1269" fmla="*/ 7108277 w 9879014"/>
              <a:gd name="connsiteY1269" fmla="*/ 2112531 h 3576084"/>
              <a:gd name="connsiteX1270" fmla="*/ 7093195 w 9879014"/>
              <a:gd name="connsiteY1270" fmla="*/ 2111947 h 3576084"/>
              <a:gd name="connsiteX1271" fmla="*/ 7079860 w 9879014"/>
              <a:gd name="connsiteY1271" fmla="*/ 2113757 h 3576084"/>
              <a:gd name="connsiteX1272" fmla="*/ 7057397 w 9879014"/>
              <a:gd name="connsiteY1272" fmla="*/ 2118117 h 3576084"/>
              <a:gd name="connsiteX1273" fmla="*/ 6937101 w 9879014"/>
              <a:gd name="connsiteY1273" fmla="*/ 2111435 h 3576084"/>
              <a:gd name="connsiteX1274" fmla="*/ 6857485 w 9879014"/>
              <a:gd name="connsiteY1274" fmla="*/ 2107778 h 3576084"/>
              <a:gd name="connsiteX1275" fmla="*/ 6818512 w 9879014"/>
              <a:gd name="connsiteY1275" fmla="*/ 2119635 h 3576084"/>
              <a:gd name="connsiteX1276" fmla="*/ 6793589 w 9879014"/>
              <a:gd name="connsiteY1276" fmla="*/ 2125644 h 3576084"/>
              <a:gd name="connsiteX1277" fmla="*/ 6764815 w 9879014"/>
              <a:gd name="connsiteY1277" fmla="*/ 2128889 h 3576084"/>
              <a:gd name="connsiteX1278" fmla="*/ 6752156 w 9879014"/>
              <a:gd name="connsiteY1278" fmla="*/ 2139148 h 3576084"/>
              <a:gd name="connsiteX1279" fmla="*/ 6773548 w 9879014"/>
              <a:gd name="connsiteY1279" fmla="*/ 2140847 h 3576084"/>
              <a:gd name="connsiteX1280" fmla="*/ 6765772 w 9879014"/>
              <a:gd name="connsiteY1280" fmla="*/ 2160300 h 3576084"/>
              <a:gd name="connsiteX1281" fmla="*/ 6778036 w 9879014"/>
              <a:gd name="connsiteY1281" fmla="*/ 2164550 h 3576084"/>
              <a:gd name="connsiteX1282" fmla="*/ 6814433 w 9879014"/>
              <a:gd name="connsiteY1282" fmla="*/ 2191810 h 3576084"/>
              <a:gd name="connsiteX1283" fmla="*/ 6824237 w 9879014"/>
              <a:gd name="connsiteY1283" fmla="*/ 2197708 h 3576084"/>
              <a:gd name="connsiteX1284" fmla="*/ 6843169 w 9879014"/>
              <a:gd name="connsiteY1284" fmla="*/ 2201054 h 3576084"/>
              <a:gd name="connsiteX1285" fmla="*/ 6969381 w 9879014"/>
              <a:gd name="connsiteY1285" fmla="*/ 2223361 h 3576084"/>
              <a:gd name="connsiteX1286" fmla="*/ 7073525 w 9879014"/>
              <a:gd name="connsiteY1286" fmla="*/ 2235518 h 3576084"/>
              <a:gd name="connsiteX1287" fmla="*/ 7144688 w 9879014"/>
              <a:gd name="connsiteY1287" fmla="*/ 2250178 h 3576084"/>
              <a:gd name="connsiteX1288" fmla="*/ 7162192 w 9879014"/>
              <a:gd name="connsiteY1288" fmla="*/ 2261603 h 3576084"/>
              <a:gd name="connsiteX1289" fmla="*/ 7159337 w 9879014"/>
              <a:gd name="connsiteY1289" fmla="*/ 2277760 h 3576084"/>
              <a:gd name="connsiteX1290" fmla="*/ 7176241 w 9879014"/>
              <a:gd name="connsiteY1290" fmla="*/ 2255754 h 3576084"/>
              <a:gd name="connsiteX1291" fmla="*/ 7183190 w 9879014"/>
              <a:gd name="connsiteY1291" fmla="*/ 2277810 h 3576084"/>
              <a:gd name="connsiteX1292" fmla="*/ 7240699 w 9879014"/>
              <a:gd name="connsiteY1292" fmla="*/ 2283808 h 3576084"/>
              <a:gd name="connsiteX1293" fmla="*/ 7255424 w 9879014"/>
              <a:gd name="connsiteY1293" fmla="*/ 2286411 h 3576084"/>
              <a:gd name="connsiteX1294" fmla="*/ 7276459 w 9879014"/>
              <a:gd name="connsiteY1294" fmla="*/ 2290129 h 3576084"/>
              <a:gd name="connsiteX1295" fmla="*/ 7216094 w 9879014"/>
              <a:gd name="connsiteY1295" fmla="*/ 2300287 h 3576084"/>
              <a:gd name="connsiteX1296" fmla="*/ 7259554 w 9879014"/>
              <a:gd name="connsiteY1296" fmla="*/ 2312134 h 3576084"/>
              <a:gd name="connsiteX1297" fmla="*/ 7272532 w 9879014"/>
              <a:gd name="connsiteY1297" fmla="*/ 2312345 h 3576084"/>
              <a:gd name="connsiteX1298" fmla="*/ 7287971 w 9879014"/>
              <a:gd name="connsiteY1298" fmla="*/ 2310908 h 3576084"/>
              <a:gd name="connsiteX1299" fmla="*/ 7283802 w 9879014"/>
              <a:gd name="connsiteY1299" fmla="*/ 2297675 h 3576084"/>
              <a:gd name="connsiteX1300" fmla="*/ 7302020 w 9879014"/>
              <a:gd name="connsiteY1300" fmla="*/ 2305060 h 3576084"/>
              <a:gd name="connsiteX1301" fmla="*/ 7314603 w 9879014"/>
              <a:gd name="connsiteY1301" fmla="*/ 2319780 h 3576084"/>
              <a:gd name="connsiteX1302" fmla="*/ 7398744 w 9879014"/>
              <a:gd name="connsiteY1302" fmla="*/ 2334651 h 3576084"/>
              <a:gd name="connsiteX1303" fmla="*/ 7415968 w 9879014"/>
              <a:gd name="connsiteY1303" fmla="*/ 2323116 h 3576084"/>
              <a:gd name="connsiteX1304" fmla="*/ 7441886 w 9879014"/>
              <a:gd name="connsiteY1304" fmla="*/ 2336028 h 3576084"/>
              <a:gd name="connsiteX1305" fmla="*/ 7470979 w 9879014"/>
              <a:gd name="connsiteY1305" fmla="*/ 2343253 h 3576084"/>
              <a:gd name="connsiteX1306" fmla="*/ 7497611 w 9879014"/>
              <a:gd name="connsiteY1306" fmla="*/ 2352125 h 3576084"/>
              <a:gd name="connsiteX1307" fmla="*/ 7623823 w 9879014"/>
              <a:gd name="connsiteY1307" fmla="*/ 2374431 h 3576084"/>
              <a:gd name="connsiteX1308" fmla="*/ 7630490 w 9879014"/>
              <a:gd name="connsiteY1308" fmla="*/ 2373526 h 3576084"/>
              <a:gd name="connsiteX1309" fmla="*/ 7717449 w 9879014"/>
              <a:gd name="connsiteY1309" fmla="*/ 2384730 h 3576084"/>
              <a:gd name="connsiteX1310" fmla="*/ 7774958 w 9879014"/>
              <a:gd name="connsiteY1310" fmla="*/ 2390728 h 3576084"/>
              <a:gd name="connsiteX1311" fmla="*/ 7797740 w 9879014"/>
              <a:gd name="connsiteY1311" fmla="*/ 2396838 h 3576084"/>
              <a:gd name="connsiteX1312" fmla="*/ 7866800 w 9879014"/>
              <a:gd name="connsiteY1312" fmla="*/ 2411125 h 3576084"/>
              <a:gd name="connsiteX1313" fmla="*/ 7848544 w 9879014"/>
              <a:gd name="connsiteY1313" fmla="*/ 2416230 h 3576084"/>
              <a:gd name="connsiteX1314" fmla="*/ 7797702 w 9879014"/>
              <a:gd name="connsiteY1314" fmla="*/ 2409327 h 3576084"/>
              <a:gd name="connsiteX1315" fmla="*/ 7735272 w 9879014"/>
              <a:gd name="connsiteY1315" fmla="*/ 2406625 h 3576084"/>
              <a:gd name="connsiteX1316" fmla="*/ 7690384 w 9879014"/>
              <a:gd name="connsiteY1316" fmla="*/ 2402856 h 3576084"/>
              <a:gd name="connsiteX1317" fmla="*/ 7654943 w 9879014"/>
              <a:gd name="connsiteY1317" fmla="*/ 2407006 h 3576084"/>
              <a:gd name="connsiteX1318" fmla="*/ 7600212 w 9879014"/>
              <a:gd name="connsiteY1318" fmla="*/ 2409830 h 3576084"/>
              <a:gd name="connsiteX1319" fmla="*/ 7566199 w 9879014"/>
              <a:gd name="connsiteY1319" fmla="*/ 2405901 h 3576084"/>
              <a:gd name="connsiteX1320" fmla="*/ 7553221 w 9879014"/>
              <a:gd name="connsiteY1320" fmla="*/ 2405690 h 3576084"/>
              <a:gd name="connsiteX1321" fmla="*/ 7572471 w 9879014"/>
              <a:gd name="connsiteY1321" fmla="*/ 2419506 h 3576084"/>
              <a:gd name="connsiteX1322" fmla="*/ 7597038 w 9879014"/>
              <a:gd name="connsiteY1322" fmla="*/ 2415518 h 3576084"/>
              <a:gd name="connsiteX1323" fmla="*/ 7641850 w 9879014"/>
              <a:gd name="connsiteY1323" fmla="*/ 2444265 h 3576084"/>
              <a:gd name="connsiteX1324" fmla="*/ 7702852 w 9879014"/>
              <a:gd name="connsiteY1324" fmla="*/ 2455046 h 3576084"/>
              <a:gd name="connsiteX1325" fmla="*/ 7735795 w 9879014"/>
              <a:gd name="connsiteY1325" fmla="*/ 2465034 h 3576084"/>
              <a:gd name="connsiteX1326" fmla="*/ 7731231 w 9879014"/>
              <a:gd name="connsiteY1326" fmla="*/ 2466310 h 3576084"/>
              <a:gd name="connsiteX1327" fmla="*/ 7671618 w 9879014"/>
              <a:gd name="connsiteY1327" fmla="*/ 2459939 h 3576084"/>
              <a:gd name="connsiteX1328" fmla="*/ 7610615 w 9879014"/>
              <a:gd name="connsiteY1328" fmla="*/ 2449158 h 3576084"/>
              <a:gd name="connsiteX1329" fmla="*/ 7567474 w 9879014"/>
              <a:gd name="connsiteY1329" fmla="*/ 2447782 h 3576084"/>
              <a:gd name="connsiteX1330" fmla="*/ 7564976 w 9879014"/>
              <a:gd name="connsiteY1330" fmla="*/ 2461919 h 3576084"/>
              <a:gd name="connsiteX1331" fmla="*/ 7559736 w 9879014"/>
              <a:gd name="connsiteY1331" fmla="*/ 2454745 h 3576084"/>
              <a:gd name="connsiteX1332" fmla="*/ 7533780 w 9879014"/>
              <a:gd name="connsiteY1332" fmla="*/ 2454323 h 3576084"/>
              <a:gd name="connsiteX1333" fmla="*/ 7484365 w 9879014"/>
              <a:gd name="connsiteY1333" fmla="*/ 2439342 h 3576084"/>
              <a:gd name="connsiteX1334" fmla="*/ 7426856 w 9879014"/>
              <a:gd name="connsiteY1334" fmla="*/ 2433343 h 3576084"/>
              <a:gd name="connsiteX1335" fmla="*/ 7359186 w 9879014"/>
              <a:gd name="connsiteY1335" fmla="*/ 2423466 h 3576084"/>
              <a:gd name="connsiteX1336" fmla="*/ 7339897 w 9879014"/>
              <a:gd name="connsiteY1336" fmla="*/ 2422139 h 3576084"/>
              <a:gd name="connsiteX1337" fmla="*/ 7283421 w 9879014"/>
              <a:gd name="connsiteY1337" fmla="*/ 2422572 h 3576084"/>
              <a:gd name="connsiteX1338" fmla="*/ 7256789 w 9879014"/>
              <a:gd name="connsiteY1338" fmla="*/ 2413700 h 3576084"/>
              <a:gd name="connsiteX1339" fmla="*/ 7246628 w 9879014"/>
              <a:gd name="connsiteY1339" fmla="*/ 2409821 h 3576084"/>
              <a:gd name="connsiteX1340" fmla="*/ 7206979 w 9879014"/>
              <a:gd name="connsiteY1340" fmla="*/ 2413227 h 3576084"/>
              <a:gd name="connsiteX1341" fmla="*/ 7191898 w 9879014"/>
              <a:gd name="connsiteY1341" fmla="*/ 2412644 h 3576084"/>
              <a:gd name="connsiteX1342" fmla="*/ 7144906 w 9879014"/>
              <a:gd name="connsiteY1342" fmla="*/ 2408505 h 3576084"/>
              <a:gd name="connsiteX1343" fmla="*/ 7103868 w 9879014"/>
              <a:gd name="connsiteY1343" fmla="*/ 2407500 h 3576084"/>
              <a:gd name="connsiteX1344" fmla="*/ 7004288 w 9879014"/>
              <a:gd name="connsiteY1344" fmla="*/ 2394066 h 3576084"/>
              <a:gd name="connsiteX1345" fmla="*/ 6981149 w 9879014"/>
              <a:gd name="connsiteY1345" fmla="*/ 2389977 h 3576084"/>
              <a:gd name="connsiteX1346" fmla="*/ 6949239 w 9879014"/>
              <a:gd name="connsiteY1346" fmla="*/ 2386420 h 3576084"/>
              <a:gd name="connsiteX1347" fmla="*/ 6913122 w 9879014"/>
              <a:gd name="connsiteY1347" fmla="*/ 2382119 h 3576084"/>
              <a:gd name="connsiteX1348" fmla="*/ 6877005 w 9879014"/>
              <a:gd name="connsiteY1348" fmla="*/ 2377819 h 3576084"/>
              <a:gd name="connsiteX1349" fmla="*/ 6805804 w 9879014"/>
              <a:gd name="connsiteY1349" fmla="*/ 2375648 h 3576084"/>
              <a:gd name="connsiteX1350" fmla="*/ 6778101 w 9879014"/>
              <a:gd name="connsiteY1350" fmla="*/ 2372835 h 3576084"/>
              <a:gd name="connsiteX1351" fmla="*/ 6739880 w 9879014"/>
              <a:gd name="connsiteY1351" fmla="*/ 2368163 h 3576084"/>
              <a:gd name="connsiteX1352" fmla="*/ 6703407 w 9879014"/>
              <a:gd name="connsiteY1352" fmla="*/ 2365882 h 3576084"/>
              <a:gd name="connsiteX1353" fmla="*/ 6669036 w 9879014"/>
              <a:gd name="connsiteY1353" fmla="*/ 2363973 h 3576084"/>
              <a:gd name="connsiteX1354" fmla="*/ 6624148 w 9879014"/>
              <a:gd name="connsiteY1354" fmla="*/ 2360205 h 3576084"/>
              <a:gd name="connsiteX1355" fmla="*/ 6600295 w 9879014"/>
              <a:gd name="connsiteY1355" fmla="*/ 2360155 h 3576084"/>
              <a:gd name="connsiteX1356" fmla="*/ 6529808 w 9879014"/>
              <a:gd name="connsiteY1356" fmla="*/ 2353945 h 3576084"/>
              <a:gd name="connsiteX1357" fmla="*/ 6523141 w 9879014"/>
              <a:gd name="connsiteY1357" fmla="*/ 2354850 h 3576084"/>
              <a:gd name="connsiteX1358" fmla="*/ 6485596 w 9879014"/>
              <a:gd name="connsiteY1358" fmla="*/ 2358628 h 3576084"/>
              <a:gd name="connsiteX1359" fmla="*/ 6479285 w 9879014"/>
              <a:gd name="connsiteY1359" fmla="*/ 2357513 h 3576084"/>
              <a:gd name="connsiteX1360" fmla="*/ 6422057 w 9879014"/>
              <a:gd name="connsiteY1360" fmla="*/ 2374474 h 3576084"/>
              <a:gd name="connsiteX1361" fmla="*/ 6490720 w 9879014"/>
              <a:gd name="connsiteY1361" fmla="*/ 2403271 h 3576084"/>
              <a:gd name="connsiteX1362" fmla="*/ 6501239 w 9879014"/>
              <a:gd name="connsiteY1362" fmla="*/ 2405130 h 3576084"/>
              <a:gd name="connsiteX1363" fmla="*/ 6555254 w 9879014"/>
              <a:gd name="connsiteY1363" fmla="*/ 2406346 h 3576084"/>
              <a:gd name="connsiteX1364" fmla="*/ 6565416 w 9879014"/>
              <a:gd name="connsiteY1364" fmla="*/ 2410225 h 3576084"/>
              <a:gd name="connsiteX1365" fmla="*/ 6594865 w 9879014"/>
              <a:gd name="connsiteY1365" fmla="*/ 2415429 h 3576084"/>
              <a:gd name="connsiteX1366" fmla="*/ 6605740 w 9879014"/>
              <a:gd name="connsiteY1366" fmla="*/ 2415268 h 3576084"/>
              <a:gd name="connsiteX1367" fmla="*/ 6654478 w 9879014"/>
              <a:gd name="connsiteY1367" fmla="*/ 2421800 h 3576084"/>
              <a:gd name="connsiteX1368" fmla="*/ 6736873 w 9879014"/>
              <a:gd name="connsiteY1368" fmla="*/ 2434279 h 3576084"/>
              <a:gd name="connsiteX1369" fmla="*/ 6768783 w 9879014"/>
              <a:gd name="connsiteY1369" fmla="*/ 2437836 h 3576084"/>
              <a:gd name="connsiteX1370" fmla="*/ 6798946 w 9879014"/>
              <a:gd name="connsiteY1370" fmla="*/ 2439001 h 3576084"/>
              <a:gd name="connsiteX1371" fmla="*/ 6858202 w 9879014"/>
              <a:gd name="connsiteY1371" fmla="*/ 2447392 h 3576084"/>
              <a:gd name="connsiteX1372" fmla="*/ 6890469 w 9879014"/>
              <a:gd name="connsiteY1372" fmla="*/ 2448928 h 3576084"/>
              <a:gd name="connsiteX1373" fmla="*/ 6996359 w 9879014"/>
              <a:gd name="connsiteY1373" fmla="*/ 2463478 h 3576084"/>
              <a:gd name="connsiteX1374" fmla="*/ 7016005 w 9879014"/>
              <a:gd name="connsiteY1374" fmla="*/ 2462784 h 3576084"/>
              <a:gd name="connsiteX1375" fmla="*/ 7041247 w 9879014"/>
              <a:gd name="connsiteY1375" fmla="*/ 2467246 h 3576084"/>
              <a:gd name="connsiteX1376" fmla="*/ 7051408 w 9879014"/>
              <a:gd name="connsiteY1376" fmla="*/ 2471124 h 3576084"/>
              <a:gd name="connsiteX1377" fmla="*/ 7138010 w 9879014"/>
              <a:gd name="connsiteY1377" fmla="*/ 2484347 h 3576084"/>
              <a:gd name="connsiteX1378" fmla="*/ 7212347 w 9879014"/>
              <a:gd name="connsiteY1378" fmla="*/ 2493320 h 3576084"/>
              <a:gd name="connsiteX1379" fmla="*/ 7243544 w 9879014"/>
              <a:gd name="connsiteY1379" fmla="*/ 2500916 h 3576084"/>
              <a:gd name="connsiteX1380" fmla="*/ 7249854 w 9879014"/>
              <a:gd name="connsiteY1380" fmla="*/ 2502031 h 3576084"/>
              <a:gd name="connsiteX1381" fmla="*/ 7345584 w 9879014"/>
              <a:gd name="connsiteY1381" fmla="*/ 2512702 h 3576084"/>
              <a:gd name="connsiteX1382" fmla="*/ 7458856 w 9879014"/>
              <a:gd name="connsiteY1382" fmla="*/ 2522308 h 3576084"/>
              <a:gd name="connsiteX1383" fmla="*/ 7549665 w 9879014"/>
              <a:gd name="connsiteY1383" fmla="*/ 2536275 h 3576084"/>
              <a:gd name="connsiteX1384" fmla="*/ 7553872 w 9879014"/>
              <a:gd name="connsiteY1384" fmla="*/ 2537018 h 3576084"/>
              <a:gd name="connsiteX1385" fmla="*/ 7620114 w 9879014"/>
              <a:gd name="connsiteY1385" fmla="*/ 2554974 h 3576084"/>
              <a:gd name="connsiteX1386" fmla="*/ 7632378 w 9879014"/>
              <a:gd name="connsiteY1386" fmla="*/ 2559224 h 3576084"/>
              <a:gd name="connsiteX1387" fmla="*/ 7614836 w 9879014"/>
              <a:gd name="connsiteY1387" fmla="*/ 2560289 h 3576084"/>
              <a:gd name="connsiteX1388" fmla="*/ 7565741 w 9879014"/>
              <a:gd name="connsiteY1388" fmla="*/ 2555778 h 3576084"/>
              <a:gd name="connsiteX1389" fmla="*/ 7450722 w 9879014"/>
              <a:gd name="connsiteY1389" fmla="*/ 2543780 h 3576084"/>
              <a:gd name="connsiteX1390" fmla="*/ 7353246 w 9879014"/>
              <a:gd name="connsiteY1390" fmla="*/ 2530718 h 3576084"/>
              <a:gd name="connsiteX1391" fmla="*/ 7308358 w 9879014"/>
              <a:gd name="connsiteY1391" fmla="*/ 2526951 h 3576084"/>
              <a:gd name="connsiteX1392" fmla="*/ 7220685 w 9879014"/>
              <a:gd name="connsiteY1392" fmla="*/ 2519786 h 3576084"/>
              <a:gd name="connsiteX1393" fmla="*/ 7083917 w 9879014"/>
              <a:gd name="connsiteY1393" fmla="*/ 2508111 h 3576084"/>
              <a:gd name="connsiteX1394" fmla="*/ 6938060 w 9879014"/>
              <a:gd name="connsiteY1394" fmla="*/ 2486498 h 3576084"/>
              <a:gd name="connsiteX1395" fmla="*/ 6920518 w 9879014"/>
              <a:gd name="connsiteY1395" fmla="*/ 2487563 h 3576084"/>
              <a:gd name="connsiteX1396" fmla="*/ 6856698 w 9879014"/>
              <a:gd name="connsiteY1396" fmla="*/ 2480449 h 3576084"/>
              <a:gd name="connsiteX1397" fmla="*/ 6831098 w 9879014"/>
              <a:gd name="connsiteY1397" fmla="*/ 2478007 h 3576084"/>
              <a:gd name="connsiteX1398" fmla="*/ 6809349 w 9879014"/>
              <a:gd name="connsiteY1398" fmla="*/ 2478329 h 3576084"/>
              <a:gd name="connsiteX1399" fmla="*/ 6736401 w 9879014"/>
              <a:gd name="connsiteY1399" fmla="*/ 2473768 h 3576084"/>
              <a:gd name="connsiteX1400" fmla="*/ 6652579 w 9879014"/>
              <a:gd name="connsiteY1400" fmla="*/ 2469367 h 3576084"/>
              <a:gd name="connsiteX1401" fmla="*/ 6562802 w 9879014"/>
              <a:gd name="connsiteY1401" fmla="*/ 2461831 h 3576084"/>
              <a:gd name="connsiteX1402" fmla="*/ 6484220 w 9879014"/>
              <a:gd name="connsiteY1402" fmla="*/ 2464604 h 3576084"/>
              <a:gd name="connsiteX1403" fmla="*/ 6438261 w 9879014"/>
              <a:gd name="connsiteY1403" fmla="*/ 2466896 h 3576084"/>
              <a:gd name="connsiteX1404" fmla="*/ 6422822 w 9879014"/>
              <a:gd name="connsiteY1404" fmla="*/ 2468333 h 3576084"/>
              <a:gd name="connsiteX1405" fmla="*/ 6350155 w 9879014"/>
              <a:gd name="connsiteY1405" fmla="*/ 2486731 h 3576084"/>
              <a:gd name="connsiteX1406" fmla="*/ 6330151 w 9879014"/>
              <a:gd name="connsiteY1406" fmla="*/ 2489444 h 3576084"/>
              <a:gd name="connsiteX1407" fmla="*/ 6354324 w 9879014"/>
              <a:gd name="connsiteY1407" fmla="*/ 2499963 h 3576084"/>
              <a:gd name="connsiteX1408" fmla="*/ 6371866 w 9879014"/>
              <a:gd name="connsiteY1408" fmla="*/ 2498899 h 3576084"/>
              <a:gd name="connsiteX1409" fmla="*/ 6384844 w 9879014"/>
              <a:gd name="connsiteY1409" fmla="*/ 2499110 h 3576084"/>
              <a:gd name="connsiteX1410" fmla="*/ 6405165 w 9879014"/>
              <a:gd name="connsiteY1410" fmla="*/ 2506867 h 3576084"/>
              <a:gd name="connsiteX1411" fmla="*/ 6429018 w 9879014"/>
              <a:gd name="connsiteY1411" fmla="*/ 2506917 h 3576084"/>
              <a:gd name="connsiteX1412" fmla="*/ 6437789 w 9879014"/>
              <a:gd name="connsiteY1412" fmla="*/ 2506384 h 3576084"/>
              <a:gd name="connsiteX1413" fmla="*/ 6449021 w 9879014"/>
              <a:gd name="connsiteY1413" fmla="*/ 2504204 h 3576084"/>
              <a:gd name="connsiteX1414" fmla="*/ 6513160 w 9879014"/>
              <a:gd name="connsiteY1414" fmla="*/ 2521788 h 3576084"/>
              <a:gd name="connsiteX1415" fmla="*/ 6548563 w 9879014"/>
              <a:gd name="connsiteY1415" fmla="*/ 2530127 h 3576084"/>
              <a:gd name="connsiteX1416" fmla="*/ 6559437 w 9879014"/>
              <a:gd name="connsiteY1416" fmla="*/ 2529967 h 3576084"/>
              <a:gd name="connsiteX1417" fmla="*/ 6593451 w 9879014"/>
              <a:gd name="connsiteY1417" fmla="*/ 2533895 h 3576084"/>
              <a:gd name="connsiteX1418" fmla="*/ 6701012 w 9879014"/>
              <a:gd name="connsiteY1418" fmla="*/ 2575816 h 3576084"/>
              <a:gd name="connsiteX1419" fmla="*/ 6776063 w 9879014"/>
              <a:gd name="connsiteY1419" fmla="*/ 2580749 h 3576084"/>
              <a:gd name="connsiteX1420" fmla="*/ 6844447 w 9879014"/>
              <a:gd name="connsiteY1420" fmla="*/ 2586586 h 3576084"/>
              <a:gd name="connsiteX1421" fmla="*/ 6861989 w 9879014"/>
              <a:gd name="connsiteY1421" fmla="*/ 2585521 h 3576084"/>
              <a:gd name="connsiteX1422" fmla="*/ 6890011 w 9879014"/>
              <a:gd name="connsiteY1422" fmla="*/ 2598805 h 3576084"/>
              <a:gd name="connsiteX1423" fmla="*/ 6904060 w 9879014"/>
              <a:gd name="connsiteY1423" fmla="*/ 2592957 h 3576084"/>
              <a:gd name="connsiteX1424" fmla="*/ 6965776 w 9879014"/>
              <a:gd name="connsiteY1424" fmla="*/ 2599699 h 3576084"/>
              <a:gd name="connsiteX1425" fmla="*/ 7015228 w 9879014"/>
              <a:gd name="connsiteY1425" fmla="*/ 2602191 h 3576084"/>
              <a:gd name="connsiteX1426" fmla="*/ 7021896 w 9879014"/>
              <a:gd name="connsiteY1426" fmla="*/ 2601287 h 3576084"/>
              <a:gd name="connsiteX1427" fmla="*/ 7059759 w 9879014"/>
              <a:gd name="connsiteY1427" fmla="*/ 2607979 h 3576084"/>
              <a:gd name="connsiteX1428" fmla="*/ 7084645 w 9879014"/>
              <a:gd name="connsiteY1428" fmla="*/ 2614459 h 3576084"/>
              <a:gd name="connsiteX1429" fmla="*/ 7099727 w 9879014"/>
              <a:gd name="connsiteY1429" fmla="*/ 2615042 h 3576084"/>
              <a:gd name="connsiteX1430" fmla="*/ 7110601 w 9879014"/>
              <a:gd name="connsiteY1430" fmla="*/ 2614881 h 3576084"/>
              <a:gd name="connsiteX1431" fmla="*/ 7174778 w 9879014"/>
              <a:gd name="connsiteY1431" fmla="*/ 2619975 h 3576084"/>
              <a:gd name="connsiteX1432" fmla="*/ 7257530 w 9879014"/>
              <a:gd name="connsiteY1432" fmla="*/ 2630435 h 3576084"/>
              <a:gd name="connsiteX1433" fmla="*/ 7330478 w 9879014"/>
              <a:gd name="connsiteY1433" fmla="*/ 2634996 h 3576084"/>
              <a:gd name="connsiteX1434" fmla="*/ 7363420 w 9879014"/>
              <a:gd name="connsiteY1434" fmla="*/ 2644985 h 3576084"/>
              <a:gd name="connsiteX1435" fmla="*/ 7397791 w 9879014"/>
              <a:gd name="connsiteY1435" fmla="*/ 2646893 h 3576084"/>
              <a:gd name="connsiteX1436" fmla="*/ 7415333 w 9879014"/>
              <a:gd name="connsiteY1436" fmla="*/ 2645828 h 3576084"/>
              <a:gd name="connsiteX1437" fmla="*/ 7456690 w 9879014"/>
              <a:gd name="connsiteY1437" fmla="*/ 2657303 h 3576084"/>
              <a:gd name="connsiteX1438" fmla="*/ 7520510 w 9879014"/>
              <a:gd name="connsiteY1438" fmla="*/ 2664417 h 3576084"/>
              <a:gd name="connsiteX1439" fmla="*/ 7580122 w 9879014"/>
              <a:gd name="connsiteY1439" fmla="*/ 2670787 h 3576084"/>
              <a:gd name="connsiteX1440" fmla="*/ 7642553 w 9879014"/>
              <a:gd name="connsiteY1440" fmla="*/ 2673490 h 3576084"/>
              <a:gd name="connsiteX1441" fmla="*/ 7684266 w 9879014"/>
              <a:gd name="connsiteY1441" fmla="*/ 2682945 h 3576084"/>
              <a:gd name="connsiteX1442" fmla="*/ 7707405 w 9879014"/>
              <a:gd name="connsiteY1442" fmla="*/ 2687035 h 3576084"/>
              <a:gd name="connsiteX1443" fmla="*/ 7777536 w 9879014"/>
              <a:gd name="connsiteY1443" fmla="*/ 2695264 h 3576084"/>
              <a:gd name="connsiteX1444" fmla="*/ 7854334 w 9879014"/>
              <a:gd name="connsiteY1444" fmla="*/ 2702589 h 3576084"/>
              <a:gd name="connsiteX1445" fmla="*/ 7871162 w 9879014"/>
              <a:gd name="connsiteY1445" fmla="*/ 2705563 h 3576084"/>
              <a:gd name="connsiteX1446" fmla="*/ 7896048 w 9879014"/>
              <a:gd name="connsiteY1446" fmla="*/ 2712044 h 3576084"/>
              <a:gd name="connsiteX1447" fmla="*/ 7928314 w 9879014"/>
              <a:gd name="connsiteY1447" fmla="*/ 2713581 h 3576084"/>
              <a:gd name="connsiteX1448" fmla="*/ 7935658 w 9879014"/>
              <a:gd name="connsiteY1448" fmla="*/ 2721127 h 3576084"/>
              <a:gd name="connsiteX1449" fmla="*/ 7904067 w 9879014"/>
              <a:gd name="connsiteY1449" fmla="*/ 2728040 h 3576084"/>
              <a:gd name="connsiteX1450" fmla="*/ 7866203 w 9879014"/>
              <a:gd name="connsiteY1450" fmla="*/ 2721348 h 3576084"/>
              <a:gd name="connsiteX1451" fmla="*/ 7812901 w 9879014"/>
              <a:gd name="connsiteY1451" fmla="*/ 2716093 h 3576084"/>
              <a:gd name="connsiteX1452" fmla="*/ 7791190 w 9879014"/>
              <a:gd name="connsiteY1452" fmla="*/ 2703925 h 3576084"/>
              <a:gd name="connsiteX1453" fmla="*/ 7754321 w 9879014"/>
              <a:gd name="connsiteY1453" fmla="*/ 2716153 h 3576084"/>
              <a:gd name="connsiteX1454" fmla="*/ 7750114 w 9879014"/>
              <a:gd name="connsiteY1454" fmla="*/ 2715410 h 3576084"/>
              <a:gd name="connsiteX1455" fmla="*/ 7679983 w 9879014"/>
              <a:gd name="connsiteY1455" fmla="*/ 2707181 h 3576084"/>
              <a:gd name="connsiteX1456" fmla="*/ 7632992 w 9879014"/>
              <a:gd name="connsiteY1456" fmla="*/ 2703041 h 3576084"/>
              <a:gd name="connsiteX1457" fmla="*/ 7603185 w 9879014"/>
              <a:gd name="connsiteY1457" fmla="*/ 2699856 h 3576084"/>
              <a:gd name="connsiteX1458" fmla="*/ 7559368 w 9879014"/>
              <a:gd name="connsiteY1458" fmla="*/ 2690029 h 3576084"/>
              <a:gd name="connsiteX1459" fmla="*/ 7550954 w 9879014"/>
              <a:gd name="connsiteY1459" fmla="*/ 2688542 h 3576084"/>
              <a:gd name="connsiteX1460" fmla="*/ 7497294 w 9879014"/>
              <a:gd name="connsiteY1460" fmla="*/ 2685307 h 3576084"/>
              <a:gd name="connsiteX1461" fmla="*/ 7393150 w 9879014"/>
              <a:gd name="connsiteY1461" fmla="*/ 2673149 h 3576084"/>
              <a:gd name="connsiteX1462" fmla="*/ 7283053 w 9879014"/>
              <a:gd name="connsiteY1462" fmla="*/ 2657856 h 3576084"/>
              <a:gd name="connsiteX1463" fmla="*/ 7274639 w 9879014"/>
              <a:gd name="connsiteY1463" fmla="*/ 2656370 h 3576084"/>
              <a:gd name="connsiteX1464" fmla="*/ 7191173 w 9879014"/>
              <a:gd name="connsiteY1464" fmla="*/ 2649949 h 3576084"/>
              <a:gd name="connsiteX1465" fmla="*/ 7163470 w 9879014"/>
              <a:gd name="connsiteY1465" fmla="*/ 2647136 h 3576084"/>
              <a:gd name="connsiteX1466" fmla="*/ 7103857 w 9879014"/>
              <a:gd name="connsiteY1466" fmla="*/ 2640765 h 3576084"/>
              <a:gd name="connsiteX1467" fmla="*/ 7043531 w 9879014"/>
              <a:gd name="connsiteY1467" fmla="*/ 2638434 h 3576084"/>
              <a:gd name="connsiteX1468" fmla="*/ 7001460 w 9879014"/>
              <a:gd name="connsiteY1468" fmla="*/ 2630998 h 3576084"/>
              <a:gd name="connsiteX1469" fmla="*/ 6986735 w 9879014"/>
              <a:gd name="connsiteY1469" fmla="*/ 2628396 h 3576084"/>
              <a:gd name="connsiteX1470" fmla="*/ 6922201 w 9879014"/>
              <a:gd name="connsiteY1470" fmla="*/ 2625322 h 3576084"/>
              <a:gd name="connsiteX1471" fmla="*/ 6912041 w 9879014"/>
              <a:gd name="connsiteY1471" fmla="*/ 2621443 h 3576084"/>
              <a:gd name="connsiteX1472" fmla="*/ 6888545 w 9879014"/>
              <a:gd name="connsiteY1472" fmla="*/ 2619373 h 3576084"/>
              <a:gd name="connsiteX1473" fmla="*/ 6853817 w 9879014"/>
              <a:gd name="connsiteY1473" fmla="*/ 2619484 h 3576084"/>
              <a:gd name="connsiteX1474" fmla="*/ 6767892 w 9879014"/>
              <a:gd name="connsiteY1474" fmla="*/ 2614711 h 3576084"/>
              <a:gd name="connsiteX1475" fmla="*/ 6739475 w 9879014"/>
              <a:gd name="connsiteY1475" fmla="*/ 2615938 h 3576084"/>
              <a:gd name="connsiteX1476" fmla="*/ 6675298 w 9879014"/>
              <a:gd name="connsiteY1476" fmla="*/ 2610843 h 3576084"/>
              <a:gd name="connsiteX1477" fmla="*/ 6649341 w 9879014"/>
              <a:gd name="connsiteY1477" fmla="*/ 2610421 h 3576084"/>
              <a:gd name="connsiteX1478" fmla="*/ 6600208 w 9879014"/>
              <a:gd name="connsiteY1478" fmla="*/ 2618400 h 3576084"/>
              <a:gd name="connsiteX1479" fmla="*/ 6616680 w 9879014"/>
              <a:gd name="connsiteY1479" fmla="*/ 2623393 h 3576084"/>
              <a:gd name="connsiteX1480" fmla="*/ 6646842 w 9879014"/>
              <a:gd name="connsiteY1480" fmla="*/ 2624558 h 3576084"/>
              <a:gd name="connsiteX1481" fmla="*/ 6667559 w 9879014"/>
              <a:gd name="connsiteY1481" fmla="*/ 2617806 h 3576084"/>
              <a:gd name="connsiteX1482" fmla="*/ 6704709 w 9879014"/>
              <a:gd name="connsiteY1482" fmla="*/ 2628537 h 3576084"/>
              <a:gd name="connsiteX1483" fmla="*/ 6711020 w 9879014"/>
              <a:gd name="connsiteY1483" fmla="*/ 2629653 h 3576084"/>
              <a:gd name="connsiteX1484" fmla="*/ 6746423 w 9879014"/>
              <a:gd name="connsiteY1484" fmla="*/ 2637993 h 3576084"/>
              <a:gd name="connsiteX1485" fmla="*/ 6782183 w 9879014"/>
              <a:gd name="connsiteY1485" fmla="*/ 2644313 h 3576084"/>
              <a:gd name="connsiteX1486" fmla="*/ 6858624 w 9879014"/>
              <a:gd name="connsiteY1486" fmla="*/ 2653657 h 3576084"/>
              <a:gd name="connsiteX1487" fmla="*/ 6880016 w 9879014"/>
              <a:gd name="connsiteY1487" fmla="*/ 2655355 h 3576084"/>
              <a:gd name="connsiteX1488" fmla="*/ 6892280 w 9879014"/>
              <a:gd name="connsiteY1488" fmla="*/ 2659606 h 3576084"/>
              <a:gd name="connsiteX1489" fmla="*/ 6844932 w 9879014"/>
              <a:gd name="connsiteY1489" fmla="*/ 2657485 h 3576084"/>
              <a:gd name="connsiteX1490" fmla="*/ 6802147 w 9879014"/>
              <a:gd name="connsiteY1490" fmla="*/ 2654090 h 3576084"/>
              <a:gd name="connsiteX1491" fmla="*/ 6772341 w 9879014"/>
              <a:gd name="connsiteY1491" fmla="*/ 2650904 h 3576084"/>
              <a:gd name="connsiteX1492" fmla="*/ 6691335 w 9879014"/>
              <a:gd name="connsiteY1492" fmla="*/ 2642836 h 3576084"/>
              <a:gd name="connsiteX1493" fmla="*/ 6626088 w 9879014"/>
              <a:gd name="connsiteY1493" fmla="*/ 2643800 h 3576084"/>
              <a:gd name="connsiteX1494" fmla="*/ 6575999 w 9879014"/>
              <a:gd name="connsiteY1494" fmla="*/ 2620369 h 3576084"/>
              <a:gd name="connsiteX1495" fmla="*/ 6568260 w 9879014"/>
              <a:gd name="connsiteY1495" fmla="*/ 2627332 h 3576084"/>
              <a:gd name="connsiteX1496" fmla="*/ 6531390 w 9879014"/>
              <a:gd name="connsiteY1496" fmla="*/ 2639560 h 3576084"/>
              <a:gd name="connsiteX1497" fmla="*/ 6507538 w 9879014"/>
              <a:gd name="connsiteY1497" fmla="*/ 2639511 h 3576084"/>
              <a:gd name="connsiteX1498" fmla="*/ 6503332 w 9879014"/>
              <a:gd name="connsiteY1498" fmla="*/ 2638767 h 3576084"/>
              <a:gd name="connsiteX1499" fmla="*/ 6389345 w 9879014"/>
              <a:gd name="connsiteY1499" fmla="*/ 2633200 h 3576084"/>
              <a:gd name="connsiteX1500" fmla="*/ 6320604 w 9879014"/>
              <a:gd name="connsiteY1500" fmla="*/ 2629382 h 3576084"/>
              <a:gd name="connsiteX1501" fmla="*/ 6287623 w 9879014"/>
              <a:gd name="connsiteY1501" fmla="*/ 2631885 h 3576084"/>
              <a:gd name="connsiteX1502" fmla="*/ 6183442 w 9879014"/>
              <a:gd name="connsiteY1502" fmla="*/ 2632216 h 3576084"/>
              <a:gd name="connsiteX1503" fmla="*/ 6160940 w 9879014"/>
              <a:gd name="connsiteY1503" fmla="*/ 2649067 h 3576084"/>
              <a:gd name="connsiteX1504" fmla="*/ 6122643 w 9879014"/>
              <a:gd name="connsiteY1504" fmla="*/ 2669374 h 3576084"/>
              <a:gd name="connsiteX1505" fmla="*/ 6058071 w 9879014"/>
              <a:gd name="connsiteY1505" fmla="*/ 2678789 h 3576084"/>
              <a:gd name="connsiteX1506" fmla="*/ 6008581 w 9879014"/>
              <a:gd name="connsiteY1506" fmla="*/ 2688787 h 3576084"/>
              <a:gd name="connsiteX1507" fmla="*/ 6050651 w 9879014"/>
              <a:gd name="connsiteY1507" fmla="*/ 2696222 h 3576084"/>
              <a:gd name="connsiteX1508" fmla="*/ 6067836 w 9879014"/>
              <a:gd name="connsiteY1508" fmla="*/ 2697177 h 3576084"/>
              <a:gd name="connsiteX1509" fmla="*/ 6089587 w 9879014"/>
              <a:gd name="connsiteY1509" fmla="*/ 2696855 h 3576084"/>
              <a:gd name="connsiteX1510" fmla="*/ 6100103 w 9879014"/>
              <a:gd name="connsiteY1510" fmla="*/ 2698714 h 3576084"/>
              <a:gd name="connsiteX1511" fmla="*/ 6153725 w 9879014"/>
              <a:gd name="connsiteY1511" fmla="*/ 2714439 h 3576084"/>
              <a:gd name="connsiteX1512" fmla="*/ 6259616 w 9879014"/>
              <a:gd name="connsiteY1512" fmla="*/ 2728989 h 3576084"/>
              <a:gd name="connsiteX1513" fmla="*/ 6353956 w 9879014"/>
              <a:gd name="connsiteY1513" fmla="*/ 2735248 h 3576084"/>
              <a:gd name="connsiteX1514" fmla="*/ 6413212 w 9879014"/>
              <a:gd name="connsiteY1514" fmla="*/ 2743638 h 3576084"/>
              <a:gd name="connsiteX1515" fmla="*/ 6470721 w 9879014"/>
              <a:gd name="connsiteY1515" fmla="*/ 2749637 h 3576084"/>
              <a:gd name="connsiteX1516" fmla="*/ 6514896 w 9879014"/>
              <a:gd name="connsiteY1516" fmla="*/ 2757444 h 3576084"/>
              <a:gd name="connsiteX1517" fmla="*/ 6494179 w 9879014"/>
              <a:gd name="connsiteY1517" fmla="*/ 2764196 h 3576084"/>
              <a:gd name="connsiteX1518" fmla="*/ 6402299 w 9879014"/>
              <a:gd name="connsiteY1518" fmla="*/ 2756289 h 3576084"/>
              <a:gd name="connsiteX1519" fmla="*/ 6322684 w 9879014"/>
              <a:gd name="connsiteY1519" fmla="*/ 2752632 h 3576084"/>
              <a:gd name="connsiteX1520" fmla="*/ 6206237 w 9879014"/>
              <a:gd name="connsiteY1520" fmla="*/ 2748714 h 3576084"/>
              <a:gd name="connsiteX1521" fmla="*/ 6172223 w 9879014"/>
              <a:gd name="connsiteY1521" fmla="*/ 2744784 h 3576084"/>
              <a:gd name="connsiteX1522" fmla="*/ 6107689 w 9879014"/>
              <a:gd name="connsiteY1522" fmla="*/ 2741710 h 3576084"/>
              <a:gd name="connsiteX1523" fmla="*/ 6033352 w 9879014"/>
              <a:gd name="connsiteY1523" fmla="*/ 2732737 h 3576084"/>
              <a:gd name="connsiteX1524" fmla="*/ 6030892 w 9879014"/>
              <a:gd name="connsiteY1524" fmla="*/ 2734385 h 3576084"/>
              <a:gd name="connsiteX1525" fmla="*/ 5931987 w 9879014"/>
              <a:gd name="connsiteY1525" fmla="*/ 2729401 h 3576084"/>
              <a:gd name="connsiteX1526" fmla="*/ 5868842 w 9879014"/>
              <a:gd name="connsiteY1526" fmla="*/ 2730738 h 3576084"/>
              <a:gd name="connsiteX1527" fmla="*/ 5806056 w 9879014"/>
              <a:gd name="connsiteY1527" fmla="*/ 2730055 h 3576084"/>
              <a:gd name="connsiteX1528" fmla="*/ 5781846 w 9879014"/>
              <a:gd name="connsiteY1528" fmla="*/ 2732025 h 3576084"/>
              <a:gd name="connsiteX1529" fmla="*/ 5742912 w 9879014"/>
              <a:gd name="connsiteY1529" fmla="*/ 2731392 h 3576084"/>
              <a:gd name="connsiteX1530" fmla="*/ 5673456 w 9879014"/>
              <a:gd name="connsiteY1530" fmla="*/ 2731612 h 3576084"/>
              <a:gd name="connsiteX1531" fmla="*/ 5658018 w 9879014"/>
              <a:gd name="connsiteY1531" fmla="*/ 2733050 h 3576084"/>
              <a:gd name="connsiteX1532" fmla="*/ 5581896 w 9879014"/>
              <a:gd name="connsiteY1532" fmla="*/ 2734175 h 3576084"/>
              <a:gd name="connsiteX1533" fmla="*/ 5529984 w 9879014"/>
              <a:gd name="connsiteY1533" fmla="*/ 2733331 h 3576084"/>
              <a:gd name="connsiteX1534" fmla="*/ 5507877 w 9879014"/>
              <a:gd name="connsiteY1534" fmla="*/ 2735672 h 3576084"/>
              <a:gd name="connsiteX1535" fmla="*/ 5452434 w 9879014"/>
              <a:gd name="connsiteY1535" fmla="*/ 2742535 h 3576084"/>
              <a:gd name="connsiteX1536" fmla="*/ 5416992 w 9879014"/>
              <a:gd name="connsiteY1536" fmla="*/ 2746685 h 3576084"/>
              <a:gd name="connsiteX1537" fmla="*/ 5384011 w 9879014"/>
              <a:gd name="connsiteY1537" fmla="*/ 2749187 h 3576084"/>
              <a:gd name="connsiteX1538" fmla="*/ 5285783 w 9879014"/>
              <a:gd name="connsiteY1538" fmla="*/ 2752654 h 3576084"/>
              <a:gd name="connsiteX1539" fmla="*/ 5252802 w 9879014"/>
              <a:gd name="connsiteY1539" fmla="*/ 2755156 h 3576084"/>
              <a:gd name="connsiteX1540" fmla="*/ 5109648 w 9879014"/>
              <a:gd name="connsiteY1540" fmla="*/ 2767344 h 3576084"/>
              <a:gd name="connsiteX1541" fmla="*/ 5102979 w 9879014"/>
              <a:gd name="connsiteY1541" fmla="*/ 2768249 h 3576084"/>
              <a:gd name="connsiteX1542" fmla="*/ 4991059 w 9879014"/>
              <a:gd name="connsiteY1542" fmla="*/ 2775544 h 3576084"/>
              <a:gd name="connsiteX1543" fmla="*/ 4911406 w 9879014"/>
              <a:gd name="connsiteY1543" fmla="*/ 2784377 h 3576084"/>
              <a:gd name="connsiteX1544" fmla="*/ 4867550 w 9879014"/>
              <a:gd name="connsiteY1544" fmla="*/ 2787040 h 3576084"/>
              <a:gd name="connsiteX1545" fmla="*/ 4768608 w 9879014"/>
              <a:gd name="connsiteY1545" fmla="*/ 2794545 h 3576084"/>
              <a:gd name="connsiteX1546" fmla="*/ 4751066 w 9879014"/>
              <a:gd name="connsiteY1546" fmla="*/ 2795610 h 3576084"/>
              <a:gd name="connsiteX1547" fmla="*/ 4705821 w 9879014"/>
              <a:gd name="connsiteY1547" fmla="*/ 2793862 h 3576084"/>
              <a:gd name="connsiteX1548" fmla="*/ 4681611 w 9879014"/>
              <a:gd name="connsiteY1548" fmla="*/ 2795832 h 3576084"/>
              <a:gd name="connsiteX1549" fmla="*/ 4559530 w 9879014"/>
              <a:gd name="connsiteY1549" fmla="*/ 2799249 h 3576084"/>
              <a:gd name="connsiteX1550" fmla="*/ 4510396 w 9879014"/>
              <a:gd name="connsiteY1550" fmla="*/ 2807226 h 3576084"/>
              <a:gd name="connsiteX1551" fmla="*/ 4501625 w 9879014"/>
              <a:gd name="connsiteY1551" fmla="*/ 2807759 h 3576084"/>
              <a:gd name="connsiteX1552" fmla="*/ 4471105 w 9879014"/>
              <a:gd name="connsiteY1552" fmla="*/ 2808613 h 3576084"/>
              <a:gd name="connsiteX1553" fmla="*/ 4370059 w 9879014"/>
              <a:gd name="connsiteY1553" fmla="*/ 2815748 h 3576084"/>
              <a:gd name="connsiteX1554" fmla="*/ 4327950 w 9879014"/>
              <a:gd name="connsiteY1554" fmla="*/ 2820802 h 3576084"/>
              <a:gd name="connsiteX1555" fmla="*/ 4203727 w 9879014"/>
              <a:gd name="connsiteY1555" fmla="*/ 2836336 h 3576084"/>
              <a:gd name="connsiteX1556" fmla="*/ 4188646 w 9879014"/>
              <a:gd name="connsiteY1556" fmla="*/ 2835754 h 3576084"/>
              <a:gd name="connsiteX1557" fmla="*/ 4162332 w 9879014"/>
              <a:gd name="connsiteY1557" fmla="*/ 2837352 h 3576084"/>
              <a:gd name="connsiteX1558" fmla="*/ 4117762 w 9879014"/>
              <a:gd name="connsiteY1558" fmla="*/ 2844054 h 3576084"/>
              <a:gd name="connsiteX1559" fmla="*/ 4018820 w 9879014"/>
              <a:gd name="connsiteY1559" fmla="*/ 2851559 h 3576084"/>
              <a:gd name="connsiteX1560" fmla="*/ 3993221 w 9879014"/>
              <a:gd name="connsiteY1560" fmla="*/ 2849118 h 3576084"/>
              <a:gd name="connsiteX1561" fmla="*/ 3951112 w 9879014"/>
              <a:gd name="connsiteY1561" fmla="*/ 2854173 h 3576084"/>
              <a:gd name="connsiteX1562" fmla="*/ 3927259 w 9879014"/>
              <a:gd name="connsiteY1562" fmla="*/ 2854122 h 3576084"/>
              <a:gd name="connsiteX1563" fmla="*/ 3916385 w 9879014"/>
              <a:gd name="connsiteY1563" fmla="*/ 2854283 h 3576084"/>
              <a:gd name="connsiteX1564" fmla="*/ 3865148 w 9879014"/>
              <a:gd name="connsiteY1564" fmla="*/ 2861889 h 3576084"/>
              <a:gd name="connsiteX1565" fmla="*/ 3832168 w 9879014"/>
              <a:gd name="connsiteY1565" fmla="*/ 2864392 h 3576084"/>
              <a:gd name="connsiteX1566" fmla="*/ 3797440 w 9879014"/>
              <a:gd name="connsiteY1566" fmla="*/ 2864502 h 3576084"/>
              <a:gd name="connsiteX1567" fmla="*/ 3766206 w 9879014"/>
              <a:gd name="connsiteY1567" fmla="*/ 2869396 h 3576084"/>
              <a:gd name="connsiteX1568" fmla="*/ 3732511 w 9879014"/>
              <a:gd name="connsiteY1568" fmla="*/ 2875937 h 3576084"/>
              <a:gd name="connsiteX1569" fmla="*/ 3659881 w 9879014"/>
              <a:gd name="connsiteY1569" fmla="*/ 2881845 h 3576084"/>
              <a:gd name="connsiteX1570" fmla="*/ 3583045 w 9879014"/>
              <a:gd name="connsiteY1570" fmla="*/ 2887010 h 3576084"/>
              <a:gd name="connsiteX1571" fmla="*/ 3528277 w 9879014"/>
              <a:gd name="connsiteY1571" fmla="*/ 2902324 h 3576084"/>
              <a:gd name="connsiteX1572" fmla="*/ 3525816 w 9879014"/>
              <a:gd name="connsiteY1572" fmla="*/ 2903971 h 3576084"/>
              <a:gd name="connsiteX1573" fmla="*/ 3444416 w 9879014"/>
              <a:gd name="connsiteY1573" fmla="*/ 2910413 h 3576084"/>
              <a:gd name="connsiteX1574" fmla="*/ 3401950 w 9879014"/>
              <a:gd name="connsiteY1574" fmla="*/ 2917486 h 3576084"/>
              <a:gd name="connsiteX1575" fmla="*/ 3307216 w 9879014"/>
              <a:gd name="connsiteY1575" fmla="*/ 2925736 h 3576084"/>
              <a:gd name="connsiteX1576" fmla="*/ 3271775 w 9879014"/>
              <a:gd name="connsiteY1576" fmla="*/ 2929886 h 3576084"/>
              <a:gd name="connsiteX1577" fmla="*/ 3231770 w 9879014"/>
              <a:gd name="connsiteY1577" fmla="*/ 2935312 h 3576084"/>
              <a:gd name="connsiteX1578" fmla="*/ 3209663 w 9879014"/>
              <a:gd name="connsiteY1578" fmla="*/ 2937653 h 3576084"/>
              <a:gd name="connsiteX1579" fmla="*/ 3161243 w 9879014"/>
              <a:gd name="connsiteY1579" fmla="*/ 2941592 h 3576084"/>
              <a:gd name="connsiteX1580" fmla="*/ 3073137 w 9879014"/>
              <a:gd name="connsiteY1580" fmla="*/ 2961427 h 3576084"/>
              <a:gd name="connsiteX1581" fmla="*/ 3028925 w 9879014"/>
              <a:gd name="connsiteY1581" fmla="*/ 2966110 h 3576084"/>
              <a:gd name="connsiteX1582" fmla="*/ 2986816 w 9879014"/>
              <a:gd name="connsiteY1582" fmla="*/ 2971163 h 3576084"/>
              <a:gd name="connsiteX1583" fmla="*/ 2980148 w 9879014"/>
              <a:gd name="connsiteY1583" fmla="*/ 2972068 h 3576084"/>
              <a:gd name="connsiteX1584" fmla="*/ 2905059 w 9879014"/>
              <a:gd name="connsiteY1584" fmla="*/ 2979624 h 3576084"/>
              <a:gd name="connsiteX1585" fmla="*/ 2891011 w 9879014"/>
              <a:gd name="connsiteY1585" fmla="*/ 2985472 h 3576084"/>
              <a:gd name="connsiteX1586" fmla="*/ 2851006 w 9879014"/>
              <a:gd name="connsiteY1586" fmla="*/ 2990898 h 3576084"/>
              <a:gd name="connsiteX1587" fmla="*/ 2790997 w 9879014"/>
              <a:gd name="connsiteY1587" fmla="*/ 2999038 h 3576084"/>
              <a:gd name="connsiteX1588" fmla="*/ 2698008 w 9879014"/>
              <a:gd name="connsiteY1588" fmla="*/ 3009679 h 3576084"/>
              <a:gd name="connsiteX1589" fmla="*/ 2695905 w 9879014"/>
              <a:gd name="connsiteY1589" fmla="*/ 3009307 h 3576084"/>
              <a:gd name="connsiteX1590" fmla="*/ 2624664 w 9879014"/>
              <a:gd name="connsiteY1590" fmla="*/ 3019626 h 3576084"/>
              <a:gd name="connsiteX1591" fmla="*/ 2584659 w 9879014"/>
              <a:gd name="connsiteY1591" fmla="*/ 3025052 h 3576084"/>
              <a:gd name="connsiteX1592" fmla="*/ 2557632 w 9879014"/>
              <a:gd name="connsiteY1592" fmla="*/ 3030690 h 3576084"/>
              <a:gd name="connsiteX1593" fmla="*/ 2548504 w 9879014"/>
              <a:gd name="connsiteY1593" fmla="*/ 3033241 h 3576084"/>
              <a:gd name="connsiteX1594" fmla="*/ 2454445 w 9879014"/>
              <a:gd name="connsiteY1594" fmla="*/ 3049941 h 3576084"/>
              <a:gd name="connsiteX1595" fmla="*/ 2443570 w 9879014"/>
              <a:gd name="connsiteY1595" fmla="*/ 3050102 h 3576084"/>
              <a:gd name="connsiteX1596" fmla="*/ 2311252 w 9879014"/>
              <a:gd name="connsiteY1596" fmla="*/ 3074620 h 3576084"/>
              <a:gd name="connsiteX1597" fmla="*/ 2300377 w 9879014"/>
              <a:gd name="connsiteY1597" fmla="*/ 3074781 h 3576084"/>
              <a:gd name="connsiteX1598" fmla="*/ 2252991 w 9879014"/>
              <a:gd name="connsiteY1598" fmla="*/ 3085151 h 3576084"/>
              <a:gd name="connsiteX1599" fmla="*/ 2165241 w 9879014"/>
              <a:gd name="connsiteY1599" fmla="*/ 3102965 h 3576084"/>
              <a:gd name="connsiteX1600" fmla="*/ 2059237 w 9879014"/>
              <a:gd name="connsiteY1600" fmla="*/ 3125886 h 3576084"/>
              <a:gd name="connsiteX1601" fmla="*/ 1974305 w 9879014"/>
              <a:gd name="connsiteY1601" fmla="*/ 3140033 h 3576084"/>
              <a:gd name="connsiteX1602" fmla="*/ 1860919 w 9879014"/>
              <a:gd name="connsiteY1602" fmla="*/ 3167896 h 3576084"/>
              <a:gd name="connsiteX1603" fmla="*/ 1841273 w 9879014"/>
              <a:gd name="connsiteY1603" fmla="*/ 3168590 h 3576084"/>
              <a:gd name="connsiteX1604" fmla="*/ 1775987 w 9879014"/>
              <a:gd name="connsiteY1604" fmla="*/ 3182045 h 3576084"/>
              <a:gd name="connsiteX1605" fmla="*/ 1691017 w 9879014"/>
              <a:gd name="connsiteY1605" fmla="*/ 3208682 h 3576084"/>
              <a:gd name="connsiteX1606" fmla="*/ 1667840 w 9879014"/>
              <a:gd name="connsiteY1606" fmla="*/ 3217082 h 3576084"/>
              <a:gd name="connsiteX1607" fmla="*/ 1645020 w 9879014"/>
              <a:gd name="connsiteY1607" fmla="*/ 3223463 h 3576084"/>
              <a:gd name="connsiteX1608" fmla="*/ 1597277 w 9879014"/>
              <a:gd name="connsiteY1608" fmla="*/ 3235852 h 3576084"/>
              <a:gd name="connsiteX1609" fmla="*/ 1514767 w 9879014"/>
              <a:gd name="connsiteY1609" fmla="*/ 3260841 h 3576084"/>
              <a:gd name="connsiteX1610" fmla="*/ 1496511 w 9879014"/>
              <a:gd name="connsiteY1610" fmla="*/ 3265946 h 3576084"/>
              <a:gd name="connsiteX1611" fmla="*/ 1461746 w 9879014"/>
              <a:gd name="connsiteY1611" fmla="*/ 3278547 h 3576084"/>
              <a:gd name="connsiteX1612" fmla="*/ 1459643 w 9879014"/>
              <a:gd name="connsiteY1612" fmla="*/ 3278175 h 3576084"/>
              <a:gd name="connsiteX1613" fmla="*/ 1369037 w 9879014"/>
              <a:gd name="connsiteY1613" fmla="*/ 3312147 h 3576084"/>
              <a:gd name="connsiteX1614" fmla="*/ 1357449 w 9879014"/>
              <a:gd name="connsiteY1614" fmla="*/ 3316348 h 3576084"/>
              <a:gd name="connsiteX1615" fmla="*/ 1273907 w 9879014"/>
              <a:gd name="connsiteY1615" fmla="*/ 3334906 h 3576084"/>
              <a:gd name="connsiteX1616" fmla="*/ 1241245 w 9879014"/>
              <a:gd name="connsiteY1616" fmla="*/ 3347878 h 3576084"/>
              <a:gd name="connsiteX1617" fmla="*/ 1166475 w 9879014"/>
              <a:gd name="connsiteY1617" fmla="*/ 3365905 h 3576084"/>
              <a:gd name="connsiteX1618" fmla="*/ 1147861 w 9879014"/>
              <a:gd name="connsiteY1618" fmla="*/ 3373029 h 3576084"/>
              <a:gd name="connsiteX1619" fmla="*/ 1059755 w 9879014"/>
              <a:gd name="connsiteY1619" fmla="*/ 3392864 h 3576084"/>
              <a:gd name="connsiteX1620" fmla="*/ 1046420 w 9879014"/>
              <a:gd name="connsiteY1620" fmla="*/ 3394672 h 3576084"/>
              <a:gd name="connsiteX1621" fmla="*/ 973397 w 9879014"/>
              <a:gd name="connsiteY1621" fmla="*/ 3415090 h 3576084"/>
              <a:gd name="connsiteX1622" fmla="*/ 903547 w 9879014"/>
              <a:gd name="connsiteY1622" fmla="*/ 3429821 h 3576084"/>
              <a:gd name="connsiteX1623" fmla="*/ 854055 w 9879014"/>
              <a:gd name="connsiteY1623" fmla="*/ 3439819 h 3576084"/>
              <a:gd name="connsiteX1624" fmla="*/ 824925 w 9879014"/>
              <a:gd name="connsiteY1624" fmla="*/ 3445084 h 3576084"/>
              <a:gd name="connsiteX1625" fmla="*/ 755751 w 9879014"/>
              <a:gd name="connsiteY1625" fmla="*/ 3468265 h 3576084"/>
              <a:gd name="connsiteX1626" fmla="*/ 715747 w 9879014"/>
              <a:gd name="connsiteY1626" fmla="*/ 3473691 h 3576084"/>
              <a:gd name="connsiteX1627" fmla="*/ 611488 w 9879014"/>
              <a:gd name="connsiteY1627" fmla="*/ 3499002 h 3576084"/>
              <a:gd name="connsiteX1628" fmla="*/ 544812 w 9879014"/>
              <a:gd name="connsiteY1628" fmla="*/ 3508046 h 3576084"/>
              <a:gd name="connsiteX1629" fmla="*/ 533580 w 9879014"/>
              <a:gd name="connsiteY1629" fmla="*/ 3510225 h 3576084"/>
              <a:gd name="connsiteX1630" fmla="*/ 489330 w 9879014"/>
              <a:gd name="connsiteY1630" fmla="*/ 3527398 h 3576084"/>
              <a:gd name="connsiteX1631" fmla="*/ 447183 w 9879014"/>
              <a:gd name="connsiteY1631" fmla="*/ 3544943 h 3576084"/>
              <a:gd name="connsiteX1632" fmla="*/ 403646 w 9879014"/>
              <a:gd name="connsiteY1632" fmla="*/ 3558075 h 3576084"/>
              <a:gd name="connsiteX1633" fmla="*/ 362570 w 9879014"/>
              <a:gd name="connsiteY1633" fmla="*/ 3569560 h 3576084"/>
              <a:gd name="connsiteX1634" fmla="*/ 280137 w 9879014"/>
              <a:gd name="connsiteY1634" fmla="*/ 3569571 h 3576084"/>
              <a:gd name="connsiteX1635" fmla="*/ 227982 w 9879014"/>
              <a:gd name="connsiteY1635" fmla="*/ 3533276 h 3576084"/>
              <a:gd name="connsiteX1636" fmla="*/ 182495 w 9879014"/>
              <a:gd name="connsiteY1636" fmla="*/ 3496079 h 3576084"/>
              <a:gd name="connsiteX1637" fmla="*/ 169235 w 9879014"/>
              <a:gd name="connsiteY1637" fmla="*/ 3472909 h 3576084"/>
              <a:gd name="connsiteX1638" fmla="*/ 164353 w 9879014"/>
              <a:gd name="connsiteY1638" fmla="*/ 3463714 h 3576084"/>
              <a:gd name="connsiteX1639" fmla="*/ 134342 w 9879014"/>
              <a:gd name="connsiteY1639" fmla="*/ 3412590 h 3576084"/>
              <a:gd name="connsiteX1640" fmla="*/ 129460 w 9879014"/>
              <a:gd name="connsiteY1640" fmla="*/ 3403396 h 3576084"/>
              <a:gd name="connsiteX1641" fmla="*/ 102228 w 9879014"/>
              <a:gd name="connsiteY1641" fmla="*/ 3361094 h 3576084"/>
              <a:gd name="connsiteX1642" fmla="*/ 78528 w 9879014"/>
              <a:gd name="connsiteY1642" fmla="*/ 3311085 h 3576084"/>
              <a:gd name="connsiteX1643" fmla="*/ 43315 w 9879014"/>
              <a:gd name="connsiteY1643" fmla="*/ 3240297 h 3576084"/>
              <a:gd name="connsiteX1644" fmla="*/ 33945 w 9879014"/>
              <a:gd name="connsiteY1644" fmla="*/ 3207399 h 3576084"/>
              <a:gd name="connsiteX1645" fmla="*/ 24574 w 9879014"/>
              <a:gd name="connsiteY1645" fmla="*/ 3174502 h 3576084"/>
              <a:gd name="connsiteX1646" fmla="*/ 20519 w 9879014"/>
              <a:gd name="connsiteY1646" fmla="*/ 3123801 h 3576084"/>
              <a:gd name="connsiteX1647" fmla="*/ 15037 w 9879014"/>
              <a:gd name="connsiteY1647" fmla="*/ 3081177 h 3576084"/>
              <a:gd name="connsiteX1648" fmla="*/ 18607 w 9879014"/>
              <a:gd name="connsiteY1648" fmla="*/ 3060980 h 3576084"/>
              <a:gd name="connsiteX1649" fmla="*/ 9198 w 9879014"/>
              <a:gd name="connsiteY1649" fmla="*/ 3040572 h 3576084"/>
              <a:gd name="connsiteX1650" fmla="*/ 3754 w 9879014"/>
              <a:gd name="connsiteY1650" fmla="*/ 2985459 h 3576084"/>
              <a:gd name="connsiteX1651" fmla="*/ 2440 w 9879014"/>
              <a:gd name="connsiteY1651" fmla="*/ 2956069 h 3576084"/>
              <a:gd name="connsiteX1652" fmla="*/ 2479 w 9879014"/>
              <a:gd name="connsiteY1652" fmla="*/ 2943579 h 3576084"/>
              <a:gd name="connsiteX1653" fmla="*/ 57 w 9879014"/>
              <a:gd name="connsiteY1653" fmla="*/ 2932737 h 3576084"/>
              <a:gd name="connsiteX1654" fmla="*/ 5564 w 9879014"/>
              <a:gd name="connsiteY1654" fmla="*/ 2852484 h 3576084"/>
              <a:gd name="connsiteX1655" fmla="*/ 18618 w 9879014"/>
              <a:gd name="connsiteY1655" fmla="*/ 2827716 h 3576084"/>
              <a:gd name="connsiteX1656" fmla="*/ 23092 w 9879014"/>
              <a:gd name="connsiteY1656" fmla="*/ 2741031 h 3576084"/>
              <a:gd name="connsiteX1657" fmla="*/ 25233 w 9879014"/>
              <a:gd name="connsiteY1657" fmla="*/ 2728913 h 3576084"/>
              <a:gd name="connsiteX1658" fmla="*/ 31378 w 9879014"/>
              <a:gd name="connsiteY1658" fmla="*/ 2669600 h 3576084"/>
              <a:gd name="connsiteX1659" fmla="*/ 28637 w 9879014"/>
              <a:gd name="connsiteY1659" fmla="*/ 2648289 h 3576084"/>
              <a:gd name="connsiteX1660" fmla="*/ 38746 w 9879014"/>
              <a:gd name="connsiteY1660" fmla="*/ 2554269 h 3576084"/>
              <a:gd name="connsiteX1661" fmla="*/ 41996 w 9879014"/>
              <a:gd name="connsiteY1661" fmla="*/ 2523602 h 3576084"/>
              <a:gd name="connsiteX1662" fmla="*/ 53023 w 9879014"/>
              <a:gd name="connsiteY1662" fmla="*/ 2473482 h 3576084"/>
              <a:gd name="connsiteX1663" fmla="*/ 57268 w 9879014"/>
              <a:gd name="connsiteY1663" fmla="*/ 2461736 h 3576084"/>
              <a:gd name="connsiteX1664" fmla="*/ 59002 w 9879014"/>
              <a:gd name="connsiteY1664" fmla="*/ 2353740 h 3576084"/>
              <a:gd name="connsiteX1665" fmla="*/ 64751 w 9879014"/>
              <a:gd name="connsiteY1665" fmla="*/ 2308936 h 3576084"/>
              <a:gd name="connsiteX1666" fmla="*/ 71571 w 9879014"/>
              <a:gd name="connsiteY1666" fmla="*/ 2258073 h 3576084"/>
              <a:gd name="connsiteX1667" fmla="*/ 98113 w 9879014"/>
              <a:gd name="connsiteY1667" fmla="*/ 2181537 h 3576084"/>
              <a:gd name="connsiteX1668" fmla="*/ 102002 w 9879014"/>
              <a:gd name="connsiteY1668" fmla="*/ 2171811 h 3576084"/>
              <a:gd name="connsiteX1669" fmla="*/ 113666 w 9879014"/>
              <a:gd name="connsiteY1669" fmla="*/ 2142631 h 3576084"/>
              <a:gd name="connsiteX1670" fmla="*/ 114418 w 9879014"/>
              <a:gd name="connsiteY1670" fmla="*/ 2126102 h 3576084"/>
              <a:gd name="connsiteX1671" fmla="*/ 133541 w 9879014"/>
              <a:gd name="connsiteY1671" fmla="*/ 2066999 h 3576084"/>
              <a:gd name="connsiteX1672" fmla="*/ 132190 w 9879014"/>
              <a:gd name="connsiteY1672" fmla="*/ 2050098 h 3576084"/>
              <a:gd name="connsiteX1673" fmla="*/ 140118 w 9879014"/>
              <a:gd name="connsiteY1673" fmla="*/ 1980687 h 3576084"/>
              <a:gd name="connsiteX1674" fmla="*/ 143688 w 9879014"/>
              <a:gd name="connsiteY1674" fmla="*/ 1960490 h 3576084"/>
              <a:gd name="connsiteX1675" fmla="*/ 165985 w 9879014"/>
              <a:gd name="connsiteY1675" fmla="*/ 1895701 h 3576084"/>
              <a:gd name="connsiteX1676" fmla="*/ 175903 w 9879014"/>
              <a:gd name="connsiteY1676" fmla="*/ 1864130 h 3576084"/>
              <a:gd name="connsiteX1677" fmla="*/ 187606 w 9879014"/>
              <a:gd name="connsiteY1677" fmla="*/ 1822461 h 3576084"/>
              <a:gd name="connsiteX1678" fmla="*/ 231805 w 9879014"/>
              <a:gd name="connsiteY1678" fmla="*/ 1707391 h 3576084"/>
              <a:gd name="connsiteX1679" fmla="*/ 244617 w 9879014"/>
              <a:gd name="connsiteY1679" fmla="*/ 1647173 h 3576084"/>
              <a:gd name="connsiteX1680" fmla="*/ 254892 w 9879014"/>
              <a:gd name="connsiteY1680" fmla="*/ 1613582 h 3576084"/>
              <a:gd name="connsiteX1681" fmla="*/ 263064 w 9879014"/>
              <a:gd name="connsiteY1681" fmla="*/ 1579620 h 3576084"/>
              <a:gd name="connsiteX1682" fmla="*/ 274410 w 9879014"/>
              <a:gd name="connsiteY1682" fmla="*/ 1539970 h 3576084"/>
              <a:gd name="connsiteX1683" fmla="*/ 285361 w 9879014"/>
              <a:gd name="connsiteY1683" fmla="*/ 1514830 h 3576084"/>
              <a:gd name="connsiteX1684" fmla="*/ 286788 w 9879014"/>
              <a:gd name="connsiteY1684" fmla="*/ 1506752 h 3576084"/>
              <a:gd name="connsiteX1685" fmla="*/ 286470 w 9879014"/>
              <a:gd name="connsiteY1685" fmla="*/ 1496282 h 3576084"/>
              <a:gd name="connsiteX1686" fmla="*/ 297140 w 9879014"/>
              <a:gd name="connsiteY1686" fmla="*/ 1448182 h 3576084"/>
              <a:gd name="connsiteX1687" fmla="*/ 313088 w 9879014"/>
              <a:gd name="connsiteY1687" fmla="*/ 1394766 h 3576084"/>
              <a:gd name="connsiteX1688" fmla="*/ 326856 w 9879014"/>
              <a:gd name="connsiteY1688" fmla="*/ 1365959 h 3576084"/>
              <a:gd name="connsiteX1689" fmla="*/ 330031 w 9879014"/>
              <a:gd name="connsiteY1689" fmla="*/ 1360271 h 3576084"/>
              <a:gd name="connsiteX1690" fmla="*/ 345545 w 9879014"/>
              <a:gd name="connsiteY1690" fmla="*/ 1333855 h 3576084"/>
              <a:gd name="connsiteX1691" fmla="*/ 359633 w 9879014"/>
              <a:gd name="connsiteY1691" fmla="*/ 1315518 h 3576084"/>
              <a:gd name="connsiteX1692" fmla="*/ 363878 w 9879014"/>
              <a:gd name="connsiteY1692" fmla="*/ 1303771 h 3576084"/>
              <a:gd name="connsiteX1693" fmla="*/ 380502 w 9879014"/>
              <a:gd name="connsiteY1693" fmla="*/ 1258807 h 3576084"/>
              <a:gd name="connsiteX1694" fmla="*/ 403118 w 9879014"/>
              <a:gd name="connsiteY1694" fmla="*/ 1204487 h 3576084"/>
              <a:gd name="connsiteX1695" fmla="*/ 403832 w 9879014"/>
              <a:gd name="connsiteY1695" fmla="*/ 1200447 h 3576084"/>
              <a:gd name="connsiteX1696" fmla="*/ 431444 w 9879014"/>
              <a:gd name="connsiteY1696" fmla="*/ 1117852 h 3576084"/>
              <a:gd name="connsiteX1697" fmla="*/ 452951 w 9879014"/>
              <a:gd name="connsiteY1697" fmla="*/ 1082082 h 3576084"/>
              <a:gd name="connsiteX1698" fmla="*/ 458982 w 9879014"/>
              <a:gd name="connsiteY1698" fmla="*/ 1060237 h 3576084"/>
              <a:gd name="connsiteX1699" fmla="*/ 475172 w 9879014"/>
              <a:gd name="connsiteY1699" fmla="*/ 1042272 h 3576084"/>
              <a:gd name="connsiteX1700" fmla="*/ 490011 w 9879014"/>
              <a:gd name="connsiteY1700" fmla="*/ 1007405 h 3576084"/>
              <a:gd name="connsiteX1701" fmla="*/ 514297 w 9879014"/>
              <a:gd name="connsiteY1701" fmla="*/ 980456 h 3576084"/>
              <a:gd name="connsiteX1702" fmla="*/ 541400 w 9879014"/>
              <a:gd name="connsiteY1702" fmla="*/ 949839 h 3576084"/>
              <a:gd name="connsiteX1703" fmla="*/ 566044 w 9879014"/>
              <a:gd name="connsiteY1703" fmla="*/ 920871 h 3576084"/>
              <a:gd name="connsiteX1704" fmla="*/ 589616 w 9879014"/>
              <a:gd name="connsiteY1704" fmla="*/ 897961 h 3576084"/>
              <a:gd name="connsiteX1705" fmla="*/ 614259 w 9879014"/>
              <a:gd name="connsiteY1705" fmla="*/ 868992 h 3576084"/>
              <a:gd name="connsiteX1706" fmla="*/ 640291 w 9879014"/>
              <a:gd name="connsiteY1706" fmla="*/ 844436 h 3576084"/>
              <a:gd name="connsiteX1707" fmla="*/ 659261 w 9879014"/>
              <a:gd name="connsiteY1707" fmla="*/ 835292 h 3576084"/>
              <a:gd name="connsiteX1708" fmla="*/ 678945 w 9879014"/>
              <a:gd name="connsiteY1708" fmla="*/ 822109 h 3576084"/>
              <a:gd name="connsiteX1709" fmla="*/ 722558 w 9879014"/>
              <a:gd name="connsiteY1709" fmla="*/ 783997 h 3576084"/>
              <a:gd name="connsiteX1710" fmla="*/ 818160 w 9879014"/>
              <a:gd name="connsiteY1710" fmla="*/ 721749 h 3576084"/>
              <a:gd name="connsiteX1711" fmla="*/ 853996 w 9879014"/>
              <a:gd name="connsiteY1711" fmla="*/ 703090 h 3576084"/>
              <a:gd name="connsiteX1712" fmla="*/ 875108 w 9879014"/>
              <a:gd name="connsiteY1712" fmla="*/ 681828 h 3576084"/>
              <a:gd name="connsiteX1713" fmla="*/ 990356 w 9879014"/>
              <a:gd name="connsiteY1713" fmla="*/ 618887 h 3576084"/>
              <a:gd name="connsiteX1714" fmla="*/ 1059567 w 9879014"/>
              <a:gd name="connsiteY1714" fmla="*/ 583216 h 3576084"/>
              <a:gd name="connsiteX1715" fmla="*/ 1147392 w 9879014"/>
              <a:gd name="connsiteY1715" fmla="*/ 540422 h 3576084"/>
              <a:gd name="connsiteX1716" fmla="*/ 1169537 w 9879014"/>
              <a:gd name="connsiteY1716" fmla="*/ 525590 h 3576084"/>
              <a:gd name="connsiteX1717" fmla="*/ 1196207 w 9879014"/>
              <a:gd name="connsiteY1717" fmla="*/ 521973 h 3576084"/>
              <a:gd name="connsiteX1718" fmla="*/ 1261888 w 9879014"/>
              <a:gd name="connsiteY1718" fmla="*/ 494009 h 3576084"/>
              <a:gd name="connsiteX1719" fmla="*/ 1334594 w 9879014"/>
              <a:gd name="connsiteY1719" fmla="*/ 463121 h 3576084"/>
              <a:gd name="connsiteX1720" fmla="*/ 1396743 w 9879014"/>
              <a:gd name="connsiteY1720" fmla="*/ 442865 h 3576084"/>
              <a:gd name="connsiteX1721" fmla="*/ 1424842 w 9879014"/>
              <a:gd name="connsiteY1721" fmla="*/ 431169 h 3576084"/>
              <a:gd name="connsiteX1722" fmla="*/ 1468378 w 9879014"/>
              <a:gd name="connsiteY1722" fmla="*/ 418036 h 3576084"/>
              <a:gd name="connsiteX1723" fmla="*/ 1532274 w 9879014"/>
              <a:gd name="connsiteY1723" fmla="*/ 400170 h 3576084"/>
              <a:gd name="connsiteX1724" fmla="*/ 1560730 w 9879014"/>
              <a:gd name="connsiteY1724" fmla="*/ 386454 h 3576084"/>
              <a:gd name="connsiteX1725" fmla="*/ 1586010 w 9879014"/>
              <a:gd name="connsiteY1725" fmla="*/ 378426 h 3576084"/>
              <a:gd name="connsiteX1726" fmla="*/ 1595494 w 9879014"/>
              <a:gd name="connsiteY1726" fmla="*/ 373854 h 3576084"/>
              <a:gd name="connsiteX1727" fmla="*/ 1631650 w 9879014"/>
              <a:gd name="connsiteY1727" fmla="*/ 365665 h 3576084"/>
              <a:gd name="connsiteX1728" fmla="*/ 1672012 w 9879014"/>
              <a:gd name="connsiteY1728" fmla="*/ 358219 h 3576084"/>
              <a:gd name="connsiteX1729" fmla="*/ 1686061 w 9879014"/>
              <a:gd name="connsiteY1729" fmla="*/ 352371 h 3576084"/>
              <a:gd name="connsiteX1730" fmla="*/ 1734162 w 9879014"/>
              <a:gd name="connsiteY1730" fmla="*/ 337962 h 3576084"/>
              <a:gd name="connsiteX1731" fmla="*/ 1763649 w 9879014"/>
              <a:gd name="connsiteY1731" fmla="*/ 330677 h 3576084"/>
              <a:gd name="connsiteX1732" fmla="*/ 1830006 w 9879014"/>
              <a:gd name="connsiteY1732" fmla="*/ 311164 h 3576084"/>
              <a:gd name="connsiteX1733" fmla="*/ 1861954 w 9879014"/>
              <a:gd name="connsiteY1733" fmla="*/ 302231 h 3576084"/>
              <a:gd name="connsiteX1734" fmla="*/ 1910731 w 9879014"/>
              <a:gd name="connsiteY1734" fmla="*/ 296273 h 3576084"/>
              <a:gd name="connsiteX1735" fmla="*/ 1943035 w 9879014"/>
              <a:gd name="connsiteY1735" fmla="*/ 285320 h 3576084"/>
              <a:gd name="connsiteX1736" fmla="*/ 1993240 w 9879014"/>
              <a:gd name="connsiteY1736" fmla="*/ 271283 h 3576084"/>
              <a:gd name="connsiteX1737" fmla="*/ 2013957 w 9879014"/>
              <a:gd name="connsiteY1737" fmla="*/ 264531 h 3576084"/>
              <a:gd name="connsiteX1738" fmla="*/ 2063447 w 9879014"/>
              <a:gd name="connsiteY1738" fmla="*/ 254533 h 3576084"/>
              <a:gd name="connsiteX1739" fmla="*/ 2072574 w 9879014"/>
              <a:gd name="connsiteY1739" fmla="*/ 251980 h 3576084"/>
              <a:gd name="connsiteX1740" fmla="*/ 2158934 w 9879014"/>
              <a:gd name="connsiteY1740" fmla="*/ 229754 h 3576084"/>
              <a:gd name="connsiteX1741" fmla="*/ 2165958 w 9879014"/>
              <a:gd name="connsiteY1741" fmla="*/ 226830 h 3576084"/>
              <a:gd name="connsiteX1742" fmla="*/ 2294070 w 9879014"/>
              <a:gd name="connsiteY1742" fmla="*/ 201569 h 3576084"/>
              <a:gd name="connsiteX1743" fmla="*/ 2355505 w 9879014"/>
              <a:gd name="connsiteY1743" fmla="*/ 185352 h 3576084"/>
              <a:gd name="connsiteX1744" fmla="*/ 2398685 w 9879014"/>
              <a:gd name="connsiteY1744" fmla="*/ 174238 h 3576084"/>
              <a:gd name="connsiteX1745" fmla="*/ 2412377 w 9879014"/>
              <a:gd name="connsiteY1745" fmla="*/ 170410 h 3576084"/>
              <a:gd name="connsiteX1746" fmla="*/ 2474845 w 9879014"/>
              <a:gd name="connsiteY1746" fmla="*/ 160623 h 3576084"/>
              <a:gd name="connsiteX1747" fmla="*/ 2521518 w 9879014"/>
              <a:gd name="connsiteY1747" fmla="*/ 154293 h 3576084"/>
              <a:gd name="connsiteX1748" fmla="*/ 2548902 w 9879014"/>
              <a:gd name="connsiteY1748" fmla="*/ 146636 h 3576084"/>
              <a:gd name="connsiteX1749" fmla="*/ 2577675 w 9879014"/>
              <a:gd name="connsiteY1749" fmla="*/ 143391 h 3576084"/>
              <a:gd name="connsiteX1750" fmla="*/ 2698762 w 9879014"/>
              <a:gd name="connsiteY1750" fmla="*/ 121054 h 3576084"/>
              <a:gd name="connsiteX1751" fmla="*/ 2767542 w 9879014"/>
              <a:gd name="connsiteY1751" fmla="*/ 112382 h 3576084"/>
              <a:gd name="connsiteX1752" fmla="*/ 2806514 w 9879014"/>
              <a:gd name="connsiteY1752" fmla="*/ 100525 h 3576084"/>
              <a:gd name="connsiteX1753" fmla="*/ 2896010 w 9879014"/>
              <a:gd name="connsiteY1753" fmla="*/ 85101 h 3576084"/>
              <a:gd name="connsiteX1754" fmla="*/ 2944429 w 9879014"/>
              <a:gd name="connsiteY1754" fmla="*/ 81162 h 3576084"/>
              <a:gd name="connsiteX1755" fmla="*/ 2967887 w 9879014"/>
              <a:gd name="connsiteY1755" fmla="*/ 95721 h 3576084"/>
              <a:gd name="connsiteX1756" fmla="*/ 2981542 w 9879014"/>
              <a:gd name="connsiteY1756" fmla="*/ 104383 h 3576084"/>
              <a:gd name="connsiteX1757" fmla="*/ 3036233 w 9879014"/>
              <a:gd name="connsiteY1757" fmla="*/ 114049 h 3576084"/>
              <a:gd name="connsiteX1758" fmla="*/ 3069571 w 9879014"/>
              <a:gd name="connsiteY1758" fmla="*/ 109527 h 3576084"/>
              <a:gd name="connsiteX1759" fmla="*/ 3152042 w 9879014"/>
              <a:gd name="connsiteY1759" fmla="*/ 97027 h 3576084"/>
              <a:gd name="connsiteX1760" fmla="*/ 3196968 w 9879014"/>
              <a:gd name="connsiteY1760" fmla="*/ 88306 h 3576084"/>
              <a:gd name="connsiteX1761" fmla="*/ 3260112 w 9879014"/>
              <a:gd name="connsiteY1761" fmla="*/ 86969 h 3576084"/>
              <a:gd name="connsiteX1762" fmla="*/ 3291703 w 9879014"/>
              <a:gd name="connsiteY1762" fmla="*/ 80056 h 3576084"/>
              <a:gd name="connsiteX1763" fmla="*/ 3318692 w 9879014"/>
              <a:gd name="connsiteY1763" fmla="*/ 86908 h 3576084"/>
              <a:gd name="connsiteX1764" fmla="*/ 3321866 w 9879014"/>
              <a:gd name="connsiteY1764" fmla="*/ 81221 h 3576084"/>
              <a:gd name="connsiteX1765" fmla="*/ 3315237 w 9879014"/>
              <a:gd name="connsiteY1765" fmla="*/ 69636 h 3576084"/>
              <a:gd name="connsiteX1766" fmla="*/ 3334883 w 9879014"/>
              <a:gd name="connsiteY1766" fmla="*/ 68943 h 3576084"/>
              <a:gd name="connsiteX1767" fmla="*/ 3340442 w 9879014"/>
              <a:gd name="connsiteY1767" fmla="*/ 86587 h 3576084"/>
              <a:gd name="connsiteX1768" fmla="*/ 3368501 w 9879014"/>
              <a:gd name="connsiteY1768" fmla="*/ 87381 h 3576084"/>
              <a:gd name="connsiteX1769" fmla="*/ 3423907 w 9879014"/>
              <a:gd name="connsiteY1769" fmla="*/ 93008 h 3576084"/>
              <a:gd name="connsiteX1770" fmla="*/ 3441449 w 9879014"/>
              <a:gd name="connsiteY1770" fmla="*/ 91942 h 3576084"/>
              <a:gd name="connsiteX1771" fmla="*/ 3516501 w 9879014"/>
              <a:gd name="connsiteY1771" fmla="*/ 96876 h 3576084"/>
              <a:gd name="connsiteX1772" fmla="*/ 3612626 w 9879014"/>
              <a:gd name="connsiteY1772" fmla="*/ 93037 h 3576084"/>
              <a:gd name="connsiteX1773" fmla="*/ 3671206 w 9879014"/>
              <a:gd name="connsiteY1773" fmla="*/ 92977 h 3576084"/>
              <a:gd name="connsiteX1774" fmla="*/ 3729786 w 9879014"/>
              <a:gd name="connsiteY1774" fmla="*/ 92917 h 3576084"/>
              <a:gd name="connsiteX1775" fmla="*/ 3740661 w 9879014"/>
              <a:gd name="connsiteY1775" fmla="*/ 92756 h 3576084"/>
              <a:gd name="connsiteX1776" fmla="*/ 3769077 w 9879014"/>
              <a:gd name="connsiteY1776" fmla="*/ 91530 h 3576084"/>
              <a:gd name="connsiteX1777" fmla="*/ 3799241 w 9879014"/>
              <a:gd name="connsiteY1777" fmla="*/ 92695 h 3576084"/>
              <a:gd name="connsiteX1778" fmla="*/ 3863098 w 9879014"/>
              <a:gd name="connsiteY1778" fmla="*/ 87319 h 3576084"/>
              <a:gd name="connsiteX1779" fmla="*/ 3932910 w 9879014"/>
              <a:gd name="connsiteY1779" fmla="*/ 85079 h 3576084"/>
              <a:gd name="connsiteX1780" fmla="*/ 4011850 w 9879014"/>
              <a:gd name="connsiteY1780" fmla="*/ 80285 h 3576084"/>
              <a:gd name="connsiteX1781" fmla="*/ 4034314 w 9879014"/>
              <a:gd name="connsiteY1781" fmla="*/ 75925 h 3576084"/>
              <a:gd name="connsiteX1782" fmla="*/ 4104839 w 9879014"/>
              <a:gd name="connsiteY1782" fmla="*/ 69644 h 3576084"/>
              <a:gd name="connsiteX1783" fmla="*/ 4225174 w 9879014"/>
              <a:gd name="connsiteY1783" fmla="*/ 63836 h 3576084"/>
              <a:gd name="connsiteX1784" fmla="*/ 4292525 w 9879014"/>
              <a:gd name="connsiteY1784" fmla="*/ 63243 h 3576084"/>
              <a:gd name="connsiteX1785" fmla="*/ 4349715 w 9879014"/>
              <a:gd name="connsiteY1785" fmla="*/ 58772 h 3576084"/>
              <a:gd name="connsiteX1786" fmla="*/ 4431791 w 9879014"/>
              <a:gd name="connsiteY1786" fmla="*/ 60781 h 3576084"/>
              <a:gd name="connsiteX1787" fmla="*/ 4448262 w 9879014"/>
              <a:gd name="connsiteY1787" fmla="*/ 65775 h 3576084"/>
              <a:gd name="connsiteX1788" fmla="*/ 4484418 w 9879014"/>
              <a:gd name="connsiteY1788" fmla="*/ 57586 h 3576084"/>
              <a:gd name="connsiteX1789" fmla="*/ 4522996 w 9879014"/>
              <a:gd name="connsiteY1789" fmla="*/ 60239 h 3576084"/>
              <a:gd name="connsiteX1790" fmla="*/ 4536650 w 9879014"/>
              <a:gd name="connsiteY1790" fmla="*/ 68899 h 3576084"/>
              <a:gd name="connsiteX1791" fmla="*/ 4560540 w 9879014"/>
              <a:gd name="connsiteY1791" fmla="*/ 56460 h 3576084"/>
              <a:gd name="connsiteX1792" fmla="*/ 4678057 w 9879014"/>
              <a:gd name="connsiteY1792" fmla="*/ 54320 h 3576084"/>
              <a:gd name="connsiteX1793" fmla="*/ 4769619 w 9879014"/>
              <a:gd name="connsiteY1793" fmla="*/ 51757 h 3576084"/>
              <a:gd name="connsiteX1794" fmla="*/ 4843172 w 9879014"/>
              <a:gd name="connsiteY1794" fmla="*/ 50477 h 3576084"/>
              <a:gd name="connsiteX1795" fmla="*/ 4868201 w 9879014"/>
              <a:gd name="connsiteY1795" fmla="*/ 59069 h 3576084"/>
              <a:gd name="connsiteX1796" fmla="*/ 4888582 w 9879014"/>
              <a:gd name="connsiteY1796" fmla="*/ 56418 h 3576084"/>
              <a:gd name="connsiteX1797" fmla="*/ 4864627 w 9879014"/>
              <a:gd name="connsiteY1797" fmla="*/ 66775 h 3576084"/>
              <a:gd name="connsiteX1798" fmla="*/ 4843172 w 9879014"/>
              <a:gd name="connsiteY1798" fmla="*/ 50477 h 3576084"/>
              <a:gd name="connsiteX1799" fmla="*/ 3554547 w 9879014"/>
              <a:gd name="connsiteY1799" fmla="*/ 43563 h 3576084"/>
              <a:gd name="connsiteX1800" fmla="*/ 3556048 w 9879014"/>
              <a:gd name="connsiteY1800" fmla="*/ 47833 h 3576084"/>
              <a:gd name="connsiteX1801" fmla="*/ 3534639 w 9879014"/>
              <a:gd name="connsiteY1801" fmla="*/ 54057 h 3576084"/>
              <a:gd name="connsiteX1802" fmla="*/ 3533136 w 9879014"/>
              <a:gd name="connsiteY1802" fmla="*/ 49788 h 3576084"/>
              <a:gd name="connsiteX1803" fmla="*/ 3554547 w 9879014"/>
              <a:gd name="connsiteY1803" fmla="*/ 43563 h 3576084"/>
              <a:gd name="connsiteX1804" fmla="*/ 3758766 w 9879014"/>
              <a:gd name="connsiteY1804" fmla="*/ 27430 h 3576084"/>
              <a:gd name="connsiteX1805" fmla="*/ 3757643 w 9879014"/>
              <a:gd name="connsiteY1805" fmla="*/ 33783 h 3576084"/>
              <a:gd name="connsiteX1806" fmla="*/ 3724770 w 9879014"/>
              <a:gd name="connsiteY1806" fmla="*/ 36707 h 3576084"/>
              <a:gd name="connsiteX1807" fmla="*/ 3723427 w 9879014"/>
              <a:gd name="connsiteY1807" fmla="*/ 32103 h 3576084"/>
              <a:gd name="connsiteX1808" fmla="*/ 3758766 w 9879014"/>
              <a:gd name="connsiteY1808" fmla="*/ 27430 h 3576084"/>
              <a:gd name="connsiteX1809" fmla="*/ 3832634 w 9879014"/>
              <a:gd name="connsiteY1809" fmla="*/ 17643 h 3576084"/>
              <a:gd name="connsiteX1810" fmla="*/ 3857532 w 9879014"/>
              <a:gd name="connsiteY1810" fmla="*/ 24388 h 3576084"/>
              <a:gd name="connsiteX1811" fmla="*/ 3792888 w 9879014"/>
              <a:gd name="connsiteY1811" fmla="*/ 29639 h 3576084"/>
              <a:gd name="connsiteX1812" fmla="*/ 3793602 w 9879014"/>
              <a:gd name="connsiteY1812" fmla="*/ 25596 h 3576084"/>
              <a:gd name="connsiteX1813" fmla="*/ 3832634 w 9879014"/>
              <a:gd name="connsiteY1813" fmla="*/ 17643 h 3576084"/>
              <a:gd name="connsiteX1814" fmla="*/ 3988742 w 9879014"/>
              <a:gd name="connsiteY1814" fmla="*/ 5658 h 3576084"/>
              <a:gd name="connsiteX1815" fmla="*/ 3988575 w 9879014"/>
              <a:gd name="connsiteY1815" fmla="*/ 6169 h 3576084"/>
              <a:gd name="connsiteX1816" fmla="*/ 3988185 w 9879014"/>
              <a:gd name="connsiteY1816" fmla="*/ 6159 h 3576084"/>
              <a:gd name="connsiteX1817" fmla="*/ 3988472 w 9879014"/>
              <a:gd name="connsiteY1817" fmla="*/ 6488 h 3576084"/>
              <a:gd name="connsiteX1818" fmla="*/ 3985151 w 9879014"/>
              <a:gd name="connsiteY1818" fmla="*/ 16699 h 3576084"/>
              <a:gd name="connsiteX1819" fmla="*/ 3973111 w 9879014"/>
              <a:gd name="connsiteY1819" fmla="*/ 19880 h 3576084"/>
              <a:gd name="connsiteX1820" fmla="*/ 3931738 w 9879014"/>
              <a:gd name="connsiteY1820" fmla="*/ 18936 h 3576084"/>
              <a:gd name="connsiteX1821" fmla="*/ 3902356 w 9879014"/>
              <a:gd name="connsiteY1821" fmla="*/ 24359 h 3576084"/>
              <a:gd name="connsiteX1822" fmla="*/ 3878308 w 9879014"/>
              <a:gd name="connsiteY1822" fmla="*/ 24354 h 3576084"/>
              <a:gd name="connsiteX1823" fmla="*/ 3876915 w 9879014"/>
              <a:gd name="connsiteY1823" fmla="*/ 19863 h 3576084"/>
              <a:gd name="connsiteX1824" fmla="*/ 3899936 w 9879014"/>
              <a:gd name="connsiteY1824" fmla="*/ 13315 h 3576084"/>
              <a:gd name="connsiteX1825" fmla="*/ 3988742 w 9879014"/>
              <a:gd name="connsiteY1825" fmla="*/ 5658 h 3576084"/>
              <a:gd name="connsiteX1826" fmla="*/ 4072050 w 9879014"/>
              <a:gd name="connsiteY1826" fmla="*/ 0 h 3576084"/>
              <a:gd name="connsiteX1827" fmla="*/ 4073804 w 9879014"/>
              <a:gd name="connsiteY1827" fmla="*/ 2408 h 3576084"/>
              <a:gd name="connsiteX1828" fmla="*/ 4070612 w 9879014"/>
              <a:gd name="connsiteY1828" fmla="*/ 8138 h 3576084"/>
              <a:gd name="connsiteX1829" fmla="*/ 4023375 w 9879014"/>
              <a:gd name="connsiteY1829" fmla="*/ 16575 h 3576084"/>
              <a:gd name="connsiteX1830" fmla="*/ 3995542 w 9879014"/>
              <a:gd name="connsiteY1830" fmla="*/ 14606 h 3576084"/>
              <a:gd name="connsiteX1831" fmla="*/ 3988472 w 9879014"/>
              <a:gd name="connsiteY1831" fmla="*/ 6488 h 3576084"/>
              <a:gd name="connsiteX1832" fmla="*/ 3988575 w 9879014"/>
              <a:gd name="connsiteY1832" fmla="*/ 6169 h 3576084"/>
              <a:gd name="connsiteX1833" fmla="*/ 4014208 w 9879014"/>
              <a:gd name="connsiteY1833" fmla="*/ 6824 h 3576084"/>
              <a:gd name="connsiteX1834" fmla="*/ 4041040 w 9879014"/>
              <a:gd name="connsiteY1834" fmla="*/ 2912 h 3576084"/>
              <a:gd name="connsiteX1835" fmla="*/ 4072050 w 9879014"/>
              <a:gd name="connsiteY1835" fmla="*/ 0 h 3576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</a:cxnLst>
            <a:rect l="l" t="t" r="r" b="b"/>
            <a:pathLst>
              <a:path w="9879014" h="3576084">
                <a:moveTo>
                  <a:pt x="8679722" y="2871724"/>
                </a:moveTo>
                <a:cubicBezTo>
                  <a:pt x="8682780" y="2872265"/>
                  <a:pt x="8684573" y="2874015"/>
                  <a:pt x="8688156" y="2877514"/>
                </a:cubicBezTo>
                <a:cubicBezTo>
                  <a:pt x="8676984" y="2881272"/>
                  <a:pt x="8676984" y="2881272"/>
                  <a:pt x="8663700" y="2873192"/>
                </a:cubicBezTo>
                <a:cubicBezTo>
                  <a:pt x="8672343" y="2871853"/>
                  <a:pt x="8676666" y="2871184"/>
                  <a:pt x="8679722" y="2871724"/>
                </a:cubicBezTo>
                <a:close/>
                <a:moveTo>
                  <a:pt x="8590438" y="2859607"/>
                </a:moveTo>
                <a:cubicBezTo>
                  <a:pt x="8603039" y="2861834"/>
                  <a:pt x="8615640" y="2864061"/>
                  <a:pt x="8630341" y="2866659"/>
                </a:cubicBezTo>
                <a:cubicBezTo>
                  <a:pt x="8614184" y="2872296"/>
                  <a:pt x="8600856" y="2874186"/>
                  <a:pt x="8589346" y="2865783"/>
                </a:cubicBezTo>
                <a:cubicBezTo>
                  <a:pt x="8589710" y="2863724"/>
                  <a:pt x="8590074" y="2861666"/>
                  <a:pt x="8590438" y="2859607"/>
                </a:cubicBezTo>
                <a:close/>
                <a:moveTo>
                  <a:pt x="8566517" y="2855379"/>
                </a:moveTo>
                <a:cubicBezTo>
                  <a:pt x="8566124" y="2857603"/>
                  <a:pt x="8565731" y="2859826"/>
                  <a:pt x="8567377" y="2862410"/>
                </a:cubicBezTo>
                <a:cubicBezTo>
                  <a:pt x="8559224" y="2860969"/>
                  <a:pt x="8550678" y="2861752"/>
                  <a:pt x="8544172" y="2862895"/>
                </a:cubicBezTo>
                <a:cubicBezTo>
                  <a:pt x="8544565" y="2860672"/>
                  <a:pt x="8542920" y="2858088"/>
                  <a:pt x="8542920" y="2858088"/>
                </a:cubicBezTo>
                <a:cubicBezTo>
                  <a:pt x="8551464" y="2857304"/>
                  <a:pt x="8557972" y="2856162"/>
                  <a:pt x="8566517" y="2855379"/>
                </a:cubicBezTo>
                <a:close/>
                <a:moveTo>
                  <a:pt x="8528215" y="2851158"/>
                </a:moveTo>
                <a:cubicBezTo>
                  <a:pt x="8519033" y="2866094"/>
                  <a:pt x="8508828" y="2849801"/>
                  <a:pt x="8497545" y="2851947"/>
                </a:cubicBezTo>
                <a:cubicBezTo>
                  <a:pt x="8501775" y="2852694"/>
                  <a:pt x="8508473" y="2851809"/>
                  <a:pt x="8512703" y="2852556"/>
                </a:cubicBezTo>
                <a:cubicBezTo>
                  <a:pt x="8519402" y="2851670"/>
                  <a:pt x="8523631" y="2852417"/>
                  <a:pt x="8528215" y="2851158"/>
                </a:cubicBezTo>
                <a:close/>
                <a:moveTo>
                  <a:pt x="8012907" y="2850101"/>
                </a:moveTo>
                <a:cubicBezTo>
                  <a:pt x="8021798" y="2850610"/>
                  <a:pt x="8031296" y="2852289"/>
                  <a:pt x="8041670" y="2855184"/>
                </a:cubicBezTo>
                <a:cubicBezTo>
                  <a:pt x="8020851" y="2862120"/>
                  <a:pt x="8005419" y="2850900"/>
                  <a:pt x="7987803" y="2852033"/>
                </a:cubicBezTo>
                <a:cubicBezTo>
                  <a:pt x="7995737" y="2850251"/>
                  <a:pt x="8004018" y="2849591"/>
                  <a:pt x="8012907" y="2850101"/>
                </a:cubicBezTo>
                <a:close/>
                <a:moveTo>
                  <a:pt x="8446067" y="2843585"/>
                </a:moveTo>
                <a:cubicBezTo>
                  <a:pt x="8460694" y="2844359"/>
                  <a:pt x="8474660" y="2847345"/>
                  <a:pt x="8480375" y="2851460"/>
                </a:cubicBezTo>
                <a:cubicBezTo>
                  <a:pt x="8456761" y="2851427"/>
                  <a:pt x="8433500" y="2849386"/>
                  <a:pt x="8407804" y="2848984"/>
                </a:cubicBezTo>
                <a:cubicBezTo>
                  <a:pt x="8416156" y="2844251"/>
                  <a:pt x="8431442" y="2842812"/>
                  <a:pt x="8446067" y="2843585"/>
                </a:cubicBezTo>
                <a:close/>
                <a:moveTo>
                  <a:pt x="7772744" y="2822091"/>
                </a:moveTo>
                <a:cubicBezTo>
                  <a:pt x="7783140" y="2823929"/>
                  <a:pt x="7791458" y="2825399"/>
                  <a:pt x="7799775" y="2826869"/>
                </a:cubicBezTo>
                <a:cubicBezTo>
                  <a:pt x="7799557" y="2828104"/>
                  <a:pt x="7799557" y="2828104"/>
                  <a:pt x="7799557" y="2828104"/>
                </a:cubicBezTo>
                <a:cubicBezTo>
                  <a:pt x="7791239" y="2826634"/>
                  <a:pt x="7782922" y="2825164"/>
                  <a:pt x="7772525" y="2823327"/>
                </a:cubicBezTo>
                <a:cubicBezTo>
                  <a:pt x="7772525" y="2823327"/>
                  <a:pt x="7772525" y="2823327"/>
                  <a:pt x="7772744" y="2822091"/>
                </a:cubicBezTo>
                <a:close/>
                <a:moveTo>
                  <a:pt x="8022142" y="2792925"/>
                </a:moveTo>
                <a:cubicBezTo>
                  <a:pt x="8030067" y="2791459"/>
                  <a:pt x="8037501" y="2792773"/>
                  <a:pt x="8044506" y="2794967"/>
                </a:cubicBezTo>
                <a:cubicBezTo>
                  <a:pt x="8051510" y="2797160"/>
                  <a:pt x="8058086" y="2800233"/>
                  <a:pt x="8064294" y="2802286"/>
                </a:cubicBezTo>
                <a:cubicBezTo>
                  <a:pt x="8051223" y="2801886"/>
                  <a:pt x="8036028" y="2801111"/>
                  <a:pt x="8022142" y="2792925"/>
                </a:cubicBezTo>
                <a:close/>
                <a:moveTo>
                  <a:pt x="8018174" y="2728351"/>
                </a:moveTo>
                <a:cubicBezTo>
                  <a:pt x="8027107" y="2727504"/>
                  <a:pt x="8035288" y="2734384"/>
                  <a:pt x="8043477" y="2734278"/>
                </a:cubicBezTo>
                <a:cubicBezTo>
                  <a:pt x="8057220" y="2730497"/>
                  <a:pt x="8071656" y="2735119"/>
                  <a:pt x="8084334" y="2737360"/>
                </a:cubicBezTo>
                <a:cubicBezTo>
                  <a:pt x="8097366" y="2737593"/>
                  <a:pt x="8107931" y="2739460"/>
                  <a:pt x="8123077" y="2740067"/>
                </a:cubicBezTo>
                <a:cubicBezTo>
                  <a:pt x="8112496" y="2750617"/>
                  <a:pt x="8099818" y="2748376"/>
                  <a:pt x="8088899" y="2748516"/>
                </a:cubicBezTo>
                <a:cubicBezTo>
                  <a:pt x="8063189" y="2746042"/>
                  <a:pt x="8038188" y="2739553"/>
                  <a:pt x="8014945" y="2735446"/>
                </a:cubicBezTo>
                <a:cubicBezTo>
                  <a:pt x="8012832" y="2735072"/>
                  <a:pt x="8010719" y="2734698"/>
                  <a:pt x="8008961" y="2732318"/>
                </a:cubicBezTo>
                <a:cubicBezTo>
                  <a:pt x="8012135" y="2729774"/>
                  <a:pt x="8015196" y="2728633"/>
                  <a:pt x="8018174" y="2728351"/>
                </a:cubicBezTo>
                <a:close/>
                <a:moveTo>
                  <a:pt x="7971797" y="2720278"/>
                </a:moveTo>
                <a:cubicBezTo>
                  <a:pt x="7978838" y="2721001"/>
                  <a:pt x="7985778" y="2723791"/>
                  <a:pt x="7992630" y="2727086"/>
                </a:cubicBezTo>
                <a:cubicBezTo>
                  <a:pt x="7978843" y="2732987"/>
                  <a:pt x="7965057" y="2738889"/>
                  <a:pt x="7950367" y="2725870"/>
                </a:cubicBezTo>
                <a:cubicBezTo>
                  <a:pt x="7957617" y="2720899"/>
                  <a:pt x="7964758" y="2719555"/>
                  <a:pt x="7971797" y="2720278"/>
                </a:cubicBezTo>
                <a:close/>
                <a:moveTo>
                  <a:pt x="6935668" y="2661411"/>
                </a:moveTo>
                <a:cubicBezTo>
                  <a:pt x="6941846" y="2662503"/>
                  <a:pt x="6948025" y="2663595"/>
                  <a:pt x="6956263" y="2665051"/>
                </a:cubicBezTo>
                <a:cubicBezTo>
                  <a:pt x="6956263" y="2665051"/>
                  <a:pt x="6955936" y="2666904"/>
                  <a:pt x="6955936" y="2666904"/>
                </a:cubicBezTo>
                <a:cubicBezTo>
                  <a:pt x="6951817" y="2666176"/>
                  <a:pt x="6949430" y="2667665"/>
                  <a:pt x="6947370" y="2667301"/>
                </a:cubicBezTo>
                <a:cubicBezTo>
                  <a:pt x="6943251" y="2666573"/>
                  <a:pt x="6939132" y="2665845"/>
                  <a:pt x="6935013" y="2665117"/>
                </a:cubicBezTo>
                <a:cubicBezTo>
                  <a:pt x="6935340" y="2663265"/>
                  <a:pt x="6935340" y="2663265"/>
                  <a:pt x="6935668" y="2661411"/>
                </a:cubicBezTo>
                <a:close/>
                <a:moveTo>
                  <a:pt x="6501045" y="2590967"/>
                </a:moveTo>
                <a:cubicBezTo>
                  <a:pt x="6498986" y="2590603"/>
                  <a:pt x="6496562" y="2592297"/>
                  <a:pt x="6496562" y="2592297"/>
                </a:cubicBezTo>
                <a:cubicBezTo>
                  <a:pt x="6496199" y="2594356"/>
                  <a:pt x="6497894" y="2596779"/>
                  <a:pt x="6497894" y="2596779"/>
                </a:cubicBezTo>
                <a:cubicBezTo>
                  <a:pt x="6499954" y="2597143"/>
                  <a:pt x="6502377" y="2595448"/>
                  <a:pt x="6506496" y="2596176"/>
                </a:cubicBezTo>
                <a:cubicBezTo>
                  <a:pt x="6502741" y="2593389"/>
                  <a:pt x="6501045" y="2590967"/>
                  <a:pt x="6501045" y="2590967"/>
                </a:cubicBezTo>
                <a:close/>
                <a:moveTo>
                  <a:pt x="8497047" y="2576873"/>
                </a:moveTo>
                <a:cubicBezTo>
                  <a:pt x="8497047" y="2576873"/>
                  <a:pt x="8496719" y="2578726"/>
                  <a:pt x="8496719" y="2578726"/>
                </a:cubicBezTo>
                <a:cubicBezTo>
                  <a:pt x="8494332" y="2580215"/>
                  <a:pt x="8490213" y="2579487"/>
                  <a:pt x="8486094" y="2578759"/>
                </a:cubicBezTo>
                <a:cubicBezTo>
                  <a:pt x="8486421" y="2576907"/>
                  <a:pt x="8486421" y="2576907"/>
                  <a:pt x="8486421" y="2576907"/>
                </a:cubicBezTo>
                <a:cubicBezTo>
                  <a:pt x="8490868" y="2575781"/>
                  <a:pt x="8492927" y="2576145"/>
                  <a:pt x="8497047" y="2576873"/>
                </a:cubicBezTo>
                <a:close/>
                <a:moveTo>
                  <a:pt x="7710898" y="2569294"/>
                </a:moveTo>
                <a:cubicBezTo>
                  <a:pt x="7714197" y="2569400"/>
                  <a:pt x="7717788" y="2570990"/>
                  <a:pt x="7724969" y="2574170"/>
                </a:cubicBezTo>
                <a:cubicBezTo>
                  <a:pt x="7716388" y="2572654"/>
                  <a:pt x="7707479" y="2572989"/>
                  <a:pt x="7698570" y="2573326"/>
                </a:cubicBezTo>
                <a:cubicBezTo>
                  <a:pt x="7704589" y="2570568"/>
                  <a:pt x="7707598" y="2569189"/>
                  <a:pt x="7710898" y="2569294"/>
                </a:cubicBezTo>
                <a:close/>
                <a:moveTo>
                  <a:pt x="7781230" y="2485665"/>
                </a:moveTo>
                <a:cubicBezTo>
                  <a:pt x="7784085" y="2484532"/>
                  <a:pt x="7787595" y="2485698"/>
                  <a:pt x="7794617" y="2488031"/>
                </a:cubicBezTo>
                <a:cubicBezTo>
                  <a:pt x="7787690" y="2491174"/>
                  <a:pt x="7781137" y="2492200"/>
                  <a:pt x="7771776" y="2497096"/>
                </a:cubicBezTo>
                <a:cubicBezTo>
                  <a:pt x="7776175" y="2490231"/>
                  <a:pt x="7778375" y="2486798"/>
                  <a:pt x="7781230" y="2485665"/>
                </a:cubicBezTo>
                <a:close/>
                <a:moveTo>
                  <a:pt x="7716562" y="2475282"/>
                </a:moveTo>
                <a:cubicBezTo>
                  <a:pt x="7727332" y="2475684"/>
                  <a:pt x="7737844" y="2477542"/>
                  <a:pt x="7747842" y="2482311"/>
                </a:cubicBezTo>
                <a:cubicBezTo>
                  <a:pt x="7725445" y="2486360"/>
                  <a:pt x="7704763" y="2480704"/>
                  <a:pt x="7683739" y="2476988"/>
                </a:cubicBezTo>
                <a:cubicBezTo>
                  <a:pt x="7694766" y="2475934"/>
                  <a:pt x="7705792" y="2474880"/>
                  <a:pt x="7716562" y="2475282"/>
                </a:cubicBezTo>
                <a:close/>
                <a:moveTo>
                  <a:pt x="7621065" y="2463581"/>
                </a:moveTo>
                <a:cubicBezTo>
                  <a:pt x="7631987" y="2463473"/>
                  <a:pt x="7640447" y="2464968"/>
                  <a:pt x="7648906" y="2466463"/>
                </a:cubicBezTo>
                <a:cubicBezTo>
                  <a:pt x="7648906" y="2466463"/>
                  <a:pt x="7648556" y="2468440"/>
                  <a:pt x="7650322" y="2470790"/>
                </a:cubicBezTo>
                <a:cubicBezTo>
                  <a:pt x="7639399" y="2470897"/>
                  <a:pt x="7630241" y="2473355"/>
                  <a:pt x="7621065" y="2463581"/>
                </a:cubicBezTo>
                <a:close/>
                <a:moveTo>
                  <a:pt x="7876859" y="2413253"/>
                </a:moveTo>
                <a:cubicBezTo>
                  <a:pt x="7881272" y="2414033"/>
                  <a:pt x="7883478" y="2414423"/>
                  <a:pt x="7892654" y="2414006"/>
                </a:cubicBezTo>
                <a:cubicBezTo>
                  <a:pt x="7884987" y="2418766"/>
                  <a:pt x="7879874" y="2421938"/>
                  <a:pt x="7876859" y="2413253"/>
                </a:cubicBezTo>
                <a:close/>
                <a:moveTo>
                  <a:pt x="7530419" y="2400886"/>
                </a:moveTo>
                <a:cubicBezTo>
                  <a:pt x="7525654" y="2400840"/>
                  <a:pt x="7520843" y="2402644"/>
                  <a:pt x="7516122" y="2403933"/>
                </a:cubicBezTo>
                <a:cubicBezTo>
                  <a:pt x="7524108" y="2409590"/>
                  <a:pt x="7532093" y="2415247"/>
                  <a:pt x="7544440" y="2408938"/>
                </a:cubicBezTo>
                <a:cubicBezTo>
                  <a:pt x="7539904" y="2402828"/>
                  <a:pt x="7535185" y="2400933"/>
                  <a:pt x="7530419" y="2400886"/>
                </a:cubicBezTo>
                <a:close/>
                <a:moveTo>
                  <a:pt x="7469855" y="2395330"/>
                </a:moveTo>
                <a:cubicBezTo>
                  <a:pt x="7469492" y="2397389"/>
                  <a:pt x="7469492" y="2397389"/>
                  <a:pt x="7469128" y="2399448"/>
                </a:cubicBezTo>
                <a:cubicBezTo>
                  <a:pt x="7473541" y="2400228"/>
                  <a:pt x="7477590" y="2403067"/>
                  <a:pt x="7484210" y="2404237"/>
                </a:cubicBezTo>
                <a:cubicBezTo>
                  <a:pt x="7484574" y="2402178"/>
                  <a:pt x="7484574" y="2402178"/>
                  <a:pt x="7484938" y="2400120"/>
                </a:cubicBezTo>
                <a:cubicBezTo>
                  <a:pt x="7480525" y="2399339"/>
                  <a:pt x="7474269" y="2396111"/>
                  <a:pt x="7469855" y="2395330"/>
                </a:cubicBezTo>
                <a:close/>
                <a:moveTo>
                  <a:pt x="8631201" y="2395243"/>
                </a:moveTo>
                <a:cubicBezTo>
                  <a:pt x="8644505" y="2395810"/>
                  <a:pt x="8657768" y="2398155"/>
                  <a:pt x="8671038" y="2403557"/>
                </a:cubicBezTo>
                <a:cubicBezTo>
                  <a:pt x="8660803" y="2411939"/>
                  <a:pt x="8650193" y="2410064"/>
                  <a:pt x="8642054" y="2406587"/>
                </a:cubicBezTo>
                <a:cubicBezTo>
                  <a:pt x="8635686" y="2405462"/>
                  <a:pt x="8627547" y="2401985"/>
                  <a:pt x="8622954" y="2403211"/>
                </a:cubicBezTo>
                <a:cubicBezTo>
                  <a:pt x="8611294" y="2407265"/>
                  <a:pt x="8601382" y="2401437"/>
                  <a:pt x="8591121" y="2397586"/>
                </a:cubicBezTo>
                <a:cubicBezTo>
                  <a:pt x="8604552" y="2395883"/>
                  <a:pt x="8617897" y="2394675"/>
                  <a:pt x="8631201" y="2395243"/>
                </a:cubicBezTo>
                <a:close/>
                <a:moveTo>
                  <a:pt x="7418895" y="2388872"/>
                </a:moveTo>
                <a:cubicBezTo>
                  <a:pt x="7418895" y="2388872"/>
                  <a:pt x="7416643" y="2388473"/>
                  <a:pt x="7416279" y="2390532"/>
                </a:cubicBezTo>
                <a:cubicBezTo>
                  <a:pt x="7416279" y="2390532"/>
                  <a:pt x="7415915" y="2392591"/>
                  <a:pt x="7417804" y="2395048"/>
                </a:cubicBezTo>
                <a:cubicBezTo>
                  <a:pt x="7420057" y="2395446"/>
                  <a:pt x="7420421" y="2393388"/>
                  <a:pt x="7425290" y="2392125"/>
                </a:cubicBezTo>
                <a:cubicBezTo>
                  <a:pt x="7421149" y="2389270"/>
                  <a:pt x="7421149" y="2389270"/>
                  <a:pt x="7418895" y="2388872"/>
                </a:cubicBezTo>
                <a:close/>
                <a:moveTo>
                  <a:pt x="8497627" y="2377168"/>
                </a:moveTo>
                <a:cubicBezTo>
                  <a:pt x="8504542" y="2377162"/>
                  <a:pt x="8512725" y="2377653"/>
                  <a:pt x="8521233" y="2378610"/>
                </a:cubicBezTo>
                <a:cubicBezTo>
                  <a:pt x="8538248" y="2380526"/>
                  <a:pt x="8556560" y="2384309"/>
                  <a:pt x="8568619" y="2389715"/>
                </a:cubicBezTo>
                <a:cubicBezTo>
                  <a:pt x="8539777" y="2393352"/>
                  <a:pt x="8510328" y="2388147"/>
                  <a:pt x="8481628" y="2378708"/>
                </a:cubicBezTo>
                <a:cubicBezTo>
                  <a:pt x="8485064" y="2377677"/>
                  <a:pt x="8490711" y="2377174"/>
                  <a:pt x="8497627" y="2377168"/>
                </a:cubicBezTo>
                <a:close/>
                <a:moveTo>
                  <a:pt x="8429164" y="2367616"/>
                </a:moveTo>
                <a:cubicBezTo>
                  <a:pt x="8440080" y="2367543"/>
                  <a:pt x="8448540" y="2369038"/>
                  <a:pt x="8459456" y="2368966"/>
                </a:cubicBezTo>
                <a:cubicBezTo>
                  <a:pt x="8448596" y="2381059"/>
                  <a:pt x="8438708" y="2375308"/>
                  <a:pt x="8429164" y="2367616"/>
                </a:cubicBezTo>
                <a:close/>
                <a:moveTo>
                  <a:pt x="7355498" y="2306333"/>
                </a:moveTo>
                <a:cubicBezTo>
                  <a:pt x="7361934" y="2307471"/>
                  <a:pt x="7365861" y="2310288"/>
                  <a:pt x="7374443" y="2311805"/>
                </a:cubicBezTo>
                <a:cubicBezTo>
                  <a:pt x="7367279" y="2314785"/>
                  <a:pt x="7362624" y="2316085"/>
                  <a:pt x="7357606" y="2319444"/>
                </a:cubicBezTo>
                <a:cubicBezTo>
                  <a:pt x="7356188" y="2314948"/>
                  <a:pt x="7356916" y="2310830"/>
                  <a:pt x="7355498" y="2306333"/>
                </a:cubicBezTo>
                <a:close/>
                <a:moveTo>
                  <a:pt x="7317732" y="2302206"/>
                </a:moveTo>
                <a:cubicBezTo>
                  <a:pt x="7317732" y="2302206"/>
                  <a:pt x="7319299" y="2304606"/>
                  <a:pt x="7321230" y="2304947"/>
                </a:cubicBezTo>
                <a:cubicBezTo>
                  <a:pt x="7318935" y="2306665"/>
                  <a:pt x="7318572" y="2308724"/>
                  <a:pt x="7316640" y="2308383"/>
                </a:cubicBezTo>
                <a:cubicBezTo>
                  <a:pt x="7316640" y="2308383"/>
                  <a:pt x="7315074" y="2305983"/>
                  <a:pt x="7315074" y="2305983"/>
                </a:cubicBezTo>
                <a:cubicBezTo>
                  <a:pt x="7313507" y="2303582"/>
                  <a:pt x="7315802" y="2301865"/>
                  <a:pt x="7317732" y="2302206"/>
                </a:cubicBezTo>
                <a:close/>
                <a:moveTo>
                  <a:pt x="7173010" y="2294886"/>
                </a:moveTo>
                <a:cubicBezTo>
                  <a:pt x="7180344" y="2302551"/>
                  <a:pt x="7186299" y="2305727"/>
                  <a:pt x="7195452" y="2303099"/>
                </a:cubicBezTo>
                <a:cubicBezTo>
                  <a:pt x="7193021" y="2298423"/>
                  <a:pt x="7190134" y="2296321"/>
                  <a:pt x="7186493" y="2295412"/>
                </a:cubicBezTo>
                <a:cubicBezTo>
                  <a:pt x="7182853" y="2294503"/>
                  <a:pt x="7178458" y="2294788"/>
                  <a:pt x="7173010" y="2294886"/>
                </a:cubicBezTo>
                <a:close/>
                <a:moveTo>
                  <a:pt x="7739434" y="2274512"/>
                </a:moveTo>
                <a:cubicBezTo>
                  <a:pt x="7751701" y="2276680"/>
                  <a:pt x="7762305" y="2276325"/>
                  <a:pt x="7772527" y="2278132"/>
                </a:cubicBezTo>
                <a:cubicBezTo>
                  <a:pt x="7774572" y="2278493"/>
                  <a:pt x="7774190" y="2280655"/>
                  <a:pt x="7774190" y="2280655"/>
                </a:cubicBezTo>
                <a:cubicBezTo>
                  <a:pt x="7761541" y="2280649"/>
                  <a:pt x="7750936" y="2281004"/>
                  <a:pt x="7740332" y="2281359"/>
                </a:cubicBezTo>
                <a:cubicBezTo>
                  <a:pt x="7740714" y="2279197"/>
                  <a:pt x="7739052" y="2276674"/>
                  <a:pt x="7739434" y="2274512"/>
                </a:cubicBezTo>
                <a:close/>
                <a:moveTo>
                  <a:pt x="6720642" y="2126034"/>
                </a:moveTo>
                <a:cubicBezTo>
                  <a:pt x="6714908" y="2123694"/>
                  <a:pt x="6706767" y="2124378"/>
                  <a:pt x="6695487" y="2127693"/>
                </a:cubicBezTo>
                <a:cubicBezTo>
                  <a:pt x="6707567" y="2131951"/>
                  <a:pt x="6719646" y="2136208"/>
                  <a:pt x="6731361" y="2142525"/>
                </a:cubicBezTo>
                <a:cubicBezTo>
                  <a:pt x="6729706" y="2133740"/>
                  <a:pt x="6726377" y="2128375"/>
                  <a:pt x="6720642" y="2126034"/>
                </a:cubicBezTo>
                <a:close/>
                <a:moveTo>
                  <a:pt x="6666525" y="2116799"/>
                </a:moveTo>
                <a:cubicBezTo>
                  <a:pt x="6661668" y="2115685"/>
                  <a:pt x="6657224" y="2115410"/>
                  <a:pt x="6653083" y="2119773"/>
                </a:cubicBezTo>
                <a:cubicBezTo>
                  <a:pt x="6666934" y="2130374"/>
                  <a:pt x="6673119" y="2133505"/>
                  <a:pt x="6678175" y="2130322"/>
                </a:cubicBezTo>
                <a:cubicBezTo>
                  <a:pt x="6680703" y="2128731"/>
                  <a:pt x="6681402" y="2124778"/>
                  <a:pt x="6682450" y="2118849"/>
                </a:cubicBezTo>
                <a:cubicBezTo>
                  <a:pt x="6676654" y="2119863"/>
                  <a:pt x="6671383" y="2117912"/>
                  <a:pt x="6666525" y="2116799"/>
                </a:cubicBezTo>
                <a:close/>
                <a:moveTo>
                  <a:pt x="7761913" y="2106019"/>
                </a:moveTo>
                <a:cubicBezTo>
                  <a:pt x="7768088" y="2107383"/>
                  <a:pt x="7773935" y="2110601"/>
                  <a:pt x="7779595" y="2114876"/>
                </a:cubicBezTo>
                <a:cubicBezTo>
                  <a:pt x="7773373" y="2113777"/>
                  <a:pt x="7767152" y="2112677"/>
                  <a:pt x="7760930" y="2111578"/>
                </a:cubicBezTo>
                <a:cubicBezTo>
                  <a:pt x="7754709" y="2110478"/>
                  <a:pt x="7747364" y="2115731"/>
                  <a:pt x="7742266" y="2108279"/>
                </a:cubicBezTo>
                <a:cubicBezTo>
                  <a:pt x="7749236" y="2105143"/>
                  <a:pt x="7755738" y="2104655"/>
                  <a:pt x="7761913" y="2106019"/>
                </a:cubicBezTo>
                <a:close/>
                <a:moveTo>
                  <a:pt x="9020635" y="2077848"/>
                </a:moveTo>
                <a:cubicBezTo>
                  <a:pt x="9033184" y="2080066"/>
                  <a:pt x="9043992" y="2079938"/>
                  <a:pt x="9054450" y="2081786"/>
                </a:cubicBezTo>
                <a:cubicBezTo>
                  <a:pt x="9042245" y="2089820"/>
                  <a:pt x="9031787" y="2087971"/>
                  <a:pt x="9020635" y="2077848"/>
                </a:cubicBezTo>
                <a:close/>
                <a:moveTo>
                  <a:pt x="8931486" y="2061647"/>
                </a:moveTo>
                <a:cubicBezTo>
                  <a:pt x="8934866" y="2062244"/>
                  <a:pt x="8938750" y="2064523"/>
                  <a:pt x="8946523" y="2069081"/>
                </a:cubicBezTo>
                <a:cubicBezTo>
                  <a:pt x="8936125" y="2067243"/>
                  <a:pt x="8929887" y="2066141"/>
                  <a:pt x="8919490" y="2064303"/>
                </a:cubicBezTo>
                <a:cubicBezTo>
                  <a:pt x="8925234" y="2062134"/>
                  <a:pt x="8928106" y="2061049"/>
                  <a:pt x="8931486" y="2061647"/>
                </a:cubicBezTo>
                <a:close/>
                <a:moveTo>
                  <a:pt x="8891009" y="2054683"/>
                </a:moveTo>
                <a:cubicBezTo>
                  <a:pt x="8898528" y="2055503"/>
                  <a:pt x="8906232" y="2058393"/>
                  <a:pt x="8912967" y="2063659"/>
                </a:cubicBezTo>
                <a:cubicBezTo>
                  <a:pt x="8900224" y="2061407"/>
                  <a:pt x="8885007" y="2060756"/>
                  <a:pt x="8870139" y="2058128"/>
                </a:cubicBezTo>
                <a:cubicBezTo>
                  <a:pt x="8876147" y="2055114"/>
                  <a:pt x="8883488" y="2053863"/>
                  <a:pt x="8891009" y="2054683"/>
                </a:cubicBezTo>
                <a:close/>
                <a:moveTo>
                  <a:pt x="8823604" y="2043535"/>
                </a:moveTo>
                <a:cubicBezTo>
                  <a:pt x="8829456" y="2046480"/>
                  <a:pt x="8837693" y="2047935"/>
                  <a:pt x="8843872" y="2049028"/>
                </a:cubicBezTo>
                <a:cubicBezTo>
                  <a:pt x="8843545" y="2050881"/>
                  <a:pt x="8843217" y="2052734"/>
                  <a:pt x="8842890" y="2054587"/>
                </a:cubicBezTo>
                <a:cubicBezTo>
                  <a:pt x="8837038" y="2051642"/>
                  <a:pt x="8828801" y="2050186"/>
                  <a:pt x="8822621" y="2049094"/>
                </a:cubicBezTo>
                <a:cubicBezTo>
                  <a:pt x="8822949" y="2047241"/>
                  <a:pt x="8823276" y="2045388"/>
                  <a:pt x="8823604" y="2043535"/>
                </a:cubicBezTo>
                <a:close/>
                <a:moveTo>
                  <a:pt x="8718053" y="2024880"/>
                </a:moveTo>
                <a:cubicBezTo>
                  <a:pt x="8732641" y="2027458"/>
                  <a:pt x="8747229" y="2030037"/>
                  <a:pt x="8761818" y="2032615"/>
                </a:cubicBezTo>
                <a:cubicBezTo>
                  <a:pt x="8746247" y="2035595"/>
                  <a:pt x="8731332" y="2034870"/>
                  <a:pt x="8717070" y="2030439"/>
                </a:cubicBezTo>
                <a:cubicBezTo>
                  <a:pt x="8717398" y="2028586"/>
                  <a:pt x="8717725" y="2026733"/>
                  <a:pt x="8718053" y="2024880"/>
                </a:cubicBezTo>
                <a:close/>
                <a:moveTo>
                  <a:pt x="8669524" y="2015348"/>
                </a:moveTo>
                <a:cubicBezTo>
                  <a:pt x="8682417" y="2017149"/>
                  <a:pt x="8695768" y="2020942"/>
                  <a:pt x="8704526" y="2026312"/>
                </a:cubicBezTo>
                <a:cubicBezTo>
                  <a:pt x="8704199" y="2028164"/>
                  <a:pt x="8703871" y="2030017"/>
                  <a:pt x="8703871" y="2030017"/>
                </a:cubicBezTo>
                <a:cubicBezTo>
                  <a:pt x="8680862" y="2025950"/>
                  <a:pt x="8660273" y="2020401"/>
                  <a:pt x="8637264" y="2016334"/>
                </a:cubicBezTo>
                <a:cubicBezTo>
                  <a:pt x="8644194" y="2013737"/>
                  <a:pt x="8656631" y="2013547"/>
                  <a:pt x="8669524" y="2015348"/>
                </a:cubicBezTo>
                <a:close/>
                <a:moveTo>
                  <a:pt x="7379398" y="2010333"/>
                </a:moveTo>
                <a:cubicBezTo>
                  <a:pt x="7378649" y="2009644"/>
                  <a:pt x="7378085" y="2009544"/>
                  <a:pt x="7377894" y="2010625"/>
                </a:cubicBezTo>
                <a:cubicBezTo>
                  <a:pt x="7375641" y="2010226"/>
                  <a:pt x="7375259" y="2012389"/>
                  <a:pt x="7372624" y="2014152"/>
                </a:cubicBezTo>
                <a:cubicBezTo>
                  <a:pt x="7374877" y="2014550"/>
                  <a:pt x="7376748" y="2017110"/>
                  <a:pt x="7376748" y="2017110"/>
                </a:cubicBezTo>
                <a:cubicBezTo>
                  <a:pt x="7379383" y="2015347"/>
                  <a:pt x="7382017" y="2013583"/>
                  <a:pt x="7382017" y="2013583"/>
                </a:cubicBezTo>
                <a:cubicBezTo>
                  <a:pt x="7381082" y="2012303"/>
                  <a:pt x="7380147" y="2011023"/>
                  <a:pt x="7379398" y="2010333"/>
                </a:cubicBezTo>
                <a:close/>
                <a:moveTo>
                  <a:pt x="8382021" y="1875367"/>
                </a:moveTo>
                <a:lnTo>
                  <a:pt x="8395942" y="1879633"/>
                </a:lnTo>
                <a:cubicBezTo>
                  <a:pt x="8391394" y="1880952"/>
                  <a:pt x="8389121" y="1881612"/>
                  <a:pt x="8387336" y="1881032"/>
                </a:cubicBezTo>
                <a:close/>
                <a:moveTo>
                  <a:pt x="8381838" y="1875172"/>
                </a:moveTo>
                <a:lnTo>
                  <a:pt x="8382326" y="1875334"/>
                </a:lnTo>
                <a:lnTo>
                  <a:pt x="8381923" y="1875262"/>
                </a:lnTo>
                <a:close/>
                <a:moveTo>
                  <a:pt x="8381348" y="1875161"/>
                </a:moveTo>
                <a:lnTo>
                  <a:pt x="8381923" y="1875262"/>
                </a:lnTo>
                <a:lnTo>
                  <a:pt x="8382021" y="1875367"/>
                </a:lnTo>
                <a:close/>
                <a:moveTo>
                  <a:pt x="8380439" y="1874882"/>
                </a:moveTo>
                <a:lnTo>
                  <a:pt x="8381348" y="1875161"/>
                </a:lnTo>
                <a:lnTo>
                  <a:pt x="8380223" y="1874962"/>
                </a:lnTo>
                <a:close/>
                <a:moveTo>
                  <a:pt x="8380838" y="1874840"/>
                </a:moveTo>
                <a:lnTo>
                  <a:pt x="8381664" y="1874986"/>
                </a:lnTo>
                <a:lnTo>
                  <a:pt x="8381838" y="1875172"/>
                </a:lnTo>
                <a:close/>
                <a:moveTo>
                  <a:pt x="8380687" y="1874791"/>
                </a:moveTo>
                <a:lnTo>
                  <a:pt x="8380838" y="1874840"/>
                </a:lnTo>
                <a:lnTo>
                  <a:pt x="8380645" y="1874806"/>
                </a:lnTo>
                <a:close/>
                <a:moveTo>
                  <a:pt x="8379572" y="1874616"/>
                </a:moveTo>
                <a:lnTo>
                  <a:pt x="8380645" y="1874806"/>
                </a:lnTo>
                <a:lnTo>
                  <a:pt x="8380439" y="1874882"/>
                </a:lnTo>
                <a:close/>
                <a:moveTo>
                  <a:pt x="8823689" y="1870311"/>
                </a:moveTo>
                <a:cubicBezTo>
                  <a:pt x="8836132" y="1872509"/>
                  <a:pt x="8848575" y="1874709"/>
                  <a:pt x="8861018" y="1876908"/>
                </a:cubicBezTo>
                <a:cubicBezTo>
                  <a:pt x="8847047" y="1883356"/>
                  <a:pt x="8835368" y="1876833"/>
                  <a:pt x="8822925" y="1874634"/>
                </a:cubicBezTo>
                <a:cubicBezTo>
                  <a:pt x="8823307" y="1872472"/>
                  <a:pt x="8823307" y="1872472"/>
                  <a:pt x="8823689" y="1870311"/>
                </a:cubicBezTo>
                <a:close/>
                <a:moveTo>
                  <a:pt x="8785509" y="1861015"/>
                </a:moveTo>
                <a:cubicBezTo>
                  <a:pt x="8794091" y="1862532"/>
                  <a:pt x="8802672" y="1864048"/>
                  <a:pt x="8811254" y="1865565"/>
                </a:cubicBezTo>
                <a:cubicBezTo>
                  <a:pt x="8798999" y="1872316"/>
                  <a:pt x="8798999" y="1872316"/>
                  <a:pt x="8785509" y="1861015"/>
                </a:cubicBezTo>
                <a:close/>
                <a:moveTo>
                  <a:pt x="8730668" y="1855197"/>
                </a:moveTo>
                <a:cubicBezTo>
                  <a:pt x="8732483" y="1855252"/>
                  <a:pt x="8734324" y="1856639"/>
                  <a:pt x="8738006" y="1859413"/>
                </a:cubicBezTo>
                <a:cubicBezTo>
                  <a:pt x="8733960" y="1858699"/>
                  <a:pt x="8729914" y="1857983"/>
                  <a:pt x="8723482" y="1858970"/>
                </a:cubicBezTo>
                <a:cubicBezTo>
                  <a:pt x="8727062" y="1856418"/>
                  <a:pt x="8728851" y="1855142"/>
                  <a:pt x="8730668" y="1855197"/>
                </a:cubicBezTo>
                <a:close/>
                <a:moveTo>
                  <a:pt x="8069936" y="1826262"/>
                </a:moveTo>
                <a:cubicBezTo>
                  <a:pt x="8062990" y="1827263"/>
                  <a:pt x="8056424" y="1826103"/>
                  <a:pt x="8049478" y="1827105"/>
                </a:cubicBezTo>
                <a:cubicBezTo>
                  <a:pt x="8049096" y="1829267"/>
                  <a:pt x="8050902" y="1831815"/>
                  <a:pt x="8050902" y="1831815"/>
                </a:cubicBezTo>
                <a:cubicBezTo>
                  <a:pt x="8057467" y="1832975"/>
                  <a:pt x="8064414" y="1831974"/>
                  <a:pt x="8070979" y="1833134"/>
                </a:cubicBezTo>
                <a:cubicBezTo>
                  <a:pt x="8071361" y="1830973"/>
                  <a:pt x="8069554" y="1828424"/>
                  <a:pt x="8069936" y="1826262"/>
                </a:cubicBezTo>
                <a:close/>
                <a:moveTo>
                  <a:pt x="7586135" y="1753495"/>
                </a:moveTo>
                <a:cubicBezTo>
                  <a:pt x="7583565" y="1755164"/>
                  <a:pt x="7583565" y="1755164"/>
                  <a:pt x="7578424" y="1758502"/>
                </a:cubicBezTo>
                <a:cubicBezTo>
                  <a:pt x="7582837" y="1759281"/>
                  <a:pt x="7585044" y="1759672"/>
                  <a:pt x="7587250" y="1760062"/>
                </a:cubicBezTo>
                <a:cubicBezTo>
                  <a:pt x="7587250" y="1760062"/>
                  <a:pt x="7589821" y="1758392"/>
                  <a:pt x="7594598" y="1757114"/>
                </a:cubicBezTo>
                <a:cubicBezTo>
                  <a:pt x="7590548" y="1754275"/>
                  <a:pt x="7588342" y="1753885"/>
                  <a:pt x="7586135" y="1753495"/>
                </a:cubicBezTo>
                <a:close/>
                <a:moveTo>
                  <a:pt x="8294483" y="1687613"/>
                </a:moveTo>
                <a:cubicBezTo>
                  <a:pt x="8294119" y="1689672"/>
                  <a:pt x="8294119" y="1689672"/>
                  <a:pt x="8293755" y="1691731"/>
                </a:cubicBezTo>
                <a:cubicBezTo>
                  <a:pt x="8289121" y="1690912"/>
                  <a:pt x="8286440" y="1692561"/>
                  <a:pt x="8281806" y="1691742"/>
                </a:cubicBezTo>
                <a:cubicBezTo>
                  <a:pt x="8281806" y="1691742"/>
                  <a:pt x="8282169" y="1689683"/>
                  <a:pt x="8282533" y="1687624"/>
                </a:cubicBezTo>
                <a:cubicBezTo>
                  <a:pt x="8284851" y="1688034"/>
                  <a:pt x="8289485" y="1688853"/>
                  <a:pt x="8294483" y="1687613"/>
                </a:cubicBezTo>
                <a:close/>
                <a:moveTo>
                  <a:pt x="8622074" y="1674176"/>
                </a:moveTo>
                <a:cubicBezTo>
                  <a:pt x="8608902" y="1687007"/>
                  <a:pt x="8597215" y="1691438"/>
                  <a:pt x="8583525" y="1682522"/>
                </a:cubicBezTo>
                <a:cubicBezTo>
                  <a:pt x="8577552" y="1679301"/>
                  <a:pt x="8568723" y="1679906"/>
                  <a:pt x="8560635" y="1676311"/>
                </a:cubicBezTo>
                <a:cubicBezTo>
                  <a:pt x="8580409" y="1675474"/>
                  <a:pt x="8600184" y="1674639"/>
                  <a:pt x="8622074" y="1674176"/>
                </a:cubicBezTo>
                <a:close/>
                <a:moveTo>
                  <a:pt x="8193193" y="1607293"/>
                </a:moveTo>
                <a:cubicBezTo>
                  <a:pt x="8197238" y="1608008"/>
                  <a:pt x="8201284" y="1608724"/>
                  <a:pt x="8207352" y="1609796"/>
                </a:cubicBezTo>
                <a:cubicBezTo>
                  <a:pt x="8207352" y="1609796"/>
                  <a:pt x="8207025" y="1611650"/>
                  <a:pt x="8206697" y="1613502"/>
                </a:cubicBezTo>
                <a:cubicBezTo>
                  <a:pt x="8202652" y="1612787"/>
                  <a:pt x="8196583" y="1611714"/>
                  <a:pt x="8192538" y="1611000"/>
                </a:cubicBezTo>
                <a:cubicBezTo>
                  <a:pt x="8192865" y="1609147"/>
                  <a:pt x="8192865" y="1609147"/>
                  <a:pt x="8193193" y="1607293"/>
                </a:cubicBezTo>
                <a:close/>
                <a:moveTo>
                  <a:pt x="8159917" y="1599502"/>
                </a:moveTo>
                <a:cubicBezTo>
                  <a:pt x="8164245" y="1600798"/>
                  <a:pt x="8168468" y="1604198"/>
                  <a:pt x="8172939" y="1609234"/>
                </a:cubicBezTo>
                <a:cubicBezTo>
                  <a:pt x="8164257" y="1609823"/>
                  <a:pt x="8157292" y="1612838"/>
                  <a:pt x="8150690" y="1613794"/>
                </a:cubicBezTo>
                <a:cubicBezTo>
                  <a:pt x="8149338" y="1609309"/>
                  <a:pt x="8147622" y="1606883"/>
                  <a:pt x="8146271" y="1602398"/>
                </a:cubicBezTo>
                <a:cubicBezTo>
                  <a:pt x="8151157" y="1599015"/>
                  <a:pt x="8155589" y="1598207"/>
                  <a:pt x="8159917" y="1599502"/>
                </a:cubicBezTo>
                <a:close/>
                <a:moveTo>
                  <a:pt x="8930538" y="1596216"/>
                </a:moveTo>
                <a:cubicBezTo>
                  <a:pt x="8936974" y="1597353"/>
                  <a:pt x="8943410" y="1598491"/>
                  <a:pt x="8949846" y="1599628"/>
                </a:cubicBezTo>
                <a:cubicBezTo>
                  <a:pt x="8949627" y="1600864"/>
                  <a:pt x="8949627" y="1600864"/>
                  <a:pt x="8949627" y="1600864"/>
                </a:cubicBezTo>
                <a:cubicBezTo>
                  <a:pt x="8943192" y="1599726"/>
                  <a:pt x="8936756" y="1598589"/>
                  <a:pt x="8930319" y="1597451"/>
                </a:cubicBezTo>
                <a:cubicBezTo>
                  <a:pt x="8930319" y="1597451"/>
                  <a:pt x="8930319" y="1597451"/>
                  <a:pt x="8930538" y="1596216"/>
                </a:cubicBezTo>
                <a:close/>
                <a:moveTo>
                  <a:pt x="7216333" y="1411354"/>
                </a:moveTo>
                <a:cubicBezTo>
                  <a:pt x="7235312" y="1414709"/>
                  <a:pt x="7252183" y="1417690"/>
                  <a:pt x="7269053" y="1420672"/>
                </a:cubicBezTo>
                <a:cubicBezTo>
                  <a:pt x="7277489" y="1422163"/>
                  <a:pt x="7286267" y="1421713"/>
                  <a:pt x="7294703" y="1423204"/>
                </a:cubicBezTo>
                <a:cubicBezTo>
                  <a:pt x="7299092" y="1422978"/>
                  <a:pt x="7302954" y="1422660"/>
                  <a:pt x="7306295" y="1423751"/>
                </a:cubicBezTo>
                <a:cubicBezTo>
                  <a:pt x="7309637" y="1424842"/>
                  <a:pt x="7312456" y="1427342"/>
                  <a:pt x="7314762" y="1432754"/>
                </a:cubicBezTo>
                <a:cubicBezTo>
                  <a:pt x="7304218" y="1430891"/>
                  <a:pt x="7293330" y="1430969"/>
                  <a:pt x="7282786" y="1429105"/>
                </a:cubicBezTo>
                <a:cubicBezTo>
                  <a:pt x="7270133" y="1426869"/>
                  <a:pt x="7257480" y="1424632"/>
                  <a:pt x="7244484" y="1424337"/>
                </a:cubicBezTo>
                <a:cubicBezTo>
                  <a:pt x="7233940" y="1422473"/>
                  <a:pt x="7225505" y="1420983"/>
                  <a:pt x="7216333" y="1411354"/>
                </a:cubicBezTo>
                <a:close/>
                <a:moveTo>
                  <a:pt x="8259083" y="1392199"/>
                </a:moveTo>
                <a:cubicBezTo>
                  <a:pt x="8265031" y="1395160"/>
                  <a:pt x="8270978" y="1398123"/>
                  <a:pt x="8274835" y="1400715"/>
                </a:cubicBezTo>
                <a:cubicBezTo>
                  <a:pt x="8274835" y="1400715"/>
                  <a:pt x="8274507" y="1402568"/>
                  <a:pt x="8274507" y="1402568"/>
                </a:cubicBezTo>
                <a:cubicBezTo>
                  <a:pt x="8268560" y="1399606"/>
                  <a:pt x="8262284" y="1398497"/>
                  <a:pt x="8258428" y="1395905"/>
                </a:cubicBezTo>
                <a:cubicBezTo>
                  <a:pt x="8258756" y="1394051"/>
                  <a:pt x="8258756" y="1394051"/>
                  <a:pt x="8259083" y="1392199"/>
                </a:cubicBezTo>
                <a:close/>
                <a:moveTo>
                  <a:pt x="7089735" y="1390227"/>
                </a:moveTo>
                <a:lnTo>
                  <a:pt x="7089949" y="1390402"/>
                </a:lnTo>
                <a:lnTo>
                  <a:pt x="7089797" y="1391265"/>
                </a:lnTo>
                <a:lnTo>
                  <a:pt x="7089347" y="1391038"/>
                </a:lnTo>
                <a:close/>
                <a:moveTo>
                  <a:pt x="8229187" y="1388614"/>
                </a:moveTo>
                <a:cubicBezTo>
                  <a:pt x="8235753" y="1388075"/>
                  <a:pt x="8239937" y="1388815"/>
                  <a:pt x="8244120" y="1389554"/>
                </a:cubicBezTo>
                <a:cubicBezTo>
                  <a:pt x="8244120" y="1389554"/>
                  <a:pt x="8243829" y="1391201"/>
                  <a:pt x="8245629" y="1393218"/>
                </a:cubicBezTo>
                <a:cubicBezTo>
                  <a:pt x="8239355" y="1392109"/>
                  <a:pt x="8234879" y="1393016"/>
                  <a:pt x="8230696" y="1392277"/>
                </a:cubicBezTo>
                <a:cubicBezTo>
                  <a:pt x="8230987" y="1390630"/>
                  <a:pt x="8230987" y="1390630"/>
                  <a:pt x="8229187" y="1388614"/>
                </a:cubicBezTo>
                <a:close/>
                <a:moveTo>
                  <a:pt x="7083945" y="1388320"/>
                </a:moveTo>
                <a:lnTo>
                  <a:pt x="7089347" y="1391038"/>
                </a:lnTo>
                <a:lnTo>
                  <a:pt x="7086755" y="1396459"/>
                </a:lnTo>
                <a:cubicBezTo>
                  <a:pt x="7082636" y="1395731"/>
                  <a:pt x="7080903" y="1393515"/>
                  <a:pt x="7078844" y="1393151"/>
                </a:cubicBezTo>
                <a:cubicBezTo>
                  <a:pt x="7079172" y="1391298"/>
                  <a:pt x="7081558" y="1389809"/>
                  <a:pt x="7083945" y="1388320"/>
                </a:cubicBezTo>
                <a:close/>
                <a:moveTo>
                  <a:pt x="7029633" y="1376173"/>
                </a:moveTo>
                <a:cubicBezTo>
                  <a:pt x="7029283" y="1378150"/>
                  <a:pt x="7028934" y="1380126"/>
                  <a:pt x="7026789" y="1379747"/>
                </a:cubicBezTo>
                <a:cubicBezTo>
                  <a:pt x="7030730" y="1382482"/>
                  <a:pt x="7032526" y="1384837"/>
                  <a:pt x="7036468" y="1387572"/>
                </a:cubicBezTo>
                <a:cubicBezTo>
                  <a:pt x="7036468" y="1387572"/>
                  <a:pt x="7038962" y="1385975"/>
                  <a:pt x="7038962" y="1385975"/>
                </a:cubicBezTo>
                <a:cubicBezTo>
                  <a:pt x="7035020" y="1383240"/>
                  <a:pt x="7033225" y="1380884"/>
                  <a:pt x="7029633" y="1376173"/>
                </a:cubicBezTo>
                <a:close/>
                <a:moveTo>
                  <a:pt x="8103952" y="1364781"/>
                </a:moveTo>
                <a:cubicBezTo>
                  <a:pt x="8141504" y="1371418"/>
                  <a:pt x="8179055" y="1378055"/>
                  <a:pt x="8214519" y="1384323"/>
                </a:cubicBezTo>
                <a:cubicBezTo>
                  <a:pt x="8216278" y="1386545"/>
                  <a:pt x="8216278" y="1386545"/>
                  <a:pt x="8215950" y="1388397"/>
                </a:cubicBezTo>
                <a:cubicBezTo>
                  <a:pt x="8203106" y="1388038"/>
                  <a:pt x="8191693" y="1391753"/>
                  <a:pt x="8179831" y="1385836"/>
                </a:cubicBezTo>
                <a:cubicBezTo>
                  <a:pt x="8173900" y="1382876"/>
                  <a:pt x="8167642" y="1381770"/>
                  <a:pt x="8161055" y="1382517"/>
                </a:cubicBezTo>
                <a:cubicBezTo>
                  <a:pt x="8137780" y="1380314"/>
                  <a:pt x="8117246" y="1374775"/>
                  <a:pt x="8096384" y="1371088"/>
                </a:cubicBezTo>
                <a:cubicBezTo>
                  <a:pt x="8096712" y="1369234"/>
                  <a:pt x="8094626" y="1368865"/>
                  <a:pt x="8094953" y="1367013"/>
                </a:cubicBezTo>
                <a:cubicBezTo>
                  <a:pt x="8099453" y="1365898"/>
                  <a:pt x="8101867" y="1364413"/>
                  <a:pt x="8103952" y="1364781"/>
                </a:cubicBezTo>
                <a:close/>
                <a:moveTo>
                  <a:pt x="8069209" y="1362463"/>
                </a:moveTo>
                <a:cubicBezTo>
                  <a:pt x="8073500" y="1363221"/>
                  <a:pt x="8077790" y="1363979"/>
                  <a:pt x="8082081" y="1364738"/>
                </a:cubicBezTo>
                <a:cubicBezTo>
                  <a:pt x="8081754" y="1366591"/>
                  <a:pt x="8081426" y="1368444"/>
                  <a:pt x="8081426" y="1368444"/>
                </a:cubicBezTo>
                <a:cubicBezTo>
                  <a:pt x="8077135" y="1367686"/>
                  <a:pt x="8072845" y="1366927"/>
                  <a:pt x="8068554" y="1366169"/>
                </a:cubicBezTo>
                <a:cubicBezTo>
                  <a:pt x="8068882" y="1364316"/>
                  <a:pt x="8069209" y="1362463"/>
                  <a:pt x="8069209" y="1362463"/>
                </a:cubicBezTo>
                <a:close/>
                <a:moveTo>
                  <a:pt x="9835545" y="1347267"/>
                </a:moveTo>
                <a:cubicBezTo>
                  <a:pt x="9849907" y="1352034"/>
                  <a:pt x="9864651" y="1354640"/>
                  <a:pt x="9879014" y="1359409"/>
                </a:cubicBezTo>
                <a:cubicBezTo>
                  <a:pt x="9878632" y="1361570"/>
                  <a:pt x="9878632" y="1361570"/>
                  <a:pt x="9878250" y="1363732"/>
                </a:cubicBezTo>
                <a:cubicBezTo>
                  <a:pt x="9863887" y="1358964"/>
                  <a:pt x="9847036" y="1355986"/>
                  <a:pt x="9832674" y="1351219"/>
                </a:cubicBezTo>
                <a:cubicBezTo>
                  <a:pt x="9835163" y="1349429"/>
                  <a:pt x="9835545" y="1347267"/>
                  <a:pt x="9835545" y="1347267"/>
                </a:cubicBezTo>
                <a:close/>
                <a:moveTo>
                  <a:pt x="7556042" y="1344375"/>
                </a:moveTo>
                <a:cubicBezTo>
                  <a:pt x="7558294" y="1344773"/>
                  <a:pt x="7562800" y="1345569"/>
                  <a:pt x="7565052" y="1345967"/>
                </a:cubicBezTo>
                <a:cubicBezTo>
                  <a:pt x="7565052" y="1345967"/>
                  <a:pt x="7564616" y="1348438"/>
                  <a:pt x="7564616" y="1348438"/>
                </a:cubicBezTo>
                <a:cubicBezTo>
                  <a:pt x="7562363" y="1348040"/>
                  <a:pt x="7557857" y="1347243"/>
                  <a:pt x="7555605" y="1346845"/>
                </a:cubicBezTo>
                <a:cubicBezTo>
                  <a:pt x="7555605" y="1346845"/>
                  <a:pt x="7556042" y="1344375"/>
                  <a:pt x="7556042" y="1344375"/>
                </a:cubicBezTo>
                <a:close/>
                <a:moveTo>
                  <a:pt x="7371962" y="1319405"/>
                </a:moveTo>
                <a:cubicBezTo>
                  <a:pt x="7368398" y="1318536"/>
                  <a:pt x="7364630" y="1318825"/>
                  <a:pt x="7360559" y="1323838"/>
                </a:cubicBezTo>
                <a:cubicBezTo>
                  <a:pt x="7368797" y="1325294"/>
                  <a:pt x="7374975" y="1326386"/>
                  <a:pt x="7381154" y="1327478"/>
                </a:cubicBezTo>
                <a:cubicBezTo>
                  <a:pt x="7381482" y="1325625"/>
                  <a:pt x="7381809" y="1323773"/>
                  <a:pt x="7382137" y="1321919"/>
                </a:cubicBezTo>
                <a:cubicBezTo>
                  <a:pt x="7378884" y="1322300"/>
                  <a:pt x="7375525" y="1320273"/>
                  <a:pt x="7371962" y="1319405"/>
                </a:cubicBezTo>
                <a:close/>
                <a:moveTo>
                  <a:pt x="7486620" y="1319367"/>
                </a:moveTo>
                <a:cubicBezTo>
                  <a:pt x="7481712" y="1322685"/>
                  <a:pt x="7479258" y="1324344"/>
                  <a:pt x="7473991" y="1329692"/>
                </a:cubicBezTo>
                <a:cubicBezTo>
                  <a:pt x="7464590" y="1321752"/>
                  <a:pt x="7454471" y="1317871"/>
                  <a:pt x="7442559" y="1324137"/>
                </a:cubicBezTo>
                <a:cubicBezTo>
                  <a:pt x="7437650" y="1327455"/>
                  <a:pt x="7429269" y="1325973"/>
                  <a:pt x="7422982" y="1324862"/>
                </a:cubicBezTo>
                <a:cubicBezTo>
                  <a:pt x="7412146" y="1325040"/>
                  <a:pt x="7403764" y="1323558"/>
                  <a:pt x="7395024" y="1324106"/>
                </a:cubicBezTo>
                <a:cubicBezTo>
                  <a:pt x="7400593" y="1329276"/>
                  <a:pt x="7408258" y="1334816"/>
                  <a:pt x="7416639" y="1336297"/>
                </a:cubicBezTo>
                <a:cubicBezTo>
                  <a:pt x="7429212" y="1338519"/>
                  <a:pt x="7442861" y="1334654"/>
                  <a:pt x="7452979" y="1338535"/>
                </a:cubicBezTo>
                <a:cubicBezTo>
                  <a:pt x="7471121" y="1345926"/>
                  <a:pt x="7479201" y="1336891"/>
                  <a:pt x="7487639" y="1325825"/>
                </a:cubicBezTo>
                <a:cubicBezTo>
                  <a:pt x="7487639" y="1325825"/>
                  <a:pt x="7487998" y="1323796"/>
                  <a:pt x="7486620" y="1319367"/>
                </a:cubicBezTo>
                <a:close/>
                <a:moveTo>
                  <a:pt x="7344481" y="1317175"/>
                </a:moveTo>
                <a:cubicBezTo>
                  <a:pt x="7343753" y="1321292"/>
                  <a:pt x="7343389" y="1323351"/>
                  <a:pt x="7342298" y="1329527"/>
                </a:cubicBezTo>
                <a:cubicBezTo>
                  <a:pt x="7347070" y="1326125"/>
                  <a:pt x="7351480" y="1324781"/>
                  <a:pt x="7358276" y="1321736"/>
                </a:cubicBezTo>
                <a:cubicBezTo>
                  <a:pt x="7350549" y="1318247"/>
                  <a:pt x="7346504" y="1317532"/>
                  <a:pt x="7344481" y="1317175"/>
                </a:cubicBezTo>
                <a:close/>
                <a:moveTo>
                  <a:pt x="8065240" y="1224189"/>
                </a:moveTo>
                <a:cubicBezTo>
                  <a:pt x="8066936" y="1226612"/>
                  <a:pt x="8071055" y="1227340"/>
                  <a:pt x="8073114" y="1227704"/>
                </a:cubicBezTo>
                <a:cubicBezTo>
                  <a:pt x="8072750" y="1229762"/>
                  <a:pt x="8072750" y="1229762"/>
                  <a:pt x="8072386" y="1231821"/>
                </a:cubicBezTo>
                <a:cubicBezTo>
                  <a:pt x="8068632" y="1229034"/>
                  <a:pt x="8066572" y="1228670"/>
                  <a:pt x="8062453" y="1227942"/>
                </a:cubicBezTo>
                <a:cubicBezTo>
                  <a:pt x="8064876" y="1226248"/>
                  <a:pt x="8064876" y="1226248"/>
                  <a:pt x="8065240" y="1224189"/>
                </a:cubicBezTo>
                <a:close/>
                <a:moveTo>
                  <a:pt x="7387661" y="1193603"/>
                </a:moveTo>
                <a:cubicBezTo>
                  <a:pt x="7372388" y="1195089"/>
                  <a:pt x="7359194" y="1196944"/>
                  <a:pt x="7348439" y="1197135"/>
                </a:cubicBezTo>
                <a:cubicBezTo>
                  <a:pt x="7356039" y="1202664"/>
                  <a:pt x="7366436" y="1204501"/>
                  <a:pt x="7376474" y="1208368"/>
                </a:cubicBezTo>
                <a:cubicBezTo>
                  <a:pt x="7384433" y="1211868"/>
                  <a:pt x="7391674" y="1219425"/>
                  <a:pt x="7399274" y="1224954"/>
                </a:cubicBezTo>
                <a:cubicBezTo>
                  <a:pt x="7402143" y="1208720"/>
                  <a:pt x="7397340" y="1199499"/>
                  <a:pt x="7387661" y="1193603"/>
                </a:cubicBezTo>
                <a:close/>
                <a:moveTo>
                  <a:pt x="7287717" y="1132629"/>
                </a:moveTo>
                <a:cubicBezTo>
                  <a:pt x="7283513" y="1143898"/>
                  <a:pt x="7291751" y="1147355"/>
                  <a:pt x="7298188" y="1148492"/>
                </a:cubicBezTo>
                <a:cubicBezTo>
                  <a:pt x="7300333" y="1148872"/>
                  <a:pt x="7305309" y="1145748"/>
                  <a:pt x="7310287" y="1142624"/>
                </a:cubicBezTo>
                <a:cubicBezTo>
                  <a:pt x="7299903" y="1138787"/>
                  <a:pt x="7293810" y="1135708"/>
                  <a:pt x="7287717" y="1132629"/>
                </a:cubicBezTo>
                <a:close/>
                <a:moveTo>
                  <a:pt x="8001644" y="1128877"/>
                </a:moveTo>
                <a:cubicBezTo>
                  <a:pt x="8006278" y="1129696"/>
                  <a:pt x="8008595" y="1130105"/>
                  <a:pt x="8013230" y="1130924"/>
                </a:cubicBezTo>
                <a:cubicBezTo>
                  <a:pt x="8012793" y="1133395"/>
                  <a:pt x="8012793" y="1133395"/>
                  <a:pt x="8012356" y="1135865"/>
                </a:cubicBezTo>
                <a:cubicBezTo>
                  <a:pt x="8007722" y="1135046"/>
                  <a:pt x="8003088" y="1134227"/>
                  <a:pt x="8001207" y="1131347"/>
                </a:cubicBezTo>
                <a:cubicBezTo>
                  <a:pt x="8001207" y="1131347"/>
                  <a:pt x="8001644" y="1128877"/>
                  <a:pt x="8001644" y="1128877"/>
                </a:cubicBezTo>
                <a:close/>
                <a:moveTo>
                  <a:pt x="7908218" y="1046126"/>
                </a:moveTo>
                <a:cubicBezTo>
                  <a:pt x="7907836" y="1048288"/>
                  <a:pt x="7904755" y="1052202"/>
                  <a:pt x="7902055" y="1053954"/>
                </a:cubicBezTo>
                <a:cubicBezTo>
                  <a:pt x="7902055" y="1053954"/>
                  <a:pt x="7904373" y="1054364"/>
                  <a:pt x="7904373" y="1054364"/>
                </a:cubicBezTo>
                <a:cubicBezTo>
                  <a:pt x="7906689" y="1054773"/>
                  <a:pt x="7909389" y="1053021"/>
                  <a:pt x="7914405" y="1051679"/>
                </a:cubicBezTo>
                <a:cubicBezTo>
                  <a:pt x="7912087" y="1051269"/>
                  <a:pt x="7910153" y="1048697"/>
                  <a:pt x="7908218" y="1046126"/>
                </a:cubicBezTo>
                <a:close/>
                <a:moveTo>
                  <a:pt x="8322061" y="953246"/>
                </a:moveTo>
                <a:cubicBezTo>
                  <a:pt x="8326245" y="953986"/>
                  <a:pt x="8332520" y="955095"/>
                  <a:pt x="8337067" y="953775"/>
                </a:cubicBezTo>
                <a:cubicBezTo>
                  <a:pt x="8338795" y="956204"/>
                  <a:pt x="8338431" y="958263"/>
                  <a:pt x="8338067" y="960322"/>
                </a:cubicBezTo>
                <a:cubicBezTo>
                  <a:pt x="8331792" y="959213"/>
                  <a:pt x="8325517" y="958104"/>
                  <a:pt x="8321333" y="957364"/>
                </a:cubicBezTo>
                <a:cubicBezTo>
                  <a:pt x="8321697" y="955305"/>
                  <a:pt x="8322061" y="953246"/>
                  <a:pt x="8322061" y="953246"/>
                </a:cubicBezTo>
                <a:close/>
                <a:moveTo>
                  <a:pt x="7677882" y="647474"/>
                </a:moveTo>
                <a:cubicBezTo>
                  <a:pt x="7694099" y="652378"/>
                  <a:pt x="7708245" y="656916"/>
                  <a:pt x="7724462" y="661820"/>
                </a:cubicBezTo>
                <a:cubicBezTo>
                  <a:pt x="7724112" y="663797"/>
                  <a:pt x="7724112" y="663797"/>
                  <a:pt x="7723763" y="665773"/>
                </a:cubicBezTo>
                <a:cubicBezTo>
                  <a:pt x="7707197" y="662845"/>
                  <a:pt x="7690980" y="657941"/>
                  <a:pt x="7676485" y="655379"/>
                </a:cubicBezTo>
                <a:cubicBezTo>
                  <a:pt x="7676834" y="653403"/>
                  <a:pt x="7677533" y="649450"/>
                  <a:pt x="7677882" y="647474"/>
                </a:cubicBezTo>
                <a:close/>
                <a:moveTo>
                  <a:pt x="5974693" y="385946"/>
                </a:moveTo>
                <a:cubicBezTo>
                  <a:pt x="5967282" y="391006"/>
                  <a:pt x="5956387" y="391204"/>
                  <a:pt x="5962993" y="402986"/>
                </a:cubicBezTo>
                <a:cubicBezTo>
                  <a:pt x="5973889" y="402789"/>
                  <a:pt x="5979192" y="397357"/>
                  <a:pt x="5974693" y="385946"/>
                </a:cubicBezTo>
                <a:close/>
                <a:moveTo>
                  <a:pt x="6062807" y="382412"/>
                </a:moveTo>
                <a:cubicBezTo>
                  <a:pt x="6061715" y="388588"/>
                  <a:pt x="6060987" y="392706"/>
                  <a:pt x="6059896" y="398882"/>
                </a:cubicBezTo>
                <a:cubicBezTo>
                  <a:pt x="6069810" y="392142"/>
                  <a:pt x="6080679" y="404678"/>
                  <a:pt x="6091685" y="391762"/>
                </a:cubicBezTo>
                <a:cubicBezTo>
                  <a:pt x="6078997" y="389519"/>
                  <a:pt x="6070902" y="385965"/>
                  <a:pt x="6062807" y="382412"/>
                </a:cubicBezTo>
                <a:close/>
                <a:moveTo>
                  <a:pt x="5939615" y="377199"/>
                </a:moveTo>
                <a:cubicBezTo>
                  <a:pt x="5937362" y="376801"/>
                  <a:pt x="5936969" y="379025"/>
                  <a:pt x="5934716" y="378627"/>
                </a:cubicBezTo>
                <a:cubicBezTo>
                  <a:pt x="5936576" y="381248"/>
                  <a:pt x="5938043" y="386094"/>
                  <a:pt x="5939902" y="388715"/>
                </a:cubicBezTo>
                <a:cubicBezTo>
                  <a:pt x="5939902" y="388715"/>
                  <a:pt x="5939902" y="388715"/>
                  <a:pt x="5942548" y="386890"/>
                </a:cubicBezTo>
                <a:cubicBezTo>
                  <a:pt x="5940688" y="384268"/>
                  <a:pt x="5938829" y="381646"/>
                  <a:pt x="5939615" y="377199"/>
                </a:cubicBezTo>
                <a:close/>
                <a:moveTo>
                  <a:pt x="5885311" y="376518"/>
                </a:moveTo>
                <a:cubicBezTo>
                  <a:pt x="5880420" y="381659"/>
                  <a:pt x="5878146" y="383259"/>
                  <a:pt x="5877803" y="385200"/>
                </a:cubicBezTo>
                <a:cubicBezTo>
                  <a:pt x="5879390" y="387483"/>
                  <a:pt x="5881321" y="387824"/>
                  <a:pt x="5880978" y="389765"/>
                </a:cubicBezTo>
                <a:cubicBezTo>
                  <a:pt x="5882909" y="390106"/>
                  <a:pt x="5885183" y="388507"/>
                  <a:pt x="5885526" y="386565"/>
                </a:cubicBezTo>
                <a:cubicBezTo>
                  <a:pt x="5885869" y="384624"/>
                  <a:pt x="5886212" y="382682"/>
                  <a:pt x="5885311" y="376518"/>
                </a:cubicBezTo>
                <a:close/>
                <a:moveTo>
                  <a:pt x="6101167" y="376199"/>
                </a:moveTo>
                <a:cubicBezTo>
                  <a:pt x="6099149" y="376352"/>
                  <a:pt x="6097783" y="377639"/>
                  <a:pt x="6095053" y="380213"/>
                </a:cubicBezTo>
                <a:cubicBezTo>
                  <a:pt x="6095053" y="380213"/>
                  <a:pt x="6096910" y="382580"/>
                  <a:pt x="6096560" y="384556"/>
                </a:cubicBezTo>
                <a:cubicBezTo>
                  <a:pt x="6101673" y="381383"/>
                  <a:pt x="6106436" y="380187"/>
                  <a:pt x="6111198" y="378991"/>
                </a:cubicBezTo>
                <a:cubicBezTo>
                  <a:pt x="6105857" y="377027"/>
                  <a:pt x="6103186" y="376046"/>
                  <a:pt x="6101167" y="376199"/>
                </a:cubicBezTo>
                <a:close/>
                <a:moveTo>
                  <a:pt x="6178520" y="376112"/>
                </a:moveTo>
                <a:cubicBezTo>
                  <a:pt x="6176011" y="377792"/>
                  <a:pt x="6175647" y="379851"/>
                  <a:pt x="6173137" y="381531"/>
                </a:cubicBezTo>
                <a:cubicBezTo>
                  <a:pt x="6182083" y="380989"/>
                  <a:pt x="6177390" y="395021"/>
                  <a:pt x="6190991" y="393178"/>
                </a:cubicBezTo>
                <a:cubicBezTo>
                  <a:pt x="6185645" y="385864"/>
                  <a:pt x="6182083" y="380989"/>
                  <a:pt x="6178520" y="376112"/>
                </a:cubicBezTo>
                <a:close/>
                <a:moveTo>
                  <a:pt x="5587623" y="367216"/>
                </a:moveTo>
                <a:cubicBezTo>
                  <a:pt x="5583085" y="368484"/>
                  <a:pt x="5578546" y="369752"/>
                  <a:pt x="5569470" y="372287"/>
                </a:cubicBezTo>
                <a:cubicBezTo>
                  <a:pt x="5580602" y="382535"/>
                  <a:pt x="5584112" y="374875"/>
                  <a:pt x="5587623" y="367216"/>
                </a:cubicBezTo>
                <a:close/>
                <a:moveTo>
                  <a:pt x="5643120" y="360464"/>
                </a:moveTo>
                <a:cubicBezTo>
                  <a:pt x="5636424" y="363527"/>
                  <a:pt x="5630092" y="364531"/>
                  <a:pt x="5623396" y="367594"/>
                </a:cubicBezTo>
                <a:cubicBezTo>
                  <a:pt x="5623396" y="367594"/>
                  <a:pt x="5623396" y="367594"/>
                  <a:pt x="5623032" y="369652"/>
                </a:cubicBezTo>
                <a:cubicBezTo>
                  <a:pt x="5630990" y="371059"/>
                  <a:pt x="5636958" y="372114"/>
                  <a:pt x="5644915" y="373520"/>
                </a:cubicBezTo>
                <a:cubicBezTo>
                  <a:pt x="5645643" y="369403"/>
                  <a:pt x="5644382" y="364934"/>
                  <a:pt x="5643120" y="360464"/>
                </a:cubicBezTo>
                <a:close/>
                <a:moveTo>
                  <a:pt x="5565108" y="359415"/>
                </a:moveTo>
                <a:cubicBezTo>
                  <a:pt x="5547934" y="360456"/>
                  <a:pt x="5532818" y="361861"/>
                  <a:pt x="5520425" y="371899"/>
                </a:cubicBezTo>
                <a:cubicBezTo>
                  <a:pt x="5535540" y="370494"/>
                  <a:pt x="5553377" y="377723"/>
                  <a:pt x="5565108" y="359415"/>
                </a:cubicBezTo>
                <a:close/>
                <a:moveTo>
                  <a:pt x="5269111" y="359328"/>
                </a:moveTo>
                <a:cubicBezTo>
                  <a:pt x="5260186" y="359753"/>
                  <a:pt x="5255552" y="360936"/>
                  <a:pt x="5248773" y="361739"/>
                </a:cubicBezTo>
                <a:cubicBezTo>
                  <a:pt x="5252378" y="366380"/>
                  <a:pt x="5254180" y="368700"/>
                  <a:pt x="5258128" y="371399"/>
                </a:cubicBezTo>
                <a:cubicBezTo>
                  <a:pt x="5260959" y="367896"/>
                  <a:pt x="5263791" y="364393"/>
                  <a:pt x="5269111" y="359328"/>
                </a:cubicBezTo>
                <a:close/>
                <a:moveTo>
                  <a:pt x="5358555" y="356454"/>
                </a:moveTo>
                <a:cubicBezTo>
                  <a:pt x="5367558" y="366537"/>
                  <a:pt x="5374834" y="374192"/>
                  <a:pt x="5386384" y="369865"/>
                </a:cubicBezTo>
                <a:cubicBezTo>
                  <a:pt x="5390931" y="368545"/>
                  <a:pt x="5399298" y="370024"/>
                  <a:pt x="5405573" y="371133"/>
                </a:cubicBezTo>
                <a:cubicBezTo>
                  <a:pt x="5417759" y="375410"/>
                  <a:pt x="5428218" y="377258"/>
                  <a:pt x="5438040" y="370501"/>
                </a:cubicBezTo>
                <a:cubicBezTo>
                  <a:pt x="5438404" y="368443"/>
                  <a:pt x="5440496" y="368812"/>
                  <a:pt x="5444679" y="369552"/>
                </a:cubicBezTo>
                <a:cubicBezTo>
                  <a:pt x="5446044" y="374039"/>
                  <a:pt x="5447771" y="376468"/>
                  <a:pt x="5449135" y="380955"/>
                </a:cubicBezTo>
                <a:cubicBezTo>
                  <a:pt x="5451227" y="381325"/>
                  <a:pt x="5453319" y="381694"/>
                  <a:pt x="5453319" y="381694"/>
                </a:cubicBezTo>
                <a:cubicBezTo>
                  <a:pt x="5456138" y="377946"/>
                  <a:pt x="5458594" y="376257"/>
                  <a:pt x="5456865" y="373828"/>
                </a:cubicBezTo>
                <a:cubicBezTo>
                  <a:pt x="5456230" y="365224"/>
                  <a:pt x="5445135" y="354771"/>
                  <a:pt x="5433948" y="357040"/>
                </a:cubicBezTo>
                <a:cubicBezTo>
                  <a:pt x="5411576" y="361578"/>
                  <a:pt x="5386111" y="359200"/>
                  <a:pt x="5358555" y="356454"/>
                </a:cubicBezTo>
                <a:close/>
                <a:moveTo>
                  <a:pt x="5848772" y="353501"/>
                </a:moveTo>
                <a:cubicBezTo>
                  <a:pt x="5844537" y="365172"/>
                  <a:pt x="5841012" y="372829"/>
                  <a:pt x="5836777" y="384500"/>
                </a:cubicBezTo>
                <a:cubicBezTo>
                  <a:pt x="5847663" y="384355"/>
                  <a:pt x="5853983" y="385472"/>
                  <a:pt x="5860656" y="384581"/>
                </a:cubicBezTo>
                <a:cubicBezTo>
                  <a:pt x="5857153" y="379821"/>
                  <a:pt x="5855402" y="377443"/>
                  <a:pt x="5851543" y="374690"/>
                </a:cubicBezTo>
                <a:cubicBezTo>
                  <a:pt x="5858927" y="369786"/>
                  <a:pt x="5862452" y="362128"/>
                  <a:pt x="5848772" y="353501"/>
                </a:cubicBezTo>
                <a:close/>
                <a:moveTo>
                  <a:pt x="7905734" y="307501"/>
                </a:moveTo>
                <a:cubicBezTo>
                  <a:pt x="7909023" y="307253"/>
                  <a:pt x="7912126" y="307868"/>
                  <a:pt x="7915105" y="308792"/>
                </a:cubicBezTo>
                <a:cubicBezTo>
                  <a:pt x="7921065" y="310642"/>
                  <a:pt x="7926530" y="313731"/>
                  <a:pt x="7932013" y="313638"/>
                </a:cubicBezTo>
                <a:cubicBezTo>
                  <a:pt x="7921048" y="313824"/>
                  <a:pt x="7910448" y="311950"/>
                  <a:pt x="7895243" y="311386"/>
                </a:cubicBezTo>
                <a:cubicBezTo>
                  <a:pt x="7898969" y="308860"/>
                  <a:pt x="7902445" y="307749"/>
                  <a:pt x="7905734" y="307501"/>
                </a:cubicBezTo>
                <a:close/>
                <a:moveTo>
                  <a:pt x="6706758" y="306422"/>
                </a:moveTo>
                <a:cubicBezTo>
                  <a:pt x="6711171" y="307203"/>
                  <a:pt x="6717791" y="308372"/>
                  <a:pt x="6722204" y="309152"/>
                </a:cubicBezTo>
                <a:cubicBezTo>
                  <a:pt x="6722204" y="309152"/>
                  <a:pt x="6721768" y="311623"/>
                  <a:pt x="6721768" y="311623"/>
                </a:cubicBezTo>
                <a:cubicBezTo>
                  <a:pt x="6717354" y="310843"/>
                  <a:pt x="6712504" y="312533"/>
                  <a:pt x="6705884" y="311363"/>
                </a:cubicBezTo>
                <a:cubicBezTo>
                  <a:pt x="6706321" y="308893"/>
                  <a:pt x="6706758" y="306422"/>
                  <a:pt x="6706758" y="306422"/>
                </a:cubicBezTo>
                <a:close/>
                <a:moveTo>
                  <a:pt x="6229181" y="302267"/>
                </a:moveTo>
                <a:cubicBezTo>
                  <a:pt x="6222396" y="303106"/>
                  <a:pt x="6215610" y="303945"/>
                  <a:pt x="6206331" y="306381"/>
                </a:cubicBezTo>
                <a:cubicBezTo>
                  <a:pt x="6216358" y="312230"/>
                  <a:pt x="6222097" y="317320"/>
                  <a:pt x="6229979" y="322790"/>
                </a:cubicBezTo>
                <a:cubicBezTo>
                  <a:pt x="6229230" y="314505"/>
                  <a:pt x="6230278" y="308576"/>
                  <a:pt x="6229181" y="302267"/>
                </a:cubicBezTo>
                <a:close/>
                <a:moveTo>
                  <a:pt x="7852297" y="299019"/>
                </a:moveTo>
                <a:cubicBezTo>
                  <a:pt x="7858873" y="298112"/>
                  <a:pt x="7865183" y="298710"/>
                  <a:pt x="7871405" y="299809"/>
                </a:cubicBezTo>
                <a:cubicBezTo>
                  <a:pt x="7877627" y="300909"/>
                  <a:pt x="7883759" y="302510"/>
                  <a:pt x="7889981" y="303610"/>
                </a:cubicBezTo>
                <a:cubicBezTo>
                  <a:pt x="7886842" y="309265"/>
                  <a:pt x="7884414" y="310906"/>
                  <a:pt x="7881276" y="316561"/>
                </a:cubicBezTo>
                <a:cubicBezTo>
                  <a:pt x="7877838" y="311813"/>
                  <a:pt x="7874399" y="307066"/>
                  <a:pt x="7870607" y="304325"/>
                </a:cubicBezTo>
                <a:cubicBezTo>
                  <a:pt x="7864740" y="301218"/>
                  <a:pt x="7856745" y="310155"/>
                  <a:pt x="7852297" y="299019"/>
                </a:cubicBezTo>
                <a:close/>
                <a:moveTo>
                  <a:pt x="6259142" y="187823"/>
                </a:moveTo>
                <a:cubicBezTo>
                  <a:pt x="6259142" y="187823"/>
                  <a:pt x="6259142" y="187823"/>
                  <a:pt x="6258778" y="189882"/>
                </a:cubicBezTo>
                <a:cubicBezTo>
                  <a:pt x="6256718" y="189518"/>
                  <a:pt x="6254295" y="191213"/>
                  <a:pt x="6249812" y="192544"/>
                </a:cubicBezTo>
                <a:cubicBezTo>
                  <a:pt x="6250176" y="190485"/>
                  <a:pt x="6250176" y="190485"/>
                  <a:pt x="6248481" y="188062"/>
                </a:cubicBezTo>
                <a:cubicBezTo>
                  <a:pt x="6252599" y="188790"/>
                  <a:pt x="6255023" y="187096"/>
                  <a:pt x="6259142" y="187823"/>
                </a:cubicBezTo>
                <a:close/>
                <a:moveTo>
                  <a:pt x="6846258" y="173088"/>
                </a:moveTo>
                <a:cubicBezTo>
                  <a:pt x="6859914" y="181724"/>
                  <a:pt x="6873243" y="179931"/>
                  <a:pt x="6886218" y="180150"/>
                </a:cubicBezTo>
                <a:cubicBezTo>
                  <a:pt x="6912167" y="180587"/>
                  <a:pt x="6933880" y="192723"/>
                  <a:pt x="6958793" y="186753"/>
                </a:cubicBezTo>
                <a:cubicBezTo>
                  <a:pt x="6974551" y="195762"/>
                  <a:pt x="6985452" y="183166"/>
                  <a:pt x="6998782" y="181374"/>
                </a:cubicBezTo>
                <a:cubicBezTo>
                  <a:pt x="7005091" y="182489"/>
                  <a:pt x="7011757" y="181592"/>
                  <a:pt x="7018421" y="180695"/>
                </a:cubicBezTo>
                <a:cubicBezTo>
                  <a:pt x="7020525" y="181067"/>
                  <a:pt x="7024731" y="181811"/>
                  <a:pt x="7027190" y="180170"/>
                </a:cubicBezTo>
                <a:cubicBezTo>
                  <a:pt x="7036669" y="175622"/>
                  <a:pt x="7042623" y="178749"/>
                  <a:pt x="7052427" y="184631"/>
                </a:cubicBezTo>
                <a:cubicBezTo>
                  <a:pt x="7058382" y="187758"/>
                  <a:pt x="7066083" y="193268"/>
                  <a:pt x="7075562" y="188719"/>
                </a:cubicBezTo>
                <a:cubicBezTo>
                  <a:pt x="7080480" y="185440"/>
                  <a:pt x="7088892" y="186927"/>
                  <a:pt x="7095202" y="188042"/>
                </a:cubicBezTo>
                <a:cubicBezTo>
                  <a:pt x="7105718" y="189900"/>
                  <a:pt x="7117981" y="194142"/>
                  <a:pt x="7128497" y="196001"/>
                </a:cubicBezTo>
                <a:cubicBezTo>
                  <a:pt x="7132348" y="198755"/>
                  <a:pt x="7139368" y="195848"/>
                  <a:pt x="7145677" y="196963"/>
                </a:cubicBezTo>
                <a:cubicBezTo>
                  <a:pt x="7162859" y="197924"/>
                  <a:pt x="7181787" y="201270"/>
                  <a:pt x="7198968" y="202232"/>
                </a:cubicBezTo>
                <a:cubicBezTo>
                  <a:pt x="7220000" y="205949"/>
                  <a:pt x="7239283" y="207283"/>
                  <a:pt x="7258211" y="210628"/>
                </a:cubicBezTo>
                <a:cubicBezTo>
                  <a:pt x="7292217" y="214563"/>
                  <a:pt x="7327291" y="212464"/>
                  <a:pt x="7360230" y="222434"/>
                </a:cubicBezTo>
                <a:cubicBezTo>
                  <a:pt x="7370746" y="224293"/>
                  <a:pt x="7380906" y="228164"/>
                  <a:pt x="7391422" y="230022"/>
                </a:cubicBezTo>
                <a:cubicBezTo>
                  <a:pt x="7401938" y="231881"/>
                  <a:pt x="7411772" y="225320"/>
                  <a:pt x="7421932" y="229191"/>
                </a:cubicBezTo>
                <a:cubicBezTo>
                  <a:pt x="7452413" y="240802"/>
                  <a:pt x="7486094" y="234307"/>
                  <a:pt x="7516219" y="247929"/>
                </a:cubicBezTo>
                <a:cubicBezTo>
                  <a:pt x="7520070" y="250684"/>
                  <a:pt x="7526735" y="249788"/>
                  <a:pt x="7530941" y="250531"/>
                </a:cubicBezTo>
                <a:cubicBezTo>
                  <a:pt x="7556890" y="250968"/>
                  <a:pt x="7582839" y="251406"/>
                  <a:pt x="7609113" y="262273"/>
                </a:cubicBezTo>
                <a:cubicBezTo>
                  <a:pt x="7619304" y="253701"/>
                  <a:pt x="7626975" y="271653"/>
                  <a:pt x="7638558" y="267477"/>
                </a:cubicBezTo>
                <a:cubicBezTo>
                  <a:pt x="7649785" y="265312"/>
                  <a:pt x="7662047" y="269553"/>
                  <a:pt x="7672564" y="271412"/>
                </a:cubicBezTo>
                <a:cubicBezTo>
                  <a:pt x="7689389" y="274385"/>
                  <a:pt x="7704467" y="274976"/>
                  <a:pt x="7719189" y="277578"/>
                </a:cubicBezTo>
                <a:cubicBezTo>
                  <a:pt x="7725498" y="278693"/>
                  <a:pt x="7730741" y="285843"/>
                  <a:pt x="7738442" y="291353"/>
                </a:cubicBezTo>
                <a:cubicBezTo>
                  <a:pt x="7744782" y="280027"/>
                  <a:pt x="7755298" y="281885"/>
                  <a:pt x="7767917" y="284116"/>
                </a:cubicBezTo>
                <a:cubicBezTo>
                  <a:pt x="7784386" y="289101"/>
                  <a:pt x="7799464" y="289691"/>
                  <a:pt x="7816645" y="290653"/>
                </a:cubicBezTo>
                <a:cubicBezTo>
                  <a:pt x="7822955" y="291768"/>
                  <a:pt x="7829264" y="292883"/>
                  <a:pt x="7839780" y="294741"/>
                </a:cubicBezTo>
                <a:cubicBezTo>
                  <a:pt x="7821177" y="301826"/>
                  <a:pt x="7795228" y="301390"/>
                  <a:pt x="7782608" y="299159"/>
                </a:cubicBezTo>
                <a:cubicBezTo>
                  <a:pt x="7774196" y="297672"/>
                  <a:pt x="7765073" y="300209"/>
                  <a:pt x="7756660" y="298722"/>
                </a:cubicBezTo>
                <a:cubicBezTo>
                  <a:pt x="7724756" y="295158"/>
                  <a:pt x="7692854" y="291594"/>
                  <a:pt x="7660951" y="288030"/>
                </a:cubicBezTo>
                <a:cubicBezTo>
                  <a:pt x="7658847" y="287659"/>
                  <a:pt x="7652539" y="286544"/>
                  <a:pt x="7652539" y="286544"/>
                </a:cubicBezTo>
                <a:cubicBezTo>
                  <a:pt x="7648718" y="271347"/>
                  <a:pt x="7635032" y="275151"/>
                  <a:pt x="7628011" y="278060"/>
                </a:cubicBezTo>
                <a:cubicBezTo>
                  <a:pt x="7609409" y="285145"/>
                  <a:pt x="7593295" y="278147"/>
                  <a:pt x="7576113" y="277185"/>
                </a:cubicBezTo>
                <a:cubicBezTo>
                  <a:pt x="7571908" y="276442"/>
                  <a:pt x="7565598" y="275327"/>
                  <a:pt x="7561392" y="274583"/>
                </a:cubicBezTo>
                <a:cubicBezTo>
                  <a:pt x="7544211" y="273622"/>
                  <a:pt x="7526675" y="274672"/>
                  <a:pt x="7511627" y="261640"/>
                </a:cubicBezTo>
                <a:cubicBezTo>
                  <a:pt x="7507777" y="258884"/>
                  <a:pt x="7499007" y="259409"/>
                  <a:pt x="7490595" y="257922"/>
                </a:cubicBezTo>
                <a:cubicBezTo>
                  <a:pt x="7486389" y="257179"/>
                  <a:pt x="7484286" y="256807"/>
                  <a:pt x="7478331" y="253680"/>
                </a:cubicBezTo>
                <a:cubicBezTo>
                  <a:pt x="7475873" y="255321"/>
                  <a:pt x="7468853" y="258228"/>
                  <a:pt x="7464291" y="259497"/>
                </a:cubicBezTo>
                <a:cubicBezTo>
                  <a:pt x="7447110" y="258535"/>
                  <a:pt x="7431322" y="261968"/>
                  <a:pt x="7415918" y="250948"/>
                </a:cubicBezTo>
                <a:cubicBezTo>
                  <a:pt x="7395568" y="255649"/>
                  <a:pt x="7378417" y="242245"/>
                  <a:pt x="7356319" y="244564"/>
                </a:cubicBezTo>
                <a:cubicBezTo>
                  <a:pt x="7340530" y="247997"/>
                  <a:pt x="7324416" y="240999"/>
                  <a:pt x="7307591" y="238026"/>
                </a:cubicBezTo>
                <a:cubicBezTo>
                  <a:pt x="7273940" y="232078"/>
                  <a:pt x="7240289" y="226131"/>
                  <a:pt x="7206284" y="222195"/>
                </a:cubicBezTo>
                <a:cubicBezTo>
                  <a:pt x="7199974" y="221080"/>
                  <a:pt x="7190850" y="223617"/>
                  <a:pt x="7184186" y="224513"/>
                </a:cubicBezTo>
                <a:cubicBezTo>
                  <a:pt x="7179979" y="223770"/>
                  <a:pt x="7175417" y="225039"/>
                  <a:pt x="7171211" y="224295"/>
                </a:cubicBezTo>
                <a:cubicBezTo>
                  <a:pt x="7140731" y="212685"/>
                  <a:pt x="7109508" y="217539"/>
                  <a:pt x="7080775" y="208312"/>
                </a:cubicBezTo>
                <a:cubicBezTo>
                  <a:pt x="7074822" y="205185"/>
                  <a:pt x="7065698" y="207721"/>
                  <a:pt x="7056929" y="208247"/>
                </a:cubicBezTo>
                <a:cubicBezTo>
                  <a:pt x="7050620" y="207132"/>
                  <a:pt x="7046413" y="206388"/>
                  <a:pt x="7040460" y="203261"/>
                </a:cubicBezTo>
                <a:cubicBezTo>
                  <a:pt x="7038357" y="202889"/>
                  <a:pt x="7033795" y="204158"/>
                  <a:pt x="7033795" y="204158"/>
                </a:cubicBezTo>
                <a:cubicBezTo>
                  <a:pt x="7021501" y="212357"/>
                  <a:pt x="7009238" y="208116"/>
                  <a:pt x="6998722" y="206257"/>
                </a:cubicBezTo>
                <a:cubicBezTo>
                  <a:pt x="6981897" y="203283"/>
                  <a:pt x="6964716" y="202321"/>
                  <a:pt x="6947179" y="203371"/>
                </a:cubicBezTo>
                <a:cubicBezTo>
                  <a:pt x="6934206" y="203152"/>
                  <a:pt x="6921942" y="198911"/>
                  <a:pt x="6909323" y="196680"/>
                </a:cubicBezTo>
                <a:cubicBezTo>
                  <a:pt x="6886188" y="192591"/>
                  <a:pt x="6862697" y="190514"/>
                  <a:pt x="6839207" y="188438"/>
                </a:cubicBezTo>
                <a:cubicBezTo>
                  <a:pt x="6835002" y="187694"/>
                  <a:pt x="6829047" y="184567"/>
                  <a:pt x="6822738" y="183452"/>
                </a:cubicBezTo>
                <a:cubicBezTo>
                  <a:pt x="6830825" y="174509"/>
                  <a:pt x="6838201" y="169589"/>
                  <a:pt x="6846258" y="173088"/>
                </a:cubicBezTo>
                <a:close/>
                <a:moveTo>
                  <a:pt x="6797481" y="168631"/>
                </a:moveTo>
                <a:cubicBezTo>
                  <a:pt x="6803267" y="169911"/>
                  <a:pt x="6808657" y="173435"/>
                  <a:pt x="6814664" y="176554"/>
                </a:cubicBezTo>
                <a:cubicBezTo>
                  <a:pt x="6803358" y="178671"/>
                  <a:pt x="6790642" y="188771"/>
                  <a:pt x="6777917" y="174175"/>
                </a:cubicBezTo>
                <a:cubicBezTo>
                  <a:pt x="6785512" y="168316"/>
                  <a:pt x="6791695" y="167350"/>
                  <a:pt x="6797481" y="168631"/>
                </a:cubicBezTo>
                <a:close/>
                <a:moveTo>
                  <a:pt x="6657557" y="158880"/>
                </a:moveTo>
                <a:cubicBezTo>
                  <a:pt x="6672585" y="159498"/>
                  <a:pt x="6685516" y="159745"/>
                  <a:pt x="6698446" y="159992"/>
                </a:cubicBezTo>
                <a:cubicBezTo>
                  <a:pt x="6717319" y="163328"/>
                  <a:pt x="6736890" y="162710"/>
                  <a:pt x="6753664" y="165675"/>
                </a:cubicBezTo>
                <a:cubicBezTo>
                  <a:pt x="6759956" y="166787"/>
                  <a:pt x="6763450" y="171481"/>
                  <a:pt x="6767295" y="174199"/>
                </a:cubicBezTo>
                <a:cubicBezTo>
                  <a:pt x="6766946" y="176175"/>
                  <a:pt x="6766946" y="176175"/>
                  <a:pt x="6766596" y="178151"/>
                </a:cubicBezTo>
                <a:cubicBezTo>
                  <a:pt x="6760306" y="177040"/>
                  <a:pt x="6753665" y="177904"/>
                  <a:pt x="6749472" y="177163"/>
                </a:cubicBezTo>
                <a:cubicBezTo>
                  <a:pt x="6725007" y="168763"/>
                  <a:pt x="6700894" y="170615"/>
                  <a:pt x="6675032" y="170121"/>
                </a:cubicBezTo>
                <a:cubicBezTo>
                  <a:pt x="6655811" y="168762"/>
                  <a:pt x="6649521" y="167650"/>
                  <a:pt x="6635889" y="159127"/>
                </a:cubicBezTo>
                <a:cubicBezTo>
                  <a:pt x="6644626" y="158633"/>
                  <a:pt x="6651267" y="157768"/>
                  <a:pt x="6657557" y="158880"/>
                </a:cubicBezTo>
                <a:close/>
                <a:moveTo>
                  <a:pt x="6596880" y="154526"/>
                </a:moveTo>
                <a:cubicBezTo>
                  <a:pt x="6605306" y="156015"/>
                  <a:pt x="6613731" y="157504"/>
                  <a:pt x="6620050" y="158621"/>
                </a:cubicBezTo>
                <a:cubicBezTo>
                  <a:pt x="6610897" y="161249"/>
                  <a:pt x="6603123" y="168367"/>
                  <a:pt x="6596880" y="154526"/>
                </a:cubicBezTo>
                <a:close/>
                <a:moveTo>
                  <a:pt x="6191521" y="121682"/>
                </a:moveTo>
                <a:cubicBezTo>
                  <a:pt x="6201139" y="122055"/>
                  <a:pt x="6211799" y="122878"/>
                  <a:pt x="6222039" y="124157"/>
                </a:cubicBezTo>
                <a:cubicBezTo>
                  <a:pt x="6242519" y="126715"/>
                  <a:pt x="6261316" y="131099"/>
                  <a:pt x="6266733" y="137363"/>
                </a:cubicBezTo>
                <a:cubicBezTo>
                  <a:pt x="6205502" y="139280"/>
                  <a:pt x="6184050" y="137612"/>
                  <a:pt x="6167254" y="121905"/>
                </a:cubicBezTo>
                <a:cubicBezTo>
                  <a:pt x="6173326" y="121386"/>
                  <a:pt x="6181902" y="121310"/>
                  <a:pt x="6191521" y="121682"/>
                </a:cubicBezTo>
                <a:close/>
                <a:moveTo>
                  <a:pt x="6153094" y="119402"/>
                </a:moveTo>
                <a:cubicBezTo>
                  <a:pt x="6141238" y="136415"/>
                  <a:pt x="6124841" y="116532"/>
                  <a:pt x="6112295" y="124930"/>
                </a:cubicBezTo>
                <a:cubicBezTo>
                  <a:pt x="6125205" y="114473"/>
                  <a:pt x="6139130" y="123304"/>
                  <a:pt x="6153094" y="119402"/>
                </a:cubicBezTo>
                <a:close/>
                <a:moveTo>
                  <a:pt x="6085047" y="117626"/>
                </a:moveTo>
                <a:cubicBezTo>
                  <a:pt x="6089850" y="118216"/>
                  <a:pt x="6094341" y="120562"/>
                  <a:pt x="6098742" y="126515"/>
                </a:cubicBezTo>
                <a:cubicBezTo>
                  <a:pt x="6088523" y="122639"/>
                  <a:pt x="6078644" y="129173"/>
                  <a:pt x="6069490" y="119275"/>
                </a:cubicBezTo>
                <a:cubicBezTo>
                  <a:pt x="6075132" y="118202"/>
                  <a:pt x="6080244" y="117035"/>
                  <a:pt x="6085047" y="117626"/>
                </a:cubicBezTo>
                <a:close/>
                <a:moveTo>
                  <a:pt x="6042058" y="116763"/>
                </a:moveTo>
                <a:cubicBezTo>
                  <a:pt x="6051003" y="116220"/>
                  <a:pt x="6057439" y="117358"/>
                  <a:pt x="6068530" y="117195"/>
                </a:cubicBezTo>
                <a:cubicBezTo>
                  <a:pt x="6055620" y="127651"/>
                  <a:pt x="6055620" y="127651"/>
                  <a:pt x="6042058" y="116763"/>
                </a:cubicBezTo>
                <a:close/>
                <a:moveTo>
                  <a:pt x="5931067" y="111051"/>
                </a:moveTo>
                <a:cubicBezTo>
                  <a:pt x="5933663" y="110449"/>
                  <a:pt x="5936789" y="111532"/>
                  <a:pt x="5943044" y="113699"/>
                </a:cubicBezTo>
                <a:cubicBezTo>
                  <a:pt x="5936934" y="123234"/>
                  <a:pt x="5929808" y="113483"/>
                  <a:pt x="5922280" y="118522"/>
                </a:cubicBezTo>
                <a:cubicBezTo>
                  <a:pt x="5926407" y="113944"/>
                  <a:pt x="5928471" y="111654"/>
                  <a:pt x="5931067" y="111051"/>
                </a:cubicBezTo>
                <a:close/>
                <a:moveTo>
                  <a:pt x="5971289" y="109244"/>
                </a:moveTo>
                <a:cubicBezTo>
                  <a:pt x="5976781" y="109967"/>
                  <a:pt x="5982236" y="112417"/>
                  <a:pt x="5986728" y="111230"/>
                </a:cubicBezTo>
                <a:cubicBezTo>
                  <a:pt x="5997788" y="109221"/>
                  <a:pt x="6010245" y="111423"/>
                  <a:pt x="6020626" y="113257"/>
                </a:cubicBezTo>
                <a:cubicBezTo>
                  <a:pt x="6020626" y="113257"/>
                  <a:pt x="6020287" y="115179"/>
                  <a:pt x="6022022" y="117467"/>
                </a:cubicBezTo>
                <a:cubicBezTo>
                  <a:pt x="6019607" y="119022"/>
                  <a:pt x="6016851" y="122498"/>
                  <a:pt x="6016851" y="122498"/>
                </a:cubicBezTo>
                <a:cubicBezTo>
                  <a:pt x="5995751" y="120750"/>
                  <a:pt x="5976726" y="119369"/>
                  <a:pt x="5955625" y="117622"/>
                </a:cubicBezTo>
                <a:cubicBezTo>
                  <a:pt x="5960267" y="109525"/>
                  <a:pt x="5965797" y="108521"/>
                  <a:pt x="5971289" y="109244"/>
                </a:cubicBezTo>
                <a:close/>
                <a:moveTo>
                  <a:pt x="5876286" y="108376"/>
                </a:moveTo>
                <a:cubicBezTo>
                  <a:pt x="5880577" y="109135"/>
                  <a:pt x="5885249" y="107731"/>
                  <a:pt x="5889540" y="108490"/>
                </a:cubicBezTo>
                <a:cubicBezTo>
                  <a:pt x="5889540" y="108490"/>
                  <a:pt x="5889540" y="108490"/>
                  <a:pt x="5889158" y="110651"/>
                </a:cubicBezTo>
                <a:cubicBezTo>
                  <a:pt x="5884485" y="112054"/>
                  <a:pt x="5881958" y="113838"/>
                  <a:pt x="5877285" y="115241"/>
                </a:cubicBezTo>
                <a:cubicBezTo>
                  <a:pt x="5875522" y="112700"/>
                  <a:pt x="5875904" y="110538"/>
                  <a:pt x="5876286" y="108376"/>
                </a:cubicBezTo>
                <a:close/>
                <a:moveTo>
                  <a:pt x="5814604" y="106073"/>
                </a:moveTo>
                <a:cubicBezTo>
                  <a:pt x="5817339" y="106556"/>
                  <a:pt x="5820293" y="108989"/>
                  <a:pt x="5826204" y="113855"/>
                </a:cubicBezTo>
                <a:cubicBezTo>
                  <a:pt x="5819639" y="112695"/>
                  <a:pt x="5810886" y="111148"/>
                  <a:pt x="5804321" y="109988"/>
                </a:cubicBezTo>
                <a:cubicBezTo>
                  <a:pt x="5809352" y="107055"/>
                  <a:pt x="5811868" y="105589"/>
                  <a:pt x="5814604" y="106073"/>
                </a:cubicBezTo>
                <a:close/>
                <a:moveTo>
                  <a:pt x="4694688" y="97305"/>
                </a:moveTo>
                <a:cubicBezTo>
                  <a:pt x="4694339" y="99281"/>
                  <a:pt x="4696081" y="101627"/>
                  <a:pt x="4696081" y="101627"/>
                </a:cubicBezTo>
                <a:cubicBezTo>
                  <a:pt x="4689457" y="102495"/>
                  <a:pt x="4684924" y="103732"/>
                  <a:pt x="4678299" y="104599"/>
                </a:cubicBezTo>
                <a:cubicBezTo>
                  <a:pt x="4678649" y="102622"/>
                  <a:pt x="4678649" y="102622"/>
                  <a:pt x="4678998" y="100646"/>
                </a:cubicBezTo>
                <a:cubicBezTo>
                  <a:pt x="4683530" y="99409"/>
                  <a:pt x="4690155" y="98542"/>
                  <a:pt x="4694688" y="97305"/>
                </a:cubicBezTo>
                <a:close/>
                <a:moveTo>
                  <a:pt x="4657750" y="95872"/>
                </a:moveTo>
                <a:cubicBezTo>
                  <a:pt x="4660319" y="95816"/>
                  <a:pt x="4662903" y="97292"/>
                  <a:pt x="4666038" y="98865"/>
                </a:cubicBezTo>
                <a:cubicBezTo>
                  <a:pt x="4665689" y="100842"/>
                  <a:pt x="4665340" y="102818"/>
                  <a:pt x="4664990" y="104794"/>
                </a:cubicBezTo>
                <a:cubicBezTo>
                  <a:pt x="4660577" y="104014"/>
                  <a:pt x="4653957" y="102844"/>
                  <a:pt x="4649544" y="102064"/>
                </a:cubicBezTo>
                <a:cubicBezTo>
                  <a:pt x="4652624" y="97514"/>
                  <a:pt x="4655180" y="95927"/>
                  <a:pt x="4657750" y="95872"/>
                </a:cubicBezTo>
                <a:close/>
                <a:moveTo>
                  <a:pt x="5449151" y="93910"/>
                </a:moveTo>
                <a:cubicBezTo>
                  <a:pt x="5457183" y="93777"/>
                  <a:pt x="5465288" y="96245"/>
                  <a:pt x="5473897" y="101906"/>
                </a:cubicBezTo>
                <a:cubicBezTo>
                  <a:pt x="5456621" y="102993"/>
                  <a:pt x="5439701" y="102072"/>
                  <a:pt x="5424851" y="101518"/>
                </a:cubicBezTo>
                <a:cubicBezTo>
                  <a:pt x="5433162" y="96777"/>
                  <a:pt x="5441120" y="94044"/>
                  <a:pt x="5449151" y="93910"/>
                </a:cubicBezTo>
                <a:close/>
                <a:moveTo>
                  <a:pt x="4972672" y="93784"/>
                </a:moveTo>
                <a:cubicBezTo>
                  <a:pt x="4985587" y="95005"/>
                  <a:pt x="4998320" y="97255"/>
                  <a:pt x="5011235" y="98476"/>
                </a:cubicBezTo>
                <a:cubicBezTo>
                  <a:pt x="4983283" y="95659"/>
                  <a:pt x="4957028" y="108004"/>
                  <a:pt x="4930168" y="99010"/>
                </a:cubicBezTo>
                <a:cubicBezTo>
                  <a:pt x="4932653" y="97327"/>
                  <a:pt x="4933017" y="95268"/>
                  <a:pt x="4933017" y="95268"/>
                </a:cubicBezTo>
                <a:cubicBezTo>
                  <a:pt x="4946660" y="92372"/>
                  <a:pt x="4959757" y="92563"/>
                  <a:pt x="4972672" y="93784"/>
                </a:cubicBezTo>
                <a:close/>
                <a:moveTo>
                  <a:pt x="5400190" y="93337"/>
                </a:moveTo>
                <a:cubicBezTo>
                  <a:pt x="5400190" y="93337"/>
                  <a:pt x="5401986" y="95693"/>
                  <a:pt x="5401637" y="97669"/>
                </a:cubicBezTo>
                <a:cubicBezTo>
                  <a:pt x="5394852" y="98508"/>
                  <a:pt x="5388067" y="99347"/>
                  <a:pt x="5381280" y="100186"/>
                </a:cubicBezTo>
                <a:cubicBezTo>
                  <a:pt x="5381630" y="98210"/>
                  <a:pt x="5381979" y="96233"/>
                  <a:pt x="5381979" y="96233"/>
                </a:cubicBezTo>
                <a:cubicBezTo>
                  <a:pt x="5388765" y="95394"/>
                  <a:pt x="5393404" y="94176"/>
                  <a:pt x="5400190" y="93337"/>
                </a:cubicBezTo>
                <a:close/>
                <a:moveTo>
                  <a:pt x="4883874" y="93064"/>
                </a:moveTo>
                <a:cubicBezTo>
                  <a:pt x="4892446" y="93803"/>
                  <a:pt x="4900884" y="95294"/>
                  <a:pt x="4909499" y="95782"/>
                </a:cubicBezTo>
                <a:cubicBezTo>
                  <a:pt x="4909145" y="97789"/>
                  <a:pt x="4908790" y="99797"/>
                  <a:pt x="4908435" y="101804"/>
                </a:cubicBezTo>
                <a:cubicBezTo>
                  <a:pt x="4858496" y="101257"/>
                  <a:pt x="4806092" y="102345"/>
                  <a:pt x="4751933" y="101053"/>
                </a:cubicBezTo>
                <a:cubicBezTo>
                  <a:pt x="4768474" y="93627"/>
                  <a:pt x="4768474" y="93627"/>
                  <a:pt x="4779377" y="93484"/>
                </a:cubicBezTo>
                <a:cubicBezTo>
                  <a:pt x="4800827" y="95205"/>
                  <a:pt x="4824387" y="97300"/>
                  <a:pt x="4846194" y="97013"/>
                </a:cubicBezTo>
                <a:cubicBezTo>
                  <a:pt x="4850412" y="97759"/>
                  <a:pt x="4854986" y="96498"/>
                  <a:pt x="4857450" y="94863"/>
                </a:cubicBezTo>
                <a:cubicBezTo>
                  <a:pt x="4866598" y="92340"/>
                  <a:pt x="4875303" y="92326"/>
                  <a:pt x="4883874" y="93064"/>
                </a:cubicBezTo>
                <a:close/>
                <a:moveTo>
                  <a:pt x="5068290" y="91788"/>
                </a:moveTo>
                <a:cubicBezTo>
                  <a:pt x="5071174" y="92298"/>
                  <a:pt x="5074139" y="93884"/>
                  <a:pt x="5076237" y="94254"/>
                </a:cubicBezTo>
                <a:cubicBezTo>
                  <a:pt x="5084627" y="95737"/>
                  <a:pt x="5090557" y="98909"/>
                  <a:pt x="5100040" y="94215"/>
                </a:cubicBezTo>
                <a:cubicBezTo>
                  <a:pt x="5102501" y="92527"/>
                  <a:pt x="5105739" y="92569"/>
                  <a:pt x="5109148" y="93171"/>
                </a:cubicBezTo>
                <a:cubicBezTo>
                  <a:pt x="5112555" y="93773"/>
                  <a:pt x="5116136" y="94937"/>
                  <a:pt x="5119282" y="95493"/>
                </a:cubicBezTo>
                <a:cubicBezTo>
                  <a:pt x="5110164" y="98127"/>
                  <a:pt x="5103143" y="101133"/>
                  <a:pt x="5094025" y="103767"/>
                </a:cubicBezTo>
                <a:cubicBezTo>
                  <a:pt x="5082808" y="106031"/>
                  <a:pt x="5071314" y="97631"/>
                  <a:pt x="5060826" y="95777"/>
                </a:cubicBezTo>
                <a:cubicBezTo>
                  <a:pt x="5062602" y="91845"/>
                  <a:pt x="5065406" y="91279"/>
                  <a:pt x="5068290" y="91788"/>
                </a:cubicBezTo>
                <a:close/>
                <a:moveTo>
                  <a:pt x="5039710" y="91498"/>
                </a:moveTo>
                <a:cubicBezTo>
                  <a:pt x="5044311" y="90810"/>
                  <a:pt x="5049847" y="92289"/>
                  <a:pt x="5060920" y="95247"/>
                </a:cubicBezTo>
                <a:cubicBezTo>
                  <a:pt x="5055459" y="102289"/>
                  <a:pt x="5050685" y="105449"/>
                  <a:pt x="5040805" y="101701"/>
                </a:cubicBezTo>
                <a:cubicBezTo>
                  <a:pt x="5037059" y="99037"/>
                  <a:pt x="5030583" y="99895"/>
                  <a:pt x="5024107" y="100751"/>
                </a:cubicBezTo>
                <a:cubicBezTo>
                  <a:pt x="5031441" y="95041"/>
                  <a:pt x="5035108" y="92186"/>
                  <a:pt x="5039710" y="91498"/>
                </a:cubicBezTo>
                <a:close/>
                <a:moveTo>
                  <a:pt x="3365850" y="64988"/>
                </a:moveTo>
                <a:cubicBezTo>
                  <a:pt x="3359008" y="80339"/>
                  <a:pt x="3359008" y="80339"/>
                  <a:pt x="3346057" y="71840"/>
                </a:cubicBezTo>
                <a:cubicBezTo>
                  <a:pt x="3352417" y="70894"/>
                  <a:pt x="3357131" y="67588"/>
                  <a:pt x="3365850" y="64988"/>
                </a:cubicBezTo>
                <a:close/>
                <a:moveTo>
                  <a:pt x="3424687" y="56337"/>
                </a:moveTo>
                <a:cubicBezTo>
                  <a:pt x="3430192" y="56268"/>
                  <a:pt x="3436140" y="56798"/>
                  <a:pt x="3441646" y="56729"/>
                </a:cubicBezTo>
                <a:cubicBezTo>
                  <a:pt x="3423516" y="72285"/>
                  <a:pt x="3401496" y="72562"/>
                  <a:pt x="3376644" y="64001"/>
                </a:cubicBezTo>
                <a:cubicBezTo>
                  <a:pt x="3389083" y="55777"/>
                  <a:pt x="3400080" y="68143"/>
                  <a:pt x="3410389" y="59542"/>
                </a:cubicBezTo>
                <a:cubicBezTo>
                  <a:pt x="3414121" y="57075"/>
                  <a:pt x="3419182" y="56407"/>
                  <a:pt x="3424687" y="56337"/>
                </a:cubicBezTo>
                <a:close/>
                <a:moveTo>
                  <a:pt x="3463700" y="54258"/>
                </a:moveTo>
                <a:cubicBezTo>
                  <a:pt x="3465543" y="56707"/>
                  <a:pt x="3465180" y="58766"/>
                  <a:pt x="3465180" y="58766"/>
                </a:cubicBezTo>
                <a:cubicBezTo>
                  <a:pt x="3460402" y="60044"/>
                  <a:pt x="3455624" y="61323"/>
                  <a:pt x="3448277" y="64270"/>
                </a:cubicBezTo>
                <a:cubicBezTo>
                  <a:pt x="3449004" y="60153"/>
                  <a:pt x="3449369" y="58094"/>
                  <a:pt x="3449732" y="56036"/>
                </a:cubicBezTo>
                <a:cubicBezTo>
                  <a:pt x="3454510" y="54757"/>
                  <a:pt x="3458923" y="55537"/>
                  <a:pt x="3463700" y="54258"/>
                </a:cubicBezTo>
                <a:close/>
                <a:moveTo>
                  <a:pt x="4769619" y="51757"/>
                </a:moveTo>
                <a:cubicBezTo>
                  <a:pt x="4793828" y="49788"/>
                  <a:pt x="4815221" y="51486"/>
                  <a:pt x="4839749" y="59986"/>
                </a:cubicBezTo>
                <a:cubicBezTo>
                  <a:pt x="4835185" y="61263"/>
                  <a:pt x="4832368" y="64930"/>
                  <a:pt x="4828161" y="64187"/>
                </a:cubicBezTo>
                <a:cubicBezTo>
                  <a:pt x="4807482" y="58449"/>
                  <a:pt x="4786765" y="65201"/>
                  <a:pt x="4766763" y="67914"/>
                </a:cubicBezTo>
                <a:cubicBezTo>
                  <a:pt x="4753784" y="67704"/>
                  <a:pt x="4740449" y="69512"/>
                  <a:pt x="4729575" y="69673"/>
                </a:cubicBezTo>
                <a:cubicBezTo>
                  <a:pt x="4707825" y="69995"/>
                  <a:pt x="4683616" y="71964"/>
                  <a:pt x="4661867" y="72286"/>
                </a:cubicBezTo>
                <a:cubicBezTo>
                  <a:pt x="4657302" y="73561"/>
                  <a:pt x="4651349" y="70427"/>
                  <a:pt x="4640831" y="68568"/>
                </a:cubicBezTo>
                <a:cubicBezTo>
                  <a:pt x="4634164" y="69472"/>
                  <a:pt x="4622575" y="73672"/>
                  <a:pt x="4611344" y="75853"/>
                </a:cubicBezTo>
                <a:cubicBezTo>
                  <a:pt x="4606780" y="77129"/>
                  <a:pt x="4602216" y="78405"/>
                  <a:pt x="4600113" y="78033"/>
                </a:cubicBezTo>
                <a:cubicBezTo>
                  <a:pt x="4588562" y="69744"/>
                  <a:pt x="4576616" y="75963"/>
                  <a:pt x="4563281" y="77772"/>
                </a:cubicBezTo>
                <a:cubicBezTo>
                  <a:pt x="4538001" y="85800"/>
                  <a:pt x="4511331" y="89418"/>
                  <a:pt x="4483947" y="97074"/>
                </a:cubicBezTo>
                <a:cubicBezTo>
                  <a:pt x="4472715" y="99255"/>
                  <a:pt x="4462517" y="107866"/>
                  <a:pt x="4451285" y="110047"/>
                </a:cubicBezTo>
                <a:cubicBezTo>
                  <a:pt x="4435132" y="115522"/>
                  <a:pt x="4419693" y="116960"/>
                  <a:pt x="4403898" y="120417"/>
                </a:cubicBezTo>
                <a:cubicBezTo>
                  <a:pt x="4392666" y="122597"/>
                  <a:pt x="4380760" y="116327"/>
                  <a:pt x="4374053" y="129721"/>
                </a:cubicBezTo>
                <a:cubicBezTo>
                  <a:pt x="4373339" y="133760"/>
                  <a:pt x="4360718" y="131529"/>
                  <a:pt x="4354050" y="132434"/>
                </a:cubicBezTo>
                <a:cubicBezTo>
                  <a:pt x="4345636" y="130947"/>
                  <a:pt x="4339325" y="129832"/>
                  <a:pt x="4330555" y="130364"/>
                </a:cubicBezTo>
                <a:cubicBezTo>
                  <a:pt x="4315117" y="131801"/>
                  <a:pt x="4298964" y="137277"/>
                  <a:pt x="4282493" y="132283"/>
                </a:cubicBezTo>
                <a:cubicBezTo>
                  <a:pt x="4271975" y="130424"/>
                  <a:pt x="4264594" y="135368"/>
                  <a:pt x="4258601" y="144722"/>
                </a:cubicBezTo>
                <a:cubicBezTo>
                  <a:pt x="4262095" y="149506"/>
                  <a:pt x="4265588" y="154289"/>
                  <a:pt x="4270827" y="161463"/>
                </a:cubicBezTo>
                <a:cubicBezTo>
                  <a:pt x="4273326" y="147325"/>
                  <a:pt x="4278604" y="142009"/>
                  <a:pt x="4288407" y="147908"/>
                </a:cubicBezTo>
                <a:cubicBezTo>
                  <a:pt x="4296465" y="151414"/>
                  <a:pt x="4297536" y="145355"/>
                  <a:pt x="4302457" y="142060"/>
                </a:cubicBezTo>
                <a:cubicBezTo>
                  <a:pt x="4303847" y="146470"/>
                  <a:pt x="4307697" y="149234"/>
                  <a:pt x="4311547" y="151998"/>
                </a:cubicBezTo>
                <a:cubicBezTo>
                  <a:pt x="4314007" y="150349"/>
                  <a:pt x="4314721" y="146310"/>
                  <a:pt x="4321389" y="145406"/>
                </a:cubicBezTo>
                <a:cubicBezTo>
                  <a:pt x="4338574" y="146361"/>
                  <a:pt x="4354012" y="144923"/>
                  <a:pt x="4368737" y="147526"/>
                </a:cubicBezTo>
                <a:cubicBezTo>
                  <a:pt x="4381358" y="149756"/>
                  <a:pt x="4399614" y="144652"/>
                  <a:pt x="4408348" y="156609"/>
                </a:cubicBezTo>
                <a:cubicBezTo>
                  <a:pt x="4424067" y="178132"/>
                  <a:pt x="4446529" y="173771"/>
                  <a:pt x="4465819" y="175097"/>
                </a:cubicBezTo>
                <a:cubicBezTo>
                  <a:pt x="4502650" y="175359"/>
                  <a:pt x="4536344" y="168817"/>
                  <a:pt x="4572461" y="173117"/>
                </a:cubicBezTo>
                <a:cubicBezTo>
                  <a:pt x="4587543" y="173701"/>
                  <a:pt x="4605085" y="172635"/>
                  <a:pt x="4620524" y="171198"/>
                </a:cubicBezTo>
                <a:cubicBezTo>
                  <a:pt x="4652790" y="172736"/>
                  <a:pt x="4685057" y="174273"/>
                  <a:pt x="4715578" y="173419"/>
                </a:cubicBezTo>
                <a:cubicBezTo>
                  <a:pt x="4726453" y="173258"/>
                  <a:pt x="4735223" y="172726"/>
                  <a:pt x="4744352" y="170173"/>
                </a:cubicBezTo>
                <a:cubicBezTo>
                  <a:pt x="4773483" y="164908"/>
                  <a:pt x="4802574" y="172132"/>
                  <a:pt x="4830991" y="170906"/>
                </a:cubicBezTo>
                <a:cubicBezTo>
                  <a:pt x="4848533" y="169841"/>
                  <a:pt x="4865718" y="170796"/>
                  <a:pt x="4882904" y="171751"/>
                </a:cubicBezTo>
                <a:cubicBezTo>
                  <a:pt x="4893779" y="171590"/>
                  <a:pt x="4906400" y="173820"/>
                  <a:pt x="4916918" y="175679"/>
                </a:cubicBezTo>
                <a:cubicBezTo>
                  <a:pt x="4923229" y="176794"/>
                  <a:pt x="4932000" y="176262"/>
                  <a:pt x="4938667" y="175358"/>
                </a:cubicBezTo>
                <a:cubicBezTo>
                  <a:pt x="4965337" y="171740"/>
                  <a:pt x="4991650" y="170143"/>
                  <a:pt x="5017964" y="168545"/>
                </a:cubicBezTo>
                <a:cubicBezTo>
                  <a:pt x="5029195" y="166364"/>
                  <a:pt x="5039713" y="168223"/>
                  <a:pt x="5050231" y="170082"/>
                </a:cubicBezTo>
                <a:cubicBezTo>
                  <a:pt x="5065312" y="170665"/>
                  <a:pt x="5078291" y="170876"/>
                  <a:pt x="5093728" y="169439"/>
                </a:cubicBezTo>
                <a:cubicBezTo>
                  <a:pt x="5128813" y="167309"/>
                  <a:pt x="5163860" y="177668"/>
                  <a:pt x="5199658" y="171498"/>
                </a:cubicBezTo>
                <a:cubicBezTo>
                  <a:pt x="5221763" y="169157"/>
                  <a:pt x="5242799" y="172875"/>
                  <a:pt x="5266295" y="174945"/>
                </a:cubicBezTo>
                <a:cubicBezTo>
                  <a:pt x="5270501" y="175688"/>
                  <a:pt x="5275066" y="174412"/>
                  <a:pt x="5279274" y="175156"/>
                </a:cubicBezTo>
                <a:cubicBezTo>
                  <a:pt x="5281734" y="173508"/>
                  <a:pt x="5286297" y="172232"/>
                  <a:pt x="5288401" y="172604"/>
                </a:cubicBezTo>
                <a:cubicBezTo>
                  <a:pt x="5305230" y="175578"/>
                  <a:pt x="5322415" y="176532"/>
                  <a:pt x="5339957" y="175467"/>
                </a:cubicBezTo>
                <a:cubicBezTo>
                  <a:pt x="5349084" y="172915"/>
                  <a:pt x="5357499" y="174402"/>
                  <a:pt x="5366270" y="173869"/>
                </a:cubicBezTo>
                <a:cubicBezTo>
                  <a:pt x="5370477" y="174613"/>
                  <a:pt x="5377145" y="173708"/>
                  <a:pt x="5381351" y="174452"/>
                </a:cubicBezTo>
                <a:cubicBezTo>
                  <a:pt x="5407984" y="183325"/>
                  <a:pt x="5435368" y="175668"/>
                  <a:pt x="5463070" y="178481"/>
                </a:cubicBezTo>
                <a:cubicBezTo>
                  <a:pt x="5494980" y="182038"/>
                  <a:pt x="5528318" y="177516"/>
                  <a:pt x="5559514" y="185112"/>
                </a:cubicBezTo>
                <a:cubicBezTo>
                  <a:pt x="5570033" y="186971"/>
                  <a:pt x="5580907" y="186811"/>
                  <a:pt x="5589677" y="186278"/>
                </a:cubicBezTo>
                <a:cubicBezTo>
                  <a:pt x="5606863" y="187232"/>
                  <a:pt x="5622658" y="183776"/>
                  <a:pt x="5639843" y="184731"/>
                </a:cubicBezTo>
                <a:cubicBezTo>
                  <a:pt x="5667904" y="185525"/>
                  <a:pt x="5695964" y="186319"/>
                  <a:pt x="5723667" y="189132"/>
                </a:cubicBezTo>
                <a:cubicBezTo>
                  <a:pt x="5723667" y="189132"/>
                  <a:pt x="5727517" y="191895"/>
                  <a:pt x="5727874" y="189875"/>
                </a:cubicBezTo>
                <a:cubicBezTo>
                  <a:pt x="5748590" y="183123"/>
                  <a:pt x="5768554" y="192899"/>
                  <a:pt x="5788557" y="190186"/>
                </a:cubicBezTo>
                <a:cubicBezTo>
                  <a:pt x="5814870" y="188588"/>
                  <a:pt x="5842931" y="189383"/>
                  <a:pt x="5868173" y="193844"/>
                </a:cubicBezTo>
                <a:cubicBezTo>
                  <a:pt x="5893772" y="196285"/>
                  <a:pt x="5918339" y="192296"/>
                  <a:pt x="5941478" y="196386"/>
                </a:cubicBezTo>
                <a:cubicBezTo>
                  <a:pt x="5958305" y="199360"/>
                  <a:pt x="5979023" y="192608"/>
                  <a:pt x="5994423" y="203660"/>
                </a:cubicBezTo>
                <a:cubicBezTo>
                  <a:pt x="5998274" y="206424"/>
                  <a:pt x="6005655" y="201480"/>
                  <a:pt x="6009862" y="202224"/>
                </a:cubicBezTo>
                <a:cubicBezTo>
                  <a:pt x="6020736" y="202062"/>
                  <a:pt x="6031968" y="199882"/>
                  <a:pt x="6042843" y="199721"/>
                </a:cubicBezTo>
                <a:cubicBezTo>
                  <a:pt x="6047050" y="200465"/>
                  <a:pt x="6053003" y="203600"/>
                  <a:pt x="6059671" y="202695"/>
                </a:cubicBezTo>
                <a:cubicBezTo>
                  <a:pt x="6091938" y="204233"/>
                  <a:pt x="6123491" y="209809"/>
                  <a:pt x="6156115" y="209327"/>
                </a:cubicBezTo>
                <a:cubicBezTo>
                  <a:pt x="6167346" y="207146"/>
                  <a:pt x="6177507" y="211025"/>
                  <a:pt x="6188025" y="212884"/>
                </a:cubicBezTo>
                <a:cubicBezTo>
                  <a:pt x="6196439" y="214371"/>
                  <a:pt x="6202392" y="217506"/>
                  <a:pt x="6211877" y="212934"/>
                </a:cubicBezTo>
                <a:cubicBezTo>
                  <a:pt x="6216441" y="211658"/>
                  <a:pt x="6226245" y="217556"/>
                  <a:pt x="6229738" y="222339"/>
                </a:cubicBezTo>
                <a:cubicBezTo>
                  <a:pt x="6241964" y="239079"/>
                  <a:pt x="6260896" y="242425"/>
                  <a:pt x="6277011" y="249438"/>
                </a:cubicBezTo>
                <a:cubicBezTo>
                  <a:pt x="6283321" y="250554"/>
                  <a:pt x="6291379" y="254060"/>
                  <a:pt x="6297689" y="255175"/>
                </a:cubicBezTo>
                <a:cubicBezTo>
                  <a:pt x="6299793" y="255547"/>
                  <a:pt x="6303999" y="256291"/>
                  <a:pt x="6306459" y="254643"/>
                </a:cubicBezTo>
                <a:cubicBezTo>
                  <a:pt x="6328567" y="252302"/>
                  <a:pt x="6349959" y="254000"/>
                  <a:pt x="6369566" y="265796"/>
                </a:cubicBezTo>
                <a:cubicBezTo>
                  <a:pt x="6371670" y="266168"/>
                  <a:pt x="6376234" y="264892"/>
                  <a:pt x="6378337" y="265264"/>
                </a:cubicBezTo>
                <a:cubicBezTo>
                  <a:pt x="6395166" y="268238"/>
                  <a:pt x="6410247" y="268821"/>
                  <a:pt x="6424972" y="271423"/>
                </a:cubicBezTo>
                <a:cubicBezTo>
                  <a:pt x="6452318" y="276256"/>
                  <a:pt x="6480020" y="279069"/>
                  <a:pt x="6507724" y="281883"/>
                </a:cubicBezTo>
                <a:cubicBezTo>
                  <a:pt x="6552255" y="287671"/>
                  <a:pt x="6596824" y="280968"/>
                  <a:pt x="6640284" y="292815"/>
                </a:cubicBezTo>
                <a:cubicBezTo>
                  <a:pt x="6652905" y="295046"/>
                  <a:pt x="6664137" y="292865"/>
                  <a:pt x="6677116" y="293076"/>
                </a:cubicBezTo>
                <a:cubicBezTo>
                  <a:pt x="6690094" y="293287"/>
                  <a:pt x="6693944" y="296050"/>
                  <a:pt x="6697755" y="311303"/>
                </a:cubicBezTo>
                <a:cubicBezTo>
                  <a:pt x="6682316" y="312739"/>
                  <a:pt x="6667235" y="312157"/>
                  <a:pt x="6652868" y="307535"/>
                </a:cubicBezTo>
                <a:cubicBezTo>
                  <a:pt x="6649017" y="304772"/>
                  <a:pt x="6643064" y="301637"/>
                  <a:pt x="6638500" y="302913"/>
                </a:cubicBezTo>
                <a:cubicBezTo>
                  <a:pt x="6616037" y="307274"/>
                  <a:pt x="6593255" y="301165"/>
                  <a:pt x="6571505" y="301486"/>
                </a:cubicBezTo>
                <a:cubicBezTo>
                  <a:pt x="6547653" y="301436"/>
                  <a:pt x="6525190" y="305797"/>
                  <a:pt x="6500980" y="307766"/>
                </a:cubicBezTo>
                <a:cubicBezTo>
                  <a:pt x="6496416" y="309043"/>
                  <a:pt x="6493598" y="312710"/>
                  <a:pt x="6488677" y="316006"/>
                </a:cubicBezTo>
                <a:cubicBezTo>
                  <a:pt x="6486217" y="317654"/>
                  <a:pt x="6481653" y="318930"/>
                  <a:pt x="6479550" y="318558"/>
                </a:cubicBezTo>
                <a:cubicBezTo>
                  <a:pt x="6460261" y="317232"/>
                  <a:pt x="6446926" y="319041"/>
                  <a:pt x="6433909" y="331319"/>
                </a:cubicBezTo>
                <a:cubicBezTo>
                  <a:pt x="6431806" y="330948"/>
                  <a:pt x="6429702" y="330576"/>
                  <a:pt x="6427242" y="332223"/>
                </a:cubicBezTo>
                <a:cubicBezTo>
                  <a:pt x="6423749" y="327441"/>
                  <a:pt x="6420612" y="320638"/>
                  <a:pt x="6417476" y="313836"/>
                </a:cubicBezTo>
                <a:cubicBezTo>
                  <a:pt x="6404141" y="315645"/>
                  <a:pt x="6390805" y="317453"/>
                  <a:pt x="6377471" y="319262"/>
                </a:cubicBezTo>
                <a:cubicBezTo>
                  <a:pt x="6376080" y="314851"/>
                  <a:pt x="6374691" y="310440"/>
                  <a:pt x="6373659" y="304009"/>
                </a:cubicBezTo>
                <a:cubicBezTo>
                  <a:pt x="6364888" y="304542"/>
                  <a:pt x="6356474" y="303055"/>
                  <a:pt x="6349449" y="305979"/>
                </a:cubicBezTo>
                <a:cubicBezTo>
                  <a:pt x="6342781" y="306882"/>
                  <a:pt x="6339250" y="314590"/>
                  <a:pt x="6331512" y="321553"/>
                </a:cubicBezTo>
                <a:cubicBezTo>
                  <a:pt x="6329089" y="310711"/>
                  <a:pt x="6320319" y="311244"/>
                  <a:pt x="6309801" y="309385"/>
                </a:cubicBezTo>
                <a:cubicBezTo>
                  <a:pt x="6303133" y="310289"/>
                  <a:pt x="6297536" y="305134"/>
                  <a:pt x="6289123" y="303647"/>
                </a:cubicBezTo>
                <a:cubicBezTo>
                  <a:pt x="6287376" y="301256"/>
                  <a:pt x="6283526" y="298493"/>
                  <a:pt x="6279318" y="297749"/>
                </a:cubicBezTo>
                <a:cubicBezTo>
                  <a:pt x="6256537" y="291640"/>
                  <a:pt x="6251973" y="292916"/>
                  <a:pt x="6241022" y="318056"/>
                </a:cubicBezTo>
                <a:cubicBezTo>
                  <a:pt x="6251540" y="319915"/>
                  <a:pt x="6260310" y="319382"/>
                  <a:pt x="6272932" y="321613"/>
                </a:cubicBezTo>
                <a:cubicBezTo>
                  <a:pt x="6271899" y="315183"/>
                  <a:pt x="6270866" y="308752"/>
                  <a:pt x="6269833" y="302321"/>
                </a:cubicBezTo>
                <a:cubicBezTo>
                  <a:pt x="6274041" y="303065"/>
                  <a:pt x="6278248" y="303808"/>
                  <a:pt x="6277891" y="305828"/>
                </a:cubicBezTo>
                <a:cubicBezTo>
                  <a:pt x="6290792" y="331018"/>
                  <a:pt x="6292895" y="331390"/>
                  <a:pt x="6323416" y="330535"/>
                </a:cubicBezTo>
                <a:cubicBezTo>
                  <a:pt x="6325519" y="330907"/>
                  <a:pt x="6330084" y="329632"/>
                  <a:pt x="6333934" y="332394"/>
                </a:cubicBezTo>
                <a:cubicBezTo>
                  <a:pt x="6346556" y="334625"/>
                  <a:pt x="6355683" y="332073"/>
                  <a:pt x="6365882" y="323462"/>
                </a:cubicBezTo>
                <a:cubicBezTo>
                  <a:pt x="6374615" y="335419"/>
                  <a:pt x="6388307" y="331590"/>
                  <a:pt x="6400928" y="333821"/>
                </a:cubicBezTo>
                <a:cubicBezTo>
                  <a:pt x="6413193" y="338072"/>
                  <a:pt x="6425457" y="342322"/>
                  <a:pt x="6438435" y="342533"/>
                </a:cubicBezTo>
                <a:cubicBezTo>
                  <a:pt x="6447206" y="342000"/>
                  <a:pt x="6456334" y="339448"/>
                  <a:pt x="6467922" y="335248"/>
                </a:cubicBezTo>
                <a:cubicBezTo>
                  <a:pt x="6474909" y="344814"/>
                  <a:pt x="6485745" y="357143"/>
                  <a:pt x="6502931" y="358097"/>
                </a:cubicBezTo>
                <a:cubicBezTo>
                  <a:pt x="6536944" y="362026"/>
                  <a:pt x="6568854" y="365583"/>
                  <a:pt x="6602868" y="369511"/>
                </a:cubicBezTo>
                <a:cubicBezTo>
                  <a:pt x="6624259" y="371210"/>
                  <a:pt x="6645296" y="374927"/>
                  <a:pt x="6666331" y="378645"/>
                </a:cubicBezTo>
                <a:cubicBezTo>
                  <a:pt x="6677206" y="378484"/>
                  <a:pt x="6690184" y="378695"/>
                  <a:pt x="6701058" y="378534"/>
                </a:cubicBezTo>
                <a:cubicBezTo>
                  <a:pt x="6718600" y="377469"/>
                  <a:pt x="6735428" y="380443"/>
                  <a:pt x="6754360" y="383790"/>
                </a:cubicBezTo>
                <a:cubicBezTo>
                  <a:pt x="6775396" y="387507"/>
                  <a:pt x="6798533" y="391597"/>
                  <a:pt x="6819927" y="393295"/>
                </a:cubicBezTo>
                <a:cubicBezTo>
                  <a:pt x="6843065" y="397384"/>
                  <a:pt x="6866561" y="399454"/>
                  <a:pt x="6890057" y="401524"/>
                </a:cubicBezTo>
                <a:cubicBezTo>
                  <a:pt x="6924070" y="405452"/>
                  <a:pt x="6958084" y="409382"/>
                  <a:pt x="6989994" y="412938"/>
                </a:cubicBezTo>
                <a:cubicBezTo>
                  <a:pt x="7034525" y="418725"/>
                  <a:pt x="7076953" y="424142"/>
                  <a:pt x="7121484" y="429929"/>
                </a:cubicBezTo>
                <a:cubicBezTo>
                  <a:pt x="7134462" y="430139"/>
                  <a:pt x="7149187" y="432742"/>
                  <a:pt x="7163912" y="435344"/>
                </a:cubicBezTo>
                <a:cubicBezTo>
                  <a:pt x="7176533" y="437575"/>
                  <a:pt x="7191257" y="440177"/>
                  <a:pt x="7205982" y="442780"/>
                </a:cubicBezTo>
                <a:cubicBezTo>
                  <a:pt x="7235789" y="445965"/>
                  <a:pt x="7265952" y="447131"/>
                  <a:pt x="7293298" y="451964"/>
                </a:cubicBezTo>
                <a:cubicBezTo>
                  <a:pt x="7323104" y="455149"/>
                  <a:pt x="7354300" y="462745"/>
                  <a:pt x="7383750" y="467950"/>
                </a:cubicBezTo>
                <a:cubicBezTo>
                  <a:pt x="7411453" y="470763"/>
                  <a:pt x="7440902" y="475968"/>
                  <a:pt x="7468249" y="480801"/>
                </a:cubicBezTo>
                <a:cubicBezTo>
                  <a:pt x="7485077" y="483775"/>
                  <a:pt x="7502976" y="480691"/>
                  <a:pt x="7516273" y="491372"/>
                </a:cubicBezTo>
                <a:cubicBezTo>
                  <a:pt x="7518019" y="493763"/>
                  <a:pt x="7520123" y="494135"/>
                  <a:pt x="7522583" y="492487"/>
                </a:cubicBezTo>
                <a:cubicBezTo>
                  <a:pt x="7556597" y="496416"/>
                  <a:pt x="7589578" y="493914"/>
                  <a:pt x="7623234" y="499862"/>
                </a:cubicBezTo>
                <a:cubicBezTo>
                  <a:pt x="7650580" y="504695"/>
                  <a:pt x="7678997" y="503469"/>
                  <a:pt x="7704915" y="516381"/>
                </a:cubicBezTo>
                <a:cubicBezTo>
                  <a:pt x="7710868" y="519516"/>
                  <a:pt x="7719639" y="518983"/>
                  <a:pt x="7725950" y="520098"/>
                </a:cubicBezTo>
                <a:cubicBezTo>
                  <a:pt x="7738928" y="520310"/>
                  <a:pt x="7751906" y="520520"/>
                  <a:pt x="7763457" y="528810"/>
                </a:cubicBezTo>
                <a:cubicBezTo>
                  <a:pt x="7760997" y="530458"/>
                  <a:pt x="7760640" y="532477"/>
                  <a:pt x="7760640" y="532477"/>
                </a:cubicBezTo>
                <a:cubicBezTo>
                  <a:pt x="7729087" y="526901"/>
                  <a:pt x="7697177" y="523344"/>
                  <a:pt x="7665624" y="517768"/>
                </a:cubicBezTo>
                <a:cubicBezTo>
                  <a:pt x="7652645" y="517556"/>
                  <a:pt x="7637207" y="518993"/>
                  <a:pt x="7624229" y="518782"/>
                </a:cubicBezTo>
                <a:cubicBezTo>
                  <a:pt x="7620022" y="518039"/>
                  <a:pt x="7615458" y="519315"/>
                  <a:pt x="7611250" y="518572"/>
                </a:cubicBezTo>
                <a:cubicBezTo>
                  <a:pt x="7569180" y="511136"/>
                  <a:pt x="7527071" y="516190"/>
                  <a:pt x="7486390" y="513166"/>
                </a:cubicBezTo>
                <a:cubicBezTo>
                  <a:pt x="7477619" y="513698"/>
                  <a:pt x="7471308" y="512583"/>
                  <a:pt x="7463251" y="509077"/>
                </a:cubicBezTo>
                <a:cubicBezTo>
                  <a:pt x="7453090" y="505198"/>
                  <a:pt x="7442573" y="503339"/>
                  <a:pt x="7429237" y="505147"/>
                </a:cubicBezTo>
                <a:cubicBezTo>
                  <a:pt x="7411695" y="506212"/>
                  <a:pt x="7391017" y="500475"/>
                  <a:pt x="7373832" y="499521"/>
                </a:cubicBezTo>
                <a:cubicBezTo>
                  <a:pt x="7365418" y="498033"/>
                  <a:pt x="7359107" y="496918"/>
                  <a:pt x="7352797" y="495803"/>
                </a:cubicBezTo>
                <a:cubicBezTo>
                  <a:pt x="7335969" y="492829"/>
                  <a:pt x="7319497" y="487835"/>
                  <a:pt x="7300565" y="484489"/>
                </a:cubicBezTo>
                <a:cubicBezTo>
                  <a:pt x="7294254" y="483374"/>
                  <a:pt x="7287587" y="484278"/>
                  <a:pt x="7281276" y="483163"/>
                </a:cubicBezTo>
                <a:cubicBezTo>
                  <a:pt x="7274966" y="482047"/>
                  <a:pt x="7268655" y="480932"/>
                  <a:pt x="7262345" y="479817"/>
                </a:cubicBezTo>
                <a:cubicBezTo>
                  <a:pt x="7258138" y="479073"/>
                  <a:pt x="7256391" y="476682"/>
                  <a:pt x="7253930" y="478330"/>
                </a:cubicBezTo>
                <a:cubicBezTo>
                  <a:pt x="7221307" y="478812"/>
                  <a:pt x="7189397" y="475255"/>
                  <a:pt x="7159271" y="461600"/>
                </a:cubicBezTo>
                <a:cubicBezTo>
                  <a:pt x="7153318" y="458465"/>
                  <a:pt x="7149111" y="457722"/>
                  <a:pt x="7139982" y="460274"/>
                </a:cubicBezTo>
                <a:cubicBezTo>
                  <a:pt x="7130855" y="462826"/>
                  <a:pt x="7119980" y="462987"/>
                  <a:pt x="7109461" y="461128"/>
                </a:cubicBezTo>
                <a:cubicBezTo>
                  <a:pt x="7092634" y="458154"/>
                  <a:pt x="7075805" y="455180"/>
                  <a:pt x="7056160" y="455873"/>
                </a:cubicBezTo>
                <a:cubicBezTo>
                  <a:pt x="7028100" y="455079"/>
                  <a:pt x="6998293" y="451894"/>
                  <a:pt x="6970591" y="449081"/>
                </a:cubicBezTo>
                <a:cubicBezTo>
                  <a:pt x="6960073" y="447222"/>
                  <a:pt x="6947809" y="442972"/>
                  <a:pt x="6936577" y="445152"/>
                </a:cubicBezTo>
                <a:cubicBezTo>
                  <a:pt x="6932013" y="446428"/>
                  <a:pt x="6926060" y="443293"/>
                  <a:pt x="6921853" y="442550"/>
                </a:cubicBezTo>
                <a:cubicBezTo>
                  <a:pt x="6911335" y="440691"/>
                  <a:pt x="6901174" y="436813"/>
                  <a:pt x="6892404" y="437345"/>
                </a:cubicBezTo>
                <a:cubicBezTo>
                  <a:pt x="6858390" y="433416"/>
                  <a:pt x="6825766" y="433899"/>
                  <a:pt x="6792108" y="427950"/>
                </a:cubicBezTo>
                <a:cubicBezTo>
                  <a:pt x="6777384" y="425348"/>
                  <a:pt x="6757382" y="428061"/>
                  <a:pt x="6742339" y="414988"/>
                </a:cubicBezTo>
                <a:cubicBezTo>
                  <a:pt x="6740235" y="414616"/>
                  <a:pt x="6736028" y="413873"/>
                  <a:pt x="6733567" y="415521"/>
                </a:cubicBezTo>
                <a:cubicBezTo>
                  <a:pt x="6721622" y="421741"/>
                  <a:pt x="6711461" y="417862"/>
                  <a:pt x="6700944" y="416003"/>
                </a:cubicBezTo>
                <a:cubicBezTo>
                  <a:pt x="6686933" y="409362"/>
                  <a:pt x="6673598" y="411170"/>
                  <a:pt x="6658159" y="412607"/>
                </a:cubicBezTo>
                <a:cubicBezTo>
                  <a:pt x="6620614" y="416385"/>
                  <a:pt x="6583069" y="420163"/>
                  <a:pt x="6547309" y="413843"/>
                </a:cubicBezTo>
                <a:cubicBezTo>
                  <a:pt x="6540999" y="412728"/>
                  <a:pt x="6536791" y="411984"/>
                  <a:pt x="6530481" y="410869"/>
                </a:cubicBezTo>
                <a:cubicBezTo>
                  <a:pt x="6524527" y="407734"/>
                  <a:pt x="6516113" y="406247"/>
                  <a:pt x="6509446" y="407151"/>
                </a:cubicBezTo>
                <a:cubicBezTo>
                  <a:pt x="6503135" y="406036"/>
                  <a:pt x="6494007" y="408589"/>
                  <a:pt x="6488767" y="401414"/>
                </a:cubicBezTo>
                <a:cubicBezTo>
                  <a:pt x="6489124" y="399394"/>
                  <a:pt x="6484560" y="400671"/>
                  <a:pt x="6482457" y="400299"/>
                </a:cubicBezTo>
                <a:cubicBezTo>
                  <a:pt x="6469479" y="400088"/>
                  <a:pt x="6456143" y="401897"/>
                  <a:pt x="6443165" y="401685"/>
                </a:cubicBezTo>
                <a:cubicBezTo>
                  <a:pt x="6436498" y="402590"/>
                  <a:pt x="6428441" y="399083"/>
                  <a:pt x="6428759" y="409553"/>
                </a:cubicBezTo>
                <a:cubicBezTo>
                  <a:pt x="6427331" y="417632"/>
                  <a:pt x="6436778" y="425550"/>
                  <a:pt x="6445907" y="422997"/>
                </a:cubicBezTo>
                <a:cubicBezTo>
                  <a:pt x="6452573" y="422093"/>
                  <a:pt x="6459242" y="421189"/>
                  <a:pt x="6468013" y="420656"/>
                </a:cubicBezTo>
                <a:cubicBezTo>
                  <a:pt x="6464838" y="426343"/>
                  <a:pt x="6464481" y="428363"/>
                  <a:pt x="6461307" y="434050"/>
                </a:cubicBezTo>
                <a:cubicBezTo>
                  <a:pt x="6467617" y="435166"/>
                  <a:pt x="6473215" y="440320"/>
                  <a:pt x="6477778" y="439044"/>
                </a:cubicBezTo>
                <a:cubicBezTo>
                  <a:pt x="6491470" y="435216"/>
                  <a:pt x="6501274" y="441114"/>
                  <a:pt x="6511435" y="444992"/>
                </a:cubicBezTo>
                <a:cubicBezTo>
                  <a:pt x="6519492" y="448499"/>
                  <a:pt x="6528620" y="445947"/>
                  <a:pt x="6535288" y="445042"/>
                </a:cubicBezTo>
                <a:cubicBezTo>
                  <a:pt x="6541203" y="460667"/>
                  <a:pt x="6541203" y="460667"/>
                  <a:pt x="6555928" y="463269"/>
                </a:cubicBezTo>
                <a:cubicBezTo>
                  <a:pt x="6564699" y="462737"/>
                  <a:pt x="6575216" y="464596"/>
                  <a:pt x="6585734" y="466455"/>
                </a:cubicBezTo>
                <a:cubicBezTo>
                  <a:pt x="6584345" y="462044"/>
                  <a:pt x="6582955" y="457632"/>
                  <a:pt x="6583669" y="453593"/>
                </a:cubicBezTo>
                <a:cubicBezTo>
                  <a:pt x="6585773" y="453965"/>
                  <a:pt x="6589979" y="454709"/>
                  <a:pt x="6592083" y="455080"/>
                </a:cubicBezTo>
                <a:cubicBezTo>
                  <a:pt x="6590936" y="486118"/>
                  <a:pt x="6615464" y="494620"/>
                  <a:pt x="6640707" y="499081"/>
                </a:cubicBezTo>
                <a:cubicBezTo>
                  <a:pt x="6668053" y="503914"/>
                  <a:pt x="6697858" y="507099"/>
                  <a:pt x="6725562" y="509912"/>
                </a:cubicBezTo>
                <a:cubicBezTo>
                  <a:pt x="6744850" y="511238"/>
                  <a:pt x="6763782" y="514585"/>
                  <a:pt x="6782714" y="517930"/>
                </a:cubicBezTo>
                <a:cubicBezTo>
                  <a:pt x="6793589" y="517769"/>
                  <a:pt x="6804106" y="519628"/>
                  <a:pt x="6814981" y="519468"/>
                </a:cubicBezTo>
                <a:cubicBezTo>
                  <a:pt x="6823394" y="520955"/>
                  <a:pt x="6831809" y="522442"/>
                  <a:pt x="6840223" y="523929"/>
                </a:cubicBezTo>
                <a:cubicBezTo>
                  <a:pt x="6842327" y="524301"/>
                  <a:pt x="6846534" y="525045"/>
                  <a:pt x="6850741" y="525788"/>
                </a:cubicBezTo>
                <a:cubicBezTo>
                  <a:pt x="6854947" y="526531"/>
                  <a:pt x="6861973" y="523607"/>
                  <a:pt x="6865823" y="526370"/>
                </a:cubicBezTo>
                <a:cubicBezTo>
                  <a:pt x="6885430" y="538166"/>
                  <a:pt x="6908608" y="529767"/>
                  <a:pt x="6930675" y="539915"/>
                </a:cubicBezTo>
                <a:cubicBezTo>
                  <a:pt x="6945043" y="544537"/>
                  <a:pt x="6960839" y="541080"/>
                  <a:pt x="6977310" y="546074"/>
                </a:cubicBezTo>
                <a:cubicBezTo>
                  <a:pt x="7000092" y="552184"/>
                  <a:pt x="7023945" y="552234"/>
                  <a:pt x="7046727" y="558343"/>
                </a:cubicBezTo>
                <a:cubicBezTo>
                  <a:pt x="7067405" y="564081"/>
                  <a:pt x="7083915" y="556584"/>
                  <a:pt x="7102133" y="563970"/>
                </a:cubicBezTo>
                <a:cubicBezTo>
                  <a:pt x="7116500" y="568591"/>
                  <a:pt x="7131582" y="569175"/>
                  <a:pt x="7145236" y="577836"/>
                </a:cubicBezTo>
                <a:cubicBezTo>
                  <a:pt x="7153292" y="581342"/>
                  <a:pt x="7166628" y="579534"/>
                  <a:pt x="7177146" y="581393"/>
                </a:cubicBezTo>
                <a:cubicBezTo>
                  <a:pt x="7181353" y="582136"/>
                  <a:pt x="7185916" y="580860"/>
                  <a:pt x="7190124" y="581604"/>
                </a:cubicBezTo>
                <a:cubicBezTo>
                  <a:pt x="7204492" y="586226"/>
                  <a:pt x="7215009" y="588085"/>
                  <a:pt x="7230091" y="588667"/>
                </a:cubicBezTo>
                <a:cubicBezTo>
                  <a:pt x="7243069" y="588879"/>
                  <a:pt x="7259541" y="593872"/>
                  <a:pt x="7265099" y="611516"/>
                </a:cubicBezTo>
                <a:cubicBezTo>
                  <a:pt x="7252121" y="611306"/>
                  <a:pt x="7239500" y="609075"/>
                  <a:pt x="7226522" y="608864"/>
                </a:cubicBezTo>
                <a:cubicBezTo>
                  <a:pt x="7222315" y="608120"/>
                  <a:pt x="7217751" y="609396"/>
                  <a:pt x="7215290" y="611045"/>
                </a:cubicBezTo>
                <a:cubicBezTo>
                  <a:pt x="7192431" y="629914"/>
                  <a:pt x="7167904" y="621414"/>
                  <a:pt x="7144407" y="619344"/>
                </a:cubicBezTo>
                <a:cubicBezTo>
                  <a:pt x="7138097" y="618229"/>
                  <a:pt x="7129683" y="616742"/>
                  <a:pt x="7123015" y="617646"/>
                </a:cubicBezTo>
                <a:cubicBezTo>
                  <a:pt x="7103370" y="618340"/>
                  <a:pt x="7081263" y="620681"/>
                  <a:pt x="7061656" y="608884"/>
                </a:cubicBezTo>
                <a:cubicBezTo>
                  <a:pt x="7053956" y="603358"/>
                  <a:pt x="7043081" y="603518"/>
                  <a:pt x="7032920" y="599640"/>
                </a:cubicBezTo>
                <a:cubicBezTo>
                  <a:pt x="7017800" y="611547"/>
                  <a:pt x="7019509" y="626428"/>
                  <a:pt x="7039117" y="638225"/>
                </a:cubicBezTo>
                <a:cubicBezTo>
                  <a:pt x="7044712" y="643379"/>
                  <a:pt x="7055231" y="645238"/>
                  <a:pt x="7063645" y="646725"/>
                </a:cubicBezTo>
                <a:cubicBezTo>
                  <a:pt x="7078013" y="651347"/>
                  <a:pt x="7090634" y="653578"/>
                  <a:pt x="7105358" y="656180"/>
                </a:cubicBezTo>
                <a:cubicBezTo>
                  <a:pt x="7115876" y="658039"/>
                  <a:pt x="7126751" y="657878"/>
                  <a:pt x="7137268" y="659737"/>
                </a:cubicBezTo>
                <a:cubicBezTo>
                  <a:pt x="7147786" y="661596"/>
                  <a:pt x="7160408" y="663827"/>
                  <a:pt x="7170567" y="667705"/>
                </a:cubicBezTo>
                <a:cubicBezTo>
                  <a:pt x="7192636" y="677854"/>
                  <a:pt x="7215417" y="683963"/>
                  <a:pt x="7238914" y="686033"/>
                </a:cubicBezTo>
                <a:cubicBezTo>
                  <a:pt x="7253639" y="688635"/>
                  <a:pt x="7270467" y="691610"/>
                  <a:pt x="7287652" y="692564"/>
                </a:cubicBezTo>
                <a:cubicBezTo>
                  <a:pt x="7304838" y="693518"/>
                  <a:pt x="7312895" y="697025"/>
                  <a:pt x="7316707" y="712278"/>
                </a:cubicBezTo>
                <a:cubicBezTo>
                  <a:pt x="7317025" y="722748"/>
                  <a:pt x="7321232" y="723491"/>
                  <a:pt x="7330004" y="722959"/>
                </a:cubicBezTo>
                <a:cubicBezTo>
                  <a:pt x="7340878" y="722798"/>
                  <a:pt x="7353143" y="727049"/>
                  <a:pt x="7363660" y="728907"/>
                </a:cubicBezTo>
                <a:cubicBezTo>
                  <a:pt x="7371717" y="732414"/>
                  <a:pt x="7379774" y="735921"/>
                  <a:pt x="7387832" y="739428"/>
                </a:cubicBezTo>
                <a:cubicBezTo>
                  <a:pt x="7394142" y="740543"/>
                  <a:pt x="7397636" y="745326"/>
                  <a:pt x="7403232" y="750480"/>
                </a:cubicBezTo>
                <a:cubicBezTo>
                  <a:pt x="7421132" y="747395"/>
                  <a:pt x="7442562" y="736604"/>
                  <a:pt x="7462488" y="758870"/>
                </a:cubicBezTo>
                <a:cubicBezTo>
                  <a:pt x="7487769" y="750842"/>
                  <a:pt x="7504916" y="764286"/>
                  <a:pt x="7519245" y="781397"/>
                </a:cubicBezTo>
                <a:cubicBezTo>
                  <a:pt x="7539924" y="787135"/>
                  <a:pt x="7558498" y="792500"/>
                  <a:pt x="7575327" y="795475"/>
                </a:cubicBezTo>
                <a:cubicBezTo>
                  <a:pt x="7585845" y="797333"/>
                  <a:pt x="7596362" y="799192"/>
                  <a:pt x="7604776" y="800679"/>
                </a:cubicBezTo>
                <a:cubicBezTo>
                  <a:pt x="7619501" y="803282"/>
                  <a:pt x="7633869" y="807904"/>
                  <a:pt x="7648594" y="810507"/>
                </a:cubicBezTo>
                <a:cubicBezTo>
                  <a:pt x="7671376" y="816616"/>
                  <a:pt x="7695228" y="816666"/>
                  <a:pt x="7720114" y="823147"/>
                </a:cubicBezTo>
                <a:cubicBezTo>
                  <a:pt x="7726424" y="824262"/>
                  <a:pt x="7732735" y="825377"/>
                  <a:pt x="7739046" y="826493"/>
                </a:cubicBezTo>
                <a:cubicBezTo>
                  <a:pt x="7760081" y="830210"/>
                  <a:pt x="7781473" y="831908"/>
                  <a:pt x="7802509" y="835626"/>
                </a:cubicBezTo>
                <a:cubicBezTo>
                  <a:pt x="7842119" y="844710"/>
                  <a:pt x="7879983" y="851402"/>
                  <a:pt x="7917846" y="858093"/>
                </a:cubicBezTo>
                <a:cubicBezTo>
                  <a:pt x="7930467" y="860324"/>
                  <a:pt x="7940628" y="864203"/>
                  <a:pt x="7951503" y="864042"/>
                </a:cubicBezTo>
                <a:cubicBezTo>
                  <a:pt x="7979205" y="866855"/>
                  <a:pt x="8003377" y="877375"/>
                  <a:pt x="8029333" y="877797"/>
                </a:cubicBezTo>
                <a:cubicBezTo>
                  <a:pt x="8044415" y="878380"/>
                  <a:pt x="8063347" y="881726"/>
                  <a:pt x="8074897" y="890015"/>
                </a:cubicBezTo>
                <a:cubicBezTo>
                  <a:pt x="8086447" y="898305"/>
                  <a:pt x="8104346" y="895220"/>
                  <a:pt x="8112366" y="911217"/>
                </a:cubicBezTo>
                <a:cubicBezTo>
                  <a:pt x="8114112" y="913608"/>
                  <a:pt x="8122883" y="913076"/>
                  <a:pt x="8127091" y="913820"/>
                </a:cubicBezTo>
                <a:cubicBezTo>
                  <a:pt x="8133401" y="914935"/>
                  <a:pt x="8142172" y="914402"/>
                  <a:pt x="8148483" y="915517"/>
                </a:cubicBezTo>
                <a:cubicBezTo>
                  <a:pt x="8162494" y="922159"/>
                  <a:pt x="8174758" y="926409"/>
                  <a:pt x="8192300" y="925344"/>
                </a:cubicBezTo>
                <a:cubicBezTo>
                  <a:pt x="8205278" y="925555"/>
                  <a:pt x="8221036" y="934588"/>
                  <a:pt x="8235760" y="937191"/>
                </a:cubicBezTo>
                <a:cubicBezTo>
                  <a:pt x="8250128" y="941812"/>
                  <a:pt x="8262749" y="944043"/>
                  <a:pt x="8275371" y="946274"/>
                </a:cubicBezTo>
                <a:cubicBezTo>
                  <a:pt x="8281681" y="947389"/>
                  <a:pt x="8287992" y="948504"/>
                  <a:pt x="8296049" y="952011"/>
                </a:cubicBezTo>
                <a:cubicBezTo>
                  <a:pt x="8286207" y="958602"/>
                  <a:pt x="8275689" y="956744"/>
                  <a:pt x="8265172" y="954885"/>
                </a:cubicBezTo>
                <a:cubicBezTo>
                  <a:pt x="8226951" y="950213"/>
                  <a:pt x="8191191" y="943893"/>
                  <a:pt x="8153327" y="937201"/>
                </a:cubicBezTo>
                <a:cubicBezTo>
                  <a:pt x="8115107" y="932529"/>
                  <a:pt x="8079704" y="924189"/>
                  <a:pt x="8041483" y="919517"/>
                </a:cubicBezTo>
                <a:cubicBezTo>
                  <a:pt x="8014137" y="914684"/>
                  <a:pt x="7986434" y="911870"/>
                  <a:pt x="7960835" y="909429"/>
                </a:cubicBezTo>
                <a:cubicBezTo>
                  <a:pt x="7958732" y="909057"/>
                  <a:pt x="7956628" y="908685"/>
                  <a:pt x="7956628" y="908685"/>
                </a:cubicBezTo>
                <a:cubicBezTo>
                  <a:pt x="7925789" y="899069"/>
                  <a:pt x="7891418" y="897160"/>
                  <a:pt x="7859865" y="891584"/>
                </a:cubicBezTo>
                <a:cubicBezTo>
                  <a:pt x="7848991" y="891745"/>
                  <a:pt x="7836726" y="887494"/>
                  <a:pt x="7825852" y="887655"/>
                </a:cubicBezTo>
                <a:cubicBezTo>
                  <a:pt x="7801285" y="891644"/>
                  <a:pt x="7780288" y="875436"/>
                  <a:pt x="7757825" y="879798"/>
                </a:cubicBezTo>
                <a:cubicBezTo>
                  <a:pt x="7727343" y="868162"/>
                  <a:pt x="7696108" y="873055"/>
                  <a:pt x="7666659" y="867851"/>
                </a:cubicBezTo>
                <a:cubicBezTo>
                  <a:pt x="7649830" y="864876"/>
                  <a:pt x="7634035" y="868333"/>
                  <a:pt x="7616850" y="867378"/>
                </a:cubicBezTo>
                <a:cubicBezTo>
                  <a:pt x="7608079" y="867911"/>
                  <a:pt x="7599308" y="868444"/>
                  <a:pt x="7588076" y="870624"/>
                </a:cubicBezTo>
                <a:cubicBezTo>
                  <a:pt x="7588076" y="870624"/>
                  <a:pt x="7583869" y="869881"/>
                  <a:pt x="7583869" y="869881"/>
                </a:cubicBezTo>
                <a:cubicBezTo>
                  <a:pt x="7567716" y="875356"/>
                  <a:pt x="7567716" y="875356"/>
                  <a:pt x="7556523" y="865048"/>
                </a:cubicBezTo>
                <a:cubicBezTo>
                  <a:pt x="7548785" y="872010"/>
                  <a:pt x="7540014" y="872543"/>
                  <a:pt x="7530210" y="866645"/>
                </a:cubicBezTo>
                <a:cubicBezTo>
                  <a:pt x="7524256" y="863510"/>
                  <a:pt x="7515128" y="866062"/>
                  <a:pt x="7507033" y="875045"/>
                </a:cubicBezTo>
                <a:cubicBezTo>
                  <a:pt x="7526321" y="876372"/>
                  <a:pt x="7539300" y="876582"/>
                  <a:pt x="7556485" y="877537"/>
                </a:cubicBezTo>
                <a:cubicBezTo>
                  <a:pt x="7555771" y="881577"/>
                  <a:pt x="7555414" y="883596"/>
                  <a:pt x="7557161" y="885987"/>
                </a:cubicBezTo>
                <a:cubicBezTo>
                  <a:pt x="7556804" y="888007"/>
                  <a:pt x="7556447" y="890027"/>
                  <a:pt x="7555376" y="896086"/>
                </a:cubicBezTo>
                <a:cubicBezTo>
                  <a:pt x="7563114" y="889123"/>
                  <a:pt x="7565932" y="885454"/>
                  <a:pt x="7568749" y="881787"/>
                </a:cubicBezTo>
                <a:cubicBezTo>
                  <a:pt x="7576807" y="885294"/>
                  <a:pt x="7585221" y="886781"/>
                  <a:pt x="7593635" y="888268"/>
                </a:cubicBezTo>
                <a:cubicBezTo>
                  <a:pt x="7607646" y="894910"/>
                  <a:pt x="7622370" y="897512"/>
                  <a:pt x="7631817" y="905430"/>
                </a:cubicBezTo>
                <a:cubicBezTo>
                  <a:pt x="7651068" y="919246"/>
                  <a:pt x="7671784" y="912494"/>
                  <a:pt x="7692820" y="916212"/>
                </a:cubicBezTo>
                <a:cubicBezTo>
                  <a:pt x="7702980" y="920090"/>
                  <a:pt x="7712108" y="917538"/>
                  <a:pt x="7716634" y="928751"/>
                </a:cubicBezTo>
                <a:cubicBezTo>
                  <a:pt x="7727509" y="928591"/>
                  <a:pt x="7738741" y="926410"/>
                  <a:pt x="7749258" y="928269"/>
                </a:cubicBezTo>
                <a:cubicBezTo>
                  <a:pt x="7780811" y="933845"/>
                  <a:pt x="7814468" y="939794"/>
                  <a:pt x="7846021" y="945370"/>
                </a:cubicBezTo>
                <a:cubicBezTo>
                  <a:pt x="7871263" y="949832"/>
                  <a:pt x="7896862" y="952274"/>
                  <a:pt x="7922105" y="956735"/>
                </a:cubicBezTo>
                <a:cubicBezTo>
                  <a:pt x="7934726" y="958965"/>
                  <a:pt x="7944887" y="962843"/>
                  <a:pt x="7956794" y="969114"/>
                </a:cubicBezTo>
                <a:cubicBezTo>
                  <a:pt x="7990769" y="985532"/>
                  <a:pt x="8028633" y="992224"/>
                  <a:pt x="8064036" y="1000564"/>
                </a:cubicBezTo>
                <a:cubicBezTo>
                  <a:pt x="8066140" y="1000935"/>
                  <a:pt x="8068243" y="1001307"/>
                  <a:pt x="8070347" y="1001679"/>
                </a:cubicBezTo>
                <a:cubicBezTo>
                  <a:pt x="8089240" y="1017515"/>
                  <a:pt x="8111704" y="1013154"/>
                  <a:pt x="8134486" y="1019263"/>
                </a:cubicBezTo>
                <a:cubicBezTo>
                  <a:pt x="8149210" y="1021865"/>
                  <a:pt x="8166395" y="1022820"/>
                  <a:pt x="8182867" y="1027814"/>
                </a:cubicBezTo>
                <a:cubicBezTo>
                  <a:pt x="8201441" y="1033179"/>
                  <a:pt x="8223548" y="1030838"/>
                  <a:pt x="8241052" y="1042262"/>
                </a:cubicBezTo>
                <a:cubicBezTo>
                  <a:pt x="8245259" y="1043006"/>
                  <a:pt x="8249466" y="1043749"/>
                  <a:pt x="8256133" y="1042845"/>
                </a:cubicBezTo>
                <a:cubicBezTo>
                  <a:pt x="8279986" y="1042896"/>
                  <a:pt x="8304872" y="1049376"/>
                  <a:pt x="8328010" y="1053466"/>
                </a:cubicBezTo>
                <a:cubicBezTo>
                  <a:pt x="8351149" y="1057555"/>
                  <a:pt x="8373574" y="1065684"/>
                  <a:pt x="8394967" y="1067382"/>
                </a:cubicBezTo>
                <a:cubicBezTo>
                  <a:pt x="8425130" y="1068548"/>
                  <a:pt x="8454223" y="1075772"/>
                  <a:pt x="8481569" y="1080605"/>
                </a:cubicBezTo>
                <a:cubicBezTo>
                  <a:pt x="8519432" y="1087297"/>
                  <a:pt x="8555192" y="1093617"/>
                  <a:pt x="8590595" y="1101957"/>
                </a:cubicBezTo>
                <a:cubicBezTo>
                  <a:pt x="8624252" y="1107906"/>
                  <a:pt x="8658266" y="1111834"/>
                  <a:pt x="8691922" y="1117782"/>
                </a:cubicBezTo>
                <a:cubicBezTo>
                  <a:pt x="8712958" y="1121500"/>
                  <a:pt x="8733636" y="1127238"/>
                  <a:pt x="8754671" y="1130955"/>
                </a:cubicBezTo>
                <a:cubicBezTo>
                  <a:pt x="8779913" y="1135417"/>
                  <a:pt x="8807617" y="1138230"/>
                  <a:pt x="8832859" y="1142691"/>
                </a:cubicBezTo>
                <a:cubicBezTo>
                  <a:pt x="8843376" y="1144550"/>
                  <a:pt x="8853180" y="1150448"/>
                  <a:pt x="8864055" y="1150288"/>
                </a:cubicBezTo>
                <a:cubicBezTo>
                  <a:pt x="8891758" y="1153101"/>
                  <a:pt x="8918033" y="1163993"/>
                  <a:pt x="8945378" y="1168826"/>
                </a:cubicBezTo>
                <a:cubicBezTo>
                  <a:pt x="8962564" y="1169780"/>
                  <a:pt x="8979392" y="1172754"/>
                  <a:pt x="8996221" y="1175728"/>
                </a:cubicBezTo>
                <a:cubicBezTo>
                  <a:pt x="9008842" y="1177959"/>
                  <a:pt x="9023923" y="1178542"/>
                  <a:pt x="9036188" y="1182792"/>
                </a:cubicBezTo>
                <a:cubicBezTo>
                  <a:pt x="9058613" y="1190921"/>
                  <a:pt x="9082822" y="1188952"/>
                  <a:pt x="9104890" y="1199100"/>
                </a:cubicBezTo>
                <a:cubicBezTo>
                  <a:pt x="9121005" y="1206114"/>
                  <a:pt x="9142756" y="1205793"/>
                  <a:pt x="9159582" y="1208766"/>
                </a:cubicBezTo>
                <a:cubicBezTo>
                  <a:pt x="9172203" y="1210997"/>
                  <a:pt x="9186928" y="1213599"/>
                  <a:pt x="9197089" y="1217478"/>
                </a:cubicBezTo>
                <a:cubicBezTo>
                  <a:pt x="9211100" y="1224120"/>
                  <a:pt x="9227252" y="1218643"/>
                  <a:pt x="9241619" y="1223265"/>
                </a:cubicBezTo>
                <a:cubicBezTo>
                  <a:pt x="9267896" y="1234158"/>
                  <a:pt x="9298060" y="1235323"/>
                  <a:pt x="9327151" y="1242547"/>
                </a:cubicBezTo>
                <a:cubicBezTo>
                  <a:pt x="9354140" y="1249400"/>
                  <a:pt x="9382199" y="1250193"/>
                  <a:pt x="9407442" y="1254655"/>
                </a:cubicBezTo>
                <a:cubicBezTo>
                  <a:pt x="9438640" y="1262252"/>
                  <a:pt x="9468088" y="1267456"/>
                  <a:pt x="9499284" y="1275053"/>
                </a:cubicBezTo>
                <a:cubicBezTo>
                  <a:pt x="9511905" y="1277283"/>
                  <a:pt x="9524527" y="1279514"/>
                  <a:pt x="9537147" y="1281744"/>
                </a:cubicBezTo>
                <a:cubicBezTo>
                  <a:pt x="9564495" y="1286578"/>
                  <a:pt x="9593943" y="1291782"/>
                  <a:pt x="9621289" y="1296615"/>
                </a:cubicBezTo>
                <a:cubicBezTo>
                  <a:pt x="9644427" y="1300705"/>
                  <a:pt x="9666853" y="1308833"/>
                  <a:pt x="9689993" y="1312923"/>
                </a:cubicBezTo>
                <a:cubicBezTo>
                  <a:pt x="9727855" y="1319615"/>
                  <a:pt x="9763615" y="1325935"/>
                  <a:pt x="9799375" y="1332255"/>
                </a:cubicBezTo>
                <a:cubicBezTo>
                  <a:pt x="9807790" y="1333742"/>
                  <a:pt x="9818307" y="1335601"/>
                  <a:pt x="9823547" y="1342775"/>
                </a:cubicBezTo>
                <a:cubicBezTo>
                  <a:pt x="9817912" y="1350110"/>
                  <a:pt x="9811601" y="1348995"/>
                  <a:pt x="9805648" y="1345860"/>
                </a:cubicBezTo>
                <a:cubicBezTo>
                  <a:pt x="9787072" y="1340494"/>
                  <a:pt x="9768498" y="1335128"/>
                  <a:pt x="9749566" y="1331783"/>
                </a:cubicBezTo>
                <a:cubicBezTo>
                  <a:pt x="9730991" y="1326417"/>
                  <a:pt x="9711703" y="1325091"/>
                  <a:pt x="9692771" y="1321745"/>
                </a:cubicBezTo>
                <a:cubicBezTo>
                  <a:pt x="9672092" y="1316008"/>
                  <a:pt x="9651733" y="1320740"/>
                  <a:pt x="9634229" y="1309316"/>
                </a:cubicBezTo>
                <a:cubicBezTo>
                  <a:pt x="9630379" y="1306553"/>
                  <a:pt x="9626173" y="1305809"/>
                  <a:pt x="9623711" y="1307457"/>
                </a:cubicBezTo>
                <a:cubicBezTo>
                  <a:pt x="9612836" y="1307617"/>
                  <a:pt x="9605812" y="1310541"/>
                  <a:pt x="9594261" y="1302252"/>
                </a:cubicBezTo>
                <a:cubicBezTo>
                  <a:pt x="9584457" y="1296353"/>
                  <a:pt x="9568662" y="1299810"/>
                  <a:pt x="9555684" y="1299600"/>
                </a:cubicBezTo>
                <a:cubicBezTo>
                  <a:pt x="9547272" y="1298113"/>
                  <a:pt x="9540603" y="1299016"/>
                  <a:pt x="9534292" y="1297901"/>
                </a:cubicBezTo>
                <a:cubicBezTo>
                  <a:pt x="9500992" y="1289933"/>
                  <a:pt x="9469797" y="1282337"/>
                  <a:pt x="9436498" y="1274370"/>
                </a:cubicBezTo>
                <a:cubicBezTo>
                  <a:pt x="9411255" y="1269908"/>
                  <a:pt x="9386012" y="1265447"/>
                  <a:pt x="9361840" y="1254926"/>
                </a:cubicBezTo>
                <a:cubicBezTo>
                  <a:pt x="9357633" y="1254183"/>
                  <a:pt x="9353426" y="1253439"/>
                  <a:pt x="9351323" y="1253068"/>
                </a:cubicBezTo>
                <a:cubicBezTo>
                  <a:pt x="9330963" y="1257800"/>
                  <a:pt x="9312745" y="1250415"/>
                  <a:pt x="9295562" y="1249461"/>
                </a:cubicBezTo>
                <a:cubicBezTo>
                  <a:pt x="9293456" y="1249089"/>
                  <a:pt x="9291353" y="1248717"/>
                  <a:pt x="9291353" y="1248717"/>
                </a:cubicBezTo>
                <a:cubicBezTo>
                  <a:pt x="9256664" y="1236338"/>
                  <a:pt x="9219475" y="1238096"/>
                  <a:pt x="9186176" y="1230129"/>
                </a:cubicBezTo>
                <a:cubicBezTo>
                  <a:pt x="9184072" y="1229757"/>
                  <a:pt x="9184072" y="1229757"/>
                  <a:pt x="9184072" y="1229757"/>
                </a:cubicBezTo>
                <a:cubicBezTo>
                  <a:pt x="9170776" y="1219075"/>
                  <a:pt x="9154625" y="1224552"/>
                  <a:pt x="9139900" y="1221950"/>
                </a:cubicBezTo>
                <a:cubicBezTo>
                  <a:pt x="9125174" y="1219347"/>
                  <a:pt x="9110093" y="1218764"/>
                  <a:pt x="9095368" y="1216162"/>
                </a:cubicBezTo>
                <a:cubicBezTo>
                  <a:pt x="9080643" y="1213559"/>
                  <a:pt x="9066275" y="1208938"/>
                  <a:pt x="9051907" y="1204315"/>
                </a:cubicBezTo>
                <a:cubicBezTo>
                  <a:pt x="9043493" y="1202828"/>
                  <a:pt x="9037182" y="1201713"/>
                  <a:pt x="9028768" y="1200226"/>
                </a:cubicBezTo>
                <a:cubicBezTo>
                  <a:pt x="9009836" y="1196880"/>
                  <a:pt x="8990548" y="1195554"/>
                  <a:pt x="8973719" y="1192580"/>
                </a:cubicBezTo>
                <a:cubicBezTo>
                  <a:pt x="8950225" y="1190510"/>
                  <a:pt x="8927085" y="1186420"/>
                  <a:pt x="8903946" y="1182330"/>
                </a:cubicBezTo>
                <a:cubicBezTo>
                  <a:pt x="8897635" y="1181215"/>
                  <a:pt x="8890968" y="1182120"/>
                  <a:pt x="8885014" y="1178984"/>
                </a:cubicBezTo>
                <a:cubicBezTo>
                  <a:pt x="8876957" y="1175478"/>
                  <a:pt x="8868543" y="1173991"/>
                  <a:pt x="8860804" y="1180954"/>
                </a:cubicBezTo>
                <a:cubicBezTo>
                  <a:pt x="8856241" y="1182231"/>
                  <a:pt x="8849930" y="1181115"/>
                  <a:pt x="8846079" y="1178351"/>
                </a:cubicBezTo>
                <a:cubicBezTo>
                  <a:pt x="8834172" y="1172082"/>
                  <a:pt x="8822940" y="1174262"/>
                  <a:pt x="8811353" y="1178462"/>
                </a:cubicBezTo>
                <a:cubicBezTo>
                  <a:pt x="8797659" y="1182291"/>
                  <a:pt x="8783968" y="1186119"/>
                  <a:pt x="8767854" y="1179105"/>
                </a:cubicBezTo>
                <a:cubicBezTo>
                  <a:pt x="8759797" y="1175599"/>
                  <a:pt x="8748565" y="1177779"/>
                  <a:pt x="8740151" y="1176292"/>
                </a:cubicBezTo>
                <a:cubicBezTo>
                  <a:pt x="8731379" y="1176825"/>
                  <a:pt x="8722609" y="1177357"/>
                  <a:pt x="8714194" y="1175870"/>
                </a:cubicBezTo>
                <a:cubicBezTo>
                  <a:pt x="8682641" y="1170293"/>
                  <a:pt x="8653192" y="1165089"/>
                  <a:pt x="8621639" y="1159512"/>
                </a:cubicBezTo>
                <a:cubicBezTo>
                  <a:pt x="8579211" y="1154097"/>
                  <a:pt x="8536427" y="1150700"/>
                  <a:pt x="8496102" y="1145656"/>
                </a:cubicBezTo>
                <a:cubicBezTo>
                  <a:pt x="8489792" y="1144541"/>
                  <a:pt x="8485585" y="1143798"/>
                  <a:pt x="8481735" y="1141034"/>
                </a:cubicBezTo>
                <a:cubicBezTo>
                  <a:pt x="8467724" y="1134393"/>
                  <a:pt x="8450539" y="1133438"/>
                  <a:pt x="8434067" y="1128444"/>
                </a:cubicBezTo>
                <a:cubicBezTo>
                  <a:pt x="8419699" y="1123822"/>
                  <a:pt x="8401800" y="1126907"/>
                  <a:pt x="8387076" y="1124304"/>
                </a:cubicBezTo>
                <a:cubicBezTo>
                  <a:pt x="8365327" y="1124626"/>
                  <a:pt x="8346038" y="1123300"/>
                  <a:pt x="8325360" y="1117562"/>
                </a:cubicBezTo>
                <a:cubicBezTo>
                  <a:pt x="8323256" y="1117190"/>
                  <a:pt x="8319406" y="1114428"/>
                  <a:pt x="8317659" y="1112036"/>
                </a:cubicBezTo>
                <a:cubicBezTo>
                  <a:pt x="8311349" y="1110921"/>
                  <a:pt x="8305752" y="1105766"/>
                  <a:pt x="8301188" y="1107042"/>
                </a:cubicBezTo>
                <a:cubicBezTo>
                  <a:pt x="8282932" y="1112147"/>
                  <a:pt x="8267531" y="1101093"/>
                  <a:pt x="8250346" y="1100139"/>
                </a:cubicBezTo>
                <a:cubicBezTo>
                  <a:pt x="8241932" y="1098652"/>
                  <a:pt x="8233161" y="1099185"/>
                  <a:pt x="8226493" y="1100089"/>
                </a:cubicBezTo>
                <a:cubicBezTo>
                  <a:pt x="8217365" y="1102642"/>
                  <a:pt x="8209308" y="1099135"/>
                  <a:pt x="8200537" y="1099668"/>
                </a:cubicBezTo>
                <a:cubicBezTo>
                  <a:pt x="8183709" y="1096693"/>
                  <a:pt x="8168984" y="1094091"/>
                  <a:pt x="8154616" y="1089469"/>
                </a:cubicBezTo>
                <a:cubicBezTo>
                  <a:pt x="8148306" y="1088353"/>
                  <a:pt x="8139534" y="1088886"/>
                  <a:pt x="8133938" y="1083731"/>
                </a:cubicBezTo>
                <a:cubicBezTo>
                  <a:pt x="8132191" y="1081340"/>
                  <a:pt x="8127627" y="1082616"/>
                  <a:pt x="8125524" y="1082244"/>
                </a:cubicBezTo>
                <a:cubicBezTo>
                  <a:pt x="8110442" y="1081661"/>
                  <a:pt x="8097464" y="1081451"/>
                  <a:pt x="8082739" y="1078848"/>
                </a:cubicBezTo>
                <a:cubicBezTo>
                  <a:pt x="8070475" y="1074598"/>
                  <a:pt x="8055393" y="1074015"/>
                  <a:pt x="8042772" y="1071785"/>
                </a:cubicBezTo>
                <a:cubicBezTo>
                  <a:pt x="8030151" y="1069554"/>
                  <a:pt x="8019633" y="1067695"/>
                  <a:pt x="8008044" y="1071895"/>
                </a:cubicBezTo>
                <a:cubicBezTo>
                  <a:pt x="7999273" y="1072427"/>
                  <a:pt x="7993320" y="1069292"/>
                  <a:pt x="7984230" y="1059355"/>
                </a:cubicBezTo>
                <a:cubicBezTo>
                  <a:pt x="7958592" y="1069403"/>
                  <a:pt x="7932993" y="1066962"/>
                  <a:pt x="7907751" y="1062500"/>
                </a:cubicBezTo>
                <a:cubicBezTo>
                  <a:pt x="7888819" y="1059154"/>
                  <a:pt x="7873023" y="1062611"/>
                  <a:pt x="7854410" y="1069735"/>
                </a:cubicBezTo>
                <a:cubicBezTo>
                  <a:pt x="7849884" y="1058522"/>
                  <a:pt x="7836906" y="1058310"/>
                  <a:pt x="7826031" y="1058471"/>
                </a:cubicBezTo>
                <a:cubicBezTo>
                  <a:pt x="7823928" y="1058099"/>
                  <a:pt x="7819364" y="1059376"/>
                  <a:pt x="7816903" y="1061023"/>
                </a:cubicBezTo>
                <a:cubicBezTo>
                  <a:pt x="7808809" y="1070006"/>
                  <a:pt x="7802498" y="1068891"/>
                  <a:pt x="7800075" y="1058049"/>
                </a:cubicBezTo>
                <a:cubicBezTo>
                  <a:pt x="7800075" y="1058049"/>
                  <a:pt x="7795868" y="1057306"/>
                  <a:pt x="7793765" y="1056934"/>
                </a:cubicBezTo>
                <a:cubicBezTo>
                  <a:pt x="7801032" y="1089459"/>
                  <a:pt x="7829411" y="1100723"/>
                  <a:pt x="7854372" y="1082224"/>
                </a:cubicBezTo>
                <a:cubicBezTo>
                  <a:pt x="7869773" y="1093278"/>
                  <a:pt x="7882713" y="1105978"/>
                  <a:pt x="7904819" y="1103637"/>
                </a:cubicBezTo>
                <a:cubicBezTo>
                  <a:pt x="7905533" y="1099598"/>
                  <a:pt x="7904143" y="1095187"/>
                  <a:pt x="7905214" y="1089128"/>
                </a:cubicBezTo>
                <a:cubicBezTo>
                  <a:pt x="7920614" y="1100180"/>
                  <a:pt x="7936372" y="1109213"/>
                  <a:pt x="7949669" y="1119895"/>
                </a:cubicBezTo>
                <a:cubicBezTo>
                  <a:pt x="7949669" y="1119895"/>
                  <a:pt x="7949312" y="1121914"/>
                  <a:pt x="7949312" y="1121914"/>
                </a:cubicBezTo>
                <a:cubicBezTo>
                  <a:pt x="7944748" y="1123190"/>
                  <a:pt x="7942287" y="1124838"/>
                  <a:pt x="7938080" y="1124094"/>
                </a:cubicBezTo>
                <a:cubicBezTo>
                  <a:pt x="7911805" y="1113203"/>
                  <a:pt x="7885492" y="1114800"/>
                  <a:pt x="7858146" y="1109967"/>
                </a:cubicBezTo>
                <a:cubicBezTo>
                  <a:pt x="7839214" y="1106621"/>
                  <a:pt x="7819926" y="1105295"/>
                  <a:pt x="7800636" y="1103969"/>
                </a:cubicBezTo>
                <a:cubicBezTo>
                  <a:pt x="7775394" y="1099508"/>
                  <a:pt x="7748048" y="1094675"/>
                  <a:pt x="7720702" y="1089842"/>
                </a:cubicBezTo>
                <a:cubicBezTo>
                  <a:pt x="7688792" y="1086284"/>
                  <a:pt x="7658986" y="1083099"/>
                  <a:pt x="7627076" y="1079543"/>
                </a:cubicBezTo>
                <a:cubicBezTo>
                  <a:pt x="7597627" y="1074338"/>
                  <a:pt x="7567820" y="1071152"/>
                  <a:pt x="7538014" y="1067967"/>
                </a:cubicBezTo>
                <a:cubicBezTo>
                  <a:pt x="7514875" y="1063878"/>
                  <a:pt x="7490665" y="1065848"/>
                  <a:pt x="7468240" y="1057718"/>
                </a:cubicBezTo>
                <a:cubicBezTo>
                  <a:pt x="7445815" y="1049590"/>
                  <a:pt x="7428235" y="1063144"/>
                  <a:pt x="7409303" y="1059798"/>
                </a:cubicBezTo>
                <a:cubicBezTo>
                  <a:pt x="7403349" y="1056663"/>
                  <a:pt x="7396682" y="1057568"/>
                  <a:pt x="7390371" y="1056452"/>
                </a:cubicBezTo>
                <a:cubicBezTo>
                  <a:pt x="7382314" y="1052945"/>
                  <a:pt x="7373900" y="1051458"/>
                  <a:pt x="7365486" y="1049971"/>
                </a:cubicBezTo>
                <a:cubicBezTo>
                  <a:pt x="7337426" y="1049178"/>
                  <a:pt x="7307976" y="1043973"/>
                  <a:pt x="7278170" y="1040788"/>
                </a:cubicBezTo>
                <a:cubicBezTo>
                  <a:pt x="7260985" y="1039834"/>
                  <a:pt x="7244157" y="1036859"/>
                  <a:pt x="7227328" y="1033885"/>
                </a:cubicBezTo>
                <a:cubicBezTo>
                  <a:pt x="7222764" y="1035162"/>
                  <a:pt x="7218199" y="1036437"/>
                  <a:pt x="7211533" y="1037342"/>
                </a:cubicBezTo>
                <a:cubicBezTo>
                  <a:pt x="7213279" y="1039733"/>
                  <a:pt x="7215026" y="1042124"/>
                  <a:pt x="7217129" y="1042496"/>
                </a:cubicBezTo>
                <a:cubicBezTo>
                  <a:pt x="7235029" y="1039411"/>
                  <a:pt x="7250786" y="1048445"/>
                  <a:pt x="7267257" y="1053439"/>
                </a:cubicBezTo>
                <a:cubicBezTo>
                  <a:pt x="7271108" y="1056202"/>
                  <a:pt x="7273211" y="1056573"/>
                  <a:pt x="7277418" y="1057317"/>
                </a:cubicBezTo>
                <a:cubicBezTo>
                  <a:pt x="7294603" y="1058272"/>
                  <a:pt x="7311789" y="1059226"/>
                  <a:pt x="7328974" y="1060180"/>
                </a:cubicBezTo>
                <a:cubicBezTo>
                  <a:pt x="7337388" y="1061667"/>
                  <a:pt x="7346159" y="1061135"/>
                  <a:pt x="7354216" y="1064641"/>
                </a:cubicBezTo>
                <a:cubicBezTo>
                  <a:pt x="7364377" y="1068520"/>
                  <a:pt x="7374538" y="1072399"/>
                  <a:pt x="7386126" y="1068199"/>
                </a:cubicBezTo>
                <a:cubicBezTo>
                  <a:pt x="7395611" y="1063627"/>
                  <a:pt x="7404701" y="1073564"/>
                  <a:pt x="7405020" y="1084034"/>
                </a:cubicBezTo>
                <a:cubicBezTo>
                  <a:pt x="7435859" y="1093651"/>
                  <a:pt x="7465308" y="1098855"/>
                  <a:pt x="7495471" y="1100020"/>
                </a:cubicBezTo>
                <a:cubicBezTo>
                  <a:pt x="7514760" y="1101347"/>
                  <a:pt x="7533692" y="1104693"/>
                  <a:pt x="7554728" y="1108411"/>
                </a:cubicBezTo>
                <a:cubicBezTo>
                  <a:pt x="7597155" y="1113826"/>
                  <a:pt x="7639226" y="1121262"/>
                  <a:pt x="7681653" y="1126678"/>
                </a:cubicBezTo>
                <a:cubicBezTo>
                  <a:pt x="7685861" y="1127421"/>
                  <a:pt x="7691814" y="1130556"/>
                  <a:pt x="7696021" y="1131299"/>
                </a:cubicBezTo>
                <a:cubicBezTo>
                  <a:pt x="7721264" y="1135761"/>
                  <a:pt x="7748967" y="1138575"/>
                  <a:pt x="7774209" y="1143036"/>
                </a:cubicBezTo>
                <a:cubicBezTo>
                  <a:pt x="7809969" y="1149356"/>
                  <a:pt x="7845729" y="1155676"/>
                  <a:pt x="7881489" y="1161996"/>
                </a:cubicBezTo>
                <a:cubicBezTo>
                  <a:pt x="7904985" y="1164066"/>
                  <a:pt x="7928124" y="1168155"/>
                  <a:pt x="7951620" y="1170225"/>
                </a:cubicBezTo>
                <a:cubicBezTo>
                  <a:pt x="7979323" y="1173039"/>
                  <a:pt x="8003851" y="1181539"/>
                  <a:pt x="8024848" y="1197746"/>
                </a:cubicBezTo>
                <a:cubicBezTo>
                  <a:pt x="8032548" y="1203273"/>
                  <a:pt x="8037788" y="1210447"/>
                  <a:pt x="8040568" y="1219269"/>
                </a:cubicBezTo>
                <a:cubicBezTo>
                  <a:pt x="8036717" y="1216506"/>
                  <a:pt x="8030050" y="1217410"/>
                  <a:pt x="8026200" y="1214647"/>
                </a:cubicBezTo>
                <a:cubicBezTo>
                  <a:pt x="8004489" y="1202479"/>
                  <a:pt x="7980993" y="1200409"/>
                  <a:pt x="7955394" y="1197967"/>
                </a:cubicBezTo>
                <a:cubicBezTo>
                  <a:pt x="7925587" y="1194782"/>
                  <a:pt x="7893320" y="1193245"/>
                  <a:pt x="7864585" y="1184001"/>
                </a:cubicBezTo>
                <a:cubicBezTo>
                  <a:pt x="7841803" y="1177892"/>
                  <a:pt x="7822871" y="1174546"/>
                  <a:pt x="7800765" y="1176887"/>
                </a:cubicBezTo>
                <a:cubicBezTo>
                  <a:pt x="7798304" y="1178535"/>
                  <a:pt x="7796200" y="1178163"/>
                  <a:pt x="7794097" y="1177792"/>
                </a:cubicBezTo>
                <a:cubicBezTo>
                  <a:pt x="7772386" y="1165623"/>
                  <a:pt x="7749923" y="1169984"/>
                  <a:pt x="7726427" y="1167914"/>
                </a:cubicBezTo>
                <a:cubicBezTo>
                  <a:pt x="7707138" y="1166588"/>
                  <a:pt x="7688564" y="1161222"/>
                  <a:pt x="7671379" y="1160268"/>
                </a:cubicBezTo>
                <a:cubicBezTo>
                  <a:pt x="7665068" y="1159153"/>
                  <a:pt x="7660861" y="1158409"/>
                  <a:pt x="7654550" y="1157294"/>
                </a:cubicBezTo>
                <a:cubicBezTo>
                  <a:pt x="7639825" y="1154691"/>
                  <a:pt x="7624744" y="1154109"/>
                  <a:pt x="7610376" y="1149487"/>
                </a:cubicBezTo>
                <a:cubicBezTo>
                  <a:pt x="7579180" y="1141890"/>
                  <a:pt x="7548659" y="1142744"/>
                  <a:pt x="7515679" y="1145247"/>
                </a:cubicBezTo>
                <a:cubicBezTo>
                  <a:pt x="7509011" y="1146151"/>
                  <a:pt x="7500597" y="1144664"/>
                  <a:pt x="7492183" y="1143177"/>
                </a:cubicBezTo>
                <a:cubicBezTo>
                  <a:pt x="7464123" y="1142383"/>
                  <a:pt x="7438524" y="1139941"/>
                  <a:pt x="7410821" y="1137128"/>
                </a:cubicBezTo>
                <a:cubicBezTo>
                  <a:pt x="7402050" y="1137660"/>
                  <a:pt x="7392565" y="1142232"/>
                  <a:pt x="7385183" y="1147176"/>
                </a:cubicBezTo>
                <a:cubicBezTo>
                  <a:pt x="7378873" y="1146061"/>
                  <a:pt x="7370815" y="1142555"/>
                  <a:pt x="7362401" y="1141067"/>
                </a:cubicBezTo>
                <a:cubicBezTo>
                  <a:pt x="7363434" y="1147497"/>
                  <a:pt x="7364467" y="1153928"/>
                  <a:pt x="7363753" y="1157967"/>
                </a:cubicBezTo>
                <a:cubicBezTo>
                  <a:pt x="7370420" y="1157064"/>
                  <a:pt x="7372881" y="1155415"/>
                  <a:pt x="7377445" y="1154140"/>
                </a:cubicBezTo>
                <a:cubicBezTo>
                  <a:pt x="7384788" y="1161685"/>
                  <a:pt x="7393878" y="1171623"/>
                  <a:pt x="7401221" y="1179169"/>
                </a:cubicBezTo>
                <a:cubicBezTo>
                  <a:pt x="7401578" y="1177149"/>
                  <a:pt x="7401578" y="1177149"/>
                  <a:pt x="7403682" y="1177521"/>
                </a:cubicBezTo>
                <a:cubicBezTo>
                  <a:pt x="7405071" y="1181932"/>
                  <a:pt x="7406104" y="1188363"/>
                  <a:pt x="7407137" y="1194794"/>
                </a:cubicBezTo>
                <a:cubicBezTo>
                  <a:pt x="7408807" y="1222164"/>
                  <a:pt x="7429485" y="1227902"/>
                  <a:pt x="7452267" y="1234011"/>
                </a:cubicBezTo>
                <a:cubicBezTo>
                  <a:pt x="7471199" y="1237357"/>
                  <a:pt x="7490131" y="1240703"/>
                  <a:pt x="7507635" y="1252128"/>
                </a:cubicBezTo>
                <a:cubicBezTo>
                  <a:pt x="7507635" y="1252128"/>
                  <a:pt x="7509739" y="1252499"/>
                  <a:pt x="7509739" y="1252499"/>
                </a:cubicBezTo>
                <a:cubicBezTo>
                  <a:pt x="7527995" y="1247395"/>
                  <a:pt x="7542681" y="1262487"/>
                  <a:pt x="7561970" y="1263813"/>
                </a:cubicBezTo>
                <a:cubicBezTo>
                  <a:pt x="7564074" y="1264185"/>
                  <a:pt x="7568637" y="1262909"/>
                  <a:pt x="7570741" y="1263281"/>
                </a:cubicBezTo>
                <a:cubicBezTo>
                  <a:pt x="7574234" y="1268063"/>
                  <a:pt x="7578084" y="1270827"/>
                  <a:pt x="7579474" y="1275238"/>
                </a:cubicBezTo>
                <a:cubicBezTo>
                  <a:pt x="7581578" y="1275610"/>
                  <a:pt x="7583681" y="1275981"/>
                  <a:pt x="7586141" y="1274333"/>
                </a:cubicBezTo>
                <a:cubicBezTo>
                  <a:pt x="7588602" y="1272686"/>
                  <a:pt x="7593523" y="1269389"/>
                  <a:pt x="7597730" y="1270133"/>
                </a:cubicBezTo>
                <a:cubicBezTo>
                  <a:pt x="7625433" y="1272947"/>
                  <a:pt x="7653493" y="1273741"/>
                  <a:pt x="7681872" y="1285004"/>
                </a:cubicBezTo>
                <a:cubicBezTo>
                  <a:pt x="7696239" y="1289626"/>
                  <a:pt x="7713068" y="1292600"/>
                  <a:pt x="7729896" y="1295575"/>
                </a:cubicBezTo>
                <a:cubicBezTo>
                  <a:pt x="7740770" y="1295413"/>
                  <a:pt x="7746724" y="1298549"/>
                  <a:pt x="7751607" y="1307742"/>
                </a:cubicBezTo>
                <a:cubicBezTo>
                  <a:pt x="7760021" y="1309229"/>
                  <a:pt x="7766689" y="1308326"/>
                  <a:pt x="7772999" y="1309441"/>
                </a:cubicBezTo>
                <a:cubicBezTo>
                  <a:pt x="7779310" y="1310556"/>
                  <a:pt x="7783517" y="1311300"/>
                  <a:pt x="7788081" y="1310023"/>
                </a:cubicBezTo>
                <a:cubicBezTo>
                  <a:pt x="7804233" y="1304547"/>
                  <a:pt x="7816141" y="1310817"/>
                  <a:pt x="7829795" y="1319479"/>
                </a:cubicBezTo>
                <a:cubicBezTo>
                  <a:pt x="7833645" y="1322241"/>
                  <a:pt x="7839598" y="1325377"/>
                  <a:pt x="7844163" y="1324100"/>
                </a:cubicBezTo>
                <a:cubicBezTo>
                  <a:pt x="7865236" y="1315329"/>
                  <a:pt x="7885200" y="1325106"/>
                  <a:pt x="7905879" y="1330843"/>
                </a:cubicBezTo>
                <a:cubicBezTo>
                  <a:pt x="7914293" y="1332330"/>
                  <a:pt x="7922707" y="1333817"/>
                  <a:pt x="7931121" y="1335304"/>
                </a:cubicBezTo>
                <a:cubicBezTo>
                  <a:pt x="7954260" y="1339393"/>
                  <a:pt x="7979503" y="1343855"/>
                  <a:pt x="8002642" y="1347944"/>
                </a:cubicBezTo>
                <a:cubicBezTo>
                  <a:pt x="8021216" y="1353310"/>
                  <a:pt x="8040505" y="1354636"/>
                  <a:pt x="8060826" y="1362393"/>
                </a:cubicBezTo>
                <a:cubicBezTo>
                  <a:pt x="8058366" y="1364041"/>
                  <a:pt x="8055906" y="1365689"/>
                  <a:pt x="8051698" y="1364946"/>
                </a:cubicBezTo>
                <a:cubicBezTo>
                  <a:pt x="8021892" y="1361760"/>
                  <a:pt x="7990339" y="1356183"/>
                  <a:pt x="7958786" y="1350607"/>
                </a:cubicBezTo>
                <a:cubicBezTo>
                  <a:pt x="7950015" y="1351140"/>
                  <a:pt x="7939497" y="1349281"/>
                  <a:pt x="7928980" y="1347422"/>
                </a:cubicBezTo>
                <a:cubicBezTo>
                  <a:pt x="7918462" y="1345563"/>
                  <a:pt x="7907944" y="1343704"/>
                  <a:pt x="7897783" y="1339825"/>
                </a:cubicBezTo>
                <a:cubicBezTo>
                  <a:pt x="7870794" y="1332973"/>
                  <a:pt x="7844481" y="1334571"/>
                  <a:pt x="7819201" y="1342599"/>
                </a:cubicBezTo>
                <a:cubicBezTo>
                  <a:pt x="7805865" y="1344407"/>
                  <a:pt x="7794991" y="1344569"/>
                  <a:pt x="7782013" y="1344358"/>
                </a:cubicBezTo>
                <a:cubicBezTo>
                  <a:pt x="7767288" y="1341755"/>
                  <a:pt x="7750460" y="1338781"/>
                  <a:pt x="7737125" y="1340590"/>
                </a:cubicBezTo>
                <a:cubicBezTo>
                  <a:pt x="7716765" y="1345322"/>
                  <a:pt x="7695730" y="1341604"/>
                  <a:pt x="7674337" y="1339907"/>
                </a:cubicBezTo>
                <a:cubicBezTo>
                  <a:pt x="7661716" y="1337676"/>
                  <a:pt x="7648738" y="1337465"/>
                  <a:pt x="7635760" y="1337254"/>
                </a:cubicBezTo>
                <a:cubicBezTo>
                  <a:pt x="7627346" y="1335767"/>
                  <a:pt x="7621392" y="1332632"/>
                  <a:pt x="7612621" y="1333164"/>
                </a:cubicBezTo>
                <a:cubicBezTo>
                  <a:pt x="7604207" y="1331677"/>
                  <a:pt x="7593689" y="1329818"/>
                  <a:pt x="7582814" y="1329979"/>
                </a:cubicBezTo>
                <a:cubicBezTo>
                  <a:pt x="7565629" y="1329024"/>
                  <a:pt x="7548444" y="1328070"/>
                  <a:pt x="7529870" y="1322704"/>
                </a:cubicBezTo>
                <a:cubicBezTo>
                  <a:pt x="7517248" y="1320474"/>
                  <a:pt x="7496175" y="1329246"/>
                  <a:pt x="7487009" y="1344288"/>
                </a:cubicBezTo>
                <a:cubicBezTo>
                  <a:pt x="7521379" y="1346197"/>
                  <a:pt x="7552894" y="1364263"/>
                  <a:pt x="7589763" y="1352035"/>
                </a:cubicBezTo>
                <a:cubicBezTo>
                  <a:pt x="7588692" y="1358094"/>
                  <a:pt x="7588335" y="1360113"/>
                  <a:pt x="7587264" y="1366172"/>
                </a:cubicBezTo>
                <a:cubicBezTo>
                  <a:pt x="7600956" y="1362344"/>
                  <a:pt x="7613934" y="1362555"/>
                  <a:pt x="7623024" y="1372492"/>
                </a:cubicBezTo>
                <a:cubicBezTo>
                  <a:pt x="7622667" y="1374512"/>
                  <a:pt x="7624771" y="1374884"/>
                  <a:pt x="7624771" y="1374884"/>
                </a:cubicBezTo>
                <a:cubicBezTo>
                  <a:pt x="7654577" y="1378069"/>
                  <a:pt x="7682242" y="1393372"/>
                  <a:pt x="7712406" y="1394538"/>
                </a:cubicBezTo>
                <a:cubicBezTo>
                  <a:pt x="7729948" y="1393473"/>
                  <a:pt x="7746062" y="1400486"/>
                  <a:pt x="7762890" y="1403460"/>
                </a:cubicBezTo>
                <a:cubicBezTo>
                  <a:pt x="7781822" y="1406806"/>
                  <a:pt x="7800754" y="1410152"/>
                  <a:pt x="7817582" y="1413126"/>
                </a:cubicBezTo>
                <a:cubicBezTo>
                  <a:pt x="7851238" y="1419074"/>
                  <a:pt x="7884895" y="1425023"/>
                  <a:pt x="7918909" y="1428951"/>
                </a:cubicBezTo>
                <a:cubicBezTo>
                  <a:pt x="7925219" y="1430066"/>
                  <a:pt x="7931173" y="1433202"/>
                  <a:pt x="7939587" y="1434689"/>
                </a:cubicBezTo>
                <a:cubicBezTo>
                  <a:pt x="7943794" y="1435432"/>
                  <a:pt x="7947644" y="1438196"/>
                  <a:pt x="7952208" y="1436919"/>
                </a:cubicBezTo>
                <a:cubicBezTo>
                  <a:pt x="7967647" y="1435483"/>
                  <a:pt x="7984475" y="1438457"/>
                  <a:pt x="8001304" y="1441431"/>
                </a:cubicBezTo>
                <a:cubicBezTo>
                  <a:pt x="8028292" y="1448283"/>
                  <a:pt x="8053892" y="1450725"/>
                  <a:pt x="8081238" y="1455558"/>
                </a:cubicBezTo>
                <a:cubicBezTo>
                  <a:pt x="8116998" y="1461878"/>
                  <a:pt x="8152758" y="1468199"/>
                  <a:pt x="8188518" y="1474519"/>
                </a:cubicBezTo>
                <a:cubicBezTo>
                  <a:pt x="8199036" y="1476378"/>
                  <a:pt x="8210267" y="1474197"/>
                  <a:pt x="8220785" y="1476056"/>
                </a:cubicBezTo>
                <a:cubicBezTo>
                  <a:pt x="8243924" y="1480145"/>
                  <a:pt x="8267062" y="1484235"/>
                  <a:pt x="8288098" y="1487953"/>
                </a:cubicBezTo>
                <a:cubicBezTo>
                  <a:pt x="8309490" y="1489651"/>
                  <a:pt x="8332629" y="1493740"/>
                  <a:pt x="8353664" y="1497458"/>
                </a:cubicBezTo>
                <a:cubicBezTo>
                  <a:pt x="8382757" y="1504683"/>
                  <a:pt x="8412563" y="1507867"/>
                  <a:pt x="8442013" y="1513072"/>
                </a:cubicBezTo>
                <a:cubicBezTo>
                  <a:pt x="8442013" y="1513072"/>
                  <a:pt x="8444116" y="1513444"/>
                  <a:pt x="8446220" y="1513816"/>
                </a:cubicBezTo>
                <a:cubicBezTo>
                  <a:pt x="8476345" y="1527471"/>
                  <a:pt x="8509683" y="1522949"/>
                  <a:pt x="8540879" y="1530545"/>
                </a:cubicBezTo>
                <a:cubicBezTo>
                  <a:pt x="8553500" y="1532776"/>
                  <a:pt x="8565051" y="1541066"/>
                  <a:pt x="8580132" y="1541648"/>
                </a:cubicBezTo>
                <a:cubicBezTo>
                  <a:pt x="8600135" y="1538935"/>
                  <a:pt x="8618710" y="1544301"/>
                  <a:pt x="8636928" y="1551686"/>
                </a:cubicBezTo>
                <a:cubicBezTo>
                  <a:pt x="8651653" y="1554289"/>
                  <a:pt x="8666377" y="1556891"/>
                  <a:pt x="8679355" y="1557102"/>
                </a:cubicBezTo>
                <a:cubicBezTo>
                  <a:pt x="8702851" y="1559172"/>
                  <a:pt x="8723530" y="1564910"/>
                  <a:pt x="8744564" y="1568627"/>
                </a:cubicBezTo>
                <a:cubicBezTo>
                  <a:pt x="8769808" y="1573089"/>
                  <a:pt x="8792946" y="1577178"/>
                  <a:pt x="8816442" y="1579247"/>
                </a:cubicBezTo>
                <a:cubicBezTo>
                  <a:pt x="8831524" y="1579830"/>
                  <a:pt x="8845891" y="1584452"/>
                  <a:pt x="8857085" y="1594761"/>
                </a:cubicBezTo>
                <a:cubicBezTo>
                  <a:pt x="8874270" y="1595716"/>
                  <a:pt x="8893916" y="1595023"/>
                  <a:pt x="8911458" y="1593957"/>
                </a:cubicBezTo>
                <a:cubicBezTo>
                  <a:pt x="8902967" y="1617450"/>
                  <a:pt x="8900507" y="1619098"/>
                  <a:pt x="8879829" y="1613361"/>
                </a:cubicBezTo>
                <a:cubicBezTo>
                  <a:pt x="8846530" y="1605393"/>
                  <a:pt x="8813906" y="1605875"/>
                  <a:pt x="8779535" y="1603966"/>
                </a:cubicBezTo>
                <a:cubicBezTo>
                  <a:pt x="8777431" y="1603594"/>
                  <a:pt x="8772867" y="1604871"/>
                  <a:pt x="8771120" y="1602478"/>
                </a:cubicBezTo>
                <a:cubicBezTo>
                  <a:pt x="8757823" y="1591798"/>
                  <a:pt x="8741671" y="1597274"/>
                  <a:pt x="8727660" y="1590632"/>
                </a:cubicBezTo>
                <a:cubicBezTo>
                  <a:pt x="8719247" y="1589145"/>
                  <a:pt x="8712579" y="1590050"/>
                  <a:pt x="8704165" y="1588563"/>
                </a:cubicBezTo>
                <a:cubicBezTo>
                  <a:pt x="8691186" y="1588351"/>
                  <a:pt x="8678208" y="1588141"/>
                  <a:pt x="8667334" y="1588301"/>
                </a:cubicBezTo>
                <a:cubicBezTo>
                  <a:pt x="8633677" y="1582353"/>
                  <a:pt x="8600021" y="1576404"/>
                  <a:pt x="8566007" y="1572476"/>
                </a:cubicBezTo>
                <a:cubicBezTo>
                  <a:pt x="8555489" y="1570617"/>
                  <a:pt x="8547432" y="1567110"/>
                  <a:pt x="8539018" y="1565623"/>
                </a:cubicBezTo>
                <a:cubicBezTo>
                  <a:pt x="8507465" y="1560046"/>
                  <a:pt x="8475912" y="1554470"/>
                  <a:pt x="8446463" y="1549265"/>
                </a:cubicBezTo>
                <a:cubicBezTo>
                  <a:pt x="8429634" y="1546291"/>
                  <a:pt x="8412092" y="1547356"/>
                  <a:pt x="8397010" y="1546773"/>
                </a:cubicBezTo>
                <a:cubicBezTo>
                  <a:pt x="8375975" y="1543056"/>
                  <a:pt x="8354225" y="1543378"/>
                  <a:pt x="8333547" y="1537640"/>
                </a:cubicBezTo>
                <a:cubicBezTo>
                  <a:pt x="8312869" y="1531902"/>
                  <a:pt x="8291833" y="1528185"/>
                  <a:pt x="8272188" y="1528879"/>
                </a:cubicBezTo>
                <a:cubicBezTo>
                  <a:pt x="8270084" y="1528507"/>
                  <a:pt x="8267981" y="1528135"/>
                  <a:pt x="8267981" y="1528135"/>
                </a:cubicBezTo>
                <a:cubicBezTo>
                  <a:pt x="8226624" y="1516660"/>
                  <a:pt x="8185229" y="1517675"/>
                  <a:pt x="8143159" y="1510240"/>
                </a:cubicBezTo>
                <a:cubicBezTo>
                  <a:pt x="8102834" y="1505195"/>
                  <a:pt x="8060407" y="1499780"/>
                  <a:pt x="8020083" y="1494736"/>
                </a:cubicBezTo>
                <a:cubicBezTo>
                  <a:pt x="7981862" y="1490063"/>
                  <a:pt x="7941538" y="1485019"/>
                  <a:pt x="7903317" y="1480347"/>
                </a:cubicBezTo>
                <a:cubicBezTo>
                  <a:pt x="7875615" y="1477534"/>
                  <a:pt x="7847912" y="1474721"/>
                  <a:pt x="7820566" y="1469888"/>
                </a:cubicBezTo>
                <a:cubicBezTo>
                  <a:pt x="7776035" y="1464100"/>
                  <a:pt x="7731503" y="1458312"/>
                  <a:pt x="7685226" y="1450133"/>
                </a:cubicBezTo>
                <a:cubicBezTo>
                  <a:pt x="7649109" y="1445833"/>
                  <a:pt x="7610531" y="1443180"/>
                  <a:pt x="7572667" y="1436489"/>
                </a:cubicBezTo>
                <a:cubicBezTo>
                  <a:pt x="7542861" y="1433303"/>
                  <a:pt x="7515515" y="1428470"/>
                  <a:pt x="7485709" y="1425285"/>
                </a:cubicBezTo>
                <a:cubicBezTo>
                  <a:pt x="7430660" y="1417639"/>
                  <a:pt x="7375968" y="1407973"/>
                  <a:pt x="7318816" y="1399954"/>
                </a:cubicBezTo>
                <a:cubicBezTo>
                  <a:pt x="7284802" y="1396026"/>
                  <a:pt x="7250432" y="1394117"/>
                  <a:pt x="7214315" y="1389816"/>
                </a:cubicBezTo>
                <a:cubicBezTo>
                  <a:pt x="7201693" y="1387586"/>
                  <a:pt x="7188715" y="1387374"/>
                  <a:pt x="7176094" y="1385144"/>
                </a:cubicBezTo>
                <a:cubicBezTo>
                  <a:pt x="7176094" y="1385144"/>
                  <a:pt x="7173991" y="1384772"/>
                  <a:pt x="7173991" y="1384772"/>
                </a:cubicBezTo>
                <a:cubicBezTo>
                  <a:pt x="7147996" y="1396840"/>
                  <a:pt x="7123110" y="1390359"/>
                  <a:pt x="7097512" y="1387917"/>
                </a:cubicBezTo>
                <a:cubicBezTo>
                  <a:pt x="7095408" y="1387545"/>
                  <a:pt x="7092947" y="1389194"/>
                  <a:pt x="7090843" y="1388822"/>
                </a:cubicBezTo>
                <a:cubicBezTo>
                  <a:pt x="7090486" y="1390841"/>
                  <a:pt x="7090486" y="1390841"/>
                  <a:pt x="7090486" y="1390841"/>
                </a:cubicBezTo>
                <a:lnTo>
                  <a:pt x="7089949" y="1390402"/>
                </a:lnTo>
                <a:lnTo>
                  <a:pt x="7090124" y="1389412"/>
                </a:lnTo>
                <a:lnTo>
                  <a:pt x="7089735" y="1390227"/>
                </a:lnTo>
                <a:lnTo>
                  <a:pt x="7084801" y="1386192"/>
                </a:lnTo>
                <a:cubicBezTo>
                  <a:pt x="7082876" y="1384810"/>
                  <a:pt x="7080862" y="1383934"/>
                  <a:pt x="7078580" y="1384571"/>
                </a:cubicBezTo>
                <a:cubicBezTo>
                  <a:pt x="7070165" y="1383084"/>
                  <a:pt x="7062784" y="1388028"/>
                  <a:pt x="7054727" y="1384521"/>
                </a:cubicBezTo>
                <a:cubicBezTo>
                  <a:pt x="7052623" y="1384149"/>
                  <a:pt x="7051909" y="1388189"/>
                  <a:pt x="7049449" y="1389836"/>
                </a:cubicBezTo>
                <a:cubicBezTo>
                  <a:pt x="7061713" y="1394087"/>
                  <a:pt x="7071873" y="1397966"/>
                  <a:pt x="7086241" y="1402587"/>
                </a:cubicBezTo>
                <a:cubicBezTo>
                  <a:pt x="7099258" y="1390309"/>
                  <a:pt x="7119222" y="1400086"/>
                  <a:pt x="7134304" y="1400668"/>
                </a:cubicBezTo>
                <a:cubicBezTo>
                  <a:pt x="7136727" y="1411510"/>
                  <a:pt x="7137402" y="1419961"/>
                  <a:pt x="7142642" y="1427134"/>
                </a:cubicBezTo>
                <a:cubicBezTo>
                  <a:pt x="7147881" y="1434309"/>
                  <a:pt x="7158399" y="1436168"/>
                  <a:pt x="7168917" y="1438026"/>
                </a:cubicBezTo>
                <a:cubicBezTo>
                  <a:pt x="7192413" y="1440097"/>
                  <a:pt x="7215909" y="1442166"/>
                  <a:pt x="7241151" y="1446628"/>
                </a:cubicBezTo>
                <a:cubicBezTo>
                  <a:pt x="7247819" y="1445723"/>
                  <a:pt x="7256233" y="1447210"/>
                  <a:pt x="7262186" y="1450345"/>
                </a:cubicBezTo>
                <a:cubicBezTo>
                  <a:pt x="7287748" y="1465277"/>
                  <a:pt x="7318982" y="1460383"/>
                  <a:pt x="7345614" y="1469255"/>
                </a:cubicBezTo>
                <a:cubicBezTo>
                  <a:pt x="7370499" y="1475737"/>
                  <a:pt x="7397169" y="1472119"/>
                  <a:pt x="7424516" y="1476952"/>
                </a:cubicBezTo>
                <a:cubicBezTo>
                  <a:pt x="7439240" y="1479554"/>
                  <a:pt x="7455712" y="1484548"/>
                  <a:pt x="7470436" y="1487151"/>
                </a:cubicBezTo>
                <a:cubicBezTo>
                  <a:pt x="7474286" y="1489914"/>
                  <a:pt x="7476390" y="1490286"/>
                  <a:pt x="7480597" y="1491030"/>
                </a:cubicBezTo>
                <a:cubicBezTo>
                  <a:pt x="7493575" y="1491240"/>
                  <a:pt x="7506553" y="1491451"/>
                  <a:pt x="7521278" y="1494053"/>
                </a:cubicBezTo>
                <a:cubicBezTo>
                  <a:pt x="7546877" y="1496495"/>
                  <a:pt x="7574223" y="1501328"/>
                  <a:pt x="7601926" y="1504141"/>
                </a:cubicBezTo>
                <a:cubicBezTo>
                  <a:pt x="7641894" y="1511205"/>
                  <a:pt x="7681861" y="1518269"/>
                  <a:pt x="7721828" y="1525332"/>
                </a:cubicBezTo>
                <a:cubicBezTo>
                  <a:pt x="7726035" y="1526076"/>
                  <a:pt x="7730242" y="1526820"/>
                  <a:pt x="7732702" y="1525172"/>
                </a:cubicBezTo>
                <a:cubicBezTo>
                  <a:pt x="7748855" y="1519695"/>
                  <a:pt x="7764255" y="1530749"/>
                  <a:pt x="7781440" y="1531703"/>
                </a:cubicBezTo>
                <a:cubicBezTo>
                  <a:pt x="7794062" y="1533934"/>
                  <a:pt x="7806326" y="1538184"/>
                  <a:pt x="7818947" y="1540415"/>
                </a:cubicBezTo>
                <a:cubicBezTo>
                  <a:pt x="7831568" y="1542645"/>
                  <a:pt x="7844189" y="1544876"/>
                  <a:pt x="7856811" y="1547107"/>
                </a:cubicBezTo>
                <a:cubicBezTo>
                  <a:pt x="7869432" y="1549337"/>
                  <a:pt x="7879593" y="1553215"/>
                  <a:pt x="7890110" y="1555074"/>
                </a:cubicBezTo>
                <a:cubicBezTo>
                  <a:pt x="7904835" y="1557677"/>
                  <a:pt x="7919560" y="1560279"/>
                  <a:pt x="7934285" y="1562881"/>
                </a:cubicBezTo>
                <a:cubicBezTo>
                  <a:pt x="7942699" y="1564368"/>
                  <a:pt x="7951470" y="1563836"/>
                  <a:pt x="7957424" y="1566971"/>
                </a:cubicBezTo>
                <a:cubicBezTo>
                  <a:pt x="7967227" y="1572869"/>
                  <a:pt x="7978102" y="1572709"/>
                  <a:pt x="7988620" y="1574567"/>
                </a:cubicBezTo>
                <a:cubicBezTo>
                  <a:pt x="8016322" y="1577380"/>
                  <a:pt x="8041565" y="1581842"/>
                  <a:pt x="8065023" y="1596401"/>
                </a:cubicBezTo>
                <a:cubicBezTo>
                  <a:pt x="8078677" y="1605063"/>
                  <a:pt x="8097608" y="1608409"/>
                  <a:pt x="8114079" y="1613403"/>
                </a:cubicBezTo>
                <a:cubicBezTo>
                  <a:pt x="8122494" y="1614890"/>
                  <a:pt x="8131265" y="1614357"/>
                  <a:pt x="8138965" y="1619883"/>
                </a:cubicBezTo>
                <a:cubicBezTo>
                  <a:pt x="8146665" y="1625410"/>
                  <a:pt x="8154723" y="1628916"/>
                  <a:pt x="8164208" y="1624344"/>
                </a:cubicBezTo>
                <a:cubicBezTo>
                  <a:pt x="8166668" y="1622697"/>
                  <a:pt x="8168414" y="1625088"/>
                  <a:pt x="8172622" y="1625832"/>
                </a:cubicBezTo>
                <a:cubicBezTo>
                  <a:pt x="8164526" y="1634814"/>
                  <a:pt x="8164526" y="1634814"/>
                  <a:pt x="8171831" y="1654850"/>
                </a:cubicBezTo>
                <a:cubicBezTo>
                  <a:pt x="8179531" y="1660377"/>
                  <a:pt x="8191477" y="1654157"/>
                  <a:pt x="8197750" y="1667762"/>
                </a:cubicBezTo>
                <a:cubicBezTo>
                  <a:pt x="8190011" y="1674726"/>
                  <a:pt x="8181597" y="1673239"/>
                  <a:pt x="8173183" y="1671751"/>
                </a:cubicBezTo>
                <a:cubicBezTo>
                  <a:pt x="8153894" y="1670426"/>
                  <a:pt x="8137066" y="1667451"/>
                  <a:pt x="8117420" y="1668144"/>
                </a:cubicBezTo>
                <a:cubicBezTo>
                  <a:pt x="8100235" y="1667190"/>
                  <a:pt x="8080946" y="1665863"/>
                  <a:pt x="8063761" y="1664909"/>
                </a:cubicBezTo>
                <a:cubicBezTo>
                  <a:pt x="8037805" y="1664487"/>
                  <a:pt x="8012919" y="1658006"/>
                  <a:pt x="7987320" y="1655564"/>
                </a:cubicBezTo>
                <a:cubicBezTo>
                  <a:pt x="7964181" y="1651475"/>
                  <a:pt x="7937868" y="1653073"/>
                  <a:pt x="7915443" y="1644944"/>
                </a:cubicBezTo>
                <a:cubicBezTo>
                  <a:pt x="7896868" y="1639578"/>
                  <a:pt x="7876865" y="1642291"/>
                  <a:pt x="7858647" y="1634906"/>
                </a:cubicBezTo>
                <a:cubicBezTo>
                  <a:pt x="7848487" y="1631027"/>
                  <a:pt x="7832334" y="1636504"/>
                  <a:pt x="7819713" y="1634273"/>
                </a:cubicBezTo>
                <a:cubicBezTo>
                  <a:pt x="7787803" y="1630716"/>
                  <a:pt x="7756250" y="1625140"/>
                  <a:pt x="7724340" y="1621583"/>
                </a:cubicBezTo>
                <a:cubicBezTo>
                  <a:pt x="7707512" y="1618609"/>
                  <a:pt x="7692787" y="1616007"/>
                  <a:pt x="7675602" y="1615051"/>
                </a:cubicBezTo>
                <a:cubicBezTo>
                  <a:pt x="7669291" y="1613936"/>
                  <a:pt x="7664370" y="1617232"/>
                  <a:pt x="7658060" y="1616116"/>
                </a:cubicBezTo>
                <a:cubicBezTo>
                  <a:pt x="7653495" y="1617393"/>
                  <a:pt x="7646471" y="1620317"/>
                  <a:pt x="7640161" y="1619202"/>
                </a:cubicBezTo>
                <a:cubicBezTo>
                  <a:pt x="7627539" y="1616971"/>
                  <a:pt x="7616665" y="1617132"/>
                  <a:pt x="7612776" y="1626858"/>
                </a:cubicBezTo>
                <a:cubicBezTo>
                  <a:pt x="7589281" y="1624789"/>
                  <a:pt x="7568602" y="1619051"/>
                  <a:pt x="7548956" y="1619744"/>
                </a:cubicBezTo>
                <a:cubicBezTo>
                  <a:pt x="7533518" y="1621181"/>
                  <a:pt x="7519507" y="1614539"/>
                  <a:pt x="7504425" y="1613957"/>
                </a:cubicBezTo>
                <a:cubicBezTo>
                  <a:pt x="7489344" y="1613374"/>
                  <a:pt x="7476722" y="1611143"/>
                  <a:pt x="7461640" y="1610561"/>
                </a:cubicBezTo>
                <a:cubicBezTo>
                  <a:pt x="7452869" y="1611093"/>
                  <a:pt x="7442352" y="1609235"/>
                  <a:pt x="7433224" y="1611787"/>
                </a:cubicBezTo>
                <a:cubicBezTo>
                  <a:pt x="7442314" y="1621724"/>
                  <a:pt x="7452832" y="1623583"/>
                  <a:pt x="7464063" y="1621402"/>
                </a:cubicBezTo>
                <a:cubicBezTo>
                  <a:pt x="7474938" y="1621241"/>
                  <a:pt x="7481605" y="1620338"/>
                  <a:pt x="7488592" y="1629903"/>
                </a:cubicBezTo>
                <a:cubicBezTo>
                  <a:pt x="7492085" y="1634686"/>
                  <a:pt x="7498039" y="1637821"/>
                  <a:pt x="7505063" y="1634897"/>
                </a:cubicBezTo>
                <a:cubicBezTo>
                  <a:pt x="7516652" y="1630697"/>
                  <a:pt x="7526812" y="1634575"/>
                  <a:pt x="7539077" y="1638825"/>
                </a:cubicBezTo>
                <a:cubicBezTo>
                  <a:pt x="7555548" y="1643819"/>
                  <a:pt x="7573766" y="1651205"/>
                  <a:pt x="7590951" y="1652159"/>
                </a:cubicBezTo>
                <a:cubicBezTo>
                  <a:pt x="7601826" y="1651998"/>
                  <a:pt x="7609883" y="1655505"/>
                  <a:pt x="7620400" y="1657364"/>
                </a:cubicBezTo>
                <a:cubicBezTo>
                  <a:pt x="7624251" y="1660127"/>
                  <a:pt x="7630204" y="1663262"/>
                  <a:pt x="7636515" y="1664377"/>
                </a:cubicBezTo>
                <a:cubicBezTo>
                  <a:pt x="7681365" y="1680635"/>
                  <a:pt x="7725539" y="1688442"/>
                  <a:pt x="7772174" y="1694602"/>
                </a:cubicBezTo>
                <a:cubicBezTo>
                  <a:pt x="7793209" y="1698320"/>
                  <a:pt x="7813887" y="1704057"/>
                  <a:pt x="7832819" y="1707402"/>
                </a:cubicBezTo>
                <a:cubicBezTo>
                  <a:pt x="7851751" y="1710748"/>
                  <a:pt x="7871039" y="1712075"/>
                  <a:pt x="7889972" y="1715421"/>
                </a:cubicBezTo>
                <a:cubicBezTo>
                  <a:pt x="7906800" y="1718395"/>
                  <a:pt x="7923271" y="1723388"/>
                  <a:pt x="7942203" y="1726734"/>
                </a:cubicBezTo>
                <a:cubicBezTo>
                  <a:pt x="7952721" y="1728594"/>
                  <a:pt x="7963952" y="1726413"/>
                  <a:pt x="7974470" y="1728272"/>
                </a:cubicBezTo>
                <a:cubicBezTo>
                  <a:pt x="8016541" y="1735707"/>
                  <a:pt x="8058968" y="1741123"/>
                  <a:pt x="8101039" y="1748558"/>
                </a:cubicBezTo>
                <a:cubicBezTo>
                  <a:pt x="8117867" y="1751533"/>
                  <a:pt x="8134695" y="1754507"/>
                  <a:pt x="8149739" y="1767579"/>
                </a:cubicBezTo>
                <a:cubicBezTo>
                  <a:pt x="8149739" y="1767579"/>
                  <a:pt x="8151842" y="1767951"/>
                  <a:pt x="8153946" y="1768323"/>
                </a:cubicBezTo>
                <a:cubicBezTo>
                  <a:pt x="8181649" y="1771136"/>
                  <a:pt x="8204392" y="1789735"/>
                  <a:pt x="8229635" y="1794196"/>
                </a:cubicBezTo>
                <a:cubicBezTo>
                  <a:pt x="8233842" y="1794940"/>
                  <a:pt x="8237692" y="1797703"/>
                  <a:pt x="8239796" y="1798075"/>
                </a:cubicBezTo>
                <a:cubicBezTo>
                  <a:pt x="8259798" y="1795362"/>
                  <a:pt x="8275556" y="1804395"/>
                  <a:pt x="8293417" y="1813800"/>
                </a:cubicBezTo>
                <a:cubicBezTo>
                  <a:pt x="8295520" y="1814172"/>
                  <a:pt x="8297267" y="1816563"/>
                  <a:pt x="8297624" y="1814544"/>
                </a:cubicBezTo>
                <a:cubicBezTo>
                  <a:pt x="8321476" y="1814593"/>
                  <a:pt x="8338624" y="1828037"/>
                  <a:pt x="8359659" y="1831755"/>
                </a:cubicBezTo>
                <a:cubicBezTo>
                  <a:pt x="8371923" y="1836006"/>
                  <a:pt x="8387005" y="1836588"/>
                  <a:pt x="8401730" y="1839191"/>
                </a:cubicBezTo>
                <a:cubicBezTo>
                  <a:pt x="8405937" y="1839934"/>
                  <a:pt x="8412604" y="1839030"/>
                  <a:pt x="8416811" y="1839774"/>
                </a:cubicBezTo>
                <a:cubicBezTo>
                  <a:pt x="8433640" y="1842748"/>
                  <a:pt x="8450111" y="1847742"/>
                  <a:pt x="8466939" y="1850715"/>
                </a:cubicBezTo>
                <a:cubicBezTo>
                  <a:pt x="8473250" y="1851831"/>
                  <a:pt x="8481664" y="1853318"/>
                  <a:pt x="8488332" y="1852414"/>
                </a:cubicBezTo>
                <a:cubicBezTo>
                  <a:pt x="8501309" y="1852625"/>
                  <a:pt x="8513931" y="1854855"/>
                  <a:pt x="8520203" y="1868461"/>
                </a:cubicBezTo>
                <a:cubicBezTo>
                  <a:pt x="8530045" y="1861869"/>
                  <a:pt x="8538816" y="1861337"/>
                  <a:pt x="8551081" y="1865586"/>
                </a:cubicBezTo>
                <a:cubicBezTo>
                  <a:pt x="8560884" y="1871485"/>
                  <a:pt x="8573506" y="1873716"/>
                  <a:pt x="8588587" y="1874298"/>
                </a:cubicBezTo>
                <a:cubicBezTo>
                  <a:pt x="8599819" y="1872118"/>
                  <a:pt x="8613830" y="1878759"/>
                  <a:pt x="8626451" y="1880990"/>
                </a:cubicBezTo>
                <a:cubicBezTo>
                  <a:pt x="8632761" y="1882105"/>
                  <a:pt x="8640818" y="1885612"/>
                  <a:pt x="8647486" y="1884708"/>
                </a:cubicBezTo>
                <a:cubicBezTo>
                  <a:pt x="8658718" y="1882528"/>
                  <a:pt x="8666419" y="1888054"/>
                  <a:pt x="8675865" y="1895972"/>
                </a:cubicBezTo>
                <a:cubicBezTo>
                  <a:pt x="8643955" y="1892415"/>
                  <a:pt x="8612045" y="1888858"/>
                  <a:pt x="8580135" y="1885301"/>
                </a:cubicBezTo>
                <a:cubicBezTo>
                  <a:pt x="8569617" y="1883442"/>
                  <a:pt x="8558743" y="1883602"/>
                  <a:pt x="8547868" y="1883764"/>
                </a:cubicBezTo>
                <a:cubicBezTo>
                  <a:pt x="8539454" y="1882276"/>
                  <a:pt x="8530326" y="1884829"/>
                  <a:pt x="8522269" y="1881322"/>
                </a:cubicBezTo>
                <a:cubicBezTo>
                  <a:pt x="8509647" y="1879092"/>
                  <a:pt x="8497026" y="1876861"/>
                  <a:pt x="8482620" y="1884729"/>
                </a:cubicBezTo>
                <a:cubicBezTo>
                  <a:pt x="8475596" y="1887652"/>
                  <a:pt x="8469999" y="1882498"/>
                  <a:pt x="8464045" y="1879363"/>
                </a:cubicBezTo>
                <a:cubicBezTo>
                  <a:pt x="8442334" y="1867195"/>
                  <a:pt x="8433563" y="1867727"/>
                  <a:pt x="8419476" y="1886065"/>
                </a:cubicBezTo>
                <a:cubicBezTo>
                  <a:pt x="8410546" y="1881363"/>
                  <a:pt x="8404003" y="1870053"/>
                  <a:pt x="8392986" y="1870254"/>
                </a:cubicBezTo>
                <a:lnTo>
                  <a:pt x="8380687" y="1874791"/>
                </a:lnTo>
                <a:lnTo>
                  <a:pt x="8370543" y="1871429"/>
                </a:lnTo>
                <a:cubicBezTo>
                  <a:pt x="8366907" y="1870526"/>
                  <a:pt x="8363573" y="1870978"/>
                  <a:pt x="8360578" y="1875655"/>
                </a:cubicBezTo>
                <a:cubicBezTo>
                  <a:pt x="8358474" y="1875283"/>
                  <a:pt x="8354267" y="1874540"/>
                  <a:pt x="8352520" y="1872149"/>
                </a:cubicBezTo>
                <a:cubicBezTo>
                  <a:pt x="8349741" y="1863326"/>
                  <a:pt x="8340613" y="1865879"/>
                  <a:pt x="8333945" y="1866783"/>
                </a:cubicBezTo>
                <a:cubicBezTo>
                  <a:pt x="8327635" y="1865668"/>
                  <a:pt x="8319220" y="1864180"/>
                  <a:pt x="8308703" y="1862322"/>
                </a:cubicBezTo>
                <a:cubicBezTo>
                  <a:pt x="8306242" y="1863970"/>
                  <a:pt x="8303425" y="1867637"/>
                  <a:pt x="8296043" y="1872581"/>
                </a:cubicBezTo>
                <a:cubicBezTo>
                  <a:pt x="8290447" y="1867426"/>
                  <a:pt x="8284493" y="1864291"/>
                  <a:pt x="8278896" y="1859137"/>
                </a:cubicBezTo>
                <a:cubicBezTo>
                  <a:pt x="8273619" y="1864453"/>
                  <a:pt x="8268341" y="1869767"/>
                  <a:pt x="8261354" y="1860202"/>
                </a:cubicBezTo>
                <a:cubicBezTo>
                  <a:pt x="8256114" y="1853027"/>
                  <a:pt x="8248414" y="1847501"/>
                  <a:pt x="8238929" y="1852073"/>
                </a:cubicBezTo>
                <a:cubicBezTo>
                  <a:pt x="8234365" y="1853349"/>
                  <a:pt x="8225594" y="1853882"/>
                  <a:pt x="8221744" y="1851118"/>
                </a:cubicBezTo>
                <a:cubicBezTo>
                  <a:pt x="8199319" y="1842989"/>
                  <a:pt x="8177570" y="1843311"/>
                  <a:pt x="8155463" y="1845652"/>
                </a:cubicBezTo>
                <a:cubicBezTo>
                  <a:pt x="8149153" y="1844537"/>
                  <a:pt x="8141453" y="1839011"/>
                  <a:pt x="8137564" y="1848737"/>
                </a:cubicBezTo>
                <a:cubicBezTo>
                  <a:pt x="8137207" y="1850757"/>
                  <a:pt x="8133001" y="1850014"/>
                  <a:pt x="8130897" y="1849642"/>
                </a:cubicBezTo>
                <a:cubicBezTo>
                  <a:pt x="8114425" y="1844648"/>
                  <a:pt x="8098273" y="1850124"/>
                  <a:pt x="8080731" y="1851189"/>
                </a:cubicBezTo>
                <a:cubicBezTo>
                  <a:pt x="8030565" y="1852737"/>
                  <a:pt x="7982859" y="1852636"/>
                  <a:pt x="7932693" y="1854184"/>
                </a:cubicBezTo>
                <a:cubicBezTo>
                  <a:pt x="7921819" y="1854345"/>
                  <a:pt x="7911301" y="1852486"/>
                  <a:pt x="7903206" y="1861469"/>
                </a:cubicBezTo>
                <a:cubicBezTo>
                  <a:pt x="7912296" y="1871407"/>
                  <a:pt x="7919639" y="1878952"/>
                  <a:pt x="7934007" y="1883574"/>
                </a:cubicBezTo>
                <a:cubicBezTo>
                  <a:pt x="7942421" y="1885061"/>
                  <a:pt x="7952224" y="1890959"/>
                  <a:pt x="7962742" y="1892818"/>
                </a:cubicBezTo>
                <a:cubicBezTo>
                  <a:pt x="7970800" y="1896325"/>
                  <a:pt x="7979571" y="1895792"/>
                  <a:pt x="7987985" y="1897280"/>
                </a:cubicBezTo>
                <a:cubicBezTo>
                  <a:pt x="8000606" y="1899510"/>
                  <a:pt x="8015330" y="1902113"/>
                  <a:pt x="8027952" y="1904343"/>
                </a:cubicBezTo>
                <a:cubicBezTo>
                  <a:pt x="8036366" y="1905830"/>
                  <a:pt x="8044423" y="1909337"/>
                  <a:pt x="8050734" y="1910453"/>
                </a:cubicBezTo>
                <a:cubicBezTo>
                  <a:pt x="8100186" y="1912944"/>
                  <a:pt x="8146107" y="1923143"/>
                  <a:pt x="8192741" y="1929302"/>
                </a:cubicBezTo>
                <a:cubicBezTo>
                  <a:pt x="8236916" y="1937110"/>
                  <a:pt x="8279662" y="1952995"/>
                  <a:pt x="8327011" y="1955115"/>
                </a:cubicBezTo>
                <a:cubicBezTo>
                  <a:pt x="8329471" y="1953467"/>
                  <a:pt x="8333321" y="1956231"/>
                  <a:pt x="8337528" y="1956974"/>
                </a:cubicBezTo>
                <a:cubicBezTo>
                  <a:pt x="8347689" y="1960853"/>
                  <a:pt x="8355746" y="1964359"/>
                  <a:pt x="8366978" y="1962179"/>
                </a:cubicBezTo>
                <a:cubicBezTo>
                  <a:pt x="8371185" y="1962923"/>
                  <a:pt x="8377496" y="1964038"/>
                  <a:pt x="8381702" y="1964782"/>
                </a:cubicBezTo>
                <a:cubicBezTo>
                  <a:pt x="8423773" y="1972217"/>
                  <a:pt x="8463740" y="1979281"/>
                  <a:pt x="8505811" y="1986716"/>
                </a:cubicBezTo>
                <a:cubicBezTo>
                  <a:pt x="8541571" y="1993036"/>
                  <a:pt x="8579434" y="1999728"/>
                  <a:pt x="8615195" y="2006048"/>
                </a:cubicBezTo>
                <a:cubicBezTo>
                  <a:pt x="8619402" y="2006792"/>
                  <a:pt x="8623252" y="2009555"/>
                  <a:pt x="8626388" y="2016357"/>
                </a:cubicBezTo>
                <a:cubicBezTo>
                  <a:pt x="8609560" y="2013383"/>
                  <a:pt x="8592375" y="2012429"/>
                  <a:pt x="8577293" y="2011845"/>
                </a:cubicBezTo>
                <a:cubicBezTo>
                  <a:pt x="8564315" y="2011635"/>
                  <a:pt x="8553797" y="2009776"/>
                  <a:pt x="8541176" y="2007545"/>
                </a:cubicBezTo>
                <a:cubicBezTo>
                  <a:pt x="8526451" y="2004943"/>
                  <a:pt x="8509623" y="2001969"/>
                  <a:pt x="8492795" y="1998995"/>
                </a:cubicBezTo>
                <a:cubicBezTo>
                  <a:pt x="8488588" y="1998251"/>
                  <a:pt x="8484738" y="1995488"/>
                  <a:pt x="8480174" y="1996764"/>
                </a:cubicBezTo>
                <a:cubicBezTo>
                  <a:pt x="8446836" y="2001285"/>
                  <a:pt x="8414250" y="1989278"/>
                  <a:pt x="8381983" y="1987741"/>
                </a:cubicBezTo>
                <a:cubicBezTo>
                  <a:pt x="8377419" y="1989017"/>
                  <a:pt x="8373569" y="1986254"/>
                  <a:pt x="8369362" y="1985510"/>
                </a:cubicBezTo>
                <a:cubicBezTo>
                  <a:pt x="8360948" y="1984023"/>
                  <a:pt x="8352534" y="1982536"/>
                  <a:pt x="8345866" y="1983440"/>
                </a:cubicBezTo>
                <a:cubicBezTo>
                  <a:pt x="8301297" y="1990143"/>
                  <a:pt x="8260297" y="1976648"/>
                  <a:pt x="8217869" y="1971233"/>
                </a:cubicBezTo>
                <a:cubicBezTo>
                  <a:pt x="8196477" y="1969535"/>
                  <a:pt x="8177902" y="1964169"/>
                  <a:pt x="8156867" y="1960451"/>
                </a:cubicBezTo>
                <a:cubicBezTo>
                  <a:pt x="8135831" y="1956733"/>
                  <a:pt x="8114796" y="1953016"/>
                  <a:pt x="8091657" y="1948926"/>
                </a:cubicBezTo>
                <a:cubicBezTo>
                  <a:pt x="8076933" y="1946324"/>
                  <a:pt x="8060104" y="1943350"/>
                  <a:pt x="8043276" y="1940375"/>
                </a:cubicBezTo>
                <a:cubicBezTo>
                  <a:pt x="8026091" y="1939421"/>
                  <a:pt x="8011009" y="1938838"/>
                  <a:pt x="7993824" y="1937884"/>
                </a:cubicBezTo>
                <a:cubicBezTo>
                  <a:pt x="7989617" y="1937140"/>
                  <a:pt x="7985410" y="1936397"/>
                  <a:pt x="7983663" y="1934005"/>
                </a:cubicBezTo>
                <a:cubicBezTo>
                  <a:pt x="7971756" y="1927735"/>
                  <a:pt x="7958778" y="1927524"/>
                  <a:pt x="7945442" y="1929333"/>
                </a:cubicBezTo>
                <a:cubicBezTo>
                  <a:pt x="7930004" y="1930770"/>
                  <a:pt x="7913532" y="1925777"/>
                  <a:pt x="7898808" y="1923174"/>
                </a:cubicBezTo>
                <a:cubicBezTo>
                  <a:pt x="7896704" y="1922802"/>
                  <a:pt x="7894958" y="1920410"/>
                  <a:pt x="7892854" y="1920039"/>
                </a:cubicBezTo>
                <a:cubicBezTo>
                  <a:pt x="7868288" y="1924027"/>
                  <a:pt x="7847966" y="1916271"/>
                  <a:pt x="7824827" y="1912181"/>
                </a:cubicBezTo>
                <a:cubicBezTo>
                  <a:pt x="7795735" y="1904957"/>
                  <a:pt x="7763111" y="1905439"/>
                  <a:pt x="7733661" y="1900234"/>
                </a:cubicBezTo>
                <a:cubicBezTo>
                  <a:pt x="7715087" y="1894869"/>
                  <a:pt x="7696474" y="1901993"/>
                  <a:pt x="7677542" y="1898647"/>
                </a:cubicBezTo>
                <a:cubicBezTo>
                  <a:pt x="7669127" y="1897160"/>
                  <a:pt x="7660713" y="1895673"/>
                  <a:pt x="7649839" y="1895833"/>
                </a:cubicBezTo>
                <a:cubicBezTo>
                  <a:pt x="7618286" y="1890257"/>
                  <a:pt x="7586376" y="1886700"/>
                  <a:pt x="7554466" y="1883143"/>
                </a:cubicBezTo>
                <a:cubicBezTo>
                  <a:pt x="7516245" y="1878471"/>
                  <a:pt x="7478382" y="1871779"/>
                  <a:pt x="7438058" y="1866735"/>
                </a:cubicBezTo>
                <a:cubicBezTo>
                  <a:pt x="7427540" y="1864876"/>
                  <a:pt x="7418769" y="1865409"/>
                  <a:pt x="7406823" y="1871629"/>
                </a:cubicBezTo>
                <a:cubicBezTo>
                  <a:pt x="7394878" y="1877848"/>
                  <a:pt x="7381186" y="1881676"/>
                  <a:pt x="7364358" y="1878702"/>
                </a:cubicBezTo>
                <a:cubicBezTo>
                  <a:pt x="7353840" y="1876843"/>
                  <a:pt x="7338401" y="1878281"/>
                  <a:pt x="7328202" y="1886892"/>
                </a:cubicBezTo>
                <a:cubicBezTo>
                  <a:pt x="7328202" y="1886892"/>
                  <a:pt x="7329949" y="1889283"/>
                  <a:pt x="7329592" y="1891303"/>
                </a:cubicBezTo>
                <a:cubicBezTo>
                  <a:pt x="7338363" y="1890770"/>
                  <a:pt x="7349238" y="1890610"/>
                  <a:pt x="7358009" y="1890077"/>
                </a:cubicBezTo>
                <a:cubicBezTo>
                  <a:pt x="7372339" y="1907188"/>
                  <a:pt x="7389486" y="1920632"/>
                  <a:pt x="7415085" y="1923075"/>
                </a:cubicBezTo>
                <a:cubicBezTo>
                  <a:pt x="7430167" y="1923657"/>
                  <a:pt x="7444177" y="1930299"/>
                  <a:pt x="7458902" y="1932901"/>
                </a:cubicBezTo>
                <a:cubicBezTo>
                  <a:pt x="7473627" y="1935503"/>
                  <a:pt x="7490812" y="1936458"/>
                  <a:pt x="7505894" y="1937041"/>
                </a:cubicBezTo>
                <a:cubicBezTo>
                  <a:pt x="7529747" y="1937091"/>
                  <a:pt x="7552529" y="1943201"/>
                  <a:pt x="7575667" y="1947290"/>
                </a:cubicBezTo>
                <a:cubicBezTo>
                  <a:pt x="7579874" y="1948034"/>
                  <a:pt x="7584082" y="1948777"/>
                  <a:pt x="7586542" y="1947129"/>
                </a:cubicBezTo>
                <a:cubicBezTo>
                  <a:pt x="7594281" y="1940165"/>
                  <a:pt x="7601624" y="1947711"/>
                  <a:pt x="7610038" y="1949198"/>
                </a:cubicBezTo>
                <a:cubicBezTo>
                  <a:pt x="7622302" y="1953449"/>
                  <a:pt x="7634923" y="1955679"/>
                  <a:pt x="7647188" y="1959930"/>
                </a:cubicBezTo>
                <a:cubicBezTo>
                  <a:pt x="7672430" y="1964391"/>
                  <a:pt x="7697672" y="1968853"/>
                  <a:pt x="7722915" y="1973314"/>
                </a:cubicBezTo>
                <a:cubicBezTo>
                  <a:pt x="7729226" y="1974429"/>
                  <a:pt x="7733432" y="1975173"/>
                  <a:pt x="7737640" y="1975916"/>
                </a:cubicBezTo>
                <a:cubicBezTo>
                  <a:pt x="7748514" y="1975755"/>
                  <a:pt x="7757285" y="1975222"/>
                  <a:pt x="7767089" y="1981121"/>
                </a:cubicBezTo>
                <a:cubicBezTo>
                  <a:pt x="7774789" y="1986647"/>
                  <a:pt x="7786021" y="1984467"/>
                  <a:pt x="7794435" y="1985954"/>
                </a:cubicBezTo>
                <a:cubicBezTo>
                  <a:pt x="7802849" y="1987441"/>
                  <a:pt x="7810231" y="1982498"/>
                  <a:pt x="7817574" y="1990044"/>
                </a:cubicBezTo>
                <a:cubicBezTo>
                  <a:pt x="7819320" y="1992435"/>
                  <a:pt x="7824242" y="1989139"/>
                  <a:pt x="7828448" y="1989883"/>
                </a:cubicBezTo>
                <a:cubicBezTo>
                  <a:pt x="7840675" y="2006622"/>
                  <a:pt x="7858892" y="2014007"/>
                  <a:pt x="7880642" y="2013686"/>
                </a:cubicBezTo>
                <a:cubicBezTo>
                  <a:pt x="7885206" y="2012410"/>
                  <a:pt x="7887309" y="2012782"/>
                  <a:pt x="7891516" y="2013526"/>
                </a:cubicBezTo>
                <a:cubicBezTo>
                  <a:pt x="7914617" y="2030104"/>
                  <a:pt x="7942358" y="2020428"/>
                  <a:pt x="7966887" y="2028929"/>
                </a:cubicBezTo>
                <a:cubicBezTo>
                  <a:pt x="7973197" y="2030044"/>
                  <a:pt x="7982682" y="2025472"/>
                  <a:pt x="7991453" y="2024940"/>
                </a:cubicBezTo>
                <a:cubicBezTo>
                  <a:pt x="8010385" y="2028286"/>
                  <a:pt x="8031420" y="2032003"/>
                  <a:pt x="8050352" y="2035350"/>
                </a:cubicBezTo>
                <a:cubicBezTo>
                  <a:pt x="8065077" y="2037952"/>
                  <a:pt x="8081549" y="2042945"/>
                  <a:pt x="8095916" y="2047568"/>
                </a:cubicBezTo>
                <a:cubicBezTo>
                  <a:pt x="8100123" y="2048311"/>
                  <a:pt x="8104687" y="2047035"/>
                  <a:pt x="8109251" y="2045759"/>
                </a:cubicBezTo>
                <a:cubicBezTo>
                  <a:pt x="8117665" y="2047246"/>
                  <a:pt x="8124333" y="2046341"/>
                  <a:pt x="8130287" y="2049477"/>
                </a:cubicBezTo>
                <a:cubicBezTo>
                  <a:pt x="8143941" y="2058138"/>
                  <a:pt x="8159379" y="2056701"/>
                  <a:pt x="8174461" y="2057284"/>
                </a:cubicBezTo>
                <a:cubicBezTo>
                  <a:pt x="8210578" y="2061584"/>
                  <a:pt x="8244591" y="2065513"/>
                  <a:pt x="8277891" y="2073481"/>
                </a:cubicBezTo>
                <a:cubicBezTo>
                  <a:pt x="8294362" y="2078475"/>
                  <a:pt x="8314008" y="2077782"/>
                  <a:pt x="8332940" y="2081128"/>
                </a:cubicBezTo>
                <a:cubicBezTo>
                  <a:pt x="8337147" y="2081871"/>
                  <a:pt x="8341711" y="2080595"/>
                  <a:pt x="8345561" y="2083359"/>
                </a:cubicBezTo>
                <a:cubicBezTo>
                  <a:pt x="8372193" y="2092231"/>
                  <a:pt x="8397435" y="2096692"/>
                  <a:pt x="8423392" y="2097114"/>
                </a:cubicBezTo>
                <a:cubicBezTo>
                  <a:pt x="8444784" y="2098812"/>
                  <a:pt x="8463359" y="2104178"/>
                  <a:pt x="8484394" y="2107895"/>
                </a:cubicBezTo>
                <a:cubicBezTo>
                  <a:pt x="8490705" y="2109011"/>
                  <a:pt x="8499476" y="2108478"/>
                  <a:pt x="8507890" y="2109965"/>
                </a:cubicBezTo>
                <a:cubicBezTo>
                  <a:pt x="8537697" y="2113150"/>
                  <a:pt x="8567503" y="2116335"/>
                  <a:pt x="8596952" y="2121540"/>
                </a:cubicBezTo>
                <a:cubicBezTo>
                  <a:pt x="8653748" y="2131578"/>
                  <a:pt x="8711257" y="2137576"/>
                  <a:pt x="8769799" y="2150006"/>
                </a:cubicBezTo>
                <a:cubicBezTo>
                  <a:pt x="8807306" y="2158718"/>
                  <a:pt x="8845526" y="2163389"/>
                  <a:pt x="8882676" y="2174120"/>
                </a:cubicBezTo>
                <a:cubicBezTo>
                  <a:pt x="8880216" y="2175768"/>
                  <a:pt x="8877754" y="2177416"/>
                  <a:pt x="8873548" y="2176673"/>
                </a:cubicBezTo>
                <a:cubicBezTo>
                  <a:pt x="8850052" y="2174603"/>
                  <a:pt x="8826914" y="2170513"/>
                  <a:pt x="8803418" y="2168444"/>
                </a:cubicBezTo>
                <a:cubicBezTo>
                  <a:pt x="8773968" y="2163239"/>
                  <a:pt x="8744162" y="2160053"/>
                  <a:pt x="8714712" y="2154848"/>
                </a:cubicBezTo>
                <a:cubicBezTo>
                  <a:pt x="8689469" y="2150387"/>
                  <a:pt x="8666331" y="2146298"/>
                  <a:pt x="8642834" y="2144228"/>
                </a:cubicBezTo>
                <a:cubicBezTo>
                  <a:pt x="8621800" y="2140511"/>
                  <a:pt x="8600764" y="2136793"/>
                  <a:pt x="8581833" y="2133447"/>
                </a:cubicBezTo>
                <a:cubicBezTo>
                  <a:pt x="8537301" y="2127660"/>
                  <a:pt x="8493127" y="2119852"/>
                  <a:pt x="8450700" y="2114436"/>
                </a:cubicBezTo>
                <a:cubicBezTo>
                  <a:pt x="8423353" y="2109603"/>
                  <a:pt x="8395651" y="2106790"/>
                  <a:pt x="8367948" y="2103976"/>
                </a:cubicBezTo>
                <a:cubicBezTo>
                  <a:pt x="8363741" y="2103233"/>
                  <a:pt x="8359177" y="2104509"/>
                  <a:pt x="8354970" y="2103766"/>
                </a:cubicBezTo>
                <a:cubicBezTo>
                  <a:pt x="8313970" y="2090271"/>
                  <a:pt x="8270828" y="2088895"/>
                  <a:pt x="8228401" y="2083479"/>
                </a:cubicBezTo>
                <a:cubicBezTo>
                  <a:pt x="8203158" y="2079018"/>
                  <a:pt x="8175098" y="2078224"/>
                  <a:pt x="8149856" y="2073763"/>
                </a:cubicBezTo>
                <a:cubicBezTo>
                  <a:pt x="8124257" y="2071321"/>
                  <a:pt x="8101475" y="2065212"/>
                  <a:pt x="8078336" y="2061123"/>
                </a:cubicBezTo>
                <a:cubicBezTo>
                  <a:pt x="8031344" y="2056983"/>
                  <a:pt x="7986456" y="2053214"/>
                  <a:pt x="7939821" y="2047055"/>
                </a:cubicBezTo>
                <a:cubicBezTo>
                  <a:pt x="7910372" y="2041851"/>
                  <a:pt x="7883383" y="2034998"/>
                  <a:pt x="7853933" y="2029793"/>
                </a:cubicBezTo>
                <a:cubicBezTo>
                  <a:pt x="7845519" y="2028306"/>
                  <a:pt x="7836391" y="2030859"/>
                  <a:pt x="7830438" y="2027724"/>
                </a:cubicBezTo>
                <a:cubicBezTo>
                  <a:pt x="7814680" y="2018690"/>
                  <a:pt x="7799598" y="2018108"/>
                  <a:pt x="7781699" y="2021193"/>
                </a:cubicBezTo>
                <a:cubicBezTo>
                  <a:pt x="7759236" y="2025553"/>
                  <a:pt x="7735740" y="2023484"/>
                  <a:pt x="7713315" y="2015354"/>
                </a:cubicBezTo>
                <a:cubicBezTo>
                  <a:pt x="7690533" y="2009245"/>
                  <a:pt x="7664220" y="2010843"/>
                  <a:pt x="7641795" y="2002714"/>
                </a:cubicBezTo>
                <a:cubicBezTo>
                  <a:pt x="7611313" y="1991079"/>
                  <a:pt x="7585318" y="2003147"/>
                  <a:pt x="7557578" y="2012823"/>
                </a:cubicBezTo>
                <a:cubicBezTo>
                  <a:pt x="7553014" y="2014099"/>
                  <a:pt x="7545989" y="2017023"/>
                  <a:pt x="7541782" y="2016280"/>
                </a:cubicBezTo>
                <a:cubicBezTo>
                  <a:pt x="7526700" y="2015696"/>
                  <a:pt x="7513008" y="2019525"/>
                  <a:pt x="7498641" y="2014903"/>
                </a:cubicBezTo>
                <a:cubicBezTo>
                  <a:pt x="7494790" y="2012140"/>
                  <a:pt x="7487766" y="2015064"/>
                  <a:pt x="7481098" y="2015968"/>
                </a:cubicBezTo>
                <a:cubicBezTo>
                  <a:pt x="7476534" y="2017244"/>
                  <a:pt x="7471971" y="2018520"/>
                  <a:pt x="7467406" y="2019797"/>
                </a:cubicBezTo>
                <a:cubicBezTo>
                  <a:pt x="7450221" y="2018842"/>
                  <a:pt x="7450221" y="2018842"/>
                  <a:pt x="7453319" y="2038134"/>
                </a:cubicBezTo>
                <a:cubicBezTo>
                  <a:pt x="7467368" y="2032286"/>
                  <a:pt x="7479275" y="2038556"/>
                  <a:pt x="7491897" y="2040787"/>
                </a:cubicBezTo>
                <a:cubicBezTo>
                  <a:pt x="7512932" y="2044505"/>
                  <a:pt x="7530436" y="2055929"/>
                  <a:pt x="7550400" y="2065706"/>
                </a:cubicBezTo>
                <a:cubicBezTo>
                  <a:pt x="7558101" y="2071232"/>
                  <a:pt x="7568619" y="2073091"/>
                  <a:pt x="7579136" y="2074950"/>
                </a:cubicBezTo>
                <a:cubicBezTo>
                  <a:pt x="7608229" y="2082175"/>
                  <a:pt x="7639782" y="2087751"/>
                  <a:pt x="7668874" y="2094975"/>
                </a:cubicBezTo>
                <a:cubicBezTo>
                  <a:pt x="7679392" y="2096834"/>
                  <a:pt x="7689909" y="2098693"/>
                  <a:pt x="7700784" y="2098532"/>
                </a:cubicBezTo>
                <a:cubicBezTo>
                  <a:pt x="7711659" y="2098371"/>
                  <a:pt x="7721462" y="2104269"/>
                  <a:pt x="7733727" y="2108520"/>
                </a:cubicBezTo>
                <a:cubicBezTo>
                  <a:pt x="7718288" y="2109957"/>
                  <a:pt x="7702492" y="2113413"/>
                  <a:pt x="7687411" y="2112831"/>
                </a:cubicBezTo>
                <a:cubicBezTo>
                  <a:pt x="7667765" y="2113524"/>
                  <a:pt x="7646373" y="2111825"/>
                  <a:pt x="7624624" y="2112148"/>
                </a:cubicBezTo>
                <a:cubicBezTo>
                  <a:pt x="7609899" y="2109545"/>
                  <a:pt x="7594103" y="2113002"/>
                  <a:pt x="7578346" y="2103969"/>
                </a:cubicBezTo>
                <a:cubicBezTo>
                  <a:pt x="7578346" y="2103969"/>
                  <a:pt x="7576242" y="2103597"/>
                  <a:pt x="7576242" y="2103597"/>
                </a:cubicBezTo>
                <a:cubicBezTo>
                  <a:pt x="7557272" y="2112740"/>
                  <a:pt x="7539769" y="2101316"/>
                  <a:pt x="7520479" y="2099990"/>
                </a:cubicBezTo>
                <a:cubicBezTo>
                  <a:pt x="7501191" y="2098663"/>
                  <a:pt x="7480869" y="2090906"/>
                  <a:pt x="7460867" y="2093619"/>
                </a:cubicBezTo>
                <a:cubicBezTo>
                  <a:pt x="7439118" y="2093941"/>
                  <a:pt x="7418082" y="2090223"/>
                  <a:pt x="7394944" y="2086134"/>
                </a:cubicBezTo>
                <a:cubicBezTo>
                  <a:pt x="7390736" y="2085390"/>
                  <a:pt x="7386172" y="2086666"/>
                  <a:pt x="7384426" y="2084275"/>
                </a:cubicBezTo>
                <a:cubicBezTo>
                  <a:pt x="7364461" y="2074498"/>
                  <a:pt x="7344102" y="2079231"/>
                  <a:pt x="7324456" y="2079924"/>
                </a:cubicBezTo>
                <a:cubicBezTo>
                  <a:pt x="7309731" y="2077322"/>
                  <a:pt x="7296396" y="2079130"/>
                  <a:pt x="7284094" y="2087370"/>
                </a:cubicBezTo>
                <a:cubicBezTo>
                  <a:pt x="7276712" y="2092313"/>
                  <a:pt x="7263734" y="2092103"/>
                  <a:pt x="7254606" y="2094655"/>
                </a:cubicBezTo>
                <a:cubicBezTo>
                  <a:pt x="7252146" y="2096302"/>
                  <a:pt x="7249685" y="2097950"/>
                  <a:pt x="7245121" y="2099227"/>
                </a:cubicBezTo>
                <a:cubicBezTo>
                  <a:pt x="7257028" y="2105497"/>
                  <a:pt x="7266832" y="2111395"/>
                  <a:pt x="7276636" y="2117292"/>
                </a:cubicBezTo>
                <a:cubicBezTo>
                  <a:pt x="7276279" y="2119312"/>
                  <a:pt x="7276279" y="2119312"/>
                  <a:pt x="7273818" y="2120961"/>
                </a:cubicBezTo>
                <a:cubicBezTo>
                  <a:pt x="7254887" y="2117615"/>
                  <a:pt x="7235598" y="2116288"/>
                  <a:pt x="7214563" y="2112570"/>
                </a:cubicBezTo>
                <a:cubicBezTo>
                  <a:pt x="7195274" y="2111244"/>
                  <a:pt x="7176342" y="2107898"/>
                  <a:pt x="7155983" y="2112631"/>
                </a:cubicBezTo>
                <a:cubicBezTo>
                  <a:pt x="7151418" y="2113907"/>
                  <a:pt x="7149315" y="2113535"/>
                  <a:pt x="7145108" y="2112792"/>
                </a:cubicBezTo>
                <a:cubicBezTo>
                  <a:pt x="7132130" y="2112581"/>
                  <a:pt x="7121255" y="2112741"/>
                  <a:pt x="7108277" y="2112531"/>
                </a:cubicBezTo>
                <a:cubicBezTo>
                  <a:pt x="7104070" y="2111787"/>
                  <a:pt x="7097760" y="2110672"/>
                  <a:pt x="7093195" y="2111947"/>
                </a:cubicBezTo>
                <a:cubicBezTo>
                  <a:pt x="7088988" y="2111204"/>
                  <a:pt x="7082321" y="2112109"/>
                  <a:pt x="7079860" y="2113757"/>
                </a:cubicBezTo>
                <a:cubicBezTo>
                  <a:pt x="7074225" y="2121091"/>
                  <a:pt x="7065811" y="2119604"/>
                  <a:pt x="7057397" y="2118117"/>
                </a:cubicBezTo>
                <a:cubicBezTo>
                  <a:pt x="7018463" y="2117484"/>
                  <a:pt x="6977067" y="2118499"/>
                  <a:pt x="6937101" y="2111435"/>
                </a:cubicBezTo>
                <a:cubicBezTo>
                  <a:pt x="6909755" y="2106602"/>
                  <a:pt x="6884474" y="2114631"/>
                  <a:pt x="6857485" y="2107778"/>
                </a:cubicBezTo>
                <a:cubicBezTo>
                  <a:pt x="6844864" y="2105548"/>
                  <a:pt x="6830458" y="2113415"/>
                  <a:pt x="6818512" y="2119635"/>
                </a:cubicBezTo>
                <a:cubicBezTo>
                  <a:pt x="6811131" y="2124579"/>
                  <a:pt x="6803750" y="2129523"/>
                  <a:pt x="6793589" y="2125644"/>
                </a:cubicBezTo>
                <a:cubicBezTo>
                  <a:pt x="6785175" y="2124157"/>
                  <a:pt x="6776047" y="2126709"/>
                  <a:pt x="6764815" y="2128889"/>
                </a:cubicBezTo>
                <a:cubicBezTo>
                  <a:pt x="6761997" y="2132557"/>
                  <a:pt x="6757077" y="2135853"/>
                  <a:pt x="6752156" y="2139148"/>
                </a:cubicBezTo>
                <a:cubicBezTo>
                  <a:pt x="6757039" y="2148343"/>
                  <a:pt x="6766880" y="2141751"/>
                  <a:pt x="6773548" y="2140847"/>
                </a:cubicBezTo>
                <a:cubicBezTo>
                  <a:pt x="6776327" y="2149669"/>
                  <a:pt x="6776327" y="2149669"/>
                  <a:pt x="6765772" y="2160300"/>
                </a:cubicBezTo>
                <a:cubicBezTo>
                  <a:pt x="6769979" y="2161043"/>
                  <a:pt x="6773829" y="2163806"/>
                  <a:pt x="6778036" y="2164550"/>
                </a:cubicBezTo>
                <a:cubicBezTo>
                  <a:pt x="6792404" y="2169172"/>
                  <a:pt x="6803954" y="2177462"/>
                  <a:pt x="6814433" y="2191810"/>
                </a:cubicBezTo>
                <a:cubicBezTo>
                  <a:pt x="6816180" y="2194201"/>
                  <a:pt x="6820030" y="2196965"/>
                  <a:pt x="6824237" y="2197708"/>
                </a:cubicBezTo>
                <a:cubicBezTo>
                  <a:pt x="6830191" y="2200843"/>
                  <a:pt x="6836858" y="2199939"/>
                  <a:pt x="6843169" y="2201054"/>
                </a:cubicBezTo>
                <a:cubicBezTo>
                  <a:pt x="6884526" y="2212529"/>
                  <a:pt x="6926953" y="2217944"/>
                  <a:pt x="6969381" y="2223361"/>
                </a:cubicBezTo>
                <a:cubicBezTo>
                  <a:pt x="7003037" y="2229309"/>
                  <a:pt x="7039511" y="2231589"/>
                  <a:pt x="7073525" y="2235518"/>
                </a:cubicBezTo>
                <a:cubicBezTo>
                  <a:pt x="7096664" y="2239608"/>
                  <a:pt x="7121549" y="2246088"/>
                  <a:pt x="7144688" y="2250178"/>
                </a:cubicBezTo>
                <a:cubicBezTo>
                  <a:pt x="7153102" y="2251665"/>
                  <a:pt x="7159413" y="2252780"/>
                  <a:pt x="7162192" y="2261603"/>
                </a:cubicBezTo>
                <a:cubicBezTo>
                  <a:pt x="7163582" y="2266014"/>
                  <a:pt x="7160408" y="2271701"/>
                  <a:pt x="7159337" y="2277760"/>
                </a:cubicBezTo>
                <a:cubicBezTo>
                  <a:pt x="7174061" y="2280363"/>
                  <a:pt x="7171996" y="2267501"/>
                  <a:pt x="7176241" y="2255754"/>
                </a:cubicBezTo>
                <a:cubicBezTo>
                  <a:pt x="7178664" y="2266596"/>
                  <a:pt x="7180053" y="2271008"/>
                  <a:pt x="7183190" y="2277810"/>
                </a:cubicBezTo>
                <a:cubicBezTo>
                  <a:pt x="7204263" y="2269038"/>
                  <a:pt x="7223552" y="2270364"/>
                  <a:pt x="7240699" y="2283808"/>
                </a:cubicBezTo>
                <a:cubicBezTo>
                  <a:pt x="7244549" y="2286572"/>
                  <a:pt x="7249113" y="2285296"/>
                  <a:pt x="7255424" y="2286411"/>
                </a:cubicBezTo>
                <a:cubicBezTo>
                  <a:pt x="7261734" y="2287526"/>
                  <a:pt x="7268045" y="2288641"/>
                  <a:pt x="7276459" y="2290129"/>
                </a:cubicBezTo>
                <a:cubicBezTo>
                  <a:pt x="7257807" y="2309743"/>
                  <a:pt x="7238557" y="2295927"/>
                  <a:pt x="7216094" y="2300287"/>
                </a:cubicBezTo>
                <a:cubicBezTo>
                  <a:pt x="7231494" y="2311340"/>
                  <a:pt x="7244473" y="2311551"/>
                  <a:pt x="7259554" y="2312134"/>
                </a:cubicBezTo>
                <a:cubicBezTo>
                  <a:pt x="7263761" y="2312878"/>
                  <a:pt x="7268325" y="2311601"/>
                  <a:pt x="7272532" y="2312345"/>
                </a:cubicBezTo>
                <a:cubicBezTo>
                  <a:pt x="7278843" y="2313460"/>
                  <a:pt x="7284797" y="2316596"/>
                  <a:pt x="7287971" y="2310908"/>
                </a:cubicBezTo>
                <a:cubicBezTo>
                  <a:pt x="7288685" y="2306869"/>
                  <a:pt x="7285192" y="2302086"/>
                  <a:pt x="7283802" y="2297675"/>
                </a:cubicBezTo>
                <a:cubicBezTo>
                  <a:pt x="7295748" y="2291455"/>
                  <a:pt x="7299598" y="2294218"/>
                  <a:pt x="7302020" y="2305060"/>
                </a:cubicBezTo>
                <a:cubicBezTo>
                  <a:pt x="7302696" y="2313511"/>
                  <a:pt x="7306189" y="2318293"/>
                  <a:pt x="7314603" y="2319780"/>
                </a:cubicBezTo>
                <a:cubicBezTo>
                  <a:pt x="7341949" y="2324613"/>
                  <a:pt x="7371399" y="2329818"/>
                  <a:pt x="7398744" y="2334651"/>
                </a:cubicBezTo>
                <a:cubicBezTo>
                  <a:pt x="7405412" y="2333746"/>
                  <a:pt x="7417676" y="2337997"/>
                  <a:pt x="7415968" y="2323116"/>
                </a:cubicBezTo>
                <a:cubicBezTo>
                  <a:pt x="7425772" y="2329014"/>
                  <a:pt x="7433829" y="2332521"/>
                  <a:pt x="7441886" y="2336028"/>
                </a:cubicBezTo>
                <a:cubicBezTo>
                  <a:pt x="7449943" y="2339535"/>
                  <a:pt x="7459747" y="2345432"/>
                  <a:pt x="7470979" y="2343253"/>
                </a:cubicBezTo>
                <a:cubicBezTo>
                  <a:pt x="7480464" y="2338680"/>
                  <a:pt x="7489553" y="2348617"/>
                  <a:pt x="7497611" y="2352125"/>
                </a:cubicBezTo>
                <a:cubicBezTo>
                  <a:pt x="7538610" y="2365619"/>
                  <a:pt x="7580681" y="2373055"/>
                  <a:pt x="7623823" y="2374431"/>
                </a:cubicBezTo>
                <a:cubicBezTo>
                  <a:pt x="7625926" y="2374802"/>
                  <a:pt x="7628387" y="2373154"/>
                  <a:pt x="7630490" y="2373526"/>
                </a:cubicBezTo>
                <a:cubicBezTo>
                  <a:pt x="7658512" y="2386810"/>
                  <a:pt x="7688356" y="2377506"/>
                  <a:pt x="7717449" y="2384730"/>
                </a:cubicBezTo>
                <a:cubicBezTo>
                  <a:pt x="7736024" y="2390095"/>
                  <a:pt x="7756027" y="2387382"/>
                  <a:pt x="7774958" y="2390728"/>
                </a:cubicBezTo>
                <a:cubicBezTo>
                  <a:pt x="7783372" y="2392215"/>
                  <a:pt x="7789326" y="2395351"/>
                  <a:pt x="7797740" y="2396838"/>
                </a:cubicBezTo>
                <a:cubicBezTo>
                  <a:pt x="7818419" y="2402575"/>
                  <a:pt x="7839454" y="2406292"/>
                  <a:pt x="7866800" y="2411125"/>
                </a:cubicBezTo>
                <a:cubicBezTo>
                  <a:pt x="7857672" y="2413678"/>
                  <a:pt x="7853108" y="2414954"/>
                  <a:pt x="7848544" y="2416230"/>
                </a:cubicBezTo>
                <a:cubicBezTo>
                  <a:pt x="7831716" y="2413256"/>
                  <a:pt x="7814887" y="2410282"/>
                  <a:pt x="7797702" y="2409327"/>
                </a:cubicBezTo>
                <a:cubicBezTo>
                  <a:pt x="7776310" y="2407629"/>
                  <a:pt x="7754203" y="2409971"/>
                  <a:pt x="7735272" y="2406625"/>
                </a:cubicBezTo>
                <a:cubicBezTo>
                  <a:pt x="7720547" y="2404022"/>
                  <a:pt x="7705822" y="2401420"/>
                  <a:pt x="7690384" y="2402856"/>
                </a:cubicBezTo>
                <a:cubicBezTo>
                  <a:pt x="7679509" y="2403018"/>
                  <a:pt x="7666174" y="2404826"/>
                  <a:pt x="7654943" y="2407006"/>
                </a:cubicBezTo>
                <a:cubicBezTo>
                  <a:pt x="7637400" y="2408072"/>
                  <a:pt x="7617397" y="2410785"/>
                  <a:pt x="7600212" y="2409830"/>
                </a:cubicBezTo>
                <a:cubicBezTo>
                  <a:pt x="7589338" y="2409991"/>
                  <a:pt x="7576717" y="2407760"/>
                  <a:pt x="7566199" y="2405901"/>
                </a:cubicBezTo>
                <a:cubicBezTo>
                  <a:pt x="7561992" y="2405158"/>
                  <a:pt x="7557428" y="2406434"/>
                  <a:pt x="7553221" y="2405690"/>
                </a:cubicBezTo>
                <a:cubicBezTo>
                  <a:pt x="7554929" y="2420571"/>
                  <a:pt x="7563700" y="2420039"/>
                  <a:pt x="7572471" y="2419506"/>
                </a:cubicBezTo>
                <a:cubicBezTo>
                  <a:pt x="7580886" y="2420993"/>
                  <a:pt x="7591046" y="2424872"/>
                  <a:pt x="7597038" y="2415518"/>
                </a:cubicBezTo>
                <a:cubicBezTo>
                  <a:pt x="7614899" y="2424922"/>
                  <a:pt x="7636648" y="2424600"/>
                  <a:pt x="7641850" y="2444265"/>
                </a:cubicBezTo>
                <a:cubicBezTo>
                  <a:pt x="7664989" y="2448354"/>
                  <a:pt x="7684277" y="2449680"/>
                  <a:pt x="7702852" y="2455046"/>
                </a:cubicBezTo>
                <a:cubicBezTo>
                  <a:pt x="7713013" y="2458924"/>
                  <a:pt x="7727419" y="2451056"/>
                  <a:pt x="7735795" y="2465034"/>
                </a:cubicBezTo>
                <a:cubicBezTo>
                  <a:pt x="7733692" y="2464662"/>
                  <a:pt x="7733335" y="2466682"/>
                  <a:pt x="7731231" y="2466310"/>
                </a:cubicBezTo>
                <a:cubicBezTo>
                  <a:pt x="7711942" y="2464983"/>
                  <a:pt x="7690907" y="2461265"/>
                  <a:pt x="7671618" y="2459939"/>
                </a:cubicBezTo>
                <a:cubicBezTo>
                  <a:pt x="7650583" y="2456222"/>
                  <a:pt x="7630261" y="2448465"/>
                  <a:pt x="7610615" y="2449158"/>
                </a:cubicBezTo>
                <a:cubicBezTo>
                  <a:pt x="7594820" y="2452615"/>
                  <a:pt x="7580452" y="2447992"/>
                  <a:pt x="7567474" y="2447782"/>
                </a:cubicBezTo>
                <a:cubicBezTo>
                  <a:pt x="7566760" y="2451821"/>
                  <a:pt x="7566046" y="2455860"/>
                  <a:pt x="7564976" y="2461919"/>
                </a:cubicBezTo>
                <a:cubicBezTo>
                  <a:pt x="7561482" y="2457136"/>
                  <a:pt x="7559736" y="2454745"/>
                  <a:pt x="7559736" y="2454745"/>
                </a:cubicBezTo>
                <a:cubicBezTo>
                  <a:pt x="7548861" y="2454906"/>
                  <a:pt x="7537629" y="2457086"/>
                  <a:pt x="7533780" y="2454323"/>
                </a:cubicBezTo>
                <a:cubicBezTo>
                  <a:pt x="7518736" y="2441250"/>
                  <a:pt x="7501551" y="2440296"/>
                  <a:pt x="7484365" y="2439342"/>
                </a:cubicBezTo>
                <a:cubicBezTo>
                  <a:pt x="7465077" y="2438015"/>
                  <a:pt x="7445788" y="2436689"/>
                  <a:pt x="7426856" y="2433343"/>
                </a:cubicBezTo>
                <a:cubicBezTo>
                  <a:pt x="7403717" y="2429253"/>
                  <a:pt x="7382682" y="2425536"/>
                  <a:pt x="7359186" y="2423466"/>
                </a:cubicBezTo>
                <a:cubicBezTo>
                  <a:pt x="7352876" y="2422350"/>
                  <a:pt x="7346208" y="2423255"/>
                  <a:pt x="7339897" y="2422139"/>
                </a:cubicBezTo>
                <a:cubicBezTo>
                  <a:pt x="7322712" y="2421186"/>
                  <a:pt x="7302353" y="2425918"/>
                  <a:pt x="7283421" y="2422572"/>
                </a:cubicBezTo>
                <a:cubicBezTo>
                  <a:pt x="7275007" y="2421085"/>
                  <a:pt x="7263061" y="2427305"/>
                  <a:pt x="7256789" y="2413700"/>
                </a:cubicBezTo>
                <a:cubicBezTo>
                  <a:pt x="7255042" y="2411308"/>
                  <a:pt x="7250835" y="2410564"/>
                  <a:pt x="7246628" y="2409821"/>
                </a:cubicBezTo>
                <a:cubicBezTo>
                  <a:pt x="7233293" y="2411629"/>
                  <a:pt x="7219958" y="2413438"/>
                  <a:pt x="7206979" y="2413227"/>
                </a:cubicBezTo>
                <a:cubicBezTo>
                  <a:pt x="7202416" y="2414503"/>
                  <a:pt x="7195748" y="2415408"/>
                  <a:pt x="7191898" y="2412644"/>
                </a:cubicBezTo>
                <a:cubicBezTo>
                  <a:pt x="7176854" y="2399572"/>
                  <a:pt x="7160345" y="2407068"/>
                  <a:pt x="7144906" y="2408505"/>
                </a:cubicBezTo>
                <a:cubicBezTo>
                  <a:pt x="7131571" y="2410313"/>
                  <a:pt x="7116489" y="2409731"/>
                  <a:pt x="7103868" y="2407500"/>
                </a:cubicBezTo>
                <a:cubicBezTo>
                  <a:pt x="7070569" y="2399532"/>
                  <a:pt x="7038659" y="2395975"/>
                  <a:pt x="7004288" y="2394066"/>
                </a:cubicBezTo>
                <a:cubicBezTo>
                  <a:pt x="6997978" y="2392951"/>
                  <a:pt x="6989920" y="2389444"/>
                  <a:pt x="6981149" y="2389977"/>
                </a:cubicBezTo>
                <a:cubicBezTo>
                  <a:pt x="6970632" y="2388118"/>
                  <a:pt x="6959757" y="2388279"/>
                  <a:pt x="6949239" y="2386420"/>
                </a:cubicBezTo>
                <a:cubicBezTo>
                  <a:pt x="6936619" y="2384189"/>
                  <a:pt x="6926101" y="2382330"/>
                  <a:pt x="6913122" y="2382119"/>
                </a:cubicBezTo>
                <a:cubicBezTo>
                  <a:pt x="6900501" y="2379888"/>
                  <a:pt x="6889627" y="2380049"/>
                  <a:pt x="6877005" y="2377819"/>
                </a:cubicBezTo>
                <a:cubicBezTo>
                  <a:pt x="6853153" y="2377768"/>
                  <a:pt x="6829657" y="2375699"/>
                  <a:pt x="6805804" y="2375648"/>
                </a:cubicBezTo>
                <a:cubicBezTo>
                  <a:pt x="6797390" y="2374161"/>
                  <a:pt x="6786872" y="2372302"/>
                  <a:pt x="6778101" y="2372835"/>
                </a:cubicBezTo>
                <a:cubicBezTo>
                  <a:pt x="6765480" y="2370605"/>
                  <a:pt x="6752859" y="2368374"/>
                  <a:pt x="6739880" y="2368163"/>
                </a:cubicBezTo>
                <a:cubicBezTo>
                  <a:pt x="6727260" y="2365932"/>
                  <a:pt x="6716385" y="2366093"/>
                  <a:pt x="6703407" y="2365882"/>
                </a:cubicBezTo>
                <a:cubicBezTo>
                  <a:pt x="6692531" y="2366043"/>
                  <a:pt x="6679911" y="2363812"/>
                  <a:pt x="6669036" y="2363973"/>
                </a:cubicBezTo>
                <a:cubicBezTo>
                  <a:pt x="6654312" y="2361371"/>
                  <a:pt x="6638197" y="2354358"/>
                  <a:pt x="6624148" y="2360205"/>
                </a:cubicBezTo>
                <a:cubicBezTo>
                  <a:pt x="6617124" y="2363129"/>
                  <a:pt x="6609066" y="2359623"/>
                  <a:pt x="6600295" y="2360155"/>
                </a:cubicBezTo>
                <a:cubicBezTo>
                  <a:pt x="6576443" y="2360105"/>
                  <a:pt x="6554694" y="2360427"/>
                  <a:pt x="6529808" y="2353945"/>
                </a:cubicBezTo>
                <a:cubicBezTo>
                  <a:pt x="6527704" y="2353574"/>
                  <a:pt x="6523498" y="2352830"/>
                  <a:pt x="6523141" y="2354850"/>
                </a:cubicBezTo>
                <a:cubicBezTo>
                  <a:pt x="6511195" y="2361069"/>
                  <a:pt x="6498573" y="2358839"/>
                  <a:pt x="6485596" y="2358628"/>
                </a:cubicBezTo>
                <a:cubicBezTo>
                  <a:pt x="6483491" y="2358256"/>
                  <a:pt x="6481388" y="2357885"/>
                  <a:pt x="6479285" y="2357513"/>
                </a:cubicBezTo>
                <a:cubicBezTo>
                  <a:pt x="6461029" y="2362617"/>
                  <a:pt x="6442773" y="2367722"/>
                  <a:pt x="6422057" y="2374474"/>
                </a:cubicBezTo>
                <a:cubicBezTo>
                  <a:pt x="6446227" y="2384994"/>
                  <a:pt x="6468296" y="2395143"/>
                  <a:pt x="6490720" y="2403271"/>
                </a:cubicBezTo>
                <a:cubicBezTo>
                  <a:pt x="6494928" y="2404015"/>
                  <a:pt x="6497032" y="2404387"/>
                  <a:pt x="6501239" y="2405130"/>
                </a:cubicBezTo>
                <a:cubicBezTo>
                  <a:pt x="6518781" y="2404065"/>
                  <a:pt x="6538069" y="2405392"/>
                  <a:pt x="6555254" y="2406346"/>
                </a:cubicBezTo>
                <a:cubicBezTo>
                  <a:pt x="6559462" y="2407089"/>
                  <a:pt x="6561209" y="2409481"/>
                  <a:pt x="6565416" y="2410225"/>
                </a:cubicBezTo>
                <a:cubicBezTo>
                  <a:pt x="6573116" y="2415751"/>
                  <a:pt x="6582919" y="2421649"/>
                  <a:pt x="6594865" y="2415429"/>
                </a:cubicBezTo>
                <a:cubicBezTo>
                  <a:pt x="6597326" y="2413781"/>
                  <a:pt x="6603636" y="2414896"/>
                  <a:pt x="6605740" y="2415268"/>
                </a:cubicBezTo>
                <a:cubicBezTo>
                  <a:pt x="6622211" y="2420262"/>
                  <a:pt x="6639040" y="2423237"/>
                  <a:pt x="6654478" y="2421800"/>
                </a:cubicBezTo>
                <a:cubicBezTo>
                  <a:pt x="6682894" y="2420574"/>
                  <a:pt x="6709527" y="2429446"/>
                  <a:pt x="6736873" y="2434279"/>
                </a:cubicBezTo>
                <a:cubicBezTo>
                  <a:pt x="6745287" y="2435766"/>
                  <a:pt x="6757232" y="2429547"/>
                  <a:pt x="6768783" y="2437836"/>
                </a:cubicBezTo>
                <a:cubicBezTo>
                  <a:pt x="6774379" y="2442991"/>
                  <a:pt x="6788428" y="2437142"/>
                  <a:pt x="6798946" y="2439001"/>
                </a:cubicBezTo>
                <a:cubicBezTo>
                  <a:pt x="6818234" y="2440328"/>
                  <a:pt x="6839269" y="2444046"/>
                  <a:pt x="6858202" y="2447392"/>
                </a:cubicBezTo>
                <a:cubicBezTo>
                  <a:pt x="6868719" y="2449250"/>
                  <a:pt x="6882054" y="2447441"/>
                  <a:pt x="6890469" y="2448928"/>
                </a:cubicBezTo>
                <a:cubicBezTo>
                  <a:pt x="6925515" y="2459288"/>
                  <a:pt x="6960599" y="2457158"/>
                  <a:pt x="6996359" y="2463478"/>
                </a:cubicBezTo>
                <a:cubicBezTo>
                  <a:pt x="7002670" y="2464593"/>
                  <a:pt x="7009694" y="2461669"/>
                  <a:pt x="7016005" y="2462784"/>
                </a:cubicBezTo>
                <a:cubicBezTo>
                  <a:pt x="7024419" y="2464272"/>
                  <a:pt x="7032833" y="2465759"/>
                  <a:pt x="7041247" y="2467246"/>
                </a:cubicBezTo>
                <a:cubicBezTo>
                  <a:pt x="7045454" y="2467990"/>
                  <a:pt x="7047201" y="2470381"/>
                  <a:pt x="7051408" y="2471124"/>
                </a:cubicBezTo>
                <a:cubicBezTo>
                  <a:pt x="7081928" y="2470270"/>
                  <a:pt x="7110307" y="2481534"/>
                  <a:pt x="7138010" y="2484347"/>
                </a:cubicBezTo>
                <a:cubicBezTo>
                  <a:pt x="7163609" y="2486789"/>
                  <a:pt x="7189209" y="2489231"/>
                  <a:pt x="7212347" y="2493320"/>
                </a:cubicBezTo>
                <a:cubicBezTo>
                  <a:pt x="7222865" y="2495179"/>
                  <a:pt x="7233026" y="2499057"/>
                  <a:pt x="7243544" y="2500916"/>
                </a:cubicBezTo>
                <a:cubicBezTo>
                  <a:pt x="7245647" y="2501288"/>
                  <a:pt x="7247393" y="2503679"/>
                  <a:pt x="7249854" y="2502031"/>
                </a:cubicBezTo>
                <a:cubicBezTo>
                  <a:pt x="7282121" y="2503569"/>
                  <a:pt x="7313674" y="2509145"/>
                  <a:pt x="7345584" y="2512702"/>
                </a:cubicBezTo>
                <a:cubicBezTo>
                  <a:pt x="7383805" y="2517375"/>
                  <a:pt x="7420635" y="2517636"/>
                  <a:pt x="7458856" y="2522308"/>
                </a:cubicBezTo>
                <a:cubicBezTo>
                  <a:pt x="7488662" y="2525493"/>
                  <a:pt x="7520215" y="2531070"/>
                  <a:pt x="7549665" y="2536275"/>
                </a:cubicBezTo>
                <a:cubicBezTo>
                  <a:pt x="7551768" y="2536646"/>
                  <a:pt x="7551768" y="2536646"/>
                  <a:pt x="7553872" y="2537018"/>
                </a:cubicBezTo>
                <a:cubicBezTo>
                  <a:pt x="7572766" y="2552853"/>
                  <a:pt x="7599079" y="2551256"/>
                  <a:pt x="7620114" y="2554974"/>
                </a:cubicBezTo>
                <a:cubicBezTo>
                  <a:pt x="7622218" y="2555346"/>
                  <a:pt x="7624321" y="2555718"/>
                  <a:pt x="7632378" y="2559224"/>
                </a:cubicBezTo>
                <a:cubicBezTo>
                  <a:pt x="7623607" y="2559756"/>
                  <a:pt x="7619044" y="2561032"/>
                  <a:pt x="7614836" y="2560289"/>
                </a:cubicBezTo>
                <a:cubicBezTo>
                  <a:pt x="7597651" y="2559335"/>
                  <a:pt x="7582926" y="2556732"/>
                  <a:pt x="7565741" y="2555778"/>
                </a:cubicBezTo>
                <a:cubicBezTo>
                  <a:pt x="7527521" y="2551105"/>
                  <a:pt x="7489300" y="2546433"/>
                  <a:pt x="7450722" y="2543780"/>
                </a:cubicBezTo>
                <a:cubicBezTo>
                  <a:pt x="7418455" y="2542243"/>
                  <a:pt x="7386545" y="2538686"/>
                  <a:pt x="7353246" y="2530718"/>
                </a:cubicBezTo>
                <a:cubicBezTo>
                  <a:pt x="7338878" y="2526096"/>
                  <a:pt x="7323439" y="2527533"/>
                  <a:pt x="7308358" y="2526951"/>
                </a:cubicBezTo>
                <a:cubicBezTo>
                  <a:pt x="7280655" y="2524137"/>
                  <a:pt x="7250848" y="2520952"/>
                  <a:pt x="7220685" y="2519786"/>
                </a:cubicBezTo>
                <a:cubicBezTo>
                  <a:pt x="7175797" y="2516018"/>
                  <a:pt x="7128805" y="2511879"/>
                  <a:pt x="7083917" y="2508111"/>
                </a:cubicBezTo>
                <a:cubicBezTo>
                  <a:pt x="7035179" y="2501580"/>
                  <a:pt x="6986798" y="2493029"/>
                  <a:pt x="6938060" y="2486498"/>
                </a:cubicBezTo>
                <a:cubicBezTo>
                  <a:pt x="6931749" y="2485383"/>
                  <a:pt x="6927185" y="2486659"/>
                  <a:pt x="6920518" y="2487563"/>
                </a:cubicBezTo>
                <a:cubicBezTo>
                  <a:pt x="6898768" y="2487884"/>
                  <a:pt x="6877019" y="2488207"/>
                  <a:pt x="6856698" y="2480449"/>
                </a:cubicBezTo>
                <a:cubicBezTo>
                  <a:pt x="6848640" y="2476943"/>
                  <a:pt x="6840226" y="2475456"/>
                  <a:pt x="6831098" y="2478007"/>
                </a:cubicBezTo>
                <a:cubicBezTo>
                  <a:pt x="6824074" y="2480931"/>
                  <a:pt x="6816016" y="2477425"/>
                  <a:pt x="6809349" y="2478329"/>
                </a:cubicBezTo>
                <a:cubicBezTo>
                  <a:pt x="6785852" y="2476259"/>
                  <a:pt x="6759897" y="2475838"/>
                  <a:pt x="6736401" y="2473768"/>
                </a:cubicBezTo>
                <a:cubicBezTo>
                  <a:pt x="6708698" y="2470954"/>
                  <a:pt x="6680639" y="2470161"/>
                  <a:pt x="6652579" y="2469367"/>
                </a:cubicBezTo>
                <a:cubicBezTo>
                  <a:pt x="6622772" y="2466182"/>
                  <a:pt x="6592966" y="2462996"/>
                  <a:pt x="6562802" y="2461831"/>
                </a:cubicBezTo>
                <a:cubicBezTo>
                  <a:pt x="6536846" y="2461409"/>
                  <a:pt x="6510533" y="2463006"/>
                  <a:pt x="6484220" y="2464604"/>
                </a:cubicBezTo>
                <a:cubicBezTo>
                  <a:pt x="6469138" y="2464022"/>
                  <a:pt x="6453700" y="2465459"/>
                  <a:pt x="6438261" y="2466896"/>
                </a:cubicBezTo>
                <a:cubicBezTo>
                  <a:pt x="6431592" y="2467800"/>
                  <a:pt x="6425283" y="2466685"/>
                  <a:pt x="6422822" y="2468333"/>
                </a:cubicBezTo>
                <a:cubicBezTo>
                  <a:pt x="6400678" y="2483163"/>
                  <a:pt x="6373689" y="2476310"/>
                  <a:pt x="6350155" y="2486731"/>
                </a:cubicBezTo>
                <a:cubicBezTo>
                  <a:pt x="6345591" y="2488006"/>
                  <a:pt x="6336820" y="2488540"/>
                  <a:pt x="6330151" y="2489444"/>
                </a:cubicBezTo>
                <a:cubicBezTo>
                  <a:pt x="6337139" y="2499010"/>
                  <a:pt x="6344838" y="2504536"/>
                  <a:pt x="6354324" y="2499963"/>
                </a:cubicBezTo>
                <a:cubicBezTo>
                  <a:pt x="6359245" y="2496668"/>
                  <a:pt x="6365912" y="2495764"/>
                  <a:pt x="6371866" y="2498899"/>
                </a:cubicBezTo>
                <a:cubicBezTo>
                  <a:pt x="6376073" y="2499642"/>
                  <a:pt x="6380280" y="2500386"/>
                  <a:pt x="6384844" y="2499110"/>
                </a:cubicBezTo>
                <a:cubicBezTo>
                  <a:pt x="6396433" y="2494910"/>
                  <a:pt x="6396433" y="2494910"/>
                  <a:pt x="6405165" y="2506867"/>
                </a:cubicBezTo>
                <a:cubicBezTo>
                  <a:pt x="6411833" y="2505962"/>
                  <a:pt x="6422032" y="2497351"/>
                  <a:pt x="6429018" y="2506917"/>
                </a:cubicBezTo>
                <a:cubicBezTo>
                  <a:pt x="6431122" y="2507289"/>
                  <a:pt x="6435686" y="2506012"/>
                  <a:pt x="6437789" y="2506384"/>
                </a:cubicBezTo>
                <a:cubicBezTo>
                  <a:pt x="6442353" y="2505108"/>
                  <a:pt x="6446918" y="2503832"/>
                  <a:pt x="6449021" y="2504204"/>
                </a:cubicBezTo>
                <a:cubicBezTo>
                  <a:pt x="6468271" y="2518020"/>
                  <a:pt x="6492838" y="2514030"/>
                  <a:pt x="6513160" y="2521788"/>
                </a:cubicBezTo>
                <a:cubicBezTo>
                  <a:pt x="6523321" y="2525666"/>
                  <a:pt x="6537012" y="2521838"/>
                  <a:pt x="6548563" y="2530127"/>
                </a:cubicBezTo>
                <a:cubicBezTo>
                  <a:pt x="6550308" y="2532519"/>
                  <a:pt x="6555231" y="2529223"/>
                  <a:pt x="6559437" y="2529967"/>
                </a:cubicBezTo>
                <a:cubicBezTo>
                  <a:pt x="6570669" y="2527786"/>
                  <a:pt x="6581543" y="2527626"/>
                  <a:pt x="6593451" y="2533895"/>
                </a:cubicBezTo>
                <a:cubicBezTo>
                  <a:pt x="6627068" y="2552334"/>
                  <a:pt x="6662791" y="2571143"/>
                  <a:pt x="6701012" y="2575816"/>
                </a:cubicBezTo>
                <a:cubicBezTo>
                  <a:pt x="6726611" y="2578257"/>
                  <a:pt x="6750464" y="2578308"/>
                  <a:pt x="6776063" y="2580749"/>
                </a:cubicBezTo>
                <a:cubicBezTo>
                  <a:pt x="6797455" y="2582447"/>
                  <a:pt x="6820951" y="2584517"/>
                  <a:pt x="6844447" y="2586586"/>
                </a:cubicBezTo>
                <a:cubicBezTo>
                  <a:pt x="6851114" y="2585682"/>
                  <a:pt x="6855679" y="2584406"/>
                  <a:pt x="6861989" y="2585521"/>
                </a:cubicBezTo>
                <a:cubicBezTo>
                  <a:pt x="6877428" y="2584084"/>
                  <a:pt x="6883381" y="2587220"/>
                  <a:pt x="6890011" y="2598805"/>
                </a:cubicBezTo>
                <a:cubicBezTo>
                  <a:pt x="6894575" y="2597529"/>
                  <a:pt x="6899853" y="2592213"/>
                  <a:pt x="6904060" y="2592957"/>
                </a:cubicBezTo>
                <a:cubicBezTo>
                  <a:pt x="6923348" y="2594284"/>
                  <a:pt x="6944741" y="2595981"/>
                  <a:pt x="6965776" y="2599699"/>
                </a:cubicBezTo>
                <a:cubicBezTo>
                  <a:pt x="6982604" y="2602673"/>
                  <a:pt x="6998043" y="2601237"/>
                  <a:pt x="7015228" y="2602191"/>
                </a:cubicBezTo>
                <a:cubicBezTo>
                  <a:pt x="7017332" y="2602562"/>
                  <a:pt x="7019792" y="2600915"/>
                  <a:pt x="7021896" y="2601287"/>
                </a:cubicBezTo>
                <a:cubicBezTo>
                  <a:pt x="7032732" y="2613616"/>
                  <a:pt x="7047138" y="2605748"/>
                  <a:pt x="7059759" y="2607979"/>
                </a:cubicBezTo>
                <a:cubicBezTo>
                  <a:pt x="7068174" y="2609466"/>
                  <a:pt x="7077302" y="2606913"/>
                  <a:pt x="7084645" y="2614459"/>
                </a:cubicBezTo>
                <a:cubicBezTo>
                  <a:pt x="7088495" y="2617223"/>
                  <a:pt x="7093416" y="2613927"/>
                  <a:pt x="7099727" y="2615042"/>
                </a:cubicBezTo>
                <a:cubicBezTo>
                  <a:pt x="7101830" y="2615414"/>
                  <a:pt x="7106394" y="2614138"/>
                  <a:pt x="7110601" y="2614881"/>
                </a:cubicBezTo>
                <a:cubicBezTo>
                  <a:pt x="7131994" y="2616579"/>
                  <a:pt x="7153386" y="2618277"/>
                  <a:pt x="7174778" y="2619975"/>
                </a:cubicBezTo>
                <a:cubicBezTo>
                  <a:pt x="7202481" y="2622788"/>
                  <a:pt x="7229827" y="2627621"/>
                  <a:pt x="7257530" y="2630435"/>
                </a:cubicBezTo>
                <a:cubicBezTo>
                  <a:pt x="7281025" y="2632505"/>
                  <a:pt x="7304878" y="2632555"/>
                  <a:pt x="7330478" y="2634996"/>
                </a:cubicBezTo>
                <a:cubicBezTo>
                  <a:pt x="7340995" y="2636855"/>
                  <a:pt x="7353617" y="2639086"/>
                  <a:pt x="7363420" y="2644985"/>
                </a:cubicBezTo>
                <a:cubicBezTo>
                  <a:pt x="7374971" y="2653274"/>
                  <a:pt x="7386202" y="2651093"/>
                  <a:pt x="7397791" y="2646893"/>
                </a:cubicBezTo>
                <a:cubicBezTo>
                  <a:pt x="7402712" y="2643597"/>
                  <a:pt x="7409736" y="2640674"/>
                  <a:pt x="7415333" y="2645828"/>
                </a:cubicBezTo>
                <a:cubicBezTo>
                  <a:pt x="7428987" y="2654490"/>
                  <a:pt x="7441608" y="2656720"/>
                  <a:pt x="7456690" y="2657303"/>
                </a:cubicBezTo>
                <a:cubicBezTo>
                  <a:pt x="7478439" y="2656981"/>
                  <a:pt x="7499117" y="2662719"/>
                  <a:pt x="7520510" y="2664417"/>
                </a:cubicBezTo>
                <a:cubicBezTo>
                  <a:pt x="7541545" y="2668135"/>
                  <a:pt x="7561191" y="2667442"/>
                  <a:pt x="7580122" y="2670787"/>
                </a:cubicBezTo>
                <a:cubicBezTo>
                  <a:pt x="7600801" y="2676525"/>
                  <a:pt x="7623264" y="2672164"/>
                  <a:pt x="7642553" y="2673490"/>
                </a:cubicBezTo>
                <a:cubicBezTo>
                  <a:pt x="7657278" y="2676092"/>
                  <a:pt x="7671645" y="2680715"/>
                  <a:pt x="7684266" y="2682945"/>
                </a:cubicBezTo>
                <a:cubicBezTo>
                  <a:pt x="7692324" y="2686452"/>
                  <a:pt x="7701095" y="2685919"/>
                  <a:pt x="7707405" y="2687035"/>
                </a:cubicBezTo>
                <a:cubicBezTo>
                  <a:pt x="7730901" y="2689104"/>
                  <a:pt x="7754397" y="2691175"/>
                  <a:pt x="7777536" y="2695264"/>
                </a:cubicBezTo>
                <a:cubicBezTo>
                  <a:pt x="7804882" y="2700097"/>
                  <a:pt x="7827664" y="2706206"/>
                  <a:pt x="7854334" y="2702589"/>
                </a:cubicBezTo>
                <a:cubicBezTo>
                  <a:pt x="7861002" y="2701684"/>
                  <a:pt x="7864852" y="2704448"/>
                  <a:pt x="7871162" y="2705563"/>
                </a:cubicBezTo>
                <a:cubicBezTo>
                  <a:pt x="7879576" y="2707050"/>
                  <a:pt x="7887633" y="2710557"/>
                  <a:pt x="7896048" y="2712044"/>
                </a:cubicBezTo>
                <a:cubicBezTo>
                  <a:pt x="7906922" y="2711883"/>
                  <a:pt x="7917797" y="2711722"/>
                  <a:pt x="7928314" y="2713581"/>
                </a:cubicBezTo>
                <a:cubicBezTo>
                  <a:pt x="7930418" y="2713952"/>
                  <a:pt x="7931808" y="2718364"/>
                  <a:pt x="7935658" y="2721127"/>
                </a:cubicBezTo>
                <a:cubicBezTo>
                  <a:pt x="7925459" y="2729738"/>
                  <a:pt x="7914584" y="2729899"/>
                  <a:pt x="7904067" y="2728040"/>
                </a:cubicBezTo>
                <a:cubicBezTo>
                  <a:pt x="7891446" y="2725810"/>
                  <a:pt x="7877435" y="2719168"/>
                  <a:pt x="7866203" y="2721348"/>
                </a:cubicBezTo>
                <a:cubicBezTo>
                  <a:pt x="7846200" y="2724061"/>
                  <a:pt x="7830443" y="2715028"/>
                  <a:pt x="7812901" y="2716093"/>
                </a:cubicBezTo>
                <a:cubicBezTo>
                  <a:pt x="7806590" y="2714978"/>
                  <a:pt x="7798533" y="2711472"/>
                  <a:pt x="7791190" y="2703925"/>
                </a:cubicBezTo>
                <a:cubicBezTo>
                  <a:pt x="7777498" y="2707754"/>
                  <a:pt x="7765909" y="2711953"/>
                  <a:pt x="7754321" y="2716153"/>
                </a:cubicBezTo>
                <a:cubicBezTo>
                  <a:pt x="7752217" y="2715782"/>
                  <a:pt x="7752217" y="2715782"/>
                  <a:pt x="7750114" y="2715410"/>
                </a:cubicBezTo>
                <a:cubicBezTo>
                  <a:pt x="7726618" y="2713340"/>
                  <a:pt x="7703479" y="2709251"/>
                  <a:pt x="7679983" y="2707181"/>
                </a:cubicBezTo>
                <a:cubicBezTo>
                  <a:pt x="7664902" y="2706598"/>
                  <a:pt x="7648787" y="2699585"/>
                  <a:pt x="7632992" y="2703041"/>
                </a:cubicBezTo>
                <a:cubicBezTo>
                  <a:pt x="7623863" y="2705593"/>
                  <a:pt x="7613703" y="2701715"/>
                  <a:pt x="7603185" y="2699856"/>
                </a:cubicBezTo>
                <a:cubicBezTo>
                  <a:pt x="7588817" y="2695234"/>
                  <a:pt x="7573022" y="2698691"/>
                  <a:pt x="7559368" y="2690029"/>
                </a:cubicBezTo>
                <a:cubicBezTo>
                  <a:pt x="7557621" y="2687638"/>
                  <a:pt x="7553414" y="2686894"/>
                  <a:pt x="7550954" y="2688542"/>
                </a:cubicBezTo>
                <a:cubicBezTo>
                  <a:pt x="7534444" y="2696038"/>
                  <a:pt x="7516226" y="2688653"/>
                  <a:pt x="7497294" y="2685307"/>
                </a:cubicBezTo>
                <a:cubicBezTo>
                  <a:pt x="7463281" y="2681378"/>
                  <a:pt x="7426807" y="2679097"/>
                  <a:pt x="7393150" y="2673149"/>
                </a:cubicBezTo>
                <a:cubicBezTo>
                  <a:pt x="7357034" y="2668849"/>
                  <a:pt x="7319170" y="2662157"/>
                  <a:pt x="7283053" y="2657856"/>
                </a:cubicBezTo>
                <a:cubicBezTo>
                  <a:pt x="7280949" y="2657485"/>
                  <a:pt x="7276742" y="2656741"/>
                  <a:pt x="7274639" y="2656370"/>
                </a:cubicBezTo>
                <a:cubicBezTo>
                  <a:pt x="7247255" y="2664026"/>
                  <a:pt x="7218519" y="2654782"/>
                  <a:pt x="7191173" y="2649949"/>
                </a:cubicBezTo>
                <a:cubicBezTo>
                  <a:pt x="7182759" y="2648461"/>
                  <a:pt x="7172241" y="2646603"/>
                  <a:pt x="7163470" y="2647136"/>
                </a:cubicBezTo>
                <a:cubicBezTo>
                  <a:pt x="7143468" y="2649849"/>
                  <a:pt x="7122432" y="2646131"/>
                  <a:pt x="7103857" y="2640765"/>
                </a:cubicBezTo>
                <a:cubicBezTo>
                  <a:pt x="7084925" y="2637419"/>
                  <a:pt x="7064923" y="2640132"/>
                  <a:pt x="7043531" y="2638434"/>
                </a:cubicBezTo>
                <a:cubicBezTo>
                  <a:pt x="7030553" y="2638223"/>
                  <a:pt x="7014757" y="2641680"/>
                  <a:pt x="7001460" y="2630998"/>
                </a:cubicBezTo>
                <a:cubicBezTo>
                  <a:pt x="6997610" y="2628235"/>
                  <a:pt x="6991299" y="2627120"/>
                  <a:pt x="6986735" y="2628396"/>
                </a:cubicBezTo>
                <a:cubicBezTo>
                  <a:pt x="6966732" y="2631109"/>
                  <a:pt x="6945697" y="2627391"/>
                  <a:pt x="6922201" y="2625322"/>
                </a:cubicBezTo>
                <a:cubicBezTo>
                  <a:pt x="6920098" y="2624950"/>
                  <a:pt x="6913787" y="2623835"/>
                  <a:pt x="6912041" y="2621443"/>
                </a:cubicBezTo>
                <a:cubicBezTo>
                  <a:pt x="6903983" y="2617937"/>
                  <a:pt x="6897316" y="2618841"/>
                  <a:pt x="6888545" y="2619373"/>
                </a:cubicBezTo>
                <a:cubicBezTo>
                  <a:pt x="6877313" y="2621554"/>
                  <a:pt x="6864692" y="2619323"/>
                  <a:pt x="6853817" y="2619484"/>
                </a:cubicBezTo>
                <a:cubicBezTo>
                  <a:pt x="6825757" y="2618690"/>
                  <a:pt x="6798412" y="2613857"/>
                  <a:pt x="6767892" y="2614711"/>
                </a:cubicBezTo>
                <a:cubicBezTo>
                  <a:pt x="6759120" y="2615243"/>
                  <a:pt x="6748246" y="2615404"/>
                  <a:pt x="6739475" y="2615938"/>
                </a:cubicBezTo>
                <a:cubicBezTo>
                  <a:pt x="6718083" y="2614239"/>
                  <a:pt x="6695619" y="2618600"/>
                  <a:pt x="6675298" y="2610843"/>
                </a:cubicBezTo>
                <a:cubicBezTo>
                  <a:pt x="6667241" y="2607336"/>
                  <a:pt x="6655296" y="2613556"/>
                  <a:pt x="6649341" y="2610421"/>
                </a:cubicBezTo>
                <a:cubicBezTo>
                  <a:pt x="6631124" y="2603035"/>
                  <a:pt x="6617074" y="2608884"/>
                  <a:pt x="6600208" y="2618400"/>
                </a:cubicBezTo>
                <a:cubicBezTo>
                  <a:pt x="6605805" y="2623554"/>
                  <a:pt x="6610012" y="2624298"/>
                  <a:pt x="6616680" y="2623393"/>
                </a:cubicBezTo>
                <a:cubicBezTo>
                  <a:pt x="6627911" y="2621213"/>
                  <a:pt x="6637396" y="2616641"/>
                  <a:pt x="6646842" y="2624558"/>
                </a:cubicBezTo>
                <a:cubicBezTo>
                  <a:pt x="6654186" y="2632105"/>
                  <a:pt x="6658788" y="2618339"/>
                  <a:pt x="6667559" y="2617806"/>
                </a:cubicBezTo>
                <a:cubicBezTo>
                  <a:pt x="6676292" y="2629763"/>
                  <a:pt x="6690660" y="2634386"/>
                  <a:pt x="6704709" y="2628537"/>
                </a:cubicBezTo>
                <a:cubicBezTo>
                  <a:pt x="6706813" y="2628909"/>
                  <a:pt x="6711377" y="2627634"/>
                  <a:pt x="6711020" y="2629653"/>
                </a:cubicBezTo>
                <a:cubicBezTo>
                  <a:pt x="6719753" y="2641610"/>
                  <a:pt x="6733802" y="2635762"/>
                  <a:pt x="6746423" y="2637993"/>
                </a:cubicBezTo>
                <a:cubicBezTo>
                  <a:pt x="6759044" y="2640223"/>
                  <a:pt x="6769205" y="2644102"/>
                  <a:pt x="6782183" y="2644313"/>
                </a:cubicBezTo>
                <a:cubicBezTo>
                  <a:pt x="6808139" y="2644735"/>
                  <a:pt x="6833381" y="2649196"/>
                  <a:pt x="6858624" y="2653657"/>
                </a:cubicBezTo>
                <a:cubicBezTo>
                  <a:pt x="6867037" y="2655144"/>
                  <a:pt x="6873349" y="2656260"/>
                  <a:pt x="6880016" y="2655355"/>
                </a:cubicBezTo>
                <a:cubicBezTo>
                  <a:pt x="6884580" y="2654079"/>
                  <a:pt x="6891605" y="2651155"/>
                  <a:pt x="6892280" y="2659606"/>
                </a:cubicBezTo>
                <a:cubicBezTo>
                  <a:pt x="6876842" y="2661043"/>
                  <a:pt x="6861403" y="2662479"/>
                  <a:pt x="6844932" y="2657485"/>
                </a:cubicBezTo>
                <a:cubicBezTo>
                  <a:pt x="6832311" y="2655255"/>
                  <a:pt x="6816872" y="2656692"/>
                  <a:pt x="6802147" y="2654090"/>
                </a:cubicBezTo>
                <a:cubicBezTo>
                  <a:pt x="6791273" y="2654250"/>
                  <a:pt x="6780755" y="2652391"/>
                  <a:pt x="6772341" y="2650904"/>
                </a:cubicBezTo>
                <a:cubicBezTo>
                  <a:pt x="6745352" y="2644052"/>
                  <a:pt x="6719039" y="2645649"/>
                  <a:pt x="6691335" y="2642836"/>
                </a:cubicBezTo>
                <a:cubicBezTo>
                  <a:pt x="6669944" y="2641138"/>
                  <a:pt x="6647481" y="2645498"/>
                  <a:pt x="6626088" y="2643800"/>
                </a:cubicBezTo>
                <a:cubicBezTo>
                  <a:pt x="6606800" y="2642474"/>
                  <a:pt x="6587511" y="2641148"/>
                  <a:pt x="6575999" y="2620369"/>
                </a:cubicBezTo>
                <a:cubicBezTo>
                  <a:pt x="6573181" y="2624037"/>
                  <a:pt x="6568617" y="2625312"/>
                  <a:pt x="6568260" y="2627332"/>
                </a:cubicBezTo>
                <a:cubicBezTo>
                  <a:pt x="6559094" y="2642374"/>
                  <a:pt x="6546115" y="2642162"/>
                  <a:pt x="6531390" y="2639560"/>
                </a:cubicBezTo>
                <a:cubicBezTo>
                  <a:pt x="6522977" y="2638073"/>
                  <a:pt x="6516310" y="2638978"/>
                  <a:pt x="6507538" y="2639511"/>
                </a:cubicBezTo>
                <a:cubicBezTo>
                  <a:pt x="6505435" y="2639139"/>
                  <a:pt x="6503332" y="2638767"/>
                  <a:pt x="6503332" y="2638767"/>
                </a:cubicBezTo>
                <a:cubicBezTo>
                  <a:pt x="6464397" y="2638134"/>
                  <a:pt x="6426852" y="2641912"/>
                  <a:pt x="6389345" y="2633200"/>
                </a:cubicBezTo>
                <a:cubicBezTo>
                  <a:pt x="6368310" y="2629483"/>
                  <a:pt x="6344814" y="2627413"/>
                  <a:pt x="6320604" y="2629382"/>
                </a:cubicBezTo>
                <a:cubicBezTo>
                  <a:pt x="6309373" y="2631563"/>
                  <a:pt x="6298498" y="2631723"/>
                  <a:pt x="6287623" y="2631885"/>
                </a:cubicBezTo>
                <a:cubicBezTo>
                  <a:pt x="6251507" y="2627584"/>
                  <a:pt x="6218169" y="2632106"/>
                  <a:pt x="6183442" y="2632216"/>
                </a:cubicBezTo>
                <a:cubicBezTo>
                  <a:pt x="6172567" y="2632377"/>
                  <a:pt x="6162725" y="2638969"/>
                  <a:pt x="6160940" y="2649067"/>
                </a:cubicBezTo>
                <a:cubicBezTo>
                  <a:pt x="6155267" y="2668892"/>
                  <a:pt x="6137724" y="2669957"/>
                  <a:pt x="6122643" y="2669374"/>
                </a:cubicBezTo>
                <a:cubicBezTo>
                  <a:pt x="6100894" y="2669696"/>
                  <a:pt x="6080535" y="2674428"/>
                  <a:pt x="6058071" y="2678789"/>
                </a:cubicBezTo>
                <a:cubicBezTo>
                  <a:pt x="6042276" y="2682246"/>
                  <a:pt x="6026837" y="2683683"/>
                  <a:pt x="6008581" y="2688787"/>
                </a:cubicBezTo>
                <a:cubicBezTo>
                  <a:pt x="6021521" y="2701487"/>
                  <a:pt x="6035926" y="2693620"/>
                  <a:pt x="6050651" y="2696222"/>
                </a:cubicBezTo>
                <a:cubicBezTo>
                  <a:pt x="6054859" y="2696966"/>
                  <a:pt x="6061527" y="2696062"/>
                  <a:pt x="6067836" y="2697177"/>
                </a:cubicBezTo>
                <a:cubicBezTo>
                  <a:pt x="6074148" y="2698293"/>
                  <a:pt x="6081847" y="2703819"/>
                  <a:pt x="6089587" y="2696855"/>
                </a:cubicBezTo>
                <a:cubicBezTo>
                  <a:pt x="6092047" y="2695208"/>
                  <a:pt x="6095897" y="2697970"/>
                  <a:pt x="6100103" y="2698714"/>
                </a:cubicBezTo>
                <a:cubicBezTo>
                  <a:pt x="6118679" y="2704080"/>
                  <a:pt x="6137611" y="2707426"/>
                  <a:pt x="6153725" y="2714439"/>
                </a:cubicBezTo>
                <a:cubicBezTo>
                  <a:pt x="6188414" y="2726818"/>
                  <a:pt x="6225602" y="2725060"/>
                  <a:pt x="6259616" y="2728989"/>
                </a:cubicBezTo>
                <a:cubicBezTo>
                  <a:pt x="6291526" y="2732545"/>
                  <a:pt x="6322046" y="2731692"/>
                  <a:pt x="6353956" y="2735248"/>
                </a:cubicBezTo>
                <a:cubicBezTo>
                  <a:pt x="6373245" y="2736574"/>
                  <a:pt x="6393923" y="2742312"/>
                  <a:pt x="6413212" y="2743638"/>
                </a:cubicBezTo>
                <a:cubicBezTo>
                  <a:pt x="6432144" y="2746984"/>
                  <a:pt x="6451432" y="2748311"/>
                  <a:pt x="6470721" y="2749637"/>
                </a:cubicBezTo>
                <a:cubicBezTo>
                  <a:pt x="6485446" y="2752239"/>
                  <a:pt x="6500171" y="2754842"/>
                  <a:pt x="6514896" y="2757444"/>
                </a:cubicBezTo>
                <a:cubicBezTo>
                  <a:pt x="6509260" y="2764779"/>
                  <a:pt x="6502950" y="2763664"/>
                  <a:pt x="6494179" y="2764196"/>
                </a:cubicBezTo>
                <a:cubicBezTo>
                  <a:pt x="6462269" y="2760639"/>
                  <a:pt x="6432105" y="2759474"/>
                  <a:pt x="6402299" y="2756289"/>
                </a:cubicBezTo>
                <a:cubicBezTo>
                  <a:pt x="6374239" y="2755495"/>
                  <a:pt x="6348639" y="2753054"/>
                  <a:pt x="6322684" y="2752632"/>
                </a:cubicBezTo>
                <a:cubicBezTo>
                  <a:pt x="6284105" y="2749979"/>
                  <a:pt x="6245172" y="2749346"/>
                  <a:pt x="6206237" y="2748714"/>
                </a:cubicBezTo>
                <a:cubicBezTo>
                  <a:pt x="6195720" y="2746854"/>
                  <a:pt x="6183098" y="2744624"/>
                  <a:pt x="6172223" y="2744784"/>
                </a:cubicBezTo>
                <a:cubicBezTo>
                  <a:pt x="6150831" y="2743087"/>
                  <a:pt x="6129082" y="2743408"/>
                  <a:pt x="6107689" y="2741710"/>
                </a:cubicBezTo>
                <a:cubicBezTo>
                  <a:pt x="6084194" y="2739640"/>
                  <a:pt x="6058594" y="2737198"/>
                  <a:pt x="6033352" y="2732737"/>
                </a:cubicBezTo>
                <a:cubicBezTo>
                  <a:pt x="6032995" y="2734757"/>
                  <a:pt x="6031249" y="2732365"/>
                  <a:pt x="6030892" y="2734385"/>
                </a:cubicBezTo>
                <a:cubicBezTo>
                  <a:pt x="5996164" y="2734495"/>
                  <a:pt x="5964611" y="2728918"/>
                  <a:pt x="5931987" y="2729401"/>
                </a:cubicBezTo>
                <a:cubicBezTo>
                  <a:pt x="5910595" y="2727704"/>
                  <a:pt x="5888489" y="2730045"/>
                  <a:pt x="5868842" y="2730738"/>
                </a:cubicBezTo>
                <a:cubicBezTo>
                  <a:pt x="5847094" y="2731059"/>
                  <a:pt x="5825345" y="2731381"/>
                  <a:pt x="5806056" y="2730055"/>
                </a:cubicBezTo>
                <a:cubicBezTo>
                  <a:pt x="5797285" y="2730588"/>
                  <a:pt x="5790617" y="2731491"/>
                  <a:pt x="5781846" y="2732025"/>
                </a:cubicBezTo>
                <a:cubicBezTo>
                  <a:pt x="5768511" y="2733833"/>
                  <a:pt x="5755532" y="2733622"/>
                  <a:pt x="5742912" y="2731392"/>
                </a:cubicBezTo>
                <a:cubicBezTo>
                  <a:pt x="5719416" y="2729321"/>
                  <a:pt x="5697310" y="2731663"/>
                  <a:pt x="5673456" y="2731612"/>
                </a:cubicBezTo>
                <a:cubicBezTo>
                  <a:pt x="5668893" y="2732888"/>
                  <a:pt x="5664329" y="2734165"/>
                  <a:pt x="5658018" y="2733050"/>
                </a:cubicBezTo>
                <a:cubicBezTo>
                  <a:pt x="5633490" y="2724548"/>
                  <a:pt x="5608566" y="2730558"/>
                  <a:pt x="5581896" y="2734175"/>
                </a:cubicBezTo>
                <a:cubicBezTo>
                  <a:pt x="5566458" y="2735612"/>
                  <a:pt x="5548558" y="2738697"/>
                  <a:pt x="5529984" y="2733331"/>
                </a:cubicBezTo>
                <a:cubicBezTo>
                  <a:pt x="5523673" y="2732215"/>
                  <a:pt x="5514902" y="2732749"/>
                  <a:pt x="5507877" y="2735672"/>
                </a:cubicBezTo>
                <a:cubicBezTo>
                  <a:pt x="5491368" y="2743168"/>
                  <a:pt x="5471722" y="2743862"/>
                  <a:pt x="5452434" y="2742535"/>
                </a:cubicBezTo>
                <a:cubicBezTo>
                  <a:pt x="5441559" y="2742696"/>
                  <a:pt x="5428223" y="2744505"/>
                  <a:pt x="5416992" y="2746685"/>
                </a:cubicBezTo>
                <a:cubicBezTo>
                  <a:pt x="5406118" y="2746846"/>
                  <a:pt x="5394885" y="2749026"/>
                  <a:pt x="5384011" y="2749187"/>
                </a:cubicBezTo>
                <a:cubicBezTo>
                  <a:pt x="5351387" y="2749670"/>
                  <a:pt x="5318764" y="2750152"/>
                  <a:pt x="5285783" y="2752654"/>
                </a:cubicBezTo>
                <a:cubicBezTo>
                  <a:pt x="5274908" y="2752815"/>
                  <a:pt x="5263676" y="2754996"/>
                  <a:pt x="5252802" y="2755156"/>
                </a:cubicBezTo>
                <a:cubicBezTo>
                  <a:pt x="5204383" y="2759095"/>
                  <a:pt x="5156320" y="2761014"/>
                  <a:pt x="5109648" y="2767344"/>
                </a:cubicBezTo>
                <a:cubicBezTo>
                  <a:pt x="5107186" y="2768993"/>
                  <a:pt x="5105083" y="2768621"/>
                  <a:pt x="5102979" y="2768249"/>
                </a:cubicBezTo>
                <a:cubicBezTo>
                  <a:pt x="5065116" y="2761557"/>
                  <a:pt x="5028247" y="2773786"/>
                  <a:pt x="4991059" y="2775544"/>
                </a:cubicBezTo>
                <a:cubicBezTo>
                  <a:pt x="4964746" y="2777142"/>
                  <a:pt x="4937718" y="2782779"/>
                  <a:pt x="4911406" y="2784377"/>
                </a:cubicBezTo>
                <a:cubicBezTo>
                  <a:pt x="4898071" y="2786185"/>
                  <a:pt x="4882632" y="2787622"/>
                  <a:pt x="4867550" y="2787040"/>
                </a:cubicBezTo>
                <a:cubicBezTo>
                  <a:pt x="4833180" y="2785130"/>
                  <a:pt x="4801589" y="2792044"/>
                  <a:pt x="4768608" y="2794545"/>
                </a:cubicBezTo>
                <a:cubicBezTo>
                  <a:pt x="4761940" y="2795450"/>
                  <a:pt x="4755272" y="2796354"/>
                  <a:pt x="4751066" y="2795610"/>
                </a:cubicBezTo>
                <a:cubicBezTo>
                  <a:pt x="4734594" y="2790617"/>
                  <a:pt x="4721259" y="2792425"/>
                  <a:pt x="4705821" y="2793862"/>
                </a:cubicBezTo>
                <a:cubicBezTo>
                  <a:pt x="4696692" y="2796415"/>
                  <a:pt x="4690381" y="2795300"/>
                  <a:pt x="4681611" y="2795832"/>
                </a:cubicBezTo>
                <a:cubicBezTo>
                  <a:pt x="4640216" y="2796847"/>
                  <a:pt x="4601281" y="2796213"/>
                  <a:pt x="4559530" y="2799249"/>
                </a:cubicBezTo>
                <a:cubicBezTo>
                  <a:pt x="4544090" y="2800685"/>
                  <a:pt x="4525159" y="2797339"/>
                  <a:pt x="4510396" y="2807226"/>
                </a:cubicBezTo>
                <a:cubicBezTo>
                  <a:pt x="4507936" y="2808875"/>
                  <a:pt x="4503729" y="2808131"/>
                  <a:pt x="4501625" y="2807759"/>
                </a:cubicBezTo>
                <a:cubicBezTo>
                  <a:pt x="4490751" y="2807920"/>
                  <a:pt x="4480232" y="2806061"/>
                  <a:pt x="4471105" y="2808613"/>
                </a:cubicBezTo>
                <a:cubicBezTo>
                  <a:pt x="4437054" y="2817174"/>
                  <a:pt x="4404430" y="2817657"/>
                  <a:pt x="4370059" y="2815748"/>
                </a:cubicBezTo>
                <a:cubicBezTo>
                  <a:pt x="4357438" y="2813517"/>
                  <a:pt x="4343389" y="2819366"/>
                  <a:pt x="4327950" y="2820802"/>
                </a:cubicBezTo>
                <a:cubicBezTo>
                  <a:pt x="4285841" y="2825856"/>
                  <a:pt x="4245836" y="2831282"/>
                  <a:pt x="4203727" y="2836336"/>
                </a:cubicBezTo>
                <a:cubicBezTo>
                  <a:pt x="4199163" y="2837613"/>
                  <a:pt x="4192853" y="2836498"/>
                  <a:pt x="4188646" y="2835754"/>
                </a:cubicBezTo>
                <a:cubicBezTo>
                  <a:pt x="4180231" y="2834267"/>
                  <a:pt x="4171461" y="2834799"/>
                  <a:pt x="4162332" y="2837352"/>
                </a:cubicBezTo>
                <a:cubicBezTo>
                  <a:pt x="4146536" y="2840808"/>
                  <a:pt x="4133201" y="2842617"/>
                  <a:pt x="4117762" y="2844054"/>
                </a:cubicBezTo>
                <a:cubicBezTo>
                  <a:pt x="4084782" y="2846555"/>
                  <a:pt x="4051801" y="2849058"/>
                  <a:pt x="4018820" y="2851559"/>
                </a:cubicBezTo>
                <a:cubicBezTo>
                  <a:pt x="4010049" y="2852093"/>
                  <a:pt x="4001992" y="2848585"/>
                  <a:pt x="3993221" y="2849118"/>
                </a:cubicBezTo>
                <a:cubicBezTo>
                  <a:pt x="3979886" y="2850927"/>
                  <a:pt x="3964448" y="2852364"/>
                  <a:pt x="3951112" y="2854173"/>
                </a:cubicBezTo>
                <a:cubicBezTo>
                  <a:pt x="3942342" y="2854705"/>
                  <a:pt x="3935673" y="2855610"/>
                  <a:pt x="3927259" y="2854122"/>
                </a:cubicBezTo>
                <a:cubicBezTo>
                  <a:pt x="3924798" y="2855770"/>
                  <a:pt x="3918845" y="2852635"/>
                  <a:pt x="3916385" y="2854283"/>
                </a:cubicBezTo>
                <a:cubicBezTo>
                  <a:pt x="3900908" y="2868209"/>
                  <a:pt x="3883047" y="2858804"/>
                  <a:pt x="3865148" y="2861889"/>
                </a:cubicBezTo>
                <a:cubicBezTo>
                  <a:pt x="3853916" y="2864071"/>
                  <a:pt x="3843043" y="2864230"/>
                  <a:pt x="3832168" y="2864392"/>
                </a:cubicBezTo>
                <a:cubicBezTo>
                  <a:pt x="3818833" y="2866200"/>
                  <a:pt x="3807957" y="2866361"/>
                  <a:pt x="3797440" y="2864502"/>
                </a:cubicBezTo>
                <a:cubicBezTo>
                  <a:pt x="3786565" y="2864663"/>
                  <a:pt x="3775690" y="2864824"/>
                  <a:pt x="3766206" y="2869396"/>
                </a:cubicBezTo>
                <a:cubicBezTo>
                  <a:pt x="3754618" y="2873596"/>
                  <a:pt x="3743742" y="2873756"/>
                  <a:pt x="3732511" y="2875937"/>
                </a:cubicBezTo>
                <a:cubicBezTo>
                  <a:pt x="3708301" y="2877906"/>
                  <a:pt x="3682345" y="2877484"/>
                  <a:pt x="3659881" y="2881845"/>
                </a:cubicBezTo>
                <a:cubicBezTo>
                  <a:pt x="3633569" y="2883443"/>
                  <a:pt x="3609001" y="2887432"/>
                  <a:pt x="3583045" y="2887010"/>
                </a:cubicBezTo>
                <a:cubicBezTo>
                  <a:pt x="3565860" y="2886055"/>
                  <a:pt x="3546533" y="2897219"/>
                  <a:pt x="3528277" y="2902324"/>
                </a:cubicBezTo>
                <a:cubicBezTo>
                  <a:pt x="3528277" y="2902324"/>
                  <a:pt x="3525816" y="2903971"/>
                  <a:pt x="3525816" y="2903971"/>
                </a:cubicBezTo>
                <a:cubicBezTo>
                  <a:pt x="3497757" y="2903178"/>
                  <a:pt x="3472833" y="2909187"/>
                  <a:pt x="3444416" y="2910413"/>
                </a:cubicBezTo>
                <a:cubicBezTo>
                  <a:pt x="3431081" y="2912221"/>
                  <a:pt x="3415643" y="2913658"/>
                  <a:pt x="3401950" y="2917486"/>
                </a:cubicBezTo>
                <a:cubicBezTo>
                  <a:pt x="3370360" y="2924400"/>
                  <a:pt x="3339125" y="2929293"/>
                  <a:pt x="3307216" y="2925736"/>
                </a:cubicBezTo>
                <a:cubicBezTo>
                  <a:pt x="3294594" y="2923505"/>
                  <a:pt x="3283006" y="2927705"/>
                  <a:pt x="3271775" y="2929886"/>
                </a:cubicBezTo>
                <a:cubicBezTo>
                  <a:pt x="3258082" y="2933714"/>
                  <a:pt x="3244390" y="2937542"/>
                  <a:pt x="3231770" y="2935312"/>
                </a:cubicBezTo>
                <a:cubicBezTo>
                  <a:pt x="3223355" y="2933825"/>
                  <a:pt x="3216330" y="2936749"/>
                  <a:pt x="3209663" y="2937653"/>
                </a:cubicBezTo>
                <a:cubicBezTo>
                  <a:pt x="3193867" y="2941110"/>
                  <a:pt x="3177714" y="2946586"/>
                  <a:pt x="3161243" y="2941592"/>
                </a:cubicBezTo>
                <a:cubicBezTo>
                  <a:pt x="3134892" y="2955679"/>
                  <a:pt x="3101593" y="2947712"/>
                  <a:pt x="3073137" y="2961427"/>
                </a:cubicBezTo>
                <a:cubicBezTo>
                  <a:pt x="3061191" y="2967647"/>
                  <a:pt x="3044363" y="2964673"/>
                  <a:pt x="3028925" y="2966110"/>
                </a:cubicBezTo>
                <a:cubicBezTo>
                  <a:pt x="3013487" y="2967546"/>
                  <a:pt x="3000151" y="2969355"/>
                  <a:pt x="2986816" y="2971163"/>
                </a:cubicBezTo>
                <a:cubicBezTo>
                  <a:pt x="2984356" y="2972812"/>
                  <a:pt x="2982252" y="2972440"/>
                  <a:pt x="2980148" y="2972068"/>
                </a:cubicBezTo>
                <a:cubicBezTo>
                  <a:pt x="2954907" y="2967607"/>
                  <a:pt x="2931016" y="2980046"/>
                  <a:pt x="2905059" y="2979624"/>
                </a:cubicBezTo>
                <a:cubicBezTo>
                  <a:pt x="2900495" y="2980901"/>
                  <a:pt x="2895574" y="2984196"/>
                  <a:pt x="2891011" y="2985472"/>
                </a:cubicBezTo>
                <a:cubicBezTo>
                  <a:pt x="2877675" y="2987281"/>
                  <a:pt x="2864339" y="2989090"/>
                  <a:pt x="2851006" y="2990898"/>
                </a:cubicBezTo>
                <a:cubicBezTo>
                  <a:pt x="2831002" y="2993611"/>
                  <a:pt x="2809254" y="2993933"/>
                  <a:pt x="2790997" y="2999038"/>
                </a:cubicBezTo>
                <a:cubicBezTo>
                  <a:pt x="2759406" y="3005950"/>
                  <a:pt x="2729918" y="3013235"/>
                  <a:pt x="2698008" y="3009679"/>
                </a:cubicBezTo>
                <a:cubicBezTo>
                  <a:pt x="2698008" y="3009679"/>
                  <a:pt x="2695905" y="3009307"/>
                  <a:pt x="2695905" y="3009307"/>
                </a:cubicBezTo>
                <a:cubicBezTo>
                  <a:pt x="2671695" y="3011276"/>
                  <a:pt x="2647485" y="3013246"/>
                  <a:pt x="2624664" y="3019626"/>
                </a:cubicBezTo>
                <a:cubicBezTo>
                  <a:pt x="2610973" y="3023454"/>
                  <a:pt x="2597994" y="3023244"/>
                  <a:pt x="2584659" y="3025052"/>
                </a:cubicBezTo>
                <a:cubicBezTo>
                  <a:pt x="2575889" y="3025585"/>
                  <a:pt x="2566760" y="3028137"/>
                  <a:pt x="2557632" y="3030690"/>
                </a:cubicBezTo>
                <a:cubicBezTo>
                  <a:pt x="2555529" y="3030318"/>
                  <a:pt x="2552712" y="3033984"/>
                  <a:pt x="2548504" y="3033241"/>
                </a:cubicBezTo>
                <a:cubicBezTo>
                  <a:pt x="2517270" y="3038134"/>
                  <a:pt x="2486036" y="3043028"/>
                  <a:pt x="2454445" y="3049941"/>
                </a:cubicBezTo>
                <a:cubicBezTo>
                  <a:pt x="2450237" y="3049198"/>
                  <a:pt x="2446031" y="3048454"/>
                  <a:pt x="2443570" y="3050102"/>
                </a:cubicBezTo>
                <a:cubicBezTo>
                  <a:pt x="2401423" y="3067647"/>
                  <a:pt x="2354075" y="3065526"/>
                  <a:pt x="2311252" y="3074620"/>
                </a:cubicBezTo>
                <a:cubicBezTo>
                  <a:pt x="2306688" y="3075896"/>
                  <a:pt x="2302838" y="3073133"/>
                  <a:pt x="2300377" y="3074781"/>
                </a:cubicBezTo>
                <a:cubicBezTo>
                  <a:pt x="2285258" y="3086687"/>
                  <a:pt x="2268429" y="3083713"/>
                  <a:pt x="2252991" y="3085151"/>
                </a:cubicBezTo>
                <a:cubicBezTo>
                  <a:pt x="2222470" y="3086004"/>
                  <a:pt x="2195086" y="3093661"/>
                  <a:pt x="2165241" y="3102965"/>
                </a:cubicBezTo>
                <a:cubicBezTo>
                  <a:pt x="2131190" y="3111526"/>
                  <a:pt x="2096424" y="3124127"/>
                  <a:pt x="2059237" y="3125886"/>
                </a:cubicBezTo>
                <a:cubicBezTo>
                  <a:pt x="2030820" y="3127111"/>
                  <a:pt x="2001333" y="3134396"/>
                  <a:pt x="1974305" y="3140033"/>
                </a:cubicBezTo>
                <a:cubicBezTo>
                  <a:pt x="1935689" y="3149870"/>
                  <a:pt x="1899534" y="3158059"/>
                  <a:pt x="1860919" y="3167896"/>
                </a:cubicBezTo>
                <a:cubicBezTo>
                  <a:pt x="1854251" y="3168801"/>
                  <a:pt x="1847583" y="3169705"/>
                  <a:pt x="1841273" y="3168590"/>
                </a:cubicBezTo>
                <a:cubicBezTo>
                  <a:pt x="1819523" y="3168912"/>
                  <a:pt x="1796703" y="3175292"/>
                  <a:pt x="1775987" y="3182045"/>
                </a:cubicBezTo>
                <a:cubicBezTo>
                  <a:pt x="1748245" y="3191721"/>
                  <a:pt x="1720862" y="3199378"/>
                  <a:pt x="1691017" y="3208682"/>
                </a:cubicBezTo>
                <a:cubicBezTo>
                  <a:pt x="1683993" y="3211606"/>
                  <a:pt x="1674865" y="3214158"/>
                  <a:pt x="1667840" y="3217082"/>
                </a:cubicBezTo>
                <a:cubicBezTo>
                  <a:pt x="1661172" y="3217987"/>
                  <a:pt x="1653792" y="3222930"/>
                  <a:pt x="1645020" y="3223463"/>
                </a:cubicBezTo>
                <a:cubicBezTo>
                  <a:pt x="1627834" y="3222508"/>
                  <a:pt x="1613429" y="3230376"/>
                  <a:pt x="1597277" y="3235852"/>
                </a:cubicBezTo>
                <a:cubicBezTo>
                  <a:pt x="1569893" y="3243509"/>
                  <a:pt x="1542508" y="3251166"/>
                  <a:pt x="1514767" y="3260841"/>
                </a:cubicBezTo>
                <a:cubicBezTo>
                  <a:pt x="1508100" y="3261746"/>
                  <a:pt x="1503180" y="3265042"/>
                  <a:pt x="1496511" y="3265946"/>
                </a:cubicBezTo>
                <a:cubicBezTo>
                  <a:pt x="1484923" y="3270146"/>
                  <a:pt x="1473334" y="3274346"/>
                  <a:pt x="1461746" y="3278547"/>
                </a:cubicBezTo>
                <a:cubicBezTo>
                  <a:pt x="1459643" y="3278175"/>
                  <a:pt x="1459643" y="3278175"/>
                  <a:pt x="1459643" y="3278175"/>
                </a:cubicBezTo>
                <a:cubicBezTo>
                  <a:pt x="1429441" y="3289498"/>
                  <a:pt x="1399239" y="3300823"/>
                  <a:pt x="1369037" y="3312147"/>
                </a:cubicBezTo>
                <a:cubicBezTo>
                  <a:pt x="1364474" y="3313423"/>
                  <a:pt x="1359909" y="3314700"/>
                  <a:pt x="1357449" y="3316348"/>
                </a:cubicBezTo>
                <a:cubicBezTo>
                  <a:pt x="1328676" y="3319593"/>
                  <a:pt x="1301291" y="3327250"/>
                  <a:pt x="1273907" y="3334906"/>
                </a:cubicBezTo>
                <a:cubicBezTo>
                  <a:pt x="1262676" y="3337086"/>
                  <a:pt x="1252477" y="3345697"/>
                  <a:pt x="1241245" y="3347878"/>
                </a:cubicBezTo>
                <a:cubicBezTo>
                  <a:pt x="1218068" y="3356279"/>
                  <a:pt x="1191398" y="3359896"/>
                  <a:pt x="1166475" y="3365905"/>
                </a:cubicBezTo>
                <a:cubicBezTo>
                  <a:pt x="1159450" y="3368828"/>
                  <a:pt x="1152782" y="3369733"/>
                  <a:pt x="1147861" y="3373029"/>
                </a:cubicBezTo>
                <a:cubicBezTo>
                  <a:pt x="1119406" y="3386744"/>
                  <a:pt x="1088529" y="3389618"/>
                  <a:pt x="1059755" y="3392864"/>
                </a:cubicBezTo>
                <a:cubicBezTo>
                  <a:pt x="1055191" y="3394139"/>
                  <a:pt x="1050985" y="3393396"/>
                  <a:pt x="1046420" y="3394672"/>
                </a:cubicBezTo>
                <a:cubicBezTo>
                  <a:pt x="1024633" y="3407484"/>
                  <a:pt x="998320" y="3409081"/>
                  <a:pt x="973397" y="3415090"/>
                </a:cubicBezTo>
                <a:cubicBezTo>
                  <a:pt x="948830" y="3419079"/>
                  <a:pt x="926009" y="3425460"/>
                  <a:pt x="903547" y="3429821"/>
                </a:cubicBezTo>
                <a:cubicBezTo>
                  <a:pt x="885647" y="3432905"/>
                  <a:pt x="869851" y="3436362"/>
                  <a:pt x="854055" y="3439819"/>
                </a:cubicBezTo>
                <a:cubicBezTo>
                  <a:pt x="843181" y="3439979"/>
                  <a:pt x="834411" y="3440513"/>
                  <a:pt x="824925" y="3445084"/>
                </a:cubicBezTo>
                <a:cubicBezTo>
                  <a:pt x="802105" y="3451464"/>
                  <a:pt x="778928" y="3459865"/>
                  <a:pt x="755751" y="3468265"/>
                </a:cubicBezTo>
                <a:cubicBezTo>
                  <a:pt x="744163" y="3472465"/>
                  <a:pt x="729081" y="3471882"/>
                  <a:pt x="715747" y="3473691"/>
                </a:cubicBezTo>
                <a:cubicBezTo>
                  <a:pt x="679948" y="3479861"/>
                  <a:pt x="645539" y="3490441"/>
                  <a:pt x="611488" y="3499002"/>
                </a:cubicBezTo>
                <a:cubicBezTo>
                  <a:pt x="589024" y="3503363"/>
                  <a:pt x="568308" y="3510116"/>
                  <a:pt x="544812" y="3508046"/>
                </a:cubicBezTo>
                <a:cubicBezTo>
                  <a:pt x="540605" y="3507302"/>
                  <a:pt x="536041" y="3508578"/>
                  <a:pt x="533580" y="3510225"/>
                </a:cubicBezTo>
                <a:cubicBezTo>
                  <a:pt x="517427" y="3515702"/>
                  <a:pt x="503379" y="3521550"/>
                  <a:pt x="489330" y="3527398"/>
                </a:cubicBezTo>
                <a:cubicBezTo>
                  <a:pt x="475281" y="3533246"/>
                  <a:pt x="462978" y="3541485"/>
                  <a:pt x="447183" y="3544943"/>
                </a:cubicBezTo>
                <a:cubicBezTo>
                  <a:pt x="433134" y="3550790"/>
                  <a:pt x="417338" y="3554246"/>
                  <a:pt x="403646" y="3558075"/>
                </a:cubicBezTo>
                <a:cubicBezTo>
                  <a:pt x="389954" y="3561903"/>
                  <a:pt x="376619" y="3563712"/>
                  <a:pt x="362570" y="3569560"/>
                </a:cubicBezTo>
                <a:cubicBezTo>
                  <a:pt x="336933" y="3579609"/>
                  <a:pt x="309230" y="3576795"/>
                  <a:pt x="280137" y="3569571"/>
                </a:cubicBezTo>
                <a:cubicBezTo>
                  <a:pt x="257355" y="3563461"/>
                  <a:pt x="245486" y="3544702"/>
                  <a:pt x="227982" y="3533276"/>
                </a:cubicBezTo>
                <a:cubicBezTo>
                  <a:pt x="212225" y="3524244"/>
                  <a:pt x="197538" y="3509152"/>
                  <a:pt x="182495" y="3496079"/>
                </a:cubicBezTo>
                <a:cubicBezTo>
                  <a:pt x="177255" y="3488905"/>
                  <a:pt x="169555" y="3483379"/>
                  <a:pt x="169235" y="3472909"/>
                </a:cubicBezTo>
                <a:cubicBezTo>
                  <a:pt x="169592" y="3470889"/>
                  <a:pt x="166099" y="3466106"/>
                  <a:pt x="164353" y="3463714"/>
                </a:cubicBezTo>
                <a:cubicBezTo>
                  <a:pt x="147206" y="3450270"/>
                  <a:pt x="139544" y="3432254"/>
                  <a:pt x="134342" y="3412590"/>
                </a:cubicBezTo>
                <a:cubicBezTo>
                  <a:pt x="132596" y="3410199"/>
                  <a:pt x="131206" y="3405788"/>
                  <a:pt x="129460" y="3403396"/>
                </a:cubicBezTo>
                <a:cubicBezTo>
                  <a:pt x="121084" y="3389420"/>
                  <a:pt x="110604" y="3375071"/>
                  <a:pt x="102228" y="3361094"/>
                </a:cubicBezTo>
                <a:cubicBezTo>
                  <a:pt x="92105" y="3344726"/>
                  <a:pt x="86190" y="3329102"/>
                  <a:pt x="78528" y="3311085"/>
                </a:cubicBezTo>
                <a:cubicBezTo>
                  <a:pt x="67372" y="3288286"/>
                  <a:pt x="54471" y="3263096"/>
                  <a:pt x="43315" y="3240297"/>
                </a:cubicBezTo>
                <a:cubicBezTo>
                  <a:pt x="38789" y="3229083"/>
                  <a:pt x="36367" y="3218241"/>
                  <a:pt x="33945" y="3207399"/>
                </a:cubicBezTo>
                <a:cubicBezTo>
                  <a:pt x="31522" y="3196558"/>
                  <a:pt x="26997" y="3185345"/>
                  <a:pt x="24574" y="3174502"/>
                </a:cubicBezTo>
                <a:cubicBezTo>
                  <a:pt x="23222" y="3157602"/>
                  <a:pt x="19768" y="3140329"/>
                  <a:pt x="20519" y="3123801"/>
                </a:cubicBezTo>
                <a:cubicBezTo>
                  <a:pt x="23018" y="3109663"/>
                  <a:pt x="21310" y="3094781"/>
                  <a:pt x="15037" y="3081177"/>
                </a:cubicBezTo>
                <a:cubicBezTo>
                  <a:pt x="11901" y="3074374"/>
                  <a:pt x="9122" y="3065552"/>
                  <a:pt x="18607" y="3060980"/>
                </a:cubicBezTo>
                <a:cubicBezTo>
                  <a:pt x="15470" y="3054177"/>
                  <a:pt x="10231" y="3047003"/>
                  <a:pt x="9198" y="3040572"/>
                </a:cubicBezTo>
                <a:cubicBezTo>
                  <a:pt x="8204" y="3021652"/>
                  <a:pt x="4749" y="3004380"/>
                  <a:pt x="3754" y="2985459"/>
                </a:cubicBezTo>
                <a:cubicBezTo>
                  <a:pt x="3078" y="2977009"/>
                  <a:pt x="2760" y="2966539"/>
                  <a:pt x="2440" y="2956069"/>
                </a:cubicBezTo>
                <a:cubicBezTo>
                  <a:pt x="3154" y="2952029"/>
                  <a:pt x="1765" y="2947618"/>
                  <a:pt x="2479" y="2943579"/>
                </a:cubicBezTo>
                <a:cubicBezTo>
                  <a:pt x="1089" y="2939167"/>
                  <a:pt x="-300" y="2934757"/>
                  <a:pt x="57" y="2932737"/>
                </a:cubicBezTo>
                <a:cubicBezTo>
                  <a:pt x="6800" y="2906853"/>
                  <a:pt x="3027" y="2879111"/>
                  <a:pt x="5564" y="2852484"/>
                </a:cubicBezTo>
                <a:cubicBezTo>
                  <a:pt x="5244" y="2842014"/>
                  <a:pt x="7029" y="2831916"/>
                  <a:pt x="18618" y="2827716"/>
                </a:cubicBezTo>
                <a:cubicBezTo>
                  <a:pt x="12740" y="2799601"/>
                  <a:pt x="15634" y="2770954"/>
                  <a:pt x="23092" y="2741031"/>
                </a:cubicBezTo>
                <a:cubicBezTo>
                  <a:pt x="23805" y="2736992"/>
                  <a:pt x="24519" y="2732953"/>
                  <a:pt x="25233" y="2728913"/>
                </a:cubicBezTo>
                <a:cubicBezTo>
                  <a:pt x="26700" y="2708345"/>
                  <a:pt x="30269" y="2688148"/>
                  <a:pt x="31378" y="2669600"/>
                </a:cubicBezTo>
                <a:cubicBezTo>
                  <a:pt x="32806" y="2661521"/>
                  <a:pt x="29669" y="2654718"/>
                  <a:pt x="28637" y="2648289"/>
                </a:cubicBezTo>
                <a:cubicBezTo>
                  <a:pt x="31888" y="2617621"/>
                  <a:pt x="30931" y="2586211"/>
                  <a:pt x="38746" y="2554269"/>
                </a:cubicBezTo>
                <a:cubicBezTo>
                  <a:pt x="42634" y="2544542"/>
                  <a:pt x="42315" y="2534072"/>
                  <a:pt x="41996" y="2523602"/>
                </a:cubicBezTo>
                <a:cubicBezTo>
                  <a:pt x="38898" y="2504309"/>
                  <a:pt x="48064" y="2489268"/>
                  <a:pt x="53023" y="2473482"/>
                </a:cubicBezTo>
                <a:cubicBezTo>
                  <a:pt x="55841" y="2469815"/>
                  <a:pt x="56555" y="2465775"/>
                  <a:pt x="57268" y="2461736"/>
                </a:cubicBezTo>
                <a:cubicBezTo>
                  <a:pt x="59130" y="2426658"/>
                  <a:pt x="59244" y="2389189"/>
                  <a:pt x="59002" y="2353740"/>
                </a:cubicBezTo>
                <a:cubicBezTo>
                  <a:pt x="59397" y="2339231"/>
                  <a:pt x="61895" y="2325093"/>
                  <a:pt x="64751" y="2308936"/>
                </a:cubicBezTo>
                <a:cubicBezTo>
                  <a:pt x="65503" y="2292407"/>
                  <a:pt x="70819" y="2274602"/>
                  <a:pt x="71571" y="2258073"/>
                </a:cubicBezTo>
                <a:cubicBezTo>
                  <a:pt x="76212" y="2231817"/>
                  <a:pt x="77002" y="2202798"/>
                  <a:pt x="98113" y="2181537"/>
                </a:cubicBezTo>
                <a:cubicBezTo>
                  <a:pt x="100574" y="2179889"/>
                  <a:pt x="99184" y="2175478"/>
                  <a:pt x="102002" y="2171811"/>
                </a:cubicBezTo>
                <a:cubicBezTo>
                  <a:pt x="105890" y="2162084"/>
                  <a:pt x="109778" y="2152358"/>
                  <a:pt x="113666" y="2142631"/>
                </a:cubicBezTo>
                <a:cubicBezTo>
                  <a:pt x="114737" y="2136572"/>
                  <a:pt x="111601" y="2129770"/>
                  <a:pt x="114418" y="2126102"/>
                </a:cubicBezTo>
                <a:cubicBezTo>
                  <a:pt x="120091" y="2106277"/>
                  <a:pt x="127868" y="2086824"/>
                  <a:pt x="133541" y="2066999"/>
                </a:cubicBezTo>
                <a:cubicBezTo>
                  <a:pt x="134612" y="2060940"/>
                  <a:pt x="133579" y="2054510"/>
                  <a:pt x="132190" y="2050098"/>
                </a:cubicBezTo>
                <a:cubicBezTo>
                  <a:pt x="125598" y="2026024"/>
                  <a:pt x="135835" y="2004923"/>
                  <a:pt x="140118" y="1980687"/>
                </a:cubicBezTo>
                <a:cubicBezTo>
                  <a:pt x="141189" y="1974628"/>
                  <a:pt x="142617" y="1966549"/>
                  <a:pt x="143688" y="1960490"/>
                </a:cubicBezTo>
                <a:cubicBezTo>
                  <a:pt x="147614" y="1938275"/>
                  <a:pt x="155748" y="1916802"/>
                  <a:pt x="165985" y="1895701"/>
                </a:cubicBezTo>
                <a:cubicBezTo>
                  <a:pt x="171977" y="1886346"/>
                  <a:pt x="175865" y="1876620"/>
                  <a:pt x="175903" y="1864130"/>
                </a:cubicBezTo>
                <a:cubicBezTo>
                  <a:pt x="176298" y="1849621"/>
                  <a:pt x="180900" y="1835855"/>
                  <a:pt x="187606" y="1822461"/>
                </a:cubicBezTo>
                <a:cubicBezTo>
                  <a:pt x="201055" y="1783183"/>
                  <a:pt x="214148" y="1745925"/>
                  <a:pt x="231805" y="1707391"/>
                </a:cubicBezTo>
                <a:cubicBezTo>
                  <a:pt x="239581" y="1687938"/>
                  <a:pt x="247358" y="1668485"/>
                  <a:pt x="244617" y="1647173"/>
                </a:cubicBezTo>
                <a:cubicBezTo>
                  <a:pt x="242194" y="1636330"/>
                  <a:pt x="248900" y="1622937"/>
                  <a:pt x="254892" y="1613582"/>
                </a:cubicBezTo>
                <a:cubicBezTo>
                  <a:pt x="261241" y="1602208"/>
                  <a:pt x="265486" y="1590462"/>
                  <a:pt x="263064" y="1579620"/>
                </a:cubicBezTo>
                <a:cubicBezTo>
                  <a:pt x="259609" y="1562348"/>
                  <a:pt x="272268" y="1552088"/>
                  <a:pt x="274410" y="1539970"/>
                </a:cubicBezTo>
                <a:cubicBezTo>
                  <a:pt x="275837" y="1531892"/>
                  <a:pt x="281829" y="1522537"/>
                  <a:pt x="285361" y="1514830"/>
                </a:cubicBezTo>
                <a:cubicBezTo>
                  <a:pt x="285717" y="1512811"/>
                  <a:pt x="286432" y="1508771"/>
                  <a:pt x="286788" y="1506752"/>
                </a:cubicBezTo>
                <a:cubicBezTo>
                  <a:pt x="287502" y="1502713"/>
                  <a:pt x="286113" y="1498301"/>
                  <a:pt x="286470" y="1496282"/>
                </a:cubicBezTo>
                <a:cubicBezTo>
                  <a:pt x="295636" y="1481240"/>
                  <a:pt x="294284" y="1464339"/>
                  <a:pt x="297140" y="1448182"/>
                </a:cubicBezTo>
                <a:cubicBezTo>
                  <a:pt x="300352" y="1430004"/>
                  <a:pt x="299357" y="1411084"/>
                  <a:pt x="313088" y="1394766"/>
                </a:cubicBezTo>
                <a:cubicBezTo>
                  <a:pt x="318723" y="1387431"/>
                  <a:pt x="320864" y="1375313"/>
                  <a:pt x="326856" y="1365959"/>
                </a:cubicBezTo>
                <a:cubicBezTo>
                  <a:pt x="327213" y="1363939"/>
                  <a:pt x="327927" y="1359899"/>
                  <a:pt x="330031" y="1360271"/>
                </a:cubicBezTo>
                <a:cubicBezTo>
                  <a:pt x="345826" y="1356815"/>
                  <a:pt x="345508" y="1346345"/>
                  <a:pt x="345545" y="1333855"/>
                </a:cubicBezTo>
                <a:cubicBezTo>
                  <a:pt x="346973" y="1325776"/>
                  <a:pt x="348401" y="1317698"/>
                  <a:pt x="359633" y="1315518"/>
                </a:cubicBezTo>
                <a:cubicBezTo>
                  <a:pt x="362093" y="1313870"/>
                  <a:pt x="361061" y="1307439"/>
                  <a:pt x="363878" y="1303771"/>
                </a:cubicBezTo>
                <a:cubicBezTo>
                  <a:pt x="370584" y="1290378"/>
                  <a:pt x="373439" y="1274221"/>
                  <a:pt x="380502" y="1258807"/>
                </a:cubicBezTo>
                <a:cubicBezTo>
                  <a:pt x="386174" y="1238982"/>
                  <a:pt x="393594" y="1221548"/>
                  <a:pt x="403118" y="1204487"/>
                </a:cubicBezTo>
                <a:cubicBezTo>
                  <a:pt x="403475" y="1202467"/>
                  <a:pt x="403475" y="1202467"/>
                  <a:pt x="403832" y="1200447"/>
                </a:cubicBezTo>
                <a:cubicBezTo>
                  <a:pt x="413035" y="1172916"/>
                  <a:pt x="422240" y="1145384"/>
                  <a:pt x="431444" y="1117852"/>
                </a:cubicBezTo>
                <a:cubicBezTo>
                  <a:pt x="437793" y="1106478"/>
                  <a:pt x="436441" y="1089578"/>
                  <a:pt x="452951" y="1082082"/>
                </a:cubicBezTo>
                <a:cubicBezTo>
                  <a:pt x="457515" y="1080805"/>
                  <a:pt x="455450" y="1067944"/>
                  <a:pt x="458982" y="1060237"/>
                </a:cubicBezTo>
                <a:cubicBezTo>
                  <a:pt x="460766" y="1050139"/>
                  <a:pt x="464654" y="1040413"/>
                  <a:pt x="475172" y="1042272"/>
                </a:cubicBezTo>
                <a:cubicBezTo>
                  <a:pt x="479417" y="1030525"/>
                  <a:pt x="481558" y="1018407"/>
                  <a:pt x="490011" y="1007405"/>
                </a:cubicBezTo>
                <a:cubicBezTo>
                  <a:pt x="498107" y="998422"/>
                  <a:pt x="506202" y="989439"/>
                  <a:pt x="514297" y="980456"/>
                </a:cubicBezTo>
                <a:cubicBezTo>
                  <a:pt x="522749" y="969453"/>
                  <a:pt x="532949" y="960842"/>
                  <a:pt x="541400" y="949839"/>
                </a:cubicBezTo>
                <a:cubicBezTo>
                  <a:pt x="549496" y="940856"/>
                  <a:pt x="561441" y="934637"/>
                  <a:pt x="566044" y="920871"/>
                </a:cubicBezTo>
                <a:cubicBezTo>
                  <a:pt x="569933" y="911144"/>
                  <a:pt x="587117" y="912099"/>
                  <a:pt x="589616" y="897961"/>
                </a:cubicBezTo>
                <a:cubicBezTo>
                  <a:pt x="591757" y="885844"/>
                  <a:pt x="606163" y="877976"/>
                  <a:pt x="614259" y="868992"/>
                </a:cubicBezTo>
                <a:cubicBezTo>
                  <a:pt x="622354" y="860010"/>
                  <a:pt x="630092" y="853047"/>
                  <a:pt x="640291" y="844436"/>
                </a:cubicBezTo>
                <a:cubicBezTo>
                  <a:pt x="645212" y="841140"/>
                  <a:pt x="652237" y="838216"/>
                  <a:pt x="659261" y="835292"/>
                </a:cubicBezTo>
                <a:cubicBezTo>
                  <a:pt x="666642" y="830348"/>
                  <a:pt x="673667" y="827424"/>
                  <a:pt x="678945" y="822109"/>
                </a:cubicBezTo>
                <a:cubicBezTo>
                  <a:pt x="694065" y="810202"/>
                  <a:pt x="707439" y="795903"/>
                  <a:pt x="722558" y="783997"/>
                </a:cubicBezTo>
                <a:cubicBezTo>
                  <a:pt x="752797" y="760183"/>
                  <a:pt x="786530" y="741152"/>
                  <a:pt x="818160" y="721749"/>
                </a:cubicBezTo>
                <a:cubicBezTo>
                  <a:pt x="830105" y="715529"/>
                  <a:pt x="844155" y="709681"/>
                  <a:pt x="853996" y="703090"/>
                </a:cubicBezTo>
                <a:cubicBezTo>
                  <a:pt x="861377" y="698146"/>
                  <a:pt x="867369" y="688791"/>
                  <a:pt x="875108" y="681828"/>
                </a:cubicBezTo>
                <a:cubicBezTo>
                  <a:pt x="911658" y="659129"/>
                  <a:pt x="950312" y="636802"/>
                  <a:pt x="990356" y="618887"/>
                </a:cubicBezTo>
                <a:cubicBezTo>
                  <a:pt x="1013889" y="608467"/>
                  <a:pt x="1036034" y="593636"/>
                  <a:pt x="1059567" y="583216"/>
                </a:cubicBezTo>
                <a:cubicBezTo>
                  <a:pt x="1088023" y="569500"/>
                  <a:pt x="1115088" y="551373"/>
                  <a:pt x="1147392" y="540422"/>
                </a:cubicBezTo>
                <a:cubicBezTo>
                  <a:pt x="1154417" y="537497"/>
                  <a:pt x="1160052" y="530162"/>
                  <a:pt x="1169537" y="525590"/>
                </a:cubicBezTo>
                <a:cubicBezTo>
                  <a:pt x="1176562" y="522667"/>
                  <a:pt x="1187079" y="524525"/>
                  <a:pt x="1196207" y="521973"/>
                </a:cubicBezTo>
                <a:cubicBezTo>
                  <a:pt x="1219385" y="513573"/>
                  <a:pt x="1242204" y="507192"/>
                  <a:pt x="1261888" y="494009"/>
                </a:cubicBezTo>
                <a:cubicBezTo>
                  <a:pt x="1284033" y="479178"/>
                  <a:pt x="1311417" y="471522"/>
                  <a:pt x="1334594" y="463121"/>
                </a:cubicBezTo>
                <a:cubicBezTo>
                  <a:pt x="1355667" y="454349"/>
                  <a:pt x="1376027" y="449617"/>
                  <a:pt x="1396743" y="442865"/>
                </a:cubicBezTo>
                <a:cubicBezTo>
                  <a:pt x="1405871" y="440312"/>
                  <a:pt x="1415356" y="435741"/>
                  <a:pt x="1424842" y="431169"/>
                </a:cubicBezTo>
                <a:cubicBezTo>
                  <a:pt x="1439247" y="423301"/>
                  <a:pt x="1452939" y="419473"/>
                  <a:pt x="1468378" y="418036"/>
                </a:cubicBezTo>
                <a:cubicBezTo>
                  <a:pt x="1490484" y="415695"/>
                  <a:pt x="1512590" y="413353"/>
                  <a:pt x="1532274" y="400170"/>
                </a:cubicBezTo>
                <a:cubicBezTo>
                  <a:pt x="1540013" y="393207"/>
                  <a:pt x="1551244" y="391026"/>
                  <a:pt x="1560730" y="386454"/>
                </a:cubicBezTo>
                <a:cubicBezTo>
                  <a:pt x="1567753" y="383530"/>
                  <a:pt x="1576882" y="380978"/>
                  <a:pt x="1586010" y="378426"/>
                </a:cubicBezTo>
                <a:cubicBezTo>
                  <a:pt x="1588470" y="376778"/>
                  <a:pt x="1591288" y="373111"/>
                  <a:pt x="1595494" y="373854"/>
                </a:cubicBezTo>
                <a:cubicBezTo>
                  <a:pt x="1609505" y="380496"/>
                  <a:pt x="1620062" y="369865"/>
                  <a:pt x="1631650" y="365665"/>
                </a:cubicBezTo>
                <a:cubicBezTo>
                  <a:pt x="1643238" y="361465"/>
                  <a:pt x="1655540" y="353226"/>
                  <a:pt x="1672012" y="358219"/>
                </a:cubicBezTo>
                <a:cubicBezTo>
                  <a:pt x="1674116" y="358591"/>
                  <a:pt x="1681140" y="355667"/>
                  <a:pt x="1686061" y="352371"/>
                </a:cubicBezTo>
                <a:cubicBezTo>
                  <a:pt x="1699077" y="340093"/>
                  <a:pt x="1714872" y="336636"/>
                  <a:pt x="1734162" y="337962"/>
                </a:cubicBezTo>
                <a:cubicBezTo>
                  <a:pt x="1742933" y="337429"/>
                  <a:pt x="1754521" y="333230"/>
                  <a:pt x="1763649" y="330677"/>
                </a:cubicBezTo>
                <a:cubicBezTo>
                  <a:pt x="1785079" y="319886"/>
                  <a:pt x="1807899" y="313505"/>
                  <a:pt x="1830006" y="311164"/>
                </a:cubicBezTo>
                <a:cubicBezTo>
                  <a:pt x="1841237" y="308983"/>
                  <a:pt x="1850722" y="304412"/>
                  <a:pt x="1861954" y="302231"/>
                </a:cubicBezTo>
                <a:cubicBezTo>
                  <a:pt x="1879853" y="299146"/>
                  <a:pt x="1894935" y="299729"/>
                  <a:pt x="1910731" y="296273"/>
                </a:cubicBezTo>
                <a:cubicBezTo>
                  <a:pt x="1921962" y="294092"/>
                  <a:pt x="1931447" y="289521"/>
                  <a:pt x="1943035" y="285320"/>
                </a:cubicBezTo>
                <a:cubicBezTo>
                  <a:pt x="1958831" y="281864"/>
                  <a:pt x="1973594" y="271976"/>
                  <a:pt x="1993240" y="271283"/>
                </a:cubicBezTo>
                <a:cubicBezTo>
                  <a:pt x="1999550" y="272398"/>
                  <a:pt x="2006932" y="267455"/>
                  <a:pt x="2013957" y="264531"/>
                </a:cubicBezTo>
                <a:cubicBezTo>
                  <a:pt x="2028362" y="256663"/>
                  <a:pt x="2045904" y="255598"/>
                  <a:pt x="2063447" y="254533"/>
                </a:cubicBezTo>
                <a:cubicBezTo>
                  <a:pt x="2065907" y="252885"/>
                  <a:pt x="2070113" y="253629"/>
                  <a:pt x="2072574" y="251980"/>
                </a:cubicBezTo>
                <a:cubicBezTo>
                  <a:pt x="2098569" y="239913"/>
                  <a:pt x="2128414" y="230608"/>
                  <a:pt x="2158934" y="229754"/>
                </a:cubicBezTo>
                <a:cubicBezTo>
                  <a:pt x="2161037" y="230126"/>
                  <a:pt x="2163498" y="228478"/>
                  <a:pt x="2165958" y="226830"/>
                </a:cubicBezTo>
                <a:cubicBezTo>
                  <a:pt x="2208780" y="217737"/>
                  <a:pt x="2251247" y="210663"/>
                  <a:pt x="2294070" y="201569"/>
                </a:cubicBezTo>
                <a:cubicBezTo>
                  <a:pt x="2314429" y="196836"/>
                  <a:pt x="2335146" y="190084"/>
                  <a:pt x="2355505" y="185352"/>
                </a:cubicBezTo>
                <a:cubicBezTo>
                  <a:pt x="2370944" y="183914"/>
                  <a:pt x="2386383" y="182477"/>
                  <a:pt x="2398685" y="174238"/>
                </a:cubicBezTo>
                <a:cubicBezTo>
                  <a:pt x="2403606" y="170943"/>
                  <a:pt x="2407813" y="171686"/>
                  <a:pt x="2412377" y="170410"/>
                </a:cubicBezTo>
                <a:cubicBezTo>
                  <a:pt x="2433770" y="172108"/>
                  <a:pt x="2454843" y="163336"/>
                  <a:pt x="2474845" y="160623"/>
                </a:cubicBezTo>
                <a:cubicBezTo>
                  <a:pt x="2490284" y="159186"/>
                  <a:pt x="2505723" y="157749"/>
                  <a:pt x="2521518" y="154293"/>
                </a:cubicBezTo>
                <a:cubicBezTo>
                  <a:pt x="2530646" y="151741"/>
                  <a:pt x="2539774" y="149188"/>
                  <a:pt x="2548902" y="146636"/>
                </a:cubicBezTo>
                <a:cubicBezTo>
                  <a:pt x="2558030" y="144084"/>
                  <a:pt x="2568548" y="145943"/>
                  <a:pt x="2577675" y="143391"/>
                </a:cubicBezTo>
                <a:cubicBezTo>
                  <a:pt x="2618039" y="135945"/>
                  <a:pt x="2658757" y="126479"/>
                  <a:pt x="2698762" y="121054"/>
                </a:cubicBezTo>
                <a:cubicBezTo>
                  <a:pt x="2721226" y="116692"/>
                  <a:pt x="2744759" y="106273"/>
                  <a:pt x="2767542" y="112382"/>
                </a:cubicBezTo>
                <a:cubicBezTo>
                  <a:pt x="2780202" y="102123"/>
                  <a:pt x="2792822" y="104353"/>
                  <a:pt x="2806514" y="100525"/>
                </a:cubicBezTo>
                <a:cubicBezTo>
                  <a:pt x="2837749" y="95632"/>
                  <a:pt x="2866879" y="90366"/>
                  <a:pt x="2896010" y="85101"/>
                </a:cubicBezTo>
                <a:cubicBezTo>
                  <a:pt x="2911448" y="83664"/>
                  <a:pt x="2927244" y="80208"/>
                  <a:pt x="2944429" y="81162"/>
                </a:cubicBezTo>
                <a:cubicBezTo>
                  <a:pt x="2951098" y="80257"/>
                  <a:pt x="2966178" y="80841"/>
                  <a:pt x="2967887" y="95721"/>
                </a:cubicBezTo>
                <a:cubicBezTo>
                  <a:pt x="2969633" y="98113"/>
                  <a:pt x="2977334" y="103639"/>
                  <a:pt x="2981542" y="104383"/>
                </a:cubicBezTo>
                <a:cubicBezTo>
                  <a:pt x="3000115" y="109749"/>
                  <a:pt x="3018371" y="104644"/>
                  <a:pt x="3036233" y="114049"/>
                </a:cubicBezTo>
                <a:cubicBezTo>
                  <a:pt x="3046075" y="107458"/>
                  <a:pt x="3060443" y="112079"/>
                  <a:pt x="3069571" y="109527"/>
                </a:cubicBezTo>
                <a:cubicBezTo>
                  <a:pt x="3096955" y="101871"/>
                  <a:pt x="3125690" y="111114"/>
                  <a:pt x="3152042" y="97027"/>
                </a:cubicBezTo>
                <a:cubicBezTo>
                  <a:pt x="3163987" y="90807"/>
                  <a:pt x="3181172" y="91762"/>
                  <a:pt x="3196968" y="88306"/>
                </a:cubicBezTo>
                <a:cubicBezTo>
                  <a:pt x="3217684" y="81553"/>
                  <a:pt x="3238006" y="89310"/>
                  <a:pt x="3260112" y="86969"/>
                </a:cubicBezTo>
                <a:cubicBezTo>
                  <a:pt x="3271343" y="84789"/>
                  <a:pt x="3282575" y="82608"/>
                  <a:pt x="3291703" y="80056"/>
                </a:cubicBezTo>
                <a:cubicBezTo>
                  <a:pt x="3303292" y="75856"/>
                  <a:pt x="3312063" y="75323"/>
                  <a:pt x="3318692" y="86908"/>
                </a:cubicBezTo>
                <a:cubicBezTo>
                  <a:pt x="3319049" y="84889"/>
                  <a:pt x="3321509" y="83241"/>
                  <a:pt x="3321866" y="81221"/>
                </a:cubicBezTo>
                <a:cubicBezTo>
                  <a:pt x="3320120" y="78830"/>
                  <a:pt x="3318730" y="74419"/>
                  <a:pt x="3315237" y="69636"/>
                </a:cubicBezTo>
                <a:cubicBezTo>
                  <a:pt x="3324008" y="69104"/>
                  <a:pt x="3328215" y="69847"/>
                  <a:pt x="3334883" y="68943"/>
                </a:cubicBezTo>
                <a:cubicBezTo>
                  <a:pt x="3335916" y="75373"/>
                  <a:pt x="3337305" y="79784"/>
                  <a:pt x="3340442" y="86587"/>
                </a:cubicBezTo>
                <a:cubicBezTo>
                  <a:pt x="3348856" y="88074"/>
                  <a:pt x="3359730" y="87913"/>
                  <a:pt x="3368501" y="87381"/>
                </a:cubicBezTo>
                <a:cubicBezTo>
                  <a:pt x="3388148" y="86688"/>
                  <a:pt x="3406403" y="81583"/>
                  <a:pt x="3423907" y="93008"/>
                </a:cubicBezTo>
                <a:cubicBezTo>
                  <a:pt x="3428114" y="93752"/>
                  <a:pt x="3436885" y="93219"/>
                  <a:pt x="3441449" y="91942"/>
                </a:cubicBezTo>
                <a:cubicBezTo>
                  <a:pt x="3467049" y="94384"/>
                  <a:pt x="3492648" y="96826"/>
                  <a:pt x="3516501" y="96876"/>
                </a:cubicBezTo>
                <a:cubicBezTo>
                  <a:pt x="3548769" y="98413"/>
                  <a:pt x="3581392" y="97931"/>
                  <a:pt x="3612626" y="93037"/>
                </a:cubicBezTo>
                <a:cubicBezTo>
                  <a:pt x="3632628" y="90324"/>
                  <a:pt x="3651203" y="95690"/>
                  <a:pt x="3671206" y="92977"/>
                </a:cubicBezTo>
                <a:cubicBezTo>
                  <a:pt x="3690851" y="92283"/>
                  <a:pt x="3710140" y="93610"/>
                  <a:pt x="3729786" y="92917"/>
                </a:cubicBezTo>
                <a:cubicBezTo>
                  <a:pt x="3733993" y="93660"/>
                  <a:pt x="3738200" y="94404"/>
                  <a:pt x="3740661" y="92756"/>
                </a:cubicBezTo>
                <a:cubicBezTo>
                  <a:pt x="3750502" y="86164"/>
                  <a:pt x="3758560" y="89671"/>
                  <a:pt x="3769077" y="91530"/>
                </a:cubicBezTo>
                <a:cubicBezTo>
                  <a:pt x="3777135" y="95037"/>
                  <a:pt x="3788366" y="92856"/>
                  <a:pt x="3799241" y="92695"/>
                </a:cubicBezTo>
                <a:cubicBezTo>
                  <a:pt x="3818886" y="92002"/>
                  <a:pt x="3840993" y="89661"/>
                  <a:pt x="3863098" y="87319"/>
                </a:cubicBezTo>
                <a:cubicBezTo>
                  <a:pt x="3886952" y="87370"/>
                  <a:pt x="3909058" y="85028"/>
                  <a:pt x="3932910" y="85079"/>
                </a:cubicBezTo>
                <a:cubicBezTo>
                  <a:pt x="3959223" y="83481"/>
                  <a:pt x="3985537" y="81883"/>
                  <a:pt x="4011850" y="80285"/>
                </a:cubicBezTo>
                <a:cubicBezTo>
                  <a:pt x="4018518" y="79381"/>
                  <a:pt x="4025542" y="76457"/>
                  <a:pt x="4034314" y="75925"/>
                </a:cubicBezTo>
                <a:cubicBezTo>
                  <a:pt x="4056420" y="73583"/>
                  <a:pt x="4080629" y="71614"/>
                  <a:pt x="4104839" y="69644"/>
                </a:cubicBezTo>
                <a:cubicBezTo>
                  <a:pt x="4144130" y="68258"/>
                  <a:pt x="4185525" y="67242"/>
                  <a:pt x="4225174" y="63836"/>
                </a:cubicBezTo>
                <a:cubicBezTo>
                  <a:pt x="4247280" y="61495"/>
                  <a:pt x="4269029" y="61173"/>
                  <a:pt x="4292525" y="63243"/>
                </a:cubicBezTo>
                <a:cubicBezTo>
                  <a:pt x="4311814" y="64570"/>
                  <a:pt x="4330427" y="57446"/>
                  <a:pt x="4349715" y="58772"/>
                </a:cubicBezTo>
                <a:cubicBezTo>
                  <a:pt x="4377776" y="59566"/>
                  <a:pt x="4404802" y="53929"/>
                  <a:pt x="4431791" y="60781"/>
                </a:cubicBezTo>
                <a:cubicBezTo>
                  <a:pt x="4435999" y="61524"/>
                  <a:pt x="4441952" y="64660"/>
                  <a:pt x="4448262" y="65775"/>
                </a:cubicBezTo>
                <a:cubicBezTo>
                  <a:pt x="4458105" y="59184"/>
                  <a:pt x="4471440" y="57374"/>
                  <a:pt x="4484418" y="57586"/>
                </a:cubicBezTo>
                <a:cubicBezTo>
                  <a:pt x="4495293" y="57425"/>
                  <a:pt x="4510374" y="58008"/>
                  <a:pt x="4522996" y="60239"/>
                </a:cubicBezTo>
                <a:cubicBezTo>
                  <a:pt x="4527202" y="60982"/>
                  <a:pt x="4530695" y="65765"/>
                  <a:pt x="4536650" y="68899"/>
                </a:cubicBezTo>
                <a:cubicBezTo>
                  <a:pt x="4540538" y="59173"/>
                  <a:pt x="4549309" y="58641"/>
                  <a:pt x="4560540" y="56460"/>
                </a:cubicBezTo>
                <a:cubicBezTo>
                  <a:pt x="4600189" y="53053"/>
                  <a:pt x="4639480" y="51667"/>
                  <a:pt x="4678057" y="54320"/>
                </a:cubicBezTo>
                <a:cubicBezTo>
                  <a:pt x="4708220" y="55485"/>
                  <a:pt x="4739098" y="52611"/>
                  <a:pt x="4769619" y="51757"/>
                </a:cubicBezTo>
                <a:close/>
                <a:moveTo>
                  <a:pt x="4843172" y="50477"/>
                </a:moveTo>
                <a:cubicBezTo>
                  <a:pt x="4853541" y="54394"/>
                  <a:pt x="4859620" y="57552"/>
                  <a:pt x="4868201" y="59069"/>
                </a:cubicBezTo>
                <a:cubicBezTo>
                  <a:pt x="4874995" y="58186"/>
                  <a:pt x="4882145" y="55280"/>
                  <a:pt x="4888582" y="56418"/>
                </a:cubicBezTo>
                <a:cubicBezTo>
                  <a:pt x="4882504" y="65766"/>
                  <a:pt x="4875354" y="68671"/>
                  <a:pt x="4864627" y="66775"/>
                </a:cubicBezTo>
                <a:cubicBezTo>
                  <a:pt x="4858548" y="63617"/>
                  <a:pt x="4843890" y="71448"/>
                  <a:pt x="4843172" y="50477"/>
                </a:cubicBezTo>
                <a:close/>
                <a:moveTo>
                  <a:pt x="3554547" y="43563"/>
                </a:moveTo>
                <a:cubicBezTo>
                  <a:pt x="3556391" y="45891"/>
                  <a:pt x="3556391" y="45891"/>
                  <a:pt x="3556048" y="47833"/>
                </a:cubicBezTo>
                <a:cubicBezTo>
                  <a:pt x="3550299" y="54824"/>
                  <a:pt x="3542232" y="49394"/>
                  <a:pt x="3534639" y="54057"/>
                </a:cubicBezTo>
                <a:cubicBezTo>
                  <a:pt x="3534981" y="52116"/>
                  <a:pt x="3533136" y="49788"/>
                  <a:pt x="3533136" y="49788"/>
                </a:cubicBezTo>
                <a:cubicBezTo>
                  <a:pt x="3540387" y="47066"/>
                  <a:pt x="3547295" y="46286"/>
                  <a:pt x="3554547" y="43563"/>
                </a:cubicBezTo>
                <a:close/>
                <a:moveTo>
                  <a:pt x="3758766" y="27430"/>
                </a:moveTo>
                <a:cubicBezTo>
                  <a:pt x="3758391" y="29548"/>
                  <a:pt x="3758017" y="31665"/>
                  <a:pt x="3757643" y="33783"/>
                </a:cubicBezTo>
                <a:cubicBezTo>
                  <a:pt x="3746810" y="34052"/>
                  <a:pt x="3735603" y="36439"/>
                  <a:pt x="3724770" y="36707"/>
                </a:cubicBezTo>
                <a:cubicBezTo>
                  <a:pt x="3722679" y="36338"/>
                  <a:pt x="3723052" y="34221"/>
                  <a:pt x="3723427" y="32103"/>
                </a:cubicBezTo>
                <a:cubicBezTo>
                  <a:pt x="3734633" y="29717"/>
                  <a:pt x="3745467" y="29447"/>
                  <a:pt x="3758766" y="27430"/>
                </a:cubicBezTo>
                <a:close/>
                <a:moveTo>
                  <a:pt x="3832634" y="17643"/>
                </a:moveTo>
                <a:cubicBezTo>
                  <a:pt x="3842799" y="17616"/>
                  <a:pt x="3850611" y="20039"/>
                  <a:pt x="3857532" y="24388"/>
                </a:cubicBezTo>
                <a:cubicBezTo>
                  <a:pt x="3835154" y="26687"/>
                  <a:pt x="3815266" y="27340"/>
                  <a:pt x="3792888" y="29639"/>
                </a:cubicBezTo>
                <a:cubicBezTo>
                  <a:pt x="3793245" y="27618"/>
                  <a:pt x="3793245" y="27618"/>
                  <a:pt x="3793602" y="25596"/>
                </a:cubicBezTo>
                <a:cubicBezTo>
                  <a:pt x="3809946" y="20147"/>
                  <a:pt x="3822467" y="17670"/>
                  <a:pt x="3832634" y="17643"/>
                </a:cubicBezTo>
                <a:close/>
                <a:moveTo>
                  <a:pt x="3988742" y="5658"/>
                </a:moveTo>
                <a:lnTo>
                  <a:pt x="3988575" y="6169"/>
                </a:lnTo>
                <a:lnTo>
                  <a:pt x="3988185" y="6159"/>
                </a:lnTo>
                <a:lnTo>
                  <a:pt x="3988472" y="6488"/>
                </a:lnTo>
                <a:lnTo>
                  <a:pt x="3985151" y="16699"/>
                </a:lnTo>
                <a:cubicBezTo>
                  <a:pt x="3982577" y="18899"/>
                  <a:pt x="3978593" y="19787"/>
                  <a:pt x="3973111" y="19880"/>
                </a:cubicBezTo>
                <a:cubicBezTo>
                  <a:pt x="3960026" y="19690"/>
                  <a:pt x="3944822" y="19126"/>
                  <a:pt x="3931738" y="18936"/>
                </a:cubicBezTo>
                <a:cubicBezTo>
                  <a:pt x="3920773" y="19121"/>
                  <a:pt x="3911200" y="23799"/>
                  <a:pt x="3902356" y="24359"/>
                </a:cubicBezTo>
                <a:cubicBezTo>
                  <a:pt x="3893512" y="24919"/>
                  <a:pt x="3884668" y="25479"/>
                  <a:pt x="3878308" y="24354"/>
                </a:cubicBezTo>
                <a:cubicBezTo>
                  <a:pt x="3878308" y="24354"/>
                  <a:pt x="3876551" y="21921"/>
                  <a:pt x="3876915" y="19863"/>
                </a:cubicBezTo>
                <a:cubicBezTo>
                  <a:pt x="3884004" y="16869"/>
                  <a:pt x="3893212" y="14250"/>
                  <a:pt x="3899936" y="13315"/>
                </a:cubicBezTo>
                <a:cubicBezTo>
                  <a:pt x="3928588" y="12011"/>
                  <a:pt x="3959725" y="9022"/>
                  <a:pt x="3988742" y="5658"/>
                </a:cubicBezTo>
                <a:close/>
                <a:moveTo>
                  <a:pt x="4072050" y="0"/>
                </a:moveTo>
                <a:cubicBezTo>
                  <a:pt x="4074162" y="373"/>
                  <a:pt x="4073804" y="2408"/>
                  <a:pt x="4073804" y="2408"/>
                </a:cubicBezTo>
                <a:cubicBezTo>
                  <a:pt x="4073443" y="4443"/>
                  <a:pt x="4070612" y="8138"/>
                  <a:pt x="4070612" y="8138"/>
                </a:cubicBezTo>
                <a:cubicBezTo>
                  <a:pt x="4054746" y="11628"/>
                  <a:pt x="4039241" y="13084"/>
                  <a:pt x="4023375" y="16575"/>
                </a:cubicBezTo>
                <a:cubicBezTo>
                  <a:pt x="4015185" y="16700"/>
                  <a:pt x="4004011" y="19839"/>
                  <a:pt x="3995542" y="14606"/>
                </a:cubicBezTo>
                <a:lnTo>
                  <a:pt x="3988472" y="6488"/>
                </a:lnTo>
                <a:lnTo>
                  <a:pt x="3988575" y="6169"/>
                </a:lnTo>
                <a:lnTo>
                  <a:pt x="4014208" y="6824"/>
                </a:lnTo>
                <a:cubicBezTo>
                  <a:pt x="4023062" y="6028"/>
                  <a:pt x="4032050" y="4470"/>
                  <a:pt x="4041040" y="2912"/>
                </a:cubicBezTo>
                <a:cubicBezTo>
                  <a:pt x="4052320" y="709"/>
                  <a:pt x="4063241" y="541"/>
                  <a:pt x="4072050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537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1652861"/>
            <a:ext cx="12192000" cy="3185357"/>
          </a:xfrm>
          <a:custGeom>
            <a:avLst/>
            <a:gdLst>
              <a:gd name="connsiteX0" fmla="*/ 0 w 12192000"/>
              <a:gd name="connsiteY0" fmla="*/ 0 h 3185357"/>
              <a:gd name="connsiteX1" fmla="*/ 12192000 w 12192000"/>
              <a:gd name="connsiteY1" fmla="*/ 0 h 3185357"/>
              <a:gd name="connsiteX2" fmla="*/ 12192000 w 12192000"/>
              <a:gd name="connsiteY2" fmla="*/ 3185357 h 3185357"/>
              <a:gd name="connsiteX3" fmla="*/ 0 w 12192000"/>
              <a:gd name="connsiteY3" fmla="*/ 3185357 h 318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185357">
                <a:moveTo>
                  <a:pt x="0" y="0"/>
                </a:moveTo>
                <a:lnTo>
                  <a:pt x="12192000" y="0"/>
                </a:lnTo>
                <a:lnTo>
                  <a:pt x="12192000" y="3185357"/>
                </a:lnTo>
                <a:lnTo>
                  <a:pt x="0" y="318535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375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95273" y="705646"/>
            <a:ext cx="5014613" cy="5466555"/>
          </a:xfrm>
          <a:custGeom>
            <a:avLst/>
            <a:gdLst>
              <a:gd name="connsiteX0" fmla="*/ 3707491 w 5014613"/>
              <a:gd name="connsiteY0" fmla="*/ 5204912 h 5466555"/>
              <a:gd name="connsiteX1" fmla="*/ 3629872 w 5014613"/>
              <a:gd name="connsiteY1" fmla="*/ 5217475 h 5466555"/>
              <a:gd name="connsiteX2" fmla="*/ 3707491 w 5014613"/>
              <a:gd name="connsiteY2" fmla="*/ 5204912 h 5466555"/>
              <a:gd name="connsiteX3" fmla="*/ 4111101 w 5014613"/>
              <a:gd name="connsiteY3" fmla="*/ 5026296 h 5466555"/>
              <a:gd name="connsiteX4" fmla="*/ 4065270 w 5014613"/>
              <a:gd name="connsiteY4" fmla="*/ 5050330 h 5466555"/>
              <a:gd name="connsiteX5" fmla="*/ 4120985 w 5014613"/>
              <a:gd name="connsiteY5" fmla="*/ 5028076 h 5466555"/>
              <a:gd name="connsiteX6" fmla="*/ 4111101 w 5014613"/>
              <a:gd name="connsiteY6" fmla="*/ 5026296 h 5466555"/>
              <a:gd name="connsiteX7" fmla="*/ 2711991 w 5014613"/>
              <a:gd name="connsiteY7" fmla="*/ 4946000 h 5466555"/>
              <a:gd name="connsiteX8" fmla="*/ 2765248 w 5014613"/>
              <a:gd name="connsiteY8" fmla="*/ 4957646 h 5466555"/>
              <a:gd name="connsiteX9" fmla="*/ 2711991 w 5014613"/>
              <a:gd name="connsiteY9" fmla="*/ 4946000 h 5466555"/>
              <a:gd name="connsiteX10" fmla="*/ 2489767 w 5014613"/>
              <a:gd name="connsiteY10" fmla="*/ 4875537 h 5466555"/>
              <a:gd name="connsiteX11" fmla="*/ 2555638 w 5014613"/>
              <a:gd name="connsiteY11" fmla="*/ 4899964 h 5466555"/>
              <a:gd name="connsiteX12" fmla="*/ 2572551 w 5014613"/>
              <a:gd name="connsiteY12" fmla="*/ 4897249 h 5466555"/>
              <a:gd name="connsiteX13" fmla="*/ 2489767 w 5014613"/>
              <a:gd name="connsiteY13" fmla="*/ 4875537 h 5466555"/>
              <a:gd name="connsiteX14" fmla="*/ 4423442 w 5014613"/>
              <a:gd name="connsiteY14" fmla="*/ 4822007 h 5466555"/>
              <a:gd name="connsiteX15" fmla="*/ 4369694 w 5014613"/>
              <a:gd name="connsiteY15" fmla="*/ 4845215 h 5466555"/>
              <a:gd name="connsiteX16" fmla="*/ 4379547 w 5014613"/>
              <a:gd name="connsiteY16" fmla="*/ 4847000 h 5466555"/>
              <a:gd name="connsiteX17" fmla="*/ 4358048 w 5014613"/>
              <a:gd name="connsiteY17" fmla="*/ 4858604 h 5466555"/>
              <a:gd name="connsiteX18" fmla="*/ 4412693 w 5014613"/>
              <a:gd name="connsiteY18" fmla="*/ 4838074 h 5466555"/>
              <a:gd name="connsiteX19" fmla="*/ 4423442 w 5014613"/>
              <a:gd name="connsiteY19" fmla="*/ 4822007 h 5466555"/>
              <a:gd name="connsiteX20" fmla="*/ 654078 w 5014613"/>
              <a:gd name="connsiteY20" fmla="*/ 4412882 h 5466555"/>
              <a:gd name="connsiteX21" fmla="*/ 703239 w 5014613"/>
              <a:gd name="connsiteY21" fmla="*/ 4480533 h 5466555"/>
              <a:gd name="connsiteX22" fmla="*/ 654078 w 5014613"/>
              <a:gd name="connsiteY22" fmla="*/ 4412882 h 5466555"/>
              <a:gd name="connsiteX23" fmla="*/ 2972946 w 5014613"/>
              <a:gd name="connsiteY23" fmla="*/ 4217738 h 5466555"/>
              <a:gd name="connsiteX24" fmla="*/ 2959945 w 5014613"/>
              <a:gd name="connsiteY24" fmla="*/ 4217951 h 5466555"/>
              <a:gd name="connsiteX25" fmla="*/ 2948234 w 5014613"/>
              <a:gd name="connsiteY25" fmla="*/ 4221606 h 5466555"/>
              <a:gd name="connsiteX26" fmla="*/ 3015967 w 5014613"/>
              <a:gd name="connsiteY26" fmla="*/ 4222506 h 5466555"/>
              <a:gd name="connsiteX27" fmla="*/ 2972946 w 5014613"/>
              <a:gd name="connsiteY27" fmla="*/ 4217738 h 5466555"/>
              <a:gd name="connsiteX28" fmla="*/ 3327927 w 5014613"/>
              <a:gd name="connsiteY28" fmla="*/ 4174057 h 5466555"/>
              <a:gd name="connsiteX29" fmla="*/ 3213422 w 5014613"/>
              <a:gd name="connsiteY29" fmla="*/ 4185055 h 5466555"/>
              <a:gd name="connsiteX30" fmla="*/ 3160782 w 5014613"/>
              <a:gd name="connsiteY30" fmla="*/ 4197569 h 5466555"/>
              <a:gd name="connsiteX31" fmla="*/ 3072452 w 5014613"/>
              <a:gd name="connsiteY31" fmla="*/ 4202038 h 5466555"/>
              <a:gd name="connsiteX32" fmla="*/ 2987692 w 5014613"/>
              <a:gd name="connsiteY32" fmla="*/ 4200251 h 5466555"/>
              <a:gd name="connsiteX33" fmla="*/ 2960926 w 5014613"/>
              <a:gd name="connsiteY33" fmla="*/ 4211870 h 5466555"/>
              <a:gd name="connsiteX34" fmla="*/ 3141153 w 5014613"/>
              <a:gd name="connsiteY34" fmla="*/ 4202932 h 5466555"/>
              <a:gd name="connsiteX35" fmla="*/ 3333871 w 5014613"/>
              <a:gd name="connsiteY35" fmla="*/ 4174329 h 5466555"/>
              <a:gd name="connsiteX36" fmla="*/ 3327927 w 5014613"/>
              <a:gd name="connsiteY36" fmla="*/ 4174057 h 5466555"/>
              <a:gd name="connsiteX37" fmla="*/ 3440932 w 5014613"/>
              <a:gd name="connsiteY37" fmla="*/ 4138130 h 5466555"/>
              <a:gd name="connsiteX38" fmla="*/ 3390069 w 5014613"/>
              <a:gd name="connsiteY38" fmla="*/ 4144358 h 5466555"/>
              <a:gd name="connsiteX39" fmla="*/ 3026891 w 5014613"/>
              <a:gd name="connsiteY39" fmla="*/ 4193299 h 5466555"/>
              <a:gd name="connsiteX40" fmla="*/ 3148248 w 5014613"/>
              <a:gd name="connsiteY40" fmla="*/ 4187070 h 5466555"/>
              <a:gd name="connsiteX41" fmla="*/ 3262466 w 5014613"/>
              <a:gd name="connsiteY41" fmla="*/ 4174612 h 5466555"/>
              <a:gd name="connsiteX42" fmla="*/ 3440932 w 5014613"/>
              <a:gd name="connsiteY42" fmla="*/ 4138130 h 5466555"/>
              <a:gd name="connsiteX43" fmla="*/ 2643985 w 5014613"/>
              <a:gd name="connsiteY43" fmla="*/ 4138130 h 5466555"/>
              <a:gd name="connsiteX44" fmla="*/ 2893718 w 5014613"/>
              <a:gd name="connsiteY44" fmla="*/ 4195825 h 5466555"/>
              <a:gd name="connsiteX45" fmla="*/ 2866069 w 5014613"/>
              <a:gd name="connsiteY45" fmla="*/ 4202926 h 5466555"/>
              <a:gd name="connsiteX46" fmla="*/ 2933853 w 5014613"/>
              <a:gd name="connsiteY46" fmla="*/ 4198488 h 5466555"/>
              <a:gd name="connsiteX47" fmla="*/ 2826825 w 5014613"/>
              <a:gd name="connsiteY47" fmla="*/ 4174522 h 5466555"/>
              <a:gd name="connsiteX48" fmla="*/ 2893718 w 5014613"/>
              <a:gd name="connsiteY48" fmla="*/ 4178960 h 5466555"/>
              <a:gd name="connsiteX49" fmla="*/ 2841095 w 5014613"/>
              <a:gd name="connsiteY49" fmla="*/ 4166533 h 5466555"/>
              <a:gd name="connsiteX50" fmla="*/ 2643985 w 5014613"/>
              <a:gd name="connsiteY50" fmla="*/ 4138130 h 5466555"/>
              <a:gd name="connsiteX51" fmla="*/ 2449504 w 5014613"/>
              <a:gd name="connsiteY51" fmla="*/ 4093339 h 5466555"/>
              <a:gd name="connsiteX52" fmla="*/ 2511799 w 5014613"/>
              <a:gd name="connsiteY52" fmla="*/ 4120154 h 5466555"/>
              <a:gd name="connsiteX53" fmla="*/ 2501119 w 5014613"/>
              <a:gd name="connsiteY53" fmla="*/ 4108534 h 5466555"/>
              <a:gd name="connsiteX54" fmla="*/ 2449504 w 5014613"/>
              <a:gd name="connsiteY54" fmla="*/ 4093339 h 5466555"/>
              <a:gd name="connsiteX55" fmla="*/ 3714046 w 5014613"/>
              <a:gd name="connsiteY55" fmla="*/ 4048548 h 5466555"/>
              <a:gd name="connsiteX56" fmla="*/ 3473787 w 5014613"/>
              <a:gd name="connsiteY56" fmla="*/ 4118905 h 5466555"/>
              <a:gd name="connsiteX57" fmla="*/ 3545240 w 5014613"/>
              <a:gd name="connsiteY57" fmla="*/ 4110889 h 5466555"/>
              <a:gd name="connsiteX58" fmla="*/ 3714046 w 5014613"/>
              <a:gd name="connsiteY58" fmla="*/ 4048548 h 5466555"/>
              <a:gd name="connsiteX59" fmla="*/ 3851149 w 5014613"/>
              <a:gd name="connsiteY59" fmla="*/ 4038170 h 5466555"/>
              <a:gd name="connsiteX60" fmla="*/ 3794139 w 5014613"/>
              <a:gd name="connsiteY60" fmla="*/ 4066574 h 5466555"/>
              <a:gd name="connsiteX61" fmla="*/ 3793248 w 5014613"/>
              <a:gd name="connsiteY61" fmla="*/ 4064798 h 5466555"/>
              <a:gd name="connsiteX62" fmla="*/ 3851149 w 5014613"/>
              <a:gd name="connsiteY62" fmla="*/ 4038170 h 5466555"/>
              <a:gd name="connsiteX63" fmla="*/ 3768559 w 5014613"/>
              <a:gd name="connsiteY63" fmla="*/ 4016049 h 5466555"/>
              <a:gd name="connsiteX64" fmla="*/ 3754769 w 5014613"/>
              <a:gd name="connsiteY64" fmla="*/ 4020106 h 5466555"/>
              <a:gd name="connsiteX65" fmla="*/ 3723564 w 5014613"/>
              <a:gd name="connsiteY65" fmla="*/ 4041447 h 5466555"/>
              <a:gd name="connsiteX66" fmla="*/ 3770816 w 5014613"/>
              <a:gd name="connsiteY66" fmla="*/ 4024552 h 5466555"/>
              <a:gd name="connsiteX67" fmla="*/ 3768559 w 5014613"/>
              <a:gd name="connsiteY67" fmla="*/ 4016049 h 5466555"/>
              <a:gd name="connsiteX68" fmla="*/ 3287304 w 5014613"/>
              <a:gd name="connsiteY68" fmla="*/ 3968570 h 5466555"/>
              <a:gd name="connsiteX69" fmla="*/ 3282876 w 5014613"/>
              <a:gd name="connsiteY69" fmla="*/ 3969345 h 5466555"/>
              <a:gd name="connsiteX70" fmla="*/ 3283608 w 5014613"/>
              <a:gd name="connsiteY70" fmla="*/ 3968938 h 5466555"/>
              <a:gd name="connsiteX71" fmla="*/ 3907410 w 5014613"/>
              <a:gd name="connsiteY71" fmla="*/ 3961152 h 5466555"/>
              <a:gd name="connsiteX72" fmla="*/ 3762660 w 5014613"/>
              <a:gd name="connsiteY72" fmla="*/ 4035385 h 5466555"/>
              <a:gd name="connsiteX73" fmla="*/ 3869882 w 5014613"/>
              <a:gd name="connsiteY73" fmla="*/ 3995138 h 5466555"/>
              <a:gd name="connsiteX74" fmla="*/ 3907410 w 5014613"/>
              <a:gd name="connsiteY74" fmla="*/ 3961152 h 5466555"/>
              <a:gd name="connsiteX75" fmla="*/ 3450862 w 5014613"/>
              <a:gd name="connsiteY75" fmla="*/ 3932382 h 5466555"/>
              <a:gd name="connsiteX76" fmla="*/ 3446049 w 5014613"/>
              <a:gd name="connsiteY76" fmla="*/ 3933411 h 5466555"/>
              <a:gd name="connsiteX77" fmla="*/ 3328409 w 5014613"/>
              <a:gd name="connsiteY77" fmla="*/ 3966614 h 5466555"/>
              <a:gd name="connsiteX78" fmla="*/ 3458526 w 5014613"/>
              <a:gd name="connsiteY78" fmla="*/ 3934308 h 5466555"/>
              <a:gd name="connsiteX79" fmla="*/ 3450862 w 5014613"/>
              <a:gd name="connsiteY79" fmla="*/ 3932382 h 5466555"/>
              <a:gd name="connsiteX80" fmla="*/ 2562051 w 5014613"/>
              <a:gd name="connsiteY80" fmla="*/ 3924695 h 5466555"/>
              <a:gd name="connsiteX81" fmla="*/ 2571866 w 5014613"/>
              <a:gd name="connsiteY81" fmla="*/ 3933593 h 5466555"/>
              <a:gd name="connsiteX82" fmla="*/ 2628974 w 5014613"/>
              <a:gd name="connsiteY82" fmla="*/ 3951387 h 5466555"/>
              <a:gd name="connsiteX83" fmla="*/ 2641466 w 5014613"/>
              <a:gd name="connsiteY83" fmla="*/ 3946938 h 5466555"/>
              <a:gd name="connsiteX84" fmla="*/ 2686973 w 5014613"/>
              <a:gd name="connsiteY84" fmla="*/ 3956726 h 5466555"/>
              <a:gd name="connsiteX85" fmla="*/ 2685189 w 5014613"/>
              <a:gd name="connsiteY85" fmla="*/ 3966513 h 5466555"/>
              <a:gd name="connsiteX86" fmla="*/ 2767280 w 5014613"/>
              <a:gd name="connsiteY86" fmla="*/ 3973631 h 5466555"/>
              <a:gd name="connsiteX87" fmla="*/ 2754788 w 5014613"/>
              <a:gd name="connsiteY87" fmla="*/ 3981638 h 5466555"/>
              <a:gd name="connsiteX88" fmla="*/ 3053709 w 5014613"/>
              <a:gd name="connsiteY88" fmla="*/ 4003881 h 5466555"/>
              <a:gd name="connsiteX89" fmla="*/ 3129555 w 5014613"/>
              <a:gd name="connsiteY89" fmla="*/ 3999433 h 5466555"/>
              <a:gd name="connsiteX90" fmla="*/ 3196477 w 5014613"/>
              <a:gd name="connsiteY90" fmla="*/ 3991425 h 5466555"/>
              <a:gd name="connsiteX91" fmla="*/ 3308015 w 5014613"/>
              <a:gd name="connsiteY91" fmla="*/ 3977189 h 5466555"/>
              <a:gd name="connsiteX92" fmla="*/ 3316938 w 5014613"/>
              <a:gd name="connsiteY92" fmla="*/ 3965623 h 5466555"/>
              <a:gd name="connsiteX93" fmla="*/ 3287304 w 5014613"/>
              <a:gd name="connsiteY93" fmla="*/ 3968570 h 5466555"/>
              <a:gd name="connsiteX94" fmla="*/ 3338437 w 5014613"/>
              <a:gd name="connsiteY94" fmla="*/ 3959617 h 5466555"/>
              <a:gd name="connsiteX95" fmla="*/ 3325709 w 5014613"/>
              <a:gd name="connsiteY95" fmla="*/ 3952777 h 5466555"/>
              <a:gd name="connsiteX96" fmla="*/ 3313345 w 5014613"/>
              <a:gd name="connsiteY96" fmla="*/ 3954311 h 5466555"/>
              <a:gd name="connsiteX97" fmla="*/ 3281979 w 5014613"/>
              <a:gd name="connsiteY97" fmla="*/ 3964923 h 5466555"/>
              <a:gd name="connsiteX98" fmla="*/ 3289821 w 5014613"/>
              <a:gd name="connsiteY98" fmla="*/ 3965476 h 5466555"/>
              <a:gd name="connsiteX99" fmla="*/ 3283608 w 5014613"/>
              <a:gd name="connsiteY99" fmla="*/ 3968938 h 5466555"/>
              <a:gd name="connsiteX100" fmla="*/ 3235293 w 5014613"/>
              <a:gd name="connsiteY100" fmla="*/ 3973742 h 5466555"/>
              <a:gd name="connsiteX101" fmla="*/ 3201832 w 5014613"/>
              <a:gd name="connsiteY101" fmla="*/ 3961174 h 5466555"/>
              <a:gd name="connsiteX102" fmla="*/ 3182200 w 5014613"/>
              <a:gd name="connsiteY102" fmla="*/ 3976300 h 5466555"/>
              <a:gd name="connsiteX103" fmla="*/ 3115278 w 5014613"/>
              <a:gd name="connsiteY103" fmla="*/ 3981638 h 5466555"/>
              <a:gd name="connsiteX104" fmla="*/ 3034971 w 5014613"/>
              <a:gd name="connsiteY104" fmla="*/ 3982528 h 5466555"/>
              <a:gd name="connsiteX105" fmla="*/ 3125985 w 5014613"/>
              <a:gd name="connsiteY105" fmla="*/ 3973631 h 5466555"/>
              <a:gd name="connsiteX106" fmla="*/ 3101893 w 5014613"/>
              <a:gd name="connsiteY106" fmla="*/ 3965623 h 5466555"/>
              <a:gd name="connsiteX107" fmla="*/ 3021586 w 5014613"/>
              <a:gd name="connsiteY107" fmla="*/ 3965623 h 5466555"/>
              <a:gd name="connsiteX108" fmla="*/ 3101001 w 5014613"/>
              <a:gd name="connsiteY108" fmla="*/ 3958505 h 5466555"/>
              <a:gd name="connsiteX109" fmla="*/ 2969833 w 5014613"/>
              <a:gd name="connsiteY109" fmla="*/ 3955836 h 5466555"/>
              <a:gd name="connsiteX110" fmla="*/ 2827957 w 5014613"/>
              <a:gd name="connsiteY110" fmla="*/ 3946938 h 5466555"/>
              <a:gd name="connsiteX111" fmla="*/ 2827957 w 5014613"/>
              <a:gd name="connsiteY111" fmla="*/ 3954056 h 5466555"/>
              <a:gd name="connsiteX112" fmla="*/ 2794049 w 5014613"/>
              <a:gd name="connsiteY112" fmla="*/ 3941600 h 5466555"/>
              <a:gd name="connsiteX113" fmla="*/ 2804757 w 5014613"/>
              <a:gd name="connsiteY113" fmla="*/ 3955836 h 5466555"/>
              <a:gd name="connsiteX114" fmla="*/ 2884172 w 5014613"/>
              <a:gd name="connsiteY114" fmla="*/ 3961174 h 5466555"/>
              <a:gd name="connsiteX115" fmla="*/ 2999279 w 5014613"/>
              <a:gd name="connsiteY115" fmla="*/ 3974520 h 5466555"/>
              <a:gd name="connsiteX116" fmla="*/ 2869895 w 5014613"/>
              <a:gd name="connsiteY116" fmla="*/ 3967402 h 5466555"/>
              <a:gd name="connsiteX117" fmla="*/ 2747650 w 5014613"/>
              <a:gd name="connsiteY117" fmla="*/ 3945159 h 5466555"/>
              <a:gd name="connsiteX118" fmla="*/ 2723558 w 5014613"/>
              <a:gd name="connsiteY118" fmla="*/ 3950498 h 5466555"/>
              <a:gd name="connsiteX119" fmla="*/ 2634328 w 5014613"/>
              <a:gd name="connsiteY119" fmla="*/ 3924695 h 5466555"/>
              <a:gd name="connsiteX120" fmla="*/ 2643251 w 5014613"/>
              <a:gd name="connsiteY120" fmla="*/ 3937151 h 5466555"/>
              <a:gd name="connsiteX121" fmla="*/ 2562051 w 5014613"/>
              <a:gd name="connsiteY121" fmla="*/ 3924695 h 5466555"/>
              <a:gd name="connsiteX122" fmla="*/ 3810341 w 5014613"/>
              <a:gd name="connsiteY122" fmla="*/ 3885128 h 5466555"/>
              <a:gd name="connsiteX123" fmla="*/ 3758406 w 5014613"/>
              <a:gd name="connsiteY123" fmla="*/ 3909269 h 5466555"/>
              <a:gd name="connsiteX124" fmla="*/ 3674551 w 5014613"/>
              <a:gd name="connsiteY124" fmla="*/ 3945032 h 5466555"/>
              <a:gd name="connsiteX125" fmla="*/ 3766435 w 5014613"/>
              <a:gd name="connsiteY125" fmla="*/ 3893175 h 5466555"/>
              <a:gd name="connsiteX126" fmla="*/ 3701314 w 5014613"/>
              <a:gd name="connsiteY126" fmla="*/ 3919998 h 5466555"/>
              <a:gd name="connsiteX127" fmla="*/ 3562151 w 5014613"/>
              <a:gd name="connsiteY127" fmla="*/ 3979902 h 5466555"/>
              <a:gd name="connsiteX128" fmla="*/ 3588913 w 5014613"/>
              <a:gd name="connsiteY128" fmla="*/ 3983478 h 5466555"/>
              <a:gd name="connsiteX129" fmla="*/ 3542525 w 5014613"/>
              <a:gd name="connsiteY129" fmla="*/ 3994207 h 5466555"/>
              <a:gd name="connsiteX130" fmla="*/ 3537174 w 5014613"/>
              <a:gd name="connsiteY130" fmla="*/ 3979902 h 5466555"/>
              <a:gd name="connsiteX131" fmla="*/ 3440829 w 5014613"/>
              <a:gd name="connsiteY131" fmla="*/ 4013877 h 5466555"/>
              <a:gd name="connsiteX132" fmla="*/ 3338241 w 5014613"/>
              <a:gd name="connsiteY132" fmla="*/ 4046959 h 5466555"/>
              <a:gd name="connsiteX133" fmla="*/ 3441721 w 5014613"/>
              <a:gd name="connsiteY133" fmla="*/ 4025500 h 5466555"/>
              <a:gd name="connsiteX134" fmla="*/ 3409607 w 5014613"/>
              <a:gd name="connsiteY134" fmla="*/ 4038912 h 5466555"/>
              <a:gd name="connsiteX135" fmla="*/ 3424214 w 5014613"/>
              <a:gd name="connsiteY135" fmla="*/ 4035782 h 5466555"/>
              <a:gd name="connsiteX136" fmla="*/ 3428638 w 5014613"/>
              <a:gd name="connsiteY136" fmla="*/ 4035552 h 5466555"/>
              <a:gd name="connsiteX137" fmla="*/ 3388608 w 5014613"/>
              <a:gd name="connsiteY137" fmla="*/ 4042791 h 5466555"/>
              <a:gd name="connsiteX138" fmla="*/ 3384406 w 5014613"/>
              <a:gd name="connsiteY138" fmla="*/ 4043159 h 5466555"/>
              <a:gd name="connsiteX139" fmla="*/ 3350730 w 5014613"/>
              <a:gd name="connsiteY139" fmla="*/ 4049641 h 5466555"/>
              <a:gd name="connsiteX140" fmla="*/ 3388608 w 5014613"/>
              <a:gd name="connsiteY140" fmla="*/ 4042791 h 5466555"/>
              <a:gd name="connsiteX141" fmla="*/ 3405174 w 5014613"/>
              <a:gd name="connsiteY141" fmla="*/ 4041342 h 5466555"/>
              <a:gd name="connsiteX142" fmla="*/ 3432801 w 5014613"/>
              <a:gd name="connsiteY142" fmla="*/ 4035335 h 5466555"/>
              <a:gd name="connsiteX143" fmla="*/ 3428638 w 5014613"/>
              <a:gd name="connsiteY143" fmla="*/ 4035552 h 5466555"/>
              <a:gd name="connsiteX144" fmla="*/ 3474951 w 5014613"/>
              <a:gd name="connsiteY144" fmla="*/ 4027177 h 5466555"/>
              <a:gd name="connsiteX145" fmla="*/ 3597834 w 5014613"/>
              <a:gd name="connsiteY145" fmla="*/ 3987948 h 5466555"/>
              <a:gd name="connsiteX146" fmla="*/ 3817283 w 5014613"/>
              <a:gd name="connsiteY146" fmla="*/ 3886916 h 5466555"/>
              <a:gd name="connsiteX147" fmla="*/ 3810341 w 5014613"/>
              <a:gd name="connsiteY147" fmla="*/ 3885128 h 5466555"/>
              <a:gd name="connsiteX148" fmla="*/ 4141196 w 5014613"/>
              <a:gd name="connsiteY148" fmla="*/ 3872116 h 5466555"/>
              <a:gd name="connsiteX149" fmla="*/ 4017153 w 5014613"/>
              <a:gd name="connsiteY149" fmla="*/ 3945242 h 5466555"/>
              <a:gd name="connsiteX150" fmla="*/ 3860986 w 5014613"/>
              <a:gd name="connsiteY150" fmla="*/ 4029960 h 5466555"/>
              <a:gd name="connsiteX151" fmla="*/ 3952009 w 5014613"/>
              <a:gd name="connsiteY151" fmla="*/ 3979129 h 5466555"/>
              <a:gd name="connsiteX152" fmla="*/ 4058203 w 5014613"/>
              <a:gd name="connsiteY152" fmla="*/ 3912246 h 5466555"/>
              <a:gd name="connsiteX153" fmla="*/ 4037678 w 5014613"/>
              <a:gd name="connsiteY153" fmla="*/ 3906004 h 5466555"/>
              <a:gd name="connsiteX154" fmla="*/ 3895788 w 5014613"/>
              <a:gd name="connsiteY154" fmla="*/ 3989831 h 5466555"/>
              <a:gd name="connsiteX155" fmla="*/ 3953793 w 5014613"/>
              <a:gd name="connsiteY155" fmla="*/ 3963077 h 5466555"/>
              <a:gd name="connsiteX156" fmla="*/ 3821719 w 5014613"/>
              <a:gd name="connsiteY156" fmla="*/ 4037986 h 5466555"/>
              <a:gd name="connsiteX157" fmla="*/ 3805656 w 5014613"/>
              <a:gd name="connsiteY157" fmla="*/ 4035311 h 5466555"/>
              <a:gd name="connsiteX158" fmla="*/ 3735159 w 5014613"/>
              <a:gd name="connsiteY158" fmla="*/ 4063848 h 5466555"/>
              <a:gd name="connsiteX159" fmla="*/ 3740512 w 5014613"/>
              <a:gd name="connsiteY159" fmla="*/ 4074549 h 5466555"/>
              <a:gd name="connsiteX160" fmla="*/ 3640564 w 5014613"/>
              <a:gd name="connsiteY160" fmla="*/ 4100410 h 5466555"/>
              <a:gd name="connsiteX161" fmla="*/ 3364815 w 5014613"/>
              <a:gd name="connsiteY161" fmla="*/ 4186021 h 5466555"/>
              <a:gd name="connsiteX162" fmla="*/ 3233634 w 5014613"/>
              <a:gd name="connsiteY162" fmla="*/ 4207423 h 5466555"/>
              <a:gd name="connsiteX163" fmla="*/ 3175628 w 5014613"/>
              <a:gd name="connsiteY163" fmla="*/ 4214557 h 5466555"/>
              <a:gd name="connsiteX164" fmla="*/ 3123870 w 5014613"/>
              <a:gd name="connsiteY164" fmla="*/ 4219908 h 5466555"/>
              <a:gd name="connsiteX165" fmla="*/ 3138148 w 5014613"/>
              <a:gd name="connsiteY165" fmla="*/ 4226151 h 5466555"/>
              <a:gd name="connsiteX166" fmla="*/ 3030168 w 5014613"/>
              <a:gd name="connsiteY166" fmla="*/ 4235068 h 5466555"/>
              <a:gd name="connsiteX167" fmla="*/ 3112268 w 5014613"/>
              <a:gd name="connsiteY167" fmla="*/ 4237744 h 5466555"/>
              <a:gd name="connsiteX168" fmla="*/ 3139040 w 5014613"/>
              <a:gd name="connsiteY168" fmla="*/ 4231501 h 5466555"/>
              <a:gd name="connsiteX169" fmla="*/ 3522768 w 5014613"/>
              <a:gd name="connsiteY169" fmla="*/ 4171752 h 5466555"/>
              <a:gd name="connsiteX170" fmla="*/ 3794055 w 5014613"/>
              <a:gd name="connsiteY170" fmla="*/ 4066523 h 5466555"/>
              <a:gd name="connsiteX171" fmla="*/ 3797625 w 5014613"/>
              <a:gd name="connsiteY171" fmla="*/ 4073657 h 5466555"/>
              <a:gd name="connsiteX172" fmla="*/ 4141196 w 5014613"/>
              <a:gd name="connsiteY172" fmla="*/ 3872116 h 5466555"/>
              <a:gd name="connsiteX173" fmla="*/ 3986735 w 5014613"/>
              <a:gd name="connsiteY173" fmla="*/ 3857376 h 5466555"/>
              <a:gd name="connsiteX174" fmla="*/ 3949624 w 5014613"/>
              <a:gd name="connsiteY174" fmla="*/ 3870956 h 5466555"/>
              <a:gd name="connsiteX175" fmla="*/ 3779193 w 5014613"/>
              <a:gd name="connsiteY175" fmla="*/ 3966516 h 5466555"/>
              <a:gd name="connsiteX176" fmla="*/ 3689069 w 5014613"/>
              <a:gd name="connsiteY176" fmla="*/ 4027245 h 5466555"/>
              <a:gd name="connsiteX177" fmla="*/ 3818454 w 5014613"/>
              <a:gd name="connsiteY177" fmla="*/ 3962943 h 5466555"/>
              <a:gd name="connsiteX178" fmla="*/ 3958547 w 5014613"/>
              <a:gd name="connsiteY178" fmla="*/ 3882566 h 5466555"/>
              <a:gd name="connsiteX179" fmla="*/ 3951409 w 5014613"/>
              <a:gd name="connsiteY179" fmla="*/ 3893283 h 5466555"/>
              <a:gd name="connsiteX180" fmla="*/ 3986735 w 5014613"/>
              <a:gd name="connsiteY180" fmla="*/ 3857376 h 5466555"/>
              <a:gd name="connsiteX181" fmla="*/ 843073 w 5014613"/>
              <a:gd name="connsiteY181" fmla="*/ 3841478 h 5466555"/>
              <a:gd name="connsiteX182" fmla="*/ 868199 w 5014613"/>
              <a:gd name="connsiteY182" fmla="*/ 3888851 h 5466555"/>
              <a:gd name="connsiteX183" fmla="*/ 843073 w 5014613"/>
              <a:gd name="connsiteY183" fmla="*/ 3841478 h 5466555"/>
              <a:gd name="connsiteX184" fmla="*/ 4105547 w 5014613"/>
              <a:gd name="connsiteY184" fmla="*/ 3831150 h 5466555"/>
              <a:gd name="connsiteX185" fmla="*/ 3952201 w 5014613"/>
              <a:gd name="connsiteY185" fmla="*/ 3938210 h 5466555"/>
              <a:gd name="connsiteX186" fmla="*/ 4107329 w 5014613"/>
              <a:gd name="connsiteY186" fmla="*/ 3851670 h 5466555"/>
              <a:gd name="connsiteX187" fmla="*/ 4105547 w 5014613"/>
              <a:gd name="connsiteY187" fmla="*/ 3831150 h 5466555"/>
              <a:gd name="connsiteX188" fmla="*/ 202348 w 5014613"/>
              <a:gd name="connsiteY188" fmla="*/ 3819133 h 5466555"/>
              <a:gd name="connsiteX189" fmla="*/ 221466 w 5014613"/>
              <a:gd name="connsiteY189" fmla="*/ 3871024 h 5466555"/>
              <a:gd name="connsiteX190" fmla="*/ 202348 w 5014613"/>
              <a:gd name="connsiteY190" fmla="*/ 3819133 h 5466555"/>
              <a:gd name="connsiteX191" fmla="*/ 4044219 w 5014613"/>
              <a:gd name="connsiteY191" fmla="*/ 3814763 h 5466555"/>
              <a:gd name="connsiteX192" fmla="*/ 4008504 w 5014613"/>
              <a:gd name="connsiteY192" fmla="*/ 3848083 h 5466555"/>
              <a:gd name="connsiteX193" fmla="*/ 4044219 w 5014613"/>
              <a:gd name="connsiteY193" fmla="*/ 3814763 h 5466555"/>
              <a:gd name="connsiteX194" fmla="*/ 4335107 w 5014613"/>
              <a:gd name="connsiteY194" fmla="*/ 3671105 h 5466555"/>
              <a:gd name="connsiteX195" fmla="*/ 4266828 w 5014613"/>
              <a:gd name="connsiteY195" fmla="*/ 3728537 h 5466555"/>
              <a:gd name="connsiteX196" fmla="*/ 4282999 w 5014613"/>
              <a:gd name="connsiteY196" fmla="*/ 3726742 h 5466555"/>
              <a:gd name="connsiteX197" fmla="*/ 4335107 w 5014613"/>
              <a:gd name="connsiteY197" fmla="*/ 3671105 h 5466555"/>
              <a:gd name="connsiteX198" fmla="*/ 4243887 w 5014613"/>
              <a:gd name="connsiteY198" fmla="*/ 3560767 h 5466555"/>
              <a:gd name="connsiteX199" fmla="*/ 4230499 w 5014613"/>
              <a:gd name="connsiteY199" fmla="*/ 3564336 h 5466555"/>
              <a:gd name="connsiteX200" fmla="*/ 3988635 w 5014613"/>
              <a:gd name="connsiteY200" fmla="*/ 3757980 h 5466555"/>
              <a:gd name="connsiteX201" fmla="*/ 3780685 w 5014613"/>
              <a:gd name="connsiteY201" fmla="*/ 3894512 h 5466555"/>
              <a:gd name="connsiteX202" fmla="*/ 3854762 w 5014613"/>
              <a:gd name="connsiteY202" fmla="*/ 3858817 h 5466555"/>
              <a:gd name="connsiteX203" fmla="*/ 3849407 w 5014613"/>
              <a:gd name="connsiteY203" fmla="*/ 3872203 h 5466555"/>
              <a:gd name="connsiteX204" fmla="*/ 3910989 w 5014613"/>
              <a:gd name="connsiteY204" fmla="*/ 3837400 h 5466555"/>
              <a:gd name="connsiteX205" fmla="*/ 3875289 w 5014613"/>
              <a:gd name="connsiteY205" fmla="*/ 3847216 h 5466555"/>
              <a:gd name="connsiteX206" fmla="*/ 4072529 w 5014613"/>
              <a:gd name="connsiteY206" fmla="*/ 3719608 h 5466555"/>
              <a:gd name="connsiteX207" fmla="*/ 4243887 w 5014613"/>
              <a:gd name="connsiteY207" fmla="*/ 3560767 h 5466555"/>
              <a:gd name="connsiteX208" fmla="*/ 4378779 w 5014613"/>
              <a:gd name="connsiteY208" fmla="*/ 3515976 h 5466555"/>
              <a:gd name="connsiteX209" fmla="*/ 4331283 w 5014613"/>
              <a:gd name="connsiteY209" fmla="*/ 3572238 h 5466555"/>
              <a:gd name="connsiteX210" fmla="*/ 4378779 w 5014613"/>
              <a:gd name="connsiteY210" fmla="*/ 3515976 h 5466555"/>
              <a:gd name="connsiteX211" fmla="*/ 1734517 w 5014613"/>
              <a:gd name="connsiteY211" fmla="*/ 3461641 h 5466555"/>
              <a:gd name="connsiteX212" fmla="*/ 1782039 w 5014613"/>
              <a:gd name="connsiteY212" fmla="*/ 3523135 h 5466555"/>
              <a:gd name="connsiteX213" fmla="*/ 1734517 w 5014613"/>
              <a:gd name="connsiteY213" fmla="*/ 3461641 h 5466555"/>
              <a:gd name="connsiteX214" fmla="*/ 1661322 w 5014613"/>
              <a:gd name="connsiteY214" fmla="*/ 3434879 h 5466555"/>
              <a:gd name="connsiteX215" fmla="*/ 1715945 w 5014613"/>
              <a:gd name="connsiteY215" fmla="*/ 3511606 h 5466555"/>
              <a:gd name="connsiteX216" fmla="*/ 1661322 w 5014613"/>
              <a:gd name="connsiteY216" fmla="*/ 3434879 h 5466555"/>
              <a:gd name="connsiteX217" fmla="*/ 4550866 w 5014613"/>
              <a:gd name="connsiteY217" fmla="*/ 3323158 h 5466555"/>
              <a:gd name="connsiteX218" fmla="*/ 4497336 w 5014613"/>
              <a:gd name="connsiteY218" fmla="*/ 3405638 h 5466555"/>
              <a:gd name="connsiteX219" fmla="*/ 4550866 w 5014613"/>
              <a:gd name="connsiteY219" fmla="*/ 3323158 h 5466555"/>
              <a:gd name="connsiteX220" fmla="*/ 660086 w 5014613"/>
              <a:gd name="connsiteY220" fmla="*/ 3296393 h 5466555"/>
              <a:gd name="connsiteX221" fmla="*/ 738743 w 5014613"/>
              <a:gd name="connsiteY221" fmla="*/ 3554212 h 5466555"/>
              <a:gd name="connsiteX222" fmla="*/ 699415 w 5014613"/>
              <a:gd name="connsiteY222" fmla="*/ 3419503 h 5466555"/>
              <a:gd name="connsiteX223" fmla="*/ 660086 w 5014613"/>
              <a:gd name="connsiteY223" fmla="*/ 3296393 h 5466555"/>
              <a:gd name="connsiteX224" fmla="*/ 4694524 w 5014613"/>
              <a:gd name="connsiteY224" fmla="*/ 3130339 h 5466555"/>
              <a:gd name="connsiteX225" fmla="*/ 4640076 w 5014613"/>
              <a:gd name="connsiteY225" fmla="*/ 3216027 h 5466555"/>
              <a:gd name="connsiteX226" fmla="*/ 4631151 w 5014613"/>
              <a:gd name="connsiteY226" fmla="*/ 3252623 h 5466555"/>
              <a:gd name="connsiteX227" fmla="*/ 4625794 w 5014613"/>
              <a:gd name="connsiteY227" fmla="*/ 3236557 h 5466555"/>
              <a:gd name="connsiteX228" fmla="*/ 4549924 w 5014613"/>
              <a:gd name="connsiteY228" fmla="*/ 3365089 h 5466555"/>
              <a:gd name="connsiteX229" fmla="*/ 4590090 w 5014613"/>
              <a:gd name="connsiteY229" fmla="*/ 3315997 h 5466555"/>
              <a:gd name="connsiteX230" fmla="*/ 4540105 w 5014613"/>
              <a:gd name="connsiteY230" fmla="*/ 3390973 h 5466555"/>
              <a:gd name="connsiteX231" fmla="*/ 4486551 w 5014613"/>
              <a:gd name="connsiteY231" fmla="*/ 3457024 h 5466555"/>
              <a:gd name="connsiteX232" fmla="*/ 4494582 w 5014613"/>
              <a:gd name="connsiteY232" fmla="*/ 3462380 h 5466555"/>
              <a:gd name="connsiteX233" fmla="*/ 4432101 w 5014613"/>
              <a:gd name="connsiteY233" fmla="*/ 3524861 h 5466555"/>
              <a:gd name="connsiteX234" fmla="*/ 4343734 w 5014613"/>
              <a:gd name="connsiteY234" fmla="*/ 3626615 h 5466555"/>
              <a:gd name="connsiteX235" fmla="*/ 4254475 w 5014613"/>
              <a:gd name="connsiteY235" fmla="*/ 3716766 h 5466555"/>
              <a:gd name="connsiteX236" fmla="*/ 4237515 w 5014613"/>
              <a:gd name="connsiteY236" fmla="*/ 3717658 h 5466555"/>
              <a:gd name="connsiteX237" fmla="*/ 4195564 w 5014613"/>
              <a:gd name="connsiteY237" fmla="*/ 3764073 h 5466555"/>
              <a:gd name="connsiteX238" fmla="*/ 4246441 w 5014613"/>
              <a:gd name="connsiteY238" fmla="*/ 3726585 h 5466555"/>
              <a:gd name="connsiteX239" fmla="*/ 4134867 w 5014613"/>
              <a:gd name="connsiteY239" fmla="*/ 3824769 h 5466555"/>
              <a:gd name="connsiteX240" fmla="*/ 4176819 w 5014613"/>
              <a:gd name="connsiteY240" fmla="*/ 3816735 h 5466555"/>
              <a:gd name="connsiteX241" fmla="*/ 4184852 w 5014613"/>
              <a:gd name="connsiteY241" fmla="*/ 3788173 h 5466555"/>
              <a:gd name="connsiteX242" fmla="*/ 4244656 w 5014613"/>
              <a:gd name="connsiteY242" fmla="*/ 3741759 h 5466555"/>
              <a:gd name="connsiteX243" fmla="*/ 4202704 w 5014613"/>
              <a:gd name="connsiteY243" fmla="*/ 3771214 h 5466555"/>
              <a:gd name="connsiteX244" fmla="*/ 4510650 w 5014613"/>
              <a:gd name="connsiteY244" fmla="*/ 3457917 h 5466555"/>
              <a:gd name="connsiteX245" fmla="*/ 4615975 w 5014613"/>
              <a:gd name="connsiteY245" fmla="*/ 3293682 h 5466555"/>
              <a:gd name="connsiteX246" fmla="*/ 4694524 w 5014613"/>
              <a:gd name="connsiteY246" fmla="*/ 3130339 h 5466555"/>
              <a:gd name="connsiteX247" fmla="*/ 1674978 w 5014613"/>
              <a:gd name="connsiteY247" fmla="*/ 2998735 h 5466555"/>
              <a:gd name="connsiteX248" fmla="*/ 1674978 w 5014613"/>
              <a:gd name="connsiteY248" fmla="*/ 3001430 h 5466555"/>
              <a:gd name="connsiteX249" fmla="*/ 1673885 w 5014613"/>
              <a:gd name="connsiteY249" fmla="*/ 2999609 h 5466555"/>
              <a:gd name="connsiteX250" fmla="*/ 1674911 w 5014613"/>
              <a:gd name="connsiteY250" fmla="*/ 2998754 h 5466555"/>
              <a:gd name="connsiteX251" fmla="*/ 1499568 w 5014613"/>
              <a:gd name="connsiteY251" fmla="*/ 2981635 h 5466555"/>
              <a:gd name="connsiteX252" fmla="*/ 1496361 w 5014613"/>
              <a:gd name="connsiteY252" fmla="*/ 2983597 h 5466555"/>
              <a:gd name="connsiteX253" fmla="*/ 1521427 w 5014613"/>
              <a:gd name="connsiteY253" fmla="*/ 3045061 h 5466555"/>
              <a:gd name="connsiteX254" fmla="*/ 1499568 w 5014613"/>
              <a:gd name="connsiteY254" fmla="*/ 2981635 h 5466555"/>
              <a:gd name="connsiteX255" fmla="*/ 3462918 w 5014613"/>
              <a:gd name="connsiteY255" fmla="*/ 2923865 h 5466555"/>
              <a:gd name="connsiteX256" fmla="*/ 3434513 w 5014613"/>
              <a:gd name="connsiteY256" fmla="*/ 2944986 h 5466555"/>
              <a:gd name="connsiteX257" fmla="*/ 3436289 w 5014613"/>
              <a:gd name="connsiteY257" fmla="*/ 2955547 h 5466555"/>
              <a:gd name="connsiteX258" fmla="*/ 3462918 w 5014613"/>
              <a:gd name="connsiteY258" fmla="*/ 2923865 h 5466555"/>
              <a:gd name="connsiteX259" fmla="*/ 1008580 w 5014613"/>
              <a:gd name="connsiteY259" fmla="*/ 2912941 h 5466555"/>
              <a:gd name="connsiteX260" fmla="*/ 1026267 w 5014613"/>
              <a:gd name="connsiteY260" fmla="*/ 3010169 h 5466555"/>
              <a:gd name="connsiteX261" fmla="*/ 1008580 w 5014613"/>
              <a:gd name="connsiteY261" fmla="*/ 2912941 h 5466555"/>
              <a:gd name="connsiteX262" fmla="*/ 2833140 w 5014613"/>
              <a:gd name="connsiteY262" fmla="*/ 2853111 h 5466555"/>
              <a:gd name="connsiteX263" fmla="*/ 2830249 w 5014613"/>
              <a:gd name="connsiteY263" fmla="*/ 2854185 h 5466555"/>
              <a:gd name="connsiteX264" fmla="*/ 2849201 w 5014613"/>
              <a:gd name="connsiteY264" fmla="*/ 2870244 h 5466555"/>
              <a:gd name="connsiteX265" fmla="*/ 2844688 w 5014613"/>
              <a:gd name="connsiteY265" fmla="*/ 2857754 h 5466555"/>
              <a:gd name="connsiteX266" fmla="*/ 2833140 w 5014613"/>
              <a:gd name="connsiteY266" fmla="*/ 2853111 h 5466555"/>
              <a:gd name="connsiteX267" fmla="*/ 3572026 w 5014613"/>
              <a:gd name="connsiteY267" fmla="*/ 2838654 h 5466555"/>
              <a:gd name="connsiteX268" fmla="*/ 3545305 w 5014613"/>
              <a:gd name="connsiteY268" fmla="*/ 2849380 h 5466555"/>
              <a:gd name="connsiteX269" fmla="*/ 3549759 w 5014613"/>
              <a:gd name="connsiteY269" fmla="*/ 2860106 h 5466555"/>
              <a:gd name="connsiteX270" fmla="*/ 3534618 w 5014613"/>
              <a:gd name="connsiteY270" fmla="*/ 2860106 h 5466555"/>
              <a:gd name="connsiteX271" fmla="*/ 3473159 w 5014613"/>
              <a:gd name="connsiteY271" fmla="*/ 2912842 h 5466555"/>
              <a:gd name="connsiteX272" fmla="*/ 3478503 w 5014613"/>
              <a:gd name="connsiteY272" fmla="*/ 2927143 h 5466555"/>
              <a:gd name="connsiteX273" fmla="*/ 3572026 w 5014613"/>
              <a:gd name="connsiteY273" fmla="*/ 2838654 h 5466555"/>
              <a:gd name="connsiteX274" fmla="*/ 3610567 w 5014613"/>
              <a:gd name="connsiteY274" fmla="*/ 2785123 h 5466555"/>
              <a:gd name="connsiteX275" fmla="*/ 3570388 w 5014613"/>
              <a:gd name="connsiteY275" fmla="*/ 2838108 h 5466555"/>
              <a:gd name="connsiteX276" fmla="*/ 3616817 w 5014613"/>
              <a:gd name="connsiteY276" fmla="*/ 2788716 h 5466555"/>
              <a:gd name="connsiteX277" fmla="*/ 3610567 w 5014613"/>
              <a:gd name="connsiteY277" fmla="*/ 2785123 h 5466555"/>
              <a:gd name="connsiteX278" fmla="*/ 2731521 w 5014613"/>
              <a:gd name="connsiteY278" fmla="*/ 2770922 h 5466555"/>
              <a:gd name="connsiteX279" fmla="*/ 2723572 w 5014613"/>
              <a:gd name="connsiteY279" fmla="*/ 2775408 h 5466555"/>
              <a:gd name="connsiteX280" fmla="*/ 2724455 w 5014613"/>
              <a:gd name="connsiteY280" fmla="*/ 2796048 h 5466555"/>
              <a:gd name="connsiteX281" fmla="*/ 2759786 w 5014613"/>
              <a:gd name="connsiteY281" fmla="*/ 2833738 h 5466555"/>
              <a:gd name="connsiteX282" fmla="*/ 2750070 w 5014613"/>
              <a:gd name="connsiteY282" fmla="*/ 2806816 h 5466555"/>
              <a:gd name="connsiteX283" fmla="*/ 2759786 w 5014613"/>
              <a:gd name="connsiteY283" fmla="*/ 2798740 h 5466555"/>
              <a:gd name="connsiteX284" fmla="*/ 2731521 w 5014613"/>
              <a:gd name="connsiteY284" fmla="*/ 2770922 h 5466555"/>
              <a:gd name="connsiteX285" fmla="*/ 3601644 w 5014613"/>
              <a:gd name="connsiteY285" fmla="*/ 2760543 h 5466555"/>
              <a:gd name="connsiteX286" fmla="*/ 3588292 w 5014613"/>
              <a:gd name="connsiteY286" fmla="*/ 2787308 h 5466555"/>
              <a:gd name="connsiteX287" fmla="*/ 3606985 w 5014613"/>
              <a:gd name="connsiteY287" fmla="*/ 2770357 h 5466555"/>
              <a:gd name="connsiteX288" fmla="*/ 3601644 w 5014613"/>
              <a:gd name="connsiteY288" fmla="*/ 2760543 h 5466555"/>
              <a:gd name="connsiteX289" fmla="*/ 3690012 w 5014613"/>
              <a:gd name="connsiteY289" fmla="*/ 2742518 h 5466555"/>
              <a:gd name="connsiteX290" fmla="*/ 3657784 w 5014613"/>
              <a:gd name="connsiteY290" fmla="*/ 2778958 h 5466555"/>
              <a:gd name="connsiteX291" fmla="*/ 3690012 w 5014613"/>
              <a:gd name="connsiteY291" fmla="*/ 2742518 h 5466555"/>
              <a:gd name="connsiteX292" fmla="*/ 3542530 w 5014613"/>
              <a:gd name="connsiteY292" fmla="*/ 2676426 h 5466555"/>
              <a:gd name="connsiteX293" fmla="*/ 3527421 w 5014613"/>
              <a:gd name="connsiteY293" fmla="*/ 2687160 h 5466555"/>
              <a:gd name="connsiteX294" fmla="*/ 3490092 w 5014613"/>
              <a:gd name="connsiteY294" fmla="*/ 2728304 h 5466555"/>
              <a:gd name="connsiteX295" fmla="*/ 3492759 w 5014613"/>
              <a:gd name="connsiteY295" fmla="*/ 2747980 h 5466555"/>
              <a:gd name="connsiteX296" fmla="*/ 3542530 w 5014613"/>
              <a:gd name="connsiteY296" fmla="*/ 2676426 h 5466555"/>
              <a:gd name="connsiteX297" fmla="*/ 3532802 w 5014613"/>
              <a:gd name="connsiteY297" fmla="*/ 2651300 h 5466555"/>
              <a:gd name="connsiteX298" fmla="*/ 3523958 w 5014613"/>
              <a:gd name="connsiteY298" fmla="*/ 2664956 h 5466555"/>
              <a:gd name="connsiteX299" fmla="*/ 3532802 w 5014613"/>
              <a:gd name="connsiteY299" fmla="*/ 2651300 h 5466555"/>
              <a:gd name="connsiteX300" fmla="*/ 3554274 w 5014613"/>
              <a:gd name="connsiteY300" fmla="*/ 2648569 h 5466555"/>
              <a:gd name="connsiteX301" fmla="*/ 3545398 w 5014613"/>
              <a:gd name="connsiteY301" fmla="*/ 2673149 h 5466555"/>
              <a:gd name="connsiteX302" fmla="*/ 3554274 w 5014613"/>
              <a:gd name="connsiteY302" fmla="*/ 2648569 h 5466555"/>
              <a:gd name="connsiteX303" fmla="*/ 2736196 w 5014613"/>
              <a:gd name="connsiteY303" fmla="*/ 2621391 h 5466555"/>
              <a:gd name="connsiteX304" fmla="*/ 2736531 w 5014613"/>
              <a:gd name="connsiteY304" fmla="*/ 2624068 h 5466555"/>
              <a:gd name="connsiteX305" fmla="*/ 2736642 w 5014613"/>
              <a:gd name="connsiteY305" fmla="*/ 2627637 h 5466555"/>
              <a:gd name="connsiteX306" fmla="*/ 3768122 w 5014613"/>
              <a:gd name="connsiteY306" fmla="*/ 2578106 h 5466555"/>
              <a:gd name="connsiteX307" fmla="*/ 3761909 w 5014613"/>
              <a:gd name="connsiteY307" fmla="*/ 2598862 h 5466555"/>
              <a:gd name="connsiteX308" fmla="*/ 3768122 w 5014613"/>
              <a:gd name="connsiteY308" fmla="*/ 2578106 h 5466555"/>
              <a:gd name="connsiteX309" fmla="*/ 2540851 w 5014613"/>
              <a:gd name="connsiteY309" fmla="*/ 2560711 h 5466555"/>
              <a:gd name="connsiteX310" fmla="*/ 2524362 w 5014613"/>
              <a:gd name="connsiteY310" fmla="*/ 2579129 h 5466555"/>
              <a:gd name="connsiteX311" fmla="*/ 2535130 w 5014613"/>
              <a:gd name="connsiteY311" fmla="*/ 2597769 h 5466555"/>
              <a:gd name="connsiteX312" fmla="*/ 2562052 w 5014613"/>
              <a:gd name="connsiteY312" fmla="*/ 2572916 h 5466555"/>
              <a:gd name="connsiteX313" fmla="*/ 2540851 w 5014613"/>
              <a:gd name="connsiteY313" fmla="*/ 2560711 h 5466555"/>
              <a:gd name="connsiteX314" fmla="*/ 3671850 w 5014613"/>
              <a:gd name="connsiteY314" fmla="*/ 2524578 h 5466555"/>
              <a:gd name="connsiteX315" fmla="*/ 3663861 w 5014613"/>
              <a:gd name="connsiteY315" fmla="*/ 2556259 h 5466555"/>
              <a:gd name="connsiteX316" fmla="*/ 3671850 w 5014613"/>
              <a:gd name="connsiteY316" fmla="*/ 2524578 h 5466555"/>
              <a:gd name="connsiteX317" fmla="*/ 59831 w 5014613"/>
              <a:gd name="connsiteY317" fmla="*/ 2454656 h 5466555"/>
              <a:gd name="connsiteX318" fmla="*/ 62514 w 5014613"/>
              <a:gd name="connsiteY318" fmla="*/ 2457933 h 5466555"/>
              <a:gd name="connsiteX319" fmla="*/ 56505 w 5014613"/>
              <a:gd name="connsiteY319" fmla="*/ 2457933 h 5466555"/>
              <a:gd name="connsiteX320" fmla="*/ 59831 w 5014613"/>
              <a:gd name="connsiteY320" fmla="*/ 2454656 h 5466555"/>
              <a:gd name="connsiteX321" fmla="*/ 2628691 w 5014613"/>
              <a:gd name="connsiteY321" fmla="*/ 2439797 h 5466555"/>
              <a:gd name="connsiteX322" fmla="*/ 2606296 w 5014613"/>
              <a:gd name="connsiteY322" fmla="*/ 2462969 h 5466555"/>
              <a:gd name="connsiteX323" fmla="*/ 2628691 w 5014613"/>
              <a:gd name="connsiteY323" fmla="*/ 2439797 h 5466555"/>
              <a:gd name="connsiteX324" fmla="*/ 650528 w 5014613"/>
              <a:gd name="connsiteY324" fmla="*/ 2351974 h 5466555"/>
              <a:gd name="connsiteX325" fmla="*/ 649709 w 5014613"/>
              <a:gd name="connsiteY325" fmla="*/ 2357983 h 5466555"/>
              <a:gd name="connsiteX326" fmla="*/ 651347 w 5014613"/>
              <a:gd name="connsiteY326" fmla="*/ 2351974 h 5466555"/>
              <a:gd name="connsiteX327" fmla="*/ 650528 w 5014613"/>
              <a:gd name="connsiteY327" fmla="*/ 2351974 h 5466555"/>
              <a:gd name="connsiteX328" fmla="*/ 4941601 w 5014613"/>
              <a:gd name="connsiteY328" fmla="*/ 2300620 h 5466555"/>
              <a:gd name="connsiteX329" fmla="*/ 4947974 w 5014613"/>
              <a:gd name="connsiteY329" fmla="*/ 2404403 h 5466555"/>
              <a:gd name="connsiteX330" fmla="*/ 4941601 w 5014613"/>
              <a:gd name="connsiteY330" fmla="*/ 2300620 h 5466555"/>
              <a:gd name="connsiteX331" fmla="*/ 2740531 w 5014613"/>
              <a:gd name="connsiteY331" fmla="*/ 2291702 h 5466555"/>
              <a:gd name="connsiteX332" fmla="*/ 2727012 w 5014613"/>
              <a:gd name="connsiteY332" fmla="*/ 2292612 h 5466555"/>
              <a:gd name="connsiteX333" fmla="*/ 2740531 w 5014613"/>
              <a:gd name="connsiteY333" fmla="*/ 2304448 h 5466555"/>
              <a:gd name="connsiteX334" fmla="*/ 2740531 w 5014613"/>
              <a:gd name="connsiteY334" fmla="*/ 2291702 h 5466555"/>
              <a:gd name="connsiteX335" fmla="*/ 2694287 w 5014613"/>
              <a:gd name="connsiteY335" fmla="*/ 2282350 h 5466555"/>
              <a:gd name="connsiteX336" fmla="*/ 2679555 w 5014613"/>
              <a:gd name="connsiteY336" fmla="*/ 2285603 h 5466555"/>
              <a:gd name="connsiteX337" fmla="*/ 2690351 w 5014613"/>
              <a:gd name="connsiteY337" fmla="*/ 2320600 h 5466555"/>
              <a:gd name="connsiteX338" fmla="*/ 2679555 w 5014613"/>
              <a:gd name="connsiteY338" fmla="*/ 2342138 h 5466555"/>
              <a:gd name="connsiteX339" fmla="*/ 2695748 w 5014613"/>
              <a:gd name="connsiteY339" fmla="*/ 2340342 h 5466555"/>
              <a:gd name="connsiteX340" fmla="*/ 2712842 w 5014613"/>
              <a:gd name="connsiteY340" fmla="*/ 2323293 h 5466555"/>
              <a:gd name="connsiteX341" fmla="*/ 2705645 w 5014613"/>
              <a:gd name="connsiteY341" fmla="*/ 2283808 h 5466555"/>
              <a:gd name="connsiteX342" fmla="*/ 2694287 w 5014613"/>
              <a:gd name="connsiteY342" fmla="*/ 2282350 h 5466555"/>
              <a:gd name="connsiteX343" fmla="*/ 697776 w 5014613"/>
              <a:gd name="connsiteY343" fmla="*/ 2197391 h 5466555"/>
              <a:gd name="connsiteX344" fmla="*/ 651347 w 5014613"/>
              <a:gd name="connsiteY344" fmla="*/ 2351653 h 5466555"/>
              <a:gd name="connsiteX345" fmla="*/ 658490 w 5014613"/>
              <a:gd name="connsiteY345" fmla="*/ 2362353 h 5466555"/>
              <a:gd name="connsiteX346" fmla="*/ 697776 w 5014613"/>
              <a:gd name="connsiteY346" fmla="*/ 2197391 h 5466555"/>
              <a:gd name="connsiteX347" fmla="*/ 1216340 w 5014613"/>
              <a:gd name="connsiteY347" fmla="*/ 2141129 h 5466555"/>
              <a:gd name="connsiteX348" fmla="*/ 1191178 w 5014613"/>
              <a:gd name="connsiteY348" fmla="*/ 2204491 h 5466555"/>
              <a:gd name="connsiteX349" fmla="*/ 1216340 w 5014613"/>
              <a:gd name="connsiteY349" fmla="*/ 2141129 h 5466555"/>
              <a:gd name="connsiteX350" fmla="*/ 1818126 w 5014613"/>
              <a:gd name="connsiteY350" fmla="*/ 2139224 h 5466555"/>
              <a:gd name="connsiteX351" fmla="*/ 1807065 w 5014613"/>
              <a:gd name="connsiteY351" fmla="*/ 2146388 h 5466555"/>
              <a:gd name="connsiteX352" fmla="*/ 1791870 w 5014613"/>
              <a:gd name="connsiteY352" fmla="*/ 2201806 h 5466555"/>
              <a:gd name="connsiteX353" fmla="*/ 1821367 w 5014613"/>
              <a:gd name="connsiteY353" fmla="*/ 2139238 h 5466555"/>
              <a:gd name="connsiteX354" fmla="*/ 1818126 w 5014613"/>
              <a:gd name="connsiteY354" fmla="*/ 2139224 h 5466555"/>
              <a:gd name="connsiteX355" fmla="*/ 1185565 w 5014613"/>
              <a:gd name="connsiteY355" fmla="*/ 2099086 h 5466555"/>
              <a:gd name="connsiteX356" fmla="*/ 1170023 w 5014613"/>
              <a:gd name="connsiteY356" fmla="*/ 2138396 h 5466555"/>
              <a:gd name="connsiteX357" fmla="*/ 1188835 w 5014613"/>
              <a:gd name="connsiteY357" fmla="*/ 2100284 h 5466555"/>
              <a:gd name="connsiteX358" fmla="*/ 1185565 w 5014613"/>
              <a:gd name="connsiteY358" fmla="*/ 2099086 h 5466555"/>
              <a:gd name="connsiteX359" fmla="*/ 692340 w 5014613"/>
              <a:gd name="connsiteY359" fmla="*/ 2076127 h 5466555"/>
              <a:gd name="connsiteX360" fmla="*/ 687918 w 5014613"/>
              <a:gd name="connsiteY360" fmla="*/ 2112386 h 5466555"/>
              <a:gd name="connsiteX361" fmla="*/ 699415 w 5014613"/>
              <a:gd name="connsiteY361" fmla="*/ 2077895 h 5466555"/>
              <a:gd name="connsiteX362" fmla="*/ 692340 w 5014613"/>
              <a:gd name="connsiteY362" fmla="*/ 2076127 h 5466555"/>
              <a:gd name="connsiteX363" fmla="*/ 4974697 w 5014613"/>
              <a:gd name="connsiteY363" fmla="*/ 2053725 h 5466555"/>
              <a:gd name="connsiteX364" fmla="*/ 4969277 w 5014613"/>
              <a:gd name="connsiteY364" fmla="*/ 2067958 h 5466555"/>
              <a:gd name="connsiteX365" fmla="*/ 4977407 w 5014613"/>
              <a:gd name="connsiteY365" fmla="*/ 2115995 h 5466555"/>
              <a:gd name="connsiteX366" fmla="*/ 4976504 w 5014613"/>
              <a:gd name="connsiteY366" fmla="*/ 2066179 h 5466555"/>
              <a:gd name="connsiteX367" fmla="*/ 4974697 w 5014613"/>
              <a:gd name="connsiteY367" fmla="*/ 2053725 h 5466555"/>
              <a:gd name="connsiteX368" fmla="*/ 3748420 w 5014613"/>
              <a:gd name="connsiteY368" fmla="*/ 2036796 h 5466555"/>
              <a:gd name="connsiteX369" fmla="*/ 3745727 w 5014613"/>
              <a:gd name="connsiteY369" fmla="*/ 2044807 h 5466555"/>
              <a:gd name="connsiteX370" fmla="*/ 3756496 w 5014613"/>
              <a:gd name="connsiteY370" fmla="*/ 2084864 h 5466555"/>
              <a:gd name="connsiteX371" fmla="*/ 3758290 w 5014613"/>
              <a:gd name="connsiteY371" fmla="*/ 2071511 h 5466555"/>
              <a:gd name="connsiteX372" fmla="*/ 3748420 w 5014613"/>
              <a:gd name="connsiteY372" fmla="*/ 2036796 h 5466555"/>
              <a:gd name="connsiteX373" fmla="*/ 90875 w 5014613"/>
              <a:gd name="connsiteY373" fmla="*/ 2034068 h 5466555"/>
              <a:gd name="connsiteX374" fmla="*/ 72346 w 5014613"/>
              <a:gd name="connsiteY374" fmla="*/ 2136759 h 5466555"/>
              <a:gd name="connsiteX375" fmla="*/ 82052 w 5014613"/>
              <a:gd name="connsiteY375" fmla="*/ 2115328 h 5466555"/>
              <a:gd name="connsiteX376" fmla="*/ 95287 w 5014613"/>
              <a:gd name="connsiteY376" fmla="*/ 2046570 h 5466555"/>
              <a:gd name="connsiteX377" fmla="*/ 90875 w 5014613"/>
              <a:gd name="connsiteY377" fmla="*/ 2034068 h 5466555"/>
              <a:gd name="connsiteX378" fmla="*/ 2761626 w 5014613"/>
              <a:gd name="connsiteY378" fmla="*/ 2022734 h 5466555"/>
              <a:gd name="connsiteX379" fmla="*/ 2761626 w 5014613"/>
              <a:gd name="connsiteY379" fmla="*/ 2023089 h 5466555"/>
              <a:gd name="connsiteX380" fmla="*/ 2760803 w 5014613"/>
              <a:gd name="connsiteY380" fmla="*/ 2023111 h 5466555"/>
              <a:gd name="connsiteX381" fmla="*/ 2761626 w 5014613"/>
              <a:gd name="connsiteY381" fmla="*/ 2022734 h 5466555"/>
              <a:gd name="connsiteX382" fmla="*/ 765295 w 5014613"/>
              <a:gd name="connsiteY382" fmla="*/ 2012988 h 5466555"/>
              <a:gd name="connsiteX383" fmla="*/ 751307 w 5014613"/>
              <a:gd name="connsiteY383" fmla="*/ 2027927 h 5466555"/>
              <a:gd name="connsiteX384" fmla="*/ 771161 w 5014613"/>
              <a:gd name="connsiteY384" fmla="*/ 2025271 h 5466555"/>
              <a:gd name="connsiteX385" fmla="*/ 765295 w 5014613"/>
              <a:gd name="connsiteY385" fmla="*/ 2012988 h 5466555"/>
              <a:gd name="connsiteX386" fmla="*/ 4934318 w 5014613"/>
              <a:gd name="connsiteY386" fmla="*/ 2000195 h 5466555"/>
              <a:gd name="connsiteX387" fmla="*/ 4927217 w 5014613"/>
              <a:gd name="connsiteY387" fmla="*/ 2001984 h 5466555"/>
              <a:gd name="connsiteX388" fmla="*/ 4934318 w 5014613"/>
              <a:gd name="connsiteY388" fmla="*/ 2050297 h 5466555"/>
              <a:gd name="connsiteX389" fmla="*/ 4934318 w 5014613"/>
              <a:gd name="connsiteY389" fmla="*/ 2000195 h 5466555"/>
              <a:gd name="connsiteX390" fmla="*/ 782493 w 5014613"/>
              <a:gd name="connsiteY390" fmla="*/ 1974136 h 5466555"/>
              <a:gd name="connsiteX391" fmla="*/ 771010 w 5014613"/>
              <a:gd name="connsiteY391" fmla="*/ 1978926 h 5466555"/>
              <a:gd name="connsiteX392" fmla="*/ 763831 w 5014613"/>
              <a:gd name="connsiteY392" fmla="*/ 2004024 h 5466555"/>
              <a:gd name="connsiteX393" fmla="*/ 786265 w 5014613"/>
              <a:gd name="connsiteY393" fmla="*/ 1974444 h 5466555"/>
              <a:gd name="connsiteX394" fmla="*/ 782493 w 5014613"/>
              <a:gd name="connsiteY394" fmla="*/ 1974136 h 5466555"/>
              <a:gd name="connsiteX395" fmla="*/ 4913125 w 5014613"/>
              <a:gd name="connsiteY395" fmla="*/ 1917168 h 5466555"/>
              <a:gd name="connsiteX396" fmla="*/ 4905914 w 5014613"/>
              <a:gd name="connsiteY396" fmla="*/ 1918953 h 5466555"/>
              <a:gd name="connsiteX397" fmla="*/ 4923039 w 5014613"/>
              <a:gd name="connsiteY397" fmla="*/ 1990363 h 5466555"/>
              <a:gd name="connsiteX398" fmla="*/ 4913125 w 5014613"/>
              <a:gd name="connsiteY398" fmla="*/ 1917168 h 5466555"/>
              <a:gd name="connsiteX399" fmla="*/ 1318124 w 5014613"/>
              <a:gd name="connsiteY399" fmla="*/ 1910342 h 5466555"/>
              <a:gd name="connsiteX400" fmla="*/ 1315427 w 5014613"/>
              <a:gd name="connsiteY400" fmla="*/ 1911653 h 5466555"/>
              <a:gd name="connsiteX401" fmla="*/ 1290433 w 5014613"/>
              <a:gd name="connsiteY401" fmla="*/ 1953632 h 5466555"/>
              <a:gd name="connsiteX402" fmla="*/ 1318124 w 5014613"/>
              <a:gd name="connsiteY402" fmla="*/ 1910342 h 5466555"/>
              <a:gd name="connsiteX403" fmla="*/ 3671224 w 5014613"/>
              <a:gd name="connsiteY403" fmla="*/ 1903509 h 5466555"/>
              <a:gd name="connsiteX404" fmla="*/ 3668162 w 5014613"/>
              <a:gd name="connsiteY404" fmla="*/ 1903971 h 5466555"/>
              <a:gd name="connsiteX405" fmla="*/ 3679907 w 5014613"/>
              <a:gd name="connsiteY405" fmla="*/ 1930828 h 5466555"/>
              <a:gd name="connsiteX406" fmla="*/ 3671224 w 5014613"/>
              <a:gd name="connsiteY406" fmla="*/ 1903509 h 5466555"/>
              <a:gd name="connsiteX407" fmla="*/ 3721624 w 5014613"/>
              <a:gd name="connsiteY407" fmla="*/ 1886048 h 5466555"/>
              <a:gd name="connsiteX408" fmla="*/ 3717323 w 5014613"/>
              <a:gd name="connsiteY408" fmla="*/ 1886878 h 5466555"/>
              <a:gd name="connsiteX409" fmla="*/ 3731624 w 5014613"/>
              <a:gd name="connsiteY409" fmla="*/ 1913895 h 5466555"/>
              <a:gd name="connsiteX410" fmla="*/ 3735200 w 5014613"/>
              <a:gd name="connsiteY410" fmla="*/ 1898585 h 5466555"/>
              <a:gd name="connsiteX411" fmla="*/ 3721624 w 5014613"/>
              <a:gd name="connsiteY411" fmla="*/ 1886048 h 5466555"/>
              <a:gd name="connsiteX412" fmla="*/ 1356907 w 5014613"/>
              <a:gd name="connsiteY412" fmla="*/ 1878357 h 5466555"/>
              <a:gd name="connsiteX413" fmla="*/ 1350860 w 5014613"/>
              <a:gd name="connsiteY413" fmla="*/ 1884387 h 5466555"/>
              <a:gd name="connsiteX414" fmla="*/ 1324231 w 5014613"/>
              <a:gd name="connsiteY414" fmla="*/ 1940662 h 5466555"/>
              <a:gd name="connsiteX415" fmla="*/ 1362399 w 5014613"/>
              <a:gd name="connsiteY415" fmla="*/ 1884387 h 5466555"/>
              <a:gd name="connsiteX416" fmla="*/ 1356907 w 5014613"/>
              <a:gd name="connsiteY416" fmla="*/ 1878357 h 5466555"/>
              <a:gd name="connsiteX417" fmla="*/ 2545665 w 5014613"/>
              <a:gd name="connsiteY417" fmla="*/ 1871834 h 5466555"/>
              <a:gd name="connsiteX418" fmla="*/ 2499235 w 5014613"/>
              <a:gd name="connsiteY418" fmla="*/ 1889313 h 5466555"/>
              <a:gd name="connsiteX419" fmla="*/ 2517093 w 5014613"/>
              <a:gd name="connsiteY419" fmla="*/ 1887565 h 5466555"/>
              <a:gd name="connsiteX420" fmla="*/ 2545665 w 5014613"/>
              <a:gd name="connsiteY420" fmla="*/ 1871834 h 5466555"/>
              <a:gd name="connsiteX421" fmla="*/ 3697841 w 5014613"/>
              <a:gd name="connsiteY421" fmla="*/ 1812844 h 5466555"/>
              <a:gd name="connsiteX422" fmla="*/ 3697841 w 5014613"/>
              <a:gd name="connsiteY422" fmla="*/ 1834145 h 5466555"/>
              <a:gd name="connsiteX423" fmla="*/ 3696056 w 5014613"/>
              <a:gd name="connsiteY423" fmla="*/ 1835921 h 5466555"/>
              <a:gd name="connsiteX424" fmla="*/ 3715684 w 5014613"/>
              <a:gd name="connsiteY424" fmla="*/ 1852785 h 5466555"/>
              <a:gd name="connsiteX425" fmla="*/ 3713900 w 5014613"/>
              <a:gd name="connsiteY425" fmla="*/ 1839471 h 5466555"/>
              <a:gd name="connsiteX426" fmla="*/ 3697841 w 5014613"/>
              <a:gd name="connsiteY426" fmla="*/ 1812844 h 5466555"/>
              <a:gd name="connsiteX427" fmla="*/ 4859485 w 5014613"/>
              <a:gd name="connsiteY427" fmla="*/ 1794267 h 5466555"/>
              <a:gd name="connsiteX428" fmla="*/ 4906950 w 5014613"/>
              <a:gd name="connsiteY428" fmla="*/ 2021760 h 5466555"/>
              <a:gd name="connsiteX429" fmla="*/ 4936503 w 5014613"/>
              <a:gd name="connsiteY429" fmla="*/ 2185912 h 5466555"/>
              <a:gd name="connsiteX430" fmla="*/ 4909636 w 5014613"/>
              <a:gd name="connsiteY430" fmla="*/ 1989643 h 5466555"/>
              <a:gd name="connsiteX431" fmla="*/ 4859485 w 5014613"/>
              <a:gd name="connsiteY431" fmla="*/ 1794267 h 5466555"/>
              <a:gd name="connsiteX432" fmla="*/ 3673078 w 5014613"/>
              <a:gd name="connsiteY432" fmla="*/ 1777846 h 5466555"/>
              <a:gd name="connsiteX433" fmla="*/ 3694928 w 5014613"/>
              <a:gd name="connsiteY433" fmla="*/ 1807460 h 5466555"/>
              <a:gd name="connsiteX434" fmla="*/ 3673078 w 5014613"/>
              <a:gd name="connsiteY434" fmla="*/ 1777846 h 5466555"/>
              <a:gd name="connsiteX435" fmla="*/ 3598791 w 5014613"/>
              <a:gd name="connsiteY435" fmla="*/ 1746750 h 5466555"/>
              <a:gd name="connsiteX436" fmla="*/ 3621733 w 5014613"/>
              <a:gd name="connsiteY436" fmla="*/ 1774608 h 5466555"/>
              <a:gd name="connsiteX437" fmla="*/ 3598791 w 5014613"/>
              <a:gd name="connsiteY437" fmla="*/ 1746750 h 5466555"/>
              <a:gd name="connsiteX438" fmla="*/ 3638666 w 5014613"/>
              <a:gd name="connsiteY438" fmla="*/ 1741238 h 5466555"/>
              <a:gd name="connsiteX439" fmla="*/ 3653414 w 5014613"/>
              <a:gd name="connsiteY439" fmla="*/ 1768053 h 5466555"/>
              <a:gd name="connsiteX440" fmla="*/ 3638666 w 5014613"/>
              <a:gd name="connsiteY440" fmla="*/ 1741238 h 5466555"/>
              <a:gd name="connsiteX441" fmla="*/ 3573119 w 5014613"/>
              <a:gd name="connsiteY441" fmla="*/ 1699775 h 5466555"/>
              <a:gd name="connsiteX442" fmla="*/ 3598792 w 5014613"/>
              <a:gd name="connsiteY442" fmla="*/ 1732750 h 5466555"/>
              <a:gd name="connsiteX443" fmla="*/ 3573119 w 5014613"/>
              <a:gd name="connsiteY443" fmla="*/ 1699775 h 5466555"/>
              <a:gd name="connsiteX444" fmla="*/ 853330 w 5014613"/>
              <a:gd name="connsiteY444" fmla="*/ 1638054 h 5466555"/>
              <a:gd name="connsiteX445" fmla="*/ 822789 w 5014613"/>
              <a:gd name="connsiteY445" fmla="*/ 1694862 h 5466555"/>
              <a:gd name="connsiteX446" fmla="*/ 853330 w 5014613"/>
              <a:gd name="connsiteY446" fmla="*/ 1638054 h 5466555"/>
              <a:gd name="connsiteX447" fmla="*/ 1580480 w 5014613"/>
              <a:gd name="connsiteY447" fmla="*/ 1579060 h 5466555"/>
              <a:gd name="connsiteX448" fmla="*/ 1501824 w 5014613"/>
              <a:gd name="connsiteY448" fmla="*/ 1659356 h 5466555"/>
              <a:gd name="connsiteX449" fmla="*/ 1580480 w 5014613"/>
              <a:gd name="connsiteY449" fmla="*/ 1579060 h 5466555"/>
              <a:gd name="connsiteX450" fmla="*/ 3008087 w 5014613"/>
              <a:gd name="connsiteY450" fmla="*/ 1543358 h 5466555"/>
              <a:gd name="connsiteX451" fmla="*/ 3006298 w 5014613"/>
              <a:gd name="connsiteY451" fmla="*/ 1555024 h 5466555"/>
              <a:gd name="connsiteX452" fmla="*/ 3031343 w 5014613"/>
              <a:gd name="connsiteY452" fmla="*/ 1548742 h 5466555"/>
              <a:gd name="connsiteX453" fmla="*/ 3008087 w 5014613"/>
              <a:gd name="connsiteY453" fmla="*/ 1543358 h 5466555"/>
              <a:gd name="connsiteX454" fmla="*/ 4859332 w 5014613"/>
              <a:gd name="connsiteY454" fmla="*/ 1534624 h 5466555"/>
              <a:gd name="connsiteX455" fmla="*/ 4856890 w 5014613"/>
              <a:gd name="connsiteY455" fmla="*/ 1557641 h 5466555"/>
              <a:gd name="connsiteX456" fmla="*/ 4876418 w 5014613"/>
              <a:gd name="connsiteY456" fmla="*/ 1562979 h 5466555"/>
              <a:gd name="connsiteX457" fmla="*/ 4859332 w 5014613"/>
              <a:gd name="connsiteY457" fmla="*/ 1534624 h 5466555"/>
              <a:gd name="connsiteX458" fmla="*/ 3481108 w 5014613"/>
              <a:gd name="connsiteY458" fmla="*/ 1509688 h 5466555"/>
              <a:gd name="connsiteX459" fmla="*/ 3514673 w 5014613"/>
              <a:gd name="connsiteY459" fmla="*/ 1547093 h 5466555"/>
              <a:gd name="connsiteX460" fmla="*/ 3481108 w 5014613"/>
              <a:gd name="connsiteY460" fmla="*/ 1509688 h 5466555"/>
              <a:gd name="connsiteX461" fmla="*/ 2582572 w 5014613"/>
              <a:gd name="connsiteY461" fmla="*/ 1500326 h 5466555"/>
              <a:gd name="connsiteX462" fmla="*/ 2555566 w 5014613"/>
              <a:gd name="connsiteY462" fmla="*/ 1503231 h 5466555"/>
              <a:gd name="connsiteX463" fmla="*/ 2518225 w 5014613"/>
              <a:gd name="connsiteY463" fmla="*/ 1518426 h 5466555"/>
              <a:gd name="connsiteX464" fmla="*/ 2587573 w 5014613"/>
              <a:gd name="connsiteY464" fmla="*/ 1504125 h 5466555"/>
              <a:gd name="connsiteX465" fmla="*/ 2582572 w 5014613"/>
              <a:gd name="connsiteY465" fmla="*/ 1500326 h 5466555"/>
              <a:gd name="connsiteX466" fmla="*/ 4836544 w 5014613"/>
              <a:gd name="connsiteY466" fmla="*/ 1484556 h 5466555"/>
              <a:gd name="connsiteX467" fmla="*/ 4841012 w 5014613"/>
              <a:gd name="connsiteY467" fmla="*/ 1510297 h 5466555"/>
              <a:gd name="connsiteX468" fmla="*/ 4849951 w 5014613"/>
              <a:gd name="connsiteY468" fmla="*/ 1533376 h 5466555"/>
              <a:gd name="connsiteX469" fmla="*/ 4848163 w 5014613"/>
              <a:gd name="connsiteY469" fmla="*/ 1506747 h 5466555"/>
              <a:gd name="connsiteX470" fmla="*/ 4848163 w 5014613"/>
              <a:gd name="connsiteY470" fmla="*/ 1493433 h 5466555"/>
              <a:gd name="connsiteX471" fmla="*/ 4836544 w 5014613"/>
              <a:gd name="connsiteY471" fmla="*/ 1484556 h 5466555"/>
              <a:gd name="connsiteX472" fmla="*/ 3401485 w 5014613"/>
              <a:gd name="connsiteY472" fmla="*/ 1439165 h 5466555"/>
              <a:gd name="connsiteX473" fmla="*/ 3399964 w 5014613"/>
              <a:gd name="connsiteY473" fmla="*/ 1440946 h 5466555"/>
              <a:gd name="connsiteX474" fmla="*/ 3446394 w 5014613"/>
              <a:gd name="connsiteY474" fmla="*/ 1473899 h 5466555"/>
              <a:gd name="connsiteX475" fmla="*/ 3408893 w 5014613"/>
              <a:gd name="connsiteY475" fmla="*/ 1439165 h 5466555"/>
              <a:gd name="connsiteX476" fmla="*/ 3401485 w 5014613"/>
              <a:gd name="connsiteY476" fmla="*/ 1439165 h 5466555"/>
              <a:gd name="connsiteX477" fmla="*/ 1953224 w 5014613"/>
              <a:gd name="connsiteY477" fmla="*/ 1320148 h 5466555"/>
              <a:gd name="connsiteX478" fmla="*/ 1924861 w 5014613"/>
              <a:gd name="connsiteY478" fmla="*/ 1340905 h 5466555"/>
              <a:gd name="connsiteX479" fmla="*/ 1953224 w 5014613"/>
              <a:gd name="connsiteY479" fmla="*/ 1320148 h 5466555"/>
              <a:gd name="connsiteX480" fmla="*/ 4753518 w 5014613"/>
              <a:gd name="connsiteY480" fmla="*/ 1257872 h 5466555"/>
              <a:gd name="connsiteX481" fmla="*/ 4771369 w 5014613"/>
              <a:gd name="connsiteY481" fmla="*/ 1321378 h 5466555"/>
              <a:gd name="connsiteX482" fmla="*/ 4780295 w 5014613"/>
              <a:gd name="connsiteY482" fmla="*/ 1316011 h 5466555"/>
              <a:gd name="connsiteX483" fmla="*/ 4765121 w 5014613"/>
              <a:gd name="connsiteY483" fmla="*/ 1281127 h 5466555"/>
              <a:gd name="connsiteX484" fmla="*/ 4790115 w 5014613"/>
              <a:gd name="connsiteY484" fmla="*/ 1324955 h 5466555"/>
              <a:gd name="connsiteX485" fmla="*/ 4753518 w 5014613"/>
              <a:gd name="connsiteY485" fmla="*/ 1257872 h 5466555"/>
              <a:gd name="connsiteX486" fmla="*/ 564618 w 5014613"/>
              <a:gd name="connsiteY486" fmla="*/ 1234939 h 5466555"/>
              <a:gd name="connsiteX487" fmla="*/ 534353 w 5014613"/>
              <a:gd name="connsiteY487" fmla="*/ 1268703 h 5466555"/>
              <a:gd name="connsiteX488" fmla="*/ 524561 w 5014613"/>
              <a:gd name="connsiteY488" fmla="*/ 1301579 h 5466555"/>
              <a:gd name="connsiteX489" fmla="*/ 564618 w 5014613"/>
              <a:gd name="connsiteY489" fmla="*/ 1234939 h 5466555"/>
              <a:gd name="connsiteX490" fmla="*/ 2854056 w 5014613"/>
              <a:gd name="connsiteY490" fmla="*/ 1162754 h 5466555"/>
              <a:gd name="connsiteX491" fmla="*/ 2850938 w 5014613"/>
              <a:gd name="connsiteY491" fmla="*/ 1166739 h 5466555"/>
              <a:gd name="connsiteX492" fmla="*/ 2888696 w 5014613"/>
              <a:gd name="connsiteY492" fmla="*/ 1171246 h 5466555"/>
              <a:gd name="connsiteX493" fmla="*/ 2854056 w 5014613"/>
              <a:gd name="connsiteY493" fmla="*/ 1162754 h 5466555"/>
              <a:gd name="connsiteX494" fmla="*/ 2749193 w 5014613"/>
              <a:gd name="connsiteY494" fmla="*/ 1149178 h 5466555"/>
              <a:gd name="connsiteX495" fmla="*/ 2742945 w 5014613"/>
              <a:gd name="connsiteY495" fmla="*/ 1158844 h 5466555"/>
              <a:gd name="connsiteX496" fmla="*/ 2838443 w 5014613"/>
              <a:gd name="connsiteY496" fmla="*/ 1163237 h 5466555"/>
              <a:gd name="connsiteX497" fmla="*/ 2749193 w 5014613"/>
              <a:gd name="connsiteY497" fmla="*/ 1149178 h 5466555"/>
              <a:gd name="connsiteX498" fmla="*/ 651347 w 5014613"/>
              <a:gd name="connsiteY498" fmla="*/ 1116953 h 5466555"/>
              <a:gd name="connsiteX499" fmla="*/ 614000 w 5014613"/>
              <a:gd name="connsiteY499" fmla="*/ 1172122 h 5466555"/>
              <a:gd name="connsiteX500" fmla="*/ 651347 w 5014613"/>
              <a:gd name="connsiteY500" fmla="*/ 1116953 h 5466555"/>
              <a:gd name="connsiteX501" fmla="*/ 680843 w 5014613"/>
              <a:gd name="connsiteY501" fmla="*/ 1096196 h 5466555"/>
              <a:gd name="connsiteX502" fmla="*/ 593447 w 5014613"/>
              <a:gd name="connsiteY502" fmla="*/ 1212543 h 5466555"/>
              <a:gd name="connsiteX503" fmla="*/ 680843 w 5014613"/>
              <a:gd name="connsiteY503" fmla="*/ 1096196 h 5466555"/>
              <a:gd name="connsiteX504" fmla="*/ 613031 w 5014613"/>
              <a:gd name="connsiteY504" fmla="*/ 1089095 h 5466555"/>
              <a:gd name="connsiteX505" fmla="*/ 562385 w 5014613"/>
              <a:gd name="connsiteY505" fmla="*/ 1151703 h 5466555"/>
              <a:gd name="connsiteX506" fmla="*/ 613031 w 5014613"/>
              <a:gd name="connsiteY506" fmla="*/ 1089095 h 5466555"/>
              <a:gd name="connsiteX507" fmla="*/ 4540325 w 5014613"/>
              <a:gd name="connsiteY507" fmla="*/ 982029 h 5466555"/>
              <a:gd name="connsiteX508" fmla="*/ 4535026 w 5014613"/>
              <a:gd name="connsiteY508" fmla="*/ 986499 h 5466555"/>
              <a:gd name="connsiteX509" fmla="*/ 4576539 w 5014613"/>
              <a:gd name="connsiteY509" fmla="*/ 1032084 h 5466555"/>
              <a:gd name="connsiteX510" fmla="*/ 4540325 w 5014613"/>
              <a:gd name="connsiteY510" fmla="*/ 982029 h 5466555"/>
              <a:gd name="connsiteX511" fmla="*/ 786046 w 5014613"/>
              <a:gd name="connsiteY511" fmla="*/ 965100 h 5466555"/>
              <a:gd name="connsiteX512" fmla="*/ 730004 w 5014613"/>
              <a:gd name="connsiteY512" fmla="*/ 1035017 h 5466555"/>
              <a:gd name="connsiteX513" fmla="*/ 790495 w 5014613"/>
              <a:gd name="connsiteY513" fmla="*/ 968686 h 5466555"/>
              <a:gd name="connsiteX514" fmla="*/ 750464 w 5014613"/>
              <a:gd name="connsiteY514" fmla="*/ 1008126 h 5466555"/>
              <a:gd name="connsiteX515" fmla="*/ 786046 w 5014613"/>
              <a:gd name="connsiteY515" fmla="*/ 965100 h 5466555"/>
              <a:gd name="connsiteX516" fmla="*/ 1517664 w 5014613"/>
              <a:gd name="connsiteY516" fmla="*/ 947621 h 5466555"/>
              <a:gd name="connsiteX517" fmla="*/ 1369090 w 5014613"/>
              <a:gd name="connsiteY517" fmla="*/ 1073254 h 5466555"/>
              <a:gd name="connsiteX518" fmla="*/ 1499871 w 5014613"/>
              <a:gd name="connsiteY518" fmla="*/ 970788 h 5466555"/>
              <a:gd name="connsiteX519" fmla="*/ 1517664 w 5014613"/>
              <a:gd name="connsiteY519" fmla="*/ 947621 h 5466555"/>
              <a:gd name="connsiteX520" fmla="*/ 4525194 w 5014613"/>
              <a:gd name="connsiteY520" fmla="*/ 912608 h 5466555"/>
              <a:gd name="connsiteX521" fmla="*/ 4590195 w 5014613"/>
              <a:gd name="connsiteY521" fmla="*/ 1005518 h 5466555"/>
              <a:gd name="connsiteX522" fmla="*/ 4572387 w 5014613"/>
              <a:gd name="connsiteY522" fmla="*/ 971570 h 5466555"/>
              <a:gd name="connsiteX523" fmla="*/ 4525194 w 5014613"/>
              <a:gd name="connsiteY523" fmla="*/ 912608 h 5466555"/>
              <a:gd name="connsiteX524" fmla="*/ 4396284 w 5014613"/>
              <a:gd name="connsiteY524" fmla="*/ 864590 h 5466555"/>
              <a:gd name="connsiteX525" fmla="*/ 4460823 w 5014613"/>
              <a:gd name="connsiteY525" fmla="*/ 954718 h 5466555"/>
              <a:gd name="connsiteX526" fmla="*/ 4460823 w 5014613"/>
              <a:gd name="connsiteY526" fmla="*/ 937763 h 5466555"/>
              <a:gd name="connsiteX527" fmla="*/ 4396284 w 5014613"/>
              <a:gd name="connsiteY527" fmla="*/ 864590 h 5466555"/>
              <a:gd name="connsiteX528" fmla="*/ 4325821 w 5014613"/>
              <a:gd name="connsiteY528" fmla="*/ 779794 h 5466555"/>
              <a:gd name="connsiteX529" fmla="*/ 4329408 w 5014613"/>
              <a:gd name="connsiteY529" fmla="*/ 794010 h 5466555"/>
              <a:gd name="connsiteX530" fmla="*/ 4385905 w 5014613"/>
              <a:gd name="connsiteY530" fmla="*/ 841103 h 5466555"/>
              <a:gd name="connsiteX531" fmla="*/ 4325821 w 5014613"/>
              <a:gd name="connsiteY531" fmla="*/ 779794 h 5466555"/>
              <a:gd name="connsiteX532" fmla="*/ 1938806 w 5014613"/>
              <a:gd name="connsiteY532" fmla="*/ 776104 h 5466555"/>
              <a:gd name="connsiteX533" fmla="*/ 1850931 w 5014613"/>
              <a:gd name="connsiteY533" fmla="*/ 823626 h 5466555"/>
              <a:gd name="connsiteX534" fmla="*/ 1938806 w 5014613"/>
              <a:gd name="connsiteY534" fmla="*/ 776104 h 5466555"/>
              <a:gd name="connsiteX535" fmla="*/ 4330191 w 5014613"/>
              <a:gd name="connsiteY535" fmla="*/ 737866 h 5466555"/>
              <a:gd name="connsiteX536" fmla="*/ 4481927 w 5014613"/>
              <a:gd name="connsiteY536" fmla="*/ 917872 h 5466555"/>
              <a:gd name="connsiteX537" fmla="*/ 4576540 w 5014613"/>
              <a:gd name="connsiteY537" fmla="*/ 1015895 h 5466555"/>
              <a:gd name="connsiteX538" fmla="*/ 4456043 w 5014613"/>
              <a:gd name="connsiteY538" fmla="*/ 874207 h 5466555"/>
              <a:gd name="connsiteX539" fmla="*/ 4330191 w 5014613"/>
              <a:gd name="connsiteY539" fmla="*/ 737866 h 5466555"/>
              <a:gd name="connsiteX540" fmla="*/ 2023137 w 5014613"/>
              <a:gd name="connsiteY540" fmla="*/ 732083 h 5466555"/>
              <a:gd name="connsiteX541" fmla="*/ 1952551 w 5014613"/>
              <a:gd name="connsiteY541" fmla="*/ 760810 h 5466555"/>
              <a:gd name="connsiteX542" fmla="*/ 1986445 w 5014613"/>
              <a:gd name="connsiteY542" fmla="*/ 745678 h 5466555"/>
              <a:gd name="connsiteX543" fmla="*/ 2023137 w 5014613"/>
              <a:gd name="connsiteY543" fmla="*/ 732083 h 5466555"/>
              <a:gd name="connsiteX544" fmla="*/ 1067026 w 5014613"/>
              <a:gd name="connsiteY544" fmla="*/ 688710 h 5466555"/>
              <a:gd name="connsiteX545" fmla="*/ 983252 w 5014613"/>
              <a:gd name="connsiteY545" fmla="*/ 763543 h 5466555"/>
              <a:gd name="connsiteX546" fmla="*/ 1067026 w 5014613"/>
              <a:gd name="connsiteY546" fmla="*/ 688710 h 5466555"/>
              <a:gd name="connsiteX547" fmla="*/ 1103606 w 5014613"/>
              <a:gd name="connsiteY547" fmla="*/ 678878 h 5466555"/>
              <a:gd name="connsiteX548" fmla="*/ 1024420 w 5014613"/>
              <a:gd name="connsiteY548" fmla="*/ 742240 h 5466555"/>
              <a:gd name="connsiteX549" fmla="*/ 1081363 w 5014613"/>
              <a:gd name="connsiteY549" fmla="*/ 704758 h 5466555"/>
              <a:gd name="connsiteX550" fmla="*/ 1103606 w 5014613"/>
              <a:gd name="connsiteY550" fmla="*/ 678878 h 5466555"/>
              <a:gd name="connsiteX551" fmla="*/ 1177911 w 5014613"/>
              <a:gd name="connsiteY551" fmla="*/ 626986 h 5466555"/>
              <a:gd name="connsiteX552" fmla="*/ 1136943 w 5014613"/>
              <a:gd name="connsiteY552" fmla="*/ 666315 h 5466555"/>
              <a:gd name="connsiteX553" fmla="*/ 1177911 w 5014613"/>
              <a:gd name="connsiteY553" fmla="*/ 626986 h 5466555"/>
              <a:gd name="connsiteX554" fmla="*/ 1197574 w 5014613"/>
              <a:gd name="connsiteY554" fmla="*/ 598582 h 5466555"/>
              <a:gd name="connsiteX555" fmla="*/ 1079589 w 5014613"/>
              <a:gd name="connsiteY555" fmla="*/ 684886 h 5466555"/>
              <a:gd name="connsiteX556" fmla="*/ 1197574 w 5014613"/>
              <a:gd name="connsiteY556" fmla="*/ 598582 h 5466555"/>
              <a:gd name="connsiteX557" fmla="*/ 4145566 w 5014613"/>
              <a:gd name="connsiteY557" fmla="*/ 574543 h 5466555"/>
              <a:gd name="connsiteX558" fmla="*/ 4317228 w 5014613"/>
              <a:gd name="connsiteY558" fmla="*/ 735134 h 5466555"/>
              <a:gd name="connsiteX559" fmla="*/ 4325274 w 5014613"/>
              <a:gd name="connsiteY559" fmla="*/ 725321 h 5466555"/>
              <a:gd name="connsiteX560" fmla="*/ 4226926 w 5014613"/>
              <a:gd name="connsiteY560" fmla="*/ 631643 h 5466555"/>
              <a:gd name="connsiteX561" fmla="*/ 4145566 w 5014613"/>
              <a:gd name="connsiteY561" fmla="*/ 574543 h 5466555"/>
              <a:gd name="connsiteX562" fmla="*/ 1315560 w 5014613"/>
              <a:gd name="connsiteY562" fmla="*/ 529758 h 5466555"/>
              <a:gd name="connsiteX563" fmla="*/ 1176272 w 5014613"/>
              <a:gd name="connsiteY563" fmla="*/ 625348 h 5466555"/>
              <a:gd name="connsiteX564" fmla="*/ 1190558 w 5014613"/>
              <a:gd name="connsiteY564" fmla="*/ 624454 h 5466555"/>
              <a:gd name="connsiteX565" fmla="*/ 1228951 w 5014613"/>
              <a:gd name="connsiteY565" fmla="*/ 600334 h 5466555"/>
              <a:gd name="connsiteX566" fmla="*/ 1315560 w 5014613"/>
              <a:gd name="connsiteY566" fmla="*/ 529758 h 5466555"/>
              <a:gd name="connsiteX567" fmla="*/ 1733603 w 5014613"/>
              <a:gd name="connsiteY567" fmla="*/ 305805 h 5466555"/>
              <a:gd name="connsiteX568" fmla="*/ 1641831 w 5014613"/>
              <a:gd name="connsiteY568" fmla="*/ 349526 h 5466555"/>
              <a:gd name="connsiteX569" fmla="*/ 1716674 w 5014613"/>
              <a:gd name="connsiteY569" fmla="*/ 322758 h 5466555"/>
              <a:gd name="connsiteX570" fmla="*/ 1415520 w 5014613"/>
              <a:gd name="connsiteY570" fmla="*/ 476228 h 5466555"/>
              <a:gd name="connsiteX571" fmla="*/ 1743404 w 5014613"/>
              <a:gd name="connsiteY571" fmla="*/ 325435 h 5466555"/>
              <a:gd name="connsiteX572" fmla="*/ 1733603 w 5014613"/>
              <a:gd name="connsiteY572" fmla="*/ 305805 h 5466555"/>
              <a:gd name="connsiteX573" fmla="*/ 1948638 w 5014613"/>
              <a:gd name="connsiteY573" fmla="*/ 232063 h 5466555"/>
              <a:gd name="connsiteX574" fmla="*/ 1874790 w 5014613"/>
              <a:gd name="connsiteY574" fmla="*/ 260467 h 5466555"/>
              <a:gd name="connsiteX575" fmla="*/ 1948638 w 5014613"/>
              <a:gd name="connsiteY575" fmla="*/ 232063 h 5466555"/>
              <a:gd name="connsiteX576" fmla="*/ 2014731 w 5014613"/>
              <a:gd name="connsiteY576" fmla="*/ 215676 h 5466555"/>
              <a:gd name="connsiteX577" fmla="*/ 1963932 w 5014613"/>
              <a:gd name="connsiteY577" fmla="*/ 240802 h 5466555"/>
              <a:gd name="connsiteX578" fmla="*/ 2007602 w 5014613"/>
              <a:gd name="connsiteY578" fmla="*/ 228239 h 5466555"/>
              <a:gd name="connsiteX579" fmla="*/ 2014731 w 5014613"/>
              <a:gd name="connsiteY579" fmla="*/ 215676 h 5466555"/>
              <a:gd name="connsiteX580" fmla="*/ 3526564 w 5014613"/>
              <a:gd name="connsiteY580" fmla="*/ 147943 h 5466555"/>
              <a:gd name="connsiteX581" fmla="*/ 3583672 w 5014613"/>
              <a:gd name="connsiteY581" fmla="*/ 176620 h 5466555"/>
              <a:gd name="connsiteX582" fmla="*/ 3568503 w 5014613"/>
              <a:gd name="connsiteY582" fmla="*/ 181100 h 5466555"/>
              <a:gd name="connsiteX583" fmla="*/ 3628288 w 5014613"/>
              <a:gd name="connsiteY583" fmla="*/ 200816 h 5466555"/>
              <a:gd name="connsiteX584" fmla="*/ 3607765 w 5014613"/>
              <a:gd name="connsiteY584" fmla="*/ 183789 h 5466555"/>
              <a:gd name="connsiteX585" fmla="*/ 3526564 w 5014613"/>
              <a:gd name="connsiteY585" fmla="*/ 147943 h 5466555"/>
              <a:gd name="connsiteX586" fmla="*/ 2291616 w 5014613"/>
              <a:gd name="connsiteY586" fmla="*/ 134030 h 5466555"/>
              <a:gd name="connsiteX587" fmla="*/ 2275605 w 5014613"/>
              <a:gd name="connsiteY587" fmla="*/ 134785 h 5466555"/>
              <a:gd name="connsiteX588" fmla="*/ 2265795 w 5014613"/>
              <a:gd name="connsiteY588" fmla="*/ 141935 h 5466555"/>
              <a:gd name="connsiteX589" fmla="*/ 2221205 w 5014613"/>
              <a:gd name="connsiteY589" fmla="*/ 151767 h 5466555"/>
              <a:gd name="connsiteX590" fmla="*/ 2288982 w 5014613"/>
              <a:gd name="connsiteY590" fmla="*/ 142829 h 5466555"/>
              <a:gd name="connsiteX591" fmla="*/ 2291616 w 5014613"/>
              <a:gd name="connsiteY591" fmla="*/ 134030 h 5466555"/>
              <a:gd name="connsiteX592" fmla="*/ 2388897 w 5014613"/>
              <a:gd name="connsiteY592" fmla="*/ 121178 h 5466555"/>
              <a:gd name="connsiteX593" fmla="*/ 2332586 w 5014613"/>
              <a:gd name="connsiteY593" fmla="*/ 130942 h 5466555"/>
              <a:gd name="connsiteX594" fmla="*/ 2334374 w 5014613"/>
              <a:gd name="connsiteY594" fmla="*/ 135380 h 5466555"/>
              <a:gd name="connsiteX595" fmla="*/ 2388897 w 5014613"/>
              <a:gd name="connsiteY595" fmla="*/ 121178 h 5466555"/>
              <a:gd name="connsiteX596" fmla="*/ 3381939 w 5014613"/>
              <a:gd name="connsiteY596" fmla="*/ 102606 h 5466555"/>
              <a:gd name="connsiteX597" fmla="*/ 3466058 w 5014613"/>
              <a:gd name="connsiteY597" fmla="*/ 131010 h 5466555"/>
              <a:gd name="connsiteX598" fmla="*/ 3381939 w 5014613"/>
              <a:gd name="connsiteY598" fmla="*/ 102606 h 5466555"/>
              <a:gd name="connsiteX599" fmla="*/ 3216978 w 5014613"/>
              <a:gd name="connsiteY599" fmla="*/ 102606 h 5466555"/>
              <a:gd name="connsiteX600" fmla="*/ 3336581 w 5014613"/>
              <a:gd name="connsiteY600" fmla="*/ 134560 h 5466555"/>
              <a:gd name="connsiteX601" fmla="*/ 3404416 w 5014613"/>
              <a:gd name="connsiteY601" fmla="*/ 166514 h 5466555"/>
              <a:gd name="connsiteX602" fmla="*/ 3420482 w 5014613"/>
              <a:gd name="connsiteY602" fmla="*/ 155863 h 5466555"/>
              <a:gd name="connsiteX603" fmla="*/ 3216978 w 5014613"/>
              <a:gd name="connsiteY603" fmla="*/ 102606 h 5466555"/>
              <a:gd name="connsiteX604" fmla="*/ 3143784 w 5014613"/>
              <a:gd name="connsiteY604" fmla="*/ 88404 h 5466555"/>
              <a:gd name="connsiteX605" fmla="*/ 3202575 w 5014613"/>
              <a:gd name="connsiteY605" fmla="*/ 114191 h 5466555"/>
              <a:gd name="connsiteX606" fmla="*/ 3239987 w 5014613"/>
              <a:gd name="connsiteY606" fmla="*/ 110634 h 5466555"/>
              <a:gd name="connsiteX607" fmla="*/ 3143784 w 5014613"/>
              <a:gd name="connsiteY607" fmla="*/ 88404 h 5466555"/>
              <a:gd name="connsiteX608" fmla="*/ 2692280 w 5014613"/>
              <a:gd name="connsiteY608" fmla="*/ 84737 h 5466555"/>
              <a:gd name="connsiteX609" fmla="*/ 2608481 w 5014613"/>
              <a:gd name="connsiteY609" fmla="*/ 89887 h 5466555"/>
              <a:gd name="connsiteX610" fmla="*/ 2692280 w 5014613"/>
              <a:gd name="connsiteY610" fmla="*/ 84737 h 5466555"/>
              <a:gd name="connsiteX611" fmla="*/ 2792811 w 5014613"/>
              <a:gd name="connsiteY611" fmla="*/ 80295 h 5466555"/>
              <a:gd name="connsiteX612" fmla="*/ 2776719 w 5014613"/>
              <a:gd name="connsiteY612" fmla="*/ 83830 h 5466555"/>
              <a:gd name="connsiteX613" fmla="*/ 2873947 w 5014613"/>
              <a:gd name="connsiteY613" fmla="*/ 88268 h 5466555"/>
              <a:gd name="connsiteX614" fmla="*/ 2803170 w 5014613"/>
              <a:gd name="connsiteY614" fmla="*/ 80319 h 5466555"/>
              <a:gd name="connsiteX615" fmla="*/ 2792811 w 5014613"/>
              <a:gd name="connsiteY615" fmla="*/ 80295 h 5466555"/>
              <a:gd name="connsiteX616" fmla="*/ 2985550 w 5014613"/>
              <a:gd name="connsiteY616" fmla="*/ 72703 h 5466555"/>
              <a:gd name="connsiteX617" fmla="*/ 2971322 w 5014613"/>
              <a:gd name="connsiteY617" fmla="*/ 76729 h 5466555"/>
              <a:gd name="connsiteX618" fmla="*/ 3032899 w 5014613"/>
              <a:gd name="connsiteY618" fmla="*/ 80279 h 5466555"/>
              <a:gd name="connsiteX619" fmla="*/ 2985550 w 5014613"/>
              <a:gd name="connsiteY619" fmla="*/ 72703 h 5466555"/>
              <a:gd name="connsiteX620" fmla="*/ 2713236 w 5014613"/>
              <a:gd name="connsiteY620" fmla="*/ 62134 h 5466555"/>
              <a:gd name="connsiteX621" fmla="*/ 2679600 w 5014613"/>
              <a:gd name="connsiteY621" fmla="*/ 66721 h 5466555"/>
              <a:gd name="connsiteX622" fmla="*/ 2668019 w 5014613"/>
              <a:gd name="connsiteY622" fmla="*/ 76387 h 5466555"/>
              <a:gd name="connsiteX623" fmla="*/ 2800753 w 5014613"/>
              <a:gd name="connsiteY623" fmla="*/ 67600 h 5466555"/>
              <a:gd name="connsiteX624" fmla="*/ 2713236 w 5014613"/>
              <a:gd name="connsiteY624" fmla="*/ 62134 h 5466555"/>
              <a:gd name="connsiteX625" fmla="*/ 2775142 w 5014613"/>
              <a:gd name="connsiteY625" fmla="*/ 17859 h 5466555"/>
              <a:gd name="connsiteX626" fmla="*/ 2750375 w 5014613"/>
              <a:gd name="connsiteY626" fmla="*/ 24195 h 5466555"/>
              <a:gd name="connsiteX627" fmla="*/ 2837821 w 5014613"/>
              <a:gd name="connsiteY627" fmla="*/ 28702 h 5466555"/>
              <a:gd name="connsiteX628" fmla="*/ 2775142 w 5014613"/>
              <a:gd name="connsiteY628" fmla="*/ 17859 h 5466555"/>
              <a:gd name="connsiteX629" fmla="*/ 2636885 w 5014613"/>
              <a:gd name="connsiteY629" fmla="*/ 5924 h 5466555"/>
              <a:gd name="connsiteX630" fmla="*/ 2726085 w 5014613"/>
              <a:gd name="connsiteY630" fmla="*/ 25588 h 5466555"/>
              <a:gd name="connsiteX631" fmla="*/ 2636885 w 5014613"/>
              <a:gd name="connsiteY631" fmla="*/ 5924 h 5466555"/>
              <a:gd name="connsiteX632" fmla="*/ 2621469 w 5014613"/>
              <a:gd name="connsiteY632" fmla="*/ 17 h 5466555"/>
              <a:gd name="connsiteX633" fmla="*/ 2849961 w 5014613"/>
              <a:gd name="connsiteY633" fmla="*/ 7294 h 5466555"/>
              <a:gd name="connsiteX634" fmla="*/ 2862453 w 5014613"/>
              <a:gd name="connsiteY634" fmla="*/ 23353 h 5466555"/>
              <a:gd name="connsiteX635" fmla="*/ 2899928 w 5014613"/>
              <a:gd name="connsiteY635" fmla="*/ 11755 h 5466555"/>
              <a:gd name="connsiteX636" fmla="*/ 3332680 w 5014613"/>
              <a:gd name="connsiteY636" fmla="*/ 90266 h 5466555"/>
              <a:gd name="connsiteX637" fmla="*/ 3359448 w 5014613"/>
              <a:gd name="connsiteY637" fmla="*/ 87590 h 5466555"/>
              <a:gd name="connsiteX638" fmla="*/ 3597685 w 5014613"/>
              <a:gd name="connsiteY638" fmla="*/ 172347 h 5466555"/>
              <a:gd name="connsiteX639" fmla="*/ 3676205 w 5014613"/>
              <a:gd name="connsiteY639" fmla="*/ 215172 h 5466555"/>
              <a:gd name="connsiteX640" fmla="*/ 3641406 w 5014613"/>
              <a:gd name="connsiteY640" fmla="*/ 201789 h 5466555"/>
              <a:gd name="connsiteX641" fmla="*/ 3672636 w 5014613"/>
              <a:gd name="connsiteY641" fmla="*/ 224094 h 5466555"/>
              <a:gd name="connsiteX642" fmla="*/ 3719926 w 5014613"/>
              <a:gd name="connsiteY642" fmla="*/ 241938 h 5466555"/>
              <a:gd name="connsiteX643" fmla="*/ 3694050 w 5014613"/>
              <a:gd name="connsiteY643" fmla="*/ 240153 h 5466555"/>
              <a:gd name="connsiteX644" fmla="*/ 3599470 w 5014613"/>
              <a:gd name="connsiteY644" fmla="*/ 207142 h 5466555"/>
              <a:gd name="connsiteX645" fmla="*/ 3388001 w 5014613"/>
              <a:gd name="connsiteY645" fmla="*/ 130414 h 5466555"/>
              <a:gd name="connsiteX646" fmla="*/ 3515597 w 5014613"/>
              <a:gd name="connsiteY646" fmla="*/ 183946 h 5466555"/>
              <a:gd name="connsiteX647" fmla="*/ 3609285 w 5014613"/>
              <a:gd name="connsiteY647" fmla="*/ 216956 h 5466555"/>
              <a:gd name="connsiteX648" fmla="*/ 3561102 w 5014613"/>
              <a:gd name="connsiteY648" fmla="*/ 201789 h 5466555"/>
              <a:gd name="connsiteX649" fmla="*/ 3663713 w 5014613"/>
              <a:gd name="connsiteY649" fmla="*/ 247291 h 5466555"/>
              <a:gd name="connsiteX650" fmla="*/ 3642299 w 5014613"/>
              <a:gd name="connsiteY650" fmla="*/ 234800 h 5466555"/>
              <a:gd name="connsiteX651" fmla="*/ 3708327 w 5014613"/>
              <a:gd name="connsiteY651" fmla="*/ 269595 h 5466555"/>
              <a:gd name="connsiteX652" fmla="*/ 3767217 w 5014613"/>
              <a:gd name="connsiteY652" fmla="*/ 291008 h 5466555"/>
              <a:gd name="connsiteX653" fmla="*/ 3785955 w 5014613"/>
              <a:gd name="connsiteY653" fmla="*/ 309743 h 5466555"/>
              <a:gd name="connsiteX654" fmla="*/ 3788632 w 5014613"/>
              <a:gd name="connsiteY654" fmla="*/ 302606 h 5466555"/>
              <a:gd name="connsiteX655" fmla="*/ 3884105 w 5014613"/>
              <a:gd name="connsiteY655" fmla="*/ 363274 h 5466555"/>
              <a:gd name="connsiteX656" fmla="*/ 3893028 w 5014613"/>
              <a:gd name="connsiteY656" fmla="*/ 365951 h 5466555"/>
              <a:gd name="connsiteX657" fmla="*/ 3967978 w 5014613"/>
              <a:gd name="connsiteY657" fmla="*/ 416805 h 5466555"/>
              <a:gd name="connsiteX658" fmla="*/ 3960840 w 5014613"/>
              <a:gd name="connsiteY658" fmla="*/ 403422 h 5466555"/>
              <a:gd name="connsiteX659" fmla="*/ 3998315 w 5014613"/>
              <a:gd name="connsiteY659" fmla="*/ 438218 h 5466555"/>
              <a:gd name="connsiteX660" fmla="*/ 4103604 w 5014613"/>
              <a:gd name="connsiteY660" fmla="*/ 508700 h 5466555"/>
              <a:gd name="connsiteX661" fmla="*/ 4240122 w 5014613"/>
              <a:gd name="connsiteY661" fmla="*/ 613977 h 5466555"/>
              <a:gd name="connsiteX662" fmla="*/ 4235660 w 5014613"/>
              <a:gd name="connsiteY662" fmla="*/ 620223 h 5466555"/>
              <a:gd name="connsiteX663" fmla="*/ 4291873 w 5014613"/>
              <a:gd name="connsiteY663" fmla="*/ 669293 h 5466555"/>
              <a:gd name="connsiteX664" fmla="*/ 4269566 w 5014613"/>
              <a:gd name="connsiteY664" fmla="*/ 637174 h 5466555"/>
              <a:gd name="connsiteX665" fmla="*/ 4324889 w 5014613"/>
              <a:gd name="connsiteY665" fmla="*/ 687136 h 5466555"/>
              <a:gd name="connsiteX666" fmla="*/ 4299011 w 5014613"/>
              <a:gd name="connsiteY666" fmla="*/ 679999 h 5466555"/>
              <a:gd name="connsiteX667" fmla="*/ 4375748 w 5014613"/>
              <a:gd name="connsiteY667" fmla="*/ 761188 h 5466555"/>
              <a:gd name="connsiteX668" fmla="*/ 4382884 w 5014613"/>
              <a:gd name="connsiteY668" fmla="*/ 754050 h 5466555"/>
              <a:gd name="connsiteX669" fmla="*/ 4461405 w 5014613"/>
              <a:gd name="connsiteY669" fmla="*/ 835238 h 5466555"/>
              <a:gd name="connsiteX670" fmla="*/ 4529219 w 5014613"/>
              <a:gd name="connsiteY670" fmla="*/ 905721 h 5466555"/>
              <a:gd name="connsiteX671" fmla="*/ 4626475 w 5014613"/>
              <a:gd name="connsiteY671" fmla="*/ 1024381 h 5466555"/>
              <a:gd name="connsiteX672" fmla="*/ 4628260 w 5014613"/>
              <a:gd name="connsiteY672" fmla="*/ 1039548 h 5466555"/>
              <a:gd name="connsiteX673" fmla="*/ 4663951 w 5014613"/>
              <a:gd name="connsiteY673" fmla="*/ 1075236 h 5466555"/>
              <a:gd name="connsiteX674" fmla="*/ 4707671 w 5014613"/>
              <a:gd name="connsiteY674" fmla="*/ 1151965 h 5466555"/>
              <a:gd name="connsiteX675" fmla="*/ 4699641 w 5014613"/>
              <a:gd name="connsiteY675" fmla="*/ 1158210 h 5466555"/>
              <a:gd name="connsiteX676" fmla="*/ 4759424 w 5014613"/>
              <a:gd name="connsiteY676" fmla="*/ 1239399 h 5466555"/>
              <a:gd name="connsiteX677" fmla="*/ 4784408 w 5014613"/>
              <a:gd name="connsiteY677" fmla="*/ 1298283 h 5466555"/>
              <a:gd name="connsiteX678" fmla="*/ 4806714 w 5014613"/>
              <a:gd name="connsiteY678" fmla="*/ 1373227 h 5466555"/>
              <a:gd name="connsiteX679" fmla="*/ 4833482 w 5014613"/>
              <a:gd name="connsiteY679" fmla="*/ 1416051 h 5466555"/>
              <a:gd name="connsiteX680" fmla="*/ 4815637 w 5014613"/>
              <a:gd name="connsiteY680" fmla="*/ 1410698 h 5466555"/>
              <a:gd name="connsiteX681" fmla="*/ 4842405 w 5014613"/>
              <a:gd name="connsiteY681" fmla="*/ 1482073 h 5466555"/>
              <a:gd name="connsiteX682" fmla="*/ 4846866 w 5014613"/>
              <a:gd name="connsiteY682" fmla="*/ 1451739 h 5466555"/>
              <a:gd name="connsiteX683" fmla="*/ 4894157 w 5014613"/>
              <a:gd name="connsiteY683" fmla="*/ 1587350 h 5466555"/>
              <a:gd name="connsiteX684" fmla="*/ 4909325 w 5014613"/>
              <a:gd name="connsiteY684" fmla="*/ 1671216 h 5466555"/>
              <a:gd name="connsiteX685" fmla="*/ 4922709 w 5014613"/>
              <a:gd name="connsiteY685" fmla="*/ 1680138 h 5466555"/>
              <a:gd name="connsiteX686" fmla="*/ 4922709 w 5014613"/>
              <a:gd name="connsiteY686" fmla="*/ 1732777 h 5466555"/>
              <a:gd name="connsiteX687" fmla="*/ 4893264 w 5014613"/>
              <a:gd name="connsiteY687" fmla="*/ 1650696 h 5466555"/>
              <a:gd name="connsiteX688" fmla="*/ 4940556 w 5014613"/>
              <a:gd name="connsiteY688" fmla="*/ 1845189 h 5466555"/>
              <a:gd name="connsiteX689" fmla="*/ 4931632 w 5014613"/>
              <a:gd name="connsiteY689" fmla="*/ 1756865 h 5466555"/>
              <a:gd name="connsiteX690" fmla="*/ 4956616 w 5014613"/>
              <a:gd name="connsiteY690" fmla="*/ 1840729 h 5466555"/>
              <a:gd name="connsiteX691" fmla="*/ 4950370 w 5014613"/>
              <a:gd name="connsiteY691" fmla="*/ 1855003 h 5466555"/>
              <a:gd name="connsiteX692" fmla="*/ 4971785 w 5014613"/>
              <a:gd name="connsiteY692" fmla="*/ 1939761 h 5466555"/>
              <a:gd name="connsiteX693" fmla="*/ 4960185 w 5014613"/>
              <a:gd name="connsiteY693" fmla="*/ 1930838 h 5466555"/>
              <a:gd name="connsiteX694" fmla="*/ 5001230 w 5014613"/>
              <a:gd name="connsiteY694" fmla="*/ 2137826 h 5466555"/>
              <a:gd name="connsiteX695" fmla="*/ 5006583 w 5014613"/>
              <a:gd name="connsiteY695" fmla="*/ 2251134 h 5466555"/>
              <a:gd name="connsiteX696" fmla="*/ 5014613 w 5014613"/>
              <a:gd name="connsiteY696" fmla="*/ 2374256 h 5466555"/>
              <a:gd name="connsiteX697" fmla="*/ 4997660 w 5014613"/>
              <a:gd name="connsiteY697" fmla="*/ 2295743 h 5466555"/>
              <a:gd name="connsiteX698" fmla="*/ 4997660 w 5014613"/>
              <a:gd name="connsiteY698" fmla="*/ 2322509 h 5466555"/>
              <a:gd name="connsiteX699" fmla="*/ 4983385 w 5014613"/>
              <a:gd name="connsiteY699" fmla="*/ 2401021 h 5466555"/>
              <a:gd name="connsiteX700" fmla="*/ 4978922 w 5014613"/>
              <a:gd name="connsiteY700" fmla="*/ 2548232 h 5466555"/>
              <a:gd name="connsiteX701" fmla="*/ 4975354 w 5014613"/>
              <a:gd name="connsiteY701" fmla="*/ 2429571 h 5466555"/>
              <a:gd name="connsiteX702" fmla="*/ 4973569 w 5014613"/>
              <a:gd name="connsiteY702" fmla="*/ 2521466 h 5466555"/>
              <a:gd name="connsiteX703" fmla="*/ 4961078 w 5014613"/>
              <a:gd name="connsiteY703" fmla="*/ 2626745 h 5466555"/>
              <a:gd name="connsiteX704" fmla="*/ 4961970 w 5014613"/>
              <a:gd name="connsiteY704" fmla="*/ 2560723 h 5466555"/>
              <a:gd name="connsiteX705" fmla="*/ 4941447 w 5014613"/>
              <a:gd name="connsiteY705" fmla="*/ 2658863 h 5466555"/>
              <a:gd name="connsiteX706" fmla="*/ 4927172 w 5014613"/>
              <a:gd name="connsiteY706" fmla="*/ 2742718 h 5466555"/>
              <a:gd name="connsiteX707" fmla="*/ 4915572 w 5014613"/>
              <a:gd name="connsiteY707" fmla="*/ 2793572 h 5466555"/>
              <a:gd name="connsiteX708" fmla="*/ 4869173 w 5014613"/>
              <a:gd name="connsiteY708" fmla="*/ 2930969 h 5466555"/>
              <a:gd name="connsiteX709" fmla="*/ 4854897 w 5014613"/>
              <a:gd name="connsiteY709" fmla="*/ 2995206 h 5466555"/>
              <a:gd name="connsiteX710" fmla="*/ 4775484 w 5014613"/>
              <a:gd name="connsiteY710" fmla="*/ 3177212 h 5466555"/>
              <a:gd name="connsiteX711" fmla="*/ 4670197 w 5014613"/>
              <a:gd name="connsiteY711" fmla="*/ 3387767 h 5466555"/>
              <a:gd name="connsiteX712" fmla="*/ 4648782 w 5014613"/>
              <a:gd name="connsiteY712" fmla="*/ 3405611 h 5466555"/>
              <a:gd name="connsiteX713" fmla="*/ 4686257 w 5014613"/>
              <a:gd name="connsiteY713" fmla="*/ 3351187 h 5466555"/>
              <a:gd name="connsiteX714" fmla="*/ 4590785 w 5014613"/>
              <a:gd name="connsiteY714" fmla="*/ 3477877 h 5466555"/>
              <a:gd name="connsiteX715" fmla="*/ 4612199 w 5014613"/>
              <a:gd name="connsiteY715" fmla="*/ 3460034 h 5466555"/>
              <a:gd name="connsiteX716" fmla="*/ 4480142 w 5014613"/>
              <a:gd name="connsiteY716" fmla="*/ 3623303 h 5466555"/>
              <a:gd name="connsiteX717" fmla="*/ 4456944 w 5014613"/>
              <a:gd name="connsiteY717" fmla="*/ 3638471 h 5466555"/>
              <a:gd name="connsiteX718" fmla="*/ 4396270 w 5014613"/>
              <a:gd name="connsiteY718" fmla="*/ 3707169 h 5466555"/>
              <a:gd name="connsiteX719" fmla="*/ 4417683 w 5014613"/>
              <a:gd name="connsiteY719" fmla="*/ 3691110 h 5466555"/>
              <a:gd name="connsiteX720" fmla="*/ 4298119 w 5014613"/>
              <a:gd name="connsiteY720" fmla="*/ 3812446 h 5466555"/>
              <a:gd name="connsiteX721" fmla="*/ 4239229 w 5014613"/>
              <a:gd name="connsiteY721" fmla="*/ 3846349 h 5466555"/>
              <a:gd name="connsiteX722" fmla="*/ 3976008 w 5014613"/>
              <a:gd name="connsiteY722" fmla="*/ 4036385 h 5466555"/>
              <a:gd name="connsiteX723" fmla="*/ 3648545 w 5014613"/>
              <a:gd name="connsiteY723" fmla="*/ 4181811 h 5466555"/>
              <a:gd name="connsiteX724" fmla="*/ 3357664 w 5014613"/>
              <a:gd name="connsiteY724" fmla="*/ 4265676 h 5466555"/>
              <a:gd name="connsiteX725" fmla="*/ 3289851 w 5014613"/>
              <a:gd name="connsiteY725" fmla="*/ 4263891 h 5466555"/>
              <a:gd name="connsiteX726" fmla="*/ 3212224 w 5014613"/>
              <a:gd name="connsiteY726" fmla="*/ 4276382 h 5466555"/>
              <a:gd name="connsiteX727" fmla="*/ 3214008 w 5014613"/>
              <a:gd name="connsiteY727" fmla="*/ 4286196 h 5466555"/>
              <a:gd name="connsiteX728" fmla="*/ 3146195 w 5014613"/>
              <a:gd name="connsiteY728" fmla="*/ 4293334 h 5466555"/>
              <a:gd name="connsiteX729" fmla="*/ 3087305 w 5014613"/>
              <a:gd name="connsiteY729" fmla="*/ 4302255 h 5466555"/>
              <a:gd name="connsiteX730" fmla="*/ 2965956 w 5014613"/>
              <a:gd name="connsiteY730" fmla="*/ 4312962 h 5466555"/>
              <a:gd name="connsiteX731" fmla="*/ 3092659 w 5014613"/>
              <a:gd name="connsiteY731" fmla="*/ 4295118 h 5466555"/>
              <a:gd name="connsiteX732" fmla="*/ 2907959 w 5014613"/>
              <a:gd name="connsiteY732" fmla="*/ 4287980 h 5466555"/>
              <a:gd name="connsiteX733" fmla="*/ 2922235 w 5014613"/>
              <a:gd name="connsiteY733" fmla="*/ 4281735 h 5466555"/>
              <a:gd name="connsiteX734" fmla="*/ 2725043 w 5014613"/>
              <a:gd name="connsiteY734" fmla="*/ 4261215 h 5466555"/>
              <a:gd name="connsiteX735" fmla="*/ 2725043 w 5014613"/>
              <a:gd name="connsiteY735" fmla="*/ 4268352 h 5466555"/>
              <a:gd name="connsiteX736" fmla="*/ 2419885 w 5014613"/>
              <a:gd name="connsiteY736" fmla="*/ 4181811 h 5466555"/>
              <a:gd name="connsiteX737" fmla="*/ 2120082 w 5014613"/>
              <a:gd name="connsiteY737" fmla="*/ 4029247 h 5466555"/>
              <a:gd name="connsiteX738" fmla="*/ 2104021 w 5014613"/>
              <a:gd name="connsiteY738" fmla="*/ 4030139 h 5466555"/>
              <a:gd name="connsiteX739" fmla="*/ 1977319 w 5014613"/>
              <a:gd name="connsiteY739" fmla="*/ 3938244 h 5466555"/>
              <a:gd name="connsiteX740" fmla="*/ 1963042 w 5014613"/>
              <a:gd name="connsiteY740" fmla="*/ 3930215 h 5466555"/>
              <a:gd name="connsiteX741" fmla="*/ 1904152 w 5014613"/>
              <a:gd name="connsiteY741" fmla="*/ 3870438 h 5466555"/>
              <a:gd name="connsiteX742" fmla="*/ 1876492 w 5014613"/>
              <a:gd name="connsiteY742" fmla="*/ 3859732 h 5466555"/>
              <a:gd name="connsiteX743" fmla="*/ 1854185 w 5014613"/>
              <a:gd name="connsiteY743" fmla="*/ 3818692 h 5466555"/>
              <a:gd name="connsiteX744" fmla="*/ 1731052 w 5014613"/>
              <a:gd name="connsiteY744" fmla="*/ 3702708 h 5466555"/>
              <a:gd name="connsiteX745" fmla="*/ 1781911 w 5014613"/>
              <a:gd name="connsiteY745" fmla="*/ 3752670 h 5466555"/>
              <a:gd name="connsiteX746" fmla="*/ 1703391 w 5014613"/>
              <a:gd name="connsiteY746" fmla="*/ 3650961 h 5466555"/>
              <a:gd name="connsiteX747" fmla="*/ 1685546 w 5014613"/>
              <a:gd name="connsiteY747" fmla="*/ 3648285 h 5466555"/>
              <a:gd name="connsiteX748" fmla="*/ 1657885 w 5014613"/>
              <a:gd name="connsiteY748" fmla="*/ 3600999 h 5466555"/>
              <a:gd name="connsiteX749" fmla="*/ 1617733 w 5014613"/>
              <a:gd name="connsiteY749" fmla="*/ 3538546 h 5466555"/>
              <a:gd name="connsiteX750" fmla="*/ 1602565 w 5014613"/>
              <a:gd name="connsiteY750" fmla="*/ 3532301 h 5466555"/>
              <a:gd name="connsiteX751" fmla="*/ 1548136 w 5014613"/>
              <a:gd name="connsiteY751" fmla="*/ 3428807 h 5466555"/>
              <a:gd name="connsiteX752" fmla="*/ 1487461 w 5014613"/>
              <a:gd name="connsiteY752" fmla="*/ 3302117 h 5466555"/>
              <a:gd name="connsiteX753" fmla="*/ 1507984 w 5014613"/>
              <a:gd name="connsiteY753" fmla="*/ 3339589 h 5466555"/>
              <a:gd name="connsiteX754" fmla="*/ 1478539 w 5014613"/>
              <a:gd name="connsiteY754" fmla="*/ 3275352 h 5466555"/>
              <a:gd name="connsiteX755" fmla="*/ 1485677 w 5014613"/>
              <a:gd name="connsiteY755" fmla="*/ 3303902 h 5466555"/>
              <a:gd name="connsiteX756" fmla="*/ 1431248 w 5014613"/>
              <a:gd name="connsiteY756" fmla="*/ 3156691 h 5466555"/>
              <a:gd name="connsiteX757" fmla="*/ 1444632 w 5014613"/>
              <a:gd name="connsiteY757" fmla="*/ 3150446 h 5466555"/>
              <a:gd name="connsiteX758" fmla="*/ 1416079 w 5014613"/>
              <a:gd name="connsiteY758" fmla="*/ 3086209 h 5466555"/>
              <a:gd name="connsiteX759" fmla="*/ 1444632 w 5014613"/>
              <a:gd name="connsiteY759" fmla="*/ 3120112 h 5466555"/>
              <a:gd name="connsiteX760" fmla="*/ 1438386 w 5014613"/>
              <a:gd name="connsiteY760" fmla="*/ 3092454 h 5466555"/>
              <a:gd name="connsiteX761" fmla="*/ 1416972 w 5014613"/>
              <a:gd name="connsiteY761" fmla="*/ 3055875 h 5466555"/>
              <a:gd name="connsiteX762" fmla="*/ 1403588 w 5014613"/>
              <a:gd name="connsiteY762" fmla="*/ 2942567 h 5466555"/>
              <a:gd name="connsiteX763" fmla="*/ 1425894 w 5014613"/>
              <a:gd name="connsiteY763" fmla="*/ 3022864 h 5466555"/>
              <a:gd name="connsiteX764" fmla="*/ 1413403 w 5014613"/>
              <a:gd name="connsiteY764" fmla="*/ 2939891 h 5466555"/>
              <a:gd name="connsiteX765" fmla="*/ 1420541 w 5014613"/>
              <a:gd name="connsiteY765" fmla="*/ 2963087 h 5466555"/>
              <a:gd name="connsiteX766" fmla="*/ 1437494 w 5014613"/>
              <a:gd name="connsiteY766" fmla="*/ 3019295 h 5466555"/>
              <a:gd name="connsiteX767" fmla="*/ 1401803 w 5014613"/>
              <a:gd name="connsiteY767" fmla="*/ 2844427 h 5466555"/>
              <a:gd name="connsiteX768" fmla="*/ 1372358 w 5014613"/>
              <a:gd name="connsiteY768" fmla="*/ 2696335 h 5466555"/>
              <a:gd name="connsiteX769" fmla="*/ 1372358 w 5014613"/>
              <a:gd name="connsiteY769" fmla="*/ 2640128 h 5466555"/>
              <a:gd name="connsiteX770" fmla="*/ 1367005 w 5014613"/>
              <a:gd name="connsiteY770" fmla="*/ 2604440 h 5466555"/>
              <a:gd name="connsiteX771" fmla="*/ 1383958 w 5014613"/>
              <a:gd name="connsiteY771" fmla="*/ 2433140 h 5466555"/>
              <a:gd name="connsiteX772" fmla="*/ 1407157 w 5014613"/>
              <a:gd name="connsiteY772" fmla="*/ 2291282 h 5466555"/>
              <a:gd name="connsiteX773" fmla="*/ 1400018 w 5014613"/>
              <a:gd name="connsiteY773" fmla="*/ 2366226 h 5466555"/>
              <a:gd name="connsiteX774" fmla="*/ 1417864 w 5014613"/>
              <a:gd name="connsiteY774" fmla="*/ 2337676 h 5466555"/>
              <a:gd name="connsiteX775" fmla="*/ 1510660 w 5014613"/>
              <a:gd name="connsiteY775" fmla="*/ 2049499 h 5466555"/>
              <a:gd name="connsiteX776" fmla="*/ 1649855 w 5014613"/>
              <a:gd name="connsiteY776" fmla="*/ 1797014 h 5466555"/>
              <a:gd name="connsiteX777" fmla="*/ 1750681 w 5014613"/>
              <a:gd name="connsiteY777" fmla="*/ 1681922 h 5466555"/>
              <a:gd name="connsiteX778" fmla="*/ 1874707 w 5014613"/>
              <a:gd name="connsiteY778" fmla="*/ 1562370 h 5466555"/>
              <a:gd name="connsiteX779" fmla="*/ 1639147 w 5014613"/>
              <a:gd name="connsiteY779" fmla="*/ 1828239 h 5466555"/>
              <a:gd name="connsiteX780" fmla="*/ 1462478 w 5014613"/>
              <a:gd name="connsiteY780" fmla="*/ 2180651 h 5466555"/>
              <a:gd name="connsiteX781" fmla="*/ 1437494 w 5014613"/>
              <a:gd name="connsiteY781" fmla="*/ 2284144 h 5466555"/>
              <a:gd name="connsiteX782" fmla="*/ 1412510 w 5014613"/>
              <a:gd name="connsiteY782" fmla="*/ 2351951 h 5466555"/>
              <a:gd name="connsiteX783" fmla="*/ 1398234 w 5014613"/>
              <a:gd name="connsiteY783" fmla="*/ 2499162 h 5466555"/>
              <a:gd name="connsiteX784" fmla="*/ 1386634 w 5014613"/>
              <a:gd name="connsiteY784" fmla="*/ 2588380 h 5466555"/>
              <a:gd name="connsiteX785" fmla="*/ 1389311 w 5014613"/>
              <a:gd name="connsiteY785" fmla="*/ 2617823 h 5466555"/>
              <a:gd name="connsiteX786" fmla="*/ 1401803 w 5014613"/>
              <a:gd name="connsiteY786" fmla="*/ 2631206 h 5466555"/>
              <a:gd name="connsiteX787" fmla="*/ 1395557 w 5014613"/>
              <a:gd name="connsiteY787" fmla="*/ 2674031 h 5466555"/>
              <a:gd name="connsiteX788" fmla="*/ 1394665 w 5014613"/>
              <a:gd name="connsiteY788" fmla="*/ 2682060 h 5466555"/>
              <a:gd name="connsiteX789" fmla="*/ 1393773 w 5014613"/>
              <a:gd name="connsiteY789" fmla="*/ 2688305 h 5466555"/>
              <a:gd name="connsiteX790" fmla="*/ 1399126 w 5014613"/>
              <a:gd name="connsiteY790" fmla="*/ 2692766 h 5466555"/>
              <a:gd name="connsiteX791" fmla="*/ 1534752 w 5014613"/>
              <a:gd name="connsiteY791" fmla="*/ 3275352 h 5466555"/>
              <a:gd name="connsiteX792" fmla="*/ 1580258 w 5014613"/>
              <a:gd name="connsiteY792" fmla="*/ 3385982 h 5466555"/>
              <a:gd name="connsiteX793" fmla="*/ 1648070 w 5014613"/>
              <a:gd name="connsiteY793" fmla="*/ 3495721 h 5466555"/>
              <a:gd name="connsiteX794" fmla="*/ 1617733 w 5014613"/>
              <a:gd name="connsiteY794" fmla="*/ 3433268 h 5466555"/>
              <a:gd name="connsiteX795" fmla="*/ 1679300 w 5014613"/>
              <a:gd name="connsiteY795" fmla="*/ 3524271 h 5466555"/>
              <a:gd name="connsiteX796" fmla="*/ 1707852 w 5014613"/>
              <a:gd name="connsiteY796" fmla="*/ 3583155 h 5466555"/>
              <a:gd name="connsiteX797" fmla="*/ 1789942 w 5014613"/>
              <a:gd name="connsiteY797" fmla="*/ 3681295 h 5466555"/>
              <a:gd name="connsiteX798" fmla="*/ 1731944 w 5014613"/>
              <a:gd name="connsiteY798" fmla="*/ 3604567 h 5466555"/>
              <a:gd name="connsiteX799" fmla="*/ 1892553 w 5014613"/>
              <a:gd name="connsiteY799" fmla="*/ 3774975 h 5466555"/>
              <a:gd name="connsiteX800" fmla="*/ 2089745 w 5014613"/>
              <a:gd name="connsiteY800" fmla="*/ 3940921 h 5466555"/>
              <a:gd name="connsiteX801" fmla="*/ 2120082 w 5014613"/>
              <a:gd name="connsiteY801" fmla="*/ 3970363 h 5466555"/>
              <a:gd name="connsiteX802" fmla="*/ 2465391 w 5014613"/>
              <a:gd name="connsiteY802" fmla="*/ 4138093 h 5466555"/>
              <a:gd name="connsiteX803" fmla="*/ 2703628 w 5014613"/>
              <a:gd name="connsiteY803" fmla="*/ 4210360 h 5466555"/>
              <a:gd name="connsiteX804" fmla="*/ 2818509 w 5014613"/>
              <a:gd name="connsiteY804" fmla="*/ 4226754 h 5466555"/>
              <a:gd name="connsiteX805" fmla="*/ 2904876 w 5014613"/>
              <a:gd name="connsiteY805" fmla="*/ 4231402 h 5466555"/>
              <a:gd name="connsiteX806" fmla="*/ 2907066 w 5014613"/>
              <a:gd name="connsiteY806" fmla="*/ 4231773 h 5466555"/>
              <a:gd name="connsiteX807" fmla="*/ 2906402 w 5014613"/>
              <a:gd name="connsiteY807" fmla="*/ 4231484 h 5466555"/>
              <a:gd name="connsiteX808" fmla="*/ 2961495 w 5014613"/>
              <a:gd name="connsiteY808" fmla="*/ 4234449 h 5466555"/>
              <a:gd name="connsiteX809" fmla="*/ 2948111 w 5014613"/>
              <a:gd name="connsiteY809" fmla="*/ 4223743 h 5466555"/>
              <a:gd name="connsiteX810" fmla="*/ 2866022 w 5014613"/>
              <a:gd name="connsiteY810" fmla="*/ 4213037 h 5466555"/>
              <a:gd name="connsiteX811" fmla="*/ 2825869 w 5014613"/>
              <a:gd name="connsiteY811" fmla="*/ 4211253 h 5466555"/>
              <a:gd name="connsiteX812" fmla="*/ 2894505 w 5014613"/>
              <a:gd name="connsiteY812" fmla="*/ 4226308 h 5466555"/>
              <a:gd name="connsiteX813" fmla="*/ 2906402 w 5014613"/>
              <a:gd name="connsiteY813" fmla="*/ 4231484 h 5466555"/>
              <a:gd name="connsiteX814" fmla="*/ 2904876 w 5014613"/>
              <a:gd name="connsiteY814" fmla="*/ 4231402 h 5466555"/>
              <a:gd name="connsiteX815" fmla="*/ 2859665 w 5014613"/>
              <a:gd name="connsiteY815" fmla="*/ 4223744 h 5466555"/>
              <a:gd name="connsiteX816" fmla="*/ 2798209 w 5014613"/>
              <a:gd name="connsiteY816" fmla="*/ 4215714 h 5466555"/>
              <a:gd name="connsiteX817" fmla="*/ 2744673 w 5014613"/>
              <a:gd name="connsiteY817" fmla="*/ 4194301 h 5466555"/>
              <a:gd name="connsiteX818" fmla="*/ 2825869 w 5014613"/>
              <a:gd name="connsiteY818" fmla="*/ 4199654 h 5466555"/>
              <a:gd name="connsiteX819" fmla="*/ 2693813 w 5014613"/>
              <a:gd name="connsiteY819" fmla="*/ 4168428 h 5466555"/>
              <a:gd name="connsiteX820" fmla="*/ 2667045 w 5014613"/>
              <a:gd name="connsiteY820" fmla="*/ 4166643 h 5466555"/>
              <a:gd name="connsiteX821" fmla="*/ 2577818 w 5014613"/>
              <a:gd name="connsiteY821" fmla="*/ 4145231 h 5466555"/>
              <a:gd name="connsiteX822" fmla="*/ 2534989 w 5014613"/>
              <a:gd name="connsiteY822" fmla="*/ 4138093 h 5466555"/>
              <a:gd name="connsiteX823" fmla="*/ 2438623 w 5014613"/>
              <a:gd name="connsiteY823" fmla="*/ 4101514 h 5466555"/>
              <a:gd name="connsiteX824" fmla="*/ 2360103 w 5014613"/>
              <a:gd name="connsiteY824" fmla="*/ 4064042 h 5466555"/>
              <a:gd name="connsiteX825" fmla="*/ 2234293 w 5014613"/>
              <a:gd name="connsiteY825" fmla="*/ 4016757 h 5466555"/>
              <a:gd name="connsiteX826" fmla="*/ 2236078 w 5014613"/>
              <a:gd name="connsiteY826" fmla="*/ 4012296 h 5466555"/>
              <a:gd name="connsiteX827" fmla="*/ 2132574 w 5014613"/>
              <a:gd name="connsiteY827" fmla="*/ 3947166 h 5466555"/>
              <a:gd name="connsiteX828" fmla="*/ 2216448 w 5014613"/>
              <a:gd name="connsiteY828" fmla="*/ 3989991 h 5466555"/>
              <a:gd name="connsiteX829" fmla="*/ 2063869 w 5014613"/>
              <a:gd name="connsiteY829" fmla="*/ 3890959 h 5466555"/>
              <a:gd name="connsiteX830" fmla="*/ 1884522 w 5014613"/>
              <a:gd name="connsiteY830" fmla="*/ 3738395 h 5466555"/>
              <a:gd name="connsiteX831" fmla="*/ 1880061 w 5014613"/>
              <a:gd name="connsiteY831" fmla="*/ 3723228 h 5466555"/>
              <a:gd name="connsiteX832" fmla="*/ 1715883 w 5014613"/>
              <a:gd name="connsiteY832" fmla="*/ 3528732 h 5466555"/>
              <a:gd name="connsiteX833" fmla="*/ 1596318 w 5014613"/>
              <a:gd name="connsiteY833" fmla="*/ 3334236 h 5466555"/>
              <a:gd name="connsiteX834" fmla="*/ 1602565 w 5014613"/>
              <a:gd name="connsiteY834" fmla="*/ 3329775 h 5466555"/>
              <a:gd name="connsiteX835" fmla="*/ 1543674 w 5014613"/>
              <a:gd name="connsiteY835" fmla="*/ 3209330 h 5466555"/>
              <a:gd name="connsiteX836" fmla="*/ 1594534 w 5014613"/>
              <a:gd name="connsiteY836" fmla="*/ 3303010 h 5466555"/>
              <a:gd name="connsiteX837" fmla="*/ 1521368 w 5014613"/>
              <a:gd name="connsiteY837" fmla="*/ 3101376 h 5466555"/>
              <a:gd name="connsiteX838" fmla="*/ 1518691 w 5014613"/>
              <a:gd name="connsiteY838" fmla="*/ 3117435 h 5466555"/>
              <a:gd name="connsiteX839" fmla="*/ 1490138 w 5014613"/>
              <a:gd name="connsiteY839" fmla="*/ 2999667 h 5466555"/>
              <a:gd name="connsiteX840" fmla="*/ 1468723 w 5014613"/>
              <a:gd name="connsiteY840" fmla="*/ 2951489 h 5466555"/>
              <a:gd name="connsiteX841" fmla="*/ 1441955 w 5014613"/>
              <a:gd name="connsiteY841" fmla="*/ 2804279 h 5466555"/>
              <a:gd name="connsiteX842" fmla="*/ 1433925 w 5014613"/>
              <a:gd name="connsiteY842" fmla="*/ 2726669 h 5466555"/>
              <a:gd name="connsiteX843" fmla="*/ 1431248 w 5014613"/>
              <a:gd name="connsiteY843" fmla="*/ 2702580 h 5466555"/>
              <a:gd name="connsiteX844" fmla="*/ 1431248 w 5014613"/>
              <a:gd name="connsiteY844" fmla="*/ 2689198 h 5466555"/>
              <a:gd name="connsiteX845" fmla="*/ 1429463 w 5014613"/>
              <a:gd name="connsiteY845" fmla="*/ 2667786 h 5466555"/>
              <a:gd name="connsiteX846" fmla="*/ 1428571 w 5014613"/>
              <a:gd name="connsiteY846" fmla="*/ 2642804 h 5466555"/>
              <a:gd name="connsiteX847" fmla="*/ 1438386 w 5014613"/>
              <a:gd name="connsiteY847" fmla="*/ 2674031 h 5466555"/>
              <a:gd name="connsiteX848" fmla="*/ 1441955 w 5014613"/>
              <a:gd name="connsiteY848" fmla="*/ 2685629 h 5466555"/>
              <a:gd name="connsiteX849" fmla="*/ 1444632 w 5014613"/>
              <a:gd name="connsiteY849" fmla="*/ 2683844 h 5466555"/>
              <a:gd name="connsiteX850" fmla="*/ 1447309 w 5014613"/>
              <a:gd name="connsiteY850" fmla="*/ 2674031 h 5466555"/>
              <a:gd name="connsiteX851" fmla="*/ 1448201 w 5014613"/>
              <a:gd name="connsiteY851" fmla="*/ 2705256 h 5466555"/>
              <a:gd name="connsiteX852" fmla="*/ 1449986 w 5014613"/>
              <a:gd name="connsiteY852" fmla="*/ 2746287 h 5466555"/>
              <a:gd name="connsiteX853" fmla="*/ 1456232 w 5014613"/>
              <a:gd name="connsiteY853" fmla="*/ 2814093 h 5466555"/>
              <a:gd name="connsiteX854" fmla="*/ 1486569 w 5014613"/>
              <a:gd name="connsiteY854" fmla="*/ 2931861 h 5466555"/>
              <a:gd name="connsiteX855" fmla="*/ 1482107 w 5014613"/>
              <a:gd name="connsiteY855" fmla="*/ 2947028 h 5466555"/>
              <a:gd name="connsiteX856" fmla="*/ 1493707 w 5014613"/>
              <a:gd name="connsiteY856" fmla="*/ 2971117 h 5466555"/>
              <a:gd name="connsiteX857" fmla="*/ 1479431 w 5014613"/>
              <a:gd name="connsiteY857" fmla="*/ 2870301 h 5466555"/>
              <a:gd name="connsiteX858" fmla="*/ 1458016 w 5014613"/>
              <a:gd name="connsiteY858" fmla="*/ 2776621 h 5466555"/>
              <a:gd name="connsiteX859" fmla="*/ 1455339 w 5014613"/>
              <a:gd name="connsiteY859" fmla="*/ 2715963 h 5466555"/>
              <a:gd name="connsiteX860" fmla="*/ 1455339 w 5014613"/>
              <a:gd name="connsiteY860" fmla="*/ 2712394 h 5466555"/>
              <a:gd name="connsiteX861" fmla="*/ 1455339 w 5014613"/>
              <a:gd name="connsiteY861" fmla="*/ 2705256 h 5466555"/>
              <a:gd name="connsiteX862" fmla="*/ 1455339 w 5014613"/>
              <a:gd name="connsiteY862" fmla="*/ 2704364 h 5466555"/>
              <a:gd name="connsiteX863" fmla="*/ 1455339 w 5014613"/>
              <a:gd name="connsiteY863" fmla="*/ 2703473 h 5466555"/>
              <a:gd name="connsiteX864" fmla="*/ 1455339 w 5014613"/>
              <a:gd name="connsiteY864" fmla="*/ 2697227 h 5466555"/>
              <a:gd name="connsiteX865" fmla="*/ 1455339 w 5014613"/>
              <a:gd name="connsiteY865" fmla="*/ 2686521 h 5466555"/>
              <a:gd name="connsiteX866" fmla="*/ 1455339 w 5014613"/>
              <a:gd name="connsiteY866" fmla="*/ 2672246 h 5466555"/>
              <a:gd name="connsiteX867" fmla="*/ 1456232 w 5014613"/>
              <a:gd name="connsiteY867" fmla="*/ 2656187 h 5466555"/>
              <a:gd name="connsiteX868" fmla="*/ 1470508 w 5014613"/>
              <a:gd name="connsiteY868" fmla="*/ 2673138 h 5466555"/>
              <a:gd name="connsiteX869" fmla="*/ 1475862 w 5014613"/>
              <a:gd name="connsiteY869" fmla="*/ 2694551 h 5466555"/>
              <a:gd name="connsiteX870" fmla="*/ 1476754 w 5014613"/>
              <a:gd name="connsiteY870" fmla="*/ 2701689 h 5466555"/>
              <a:gd name="connsiteX871" fmla="*/ 1477646 w 5014613"/>
              <a:gd name="connsiteY871" fmla="*/ 2703473 h 5466555"/>
              <a:gd name="connsiteX872" fmla="*/ 1477646 w 5014613"/>
              <a:gd name="connsiteY872" fmla="*/ 2710610 h 5466555"/>
              <a:gd name="connsiteX873" fmla="*/ 1478539 w 5014613"/>
              <a:gd name="connsiteY873" fmla="*/ 2711502 h 5466555"/>
              <a:gd name="connsiteX874" fmla="*/ 1478539 w 5014613"/>
              <a:gd name="connsiteY874" fmla="*/ 2717747 h 5466555"/>
              <a:gd name="connsiteX875" fmla="*/ 1482107 w 5014613"/>
              <a:gd name="connsiteY875" fmla="*/ 2745395 h 5466555"/>
              <a:gd name="connsiteX876" fmla="*/ 1476754 w 5014613"/>
              <a:gd name="connsiteY876" fmla="*/ 2724885 h 5466555"/>
              <a:gd name="connsiteX877" fmla="*/ 1474077 w 5014613"/>
              <a:gd name="connsiteY877" fmla="*/ 2711502 h 5466555"/>
              <a:gd name="connsiteX878" fmla="*/ 1474077 w 5014613"/>
              <a:gd name="connsiteY878" fmla="*/ 2710610 h 5466555"/>
              <a:gd name="connsiteX879" fmla="*/ 1473185 w 5014613"/>
              <a:gd name="connsiteY879" fmla="*/ 2704364 h 5466555"/>
              <a:gd name="connsiteX880" fmla="*/ 1472293 w 5014613"/>
              <a:gd name="connsiteY880" fmla="*/ 2703473 h 5466555"/>
              <a:gd name="connsiteX881" fmla="*/ 1470508 w 5014613"/>
              <a:gd name="connsiteY881" fmla="*/ 2702580 h 5466555"/>
              <a:gd name="connsiteX882" fmla="*/ 1466939 w 5014613"/>
              <a:gd name="connsiteY882" fmla="*/ 2703473 h 5466555"/>
              <a:gd name="connsiteX883" fmla="*/ 1466939 w 5014613"/>
              <a:gd name="connsiteY883" fmla="*/ 2704364 h 5466555"/>
              <a:gd name="connsiteX884" fmla="*/ 1466939 w 5014613"/>
              <a:gd name="connsiteY884" fmla="*/ 2705256 h 5466555"/>
              <a:gd name="connsiteX885" fmla="*/ 1466939 w 5014613"/>
              <a:gd name="connsiteY885" fmla="*/ 2710610 h 5466555"/>
              <a:gd name="connsiteX886" fmla="*/ 1466939 w 5014613"/>
              <a:gd name="connsiteY886" fmla="*/ 2711502 h 5466555"/>
              <a:gd name="connsiteX887" fmla="*/ 1466939 w 5014613"/>
              <a:gd name="connsiteY887" fmla="*/ 2713287 h 5466555"/>
              <a:gd name="connsiteX888" fmla="*/ 1466939 w 5014613"/>
              <a:gd name="connsiteY888" fmla="*/ 2718640 h 5466555"/>
              <a:gd name="connsiteX889" fmla="*/ 1464262 w 5014613"/>
              <a:gd name="connsiteY889" fmla="*/ 2735580 h 5466555"/>
              <a:gd name="connsiteX890" fmla="*/ 1482107 w 5014613"/>
              <a:gd name="connsiteY890" fmla="*/ 2811416 h 5466555"/>
              <a:gd name="connsiteX891" fmla="*/ 1481216 w 5014613"/>
              <a:gd name="connsiteY891" fmla="*/ 2864947 h 5466555"/>
              <a:gd name="connsiteX892" fmla="*/ 1496384 w 5014613"/>
              <a:gd name="connsiteY892" fmla="*/ 2929184 h 5466555"/>
              <a:gd name="connsiteX893" fmla="*/ 1514229 w 5014613"/>
              <a:gd name="connsiteY893" fmla="*/ 2963980 h 5466555"/>
              <a:gd name="connsiteX894" fmla="*/ 1641824 w 5014613"/>
              <a:gd name="connsiteY894" fmla="*/ 3304794 h 5466555"/>
              <a:gd name="connsiteX895" fmla="*/ 1632009 w 5014613"/>
              <a:gd name="connsiteY895" fmla="*/ 3295872 h 5466555"/>
              <a:gd name="connsiteX896" fmla="*/ 1727483 w 5014613"/>
              <a:gd name="connsiteY896" fmla="*/ 3451112 h 5466555"/>
              <a:gd name="connsiteX897" fmla="*/ 1726590 w 5014613"/>
              <a:gd name="connsiteY897" fmla="*/ 3435945 h 5466555"/>
              <a:gd name="connsiteX898" fmla="*/ 1822063 w 5014613"/>
              <a:gd name="connsiteY898" fmla="*/ 3561743 h 5466555"/>
              <a:gd name="connsiteX899" fmla="*/ 1935382 w 5014613"/>
              <a:gd name="connsiteY899" fmla="*/ 3678619 h 5466555"/>
              <a:gd name="connsiteX900" fmla="*/ 1963935 w 5014613"/>
              <a:gd name="connsiteY900" fmla="*/ 3714306 h 5466555"/>
              <a:gd name="connsiteX901" fmla="*/ 2022825 w 5014613"/>
              <a:gd name="connsiteY901" fmla="*/ 3775867 h 5466555"/>
              <a:gd name="connsiteX902" fmla="*/ 2089745 w 5014613"/>
              <a:gd name="connsiteY902" fmla="*/ 3814231 h 5466555"/>
              <a:gd name="connsiteX903" fmla="*/ 2093314 w 5014613"/>
              <a:gd name="connsiteY903" fmla="*/ 3832074 h 5466555"/>
              <a:gd name="connsiteX904" fmla="*/ 2226262 w 5014613"/>
              <a:gd name="connsiteY904" fmla="*/ 3910587 h 5466555"/>
              <a:gd name="connsiteX905" fmla="*/ 2234293 w 5014613"/>
              <a:gd name="connsiteY905" fmla="*/ 3923077 h 5466555"/>
              <a:gd name="connsiteX906" fmla="*/ 2316382 w 5014613"/>
              <a:gd name="connsiteY906" fmla="*/ 3960549 h 5466555"/>
              <a:gd name="connsiteX907" fmla="*/ 2302998 w 5014613"/>
              <a:gd name="connsiteY907" fmla="*/ 3958765 h 5466555"/>
              <a:gd name="connsiteX908" fmla="*/ 2373488 w 5014613"/>
              <a:gd name="connsiteY908" fmla="*/ 3989099 h 5466555"/>
              <a:gd name="connsiteX909" fmla="*/ 2477883 w 5014613"/>
              <a:gd name="connsiteY909" fmla="*/ 4043522 h 5466555"/>
              <a:gd name="connsiteX910" fmla="*/ 2578710 w 5014613"/>
              <a:gd name="connsiteY910" fmla="*/ 4064934 h 5466555"/>
              <a:gd name="connsiteX911" fmla="*/ 2753595 w 5014613"/>
              <a:gd name="connsiteY911" fmla="*/ 4108651 h 5466555"/>
              <a:gd name="connsiteX912" fmla="*/ 2829439 w 5014613"/>
              <a:gd name="connsiteY912" fmla="*/ 4128280 h 5466555"/>
              <a:gd name="connsiteX913" fmla="*/ 3015031 w 5014613"/>
              <a:gd name="connsiteY913" fmla="*/ 4133633 h 5466555"/>
              <a:gd name="connsiteX914" fmla="*/ 3207762 w 5014613"/>
              <a:gd name="connsiteY914" fmla="*/ 4116681 h 5466555"/>
              <a:gd name="connsiteX915" fmla="*/ 3227392 w 5014613"/>
              <a:gd name="connsiteY915" fmla="*/ 4091700 h 5466555"/>
              <a:gd name="connsiteX916" fmla="*/ 3336249 w 5014613"/>
              <a:gd name="connsiteY916" fmla="*/ 4071180 h 5466555"/>
              <a:gd name="connsiteX917" fmla="*/ 3340711 w 5014613"/>
              <a:gd name="connsiteY917" fmla="*/ 4056905 h 5466555"/>
              <a:gd name="connsiteX918" fmla="*/ 3294312 w 5014613"/>
              <a:gd name="connsiteY918" fmla="*/ 4067611 h 5466555"/>
              <a:gd name="connsiteX919" fmla="*/ 3156903 w 5014613"/>
              <a:gd name="connsiteY919" fmla="*/ 4080994 h 5466555"/>
              <a:gd name="connsiteX920" fmla="*/ 3006109 w 5014613"/>
              <a:gd name="connsiteY920" fmla="*/ 4095269 h 5466555"/>
              <a:gd name="connsiteX921" fmla="*/ 2596556 w 5014613"/>
              <a:gd name="connsiteY921" fmla="*/ 4031031 h 5466555"/>
              <a:gd name="connsiteX922" fmla="*/ 2236970 w 5014613"/>
              <a:gd name="connsiteY922" fmla="*/ 3861516 h 5466555"/>
              <a:gd name="connsiteX923" fmla="*/ 2158450 w 5014613"/>
              <a:gd name="connsiteY923" fmla="*/ 3788357 h 5466555"/>
              <a:gd name="connsiteX924" fmla="*/ 2024609 w 5014613"/>
              <a:gd name="connsiteY924" fmla="*/ 3689325 h 5466555"/>
              <a:gd name="connsiteX925" fmla="*/ 1810464 w 5014613"/>
              <a:gd name="connsiteY925" fmla="*/ 3443974 h 5466555"/>
              <a:gd name="connsiteX926" fmla="*/ 1643609 w 5014613"/>
              <a:gd name="connsiteY926" fmla="*/ 3144201 h 5466555"/>
              <a:gd name="connsiteX927" fmla="*/ 1650747 w 5014613"/>
              <a:gd name="connsiteY927" fmla="*/ 3140632 h 5466555"/>
              <a:gd name="connsiteX928" fmla="*/ 1630225 w 5014613"/>
              <a:gd name="connsiteY928" fmla="*/ 3109406 h 5466555"/>
              <a:gd name="connsiteX929" fmla="*/ 1598995 w 5014613"/>
              <a:gd name="connsiteY929" fmla="*/ 2996990 h 5466555"/>
              <a:gd name="connsiteX930" fmla="*/ 1590965 w 5014613"/>
              <a:gd name="connsiteY930" fmla="*/ 2925616 h 5466555"/>
              <a:gd name="connsiteX931" fmla="*/ 1566874 w 5014613"/>
              <a:gd name="connsiteY931" fmla="*/ 2843535 h 5466555"/>
              <a:gd name="connsiteX932" fmla="*/ 1581150 w 5014613"/>
              <a:gd name="connsiteY932" fmla="*/ 2839966 h 5466555"/>
              <a:gd name="connsiteX933" fmla="*/ 1599888 w 5014613"/>
              <a:gd name="connsiteY933" fmla="*/ 2910449 h 5466555"/>
              <a:gd name="connsiteX934" fmla="*/ 1580258 w 5014613"/>
              <a:gd name="connsiteY934" fmla="*/ 2715963 h 5466555"/>
              <a:gd name="connsiteX935" fmla="*/ 1575796 w 5014613"/>
              <a:gd name="connsiteY935" fmla="*/ 2707042 h 5466555"/>
              <a:gd name="connsiteX936" fmla="*/ 1574012 w 5014613"/>
              <a:gd name="connsiteY936" fmla="*/ 2703473 h 5466555"/>
              <a:gd name="connsiteX937" fmla="*/ 1574012 w 5014613"/>
              <a:gd name="connsiteY937" fmla="*/ 2702580 h 5466555"/>
              <a:gd name="connsiteX938" fmla="*/ 1574012 w 5014613"/>
              <a:gd name="connsiteY938" fmla="*/ 2698119 h 5466555"/>
              <a:gd name="connsiteX939" fmla="*/ 1573119 w 5014613"/>
              <a:gd name="connsiteY939" fmla="*/ 2697227 h 5466555"/>
              <a:gd name="connsiteX940" fmla="*/ 1573119 w 5014613"/>
              <a:gd name="connsiteY940" fmla="*/ 2695443 h 5466555"/>
              <a:gd name="connsiteX941" fmla="*/ 1570442 w 5014613"/>
              <a:gd name="connsiteY941" fmla="*/ 2690090 h 5466555"/>
              <a:gd name="connsiteX942" fmla="*/ 1566874 w 5014613"/>
              <a:gd name="connsiteY942" fmla="*/ 2686521 h 5466555"/>
              <a:gd name="connsiteX943" fmla="*/ 1565981 w 5014613"/>
              <a:gd name="connsiteY943" fmla="*/ 2690090 h 5466555"/>
              <a:gd name="connsiteX944" fmla="*/ 1565981 w 5014613"/>
              <a:gd name="connsiteY944" fmla="*/ 2694551 h 5466555"/>
              <a:gd name="connsiteX945" fmla="*/ 1566874 w 5014613"/>
              <a:gd name="connsiteY945" fmla="*/ 2697227 h 5466555"/>
              <a:gd name="connsiteX946" fmla="*/ 1566874 w 5014613"/>
              <a:gd name="connsiteY946" fmla="*/ 2700991 h 5466555"/>
              <a:gd name="connsiteX947" fmla="*/ 1566874 w 5014613"/>
              <a:gd name="connsiteY947" fmla="*/ 2704364 h 5466555"/>
              <a:gd name="connsiteX948" fmla="*/ 1565981 w 5014613"/>
              <a:gd name="connsiteY948" fmla="*/ 2703473 h 5466555"/>
              <a:gd name="connsiteX949" fmla="*/ 1565981 w 5014613"/>
              <a:gd name="connsiteY949" fmla="*/ 2699012 h 5466555"/>
              <a:gd name="connsiteX950" fmla="*/ 1565089 w 5014613"/>
              <a:gd name="connsiteY950" fmla="*/ 2696335 h 5466555"/>
              <a:gd name="connsiteX951" fmla="*/ 1564197 w 5014613"/>
              <a:gd name="connsiteY951" fmla="*/ 2692766 h 5466555"/>
              <a:gd name="connsiteX952" fmla="*/ 1564197 w 5014613"/>
              <a:gd name="connsiteY952" fmla="*/ 2685629 h 5466555"/>
              <a:gd name="connsiteX953" fmla="*/ 1565981 w 5014613"/>
              <a:gd name="connsiteY953" fmla="*/ 2669570 h 5466555"/>
              <a:gd name="connsiteX954" fmla="*/ 1575796 w 5014613"/>
              <a:gd name="connsiteY954" fmla="*/ 2640128 h 5466555"/>
              <a:gd name="connsiteX955" fmla="*/ 1593642 w 5014613"/>
              <a:gd name="connsiteY955" fmla="*/ 2396560 h 5466555"/>
              <a:gd name="connsiteX956" fmla="*/ 1623087 w 5014613"/>
              <a:gd name="connsiteY956" fmla="*/ 2313587 h 5466555"/>
              <a:gd name="connsiteX957" fmla="*/ 1650747 w 5014613"/>
              <a:gd name="connsiteY957" fmla="*/ 2263624 h 5466555"/>
              <a:gd name="connsiteX958" fmla="*/ 1640932 w 5014613"/>
              <a:gd name="connsiteY958" fmla="*/ 2261840 h 5466555"/>
              <a:gd name="connsiteX959" fmla="*/ 1668593 w 5014613"/>
              <a:gd name="connsiteY959" fmla="*/ 2216338 h 5466555"/>
              <a:gd name="connsiteX960" fmla="*/ 1623087 w 5014613"/>
              <a:gd name="connsiteY960" fmla="*/ 2356412 h 5466555"/>
              <a:gd name="connsiteX961" fmla="*/ 1600780 w 5014613"/>
              <a:gd name="connsiteY961" fmla="*/ 2486671 h 5466555"/>
              <a:gd name="connsiteX962" fmla="*/ 1593642 w 5014613"/>
              <a:gd name="connsiteY962" fmla="*/ 2486671 h 5466555"/>
              <a:gd name="connsiteX963" fmla="*/ 1586504 w 5014613"/>
              <a:gd name="connsiteY963" fmla="*/ 2574998 h 5466555"/>
              <a:gd name="connsiteX964" fmla="*/ 1590965 w 5014613"/>
              <a:gd name="connsiteY964" fmla="*/ 2638343 h 5466555"/>
              <a:gd name="connsiteX965" fmla="*/ 1587396 w 5014613"/>
              <a:gd name="connsiteY965" fmla="*/ 2697227 h 5466555"/>
              <a:gd name="connsiteX966" fmla="*/ 1588288 w 5014613"/>
              <a:gd name="connsiteY966" fmla="*/ 2733796 h 5466555"/>
              <a:gd name="connsiteX967" fmla="*/ 1590073 w 5014613"/>
              <a:gd name="connsiteY967" fmla="*/ 2768591 h 5466555"/>
              <a:gd name="connsiteX968" fmla="*/ 1616841 w 5014613"/>
              <a:gd name="connsiteY968" fmla="*/ 2918478 h 5466555"/>
              <a:gd name="connsiteX969" fmla="*/ 1607918 w 5014613"/>
              <a:gd name="connsiteY969" fmla="*/ 2933645 h 5466555"/>
              <a:gd name="connsiteX970" fmla="*/ 1704284 w 5014613"/>
              <a:gd name="connsiteY970" fmla="*/ 3237880 h 5466555"/>
              <a:gd name="connsiteX971" fmla="*/ 1897014 w 5014613"/>
              <a:gd name="connsiteY971" fmla="*/ 3535869 h 5466555"/>
              <a:gd name="connsiteX972" fmla="*/ 2155773 w 5014613"/>
              <a:gd name="connsiteY972" fmla="*/ 3780328 h 5466555"/>
              <a:gd name="connsiteX973" fmla="*/ 2188787 w 5014613"/>
              <a:gd name="connsiteY973" fmla="*/ 3749993 h 5466555"/>
              <a:gd name="connsiteX974" fmla="*/ 2181649 w 5014613"/>
              <a:gd name="connsiteY974" fmla="*/ 3738395 h 5466555"/>
              <a:gd name="connsiteX975" fmla="*/ 2090637 w 5014613"/>
              <a:gd name="connsiteY975" fmla="*/ 3662559 h 5466555"/>
              <a:gd name="connsiteX976" fmla="*/ 2234293 w 5014613"/>
              <a:gd name="connsiteY976" fmla="*/ 3766945 h 5466555"/>
              <a:gd name="connsiteX977" fmla="*/ 2301213 w 5014613"/>
              <a:gd name="connsiteY977" fmla="*/ 3789250 h 5466555"/>
              <a:gd name="connsiteX978" fmla="*/ 2248569 w 5014613"/>
              <a:gd name="connsiteY978" fmla="*/ 3741072 h 5466555"/>
              <a:gd name="connsiteX979" fmla="*/ 2350288 w 5014613"/>
              <a:gd name="connsiteY979" fmla="*/ 3794603 h 5466555"/>
              <a:gd name="connsiteX980" fmla="*/ 2185218 w 5014613"/>
              <a:gd name="connsiteY980" fmla="*/ 3681295 h 5466555"/>
              <a:gd name="connsiteX981" fmla="*/ 2033532 w 5014613"/>
              <a:gd name="connsiteY981" fmla="*/ 3532301 h 5466555"/>
              <a:gd name="connsiteX982" fmla="*/ 2044239 w 5014613"/>
              <a:gd name="connsiteY982" fmla="*/ 3554605 h 5466555"/>
              <a:gd name="connsiteX983" fmla="*/ 1978211 w 5014613"/>
              <a:gd name="connsiteY983" fmla="*/ 3475201 h 5466555"/>
              <a:gd name="connsiteX984" fmla="*/ 1839909 w 5014613"/>
              <a:gd name="connsiteY984" fmla="*/ 3306578 h 5466555"/>
              <a:gd name="connsiteX985" fmla="*/ 1887199 w 5014613"/>
              <a:gd name="connsiteY985" fmla="*/ 3401150 h 5466555"/>
              <a:gd name="connsiteX986" fmla="*/ 1891661 w 5014613"/>
              <a:gd name="connsiteY986" fmla="*/ 3428807 h 5466555"/>
              <a:gd name="connsiteX987" fmla="*/ 1870246 w 5014613"/>
              <a:gd name="connsiteY987" fmla="*/ 3400258 h 5466555"/>
              <a:gd name="connsiteX988" fmla="*/ 1831878 w 5014613"/>
              <a:gd name="connsiteY988" fmla="*/ 3312823 h 5466555"/>
              <a:gd name="connsiteX989" fmla="*/ 1815817 w 5014613"/>
              <a:gd name="connsiteY989" fmla="*/ 3294980 h 5466555"/>
              <a:gd name="connsiteX990" fmla="*/ 1859539 w 5014613"/>
              <a:gd name="connsiteY990" fmla="*/ 3378845 h 5466555"/>
              <a:gd name="connsiteX991" fmla="*/ 1811356 w 5014613"/>
              <a:gd name="connsiteY991" fmla="*/ 3311931 h 5466555"/>
              <a:gd name="connsiteX992" fmla="*/ 1872923 w 5014613"/>
              <a:gd name="connsiteY992" fmla="*/ 3428807 h 5466555"/>
              <a:gd name="connsiteX993" fmla="*/ 1787265 w 5014613"/>
              <a:gd name="connsiteY993" fmla="*/ 3296764 h 5466555"/>
              <a:gd name="connsiteX994" fmla="*/ 1713206 w 5014613"/>
              <a:gd name="connsiteY994" fmla="*/ 3137063 h 5466555"/>
              <a:gd name="connsiteX995" fmla="*/ 1676623 w 5014613"/>
              <a:gd name="connsiteY995" fmla="*/ 3011266 h 5466555"/>
              <a:gd name="connsiteX996" fmla="*/ 1674839 w 5014613"/>
              <a:gd name="connsiteY996" fmla="*/ 3001451 h 5466555"/>
              <a:gd name="connsiteX997" fmla="*/ 1688223 w 5014613"/>
              <a:gd name="connsiteY997" fmla="*/ 3044276 h 5466555"/>
              <a:gd name="connsiteX998" fmla="*/ 1692684 w 5014613"/>
              <a:gd name="connsiteY998" fmla="*/ 3042492 h 5466555"/>
              <a:gd name="connsiteX999" fmla="*/ 1681084 w 5014613"/>
              <a:gd name="connsiteY999" fmla="*/ 2996990 h 5466555"/>
              <a:gd name="connsiteX1000" fmla="*/ 1680304 w 5014613"/>
              <a:gd name="connsiteY1000" fmla="*/ 2997214 h 5466555"/>
              <a:gd name="connsiteX1001" fmla="*/ 1674978 w 5014613"/>
              <a:gd name="connsiteY1001" fmla="*/ 2998735 h 5466555"/>
              <a:gd name="connsiteX1002" fmla="*/ 1674978 w 5014613"/>
              <a:gd name="connsiteY1002" fmla="*/ 2998698 h 5466555"/>
              <a:gd name="connsiteX1003" fmla="*/ 1674911 w 5014613"/>
              <a:gd name="connsiteY1003" fmla="*/ 2998754 h 5466555"/>
              <a:gd name="connsiteX1004" fmla="*/ 1674839 w 5014613"/>
              <a:gd name="connsiteY1004" fmla="*/ 2998775 h 5466555"/>
              <a:gd name="connsiteX1005" fmla="*/ 1687330 w 5014613"/>
              <a:gd name="connsiteY1005" fmla="*/ 2956842 h 5466555"/>
              <a:gd name="connsiteX1006" fmla="*/ 1719452 w 5014613"/>
              <a:gd name="connsiteY1006" fmla="*/ 3026433 h 5466555"/>
              <a:gd name="connsiteX1007" fmla="*/ 1761389 w 5014613"/>
              <a:gd name="connsiteY1007" fmla="*/ 3126357 h 5466555"/>
              <a:gd name="connsiteX1008" fmla="*/ 1723913 w 5014613"/>
              <a:gd name="connsiteY1008" fmla="*/ 3012158 h 5466555"/>
              <a:gd name="connsiteX1009" fmla="*/ 1685546 w 5014613"/>
              <a:gd name="connsiteY1009" fmla="*/ 2909556 h 5466555"/>
              <a:gd name="connsiteX1010" fmla="*/ 1705175 w 5014613"/>
              <a:gd name="connsiteY1010" fmla="*/ 2938999 h 5466555"/>
              <a:gd name="connsiteX1011" fmla="*/ 1732836 w 5014613"/>
              <a:gd name="connsiteY1011" fmla="*/ 3013942 h 5466555"/>
              <a:gd name="connsiteX1012" fmla="*/ 1700714 w 5014613"/>
              <a:gd name="connsiteY1012" fmla="*/ 2928292 h 5466555"/>
              <a:gd name="connsiteX1013" fmla="*/ 1676623 w 5014613"/>
              <a:gd name="connsiteY1013" fmla="*/ 2781974 h 5466555"/>
              <a:gd name="connsiteX1014" fmla="*/ 1695361 w 5014613"/>
              <a:gd name="connsiteY1014" fmla="*/ 2823907 h 5466555"/>
              <a:gd name="connsiteX1015" fmla="*/ 1693576 w 5014613"/>
              <a:gd name="connsiteY1015" fmla="*/ 2778405 h 5466555"/>
              <a:gd name="connsiteX1016" fmla="*/ 1725698 w 5014613"/>
              <a:gd name="connsiteY1016" fmla="*/ 2850673 h 5466555"/>
              <a:gd name="connsiteX1017" fmla="*/ 1736405 w 5014613"/>
              <a:gd name="connsiteY1017" fmla="*/ 2814093 h 5466555"/>
              <a:gd name="connsiteX1018" fmla="*/ 1744436 w 5014613"/>
              <a:gd name="connsiteY1018" fmla="*/ 2868516 h 5466555"/>
              <a:gd name="connsiteX1019" fmla="*/ 1731944 w 5014613"/>
              <a:gd name="connsiteY1019" fmla="*/ 2770376 h 5466555"/>
              <a:gd name="connsiteX1020" fmla="*/ 1739082 w 5014613"/>
              <a:gd name="connsiteY1020" fmla="*/ 2768591 h 5466555"/>
              <a:gd name="connsiteX1021" fmla="*/ 1731944 w 5014613"/>
              <a:gd name="connsiteY1021" fmla="*/ 2699012 h 5466555"/>
              <a:gd name="connsiteX1022" fmla="*/ 1731052 w 5014613"/>
              <a:gd name="connsiteY1022" fmla="*/ 2688305 h 5466555"/>
              <a:gd name="connsiteX1023" fmla="*/ 1731052 w 5014613"/>
              <a:gd name="connsiteY1023" fmla="*/ 2681168 h 5466555"/>
              <a:gd name="connsiteX1024" fmla="*/ 1731052 w 5014613"/>
              <a:gd name="connsiteY1024" fmla="*/ 2667786 h 5466555"/>
              <a:gd name="connsiteX1025" fmla="*/ 1730159 w 5014613"/>
              <a:gd name="connsiteY1025" fmla="*/ 2634774 h 5466555"/>
              <a:gd name="connsiteX1026" fmla="*/ 1723913 w 5014613"/>
              <a:gd name="connsiteY1026" fmla="*/ 2524143 h 5466555"/>
              <a:gd name="connsiteX1027" fmla="*/ 1706068 w 5014613"/>
              <a:gd name="connsiteY1027" fmla="*/ 2570537 h 5466555"/>
              <a:gd name="connsiteX1028" fmla="*/ 1698037 w 5014613"/>
              <a:gd name="connsiteY1028" fmla="*/ 2535741 h 5466555"/>
              <a:gd name="connsiteX1029" fmla="*/ 1717668 w 5014613"/>
              <a:gd name="connsiteY1029" fmla="*/ 2420649 h 5466555"/>
              <a:gd name="connsiteX1030" fmla="*/ 1725698 w 5014613"/>
              <a:gd name="connsiteY1030" fmla="*/ 2340352 h 5466555"/>
              <a:gd name="connsiteX1031" fmla="*/ 1761389 w 5014613"/>
              <a:gd name="connsiteY1031" fmla="*/ 2240427 h 5466555"/>
              <a:gd name="connsiteX1032" fmla="*/ 1788157 w 5014613"/>
              <a:gd name="connsiteY1032" fmla="*/ 2168160 h 5466555"/>
              <a:gd name="connsiteX1033" fmla="*/ 1868461 w 5014613"/>
              <a:gd name="connsiteY1033" fmla="*/ 1995968 h 5466555"/>
              <a:gd name="connsiteX1034" fmla="*/ 1848831 w 5014613"/>
              <a:gd name="connsiteY1034" fmla="*/ 2012028 h 5466555"/>
              <a:gd name="connsiteX1035" fmla="*/ 1725698 w 5014613"/>
              <a:gd name="connsiteY1035" fmla="*/ 2274331 h 5466555"/>
              <a:gd name="connsiteX1036" fmla="*/ 1672162 w 5014613"/>
              <a:gd name="connsiteY1036" fmla="*/ 2559831 h 5466555"/>
              <a:gd name="connsiteX1037" fmla="*/ 1681084 w 5014613"/>
              <a:gd name="connsiteY1037" fmla="*/ 2429571 h 5466555"/>
              <a:gd name="connsiteX1038" fmla="*/ 1701607 w 5014613"/>
              <a:gd name="connsiteY1038" fmla="*/ 2299312 h 5466555"/>
              <a:gd name="connsiteX1039" fmla="*/ 1714098 w 5014613"/>
              <a:gd name="connsiteY1039" fmla="*/ 2289498 h 5466555"/>
              <a:gd name="connsiteX1040" fmla="*/ 1829201 w 5014613"/>
              <a:gd name="connsiteY1040" fmla="*/ 2016489 h 5466555"/>
              <a:gd name="connsiteX1041" fmla="*/ 1988918 w 5014613"/>
              <a:gd name="connsiteY1041" fmla="*/ 1805936 h 5466555"/>
              <a:gd name="connsiteX1042" fmla="*/ 2051377 w 5014613"/>
              <a:gd name="connsiteY1042" fmla="*/ 1728315 h 5466555"/>
              <a:gd name="connsiteX1043" fmla="*/ 2144174 w 5014613"/>
              <a:gd name="connsiteY1043" fmla="*/ 1655157 h 5466555"/>
              <a:gd name="connsiteX1044" fmla="*/ 2342258 w 5014613"/>
              <a:gd name="connsiteY1044" fmla="*/ 1539173 h 5466555"/>
              <a:gd name="connsiteX1045" fmla="*/ 2518036 w 5014613"/>
              <a:gd name="connsiteY1045" fmla="*/ 1480288 h 5466555"/>
              <a:gd name="connsiteX1046" fmla="*/ 2737535 w 5014613"/>
              <a:gd name="connsiteY1046" fmla="*/ 1441925 h 5466555"/>
              <a:gd name="connsiteX1047" fmla="*/ 2967741 w 5014613"/>
              <a:gd name="connsiteY1047" fmla="*/ 1460660 h 5466555"/>
              <a:gd name="connsiteX1048" fmla="*/ 2915097 w 5014613"/>
              <a:gd name="connsiteY1048" fmla="*/ 1477612 h 5466555"/>
              <a:gd name="connsiteX1049" fmla="*/ 2824085 w 5014613"/>
              <a:gd name="connsiteY1049" fmla="*/ 1472259 h 5466555"/>
              <a:gd name="connsiteX1050" fmla="*/ 2782148 w 5014613"/>
              <a:gd name="connsiteY1050" fmla="*/ 1472259 h 5466555"/>
              <a:gd name="connsiteX1051" fmla="*/ 2760734 w 5014613"/>
              <a:gd name="connsiteY1051" fmla="*/ 1473151 h 5466555"/>
              <a:gd name="connsiteX1052" fmla="*/ 2741104 w 5014613"/>
              <a:gd name="connsiteY1052" fmla="*/ 1474043 h 5466555"/>
              <a:gd name="connsiteX1053" fmla="*/ 2634031 w 5014613"/>
              <a:gd name="connsiteY1053" fmla="*/ 1493672 h 5466555"/>
              <a:gd name="connsiteX1054" fmla="*/ 2695598 w 5014613"/>
              <a:gd name="connsiteY1054" fmla="*/ 1488318 h 5466555"/>
              <a:gd name="connsiteX1055" fmla="*/ 2723258 w 5014613"/>
              <a:gd name="connsiteY1055" fmla="*/ 1487426 h 5466555"/>
              <a:gd name="connsiteX1056" fmla="*/ 2725043 w 5014613"/>
              <a:gd name="connsiteY1056" fmla="*/ 1487426 h 5466555"/>
              <a:gd name="connsiteX1057" fmla="*/ 2729504 w 5014613"/>
              <a:gd name="connsiteY1057" fmla="*/ 1487426 h 5466555"/>
              <a:gd name="connsiteX1058" fmla="*/ 2732181 w 5014613"/>
              <a:gd name="connsiteY1058" fmla="*/ 1487426 h 5466555"/>
              <a:gd name="connsiteX1059" fmla="*/ 2737535 w 5014613"/>
              <a:gd name="connsiteY1059" fmla="*/ 1487426 h 5466555"/>
              <a:gd name="connsiteX1060" fmla="*/ 2747350 w 5014613"/>
              <a:gd name="connsiteY1060" fmla="*/ 1488318 h 5466555"/>
              <a:gd name="connsiteX1061" fmla="*/ 2775902 w 5014613"/>
              <a:gd name="connsiteY1061" fmla="*/ 1489210 h 5466555"/>
              <a:gd name="connsiteX1062" fmla="*/ 2799994 w 5014613"/>
              <a:gd name="connsiteY1062" fmla="*/ 1491887 h 5466555"/>
              <a:gd name="connsiteX1063" fmla="*/ 2845499 w 5014613"/>
              <a:gd name="connsiteY1063" fmla="*/ 1498132 h 5466555"/>
              <a:gd name="connsiteX1064" fmla="*/ 3031985 w 5014613"/>
              <a:gd name="connsiteY1064" fmla="*/ 1544526 h 5466555"/>
              <a:gd name="connsiteX1065" fmla="*/ 3064998 w 5014613"/>
              <a:gd name="connsiteY1065" fmla="*/ 1561477 h 5466555"/>
              <a:gd name="connsiteX1066" fmla="*/ 2992725 w 5014613"/>
              <a:gd name="connsiteY1066" fmla="*/ 1563262 h 5466555"/>
              <a:gd name="connsiteX1067" fmla="*/ 3066783 w 5014613"/>
              <a:gd name="connsiteY1067" fmla="*/ 1585566 h 5466555"/>
              <a:gd name="connsiteX1068" fmla="*/ 3166717 w 5014613"/>
              <a:gd name="connsiteY1068" fmla="*/ 1631960 h 5466555"/>
              <a:gd name="connsiteX1069" fmla="*/ 3131919 w 5014613"/>
              <a:gd name="connsiteY1069" fmla="*/ 1627499 h 5466555"/>
              <a:gd name="connsiteX1070" fmla="*/ 3205085 w 5014613"/>
              <a:gd name="connsiteY1070" fmla="*/ 1658725 h 5466555"/>
              <a:gd name="connsiteX1071" fmla="*/ 3280928 w 5014613"/>
              <a:gd name="connsiteY1071" fmla="*/ 1711364 h 5466555"/>
              <a:gd name="connsiteX1072" fmla="*/ 3292528 w 5014613"/>
              <a:gd name="connsiteY1072" fmla="*/ 1737237 h 5466555"/>
              <a:gd name="connsiteX1073" fmla="*/ 3329111 w 5014613"/>
              <a:gd name="connsiteY1073" fmla="*/ 1762219 h 5466555"/>
              <a:gd name="connsiteX1074" fmla="*/ 3313943 w 5014613"/>
              <a:gd name="connsiteY1074" fmla="*/ 1764895 h 5466555"/>
              <a:gd name="connsiteX1075" fmla="*/ 3258622 w 5014613"/>
              <a:gd name="connsiteY1075" fmla="*/ 1709580 h 5466555"/>
              <a:gd name="connsiteX1076" fmla="*/ 3193486 w 5014613"/>
              <a:gd name="connsiteY1076" fmla="*/ 1657833 h 5466555"/>
              <a:gd name="connsiteX1077" fmla="*/ 3237207 w 5014613"/>
              <a:gd name="connsiteY1077" fmla="*/ 1698873 h 5466555"/>
              <a:gd name="connsiteX1078" fmla="*/ 3205085 w 5014613"/>
              <a:gd name="connsiteY1078" fmla="*/ 1686383 h 5466555"/>
              <a:gd name="connsiteX1079" fmla="*/ 3393355 w 5014613"/>
              <a:gd name="connsiteY1079" fmla="*/ 1858571 h 5466555"/>
              <a:gd name="connsiteX1080" fmla="*/ 3384432 w 5014613"/>
              <a:gd name="connsiteY1080" fmla="*/ 1884445 h 5466555"/>
              <a:gd name="connsiteX1081" fmla="*/ 3354095 w 5014613"/>
              <a:gd name="connsiteY1081" fmla="*/ 1855003 h 5466555"/>
              <a:gd name="connsiteX1082" fmla="*/ 3341604 w 5014613"/>
              <a:gd name="connsiteY1082" fmla="*/ 1853219 h 5466555"/>
              <a:gd name="connsiteX1083" fmla="*/ 3386217 w 5014613"/>
              <a:gd name="connsiteY1083" fmla="*/ 1941545 h 5466555"/>
              <a:gd name="connsiteX1084" fmla="*/ 3381755 w 5014613"/>
              <a:gd name="connsiteY1084" fmla="*/ 1994185 h 5466555"/>
              <a:gd name="connsiteX1085" fmla="*/ 3370156 w 5014613"/>
              <a:gd name="connsiteY1085" fmla="*/ 2008459 h 5466555"/>
              <a:gd name="connsiteX1086" fmla="*/ 3322865 w 5014613"/>
              <a:gd name="connsiteY1086" fmla="*/ 1962958 h 5466555"/>
              <a:gd name="connsiteX1087" fmla="*/ 3290743 w 5014613"/>
              <a:gd name="connsiteY1087" fmla="*/ 1942438 h 5466555"/>
              <a:gd name="connsiteX1088" fmla="*/ 3267544 w 5014613"/>
              <a:gd name="connsiteY1088" fmla="*/ 1928162 h 5466555"/>
              <a:gd name="connsiteX1089" fmla="*/ 3098905 w 5014613"/>
              <a:gd name="connsiteY1089" fmla="*/ 1849650 h 5466555"/>
              <a:gd name="connsiteX1090" fmla="*/ 3013247 w 5014613"/>
              <a:gd name="connsiteY1090" fmla="*/ 1829131 h 5466555"/>
              <a:gd name="connsiteX1091" fmla="*/ 2915989 w 5014613"/>
              <a:gd name="connsiteY1091" fmla="*/ 1814858 h 5466555"/>
              <a:gd name="connsiteX1092" fmla="*/ 2917774 w 5014613"/>
              <a:gd name="connsiteY1092" fmla="*/ 1805044 h 5466555"/>
              <a:gd name="connsiteX1093" fmla="*/ 2775010 w 5014613"/>
              <a:gd name="connsiteY1093" fmla="*/ 1784524 h 5466555"/>
              <a:gd name="connsiteX1094" fmla="*/ 2610832 w 5014613"/>
              <a:gd name="connsiteY1094" fmla="*/ 1803259 h 5466555"/>
              <a:gd name="connsiteX1095" fmla="*/ 2692921 w 5014613"/>
              <a:gd name="connsiteY1095" fmla="*/ 1805936 h 5466555"/>
              <a:gd name="connsiteX1096" fmla="*/ 2752703 w 5014613"/>
              <a:gd name="connsiteY1096" fmla="*/ 1822886 h 5466555"/>
              <a:gd name="connsiteX1097" fmla="*/ 2720581 w 5014613"/>
              <a:gd name="connsiteY1097" fmla="*/ 1828239 h 5466555"/>
              <a:gd name="connsiteX1098" fmla="*/ 2753595 w 5014613"/>
              <a:gd name="connsiteY1098" fmla="*/ 1832699 h 5466555"/>
              <a:gd name="connsiteX1099" fmla="*/ 2722366 w 5014613"/>
              <a:gd name="connsiteY1099" fmla="*/ 1838053 h 5466555"/>
              <a:gd name="connsiteX1100" fmla="*/ 2709874 w 5014613"/>
              <a:gd name="connsiteY1100" fmla="*/ 1860356 h 5466555"/>
              <a:gd name="connsiteX1101" fmla="*/ 2691136 w 5014613"/>
              <a:gd name="connsiteY1101" fmla="*/ 1887122 h 5466555"/>
              <a:gd name="connsiteX1102" fmla="*/ 2640277 w 5014613"/>
              <a:gd name="connsiteY1102" fmla="*/ 1904965 h 5466555"/>
              <a:gd name="connsiteX1103" fmla="*/ 2571572 w 5014613"/>
              <a:gd name="connsiteY1103" fmla="*/ 1935300 h 5466555"/>
              <a:gd name="connsiteX1104" fmla="*/ 2476099 w 5014613"/>
              <a:gd name="connsiteY1104" fmla="*/ 1953144 h 5466555"/>
              <a:gd name="connsiteX1105" fmla="*/ 2388656 w 5014613"/>
              <a:gd name="connsiteY1105" fmla="*/ 1984370 h 5466555"/>
              <a:gd name="connsiteX1106" fmla="*/ 2354750 w 5014613"/>
              <a:gd name="connsiteY1106" fmla="*/ 1993292 h 5466555"/>
              <a:gd name="connsiteX1107" fmla="*/ 2371703 w 5014613"/>
              <a:gd name="connsiteY1107" fmla="*/ 1975448 h 5466555"/>
              <a:gd name="connsiteX1108" fmla="*/ 2307459 w 5014613"/>
              <a:gd name="connsiteY1108" fmla="*/ 2007567 h 5466555"/>
              <a:gd name="connsiteX1109" fmla="*/ 2245893 w 5014613"/>
              <a:gd name="connsiteY1109" fmla="*/ 2045039 h 5466555"/>
              <a:gd name="connsiteX1110" fmla="*/ 2147743 w 5014613"/>
              <a:gd name="connsiteY1110" fmla="*/ 2169052 h 5466555"/>
              <a:gd name="connsiteX1111" fmla="*/ 2172726 w 5014613"/>
              <a:gd name="connsiteY1111" fmla="*/ 2154777 h 5466555"/>
              <a:gd name="connsiteX1112" fmla="*/ 2189680 w 5014613"/>
              <a:gd name="connsiteY1112" fmla="*/ 2127120 h 5466555"/>
              <a:gd name="connsiteX1113" fmla="*/ 2215556 w 5014613"/>
              <a:gd name="connsiteY1113" fmla="*/ 2115521 h 5466555"/>
              <a:gd name="connsiteX1114" fmla="*/ 2195033 w 5014613"/>
              <a:gd name="connsiteY1114" fmla="*/ 2140502 h 5466555"/>
              <a:gd name="connsiteX1115" fmla="*/ 2209310 w 5014613"/>
              <a:gd name="connsiteY1115" fmla="*/ 2150316 h 5466555"/>
              <a:gd name="connsiteX1116" fmla="*/ 2240539 w 5014613"/>
              <a:gd name="connsiteY1116" fmla="*/ 2094109 h 5466555"/>
              <a:gd name="connsiteX1117" fmla="*/ 2275338 w 5014613"/>
              <a:gd name="connsiteY1117" fmla="*/ 2082510 h 5466555"/>
              <a:gd name="connsiteX1118" fmla="*/ 2262846 w 5014613"/>
              <a:gd name="connsiteY1118" fmla="*/ 2102138 h 5466555"/>
              <a:gd name="connsiteX1119" fmla="*/ 2273553 w 5014613"/>
              <a:gd name="connsiteY1119" fmla="*/ 2101246 h 5466555"/>
              <a:gd name="connsiteX1120" fmla="*/ 2293183 w 5014613"/>
              <a:gd name="connsiteY1120" fmla="*/ 2078049 h 5466555"/>
              <a:gd name="connsiteX1121" fmla="*/ 2305675 w 5014613"/>
              <a:gd name="connsiteY1121" fmla="*/ 2078942 h 5466555"/>
              <a:gd name="connsiteX1122" fmla="*/ 2353857 w 5014613"/>
              <a:gd name="connsiteY1122" fmla="*/ 2062882 h 5466555"/>
              <a:gd name="connsiteX1123" fmla="*/ 2396686 w 5014613"/>
              <a:gd name="connsiteY1123" fmla="*/ 2056637 h 5466555"/>
              <a:gd name="connsiteX1124" fmla="*/ 2381518 w 5014613"/>
              <a:gd name="connsiteY1124" fmla="*/ 2071804 h 5466555"/>
              <a:gd name="connsiteX1125" fmla="*/ 2483237 w 5014613"/>
              <a:gd name="connsiteY1125" fmla="*/ 2033440 h 5466555"/>
              <a:gd name="connsiteX1126" fmla="*/ 2637600 w 5014613"/>
              <a:gd name="connsiteY1126" fmla="*/ 1971880 h 5466555"/>
              <a:gd name="connsiteX1127" fmla="*/ 2629569 w 5014613"/>
              <a:gd name="connsiteY1127" fmla="*/ 1968310 h 5466555"/>
              <a:gd name="connsiteX1128" fmla="*/ 2712551 w 5014613"/>
              <a:gd name="connsiteY1128" fmla="*/ 1955820 h 5466555"/>
              <a:gd name="connsiteX1129" fmla="*/ 2717904 w 5014613"/>
              <a:gd name="connsiteY1129" fmla="*/ 1947790 h 5466555"/>
              <a:gd name="connsiteX1130" fmla="*/ 2767872 w 5014613"/>
              <a:gd name="connsiteY1130" fmla="*/ 1940654 h 5466555"/>
              <a:gd name="connsiteX1131" fmla="*/ 2779471 w 5014613"/>
              <a:gd name="connsiteY1131" fmla="*/ 1938868 h 5466555"/>
              <a:gd name="connsiteX1132" fmla="*/ 2789286 w 5014613"/>
              <a:gd name="connsiteY1132" fmla="*/ 1937977 h 5466555"/>
              <a:gd name="connsiteX1133" fmla="*/ 2810701 w 5014613"/>
              <a:gd name="connsiteY1133" fmla="*/ 1937084 h 5466555"/>
              <a:gd name="connsiteX1134" fmla="*/ 2896359 w 5014613"/>
              <a:gd name="connsiteY1134" fmla="*/ 1940654 h 5466555"/>
              <a:gd name="connsiteX1135" fmla="*/ 3070352 w 5014613"/>
              <a:gd name="connsiteY1135" fmla="*/ 2004890 h 5466555"/>
              <a:gd name="connsiteX1136" fmla="*/ 3080167 w 5014613"/>
              <a:gd name="connsiteY1136" fmla="*/ 2002215 h 5466555"/>
              <a:gd name="connsiteX1137" fmla="*/ 3190809 w 5014613"/>
              <a:gd name="connsiteY1137" fmla="*/ 2083403 h 5466555"/>
              <a:gd name="connsiteX1138" fmla="*/ 3275575 w 5014613"/>
              <a:gd name="connsiteY1138" fmla="*/ 2193141 h 5466555"/>
              <a:gd name="connsiteX1139" fmla="*/ 3273790 w 5014613"/>
              <a:gd name="connsiteY1139" fmla="*/ 2169945 h 5466555"/>
              <a:gd name="connsiteX1140" fmla="*/ 3302343 w 5014613"/>
              <a:gd name="connsiteY1140" fmla="*/ 2202955 h 5466555"/>
              <a:gd name="connsiteX1141" fmla="*/ 3324651 w 5014613"/>
              <a:gd name="connsiteY1141" fmla="*/ 2272546 h 5466555"/>
              <a:gd name="connsiteX1142" fmla="*/ 3326434 w 5014613"/>
              <a:gd name="connsiteY1142" fmla="*/ 2256487 h 5466555"/>
              <a:gd name="connsiteX1143" fmla="*/ 3341604 w 5014613"/>
              <a:gd name="connsiteY1143" fmla="*/ 2327862 h 5466555"/>
              <a:gd name="connsiteX1144" fmla="*/ 3346956 w 5014613"/>
              <a:gd name="connsiteY1144" fmla="*/ 2375148 h 5466555"/>
              <a:gd name="connsiteX1145" fmla="*/ 3348742 w 5014613"/>
              <a:gd name="connsiteY1145" fmla="*/ 2399237 h 5466555"/>
              <a:gd name="connsiteX1146" fmla="*/ 3347849 w 5014613"/>
              <a:gd name="connsiteY1146" fmla="*/ 2424218 h 5466555"/>
              <a:gd name="connsiteX1147" fmla="*/ 3293420 w 5014613"/>
              <a:gd name="connsiteY1147" fmla="*/ 2556262 h 5466555"/>
              <a:gd name="connsiteX1148" fmla="*/ 3287174 w 5014613"/>
              <a:gd name="connsiteY1148" fmla="*/ 2631206 h 5466555"/>
              <a:gd name="connsiteX1149" fmla="*/ 3271114 w 5014613"/>
              <a:gd name="connsiteY1149" fmla="*/ 2700796 h 5466555"/>
              <a:gd name="connsiteX1150" fmla="*/ 3189025 w 5014613"/>
              <a:gd name="connsiteY1150" fmla="*/ 2735580 h 5466555"/>
              <a:gd name="connsiteX1151" fmla="*/ 3163148 w 5014613"/>
              <a:gd name="connsiteY1151" fmla="*/ 2724885 h 5466555"/>
              <a:gd name="connsiteX1152" fmla="*/ 3213116 w 5014613"/>
              <a:gd name="connsiteY1152" fmla="*/ 2663324 h 5466555"/>
              <a:gd name="connsiteX1153" fmla="*/ 3256837 w 5014613"/>
              <a:gd name="connsiteY1153" fmla="*/ 2587489 h 5466555"/>
              <a:gd name="connsiteX1154" fmla="*/ 3220254 w 5014613"/>
              <a:gd name="connsiteY1154" fmla="*/ 2608009 h 5466555"/>
              <a:gd name="connsiteX1155" fmla="*/ 3186348 w 5014613"/>
              <a:gd name="connsiteY1155" fmla="*/ 2609793 h 5466555"/>
              <a:gd name="connsiteX1156" fmla="*/ 3189025 w 5014613"/>
              <a:gd name="connsiteY1156" fmla="*/ 2583028 h 5466555"/>
              <a:gd name="connsiteX1157" fmla="*/ 3172964 w 5014613"/>
              <a:gd name="connsiteY1157" fmla="*/ 2589273 h 5466555"/>
              <a:gd name="connsiteX1158" fmla="*/ 3165825 w 5014613"/>
              <a:gd name="connsiteY1158" fmla="*/ 2558938 h 5466555"/>
              <a:gd name="connsiteX1159" fmla="*/ 3176532 w 5014613"/>
              <a:gd name="connsiteY1159" fmla="*/ 2506299 h 5466555"/>
              <a:gd name="connsiteX1160" fmla="*/ 3173856 w 5014613"/>
              <a:gd name="connsiteY1160" fmla="*/ 2455444 h 5466555"/>
              <a:gd name="connsiteX1161" fmla="*/ 3134597 w 5014613"/>
              <a:gd name="connsiteY1161" fmla="*/ 2461690 h 5466555"/>
              <a:gd name="connsiteX1162" fmla="*/ 3096228 w 5014613"/>
              <a:gd name="connsiteY1162" fmla="*/ 2474180 h 5466555"/>
              <a:gd name="connsiteX1163" fmla="*/ 3097120 w 5014613"/>
              <a:gd name="connsiteY1163" fmla="*/ 2486671 h 5466555"/>
              <a:gd name="connsiteX1164" fmla="*/ 3048938 w 5014613"/>
              <a:gd name="connsiteY1164" fmla="*/ 2486671 h 5466555"/>
              <a:gd name="connsiteX1165" fmla="*/ 3002540 w 5014613"/>
              <a:gd name="connsiteY1165" fmla="*/ 2500946 h 5466555"/>
              <a:gd name="connsiteX1166" fmla="*/ 3042692 w 5014613"/>
              <a:gd name="connsiteY1166" fmla="*/ 2463474 h 5466555"/>
              <a:gd name="connsiteX1167" fmla="*/ 3040015 w 5014613"/>
              <a:gd name="connsiteY1167" fmla="*/ 2455444 h 5466555"/>
              <a:gd name="connsiteX1168" fmla="*/ 3026631 w 5014613"/>
              <a:gd name="connsiteY1168" fmla="*/ 2448307 h 5466555"/>
              <a:gd name="connsiteX1169" fmla="*/ 3006109 w 5014613"/>
              <a:gd name="connsiteY1169" fmla="*/ 2447415 h 5466555"/>
              <a:gd name="connsiteX1170" fmla="*/ 2997186 w 5014613"/>
              <a:gd name="connsiteY1170" fmla="*/ 2452768 h 5466555"/>
              <a:gd name="connsiteX1171" fmla="*/ 2999863 w 5014613"/>
              <a:gd name="connsiteY1171" fmla="*/ 2465259 h 5466555"/>
              <a:gd name="connsiteX1172" fmla="*/ 2991832 w 5014613"/>
              <a:gd name="connsiteY1172" fmla="*/ 2459013 h 5466555"/>
              <a:gd name="connsiteX1173" fmla="*/ 2943649 w 5014613"/>
              <a:gd name="connsiteY1173" fmla="*/ 2438493 h 5466555"/>
              <a:gd name="connsiteX1174" fmla="*/ 2940973 w 5014613"/>
              <a:gd name="connsiteY1174" fmla="*/ 2437601 h 5466555"/>
              <a:gd name="connsiteX1175" fmla="*/ 2944542 w 5014613"/>
              <a:gd name="connsiteY1175" fmla="*/ 2437601 h 5466555"/>
              <a:gd name="connsiteX1176" fmla="*/ 2963280 w 5014613"/>
              <a:gd name="connsiteY1176" fmla="*/ 2443846 h 5466555"/>
              <a:gd name="connsiteX1177" fmla="*/ 2947219 w 5014613"/>
              <a:gd name="connsiteY1177" fmla="*/ 2433140 h 5466555"/>
              <a:gd name="connsiteX1178" fmla="*/ 2947219 w 5014613"/>
              <a:gd name="connsiteY1178" fmla="*/ 2432248 h 5466555"/>
              <a:gd name="connsiteX1179" fmla="*/ 2957033 w 5014613"/>
              <a:gd name="connsiteY1179" fmla="*/ 2434032 h 5466555"/>
              <a:gd name="connsiteX1180" fmla="*/ 2956141 w 5014613"/>
              <a:gd name="connsiteY1180" fmla="*/ 2435816 h 5466555"/>
              <a:gd name="connsiteX1181" fmla="*/ 2964172 w 5014613"/>
              <a:gd name="connsiteY1181" fmla="*/ 2434924 h 5466555"/>
              <a:gd name="connsiteX1182" fmla="*/ 3006109 w 5014613"/>
              <a:gd name="connsiteY1182" fmla="*/ 2438493 h 5466555"/>
              <a:gd name="connsiteX1183" fmla="*/ 3015031 w 5014613"/>
              <a:gd name="connsiteY1183" fmla="*/ 2444739 h 5466555"/>
              <a:gd name="connsiteX1184" fmla="*/ 3006109 w 5014613"/>
              <a:gd name="connsiteY1184" fmla="*/ 2431356 h 5466555"/>
              <a:gd name="connsiteX1185" fmla="*/ 3011462 w 5014613"/>
              <a:gd name="connsiteY1185" fmla="*/ 2426895 h 5466555"/>
              <a:gd name="connsiteX1186" fmla="*/ 3014139 w 5014613"/>
              <a:gd name="connsiteY1186" fmla="*/ 2429571 h 5466555"/>
              <a:gd name="connsiteX1187" fmla="*/ 3014139 w 5014613"/>
              <a:gd name="connsiteY1187" fmla="*/ 2426003 h 5466555"/>
              <a:gd name="connsiteX1188" fmla="*/ 3014139 w 5014613"/>
              <a:gd name="connsiteY1188" fmla="*/ 2421542 h 5466555"/>
              <a:gd name="connsiteX1189" fmla="*/ 3014139 w 5014613"/>
              <a:gd name="connsiteY1189" fmla="*/ 2416188 h 5466555"/>
              <a:gd name="connsiteX1190" fmla="*/ 3014139 w 5014613"/>
              <a:gd name="connsiteY1190" fmla="*/ 2415296 h 5466555"/>
              <a:gd name="connsiteX1191" fmla="*/ 3015031 w 5014613"/>
              <a:gd name="connsiteY1191" fmla="*/ 2421542 h 5466555"/>
              <a:gd name="connsiteX1192" fmla="*/ 3015031 w 5014613"/>
              <a:gd name="connsiteY1192" fmla="*/ 2420649 h 5466555"/>
              <a:gd name="connsiteX1193" fmla="*/ 3015031 w 5014613"/>
              <a:gd name="connsiteY1193" fmla="*/ 2419757 h 5466555"/>
              <a:gd name="connsiteX1194" fmla="*/ 3024846 w 5014613"/>
              <a:gd name="connsiteY1194" fmla="*/ 2397452 h 5466555"/>
              <a:gd name="connsiteX1195" fmla="*/ 3063214 w 5014613"/>
              <a:gd name="connsiteY1195" fmla="*/ 2404590 h 5466555"/>
              <a:gd name="connsiteX1196" fmla="*/ 3068568 w 5014613"/>
              <a:gd name="connsiteY1196" fmla="*/ 2359088 h 5466555"/>
              <a:gd name="connsiteX1197" fmla="*/ 3074814 w 5014613"/>
              <a:gd name="connsiteY1197" fmla="*/ 2305557 h 5466555"/>
              <a:gd name="connsiteX1198" fmla="*/ 3064998 w 5014613"/>
              <a:gd name="connsiteY1198" fmla="*/ 2238643 h 5466555"/>
              <a:gd name="connsiteX1199" fmla="*/ 3017708 w 5014613"/>
              <a:gd name="connsiteY1199" fmla="*/ 2176190 h 5466555"/>
              <a:gd name="connsiteX1200" fmla="*/ 2952572 w 5014613"/>
              <a:gd name="connsiteY1200" fmla="*/ 2132473 h 5466555"/>
              <a:gd name="connsiteX1201" fmla="*/ 2965064 w 5014613"/>
              <a:gd name="connsiteY1201" fmla="*/ 2128012 h 5466555"/>
              <a:gd name="connsiteX1202" fmla="*/ 2910635 w 5014613"/>
              <a:gd name="connsiteY1202" fmla="*/ 2098570 h 5466555"/>
              <a:gd name="connsiteX1203" fmla="*/ 2874945 w 5014613"/>
              <a:gd name="connsiteY1203" fmla="*/ 2071804 h 5466555"/>
              <a:gd name="connsiteX1204" fmla="*/ 2811593 w 5014613"/>
              <a:gd name="connsiteY1204" fmla="*/ 2057529 h 5466555"/>
              <a:gd name="connsiteX1205" fmla="*/ 2797317 w 5014613"/>
              <a:gd name="connsiteY1205" fmla="*/ 2054852 h 5466555"/>
              <a:gd name="connsiteX1206" fmla="*/ 2784825 w 5014613"/>
              <a:gd name="connsiteY1206" fmla="*/ 2051284 h 5466555"/>
              <a:gd name="connsiteX1207" fmla="*/ 2782148 w 5014613"/>
              <a:gd name="connsiteY1207" fmla="*/ 2051284 h 5466555"/>
              <a:gd name="connsiteX1208" fmla="*/ 2778579 w 5014613"/>
              <a:gd name="connsiteY1208" fmla="*/ 2050391 h 5466555"/>
              <a:gd name="connsiteX1209" fmla="*/ 2766087 w 5014613"/>
              <a:gd name="connsiteY1209" fmla="*/ 2049499 h 5466555"/>
              <a:gd name="connsiteX1210" fmla="*/ 2763410 w 5014613"/>
              <a:gd name="connsiteY1210" fmla="*/ 2049499 h 5466555"/>
              <a:gd name="connsiteX1211" fmla="*/ 2766980 w 5014613"/>
              <a:gd name="connsiteY1211" fmla="*/ 2048607 h 5466555"/>
              <a:gd name="connsiteX1212" fmla="*/ 2766087 w 5014613"/>
              <a:gd name="connsiteY1212" fmla="*/ 2048607 h 5466555"/>
              <a:gd name="connsiteX1213" fmla="*/ 2765195 w 5014613"/>
              <a:gd name="connsiteY1213" fmla="*/ 2048607 h 5466555"/>
              <a:gd name="connsiteX1214" fmla="*/ 2761626 w 5014613"/>
              <a:gd name="connsiteY1214" fmla="*/ 2048607 h 5466555"/>
              <a:gd name="connsiteX1215" fmla="*/ 2753595 w 5014613"/>
              <a:gd name="connsiteY1215" fmla="*/ 2046823 h 5466555"/>
              <a:gd name="connsiteX1216" fmla="*/ 2763410 w 5014613"/>
              <a:gd name="connsiteY1216" fmla="*/ 2038793 h 5466555"/>
              <a:gd name="connsiteX1217" fmla="*/ 2766087 w 5014613"/>
              <a:gd name="connsiteY1217" fmla="*/ 2037901 h 5466555"/>
              <a:gd name="connsiteX1218" fmla="*/ 2764972 w 5014613"/>
              <a:gd name="connsiteY1218" fmla="*/ 2037901 h 5466555"/>
              <a:gd name="connsiteX1219" fmla="*/ 2764303 w 5014613"/>
              <a:gd name="connsiteY1219" fmla="*/ 2037901 h 5466555"/>
              <a:gd name="connsiteX1220" fmla="*/ 2766087 w 5014613"/>
              <a:gd name="connsiteY1220" fmla="*/ 2037009 h 5466555"/>
              <a:gd name="connsiteX1221" fmla="*/ 2775902 w 5014613"/>
              <a:gd name="connsiteY1221" fmla="*/ 2036117 h 5466555"/>
              <a:gd name="connsiteX1222" fmla="*/ 2786610 w 5014613"/>
              <a:gd name="connsiteY1222" fmla="*/ 2035225 h 5466555"/>
              <a:gd name="connsiteX1223" fmla="*/ 2781256 w 5014613"/>
              <a:gd name="connsiteY1223" fmla="*/ 2027195 h 5466555"/>
              <a:gd name="connsiteX1224" fmla="*/ 2771441 w 5014613"/>
              <a:gd name="connsiteY1224" fmla="*/ 2024518 h 5466555"/>
              <a:gd name="connsiteX1225" fmla="*/ 2765195 w 5014613"/>
              <a:gd name="connsiteY1225" fmla="*/ 2023626 h 5466555"/>
              <a:gd name="connsiteX1226" fmla="*/ 2761626 w 5014613"/>
              <a:gd name="connsiteY1226" fmla="*/ 2023626 h 5466555"/>
              <a:gd name="connsiteX1227" fmla="*/ 2761626 w 5014613"/>
              <a:gd name="connsiteY1227" fmla="*/ 2023089 h 5466555"/>
              <a:gd name="connsiteX1228" fmla="*/ 2762406 w 5014613"/>
              <a:gd name="connsiteY1228" fmla="*/ 2023069 h 5466555"/>
              <a:gd name="connsiteX1229" fmla="*/ 2765195 w 5014613"/>
              <a:gd name="connsiteY1229" fmla="*/ 2022734 h 5466555"/>
              <a:gd name="connsiteX1230" fmla="*/ 2764303 w 5014613"/>
              <a:gd name="connsiteY1230" fmla="*/ 2022734 h 5466555"/>
              <a:gd name="connsiteX1231" fmla="*/ 2763410 w 5014613"/>
              <a:gd name="connsiteY1231" fmla="*/ 2022734 h 5466555"/>
              <a:gd name="connsiteX1232" fmla="*/ 2724151 w 5014613"/>
              <a:gd name="connsiteY1232" fmla="*/ 2019165 h 5466555"/>
              <a:gd name="connsiteX1233" fmla="*/ 2635815 w 5014613"/>
              <a:gd name="connsiteY1233" fmla="*/ 2035225 h 5466555"/>
              <a:gd name="connsiteX1234" fmla="*/ 2541235 w 5014613"/>
              <a:gd name="connsiteY1234" fmla="*/ 2065559 h 5466555"/>
              <a:gd name="connsiteX1235" fmla="*/ 2636708 w 5014613"/>
              <a:gd name="connsiteY1235" fmla="*/ 2086971 h 5466555"/>
              <a:gd name="connsiteX1236" fmla="*/ 2651876 w 5014613"/>
              <a:gd name="connsiteY1236" fmla="*/ 2095001 h 5466555"/>
              <a:gd name="connsiteX1237" fmla="*/ 2632246 w 5014613"/>
              <a:gd name="connsiteY1237" fmla="*/ 2106599 h 5466555"/>
              <a:gd name="connsiteX1238" fmla="*/ 2654553 w 5014613"/>
              <a:gd name="connsiteY1238" fmla="*/ 2104815 h 5466555"/>
              <a:gd name="connsiteX1239" fmla="*/ 2675075 w 5014613"/>
              <a:gd name="connsiteY1239" fmla="*/ 2131581 h 5466555"/>
              <a:gd name="connsiteX1240" fmla="*/ 2727720 w 5014613"/>
              <a:gd name="connsiteY1240" fmla="*/ 2144071 h 5466555"/>
              <a:gd name="connsiteX1241" fmla="*/ 2750919 w 5014613"/>
              <a:gd name="connsiteY1241" fmla="*/ 2152993 h 5466555"/>
              <a:gd name="connsiteX1242" fmla="*/ 2763410 w 5014613"/>
              <a:gd name="connsiteY1242" fmla="*/ 2157454 h 5466555"/>
              <a:gd name="connsiteX1243" fmla="*/ 2770549 w 5014613"/>
              <a:gd name="connsiteY1243" fmla="*/ 2159238 h 5466555"/>
              <a:gd name="connsiteX1244" fmla="*/ 2774118 w 5014613"/>
              <a:gd name="connsiteY1244" fmla="*/ 2160130 h 5466555"/>
              <a:gd name="connsiteX1245" fmla="*/ 2769656 w 5014613"/>
              <a:gd name="connsiteY1245" fmla="*/ 2160130 h 5466555"/>
              <a:gd name="connsiteX1246" fmla="*/ 2770549 w 5014613"/>
              <a:gd name="connsiteY1246" fmla="*/ 2161023 h 5466555"/>
              <a:gd name="connsiteX1247" fmla="*/ 2774118 w 5014613"/>
              <a:gd name="connsiteY1247" fmla="*/ 2161023 h 5466555"/>
              <a:gd name="connsiteX1248" fmla="*/ 2782148 w 5014613"/>
              <a:gd name="connsiteY1248" fmla="*/ 2165484 h 5466555"/>
              <a:gd name="connsiteX1249" fmla="*/ 2786610 w 5014613"/>
              <a:gd name="connsiteY1249" fmla="*/ 2168160 h 5466555"/>
              <a:gd name="connsiteX1250" fmla="*/ 2788394 w 5014613"/>
              <a:gd name="connsiteY1250" fmla="*/ 2170836 h 5466555"/>
              <a:gd name="connsiteX1251" fmla="*/ 2790179 w 5014613"/>
              <a:gd name="connsiteY1251" fmla="*/ 2180651 h 5466555"/>
              <a:gd name="connsiteX1252" fmla="*/ 2799994 w 5014613"/>
              <a:gd name="connsiteY1252" fmla="*/ 2198495 h 5466555"/>
              <a:gd name="connsiteX1253" fmla="*/ 2813378 w 5014613"/>
              <a:gd name="connsiteY1253" fmla="*/ 2231505 h 5466555"/>
              <a:gd name="connsiteX1254" fmla="*/ 2822301 w 5014613"/>
              <a:gd name="connsiteY1254" fmla="*/ 2301988 h 5466555"/>
              <a:gd name="connsiteX1255" fmla="*/ 2827654 w 5014613"/>
              <a:gd name="connsiteY1255" fmla="*/ 2308234 h 5466555"/>
              <a:gd name="connsiteX1256" fmla="*/ 2818731 w 5014613"/>
              <a:gd name="connsiteY1256" fmla="*/ 2320724 h 5466555"/>
              <a:gd name="connsiteX1257" fmla="*/ 2822301 w 5014613"/>
              <a:gd name="connsiteY1257" fmla="*/ 2326969 h 5466555"/>
              <a:gd name="connsiteX1258" fmla="*/ 2809809 w 5014613"/>
              <a:gd name="connsiteY1258" fmla="*/ 2371579 h 5466555"/>
              <a:gd name="connsiteX1259" fmla="*/ 2806240 w 5014613"/>
              <a:gd name="connsiteY1259" fmla="*/ 2373363 h 5466555"/>
              <a:gd name="connsiteX1260" fmla="*/ 2802670 w 5014613"/>
              <a:gd name="connsiteY1260" fmla="*/ 2400129 h 5466555"/>
              <a:gd name="connsiteX1261" fmla="*/ 2798209 w 5014613"/>
              <a:gd name="connsiteY1261" fmla="*/ 2426895 h 5466555"/>
              <a:gd name="connsiteX1262" fmla="*/ 2796424 w 5014613"/>
              <a:gd name="connsiteY1262" fmla="*/ 2429571 h 5466555"/>
              <a:gd name="connsiteX1263" fmla="*/ 2796424 w 5014613"/>
              <a:gd name="connsiteY1263" fmla="*/ 2432248 h 5466555"/>
              <a:gd name="connsiteX1264" fmla="*/ 2796424 w 5014613"/>
              <a:gd name="connsiteY1264" fmla="*/ 2434032 h 5466555"/>
              <a:gd name="connsiteX1265" fmla="*/ 2802670 w 5014613"/>
              <a:gd name="connsiteY1265" fmla="*/ 2434924 h 5466555"/>
              <a:gd name="connsiteX1266" fmla="*/ 2795532 w 5014613"/>
              <a:gd name="connsiteY1266" fmla="*/ 2437601 h 5466555"/>
              <a:gd name="connsiteX1267" fmla="*/ 2788394 w 5014613"/>
              <a:gd name="connsiteY1267" fmla="*/ 2439385 h 5466555"/>
              <a:gd name="connsiteX1268" fmla="*/ 2787502 w 5014613"/>
              <a:gd name="connsiteY1268" fmla="*/ 2439385 h 5466555"/>
              <a:gd name="connsiteX1269" fmla="*/ 2786610 w 5014613"/>
              <a:gd name="connsiteY1269" fmla="*/ 2439385 h 5466555"/>
              <a:gd name="connsiteX1270" fmla="*/ 2795532 w 5014613"/>
              <a:gd name="connsiteY1270" fmla="*/ 2439385 h 5466555"/>
              <a:gd name="connsiteX1271" fmla="*/ 2794640 w 5014613"/>
              <a:gd name="connsiteY1271" fmla="*/ 2440278 h 5466555"/>
              <a:gd name="connsiteX1272" fmla="*/ 2789286 w 5014613"/>
              <a:gd name="connsiteY1272" fmla="*/ 2445631 h 5466555"/>
              <a:gd name="connsiteX1273" fmla="*/ 2780364 w 5014613"/>
              <a:gd name="connsiteY1273" fmla="*/ 2458122 h 5466555"/>
              <a:gd name="connsiteX1274" fmla="*/ 2753595 w 5014613"/>
              <a:gd name="connsiteY1274" fmla="*/ 2497377 h 5466555"/>
              <a:gd name="connsiteX1275" fmla="*/ 2734858 w 5014613"/>
              <a:gd name="connsiteY1275" fmla="*/ 2482210 h 5466555"/>
              <a:gd name="connsiteX1276" fmla="*/ 2773225 w 5014613"/>
              <a:gd name="connsiteY1276" fmla="*/ 2410835 h 5466555"/>
              <a:gd name="connsiteX1277" fmla="*/ 2764303 w 5014613"/>
              <a:gd name="connsiteY1277" fmla="*/ 2400129 h 5466555"/>
              <a:gd name="connsiteX1278" fmla="*/ 2759841 w 5014613"/>
              <a:gd name="connsiteY1278" fmla="*/ 2409051 h 5466555"/>
              <a:gd name="connsiteX1279" fmla="*/ 2736642 w 5014613"/>
              <a:gd name="connsiteY1279" fmla="*/ 2401914 h 5466555"/>
              <a:gd name="connsiteX1280" fmla="*/ 2709874 w 5014613"/>
              <a:gd name="connsiteY1280" fmla="*/ 2423326 h 5466555"/>
              <a:gd name="connsiteX1281" fmla="*/ 2695598 w 5014613"/>
              <a:gd name="connsiteY1281" fmla="*/ 2420649 h 5466555"/>
              <a:gd name="connsiteX1282" fmla="*/ 2663476 w 5014613"/>
              <a:gd name="connsiteY1282" fmla="*/ 2450984 h 5466555"/>
              <a:gd name="connsiteX1283" fmla="*/ 2626001 w 5014613"/>
              <a:gd name="connsiteY1283" fmla="*/ 2509868 h 5466555"/>
              <a:gd name="connsiteX1284" fmla="*/ 2659014 w 5014613"/>
              <a:gd name="connsiteY1284" fmla="*/ 2438493 h 5466555"/>
              <a:gd name="connsiteX1285" fmla="*/ 2640277 w 5014613"/>
              <a:gd name="connsiteY1285" fmla="*/ 2460797 h 5466555"/>
              <a:gd name="connsiteX1286" fmla="*/ 2641169 w 5014613"/>
              <a:gd name="connsiteY1286" fmla="*/ 2441169 h 5466555"/>
              <a:gd name="connsiteX1287" fmla="*/ 2626893 w 5014613"/>
              <a:gd name="connsiteY1287" fmla="*/ 2468827 h 5466555"/>
              <a:gd name="connsiteX1288" fmla="*/ 2598340 w 5014613"/>
              <a:gd name="connsiteY1288" fmla="*/ 2511653 h 5466555"/>
              <a:gd name="connsiteX1289" fmla="*/ 2613509 w 5014613"/>
              <a:gd name="connsiteY1289" fmla="*/ 2508083 h 5466555"/>
              <a:gd name="connsiteX1290" fmla="*/ 2617970 w 5014613"/>
              <a:gd name="connsiteY1290" fmla="*/ 2520575 h 5466555"/>
              <a:gd name="connsiteX1291" fmla="*/ 2630462 w 5014613"/>
              <a:gd name="connsiteY1291" fmla="*/ 2512545 h 5466555"/>
              <a:gd name="connsiteX1292" fmla="*/ 2656338 w 5014613"/>
              <a:gd name="connsiteY1292" fmla="*/ 2511653 h 5466555"/>
              <a:gd name="connsiteX1293" fmla="*/ 2644738 w 5014613"/>
              <a:gd name="connsiteY1293" fmla="*/ 2517898 h 5466555"/>
              <a:gd name="connsiteX1294" fmla="*/ 2644738 w 5014613"/>
              <a:gd name="connsiteY1294" fmla="*/ 2522359 h 5466555"/>
              <a:gd name="connsiteX1295" fmla="*/ 2642062 w 5014613"/>
              <a:gd name="connsiteY1295" fmla="*/ 2527711 h 5466555"/>
              <a:gd name="connsiteX1296" fmla="*/ 2665261 w 5014613"/>
              <a:gd name="connsiteY1296" fmla="*/ 2541094 h 5466555"/>
              <a:gd name="connsiteX1297" fmla="*/ 2675075 w 5014613"/>
              <a:gd name="connsiteY1297" fmla="*/ 2570537 h 5466555"/>
              <a:gd name="connsiteX1298" fmla="*/ 2687567 w 5014613"/>
              <a:gd name="connsiteY1298" fmla="*/ 2572321 h 5466555"/>
              <a:gd name="connsiteX1299" fmla="*/ 2682214 w 5014613"/>
              <a:gd name="connsiteY1299" fmla="*/ 2573213 h 5466555"/>
              <a:gd name="connsiteX1300" fmla="*/ 2683106 w 5014613"/>
              <a:gd name="connsiteY1300" fmla="*/ 2593734 h 5466555"/>
              <a:gd name="connsiteX1301" fmla="*/ 2701843 w 5014613"/>
              <a:gd name="connsiteY1301" fmla="*/ 2610685 h 5466555"/>
              <a:gd name="connsiteX1302" fmla="*/ 2731289 w 5014613"/>
              <a:gd name="connsiteY1302" fmla="*/ 2609793 h 5466555"/>
              <a:gd name="connsiteX1303" fmla="*/ 2733965 w 5014613"/>
              <a:gd name="connsiteY1303" fmla="*/ 2612470 h 5466555"/>
              <a:gd name="connsiteX1304" fmla="*/ 2735750 w 5014613"/>
              <a:gd name="connsiteY1304" fmla="*/ 2610685 h 5466555"/>
              <a:gd name="connsiteX1305" fmla="*/ 2735750 w 5014613"/>
              <a:gd name="connsiteY1305" fmla="*/ 2615146 h 5466555"/>
              <a:gd name="connsiteX1306" fmla="*/ 2736126 w 5014613"/>
              <a:gd name="connsiteY1306" fmla="*/ 2620416 h 5466555"/>
              <a:gd name="connsiteX1307" fmla="*/ 2736196 w 5014613"/>
              <a:gd name="connsiteY1307" fmla="*/ 2621391 h 5466555"/>
              <a:gd name="connsiteX1308" fmla="*/ 2735750 w 5014613"/>
              <a:gd name="connsiteY1308" fmla="*/ 2617823 h 5466555"/>
              <a:gd name="connsiteX1309" fmla="*/ 2735750 w 5014613"/>
              <a:gd name="connsiteY1309" fmla="*/ 2618715 h 5466555"/>
              <a:gd name="connsiteX1310" fmla="*/ 2735750 w 5014613"/>
              <a:gd name="connsiteY1310" fmla="*/ 2619607 h 5466555"/>
              <a:gd name="connsiteX1311" fmla="*/ 2735750 w 5014613"/>
              <a:gd name="connsiteY1311" fmla="*/ 2621391 h 5466555"/>
              <a:gd name="connsiteX1312" fmla="*/ 2732181 w 5014613"/>
              <a:gd name="connsiteY1312" fmla="*/ 2649942 h 5466555"/>
              <a:gd name="connsiteX1313" fmla="*/ 2758057 w 5014613"/>
              <a:gd name="connsiteY1313" fmla="*/ 2684736 h 5466555"/>
              <a:gd name="connsiteX1314" fmla="*/ 2738427 w 5014613"/>
              <a:gd name="connsiteY1314" fmla="*/ 2693658 h 5466555"/>
              <a:gd name="connsiteX1315" fmla="*/ 2743781 w 5014613"/>
              <a:gd name="connsiteY1315" fmla="*/ 2756101 h 5466555"/>
              <a:gd name="connsiteX1316" fmla="*/ 2777687 w 5014613"/>
              <a:gd name="connsiteY1316" fmla="*/ 2813200 h 5466555"/>
              <a:gd name="connsiteX1317" fmla="*/ 2783933 w 5014613"/>
              <a:gd name="connsiteY1317" fmla="*/ 2793572 h 5466555"/>
              <a:gd name="connsiteX1318" fmla="*/ 2804455 w 5014613"/>
              <a:gd name="connsiteY1318" fmla="*/ 2776621 h 5466555"/>
              <a:gd name="connsiteX1319" fmla="*/ 2810701 w 5014613"/>
              <a:gd name="connsiteY1319" fmla="*/ 2797141 h 5466555"/>
              <a:gd name="connsiteX1320" fmla="*/ 2807132 w 5014613"/>
              <a:gd name="connsiteY1320" fmla="*/ 2804279 h 5466555"/>
              <a:gd name="connsiteX1321" fmla="*/ 2796424 w 5014613"/>
              <a:gd name="connsiteY1321" fmla="*/ 2803387 h 5466555"/>
              <a:gd name="connsiteX1322" fmla="*/ 2803563 w 5014613"/>
              <a:gd name="connsiteY1322" fmla="*/ 2818554 h 5466555"/>
              <a:gd name="connsiteX1323" fmla="*/ 2814270 w 5014613"/>
              <a:gd name="connsiteY1323" fmla="*/ 2814985 h 5466555"/>
              <a:gd name="connsiteX1324" fmla="*/ 2810701 w 5014613"/>
              <a:gd name="connsiteY1324" fmla="*/ 2831044 h 5466555"/>
              <a:gd name="connsiteX1325" fmla="*/ 2815162 w 5014613"/>
              <a:gd name="connsiteY1325" fmla="*/ 2842643 h 5466555"/>
              <a:gd name="connsiteX1326" fmla="*/ 2823193 w 5014613"/>
              <a:gd name="connsiteY1326" fmla="*/ 2837290 h 5466555"/>
              <a:gd name="connsiteX1327" fmla="*/ 2856207 w 5014613"/>
              <a:gd name="connsiteY1327" fmla="*/ 2854241 h 5466555"/>
              <a:gd name="connsiteX1328" fmla="*/ 2855314 w 5014613"/>
              <a:gd name="connsiteY1328" fmla="*/ 2865840 h 5466555"/>
              <a:gd name="connsiteX1329" fmla="*/ 2922235 w 5014613"/>
              <a:gd name="connsiteY1329" fmla="*/ 2914910 h 5466555"/>
              <a:gd name="connsiteX1330" fmla="*/ 2927588 w 5014613"/>
              <a:gd name="connsiteY1330" fmla="*/ 2908664 h 5466555"/>
              <a:gd name="connsiteX1331" fmla="*/ 2957033 w 5014613"/>
              <a:gd name="connsiteY1331" fmla="*/ 2941675 h 5466555"/>
              <a:gd name="connsiteX1332" fmla="*/ 2997186 w 5014613"/>
              <a:gd name="connsiteY1332" fmla="*/ 2944352 h 5466555"/>
              <a:gd name="connsiteX1333" fmla="*/ 2991832 w 5014613"/>
              <a:gd name="connsiteY1333" fmla="*/ 2938999 h 5466555"/>
              <a:gd name="connsiteX1334" fmla="*/ 3006109 w 5014613"/>
              <a:gd name="connsiteY1334" fmla="*/ 2949705 h 5466555"/>
              <a:gd name="connsiteX1335" fmla="*/ 3036446 w 5014613"/>
              <a:gd name="connsiteY1335" fmla="*/ 2948813 h 5466555"/>
              <a:gd name="connsiteX1336" fmla="*/ 3049830 w 5014613"/>
              <a:gd name="connsiteY1336" fmla="*/ 2947920 h 5466555"/>
              <a:gd name="connsiteX1337" fmla="*/ 3057860 w 5014613"/>
              <a:gd name="connsiteY1337" fmla="*/ 2946136 h 5466555"/>
              <a:gd name="connsiteX1338" fmla="*/ 3066783 w 5014613"/>
              <a:gd name="connsiteY1338" fmla="*/ 2942567 h 5466555"/>
              <a:gd name="connsiteX1339" fmla="*/ 3081059 w 5014613"/>
              <a:gd name="connsiteY1339" fmla="*/ 2955058 h 5466555"/>
              <a:gd name="connsiteX1340" fmla="*/ 3093551 w 5014613"/>
              <a:gd name="connsiteY1340" fmla="*/ 2948813 h 5466555"/>
              <a:gd name="connsiteX1341" fmla="*/ 3075706 w 5014613"/>
              <a:gd name="connsiteY1341" fmla="*/ 2948813 h 5466555"/>
              <a:gd name="connsiteX1342" fmla="*/ 3183671 w 5014613"/>
              <a:gd name="connsiteY1342" fmla="*/ 2914017 h 5466555"/>
              <a:gd name="connsiteX1343" fmla="*/ 3190809 w 5014613"/>
              <a:gd name="connsiteY1343" fmla="*/ 2922047 h 5466555"/>
              <a:gd name="connsiteX1344" fmla="*/ 3230069 w 5014613"/>
              <a:gd name="connsiteY1344" fmla="*/ 2897958 h 5466555"/>
              <a:gd name="connsiteX1345" fmla="*/ 3207762 w 5014613"/>
              <a:gd name="connsiteY1345" fmla="*/ 2921155 h 5466555"/>
              <a:gd name="connsiteX1346" fmla="*/ 3250591 w 5014613"/>
              <a:gd name="connsiteY1346" fmla="*/ 2915802 h 5466555"/>
              <a:gd name="connsiteX1347" fmla="*/ 3260406 w 5014613"/>
              <a:gd name="connsiteY1347" fmla="*/ 2905988 h 5466555"/>
              <a:gd name="connsiteX1348" fmla="*/ 3246130 w 5014613"/>
              <a:gd name="connsiteY1348" fmla="*/ 2893497 h 5466555"/>
              <a:gd name="connsiteX1349" fmla="*/ 3263975 w 5014613"/>
              <a:gd name="connsiteY1349" fmla="*/ 2904204 h 5466555"/>
              <a:gd name="connsiteX1350" fmla="*/ 3278251 w 5014613"/>
              <a:gd name="connsiteY1350" fmla="*/ 2903311 h 5466555"/>
              <a:gd name="connsiteX1351" fmla="*/ 3303235 w 5014613"/>
              <a:gd name="connsiteY1351" fmla="*/ 2879222 h 5466555"/>
              <a:gd name="connsiteX1352" fmla="*/ 3285390 w 5014613"/>
              <a:gd name="connsiteY1352" fmla="*/ 2889036 h 5466555"/>
              <a:gd name="connsiteX1353" fmla="*/ 3325542 w 5014613"/>
              <a:gd name="connsiteY1353" fmla="*/ 2851565 h 5466555"/>
              <a:gd name="connsiteX1354" fmla="*/ 3306804 w 5014613"/>
              <a:gd name="connsiteY1354" fmla="*/ 2877438 h 5466555"/>
              <a:gd name="connsiteX1355" fmla="*/ 3333572 w 5014613"/>
              <a:gd name="connsiteY1355" fmla="*/ 2864055 h 5466555"/>
              <a:gd name="connsiteX1356" fmla="*/ 3334465 w 5014613"/>
              <a:gd name="connsiteY1356" fmla="*/ 2872977 h 5466555"/>
              <a:gd name="connsiteX1357" fmla="*/ 3384432 w 5014613"/>
              <a:gd name="connsiteY1357" fmla="*/ 2832829 h 5466555"/>
              <a:gd name="connsiteX1358" fmla="*/ 3398708 w 5014613"/>
              <a:gd name="connsiteY1358" fmla="*/ 2831044 h 5466555"/>
              <a:gd name="connsiteX1359" fmla="*/ 3418338 w 5014613"/>
              <a:gd name="connsiteY1359" fmla="*/ 2814985 h 5466555"/>
              <a:gd name="connsiteX1360" fmla="*/ 3421907 w 5014613"/>
              <a:gd name="connsiteY1360" fmla="*/ 2805171 h 5466555"/>
              <a:gd name="connsiteX1361" fmla="*/ 3402277 w 5014613"/>
              <a:gd name="connsiteY1361" fmla="*/ 2814985 h 5466555"/>
              <a:gd name="connsiteX1362" fmla="*/ 3426369 w 5014613"/>
              <a:gd name="connsiteY1362" fmla="*/ 2798033 h 5466555"/>
              <a:gd name="connsiteX1363" fmla="*/ 3443322 w 5014613"/>
              <a:gd name="connsiteY1363" fmla="*/ 2771268 h 5466555"/>
              <a:gd name="connsiteX1364" fmla="*/ 3498644 w 5014613"/>
              <a:gd name="connsiteY1364" fmla="*/ 2702580 h 5466555"/>
              <a:gd name="connsiteX1365" fmla="*/ 3547718 w 5014613"/>
              <a:gd name="connsiteY1365" fmla="*/ 2625852 h 5466555"/>
              <a:gd name="connsiteX1366" fmla="*/ 3556640 w 5014613"/>
              <a:gd name="connsiteY1366" fmla="*/ 2598194 h 5466555"/>
              <a:gd name="connsiteX1367" fmla="*/ 3567348 w 5014613"/>
              <a:gd name="connsiteY1367" fmla="*/ 2599086 h 5466555"/>
              <a:gd name="connsiteX1368" fmla="*/ 3576271 w 5014613"/>
              <a:gd name="connsiteY1368" fmla="*/ 2584812 h 5466555"/>
              <a:gd name="connsiteX1369" fmla="*/ 3570917 w 5014613"/>
              <a:gd name="connsiteY1369" fmla="*/ 2573213 h 5466555"/>
              <a:gd name="connsiteX1370" fmla="*/ 3580732 w 5014613"/>
              <a:gd name="connsiteY1370" fmla="*/ 2568753 h 5466555"/>
              <a:gd name="connsiteX1371" fmla="*/ 3597685 w 5014613"/>
              <a:gd name="connsiteY1371" fmla="*/ 2539310 h 5466555"/>
              <a:gd name="connsiteX1372" fmla="*/ 3584301 w 5014613"/>
              <a:gd name="connsiteY1372" fmla="*/ 2552693 h 5466555"/>
              <a:gd name="connsiteX1373" fmla="*/ 3599470 w 5014613"/>
              <a:gd name="connsiteY1373" fmla="*/ 2483995 h 5466555"/>
              <a:gd name="connsiteX1374" fmla="*/ 3599470 w 5014613"/>
              <a:gd name="connsiteY1374" fmla="*/ 2500946 h 5466555"/>
              <a:gd name="connsiteX1375" fmla="*/ 3633376 w 5014613"/>
              <a:gd name="connsiteY1375" fmla="*/ 2457229 h 5466555"/>
              <a:gd name="connsiteX1376" fmla="*/ 3607500 w 5014613"/>
              <a:gd name="connsiteY1376" fmla="*/ 2507192 h 5466555"/>
              <a:gd name="connsiteX1377" fmla="*/ 3584301 w 5014613"/>
              <a:gd name="connsiteY1377" fmla="*/ 2578567 h 5466555"/>
              <a:gd name="connsiteX1378" fmla="*/ 3583409 w 5014613"/>
              <a:gd name="connsiteY1378" fmla="*/ 2587489 h 5466555"/>
              <a:gd name="connsiteX1379" fmla="*/ 3591439 w 5014613"/>
              <a:gd name="connsiteY1379" fmla="*/ 2582135 h 5466555"/>
              <a:gd name="connsiteX1380" fmla="*/ 3567348 w 5014613"/>
              <a:gd name="connsiteY1380" fmla="*/ 2641020 h 5466555"/>
              <a:gd name="connsiteX1381" fmla="*/ 3586085 w 5014613"/>
              <a:gd name="connsiteY1381" fmla="*/ 2622284 h 5466555"/>
              <a:gd name="connsiteX1382" fmla="*/ 3595008 w 5014613"/>
              <a:gd name="connsiteY1382" fmla="*/ 2597303 h 5466555"/>
              <a:gd name="connsiteX1383" fmla="*/ 3555748 w 5014613"/>
              <a:gd name="connsiteY1383" fmla="*/ 2684736 h 5466555"/>
              <a:gd name="connsiteX1384" fmla="*/ 3506673 w 5014613"/>
              <a:gd name="connsiteY1384" fmla="*/ 2753424 h 5466555"/>
              <a:gd name="connsiteX1385" fmla="*/ 3554856 w 5014613"/>
              <a:gd name="connsiteY1385" fmla="*/ 2711502 h 5466555"/>
              <a:gd name="connsiteX1386" fmla="*/ 3553072 w 5014613"/>
              <a:gd name="connsiteY1386" fmla="*/ 2726669 h 5466555"/>
              <a:gd name="connsiteX1387" fmla="*/ 3582516 w 5014613"/>
              <a:gd name="connsiteY1387" fmla="*/ 2696335 h 5466555"/>
              <a:gd name="connsiteX1388" fmla="*/ 3571809 w 5014613"/>
              <a:gd name="connsiteY1388" fmla="*/ 2695443 h 5466555"/>
              <a:gd name="connsiteX1389" fmla="*/ 3578948 w 5014613"/>
              <a:gd name="connsiteY1389" fmla="*/ 2678491 h 5466555"/>
              <a:gd name="connsiteX1390" fmla="*/ 3619100 w 5014613"/>
              <a:gd name="connsiteY1390" fmla="*/ 2625852 h 5466555"/>
              <a:gd name="connsiteX1391" fmla="*/ 3643191 w 5014613"/>
              <a:gd name="connsiteY1391" fmla="*/ 2564291 h 5466555"/>
              <a:gd name="connsiteX1392" fmla="*/ 3651221 w 5014613"/>
              <a:gd name="connsiteY1392" fmla="*/ 2576782 h 5466555"/>
              <a:gd name="connsiteX1393" fmla="*/ 3663713 w 5014613"/>
              <a:gd name="connsiteY1393" fmla="*/ 2508976 h 5466555"/>
              <a:gd name="connsiteX1394" fmla="*/ 3671745 w 5014613"/>
              <a:gd name="connsiteY1394" fmla="*/ 2506299 h 5466555"/>
              <a:gd name="connsiteX1395" fmla="*/ 3668174 w 5014613"/>
              <a:gd name="connsiteY1395" fmla="*/ 2491132 h 5466555"/>
              <a:gd name="connsiteX1396" fmla="*/ 3686912 w 5014613"/>
              <a:gd name="connsiteY1396" fmla="*/ 2476857 h 5466555"/>
              <a:gd name="connsiteX1397" fmla="*/ 3686020 w 5014613"/>
              <a:gd name="connsiteY1397" fmla="*/ 2425110 h 5466555"/>
              <a:gd name="connsiteX1398" fmla="*/ 3691374 w 5014613"/>
              <a:gd name="connsiteY1398" fmla="*/ 2434924 h 5466555"/>
              <a:gd name="connsiteX1399" fmla="*/ 3692267 w 5014613"/>
              <a:gd name="connsiteY1399" fmla="*/ 2338568 h 5466555"/>
              <a:gd name="connsiteX1400" fmla="*/ 3697619 w 5014613"/>
              <a:gd name="connsiteY1400" fmla="*/ 2343029 h 5466555"/>
              <a:gd name="connsiteX1401" fmla="*/ 3695836 w 5014613"/>
              <a:gd name="connsiteY1401" fmla="*/ 2283252 h 5466555"/>
              <a:gd name="connsiteX1402" fmla="*/ 3694050 w 5014613"/>
              <a:gd name="connsiteY1402" fmla="*/ 2253810 h 5466555"/>
              <a:gd name="connsiteX1403" fmla="*/ 3691374 w 5014613"/>
              <a:gd name="connsiteY1403" fmla="*/ 2224368 h 5466555"/>
              <a:gd name="connsiteX1404" fmla="*/ 3667282 w 5014613"/>
              <a:gd name="connsiteY1404" fmla="*/ 2103922 h 5466555"/>
              <a:gd name="connsiteX1405" fmla="*/ 3682452 w 5014613"/>
              <a:gd name="connsiteY1405" fmla="*/ 2134257 h 5466555"/>
              <a:gd name="connsiteX1406" fmla="*/ 3657467 w 5014613"/>
              <a:gd name="connsiteY1406" fmla="*/ 2025411 h 5466555"/>
              <a:gd name="connsiteX1407" fmla="*/ 3657467 w 5014613"/>
              <a:gd name="connsiteY1407" fmla="*/ 2002215 h 5466555"/>
              <a:gd name="connsiteX1408" fmla="*/ 3646760 w 5014613"/>
              <a:gd name="connsiteY1408" fmla="*/ 1994185 h 5466555"/>
              <a:gd name="connsiteX1409" fmla="*/ 3626238 w 5014613"/>
              <a:gd name="connsiteY1409" fmla="*/ 1924594 h 5466555"/>
              <a:gd name="connsiteX1410" fmla="*/ 3652114 w 5014613"/>
              <a:gd name="connsiteY1410" fmla="*/ 1979909 h 5466555"/>
              <a:gd name="connsiteX1411" fmla="*/ 3645868 w 5014613"/>
              <a:gd name="connsiteY1411" fmla="*/ 1908533 h 5466555"/>
              <a:gd name="connsiteX1412" fmla="*/ 3668174 w 5014613"/>
              <a:gd name="connsiteY1412" fmla="*/ 1973664 h 5466555"/>
              <a:gd name="connsiteX1413" fmla="*/ 3654790 w 5014613"/>
              <a:gd name="connsiteY1413" fmla="*/ 1960281 h 5466555"/>
              <a:gd name="connsiteX1414" fmla="*/ 3654790 w 5014613"/>
              <a:gd name="connsiteY1414" fmla="*/ 1972772 h 5466555"/>
              <a:gd name="connsiteX1415" fmla="*/ 3693158 w 5014613"/>
              <a:gd name="connsiteY1415" fmla="*/ 2085187 h 5466555"/>
              <a:gd name="connsiteX1416" fmla="*/ 3727957 w 5014613"/>
              <a:gd name="connsiteY1416" fmla="*/ 2211877 h 5466555"/>
              <a:gd name="connsiteX1417" fmla="*/ 3725280 w 5014613"/>
              <a:gd name="connsiteY1417" fmla="*/ 2242212 h 5466555"/>
              <a:gd name="connsiteX1418" fmla="*/ 3727957 w 5014613"/>
              <a:gd name="connsiteY1418" fmla="*/ 2281468 h 5466555"/>
              <a:gd name="connsiteX1419" fmla="*/ 3731526 w 5014613"/>
              <a:gd name="connsiteY1419" fmla="*/ 2352843 h 5466555"/>
              <a:gd name="connsiteX1420" fmla="*/ 3721711 w 5014613"/>
              <a:gd name="connsiteY1420" fmla="*/ 2338568 h 5466555"/>
              <a:gd name="connsiteX1421" fmla="*/ 3730634 w 5014613"/>
              <a:gd name="connsiteY1421" fmla="*/ 2362657 h 5466555"/>
              <a:gd name="connsiteX1422" fmla="*/ 3726173 w 5014613"/>
              <a:gd name="connsiteY1422" fmla="*/ 2401021 h 5466555"/>
              <a:gd name="connsiteX1423" fmla="*/ 3706542 w 5014613"/>
              <a:gd name="connsiteY1423" fmla="*/ 2451876 h 5466555"/>
              <a:gd name="connsiteX1424" fmla="*/ 3707435 w 5014613"/>
              <a:gd name="connsiteY1424" fmla="*/ 2460797 h 5466555"/>
              <a:gd name="connsiteX1425" fmla="*/ 3719926 w 5014613"/>
              <a:gd name="connsiteY1425" fmla="*/ 2443846 h 5466555"/>
              <a:gd name="connsiteX1426" fmla="*/ 3700296 w 5014613"/>
              <a:gd name="connsiteY1426" fmla="*/ 2516113 h 5466555"/>
              <a:gd name="connsiteX1427" fmla="*/ 3665498 w 5014613"/>
              <a:gd name="connsiteY1427" fmla="*/ 2582135 h 5466555"/>
              <a:gd name="connsiteX1428" fmla="*/ 3667282 w 5014613"/>
              <a:gd name="connsiteY1428" fmla="*/ 2602656 h 5466555"/>
              <a:gd name="connsiteX1429" fmla="*/ 3649437 w 5014613"/>
              <a:gd name="connsiteY1429" fmla="*/ 2625852 h 5466555"/>
              <a:gd name="connsiteX1430" fmla="*/ 3640514 w 5014613"/>
              <a:gd name="connsiteY1430" fmla="*/ 2674923 h 5466555"/>
              <a:gd name="connsiteX1431" fmla="*/ 3629807 w 5014613"/>
              <a:gd name="connsiteY1431" fmla="*/ 2680276 h 5466555"/>
              <a:gd name="connsiteX1432" fmla="*/ 3638729 w 5014613"/>
              <a:gd name="connsiteY1432" fmla="*/ 2657971 h 5466555"/>
              <a:gd name="connsiteX1433" fmla="*/ 3593224 w 5014613"/>
              <a:gd name="connsiteY1433" fmla="*/ 2725778 h 5466555"/>
              <a:gd name="connsiteX1434" fmla="*/ 3621777 w 5014613"/>
              <a:gd name="connsiteY1434" fmla="*/ 2698119 h 5466555"/>
              <a:gd name="connsiteX1435" fmla="*/ 3627130 w 5014613"/>
              <a:gd name="connsiteY1435" fmla="*/ 2717747 h 5466555"/>
              <a:gd name="connsiteX1436" fmla="*/ 3606608 w 5014613"/>
              <a:gd name="connsiteY1436" fmla="*/ 2757885 h 5466555"/>
              <a:gd name="connsiteX1437" fmla="*/ 3621777 w 5014613"/>
              <a:gd name="connsiteY1437" fmla="*/ 2743610 h 5466555"/>
              <a:gd name="connsiteX1438" fmla="*/ 3586978 w 5014613"/>
              <a:gd name="connsiteY1438" fmla="*/ 2798926 h 5466555"/>
              <a:gd name="connsiteX1439" fmla="*/ 3616423 w 5014613"/>
              <a:gd name="connsiteY1439" fmla="*/ 2764130 h 5466555"/>
              <a:gd name="connsiteX1440" fmla="*/ 3616423 w 5014613"/>
              <a:gd name="connsiteY1440" fmla="*/ 2776621 h 5466555"/>
              <a:gd name="connsiteX1441" fmla="*/ 3710111 w 5014613"/>
              <a:gd name="connsiteY1441" fmla="*/ 2669570 h 5466555"/>
              <a:gd name="connsiteX1442" fmla="*/ 3746695 w 5014613"/>
              <a:gd name="connsiteY1442" fmla="*/ 2610685 h 5466555"/>
              <a:gd name="connsiteX1443" fmla="*/ 3743126 w 5014613"/>
              <a:gd name="connsiteY1443" fmla="*/ 2649050 h 5466555"/>
              <a:gd name="connsiteX1444" fmla="*/ 3743126 w 5014613"/>
              <a:gd name="connsiteY1444" fmla="*/ 2649942 h 5466555"/>
              <a:gd name="connsiteX1445" fmla="*/ 3727957 w 5014613"/>
              <a:gd name="connsiteY1445" fmla="*/ 2666001 h 5466555"/>
              <a:gd name="connsiteX1446" fmla="*/ 3744018 w 5014613"/>
              <a:gd name="connsiteY1446" fmla="*/ 2655294 h 5466555"/>
              <a:gd name="connsiteX1447" fmla="*/ 3743126 w 5014613"/>
              <a:gd name="connsiteY1447" fmla="*/ 2649942 h 5466555"/>
              <a:gd name="connsiteX1448" fmla="*/ 3744018 w 5014613"/>
              <a:gd name="connsiteY1448" fmla="*/ 2649050 h 5466555"/>
              <a:gd name="connsiteX1449" fmla="*/ 3743126 w 5014613"/>
              <a:gd name="connsiteY1449" fmla="*/ 2649050 h 5466555"/>
              <a:gd name="connsiteX1450" fmla="*/ 3760079 w 5014613"/>
              <a:gd name="connsiteY1450" fmla="*/ 2602656 h 5466555"/>
              <a:gd name="connsiteX1451" fmla="*/ 3759186 w 5014613"/>
              <a:gd name="connsiteY1451" fmla="*/ 2603548 h 5466555"/>
              <a:gd name="connsiteX1452" fmla="*/ 3752048 w 5014613"/>
              <a:gd name="connsiteY1452" fmla="*/ 2595518 h 5466555"/>
              <a:gd name="connsiteX1453" fmla="*/ 3776140 w 5014613"/>
              <a:gd name="connsiteY1453" fmla="*/ 2569645 h 5466555"/>
              <a:gd name="connsiteX1454" fmla="*/ 3796662 w 5014613"/>
              <a:gd name="connsiteY1454" fmla="*/ 2475965 h 5466555"/>
              <a:gd name="connsiteX1455" fmla="*/ 3786847 w 5014613"/>
              <a:gd name="connsiteY1455" fmla="*/ 2474180 h 5466555"/>
              <a:gd name="connsiteX1456" fmla="*/ 3804692 w 5014613"/>
              <a:gd name="connsiteY1456" fmla="*/ 2444739 h 5466555"/>
              <a:gd name="connsiteX1457" fmla="*/ 3805584 w 5014613"/>
              <a:gd name="connsiteY1457" fmla="*/ 2411727 h 5466555"/>
              <a:gd name="connsiteX1458" fmla="*/ 3796662 w 5014613"/>
              <a:gd name="connsiteY1458" fmla="*/ 2427787 h 5466555"/>
              <a:gd name="connsiteX1459" fmla="*/ 3802908 w 5014613"/>
              <a:gd name="connsiteY1459" fmla="*/ 2352843 h 5466555"/>
              <a:gd name="connsiteX1460" fmla="*/ 3810938 w 5014613"/>
              <a:gd name="connsiteY1460" fmla="*/ 2285929 h 5466555"/>
              <a:gd name="connsiteX1461" fmla="*/ 3809153 w 5014613"/>
              <a:gd name="connsiteY1461" fmla="*/ 2266301 h 5466555"/>
              <a:gd name="connsiteX1462" fmla="*/ 3806477 w 5014613"/>
              <a:gd name="connsiteY1462" fmla="*/ 2243996 h 5466555"/>
              <a:gd name="connsiteX1463" fmla="*/ 3795769 w 5014613"/>
              <a:gd name="connsiteY1463" fmla="*/ 2200279 h 5466555"/>
              <a:gd name="connsiteX1464" fmla="*/ 3808261 w 5014613"/>
              <a:gd name="connsiteY1464" fmla="*/ 2198495 h 5466555"/>
              <a:gd name="connsiteX1465" fmla="*/ 3800231 w 5014613"/>
              <a:gd name="connsiteY1465" fmla="*/ 2111060 h 5466555"/>
              <a:gd name="connsiteX1466" fmla="*/ 3773463 w 5014613"/>
              <a:gd name="connsiteY1466" fmla="*/ 2042362 h 5466555"/>
              <a:gd name="connsiteX1467" fmla="*/ 3771678 w 5014613"/>
              <a:gd name="connsiteY1467" fmla="*/ 2074480 h 5466555"/>
              <a:gd name="connsiteX1468" fmla="*/ 3758294 w 5014613"/>
              <a:gd name="connsiteY1468" fmla="*/ 2027195 h 5466555"/>
              <a:gd name="connsiteX1469" fmla="*/ 3769001 w 5014613"/>
              <a:gd name="connsiteY1469" fmla="*/ 2011135 h 5466555"/>
              <a:gd name="connsiteX1470" fmla="*/ 3744910 w 5014613"/>
              <a:gd name="connsiteY1470" fmla="*/ 1954928 h 5466555"/>
              <a:gd name="connsiteX1471" fmla="*/ 3743126 w 5014613"/>
              <a:gd name="connsiteY1471" fmla="*/ 1987939 h 5466555"/>
              <a:gd name="connsiteX1472" fmla="*/ 3782385 w 5014613"/>
              <a:gd name="connsiteY1472" fmla="*/ 2146748 h 5466555"/>
              <a:gd name="connsiteX1473" fmla="*/ 3792200 w 5014613"/>
              <a:gd name="connsiteY1473" fmla="*/ 2213662 h 5466555"/>
              <a:gd name="connsiteX1474" fmla="*/ 3784170 w 5014613"/>
              <a:gd name="connsiteY1474" fmla="*/ 2240427 h 5466555"/>
              <a:gd name="connsiteX1475" fmla="*/ 3791308 w 5014613"/>
              <a:gd name="connsiteY1475" fmla="*/ 2278792 h 5466555"/>
              <a:gd name="connsiteX1476" fmla="*/ 3746695 w 5014613"/>
              <a:gd name="connsiteY1476" fmla="*/ 2277899 h 5466555"/>
              <a:gd name="connsiteX1477" fmla="*/ 3740449 w 5014613"/>
              <a:gd name="connsiteY1477" fmla="*/ 2260948 h 5466555"/>
              <a:gd name="connsiteX1478" fmla="*/ 3732418 w 5014613"/>
              <a:gd name="connsiteY1478" fmla="*/ 2245781 h 5466555"/>
              <a:gd name="connsiteX1479" fmla="*/ 3727957 w 5014613"/>
              <a:gd name="connsiteY1479" fmla="*/ 2164591 h 5466555"/>
              <a:gd name="connsiteX1480" fmla="*/ 3735095 w 5014613"/>
              <a:gd name="connsiteY1480" fmla="*/ 2139610 h 5466555"/>
              <a:gd name="connsiteX1481" fmla="*/ 3719926 w 5014613"/>
              <a:gd name="connsiteY1481" fmla="*/ 2112844 h 5466555"/>
              <a:gd name="connsiteX1482" fmla="*/ 3727957 w 5014613"/>
              <a:gd name="connsiteY1482" fmla="*/ 2062882 h 5466555"/>
              <a:gd name="connsiteX1483" fmla="*/ 3711896 w 5014613"/>
              <a:gd name="connsiteY1483" fmla="*/ 2043254 h 5466555"/>
              <a:gd name="connsiteX1484" fmla="*/ 3701189 w 5014613"/>
              <a:gd name="connsiteY1484" fmla="*/ 1985262 h 5466555"/>
              <a:gd name="connsiteX1485" fmla="*/ 3700296 w 5014613"/>
              <a:gd name="connsiteY1485" fmla="*/ 1997753 h 5466555"/>
              <a:gd name="connsiteX1486" fmla="*/ 3647652 w 5014613"/>
              <a:gd name="connsiteY1486" fmla="*/ 1862141 h 5466555"/>
              <a:gd name="connsiteX1487" fmla="*/ 3638729 w 5014613"/>
              <a:gd name="connsiteY1487" fmla="*/ 1860356 h 5466555"/>
              <a:gd name="connsiteX1488" fmla="*/ 3541472 w 5014613"/>
              <a:gd name="connsiteY1488" fmla="*/ 1679245 h 5466555"/>
              <a:gd name="connsiteX1489" fmla="*/ 3550395 w 5014613"/>
              <a:gd name="connsiteY1489" fmla="*/ 1679245 h 5466555"/>
              <a:gd name="connsiteX1490" fmla="*/ 3509350 w 5014613"/>
              <a:gd name="connsiteY1490" fmla="*/ 1620362 h 5466555"/>
              <a:gd name="connsiteX1491" fmla="*/ 3601254 w 5014613"/>
              <a:gd name="connsiteY1491" fmla="*/ 1723855 h 5466555"/>
              <a:gd name="connsiteX1492" fmla="*/ 3558425 w 5014613"/>
              <a:gd name="connsiteY1492" fmla="*/ 1641774 h 5466555"/>
              <a:gd name="connsiteX1493" fmla="*/ 3535226 w 5014613"/>
              <a:gd name="connsiteY1493" fmla="*/ 1613224 h 5466555"/>
              <a:gd name="connsiteX1494" fmla="*/ 3480798 w 5014613"/>
              <a:gd name="connsiteY1494" fmla="*/ 1564154 h 5466555"/>
              <a:gd name="connsiteX1495" fmla="*/ 3487043 w 5014613"/>
              <a:gd name="connsiteY1495" fmla="*/ 1557909 h 5466555"/>
              <a:gd name="connsiteX1496" fmla="*/ 3565563 w 5014613"/>
              <a:gd name="connsiteY1496" fmla="*/ 1627499 h 5466555"/>
              <a:gd name="connsiteX1497" fmla="*/ 3561994 w 5014613"/>
              <a:gd name="connsiteY1497" fmla="*/ 1638205 h 5466555"/>
              <a:gd name="connsiteX1498" fmla="*/ 3592332 w 5014613"/>
              <a:gd name="connsiteY1498" fmla="*/ 1653372 h 5466555"/>
              <a:gd name="connsiteX1499" fmla="*/ 3529872 w 5014613"/>
              <a:gd name="connsiteY1499" fmla="*/ 1584674 h 5466555"/>
              <a:gd name="connsiteX1500" fmla="*/ 3369264 w 5014613"/>
              <a:gd name="connsiteY1500" fmla="*/ 1440140 h 5466555"/>
              <a:gd name="connsiteX1501" fmla="*/ 3365695 w 5014613"/>
              <a:gd name="connsiteY1501" fmla="*/ 1424080 h 5466555"/>
              <a:gd name="connsiteX1502" fmla="*/ 3232746 w 5014613"/>
              <a:gd name="connsiteY1502" fmla="*/ 1358059 h 5466555"/>
              <a:gd name="connsiteX1503" fmla="*/ 3232746 w 5014613"/>
              <a:gd name="connsiteY1503" fmla="*/ 1343785 h 5466555"/>
              <a:gd name="connsiteX1504" fmla="*/ 3396032 w 5014613"/>
              <a:gd name="connsiteY1504" fmla="*/ 1435680 h 5466555"/>
              <a:gd name="connsiteX1505" fmla="*/ 3381755 w 5014613"/>
              <a:gd name="connsiteY1505" fmla="*/ 1412483 h 5466555"/>
              <a:gd name="connsiteX1506" fmla="*/ 3262191 w 5014613"/>
              <a:gd name="connsiteY1506" fmla="*/ 1335755 h 5466555"/>
              <a:gd name="connsiteX1507" fmla="*/ 3147088 w 5014613"/>
              <a:gd name="connsiteY1507" fmla="*/ 1278655 h 5466555"/>
              <a:gd name="connsiteX1508" fmla="*/ 3172964 w 5014613"/>
              <a:gd name="connsiteY1508" fmla="*/ 1283116 h 5466555"/>
              <a:gd name="connsiteX1509" fmla="*/ 3040907 w 5014613"/>
              <a:gd name="connsiteY1509" fmla="*/ 1230477 h 5466555"/>
              <a:gd name="connsiteX1510" fmla="*/ 2921343 w 5014613"/>
              <a:gd name="connsiteY1510" fmla="*/ 1207280 h 5466555"/>
              <a:gd name="connsiteX1511" fmla="*/ 2940973 w 5014613"/>
              <a:gd name="connsiteY1511" fmla="*/ 1201927 h 5466555"/>
              <a:gd name="connsiteX1512" fmla="*/ 2817839 w 5014613"/>
              <a:gd name="connsiteY1512" fmla="*/ 1177838 h 5466555"/>
              <a:gd name="connsiteX1513" fmla="*/ 2799994 w 5014613"/>
              <a:gd name="connsiteY1513" fmla="*/ 1165347 h 5466555"/>
              <a:gd name="connsiteX1514" fmla="*/ 2717012 w 5014613"/>
              <a:gd name="connsiteY1514" fmla="*/ 1164455 h 5466555"/>
              <a:gd name="connsiteX1515" fmla="*/ 2736642 w 5014613"/>
              <a:gd name="connsiteY1515" fmla="*/ 1163563 h 5466555"/>
              <a:gd name="connsiteX1516" fmla="*/ 2724151 w 5014613"/>
              <a:gd name="connsiteY1516" fmla="*/ 1159994 h 5466555"/>
              <a:gd name="connsiteX1517" fmla="*/ 2642954 w 5014613"/>
              <a:gd name="connsiteY1517" fmla="*/ 1147504 h 5466555"/>
              <a:gd name="connsiteX1518" fmla="*/ 2600125 w 5014613"/>
              <a:gd name="connsiteY1518" fmla="*/ 1152857 h 5466555"/>
              <a:gd name="connsiteX1519" fmla="*/ 2578710 w 5014613"/>
              <a:gd name="connsiteY1519" fmla="*/ 1155534 h 5466555"/>
              <a:gd name="connsiteX1520" fmla="*/ 2557296 w 5014613"/>
              <a:gd name="connsiteY1520" fmla="*/ 1159994 h 5466555"/>
              <a:gd name="connsiteX1521" fmla="*/ 2493944 w 5014613"/>
              <a:gd name="connsiteY1521" fmla="*/ 1171593 h 5466555"/>
              <a:gd name="connsiteX1522" fmla="*/ 2493052 w 5014613"/>
              <a:gd name="connsiteY1522" fmla="*/ 1167132 h 5466555"/>
              <a:gd name="connsiteX1523" fmla="*/ 2188787 w 5014613"/>
              <a:gd name="connsiteY1523" fmla="*/ 1236723 h 5466555"/>
              <a:gd name="connsiteX1524" fmla="*/ 2197710 w 5014613"/>
              <a:gd name="connsiteY1524" fmla="*/ 1239399 h 5466555"/>
              <a:gd name="connsiteX1525" fmla="*/ 2067438 w 5014613"/>
              <a:gd name="connsiteY1525" fmla="*/ 1285793 h 5466555"/>
              <a:gd name="connsiteX1526" fmla="*/ 2077253 w 5014613"/>
              <a:gd name="connsiteY1526" fmla="*/ 1273302 h 5466555"/>
              <a:gd name="connsiteX1527" fmla="*/ 2037993 w 5014613"/>
              <a:gd name="connsiteY1527" fmla="*/ 1304528 h 5466555"/>
              <a:gd name="connsiteX1528" fmla="*/ 2039778 w 5014613"/>
              <a:gd name="connsiteY1528" fmla="*/ 1292038 h 5466555"/>
              <a:gd name="connsiteX1529" fmla="*/ 1933597 w 5014613"/>
              <a:gd name="connsiteY1529" fmla="*/ 1342892 h 5466555"/>
              <a:gd name="connsiteX1530" fmla="*/ 1905045 w 5014613"/>
              <a:gd name="connsiteY1530" fmla="*/ 1363413 h 5466555"/>
              <a:gd name="connsiteX1531" fmla="*/ 1923782 w 5014613"/>
              <a:gd name="connsiteY1531" fmla="*/ 1366981 h 5466555"/>
              <a:gd name="connsiteX1532" fmla="*/ 1892553 w 5014613"/>
              <a:gd name="connsiteY1532" fmla="*/ 1382148 h 5466555"/>
              <a:gd name="connsiteX1533" fmla="*/ 1900584 w 5014613"/>
              <a:gd name="connsiteY1533" fmla="*/ 1368766 h 5466555"/>
              <a:gd name="connsiteX1534" fmla="*/ 1880061 w 5014613"/>
              <a:gd name="connsiteY1534" fmla="*/ 1375011 h 5466555"/>
              <a:gd name="connsiteX1535" fmla="*/ 1855970 w 5014613"/>
              <a:gd name="connsiteY1535" fmla="*/ 1401777 h 5466555"/>
              <a:gd name="connsiteX1536" fmla="*/ 1844370 w 5014613"/>
              <a:gd name="connsiteY1536" fmla="*/ 1397316 h 5466555"/>
              <a:gd name="connsiteX1537" fmla="*/ 1659670 w 5014613"/>
              <a:gd name="connsiteY1537" fmla="*/ 1541849 h 5466555"/>
              <a:gd name="connsiteX1538" fmla="*/ 1544567 w 5014613"/>
              <a:gd name="connsiteY1538" fmla="*/ 1631960 h 5466555"/>
              <a:gd name="connsiteX1539" fmla="*/ 1497276 w 5014613"/>
              <a:gd name="connsiteY1539" fmla="*/ 1664970 h 5466555"/>
              <a:gd name="connsiteX1540" fmla="*/ 1489246 w 5014613"/>
              <a:gd name="connsiteY1540" fmla="*/ 1676569 h 5466555"/>
              <a:gd name="connsiteX1541" fmla="*/ 1507984 w 5014613"/>
              <a:gd name="connsiteY1541" fmla="*/ 1673892 h 5466555"/>
              <a:gd name="connsiteX1542" fmla="*/ 1458016 w 5014613"/>
              <a:gd name="connsiteY1542" fmla="*/ 1705119 h 5466555"/>
              <a:gd name="connsiteX1543" fmla="*/ 1490138 w 5014613"/>
              <a:gd name="connsiteY1543" fmla="*/ 1668540 h 5466555"/>
              <a:gd name="connsiteX1544" fmla="*/ 1440171 w 5014613"/>
              <a:gd name="connsiteY1544" fmla="*/ 1726531 h 5466555"/>
              <a:gd name="connsiteX1545" fmla="*/ 1458016 w 5014613"/>
              <a:gd name="connsiteY1545" fmla="*/ 1715825 h 5466555"/>
              <a:gd name="connsiteX1546" fmla="*/ 1410726 w 5014613"/>
              <a:gd name="connsiteY1546" fmla="*/ 1774709 h 5466555"/>
              <a:gd name="connsiteX1547" fmla="*/ 1358974 w 5014613"/>
              <a:gd name="connsiteY1547" fmla="*/ 1832699 h 5466555"/>
              <a:gd name="connsiteX1548" fmla="*/ 1366112 w 5014613"/>
              <a:gd name="connsiteY1548" fmla="*/ 1853219 h 5466555"/>
              <a:gd name="connsiteX1549" fmla="*/ 1461585 w 5014613"/>
              <a:gd name="connsiteY1549" fmla="*/ 1742591 h 5466555"/>
              <a:gd name="connsiteX1550" fmla="*/ 1439278 w 5014613"/>
              <a:gd name="connsiteY1550" fmla="*/ 1786308 h 5466555"/>
              <a:gd name="connsiteX1551" fmla="*/ 1385742 w 5014613"/>
              <a:gd name="connsiteY1551" fmla="*/ 1849650 h 5466555"/>
              <a:gd name="connsiteX1552" fmla="*/ 1368789 w 5014613"/>
              <a:gd name="connsiteY1552" fmla="*/ 1888014 h 5466555"/>
              <a:gd name="connsiteX1553" fmla="*/ 1260824 w 5014613"/>
              <a:gd name="connsiteY1553" fmla="*/ 2055745 h 5466555"/>
              <a:gd name="connsiteX1554" fmla="*/ 1278669 w 5014613"/>
              <a:gd name="connsiteY1554" fmla="*/ 2025411 h 5466555"/>
              <a:gd name="connsiteX1555" fmla="*/ 1251901 w 5014613"/>
              <a:gd name="connsiteY1555" fmla="*/ 2073588 h 5466555"/>
              <a:gd name="connsiteX1556" fmla="*/ 1259932 w 5014613"/>
              <a:gd name="connsiteY1556" fmla="*/ 2070020 h 5466555"/>
              <a:gd name="connsiteX1557" fmla="*/ 1225133 w 5014613"/>
              <a:gd name="connsiteY1557" fmla="*/ 2157454 h 5466555"/>
              <a:gd name="connsiteX1558" fmla="*/ 1188550 w 5014613"/>
              <a:gd name="connsiteY1558" fmla="*/ 2240427 h 5466555"/>
              <a:gd name="connsiteX1559" fmla="*/ 1155536 w 5014613"/>
              <a:gd name="connsiteY1559" fmla="*/ 2385854 h 5466555"/>
              <a:gd name="connsiteX1560" fmla="*/ 1130552 w 5014613"/>
              <a:gd name="connsiteY1560" fmla="*/ 2429571 h 5466555"/>
              <a:gd name="connsiteX1561" fmla="*/ 1125199 w 5014613"/>
              <a:gd name="connsiteY1561" fmla="*/ 2456337 h 5466555"/>
              <a:gd name="connsiteX1562" fmla="*/ 1102892 w 5014613"/>
              <a:gd name="connsiteY1562" fmla="*/ 2639235 h 5466555"/>
              <a:gd name="connsiteX1563" fmla="*/ 1110030 w 5014613"/>
              <a:gd name="connsiteY1563" fmla="*/ 2809632 h 5466555"/>
              <a:gd name="connsiteX1564" fmla="*/ 1103784 w 5014613"/>
              <a:gd name="connsiteY1564" fmla="*/ 2838182 h 5466555"/>
              <a:gd name="connsiteX1565" fmla="*/ 1113599 w 5014613"/>
              <a:gd name="connsiteY1565" fmla="*/ 2830152 h 5466555"/>
              <a:gd name="connsiteX1566" fmla="*/ 1109138 w 5014613"/>
              <a:gd name="connsiteY1566" fmla="*/ 2885468 h 5466555"/>
              <a:gd name="connsiteX1567" fmla="*/ 1099323 w 5014613"/>
              <a:gd name="connsiteY1567" fmla="*/ 2886360 h 5466555"/>
              <a:gd name="connsiteX1568" fmla="*/ 1100215 w 5014613"/>
              <a:gd name="connsiteY1568" fmla="*/ 2810524 h 5466555"/>
              <a:gd name="connsiteX1569" fmla="*/ 1097538 w 5014613"/>
              <a:gd name="connsiteY1569" fmla="*/ 2852457 h 5466555"/>
              <a:gd name="connsiteX1570" fmla="*/ 1095754 w 5014613"/>
              <a:gd name="connsiteY1570" fmla="*/ 2811416 h 5466555"/>
              <a:gd name="connsiteX1571" fmla="*/ 1091292 w 5014613"/>
              <a:gd name="connsiteY1571" fmla="*/ 2909556 h 5466555"/>
              <a:gd name="connsiteX1572" fmla="*/ 1092185 w 5014613"/>
              <a:gd name="connsiteY1572" fmla="*/ 2664216 h 5466555"/>
              <a:gd name="connsiteX1573" fmla="*/ 1119845 w 5014613"/>
              <a:gd name="connsiteY1573" fmla="*/ 2420649 h 5466555"/>
              <a:gd name="connsiteX1574" fmla="*/ 1140367 w 5014613"/>
              <a:gd name="connsiteY1574" fmla="*/ 2376040 h 5466555"/>
              <a:gd name="connsiteX1575" fmla="*/ 1140367 w 5014613"/>
              <a:gd name="connsiteY1575" fmla="*/ 2347490 h 5466555"/>
              <a:gd name="connsiteX1576" fmla="*/ 1159997 w 5014613"/>
              <a:gd name="connsiteY1576" fmla="*/ 2302881 h 5466555"/>
              <a:gd name="connsiteX1577" fmla="*/ 1160889 w 5014613"/>
              <a:gd name="connsiteY1577" fmla="*/ 2253810 h 5466555"/>
              <a:gd name="connsiteX1578" fmla="*/ 1176950 w 5014613"/>
              <a:gd name="connsiteY1578" fmla="*/ 2229721 h 5466555"/>
              <a:gd name="connsiteX1579" fmla="*/ 1190334 w 5014613"/>
              <a:gd name="connsiteY1579" fmla="*/ 2172621 h 5466555"/>
              <a:gd name="connsiteX1580" fmla="*/ 1216210 w 5014613"/>
              <a:gd name="connsiteY1580" fmla="*/ 2103922 h 5466555"/>
              <a:gd name="connsiteX1581" fmla="*/ 1268855 w 5014613"/>
              <a:gd name="connsiteY1581" fmla="*/ 1997753 h 5466555"/>
              <a:gd name="connsiteX1582" fmla="*/ 1214426 w 5014613"/>
              <a:gd name="connsiteY1582" fmla="*/ 2095893 h 5466555"/>
              <a:gd name="connsiteX1583" fmla="*/ 1158213 w 5014613"/>
              <a:gd name="connsiteY1583" fmla="*/ 2216338 h 5466555"/>
              <a:gd name="connsiteX1584" fmla="*/ 1155536 w 5014613"/>
              <a:gd name="connsiteY1584" fmla="*/ 2193141 h 5466555"/>
              <a:gd name="connsiteX1585" fmla="*/ 1146613 w 5014613"/>
              <a:gd name="connsiteY1585" fmla="*/ 2197602 h 5466555"/>
              <a:gd name="connsiteX1586" fmla="*/ 1126091 w 5014613"/>
              <a:gd name="connsiteY1586" fmla="*/ 2279683 h 5466555"/>
              <a:gd name="connsiteX1587" fmla="*/ 1062739 w 5014613"/>
              <a:gd name="connsiteY1587" fmla="*/ 2468827 h 5466555"/>
              <a:gd name="connsiteX1588" fmla="*/ 1057386 w 5014613"/>
              <a:gd name="connsiteY1588" fmla="*/ 2532173 h 5466555"/>
              <a:gd name="connsiteX1589" fmla="*/ 1059171 w 5014613"/>
              <a:gd name="connsiteY1589" fmla="*/ 2503623 h 5466555"/>
              <a:gd name="connsiteX1590" fmla="*/ 1039540 w 5014613"/>
              <a:gd name="connsiteY1590" fmla="*/ 2623176 h 5466555"/>
              <a:gd name="connsiteX1591" fmla="*/ 1046679 w 5014613"/>
              <a:gd name="connsiteY1591" fmla="*/ 2574106 h 5466555"/>
              <a:gd name="connsiteX1592" fmla="*/ 1044002 w 5014613"/>
              <a:gd name="connsiteY1592" fmla="*/ 2666001 h 5466555"/>
              <a:gd name="connsiteX1593" fmla="*/ 1041325 w 5014613"/>
              <a:gd name="connsiteY1593" fmla="*/ 2637451 h 5466555"/>
              <a:gd name="connsiteX1594" fmla="*/ 1028833 w 5014613"/>
              <a:gd name="connsiteY1594" fmla="*/ 2787327 h 5466555"/>
              <a:gd name="connsiteX1595" fmla="*/ 1038648 w 5014613"/>
              <a:gd name="connsiteY1595" fmla="*/ 2772160 h 5466555"/>
              <a:gd name="connsiteX1596" fmla="*/ 1038648 w 5014613"/>
              <a:gd name="connsiteY1596" fmla="*/ 2807848 h 5466555"/>
              <a:gd name="connsiteX1597" fmla="*/ 1044002 w 5014613"/>
              <a:gd name="connsiteY1597" fmla="*/ 2900635 h 5466555"/>
              <a:gd name="connsiteX1598" fmla="*/ 1044002 w 5014613"/>
              <a:gd name="connsiteY1598" fmla="*/ 2954166 h 5466555"/>
              <a:gd name="connsiteX1599" fmla="*/ 1035079 w 5014613"/>
              <a:gd name="connsiteY1599" fmla="*/ 2889036 h 5466555"/>
              <a:gd name="connsiteX1600" fmla="*/ 1027049 w 5014613"/>
              <a:gd name="connsiteY1600" fmla="*/ 2808739 h 5466555"/>
              <a:gd name="connsiteX1601" fmla="*/ 1027049 w 5014613"/>
              <a:gd name="connsiteY1601" fmla="*/ 2902419 h 5466555"/>
              <a:gd name="connsiteX1602" fmla="*/ 1028833 w 5014613"/>
              <a:gd name="connsiteY1602" fmla="*/ 2968441 h 5466555"/>
              <a:gd name="connsiteX1603" fmla="*/ 1027049 w 5014613"/>
              <a:gd name="connsiteY1603" fmla="*/ 3056767 h 5466555"/>
              <a:gd name="connsiteX1604" fmla="*/ 1047571 w 5014613"/>
              <a:gd name="connsiteY1604" fmla="*/ 3179888 h 5466555"/>
              <a:gd name="connsiteX1605" fmla="*/ 1077908 w 5014613"/>
              <a:gd name="connsiteY1605" fmla="*/ 3311039 h 5466555"/>
              <a:gd name="connsiteX1606" fmla="*/ 1099323 w 5014613"/>
              <a:gd name="connsiteY1606" fmla="*/ 3408287 h 5466555"/>
              <a:gd name="connsiteX1607" fmla="*/ 1099323 w 5014613"/>
              <a:gd name="connsiteY1607" fmla="*/ 3376169 h 5466555"/>
              <a:gd name="connsiteX1608" fmla="*/ 1081477 w 5014613"/>
              <a:gd name="connsiteY1608" fmla="*/ 3334236 h 5466555"/>
              <a:gd name="connsiteX1609" fmla="*/ 1108245 w 5014613"/>
              <a:gd name="connsiteY1609" fmla="*/ 3421670 h 5466555"/>
              <a:gd name="connsiteX1610" fmla="*/ 1193011 w 5014613"/>
              <a:gd name="connsiteY1610" fmla="*/ 3675942 h 5466555"/>
              <a:gd name="connsiteX1611" fmla="*/ 1190334 w 5014613"/>
              <a:gd name="connsiteY1611" fmla="*/ 3651853 h 5466555"/>
              <a:gd name="connsiteX1612" fmla="*/ 1241194 w 5014613"/>
              <a:gd name="connsiteY1612" fmla="*/ 3756239 h 5466555"/>
              <a:gd name="connsiteX1613" fmla="*/ 1309007 w 5014613"/>
              <a:gd name="connsiteY1613" fmla="*/ 3882929 h 5466555"/>
              <a:gd name="connsiteX1614" fmla="*/ 1433925 w 5014613"/>
              <a:gd name="connsiteY1614" fmla="*/ 4075641 h 5466555"/>
              <a:gd name="connsiteX1615" fmla="*/ 1426787 w 5014613"/>
              <a:gd name="connsiteY1615" fmla="*/ 4062258 h 5466555"/>
              <a:gd name="connsiteX1616" fmla="*/ 1849724 w 5014613"/>
              <a:gd name="connsiteY1616" fmla="*/ 4494075 h 5466555"/>
              <a:gd name="connsiteX1617" fmla="*/ 1831878 w 5014613"/>
              <a:gd name="connsiteY1617" fmla="*/ 4492291 h 5466555"/>
              <a:gd name="connsiteX1618" fmla="*/ 1884522 w 5014613"/>
              <a:gd name="connsiteY1618" fmla="*/ 4523517 h 5466555"/>
              <a:gd name="connsiteX1619" fmla="*/ 2031747 w 5014613"/>
              <a:gd name="connsiteY1619" fmla="*/ 4627010 h 5466555"/>
              <a:gd name="connsiteX1620" fmla="*/ 2228939 w 5014613"/>
              <a:gd name="connsiteY1620" fmla="*/ 4738533 h 5466555"/>
              <a:gd name="connsiteX1621" fmla="*/ 2227155 w 5014613"/>
              <a:gd name="connsiteY1621" fmla="*/ 4742994 h 5466555"/>
              <a:gd name="connsiteX1622" fmla="*/ 2246785 w 5014613"/>
              <a:gd name="connsiteY1622" fmla="*/ 4754593 h 5466555"/>
              <a:gd name="connsiteX1623" fmla="*/ 2439516 w 5014613"/>
              <a:gd name="connsiteY1623" fmla="*/ 4829536 h 5466555"/>
              <a:gd name="connsiteX1624" fmla="*/ 2443977 w 5014613"/>
              <a:gd name="connsiteY1624" fmla="*/ 4841134 h 5466555"/>
              <a:gd name="connsiteX1625" fmla="*/ 2487698 w 5014613"/>
              <a:gd name="connsiteY1625" fmla="*/ 4857194 h 5466555"/>
              <a:gd name="connsiteX1626" fmla="*/ 2490375 w 5014613"/>
              <a:gd name="connsiteY1626" fmla="*/ 4847380 h 5466555"/>
              <a:gd name="connsiteX1627" fmla="*/ 2649200 w 5014613"/>
              <a:gd name="connsiteY1627" fmla="*/ 4906264 h 5466555"/>
              <a:gd name="connsiteX1628" fmla="*/ 2654553 w 5014613"/>
              <a:gd name="connsiteY1628" fmla="*/ 4917862 h 5466555"/>
              <a:gd name="connsiteX1629" fmla="*/ 2759841 w 5014613"/>
              <a:gd name="connsiteY1629" fmla="*/ 4941951 h 5466555"/>
              <a:gd name="connsiteX1630" fmla="*/ 2727720 w 5014613"/>
              <a:gd name="connsiteY1630" fmla="*/ 4945520 h 5466555"/>
              <a:gd name="connsiteX1631" fmla="*/ 3010570 w 5014613"/>
              <a:gd name="connsiteY1631" fmla="*/ 4999051 h 5466555"/>
              <a:gd name="connsiteX1632" fmla="*/ 2955249 w 5014613"/>
              <a:gd name="connsiteY1632" fmla="*/ 5003512 h 5466555"/>
              <a:gd name="connsiteX1633" fmla="*/ 3189025 w 5014613"/>
              <a:gd name="connsiteY1633" fmla="*/ 5018679 h 5466555"/>
              <a:gd name="connsiteX1634" fmla="*/ 3212224 w 5014613"/>
              <a:gd name="connsiteY1634" fmla="*/ 5011542 h 5466555"/>
              <a:gd name="connsiteX1635" fmla="*/ 3400493 w 5014613"/>
              <a:gd name="connsiteY1635" fmla="*/ 5008865 h 5466555"/>
              <a:gd name="connsiteX1636" fmla="*/ 3501320 w 5014613"/>
              <a:gd name="connsiteY1636" fmla="*/ 5016894 h 5466555"/>
              <a:gd name="connsiteX1637" fmla="*/ 3646760 w 5014613"/>
              <a:gd name="connsiteY1637" fmla="*/ 5006188 h 5466555"/>
              <a:gd name="connsiteX1638" fmla="*/ 3832353 w 5014613"/>
              <a:gd name="connsiteY1638" fmla="*/ 4974962 h 5466555"/>
              <a:gd name="connsiteX1639" fmla="*/ 3861798 w 5014613"/>
              <a:gd name="connsiteY1639" fmla="*/ 4960687 h 5466555"/>
              <a:gd name="connsiteX1640" fmla="*/ 3871613 w 5014613"/>
              <a:gd name="connsiteY1640" fmla="*/ 4966040 h 5466555"/>
              <a:gd name="connsiteX1641" fmla="*/ 3918011 w 5014613"/>
              <a:gd name="connsiteY1641" fmla="*/ 4949089 h 5466555"/>
              <a:gd name="connsiteX1642" fmla="*/ 3893028 w 5014613"/>
              <a:gd name="connsiteY1642" fmla="*/ 4952657 h 5466555"/>
              <a:gd name="connsiteX1643" fmla="*/ 4073267 w 5014613"/>
              <a:gd name="connsiteY1643" fmla="*/ 4901803 h 5466555"/>
              <a:gd name="connsiteX1644" fmla="*/ 3933179 w 5014613"/>
              <a:gd name="connsiteY1644" fmla="*/ 4942844 h 5466555"/>
              <a:gd name="connsiteX1645" fmla="*/ 3918011 w 5014613"/>
              <a:gd name="connsiteY1645" fmla="*/ 4951765 h 5466555"/>
              <a:gd name="connsiteX1646" fmla="*/ 3998315 w 5014613"/>
              <a:gd name="connsiteY1646" fmla="*/ 4934814 h 5466555"/>
              <a:gd name="connsiteX1647" fmla="*/ 4073267 w 5014613"/>
              <a:gd name="connsiteY1647" fmla="*/ 4925000 h 5466555"/>
              <a:gd name="connsiteX1648" fmla="*/ 4115203 w 5014613"/>
              <a:gd name="connsiteY1648" fmla="*/ 4898234 h 5466555"/>
              <a:gd name="connsiteX1649" fmla="*/ 4199969 w 5014613"/>
              <a:gd name="connsiteY1649" fmla="*/ 4883959 h 5466555"/>
              <a:gd name="connsiteX1650" fmla="*/ 4292766 w 5014613"/>
              <a:gd name="connsiteY1650" fmla="*/ 4857194 h 5466555"/>
              <a:gd name="connsiteX1651" fmla="*/ 4497987 w 5014613"/>
              <a:gd name="connsiteY1651" fmla="*/ 4770652 h 5466555"/>
              <a:gd name="connsiteX1652" fmla="*/ 4518510 w 5014613"/>
              <a:gd name="connsiteY1652" fmla="*/ 4774221 h 5466555"/>
              <a:gd name="connsiteX1653" fmla="*/ 4429283 w 5014613"/>
              <a:gd name="connsiteY1653" fmla="*/ 4817045 h 5466555"/>
              <a:gd name="connsiteX1654" fmla="*/ 4478358 w 5014613"/>
              <a:gd name="connsiteY1654" fmla="*/ 4804555 h 5466555"/>
              <a:gd name="connsiteX1655" fmla="*/ 4506018 w 5014613"/>
              <a:gd name="connsiteY1655" fmla="*/ 4785819 h 5466555"/>
              <a:gd name="connsiteX1656" fmla="*/ 4489957 w 5014613"/>
              <a:gd name="connsiteY1656" fmla="*/ 4807231 h 5466555"/>
              <a:gd name="connsiteX1657" fmla="*/ 4365039 w 5014613"/>
              <a:gd name="connsiteY1657" fmla="*/ 4863439 h 5466555"/>
              <a:gd name="connsiteX1658" fmla="*/ 4249937 w 5014613"/>
              <a:gd name="connsiteY1658" fmla="*/ 4923215 h 5466555"/>
              <a:gd name="connsiteX1659" fmla="*/ 4344517 w 5014613"/>
              <a:gd name="connsiteY1659" fmla="*/ 4888420 h 5466555"/>
              <a:gd name="connsiteX1660" fmla="*/ 4317749 w 5014613"/>
              <a:gd name="connsiteY1660" fmla="*/ 4891989 h 5466555"/>
              <a:gd name="connsiteX1661" fmla="*/ 4355224 w 5014613"/>
              <a:gd name="connsiteY1661" fmla="*/ 4873253 h 5466555"/>
              <a:gd name="connsiteX1662" fmla="*/ 4377531 w 5014613"/>
              <a:gd name="connsiteY1662" fmla="*/ 4880391 h 5466555"/>
              <a:gd name="connsiteX1663" fmla="*/ 4331133 w 5014613"/>
              <a:gd name="connsiteY1663" fmla="*/ 4899126 h 5466555"/>
              <a:gd name="connsiteX1664" fmla="*/ 4435529 w 5014613"/>
              <a:gd name="connsiteY1664" fmla="*/ 4865223 h 5466555"/>
              <a:gd name="connsiteX1665" fmla="*/ 4382884 w 5014613"/>
              <a:gd name="connsiteY1665" fmla="*/ 4891097 h 5466555"/>
              <a:gd name="connsiteX1666" fmla="*/ 4464082 w 5014613"/>
              <a:gd name="connsiteY1666" fmla="*/ 4865223 h 5466555"/>
              <a:gd name="connsiteX1667" fmla="*/ 4343625 w 5014613"/>
              <a:gd name="connsiteY1667" fmla="*/ 4925892 h 5466555"/>
              <a:gd name="connsiteX1668" fmla="*/ 4290089 w 5014613"/>
              <a:gd name="connsiteY1668" fmla="*/ 4950873 h 5466555"/>
              <a:gd name="connsiteX1669" fmla="*/ 4199078 w 5014613"/>
              <a:gd name="connsiteY1669" fmla="*/ 4997267 h 5466555"/>
              <a:gd name="connsiteX1670" fmla="*/ 4212462 w 5014613"/>
              <a:gd name="connsiteY1670" fmla="*/ 4984776 h 5466555"/>
              <a:gd name="connsiteX1671" fmla="*/ 4132156 w 5014613"/>
              <a:gd name="connsiteY1671" fmla="*/ 5035630 h 5466555"/>
              <a:gd name="connsiteX1672" fmla="*/ 4181231 w 5014613"/>
              <a:gd name="connsiteY1672" fmla="*/ 5021355 h 5466555"/>
              <a:gd name="connsiteX1673" fmla="*/ 4123234 w 5014613"/>
              <a:gd name="connsiteY1673" fmla="*/ 5061504 h 5466555"/>
              <a:gd name="connsiteX1674" fmla="*/ 4011701 w 5014613"/>
              <a:gd name="connsiteY1674" fmla="*/ 5105221 h 5466555"/>
              <a:gd name="connsiteX1675" fmla="*/ 3846629 w 5014613"/>
              <a:gd name="connsiteY1675" fmla="*/ 5155183 h 5466555"/>
              <a:gd name="connsiteX1676" fmla="*/ 3677990 w 5014613"/>
              <a:gd name="connsiteY1676" fmla="*/ 5195331 h 5466555"/>
              <a:gd name="connsiteX1677" fmla="*/ 3790416 w 5014613"/>
              <a:gd name="connsiteY1677" fmla="*/ 5180164 h 5466555"/>
              <a:gd name="connsiteX1678" fmla="*/ 3741341 w 5014613"/>
              <a:gd name="connsiteY1678" fmla="*/ 5197116 h 5466555"/>
              <a:gd name="connsiteX1679" fmla="*/ 3718142 w 5014613"/>
              <a:gd name="connsiteY1679" fmla="*/ 5213175 h 5466555"/>
              <a:gd name="connsiteX1680" fmla="*/ 3855553 w 5014613"/>
              <a:gd name="connsiteY1680" fmla="*/ 5189086 h 5466555"/>
              <a:gd name="connsiteX1681" fmla="*/ 3652114 w 5014613"/>
              <a:gd name="connsiteY1681" fmla="*/ 5239048 h 5466555"/>
              <a:gd name="connsiteX1682" fmla="*/ 3547718 w 5014613"/>
              <a:gd name="connsiteY1682" fmla="*/ 5255108 h 5466555"/>
              <a:gd name="connsiteX1683" fmla="*/ 3426369 w 5014613"/>
              <a:gd name="connsiteY1683" fmla="*/ 5277412 h 5466555"/>
              <a:gd name="connsiteX1684" fmla="*/ 3191701 w 5014613"/>
              <a:gd name="connsiteY1684" fmla="*/ 5290795 h 5466555"/>
              <a:gd name="connsiteX1685" fmla="*/ 2937404 w 5014613"/>
              <a:gd name="connsiteY1685" fmla="*/ 5282765 h 5466555"/>
              <a:gd name="connsiteX1686" fmla="*/ 2990048 w 5014613"/>
              <a:gd name="connsiteY1686" fmla="*/ 5290795 h 5466555"/>
              <a:gd name="connsiteX1687" fmla="*/ 2998078 w 5014613"/>
              <a:gd name="connsiteY1687" fmla="*/ 5301501 h 5466555"/>
              <a:gd name="connsiteX1688" fmla="*/ 2919558 w 5014613"/>
              <a:gd name="connsiteY1688" fmla="*/ 5280981 h 5466555"/>
              <a:gd name="connsiteX1689" fmla="*/ 2786610 w 5014613"/>
              <a:gd name="connsiteY1689" fmla="*/ 5264922 h 5466555"/>
              <a:gd name="connsiteX1690" fmla="*/ 2675968 w 5014613"/>
              <a:gd name="connsiteY1690" fmla="*/ 5253323 h 5466555"/>
              <a:gd name="connsiteX1691" fmla="*/ 2623324 w 5014613"/>
              <a:gd name="connsiteY1691" fmla="*/ 5246186 h 5466555"/>
              <a:gd name="connsiteX1692" fmla="*/ 2468961 w 5014613"/>
              <a:gd name="connsiteY1692" fmla="*/ 5206930 h 5466555"/>
              <a:gd name="connsiteX1693" fmla="*/ 2637600 w 5014613"/>
              <a:gd name="connsiteY1693" fmla="*/ 5266706 h 5466555"/>
              <a:gd name="connsiteX1694" fmla="*/ 2360996 w 5014613"/>
              <a:gd name="connsiteY1694" fmla="*/ 5197116 h 5466555"/>
              <a:gd name="connsiteX1695" fmla="*/ 2246785 w 5014613"/>
              <a:gd name="connsiteY1695" fmla="*/ 5149830 h 5466555"/>
              <a:gd name="connsiteX1696" fmla="*/ 2138820 w 5014613"/>
              <a:gd name="connsiteY1696" fmla="*/ 5102544 h 5466555"/>
              <a:gd name="connsiteX1697" fmla="*/ 2192356 w 5014613"/>
              <a:gd name="connsiteY1697" fmla="*/ 5140016 h 5466555"/>
              <a:gd name="connsiteX1698" fmla="*/ 2142389 w 5014613"/>
              <a:gd name="connsiteY1698" fmla="*/ 5120388 h 5466555"/>
              <a:gd name="connsiteX1699" fmla="*/ 2097775 w 5014613"/>
              <a:gd name="connsiteY1699" fmla="*/ 5086485 h 5466555"/>
              <a:gd name="connsiteX1700" fmla="*/ 1897014 w 5014613"/>
              <a:gd name="connsiteY1700" fmla="*/ 4988345 h 5466555"/>
              <a:gd name="connsiteX1701" fmla="*/ 1899691 w 5014613"/>
              <a:gd name="connsiteY1701" fmla="*/ 4983884 h 5466555"/>
              <a:gd name="connsiteX1702" fmla="*/ 1404480 w 5014613"/>
              <a:gd name="connsiteY1702" fmla="*/ 4589539 h 5466555"/>
              <a:gd name="connsiteX1703" fmla="*/ 1240302 w 5014613"/>
              <a:gd name="connsiteY1703" fmla="*/ 4416455 h 5466555"/>
              <a:gd name="connsiteX1704" fmla="*/ 1091292 w 5014613"/>
              <a:gd name="connsiteY1704" fmla="*/ 4213037 h 5466555"/>
              <a:gd name="connsiteX1705" fmla="*/ 1096646 w 5014613"/>
              <a:gd name="connsiteY1705" fmla="*/ 4242479 h 5466555"/>
              <a:gd name="connsiteX1706" fmla="*/ 1010095 w 5014613"/>
              <a:gd name="connsiteY1706" fmla="*/ 4117573 h 5466555"/>
              <a:gd name="connsiteX1707" fmla="*/ 1033295 w 5014613"/>
              <a:gd name="connsiteY1707" fmla="*/ 4145231 h 5466555"/>
              <a:gd name="connsiteX1708" fmla="*/ 1006526 w 5014613"/>
              <a:gd name="connsiteY1708" fmla="*/ 4098837 h 5466555"/>
              <a:gd name="connsiteX1709" fmla="*/ 1001173 w 5014613"/>
              <a:gd name="connsiteY1709" fmla="*/ 4102406 h 5466555"/>
              <a:gd name="connsiteX1710" fmla="*/ 869116 w 5014613"/>
              <a:gd name="connsiteY1710" fmla="*/ 3856164 h 5466555"/>
              <a:gd name="connsiteX1711" fmla="*/ 762936 w 5014613"/>
              <a:gd name="connsiteY1711" fmla="*/ 3601891 h 5466555"/>
              <a:gd name="connsiteX1712" fmla="*/ 796843 w 5014613"/>
              <a:gd name="connsiteY1712" fmla="*/ 3710738 h 5466555"/>
              <a:gd name="connsiteX1713" fmla="*/ 826287 w 5014613"/>
              <a:gd name="connsiteY1713" fmla="*/ 3799956 h 5466555"/>
              <a:gd name="connsiteX1714" fmla="*/ 778105 w 5014613"/>
              <a:gd name="connsiteY1714" fmla="*/ 3683972 h 5466555"/>
              <a:gd name="connsiteX1715" fmla="*/ 815580 w 5014613"/>
              <a:gd name="connsiteY1715" fmla="*/ 3774975 h 5466555"/>
              <a:gd name="connsiteX1716" fmla="*/ 809334 w 5014613"/>
              <a:gd name="connsiteY1716" fmla="*/ 3778543 h 5466555"/>
              <a:gd name="connsiteX1717" fmla="*/ 833426 w 5014613"/>
              <a:gd name="connsiteY1717" fmla="*/ 3826721 h 5466555"/>
              <a:gd name="connsiteX1718" fmla="*/ 853948 w 5014613"/>
              <a:gd name="connsiteY1718" fmla="*/ 3836535 h 5466555"/>
              <a:gd name="connsiteX1719" fmla="*/ 876255 w 5014613"/>
              <a:gd name="connsiteY1719" fmla="*/ 3906126 h 5466555"/>
              <a:gd name="connsiteX1720" fmla="*/ 913730 w 5014613"/>
              <a:gd name="connsiteY1720" fmla="*/ 3966794 h 5466555"/>
              <a:gd name="connsiteX1721" fmla="*/ 896777 w 5014613"/>
              <a:gd name="connsiteY1721" fmla="*/ 3956088 h 5466555"/>
              <a:gd name="connsiteX1722" fmla="*/ 920868 w 5014613"/>
              <a:gd name="connsiteY1722" fmla="*/ 3994452 h 5466555"/>
              <a:gd name="connsiteX1723" fmla="*/ 919976 w 5014613"/>
              <a:gd name="connsiteY1723" fmla="*/ 3973932 h 5466555"/>
              <a:gd name="connsiteX1724" fmla="*/ 990466 w 5014613"/>
              <a:gd name="connsiteY1724" fmla="*/ 4098837 h 5466555"/>
              <a:gd name="connsiteX1725" fmla="*/ 981543 w 5014613"/>
              <a:gd name="connsiteY1725" fmla="*/ 4105083 h 5466555"/>
              <a:gd name="connsiteX1726" fmla="*/ 1010095 w 5014613"/>
              <a:gd name="connsiteY1726" fmla="*/ 4139878 h 5466555"/>
              <a:gd name="connsiteX1727" fmla="*/ 998496 w 5014613"/>
              <a:gd name="connsiteY1727" fmla="*/ 4126495 h 5466555"/>
              <a:gd name="connsiteX1728" fmla="*/ 1440171 w 5014613"/>
              <a:gd name="connsiteY1728" fmla="*/ 4671619 h 5466555"/>
              <a:gd name="connsiteX1729" fmla="*/ 1451770 w 5014613"/>
              <a:gd name="connsiteY1729" fmla="*/ 4671619 h 5466555"/>
              <a:gd name="connsiteX1730" fmla="*/ 1528506 w 5014613"/>
              <a:gd name="connsiteY1730" fmla="*/ 4748347 h 5466555"/>
              <a:gd name="connsiteX1731" fmla="*/ 1623979 w 5014613"/>
              <a:gd name="connsiteY1731" fmla="*/ 4816153 h 5466555"/>
              <a:gd name="connsiteX1732" fmla="*/ 1670377 w 5014613"/>
              <a:gd name="connsiteY1732" fmla="*/ 4859870 h 5466555"/>
              <a:gd name="connsiteX1733" fmla="*/ 1698037 w 5014613"/>
              <a:gd name="connsiteY1733" fmla="*/ 4867008 h 5466555"/>
              <a:gd name="connsiteX1734" fmla="*/ 1815817 w 5014613"/>
              <a:gd name="connsiteY1734" fmla="*/ 4949981 h 5466555"/>
              <a:gd name="connsiteX1735" fmla="*/ 1918429 w 5014613"/>
              <a:gd name="connsiteY1735" fmla="*/ 5025816 h 5466555"/>
              <a:gd name="connsiteX1736" fmla="*/ 1955012 w 5014613"/>
              <a:gd name="connsiteY1736" fmla="*/ 5032062 h 5466555"/>
              <a:gd name="connsiteX1737" fmla="*/ 1960365 w 5014613"/>
              <a:gd name="connsiteY1737" fmla="*/ 5043660 h 5466555"/>
              <a:gd name="connsiteX1738" fmla="*/ 2213771 w 5014613"/>
              <a:gd name="connsiteY1738" fmla="*/ 5163213 h 5466555"/>
              <a:gd name="connsiteX1739" fmla="*/ 2484129 w 5014613"/>
              <a:gd name="connsiteY1739" fmla="*/ 5259569 h 5466555"/>
              <a:gd name="connsiteX1740" fmla="*/ 2525174 w 5014613"/>
              <a:gd name="connsiteY1740" fmla="*/ 5279197 h 5466555"/>
              <a:gd name="connsiteX1741" fmla="*/ 3455814 w 5014613"/>
              <a:gd name="connsiteY1741" fmla="*/ 5361278 h 5466555"/>
              <a:gd name="connsiteX1742" fmla="*/ 2847284 w 5014613"/>
              <a:gd name="connsiteY1742" fmla="*/ 5350571 h 5466555"/>
              <a:gd name="connsiteX1743" fmla="*/ 2286045 w 5014613"/>
              <a:gd name="connsiteY1743" fmla="*/ 5198900 h 5466555"/>
              <a:gd name="connsiteX1744" fmla="*/ 2264630 w 5014613"/>
              <a:gd name="connsiteY1744" fmla="*/ 5206038 h 5466555"/>
              <a:gd name="connsiteX1745" fmla="*/ 2199495 w 5014613"/>
              <a:gd name="connsiteY1745" fmla="*/ 5172135 h 5466555"/>
              <a:gd name="connsiteX1746" fmla="*/ 2118298 w 5014613"/>
              <a:gd name="connsiteY1746" fmla="*/ 5131094 h 5466555"/>
              <a:gd name="connsiteX1747" fmla="*/ 2119190 w 5014613"/>
              <a:gd name="connsiteY1747" fmla="*/ 5139124 h 5466555"/>
              <a:gd name="connsiteX1748" fmla="*/ 1959473 w 5014613"/>
              <a:gd name="connsiteY1748" fmla="*/ 5065073 h 5466555"/>
              <a:gd name="connsiteX1749" fmla="*/ 1963042 w 5014613"/>
              <a:gd name="connsiteY1749" fmla="*/ 5058827 h 5466555"/>
              <a:gd name="connsiteX1750" fmla="*/ 1756035 w 5014613"/>
              <a:gd name="connsiteY1750" fmla="*/ 4928568 h 5466555"/>
              <a:gd name="connsiteX1751" fmla="*/ 1762281 w 5014613"/>
              <a:gd name="connsiteY1751" fmla="*/ 4952657 h 5466555"/>
              <a:gd name="connsiteX1752" fmla="*/ 1731944 w 5014613"/>
              <a:gd name="connsiteY1752" fmla="*/ 4915186 h 5466555"/>
              <a:gd name="connsiteX1753" fmla="*/ 1373250 w 5014613"/>
              <a:gd name="connsiteY1753" fmla="*/ 4610951 h 5466555"/>
              <a:gd name="connsiteX1754" fmla="*/ 1375035 w 5014613"/>
              <a:gd name="connsiteY1754" fmla="*/ 4618981 h 5466555"/>
              <a:gd name="connsiteX1755" fmla="*/ 1006526 w 5014613"/>
              <a:gd name="connsiteY1755" fmla="*/ 4177350 h 5466555"/>
              <a:gd name="connsiteX1756" fmla="*/ 725461 w 5014613"/>
              <a:gd name="connsiteY1756" fmla="*/ 3627764 h 5466555"/>
              <a:gd name="connsiteX1757" fmla="*/ 709400 w 5014613"/>
              <a:gd name="connsiteY1757" fmla="*/ 3604567 h 5466555"/>
              <a:gd name="connsiteX1758" fmla="*/ 639803 w 5014613"/>
              <a:gd name="connsiteY1758" fmla="*/ 3351187 h 5466555"/>
              <a:gd name="connsiteX1759" fmla="*/ 580912 w 5014613"/>
              <a:gd name="connsiteY1759" fmla="*/ 3110298 h 5466555"/>
              <a:gd name="connsiteX1760" fmla="*/ 590727 w 5014613"/>
              <a:gd name="connsiteY1760" fmla="*/ 3108513 h 5466555"/>
              <a:gd name="connsiteX1761" fmla="*/ 557714 w 5014613"/>
              <a:gd name="connsiteY1761" fmla="*/ 2889036 h 5466555"/>
              <a:gd name="connsiteX1762" fmla="*/ 559498 w 5014613"/>
              <a:gd name="connsiteY1762" fmla="*/ 2662432 h 5466555"/>
              <a:gd name="connsiteX1763" fmla="*/ 556821 w 5014613"/>
              <a:gd name="connsiteY1763" fmla="*/ 2681168 h 5466555"/>
              <a:gd name="connsiteX1764" fmla="*/ 566636 w 5014613"/>
              <a:gd name="connsiteY1764" fmla="*/ 2460797 h 5466555"/>
              <a:gd name="connsiteX1765" fmla="*/ 573774 w 5014613"/>
              <a:gd name="connsiteY1765" fmla="*/ 2461690 h 5466555"/>
              <a:gd name="connsiteX1766" fmla="*/ 600543 w 5014613"/>
              <a:gd name="connsiteY1766" fmla="*/ 2277899 h 5466555"/>
              <a:gd name="connsiteX1767" fmla="*/ 644264 w 5014613"/>
              <a:gd name="connsiteY1767" fmla="*/ 2128904 h 5466555"/>
              <a:gd name="connsiteX1768" fmla="*/ 639803 w 5014613"/>
              <a:gd name="connsiteY1768" fmla="*/ 2119090 h 5466555"/>
              <a:gd name="connsiteX1769" fmla="*/ 740629 w 5014613"/>
              <a:gd name="connsiteY1769" fmla="*/ 1840729 h 5466555"/>
              <a:gd name="connsiteX1770" fmla="*/ 653187 w 5014613"/>
              <a:gd name="connsiteY1770" fmla="*/ 2027195 h 5466555"/>
              <a:gd name="connsiteX1771" fmla="*/ 592512 w 5014613"/>
              <a:gd name="connsiteY1771" fmla="*/ 2231505 h 5466555"/>
              <a:gd name="connsiteX1772" fmla="*/ 582697 w 5014613"/>
              <a:gd name="connsiteY1772" fmla="*/ 2201171 h 5466555"/>
              <a:gd name="connsiteX1773" fmla="*/ 560390 w 5014613"/>
              <a:gd name="connsiteY1773" fmla="*/ 2367118 h 5466555"/>
              <a:gd name="connsiteX1774" fmla="*/ 534514 w 5014613"/>
              <a:gd name="connsiteY1774" fmla="*/ 2541987 h 5466555"/>
              <a:gd name="connsiteX1775" fmla="*/ 544330 w 5014613"/>
              <a:gd name="connsiteY1775" fmla="*/ 2384070 h 5466555"/>
              <a:gd name="connsiteX1776" fmla="*/ 566636 w 5014613"/>
              <a:gd name="connsiteY1776" fmla="*/ 2274331 h 5466555"/>
              <a:gd name="connsiteX1777" fmla="*/ 526484 w 5014613"/>
              <a:gd name="connsiteY1777" fmla="*/ 2448307 h 5466555"/>
              <a:gd name="connsiteX1778" fmla="*/ 521130 w 5014613"/>
              <a:gd name="connsiteY1778" fmla="*/ 2447415 h 5466555"/>
              <a:gd name="connsiteX1779" fmla="*/ 527376 w 5014613"/>
              <a:gd name="connsiteY1779" fmla="*/ 2438493 h 5466555"/>
              <a:gd name="connsiteX1780" fmla="*/ 558606 w 5014613"/>
              <a:gd name="connsiteY1780" fmla="*/ 2234182 h 5466555"/>
              <a:gd name="connsiteX1781" fmla="*/ 526484 w 5014613"/>
              <a:gd name="connsiteY1781" fmla="*/ 2372471 h 5466555"/>
              <a:gd name="connsiteX1782" fmla="*/ 522915 w 5014613"/>
              <a:gd name="connsiteY1782" fmla="*/ 2352843 h 5466555"/>
              <a:gd name="connsiteX1783" fmla="*/ 516669 w 5014613"/>
              <a:gd name="connsiteY1783" fmla="*/ 2428679 h 5466555"/>
              <a:gd name="connsiteX1784" fmla="*/ 519346 w 5014613"/>
              <a:gd name="connsiteY1784" fmla="*/ 2343029 h 5466555"/>
              <a:gd name="connsiteX1785" fmla="*/ 497039 w 5014613"/>
              <a:gd name="connsiteY1785" fmla="*/ 2521466 h 5466555"/>
              <a:gd name="connsiteX1786" fmla="*/ 481870 w 5014613"/>
              <a:gd name="connsiteY1786" fmla="*/ 2616038 h 5466555"/>
              <a:gd name="connsiteX1787" fmla="*/ 489009 w 5014613"/>
              <a:gd name="connsiteY1787" fmla="*/ 2530388 h 5466555"/>
              <a:gd name="connsiteX1788" fmla="*/ 505962 w 5014613"/>
              <a:gd name="connsiteY1788" fmla="*/ 2388531 h 5466555"/>
              <a:gd name="connsiteX1789" fmla="*/ 503285 w 5014613"/>
              <a:gd name="connsiteY1789" fmla="*/ 2388531 h 5466555"/>
              <a:gd name="connsiteX1790" fmla="*/ 524699 w 5014613"/>
              <a:gd name="connsiteY1790" fmla="*/ 2311802 h 5466555"/>
              <a:gd name="connsiteX1791" fmla="*/ 551467 w 5014613"/>
              <a:gd name="connsiteY1791" fmla="*/ 2203847 h 5466555"/>
              <a:gd name="connsiteX1792" fmla="*/ 513100 w 5014613"/>
              <a:gd name="connsiteY1792" fmla="*/ 2322509 h 5466555"/>
              <a:gd name="connsiteX1793" fmla="*/ 497931 w 5014613"/>
              <a:gd name="connsiteY1793" fmla="*/ 2340352 h 5466555"/>
              <a:gd name="connsiteX1794" fmla="*/ 474732 w 5014613"/>
              <a:gd name="connsiteY1794" fmla="*/ 2482210 h 5466555"/>
              <a:gd name="connsiteX1795" fmla="*/ 506854 w 5014613"/>
              <a:gd name="connsiteY1795" fmla="*/ 2273438 h 5466555"/>
              <a:gd name="connsiteX1796" fmla="*/ 498824 w 5014613"/>
              <a:gd name="connsiteY1796" fmla="*/ 2320724 h 5466555"/>
              <a:gd name="connsiteX1797" fmla="*/ 525592 w 5014613"/>
              <a:gd name="connsiteY1797" fmla="*/ 2267193 h 5466555"/>
              <a:gd name="connsiteX1798" fmla="*/ 517561 w 5014613"/>
              <a:gd name="connsiteY1798" fmla="*/ 2226152 h 5466555"/>
              <a:gd name="connsiteX1799" fmla="*/ 515777 w 5014613"/>
              <a:gd name="connsiteY1799" fmla="*/ 2245781 h 5466555"/>
              <a:gd name="connsiteX1800" fmla="*/ 527376 w 5014613"/>
              <a:gd name="connsiteY1800" fmla="*/ 2218123 h 5466555"/>
              <a:gd name="connsiteX1801" fmla="*/ 560390 w 5014613"/>
              <a:gd name="connsiteY1801" fmla="*/ 2069127 h 5466555"/>
              <a:gd name="connsiteX1802" fmla="*/ 543437 w 5014613"/>
              <a:gd name="connsiteY1802" fmla="*/ 2097677 h 5466555"/>
              <a:gd name="connsiteX1803" fmla="*/ 518454 w 5014613"/>
              <a:gd name="connsiteY1803" fmla="*/ 2188680 h 5466555"/>
              <a:gd name="connsiteX1804" fmla="*/ 499716 w 5014613"/>
              <a:gd name="connsiteY1804" fmla="*/ 2292174 h 5466555"/>
              <a:gd name="connsiteX1805" fmla="*/ 477409 w 5014613"/>
              <a:gd name="connsiteY1805" fmla="*/ 2398344 h 5466555"/>
              <a:gd name="connsiteX1806" fmla="*/ 473840 w 5014613"/>
              <a:gd name="connsiteY1806" fmla="*/ 2510760 h 5466555"/>
              <a:gd name="connsiteX1807" fmla="*/ 472055 w 5014613"/>
              <a:gd name="connsiteY1807" fmla="*/ 2881899 h 5466555"/>
              <a:gd name="connsiteX1808" fmla="*/ 606788 w 5014613"/>
              <a:gd name="connsiteY1808" fmla="*/ 3598322 h 5466555"/>
              <a:gd name="connsiteX1809" fmla="*/ 923545 w 5014613"/>
              <a:gd name="connsiteY1809" fmla="*/ 4272813 h 5466555"/>
              <a:gd name="connsiteX1810" fmla="*/ 1053817 w 5014613"/>
              <a:gd name="connsiteY1810" fmla="*/ 4434299 h 5466555"/>
              <a:gd name="connsiteX1811" fmla="*/ 1038648 w 5014613"/>
              <a:gd name="connsiteY1811" fmla="*/ 4435191 h 5466555"/>
              <a:gd name="connsiteX1812" fmla="*/ 998496 w 5014613"/>
              <a:gd name="connsiteY1812" fmla="*/ 4407533 h 5466555"/>
              <a:gd name="connsiteX1813" fmla="*/ 1156428 w 5014613"/>
              <a:gd name="connsiteY1813" fmla="*/ 4611843 h 5466555"/>
              <a:gd name="connsiteX1814" fmla="*/ 1157321 w 5014613"/>
              <a:gd name="connsiteY1814" fmla="*/ 4638609 h 5466555"/>
              <a:gd name="connsiteX1815" fmla="*/ 1292946 w 5014613"/>
              <a:gd name="connsiteY1815" fmla="*/ 4731396 h 5466555"/>
              <a:gd name="connsiteX1816" fmla="*/ 1324175 w 5014613"/>
              <a:gd name="connsiteY1816" fmla="*/ 4767975 h 5466555"/>
              <a:gd name="connsiteX1817" fmla="*/ 1213534 w 5014613"/>
              <a:gd name="connsiteY1817" fmla="*/ 4676973 h 5466555"/>
              <a:gd name="connsiteX1818" fmla="*/ 1234056 w 5014613"/>
              <a:gd name="connsiteY1818" fmla="*/ 4711768 h 5466555"/>
              <a:gd name="connsiteX1819" fmla="*/ 1184089 w 5014613"/>
              <a:gd name="connsiteY1819" fmla="*/ 4666267 h 5466555"/>
              <a:gd name="connsiteX1820" fmla="*/ 1176950 w 5014613"/>
              <a:gd name="connsiteY1820" fmla="*/ 4674296 h 5466555"/>
              <a:gd name="connsiteX1821" fmla="*/ 1222456 w 5014613"/>
              <a:gd name="connsiteY1821" fmla="*/ 4709983 h 5466555"/>
              <a:gd name="connsiteX1822" fmla="*/ 1348267 w 5014613"/>
              <a:gd name="connsiteY1822" fmla="*/ 4829536 h 5466555"/>
              <a:gd name="connsiteX1823" fmla="*/ 1459801 w 5014613"/>
              <a:gd name="connsiteY1823" fmla="*/ 4935706 h 5466555"/>
              <a:gd name="connsiteX1824" fmla="*/ 1588288 w 5014613"/>
              <a:gd name="connsiteY1824" fmla="*/ 5024032 h 5466555"/>
              <a:gd name="connsiteX1825" fmla="*/ 1616841 w 5014613"/>
              <a:gd name="connsiteY1825" fmla="*/ 5049906 h 5466555"/>
              <a:gd name="connsiteX1826" fmla="*/ 1861323 w 5014613"/>
              <a:gd name="connsiteY1826" fmla="*/ 5197116 h 5466555"/>
              <a:gd name="connsiteX1827" fmla="*/ 2104913 w 5014613"/>
              <a:gd name="connsiteY1827" fmla="*/ 5323806 h 5466555"/>
              <a:gd name="connsiteX1828" fmla="*/ 2163804 w 5014613"/>
              <a:gd name="connsiteY1828" fmla="*/ 5359493 h 5466555"/>
              <a:gd name="connsiteX1829" fmla="*/ 2024609 w 5014613"/>
              <a:gd name="connsiteY1829" fmla="*/ 5317561 h 5466555"/>
              <a:gd name="connsiteX1830" fmla="*/ 2063869 w 5014613"/>
              <a:gd name="connsiteY1830" fmla="*/ 5351463 h 5466555"/>
              <a:gd name="connsiteX1831" fmla="*/ 2130790 w 5014613"/>
              <a:gd name="connsiteY1831" fmla="*/ 5366631 h 5466555"/>
              <a:gd name="connsiteX1832" fmla="*/ 2126328 w 5014613"/>
              <a:gd name="connsiteY1832" fmla="*/ 5378229 h 5466555"/>
              <a:gd name="connsiteX1833" fmla="*/ 2314597 w 5014613"/>
              <a:gd name="connsiteY1833" fmla="*/ 5466555 h 5466555"/>
              <a:gd name="connsiteX1834" fmla="*/ 2086176 w 5014613"/>
              <a:gd name="connsiteY1834" fmla="*/ 5374660 h 5466555"/>
              <a:gd name="connsiteX1835" fmla="*/ 2071900 w 5014613"/>
              <a:gd name="connsiteY1835" fmla="*/ 5384474 h 5466555"/>
              <a:gd name="connsiteX1836" fmla="*/ 2160234 w 5014613"/>
              <a:gd name="connsiteY1836" fmla="*/ 5431760 h 5466555"/>
              <a:gd name="connsiteX1837" fmla="*/ 2065654 w 5014613"/>
              <a:gd name="connsiteY1837" fmla="*/ 5403210 h 5466555"/>
              <a:gd name="connsiteX1838" fmla="*/ 1959473 w 5014613"/>
              <a:gd name="connsiteY1838" fmla="*/ 5347003 h 5466555"/>
              <a:gd name="connsiteX1839" fmla="*/ 1882738 w 5014613"/>
              <a:gd name="connsiteY1839" fmla="*/ 5324698 h 5466555"/>
              <a:gd name="connsiteX1840" fmla="*/ 1214426 w 5014613"/>
              <a:gd name="connsiteY1840" fmla="*/ 4869684 h 5466555"/>
              <a:gd name="connsiteX1841" fmla="*/ 717430 w 5014613"/>
              <a:gd name="connsiteY1841" fmla="*/ 4278167 h 5466555"/>
              <a:gd name="connsiteX1842" fmla="*/ 705831 w 5014613"/>
              <a:gd name="connsiteY1842" fmla="*/ 4273706 h 5466555"/>
              <a:gd name="connsiteX1843" fmla="*/ 655863 w 5014613"/>
              <a:gd name="connsiteY1843" fmla="*/ 4185379 h 5466555"/>
              <a:gd name="connsiteX1844" fmla="*/ 730814 w 5014613"/>
              <a:gd name="connsiteY1844" fmla="*/ 4318315 h 5466555"/>
              <a:gd name="connsiteX1845" fmla="*/ 831641 w 5014613"/>
              <a:gd name="connsiteY1845" fmla="*/ 4469986 h 5466555"/>
              <a:gd name="connsiteX1846" fmla="*/ 1077908 w 5014613"/>
              <a:gd name="connsiteY1846" fmla="*/ 4765299 h 5466555"/>
              <a:gd name="connsiteX1847" fmla="*/ 1187658 w 5014613"/>
              <a:gd name="connsiteY1847" fmla="*/ 4885744 h 5466555"/>
              <a:gd name="connsiteX1848" fmla="*/ 1064524 w 5014613"/>
              <a:gd name="connsiteY1848" fmla="*/ 4765299 h 5466555"/>
              <a:gd name="connsiteX1849" fmla="*/ 969943 w 5014613"/>
              <a:gd name="connsiteY1849" fmla="*/ 4686786 h 5466555"/>
              <a:gd name="connsiteX1850" fmla="*/ 975297 w 5014613"/>
              <a:gd name="connsiteY1850" fmla="*/ 4681434 h 5466555"/>
              <a:gd name="connsiteX1851" fmla="*/ 934252 w 5014613"/>
              <a:gd name="connsiteY1851" fmla="*/ 4636824 h 5466555"/>
              <a:gd name="connsiteX1852" fmla="*/ 933360 w 5014613"/>
              <a:gd name="connsiteY1852" fmla="*/ 4651991 h 5466555"/>
              <a:gd name="connsiteX1853" fmla="*/ 839672 w 5014613"/>
              <a:gd name="connsiteY1853" fmla="*/ 4543145 h 5466555"/>
              <a:gd name="connsiteX1854" fmla="*/ 853948 w 5014613"/>
              <a:gd name="connsiteY1854" fmla="*/ 4544929 h 5466555"/>
              <a:gd name="connsiteX1855" fmla="*/ 811119 w 5014613"/>
              <a:gd name="connsiteY1855" fmla="*/ 4487830 h 5466555"/>
              <a:gd name="connsiteX1856" fmla="*/ 811119 w 5014613"/>
              <a:gd name="connsiteY1856" fmla="*/ 4500320 h 5466555"/>
              <a:gd name="connsiteX1857" fmla="*/ 749552 w 5014613"/>
              <a:gd name="connsiteY1857" fmla="*/ 4418239 h 5466555"/>
              <a:gd name="connsiteX1858" fmla="*/ 754013 w 5014613"/>
              <a:gd name="connsiteY1858" fmla="*/ 4441436 h 5466555"/>
              <a:gd name="connsiteX1859" fmla="*/ 861086 w 5014613"/>
              <a:gd name="connsiteY1859" fmla="*/ 4606490 h 5466555"/>
              <a:gd name="connsiteX1860" fmla="*/ 812011 w 5014613"/>
              <a:gd name="connsiteY1860" fmla="*/ 4544037 h 5466555"/>
              <a:gd name="connsiteX1861" fmla="*/ 758475 w 5014613"/>
              <a:gd name="connsiteY1861" fmla="*/ 4477123 h 5466555"/>
              <a:gd name="connsiteX1862" fmla="*/ 900346 w 5014613"/>
              <a:gd name="connsiteY1862" fmla="*/ 4668943 h 5466555"/>
              <a:gd name="connsiteX1863" fmla="*/ 836102 w 5014613"/>
              <a:gd name="connsiteY1863" fmla="*/ 4602029 h 5466555"/>
              <a:gd name="connsiteX1864" fmla="*/ 846810 w 5014613"/>
              <a:gd name="connsiteY1864" fmla="*/ 4619873 h 5466555"/>
              <a:gd name="connsiteX1865" fmla="*/ 825395 w 5014613"/>
              <a:gd name="connsiteY1865" fmla="*/ 4596676 h 5466555"/>
              <a:gd name="connsiteX1866" fmla="*/ 966374 w 5014613"/>
              <a:gd name="connsiteY1866" fmla="*/ 4778681 h 5466555"/>
              <a:gd name="connsiteX1867" fmla="*/ 1035079 w 5014613"/>
              <a:gd name="connsiteY1867" fmla="*/ 4873253 h 5466555"/>
              <a:gd name="connsiteX1868" fmla="*/ 878039 w 5014613"/>
              <a:gd name="connsiteY1868" fmla="*/ 4705522 h 5466555"/>
              <a:gd name="connsiteX1869" fmla="*/ 745983 w 5014613"/>
              <a:gd name="connsiteY1869" fmla="*/ 4540468 h 5466555"/>
              <a:gd name="connsiteX1870" fmla="*/ 736168 w 5014613"/>
              <a:gd name="connsiteY1870" fmla="*/ 4535115 h 5466555"/>
              <a:gd name="connsiteX1871" fmla="*/ 629095 w 5014613"/>
              <a:gd name="connsiteY1871" fmla="*/ 4392366 h 5466555"/>
              <a:gd name="connsiteX1872" fmla="*/ 508638 w 5014613"/>
              <a:gd name="connsiteY1872" fmla="*/ 4181811 h 5466555"/>
              <a:gd name="connsiteX1873" fmla="*/ 383720 w 5014613"/>
              <a:gd name="connsiteY1873" fmla="*/ 3896312 h 5466555"/>
              <a:gd name="connsiteX1874" fmla="*/ 284678 w 5014613"/>
              <a:gd name="connsiteY1874" fmla="*/ 3590293 h 5466555"/>
              <a:gd name="connsiteX1875" fmla="*/ 242741 w 5014613"/>
              <a:gd name="connsiteY1875" fmla="*/ 3471632 h 5466555"/>
              <a:gd name="connsiteX1876" fmla="*/ 254341 w 5014613"/>
              <a:gd name="connsiteY1876" fmla="*/ 3489476 h 5466555"/>
              <a:gd name="connsiteX1877" fmla="*/ 165114 w 5014613"/>
              <a:gd name="connsiteY1877" fmla="*/ 3143309 h 5466555"/>
              <a:gd name="connsiteX1878" fmla="*/ 166898 w 5014613"/>
              <a:gd name="connsiteY1878" fmla="*/ 3207546 h 5466555"/>
              <a:gd name="connsiteX1879" fmla="*/ 148160 w 5014613"/>
              <a:gd name="connsiteY1879" fmla="*/ 3058551 h 5466555"/>
              <a:gd name="connsiteX1880" fmla="*/ 128530 w 5014613"/>
              <a:gd name="connsiteY1880" fmla="*/ 2933645 h 5466555"/>
              <a:gd name="connsiteX1881" fmla="*/ 135669 w 5014613"/>
              <a:gd name="connsiteY1881" fmla="*/ 2878330 h 5466555"/>
              <a:gd name="connsiteX1882" fmla="*/ 124069 w 5014613"/>
              <a:gd name="connsiteY1882" fmla="*/ 2835505 h 5466555"/>
              <a:gd name="connsiteX1883" fmla="*/ 134776 w 5014613"/>
              <a:gd name="connsiteY1883" fmla="*/ 2856025 h 5466555"/>
              <a:gd name="connsiteX1884" fmla="*/ 131207 w 5014613"/>
              <a:gd name="connsiteY1884" fmla="*/ 2714179 h 5466555"/>
              <a:gd name="connsiteX1885" fmla="*/ 116038 w 5014613"/>
              <a:gd name="connsiteY1885" fmla="*/ 2736473 h 5466555"/>
              <a:gd name="connsiteX1886" fmla="*/ 121392 w 5014613"/>
              <a:gd name="connsiteY1886" fmla="*/ 2813200 h 5466555"/>
              <a:gd name="connsiteX1887" fmla="*/ 104439 w 5014613"/>
              <a:gd name="connsiteY1887" fmla="*/ 2704364 h 5466555"/>
              <a:gd name="connsiteX1888" fmla="*/ 113362 w 5014613"/>
              <a:gd name="connsiteY1888" fmla="*/ 2725778 h 5466555"/>
              <a:gd name="connsiteX1889" fmla="*/ 128530 w 5014613"/>
              <a:gd name="connsiteY1889" fmla="*/ 2604440 h 5466555"/>
              <a:gd name="connsiteX1890" fmla="*/ 124069 w 5014613"/>
              <a:gd name="connsiteY1890" fmla="*/ 2637451 h 5466555"/>
              <a:gd name="connsiteX1891" fmla="*/ 115146 w 5014613"/>
              <a:gd name="connsiteY1891" fmla="*/ 2582135 h 5466555"/>
              <a:gd name="connsiteX1892" fmla="*/ 138346 w 5014613"/>
              <a:gd name="connsiteY1892" fmla="*/ 2538418 h 5466555"/>
              <a:gd name="connsiteX1893" fmla="*/ 151730 w 5014613"/>
              <a:gd name="connsiteY1893" fmla="*/ 2384962 h 5466555"/>
              <a:gd name="connsiteX1894" fmla="*/ 130315 w 5014613"/>
              <a:gd name="connsiteY1894" fmla="*/ 2472396 h 5466555"/>
              <a:gd name="connsiteX1895" fmla="*/ 140130 w 5014613"/>
              <a:gd name="connsiteY1895" fmla="*/ 2361765 h 5466555"/>
              <a:gd name="connsiteX1896" fmla="*/ 162437 w 5014613"/>
              <a:gd name="connsiteY1896" fmla="*/ 2281468 h 5466555"/>
              <a:gd name="connsiteX1897" fmla="*/ 171359 w 5014613"/>
              <a:gd name="connsiteY1897" fmla="*/ 2176190 h 5466555"/>
              <a:gd name="connsiteX1898" fmla="*/ 192774 w 5014613"/>
              <a:gd name="connsiteY1898" fmla="*/ 2101246 h 5466555"/>
              <a:gd name="connsiteX1899" fmla="*/ 236496 w 5014613"/>
              <a:gd name="connsiteY1899" fmla="*/ 1986154 h 5466555"/>
              <a:gd name="connsiteX1900" fmla="*/ 224896 w 5014613"/>
              <a:gd name="connsiteY1900" fmla="*/ 2005782 h 5466555"/>
              <a:gd name="connsiteX1901" fmla="*/ 274863 w 5014613"/>
              <a:gd name="connsiteY1901" fmla="*/ 1859464 h 5466555"/>
              <a:gd name="connsiteX1902" fmla="*/ 283786 w 5014613"/>
              <a:gd name="connsiteY1902" fmla="*/ 1850543 h 5466555"/>
              <a:gd name="connsiteX1903" fmla="*/ 284678 w 5014613"/>
              <a:gd name="connsiteY1903" fmla="*/ 1827347 h 5466555"/>
              <a:gd name="connsiteX1904" fmla="*/ 298062 w 5014613"/>
              <a:gd name="connsiteY1904" fmla="*/ 1820209 h 5466555"/>
              <a:gd name="connsiteX1905" fmla="*/ 320369 w 5014613"/>
              <a:gd name="connsiteY1905" fmla="*/ 1722071 h 5466555"/>
              <a:gd name="connsiteX1906" fmla="*/ 352491 w 5014613"/>
              <a:gd name="connsiteY1906" fmla="*/ 1674785 h 5466555"/>
              <a:gd name="connsiteX1907" fmla="*/ 373905 w 5014613"/>
              <a:gd name="connsiteY1907" fmla="*/ 1623930 h 5466555"/>
              <a:gd name="connsiteX1908" fmla="*/ 374798 w 5014613"/>
              <a:gd name="connsiteY1908" fmla="*/ 1600733 h 5466555"/>
              <a:gd name="connsiteX1909" fmla="*/ 426549 w 5014613"/>
              <a:gd name="connsiteY1909" fmla="*/ 1502593 h 5466555"/>
              <a:gd name="connsiteX1910" fmla="*/ 528268 w 5014613"/>
              <a:gd name="connsiteY1910" fmla="*/ 1317019 h 5466555"/>
              <a:gd name="connsiteX1911" fmla="*/ 568421 w 5014613"/>
              <a:gd name="connsiteY1911" fmla="*/ 1262596 h 5466555"/>
              <a:gd name="connsiteX1912" fmla="*/ 588943 w 5014613"/>
              <a:gd name="connsiteY1912" fmla="*/ 1222447 h 5466555"/>
              <a:gd name="connsiteX1913" fmla="*/ 455994 w 5014613"/>
              <a:gd name="connsiteY1913" fmla="*/ 1416943 h 5466555"/>
              <a:gd name="connsiteX1914" fmla="*/ 502393 w 5014613"/>
              <a:gd name="connsiteY1914" fmla="*/ 1366089 h 5466555"/>
              <a:gd name="connsiteX1915" fmla="*/ 456887 w 5014613"/>
              <a:gd name="connsiteY1915" fmla="*/ 1455308 h 5466555"/>
              <a:gd name="connsiteX1916" fmla="*/ 471163 w 5014613"/>
              <a:gd name="connsiteY1916" fmla="*/ 1424973 h 5466555"/>
              <a:gd name="connsiteX1917" fmla="*/ 364983 w 5014613"/>
              <a:gd name="connsiteY1917" fmla="*/ 1572184 h 5466555"/>
              <a:gd name="connsiteX1918" fmla="*/ 439041 w 5014613"/>
              <a:gd name="connsiteY1918" fmla="*/ 1446385 h 5466555"/>
              <a:gd name="connsiteX1919" fmla="*/ 493470 w 5014613"/>
              <a:gd name="connsiteY1919" fmla="*/ 1342892 h 5466555"/>
              <a:gd name="connsiteX1920" fmla="*/ 520238 w 5014613"/>
              <a:gd name="connsiteY1920" fmla="*/ 1273302 h 5466555"/>
              <a:gd name="connsiteX1921" fmla="*/ 603219 w 5014613"/>
              <a:gd name="connsiteY1921" fmla="*/ 1138582 h 5466555"/>
              <a:gd name="connsiteX1922" fmla="*/ 574667 w 5014613"/>
              <a:gd name="connsiteY1922" fmla="*/ 1200143 h 5466555"/>
              <a:gd name="connsiteX1923" fmla="*/ 636233 w 5014613"/>
              <a:gd name="connsiteY1923" fmla="*/ 1119846 h 5466555"/>
              <a:gd name="connsiteX1924" fmla="*/ 626418 w 5014613"/>
              <a:gd name="connsiteY1924" fmla="*/ 1112709 h 5466555"/>
              <a:gd name="connsiteX1925" fmla="*/ 857517 w 5014613"/>
              <a:gd name="connsiteY1925" fmla="*/ 862896 h 5466555"/>
              <a:gd name="connsiteX1926" fmla="*/ 822718 w 5014613"/>
              <a:gd name="connsiteY1926" fmla="*/ 893230 h 5466555"/>
              <a:gd name="connsiteX1927" fmla="*/ 839672 w 5014613"/>
              <a:gd name="connsiteY1927" fmla="*/ 862004 h 5466555"/>
              <a:gd name="connsiteX1928" fmla="*/ 855732 w 5014613"/>
              <a:gd name="connsiteY1928" fmla="*/ 846837 h 5466555"/>
              <a:gd name="connsiteX1929" fmla="*/ 952098 w 5014613"/>
              <a:gd name="connsiteY1929" fmla="*/ 765648 h 5466555"/>
              <a:gd name="connsiteX1930" fmla="*/ 948529 w 5014613"/>
              <a:gd name="connsiteY1930" fmla="*/ 778139 h 5466555"/>
              <a:gd name="connsiteX1931" fmla="*/ 983327 w 5014613"/>
              <a:gd name="connsiteY1931" fmla="*/ 748697 h 5466555"/>
              <a:gd name="connsiteX1932" fmla="*/ 962805 w 5014613"/>
              <a:gd name="connsiteY1932" fmla="*/ 759403 h 5466555"/>
              <a:gd name="connsiteX1933" fmla="*/ 1191226 w 5014613"/>
              <a:gd name="connsiteY1933" fmla="*/ 584535 h 5466555"/>
              <a:gd name="connsiteX1934" fmla="*/ 1433925 w 5014613"/>
              <a:gd name="connsiteY1934" fmla="*/ 443571 h 5466555"/>
              <a:gd name="connsiteX1935" fmla="*/ 1411618 w 5014613"/>
              <a:gd name="connsiteY1935" fmla="*/ 450708 h 5466555"/>
              <a:gd name="connsiteX1936" fmla="*/ 1483000 w 5014613"/>
              <a:gd name="connsiteY1936" fmla="*/ 415021 h 5466555"/>
              <a:gd name="connsiteX1937" fmla="*/ 1697145 w 5014613"/>
              <a:gd name="connsiteY1937" fmla="*/ 307959 h 5466555"/>
              <a:gd name="connsiteX1938" fmla="*/ 1770312 w 5014613"/>
              <a:gd name="connsiteY1938" fmla="*/ 287439 h 5466555"/>
              <a:gd name="connsiteX1939" fmla="*/ 1830094 w 5014613"/>
              <a:gd name="connsiteY1939" fmla="*/ 270487 h 5466555"/>
              <a:gd name="connsiteX1940" fmla="*/ 1847047 w 5014613"/>
              <a:gd name="connsiteY1940" fmla="*/ 254428 h 5466555"/>
              <a:gd name="connsiteX1941" fmla="*/ 1936274 w 5014613"/>
              <a:gd name="connsiteY1941" fmla="*/ 224986 h 5466555"/>
              <a:gd name="connsiteX1942" fmla="*/ 2031747 w 5014613"/>
              <a:gd name="connsiteY1942" fmla="*/ 196436 h 5466555"/>
              <a:gd name="connsiteX1943" fmla="*/ 2029071 w 5014613"/>
              <a:gd name="connsiteY1943" fmla="*/ 186622 h 5466555"/>
              <a:gd name="connsiteX1944" fmla="*/ 2053162 w 5014613"/>
              <a:gd name="connsiteY1944" fmla="*/ 188406 h 5466555"/>
              <a:gd name="connsiteX1945" fmla="*/ 2162911 w 5014613"/>
              <a:gd name="connsiteY1945" fmla="*/ 155396 h 5466555"/>
              <a:gd name="connsiteX1946" fmla="*/ 2176295 w 5014613"/>
              <a:gd name="connsiteY1946" fmla="*/ 160749 h 5466555"/>
              <a:gd name="connsiteX1947" fmla="*/ 2217340 w 5014613"/>
              <a:gd name="connsiteY1947" fmla="*/ 140229 h 5466555"/>
              <a:gd name="connsiteX1948" fmla="*/ 2249462 w 5014613"/>
              <a:gd name="connsiteY1948" fmla="*/ 126846 h 5466555"/>
              <a:gd name="connsiteX1949" fmla="*/ 2251246 w 5014613"/>
              <a:gd name="connsiteY1949" fmla="*/ 133983 h 5466555"/>
              <a:gd name="connsiteX1950" fmla="*/ 2386872 w 5014613"/>
              <a:gd name="connsiteY1950" fmla="*/ 111679 h 5466555"/>
              <a:gd name="connsiteX1951" fmla="*/ 2524281 w 5014613"/>
              <a:gd name="connsiteY1951" fmla="*/ 96512 h 5466555"/>
              <a:gd name="connsiteX1952" fmla="*/ 2537666 w 5014613"/>
              <a:gd name="connsiteY1952" fmla="*/ 103649 h 5466555"/>
              <a:gd name="connsiteX1953" fmla="*/ 2571572 w 5014613"/>
              <a:gd name="connsiteY1953" fmla="*/ 86698 h 5466555"/>
              <a:gd name="connsiteX1954" fmla="*/ 2643846 w 5014613"/>
              <a:gd name="connsiteY1954" fmla="*/ 82237 h 5466555"/>
              <a:gd name="connsiteX1955" fmla="*/ 2654553 w 5014613"/>
              <a:gd name="connsiteY1955" fmla="*/ 67070 h 5466555"/>
              <a:gd name="connsiteX1956" fmla="*/ 2523389 w 5014613"/>
              <a:gd name="connsiteY1956" fmla="*/ 86698 h 5466555"/>
              <a:gd name="connsiteX1957" fmla="*/ 2486806 w 5014613"/>
              <a:gd name="connsiteY1957" fmla="*/ 82237 h 5466555"/>
              <a:gd name="connsiteX1958" fmla="*/ 2284260 w 5014613"/>
              <a:gd name="connsiteY1958" fmla="*/ 121493 h 5466555"/>
              <a:gd name="connsiteX1959" fmla="*/ 2339581 w 5014613"/>
              <a:gd name="connsiteY1959" fmla="*/ 105434 h 5466555"/>
              <a:gd name="connsiteX1960" fmla="*/ 2194141 w 5014613"/>
              <a:gd name="connsiteY1960" fmla="*/ 139336 h 5466555"/>
              <a:gd name="connsiteX1961" fmla="*/ 2157558 w 5014613"/>
              <a:gd name="connsiteY1961" fmla="*/ 136660 h 5466555"/>
              <a:gd name="connsiteX1962" fmla="*/ 1981780 w 5014613"/>
              <a:gd name="connsiteY1962" fmla="*/ 189299 h 5466555"/>
              <a:gd name="connsiteX1963" fmla="*/ 1924675 w 5014613"/>
              <a:gd name="connsiteY1963" fmla="*/ 200897 h 5466555"/>
              <a:gd name="connsiteX1964" fmla="*/ 1959473 w 5014613"/>
              <a:gd name="connsiteY1964" fmla="*/ 195544 h 5466555"/>
              <a:gd name="connsiteX1965" fmla="*/ 1749789 w 5014613"/>
              <a:gd name="connsiteY1965" fmla="*/ 260673 h 5466555"/>
              <a:gd name="connsiteX1966" fmla="*/ 1746220 w 5014613"/>
              <a:gd name="connsiteY1966" fmla="*/ 251751 h 5466555"/>
              <a:gd name="connsiteX1967" fmla="*/ 1630225 w 5014613"/>
              <a:gd name="connsiteY1967" fmla="*/ 303498 h 5466555"/>
              <a:gd name="connsiteX1968" fmla="*/ 1751574 w 5014613"/>
              <a:gd name="connsiteY1968" fmla="*/ 262458 h 5466555"/>
              <a:gd name="connsiteX1969" fmla="*/ 1582934 w 5014613"/>
              <a:gd name="connsiteY1969" fmla="*/ 336509 h 5466555"/>
              <a:gd name="connsiteX1970" fmla="*/ 1611487 w 5014613"/>
              <a:gd name="connsiteY1970" fmla="*/ 317773 h 5466555"/>
              <a:gd name="connsiteX1971" fmla="*/ 1523152 w 5014613"/>
              <a:gd name="connsiteY1971" fmla="*/ 348107 h 5466555"/>
              <a:gd name="connsiteX1972" fmla="*/ 1474077 w 5014613"/>
              <a:gd name="connsiteY1972" fmla="*/ 377549 h 5466555"/>
              <a:gd name="connsiteX1973" fmla="*/ 1536536 w 5014613"/>
              <a:gd name="connsiteY1973" fmla="*/ 347215 h 5466555"/>
              <a:gd name="connsiteX1974" fmla="*/ 1500845 w 5014613"/>
              <a:gd name="connsiteY1974" fmla="*/ 378441 h 5466555"/>
              <a:gd name="connsiteX1975" fmla="*/ 1391988 w 5014613"/>
              <a:gd name="connsiteY1975" fmla="*/ 419482 h 5466555"/>
              <a:gd name="connsiteX1976" fmla="*/ 1386634 w 5014613"/>
              <a:gd name="connsiteY1976" fmla="*/ 432864 h 5466555"/>
              <a:gd name="connsiteX1977" fmla="*/ 1362543 w 5014613"/>
              <a:gd name="connsiteY1977" fmla="*/ 438218 h 5466555"/>
              <a:gd name="connsiteX1978" fmla="*/ 937821 w 5014613"/>
              <a:gd name="connsiteY1978" fmla="*/ 751373 h 5466555"/>
              <a:gd name="connsiteX1979" fmla="*/ 705831 w 5014613"/>
              <a:gd name="connsiteY1979" fmla="*/ 987802 h 5466555"/>
              <a:gd name="connsiteX1980" fmla="*/ 626418 w 5014613"/>
              <a:gd name="connsiteY1980" fmla="*/ 1086834 h 5466555"/>
              <a:gd name="connsiteX1981" fmla="*/ 561283 w 5014613"/>
              <a:gd name="connsiteY1981" fmla="*/ 1165347 h 5466555"/>
              <a:gd name="connsiteX1982" fmla="*/ 273971 w 5014613"/>
              <a:gd name="connsiteY1982" fmla="*/ 1645343 h 5466555"/>
              <a:gd name="connsiteX1983" fmla="*/ 276648 w 5014613"/>
              <a:gd name="connsiteY1983" fmla="*/ 1622146 h 5466555"/>
              <a:gd name="connsiteX1984" fmla="*/ 250772 w 5014613"/>
              <a:gd name="connsiteY1984" fmla="*/ 1673000 h 5466555"/>
              <a:gd name="connsiteX1985" fmla="*/ 269509 w 5014613"/>
              <a:gd name="connsiteY1985" fmla="*/ 1655157 h 5466555"/>
              <a:gd name="connsiteX1986" fmla="*/ 204374 w 5014613"/>
              <a:gd name="connsiteY1986" fmla="*/ 1815750 h 5466555"/>
              <a:gd name="connsiteX1987" fmla="*/ 145484 w 5014613"/>
              <a:gd name="connsiteY1987" fmla="*/ 1987939 h 5466555"/>
              <a:gd name="connsiteX1988" fmla="*/ 149053 w 5014613"/>
              <a:gd name="connsiteY1988" fmla="*/ 1953144 h 5466555"/>
              <a:gd name="connsiteX1989" fmla="*/ 129423 w 5014613"/>
              <a:gd name="connsiteY1989" fmla="*/ 2042362 h 5466555"/>
              <a:gd name="connsiteX1990" fmla="*/ 137453 w 5014613"/>
              <a:gd name="connsiteY1990" fmla="*/ 1997753 h 5466555"/>
              <a:gd name="connsiteX1991" fmla="*/ 101762 w 5014613"/>
              <a:gd name="connsiteY1991" fmla="*/ 2129796 h 5466555"/>
              <a:gd name="connsiteX1992" fmla="*/ 108901 w 5014613"/>
              <a:gd name="connsiteY1992" fmla="*/ 2119982 h 5466555"/>
              <a:gd name="connsiteX1993" fmla="*/ 73209 w 5014613"/>
              <a:gd name="connsiteY1993" fmla="*/ 2269870 h 5466555"/>
              <a:gd name="connsiteX1994" fmla="*/ 61610 w 5014613"/>
              <a:gd name="connsiteY1994" fmla="*/ 2389423 h 5466555"/>
              <a:gd name="connsiteX1995" fmla="*/ 50010 w 5014613"/>
              <a:gd name="connsiteY1995" fmla="*/ 2434032 h 5466555"/>
              <a:gd name="connsiteX1996" fmla="*/ 56256 w 5014613"/>
              <a:gd name="connsiteY1996" fmla="*/ 2458122 h 5466555"/>
              <a:gd name="connsiteX1997" fmla="*/ 41980 w 5014613"/>
              <a:gd name="connsiteY1997" fmla="*/ 2549125 h 5466555"/>
              <a:gd name="connsiteX1998" fmla="*/ 35734 w 5014613"/>
              <a:gd name="connsiteY1998" fmla="*/ 2707042 h 5466555"/>
              <a:gd name="connsiteX1999" fmla="*/ 30380 w 5014613"/>
              <a:gd name="connsiteY1999" fmla="*/ 2633882 h 5466555"/>
              <a:gd name="connsiteX2000" fmla="*/ 27704 w 5014613"/>
              <a:gd name="connsiteY2000" fmla="*/ 2558938 h 5466555"/>
              <a:gd name="connsiteX2001" fmla="*/ 33950 w 5014613"/>
              <a:gd name="connsiteY2001" fmla="*/ 2855133 h 5466555"/>
              <a:gd name="connsiteX2002" fmla="*/ 58933 w 5014613"/>
              <a:gd name="connsiteY2002" fmla="*/ 3183457 h 5466555"/>
              <a:gd name="connsiteX2003" fmla="*/ 120500 w 5014613"/>
              <a:gd name="connsiteY2003" fmla="*/ 3509996 h 5466555"/>
              <a:gd name="connsiteX2004" fmla="*/ 159760 w 5014613"/>
              <a:gd name="connsiteY2004" fmla="*/ 3635794 h 5466555"/>
              <a:gd name="connsiteX2005" fmla="*/ 149945 w 5014613"/>
              <a:gd name="connsiteY2005" fmla="*/ 3627764 h 5466555"/>
              <a:gd name="connsiteX2006" fmla="*/ 246310 w 5014613"/>
              <a:gd name="connsiteY2006" fmla="*/ 3907910 h 5466555"/>
              <a:gd name="connsiteX2007" fmla="*/ 216865 w 5014613"/>
              <a:gd name="connsiteY2007" fmla="*/ 3824937 h 5466555"/>
              <a:gd name="connsiteX2008" fmla="*/ 264156 w 5014613"/>
              <a:gd name="connsiteY2008" fmla="*/ 3984638 h 5466555"/>
              <a:gd name="connsiteX2009" fmla="*/ 224004 w 5014613"/>
              <a:gd name="connsiteY2009" fmla="*/ 3931107 h 5466555"/>
              <a:gd name="connsiteX2010" fmla="*/ 146376 w 5014613"/>
              <a:gd name="connsiteY2010" fmla="*/ 3700031 h 5466555"/>
              <a:gd name="connsiteX2011" fmla="*/ 163329 w 5014613"/>
              <a:gd name="connsiteY2011" fmla="*/ 3728581 h 5466555"/>
              <a:gd name="connsiteX2012" fmla="*/ 100870 w 5014613"/>
              <a:gd name="connsiteY2012" fmla="*/ 3551036 h 5466555"/>
              <a:gd name="connsiteX2013" fmla="*/ 44657 w 5014613"/>
              <a:gd name="connsiteY2013" fmla="*/ 3269107 h 5466555"/>
              <a:gd name="connsiteX2014" fmla="*/ 25919 w 5014613"/>
              <a:gd name="connsiteY2014" fmla="*/ 3228066 h 5466555"/>
              <a:gd name="connsiteX2015" fmla="*/ 23242 w 5014613"/>
              <a:gd name="connsiteY2015" fmla="*/ 3127249 h 5466555"/>
              <a:gd name="connsiteX2016" fmla="*/ 10751 w 5014613"/>
              <a:gd name="connsiteY2016" fmla="*/ 2972902 h 5466555"/>
              <a:gd name="connsiteX2017" fmla="*/ 1827 w 5014613"/>
              <a:gd name="connsiteY2017" fmla="*/ 2951489 h 5466555"/>
              <a:gd name="connsiteX2018" fmla="*/ 3612 w 5014613"/>
              <a:gd name="connsiteY2018" fmla="*/ 2608901 h 5466555"/>
              <a:gd name="connsiteX2019" fmla="*/ 34842 w 5014613"/>
              <a:gd name="connsiteY2019" fmla="*/ 2306449 h 5466555"/>
              <a:gd name="connsiteX2020" fmla="*/ 40196 w 5014613"/>
              <a:gd name="connsiteY2020" fmla="*/ 2330539 h 5466555"/>
              <a:gd name="connsiteX2021" fmla="*/ 49118 w 5014613"/>
              <a:gd name="connsiteY2021" fmla="*/ 2191357 h 5466555"/>
              <a:gd name="connsiteX2022" fmla="*/ 69641 w 5014613"/>
              <a:gd name="connsiteY2022" fmla="*/ 2128012 h 5466555"/>
              <a:gd name="connsiteX2023" fmla="*/ 77671 w 5014613"/>
              <a:gd name="connsiteY2023" fmla="*/ 2055745 h 5466555"/>
              <a:gd name="connsiteX2024" fmla="*/ 117823 w 5014613"/>
              <a:gd name="connsiteY2024" fmla="*/ 1951359 h 5466555"/>
              <a:gd name="connsiteX2025" fmla="*/ 146376 w 5014613"/>
              <a:gd name="connsiteY2025" fmla="*/ 1845189 h 5466555"/>
              <a:gd name="connsiteX2026" fmla="*/ 220434 w 5014613"/>
              <a:gd name="connsiteY2026" fmla="*/ 1686383 h 5466555"/>
              <a:gd name="connsiteX2027" fmla="*/ 218650 w 5014613"/>
              <a:gd name="connsiteY2027" fmla="*/ 1673000 h 5466555"/>
              <a:gd name="connsiteX2028" fmla="*/ 255233 w 5014613"/>
              <a:gd name="connsiteY2028" fmla="*/ 1588243 h 5466555"/>
              <a:gd name="connsiteX2029" fmla="*/ 302524 w 5014613"/>
              <a:gd name="connsiteY2029" fmla="*/ 1520437 h 5466555"/>
              <a:gd name="connsiteX2030" fmla="*/ 321261 w 5014613"/>
              <a:gd name="connsiteY2030" fmla="*/ 1490995 h 5466555"/>
              <a:gd name="connsiteX2031" fmla="*/ 354275 w 5014613"/>
              <a:gd name="connsiteY2031" fmla="*/ 1416943 h 5466555"/>
              <a:gd name="connsiteX2032" fmla="*/ 469378 w 5014613"/>
              <a:gd name="connsiteY2032" fmla="*/ 1242968 h 5466555"/>
              <a:gd name="connsiteX2033" fmla="*/ 498824 w 5014613"/>
              <a:gd name="connsiteY2033" fmla="*/ 1179623 h 5466555"/>
              <a:gd name="connsiteX2034" fmla="*/ 632664 w 5014613"/>
              <a:gd name="connsiteY2034" fmla="*/ 1004753 h 5466555"/>
              <a:gd name="connsiteX2035" fmla="*/ 616603 w 5014613"/>
              <a:gd name="connsiteY2035" fmla="*/ 1035979 h 5466555"/>
              <a:gd name="connsiteX2036" fmla="*/ 898561 w 5014613"/>
              <a:gd name="connsiteY2036" fmla="*/ 738883 h 5466555"/>
              <a:gd name="connsiteX2037" fmla="*/ 1203719 w 5014613"/>
              <a:gd name="connsiteY2037" fmla="*/ 475689 h 5466555"/>
              <a:gd name="connsiteX2038" fmla="*/ 1159105 w 5014613"/>
              <a:gd name="connsiteY2038" fmla="*/ 494425 h 5466555"/>
              <a:gd name="connsiteX2039" fmla="*/ 1242979 w 5014613"/>
              <a:gd name="connsiteY2039" fmla="*/ 430188 h 5466555"/>
              <a:gd name="connsiteX2040" fmla="*/ 1227810 w 5014613"/>
              <a:gd name="connsiteY2040" fmla="*/ 448923 h 5466555"/>
              <a:gd name="connsiteX2041" fmla="*/ 1270639 w 5014613"/>
              <a:gd name="connsiteY2041" fmla="*/ 427511 h 5466555"/>
              <a:gd name="connsiteX2042" fmla="*/ 1275992 w 5014613"/>
              <a:gd name="connsiteY2042" fmla="*/ 415913 h 5466555"/>
              <a:gd name="connsiteX2043" fmla="*/ 1325960 w 5014613"/>
              <a:gd name="connsiteY2043" fmla="*/ 383794 h 5466555"/>
              <a:gd name="connsiteX2044" fmla="*/ 1340236 w 5014613"/>
              <a:gd name="connsiteY2044" fmla="*/ 383794 h 5466555"/>
              <a:gd name="connsiteX2045" fmla="*/ 1364328 w 5014613"/>
              <a:gd name="connsiteY2045" fmla="*/ 356137 h 5466555"/>
              <a:gd name="connsiteX2046" fmla="*/ 1389311 w 5014613"/>
              <a:gd name="connsiteY2046" fmla="*/ 350784 h 5466555"/>
              <a:gd name="connsiteX2047" fmla="*/ 1604349 w 5014613"/>
              <a:gd name="connsiteY2047" fmla="*/ 236584 h 5466555"/>
              <a:gd name="connsiteX2048" fmla="*/ 1839909 w 5014613"/>
              <a:gd name="connsiteY2048" fmla="*/ 145582 h 5466555"/>
              <a:gd name="connsiteX2049" fmla="*/ 1886307 w 5014613"/>
              <a:gd name="connsiteY2049" fmla="*/ 133091 h 5466555"/>
              <a:gd name="connsiteX2050" fmla="*/ 2016579 w 5014613"/>
              <a:gd name="connsiteY2050" fmla="*/ 93835 h 5466555"/>
              <a:gd name="connsiteX2051" fmla="*/ 2105806 w 5014613"/>
              <a:gd name="connsiteY2051" fmla="*/ 84913 h 5466555"/>
              <a:gd name="connsiteX2052" fmla="*/ 2244108 w 5014613"/>
              <a:gd name="connsiteY2052" fmla="*/ 53687 h 5466555"/>
              <a:gd name="connsiteX2053" fmla="*/ 2304783 w 5014613"/>
              <a:gd name="connsiteY2053" fmla="*/ 55471 h 5466555"/>
              <a:gd name="connsiteX2054" fmla="*/ 2408286 w 5014613"/>
              <a:gd name="connsiteY2054" fmla="*/ 35843 h 5466555"/>
              <a:gd name="connsiteX2055" fmla="*/ 2255708 w 5014613"/>
              <a:gd name="connsiteY2055" fmla="*/ 51010 h 5466555"/>
              <a:gd name="connsiteX2056" fmla="*/ 2402933 w 5014613"/>
              <a:gd name="connsiteY2056" fmla="*/ 24245 h 5466555"/>
              <a:gd name="connsiteX2057" fmla="*/ 2480560 w 5014613"/>
              <a:gd name="connsiteY2057" fmla="*/ 15323 h 5466555"/>
              <a:gd name="connsiteX2058" fmla="*/ 2536773 w 5014613"/>
              <a:gd name="connsiteY2058" fmla="*/ 2833 h 5466555"/>
              <a:gd name="connsiteX2059" fmla="*/ 2621469 w 5014613"/>
              <a:gd name="connsiteY2059" fmla="*/ 17 h 5466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</a:cxnLst>
            <a:rect l="l" t="t" r="r" b="b"/>
            <a:pathLst>
              <a:path w="5014613" h="5466555">
                <a:moveTo>
                  <a:pt x="3707491" y="5204912"/>
                </a:moveTo>
                <a:cubicBezTo>
                  <a:pt x="3664667" y="5212091"/>
                  <a:pt x="3665559" y="5214783"/>
                  <a:pt x="3629872" y="5217475"/>
                </a:cubicBezTo>
                <a:cubicBezTo>
                  <a:pt x="3627195" y="5230039"/>
                  <a:pt x="3699461" y="5212091"/>
                  <a:pt x="3707491" y="5204912"/>
                </a:cubicBezTo>
                <a:close/>
                <a:moveTo>
                  <a:pt x="4111101" y="5026296"/>
                </a:moveTo>
                <a:cubicBezTo>
                  <a:pt x="4094027" y="5034307"/>
                  <a:pt x="4067067" y="5042319"/>
                  <a:pt x="4065270" y="5050330"/>
                </a:cubicBezTo>
                <a:cubicBezTo>
                  <a:pt x="4091330" y="5043209"/>
                  <a:pt x="4114695" y="5035197"/>
                  <a:pt x="4120985" y="5028076"/>
                </a:cubicBezTo>
                <a:cubicBezTo>
                  <a:pt x="4114695" y="5029856"/>
                  <a:pt x="4111101" y="5028966"/>
                  <a:pt x="4111101" y="5026296"/>
                </a:cubicBezTo>
                <a:close/>
                <a:moveTo>
                  <a:pt x="2711991" y="4946000"/>
                </a:moveTo>
                <a:cubicBezTo>
                  <a:pt x="2701339" y="4954958"/>
                  <a:pt x="2793652" y="4968396"/>
                  <a:pt x="2765248" y="4957646"/>
                </a:cubicBezTo>
                <a:cubicBezTo>
                  <a:pt x="2753709" y="4958542"/>
                  <a:pt x="2723530" y="4949583"/>
                  <a:pt x="2711991" y="4946000"/>
                </a:cubicBezTo>
                <a:close/>
                <a:moveTo>
                  <a:pt x="2489767" y="4875537"/>
                </a:moveTo>
                <a:cubicBezTo>
                  <a:pt x="2481756" y="4881870"/>
                  <a:pt x="2549407" y="4901773"/>
                  <a:pt x="2555638" y="4899964"/>
                </a:cubicBezTo>
                <a:cubicBezTo>
                  <a:pt x="2533384" y="4890012"/>
                  <a:pt x="2577892" y="4904487"/>
                  <a:pt x="2572551" y="4897249"/>
                </a:cubicBezTo>
                <a:cubicBezTo>
                  <a:pt x="2546737" y="4891822"/>
                  <a:pt x="2527154" y="4890012"/>
                  <a:pt x="2489767" y="4875537"/>
                </a:cubicBezTo>
                <a:close/>
                <a:moveTo>
                  <a:pt x="4423442" y="4822007"/>
                </a:moveTo>
                <a:cubicBezTo>
                  <a:pt x="4415380" y="4822899"/>
                  <a:pt x="4372381" y="4838966"/>
                  <a:pt x="4369694" y="4845215"/>
                </a:cubicBezTo>
                <a:cubicBezTo>
                  <a:pt x="4375964" y="4843429"/>
                  <a:pt x="4379547" y="4843429"/>
                  <a:pt x="4379547" y="4847000"/>
                </a:cubicBezTo>
                <a:cubicBezTo>
                  <a:pt x="4371485" y="4850570"/>
                  <a:pt x="4358048" y="4855926"/>
                  <a:pt x="4358048" y="4858604"/>
                </a:cubicBezTo>
                <a:cubicBezTo>
                  <a:pt x="4384028" y="4845215"/>
                  <a:pt x="4389401" y="4849678"/>
                  <a:pt x="4412693" y="4838074"/>
                </a:cubicBezTo>
                <a:cubicBezTo>
                  <a:pt x="4403734" y="4834503"/>
                  <a:pt x="4425234" y="4826470"/>
                  <a:pt x="4423442" y="4822007"/>
                </a:cubicBezTo>
                <a:close/>
                <a:moveTo>
                  <a:pt x="654078" y="4412882"/>
                </a:moveTo>
                <a:cubicBezTo>
                  <a:pt x="660335" y="4428015"/>
                  <a:pt x="696982" y="4484984"/>
                  <a:pt x="703239" y="4480533"/>
                </a:cubicBezTo>
                <a:cubicBezTo>
                  <a:pt x="695194" y="4467181"/>
                  <a:pt x="670167" y="4420893"/>
                  <a:pt x="654078" y="4412882"/>
                </a:cubicBezTo>
                <a:close/>
                <a:moveTo>
                  <a:pt x="2972946" y="4217738"/>
                </a:moveTo>
                <a:cubicBezTo>
                  <a:pt x="2968225" y="4217540"/>
                  <a:pt x="2963799" y="4217572"/>
                  <a:pt x="2959945" y="4217951"/>
                </a:cubicBezTo>
                <a:cubicBezTo>
                  <a:pt x="2954807" y="4218457"/>
                  <a:pt x="2950685" y="4219582"/>
                  <a:pt x="2948234" y="4221606"/>
                </a:cubicBezTo>
                <a:cubicBezTo>
                  <a:pt x="2956255" y="4223405"/>
                  <a:pt x="3012402" y="4228803"/>
                  <a:pt x="3015967" y="4222506"/>
                </a:cubicBezTo>
                <a:cubicBezTo>
                  <a:pt x="3003935" y="4220988"/>
                  <a:pt x="2987110" y="4218331"/>
                  <a:pt x="2972946" y="4217738"/>
                </a:cubicBezTo>
                <a:close/>
                <a:moveTo>
                  <a:pt x="3327927" y="4174057"/>
                </a:moveTo>
                <a:cubicBezTo>
                  <a:pt x="3309056" y="4174301"/>
                  <a:pt x="3257141" y="4180363"/>
                  <a:pt x="3213422" y="4185055"/>
                </a:cubicBezTo>
                <a:cubicBezTo>
                  <a:pt x="3163458" y="4189524"/>
                  <a:pt x="3124201" y="4193993"/>
                  <a:pt x="3160782" y="4197569"/>
                </a:cubicBezTo>
                <a:cubicBezTo>
                  <a:pt x="3122416" y="4200251"/>
                  <a:pt x="3096542" y="4201144"/>
                  <a:pt x="3072452" y="4202038"/>
                </a:cubicBezTo>
                <a:cubicBezTo>
                  <a:pt x="3049255" y="4202932"/>
                  <a:pt x="3025165" y="4202932"/>
                  <a:pt x="2987692" y="4200251"/>
                </a:cubicBezTo>
                <a:cubicBezTo>
                  <a:pt x="2982339" y="4205613"/>
                  <a:pt x="2949327" y="4203826"/>
                  <a:pt x="2960926" y="4211870"/>
                </a:cubicBezTo>
                <a:cubicBezTo>
                  <a:pt x="3005536" y="4207401"/>
                  <a:pt x="3070668" y="4208295"/>
                  <a:pt x="3141153" y="4202932"/>
                </a:cubicBezTo>
                <a:cubicBezTo>
                  <a:pt x="3207177" y="4198463"/>
                  <a:pt x="3276770" y="4190418"/>
                  <a:pt x="3333871" y="4174329"/>
                </a:cubicBezTo>
                <a:cubicBezTo>
                  <a:pt x="3332644" y="4174106"/>
                  <a:pt x="3330623" y="4174022"/>
                  <a:pt x="3327927" y="4174057"/>
                </a:cubicBezTo>
                <a:close/>
                <a:moveTo>
                  <a:pt x="3440932" y="4138130"/>
                </a:moveTo>
                <a:cubicBezTo>
                  <a:pt x="3418624" y="4142578"/>
                  <a:pt x="3380253" y="4153257"/>
                  <a:pt x="3390069" y="4144358"/>
                </a:cubicBezTo>
                <a:cubicBezTo>
                  <a:pt x="3261574" y="4176392"/>
                  <a:pt x="3120586" y="4175502"/>
                  <a:pt x="3026891" y="4193299"/>
                </a:cubicBezTo>
                <a:cubicBezTo>
                  <a:pt x="3065261" y="4192409"/>
                  <a:pt x="3107201" y="4189740"/>
                  <a:pt x="3148248" y="4187070"/>
                </a:cubicBezTo>
                <a:cubicBezTo>
                  <a:pt x="3186618" y="4183511"/>
                  <a:pt x="3225880" y="4179061"/>
                  <a:pt x="3262466" y="4174612"/>
                </a:cubicBezTo>
                <a:cubicBezTo>
                  <a:pt x="3336530" y="4163935"/>
                  <a:pt x="3401669" y="4150587"/>
                  <a:pt x="3440932" y="4138130"/>
                </a:cubicBezTo>
                <a:close/>
                <a:moveTo>
                  <a:pt x="2643985" y="4138130"/>
                </a:moveTo>
                <a:cubicBezTo>
                  <a:pt x="2678769" y="4165646"/>
                  <a:pt x="2786690" y="4180735"/>
                  <a:pt x="2893718" y="4195825"/>
                </a:cubicBezTo>
                <a:cubicBezTo>
                  <a:pt x="2892826" y="4200263"/>
                  <a:pt x="2857150" y="4195825"/>
                  <a:pt x="2866069" y="4202926"/>
                </a:cubicBezTo>
                <a:cubicBezTo>
                  <a:pt x="2912448" y="4209139"/>
                  <a:pt x="2942772" y="4208252"/>
                  <a:pt x="2933853" y="4198488"/>
                </a:cubicBezTo>
                <a:cubicBezTo>
                  <a:pt x="2874096" y="4194937"/>
                  <a:pt x="2838420" y="4185173"/>
                  <a:pt x="2826825" y="4174522"/>
                </a:cubicBezTo>
                <a:cubicBezTo>
                  <a:pt x="2860717" y="4179848"/>
                  <a:pt x="2873204" y="4182510"/>
                  <a:pt x="2893718" y="4178960"/>
                </a:cubicBezTo>
                <a:cubicBezTo>
                  <a:pt x="2866069" y="4175410"/>
                  <a:pt x="2858042" y="4170971"/>
                  <a:pt x="2841095" y="4166533"/>
                </a:cubicBezTo>
                <a:cubicBezTo>
                  <a:pt x="2770635" y="4162983"/>
                  <a:pt x="2734067" y="4163871"/>
                  <a:pt x="2643985" y="4138130"/>
                </a:cubicBezTo>
                <a:close/>
                <a:moveTo>
                  <a:pt x="2449504" y="4093339"/>
                </a:moveTo>
                <a:cubicBezTo>
                  <a:pt x="2432595" y="4094233"/>
                  <a:pt x="2500230" y="4122835"/>
                  <a:pt x="2511799" y="4120154"/>
                </a:cubicBezTo>
                <a:cubicBezTo>
                  <a:pt x="2496670" y="4114791"/>
                  <a:pt x="2498450" y="4112109"/>
                  <a:pt x="2501119" y="4108534"/>
                </a:cubicBezTo>
                <a:cubicBezTo>
                  <a:pt x="2478871" y="4101383"/>
                  <a:pt x="2461073" y="4095126"/>
                  <a:pt x="2449504" y="4093339"/>
                </a:cubicBezTo>
                <a:close/>
                <a:moveTo>
                  <a:pt x="3714046" y="4048548"/>
                </a:moveTo>
                <a:cubicBezTo>
                  <a:pt x="3614905" y="4077937"/>
                  <a:pt x="3537201" y="4112671"/>
                  <a:pt x="3473787" y="4118905"/>
                </a:cubicBezTo>
                <a:cubicBezTo>
                  <a:pt x="3449671" y="4130482"/>
                  <a:pt x="3489863" y="4125139"/>
                  <a:pt x="3545240" y="4110889"/>
                </a:cubicBezTo>
                <a:cubicBezTo>
                  <a:pt x="3601508" y="4095749"/>
                  <a:pt x="3672067" y="4069032"/>
                  <a:pt x="3714046" y="4048548"/>
                </a:cubicBezTo>
                <a:close/>
                <a:moveTo>
                  <a:pt x="3851149" y="4038170"/>
                </a:moveTo>
                <a:cubicBezTo>
                  <a:pt x="3833333" y="4047934"/>
                  <a:pt x="3813736" y="4057697"/>
                  <a:pt x="3794139" y="4066574"/>
                </a:cubicBezTo>
                <a:cubicBezTo>
                  <a:pt x="3794139" y="4066574"/>
                  <a:pt x="3794139" y="4066574"/>
                  <a:pt x="3793248" y="4064798"/>
                </a:cubicBezTo>
                <a:cubicBezTo>
                  <a:pt x="3812845" y="4055922"/>
                  <a:pt x="3831551" y="4047046"/>
                  <a:pt x="3851149" y="4038170"/>
                </a:cubicBezTo>
                <a:close/>
                <a:moveTo>
                  <a:pt x="3768559" y="4016049"/>
                </a:moveTo>
                <a:cubicBezTo>
                  <a:pt x="3768308" y="4015104"/>
                  <a:pt x="3764798" y="4015882"/>
                  <a:pt x="3754769" y="4020106"/>
                </a:cubicBezTo>
                <a:cubicBezTo>
                  <a:pt x="3755659" y="4025441"/>
                  <a:pt x="3717323" y="4038779"/>
                  <a:pt x="3723564" y="4041447"/>
                </a:cubicBezTo>
                <a:cubicBezTo>
                  <a:pt x="3731588" y="4039668"/>
                  <a:pt x="3762792" y="4036112"/>
                  <a:pt x="3770816" y="4024552"/>
                </a:cubicBezTo>
                <a:cubicBezTo>
                  <a:pt x="3740726" y="4037223"/>
                  <a:pt x="3769311" y="4018883"/>
                  <a:pt x="3768559" y="4016049"/>
                </a:cubicBezTo>
                <a:close/>
                <a:moveTo>
                  <a:pt x="3287304" y="3968570"/>
                </a:moveTo>
                <a:lnTo>
                  <a:pt x="3282876" y="3969345"/>
                </a:lnTo>
                <a:lnTo>
                  <a:pt x="3283608" y="3968938"/>
                </a:lnTo>
                <a:close/>
                <a:moveTo>
                  <a:pt x="3907410" y="3961152"/>
                </a:moveTo>
                <a:cubicBezTo>
                  <a:pt x="3848438" y="3987089"/>
                  <a:pt x="3816271" y="4019286"/>
                  <a:pt x="3762660" y="4035385"/>
                </a:cubicBezTo>
                <a:cubicBezTo>
                  <a:pt x="3772488" y="4042540"/>
                  <a:pt x="3851118" y="3996927"/>
                  <a:pt x="3869882" y="3995138"/>
                </a:cubicBezTo>
                <a:cubicBezTo>
                  <a:pt x="3874350" y="3986194"/>
                  <a:pt x="3902944" y="3970095"/>
                  <a:pt x="3907410" y="3961152"/>
                </a:cubicBezTo>
                <a:close/>
                <a:moveTo>
                  <a:pt x="3450862" y="3932382"/>
                </a:moveTo>
                <a:cubicBezTo>
                  <a:pt x="3449823" y="3932528"/>
                  <a:pt x="3448277" y="3932850"/>
                  <a:pt x="3446049" y="3933411"/>
                </a:cubicBezTo>
                <a:cubicBezTo>
                  <a:pt x="3427334" y="3946872"/>
                  <a:pt x="3338212" y="3952256"/>
                  <a:pt x="3328409" y="3966614"/>
                </a:cubicBezTo>
                <a:cubicBezTo>
                  <a:pt x="3366732" y="3959435"/>
                  <a:pt x="3440702" y="3951359"/>
                  <a:pt x="3458526" y="3934308"/>
                </a:cubicBezTo>
                <a:cubicBezTo>
                  <a:pt x="3440590" y="3939020"/>
                  <a:pt x="3458136" y="3931364"/>
                  <a:pt x="3450862" y="3932382"/>
                </a:cubicBezTo>
                <a:close/>
                <a:moveTo>
                  <a:pt x="2562051" y="3924695"/>
                </a:moveTo>
                <a:cubicBezTo>
                  <a:pt x="2570974" y="3928254"/>
                  <a:pt x="2574543" y="3930923"/>
                  <a:pt x="2571866" y="3933593"/>
                </a:cubicBezTo>
                <a:cubicBezTo>
                  <a:pt x="2590605" y="3939821"/>
                  <a:pt x="2609343" y="3946049"/>
                  <a:pt x="2628974" y="3951387"/>
                </a:cubicBezTo>
                <a:cubicBezTo>
                  <a:pt x="2653958" y="3954946"/>
                  <a:pt x="2615589" y="3940710"/>
                  <a:pt x="2641466" y="3946938"/>
                </a:cubicBezTo>
                <a:cubicBezTo>
                  <a:pt x="2662881" y="3953167"/>
                  <a:pt x="2666450" y="3951387"/>
                  <a:pt x="2686973" y="3956726"/>
                </a:cubicBezTo>
                <a:cubicBezTo>
                  <a:pt x="2686973" y="3956726"/>
                  <a:pt x="2686973" y="3956726"/>
                  <a:pt x="2685189" y="3966513"/>
                </a:cubicBezTo>
                <a:cubicBezTo>
                  <a:pt x="2725342" y="3975410"/>
                  <a:pt x="2730696" y="3968292"/>
                  <a:pt x="2767280" y="3973631"/>
                </a:cubicBezTo>
                <a:cubicBezTo>
                  <a:pt x="2769957" y="3978969"/>
                  <a:pt x="2753896" y="3977189"/>
                  <a:pt x="2754788" y="3981638"/>
                </a:cubicBezTo>
                <a:cubicBezTo>
                  <a:pt x="2839557" y="4001212"/>
                  <a:pt x="2950202" y="4009220"/>
                  <a:pt x="3053709" y="4003881"/>
                </a:cubicBezTo>
                <a:cubicBezTo>
                  <a:pt x="3079586" y="4002992"/>
                  <a:pt x="3104570" y="4001212"/>
                  <a:pt x="3129555" y="3999433"/>
                </a:cubicBezTo>
                <a:cubicBezTo>
                  <a:pt x="3152754" y="3996763"/>
                  <a:pt x="3175062" y="3994094"/>
                  <a:pt x="3196477" y="3991425"/>
                </a:cubicBezTo>
                <a:cubicBezTo>
                  <a:pt x="3196477" y="3991425"/>
                  <a:pt x="3196477" y="3991425"/>
                  <a:pt x="3308015" y="3977189"/>
                </a:cubicBezTo>
                <a:cubicBezTo>
                  <a:pt x="3306230" y="3973631"/>
                  <a:pt x="3308907" y="3969182"/>
                  <a:pt x="3316938" y="3965623"/>
                </a:cubicBezTo>
                <a:lnTo>
                  <a:pt x="3287304" y="3968570"/>
                </a:lnTo>
                <a:lnTo>
                  <a:pt x="3338437" y="3959617"/>
                </a:lnTo>
                <a:cubicBezTo>
                  <a:pt x="3339109" y="3954974"/>
                  <a:pt x="3335749" y="3952321"/>
                  <a:pt x="3325709" y="3952777"/>
                </a:cubicBezTo>
                <a:cubicBezTo>
                  <a:pt x="3322362" y="3952929"/>
                  <a:pt x="3318274" y="3953426"/>
                  <a:pt x="3313345" y="3954311"/>
                </a:cubicBezTo>
                <a:cubicBezTo>
                  <a:pt x="3314241" y="3957848"/>
                  <a:pt x="3283772" y="3961386"/>
                  <a:pt x="3281979" y="3964923"/>
                </a:cubicBezTo>
                <a:cubicBezTo>
                  <a:pt x="3288700" y="3964039"/>
                  <a:pt x="3290493" y="3964481"/>
                  <a:pt x="3289821" y="3965476"/>
                </a:cubicBezTo>
                <a:lnTo>
                  <a:pt x="3283608" y="3968938"/>
                </a:lnTo>
                <a:lnTo>
                  <a:pt x="3235293" y="3973742"/>
                </a:lnTo>
                <a:cubicBezTo>
                  <a:pt x="3213877" y="3973631"/>
                  <a:pt x="3200493" y="3970072"/>
                  <a:pt x="3201832" y="3961174"/>
                </a:cubicBezTo>
                <a:cubicBezTo>
                  <a:pt x="3158108" y="3965623"/>
                  <a:pt x="3174170" y="3970961"/>
                  <a:pt x="3182200" y="3976300"/>
                </a:cubicBezTo>
                <a:cubicBezTo>
                  <a:pt x="3173277" y="3974520"/>
                  <a:pt x="3146508" y="3978969"/>
                  <a:pt x="3115278" y="3981638"/>
                </a:cubicBezTo>
                <a:cubicBezTo>
                  <a:pt x="3084047" y="3985197"/>
                  <a:pt x="3051032" y="3986087"/>
                  <a:pt x="3034971" y="3982528"/>
                </a:cubicBezTo>
                <a:cubicBezTo>
                  <a:pt x="3068878" y="3978079"/>
                  <a:pt x="3128662" y="3981638"/>
                  <a:pt x="3125985" y="3973631"/>
                </a:cubicBezTo>
                <a:cubicBezTo>
                  <a:pt x="3146508" y="3971851"/>
                  <a:pt x="3105463" y="3968292"/>
                  <a:pt x="3101893" y="3965623"/>
                </a:cubicBezTo>
                <a:cubicBezTo>
                  <a:pt x="3076017" y="3970961"/>
                  <a:pt x="3021586" y="3980749"/>
                  <a:pt x="3021586" y="3965623"/>
                </a:cubicBezTo>
                <a:cubicBezTo>
                  <a:pt x="3049247" y="3970961"/>
                  <a:pt x="3076017" y="3962064"/>
                  <a:pt x="3101001" y="3958505"/>
                </a:cubicBezTo>
                <a:cubicBezTo>
                  <a:pt x="3050140" y="3958505"/>
                  <a:pt x="3010879" y="3957615"/>
                  <a:pt x="2969833" y="3955836"/>
                </a:cubicBezTo>
                <a:cubicBezTo>
                  <a:pt x="2928787" y="3954056"/>
                  <a:pt x="2885956" y="3952277"/>
                  <a:pt x="2827957" y="3946938"/>
                </a:cubicBezTo>
                <a:cubicBezTo>
                  <a:pt x="2854726" y="3951387"/>
                  <a:pt x="2853833" y="3956726"/>
                  <a:pt x="2827957" y="3954056"/>
                </a:cubicBezTo>
                <a:cubicBezTo>
                  <a:pt x="2806542" y="3950498"/>
                  <a:pt x="2819926" y="3945159"/>
                  <a:pt x="2794049" y="3941600"/>
                </a:cubicBezTo>
                <a:cubicBezTo>
                  <a:pt x="2772634" y="3942490"/>
                  <a:pt x="2798511" y="3949608"/>
                  <a:pt x="2804757" y="3955836"/>
                </a:cubicBezTo>
                <a:cubicBezTo>
                  <a:pt x="2844911" y="3962954"/>
                  <a:pt x="2860080" y="3960285"/>
                  <a:pt x="2884172" y="3961174"/>
                </a:cubicBezTo>
                <a:cubicBezTo>
                  <a:pt x="2901126" y="3974520"/>
                  <a:pt x="2973402" y="3970961"/>
                  <a:pt x="2999279" y="3974520"/>
                </a:cubicBezTo>
                <a:cubicBezTo>
                  <a:pt x="2947525" y="3974520"/>
                  <a:pt x="2908264" y="3971851"/>
                  <a:pt x="2869895" y="3967402"/>
                </a:cubicBezTo>
                <a:cubicBezTo>
                  <a:pt x="2831526" y="3962954"/>
                  <a:pt x="2794049" y="3955836"/>
                  <a:pt x="2747650" y="3945159"/>
                </a:cubicBezTo>
                <a:cubicBezTo>
                  <a:pt x="2745865" y="3949608"/>
                  <a:pt x="2739619" y="3952277"/>
                  <a:pt x="2723558" y="3950498"/>
                </a:cubicBezTo>
                <a:cubicBezTo>
                  <a:pt x="2697681" y="3937151"/>
                  <a:pt x="2659312" y="3937151"/>
                  <a:pt x="2634328" y="3924695"/>
                </a:cubicBezTo>
                <a:cubicBezTo>
                  <a:pt x="2632543" y="3929144"/>
                  <a:pt x="2635220" y="3932703"/>
                  <a:pt x="2643251" y="3937151"/>
                </a:cubicBezTo>
                <a:cubicBezTo>
                  <a:pt x="2595959" y="3922916"/>
                  <a:pt x="2584359" y="3927364"/>
                  <a:pt x="2562051" y="3924695"/>
                </a:cubicBezTo>
                <a:close/>
                <a:moveTo>
                  <a:pt x="3810341" y="3885128"/>
                </a:moveTo>
                <a:cubicBezTo>
                  <a:pt x="3800055" y="3886637"/>
                  <a:pt x="3780486" y="3897198"/>
                  <a:pt x="3758406" y="3909269"/>
                </a:cubicBezTo>
                <a:cubicBezTo>
                  <a:pt x="3729861" y="3925362"/>
                  <a:pt x="3695961" y="3942350"/>
                  <a:pt x="3674551" y="3945032"/>
                </a:cubicBezTo>
                <a:cubicBezTo>
                  <a:pt x="3700421" y="3928939"/>
                  <a:pt x="3780708" y="3905692"/>
                  <a:pt x="3766435" y="3893175"/>
                </a:cubicBezTo>
                <a:cubicBezTo>
                  <a:pt x="3702206" y="3925362"/>
                  <a:pt x="3736997" y="3908375"/>
                  <a:pt x="3701314" y="3919998"/>
                </a:cubicBezTo>
                <a:cubicBezTo>
                  <a:pt x="3666523" y="3944138"/>
                  <a:pt x="3646897" y="3950397"/>
                  <a:pt x="3562151" y="3979902"/>
                </a:cubicBezTo>
                <a:cubicBezTo>
                  <a:pt x="3552338" y="3990631"/>
                  <a:pt x="3619243" y="3969173"/>
                  <a:pt x="3588913" y="3983478"/>
                </a:cubicBezTo>
                <a:cubicBezTo>
                  <a:pt x="3567503" y="3986160"/>
                  <a:pt x="3555906" y="3998678"/>
                  <a:pt x="3542525" y="3994207"/>
                </a:cubicBezTo>
                <a:cubicBezTo>
                  <a:pt x="3549661" y="3990631"/>
                  <a:pt x="3555906" y="3979902"/>
                  <a:pt x="3537174" y="3979902"/>
                </a:cubicBezTo>
                <a:cubicBezTo>
                  <a:pt x="3518439" y="3989737"/>
                  <a:pt x="3480081" y="4002254"/>
                  <a:pt x="3440829" y="4013877"/>
                </a:cubicBezTo>
                <a:cubicBezTo>
                  <a:pt x="3401578" y="4025500"/>
                  <a:pt x="3361436" y="4036229"/>
                  <a:pt x="3338241" y="4046959"/>
                </a:cubicBezTo>
                <a:cubicBezTo>
                  <a:pt x="3369463" y="4042488"/>
                  <a:pt x="3428340" y="4023712"/>
                  <a:pt x="3441721" y="4025500"/>
                </a:cubicBezTo>
                <a:cubicBezTo>
                  <a:pt x="3442614" y="4029971"/>
                  <a:pt x="3410498" y="4035335"/>
                  <a:pt x="3409607" y="4038912"/>
                </a:cubicBezTo>
                <a:cubicBezTo>
                  <a:pt x="3414067" y="4038018"/>
                  <a:pt x="3419642" y="4036676"/>
                  <a:pt x="3424214" y="4035782"/>
                </a:cubicBezTo>
                <a:lnTo>
                  <a:pt x="3428638" y="4035552"/>
                </a:lnTo>
                <a:lnTo>
                  <a:pt x="3388608" y="4042791"/>
                </a:lnTo>
                <a:lnTo>
                  <a:pt x="3384406" y="4043159"/>
                </a:lnTo>
                <a:cubicBezTo>
                  <a:pt x="3372141" y="4043829"/>
                  <a:pt x="3362327" y="4044276"/>
                  <a:pt x="3350730" y="4049641"/>
                </a:cubicBezTo>
                <a:lnTo>
                  <a:pt x="3388608" y="4042791"/>
                </a:lnTo>
                <a:lnTo>
                  <a:pt x="3405174" y="4041342"/>
                </a:lnTo>
                <a:cubicBezTo>
                  <a:pt x="3413063" y="4040253"/>
                  <a:pt x="3422096" y="4038465"/>
                  <a:pt x="3432801" y="4035335"/>
                </a:cubicBezTo>
                <a:lnTo>
                  <a:pt x="3428638" y="4035552"/>
                </a:lnTo>
                <a:lnTo>
                  <a:pt x="3474951" y="4027177"/>
                </a:lnTo>
                <a:cubicBezTo>
                  <a:pt x="3516432" y="4016560"/>
                  <a:pt x="3557690" y="4003148"/>
                  <a:pt x="3597834" y="3987948"/>
                </a:cubicBezTo>
                <a:cubicBezTo>
                  <a:pt x="3677228" y="3957550"/>
                  <a:pt x="3751270" y="3919998"/>
                  <a:pt x="3817283" y="3886916"/>
                </a:cubicBezTo>
                <a:cubicBezTo>
                  <a:pt x="3816168" y="3885128"/>
                  <a:pt x="3813770" y="3884625"/>
                  <a:pt x="3810341" y="3885128"/>
                </a:cubicBezTo>
                <a:close/>
                <a:moveTo>
                  <a:pt x="4141196" y="3872116"/>
                </a:moveTo>
                <a:cubicBezTo>
                  <a:pt x="4116209" y="3881926"/>
                  <a:pt x="4069805" y="3913138"/>
                  <a:pt x="4017153" y="3945242"/>
                </a:cubicBezTo>
                <a:cubicBezTo>
                  <a:pt x="3964502" y="3977346"/>
                  <a:pt x="3906497" y="4010341"/>
                  <a:pt x="3860986" y="4029960"/>
                </a:cubicBezTo>
                <a:cubicBezTo>
                  <a:pt x="3870801" y="4019259"/>
                  <a:pt x="3910066" y="4000532"/>
                  <a:pt x="3952009" y="3979129"/>
                </a:cubicBezTo>
                <a:cubicBezTo>
                  <a:pt x="3993951" y="3956835"/>
                  <a:pt x="4037678" y="3930974"/>
                  <a:pt x="4058203" y="3912246"/>
                </a:cubicBezTo>
                <a:cubicBezTo>
                  <a:pt x="3997521" y="3950593"/>
                  <a:pt x="4051064" y="3907787"/>
                  <a:pt x="4037678" y="3906004"/>
                </a:cubicBezTo>
                <a:cubicBezTo>
                  <a:pt x="4004660" y="3921164"/>
                  <a:pt x="3926129" y="3963969"/>
                  <a:pt x="3895788" y="3989831"/>
                </a:cubicBezTo>
                <a:cubicBezTo>
                  <a:pt x="3918098" y="3979129"/>
                  <a:pt x="3960933" y="3949701"/>
                  <a:pt x="3953793" y="3963077"/>
                </a:cubicBezTo>
                <a:cubicBezTo>
                  <a:pt x="3917205" y="3981804"/>
                  <a:pt x="3877940" y="4006774"/>
                  <a:pt x="3821719" y="4037986"/>
                </a:cubicBezTo>
                <a:cubicBezTo>
                  <a:pt x="3819935" y="4031744"/>
                  <a:pt x="3839567" y="4021043"/>
                  <a:pt x="3805656" y="4035311"/>
                </a:cubicBezTo>
                <a:cubicBezTo>
                  <a:pt x="3793164" y="4048688"/>
                  <a:pt x="3763714" y="4049579"/>
                  <a:pt x="3735159" y="4063848"/>
                </a:cubicBezTo>
                <a:cubicBezTo>
                  <a:pt x="3729803" y="4070982"/>
                  <a:pt x="3773531" y="4058497"/>
                  <a:pt x="3740512" y="4074549"/>
                </a:cubicBezTo>
                <a:cubicBezTo>
                  <a:pt x="3717310" y="4077225"/>
                  <a:pt x="3680723" y="4088817"/>
                  <a:pt x="3640564" y="4100410"/>
                </a:cubicBezTo>
                <a:cubicBezTo>
                  <a:pt x="3555787" y="4138757"/>
                  <a:pt x="3457624" y="4167293"/>
                  <a:pt x="3364815" y="4186021"/>
                </a:cubicBezTo>
                <a:cubicBezTo>
                  <a:pt x="3318411" y="4195831"/>
                  <a:pt x="3273792" y="4202073"/>
                  <a:pt x="3233634" y="4207423"/>
                </a:cubicBezTo>
                <a:cubicBezTo>
                  <a:pt x="3233634" y="4207423"/>
                  <a:pt x="3233634" y="4207423"/>
                  <a:pt x="3175628" y="4214557"/>
                </a:cubicBezTo>
                <a:cubicBezTo>
                  <a:pt x="3175628" y="4214557"/>
                  <a:pt x="3175628" y="4214557"/>
                  <a:pt x="3123870" y="4219908"/>
                </a:cubicBezTo>
                <a:cubicBezTo>
                  <a:pt x="3139933" y="4219016"/>
                  <a:pt x="3139040" y="4222583"/>
                  <a:pt x="3138148" y="4226151"/>
                </a:cubicBezTo>
                <a:cubicBezTo>
                  <a:pt x="3097990" y="4230610"/>
                  <a:pt x="3032846" y="4227934"/>
                  <a:pt x="3030168" y="4235068"/>
                </a:cubicBezTo>
                <a:cubicBezTo>
                  <a:pt x="3056048" y="4236852"/>
                  <a:pt x="3081035" y="4238636"/>
                  <a:pt x="3112268" y="4237744"/>
                </a:cubicBezTo>
                <a:cubicBezTo>
                  <a:pt x="3131009" y="4236852"/>
                  <a:pt x="3124762" y="4232393"/>
                  <a:pt x="3139040" y="4231501"/>
                </a:cubicBezTo>
                <a:cubicBezTo>
                  <a:pt x="3265760" y="4227934"/>
                  <a:pt x="3398726" y="4206532"/>
                  <a:pt x="3522768" y="4171752"/>
                </a:cubicBezTo>
                <a:cubicBezTo>
                  <a:pt x="3621824" y="4143216"/>
                  <a:pt x="3714633" y="4105761"/>
                  <a:pt x="3794055" y="4066523"/>
                </a:cubicBezTo>
                <a:cubicBezTo>
                  <a:pt x="3794055" y="4066523"/>
                  <a:pt x="3794055" y="4066523"/>
                  <a:pt x="3797625" y="4073657"/>
                </a:cubicBezTo>
                <a:cubicBezTo>
                  <a:pt x="3928806" y="4009450"/>
                  <a:pt x="4036786" y="3961294"/>
                  <a:pt x="4141196" y="3872116"/>
                </a:cubicBezTo>
                <a:close/>
                <a:moveTo>
                  <a:pt x="3986735" y="3857376"/>
                </a:moveTo>
                <a:cubicBezTo>
                  <a:pt x="3980450" y="3857853"/>
                  <a:pt x="3967359" y="3862583"/>
                  <a:pt x="3949624" y="3870956"/>
                </a:cubicBezTo>
                <a:cubicBezTo>
                  <a:pt x="3921070" y="3890604"/>
                  <a:pt x="3844331" y="3934365"/>
                  <a:pt x="3779193" y="3966516"/>
                </a:cubicBezTo>
                <a:cubicBezTo>
                  <a:pt x="3713162" y="3999560"/>
                  <a:pt x="3660515" y="4024566"/>
                  <a:pt x="3689069" y="4027245"/>
                </a:cubicBezTo>
                <a:cubicBezTo>
                  <a:pt x="3749746" y="3999560"/>
                  <a:pt x="3782762" y="3981698"/>
                  <a:pt x="3818454" y="3962943"/>
                </a:cubicBezTo>
                <a:cubicBezTo>
                  <a:pt x="3854147" y="3943296"/>
                  <a:pt x="3892516" y="3923648"/>
                  <a:pt x="3958547" y="3882566"/>
                </a:cubicBezTo>
                <a:cubicBezTo>
                  <a:pt x="3960332" y="3885245"/>
                  <a:pt x="3952302" y="3890604"/>
                  <a:pt x="3951409" y="3893283"/>
                </a:cubicBezTo>
                <a:cubicBezTo>
                  <a:pt x="3988774" y="3867607"/>
                  <a:pt x="3997209" y="3856583"/>
                  <a:pt x="3986735" y="3857376"/>
                </a:cubicBezTo>
                <a:close/>
                <a:moveTo>
                  <a:pt x="843073" y="3841478"/>
                </a:moveTo>
                <a:cubicBezTo>
                  <a:pt x="849354" y="3854886"/>
                  <a:pt x="861020" y="3897789"/>
                  <a:pt x="868199" y="3888851"/>
                </a:cubicBezTo>
                <a:cubicBezTo>
                  <a:pt x="866405" y="3877231"/>
                  <a:pt x="848457" y="3838797"/>
                  <a:pt x="843073" y="3841478"/>
                </a:cubicBezTo>
                <a:close/>
                <a:moveTo>
                  <a:pt x="4105547" y="3831150"/>
                </a:moveTo>
                <a:cubicBezTo>
                  <a:pt x="4046705" y="3879327"/>
                  <a:pt x="3982514" y="3908769"/>
                  <a:pt x="3952201" y="3938210"/>
                </a:cubicBezTo>
                <a:cubicBezTo>
                  <a:pt x="4020850" y="3903415"/>
                  <a:pt x="4048488" y="3890925"/>
                  <a:pt x="4107329" y="3851670"/>
                </a:cubicBezTo>
                <a:cubicBezTo>
                  <a:pt x="4095740" y="3849885"/>
                  <a:pt x="4106438" y="3838287"/>
                  <a:pt x="4105547" y="3831150"/>
                </a:cubicBezTo>
                <a:close/>
                <a:moveTo>
                  <a:pt x="202348" y="3819133"/>
                </a:moveTo>
                <a:cubicBezTo>
                  <a:pt x="205079" y="3836132"/>
                  <a:pt x="210541" y="3866551"/>
                  <a:pt x="221466" y="3871024"/>
                </a:cubicBezTo>
                <a:cubicBezTo>
                  <a:pt x="220556" y="3863867"/>
                  <a:pt x="208720" y="3819133"/>
                  <a:pt x="202348" y="3819133"/>
                </a:cubicBezTo>
                <a:close/>
                <a:moveTo>
                  <a:pt x="4044219" y="3814763"/>
                </a:moveTo>
                <a:cubicBezTo>
                  <a:pt x="4026362" y="3829171"/>
                  <a:pt x="4001361" y="3845381"/>
                  <a:pt x="4008504" y="3848083"/>
                </a:cubicBezTo>
                <a:cubicBezTo>
                  <a:pt x="4029040" y="3839978"/>
                  <a:pt x="4047792" y="3820166"/>
                  <a:pt x="4044219" y="3814763"/>
                </a:cubicBezTo>
                <a:close/>
                <a:moveTo>
                  <a:pt x="4335107" y="3671105"/>
                </a:moveTo>
                <a:cubicBezTo>
                  <a:pt x="4300069" y="3707897"/>
                  <a:pt x="4301866" y="3692642"/>
                  <a:pt x="4266828" y="3728537"/>
                </a:cubicBezTo>
                <a:cubicBezTo>
                  <a:pt x="4267727" y="3733921"/>
                  <a:pt x="4281202" y="3722255"/>
                  <a:pt x="4282999" y="3726742"/>
                </a:cubicBezTo>
                <a:cubicBezTo>
                  <a:pt x="4298272" y="3710589"/>
                  <a:pt x="4328818" y="3682771"/>
                  <a:pt x="4335107" y="3671105"/>
                </a:cubicBezTo>
                <a:close/>
                <a:moveTo>
                  <a:pt x="4243887" y="3560767"/>
                </a:moveTo>
                <a:cubicBezTo>
                  <a:pt x="4234069" y="3569690"/>
                  <a:pt x="4232284" y="3567013"/>
                  <a:pt x="4230499" y="3564336"/>
                </a:cubicBezTo>
                <a:cubicBezTo>
                  <a:pt x="4145713" y="3649111"/>
                  <a:pt x="4063604" y="3708007"/>
                  <a:pt x="3988635" y="3757980"/>
                </a:cubicBezTo>
                <a:cubicBezTo>
                  <a:pt x="3913667" y="3807952"/>
                  <a:pt x="3845837" y="3849001"/>
                  <a:pt x="3780685" y="3894512"/>
                </a:cubicBezTo>
                <a:cubicBezTo>
                  <a:pt x="3802998" y="3885588"/>
                  <a:pt x="3847622" y="3857033"/>
                  <a:pt x="3854762" y="3858817"/>
                </a:cubicBezTo>
                <a:cubicBezTo>
                  <a:pt x="3859224" y="3861494"/>
                  <a:pt x="3845837" y="3869526"/>
                  <a:pt x="3849407" y="3872203"/>
                </a:cubicBezTo>
                <a:cubicBezTo>
                  <a:pt x="3867257" y="3862387"/>
                  <a:pt x="3904741" y="3849001"/>
                  <a:pt x="3910989" y="3837400"/>
                </a:cubicBezTo>
                <a:cubicBezTo>
                  <a:pt x="3889570" y="3851678"/>
                  <a:pt x="3850299" y="3864172"/>
                  <a:pt x="3875289" y="3847216"/>
                </a:cubicBezTo>
                <a:cubicBezTo>
                  <a:pt x="3932408" y="3815091"/>
                  <a:pt x="4004700" y="3770473"/>
                  <a:pt x="4072529" y="3719608"/>
                </a:cubicBezTo>
                <a:cubicBezTo>
                  <a:pt x="4139465" y="3668743"/>
                  <a:pt x="4201939" y="3610739"/>
                  <a:pt x="4243887" y="3560767"/>
                </a:cubicBezTo>
                <a:close/>
                <a:moveTo>
                  <a:pt x="4378779" y="3515976"/>
                </a:moveTo>
                <a:cubicBezTo>
                  <a:pt x="4357272" y="3538302"/>
                  <a:pt x="4338453" y="3555270"/>
                  <a:pt x="4331283" y="3572238"/>
                </a:cubicBezTo>
                <a:cubicBezTo>
                  <a:pt x="4353687" y="3543660"/>
                  <a:pt x="4388637" y="3522227"/>
                  <a:pt x="4378779" y="3515976"/>
                </a:cubicBezTo>
                <a:close/>
                <a:moveTo>
                  <a:pt x="1734517" y="3461641"/>
                </a:moveTo>
                <a:cubicBezTo>
                  <a:pt x="1747966" y="3479465"/>
                  <a:pt x="1776659" y="3525808"/>
                  <a:pt x="1782039" y="3523135"/>
                </a:cubicBezTo>
                <a:cubicBezTo>
                  <a:pt x="1773969" y="3507984"/>
                  <a:pt x="1739896" y="3458076"/>
                  <a:pt x="1734517" y="3461641"/>
                </a:cubicBezTo>
                <a:close/>
                <a:moveTo>
                  <a:pt x="1661322" y="3434879"/>
                </a:moveTo>
                <a:cubicBezTo>
                  <a:pt x="1677440" y="3457184"/>
                  <a:pt x="1707886" y="3509822"/>
                  <a:pt x="1715945" y="3511606"/>
                </a:cubicBezTo>
                <a:cubicBezTo>
                  <a:pt x="1684604" y="3470566"/>
                  <a:pt x="1675649" y="3431311"/>
                  <a:pt x="1661322" y="3434879"/>
                </a:cubicBezTo>
                <a:close/>
                <a:moveTo>
                  <a:pt x="4550866" y="3323158"/>
                </a:moveTo>
                <a:cubicBezTo>
                  <a:pt x="4522317" y="3365294"/>
                  <a:pt x="4500013" y="3381432"/>
                  <a:pt x="4497336" y="3405638"/>
                </a:cubicBezTo>
                <a:cubicBezTo>
                  <a:pt x="4513395" y="3381432"/>
                  <a:pt x="4550866" y="3333916"/>
                  <a:pt x="4550866" y="3323158"/>
                </a:cubicBezTo>
                <a:close/>
                <a:moveTo>
                  <a:pt x="660086" y="3296393"/>
                </a:moveTo>
                <a:cubicBezTo>
                  <a:pt x="683326" y="3382035"/>
                  <a:pt x="702096" y="3503362"/>
                  <a:pt x="738743" y="3554212"/>
                </a:cubicBezTo>
                <a:cubicBezTo>
                  <a:pt x="727124" y="3520312"/>
                  <a:pt x="712822" y="3469462"/>
                  <a:pt x="699415" y="3419503"/>
                </a:cubicBezTo>
                <a:cubicBezTo>
                  <a:pt x="686007" y="3370438"/>
                  <a:pt x="673494" y="3322264"/>
                  <a:pt x="660086" y="3296393"/>
                </a:cubicBezTo>
                <a:close/>
                <a:moveTo>
                  <a:pt x="4694524" y="3130339"/>
                </a:moveTo>
                <a:cubicBezTo>
                  <a:pt x="4679351" y="3149976"/>
                  <a:pt x="4667746" y="3158902"/>
                  <a:pt x="4640076" y="3216027"/>
                </a:cubicBezTo>
                <a:cubicBezTo>
                  <a:pt x="4647217" y="3215135"/>
                  <a:pt x="4648110" y="3224061"/>
                  <a:pt x="4631151" y="3252623"/>
                </a:cubicBezTo>
                <a:cubicBezTo>
                  <a:pt x="4632935" y="3242805"/>
                  <a:pt x="4632935" y="3235664"/>
                  <a:pt x="4625794" y="3236557"/>
                </a:cubicBezTo>
                <a:cubicBezTo>
                  <a:pt x="4607050" y="3278508"/>
                  <a:pt x="4584735" y="3318674"/>
                  <a:pt x="4549924" y="3365089"/>
                </a:cubicBezTo>
                <a:cubicBezTo>
                  <a:pt x="4548139" y="3385618"/>
                  <a:pt x="4585628" y="3311533"/>
                  <a:pt x="4590090" y="3315997"/>
                </a:cubicBezTo>
                <a:cubicBezTo>
                  <a:pt x="4565990" y="3357055"/>
                  <a:pt x="4553494" y="3374907"/>
                  <a:pt x="4540105" y="3390973"/>
                </a:cubicBezTo>
                <a:cubicBezTo>
                  <a:pt x="4540105" y="3390973"/>
                  <a:pt x="4540105" y="3390973"/>
                  <a:pt x="4486551" y="3457024"/>
                </a:cubicBezTo>
                <a:cubicBezTo>
                  <a:pt x="4467805" y="3489157"/>
                  <a:pt x="4513327" y="3433818"/>
                  <a:pt x="4494582" y="3462380"/>
                </a:cubicBezTo>
                <a:cubicBezTo>
                  <a:pt x="4472269" y="3475769"/>
                  <a:pt x="4450846" y="3517720"/>
                  <a:pt x="4432101" y="3524861"/>
                </a:cubicBezTo>
                <a:cubicBezTo>
                  <a:pt x="4390149" y="3575738"/>
                  <a:pt x="4366050" y="3601623"/>
                  <a:pt x="4343734" y="3626615"/>
                </a:cubicBezTo>
                <a:cubicBezTo>
                  <a:pt x="4320527" y="3650715"/>
                  <a:pt x="4298212" y="3674815"/>
                  <a:pt x="4254475" y="3716766"/>
                </a:cubicBezTo>
                <a:cubicBezTo>
                  <a:pt x="4250011" y="3714981"/>
                  <a:pt x="4250904" y="3706948"/>
                  <a:pt x="4237515" y="3717658"/>
                </a:cubicBezTo>
                <a:cubicBezTo>
                  <a:pt x="4238409" y="3725692"/>
                  <a:pt x="4185745" y="3762288"/>
                  <a:pt x="4195564" y="3764073"/>
                </a:cubicBezTo>
                <a:cubicBezTo>
                  <a:pt x="4214308" y="3750684"/>
                  <a:pt x="4235730" y="3731047"/>
                  <a:pt x="4246441" y="3726585"/>
                </a:cubicBezTo>
                <a:cubicBezTo>
                  <a:pt x="4191100" y="3773892"/>
                  <a:pt x="4150041" y="3807810"/>
                  <a:pt x="4134867" y="3824769"/>
                </a:cubicBezTo>
                <a:cubicBezTo>
                  <a:pt x="4118800" y="3841728"/>
                  <a:pt x="4130403" y="3842620"/>
                  <a:pt x="4176819" y="3816735"/>
                </a:cubicBezTo>
                <a:cubicBezTo>
                  <a:pt x="4159860" y="3817628"/>
                  <a:pt x="4160752" y="3814950"/>
                  <a:pt x="4184852" y="3788173"/>
                </a:cubicBezTo>
                <a:cubicBezTo>
                  <a:pt x="4189315" y="3795313"/>
                  <a:pt x="4249120" y="3748899"/>
                  <a:pt x="4244656" y="3741759"/>
                </a:cubicBezTo>
                <a:cubicBezTo>
                  <a:pt x="4236623" y="3744436"/>
                  <a:pt x="4207167" y="3772999"/>
                  <a:pt x="4202704" y="3771214"/>
                </a:cubicBezTo>
                <a:cubicBezTo>
                  <a:pt x="4324097" y="3673029"/>
                  <a:pt x="4415142" y="3573953"/>
                  <a:pt x="4510650" y="3457917"/>
                </a:cubicBezTo>
                <a:cubicBezTo>
                  <a:pt x="4531180" y="3420429"/>
                  <a:pt x="4576701" y="3357948"/>
                  <a:pt x="4615975" y="3293682"/>
                </a:cubicBezTo>
                <a:cubicBezTo>
                  <a:pt x="4656143" y="3229416"/>
                  <a:pt x="4689170" y="3164257"/>
                  <a:pt x="4694524" y="3130339"/>
                </a:cubicBezTo>
                <a:close/>
                <a:moveTo>
                  <a:pt x="1674978" y="2998735"/>
                </a:moveTo>
                <a:lnTo>
                  <a:pt x="1674978" y="3001430"/>
                </a:lnTo>
                <a:cubicBezTo>
                  <a:pt x="1674978" y="3000519"/>
                  <a:pt x="1673885" y="3000519"/>
                  <a:pt x="1673885" y="2999609"/>
                </a:cubicBezTo>
                <a:lnTo>
                  <a:pt x="1674911" y="2998754"/>
                </a:lnTo>
                <a:close/>
                <a:moveTo>
                  <a:pt x="1499568" y="2981635"/>
                </a:moveTo>
                <a:cubicBezTo>
                  <a:pt x="1498446" y="2981050"/>
                  <a:pt x="1497368" y="2981593"/>
                  <a:pt x="1496361" y="2983597"/>
                </a:cubicBezTo>
                <a:cubicBezTo>
                  <a:pt x="1503523" y="3019228"/>
                  <a:pt x="1528589" y="3083364"/>
                  <a:pt x="1521427" y="3045061"/>
                </a:cubicBezTo>
                <a:cubicBezTo>
                  <a:pt x="1517511" y="3045061"/>
                  <a:pt x="1507425" y="2985727"/>
                  <a:pt x="1499568" y="2981635"/>
                </a:cubicBezTo>
                <a:close/>
                <a:moveTo>
                  <a:pt x="3462918" y="2923865"/>
                </a:moveTo>
                <a:cubicBezTo>
                  <a:pt x="3449603" y="2932666"/>
                  <a:pt x="3446940" y="2943226"/>
                  <a:pt x="3434513" y="2944986"/>
                </a:cubicBezTo>
                <a:cubicBezTo>
                  <a:pt x="3438064" y="2947626"/>
                  <a:pt x="3432738" y="2952027"/>
                  <a:pt x="3436289" y="2955547"/>
                </a:cubicBezTo>
                <a:cubicBezTo>
                  <a:pt x="3450491" y="2944106"/>
                  <a:pt x="3468243" y="2931786"/>
                  <a:pt x="3462918" y="2923865"/>
                </a:cubicBezTo>
                <a:close/>
                <a:moveTo>
                  <a:pt x="1008580" y="2912941"/>
                </a:moveTo>
                <a:cubicBezTo>
                  <a:pt x="1015655" y="2956649"/>
                  <a:pt x="1013001" y="2987869"/>
                  <a:pt x="1026267" y="3010169"/>
                </a:cubicBezTo>
                <a:cubicBezTo>
                  <a:pt x="1027151" y="2978057"/>
                  <a:pt x="1015655" y="2931673"/>
                  <a:pt x="1008580" y="2912941"/>
                </a:cubicBezTo>
                <a:close/>
                <a:moveTo>
                  <a:pt x="2833140" y="2853111"/>
                </a:moveTo>
                <a:cubicBezTo>
                  <a:pt x="2831941" y="2852512"/>
                  <a:pt x="2830926" y="2852623"/>
                  <a:pt x="2830249" y="2854185"/>
                </a:cubicBezTo>
                <a:cubicBezTo>
                  <a:pt x="2838371" y="2860430"/>
                  <a:pt x="2838371" y="2874705"/>
                  <a:pt x="2849201" y="2870244"/>
                </a:cubicBezTo>
                <a:cubicBezTo>
                  <a:pt x="2841079" y="2867568"/>
                  <a:pt x="2851006" y="2861322"/>
                  <a:pt x="2844688" y="2857754"/>
                </a:cubicBezTo>
                <a:cubicBezTo>
                  <a:pt x="2841981" y="2863107"/>
                  <a:pt x="2836735" y="2854910"/>
                  <a:pt x="2833140" y="2853111"/>
                </a:cubicBezTo>
                <a:close/>
                <a:moveTo>
                  <a:pt x="3572026" y="2838654"/>
                </a:moveTo>
                <a:cubicBezTo>
                  <a:pt x="3562229" y="2848486"/>
                  <a:pt x="3556885" y="2839548"/>
                  <a:pt x="3545305" y="2849380"/>
                </a:cubicBezTo>
                <a:cubicBezTo>
                  <a:pt x="3550651" y="2852955"/>
                  <a:pt x="3558666" y="2847592"/>
                  <a:pt x="3549759" y="2860106"/>
                </a:cubicBezTo>
                <a:cubicBezTo>
                  <a:pt x="3546196" y="2854743"/>
                  <a:pt x="3541743" y="2854743"/>
                  <a:pt x="3534618" y="2860106"/>
                </a:cubicBezTo>
                <a:cubicBezTo>
                  <a:pt x="3536399" y="2874407"/>
                  <a:pt x="3497208" y="2904797"/>
                  <a:pt x="3473159" y="2912842"/>
                </a:cubicBezTo>
                <a:cubicBezTo>
                  <a:pt x="3476722" y="2921780"/>
                  <a:pt x="3479395" y="2919098"/>
                  <a:pt x="3478503" y="2927143"/>
                </a:cubicBezTo>
                <a:cubicBezTo>
                  <a:pt x="3513240" y="2889602"/>
                  <a:pt x="3547978" y="2876195"/>
                  <a:pt x="3572026" y="2838654"/>
                </a:cubicBezTo>
                <a:close/>
                <a:moveTo>
                  <a:pt x="3610567" y="2785123"/>
                </a:moveTo>
                <a:cubicBezTo>
                  <a:pt x="3599852" y="2807574"/>
                  <a:pt x="3579316" y="2818351"/>
                  <a:pt x="3570388" y="2838108"/>
                </a:cubicBezTo>
                <a:cubicBezTo>
                  <a:pt x="3591816" y="2818351"/>
                  <a:pt x="3606102" y="2812963"/>
                  <a:pt x="3616817" y="2788716"/>
                </a:cubicBezTo>
                <a:cubicBezTo>
                  <a:pt x="3616817" y="2788716"/>
                  <a:pt x="3616817" y="2788716"/>
                  <a:pt x="3610567" y="2785123"/>
                </a:cubicBezTo>
                <a:close/>
                <a:moveTo>
                  <a:pt x="2731521" y="2770922"/>
                </a:moveTo>
                <a:cubicBezTo>
                  <a:pt x="2734171" y="2778998"/>
                  <a:pt x="2726222" y="2770922"/>
                  <a:pt x="2723572" y="2775408"/>
                </a:cubicBezTo>
                <a:cubicBezTo>
                  <a:pt x="2730638" y="2785279"/>
                  <a:pt x="2718272" y="2787972"/>
                  <a:pt x="2724455" y="2796048"/>
                </a:cubicBezTo>
                <a:cubicBezTo>
                  <a:pt x="2743004" y="2804124"/>
                  <a:pt x="2745654" y="2822969"/>
                  <a:pt x="2759786" y="2833738"/>
                </a:cubicBezTo>
                <a:cubicBezTo>
                  <a:pt x="2759786" y="2824764"/>
                  <a:pt x="2753603" y="2815790"/>
                  <a:pt x="2750070" y="2806816"/>
                </a:cubicBezTo>
                <a:cubicBezTo>
                  <a:pt x="2755369" y="2807714"/>
                  <a:pt x="2759786" y="2804124"/>
                  <a:pt x="2759786" y="2798740"/>
                </a:cubicBezTo>
                <a:cubicBezTo>
                  <a:pt x="2749187" y="2787074"/>
                  <a:pt x="2744770" y="2778998"/>
                  <a:pt x="2731521" y="2770922"/>
                </a:cubicBezTo>
                <a:close/>
                <a:moveTo>
                  <a:pt x="3601644" y="2760543"/>
                </a:moveTo>
                <a:cubicBezTo>
                  <a:pt x="3594523" y="2771249"/>
                  <a:pt x="3582951" y="2782847"/>
                  <a:pt x="3588292" y="2787308"/>
                </a:cubicBezTo>
                <a:cubicBezTo>
                  <a:pt x="3595413" y="2773926"/>
                  <a:pt x="3598974" y="2783740"/>
                  <a:pt x="3606985" y="2770357"/>
                </a:cubicBezTo>
                <a:cubicBezTo>
                  <a:pt x="3603424" y="2767680"/>
                  <a:pt x="3601644" y="2765004"/>
                  <a:pt x="3601644" y="2760543"/>
                </a:cubicBezTo>
                <a:close/>
                <a:moveTo>
                  <a:pt x="3690012" y="2742518"/>
                </a:moveTo>
                <a:cubicBezTo>
                  <a:pt x="3679269" y="2757627"/>
                  <a:pt x="3673004" y="2768292"/>
                  <a:pt x="3657784" y="2778958"/>
                </a:cubicBezTo>
                <a:cubicBezTo>
                  <a:pt x="3663155" y="2794956"/>
                  <a:pt x="3689116" y="2753183"/>
                  <a:pt x="3690012" y="2742518"/>
                </a:cubicBezTo>
                <a:close/>
                <a:moveTo>
                  <a:pt x="3542530" y="2676426"/>
                </a:moveTo>
                <a:cubicBezTo>
                  <a:pt x="3537197" y="2689843"/>
                  <a:pt x="3531866" y="2686265"/>
                  <a:pt x="3527421" y="2687160"/>
                </a:cubicBezTo>
                <a:cubicBezTo>
                  <a:pt x="3520311" y="2705049"/>
                  <a:pt x="3503424" y="2712205"/>
                  <a:pt x="3490092" y="2728304"/>
                </a:cubicBezTo>
                <a:cubicBezTo>
                  <a:pt x="3494536" y="2733669"/>
                  <a:pt x="3495426" y="2739930"/>
                  <a:pt x="3492759" y="2747980"/>
                </a:cubicBezTo>
                <a:cubicBezTo>
                  <a:pt x="3505201" y="2728304"/>
                  <a:pt x="3538975" y="2703260"/>
                  <a:pt x="3542530" y="2676426"/>
                </a:cubicBezTo>
                <a:close/>
                <a:moveTo>
                  <a:pt x="3532802" y="2651300"/>
                </a:moveTo>
                <a:lnTo>
                  <a:pt x="3523958" y="2664956"/>
                </a:lnTo>
                <a:cubicBezTo>
                  <a:pt x="3530149" y="2673149"/>
                  <a:pt x="3542530" y="2653121"/>
                  <a:pt x="3532802" y="2651300"/>
                </a:cubicBezTo>
                <a:close/>
                <a:moveTo>
                  <a:pt x="3554274" y="2648569"/>
                </a:moveTo>
                <a:cubicBezTo>
                  <a:pt x="3548060" y="2659494"/>
                  <a:pt x="3543622" y="2667687"/>
                  <a:pt x="3545398" y="2673149"/>
                </a:cubicBezTo>
                <a:cubicBezTo>
                  <a:pt x="3550724" y="2670418"/>
                  <a:pt x="3557824" y="2654032"/>
                  <a:pt x="3554274" y="2648569"/>
                </a:cubicBezTo>
                <a:close/>
                <a:moveTo>
                  <a:pt x="2736196" y="2621391"/>
                </a:moveTo>
                <a:lnTo>
                  <a:pt x="2736531" y="2624068"/>
                </a:lnTo>
                <a:cubicBezTo>
                  <a:pt x="2736642" y="2625629"/>
                  <a:pt x="2736642" y="2626745"/>
                  <a:pt x="2736642" y="2627637"/>
                </a:cubicBezTo>
                <a:close/>
                <a:moveTo>
                  <a:pt x="3768122" y="2578106"/>
                </a:moveTo>
                <a:cubicBezTo>
                  <a:pt x="3761021" y="2579911"/>
                  <a:pt x="3765459" y="2588935"/>
                  <a:pt x="3761909" y="2598862"/>
                </a:cubicBezTo>
                <a:cubicBezTo>
                  <a:pt x="3764572" y="2592545"/>
                  <a:pt x="3766347" y="2586228"/>
                  <a:pt x="3768122" y="2578106"/>
                </a:cubicBezTo>
                <a:close/>
                <a:moveTo>
                  <a:pt x="2540851" y="2560711"/>
                </a:moveTo>
                <a:cubicBezTo>
                  <a:pt x="2532214" y="2561599"/>
                  <a:pt x="2524362" y="2567590"/>
                  <a:pt x="2524362" y="2579129"/>
                </a:cubicBezTo>
                <a:cubicBezTo>
                  <a:pt x="2534233" y="2574691"/>
                  <a:pt x="2532438" y="2588005"/>
                  <a:pt x="2535130" y="2597769"/>
                </a:cubicBezTo>
                <a:cubicBezTo>
                  <a:pt x="2552180" y="2597769"/>
                  <a:pt x="2553975" y="2581792"/>
                  <a:pt x="2562052" y="2572916"/>
                </a:cubicBezTo>
                <a:cubicBezTo>
                  <a:pt x="2558911" y="2564039"/>
                  <a:pt x="2549488" y="2559823"/>
                  <a:pt x="2540851" y="2560711"/>
                </a:cubicBezTo>
                <a:close/>
                <a:moveTo>
                  <a:pt x="3671850" y="2524578"/>
                </a:moveTo>
                <a:cubicBezTo>
                  <a:pt x="3670962" y="2534535"/>
                  <a:pt x="3659423" y="2552638"/>
                  <a:pt x="3663861" y="2556259"/>
                </a:cubicBezTo>
                <a:cubicBezTo>
                  <a:pt x="3671850" y="2549923"/>
                  <a:pt x="3673625" y="2531819"/>
                  <a:pt x="3671850" y="2524578"/>
                </a:cubicBezTo>
                <a:close/>
                <a:moveTo>
                  <a:pt x="59831" y="2454656"/>
                </a:moveTo>
                <a:cubicBezTo>
                  <a:pt x="60797" y="2454656"/>
                  <a:pt x="61655" y="2455748"/>
                  <a:pt x="62514" y="2457933"/>
                </a:cubicBezTo>
                <a:cubicBezTo>
                  <a:pt x="60797" y="2457059"/>
                  <a:pt x="59080" y="2457933"/>
                  <a:pt x="56505" y="2457933"/>
                </a:cubicBezTo>
                <a:cubicBezTo>
                  <a:pt x="57793" y="2455748"/>
                  <a:pt x="58865" y="2454656"/>
                  <a:pt x="59831" y="2454656"/>
                </a:cubicBezTo>
                <a:close/>
                <a:moveTo>
                  <a:pt x="2628691" y="2439797"/>
                </a:moveTo>
                <a:cubicBezTo>
                  <a:pt x="2617942" y="2434450"/>
                  <a:pt x="2617046" y="2455839"/>
                  <a:pt x="2606296" y="2462969"/>
                </a:cubicBezTo>
                <a:cubicBezTo>
                  <a:pt x="2617942" y="2468316"/>
                  <a:pt x="2626004" y="2446927"/>
                  <a:pt x="2628691" y="2439797"/>
                </a:cubicBezTo>
                <a:close/>
                <a:moveTo>
                  <a:pt x="650528" y="2351974"/>
                </a:moveTo>
                <a:cubicBezTo>
                  <a:pt x="650528" y="2354549"/>
                  <a:pt x="649709" y="2356266"/>
                  <a:pt x="649709" y="2357983"/>
                </a:cubicBezTo>
                <a:cubicBezTo>
                  <a:pt x="650528" y="2356266"/>
                  <a:pt x="651347" y="2353691"/>
                  <a:pt x="651347" y="2351974"/>
                </a:cubicBezTo>
                <a:cubicBezTo>
                  <a:pt x="651347" y="2351974"/>
                  <a:pt x="650528" y="2351974"/>
                  <a:pt x="650528" y="2351974"/>
                </a:cubicBezTo>
                <a:close/>
                <a:moveTo>
                  <a:pt x="4941601" y="2300620"/>
                </a:moveTo>
                <a:cubicBezTo>
                  <a:pt x="4947063" y="2341775"/>
                  <a:pt x="4937049" y="2387404"/>
                  <a:pt x="4947974" y="2404403"/>
                </a:cubicBezTo>
                <a:cubicBezTo>
                  <a:pt x="4946153" y="2372194"/>
                  <a:pt x="4950706" y="2302409"/>
                  <a:pt x="4941601" y="2300620"/>
                </a:cubicBezTo>
                <a:close/>
                <a:moveTo>
                  <a:pt x="2740531" y="2291702"/>
                </a:moveTo>
                <a:cubicBezTo>
                  <a:pt x="2735124" y="2293523"/>
                  <a:pt x="2732420" y="2290792"/>
                  <a:pt x="2727012" y="2292612"/>
                </a:cubicBezTo>
                <a:cubicBezTo>
                  <a:pt x="2727913" y="2301717"/>
                  <a:pt x="2735124" y="2301717"/>
                  <a:pt x="2740531" y="2304448"/>
                </a:cubicBezTo>
                <a:cubicBezTo>
                  <a:pt x="2737827" y="2298985"/>
                  <a:pt x="2745038" y="2298075"/>
                  <a:pt x="2740531" y="2291702"/>
                </a:cubicBezTo>
                <a:close/>
                <a:moveTo>
                  <a:pt x="2694287" y="2282350"/>
                </a:moveTo>
                <a:cubicBezTo>
                  <a:pt x="2690351" y="2282013"/>
                  <a:pt x="2685852" y="2282462"/>
                  <a:pt x="2679555" y="2285603"/>
                </a:cubicBezTo>
                <a:cubicBezTo>
                  <a:pt x="2669658" y="2302653"/>
                  <a:pt x="2684953" y="2301755"/>
                  <a:pt x="2690351" y="2320600"/>
                </a:cubicBezTo>
                <a:cubicBezTo>
                  <a:pt x="2685852" y="2327780"/>
                  <a:pt x="2672357" y="2332267"/>
                  <a:pt x="2679555" y="2342138"/>
                </a:cubicBezTo>
                <a:cubicBezTo>
                  <a:pt x="2684053" y="2342138"/>
                  <a:pt x="2691250" y="2339445"/>
                  <a:pt x="2695748" y="2340342"/>
                </a:cubicBezTo>
                <a:cubicBezTo>
                  <a:pt x="2688551" y="2331369"/>
                  <a:pt x="2704745" y="2327780"/>
                  <a:pt x="2712842" y="2323293"/>
                </a:cubicBezTo>
                <a:cubicBezTo>
                  <a:pt x="2713742" y="2303550"/>
                  <a:pt x="2715541" y="2302653"/>
                  <a:pt x="2705645" y="2283808"/>
                </a:cubicBezTo>
                <a:cubicBezTo>
                  <a:pt x="2701596" y="2283808"/>
                  <a:pt x="2698223" y="2282686"/>
                  <a:pt x="2694287" y="2282350"/>
                </a:cubicBezTo>
                <a:close/>
                <a:moveTo>
                  <a:pt x="697776" y="2197391"/>
                </a:moveTo>
                <a:cubicBezTo>
                  <a:pt x="680812" y="2259809"/>
                  <a:pt x="663847" y="2302610"/>
                  <a:pt x="651347" y="2351653"/>
                </a:cubicBezTo>
                <a:cubicBezTo>
                  <a:pt x="655811" y="2350760"/>
                  <a:pt x="655811" y="2358786"/>
                  <a:pt x="658490" y="2362353"/>
                </a:cubicBezTo>
                <a:cubicBezTo>
                  <a:pt x="668311" y="2319552"/>
                  <a:pt x="694205" y="2256242"/>
                  <a:pt x="697776" y="2197391"/>
                </a:cubicBezTo>
                <a:close/>
                <a:moveTo>
                  <a:pt x="1216340" y="2141129"/>
                </a:moveTo>
                <a:cubicBezTo>
                  <a:pt x="1209151" y="2158977"/>
                  <a:pt x="1189381" y="2188427"/>
                  <a:pt x="1191178" y="2204491"/>
                </a:cubicBezTo>
                <a:cubicBezTo>
                  <a:pt x="1197469" y="2191104"/>
                  <a:pt x="1217239" y="2154515"/>
                  <a:pt x="1216340" y="2141129"/>
                </a:cubicBezTo>
                <a:close/>
                <a:moveTo>
                  <a:pt x="1818126" y="2139224"/>
                </a:moveTo>
                <a:cubicBezTo>
                  <a:pt x="1814440" y="2141360"/>
                  <a:pt x="1809747" y="2148399"/>
                  <a:pt x="1807065" y="2146388"/>
                </a:cubicBezTo>
                <a:cubicBezTo>
                  <a:pt x="1792764" y="2175884"/>
                  <a:pt x="1782038" y="2204487"/>
                  <a:pt x="1791870" y="2201806"/>
                </a:cubicBezTo>
                <a:cubicBezTo>
                  <a:pt x="1799021" y="2190186"/>
                  <a:pt x="1809747" y="2165159"/>
                  <a:pt x="1821367" y="2139238"/>
                </a:cubicBezTo>
                <a:cubicBezTo>
                  <a:pt x="1820473" y="2138344"/>
                  <a:pt x="1819355" y="2138511"/>
                  <a:pt x="1818126" y="2139224"/>
                </a:cubicBezTo>
                <a:close/>
                <a:moveTo>
                  <a:pt x="1185565" y="2099086"/>
                </a:moveTo>
                <a:cubicBezTo>
                  <a:pt x="1177470" y="2100879"/>
                  <a:pt x="1166888" y="2132192"/>
                  <a:pt x="1170023" y="2138396"/>
                </a:cubicBezTo>
                <a:cubicBezTo>
                  <a:pt x="1176293" y="2122442"/>
                  <a:pt x="1181669" y="2120669"/>
                  <a:pt x="1188835" y="2100284"/>
                </a:cubicBezTo>
                <a:cubicBezTo>
                  <a:pt x="1187827" y="2099176"/>
                  <a:pt x="1186722" y="2098830"/>
                  <a:pt x="1185565" y="2099086"/>
                </a:cubicBezTo>
                <a:close/>
                <a:moveTo>
                  <a:pt x="692340" y="2076127"/>
                </a:moveTo>
                <a:cubicBezTo>
                  <a:pt x="683496" y="2098236"/>
                  <a:pt x="680843" y="2113270"/>
                  <a:pt x="687918" y="2112386"/>
                </a:cubicBezTo>
                <a:cubicBezTo>
                  <a:pt x="687918" y="2112386"/>
                  <a:pt x="687918" y="2112386"/>
                  <a:pt x="699415" y="2077895"/>
                </a:cubicBezTo>
                <a:cubicBezTo>
                  <a:pt x="699415" y="2077895"/>
                  <a:pt x="699415" y="2077895"/>
                  <a:pt x="692340" y="2076127"/>
                </a:cubicBezTo>
                <a:close/>
                <a:moveTo>
                  <a:pt x="4974697" y="2053725"/>
                </a:moveTo>
                <a:cubicBezTo>
                  <a:pt x="4976504" y="2068848"/>
                  <a:pt x="4972890" y="2067958"/>
                  <a:pt x="4969277" y="2067958"/>
                </a:cubicBezTo>
                <a:cubicBezTo>
                  <a:pt x="4971987" y="2085750"/>
                  <a:pt x="4973794" y="2113326"/>
                  <a:pt x="4977407" y="2115995"/>
                </a:cubicBezTo>
                <a:cubicBezTo>
                  <a:pt x="4971084" y="2076854"/>
                  <a:pt x="4992765" y="2107099"/>
                  <a:pt x="4976504" y="2066179"/>
                </a:cubicBezTo>
                <a:cubicBezTo>
                  <a:pt x="4977407" y="2066179"/>
                  <a:pt x="4977407" y="2055504"/>
                  <a:pt x="4974697" y="2053725"/>
                </a:cubicBezTo>
                <a:close/>
                <a:moveTo>
                  <a:pt x="3748420" y="2036796"/>
                </a:moveTo>
                <a:cubicBezTo>
                  <a:pt x="3749316" y="2041246"/>
                  <a:pt x="3748420" y="2044807"/>
                  <a:pt x="3745727" y="2044807"/>
                </a:cubicBezTo>
                <a:cubicBezTo>
                  <a:pt x="3758290" y="2060830"/>
                  <a:pt x="3747521" y="2075072"/>
                  <a:pt x="3756496" y="2084864"/>
                </a:cubicBezTo>
                <a:cubicBezTo>
                  <a:pt x="3754701" y="2077742"/>
                  <a:pt x="3753803" y="2070621"/>
                  <a:pt x="3758290" y="2071511"/>
                </a:cubicBezTo>
                <a:cubicBezTo>
                  <a:pt x="3746624" y="2049258"/>
                  <a:pt x="3757393" y="2048368"/>
                  <a:pt x="3748420" y="2036796"/>
                </a:cubicBezTo>
                <a:close/>
                <a:moveTo>
                  <a:pt x="90875" y="2034068"/>
                </a:moveTo>
                <a:cubicBezTo>
                  <a:pt x="82934" y="2072466"/>
                  <a:pt x="74992" y="2120686"/>
                  <a:pt x="72346" y="2136759"/>
                </a:cubicBezTo>
                <a:cubicBezTo>
                  <a:pt x="75875" y="2121579"/>
                  <a:pt x="78522" y="2126937"/>
                  <a:pt x="82052" y="2115328"/>
                </a:cubicBezTo>
                <a:cubicBezTo>
                  <a:pt x="80287" y="2103719"/>
                  <a:pt x="85581" y="2078717"/>
                  <a:pt x="95287" y="2046570"/>
                </a:cubicBezTo>
                <a:cubicBezTo>
                  <a:pt x="91757" y="2046570"/>
                  <a:pt x="90875" y="2040319"/>
                  <a:pt x="90875" y="2034068"/>
                </a:cubicBezTo>
                <a:close/>
                <a:moveTo>
                  <a:pt x="2761626" y="2022734"/>
                </a:moveTo>
                <a:lnTo>
                  <a:pt x="2761626" y="2023089"/>
                </a:lnTo>
                <a:lnTo>
                  <a:pt x="2760803" y="2023111"/>
                </a:lnTo>
                <a:cubicBezTo>
                  <a:pt x="2760566" y="2023069"/>
                  <a:pt x="2760734" y="2022958"/>
                  <a:pt x="2761626" y="2022734"/>
                </a:cubicBezTo>
                <a:close/>
                <a:moveTo>
                  <a:pt x="765295" y="2012988"/>
                </a:moveTo>
                <a:cubicBezTo>
                  <a:pt x="761459" y="2012214"/>
                  <a:pt x="756270" y="2015976"/>
                  <a:pt x="751307" y="2027927"/>
                </a:cubicBezTo>
                <a:cubicBezTo>
                  <a:pt x="759429" y="2027927"/>
                  <a:pt x="756721" y="2055370"/>
                  <a:pt x="771161" y="2025271"/>
                </a:cubicBezTo>
                <a:cubicBezTo>
                  <a:pt x="771612" y="2019074"/>
                  <a:pt x="769130" y="2013762"/>
                  <a:pt x="765295" y="2012988"/>
                </a:cubicBezTo>
                <a:close/>
                <a:moveTo>
                  <a:pt x="4934318" y="2000195"/>
                </a:moveTo>
                <a:cubicBezTo>
                  <a:pt x="4934318" y="2000195"/>
                  <a:pt x="4934318" y="2000195"/>
                  <a:pt x="4927217" y="2001984"/>
                </a:cubicBezTo>
                <a:cubicBezTo>
                  <a:pt x="4927217" y="2001984"/>
                  <a:pt x="4927217" y="2001984"/>
                  <a:pt x="4934318" y="2050297"/>
                </a:cubicBezTo>
                <a:cubicBezTo>
                  <a:pt x="4941419" y="2052087"/>
                  <a:pt x="4936981" y="2023457"/>
                  <a:pt x="4934318" y="2000195"/>
                </a:cubicBezTo>
                <a:close/>
                <a:moveTo>
                  <a:pt x="782493" y="1974136"/>
                </a:moveTo>
                <a:cubicBezTo>
                  <a:pt x="778413" y="1976741"/>
                  <a:pt x="773702" y="1985648"/>
                  <a:pt x="771010" y="1978926"/>
                </a:cubicBezTo>
                <a:cubicBezTo>
                  <a:pt x="767420" y="1987889"/>
                  <a:pt x="761139" y="2002232"/>
                  <a:pt x="763831" y="2004024"/>
                </a:cubicBezTo>
                <a:cubicBezTo>
                  <a:pt x="771010" y="1993268"/>
                  <a:pt x="777292" y="1995957"/>
                  <a:pt x="786265" y="1974444"/>
                </a:cubicBezTo>
                <a:cubicBezTo>
                  <a:pt x="785143" y="1973099"/>
                  <a:pt x="783854" y="1973268"/>
                  <a:pt x="782493" y="1974136"/>
                </a:cubicBezTo>
                <a:close/>
                <a:moveTo>
                  <a:pt x="4913125" y="1917168"/>
                </a:moveTo>
                <a:lnTo>
                  <a:pt x="4905914" y="1918953"/>
                </a:lnTo>
                <a:cubicBezTo>
                  <a:pt x="4912223" y="1951088"/>
                  <a:pt x="4916730" y="1990363"/>
                  <a:pt x="4923039" y="1990363"/>
                </a:cubicBezTo>
                <a:cubicBezTo>
                  <a:pt x="4923940" y="1975188"/>
                  <a:pt x="4918533" y="1946625"/>
                  <a:pt x="4913125" y="1917168"/>
                </a:cubicBezTo>
                <a:close/>
                <a:moveTo>
                  <a:pt x="1318124" y="1910342"/>
                </a:moveTo>
                <a:cubicBezTo>
                  <a:pt x="1317742" y="1909754"/>
                  <a:pt x="1316877" y="1910089"/>
                  <a:pt x="1315427" y="1911653"/>
                </a:cubicBezTo>
                <a:cubicBezTo>
                  <a:pt x="1312749" y="1925943"/>
                  <a:pt x="1299359" y="1941127"/>
                  <a:pt x="1290433" y="1953632"/>
                </a:cubicBezTo>
                <a:cubicBezTo>
                  <a:pt x="1299806" y="1963791"/>
                  <a:pt x="1320796" y="1914457"/>
                  <a:pt x="1318124" y="1910342"/>
                </a:cubicBezTo>
                <a:close/>
                <a:moveTo>
                  <a:pt x="3671224" y="1903509"/>
                </a:moveTo>
                <a:cubicBezTo>
                  <a:pt x="3670110" y="1903188"/>
                  <a:pt x="3669066" y="1903300"/>
                  <a:pt x="3668162" y="1903971"/>
                </a:cubicBezTo>
                <a:cubicBezTo>
                  <a:pt x="3668162" y="1912028"/>
                  <a:pt x="3673583" y="1924561"/>
                  <a:pt x="3679907" y="1930828"/>
                </a:cubicBezTo>
                <a:cubicBezTo>
                  <a:pt x="3690183" y="1929261"/>
                  <a:pt x="3679018" y="1905761"/>
                  <a:pt x="3671224" y="1903509"/>
                </a:cubicBezTo>
                <a:close/>
                <a:moveTo>
                  <a:pt x="3721624" y="1886048"/>
                </a:moveTo>
                <a:cubicBezTo>
                  <a:pt x="3720116" y="1885246"/>
                  <a:pt x="3718664" y="1885302"/>
                  <a:pt x="3717323" y="1886878"/>
                </a:cubicBezTo>
                <a:cubicBezTo>
                  <a:pt x="3721793" y="1900387"/>
                  <a:pt x="3727155" y="1908491"/>
                  <a:pt x="3731624" y="1913895"/>
                </a:cubicBezTo>
                <a:cubicBezTo>
                  <a:pt x="3735200" y="1911193"/>
                  <a:pt x="3736987" y="1906690"/>
                  <a:pt x="3735200" y="1898585"/>
                </a:cubicBezTo>
                <a:cubicBezTo>
                  <a:pt x="3731177" y="1898585"/>
                  <a:pt x="3726149" y="1888454"/>
                  <a:pt x="3721624" y="1886048"/>
                </a:cubicBezTo>
                <a:close/>
                <a:moveTo>
                  <a:pt x="1356907" y="1878357"/>
                </a:moveTo>
                <a:cubicBezTo>
                  <a:pt x="1355964" y="1878022"/>
                  <a:pt x="1354189" y="1879474"/>
                  <a:pt x="1350860" y="1884387"/>
                </a:cubicBezTo>
                <a:cubicBezTo>
                  <a:pt x="1351747" y="1895106"/>
                  <a:pt x="1314467" y="1936196"/>
                  <a:pt x="1324231" y="1940662"/>
                </a:cubicBezTo>
                <a:cubicBezTo>
                  <a:pt x="1336658" y="1921010"/>
                  <a:pt x="1354410" y="1898679"/>
                  <a:pt x="1362399" y="1884387"/>
                </a:cubicBezTo>
                <a:cubicBezTo>
                  <a:pt x="1355076" y="1896446"/>
                  <a:pt x="1359736" y="1879362"/>
                  <a:pt x="1356907" y="1878357"/>
                </a:cubicBezTo>
                <a:close/>
                <a:moveTo>
                  <a:pt x="2545665" y="1871834"/>
                </a:moveTo>
                <a:cubicBezTo>
                  <a:pt x="2539414" y="1871834"/>
                  <a:pt x="2500128" y="1883196"/>
                  <a:pt x="2499235" y="1889313"/>
                </a:cubicBezTo>
                <a:cubicBezTo>
                  <a:pt x="2509057" y="1885817"/>
                  <a:pt x="2517985" y="1883196"/>
                  <a:pt x="2517093" y="1887565"/>
                </a:cubicBezTo>
                <a:cubicBezTo>
                  <a:pt x="2530486" y="1881448"/>
                  <a:pt x="2542093" y="1877078"/>
                  <a:pt x="2545665" y="1871834"/>
                </a:cubicBezTo>
                <a:close/>
                <a:moveTo>
                  <a:pt x="3697841" y="1812844"/>
                </a:moveTo>
                <a:cubicBezTo>
                  <a:pt x="3688920" y="1812844"/>
                  <a:pt x="3704086" y="1833258"/>
                  <a:pt x="3697841" y="1834145"/>
                </a:cubicBezTo>
                <a:cubicBezTo>
                  <a:pt x="3696056" y="1831482"/>
                  <a:pt x="3692489" y="1828820"/>
                  <a:pt x="3696056" y="1835921"/>
                </a:cubicBezTo>
                <a:cubicBezTo>
                  <a:pt x="3701410" y="1833258"/>
                  <a:pt x="3709440" y="1855448"/>
                  <a:pt x="3715684" y="1852785"/>
                </a:cubicBezTo>
                <a:cubicBezTo>
                  <a:pt x="3713009" y="1846572"/>
                  <a:pt x="3713900" y="1843021"/>
                  <a:pt x="3713900" y="1839471"/>
                </a:cubicBezTo>
                <a:cubicBezTo>
                  <a:pt x="3708547" y="1822606"/>
                  <a:pt x="3704086" y="1827045"/>
                  <a:pt x="3697841" y="1812844"/>
                </a:cubicBezTo>
                <a:close/>
                <a:moveTo>
                  <a:pt x="4859485" y="1794267"/>
                </a:moveTo>
                <a:cubicBezTo>
                  <a:pt x="4876501" y="1854040"/>
                  <a:pt x="4894412" y="1943253"/>
                  <a:pt x="4906950" y="2021760"/>
                </a:cubicBezTo>
                <a:cubicBezTo>
                  <a:pt x="4919487" y="2101160"/>
                  <a:pt x="4927548" y="2168070"/>
                  <a:pt x="4936503" y="2185912"/>
                </a:cubicBezTo>
                <a:cubicBezTo>
                  <a:pt x="4931130" y="2142198"/>
                  <a:pt x="4923070" y="2066367"/>
                  <a:pt x="4909636" y="1989643"/>
                </a:cubicBezTo>
                <a:cubicBezTo>
                  <a:pt x="4896203" y="1912920"/>
                  <a:pt x="4877396" y="1836197"/>
                  <a:pt x="4859485" y="1794267"/>
                </a:cubicBezTo>
                <a:close/>
                <a:moveTo>
                  <a:pt x="3673078" y="1777846"/>
                </a:moveTo>
                <a:cubicBezTo>
                  <a:pt x="3674826" y="1788615"/>
                  <a:pt x="3688811" y="1812844"/>
                  <a:pt x="3694928" y="1807460"/>
                </a:cubicBezTo>
                <a:cubicBezTo>
                  <a:pt x="3687062" y="1793102"/>
                  <a:pt x="3678322" y="1775154"/>
                  <a:pt x="3673078" y="1777846"/>
                </a:cubicBezTo>
                <a:close/>
                <a:moveTo>
                  <a:pt x="3598791" y="1746750"/>
                </a:moveTo>
                <a:cubicBezTo>
                  <a:pt x="3601438" y="1760230"/>
                  <a:pt x="3615556" y="1774608"/>
                  <a:pt x="3621733" y="1774608"/>
                </a:cubicBezTo>
                <a:cubicBezTo>
                  <a:pt x="3613792" y="1759331"/>
                  <a:pt x="3605850" y="1748548"/>
                  <a:pt x="3598791" y="1746750"/>
                </a:cubicBezTo>
                <a:close/>
                <a:moveTo>
                  <a:pt x="3638666" y="1741238"/>
                </a:moveTo>
                <a:cubicBezTo>
                  <a:pt x="3638666" y="1748389"/>
                  <a:pt x="3641431" y="1768053"/>
                  <a:pt x="3653414" y="1768053"/>
                </a:cubicBezTo>
                <a:cubicBezTo>
                  <a:pt x="3649728" y="1761796"/>
                  <a:pt x="3643275" y="1738557"/>
                  <a:pt x="3638666" y="1741238"/>
                </a:cubicBezTo>
                <a:close/>
                <a:moveTo>
                  <a:pt x="3573119" y="1699775"/>
                </a:moveTo>
                <a:cubicBezTo>
                  <a:pt x="3587283" y="1715817"/>
                  <a:pt x="3587283" y="1733641"/>
                  <a:pt x="3598792" y="1732750"/>
                </a:cubicBezTo>
                <a:cubicBezTo>
                  <a:pt x="3591709" y="1719382"/>
                  <a:pt x="3583742" y="1707796"/>
                  <a:pt x="3573119" y="1699775"/>
                </a:cubicBezTo>
                <a:close/>
                <a:moveTo>
                  <a:pt x="853330" y="1638054"/>
                </a:moveTo>
                <a:cubicBezTo>
                  <a:pt x="841653" y="1654031"/>
                  <a:pt x="817400" y="1686873"/>
                  <a:pt x="822789" y="1694862"/>
                </a:cubicBezTo>
                <a:cubicBezTo>
                  <a:pt x="835365" y="1670008"/>
                  <a:pt x="857821" y="1649593"/>
                  <a:pt x="853330" y="1638054"/>
                </a:cubicBezTo>
                <a:close/>
                <a:moveTo>
                  <a:pt x="1580480" y="1579060"/>
                </a:moveTo>
                <a:cubicBezTo>
                  <a:pt x="1546515" y="1607610"/>
                  <a:pt x="1524169" y="1631699"/>
                  <a:pt x="1501824" y="1659356"/>
                </a:cubicBezTo>
                <a:cubicBezTo>
                  <a:pt x="1530426" y="1634375"/>
                  <a:pt x="1558135" y="1608502"/>
                  <a:pt x="1580480" y="1579060"/>
                </a:cubicBezTo>
                <a:close/>
                <a:moveTo>
                  <a:pt x="3008087" y="1543358"/>
                </a:moveTo>
                <a:cubicBezTo>
                  <a:pt x="2984831" y="1542460"/>
                  <a:pt x="3014348" y="1549640"/>
                  <a:pt x="3006298" y="1555024"/>
                </a:cubicBezTo>
                <a:cubicBezTo>
                  <a:pt x="3056387" y="1567587"/>
                  <a:pt x="3027765" y="1556818"/>
                  <a:pt x="3031343" y="1548742"/>
                </a:cubicBezTo>
                <a:cubicBezTo>
                  <a:pt x="3031343" y="1548742"/>
                  <a:pt x="3031343" y="1548742"/>
                  <a:pt x="3008087" y="1543358"/>
                </a:cubicBezTo>
                <a:close/>
                <a:moveTo>
                  <a:pt x="4859332" y="1534624"/>
                </a:moveTo>
                <a:cubicBezTo>
                  <a:pt x="4856446" y="1536959"/>
                  <a:pt x="4856002" y="1547856"/>
                  <a:pt x="4856890" y="1557641"/>
                </a:cubicBezTo>
                <a:cubicBezTo>
                  <a:pt x="4871092" y="1576322"/>
                  <a:pt x="4870206" y="1573654"/>
                  <a:pt x="4876418" y="1562979"/>
                </a:cubicBezTo>
                <a:cubicBezTo>
                  <a:pt x="4867543" y="1538515"/>
                  <a:pt x="4862217" y="1532289"/>
                  <a:pt x="4859332" y="1534624"/>
                </a:cubicBezTo>
                <a:close/>
                <a:moveTo>
                  <a:pt x="3481108" y="1509688"/>
                </a:moveTo>
                <a:cubicBezTo>
                  <a:pt x="3473159" y="1514141"/>
                  <a:pt x="3507606" y="1550655"/>
                  <a:pt x="3514673" y="1547093"/>
                </a:cubicBezTo>
                <a:cubicBezTo>
                  <a:pt x="3503190" y="1530171"/>
                  <a:pt x="3494357" y="1528390"/>
                  <a:pt x="3481108" y="1509688"/>
                </a:cubicBezTo>
                <a:close/>
                <a:moveTo>
                  <a:pt x="2582572" y="1500326"/>
                </a:moveTo>
                <a:cubicBezTo>
                  <a:pt x="2576015" y="1500326"/>
                  <a:pt x="2565791" y="1501444"/>
                  <a:pt x="2555566" y="1503231"/>
                </a:cubicBezTo>
                <a:cubicBezTo>
                  <a:pt x="2534228" y="1507700"/>
                  <a:pt x="2512891" y="1514851"/>
                  <a:pt x="2518225" y="1518426"/>
                </a:cubicBezTo>
                <a:cubicBezTo>
                  <a:pt x="2542230" y="1513957"/>
                  <a:pt x="2566235" y="1513957"/>
                  <a:pt x="2587573" y="1504125"/>
                </a:cubicBezTo>
                <a:cubicBezTo>
                  <a:pt x="2592018" y="1501444"/>
                  <a:pt x="2589129" y="1500326"/>
                  <a:pt x="2582572" y="1500326"/>
                </a:cubicBezTo>
                <a:close/>
                <a:moveTo>
                  <a:pt x="4836544" y="1484556"/>
                </a:moveTo>
                <a:cubicBezTo>
                  <a:pt x="4842800" y="1499646"/>
                  <a:pt x="4837437" y="1496983"/>
                  <a:pt x="4841012" y="1510297"/>
                </a:cubicBezTo>
                <a:cubicBezTo>
                  <a:pt x="4845482" y="1511185"/>
                  <a:pt x="4848163" y="1521836"/>
                  <a:pt x="4849951" y="1533376"/>
                </a:cubicBezTo>
                <a:cubicBezTo>
                  <a:pt x="4856208" y="1534263"/>
                  <a:pt x="4849057" y="1515623"/>
                  <a:pt x="4848163" y="1506747"/>
                </a:cubicBezTo>
                <a:cubicBezTo>
                  <a:pt x="4855314" y="1524499"/>
                  <a:pt x="4852633" y="1506747"/>
                  <a:pt x="4848163" y="1493433"/>
                </a:cubicBezTo>
                <a:cubicBezTo>
                  <a:pt x="4845482" y="1495208"/>
                  <a:pt x="4841012" y="1489882"/>
                  <a:pt x="4836544" y="1484556"/>
                </a:cubicBezTo>
                <a:close/>
                <a:moveTo>
                  <a:pt x="3401485" y="1439165"/>
                </a:moveTo>
                <a:cubicBezTo>
                  <a:pt x="3400747" y="1439332"/>
                  <a:pt x="3400188" y="1439833"/>
                  <a:pt x="3399964" y="1440946"/>
                </a:cubicBezTo>
                <a:cubicBezTo>
                  <a:pt x="3408000" y="1452524"/>
                  <a:pt x="3439251" y="1477460"/>
                  <a:pt x="3446394" y="1473899"/>
                </a:cubicBezTo>
                <a:cubicBezTo>
                  <a:pt x="3426751" y="1459649"/>
                  <a:pt x="3424965" y="1451633"/>
                  <a:pt x="3408893" y="1439165"/>
                </a:cubicBezTo>
                <a:cubicBezTo>
                  <a:pt x="3407554" y="1441169"/>
                  <a:pt x="3403704" y="1438664"/>
                  <a:pt x="3401485" y="1439165"/>
                </a:cubicBezTo>
                <a:close/>
                <a:moveTo>
                  <a:pt x="1953224" y="1320148"/>
                </a:moveTo>
                <a:cubicBezTo>
                  <a:pt x="1941702" y="1327368"/>
                  <a:pt x="1914225" y="1337295"/>
                  <a:pt x="1924861" y="1340905"/>
                </a:cubicBezTo>
                <a:cubicBezTo>
                  <a:pt x="1935497" y="1340002"/>
                  <a:pt x="1961201" y="1325563"/>
                  <a:pt x="1953224" y="1320148"/>
                </a:cubicBezTo>
                <a:close/>
                <a:moveTo>
                  <a:pt x="4753518" y="1257872"/>
                </a:moveTo>
                <a:cubicBezTo>
                  <a:pt x="4755302" y="1271288"/>
                  <a:pt x="4763335" y="1311539"/>
                  <a:pt x="4771369" y="1321378"/>
                </a:cubicBezTo>
                <a:cubicBezTo>
                  <a:pt x="4756194" y="1286494"/>
                  <a:pt x="4781188" y="1329428"/>
                  <a:pt x="4780295" y="1316011"/>
                </a:cubicBezTo>
                <a:cubicBezTo>
                  <a:pt x="4774048" y="1302594"/>
                  <a:pt x="4764229" y="1283811"/>
                  <a:pt x="4765121" y="1281127"/>
                </a:cubicBezTo>
                <a:cubicBezTo>
                  <a:pt x="4774048" y="1297228"/>
                  <a:pt x="4785651" y="1323167"/>
                  <a:pt x="4790115" y="1324955"/>
                </a:cubicBezTo>
                <a:cubicBezTo>
                  <a:pt x="4774048" y="1282022"/>
                  <a:pt x="4774940" y="1298122"/>
                  <a:pt x="4753518" y="1257872"/>
                </a:cubicBezTo>
                <a:close/>
                <a:moveTo>
                  <a:pt x="564618" y="1234939"/>
                </a:moveTo>
                <a:cubicBezTo>
                  <a:pt x="546815" y="1264261"/>
                  <a:pt x="545925" y="1254487"/>
                  <a:pt x="534353" y="1268703"/>
                </a:cubicBezTo>
                <a:cubicBezTo>
                  <a:pt x="537023" y="1274035"/>
                  <a:pt x="521891" y="1296248"/>
                  <a:pt x="524561" y="1301579"/>
                </a:cubicBezTo>
                <a:cubicBezTo>
                  <a:pt x="541474" y="1274923"/>
                  <a:pt x="569959" y="1239382"/>
                  <a:pt x="564618" y="1234939"/>
                </a:cubicBezTo>
                <a:close/>
                <a:moveTo>
                  <a:pt x="2854056" y="1162754"/>
                </a:moveTo>
                <a:cubicBezTo>
                  <a:pt x="2851050" y="1163078"/>
                  <a:pt x="2849589" y="1164261"/>
                  <a:pt x="2850938" y="1166739"/>
                </a:cubicBezTo>
                <a:cubicBezTo>
                  <a:pt x="2860827" y="1173049"/>
                  <a:pt x="2883302" y="1174851"/>
                  <a:pt x="2888696" y="1171246"/>
                </a:cubicBezTo>
                <a:cubicBezTo>
                  <a:pt x="2885999" y="1168542"/>
                  <a:pt x="2863074" y="1161782"/>
                  <a:pt x="2854056" y="1162754"/>
                </a:cubicBezTo>
                <a:close/>
                <a:moveTo>
                  <a:pt x="2749193" y="1149178"/>
                </a:moveTo>
                <a:cubicBezTo>
                  <a:pt x="2738483" y="1153572"/>
                  <a:pt x="2754548" y="1153572"/>
                  <a:pt x="2742945" y="1158844"/>
                </a:cubicBezTo>
                <a:cubicBezTo>
                  <a:pt x="2775076" y="1158844"/>
                  <a:pt x="2824163" y="1169389"/>
                  <a:pt x="2838443" y="1163237"/>
                </a:cubicBezTo>
                <a:cubicBezTo>
                  <a:pt x="2800958" y="1157965"/>
                  <a:pt x="2790248" y="1157086"/>
                  <a:pt x="2749193" y="1149178"/>
                </a:cubicBezTo>
                <a:close/>
                <a:moveTo>
                  <a:pt x="651347" y="1116953"/>
                </a:moveTo>
                <a:cubicBezTo>
                  <a:pt x="631784" y="1132080"/>
                  <a:pt x="613111" y="1164113"/>
                  <a:pt x="614000" y="1172122"/>
                </a:cubicBezTo>
                <a:cubicBezTo>
                  <a:pt x="629116" y="1159664"/>
                  <a:pt x="643344" y="1131190"/>
                  <a:pt x="651347" y="1116953"/>
                </a:cubicBezTo>
                <a:close/>
                <a:moveTo>
                  <a:pt x="680843" y="1096196"/>
                </a:moveTo>
                <a:cubicBezTo>
                  <a:pt x="643388" y="1136470"/>
                  <a:pt x="621092" y="1172269"/>
                  <a:pt x="593447" y="1212543"/>
                </a:cubicBezTo>
                <a:cubicBezTo>
                  <a:pt x="616634" y="1181218"/>
                  <a:pt x="677276" y="1114990"/>
                  <a:pt x="680843" y="1096196"/>
                </a:cubicBezTo>
                <a:close/>
                <a:moveTo>
                  <a:pt x="613031" y="1089095"/>
                </a:moveTo>
                <a:cubicBezTo>
                  <a:pt x="599703" y="1098935"/>
                  <a:pt x="584598" y="1131133"/>
                  <a:pt x="562385" y="1151703"/>
                </a:cubicBezTo>
                <a:cubicBezTo>
                  <a:pt x="557942" y="1170485"/>
                  <a:pt x="624582" y="1089095"/>
                  <a:pt x="613031" y="1089095"/>
                </a:cubicBezTo>
                <a:close/>
                <a:moveTo>
                  <a:pt x="4540325" y="982029"/>
                </a:moveTo>
                <a:cubicBezTo>
                  <a:pt x="4540325" y="982029"/>
                  <a:pt x="4540325" y="982029"/>
                  <a:pt x="4535026" y="986499"/>
                </a:cubicBezTo>
                <a:cubicBezTo>
                  <a:pt x="4549158" y="1002587"/>
                  <a:pt x="4573006" y="1041022"/>
                  <a:pt x="4576539" y="1032084"/>
                </a:cubicBezTo>
                <a:cubicBezTo>
                  <a:pt x="4564174" y="1015101"/>
                  <a:pt x="4552691" y="998118"/>
                  <a:pt x="4540325" y="982029"/>
                </a:cubicBezTo>
                <a:close/>
                <a:moveTo>
                  <a:pt x="786046" y="965100"/>
                </a:moveTo>
                <a:cubicBezTo>
                  <a:pt x="758470" y="989302"/>
                  <a:pt x="741568" y="1014400"/>
                  <a:pt x="730004" y="1035017"/>
                </a:cubicBezTo>
                <a:cubicBezTo>
                  <a:pt x="757580" y="1006333"/>
                  <a:pt x="775372" y="995576"/>
                  <a:pt x="790495" y="968686"/>
                </a:cubicBezTo>
                <a:cubicBezTo>
                  <a:pt x="778040" y="979442"/>
                  <a:pt x="753132" y="1012608"/>
                  <a:pt x="750464" y="1008126"/>
                </a:cubicBezTo>
                <a:cubicBezTo>
                  <a:pt x="760249" y="995576"/>
                  <a:pt x="792274" y="966893"/>
                  <a:pt x="786046" y="965100"/>
                </a:cubicBezTo>
                <a:close/>
                <a:moveTo>
                  <a:pt x="1517664" y="947621"/>
                </a:moveTo>
                <a:cubicBezTo>
                  <a:pt x="1450939" y="996627"/>
                  <a:pt x="1420690" y="1018902"/>
                  <a:pt x="1369090" y="1073254"/>
                </a:cubicBezTo>
                <a:cubicBezTo>
                  <a:pt x="1414463" y="1035831"/>
                  <a:pt x="1443822" y="1007319"/>
                  <a:pt x="1499871" y="970788"/>
                </a:cubicBezTo>
                <a:cubicBezTo>
                  <a:pt x="1482077" y="971679"/>
                  <a:pt x="1516774" y="953858"/>
                  <a:pt x="1517664" y="947621"/>
                </a:cubicBezTo>
                <a:close/>
                <a:moveTo>
                  <a:pt x="4525194" y="912608"/>
                </a:moveTo>
                <a:cubicBezTo>
                  <a:pt x="4546564" y="941195"/>
                  <a:pt x="4574167" y="999264"/>
                  <a:pt x="4590195" y="1005518"/>
                </a:cubicBezTo>
                <a:cubicBezTo>
                  <a:pt x="4570606" y="976930"/>
                  <a:pt x="4551906" y="952809"/>
                  <a:pt x="4572387" y="971570"/>
                </a:cubicBezTo>
                <a:cubicBezTo>
                  <a:pt x="4558140" y="954596"/>
                  <a:pt x="4530536" y="909928"/>
                  <a:pt x="4525194" y="912608"/>
                </a:cubicBezTo>
                <a:close/>
                <a:moveTo>
                  <a:pt x="4396284" y="864590"/>
                </a:moveTo>
                <a:cubicBezTo>
                  <a:pt x="4412420" y="889576"/>
                  <a:pt x="4438413" y="922593"/>
                  <a:pt x="4460823" y="954718"/>
                </a:cubicBezTo>
                <a:cubicBezTo>
                  <a:pt x="4466201" y="952933"/>
                  <a:pt x="4456341" y="939548"/>
                  <a:pt x="4460823" y="937763"/>
                </a:cubicBezTo>
                <a:cubicBezTo>
                  <a:pt x="4427657" y="902069"/>
                  <a:pt x="4407937" y="864590"/>
                  <a:pt x="4396284" y="864590"/>
                </a:cubicBezTo>
                <a:close/>
                <a:moveTo>
                  <a:pt x="4325821" y="779794"/>
                </a:moveTo>
                <a:cubicBezTo>
                  <a:pt x="4335685" y="790456"/>
                  <a:pt x="4332995" y="792233"/>
                  <a:pt x="4329408" y="794010"/>
                </a:cubicBezTo>
                <a:cubicBezTo>
                  <a:pt x="4357208" y="822443"/>
                  <a:pt x="4376041" y="840214"/>
                  <a:pt x="4385905" y="841103"/>
                </a:cubicBezTo>
                <a:cubicBezTo>
                  <a:pt x="4377835" y="825998"/>
                  <a:pt x="4331201" y="774463"/>
                  <a:pt x="4325821" y="779794"/>
                </a:cubicBezTo>
                <a:close/>
                <a:moveTo>
                  <a:pt x="1938806" y="776104"/>
                </a:moveTo>
                <a:cubicBezTo>
                  <a:pt x="1897087" y="792244"/>
                  <a:pt x="1846493" y="811970"/>
                  <a:pt x="1850931" y="823626"/>
                </a:cubicBezTo>
                <a:cubicBezTo>
                  <a:pt x="1882885" y="810177"/>
                  <a:pt x="1937918" y="790451"/>
                  <a:pt x="1938806" y="776104"/>
                </a:cubicBezTo>
                <a:close/>
                <a:moveTo>
                  <a:pt x="4330191" y="737866"/>
                </a:moveTo>
                <a:cubicBezTo>
                  <a:pt x="4360538" y="776184"/>
                  <a:pt x="4420340" y="834107"/>
                  <a:pt x="4481927" y="917872"/>
                </a:cubicBezTo>
                <a:cubicBezTo>
                  <a:pt x="4507812" y="918763"/>
                  <a:pt x="4553334" y="993618"/>
                  <a:pt x="4576540" y="1015895"/>
                </a:cubicBezTo>
                <a:cubicBezTo>
                  <a:pt x="4531019" y="933912"/>
                  <a:pt x="4494423" y="902723"/>
                  <a:pt x="4456043" y="874207"/>
                </a:cubicBezTo>
                <a:cubicBezTo>
                  <a:pt x="4433729" y="832324"/>
                  <a:pt x="4367678" y="757470"/>
                  <a:pt x="4330191" y="737866"/>
                </a:cubicBezTo>
                <a:close/>
                <a:moveTo>
                  <a:pt x="2023137" y="732083"/>
                </a:moveTo>
                <a:cubicBezTo>
                  <a:pt x="2015137" y="732736"/>
                  <a:pt x="1949485" y="752242"/>
                  <a:pt x="1952551" y="760810"/>
                </a:cubicBezTo>
                <a:cubicBezTo>
                  <a:pt x="1967714" y="755469"/>
                  <a:pt x="1979309" y="750128"/>
                  <a:pt x="1986445" y="745678"/>
                </a:cubicBezTo>
                <a:cubicBezTo>
                  <a:pt x="2018499" y="735385"/>
                  <a:pt x="2026774" y="731787"/>
                  <a:pt x="2023137" y="732083"/>
                </a:cubicBezTo>
                <a:close/>
                <a:moveTo>
                  <a:pt x="1067026" y="688710"/>
                </a:moveTo>
                <a:cubicBezTo>
                  <a:pt x="1053658" y="705636"/>
                  <a:pt x="982361" y="748398"/>
                  <a:pt x="983252" y="763543"/>
                </a:cubicBezTo>
                <a:cubicBezTo>
                  <a:pt x="1017118" y="729690"/>
                  <a:pt x="1052767" y="711872"/>
                  <a:pt x="1067026" y="688710"/>
                </a:cubicBezTo>
                <a:close/>
                <a:moveTo>
                  <a:pt x="1103606" y="678878"/>
                </a:moveTo>
                <a:cubicBezTo>
                  <a:pt x="1090261" y="685124"/>
                  <a:pt x="1030649" y="729746"/>
                  <a:pt x="1024420" y="742240"/>
                </a:cubicBezTo>
                <a:cubicBezTo>
                  <a:pt x="1043995" y="728854"/>
                  <a:pt x="1065348" y="713682"/>
                  <a:pt x="1081363" y="704758"/>
                </a:cubicBezTo>
                <a:cubicBezTo>
                  <a:pt x="1061789" y="709220"/>
                  <a:pt x="1110724" y="680662"/>
                  <a:pt x="1103606" y="678878"/>
                </a:cubicBezTo>
                <a:close/>
                <a:moveTo>
                  <a:pt x="1177911" y="626986"/>
                </a:moveTo>
                <a:cubicBezTo>
                  <a:pt x="1160989" y="634137"/>
                  <a:pt x="1136943" y="658270"/>
                  <a:pt x="1136943" y="666315"/>
                </a:cubicBezTo>
                <a:cubicBezTo>
                  <a:pt x="1166333" y="645757"/>
                  <a:pt x="1172567" y="636818"/>
                  <a:pt x="1177911" y="626986"/>
                </a:cubicBezTo>
                <a:close/>
                <a:moveTo>
                  <a:pt x="1197574" y="598582"/>
                </a:moveTo>
                <a:cubicBezTo>
                  <a:pt x="1166290" y="601252"/>
                  <a:pt x="1094784" y="667982"/>
                  <a:pt x="1079589" y="684886"/>
                </a:cubicBezTo>
                <a:cubicBezTo>
                  <a:pt x="1116236" y="656415"/>
                  <a:pt x="1160928" y="615487"/>
                  <a:pt x="1197574" y="598582"/>
                </a:cubicBezTo>
                <a:close/>
                <a:moveTo>
                  <a:pt x="4145566" y="574543"/>
                </a:moveTo>
                <a:cubicBezTo>
                  <a:pt x="4203680" y="628966"/>
                  <a:pt x="4271630" y="684281"/>
                  <a:pt x="4317228" y="735134"/>
                </a:cubicBezTo>
                <a:cubicBezTo>
                  <a:pt x="4317228" y="735134"/>
                  <a:pt x="4317228" y="735134"/>
                  <a:pt x="4325274" y="725321"/>
                </a:cubicBezTo>
                <a:cubicBezTo>
                  <a:pt x="4285936" y="695879"/>
                  <a:pt x="4272525" y="675359"/>
                  <a:pt x="4226926" y="631643"/>
                </a:cubicBezTo>
                <a:cubicBezTo>
                  <a:pt x="4204574" y="626289"/>
                  <a:pt x="4173281" y="586142"/>
                  <a:pt x="4145566" y="574543"/>
                </a:cubicBezTo>
                <a:close/>
                <a:moveTo>
                  <a:pt x="1315560" y="529758"/>
                </a:moveTo>
                <a:cubicBezTo>
                  <a:pt x="1266452" y="561026"/>
                  <a:pt x="1205737" y="599441"/>
                  <a:pt x="1176272" y="625348"/>
                </a:cubicBezTo>
                <a:cubicBezTo>
                  <a:pt x="1216451" y="594974"/>
                  <a:pt x="1203951" y="611947"/>
                  <a:pt x="1190558" y="624454"/>
                </a:cubicBezTo>
                <a:cubicBezTo>
                  <a:pt x="1203058" y="616414"/>
                  <a:pt x="1210201" y="614628"/>
                  <a:pt x="1228951" y="600334"/>
                </a:cubicBezTo>
                <a:cubicBezTo>
                  <a:pt x="1219130" y="588720"/>
                  <a:pt x="1303060" y="551199"/>
                  <a:pt x="1315560" y="529758"/>
                </a:cubicBezTo>
                <a:close/>
                <a:moveTo>
                  <a:pt x="1733603" y="305805"/>
                </a:moveTo>
                <a:cubicBezTo>
                  <a:pt x="1699745" y="320082"/>
                  <a:pt x="1641831" y="340604"/>
                  <a:pt x="1641831" y="349526"/>
                </a:cubicBezTo>
                <a:cubicBezTo>
                  <a:pt x="1667670" y="345957"/>
                  <a:pt x="1704200" y="316513"/>
                  <a:pt x="1716674" y="322758"/>
                </a:cubicBezTo>
                <a:cubicBezTo>
                  <a:pt x="1593717" y="378971"/>
                  <a:pt x="1488581" y="429830"/>
                  <a:pt x="1415520" y="476228"/>
                </a:cubicBezTo>
                <a:cubicBezTo>
                  <a:pt x="1532239" y="423584"/>
                  <a:pt x="1614210" y="376294"/>
                  <a:pt x="1743404" y="325435"/>
                </a:cubicBezTo>
                <a:cubicBezTo>
                  <a:pt x="1723802" y="322758"/>
                  <a:pt x="1758551" y="305805"/>
                  <a:pt x="1733603" y="305805"/>
                </a:cubicBezTo>
                <a:close/>
                <a:moveTo>
                  <a:pt x="1948638" y="232063"/>
                </a:moveTo>
                <a:cubicBezTo>
                  <a:pt x="1924615" y="240939"/>
                  <a:pt x="1862334" y="254253"/>
                  <a:pt x="1874790" y="260467"/>
                </a:cubicBezTo>
                <a:cubicBezTo>
                  <a:pt x="1920167" y="243602"/>
                  <a:pt x="1935292" y="243602"/>
                  <a:pt x="1948638" y="232063"/>
                </a:cubicBezTo>
                <a:close/>
                <a:moveTo>
                  <a:pt x="2014731" y="215676"/>
                </a:moveTo>
                <a:cubicBezTo>
                  <a:pt x="1988886" y="223753"/>
                  <a:pt x="1964823" y="232726"/>
                  <a:pt x="1963932" y="240802"/>
                </a:cubicBezTo>
                <a:cubicBezTo>
                  <a:pt x="1963932" y="240802"/>
                  <a:pt x="1963932" y="240802"/>
                  <a:pt x="2007602" y="228239"/>
                </a:cubicBezTo>
                <a:cubicBezTo>
                  <a:pt x="2004928" y="223753"/>
                  <a:pt x="2006711" y="220163"/>
                  <a:pt x="2014731" y="215676"/>
                </a:cubicBezTo>
                <a:close/>
                <a:moveTo>
                  <a:pt x="3526564" y="147943"/>
                </a:moveTo>
                <a:cubicBezTo>
                  <a:pt x="3511395" y="150631"/>
                  <a:pt x="3562257" y="165866"/>
                  <a:pt x="3583672" y="176620"/>
                </a:cubicBezTo>
                <a:cubicBezTo>
                  <a:pt x="3561364" y="173035"/>
                  <a:pt x="3590811" y="184685"/>
                  <a:pt x="3568503" y="181100"/>
                </a:cubicBezTo>
                <a:cubicBezTo>
                  <a:pt x="3597057" y="192750"/>
                  <a:pt x="3624718" y="205297"/>
                  <a:pt x="3628288" y="200816"/>
                </a:cubicBezTo>
                <a:cubicBezTo>
                  <a:pt x="3614011" y="193647"/>
                  <a:pt x="3605089" y="187374"/>
                  <a:pt x="3607765" y="183789"/>
                </a:cubicBezTo>
                <a:cubicBezTo>
                  <a:pt x="3576533" y="170346"/>
                  <a:pt x="3540841" y="156904"/>
                  <a:pt x="3526564" y="147943"/>
                </a:cubicBezTo>
                <a:close/>
                <a:moveTo>
                  <a:pt x="2291616" y="134030"/>
                </a:moveTo>
                <a:cubicBezTo>
                  <a:pt x="2288815" y="133891"/>
                  <a:pt x="2283854" y="134114"/>
                  <a:pt x="2275605" y="134785"/>
                </a:cubicBezTo>
                <a:cubicBezTo>
                  <a:pt x="2273821" y="137466"/>
                  <a:pt x="2276497" y="140147"/>
                  <a:pt x="2265795" y="141935"/>
                </a:cubicBezTo>
                <a:cubicBezTo>
                  <a:pt x="2261336" y="136572"/>
                  <a:pt x="2223881" y="149086"/>
                  <a:pt x="2221205" y="151767"/>
                </a:cubicBezTo>
                <a:cubicBezTo>
                  <a:pt x="2255094" y="143723"/>
                  <a:pt x="2255094" y="149980"/>
                  <a:pt x="2288982" y="142829"/>
                </a:cubicBezTo>
                <a:cubicBezTo>
                  <a:pt x="2288982" y="138136"/>
                  <a:pt x="2300018" y="134450"/>
                  <a:pt x="2291616" y="134030"/>
                </a:cubicBezTo>
                <a:close/>
                <a:moveTo>
                  <a:pt x="2388897" y="121178"/>
                </a:moveTo>
                <a:cubicBezTo>
                  <a:pt x="2372808" y="124729"/>
                  <a:pt x="2329905" y="125617"/>
                  <a:pt x="2332586" y="130942"/>
                </a:cubicBezTo>
                <a:cubicBezTo>
                  <a:pt x="2346887" y="130055"/>
                  <a:pt x="2340631" y="132717"/>
                  <a:pt x="2334374" y="135380"/>
                </a:cubicBezTo>
                <a:cubicBezTo>
                  <a:pt x="2369233" y="131830"/>
                  <a:pt x="2379065" y="126504"/>
                  <a:pt x="2388897" y="121178"/>
                </a:cubicBezTo>
                <a:close/>
                <a:moveTo>
                  <a:pt x="3381939" y="102606"/>
                </a:moveTo>
                <a:cubicBezTo>
                  <a:pt x="3418630" y="116808"/>
                  <a:pt x="3432053" y="126572"/>
                  <a:pt x="3466058" y="131010"/>
                </a:cubicBezTo>
                <a:cubicBezTo>
                  <a:pt x="3429368" y="115920"/>
                  <a:pt x="3415945" y="106157"/>
                  <a:pt x="3381939" y="102606"/>
                </a:cubicBezTo>
                <a:close/>
                <a:moveTo>
                  <a:pt x="3216978" y="102606"/>
                </a:moveTo>
                <a:cubicBezTo>
                  <a:pt x="3258929" y="112370"/>
                  <a:pt x="3317838" y="138111"/>
                  <a:pt x="3336581" y="134560"/>
                </a:cubicBezTo>
                <a:cubicBezTo>
                  <a:pt x="3324085" y="141661"/>
                  <a:pt x="3388350" y="155863"/>
                  <a:pt x="3404416" y="166514"/>
                </a:cubicBezTo>
                <a:cubicBezTo>
                  <a:pt x="3398168" y="155863"/>
                  <a:pt x="3426730" y="166514"/>
                  <a:pt x="3420482" y="155863"/>
                </a:cubicBezTo>
                <a:cubicBezTo>
                  <a:pt x="3363358" y="132785"/>
                  <a:pt x="3296416" y="123021"/>
                  <a:pt x="3216978" y="102606"/>
                </a:cubicBezTo>
                <a:close/>
                <a:moveTo>
                  <a:pt x="3143784" y="88404"/>
                </a:moveTo>
                <a:cubicBezTo>
                  <a:pt x="3148238" y="102631"/>
                  <a:pt x="3240878" y="107966"/>
                  <a:pt x="3202575" y="114191"/>
                </a:cubicBezTo>
                <a:cubicBezTo>
                  <a:pt x="3247113" y="126640"/>
                  <a:pt x="3259584" y="119526"/>
                  <a:pt x="3239987" y="110634"/>
                </a:cubicBezTo>
                <a:cubicBezTo>
                  <a:pt x="3185650" y="97296"/>
                  <a:pt x="3192776" y="100853"/>
                  <a:pt x="3143784" y="88404"/>
                </a:cubicBezTo>
                <a:close/>
                <a:moveTo>
                  <a:pt x="2692280" y="84737"/>
                </a:moveTo>
                <a:cubicBezTo>
                  <a:pt x="2657513" y="89028"/>
                  <a:pt x="2618287" y="81303"/>
                  <a:pt x="2608481" y="89887"/>
                </a:cubicBezTo>
                <a:cubicBezTo>
                  <a:pt x="2636117" y="87312"/>
                  <a:pt x="2702978" y="93320"/>
                  <a:pt x="2692280" y="84737"/>
                </a:cubicBezTo>
                <a:close/>
                <a:moveTo>
                  <a:pt x="2792811" y="80295"/>
                </a:moveTo>
                <a:cubicBezTo>
                  <a:pt x="2783359" y="80530"/>
                  <a:pt x="2776970" y="81583"/>
                  <a:pt x="2776719" y="83830"/>
                </a:cubicBezTo>
                <a:cubicBezTo>
                  <a:pt x="2827563" y="83830"/>
                  <a:pt x="2843619" y="90043"/>
                  <a:pt x="2873947" y="88268"/>
                </a:cubicBezTo>
                <a:cubicBezTo>
                  <a:pt x="2862797" y="84939"/>
                  <a:pt x="2827953" y="80917"/>
                  <a:pt x="2803170" y="80319"/>
                </a:cubicBezTo>
                <a:cubicBezTo>
                  <a:pt x="2799453" y="80230"/>
                  <a:pt x="2795962" y="80217"/>
                  <a:pt x="2792811" y="80295"/>
                </a:cubicBezTo>
                <a:close/>
                <a:moveTo>
                  <a:pt x="2985550" y="72703"/>
                </a:moveTo>
                <a:cubicBezTo>
                  <a:pt x="2976760" y="72609"/>
                  <a:pt x="2970653" y="73733"/>
                  <a:pt x="2971322" y="76729"/>
                </a:cubicBezTo>
                <a:cubicBezTo>
                  <a:pt x="3001665" y="81167"/>
                  <a:pt x="3022190" y="82942"/>
                  <a:pt x="3032899" y="80279"/>
                </a:cubicBezTo>
                <a:cubicBezTo>
                  <a:pt x="3022302" y="76396"/>
                  <a:pt x="3000200" y="72859"/>
                  <a:pt x="2985550" y="72703"/>
                </a:cubicBezTo>
                <a:close/>
                <a:moveTo>
                  <a:pt x="2713236" y="62134"/>
                </a:moveTo>
                <a:cubicBezTo>
                  <a:pt x="2697890" y="61779"/>
                  <a:pt x="2685613" y="62767"/>
                  <a:pt x="2679600" y="66721"/>
                </a:cubicBezTo>
                <a:cubicBezTo>
                  <a:pt x="2749085" y="69358"/>
                  <a:pt x="2684945" y="72873"/>
                  <a:pt x="2668019" y="76387"/>
                </a:cubicBezTo>
                <a:cubicBezTo>
                  <a:pt x="2736613" y="71994"/>
                  <a:pt x="2759775" y="73751"/>
                  <a:pt x="2800753" y="67600"/>
                </a:cubicBezTo>
                <a:cubicBezTo>
                  <a:pt x="2772914" y="67051"/>
                  <a:pt x="2738812" y="62726"/>
                  <a:pt x="2713236" y="62134"/>
                </a:cubicBezTo>
                <a:close/>
                <a:moveTo>
                  <a:pt x="2775142" y="17859"/>
                </a:moveTo>
                <a:cubicBezTo>
                  <a:pt x="2757569" y="17943"/>
                  <a:pt x="2744686" y="19802"/>
                  <a:pt x="2750375" y="24195"/>
                </a:cubicBezTo>
                <a:cubicBezTo>
                  <a:pt x="2778036" y="30505"/>
                  <a:pt x="2793206" y="24195"/>
                  <a:pt x="2837821" y="28702"/>
                </a:cubicBezTo>
                <a:cubicBezTo>
                  <a:pt x="2846744" y="22506"/>
                  <a:pt x="2804429" y="17717"/>
                  <a:pt x="2775142" y="17859"/>
                </a:cubicBezTo>
                <a:close/>
                <a:moveTo>
                  <a:pt x="2636885" y="5924"/>
                </a:moveTo>
                <a:cubicBezTo>
                  <a:pt x="2645804" y="16650"/>
                  <a:pt x="2700217" y="17544"/>
                  <a:pt x="2726085" y="25588"/>
                </a:cubicBezTo>
                <a:cubicBezTo>
                  <a:pt x="2734113" y="12181"/>
                  <a:pt x="2685945" y="7712"/>
                  <a:pt x="2636885" y="5924"/>
                </a:cubicBezTo>
                <a:close/>
                <a:moveTo>
                  <a:pt x="2621469" y="17"/>
                </a:moveTo>
                <a:cubicBezTo>
                  <a:pt x="2699892" y="435"/>
                  <a:pt x="2763634" y="8632"/>
                  <a:pt x="2849961" y="7294"/>
                </a:cubicBezTo>
                <a:cubicBezTo>
                  <a:pt x="2840146" y="13539"/>
                  <a:pt x="2831223" y="17107"/>
                  <a:pt x="2862453" y="23353"/>
                </a:cubicBezTo>
                <a:cubicBezTo>
                  <a:pt x="2922235" y="27814"/>
                  <a:pt x="2874052" y="17107"/>
                  <a:pt x="2899928" y="11755"/>
                </a:cubicBezTo>
                <a:cubicBezTo>
                  <a:pt x="3024846" y="29598"/>
                  <a:pt x="3176532" y="33167"/>
                  <a:pt x="3332680" y="90266"/>
                </a:cubicBezTo>
                <a:cubicBezTo>
                  <a:pt x="3373725" y="100080"/>
                  <a:pt x="3335358" y="85805"/>
                  <a:pt x="3359448" y="87590"/>
                </a:cubicBezTo>
                <a:cubicBezTo>
                  <a:pt x="3494182" y="126846"/>
                  <a:pt x="3534334" y="152719"/>
                  <a:pt x="3597685" y="172347"/>
                </a:cubicBezTo>
                <a:cubicBezTo>
                  <a:pt x="3604823" y="182161"/>
                  <a:pt x="3628022" y="194652"/>
                  <a:pt x="3676205" y="215172"/>
                </a:cubicBezTo>
                <a:cubicBezTo>
                  <a:pt x="3673528" y="216956"/>
                  <a:pt x="3654790" y="207142"/>
                  <a:pt x="3641406" y="201789"/>
                </a:cubicBezTo>
                <a:cubicBezTo>
                  <a:pt x="3630699" y="204466"/>
                  <a:pt x="3662821" y="216956"/>
                  <a:pt x="3672636" y="224094"/>
                </a:cubicBezTo>
                <a:cubicBezTo>
                  <a:pt x="3686912" y="228555"/>
                  <a:pt x="3668174" y="214280"/>
                  <a:pt x="3719926" y="241938"/>
                </a:cubicBezTo>
                <a:cubicBezTo>
                  <a:pt x="3713680" y="242830"/>
                  <a:pt x="3683343" y="226770"/>
                  <a:pt x="3694050" y="240153"/>
                </a:cubicBezTo>
                <a:cubicBezTo>
                  <a:pt x="3641406" y="219633"/>
                  <a:pt x="3605716" y="195544"/>
                  <a:pt x="3599470" y="207142"/>
                </a:cubicBezTo>
                <a:cubicBezTo>
                  <a:pt x="3550395" y="165210"/>
                  <a:pt x="3479905" y="170563"/>
                  <a:pt x="3388001" y="130414"/>
                </a:cubicBezTo>
                <a:cubicBezTo>
                  <a:pt x="3396032" y="151827"/>
                  <a:pt x="3501320" y="161641"/>
                  <a:pt x="3515597" y="183946"/>
                </a:cubicBezTo>
                <a:cubicBezTo>
                  <a:pt x="3556640" y="198220"/>
                  <a:pt x="3571809" y="196436"/>
                  <a:pt x="3609285" y="216956"/>
                </a:cubicBezTo>
                <a:cubicBezTo>
                  <a:pt x="3605716" y="220525"/>
                  <a:pt x="3570025" y="201789"/>
                  <a:pt x="3561102" y="201789"/>
                </a:cubicBezTo>
                <a:cubicBezTo>
                  <a:pt x="3578055" y="215172"/>
                  <a:pt x="3641406" y="237476"/>
                  <a:pt x="3663713" y="247291"/>
                </a:cubicBezTo>
                <a:cubicBezTo>
                  <a:pt x="3664606" y="245506"/>
                  <a:pt x="3651221" y="239261"/>
                  <a:pt x="3642299" y="234800"/>
                </a:cubicBezTo>
                <a:cubicBezTo>
                  <a:pt x="3659252" y="239261"/>
                  <a:pt x="3741341" y="277625"/>
                  <a:pt x="3708327" y="269595"/>
                </a:cubicBezTo>
                <a:cubicBezTo>
                  <a:pt x="3730634" y="277625"/>
                  <a:pt x="3754725" y="289223"/>
                  <a:pt x="3767217" y="291008"/>
                </a:cubicBezTo>
                <a:cubicBezTo>
                  <a:pt x="3797554" y="307067"/>
                  <a:pt x="3802908" y="315096"/>
                  <a:pt x="3785955" y="309743"/>
                </a:cubicBezTo>
                <a:cubicBezTo>
                  <a:pt x="3811830" y="323126"/>
                  <a:pt x="3814507" y="317773"/>
                  <a:pt x="3788632" y="302606"/>
                </a:cubicBezTo>
                <a:cubicBezTo>
                  <a:pt x="3822538" y="315096"/>
                  <a:pt x="3834137" y="332048"/>
                  <a:pt x="3884105" y="363274"/>
                </a:cubicBezTo>
                <a:cubicBezTo>
                  <a:pt x="3853767" y="337401"/>
                  <a:pt x="3868044" y="347215"/>
                  <a:pt x="3893028" y="365951"/>
                </a:cubicBezTo>
                <a:cubicBezTo>
                  <a:pt x="3918011" y="383794"/>
                  <a:pt x="3953702" y="410560"/>
                  <a:pt x="3967978" y="416805"/>
                </a:cubicBezTo>
                <a:cubicBezTo>
                  <a:pt x="3963517" y="411452"/>
                  <a:pt x="3959055" y="406099"/>
                  <a:pt x="3960840" y="403422"/>
                </a:cubicBezTo>
                <a:cubicBezTo>
                  <a:pt x="3980470" y="417697"/>
                  <a:pt x="3964409" y="417697"/>
                  <a:pt x="3998315" y="438218"/>
                </a:cubicBezTo>
                <a:cubicBezTo>
                  <a:pt x="4020622" y="446247"/>
                  <a:pt x="4059883" y="474797"/>
                  <a:pt x="4103604" y="508700"/>
                </a:cubicBezTo>
                <a:cubicBezTo>
                  <a:pt x="4148217" y="543495"/>
                  <a:pt x="4196400" y="583643"/>
                  <a:pt x="4240122" y="613977"/>
                </a:cubicBezTo>
                <a:cubicBezTo>
                  <a:pt x="4240122" y="613977"/>
                  <a:pt x="4240122" y="613977"/>
                  <a:pt x="4235660" y="620223"/>
                </a:cubicBezTo>
                <a:cubicBezTo>
                  <a:pt x="4262428" y="646988"/>
                  <a:pt x="4270459" y="648772"/>
                  <a:pt x="4291873" y="669293"/>
                </a:cubicBezTo>
                <a:cubicBezTo>
                  <a:pt x="4289196" y="661263"/>
                  <a:pt x="4281166" y="650557"/>
                  <a:pt x="4269566" y="637174"/>
                </a:cubicBezTo>
                <a:cubicBezTo>
                  <a:pt x="4276705" y="639851"/>
                  <a:pt x="4302580" y="671077"/>
                  <a:pt x="4324889" y="687136"/>
                </a:cubicBezTo>
                <a:cubicBezTo>
                  <a:pt x="4317749" y="687136"/>
                  <a:pt x="4296334" y="665724"/>
                  <a:pt x="4299011" y="679999"/>
                </a:cubicBezTo>
                <a:cubicBezTo>
                  <a:pt x="4335594" y="712118"/>
                  <a:pt x="4356116" y="732637"/>
                  <a:pt x="4375748" y="761188"/>
                </a:cubicBezTo>
                <a:cubicBezTo>
                  <a:pt x="4398053" y="784384"/>
                  <a:pt x="4367716" y="746020"/>
                  <a:pt x="4382884" y="754050"/>
                </a:cubicBezTo>
                <a:cubicBezTo>
                  <a:pt x="4410546" y="793306"/>
                  <a:pt x="4442667" y="841484"/>
                  <a:pt x="4461405" y="835238"/>
                </a:cubicBezTo>
                <a:cubicBezTo>
                  <a:pt x="4480142" y="862004"/>
                  <a:pt x="4502450" y="880740"/>
                  <a:pt x="4529219" y="905721"/>
                </a:cubicBezTo>
                <a:cubicBezTo>
                  <a:pt x="4556878" y="931594"/>
                  <a:pt x="4589000" y="964605"/>
                  <a:pt x="4626475" y="1024381"/>
                </a:cubicBezTo>
                <a:cubicBezTo>
                  <a:pt x="4600600" y="995831"/>
                  <a:pt x="4619337" y="1017244"/>
                  <a:pt x="4628260" y="1039548"/>
                </a:cubicBezTo>
                <a:cubicBezTo>
                  <a:pt x="4640752" y="1053823"/>
                  <a:pt x="4650567" y="1060961"/>
                  <a:pt x="4663951" y="1075236"/>
                </a:cubicBezTo>
                <a:cubicBezTo>
                  <a:pt x="4681796" y="1110925"/>
                  <a:pt x="4678226" y="1107356"/>
                  <a:pt x="4707671" y="1151965"/>
                </a:cubicBezTo>
                <a:cubicBezTo>
                  <a:pt x="4703211" y="1157318"/>
                  <a:pt x="4693396" y="1136798"/>
                  <a:pt x="4699641" y="1158210"/>
                </a:cubicBezTo>
                <a:cubicBezTo>
                  <a:pt x="4723733" y="1183191"/>
                  <a:pt x="4730871" y="1201035"/>
                  <a:pt x="4759424" y="1239399"/>
                </a:cubicBezTo>
                <a:cubicBezTo>
                  <a:pt x="4750502" y="1235830"/>
                  <a:pt x="4753178" y="1253674"/>
                  <a:pt x="4784408" y="1298283"/>
                </a:cubicBezTo>
                <a:cubicBezTo>
                  <a:pt x="4782623" y="1310773"/>
                  <a:pt x="4815637" y="1369658"/>
                  <a:pt x="4806714" y="1373227"/>
                </a:cubicBezTo>
                <a:cubicBezTo>
                  <a:pt x="4820098" y="1403561"/>
                  <a:pt x="4819206" y="1377688"/>
                  <a:pt x="4833482" y="1416051"/>
                </a:cubicBezTo>
                <a:cubicBezTo>
                  <a:pt x="4828129" y="1424973"/>
                  <a:pt x="4831698" y="1432111"/>
                  <a:pt x="4815637" y="1410698"/>
                </a:cubicBezTo>
                <a:cubicBezTo>
                  <a:pt x="4829021" y="1439248"/>
                  <a:pt x="4839728" y="1466906"/>
                  <a:pt x="4842405" y="1482073"/>
                </a:cubicBezTo>
                <a:cubicBezTo>
                  <a:pt x="4852220" y="1483857"/>
                  <a:pt x="4833482" y="1443709"/>
                  <a:pt x="4846866" y="1451739"/>
                </a:cubicBezTo>
                <a:cubicBezTo>
                  <a:pt x="4860251" y="1484750"/>
                  <a:pt x="4880773" y="1540065"/>
                  <a:pt x="4894157" y="1587350"/>
                </a:cubicBezTo>
                <a:cubicBezTo>
                  <a:pt x="4908433" y="1634636"/>
                  <a:pt x="4915572" y="1673000"/>
                  <a:pt x="4909325" y="1671216"/>
                </a:cubicBezTo>
                <a:cubicBezTo>
                  <a:pt x="4915572" y="1687275"/>
                  <a:pt x="4918248" y="1679245"/>
                  <a:pt x="4922709" y="1680138"/>
                </a:cubicBezTo>
                <a:cubicBezTo>
                  <a:pt x="4936094" y="1723855"/>
                  <a:pt x="4924494" y="1719394"/>
                  <a:pt x="4922709" y="1732777"/>
                </a:cubicBezTo>
                <a:cubicBezTo>
                  <a:pt x="4911110" y="1684599"/>
                  <a:pt x="4905757" y="1699766"/>
                  <a:pt x="4893264" y="1650696"/>
                </a:cubicBezTo>
                <a:cubicBezTo>
                  <a:pt x="4903972" y="1727423"/>
                  <a:pt x="4925386" y="1763111"/>
                  <a:pt x="4940556" y="1845189"/>
                </a:cubicBezTo>
                <a:cubicBezTo>
                  <a:pt x="4945909" y="1834484"/>
                  <a:pt x="4945909" y="1810397"/>
                  <a:pt x="4931632" y="1756865"/>
                </a:cubicBezTo>
                <a:cubicBezTo>
                  <a:pt x="4939663" y="1773817"/>
                  <a:pt x="4948586" y="1808612"/>
                  <a:pt x="4956616" y="1840729"/>
                </a:cubicBezTo>
                <a:cubicBezTo>
                  <a:pt x="4952154" y="1839837"/>
                  <a:pt x="4954831" y="1856788"/>
                  <a:pt x="4950370" y="1855003"/>
                </a:cubicBezTo>
                <a:cubicBezTo>
                  <a:pt x="4957509" y="1906749"/>
                  <a:pt x="4964647" y="1901396"/>
                  <a:pt x="4971785" y="1939761"/>
                </a:cubicBezTo>
                <a:cubicBezTo>
                  <a:pt x="4968216" y="1942438"/>
                  <a:pt x="4963754" y="1926378"/>
                  <a:pt x="4960185" y="1930838"/>
                </a:cubicBezTo>
                <a:cubicBezTo>
                  <a:pt x="4987845" y="1997753"/>
                  <a:pt x="4996768" y="2067343"/>
                  <a:pt x="5001230" y="2137826"/>
                </a:cubicBezTo>
                <a:cubicBezTo>
                  <a:pt x="5003014" y="2172621"/>
                  <a:pt x="5004799" y="2211877"/>
                  <a:pt x="5006583" y="2251134"/>
                </a:cubicBezTo>
                <a:cubicBezTo>
                  <a:pt x="5008368" y="2291282"/>
                  <a:pt x="5010153" y="2331430"/>
                  <a:pt x="5014613" y="2374256"/>
                </a:cubicBezTo>
                <a:cubicBezTo>
                  <a:pt x="5009260" y="2326969"/>
                  <a:pt x="5003906" y="2349274"/>
                  <a:pt x="4997660" y="2295743"/>
                </a:cubicBezTo>
                <a:cubicBezTo>
                  <a:pt x="4994984" y="2299312"/>
                  <a:pt x="4995876" y="2322509"/>
                  <a:pt x="4997660" y="2322509"/>
                </a:cubicBezTo>
                <a:cubicBezTo>
                  <a:pt x="4986953" y="2318048"/>
                  <a:pt x="4984276" y="2353735"/>
                  <a:pt x="4983385" y="2401021"/>
                </a:cubicBezTo>
                <a:cubicBezTo>
                  <a:pt x="4982491" y="2448307"/>
                  <a:pt x="4981600" y="2507192"/>
                  <a:pt x="4978922" y="2548232"/>
                </a:cubicBezTo>
                <a:cubicBezTo>
                  <a:pt x="4972677" y="2530388"/>
                  <a:pt x="4977138" y="2471504"/>
                  <a:pt x="4975354" y="2429571"/>
                </a:cubicBezTo>
                <a:cubicBezTo>
                  <a:pt x="4970000" y="2452768"/>
                  <a:pt x="4960185" y="2531281"/>
                  <a:pt x="4973569" y="2521466"/>
                </a:cubicBezTo>
                <a:cubicBezTo>
                  <a:pt x="4965539" y="2563399"/>
                  <a:pt x="4966431" y="2579458"/>
                  <a:pt x="4961078" y="2626745"/>
                </a:cubicBezTo>
                <a:cubicBezTo>
                  <a:pt x="4951263" y="2663324"/>
                  <a:pt x="4970000" y="2555370"/>
                  <a:pt x="4961970" y="2560723"/>
                </a:cubicBezTo>
                <a:cubicBezTo>
                  <a:pt x="4955723" y="2576782"/>
                  <a:pt x="4948586" y="2619607"/>
                  <a:pt x="4941447" y="2658863"/>
                </a:cubicBezTo>
                <a:cubicBezTo>
                  <a:pt x="4941447" y="2658863"/>
                  <a:pt x="4941447" y="2658863"/>
                  <a:pt x="4927172" y="2742718"/>
                </a:cubicBezTo>
                <a:cubicBezTo>
                  <a:pt x="4920032" y="2775729"/>
                  <a:pt x="4912895" y="2806955"/>
                  <a:pt x="4915572" y="2793572"/>
                </a:cubicBezTo>
                <a:cubicBezTo>
                  <a:pt x="4902187" y="2864055"/>
                  <a:pt x="4881665" y="2892605"/>
                  <a:pt x="4869173" y="2930969"/>
                </a:cubicBezTo>
                <a:cubicBezTo>
                  <a:pt x="4863819" y="2945244"/>
                  <a:pt x="4867389" y="2963087"/>
                  <a:pt x="4854897" y="2995206"/>
                </a:cubicBezTo>
                <a:cubicBezTo>
                  <a:pt x="4837944" y="3038923"/>
                  <a:pt x="4809391" y="3105837"/>
                  <a:pt x="4775484" y="3177212"/>
                </a:cubicBezTo>
                <a:cubicBezTo>
                  <a:pt x="4742470" y="3248586"/>
                  <a:pt x="4702318" y="3323530"/>
                  <a:pt x="4670197" y="3387767"/>
                </a:cubicBezTo>
                <a:cubicBezTo>
                  <a:pt x="4662166" y="3395797"/>
                  <a:pt x="4659489" y="3390443"/>
                  <a:pt x="4648782" y="3405611"/>
                </a:cubicBezTo>
                <a:cubicBezTo>
                  <a:pt x="4652351" y="3385090"/>
                  <a:pt x="4671089" y="3381522"/>
                  <a:pt x="4686257" y="3351187"/>
                </a:cubicBezTo>
                <a:cubicBezTo>
                  <a:pt x="4669304" y="3355648"/>
                  <a:pt x="4620230" y="3435945"/>
                  <a:pt x="4590785" y="3477877"/>
                </a:cubicBezTo>
                <a:cubicBezTo>
                  <a:pt x="4597922" y="3472525"/>
                  <a:pt x="4610415" y="3454681"/>
                  <a:pt x="4612199" y="3460034"/>
                </a:cubicBezTo>
                <a:cubicBezTo>
                  <a:pt x="4573831" y="3510888"/>
                  <a:pt x="4496204" y="3583155"/>
                  <a:pt x="4480142" y="3623303"/>
                </a:cubicBezTo>
                <a:cubicBezTo>
                  <a:pt x="4462297" y="3645608"/>
                  <a:pt x="4460513" y="3640255"/>
                  <a:pt x="4456944" y="3638471"/>
                </a:cubicBezTo>
                <a:cubicBezTo>
                  <a:pt x="4419468" y="3681295"/>
                  <a:pt x="4415899" y="3683080"/>
                  <a:pt x="4396270" y="3707169"/>
                </a:cubicBezTo>
                <a:cubicBezTo>
                  <a:pt x="4395377" y="3713414"/>
                  <a:pt x="4406977" y="3702708"/>
                  <a:pt x="4417683" y="3691110"/>
                </a:cubicBezTo>
                <a:cubicBezTo>
                  <a:pt x="4389131" y="3737503"/>
                  <a:pt x="4348086" y="3756239"/>
                  <a:pt x="4298119" y="3812446"/>
                </a:cubicBezTo>
                <a:cubicBezTo>
                  <a:pt x="4297226" y="3800848"/>
                  <a:pt x="4252613" y="3842781"/>
                  <a:pt x="4239229" y="3846349"/>
                </a:cubicBezTo>
                <a:cubicBezTo>
                  <a:pt x="4177662" y="3902557"/>
                  <a:pt x="4083082" y="3974824"/>
                  <a:pt x="3976008" y="4036385"/>
                </a:cubicBezTo>
                <a:cubicBezTo>
                  <a:pt x="3868937" y="4098837"/>
                  <a:pt x="3748479" y="4150584"/>
                  <a:pt x="3648545" y="4181811"/>
                </a:cubicBezTo>
                <a:cubicBezTo>
                  <a:pt x="3561994" y="4227312"/>
                  <a:pt x="3458490" y="4238018"/>
                  <a:pt x="3357664" y="4265676"/>
                </a:cubicBezTo>
                <a:cubicBezTo>
                  <a:pt x="3330003" y="4267460"/>
                  <a:pt x="3290743" y="4272813"/>
                  <a:pt x="3289851" y="4263891"/>
                </a:cubicBezTo>
                <a:cubicBezTo>
                  <a:pt x="3263975" y="4271921"/>
                  <a:pt x="3252376" y="4275490"/>
                  <a:pt x="3212224" y="4276382"/>
                </a:cubicBezTo>
                <a:cubicBezTo>
                  <a:pt x="3179209" y="4280843"/>
                  <a:pt x="3230961" y="4279059"/>
                  <a:pt x="3214008" y="4286196"/>
                </a:cubicBezTo>
                <a:cubicBezTo>
                  <a:pt x="3188132" y="4287980"/>
                  <a:pt x="3166717" y="4290657"/>
                  <a:pt x="3146195" y="4293334"/>
                </a:cubicBezTo>
                <a:cubicBezTo>
                  <a:pt x="3124781" y="4296010"/>
                  <a:pt x="3106043" y="4298687"/>
                  <a:pt x="3087305" y="4302255"/>
                </a:cubicBezTo>
                <a:cubicBezTo>
                  <a:pt x="3050722" y="4308501"/>
                  <a:pt x="3015924" y="4313854"/>
                  <a:pt x="2965956" y="4312962"/>
                </a:cubicBezTo>
                <a:cubicBezTo>
                  <a:pt x="2981125" y="4298687"/>
                  <a:pt x="3054291" y="4307609"/>
                  <a:pt x="3092659" y="4295118"/>
                </a:cubicBezTo>
                <a:cubicBezTo>
                  <a:pt x="3040907" y="4294226"/>
                  <a:pt x="2965956" y="4287980"/>
                  <a:pt x="2907959" y="4287980"/>
                </a:cubicBezTo>
                <a:cubicBezTo>
                  <a:pt x="2915989" y="4286196"/>
                  <a:pt x="2922235" y="4285304"/>
                  <a:pt x="2922235" y="4281735"/>
                </a:cubicBezTo>
                <a:cubicBezTo>
                  <a:pt x="2868698" y="4287980"/>
                  <a:pt x="2803563" y="4278167"/>
                  <a:pt x="2725043" y="4261215"/>
                </a:cubicBezTo>
                <a:cubicBezTo>
                  <a:pt x="2704520" y="4258539"/>
                  <a:pt x="2730396" y="4264784"/>
                  <a:pt x="2725043" y="4268352"/>
                </a:cubicBezTo>
                <a:cubicBezTo>
                  <a:pt x="2621539" y="4246048"/>
                  <a:pt x="2520712" y="4219282"/>
                  <a:pt x="2419885" y="4181811"/>
                </a:cubicBezTo>
                <a:cubicBezTo>
                  <a:pt x="2319059" y="4145231"/>
                  <a:pt x="2218233" y="4096161"/>
                  <a:pt x="2120082" y="4029247"/>
                </a:cubicBezTo>
                <a:cubicBezTo>
                  <a:pt x="2104021" y="4019433"/>
                  <a:pt x="2107590" y="4028355"/>
                  <a:pt x="2104021" y="4030139"/>
                </a:cubicBezTo>
                <a:cubicBezTo>
                  <a:pt x="2033532" y="3982854"/>
                  <a:pt x="2023717" y="3975716"/>
                  <a:pt x="1977319" y="3938244"/>
                </a:cubicBezTo>
                <a:cubicBezTo>
                  <a:pt x="2002302" y="3963226"/>
                  <a:pt x="1986242" y="3950735"/>
                  <a:pt x="1963042" y="3930215"/>
                </a:cubicBezTo>
                <a:cubicBezTo>
                  <a:pt x="1938951" y="3908802"/>
                  <a:pt x="1909506" y="3878468"/>
                  <a:pt x="1904152" y="3870438"/>
                </a:cubicBezTo>
                <a:cubicBezTo>
                  <a:pt x="1883630" y="3853487"/>
                  <a:pt x="1892553" y="3871331"/>
                  <a:pt x="1876492" y="3859732"/>
                </a:cubicBezTo>
                <a:cubicBezTo>
                  <a:pt x="1839017" y="3822261"/>
                  <a:pt x="1894337" y="3860624"/>
                  <a:pt x="1854185" y="3818692"/>
                </a:cubicBezTo>
                <a:cubicBezTo>
                  <a:pt x="1822955" y="3803525"/>
                  <a:pt x="1786372" y="3759808"/>
                  <a:pt x="1731052" y="3702708"/>
                </a:cubicBezTo>
                <a:cubicBezTo>
                  <a:pt x="1708745" y="3673266"/>
                  <a:pt x="1769419" y="3742856"/>
                  <a:pt x="1781911" y="3752670"/>
                </a:cubicBezTo>
                <a:cubicBezTo>
                  <a:pt x="1795295" y="3750886"/>
                  <a:pt x="1733729" y="3691110"/>
                  <a:pt x="1703391" y="3650961"/>
                </a:cubicBezTo>
                <a:cubicBezTo>
                  <a:pt x="1684653" y="3625980"/>
                  <a:pt x="1692684" y="3651853"/>
                  <a:pt x="1685546" y="3648285"/>
                </a:cubicBezTo>
                <a:cubicBezTo>
                  <a:pt x="1669485" y="3625980"/>
                  <a:pt x="1665023" y="3614382"/>
                  <a:pt x="1657885" y="3600999"/>
                </a:cubicBezTo>
                <a:cubicBezTo>
                  <a:pt x="1650747" y="3586724"/>
                  <a:pt x="1641824" y="3570665"/>
                  <a:pt x="1617733" y="3538546"/>
                </a:cubicBezTo>
                <a:cubicBezTo>
                  <a:pt x="1593642" y="3506427"/>
                  <a:pt x="1623979" y="3559958"/>
                  <a:pt x="1602565" y="3532301"/>
                </a:cubicBezTo>
                <a:cubicBezTo>
                  <a:pt x="1593642" y="3509104"/>
                  <a:pt x="1571335" y="3471632"/>
                  <a:pt x="1548136" y="3428807"/>
                </a:cubicBezTo>
                <a:cubicBezTo>
                  <a:pt x="1524937" y="3386875"/>
                  <a:pt x="1500845" y="3339589"/>
                  <a:pt x="1487461" y="3302117"/>
                </a:cubicBezTo>
                <a:cubicBezTo>
                  <a:pt x="1491030" y="3303010"/>
                  <a:pt x="1499953" y="3324422"/>
                  <a:pt x="1507984" y="3339589"/>
                </a:cubicBezTo>
                <a:cubicBezTo>
                  <a:pt x="1508876" y="3325314"/>
                  <a:pt x="1486569" y="3299441"/>
                  <a:pt x="1478539" y="3275352"/>
                </a:cubicBezTo>
                <a:cubicBezTo>
                  <a:pt x="1478539" y="3281597"/>
                  <a:pt x="1479431" y="3288735"/>
                  <a:pt x="1485677" y="3303902"/>
                </a:cubicBezTo>
                <a:cubicBezTo>
                  <a:pt x="1472293" y="3275352"/>
                  <a:pt x="1447309" y="3215576"/>
                  <a:pt x="1431248" y="3156691"/>
                </a:cubicBezTo>
                <a:cubicBezTo>
                  <a:pt x="1424110" y="3119220"/>
                  <a:pt x="1453555" y="3195055"/>
                  <a:pt x="1444632" y="3150446"/>
                </a:cubicBezTo>
                <a:cubicBezTo>
                  <a:pt x="1440171" y="3148662"/>
                  <a:pt x="1428571" y="3149554"/>
                  <a:pt x="1416079" y="3086209"/>
                </a:cubicBezTo>
                <a:cubicBezTo>
                  <a:pt x="1425894" y="3100484"/>
                  <a:pt x="1440171" y="3141524"/>
                  <a:pt x="1444632" y="3120112"/>
                </a:cubicBezTo>
                <a:cubicBezTo>
                  <a:pt x="1439278" y="3104945"/>
                  <a:pt x="1437494" y="3096023"/>
                  <a:pt x="1438386" y="3092454"/>
                </a:cubicBezTo>
                <a:cubicBezTo>
                  <a:pt x="1420541" y="3034462"/>
                  <a:pt x="1432140" y="3112974"/>
                  <a:pt x="1416972" y="3055875"/>
                </a:cubicBezTo>
                <a:cubicBezTo>
                  <a:pt x="1437494" y="3072826"/>
                  <a:pt x="1408942" y="2987176"/>
                  <a:pt x="1403588" y="2942567"/>
                </a:cubicBezTo>
                <a:cubicBezTo>
                  <a:pt x="1408942" y="2943459"/>
                  <a:pt x="1417864" y="2999667"/>
                  <a:pt x="1425894" y="3022864"/>
                </a:cubicBezTo>
                <a:cubicBezTo>
                  <a:pt x="1433033" y="3021972"/>
                  <a:pt x="1421433" y="2980039"/>
                  <a:pt x="1413403" y="2939891"/>
                </a:cubicBezTo>
                <a:cubicBezTo>
                  <a:pt x="1410726" y="2918478"/>
                  <a:pt x="1415187" y="2938106"/>
                  <a:pt x="1420541" y="2963087"/>
                </a:cubicBezTo>
                <a:cubicBezTo>
                  <a:pt x="1426787" y="2988069"/>
                  <a:pt x="1434817" y="3018403"/>
                  <a:pt x="1437494" y="3019295"/>
                </a:cubicBezTo>
                <a:cubicBezTo>
                  <a:pt x="1428571" y="2980931"/>
                  <a:pt x="1413403" y="2910449"/>
                  <a:pt x="1401803" y="2844427"/>
                </a:cubicBezTo>
                <a:cubicBezTo>
                  <a:pt x="1390203" y="2779298"/>
                  <a:pt x="1381281" y="2717747"/>
                  <a:pt x="1372358" y="2696335"/>
                </a:cubicBezTo>
                <a:cubicBezTo>
                  <a:pt x="1372358" y="2696335"/>
                  <a:pt x="1372358" y="2696335"/>
                  <a:pt x="1372358" y="2640128"/>
                </a:cubicBezTo>
                <a:cubicBezTo>
                  <a:pt x="1372358" y="2623176"/>
                  <a:pt x="1370574" y="2608901"/>
                  <a:pt x="1367005" y="2604440"/>
                </a:cubicBezTo>
                <a:cubicBezTo>
                  <a:pt x="1374142" y="2555370"/>
                  <a:pt x="1377712" y="2492024"/>
                  <a:pt x="1383958" y="2433140"/>
                </a:cubicBezTo>
                <a:cubicBezTo>
                  <a:pt x="1389311" y="2373363"/>
                  <a:pt x="1398234" y="2319832"/>
                  <a:pt x="1407157" y="2291282"/>
                </a:cubicBezTo>
                <a:cubicBezTo>
                  <a:pt x="1406265" y="2310018"/>
                  <a:pt x="1399126" y="2348382"/>
                  <a:pt x="1400018" y="2366226"/>
                </a:cubicBezTo>
                <a:cubicBezTo>
                  <a:pt x="1405372" y="2359980"/>
                  <a:pt x="1411618" y="2334999"/>
                  <a:pt x="1417864" y="2337676"/>
                </a:cubicBezTo>
                <a:cubicBezTo>
                  <a:pt x="1434817" y="2242212"/>
                  <a:pt x="1468723" y="2142287"/>
                  <a:pt x="1510660" y="2049499"/>
                </a:cubicBezTo>
                <a:cubicBezTo>
                  <a:pt x="1553489" y="1956712"/>
                  <a:pt x="1603457" y="1871062"/>
                  <a:pt x="1649855" y="1797014"/>
                </a:cubicBezTo>
                <a:cubicBezTo>
                  <a:pt x="1690899" y="1748836"/>
                  <a:pt x="1719452" y="1715825"/>
                  <a:pt x="1750681" y="1681922"/>
                </a:cubicBezTo>
                <a:cubicBezTo>
                  <a:pt x="1781911" y="1647127"/>
                  <a:pt x="1816710" y="1610547"/>
                  <a:pt x="1874707" y="1562370"/>
                </a:cubicBezTo>
                <a:cubicBezTo>
                  <a:pt x="1804218" y="1626607"/>
                  <a:pt x="1714991" y="1718501"/>
                  <a:pt x="1639147" y="1828239"/>
                </a:cubicBezTo>
                <a:cubicBezTo>
                  <a:pt x="1563304" y="1937977"/>
                  <a:pt x="1499953" y="2064666"/>
                  <a:pt x="1462478" y="2180651"/>
                </a:cubicBezTo>
                <a:cubicBezTo>
                  <a:pt x="1453555" y="2208308"/>
                  <a:pt x="1444632" y="2249349"/>
                  <a:pt x="1437494" y="2284144"/>
                </a:cubicBezTo>
                <a:cubicBezTo>
                  <a:pt x="1429463" y="2318048"/>
                  <a:pt x="1422326" y="2347490"/>
                  <a:pt x="1412510" y="2351951"/>
                </a:cubicBezTo>
                <a:cubicBezTo>
                  <a:pt x="1401803" y="2408159"/>
                  <a:pt x="1391988" y="2481318"/>
                  <a:pt x="1398234" y="2499162"/>
                </a:cubicBezTo>
                <a:cubicBezTo>
                  <a:pt x="1394665" y="2535741"/>
                  <a:pt x="1385742" y="2531281"/>
                  <a:pt x="1386634" y="2588380"/>
                </a:cubicBezTo>
                <a:cubicBezTo>
                  <a:pt x="1387527" y="2599979"/>
                  <a:pt x="1389311" y="2602656"/>
                  <a:pt x="1389311" y="2617823"/>
                </a:cubicBezTo>
                <a:cubicBezTo>
                  <a:pt x="1389311" y="2646373"/>
                  <a:pt x="1398234" y="2593734"/>
                  <a:pt x="1401803" y="2631206"/>
                </a:cubicBezTo>
                <a:cubicBezTo>
                  <a:pt x="1401803" y="2644588"/>
                  <a:pt x="1398234" y="2662432"/>
                  <a:pt x="1395557" y="2674031"/>
                </a:cubicBezTo>
                <a:cubicBezTo>
                  <a:pt x="1395557" y="2676707"/>
                  <a:pt x="1394665" y="2679383"/>
                  <a:pt x="1394665" y="2682060"/>
                </a:cubicBezTo>
                <a:cubicBezTo>
                  <a:pt x="1394665" y="2685629"/>
                  <a:pt x="1393773" y="2687413"/>
                  <a:pt x="1393773" y="2688305"/>
                </a:cubicBezTo>
                <a:cubicBezTo>
                  <a:pt x="1394665" y="2690090"/>
                  <a:pt x="1395557" y="2691874"/>
                  <a:pt x="1399126" y="2692766"/>
                </a:cubicBezTo>
                <a:cubicBezTo>
                  <a:pt x="1396449" y="2854241"/>
                  <a:pt x="1431248" y="3047845"/>
                  <a:pt x="1534752" y="3275352"/>
                </a:cubicBezTo>
                <a:cubicBezTo>
                  <a:pt x="1539213" y="3300333"/>
                  <a:pt x="1557058" y="3343158"/>
                  <a:pt x="1580258" y="3385982"/>
                </a:cubicBezTo>
                <a:cubicBezTo>
                  <a:pt x="1603457" y="3428807"/>
                  <a:pt x="1631117" y="3469848"/>
                  <a:pt x="1648070" y="3495721"/>
                </a:cubicBezTo>
                <a:cubicBezTo>
                  <a:pt x="1654316" y="3493937"/>
                  <a:pt x="1598103" y="3421670"/>
                  <a:pt x="1617733" y="3433268"/>
                </a:cubicBezTo>
                <a:cubicBezTo>
                  <a:pt x="1640932" y="3474309"/>
                  <a:pt x="1659670" y="3497505"/>
                  <a:pt x="1679300" y="3524271"/>
                </a:cubicBezTo>
                <a:cubicBezTo>
                  <a:pt x="1659670" y="3511780"/>
                  <a:pt x="1679300" y="3543899"/>
                  <a:pt x="1707852" y="3583155"/>
                </a:cubicBezTo>
                <a:cubicBezTo>
                  <a:pt x="1736405" y="3621519"/>
                  <a:pt x="1776558" y="3665236"/>
                  <a:pt x="1789942" y="3681295"/>
                </a:cubicBezTo>
                <a:cubicBezTo>
                  <a:pt x="1793510" y="3675050"/>
                  <a:pt x="1756035" y="3634902"/>
                  <a:pt x="1731944" y="3604567"/>
                </a:cubicBezTo>
                <a:cubicBezTo>
                  <a:pt x="1781911" y="3652746"/>
                  <a:pt x="1833663" y="3714306"/>
                  <a:pt x="1892553" y="3774975"/>
                </a:cubicBezTo>
                <a:cubicBezTo>
                  <a:pt x="1951443" y="3835643"/>
                  <a:pt x="2017471" y="3896312"/>
                  <a:pt x="2089745" y="3940921"/>
                </a:cubicBezTo>
                <a:cubicBezTo>
                  <a:pt x="2083499" y="3943597"/>
                  <a:pt x="2120974" y="3965902"/>
                  <a:pt x="2120082" y="3970363"/>
                </a:cubicBezTo>
                <a:cubicBezTo>
                  <a:pt x="2234293" y="4030139"/>
                  <a:pt x="2345827" y="4102406"/>
                  <a:pt x="2465391" y="4138093"/>
                </a:cubicBezTo>
                <a:cubicBezTo>
                  <a:pt x="2560865" y="4177350"/>
                  <a:pt x="2631354" y="4196086"/>
                  <a:pt x="2703628" y="4210360"/>
                </a:cubicBezTo>
                <a:cubicBezTo>
                  <a:pt x="2739765" y="4217052"/>
                  <a:pt x="2776795" y="4222628"/>
                  <a:pt x="2818509" y="4226754"/>
                </a:cubicBezTo>
                <a:lnTo>
                  <a:pt x="2904876" y="4231402"/>
                </a:lnTo>
                <a:lnTo>
                  <a:pt x="2907066" y="4231773"/>
                </a:lnTo>
                <a:lnTo>
                  <a:pt x="2906402" y="4231484"/>
                </a:lnTo>
                <a:lnTo>
                  <a:pt x="2961495" y="4234449"/>
                </a:lnTo>
                <a:cubicBezTo>
                  <a:pt x="2950788" y="4231773"/>
                  <a:pt x="2947219" y="4228204"/>
                  <a:pt x="2948111" y="4223743"/>
                </a:cubicBezTo>
                <a:cubicBezTo>
                  <a:pt x="2918666" y="4233557"/>
                  <a:pt x="2897251" y="4219282"/>
                  <a:pt x="2866022" y="4213037"/>
                </a:cubicBezTo>
                <a:cubicBezTo>
                  <a:pt x="2855314" y="4213929"/>
                  <a:pt x="2844607" y="4213929"/>
                  <a:pt x="2825869" y="4211253"/>
                </a:cubicBezTo>
                <a:cubicBezTo>
                  <a:pt x="2840592" y="4217275"/>
                  <a:pt x="2875391" y="4221290"/>
                  <a:pt x="2894505" y="4226308"/>
                </a:cubicBezTo>
                <a:lnTo>
                  <a:pt x="2906402" y="4231484"/>
                </a:lnTo>
                <a:lnTo>
                  <a:pt x="2904876" y="4231402"/>
                </a:lnTo>
                <a:lnTo>
                  <a:pt x="2859665" y="4223744"/>
                </a:lnTo>
                <a:cubicBezTo>
                  <a:pt x="2845054" y="4220844"/>
                  <a:pt x="2828100" y="4217945"/>
                  <a:pt x="2798209" y="4215714"/>
                </a:cubicBezTo>
                <a:cubicBezTo>
                  <a:pt x="2783933" y="4203223"/>
                  <a:pt x="2818731" y="4205900"/>
                  <a:pt x="2744673" y="4194301"/>
                </a:cubicBezTo>
                <a:cubicBezTo>
                  <a:pt x="2775010" y="4197870"/>
                  <a:pt x="2782148" y="4192517"/>
                  <a:pt x="2825869" y="4199654"/>
                </a:cubicBezTo>
                <a:cubicBezTo>
                  <a:pt x="2826762" y="4191624"/>
                  <a:pt x="2750919" y="4180026"/>
                  <a:pt x="2693813" y="4168428"/>
                </a:cubicBezTo>
                <a:cubicBezTo>
                  <a:pt x="2635815" y="4155937"/>
                  <a:pt x="2596556" y="4148800"/>
                  <a:pt x="2667045" y="4166643"/>
                </a:cubicBezTo>
                <a:cubicBezTo>
                  <a:pt x="2649200" y="4165751"/>
                  <a:pt x="2609047" y="4155045"/>
                  <a:pt x="2577818" y="4145231"/>
                </a:cubicBezTo>
                <a:cubicBezTo>
                  <a:pt x="2546588" y="4136309"/>
                  <a:pt x="2522497" y="4128280"/>
                  <a:pt x="2534989" y="4138093"/>
                </a:cubicBezTo>
                <a:cubicBezTo>
                  <a:pt x="2488591" y="4125603"/>
                  <a:pt x="2461823" y="4113112"/>
                  <a:pt x="2438623" y="4101514"/>
                </a:cubicBezTo>
                <a:cubicBezTo>
                  <a:pt x="2414532" y="4089023"/>
                  <a:pt x="2394010" y="4078317"/>
                  <a:pt x="2360103" y="4064042"/>
                </a:cubicBezTo>
                <a:cubicBezTo>
                  <a:pt x="2308352" y="4040846"/>
                  <a:pt x="2282476" y="4039953"/>
                  <a:pt x="2234293" y="4016757"/>
                </a:cubicBezTo>
                <a:cubicBezTo>
                  <a:pt x="2236078" y="4017649"/>
                  <a:pt x="2234293" y="4011403"/>
                  <a:pt x="2236078" y="4012296"/>
                </a:cubicBezTo>
                <a:cubicBezTo>
                  <a:pt x="2204848" y="3997128"/>
                  <a:pt x="2131682" y="3967687"/>
                  <a:pt x="2132574" y="3947166"/>
                </a:cubicBezTo>
                <a:cubicBezTo>
                  <a:pt x="2157558" y="3970363"/>
                  <a:pt x="2217340" y="4000697"/>
                  <a:pt x="2216448" y="3989991"/>
                </a:cubicBezTo>
                <a:cubicBezTo>
                  <a:pt x="2184326" y="3976608"/>
                  <a:pt x="2125436" y="3939136"/>
                  <a:pt x="2063869" y="3890959"/>
                </a:cubicBezTo>
                <a:cubicBezTo>
                  <a:pt x="2001410" y="3843673"/>
                  <a:pt x="1937166" y="3784789"/>
                  <a:pt x="1884522" y="3738395"/>
                </a:cubicBezTo>
                <a:cubicBezTo>
                  <a:pt x="1873815" y="3727689"/>
                  <a:pt x="1879169" y="3727689"/>
                  <a:pt x="1880061" y="3723228"/>
                </a:cubicBezTo>
                <a:cubicBezTo>
                  <a:pt x="1820279" y="3669697"/>
                  <a:pt x="1764065" y="3599215"/>
                  <a:pt x="1715883" y="3528732"/>
                </a:cubicBezTo>
                <a:cubicBezTo>
                  <a:pt x="1667700" y="3458249"/>
                  <a:pt x="1628440" y="3387767"/>
                  <a:pt x="1596318" y="3334236"/>
                </a:cubicBezTo>
                <a:cubicBezTo>
                  <a:pt x="1596318" y="3334236"/>
                  <a:pt x="1596318" y="3334236"/>
                  <a:pt x="1602565" y="3329775"/>
                </a:cubicBezTo>
                <a:cubicBezTo>
                  <a:pt x="1575796" y="3296764"/>
                  <a:pt x="1563304" y="3265538"/>
                  <a:pt x="1543674" y="3209330"/>
                </a:cubicBezTo>
                <a:cubicBezTo>
                  <a:pt x="1570442" y="3264646"/>
                  <a:pt x="1559735" y="3227174"/>
                  <a:pt x="1594534" y="3303010"/>
                </a:cubicBezTo>
                <a:cubicBezTo>
                  <a:pt x="1563304" y="3233419"/>
                  <a:pt x="1528506" y="3159368"/>
                  <a:pt x="1521368" y="3101376"/>
                </a:cubicBezTo>
                <a:cubicBezTo>
                  <a:pt x="1517798" y="3102268"/>
                  <a:pt x="1514229" y="3102268"/>
                  <a:pt x="1518691" y="3117435"/>
                </a:cubicBezTo>
                <a:cubicBezTo>
                  <a:pt x="1508876" y="3100484"/>
                  <a:pt x="1492815" y="3025540"/>
                  <a:pt x="1490138" y="2999667"/>
                </a:cubicBezTo>
                <a:cubicBezTo>
                  <a:pt x="1483892" y="2987176"/>
                  <a:pt x="1463370" y="2908664"/>
                  <a:pt x="1468723" y="2951489"/>
                </a:cubicBezTo>
                <a:cubicBezTo>
                  <a:pt x="1458016" y="2904204"/>
                  <a:pt x="1449094" y="2855133"/>
                  <a:pt x="1441955" y="2804279"/>
                </a:cubicBezTo>
                <a:cubicBezTo>
                  <a:pt x="1438386" y="2778405"/>
                  <a:pt x="1435709" y="2752532"/>
                  <a:pt x="1433925" y="2726669"/>
                </a:cubicBezTo>
                <a:cubicBezTo>
                  <a:pt x="1433925" y="2726669"/>
                  <a:pt x="1433925" y="2726669"/>
                  <a:pt x="1431248" y="2702580"/>
                </a:cubicBezTo>
                <a:cubicBezTo>
                  <a:pt x="1431248" y="2702580"/>
                  <a:pt x="1431248" y="2702580"/>
                  <a:pt x="1431248" y="2689198"/>
                </a:cubicBezTo>
                <a:cubicBezTo>
                  <a:pt x="1431248" y="2689198"/>
                  <a:pt x="1431248" y="2689198"/>
                  <a:pt x="1429463" y="2667786"/>
                </a:cubicBezTo>
                <a:cubicBezTo>
                  <a:pt x="1429463" y="2667786"/>
                  <a:pt x="1429463" y="2667786"/>
                  <a:pt x="1428571" y="2642804"/>
                </a:cubicBezTo>
                <a:cubicBezTo>
                  <a:pt x="1433925" y="2642804"/>
                  <a:pt x="1435709" y="2661540"/>
                  <a:pt x="1438386" y="2674031"/>
                </a:cubicBezTo>
                <a:cubicBezTo>
                  <a:pt x="1440171" y="2680276"/>
                  <a:pt x="1441063" y="2685629"/>
                  <a:pt x="1441955" y="2685629"/>
                </a:cubicBezTo>
                <a:cubicBezTo>
                  <a:pt x="1441955" y="2685629"/>
                  <a:pt x="1441955" y="2685629"/>
                  <a:pt x="1444632" y="2683844"/>
                </a:cubicBezTo>
                <a:cubicBezTo>
                  <a:pt x="1445524" y="2682953"/>
                  <a:pt x="1446417" y="2678491"/>
                  <a:pt x="1447309" y="2674031"/>
                </a:cubicBezTo>
                <a:cubicBezTo>
                  <a:pt x="1447309" y="2674031"/>
                  <a:pt x="1447309" y="2674031"/>
                  <a:pt x="1448201" y="2705256"/>
                </a:cubicBezTo>
                <a:cubicBezTo>
                  <a:pt x="1448201" y="2705256"/>
                  <a:pt x="1448201" y="2705256"/>
                  <a:pt x="1449986" y="2746287"/>
                </a:cubicBezTo>
                <a:cubicBezTo>
                  <a:pt x="1451770" y="2770376"/>
                  <a:pt x="1453555" y="2792680"/>
                  <a:pt x="1456232" y="2814093"/>
                </a:cubicBezTo>
                <a:cubicBezTo>
                  <a:pt x="1462478" y="2856918"/>
                  <a:pt x="1471400" y="2896174"/>
                  <a:pt x="1486569" y="2931861"/>
                </a:cubicBezTo>
                <a:cubicBezTo>
                  <a:pt x="1489246" y="2947028"/>
                  <a:pt x="1484784" y="2943459"/>
                  <a:pt x="1482107" y="2947028"/>
                </a:cubicBezTo>
                <a:cubicBezTo>
                  <a:pt x="1486569" y="2960411"/>
                  <a:pt x="1489246" y="2954166"/>
                  <a:pt x="1493707" y="2971117"/>
                </a:cubicBezTo>
                <a:cubicBezTo>
                  <a:pt x="1491923" y="2955058"/>
                  <a:pt x="1485677" y="2911341"/>
                  <a:pt x="1479431" y="2870301"/>
                </a:cubicBezTo>
                <a:cubicBezTo>
                  <a:pt x="1473185" y="2828368"/>
                  <a:pt x="1466047" y="2787327"/>
                  <a:pt x="1458016" y="2776621"/>
                </a:cubicBezTo>
                <a:cubicBezTo>
                  <a:pt x="1458016" y="2759669"/>
                  <a:pt x="1456232" y="2737365"/>
                  <a:pt x="1455339" y="2715963"/>
                </a:cubicBezTo>
                <a:cubicBezTo>
                  <a:pt x="1455339" y="2715963"/>
                  <a:pt x="1455339" y="2715963"/>
                  <a:pt x="1455339" y="2712394"/>
                </a:cubicBezTo>
                <a:cubicBezTo>
                  <a:pt x="1455339" y="2712394"/>
                  <a:pt x="1455339" y="2712394"/>
                  <a:pt x="1455339" y="2705256"/>
                </a:cubicBezTo>
                <a:cubicBezTo>
                  <a:pt x="1455339" y="2705256"/>
                  <a:pt x="1455339" y="2705256"/>
                  <a:pt x="1455339" y="2704364"/>
                </a:cubicBezTo>
                <a:cubicBezTo>
                  <a:pt x="1455339" y="2704364"/>
                  <a:pt x="1455339" y="2704364"/>
                  <a:pt x="1455339" y="2703473"/>
                </a:cubicBezTo>
                <a:cubicBezTo>
                  <a:pt x="1455339" y="2703473"/>
                  <a:pt x="1455339" y="2703473"/>
                  <a:pt x="1455339" y="2697227"/>
                </a:cubicBezTo>
                <a:cubicBezTo>
                  <a:pt x="1455339" y="2697227"/>
                  <a:pt x="1455339" y="2697227"/>
                  <a:pt x="1455339" y="2686521"/>
                </a:cubicBezTo>
                <a:cubicBezTo>
                  <a:pt x="1455339" y="2686521"/>
                  <a:pt x="1455339" y="2686521"/>
                  <a:pt x="1455339" y="2672246"/>
                </a:cubicBezTo>
                <a:cubicBezTo>
                  <a:pt x="1455339" y="2672246"/>
                  <a:pt x="1455339" y="2672246"/>
                  <a:pt x="1456232" y="2656187"/>
                </a:cubicBezTo>
                <a:cubicBezTo>
                  <a:pt x="1462478" y="2658863"/>
                  <a:pt x="1466939" y="2659756"/>
                  <a:pt x="1470508" y="2673138"/>
                </a:cubicBezTo>
                <a:cubicBezTo>
                  <a:pt x="1473185" y="2682060"/>
                  <a:pt x="1474970" y="2686521"/>
                  <a:pt x="1475862" y="2694551"/>
                </a:cubicBezTo>
                <a:cubicBezTo>
                  <a:pt x="1475862" y="2694551"/>
                  <a:pt x="1475862" y="2694551"/>
                  <a:pt x="1476754" y="2701689"/>
                </a:cubicBezTo>
                <a:cubicBezTo>
                  <a:pt x="1476754" y="2701689"/>
                  <a:pt x="1476754" y="2701689"/>
                  <a:pt x="1477646" y="2703473"/>
                </a:cubicBezTo>
                <a:cubicBezTo>
                  <a:pt x="1477646" y="2703473"/>
                  <a:pt x="1477646" y="2703473"/>
                  <a:pt x="1477646" y="2710610"/>
                </a:cubicBezTo>
                <a:cubicBezTo>
                  <a:pt x="1477646" y="2710610"/>
                  <a:pt x="1477646" y="2710610"/>
                  <a:pt x="1478539" y="2711502"/>
                </a:cubicBezTo>
                <a:cubicBezTo>
                  <a:pt x="1478539" y="2711502"/>
                  <a:pt x="1478539" y="2711502"/>
                  <a:pt x="1478539" y="2717747"/>
                </a:cubicBezTo>
                <a:cubicBezTo>
                  <a:pt x="1478539" y="2717747"/>
                  <a:pt x="1478539" y="2717747"/>
                  <a:pt x="1482107" y="2745395"/>
                </a:cubicBezTo>
                <a:cubicBezTo>
                  <a:pt x="1479431" y="2745395"/>
                  <a:pt x="1478539" y="2734689"/>
                  <a:pt x="1476754" y="2724885"/>
                </a:cubicBezTo>
                <a:cubicBezTo>
                  <a:pt x="1475862" y="2719532"/>
                  <a:pt x="1474970" y="2715071"/>
                  <a:pt x="1474077" y="2711502"/>
                </a:cubicBezTo>
                <a:cubicBezTo>
                  <a:pt x="1474077" y="2711502"/>
                  <a:pt x="1474077" y="2711502"/>
                  <a:pt x="1474077" y="2710610"/>
                </a:cubicBezTo>
                <a:cubicBezTo>
                  <a:pt x="1474077" y="2710610"/>
                  <a:pt x="1474077" y="2710610"/>
                  <a:pt x="1473185" y="2704364"/>
                </a:cubicBezTo>
                <a:cubicBezTo>
                  <a:pt x="1473185" y="2704364"/>
                  <a:pt x="1473185" y="2704364"/>
                  <a:pt x="1472293" y="2703473"/>
                </a:cubicBezTo>
                <a:cubicBezTo>
                  <a:pt x="1472293" y="2703473"/>
                  <a:pt x="1472293" y="2703473"/>
                  <a:pt x="1470508" y="2702580"/>
                </a:cubicBezTo>
                <a:cubicBezTo>
                  <a:pt x="1468723" y="2701689"/>
                  <a:pt x="1467831" y="2701689"/>
                  <a:pt x="1466939" y="2703473"/>
                </a:cubicBezTo>
                <a:cubicBezTo>
                  <a:pt x="1466939" y="2703473"/>
                  <a:pt x="1466939" y="2703473"/>
                  <a:pt x="1466939" y="2704364"/>
                </a:cubicBezTo>
                <a:cubicBezTo>
                  <a:pt x="1466939" y="2704364"/>
                  <a:pt x="1466939" y="2704364"/>
                  <a:pt x="1466939" y="2705256"/>
                </a:cubicBezTo>
                <a:cubicBezTo>
                  <a:pt x="1466939" y="2705256"/>
                  <a:pt x="1466939" y="2705256"/>
                  <a:pt x="1466939" y="2710610"/>
                </a:cubicBezTo>
                <a:cubicBezTo>
                  <a:pt x="1466939" y="2710610"/>
                  <a:pt x="1466939" y="2710610"/>
                  <a:pt x="1466939" y="2711502"/>
                </a:cubicBezTo>
                <a:cubicBezTo>
                  <a:pt x="1466939" y="2711502"/>
                  <a:pt x="1466939" y="2711502"/>
                  <a:pt x="1466939" y="2713287"/>
                </a:cubicBezTo>
                <a:cubicBezTo>
                  <a:pt x="1466939" y="2713287"/>
                  <a:pt x="1466939" y="2713287"/>
                  <a:pt x="1466939" y="2718640"/>
                </a:cubicBezTo>
                <a:cubicBezTo>
                  <a:pt x="1466047" y="2725778"/>
                  <a:pt x="1466047" y="2735580"/>
                  <a:pt x="1464262" y="2735580"/>
                </a:cubicBezTo>
                <a:cubicBezTo>
                  <a:pt x="1466939" y="2762346"/>
                  <a:pt x="1482107" y="2856918"/>
                  <a:pt x="1482107" y="2811416"/>
                </a:cubicBezTo>
                <a:cubicBezTo>
                  <a:pt x="1491923" y="2847104"/>
                  <a:pt x="1481216" y="2838182"/>
                  <a:pt x="1481216" y="2864947"/>
                </a:cubicBezTo>
                <a:cubicBezTo>
                  <a:pt x="1491030" y="2887252"/>
                  <a:pt x="1495491" y="2895282"/>
                  <a:pt x="1496384" y="2929184"/>
                </a:cubicBezTo>
                <a:cubicBezTo>
                  <a:pt x="1501737" y="2945244"/>
                  <a:pt x="1507984" y="2952381"/>
                  <a:pt x="1514229" y="2963980"/>
                </a:cubicBezTo>
                <a:cubicBezTo>
                  <a:pt x="1532967" y="3054090"/>
                  <a:pt x="1573119" y="3175427"/>
                  <a:pt x="1641824" y="3304794"/>
                </a:cubicBezTo>
                <a:cubicBezTo>
                  <a:pt x="1639147" y="3303902"/>
                  <a:pt x="1633794" y="3294980"/>
                  <a:pt x="1632009" y="3295872"/>
                </a:cubicBezTo>
                <a:cubicBezTo>
                  <a:pt x="1660562" y="3340481"/>
                  <a:pt x="1674839" y="3369031"/>
                  <a:pt x="1727483" y="3451112"/>
                </a:cubicBezTo>
                <a:cubicBezTo>
                  <a:pt x="1731052" y="3450220"/>
                  <a:pt x="1734620" y="3448435"/>
                  <a:pt x="1726590" y="3435945"/>
                </a:cubicBezTo>
                <a:cubicBezTo>
                  <a:pt x="1748004" y="3469848"/>
                  <a:pt x="1782803" y="3517134"/>
                  <a:pt x="1822063" y="3561743"/>
                </a:cubicBezTo>
                <a:cubicBezTo>
                  <a:pt x="1860431" y="3607244"/>
                  <a:pt x="1903260" y="3650069"/>
                  <a:pt x="1935382" y="3678619"/>
                </a:cubicBezTo>
                <a:cubicBezTo>
                  <a:pt x="1925567" y="3678619"/>
                  <a:pt x="1941628" y="3694678"/>
                  <a:pt x="1963935" y="3714306"/>
                </a:cubicBezTo>
                <a:cubicBezTo>
                  <a:pt x="1985349" y="3734826"/>
                  <a:pt x="2013010" y="3758023"/>
                  <a:pt x="2022825" y="3775867"/>
                </a:cubicBezTo>
                <a:cubicBezTo>
                  <a:pt x="2040670" y="3783897"/>
                  <a:pt x="2082607" y="3819584"/>
                  <a:pt x="2089745" y="3814231"/>
                </a:cubicBezTo>
                <a:cubicBezTo>
                  <a:pt x="2134359" y="3849026"/>
                  <a:pt x="2067438" y="3803525"/>
                  <a:pt x="2093314" y="3832074"/>
                </a:cubicBezTo>
                <a:cubicBezTo>
                  <a:pt x="2135251" y="3862409"/>
                  <a:pt x="2188787" y="3882929"/>
                  <a:pt x="2226262" y="3910587"/>
                </a:cubicBezTo>
                <a:cubicBezTo>
                  <a:pt x="2228939" y="3912371"/>
                  <a:pt x="2228939" y="3920401"/>
                  <a:pt x="2234293" y="3923077"/>
                </a:cubicBezTo>
                <a:cubicBezTo>
                  <a:pt x="2262846" y="3940029"/>
                  <a:pt x="2281584" y="3942705"/>
                  <a:pt x="2316382" y="3960549"/>
                </a:cubicBezTo>
                <a:cubicBezTo>
                  <a:pt x="2312813" y="3958765"/>
                  <a:pt x="2304783" y="3959657"/>
                  <a:pt x="2302998" y="3958765"/>
                </a:cubicBezTo>
                <a:cubicBezTo>
                  <a:pt x="2319059" y="3966794"/>
                  <a:pt x="2353857" y="3980177"/>
                  <a:pt x="2373488" y="3989099"/>
                </a:cubicBezTo>
                <a:cubicBezTo>
                  <a:pt x="2406501" y="4004266"/>
                  <a:pt x="2437731" y="4028355"/>
                  <a:pt x="2477883" y="4043522"/>
                </a:cubicBezTo>
                <a:cubicBezTo>
                  <a:pt x="2513574" y="4056013"/>
                  <a:pt x="2542127" y="4054228"/>
                  <a:pt x="2578710" y="4064934"/>
                </a:cubicBezTo>
                <a:cubicBezTo>
                  <a:pt x="2642062" y="4080994"/>
                  <a:pt x="2698275" y="4108651"/>
                  <a:pt x="2753595" y="4108651"/>
                </a:cubicBezTo>
                <a:cubicBezTo>
                  <a:pt x="2791071" y="4115789"/>
                  <a:pt x="2795532" y="4122034"/>
                  <a:pt x="2829439" y="4128280"/>
                </a:cubicBezTo>
                <a:cubicBezTo>
                  <a:pt x="2891898" y="4131848"/>
                  <a:pt x="2951680" y="4134525"/>
                  <a:pt x="3015031" y="4133633"/>
                </a:cubicBezTo>
                <a:cubicBezTo>
                  <a:pt x="3076598" y="4132741"/>
                  <a:pt x="3143519" y="4127387"/>
                  <a:pt x="3207762" y="4116681"/>
                </a:cubicBezTo>
                <a:cubicBezTo>
                  <a:pt x="3218469" y="4109544"/>
                  <a:pt x="3267544" y="4088131"/>
                  <a:pt x="3227392" y="4091700"/>
                </a:cubicBezTo>
                <a:cubicBezTo>
                  <a:pt x="3261298" y="4087239"/>
                  <a:pt x="3306804" y="4079210"/>
                  <a:pt x="3336249" y="4071180"/>
                </a:cubicBezTo>
                <a:cubicBezTo>
                  <a:pt x="3369264" y="4061366"/>
                  <a:pt x="3382648" y="4054228"/>
                  <a:pt x="3340711" y="4056905"/>
                </a:cubicBezTo>
                <a:cubicBezTo>
                  <a:pt x="3317511" y="4057797"/>
                  <a:pt x="3282713" y="4068503"/>
                  <a:pt x="3294312" y="4067611"/>
                </a:cubicBezTo>
                <a:cubicBezTo>
                  <a:pt x="3294312" y="4067611"/>
                  <a:pt x="3294312" y="4067611"/>
                  <a:pt x="3156903" y="4080994"/>
                </a:cubicBezTo>
                <a:cubicBezTo>
                  <a:pt x="3106935" y="4085455"/>
                  <a:pt x="3052507" y="4089916"/>
                  <a:pt x="3006109" y="4095269"/>
                </a:cubicBezTo>
                <a:cubicBezTo>
                  <a:pt x="2864237" y="4090808"/>
                  <a:pt x="2725935" y="4069395"/>
                  <a:pt x="2596556" y="4031031"/>
                </a:cubicBezTo>
                <a:cubicBezTo>
                  <a:pt x="2466284" y="3992667"/>
                  <a:pt x="2344043" y="3936460"/>
                  <a:pt x="2236970" y="3861516"/>
                </a:cubicBezTo>
                <a:cubicBezTo>
                  <a:pt x="2247677" y="3853487"/>
                  <a:pt x="2206633" y="3824045"/>
                  <a:pt x="2158450" y="3788357"/>
                </a:cubicBezTo>
                <a:cubicBezTo>
                  <a:pt x="2109375" y="3752670"/>
                  <a:pt x="2054054" y="3710738"/>
                  <a:pt x="2024609" y="3689325"/>
                </a:cubicBezTo>
                <a:cubicBezTo>
                  <a:pt x="1946981" y="3614382"/>
                  <a:pt x="1874707" y="3534085"/>
                  <a:pt x="1810464" y="3443974"/>
                </a:cubicBezTo>
                <a:cubicBezTo>
                  <a:pt x="1746220" y="3354756"/>
                  <a:pt x="1688223" y="3254831"/>
                  <a:pt x="1643609" y="3144201"/>
                </a:cubicBezTo>
                <a:cubicBezTo>
                  <a:pt x="1641824" y="3129034"/>
                  <a:pt x="1645393" y="3137956"/>
                  <a:pt x="1650747" y="3140632"/>
                </a:cubicBezTo>
                <a:cubicBezTo>
                  <a:pt x="1640932" y="3115651"/>
                  <a:pt x="1634686" y="3104945"/>
                  <a:pt x="1630225" y="3109406"/>
                </a:cubicBezTo>
                <a:cubicBezTo>
                  <a:pt x="1626656" y="3087101"/>
                  <a:pt x="1609703" y="3038923"/>
                  <a:pt x="1598995" y="2996990"/>
                </a:cubicBezTo>
                <a:cubicBezTo>
                  <a:pt x="1587396" y="2955058"/>
                  <a:pt x="1581150" y="2919371"/>
                  <a:pt x="1590965" y="2925616"/>
                </a:cubicBezTo>
                <a:cubicBezTo>
                  <a:pt x="1582934" y="2901527"/>
                  <a:pt x="1574012" y="2900635"/>
                  <a:pt x="1566874" y="2843535"/>
                </a:cubicBezTo>
                <a:cubicBezTo>
                  <a:pt x="1576688" y="2855133"/>
                  <a:pt x="1572227" y="2843535"/>
                  <a:pt x="1581150" y="2839966"/>
                </a:cubicBezTo>
                <a:cubicBezTo>
                  <a:pt x="1588288" y="2893497"/>
                  <a:pt x="1584719" y="2891713"/>
                  <a:pt x="1599888" y="2910449"/>
                </a:cubicBezTo>
                <a:cubicBezTo>
                  <a:pt x="1589180" y="2849780"/>
                  <a:pt x="1586504" y="2785543"/>
                  <a:pt x="1580258" y="2715963"/>
                </a:cubicBezTo>
                <a:cubicBezTo>
                  <a:pt x="1579365" y="2715963"/>
                  <a:pt x="1577581" y="2711502"/>
                  <a:pt x="1575796" y="2707042"/>
                </a:cubicBezTo>
                <a:cubicBezTo>
                  <a:pt x="1575796" y="2707042"/>
                  <a:pt x="1575796" y="2707042"/>
                  <a:pt x="1574012" y="2703473"/>
                </a:cubicBezTo>
                <a:cubicBezTo>
                  <a:pt x="1574012" y="2703473"/>
                  <a:pt x="1574012" y="2703473"/>
                  <a:pt x="1574012" y="2702580"/>
                </a:cubicBezTo>
                <a:cubicBezTo>
                  <a:pt x="1574012" y="2702580"/>
                  <a:pt x="1574012" y="2702580"/>
                  <a:pt x="1574012" y="2698119"/>
                </a:cubicBezTo>
                <a:cubicBezTo>
                  <a:pt x="1574012" y="2698119"/>
                  <a:pt x="1574012" y="2698119"/>
                  <a:pt x="1573119" y="2697227"/>
                </a:cubicBezTo>
                <a:cubicBezTo>
                  <a:pt x="1573119" y="2697227"/>
                  <a:pt x="1573119" y="2697227"/>
                  <a:pt x="1573119" y="2695443"/>
                </a:cubicBezTo>
                <a:cubicBezTo>
                  <a:pt x="1573119" y="2695443"/>
                  <a:pt x="1573119" y="2695443"/>
                  <a:pt x="1570442" y="2690090"/>
                </a:cubicBezTo>
                <a:cubicBezTo>
                  <a:pt x="1568658" y="2687413"/>
                  <a:pt x="1567765" y="2684736"/>
                  <a:pt x="1566874" y="2686521"/>
                </a:cubicBezTo>
                <a:cubicBezTo>
                  <a:pt x="1565981" y="2686521"/>
                  <a:pt x="1565981" y="2688305"/>
                  <a:pt x="1565981" y="2690090"/>
                </a:cubicBezTo>
                <a:cubicBezTo>
                  <a:pt x="1565981" y="2690090"/>
                  <a:pt x="1565981" y="2690090"/>
                  <a:pt x="1565981" y="2694551"/>
                </a:cubicBezTo>
                <a:cubicBezTo>
                  <a:pt x="1565981" y="2694551"/>
                  <a:pt x="1565981" y="2694551"/>
                  <a:pt x="1566874" y="2697227"/>
                </a:cubicBezTo>
                <a:cubicBezTo>
                  <a:pt x="1566874" y="2697227"/>
                  <a:pt x="1566874" y="2697227"/>
                  <a:pt x="1566874" y="2700991"/>
                </a:cubicBezTo>
                <a:lnTo>
                  <a:pt x="1566874" y="2704364"/>
                </a:lnTo>
                <a:cubicBezTo>
                  <a:pt x="1566874" y="2704364"/>
                  <a:pt x="1566874" y="2704364"/>
                  <a:pt x="1565981" y="2703473"/>
                </a:cubicBezTo>
                <a:cubicBezTo>
                  <a:pt x="1565981" y="2703473"/>
                  <a:pt x="1565981" y="2703473"/>
                  <a:pt x="1565981" y="2699012"/>
                </a:cubicBezTo>
                <a:cubicBezTo>
                  <a:pt x="1565981" y="2699012"/>
                  <a:pt x="1565981" y="2699012"/>
                  <a:pt x="1565089" y="2696335"/>
                </a:cubicBezTo>
                <a:cubicBezTo>
                  <a:pt x="1565089" y="2696335"/>
                  <a:pt x="1565089" y="2696335"/>
                  <a:pt x="1564197" y="2692766"/>
                </a:cubicBezTo>
                <a:cubicBezTo>
                  <a:pt x="1564197" y="2690090"/>
                  <a:pt x="1564197" y="2687413"/>
                  <a:pt x="1564197" y="2685629"/>
                </a:cubicBezTo>
                <a:cubicBezTo>
                  <a:pt x="1564197" y="2680276"/>
                  <a:pt x="1565089" y="2676707"/>
                  <a:pt x="1565981" y="2669570"/>
                </a:cubicBezTo>
                <a:cubicBezTo>
                  <a:pt x="1569550" y="2656187"/>
                  <a:pt x="1574012" y="2646373"/>
                  <a:pt x="1575796" y="2640128"/>
                </a:cubicBezTo>
                <a:cubicBezTo>
                  <a:pt x="1574012" y="2539310"/>
                  <a:pt x="1595426" y="2468827"/>
                  <a:pt x="1593642" y="2396560"/>
                </a:cubicBezTo>
                <a:cubicBezTo>
                  <a:pt x="1603457" y="2377824"/>
                  <a:pt x="1612379" y="2343029"/>
                  <a:pt x="1623087" y="2313587"/>
                </a:cubicBezTo>
                <a:cubicBezTo>
                  <a:pt x="1632902" y="2284144"/>
                  <a:pt x="1643609" y="2260055"/>
                  <a:pt x="1650747" y="2263624"/>
                </a:cubicBezTo>
                <a:cubicBezTo>
                  <a:pt x="1658778" y="2232398"/>
                  <a:pt x="1640932" y="2279683"/>
                  <a:pt x="1640932" y="2261840"/>
                </a:cubicBezTo>
                <a:cubicBezTo>
                  <a:pt x="1669485" y="2168160"/>
                  <a:pt x="1649855" y="2267193"/>
                  <a:pt x="1668593" y="2216338"/>
                </a:cubicBezTo>
                <a:cubicBezTo>
                  <a:pt x="1653424" y="2272546"/>
                  <a:pt x="1636471" y="2314479"/>
                  <a:pt x="1623087" y="2356412"/>
                </a:cubicBezTo>
                <a:cubicBezTo>
                  <a:pt x="1608810" y="2397452"/>
                  <a:pt x="1598103" y="2437601"/>
                  <a:pt x="1600780" y="2486671"/>
                </a:cubicBezTo>
                <a:cubicBezTo>
                  <a:pt x="1599888" y="2471504"/>
                  <a:pt x="1598103" y="2481318"/>
                  <a:pt x="1593642" y="2486671"/>
                </a:cubicBezTo>
                <a:cubicBezTo>
                  <a:pt x="1595426" y="2508976"/>
                  <a:pt x="1589180" y="2543771"/>
                  <a:pt x="1586504" y="2574998"/>
                </a:cubicBezTo>
                <a:cubicBezTo>
                  <a:pt x="1582934" y="2606224"/>
                  <a:pt x="1582042" y="2633882"/>
                  <a:pt x="1590965" y="2638343"/>
                </a:cubicBezTo>
                <a:cubicBezTo>
                  <a:pt x="1590965" y="2638343"/>
                  <a:pt x="1590965" y="2638343"/>
                  <a:pt x="1587396" y="2697227"/>
                </a:cubicBezTo>
                <a:cubicBezTo>
                  <a:pt x="1587396" y="2697227"/>
                  <a:pt x="1587396" y="2697227"/>
                  <a:pt x="1588288" y="2733796"/>
                </a:cubicBezTo>
                <a:cubicBezTo>
                  <a:pt x="1588288" y="2745395"/>
                  <a:pt x="1589180" y="2756993"/>
                  <a:pt x="1590073" y="2768591"/>
                </a:cubicBezTo>
                <a:cubicBezTo>
                  <a:pt x="1593642" y="2815877"/>
                  <a:pt x="1601672" y="2866732"/>
                  <a:pt x="1616841" y="2918478"/>
                </a:cubicBezTo>
                <a:cubicBezTo>
                  <a:pt x="1607918" y="2910449"/>
                  <a:pt x="1615056" y="2936322"/>
                  <a:pt x="1607918" y="2933645"/>
                </a:cubicBezTo>
                <a:cubicBezTo>
                  <a:pt x="1643609" y="3062120"/>
                  <a:pt x="1666808" y="3154907"/>
                  <a:pt x="1704284" y="3237880"/>
                </a:cubicBezTo>
                <a:cubicBezTo>
                  <a:pt x="1765850" y="3347619"/>
                  <a:pt x="1826525" y="3444867"/>
                  <a:pt x="1897014" y="3535869"/>
                </a:cubicBezTo>
                <a:cubicBezTo>
                  <a:pt x="1968396" y="3626872"/>
                  <a:pt x="2050485" y="3710738"/>
                  <a:pt x="2155773" y="3780328"/>
                </a:cubicBezTo>
                <a:cubicBezTo>
                  <a:pt x="2149527" y="3750886"/>
                  <a:pt x="2136143" y="3726797"/>
                  <a:pt x="2188787" y="3749993"/>
                </a:cubicBezTo>
                <a:cubicBezTo>
                  <a:pt x="2187895" y="3747317"/>
                  <a:pt x="2180757" y="3741072"/>
                  <a:pt x="2181649" y="3738395"/>
                </a:cubicBezTo>
                <a:cubicBezTo>
                  <a:pt x="2149527" y="3718767"/>
                  <a:pt x="2103129" y="3687541"/>
                  <a:pt x="2090637" y="3662559"/>
                </a:cubicBezTo>
                <a:cubicBezTo>
                  <a:pt x="2140605" y="3713414"/>
                  <a:pt x="2179865" y="3731258"/>
                  <a:pt x="2234293" y="3766945"/>
                </a:cubicBezTo>
                <a:cubicBezTo>
                  <a:pt x="2236970" y="3758915"/>
                  <a:pt x="2265523" y="3773190"/>
                  <a:pt x="2301213" y="3789250"/>
                </a:cubicBezTo>
                <a:cubicBezTo>
                  <a:pt x="2296752" y="3778543"/>
                  <a:pt x="2266415" y="3758023"/>
                  <a:pt x="2248569" y="3741072"/>
                </a:cubicBezTo>
                <a:cubicBezTo>
                  <a:pt x="2292291" y="3765161"/>
                  <a:pt x="2311028" y="3781220"/>
                  <a:pt x="2350288" y="3794603"/>
                </a:cubicBezTo>
                <a:cubicBezTo>
                  <a:pt x="2285152" y="3756239"/>
                  <a:pt x="2234293" y="3721444"/>
                  <a:pt x="2185218" y="3681295"/>
                </a:cubicBezTo>
                <a:cubicBezTo>
                  <a:pt x="2135251" y="3641147"/>
                  <a:pt x="2087068" y="3596538"/>
                  <a:pt x="2033532" y="3532301"/>
                </a:cubicBezTo>
                <a:cubicBezTo>
                  <a:pt x="2027286" y="3533193"/>
                  <a:pt x="2029071" y="3540330"/>
                  <a:pt x="2044239" y="3554605"/>
                </a:cubicBezTo>
                <a:cubicBezTo>
                  <a:pt x="2025501" y="3543899"/>
                  <a:pt x="1979996" y="3486799"/>
                  <a:pt x="1978211" y="3475201"/>
                </a:cubicBezTo>
                <a:cubicBezTo>
                  <a:pt x="1923782" y="3435053"/>
                  <a:pt x="1893445" y="3370815"/>
                  <a:pt x="1839909" y="3306578"/>
                </a:cubicBezTo>
                <a:cubicBezTo>
                  <a:pt x="1837232" y="3320853"/>
                  <a:pt x="1853293" y="3354756"/>
                  <a:pt x="1887199" y="3401150"/>
                </a:cubicBezTo>
                <a:cubicBezTo>
                  <a:pt x="1887199" y="3410072"/>
                  <a:pt x="1882738" y="3412748"/>
                  <a:pt x="1891661" y="3428807"/>
                </a:cubicBezTo>
                <a:cubicBezTo>
                  <a:pt x="1884522" y="3432376"/>
                  <a:pt x="1875600" y="3402934"/>
                  <a:pt x="1870246" y="3400258"/>
                </a:cubicBezTo>
                <a:cubicBezTo>
                  <a:pt x="1873815" y="3394012"/>
                  <a:pt x="1851508" y="3351187"/>
                  <a:pt x="1831878" y="3312823"/>
                </a:cubicBezTo>
                <a:cubicBezTo>
                  <a:pt x="1824740" y="3302117"/>
                  <a:pt x="1823848" y="3308363"/>
                  <a:pt x="1815817" y="3294980"/>
                </a:cubicBezTo>
                <a:cubicBezTo>
                  <a:pt x="1817602" y="3318177"/>
                  <a:pt x="1833663" y="3334236"/>
                  <a:pt x="1859539" y="3378845"/>
                </a:cubicBezTo>
                <a:cubicBezTo>
                  <a:pt x="1843478" y="3375276"/>
                  <a:pt x="1833663" y="3327098"/>
                  <a:pt x="1811356" y="3311931"/>
                </a:cubicBezTo>
                <a:cubicBezTo>
                  <a:pt x="1806002" y="3330667"/>
                  <a:pt x="1853293" y="3396689"/>
                  <a:pt x="1872923" y="3428807"/>
                </a:cubicBezTo>
                <a:cubicBezTo>
                  <a:pt x="1847047" y="3399365"/>
                  <a:pt x="1814925" y="3350295"/>
                  <a:pt x="1787265" y="3296764"/>
                </a:cubicBezTo>
                <a:cubicBezTo>
                  <a:pt x="1758712" y="3242341"/>
                  <a:pt x="1733729" y="3183457"/>
                  <a:pt x="1713206" y="3137063"/>
                </a:cubicBezTo>
                <a:cubicBezTo>
                  <a:pt x="1703391" y="3101376"/>
                  <a:pt x="1685546" y="3050522"/>
                  <a:pt x="1676623" y="3011266"/>
                </a:cubicBezTo>
                <a:cubicBezTo>
                  <a:pt x="1676623" y="3007697"/>
                  <a:pt x="1675731" y="3005020"/>
                  <a:pt x="1674839" y="3001451"/>
                </a:cubicBezTo>
                <a:cubicBezTo>
                  <a:pt x="1684653" y="3025540"/>
                  <a:pt x="1681976" y="3044276"/>
                  <a:pt x="1688223" y="3044276"/>
                </a:cubicBezTo>
                <a:cubicBezTo>
                  <a:pt x="1684653" y="3030894"/>
                  <a:pt x="1688223" y="3036246"/>
                  <a:pt x="1692684" y="3042492"/>
                </a:cubicBezTo>
                <a:cubicBezTo>
                  <a:pt x="1688223" y="3027325"/>
                  <a:pt x="1689115" y="3020187"/>
                  <a:pt x="1681084" y="2996990"/>
                </a:cubicBezTo>
                <a:cubicBezTo>
                  <a:pt x="1681084" y="2996990"/>
                  <a:pt x="1681084" y="2996990"/>
                  <a:pt x="1680304" y="2997214"/>
                </a:cubicBezTo>
                <a:lnTo>
                  <a:pt x="1674978" y="2998735"/>
                </a:lnTo>
                <a:lnTo>
                  <a:pt x="1674978" y="2998698"/>
                </a:lnTo>
                <a:lnTo>
                  <a:pt x="1674911" y="2998754"/>
                </a:lnTo>
                <a:lnTo>
                  <a:pt x="1674839" y="2998775"/>
                </a:lnTo>
                <a:cubicBezTo>
                  <a:pt x="1667700" y="2966656"/>
                  <a:pt x="1669485" y="2946136"/>
                  <a:pt x="1687330" y="2956842"/>
                </a:cubicBezTo>
                <a:cubicBezTo>
                  <a:pt x="1698037" y="2986284"/>
                  <a:pt x="1708745" y="3004128"/>
                  <a:pt x="1719452" y="3026433"/>
                </a:cubicBezTo>
                <a:cubicBezTo>
                  <a:pt x="1731052" y="3049629"/>
                  <a:pt x="1742651" y="3077287"/>
                  <a:pt x="1761389" y="3126357"/>
                </a:cubicBezTo>
                <a:cubicBezTo>
                  <a:pt x="1759604" y="3094238"/>
                  <a:pt x="1741759" y="3053198"/>
                  <a:pt x="1723913" y="3012158"/>
                </a:cubicBezTo>
                <a:cubicBezTo>
                  <a:pt x="1706068" y="2972009"/>
                  <a:pt x="1689115" y="2931861"/>
                  <a:pt x="1685546" y="2909556"/>
                </a:cubicBezTo>
                <a:cubicBezTo>
                  <a:pt x="1690899" y="2895282"/>
                  <a:pt x="1699822" y="2963087"/>
                  <a:pt x="1705175" y="2938999"/>
                </a:cubicBezTo>
                <a:cubicBezTo>
                  <a:pt x="1710529" y="2972009"/>
                  <a:pt x="1721236" y="3002344"/>
                  <a:pt x="1732836" y="3013942"/>
                </a:cubicBezTo>
                <a:cubicBezTo>
                  <a:pt x="1726590" y="2994314"/>
                  <a:pt x="1712314" y="2923831"/>
                  <a:pt x="1700714" y="2928292"/>
                </a:cubicBezTo>
                <a:cubicBezTo>
                  <a:pt x="1692684" y="2875653"/>
                  <a:pt x="1685546" y="2823015"/>
                  <a:pt x="1676623" y="2781974"/>
                </a:cubicBezTo>
                <a:cubicBezTo>
                  <a:pt x="1683761" y="2782866"/>
                  <a:pt x="1688223" y="2816769"/>
                  <a:pt x="1695361" y="2823907"/>
                </a:cubicBezTo>
                <a:cubicBezTo>
                  <a:pt x="1698037" y="2815877"/>
                  <a:pt x="1696253" y="2798926"/>
                  <a:pt x="1693576" y="2778405"/>
                </a:cubicBezTo>
                <a:cubicBezTo>
                  <a:pt x="1702499" y="2823907"/>
                  <a:pt x="1714991" y="2818554"/>
                  <a:pt x="1725698" y="2850673"/>
                </a:cubicBezTo>
                <a:cubicBezTo>
                  <a:pt x="1722129" y="2818554"/>
                  <a:pt x="1723913" y="2794465"/>
                  <a:pt x="1736405" y="2814093"/>
                </a:cubicBezTo>
                <a:cubicBezTo>
                  <a:pt x="1740866" y="2849780"/>
                  <a:pt x="1729267" y="2815877"/>
                  <a:pt x="1744436" y="2868516"/>
                </a:cubicBezTo>
                <a:cubicBezTo>
                  <a:pt x="1756035" y="2871193"/>
                  <a:pt x="1736405" y="2796249"/>
                  <a:pt x="1731944" y="2770376"/>
                </a:cubicBezTo>
                <a:cubicBezTo>
                  <a:pt x="1737297" y="2782866"/>
                  <a:pt x="1736405" y="2773944"/>
                  <a:pt x="1739082" y="2768591"/>
                </a:cubicBezTo>
                <a:cubicBezTo>
                  <a:pt x="1735513" y="2743610"/>
                  <a:pt x="1732836" y="2720424"/>
                  <a:pt x="1731944" y="2699012"/>
                </a:cubicBezTo>
                <a:cubicBezTo>
                  <a:pt x="1731944" y="2699012"/>
                  <a:pt x="1731944" y="2699012"/>
                  <a:pt x="1731052" y="2688305"/>
                </a:cubicBezTo>
                <a:cubicBezTo>
                  <a:pt x="1731052" y="2688305"/>
                  <a:pt x="1731052" y="2688305"/>
                  <a:pt x="1731052" y="2681168"/>
                </a:cubicBezTo>
                <a:cubicBezTo>
                  <a:pt x="1731052" y="2681168"/>
                  <a:pt x="1731052" y="2681168"/>
                  <a:pt x="1731052" y="2667786"/>
                </a:cubicBezTo>
                <a:cubicBezTo>
                  <a:pt x="1731052" y="2667786"/>
                  <a:pt x="1731052" y="2667786"/>
                  <a:pt x="1730159" y="2634774"/>
                </a:cubicBezTo>
                <a:cubicBezTo>
                  <a:pt x="1729267" y="2594626"/>
                  <a:pt x="1729267" y="2558938"/>
                  <a:pt x="1723913" y="2524143"/>
                </a:cubicBezTo>
                <a:cubicBezTo>
                  <a:pt x="1714991" y="2525927"/>
                  <a:pt x="1713206" y="2566968"/>
                  <a:pt x="1706068" y="2570537"/>
                </a:cubicBezTo>
                <a:cubicBezTo>
                  <a:pt x="1698037" y="2581243"/>
                  <a:pt x="1704284" y="2532173"/>
                  <a:pt x="1698037" y="2535741"/>
                </a:cubicBezTo>
                <a:cubicBezTo>
                  <a:pt x="1698930" y="2497377"/>
                  <a:pt x="1708745" y="2455444"/>
                  <a:pt x="1717668" y="2420649"/>
                </a:cubicBezTo>
                <a:cubicBezTo>
                  <a:pt x="1726590" y="2384962"/>
                  <a:pt x="1733729" y="2356412"/>
                  <a:pt x="1725698" y="2340352"/>
                </a:cubicBezTo>
                <a:cubicBezTo>
                  <a:pt x="1734620" y="2297527"/>
                  <a:pt x="1759604" y="2252918"/>
                  <a:pt x="1761389" y="2240427"/>
                </a:cubicBezTo>
                <a:cubicBezTo>
                  <a:pt x="1765850" y="2254703"/>
                  <a:pt x="1772096" y="2220799"/>
                  <a:pt x="1788157" y="2168160"/>
                </a:cubicBezTo>
                <a:cubicBezTo>
                  <a:pt x="1803326" y="2116413"/>
                  <a:pt x="1830986" y="2047715"/>
                  <a:pt x="1868461" y="1995968"/>
                </a:cubicBezTo>
                <a:cubicBezTo>
                  <a:pt x="1863108" y="1997753"/>
                  <a:pt x="1853293" y="2011135"/>
                  <a:pt x="1848831" y="2012028"/>
                </a:cubicBezTo>
                <a:cubicBezTo>
                  <a:pt x="1796187" y="2097677"/>
                  <a:pt x="1756035" y="2184219"/>
                  <a:pt x="1725698" y="2274331"/>
                </a:cubicBezTo>
                <a:cubicBezTo>
                  <a:pt x="1696253" y="2364441"/>
                  <a:pt x="1677515" y="2459013"/>
                  <a:pt x="1672162" y="2559831"/>
                </a:cubicBezTo>
                <a:cubicBezTo>
                  <a:pt x="1669485" y="2529496"/>
                  <a:pt x="1673946" y="2479534"/>
                  <a:pt x="1681084" y="2429571"/>
                </a:cubicBezTo>
                <a:cubicBezTo>
                  <a:pt x="1688223" y="2379609"/>
                  <a:pt x="1698930" y="2330539"/>
                  <a:pt x="1701607" y="2299312"/>
                </a:cubicBezTo>
                <a:cubicBezTo>
                  <a:pt x="1714098" y="2252026"/>
                  <a:pt x="1704284" y="2301988"/>
                  <a:pt x="1714098" y="2289498"/>
                </a:cubicBezTo>
                <a:cubicBezTo>
                  <a:pt x="1743543" y="2186896"/>
                  <a:pt x="1783696" y="2096785"/>
                  <a:pt x="1829201" y="2016489"/>
                </a:cubicBezTo>
                <a:cubicBezTo>
                  <a:pt x="1875600" y="1936192"/>
                  <a:pt x="1929136" y="1866601"/>
                  <a:pt x="1988918" y="1805936"/>
                </a:cubicBezTo>
                <a:cubicBezTo>
                  <a:pt x="1993380" y="1789876"/>
                  <a:pt x="2019256" y="1758650"/>
                  <a:pt x="2051377" y="1728315"/>
                </a:cubicBezTo>
                <a:cubicBezTo>
                  <a:pt x="2082607" y="1697981"/>
                  <a:pt x="2120974" y="1670324"/>
                  <a:pt x="2144174" y="1655157"/>
                </a:cubicBezTo>
                <a:cubicBezTo>
                  <a:pt x="2203064" y="1616792"/>
                  <a:pt x="2273553" y="1572184"/>
                  <a:pt x="2342258" y="1539173"/>
                </a:cubicBezTo>
                <a:cubicBezTo>
                  <a:pt x="2410071" y="1505270"/>
                  <a:pt x="2476099" y="1482965"/>
                  <a:pt x="2518036" y="1480288"/>
                </a:cubicBezTo>
                <a:cubicBezTo>
                  <a:pt x="2584956" y="1455308"/>
                  <a:pt x="2662584" y="1443709"/>
                  <a:pt x="2737535" y="1441925"/>
                </a:cubicBezTo>
                <a:cubicBezTo>
                  <a:pt x="2820516" y="1439248"/>
                  <a:pt x="2898143" y="1449062"/>
                  <a:pt x="2967741" y="1460660"/>
                </a:cubicBezTo>
                <a:cubicBezTo>
                  <a:pt x="2971310" y="1473151"/>
                  <a:pt x="2936511" y="1472259"/>
                  <a:pt x="2915097" y="1477612"/>
                </a:cubicBezTo>
                <a:cubicBezTo>
                  <a:pt x="2883867" y="1474935"/>
                  <a:pt x="2853530" y="1473151"/>
                  <a:pt x="2824085" y="1472259"/>
                </a:cubicBezTo>
                <a:cubicBezTo>
                  <a:pt x="2809809" y="1472259"/>
                  <a:pt x="2795532" y="1472259"/>
                  <a:pt x="2782148" y="1472259"/>
                </a:cubicBezTo>
                <a:cubicBezTo>
                  <a:pt x="2782148" y="1472259"/>
                  <a:pt x="2782148" y="1472259"/>
                  <a:pt x="2760734" y="1473151"/>
                </a:cubicBezTo>
                <a:cubicBezTo>
                  <a:pt x="2760734" y="1473151"/>
                  <a:pt x="2760734" y="1473151"/>
                  <a:pt x="2741104" y="1474043"/>
                </a:cubicBezTo>
                <a:cubicBezTo>
                  <a:pt x="2694706" y="1476720"/>
                  <a:pt x="2655446" y="1483857"/>
                  <a:pt x="2634031" y="1493672"/>
                </a:cubicBezTo>
                <a:cubicBezTo>
                  <a:pt x="2656338" y="1490995"/>
                  <a:pt x="2676860" y="1489210"/>
                  <a:pt x="2695598" y="1488318"/>
                </a:cubicBezTo>
                <a:cubicBezTo>
                  <a:pt x="2695598" y="1488318"/>
                  <a:pt x="2695598" y="1488318"/>
                  <a:pt x="2723258" y="1487426"/>
                </a:cubicBezTo>
                <a:cubicBezTo>
                  <a:pt x="2723258" y="1487426"/>
                  <a:pt x="2723258" y="1487426"/>
                  <a:pt x="2725043" y="1487426"/>
                </a:cubicBezTo>
                <a:cubicBezTo>
                  <a:pt x="2725043" y="1487426"/>
                  <a:pt x="2725043" y="1487426"/>
                  <a:pt x="2729504" y="1487426"/>
                </a:cubicBezTo>
                <a:cubicBezTo>
                  <a:pt x="2729504" y="1487426"/>
                  <a:pt x="2729504" y="1487426"/>
                  <a:pt x="2732181" y="1487426"/>
                </a:cubicBezTo>
                <a:cubicBezTo>
                  <a:pt x="2732181" y="1487426"/>
                  <a:pt x="2732181" y="1487426"/>
                  <a:pt x="2737535" y="1487426"/>
                </a:cubicBezTo>
                <a:cubicBezTo>
                  <a:pt x="2737535" y="1487426"/>
                  <a:pt x="2737535" y="1487426"/>
                  <a:pt x="2747350" y="1488318"/>
                </a:cubicBezTo>
                <a:cubicBezTo>
                  <a:pt x="2747350" y="1488318"/>
                  <a:pt x="2747350" y="1488318"/>
                  <a:pt x="2775902" y="1489210"/>
                </a:cubicBezTo>
                <a:cubicBezTo>
                  <a:pt x="2775902" y="1489210"/>
                  <a:pt x="2775902" y="1489210"/>
                  <a:pt x="2799994" y="1491887"/>
                </a:cubicBezTo>
                <a:cubicBezTo>
                  <a:pt x="2816054" y="1493672"/>
                  <a:pt x="2831223" y="1496348"/>
                  <a:pt x="2845499" y="1498132"/>
                </a:cubicBezTo>
                <a:cubicBezTo>
                  <a:pt x="2904390" y="1508839"/>
                  <a:pt x="2957926" y="1523113"/>
                  <a:pt x="3031985" y="1544526"/>
                </a:cubicBezTo>
                <a:cubicBezTo>
                  <a:pt x="3043584" y="1549879"/>
                  <a:pt x="3033769" y="1553448"/>
                  <a:pt x="3064998" y="1561477"/>
                </a:cubicBezTo>
                <a:cubicBezTo>
                  <a:pt x="3059645" y="1571292"/>
                  <a:pt x="3031092" y="1567723"/>
                  <a:pt x="2992725" y="1563262"/>
                </a:cubicBezTo>
                <a:cubicBezTo>
                  <a:pt x="3021277" y="1568615"/>
                  <a:pt x="3041799" y="1575752"/>
                  <a:pt x="3066783" y="1585566"/>
                </a:cubicBezTo>
                <a:cubicBezTo>
                  <a:pt x="3092659" y="1596272"/>
                  <a:pt x="3122104" y="1608763"/>
                  <a:pt x="3166717" y="1631960"/>
                </a:cubicBezTo>
                <a:cubicBezTo>
                  <a:pt x="3116750" y="1613224"/>
                  <a:pt x="3197947" y="1656048"/>
                  <a:pt x="3131919" y="1627499"/>
                </a:cubicBezTo>
                <a:cubicBezTo>
                  <a:pt x="3142626" y="1636421"/>
                  <a:pt x="3199732" y="1659617"/>
                  <a:pt x="3205085" y="1658725"/>
                </a:cubicBezTo>
                <a:cubicBezTo>
                  <a:pt x="3247914" y="1685491"/>
                  <a:pt x="3238992" y="1685491"/>
                  <a:pt x="3280928" y="1711364"/>
                </a:cubicBezTo>
                <a:cubicBezTo>
                  <a:pt x="3277359" y="1717609"/>
                  <a:pt x="3313050" y="1746159"/>
                  <a:pt x="3292528" y="1737237"/>
                </a:cubicBezTo>
                <a:cubicBezTo>
                  <a:pt x="3308589" y="1749728"/>
                  <a:pt x="3313050" y="1748836"/>
                  <a:pt x="3329111" y="1762219"/>
                </a:cubicBezTo>
                <a:cubicBezTo>
                  <a:pt x="3330003" y="1769356"/>
                  <a:pt x="3310373" y="1754189"/>
                  <a:pt x="3313943" y="1764895"/>
                </a:cubicBezTo>
                <a:cubicBezTo>
                  <a:pt x="3287174" y="1741698"/>
                  <a:pt x="3273790" y="1726531"/>
                  <a:pt x="3258622" y="1709580"/>
                </a:cubicBezTo>
                <a:cubicBezTo>
                  <a:pt x="3243453" y="1693520"/>
                  <a:pt x="3227392" y="1677461"/>
                  <a:pt x="3193486" y="1657833"/>
                </a:cubicBezTo>
                <a:cubicBezTo>
                  <a:pt x="3189917" y="1665863"/>
                  <a:pt x="3250591" y="1693520"/>
                  <a:pt x="3237207" y="1698873"/>
                </a:cubicBezTo>
                <a:cubicBezTo>
                  <a:pt x="3215793" y="1684599"/>
                  <a:pt x="3221146" y="1694413"/>
                  <a:pt x="3205085" y="1686383"/>
                </a:cubicBezTo>
                <a:cubicBezTo>
                  <a:pt x="3238099" y="1727423"/>
                  <a:pt x="3314836" y="1787200"/>
                  <a:pt x="3393355" y="1858571"/>
                </a:cubicBezTo>
                <a:cubicBezTo>
                  <a:pt x="3420123" y="1899612"/>
                  <a:pt x="3392462" y="1871062"/>
                  <a:pt x="3384432" y="1884445"/>
                </a:cubicBezTo>
                <a:cubicBezTo>
                  <a:pt x="3374617" y="1874631"/>
                  <a:pt x="3364802" y="1864817"/>
                  <a:pt x="3354095" y="1855003"/>
                </a:cubicBezTo>
                <a:cubicBezTo>
                  <a:pt x="3366587" y="1871062"/>
                  <a:pt x="3370156" y="1879984"/>
                  <a:pt x="3341604" y="1853219"/>
                </a:cubicBezTo>
                <a:cubicBezTo>
                  <a:pt x="3345173" y="1874631"/>
                  <a:pt x="3371940" y="1910319"/>
                  <a:pt x="3386217" y="1941545"/>
                </a:cubicBezTo>
                <a:cubicBezTo>
                  <a:pt x="3371048" y="1936192"/>
                  <a:pt x="3382648" y="1972772"/>
                  <a:pt x="3381755" y="1994185"/>
                </a:cubicBezTo>
                <a:cubicBezTo>
                  <a:pt x="3381755" y="2004890"/>
                  <a:pt x="3379079" y="2012028"/>
                  <a:pt x="3370156" y="2008459"/>
                </a:cubicBezTo>
                <a:cubicBezTo>
                  <a:pt x="3362126" y="2005782"/>
                  <a:pt x="3348742" y="1991508"/>
                  <a:pt x="3322865" y="1962958"/>
                </a:cubicBezTo>
                <a:cubicBezTo>
                  <a:pt x="3318405" y="1962958"/>
                  <a:pt x="3303235" y="1952252"/>
                  <a:pt x="3290743" y="1942438"/>
                </a:cubicBezTo>
                <a:cubicBezTo>
                  <a:pt x="3277359" y="1932623"/>
                  <a:pt x="3265760" y="1924594"/>
                  <a:pt x="3267544" y="1928162"/>
                </a:cubicBezTo>
                <a:cubicBezTo>
                  <a:pt x="3204193" y="1878199"/>
                  <a:pt x="3144412" y="1855896"/>
                  <a:pt x="3098905" y="1849650"/>
                </a:cubicBezTo>
                <a:cubicBezTo>
                  <a:pt x="3060537" y="1827347"/>
                  <a:pt x="3037338" y="1828239"/>
                  <a:pt x="3013247" y="1829131"/>
                </a:cubicBezTo>
                <a:cubicBezTo>
                  <a:pt x="2989155" y="1829131"/>
                  <a:pt x="2964172" y="1829131"/>
                  <a:pt x="2915989" y="1814858"/>
                </a:cubicBezTo>
                <a:cubicBezTo>
                  <a:pt x="2915989" y="1814858"/>
                  <a:pt x="2915989" y="1814858"/>
                  <a:pt x="2917774" y="1805044"/>
                </a:cubicBezTo>
                <a:cubicBezTo>
                  <a:pt x="2864237" y="1798798"/>
                  <a:pt x="2821408" y="1789876"/>
                  <a:pt x="2775010" y="1784524"/>
                </a:cubicBezTo>
                <a:cubicBezTo>
                  <a:pt x="2727720" y="1780954"/>
                  <a:pt x="2675075" y="1780954"/>
                  <a:pt x="2610832" y="1803259"/>
                </a:cubicBezTo>
                <a:cubicBezTo>
                  <a:pt x="2629569" y="1807720"/>
                  <a:pt x="2663476" y="1805044"/>
                  <a:pt x="2692921" y="1805936"/>
                </a:cubicBezTo>
                <a:cubicBezTo>
                  <a:pt x="2723258" y="1805936"/>
                  <a:pt x="2750026" y="1810397"/>
                  <a:pt x="2752703" y="1822886"/>
                </a:cubicBezTo>
                <a:cubicBezTo>
                  <a:pt x="2741104" y="1823778"/>
                  <a:pt x="2721474" y="1824670"/>
                  <a:pt x="2720581" y="1828239"/>
                </a:cubicBezTo>
                <a:cubicBezTo>
                  <a:pt x="2714336" y="1837160"/>
                  <a:pt x="2749134" y="1829131"/>
                  <a:pt x="2753595" y="1832699"/>
                </a:cubicBezTo>
                <a:cubicBezTo>
                  <a:pt x="2753595" y="1838944"/>
                  <a:pt x="2733073" y="1839837"/>
                  <a:pt x="2722366" y="1838053"/>
                </a:cubicBezTo>
                <a:cubicBezTo>
                  <a:pt x="2738427" y="1846081"/>
                  <a:pt x="2725043" y="1852327"/>
                  <a:pt x="2709874" y="1860356"/>
                </a:cubicBezTo>
                <a:cubicBezTo>
                  <a:pt x="2695598" y="1868386"/>
                  <a:pt x="2680429" y="1877307"/>
                  <a:pt x="2691136" y="1887122"/>
                </a:cubicBezTo>
                <a:cubicBezTo>
                  <a:pt x="2662584" y="1889798"/>
                  <a:pt x="2636708" y="1893367"/>
                  <a:pt x="2640277" y="1904965"/>
                </a:cubicBezTo>
                <a:cubicBezTo>
                  <a:pt x="2604586" y="1909426"/>
                  <a:pt x="2568003" y="1922809"/>
                  <a:pt x="2571572" y="1935300"/>
                </a:cubicBezTo>
                <a:cubicBezTo>
                  <a:pt x="2529635" y="1949575"/>
                  <a:pt x="2502867" y="1950467"/>
                  <a:pt x="2476099" y="1953144"/>
                </a:cubicBezTo>
                <a:cubicBezTo>
                  <a:pt x="2449330" y="1955820"/>
                  <a:pt x="2423455" y="1959389"/>
                  <a:pt x="2388656" y="1984370"/>
                </a:cubicBezTo>
                <a:cubicBezTo>
                  <a:pt x="2376164" y="1988831"/>
                  <a:pt x="2369918" y="1984370"/>
                  <a:pt x="2354750" y="1993292"/>
                </a:cubicBezTo>
                <a:cubicBezTo>
                  <a:pt x="2358319" y="1987939"/>
                  <a:pt x="2364565" y="1981694"/>
                  <a:pt x="2371703" y="1975448"/>
                </a:cubicBezTo>
                <a:cubicBezTo>
                  <a:pt x="2357427" y="1974556"/>
                  <a:pt x="2332443" y="1989723"/>
                  <a:pt x="2307459" y="2007567"/>
                </a:cubicBezTo>
                <a:cubicBezTo>
                  <a:pt x="2283368" y="2024518"/>
                  <a:pt x="2260169" y="2043254"/>
                  <a:pt x="2245893" y="2045039"/>
                </a:cubicBezTo>
                <a:cubicBezTo>
                  <a:pt x="2210202" y="2088756"/>
                  <a:pt x="2184326" y="2126227"/>
                  <a:pt x="2147743" y="2169052"/>
                </a:cubicBezTo>
                <a:cubicBezTo>
                  <a:pt x="2148635" y="2189573"/>
                  <a:pt x="2182541" y="2125335"/>
                  <a:pt x="2172726" y="2154777"/>
                </a:cubicBezTo>
                <a:cubicBezTo>
                  <a:pt x="2175403" y="2147640"/>
                  <a:pt x="2180757" y="2138718"/>
                  <a:pt x="2189680" y="2127120"/>
                </a:cubicBezTo>
                <a:cubicBezTo>
                  <a:pt x="2199495" y="2119982"/>
                  <a:pt x="2202172" y="2131581"/>
                  <a:pt x="2215556" y="2115521"/>
                </a:cubicBezTo>
                <a:cubicBezTo>
                  <a:pt x="2219124" y="2119982"/>
                  <a:pt x="2198602" y="2136933"/>
                  <a:pt x="2195033" y="2140502"/>
                </a:cubicBezTo>
                <a:cubicBezTo>
                  <a:pt x="2199495" y="2146748"/>
                  <a:pt x="2215556" y="2132473"/>
                  <a:pt x="2209310" y="2150316"/>
                </a:cubicBezTo>
                <a:cubicBezTo>
                  <a:pt x="2238755" y="2118198"/>
                  <a:pt x="2220909" y="2118198"/>
                  <a:pt x="2240539" y="2094109"/>
                </a:cubicBezTo>
                <a:cubicBezTo>
                  <a:pt x="2259277" y="2082510"/>
                  <a:pt x="2240539" y="2122659"/>
                  <a:pt x="2275338" y="2082510"/>
                </a:cubicBezTo>
                <a:cubicBezTo>
                  <a:pt x="2281584" y="2083403"/>
                  <a:pt x="2270876" y="2093216"/>
                  <a:pt x="2262846" y="2102138"/>
                </a:cubicBezTo>
                <a:cubicBezTo>
                  <a:pt x="2266415" y="2100354"/>
                  <a:pt x="2270876" y="2099461"/>
                  <a:pt x="2273553" y="2101246"/>
                </a:cubicBezTo>
                <a:cubicBezTo>
                  <a:pt x="2280691" y="2087864"/>
                  <a:pt x="2274446" y="2094109"/>
                  <a:pt x="2293183" y="2078049"/>
                </a:cubicBezTo>
                <a:cubicBezTo>
                  <a:pt x="2294968" y="2083403"/>
                  <a:pt x="2302106" y="2078942"/>
                  <a:pt x="2305675" y="2078942"/>
                </a:cubicBezTo>
                <a:cubicBezTo>
                  <a:pt x="2298536" y="2097677"/>
                  <a:pt x="2327089" y="2089648"/>
                  <a:pt x="2353857" y="2062882"/>
                </a:cubicBezTo>
                <a:cubicBezTo>
                  <a:pt x="2344043" y="2085187"/>
                  <a:pt x="2377949" y="2066451"/>
                  <a:pt x="2396686" y="2056637"/>
                </a:cubicBezTo>
                <a:cubicBezTo>
                  <a:pt x="2396686" y="2062882"/>
                  <a:pt x="2391333" y="2068235"/>
                  <a:pt x="2381518" y="2071804"/>
                </a:cubicBezTo>
                <a:cubicBezTo>
                  <a:pt x="2402040" y="2078942"/>
                  <a:pt x="2437731" y="2057529"/>
                  <a:pt x="2483237" y="2033440"/>
                </a:cubicBezTo>
                <a:cubicBezTo>
                  <a:pt x="2528743" y="2009351"/>
                  <a:pt x="2584956" y="1983478"/>
                  <a:pt x="2637600" y="1971880"/>
                </a:cubicBezTo>
                <a:cubicBezTo>
                  <a:pt x="2637600" y="1968310"/>
                  <a:pt x="2634923" y="1967419"/>
                  <a:pt x="2629569" y="1968310"/>
                </a:cubicBezTo>
                <a:cubicBezTo>
                  <a:pt x="2647415" y="1964742"/>
                  <a:pt x="2683106" y="1955820"/>
                  <a:pt x="2712551" y="1955820"/>
                </a:cubicBezTo>
                <a:cubicBezTo>
                  <a:pt x="2720581" y="1954036"/>
                  <a:pt x="2717012" y="1950467"/>
                  <a:pt x="2717904" y="1947790"/>
                </a:cubicBezTo>
                <a:cubicBezTo>
                  <a:pt x="2734858" y="1945114"/>
                  <a:pt x="2751811" y="1942438"/>
                  <a:pt x="2767872" y="1940654"/>
                </a:cubicBezTo>
                <a:cubicBezTo>
                  <a:pt x="2767872" y="1940654"/>
                  <a:pt x="2767872" y="1940654"/>
                  <a:pt x="2779471" y="1938868"/>
                </a:cubicBezTo>
                <a:cubicBezTo>
                  <a:pt x="2782148" y="1938868"/>
                  <a:pt x="2784825" y="1938868"/>
                  <a:pt x="2789286" y="1937977"/>
                </a:cubicBezTo>
                <a:cubicBezTo>
                  <a:pt x="2789286" y="1937977"/>
                  <a:pt x="2789286" y="1937977"/>
                  <a:pt x="2810701" y="1937084"/>
                </a:cubicBezTo>
                <a:cubicBezTo>
                  <a:pt x="2840146" y="1936192"/>
                  <a:pt x="2867807" y="1937084"/>
                  <a:pt x="2896359" y="1940654"/>
                </a:cubicBezTo>
                <a:cubicBezTo>
                  <a:pt x="2952572" y="1948683"/>
                  <a:pt x="3010570" y="1966526"/>
                  <a:pt x="3070352" y="2004890"/>
                </a:cubicBezTo>
                <a:cubicBezTo>
                  <a:pt x="3077490" y="2009351"/>
                  <a:pt x="3077490" y="2004890"/>
                  <a:pt x="3080167" y="2002215"/>
                </a:cubicBezTo>
                <a:cubicBezTo>
                  <a:pt x="3125673" y="2030763"/>
                  <a:pt x="3159580" y="2054852"/>
                  <a:pt x="3190809" y="2083403"/>
                </a:cubicBezTo>
                <a:cubicBezTo>
                  <a:pt x="3222038" y="2111953"/>
                  <a:pt x="3250591" y="2144071"/>
                  <a:pt x="3275575" y="2193141"/>
                </a:cubicBezTo>
                <a:cubicBezTo>
                  <a:pt x="3281821" y="2191357"/>
                  <a:pt x="3277359" y="2179759"/>
                  <a:pt x="3273790" y="2169945"/>
                </a:cubicBezTo>
                <a:cubicBezTo>
                  <a:pt x="3282713" y="2172621"/>
                  <a:pt x="3296097" y="2212770"/>
                  <a:pt x="3302343" y="2202955"/>
                </a:cubicBezTo>
                <a:cubicBezTo>
                  <a:pt x="3308589" y="2223476"/>
                  <a:pt x="3311267" y="2240427"/>
                  <a:pt x="3324651" y="2272546"/>
                </a:cubicBezTo>
                <a:cubicBezTo>
                  <a:pt x="3328220" y="2271654"/>
                  <a:pt x="3328220" y="2265409"/>
                  <a:pt x="3326434" y="2256487"/>
                </a:cubicBezTo>
                <a:cubicBezTo>
                  <a:pt x="3330003" y="2272546"/>
                  <a:pt x="3337142" y="2297527"/>
                  <a:pt x="3341604" y="2327862"/>
                </a:cubicBezTo>
                <a:cubicBezTo>
                  <a:pt x="3344280" y="2342136"/>
                  <a:pt x="3346064" y="2359088"/>
                  <a:pt x="3346956" y="2375148"/>
                </a:cubicBezTo>
                <a:cubicBezTo>
                  <a:pt x="3347849" y="2383178"/>
                  <a:pt x="3347849" y="2392992"/>
                  <a:pt x="3348742" y="2399237"/>
                </a:cubicBezTo>
                <a:cubicBezTo>
                  <a:pt x="3348742" y="2412620"/>
                  <a:pt x="3347849" y="2415296"/>
                  <a:pt x="3347849" y="2424218"/>
                </a:cubicBezTo>
                <a:cubicBezTo>
                  <a:pt x="3345173" y="2487563"/>
                  <a:pt x="3319296" y="2543771"/>
                  <a:pt x="3293420" y="2556262"/>
                </a:cubicBezTo>
                <a:cubicBezTo>
                  <a:pt x="3286282" y="2591949"/>
                  <a:pt x="3286282" y="2611578"/>
                  <a:pt x="3287174" y="2631206"/>
                </a:cubicBezTo>
                <a:cubicBezTo>
                  <a:pt x="3287174" y="2649942"/>
                  <a:pt x="3288067" y="2669570"/>
                  <a:pt x="3271114" y="2700796"/>
                </a:cubicBezTo>
                <a:cubicBezTo>
                  <a:pt x="3238992" y="2727561"/>
                  <a:pt x="3220254" y="2717747"/>
                  <a:pt x="3189025" y="2735580"/>
                </a:cubicBezTo>
                <a:cubicBezTo>
                  <a:pt x="3201516" y="2715963"/>
                  <a:pt x="3182778" y="2712394"/>
                  <a:pt x="3163148" y="2724885"/>
                </a:cubicBezTo>
                <a:cubicBezTo>
                  <a:pt x="3174748" y="2707934"/>
                  <a:pt x="3194378" y="2687413"/>
                  <a:pt x="3213116" y="2663324"/>
                </a:cubicBezTo>
                <a:cubicBezTo>
                  <a:pt x="3231853" y="2639235"/>
                  <a:pt x="3247914" y="2611578"/>
                  <a:pt x="3256837" y="2587489"/>
                </a:cubicBezTo>
                <a:cubicBezTo>
                  <a:pt x="3245238" y="2583028"/>
                  <a:pt x="3233638" y="2597303"/>
                  <a:pt x="3220254" y="2608009"/>
                </a:cubicBezTo>
                <a:cubicBezTo>
                  <a:pt x="3206870" y="2619607"/>
                  <a:pt x="3194378" y="2625852"/>
                  <a:pt x="3186348" y="2609793"/>
                </a:cubicBezTo>
                <a:cubicBezTo>
                  <a:pt x="3189025" y="2599979"/>
                  <a:pt x="3193486" y="2588380"/>
                  <a:pt x="3189025" y="2583028"/>
                </a:cubicBezTo>
                <a:cubicBezTo>
                  <a:pt x="3183671" y="2585704"/>
                  <a:pt x="3178318" y="2591057"/>
                  <a:pt x="3172964" y="2589273"/>
                </a:cubicBezTo>
                <a:cubicBezTo>
                  <a:pt x="3168503" y="2581243"/>
                  <a:pt x="3175640" y="2565184"/>
                  <a:pt x="3165825" y="2558938"/>
                </a:cubicBezTo>
                <a:cubicBezTo>
                  <a:pt x="3180102" y="2535741"/>
                  <a:pt x="3178318" y="2519682"/>
                  <a:pt x="3176532" y="2506299"/>
                </a:cubicBezTo>
                <a:cubicBezTo>
                  <a:pt x="3173856" y="2492024"/>
                  <a:pt x="3170287" y="2479534"/>
                  <a:pt x="3173856" y="2455444"/>
                </a:cubicBezTo>
                <a:cubicBezTo>
                  <a:pt x="3159580" y="2449199"/>
                  <a:pt x="3147088" y="2455444"/>
                  <a:pt x="3134597" y="2461690"/>
                </a:cubicBezTo>
                <a:cubicBezTo>
                  <a:pt x="3121212" y="2467935"/>
                  <a:pt x="3108720" y="2474180"/>
                  <a:pt x="3096228" y="2474180"/>
                </a:cubicBezTo>
                <a:cubicBezTo>
                  <a:pt x="3089982" y="2482210"/>
                  <a:pt x="3103366" y="2478641"/>
                  <a:pt x="3097120" y="2486671"/>
                </a:cubicBezTo>
                <a:cubicBezTo>
                  <a:pt x="3076598" y="2495594"/>
                  <a:pt x="3066783" y="2499162"/>
                  <a:pt x="3048938" y="2486671"/>
                </a:cubicBezTo>
                <a:cubicBezTo>
                  <a:pt x="3033769" y="2494701"/>
                  <a:pt x="3018600" y="2508083"/>
                  <a:pt x="3002540" y="2500946"/>
                </a:cubicBezTo>
                <a:cubicBezTo>
                  <a:pt x="3016816" y="2488455"/>
                  <a:pt x="3031985" y="2476857"/>
                  <a:pt x="3042692" y="2463474"/>
                </a:cubicBezTo>
                <a:cubicBezTo>
                  <a:pt x="3046261" y="2459013"/>
                  <a:pt x="3039122" y="2458122"/>
                  <a:pt x="3040015" y="2455444"/>
                </a:cubicBezTo>
                <a:cubicBezTo>
                  <a:pt x="3030200" y="2453660"/>
                  <a:pt x="3028415" y="2453660"/>
                  <a:pt x="3026631" y="2448307"/>
                </a:cubicBezTo>
                <a:cubicBezTo>
                  <a:pt x="3017708" y="2446523"/>
                  <a:pt x="3015924" y="2455444"/>
                  <a:pt x="3006109" y="2447415"/>
                </a:cubicBezTo>
                <a:cubicBezTo>
                  <a:pt x="3007001" y="2452768"/>
                  <a:pt x="3002540" y="2452768"/>
                  <a:pt x="2997186" y="2452768"/>
                </a:cubicBezTo>
                <a:cubicBezTo>
                  <a:pt x="2996293" y="2456337"/>
                  <a:pt x="3000755" y="2460797"/>
                  <a:pt x="2999863" y="2465259"/>
                </a:cubicBezTo>
                <a:cubicBezTo>
                  <a:pt x="2994509" y="2462582"/>
                  <a:pt x="2994509" y="2460797"/>
                  <a:pt x="2991832" y="2459013"/>
                </a:cubicBezTo>
                <a:cubicBezTo>
                  <a:pt x="2973987" y="2459905"/>
                  <a:pt x="2957033" y="2453660"/>
                  <a:pt x="2943649" y="2438493"/>
                </a:cubicBezTo>
                <a:cubicBezTo>
                  <a:pt x="2942757" y="2438493"/>
                  <a:pt x="2942757" y="2440278"/>
                  <a:pt x="2940973" y="2437601"/>
                </a:cubicBezTo>
                <a:cubicBezTo>
                  <a:pt x="2935619" y="2426895"/>
                  <a:pt x="2938296" y="2432248"/>
                  <a:pt x="2944542" y="2437601"/>
                </a:cubicBezTo>
                <a:cubicBezTo>
                  <a:pt x="2951680" y="2442954"/>
                  <a:pt x="2962387" y="2447415"/>
                  <a:pt x="2963280" y="2443846"/>
                </a:cubicBezTo>
                <a:cubicBezTo>
                  <a:pt x="2957926" y="2438493"/>
                  <a:pt x="2951680" y="2436709"/>
                  <a:pt x="2947219" y="2433140"/>
                </a:cubicBezTo>
                <a:cubicBezTo>
                  <a:pt x="2947219" y="2433140"/>
                  <a:pt x="2962387" y="2438493"/>
                  <a:pt x="2947219" y="2432248"/>
                </a:cubicBezTo>
                <a:cubicBezTo>
                  <a:pt x="2947219" y="2432248"/>
                  <a:pt x="2947219" y="2432248"/>
                  <a:pt x="2957033" y="2434032"/>
                </a:cubicBezTo>
                <a:cubicBezTo>
                  <a:pt x="2963280" y="2436709"/>
                  <a:pt x="2955249" y="2434924"/>
                  <a:pt x="2956141" y="2435816"/>
                </a:cubicBezTo>
                <a:cubicBezTo>
                  <a:pt x="2966848" y="2439385"/>
                  <a:pt x="2965064" y="2435816"/>
                  <a:pt x="2964172" y="2434924"/>
                </a:cubicBezTo>
                <a:cubicBezTo>
                  <a:pt x="2978448" y="2436709"/>
                  <a:pt x="2990940" y="2440278"/>
                  <a:pt x="3006109" y="2438493"/>
                </a:cubicBezTo>
                <a:cubicBezTo>
                  <a:pt x="3009677" y="2440278"/>
                  <a:pt x="3009677" y="2442954"/>
                  <a:pt x="3015031" y="2444739"/>
                </a:cubicBezTo>
                <a:cubicBezTo>
                  <a:pt x="3022169" y="2441169"/>
                  <a:pt x="3015031" y="2432248"/>
                  <a:pt x="3006109" y="2431356"/>
                </a:cubicBezTo>
                <a:cubicBezTo>
                  <a:pt x="3008785" y="2430463"/>
                  <a:pt x="3010570" y="2428679"/>
                  <a:pt x="3011462" y="2426895"/>
                </a:cubicBezTo>
                <a:cubicBezTo>
                  <a:pt x="3012354" y="2425110"/>
                  <a:pt x="3013247" y="2427787"/>
                  <a:pt x="3014139" y="2429571"/>
                </a:cubicBezTo>
                <a:cubicBezTo>
                  <a:pt x="3014139" y="2429571"/>
                  <a:pt x="3014139" y="2429571"/>
                  <a:pt x="3014139" y="2426003"/>
                </a:cubicBezTo>
                <a:cubicBezTo>
                  <a:pt x="3014139" y="2426003"/>
                  <a:pt x="3014139" y="2426003"/>
                  <a:pt x="3014139" y="2421542"/>
                </a:cubicBezTo>
                <a:cubicBezTo>
                  <a:pt x="3014139" y="2421542"/>
                  <a:pt x="3014139" y="2421542"/>
                  <a:pt x="3014139" y="2416188"/>
                </a:cubicBezTo>
                <a:cubicBezTo>
                  <a:pt x="3014139" y="2416188"/>
                  <a:pt x="3014139" y="2416188"/>
                  <a:pt x="3014139" y="2415296"/>
                </a:cubicBezTo>
                <a:cubicBezTo>
                  <a:pt x="3015031" y="2426895"/>
                  <a:pt x="3015031" y="2418865"/>
                  <a:pt x="3015031" y="2421542"/>
                </a:cubicBezTo>
                <a:cubicBezTo>
                  <a:pt x="3015031" y="2421542"/>
                  <a:pt x="3015031" y="2421542"/>
                  <a:pt x="3015031" y="2420649"/>
                </a:cubicBezTo>
                <a:cubicBezTo>
                  <a:pt x="3015031" y="2420649"/>
                  <a:pt x="3015031" y="2420649"/>
                  <a:pt x="3015031" y="2419757"/>
                </a:cubicBezTo>
                <a:cubicBezTo>
                  <a:pt x="3016816" y="2410835"/>
                  <a:pt x="3018600" y="2402806"/>
                  <a:pt x="3024846" y="2397452"/>
                </a:cubicBezTo>
                <a:cubicBezTo>
                  <a:pt x="3041799" y="2391207"/>
                  <a:pt x="3050722" y="2401021"/>
                  <a:pt x="3063214" y="2404590"/>
                </a:cubicBezTo>
                <a:cubicBezTo>
                  <a:pt x="3072137" y="2395668"/>
                  <a:pt x="3070352" y="2376040"/>
                  <a:pt x="3068568" y="2359088"/>
                </a:cubicBezTo>
                <a:cubicBezTo>
                  <a:pt x="3081952" y="2353735"/>
                  <a:pt x="3081059" y="2330539"/>
                  <a:pt x="3074814" y="2305557"/>
                </a:cubicBezTo>
                <a:cubicBezTo>
                  <a:pt x="3069460" y="2280576"/>
                  <a:pt x="3058753" y="2254703"/>
                  <a:pt x="3064998" y="2238643"/>
                </a:cubicBezTo>
                <a:cubicBezTo>
                  <a:pt x="3053399" y="2217230"/>
                  <a:pt x="3037338" y="2194926"/>
                  <a:pt x="3017708" y="2176190"/>
                </a:cubicBezTo>
                <a:cubicBezTo>
                  <a:pt x="2998078" y="2157454"/>
                  <a:pt x="2974879" y="2142287"/>
                  <a:pt x="2952572" y="2132473"/>
                </a:cubicBezTo>
                <a:cubicBezTo>
                  <a:pt x="2952572" y="2125335"/>
                  <a:pt x="2962387" y="2132473"/>
                  <a:pt x="2965064" y="2128012"/>
                </a:cubicBezTo>
                <a:cubicBezTo>
                  <a:pt x="2950788" y="2116413"/>
                  <a:pt x="2929373" y="2106599"/>
                  <a:pt x="2910635" y="2098570"/>
                </a:cubicBezTo>
                <a:cubicBezTo>
                  <a:pt x="2891898" y="2090540"/>
                  <a:pt x="2875837" y="2083403"/>
                  <a:pt x="2874945" y="2071804"/>
                </a:cubicBezTo>
                <a:cubicBezTo>
                  <a:pt x="2850853" y="2066451"/>
                  <a:pt x="2830331" y="2061098"/>
                  <a:pt x="2811593" y="2057529"/>
                </a:cubicBezTo>
                <a:cubicBezTo>
                  <a:pt x="2811593" y="2057529"/>
                  <a:pt x="2811593" y="2057529"/>
                  <a:pt x="2797317" y="2054852"/>
                </a:cubicBezTo>
                <a:cubicBezTo>
                  <a:pt x="2792856" y="2053961"/>
                  <a:pt x="2786610" y="2052177"/>
                  <a:pt x="2784825" y="2051284"/>
                </a:cubicBezTo>
                <a:cubicBezTo>
                  <a:pt x="2784825" y="2051284"/>
                  <a:pt x="2784825" y="2051284"/>
                  <a:pt x="2782148" y="2051284"/>
                </a:cubicBezTo>
                <a:cubicBezTo>
                  <a:pt x="2782148" y="2050391"/>
                  <a:pt x="2781256" y="2050391"/>
                  <a:pt x="2778579" y="2050391"/>
                </a:cubicBezTo>
                <a:cubicBezTo>
                  <a:pt x="2778579" y="2050391"/>
                  <a:pt x="2778579" y="2050391"/>
                  <a:pt x="2766087" y="2049499"/>
                </a:cubicBezTo>
                <a:cubicBezTo>
                  <a:pt x="2766087" y="2049499"/>
                  <a:pt x="2766087" y="2049499"/>
                  <a:pt x="2763410" y="2049499"/>
                </a:cubicBezTo>
                <a:cubicBezTo>
                  <a:pt x="2759841" y="2049499"/>
                  <a:pt x="2767872" y="2048607"/>
                  <a:pt x="2766980" y="2048607"/>
                </a:cubicBezTo>
                <a:cubicBezTo>
                  <a:pt x="2766980" y="2048607"/>
                  <a:pt x="2766980" y="2048607"/>
                  <a:pt x="2766087" y="2048607"/>
                </a:cubicBezTo>
                <a:cubicBezTo>
                  <a:pt x="2766087" y="2048607"/>
                  <a:pt x="2766087" y="2048607"/>
                  <a:pt x="2765195" y="2048607"/>
                </a:cubicBezTo>
                <a:cubicBezTo>
                  <a:pt x="2765195" y="2048607"/>
                  <a:pt x="2765195" y="2048607"/>
                  <a:pt x="2761626" y="2048607"/>
                </a:cubicBezTo>
                <a:cubicBezTo>
                  <a:pt x="2761626" y="2048607"/>
                  <a:pt x="2761626" y="2048607"/>
                  <a:pt x="2753595" y="2046823"/>
                </a:cubicBezTo>
                <a:cubicBezTo>
                  <a:pt x="2752703" y="2043254"/>
                  <a:pt x="2757165" y="2040578"/>
                  <a:pt x="2763410" y="2038793"/>
                </a:cubicBezTo>
                <a:cubicBezTo>
                  <a:pt x="2763410" y="2038793"/>
                  <a:pt x="2763410" y="2038793"/>
                  <a:pt x="2766087" y="2037901"/>
                </a:cubicBezTo>
                <a:cubicBezTo>
                  <a:pt x="2766087" y="2037901"/>
                  <a:pt x="2765641" y="2037901"/>
                  <a:pt x="2764972" y="2037901"/>
                </a:cubicBezTo>
                <a:lnTo>
                  <a:pt x="2764303" y="2037901"/>
                </a:lnTo>
                <a:cubicBezTo>
                  <a:pt x="2764303" y="2037901"/>
                  <a:pt x="2764303" y="2037901"/>
                  <a:pt x="2766087" y="2037009"/>
                </a:cubicBezTo>
                <a:cubicBezTo>
                  <a:pt x="2766087" y="2037009"/>
                  <a:pt x="2766087" y="2037009"/>
                  <a:pt x="2775902" y="2036117"/>
                </a:cubicBezTo>
                <a:cubicBezTo>
                  <a:pt x="2775902" y="2036117"/>
                  <a:pt x="2775902" y="2036117"/>
                  <a:pt x="2786610" y="2035225"/>
                </a:cubicBezTo>
                <a:cubicBezTo>
                  <a:pt x="2785717" y="2031656"/>
                  <a:pt x="2783933" y="2028979"/>
                  <a:pt x="2781256" y="2027195"/>
                </a:cubicBezTo>
                <a:cubicBezTo>
                  <a:pt x="2780364" y="2025411"/>
                  <a:pt x="2775010" y="2025411"/>
                  <a:pt x="2771441" y="2024518"/>
                </a:cubicBezTo>
                <a:cubicBezTo>
                  <a:pt x="2771441" y="2024518"/>
                  <a:pt x="2771441" y="2024518"/>
                  <a:pt x="2765195" y="2023626"/>
                </a:cubicBezTo>
                <a:cubicBezTo>
                  <a:pt x="2765195" y="2023626"/>
                  <a:pt x="2765195" y="2023626"/>
                  <a:pt x="2761626" y="2023626"/>
                </a:cubicBezTo>
                <a:lnTo>
                  <a:pt x="2761626" y="2023089"/>
                </a:lnTo>
                <a:lnTo>
                  <a:pt x="2762406" y="2023069"/>
                </a:lnTo>
                <a:cubicBezTo>
                  <a:pt x="2763856" y="2022958"/>
                  <a:pt x="2765641" y="2022734"/>
                  <a:pt x="2765195" y="2022734"/>
                </a:cubicBezTo>
                <a:cubicBezTo>
                  <a:pt x="2765195" y="2022734"/>
                  <a:pt x="2765195" y="2022734"/>
                  <a:pt x="2764303" y="2022734"/>
                </a:cubicBezTo>
                <a:cubicBezTo>
                  <a:pt x="2764303" y="2022734"/>
                  <a:pt x="2764303" y="2022734"/>
                  <a:pt x="2763410" y="2022734"/>
                </a:cubicBezTo>
                <a:cubicBezTo>
                  <a:pt x="2750026" y="2020950"/>
                  <a:pt x="2735750" y="2020057"/>
                  <a:pt x="2724151" y="2019165"/>
                </a:cubicBezTo>
                <a:cubicBezTo>
                  <a:pt x="2697382" y="2028979"/>
                  <a:pt x="2667045" y="2030763"/>
                  <a:pt x="2635815" y="2035225"/>
                </a:cubicBezTo>
                <a:cubicBezTo>
                  <a:pt x="2603694" y="2039686"/>
                  <a:pt x="2569787" y="2046823"/>
                  <a:pt x="2541235" y="2065559"/>
                </a:cubicBezTo>
                <a:cubicBezTo>
                  <a:pt x="2562649" y="2078942"/>
                  <a:pt x="2615293" y="2073588"/>
                  <a:pt x="2636708" y="2086971"/>
                </a:cubicBezTo>
                <a:cubicBezTo>
                  <a:pt x="2637600" y="2087864"/>
                  <a:pt x="2626001" y="2105707"/>
                  <a:pt x="2651876" y="2095001"/>
                </a:cubicBezTo>
                <a:cubicBezTo>
                  <a:pt x="2651876" y="2099461"/>
                  <a:pt x="2644738" y="2103031"/>
                  <a:pt x="2632246" y="2106599"/>
                </a:cubicBezTo>
                <a:cubicBezTo>
                  <a:pt x="2634923" y="2110168"/>
                  <a:pt x="2642954" y="2109276"/>
                  <a:pt x="2654553" y="2104815"/>
                </a:cubicBezTo>
                <a:cubicBezTo>
                  <a:pt x="2643846" y="2119090"/>
                  <a:pt x="2684891" y="2119090"/>
                  <a:pt x="2675075" y="2131581"/>
                </a:cubicBezTo>
                <a:cubicBezTo>
                  <a:pt x="2695598" y="2132473"/>
                  <a:pt x="2711659" y="2137826"/>
                  <a:pt x="2727720" y="2144071"/>
                </a:cubicBezTo>
                <a:cubicBezTo>
                  <a:pt x="2734858" y="2146748"/>
                  <a:pt x="2742888" y="2150316"/>
                  <a:pt x="2750919" y="2152993"/>
                </a:cubicBezTo>
                <a:cubicBezTo>
                  <a:pt x="2755380" y="2154777"/>
                  <a:pt x="2758949" y="2155670"/>
                  <a:pt x="2763410" y="2157454"/>
                </a:cubicBezTo>
                <a:cubicBezTo>
                  <a:pt x="2763410" y="2157454"/>
                  <a:pt x="2763410" y="2157454"/>
                  <a:pt x="2770549" y="2159238"/>
                </a:cubicBezTo>
                <a:cubicBezTo>
                  <a:pt x="2770549" y="2159238"/>
                  <a:pt x="2770549" y="2159238"/>
                  <a:pt x="2774118" y="2160130"/>
                </a:cubicBezTo>
                <a:lnTo>
                  <a:pt x="2769656" y="2160130"/>
                </a:lnTo>
                <a:cubicBezTo>
                  <a:pt x="2769656" y="2160130"/>
                  <a:pt x="2769656" y="2160130"/>
                  <a:pt x="2770549" y="2161023"/>
                </a:cubicBezTo>
                <a:cubicBezTo>
                  <a:pt x="2770549" y="2161023"/>
                  <a:pt x="2770549" y="2161023"/>
                  <a:pt x="2774118" y="2161023"/>
                </a:cubicBezTo>
                <a:cubicBezTo>
                  <a:pt x="2774118" y="2161023"/>
                  <a:pt x="2774118" y="2161023"/>
                  <a:pt x="2782148" y="2165484"/>
                </a:cubicBezTo>
                <a:cubicBezTo>
                  <a:pt x="2782148" y="2165484"/>
                  <a:pt x="2782148" y="2165484"/>
                  <a:pt x="2786610" y="2168160"/>
                </a:cubicBezTo>
                <a:cubicBezTo>
                  <a:pt x="2786610" y="2168160"/>
                  <a:pt x="2786610" y="2168160"/>
                  <a:pt x="2788394" y="2170836"/>
                </a:cubicBezTo>
                <a:cubicBezTo>
                  <a:pt x="2788394" y="2170836"/>
                  <a:pt x="2788394" y="2170836"/>
                  <a:pt x="2790179" y="2180651"/>
                </a:cubicBezTo>
                <a:cubicBezTo>
                  <a:pt x="2792856" y="2186896"/>
                  <a:pt x="2797317" y="2193141"/>
                  <a:pt x="2799994" y="2198495"/>
                </a:cubicBezTo>
                <a:cubicBezTo>
                  <a:pt x="2805347" y="2210093"/>
                  <a:pt x="2809809" y="2220799"/>
                  <a:pt x="2813378" y="2231505"/>
                </a:cubicBezTo>
                <a:cubicBezTo>
                  <a:pt x="2820516" y="2252918"/>
                  <a:pt x="2823193" y="2274331"/>
                  <a:pt x="2822301" y="2301988"/>
                </a:cubicBezTo>
                <a:cubicBezTo>
                  <a:pt x="2821408" y="2306449"/>
                  <a:pt x="2827654" y="2304665"/>
                  <a:pt x="2827654" y="2308234"/>
                </a:cubicBezTo>
                <a:cubicBezTo>
                  <a:pt x="2824977" y="2311802"/>
                  <a:pt x="2824085" y="2321617"/>
                  <a:pt x="2818731" y="2320724"/>
                </a:cubicBezTo>
                <a:cubicBezTo>
                  <a:pt x="2818731" y="2324293"/>
                  <a:pt x="2823193" y="2322509"/>
                  <a:pt x="2822301" y="2326969"/>
                </a:cubicBezTo>
                <a:cubicBezTo>
                  <a:pt x="2812485" y="2338568"/>
                  <a:pt x="2813378" y="2352843"/>
                  <a:pt x="2809809" y="2371579"/>
                </a:cubicBezTo>
                <a:cubicBezTo>
                  <a:pt x="2808917" y="2373363"/>
                  <a:pt x="2808024" y="2374256"/>
                  <a:pt x="2806240" y="2373363"/>
                </a:cubicBezTo>
                <a:cubicBezTo>
                  <a:pt x="2806240" y="2384070"/>
                  <a:pt x="2804455" y="2392099"/>
                  <a:pt x="2802670" y="2400129"/>
                </a:cubicBezTo>
                <a:cubicBezTo>
                  <a:pt x="2799994" y="2407266"/>
                  <a:pt x="2799101" y="2416188"/>
                  <a:pt x="2798209" y="2426895"/>
                </a:cubicBezTo>
                <a:cubicBezTo>
                  <a:pt x="2798209" y="2426895"/>
                  <a:pt x="2798209" y="2426895"/>
                  <a:pt x="2796424" y="2429571"/>
                </a:cubicBezTo>
                <a:cubicBezTo>
                  <a:pt x="2796424" y="2429571"/>
                  <a:pt x="2796424" y="2429571"/>
                  <a:pt x="2796424" y="2432248"/>
                </a:cubicBezTo>
                <a:cubicBezTo>
                  <a:pt x="2796424" y="2432248"/>
                  <a:pt x="2796424" y="2432248"/>
                  <a:pt x="2796424" y="2434032"/>
                </a:cubicBezTo>
                <a:cubicBezTo>
                  <a:pt x="2797317" y="2434032"/>
                  <a:pt x="2799994" y="2434924"/>
                  <a:pt x="2802670" y="2434924"/>
                </a:cubicBezTo>
                <a:cubicBezTo>
                  <a:pt x="2808024" y="2435816"/>
                  <a:pt x="2799101" y="2436709"/>
                  <a:pt x="2795532" y="2437601"/>
                </a:cubicBezTo>
                <a:cubicBezTo>
                  <a:pt x="2795532" y="2437601"/>
                  <a:pt x="2795532" y="2437601"/>
                  <a:pt x="2788394" y="2439385"/>
                </a:cubicBezTo>
                <a:cubicBezTo>
                  <a:pt x="2788394" y="2439385"/>
                  <a:pt x="2788394" y="2439385"/>
                  <a:pt x="2787502" y="2439385"/>
                </a:cubicBezTo>
                <a:cubicBezTo>
                  <a:pt x="2787502" y="2439385"/>
                  <a:pt x="2787502" y="2439385"/>
                  <a:pt x="2786610" y="2439385"/>
                </a:cubicBezTo>
                <a:cubicBezTo>
                  <a:pt x="2784825" y="2440278"/>
                  <a:pt x="2803563" y="2438493"/>
                  <a:pt x="2795532" y="2439385"/>
                </a:cubicBezTo>
                <a:cubicBezTo>
                  <a:pt x="2795532" y="2439385"/>
                  <a:pt x="2795532" y="2439385"/>
                  <a:pt x="2794640" y="2440278"/>
                </a:cubicBezTo>
                <a:cubicBezTo>
                  <a:pt x="2792856" y="2442062"/>
                  <a:pt x="2791071" y="2443846"/>
                  <a:pt x="2789286" y="2445631"/>
                </a:cubicBezTo>
                <a:cubicBezTo>
                  <a:pt x="2785717" y="2449199"/>
                  <a:pt x="2783040" y="2453660"/>
                  <a:pt x="2780364" y="2458122"/>
                </a:cubicBezTo>
                <a:cubicBezTo>
                  <a:pt x="2770549" y="2474180"/>
                  <a:pt x="2766087" y="2491132"/>
                  <a:pt x="2753595" y="2497377"/>
                </a:cubicBezTo>
                <a:cubicBezTo>
                  <a:pt x="2748242" y="2485779"/>
                  <a:pt x="2741104" y="2485779"/>
                  <a:pt x="2734858" y="2482210"/>
                </a:cubicBezTo>
                <a:cubicBezTo>
                  <a:pt x="2738427" y="2456337"/>
                  <a:pt x="2756272" y="2435816"/>
                  <a:pt x="2773225" y="2410835"/>
                </a:cubicBezTo>
                <a:cubicBezTo>
                  <a:pt x="2773225" y="2402806"/>
                  <a:pt x="2768764" y="2401914"/>
                  <a:pt x="2764303" y="2400129"/>
                </a:cubicBezTo>
                <a:cubicBezTo>
                  <a:pt x="2758949" y="2400129"/>
                  <a:pt x="2767872" y="2410835"/>
                  <a:pt x="2759841" y="2409051"/>
                </a:cubicBezTo>
                <a:cubicBezTo>
                  <a:pt x="2757165" y="2394776"/>
                  <a:pt x="2747350" y="2395668"/>
                  <a:pt x="2736642" y="2401914"/>
                </a:cubicBezTo>
                <a:cubicBezTo>
                  <a:pt x="2726827" y="2408159"/>
                  <a:pt x="2717012" y="2418865"/>
                  <a:pt x="2709874" y="2423326"/>
                </a:cubicBezTo>
                <a:cubicBezTo>
                  <a:pt x="2704520" y="2424218"/>
                  <a:pt x="2700952" y="2418865"/>
                  <a:pt x="2695598" y="2420649"/>
                </a:cubicBezTo>
                <a:cubicBezTo>
                  <a:pt x="2688459" y="2433140"/>
                  <a:pt x="2674183" y="2448307"/>
                  <a:pt x="2663476" y="2450984"/>
                </a:cubicBezTo>
                <a:cubicBezTo>
                  <a:pt x="2652769" y="2474180"/>
                  <a:pt x="2645630" y="2502731"/>
                  <a:pt x="2626001" y="2509868"/>
                </a:cubicBezTo>
                <a:cubicBezTo>
                  <a:pt x="2642954" y="2491132"/>
                  <a:pt x="2653661" y="2463474"/>
                  <a:pt x="2659014" y="2438493"/>
                </a:cubicBezTo>
                <a:cubicBezTo>
                  <a:pt x="2644738" y="2433140"/>
                  <a:pt x="2645630" y="2453660"/>
                  <a:pt x="2640277" y="2460797"/>
                </a:cubicBezTo>
                <a:cubicBezTo>
                  <a:pt x="2636708" y="2453660"/>
                  <a:pt x="2639385" y="2444739"/>
                  <a:pt x="2641169" y="2441169"/>
                </a:cubicBezTo>
                <a:cubicBezTo>
                  <a:pt x="2622431" y="2435816"/>
                  <a:pt x="2630462" y="2459905"/>
                  <a:pt x="2626893" y="2468827"/>
                </a:cubicBezTo>
                <a:cubicBezTo>
                  <a:pt x="2605478" y="2468827"/>
                  <a:pt x="2594771" y="2498270"/>
                  <a:pt x="2598340" y="2511653"/>
                </a:cubicBezTo>
                <a:cubicBezTo>
                  <a:pt x="2603694" y="2510760"/>
                  <a:pt x="2608155" y="2508083"/>
                  <a:pt x="2613509" y="2508083"/>
                </a:cubicBezTo>
                <a:cubicBezTo>
                  <a:pt x="2614401" y="2512545"/>
                  <a:pt x="2616185" y="2517005"/>
                  <a:pt x="2617970" y="2520575"/>
                </a:cubicBezTo>
                <a:cubicBezTo>
                  <a:pt x="2623324" y="2521466"/>
                  <a:pt x="2627785" y="2519682"/>
                  <a:pt x="2630462" y="2512545"/>
                </a:cubicBezTo>
                <a:cubicBezTo>
                  <a:pt x="2639385" y="2524143"/>
                  <a:pt x="2649200" y="2514329"/>
                  <a:pt x="2656338" y="2511653"/>
                </a:cubicBezTo>
                <a:cubicBezTo>
                  <a:pt x="2665261" y="2518790"/>
                  <a:pt x="2645630" y="2523251"/>
                  <a:pt x="2644738" y="2517898"/>
                </a:cubicBezTo>
                <a:cubicBezTo>
                  <a:pt x="2641169" y="2520575"/>
                  <a:pt x="2642062" y="2525035"/>
                  <a:pt x="2644738" y="2522359"/>
                </a:cubicBezTo>
                <a:cubicBezTo>
                  <a:pt x="2647415" y="2524143"/>
                  <a:pt x="2644738" y="2529496"/>
                  <a:pt x="2642062" y="2527711"/>
                </a:cubicBezTo>
                <a:cubicBezTo>
                  <a:pt x="2645630" y="2532173"/>
                  <a:pt x="2651876" y="2538418"/>
                  <a:pt x="2665261" y="2541094"/>
                </a:cubicBezTo>
                <a:cubicBezTo>
                  <a:pt x="2655446" y="2549125"/>
                  <a:pt x="2676860" y="2560723"/>
                  <a:pt x="2675075" y="2570537"/>
                </a:cubicBezTo>
                <a:cubicBezTo>
                  <a:pt x="2682214" y="2574106"/>
                  <a:pt x="2685783" y="2568753"/>
                  <a:pt x="2687567" y="2572321"/>
                </a:cubicBezTo>
                <a:cubicBezTo>
                  <a:pt x="2687567" y="2574998"/>
                  <a:pt x="2684891" y="2574106"/>
                  <a:pt x="2682214" y="2573213"/>
                </a:cubicBezTo>
                <a:cubicBezTo>
                  <a:pt x="2682214" y="2583028"/>
                  <a:pt x="2679537" y="2585704"/>
                  <a:pt x="2683106" y="2593734"/>
                </a:cubicBezTo>
                <a:cubicBezTo>
                  <a:pt x="2691136" y="2599086"/>
                  <a:pt x="2703628" y="2601763"/>
                  <a:pt x="2701843" y="2610685"/>
                </a:cubicBezTo>
                <a:cubicBezTo>
                  <a:pt x="2716120" y="2610685"/>
                  <a:pt x="2717904" y="2608009"/>
                  <a:pt x="2731289" y="2609793"/>
                </a:cubicBezTo>
                <a:cubicBezTo>
                  <a:pt x="2731289" y="2609793"/>
                  <a:pt x="2731289" y="2609793"/>
                  <a:pt x="2733965" y="2612470"/>
                </a:cubicBezTo>
                <a:cubicBezTo>
                  <a:pt x="2734858" y="2612470"/>
                  <a:pt x="2735750" y="2615146"/>
                  <a:pt x="2735750" y="2610685"/>
                </a:cubicBezTo>
                <a:lnTo>
                  <a:pt x="2735750" y="2615146"/>
                </a:lnTo>
                <a:cubicBezTo>
                  <a:pt x="2735750" y="2615146"/>
                  <a:pt x="2735750" y="2615146"/>
                  <a:pt x="2736126" y="2620416"/>
                </a:cubicBezTo>
                <a:lnTo>
                  <a:pt x="2736196" y="2621391"/>
                </a:lnTo>
                <a:lnTo>
                  <a:pt x="2735750" y="2617823"/>
                </a:lnTo>
                <a:cubicBezTo>
                  <a:pt x="2735750" y="2617823"/>
                  <a:pt x="2735750" y="2617823"/>
                  <a:pt x="2735750" y="2618715"/>
                </a:cubicBezTo>
                <a:cubicBezTo>
                  <a:pt x="2735750" y="2618715"/>
                  <a:pt x="2735750" y="2618715"/>
                  <a:pt x="2735750" y="2619607"/>
                </a:cubicBezTo>
                <a:cubicBezTo>
                  <a:pt x="2735750" y="2619607"/>
                  <a:pt x="2735750" y="2619607"/>
                  <a:pt x="2735750" y="2621391"/>
                </a:cubicBezTo>
                <a:cubicBezTo>
                  <a:pt x="2734858" y="2631206"/>
                  <a:pt x="2733073" y="2641020"/>
                  <a:pt x="2732181" y="2649942"/>
                </a:cubicBezTo>
                <a:cubicBezTo>
                  <a:pt x="2730396" y="2668677"/>
                  <a:pt x="2733965" y="2685629"/>
                  <a:pt x="2758057" y="2684736"/>
                </a:cubicBezTo>
                <a:cubicBezTo>
                  <a:pt x="2753595" y="2692766"/>
                  <a:pt x="2747350" y="2696335"/>
                  <a:pt x="2738427" y="2693658"/>
                </a:cubicBezTo>
                <a:cubicBezTo>
                  <a:pt x="2734858" y="2712394"/>
                  <a:pt x="2736642" y="2734689"/>
                  <a:pt x="2743781" y="2756101"/>
                </a:cubicBezTo>
                <a:cubicBezTo>
                  <a:pt x="2750919" y="2777513"/>
                  <a:pt x="2764303" y="2798033"/>
                  <a:pt x="2777687" y="2813200"/>
                </a:cubicBezTo>
                <a:cubicBezTo>
                  <a:pt x="2780364" y="2806955"/>
                  <a:pt x="2788394" y="2800710"/>
                  <a:pt x="2783933" y="2793572"/>
                </a:cubicBezTo>
                <a:cubicBezTo>
                  <a:pt x="2794640" y="2792680"/>
                  <a:pt x="2795532" y="2783759"/>
                  <a:pt x="2804455" y="2776621"/>
                </a:cubicBezTo>
                <a:cubicBezTo>
                  <a:pt x="2803563" y="2782866"/>
                  <a:pt x="2807132" y="2790004"/>
                  <a:pt x="2810701" y="2797141"/>
                </a:cubicBezTo>
                <a:cubicBezTo>
                  <a:pt x="2808024" y="2798033"/>
                  <a:pt x="2799994" y="2799818"/>
                  <a:pt x="2807132" y="2804279"/>
                </a:cubicBezTo>
                <a:cubicBezTo>
                  <a:pt x="2803563" y="2806063"/>
                  <a:pt x="2799994" y="2806063"/>
                  <a:pt x="2796424" y="2803387"/>
                </a:cubicBezTo>
                <a:cubicBezTo>
                  <a:pt x="2798209" y="2809632"/>
                  <a:pt x="2800886" y="2809632"/>
                  <a:pt x="2803563" y="2818554"/>
                </a:cubicBezTo>
                <a:cubicBezTo>
                  <a:pt x="2808024" y="2822122"/>
                  <a:pt x="2810701" y="2814093"/>
                  <a:pt x="2814270" y="2814985"/>
                </a:cubicBezTo>
                <a:cubicBezTo>
                  <a:pt x="2818731" y="2820338"/>
                  <a:pt x="2817839" y="2825691"/>
                  <a:pt x="2810701" y="2831044"/>
                </a:cubicBezTo>
                <a:cubicBezTo>
                  <a:pt x="2820516" y="2834613"/>
                  <a:pt x="2814270" y="2835505"/>
                  <a:pt x="2815162" y="2842643"/>
                </a:cubicBezTo>
                <a:cubicBezTo>
                  <a:pt x="2816947" y="2845319"/>
                  <a:pt x="2822301" y="2839966"/>
                  <a:pt x="2823193" y="2837290"/>
                </a:cubicBezTo>
                <a:cubicBezTo>
                  <a:pt x="2827654" y="2844427"/>
                  <a:pt x="2844607" y="2853349"/>
                  <a:pt x="2856207" y="2854241"/>
                </a:cubicBezTo>
                <a:cubicBezTo>
                  <a:pt x="2842823" y="2854241"/>
                  <a:pt x="2872268" y="2871193"/>
                  <a:pt x="2855314" y="2865840"/>
                </a:cubicBezTo>
                <a:cubicBezTo>
                  <a:pt x="2883867" y="2889928"/>
                  <a:pt x="2899928" y="2894389"/>
                  <a:pt x="2922235" y="2914910"/>
                </a:cubicBezTo>
                <a:cubicBezTo>
                  <a:pt x="2929373" y="2915802"/>
                  <a:pt x="2920451" y="2910449"/>
                  <a:pt x="2927588" y="2908664"/>
                </a:cubicBezTo>
                <a:cubicBezTo>
                  <a:pt x="2935619" y="2921155"/>
                  <a:pt x="2957926" y="2923831"/>
                  <a:pt x="2957033" y="2941675"/>
                </a:cubicBezTo>
                <a:cubicBezTo>
                  <a:pt x="2976664" y="2944352"/>
                  <a:pt x="2984694" y="2945244"/>
                  <a:pt x="2997186" y="2944352"/>
                </a:cubicBezTo>
                <a:cubicBezTo>
                  <a:pt x="2998970" y="2939891"/>
                  <a:pt x="2995401" y="2938999"/>
                  <a:pt x="2991832" y="2938999"/>
                </a:cubicBezTo>
                <a:cubicBezTo>
                  <a:pt x="2999863" y="2930969"/>
                  <a:pt x="3003432" y="2946136"/>
                  <a:pt x="3006109" y="2949705"/>
                </a:cubicBezTo>
                <a:cubicBezTo>
                  <a:pt x="3016816" y="2947920"/>
                  <a:pt x="3026631" y="2948813"/>
                  <a:pt x="3036446" y="2948813"/>
                </a:cubicBezTo>
                <a:cubicBezTo>
                  <a:pt x="3040907" y="2948813"/>
                  <a:pt x="3045369" y="2948813"/>
                  <a:pt x="3049830" y="2947920"/>
                </a:cubicBezTo>
                <a:cubicBezTo>
                  <a:pt x="3051614" y="2947028"/>
                  <a:pt x="3054291" y="2947028"/>
                  <a:pt x="3057860" y="2946136"/>
                </a:cubicBezTo>
                <a:cubicBezTo>
                  <a:pt x="3060537" y="2945244"/>
                  <a:pt x="3064106" y="2943459"/>
                  <a:pt x="3066783" y="2942567"/>
                </a:cubicBezTo>
                <a:cubicBezTo>
                  <a:pt x="3064106" y="2952381"/>
                  <a:pt x="3078383" y="2949705"/>
                  <a:pt x="3081059" y="2955058"/>
                </a:cubicBezTo>
                <a:cubicBezTo>
                  <a:pt x="3084628" y="2953274"/>
                  <a:pt x="3092659" y="2952381"/>
                  <a:pt x="3093551" y="2948813"/>
                </a:cubicBezTo>
                <a:cubicBezTo>
                  <a:pt x="3088198" y="2942567"/>
                  <a:pt x="3082844" y="2954166"/>
                  <a:pt x="3075706" y="2948813"/>
                </a:cubicBezTo>
                <a:cubicBezTo>
                  <a:pt x="3109612" y="2943459"/>
                  <a:pt x="3163148" y="2936322"/>
                  <a:pt x="3183671" y="2914017"/>
                </a:cubicBezTo>
                <a:cubicBezTo>
                  <a:pt x="3195271" y="2912233"/>
                  <a:pt x="3189025" y="2915802"/>
                  <a:pt x="3190809" y="2922047"/>
                </a:cubicBezTo>
                <a:cubicBezTo>
                  <a:pt x="3209547" y="2914910"/>
                  <a:pt x="3207762" y="2904204"/>
                  <a:pt x="3230069" y="2897958"/>
                </a:cubicBezTo>
                <a:cubicBezTo>
                  <a:pt x="3225608" y="2905988"/>
                  <a:pt x="3210439" y="2912233"/>
                  <a:pt x="3207762" y="2921155"/>
                </a:cubicBezTo>
                <a:cubicBezTo>
                  <a:pt x="3225608" y="2915802"/>
                  <a:pt x="3230961" y="2924723"/>
                  <a:pt x="3250591" y="2915802"/>
                </a:cubicBezTo>
                <a:cubicBezTo>
                  <a:pt x="3257729" y="2911341"/>
                  <a:pt x="3241669" y="2911341"/>
                  <a:pt x="3260406" y="2905988"/>
                </a:cubicBezTo>
                <a:cubicBezTo>
                  <a:pt x="3257729" y="2898850"/>
                  <a:pt x="3247022" y="2903311"/>
                  <a:pt x="3246130" y="2893497"/>
                </a:cubicBezTo>
                <a:cubicBezTo>
                  <a:pt x="3254160" y="2894389"/>
                  <a:pt x="3270221" y="2894389"/>
                  <a:pt x="3263975" y="2904204"/>
                </a:cubicBezTo>
                <a:cubicBezTo>
                  <a:pt x="3272006" y="2899743"/>
                  <a:pt x="3276467" y="2898850"/>
                  <a:pt x="3278251" y="2903311"/>
                </a:cubicBezTo>
                <a:cubicBezTo>
                  <a:pt x="3284498" y="2895282"/>
                  <a:pt x="3293420" y="2887252"/>
                  <a:pt x="3303235" y="2879222"/>
                </a:cubicBezTo>
                <a:cubicBezTo>
                  <a:pt x="3296989" y="2874761"/>
                  <a:pt x="3292528" y="2886360"/>
                  <a:pt x="3285390" y="2889036"/>
                </a:cubicBezTo>
                <a:cubicBezTo>
                  <a:pt x="3285390" y="2876546"/>
                  <a:pt x="3312158" y="2864947"/>
                  <a:pt x="3325542" y="2851565"/>
                </a:cubicBezTo>
                <a:cubicBezTo>
                  <a:pt x="3321973" y="2860486"/>
                  <a:pt x="3316619" y="2868516"/>
                  <a:pt x="3306804" y="2877438"/>
                </a:cubicBezTo>
                <a:cubicBezTo>
                  <a:pt x="3316619" y="2877438"/>
                  <a:pt x="3325542" y="2872085"/>
                  <a:pt x="3333572" y="2864055"/>
                </a:cubicBezTo>
                <a:cubicBezTo>
                  <a:pt x="3332680" y="2867624"/>
                  <a:pt x="3331789" y="2870301"/>
                  <a:pt x="3334465" y="2872977"/>
                </a:cubicBezTo>
                <a:cubicBezTo>
                  <a:pt x="3354987" y="2857810"/>
                  <a:pt x="3364802" y="2851565"/>
                  <a:pt x="3384432" y="2832829"/>
                </a:cubicBezTo>
                <a:cubicBezTo>
                  <a:pt x="3384432" y="2832829"/>
                  <a:pt x="3384432" y="2832829"/>
                  <a:pt x="3398708" y="2831044"/>
                </a:cubicBezTo>
                <a:cubicBezTo>
                  <a:pt x="3406739" y="2820338"/>
                  <a:pt x="3405846" y="2816769"/>
                  <a:pt x="3418338" y="2814985"/>
                </a:cubicBezTo>
                <a:cubicBezTo>
                  <a:pt x="3421015" y="2811416"/>
                  <a:pt x="3422800" y="2807848"/>
                  <a:pt x="3421907" y="2805171"/>
                </a:cubicBezTo>
                <a:cubicBezTo>
                  <a:pt x="3417446" y="2802494"/>
                  <a:pt x="3407631" y="2816769"/>
                  <a:pt x="3402277" y="2814985"/>
                </a:cubicBezTo>
                <a:cubicBezTo>
                  <a:pt x="3401385" y="2811416"/>
                  <a:pt x="3421015" y="2799818"/>
                  <a:pt x="3426369" y="2798033"/>
                </a:cubicBezTo>
                <a:cubicBezTo>
                  <a:pt x="3421015" y="2793572"/>
                  <a:pt x="3440645" y="2783759"/>
                  <a:pt x="3443322" y="2771268"/>
                </a:cubicBezTo>
                <a:cubicBezTo>
                  <a:pt x="3464738" y="2756101"/>
                  <a:pt x="3482582" y="2729345"/>
                  <a:pt x="3498644" y="2702580"/>
                </a:cubicBezTo>
                <a:cubicBezTo>
                  <a:pt x="3514704" y="2674031"/>
                  <a:pt x="3528981" y="2646373"/>
                  <a:pt x="3547718" y="2625852"/>
                </a:cubicBezTo>
                <a:cubicBezTo>
                  <a:pt x="3550395" y="2616930"/>
                  <a:pt x="3550395" y="2609793"/>
                  <a:pt x="3556640" y="2598194"/>
                </a:cubicBezTo>
                <a:cubicBezTo>
                  <a:pt x="3559318" y="2596411"/>
                  <a:pt x="3563779" y="2596411"/>
                  <a:pt x="3567348" y="2599086"/>
                </a:cubicBezTo>
                <a:cubicBezTo>
                  <a:pt x="3570025" y="2592841"/>
                  <a:pt x="3572701" y="2583919"/>
                  <a:pt x="3576271" y="2584812"/>
                </a:cubicBezTo>
                <a:cubicBezTo>
                  <a:pt x="3578055" y="2580351"/>
                  <a:pt x="3577163" y="2564291"/>
                  <a:pt x="3570917" y="2573213"/>
                </a:cubicBezTo>
                <a:cubicBezTo>
                  <a:pt x="3566456" y="2569645"/>
                  <a:pt x="3581624" y="2556262"/>
                  <a:pt x="3580732" y="2568753"/>
                </a:cubicBezTo>
                <a:cubicBezTo>
                  <a:pt x="3588762" y="2570537"/>
                  <a:pt x="3592332" y="2550909"/>
                  <a:pt x="3597685" y="2539310"/>
                </a:cubicBezTo>
                <a:cubicBezTo>
                  <a:pt x="3591439" y="2533065"/>
                  <a:pt x="3589655" y="2550909"/>
                  <a:pt x="3584301" y="2552693"/>
                </a:cubicBezTo>
                <a:cubicBezTo>
                  <a:pt x="3594116" y="2525035"/>
                  <a:pt x="3598577" y="2514329"/>
                  <a:pt x="3599470" y="2483995"/>
                </a:cubicBezTo>
                <a:cubicBezTo>
                  <a:pt x="3605716" y="2472396"/>
                  <a:pt x="3596793" y="2500054"/>
                  <a:pt x="3599470" y="2500946"/>
                </a:cubicBezTo>
                <a:cubicBezTo>
                  <a:pt x="3613746" y="2496485"/>
                  <a:pt x="3624453" y="2477749"/>
                  <a:pt x="3633376" y="2457229"/>
                </a:cubicBezTo>
                <a:cubicBezTo>
                  <a:pt x="3635161" y="2475965"/>
                  <a:pt x="3614638" y="2488455"/>
                  <a:pt x="3607500" y="2507192"/>
                </a:cubicBezTo>
                <a:cubicBezTo>
                  <a:pt x="3619992" y="2513437"/>
                  <a:pt x="3596793" y="2556262"/>
                  <a:pt x="3584301" y="2578567"/>
                </a:cubicBezTo>
                <a:cubicBezTo>
                  <a:pt x="3583409" y="2582135"/>
                  <a:pt x="3585193" y="2583919"/>
                  <a:pt x="3583409" y="2587489"/>
                </a:cubicBezTo>
                <a:cubicBezTo>
                  <a:pt x="3586085" y="2591057"/>
                  <a:pt x="3588762" y="2586596"/>
                  <a:pt x="3591439" y="2582135"/>
                </a:cubicBezTo>
                <a:cubicBezTo>
                  <a:pt x="3589655" y="2601763"/>
                  <a:pt x="3554856" y="2623176"/>
                  <a:pt x="3567348" y="2641020"/>
                </a:cubicBezTo>
                <a:cubicBezTo>
                  <a:pt x="3578055" y="2634774"/>
                  <a:pt x="3570025" y="2617823"/>
                  <a:pt x="3586085" y="2622284"/>
                </a:cubicBezTo>
                <a:cubicBezTo>
                  <a:pt x="3588762" y="2615146"/>
                  <a:pt x="3587870" y="2598194"/>
                  <a:pt x="3595008" y="2597303"/>
                </a:cubicBezTo>
                <a:cubicBezTo>
                  <a:pt x="3591439" y="2626745"/>
                  <a:pt x="3574486" y="2657971"/>
                  <a:pt x="3555748" y="2684736"/>
                </a:cubicBezTo>
                <a:cubicBezTo>
                  <a:pt x="3537011" y="2711502"/>
                  <a:pt x="3516488" y="2734689"/>
                  <a:pt x="3506673" y="2753424"/>
                </a:cubicBezTo>
                <a:cubicBezTo>
                  <a:pt x="3523627" y="2737365"/>
                  <a:pt x="3539687" y="2723100"/>
                  <a:pt x="3554856" y="2711502"/>
                </a:cubicBezTo>
                <a:cubicBezTo>
                  <a:pt x="3561102" y="2713287"/>
                  <a:pt x="3541472" y="2727561"/>
                  <a:pt x="3553072" y="2726669"/>
                </a:cubicBezTo>
                <a:cubicBezTo>
                  <a:pt x="3560210" y="2725778"/>
                  <a:pt x="3570917" y="2697227"/>
                  <a:pt x="3582516" y="2696335"/>
                </a:cubicBezTo>
                <a:cubicBezTo>
                  <a:pt x="3587870" y="2683844"/>
                  <a:pt x="3573594" y="2703473"/>
                  <a:pt x="3571809" y="2695443"/>
                </a:cubicBezTo>
                <a:cubicBezTo>
                  <a:pt x="3578948" y="2694551"/>
                  <a:pt x="3588762" y="2668677"/>
                  <a:pt x="3578948" y="2678491"/>
                </a:cubicBezTo>
                <a:cubicBezTo>
                  <a:pt x="3586978" y="2667786"/>
                  <a:pt x="3604823" y="2648157"/>
                  <a:pt x="3619100" y="2625852"/>
                </a:cubicBezTo>
                <a:cubicBezTo>
                  <a:pt x="3633376" y="2603548"/>
                  <a:pt x="3644083" y="2579458"/>
                  <a:pt x="3643191" y="2564291"/>
                </a:cubicBezTo>
                <a:cubicBezTo>
                  <a:pt x="3652114" y="2551801"/>
                  <a:pt x="3647652" y="2574998"/>
                  <a:pt x="3651221" y="2576782"/>
                </a:cubicBezTo>
                <a:cubicBezTo>
                  <a:pt x="3653006" y="2557154"/>
                  <a:pt x="3660144" y="2532173"/>
                  <a:pt x="3663713" y="2508976"/>
                </a:cubicBezTo>
                <a:cubicBezTo>
                  <a:pt x="3667282" y="2499162"/>
                  <a:pt x="3665498" y="2515221"/>
                  <a:pt x="3671745" y="2506299"/>
                </a:cubicBezTo>
                <a:cubicBezTo>
                  <a:pt x="3675314" y="2496485"/>
                  <a:pt x="3673528" y="2492024"/>
                  <a:pt x="3668174" y="2491132"/>
                </a:cubicBezTo>
                <a:cubicBezTo>
                  <a:pt x="3675314" y="2490240"/>
                  <a:pt x="3682452" y="2466151"/>
                  <a:pt x="3686912" y="2476857"/>
                </a:cubicBezTo>
                <a:cubicBezTo>
                  <a:pt x="3686020" y="2459905"/>
                  <a:pt x="3685129" y="2444739"/>
                  <a:pt x="3686020" y="2425110"/>
                </a:cubicBezTo>
                <a:cubicBezTo>
                  <a:pt x="3688698" y="2426895"/>
                  <a:pt x="3688698" y="2434032"/>
                  <a:pt x="3691374" y="2434924"/>
                </a:cubicBezTo>
                <a:cubicBezTo>
                  <a:pt x="3686020" y="2401021"/>
                  <a:pt x="3697619" y="2368903"/>
                  <a:pt x="3692267" y="2338568"/>
                </a:cubicBezTo>
                <a:cubicBezTo>
                  <a:pt x="3694050" y="2339460"/>
                  <a:pt x="3694943" y="2343029"/>
                  <a:pt x="3697619" y="2343029"/>
                </a:cubicBezTo>
                <a:cubicBezTo>
                  <a:pt x="3697619" y="2321617"/>
                  <a:pt x="3696727" y="2301988"/>
                  <a:pt x="3695836" y="2283252"/>
                </a:cubicBezTo>
                <a:cubicBezTo>
                  <a:pt x="3695836" y="2283252"/>
                  <a:pt x="3695836" y="2283252"/>
                  <a:pt x="3694050" y="2253810"/>
                </a:cubicBezTo>
                <a:cubicBezTo>
                  <a:pt x="3693158" y="2243996"/>
                  <a:pt x="3692267" y="2234182"/>
                  <a:pt x="3691374" y="2224368"/>
                </a:cubicBezTo>
                <a:cubicBezTo>
                  <a:pt x="3686912" y="2185112"/>
                  <a:pt x="3681558" y="2147640"/>
                  <a:pt x="3667282" y="2103922"/>
                </a:cubicBezTo>
                <a:cubicBezTo>
                  <a:pt x="3673528" y="2107492"/>
                  <a:pt x="3679774" y="2114629"/>
                  <a:pt x="3682452" y="2134257"/>
                </a:cubicBezTo>
                <a:cubicBezTo>
                  <a:pt x="3693158" y="2111060"/>
                  <a:pt x="3667282" y="2061098"/>
                  <a:pt x="3657467" y="2025411"/>
                </a:cubicBezTo>
                <a:cubicBezTo>
                  <a:pt x="3655683" y="2018273"/>
                  <a:pt x="3659252" y="2009351"/>
                  <a:pt x="3657467" y="2002215"/>
                </a:cubicBezTo>
                <a:cubicBezTo>
                  <a:pt x="3654790" y="1994185"/>
                  <a:pt x="3646760" y="1995076"/>
                  <a:pt x="3646760" y="1994185"/>
                </a:cubicBezTo>
                <a:cubicBezTo>
                  <a:pt x="3642299" y="1979909"/>
                  <a:pt x="3622669" y="1934408"/>
                  <a:pt x="3626238" y="1924594"/>
                </a:cubicBezTo>
                <a:cubicBezTo>
                  <a:pt x="3635161" y="1942438"/>
                  <a:pt x="3643191" y="1970987"/>
                  <a:pt x="3652114" y="1979909"/>
                </a:cubicBezTo>
                <a:cubicBezTo>
                  <a:pt x="3656575" y="1961173"/>
                  <a:pt x="3637837" y="1921916"/>
                  <a:pt x="3645868" y="1908533"/>
                </a:cubicBezTo>
                <a:cubicBezTo>
                  <a:pt x="3658361" y="1947790"/>
                  <a:pt x="3656575" y="1946899"/>
                  <a:pt x="3668174" y="1973664"/>
                </a:cubicBezTo>
                <a:cubicBezTo>
                  <a:pt x="3662821" y="1979017"/>
                  <a:pt x="3659252" y="1974556"/>
                  <a:pt x="3654790" y="1960281"/>
                </a:cubicBezTo>
                <a:cubicBezTo>
                  <a:pt x="3653006" y="1962958"/>
                  <a:pt x="3657467" y="1971880"/>
                  <a:pt x="3654790" y="1972772"/>
                </a:cubicBezTo>
                <a:cubicBezTo>
                  <a:pt x="3677990" y="1995076"/>
                  <a:pt x="3686912" y="2039686"/>
                  <a:pt x="3693158" y="2085187"/>
                </a:cubicBezTo>
                <a:cubicBezTo>
                  <a:pt x="3699405" y="2130688"/>
                  <a:pt x="3704758" y="2177974"/>
                  <a:pt x="3727957" y="2211877"/>
                </a:cubicBezTo>
                <a:cubicBezTo>
                  <a:pt x="3725280" y="2219015"/>
                  <a:pt x="3725280" y="2229721"/>
                  <a:pt x="3725280" y="2242212"/>
                </a:cubicBezTo>
                <a:cubicBezTo>
                  <a:pt x="3725280" y="2253810"/>
                  <a:pt x="3727065" y="2269870"/>
                  <a:pt x="3727957" y="2281468"/>
                </a:cubicBezTo>
                <a:cubicBezTo>
                  <a:pt x="3730634" y="2306449"/>
                  <a:pt x="3732418" y="2334107"/>
                  <a:pt x="3731526" y="2352843"/>
                </a:cubicBezTo>
                <a:cubicBezTo>
                  <a:pt x="3726173" y="2351058"/>
                  <a:pt x="3727065" y="2339460"/>
                  <a:pt x="3721711" y="2338568"/>
                </a:cubicBezTo>
                <a:cubicBezTo>
                  <a:pt x="3719926" y="2365334"/>
                  <a:pt x="3725280" y="2358196"/>
                  <a:pt x="3730634" y="2362657"/>
                </a:cubicBezTo>
                <a:cubicBezTo>
                  <a:pt x="3725280" y="2376932"/>
                  <a:pt x="3727957" y="2376040"/>
                  <a:pt x="3726173" y="2401021"/>
                </a:cubicBezTo>
                <a:cubicBezTo>
                  <a:pt x="3711896" y="2405482"/>
                  <a:pt x="3719926" y="2438493"/>
                  <a:pt x="3706542" y="2451876"/>
                </a:cubicBezTo>
                <a:cubicBezTo>
                  <a:pt x="3706542" y="2455444"/>
                  <a:pt x="3708327" y="2456337"/>
                  <a:pt x="3707435" y="2460797"/>
                </a:cubicBezTo>
                <a:cubicBezTo>
                  <a:pt x="3714573" y="2464367"/>
                  <a:pt x="3716358" y="2450092"/>
                  <a:pt x="3719926" y="2443846"/>
                </a:cubicBezTo>
                <a:cubicBezTo>
                  <a:pt x="3715465" y="2462582"/>
                  <a:pt x="3710111" y="2490240"/>
                  <a:pt x="3700296" y="2516113"/>
                </a:cubicBezTo>
                <a:cubicBezTo>
                  <a:pt x="3691374" y="2542879"/>
                  <a:pt x="3679774" y="2566968"/>
                  <a:pt x="3665498" y="2582135"/>
                </a:cubicBezTo>
                <a:cubicBezTo>
                  <a:pt x="3663713" y="2591057"/>
                  <a:pt x="3668174" y="2594626"/>
                  <a:pt x="3667282" y="2602656"/>
                </a:cubicBezTo>
                <a:cubicBezTo>
                  <a:pt x="3652114" y="2604440"/>
                  <a:pt x="3654790" y="2638343"/>
                  <a:pt x="3649437" y="2625852"/>
                </a:cubicBezTo>
                <a:cubicBezTo>
                  <a:pt x="3645868" y="2642804"/>
                  <a:pt x="3638729" y="2657971"/>
                  <a:pt x="3640514" y="2674923"/>
                </a:cubicBezTo>
                <a:cubicBezTo>
                  <a:pt x="3628915" y="2699012"/>
                  <a:pt x="3641406" y="2656187"/>
                  <a:pt x="3629807" y="2680276"/>
                </a:cubicBezTo>
                <a:cubicBezTo>
                  <a:pt x="3624453" y="2678491"/>
                  <a:pt x="3636945" y="2665109"/>
                  <a:pt x="3638729" y="2657971"/>
                </a:cubicBezTo>
                <a:cubicBezTo>
                  <a:pt x="3619992" y="2672246"/>
                  <a:pt x="3607500" y="2690982"/>
                  <a:pt x="3593224" y="2725778"/>
                </a:cubicBezTo>
                <a:cubicBezTo>
                  <a:pt x="3602146" y="2723100"/>
                  <a:pt x="3612854" y="2706149"/>
                  <a:pt x="3621777" y="2698119"/>
                </a:cubicBezTo>
                <a:cubicBezTo>
                  <a:pt x="3628022" y="2701689"/>
                  <a:pt x="3617315" y="2716855"/>
                  <a:pt x="3627130" y="2717747"/>
                </a:cubicBezTo>
                <a:cubicBezTo>
                  <a:pt x="3601254" y="2748963"/>
                  <a:pt x="3623561" y="2742718"/>
                  <a:pt x="3606608" y="2757885"/>
                </a:cubicBezTo>
                <a:cubicBezTo>
                  <a:pt x="3611069" y="2756993"/>
                  <a:pt x="3616423" y="2751640"/>
                  <a:pt x="3621777" y="2743610"/>
                </a:cubicBezTo>
                <a:cubicBezTo>
                  <a:pt x="3620884" y="2756993"/>
                  <a:pt x="3602146" y="2780190"/>
                  <a:pt x="3586978" y="2798926"/>
                </a:cubicBezTo>
                <a:cubicBezTo>
                  <a:pt x="3600362" y="2806063"/>
                  <a:pt x="3596793" y="2782866"/>
                  <a:pt x="3616423" y="2764130"/>
                </a:cubicBezTo>
                <a:cubicBezTo>
                  <a:pt x="3618207" y="2767699"/>
                  <a:pt x="3614638" y="2773944"/>
                  <a:pt x="3616423" y="2776621"/>
                </a:cubicBezTo>
                <a:cubicBezTo>
                  <a:pt x="3654790" y="2738257"/>
                  <a:pt x="3681558" y="2713287"/>
                  <a:pt x="3710111" y="2669570"/>
                </a:cubicBezTo>
                <a:cubicBezTo>
                  <a:pt x="3699405" y="2649942"/>
                  <a:pt x="3732418" y="2642804"/>
                  <a:pt x="3746695" y="2610685"/>
                </a:cubicBezTo>
                <a:cubicBezTo>
                  <a:pt x="3741341" y="2625852"/>
                  <a:pt x="3730634" y="2650834"/>
                  <a:pt x="3743126" y="2649050"/>
                </a:cubicBezTo>
                <a:cubicBezTo>
                  <a:pt x="3743126" y="2649942"/>
                  <a:pt x="3743126" y="2649942"/>
                  <a:pt x="3743126" y="2649942"/>
                </a:cubicBezTo>
                <a:cubicBezTo>
                  <a:pt x="3738664" y="2666001"/>
                  <a:pt x="3733311" y="2657079"/>
                  <a:pt x="3727957" y="2666001"/>
                </a:cubicBezTo>
                <a:cubicBezTo>
                  <a:pt x="3733311" y="2673138"/>
                  <a:pt x="3738664" y="2661540"/>
                  <a:pt x="3744018" y="2655294"/>
                </a:cubicBezTo>
                <a:cubicBezTo>
                  <a:pt x="3743126" y="2653510"/>
                  <a:pt x="3744018" y="2651726"/>
                  <a:pt x="3743126" y="2649942"/>
                </a:cubicBezTo>
                <a:cubicBezTo>
                  <a:pt x="3743126" y="2649942"/>
                  <a:pt x="3744018" y="2649942"/>
                  <a:pt x="3744018" y="2649050"/>
                </a:cubicBezTo>
                <a:cubicBezTo>
                  <a:pt x="3744018" y="2649050"/>
                  <a:pt x="3743126" y="2649050"/>
                  <a:pt x="3743126" y="2649050"/>
                </a:cubicBezTo>
                <a:cubicBezTo>
                  <a:pt x="3743126" y="2631206"/>
                  <a:pt x="3752048" y="2617823"/>
                  <a:pt x="3760079" y="2602656"/>
                </a:cubicBezTo>
                <a:cubicBezTo>
                  <a:pt x="3760079" y="2602656"/>
                  <a:pt x="3759186" y="2603548"/>
                  <a:pt x="3759186" y="2603548"/>
                </a:cubicBezTo>
                <a:cubicBezTo>
                  <a:pt x="3758294" y="2599086"/>
                  <a:pt x="3756510" y="2596411"/>
                  <a:pt x="3752048" y="2595518"/>
                </a:cubicBezTo>
                <a:cubicBezTo>
                  <a:pt x="3761863" y="2566076"/>
                  <a:pt x="3767217" y="2572321"/>
                  <a:pt x="3776140" y="2569645"/>
                </a:cubicBezTo>
                <a:cubicBezTo>
                  <a:pt x="3778816" y="2534849"/>
                  <a:pt x="3785955" y="2519682"/>
                  <a:pt x="3796662" y="2475965"/>
                </a:cubicBezTo>
                <a:cubicBezTo>
                  <a:pt x="3798446" y="2459905"/>
                  <a:pt x="3791308" y="2479534"/>
                  <a:pt x="3786847" y="2474180"/>
                </a:cubicBezTo>
                <a:cubicBezTo>
                  <a:pt x="3793093" y="2462582"/>
                  <a:pt x="3794877" y="2442062"/>
                  <a:pt x="3804692" y="2444739"/>
                </a:cubicBezTo>
                <a:cubicBezTo>
                  <a:pt x="3808261" y="2427787"/>
                  <a:pt x="3802908" y="2428679"/>
                  <a:pt x="3805584" y="2411727"/>
                </a:cubicBezTo>
                <a:cubicBezTo>
                  <a:pt x="3802016" y="2415296"/>
                  <a:pt x="3799339" y="2419757"/>
                  <a:pt x="3796662" y="2427787"/>
                </a:cubicBezTo>
                <a:cubicBezTo>
                  <a:pt x="3793985" y="2409943"/>
                  <a:pt x="3820753" y="2368010"/>
                  <a:pt x="3802908" y="2352843"/>
                </a:cubicBezTo>
                <a:cubicBezTo>
                  <a:pt x="3808261" y="2335891"/>
                  <a:pt x="3810938" y="2311802"/>
                  <a:pt x="3810938" y="2285929"/>
                </a:cubicBezTo>
                <a:cubicBezTo>
                  <a:pt x="3810046" y="2279683"/>
                  <a:pt x="3810046" y="2272546"/>
                  <a:pt x="3809153" y="2266301"/>
                </a:cubicBezTo>
                <a:cubicBezTo>
                  <a:pt x="3808261" y="2259163"/>
                  <a:pt x="3807369" y="2251134"/>
                  <a:pt x="3806477" y="2243996"/>
                </a:cubicBezTo>
                <a:cubicBezTo>
                  <a:pt x="3803800" y="2228829"/>
                  <a:pt x="3800231" y="2213662"/>
                  <a:pt x="3795769" y="2200279"/>
                </a:cubicBezTo>
                <a:cubicBezTo>
                  <a:pt x="3802908" y="2211877"/>
                  <a:pt x="3803800" y="2211877"/>
                  <a:pt x="3808261" y="2198495"/>
                </a:cubicBezTo>
                <a:cubicBezTo>
                  <a:pt x="3798446" y="2169945"/>
                  <a:pt x="3789524" y="2126227"/>
                  <a:pt x="3800231" y="2111060"/>
                </a:cubicBezTo>
                <a:cubicBezTo>
                  <a:pt x="3791308" y="2091432"/>
                  <a:pt x="3783278" y="2063775"/>
                  <a:pt x="3773463" y="2042362"/>
                </a:cubicBezTo>
                <a:cubicBezTo>
                  <a:pt x="3769001" y="2048607"/>
                  <a:pt x="3783278" y="2078942"/>
                  <a:pt x="3771678" y="2074480"/>
                </a:cubicBezTo>
                <a:cubicBezTo>
                  <a:pt x="3774355" y="2063775"/>
                  <a:pt x="3768109" y="2033440"/>
                  <a:pt x="3758294" y="2027195"/>
                </a:cubicBezTo>
                <a:cubicBezTo>
                  <a:pt x="3760079" y="2015596"/>
                  <a:pt x="3759186" y="2004890"/>
                  <a:pt x="3769001" y="2011135"/>
                </a:cubicBezTo>
                <a:cubicBezTo>
                  <a:pt x="3769001" y="2011135"/>
                  <a:pt x="3769001" y="2011135"/>
                  <a:pt x="3744910" y="1954928"/>
                </a:cubicBezTo>
                <a:cubicBezTo>
                  <a:pt x="3739557" y="1967419"/>
                  <a:pt x="3755617" y="1987046"/>
                  <a:pt x="3743126" y="1987939"/>
                </a:cubicBezTo>
                <a:cubicBezTo>
                  <a:pt x="3767217" y="2049499"/>
                  <a:pt x="3760079" y="2110168"/>
                  <a:pt x="3782385" y="2146748"/>
                </a:cubicBezTo>
                <a:cubicBezTo>
                  <a:pt x="3778816" y="2159238"/>
                  <a:pt x="3785062" y="2207417"/>
                  <a:pt x="3792200" y="2213662"/>
                </a:cubicBezTo>
                <a:cubicBezTo>
                  <a:pt x="3785955" y="2219907"/>
                  <a:pt x="3783278" y="2228829"/>
                  <a:pt x="3784170" y="2240427"/>
                </a:cubicBezTo>
                <a:cubicBezTo>
                  <a:pt x="3784170" y="2251134"/>
                  <a:pt x="3787739" y="2266301"/>
                  <a:pt x="3791308" y="2278792"/>
                </a:cubicBezTo>
                <a:cubicBezTo>
                  <a:pt x="3773463" y="2283252"/>
                  <a:pt x="3769894" y="2272546"/>
                  <a:pt x="3746695" y="2277899"/>
                </a:cubicBezTo>
                <a:cubicBezTo>
                  <a:pt x="3745802" y="2271654"/>
                  <a:pt x="3743126" y="2266301"/>
                  <a:pt x="3740449" y="2260948"/>
                </a:cubicBezTo>
                <a:cubicBezTo>
                  <a:pt x="3737772" y="2255595"/>
                  <a:pt x="3735095" y="2251134"/>
                  <a:pt x="3732418" y="2245781"/>
                </a:cubicBezTo>
                <a:cubicBezTo>
                  <a:pt x="3742233" y="2219015"/>
                  <a:pt x="3732418" y="2200279"/>
                  <a:pt x="3727957" y="2164591"/>
                </a:cubicBezTo>
                <a:cubicBezTo>
                  <a:pt x="3738664" y="2176190"/>
                  <a:pt x="3738664" y="2158346"/>
                  <a:pt x="3735095" y="2139610"/>
                </a:cubicBezTo>
                <a:cubicBezTo>
                  <a:pt x="3730634" y="2120874"/>
                  <a:pt x="3722604" y="2103031"/>
                  <a:pt x="3719926" y="2112844"/>
                </a:cubicBezTo>
                <a:cubicBezTo>
                  <a:pt x="3719926" y="2092324"/>
                  <a:pt x="3727065" y="2081618"/>
                  <a:pt x="3727957" y="2062882"/>
                </a:cubicBezTo>
                <a:cubicBezTo>
                  <a:pt x="3723495" y="2045039"/>
                  <a:pt x="3716358" y="2055745"/>
                  <a:pt x="3711896" y="2043254"/>
                </a:cubicBezTo>
                <a:cubicBezTo>
                  <a:pt x="3720819" y="2037901"/>
                  <a:pt x="3709220" y="2009351"/>
                  <a:pt x="3701189" y="1985262"/>
                </a:cubicBezTo>
                <a:cubicBezTo>
                  <a:pt x="3696727" y="1984370"/>
                  <a:pt x="3697619" y="1991508"/>
                  <a:pt x="3700296" y="1997753"/>
                </a:cubicBezTo>
                <a:cubicBezTo>
                  <a:pt x="3686912" y="1961173"/>
                  <a:pt x="3656575" y="1899612"/>
                  <a:pt x="3647652" y="1862141"/>
                </a:cubicBezTo>
                <a:cubicBezTo>
                  <a:pt x="3644977" y="1855896"/>
                  <a:pt x="3642299" y="1859464"/>
                  <a:pt x="3638729" y="1860356"/>
                </a:cubicBezTo>
                <a:cubicBezTo>
                  <a:pt x="3623561" y="1796122"/>
                  <a:pt x="3592332" y="1747944"/>
                  <a:pt x="3541472" y="1679245"/>
                </a:cubicBezTo>
                <a:cubicBezTo>
                  <a:pt x="3545041" y="1680138"/>
                  <a:pt x="3548610" y="1681922"/>
                  <a:pt x="3550395" y="1679245"/>
                </a:cubicBezTo>
                <a:cubicBezTo>
                  <a:pt x="3534334" y="1656941"/>
                  <a:pt x="3520950" y="1648019"/>
                  <a:pt x="3509350" y="1620362"/>
                </a:cubicBezTo>
                <a:cubicBezTo>
                  <a:pt x="3540580" y="1656941"/>
                  <a:pt x="3564671" y="1668540"/>
                  <a:pt x="3601254" y="1723855"/>
                </a:cubicBezTo>
                <a:cubicBezTo>
                  <a:pt x="3598577" y="1698873"/>
                  <a:pt x="3561102" y="1666755"/>
                  <a:pt x="3558425" y="1641774"/>
                </a:cubicBezTo>
                <a:cubicBezTo>
                  <a:pt x="3563779" y="1672108"/>
                  <a:pt x="3538796" y="1628391"/>
                  <a:pt x="3535226" y="1613224"/>
                </a:cubicBezTo>
                <a:cubicBezTo>
                  <a:pt x="3513811" y="1600733"/>
                  <a:pt x="3503104" y="1578429"/>
                  <a:pt x="3480798" y="1564154"/>
                </a:cubicBezTo>
                <a:cubicBezTo>
                  <a:pt x="3479013" y="1554340"/>
                  <a:pt x="3497751" y="1568615"/>
                  <a:pt x="3487043" y="1557909"/>
                </a:cubicBezTo>
                <a:cubicBezTo>
                  <a:pt x="3503996" y="1564154"/>
                  <a:pt x="3547718" y="1631960"/>
                  <a:pt x="3565563" y="1627499"/>
                </a:cubicBezTo>
                <a:cubicBezTo>
                  <a:pt x="3582516" y="1646235"/>
                  <a:pt x="3562887" y="1628391"/>
                  <a:pt x="3561994" y="1638205"/>
                </a:cubicBezTo>
                <a:cubicBezTo>
                  <a:pt x="3575378" y="1654264"/>
                  <a:pt x="3581624" y="1644450"/>
                  <a:pt x="3592332" y="1653372"/>
                </a:cubicBezTo>
                <a:cubicBezTo>
                  <a:pt x="3568240" y="1631960"/>
                  <a:pt x="3549503" y="1590920"/>
                  <a:pt x="3529872" y="1584674"/>
                </a:cubicBezTo>
                <a:cubicBezTo>
                  <a:pt x="3487043" y="1524006"/>
                  <a:pt x="3416554" y="1457092"/>
                  <a:pt x="3369264" y="1440140"/>
                </a:cubicBezTo>
                <a:cubicBezTo>
                  <a:pt x="3379971" y="1438356"/>
                  <a:pt x="3365695" y="1429433"/>
                  <a:pt x="3365695" y="1424080"/>
                </a:cubicBezTo>
                <a:cubicBezTo>
                  <a:pt x="3320188" y="1399100"/>
                  <a:pt x="3261298" y="1347353"/>
                  <a:pt x="3232746" y="1358059"/>
                </a:cubicBezTo>
                <a:cubicBezTo>
                  <a:pt x="3221146" y="1351814"/>
                  <a:pt x="3234530" y="1349138"/>
                  <a:pt x="3232746" y="1343785"/>
                </a:cubicBezTo>
                <a:cubicBezTo>
                  <a:pt x="3303235" y="1368766"/>
                  <a:pt x="3343387" y="1415159"/>
                  <a:pt x="3396032" y="1435680"/>
                </a:cubicBezTo>
                <a:cubicBezTo>
                  <a:pt x="3398708" y="1429433"/>
                  <a:pt x="3362126" y="1406238"/>
                  <a:pt x="3381755" y="1412483"/>
                </a:cubicBezTo>
                <a:cubicBezTo>
                  <a:pt x="3346956" y="1390178"/>
                  <a:pt x="3305020" y="1360736"/>
                  <a:pt x="3262191" y="1335755"/>
                </a:cubicBezTo>
                <a:cubicBezTo>
                  <a:pt x="3220254" y="1309882"/>
                  <a:pt x="3178318" y="1289361"/>
                  <a:pt x="3147088" y="1278655"/>
                </a:cubicBezTo>
                <a:cubicBezTo>
                  <a:pt x="3141734" y="1266164"/>
                  <a:pt x="3172072" y="1289361"/>
                  <a:pt x="3172964" y="1283116"/>
                </a:cubicBezTo>
                <a:cubicBezTo>
                  <a:pt x="3130135" y="1266164"/>
                  <a:pt x="3084628" y="1245644"/>
                  <a:pt x="3040907" y="1230477"/>
                </a:cubicBezTo>
                <a:cubicBezTo>
                  <a:pt x="2996293" y="1214418"/>
                  <a:pt x="2954357" y="1204604"/>
                  <a:pt x="2921343" y="1207280"/>
                </a:cubicBezTo>
                <a:cubicBezTo>
                  <a:pt x="2916881" y="1198359"/>
                  <a:pt x="2941865" y="1209065"/>
                  <a:pt x="2940973" y="1201927"/>
                </a:cubicBezTo>
                <a:cubicBezTo>
                  <a:pt x="2893682" y="1198359"/>
                  <a:pt x="2866022" y="1166240"/>
                  <a:pt x="2817839" y="1177838"/>
                </a:cubicBezTo>
                <a:cubicBezTo>
                  <a:pt x="2809809" y="1174269"/>
                  <a:pt x="2806240" y="1169809"/>
                  <a:pt x="2799994" y="1165347"/>
                </a:cubicBezTo>
                <a:cubicBezTo>
                  <a:pt x="2773225" y="1164455"/>
                  <a:pt x="2736642" y="1168916"/>
                  <a:pt x="2717012" y="1164455"/>
                </a:cubicBezTo>
                <a:cubicBezTo>
                  <a:pt x="2718797" y="1161778"/>
                  <a:pt x="2728612" y="1163563"/>
                  <a:pt x="2736642" y="1163563"/>
                </a:cubicBezTo>
                <a:cubicBezTo>
                  <a:pt x="2735750" y="1160887"/>
                  <a:pt x="2728612" y="1160887"/>
                  <a:pt x="2724151" y="1159994"/>
                </a:cubicBezTo>
                <a:cubicBezTo>
                  <a:pt x="2744673" y="1146612"/>
                  <a:pt x="2699167" y="1143043"/>
                  <a:pt x="2642954" y="1147504"/>
                </a:cubicBezTo>
                <a:cubicBezTo>
                  <a:pt x="2629569" y="1149288"/>
                  <a:pt x="2614401" y="1150180"/>
                  <a:pt x="2600125" y="1152857"/>
                </a:cubicBezTo>
                <a:cubicBezTo>
                  <a:pt x="2600125" y="1152857"/>
                  <a:pt x="2600125" y="1152857"/>
                  <a:pt x="2578710" y="1155534"/>
                </a:cubicBezTo>
                <a:cubicBezTo>
                  <a:pt x="2578710" y="1155534"/>
                  <a:pt x="2578710" y="1155534"/>
                  <a:pt x="2557296" y="1159994"/>
                </a:cubicBezTo>
                <a:cubicBezTo>
                  <a:pt x="2557296" y="1159994"/>
                  <a:pt x="2557296" y="1159994"/>
                  <a:pt x="2493944" y="1171593"/>
                </a:cubicBezTo>
                <a:cubicBezTo>
                  <a:pt x="2483237" y="1172485"/>
                  <a:pt x="2493944" y="1169809"/>
                  <a:pt x="2493052" y="1167132"/>
                </a:cubicBezTo>
                <a:cubicBezTo>
                  <a:pt x="2388656" y="1180515"/>
                  <a:pt x="2296752" y="1206388"/>
                  <a:pt x="2188787" y="1236723"/>
                </a:cubicBezTo>
                <a:cubicBezTo>
                  <a:pt x="2179865" y="1240291"/>
                  <a:pt x="2189680" y="1241184"/>
                  <a:pt x="2197710" y="1239399"/>
                </a:cubicBezTo>
                <a:cubicBezTo>
                  <a:pt x="2176295" y="1244752"/>
                  <a:pt x="2091530" y="1255458"/>
                  <a:pt x="2067438" y="1285793"/>
                </a:cubicBezTo>
                <a:cubicBezTo>
                  <a:pt x="2068330" y="1282224"/>
                  <a:pt x="2077253" y="1277763"/>
                  <a:pt x="2077253" y="1273302"/>
                </a:cubicBezTo>
                <a:cubicBezTo>
                  <a:pt x="2055839" y="1284008"/>
                  <a:pt x="2061192" y="1292930"/>
                  <a:pt x="2037993" y="1304528"/>
                </a:cubicBezTo>
                <a:cubicBezTo>
                  <a:pt x="2032640" y="1300960"/>
                  <a:pt x="2039778" y="1296499"/>
                  <a:pt x="2039778" y="1292038"/>
                </a:cubicBezTo>
                <a:cubicBezTo>
                  <a:pt x="1990703" y="1304528"/>
                  <a:pt x="1961258" y="1337539"/>
                  <a:pt x="1933597" y="1342892"/>
                </a:cubicBezTo>
                <a:cubicBezTo>
                  <a:pt x="1921998" y="1350030"/>
                  <a:pt x="1920213" y="1355383"/>
                  <a:pt x="1905045" y="1363413"/>
                </a:cubicBezTo>
                <a:cubicBezTo>
                  <a:pt x="1901475" y="1375903"/>
                  <a:pt x="1924675" y="1358059"/>
                  <a:pt x="1923782" y="1366981"/>
                </a:cubicBezTo>
                <a:cubicBezTo>
                  <a:pt x="1915752" y="1369658"/>
                  <a:pt x="1905937" y="1373227"/>
                  <a:pt x="1892553" y="1382148"/>
                </a:cubicBezTo>
                <a:cubicBezTo>
                  <a:pt x="1897014" y="1377688"/>
                  <a:pt x="1892553" y="1374119"/>
                  <a:pt x="1900584" y="1368766"/>
                </a:cubicBezTo>
                <a:cubicBezTo>
                  <a:pt x="1896122" y="1365197"/>
                  <a:pt x="1886307" y="1381256"/>
                  <a:pt x="1880061" y="1375011"/>
                </a:cubicBezTo>
                <a:cubicBezTo>
                  <a:pt x="1872923" y="1383933"/>
                  <a:pt x="1857754" y="1393747"/>
                  <a:pt x="1855970" y="1401777"/>
                </a:cubicBezTo>
                <a:cubicBezTo>
                  <a:pt x="1847939" y="1405345"/>
                  <a:pt x="1847939" y="1399100"/>
                  <a:pt x="1844370" y="1397316"/>
                </a:cubicBezTo>
                <a:cubicBezTo>
                  <a:pt x="1769419" y="1438356"/>
                  <a:pt x="1720344" y="1482965"/>
                  <a:pt x="1659670" y="1541849"/>
                </a:cubicBezTo>
                <a:cubicBezTo>
                  <a:pt x="1634686" y="1543634"/>
                  <a:pt x="1576688" y="1592704"/>
                  <a:pt x="1544567" y="1631960"/>
                </a:cubicBezTo>
                <a:cubicBezTo>
                  <a:pt x="1551705" y="1611439"/>
                  <a:pt x="1507984" y="1661401"/>
                  <a:pt x="1497276" y="1664970"/>
                </a:cubicBezTo>
                <a:cubicBezTo>
                  <a:pt x="1493707" y="1669432"/>
                  <a:pt x="1494600" y="1671216"/>
                  <a:pt x="1489246" y="1676569"/>
                </a:cubicBezTo>
                <a:cubicBezTo>
                  <a:pt x="1490138" y="1689952"/>
                  <a:pt x="1506199" y="1664970"/>
                  <a:pt x="1507984" y="1673892"/>
                </a:cubicBezTo>
                <a:cubicBezTo>
                  <a:pt x="1488354" y="1690844"/>
                  <a:pt x="1472293" y="1699766"/>
                  <a:pt x="1458016" y="1705119"/>
                </a:cubicBezTo>
                <a:cubicBezTo>
                  <a:pt x="1478539" y="1694413"/>
                  <a:pt x="1465154" y="1693520"/>
                  <a:pt x="1490138" y="1668540"/>
                </a:cubicBezTo>
                <a:cubicBezTo>
                  <a:pt x="1474077" y="1676569"/>
                  <a:pt x="1452662" y="1710472"/>
                  <a:pt x="1440171" y="1726531"/>
                </a:cubicBezTo>
                <a:cubicBezTo>
                  <a:pt x="1442848" y="1730992"/>
                  <a:pt x="1449986" y="1723855"/>
                  <a:pt x="1458016" y="1715825"/>
                </a:cubicBezTo>
                <a:cubicBezTo>
                  <a:pt x="1446417" y="1728315"/>
                  <a:pt x="1428571" y="1751513"/>
                  <a:pt x="1410726" y="1774709"/>
                </a:cubicBezTo>
                <a:cubicBezTo>
                  <a:pt x="1390203" y="1801475"/>
                  <a:pt x="1370574" y="1828239"/>
                  <a:pt x="1358974" y="1832699"/>
                </a:cubicBezTo>
                <a:cubicBezTo>
                  <a:pt x="1348267" y="1859464"/>
                  <a:pt x="1371466" y="1828239"/>
                  <a:pt x="1366112" y="1853219"/>
                </a:cubicBezTo>
                <a:cubicBezTo>
                  <a:pt x="1388419" y="1814858"/>
                  <a:pt x="1425002" y="1759542"/>
                  <a:pt x="1461585" y="1742591"/>
                </a:cubicBezTo>
                <a:cubicBezTo>
                  <a:pt x="1439278" y="1765787"/>
                  <a:pt x="1436602" y="1778278"/>
                  <a:pt x="1439278" y="1786308"/>
                </a:cubicBezTo>
                <a:cubicBezTo>
                  <a:pt x="1419649" y="1811289"/>
                  <a:pt x="1399126" y="1843405"/>
                  <a:pt x="1385742" y="1849650"/>
                </a:cubicBezTo>
                <a:cubicBezTo>
                  <a:pt x="1379496" y="1863032"/>
                  <a:pt x="1372358" y="1877307"/>
                  <a:pt x="1368789" y="1888014"/>
                </a:cubicBezTo>
                <a:cubicBezTo>
                  <a:pt x="1324175" y="1944222"/>
                  <a:pt x="1298300" y="2019165"/>
                  <a:pt x="1260824" y="2055745"/>
                </a:cubicBezTo>
                <a:cubicBezTo>
                  <a:pt x="1269747" y="2035225"/>
                  <a:pt x="1276885" y="2043254"/>
                  <a:pt x="1278669" y="2025411"/>
                </a:cubicBezTo>
                <a:cubicBezTo>
                  <a:pt x="1266178" y="2037009"/>
                  <a:pt x="1261716" y="2051284"/>
                  <a:pt x="1251901" y="2073588"/>
                </a:cubicBezTo>
                <a:cubicBezTo>
                  <a:pt x="1254578" y="2076265"/>
                  <a:pt x="1256363" y="2074480"/>
                  <a:pt x="1259932" y="2070020"/>
                </a:cubicBezTo>
                <a:cubicBezTo>
                  <a:pt x="1248332" y="2090540"/>
                  <a:pt x="1236733" y="2124443"/>
                  <a:pt x="1225133" y="2157454"/>
                </a:cubicBezTo>
                <a:cubicBezTo>
                  <a:pt x="1213534" y="2190465"/>
                  <a:pt x="1202826" y="2222584"/>
                  <a:pt x="1188550" y="2240427"/>
                </a:cubicBezTo>
                <a:cubicBezTo>
                  <a:pt x="1186765" y="2279683"/>
                  <a:pt x="1145721" y="2354627"/>
                  <a:pt x="1155536" y="2385854"/>
                </a:cubicBezTo>
                <a:cubicBezTo>
                  <a:pt x="1146613" y="2396560"/>
                  <a:pt x="1140367" y="2400129"/>
                  <a:pt x="1130552" y="2429571"/>
                </a:cubicBezTo>
                <a:cubicBezTo>
                  <a:pt x="1136798" y="2428679"/>
                  <a:pt x="1138583" y="2452768"/>
                  <a:pt x="1125199" y="2456337"/>
                </a:cubicBezTo>
                <a:cubicBezTo>
                  <a:pt x="1120737" y="2512545"/>
                  <a:pt x="1108245" y="2576782"/>
                  <a:pt x="1102892" y="2639235"/>
                </a:cubicBezTo>
                <a:cubicBezTo>
                  <a:pt x="1096646" y="2701689"/>
                  <a:pt x="1096646" y="2763238"/>
                  <a:pt x="1110030" y="2809632"/>
                </a:cubicBezTo>
                <a:cubicBezTo>
                  <a:pt x="1110030" y="2823907"/>
                  <a:pt x="1103784" y="2823907"/>
                  <a:pt x="1103784" y="2838182"/>
                </a:cubicBezTo>
                <a:cubicBezTo>
                  <a:pt x="1108245" y="2838182"/>
                  <a:pt x="1109138" y="2829260"/>
                  <a:pt x="1113599" y="2830152"/>
                </a:cubicBezTo>
                <a:cubicBezTo>
                  <a:pt x="1104676" y="2851565"/>
                  <a:pt x="1112707" y="2872085"/>
                  <a:pt x="1109138" y="2885468"/>
                </a:cubicBezTo>
                <a:cubicBezTo>
                  <a:pt x="1109138" y="2887252"/>
                  <a:pt x="1097538" y="2847104"/>
                  <a:pt x="1099323" y="2886360"/>
                </a:cubicBezTo>
                <a:cubicBezTo>
                  <a:pt x="1094861" y="2872977"/>
                  <a:pt x="1105568" y="2847104"/>
                  <a:pt x="1100215" y="2810524"/>
                </a:cubicBezTo>
                <a:cubicBezTo>
                  <a:pt x="1096646" y="2817661"/>
                  <a:pt x="1098430" y="2839966"/>
                  <a:pt x="1097538" y="2852457"/>
                </a:cubicBezTo>
                <a:cubicBezTo>
                  <a:pt x="1090400" y="2846212"/>
                  <a:pt x="1096646" y="2823015"/>
                  <a:pt x="1095754" y="2811416"/>
                </a:cubicBezTo>
                <a:cubicBezTo>
                  <a:pt x="1087723" y="2830152"/>
                  <a:pt x="1090400" y="2872085"/>
                  <a:pt x="1091292" y="2909556"/>
                </a:cubicBezTo>
                <a:cubicBezTo>
                  <a:pt x="1081477" y="2830152"/>
                  <a:pt x="1084154" y="2747179"/>
                  <a:pt x="1092185" y="2664216"/>
                </a:cubicBezTo>
                <a:cubicBezTo>
                  <a:pt x="1099323" y="2581243"/>
                  <a:pt x="1111815" y="2499162"/>
                  <a:pt x="1119845" y="2420649"/>
                </a:cubicBezTo>
                <a:cubicBezTo>
                  <a:pt x="1125199" y="2400129"/>
                  <a:pt x="1133229" y="2392992"/>
                  <a:pt x="1140367" y="2376040"/>
                </a:cubicBezTo>
                <a:cubicBezTo>
                  <a:pt x="1142152" y="2362657"/>
                  <a:pt x="1132337" y="2368903"/>
                  <a:pt x="1140367" y="2347490"/>
                </a:cubicBezTo>
                <a:cubicBezTo>
                  <a:pt x="1156428" y="2344813"/>
                  <a:pt x="1143936" y="2295743"/>
                  <a:pt x="1159997" y="2302881"/>
                </a:cubicBezTo>
                <a:cubicBezTo>
                  <a:pt x="1158213" y="2285037"/>
                  <a:pt x="1160889" y="2263624"/>
                  <a:pt x="1160889" y="2253810"/>
                </a:cubicBezTo>
                <a:cubicBezTo>
                  <a:pt x="1166243" y="2236859"/>
                  <a:pt x="1171597" y="2234182"/>
                  <a:pt x="1176950" y="2229721"/>
                </a:cubicBezTo>
                <a:cubicBezTo>
                  <a:pt x="1168028" y="2232398"/>
                  <a:pt x="1177843" y="2202955"/>
                  <a:pt x="1190334" y="2172621"/>
                </a:cubicBezTo>
                <a:cubicBezTo>
                  <a:pt x="1202826" y="2141394"/>
                  <a:pt x="1218887" y="2109276"/>
                  <a:pt x="1216210" y="2103922"/>
                </a:cubicBezTo>
                <a:cubicBezTo>
                  <a:pt x="1232271" y="2081618"/>
                  <a:pt x="1247440" y="2041470"/>
                  <a:pt x="1268855" y="1997753"/>
                </a:cubicBezTo>
                <a:cubicBezTo>
                  <a:pt x="1249225" y="1999537"/>
                  <a:pt x="1216210" y="2078049"/>
                  <a:pt x="1214426" y="2095893"/>
                </a:cubicBezTo>
                <a:cubicBezTo>
                  <a:pt x="1187658" y="2128904"/>
                  <a:pt x="1168028" y="2189573"/>
                  <a:pt x="1158213" y="2216338"/>
                </a:cubicBezTo>
                <a:cubicBezTo>
                  <a:pt x="1148397" y="2219907"/>
                  <a:pt x="1162674" y="2193141"/>
                  <a:pt x="1155536" y="2193141"/>
                </a:cubicBezTo>
                <a:cubicBezTo>
                  <a:pt x="1152859" y="2196710"/>
                  <a:pt x="1149290" y="2199387"/>
                  <a:pt x="1146613" y="2197602"/>
                </a:cubicBezTo>
                <a:cubicBezTo>
                  <a:pt x="1135906" y="2228829"/>
                  <a:pt x="1120737" y="2268085"/>
                  <a:pt x="1126091" y="2279683"/>
                </a:cubicBezTo>
                <a:cubicBezTo>
                  <a:pt x="1099323" y="2350166"/>
                  <a:pt x="1093077" y="2401021"/>
                  <a:pt x="1062739" y="2468827"/>
                </a:cubicBezTo>
                <a:cubicBezTo>
                  <a:pt x="1060955" y="2489348"/>
                  <a:pt x="1064524" y="2500054"/>
                  <a:pt x="1057386" y="2532173"/>
                </a:cubicBezTo>
                <a:cubicBezTo>
                  <a:pt x="1051140" y="2554477"/>
                  <a:pt x="1057386" y="2512545"/>
                  <a:pt x="1059171" y="2503623"/>
                </a:cubicBezTo>
                <a:cubicBezTo>
                  <a:pt x="1047571" y="2534849"/>
                  <a:pt x="1039540" y="2571429"/>
                  <a:pt x="1039540" y="2623176"/>
                </a:cubicBezTo>
                <a:cubicBezTo>
                  <a:pt x="1044894" y="2620499"/>
                  <a:pt x="1044002" y="2588380"/>
                  <a:pt x="1046679" y="2574106"/>
                </a:cubicBezTo>
                <a:cubicBezTo>
                  <a:pt x="1060063" y="2583028"/>
                  <a:pt x="1042217" y="2625852"/>
                  <a:pt x="1044002" y="2666001"/>
                </a:cubicBezTo>
                <a:cubicBezTo>
                  <a:pt x="1041325" y="2661540"/>
                  <a:pt x="1040433" y="2650834"/>
                  <a:pt x="1041325" y="2637451"/>
                </a:cubicBezTo>
                <a:cubicBezTo>
                  <a:pt x="1029725" y="2682953"/>
                  <a:pt x="1024372" y="2740041"/>
                  <a:pt x="1028833" y="2787327"/>
                </a:cubicBezTo>
                <a:cubicBezTo>
                  <a:pt x="1036864" y="2795357"/>
                  <a:pt x="1030618" y="2764130"/>
                  <a:pt x="1038648" y="2772160"/>
                </a:cubicBezTo>
                <a:cubicBezTo>
                  <a:pt x="1036864" y="2779298"/>
                  <a:pt x="1027941" y="2809632"/>
                  <a:pt x="1038648" y="2807848"/>
                </a:cubicBezTo>
                <a:cubicBezTo>
                  <a:pt x="1033295" y="2837290"/>
                  <a:pt x="1033295" y="2869408"/>
                  <a:pt x="1044002" y="2900635"/>
                </a:cubicBezTo>
                <a:cubicBezTo>
                  <a:pt x="1039540" y="2907772"/>
                  <a:pt x="1040433" y="2929184"/>
                  <a:pt x="1044002" y="2954166"/>
                </a:cubicBezTo>
                <a:cubicBezTo>
                  <a:pt x="1039540" y="2934538"/>
                  <a:pt x="1036864" y="2912233"/>
                  <a:pt x="1035079" y="2889036"/>
                </a:cubicBezTo>
                <a:cubicBezTo>
                  <a:pt x="1032402" y="2865840"/>
                  <a:pt x="1030618" y="2839074"/>
                  <a:pt x="1027049" y="2808739"/>
                </a:cubicBezTo>
                <a:cubicBezTo>
                  <a:pt x="1017234" y="2835505"/>
                  <a:pt x="1019018" y="2876546"/>
                  <a:pt x="1027049" y="2902419"/>
                </a:cubicBezTo>
                <a:cubicBezTo>
                  <a:pt x="1019910" y="2898850"/>
                  <a:pt x="1024372" y="2931861"/>
                  <a:pt x="1028833" y="2968441"/>
                </a:cubicBezTo>
                <a:cubicBezTo>
                  <a:pt x="1033295" y="3005020"/>
                  <a:pt x="1037756" y="3045168"/>
                  <a:pt x="1027049" y="3056767"/>
                </a:cubicBezTo>
                <a:cubicBezTo>
                  <a:pt x="1038648" y="3107621"/>
                  <a:pt x="1042217" y="3143309"/>
                  <a:pt x="1047571" y="3179888"/>
                </a:cubicBezTo>
                <a:cubicBezTo>
                  <a:pt x="1052032" y="3216468"/>
                  <a:pt x="1058278" y="3254831"/>
                  <a:pt x="1077908" y="3311039"/>
                </a:cubicBezTo>
                <a:cubicBezTo>
                  <a:pt x="1052924" y="3254831"/>
                  <a:pt x="1085939" y="3371708"/>
                  <a:pt x="1099323" y="3408287"/>
                </a:cubicBezTo>
                <a:cubicBezTo>
                  <a:pt x="1110922" y="3414533"/>
                  <a:pt x="1098430" y="3385982"/>
                  <a:pt x="1099323" y="3376169"/>
                </a:cubicBezTo>
                <a:cubicBezTo>
                  <a:pt x="1093077" y="3370815"/>
                  <a:pt x="1086831" y="3358325"/>
                  <a:pt x="1081477" y="3334236"/>
                </a:cubicBezTo>
                <a:cubicBezTo>
                  <a:pt x="1093077" y="3330667"/>
                  <a:pt x="1116276" y="3409179"/>
                  <a:pt x="1108245" y="3421670"/>
                </a:cubicBezTo>
                <a:cubicBezTo>
                  <a:pt x="1145721" y="3529624"/>
                  <a:pt x="1173381" y="3593861"/>
                  <a:pt x="1193011" y="3675942"/>
                </a:cubicBezTo>
                <a:cubicBezTo>
                  <a:pt x="1203719" y="3693786"/>
                  <a:pt x="1192119" y="3658991"/>
                  <a:pt x="1190334" y="3651853"/>
                </a:cubicBezTo>
                <a:cubicBezTo>
                  <a:pt x="1198365" y="3670589"/>
                  <a:pt x="1217995" y="3711630"/>
                  <a:pt x="1241194" y="3756239"/>
                </a:cubicBezTo>
                <a:cubicBezTo>
                  <a:pt x="1264393" y="3801740"/>
                  <a:pt x="1291161" y="3849026"/>
                  <a:pt x="1309007" y="3882929"/>
                </a:cubicBezTo>
                <a:cubicBezTo>
                  <a:pt x="1358974" y="3952519"/>
                  <a:pt x="1375927" y="3992667"/>
                  <a:pt x="1433925" y="4075641"/>
                </a:cubicBezTo>
                <a:cubicBezTo>
                  <a:pt x="1435709" y="4074749"/>
                  <a:pt x="1430356" y="4067611"/>
                  <a:pt x="1426787" y="4062258"/>
                </a:cubicBezTo>
                <a:cubicBezTo>
                  <a:pt x="1557058" y="4235342"/>
                  <a:pt x="1700714" y="4383444"/>
                  <a:pt x="1849724" y="4494075"/>
                </a:cubicBezTo>
                <a:cubicBezTo>
                  <a:pt x="1846155" y="4497644"/>
                  <a:pt x="1830986" y="4483369"/>
                  <a:pt x="1831878" y="4492291"/>
                </a:cubicBezTo>
                <a:cubicBezTo>
                  <a:pt x="1847939" y="4516380"/>
                  <a:pt x="1891661" y="4536008"/>
                  <a:pt x="1884522" y="4523517"/>
                </a:cubicBezTo>
                <a:cubicBezTo>
                  <a:pt x="1902368" y="4545822"/>
                  <a:pt x="1962150" y="4586862"/>
                  <a:pt x="2031747" y="4627010"/>
                </a:cubicBezTo>
                <a:cubicBezTo>
                  <a:pt x="2100452" y="4668051"/>
                  <a:pt x="2178972" y="4707307"/>
                  <a:pt x="2228939" y="4738533"/>
                </a:cubicBezTo>
                <a:cubicBezTo>
                  <a:pt x="2228939" y="4738533"/>
                  <a:pt x="2228939" y="4738533"/>
                  <a:pt x="2227155" y="4742994"/>
                </a:cubicBezTo>
                <a:cubicBezTo>
                  <a:pt x="2229832" y="4744778"/>
                  <a:pt x="2270876" y="4756377"/>
                  <a:pt x="2246785" y="4754593"/>
                </a:cubicBezTo>
                <a:cubicBezTo>
                  <a:pt x="2305675" y="4772436"/>
                  <a:pt x="2377056" y="4810800"/>
                  <a:pt x="2439516" y="4829536"/>
                </a:cubicBezTo>
                <a:cubicBezTo>
                  <a:pt x="2456469" y="4835781"/>
                  <a:pt x="2454684" y="4842027"/>
                  <a:pt x="2443977" y="4841134"/>
                </a:cubicBezTo>
                <a:cubicBezTo>
                  <a:pt x="2443977" y="4841134"/>
                  <a:pt x="2443977" y="4841134"/>
                  <a:pt x="2487698" y="4857194"/>
                </a:cubicBezTo>
                <a:cubicBezTo>
                  <a:pt x="2506436" y="4862547"/>
                  <a:pt x="2478775" y="4849164"/>
                  <a:pt x="2490375" y="4847380"/>
                </a:cubicBezTo>
                <a:cubicBezTo>
                  <a:pt x="2548373" y="4872361"/>
                  <a:pt x="2592986" y="4897342"/>
                  <a:pt x="2649200" y="4906264"/>
                </a:cubicBezTo>
                <a:cubicBezTo>
                  <a:pt x="2644738" y="4909832"/>
                  <a:pt x="2652769" y="4913401"/>
                  <a:pt x="2654553" y="4917862"/>
                </a:cubicBezTo>
                <a:cubicBezTo>
                  <a:pt x="2685783" y="4922323"/>
                  <a:pt x="2735750" y="4937490"/>
                  <a:pt x="2759841" y="4941951"/>
                </a:cubicBezTo>
                <a:cubicBezTo>
                  <a:pt x="2761626" y="4949981"/>
                  <a:pt x="2731289" y="4940167"/>
                  <a:pt x="2727720" y="4945520"/>
                </a:cubicBezTo>
                <a:cubicBezTo>
                  <a:pt x="2811593" y="4963363"/>
                  <a:pt x="2899036" y="4999051"/>
                  <a:pt x="3010570" y="4999051"/>
                </a:cubicBezTo>
                <a:cubicBezTo>
                  <a:pt x="3032877" y="5014218"/>
                  <a:pt x="2960603" y="4994590"/>
                  <a:pt x="2955249" y="5003512"/>
                </a:cubicBezTo>
                <a:cubicBezTo>
                  <a:pt x="3030200" y="5019571"/>
                  <a:pt x="3126565" y="5002620"/>
                  <a:pt x="3189025" y="5018679"/>
                </a:cubicBezTo>
                <a:cubicBezTo>
                  <a:pt x="3207762" y="5019571"/>
                  <a:pt x="3197947" y="5011542"/>
                  <a:pt x="3212224" y="5011542"/>
                </a:cubicBezTo>
                <a:cubicBezTo>
                  <a:pt x="3272898" y="5022248"/>
                  <a:pt x="3338034" y="5019571"/>
                  <a:pt x="3400493" y="5008865"/>
                </a:cubicBezTo>
                <a:cubicBezTo>
                  <a:pt x="3408523" y="5024032"/>
                  <a:pt x="3451353" y="5023140"/>
                  <a:pt x="3501320" y="5016894"/>
                </a:cubicBezTo>
                <a:cubicBezTo>
                  <a:pt x="3551287" y="5011542"/>
                  <a:pt x="3608392" y="5002620"/>
                  <a:pt x="3646760" y="5006188"/>
                </a:cubicBezTo>
                <a:cubicBezTo>
                  <a:pt x="3697619" y="4991914"/>
                  <a:pt x="3777924" y="4980315"/>
                  <a:pt x="3832353" y="4974962"/>
                </a:cubicBezTo>
                <a:cubicBezTo>
                  <a:pt x="3848413" y="4971393"/>
                  <a:pt x="3851984" y="4966040"/>
                  <a:pt x="3861798" y="4960687"/>
                </a:cubicBezTo>
                <a:cubicBezTo>
                  <a:pt x="3892135" y="4953550"/>
                  <a:pt x="3865368" y="4962471"/>
                  <a:pt x="3871613" y="4966040"/>
                </a:cubicBezTo>
                <a:cubicBezTo>
                  <a:pt x="3894812" y="4961579"/>
                  <a:pt x="3894812" y="4954442"/>
                  <a:pt x="3918011" y="4949089"/>
                </a:cubicBezTo>
                <a:cubicBezTo>
                  <a:pt x="3915334" y="4947304"/>
                  <a:pt x="3902843" y="4950873"/>
                  <a:pt x="3893028" y="4952657"/>
                </a:cubicBezTo>
                <a:cubicBezTo>
                  <a:pt x="3942995" y="4934814"/>
                  <a:pt x="4017053" y="4919647"/>
                  <a:pt x="4073267" y="4901803"/>
                </a:cubicBezTo>
                <a:cubicBezTo>
                  <a:pt x="4043821" y="4917862"/>
                  <a:pt x="3965301" y="4942844"/>
                  <a:pt x="3933179" y="4942844"/>
                </a:cubicBezTo>
                <a:cubicBezTo>
                  <a:pt x="3924257" y="4945520"/>
                  <a:pt x="3928718" y="4949089"/>
                  <a:pt x="3918011" y="4951765"/>
                </a:cubicBezTo>
                <a:cubicBezTo>
                  <a:pt x="3930503" y="4958011"/>
                  <a:pt x="3978685" y="4949089"/>
                  <a:pt x="3998315" y="4934814"/>
                </a:cubicBezTo>
                <a:cubicBezTo>
                  <a:pt x="4026868" y="4930353"/>
                  <a:pt x="4047390" y="4929461"/>
                  <a:pt x="4073267" y="4925000"/>
                </a:cubicBezTo>
                <a:cubicBezTo>
                  <a:pt x="4108064" y="4916078"/>
                  <a:pt x="4083974" y="4908048"/>
                  <a:pt x="4115203" y="4898234"/>
                </a:cubicBezTo>
                <a:cubicBezTo>
                  <a:pt x="4126803" y="4908940"/>
                  <a:pt x="4163386" y="4898234"/>
                  <a:pt x="4199969" y="4883959"/>
                </a:cubicBezTo>
                <a:cubicBezTo>
                  <a:pt x="4237444" y="4870576"/>
                  <a:pt x="4275812" y="4853625"/>
                  <a:pt x="4292766" y="4857194"/>
                </a:cubicBezTo>
                <a:cubicBezTo>
                  <a:pt x="4340056" y="4833997"/>
                  <a:pt x="4430176" y="4799202"/>
                  <a:pt x="4497987" y="4770652"/>
                </a:cubicBezTo>
                <a:cubicBezTo>
                  <a:pt x="4478358" y="4786711"/>
                  <a:pt x="4490850" y="4785819"/>
                  <a:pt x="4518510" y="4774221"/>
                </a:cubicBezTo>
                <a:cubicBezTo>
                  <a:pt x="4472112" y="4800094"/>
                  <a:pt x="4477465" y="4781358"/>
                  <a:pt x="4429283" y="4817045"/>
                </a:cubicBezTo>
                <a:cubicBezTo>
                  <a:pt x="4441774" y="4816153"/>
                  <a:pt x="4450698" y="4818830"/>
                  <a:pt x="4478358" y="4804555"/>
                </a:cubicBezTo>
                <a:cubicBezTo>
                  <a:pt x="4437314" y="4818830"/>
                  <a:pt x="4471220" y="4801878"/>
                  <a:pt x="4506018" y="4785819"/>
                </a:cubicBezTo>
                <a:cubicBezTo>
                  <a:pt x="4494419" y="4793849"/>
                  <a:pt x="4493527" y="4800094"/>
                  <a:pt x="4489957" y="4807231"/>
                </a:cubicBezTo>
                <a:cubicBezTo>
                  <a:pt x="4489957" y="4807231"/>
                  <a:pt x="4489957" y="4807231"/>
                  <a:pt x="4365039" y="4863439"/>
                </a:cubicBezTo>
                <a:cubicBezTo>
                  <a:pt x="4319534" y="4884852"/>
                  <a:pt x="4274920" y="4906264"/>
                  <a:pt x="4249937" y="4923215"/>
                </a:cubicBezTo>
                <a:cubicBezTo>
                  <a:pt x="4282058" y="4912509"/>
                  <a:pt x="4324889" y="4897342"/>
                  <a:pt x="4344517" y="4888420"/>
                </a:cubicBezTo>
                <a:cubicBezTo>
                  <a:pt x="4343625" y="4883067"/>
                  <a:pt x="4334702" y="4883959"/>
                  <a:pt x="4317749" y="4891989"/>
                </a:cubicBezTo>
                <a:cubicBezTo>
                  <a:pt x="4315072" y="4887528"/>
                  <a:pt x="4344517" y="4879498"/>
                  <a:pt x="4355224" y="4873253"/>
                </a:cubicBezTo>
                <a:cubicBezTo>
                  <a:pt x="4334702" y="4891097"/>
                  <a:pt x="4374855" y="4873253"/>
                  <a:pt x="4377531" y="4880391"/>
                </a:cubicBezTo>
                <a:cubicBezTo>
                  <a:pt x="4377531" y="4880391"/>
                  <a:pt x="4377531" y="4880391"/>
                  <a:pt x="4331133" y="4899126"/>
                </a:cubicBezTo>
                <a:cubicBezTo>
                  <a:pt x="4339163" y="4910725"/>
                  <a:pt x="4410546" y="4869684"/>
                  <a:pt x="4435529" y="4865223"/>
                </a:cubicBezTo>
                <a:cubicBezTo>
                  <a:pt x="4436421" y="4875037"/>
                  <a:pt x="4408761" y="4872361"/>
                  <a:pt x="4382884" y="4891097"/>
                </a:cubicBezTo>
                <a:cubicBezTo>
                  <a:pt x="4398946" y="4899126"/>
                  <a:pt x="4432852" y="4874145"/>
                  <a:pt x="4464082" y="4865223"/>
                </a:cubicBezTo>
                <a:cubicBezTo>
                  <a:pt x="4451590" y="4887528"/>
                  <a:pt x="4383778" y="4907156"/>
                  <a:pt x="4343625" y="4925892"/>
                </a:cubicBezTo>
                <a:cubicBezTo>
                  <a:pt x="4317749" y="4938383"/>
                  <a:pt x="4328456" y="4941951"/>
                  <a:pt x="4290089" y="4950873"/>
                </a:cubicBezTo>
                <a:cubicBezTo>
                  <a:pt x="4284735" y="4957118"/>
                  <a:pt x="4240122" y="4981207"/>
                  <a:pt x="4199078" y="4997267"/>
                </a:cubicBezTo>
                <a:cubicBezTo>
                  <a:pt x="4200862" y="4992806"/>
                  <a:pt x="4211568" y="4988345"/>
                  <a:pt x="4212462" y="4984776"/>
                </a:cubicBezTo>
                <a:cubicBezTo>
                  <a:pt x="4154463" y="5003512"/>
                  <a:pt x="4143756" y="5019571"/>
                  <a:pt x="4132156" y="5035630"/>
                </a:cubicBezTo>
                <a:cubicBezTo>
                  <a:pt x="4145540" y="5036523"/>
                  <a:pt x="4158924" y="5024032"/>
                  <a:pt x="4181231" y="5021355"/>
                </a:cubicBezTo>
                <a:cubicBezTo>
                  <a:pt x="4119664" y="5045445"/>
                  <a:pt x="4159817" y="5037415"/>
                  <a:pt x="4123234" y="5061504"/>
                </a:cubicBezTo>
                <a:cubicBezTo>
                  <a:pt x="4072374" y="5078455"/>
                  <a:pt x="3992962" y="5096299"/>
                  <a:pt x="4011701" y="5105221"/>
                </a:cubicBezTo>
                <a:cubicBezTo>
                  <a:pt x="3942102" y="5128417"/>
                  <a:pt x="3880535" y="5137339"/>
                  <a:pt x="3846629" y="5155183"/>
                </a:cubicBezTo>
                <a:cubicBezTo>
                  <a:pt x="3787739" y="5153399"/>
                  <a:pt x="3727065" y="5180164"/>
                  <a:pt x="3677990" y="5195331"/>
                </a:cubicBezTo>
                <a:cubicBezTo>
                  <a:pt x="3719034" y="5192655"/>
                  <a:pt x="3744018" y="5192655"/>
                  <a:pt x="3790416" y="5180164"/>
                </a:cubicBezTo>
                <a:cubicBezTo>
                  <a:pt x="3798446" y="5186409"/>
                  <a:pt x="3748479" y="5199792"/>
                  <a:pt x="3741341" y="5197116"/>
                </a:cubicBezTo>
                <a:cubicBezTo>
                  <a:pt x="3724388" y="5201577"/>
                  <a:pt x="3719034" y="5206930"/>
                  <a:pt x="3718142" y="5213175"/>
                </a:cubicBezTo>
                <a:cubicBezTo>
                  <a:pt x="3770786" y="5211391"/>
                  <a:pt x="3813615" y="5186409"/>
                  <a:pt x="3855553" y="5189086"/>
                </a:cubicBezTo>
                <a:cubicBezTo>
                  <a:pt x="3814507" y="5202469"/>
                  <a:pt x="3730634" y="5226558"/>
                  <a:pt x="3652114" y="5239048"/>
                </a:cubicBezTo>
                <a:cubicBezTo>
                  <a:pt x="3619992" y="5245294"/>
                  <a:pt x="3506673" y="5248862"/>
                  <a:pt x="3547718" y="5255108"/>
                </a:cubicBezTo>
                <a:cubicBezTo>
                  <a:pt x="3520057" y="5264922"/>
                  <a:pt x="3421907" y="5255108"/>
                  <a:pt x="3426369" y="5277412"/>
                </a:cubicBezTo>
                <a:cubicBezTo>
                  <a:pt x="3344280" y="5284550"/>
                  <a:pt x="3269329" y="5289011"/>
                  <a:pt x="3191701" y="5290795"/>
                </a:cubicBezTo>
                <a:cubicBezTo>
                  <a:pt x="3113181" y="5292579"/>
                  <a:pt x="3031985" y="5290795"/>
                  <a:pt x="2937404" y="5282765"/>
                </a:cubicBezTo>
                <a:cubicBezTo>
                  <a:pt x="2938296" y="5288119"/>
                  <a:pt x="2973987" y="5288119"/>
                  <a:pt x="2990048" y="5290795"/>
                </a:cubicBezTo>
                <a:cubicBezTo>
                  <a:pt x="2966848" y="5295256"/>
                  <a:pt x="3003432" y="5293471"/>
                  <a:pt x="2998078" y="5301501"/>
                </a:cubicBezTo>
                <a:cubicBezTo>
                  <a:pt x="2968633" y="5295256"/>
                  <a:pt x="2939188" y="5289011"/>
                  <a:pt x="2919558" y="5280981"/>
                </a:cubicBezTo>
                <a:cubicBezTo>
                  <a:pt x="2883867" y="5283658"/>
                  <a:pt x="2833008" y="5274736"/>
                  <a:pt x="2786610" y="5264922"/>
                </a:cubicBezTo>
                <a:cubicBezTo>
                  <a:pt x="2740211" y="5256892"/>
                  <a:pt x="2697382" y="5247078"/>
                  <a:pt x="2675968" y="5253323"/>
                </a:cubicBezTo>
                <a:cubicBezTo>
                  <a:pt x="2642062" y="5241725"/>
                  <a:pt x="2622431" y="5237264"/>
                  <a:pt x="2623324" y="5246186"/>
                </a:cubicBezTo>
                <a:cubicBezTo>
                  <a:pt x="2566218" y="5223881"/>
                  <a:pt x="2521605" y="5228342"/>
                  <a:pt x="2468961" y="5206930"/>
                </a:cubicBezTo>
                <a:cubicBezTo>
                  <a:pt x="2470745" y="5232803"/>
                  <a:pt x="2588525" y="5248862"/>
                  <a:pt x="2637600" y="5266706"/>
                </a:cubicBezTo>
                <a:cubicBezTo>
                  <a:pt x="2564434" y="5259569"/>
                  <a:pt x="2442192" y="5216744"/>
                  <a:pt x="2360996" y="5197116"/>
                </a:cubicBezTo>
                <a:cubicBezTo>
                  <a:pt x="2360996" y="5197116"/>
                  <a:pt x="2360996" y="5197116"/>
                  <a:pt x="2246785" y="5149830"/>
                </a:cubicBezTo>
                <a:cubicBezTo>
                  <a:pt x="2246785" y="5149830"/>
                  <a:pt x="2246785" y="5149830"/>
                  <a:pt x="2138820" y="5102544"/>
                </a:cubicBezTo>
                <a:cubicBezTo>
                  <a:pt x="2137928" y="5112358"/>
                  <a:pt x="2155773" y="5124849"/>
                  <a:pt x="2192356" y="5140016"/>
                </a:cubicBezTo>
                <a:cubicBezTo>
                  <a:pt x="2188787" y="5144477"/>
                  <a:pt x="2156665" y="5125741"/>
                  <a:pt x="2142389" y="5120388"/>
                </a:cubicBezTo>
                <a:cubicBezTo>
                  <a:pt x="2140605" y="5111466"/>
                  <a:pt x="2119190" y="5098976"/>
                  <a:pt x="2097775" y="5086485"/>
                </a:cubicBezTo>
                <a:cubicBezTo>
                  <a:pt x="2032640" y="5069534"/>
                  <a:pt x="1974642" y="5020463"/>
                  <a:pt x="1897014" y="4988345"/>
                </a:cubicBezTo>
                <a:cubicBezTo>
                  <a:pt x="1897014" y="4988345"/>
                  <a:pt x="1897014" y="4988345"/>
                  <a:pt x="1899691" y="4983884"/>
                </a:cubicBezTo>
                <a:cubicBezTo>
                  <a:pt x="1708745" y="4866116"/>
                  <a:pt x="1549028" y="4733180"/>
                  <a:pt x="1404480" y="4589539"/>
                </a:cubicBezTo>
                <a:cubicBezTo>
                  <a:pt x="1354513" y="4539576"/>
                  <a:pt x="1295623" y="4480692"/>
                  <a:pt x="1240302" y="4416455"/>
                </a:cubicBezTo>
                <a:cubicBezTo>
                  <a:pt x="1184089" y="4351326"/>
                  <a:pt x="1131444" y="4281735"/>
                  <a:pt x="1091292" y="4213037"/>
                </a:cubicBezTo>
                <a:cubicBezTo>
                  <a:pt x="1069878" y="4191624"/>
                  <a:pt x="1086831" y="4228204"/>
                  <a:pt x="1096646" y="4242479"/>
                </a:cubicBezTo>
                <a:cubicBezTo>
                  <a:pt x="1081477" y="4225528"/>
                  <a:pt x="1033295" y="4156829"/>
                  <a:pt x="1010095" y="4117573"/>
                </a:cubicBezTo>
                <a:cubicBezTo>
                  <a:pt x="1018126" y="4110436"/>
                  <a:pt x="1022587" y="4139878"/>
                  <a:pt x="1033295" y="4145231"/>
                </a:cubicBezTo>
                <a:cubicBezTo>
                  <a:pt x="1037756" y="4140770"/>
                  <a:pt x="1013665" y="4113112"/>
                  <a:pt x="1006526" y="4098837"/>
                </a:cubicBezTo>
                <a:cubicBezTo>
                  <a:pt x="999388" y="4088131"/>
                  <a:pt x="1006526" y="4103298"/>
                  <a:pt x="1001173" y="4102406"/>
                </a:cubicBezTo>
                <a:cubicBezTo>
                  <a:pt x="947637" y="4014972"/>
                  <a:pt x="906592" y="3935568"/>
                  <a:pt x="869116" y="3856164"/>
                </a:cubicBezTo>
                <a:cubicBezTo>
                  <a:pt x="831641" y="3775867"/>
                  <a:pt x="797735" y="3695570"/>
                  <a:pt x="762936" y="3601891"/>
                </a:cubicBezTo>
                <a:cubicBezTo>
                  <a:pt x="759367" y="3619735"/>
                  <a:pt x="778105" y="3667020"/>
                  <a:pt x="796843" y="3710738"/>
                </a:cubicBezTo>
                <a:cubicBezTo>
                  <a:pt x="815580" y="3753562"/>
                  <a:pt x="834318" y="3793711"/>
                  <a:pt x="826287" y="3799956"/>
                </a:cubicBezTo>
                <a:cubicBezTo>
                  <a:pt x="815580" y="3751778"/>
                  <a:pt x="789704" y="3721444"/>
                  <a:pt x="778105" y="3683972"/>
                </a:cubicBezTo>
                <a:cubicBezTo>
                  <a:pt x="770074" y="3698247"/>
                  <a:pt x="806657" y="3760700"/>
                  <a:pt x="815580" y="3774975"/>
                </a:cubicBezTo>
                <a:cubicBezTo>
                  <a:pt x="815580" y="3774975"/>
                  <a:pt x="815580" y="3774975"/>
                  <a:pt x="809334" y="3778543"/>
                </a:cubicBezTo>
                <a:cubicBezTo>
                  <a:pt x="819149" y="3786573"/>
                  <a:pt x="825395" y="3803525"/>
                  <a:pt x="833426" y="3826721"/>
                </a:cubicBezTo>
                <a:cubicBezTo>
                  <a:pt x="836102" y="3821368"/>
                  <a:pt x="838779" y="3824045"/>
                  <a:pt x="853948" y="3836535"/>
                </a:cubicBezTo>
                <a:cubicBezTo>
                  <a:pt x="858409" y="3864193"/>
                  <a:pt x="888746" y="3904341"/>
                  <a:pt x="876255" y="3906126"/>
                </a:cubicBezTo>
                <a:cubicBezTo>
                  <a:pt x="893208" y="3944490"/>
                  <a:pt x="897669" y="3928430"/>
                  <a:pt x="913730" y="3966794"/>
                </a:cubicBezTo>
                <a:cubicBezTo>
                  <a:pt x="911053" y="3976608"/>
                  <a:pt x="901238" y="3953411"/>
                  <a:pt x="896777" y="3956088"/>
                </a:cubicBezTo>
                <a:cubicBezTo>
                  <a:pt x="907484" y="3980177"/>
                  <a:pt x="911053" y="3974824"/>
                  <a:pt x="920868" y="3994452"/>
                </a:cubicBezTo>
                <a:cubicBezTo>
                  <a:pt x="921760" y="3989099"/>
                  <a:pt x="909269" y="3968579"/>
                  <a:pt x="919976" y="3973932"/>
                </a:cubicBezTo>
                <a:cubicBezTo>
                  <a:pt x="940498" y="4014080"/>
                  <a:pt x="963697" y="4065827"/>
                  <a:pt x="990466" y="4098837"/>
                </a:cubicBezTo>
                <a:cubicBezTo>
                  <a:pt x="977974" y="4089023"/>
                  <a:pt x="987789" y="4101514"/>
                  <a:pt x="981543" y="4105083"/>
                </a:cubicBezTo>
                <a:cubicBezTo>
                  <a:pt x="994927" y="4129172"/>
                  <a:pt x="996711" y="4115789"/>
                  <a:pt x="1010095" y="4139878"/>
                </a:cubicBezTo>
                <a:cubicBezTo>
                  <a:pt x="1007418" y="4141662"/>
                  <a:pt x="1002065" y="4131848"/>
                  <a:pt x="998496" y="4126495"/>
                </a:cubicBezTo>
                <a:cubicBezTo>
                  <a:pt x="1125199" y="4344188"/>
                  <a:pt x="1275992" y="4511026"/>
                  <a:pt x="1440171" y="4671619"/>
                </a:cubicBezTo>
                <a:cubicBezTo>
                  <a:pt x="1456232" y="4684110"/>
                  <a:pt x="1434817" y="4660913"/>
                  <a:pt x="1451770" y="4671619"/>
                </a:cubicBezTo>
                <a:cubicBezTo>
                  <a:pt x="1485677" y="4702846"/>
                  <a:pt x="1532075" y="4732288"/>
                  <a:pt x="1528506" y="4748347"/>
                </a:cubicBezTo>
                <a:cubicBezTo>
                  <a:pt x="1563304" y="4774221"/>
                  <a:pt x="1597211" y="4809016"/>
                  <a:pt x="1623979" y="4816153"/>
                </a:cubicBezTo>
                <a:cubicBezTo>
                  <a:pt x="1634686" y="4833997"/>
                  <a:pt x="1671269" y="4849164"/>
                  <a:pt x="1670377" y="4859870"/>
                </a:cubicBezTo>
                <a:cubicBezTo>
                  <a:pt x="1686438" y="4870576"/>
                  <a:pt x="1689115" y="4865223"/>
                  <a:pt x="1698037" y="4867008"/>
                </a:cubicBezTo>
                <a:cubicBezTo>
                  <a:pt x="1714098" y="4882175"/>
                  <a:pt x="1799757" y="4952657"/>
                  <a:pt x="1815817" y="4949981"/>
                </a:cubicBezTo>
                <a:cubicBezTo>
                  <a:pt x="1845262" y="4983884"/>
                  <a:pt x="1906829" y="5007081"/>
                  <a:pt x="1918429" y="5025816"/>
                </a:cubicBezTo>
                <a:cubicBezTo>
                  <a:pt x="1934489" y="5031170"/>
                  <a:pt x="1957689" y="5044552"/>
                  <a:pt x="1955012" y="5032062"/>
                </a:cubicBezTo>
                <a:cubicBezTo>
                  <a:pt x="1964827" y="5037415"/>
                  <a:pt x="1960365" y="5040091"/>
                  <a:pt x="1960365" y="5043660"/>
                </a:cubicBezTo>
                <a:cubicBezTo>
                  <a:pt x="2035317" y="5077563"/>
                  <a:pt x="2122759" y="5123065"/>
                  <a:pt x="2213771" y="5163213"/>
                </a:cubicBezTo>
                <a:cubicBezTo>
                  <a:pt x="2304783" y="5204253"/>
                  <a:pt x="2398471" y="5239940"/>
                  <a:pt x="2484129" y="5259569"/>
                </a:cubicBezTo>
                <a:cubicBezTo>
                  <a:pt x="2468068" y="5265814"/>
                  <a:pt x="2528743" y="5272952"/>
                  <a:pt x="2525174" y="5279197"/>
                </a:cubicBezTo>
                <a:cubicBezTo>
                  <a:pt x="2836577" y="5355032"/>
                  <a:pt x="3147088" y="5385366"/>
                  <a:pt x="3455814" y="5361278"/>
                </a:cubicBezTo>
                <a:cubicBezTo>
                  <a:pt x="3267544" y="5380906"/>
                  <a:pt x="3053399" y="5380906"/>
                  <a:pt x="2847284" y="5350571"/>
                </a:cubicBezTo>
                <a:cubicBezTo>
                  <a:pt x="2641169" y="5322022"/>
                  <a:pt x="2443977" y="5264922"/>
                  <a:pt x="2286045" y="5198900"/>
                </a:cubicBezTo>
                <a:cubicBezTo>
                  <a:pt x="2267307" y="5194439"/>
                  <a:pt x="2297644" y="5216744"/>
                  <a:pt x="2264630" y="5206038"/>
                </a:cubicBezTo>
                <a:cubicBezTo>
                  <a:pt x="2252139" y="5192655"/>
                  <a:pt x="2222694" y="5179272"/>
                  <a:pt x="2199495" y="5172135"/>
                </a:cubicBezTo>
                <a:cubicBezTo>
                  <a:pt x="2198602" y="5163213"/>
                  <a:pt x="2162019" y="5148938"/>
                  <a:pt x="2118298" y="5131094"/>
                </a:cubicBezTo>
                <a:cubicBezTo>
                  <a:pt x="2116513" y="5133771"/>
                  <a:pt x="2115621" y="5135555"/>
                  <a:pt x="2119190" y="5139124"/>
                </a:cubicBezTo>
                <a:cubicBezTo>
                  <a:pt x="2076361" y="5112358"/>
                  <a:pt x="2012117" y="5083808"/>
                  <a:pt x="1959473" y="5065073"/>
                </a:cubicBezTo>
                <a:cubicBezTo>
                  <a:pt x="1959473" y="5065073"/>
                  <a:pt x="1959473" y="5065073"/>
                  <a:pt x="1963042" y="5058827"/>
                </a:cubicBezTo>
                <a:cubicBezTo>
                  <a:pt x="1893445" y="5027601"/>
                  <a:pt x="1807787" y="4976746"/>
                  <a:pt x="1756035" y="4928568"/>
                </a:cubicBezTo>
                <a:cubicBezTo>
                  <a:pt x="1754251" y="4941059"/>
                  <a:pt x="1767635" y="4943735"/>
                  <a:pt x="1762281" y="4952657"/>
                </a:cubicBezTo>
                <a:cubicBezTo>
                  <a:pt x="1749789" y="4939275"/>
                  <a:pt x="1746220" y="4929461"/>
                  <a:pt x="1731944" y="4915186"/>
                </a:cubicBezTo>
                <a:cubicBezTo>
                  <a:pt x="1604349" y="4827752"/>
                  <a:pt x="1484784" y="4739426"/>
                  <a:pt x="1373250" y="4610951"/>
                </a:cubicBezTo>
                <a:cubicBezTo>
                  <a:pt x="1369681" y="4611843"/>
                  <a:pt x="1371466" y="4614520"/>
                  <a:pt x="1375035" y="4618981"/>
                </a:cubicBezTo>
                <a:cubicBezTo>
                  <a:pt x="1250117" y="4492291"/>
                  <a:pt x="1119845" y="4344188"/>
                  <a:pt x="1006526" y="4177350"/>
                </a:cubicBezTo>
                <a:cubicBezTo>
                  <a:pt x="887854" y="4006050"/>
                  <a:pt x="788812" y="3815123"/>
                  <a:pt x="725461" y="3627764"/>
                </a:cubicBezTo>
                <a:cubicBezTo>
                  <a:pt x="719215" y="3609028"/>
                  <a:pt x="713861" y="3600999"/>
                  <a:pt x="709400" y="3604567"/>
                </a:cubicBezTo>
                <a:cubicBezTo>
                  <a:pt x="709400" y="3604567"/>
                  <a:pt x="709400" y="3604567"/>
                  <a:pt x="639803" y="3351187"/>
                </a:cubicBezTo>
                <a:cubicBezTo>
                  <a:pt x="616603" y="3264646"/>
                  <a:pt x="596081" y="3178996"/>
                  <a:pt x="580912" y="3110298"/>
                </a:cubicBezTo>
                <a:cubicBezTo>
                  <a:pt x="580912" y="3110298"/>
                  <a:pt x="580912" y="3110298"/>
                  <a:pt x="590727" y="3108513"/>
                </a:cubicBezTo>
                <a:cubicBezTo>
                  <a:pt x="575559" y="3046061"/>
                  <a:pt x="563067" y="2968441"/>
                  <a:pt x="557714" y="2889036"/>
                </a:cubicBezTo>
                <a:cubicBezTo>
                  <a:pt x="552360" y="2810524"/>
                  <a:pt x="554144" y="2730238"/>
                  <a:pt x="559498" y="2662432"/>
                </a:cubicBezTo>
                <a:cubicBezTo>
                  <a:pt x="557714" y="2662432"/>
                  <a:pt x="557714" y="2674031"/>
                  <a:pt x="556821" y="2681168"/>
                </a:cubicBezTo>
                <a:cubicBezTo>
                  <a:pt x="552360" y="2620499"/>
                  <a:pt x="576451" y="2517898"/>
                  <a:pt x="566636" y="2460797"/>
                </a:cubicBezTo>
                <a:cubicBezTo>
                  <a:pt x="571990" y="2450092"/>
                  <a:pt x="571097" y="2457229"/>
                  <a:pt x="573774" y="2461690"/>
                </a:cubicBezTo>
                <a:cubicBezTo>
                  <a:pt x="579128" y="2404590"/>
                  <a:pt x="588051" y="2338568"/>
                  <a:pt x="600543" y="2277899"/>
                </a:cubicBezTo>
                <a:cubicBezTo>
                  <a:pt x="612142" y="2218123"/>
                  <a:pt x="628203" y="2163699"/>
                  <a:pt x="644264" y="2128904"/>
                </a:cubicBezTo>
                <a:cubicBezTo>
                  <a:pt x="653187" y="2098570"/>
                  <a:pt x="629988" y="2145855"/>
                  <a:pt x="639803" y="2119090"/>
                </a:cubicBezTo>
                <a:cubicBezTo>
                  <a:pt x="671032" y="2034332"/>
                  <a:pt x="701369" y="1944222"/>
                  <a:pt x="740629" y="1840729"/>
                </a:cubicBezTo>
                <a:cubicBezTo>
                  <a:pt x="716538" y="1893367"/>
                  <a:pt x="682632" y="1958497"/>
                  <a:pt x="653187" y="2027195"/>
                </a:cubicBezTo>
                <a:cubicBezTo>
                  <a:pt x="624634" y="2095893"/>
                  <a:pt x="600543" y="2168160"/>
                  <a:pt x="592512" y="2231505"/>
                </a:cubicBezTo>
                <a:cubicBezTo>
                  <a:pt x="574667" y="2266301"/>
                  <a:pt x="592512" y="2194926"/>
                  <a:pt x="582697" y="2201171"/>
                </a:cubicBezTo>
                <a:cubicBezTo>
                  <a:pt x="568421" y="2257379"/>
                  <a:pt x="564852" y="2311802"/>
                  <a:pt x="560390" y="2367118"/>
                </a:cubicBezTo>
                <a:cubicBezTo>
                  <a:pt x="555037" y="2422434"/>
                  <a:pt x="549683" y="2478641"/>
                  <a:pt x="534514" y="2541987"/>
                </a:cubicBezTo>
                <a:cubicBezTo>
                  <a:pt x="542545" y="2492024"/>
                  <a:pt x="554144" y="2401914"/>
                  <a:pt x="544330" y="2384070"/>
                </a:cubicBezTo>
                <a:cubicBezTo>
                  <a:pt x="556821" y="2352843"/>
                  <a:pt x="555929" y="2314479"/>
                  <a:pt x="566636" y="2274331"/>
                </a:cubicBezTo>
                <a:cubicBezTo>
                  <a:pt x="537191" y="2326969"/>
                  <a:pt x="549683" y="2366226"/>
                  <a:pt x="526484" y="2448307"/>
                </a:cubicBezTo>
                <a:cubicBezTo>
                  <a:pt x="526484" y="2448307"/>
                  <a:pt x="526484" y="2448307"/>
                  <a:pt x="521130" y="2447415"/>
                </a:cubicBezTo>
                <a:cubicBezTo>
                  <a:pt x="518454" y="2440278"/>
                  <a:pt x="524699" y="2437601"/>
                  <a:pt x="527376" y="2438493"/>
                </a:cubicBezTo>
                <a:cubicBezTo>
                  <a:pt x="532730" y="2380501"/>
                  <a:pt x="543437" y="2311802"/>
                  <a:pt x="558606" y="2234182"/>
                </a:cubicBezTo>
                <a:cubicBezTo>
                  <a:pt x="543437" y="2247565"/>
                  <a:pt x="529161" y="2327862"/>
                  <a:pt x="526484" y="2372471"/>
                </a:cubicBezTo>
                <a:cubicBezTo>
                  <a:pt x="523807" y="2368903"/>
                  <a:pt x="525592" y="2355519"/>
                  <a:pt x="522915" y="2352843"/>
                </a:cubicBezTo>
                <a:cubicBezTo>
                  <a:pt x="512208" y="2396560"/>
                  <a:pt x="524699" y="2388531"/>
                  <a:pt x="516669" y="2428679"/>
                </a:cubicBezTo>
                <a:cubicBezTo>
                  <a:pt x="511315" y="2413511"/>
                  <a:pt x="512208" y="2383178"/>
                  <a:pt x="519346" y="2343029"/>
                </a:cubicBezTo>
                <a:cubicBezTo>
                  <a:pt x="500608" y="2392992"/>
                  <a:pt x="511315" y="2441169"/>
                  <a:pt x="497039" y="2521466"/>
                </a:cubicBezTo>
                <a:cubicBezTo>
                  <a:pt x="485439" y="2533065"/>
                  <a:pt x="481870" y="2578567"/>
                  <a:pt x="481870" y="2616038"/>
                </a:cubicBezTo>
                <a:cubicBezTo>
                  <a:pt x="462240" y="2616038"/>
                  <a:pt x="482763" y="2551801"/>
                  <a:pt x="489009" y="2530388"/>
                </a:cubicBezTo>
                <a:cubicBezTo>
                  <a:pt x="490793" y="2475965"/>
                  <a:pt x="497931" y="2449199"/>
                  <a:pt x="505962" y="2388531"/>
                </a:cubicBezTo>
                <a:cubicBezTo>
                  <a:pt x="507746" y="2378716"/>
                  <a:pt x="504177" y="2383178"/>
                  <a:pt x="503285" y="2388531"/>
                </a:cubicBezTo>
                <a:cubicBezTo>
                  <a:pt x="510423" y="2345705"/>
                  <a:pt x="517561" y="2331430"/>
                  <a:pt x="524699" y="2311802"/>
                </a:cubicBezTo>
                <a:cubicBezTo>
                  <a:pt x="531838" y="2293066"/>
                  <a:pt x="538976" y="2268085"/>
                  <a:pt x="551467" y="2203847"/>
                </a:cubicBezTo>
                <a:cubicBezTo>
                  <a:pt x="532730" y="2227937"/>
                  <a:pt x="529161" y="2274331"/>
                  <a:pt x="513100" y="2322509"/>
                </a:cubicBezTo>
                <a:cubicBezTo>
                  <a:pt x="508638" y="2331430"/>
                  <a:pt x="502393" y="2330539"/>
                  <a:pt x="497931" y="2340352"/>
                </a:cubicBezTo>
                <a:cubicBezTo>
                  <a:pt x="486332" y="2382286"/>
                  <a:pt x="487224" y="2450092"/>
                  <a:pt x="474732" y="2482210"/>
                </a:cubicBezTo>
                <a:cubicBezTo>
                  <a:pt x="477409" y="2437601"/>
                  <a:pt x="486332" y="2357304"/>
                  <a:pt x="506854" y="2273438"/>
                </a:cubicBezTo>
                <a:cubicBezTo>
                  <a:pt x="513100" y="2283252"/>
                  <a:pt x="503285" y="2291282"/>
                  <a:pt x="498824" y="2320724"/>
                </a:cubicBezTo>
                <a:cubicBezTo>
                  <a:pt x="513992" y="2332323"/>
                  <a:pt x="511315" y="2271654"/>
                  <a:pt x="525592" y="2267193"/>
                </a:cubicBezTo>
                <a:cubicBezTo>
                  <a:pt x="536299" y="2216338"/>
                  <a:pt x="499716" y="2287713"/>
                  <a:pt x="517561" y="2226152"/>
                </a:cubicBezTo>
                <a:cubicBezTo>
                  <a:pt x="519346" y="2227045"/>
                  <a:pt x="516669" y="2238643"/>
                  <a:pt x="515777" y="2245781"/>
                </a:cubicBezTo>
                <a:cubicBezTo>
                  <a:pt x="519346" y="2239535"/>
                  <a:pt x="522915" y="2229721"/>
                  <a:pt x="527376" y="2218123"/>
                </a:cubicBezTo>
                <a:cubicBezTo>
                  <a:pt x="518454" y="2200279"/>
                  <a:pt x="535406" y="2145855"/>
                  <a:pt x="560390" y="2069127"/>
                </a:cubicBezTo>
                <a:cubicBezTo>
                  <a:pt x="555037" y="2072696"/>
                  <a:pt x="539868" y="2111953"/>
                  <a:pt x="543437" y="2097677"/>
                </a:cubicBezTo>
                <a:cubicBezTo>
                  <a:pt x="536299" y="2121766"/>
                  <a:pt x="526484" y="2155670"/>
                  <a:pt x="518454" y="2188680"/>
                </a:cubicBezTo>
                <a:cubicBezTo>
                  <a:pt x="507746" y="2233290"/>
                  <a:pt x="499716" y="2276115"/>
                  <a:pt x="499716" y="2292174"/>
                </a:cubicBezTo>
                <a:cubicBezTo>
                  <a:pt x="490793" y="2316263"/>
                  <a:pt x="482763" y="2356412"/>
                  <a:pt x="477409" y="2398344"/>
                </a:cubicBezTo>
                <a:cubicBezTo>
                  <a:pt x="472948" y="2440278"/>
                  <a:pt x="471163" y="2483102"/>
                  <a:pt x="473840" y="2510760"/>
                </a:cubicBezTo>
                <a:cubicBezTo>
                  <a:pt x="465809" y="2602656"/>
                  <a:pt x="458671" y="2747179"/>
                  <a:pt x="472055" y="2881899"/>
                </a:cubicBezTo>
                <a:cubicBezTo>
                  <a:pt x="477409" y="3110298"/>
                  <a:pt x="524699" y="3358325"/>
                  <a:pt x="606788" y="3598322"/>
                </a:cubicBezTo>
                <a:cubicBezTo>
                  <a:pt x="687985" y="3837428"/>
                  <a:pt x="802196" y="4066719"/>
                  <a:pt x="923545" y="4272813"/>
                </a:cubicBezTo>
                <a:cubicBezTo>
                  <a:pt x="964589" y="4328129"/>
                  <a:pt x="1016341" y="4400396"/>
                  <a:pt x="1053817" y="4434299"/>
                </a:cubicBezTo>
                <a:cubicBezTo>
                  <a:pt x="1050248" y="4438760"/>
                  <a:pt x="997604" y="4379875"/>
                  <a:pt x="1038648" y="4435191"/>
                </a:cubicBezTo>
                <a:cubicBezTo>
                  <a:pt x="1027049" y="4429838"/>
                  <a:pt x="1005634" y="4401288"/>
                  <a:pt x="998496" y="4407533"/>
                </a:cubicBezTo>
                <a:cubicBezTo>
                  <a:pt x="1035971" y="4472662"/>
                  <a:pt x="1116276" y="4549390"/>
                  <a:pt x="1156428" y="4611843"/>
                </a:cubicBezTo>
                <a:cubicBezTo>
                  <a:pt x="1142152" y="4602921"/>
                  <a:pt x="1143936" y="4621657"/>
                  <a:pt x="1157321" y="4638609"/>
                </a:cubicBezTo>
                <a:cubicBezTo>
                  <a:pt x="1184981" y="4640393"/>
                  <a:pt x="1253686" y="4714444"/>
                  <a:pt x="1292946" y="4731396"/>
                </a:cubicBezTo>
                <a:cubicBezTo>
                  <a:pt x="1316145" y="4751024"/>
                  <a:pt x="1311684" y="4754593"/>
                  <a:pt x="1324175" y="4767975"/>
                </a:cubicBezTo>
                <a:cubicBezTo>
                  <a:pt x="1281346" y="4729611"/>
                  <a:pt x="1259039" y="4722474"/>
                  <a:pt x="1213534" y="4676973"/>
                </a:cubicBezTo>
                <a:cubicBezTo>
                  <a:pt x="1198365" y="4675188"/>
                  <a:pt x="1227810" y="4700169"/>
                  <a:pt x="1234056" y="4711768"/>
                </a:cubicBezTo>
                <a:cubicBezTo>
                  <a:pt x="1221564" y="4703738"/>
                  <a:pt x="1201934" y="4684110"/>
                  <a:pt x="1184089" y="4666267"/>
                </a:cubicBezTo>
                <a:cubicBezTo>
                  <a:pt x="1178735" y="4670727"/>
                  <a:pt x="1191226" y="4682326"/>
                  <a:pt x="1176950" y="4674296"/>
                </a:cubicBezTo>
                <a:cubicBezTo>
                  <a:pt x="1200150" y="4700169"/>
                  <a:pt x="1215318" y="4712660"/>
                  <a:pt x="1222456" y="4709983"/>
                </a:cubicBezTo>
                <a:cubicBezTo>
                  <a:pt x="1267070" y="4756377"/>
                  <a:pt x="1300976" y="4792957"/>
                  <a:pt x="1348267" y="4829536"/>
                </a:cubicBezTo>
                <a:cubicBezTo>
                  <a:pt x="1373250" y="4864331"/>
                  <a:pt x="1415187" y="4901803"/>
                  <a:pt x="1459801" y="4935706"/>
                </a:cubicBezTo>
                <a:cubicBezTo>
                  <a:pt x="1505307" y="4969609"/>
                  <a:pt x="1552597" y="4999943"/>
                  <a:pt x="1588288" y="5024032"/>
                </a:cubicBezTo>
                <a:cubicBezTo>
                  <a:pt x="1609703" y="5037415"/>
                  <a:pt x="1600780" y="5039199"/>
                  <a:pt x="1616841" y="5049906"/>
                </a:cubicBezTo>
                <a:cubicBezTo>
                  <a:pt x="1681976" y="5098976"/>
                  <a:pt x="1771204" y="5150722"/>
                  <a:pt x="1861323" y="5197116"/>
                </a:cubicBezTo>
                <a:cubicBezTo>
                  <a:pt x="1950551" y="5244401"/>
                  <a:pt x="2040670" y="5285442"/>
                  <a:pt x="2104913" y="5323806"/>
                </a:cubicBezTo>
                <a:cubicBezTo>
                  <a:pt x="2137036" y="5332728"/>
                  <a:pt x="2165588" y="5348787"/>
                  <a:pt x="2163804" y="5359493"/>
                </a:cubicBezTo>
                <a:cubicBezTo>
                  <a:pt x="2127220" y="5354140"/>
                  <a:pt x="2054946" y="5320237"/>
                  <a:pt x="2024609" y="5317561"/>
                </a:cubicBezTo>
                <a:cubicBezTo>
                  <a:pt x="2027286" y="5326483"/>
                  <a:pt x="2032640" y="5337189"/>
                  <a:pt x="2063869" y="5351463"/>
                </a:cubicBezTo>
                <a:cubicBezTo>
                  <a:pt x="2087960" y="5352356"/>
                  <a:pt x="2134359" y="5387151"/>
                  <a:pt x="2130790" y="5366631"/>
                </a:cubicBezTo>
                <a:cubicBezTo>
                  <a:pt x="2145958" y="5364846"/>
                  <a:pt x="2139712" y="5383582"/>
                  <a:pt x="2126328" y="5378229"/>
                </a:cubicBezTo>
                <a:cubicBezTo>
                  <a:pt x="2214663" y="5413024"/>
                  <a:pt x="2255708" y="5446927"/>
                  <a:pt x="2314597" y="5466555"/>
                </a:cubicBezTo>
                <a:cubicBezTo>
                  <a:pt x="2256600" y="5458525"/>
                  <a:pt x="2197710" y="5417485"/>
                  <a:pt x="2086176" y="5374660"/>
                </a:cubicBezTo>
                <a:cubicBezTo>
                  <a:pt x="2066546" y="5366631"/>
                  <a:pt x="2079038" y="5382690"/>
                  <a:pt x="2071900" y="5384474"/>
                </a:cubicBezTo>
                <a:cubicBezTo>
                  <a:pt x="2073684" y="5396073"/>
                  <a:pt x="2139712" y="5418377"/>
                  <a:pt x="2160234" y="5431760"/>
                </a:cubicBezTo>
                <a:cubicBezTo>
                  <a:pt x="2147743" y="5438898"/>
                  <a:pt x="2093314" y="5400534"/>
                  <a:pt x="2065654" y="5403210"/>
                </a:cubicBezTo>
                <a:cubicBezTo>
                  <a:pt x="2043347" y="5390720"/>
                  <a:pt x="1998733" y="5366631"/>
                  <a:pt x="1959473" y="5347003"/>
                </a:cubicBezTo>
                <a:cubicBezTo>
                  <a:pt x="1919321" y="5327375"/>
                  <a:pt x="1885415" y="5313100"/>
                  <a:pt x="1882738" y="5324698"/>
                </a:cubicBezTo>
                <a:cubicBezTo>
                  <a:pt x="1642717" y="5195331"/>
                  <a:pt x="1415187" y="5045445"/>
                  <a:pt x="1214426" y="4869684"/>
                </a:cubicBezTo>
                <a:cubicBezTo>
                  <a:pt x="1014557" y="4694816"/>
                  <a:pt x="841456" y="4494967"/>
                  <a:pt x="717430" y="4278167"/>
                </a:cubicBezTo>
                <a:cubicBezTo>
                  <a:pt x="704046" y="4259431"/>
                  <a:pt x="720107" y="4290657"/>
                  <a:pt x="705831" y="4273706"/>
                </a:cubicBezTo>
                <a:cubicBezTo>
                  <a:pt x="694231" y="4242479"/>
                  <a:pt x="666571" y="4214821"/>
                  <a:pt x="655863" y="4185379"/>
                </a:cubicBezTo>
                <a:cubicBezTo>
                  <a:pt x="659432" y="4217498"/>
                  <a:pt x="702261" y="4278167"/>
                  <a:pt x="730814" y="4318315"/>
                </a:cubicBezTo>
                <a:cubicBezTo>
                  <a:pt x="757582" y="4358463"/>
                  <a:pt x="796843" y="4427161"/>
                  <a:pt x="831641" y="4469986"/>
                </a:cubicBezTo>
                <a:cubicBezTo>
                  <a:pt x="885177" y="4537792"/>
                  <a:pt x="982435" y="4668051"/>
                  <a:pt x="1077908" y="4765299"/>
                </a:cubicBezTo>
                <a:cubicBezTo>
                  <a:pt x="1091292" y="4803663"/>
                  <a:pt x="1151967" y="4846488"/>
                  <a:pt x="1187658" y="4885744"/>
                </a:cubicBezTo>
                <a:cubicBezTo>
                  <a:pt x="1168920" y="4882175"/>
                  <a:pt x="1085046" y="4792064"/>
                  <a:pt x="1064524" y="4765299"/>
                </a:cubicBezTo>
                <a:cubicBezTo>
                  <a:pt x="1037756" y="4748347"/>
                  <a:pt x="1014557" y="4730504"/>
                  <a:pt x="969943" y="4686786"/>
                </a:cubicBezTo>
                <a:cubicBezTo>
                  <a:pt x="969943" y="4686786"/>
                  <a:pt x="969943" y="4686786"/>
                  <a:pt x="975297" y="4681434"/>
                </a:cubicBezTo>
                <a:cubicBezTo>
                  <a:pt x="965482" y="4675188"/>
                  <a:pt x="949421" y="4656452"/>
                  <a:pt x="934252" y="4636824"/>
                </a:cubicBezTo>
                <a:cubicBezTo>
                  <a:pt x="929791" y="4639501"/>
                  <a:pt x="937821" y="4650207"/>
                  <a:pt x="933360" y="4651991"/>
                </a:cubicBezTo>
                <a:cubicBezTo>
                  <a:pt x="923545" y="4621657"/>
                  <a:pt x="869116" y="4570803"/>
                  <a:pt x="839672" y="4543145"/>
                </a:cubicBezTo>
                <a:cubicBezTo>
                  <a:pt x="822718" y="4516380"/>
                  <a:pt x="852163" y="4548498"/>
                  <a:pt x="853948" y="4544929"/>
                </a:cubicBezTo>
                <a:cubicBezTo>
                  <a:pt x="830749" y="4515487"/>
                  <a:pt x="827180" y="4515487"/>
                  <a:pt x="811119" y="4487830"/>
                </a:cubicBezTo>
                <a:cubicBezTo>
                  <a:pt x="795950" y="4467309"/>
                  <a:pt x="803088" y="4490506"/>
                  <a:pt x="811119" y="4500320"/>
                </a:cubicBezTo>
                <a:cubicBezTo>
                  <a:pt x="790596" y="4476231"/>
                  <a:pt x="780782" y="4452142"/>
                  <a:pt x="749552" y="4418239"/>
                </a:cubicBezTo>
                <a:cubicBezTo>
                  <a:pt x="737060" y="4415563"/>
                  <a:pt x="778997" y="4463741"/>
                  <a:pt x="754013" y="4441436"/>
                </a:cubicBezTo>
                <a:cubicBezTo>
                  <a:pt x="795058" y="4503889"/>
                  <a:pt x="825395" y="4552959"/>
                  <a:pt x="861086" y="4606490"/>
                </a:cubicBezTo>
                <a:cubicBezTo>
                  <a:pt x="855732" y="4603814"/>
                  <a:pt x="833426" y="4574372"/>
                  <a:pt x="812011" y="4544037"/>
                </a:cubicBezTo>
                <a:cubicBezTo>
                  <a:pt x="789704" y="4513703"/>
                  <a:pt x="768290" y="4482477"/>
                  <a:pt x="758475" y="4477123"/>
                </a:cubicBezTo>
                <a:cubicBezTo>
                  <a:pt x="789704" y="4537792"/>
                  <a:pt x="850379" y="4613627"/>
                  <a:pt x="900346" y="4668943"/>
                </a:cubicBezTo>
                <a:cubicBezTo>
                  <a:pt x="886070" y="4662698"/>
                  <a:pt x="863763" y="4640393"/>
                  <a:pt x="836102" y="4602029"/>
                </a:cubicBezTo>
                <a:cubicBezTo>
                  <a:pt x="834318" y="4602921"/>
                  <a:pt x="842348" y="4612735"/>
                  <a:pt x="846810" y="4619873"/>
                </a:cubicBezTo>
                <a:cubicBezTo>
                  <a:pt x="843240" y="4619873"/>
                  <a:pt x="833426" y="4606490"/>
                  <a:pt x="825395" y="4596676"/>
                </a:cubicBezTo>
                <a:cubicBezTo>
                  <a:pt x="885177" y="4670727"/>
                  <a:pt x="898561" y="4700169"/>
                  <a:pt x="966374" y="4778681"/>
                </a:cubicBezTo>
                <a:cubicBezTo>
                  <a:pt x="940498" y="4778681"/>
                  <a:pt x="1039540" y="4860762"/>
                  <a:pt x="1035079" y="4873253"/>
                </a:cubicBezTo>
                <a:cubicBezTo>
                  <a:pt x="970835" y="4801878"/>
                  <a:pt x="922653" y="4752808"/>
                  <a:pt x="878039" y="4705522"/>
                </a:cubicBezTo>
                <a:cubicBezTo>
                  <a:pt x="833426" y="4658237"/>
                  <a:pt x="791489" y="4610951"/>
                  <a:pt x="745983" y="4540468"/>
                </a:cubicBezTo>
                <a:cubicBezTo>
                  <a:pt x="738845" y="4531547"/>
                  <a:pt x="727245" y="4521732"/>
                  <a:pt x="736168" y="4535115"/>
                </a:cubicBezTo>
                <a:cubicBezTo>
                  <a:pt x="709400" y="4512811"/>
                  <a:pt x="659432" y="4421808"/>
                  <a:pt x="629095" y="4392366"/>
                </a:cubicBezTo>
                <a:cubicBezTo>
                  <a:pt x="613034" y="4334374"/>
                  <a:pt x="546114" y="4253185"/>
                  <a:pt x="508638" y="4181811"/>
                </a:cubicBezTo>
                <a:cubicBezTo>
                  <a:pt x="481870" y="4116681"/>
                  <a:pt x="429226" y="4009619"/>
                  <a:pt x="383720" y="3896312"/>
                </a:cubicBezTo>
                <a:cubicBezTo>
                  <a:pt x="338214" y="3783897"/>
                  <a:pt x="300739" y="3666128"/>
                  <a:pt x="284678" y="3590293"/>
                </a:cubicBezTo>
                <a:cubicBezTo>
                  <a:pt x="269509" y="3577802"/>
                  <a:pt x="268617" y="3529624"/>
                  <a:pt x="242741" y="3471632"/>
                </a:cubicBezTo>
                <a:cubicBezTo>
                  <a:pt x="246310" y="3474309"/>
                  <a:pt x="250772" y="3487692"/>
                  <a:pt x="254341" y="3489476"/>
                </a:cubicBezTo>
                <a:cubicBezTo>
                  <a:pt x="214188" y="3378845"/>
                  <a:pt x="193667" y="3257508"/>
                  <a:pt x="165114" y="3143309"/>
                </a:cubicBezTo>
                <a:cubicBezTo>
                  <a:pt x="157083" y="3145093"/>
                  <a:pt x="179390" y="3220036"/>
                  <a:pt x="166898" y="3207546"/>
                </a:cubicBezTo>
                <a:cubicBezTo>
                  <a:pt x="156191" y="3146877"/>
                  <a:pt x="152622" y="3100484"/>
                  <a:pt x="148160" y="3058551"/>
                </a:cubicBezTo>
                <a:cubicBezTo>
                  <a:pt x="142807" y="3015726"/>
                  <a:pt x="138346" y="2979147"/>
                  <a:pt x="128530" y="2933645"/>
                </a:cubicBezTo>
                <a:cubicBezTo>
                  <a:pt x="134776" y="2928292"/>
                  <a:pt x="132992" y="2898850"/>
                  <a:pt x="135669" y="2878330"/>
                </a:cubicBezTo>
                <a:cubicBezTo>
                  <a:pt x="132992" y="2856025"/>
                  <a:pt x="123177" y="2876546"/>
                  <a:pt x="124069" y="2835505"/>
                </a:cubicBezTo>
                <a:cubicBezTo>
                  <a:pt x="130315" y="2826583"/>
                  <a:pt x="129423" y="2856025"/>
                  <a:pt x="134776" y="2856025"/>
                </a:cubicBezTo>
                <a:cubicBezTo>
                  <a:pt x="130315" y="2811416"/>
                  <a:pt x="128530" y="2780190"/>
                  <a:pt x="131207" y="2714179"/>
                </a:cubicBezTo>
                <a:cubicBezTo>
                  <a:pt x="125854" y="2747179"/>
                  <a:pt x="124069" y="2722208"/>
                  <a:pt x="116038" y="2736473"/>
                </a:cubicBezTo>
                <a:cubicBezTo>
                  <a:pt x="113362" y="2780190"/>
                  <a:pt x="124069" y="2764130"/>
                  <a:pt x="121392" y="2813200"/>
                </a:cubicBezTo>
                <a:cubicBezTo>
                  <a:pt x="111577" y="2791788"/>
                  <a:pt x="114254" y="2719532"/>
                  <a:pt x="104439" y="2704364"/>
                </a:cubicBezTo>
                <a:cubicBezTo>
                  <a:pt x="103547" y="2689198"/>
                  <a:pt x="116931" y="2699012"/>
                  <a:pt x="113362" y="2725778"/>
                </a:cubicBezTo>
                <a:cubicBezTo>
                  <a:pt x="128530" y="2728453"/>
                  <a:pt x="133884" y="2643696"/>
                  <a:pt x="128530" y="2604440"/>
                </a:cubicBezTo>
                <a:cubicBezTo>
                  <a:pt x="124961" y="2606224"/>
                  <a:pt x="124961" y="2624068"/>
                  <a:pt x="124069" y="2637451"/>
                </a:cubicBezTo>
                <a:cubicBezTo>
                  <a:pt x="121392" y="2615146"/>
                  <a:pt x="114254" y="2611578"/>
                  <a:pt x="115146" y="2582135"/>
                </a:cubicBezTo>
                <a:cubicBezTo>
                  <a:pt x="122285" y="2585704"/>
                  <a:pt x="128530" y="2565184"/>
                  <a:pt x="138346" y="2538418"/>
                </a:cubicBezTo>
                <a:cubicBezTo>
                  <a:pt x="134776" y="2504515"/>
                  <a:pt x="152622" y="2416188"/>
                  <a:pt x="151730" y="2384962"/>
                </a:cubicBezTo>
                <a:cubicBezTo>
                  <a:pt x="141914" y="2398344"/>
                  <a:pt x="141022" y="2486671"/>
                  <a:pt x="130315" y="2472396"/>
                </a:cubicBezTo>
                <a:cubicBezTo>
                  <a:pt x="144591" y="2422434"/>
                  <a:pt x="140130" y="2400129"/>
                  <a:pt x="140130" y="2361765"/>
                </a:cubicBezTo>
                <a:cubicBezTo>
                  <a:pt x="145484" y="2369795"/>
                  <a:pt x="154406" y="2327862"/>
                  <a:pt x="162437" y="2281468"/>
                </a:cubicBezTo>
                <a:cubicBezTo>
                  <a:pt x="170467" y="2235074"/>
                  <a:pt x="177605" y="2185112"/>
                  <a:pt x="171359" y="2176190"/>
                </a:cubicBezTo>
                <a:cubicBezTo>
                  <a:pt x="178498" y="2136933"/>
                  <a:pt x="199020" y="2119090"/>
                  <a:pt x="192774" y="2101246"/>
                </a:cubicBezTo>
                <a:cubicBezTo>
                  <a:pt x="205266" y="2086079"/>
                  <a:pt x="219542" y="2033440"/>
                  <a:pt x="236496" y="1986154"/>
                </a:cubicBezTo>
                <a:cubicBezTo>
                  <a:pt x="233819" y="1980802"/>
                  <a:pt x="229357" y="1993292"/>
                  <a:pt x="224896" y="2005782"/>
                </a:cubicBezTo>
                <a:cubicBezTo>
                  <a:pt x="222219" y="1983478"/>
                  <a:pt x="277540" y="1901396"/>
                  <a:pt x="274863" y="1859464"/>
                </a:cubicBezTo>
                <a:cubicBezTo>
                  <a:pt x="276648" y="1862141"/>
                  <a:pt x="280217" y="1858571"/>
                  <a:pt x="283786" y="1850543"/>
                </a:cubicBezTo>
                <a:cubicBezTo>
                  <a:pt x="286463" y="1835376"/>
                  <a:pt x="278432" y="1853219"/>
                  <a:pt x="284678" y="1827347"/>
                </a:cubicBezTo>
                <a:cubicBezTo>
                  <a:pt x="298062" y="1797906"/>
                  <a:pt x="292709" y="1816641"/>
                  <a:pt x="298062" y="1820209"/>
                </a:cubicBezTo>
                <a:cubicBezTo>
                  <a:pt x="300739" y="1792553"/>
                  <a:pt x="310554" y="1755973"/>
                  <a:pt x="320369" y="1722071"/>
                </a:cubicBezTo>
                <a:cubicBezTo>
                  <a:pt x="323938" y="1722962"/>
                  <a:pt x="332861" y="1716717"/>
                  <a:pt x="352491" y="1674785"/>
                </a:cubicBezTo>
                <a:cubicBezTo>
                  <a:pt x="317692" y="1723855"/>
                  <a:pt x="363198" y="1618577"/>
                  <a:pt x="373905" y="1623930"/>
                </a:cubicBezTo>
                <a:cubicBezTo>
                  <a:pt x="379259" y="1612332"/>
                  <a:pt x="389966" y="1574860"/>
                  <a:pt x="374798" y="1600733"/>
                </a:cubicBezTo>
                <a:cubicBezTo>
                  <a:pt x="380151" y="1588243"/>
                  <a:pt x="422980" y="1537388"/>
                  <a:pt x="426549" y="1502593"/>
                </a:cubicBezTo>
                <a:cubicBezTo>
                  <a:pt x="471163" y="1445494"/>
                  <a:pt x="530053" y="1336647"/>
                  <a:pt x="528268" y="1317019"/>
                </a:cubicBezTo>
                <a:cubicBezTo>
                  <a:pt x="526484" y="1311666"/>
                  <a:pt x="561283" y="1269733"/>
                  <a:pt x="568421" y="1262596"/>
                </a:cubicBezTo>
                <a:cubicBezTo>
                  <a:pt x="586266" y="1239399"/>
                  <a:pt x="565744" y="1250997"/>
                  <a:pt x="588943" y="1222447"/>
                </a:cubicBezTo>
                <a:cubicBezTo>
                  <a:pt x="546114" y="1272410"/>
                  <a:pt x="501500" y="1340216"/>
                  <a:pt x="455994" y="1416943"/>
                </a:cubicBezTo>
                <a:cubicBezTo>
                  <a:pt x="464917" y="1419619"/>
                  <a:pt x="494362" y="1360736"/>
                  <a:pt x="502393" y="1366089"/>
                </a:cubicBezTo>
                <a:cubicBezTo>
                  <a:pt x="467594" y="1416051"/>
                  <a:pt x="492577" y="1402669"/>
                  <a:pt x="456887" y="1455308"/>
                </a:cubicBezTo>
                <a:cubicBezTo>
                  <a:pt x="455102" y="1451739"/>
                  <a:pt x="464917" y="1436571"/>
                  <a:pt x="471163" y="1424973"/>
                </a:cubicBezTo>
                <a:cubicBezTo>
                  <a:pt x="443503" y="1444601"/>
                  <a:pt x="404243" y="1500809"/>
                  <a:pt x="364983" y="1572184"/>
                </a:cubicBezTo>
                <a:cubicBezTo>
                  <a:pt x="378367" y="1529359"/>
                  <a:pt x="421196" y="1466906"/>
                  <a:pt x="439041" y="1446385"/>
                </a:cubicBezTo>
                <a:cubicBezTo>
                  <a:pt x="446180" y="1422296"/>
                  <a:pt x="472055" y="1379472"/>
                  <a:pt x="493470" y="1342892"/>
                </a:cubicBezTo>
                <a:cubicBezTo>
                  <a:pt x="515777" y="1306313"/>
                  <a:pt x="532730" y="1275086"/>
                  <a:pt x="520238" y="1273302"/>
                </a:cubicBezTo>
                <a:cubicBezTo>
                  <a:pt x="566636" y="1223339"/>
                  <a:pt x="575559" y="1184976"/>
                  <a:pt x="603219" y="1138582"/>
                </a:cubicBezTo>
                <a:cubicBezTo>
                  <a:pt x="641587" y="1105571"/>
                  <a:pt x="574667" y="1189436"/>
                  <a:pt x="574667" y="1200143"/>
                </a:cubicBezTo>
                <a:cubicBezTo>
                  <a:pt x="592512" y="1195682"/>
                  <a:pt x="606788" y="1142151"/>
                  <a:pt x="636233" y="1119846"/>
                </a:cubicBezTo>
                <a:cubicBezTo>
                  <a:pt x="656755" y="1087726"/>
                  <a:pt x="607681" y="1143043"/>
                  <a:pt x="626418" y="1112709"/>
                </a:cubicBezTo>
                <a:cubicBezTo>
                  <a:pt x="690662" y="1033303"/>
                  <a:pt x="794166" y="936055"/>
                  <a:pt x="857517" y="862896"/>
                </a:cubicBezTo>
                <a:cubicBezTo>
                  <a:pt x="852163" y="862896"/>
                  <a:pt x="835210" y="880740"/>
                  <a:pt x="822718" y="893230"/>
                </a:cubicBezTo>
                <a:cubicBezTo>
                  <a:pt x="842348" y="867357"/>
                  <a:pt x="839672" y="872710"/>
                  <a:pt x="839672" y="862004"/>
                </a:cubicBezTo>
                <a:cubicBezTo>
                  <a:pt x="845025" y="861112"/>
                  <a:pt x="881609" y="826317"/>
                  <a:pt x="855732" y="846837"/>
                </a:cubicBezTo>
                <a:cubicBezTo>
                  <a:pt x="872685" y="824532"/>
                  <a:pt x="926222" y="795090"/>
                  <a:pt x="952098" y="765648"/>
                </a:cubicBezTo>
                <a:cubicBezTo>
                  <a:pt x="948529" y="771001"/>
                  <a:pt x="945852" y="775462"/>
                  <a:pt x="948529" y="778139"/>
                </a:cubicBezTo>
                <a:cubicBezTo>
                  <a:pt x="948529" y="778139"/>
                  <a:pt x="948529" y="778139"/>
                  <a:pt x="983327" y="748697"/>
                </a:cubicBezTo>
                <a:cubicBezTo>
                  <a:pt x="977974" y="749589"/>
                  <a:pt x="972620" y="751373"/>
                  <a:pt x="962805" y="759403"/>
                </a:cubicBezTo>
                <a:cubicBezTo>
                  <a:pt x="1031510" y="703196"/>
                  <a:pt x="1110030" y="640743"/>
                  <a:pt x="1191226" y="584535"/>
                </a:cubicBezTo>
                <a:cubicBezTo>
                  <a:pt x="1273316" y="529220"/>
                  <a:pt x="1358082" y="478366"/>
                  <a:pt x="1433925" y="443571"/>
                </a:cubicBezTo>
                <a:cubicBezTo>
                  <a:pt x="1458016" y="431080"/>
                  <a:pt x="1426787" y="440002"/>
                  <a:pt x="1411618" y="450708"/>
                </a:cubicBezTo>
                <a:cubicBezTo>
                  <a:pt x="1419649" y="439110"/>
                  <a:pt x="1476754" y="413236"/>
                  <a:pt x="1483000" y="415021"/>
                </a:cubicBezTo>
                <a:cubicBezTo>
                  <a:pt x="1558843" y="364166"/>
                  <a:pt x="1602565" y="355245"/>
                  <a:pt x="1697145" y="307959"/>
                </a:cubicBezTo>
                <a:cubicBezTo>
                  <a:pt x="1705175" y="313312"/>
                  <a:pt x="1739082" y="299929"/>
                  <a:pt x="1770312" y="287439"/>
                </a:cubicBezTo>
                <a:cubicBezTo>
                  <a:pt x="1801541" y="275840"/>
                  <a:pt x="1830986" y="264242"/>
                  <a:pt x="1830094" y="270487"/>
                </a:cubicBezTo>
                <a:cubicBezTo>
                  <a:pt x="1881846" y="255320"/>
                  <a:pt x="1819387" y="262458"/>
                  <a:pt x="1847047" y="254428"/>
                </a:cubicBezTo>
                <a:cubicBezTo>
                  <a:pt x="1863108" y="249075"/>
                  <a:pt x="1899691" y="236584"/>
                  <a:pt x="1936274" y="224986"/>
                </a:cubicBezTo>
                <a:cubicBezTo>
                  <a:pt x="1973749" y="213388"/>
                  <a:pt x="2012117" y="201789"/>
                  <a:pt x="2031747" y="196436"/>
                </a:cubicBezTo>
                <a:cubicBezTo>
                  <a:pt x="2031747" y="196436"/>
                  <a:pt x="2031747" y="196436"/>
                  <a:pt x="2029071" y="186622"/>
                </a:cubicBezTo>
                <a:cubicBezTo>
                  <a:pt x="2072792" y="175024"/>
                  <a:pt x="2026394" y="191083"/>
                  <a:pt x="2053162" y="188406"/>
                </a:cubicBezTo>
                <a:cubicBezTo>
                  <a:pt x="2078146" y="172347"/>
                  <a:pt x="2141497" y="175024"/>
                  <a:pt x="2162911" y="155396"/>
                </a:cubicBezTo>
                <a:cubicBezTo>
                  <a:pt x="2186110" y="152719"/>
                  <a:pt x="2187895" y="154504"/>
                  <a:pt x="2176295" y="160749"/>
                </a:cubicBezTo>
                <a:cubicBezTo>
                  <a:pt x="2194141" y="154504"/>
                  <a:pt x="2251246" y="138444"/>
                  <a:pt x="2217340" y="140229"/>
                </a:cubicBezTo>
                <a:cubicBezTo>
                  <a:pt x="2211986" y="134876"/>
                  <a:pt x="2269092" y="132199"/>
                  <a:pt x="2249462" y="126846"/>
                </a:cubicBezTo>
                <a:cubicBezTo>
                  <a:pt x="2269984" y="125062"/>
                  <a:pt x="2252139" y="131307"/>
                  <a:pt x="2251246" y="133983"/>
                </a:cubicBezTo>
                <a:cubicBezTo>
                  <a:pt x="2292291" y="124169"/>
                  <a:pt x="2339581" y="117032"/>
                  <a:pt x="2386872" y="111679"/>
                </a:cubicBezTo>
                <a:cubicBezTo>
                  <a:pt x="2435054" y="106326"/>
                  <a:pt x="2480560" y="102757"/>
                  <a:pt x="2524281" y="96512"/>
                </a:cubicBezTo>
                <a:cubicBezTo>
                  <a:pt x="2511790" y="100973"/>
                  <a:pt x="2512682" y="103649"/>
                  <a:pt x="2537666" y="103649"/>
                </a:cubicBezTo>
                <a:cubicBezTo>
                  <a:pt x="2536773" y="97404"/>
                  <a:pt x="2606370" y="90266"/>
                  <a:pt x="2571572" y="86698"/>
                </a:cubicBezTo>
                <a:cubicBezTo>
                  <a:pt x="2587633" y="82237"/>
                  <a:pt x="2630462" y="79560"/>
                  <a:pt x="2643846" y="82237"/>
                </a:cubicBezTo>
                <a:cubicBezTo>
                  <a:pt x="2655446" y="79560"/>
                  <a:pt x="2650984" y="75992"/>
                  <a:pt x="2654553" y="67070"/>
                </a:cubicBezTo>
                <a:cubicBezTo>
                  <a:pt x="2592986" y="68854"/>
                  <a:pt x="2501975" y="77776"/>
                  <a:pt x="2523389" y="86698"/>
                </a:cubicBezTo>
                <a:cubicBezTo>
                  <a:pt x="2500190" y="88482"/>
                  <a:pt x="2512682" y="79560"/>
                  <a:pt x="2486806" y="82237"/>
                </a:cubicBezTo>
                <a:cubicBezTo>
                  <a:pt x="2434162" y="92051"/>
                  <a:pt x="2397579" y="102757"/>
                  <a:pt x="2284260" y="121493"/>
                </a:cubicBezTo>
                <a:cubicBezTo>
                  <a:pt x="2286937" y="115247"/>
                  <a:pt x="2345827" y="112571"/>
                  <a:pt x="2339581" y="105434"/>
                </a:cubicBezTo>
                <a:cubicBezTo>
                  <a:pt x="2315490" y="107218"/>
                  <a:pt x="2211094" y="126846"/>
                  <a:pt x="2194141" y="139336"/>
                </a:cubicBezTo>
                <a:cubicBezTo>
                  <a:pt x="2186110" y="138444"/>
                  <a:pt x="2186110" y="133983"/>
                  <a:pt x="2157558" y="136660"/>
                </a:cubicBezTo>
                <a:cubicBezTo>
                  <a:pt x="2104913" y="155396"/>
                  <a:pt x="2018363" y="161641"/>
                  <a:pt x="1981780" y="189299"/>
                </a:cubicBezTo>
                <a:cubicBezTo>
                  <a:pt x="1960365" y="194652"/>
                  <a:pt x="1952335" y="192868"/>
                  <a:pt x="1924675" y="200897"/>
                </a:cubicBezTo>
                <a:cubicBezTo>
                  <a:pt x="1897014" y="210711"/>
                  <a:pt x="1938059" y="204466"/>
                  <a:pt x="1959473" y="195544"/>
                </a:cubicBezTo>
                <a:cubicBezTo>
                  <a:pt x="1891661" y="227663"/>
                  <a:pt x="1797080" y="231231"/>
                  <a:pt x="1749789" y="260673"/>
                </a:cubicBezTo>
                <a:cubicBezTo>
                  <a:pt x="1716775" y="271379"/>
                  <a:pt x="1757820" y="251751"/>
                  <a:pt x="1746220" y="251751"/>
                </a:cubicBezTo>
                <a:cubicBezTo>
                  <a:pt x="1698930" y="274948"/>
                  <a:pt x="1684653" y="278517"/>
                  <a:pt x="1630225" y="303498"/>
                </a:cubicBezTo>
                <a:cubicBezTo>
                  <a:pt x="1677515" y="290115"/>
                  <a:pt x="1693576" y="280301"/>
                  <a:pt x="1751574" y="262458"/>
                </a:cubicBezTo>
                <a:cubicBezTo>
                  <a:pt x="1706960" y="287439"/>
                  <a:pt x="1626656" y="307067"/>
                  <a:pt x="1582934" y="336509"/>
                </a:cubicBezTo>
                <a:cubicBezTo>
                  <a:pt x="1585611" y="331156"/>
                  <a:pt x="1593642" y="324910"/>
                  <a:pt x="1611487" y="317773"/>
                </a:cubicBezTo>
                <a:cubicBezTo>
                  <a:pt x="1544567" y="342754"/>
                  <a:pt x="1574012" y="340970"/>
                  <a:pt x="1523152" y="348107"/>
                </a:cubicBezTo>
                <a:cubicBezTo>
                  <a:pt x="1489246" y="362382"/>
                  <a:pt x="1493707" y="366843"/>
                  <a:pt x="1474077" y="377549"/>
                </a:cubicBezTo>
                <a:cubicBezTo>
                  <a:pt x="1488354" y="378441"/>
                  <a:pt x="1517798" y="355245"/>
                  <a:pt x="1536536" y="347215"/>
                </a:cubicBezTo>
                <a:cubicBezTo>
                  <a:pt x="1522260" y="357921"/>
                  <a:pt x="1508876" y="368627"/>
                  <a:pt x="1500845" y="378441"/>
                </a:cubicBezTo>
                <a:cubicBezTo>
                  <a:pt x="1476754" y="381118"/>
                  <a:pt x="1439278" y="395393"/>
                  <a:pt x="1391988" y="419482"/>
                </a:cubicBezTo>
                <a:cubicBezTo>
                  <a:pt x="1378604" y="427511"/>
                  <a:pt x="1386634" y="429296"/>
                  <a:pt x="1386634" y="432864"/>
                </a:cubicBezTo>
                <a:cubicBezTo>
                  <a:pt x="1366112" y="446247"/>
                  <a:pt x="1366112" y="440894"/>
                  <a:pt x="1362543" y="438218"/>
                </a:cubicBezTo>
                <a:cubicBezTo>
                  <a:pt x="1234948" y="525651"/>
                  <a:pt x="1074339" y="626468"/>
                  <a:pt x="937821" y="751373"/>
                </a:cubicBezTo>
                <a:cubicBezTo>
                  <a:pt x="852163" y="828993"/>
                  <a:pt x="762044" y="928917"/>
                  <a:pt x="705831" y="987802"/>
                </a:cubicBezTo>
                <a:cubicBezTo>
                  <a:pt x="684416" y="1010106"/>
                  <a:pt x="654079" y="1050254"/>
                  <a:pt x="626418" y="1086834"/>
                </a:cubicBezTo>
                <a:cubicBezTo>
                  <a:pt x="599650" y="1123415"/>
                  <a:pt x="574667" y="1156426"/>
                  <a:pt x="561283" y="1165347"/>
                </a:cubicBezTo>
                <a:cubicBezTo>
                  <a:pt x="431011" y="1334863"/>
                  <a:pt x="349814" y="1486534"/>
                  <a:pt x="273971" y="1645343"/>
                </a:cubicBezTo>
                <a:cubicBezTo>
                  <a:pt x="273079" y="1639990"/>
                  <a:pt x="279325" y="1625714"/>
                  <a:pt x="276648" y="1622146"/>
                </a:cubicBezTo>
                <a:cubicBezTo>
                  <a:pt x="273079" y="1617685"/>
                  <a:pt x="258802" y="1657833"/>
                  <a:pt x="250772" y="1673000"/>
                </a:cubicBezTo>
                <a:cubicBezTo>
                  <a:pt x="252556" y="1688167"/>
                  <a:pt x="267725" y="1639990"/>
                  <a:pt x="269509" y="1655157"/>
                </a:cubicBezTo>
                <a:cubicBezTo>
                  <a:pt x="253448" y="1695305"/>
                  <a:pt x="227573" y="1754189"/>
                  <a:pt x="204374" y="1815750"/>
                </a:cubicBezTo>
                <a:cubicBezTo>
                  <a:pt x="180282" y="1877307"/>
                  <a:pt x="157975" y="1940654"/>
                  <a:pt x="145484" y="1987939"/>
                </a:cubicBezTo>
                <a:cubicBezTo>
                  <a:pt x="141914" y="1985262"/>
                  <a:pt x="155298" y="1951359"/>
                  <a:pt x="149053" y="1953144"/>
                </a:cubicBezTo>
                <a:cubicBezTo>
                  <a:pt x="131207" y="2002215"/>
                  <a:pt x="151730" y="1999537"/>
                  <a:pt x="129423" y="2042362"/>
                </a:cubicBezTo>
                <a:cubicBezTo>
                  <a:pt x="125854" y="2038793"/>
                  <a:pt x="129423" y="2021842"/>
                  <a:pt x="137453" y="1997753"/>
                </a:cubicBezTo>
                <a:cubicBezTo>
                  <a:pt x="116931" y="2033440"/>
                  <a:pt x="110685" y="2110168"/>
                  <a:pt x="101762" y="2129796"/>
                </a:cubicBezTo>
                <a:cubicBezTo>
                  <a:pt x="103547" y="2132473"/>
                  <a:pt x="106224" y="2128012"/>
                  <a:pt x="108901" y="2119982"/>
                </a:cubicBezTo>
                <a:cubicBezTo>
                  <a:pt x="100870" y="2151209"/>
                  <a:pt x="83917" y="2212770"/>
                  <a:pt x="73209" y="2269870"/>
                </a:cubicBezTo>
                <a:cubicBezTo>
                  <a:pt x="61610" y="2326077"/>
                  <a:pt x="56256" y="2378716"/>
                  <a:pt x="61610" y="2389423"/>
                </a:cubicBezTo>
                <a:cubicBezTo>
                  <a:pt x="58041" y="2411727"/>
                  <a:pt x="52687" y="2403698"/>
                  <a:pt x="50010" y="2434032"/>
                </a:cubicBezTo>
                <a:cubicBezTo>
                  <a:pt x="48226" y="2455444"/>
                  <a:pt x="51795" y="2458122"/>
                  <a:pt x="56256" y="2458122"/>
                </a:cubicBezTo>
                <a:cubicBezTo>
                  <a:pt x="51795" y="2468827"/>
                  <a:pt x="45549" y="2505407"/>
                  <a:pt x="41980" y="2549125"/>
                </a:cubicBezTo>
                <a:cubicBezTo>
                  <a:pt x="36626" y="2608901"/>
                  <a:pt x="35734" y="2679383"/>
                  <a:pt x="35734" y="2707042"/>
                </a:cubicBezTo>
                <a:cubicBezTo>
                  <a:pt x="29488" y="2699012"/>
                  <a:pt x="29488" y="2666893"/>
                  <a:pt x="30380" y="2633882"/>
                </a:cubicBezTo>
                <a:cubicBezTo>
                  <a:pt x="31273" y="2600871"/>
                  <a:pt x="33057" y="2568753"/>
                  <a:pt x="27704" y="2558938"/>
                </a:cubicBezTo>
                <a:cubicBezTo>
                  <a:pt x="21458" y="2666001"/>
                  <a:pt x="19674" y="2789112"/>
                  <a:pt x="33950" y="2855133"/>
                </a:cubicBezTo>
                <a:cubicBezTo>
                  <a:pt x="27704" y="2960411"/>
                  <a:pt x="40196" y="3071042"/>
                  <a:pt x="58933" y="3183457"/>
                </a:cubicBezTo>
                <a:cubicBezTo>
                  <a:pt x="77671" y="3294980"/>
                  <a:pt x="102654" y="3406503"/>
                  <a:pt x="120500" y="3509996"/>
                </a:cubicBezTo>
                <a:cubicBezTo>
                  <a:pt x="133884" y="3547468"/>
                  <a:pt x="151730" y="3592969"/>
                  <a:pt x="159760" y="3635794"/>
                </a:cubicBezTo>
                <a:cubicBezTo>
                  <a:pt x="156191" y="3630441"/>
                  <a:pt x="152622" y="3625980"/>
                  <a:pt x="149945" y="3627764"/>
                </a:cubicBezTo>
                <a:cubicBezTo>
                  <a:pt x="184743" y="3750886"/>
                  <a:pt x="222219" y="3801740"/>
                  <a:pt x="246310" y="3907910"/>
                </a:cubicBezTo>
                <a:cubicBezTo>
                  <a:pt x="232926" y="3892743"/>
                  <a:pt x="238280" y="3867762"/>
                  <a:pt x="216865" y="3824937"/>
                </a:cubicBezTo>
                <a:cubicBezTo>
                  <a:pt x="215081" y="3857948"/>
                  <a:pt x="241849" y="3929323"/>
                  <a:pt x="264156" y="3984638"/>
                </a:cubicBezTo>
                <a:cubicBezTo>
                  <a:pt x="253448" y="3981961"/>
                  <a:pt x="232926" y="3922185"/>
                  <a:pt x="224004" y="3931107"/>
                </a:cubicBezTo>
                <a:cubicBezTo>
                  <a:pt x="205266" y="3849918"/>
                  <a:pt x="180282" y="3800848"/>
                  <a:pt x="146376" y="3700031"/>
                </a:cubicBezTo>
                <a:cubicBezTo>
                  <a:pt x="150837" y="3699139"/>
                  <a:pt x="158868" y="3733934"/>
                  <a:pt x="163329" y="3728581"/>
                </a:cubicBezTo>
                <a:cubicBezTo>
                  <a:pt x="131207" y="3648285"/>
                  <a:pt x="124961" y="3616166"/>
                  <a:pt x="100870" y="3551036"/>
                </a:cubicBezTo>
                <a:cubicBezTo>
                  <a:pt x="92840" y="3480554"/>
                  <a:pt x="63395" y="3394012"/>
                  <a:pt x="44657" y="3269107"/>
                </a:cubicBezTo>
                <a:cubicBezTo>
                  <a:pt x="34842" y="3230743"/>
                  <a:pt x="34842" y="3283381"/>
                  <a:pt x="25919" y="3228066"/>
                </a:cubicBezTo>
                <a:cubicBezTo>
                  <a:pt x="40196" y="3223605"/>
                  <a:pt x="32165" y="3179888"/>
                  <a:pt x="23242" y="3127249"/>
                </a:cubicBezTo>
                <a:cubicBezTo>
                  <a:pt x="14320" y="3073718"/>
                  <a:pt x="4504" y="3012158"/>
                  <a:pt x="10751" y="2972902"/>
                </a:cubicBezTo>
                <a:cubicBezTo>
                  <a:pt x="8966" y="2959519"/>
                  <a:pt x="6289" y="2949705"/>
                  <a:pt x="1827" y="2951489"/>
                </a:cubicBezTo>
                <a:cubicBezTo>
                  <a:pt x="-849" y="2818554"/>
                  <a:pt x="-849" y="2710610"/>
                  <a:pt x="3612" y="2608901"/>
                </a:cubicBezTo>
                <a:cubicBezTo>
                  <a:pt x="7181" y="2507192"/>
                  <a:pt x="15212" y="2411727"/>
                  <a:pt x="34842" y="2306449"/>
                </a:cubicBezTo>
                <a:cubicBezTo>
                  <a:pt x="37519" y="2312695"/>
                  <a:pt x="37519" y="2323401"/>
                  <a:pt x="40196" y="2330539"/>
                </a:cubicBezTo>
                <a:cubicBezTo>
                  <a:pt x="40196" y="2330539"/>
                  <a:pt x="40196" y="2330539"/>
                  <a:pt x="49118" y="2191357"/>
                </a:cubicBezTo>
                <a:cubicBezTo>
                  <a:pt x="52687" y="2192250"/>
                  <a:pt x="61610" y="2161023"/>
                  <a:pt x="69641" y="2128012"/>
                </a:cubicBezTo>
                <a:cubicBezTo>
                  <a:pt x="76779" y="2095001"/>
                  <a:pt x="83025" y="2061098"/>
                  <a:pt x="77671" y="2055745"/>
                </a:cubicBezTo>
                <a:cubicBezTo>
                  <a:pt x="87486" y="2039686"/>
                  <a:pt x="103547" y="1995076"/>
                  <a:pt x="117823" y="1951359"/>
                </a:cubicBezTo>
                <a:cubicBezTo>
                  <a:pt x="132992" y="1906749"/>
                  <a:pt x="146376" y="1862141"/>
                  <a:pt x="146376" y="1845189"/>
                </a:cubicBezTo>
                <a:cubicBezTo>
                  <a:pt x="173144" y="1819317"/>
                  <a:pt x="191882" y="1736346"/>
                  <a:pt x="220434" y="1686383"/>
                </a:cubicBezTo>
                <a:cubicBezTo>
                  <a:pt x="230249" y="1662294"/>
                  <a:pt x="211512" y="1697981"/>
                  <a:pt x="218650" y="1673000"/>
                </a:cubicBezTo>
                <a:cubicBezTo>
                  <a:pt x="239172" y="1637313"/>
                  <a:pt x="254341" y="1607871"/>
                  <a:pt x="255233" y="1588243"/>
                </a:cubicBezTo>
                <a:cubicBezTo>
                  <a:pt x="270402" y="1575752"/>
                  <a:pt x="287355" y="1519545"/>
                  <a:pt x="302524" y="1520437"/>
                </a:cubicBezTo>
                <a:cubicBezTo>
                  <a:pt x="304308" y="1507054"/>
                  <a:pt x="312338" y="1488318"/>
                  <a:pt x="321261" y="1490995"/>
                </a:cubicBezTo>
                <a:cubicBezTo>
                  <a:pt x="324830" y="1466014"/>
                  <a:pt x="358737" y="1426757"/>
                  <a:pt x="354275" y="1416943"/>
                </a:cubicBezTo>
                <a:cubicBezTo>
                  <a:pt x="390859" y="1383041"/>
                  <a:pt x="439933" y="1273302"/>
                  <a:pt x="469378" y="1242968"/>
                </a:cubicBezTo>
                <a:cubicBezTo>
                  <a:pt x="480086" y="1220663"/>
                  <a:pt x="473840" y="1214418"/>
                  <a:pt x="498824" y="1179623"/>
                </a:cubicBezTo>
                <a:cubicBezTo>
                  <a:pt x="558606" y="1118954"/>
                  <a:pt x="565744" y="1094865"/>
                  <a:pt x="632664" y="1004753"/>
                </a:cubicBezTo>
                <a:cubicBezTo>
                  <a:pt x="659432" y="978880"/>
                  <a:pt x="603219" y="1041333"/>
                  <a:pt x="616603" y="1035979"/>
                </a:cubicBezTo>
                <a:cubicBezTo>
                  <a:pt x="697800" y="934271"/>
                  <a:pt x="795950" y="832562"/>
                  <a:pt x="898561" y="738883"/>
                </a:cubicBezTo>
                <a:cubicBezTo>
                  <a:pt x="1001173" y="644312"/>
                  <a:pt x="1107353" y="556878"/>
                  <a:pt x="1203719" y="475689"/>
                </a:cubicBezTo>
                <a:cubicBezTo>
                  <a:pt x="1191226" y="471228"/>
                  <a:pt x="1162674" y="501562"/>
                  <a:pt x="1159105" y="494425"/>
                </a:cubicBezTo>
                <a:cubicBezTo>
                  <a:pt x="1200150" y="461414"/>
                  <a:pt x="1209964" y="457846"/>
                  <a:pt x="1242979" y="430188"/>
                </a:cubicBezTo>
                <a:cubicBezTo>
                  <a:pt x="1251901" y="431080"/>
                  <a:pt x="1226025" y="445355"/>
                  <a:pt x="1227810" y="448923"/>
                </a:cubicBezTo>
                <a:cubicBezTo>
                  <a:pt x="1235840" y="447139"/>
                  <a:pt x="1251901" y="439110"/>
                  <a:pt x="1270639" y="427511"/>
                </a:cubicBezTo>
                <a:cubicBezTo>
                  <a:pt x="1292054" y="413236"/>
                  <a:pt x="1256363" y="431972"/>
                  <a:pt x="1275992" y="415913"/>
                </a:cubicBezTo>
                <a:cubicBezTo>
                  <a:pt x="1297407" y="407883"/>
                  <a:pt x="1317929" y="392716"/>
                  <a:pt x="1325960" y="383794"/>
                </a:cubicBezTo>
                <a:cubicBezTo>
                  <a:pt x="1364328" y="360598"/>
                  <a:pt x="1330421" y="382902"/>
                  <a:pt x="1340236" y="383794"/>
                </a:cubicBezTo>
                <a:cubicBezTo>
                  <a:pt x="1368789" y="367735"/>
                  <a:pt x="1366112" y="362382"/>
                  <a:pt x="1364328" y="356137"/>
                </a:cubicBezTo>
                <a:cubicBezTo>
                  <a:pt x="1385742" y="342754"/>
                  <a:pt x="1385742" y="348107"/>
                  <a:pt x="1389311" y="350784"/>
                </a:cubicBezTo>
                <a:cubicBezTo>
                  <a:pt x="1449986" y="310636"/>
                  <a:pt x="1525829" y="271379"/>
                  <a:pt x="1604349" y="236584"/>
                </a:cubicBezTo>
                <a:cubicBezTo>
                  <a:pt x="1683761" y="200897"/>
                  <a:pt x="1765850" y="170563"/>
                  <a:pt x="1839909" y="145582"/>
                </a:cubicBezTo>
                <a:cubicBezTo>
                  <a:pt x="1868461" y="135768"/>
                  <a:pt x="1897014" y="129523"/>
                  <a:pt x="1886307" y="133091"/>
                </a:cubicBezTo>
                <a:cubicBezTo>
                  <a:pt x="1921998" y="119708"/>
                  <a:pt x="1972857" y="103649"/>
                  <a:pt x="2016579" y="93835"/>
                </a:cubicBezTo>
                <a:cubicBezTo>
                  <a:pt x="2060300" y="83129"/>
                  <a:pt x="2097775" y="78668"/>
                  <a:pt x="2105806" y="84913"/>
                </a:cubicBezTo>
                <a:cubicBezTo>
                  <a:pt x="2123651" y="66177"/>
                  <a:pt x="2182541" y="72423"/>
                  <a:pt x="2244108" y="53687"/>
                </a:cubicBezTo>
                <a:cubicBezTo>
                  <a:pt x="2236970" y="62609"/>
                  <a:pt x="2267307" y="60825"/>
                  <a:pt x="2304783" y="55471"/>
                </a:cubicBezTo>
                <a:cubicBezTo>
                  <a:pt x="2342258" y="50118"/>
                  <a:pt x="2386872" y="42089"/>
                  <a:pt x="2408286" y="35843"/>
                </a:cubicBezTo>
                <a:cubicBezTo>
                  <a:pt x="2378841" y="29598"/>
                  <a:pt x="2308352" y="38520"/>
                  <a:pt x="2255708" y="51010"/>
                </a:cubicBezTo>
                <a:cubicBezTo>
                  <a:pt x="2289614" y="37628"/>
                  <a:pt x="2347612" y="29598"/>
                  <a:pt x="2402933" y="24245"/>
                </a:cubicBezTo>
                <a:cubicBezTo>
                  <a:pt x="2430593" y="21568"/>
                  <a:pt x="2458253" y="18892"/>
                  <a:pt x="2480560" y="15323"/>
                </a:cubicBezTo>
                <a:cubicBezTo>
                  <a:pt x="2503759" y="12647"/>
                  <a:pt x="2524281" y="8186"/>
                  <a:pt x="2536773" y="2833"/>
                </a:cubicBezTo>
                <a:cubicBezTo>
                  <a:pt x="2567557" y="602"/>
                  <a:pt x="2595329" y="-123"/>
                  <a:pt x="2621469" y="17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313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4495800" y="574891"/>
            <a:ext cx="3657600" cy="6037784"/>
          </a:xfrm>
          <a:custGeom>
            <a:avLst/>
            <a:gdLst>
              <a:gd name="connsiteX0" fmla="*/ 2729578 w 3657600"/>
              <a:gd name="connsiteY0" fmla="*/ 6034497 h 6037784"/>
              <a:gd name="connsiteX1" fmla="*/ 2730308 w 3657600"/>
              <a:gd name="connsiteY1" fmla="*/ 6036140 h 6037784"/>
              <a:gd name="connsiteX2" fmla="*/ 2730308 w 3657600"/>
              <a:gd name="connsiteY2" fmla="*/ 6036141 h 6037784"/>
              <a:gd name="connsiteX3" fmla="*/ 2729578 w 3657600"/>
              <a:gd name="connsiteY3" fmla="*/ 6037784 h 6037784"/>
              <a:gd name="connsiteX4" fmla="*/ 2728117 w 3657600"/>
              <a:gd name="connsiteY4" fmla="*/ 6035319 h 6037784"/>
              <a:gd name="connsiteX5" fmla="*/ 2728118 w 3657600"/>
              <a:gd name="connsiteY5" fmla="*/ 6035319 h 6037784"/>
              <a:gd name="connsiteX6" fmla="*/ 2728117 w 3657600"/>
              <a:gd name="connsiteY6" fmla="*/ 6035318 h 6037784"/>
              <a:gd name="connsiteX7" fmla="*/ 2729578 w 3657600"/>
              <a:gd name="connsiteY7" fmla="*/ 6034497 h 6037784"/>
              <a:gd name="connsiteX8" fmla="*/ 1637229 w 3657600"/>
              <a:gd name="connsiteY8" fmla="*/ 5919474 h 6037784"/>
              <a:gd name="connsiteX9" fmla="*/ 1638142 w 3657600"/>
              <a:gd name="connsiteY9" fmla="*/ 5923418 h 6037784"/>
              <a:gd name="connsiteX10" fmla="*/ 1638142 w 3657600"/>
              <a:gd name="connsiteY10" fmla="*/ 5923419 h 6037784"/>
              <a:gd name="connsiteX11" fmla="*/ 1636316 w 3657600"/>
              <a:gd name="connsiteY11" fmla="*/ 5924405 h 6037784"/>
              <a:gd name="connsiteX12" fmla="*/ 1635403 w 3657600"/>
              <a:gd name="connsiteY12" fmla="*/ 5920461 h 6037784"/>
              <a:gd name="connsiteX13" fmla="*/ 1635403 w 3657600"/>
              <a:gd name="connsiteY13" fmla="*/ 5920460 h 6037784"/>
              <a:gd name="connsiteX14" fmla="*/ 1637229 w 3657600"/>
              <a:gd name="connsiteY14" fmla="*/ 5919474 h 6037784"/>
              <a:gd name="connsiteX15" fmla="*/ 1680974 w 3657600"/>
              <a:gd name="connsiteY15" fmla="*/ 5889349 h 6037784"/>
              <a:gd name="connsiteX16" fmla="*/ 1689108 w 3657600"/>
              <a:gd name="connsiteY16" fmla="*/ 5909821 h 6037784"/>
              <a:gd name="connsiteX17" fmla="*/ 1689108 w 3657600"/>
              <a:gd name="connsiteY17" fmla="*/ 5909822 h 6037784"/>
              <a:gd name="connsiteX18" fmla="*/ 1686397 w 3657600"/>
              <a:gd name="connsiteY18" fmla="*/ 5932073 h 6037784"/>
              <a:gd name="connsiteX19" fmla="*/ 1677359 w 3657600"/>
              <a:gd name="connsiteY19" fmla="*/ 5928513 h 6037784"/>
              <a:gd name="connsiteX20" fmla="*/ 1673744 w 3657600"/>
              <a:gd name="connsiteY20" fmla="*/ 5916052 h 6037784"/>
              <a:gd name="connsiteX21" fmla="*/ 1673744 w 3657600"/>
              <a:gd name="connsiteY21" fmla="*/ 5916051 h 6037784"/>
              <a:gd name="connsiteX22" fmla="*/ 1676681 w 3657600"/>
              <a:gd name="connsiteY22" fmla="*/ 5907040 h 6037784"/>
              <a:gd name="connsiteX23" fmla="*/ 1675551 w 3657600"/>
              <a:gd name="connsiteY23" fmla="*/ 5897360 h 6037784"/>
              <a:gd name="connsiteX24" fmla="*/ 1675551 w 3657600"/>
              <a:gd name="connsiteY24" fmla="*/ 5894023 h 6037784"/>
              <a:gd name="connsiteX25" fmla="*/ 1675551 w 3657600"/>
              <a:gd name="connsiteY25" fmla="*/ 5894022 h 6037784"/>
              <a:gd name="connsiteX26" fmla="*/ 1680974 w 3657600"/>
              <a:gd name="connsiteY26" fmla="*/ 5889349 h 6037784"/>
              <a:gd name="connsiteX27" fmla="*/ 1794792 w 3657600"/>
              <a:gd name="connsiteY27" fmla="*/ 5797880 h 6037784"/>
              <a:gd name="connsiteX28" fmla="*/ 1794792 w 3657600"/>
              <a:gd name="connsiteY28" fmla="*/ 5797881 h 6037784"/>
              <a:gd name="connsiteX29" fmla="*/ 1794792 w 3657600"/>
              <a:gd name="connsiteY29" fmla="*/ 5800071 h 6037784"/>
              <a:gd name="connsiteX30" fmla="*/ 1794792 w 3657600"/>
              <a:gd name="connsiteY30" fmla="*/ 5800072 h 6037784"/>
              <a:gd name="connsiteX31" fmla="*/ 1793696 w 3657600"/>
              <a:gd name="connsiteY31" fmla="*/ 5800072 h 6037784"/>
              <a:gd name="connsiteX32" fmla="*/ 1793697 w 3657600"/>
              <a:gd name="connsiteY32" fmla="*/ 5800071 h 6037784"/>
              <a:gd name="connsiteX33" fmla="*/ 1793696 w 3657600"/>
              <a:gd name="connsiteY33" fmla="*/ 5800071 h 6037784"/>
              <a:gd name="connsiteX34" fmla="*/ 1471202 w 3657600"/>
              <a:gd name="connsiteY34" fmla="*/ 5797076 h 6037784"/>
              <a:gd name="connsiteX35" fmla="*/ 1476368 w 3657600"/>
              <a:gd name="connsiteY35" fmla="*/ 5802334 h 6037784"/>
              <a:gd name="connsiteX36" fmla="*/ 1476368 w 3657600"/>
              <a:gd name="connsiteY36" fmla="*/ 5802335 h 6037784"/>
              <a:gd name="connsiteX37" fmla="*/ 1474645 w 3657600"/>
              <a:gd name="connsiteY37" fmla="*/ 5805841 h 6037784"/>
              <a:gd name="connsiteX38" fmla="*/ 1471202 w 3657600"/>
              <a:gd name="connsiteY38" fmla="*/ 5803211 h 6037784"/>
              <a:gd name="connsiteX39" fmla="*/ 1471202 w 3657600"/>
              <a:gd name="connsiteY39" fmla="*/ 5803210 h 6037784"/>
              <a:gd name="connsiteX40" fmla="*/ 1471202 w 3657600"/>
              <a:gd name="connsiteY40" fmla="*/ 5797077 h 6037784"/>
              <a:gd name="connsiteX41" fmla="*/ 1546891 w 3657600"/>
              <a:gd name="connsiteY41" fmla="*/ 5782543 h 6037784"/>
              <a:gd name="connsiteX42" fmla="*/ 1547768 w 3657600"/>
              <a:gd name="connsiteY42" fmla="*/ 5785419 h 6037784"/>
              <a:gd name="connsiteX43" fmla="*/ 1547768 w 3657600"/>
              <a:gd name="connsiteY43" fmla="*/ 5785420 h 6037784"/>
              <a:gd name="connsiteX44" fmla="*/ 1545139 w 3657600"/>
              <a:gd name="connsiteY44" fmla="*/ 5786379 h 6037784"/>
              <a:gd name="connsiteX45" fmla="*/ 1544263 w 3657600"/>
              <a:gd name="connsiteY45" fmla="*/ 5783503 h 6037784"/>
              <a:gd name="connsiteX46" fmla="*/ 1544264 w 3657600"/>
              <a:gd name="connsiteY46" fmla="*/ 5783503 h 6037784"/>
              <a:gd name="connsiteX47" fmla="*/ 1544263 w 3657600"/>
              <a:gd name="connsiteY47" fmla="*/ 5783502 h 6037784"/>
              <a:gd name="connsiteX48" fmla="*/ 1546891 w 3657600"/>
              <a:gd name="connsiteY48" fmla="*/ 5782543 h 6037784"/>
              <a:gd name="connsiteX49" fmla="*/ 1771651 w 3657600"/>
              <a:gd name="connsiteY49" fmla="*/ 5774663 h 6037784"/>
              <a:gd name="connsiteX50" fmla="*/ 1777812 w 3657600"/>
              <a:gd name="connsiteY50" fmla="*/ 5777637 h 6037784"/>
              <a:gd name="connsiteX51" fmla="*/ 1777812 w 3657600"/>
              <a:gd name="connsiteY51" fmla="*/ 5777638 h 6037784"/>
              <a:gd name="connsiteX52" fmla="*/ 1770509 w 3657600"/>
              <a:gd name="connsiteY52" fmla="*/ 5793498 h 6037784"/>
              <a:gd name="connsiteX53" fmla="*/ 1764119 w 3657600"/>
              <a:gd name="connsiteY53" fmla="*/ 5777638 h 6037784"/>
              <a:gd name="connsiteX54" fmla="*/ 1764120 w 3657600"/>
              <a:gd name="connsiteY54" fmla="*/ 5777638 h 6037784"/>
              <a:gd name="connsiteX55" fmla="*/ 1764119 w 3657600"/>
              <a:gd name="connsiteY55" fmla="*/ 5777637 h 6037784"/>
              <a:gd name="connsiteX56" fmla="*/ 1771651 w 3657600"/>
              <a:gd name="connsiteY56" fmla="*/ 5774663 h 6037784"/>
              <a:gd name="connsiteX57" fmla="*/ 1752460 w 3657600"/>
              <a:gd name="connsiteY57" fmla="*/ 5772136 h 6037784"/>
              <a:gd name="connsiteX58" fmla="*/ 1755903 w 3657600"/>
              <a:gd name="connsiteY58" fmla="*/ 5778451 h 6037784"/>
              <a:gd name="connsiteX59" fmla="*/ 1755903 w 3657600"/>
              <a:gd name="connsiteY59" fmla="*/ 5778452 h 6037784"/>
              <a:gd name="connsiteX60" fmla="*/ 1750739 w 3657600"/>
              <a:gd name="connsiteY60" fmla="*/ 5787473 h 6037784"/>
              <a:gd name="connsiteX61" fmla="*/ 1746435 w 3657600"/>
              <a:gd name="connsiteY61" fmla="*/ 5776648 h 6037784"/>
              <a:gd name="connsiteX62" fmla="*/ 1746436 w 3657600"/>
              <a:gd name="connsiteY62" fmla="*/ 5776648 h 6037784"/>
              <a:gd name="connsiteX63" fmla="*/ 1746435 w 3657600"/>
              <a:gd name="connsiteY63" fmla="*/ 5776647 h 6037784"/>
              <a:gd name="connsiteX64" fmla="*/ 1752460 w 3657600"/>
              <a:gd name="connsiteY64" fmla="*/ 5772136 h 6037784"/>
              <a:gd name="connsiteX65" fmla="*/ 1488886 w 3657600"/>
              <a:gd name="connsiteY65" fmla="*/ 5753258 h 6037784"/>
              <a:gd name="connsiteX66" fmla="*/ 1489641 w 3657600"/>
              <a:gd name="connsiteY66" fmla="*/ 5759112 h 6037784"/>
              <a:gd name="connsiteX67" fmla="*/ 1489641 w 3657600"/>
              <a:gd name="connsiteY67" fmla="*/ 5759113 h 6037784"/>
              <a:gd name="connsiteX68" fmla="*/ 1484582 w 3657600"/>
              <a:gd name="connsiteY68" fmla="*/ 5763666 h 6037784"/>
              <a:gd name="connsiteX69" fmla="*/ 1484582 w 3657600"/>
              <a:gd name="connsiteY69" fmla="*/ 5763665 h 6037784"/>
              <a:gd name="connsiteX70" fmla="*/ 1485443 w 3657600"/>
              <a:gd name="connsiteY70" fmla="*/ 5757594 h 6037784"/>
              <a:gd name="connsiteX71" fmla="*/ 1488886 w 3657600"/>
              <a:gd name="connsiteY71" fmla="*/ 5753258 h 6037784"/>
              <a:gd name="connsiteX72" fmla="*/ 1818070 w 3657600"/>
              <a:gd name="connsiteY72" fmla="*/ 5751322 h 6037784"/>
              <a:gd name="connsiteX73" fmla="*/ 1818892 w 3657600"/>
              <a:gd name="connsiteY73" fmla="*/ 5752235 h 6037784"/>
              <a:gd name="connsiteX74" fmla="*/ 1818892 w 3657600"/>
              <a:gd name="connsiteY74" fmla="*/ 5752236 h 6037784"/>
              <a:gd name="connsiteX75" fmla="*/ 1818070 w 3657600"/>
              <a:gd name="connsiteY75" fmla="*/ 5754062 h 6037784"/>
              <a:gd name="connsiteX76" fmla="*/ 1817248 w 3657600"/>
              <a:gd name="connsiteY76" fmla="*/ 5754062 h 6037784"/>
              <a:gd name="connsiteX77" fmla="*/ 1817249 w 3657600"/>
              <a:gd name="connsiteY77" fmla="*/ 5754061 h 6037784"/>
              <a:gd name="connsiteX78" fmla="*/ 1817248 w 3657600"/>
              <a:gd name="connsiteY78" fmla="*/ 5754061 h 6037784"/>
              <a:gd name="connsiteX79" fmla="*/ 1818070 w 3657600"/>
              <a:gd name="connsiteY79" fmla="*/ 5751322 h 6037784"/>
              <a:gd name="connsiteX80" fmla="*/ 1534174 w 3657600"/>
              <a:gd name="connsiteY80" fmla="*/ 5735439 h 6037784"/>
              <a:gd name="connsiteX81" fmla="*/ 1538655 w 3657600"/>
              <a:gd name="connsiteY81" fmla="*/ 5750775 h 6037784"/>
              <a:gd name="connsiteX82" fmla="*/ 1538655 w 3657600"/>
              <a:gd name="connsiteY82" fmla="*/ 5750776 h 6037784"/>
              <a:gd name="connsiteX83" fmla="*/ 1531373 w 3657600"/>
              <a:gd name="connsiteY83" fmla="*/ 5747168 h 6037784"/>
              <a:gd name="connsiteX84" fmla="*/ 1531373 w 3657600"/>
              <a:gd name="connsiteY84" fmla="*/ 5747167 h 6037784"/>
              <a:gd name="connsiteX85" fmla="*/ 1534174 w 3657600"/>
              <a:gd name="connsiteY85" fmla="*/ 5735439 h 6037784"/>
              <a:gd name="connsiteX86" fmla="*/ 1485287 w 3657600"/>
              <a:gd name="connsiteY86" fmla="*/ 5725323 h 6037784"/>
              <a:gd name="connsiteX87" fmla="*/ 1487869 w 3657600"/>
              <a:gd name="connsiteY87" fmla="*/ 5730018 h 6037784"/>
              <a:gd name="connsiteX88" fmla="*/ 1487869 w 3657600"/>
              <a:gd name="connsiteY88" fmla="*/ 5730019 h 6037784"/>
              <a:gd name="connsiteX89" fmla="*/ 1483565 w 3657600"/>
              <a:gd name="connsiteY89" fmla="*/ 5731897 h 6037784"/>
              <a:gd name="connsiteX90" fmla="*/ 1481844 w 3657600"/>
              <a:gd name="connsiteY90" fmla="*/ 5728141 h 6037784"/>
              <a:gd name="connsiteX91" fmla="*/ 1481845 w 3657600"/>
              <a:gd name="connsiteY91" fmla="*/ 5728141 h 6037784"/>
              <a:gd name="connsiteX92" fmla="*/ 1481844 w 3657600"/>
              <a:gd name="connsiteY92" fmla="*/ 5728140 h 6037784"/>
              <a:gd name="connsiteX93" fmla="*/ 1485287 w 3657600"/>
              <a:gd name="connsiteY93" fmla="*/ 5725323 h 6037784"/>
              <a:gd name="connsiteX94" fmla="*/ 1462817 w 3657600"/>
              <a:gd name="connsiteY94" fmla="*/ 5722585 h 6037784"/>
              <a:gd name="connsiteX95" fmla="*/ 1475329 w 3657600"/>
              <a:gd name="connsiteY95" fmla="*/ 5722585 h 6037784"/>
              <a:gd name="connsiteX96" fmla="*/ 1476223 w 3657600"/>
              <a:gd name="connsiteY96" fmla="*/ 5725280 h 6037784"/>
              <a:gd name="connsiteX97" fmla="*/ 1477116 w 3657600"/>
              <a:gd name="connsiteY97" fmla="*/ 5756720 h 6037784"/>
              <a:gd name="connsiteX98" fmla="*/ 1477116 w 3657600"/>
              <a:gd name="connsiteY98" fmla="*/ 5756721 h 6037784"/>
              <a:gd name="connsiteX99" fmla="*/ 1473542 w 3657600"/>
              <a:gd name="connsiteY99" fmla="*/ 5767500 h 6037784"/>
              <a:gd name="connsiteX100" fmla="*/ 1468179 w 3657600"/>
              <a:gd name="connsiteY100" fmla="*/ 5743246 h 6037784"/>
              <a:gd name="connsiteX101" fmla="*/ 1462817 w 3657600"/>
              <a:gd name="connsiteY101" fmla="*/ 5722586 h 6037784"/>
              <a:gd name="connsiteX102" fmla="*/ 1599692 w 3657600"/>
              <a:gd name="connsiteY102" fmla="*/ 5698740 h 6037784"/>
              <a:gd name="connsiteX103" fmla="*/ 1601445 w 3657600"/>
              <a:gd name="connsiteY103" fmla="*/ 5701369 h 6037784"/>
              <a:gd name="connsiteX104" fmla="*/ 1601445 w 3657600"/>
              <a:gd name="connsiteY104" fmla="*/ 5701370 h 6037784"/>
              <a:gd name="connsiteX105" fmla="*/ 1597940 w 3657600"/>
              <a:gd name="connsiteY105" fmla="*/ 5703123 h 6037784"/>
              <a:gd name="connsiteX106" fmla="*/ 1597940 w 3657600"/>
              <a:gd name="connsiteY106" fmla="*/ 5703122 h 6037784"/>
              <a:gd name="connsiteX107" fmla="*/ 1597940 w 3657600"/>
              <a:gd name="connsiteY107" fmla="*/ 5700494 h 6037784"/>
              <a:gd name="connsiteX108" fmla="*/ 1597940 w 3657600"/>
              <a:gd name="connsiteY108" fmla="*/ 5700493 h 6037784"/>
              <a:gd name="connsiteX109" fmla="*/ 1599692 w 3657600"/>
              <a:gd name="connsiteY109" fmla="*/ 5698740 h 6037784"/>
              <a:gd name="connsiteX110" fmla="*/ 1478119 w 3657600"/>
              <a:gd name="connsiteY110" fmla="*/ 5696842 h 6037784"/>
              <a:gd name="connsiteX111" fmla="*/ 1479872 w 3657600"/>
              <a:gd name="connsiteY111" fmla="*/ 5711083 h 6037784"/>
              <a:gd name="connsiteX112" fmla="*/ 1479872 w 3657600"/>
              <a:gd name="connsiteY112" fmla="*/ 5711084 h 6037784"/>
              <a:gd name="connsiteX113" fmla="*/ 1473738 w 3657600"/>
              <a:gd name="connsiteY113" fmla="*/ 5705633 h 6037784"/>
              <a:gd name="connsiteX114" fmla="*/ 1473738 w 3657600"/>
              <a:gd name="connsiteY114" fmla="*/ 5705632 h 6037784"/>
              <a:gd name="connsiteX115" fmla="*/ 1478119 w 3657600"/>
              <a:gd name="connsiteY115" fmla="*/ 5696842 h 6037784"/>
              <a:gd name="connsiteX116" fmla="*/ 1633471 w 3657600"/>
              <a:gd name="connsiteY116" fmla="*/ 5687034 h 6037784"/>
              <a:gd name="connsiteX117" fmla="*/ 1637820 w 3657600"/>
              <a:gd name="connsiteY117" fmla="*/ 5693264 h 6037784"/>
              <a:gd name="connsiteX118" fmla="*/ 1637820 w 3657600"/>
              <a:gd name="connsiteY118" fmla="*/ 5693265 h 6037784"/>
              <a:gd name="connsiteX119" fmla="*/ 1635211 w 3657600"/>
              <a:gd name="connsiteY119" fmla="*/ 5707506 h 6037784"/>
              <a:gd name="connsiteX120" fmla="*/ 1623901 w 3657600"/>
              <a:gd name="connsiteY120" fmla="*/ 5698606 h 6037784"/>
              <a:gd name="connsiteX121" fmla="*/ 1623902 w 3657600"/>
              <a:gd name="connsiteY121" fmla="*/ 5698605 h 6037784"/>
              <a:gd name="connsiteX122" fmla="*/ 1623901 w 3657600"/>
              <a:gd name="connsiteY122" fmla="*/ 5698605 h 6037784"/>
              <a:gd name="connsiteX123" fmla="*/ 1626511 w 3657600"/>
              <a:gd name="connsiteY123" fmla="*/ 5689704 h 6037784"/>
              <a:gd name="connsiteX124" fmla="*/ 1633471 w 3657600"/>
              <a:gd name="connsiteY124" fmla="*/ 5687034 h 6037784"/>
              <a:gd name="connsiteX125" fmla="*/ 3234548 w 3657600"/>
              <a:gd name="connsiteY125" fmla="*/ 5676284 h 6037784"/>
              <a:gd name="connsiteX126" fmla="*/ 3239332 w 3657600"/>
              <a:gd name="connsiteY126" fmla="*/ 5687030 h 6037784"/>
              <a:gd name="connsiteX127" fmla="*/ 3239332 w 3657600"/>
              <a:gd name="connsiteY127" fmla="*/ 5687031 h 6037784"/>
              <a:gd name="connsiteX128" fmla="*/ 3238108 w 3657600"/>
              <a:gd name="connsiteY128" fmla="*/ 5697099 h 6037784"/>
              <a:gd name="connsiteX129" fmla="*/ 3234548 w 3657600"/>
              <a:gd name="connsiteY129" fmla="*/ 5676285 h 6037784"/>
              <a:gd name="connsiteX130" fmla="*/ 1725835 w 3657600"/>
              <a:gd name="connsiteY130" fmla="*/ 5674641 h 6037784"/>
              <a:gd name="connsiteX131" fmla="*/ 1736488 w 3657600"/>
              <a:gd name="connsiteY131" fmla="*/ 5685396 h 6037784"/>
              <a:gd name="connsiteX132" fmla="*/ 1745364 w 3657600"/>
              <a:gd name="connsiteY132" fmla="*/ 5709596 h 6037784"/>
              <a:gd name="connsiteX133" fmla="*/ 1746030 w 3657600"/>
              <a:gd name="connsiteY133" fmla="*/ 5721024 h 6037784"/>
              <a:gd name="connsiteX134" fmla="*/ 1746030 w 3657600"/>
              <a:gd name="connsiteY134" fmla="*/ 5721025 h 6037784"/>
              <a:gd name="connsiteX135" fmla="*/ 1745364 w 3657600"/>
              <a:gd name="connsiteY135" fmla="*/ 5733796 h 6037784"/>
              <a:gd name="connsiteX136" fmla="*/ 1725835 w 3657600"/>
              <a:gd name="connsiteY136" fmla="*/ 5674642 h 6037784"/>
              <a:gd name="connsiteX137" fmla="*/ 1479927 w 3657600"/>
              <a:gd name="connsiteY137" fmla="*/ 5673642 h 6037784"/>
              <a:gd name="connsiteX138" fmla="*/ 1483613 w 3657600"/>
              <a:gd name="connsiteY138" fmla="*/ 5676229 h 6037784"/>
              <a:gd name="connsiteX139" fmla="*/ 1483613 w 3657600"/>
              <a:gd name="connsiteY139" fmla="*/ 5676230 h 6037784"/>
              <a:gd name="connsiteX140" fmla="*/ 1483397 w 3657600"/>
              <a:gd name="connsiteY140" fmla="*/ 5680842 h 6037784"/>
              <a:gd name="connsiteX141" fmla="*/ 1476457 w 3657600"/>
              <a:gd name="connsiteY141" fmla="*/ 5685341 h 6037784"/>
              <a:gd name="connsiteX142" fmla="*/ 1475591 w 3657600"/>
              <a:gd name="connsiteY142" fmla="*/ 5676342 h 6037784"/>
              <a:gd name="connsiteX143" fmla="*/ 1475591 w 3657600"/>
              <a:gd name="connsiteY143" fmla="*/ 5676341 h 6037784"/>
              <a:gd name="connsiteX144" fmla="*/ 1479927 w 3657600"/>
              <a:gd name="connsiteY144" fmla="*/ 5673642 h 6037784"/>
              <a:gd name="connsiteX145" fmla="*/ 1474359 w 3657600"/>
              <a:gd name="connsiteY145" fmla="*/ 5663979 h 6037784"/>
              <a:gd name="connsiteX146" fmla="*/ 1475272 w 3657600"/>
              <a:gd name="connsiteY146" fmla="*/ 5664801 h 6037784"/>
              <a:gd name="connsiteX147" fmla="*/ 1475271 w 3657600"/>
              <a:gd name="connsiteY147" fmla="*/ 5664802 h 6037784"/>
              <a:gd name="connsiteX148" fmla="*/ 1475272 w 3657600"/>
              <a:gd name="connsiteY148" fmla="*/ 5664802 h 6037784"/>
              <a:gd name="connsiteX149" fmla="*/ 1472533 w 3657600"/>
              <a:gd name="connsiteY149" fmla="*/ 5665623 h 6037784"/>
              <a:gd name="connsiteX150" fmla="*/ 1472533 w 3657600"/>
              <a:gd name="connsiteY150" fmla="*/ 5665622 h 6037784"/>
              <a:gd name="connsiteX151" fmla="*/ 1472533 w 3657600"/>
              <a:gd name="connsiteY151" fmla="*/ 5664802 h 6037784"/>
              <a:gd name="connsiteX152" fmla="*/ 1472533 w 3657600"/>
              <a:gd name="connsiteY152" fmla="*/ 5664801 h 6037784"/>
              <a:gd name="connsiteX153" fmla="*/ 1474359 w 3657600"/>
              <a:gd name="connsiteY153" fmla="*/ 5663979 h 6037784"/>
              <a:gd name="connsiteX154" fmla="*/ 1488965 w 3657600"/>
              <a:gd name="connsiteY154" fmla="*/ 5654668 h 6037784"/>
              <a:gd name="connsiteX155" fmla="*/ 1490061 w 3657600"/>
              <a:gd name="connsiteY155" fmla="*/ 5654668 h 6037784"/>
              <a:gd name="connsiteX156" fmla="*/ 1490060 w 3657600"/>
              <a:gd name="connsiteY156" fmla="*/ 5654669 h 6037784"/>
              <a:gd name="connsiteX157" fmla="*/ 1490061 w 3657600"/>
              <a:gd name="connsiteY157" fmla="*/ 5654669 h 6037784"/>
              <a:gd name="connsiteX158" fmla="*/ 1488965 w 3657600"/>
              <a:gd name="connsiteY158" fmla="*/ 5655765 h 6037784"/>
              <a:gd name="connsiteX159" fmla="*/ 1488965 w 3657600"/>
              <a:gd name="connsiteY159" fmla="*/ 5655764 h 6037784"/>
              <a:gd name="connsiteX160" fmla="*/ 1488965 w 3657600"/>
              <a:gd name="connsiteY160" fmla="*/ 5654669 h 6037784"/>
              <a:gd name="connsiteX161" fmla="*/ 1544115 w 3657600"/>
              <a:gd name="connsiteY161" fmla="*/ 5652185 h 6037784"/>
              <a:gd name="connsiteX162" fmla="*/ 1544115 w 3657600"/>
              <a:gd name="connsiteY162" fmla="*/ 5657442 h 6037784"/>
              <a:gd name="connsiteX163" fmla="*/ 1550505 w 3657600"/>
              <a:gd name="connsiteY163" fmla="*/ 5658318 h 6037784"/>
              <a:gd name="connsiteX164" fmla="*/ 1547767 w 3657600"/>
              <a:gd name="connsiteY164" fmla="*/ 5654814 h 6037784"/>
              <a:gd name="connsiteX165" fmla="*/ 1544115 w 3657600"/>
              <a:gd name="connsiteY165" fmla="*/ 5652185 h 6037784"/>
              <a:gd name="connsiteX166" fmla="*/ 1525312 w 3657600"/>
              <a:gd name="connsiteY166" fmla="*/ 5646161 h 6037784"/>
              <a:gd name="connsiteX167" fmla="*/ 1528049 w 3657600"/>
              <a:gd name="connsiteY167" fmla="*/ 5657763 h 6037784"/>
              <a:gd name="connsiteX168" fmla="*/ 1528049 w 3657600"/>
              <a:gd name="connsiteY168" fmla="*/ 5657764 h 6037784"/>
              <a:gd name="connsiteX169" fmla="*/ 1528049 w 3657600"/>
              <a:gd name="connsiteY169" fmla="*/ 5668474 h 6037784"/>
              <a:gd name="connsiteX170" fmla="*/ 1534439 w 3657600"/>
              <a:gd name="connsiteY170" fmla="*/ 5664011 h 6037784"/>
              <a:gd name="connsiteX171" fmla="*/ 1533641 w 3657600"/>
              <a:gd name="connsiteY171" fmla="*/ 5654416 h 6037784"/>
              <a:gd name="connsiteX172" fmla="*/ 1470067 w 3657600"/>
              <a:gd name="connsiteY172" fmla="*/ 5644808 h 6037784"/>
              <a:gd name="connsiteX173" fmla="*/ 1470889 w 3657600"/>
              <a:gd name="connsiteY173" fmla="*/ 5644808 h 6037784"/>
              <a:gd name="connsiteX174" fmla="*/ 1470889 w 3657600"/>
              <a:gd name="connsiteY174" fmla="*/ 5644809 h 6037784"/>
              <a:gd name="connsiteX175" fmla="*/ 1470067 w 3657600"/>
              <a:gd name="connsiteY175" fmla="*/ 5646452 h 6037784"/>
              <a:gd name="connsiteX176" fmla="*/ 1469246 w 3657600"/>
              <a:gd name="connsiteY176" fmla="*/ 5645631 h 6037784"/>
              <a:gd name="connsiteX177" fmla="*/ 1469247 w 3657600"/>
              <a:gd name="connsiteY177" fmla="*/ 5645631 h 6037784"/>
              <a:gd name="connsiteX178" fmla="*/ 1469246 w 3657600"/>
              <a:gd name="connsiteY178" fmla="*/ 5645630 h 6037784"/>
              <a:gd name="connsiteX179" fmla="*/ 1470067 w 3657600"/>
              <a:gd name="connsiteY179" fmla="*/ 5644808 h 6037784"/>
              <a:gd name="connsiteX180" fmla="*/ 1540647 w 3657600"/>
              <a:gd name="connsiteY180" fmla="*/ 5634111 h 6037784"/>
              <a:gd name="connsiteX181" fmla="*/ 1539552 w 3657600"/>
              <a:gd name="connsiteY181" fmla="*/ 5635023 h 6037784"/>
              <a:gd name="connsiteX182" fmla="*/ 1539552 w 3657600"/>
              <a:gd name="connsiteY182" fmla="*/ 5636848 h 6037784"/>
              <a:gd name="connsiteX183" fmla="*/ 1781149 w 3657600"/>
              <a:gd name="connsiteY183" fmla="*/ 5629708 h 6037784"/>
              <a:gd name="connsiteX184" fmla="*/ 1782194 w 3657600"/>
              <a:gd name="connsiteY184" fmla="*/ 5631589 h 6037784"/>
              <a:gd name="connsiteX185" fmla="*/ 1782194 w 3657600"/>
              <a:gd name="connsiteY185" fmla="*/ 5631590 h 6037784"/>
              <a:gd name="connsiteX186" fmla="*/ 1781372 w 3657600"/>
              <a:gd name="connsiteY186" fmla="*/ 5633562 h 6037784"/>
              <a:gd name="connsiteX187" fmla="*/ 1780551 w 3657600"/>
              <a:gd name="connsiteY187" fmla="*/ 5632576 h 6037784"/>
              <a:gd name="connsiteX188" fmla="*/ 1780551 w 3657600"/>
              <a:gd name="connsiteY188" fmla="*/ 5632575 h 6037784"/>
              <a:gd name="connsiteX189" fmla="*/ 1796685 w 3657600"/>
              <a:gd name="connsiteY189" fmla="*/ 5626657 h 6037784"/>
              <a:gd name="connsiteX190" fmla="*/ 1798829 w 3657600"/>
              <a:gd name="connsiteY190" fmla="*/ 5633579 h 6037784"/>
              <a:gd name="connsiteX191" fmla="*/ 1803373 w 3657600"/>
              <a:gd name="connsiteY191" fmla="*/ 5640477 h 6037784"/>
              <a:gd name="connsiteX192" fmla="*/ 1805147 w 3657600"/>
              <a:gd name="connsiteY192" fmla="*/ 5646707 h 6037784"/>
              <a:gd name="connsiteX193" fmla="*/ 1806920 w 3657600"/>
              <a:gd name="connsiteY193" fmla="*/ 5656498 h 6037784"/>
              <a:gd name="connsiteX194" fmla="*/ 1809027 w 3657600"/>
              <a:gd name="connsiteY194" fmla="*/ 5661838 h 6037784"/>
              <a:gd name="connsiteX195" fmla="*/ 1809027 w 3657600"/>
              <a:gd name="connsiteY195" fmla="*/ 5661839 h 6037784"/>
              <a:gd name="connsiteX196" fmla="*/ 1807807 w 3657600"/>
              <a:gd name="connsiteY196" fmla="*/ 5672520 h 6037784"/>
              <a:gd name="connsiteX197" fmla="*/ 1794506 w 3657600"/>
              <a:gd name="connsiteY197" fmla="*/ 5670740 h 6037784"/>
              <a:gd name="connsiteX198" fmla="*/ 1793508 w 3657600"/>
              <a:gd name="connsiteY198" fmla="*/ 5663286 h 6037784"/>
              <a:gd name="connsiteX199" fmla="*/ 1793508 w 3657600"/>
              <a:gd name="connsiteY199" fmla="*/ 5663285 h 6037784"/>
              <a:gd name="connsiteX200" fmla="*/ 1794506 w 3657600"/>
              <a:gd name="connsiteY200" fmla="*/ 5656499 h 6037784"/>
              <a:gd name="connsiteX201" fmla="*/ 1790958 w 3657600"/>
              <a:gd name="connsiteY201" fmla="*/ 5642258 h 6037784"/>
              <a:gd name="connsiteX202" fmla="*/ 1790958 w 3657600"/>
              <a:gd name="connsiteY202" fmla="*/ 5642257 h 6037784"/>
              <a:gd name="connsiteX203" fmla="*/ 1466371 w 3657600"/>
              <a:gd name="connsiteY203" fmla="*/ 5626186 h 6037784"/>
              <a:gd name="connsiteX204" fmla="*/ 1469247 w 3657600"/>
              <a:gd name="connsiteY204" fmla="*/ 5627907 h 6037784"/>
              <a:gd name="connsiteX205" fmla="*/ 1469247 w 3657600"/>
              <a:gd name="connsiteY205" fmla="*/ 5627908 h 6037784"/>
              <a:gd name="connsiteX206" fmla="*/ 1468288 w 3657600"/>
              <a:gd name="connsiteY206" fmla="*/ 5632212 h 6037784"/>
              <a:gd name="connsiteX207" fmla="*/ 1465413 w 3657600"/>
              <a:gd name="connsiteY207" fmla="*/ 5630490 h 6037784"/>
              <a:gd name="connsiteX208" fmla="*/ 1465413 w 3657600"/>
              <a:gd name="connsiteY208" fmla="*/ 5630489 h 6037784"/>
              <a:gd name="connsiteX209" fmla="*/ 1465413 w 3657600"/>
              <a:gd name="connsiteY209" fmla="*/ 5630489 h 6037784"/>
              <a:gd name="connsiteX210" fmla="*/ 1466371 w 3657600"/>
              <a:gd name="connsiteY210" fmla="*/ 5626186 h 6037784"/>
              <a:gd name="connsiteX211" fmla="*/ 1796946 w 3657600"/>
              <a:gd name="connsiteY211" fmla="*/ 5625945 h 6037784"/>
              <a:gd name="connsiteX212" fmla="*/ 1796946 w 3657600"/>
              <a:gd name="connsiteY212" fmla="*/ 5625946 h 6037784"/>
              <a:gd name="connsiteX213" fmla="*/ 1796685 w 3657600"/>
              <a:gd name="connsiteY213" fmla="*/ 5626657 h 6037784"/>
              <a:gd name="connsiteX214" fmla="*/ 1796557 w 3657600"/>
              <a:gd name="connsiteY214" fmla="*/ 5626245 h 6037784"/>
              <a:gd name="connsiteX215" fmla="*/ 1796558 w 3657600"/>
              <a:gd name="connsiteY215" fmla="*/ 5626245 h 6037784"/>
              <a:gd name="connsiteX216" fmla="*/ 1796557 w 3657600"/>
              <a:gd name="connsiteY216" fmla="*/ 5626244 h 6037784"/>
              <a:gd name="connsiteX217" fmla="*/ 1506689 w 3657600"/>
              <a:gd name="connsiteY217" fmla="*/ 5607272 h 6037784"/>
              <a:gd name="connsiteX218" fmla="*/ 1504500 w 3657600"/>
              <a:gd name="connsiteY218" fmla="*/ 5608367 h 6037784"/>
              <a:gd name="connsiteX219" fmla="*/ 1506689 w 3657600"/>
              <a:gd name="connsiteY219" fmla="*/ 5608367 h 6037784"/>
              <a:gd name="connsiteX220" fmla="*/ 1524430 w 3657600"/>
              <a:gd name="connsiteY220" fmla="*/ 5604533 h 6037784"/>
              <a:gd name="connsiteX221" fmla="*/ 1517190 w 3657600"/>
              <a:gd name="connsiteY221" fmla="*/ 5621600 h 6037784"/>
              <a:gd name="connsiteX222" fmla="*/ 1509045 w 3657600"/>
              <a:gd name="connsiteY222" fmla="*/ 5618905 h 6037784"/>
              <a:gd name="connsiteX223" fmla="*/ 1507235 w 3657600"/>
              <a:gd name="connsiteY223" fmla="*/ 5622498 h 6037784"/>
              <a:gd name="connsiteX224" fmla="*/ 1511761 w 3657600"/>
              <a:gd name="connsiteY224" fmla="*/ 5649445 h 6037784"/>
              <a:gd name="connsiteX225" fmla="*/ 1523525 w 3657600"/>
              <a:gd name="connsiteY225" fmla="*/ 5629684 h 6037784"/>
              <a:gd name="connsiteX226" fmla="*/ 1596456 w 3657600"/>
              <a:gd name="connsiteY226" fmla="*/ 5602302 h 6037784"/>
              <a:gd name="connsiteX227" fmla="*/ 1596813 w 3657600"/>
              <a:gd name="connsiteY227" fmla="*/ 5603195 h 6037784"/>
              <a:gd name="connsiteX228" fmla="*/ 1597708 w 3657600"/>
              <a:gd name="connsiteY228" fmla="*/ 5604104 h 6037784"/>
              <a:gd name="connsiteX229" fmla="*/ 1597708 w 3657600"/>
              <a:gd name="connsiteY229" fmla="*/ 5602302 h 6037784"/>
              <a:gd name="connsiteX230" fmla="*/ 1627344 w 3657600"/>
              <a:gd name="connsiteY230" fmla="*/ 5599538 h 6037784"/>
              <a:gd name="connsiteX231" fmla="*/ 1619421 w 3657600"/>
              <a:gd name="connsiteY231" fmla="*/ 5602212 h 6037784"/>
              <a:gd name="connsiteX232" fmla="*/ 1618101 w 3657600"/>
              <a:gd name="connsiteY232" fmla="*/ 5612238 h 6037784"/>
              <a:gd name="connsiteX233" fmla="*/ 1622062 w 3657600"/>
              <a:gd name="connsiteY233" fmla="*/ 5620927 h 6037784"/>
              <a:gd name="connsiteX234" fmla="*/ 1629985 w 3657600"/>
              <a:gd name="connsiteY234" fmla="*/ 5636077 h 6037784"/>
              <a:gd name="connsiteX235" fmla="*/ 1629985 w 3657600"/>
              <a:gd name="connsiteY235" fmla="*/ 5636078 h 6037784"/>
              <a:gd name="connsiteX236" fmla="*/ 1627344 w 3657600"/>
              <a:gd name="connsiteY236" fmla="*/ 5639643 h 6037784"/>
              <a:gd name="connsiteX237" fmla="*/ 1625804 w 3657600"/>
              <a:gd name="connsiteY237" fmla="*/ 5646549 h 6037784"/>
              <a:gd name="connsiteX238" fmla="*/ 1630865 w 3657600"/>
              <a:gd name="connsiteY238" fmla="*/ 5649445 h 6037784"/>
              <a:gd name="connsiteX239" fmla="*/ 1641429 w 3657600"/>
              <a:gd name="connsiteY239" fmla="*/ 5647663 h 6037784"/>
              <a:gd name="connsiteX240" fmla="*/ 1639668 w 3657600"/>
              <a:gd name="connsiteY240" fmla="*/ 5636078 h 6037784"/>
              <a:gd name="connsiteX241" fmla="*/ 1638018 w 3657600"/>
              <a:gd name="connsiteY241" fmla="*/ 5629394 h 6037784"/>
              <a:gd name="connsiteX242" fmla="*/ 1638018 w 3657600"/>
              <a:gd name="connsiteY242" fmla="*/ 5629393 h 6037784"/>
              <a:gd name="connsiteX243" fmla="*/ 1639668 w 3657600"/>
              <a:gd name="connsiteY243" fmla="*/ 5622710 h 6037784"/>
              <a:gd name="connsiteX244" fmla="*/ 1592340 w 3657600"/>
              <a:gd name="connsiteY244" fmla="*/ 5598722 h 6037784"/>
              <a:gd name="connsiteX245" fmla="*/ 1593234 w 3657600"/>
              <a:gd name="connsiteY245" fmla="*/ 5602301 h 6037784"/>
              <a:gd name="connsiteX246" fmla="*/ 1596455 w 3657600"/>
              <a:gd name="connsiteY246" fmla="*/ 5602301 h 6037784"/>
              <a:gd name="connsiteX247" fmla="*/ 1595023 w 3657600"/>
              <a:gd name="connsiteY247" fmla="*/ 5598722 h 6037784"/>
              <a:gd name="connsiteX248" fmla="*/ 1784765 w 3657600"/>
              <a:gd name="connsiteY248" fmla="*/ 5596030 h 6037784"/>
              <a:gd name="connsiteX249" fmla="*/ 1789396 w 3657600"/>
              <a:gd name="connsiteY249" fmla="*/ 5597710 h 6037784"/>
              <a:gd name="connsiteX250" fmla="*/ 1797530 w 3657600"/>
              <a:gd name="connsiteY250" fmla="*/ 5612051 h 6037784"/>
              <a:gd name="connsiteX251" fmla="*/ 1797530 w 3657600"/>
              <a:gd name="connsiteY251" fmla="*/ 5612052 h 6037784"/>
              <a:gd name="connsiteX252" fmla="*/ 1796637 w 3657600"/>
              <a:gd name="connsiteY252" fmla="*/ 5625346 h 6037784"/>
              <a:gd name="connsiteX253" fmla="*/ 1797166 w 3657600"/>
              <a:gd name="connsiteY253" fmla="*/ 5625346 h 6037784"/>
              <a:gd name="connsiteX254" fmla="*/ 1797166 w 3657600"/>
              <a:gd name="connsiteY254" fmla="*/ 5625347 h 6037784"/>
              <a:gd name="connsiteX255" fmla="*/ 1797112 w 3657600"/>
              <a:gd name="connsiteY255" fmla="*/ 5625495 h 6037784"/>
              <a:gd name="connsiteX256" fmla="*/ 1797530 w 3657600"/>
              <a:gd name="connsiteY256" fmla="*/ 5625495 h 6037784"/>
              <a:gd name="connsiteX257" fmla="*/ 1797529 w 3657600"/>
              <a:gd name="connsiteY257" fmla="*/ 5625496 h 6037784"/>
              <a:gd name="connsiteX258" fmla="*/ 1797530 w 3657600"/>
              <a:gd name="connsiteY258" fmla="*/ 5625496 h 6037784"/>
              <a:gd name="connsiteX259" fmla="*/ 1796946 w 3657600"/>
              <a:gd name="connsiteY259" fmla="*/ 5625946 h 6037784"/>
              <a:gd name="connsiteX260" fmla="*/ 1796947 w 3657600"/>
              <a:gd name="connsiteY260" fmla="*/ 5625945 h 6037784"/>
              <a:gd name="connsiteX261" fmla="*/ 1796946 w 3657600"/>
              <a:gd name="connsiteY261" fmla="*/ 5625945 h 6037784"/>
              <a:gd name="connsiteX262" fmla="*/ 1797111 w 3657600"/>
              <a:gd name="connsiteY262" fmla="*/ 5625496 h 6037784"/>
              <a:gd name="connsiteX263" fmla="*/ 1796626 w 3657600"/>
              <a:gd name="connsiteY263" fmla="*/ 5625496 h 6037784"/>
              <a:gd name="connsiteX264" fmla="*/ 1796626 w 3657600"/>
              <a:gd name="connsiteY264" fmla="*/ 5625495 h 6037784"/>
              <a:gd name="connsiteX265" fmla="*/ 1796637 w 3657600"/>
              <a:gd name="connsiteY265" fmla="*/ 5625347 h 6037784"/>
              <a:gd name="connsiteX266" fmla="*/ 1796280 w 3657600"/>
              <a:gd name="connsiteY266" fmla="*/ 5625347 h 6037784"/>
              <a:gd name="connsiteX267" fmla="*/ 1796557 w 3657600"/>
              <a:gd name="connsiteY267" fmla="*/ 5626244 h 6037784"/>
              <a:gd name="connsiteX268" fmla="*/ 1796557 w 3657600"/>
              <a:gd name="connsiteY268" fmla="*/ 5626245 h 6037784"/>
              <a:gd name="connsiteX269" fmla="*/ 1789961 w 3657600"/>
              <a:gd name="connsiteY269" fmla="*/ 5631322 h 6037784"/>
              <a:gd name="connsiteX270" fmla="*/ 1781236 w 3657600"/>
              <a:gd name="connsiteY270" fmla="*/ 5629286 h 6037784"/>
              <a:gd name="connsiteX271" fmla="*/ 1781149 w 3657600"/>
              <a:gd name="connsiteY271" fmla="*/ 5629708 h 6037784"/>
              <a:gd name="connsiteX272" fmla="*/ 1780866 w 3657600"/>
              <a:gd name="connsiteY272" fmla="*/ 5629200 h 6037784"/>
              <a:gd name="connsiteX273" fmla="*/ 1780867 w 3657600"/>
              <a:gd name="connsiteY273" fmla="*/ 5629200 h 6037784"/>
              <a:gd name="connsiteX274" fmla="*/ 1780866 w 3657600"/>
              <a:gd name="connsiteY274" fmla="*/ 5629199 h 6037784"/>
              <a:gd name="connsiteX275" fmla="*/ 1781236 w 3657600"/>
              <a:gd name="connsiteY275" fmla="*/ 5629285 h 6037784"/>
              <a:gd name="connsiteX276" fmla="*/ 1781306 w 3657600"/>
              <a:gd name="connsiteY276" fmla="*/ 5628953 h 6037784"/>
              <a:gd name="connsiteX277" fmla="*/ 1781262 w 3657600"/>
              <a:gd name="connsiteY277" fmla="*/ 5629081 h 6037784"/>
              <a:gd name="connsiteX278" fmla="*/ 1780801 w 3657600"/>
              <a:gd name="connsiteY278" fmla="*/ 5629081 h 6037784"/>
              <a:gd name="connsiteX279" fmla="*/ 1780866 w 3657600"/>
              <a:gd name="connsiteY279" fmla="*/ 5629199 h 6037784"/>
              <a:gd name="connsiteX280" fmla="*/ 1780866 w 3657600"/>
              <a:gd name="connsiteY280" fmla="*/ 5629200 h 6037784"/>
              <a:gd name="connsiteX281" fmla="*/ 1780358 w 3657600"/>
              <a:gd name="connsiteY281" fmla="*/ 5629081 h 6037784"/>
              <a:gd name="connsiteX282" fmla="*/ 1780363 w 3657600"/>
              <a:gd name="connsiteY282" fmla="*/ 5629081 h 6037784"/>
              <a:gd name="connsiteX283" fmla="*/ 1780358 w 3657600"/>
              <a:gd name="connsiteY283" fmla="*/ 5629080 h 6037784"/>
              <a:gd name="connsiteX284" fmla="*/ 1780800 w 3657600"/>
              <a:gd name="connsiteY284" fmla="*/ 5629080 h 6037784"/>
              <a:gd name="connsiteX285" fmla="*/ 1780551 w 3657600"/>
              <a:gd name="connsiteY285" fmla="*/ 5628632 h 6037784"/>
              <a:gd name="connsiteX286" fmla="*/ 1780552 w 3657600"/>
              <a:gd name="connsiteY286" fmla="*/ 5628632 h 6037784"/>
              <a:gd name="connsiteX287" fmla="*/ 1780551 w 3657600"/>
              <a:gd name="connsiteY287" fmla="*/ 5628631 h 6037784"/>
              <a:gd name="connsiteX288" fmla="*/ 1781372 w 3657600"/>
              <a:gd name="connsiteY288" fmla="*/ 5628631 h 6037784"/>
              <a:gd name="connsiteX289" fmla="*/ 1781372 w 3657600"/>
              <a:gd name="connsiteY289" fmla="*/ 5628632 h 6037784"/>
              <a:gd name="connsiteX290" fmla="*/ 1781307 w 3657600"/>
              <a:gd name="connsiteY290" fmla="*/ 5628949 h 6037784"/>
              <a:gd name="connsiteX291" fmla="*/ 1782167 w 3657600"/>
              <a:gd name="connsiteY291" fmla="*/ 5626391 h 6037784"/>
              <a:gd name="connsiteX292" fmla="*/ 1785217 w 3657600"/>
              <a:gd name="connsiteY292" fmla="*/ 5612052 h 6037784"/>
              <a:gd name="connsiteX293" fmla="*/ 1779455 w 3657600"/>
              <a:gd name="connsiteY293" fmla="*/ 5600400 h 6037784"/>
              <a:gd name="connsiteX294" fmla="*/ 1779456 w 3657600"/>
              <a:gd name="connsiteY294" fmla="*/ 5600400 h 6037784"/>
              <a:gd name="connsiteX295" fmla="*/ 1779455 w 3657600"/>
              <a:gd name="connsiteY295" fmla="*/ 5600399 h 6037784"/>
              <a:gd name="connsiteX296" fmla="*/ 1784765 w 3657600"/>
              <a:gd name="connsiteY296" fmla="*/ 5596030 h 6037784"/>
              <a:gd name="connsiteX297" fmla="*/ 1717564 w 3657600"/>
              <a:gd name="connsiteY297" fmla="*/ 5585114 h 6037784"/>
              <a:gd name="connsiteX298" fmla="*/ 1721287 w 3657600"/>
              <a:gd name="connsiteY298" fmla="*/ 5591387 h 6037784"/>
              <a:gd name="connsiteX299" fmla="*/ 1725594 w 3657600"/>
              <a:gd name="connsiteY299" fmla="*/ 5588922 h 6037784"/>
              <a:gd name="connsiteX300" fmla="*/ 1725011 w 3657600"/>
              <a:gd name="connsiteY300" fmla="*/ 5585114 h 6037784"/>
              <a:gd name="connsiteX301" fmla="*/ 1753384 w 3657600"/>
              <a:gd name="connsiteY301" fmla="*/ 5573585 h 6037784"/>
              <a:gd name="connsiteX302" fmla="*/ 1754260 w 3657600"/>
              <a:gd name="connsiteY302" fmla="*/ 5576051 h 6037784"/>
              <a:gd name="connsiteX303" fmla="*/ 1754260 w 3657600"/>
              <a:gd name="connsiteY303" fmla="*/ 5576052 h 6037784"/>
              <a:gd name="connsiteX304" fmla="*/ 1751631 w 3657600"/>
              <a:gd name="connsiteY304" fmla="*/ 5577695 h 6037784"/>
              <a:gd name="connsiteX305" fmla="*/ 1749878 w 3657600"/>
              <a:gd name="connsiteY305" fmla="*/ 5574408 h 6037784"/>
              <a:gd name="connsiteX306" fmla="*/ 1749879 w 3657600"/>
              <a:gd name="connsiteY306" fmla="*/ 5574408 h 6037784"/>
              <a:gd name="connsiteX307" fmla="*/ 1749878 w 3657600"/>
              <a:gd name="connsiteY307" fmla="*/ 5574407 h 6037784"/>
              <a:gd name="connsiteX308" fmla="*/ 1753384 w 3657600"/>
              <a:gd name="connsiteY308" fmla="*/ 5573585 h 6037784"/>
              <a:gd name="connsiteX309" fmla="*/ 1817796 w 3657600"/>
              <a:gd name="connsiteY309" fmla="*/ 5568930 h 6037784"/>
              <a:gd name="connsiteX310" fmla="*/ 1819439 w 3657600"/>
              <a:gd name="connsiteY310" fmla="*/ 5570756 h 6037784"/>
              <a:gd name="connsiteX311" fmla="*/ 1819439 w 3657600"/>
              <a:gd name="connsiteY311" fmla="*/ 5570757 h 6037784"/>
              <a:gd name="connsiteX312" fmla="*/ 1818618 w 3657600"/>
              <a:gd name="connsiteY312" fmla="*/ 5571670 h 6037784"/>
              <a:gd name="connsiteX313" fmla="*/ 1817796 w 3657600"/>
              <a:gd name="connsiteY313" fmla="*/ 5569844 h 6037784"/>
              <a:gd name="connsiteX314" fmla="*/ 1817796 w 3657600"/>
              <a:gd name="connsiteY314" fmla="*/ 5569843 h 6037784"/>
              <a:gd name="connsiteX315" fmla="*/ 1817796 w 3657600"/>
              <a:gd name="connsiteY315" fmla="*/ 5568931 h 6037784"/>
              <a:gd name="connsiteX316" fmla="*/ 1698783 w 3657600"/>
              <a:gd name="connsiteY316" fmla="*/ 5559072 h 6037784"/>
              <a:gd name="connsiteX317" fmla="*/ 1697277 w 3657600"/>
              <a:gd name="connsiteY317" fmla="*/ 5567026 h 6037784"/>
              <a:gd name="connsiteX318" fmla="*/ 1702226 w 3657600"/>
              <a:gd name="connsiteY318" fmla="*/ 5568930 h 6037784"/>
              <a:gd name="connsiteX319" fmla="*/ 1491787 w 3657600"/>
              <a:gd name="connsiteY319" fmla="*/ 5555150 h 6037784"/>
              <a:gd name="connsiteX320" fmla="*/ 1493244 w 3657600"/>
              <a:gd name="connsiteY320" fmla="*/ 5558362 h 6037784"/>
              <a:gd name="connsiteX321" fmla="*/ 1494925 w 3657600"/>
              <a:gd name="connsiteY321" fmla="*/ 5570766 h 6037784"/>
              <a:gd name="connsiteX322" fmla="*/ 1494925 w 3657600"/>
              <a:gd name="connsiteY322" fmla="*/ 5570767 h 6037784"/>
              <a:gd name="connsiteX323" fmla="*/ 1493244 w 3657600"/>
              <a:gd name="connsiteY323" fmla="*/ 5583172 h 6037784"/>
              <a:gd name="connsiteX324" fmla="*/ 1488762 w 3657600"/>
              <a:gd name="connsiteY324" fmla="*/ 5574311 h 6037784"/>
              <a:gd name="connsiteX325" fmla="*/ 1486970 w 3657600"/>
              <a:gd name="connsiteY325" fmla="*/ 5556590 h 6037784"/>
              <a:gd name="connsiteX326" fmla="*/ 1486970 w 3657600"/>
              <a:gd name="connsiteY326" fmla="*/ 5556589 h 6037784"/>
              <a:gd name="connsiteX327" fmla="*/ 1491787 w 3657600"/>
              <a:gd name="connsiteY327" fmla="*/ 5555150 h 6037784"/>
              <a:gd name="connsiteX328" fmla="*/ 1467161 w 3657600"/>
              <a:gd name="connsiteY328" fmla="*/ 5543735 h 6037784"/>
              <a:gd name="connsiteX329" fmla="*/ 1480397 w 3657600"/>
              <a:gd name="connsiteY329" fmla="*/ 5591387 h 6037784"/>
              <a:gd name="connsiteX330" fmla="*/ 1480397 w 3657600"/>
              <a:gd name="connsiteY330" fmla="*/ 5591388 h 6037784"/>
              <a:gd name="connsiteX331" fmla="*/ 1469808 w 3657600"/>
              <a:gd name="connsiteY331" fmla="*/ 5574305 h 6037784"/>
              <a:gd name="connsiteX332" fmla="*/ 1464513 w 3657600"/>
              <a:gd name="connsiteY332" fmla="*/ 5551828 h 6037784"/>
              <a:gd name="connsiteX333" fmla="*/ 1464513 w 3657600"/>
              <a:gd name="connsiteY333" fmla="*/ 5551827 h 6037784"/>
              <a:gd name="connsiteX334" fmla="*/ 1467161 w 3657600"/>
              <a:gd name="connsiteY334" fmla="*/ 5543735 h 6037784"/>
              <a:gd name="connsiteX335" fmla="*/ 3031002 w 3657600"/>
              <a:gd name="connsiteY335" fmla="*/ 5540448 h 6037784"/>
              <a:gd name="connsiteX336" fmla="*/ 3032098 w 3657600"/>
              <a:gd name="connsiteY336" fmla="*/ 5540448 h 6037784"/>
              <a:gd name="connsiteX337" fmla="*/ 3032098 w 3657600"/>
              <a:gd name="connsiteY337" fmla="*/ 5540449 h 6037784"/>
              <a:gd name="connsiteX338" fmla="*/ 3032098 w 3657600"/>
              <a:gd name="connsiteY338" fmla="*/ 5543735 h 6037784"/>
              <a:gd name="connsiteX339" fmla="*/ 3032098 w 3657600"/>
              <a:gd name="connsiteY339" fmla="*/ 5543736 h 6037784"/>
              <a:gd name="connsiteX340" fmla="*/ 3031002 w 3657600"/>
              <a:gd name="connsiteY340" fmla="*/ 5543736 h 6037784"/>
              <a:gd name="connsiteX341" fmla="*/ 3031002 w 3657600"/>
              <a:gd name="connsiteY341" fmla="*/ 5543735 h 6037784"/>
              <a:gd name="connsiteX342" fmla="*/ 3031002 w 3657600"/>
              <a:gd name="connsiteY342" fmla="*/ 5540449 h 6037784"/>
              <a:gd name="connsiteX343" fmla="*/ 1462651 w 3657600"/>
              <a:gd name="connsiteY343" fmla="*/ 5465959 h 6037784"/>
              <a:gd name="connsiteX344" fmla="*/ 1460680 w 3657600"/>
              <a:gd name="connsiteY344" fmla="*/ 5467876 h 6037784"/>
              <a:gd name="connsiteX345" fmla="*/ 1463637 w 3657600"/>
              <a:gd name="connsiteY345" fmla="*/ 5469792 h 6037784"/>
              <a:gd name="connsiteX346" fmla="*/ 1465609 w 3657600"/>
              <a:gd name="connsiteY346" fmla="*/ 5467876 h 6037784"/>
              <a:gd name="connsiteX347" fmla="*/ 1392030 w 3657600"/>
              <a:gd name="connsiteY347" fmla="*/ 5462671 h 6037784"/>
              <a:gd name="connsiteX348" fmla="*/ 1393856 w 3657600"/>
              <a:gd name="connsiteY348" fmla="*/ 5466177 h 6037784"/>
              <a:gd name="connsiteX349" fmla="*/ 1393856 w 3657600"/>
              <a:gd name="connsiteY349" fmla="*/ 5466178 h 6037784"/>
              <a:gd name="connsiteX350" fmla="*/ 1392943 w 3657600"/>
              <a:gd name="connsiteY350" fmla="*/ 5471436 h 6037784"/>
              <a:gd name="connsiteX351" fmla="*/ 1388379 w 3657600"/>
              <a:gd name="connsiteY351" fmla="*/ 5467930 h 6037784"/>
              <a:gd name="connsiteX352" fmla="*/ 1388381 w 3657600"/>
              <a:gd name="connsiteY352" fmla="*/ 5467929 h 6037784"/>
              <a:gd name="connsiteX353" fmla="*/ 1388379 w 3657600"/>
              <a:gd name="connsiteY353" fmla="*/ 5467929 h 6037784"/>
              <a:gd name="connsiteX354" fmla="*/ 1389293 w 3657600"/>
              <a:gd name="connsiteY354" fmla="*/ 5463548 h 6037784"/>
              <a:gd name="connsiteX355" fmla="*/ 1392030 w 3657600"/>
              <a:gd name="connsiteY355" fmla="*/ 5462671 h 6037784"/>
              <a:gd name="connsiteX356" fmla="*/ 3040033 w 3657600"/>
              <a:gd name="connsiteY356" fmla="*/ 5435832 h 6037784"/>
              <a:gd name="connsiteX357" fmla="*/ 3043593 w 3657600"/>
              <a:gd name="connsiteY357" fmla="*/ 5438462 h 6037784"/>
              <a:gd name="connsiteX358" fmla="*/ 3043593 w 3657600"/>
              <a:gd name="connsiteY358" fmla="*/ 5438463 h 6037784"/>
              <a:gd name="connsiteX359" fmla="*/ 3036472 w 3657600"/>
              <a:gd name="connsiteY359" fmla="*/ 5457743 h 6037784"/>
              <a:gd name="connsiteX360" fmla="*/ 3036472 w 3657600"/>
              <a:gd name="connsiteY360" fmla="*/ 5457742 h 6037784"/>
              <a:gd name="connsiteX361" fmla="*/ 3036472 w 3657600"/>
              <a:gd name="connsiteY361" fmla="*/ 5438463 h 6037784"/>
              <a:gd name="connsiteX362" fmla="*/ 3036472 w 3657600"/>
              <a:gd name="connsiteY362" fmla="*/ 5438462 h 6037784"/>
              <a:gd name="connsiteX363" fmla="*/ 3040033 w 3657600"/>
              <a:gd name="connsiteY363" fmla="*/ 5435832 h 6037784"/>
              <a:gd name="connsiteX364" fmla="*/ 1400018 w 3657600"/>
              <a:gd name="connsiteY364" fmla="*/ 5425973 h 6037784"/>
              <a:gd name="connsiteX365" fmla="*/ 1400977 w 3657600"/>
              <a:gd name="connsiteY365" fmla="*/ 5431313 h 6037784"/>
              <a:gd name="connsiteX366" fmla="*/ 1400977 w 3657600"/>
              <a:gd name="connsiteY366" fmla="*/ 5431314 h 6037784"/>
              <a:gd name="connsiteX367" fmla="*/ 1400018 w 3657600"/>
              <a:gd name="connsiteY367" fmla="*/ 5433095 h 6037784"/>
              <a:gd name="connsiteX368" fmla="*/ 1398101 w 3657600"/>
              <a:gd name="connsiteY368" fmla="*/ 5432205 h 6037784"/>
              <a:gd name="connsiteX369" fmla="*/ 1397143 w 3657600"/>
              <a:gd name="connsiteY369" fmla="*/ 5426864 h 6037784"/>
              <a:gd name="connsiteX370" fmla="*/ 1397143 w 3657600"/>
              <a:gd name="connsiteY370" fmla="*/ 5426863 h 6037784"/>
              <a:gd name="connsiteX371" fmla="*/ 1400018 w 3657600"/>
              <a:gd name="connsiteY371" fmla="*/ 5425973 h 6037784"/>
              <a:gd name="connsiteX372" fmla="*/ 1354420 w 3657600"/>
              <a:gd name="connsiteY372" fmla="*/ 5417758 h 6037784"/>
              <a:gd name="connsiteX373" fmla="*/ 1355516 w 3657600"/>
              <a:gd name="connsiteY373" fmla="*/ 5421263 h 6037784"/>
              <a:gd name="connsiteX374" fmla="*/ 1355516 w 3657600"/>
              <a:gd name="connsiteY374" fmla="*/ 5421264 h 6037784"/>
              <a:gd name="connsiteX375" fmla="*/ 1353325 w 3657600"/>
              <a:gd name="connsiteY375" fmla="*/ 5422140 h 6037784"/>
              <a:gd name="connsiteX376" fmla="*/ 1353325 w 3657600"/>
              <a:gd name="connsiteY376" fmla="*/ 5422139 h 6037784"/>
              <a:gd name="connsiteX377" fmla="*/ 1353325 w 3657600"/>
              <a:gd name="connsiteY377" fmla="*/ 5418635 h 6037784"/>
              <a:gd name="connsiteX378" fmla="*/ 1353325 w 3657600"/>
              <a:gd name="connsiteY378" fmla="*/ 5418634 h 6037784"/>
              <a:gd name="connsiteX379" fmla="*/ 1354420 w 3657600"/>
              <a:gd name="connsiteY379" fmla="*/ 5417758 h 6037784"/>
              <a:gd name="connsiteX380" fmla="*/ 859589 w 3657600"/>
              <a:gd name="connsiteY380" fmla="*/ 5407898 h 6037784"/>
              <a:gd name="connsiteX381" fmla="*/ 860528 w 3657600"/>
              <a:gd name="connsiteY381" fmla="*/ 5411459 h 6037784"/>
              <a:gd name="connsiteX382" fmla="*/ 860528 w 3657600"/>
              <a:gd name="connsiteY382" fmla="*/ 5411460 h 6037784"/>
              <a:gd name="connsiteX383" fmla="*/ 856773 w 3657600"/>
              <a:gd name="connsiteY383" fmla="*/ 5415020 h 6037784"/>
              <a:gd name="connsiteX384" fmla="*/ 854894 w 3657600"/>
              <a:gd name="connsiteY384" fmla="*/ 5410570 h 6037784"/>
              <a:gd name="connsiteX385" fmla="*/ 854895 w 3657600"/>
              <a:gd name="connsiteY385" fmla="*/ 5410570 h 6037784"/>
              <a:gd name="connsiteX386" fmla="*/ 854894 w 3657600"/>
              <a:gd name="connsiteY386" fmla="*/ 5410569 h 6037784"/>
              <a:gd name="connsiteX387" fmla="*/ 859589 w 3657600"/>
              <a:gd name="connsiteY387" fmla="*/ 5407898 h 6037784"/>
              <a:gd name="connsiteX388" fmla="*/ 1993251 w 3657600"/>
              <a:gd name="connsiteY388" fmla="*/ 5406803 h 6037784"/>
              <a:gd name="connsiteX389" fmla="*/ 1998728 w 3657600"/>
              <a:gd name="connsiteY389" fmla="*/ 5449779 h 6037784"/>
              <a:gd name="connsiteX390" fmla="*/ 1998728 w 3657600"/>
              <a:gd name="connsiteY390" fmla="*/ 5449780 h 6037784"/>
              <a:gd name="connsiteX391" fmla="*/ 1994164 w 3657600"/>
              <a:gd name="connsiteY391" fmla="*/ 5453361 h 6037784"/>
              <a:gd name="connsiteX392" fmla="*/ 1990284 w 3657600"/>
              <a:gd name="connsiteY392" fmla="*/ 5430083 h 6037784"/>
              <a:gd name="connsiteX393" fmla="*/ 1990284 w 3657600"/>
              <a:gd name="connsiteY393" fmla="*/ 5430082 h 6037784"/>
              <a:gd name="connsiteX394" fmla="*/ 1993251 w 3657600"/>
              <a:gd name="connsiteY394" fmla="*/ 5406803 h 6037784"/>
              <a:gd name="connsiteX395" fmla="*/ 1365101 w 3657600"/>
              <a:gd name="connsiteY395" fmla="*/ 5405160 h 6037784"/>
              <a:gd name="connsiteX396" fmla="*/ 1365923 w 3657600"/>
              <a:gd name="connsiteY396" fmla="*/ 5408036 h 6037784"/>
              <a:gd name="connsiteX397" fmla="*/ 1365923 w 3657600"/>
              <a:gd name="connsiteY397" fmla="*/ 5408037 h 6037784"/>
              <a:gd name="connsiteX398" fmla="*/ 1365101 w 3657600"/>
              <a:gd name="connsiteY398" fmla="*/ 5408995 h 6037784"/>
              <a:gd name="connsiteX399" fmla="*/ 1364280 w 3657600"/>
              <a:gd name="connsiteY399" fmla="*/ 5406120 h 6037784"/>
              <a:gd name="connsiteX400" fmla="*/ 1364282 w 3657600"/>
              <a:gd name="connsiteY400" fmla="*/ 5406120 h 6037784"/>
              <a:gd name="connsiteX401" fmla="*/ 1364280 w 3657600"/>
              <a:gd name="connsiteY401" fmla="*/ 5406119 h 6037784"/>
              <a:gd name="connsiteX402" fmla="*/ 1365101 w 3657600"/>
              <a:gd name="connsiteY402" fmla="*/ 5405160 h 6037784"/>
              <a:gd name="connsiteX403" fmla="*/ 3049075 w 3657600"/>
              <a:gd name="connsiteY403" fmla="*/ 5393658 h 6037784"/>
              <a:gd name="connsiteX404" fmla="*/ 3049075 w 3657600"/>
              <a:gd name="connsiteY404" fmla="*/ 5393659 h 6037784"/>
              <a:gd name="connsiteX405" fmla="*/ 3049075 w 3657600"/>
              <a:gd name="connsiteY405" fmla="*/ 5399136 h 6037784"/>
              <a:gd name="connsiteX406" fmla="*/ 3049075 w 3657600"/>
              <a:gd name="connsiteY406" fmla="*/ 5399137 h 6037784"/>
              <a:gd name="connsiteX407" fmla="*/ 3047979 w 3657600"/>
              <a:gd name="connsiteY407" fmla="*/ 5396398 h 6037784"/>
              <a:gd name="connsiteX408" fmla="*/ 3047979 w 3657600"/>
              <a:gd name="connsiteY408" fmla="*/ 5396397 h 6037784"/>
              <a:gd name="connsiteX409" fmla="*/ 3049075 w 3657600"/>
              <a:gd name="connsiteY409" fmla="*/ 5393658 h 6037784"/>
              <a:gd name="connsiteX410" fmla="*/ 1796356 w 3657600"/>
              <a:gd name="connsiteY410" fmla="*/ 5382703 h 6037784"/>
              <a:gd name="connsiteX411" fmla="*/ 1798234 w 3657600"/>
              <a:gd name="connsiteY411" fmla="*/ 5386289 h 6037784"/>
              <a:gd name="connsiteX412" fmla="*/ 1798234 w 3657600"/>
              <a:gd name="connsiteY412" fmla="*/ 5386290 h 6037784"/>
              <a:gd name="connsiteX413" fmla="*/ 1797296 w 3657600"/>
              <a:gd name="connsiteY413" fmla="*/ 5392564 h 6037784"/>
              <a:gd name="connsiteX414" fmla="*/ 1793539 w 3657600"/>
              <a:gd name="connsiteY414" fmla="*/ 5390772 h 6037784"/>
              <a:gd name="connsiteX415" fmla="*/ 1792601 w 3657600"/>
              <a:gd name="connsiteY415" fmla="*/ 5386290 h 6037784"/>
              <a:gd name="connsiteX416" fmla="*/ 1792602 w 3657600"/>
              <a:gd name="connsiteY416" fmla="*/ 5386290 h 6037784"/>
              <a:gd name="connsiteX417" fmla="*/ 1792601 w 3657600"/>
              <a:gd name="connsiteY417" fmla="*/ 5386289 h 6037784"/>
              <a:gd name="connsiteX418" fmla="*/ 1796356 w 3657600"/>
              <a:gd name="connsiteY418" fmla="*/ 5382703 h 6037784"/>
              <a:gd name="connsiteX419" fmla="*/ 1820534 w 3657600"/>
              <a:gd name="connsiteY419" fmla="*/ 5375583 h 6037784"/>
              <a:gd name="connsiteX420" fmla="*/ 1822360 w 3657600"/>
              <a:gd name="connsiteY420" fmla="*/ 5380924 h 6037784"/>
              <a:gd name="connsiteX421" fmla="*/ 1822360 w 3657600"/>
              <a:gd name="connsiteY421" fmla="*/ 5380925 h 6037784"/>
              <a:gd name="connsiteX422" fmla="*/ 1818709 w 3657600"/>
              <a:gd name="connsiteY422" fmla="*/ 5382704 h 6037784"/>
              <a:gd name="connsiteX423" fmla="*/ 1817796 w 3657600"/>
              <a:gd name="connsiteY423" fmla="*/ 5376474 h 6037784"/>
              <a:gd name="connsiteX424" fmla="*/ 1817796 w 3657600"/>
              <a:gd name="connsiteY424" fmla="*/ 5376473 h 6037784"/>
              <a:gd name="connsiteX425" fmla="*/ 1820534 w 3657600"/>
              <a:gd name="connsiteY425" fmla="*/ 5375583 h 6037784"/>
              <a:gd name="connsiteX426" fmla="*/ 1316901 w 3657600"/>
              <a:gd name="connsiteY426" fmla="*/ 5369360 h 6037784"/>
              <a:gd name="connsiteX427" fmla="*/ 1313341 w 3657600"/>
              <a:gd name="connsiteY427" fmla="*/ 5371152 h 6037784"/>
              <a:gd name="connsiteX428" fmla="*/ 1316011 w 3657600"/>
              <a:gd name="connsiteY428" fmla="*/ 5378322 h 6037784"/>
              <a:gd name="connsiteX429" fmla="*/ 1319571 w 3657600"/>
              <a:gd name="connsiteY429" fmla="*/ 5373840 h 6037784"/>
              <a:gd name="connsiteX430" fmla="*/ 1319905 w 3657600"/>
              <a:gd name="connsiteY430" fmla="*/ 5370592 h 6037784"/>
              <a:gd name="connsiteX431" fmla="*/ 2959691 w 3657600"/>
              <a:gd name="connsiteY431" fmla="*/ 5362985 h 6037784"/>
              <a:gd name="connsiteX432" fmla="*/ 2961443 w 3657600"/>
              <a:gd name="connsiteY432" fmla="*/ 5365802 h 6037784"/>
              <a:gd name="connsiteX433" fmla="*/ 2961443 w 3657600"/>
              <a:gd name="connsiteY433" fmla="*/ 5365803 h 6037784"/>
              <a:gd name="connsiteX434" fmla="*/ 2958815 w 3657600"/>
              <a:gd name="connsiteY434" fmla="*/ 5369559 h 6037784"/>
              <a:gd name="connsiteX435" fmla="*/ 2957062 w 3657600"/>
              <a:gd name="connsiteY435" fmla="*/ 5365803 h 6037784"/>
              <a:gd name="connsiteX436" fmla="*/ 2957063 w 3657600"/>
              <a:gd name="connsiteY436" fmla="*/ 5365803 h 6037784"/>
              <a:gd name="connsiteX437" fmla="*/ 2957062 w 3657600"/>
              <a:gd name="connsiteY437" fmla="*/ 5365802 h 6037784"/>
              <a:gd name="connsiteX438" fmla="*/ 2959691 w 3657600"/>
              <a:gd name="connsiteY438" fmla="*/ 5362985 h 6037784"/>
              <a:gd name="connsiteX439" fmla="*/ 2653625 w 3657600"/>
              <a:gd name="connsiteY439" fmla="*/ 5344362 h 6037784"/>
              <a:gd name="connsiteX440" fmla="*/ 2654721 w 3657600"/>
              <a:gd name="connsiteY440" fmla="*/ 5344362 h 6037784"/>
              <a:gd name="connsiteX441" fmla="*/ 2654721 w 3657600"/>
              <a:gd name="connsiteY441" fmla="*/ 5344363 h 6037784"/>
              <a:gd name="connsiteX442" fmla="*/ 2653625 w 3657600"/>
              <a:gd name="connsiteY442" fmla="*/ 5346006 h 6037784"/>
              <a:gd name="connsiteX443" fmla="*/ 2653625 w 3657600"/>
              <a:gd name="connsiteY443" fmla="*/ 5346005 h 6037784"/>
              <a:gd name="connsiteX444" fmla="*/ 2653625 w 3657600"/>
              <a:gd name="connsiteY444" fmla="*/ 5344363 h 6037784"/>
              <a:gd name="connsiteX445" fmla="*/ 1388337 w 3657600"/>
              <a:gd name="connsiteY445" fmla="*/ 5291782 h 6037784"/>
              <a:gd name="connsiteX446" fmla="*/ 1387432 w 3657600"/>
              <a:gd name="connsiteY446" fmla="*/ 5297103 h 6037784"/>
              <a:gd name="connsiteX447" fmla="*/ 1390149 w 3657600"/>
              <a:gd name="connsiteY447" fmla="*/ 5305082 h 6037784"/>
              <a:gd name="connsiteX448" fmla="*/ 1390149 w 3657600"/>
              <a:gd name="connsiteY448" fmla="*/ 5305083 h 6037784"/>
              <a:gd name="connsiteX449" fmla="*/ 1386640 w 3657600"/>
              <a:gd name="connsiteY449" fmla="*/ 5314173 h 6037784"/>
              <a:gd name="connsiteX450" fmla="*/ 1386525 w 3657600"/>
              <a:gd name="connsiteY450" fmla="*/ 5324592 h 6037784"/>
              <a:gd name="connsiteX451" fmla="*/ 1404644 w 3657600"/>
              <a:gd name="connsiteY451" fmla="*/ 5329026 h 6037784"/>
              <a:gd name="connsiteX452" fmla="*/ 1405548 w 3657600"/>
              <a:gd name="connsiteY452" fmla="*/ 5317499 h 6037784"/>
              <a:gd name="connsiteX453" fmla="*/ 1395584 w 3657600"/>
              <a:gd name="connsiteY453" fmla="*/ 5294442 h 6037784"/>
              <a:gd name="connsiteX454" fmla="*/ 1388337 w 3657600"/>
              <a:gd name="connsiteY454" fmla="*/ 5291782 h 6037784"/>
              <a:gd name="connsiteX455" fmla="*/ 3130317 w 3657600"/>
              <a:gd name="connsiteY455" fmla="*/ 5276992 h 6037784"/>
              <a:gd name="connsiteX456" fmla="*/ 3138534 w 3657600"/>
              <a:gd name="connsiteY456" fmla="*/ 5291471 h 6037784"/>
              <a:gd name="connsiteX457" fmla="*/ 3138534 w 3657600"/>
              <a:gd name="connsiteY457" fmla="*/ 5291472 h 6037784"/>
              <a:gd name="connsiteX458" fmla="*/ 3128492 w 3657600"/>
              <a:gd name="connsiteY458" fmla="*/ 5295092 h 6037784"/>
              <a:gd name="connsiteX459" fmla="*/ 3128492 w 3657600"/>
              <a:gd name="connsiteY459" fmla="*/ 5295091 h 6037784"/>
              <a:gd name="connsiteX460" fmla="*/ 3130317 w 3657600"/>
              <a:gd name="connsiteY460" fmla="*/ 5276992 h 6037784"/>
              <a:gd name="connsiteX461" fmla="*/ 3051076 w 3657600"/>
              <a:gd name="connsiteY461" fmla="*/ 5272610 h 6037784"/>
              <a:gd name="connsiteX462" fmla="*/ 3054728 w 3657600"/>
              <a:gd name="connsiteY462" fmla="*/ 5284255 h 6037784"/>
              <a:gd name="connsiteX463" fmla="*/ 3054728 w 3657600"/>
              <a:gd name="connsiteY463" fmla="*/ 5284256 h 6037784"/>
              <a:gd name="connsiteX464" fmla="*/ 3050163 w 3657600"/>
              <a:gd name="connsiteY464" fmla="*/ 5308444 h 6037784"/>
              <a:gd name="connsiteX465" fmla="*/ 3053815 w 3657600"/>
              <a:gd name="connsiteY465" fmla="*/ 5331734 h 6037784"/>
              <a:gd name="connsiteX466" fmla="*/ 3053815 w 3657600"/>
              <a:gd name="connsiteY466" fmla="*/ 5331735 h 6037784"/>
              <a:gd name="connsiteX467" fmla="*/ 3053815 w 3657600"/>
              <a:gd name="connsiteY467" fmla="*/ 5350546 h 6037784"/>
              <a:gd name="connsiteX468" fmla="*/ 3053815 w 3657600"/>
              <a:gd name="connsiteY468" fmla="*/ 5350547 h 6037784"/>
              <a:gd name="connsiteX469" fmla="*/ 3049250 w 3657600"/>
              <a:gd name="connsiteY469" fmla="*/ 5368463 h 6037784"/>
              <a:gd name="connsiteX470" fmla="*/ 3044685 w 3657600"/>
              <a:gd name="connsiteY470" fmla="*/ 5346964 h 6037784"/>
              <a:gd name="connsiteX471" fmla="*/ 3044685 w 3657600"/>
              <a:gd name="connsiteY471" fmla="*/ 5346963 h 6037784"/>
              <a:gd name="connsiteX472" fmla="*/ 3046511 w 3657600"/>
              <a:gd name="connsiteY472" fmla="*/ 5312922 h 6037784"/>
              <a:gd name="connsiteX473" fmla="*/ 3046511 w 3657600"/>
              <a:gd name="connsiteY473" fmla="*/ 5305756 h 6037784"/>
              <a:gd name="connsiteX474" fmla="*/ 3045713 w 3657600"/>
              <a:gd name="connsiteY474" fmla="*/ 5288848 h 6037784"/>
              <a:gd name="connsiteX475" fmla="*/ 3045713 w 3657600"/>
              <a:gd name="connsiteY475" fmla="*/ 5288847 h 6037784"/>
              <a:gd name="connsiteX476" fmla="*/ 3051076 w 3657600"/>
              <a:gd name="connsiteY476" fmla="*/ 5272610 h 6037784"/>
              <a:gd name="connsiteX477" fmla="*/ 1011545 w 3657600"/>
              <a:gd name="connsiteY477" fmla="*/ 5272610 h 6037784"/>
              <a:gd name="connsiteX478" fmla="*/ 1011545 w 3657600"/>
              <a:gd name="connsiteY478" fmla="*/ 5272611 h 6037784"/>
              <a:gd name="connsiteX479" fmla="*/ 1011545 w 3657600"/>
              <a:gd name="connsiteY479" fmla="*/ 5275349 h 6037784"/>
              <a:gd name="connsiteX480" fmla="*/ 1011545 w 3657600"/>
              <a:gd name="connsiteY480" fmla="*/ 5275350 h 6037784"/>
              <a:gd name="connsiteX481" fmla="*/ 1010722 w 3657600"/>
              <a:gd name="connsiteY481" fmla="*/ 5275350 h 6037784"/>
              <a:gd name="connsiteX482" fmla="*/ 1010722 w 3657600"/>
              <a:gd name="connsiteY482" fmla="*/ 5275349 h 6037784"/>
              <a:gd name="connsiteX483" fmla="*/ 1010722 w 3657600"/>
              <a:gd name="connsiteY483" fmla="*/ 5273524 h 6037784"/>
              <a:gd name="connsiteX484" fmla="*/ 1010722 w 3657600"/>
              <a:gd name="connsiteY484" fmla="*/ 5273523 h 6037784"/>
              <a:gd name="connsiteX485" fmla="*/ 1011545 w 3657600"/>
              <a:gd name="connsiteY485" fmla="*/ 5272610 h 6037784"/>
              <a:gd name="connsiteX486" fmla="*/ 1354432 w 3657600"/>
              <a:gd name="connsiteY486" fmla="*/ 5255632 h 6037784"/>
              <a:gd name="connsiteX487" fmla="*/ 1344524 w 3657600"/>
              <a:gd name="connsiteY487" fmla="*/ 5260119 h 6037784"/>
              <a:gd name="connsiteX488" fmla="*/ 1344412 w 3657600"/>
              <a:gd name="connsiteY488" fmla="*/ 5278066 h 6037784"/>
              <a:gd name="connsiteX489" fmla="*/ 1343624 w 3657600"/>
              <a:gd name="connsiteY489" fmla="*/ 5296012 h 6037784"/>
              <a:gd name="connsiteX490" fmla="*/ 1344524 w 3657600"/>
              <a:gd name="connsiteY490" fmla="*/ 5298703 h 6037784"/>
              <a:gd name="connsiteX491" fmla="*/ 1350829 w 3657600"/>
              <a:gd name="connsiteY491" fmla="*/ 5323829 h 6037784"/>
              <a:gd name="connsiteX492" fmla="*/ 1353531 w 3657600"/>
              <a:gd name="connsiteY492" fmla="*/ 5327419 h 6037784"/>
              <a:gd name="connsiteX493" fmla="*/ 1367943 w 3657600"/>
              <a:gd name="connsiteY493" fmla="*/ 5340878 h 6037784"/>
              <a:gd name="connsiteX494" fmla="*/ 1370645 w 3657600"/>
              <a:gd name="connsiteY494" fmla="*/ 5364209 h 6037784"/>
              <a:gd name="connsiteX495" fmla="*/ 1382354 w 3657600"/>
              <a:gd name="connsiteY495" fmla="*/ 5382156 h 6037784"/>
              <a:gd name="connsiteX496" fmla="*/ 1382354 w 3657600"/>
              <a:gd name="connsiteY496" fmla="*/ 5374978 h 6037784"/>
              <a:gd name="connsiteX497" fmla="*/ 1377850 w 3657600"/>
              <a:gd name="connsiteY497" fmla="*/ 5351648 h 6037784"/>
              <a:gd name="connsiteX498" fmla="*/ 1375149 w 3657600"/>
              <a:gd name="connsiteY498" fmla="*/ 5341777 h 6037784"/>
              <a:gd name="connsiteX499" fmla="*/ 1367042 w 3657600"/>
              <a:gd name="connsiteY499" fmla="*/ 5293321 h 6037784"/>
              <a:gd name="connsiteX500" fmla="*/ 1354432 w 3657600"/>
              <a:gd name="connsiteY500" fmla="*/ 5255632 h 6037784"/>
              <a:gd name="connsiteX501" fmla="*/ 3488632 w 3657600"/>
              <a:gd name="connsiteY501" fmla="*/ 5231531 h 6037784"/>
              <a:gd name="connsiteX502" fmla="*/ 3489454 w 3657600"/>
              <a:gd name="connsiteY502" fmla="*/ 5233174 h 6037784"/>
              <a:gd name="connsiteX503" fmla="*/ 3489454 w 3657600"/>
              <a:gd name="connsiteY503" fmla="*/ 5233175 h 6037784"/>
              <a:gd name="connsiteX504" fmla="*/ 3487810 w 3657600"/>
              <a:gd name="connsiteY504" fmla="*/ 5233175 h 6037784"/>
              <a:gd name="connsiteX505" fmla="*/ 3487810 w 3657600"/>
              <a:gd name="connsiteY505" fmla="*/ 5233174 h 6037784"/>
              <a:gd name="connsiteX506" fmla="*/ 3487810 w 3657600"/>
              <a:gd name="connsiteY506" fmla="*/ 5232353 h 6037784"/>
              <a:gd name="connsiteX507" fmla="*/ 3487810 w 3657600"/>
              <a:gd name="connsiteY507" fmla="*/ 5232352 h 6037784"/>
              <a:gd name="connsiteX508" fmla="*/ 3488632 w 3657600"/>
              <a:gd name="connsiteY508" fmla="*/ 5231531 h 6037784"/>
              <a:gd name="connsiteX509" fmla="*/ 1316082 w 3657600"/>
              <a:gd name="connsiteY509" fmla="*/ 5228793 h 6037784"/>
              <a:gd name="connsiteX510" fmla="*/ 1316901 w 3657600"/>
              <a:gd name="connsiteY510" fmla="*/ 5229887 h 6037784"/>
              <a:gd name="connsiteX511" fmla="*/ 1317723 w 3657600"/>
              <a:gd name="connsiteY511" fmla="*/ 5230983 h 6037784"/>
              <a:gd name="connsiteX512" fmla="*/ 1317723 w 3657600"/>
              <a:gd name="connsiteY512" fmla="*/ 5228793 h 6037784"/>
              <a:gd name="connsiteX513" fmla="*/ 1845593 w 3657600"/>
              <a:gd name="connsiteY513" fmla="*/ 5228245 h 6037784"/>
              <a:gd name="connsiteX514" fmla="*/ 1845593 w 3657600"/>
              <a:gd name="connsiteY514" fmla="*/ 5229066 h 6037784"/>
              <a:gd name="connsiteX515" fmla="*/ 1846552 w 3657600"/>
              <a:gd name="connsiteY515" fmla="*/ 5231531 h 6037784"/>
              <a:gd name="connsiteX516" fmla="*/ 1848469 w 3657600"/>
              <a:gd name="connsiteY516" fmla="*/ 5229067 h 6037784"/>
              <a:gd name="connsiteX517" fmla="*/ 1994164 w 3657600"/>
              <a:gd name="connsiteY517" fmla="*/ 5214551 h 6037784"/>
              <a:gd name="connsiteX518" fmla="*/ 1995260 w 3657600"/>
              <a:gd name="connsiteY518" fmla="*/ 5218386 h 6037784"/>
              <a:gd name="connsiteX519" fmla="*/ 1993069 w 3657600"/>
              <a:gd name="connsiteY519" fmla="*/ 5215510 h 6037784"/>
              <a:gd name="connsiteX520" fmla="*/ 1994164 w 3657600"/>
              <a:gd name="connsiteY520" fmla="*/ 5214551 h 6037784"/>
              <a:gd name="connsiteX521" fmla="*/ 1282783 w 3657600"/>
              <a:gd name="connsiteY521" fmla="*/ 5214551 h 6037784"/>
              <a:gd name="connsiteX522" fmla="*/ 1277518 w 3657600"/>
              <a:gd name="connsiteY522" fmla="*/ 5224278 h 6037784"/>
              <a:gd name="connsiteX523" fmla="*/ 1271166 w 3657600"/>
              <a:gd name="connsiteY523" fmla="*/ 5236013 h 6037784"/>
              <a:gd name="connsiteX524" fmla="*/ 1281890 w 3657600"/>
              <a:gd name="connsiteY524" fmla="*/ 5265519 h 6037784"/>
              <a:gd name="connsiteX525" fmla="*/ 1299763 w 3657600"/>
              <a:gd name="connsiteY525" fmla="*/ 5275356 h 6037784"/>
              <a:gd name="connsiteX526" fmla="*/ 1299763 w 3657600"/>
              <a:gd name="connsiteY526" fmla="*/ 5275357 h 6037784"/>
              <a:gd name="connsiteX527" fmla="*/ 1299763 w 3657600"/>
              <a:gd name="connsiteY527" fmla="*/ 5298605 h 6037784"/>
              <a:gd name="connsiteX528" fmla="*/ 1299763 w 3657600"/>
              <a:gd name="connsiteY528" fmla="*/ 5298606 h 6037784"/>
              <a:gd name="connsiteX529" fmla="*/ 1299316 w 3657600"/>
              <a:gd name="connsiteY529" fmla="*/ 5318947 h 6037784"/>
              <a:gd name="connsiteX530" fmla="*/ 1304231 w 3657600"/>
              <a:gd name="connsiteY530" fmla="*/ 5337949 h 6037784"/>
              <a:gd name="connsiteX531" fmla="*/ 1314955 w 3657600"/>
              <a:gd name="connsiteY531" fmla="*/ 5362986 h 6037784"/>
              <a:gd name="connsiteX532" fmla="*/ 1317636 w 3657600"/>
              <a:gd name="connsiteY532" fmla="*/ 5358515 h 6037784"/>
              <a:gd name="connsiteX533" fmla="*/ 1318418 w 3657600"/>
              <a:gd name="connsiteY533" fmla="*/ 5322302 h 6037784"/>
              <a:gd name="connsiteX534" fmla="*/ 1310487 w 3657600"/>
              <a:gd name="connsiteY534" fmla="*/ 5286087 h 6037784"/>
              <a:gd name="connsiteX535" fmla="*/ 1308700 w 3657600"/>
              <a:gd name="connsiteY535" fmla="*/ 5271780 h 6037784"/>
              <a:gd name="connsiteX536" fmla="*/ 1301550 w 3657600"/>
              <a:gd name="connsiteY536" fmla="*/ 5253896 h 6037784"/>
              <a:gd name="connsiteX537" fmla="*/ 1297975 w 3657600"/>
              <a:gd name="connsiteY537" fmla="*/ 5253896 h 6037784"/>
              <a:gd name="connsiteX538" fmla="*/ 1297082 w 3657600"/>
              <a:gd name="connsiteY538" fmla="*/ 5265520 h 6037784"/>
              <a:gd name="connsiteX539" fmla="*/ 1291720 w 3657600"/>
              <a:gd name="connsiteY539" fmla="*/ 5264627 h 6037784"/>
              <a:gd name="connsiteX540" fmla="*/ 1289932 w 3657600"/>
              <a:gd name="connsiteY540" fmla="*/ 5262838 h 6037784"/>
              <a:gd name="connsiteX541" fmla="*/ 1287587 w 3657600"/>
              <a:gd name="connsiteY541" fmla="*/ 5251214 h 6037784"/>
              <a:gd name="connsiteX542" fmla="*/ 1287587 w 3657600"/>
              <a:gd name="connsiteY542" fmla="*/ 5251213 h 6037784"/>
              <a:gd name="connsiteX543" fmla="*/ 1292614 w 3657600"/>
              <a:gd name="connsiteY543" fmla="*/ 5239588 h 6037784"/>
              <a:gd name="connsiteX544" fmla="*/ 1294400 w 3657600"/>
              <a:gd name="connsiteY544" fmla="*/ 5235118 h 6037784"/>
              <a:gd name="connsiteX545" fmla="*/ 1288277 w 3657600"/>
              <a:gd name="connsiteY545" fmla="*/ 5224278 h 6037784"/>
              <a:gd name="connsiteX546" fmla="*/ 1291306 w 3657600"/>
              <a:gd name="connsiteY546" fmla="*/ 5224278 h 6037784"/>
              <a:gd name="connsiteX547" fmla="*/ 1291273 w 3657600"/>
              <a:gd name="connsiteY547" fmla="*/ 5224164 h 6037784"/>
              <a:gd name="connsiteX548" fmla="*/ 1282783 w 3657600"/>
              <a:gd name="connsiteY548" fmla="*/ 5214551 h 6037784"/>
              <a:gd name="connsiteX549" fmla="*/ 2948055 w 3657600"/>
              <a:gd name="connsiteY549" fmla="*/ 5211813 h 6037784"/>
              <a:gd name="connsiteX550" fmla="*/ 2951498 w 3657600"/>
              <a:gd name="connsiteY550" fmla="*/ 5211813 h 6037784"/>
              <a:gd name="connsiteX551" fmla="*/ 2952359 w 3657600"/>
              <a:gd name="connsiteY551" fmla="*/ 5219932 h 6037784"/>
              <a:gd name="connsiteX552" fmla="*/ 2950804 w 3657600"/>
              <a:gd name="connsiteY552" fmla="*/ 5224278 h 6037784"/>
              <a:gd name="connsiteX553" fmla="*/ 2950805 w 3657600"/>
              <a:gd name="connsiteY553" fmla="*/ 5224278 h 6037784"/>
              <a:gd name="connsiteX554" fmla="*/ 2949777 w 3657600"/>
              <a:gd name="connsiteY554" fmla="*/ 5227150 h 6037784"/>
              <a:gd name="connsiteX555" fmla="*/ 2949702 w 3657600"/>
              <a:gd name="connsiteY555" fmla="*/ 5226480 h 6037784"/>
              <a:gd name="connsiteX556" fmla="*/ 1929715 w 3657600"/>
              <a:gd name="connsiteY556" fmla="*/ 5201406 h 6037784"/>
              <a:gd name="connsiteX557" fmla="*/ 1934279 w 3657600"/>
              <a:gd name="connsiteY557" fmla="*/ 5204991 h 6037784"/>
              <a:gd name="connsiteX558" fmla="*/ 1930628 w 3657600"/>
              <a:gd name="connsiteY558" fmla="*/ 5210368 h 6037784"/>
              <a:gd name="connsiteX559" fmla="*/ 1925151 w 3657600"/>
              <a:gd name="connsiteY559" fmla="*/ 5205887 h 6037784"/>
              <a:gd name="connsiteX560" fmla="*/ 1929715 w 3657600"/>
              <a:gd name="connsiteY560" fmla="*/ 5201406 h 6037784"/>
              <a:gd name="connsiteX561" fmla="*/ 2948848 w 3657600"/>
              <a:gd name="connsiteY561" fmla="*/ 5200310 h 6037784"/>
              <a:gd name="connsiteX562" fmla="*/ 2949944 w 3657600"/>
              <a:gd name="connsiteY562" fmla="*/ 5201132 h 6037784"/>
              <a:gd name="connsiteX563" fmla="*/ 2948848 w 3657600"/>
              <a:gd name="connsiteY563" fmla="*/ 5201954 h 6037784"/>
              <a:gd name="connsiteX564" fmla="*/ 2948848 w 3657600"/>
              <a:gd name="connsiteY564" fmla="*/ 5200310 h 6037784"/>
              <a:gd name="connsiteX565" fmla="*/ 2719079 w 3657600"/>
              <a:gd name="connsiteY565" fmla="*/ 5188809 h 6037784"/>
              <a:gd name="connsiteX566" fmla="*/ 2720997 w 3657600"/>
              <a:gd name="connsiteY566" fmla="*/ 5191547 h 6037784"/>
              <a:gd name="connsiteX567" fmla="*/ 2719079 w 3657600"/>
              <a:gd name="connsiteY567" fmla="*/ 5194286 h 6037784"/>
              <a:gd name="connsiteX568" fmla="*/ 2717162 w 3657600"/>
              <a:gd name="connsiteY568" fmla="*/ 5192460 h 6037784"/>
              <a:gd name="connsiteX569" fmla="*/ 2719079 w 3657600"/>
              <a:gd name="connsiteY569" fmla="*/ 5188809 h 6037784"/>
              <a:gd name="connsiteX570" fmla="*/ 1838453 w 3657600"/>
              <a:gd name="connsiteY570" fmla="*/ 5167447 h 6037784"/>
              <a:gd name="connsiteX571" fmla="*/ 1835870 w 3657600"/>
              <a:gd name="connsiteY571" fmla="*/ 5174385 h 6037784"/>
              <a:gd name="connsiteX572" fmla="*/ 1838453 w 3657600"/>
              <a:gd name="connsiteY572" fmla="*/ 5177854 h 6037784"/>
              <a:gd name="connsiteX573" fmla="*/ 1840174 w 3657600"/>
              <a:gd name="connsiteY573" fmla="*/ 5176120 h 6037784"/>
              <a:gd name="connsiteX574" fmla="*/ 1838453 w 3657600"/>
              <a:gd name="connsiteY574" fmla="*/ 5167447 h 6037784"/>
              <a:gd name="connsiteX575" fmla="*/ 3141454 w 3657600"/>
              <a:gd name="connsiteY575" fmla="*/ 5149372 h 6037784"/>
              <a:gd name="connsiteX576" fmla="*/ 3146018 w 3657600"/>
              <a:gd name="connsiteY576" fmla="*/ 5171672 h 6037784"/>
              <a:gd name="connsiteX577" fmla="*/ 3143279 w 3657600"/>
              <a:gd name="connsiteY577" fmla="*/ 5179700 h 6037784"/>
              <a:gd name="connsiteX578" fmla="*/ 3136889 w 3657600"/>
              <a:gd name="connsiteY578" fmla="*/ 5180592 h 6037784"/>
              <a:gd name="connsiteX579" fmla="*/ 3133237 w 3657600"/>
              <a:gd name="connsiteY579" fmla="*/ 5163644 h 6037784"/>
              <a:gd name="connsiteX580" fmla="*/ 3141454 w 3657600"/>
              <a:gd name="connsiteY580" fmla="*/ 5149372 h 6037784"/>
              <a:gd name="connsiteX581" fmla="*/ 2954060 w 3657600"/>
              <a:gd name="connsiteY581" fmla="*/ 5147729 h 6037784"/>
              <a:gd name="connsiteX582" fmla="*/ 2955829 w 3657600"/>
              <a:gd name="connsiteY582" fmla="*/ 5165228 h 6037784"/>
              <a:gd name="connsiteX583" fmla="*/ 2949635 w 3657600"/>
              <a:gd name="connsiteY583" fmla="*/ 5186070 h 6037784"/>
              <a:gd name="connsiteX584" fmla="*/ 2954060 w 3657600"/>
              <a:gd name="connsiteY584" fmla="*/ 5147729 h 6037784"/>
              <a:gd name="connsiteX585" fmla="*/ 3492140 w 3657600"/>
              <a:gd name="connsiteY585" fmla="*/ 5140609 h 6037784"/>
              <a:gd name="connsiteX586" fmla="*/ 3495393 w 3657600"/>
              <a:gd name="connsiteY586" fmla="*/ 5147602 h 6037784"/>
              <a:gd name="connsiteX587" fmla="*/ 3492140 w 3657600"/>
              <a:gd name="connsiteY587" fmla="*/ 5152658 h 6037784"/>
              <a:gd name="connsiteX588" fmla="*/ 3492140 w 3657600"/>
              <a:gd name="connsiteY588" fmla="*/ 5140609 h 6037784"/>
              <a:gd name="connsiteX589" fmla="*/ 1280205 w 3657600"/>
              <a:gd name="connsiteY589" fmla="*/ 5126915 h 6037784"/>
              <a:gd name="connsiteX590" fmla="*/ 1277533 w 3657600"/>
              <a:gd name="connsiteY590" fmla="*/ 5128719 h 6037784"/>
              <a:gd name="connsiteX591" fmla="*/ 1277533 w 3657600"/>
              <a:gd name="connsiteY591" fmla="*/ 5134132 h 6037784"/>
              <a:gd name="connsiteX592" fmla="*/ 1282874 w 3657600"/>
              <a:gd name="connsiteY592" fmla="*/ 5149468 h 6037784"/>
              <a:gd name="connsiteX593" fmla="*/ 1289994 w 3657600"/>
              <a:gd name="connsiteY593" fmla="*/ 5157587 h 6037784"/>
              <a:gd name="connsiteX594" fmla="*/ 1280205 w 3657600"/>
              <a:gd name="connsiteY594" fmla="*/ 5126915 h 6037784"/>
              <a:gd name="connsiteX595" fmla="*/ 2680464 w 3657600"/>
              <a:gd name="connsiteY595" fmla="*/ 5118151 h 6037784"/>
              <a:gd name="connsiteX596" fmla="*/ 2681560 w 3657600"/>
              <a:gd name="connsiteY596" fmla="*/ 5118151 h 6037784"/>
              <a:gd name="connsiteX597" fmla="*/ 2681560 w 3657600"/>
              <a:gd name="connsiteY597" fmla="*/ 5119795 h 6037784"/>
              <a:gd name="connsiteX598" fmla="*/ 2680464 w 3657600"/>
              <a:gd name="connsiteY598" fmla="*/ 5118973 h 6037784"/>
              <a:gd name="connsiteX599" fmla="*/ 2680464 w 3657600"/>
              <a:gd name="connsiteY599" fmla="*/ 5118151 h 6037784"/>
              <a:gd name="connsiteX600" fmla="*/ 3493969 w 3657600"/>
              <a:gd name="connsiteY600" fmla="*/ 5115960 h 6037784"/>
              <a:gd name="connsiteX601" fmla="*/ 3494928 w 3657600"/>
              <a:gd name="connsiteY601" fmla="*/ 5118836 h 6037784"/>
              <a:gd name="connsiteX602" fmla="*/ 3492052 w 3657600"/>
              <a:gd name="connsiteY602" fmla="*/ 5119795 h 6037784"/>
              <a:gd name="connsiteX603" fmla="*/ 3491093 w 3657600"/>
              <a:gd name="connsiteY603" fmla="*/ 5116919 h 6037784"/>
              <a:gd name="connsiteX604" fmla="*/ 3493969 w 3657600"/>
              <a:gd name="connsiteY604" fmla="*/ 5115960 h 6037784"/>
              <a:gd name="connsiteX605" fmla="*/ 3138129 w 3657600"/>
              <a:gd name="connsiteY605" fmla="*/ 5113150 h 6037784"/>
              <a:gd name="connsiteX606" fmla="*/ 3138066 w 3657600"/>
              <a:gd name="connsiteY606" fmla="*/ 5113311 h 6037784"/>
              <a:gd name="connsiteX607" fmla="*/ 3137808 w 3657600"/>
              <a:gd name="connsiteY607" fmla="*/ 5113496 h 6037784"/>
              <a:gd name="connsiteX608" fmla="*/ 3138745 w 3657600"/>
              <a:gd name="connsiteY608" fmla="*/ 5112824 h 6037784"/>
              <a:gd name="connsiteX609" fmla="*/ 3138746 w 3657600"/>
              <a:gd name="connsiteY609" fmla="*/ 5112857 h 6037784"/>
              <a:gd name="connsiteX610" fmla="*/ 3137886 w 3657600"/>
              <a:gd name="connsiteY610" fmla="*/ 5113770 h 6037784"/>
              <a:gd name="connsiteX611" fmla="*/ 3138066 w 3657600"/>
              <a:gd name="connsiteY611" fmla="*/ 5113311 h 6037784"/>
              <a:gd name="connsiteX612" fmla="*/ 3138733 w 3657600"/>
              <a:gd name="connsiteY612" fmla="*/ 5112594 h 6037784"/>
              <a:gd name="connsiteX613" fmla="*/ 3138835 w 3657600"/>
              <a:gd name="connsiteY613" fmla="*/ 5112759 h 6037784"/>
              <a:gd name="connsiteX614" fmla="*/ 3138745 w 3657600"/>
              <a:gd name="connsiteY614" fmla="*/ 5112824 h 6037784"/>
              <a:gd name="connsiteX615" fmla="*/ 3138690 w 3657600"/>
              <a:gd name="connsiteY615" fmla="*/ 5111722 h 6037784"/>
              <a:gd name="connsiteX616" fmla="*/ 3138733 w 3657600"/>
              <a:gd name="connsiteY616" fmla="*/ 5112594 h 6037784"/>
              <a:gd name="connsiteX617" fmla="*/ 3138699 w 3657600"/>
              <a:gd name="connsiteY617" fmla="*/ 5112537 h 6037784"/>
              <a:gd name="connsiteX618" fmla="*/ 3138129 w 3657600"/>
              <a:gd name="connsiteY618" fmla="*/ 5113150 h 6037784"/>
              <a:gd name="connsiteX619" fmla="*/ 3140478 w 3657600"/>
              <a:gd name="connsiteY619" fmla="*/ 5111579 h 6037784"/>
              <a:gd name="connsiteX620" fmla="*/ 3144929 w 3657600"/>
              <a:gd name="connsiteY620" fmla="*/ 5112537 h 6037784"/>
              <a:gd name="connsiteX621" fmla="*/ 3144929 w 3657600"/>
              <a:gd name="connsiteY621" fmla="*/ 5115413 h 6037784"/>
              <a:gd name="connsiteX622" fmla="*/ 3140478 w 3657600"/>
              <a:gd name="connsiteY622" fmla="*/ 5115413 h 6037784"/>
              <a:gd name="connsiteX623" fmla="*/ 3138835 w 3657600"/>
              <a:gd name="connsiteY623" fmla="*/ 5112759 h 6037784"/>
              <a:gd name="connsiteX624" fmla="*/ 2018154 w 3657600"/>
              <a:gd name="connsiteY624" fmla="*/ 5105554 h 6037784"/>
              <a:gd name="connsiteX625" fmla="*/ 2019031 w 3657600"/>
              <a:gd name="connsiteY625" fmla="*/ 5113770 h 6037784"/>
              <a:gd name="connsiteX626" fmla="*/ 2012896 w 3657600"/>
              <a:gd name="connsiteY626" fmla="*/ 5111031 h 6037784"/>
              <a:gd name="connsiteX627" fmla="*/ 2011143 w 3657600"/>
              <a:gd name="connsiteY627" fmla="*/ 5108293 h 6037784"/>
              <a:gd name="connsiteX628" fmla="*/ 2018154 w 3657600"/>
              <a:gd name="connsiteY628" fmla="*/ 5105554 h 6037784"/>
              <a:gd name="connsiteX629" fmla="*/ 3495475 w 3657600"/>
              <a:gd name="connsiteY629" fmla="*/ 5103910 h 6037784"/>
              <a:gd name="connsiteX630" fmla="*/ 3498351 w 3657600"/>
              <a:gd name="connsiteY630" fmla="*/ 5103910 h 6037784"/>
              <a:gd name="connsiteX631" fmla="*/ 3499309 w 3657600"/>
              <a:gd name="connsiteY631" fmla="*/ 5105372 h 6037784"/>
              <a:gd name="connsiteX632" fmla="*/ 3496434 w 3657600"/>
              <a:gd name="connsiteY632" fmla="*/ 5106102 h 6037784"/>
              <a:gd name="connsiteX633" fmla="*/ 3495475 w 3657600"/>
              <a:gd name="connsiteY633" fmla="*/ 5103910 h 6037784"/>
              <a:gd name="connsiteX634" fmla="*/ 3142189 w 3657600"/>
              <a:gd name="connsiteY634" fmla="*/ 5102815 h 6037784"/>
              <a:gd name="connsiteX635" fmla="*/ 3138690 w 3657600"/>
              <a:gd name="connsiteY635" fmla="*/ 5111722 h 6037784"/>
              <a:gd name="connsiteX636" fmla="*/ 3138531 w 3657600"/>
              <a:gd name="connsiteY636" fmla="*/ 5108521 h 6037784"/>
              <a:gd name="connsiteX637" fmla="*/ 3142189 w 3657600"/>
              <a:gd name="connsiteY637" fmla="*/ 5102815 h 6037784"/>
              <a:gd name="connsiteX638" fmla="*/ 2769740 w 3657600"/>
              <a:gd name="connsiteY638" fmla="*/ 5098433 h 6037784"/>
              <a:gd name="connsiteX639" fmla="*/ 2770836 w 3657600"/>
              <a:gd name="connsiteY639" fmla="*/ 5098433 h 6037784"/>
              <a:gd name="connsiteX640" fmla="*/ 2770836 w 3657600"/>
              <a:gd name="connsiteY640" fmla="*/ 5098981 h 6037784"/>
              <a:gd name="connsiteX641" fmla="*/ 1901297 w 3657600"/>
              <a:gd name="connsiteY641" fmla="*/ 5082908 h 6037784"/>
              <a:gd name="connsiteX642" fmla="*/ 1906857 w 3657600"/>
              <a:gd name="connsiteY642" fmla="*/ 5083582 h 6037784"/>
              <a:gd name="connsiteX643" fmla="*/ 1909157 w 3657600"/>
              <a:gd name="connsiteY643" fmla="*/ 5088322 h 6037784"/>
              <a:gd name="connsiteX644" fmla="*/ 1910910 w 3657600"/>
              <a:gd name="connsiteY644" fmla="*/ 5115413 h 6037784"/>
              <a:gd name="connsiteX645" fmla="*/ 1901817 w 3657600"/>
              <a:gd name="connsiteY645" fmla="*/ 5100062 h 6037784"/>
              <a:gd name="connsiteX646" fmla="*/ 1901269 w 3657600"/>
              <a:gd name="connsiteY646" fmla="*/ 5082001 h 6037784"/>
              <a:gd name="connsiteX647" fmla="*/ 1901297 w 3657600"/>
              <a:gd name="connsiteY647" fmla="*/ 5082908 h 6037784"/>
              <a:gd name="connsiteX648" fmla="*/ 1901269 w 3657600"/>
              <a:gd name="connsiteY648" fmla="*/ 5082904 h 6037784"/>
              <a:gd name="connsiteX649" fmla="*/ 1899955 w 3657600"/>
              <a:gd name="connsiteY649" fmla="*/ 5075976 h 6037784"/>
              <a:gd name="connsiteX650" fmla="*/ 1902146 w 3657600"/>
              <a:gd name="connsiteY650" fmla="*/ 5075976 h 6037784"/>
              <a:gd name="connsiteX651" fmla="*/ 1901050 w 3657600"/>
              <a:gd name="connsiteY651" fmla="*/ 5083097 h 6037784"/>
              <a:gd name="connsiteX652" fmla="*/ 1901050 w 3657600"/>
              <a:gd name="connsiteY652" fmla="*/ 5082207 h 6037784"/>
              <a:gd name="connsiteX653" fmla="*/ 1899955 w 3657600"/>
              <a:gd name="connsiteY653" fmla="*/ 5075976 h 6037784"/>
              <a:gd name="connsiteX654" fmla="*/ 3227265 w 3657600"/>
              <a:gd name="connsiteY654" fmla="*/ 5071595 h 6037784"/>
              <a:gd name="connsiteX655" fmla="*/ 3231829 w 3657600"/>
              <a:gd name="connsiteY655" fmla="*/ 5101993 h 6037784"/>
              <a:gd name="connsiteX656" fmla="*/ 3232742 w 3657600"/>
              <a:gd name="connsiteY656" fmla="*/ 5121664 h 6037784"/>
              <a:gd name="connsiteX657" fmla="*/ 3226352 w 3657600"/>
              <a:gd name="connsiteY657" fmla="*/ 5132392 h 6037784"/>
              <a:gd name="connsiteX658" fmla="*/ 3224525 w 3657600"/>
              <a:gd name="connsiteY658" fmla="*/ 5122557 h 6037784"/>
              <a:gd name="connsiteX659" fmla="*/ 3223613 w 3657600"/>
              <a:gd name="connsiteY659" fmla="*/ 5078747 h 6037784"/>
              <a:gd name="connsiteX660" fmla="*/ 3227265 w 3657600"/>
              <a:gd name="connsiteY660" fmla="*/ 5071595 h 6037784"/>
              <a:gd name="connsiteX661" fmla="*/ 2570372 w 3657600"/>
              <a:gd name="connsiteY661" fmla="*/ 5069404 h 6037784"/>
              <a:gd name="connsiteX662" fmla="*/ 2572015 w 3657600"/>
              <a:gd name="connsiteY662" fmla="*/ 5070500 h 6037784"/>
              <a:gd name="connsiteX663" fmla="*/ 2571193 w 3657600"/>
              <a:gd name="connsiteY663" fmla="*/ 5071595 h 6037784"/>
              <a:gd name="connsiteX664" fmla="*/ 2570372 w 3657600"/>
              <a:gd name="connsiteY664" fmla="*/ 5071595 h 6037784"/>
              <a:gd name="connsiteX665" fmla="*/ 2570372 w 3657600"/>
              <a:gd name="connsiteY665" fmla="*/ 5069404 h 6037784"/>
              <a:gd name="connsiteX666" fmla="*/ 3577007 w 3657600"/>
              <a:gd name="connsiteY666" fmla="*/ 5064475 h 6037784"/>
              <a:gd name="connsiteX667" fmla="*/ 3577868 w 3657600"/>
              <a:gd name="connsiteY667" fmla="*/ 5067057 h 6037784"/>
              <a:gd name="connsiteX668" fmla="*/ 3575286 w 3657600"/>
              <a:gd name="connsiteY668" fmla="*/ 5070500 h 6037784"/>
              <a:gd name="connsiteX669" fmla="*/ 3573564 w 3657600"/>
              <a:gd name="connsiteY669" fmla="*/ 5066197 h 6037784"/>
              <a:gd name="connsiteX670" fmla="*/ 3577007 w 3657600"/>
              <a:gd name="connsiteY670" fmla="*/ 5064475 h 6037784"/>
              <a:gd name="connsiteX671" fmla="*/ 1887905 w 3657600"/>
              <a:gd name="connsiteY671" fmla="*/ 5056259 h 6037784"/>
              <a:gd name="connsiteX672" fmla="*/ 1887905 w 3657600"/>
              <a:gd name="connsiteY672" fmla="*/ 5057354 h 6037784"/>
              <a:gd name="connsiteX673" fmla="*/ 1886809 w 3657600"/>
              <a:gd name="connsiteY673" fmla="*/ 5057354 h 6037784"/>
              <a:gd name="connsiteX674" fmla="*/ 2398750 w 3657600"/>
              <a:gd name="connsiteY674" fmla="*/ 5045304 h 6037784"/>
              <a:gd name="connsiteX675" fmla="*/ 2400576 w 3657600"/>
              <a:gd name="connsiteY675" fmla="*/ 5048042 h 6037784"/>
              <a:gd name="connsiteX676" fmla="*/ 2398750 w 3657600"/>
              <a:gd name="connsiteY676" fmla="*/ 5050782 h 6037784"/>
              <a:gd name="connsiteX677" fmla="*/ 2397837 w 3657600"/>
              <a:gd name="connsiteY677" fmla="*/ 5048042 h 6037784"/>
              <a:gd name="connsiteX678" fmla="*/ 2398750 w 3657600"/>
              <a:gd name="connsiteY678" fmla="*/ 5045304 h 6037784"/>
              <a:gd name="connsiteX679" fmla="*/ 3409757 w 3657600"/>
              <a:gd name="connsiteY679" fmla="*/ 5038183 h 6037784"/>
              <a:gd name="connsiteX680" fmla="*/ 3410579 w 3657600"/>
              <a:gd name="connsiteY680" fmla="*/ 5040100 h 6037784"/>
              <a:gd name="connsiteX681" fmla="*/ 3409757 w 3657600"/>
              <a:gd name="connsiteY681" fmla="*/ 5042018 h 6037784"/>
              <a:gd name="connsiteX682" fmla="*/ 3408935 w 3657600"/>
              <a:gd name="connsiteY682" fmla="*/ 5041059 h 6037784"/>
              <a:gd name="connsiteX683" fmla="*/ 3409757 w 3657600"/>
              <a:gd name="connsiteY683" fmla="*/ 5038183 h 6037784"/>
              <a:gd name="connsiteX684" fmla="*/ 2014868 w 3657600"/>
              <a:gd name="connsiteY684" fmla="*/ 5037636 h 6037784"/>
              <a:gd name="connsiteX685" fmla="*/ 2019798 w 3657600"/>
              <a:gd name="connsiteY685" fmla="*/ 5047831 h 6037784"/>
              <a:gd name="connsiteX686" fmla="*/ 2017497 w 3657600"/>
              <a:gd name="connsiteY686" fmla="*/ 5057354 h 6037784"/>
              <a:gd name="connsiteX687" fmla="*/ 2014868 w 3657600"/>
              <a:gd name="connsiteY687" fmla="*/ 5037636 h 6037784"/>
              <a:gd name="connsiteX688" fmla="*/ 1951989 w 3657600"/>
              <a:gd name="connsiteY688" fmla="*/ 5036541 h 6037784"/>
              <a:gd name="connsiteX689" fmla="*/ 1953085 w 3657600"/>
              <a:gd name="connsiteY689" fmla="*/ 5036541 h 6037784"/>
              <a:gd name="connsiteX690" fmla="*/ 1953085 w 3657600"/>
              <a:gd name="connsiteY690" fmla="*/ 5038184 h 6037784"/>
              <a:gd name="connsiteX691" fmla="*/ 1951989 w 3657600"/>
              <a:gd name="connsiteY691" fmla="*/ 5036541 h 6037784"/>
              <a:gd name="connsiteX692" fmla="*/ 1227300 w 3657600"/>
              <a:gd name="connsiteY692" fmla="*/ 5033801 h 6037784"/>
              <a:gd name="connsiteX693" fmla="*/ 1231785 w 3657600"/>
              <a:gd name="connsiteY693" fmla="*/ 5057066 h 6037784"/>
              <a:gd name="connsiteX694" fmla="*/ 1236270 w 3657600"/>
              <a:gd name="connsiteY694" fmla="*/ 5076752 h 6037784"/>
              <a:gd name="connsiteX695" fmla="*/ 1230888 w 3657600"/>
              <a:gd name="connsiteY695" fmla="*/ 5090174 h 6037784"/>
              <a:gd name="connsiteX696" fmla="*/ 1228198 w 3657600"/>
              <a:gd name="connsiteY696" fmla="*/ 5110755 h 6037784"/>
              <a:gd name="connsiteX697" fmla="*/ 1237166 w 3657600"/>
              <a:gd name="connsiteY697" fmla="*/ 5124176 h 6037784"/>
              <a:gd name="connsiteX698" fmla="*/ 1241652 w 3657600"/>
              <a:gd name="connsiteY698" fmla="*/ 5141178 h 6037784"/>
              <a:gd name="connsiteX699" fmla="*/ 1248828 w 3657600"/>
              <a:gd name="connsiteY699" fmla="*/ 5151915 h 6037784"/>
              <a:gd name="connsiteX700" fmla="*/ 1255107 w 3657600"/>
              <a:gd name="connsiteY700" fmla="*/ 5152810 h 6037784"/>
              <a:gd name="connsiteX701" fmla="*/ 1255107 w 3657600"/>
              <a:gd name="connsiteY701" fmla="*/ 5169811 h 6037784"/>
              <a:gd name="connsiteX702" fmla="*/ 1261386 w 3657600"/>
              <a:gd name="connsiteY702" fmla="*/ 5175180 h 6037784"/>
              <a:gd name="connsiteX703" fmla="*/ 1256005 w 3657600"/>
              <a:gd name="connsiteY703" fmla="*/ 5185023 h 6037784"/>
              <a:gd name="connsiteX704" fmla="*/ 1261386 w 3657600"/>
              <a:gd name="connsiteY704" fmla="*/ 5193076 h 6037784"/>
              <a:gd name="connsiteX705" fmla="*/ 1264974 w 3657600"/>
              <a:gd name="connsiteY705" fmla="*/ 5214551 h 6037784"/>
              <a:gd name="connsiteX706" fmla="*/ 1281120 w 3657600"/>
              <a:gd name="connsiteY706" fmla="*/ 5208288 h 6037784"/>
              <a:gd name="connsiteX707" fmla="*/ 1284932 w 3657600"/>
              <a:gd name="connsiteY707" fmla="*/ 5205379 h 6037784"/>
              <a:gd name="connsiteX708" fmla="*/ 1284708 w 3657600"/>
              <a:gd name="connsiteY708" fmla="*/ 5201130 h 6037784"/>
              <a:gd name="connsiteX709" fmla="*/ 1279326 w 3657600"/>
              <a:gd name="connsiteY709" fmla="*/ 5180549 h 6037784"/>
              <a:gd name="connsiteX710" fmla="*/ 1270356 w 3657600"/>
              <a:gd name="connsiteY710" fmla="*/ 5151021 h 6037784"/>
              <a:gd name="connsiteX711" fmla="*/ 1258695 w 3657600"/>
              <a:gd name="connsiteY711" fmla="*/ 5118808 h 6037784"/>
              <a:gd name="connsiteX712" fmla="*/ 1256005 w 3657600"/>
              <a:gd name="connsiteY712" fmla="*/ 5112544 h 6037784"/>
              <a:gd name="connsiteX713" fmla="*/ 1251519 w 3657600"/>
              <a:gd name="connsiteY713" fmla="*/ 5074963 h 6037784"/>
              <a:gd name="connsiteX714" fmla="*/ 1248828 w 3657600"/>
              <a:gd name="connsiteY714" fmla="*/ 5071383 h 6037784"/>
              <a:gd name="connsiteX715" fmla="*/ 1246137 w 3657600"/>
              <a:gd name="connsiteY715" fmla="*/ 5065119 h 6037784"/>
              <a:gd name="connsiteX716" fmla="*/ 1235373 w 3657600"/>
              <a:gd name="connsiteY716" fmla="*/ 5038276 h 6037784"/>
              <a:gd name="connsiteX717" fmla="*/ 1227300 w 3657600"/>
              <a:gd name="connsiteY717" fmla="*/ 5033801 h 6037784"/>
              <a:gd name="connsiteX718" fmla="*/ 2302085 w 3657600"/>
              <a:gd name="connsiteY718" fmla="*/ 5033059 h 6037784"/>
              <a:gd name="connsiteX719" fmla="*/ 2307463 w 3657600"/>
              <a:gd name="connsiteY719" fmla="*/ 5037558 h 6037784"/>
              <a:gd name="connsiteX720" fmla="*/ 2303878 w 3657600"/>
              <a:gd name="connsiteY720" fmla="*/ 5044757 h 6037784"/>
              <a:gd name="connsiteX721" fmla="*/ 2298500 w 3657600"/>
              <a:gd name="connsiteY721" fmla="*/ 5037558 h 6037784"/>
              <a:gd name="connsiteX722" fmla="*/ 2302085 w 3657600"/>
              <a:gd name="connsiteY722" fmla="*/ 5033059 h 6037784"/>
              <a:gd name="connsiteX723" fmla="*/ 3091330 w 3657600"/>
              <a:gd name="connsiteY723" fmla="*/ 5023395 h 6037784"/>
              <a:gd name="connsiteX724" fmla="*/ 3095635 w 3657600"/>
              <a:gd name="connsiteY724" fmla="*/ 5025038 h 6037784"/>
              <a:gd name="connsiteX725" fmla="*/ 3092191 w 3657600"/>
              <a:gd name="connsiteY725" fmla="*/ 5028324 h 6037784"/>
              <a:gd name="connsiteX726" fmla="*/ 3089609 w 3657600"/>
              <a:gd name="connsiteY726" fmla="*/ 5025860 h 6037784"/>
              <a:gd name="connsiteX727" fmla="*/ 3091330 w 3657600"/>
              <a:gd name="connsiteY727" fmla="*/ 5023395 h 6037784"/>
              <a:gd name="connsiteX728" fmla="*/ 2607799 w 3657600"/>
              <a:gd name="connsiteY728" fmla="*/ 5018465 h 6037784"/>
              <a:gd name="connsiteX729" fmla="*/ 2610538 w 3657600"/>
              <a:gd name="connsiteY729" fmla="*/ 5020023 h 6037784"/>
              <a:gd name="connsiteX730" fmla="*/ 2610538 w 3657600"/>
              <a:gd name="connsiteY730" fmla="*/ 5022916 h 6037784"/>
              <a:gd name="connsiteX731" fmla="*/ 2608712 w 3657600"/>
              <a:gd name="connsiteY731" fmla="*/ 5025586 h 6037784"/>
              <a:gd name="connsiteX732" fmla="*/ 2605973 w 3657600"/>
              <a:gd name="connsiteY732" fmla="*/ 5022026 h 6037784"/>
              <a:gd name="connsiteX733" fmla="*/ 2607799 w 3657600"/>
              <a:gd name="connsiteY733" fmla="*/ 5018465 h 6037784"/>
              <a:gd name="connsiteX734" fmla="*/ 3228256 w 3657600"/>
              <a:gd name="connsiteY734" fmla="*/ 5016822 h 6037784"/>
              <a:gd name="connsiteX735" fmla="*/ 3232755 w 3657600"/>
              <a:gd name="connsiteY735" fmla="*/ 5025877 h 6037784"/>
              <a:gd name="connsiteX736" fmla="*/ 3231855 w 3657600"/>
              <a:gd name="connsiteY736" fmla="*/ 5035601 h 6037784"/>
              <a:gd name="connsiteX737" fmla="*/ 3230955 w 3657600"/>
              <a:gd name="connsiteY737" fmla="*/ 5055274 h 6037784"/>
              <a:gd name="connsiteX738" fmla="*/ 3229156 w 3657600"/>
              <a:gd name="connsiteY738" fmla="*/ 5060640 h 6037784"/>
              <a:gd name="connsiteX739" fmla="*/ 3226456 w 3657600"/>
              <a:gd name="connsiteY739" fmla="*/ 5056169 h 6037784"/>
              <a:gd name="connsiteX740" fmla="*/ 3223757 w 3657600"/>
              <a:gd name="connsiteY740" fmla="*/ 5038284 h 6037784"/>
              <a:gd name="connsiteX741" fmla="*/ 3228256 w 3657600"/>
              <a:gd name="connsiteY741" fmla="*/ 5016822 h 6037784"/>
              <a:gd name="connsiteX742" fmla="*/ 2557226 w 3657600"/>
              <a:gd name="connsiteY742" fmla="*/ 5016217 h 6037784"/>
              <a:gd name="connsiteX743" fmla="*/ 2571248 w 3657600"/>
              <a:gd name="connsiteY743" fmla="*/ 5021579 h 6037784"/>
              <a:gd name="connsiteX744" fmla="*/ 2573877 w 3657600"/>
              <a:gd name="connsiteY744" fmla="*/ 5039452 h 6037784"/>
              <a:gd name="connsiteX745" fmla="*/ 2570372 w 3657600"/>
              <a:gd name="connsiteY745" fmla="*/ 5047495 h 6037784"/>
              <a:gd name="connsiteX746" fmla="*/ 2565114 w 3657600"/>
              <a:gd name="connsiteY746" fmla="*/ 5042133 h 6037784"/>
              <a:gd name="connsiteX747" fmla="*/ 2557226 w 3657600"/>
              <a:gd name="connsiteY747" fmla="*/ 5016217 h 6037784"/>
              <a:gd name="connsiteX748" fmla="*/ 2305820 w 3657600"/>
              <a:gd name="connsiteY748" fmla="*/ 5015727 h 6037784"/>
              <a:gd name="connsiteX749" fmla="*/ 2307463 w 3657600"/>
              <a:gd name="connsiteY749" fmla="*/ 5019378 h 6037784"/>
              <a:gd name="connsiteX750" fmla="*/ 2305820 w 3657600"/>
              <a:gd name="connsiteY750" fmla="*/ 5021204 h 6037784"/>
              <a:gd name="connsiteX751" fmla="*/ 2305820 w 3657600"/>
              <a:gd name="connsiteY751" fmla="*/ 5015727 h 6037784"/>
              <a:gd name="connsiteX752" fmla="*/ 2678664 w 3657600"/>
              <a:gd name="connsiteY752" fmla="*/ 5014083 h 6037784"/>
              <a:gd name="connsiteX753" fmla="*/ 2682107 w 3657600"/>
              <a:gd name="connsiteY753" fmla="*/ 5016877 h 6037784"/>
              <a:gd name="connsiteX754" fmla="*/ 2679525 w 3657600"/>
              <a:gd name="connsiteY754" fmla="*/ 5023395 h 6037784"/>
              <a:gd name="connsiteX755" fmla="*/ 2676082 w 3657600"/>
              <a:gd name="connsiteY755" fmla="*/ 5019670 h 6037784"/>
              <a:gd name="connsiteX756" fmla="*/ 2678664 w 3657600"/>
              <a:gd name="connsiteY756" fmla="*/ 5014083 h 6037784"/>
              <a:gd name="connsiteX757" fmla="*/ 3408113 w 3657600"/>
              <a:gd name="connsiteY757" fmla="*/ 5012440 h 6037784"/>
              <a:gd name="connsiteX758" fmla="*/ 3409756 w 3657600"/>
              <a:gd name="connsiteY758" fmla="*/ 5012440 h 6037784"/>
              <a:gd name="connsiteX759" fmla="*/ 3410578 w 3657600"/>
              <a:gd name="connsiteY759" fmla="*/ 5018830 h 6037784"/>
              <a:gd name="connsiteX760" fmla="*/ 3408935 w 3657600"/>
              <a:gd name="connsiteY760" fmla="*/ 5020656 h 6037784"/>
              <a:gd name="connsiteX761" fmla="*/ 3408113 w 3657600"/>
              <a:gd name="connsiteY761" fmla="*/ 5018830 h 6037784"/>
              <a:gd name="connsiteX762" fmla="*/ 3408113 w 3657600"/>
              <a:gd name="connsiteY762" fmla="*/ 5012440 h 6037784"/>
              <a:gd name="connsiteX763" fmla="*/ 2628430 w 3657600"/>
              <a:gd name="connsiteY763" fmla="*/ 5011697 h 6037784"/>
              <a:gd name="connsiteX764" fmla="*/ 2621310 w 3657600"/>
              <a:gd name="connsiteY764" fmla="*/ 5023395 h 6037784"/>
              <a:gd name="connsiteX765" fmla="*/ 2622200 w 3657600"/>
              <a:gd name="connsiteY765" fmla="*/ 5016196 h 6037784"/>
              <a:gd name="connsiteX766" fmla="*/ 2628430 w 3657600"/>
              <a:gd name="connsiteY766" fmla="*/ 5011697 h 6037784"/>
              <a:gd name="connsiteX767" fmla="*/ 2608164 w 3657600"/>
              <a:gd name="connsiteY767" fmla="*/ 5009702 h 6037784"/>
              <a:gd name="connsiteX768" fmla="*/ 2608712 w 3657600"/>
              <a:gd name="connsiteY768" fmla="*/ 5010798 h 6037784"/>
              <a:gd name="connsiteX769" fmla="*/ 2607069 w 3657600"/>
              <a:gd name="connsiteY769" fmla="*/ 5010798 h 6037784"/>
              <a:gd name="connsiteX770" fmla="*/ 2721727 w 3657600"/>
              <a:gd name="connsiteY770" fmla="*/ 5008059 h 6037784"/>
              <a:gd name="connsiteX771" fmla="*/ 2719901 w 3657600"/>
              <a:gd name="connsiteY771" fmla="*/ 5009702 h 6037784"/>
              <a:gd name="connsiteX772" fmla="*/ 2720814 w 3657600"/>
              <a:gd name="connsiteY772" fmla="*/ 5011345 h 6037784"/>
              <a:gd name="connsiteX773" fmla="*/ 2722640 w 3657600"/>
              <a:gd name="connsiteY773" fmla="*/ 5009702 h 6037784"/>
              <a:gd name="connsiteX774" fmla="*/ 2721727 w 3657600"/>
              <a:gd name="connsiteY774" fmla="*/ 5008059 h 6037784"/>
              <a:gd name="connsiteX775" fmla="*/ 2521329 w 3657600"/>
              <a:gd name="connsiteY775" fmla="*/ 5005320 h 6037784"/>
              <a:gd name="connsiteX776" fmla="*/ 2526970 w 3657600"/>
              <a:gd name="connsiteY776" fmla="*/ 5012149 h 6037784"/>
              <a:gd name="connsiteX777" fmla="*/ 2526638 w 3657600"/>
              <a:gd name="connsiteY777" fmla="*/ 5025586 h 6037784"/>
              <a:gd name="connsiteX778" fmla="*/ 2517790 w 3657600"/>
              <a:gd name="connsiteY778" fmla="*/ 5010607 h 6037784"/>
              <a:gd name="connsiteX779" fmla="*/ 2521329 w 3657600"/>
              <a:gd name="connsiteY779" fmla="*/ 5005320 h 6037784"/>
              <a:gd name="connsiteX780" fmla="*/ 1945005 w 3657600"/>
              <a:gd name="connsiteY780" fmla="*/ 5002582 h 6037784"/>
              <a:gd name="connsiteX781" fmla="*/ 1945580 w 3657600"/>
              <a:gd name="connsiteY781" fmla="*/ 5003678 h 6037784"/>
              <a:gd name="connsiteX782" fmla="*/ 1945005 w 3657600"/>
              <a:gd name="connsiteY782" fmla="*/ 5005321 h 6037784"/>
              <a:gd name="connsiteX783" fmla="*/ 1945964 w 3657600"/>
              <a:gd name="connsiteY783" fmla="*/ 5004408 h 6037784"/>
              <a:gd name="connsiteX784" fmla="*/ 1945580 w 3657600"/>
              <a:gd name="connsiteY784" fmla="*/ 5003678 h 6037784"/>
              <a:gd name="connsiteX785" fmla="*/ 1945964 w 3657600"/>
              <a:gd name="connsiteY785" fmla="*/ 5002582 h 6037784"/>
              <a:gd name="connsiteX786" fmla="*/ 3227091 w 3657600"/>
              <a:gd name="connsiteY786" fmla="*/ 5001486 h 6037784"/>
              <a:gd name="connsiteX787" fmla="*/ 3228733 w 3657600"/>
              <a:gd name="connsiteY787" fmla="*/ 5002425 h 6037784"/>
              <a:gd name="connsiteX788" fmla="*/ 3227912 w 3657600"/>
              <a:gd name="connsiteY788" fmla="*/ 5008059 h 6037784"/>
              <a:gd name="connsiteX789" fmla="*/ 3225448 w 3657600"/>
              <a:gd name="connsiteY789" fmla="*/ 5006181 h 6037784"/>
              <a:gd name="connsiteX790" fmla="*/ 3227091 w 3657600"/>
              <a:gd name="connsiteY790" fmla="*/ 5001486 h 6037784"/>
              <a:gd name="connsiteX791" fmla="*/ 1223514 w 3657600"/>
              <a:gd name="connsiteY791" fmla="*/ 4999842 h 6037784"/>
              <a:gd name="connsiteX792" fmla="*/ 1229904 w 3657600"/>
              <a:gd name="connsiteY792" fmla="*/ 5015929 h 6037784"/>
              <a:gd name="connsiteX793" fmla="*/ 1232643 w 3657600"/>
              <a:gd name="connsiteY793" fmla="*/ 5015929 h 6037784"/>
              <a:gd name="connsiteX794" fmla="*/ 1234469 w 3657600"/>
              <a:gd name="connsiteY794" fmla="*/ 5014141 h 6037784"/>
              <a:gd name="connsiteX795" fmla="*/ 1223514 w 3657600"/>
              <a:gd name="connsiteY795" fmla="*/ 4999842 h 6037784"/>
              <a:gd name="connsiteX796" fmla="*/ 2515872 w 3657600"/>
              <a:gd name="connsiteY796" fmla="*/ 4995461 h 6037784"/>
              <a:gd name="connsiteX797" fmla="*/ 2516694 w 3657600"/>
              <a:gd name="connsiteY797" fmla="*/ 4998090 h 6037784"/>
              <a:gd name="connsiteX798" fmla="*/ 2515051 w 3657600"/>
              <a:gd name="connsiteY798" fmla="*/ 4999842 h 6037784"/>
              <a:gd name="connsiteX799" fmla="*/ 2513408 w 3657600"/>
              <a:gd name="connsiteY799" fmla="*/ 4997214 h 6037784"/>
              <a:gd name="connsiteX800" fmla="*/ 2515872 w 3657600"/>
              <a:gd name="connsiteY800" fmla="*/ 4995461 h 6037784"/>
              <a:gd name="connsiteX801" fmla="*/ 3244070 w 3657600"/>
              <a:gd name="connsiteY801" fmla="*/ 4991079 h 6037784"/>
              <a:gd name="connsiteX802" fmla="*/ 3244891 w 3657600"/>
              <a:gd name="connsiteY802" fmla="*/ 4991079 h 6037784"/>
              <a:gd name="connsiteX803" fmla="*/ 3245713 w 3657600"/>
              <a:gd name="connsiteY803" fmla="*/ 4992722 h 6037784"/>
              <a:gd name="connsiteX804" fmla="*/ 3244070 w 3657600"/>
              <a:gd name="connsiteY804" fmla="*/ 4994366 h 6037784"/>
              <a:gd name="connsiteX805" fmla="*/ 3244070 w 3657600"/>
              <a:gd name="connsiteY805" fmla="*/ 4991079 h 6037784"/>
              <a:gd name="connsiteX806" fmla="*/ 1143108 w 3657600"/>
              <a:gd name="connsiteY806" fmla="*/ 4988888 h 6037784"/>
              <a:gd name="connsiteX807" fmla="*/ 1145737 w 3657600"/>
              <a:gd name="connsiteY807" fmla="*/ 4989874 h 6037784"/>
              <a:gd name="connsiteX808" fmla="*/ 1143108 w 3657600"/>
              <a:gd name="connsiteY808" fmla="*/ 4993818 h 6037784"/>
              <a:gd name="connsiteX809" fmla="*/ 1141355 w 3657600"/>
              <a:gd name="connsiteY809" fmla="*/ 4990860 h 6037784"/>
              <a:gd name="connsiteX810" fmla="*/ 1143108 w 3657600"/>
              <a:gd name="connsiteY810" fmla="*/ 4988888 h 6037784"/>
              <a:gd name="connsiteX811" fmla="*/ 2687402 w 3657600"/>
              <a:gd name="connsiteY811" fmla="*/ 4986697 h 6037784"/>
              <a:gd name="connsiteX812" fmla="*/ 2689228 w 3657600"/>
              <a:gd name="connsiteY812" fmla="*/ 4989326 h 6037784"/>
              <a:gd name="connsiteX813" fmla="*/ 2687402 w 3657600"/>
              <a:gd name="connsiteY813" fmla="*/ 4991079 h 6037784"/>
              <a:gd name="connsiteX814" fmla="*/ 2686489 w 3657600"/>
              <a:gd name="connsiteY814" fmla="*/ 4990203 h 6037784"/>
              <a:gd name="connsiteX815" fmla="*/ 2687402 w 3657600"/>
              <a:gd name="connsiteY815" fmla="*/ 4986697 h 6037784"/>
              <a:gd name="connsiteX816" fmla="*/ 2514093 w 3657600"/>
              <a:gd name="connsiteY816" fmla="*/ 4981768 h 6037784"/>
              <a:gd name="connsiteX817" fmla="*/ 2515052 w 3657600"/>
              <a:gd name="connsiteY817" fmla="*/ 4984726 h 6037784"/>
              <a:gd name="connsiteX818" fmla="*/ 2513135 w 3657600"/>
              <a:gd name="connsiteY818" fmla="*/ 4986697 h 6037784"/>
              <a:gd name="connsiteX819" fmla="*/ 2512176 w 3657600"/>
              <a:gd name="connsiteY819" fmla="*/ 4982754 h 6037784"/>
              <a:gd name="connsiteX820" fmla="*/ 2514093 w 3657600"/>
              <a:gd name="connsiteY820" fmla="*/ 4981768 h 6037784"/>
              <a:gd name="connsiteX821" fmla="*/ 3434034 w 3657600"/>
              <a:gd name="connsiteY821" fmla="*/ 4981022 h 6037784"/>
              <a:gd name="connsiteX822" fmla="*/ 3438446 w 3657600"/>
              <a:gd name="connsiteY822" fmla="*/ 4981022 h 6037784"/>
              <a:gd name="connsiteX823" fmla="*/ 3447271 w 3657600"/>
              <a:gd name="connsiteY823" fmla="*/ 5009748 h 6037784"/>
              <a:gd name="connsiteX824" fmla="*/ 3443741 w 3657600"/>
              <a:gd name="connsiteY824" fmla="*/ 5012441 h 6037784"/>
              <a:gd name="connsiteX825" fmla="*/ 3433151 w 3657600"/>
              <a:gd name="connsiteY825" fmla="*/ 4998976 h 6037784"/>
              <a:gd name="connsiteX826" fmla="*/ 3431387 w 3657600"/>
              <a:gd name="connsiteY826" fmla="*/ 4984613 h 6037784"/>
              <a:gd name="connsiteX827" fmla="*/ 3434034 w 3657600"/>
              <a:gd name="connsiteY827" fmla="*/ 4981022 h 6037784"/>
              <a:gd name="connsiteX828" fmla="*/ 3327328 w 3657600"/>
              <a:gd name="connsiteY828" fmla="*/ 4976838 h 6037784"/>
              <a:gd name="connsiteX829" fmla="*/ 3327328 w 3657600"/>
              <a:gd name="connsiteY829" fmla="*/ 4978299 h 6037784"/>
              <a:gd name="connsiteX830" fmla="*/ 3327328 w 3657600"/>
              <a:gd name="connsiteY830" fmla="*/ 4979029 h 6037784"/>
              <a:gd name="connsiteX831" fmla="*/ 3326780 w 3657600"/>
              <a:gd name="connsiteY831" fmla="*/ 4978299 h 6037784"/>
              <a:gd name="connsiteX832" fmla="*/ 3327328 w 3657600"/>
              <a:gd name="connsiteY832" fmla="*/ 4976838 h 6037784"/>
              <a:gd name="connsiteX833" fmla="*/ 3027715 w 3657600"/>
              <a:gd name="connsiteY833" fmla="*/ 4975743 h 6037784"/>
              <a:gd name="connsiteX834" fmla="*/ 3029359 w 3657600"/>
              <a:gd name="connsiteY834" fmla="*/ 4975743 h 6037784"/>
              <a:gd name="connsiteX835" fmla="*/ 3028537 w 3657600"/>
              <a:gd name="connsiteY835" fmla="*/ 4981221 h 6037784"/>
              <a:gd name="connsiteX836" fmla="*/ 3027715 w 3657600"/>
              <a:gd name="connsiteY836" fmla="*/ 4981221 h 6037784"/>
              <a:gd name="connsiteX837" fmla="*/ 3027715 w 3657600"/>
              <a:gd name="connsiteY837" fmla="*/ 4975743 h 6037784"/>
              <a:gd name="connsiteX838" fmla="*/ 3272696 w 3657600"/>
              <a:gd name="connsiteY838" fmla="*/ 4974647 h 6037784"/>
              <a:gd name="connsiteX839" fmla="*/ 3278140 w 3657600"/>
              <a:gd name="connsiteY839" fmla="*/ 4981836 h 6037784"/>
              <a:gd name="connsiteX840" fmla="*/ 3290841 w 3657600"/>
              <a:gd name="connsiteY840" fmla="*/ 4995315 h 6037784"/>
              <a:gd name="connsiteX841" fmla="*/ 3294470 w 3657600"/>
              <a:gd name="connsiteY841" fmla="*/ 5013287 h 6037784"/>
              <a:gd name="connsiteX842" fmla="*/ 3294810 w 3657600"/>
              <a:gd name="connsiteY842" fmla="*/ 5023059 h 6037784"/>
              <a:gd name="connsiteX843" fmla="*/ 3289026 w 3657600"/>
              <a:gd name="connsiteY843" fmla="*/ 5032158 h 6037784"/>
              <a:gd name="connsiteX844" fmla="*/ 3271790 w 3657600"/>
              <a:gd name="connsiteY844" fmla="*/ 5005200 h 6037784"/>
              <a:gd name="connsiteX845" fmla="*/ 3272696 w 3657600"/>
              <a:gd name="connsiteY845" fmla="*/ 4974647 h 6037784"/>
              <a:gd name="connsiteX846" fmla="*/ 2997041 w 3657600"/>
              <a:gd name="connsiteY846" fmla="*/ 4974647 h 6037784"/>
              <a:gd name="connsiteX847" fmla="*/ 2999780 w 3657600"/>
              <a:gd name="connsiteY847" fmla="*/ 4978403 h 6037784"/>
              <a:gd name="connsiteX848" fmla="*/ 2997954 w 3657600"/>
              <a:gd name="connsiteY848" fmla="*/ 4981220 h 6037784"/>
              <a:gd name="connsiteX849" fmla="*/ 2994302 w 3657600"/>
              <a:gd name="connsiteY849" fmla="*/ 4975586 h 6037784"/>
              <a:gd name="connsiteX850" fmla="*/ 2997041 w 3657600"/>
              <a:gd name="connsiteY850" fmla="*/ 4974647 h 6037784"/>
              <a:gd name="connsiteX851" fmla="*/ 2487227 w 3657600"/>
              <a:gd name="connsiteY851" fmla="*/ 4974100 h 6037784"/>
              <a:gd name="connsiteX852" fmla="*/ 2485475 w 3657600"/>
              <a:gd name="connsiteY852" fmla="*/ 4976565 h 6037784"/>
              <a:gd name="connsiteX853" fmla="*/ 2488980 w 3657600"/>
              <a:gd name="connsiteY853" fmla="*/ 4979029 h 6037784"/>
              <a:gd name="connsiteX854" fmla="*/ 2489856 w 3657600"/>
              <a:gd name="connsiteY854" fmla="*/ 4975743 h 6037784"/>
              <a:gd name="connsiteX855" fmla="*/ 2487227 w 3657600"/>
              <a:gd name="connsiteY855" fmla="*/ 4974100 h 6037784"/>
              <a:gd name="connsiteX856" fmla="*/ 3410621 w 3657600"/>
              <a:gd name="connsiteY856" fmla="*/ 4973770 h 6037784"/>
              <a:gd name="connsiteX857" fmla="*/ 3414957 w 3657600"/>
              <a:gd name="connsiteY857" fmla="*/ 4978426 h 6037784"/>
              <a:gd name="connsiteX858" fmla="*/ 3414090 w 3657600"/>
              <a:gd name="connsiteY858" fmla="*/ 4981220 h 6037784"/>
              <a:gd name="connsiteX859" fmla="*/ 3406284 w 3657600"/>
              <a:gd name="connsiteY859" fmla="*/ 4979358 h 6037784"/>
              <a:gd name="connsiteX860" fmla="*/ 3405417 w 3657600"/>
              <a:gd name="connsiteY860" fmla="*/ 4974702 h 6037784"/>
              <a:gd name="connsiteX861" fmla="*/ 3410621 w 3657600"/>
              <a:gd name="connsiteY861" fmla="*/ 4973770 h 6037784"/>
              <a:gd name="connsiteX862" fmla="*/ 2402037 w 3657600"/>
              <a:gd name="connsiteY862" fmla="*/ 4973004 h 6037784"/>
              <a:gd name="connsiteX863" fmla="*/ 2403863 w 3657600"/>
              <a:gd name="connsiteY863" fmla="*/ 4975744 h 6037784"/>
              <a:gd name="connsiteX864" fmla="*/ 2402037 w 3657600"/>
              <a:gd name="connsiteY864" fmla="*/ 4978482 h 6037784"/>
              <a:gd name="connsiteX865" fmla="*/ 2401124 w 3657600"/>
              <a:gd name="connsiteY865" fmla="*/ 4975744 h 6037784"/>
              <a:gd name="connsiteX866" fmla="*/ 2402037 w 3657600"/>
              <a:gd name="connsiteY866" fmla="*/ 4973004 h 6037784"/>
              <a:gd name="connsiteX867" fmla="*/ 2206134 w 3657600"/>
              <a:gd name="connsiteY867" fmla="*/ 4965884 h 6037784"/>
              <a:gd name="connsiteX868" fmla="*/ 2207777 w 3657600"/>
              <a:gd name="connsiteY868" fmla="*/ 4965884 h 6037784"/>
              <a:gd name="connsiteX869" fmla="*/ 2206955 w 3657600"/>
              <a:gd name="connsiteY869" fmla="*/ 4967527 h 6037784"/>
              <a:gd name="connsiteX870" fmla="*/ 2206134 w 3657600"/>
              <a:gd name="connsiteY870" fmla="*/ 4967527 h 6037784"/>
              <a:gd name="connsiteX871" fmla="*/ 2206134 w 3657600"/>
              <a:gd name="connsiteY871" fmla="*/ 4965884 h 6037784"/>
              <a:gd name="connsiteX872" fmla="*/ 3009818 w 3657600"/>
              <a:gd name="connsiteY872" fmla="*/ 4962050 h 6037784"/>
              <a:gd name="connsiteX873" fmla="*/ 3014383 w 3657600"/>
              <a:gd name="connsiteY873" fmla="*/ 4963876 h 6037784"/>
              <a:gd name="connsiteX874" fmla="*/ 3016665 w 3657600"/>
              <a:gd name="connsiteY874" fmla="*/ 4970152 h 6037784"/>
              <a:gd name="connsiteX875" fmla="*/ 3013470 w 3657600"/>
              <a:gd name="connsiteY875" fmla="*/ 4978482 h 6037784"/>
              <a:gd name="connsiteX876" fmla="*/ 3007993 w 3657600"/>
              <a:gd name="connsiteY876" fmla="*/ 4966614 h 6037784"/>
              <a:gd name="connsiteX877" fmla="*/ 3009818 w 3657600"/>
              <a:gd name="connsiteY877" fmla="*/ 4962050 h 6037784"/>
              <a:gd name="connsiteX878" fmla="*/ 2386883 w 3657600"/>
              <a:gd name="connsiteY878" fmla="*/ 4962050 h 6037784"/>
              <a:gd name="connsiteX879" fmla="*/ 2389622 w 3657600"/>
              <a:gd name="connsiteY879" fmla="*/ 4962050 h 6037784"/>
              <a:gd name="connsiteX880" fmla="*/ 2388709 w 3657600"/>
              <a:gd name="connsiteY880" fmla="*/ 4973004 h 6037784"/>
              <a:gd name="connsiteX881" fmla="*/ 2386883 w 3657600"/>
              <a:gd name="connsiteY881" fmla="*/ 4962050 h 6037784"/>
              <a:gd name="connsiteX882" fmla="*/ 2261728 w 3657600"/>
              <a:gd name="connsiteY882" fmla="*/ 4957668 h 6037784"/>
              <a:gd name="connsiteX883" fmla="*/ 2262550 w 3657600"/>
              <a:gd name="connsiteY883" fmla="*/ 4959859 h 6037784"/>
              <a:gd name="connsiteX884" fmla="*/ 2261728 w 3657600"/>
              <a:gd name="connsiteY884" fmla="*/ 4959859 h 6037784"/>
              <a:gd name="connsiteX885" fmla="*/ 2260906 w 3657600"/>
              <a:gd name="connsiteY885" fmla="*/ 4958763 h 6037784"/>
              <a:gd name="connsiteX886" fmla="*/ 2261728 w 3657600"/>
              <a:gd name="connsiteY886" fmla="*/ 4957668 h 6037784"/>
              <a:gd name="connsiteX887" fmla="*/ 2150631 w 3657600"/>
              <a:gd name="connsiteY887" fmla="*/ 4954382 h 6037784"/>
              <a:gd name="connsiteX888" fmla="*/ 2155994 w 3657600"/>
              <a:gd name="connsiteY888" fmla="*/ 4959833 h 6037784"/>
              <a:gd name="connsiteX889" fmla="*/ 2149718 w 3657600"/>
              <a:gd name="connsiteY889" fmla="*/ 4968623 h 6037784"/>
              <a:gd name="connsiteX890" fmla="*/ 2150631 w 3657600"/>
              <a:gd name="connsiteY890" fmla="*/ 4954382 h 6037784"/>
              <a:gd name="connsiteX891" fmla="*/ 2103527 w 3657600"/>
              <a:gd name="connsiteY891" fmla="*/ 4953286 h 6037784"/>
              <a:gd name="connsiteX892" fmla="*/ 2105353 w 3657600"/>
              <a:gd name="connsiteY892" fmla="*/ 4955112 h 6037784"/>
              <a:gd name="connsiteX893" fmla="*/ 2103527 w 3657600"/>
              <a:gd name="connsiteY893" fmla="*/ 4956025 h 6037784"/>
              <a:gd name="connsiteX894" fmla="*/ 2102614 w 3657600"/>
              <a:gd name="connsiteY894" fmla="*/ 4955112 h 6037784"/>
              <a:gd name="connsiteX895" fmla="*/ 2103527 w 3657600"/>
              <a:gd name="connsiteY895" fmla="*/ 4953286 h 6037784"/>
              <a:gd name="connsiteX896" fmla="*/ 3095800 w 3657600"/>
              <a:gd name="connsiteY896" fmla="*/ 4953091 h 6037784"/>
              <a:gd name="connsiteX897" fmla="*/ 3102749 w 3657600"/>
              <a:gd name="connsiteY897" fmla="*/ 4954890 h 6037784"/>
              <a:gd name="connsiteX898" fmla="*/ 3097454 w 3657600"/>
              <a:gd name="connsiteY898" fmla="*/ 4961189 h 6037784"/>
              <a:gd name="connsiteX899" fmla="*/ 3090394 w 3657600"/>
              <a:gd name="connsiteY899" fmla="*/ 4962988 h 6037784"/>
              <a:gd name="connsiteX900" fmla="*/ 3089512 w 3657600"/>
              <a:gd name="connsiteY900" fmla="*/ 4953990 h 6037784"/>
              <a:gd name="connsiteX901" fmla="*/ 3095800 w 3657600"/>
              <a:gd name="connsiteY901" fmla="*/ 4953091 h 6037784"/>
              <a:gd name="connsiteX902" fmla="*/ 2230782 w 3657600"/>
              <a:gd name="connsiteY902" fmla="*/ 4950000 h 6037784"/>
              <a:gd name="connsiteX903" fmla="*/ 2231330 w 3657600"/>
              <a:gd name="connsiteY903" fmla="*/ 4950822 h 6037784"/>
              <a:gd name="connsiteX904" fmla="*/ 2230782 w 3657600"/>
              <a:gd name="connsiteY904" fmla="*/ 4951644 h 6037784"/>
              <a:gd name="connsiteX905" fmla="*/ 2230234 w 3657600"/>
              <a:gd name="connsiteY905" fmla="*/ 4950822 h 6037784"/>
              <a:gd name="connsiteX906" fmla="*/ 2230782 w 3657600"/>
              <a:gd name="connsiteY906" fmla="*/ 4950000 h 6037784"/>
              <a:gd name="connsiteX907" fmla="*/ 2133724 w 3657600"/>
              <a:gd name="connsiteY907" fmla="*/ 4948904 h 6037784"/>
              <a:gd name="connsiteX908" fmla="*/ 2135477 w 3657600"/>
              <a:gd name="connsiteY908" fmla="*/ 4953208 h 6037784"/>
              <a:gd name="connsiteX909" fmla="*/ 2132848 w 3657600"/>
              <a:gd name="connsiteY909" fmla="*/ 4954930 h 6037784"/>
              <a:gd name="connsiteX910" fmla="*/ 2131096 w 3657600"/>
              <a:gd name="connsiteY910" fmla="*/ 4950626 h 6037784"/>
              <a:gd name="connsiteX911" fmla="*/ 2133724 w 3657600"/>
              <a:gd name="connsiteY911" fmla="*/ 4948904 h 6037784"/>
              <a:gd name="connsiteX912" fmla="*/ 2733155 w 3657600"/>
              <a:gd name="connsiteY912" fmla="*/ 4944522 h 6037784"/>
              <a:gd name="connsiteX913" fmla="*/ 2725926 w 3657600"/>
              <a:gd name="connsiteY913" fmla="*/ 4950734 h 6037784"/>
              <a:gd name="connsiteX914" fmla="*/ 2728298 w 3657600"/>
              <a:gd name="connsiteY914" fmla="*/ 4969035 h 6037784"/>
              <a:gd name="connsiteX915" fmla="*/ 2736521 w 3657600"/>
              <a:gd name="connsiteY915" fmla="*/ 4984858 h 6037784"/>
              <a:gd name="connsiteX916" fmla="*/ 2735867 w 3657600"/>
              <a:gd name="connsiteY916" fmla="*/ 4986227 h 6037784"/>
              <a:gd name="connsiteX917" fmla="*/ 2737474 w 3657600"/>
              <a:gd name="connsiteY917" fmla="*/ 4985635 h 6037784"/>
              <a:gd name="connsiteX918" fmla="*/ 2739934 w 3657600"/>
              <a:gd name="connsiteY918" fmla="*/ 4986671 h 6037784"/>
              <a:gd name="connsiteX919" fmla="*/ 2743098 w 3657600"/>
              <a:gd name="connsiteY919" fmla="*/ 4985339 h 6037784"/>
              <a:gd name="connsiteX920" fmla="*/ 2743098 w 3657600"/>
              <a:gd name="connsiteY920" fmla="*/ 4983565 h 6037784"/>
              <a:gd name="connsiteX921" fmla="*/ 2737474 w 3657600"/>
              <a:gd name="connsiteY921" fmla="*/ 4985635 h 6037784"/>
              <a:gd name="connsiteX922" fmla="*/ 2736771 w 3657600"/>
              <a:gd name="connsiteY922" fmla="*/ 4985339 h 6037784"/>
              <a:gd name="connsiteX923" fmla="*/ 2736521 w 3657600"/>
              <a:gd name="connsiteY923" fmla="*/ 4984858 h 6037784"/>
              <a:gd name="connsiteX924" fmla="*/ 2739256 w 3657600"/>
              <a:gd name="connsiteY924" fmla="*/ 4979128 h 6037784"/>
              <a:gd name="connsiteX925" fmla="*/ 2741289 w 3657600"/>
              <a:gd name="connsiteY925" fmla="*/ 4972029 h 6037784"/>
              <a:gd name="connsiteX926" fmla="*/ 2733155 w 3657600"/>
              <a:gd name="connsiteY926" fmla="*/ 4944522 h 6037784"/>
              <a:gd name="connsiteX927" fmla="*/ 2242174 w 3657600"/>
              <a:gd name="connsiteY927" fmla="*/ 4944522 h 6037784"/>
              <a:gd name="connsiteX928" fmla="*/ 2243927 w 3657600"/>
              <a:gd name="connsiteY928" fmla="*/ 4949863 h 6037784"/>
              <a:gd name="connsiteX929" fmla="*/ 2240422 w 3657600"/>
              <a:gd name="connsiteY929" fmla="*/ 4951643 h 6037784"/>
              <a:gd name="connsiteX930" fmla="*/ 2239545 w 3657600"/>
              <a:gd name="connsiteY930" fmla="*/ 4945413 h 6037784"/>
              <a:gd name="connsiteX931" fmla="*/ 2242174 w 3657600"/>
              <a:gd name="connsiteY931" fmla="*/ 4944522 h 6037784"/>
              <a:gd name="connsiteX932" fmla="*/ 2152640 w 3657600"/>
              <a:gd name="connsiteY932" fmla="*/ 4940141 h 6037784"/>
              <a:gd name="connsiteX933" fmla="*/ 2156291 w 3657600"/>
              <a:gd name="connsiteY933" fmla="*/ 4942830 h 6037784"/>
              <a:gd name="connsiteX934" fmla="*/ 2154465 w 3657600"/>
              <a:gd name="connsiteY934" fmla="*/ 4950000 h 6037784"/>
              <a:gd name="connsiteX935" fmla="*/ 2150813 w 3657600"/>
              <a:gd name="connsiteY935" fmla="*/ 4945518 h 6037784"/>
              <a:gd name="connsiteX936" fmla="*/ 2152640 w 3657600"/>
              <a:gd name="connsiteY936" fmla="*/ 4940141 h 6037784"/>
              <a:gd name="connsiteX937" fmla="*/ 3011465 w 3657600"/>
              <a:gd name="connsiteY937" fmla="*/ 4933896 h 6037784"/>
              <a:gd name="connsiteX938" fmla="*/ 3015116 w 3657600"/>
              <a:gd name="connsiteY938" fmla="*/ 4934773 h 6037784"/>
              <a:gd name="connsiteX939" fmla="*/ 3013291 w 3657600"/>
              <a:gd name="connsiteY939" fmla="*/ 4941784 h 6037784"/>
              <a:gd name="connsiteX940" fmla="*/ 3009639 w 3657600"/>
              <a:gd name="connsiteY940" fmla="*/ 4937402 h 6037784"/>
              <a:gd name="connsiteX941" fmla="*/ 3011465 w 3657600"/>
              <a:gd name="connsiteY941" fmla="*/ 4933896 h 6037784"/>
              <a:gd name="connsiteX942" fmla="*/ 1994986 w 3657600"/>
              <a:gd name="connsiteY942" fmla="*/ 4933568 h 6037784"/>
              <a:gd name="connsiteX943" fmla="*/ 1993069 w 3657600"/>
              <a:gd name="connsiteY943" fmla="*/ 4934444 h 6037784"/>
              <a:gd name="connsiteX944" fmla="*/ 1994986 w 3657600"/>
              <a:gd name="connsiteY944" fmla="*/ 4937950 h 6037784"/>
              <a:gd name="connsiteX945" fmla="*/ 1996903 w 3657600"/>
              <a:gd name="connsiteY945" fmla="*/ 4936197 h 6037784"/>
              <a:gd name="connsiteX946" fmla="*/ 1994986 w 3657600"/>
              <a:gd name="connsiteY946" fmla="*/ 4933568 h 6037784"/>
              <a:gd name="connsiteX947" fmla="*/ 2820678 w 3657600"/>
              <a:gd name="connsiteY947" fmla="*/ 4931925 h 6037784"/>
              <a:gd name="connsiteX948" fmla="*/ 2822869 w 3657600"/>
              <a:gd name="connsiteY948" fmla="*/ 4931925 h 6037784"/>
              <a:gd name="connsiteX949" fmla="*/ 2821773 w 3657600"/>
              <a:gd name="connsiteY949" fmla="*/ 4935211 h 6037784"/>
              <a:gd name="connsiteX950" fmla="*/ 2820678 w 3657600"/>
              <a:gd name="connsiteY950" fmla="*/ 4935211 h 6037784"/>
              <a:gd name="connsiteX951" fmla="*/ 2820678 w 3657600"/>
              <a:gd name="connsiteY951" fmla="*/ 4931925 h 6037784"/>
              <a:gd name="connsiteX952" fmla="*/ 2369357 w 3657600"/>
              <a:gd name="connsiteY952" fmla="*/ 4928091 h 6037784"/>
              <a:gd name="connsiteX953" fmla="*/ 2368261 w 3657600"/>
              <a:gd name="connsiteY953" fmla="*/ 4930830 h 6037784"/>
              <a:gd name="connsiteX954" fmla="*/ 2368261 w 3657600"/>
              <a:gd name="connsiteY954" fmla="*/ 4929004 h 6037784"/>
              <a:gd name="connsiteX955" fmla="*/ 2369357 w 3657600"/>
              <a:gd name="connsiteY955" fmla="*/ 4928091 h 6037784"/>
              <a:gd name="connsiteX956" fmla="*/ 3034842 w 3657600"/>
              <a:gd name="connsiteY956" fmla="*/ 4923709 h 6037784"/>
              <a:gd name="connsiteX957" fmla="*/ 3035938 w 3657600"/>
              <a:gd name="connsiteY957" fmla="*/ 4924531 h 6037784"/>
              <a:gd name="connsiteX958" fmla="*/ 3034842 w 3657600"/>
              <a:gd name="connsiteY958" fmla="*/ 4925352 h 6037784"/>
              <a:gd name="connsiteX959" fmla="*/ 3033746 w 3657600"/>
              <a:gd name="connsiteY959" fmla="*/ 4924531 h 6037784"/>
              <a:gd name="connsiteX960" fmla="*/ 3034842 w 3657600"/>
              <a:gd name="connsiteY960" fmla="*/ 4923709 h 6037784"/>
              <a:gd name="connsiteX961" fmla="*/ 2804002 w 3657600"/>
              <a:gd name="connsiteY961" fmla="*/ 4923161 h 6037784"/>
              <a:gd name="connsiteX962" fmla="*/ 2805880 w 3657600"/>
              <a:gd name="connsiteY962" fmla="*/ 4925831 h 6037784"/>
              <a:gd name="connsiteX963" fmla="*/ 2805880 w 3657600"/>
              <a:gd name="connsiteY963" fmla="*/ 4937402 h 6037784"/>
              <a:gd name="connsiteX964" fmla="*/ 2801185 w 3657600"/>
              <a:gd name="connsiteY964" fmla="*/ 4924941 h 6037784"/>
              <a:gd name="connsiteX965" fmla="*/ 2804002 w 3657600"/>
              <a:gd name="connsiteY965" fmla="*/ 4923161 h 6037784"/>
              <a:gd name="connsiteX966" fmla="*/ 2044007 w 3657600"/>
              <a:gd name="connsiteY966" fmla="*/ 4916588 h 6037784"/>
              <a:gd name="connsiteX967" fmla="*/ 2044007 w 3657600"/>
              <a:gd name="connsiteY967" fmla="*/ 4917501 h 6037784"/>
              <a:gd name="connsiteX968" fmla="*/ 2045833 w 3657600"/>
              <a:gd name="connsiteY968" fmla="*/ 4919328 h 6037784"/>
              <a:gd name="connsiteX969" fmla="*/ 2046746 w 3657600"/>
              <a:gd name="connsiteY969" fmla="*/ 4916588 h 6037784"/>
              <a:gd name="connsiteX970" fmla="*/ 2044007 w 3657600"/>
              <a:gd name="connsiteY970" fmla="*/ 4916588 h 6037784"/>
              <a:gd name="connsiteX971" fmla="*/ 2928400 w 3657600"/>
              <a:gd name="connsiteY971" fmla="*/ 4913302 h 6037784"/>
              <a:gd name="connsiteX972" fmla="*/ 2930226 w 3657600"/>
              <a:gd name="connsiteY972" fmla="*/ 4914124 h 6037784"/>
              <a:gd name="connsiteX973" fmla="*/ 2929313 w 3657600"/>
              <a:gd name="connsiteY973" fmla="*/ 4916588 h 6037784"/>
              <a:gd name="connsiteX974" fmla="*/ 2927487 w 3657600"/>
              <a:gd name="connsiteY974" fmla="*/ 4914945 h 6037784"/>
              <a:gd name="connsiteX975" fmla="*/ 2928400 w 3657600"/>
              <a:gd name="connsiteY975" fmla="*/ 4913302 h 6037784"/>
              <a:gd name="connsiteX976" fmla="*/ 3094715 w 3657600"/>
              <a:gd name="connsiteY976" fmla="*/ 4912207 h 6037784"/>
              <a:gd name="connsiteX977" fmla="*/ 3097454 w 3657600"/>
              <a:gd name="connsiteY977" fmla="*/ 4914017 h 6037784"/>
              <a:gd name="connsiteX978" fmla="*/ 3101106 w 3657600"/>
              <a:gd name="connsiteY978" fmla="*/ 4932116 h 6037784"/>
              <a:gd name="connsiteX979" fmla="*/ 3098367 w 3657600"/>
              <a:gd name="connsiteY979" fmla="*/ 4933021 h 6037784"/>
              <a:gd name="connsiteX980" fmla="*/ 3090151 w 3657600"/>
              <a:gd name="connsiteY980" fmla="*/ 4923971 h 6037784"/>
              <a:gd name="connsiteX981" fmla="*/ 3094715 w 3657600"/>
              <a:gd name="connsiteY981" fmla="*/ 4912207 h 6037784"/>
              <a:gd name="connsiteX982" fmla="*/ 2485611 w 3657600"/>
              <a:gd name="connsiteY982" fmla="*/ 4912206 h 6037784"/>
              <a:gd name="connsiteX983" fmla="*/ 2476710 w 3657600"/>
              <a:gd name="connsiteY983" fmla="*/ 4922962 h 6037784"/>
              <a:gd name="connsiteX984" fmla="*/ 2480271 w 3657600"/>
              <a:gd name="connsiteY984" fmla="*/ 4929236 h 6037784"/>
              <a:gd name="connsiteX985" fmla="*/ 2485611 w 3657600"/>
              <a:gd name="connsiteY985" fmla="*/ 4931925 h 6037784"/>
              <a:gd name="connsiteX986" fmla="*/ 2490061 w 3657600"/>
              <a:gd name="connsiteY986" fmla="*/ 4927443 h 6037784"/>
              <a:gd name="connsiteX987" fmla="*/ 2490172 w 3657600"/>
              <a:gd name="connsiteY987" fmla="*/ 4919488 h 6037784"/>
              <a:gd name="connsiteX988" fmla="*/ 2485611 w 3657600"/>
              <a:gd name="connsiteY988" fmla="*/ 4912206 h 6037784"/>
              <a:gd name="connsiteX989" fmla="*/ 2243927 w 3657600"/>
              <a:gd name="connsiteY989" fmla="*/ 4911111 h 6037784"/>
              <a:gd name="connsiteX990" fmla="*/ 2246391 w 3657600"/>
              <a:gd name="connsiteY990" fmla="*/ 4911111 h 6037784"/>
              <a:gd name="connsiteX991" fmla="*/ 2247213 w 3657600"/>
              <a:gd name="connsiteY991" fmla="*/ 4914069 h 6037784"/>
              <a:gd name="connsiteX992" fmla="*/ 2243927 w 3657600"/>
              <a:gd name="connsiteY992" fmla="*/ 4916040 h 6037784"/>
              <a:gd name="connsiteX993" fmla="*/ 2243927 w 3657600"/>
              <a:gd name="connsiteY993" fmla="*/ 4911111 h 6037784"/>
              <a:gd name="connsiteX994" fmla="*/ 2392360 w 3657600"/>
              <a:gd name="connsiteY994" fmla="*/ 4910563 h 6037784"/>
              <a:gd name="connsiteX995" fmla="*/ 2392360 w 3657600"/>
              <a:gd name="connsiteY995" fmla="*/ 4912207 h 6037784"/>
              <a:gd name="connsiteX996" fmla="*/ 2393456 w 3657600"/>
              <a:gd name="connsiteY996" fmla="*/ 4912207 h 6037784"/>
              <a:gd name="connsiteX997" fmla="*/ 3022430 w 3657600"/>
              <a:gd name="connsiteY997" fmla="*/ 4909468 h 6037784"/>
              <a:gd name="connsiteX998" fmla="*/ 3023327 w 3657600"/>
              <a:gd name="connsiteY998" fmla="*/ 4922098 h 6037784"/>
              <a:gd name="connsiteX999" fmla="*/ 3008089 w 3657600"/>
              <a:gd name="connsiteY999" fmla="*/ 4924804 h 6037784"/>
              <a:gd name="connsiteX1000" fmla="*/ 3003608 w 3657600"/>
              <a:gd name="connsiteY1000" fmla="*/ 4913077 h 6037784"/>
              <a:gd name="connsiteX1001" fmla="*/ 3022430 w 3657600"/>
              <a:gd name="connsiteY1001" fmla="*/ 4909468 h 6037784"/>
              <a:gd name="connsiteX1002" fmla="*/ 2092481 w 3657600"/>
              <a:gd name="connsiteY1002" fmla="*/ 4908373 h 6037784"/>
              <a:gd name="connsiteX1003" fmla="*/ 2088920 w 3657600"/>
              <a:gd name="connsiteY1003" fmla="*/ 4911249 h 6037784"/>
              <a:gd name="connsiteX1004" fmla="*/ 2093371 w 3657600"/>
              <a:gd name="connsiteY1004" fmla="*/ 4916041 h 6037784"/>
              <a:gd name="connsiteX1005" fmla="*/ 2096041 w 3657600"/>
              <a:gd name="connsiteY1005" fmla="*/ 4911249 h 6037784"/>
              <a:gd name="connsiteX1006" fmla="*/ 2092481 w 3657600"/>
              <a:gd name="connsiteY1006" fmla="*/ 4908373 h 6037784"/>
              <a:gd name="connsiteX1007" fmla="*/ 1093155 w 3657600"/>
              <a:gd name="connsiteY1007" fmla="*/ 4908372 h 6037784"/>
              <a:gd name="connsiteX1008" fmla="*/ 1094251 w 3657600"/>
              <a:gd name="connsiteY1008" fmla="*/ 4909468 h 6037784"/>
              <a:gd name="connsiteX1009" fmla="*/ 1093155 w 3657600"/>
              <a:gd name="connsiteY1009" fmla="*/ 4910563 h 6037784"/>
              <a:gd name="connsiteX1010" fmla="*/ 1108491 w 3657600"/>
              <a:gd name="connsiteY1010" fmla="*/ 4900704 h 6037784"/>
              <a:gd name="connsiteX1011" fmla="*/ 1111230 w 3657600"/>
              <a:gd name="connsiteY1011" fmla="*/ 4900704 h 6037784"/>
              <a:gd name="connsiteX1012" fmla="*/ 1109404 w 3657600"/>
              <a:gd name="connsiteY1012" fmla="*/ 4901252 h 6037784"/>
              <a:gd name="connsiteX1013" fmla="*/ 1108491 w 3657600"/>
              <a:gd name="connsiteY1013" fmla="*/ 4900704 h 6037784"/>
              <a:gd name="connsiteX1014" fmla="*/ 2374651 w 3657600"/>
              <a:gd name="connsiteY1014" fmla="*/ 4898514 h 6037784"/>
              <a:gd name="connsiteX1015" fmla="*/ 2376477 w 3657600"/>
              <a:gd name="connsiteY1015" fmla="*/ 4899427 h 6037784"/>
              <a:gd name="connsiteX1016" fmla="*/ 2375564 w 3657600"/>
              <a:gd name="connsiteY1016" fmla="*/ 4901253 h 6037784"/>
              <a:gd name="connsiteX1017" fmla="*/ 2373738 w 3657600"/>
              <a:gd name="connsiteY1017" fmla="*/ 4899427 h 6037784"/>
              <a:gd name="connsiteX1018" fmla="*/ 2374651 w 3657600"/>
              <a:gd name="connsiteY1018" fmla="*/ 4898514 h 6037784"/>
              <a:gd name="connsiteX1019" fmla="*/ 3030996 w 3657600"/>
              <a:gd name="connsiteY1019" fmla="*/ 4897966 h 6037784"/>
              <a:gd name="connsiteX1020" fmla="*/ 3032775 w 3657600"/>
              <a:gd name="connsiteY1020" fmla="*/ 4897966 h 6037784"/>
              <a:gd name="connsiteX1021" fmla="*/ 3038116 w 3657600"/>
              <a:gd name="connsiteY1021" fmla="*/ 4910320 h 6037784"/>
              <a:gd name="connsiteX1022" fmla="*/ 3035446 w 3657600"/>
              <a:gd name="connsiteY1022" fmla="*/ 4913850 h 6037784"/>
              <a:gd name="connsiteX1023" fmla="*/ 3031886 w 3657600"/>
              <a:gd name="connsiteY1023" fmla="*/ 4912085 h 6037784"/>
              <a:gd name="connsiteX1024" fmla="*/ 3030996 w 3657600"/>
              <a:gd name="connsiteY1024" fmla="*/ 4897966 h 6037784"/>
              <a:gd name="connsiteX1025" fmla="*/ 1038383 w 3657600"/>
              <a:gd name="connsiteY1025" fmla="*/ 4896870 h 6037784"/>
              <a:gd name="connsiteX1026" fmla="*/ 1042107 w 3657600"/>
              <a:gd name="connsiteY1026" fmla="*/ 4900741 h 6037784"/>
              <a:gd name="connsiteX1027" fmla="*/ 1041888 w 3657600"/>
              <a:gd name="connsiteY1027" fmla="*/ 4906603 h 6037784"/>
              <a:gd name="connsiteX1028" fmla="*/ 1039259 w 3657600"/>
              <a:gd name="connsiteY1028" fmla="*/ 4908372 h 6037784"/>
              <a:gd name="connsiteX1029" fmla="*/ 1036630 w 3657600"/>
              <a:gd name="connsiteY1029" fmla="*/ 4906603 h 6037784"/>
              <a:gd name="connsiteX1030" fmla="*/ 1038383 w 3657600"/>
              <a:gd name="connsiteY1030" fmla="*/ 4896870 h 6037784"/>
              <a:gd name="connsiteX1031" fmla="*/ 2251778 w 3657600"/>
              <a:gd name="connsiteY1031" fmla="*/ 4896322 h 6037784"/>
              <a:gd name="connsiteX1032" fmla="*/ 2251778 w 3657600"/>
              <a:gd name="connsiteY1032" fmla="*/ 4898788 h 6037784"/>
              <a:gd name="connsiteX1033" fmla="*/ 2250865 w 3657600"/>
              <a:gd name="connsiteY1033" fmla="*/ 4899609 h 6037784"/>
              <a:gd name="connsiteX1034" fmla="*/ 2249952 w 3657600"/>
              <a:gd name="connsiteY1034" fmla="*/ 4897144 h 6037784"/>
              <a:gd name="connsiteX1035" fmla="*/ 2251778 w 3657600"/>
              <a:gd name="connsiteY1035" fmla="*/ 4896322 h 6037784"/>
              <a:gd name="connsiteX1036" fmla="*/ 708104 w 3657600"/>
              <a:gd name="connsiteY1036" fmla="*/ 4892488 h 6037784"/>
              <a:gd name="connsiteX1037" fmla="*/ 715087 w 3657600"/>
              <a:gd name="connsiteY1037" fmla="*/ 4897244 h 6037784"/>
              <a:gd name="connsiteX1038" fmla="*/ 713691 w 3657600"/>
              <a:gd name="connsiteY1038" fmla="*/ 4903991 h 6037784"/>
              <a:gd name="connsiteX1039" fmla="*/ 708104 w 3657600"/>
              <a:gd name="connsiteY1039" fmla="*/ 4892488 h 6037784"/>
              <a:gd name="connsiteX1040" fmla="*/ 1045868 w 3657600"/>
              <a:gd name="connsiteY1040" fmla="*/ 4890846 h 6037784"/>
              <a:gd name="connsiteX1041" fmla="*/ 1047694 w 3657600"/>
              <a:gd name="connsiteY1041" fmla="*/ 4892672 h 6037784"/>
              <a:gd name="connsiteX1042" fmla="*/ 1045868 w 3657600"/>
              <a:gd name="connsiteY1042" fmla="*/ 4893585 h 6037784"/>
              <a:gd name="connsiteX1043" fmla="*/ 1044955 w 3657600"/>
              <a:gd name="connsiteY1043" fmla="*/ 4891759 h 6037784"/>
              <a:gd name="connsiteX1044" fmla="*/ 1045868 w 3657600"/>
              <a:gd name="connsiteY1044" fmla="*/ 4890846 h 6037784"/>
              <a:gd name="connsiteX1045" fmla="*/ 944653 w 3657600"/>
              <a:gd name="connsiteY1045" fmla="*/ 4890846 h 6037784"/>
              <a:gd name="connsiteX1046" fmla="*/ 949104 w 3657600"/>
              <a:gd name="connsiteY1046" fmla="*/ 4895106 h 6037784"/>
              <a:gd name="connsiteX1047" fmla="*/ 947323 w 3657600"/>
              <a:gd name="connsiteY1047" fmla="*/ 4898514 h 6037784"/>
              <a:gd name="connsiteX1048" fmla="*/ 944653 w 3657600"/>
              <a:gd name="connsiteY1048" fmla="*/ 4897661 h 6037784"/>
              <a:gd name="connsiteX1049" fmla="*/ 941983 w 3657600"/>
              <a:gd name="connsiteY1049" fmla="*/ 4892549 h 6037784"/>
              <a:gd name="connsiteX1050" fmla="*/ 944653 w 3657600"/>
              <a:gd name="connsiteY1050" fmla="*/ 4890846 h 6037784"/>
              <a:gd name="connsiteX1051" fmla="*/ 3491363 w 3657600"/>
              <a:gd name="connsiteY1051" fmla="*/ 4890087 h 6037784"/>
              <a:gd name="connsiteX1052" fmla="*/ 3501153 w 3657600"/>
              <a:gd name="connsiteY1052" fmla="*/ 4897165 h 6037784"/>
              <a:gd name="connsiteX1053" fmla="*/ 3500263 w 3657600"/>
              <a:gd name="connsiteY1053" fmla="*/ 4912207 h 6037784"/>
              <a:gd name="connsiteX1054" fmla="*/ 3491363 w 3657600"/>
              <a:gd name="connsiteY1054" fmla="*/ 4890087 h 6037784"/>
              <a:gd name="connsiteX1055" fmla="*/ 2646505 w 3657600"/>
              <a:gd name="connsiteY1055" fmla="*/ 4889750 h 6037784"/>
              <a:gd name="connsiteX1056" fmla="*/ 2647601 w 3657600"/>
              <a:gd name="connsiteY1056" fmla="*/ 4891503 h 6037784"/>
              <a:gd name="connsiteX1057" fmla="*/ 2646505 w 3657600"/>
              <a:gd name="connsiteY1057" fmla="*/ 4894131 h 6037784"/>
              <a:gd name="connsiteX1058" fmla="*/ 2645410 w 3657600"/>
              <a:gd name="connsiteY1058" fmla="*/ 4891503 h 6037784"/>
              <a:gd name="connsiteX1059" fmla="*/ 2646505 w 3657600"/>
              <a:gd name="connsiteY1059" fmla="*/ 4889750 h 6037784"/>
              <a:gd name="connsiteX1060" fmla="*/ 2054209 w 3657600"/>
              <a:gd name="connsiteY1060" fmla="*/ 4889202 h 6037784"/>
              <a:gd name="connsiteX1061" fmla="*/ 2059549 w 3657600"/>
              <a:gd name="connsiteY1061" fmla="*/ 4923161 h 6037784"/>
              <a:gd name="connsiteX1062" fmla="*/ 2067559 w 3657600"/>
              <a:gd name="connsiteY1062" fmla="*/ 4916012 h 6037784"/>
              <a:gd name="connsiteX1063" fmla="*/ 2066669 w 3657600"/>
              <a:gd name="connsiteY1063" fmla="*/ 4905288 h 6037784"/>
              <a:gd name="connsiteX1064" fmla="*/ 2059549 w 3657600"/>
              <a:gd name="connsiteY1064" fmla="*/ 4897245 h 6037784"/>
              <a:gd name="connsiteX1065" fmla="*/ 2054209 w 3657600"/>
              <a:gd name="connsiteY1065" fmla="*/ 4889202 h 6037784"/>
              <a:gd name="connsiteX1066" fmla="*/ 2371820 w 3657600"/>
              <a:gd name="connsiteY1066" fmla="*/ 4886464 h 6037784"/>
              <a:gd name="connsiteX1067" fmla="*/ 2374286 w 3657600"/>
              <a:gd name="connsiteY1067" fmla="*/ 4889093 h 6037784"/>
              <a:gd name="connsiteX1068" fmla="*/ 2373464 w 3657600"/>
              <a:gd name="connsiteY1068" fmla="*/ 4890846 h 6037784"/>
              <a:gd name="connsiteX1069" fmla="*/ 2370999 w 3657600"/>
              <a:gd name="connsiteY1069" fmla="*/ 4889969 h 6037784"/>
              <a:gd name="connsiteX1070" fmla="*/ 2371820 w 3657600"/>
              <a:gd name="connsiteY1070" fmla="*/ 4886464 h 6037784"/>
              <a:gd name="connsiteX1071" fmla="*/ 3030272 w 3657600"/>
              <a:gd name="connsiteY1071" fmla="*/ 4884273 h 6037784"/>
              <a:gd name="connsiteX1072" fmla="*/ 3032098 w 3657600"/>
              <a:gd name="connsiteY1072" fmla="*/ 4886190 h 6037784"/>
              <a:gd name="connsiteX1073" fmla="*/ 3031185 w 3657600"/>
              <a:gd name="connsiteY1073" fmla="*/ 4888107 h 6037784"/>
              <a:gd name="connsiteX1074" fmla="*/ 3029359 w 3657600"/>
              <a:gd name="connsiteY1074" fmla="*/ 4886190 h 6037784"/>
              <a:gd name="connsiteX1075" fmla="*/ 3030272 w 3657600"/>
              <a:gd name="connsiteY1075" fmla="*/ 4884273 h 6037784"/>
              <a:gd name="connsiteX1076" fmla="*/ 3083022 w 3657600"/>
              <a:gd name="connsiteY1076" fmla="*/ 4882629 h 6037784"/>
              <a:gd name="connsiteX1077" fmla="*/ 3075058 w 3657600"/>
              <a:gd name="connsiteY1077" fmla="*/ 4885300 h 6037784"/>
              <a:gd name="connsiteX1078" fmla="*/ 3073289 w 3657600"/>
              <a:gd name="connsiteY1078" fmla="*/ 4887970 h 6037784"/>
              <a:gd name="connsiteX1079" fmla="*/ 3077713 w 3657600"/>
              <a:gd name="connsiteY1079" fmla="*/ 4889750 h 6037784"/>
              <a:gd name="connsiteX1080" fmla="*/ 3083022 w 3657600"/>
              <a:gd name="connsiteY1080" fmla="*/ 4882629 h 6037784"/>
              <a:gd name="connsiteX1081" fmla="*/ 3196692 w 3657600"/>
              <a:gd name="connsiteY1081" fmla="*/ 4881534 h 6037784"/>
              <a:gd name="connsiteX1082" fmla="*/ 3197513 w 3657600"/>
              <a:gd name="connsiteY1082" fmla="*/ 4883451 h 6037784"/>
              <a:gd name="connsiteX1083" fmla="*/ 3196692 w 3657600"/>
              <a:gd name="connsiteY1083" fmla="*/ 4885369 h 6037784"/>
              <a:gd name="connsiteX1084" fmla="*/ 3195870 w 3657600"/>
              <a:gd name="connsiteY1084" fmla="*/ 4883451 h 6037784"/>
              <a:gd name="connsiteX1085" fmla="*/ 3196692 w 3657600"/>
              <a:gd name="connsiteY1085" fmla="*/ 4881534 h 6037784"/>
              <a:gd name="connsiteX1086" fmla="*/ 1997633 w 3657600"/>
              <a:gd name="connsiteY1086" fmla="*/ 4881534 h 6037784"/>
              <a:gd name="connsiteX1087" fmla="*/ 1994973 w 3657600"/>
              <a:gd name="connsiteY1087" fmla="*/ 4897667 h 6037784"/>
              <a:gd name="connsiteX1088" fmla="*/ 2003840 w 3657600"/>
              <a:gd name="connsiteY1088" fmla="*/ 4912007 h 6037784"/>
              <a:gd name="connsiteX1089" fmla="*/ 2000293 w 3657600"/>
              <a:gd name="connsiteY1089" fmla="*/ 4920970 h 6037784"/>
              <a:gd name="connsiteX1090" fmla="*/ 2008274 w 3657600"/>
              <a:gd name="connsiteY1090" fmla="*/ 4914696 h 6037784"/>
              <a:gd name="connsiteX1091" fmla="*/ 1997633 w 3657600"/>
              <a:gd name="connsiteY1091" fmla="*/ 4881534 h 6037784"/>
              <a:gd name="connsiteX1092" fmla="*/ 1075080 w 3657600"/>
              <a:gd name="connsiteY1092" fmla="*/ 4878948 h 6037784"/>
              <a:gd name="connsiteX1093" fmla="*/ 1088636 w 3657600"/>
              <a:gd name="connsiteY1093" fmla="*/ 4878948 h 6037784"/>
              <a:gd name="connsiteX1094" fmla="*/ 1092251 w 3657600"/>
              <a:gd name="connsiteY1094" fmla="*/ 4889728 h 6037784"/>
              <a:gd name="connsiteX1095" fmla="*/ 1088636 w 3657600"/>
              <a:gd name="connsiteY1095" fmla="*/ 4898710 h 6037784"/>
              <a:gd name="connsiteX1096" fmla="*/ 1079599 w 3657600"/>
              <a:gd name="connsiteY1096" fmla="*/ 4899609 h 6037784"/>
              <a:gd name="connsiteX1097" fmla="*/ 1075080 w 3657600"/>
              <a:gd name="connsiteY1097" fmla="*/ 4878948 h 6037784"/>
              <a:gd name="connsiteX1098" fmla="*/ 2120569 w 3657600"/>
              <a:gd name="connsiteY1098" fmla="*/ 4878693 h 6037784"/>
              <a:gd name="connsiteX1099" fmla="*/ 2128357 w 3657600"/>
              <a:gd name="connsiteY1099" fmla="*/ 4880918 h 6037784"/>
              <a:gd name="connsiteX1100" fmla="*/ 2114116 w 3657600"/>
              <a:gd name="connsiteY1100" fmla="*/ 4879138 h 6037784"/>
              <a:gd name="connsiteX1101" fmla="*/ 2120569 w 3657600"/>
              <a:gd name="connsiteY1101" fmla="*/ 4878693 h 6037784"/>
              <a:gd name="connsiteX1102" fmla="*/ 2873066 w 3657600"/>
              <a:gd name="connsiteY1102" fmla="*/ 4874414 h 6037784"/>
              <a:gd name="connsiteX1103" fmla="*/ 2874892 w 3657600"/>
              <a:gd name="connsiteY1103" fmla="*/ 4897966 h 6037784"/>
              <a:gd name="connsiteX1104" fmla="*/ 2865763 w 3657600"/>
              <a:gd name="connsiteY1104" fmla="*/ 4878943 h 6037784"/>
              <a:gd name="connsiteX1105" fmla="*/ 2873066 w 3657600"/>
              <a:gd name="connsiteY1105" fmla="*/ 4874414 h 6037784"/>
              <a:gd name="connsiteX1106" fmla="*/ 2052496 w 3657600"/>
              <a:gd name="connsiteY1106" fmla="*/ 4874413 h 6037784"/>
              <a:gd name="connsiteX1107" fmla="*/ 2051675 w 3657600"/>
              <a:gd name="connsiteY1107" fmla="*/ 4875400 h 6037784"/>
              <a:gd name="connsiteX1108" fmla="*/ 2052496 w 3657600"/>
              <a:gd name="connsiteY1108" fmla="*/ 4879343 h 6037784"/>
              <a:gd name="connsiteX1109" fmla="*/ 2053318 w 3657600"/>
              <a:gd name="connsiteY1109" fmla="*/ 4878357 h 6037784"/>
              <a:gd name="connsiteX1110" fmla="*/ 2052496 w 3657600"/>
              <a:gd name="connsiteY1110" fmla="*/ 4874413 h 6037784"/>
              <a:gd name="connsiteX1111" fmla="*/ 1994164 w 3657600"/>
              <a:gd name="connsiteY1111" fmla="*/ 4873865 h 6037784"/>
              <a:gd name="connsiteX1112" fmla="*/ 1993068 w 3657600"/>
              <a:gd name="connsiteY1112" fmla="*/ 4874413 h 6037784"/>
              <a:gd name="connsiteX1113" fmla="*/ 1994164 w 3657600"/>
              <a:gd name="connsiteY1113" fmla="*/ 4874413 h 6037784"/>
              <a:gd name="connsiteX1114" fmla="*/ 3027606 w 3657600"/>
              <a:gd name="connsiteY1114" fmla="*/ 4870360 h 6037784"/>
              <a:gd name="connsiteX1115" fmla="*/ 3029359 w 3657600"/>
              <a:gd name="connsiteY1115" fmla="*/ 4872112 h 6037784"/>
              <a:gd name="connsiteX1116" fmla="*/ 3026730 w 3657600"/>
              <a:gd name="connsiteY1116" fmla="*/ 4873865 h 6037784"/>
              <a:gd name="connsiteX1117" fmla="*/ 3024978 w 3657600"/>
              <a:gd name="connsiteY1117" fmla="*/ 4871237 h 6037784"/>
              <a:gd name="connsiteX1118" fmla="*/ 3027606 w 3657600"/>
              <a:gd name="connsiteY1118" fmla="*/ 4870360 h 6037784"/>
              <a:gd name="connsiteX1119" fmla="*/ 3077820 w 3657600"/>
              <a:gd name="connsiteY1119" fmla="*/ 4869484 h 6037784"/>
              <a:gd name="connsiteX1120" fmla="*/ 3075903 w 3657600"/>
              <a:gd name="connsiteY1120" fmla="*/ 4871237 h 6037784"/>
              <a:gd name="connsiteX1121" fmla="*/ 3076861 w 3657600"/>
              <a:gd name="connsiteY1121" fmla="*/ 4873865 h 6037784"/>
              <a:gd name="connsiteX1122" fmla="*/ 3079737 w 3657600"/>
              <a:gd name="connsiteY1122" fmla="*/ 4872989 h 6037784"/>
              <a:gd name="connsiteX1123" fmla="*/ 3077820 w 3657600"/>
              <a:gd name="connsiteY1123" fmla="*/ 4869484 h 6037784"/>
              <a:gd name="connsiteX1124" fmla="*/ 2611341 w 3657600"/>
              <a:gd name="connsiteY1124" fmla="*/ 4869484 h 6037784"/>
              <a:gd name="connsiteX1125" fmla="*/ 2613094 w 3657600"/>
              <a:gd name="connsiteY1125" fmla="*/ 4871237 h 6037784"/>
              <a:gd name="connsiteX1126" fmla="*/ 2610465 w 3657600"/>
              <a:gd name="connsiteY1126" fmla="*/ 4873865 h 6037784"/>
              <a:gd name="connsiteX1127" fmla="*/ 2609589 w 3657600"/>
              <a:gd name="connsiteY1127" fmla="*/ 4871237 h 6037784"/>
              <a:gd name="connsiteX1128" fmla="*/ 2611341 w 3657600"/>
              <a:gd name="connsiteY1128" fmla="*/ 4869484 h 6037784"/>
              <a:gd name="connsiteX1129" fmla="*/ 3322946 w 3657600"/>
              <a:gd name="connsiteY1129" fmla="*/ 4864007 h 6037784"/>
              <a:gd name="connsiteX1130" fmla="*/ 3324590 w 3657600"/>
              <a:gd name="connsiteY1130" fmla="*/ 4864007 h 6037784"/>
              <a:gd name="connsiteX1131" fmla="*/ 3324590 w 3657600"/>
              <a:gd name="connsiteY1131" fmla="*/ 4864829 h 6037784"/>
              <a:gd name="connsiteX1132" fmla="*/ 3323768 w 3657600"/>
              <a:gd name="connsiteY1132" fmla="*/ 4865650 h 6037784"/>
              <a:gd name="connsiteX1133" fmla="*/ 3322946 w 3657600"/>
              <a:gd name="connsiteY1133" fmla="*/ 4864007 h 6037784"/>
              <a:gd name="connsiteX1134" fmla="*/ 2230507 w 3657600"/>
              <a:gd name="connsiteY1134" fmla="*/ 4861816 h 6037784"/>
              <a:gd name="connsiteX1135" fmla="*/ 2229686 w 3657600"/>
              <a:gd name="connsiteY1135" fmla="*/ 4862774 h 6037784"/>
              <a:gd name="connsiteX1136" fmla="*/ 2230507 w 3657600"/>
              <a:gd name="connsiteY1136" fmla="*/ 4865650 h 6037784"/>
              <a:gd name="connsiteX1137" fmla="*/ 2231329 w 3657600"/>
              <a:gd name="connsiteY1137" fmla="*/ 4864691 h 6037784"/>
              <a:gd name="connsiteX1138" fmla="*/ 2230507 w 3657600"/>
              <a:gd name="connsiteY1138" fmla="*/ 4861816 h 6037784"/>
              <a:gd name="connsiteX1139" fmla="*/ 2797554 w 3657600"/>
              <a:gd name="connsiteY1139" fmla="*/ 4861268 h 6037784"/>
              <a:gd name="connsiteX1140" fmla="*/ 2797554 w 3657600"/>
              <a:gd name="connsiteY1140" fmla="*/ 4874414 h 6037784"/>
              <a:gd name="connsiteX1141" fmla="*/ 2800915 w 3657600"/>
              <a:gd name="connsiteY1141" fmla="*/ 4867841 h 6037784"/>
              <a:gd name="connsiteX1142" fmla="*/ 2797554 w 3657600"/>
              <a:gd name="connsiteY1142" fmla="*/ 4861268 h 6037784"/>
              <a:gd name="connsiteX1143" fmla="*/ 3193307 w 3657600"/>
              <a:gd name="connsiteY1143" fmla="*/ 4856887 h 6037784"/>
              <a:gd name="connsiteX1144" fmla="*/ 3196959 w 3657600"/>
              <a:gd name="connsiteY1144" fmla="*/ 4858626 h 6037784"/>
              <a:gd name="connsiteX1145" fmla="*/ 3196959 w 3657600"/>
              <a:gd name="connsiteY1145" fmla="*/ 4871676 h 6037784"/>
              <a:gd name="connsiteX1146" fmla="*/ 3189656 w 3657600"/>
              <a:gd name="connsiteY1146" fmla="*/ 4860366 h 6037784"/>
              <a:gd name="connsiteX1147" fmla="*/ 3193307 w 3657600"/>
              <a:gd name="connsiteY1147" fmla="*/ 4856887 h 6037784"/>
              <a:gd name="connsiteX1148" fmla="*/ 3549520 w 3657600"/>
              <a:gd name="connsiteY1148" fmla="*/ 4855791 h 6037784"/>
              <a:gd name="connsiteX1149" fmla="*/ 3555776 w 3657600"/>
              <a:gd name="connsiteY1149" fmla="*/ 4862974 h 6037784"/>
              <a:gd name="connsiteX1150" fmla="*/ 3556670 w 3657600"/>
              <a:gd name="connsiteY1150" fmla="*/ 4886320 h 6037784"/>
              <a:gd name="connsiteX1151" fmla="*/ 3556670 w 3657600"/>
              <a:gd name="connsiteY1151" fmla="*/ 4910563 h 6037784"/>
              <a:gd name="connsiteX1152" fmla="*/ 3550414 w 3657600"/>
              <a:gd name="connsiteY1152" fmla="*/ 4906074 h 6037784"/>
              <a:gd name="connsiteX1153" fmla="*/ 3547732 w 3657600"/>
              <a:gd name="connsiteY1153" fmla="*/ 4876443 h 6037784"/>
              <a:gd name="connsiteX1154" fmla="*/ 3547732 w 3657600"/>
              <a:gd name="connsiteY1154" fmla="*/ 4866566 h 6037784"/>
              <a:gd name="connsiteX1155" fmla="*/ 3549520 w 3657600"/>
              <a:gd name="connsiteY1155" fmla="*/ 4855791 h 6037784"/>
              <a:gd name="connsiteX1156" fmla="*/ 2760138 w 3657600"/>
              <a:gd name="connsiteY1156" fmla="*/ 4855791 h 6037784"/>
              <a:gd name="connsiteX1157" fmla="*/ 2758222 w 3657600"/>
              <a:gd name="connsiteY1157" fmla="*/ 4858419 h 6037784"/>
              <a:gd name="connsiteX1158" fmla="*/ 2760138 w 3657600"/>
              <a:gd name="connsiteY1158" fmla="*/ 4860172 h 6037784"/>
              <a:gd name="connsiteX1159" fmla="*/ 2762055 w 3657600"/>
              <a:gd name="connsiteY1159" fmla="*/ 4857544 h 6037784"/>
              <a:gd name="connsiteX1160" fmla="*/ 2760138 w 3657600"/>
              <a:gd name="connsiteY1160" fmla="*/ 4855791 h 6037784"/>
              <a:gd name="connsiteX1161" fmla="*/ 3585847 w 3657600"/>
              <a:gd name="connsiteY1161" fmla="*/ 4854147 h 6037784"/>
              <a:gd name="connsiteX1162" fmla="*/ 3592237 w 3657600"/>
              <a:gd name="connsiteY1162" fmla="*/ 4856777 h 6037784"/>
              <a:gd name="connsiteX1163" fmla="*/ 3594976 w 3657600"/>
              <a:gd name="connsiteY1163" fmla="*/ 4858310 h 6037784"/>
              <a:gd name="connsiteX1164" fmla="*/ 3594976 w 3657600"/>
              <a:gd name="connsiteY1164" fmla="*/ 4861159 h 6037784"/>
              <a:gd name="connsiteX1165" fmla="*/ 3593150 w 3657600"/>
              <a:gd name="connsiteY1165" fmla="*/ 4862912 h 6037784"/>
              <a:gd name="connsiteX1166" fmla="*/ 3587673 w 3657600"/>
              <a:gd name="connsiteY1166" fmla="*/ 4860282 h 6037784"/>
              <a:gd name="connsiteX1167" fmla="*/ 3585847 w 3657600"/>
              <a:gd name="connsiteY1167" fmla="*/ 4854147 h 6037784"/>
              <a:gd name="connsiteX1168" fmla="*/ 923986 w 3657600"/>
              <a:gd name="connsiteY1168" fmla="*/ 4854147 h 6037784"/>
              <a:gd name="connsiteX1169" fmla="*/ 927742 w 3657600"/>
              <a:gd name="connsiteY1169" fmla="*/ 4858598 h 6037784"/>
              <a:gd name="connsiteX1170" fmla="*/ 924926 w 3657600"/>
              <a:gd name="connsiteY1170" fmla="*/ 4861268 h 6037784"/>
              <a:gd name="connsiteX1171" fmla="*/ 921170 w 3657600"/>
              <a:gd name="connsiteY1171" fmla="*/ 4855038 h 6037784"/>
              <a:gd name="connsiteX1172" fmla="*/ 923986 w 3657600"/>
              <a:gd name="connsiteY1172" fmla="*/ 4854147 h 6037784"/>
              <a:gd name="connsiteX1173" fmla="*/ 3306789 w 3657600"/>
              <a:gd name="connsiteY1173" fmla="*/ 4851409 h 6037784"/>
              <a:gd name="connsiteX1174" fmla="*/ 3307610 w 3657600"/>
              <a:gd name="connsiteY1174" fmla="*/ 4853052 h 6037784"/>
              <a:gd name="connsiteX1175" fmla="*/ 3306789 w 3657600"/>
              <a:gd name="connsiteY1175" fmla="*/ 4854695 h 6037784"/>
              <a:gd name="connsiteX1176" fmla="*/ 3305967 w 3657600"/>
              <a:gd name="connsiteY1176" fmla="*/ 4852231 h 6037784"/>
              <a:gd name="connsiteX1177" fmla="*/ 3306789 w 3657600"/>
              <a:gd name="connsiteY1177" fmla="*/ 4851409 h 6037784"/>
              <a:gd name="connsiteX1178" fmla="*/ 2606247 w 3657600"/>
              <a:gd name="connsiteY1178" fmla="*/ 4849766 h 6037784"/>
              <a:gd name="connsiteX1179" fmla="*/ 2609808 w 3657600"/>
              <a:gd name="connsiteY1179" fmla="*/ 4855960 h 6037784"/>
              <a:gd name="connsiteX1180" fmla="*/ 2609808 w 3657600"/>
              <a:gd name="connsiteY1180" fmla="*/ 4861268 h 6037784"/>
              <a:gd name="connsiteX1181" fmla="*/ 2606247 w 3657600"/>
              <a:gd name="connsiteY1181" fmla="*/ 4857729 h 6037784"/>
              <a:gd name="connsiteX1182" fmla="*/ 2604467 w 3657600"/>
              <a:gd name="connsiteY1182" fmla="*/ 4850651 h 6037784"/>
              <a:gd name="connsiteX1183" fmla="*/ 2606247 w 3657600"/>
              <a:gd name="connsiteY1183" fmla="*/ 4849766 h 6037784"/>
              <a:gd name="connsiteX1184" fmla="*/ 3113373 w 3657600"/>
              <a:gd name="connsiteY1184" fmla="*/ 4847918 h 6037784"/>
              <a:gd name="connsiteX1185" fmla="*/ 3116878 w 3657600"/>
              <a:gd name="connsiteY1185" fmla="*/ 4851477 h 6037784"/>
              <a:gd name="connsiteX1186" fmla="*/ 3117316 w 3657600"/>
              <a:gd name="connsiteY1186" fmla="*/ 4855817 h 6037784"/>
              <a:gd name="connsiteX1187" fmla="*/ 3115125 w 3657600"/>
              <a:gd name="connsiteY1187" fmla="*/ 4859488 h 6037784"/>
              <a:gd name="connsiteX1188" fmla="*/ 3109867 w 3657600"/>
              <a:gd name="connsiteY1188" fmla="*/ 4863048 h 6037784"/>
              <a:gd name="connsiteX1189" fmla="*/ 3106361 w 3657600"/>
              <a:gd name="connsiteY1189" fmla="*/ 4865718 h 6037784"/>
              <a:gd name="connsiteX1190" fmla="*/ 3108991 w 3657600"/>
              <a:gd name="connsiteY1190" fmla="*/ 4886190 h 6037784"/>
              <a:gd name="connsiteX1191" fmla="*/ 3107238 w 3657600"/>
              <a:gd name="connsiteY1191" fmla="*/ 4889750 h 6037784"/>
              <a:gd name="connsiteX1192" fmla="*/ 3097597 w 3657600"/>
              <a:gd name="connsiteY1192" fmla="*/ 4863938 h 6037784"/>
              <a:gd name="connsiteX1193" fmla="*/ 3107238 w 3657600"/>
              <a:gd name="connsiteY1193" fmla="*/ 4852368 h 6037784"/>
              <a:gd name="connsiteX1194" fmla="*/ 3113373 w 3657600"/>
              <a:gd name="connsiteY1194" fmla="*/ 4847918 h 6037784"/>
              <a:gd name="connsiteX1195" fmla="*/ 2154465 w 3657600"/>
              <a:gd name="connsiteY1195" fmla="*/ 4847027 h 6037784"/>
              <a:gd name="connsiteX1196" fmla="*/ 2157873 w 3657600"/>
              <a:gd name="connsiteY1196" fmla="*/ 4848807 h 6037784"/>
              <a:gd name="connsiteX1197" fmla="*/ 2155317 w 3657600"/>
              <a:gd name="connsiteY1197" fmla="*/ 4860378 h 6037784"/>
              <a:gd name="connsiteX1198" fmla="*/ 2152760 w 3657600"/>
              <a:gd name="connsiteY1198" fmla="*/ 4860378 h 6037784"/>
              <a:gd name="connsiteX1199" fmla="*/ 2151909 w 3657600"/>
              <a:gd name="connsiteY1199" fmla="*/ 4859488 h 6037784"/>
              <a:gd name="connsiteX1200" fmla="*/ 2154465 w 3657600"/>
              <a:gd name="connsiteY1200" fmla="*/ 4847027 h 6037784"/>
              <a:gd name="connsiteX1201" fmla="*/ 2252690 w 3657600"/>
              <a:gd name="connsiteY1201" fmla="*/ 4844836 h 6037784"/>
              <a:gd name="connsiteX1202" fmla="*/ 2252690 w 3657600"/>
              <a:gd name="connsiteY1202" fmla="*/ 4847575 h 6037784"/>
              <a:gd name="connsiteX1203" fmla="*/ 2255429 w 3657600"/>
              <a:gd name="connsiteY1203" fmla="*/ 4846662 h 6037784"/>
              <a:gd name="connsiteX1204" fmla="*/ 2255429 w 3657600"/>
              <a:gd name="connsiteY1204" fmla="*/ 4844836 h 6037784"/>
              <a:gd name="connsiteX1205" fmla="*/ 2252690 w 3657600"/>
              <a:gd name="connsiteY1205" fmla="*/ 4844836 h 6037784"/>
              <a:gd name="connsiteX1206" fmla="*/ 3066230 w 3657600"/>
              <a:gd name="connsiteY1206" fmla="*/ 4840454 h 6037784"/>
              <a:gd name="connsiteX1207" fmla="*/ 3065316 w 3657600"/>
              <a:gd name="connsiteY1207" fmla="*/ 4841331 h 6037784"/>
              <a:gd name="connsiteX1208" fmla="*/ 3066230 w 3657600"/>
              <a:gd name="connsiteY1208" fmla="*/ 4844836 h 6037784"/>
              <a:gd name="connsiteX1209" fmla="*/ 3067143 w 3657600"/>
              <a:gd name="connsiteY1209" fmla="*/ 4843083 h 6037784"/>
              <a:gd name="connsiteX1210" fmla="*/ 3066230 w 3657600"/>
              <a:gd name="connsiteY1210" fmla="*/ 4840454 h 6037784"/>
              <a:gd name="connsiteX1211" fmla="*/ 3172869 w 3657600"/>
              <a:gd name="connsiteY1211" fmla="*/ 4838811 h 6037784"/>
              <a:gd name="connsiteX1212" fmla="*/ 3173417 w 3657600"/>
              <a:gd name="connsiteY1212" fmla="*/ 4839907 h 6037784"/>
              <a:gd name="connsiteX1213" fmla="*/ 3171774 w 3657600"/>
              <a:gd name="connsiteY1213" fmla="*/ 4839907 h 6037784"/>
              <a:gd name="connsiteX1214" fmla="*/ 1030714 w 3657600"/>
              <a:gd name="connsiteY1214" fmla="*/ 4838615 h 6037784"/>
              <a:gd name="connsiteX1215" fmla="*/ 1050433 w 3657600"/>
              <a:gd name="connsiteY1215" fmla="*/ 4844004 h 6037784"/>
              <a:gd name="connsiteX1216" fmla="*/ 1042366 w 3657600"/>
              <a:gd name="connsiteY1216" fmla="*/ 4857478 h 6037784"/>
              <a:gd name="connsiteX1217" fmla="*/ 1037885 w 3657600"/>
              <a:gd name="connsiteY1217" fmla="*/ 4882629 h 6037784"/>
              <a:gd name="connsiteX1218" fmla="*/ 1034300 w 3657600"/>
              <a:gd name="connsiteY1218" fmla="*/ 4860173 h 6037784"/>
              <a:gd name="connsiteX1219" fmla="*/ 1030714 w 3657600"/>
              <a:gd name="connsiteY1219" fmla="*/ 4838615 h 6037784"/>
              <a:gd name="connsiteX1220" fmla="*/ 3263939 w 3657600"/>
              <a:gd name="connsiteY1220" fmla="*/ 4837716 h 6037784"/>
              <a:gd name="connsiteX1221" fmla="*/ 3265446 w 3657600"/>
              <a:gd name="connsiteY1221" fmla="*/ 4846274 h 6037784"/>
              <a:gd name="connsiteX1222" fmla="*/ 3260497 w 3657600"/>
              <a:gd name="connsiteY1222" fmla="*/ 4851410 h 6037784"/>
              <a:gd name="connsiteX1223" fmla="*/ 3263939 w 3657600"/>
              <a:gd name="connsiteY1223" fmla="*/ 4837716 h 6037784"/>
              <a:gd name="connsiteX1224" fmla="*/ 3095632 w 3657600"/>
              <a:gd name="connsiteY1224" fmla="*/ 4836073 h 6037784"/>
              <a:gd name="connsiteX1225" fmla="*/ 3098371 w 3657600"/>
              <a:gd name="connsiteY1225" fmla="*/ 4836073 h 6037784"/>
              <a:gd name="connsiteX1226" fmla="*/ 3098371 w 3657600"/>
              <a:gd name="connsiteY1226" fmla="*/ 4845932 h 6037784"/>
              <a:gd name="connsiteX1227" fmla="*/ 3095632 w 3657600"/>
              <a:gd name="connsiteY1227" fmla="*/ 4845932 h 6037784"/>
              <a:gd name="connsiteX1228" fmla="*/ 3095632 w 3657600"/>
              <a:gd name="connsiteY1228" fmla="*/ 4836073 h 6037784"/>
              <a:gd name="connsiteX1229" fmla="*/ 2395866 w 3657600"/>
              <a:gd name="connsiteY1229" fmla="*/ 4834977 h 6037784"/>
              <a:gd name="connsiteX1230" fmla="*/ 2393784 w 3657600"/>
              <a:gd name="connsiteY1230" fmla="*/ 4844949 h 6037784"/>
              <a:gd name="connsiteX1231" fmla="*/ 2397163 w 3657600"/>
              <a:gd name="connsiteY1231" fmla="*/ 4851958 h 6037784"/>
              <a:gd name="connsiteX1232" fmla="*/ 2396742 w 3657600"/>
              <a:gd name="connsiteY1232" fmla="*/ 4852904 h 6037784"/>
              <a:gd name="connsiteX1233" fmla="*/ 2397619 w 3657600"/>
              <a:gd name="connsiteY1233" fmla="*/ 4853800 h 6037784"/>
              <a:gd name="connsiteX1234" fmla="*/ 2397619 w 3657600"/>
              <a:gd name="connsiteY1234" fmla="*/ 4854696 h 6037784"/>
              <a:gd name="connsiteX1235" fmla="*/ 2398495 w 3657600"/>
              <a:gd name="connsiteY1235" fmla="*/ 4854696 h 6037784"/>
              <a:gd name="connsiteX1236" fmla="*/ 2397619 w 3657600"/>
              <a:gd name="connsiteY1236" fmla="*/ 4853800 h 6037784"/>
              <a:gd name="connsiteX1237" fmla="*/ 2397619 w 3657600"/>
              <a:gd name="connsiteY1237" fmla="*/ 4852904 h 6037784"/>
              <a:gd name="connsiteX1238" fmla="*/ 2397163 w 3657600"/>
              <a:gd name="connsiteY1238" fmla="*/ 4851958 h 6037784"/>
              <a:gd name="connsiteX1239" fmla="*/ 2401124 w 3657600"/>
              <a:gd name="connsiteY1239" fmla="*/ 4843045 h 6037784"/>
              <a:gd name="connsiteX1240" fmla="*/ 2395866 w 3657600"/>
              <a:gd name="connsiteY1240" fmla="*/ 4834977 h 6037784"/>
              <a:gd name="connsiteX1241" fmla="*/ 938148 w 3657600"/>
              <a:gd name="connsiteY1241" fmla="*/ 4834430 h 6037784"/>
              <a:gd name="connsiteX1242" fmla="*/ 938148 w 3657600"/>
              <a:gd name="connsiteY1242" fmla="*/ 4834977 h 6037784"/>
              <a:gd name="connsiteX1243" fmla="*/ 936505 w 3657600"/>
              <a:gd name="connsiteY1243" fmla="*/ 4834977 h 6037784"/>
              <a:gd name="connsiteX1244" fmla="*/ 3242350 w 3657600"/>
              <a:gd name="connsiteY1244" fmla="*/ 4833334 h 6037784"/>
              <a:gd name="connsiteX1245" fmla="*/ 3248580 w 3657600"/>
              <a:gd name="connsiteY1245" fmla="*/ 4836942 h 6037784"/>
              <a:gd name="connsiteX1246" fmla="*/ 3252141 w 3657600"/>
              <a:gd name="connsiteY1246" fmla="*/ 4854985 h 6037784"/>
              <a:gd name="connsiteX1247" fmla="*/ 3248580 w 3657600"/>
              <a:gd name="connsiteY1247" fmla="*/ 4879343 h 6037784"/>
              <a:gd name="connsiteX1248" fmla="*/ 3244130 w 3657600"/>
              <a:gd name="connsiteY1248" fmla="*/ 4876636 h 6037784"/>
              <a:gd name="connsiteX1249" fmla="*/ 3240569 w 3657600"/>
              <a:gd name="connsiteY1249" fmla="*/ 4836942 h 6037784"/>
              <a:gd name="connsiteX1250" fmla="*/ 3242350 w 3657600"/>
              <a:gd name="connsiteY1250" fmla="*/ 4833334 h 6037784"/>
              <a:gd name="connsiteX1251" fmla="*/ 2794914 w 3657600"/>
              <a:gd name="connsiteY1251" fmla="*/ 4830048 h 6037784"/>
              <a:gd name="connsiteX1252" fmla="*/ 2794914 w 3657600"/>
              <a:gd name="connsiteY1252" fmla="*/ 4845932 h 6037784"/>
              <a:gd name="connsiteX1253" fmla="*/ 2794914 w 3657600"/>
              <a:gd name="connsiteY1253" fmla="*/ 4830048 h 6037784"/>
              <a:gd name="connsiteX1254" fmla="*/ 3585305 w 3657600"/>
              <a:gd name="connsiteY1254" fmla="*/ 4827857 h 6037784"/>
              <a:gd name="connsiteX1255" fmla="*/ 3585305 w 3657600"/>
              <a:gd name="connsiteY1255" fmla="*/ 4828953 h 6037784"/>
              <a:gd name="connsiteX1256" fmla="*/ 3584209 w 3657600"/>
              <a:gd name="connsiteY1256" fmla="*/ 4830048 h 6037784"/>
              <a:gd name="connsiteX1257" fmla="*/ 3585305 w 3657600"/>
              <a:gd name="connsiteY1257" fmla="*/ 4827857 h 6037784"/>
              <a:gd name="connsiteX1258" fmla="*/ 2365631 w 3657600"/>
              <a:gd name="connsiteY1258" fmla="*/ 4827309 h 6037784"/>
              <a:gd name="connsiteX1259" fmla="*/ 2363879 w 3657600"/>
              <a:gd name="connsiteY1259" fmla="*/ 4829079 h 6037784"/>
              <a:gd name="connsiteX1260" fmla="*/ 2363879 w 3657600"/>
              <a:gd name="connsiteY1260" fmla="*/ 4838812 h 6037784"/>
              <a:gd name="connsiteX1261" fmla="*/ 2366508 w 3657600"/>
              <a:gd name="connsiteY1261" fmla="*/ 4838812 h 6037784"/>
              <a:gd name="connsiteX1262" fmla="*/ 2368261 w 3657600"/>
              <a:gd name="connsiteY1262" fmla="*/ 4829079 h 6037784"/>
              <a:gd name="connsiteX1263" fmla="*/ 2365631 w 3657600"/>
              <a:gd name="connsiteY1263" fmla="*/ 4827309 h 6037784"/>
              <a:gd name="connsiteX1264" fmla="*/ 2901542 w 3657600"/>
              <a:gd name="connsiteY1264" fmla="*/ 4820736 h 6037784"/>
              <a:gd name="connsiteX1265" fmla="*/ 2900629 w 3657600"/>
              <a:gd name="connsiteY1265" fmla="*/ 4821650 h 6037784"/>
              <a:gd name="connsiteX1266" fmla="*/ 2902455 w 3657600"/>
              <a:gd name="connsiteY1266" fmla="*/ 4823476 h 6037784"/>
              <a:gd name="connsiteX1267" fmla="*/ 2903368 w 3657600"/>
              <a:gd name="connsiteY1267" fmla="*/ 4821650 h 6037784"/>
              <a:gd name="connsiteX1268" fmla="*/ 2901542 w 3657600"/>
              <a:gd name="connsiteY1268" fmla="*/ 4820736 h 6037784"/>
              <a:gd name="connsiteX1269" fmla="*/ 3410500 w 3657600"/>
              <a:gd name="connsiteY1269" fmla="*/ 4820189 h 6037784"/>
              <a:gd name="connsiteX1270" fmla="*/ 3407830 w 3657600"/>
              <a:gd name="connsiteY1270" fmla="*/ 4824525 h 6037784"/>
              <a:gd name="connsiteX1271" fmla="*/ 3414061 w 3657600"/>
              <a:gd name="connsiteY1271" fmla="*/ 4830596 h 6037784"/>
              <a:gd name="connsiteX1272" fmla="*/ 3414950 w 3657600"/>
              <a:gd name="connsiteY1272" fmla="*/ 4823658 h 6037784"/>
              <a:gd name="connsiteX1273" fmla="*/ 3410500 w 3657600"/>
              <a:gd name="connsiteY1273" fmla="*/ 4820189 h 6037784"/>
              <a:gd name="connsiteX1274" fmla="*/ 1039090 w 3657600"/>
              <a:gd name="connsiteY1274" fmla="*/ 4817567 h 6037784"/>
              <a:gd name="connsiteX1275" fmla="*/ 1039387 w 3657600"/>
              <a:gd name="connsiteY1275" fmla="*/ 4817567 h 6037784"/>
              <a:gd name="connsiteX1276" fmla="*/ 1039306 w 3657600"/>
              <a:gd name="connsiteY1276" fmla="*/ 4817754 h 6037784"/>
              <a:gd name="connsiteX1277" fmla="*/ 1038830 w 3657600"/>
              <a:gd name="connsiteY1277" fmla="*/ 4817645 h 6037784"/>
              <a:gd name="connsiteX1278" fmla="*/ 1034000 w 3657600"/>
              <a:gd name="connsiteY1278" fmla="*/ 4817450 h 6037784"/>
              <a:gd name="connsiteX1279" fmla="*/ 1035826 w 3657600"/>
              <a:gd name="connsiteY1279" fmla="*/ 4817450 h 6037784"/>
              <a:gd name="connsiteX1280" fmla="*/ 1038565 w 3657600"/>
              <a:gd name="connsiteY1280" fmla="*/ 4817450 h 6037784"/>
              <a:gd name="connsiteX1281" fmla="*/ 1039478 w 3657600"/>
              <a:gd name="connsiteY1281" fmla="*/ 4817450 h 6037784"/>
              <a:gd name="connsiteX1282" fmla="*/ 1039090 w 3657600"/>
              <a:gd name="connsiteY1282" fmla="*/ 4817567 h 6037784"/>
              <a:gd name="connsiteX1283" fmla="*/ 1038492 w 3657600"/>
              <a:gd name="connsiteY1283" fmla="*/ 4817567 h 6037784"/>
              <a:gd name="connsiteX1284" fmla="*/ 1038830 w 3657600"/>
              <a:gd name="connsiteY1284" fmla="*/ 4817645 h 6037784"/>
              <a:gd name="connsiteX1285" fmla="*/ 1036739 w 3657600"/>
              <a:gd name="connsiteY1285" fmla="*/ 4818272 h 6037784"/>
              <a:gd name="connsiteX1286" fmla="*/ 1034000 w 3657600"/>
              <a:gd name="connsiteY1286" fmla="*/ 4817450 h 6037784"/>
              <a:gd name="connsiteX1287" fmla="*/ 3118059 w 3657600"/>
              <a:gd name="connsiteY1287" fmla="*/ 4815405 h 6037784"/>
              <a:gd name="connsiteX1288" fmla="*/ 3127820 w 3657600"/>
              <a:gd name="connsiteY1288" fmla="*/ 4818090 h 6037784"/>
              <a:gd name="connsiteX1289" fmla="*/ 3142017 w 3657600"/>
              <a:gd name="connsiteY1289" fmla="*/ 4833302 h 6037784"/>
              <a:gd name="connsiteX1290" fmla="*/ 3142905 w 3657600"/>
              <a:gd name="connsiteY1290" fmla="*/ 4874464 h 6037784"/>
              <a:gd name="connsiteX1291" fmla="*/ 3144679 w 3657600"/>
              <a:gd name="connsiteY1291" fmla="*/ 4897729 h 6037784"/>
              <a:gd name="connsiteX1292" fmla="*/ 3147341 w 3657600"/>
              <a:gd name="connsiteY1292" fmla="*/ 4917415 h 6037784"/>
              <a:gd name="connsiteX1293" fmla="*/ 3149116 w 3657600"/>
              <a:gd name="connsiteY1293" fmla="*/ 4934417 h 6037784"/>
              <a:gd name="connsiteX1294" fmla="*/ 3152666 w 3657600"/>
              <a:gd name="connsiteY1294" fmla="*/ 4950523 h 6037784"/>
              <a:gd name="connsiteX1295" fmla="*/ 3153552 w 3657600"/>
              <a:gd name="connsiteY1295" fmla="*/ 4971999 h 6037784"/>
              <a:gd name="connsiteX1296" fmla="*/ 3142905 w 3657600"/>
              <a:gd name="connsiteY1296" fmla="*/ 4976473 h 6037784"/>
              <a:gd name="connsiteX1297" fmla="*/ 3151778 w 3657600"/>
              <a:gd name="connsiteY1297" fmla="*/ 5014950 h 6037784"/>
              <a:gd name="connsiteX1298" fmla="*/ 3151778 w 3657600"/>
              <a:gd name="connsiteY1298" fmla="*/ 5024793 h 6037784"/>
              <a:gd name="connsiteX1299" fmla="*/ 3144679 w 3657600"/>
              <a:gd name="connsiteY1299" fmla="*/ 5046269 h 6037784"/>
              <a:gd name="connsiteX1300" fmla="*/ 3142017 w 3657600"/>
              <a:gd name="connsiteY1300" fmla="*/ 5057902 h 6037784"/>
              <a:gd name="connsiteX1301" fmla="*/ 3131369 w 3657600"/>
              <a:gd name="connsiteY1301" fmla="*/ 5039111 h 6037784"/>
              <a:gd name="connsiteX1302" fmla="*/ 3121609 w 3657600"/>
              <a:gd name="connsiteY1302" fmla="*/ 5041795 h 6037784"/>
              <a:gd name="connsiteX1303" fmla="*/ 3126932 w 3657600"/>
              <a:gd name="connsiteY1303" fmla="*/ 5028373 h 6037784"/>
              <a:gd name="connsiteX1304" fmla="*/ 3120721 w 3657600"/>
              <a:gd name="connsiteY1304" fmla="*/ 5020320 h 6037784"/>
              <a:gd name="connsiteX1305" fmla="*/ 3123383 w 3657600"/>
              <a:gd name="connsiteY1305" fmla="*/ 5009582 h 6037784"/>
              <a:gd name="connsiteX1306" fmla="*/ 3124270 w 3657600"/>
              <a:gd name="connsiteY1306" fmla="*/ 4998844 h 6037784"/>
              <a:gd name="connsiteX1307" fmla="*/ 3129595 w 3657600"/>
              <a:gd name="connsiteY1307" fmla="*/ 5006002 h 6037784"/>
              <a:gd name="connsiteX1308" fmla="*/ 3132257 w 3657600"/>
              <a:gd name="connsiteY1308" fmla="*/ 5015845 h 6037784"/>
              <a:gd name="connsiteX1309" fmla="*/ 3136694 w 3657600"/>
              <a:gd name="connsiteY1309" fmla="*/ 5004212 h 6037784"/>
              <a:gd name="connsiteX1310" fmla="*/ 3134919 w 3657600"/>
              <a:gd name="connsiteY1310" fmla="*/ 4981842 h 6037784"/>
              <a:gd name="connsiteX1311" fmla="*/ 3134919 w 3657600"/>
              <a:gd name="connsiteY1311" fmla="*/ 4942470 h 6037784"/>
              <a:gd name="connsiteX1312" fmla="*/ 3130482 w 3657600"/>
              <a:gd name="connsiteY1312" fmla="*/ 4886991 h 6037784"/>
              <a:gd name="connsiteX1313" fmla="*/ 3122496 w 3657600"/>
              <a:gd name="connsiteY1313" fmla="*/ 4859252 h 6037784"/>
              <a:gd name="connsiteX1314" fmla="*/ 3121609 w 3657600"/>
              <a:gd name="connsiteY1314" fmla="*/ 4848514 h 6037784"/>
              <a:gd name="connsiteX1315" fmla="*/ 3121609 w 3657600"/>
              <a:gd name="connsiteY1315" fmla="*/ 4835091 h 6037784"/>
              <a:gd name="connsiteX1316" fmla="*/ 3111848 w 3657600"/>
              <a:gd name="connsiteY1316" fmla="*/ 4829722 h 6037784"/>
              <a:gd name="connsiteX1317" fmla="*/ 3110960 w 3657600"/>
              <a:gd name="connsiteY1317" fmla="*/ 4826143 h 6037784"/>
              <a:gd name="connsiteX1318" fmla="*/ 3118059 w 3657600"/>
              <a:gd name="connsiteY1318" fmla="*/ 4815405 h 6037784"/>
              <a:gd name="connsiteX1319" fmla="*/ 1021677 w 3657600"/>
              <a:gd name="connsiteY1319" fmla="*/ 4814712 h 6037784"/>
              <a:gd name="connsiteX1320" fmla="*/ 1023594 w 3657600"/>
              <a:gd name="connsiteY1320" fmla="*/ 4816355 h 6037784"/>
              <a:gd name="connsiteX1321" fmla="*/ 1021677 w 3657600"/>
              <a:gd name="connsiteY1321" fmla="*/ 4817998 h 6037784"/>
              <a:gd name="connsiteX1322" fmla="*/ 1019759 w 3657600"/>
              <a:gd name="connsiteY1322" fmla="*/ 4815534 h 6037784"/>
              <a:gd name="connsiteX1323" fmla="*/ 1021677 w 3657600"/>
              <a:gd name="connsiteY1323" fmla="*/ 4814712 h 6037784"/>
              <a:gd name="connsiteX1324" fmla="*/ 796039 w 3657600"/>
              <a:gd name="connsiteY1324" fmla="*/ 4814712 h 6037784"/>
              <a:gd name="connsiteX1325" fmla="*/ 798727 w 3657600"/>
              <a:gd name="connsiteY1325" fmla="*/ 4820919 h 6037784"/>
              <a:gd name="connsiteX1326" fmla="*/ 802313 w 3657600"/>
              <a:gd name="connsiteY1326" fmla="*/ 4833334 h 6037784"/>
              <a:gd name="connsiteX1327" fmla="*/ 795142 w 3657600"/>
              <a:gd name="connsiteY1327" fmla="*/ 4829787 h 6037784"/>
              <a:gd name="connsiteX1328" fmla="*/ 793349 w 3657600"/>
              <a:gd name="connsiteY1328" fmla="*/ 4820919 h 6037784"/>
              <a:gd name="connsiteX1329" fmla="*/ 796039 w 3657600"/>
              <a:gd name="connsiteY1329" fmla="*/ 4814712 h 6037784"/>
              <a:gd name="connsiteX1330" fmla="*/ 904299 w 3657600"/>
              <a:gd name="connsiteY1330" fmla="*/ 4813616 h 6037784"/>
              <a:gd name="connsiteX1331" fmla="*/ 906930 w 3657600"/>
              <a:gd name="connsiteY1331" fmla="*/ 4815369 h 6037784"/>
              <a:gd name="connsiteX1332" fmla="*/ 906052 w 3657600"/>
              <a:gd name="connsiteY1332" fmla="*/ 4817997 h 6037784"/>
              <a:gd name="connsiteX1333" fmla="*/ 902548 w 3657600"/>
              <a:gd name="connsiteY1333" fmla="*/ 4817121 h 6037784"/>
              <a:gd name="connsiteX1334" fmla="*/ 904299 w 3657600"/>
              <a:gd name="connsiteY1334" fmla="*/ 4813616 h 6037784"/>
              <a:gd name="connsiteX1335" fmla="*/ 2247323 w 3657600"/>
              <a:gd name="connsiteY1335" fmla="*/ 4809234 h 6037784"/>
              <a:gd name="connsiteX1336" fmla="*/ 2243817 w 3657600"/>
              <a:gd name="connsiteY1336" fmla="*/ 4828131 h 6037784"/>
              <a:gd name="connsiteX1337" fmla="*/ 2252581 w 3657600"/>
              <a:gd name="connsiteY1337" fmla="*/ 4834430 h 6037784"/>
              <a:gd name="connsiteX1338" fmla="*/ 2247323 w 3657600"/>
              <a:gd name="connsiteY1338" fmla="*/ 4809234 h 6037784"/>
              <a:gd name="connsiteX1339" fmla="*/ 2983064 w 3657600"/>
              <a:gd name="connsiteY1339" fmla="*/ 4798827 h 6037784"/>
              <a:gd name="connsiteX1340" fmla="*/ 2982243 w 3657600"/>
              <a:gd name="connsiteY1340" fmla="*/ 4800471 h 6037784"/>
              <a:gd name="connsiteX1341" fmla="*/ 2984708 w 3657600"/>
              <a:gd name="connsiteY1341" fmla="*/ 4802114 h 6037784"/>
              <a:gd name="connsiteX1342" fmla="*/ 2985529 w 3657600"/>
              <a:gd name="connsiteY1342" fmla="*/ 4800471 h 6037784"/>
              <a:gd name="connsiteX1343" fmla="*/ 2983064 w 3657600"/>
              <a:gd name="connsiteY1343" fmla="*/ 4798827 h 6037784"/>
              <a:gd name="connsiteX1344" fmla="*/ 1059196 w 3657600"/>
              <a:gd name="connsiteY1344" fmla="*/ 4797732 h 6037784"/>
              <a:gd name="connsiteX1345" fmla="*/ 1059196 w 3657600"/>
              <a:gd name="connsiteY1345" fmla="*/ 4798828 h 6037784"/>
              <a:gd name="connsiteX1346" fmla="*/ 1059745 w 3657600"/>
              <a:gd name="connsiteY1346" fmla="*/ 4798828 h 6037784"/>
              <a:gd name="connsiteX1347" fmla="*/ 3434683 w 3657600"/>
              <a:gd name="connsiteY1347" fmla="*/ 4796636 h 6037784"/>
              <a:gd name="connsiteX1348" fmla="*/ 3434683 w 3657600"/>
              <a:gd name="connsiteY1348" fmla="*/ 4797732 h 6037784"/>
              <a:gd name="connsiteX1349" fmla="*/ 3433861 w 3657600"/>
              <a:gd name="connsiteY1349" fmla="*/ 4798827 h 6037784"/>
              <a:gd name="connsiteX1350" fmla="*/ 3433040 w 3657600"/>
              <a:gd name="connsiteY1350" fmla="*/ 4797732 h 6037784"/>
              <a:gd name="connsiteX1351" fmla="*/ 3434683 w 3657600"/>
              <a:gd name="connsiteY1351" fmla="*/ 4796636 h 6037784"/>
              <a:gd name="connsiteX1352" fmla="*/ 3577082 w 3657600"/>
              <a:gd name="connsiteY1352" fmla="*/ 4792254 h 6037784"/>
              <a:gd name="connsiteX1353" fmla="*/ 3585298 w 3657600"/>
              <a:gd name="connsiteY1353" fmla="*/ 4801155 h 6037784"/>
              <a:gd name="connsiteX1354" fmla="*/ 3582559 w 3657600"/>
              <a:gd name="connsiteY1354" fmla="*/ 4804716 h 6037784"/>
              <a:gd name="connsiteX1355" fmla="*/ 3577995 w 3657600"/>
              <a:gd name="connsiteY1355" fmla="*/ 4802045 h 6037784"/>
              <a:gd name="connsiteX1356" fmla="*/ 3577082 w 3657600"/>
              <a:gd name="connsiteY1356" fmla="*/ 4792254 h 6037784"/>
              <a:gd name="connsiteX1357" fmla="*/ 949807 w 3657600"/>
              <a:gd name="connsiteY1357" fmla="*/ 4789516 h 6037784"/>
              <a:gd name="connsiteX1358" fmla="*/ 950883 w 3657600"/>
              <a:gd name="connsiteY1358" fmla="*/ 4795678 h 6037784"/>
              <a:gd name="connsiteX1359" fmla="*/ 948086 w 3657600"/>
              <a:gd name="connsiteY1359" fmla="*/ 4797732 h 6037784"/>
              <a:gd name="connsiteX1360" fmla="*/ 940339 w 3657600"/>
              <a:gd name="connsiteY1360" fmla="*/ 4795906 h 6037784"/>
              <a:gd name="connsiteX1361" fmla="*/ 949807 w 3657600"/>
              <a:gd name="connsiteY1361" fmla="*/ 4789516 h 6037784"/>
              <a:gd name="connsiteX1362" fmla="*/ 3179878 w 3657600"/>
              <a:gd name="connsiteY1362" fmla="*/ 4776370 h 6037784"/>
              <a:gd name="connsiteX1363" fmla="*/ 3192426 w 3657600"/>
              <a:gd name="connsiteY1363" fmla="*/ 4783557 h 6037784"/>
              <a:gd name="connsiteX1364" fmla="*/ 3187945 w 3657600"/>
              <a:gd name="connsiteY1364" fmla="*/ 4798827 h 6037784"/>
              <a:gd name="connsiteX1365" fmla="*/ 3177189 w 3657600"/>
              <a:gd name="connsiteY1365" fmla="*/ 4786252 h 6037784"/>
              <a:gd name="connsiteX1366" fmla="*/ 3174501 w 3657600"/>
              <a:gd name="connsiteY1366" fmla="*/ 4781760 h 6037784"/>
              <a:gd name="connsiteX1367" fmla="*/ 3175397 w 3657600"/>
              <a:gd name="connsiteY1367" fmla="*/ 4778167 h 6037784"/>
              <a:gd name="connsiteX1368" fmla="*/ 3179878 w 3657600"/>
              <a:gd name="connsiteY1368" fmla="*/ 4776370 h 6037784"/>
              <a:gd name="connsiteX1369" fmla="*/ 3281922 w 3657600"/>
              <a:gd name="connsiteY1369" fmla="*/ 4775980 h 6037784"/>
              <a:gd name="connsiteX1370" fmla="*/ 3293493 w 3657600"/>
              <a:gd name="connsiteY1370" fmla="*/ 4780482 h 6037784"/>
              <a:gd name="connsiteX1371" fmla="*/ 3298834 w 3657600"/>
              <a:gd name="connsiteY1371" fmla="*/ 4796689 h 6037784"/>
              <a:gd name="connsiteX1372" fmla="*/ 3301504 w 3657600"/>
              <a:gd name="connsiteY1372" fmla="*/ 4809295 h 6037784"/>
              <a:gd name="connsiteX1373" fmla="*/ 3304174 w 3657600"/>
              <a:gd name="connsiteY1373" fmla="*/ 4824601 h 6037784"/>
              <a:gd name="connsiteX1374" fmla="*/ 3305954 w 3657600"/>
              <a:gd name="connsiteY1374" fmla="*/ 4839907 h 6037784"/>
              <a:gd name="connsiteX1375" fmla="*/ 3304174 w 3657600"/>
              <a:gd name="connsiteY1375" fmla="*/ 4839907 h 6037784"/>
              <a:gd name="connsiteX1376" fmla="*/ 3294383 w 3657600"/>
              <a:gd name="connsiteY1376" fmla="*/ 4819199 h 6037784"/>
              <a:gd name="connsiteX1377" fmla="*/ 3287263 w 3657600"/>
              <a:gd name="connsiteY1377" fmla="*/ 4830904 h 6037784"/>
              <a:gd name="connsiteX1378" fmla="*/ 3283702 w 3657600"/>
              <a:gd name="connsiteY1378" fmla="*/ 4819199 h 6037784"/>
              <a:gd name="connsiteX1379" fmla="*/ 3281032 w 3657600"/>
              <a:gd name="connsiteY1379" fmla="*/ 4809295 h 6037784"/>
              <a:gd name="connsiteX1380" fmla="*/ 3278362 w 3657600"/>
              <a:gd name="connsiteY1380" fmla="*/ 4784985 h 6037784"/>
              <a:gd name="connsiteX1381" fmla="*/ 3281922 w 3657600"/>
              <a:gd name="connsiteY1381" fmla="*/ 4775980 h 6037784"/>
              <a:gd name="connsiteX1382" fmla="*/ 1021566 w 3657600"/>
              <a:gd name="connsiteY1382" fmla="*/ 4772537 h 6037784"/>
              <a:gd name="connsiteX1383" fmla="*/ 1035846 w 3657600"/>
              <a:gd name="connsiteY1383" fmla="*/ 4797633 h 6037784"/>
              <a:gd name="connsiteX1384" fmla="*/ 1034954 w 3657600"/>
              <a:gd name="connsiteY1384" fmla="*/ 4802114 h 6037784"/>
              <a:gd name="connsiteX1385" fmla="*/ 1019780 w 3657600"/>
              <a:gd name="connsiteY1385" fmla="*/ 4794047 h 6037784"/>
              <a:gd name="connsiteX1386" fmla="*/ 1021566 w 3657600"/>
              <a:gd name="connsiteY1386" fmla="*/ 4772537 h 6037784"/>
              <a:gd name="connsiteX1387" fmla="*/ 3572523 w 3657600"/>
              <a:gd name="connsiteY1387" fmla="*/ 4771989 h 6037784"/>
              <a:gd name="connsiteX1388" fmla="*/ 3574349 w 3657600"/>
              <a:gd name="connsiteY1388" fmla="*/ 4772810 h 6037784"/>
              <a:gd name="connsiteX1389" fmla="*/ 3573436 w 3657600"/>
              <a:gd name="connsiteY1389" fmla="*/ 4773632 h 6037784"/>
              <a:gd name="connsiteX1390" fmla="*/ 3571610 w 3657600"/>
              <a:gd name="connsiteY1390" fmla="*/ 4772810 h 6037784"/>
              <a:gd name="connsiteX1391" fmla="*/ 3572523 w 3657600"/>
              <a:gd name="connsiteY1391" fmla="*/ 4771989 h 6037784"/>
              <a:gd name="connsiteX1392" fmla="*/ 850512 w 3657600"/>
              <a:gd name="connsiteY1392" fmla="*/ 4767060 h 6037784"/>
              <a:gd name="connsiteX1393" fmla="*/ 850512 w 3657600"/>
              <a:gd name="connsiteY1393" fmla="*/ 4769251 h 6037784"/>
              <a:gd name="connsiteX1394" fmla="*/ 848869 w 3657600"/>
              <a:gd name="connsiteY1394" fmla="*/ 4769251 h 6037784"/>
              <a:gd name="connsiteX1395" fmla="*/ 848869 w 3657600"/>
              <a:gd name="connsiteY1395" fmla="*/ 4768156 h 6037784"/>
              <a:gd name="connsiteX1396" fmla="*/ 850512 w 3657600"/>
              <a:gd name="connsiteY1396" fmla="*/ 4767060 h 6037784"/>
              <a:gd name="connsiteX1397" fmla="*/ 3615428 w 3657600"/>
              <a:gd name="connsiteY1397" fmla="*/ 4766512 h 6037784"/>
              <a:gd name="connsiteX1398" fmla="*/ 3617071 w 3657600"/>
              <a:gd name="connsiteY1398" fmla="*/ 4767402 h 6037784"/>
              <a:gd name="connsiteX1399" fmla="*/ 3617071 w 3657600"/>
              <a:gd name="connsiteY1399" fmla="*/ 4773632 h 6037784"/>
              <a:gd name="connsiteX1400" fmla="*/ 3613785 w 3657600"/>
              <a:gd name="connsiteY1400" fmla="*/ 4771852 h 6037784"/>
              <a:gd name="connsiteX1401" fmla="*/ 3615428 w 3657600"/>
              <a:gd name="connsiteY1401" fmla="*/ 4766512 h 6037784"/>
              <a:gd name="connsiteX1402" fmla="*/ 3171774 w 3657600"/>
              <a:gd name="connsiteY1402" fmla="*/ 4762678 h 6037784"/>
              <a:gd name="connsiteX1403" fmla="*/ 3173417 w 3657600"/>
              <a:gd name="connsiteY1403" fmla="*/ 4762678 h 6037784"/>
              <a:gd name="connsiteX1404" fmla="*/ 3173417 w 3657600"/>
              <a:gd name="connsiteY1404" fmla="*/ 4763500 h 6037784"/>
              <a:gd name="connsiteX1405" fmla="*/ 3171774 w 3657600"/>
              <a:gd name="connsiteY1405" fmla="*/ 4764321 h 6037784"/>
              <a:gd name="connsiteX1406" fmla="*/ 3171774 w 3657600"/>
              <a:gd name="connsiteY1406" fmla="*/ 4762678 h 6037784"/>
              <a:gd name="connsiteX1407" fmla="*/ 776386 w 3657600"/>
              <a:gd name="connsiteY1407" fmla="*/ 4762615 h 6037784"/>
              <a:gd name="connsiteX1408" fmla="*/ 780951 w 3657600"/>
              <a:gd name="connsiteY1408" fmla="*/ 4775103 h 6037784"/>
              <a:gd name="connsiteX1409" fmla="*/ 783690 w 3657600"/>
              <a:gd name="connsiteY1409" fmla="*/ 4790267 h 6037784"/>
              <a:gd name="connsiteX1410" fmla="*/ 779125 w 3657600"/>
              <a:gd name="connsiteY1410" fmla="*/ 4791159 h 6037784"/>
              <a:gd name="connsiteX1411" fmla="*/ 769996 w 3657600"/>
              <a:gd name="connsiteY1411" fmla="*/ 4763507 h 6037784"/>
              <a:gd name="connsiteX1412" fmla="*/ 776386 w 3657600"/>
              <a:gd name="connsiteY1412" fmla="*/ 4762615 h 6037784"/>
              <a:gd name="connsiteX1413" fmla="*/ 3288804 w 3657600"/>
              <a:gd name="connsiteY1413" fmla="*/ 4741316 h 6037784"/>
              <a:gd name="connsiteX1414" fmla="*/ 3290630 w 3657600"/>
              <a:gd name="connsiteY1414" fmla="*/ 4743945 h 6037784"/>
              <a:gd name="connsiteX1415" fmla="*/ 3288804 w 3657600"/>
              <a:gd name="connsiteY1415" fmla="*/ 4745698 h 6037784"/>
              <a:gd name="connsiteX1416" fmla="*/ 3287891 w 3657600"/>
              <a:gd name="connsiteY1416" fmla="*/ 4744821 h 6037784"/>
              <a:gd name="connsiteX1417" fmla="*/ 3288804 w 3657600"/>
              <a:gd name="connsiteY1417" fmla="*/ 4741316 h 6037784"/>
              <a:gd name="connsiteX1418" fmla="*/ 1004423 w 3657600"/>
              <a:gd name="connsiteY1418" fmla="*/ 4740221 h 6037784"/>
              <a:gd name="connsiteX1419" fmla="*/ 1014282 w 3657600"/>
              <a:gd name="connsiteY1419" fmla="*/ 4747342 h 6037784"/>
              <a:gd name="connsiteX1420" fmla="*/ 1004423 w 3657600"/>
              <a:gd name="connsiteY1420" fmla="*/ 4740221 h 6037784"/>
              <a:gd name="connsiteX1421" fmla="*/ 3460481 w 3657600"/>
              <a:gd name="connsiteY1421" fmla="*/ 4737828 h 6037784"/>
              <a:gd name="connsiteX1422" fmla="*/ 3456920 w 3657600"/>
              <a:gd name="connsiteY1422" fmla="*/ 4745871 h 6037784"/>
              <a:gd name="connsiteX1423" fmla="*/ 3461371 w 3657600"/>
              <a:gd name="connsiteY1423" fmla="*/ 4753915 h 6037784"/>
              <a:gd name="connsiteX1424" fmla="*/ 3463151 w 3657600"/>
              <a:gd name="connsiteY1424" fmla="*/ 4753021 h 6037784"/>
              <a:gd name="connsiteX1425" fmla="*/ 3463151 w 3657600"/>
              <a:gd name="connsiteY1425" fmla="*/ 4744978 h 6037784"/>
              <a:gd name="connsiteX1426" fmla="*/ 3460481 w 3657600"/>
              <a:gd name="connsiteY1426" fmla="*/ 4737828 h 6037784"/>
              <a:gd name="connsiteX1427" fmla="*/ 981053 w 3657600"/>
              <a:gd name="connsiteY1427" fmla="*/ 4734196 h 6037784"/>
              <a:gd name="connsiteX1428" fmla="*/ 984706 w 3657600"/>
              <a:gd name="connsiteY1428" fmla="*/ 4736022 h 6037784"/>
              <a:gd name="connsiteX1429" fmla="*/ 982880 w 3657600"/>
              <a:gd name="connsiteY1429" fmla="*/ 4739674 h 6037784"/>
              <a:gd name="connsiteX1430" fmla="*/ 980141 w 3657600"/>
              <a:gd name="connsiteY1430" fmla="*/ 4736935 h 6037784"/>
              <a:gd name="connsiteX1431" fmla="*/ 981053 w 3657600"/>
              <a:gd name="connsiteY1431" fmla="*/ 4734196 h 6037784"/>
              <a:gd name="connsiteX1432" fmla="*/ 762172 w 3657600"/>
              <a:gd name="connsiteY1432" fmla="*/ 4733997 h 6037784"/>
              <a:gd name="connsiteX1433" fmla="*/ 764755 w 3657600"/>
              <a:gd name="connsiteY1433" fmla="*/ 4734893 h 6037784"/>
              <a:gd name="connsiteX1434" fmla="*/ 765615 w 3657600"/>
              <a:gd name="connsiteY1434" fmla="*/ 4739375 h 6037784"/>
              <a:gd name="connsiteX1435" fmla="*/ 764755 w 3657600"/>
              <a:gd name="connsiteY1435" fmla="*/ 4742960 h 6037784"/>
              <a:gd name="connsiteX1436" fmla="*/ 762172 w 3657600"/>
              <a:gd name="connsiteY1436" fmla="*/ 4741168 h 6037784"/>
              <a:gd name="connsiteX1437" fmla="*/ 760450 w 3657600"/>
              <a:gd name="connsiteY1437" fmla="*/ 4736686 h 6037784"/>
              <a:gd name="connsiteX1438" fmla="*/ 762172 w 3657600"/>
              <a:gd name="connsiteY1438" fmla="*/ 4733997 h 6037784"/>
              <a:gd name="connsiteX1439" fmla="*/ 897398 w 3657600"/>
              <a:gd name="connsiteY1439" fmla="*/ 4730362 h 6037784"/>
              <a:gd name="connsiteX1440" fmla="*/ 900903 w 3657600"/>
              <a:gd name="connsiteY1440" fmla="*/ 4730362 h 6037784"/>
              <a:gd name="connsiteX1441" fmla="*/ 903532 w 3657600"/>
              <a:gd name="connsiteY1441" fmla="*/ 4731919 h 6037784"/>
              <a:gd name="connsiteX1442" fmla="*/ 903532 w 3657600"/>
              <a:gd name="connsiteY1442" fmla="*/ 4734812 h 6037784"/>
              <a:gd name="connsiteX1443" fmla="*/ 900026 w 3657600"/>
              <a:gd name="connsiteY1443" fmla="*/ 4737482 h 6037784"/>
              <a:gd name="connsiteX1444" fmla="*/ 896521 w 3657600"/>
              <a:gd name="connsiteY1444" fmla="*/ 4733032 h 6037784"/>
              <a:gd name="connsiteX1445" fmla="*/ 897398 w 3657600"/>
              <a:gd name="connsiteY1445" fmla="*/ 4730362 h 6037784"/>
              <a:gd name="connsiteX1446" fmla="*/ 3471549 w 3657600"/>
              <a:gd name="connsiteY1446" fmla="*/ 4690925 h 6037784"/>
              <a:gd name="connsiteX1447" fmla="*/ 3469725 w 3657600"/>
              <a:gd name="connsiteY1447" fmla="*/ 4692897 h 6037784"/>
              <a:gd name="connsiteX1448" fmla="*/ 3470638 w 3657600"/>
              <a:gd name="connsiteY1448" fmla="*/ 4695855 h 6037784"/>
              <a:gd name="connsiteX1449" fmla="*/ 3472462 w 3657600"/>
              <a:gd name="connsiteY1449" fmla="*/ 4694868 h 6037784"/>
              <a:gd name="connsiteX1450" fmla="*/ 3471549 w 3657600"/>
              <a:gd name="connsiteY1450" fmla="*/ 4690925 h 6037784"/>
              <a:gd name="connsiteX1451" fmla="*/ 3514526 w 3657600"/>
              <a:gd name="connsiteY1451" fmla="*/ 4676685 h 6037784"/>
              <a:gd name="connsiteX1452" fmla="*/ 3511898 w 3657600"/>
              <a:gd name="connsiteY1452" fmla="*/ 4678656 h 6037784"/>
              <a:gd name="connsiteX1453" fmla="*/ 3512774 w 3657600"/>
              <a:gd name="connsiteY1453" fmla="*/ 4681614 h 6037784"/>
              <a:gd name="connsiteX1454" fmla="*/ 3515403 w 3657600"/>
              <a:gd name="connsiteY1454" fmla="*/ 4680628 h 6037784"/>
              <a:gd name="connsiteX1455" fmla="*/ 3514526 w 3657600"/>
              <a:gd name="connsiteY1455" fmla="*/ 4676685 h 6037784"/>
              <a:gd name="connsiteX1456" fmla="*/ 888305 w 3657600"/>
              <a:gd name="connsiteY1456" fmla="*/ 4669901 h 6037784"/>
              <a:gd name="connsiteX1457" fmla="*/ 894440 w 3657600"/>
              <a:gd name="connsiteY1457" fmla="*/ 4670786 h 6037784"/>
              <a:gd name="connsiteX1458" fmla="*/ 897069 w 3657600"/>
              <a:gd name="connsiteY1458" fmla="*/ 4676979 h 6037784"/>
              <a:gd name="connsiteX1459" fmla="*/ 897069 w 3657600"/>
              <a:gd name="connsiteY1459" fmla="*/ 4703523 h 6037784"/>
              <a:gd name="connsiteX1460" fmla="*/ 891811 w 3657600"/>
              <a:gd name="connsiteY1460" fmla="*/ 4699100 h 6037784"/>
              <a:gd name="connsiteX1461" fmla="*/ 884800 w 3657600"/>
              <a:gd name="connsiteY1461" fmla="*/ 4677865 h 6037784"/>
              <a:gd name="connsiteX1462" fmla="*/ 884800 w 3657600"/>
              <a:gd name="connsiteY1462" fmla="*/ 4674325 h 6037784"/>
              <a:gd name="connsiteX1463" fmla="*/ 888305 w 3657600"/>
              <a:gd name="connsiteY1463" fmla="*/ 4669901 h 6037784"/>
              <a:gd name="connsiteX1464" fmla="*/ 3321956 w 3657600"/>
              <a:gd name="connsiteY1464" fmla="*/ 4663539 h 6037784"/>
              <a:gd name="connsiteX1465" fmla="*/ 3320190 w 3657600"/>
              <a:gd name="connsiteY1465" fmla="*/ 4664428 h 6037784"/>
              <a:gd name="connsiteX1466" fmla="*/ 3326368 w 3657600"/>
              <a:gd name="connsiteY1466" fmla="*/ 4704422 h 6037784"/>
              <a:gd name="connsiteX1467" fmla="*/ 3333428 w 3657600"/>
              <a:gd name="connsiteY1467" fmla="*/ 4710644 h 6037784"/>
              <a:gd name="connsiteX1468" fmla="*/ 3336075 w 3657600"/>
              <a:gd name="connsiteY1468" fmla="*/ 4702645 h 6037784"/>
              <a:gd name="connsiteX1469" fmla="*/ 3324602 w 3657600"/>
              <a:gd name="connsiteY1469" fmla="*/ 4664428 h 6037784"/>
              <a:gd name="connsiteX1470" fmla="*/ 3321956 w 3657600"/>
              <a:gd name="connsiteY1470" fmla="*/ 4663539 h 6037784"/>
              <a:gd name="connsiteX1471" fmla="*/ 980393 w 3657600"/>
              <a:gd name="connsiteY1471" fmla="*/ 4649846 h 6037784"/>
              <a:gd name="connsiteX1472" fmla="*/ 984021 w 3657600"/>
              <a:gd name="connsiteY1472" fmla="*/ 4657008 h 6037784"/>
              <a:gd name="connsiteX1473" fmla="*/ 989464 w 3657600"/>
              <a:gd name="connsiteY1473" fmla="*/ 4672229 h 6037784"/>
              <a:gd name="connsiteX1474" fmla="*/ 984928 w 3657600"/>
              <a:gd name="connsiteY1474" fmla="*/ 4681182 h 6037784"/>
              <a:gd name="connsiteX1475" fmla="*/ 986742 w 3657600"/>
              <a:gd name="connsiteY1475" fmla="*/ 4683868 h 6037784"/>
              <a:gd name="connsiteX1476" fmla="*/ 986742 w 3657600"/>
              <a:gd name="connsiteY1476" fmla="*/ 4694612 h 6037784"/>
              <a:gd name="connsiteX1477" fmla="*/ 977670 w 3657600"/>
              <a:gd name="connsiteY1477" fmla="*/ 4690135 h 6037784"/>
              <a:gd name="connsiteX1478" fmla="*/ 974042 w 3657600"/>
              <a:gd name="connsiteY1478" fmla="*/ 4678496 h 6037784"/>
              <a:gd name="connsiteX1479" fmla="*/ 969506 w 3657600"/>
              <a:gd name="connsiteY1479" fmla="*/ 4687449 h 6037784"/>
              <a:gd name="connsiteX1480" fmla="*/ 962249 w 3657600"/>
              <a:gd name="connsiteY1480" fmla="*/ 4681182 h 6037784"/>
              <a:gd name="connsiteX1481" fmla="*/ 962249 w 3657600"/>
              <a:gd name="connsiteY1481" fmla="*/ 4677601 h 6037784"/>
              <a:gd name="connsiteX1482" fmla="*/ 975856 w 3657600"/>
              <a:gd name="connsiteY1482" fmla="*/ 4653427 h 6037784"/>
              <a:gd name="connsiteX1483" fmla="*/ 980393 w 3657600"/>
              <a:gd name="connsiteY1483" fmla="*/ 4649846 h 6037784"/>
              <a:gd name="connsiteX1484" fmla="*/ 3505326 w 3657600"/>
              <a:gd name="connsiteY1484" fmla="*/ 4644916 h 6037784"/>
              <a:gd name="connsiteX1485" fmla="*/ 3505326 w 3657600"/>
              <a:gd name="connsiteY1485" fmla="*/ 4645464 h 6037784"/>
              <a:gd name="connsiteX1486" fmla="*/ 3506422 w 3657600"/>
              <a:gd name="connsiteY1486" fmla="*/ 4644916 h 6037784"/>
              <a:gd name="connsiteX1487" fmla="*/ 1007425 w 3657600"/>
              <a:gd name="connsiteY1487" fmla="*/ 4633978 h 6037784"/>
              <a:gd name="connsiteX1488" fmla="*/ 1002781 w 3657600"/>
              <a:gd name="connsiteY1488" fmla="*/ 4635858 h 6037784"/>
              <a:gd name="connsiteX1489" fmla="*/ 1009858 w 3657600"/>
              <a:gd name="connsiteY1489" fmla="*/ 4650015 h 6037784"/>
              <a:gd name="connsiteX1490" fmla="*/ 1015609 w 3657600"/>
              <a:gd name="connsiteY1490" fmla="*/ 4657315 h 6037784"/>
              <a:gd name="connsiteX1491" fmla="*/ 1023154 w 3657600"/>
              <a:gd name="connsiteY1491" fmla="*/ 4660293 h 6037784"/>
              <a:gd name="connsiteX1492" fmla="*/ 1023131 w 3657600"/>
              <a:gd name="connsiteY1492" fmla="*/ 4660633 h 6037784"/>
              <a:gd name="connsiteX1493" fmla="*/ 1023794 w 3657600"/>
              <a:gd name="connsiteY1493" fmla="*/ 4661738 h 6037784"/>
              <a:gd name="connsiteX1494" fmla="*/ 1023131 w 3657600"/>
              <a:gd name="connsiteY1494" fmla="*/ 4665057 h 6037784"/>
              <a:gd name="connsiteX1495" fmla="*/ 1024015 w 3657600"/>
              <a:gd name="connsiteY1495" fmla="*/ 4666826 h 6037784"/>
              <a:gd name="connsiteX1496" fmla="*/ 1025785 w 3657600"/>
              <a:gd name="connsiteY1496" fmla="*/ 4665057 h 6037784"/>
              <a:gd name="connsiteX1497" fmla="*/ 1023794 w 3657600"/>
              <a:gd name="connsiteY1497" fmla="*/ 4661738 h 6037784"/>
              <a:gd name="connsiteX1498" fmla="*/ 1024015 w 3657600"/>
              <a:gd name="connsiteY1498" fmla="*/ 4660633 h 6037784"/>
              <a:gd name="connsiteX1499" fmla="*/ 1023154 w 3657600"/>
              <a:gd name="connsiteY1499" fmla="*/ 4660293 h 6037784"/>
              <a:gd name="connsiteX1500" fmla="*/ 1023573 w 3657600"/>
              <a:gd name="connsiteY1500" fmla="*/ 4654328 h 6037784"/>
              <a:gd name="connsiteX1501" fmla="*/ 1018706 w 3657600"/>
              <a:gd name="connsiteY1501" fmla="*/ 4650015 h 6037784"/>
              <a:gd name="connsiteX1502" fmla="*/ 1013397 w 3657600"/>
              <a:gd name="connsiteY1502" fmla="*/ 4644706 h 6037784"/>
              <a:gd name="connsiteX1503" fmla="*/ 1010743 w 3657600"/>
              <a:gd name="connsiteY1503" fmla="*/ 4636743 h 6037784"/>
              <a:gd name="connsiteX1504" fmla="*/ 1007425 w 3657600"/>
              <a:gd name="connsiteY1504" fmla="*/ 4633978 h 6037784"/>
              <a:gd name="connsiteX1505" fmla="*/ 603670 w 3657600"/>
              <a:gd name="connsiteY1505" fmla="*/ 4632866 h 6037784"/>
              <a:gd name="connsiteX1506" fmla="*/ 606409 w 3657600"/>
              <a:gd name="connsiteY1506" fmla="*/ 4634693 h 6037784"/>
              <a:gd name="connsiteX1507" fmla="*/ 606409 w 3657600"/>
              <a:gd name="connsiteY1507" fmla="*/ 4641083 h 6037784"/>
              <a:gd name="connsiteX1508" fmla="*/ 602758 w 3657600"/>
              <a:gd name="connsiteY1508" fmla="*/ 4636518 h 6037784"/>
              <a:gd name="connsiteX1509" fmla="*/ 603670 w 3657600"/>
              <a:gd name="connsiteY1509" fmla="*/ 4632866 h 6037784"/>
              <a:gd name="connsiteX1510" fmla="*/ 3111981 w 3657600"/>
              <a:gd name="connsiteY1510" fmla="*/ 4629580 h 6037784"/>
              <a:gd name="connsiteX1511" fmla="*/ 3110201 w 3657600"/>
              <a:gd name="connsiteY1511" fmla="*/ 4631369 h 6037784"/>
              <a:gd name="connsiteX1512" fmla="*/ 3110201 w 3657600"/>
              <a:gd name="connsiteY1512" fmla="*/ 4653729 h 6037784"/>
              <a:gd name="connsiteX1513" fmla="*/ 3111091 w 3657600"/>
              <a:gd name="connsiteY1513" fmla="*/ 4658201 h 6037784"/>
              <a:gd name="connsiteX1514" fmla="*/ 3116431 w 3657600"/>
              <a:gd name="connsiteY1514" fmla="*/ 4668039 h 6037784"/>
              <a:gd name="connsiteX1515" fmla="*/ 3118211 w 3657600"/>
              <a:gd name="connsiteY1515" fmla="*/ 4674300 h 6037784"/>
              <a:gd name="connsiteX1516" fmla="*/ 3121771 w 3657600"/>
              <a:gd name="connsiteY1516" fmla="*/ 4689504 h 6037784"/>
              <a:gd name="connsiteX1517" fmla="*/ 3121104 w 3657600"/>
              <a:gd name="connsiteY1517" fmla="*/ 4692858 h 6037784"/>
              <a:gd name="connsiteX1518" fmla="*/ 3119992 w 3657600"/>
              <a:gd name="connsiteY1518" fmla="*/ 4693976 h 6037784"/>
              <a:gd name="connsiteX1519" fmla="*/ 3120688 w 3657600"/>
              <a:gd name="connsiteY1519" fmla="*/ 4695142 h 6037784"/>
              <a:gd name="connsiteX1520" fmla="*/ 3119992 w 3657600"/>
              <a:gd name="connsiteY1520" fmla="*/ 4699343 h 6037784"/>
              <a:gd name="connsiteX1521" fmla="*/ 3120882 w 3657600"/>
              <a:gd name="connsiteY1521" fmla="*/ 4700237 h 6037784"/>
              <a:gd name="connsiteX1522" fmla="*/ 3122662 w 3657600"/>
              <a:gd name="connsiteY1522" fmla="*/ 4698448 h 6037784"/>
              <a:gd name="connsiteX1523" fmla="*/ 3120688 w 3657600"/>
              <a:gd name="connsiteY1523" fmla="*/ 4695142 h 6037784"/>
              <a:gd name="connsiteX1524" fmla="*/ 3120882 w 3657600"/>
              <a:gd name="connsiteY1524" fmla="*/ 4693976 h 6037784"/>
              <a:gd name="connsiteX1525" fmla="*/ 3121104 w 3657600"/>
              <a:gd name="connsiteY1525" fmla="*/ 4692858 h 6037784"/>
              <a:gd name="connsiteX1526" fmla="*/ 3130673 w 3657600"/>
              <a:gd name="connsiteY1526" fmla="*/ 4683244 h 6037784"/>
              <a:gd name="connsiteX1527" fmla="*/ 3125332 w 3657600"/>
              <a:gd name="connsiteY1527" fmla="*/ 4674300 h 6037784"/>
              <a:gd name="connsiteX1528" fmla="*/ 3119992 w 3657600"/>
              <a:gd name="connsiteY1528" fmla="*/ 4645679 h 6037784"/>
              <a:gd name="connsiteX1529" fmla="*/ 3111981 w 3657600"/>
              <a:gd name="connsiteY1529" fmla="*/ 4629580 h 6037784"/>
              <a:gd name="connsiteX1530" fmla="*/ 871326 w 3657600"/>
              <a:gd name="connsiteY1530" fmla="*/ 4620418 h 6037784"/>
              <a:gd name="connsiteX1531" fmla="*/ 883837 w 3657600"/>
              <a:gd name="connsiteY1531" fmla="*/ 4627588 h 6037784"/>
              <a:gd name="connsiteX1532" fmla="*/ 888306 w 3657600"/>
              <a:gd name="connsiteY1532" fmla="*/ 4646410 h 6037784"/>
              <a:gd name="connsiteX1533" fmla="*/ 882050 w 3657600"/>
              <a:gd name="connsiteY1533" fmla="*/ 4647306 h 6037784"/>
              <a:gd name="connsiteX1534" fmla="*/ 876687 w 3657600"/>
              <a:gd name="connsiteY1534" fmla="*/ 4640136 h 6037784"/>
              <a:gd name="connsiteX1535" fmla="*/ 874901 w 3657600"/>
              <a:gd name="connsiteY1535" fmla="*/ 4630277 h 6037784"/>
              <a:gd name="connsiteX1536" fmla="*/ 871326 w 3657600"/>
              <a:gd name="connsiteY1536" fmla="*/ 4620418 h 6037784"/>
              <a:gd name="connsiteX1537" fmla="*/ 3113560 w 3657600"/>
              <a:gd name="connsiteY1537" fmla="*/ 4615339 h 6037784"/>
              <a:gd name="connsiteX1538" fmla="*/ 3112602 w 3657600"/>
              <a:gd name="connsiteY1538" fmla="*/ 4619643 h 6037784"/>
              <a:gd name="connsiteX1539" fmla="*/ 3115477 w 3657600"/>
              <a:gd name="connsiteY1539" fmla="*/ 4621365 h 6037784"/>
              <a:gd name="connsiteX1540" fmla="*/ 3116436 w 3657600"/>
              <a:gd name="connsiteY1540" fmla="*/ 4616200 h 6037784"/>
              <a:gd name="connsiteX1541" fmla="*/ 3113560 w 3657600"/>
              <a:gd name="connsiteY1541" fmla="*/ 4615339 h 6037784"/>
              <a:gd name="connsiteX1542" fmla="*/ 837258 w 3657600"/>
              <a:gd name="connsiteY1542" fmla="*/ 4594526 h 6037784"/>
              <a:gd name="connsiteX1543" fmla="*/ 831123 w 3657600"/>
              <a:gd name="connsiteY1543" fmla="*/ 4600777 h 6037784"/>
              <a:gd name="connsiteX1544" fmla="*/ 832329 w 3657600"/>
              <a:gd name="connsiteY1544" fmla="*/ 4606917 h 6037784"/>
              <a:gd name="connsiteX1545" fmla="*/ 837258 w 3657600"/>
              <a:gd name="connsiteY1545" fmla="*/ 4609286 h 6037784"/>
              <a:gd name="connsiteX1546" fmla="*/ 837258 w 3657600"/>
              <a:gd name="connsiteY1546" fmla="*/ 4609707 h 6037784"/>
              <a:gd name="connsiteX1547" fmla="*/ 838349 w 3657600"/>
              <a:gd name="connsiteY1547" fmla="*/ 4610634 h 6037784"/>
              <a:gd name="connsiteX1548" fmla="*/ 840982 w 3657600"/>
              <a:gd name="connsiteY1548" fmla="*/ 4621986 h 6037784"/>
              <a:gd name="connsiteX1549" fmla="*/ 847775 w 3657600"/>
              <a:gd name="connsiteY1549" fmla="*/ 4635606 h 6037784"/>
              <a:gd name="connsiteX1550" fmla="*/ 842516 w 3657600"/>
              <a:gd name="connsiteY1550" fmla="*/ 4614173 h 6037784"/>
              <a:gd name="connsiteX1551" fmla="*/ 838349 w 3657600"/>
              <a:gd name="connsiteY1551" fmla="*/ 4610634 h 6037784"/>
              <a:gd name="connsiteX1552" fmla="*/ 838133 w 3657600"/>
              <a:gd name="connsiteY1552" fmla="*/ 4609707 h 6037784"/>
              <a:gd name="connsiteX1553" fmla="*/ 837258 w 3657600"/>
              <a:gd name="connsiteY1553" fmla="*/ 4609286 h 6037784"/>
              <a:gd name="connsiteX1554" fmla="*/ 714738 w 3657600"/>
              <a:gd name="connsiteY1554" fmla="*/ 4591787 h 6037784"/>
              <a:gd name="connsiteX1555" fmla="*/ 733403 w 3657600"/>
              <a:gd name="connsiteY1555" fmla="*/ 4616905 h 6037784"/>
              <a:gd name="connsiteX1556" fmla="*/ 734291 w 3657600"/>
              <a:gd name="connsiteY1556" fmla="*/ 4625876 h 6037784"/>
              <a:gd name="connsiteX1557" fmla="*/ 741401 w 3657600"/>
              <a:gd name="connsiteY1557" fmla="*/ 4650096 h 6037784"/>
              <a:gd name="connsiteX1558" fmla="*/ 744068 w 3657600"/>
              <a:gd name="connsiteY1558" fmla="*/ 4660861 h 6037784"/>
              <a:gd name="connsiteX1559" fmla="*/ 752955 w 3657600"/>
              <a:gd name="connsiteY1559" fmla="*/ 4685979 h 6037784"/>
              <a:gd name="connsiteX1560" fmla="*/ 756510 w 3657600"/>
              <a:gd name="connsiteY1560" fmla="*/ 4691362 h 6037784"/>
              <a:gd name="connsiteX1561" fmla="*/ 757399 w 3657600"/>
              <a:gd name="connsiteY1561" fmla="*/ 4698538 h 6037784"/>
              <a:gd name="connsiteX1562" fmla="*/ 755621 w 3657600"/>
              <a:gd name="connsiteY1562" fmla="*/ 4701229 h 6037784"/>
              <a:gd name="connsiteX1563" fmla="*/ 747623 w 3657600"/>
              <a:gd name="connsiteY1563" fmla="*/ 4705715 h 6037784"/>
              <a:gd name="connsiteX1564" fmla="*/ 740512 w 3657600"/>
              <a:gd name="connsiteY1564" fmla="*/ 4691362 h 6037784"/>
              <a:gd name="connsiteX1565" fmla="*/ 730736 w 3657600"/>
              <a:gd name="connsiteY1565" fmla="*/ 4658170 h 6037784"/>
              <a:gd name="connsiteX1566" fmla="*/ 728070 w 3657600"/>
              <a:gd name="connsiteY1566" fmla="*/ 4650994 h 6037784"/>
              <a:gd name="connsiteX1567" fmla="*/ 726292 w 3657600"/>
              <a:gd name="connsiteY1567" fmla="*/ 4631258 h 6037784"/>
              <a:gd name="connsiteX1568" fmla="*/ 714738 w 3657600"/>
              <a:gd name="connsiteY1568" fmla="*/ 4591787 h 6037784"/>
              <a:gd name="connsiteX1569" fmla="*/ 878994 w 3657600"/>
              <a:gd name="connsiteY1569" fmla="*/ 4567687 h 6037784"/>
              <a:gd name="connsiteX1570" fmla="*/ 888016 w 3657600"/>
              <a:gd name="connsiteY1570" fmla="*/ 4571302 h 6037784"/>
              <a:gd name="connsiteX1571" fmla="*/ 894331 w 3657600"/>
              <a:gd name="connsiteY1571" fmla="*/ 4585762 h 6037784"/>
              <a:gd name="connsiteX1572" fmla="*/ 878994 w 3657600"/>
              <a:gd name="connsiteY1572" fmla="*/ 4567687 h 6037784"/>
              <a:gd name="connsiteX1573" fmla="*/ 937464 w 3657600"/>
              <a:gd name="connsiteY1573" fmla="*/ 4564401 h 6037784"/>
              <a:gd name="connsiteX1574" fmla="*/ 937464 w 3657600"/>
              <a:gd name="connsiteY1574" fmla="*/ 4568508 h 6037784"/>
              <a:gd name="connsiteX1575" fmla="*/ 940339 w 3657600"/>
              <a:gd name="connsiteY1575" fmla="*/ 4569330 h 6037784"/>
              <a:gd name="connsiteX1576" fmla="*/ 940339 w 3657600"/>
              <a:gd name="connsiteY1576" fmla="*/ 4565222 h 6037784"/>
              <a:gd name="connsiteX1577" fmla="*/ 937464 w 3657600"/>
              <a:gd name="connsiteY1577" fmla="*/ 4564401 h 6037784"/>
              <a:gd name="connsiteX1578" fmla="*/ 926646 w 3657600"/>
              <a:gd name="connsiteY1578" fmla="*/ 4558924 h 6037784"/>
              <a:gd name="connsiteX1579" fmla="*/ 925003 w 3657600"/>
              <a:gd name="connsiteY1579" fmla="*/ 4560676 h 6037784"/>
              <a:gd name="connsiteX1580" fmla="*/ 925824 w 3657600"/>
              <a:gd name="connsiteY1580" fmla="*/ 4563305 h 6037784"/>
              <a:gd name="connsiteX1581" fmla="*/ 928290 w 3657600"/>
              <a:gd name="connsiteY1581" fmla="*/ 4562429 h 6037784"/>
              <a:gd name="connsiteX1582" fmla="*/ 926646 w 3657600"/>
              <a:gd name="connsiteY1582" fmla="*/ 4558924 h 6037784"/>
              <a:gd name="connsiteX1583" fmla="*/ 999245 w 3657600"/>
              <a:gd name="connsiteY1583" fmla="*/ 4556184 h 6037784"/>
              <a:gd name="connsiteX1584" fmla="*/ 999245 w 3657600"/>
              <a:gd name="connsiteY1584" fmla="*/ 4570453 h 6037784"/>
              <a:gd name="connsiteX1585" fmla="*/ 998349 w 3657600"/>
              <a:gd name="connsiteY1585" fmla="*/ 4572237 h 6037784"/>
              <a:gd name="connsiteX1586" fmla="*/ 987593 w 3657600"/>
              <a:gd name="connsiteY1586" fmla="*/ 4568670 h 6037784"/>
              <a:gd name="connsiteX1587" fmla="*/ 994764 w 3657600"/>
              <a:gd name="connsiteY1587" fmla="*/ 4605235 h 6037784"/>
              <a:gd name="connsiteX1588" fmla="*/ 993867 w 3657600"/>
              <a:gd name="connsiteY1588" fmla="*/ 4605235 h 6037784"/>
              <a:gd name="connsiteX1589" fmla="*/ 1000141 w 3657600"/>
              <a:gd name="connsiteY1589" fmla="*/ 4618612 h 6037784"/>
              <a:gd name="connsiteX1590" fmla="*/ 1004623 w 3657600"/>
              <a:gd name="connsiteY1590" fmla="*/ 4625746 h 6037784"/>
              <a:gd name="connsiteX1591" fmla="*/ 1015378 w 3657600"/>
              <a:gd name="connsiteY1591" fmla="*/ 4619503 h 6037784"/>
              <a:gd name="connsiteX1592" fmla="*/ 1013585 w 3657600"/>
              <a:gd name="connsiteY1592" fmla="*/ 4607018 h 6037784"/>
              <a:gd name="connsiteX1593" fmla="*/ 1009104 w 3657600"/>
              <a:gd name="connsiteY1593" fmla="*/ 4582047 h 6037784"/>
              <a:gd name="connsiteX1594" fmla="*/ 1004623 w 3657600"/>
              <a:gd name="connsiteY1594" fmla="*/ 4558859 h 6037784"/>
              <a:gd name="connsiteX1595" fmla="*/ 999245 w 3657600"/>
              <a:gd name="connsiteY1595" fmla="*/ 4556184 h 6037784"/>
              <a:gd name="connsiteX1596" fmla="*/ 865849 w 3657600"/>
              <a:gd name="connsiteY1596" fmla="*/ 4551612 h 6037784"/>
              <a:gd name="connsiteX1597" fmla="*/ 865849 w 3657600"/>
              <a:gd name="connsiteY1597" fmla="*/ 4552517 h 6037784"/>
              <a:gd name="connsiteX1598" fmla="*/ 865726 w 3657600"/>
              <a:gd name="connsiteY1598" fmla="*/ 4552205 h 6037784"/>
              <a:gd name="connsiteX1599" fmla="*/ 865440 w 3657600"/>
              <a:gd name="connsiteY1599" fmla="*/ 4551475 h 6037784"/>
              <a:gd name="connsiteX1600" fmla="*/ 865644 w 3657600"/>
              <a:gd name="connsiteY1600" fmla="*/ 4551475 h 6037784"/>
              <a:gd name="connsiteX1601" fmla="*/ 865644 w 3657600"/>
              <a:gd name="connsiteY1601" fmla="*/ 4551995 h 6037784"/>
              <a:gd name="connsiteX1602" fmla="*/ 571524 w 3657600"/>
              <a:gd name="connsiteY1602" fmla="*/ 4549612 h 6037784"/>
              <a:gd name="connsiteX1603" fmla="*/ 573323 w 3657600"/>
              <a:gd name="connsiteY1603" fmla="*/ 4552323 h 6037784"/>
              <a:gd name="connsiteX1604" fmla="*/ 582323 w 3657600"/>
              <a:gd name="connsiteY1604" fmla="*/ 4576725 h 6037784"/>
              <a:gd name="connsiteX1605" fmla="*/ 582323 w 3657600"/>
              <a:gd name="connsiteY1605" fmla="*/ 4581243 h 6037784"/>
              <a:gd name="connsiteX1606" fmla="*/ 577824 w 3657600"/>
              <a:gd name="connsiteY1606" fmla="*/ 4585762 h 6037784"/>
              <a:gd name="connsiteX1607" fmla="*/ 574223 w 3657600"/>
              <a:gd name="connsiteY1607" fmla="*/ 4565880 h 6037784"/>
              <a:gd name="connsiteX1608" fmla="*/ 571524 w 3657600"/>
              <a:gd name="connsiteY1608" fmla="*/ 4549612 h 6037784"/>
              <a:gd name="connsiteX1609" fmla="*/ 882006 w 3657600"/>
              <a:gd name="connsiteY1609" fmla="*/ 4549064 h 6037784"/>
              <a:gd name="connsiteX1610" fmla="*/ 884471 w 3657600"/>
              <a:gd name="connsiteY1610" fmla="*/ 4549886 h 6037784"/>
              <a:gd name="connsiteX1611" fmla="*/ 883650 w 3657600"/>
              <a:gd name="connsiteY1611" fmla="*/ 4551529 h 6037784"/>
              <a:gd name="connsiteX1612" fmla="*/ 881185 w 3657600"/>
              <a:gd name="connsiteY1612" fmla="*/ 4551529 h 6037784"/>
              <a:gd name="connsiteX1613" fmla="*/ 882006 w 3657600"/>
              <a:gd name="connsiteY1613" fmla="*/ 4549064 h 6037784"/>
              <a:gd name="connsiteX1614" fmla="*/ 870094 w 3657600"/>
              <a:gd name="connsiteY1614" fmla="*/ 4543587 h 6037784"/>
              <a:gd name="connsiteX1615" fmla="*/ 871874 w 3657600"/>
              <a:gd name="connsiteY1615" fmla="*/ 4546216 h 6037784"/>
              <a:gd name="connsiteX1616" fmla="*/ 868315 w 3657600"/>
              <a:gd name="connsiteY1616" fmla="*/ 4551475 h 6037784"/>
              <a:gd name="connsiteX1617" fmla="*/ 865644 w 3657600"/>
              <a:gd name="connsiteY1617" fmla="*/ 4551475 h 6037784"/>
              <a:gd name="connsiteX1618" fmla="*/ 865644 w 3657600"/>
              <a:gd name="connsiteY1618" fmla="*/ 4547093 h 6037784"/>
              <a:gd name="connsiteX1619" fmla="*/ 870094 w 3657600"/>
              <a:gd name="connsiteY1619" fmla="*/ 4543587 h 6037784"/>
              <a:gd name="connsiteX1620" fmla="*/ 699290 w 3657600"/>
              <a:gd name="connsiteY1620" fmla="*/ 4543373 h 6037784"/>
              <a:gd name="connsiteX1621" fmla="*/ 709149 w 3657600"/>
              <a:gd name="connsiteY1621" fmla="*/ 4543373 h 6037784"/>
              <a:gd name="connsiteX1622" fmla="*/ 712735 w 3657600"/>
              <a:gd name="connsiteY1622" fmla="*/ 4550612 h 6037784"/>
              <a:gd name="connsiteX1623" fmla="*/ 716321 w 3657600"/>
              <a:gd name="connsiteY1623" fmla="*/ 4575950 h 6037784"/>
              <a:gd name="connsiteX1624" fmla="*/ 712735 w 3657600"/>
              <a:gd name="connsiteY1624" fmla="*/ 4581380 h 6037784"/>
              <a:gd name="connsiteX1625" fmla="*/ 705564 w 3657600"/>
              <a:gd name="connsiteY1625" fmla="*/ 4573236 h 6037784"/>
              <a:gd name="connsiteX1626" fmla="*/ 697497 w 3657600"/>
              <a:gd name="connsiteY1626" fmla="*/ 4551517 h 6037784"/>
              <a:gd name="connsiteX1627" fmla="*/ 699290 w 3657600"/>
              <a:gd name="connsiteY1627" fmla="*/ 4543373 h 6037784"/>
              <a:gd name="connsiteX1628" fmla="*/ 659357 w 3657600"/>
              <a:gd name="connsiteY1628" fmla="*/ 4537562 h 6037784"/>
              <a:gd name="connsiteX1629" fmla="*/ 668896 w 3657600"/>
              <a:gd name="connsiteY1629" fmla="*/ 4559471 h 6037784"/>
              <a:gd name="connsiteX1630" fmla="*/ 659357 w 3657600"/>
              <a:gd name="connsiteY1630" fmla="*/ 4537562 h 6037784"/>
              <a:gd name="connsiteX1631" fmla="*/ 856980 w 3657600"/>
              <a:gd name="connsiteY1631" fmla="*/ 4529894 h 6037784"/>
              <a:gd name="connsiteX1632" fmla="*/ 865440 w 3657600"/>
              <a:gd name="connsiteY1632" fmla="*/ 4551475 h 6037784"/>
              <a:gd name="connsiteX1633" fmla="*/ 864753 w 3657600"/>
              <a:gd name="connsiteY1633" fmla="*/ 4551475 h 6037784"/>
              <a:gd name="connsiteX1634" fmla="*/ 865644 w 3657600"/>
              <a:gd name="connsiteY1634" fmla="*/ 4552351 h 6037784"/>
              <a:gd name="connsiteX1635" fmla="*/ 865644 w 3657600"/>
              <a:gd name="connsiteY1635" fmla="*/ 4551995 h 6037784"/>
              <a:gd name="connsiteX1636" fmla="*/ 865726 w 3657600"/>
              <a:gd name="connsiteY1636" fmla="*/ 4552205 h 6037784"/>
              <a:gd name="connsiteX1637" fmla="*/ 862301 w 3657600"/>
              <a:gd name="connsiteY1637" fmla="*/ 4568806 h 6037784"/>
              <a:gd name="connsiteX1638" fmla="*/ 855207 w 3657600"/>
              <a:gd name="connsiteY1638" fmla="*/ 4566996 h 6037784"/>
              <a:gd name="connsiteX1639" fmla="*/ 847226 w 3657600"/>
              <a:gd name="connsiteY1639" fmla="*/ 4536228 h 6037784"/>
              <a:gd name="connsiteX1640" fmla="*/ 851660 w 3657600"/>
              <a:gd name="connsiteY1640" fmla="*/ 4532608 h 6037784"/>
              <a:gd name="connsiteX1641" fmla="*/ 856980 w 3657600"/>
              <a:gd name="connsiteY1641" fmla="*/ 4529894 h 6037784"/>
              <a:gd name="connsiteX1642" fmla="*/ 698354 w 3657600"/>
              <a:gd name="connsiteY1642" fmla="*/ 4525512 h 6037784"/>
              <a:gd name="connsiteX1643" fmla="*/ 700107 w 3657600"/>
              <a:gd name="connsiteY1643" fmla="*/ 4527264 h 6037784"/>
              <a:gd name="connsiteX1644" fmla="*/ 699231 w 3657600"/>
              <a:gd name="connsiteY1644" fmla="*/ 4529894 h 6037784"/>
              <a:gd name="connsiteX1645" fmla="*/ 697479 w 3657600"/>
              <a:gd name="connsiteY1645" fmla="*/ 4528141 h 6037784"/>
              <a:gd name="connsiteX1646" fmla="*/ 698354 w 3657600"/>
              <a:gd name="connsiteY1646" fmla="*/ 4525512 h 6037784"/>
              <a:gd name="connsiteX1647" fmla="*/ 790896 w 3657600"/>
              <a:gd name="connsiteY1647" fmla="*/ 4516557 h 6037784"/>
              <a:gd name="connsiteX1648" fmla="*/ 787321 w 3657600"/>
              <a:gd name="connsiteY1648" fmla="*/ 4521076 h 6037784"/>
              <a:gd name="connsiteX1649" fmla="*/ 800727 w 3657600"/>
              <a:gd name="connsiteY1649" fmla="*/ 4551803 h 6037784"/>
              <a:gd name="connsiteX1650" fmla="*/ 803408 w 3657600"/>
              <a:gd name="connsiteY1650" fmla="*/ 4545477 h 6037784"/>
              <a:gd name="connsiteX1651" fmla="*/ 794471 w 3657600"/>
              <a:gd name="connsiteY1651" fmla="*/ 4517461 h 6037784"/>
              <a:gd name="connsiteX1652" fmla="*/ 790896 w 3657600"/>
              <a:gd name="connsiteY1652" fmla="*/ 4516557 h 6037784"/>
              <a:gd name="connsiteX1653" fmla="*/ 555288 w 3657600"/>
              <a:gd name="connsiteY1653" fmla="*/ 4512366 h 6037784"/>
              <a:gd name="connsiteX1654" fmla="*/ 562409 w 3657600"/>
              <a:gd name="connsiteY1654" fmla="*/ 4521130 h 6037784"/>
              <a:gd name="connsiteX1655" fmla="*/ 555288 w 3657600"/>
              <a:gd name="connsiteY1655" fmla="*/ 4512366 h 6037784"/>
              <a:gd name="connsiteX1656" fmla="*/ 878447 w 3657600"/>
              <a:gd name="connsiteY1656" fmla="*/ 4508533 h 6037784"/>
              <a:gd name="connsiteX1657" fmla="*/ 889949 w 3657600"/>
              <a:gd name="connsiteY1657" fmla="*/ 4513971 h 6037784"/>
              <a:gd name="connsiteX1658" fmla="*/ 882870 w 3657600"/>
              <a:gd name="connsiteY1658" fmla="*/ 4523944 h 6037784"/>
              <a:gd name="connsiteX1659" fmla="*/ 882870 w 3657600"/>
              <a:gd name="connsiteY1659" fmla="*/ 4533916 h 6037784"/>
              <a:gd name="connsiteX1660" fmla="*/ 881102 w 3657600"/>
              <a:gd name="connsiteY1660" fmla="*/ 4534823 h 6037784"/>
              <a:gd name="connsiteX1661" fmla="*/ 880216 w 3657600"/>
              <a:gd name="connsiteY1661" fmla="*/ 4533916 h 6037784"/>
              <a:gd name="connsiteX1662" fmla="*/ 878447 w 3657600"/>
              <a:gd name="connsiteY1662" fmla="*/ 4529384 h 6037784"/>
              <a:gd name="connsiteX1663" fmla="*/ 878447 w 3657600"/>
              <a:gd name="connsiteY1663" fmla="*/ 4508533 h 6037784"/>
              <a:gd name="connsiteX1664" fmla="*/ 963244 w 3657600"/>
              <a:gd name="connsiteY1664" fmla="*/ 4502508 h 6037784"/>
              <a:gd name="connsiteX1665" fmla="*/ 961451 w 3657600"/>
              <a:gd name="connsiteY1665" fmla="*/ 4507878 h 6037784"/>
              <a:gd name="connsiteX1666" fmla="*/ 965037 w 3657600"/>
              <a:gd name="connsiteY1666" fmla="*/ 4535625 h 6037784"/>
              <a:gd name="connsiteX1667" fmla="*/ 974000 w 3657600"/>
              <a:gd name="connsiteY1667" fmla="*/ 4537415 h 6037784"/>
              <a:gd name="connsiteX1668" fmla="*/ 974672 w 3657600"/>
              <a:gd name="connsiteY1668" fmla="*/ 4529807 h 6037784"/>
              <a:gd name="connsiteX1669" fmla="*/ 974000 w 3657600"/>
              <a:gd name="connsiteY1669" fmla="*/ 4522199 h 6037784"/>
              <a:gd name="connsiteX1670" fmla="*/ 973103 w 3657600"/>
              <a:gd name="connsiteY1670" fmla="*/ 4504298 h 6037784"/>
              <a:gd name="connsiteX1671" fmla="*/ 963244 w 3657600"/>
              <a:gd name="connsiteY1671" fmla="*/ 4502508 h 6037784"/>
              <a:gd name="connsiteX1672" fmla="*/ 855807 w 3657600"/>
              <a:gd name="connsiteY1672" fmla="*/ 4489910 h 6037784"/>
              <a:gd name="connsiteX1673" fmla="*/ 857633 w 3657600"/>
              <a:gd name="connsiteY1673" fmla="*/ 4491631 h 6037784"/>
              <a:gd name="connsiteX1674" fmla="*/ 854894 w 3657600"/>
              <a:gd name="connsiteY1674" fmla="*/ 4495935 h 6037784"/>
              <a:gd name="connsiteX1675" fmla="*/ 852157 w 3657600"/>
              <a:gd name="connsiteY1675" fmla="*/ 4492492 h 6037784"/>
              <a:gd name="connsiteX1676" fmla="*/ 855807 w 3657600"/>
              <a:gd name="connsiteY1676" fmla="*/ 4489910 h 6037784"/>
              <a:gd name="connsiteX1677" fmla="*/ 789841 w 3657600"/>
              <a:gd name="connsiteY1677" fmla="*/ 4486428 h 6037784"/>
              <a:gd name="connsiteX1678" fmla="*/ 785207 w 3657600"/>
              <a:gd name="connsiteY1678" fmla="*/ 4487327 h 6037784"/>
              <a:gd name="connsiteX1679" fmla="*/ 787987 w 3657600"/>
              <a:gd name="connsiteY1679" fmla="*/ 4498126 h 6037784"/>
              <a:gd name="connsiteX1680" fmla="*/ 791695 w 3657600"/>
              <a:gd name="connsiteY1680" fmla="*/ 4492614 h 6037784"/>
              <a:gd name="connsiteX1681" fmla="*/ 789841 w 3657600"/>
              <a:gd name="connsiteY1681" fmla="*/ 4486428 h 6037784"/>
              <a:gd name="connsiteX1682" fmla="*/ 959715 w 3657600"/>
              <a:gd name="connsiteY1682" fmla="*/ 4471835 h 6037784"/>
              <a:gd name="connsiteX1683" fmla="*/ 958826 w 3657600"/>
              <a:gd name="connsiteY1683" fmla="*/ 4488267 h 6037784"/>
              <a:gd name="connsiteX1684" fmla="*/ 967727 w 3657600"/>
              <a:gd name="connsiteY1684" fmla="*/ 4482790 h 6037784"/>
              <a:gd name="connsiteX1685" fmla="*/ 959715 w 3657600"/>
              <a:gd name="connsiteY1685" fmla="*/ 4471835 h 6037784"/>
              <a:gd name="connsiteX1686" fmla="*/ 969643 w 3657600"/>
              <a:gd name="connsiteY1686" fmla="*/ 4468549 h 6037784"/>
              <a:gd name="connsiteX1687" fmla="*/ 968821 w 3657600"/>
              <a:gd name="connsiteY1687" fmla="*/ 4469462 h 6037784"/>
              <a:gd name="connsiteX1688" fmla="*/ 969643 w 3657600"/>
              <a:gd name="connsiteY1688" fmla="*/ 4471288 h 6037784"/>
              <a:gd name="connsiteX1689" fmla="*/ 970465 w 3657600"/>
              <a:gd name="connsiteY1689" fmla="*/ 4469462 h 6037784"/>
              <a:gd name="connsiteX1690" fmla="*/ 969643 w 3657600"/>
              <a:gd name="connsiteY1690" fmla="*/ 4468549 h 6037784"/>
              <a:gd name="connsiteX1691" fmla="*/ 861332 w 3657600"/>
              <a:gd name="connsiteY1691" fmla="*/ 4462334 h 6037784"/>
              <a:gd name="connsiteX1692" fmla="*/ 862228 w 3657600"/>
              <a:gd name="connsiteY1692" fmla="*/ 4463228 h 6037784"/>
              <a:gd name="connsiteX1693" fmla="*/ 861315 w 3657600"/>
              <a:gd name="connsiteY1693" fmla="*/ 4462620 h 6037784"/>
              <a:gd name="connsiteX1694" fmla="*/ 3522380 w 3657600"/>
              <a:gd name="connsiteY1694" fmla="*/ 4461976 h 6037784"/>
              <a:gd name="connsiteX1695" fmla="*/ 3521480 w 3657600"/>
              <a:gd name="connsiteY1695" fmla="*/ 4482790 h 6037784"/>
              <a:gd name="connsiteX1696" fmla="*/ 3526092 w 3657600"/>
              <a:gd name="connsiteY1696" fmla="*/ 4475663 h 6037784"/>
              <a:gd name="connsiteX1697" fmla="*/ 3525980 w 3657600"/>
              <a:gd name="connsiteY1697" fmla="*/ 4469215 h 6037784"/>
              <a:gd name="connsiteX1698" fmla="*/ 3522380 w 3657600"/>
              <a:gd name="connsiteY1698" fmla="*/ 4461976 h 6037784"/>
              <a:gd name="connsiteX1699" fmla="*/ 862487 w 3657600"/>
              <a:gd name="connsiteY1699" fmla="*/ 4461927 h 6037784"/>
              <a:gd name="connsiteX1700" fmla="*/ 862362 w 3657600"/>
              <a:gd name="connsiteY1700" fmla="*/ 4463071 h 6037784"/>
              <a:gd name="connsiteX1701" fmla="*/ 861466 w 3657600"/>
              <a:gd name="connsiteY1701" fmla="*/ 4462158 h 6037784"/>
              <a:gd name="connsiteX1702" fmla="*/ 908572 w 3657600"/>
              <a:gd name="connsiteY1702" fmla="*/ 4460333 h 6037784"/>
              <a:gd name="connsiteX1703" fmla="*/ 907659 w 3657600"/>
              <a:gd name="connsiteY1703" fmla="*/ 4477244 h 6037784"/>
              <a:gd name="connsiteX1704" fmla="*/ 915875 w 3657600"/>
              <a:gd name="connsiteY1704" fmla="*/ 4480805 h 6037784"/>
              <a:gd name="connsiteX1705" fmla="*/ 916788 w 3657600"/>
              <a:gd name="connsiteY1705" fmla="*/ 4479915 h 6037784"/>
              <a:gd name="connsiteX1706" fmla="*/ 916788 w 3657600"/>
              <a:gd name="connsiteY1706" fmla="*/ 4478135 h 6037784"/>
              <a:gd name="connsiteX1707" fmla="*/ 908572 w 3657600"/>
              <a:gd name="connsiteY1707" fmla="*/ 4460333 h 6037784"/>
              <a:gd name="connsiteX1708" fmla="*/ 867740 w 3657600"/>
              <a:gd name="connsiteY1708" fmla="*/ 4453030 h 6037784"/>
              <a:gd name="connsiteX1709" fmla="*/ 870429 w 3657600"/>
              <a:gd name="connsiteY1709" fmla="*/ 4455768 h 6037784"/>
              <a:gd name="connsiteX1710" fmla="*/ 869533 w 3657600"/>
              <a:gd name="connsiteY1710" fmla="*/ 4460333 h 6037784"/>
              <a:gd name="connsiteX1711" fmla="*/ 862487 w 3657600"/>
              <a:gd name="connsiteY1711" fmla="*/ 4461927 h 6037784"/>
              <a:gd name="connsiteX1712" fmla="*/ 863259 w 3657600"/>
              <a:gd name="connsiteY1712" fmla="*/ 4454855 h 6037784"/>
              <a:gd name="connsiteX1713" fmla="*/ 867740 w 3657600"/>
              <a:gd name="connsiteY1713" fmla="*/ 4453030 h 6037784"/>
              <a:gd name="connsiteX1714" fmla="*/ 756787 w 3657600"/>
              <a:gd name="connsiteY1714" fmla="*/ 4417407 h 6037784"/>
              <a:gd name="connsiteX1715" fmla="*/ 752276 w 3657600"/>
              <a:gd name="connsiteY1715" fmla="*/ 4420975 h 6037784"/>
              <a:gd name="connsiteX1716" fmla="*/ 752276 w 3657600"/>
              <a:gd name="connsiteY1716" fmla="*/ 4426327 h 6037784"/>
              <a:gd name="connsiteX1717" fmla="*/ 760396 w 3657600"/>
              <a:gd name="connsiteY1717" fmla="*/ 4447735 h 6037784"/>
              <a:gd name="connsiteX1718" fmla="*/ 764229 w 3657600"/>
              <a:gd name="connsiteY1718" fmla="*/ 4433463 h 6037784"/>
              <a:gd name="connsiteX1719" fmla="*/ 761299 w 3657600"/>
              <a:gd name="connsiteY1719" fmla="*/ 4419191 h 6037784"/>
              <a:gd name="connsiteX1720" fmla="*/ 756787 w 3657600"/>
              <a:gd name="connsiteY1720" fmla="*/ 4417407 h 6037784"/>
              <a:gd name="connsiteX1721" fmla="*/ 3516345 w 3657600"/>
              <a:gd name="connsiteY1721" fmla="*/ 4407752 h 6037784"/>
              <a:gd name="connsiteX1722" fmla="*/ 3513675 w 3657600"/>
              <a:gd name="connsiteY1722" fmla="*/ 4409521 h 6037784"/>
              <a:gd name="connsiteX1723" fmla="*/ 3512784 w 3657600"/>
              <a:gd name="connsiteY1723" fmla="*/ 4415714 h 6037784"/>
              <a:gd name="connsiteX1724" fmla="*/ 3515455 w 3657600"/>
              <a:gd name="connsiteY1724" fmla="*/ 4442259 h 6037784"/>
              <a:gd name="connsiteX1725" fmla="*/ 3522909 w 3657600"/>
              <a:gd name="connsiteY1725" fmla="*/ 4425779 h 6037784"/>
              <a:gd name="connsiteX1726" fmla="*/ 3519015 w 3657600"/>
              <a:gd name="connsiteY1726" fmla="*/ 4408636 h 6037784"/>
              <a:gd name="connsiteX1727" fmla="*/ 3516345 w 3657600"/>
              <a:gd name="connsiteY1727" fmla="*/ 4407752 h 6037784"/>
              <a:gd name="connsiteX1728" fmla="*/ 513453 w 3657600"/>
              <a:gd name="connsiteY1728" fmla="*/ 4406656 h 6037784"/>
              <a:gd name="connsiteX1729" fmla="*/ 522320 w 3657600"/>
              <a:gd name="connsiteY1729" fmla="*/ 4415589 h 6037784"/>
              <a:gd name="connsiteX1730" fmla="*/ 540056 w 3657600"/>
              <a:gd name="connsiteY1730" fmla="*/ 4456681 h 6037784"/>
              <a:gd name="connsiteX1731" fmla="*/ 543603 w 3657600"/>
              <a:gd name="connsiteY1731" fmla="*/ 4469188 h 6037784"/>
              <a:gd name="connsiteX1732" fmla="*/ 546153 w 3657600"/>
              <a:gd name="connsiteY1732" fmla="*/ 4475999 h 6037784"/>
              <a:gd name="connsiteX1733" fmla="*/ 542716 w 3657600"/>
              <a:gd name="connsiteY1733" fmla="*/ 4480801 h 6037784"/>
              <a:gd name="connsiteX1734" fmla="*/ 538283 w 3657600"/>
              <a:gd name="connsiteY1734" fmla="*/ 4471868 h 6037784"/>
              <a:gd name="connsiteX1735" fmla="*/ 530302 w 3657600"/>
              <a:gd name="connsiteY1735" fmla="*/ 4452214 h 6037784"/>
              <a:gd name="connsiteX1736" fmla="*/ 524094 w 3657600"/>
              <a:gd name="connsiteY1736" fmla="*/ 4427202 h 6037784"/>
              <a:gd name="connsiteX1737" fmla="*/ 513453 w 3657600"/>
              <a:gd name="connsiteY1737" fmla="*/ 4406656 h 6037784"/>
              <a:gd name="connsiteX1738" fmla="*/ 853381 w 3657600"/>
              <a:gd name="connsiteY1738" fmla="*/ 4399353 h 6037784"/>
              <a:gd name="connsiteX1739" fmla="*/ 849772 w 3657600"/>
              <a:gd name="connsiteY1739" fmla="*/ 4400265 h 6037784"/>
              <a:gd name="connsiteX1740" fmla="*/ 848870 w 3657600"/>
              <a:gd name="connsiteY1740" fmla="*/ 4403004 h 6037784"/>
              <a:gd name="connsiteX1741" fmla="*/ 859695 w 3657600"/>
              <a:gd name="connsiteY1741" fmla="*/ 4412133 h 6037784"/>
              <a:gd name="connsiteX1742" fmla="*/ 864206 w 3657600"/>
              <a:gd name="connsiteY1742" fmla="*/ 4408482 h 6037784"/>
              <a:gd name="connsiteX1743" fmla="*/ 853381 w 3657600"/>
              <a:gd name="connsiteY1743" fmla="*/ 4399353 h 6037784"/>
              <a:gd name="connsiteX1744" fmla="*/ 873700 w 3657600"/>
              <a:gd name="connsiteY1744" fmla="*/ 4388580 h 6037784"/>
              <a:gd name="connsiteX1745" fmla="*/ 871874 w 3657600"/>
              <a:gd name="connsiteY1745" fmla="*/ 4389493 h 6037784"/>
              <a:gd name="connsiteX1746" fmla="*/ 873700 w 3657600"/>
              <a:gd name="connsiteY1746" fmla="*/ 4391319 h 6037784"/>
              <a:gd name="connsiteX1747" fmla="*/ 874613 w 3657600"/>
              <a:gd name="connsiteY1747" fmla="*/ 4390406 h 6037784"/>
              <a:gd name="connsiteX1748" fmla="*/ 873700 w 3657600"/>
              <a:gd name="connsiteY1748" fmla="*/ 4388580 h 6037784"/>
              <a:gd name="connsiteX1749" fmla="*/ 3573328 w 3657600"/>
              <a:gd name="connsiteY1749" fmla="*/ 4380912 h 6037784"/>
              <a:gd name="connsiteX1750" fmla="*/ 3577085 w 3657600"/>
              <a:gd name="connsiteY1750" fmla="*/ 4385294 h 6037784"/>
              <a:gd name="connsiteX1751" fmla="*/ 3574267 w 3657600"/>
              <a:gd name="connsiteY1751" fmla="*/ 4389676 h 6037784"/>
              <a:gd name="connsiteX1752" fmla="*/ 3570512 w 3657600"/>
              <a:gd name="connsiteY1752" fmla="*/ 4384417 h 6037784"/>
              <a:gd name="connsiteX1753" fmla="*/ 3573328 w 3657600"/>
              <a:gd name="connsiteY1753" fmla="*/ 4380912 h 6037784"/>
              <a:gd name="connsiteX1754" fmla="*/ 862313 w 3657600"/>
              <a:gd name="connsiteY1754" fmla="*/ 4342024 h 6037784"/>
              <a:gd name="connsiteX1755" fmla="*/ 859624 w 3657600"/>
              <a:gd name="connsiteY1755" fmla="*/ 4345676 h 6037784"/>
              <a:gd name="connsiteX1756" fmla="*/ 863209 w 3657600"/>
              <a:gd name="connsiteY1756" fmla="*/ 4350240 h 6037784"/>
              <a:gd name="connsiteX1757" fmla="*/ 867691 w 3657600"/>
              <a:gd name="connsiteY1757" fmla="*/ 4345676 h 6037784"/>
              <a:gd name="connsiteX1758" fmla="*/ 862313 w 3657600"/>
              <a:gd name="connsiteY1758" fmla="*/ 4342024 h 6037784"/>
              <a:gd name="connsiteX1759" fmla="*/ 849691 w 3657600"/>
              <a:gd name="connsiteY1759" fmla="*/ 4320663 h 6037784"/>
              <a:gd name="connsiteX1760" fmla="*/ 848869 w 3657600"/>
              <a:gd name="connsiteY1760" fmla="*/ 4321484 h 6037784"/>
              <a:gd name="connsiteX1761" fmla="*/ 848869 w 3657600"/>
              <a:gd name="connsiteY1761" fmla="*/ 4322306 h 6037784"/>
              <a:gd name="connsiteX1762" fmla="*/ 850512 w 3657600"/>
              <a:gd name="connsiteY1762" fmla="*/ 4322306 h 6037784"/>
              <a:gd name="connsiteX1763" fmla="*/ 849691 w 3657600"/>
              <a:gd name="connsiteY1763" fmla="*/ 4320663 h 6037784"/>
              <a:gd name="connsiteX1764" fmla="*/ 846199 w 3657600"/>
              <a:gd name="connsiteY1764" fmla="*/ 4296563 h 6037784"/>
              <a:gd name="connsiteX1765" fmla="*/ 842639 w 3657600"/>
              <a:gd name="connsiteY1765" fmla="*/ 4297476 h 6037784"/>
              <a:gd name="connsiteX1766" fmla="*/ 841749 w 3657600"/>
              <a:gd name="connsiteY1766" fmla="*/ 4300214 h 6037784"/>
              <a:gd name="connsiteX1767" fmla="*/ 847089 w 3657600"/>
              <a:gd name="connsiteY1767" fmla="*/ 4307517 h 6037784"/>
              <a:gd name="connsiteX1768" fmla="*/ 854210 w 3657600"/>
              <a:gd name="connsiteY1768" fmla="*/ 4301127 h 6037784"/>
              <a:gd name="connsiteX1769" fmla="*/ 846199 w 3657600"/>
              <a:gd name="connsiteY1769" fmla="*/ 4296563 h 6037784"/>
              <a:gd name="connsiteX1770" fmla="*/ 3609349 w 3657600"/>
              <a:gd name="connsiteY1770" fmla="*/ 4284878 h 6037784"/>
              <a:gd name="connsiteX1771" fmla="*/ 3612037 w 3657600"/>
              <a:gd name="connsiteY1771" fmla="*/ 4285790 h 6037784"/>
              <a:gd name="connsiteX1772" fmla="*/ 3616518 w 3657600"/>
              <a:gd name="connsiteY1772" fmla="*/ 4300397 h 6037784"/>
              <a:gd name="connsiteX1773" fmla="*/ 3606659 w 3657600"/>
              <a:gd name="connsiteY1773" fmla="*/ 4288530 h 6037784"/>
              <a:gd name="connsiteX1774" fmla="*/ 3609349 w 3657600"/>
              <a:gd name="connsiteY1774" fmla="*/ 4284878 h 6037784"/>
              <a:gd name="connsiteX1775" fmla="*/ 843501 w 3657600"/>
              <a:gd name="connsiteY1775" fmla="*/ 4282322 h 6037784"/>
              <a:gd name="connsiteX1776" fmla="*/ 838846 w 3657600"/>
              <a:gd name="connsiteY1776" fmla="*/ 4285973 h 6037784"/>
              <a:gd name="connsiteX1777" fmla="*/ 842570 w 3657600"/>
              <a:gd name="connsiteY1777" fmla="*/ 4290538 h 6037784"/>
              <a:gd name="connsiteX1778" fmla="*/ 847226 w 3657600"/>
              <a:gd name="connsiteY1778" fmla="*/ 4285060 h 6037784"/>
              <a:gd name="connsiteX1779" fmla="*/ 843501 w 3657600"/>
              <a:gd name="connsiteY1779" fmla="*/ 4282322 h 6037784"/>
              <a:gd name="connsiteX1780" fmla="*/ 706653 w 3657600"/>
              <a:gd name="connsiteY1780" fmla="*/ 4264247 h 6037784"/>
              <a:gd name="connsiteX1781" fmla="*/ 715352 w 3657600"/>
              <a:gd name="connsiteY1781" fmla="*/ 4283966 h 6037784"/>
              <a:gd name="connsiteX1782" fmla="*/ 706653 w 3657600"/>
              <a:gd name="connsiteY1782" fmla="*/ 4264247 h 6037784"/>
              <a:gd name="connsiteX1783" fmla="*/ 483718 w 3657600"/>
              <a:gd name="connsiteY1783" fmla="*/ 4255326 h 6037784"/>
              <a:gd name="connsiteX1784" fmla="*/ 487370 w 3657600"/>
              <a:gd name="connsiteY1784" fmla="*/ 4256266 h 6037784"/>
              <a:gd name="connsiteX1785" fmla="*/ 484631 w 3657600"/>
              <a:gd name="connsiteY1785" fmla="*/ 4260961 h 6037784"/>
              <a:gd name="connsiteX1786" fmla="*/ 481892 w 3657600"/>
              <a:gd name="connsiteY1786" fmla="*/ 4257204 h 6037784"/>
              <a:gd name="connsiteX1787" fmla="*/ 483718 w 3657600"/>
              <a:gd name="connsiteY1787" fmla="*/ 4255326 h 6037784"/>
              <a:gd name="connsiteX1788" fmla="*/ 450672 w 3657600"/>
              <a:gd name="connsiteY1788" fmla="*/ 4242885 h 6037784"/>
              <a:gd name="connsiteX1789" fmla="*/ 451768 w 3657600"/>
              <a:gd name="connsiteY1789" fmla="*/ 4245624 h 6037784"/>
              <a:gd name="connsiteX1790" fmla="*/ 450672 w 3657600"/>
              <a:gd name="connsiteY1790" fmla="*/ 4245624 h 6037784"/>
              <a:gd name="connsiteX1791" fmla="*/ 449577 w 3657600"/>
              <a:gd name="connsiteY1791" fmla="*/ 4243798 h 6037784"/>
              <a:gd name="connsiteX1792" fmla="*/ 450672 w 3657600"/>
              <a:gd name="connsiteY1792" fmla="*/ 4242885 h 6037784"/>
              <a:gd name="connsiteX1793" fmla="*/ 3636943 w 3657600"/>
              <a:gd name="connsiteY1793" fmla="*/ 4218786 h 6037784"/>
              <a:gd name="connsiteX1794" fmla="*/ 3639526 w 3657600"/>
              <a:gd name="connsiteY1794" fmla="*/ 4222437 h 6037784"/>
              <a:gd name="connsiteX1795" fmla="*/ 3636943 w 3657600"/>
              <a:gd name="connsiteY1795" fmla="*/ 4223350 h 6037784"/>
              <a:gd name="connsiteX1796" fmla="*/ 3633500 w 3657600"/>
              <a:gd name="connsiteY1796" fmla="*/ 4220611 h 6037784"/>
              <a:gd name="connsiteX1797" fmla="*/ 3636943 w 3657600"/>
              <a:gd name="connsiteY1797" fmla="*/ 4218786 h 6037784"/>
              <a:gd name="connsiteX1798" fmla="*/ 3599538 w 3657600"/>
              <a:gd name="connsiteY1798" fmla="*/ 4210022 h 6037784"/>
              <a:gd name="connsiteX1799" fmla="*/ 3610054 w 3657600"/>
              <a:gd name="connsiteY1799" fmla="*/ 4216216 h 6037784"/>
              <a:gd name="connsiteX1800" fmla="*/ 3612683 w 3657600"/>
              <a:gd name="connsiteY1800" fmla="*/ 4231257 h 6037784"/>
              <a:gd name="connsiteX1801" fmla="*/ 3608301 w 3657600"/>
              <a:gd name="connsiteY1801" fmla="*/ 4243644 h 6037784"/>
              <a:gd name="connsiteX1802" fmla="*/ 3605672 w 3657600"/>
              <a:gd name="connsiteY1802" fmla="*/ 4232142 h 6037784"/>
              <a:gd name="connsiteX1803" fmla="*/ 3603043 w 3657600"/>
              <a:gd name="connsiteY1803" fmla="*/ 4222409 h 6037784"/>
              <a:gd name="connsiteX1804" fmla="*/ 3599538 w 3657600"/>
              <a:gd name="connsiteY1804" fmla="*/ 4210022 h 6037784"/>
              <a:gd name="connsiteX1805" fmla="*/ 474772 w 3657600"/>
              <a:gd name="connsiteY1805" fmla="*/ 4173325 h 6037784"/>
              <a:gd name="connsiteX1806" fmla="*/ 475868 w 3657600"/>
              <a:gd name="connsiteY1806" fmla="*/ 4175151 h 6037784"/>
              <a:gd name="connsiteX1807" fmla="*/ 474772 w 3657600"/>
              <a:gd name="connsiteY1807" fmla="*/ 4176064 h 6037784"/>
              <a:gd name="connsiteX1808" fmla="*/ 474772 w 3657600"/>
              <a:gd name="connsiteY1808" fmla="*/ 4174238 h 6037784"/>
              <a:gd name="connsiteX1809" fmla="*/ 474772 w 3657600"/>
              <a:gd name="connsiteY1809" fmla="*/ 4173325 h 6037784"/>
              <a:gd name="connsiteX1810" fmla="*/ 3626320 w 3657600"/>
              <a:gd name="connsiteY1810" fmla="*/ 4155249 h 6037784"/>
              <a:gd name="connsiteX1811" fmla="*/ 3627224 w 3657600"/>
              <a:gd name="connsiteY1811" fmla="*/ 4164161 h 6037784"/>
              <a:gd name="connsiteX1812" fmla="*/ 3633550 w 3657600"/>
              <a:gd name="connsiteY1812" fmla="*/ 4168617 h 6037784"/>
              <a:gd name="connsiteX1813" fmla="*/ 3637165 w 3657600"/>
              <a:gd name="connsiteY1813" fmla="*/ 4167726 h 6037784"/>
              <a:gd name="connsiteX1814" fmla="*/ 3637165 w 3657600"/>
              <a:gd name="connsiteY1814" fmla="*/ 4172183 h 6037784"/>
              <a:gd name="connsiteX1815" fmla="*/ 3629935 w 3657600"/>
              <a:gd name="connsiteY1815" fmla="*/ 4181985 h 6037784"/>
              <a:gd name="connsiteX1816" fmla="*/ 3638973 w 3657600"/>
              <a:gd name="connsiteY1816" fmla="*/ 4193571 h 6037784"/>
              <a:gd name="connsiteX1817" fmla="*/ 3633550 w 3657600"/>
              <a:gd name="connsiteY1817" fmla="*/ 4207831 h 6037784"/>
              <a:gd name="connsiteX1818" fmla="*/ 3626320 w 3657600"/>
              <a:gd name="connsiteY1818" fmla="*/ 4155249 h 6037784"/>
              <a:gd name="connsiteX1819" fmla="*/ 670530 w 3657600"/>
              <a:gd name="connsiteY1819" fmla="*/ 4155249 h 6037784"/>
              <a:gd name="connsiteX1820" fmla="*/ 667025 w 3657600"/>
              <a:gd name="connsiteY1820" fmla="*/ 4157075 h 6037784"/>
              <a:gd name="connsiteX1821" fmla="*/ 668777 w 3657600"/>
              <a:gd name="connsiteY1821" fmla="*/ 4160727 h 6037784"/>
              <a:gd name="connsiteX1822" fmla="*/ 671406 w 3657600"/>
              <a:gd name="connsiteY1822" fmla="*/ 4158901 h 6037784"/>
              <a:gd name="connsiteX1823" fmla="*/ 670530 w 3657600"/>
              <a:gd name="connsiteY1823" fmla="*/ 4155249 h 6037784"/>
              <a:gd name="connsiteX1824" fmla="*/ 3583195 w 3657600"/>
              <a:gd name="connsiteY1824" fmla="*/ 4141008 h 6037784"/>
              <a:gd name="connsiteX1825" fmla="*/ 3570859 w 3657600"/>
              <a:gd name="connsiteY1825" fmla="*/ 4148989 h 6037784"/>
              <a:gd name="connsiteX1826" fmla="*/ 3566453 w 3657600"/>
              <a:gd name="connsiteY1826" fmla="*/ 4159631 h 6037784"/>
              <a:gd name="connsiteX1827" fmla="*/ 3581432 w 3657600"/>
              <a:gd name="connsiteY1827" fmla="*/ 4153423 h 6037784"/>
              <a:gd name="connsiteX1828" fmla="*/ 3584957 w 3657600"/>
              <a:gd name="connsiteY1828" fmla="*/ 4146329 h 6037784"/>
              <a:gd name="connsiteX1829" fmla="*/ 3583195 w 3657600"/>
              <a:gd name="connsiteY1829" fmla="*/ 4141008 h 6037784"/>
              <a:gd name="connsiteX1830" fmla="*/ 660780 w 3657600"/>
              <a:gd name="connsiteY1830" fmla="*/ 4134435 h 6037784"/>
              <a:gd name="connsiteX1831" fmla="*/ 659904 w 3657600"/>
              <a:gd name="connsiteY1831" fmla="*/ 4135394 h 6037784"/>
              <a:gd name="connsiteX1832" fmla="*/ 662533 w 3657600"/>
              <a:gd name="connsiteY1832" fmla="*/ 4138270 h 6037784"/>
              <a:gd name="connsiteX1833" fmla="*/ 664286 w 3657600"/>
              <a:gd name="connsiteY1833" fmla="*/ 4136353 h 6037784"/>
              <a:gd name="connsiteX1834" fmla="*/ 660780 w 3657600"/>
              <a:gd name="connsiteY1834" fmla="*/ 4134435 h 6037784"/>
              <a:gd name="connsiteX1835" fmla="*/ 3578173 w 3657600"/>
              <a:gd name="connsiteY1835" fmla="*/ 4117457 h 6037784"/>
              <a:gd name="connsiteX1836" fmla="*/ 3577077 w 3657600"/>
              <a:gd name="connsiteY1836" fmla="*/ 4118552 h 6037784"/>
              <a:gd name="connsiteX1837" fmla="*/ 3578173 w 3657600"/>
              <a:gd name="connsiteY1837" fmla="*/ 4119648 h 6037784"/>
              <a:gd name="connsiteX1838" fmla="*/ 3578173 w 3657600"/>
              <a:gd name="connsiteY1838" fmla="*/ 4117457 h 6037784"/>
              <a:gd name="connsiteX1839" fmla="*/ 618825 w 3657600"/>
              <a:gd name="connsiteY1839" fmla="*/ 4110336 h 6037784"/>
              <a:gd name="connsiteX1840" fmla="*/ 620650 w 3657600"/>
              <a:gd name="connsiteY1840" fmla="*/ 4118552 h 6037784"/>
              <a:gd name="connsiteX1841" fmla="*/ 619737 w 3657600"/>
              <a:gd name="connsiteY1841" fmla="*/ 4126768 h 6037784"/>
              <a:gd name="connsiteX1842" fmla="*/ 611522 w 3657600"/>
              <a:gd name="connsiteY1842" fmla="*/ 4119465 h 6037784"/>
              <a:gd name="connsiteX1843" fmla="*/ 618825 w 3657600"/>
              <a:gd name="connsiteY1843" fmla="*/ 4110336 h 6037784"/>
              <a:gd name="connsiteX1844" fmla="*/ 604366 w 3657600"/>
              <a:gd name="connsiteY1844" fmla="*/ 4099929 h 6037784"/>
              <a:gd name="connsiteX1845" fmla="*/ 607870 w 3657600"/>
              <a:gd name="connsiteY1845" fmla="*/ 4101681 h 6037784"/>
              <a:gd name="connsiteX1846" fmla="*/ 606117 w 3657600"/>
              <a:gd name="connsiteY1846" fmla="*/ 4104311 h 6037784"/>
              <a:gd name="connsiteX1847" fmla="*/ 603489 w 3657600"/>
              <a:gd name="connsiteY1847" fmla="*/ 4100806 h 6037784"/>
              <a:gd name="connsiteX1848" fmla="*/ 604366 w 3657600"/>
              <a:gd name="connsiteY1848" fmla="*/ 4099929 h 6037784"/>
              <a:gd name="connsiteX1849" fmla="*/ 504847 w 3657600"/>
              <a:gd name="connsiteY1849" fmla="*/ 4094663 h 6037784"/>
              <a:gd name="connsiteX1850" fmla="*/ 507089 w 3657600"/>
              <a:gd name="connsiteY1850" fmla="*/ 4096232 h 6037784"/>
              <a:gd name="connsiteX1851" fmla="*/ 507089 w 3657600"/>
              <a:gd name="connsiteY1851" fmla="*/ 4097191 h 6037784"/>
              <a:gd name="connsiteX1852" fmla="*/ 504350 w 3657600"/>
              <a:gd name="connsiteY1852" fmla="*/ 4096232 h 6037784"/>
              <a:gd name="connsiteX1853" fmla="*/ 504519 w 3657600"/>
              <a:gd name="connsiteY1853" fmla="*/ 4094137 h 6037784"/>
              <a:gd name="connsiteX1854" fmla="*/ 504546 w 3657600"/>
              <a:gd name="connsiteY1854" fmla="*/ 4094452 h 6037784"/>
              <a:gd name="connsiteX1855" fmla="*/ 504350 w 3657600"/>
              <a:gd name="connsiteY1855" fmla="*/ 4094315 h 6037784"/>
              <a:gd name="connsiteX1856" fmla="*/ 505085 w 3657600"/>
              <a:gd name="connsiteY1856" fmla="*/ 4093915 h 6037784"/>
              <a:gd name="connsiteX1857" fmla="*/ 504847 w 3657600"/>
              <a:gd name="connsiteY1857" fmla="*/ 4094663 h 6037784"/>
              <a:gd name="connsiteX1858" fmla="*/ 504546 w 3657600"/>
              <a:gd name="connsiteY1858" fmla="*/ 4094452 h 6037784"/>
              <a:gd name="connsiteX1859" fmla="*/ 505200 w 3657600"/>
              <a:gd name="connsiteY1859" fmla="*/ 4093556 h 6037784"/>
              <a:gd name="connsiteX1860" fmla="*/ 505446 w 3657600"/>
              <a:gd name="connsiteY1860" fmla="*/ 4093556 h 6037784"/>
              <a:gd name="connsiteX1861" fmla="*/ 505085 w 3657600"/>
              <a:gd name="connsiteY1861" fmla="*/ 4093915 h 6037784"/>
              <a:gd name="connsiteX1862" fmla="*/ 504470 w 3657600"/>
              <a:gd name="connsiteY1862" fmla="*/ 4093556 h 6037784"/>
              <a:gd name="connsiteX1863" fmla="*/ 505073 w 3657600"/>
              <a:gd name="connsiteY1863" fmla="*/ 4093556 h 6037784"/>
              <a:gd name="connsiteX1864" fmla="*/ 504519 w 3657600"/>
              <a:gd name="connsiteY1864" fmla="*/ 4094137 h 6037784"/>
              <a:gd name="connsiteX1865" fmla="*/ 505263 w 3657600"/>
              <a:gd name="connsiteY1865" fmla="*/ 4093356 h 6037784"/>
              <a:gd name="connsiteX1866" fmla="*/ 505200 w 3657600"/>
              <a:gd name="connsiteY1866" fmla="*/ 4093556 h 6037784"/>
              <a:gd name="connsiteX1867" fmla="*/ 505073 w 3657600"/>
              <a:gd name="connsiteY1867" fmla="*/ 4093556 h 6037784"/>
              <a:gd name="connsiteX1868" fmla="*/ 3622550 w 3657600"/>
              <a:gd name="connsiteY1868" fmla="*/ 4090618 h 6037784"/>
              <a:gd name="connsiteX1869" fmla="*/ 3622550 w 3657600"/>
              <a:gd name="connsiteY1869" fmla="*/ 4092809 h 6037784"/>
              <a:gd name="connsiteX1870" fmla="*/ 3622002 w 3657600"/>
              <a:gd name="connsiteY1870" fmla="*/ 4091713 h 6037784"/>
              <a:gd name="connsiteX1871" fmla="*/ 3622550 w 3657600"/>
              <a:gd name="connsiteY1871" fmla="*/ 4090618 h 6037784"/>
              <a:gd name="connsiteX1872" fmla="*/ 532832 w 3657600"/>
              <a:gd name="connsiteY1872" fmla="*/ 4082950 h 6037784"/>
              <a:gd name="connsiteX1873" fmla="*/ 535570 w 3657600"/>
              <a:gd name="connsiteY1873" fmla="*/ 4082950 h 6037784"/>
              <a:gd name="connsiteX1874" fmla="*/ 541049 w 3657600"/>
              <a:gd name="connsiteY1874" fmla="*/ 4095129 h 6037784"/>
              <a:gd name="connsiteX1875" fmla="*/ 533745 w 3657600"/>
              <a:gd name="connsiteY1875" fmla="*/ 4092519 h 6037784"/>
              <a:gd name="connsiteX1876" fmla="*/ 532832 w 3657600"/>
              <a:gd name="connsiteY1876" fmla="*/ 4082950 h 6037784"/>
              <a:gd name="connsiteX1877" fmla="*/ 510375 w 3657600"/>
              <a:gd name="connsiteY1877" fmla="*/ 4075634 h 6037784"/>
              <a:gd name="connsiteX1878" fmla="*/ 518756 w 3657600"/>
              <a:gd name="connsiteY1878" fmla="*/ 4081033 h 6037784"/>
              <a:gd name="connsiteX1879" fmla="*/ 517824 w 3657600"/>
              <a:gd name="connsiteY1879" fmla="*/ 4085532 h 6037784"/>
              <a:gd name="connsiteX1880" fmla="*/ 512237 w 3657600"/>
              <a:gd name="connsiteY1880" fmla="*/ 4083732 h 6037784"/>
              <a:gd name="connsiteX1881" fmla="*/ 510375 w 3657600"/>
              <a:gd name="connsiteY1881" fmla="*/ 4075634 h 6037784"/>
              <a:gd name="connsiteX1882" fmla="*/ 498247 w 3657600"/>
              <a:gd name="connsiteY1882" fmla="*/ 4064875 h 6037784"/>
              <a:gd name="connsiteX1883" fmla="*/ 503646 w 3657600"/>
              <a:gd name="connsiteY1883" fmla="*/ 4069356 h 6037784"/>
              <a:gd name="connsiteX1884" fmla="*/ 503646 w 3657600"/>
              <a:gd name="connsiteY1884" fmla="*/ 4083697 h 6037784"/>
              <a:gd name="connsiteX1885" fmla="*/ 504470 w 3657600"/>
              <a:gd name="connsiteY1885" fmla="*/ 4093556 h 6037784"/>
              <a:gd name="connsiteX1886" fmla="*/ 501847 w 3657600"/>
              <a:gd name="connsiteY1886" fmla="*/ 4093556 h 6037784"/>
              <a:gd name="connsiteX1887" fmla="*/ 492849 w 3657600"/>
              <a:gd name="connsiteY1887" fmla="*/ 4072941 h 6037784"/>
              <a:gd name="connsiteX1888" fmla="*/ 494647 w 3657600"/>
              <a:gd name="connsiteY1888" fmla="*/ 4067564 h 6037784"/>
              <a:gd name="connsiteX1889" fmla="*/ 498247 w 3657600"/>
              <a:gd name="connsiteY1889" fmla="*/ 4064875 h 6037784"/>
              <a:gd name="connsiteX1890" fmla="*/ 512566 w 3657600"/>
              <a:gd name="connsiteY1890" fmla="*/ 4051181 h 6037784"/>
              <a:gd name="connsiteX1891" fmla="*/ 514209 w 3657600"/>
              <a:gd name="connsiteY1891" fmla="*/ 4052277 h 6037784"/>
              <a:gd name="connsiteX1892" fmla="*/ 512566 w 3657600"/>
              <a:gd name="connsiteY1892" fmla="*/ 4053373 h 6037784"/>
              <a:gd name="connsiteX1893" fmla="*/ 512566 w 3657600"/>
              <a:gd name="connsiteY1893" fmla="*/ 4051181 h 6037784"/>
              <a:gd name="connsiteX1894" fmla="*/ 496133 w 3657600"/>
              <a:gd name="connsiteY1894" fmla="*/ 4033654 h 6037784"/>
              <a:gd name="connsiteX1895" fmla="*/ 499009 w 3657600"/>
              <a:gd name="connsiteY1895" fmla="*/ 4033654 h 6037784"/>
              <a:gd name="connsiteX1896" fmla="*/ 499968 w 3657600"/>
              <a:gd name="connsiteY1896" fmla="*/ 4034567 h 6037784"/>
              <a:gd name="connsiteX1897" fmla="*/ 497092 w 3657600"/>
              <a:gd name="connsiteY1897" fmla="*/ 4036393 h 6037784"/>
              <a:gd name="connsiteX1898" fmla="*/ 496133 w 3657600"/>
              <a:gd name="connsiteY1898" fmla="*/ 4033654 h 6037784"/>
              <a:gd name="connsiteX1899" fmla="*/ 3653223 w 3657600"/>
              <a:gd name="connsiteY1899" fmla="*/ 4007363 h 6037784"/>
              <a:gd name="connsiteX1900" fmla="*/ 3653771 w 3657600"/>
              <a:gd name="connsiteY1900" fmla="*/ 4008459 h 6037784"/>
              <a:gd name="connsiteX1901" fmla="*/ 3653223 w 3657600"/>
              <a:gd name="connsiteY1901" fmla="*/ 4008459 h 6037784"/>
              <a:gd name="connsiteX1902" fmla="*/ 3592961 w 3657600"/>
              <a:gd name="connsiteY1902" fmla="*/ 4005721 h 6037784"/>
              <a:gd name="connsiteX1903" fmla="*/ 3592961 w 3657600"/>
              <a:gd name="connsiteY1903" fmla="*/ 4006816 h 6037784"/>
              <a:gd name="connsiteX1904" fmla="*/ 3595152 w 3657600"/>
              <a:gd name="connsiteY1904" fmla="*/ 4006816 h 6037784"/>
              <a:gd name="connsiteX1905" fmla="*/ 3595152 w 3657600"/>
              <a:gd name="connsiteY1905" fmla="*/ 4005721 h 6037784"/>
              <a:gd name="connsiteX1906" fmla="*/ 3592961 w 3657600"/>
              <a:gd name="connsiteY1906" fmla="*/ 4005721 h 6037784"/>
              <a:gd name="connsiteX1907" fmla="*/ 444373 w 3657600"/>
              <a:gd name="connsiteY1907" fmla="*/ 3990384 h 6037784"/>
              <a:gd name="connsiteX1908" fmla="*/ 445195 w 3657600"/>
              <a:gd name="connsiteY1908" fmla="*/ 3993260 h 6037784"/>
              <a:gd name="connsiteX1909" fmla="*/ 444373 w 3657600"/>
              <a:gd name="connsiteY1909" fmla="*/ 3994219 h 6037784"/>
              <a:gd name="connsiteX1910" fmla="*/ 443552 w 3657600"/>
              <a:gd name="connsiteY1910" fmla="*/ 3991343 h 6037784"/>
              <a:gd name="connsiteX1911" fmla="*/ 444373 w 3657600"/>
              <a:gd name="connsiteY1911" fmla="*/ 3990384 h 6037784"/>
              <a:gd name="connsiteX1912" fmla="*/ 458696 w 3657600"/>
              <a:gd name="connsiteY1912" fmla="*/ 3953139 h 6037784"/>
              <a:gd name="connsiteX1913" fmla="*/ 473130 w 3657600"/>
              <a:gd name="connsiteY1913" fmla="*/ 3964802 h 6037784"/>
              <a:gd name="connsiteX1914" fmla="*/ 464108 w 3657600"/>
              <a:gd name="connsiteY1914" fmla="*/ 3981847 h 6037784"/>
              <a:gd name="connsiteX1915" fmla="*/ 469521 w 3657600"/>
              <a:gd name="connsiteY1915" fmla="*/ 3995304 h 6037784"/>
              <a:gd name="connsiteX1916" fmla="*/ 468619 w 3657600"/>
              <a:gd name="connsiteY1916" fmla="*/ 4003379 h 6037784"/>
              <a:gd name="connsiteX1917" fmla="*/ 462304 w 3657600"/>
              <a:gd name="connsiteY1917" fmla="*/ 4004276 h 6037784"/>
              <a:gd name="connsiteX1918" fmla="*/ 457795 w 3657600"/>
              <a:gd name="connsiteY1918" fmla="*/ 3997996 h 6037784"/>
              <a:gd name="connsiteX1919" fmla="*/ 458696 w 3657600"/>
              <a:gd name="connsiteY1919" fmla="*/ 3980950 h 6037784"/>
              <a:gd name="connsiteX1920" fmla="*/ 458696 w 3657600"/>
              <a:gd name="connsiteY1920" fmla="*/ 3953139 h 6037784"/>
              <a:gd name="connsiteX1921" fmla="*/ 432780 w 3657600"/>
              <a:gd name="connsiteY1921" fmla="*/ 3952043 h 6037784"/>
              <a:gd name="connsiteX1922" fmla="*/ 436432 w 3657600"/>
              <a:gd name="connsiteY1922" fmla="*/ 3956608 h 6037784"/>
              <a:gd name="connsiteX1923" fmla="*/ 430041 w 3657600"/>
              <a:gd name="connsiteY1923" fmla="*/ 3960259 h 6037784"/>
              <a:gd name="connsiteX1924" fmla="*/ 428216 w 3657600"/>
              <a:gd name="connsiteY1924" fmla="*/ 3956608 h 6037784"/>
              <a:gd name="connsiteX1925" fmla="*/ 432780 w 3657600"/>
              <a:gd name="connsiteY1925" fmla="*/ 3952043 h 6037784"/>
              <a:gd name="connsiteX1926" fmla="*/ 509658 w 3657600"/>
              <a:gd name="connsiteY1926" fmla="*/ 3927943 h 6037784"/>
              <a:gd name="connsiteX1927" fmla="*/ 520275 w 3657600"/>
              <a:gd name="connsiteY1927" fmla="*/ 3970666 h 6037784"/>
              <a:gd name="connsiteX1928" fmla="*/ 525585 w 3657600"/>
              <a:gd name="connsiteY1928" fmla="*/ 3964436 h 6037784"/>
              <a:gd name="connsiteX1929" fmla="*/ 510543 w 3657600"/>
              <a:gd name="connsiteY1929" fmla="*/ 3929723 h 6037784"/>
              <a:gd name="connsiteX1930" fmla="*/ 509658 w 3657600"/>
              <a:gd name="connsiteY1930" fmla="*/ 3927943 h 6037784"/>
              <a:gd name="connsiteX1931" fmla="*/ 467652 w 3657600"/>
              <a:gd name="connsiteY1931" fmla="*/ 3921918 h 6037784"/>
              <a:gd name="connsiteX1932" fmla="*/ 469295 w 3657600"/>
              <a:gd name="connsiteY1932" fmla="*/ 3921918 h 6037784"/>
              <a:gd name="connsiteX1933" fmla="*/ 468473 w 3657600"/>
              <a:gd name="connsiteY1933" fmla="*/ 3923562 h 6037784"/>
              <a:gd name="connsiteX1934" fmla="*/ 467652 w 3657600"/>
              <a:gd name="connsiteY1934" fmla="*/ 3922740 h 6037784"/>
              <a:gd name="connsiteX1935" fmla="*/ 467652 w 3657600"/>
              <a:gd name="connsiteY1935" fmla="*/ 3921918 h 6037784"/>
              <a:gd name="connsiteX1936" fmla="*/ 3593873 w 3657600"/>
              <a:gd name="connsiteY1936" fmla="*/ 3908225 h 6037784"/>
              <a:gd name="connsiteX1937" fmla="*/ 3592961 w 3657600"/>
              <a:gd name="connsiteY1937" fmla="*/ 3911101 h 6037784"/>
              <a:gd name="connsiteX1938" fmla="*/ 3594786 w 3657600"/>
              <a:gd name="connsiteY1938" fmla="*/ 3912060 h 6037784"/>
              <a:gd name="connsiteX1939" fmla="*/ 3595699 w 3657600"/>
              <a:gd name="connsiteY1939" fmla="*/ 3911101 h 6037784"/>
              <a:gd name="connsiteX1940" fmla="*/ 3593873 w 3657600"/>
              <a:gd name="connsiteY1940" fmla="*/ 3908225 h 6037784"/>
              <a:gd name="connsiteX1941" fmla="*/ 3583102 w 3657600"/>
              <a:gd name="connsiteY1941" fmla="*/ 3907130 h 6037784"/>
              <a:gd name="connsiteX1942" fmla="*/ 3584197 w 3657600"/>
              <a:gd name="connsiteY1942" fmla="*/ 3909869 h 6037784"/>
              <a:gd name="connsiteX1943" fmla="*/ 3585293 w 3657600"/>
              <a:gd name="connsiteY1943" fmla="*/ 3909869 h 6037784"/>
              <a:gd name="connsiteX1944" fmla="*/ 3585293 w 3657600"/>
              <a:gd name="connsiteY1944" fmla="*/ 3907130 h 6037784"/>
              <a:gd name="connsiteX1945" fmla="*/ 3583102 w 3657600"/>
              <a:gd name="connsiteY1945" fmla="*/ 3907130 h 6037784"/>
              <a:gd name="connsiteX1946" fmla="*/ 3608434 w 3657600"/>
              <a:gd name="connsiteY1946" fmla="*/ 3904939 h 6037784"/>
              <a:gd name="connsiteX1947" fmla="*/ 3605558 w 3657600"/>
              <a:gd name="connsiteY1947" fmla="*/ 3906582 h 6037784"/>
              <a:gd name="connsiteX1948" fmla="*/ 3607476 w 3657600"/>
              <a:gd name="connsiteY1948" fmla="*/ 3908225 h 6037784"/>
              <a:gd name="connsiteX1949" fmla="*/ 3609393 w 3657600"/>
              <a:gd name="connsiteY1949" fmla="*/ 3906582 h 6037784"/>
              <a:gd name="connsiteX1950" fmla="*/ 3608434 w 3657600"/>
              <a:gd name="connsiteY1950" fmla="*/ 3904939 h 6037784"/>
              <a:gd name="connsiteX1951" fmla="*/ 428469 w 3657600"/>
              <a:gd name="connsiteY1951" fmla="*/ 3899461 h 6037784"/>
              <a:gd name="connsiteX1952" fmla="*/ 435548 w 3657600"/>
              <a:gd name="connsiteY1952" fmla="*/ 3907495 h 6037784"/>
              <a:gd name="connsiteX1953" fmla="*/ 445280 w 3657600"/>
              <a:gd name="connsiteY1953" fmla="*/ 3914635 h 6037784"/>
              <a:gd name="connsiteX1954" fmla="*/ 446719 w 3657600"/>
              <a:gd name="connsiteY1954" fmla="*/ 3918652 h 6037784"/>
              <a:gd name="connsiteX1955" fmla="*/ 443510 w 3657600"/>
              <a:gd name="connsiteY1955" fmla="*/ 3922669 h 6037784"/>
              <a:gd name="connsiteX1956" fmla="*/ 438201 w 3657600"/>
              <a:gd name="connsiteY1956" fmla="*/ 3923562 h 6037784"/>
              <a:gd name="connsiteX1957" fmla="*/ 432008 w 3657600"/>
              <a:gd name="connsiteY1957" fmla="*/ 3911065 h 6037784"/>
              <a:gd name="connsiteX1958" fmla="*/ 428469 w 3657600"/>
              <a:gd name="connsiteY1958" fmla="*/ 3899461 h 6037784"/>
              <a:gd name="connsiteX1959" fmla="*/ 563504 w 3657600"/>
              <a:gd name="connsiteY1959" fmla="*/ 3895080 h 6037784"/>
              <a:gd name="connsiteX1960" fmla="*/ 554376 w 3657600"/>
              <a:gd name="connsiteY1960" fmla="*/ 3898601 h 6037784"/>
              <a:gd name="connsiteX1961" fmla="*/ 553463 w 3657600"/>
              <a:gd name="connsiteY1961" fmla="*/ 3909164 h 6037784"/>
              <a:gd name="connsiteX1962" fmla="*/ 564417 w 3657600"/>
              <a:gd name="connsiteY1962" fmla="*/ 3919728 h 6037784"/>
              <a:gd name="connsiteX1963" fmla="*/ 569780 w 3657600"/>
              <a:gd name="connsiteY1963" fmla="*/ 3904763 h 6037784"/>
              <a:gd name="connsiteX1964" fmla="*/ 563504 w 3657600"/>
              <a:gd name="connsiteY1964" fmla="*/ 3895080 h 6037784"/>
              <a:gd name="connsiteX1965" fmla="*/ 503354 w 3657600"/>
              <a:gd name="connsiteY1965" fmla="*/ 3889603 h 6037784"/>
              <a:gd name="connsiteX1966" fmla="*/ 506042 w 3657600"/>
              <a:gd name="connsiteY1966" fmla="*/ 3903844 h 6037784"/>
              <a:gd name="connsiteX1967" fmla="*/ 507387 w 3657600"/>
              <a:gd name="connsiteY1967" fmla="*/ 3897057 h 6037784"/>
              <a:gd name="connsiteX1968" fmla="*/ 503354 w 3657600"/>
              <a:gd name="connsiteY1968" fmla="*/ 3889603 h 6037784"/>
              <a:gd name="connsiteX1969" fmla="*/ 458524 w 3657600"/>
              <a:gd name="connsiteY1969" fmla="*/ 3858930 h 6037784"/>
              <a:gd name="connsiteX1970" fmla="*/ 459437 w 3657600"/>
              <a:gd name="connsiteY1970" fmla="*/ 3866050 h 6037784"/>
              <a:gd name="connsiteX1971" fmla="*/ 456698 w 3657600"/>
              <a:gd name="connsiteY1971" fmla="*/ 3866050 h 6037784"/>
              <a:gd name="connsiteX1972" fmla="*/ 456698 w 3657600"/>
              <a:gd name="connsiteY1972" fmla="*/ 3859820 h 6037784"/>
              <a:gd name="connsiteX1973" fmla="*/ 458524 w 3657600"/>
              <a:gd name="connsiteY1973" fmla="*/ 3858930 h 6037784"/>
              <a:gd name="connsiteX1974" fmla="*/ 313591 w 3657600"/>
              <a:gd name="connsiteY1974" fmla="*/ 3843046 h 6037784"/>
              <a:gd name="connsiteX1975" fmla="*/ 316280 w 3657600"/>
              <a:gd name="connsiteY1975" fmla="*/ 3846622 h 6037784"/>
              <a:gd name="connsiteX1976" fmla="*/ 333309 w 3657600"/>
              <a:gd name="connsiteY1976" fmla="*/ 3900274 h 6037784"/>
              <a:gd name="connsiteX1977" fmla="*/ 338687 w 3657600"/>
              <a:gd name="connsiteY1977" fmla="*/ 3914581 h 6037784"/>
              <a:gd name="connsiteX1978" fmla="*/ 346754 w 3657600"/>
              <a:gd name="connsiteY1978" fmla="*/ 3939618 h 6037784"/>
              <a:gd name="connsiteX1979" fmla="*/ 350339 w 3657600"/>
              <a:gd name="connsiteY1979" fmla="*/ 3949454 h 6037784"/>
              <a:gd name="connsiteX1980" fmla="*/ 370057 w 3657600"/>
              <a:gd name="connsiteY1980" fmla="*/ 4011153 h 6037784"/>
              <a:gd name="connsiteX1981" fmla="*/ 372746 w 3657600"/>
              <a:gd name="connsiteY1981" fmla="*/ 4017412 h 6037784"/>
              <a:gd name="connsiteX1982" fmla="*/ 387983 w 3657600"/>
              <a:gd name="connsiteY1982" fmla="*/ 4060333 h 6037784"/>
              <a:gd name="connsiteX1983" fmla="*/ 400531 w 3657600"/>
              <a:gd name="connsiteY1983" fmla="*/ 4086265 h 6037784"/>
              <a:gd name="connsiteX1984" fmla="*/ 406805 w 3657600"/>
              <a:gd name="connsiteY1984" fmla="*/ 4107725 h 6037784"/>
              <a:gd name="connsiteX1985" fmla="*/ 414871 w 3657600"/>
              <a:gd name="connsiteY1985" fmla="*/ 4130080 h 6037784"/>
              <a:gd name="connsiteX1986" fmla="*/ 433694 w 3657600"/>
              <a:gd name="connsiteY1986" fmla="*/ 4177472 h 6037784"/>
              <a:gd name="connsiteX1987" fmla="*/ 432797 w 3657600"/>
              <a:gd name="connsiteY1987" fmla="*/ 4183731 h 6037784"/>
              <a:gd name="connsiteX1988" fmla="*/ 417560 w 3657600"/>
              <a:gd name="connsiteY1988" fmla="*/ 4166742 h 6037784"/>
              <a:gd name="connsiteX1989" fmla="*/ 407701 w 3657600"/>
              <a:gd name="connsiteY1989" fmla="*/ 4138128 h 6037784"/>
              <a:gd name="connsiteX1990" fmla="*/ 402324 w 3657600"/>
              <a:gd name="connsiteY1990" fmla="*/ 4117562 h 6037784"/>
              <a:gd name="connsiteX1991" fmla="*/ 384397 w 3657600"/>
              <a:gd name="connsiteY1991" fmla="*/ 4077323 h 6037784"/>
              <a:gd name="connsiteX1992" fmla="*/ 373642 w 3657600"/>
              <a:gd name="connsiteY1992" fmla="*/ 4077323 h 6037784"/>
              <a:gd name="connsiteX1993" fmla="*/ 370954 w 3657600"/>
              <a:gd name="connsiteY1993" fmla="*/ 4038873 h 6037784"/>
              <a:gd name="connsiteX1994" fmla="*/ 364679 w 3657600"/>
              <a:gd name="connsiteY1994" fmla="*/ 4024566 h 6037784"/>
              <a:gd name="connsiteX1995" fmla="*/ 352131 w 3657600"/>
              <a:gd name="connsiteY1995" fmla="*/ 4029037 h 6037784"/>
              <a:gd name="connsiteX1996" fmla="*/ 349443 w 3657600"/>
              <a:gd name="connsiteY1996" fmla="*/ 4017412 h 6037784"/>
              <a:gd name="connsiteX1997" fmla="*/ 347650 w 3657600"/>
              <a:gd name="connsiteY1997" fmla="*/ 4006682 h 6037784"/>
              <a:gd name="connsiteX1998" fmla="*/ 344962 w 3657600"/>
              <a:gd name="connsiteY1998" fmla="*/ 4000423 h 6037784"/>
              <a:gd name="connsiteX1999" fmla="*/ 335999 w 3657600"/>
              <a:gd name="connsiteY1999" fmla="*/ 3992375 h 6037784"/>
              <a:gd name="connsiteX2000" fmla="*/ 344065 w 3657600"/>
              <a:gd name="connsiteY2000" fmla="*/ 3986116 h 6037784"/>
              <a:gd name="connsiteX2001" fmla="*/ 339584 w 3657600"/>
              <a:gd name="connsiteY2001" fmla="*/ 3960185 h 6037784"/>
              <a:gd name="connsiteX2002" fmla="*/ 337791 w 3657600"/>
              <a:gd name="connsiteY2002" fmla="*/ 3942300 h 6037784"/>
              <a:gd name="connsiteX2003" fmla="*/ 329725 w 3657600"/>
              <a:gd name="connsiteY2003" fmla="*/ 3927099 h 6037784"/>
              <a:gd name="connsiteX2004" fmla="*/ 310902 w 3657600"/>
              <a:gd name="connsiteY2004" fmla="*/ 3859141 h 6037784"/>
              <a:gd name="connsiteX2005" fmla="*/ 306421 w 3657600"/>
              <a:gd name="connsiteY2005" fmla="*/ 3850199 h 6037784"/>
              <a:gd name="connsiteX2006" fmla="*/ 313591 w 3657600"/>
              <a:gd name="connsiteY2006" fmla="*/ 3843046 h 6037784"/>
              <a:gd name="connsiteX2007" fmla="*/ 469682 w 3657600"/>
              <a:gd name="connsiteY2007" fmla="*/ 3830582 h 6037784"/>
              <a:gd name="connsiteX2008" fmla="*/ 463818 w 3657600"/>
              <a:gd name="connsiteY2008" fmla="*/ 3835608 h 6037784"/>
              <a:gd name="connsiteX2009" fmla="*/ 471035 w 3657600"/>
              <a:gd name="connsiteY2009" fmla="*/ 3846333 h 6037784"/>
              <a:gd name="connsiteX2010" fmla="*/ 477012 w 3657600"/>
              <a:gd name="connsiteY2010" fmla="*/ 3839295 h 6037784"/>
              <a:gd name="connsiteX2011" fmla="*/ 472840 w 3657600"/>
              <a:gd name="connsiteY2011" fmla="*/ 3832928 h 6037784"/>
              <a:gd name="connsiteX2012" fmla="*/ 469682 w 3657600"/>
              <a:gd name="connsiteY2012" fmla="*/ 3830582 h 6037784"/>
              <a:gd name="connsiteX2013" fmla="*/ 527765 w 3657600"/>
              <a:gd name="connsiteY2013" fmla="*/ 3822232 h 6037784"/>
              <a:gd name="connsiteX2014" fmla="*/ 525163 w 3657600"/>
              <a:gd name="connsiteY2014" fmla="*/ 3828531 h 6037784"/>
              <a:gd name="connsiteX2015" fmla="*/ 529499 w 3657600"/>
              <a:gd name="connsiteY2015" fmla="*/ 3834830 h 6037784"/>
              <a:gd name="connsiteX2016" fmla="*/ 532101 w 3657600"/>
              <a:gd name="connsiteY2016" fmla="*/ 3833930 h 6037784"/>
              <a:gd name="connsiteX2017" fmla="*/ 533727 w 3657600"/>
              <a:gd name="connsiteY2017" fmla="*/ 3830668 h 6037784"/>
              <a:gd name="connsiteX2018" fmla="*/ 532101 w 3657600"/>
              <a:gd name="connsiteY2018" fmla="*/ 3826731 h 6037784"/>
              <a:gd name="connsiteX2019" fmla="*/ 527765 w 3657600"/>
              <a:gd name="connsiteY2019" fmla="*/ 3822232 h 6037784"/>
              <a:gd name="connsiteX2020" fmla="*/ 439718 w 3657600"/>
              <a:gd name="connsiteY2020" fmla="*/ 3813468 h 6037784"/>
              <a:gd name="connsiteX2021" fmla="*/ 441909 w 3657600"/>
              <a:gd name="connsiteY2021" fmla="*/ 3814381 h 6037784"/>
              <a:gd name="connsiteX2022" fmla="*/ 441909 w 3657600"/>
              <a:gd name="connsiteY2022" fmla="*/ 3816207 h 6037784"/>
              <a:gd name="connsiteX2023" fmla="*/ 439718 w 3657600"/>
              <a:gd name="connsiteY2023" fmla="*/ 3815294 h 6037784"/>
              <a:gd name="connsiteX2024" fmla="*/ 439718 w 3657600"/>
              <a:gd name="connsiteY2024" fmla="*/ 3813468 h 6037784"/>
              <a:gd name="connsiteX2025" fmla="*/ 380199 w 3657600"/>
              <a:gd name="connsiteY2025" fmla="*/ 3812373 h 6037784"/>
              <a:gd name="connsiteX2026" fmla="*/ 381112 w 3657600"/>
              <a:gd name="connsiteY2026" fmla="*/ 3815249 h 6037784"/>
              <a:gd name="connsiteX2027" fmla="*/ 379286 w 3657600"/>
              <a:gd name="connsiteY2027" fmla="*/ 3816207 h 6037784"/>
              <a:gd name="connsiteX2028" fmla="*/ 378372 w 3657600"/>
              <a:gd name="connsiteY2028" fmla="*/ 3813331 h 6037784"/>
              <a:gd name="connsiteX2029" fmla="*/ 380199 w 3657600"/>
              <a:gd name="connsiteY2029" fmla="*/ 3812373 h 6037784"/>
              <a:gd name="connsiteX2030" fmla="*/ 403934 w 3657600"/>
              <a:gd name="connsiteY2030" fmla="*/ 3807827 h 6037784"/>
              <a:gd name="connsiteX2031" fmla="*/ 408498 w 3657600"/>
              <a:gd name="connsiteY2031" fmla="*/ 3812483 h 6037784"/>
              <a:gd name="connsiteX2032" fmla="*/ 404846 w 3657600"/>
              <a:gd name="connsiteY2032" fmla="*/ 3815276 h 6037784"/>
              <a:gd name="connsiteX2033" fmla="*/ 401195 w 3657600"/>
              <a:gd name="connsiteY2033" fmla="*/ 3809689 h 6037784"/>
              <a:gd name="connsiteX2034" fmla="*/ 403934 w 3657600"/>
              <a:gd name="connsiteY2034" fmla="*/ 3807827 h 6037784"/>
              <a:gd name="connsiteX2035" fmla="*/ 526807 w 3657600"/>
              <a:gd name="connsiteY2035" fmla="*/ 3804705 h 6037784"/>
              <a:gd name="connsiteX2036" fmla="*/ 525163 w 3657600"/>
              <a:gd name="connsiteY2036" fmla="*/ 3807169 h 6037784"/>
              <a:gd name="connsiteX2037" fmla="*/ 526807 w 3657600"/>
              <a:gd name="connsiteY2037" fmla="*/ 3809634 h 6037784"/>
              <a:gd name="connsiteX2038" fmla="*/ 528450 w 3657600"/>
              <a:gd name="connsiteY2038" fmla="*/ 3807169 h 6037784"/>
              <a:gd name="connsiteX2039" fmla="*/ 526807 w 3657600"/>
              <a:gd name="connsiteY2039" fmla="*/ 3804705 h 6037784"/>
              <a:gd name="connsiteX2040" fmla="*/ 437049 w 3657600"/>
              <a:gd name="connsiteY2040" fmla="*/ 3789916 h 6037784"/>
              <a:gd name="connsiteX2041" fmla="*/ 439718 w 3657600"/>
              <a:gd name="connsiteY2041" fmla="*/ 3792605 h 6037784"/>
              <a:gd name="connsiteX2042" fmla="*/ 437049 w 3657600"/>
              <a:gd name="connsiteY2042" fmla="*/ 3799776 h 6037784"/>
              <a:gd name="connsiteX2043" fmla="*/ 432597 w 3657600"/>
              <a:gd name="connsiteY2043" fmla="*/ 3793502 h 6037784"/>
              <a:gd name="connsiteX2044" fmla="*/ 437049 w 3657600"/>
              <a:gd name="connsiteY2044" fmla="*/ 3789916 h 6037784"/>
              <a:gd name="connsiteX2045" fmla="*/ 422739 w 3657600"/>
              <a:gd name="connsiteY2045" fmla="*/ 3765268 h 6037784"/>
              <a:gd name="connsiteX2046" fmla="*/ 423835 w 3657600"/>
              <a:gd name="connsiteY2046" fmla="*/ 3765816 h 6037784"/>
              <a:gd name="connsiteX2047" fmla="*/ 423835 w 3657600"/>
              <a:gd name="connsiteY2047" fmla="*/ 3765268 h 6037784"/>
              <a:gd name="connsiteX2048" fmla="*/ 327160 w 3657600"/>
              <a:gd name="connsiteY2048" fmla="*/ 3755410 h 6037784"/>
              <a:gd name="connsiteX2049" fmla="*/ 326339 w 3657600"/>
              <a:gd name="connsiteY2049" fmla="*/ 3757874 h 6037784"/>
              <a:gd name="connsiteX2050" fmla="*/ 327160 w 3657600"/>
              <a:gd name="connsiteY2050" fmla="*/ 3758696 h 6037784"/>
              <a:gd name="connsiteX2051" fmla="*/ 327982 w 3657600"/>
              <a:gd name="connsiteY2051" fmla="*/ 3757053 h 6037784"/>
              <a:gd name="connsiteX2052" fmla="*/ 327160 w 3657600"/>
              <a:gd name="connsiteY2052" fmla="*/ 3755410 h 6037784"/>
              <a:gd name="connsiteX2053" fmla="*/ 499757 w 3657600"/>
              <a:gd name="connsiteY2053" fmla="*/ 3734596 h 6037784"/>
              <a:gd name="connsiteX2054" fmla="*/ 499757 w 3657600"/>
              <a:gd name="connsiteY2054" fmla="*/ 3753321 h 6037784"/>
              <a:gd name="connsiteX2055" fmla="*/ 515156 w 3657600"/>
              <a:gd name="connsiteY2055" fmla="*/ 3772937 h 6037784"/>
              <a:gd name="connsiteX2056" fmla="*/ 518893 w 3657600"/>
              <a:gd name="connsiteY2056" fmla="*/ 3762237 h 6037784"/>
              <a:gd name="connsiteX2057" fmla="*/ 517874 w 3657600"/>
              <a:gd name="connsiteY2057" fmla="*/ 3751537 h 6037784"/>
              <a:gd name="connsiteX2058" fmla="*/ 499757 w 3657600"/>
              <a:gd name="connsiteY2058" fmla="*/ 3734596 h 6037784"/>
              <a:gd name="connsiteX2059" fmla="*/ 299637 w 3657600"/>
              <a:gd name="connsiteY2059" fmla="*/ 3724189 h 6037784"/>
              <a:gd name="connsiteX2060" fmla="*/ 300596 w 3657600"/>
              <a:gd name="connsiteY2060" fmla="*/ 3726654 h 6037784"/>
              <a:gd name="connsiteX2061" fmla="*/ 298679 w 3657600"/>
              <a:gd name="connsiteY2061" fmla="*/ 3727476 h 6037784"/>
              <a:gd name="connsiteX2062" fmla="*/ 296762 w 3657600"/>
              <a:gd name="connsiteY2062" fmla="*/ 3725010 h 6037784"/>
              <a:gd name="connsiteX2063" fmla="*/ 299637 w 3657600"/>
              <a:gd name="connsiteY2063" fmla="*/ 3724189 h 6037784"/>
              <a:gd name="connsiteX2064" fmla="*/ 347700 w 3657600"/>
              <a:gd name="connsiteY2064" fmla="*/ 3714878 h 6037784"/>
              <a:gd name="connsiteX2065" fmla="*/ 347700 w 3657600"/>
              <a:gd name="connsiteY2065" fmla="*/ 3715974 h 6037784"/>
              <a:gd name="connsiteX2066" fmla="*/ 348796 w 3657600"/>
              <a:gd name="connsiteY2066" fmla="*/ 3714878 h 6037784"/>
              <a:gd name="connsiteX2067" fmla="*/ 424930 w 3657600"/>
              <a:gd name="connsiteY2067" fmla="*/ 3704471 h 6037784"/>
              <a:gd name="connsiteX2068" fmla="*/ 426651 w 3657600"/>
              <a:gd name="connsiteY2068" fmla="*/ 3711482 h 6037784"/>
              <a:gd name="connsiteX2069" fmla="*/ 429233 w 3657600"/>
              <a:gd name="connsiteY2069" fmla="*/ 3712359 h 6037784"/>
              <a:gd name="connsiteX2070" fmla="*/ 430955 w 3657600"/>
              <a:gd name="connsiteY2070" fmla="*/ 3710606 h 6037784"/>
              <a:gd name="connsiteX2071" fmla="*/ 424930 w 3657600"/>
              <a:gd name="connsiteY2071" fmla="*/ 3704471 h 6037784"/>
              <a:gd name="connsiteX2072" fmla="*/ 438153 w 3657600"/>
              <a:gd name="connsiteY2072" fmla="*/ 3697898 h 6037784"/>
              <a:gd name="connsiteX2073" fmla="*/ 436275 w 3657600"/>
              <a:gd name="connsiteY2073" fmla="*/ 3701437 h 6037784"/>
              <a:gd name="connsiteX2074" fmla="*/ 441909 w 3657600"/>
              <a:gd name="connsiteY2074" fmla="*/ 3709401 h 6037784"/>
              <a:gd name="connsiteX2075" fmla="*/ 440970 w 3657600"/>
              <a:gd name="connsiteY2075" fmla="*/ 3699668 h 6037784"/>
              <a:gd name="connsiteX2076" fmla="*/ 438153 w 3657600"/>
              <a:gd name="connsiteY2076" fmla="*/ 3697898 h 6037784"/>
              <a:gd name="connsiteX2077" fmla="*/ 333267 w 3657600"/>
              <a:gd name="connsiteY2077" fmla="*/ 3677632 h 6037784"/>
              <a:gd name="connsiteX2078" fmla="*/ 333267 w 3657600"/>
              <a:gd name="connsiteY2078" fmla="*/ 3679416 h 6037784"/>
              <a:gd name="connsiteX2079" fmla="*/ 332364 w 3657600"/>
              <a:gd name="connsiteY2079" fmla="*/ 3709732 h 6037784"/>
              <a:gd name="connsiteX2080" fmla="*/ 336237 w 3657600"/>
              <a:gd name="connsiteY2080" fmla="*/ 3712025 h 6037784"/>
              <a:gd name="connsiteX2081" fmla="*/ 335979 w 3657600"/>
              <a:gd name="connsiteY2081" fmla="*/ 3712407 h 6037784"/>
              <a:gd name="connsiteX2082" fmla="*/ 336719 w 3657600"/>
              <a:gd name="connsiteY2082" fmla="*/ 3712894 h 6037784"/>
              <a:gd name="connsiteX2083" fmla="*/ 335979 w 3657600"/>
              <a:gd name="connsiteY2083" fmla="*/ 3715082 h 6037784"/>
              <a:gd name="connsiteX2084" fmla="*/ 338690 w 3657600"/>
              <a:gd name="connsiteY2084" fmla="*/ 3715974 h 6037784"/>
              <a:gd name="connsiteX2085" fmla="*/ 338690 w 3657600"/>
              <a:gd name="connsiteY2085" fmla="*/ 3714190 h 6037784"/>
              <a:gd name="connsiteX2086" fmla="*/ 336719 w 3657600"/>
              <a:gd name="connsiteY2086" fmla="*/ 3712894 h 6037784"/>
              <a:gd name="connsiteX2087" fmla="*/ 336883 w 3657600"/>
              <a:gd name="connsiteY2087" fmla="*/ 3712407 h 6037784"/>
              <a:gd name="connsiteX2088" fmla="*/ 336237 w 3657600"/>
              <a:gd name="connsiteY2088" fmla="*/ 3712025 h 6037784"/>
              <a:gd name="connsiteX2089" fmla="*/ 341401 w 3657600"/>
              <a:gd name="connsiteY2089" fmla="*/ 3704382 h 6037784"/>
              <a:gd name="connsiteX2090" fmla="*/ 350440 w 3657600"/>
              <a:gd name="connsiteY2090" fmla="*/ 3700815 h 6037784"/>
              <a:gd name="connsiteX2091" fmla="*/ 333267 w 3657600"/>
              <a:gd name="connsiteY2091" fmla="*/ 3677632 h 6037784"/>
              <a:gd name="connsiteX2092" fmla="*/ 499968 w 3657600"/>
              <a:gd name="connsiteY2092" fmla="*/ 3675442 h 6037784"/>
              <a:gd name="connsiteX2093" fmla="*/ 502707 w 3657600"/>
              <a:gd name="connsiteY2093" fmla="*/ 3688040 h 6037784"/>
              <a:gd name="connsiteX2094" fmla="*/ 499968 w 3657600"/>
              <a:gd name="connsiteY2094" fmla="*/ 3675442 h 6037784"/>
              <a:gd name="connsiteX2095" fmla="*/ 3623639 w 3657600"/>
              <a:gd name="connsiteY2095" fmla="*/ 3660653 h 6037784"/>
              <a:gd name="connsiteX2096" fmla="*/ 3626377 w 3657600"/>
              <a:gd name="connsiteY2096" fmla="*/ 3664192 h 6037784"/>
              <a:gd name="connsiteX2097" fmla="*/ 3622726 w 3657600"/>
              <a:gd name="connsiteY2097" fmla="*/ 3672155 h 6037784"/>
              <a:gd name="connsiteX2098" fmla="*/ 3619074 w 3657600"/>
              <a:gd name="connsiteY2098" fmla="*/ 3671271 h 6037784"/>
              <a:gd name="connsiteX2099" fmla="*/ 3618161 w 3657600"/>
              <a:gd name="connsiteY2099" fmla="*/ 3661538 h 6037784"/>
              <a:gd name="connsiteX2100" fmla="*/ 3623639 w 3657600"/>
              <a:gd name="connsiteY2100" fmla="*/ 3660653 h 6037784"/>
              <a:gd name="connsiteX2101" fmla="*/ 3614875 w 3657600"/>
              <a:gd name="connsiteY2101" fmla="*/ 3638894 h 6037784"/>
              <a:gd name="connsiteX2102" fmla="*/ 3624735 w 3657600"/>
              <a:gd name="connsiteY2102" fmla="*/ 3643375 h 6037784"/>
              <a:gd name="connsiteX2103" fmla="*/ 3623839 w 3657600"/>
              <a:gd name="connsiteY2103" fmla="*/ 3646064 h 6037784"/>
              <a:gd name="connsiteX2104" fmla="*/ 3621150 w 3657600"/>
              <a:gd name="connsiteY2104" fmla="*/ 3646064 h 6037784"/>
              <a:gd name="connsiteX2105" fmla="*/ 3614875 w 3657600"/>
              <a:gd name="connsiteY2105" fmla="*/ 3638894 h 6037784"/>
              <a:gd name="connsiteX2106" fmla="*/ 371800 w 3657600"/>
              <a:gd name="connsiteY2106" fmla="*/ 3624847 h 6037784"/>
              <a:gd name="connsiteX2107" fmla="*/ 368215 w 3657600"/>
              <a:gd name="connsiteY2107" fmla="*/ 3627522 h 6037784"/>
              <a:gd name="connsiteX2108" fmla="*/ 375385 w 3657600"/>
              <a:gd name="connsiteY2108" fmla="*/ 3647138 h 6037784"/>
              <a:gd name="connsiteX2109" fmla="*/ 380763 w 3657600"/>
              <a:gd name="connsiteY2109" fmla="*/ 3656946 h 6037784"/>
              <a:gd name="connsiteX2110" fmla="*/ 372697 w 3657600"/>
              <a:gd name="connsiteY2110" fmla="*/ 3678346 h 6037784"/>
              <a:gd name="connsiteX2111" fmla="*/ 365527 w 3657600"/>
              <a:gd name="connsiteY2111" fmla="*/ 3695287 h 6037784"/>
              <a:gd name="connsiteX2112" fmla="*/ 370007 w 3657600"/>
              <a:gd name="connsiteY2112" fmla="*/ 3703312 h 6037784"/>
              <a:gd name="connsiteX2113" fmla="*/ 364631 w 3657600"/>
              <a:gd name="connsiteY2113" fmla="*/ 3719362 h 6037784"/>
              <a:gd name="connsiteX2114" fmla="*/ 368215 w 3657600"/>
              <a:gd name="connsiteY2114" fmla="*/ 3723820 h 6037784"/>
              <a:gd name="connsiteX2115" fmla="*/ 386140 w 3657600"/>
              <a:gd name="connsiteY2115" fmla="*/ 3730953 h 6037784"/>
              <a:gd name="connsiteX2116" fmla="*/ 391518 w 3657600"/>
              <a:gd name="connsiteY2116" fmla="*/ 3721145 h 6037784"/>
              <a:gd name="connsiteX2117" fmla="*/ 395999 w 3657600"/>
              <a:gd name="connsiteY2117" fmla="*/ 3738978 h 6037784"/>
              <a:gd name="connsiteX2118" fmla="*/ 406754 w 3657600"/>
              <a:gd name="connsiteY2118" fmla="*/ 3738978 h 6037784"/>
              <a:gd name="connsiteX2119" fmla="*/ 410564 w 3657600"/>
              <a:gd name="connsiteY2119" fmla="*/ 3722037 h 6037784"/>
              <a:gd name="connsiteX2120" fmla="*/ 410340 w 3657600"/>
              <a:gd name="connsiteY2120" fmla="*/ 3705095 h 6037784"/>
              <a:gd name="connsiteX2121" fmla="*/ 407651 w 3657600"/>
              <a:gd name="connsiteY2121" fmla="*/ 3678346 h 6037784"/>
              <a:gd name="connsiteX2122" fmla="*/ 398688 w 3657600"/>
              <a:gd name="connsiteY2122" fmla="*/ 3672996 h 6037784"/>
              <a:gd name="connsiteX2123" fmla="*/ 395103 w 3657600"/>
              <a:gd name="connsiteY2123" fmla="*/ 3674779 h 6037784"/>
              <a:gd name="connsiteX2124" fmla="*/ 395103 w 3657600"/>
              <a:gd name="connsiteY2124" fmla="*/ 3661404 h 6037784"/>
              <a:gd name="connsiteX2125" fmla="*/ 395103 w 3657600"/>
              <a:gd name="connsiteY2125" fmla="*/ 3674779 h 6037784"/>
              <a:gd name="connsiteX2126" fmla="*/ 399585 w 3657600"/>
              <a:gd name="connsiteY2126" fmla="*/ 3680129 h 6037784"/>
              <a:gd name="connsiteX2127" fmla="*/ 387933 w 3657600"/>
              <a:gd name="connsiteY2127" fmla="*/ 3646246 h 6037784"/>
              <a:gd name="connsiteX2128" fmla="*/ 396897 w 3657600"/>
              <a:gd name="connsiteY2128" fmla="*/ 3649813 h 6037784"/>
              <a:gd name="connsiteX2129" fmla="*/ 398688 w 3657600"/>
              <a:gd name="connsiteY2129" fmla="*/ 3634655 h 6037784"/>
              <a:gd name="connsiteX2130" fmla="*/ 387933 w 3657600"/>
              <a:gd name="connsiteY2130" fmla="*/ 3631089 h 6037784"/>
              <a:gd name="connsiteX2131" fmla="*/ 380763 w 3657600"/>
              <a:gd name="connsiteY2131" fmla="*/ 3642680 h 6037784"/>
              <a:gd name="connsiteX2132" fmla="*/ 378970 w 3657600"/>
              <a:gd name="connsiteY2132" fmla="*/ 3632872 h 6037784"/>
              <a:gd name="connsiteX2133" fmla="*/ 374488 w 3657600"/>
              <a:gd name="connsiteY2133" fmla="*/ 3625739 h 6037784"/>
              <a:gd name="connsiteX2134" fmla="*/ 371800 w 3657600"/>
              <a:gd name="connsiteY2134" fmla="*/ 3624847 h 6037784"/>
              <a:gd name="connsiteX2135" fmla="*/ 251163 w 3657600"/>
              <a:gd name="connsiteY2135" fmla="*/ 3577946 h 6037784"/>
              <a:gd name="connsiteX2136" fmla="*/ 254040 w 3657600"/>
              <a:gd name="connsiteY2136" fmla="*/ 3579824 h 6037784"/>
              <a:gd name="connsiteX2137" fmla="*/ 254040 w 3657600"/>
              <a:gd name="connsiteY2137" fmla="*/ 3584519 h 6037784"/>
              <a:gd name="connsiteX2138" fmla="*/ 250205 w 3657600"/>
              <a:gd name="connsiteY2138" fmla="*/ 3582641 h 6037784"/>
              <a:gd name="connsiteX2139" fmla="*/ 251163 w 3657600"/>
              <a:gd name="connsiteY2139" fmla="*/ 3577946 h 6037784"/>
              <a:gd name="connsiteX2140" fmla="*/ 3656779 w 3657600"/>
              <a:gd name="connsiteY2140" fmla="*/ 3573564 h 6037784"/>
              <a:gd name="connsiteX2141" fmla="*/ 3657600 w 3657600"/>
              <a:gd name="connsiteY2141" fmla="*/ 3574523 h 6037784"/>
              <a:gd name="connsiteX2142" fmla="*/ 3656779 w 3657600"/>
              <a:gd name="connsiteY2142" fmla="*/ 3577399 h 6037784"/>
              <a:gd name="connsiteX2143" fmla="*/ 3655958 w 3657600"/>
              <a:gd name="connsiteY2143" fmla="*/ 3577399 h 6037784"/>
              <a:gd name="connsiteX2144" fmla="*/ 3656779 w 3657600"/>
              <a:gd name="connsiteY2144" fmla="*/ 3573564 h 6037784"/>
              <a:gd name="connsiteX2145" fmla="*/ 245823 w 3657600"/>
              <a:gd name="connsiteY2145" fmla="*/ 3559324 h 6037784"/>
              <a:gd name="connsiteX2146" fmla="*/ 247467 w 3657600"/>
              <a:gd name="connsiteY2146" fmla="*/ 3560145 h 6037784"/>
              <a:gd name="connsiteX2147" fmla="*/ 246644 w 3657600"/>
              <a:gd name="connsiteY2147" fmla="*/ 3560967 h 6037784"/>
              <a:gd name="connsiteX2148" fmla="*/ 245823 w 3657600"/>
              <a:gd name="connsiteY2148" fmla="*/ 3560145 h 6037784"/>
              <a:gd name="connsiteX2149" fmla="*/ 245823 w 3657600"/>
              <a:gd name="connsiteY2149" fmla="*/ 3559324 h 6037784"/>
              <a:gd name="connsiteX2150" fmla="*/ 3647630 w 3657600"/>
              <a:gd name="connsiteY2150" fmla="*/ 3529747 h 6037784"/>
              <a:gd name="connsiteX2151" fmla="*/ 3653216 w 3657600"/>
              <a:gd name="connsiteY2151" fmla="*/ 3533398 h 6037784"/>
              <a:gd name="connsiteX2152" fmla="*/ 3651355 w 3657600"/>
              <a:gd name="connsiteY2152" fmla="*/ 3537963 h 6037784"/>
              <a:gd name="connsiteX2153" fmla="*/ 3643906 w 3657600"/>
              <a:gd name="connsiteY2153" fmla="*/ 3534311 h 6037784"/>
              <a:gd name="connsiteX2154" fmla="*/ 3647630 w 3657600"/>
              <a:gd name="connsiteY2154" fmla="*/ 3529747 h 6037784"/>
              <a:gd name="connsiteX2155" fmla="*/ 245001 w 3657600"/>
              <a:gd name="connsiteY2155" fmla="*/ 3491953 h 6037784"/>
              <a:gd name="connsiteX2156" fmla="*/ 245823 w 3657600"/>
              <a:gd name="connsiteY2156" fmla="*/ 3493049 h 6037784"/>
              <a:gd name="connsiteX2157" fmla="*/ 245001 w 3657600"/>
              <a:gd name="connsiteY2157" fmla="*/ 3494145 h 6037784"/>
              <a:gd name="connsiteX2158" fmla="*/ 244180 w 3657600"/>
              <a:gd name="connsiteY2158" fmla="*/ 3493049 h 6037784"/>
              <a:gd name="connsiteX2159" fmla="*/ 245001 w 3657600"/>
              <a:gd name="connsiteY2159" fmla="*/ 3491953 h 6037784"/>
              <a:gd name="connsiteX2160" fmla="*/ 225009 w 3657600"/>
              <a:gd name="connsiteY2160" fmla="*/ 3482094 h 6037784"/>
              <a:gd name="connsiteX2161" fmla="*/ 225009 w 3657600"/>
              <a:gd name="connsiteY2161" fmla="*/ 3486038 h 6037784"/>
              <a:gd name="connsiteX2162" fmla="*/ 224187 w 3657600"/>
              <a:gd name="connsiteY2162" fmla="*/ 3487024 h 6037784"/>
              <a:gd name="connsiteX2163" fmla="*/ 223366 w 3657600"/>
              <a:gd name="connsiteY2163" fmla="*/ 3483080 h 6037784"/>
              <a:gd name="connsiteX2164" fmla="*/ 225009 w 3657600"/>
              <a:gd name="connsiteY2164" fmla="*/ 3482094 h 6037784"/>
              <a:gd name="connsiteX2165" fmla="*/ 3604836 w 3657600"/>
              <a:gd name="connsiteY2165" fmla="*/ 3439372 h 6037784"/>
              <a:gd name="connsiteX2166" fmla="*/ 3606663 w 3657600"/>
              <a:gd name="connsiteY2166" fmla="*/ 3444067 h 6037784"/>
              <a:gd name="connsiteX2167" fmla="*/ 3603923 w 3657600"/>
              <a:gd name="connsiteY2167" fmla="*/ 3445945 h 6037784"/>
              <a:gd name="connsiteX2168" fmla="*/ 3602097 w 3657600"/>
              <a:gd name="connsiteY2168" fmla="*/ 3442188 h 6037784"/>
              <a:gd name="connsiteX2169" fmla="*/ 3604836 w 3657600"/>
              <a:gd name="connsiteY2169" fmla="*/ 3439372 h 6037784"/>
              <a:gd name="connsiteX2170" fmla="*/ 3599325 w 3657600"/>
              <a:gd name="connsiteY2170" fmla="*/ 3428417 h 6037784"/>
              <a:gd name="connsiteX2171" fmla="*/ 3602831 w 3657600"/>
              <a:gd name="connsiteY2171" fmla="*/ 3429376 h 6037784"/>
              <a:gd name="connsiteX2172" fmla="*/ 3601078 w 3657600"/>
              <a:gd name="connsiteY2172" fmla="*/ 3432252 h 6037784"/>
              <a:gd name="connsiteX2173" fmla="*/ 3598449 w 3657600"/>
              <a:gd name="connsiteY2173" fmla="*/ 3431293 h 6037784"/>
              <a:gd name="connsiteX2174" fmla="*/ 3599325 w 3657600"/>
              <a:gd name="connsiteY2174" fmla="*/ 3428417 h 6037784"/>
              <a:gd name="connsiteX2175" fmla="*/ 3617436 w 3657600"/>
              <a:gd name="connsiteY2175" fmla="*/ 3414176 h 6037784"/>
              <a:gd name="connsiteX2176" fmla="*/ 3621781 w 3657600"/>
              <a:gd name="connsiteY2176" fmla="*/ 3416784 h 6037784"/>
              <a:gd name="connsiteX2177" fmla="*/ 3621718 w 3657600"/>
              <a:gd name="connsiteY2177" fmla="*/ 3416813 h 6037784"/>
              <a:gd name="connsiteX2178" fmla="*/ 3621711 w 3657600"/>
              <a:gd name="connsiteY2178" fmla="*/ 3416819 h 6037784"/>
              <a:gd name="connsiteX2179" fmla="*/ 3616523 w 3657600"/>
              <a:gd name="connsiteY2179" fmla="*/ 3415089 h 6037784"/>
              <a:gd name="connsiteX2180" fmla="*/ 3617436 w 3657600"/>
              <a:gd name="connsiteY2180" fmla="*/ 3414176 h 6037784"/>
              <a:gd name="connsiteX2181" fmla="*/ 3633467 w 3657600"/>
              <a:gd name="connsiteY2181" fmla="*/ 3411438 h 6037784"/>
              <a:gd name="connsiteX2182" fmla="*/ 3636178 w 3657600"/>
              <a:gd name="connsiteY2182" fmla="*/ 3413229 h 6037784"/>
              <a:gd name="connsiteX2183" fmla="*/ 3642504 w 3657600"/>
              <a:gd name="connsiteY2183" fmla="*/ 3444586 h 6037784"/>
              <a:gd name="connsiteX2184" fmla="*/ 3642504 w 3657600"/>
              <a:gd name="connsiteY2184" fmla="*/ 3458024 h 6037784"/>
              <a:gd name="connsiteX2185" fmla="*/ 3648831 w 3657600"/>
              <a:gd name="connsiteY2185" fmla="*/ 3468775 h 6037784"/>
              <a:gd name="connsiteX2186" fmla="*/ 3646119 w 3657600"/>
              <a:gd name="connsiteY2186" fmla="*/ 3494756 h 6037784"/>
              <a:gd name="connsiteX2187" fmla="*/ 3644312 w 3657600"/>
              <a:gd name="connsiteY2187" fmla="*/ 3523424 h 6037784"/>
              <a:gd name="connsiteX2188" fmla="*/ 3632563 w 3657600"/>
              <a:gd name="connsiteY2188" fmla="*/ 3519841 h 6037784"/>
              <a:gd name="connsiteX2189" fmla="*/ 3625333 w 3657600"/>
              <a:gd name="connsiteY2189" fmla="*/ 3527008 h 6037784"/>
              <a:gd name="connsiteX2190" fmla="*/ 3624429 w 3657600"/>
              <a:gd name="connsiteY2190" fmla="*/ 3499235 h 6037784"/>
              <a:gd name="connsiteX2191" fmla="*/ 3626237 w 3657600"/>
              <a:gd name="connsiteY2191" fmla="*/ 3491172 h 6037784"/>
              <a:gd name="connsiteX2192" fmla="*/ 3625333 w 3657600"/>
              <a:gd name="connsiteY2192" fmla="*/ 3471463 h 6037784"/>
              <a:gd name="connsiteX2193" fmla="*/ 3619007 w 3657600"/>
              <a:gd name="connsiteY2193" fmla="*/ 3452649 h 6037784"/>
              <a:gd name="connsiteX2194" fmla="*/ 3613585 w 3657600"/>
              <a:gd name="connsiteY2194" fmla="*/ 3423085 h 6037784"/>
              <a:gd name="connsiteX2195" fmla="*/ 3621711 w 3657600"/>
              <a:gd name="connsiteY2195" fmla="*/ 3416819 h 6037784"/>
              <a:gd name="connsiteX2196" fmla="*/ 3622000 w 3657600"/>
              <a:gd name="connsiteY2196" fmla="*/ 3416915 h 6037784"/>
              <a:gd name="connsiteX2197" fmla="*/ 3621781 w 3657600"/>
              <a:gd name="connsiteY2197" fmla="*/ 3416784 h 6037784"/>
              <a:gd name="connsiteX2198" fmla="*/ 200910 w 3657600"/>
              <a:gd name="connsiteY2198" fmla="*/ 3379669 h 6037784"/>
              <a:gd name="connsiteX2199" fmla="*/ 200910 w 3657600"/>
              <a:gd name="connsiteY2199" fmla="*/ 3380582 h 6037784"/>
              <a:gd name="connsiteX2200" fmla="*/ 200910 w 3657600"/>
              <a:gd name="connsiteY2200" fmla="*/ 3382409 h 6037784"/>
              <a:gd name="connsiteX2201" fmla="*/ 199267 w 3657600"/>
              <a:gd name="connsiteY2201" fmla="*/ 3380582 h 6037784"/>
              <a:gd name="connsiteX2202" fmla="*/ 200910 w 3657600"/>
              <a:gd name="connsiteY2202" fmla="*/ 3379669 h 6037784"/>
              <a:gd name="connsiteX2203" fmla="*/ 3636862 w 3657600"/>
              <a:gd name="connsiteY2203" fmla="*/ 3373991 h 6037784"/>
              <a:gd name="connsiteX2204" fmla="*/ 3638036 w 3657600"/>
              <a:gd name="connsiteY2204" fmla="*/ 3385957 h 6037784"/>
              <a:gd name="connsiteX2205" fmla="*/ 3637802 w 3657600"/>
              <a:gd name="connsiteY2205" fmla="*/ 3399935 h 6037784"/>
              <a:gd name="connsiteX2206" fmla="*/ 3636862 w 3657600"/>
              <a:gd name="connsiteY2206" fmla="*/ 3373991 h 6037784"/>
              <a:gd name="connsiteX2207" fmla="*/ 3636635 w 3657600"/>
              <a:gd name="connsiteY2207" fmla="*/ 3373228 h 6037784"/>
              <a:gd name="connsiteX2208" fmla="*/ 3636784 w 3657600"/>
              <a:gd name="connsiteY2208" fmla="*/ 3373288 h 6037784"/>
              <a:gd name="connsiteX2209" fmla="*/ 3636784 w 3657600"/>
              <a:gd name="connsiteY2209" fmla="*/ 3374192 h 6037784"/>
              <a:gd name="connsiteX2210" fmla="*/ 142960 w 3657600"/>
              <a:gd name="connsiteY2210" fmla="*/ 3357760 h 6037784"/>
              <a:gd name="connsiteX2211" fmla="*/ 145590 w 3657600"/>
              <a:gd name="connsiteY2211" fmla="*/ 3359732 h 6037784"/>
              <a:gd name="connsiteX2212" fmla="*/ 143837 w 3657600"/>
              <a:gd name="connsiteY2212" fmla="*/ 3362690 h 6037784"/>
              <a:gd name="connsiteX2213" fmla="*/ 141208 w 3657600"/>
              <a:gd name="connsiteY2213" fmla="*/ 3360718 h 6037784"/>
              <a:gd name="connsiteX2214" fmla="*/ 142960 w 3657600"/>
              <a:gd name="connsiteY2214" fmla="*/ 3357760 h 6037784"/>
              <a:gd name="connsiteX2215" fmla="*/ 3575446 w 3657600"/>
              <a:gd name="connsiteY2215" fmla="*/ 3350092 h 6037784"/>
              <a:gd name="connsiteX2216" fmla="*/ 3578185 w 3657600"/>
              <a:gd name="connsiteY2216" fmla="*/ 3350640 h 6037784"/>
              <a:gd name="connsiteX2217" fmla="*/ 3576359 w 3657600"/>
              <a:gd name="connsiteY2217" fmla="*/ 3350640 h 6037784"/>
              <a:gd name="connsiteX2218" fmla="*/ 3575446 w 3657600"/>
              <a:gd name="connsiteY2218" fmla="*/ 3350092 h 6037784"/>
              <a:gd name="connsiteX2219" fmla="*/ 3628717 w 3657600"/>
              <a:gd name="connsiteY2219" fmla="*/ 3338042 h 6037784"/>
              <a:gd name="connsiteX2220" fmla="*/ 3634094 w 3657600"/>
              <a:gd name="connsiteY2220" fmla="*/ 3356795 h 6037784"/>
              <a:gd name="connsiteX2221" fmla="*/ 3636635 w 3657600"/>
              <a:gd name="connsiteY2221" fmla="*/ 3373228 h 6037784"/>
              <a:gd name="connsiteX2222" fmla="*/ 3632302 w 3657600"/>
              <a:gd name="connsiteY2222" fmla="*/ 3371481 h 6037784"/>
              <a:gd name="connsiteX2223" fmla="*/ 3628717 w 3657600"/>
              <a:gd name="connsiteY2223" fmla="*/ 3338042 h 6037784"/>
              <a:gd name="connsiteX2224" fmla="*/ 150704 w 3657600"/>
              <a:gd name="connsiteY2224" fmla="*/ 3292728 h 6037784"/>
              <a:gd name="connsiteX2225" fmla="*/ 157862 w 3657600"/>
              <a:gd name="connsiteY2225" fmla="*/ 3294518 h 6037784"/>
              <a:gd name="connsiteX2226" fmla="*/ 161441 w 3657600"/>
              <a:gd name="connsiteY2226" fmla="*/ 3302572 h 6037784"/>
              <a:gd name="connsiteX2227" fmla="*/ 168600 w 3657600"/>
              <a:gd name="connsiteY2227" fmla="*/ 3339263 h 6037784"/>
              <a:gd name="connsiteX2228" fmla="*/ 175759 w 3657600"/>
              <a:gd name="connsiteY2228" fmla="*/ 3363426 h 6037784"/>
              <a:gd name="connsiteX2229" fmla="*/ 182023 w 3657600"/>
              <a:gd name="connsiteY2229" fmla="*/ 3386693 h 6037784"/>
              <a:gd name="connsiteX2230" fmla="*/ 186497 w 3657600"/>
              <a:gd name="connsiteY2230" fmla="*/ 3412645 h 6037784"/>
              <a:gd name="connsiteX2231" fmla="*/ 191865 w 3657600"/>
              <a:gd name="connsiteY2231" fmla="*/ 3444861 h 6037784"/>
              <a:gd name="connsiteX2232" fmla="*/ 205288 w 3657600"/>
              <a:gd name="connsiteY2232" fmla="*/ 3492292 h 6037784"/>
              <a:gd name="connsiteX2233" fmla="*/ 211552 w 3657600"/>
              <a:gd name="connsiteY2233" fmla="*/ 3508399 h 6037784"/>
              <a:gd name="connsiteX2234" fmla="*/ 218710 w 3657600"/>
              <a:gd name="connsiteY2234" fmla="*/ 3530772 h 6037784"/>
              <a:gd name="connsiteX2235" fmla="*/ 220500 w 3657600"/>
              <a:gd name="connsiteY2235" fmla="*/ 3538826 h 6037784"/>
              <a:gd name="connsiteX2236" fmla="*/ 227659 w 3657600"/>
              <a:gd name="connsiteY2236" fmla="*/ 3579097 h 6037784"/>
              <a:gd name="connsiteX2237" fmla="*/ 229448 w 3657600"/>
              <a:gd name="connsiteY2237" fmla="*/ 3585361 h 6037784"/>
              <a:gd name="connsiteX2238" fmla="*/ 243767 w 3657600"/>
              <a:gd name="connsiteY2238" fmla="*/ 3633686 h 6037784"/>
              <a:gd name="connsiteX2239" fmla="*/ 246451 w 3657600"/>
              <a:gd name="connsiteY2239" fmla="*/ 3643530 h 6037784"/>
              <a:gd name="connsiteX2240" fmla="*/ 263452 w 3657600"/>
              <a:gd name="connsiteY2240" fmla="*/ 3695434 h 6037784"/>
              <a:gd name="connsiteX2241" fmla="*/ 272400 w 3657600"/>
              <a:gd name="connsiteY2241" fmla="*/ 3722282 h 6037784"/>
              <a:gd name="connsiteX2242" fmla="*/ 279559 w 3657600"/>
              <a:gd name="connsiteY2242" fmla="*/ 3760762 h 6037784"/>
              <a:gd name="connsiteX2243" fmla="*/ 280454 w 3657600"/>
              <a:gd name="connsiteY2243" fmla="*/ 3765236 h 6037784"/>
              <a:gd name="connsiteX2244" fmla="*/ 292088 w 3657600"/>
              <a:gd name="connsiteY2244" fmla="*/ 3789399 h 6037784"/>
              <a:gd name="connsiteX2245" fmla="*/ 294995 w 3657600"/>
              <a:gd name="connsiteY2245" fmla="*/ 3797565 h 6037784"/>
              <a:gd name="connsiteX2246" fmla="*/ 293877 w 3657600"/>
              <a:gd name="connsiteY2246" fmla="*/ 3809087 h 6037784"/>
              <a:gd name="connsiteX2247" fmla="*/ 274190 w 3657600"/>
              <a:gd name="connsiteY2247" fmla="*/ 3763447 h 6037784"/>
              <a:gd name="connsiteX2248" fmla="*/ 266137 w 3657600"/>
              <a:gd name="connsiteY2248" fmla="*/ 3741969 h 6037784"/>
              <a:gd name="connsiteX2249" fmla="*/ 259873 w 3657600"/>
              <a:gd name="connsiteY2249" fmla="*/ 3725861 h 6037784"/>
              <a:gd name="connsiteX2250" fmla="*/ 248240 w 3657600"/>
              <a:gd name="connsiteY2250" fmla="*/ 3671272 h 6037784"/>
              <a:gd name="connsiteX2251" fmla="*/ 238397 w 3657600"/>
              <a:gd name="connsiteY2251" fmla="*/ 3648899 h 6037784"/>
              <a:gd name="connsiteX2252" fmla="*/ 233028 w 3657600"/>
              <a:gd name="connsiteY2252" fmla="*/ 3626527 h 6037784"/>
              <a:gd name="connsiteX2253" fmla="*/ 224080 w 3657600"/>
              <a:gd name="connsiteY2253" fmla="*/ 3590731 h 6037784"/>
              <a:gd name="connsiteX2254" fmla="*/ 220500 w 3657600"/>
              <a:gd name="connsiteY2254" fmla="*/ 3580887 h 6037784"/>
              <a:gd name="connsiteX2255" fmla="*/ 208868 w 3657600"/>
              <a:gd name="connsiteY2255" fmla="*/ 3540616 h 6037784"/>
              <a:gd name="connsiteX2256" fmla="*/ 190076 w 3657600"/>
              <a:gd name="connsiteY2256" fmla="*/ 3477973 h 6037784"/>
              <a:gd name="connsiteX2257" fmla="*/ 183813 w 3657600"/>
              <a:gd name="connsiteY2257" fmla="*/ 3461865 h 6037784"/>
              <a:gd name="connsiteX2258" fmla="*/ 168600 w 3657600"/>
              <a:gd name="connsiteY2258" fmla="*/ 3415330 h 6037784"/>
              <a:gd name="connsiteX2259" fmla="*/ 155178 w 3657600"/>
              <a:gd name="connsiteY2259" fmla="*/ 3372375 h 6037784"/>
              <a:gd name="connsiteX2260" fmla="*/ 152493 w 3657600"/>
              <a:gd name="connsiteY2260" fmla="*/ 3358951 h 6037784"/>
              <a:gd name="connsiteX2261" fmla="*/ 144440 w 3657600"/>
              <a:gd name="connsiteY2261" fmla="*/ 3314206 h 6037784"/>
              <a:gd name="connsiteX2262" fmla="*/ 143546 w 3657600"/>
              <a:gd name="connsiteY2262" fmla="*/ 3295413 h 6037784"/>
              <a:gd name="connsiteX2263" fmla="*/ 150704 w 3657600"/>
              <a:gd name="connsiteY2263" fmla="*/ 3292728 h 6037784"/>
              <a:gd name="connsiteX2264" fmla="*/ 3624352 w 3657600"/>
              <a:gd name="connsiteY2264" fmla="*/ 3272864 h 6037784"/>
              <a:gd name="connsiteX2265" fmla="*/ 3628777 w 3657600"/>
              <a:gd name="connsiteY2265" fmla="*/ 3302374 h 6037784"/>
              <a:gd name="connsiteX2266" fmla="*/ 3628777 w 3657600"/>
              <a:gd name="connsiteY2266" fmla="*/ 3311316 h 6037784"/>
              <a:gd name="connsiteX2267" fmla="*/ 3622583 w 3657600"/>
              <a:gd name="connsiteY2267" fmla="*/ 3315787 h 6037784"/>
              <a:gd name="connsiteX2268" fmla="*/ 3618159 w 3657600"/>
              <a:gd name="connsiteY2268" fmla="*/ 3310422 h 6037784"/>
              <a:gd name="connsiteX2269" fmla="*/ 3621698 w 3657600"/>
              <a:gd name="connsiteY2269" fmla="*/ 3273758 h 6037784"/>
              <a:gd name="connsiteX2270" fmla="*/ 3624352 w 3657600"/>
              <a:gd name="connsiteY2270" fmla="*/ 3272864 h 6037784"/>
              <a:gd name="connsiteX2271" fmla="*/ 141208 w 3657600"/>
              <a:gd name="connsiteY2271" fmla="*/ 3269577 h 6037784"/>
              <a:gd name="connsiteX2272" fmla="*/ 144714 w 3657600"/>
              <a:gd name="connsiteY2272" fmla="*/ 3269577 h 6037784"/>
              <a:gd name="connsiteX2273" fmla="*/ 145590 w 3657600"/>
              <a:gd name="connsiteY2273" fmla="*/ 3272042 h 6037784"/>
              <a:gd name="connsiteX2274" fmla="*/ 142084 w 3657600"/>
              <a:gd name="connsiteY2274" fmla="*/ 3272864 h 6037784"/>
              <a:gd name="connsiteX2275" fmla="*/ 141208 w 3657600"/>
              <a:gd name="connsiteY2275" fmla="*/ 3269577 h 6037784"/>
              <a:gd name="connsiteX2276" fmla="*/ 3570694 w 3657600"/>
              <a:gd name="connsiteY2276" fmla="*/ 3220281 h 6037784"/>
              <a:gd name="connsiteX2277" fmla="*/ 3574346 w 3657600"/>
              <a:gd name="connsiteY2277" fmla="*/ 3225539 h 6037784"/>
              <a:gd name="connsiteX2278" fmla="*/ 3572520 w 3657600"/>
              <a:gd name="connsiteY2278" fmla="*/ 3229045 h 6037784"/>
              <a:gd name="connsiteX2279" fmla="*/ 3569781 w 3657600"/>
              <a:gd name="connsiteY2279" fmla="*/ 3227292 h 6037784"/>
              <a:gd name="connsiteX2280" fmla="*/ 3570694 w 3657600"/>
              <a:gd name="connsiteY2280" fmla="*/ 3220281 h 6037784"/>
              <a:gd name="connsiteX2281" fmla="*/ 3550235 w 3657600"/>
              <a:gd name="connsiteY2281" fmla="*/ 3075134 h 6037784"/>
              <a:gd name="connsiteX2282" fmla="*/ 3544894 w 3657600"/>
              <a:gd name="connsiteY2282" fmla="*/ 3089568 h 6037784"/>
              <a:gd name="connsiteX2283" fmla="*/ 3543114 w 3657600"/>
              <a:gd name="connsiteY2283" fmla="*/ 3094079 h 6037784"/>
              <a:gd name="connsiteX2284" fmla="*/ 3544894 w 3657600"/>
              <a:gd name="connsiteY2284" fmla="*/ 3104003 h 6037784"/>
              <a:gd name="connsiteX2285" fmla="*/ 3546674 w 3657600"/>
              <a:gd name="connsiteY2285" fmla="*/ 3116633 h 6037784"/>
              <a:gd name="connsiteX2286" fmla="*/ 3546674 w 3657600"/>
              <a:gd name="connsiteY2286" fmla="*/ 3119339 h 6037784"/>
              <a:gd name="connsiteX2287" fmla="*/ 3548454 w 3657600"/>
              <a:gd name="connsiteY2287" fmla="*/ 3121144 h 6037784"/>
              <a:gd name="connsiteX2288" fmla="*/ 3547565 w 3657600"/>
              <a:gd name="connsiteY2288" fmla="*/ 3119339 h 6037784"/>
              <a:gd name="connsiteX2289" fmla="*/ 3546674 w 3657600"/>
              <a:gd name="connsiteY2289" fmla="*/ 3116633 h 6037784"/>
              <a:gd name="connsiteX2290" fmla="*/ 3552015 w 3657600"/>
              <a:gd name="connsiteY2290" fmla="*/ 3115731 h 6037784"/>
              <a:gd name="connsiteX2291" fmla="*/ 3553795 w 3657600"/>
              <a:gd name="connsiteY2291" fmla="*/ 3096447 h 6037784"/>
              <a:gd name="connsiteX2292" fmla="*/ 3550235 w 3657600"/>
              <a:gd name="connsiteY2292" fmla="*/ 3075134 h 6037784"/>
              <a:gd name="connsiteX2293" fmla="*/ 3605700 w 3657600"/>
              <a:gd name="connsiteY2293" fmla="*/ 2977639 h 6037784"/>
              <a:gd name="connsiteX2294" fmla="*/ 3611040 w 3657600"/>
              <a:gd name="connsiteY2294" fmla="*/ 2993907 h 6037784"/>
              <a:gd name="connsiteX2295" fmla="*/ 3603919 w 3657600"/>
              <a:gd name="connsiteY2295" fmla="*/ 2995715 h 6037784"/>
              <a:gd name="connsiteX2296" fmla="*/ 3597689 w 3657600"/>
              <a:gd name="connsiteY2296" fmla="*/ 2990291 h 6037784"/>
              <a:gd name="connsiteX2297" fmla="*/ 3605700 w 3657600"/>
              <a:gd name="connsiteY2297" fmla="*/ 2977639 h 6037784"/>
              <a:gd name="connsiteX2298" fmla="*/ 35679 w 3657600"/>
              <a:gd name="connsiteY2298" fmla="*/ 2817703 h 6037784"/>
              <a:gd name="connsiteX2299" fmla="*/ 36592 w 3657600"/>
              <a:gd name="connsiteY2299" fmla="*/ 2818524 h 6037784"/>
              <a:gd name="connsiteX2300" fmla="*/ 35679 w 3657600"/>
              <a:gd name="connsiteY2300" fmla="*/ 2820990 h 6037784"/>
              <a:gd name="connsiteX2301" fmla="*/ 33853 w 3657600"/>
              <a:gd name="connsiteY2301" fmla="*/ 2818524 h 6037784"/>
              <a:gd name="connsiteX2302" fmla="*/ 35679 w 3657600"/>
              <a:gd name="connsiteY2302" fmla="*/ 2817703 h 6037784"/>
              <a:gd name="connsiteX2303" fmla="*/ 3564479 w 3657600"/>
              <a:gd name="connsiteY2303" fmla="*/ 2699394 h 6037784"/>
              <a:gd name="connsiteX2304" fmla="*/ 3563384 w 3657600"/>
              <a:gd name="connsiteY2304" fmla="*/ 2701220 h 6037784"/>
              <a:gd name="connsiteX2305" fmla="*/ 3563384 w 3657600"/>
              <a:gd name="connsiteY2305" fmla="*/ 2702133 h 6037784"/>
              <a:gd name="connsiteX2306" fmla="*/ 3565575 w 3657600"/>
              <a:gd name="connsiteY2306" fmla="*/ 2700307 h 6037784"/>
              <a:gd name="connsiteX2307" fmla="*/ 3564479 w 3657600"/>
              <a:gd name="connsiteY2307" fmla="*/ 2699394 h 6037784"/>
              <a:gd name="connsiteX2308" fmla="*/ 3571718 w 3657600"/>
              <a:gd name="connsiteY2308" fmla="*/ 2598065 h 6037784"/>
              <a:gd name="connsiteX2309" fmla="*/ 3574348 w 3657600"/>
              <a:gd name="connsiteY2309" fmla="*/ 2600037 h 6037784"/>
              <a:gd name="connsiteX2310" fmla="*/ 3570842 w 3657600"/>
              <a:gd name="connsiteY2310" fmla="*/ 2602995 h 6037784"/>
              <a:gd name="connsiteX2311" fmla="*/ 3569966 w 3657600"/>
              <a:gd name="connsiteY2311" fmla="*/ 2599051 h 6037784"/>
              <a:gd name="connsiteX2312" fmla="*/ 3571718 w 3657600"/>
              <a:gd name="connsiteY2312" fmla="*/ 2598065 h 6037784"/>
              <a:gd name="connsiteX2313" fmla="*/ 3568276 w 3657600"/>
              <a:gd name="connsiteY2313" fmla="*/ 2546579 h 6037784"/>
              <a:gd name="connsiteX2314" fmla="*/ 3570267 w 3657600"/>
              <a:gd name="connsiteY2314" fmla="*/ 2557446 h 6037784"/>
              <a:gd name="connsiteX2315" fmla="*/ 3568276 w 3657600"/>
              <a:gd name="connsiteY2315" fmla="*/ 2566298 h 6037784"/>
              <a:gd name="connsiteX2316" fmla="*/ 3562082 w 3657600"/>
              <a:gd name="connsiteY2316" fmla="*/ 2552853 h 6037784"/>
              <a:gd name="connsiteX2317" fmla="*/ 3568276 w 3657600"/>
              <a:gd name="connsiteY2317" fmla="*/ 2546579 h 6037784"/>
              <a:gd name="connsiteX2318" fmla="*/ 3561198 w 3657600"/>
              <a:gd name="connsiteY2318" fmla="*/ 2538363 h 6037784"/>
              <a:gd name="connsiteX2319" fmla="*/ 3553099 w 3657600"/>
              <a:gd name="connsiteY2319" fmla="*/ 2547127 h 6037784"/>
              <a:gd name="connsiteX2320" fmla="*/ 3549500 w 3657600"/>
              <a:gd name="connsiteY2320" fmla="*/ 2544497 h 6037784"/>
              <a:gd name="connsiteX2321" fmla="*/ 3550399 w 3657600"/>
              <a:gd name="connsiteY2321" fmla="*/ 2540116 h 6037784"/>
              <a:gd name="connsiteX2322" fmla="*/ 3561198 w 3657600"/>
              <a:gd name="connsiteY2322" fmla="*/ 2538363 h 6037784"/>
              <a:gd name="connsiteX2323" fmla="*/ 3574351 w 3657600"/>
              <a:gd name="connsiteY2323" fmla="*/ 2526861 h 6037784"/>
              <a:gd name="connsiteX2324" fmla="*/ 3575446 w 3657600"/>
              <a:gd name="connsiteY2324" fmla="*/ 2528504 h 6037784"/>
              <a:gd name="connsiteX2325" fmla="*/ 3574351 w 3657600"/>
              <a:gd name="connsiteY2325" fmla="*/ 2530147 h 6037784"/>
              <a:gd name="connsiteX2326" fmla="*/ 3573255 w 3657600"/>
              <a:gd name="connsiteY2326" fmla="*/ 2529325 h 6037784"/>
              <a:gd name="connsiteX2327" fmla="*/ 3574351 w 3657600"/>
              <a:gd name="connsiteY2327" fmla="*/ 2526861 h 6037784"/>
              <a:gd name="connsiteX2328" fmla="*/ 3553801 w 3657600"/>
              <a:gd name="connsiteY2328" fmla="*/ 2508238 h 6037784"/>
              <a:gd name="connsiteX2329" fmla="*/ 3551883 w 3657600"/>
              <a:gd name="connsiteY2329" fmla="*/ 2509991 h 6037784"/>
              <a:gd name="connsiteX2330" fmla="*/ 3553801 w 3657600"/>
              <a:gd name="connsiteY2330" fmla="*/ 2512620 h 6037784"/>
              <a:gd name="connsiteX2331" fmla="*/ 3555717 w 3657600"/>
              <a:gd name="connsiteY2331" fmla="*/ 2509991 h 6037784"/>
              <a:gd name="connsiteX2332" fmla="*/ 3553801 w 3657600"/>
              <a:gd name="connsiteY2332" fmla="*/ 2508238 h 6037784"/>
              <a:gd name="connsiteX2333" fmla="*/ 3532207 w 3657600"/>
              <a:gd name="connsiteY2333" fmla="*/ 2274359 h 6037784"/>
              <a:gd name="connsiteX2334" fmla="*/ 3526136 w 3657600"/>
              <a:gd name="connsiteY2334" fmla="*/ 2279836 h 6037784"/>
              <a:gd name="connsiteX2335" fmla="*/ 3529604 w 3657600"/>
              <a:gd name="connsiteY2335" fmla="*/ 2283487 h 6037784"/>
              <a:gd name="connsiteX2336" fmla="*/ 3535676 w 3657600"/>
              <a:gd name="connsiteY2336" fmla="*/ 2278923 h 6037784"/>
              <a:gd name="connsiteX2337" fmla="*/ 3532207 w 3657600"/>
              <a:gd name="connsiteY2337" fmla="*/ 2274359 h 6037784"/>
              <a:gd name="connsiteX2338" fmla="*/ 3526001 w 3657600"/>
              <a:gd name="connsiteY2338" fmla="*/ 2264500 h 6037784"/>
              <a:gd name="connsiteX2339" fmla="*/ 3525043 w 3657600"/>
              <a:gd name="connsiteY2339" fmla="*/ 2266252 h 6037784"/>
              <a:gd name="connsiteX2340" fmla="*/ 3526960 w 3657600"/>
              <a:gd name="connsiteY2340" fmla="*/ 2268882 h 6037784"/>
              <a:gd name="connsiteX2341" fmla="*/ 3528877 w 3657600"/>
              <a:gd name="connsiteY2341" fmla="*/ 2266252 h 6037784"/>
              <a:gd name="connsiteX2342" fmla="*/ 3526001 w 3657600"/>
              <a:gd name="connsiteY2342" fmla="*/ 2264500 h 6037784"/>
              <a:gd name="connsiteX2343" fmla="*/ 142121 w 3657600"/>
              <a:gd name="connsiteY2343" fmla="*/ 665724 h 6037784"/>
              <a:gd name="connsiteX2344" fmla="*/ 138469 w 3657600"/>
              <a:gd name="connsiteY2344" fmla="*/ 667528 h 6037784"/>
              <a:gd name="connsiteX2345" fmla="*/ 140296 w 3657600"/>
              <a:gd name="connsiteY2345" fmla="*/ 681061 h 6037784"/>
              <a:gd name="connsiteX2346" fmla="*/ 145772 w 3657600"/>
              <a:gd name="connsiteY2346" fmla="*/ 668430 h 6037784"/>
              <a:gd name="connsiteX2347" fmla="*/ 142121 w 3657600"/>
              <a:gd name="connsiteY2347" fmla="*/ 665724 h 6037784"/>
              <a:gd name="connsiteX2348" fmla="*/ 196598 w 3657600"/>
              <a:gd name="connsiteY2348" fmla="*/ 595069 h 6037784"/>
              <a:gd name="connsiteX2349" fmla="*/ 192146 w 3657600"/>
              <a:gd name="connsiteY2349" fmla="*/ 598575 h 6037784"/>
              <a:gd name="connsiteX2350" fmla="*/ 193037 w 3657600"/>
              <a:gd name="connsiteY2350" fmla="*/ 599452 h 6037784"/>
              <a:gd name="connsiteX2351" fmla="*/ 196598 w 3657600"/>
              <a:gd name="connsiteY2351" fmla="*/ 595069 h 6037784"/>
              <a:gd name="connsiteX2352" fmla="*/ 225283 w 3657600"/>
              <a:gd name="connsiteY2352" fmla="*/ 571508 h 6037784"/>
              <a:gd name="connsiteX2353" fmla="*/ 224462 w 3657600"/>
              <a:gd name="connsiteY2353" fmla="*/ 574467 h 6037784"/>
              <a:gd name="connsiteX2354" fmla="*/ 226105 w 3657600"/>
              <a:gd name="connsiteY2354" fmla="*/ 576438 h 6037784"/>
              <a:gd name="connsiteX2355" fmla="*/ 227748 w 3657600"/>
              <a:gd name="connsiteY2355" fmla="*/ 573480 h 6037784"/>
              <a:gd name="connsiteX2356" fmla="*/ 225283 w 3657600"/>
              <a:gd name="connsiteY2356" fmla="*/ 571508 h 6037784"/>
              <a:gd name="connsiteX2357" fmla="*/ 256435 w 3657600"/>
              <a:gd name="connsiteY2357" fmla="*/ 562747 h 6037784"/>
              <a:gd name="connsiteX2358" fmla="*/ 251985 w 3657600"/>
              <a:gd name="connsiteY2358" fmla="*/ 563661 h 6037784"/>
              <a:gd name="connsiteX2359" fmla="*/ 250205 w 3657600"/>
              <a:gd name="connsiteY2359" fmla="*/ 568225 h 6037784"/>
              <a:gd name="connsiteX2360" fmla="*/ 251095 w 3657600"/>
              <a:gd name="connsiteY2360" fmla="*/ 570964 h 6037784"/>
              <a:gd name="connsiteX2361" fmla="*/ 255545 w 3657600"/>
              <a:gd name="connsiteY2361" fmla="*/ 570051 h 6037784"/>
              <a:gd name="connsiteX2362" fmla="*/ 257326 w 3657600"/>
              <a:gd name="connsiteY2362" fmla="*/ 565487 h 6037784"/>
              <a:gd name="connsiteX2363" fmla="*/ 256435 w 3657600"/>
              <a:gd name="connsiteY2363" fmla="*/ 562747 h 6037784"/>
              <a:gd name="connsiteX2364" fmla="*/ 3247620 w 3657600"/>
              <a:gd name="connsiteY2364" fmla="*/ 354060 h 6037784"/>
              <a:gd name="connsiteX2365" fmla="*/ 3246798 w 3657600"/>
              <a:gd name="connsiteY2365" fmla="*/ 355154 h 6037784"/>
              <a:gd name="connsiteX2366" fmla="*/ 3247620 w 3657600"/>
              <a:gd name="connsiteY2366" fmla="*/ 356250 h 6037784"/>
              <a:gd name="connsiteX2367" fmla="*/ 3248442 w 3657600"/>
              <a:gd name="connsiteY2367" fmla="*/ 355154 h 6037784"/>
              <a:gd name="connsiteX2368" fmla="*/ 3247620 w 3657600"/>
              <a:gd name="connsiteY2368" fmla="*/ 354060 h 6037784"/>
              <a:gd name="connsiteX2369" fmla="*/ 3263244 w 3657600"/>
              <a:gd name="connsiteY2369" fmla="*/ 331029 h 6037784"/>
              <a:gd name="connsiteX2370" fmla="*/ 3262402 w 3657600"/>
              <a:gd name="connsiteY2370" fmla="*/ 333133 h 6037784"/>
              <a:gd name="connsiteX2371" fmla="*/ 3262148 w 3657600"/>
              <a:gd name="connsiteY2371" fmla="*/ 333478 h 6037784"/>
              <a:gd name="connsiteX2372" fmla="*/ 3262148 w 3657600"/>
              <a:gd name="connsiteY2372" fmla="*/ 332855 h 6037784"/>
              <a:gd name="connsiteX2373" fmla="*/ 3263244 w 3657600"/>
              <a:gd name="connsiteY2373" fmla="*/ 331029 h 6037784"/>
              <a:gd name="connsiteX2374" fmla="*/ 3128761 w 3657600"/>
              <a:gd name="connsiteY2374" fmla="*/ 308602 h 6037784"/>
              <a:gd name="connsiteX2375" fmla="*/ 3127117 w 3657600"/>
              <a:gd name="connsiteY2375" fmla="*/ 309515 h 6037784"/>
              <a:gd name="connsiteX2376" fmla="*/ 3127117 w 3657600"/>
              <a:gd name="connsiteY2376" fmla="*/ 311341 h 6037784"/>
              <a:gd name="connsiteX2377" fmla="*/ 3129582 w 3657600"/>
              <a:gd name="connsiteY2377" fmla="*/ 309515 h 6037784"/>
              <a:gd name="connsiteX2378" fmla="*/ 3128761 w 3657600"/>
              <a:gd name="connsiteY2378" fmla="*/ 308602 h 6037784"/>
              <a:gd name="connsiteX2379" fmla="*/ 3222709 w 3657600"/>
              <a:gd name="connsiteY2379" fmla="*/ 305841 h 6037784"/>
              <a:gd name="connsiteX2380" fmla="*/ 3222709 w 3657600"/>
              <a:gd name="connsiteY2380" fmla="*/ 307758 h 6037784"/>
              <a:gd name="connsiteX2381" fmla="*/ 3220883 w 3657600"/>
              <a:gd name="connsiteY2381" fmla="*/ 309675 h 6037784"/>
              <a:gd name="connsiteX2382" fmla="*/ 3219969 w 3657600"/>
              <a:gd name="connsiteY2382" fmla="*/ 307758 h 6037784"/>
              <a:gd name="connsiteX2383" fmla="*/ 3222709 w 3657600"/>
              <a:gd name="connsiteY2383" fmla="*/ 305841 h 6037784"/>
              <a:gd name="connsiteX2384" fmla="*/ 3283499 w 3657600"/>
              <a:gd name="connsiteY2384" fmla="*/ 271826 h 6037784"/>
              <a:gd name="connsiteX2385" fmla="*/ 3288976 w 3657600"/>
              <a:gd name="connsiteY2385" fmla="*/ 276541 h 6037784"/>
              <a:gd name="connsiteX2386" fmla="*/ 3272545 w 3657600"/>
              <a:gd name="connsiteY2386" fmla="*/ 290016 h 6037784"/>
              <a:gd name="connsiteX2387" fmla="*/ 3278022 w 3657600"/>
              <a:gd name="connsiteY2387" fmla="*/ 273847 h 6037784"/>
              <a:gd name="connsiteX2388" fmla="*/ 3283499 w 3657600"/>
              <a:gd name="connsiteY2388" fmla="*/ 271826 h 6037784"/>
              <a:gd name="connsiteX2389" fmla="*/ 3131599 w 3657600"/>
              <a:gd name="connsiteY2389" fmla="*/ 264612 h 6037784"/>
              <a:gd name="connsiteX2390" fmla="*/ 3133424 w 3657600"/>
              <a:gd name="connsiteY2390" fmla="*/ 266491 h 6037784"/>
              <a:gd name="connsiteX2391" fmla="*/ 3130686 w 3657600"/>
              <a:gd name="connsiteY2391" fmla="*/ 270247 h 6037784"/>
              <a:gd name="connsiteX2392" fmla="*/ 3127947 w 3657600"/>
              <a:gd name="connsiteY2392" fmla="*/ 266491 h 6037784"/>
              <a:gd name="connsiteX2393" fmla="*/ 3131599 w 3657600"/>
              <a:gd name="connsiteY2393" fmla="*/ 264612 h 6037784"/>
              <a:gd name="connsiteX2394" fmla="*/ 2209968 w 3657600"/>
              <a:gd name="connsiteY2394" fmla="*/ 263664 h 6037784"/>
              <a:gd name="connsiteX2395" fmla="*/ 2210516 w 3657600"/>
              <a:gd name="connsiteY2395" fmla="*/ 263664 h 6037784"/>
              <a:gd name="connsiteX2396" fmla="*/ 2209968 w 3657600"/>
              <a:gd name="connsiteY2396" fmla="*/ 264759 h 6037784"/>
              <a:gd name="connsiteX2397" fmla="*/ 2918324 w 3657600"/>
              <a:gd name="connsiteY2397" fmla="*/ 262216 h 6037784"/>
              <a:gd name="connsiteX2398" fmla="*/ 2919219 w 3657600"/>
              <a:gd name="connsiteY2398" fmla="*/ 263110 h 6037784"/>
              <a:gd name="connsiteX2399" fmla="*/ 2919188 w 3657600"/>
              <a:gd name="connsiteY2399" fmla="*/ 263158 h 6037784"/>
              <a:gd name="connsiteX2400" fmla="*/ 2918711 w 3657600"/>
              <a:gd name="connsiteY2400" fmla="*/ 262068 h 6037784"/>
              <a:gd name="connsiteX2401" fmla="*/ 2919823 w 3657600"/>
              <a:gd name="connsiteY2401" fmla="*/ 262294 h 6037784"/>
              <a:gd name="connsiteX2402" fmla="*/ 2919601 w 3657600"/>
              <a:gd name="connsiteY2402" fmla="*/ 262971 h 6037784"/>
              <a:gd name="connsiteX2403" fmla="*/ 2918711 w 3657600"/>
              <a:gd name="connsiteY2403" fmla="*/ 262068 h 6037784"/>
              <a:gd name="connsiteX2404" fmla="*/ 3141100 w 3657600"/>
              <a:gd name="connsiteY2404" fmla="*/ 259278 h 6037784"/>
              <a:gd name="connsiteX2405" fmla="*/ 3142195 w 3657600"/>
              <a:gd name="connsiteY2405" fmla="*/ 261469 h 6037784"/>
              <a:gd name="connsiteX2406" fmla="*/ 3140553 w 3657600"/>
              <a:gd name="connsiteY2406" fmla="*/ 261469 h 6037784"/>
              <a:gd name="connsiteX2407" fmla="*/ 2014704 w 3657600"/>
              <a:gd name="connsiteY2407" fmla="*/ 255997 h 6037784"/>
              <a:gd name="connsiteX2408" fmla="*/ 2015526 w 3657600"/>
              <a:gd name="connsiteY2408" fmla="*/ 258462 h 6037784"/>
              <a:gd name="connsiteX2409" fmla="*/ 2014704 w 3657600"/>
              <a:gd name="connsiteY2409" fmla="*/ 259284 h 6037784"/>
              <a:gd name="connsiteX2410" fmla="*/ 2013882 w 3657600"/>
              <a:gd name="connsiteY2410" fmla="*/ 256819 h 6037784"/>
              <a:gd name="connsiteX2411" fmla="*/ 2014704 w 3657600"/>
              <a:gd name="connsiteY2411" fmla="*/ 255997 h 6037784"/>
              <a:gd name="connsiteX2412" fmla="*/ 2924051 w 3657600"/>
              <a:gd name="connsiteY2412" fmla="*/ 249436 h 6037784"/>
              <a:gd name="connsiteX2413" fmla="*/ 2932062 w 3657600"/>
              <a:gd name="connsiteY2413" fmla="*/ 264775 h 6037784"/>
              <a:gd name="connsiteX2414" fmla="*/ 2919823 w 3657600"/>
              <a:gd name="connsiteY2414" fmla="*/ 262294 h 6037784"/>
              <a:gd name="connsiteX2415" fmla="*/ 2920179 w 3657600"/>
              <a:gd name="connsiteY2415" fmla="*/ 242305 h 6037784"/>
              <a:gd name="connsiteX2416" fmla="*/ 2920910 w 3657600"/>
              <a:gd name="connsiteY2416" fmla="*/ 244222 h 6037784"/>
              <a:gd name="connsiteX2417" fmla="*/ 2919449 w 3657600"/>
              <a:gd name="connsiteY2417" fmla="*/ 246140 h 6037784"/>
              <a:gd name="connsiteX2418" fmla="*/ 2918718 w 3657600"/>
              <a:gd name="connsiteY2418" fmla="*/ 244222 h 6037784"/>
              <a:gd name="connsiteX2419" fmla="*/ 2920179 w 3657600"/>
              <a:gd name="connsiteY2419" fmla="*/ 242305 h 6037784"/>
              <a:gd name="connsiteX2420" fmla="*/ 620019 w 3657600"/>
              <a:gd name="connsiteY2420" fmla="*/ 138650 h 6037784"/>
              <a:gd name="connsiteX2421" fmla="*/ 618227 w 3657600"/>
              <a:gd name="connsiteY2421" fmla="*/ 145611 h 6037784"/>
              <a:gd name="connsiteX2422" fmla="*/ 622708 w 3657600"/>
              <a:gd name="connsiteY2422" fmla="*/ 144740 h 6037784"/>
              <a:gd name="connsiteX2423" fmla="*/ 624053 w 3657600"/>
              <a:gd name="connsiteY2423" fmla="*/ 141043 h 6037784"/>
              <a:gd name="connsiteX2424" fmla="*/ 620019 w 3657600"/>
              <a:gd name="connsiteY2424" fmla="*/ 138650 h 6037784"/>
              <a:gd name="connsiteX2425" fmla="*/ 631605 w 3657600"/>
              <a:gd name="connsiteY2425" fmla="*/ 134968 h 6037784"/>
              <a:gd name="connsiteX2426" fmla="*/ 629779 w 3657600"/>
              <a:gd name="connsiteY2426" fmla="*/ 136794 h 6037784"/>
              <a:gd name="connsiteX2427" fmla="*/ 630692 w 3657600"/>
              <a:gd name="connsiteY2427" fmla="*/ 137707 h 6037784"/>
              <a:gd name="connsiteX2428" fmla="*/ 632518 w 3657600"/>
              <a:gd name="connsiteY2428" fmla="*/ 135881 h 6037784"/>
              <a:gd name="connsiteX2429" fmla="*/ 631605 w 3657600"/>
              <a:gd name="connsiteY2429" fmla="*/ 134968 h 6037784"/>
              <a:gd name="connsiteX2430" fmla="*/ 891593 w 3657600"/>
              <a:gd name="connsiteY2430" fmla="*/ 127027 h 6037784"/>
              <a:gd name="connsiteX2431" fmla="*/ 893418 w 3657600"/>
              <a:gd name="connsiteY2431" fmla="*/ 129491 h 6037784"/>
              <a:gd name="connsiteX2432" fmla="*/ 894331 w 3657600"/>
              <a:gd name="connsiteY2432" fmla="*/ 128670 h 6037784"/>
              <a:gd name="connsiteX2433" fmla="*/ 893418 w 3657600"/>
              <a:gd name="connsiteY2433" fmla="*/ 127027 h 6037784"/>
              <a:gd name="connsiteX2434" fmla="*/ 891593 w 3657600"/>
              <a:gd name="connsiteY2434" fmla="*/ 127027 h 6037784"/>
              <a:gd name="connsiteX2435" fmla="*/ 829091 w 3657600"/>
              <a:gd name="connsiteY2435" fmla="*/ 125114 h 6037784"/>
              <a:gd name="connsiteX2436" fmla="*/ 824830 w 3657600"/>
              <a:gd name="connsiteY2436" fmla="*/ 141546 h 6037784"/>
              <a:gd name="connsiteX2437" fmla="*/ 829516 w 3657600"/>
              <a:gd name="connsiteY2437" fmla="*/ 133330 h 6037784"/>
              <a:gd name="connsiteX2438" fmla="*/ 829091 w 3657600"/>
              <a:gd name="connsiteY2438" fmla="*/ 125114 h 6037784"/>
              <a:gd name="connsiteX2439" fmla="*/ 1131496 w 3657600"/>
              <a:gd name="connsiteY2439" fmla="*/ 124561 h 6037784"/>
              <a:gd name="connsiteX2440" fmla="*/ 1130948 w 3657600"/>
              <a:gd name="connsiteY2440" fmla="*/ 125108 h 6037784"/>
              <a:gd name="connsiteX2441" fmla="*/ 1131496 w 3657600"/>
              <a:gd name="connsiteY2441" fmla="*/ 125108 h 6037784"/>
              <a:gd name="connsiteX2442" fmla="*/ 624164 w 3657600"/>
              <a:gd name="connsiteY2442" fmla="*/ 120730 h 6037784"/>
              <a:gd name="connsiteX2443" fmla="*/ 623206 w 3657600"/>
              <a:gd name="connsiteY2443" fmla="*/ 121606 h 6037784"/>
              <a:gd name="connsiteX2444" fmla="*/ 625124 w 3657600"/>
              <a:gd name="connsiteY2444" fmla="*/ 125112 h 6037784"/>
              <a:gd name="connsiteX2445" fmla="*/ 627040 w 3657600"/>
              <a:gd name="connsiteY2445" fmla="*/ 123359 h 6037784"/>
              <a:gd name="connsiteX2446" fmla="*/ 624164 w 3657600"/>
              <a:gd name="connsiteY2446" fmla="*/ 120730 h 6037784"/>
              <a:gd name="connsiteX2447" fmla="*/ 897111 w 3657600"/>
              <a:gd name="connsiteY2447" fmla="*/ 114708 h 6037784"/>
              <a:gd name="connsiteX2448" fmla="*/ 892688 w 3657600"/>
              <a:gd name="connsiteY2448" fmla="*/ 116501 h 6037784"/>
              <a:gd name="connsiteX2449" fmla="*/ 894457 w 3657600"/>
              <a:gd name="connsiteY2449" fmla="*/ 121878 h 6037784"/>
              <a:gd name="connsiteX2450" fmla="*/ 904190 w 3657600"/>
              <a:gd name="connsiteY2450" fmla="*/ 124568 h 6037784"/>
              <a:gd name="connsiteX2451" fmla="*/ 897111 w 3657600"/>
              <a:gd name="connsiteY2451" fmla="*/ 114708 h 6037784"/>
              <a:gd name="connsiteX2452" fmla="*/ 752469 w 3657600"/>
              <a:gd name="connsiteY2452" fmla="*/ 113607 h 6037784"/>
              <a:gd name="connsiteX2453" fmla="*/ 752469 w 3657600"/>
              <a:gd name="connsiteY2453" fmla="*/ 115251 h 6037784"/>
              <a:gd name="connsiteX2454" fmla="*/ 754113 w 3657600"/>
              <a:gd name="connsiteY2454" fmla="*/ 114430 h 6037784"/>
              <a:gd name="connsiteX2455" fmla="*/ 754113 w 3657600"/>
              <a:gd name="connsiteY2455" fmla="*/ 113607 h 6037784"/>
              <a:gd name="connsiteX2456" fmla="*/ 752469 w 3657600"/>
              <a:gd name="connsiteY2456" fmla="*/ 113607 h 6037784"/>
              <a:gd name="connsiteX2457" fmla="*/ 835450 w 3657600"/>
              <a:gd name="connsiteY2457" fmla="*/ 106487 h 6037784"/>
              <a:gd name="connsiteX2458" fmla="*/ 832985 w 3657600"/>
              <a:gd name="connsiteY2458" fmla="*/ 107308 h 6037784"/>
              <a:gd name="connsiteX2459" fmla="*/ 833806 w 3657600"/>
              <a:gd name="connsiteY2459" fmla="*/ 108129 h 6037784"/>
              <a:gd name="connsiteX2460" fmla="*/ 836271 w 3657600"/>
              <a:gd name="connsiteY2460" fmla="*/ 107308 h 6037784"/>
              <a:gd name="connsiteX2461" fmla="*/ 835450 w 3657600"/>
              <a:gd name="connsiteY2461" fmla="*/ 106487 h 6037784"/>
              <a:gd name="connsiteX2462" fmla="*/ 975120 w 3657600"/>
              <a:gd name="connsiteY2462" fmla="*/ 100168 h 6037784"/>
              <a:gd name="connsiteX2463" fmla="*/ 977038 w 3657600"/>
              <a:gd name="connsiteY2463" fmla="*/ 100168 h 6037784"/>
              <a:gd name="connsiteX2464" fmla="*/ 975120 w 3657600"/>
              <a:gd name="connsiteY2464" fmla="*/ 102634 h 6037784"/>
              <a:gd name="connsiteX2465" fmla="*/ 973203 w 3657600"/>
              <a:gd name="connsiteY2465" fmla="*/ 100990 h 6037784"/>
              <a:gd name="connsiteX2466" fmla="*/ 975120 w 3657600"/>
              <a:gd name="connsiteY2466" fmla="*/ 100168 h 6037784"/>
              <a:gd name="connsiteX2467" fmla="*/ 840791 w 3657600"/>
              <a:gd name="connsiteY2467" fmla="*/ 79628 h 6037784"/>
              <a:gd name="connsiteX2468" fmla="*/ 841749 w 3657600"/>
              <a:gd name="connsiteY2468" fmla="*/ 82093 h 6037784"/>
              <a:gd name="connsiteX2469" fmla="*/ 838873 w 3657600"/>
              <a:gd name="connsiteY2469" fmla="*/ 82914 h 6037784"/>
              <a:gd name="connsiteX2470" fmla="*/ 837915 w 3657600"/>
              <a:gd name="connsiteY2470" fmla="*/ 80450 h 6037784"/>
              <a:gd name="connsiteX2471" fmla="*/ 840791 w 3657600"/>
              <a:gd name="connsiteY2471" fmla="*/ 79628 h 6037784"/>
              <a:gd name="connsiteX2472" fmla="*/ 973202 w 3657600"/>
              <a:gd name="connsiteY2472" fmla="*/ 68672 h 6037784"/>
              <a:gd name="connsiteX2473" fmla="*/ 973307 w 3657600"/>
              <a:gd name="connsiteY2473" fmla="*/ 68672 h 6037784"/>
              <a:gd name="connsiteX2474" fmla="*/ 973300 w 3657600"/>
              <a:gd name="connsiteY2474" fmla="*/ 68689 h 6037784"/>
              <a:gd name="connsiteX2475" fmla="*/ 974202 w 3657600"/>
              <a:gd name="connsiteY2475" fmla="*/ 68689 h 6037784"/>
              <a:gd name="connsiteX2476" fmla="*/ 974231 w 3657600"/>
              <a:gd name="connsiteY2476" fmla="*/ 68672 h 6037784"/>
              <a:gd name="connsiteX2477" fmla="*/ 974298 w 3657600"/>
              <a:gd name="connsiteY2477" fmla="*/ 68672 h 6037784"/>
              <a:gd name="connsiteX2478" fmla="*/ 974298 w 3657600"/>
              <a:gd name="connsiteY2478" fmla="*/ 69585 h 6037784"/>
              <a:gd name="connsiteX2479" fmla="*/ 973202 w 3657600"/>
              <a:gd name="connsiteY2479" fmla="*/ 68672 h 6037784"/>
              <a:gd name="connsiteX2480" fmla="*/ 780090 w 3657600"/>
              <a:gd name="connsiteY2480" fmla="*/ 40456 h 6037784"/>
              <a:gd name="connsiteX2481" fmla="*/ 771092 w 3657600"/>
              <a:gd name="connsiteY2481" fmla="*/ 49267 h 6037784"/>
              <a:gd name="connsiteX2482" fmla="*/ 772891 w 3657600"/>
              <a:gd name="connsiteY2482" fmla="*/ 57198 h 6037784"/>
              <a:gd name="connsiteX2483" fmla="*/ 777391 w 3657600"/>
              <a:gd name="connsiteY2483" fmla="*/ 51911 h 6037784"/>
              <a:gd name="connsiteX2484" fmla="*/ 780429 w 3657600"/>
              <a:gd name="connsiteY2484" fmla="*/ 46513 h 6037784"/>
              <a:gd name="connsiteX2485" fmla="*/ 780090 w 3657600"/>
              <a:gd name="connsiteY2485" fmla="*/ 40456 h 6037784"/>
              <a:gd name="connsiteX2486" fmla="*/ 980518 w 3657600"/>
              <a:gd name="connsiteY2486" fmla="*/ 39112 h 6037784"/>
              <a:gd name="connsiteX2487" fmla="*/ 978713 w 3657600"/>
              <a:gd name="connsiteY2487" fmla="*/ 66000 h 6037784"/>
              <a:gd name="connsiteX2488" fmla="*/ 974231 w 3657600"/>
              <a:gd name="connsiteY2488" fmla="*/ 68672 h 6037784"/>
              <a:gd name="connsiteX2489" fmla="*/ 973307 w 3657600"/>
              <a:gd name="connsiteY2489" fmla="*/ 68672 h 6037784"/>
              <a:gd name="connsiteX2490" fmla="*/ 974992 w 3657600"/>
              <a:gd name="connsiteY2490" fmla="*/ 64208 h 6037784"/>
              <a:gd name="connsiteX2491" fmla="*/ 973300 w 3657600"/>
              <a:gd name="connsiteY2491" fmla="*/ 59726 h 6037784"/>
              <a:gd name="connsiteX2492" fmla="*/ 980518 w 3657600"/>
              <a:gd name="connsiteY2492" fmla="*/ 39112 h 6037784"/>
              <a:gd name="connsiteX2493" fmla="*/ 750552 w 3657600"/>
              <a:gd name="connsiteY2493" fmla="*/ 25978 h 6037784"/>
              <a:gd name="connsiteX2494" fmla="*/ 744253 w 3657600"/>
              <a:gd name="connsiteY2494" fmla="*/ 37727 h 6037784"/>
              <a:gd name="connsiteX2495" fmla="*/ 746053 w 3657600"/>
              <a:gd name="connsiteY2495" fmla="*/ 41342 h 6037784"/>
              <a:gd name="connsiteX2496" fmla="*/ 760450 w 3657600"/>
              <a:gd name="connsiteY2496" fmla="*/ 33209 h 6037784"/>
              <a:gd name="connsiteX2497" fmla="*/ 767650 w 3657600"/>
              <a:gd name="connsiteY2497" fmla="*/ 44053 h 6037784"/>
              <a:gd name="connsiteX2498" fmla="*/ 769449 w 3657600"/>
              <a:gd name="connsiteY2498" fmla="*/ 35015 h 6037784"/>
              <a:gd name="connsiteX2499" fmla="*/ 750552 w 3657600"/>
              <a:gd name="connsiteY2499" fmla="*/ 25978 h 6037784"/>
              <a:gd name="connsiteX2500" fmla="*/ 766492 w 3657600"/>
              <a:gd name="connsiteY2500" fmla="*/ 12281 h 6037784"/>
              <a:gd name="connsiteX2501" fmla="*/ 764519 w 3657600"/>
              <a:gd name="connsiteY2501" fmla="*/ 14197 h 6037784"/>
              <a:gd name="connsiteX2502" fmla="*/ 767477 w 3657600"/>
              <a:gd name="connsiteY2502" fmla="*/ 16115 h 6037784"/>
              <a:gd name="connsiteX2503" fmla="*/ 769449 w 3657600"/>
              <a:gd name="connsiteY2503" fmla="*/ 14197 h 6037784"/>
              <a:gd name="connsiteX2504" fmla="*/ 766492 w 3657600"/>
              <a:gd name="connsiteY2504" fmla="*/ 12281 h 6037784"/>
              <a:gd name="connsiteX2505" fmla="*/ 753200 w 3657600"/>
              <a:gd name="connsiteY2505" fmla="*/ 11734 h 6037784"/>
              <a:gd name="connsiteX2506" fmla="*/ 751375 w 3657600"/>
              <a:gd name="connsiteY2506" fmla="*/ 15177 h 6037784"/>
              <a:gd name="connsiteX2507" fmla="*/ 753200 w 3657600"/>
              <a:gd name="connsiteY2507" fmla="*/ 17760 h 6037784"/>
              <a:gd name="connsiteX2508" fmla="*/ 756852 w 3657600"/>
              <a:gd name="connsiteY2508" fmla="*/ 14317 h 6037784"/>
              <a:gd name="connsiteX2509" fmla="*/ 753200 w 3657600"/>
              <a:gd name="connsiteY2509" fmla="*/ 11734 h 6037784"/>
              <a:gd name="connsiteX2510" fmla="*/ 731594 w 3657600"/>
              <a:gd name="connsiteY2510" fmla="*/ 932 h 6037784"/>
              <a:gd name="connsiteX2511" fmla="*/ 738752 w 3657600"/>
              <a:gd name="connsiteY2511" fmla="*/ 2721 h 6037784"/>
              <a:gd name="connsiteX2512" fmla="*/ 741437 w 3657600"/>
              <a:gd name="connsiteY2512" fmla="*/ 19721 h 6037784"/>
              <a:gd name="connsiteX2513" fmla="*/ 748595 w 3657600"/>
              <a:gd name="connsiteY2513" fmla="*/ 6300 h 6037784"/>
              <a:gd name="connsiteX2514" fmla="*/ 764700 w 3657600"/>
              <a:gd name="connsiteY2514" fmla="*/ 6300 h 6037784"/>
              <a:gd name="connsiteX2515" fmla="*/ 779911 w 3657600"/>
              <a:gd name="connsiteY2515" fmla="*/ 10774 h 6037784"/>
              <a:gd name="connsiteX2516" fmla="*/ 792437 w 3657600"/>
              <a:gd name="connsiteY2516" fmla="*/ 20617 h 6037784"/>
              <a:gd name="connsiteX2517" fmla="*/ 790648 w 3657600"/>
              <a:gd name="connsiteY2517" fmla="*/ 36723 h 6037784"/>
              <a:gd name="connsiteX2518" fmla="*/ 789753 w 3657600"/>
              <a:gd name="connsiteY2518" fmla="*/ 47460 h 6037784"/>
              <a:gd name="connsiteX2519" fmla="*/ 793332 w 3657600"/>
              <a:gd name="connsiteY2519" fmla="*/ 68040 h 6037784"/>
              <a:gd name="connsiteX2520" fmla="*/ 795121 w 3657600"/>
              <a:gd name="connsiteY2520" fmla="*/ 77883 h 6037784"/>
              <a:gd name="connsiteX2521" fmla="*/ 804070 w 3657600"/>
              <a:gd name="connsiteY2521" fmla="*/ 68936 h 6037784"/>
              <a:gd name="connsiteX2522" fmla="*/ 812121 w 3657600"/>
              <a:gd name="connsiteY2522" fmla="*/ 64462 h 6037784"/>
              <a:gd name="connsiteX2523" fmla="*/ 816595 w 3657600"/>
              <a:gd name="connsiteY2523" fmla="*/ 29565 h 6037784"/>
              <a:gd name="connsiteX2524" fmla="*/ 839859 w 3657600"/>
              <a:gd name="connsiteY2524" fmla="*/ 26879 h 6037784"/>
              <a:gd name="connsiteX2525" fmla="*/ 830911 w 3657600"/>
              <a:gd name="connsiteY2525" fmla="*/ 26879 h 6037784"/>
              <a:gd name="connsiteX2526" fmla="*/ 827332 w 3657600"/>
              <a:gd name="connsiteY2526" fmla="*/ 34038 h 6037784"/>
              <a:gd name="connsiteX2527" fmla="*/ 833596 w 3657600"/>
              <a:gd name="connsiteY2527" fmla="*/ 39407 h 6037784"/>
              <a:gd name="connsiteX2528" fmla="*/ 838069 w 3657600"/>
              <a:gd name="connsiteY2528" fmla="*/ 71619 h 6037784"/>
              <a:gd name="connsiteX2529" fmla="*/ 835385 w 3657600"/>
              <a:gd name="connsiteY2529" fmla="*/ 85936 h 6037784"/>
              <a:gd name="connsiteX2530" fmla="*/ 853280 w 3657600"/>
              <a:gd name="connsiteY2530" fmla="*/ 97569 h 6037784"/>
              <a:gd name="connsiteX2531" fmla="*/ 861332 w 3657600"/>
              <a:gd name="connsiteY2531" fmla="*/ 87726 h 6037784"/>
              <a:gd name="connsiteX2532" fmla="*/ 865806 w 3657600"/>
              <a:gd name="connsiteY2532" fmla="*/ 49251 h 6037784"/>
              <a:gd name="connsiteX2533" fmla="*/ 886385 w 3657600"/>
              <a:gd name="connsiteY2533" fmla="*/ 37618 h 6037784"/>
              <a:gd name="connsiteX2534" fmla="*/ 872070 w 3657600"/>
              <a:gd name="connsiteY2534" fmla="*/ 58198 h 6037784"/>
              <a:gd name="connsiteX2535" fmla="*/ 879227 w 3657600"/>
              <a:gd name="connsiteY2535" fmla="*/ 74303 h 6037784"/>
              <a:gd name="connsiteX2536" fmla="*/ 887280 w 3657600"/>
              <a:gd name="connsiteY2536" fmla="*/ 92200 h 6037784"/>
              <a:gd name="connsiteX2537" fmla="*/ 890859 w 3657600"/>
              <a:gd name="connsiteY2537" fmla="*/ 104728 h 6037784"/>
              <a:gd name="connsiteX2538" fmla="*/ 908754 w 3657600"/>
              <a:gd name="connsiteY2538" fmla="*/ 108307 h 6037784"/>
              <a:gd name="connsiteX2539" fmla="*/ 898017 w 3657600"/>
              <a:gd name="connsiteY2539" fmla="*/ 98464 h 6037784"/>
              <a:gd name="connsiteX2540" fmla="*/ 904281 w 3657600"/>
              <a:gd name="connsiteY2540" fmla="*/ 60882 h 6037784"/>
              <a:gd name="connsiteX2541" fmla="*/ 903385 w 3657600"/>
              <a:gd name="connsiteY2541" fmla="*/ 40302 h 6037784"/>
              <a:gd name="connsiteX2542" fmla="*/ 906964 w 3657600"/>
              <a:gd name="connsiteY2542" fmla="*/ 21511 h 6037784"/>
              <a:gd name="connsiteX2543" fmla="*/ 920386 w 3657600"/>
              <a:gd name="connsiteY2543" fmla="*/ 25091 h 6037784"/>
              <a:gd name="connsiteX2544" fmla="*/ 923965 w 3657600"/>
              <a:gd name="connsiteY2544" fmla="*/ 36723 h 6037784"/>
              <a:gd name="connsiteX2545" fmla="*/ 925754 w 3657600"/>
              <a:gd name="connsiteY2545" fmla="*/ 42986 h 6037784"/>
              <a:gd name="connsiteX2546" fmla="*/ 925754 w 3657600"/>
              <a:gd name="connsiteY2546" fmla="*/ 49251 h 6037784"/>
              <a:gd name="connsiteX2547" fmla="*/ 934702 w 3657600"/>
              <a:gd name="connsiteY2547" fmla="*/ 76094 h 6037784"/>
              <a:gd name="connsiteX2548" fmla="*/ 935596 w 3657600"/>
              <a:gd name="connsiteY2548" fmla="*/ 79673 h 6037784"/>
              <a:gd name="connsiteX2549" fmla="*/ 940965 w 3657600"/>
              <a:gd name="connsiteY2549" fmla="*/ 102938 h 6037784"/>
              <a:gd name="connsiteX2550" fmla="*/ 949912 w 3657600"/>
              <a:gd name="connsiteY2550" fmla="*/ 101148 h 6037784"/>
              <a:gd name="connsiteX2551" fmla="*/ 961544 w 3657600"/>
              <a:gd name="connsiteY2551" fmla="*/ 106517 h 6037784"/>
              <a:gd name="connsiteX2552" fmla="*/ 968702 w 3657600"/>
              <a:gd name="connsiteY2552" fmla="*/ 128886 h 6037784"/>
              <a:gd name="connsiteX2553" fmla="*/ 984807 w 3657600"/>
              <a:gd name="connsiteY2553" fmla="*/ 121728 h 6037784"/>
              <a:gd name="connsiteX2554" fmla="*/ 987492 w 3657600"/>
              <a:gd name="connsiteY2554" fmla="*/ 128886 h 6037784"/>
              <a:gd name="connsiteX2555" fmla="*/ 991965 w 3657600"/>
              <a:gd name="connsiteY2555" fmla="*/ 130676 h 6037784"/>
              <a:gd name="connsiteX2556" fmla="*/ 994649 w 3657600"/>
              <a:gd name="connsiteY2556" fmla="*/ 127097 h 6037784"/>
              <a:gd name="connsiteX2557" fmla="*/ 992861 w 3657600"/>
              <a:gd name="connsiteY2557" fmla="*/ 119044 h 6037784"/>
              <a:gd name="connsiteX2558" fmla="*/ 1011650 w 3657600"/>
              <a:gd name="connsiteY2558" fmla="*/ 102938 h 6037784"/>
              <a:gd name="connsiteX2559" fmla="*/ 1025070 w 3657600"/>
              <a:gd name="connsiteY2559" fmla="*/ 98464 h 6037784"/>
              <a:gd name="connsiteX2560" fmla="*/ 1033124 w 3657600"/>
              <a:gd name="connsiteY2560" fmla="*/ 99359 h 6037784"/>
              <a:gd name="connsiteX2561" fmla="*/ 1038492 w 3657600"/>
              <a:gd name="connsiteY2561" fmla="*/ 102044 h 6037784"/>
              <a:gd name="connsiteX2562" fmla="*/ 1054597 w 3657600"/>
              <a:gd name="connsiteY2562" fmla="*/ 113675 h 6037784"/>
              <a:gd name="connsiteX2563" fmla="*/ 1059967 w 3657600"/>
              <a:gd name="connsiteY2563" fmla="*/ 111886 h 6037784"/>
              <a:gd name="connsiteX2564" fmla="*/ 1050124 w 3657600"/>
              <a:gd name="connsiteY2564" fmla="*/ 99359 h 6037784"/>
              <a:gd name="connsiteX2565" fmla="*/ 1066229 w 3657600"/>
              <a:gd name="connsiteY2565" fmla="*/ 69831 h 6037784"/>
              <a:gd name="connsiteX2566" fmla="*/ 1075177 w 3657600"/>
              <a:gd name="connsiteY2566" fmla="*/ 95779 h 6037784"/>
              <a:gd name="connsiteX2567" fmla="*/ 1077861 w 3657600"/>
              <a:gd name="connsiteY2567" fmla="*/ 116360 h 6037784"/>
              <a:gd name="connsiteX2568" fmla="*/ 1090387 w 3657600"/>
              <a:gd name="connsiteY2568" fmla="*/ 125307 h 6037784"/>
              <a:gd name="connsiteX2569" fmla="*/ 1102914 w 3657600"/>
              <a:gd name="connsiteY2569" fmla="*/ 101148 h 6037784"/>
              <a:gd name="connsiteX2570" fmla="*/ 1116335 w 3657600"/>
              <a:gd name="connsiteY2570" fmla="*/ 97569 h 6037784"/>
              <a:gd name="connsiteX2571" fmla="*/ 1120809 w 3657600"/>
              <a:gd name="connsiteY2571" fmla="*/ 111886 h 6037784"/>
              <a:gd name="connsiteX2572" fmla="*/ 1146756 w 3657600"/>
              <a:gd name="connsiteY2572" fmla="*/ 121728 h 6037784"/>
              <a:gd name="connsiteX2573" fmla="*/ 1146756 w 3657600"/>
              <a:gd name="connsiteY2573" fmla="*/ 116360 h 6037784"/>
              <a:gd name="connsiteX2574" fmla="*/ 1154809 w 3657600"/>
              <a:gd name="connsiteY2574" fmla="*/ 111886 h 6037784"/>
              <a:gd name="connsiteX2575" fmla="*/ 1166440 w 3657600"/>
              <a:gd name="connsiteY2575" fmla="*/ 110991 h 6037784"/>
              <a:gd name="connsiteX2576" fmla="*/ 1181651 w 3657600"/>
              <a:gd name="connsiteY2576" fmla="*/ 119044 h 6037784"/>
              <a:gd name="connsiteX2577" fmla="*/ 1199546 w 3657600"/>
              <a:gd name="connsiteY2577" fmla="*/ 119939 h 6037784"/>
              <a:gd name="connsiteX2578" fmla="*/ 1199546 w 3657600"/>
              <a:gd name="connsiteY2578" fmla="*/ 105622 h 6037784"/>
              <a:gd name="connsiteX2579" fmla="*/ 1207599 w 3657600"/>
              <a:gd name="connsiteY2579" fmla="*/ 117254 h 6037784"/>
              <a:gd name="connsiteX2580" fmla="*/ 1219230 w 3657600"/>
              <a:gd name="connsiteY2580" fmla="*/ 115465 h 6037784"/>
              <a:gd name="connsiteX2581" fmla="*/ 1233546 w 3657600"/>
              <a:gd name="connsiteY2581" fmla="*/ 85936 h 6037784"/>
              <a:gd name="connsiteX2582" fmla="*/ 1239810 w 3657600"/>
              <a:gd name="connsiteY2582" fmla="*/ 90410 h 6037784"/>
              <a:gd name="connsiteX2583" fmla="*/ 1246968 w 3657600"/>
              <a:gd name="connsiteY2583" fmla="*/ 106517 h 6037784"/>
              <a:gd name="connsiteX2584" fmla="*/ 1254125 w 3657600"/>
              <a:gd name="connsiteY2584" fmla="*/ 104728 h 6037784"/>
              <a:gd name="connsiteX2585" fmla="*/ 1255915 w 3657600"/>
              <a:gd name="connsiteY2585" fmla="*/ 107411 h 6037784"/>
              <a:gd name="connsiteX2586" fmla="*/ 1272022 w 3657600"/>
              <a:gd name="connsiteY2586" fmla="*/ 144098 h 6037784"/>
              <a:gd name="connsiteX2587" fmla="*/ 1275601 w 3657600"/>
              <a:gd name="connsiteY2587" fmla="*/ 147678 h 6037784"/>
              <a:gd name="connsiteX2588" fmla="*/ 1286336 w 3657600"/>
              <a:gd name="connsiteY2588" fmla="*/ 147678 h 6037784"/>
              <a:gd name="connsiteX2589" fmla="*/ 1296178 w 3657600"/>
              <a:gd name="connsiteY2589" fmla="*/ 137834 h 6037784"/>
              <a:gd name="connsiteX2590" fmla="*/ 1296178 w 3657600"/>
              <a:gd name="connsiteY2590" fmla="*/ 118150 h 6037784"/>
              <a:gd name="connsiteX2591" fmla="*/ 1306021 w 3657600"/>
              <a:gd name="connsiteY2591" fmla="*/ 115465 h 6037784"/>
              <a:gd name="connsiteX2592" fmla="*/ 1309600 w 3657600"/>
              <a:gd name="connsiteY2592" fmla="*/ 123518 h 6037784"/>
              <a:gd name="connsiteX2593" fmla="*/ 1314073 w 3657600"/>
              <a:gd name="connsiteY2593" fmla="*/ 137834 h 6037784"/>
              <a:gd name="connsiteX2594" fmla="*/ 1316758 w 3657600"/>
              <a:gd name="connsiteY2594" fmla="*/ 150362 h 6037784"/>
              <a:gd name="connsiteX2595" fmla="*/ 1323916 w 3657600"/>
              <a:gd name="connsiteY2595" fmla="*/ 153941 h 6037784"/>
              <a:gd name="connsiteX2596" fmla="*/ 1328389 w 3657600"/>
              <a:gd name="connsiteY2596" fmla="*/ 148572 h 6037784"/>
              <a:gd name="connsiteX2597" fmla="*/ 1329284 w 3657600"/>
              <a:gd name="connsiteY2597" fmla="*/ 129781 h 6037784"/>
              <a:gd name="connsiteX2598" fmla="*/ 1335547 w 3657600"/>
              <a:gd name="connsiteY2598" fmla="*/ 110096 h 6037784"/>
              <a:gd name="connsiteX2599" fmla="*/ 1340916 w 3657600"/>
              <a:gd name="connsiteY2599" fmla="*/ 116360 h 6037784"/>
              <a:gd name="connsiteX2600" fmla="*/ 1348968 w 3657600"/>
              <a:gd name="connsiteY2600" fmla="*/ 153046 h 6037784"/>
              <a:gd name="connsiteX2601" fmla="*/ 1354337 w 3657600"/>
              <a:gd name="connsiteY2601" fmla="*/ 180785 h 6037784"/>
              <a:gd name="connsiteX2602" fmla="*/ 1356126 w 3657600"/>
              <a:gd name="connsiteY2602" fmla="*/ 195102 h 6037784"/>
              <a:gd name="connsiteX2603" fmla="*/ 1399969 w 3657600"/>
              <a:gd name="connsiteY2603" fmla="*/ 203154 h 6037784"/>
              <a:gd name="connsiteX2604" fmla="*/ 1406232 w 3657600"/>
              <a:gd name="connsiteY2604" fmla="*/ 188838 h 6037784"/>
              <a:gd name="connsiteX2605" fmla="*/ 1409811 w 3657600"/>
              <a:gd name="connsiteY2605" fmla="*/ 177206 h 6037784"/>
              <a:gd name="connsiteX2606" fmla="*/ 1425021 w 3657600"/>
              <a:gd name="connsiteY2606" fmla="*/ 166468 h 6037784"/>
              <a:gd name="connsiteX2607" fmla="*/ 1436654 w 3657600"/>
              <a:gd name="connsiteY2607" fmla="*/ 197786 h 6037784"/>
              <a:gd name="connsiteX2608" fmla="*/ 1451864 w 3657600"/>
              <a:gd name="connsiteY2608" fmla="*/ 220155 h 6037784"/>
              <a:gd name="connsiteX2609" fmla="*/ 1456338 w 3657600"/>
              <a:gd name="connsiteY2609" fmla="*/ 212997 h 6037784"/>
              <a:gd name="connsiteX2610" fmla="*/ 1468865 w 3657600"/>
              <a:gd name="connsiteY2610" fmla="*/ 183470 h 6037784"/>
              <a:gd name="connsiteX2611" fmla="*/ 1476917 w 3657600"/>
              <a:gd name="connsiteY2611" fmla="*/ 161994 h 6037784"/>
              <a:gd name="connsiteX2612" fmla="*/ 1492128 w 3657600"/>
              <a:gd name="connsiteY2612" fmla="*/ 159309 h 6037784"/>
              <a:gd name="connsiteX2613" fmla="*/ 1503759 w 3657600"/>
              <a:gd name="connsiteY2613" fmla="*/ 168258 h 6037784"/>
              <a:gd name="connsiteX2614" fmla="*/ 1505549 w 3657600"/>
              <a:gd name="connsiteY2614" fmla="*/ 170943 h 6037784"/>
              <a:gd name="connsiteX2615" fmla="*/ 1515391 w 3657600"/>
              <a:gd name="connsiteY2615" fmla="*/ 173627 h 6037784"/>
              <a:gd name="connsiteX2616" fmla="*/ 1517180 w 3657600"/>
              <a:gd name="connsiteY2616" fmla="*/ 171837 h 6037784"/>
              <a:gd name="connsiteX2617" fmla="*/ 1515391 w 3657600"/>
              <a:gd name="connsiteY2617" fmla="*/ 153941 h 6037784"/>
              <a:gd name="connsiteX2618" fmla="*/ 1533286 w 3657600"/>
              <a:gd name="connsiteY2618" fmla="*/ 157520 h 6037784"/>
              <a:gd name="connsiteX2619" fmla="*/ 1552076 w 3657600"/>
              <a:gd name="connsiteY2619" fmla="*/ 155730 h 6037784"/>
              <a:gd name="connsiteX2620" fmla="*/ 1560128 w 3657600"/>
              <a:gd name="connsiteY2620" fmla="*/ 198680 h 6037784"/>
              <a:gd name="connsiteX2621" fmla="*/ 1560128 w 3657600"/>
              <a:gd name="connsiteY2621" fmla="*/ 203154 h 6037784"/>
              <a:gd name="connsiteX2622" fmla="*/ 1564602 w 3657600"/>
              <a:gd name="connsiteY2622" fmla="*/ 228208 h 6037784"/>
              <a:gd name="connsiteX2623" fmla="*/ 1570865 w 3657600"/>
              <a:gd name="connsiteY2623" fmla="*/ 236261 h 6037784"/>
              <a:gd name="connsiteX2624" fmla="*/ 1574444 w 3657600"/>
              <a:gd name="connsiteY2624" fmla="*/ 210313 h 6037784"/>
              <a:gd name="connsiteX2625" fmla="*/ 1585181 w 3657600"/>
              <a:gd name="connsiteY2625" fmla="*/ 221050 h 6037784"/>
              <a:gd name="connsiteX2626" fmla="*/ 1595023 w 3657600"/>
              <a:gd name="connsiteY2626" fmla="*/ 207629 h 6037784"/>
              <a:gd name="connsiteX2627" fmla="*/ 1595918 w 3657600"/>
              <a:gd name="connsiteY2627" fmla="*/ 187048 h 6037784"/>
              <a:gd name="connsiteX2628" fmla="*/ 1600392 w 3657600"/>
              <a:gd name="connsiteY2628" fmla="*/ 188838 h 6037784"/>
              <a:gd name="connsiteX2629" fmla="*/ 1610234 w 3657600"/>
              <a:gd name="connsiteY2629" fmla="*/ 211208 h 6037784"/>
              <a:gd name="connsiteX2630" fmla="*/ 1610234 w 3657600"/>
              <a:gd name="connsiteY2630" fmla="*/ 216577 h 6037784"/>
              <a:gd name="connsiteX2631" fmla="*/ 1620076 w 3657600"/>
              <a:gd name="connsiteY2631" fmla="*/ 246105 h 6037784"/>
              <a:gd name="connsiteX2632" fmla="*/ 1628129 w 3657600"/>
              <a:gd name="connsiteY2632" fmla="*/ 252368 h 6037784"/>
              <a:gd name="connsiteX2633" fmla="*/ 1640655 w 3657600"/>
              <a:gd name="connsiteY2633" fmla="*/ 253263 h 6037784"/>
              <a:gd name="connsiteX2634" fmla="*/ 1651392 w 3657600"/>
              <a:gd name="connsiteY2634" fmla="*/ 225524 h 6037784"/>
              <a:gd name="connsiteX2635" fmla="*/ 1657655 w 3657600"/>
              <a:gd name="connsiteY2635" fmla="*/ 229999 h 6037784"/>
              <a:gd name="connsiteX2636" fmla="*/ 1682708 w 3657600"/>
              <a:gd name="connsiteY2636" fmla="*/ 255948 h 6037784"/>
              <a:gd name="connsiteX2637" fmla="*/ 1697919 w 3657600"/>
              <a:gd name="connsiteY2637" fmla="*/ 260426 h 6037784"/>
              <a:gd name="connsiteX2638" fmla="*/ 1722077 w 3657600"/>
              <a:gd name="connsiteY2638" fmla="*/ 261321 h 6037784"/>
              <a:gd name="connsiteX2639" fmla="*/ 1739077 w 3657600"/>
              <a:gd name="connsiteY2639" fmla="*/ 260426 h 6037784"/>
              <a:gd name="connsiteX2640" fmla="*/ 1753393 w 3657600"/>
              <a:gd name="connsiteY2640" fmla="*/ 264005 h 6037784"/>
              <a:gd name="connsiteX2641" fmla="*/ 1769498 w 3657600"/>
              <a:gd name="connsiteY2641" fmla="*/ 252368 h 6037784"/>
              <a:gd name="connsiteX2642" fmla="*/ 1773077 w 3657600"/>
              <a:gd name="connsiteY2642" fmla="*/ 260426 h 6037784"/>
              <a:gd name="connsiteX2643" fmla="*/ 1780236 w 3657600"/>
              <a:gd name="connsiteY2643" fmla="*/ 264005 h 6037784"/>
              <a:gd name="connsiteX2644" fmla="*/ 1787394 w 3657600"/>
              <a:gd name="connsiteY2644" fmla="*/ 274743 h 6037784"/>
              <a:gd name="connsiteX2645" fmla="*/ 1797236 w 3657600"/>
              <a:gd name="connsiteY2645" fmla="*/ 264900 h 6037784"/>
              <a:gd name="connsiteX2646" fmla="*/ 1807973 w 3657600"/>
              <a:gd name="connsiteY2646" fmla="*/ 257737 h 6037784"/>
              <a:gd name="connsiteX2647" fmla="*/ 1810657 w 3657600"/>
              <a:gd name="connsiteY2647" fmla="*/ 256842 h 6037784"/>
              <a:gd name="connsiteX2648" fmla="*/ 1837499 w 3657600"/>
              <a:gd name="connsiteY2648" fmla="*/ 263110 h 6037784"/>
              <a:gd name="connsiteX2649" fmla="*/ 1841973 w 3657600"/>
              <a:gd name="connsiteY2649" fmla="*/ 265795 h 6037784"/>
              <a:gd name="connsiteX2650" fmla="*/ 1845552 w 3657600"/>
              <a:gd name="connsiteY2650" fmla="*/ 258632 h 6037784"/>
              <a:gd name="connsiteX2651" fmla="*/ 1846447 w 3657600"/>
              <a:gd name="connsiteY2651" fmla="*/ 229999 h 6037784"/>
              <a:gd name="connsiteX2652" fmla="*/ 1861657 w 3657600"/>
              <a:gd name="connsiteY2652" fmla="*/ 204049 h 6037784"/>
              <a:gd name="connsiteX2653" fmla="*/ 1864341 w 3657600"/>
              <a:gd name="connsiteY2653" fmla="*/ 204943 h 6037784"/>
              <a:gd name="connsiteX2654" fmla="*/ 1871499 w 3657600"/>
              <a:gd name="connsiteY2654" fmla="*/ 222840 h 6037784"/>
              <a:gd name="connsiteX2655" fmla="*/ 1883131 w 3657600"/>
              <a:gd name="connsiteY2655" fmla="*/ 236261 h 6037784"/>
              <a:gd name="connsiteX2656" fmla="*/ 1885816 w 3657600"/>
              <a:gd name="connsiteY2656" fmla="*/ 244316 h 6037784"/>
              <a:gd name="connsiteX2657" fmla="*/ 1892079 w 3657600"/>
              <a:gd name="connsiteY2657" fmla="*/ 254158 h 6037784"/>
              <a:gd name="connsiteX2658" fmla="*/ 1894763 w 3657600"/>
              <a:gd name="connsiteY2658" fmla="*/ 246999 h 6037784"/>
              <a:gd name="connsiteX2659" fmla="*/ 1895658 w 3657600"/>
              <a:gd name="connsiteY2659" fmla="*/ 238051 h 6037784"/>
              <a:gd name="connsiteX2660" fmla="*/ 1899237 w 3657600"/>
              <a:gd name="connsiteY2660" fmla="*/ 229103 h 6037784"/>
              <a:gd name="connsiteX2661" fmla="*/ 1909973 w 3657600"/>
              <a:gd name="connsiteY2661" fmla="*/ 225524 h 6037784"/>
              <a:gd name="connsiteX2662" fmla="*/ 1915342 w 3657600"/>
              <a:gd name="connsiteY2662" fmla="*/ 236261 h 6037784"/>
              <a:gd name="connsiteX2663" fmla="*/ 1926973 w 3657600"/>
              <a:gd name="connsiteY2663" fmla="*/ 232683 h 6037784"/>
              <a:gd name="connsiteX2664" fmla="*/ 1944869 w 3657600"/>
              <a:gd name="connsiteY2664" fmla="*/ 274743 h 6037784"/>
              <a:gd name="connsiteX2665" fmla="*/ 1958290 w 3657600"/>
              <a:gd name="connsiteY2665" fmla="*/ 255948 h 6037784"/>
              <a:gd name="connsiteX2666" fmla="*/ 1963658 w 3657600"/>
              <a:gd name="connsiteY2666" fmla="*/ 259529 h 6037784"/>
              <a:gd name="connsiteX2667" fmla="*/ 1969921 w 3657600"/>
              <a:gd name="connsiteY2667" fmla="*/ 274743 h 6037784"/>
              <a:gd name="connsiteX2668" fmla="*/ 1978869 w 3657600"/>
              <a:gd name="connsiteY2668" fmla="*/ 266689 h 6037784"/>
              <a:gd name="connsiteX2669" fmla="*/ 1986922 w 3657600"/>
              <a:gd name="connsiteY2669" fmla="*/ 267584 h 6037784"/>
              <a:gd name="connsiteX2670" fmla="*/ 1986922 w 3657600"/>
              <a:gd name="connsiteY2670" fmla="*/ 262216 h 6037784"/>
              <a:gd name="connsiteX2671" fmla="*/ 1988711 w 3657600"/>
              <a:gd name="connsiteY2671" fmla="*/ 258632 h 6037784"/>
              <a:gd name="connsiteX2672" fmla="*/ 1993185 w 3657600"/>
              <a:gd name="connsiteY2672" fmla="*/ 260426 h 6037784"/>
              <a:gd name="connsiteX2673" fmla="*/ 1997659 w 3657600"/>
              <a:gd name="connsiteY2673" fmla="*/ 271163 h 6037784"/>
              <a:gd name="connsiteX2674" fmla="*/ 2004816 w 3657600"/>
              <a:gd name="connsiteY2674" fmla="*/ 283691 h 6037784"/>
              <a:gd name="connsiteX2675" fmla="*/ 2011080 w 3657600"/>
              <a:gd name="connsiteY2675" fmla="*/ 270269 h 6037784"/>
              <a:gd name="connsiteX2676" fmla="*/ 2020922 w 3657600"/>
              <a:gd name="connsiteY2676" fmla="*/ 297113 h 6037784"/>
              <a:gd name="connsiteX2677" fmla="*/ 2036133 w 3657600"/>
              <a:gd name="connsiteY2677" fmla="*/ 296217 h 6037784"/>
              <a:gd name="connsiteX2678" fmla="*/ 2040606 w 3657600"/>
              <a:gd name="connsiteY2678" fmla="*/ 283691 h 6037784"/>
              <a:gd name="connsiteX2679" fmla="*/ 2041501 w 3657600"/>
              <a:gd name="connsiteY2679" fmla="*/ 277426 h 6037784"/>
              <a:gd name="connsiteX2680" fmla="*/ 2050449 w 3657600"/>
              <a:gd name="connsiteY2680" fmla="*/ 281006 h 6037784"/>
              <a:gd name="connsiteX2681" fmla="*/ 2062975 w 3657600"/>
              <a:gd name="connsiteY2681" fmla="*/ 293532 h 6037784"/>
              <a:gd name="connsiteX2682" fmla="*/ 2077291 w 3657600"/>
              <a:gd name="connsiteY2682" fmla="*/ 287269 h 6037784"/>
              <a:gd name="connsiteX2683" fmla="*/ 2101449 w 3657600"/>
              <a:gd name="connsiteY2683" fmla="*/ 297113 h 6037784"/>
              <a:gd name="connsiteX2684" fmla="*/ 2108607 w 3657600"/>
              <a:gd name="connsiteY2684" fmla="*/ 294427 h 6037784"/>
              <a:gd name="connsiteX2685" fmla="*/ 2114870 w 3657600"/>
              <a:gd name="connsiteY2685" fmla="*/ 294427 h 6037784"/>
              <a:gd name="connsiteX2686" fmla="*/ 2130975 w 3657600"/>
              <a:gd name="connsiteY2686" fmla="*/ 292638 h 6037784"/>
              <a:gd name="connsiteX2687" fmla="*/ 2153344 w 3657600"/>
              <a:gd name="connsiteY2687" fmla="*/ 272953 h 6037784"/>
              <a:gd name="connsiteX2688" fmla="*/ 2167660 w 3657600"/>
              <a:gd name="connsiteY2688" fmla="*/ 288165 h 6037784"/>
              <a:gd name="connsiteX2689" fmla="*/ 2178397 w 3657600"/>
              <a:gd name="connsiteY2689" fmla="*/ 287269 h 6037784"/>
              <a:gd name="connsiteX2690" fmla="*/ 2191818 w 3657600"/>
              <a:gd name="connsiteY2690" fmla="*/ 289954 h 6037784"/>
              <a:gd name="connsiteX2691" fmla="*/ 2202555 w 3657600"/>
              <a:gd name="connsiteY2691" fmla="*/ 293532 h 6037784"/>
              <a:gd name="connsiteX2692" fmla="*/ 2217766 w 3657600"/>
              <a:gd name="connsiteY2692" fmla="*/ 272953 h 6037784"/>
              <a:gd name="connsiteX2693" fmla="*/ 2222239 w 3657600"/>
              <a:gd name="connsiteY2693" fmla="*/ 290849 h 6037784"/>
              <a:gd name="connsiteX2694" fmla="*/ 2232976 w 3657600"/>
              <a:gd name="connsiteY2694" fmla="*/ 296217 h 6037784"/>
              <a:gd name="connsiteX2695" fmla="*/ 2241924 w 3657600"/>
              <a:gd name="connsiteY2695" fmla="*/ 295323 h 6037784"/>
              <a:gd name="connsiteX2696" fmla="*/ 2258029 w 3657600"/>
              <a:gd name="connsiteY2696" fmla="*/ 298008 h 6037784"/>
              <a:gd name="connsiteX2697" fmla="*/ 2276819 w 3657600"/>
              <a:gd name="connsiteY2697" fmla="*/ 287269 h 6037784"/>
              <a:gd name="connsiteX2698" fmla="*/ 2278608 w 3657600"/>
              <a:gd name="connsiteY2698" fmla="*/ 280111 h 6037784"/>
              <a:gd name="connsiteX2699" fmla="*/ 2286661 w 3657600"/>
              <a:gd name="connsiteY2699" fmla="*/ 291743 h 6037784"/>
              <a:gd name="connsiteX2700" fmla="*/ 2300977 w 3657600"/>
              <a:gd name="connsiteY2700" fmla="*/ 305166 h 6037784"/>
              <a:gd name="connsiteX2701" fmla="*/ 2310819 w 3657600"/>
              <a:gd name="connsiteY2701" fmla="*/ 297113 h 6037784"/>
              <a:gd name="connsiteX2702" fmla="*/ 2320661 w 3657600"/>
              <a:gd name="connsiteY2702" fmla="*/ 301586 h 6037784"/>
              <a:gd name="connsiteX2703" fmla="*/ 2324240 w 3657600"/>
              <a:gd name="connsiteY2703" fmla="*/ 299798 h 6037784"/>
              <a:gd name="connsiteX2704" fmla="*/ 2321556 w 3657600"/>
              <a:gd name="connsiteY2704" fmla="*/ 277426 h 6037784"/>
              <a:gd name="connsiteX2705" fmla="*/ 2326924 w 3657600"/>
              <a:gd name="connsiteY2705" fmla="*/ 262216 h 6037784"/>
              <a:gd name="connsiteX2706" fmla="*/ 2334082 w 3657600"/>
              <a:gd name="connsiteY2706" fmla="*/ 268479 h 6037784"/>
              <a:gd name="connsiteX2707" fmla="*/ 2351978 w 3657600"/>
              <a:gd name="connsiteY2707" fmla="*/ 284584 h 6037784"/>
              <a:gd name="connsiteX2708" fmla="*/ 2360925 w 3657600"/>
              <a:gd name="connsiteY2708" fmla="*/ 296217 h 6037784"/>
              <a:gd name="connsiteX2709" fmla="*/ 2377030 w 3657600"/>
              <a:gd name="connsiteY2709" fmla="*/ 278322 h 6037784"/>
              <a:gd name="connsiteX2710" fmla="*/ 2394925 w 3657600"/>
              <a:gd name="connsiteY2710" fmla="*/ 276533 h 6037784"/>
              <a:gd name="connsiteX2711" fmla="*/ 2403873 w 3657600"/>
              <a:gd name="connsiteY2711" fmla="*/ 259529 h 6037784"/>
              <a:gd name="connsiteX2712" fmla="*/ 2412820 w 3657600"/>
              <a:gd name="connsiteY2712" fmla="*/ 271163 h 6037784"/>
              <a:gd name="connsiteX2713" fmla="*/ 2419083 w 3657600"/>
              <a:gd name="connsiteY2713" fmla="*/ 280111 h 6037784"/>
              <a:gd name="connsiteX2714" fmla="*/ 2436978 w 3657600"/>
              <a:gd name="connsiteY2714" fmla="*/ 294427 h 6037784"/>
              <a:gd name="connsiteX2715" fmla="*/ 2459347 w 3657600"/>
              <a:gd name="connsiteY2715" fmla="*/ 298902 h 6037784"/>
              <a:gd name="connsiteX2716" fmla="*/ 2465610 w 3657600"/>
              <a:gd name="connsiteY2716" fmla="*/ 298008 h 6037784"/>
              <a:gd name="connsiteX2717" fmla="*/ 2475452 w 3657600"/>
              <a:gd name="connsiteY2717" fmla="*/ 295323 h 6037784"/>
              <a:gd name="connsiteX2718" fmla="*/ 2478136 w 3657600"/>
              <a:gd name="connsiteY2718" fmla="*/ 291743 h 6037784"/>
              <a:gd name="connsiteX2719" fmla="*/ 2496032 w 3657600"/>
              <a:gd name="connsiteY2719" fmla="*/ 292638 h 6037784"/>
              <a:gd name="connsiteX2720" fmla="*/ 2505874 w 3657600"/>
              <a:gd name="connsiteY2720" fmla="*/ 301586 h 6037784"/>
              <a:gd name="connsiteX2721" fmla="*/ 2516610 w 3657600"/>
              <a:gd name="connsiteY2721" fmla="*/ 294427 h 6037784"/>
              <a:gd name="connsiteX2722" fmla="*/ 2525558 w 3657600"/>
              <a:gd name="connsiteY2722" fmla="*/ 298008 h 6037784"/>
              <a:gd name="connsiteX2723" fmla="*/ 2538979 w 3657600"/>
              <a:gd name="connsiteY2723" fmla="*/ 298008 h 6037784"/>
              <a:gd name="connsiteX2724" fmla="*/ 2571190 w 3657600"/>
              <a:gd name="connsiteY2724" fmla="*/ 298008 h 6037784"/>
              <a:gd name="connsiteX2725" fmla="*/ 2583716 w 3657600"/>
              <a:gd name="connsiteY2725" fmla="*/ 287269 h 6037784"/>
              <a:gd name="connsiteX2726" fmla="*/ 2601611 w 3657600"/>
              <a:gd name="connsiteY2726" fmla="*/ 276533 h 6037784"/>
              <a:gd name="connsiteX2727" fmla="*/ 2623085 w 3657600"/>
              <a:gd name="connsiteY2727" fmla="*/ 270269 h 6037784"/>
              <a:gd name="connsiteX2728" fmla="*/ 2643664 w 3657600"/>
              <a:gd name="connsiteY2728" fmla="*/ 276533 h 6037784"/>
              <a:gd name="connsiteX2729" fmla="*/ 2664243 w 3657600"/>
              <a:gd name="connsiteY2729" fmla="*/ 276533 h 6037784"/>
              <a:gd name="connsiteX2730" fmla="*/ 2670507 w 3657600"/>
              <a:gd name="connsiteY2730" fmla="*/ 270269 h 6037784"/>
              <a:gd name="connsiteX2731" fmla="*/ 2698243 w 3657600"/>
              <a:gd name="connsiteY2731" fmla="*/ 268479 h 6037784"/>
              <a:gd name="connsiteX2732" fmla="*/ 2708981 w 3657600"/>
              <a:gd name="connsiteY2732" fmla="*/ 271163 h 6037784"/>
              <a:gd name="connsiteX2733" fmla="*/ 2732244 w 3657600"/>
              <a:gd name="connsiteY2733" fmla="*/ 274743 h 6037784"/>
              <a:gd name="connsiteX2734" fmla="*/ 2739402 w 3657600"/>
              <a:gd name="connsiteY2734" fmla="*/ 280111 h 6037784"/>
              <a:gd name="connsiteX2735" fmla="*/ 2755480 w 3657600"/>
              <a:gd name="connsiteY2735" fmla="*/ 296217 h 6037784"/>
              <a:gd name="connsiteX2736" fmla="*/ 2767110 w 3657600"/>
              <a:gd name="connsiteY2736" fmla="*/ 289954 h 6037784"/>
              <a:gd name="connsiteX2737" fmla="*/ 2773375 w 3657600"/>
              <a:gd name="connsiteY2737" fmla="*/ 293532 h 6037784"/>
              <a:gd name="connsiteX2738" fmla="*/ 2779637 w 3657600"/>
              <a:gd name="connsiteY2738" fmla="*/ 297113 h 6037784"/>
              <a:gd name="connsiteX2739" fmla="*/ 2785005 w 3657600"/>
              <a:gd name="connsiteY2739" fmla="*/ 293532 h 6037784"/>
              <a:gd name="connsiteX2740" fmla="*/ 2793952 w 3657600"/>
              <a:gd name="connsiteY2740" fmla="*/ 286375 h 6037784"/>
              <a:gd name="connsiteX2741" fmla="*/ 2816322 w 3657600"/>
              <a:gd name="connsiteY2741" fmla="*/ 292638 h 6037784"/>
              <a:gd name="connsiteX2742" fmla="*/ 2819900 w 3657600"/>
              <a:gd name="connsiteY2742" fmla="*/ 301586 h 6037784"/>
              <a:gd name="connsiteX2743" fmla="*/ 2841375 w 3657600"/>
              <a:gd name="connsiteY2743" fmla="*/ 332009 h 6037784"/>
              <a:gd name="connsiteX2744" fmla="*/ 2851217 w 3657600"/>
              <a:gd name="connsiteY2744" fmla="*/ 321271 h 6037784"/>
              <a:gd name="connsiteX2745" fmla="*/ 2861059 w 3657600"/>
              <a:gd name="connsiteY2745" fmla="*/ 314113 h 6037784"/>
              <a:gd name="connsiteX2746" fmla="*/ 2860165 w 3657600"/>
              <a:gd name="connsiteY2746" fmla="*/ 287269 h 6037784"/>
              <a:gd name="connsiteX2747" fmla="*/ 2860165 w 3657600"/>
              <a:gd name="connsiteY2747" fmla="*/ 279217 h 6037784"/>
              <a:gd name="connsiteX2748" fmla="*/ 2865534 w 3657600"/>
              <a:gd name="connsiteY2748" fmla="*/ 265795 h 6037784"/>
              <a:gd name="connsiteX2749" fmla="*/ 2874481 w 3657600"/>
              <a:gd name="connsiteY2749" fmla="*/ 269374 h 6037784"/>
              <a:gd name="connsiteX2750" fmla="*/ 2886112 w 3657600"/>
              <a:gd name="connsiteY2750" fmla="*/ 283691 h 6037784"/>
              <a:gd name="connsiteX2751" fmla="*/ 2900428 w 3657600"/>
              <a:gd name="connsiteY2751" fmla="*/ 296217 h 6037784"/>
              <a:gd name="connsiteX2752" fmla="*/ 2912955 w 3657600"/>
              <a:gd name="connsiteY2752" fmla="*/ 272953 h 6037784"/>
              <a:gd name="connsiteX2753" fmla="*/ 2919188 w 3657600"/>
              <a:gd name="connsiteY2753" fmla="*/ 263158 h 6037784"/>
              <a:gd name="connsiteX2754" fmla="*/ 2927048 w 3657600"/>
              <a:gd name="connsiteY2754" fmla="*/ 271722 h 6037784"/>
              <a:gd name="connsiteX2755" fmla="*/ 2937113 w 3657600"/>
              <a:gd name="connsiteY2755" fmla="*/ 279217 h 6037784"/>
              <a:gd name="connsiteX2756" fmla="*/ 2941587 w 3657600"/>
              <a:gd name="connsiteY2756" fmla="*/ 284584 h 6037784"/>
              <a:gd name="connsiteX2757" fmla="*/ 2956798 w 3657600"/>
              <a:gd name="connsiteY2757" fmla="*/ 291743 h 6037784"/>
              <a:gd name="connsiteX2758" fmla="*/ 2967535 w 3657600"/>
              <a:gd name="connsiteY2758" fmla="*/ 284584 h 6037784"/>
              <a:gd name="connsiteX2759" fmla="*/ 2978272 w 3657600"/>
              <a:gd name="connsiteY2759" fmla="*/ 271163 h 6037784"/>
              <a:gd name="connsiteX2760" fmla="*/ 2984536 w 3657600"/>
              <a:gd name="connsiteY2760" fmla="*/ 256841 h 6037784"/>
              <a:gd name="connsiteX2761" fmla="*/ 2982747 w 3657600"/>
              <a:gd name="connsiteY2761" fmla="*/ 250579 h 6037784"/>
              <a:gd name="connsiteX2762" fmla="*/ 2988115 w 3657600"/>
              <a:gd name="connsiteY2762" fmla="*/ 244315 h 6037784"/>
              <a:gd name="connsiteX2763" fmla="*/ 2994378 w 3657600"/>
              <a:gd name="connsiteY2763" fmla="*/ 256841 h 6037784"/>
              <a:gd name="connsiteX2764" fmla="*/ 3001536 w 3657600"/>
              <a:gd name="connsiteY2764" fmla="*/ 268479 h 6037784"/>
              <a:gd name="connsiteX2765" fmla="*/ 3001536 w 3657600"/>
              <a:gd name="connsiteY2765" fmla="*/ 277426 h 6037784"/>
              <a:gd name="connsiteX2766" fmla="*/ 2993484 w 3657600"/>
              <a:gd name="connsiteY2766" fmla="*/ 306954 h 6037784"/>
              <a:gd name="connsiteX2767" fmla="*/ 2987220 w 3657600"/>
              <a:gd name="connsiteY2767" fmla="*/ 332009 h 6037784"/>
              <a:gd name="connsiteX2768" fmla="*/ 2984536 w 3657600"/>
              <a:gd name="connsiteY2768" fmla="*/ 353483 h 6037784"/>
              <a:gd name="connsiteX2769" fmla="*/ 2988115 w 3657600"/>
              <a:gd name="connsiteY2769" fmla="*/ 358852 h 6037784"/>
              <a:gd name="connsiteX2770" fmla="*/ 2994378 w 3657600"/>
              <a:gd name="connsiteY2770" fmla="*/ 357062 h 6037784"/>
              <a:gd name="connsiteX2771" fmla="*/ 2997957 w 3657600"/>
              <a:gd name="connsiteY2771" fmla="*/ 347220 h 6037784"/>
              <a:gd name="connsiteX2772" fmla="*/ 3006010 w 3657600"/>
              <a:gd name="connsiteY2772" fmla="*/ 329324 h 6037784"/>
              <a:gd name="connsiteX2773" fmla="*/ 3025695 w 3657600"/>
              <a:gd name="connsiteY2773" fmla="*/ 302482 h 6037784"/>
              <a:gd name="connsiteX2774" fmla="*/ 3035537 w 3657600"/>
              <a:gd name="connsiteY2774" fmla="*/ 293532 h 6037784"/>
              <a:gd name="connsiteX2775" fmla="*/ 3052538 w 3657600"/>
              <a:gd name="connsiteY2775" fmla="*/ 306954 h 6037784"/>
              <a:gd name="connsiteX2776" fmla="*/ 3053433 w 3657600"/>
              <a:gd name="connsiteY2776" fmla="*/ 313218 h 6037784"/>
              <a:gd name="connsiteX2777" fmla="*/ 3048065 w 3657600"/>
              <a:gd name="connsiteY2777" fmla="*/ 320376 h 6037784"/>
              <a:gd name="connsiteX2778" fmla="*/ 3045380 w 3657600"/>
              <a:gd name="connsiteY2778" fmla="*/ 327535 h 6037784"/>
              <a:gd name="connsiteX2779" fmla="*/ 3045380 w 3657600"/>
              <a:gd name="connsiteY2779" fmla="*/ 362430 h 6037784"/>
              <a:gd name="connsiteX2780" fmla="*/ 3052538 w 3657600"/>
              <a:gd name="connsiteY2780" fmla="*/ 359746 h 6037784"/>
              <a:gd name="connsiteX2781" fmla="*/ 3063275 w 3657600"/>
              <a:gd name="connsiteY2781" fmla="*/ 348114 h 6037784"/>
              <a:gd name="connsiteX2782" fmla="*/ 3074907 w 3657600"/>
              <a:gd name="connsiteY2782" fmla="*/ 336482 h 6037784"/>
              <a:gd name="connsiteX2783" fmla="*/ 3082960 w 3657600"/>
              <a:gd name="connsiteY2783" fmla="*/ 326641 h 6037784"/>
              <a:gd name="connsiteX2784" fmla="*/ 3090118 w 3657600"/>
              <a:gd name="connsiteY2784" fmla="*/ 302482 h 6037784"/>
              <a:gd name="connsiteX2785" fmla="*/ 3085644 w 3657600"/>
              <a:gd name="connsiteY2785" fmla="*/ 298008 h 6037784"/>
              <a:gd name="connsiteX2786" fmla="*/ 3087434 w 3657600"/>
              <a:gd name="connsiteY2786" fmla="*/ 280111 h 6037784"/>
              <a:gd name="connsiteX2787" fmla="*/ 3091013 w 3657600"/>
              <a:gd name="connsiteY2787" fmla="*/ 238051 h 6037784"/>
              <a:gd name="connsiteX2788" fmla="*/ 3094592 w 3657600"/>
              <a:gd name="connsiteY2788" fmla="*/ 246105 h 6037784"/>
              <a:gd name="connsiteX2789" fmla="*/ 3102645 w 3657600"/>
              <a:gd name="connsiteY2789" fmla="*/ 252368 h 6037784"/>
              <a:gd name="connsiteX2790" fmla="*/ 3107118 w 3657600"/>
              <a:gd name="connsiteY2790" fmla="*/ 261320 h 6037784"/>
              <a:gd name="connsiteX2791" fmla="*/ 3108014 w 3657600"/>
              <a:gd name="connsiteY2791" fmla="*/ 279217 h 6037784"/>
              <a:gd name="connsiteX2792" fmla="*/ 3126803 w 3657600"/>
              <a:gd name="connsiteY2792" fmla="*/ 288165 h 6037784"/>
              <a:gd name="connsiteX2793" fmla="*/ 3151857 w 3657600"/>
              <a:gd name="connsiteY2793" fmla="*/ 287269 h 6037784"/>
              <a:gd name="connsiteX2794" fmla="*/ 3154541 w 3657600"/>
              <a:gd name="connsiteY2794" fmla="*/ 297113 h 6037784"/>
              <a:gd name="connsiteX2795" fmla="*/ 3160804 w 3657600"/>
              <a:gd name="connsiteY2795" fmla="*/ 303376 h 6037784"/>
              <a:gd name="connsiteX2796" fmla="*/ 3163489 w 3657600"/>
              <a:gd name="connsiteY2796" fmla="*/ 305166 h 6037784"/>
              <a:gd name="connsiteX2797" fmla="*/ 3179595 w 3657600"/>
              <a:gd name="connsiteY2797" fmla="*/ 308745 h 6037784"/>
              <a:gd name="connsiteX2798" fmla="*/ 3197489 w 3657600"/>
              <a:gd name="connsiteY2798" fmla="*/ 312325 h 6037784"/>
              <a:gd name="connsiteX2799" fmla="*/ 3200174 w 3657600"/>
              <a:gd name="connsiteY2799" fmla="*/ 308745 h 6037784"/>
              <a:gd name="connsiteX2800" fmla="*/ 3207332 w 3657600"/>
              <a:gd name="connsiteY2800" fmla="*/ 301586 h 6037784"/>
              <a:gd name="connsiteX2801" fmla="*/ 3215385 w 3657600"/>
              <a:gd name="connsiteY2801" fmla="*/ 309639 h 6037784"/>
              <a:gd name="connsiteX2802" fmla="*/ 3216280 w 3657600"/>
              <a:gd name="connsiteY2802" fmla="*/ 319482 h 6037784"/>
              <a:gd name="connsiteX2803" fmla="*/ 3219859 w 3657600"/>
              <a:gd name="connsiteY2803" fmla="*/ 339167 h 6037784"/>
              <a:gd name="connsiteX2804" fmla="*/ 3233281 w 3657600"/>
              <a:gd name="connsiteY2804" fmla="*/ 342746 h 6037784"/>
              <a:gd name="connsiteX2805" fmla="*/ 3244913 w 3657600"/>
              <a:gd name="connsiteY2805" fmla="*/ 342746 h 6037784"/>
              <a:gd name="connsiteX2806" fmla="*/ 3260123 w 3657600"/>
              <a:gd name="connsiteY2806" fmla="*/ 338272 h 6037784"/>
              <a:gd name="connsiteX2807" fmla="*/ 3261913 w 3657600"/>
              <a:gd name="connsiteY2807" fmla="*/ 333798 h 6037784"/>
              <a:gd name="connsiteX2808" fmla="*/ 3262148 w 3657600"/>
              <a:gd name="connsiteY2808" fmla="*/ 333478 h 6037784"/>
              <a:gd name="connsiteX2809" fmla="*/ 3262148 w 3657600"/>
              <a:gd name="connsiteY2809" fmla="*/ 333769 h 6037784"/>
              <a:gd name="connsiteX2810" fmla="*/ 3262402 w 3657600"/>
              <a:gd name="connsiteY2810" fmla="*/ 333133 h 6037784"/>
              <a:gd name="connsiteX2811" fmla="*/ 3274439 w 3657600"/>
              <a:gd name="connsiteY2811" fmla="*/ 316797 h 6037784"/>
              <a:gd name="connsiteX2812" fmla="*/ 3283387 w 3657600"/>
              <a:gd name="connsiteY2812" fmla="*/ 315008 h 6037784"/>
              <a:gd name="connsiteX2813" fmla="*/ 3297704 w 3657600"/>
              <a:gd name="connsiteY2813" fmla="*/ 332903 h 6037784"/>
              <a:gd name="connsiteX2814" fmla="*/ 3291440 w 3657600"/>
              <a:gd name="connsiteY2814" fmla="*/ 347220 h 6037784"/>
              <a:gd name="connsiteX2815" fmla="*/ 3291440 w 3657600"/>
              <a:gd name="connsiteY2815" fmla="*/ 360641 h 6037784"/>
              <a:gd name="connsiteX2816" fmla="*/ 3290545 w 3657600"/>
              <a:gd name="connsiteY2816" fmla="*/ 363326 h 6037784"/>
              <a:gd name="connsiteX2817" fmla="*/ 3276229 w 3657600"/>
              <a:gd name="connsiteY2817" fmla="*/ 392853 h 6037784"/>
              <a:gd name="connsiteX2818" fmla="*/ 3270860 w 3657600"/>
              <a:gd name="connsiteY2818" fmla="*/ 398222 h 6037784"/>
              <a:gd name="connsiteX2819" fmla="*/ 3276229 w 3657600"/>
              <a:gd name="connsiteY2819" fmla="*/ 430433 h 6037784"/>
              <a:gd name="connsiteX2820" fmla="*/ 3279808 w 3657600"/>
              <a:gd name="connsiteY2820" fmla="*/ 503807 h 6037784"/>
              <a:gd name="connsiteX2821" fmla="*/ 3288756 w 3657600"/>
              <a:gd name="connsiteY2821" fmla="*/ 559283 h 6037784"/>
              <a:gd name="connsiteX2822" fmla="*/ 3288756 w 3657600"/>
              <a:gd name="connsiteY2822" fmla="*/ 577182 h 6037784"/>
              <a:gd name="connsiteX2823" fmla="*/ 3293229 w 3657600"/>
              <a:gd name="connsiteY2823" fmla="*/ 607604 h 6037784"/>
              <a:gd name="connsiteX2824" fmla="*/ 3295914 w 3657600"/>
              <a:gd name="connsiteY2824" fmla="*/ 615656 h 6037784"/>
              <a:gd name="connsiteX2825" fmla="*/ 3299492 w 3657600"/>
              <a:gd name="connsiteY2825" fmla="*/ 640710 h 6037784"/>
              <a:gd name="connsiteX2826" fmla="*/ 3299492 w 3657600"/>
              <a:gd name="connsiteY2826" fmla="*/ 651448 h 6037784"/>
              <a:gd name="connsiteX2827" fmla="*/ 3301282 w 3657600"/>
              <a:gd name="connsiteY2827" fmla="*/ 680978 h 6037784"/>
              <a:gd name="connsiteX2828" fmla="*/ 3302177 w 3657600"/>
              <a:gd name="connsiteY2828" fmla="*/ 685452 h 6037784"/>
              <a:gd name="connsiteX2829" fmla="*/ 3308441 w 3657600"/>
              <a:gd name="connsiteY2829" fmla="*/ 706923 h 6037784"/>
              <a:gd name="connsiteX2830" fmla="*/ 3313809 w 3657600"/>
              <a:gd name="connsiteY2830" fmla="*/ 727505 h 6037784"/>
              <a:gd name="connsiteX2831" fmla="*/ 3319177 w 3657600"/>
              <a:gd name="connsiteY2831" fmla="*/ 757034 h 6037784"/>
              <a:gd name="connsiteX2832" fmla="*/ 3327230 w 3657600"/>
              <a:gd name="connsiteY2832" fmla="*/ 782984 h 6037784"/>
              <a:gd name="connsiteX2833" fmla="*/ 3334389 w 3657600"/>
              <a:gd name="connsiteY2833" fmla="*/ 807144 h 6037784"/>
              <a:gd name="connsiteX2834" fmla="*/ 3336178 w 3657600"/>
              <a:gd name="connsiteY2834" fmla="*/ 825933 h 6037784"/>
              <a:gd name="connsiteX2835" fmla="*/ 3338863 w 3657600"/>
              <a:gd name="connsiteY2835" fmla="*/ 842037 h 6037784"/>
              <a:gd name="connsiteX2836" fmla="*/ 3350494 w 3657600"/>
              <a:gd name="connsiteY2836" fmla="*/ 883198 h 6037784"/>
              <a:gd name="connsiteX2837" fmla="*/ 3353178 w 3657600"/>
              <a:gd name="connsiteY2837" fmla="*/ 896621 h 6037784"/>
              <a:gd name="connsiteX2838" fmla="*/ 3362127 w 3657600"/>
              <a:gd name="connsiteY2838" fmla="*/ 946728 h 6037784"/>
              <a:gd name="connsiteX2839" fmla="*/ 3368390 w 3657600"/>
              <a:gd name="connsiteY2839" fmla="*/ 995941 h 6037784"/>
              <a:gd name="connsiteX2840" fmla="*/ 3371969 w 3657600"/>
              <a:gd name="connsiteY2840" fmla="*/ 1026365 h 6037784"/>
              <a:gd name="connsiteX2841" fmla="*/ 3375548 w 3657600"/>
              <a:gd name="connsiteY2841" fmla="*/ 1058580 h 6037784"/>
              <a:gd name="connsiteX2842" fmla="*/ 3376442 w 3657600"/>
              <a:gd name="connsiteY2842" fmla="*/ 1072001 h 6037784"/>
              <a:gd name="connsiteX2843" fmla="*/ 3378232 w 3657600"/>
              <a:gd name="connsiteY2843" fmla="*/ 1097951 h 6037784"/>
              <a:gd name="connsiteX2844" fmla="*/ 3380021 w 3657600"/>
              <a:gd name="connsiteY2844" fmla="*/ 1136427 h 6037784"/>
              <a:gd name="connsiteX2845" fmla="*/ 3380916 w 3657600"/>
              <a:gd name="connsiteY2845" fmla="*/ 1149849 h 6037784"/>
              <a:gd name="connsiteX2846" fmla="*/ 3381811 w 3657600"/>
              <a:gd name="connsiteY2846" fmla="*/ 1178484 h 6037784"/>
              <a:gd name="connsiteX2847" fmla="*/ 3380916 w 3657600"/>
              <a:gd name="connsiteY2847" fmla="*/ 1183852 h 6037784"/>
              <a:gd name="connsiteX2848" fmla="*/ 3383601 w 3657600"/>
              <a:gd name="connsiteY2848" fmla="*/ 1239326 h 6037784"/>
              <a:gd name="connsiteX2849" fmla="*/ 3384495 w 3657600"/>
              <a:gd name="connsiteY2849" fmla="*/ 1248275 h 6037784"/>
              <a:gd name="connsiteX2850" fmla="*/ 3386285 w 3657600"/>
              <a:gd name="connsiteY2850" fmla="*/ 1275119 h 6037784"/>
              <a:gd name="connsiteX2851" fmla="*/ 3388074 w 3657600"/>
              <a:gd name="connsiteY2851" fmla="*/ 1295699 h 6037784"/>
              <a:gd name="connsiteX2852" fmla="*/ 3401496 w 3657600"/>
              <a:gd name="connsiteY2852" fmla="*/ 1350281 h 6037784"/>
              <a:gd name="connsiteX2853" fmla="*/ 3404180 w 3657600"/>
              <a:gd name="connsiteY2853" fmla="*/ 1360123 h 6037784"/>
              <a:gd name="connsiteX2854" fmla="*/ 3416707 w 3657600"/>
              <a:gd name="connsiteY2854" fmla="*/ 1416497 h 6037784"/>
              <a:gd name="connsiteX2855" fmla="*/ 3422075 w 3657600"/>
              <a:gd name="connsiteY2855" fmla="*/ 1450498 h 6037784"/>
              <a:gd name="connsiteX2856" fmla="*/ 3426550 w 3657600"/>
              <a:gd name="connsiteY2856" fmla="*/ 1474658 h 6037784"/>
              <a:gd name="connsiteX2857" fmla="*/ 3432813 w 3657600"/>
              <a:gd name="connsiteY2857" fmla="*/ 1501500 h 6037784"/>
              <a:gd name="connsiteX2858" fmla="*/ 3439076 w 3657600"/>
              <a:gd name="connsiteY2858" fmla="*/ 1527451 h 6037784"/>
              <a:gd name="connsiteX2859" fmla="*/ 3441760 w 3657600"/>
              <a:gd name="connsiteY2859" fmla="*/ 1539083 h 6037784"/>
              <a:gd name="connsiteX2860" fmla="*/ 3446234 w 3657600"/>
              <a:gd name="connsiteY2860" fmla="*/ 1573085 h 6037784"/>
              <a:gd name="connsiteX2861" fmla="*/ 3458761 w 3657600"/>
              <a:gd name="connsiteY2861" fmla="*/ 1627668 h 6037784"/>
              <a:gd name="connsiteX2862" fmla="*/ 3462340 w 3657600"/>
              <a:gd name="connsiteY2862" fmla="*/ 1647353 h 6037784"/>
              <a:gd name="connsiteX2863" fmla="*/ 3465024 w 3657600"/>
              <a:gd name="connsiteY2863" fmla="*/ 1666144 h 6037784"/>
              <a:gd name="connsiteX2864" fmla="*/ 3464129 w 3657600"/>
              <a:gd name="connsiteY2864" fmla="*/ 1674197 h 6037784"/>
              <a:gd name="connsiteX2865" fmla="*/ 3463235 w 3657600"/>
              <a:gd name="connsiteY2865" fmla="*/ 1690304 h 6037784"/>
              <a:gd name="connsiteX2866" fmla="*/ 3474864 w 3657600"/>
              <a:gd name="connsiteY2866" fmla="*/ 1752900 h 6037784"/>
              <a:gd name="connsiteX2867" fmla="*/ 3484705 w 3657600"/>
              <a:gd name="connsiteY2867" fmla="*/ 1801220 h 6037784"/>
              <a:gd name="connsiteX2868" fmla="*/ 3487390 w 3657600"/>
              <a:gd name="connsiteY2868" fmla="*/ 1811062 h 6037784"/>
              <a:gd name="connsiteX2869" fmla="*/ 3489180 w 3657600"/>
              <a:gd name="connsiteY2869" fmla="*/ 1841485 h 6037784"/>
              <a:gd name="connsiteX2870" fmla="*/ 3492758 w 3657600"/>
              <a:gd name="connsiteY2870" fmla="*/ 1871908 h 6037784"/>
              <a:gd name="connsiteX2871" fmla="*/ 3498127 w 3657600"/>
              <a:gd name="connsiteY2871" fmla="*/ 1903225 h 6037784"/>
              <a:gd name="connsiteX2872" fmla="*/ 3502601 w 3657600"/>
              <a:gd name="connsiteY2872" fmla="*/ 1944386 h 6037784"/>
              <a:gd name="connsiteX2873" fmla="*/ 3507074 w 3657600"/>
              <a:gd name="connsiteY2873" fmla="*/ 1977493 h 6037784"/>
              <a:gd name="connsiteX2874" fmla="*/ 3513337 w 3657600"/>
              <a:gd name="connsiteY2874" fmla="*/ 2019549 h 6037784"/>
              <a:gd name="connsiteX2875" fmla="*/ 3514232 w 3657600"/>
              <a:gd name="connsiteY2875" fmla="*/ 2049077 h 6037784"/>
              <a:gd name="connsiteX2876" fmla="*/ 3517811 w 3657600"/>
              <a:gd name="connsiteY2876" fmla="*/ 2071446 h 6037784"/>
              <a:gd name="connsiteX2877" fmla="*/ 3522285 w 3657600"/>
              <a:gd name="connsiteY2877" fmla="*/ 2083079 h 6037784"/>
              <a:gd name="connsiteX2878" fmla="*/ 3528548 w 3657600"/>
              <a:gd name="connsiteY2878" fmla="*/ 2158242 h 6037784"/>
              <a:gd name="connsiteX2879" fmla="*/ 3531232 w 3657600"/>
              <a:gd name="connsiteY2879" fmla="*/ 2171663 h 6037784"/>
              <a:gd name="connsiteX2880" fmla="*/ 3538390 w 3657600"/>
              <a:gd name="connsiteY2880" fmla="*/ 2214613 h 6037784"/>
              <a:gd name="connsiteX2881" fmla="*/ 3536601 w 3657600"/>
              <a:gd name="connsiteY2881" fmla="*/ 2236089 h 6037784"/>
              <a:gd name="connsiteX2882" fmla="*/ 3520495 w 3657600"/>
              <a:gd name="connsiteY2882" fmla="*/ 2238773 h 6037784"/>
              <a:gd name="connsiteX2883" fmla="*/ 3522285 w 3657600"/>
              <a:gd name="connsiteY2883" fmla="*/ 2245931 h 6037784"/>
              <a:gd name="connsiteX2884" fmla="*/ 3524074 w 3657600"/>
              <a:gd name="connsiteY2884" fmla="*/ 2246826 h 6037784"/>
              <a:gd name="connsiteX2885" fmla="*/ 3538390 w 3657600"/>
              <a:gd name="connsiteY2885" fmla="*/ 2249510 h 6037784"/>
              <a:gd name="connsiteX2886" fmla="*/ 3541074 w 3657600"/>
              <a:gd name="connsiteY2886" fmla="*/ 2264722 h 6037784"/>
              <a:gd name="connsiteX2887" fmla="*/ 3544654 w 3657600"/>
              <a:gd name="connsiteY2887" fmla="*/ 2279934 h 6037784"/>
              <a:gd name="connsiteX2888" fmla="*/ 3547338 w 3657600"/>
              <a:gd name="connsiteY2888" fmla="*/ 2297829 h 6037784"/>
              <a:gd name="connsiteX2889" fmla="*/ 3536601 w 3657600"/>
              <a:gd name="connsiteY2889" fmla="*/ 2313935 h 6037784"/>
              <a:gd name="connsiteX2890" fmla="*/ 3541074 w 3657600"/>
              <a:gd name="connsiteY2890" fmla="*/ 2339885 h 6037784"/>
              <a:gd name="connsiteX2891" fmla="*/ 3550917 w 3657600"/>
              <a:gd name="connsiteY2891" fmla="*/ 2343464 h 6037784"/>
              <a:gd name="connsiteX2892" fmla="*/ 3551812 w 3657600"/>
              <a:gd name="connsiteY2892" fmla="*/ 2366728 h 6037784"/>
              <a:gd name="connsiteX2893" fmla="*/ 3541969 w 3657600"/>
              <a:gd name="connsiteY2893" fmla="*/ 2373887 h 6037784"/>
              <a:gd name="connsiteX2894" fmla="*/ 3550917 w 3657600"/>
              <a:gd name="connsiteY2894" fmla="*/ 2383729 h 6037784"/>
              <a:gd name="connsiteX2895" fmla="*/ 3543759 w 3657600"/>
              <a:gd name="connsiteY2895" fmla="*/ 2399836 h 6037784"/>
              <a:gd name="connsiteX2896" fmla="*/ 3549127 w 3657600"/>
              <a:gd name="connsiteY2896" fmla="*/ 2416837 h 6037784"/>
              <a:gd name="connsiteX2897" fmla="*/ 3557180 w 3657600"/>
              <a:gd name="connsiteY2897" fmla="*/ 2433838 h 6037784"/>
              <a:gd name="connsiteX2898" fmla="*/ 3559864 w 3657600"/>
              <a:gd name="connsiteY2898" fmla="*/ 2436522 h 6037784"/>
              <a:gd name="connsiteX2899" fmla="*/ 3569706 w 3657600"/>
              <a:gd name="connsiteY2899" fmla="*/ 2466945 h 6037784"/>
              <a:gd name="connsiteX2900" fmla="*/ 3569706 w 3657600"/>
              <a:gd name="connsiteY2900" fmla="*/ 2480367 h 6037784"/>
              <a:gd name="connsiteX2901" fmla="*/ 3569706 w 3657600"/>
              <a:gd name="connsiteY2901" fmla="*/ 2500947 h 6037784"/>
              <a:gd name="connsiteX2902" fmla="*/ 3575075 w 3657600"/>
              <a:gd name="connsiteY2902" fmla="*/ 2517949 h 6037784"/>
              <a:gd name="connsiteX2903" fmla="*/ 3552706 w 3657600"/>
              <a:gd name="connsiteY2903" fmla="*/ 2521528 h 6037784"/>
              <a:gd name="connsiteX2904" fmla="*/ 3551812 w 3657600"/>
              <a:gd name="connsiteY2904" fmla="*/ 2531370 h 6037784"/>
              <a:gd name="connsiteX2905" fmla="*/ 3545548 w 3657600"/>
              <a:gd name="connsiteY2905" fmla="*/ 2536739 h 6037784"/>
              <a:gd name="connsiteX2906" fmla="*/ 3542864 w 3657600"/>
              <a:gd name="connsiteY2906" fmla="*/ 2542107 h 6037784"/>
              <a:gd name="connsiteX2907" fmla="*/ 3541074 w 3657600"/>
              <a:gd name="connsiteY2907" fmla="*/ 2550161 h 6037784"/>
              <a:gd name="connsiteX2908" fmla="*/ 3544654 w 3657600"/>
              <a:gd name="connsiteY2908" fmla="*/ 2563583 h 6037784"/>
              <a:gd name="connsiteX2909" fmla="*/ 3556285 w 3657600"/>
              <a:gd name="connsiteY2909" fmla="*/ 2571636 h 6037784"/>
              <a:gd name="connsiteX2910" fmla="*/ 3562549 w 3657600"/>
              <a:gd name="connsiteY2910" fmla="*/ 2589532 h 6037784"/>
              <a:gd name="connsiteX2911" fmla="*/ 3553601 w 3657600"/>
              <a:gd name="connsiteY2911" fmla="*/ 2601164 h 6037784"/>
              <a:gd name="connsiteX2912" fmla="*/ 3553601 w 3657600"/>
              <a:gd name="connsiteY2912" fmla="*/ 2603849 h 6037784"/>
              <a:gd name="connsiteX2913" fmla="*/ 3554496 w 3657600"/>
              <a:gd name="connsiteY2913" fmla="*/ 2604743 h 6037784"/>
              <a:gd name="connsiteX2914" fmla="*/ 3554496 w 3657600"/>
              <a:gd name="connsiteY2914" fmla="*/ 2603849 h 6037784"/>
              <a:gd name="connsiteX2915" fmla="*/ 3553601 w 3657600"/>
              <a:gd name="connsiteY2915" fmla="*/ 2601164 h 6037784"/>
              <a:gd name="connsiteX2916" fmla="*/ 3564338 w 3657600"/>
              <a:gd name="connsiteY2916" fmla="*/ 2614586 h 6037784"/>
              <a:gd name="connsiteX2917" fmla="*/ 3571495 w 3657600"/>
              <a:gd name="connsiteY2917" fmla="*/ 2650378 h 6037784"/>
              <a:gd name="connsiteX2918" fmla="*/ 3584023 w 3657600"/>
              <a:gd name="connsiteY2918" fmla="*/ 2647693 h 6037784"/>
              <a:gd name="connsiteX2919" fmla="*/ 3584023 w 3657600"/>
              <a:gd name="connsiteY2919" fmla="*/ 2664695 h 6037784"/>
              <a:gd name="connsiteX2920" fmla="*/ 3575075 w 3657600"/>
              <a:gd name="connsiteY2920" fmla="*/ 2661116 h 6037784"/>
              <a:gd name="connsiteX2921" fmla="*/ 3573285 w 3657600"/>
              <a:gd name="connsiteY2921" fmla="*/ 2662905 h 6037784"/>
              <a:gd name="connsiteX2922" fmla="*/ 3572390 w 3657600"/>
              <a:gd name="connsiteY2922" fmla="*/ 2682591 h 6037784"/>
              <a:gd name="connsiteX2923" fmla="*/ 3575075 w 3657600"/>
              <a:gd name="connsiteY2923" fmla="*/ 2692433 h 6037784"/>
              <a:gd name="connsiteX2924" fmla="*/ 3575969 w 3657600"/>
              <a:gd name="connsiteY2924" fmla="*/ 2719277 h 6037784"/>
              <a:gd name="connsiteX2925" fmla="*/ 3577759 w 3657600"/>
              <a:gd name="connsiteY2925" fmla="*/ 2725541 h 6037784"/>
              <a:gd name="connsiteX2926" fmla="*/ 3574180 w 3657600"/>
              <a:gd name="connsiteY2926" fmla="*/ 2748805 h 6037784"/>
              <a:gd name="connsiteX2927" fmla="*/ 3584917 w 3657600"/>
              <a:gd name="connsiteY2927" fmla="*/ 2807861 h 6037784"/>
              <a:gd name="connsiteX2928" fmla="*/ 3585812 w 3657600"/>
              <a:gd name="connsiteY2928" fmla="*/ 2831126 h 6037784"/>
              <a:gd name="connsiteX2929" fmla="*/ 3578654 w 3657600"/>
              <a:gd name="connsiteY2929" fmla="*/ 2835600 h 6037784"/>
              <a:gd name="connsiteX2930" fmla="*/ 3580443 w 3657600"/>
              <a:gd name="connsiteY2930" fmla="*/ 2854391 h 6037784"/>
              <a:gd name="connsiteX2931" fmla="*/ 3583127 w 3657600"/>
              <a:gd name="connsiteY2931" fmla="*/ 2874076 h 6037784"/>
              <a:gd name="connsiteX2932" fmla="*/ 3581338 w 3657600"/>
              <a:gd name="connsiteY2932" fmla="*/ 2932238 h 6037784"/>
              <a:gd name="connsiteX2933" fmla="*/ 3584917 w 3657600"/>
              <a:gd name="connsiteY2933" fmla="*/ 2970714 h 6037784"/>
              <a:gd name="connsiteX2934" fmla="*/ 3587601 w 3657600"/>
              <a:gd name="connsiteY2934" fmla="*/ 2985031 h 6037784"/>
              <a:gd name="connsiteX2935" fmla="*/ 3592970 w 3657600"/>
              <a:gd name="connsiteY2935" fmla="*/ 3002926 h 6037784"/>
              <a:gd name="connsiteX2936" fmla="*/ 3595653 w 3657600"/>
              <a:gd name="connsiteY2936" fmla="*/ 3019927 h 6037784"/>
              <a:gd name="connsiteX2937" fmla="*/ 3601022 w 3657600"/>
              <a:gd name="connsiteY2937" fmla="*/ 3039613 h 6037784"/>
              <a:gd name="connsiteX2938" fmla="*/ 3602812 w 3657600"/>
              <a:gd name="connsiteY2938" fmla="*/ 3053035 h 6037784"/>
              <a:gd name="connsiteX2939" fmla="*/ 3600128 w 3657600"/>
              <a:gd name="connsiteY2939" fmla="*/ 3088826 h 6037784"/>
              <a:gd name="connsiteX2940" fmla="*/ 3602812 w 3657600"/>
              <a:gd name="connsiteY2940" fmla="*/ 3095090 h 6037784"/>
              <a:gd name="connsiteX2941" fmla="*/ 3609075 w 3657600"/>
              <a:gd name="connsiteY2941" fmla="*/ 3105827 h 6037784"/>
              <a:gd name="connsiteX2942" fmla="*/ 3616233 w 3657600"/>
              <a:gd name="connsiteY2942" fmla="*/ 3102248 h 6037784"/>
              <a:gd name="connsiteX2943" fmla="*/ 3623390 w 3657600"/>
              <a:gd name="connsiteY2943" fmla="*/ 3120144 h 6037784"/>
              <a:gd name="connsiteX2944" fmla="*/ 3609075 w 3657600"/>
              <a:gd name="connsiteY2944" fmla="*/ 3116565 h 6037784"/>
              <a:gd name="connsiteX2945" fmla="*/ 3608180 w 3657600"/>
              <a:gd name="connsiteY2945" fmla="*/ 3132671 h 6037784"/>
              <a:gd name="connsiteX2946" fmla="*/ 3615338 w 3657600"/>
              <a:gd name="connsiteY2946" fmla="*/ 3155041 h 6037784"/>
              <a:gd name="connsiteX2947" fmla="*/ 3621601 w 3657600"/>
              <a:gd name="connsiteY2947" fmla="*/ 3157725 h 6037784"/>
              <a:gd name="connsiteX2948" fmla="*/ 3627864 w 3657600"/>
              <a:gd name="connsiteY2948" fmla="*/ 3159515 h 6037784"/>
              <a:gd name="connsiteX2949" fmla="*/ 3625180 w 3657600"/>
              <a:gd name="connsiteY2949" fmla="*/ 3168463 h 6037784"/>
              <a:gd name="connsiteX2950" fmla="*/ 3619812 w 3657600"/>
              <a:gd name="connsiteY2950" fmla="*/ 3169357 h 6037784"/>
              <a:gd name="connsiteX2951" fmla="*/ 3615338 w 3657600"/>
              <a:gd name="connsiteY2951" fmla="*/ 3171147 h 6037784"/>
              <a:gd name="connsiteX2952" fmla="*/ 3613549 w 3657600"/>
              <a:gd name="connsiteY2952" fmla="*/ 3192622 h 6037784"/>
              <a:gd name="connsiteX2953" fmla="*/ 3619812 w 3657600"/>
              <a:gd name="connsiteY2953" fmla="*/ 3223940 h 6037784"/>
              <a:gd name="connsiteX2954" fmla="*/ 3618022 w 3657600"/>
              <a:gd name="connsiteY2954" fmla="*/ 3245415 h 6037784"/>
              <a:gd name="connsiteX2955" fmla="*/ 3602812 w 3657600"/>
              <a:gd name="connsiteY2955" fmla="*/ 3233782 h 6037784"/>
              <a:gd name="connsiteX2956" fmla="*/ 3608180 w 3657600"/>
              <a:gd name="connsiteY2956" fmla="*/ 3231099 h 6037784"/>
              <a:gd name="connsiteX2957" fmla="*/ 3608180 w 3657600"/>
              <a:gd name="connsiteY2957" fmla="*/ 3224835 h 6037784"/>
              <a:gd name="connsiteX2958" fmla="*/ 3599233 w 3657600"/>
              <a:gd name="connsiteY2958" fmla="*/ 3219466 h 6037784"/>
              <a:gd name="connsiteX2959" fmla="*/ 3589390 w 3657600"/>
              <a:gd name="connsiteY2959" fmla="*/ 3188148 h 6037784"/>
              <a:gd name="connsiteX2960" fmla="*/ 3584917 w 3657600"/>
              <a:gd name="connsiteY2960" fmla="*/ 3128197 h 6037784"/>
              <a:gd name="connsiteX2961" fmla="*/ 3577759 w 3657600"/>
              <a:gd name="connsiteY2961" fmla="*/ 3128197 h 6037784"/>
              <a:gd name="connsiteX2962" fmla="*/ 3573285 w 3657600"/>
              <a:gd name="connsiteY2962" fmla="*/ 3101353 h 6037784"/>
              <a:gd name="connsiteX2963" fmla="*/ 3572390 w 3657600"/>
              <a:gd name="connsiteY2963" fmla="*/ 3095090 h 6037784"/>
              <a:gd name="connsiteX2964" fmla="*/ 3569706 w 3657600"/>
              <a:gd name="connsiteY2964" fmla="*/ 3063772 h 6037784"/>
              <a:gd name="connsiteX2965" fmla="*/ 3573285 w 3657600"/>
              <a:gd name="connsiteY2965" fmla="*/ 3048560 h 6037784"/>
              <a:gd name="connsiteX2966" fmla="*/ 3573285 w 3657600"/>
              <a:gd name="connsiteY2966" fmla="*/ 3038718 h 6037784"/>
              <a:gd name="connsiteX2967" fmla="*/ 3567917 w 3657600"/>
              <a:gd name="connsiteY2967" fmla="*/ 3013664 h 6037784"/>
              <a:gd name="connsiteX2968" fmla="*/ 3568811 w 3657600"/>
              <a:gd name="connsiteY2968" fmla="*/ 3005610 h 6037784"/>
              <a:gd name="connsiteX2969" fmla="*/ 3570601 w 3657600"/>
              <a:gd name="connsiteY2969" fmla="*/ 3001136 h 6037784"/>
              <a:gd name="connsiteX2970" fmla="*/ 3577759 w 3657600"/>
              <a:gd name="connsiteY2970" fmla="*/ 2957292 h 6037784"/>
              <a:gd name="connsiteX2971" fmla="*/ 3565232 w 3657600"/>
              <a:gd name="connsiteY2971" fmla="*/ 2932238 h 6037784"/>
              <a:gd name="connsiteX2972" fmla="*/ 3550917 w 3657600"/>
              <a:gd name="connsiteY2972" fmla="*/ 2904499 h 6037784"/>
              <a:gd name="connsiteX2973" fmla="*/ 3549127 w 3657600"/>
              <a:gd name="connsiteY2973" fmla="*/ 2898235 h 6037784"/>
              <a:gd name="connsiteX2974" fmla="*/ 3549127 w 3657600"/>
              <a:gd name="connsiteY2974" fmla="*/ 2896446 h 6037784"/>
              <a:gd name="connsiteX2975" fmla="*/ 3540179 w 3657600"/>
              <a:gd name="connsiteY2975" fmla="*/ 2887498 h 6037784"/>
              <a:gd name="connsiteX2976" fmla="*/ 3532127 w 3657600"/>
              <a:gd name="connsiteY2976" fmla="*/ 2895551 h 6037784"/>
              <a:gd name="connsiteX2977" fmla="*/ 3533917 w 3657600"/>
              <a:gd name="connsiteY2977" fmla="*/ 2932238 h 6037784"/>
              <a:gd name="connsiteX2978" fmla="*/ 3534811 w 3657600"/>
              <a:gd name="connsiteY2978" fmla="*/ 2947449 h 6037784"/>
              <a:gd name="connsiteX2979" fmla="*/ 3538390 w 3657600"/>
              <a:gd name="connsiteY2979" fmla="*/ 2972503 h 6037784"/>
              <a:gd name="connsiteX2980" fmla="*/ 3546443 w 3657600"/>
              <a:gd name="connsiteY2980" fmla="*/ 2991294 h 6037784"/>
              <a:gd name="connsiteX2981" fmla="*/ 3552706 w 3657600"/>
              <a:gd name="connsiteY2981" fmla="*/ 3027085 h 6037784"/>
              <a:gd name="connsiteX2982" fmla="*/ 3546443 w 3657600"/>
              <a:gd name="connsiteY2982" fmla="*/ 3053035 h 6037784"/>
              <a:gd name="connsiteX2983" fmla="*/ 3547338 w 3657600"/>
              <a:gd name="connsiteY2983" fmla="*/ 3061088 h 6037784"/>
              <a:gd name="connsiteX2984" fmla="*/ 3555390 w 3657600"/>
              <a:gd name="connsiteY2984" fmla="*/ 3059298 h 6037784"/>
              <a:gd name="connsiteX2985" fmla="*/ 3554496 w 3657600"/>
              <a:gd name="connsiteY2985" fmla="*/ 3070035 h 6037784"/>
              <a:gd name="connsiteX2986" fmla="*/ 3558969 w 3657600"/>
              <a:gd name="connsiteY2986" fmla="*/ 3072720 h 6037784"/>
              <a:gd name="connsiteX2987" fmla="*/ 3565232 w 3657600"/>
              <a:gd name="connsiteY2987" fmla="*/ 3079878 h 6037784"/>
              <a:gd name="connsiteX2988" fmla="*/ 3564338 w 3657600"/>
              <a:gd name="connsiteY2988" fmla="*/ 3113881 h 6037784"/>
              <a:gd name="connsiteX2989" fmla="*/ 3565232 w 3657600"/>
              <a:gd name="connsiteY2989" fmla="*/ 3122828 h 6037784"/>
              <a:gd name="connsiteX2990" fmla="*/ 3557180 w 3657600"/>
              <a:gd name="connsiteY2990" fmla="*/ 3125513 h 6037784"/>
              <a:gd name="connsiteX2991" fmla="*/ 3547338 w 3657600"/>
              <a:gd name="connsiteY2991" fmla="*/ 3155041 h 6037784"/>
              <a:gd name="connsiteX2992" fmla="*/ 3548233 w 3657600"/>
              <a:gd name="connsiteY2992" fmla="*/ 3163094 h 6037784"/>
              <a:gd name="connsiteX2993" fmla="*/ 3557180 w 3657600"/>
              <a:gd name="connsiteY2993" fmla="*/ 3176516 h 6037784"/>
              <a:gd name="connsiteX2994" fmla="*/ 3564338 w 3657600"/>
              <a:gd name="connsiteY2994" fmla="*/ 3183674 h 6037784"/>
              <a:gd name="connsiteX2995" fmla="*/ 3567917 w 3657600"/>
              <a:gd name="connsiteY2995" fmla="*/ 3202465 h 6037784"/>
              <a:gd name="connsiteX2996" fmla="*/ 3558969 w 3657600"/>
              <a:gd name="connsiteY2996" fmla="*/ 3203360 h 6037784"/>
              <a:gd name="connsiteX2997" fmla="*/ 3553601 w 3657600"/>
              <a:gd name="connsiteY2997" fmla="*/ 3221256 h 6037784"/>
              <a:gd name="connsiteX2998" fmla="*/ 3564338 w 3657600"/>
              <a:gd name="connsiteY2998" fmla="*/ 3248995 h 6037784"/>
              <a:gd name="connsiteX2999" fmla="*/ 3564338 w 3657600"/>
              <a:gd name="connsiteY2999" fmla="*/ 3253468 h 6037784"/>
              <a:gd name="connsiteX3000" fmla="*/ 3558969 w 3657600"/>
              <a:gd name="connsiteY3000" fmla="*/ 3289260 h 6037784"/>
              <a:gd name="connsiteX3001" fmla="*/ 3560759 w 3657600"/>
              <a:gd name="connsiteY3001" fmla="*/ 3307156 h 6037784"/>
              <a:gd name="connsiteX3002" fmla="*/ 3563443 w 3657600"/>
              <a:gd name="connsiteY3002" fmla="*/ 3327736 h 6037784"/>
              <a:gd name="connsiteX3003" fmla="*/ 3567917 w 3657600"/>
              <a:gd name="connsiteY3003" fmla="*/ 3349211 h 6037784"/>
              <a:gd name="connsiteX3004" fmla="*/ 3570601 w 3657600"/>
              <a:gd name="connsiteY3004" fmla="*/ 3368896 h 6037784"/>
              <a:gd name="connsiteX3005" fmla="*/ 3569706 w 3657600"/>
              <a:gd name="connsiteY3005" fmla="*/ 3391266 h 6037784"/>
              <a:gd name="connsiteX3006" fmla="*/ 3574180 w 3657600"/>
              <a:gd name="connsiteY3006" fmla="*/ 3403793 h 6037784"/>
              <a:gd name="connsiteX3007" fmla="*/ 3583127 w 3657600"/>
              <a:gd name="connsiteY3007" fmla="*/ 3436006 h 6037784"/>
              <a:gd name="connsiteX3008" fmla="*/ 3585812 w 3657600"/>
              <a:gd name="connsiteY3008" fmla="*/ 3468218 h 6037784"/>
              <a:gd name="connsiteX3009" fmla="*/ 3586707 w 3657600"/>
              <a:gd name="connsiteY3009" fmla="*/ 3487009 h 6037784"/>
              <a:gd name="connsiteX3010" fmla="*/ 3586707 w 3657600"/>
              <a:gd name="connsiteY3010" fmla="*/ 3504010 h 6037784"/>
              <a:gd name="connsiteX3011" fmla="*/ 3586707 w 3657600"/>
              <a:gd name="connsiteY3011" fmla="*/ 3556803 h 6037784"/>
              <a:gd name="connsiteX3012" fmla="*/ 3592075 w 3657600"/>
              <a:gd name="connsiteY3012" fmla="*/ 3617649 h 6037784"/>
              <a:gd name="connsiteX3013" fmla="*/ 3600128 w 3657600"/>
              <a:gd name="connsiteY3013" fmla="*/ 3630176 h 6037784"/>
              <a:gd name="connsiteX3014" fmla="*/ 3601022 w 3657600"/>
              <a:gd name="connsiteY3014" fmla="*/ 3662389 h 6037784"/>
              <a:gd name="connsiteX3015" fmla="*/ 3601022 w 3657600"/>
              <a:gd name="connsiteY3015" fmla="*/ 3669547 h 6037784"/>
              <a:gd name="connsiteX3016" fmla="*/ 3600128 w 3657600"/>
              <a:gd name="connsiteY3016" fmla="*/ 3689232 h 6037784"/>
              <a:gd name="connsiteX3017" fmla="*/ 3603707 w 3657600"/>
              <a:gd name="connsiteY3017" fmla="*/ 3714286 h 6037784"/>
              <a:gd name="connsiteX3018" fmla="*/ 3601917 w 3657600"/>
              <a:gd name="connsiteY3018" fmla="*/ 3761711 h 6037784"/>
              <a:gd name="connsiteX3019" fmla="*/ 3597443 w 3657600"/>
              <a:gd name="connsiteY3019" fmla="*/ 3759921 h 6037784"/>
              <a:gd name="connsiteX3020" fmla="*/ 3595653 w 3657600"/>
              <a:gd name="connsiteY3020" fmla="*/ 3750078 h 6037784"/>
              <a:gd name="connsiteX3021" fmla="*/ 3591180 w 3657600"/>
              <a:gd name="connsiteY3021" fmla="*/ 3747394 h 6037784"/>
              <a:gd name="connsiteX3022" fmla="*/ 3592970 w 3657600"/>
              <a:gd name="connsiteY3022" fmla="*/ 3760816 h 6037784"/>
              <a:gd name="connsiteX3023" fmla="*/ 3592075 w 3657600"/>
              <a:gd name="connsiteY3023" fmla="*/ 3773343 h 6037784"/>
              <a:gd name="connsiteX3024" fmla="*/ 3598338 w 3657600"/>
              <a:gd name="connsiteY3024" fmla="*/ 3787660 h 6037784"/>
              <a:gd name="connsiteX3025" fmla="*/ 3603707 w 3657600"/>
              <a:gd name="connsiteY3025" fmla="*/ 3784975 h 6037784"/>
              <a:gd name="connsiteX3026" fmla="*/ 3609970 w 3657600"/>
              <a:gd name="connsiteY3026" fmla="*/ 3786765 h 6037784"/>
              <a:gd name="connsiteX3027" fmla="*/ 3612654 w 3657600"/>
              <a:gd name="connsiteY3027" fmla="*/ 3802871 h 6037784"/>
              <a:gd name="connsiteX3028" fmla="*/ 3609075 w 3657600"/>
              <a:gd name="connsiteY3028" fmla="*/ 3808240 h 6037784"/>
              <a:gd name="connsiteX3029" fmla="*/ 3600128 w 3657600"/>
              <a:gd name="connsiteY3029" fmla="*/ 3808240 h 6037784"/>
              <a:gd name="connsiteX3030" fmla="*/ 3599233 w 3657600"/>
              <a:gd name="connsiteY3030" fmla="*/ 3841347 h 6037784"/>
              <a:gd name="connsiteX3031" fmla="*/ 3602812 w 3657600"/>
              <a:gd name="connsiteY3031" fmla="*/ 3849400 h 6037784"/>
              <a:gd name="connsiteX3032" fmla="*/ 3614443 w 3657600"/>
              <a:gd name="connsiteY3032" fmla="*/ 3867296 h 6037784"/>
              <a:gd name="connsiteX3033" fmla="*/ 3615338 w 3657600"/>
              <a:gd name="connsiteY3033" fmla="*/ 3887877 h 6037784"/>
              <a:gd name="connsiteX3034" fmla="*/ 3607285 w 3657600"/>
              <a:gd name="connsiteY3034" fmla="*/ 3895035 h 6037784"/>
              <a:gd name="connsiteX3035" fmla="*/ 3617127 w 3657600"/>
              <a:gd name="connsiteY3035" fmla="*/ 3904878 h 6037784"/>
              <a:gd name="connsiteX3036" fmla="*/ 3623390 w 3657600"/>
              <a:gd name="connsiteY3036" fmla="*/ 3929932 h 6037784"/>
              <a:gd name="connsiteX3037" fmla="*/ 3622496 w 3657600"/>
              <a:gd name="connsiteY3037" fmla="*/ 3949617 h 6037784"/>
              <a:gd name="connsiteX3038" fmla="*/ 3618917 w 3657600"/>
              <a:gd name="connsiteY3038" fmla="*/ 3967513 h 6037784"/>
              <a:gd name="connsiteX3039" fmla="*/ 3620706 w 3657600"/>
              <a:gd name="connsiteY3039" fmla="*/ 3994357 h 6037784"/>
              <a:gd name="connsiteX3040" fmla="*/ 3625180 w 3657600"/>
              <a:gd name="connsiteY3040" fmla="*/ 4030149 h 6037784"/>
              <a:gd name="connsiteX3041" fmla="*/ 3626969 w 3657600"/>
              <a:gd name="connsiteY3041" fmla="*/ 4043570 h 6037784"/>
              <a:gd name="connsiteX3042" fmla="*/ 3626969 w 3657600"/>
              <a:gd name="connsiteY3042" fmla="*/ 4072204 h 6037784"/>
              <a:gd name="connsiteX3043" fmla="*/ 3617127 w 3657600"/>
              <a:gd name="connsiteY3043" fmla="*/ 4069520 h 6037784"/>
              <a:gd name="connsiteX3044" fmla="*/ 3598338 w 3657600"/>
              <a:gd name="connsiteY3044" fmla="*/ 4020306 h 6037784"/>
              <a:gd name="connsiteX3045" fmla="*/ 3596549 w 3657600"/>
              <a:gd name="connsiteY3045" fmla="*/ 4018516 h 6037784"/>
              <a:gd name="connsiteX3046" fmla="*/ 3592970 w 3657600"/>
              <a:gd name="connsiteY3046" fmla="*/ 4028359 h 6037784"/>
              <a:gd name="connsiteX3047" fmla="*/ 3597443 w 3657600"/>
              <a:gd name="connsiteY3047" fmla="*/ 4051624 h 6037784"/>
              <a:gd name="connsiteX3048" fmla="*/ 3598338 w 3657600"/>
              <a:gd name="connsiteY3048" fmla="*/ 4063256 h 6037784"/>
              <a:gd name="connsiteX3049" fmla="*/ 3603707 w 3657600"/>
              <a:gd name="connsiteY3049" fmla="*/ 4088310 h 6037784"/>
              <a:gd name="connsiteX3050" fmla="*/ 3621601 w 3657600"/>
              <a:gd name="connsiteY3050" fmla="*/ 4105311 h 6037784"/>
              <a:gd name="connsiteX3051" fmla="*/ 3626075 w 3657600"/>
              <a:gd name="connsiteY3051" fmla="*/ 4124102 h 6037784"/>
              <a:gd name="connsiteX3052" fmla="*/ 3617127 w 3657600"/>
              <a:gd name="connsiteY3052" fmla="*/ 4134839 h 6037784"/>
              <a:gd name="connsiteX3053" fmla="*/ 3618917 w 3657600"/>
              <a:gd name="connsiteY3053" fmla="*/ 4116049 h 6037784"/>
              <a:gd name="connsiteX3054" fmla="*/ 3608180 w 3657600"/>
              <a:gd name="connsiteY3054" fmla="*/ 4117838 h 6037784"/>
              <a:gd name="connsiteX3055" fmla="*/ 3604601 w 3657600"/>
              <a:gd name="connsiteY3055" fmla="*/ 4124996 h 6037784"/>
              <a:gd name="connsiteX3056" fmla="*/ 3605496 w 3657600"/>
              <a:gd name="connsiteY3056" fmla="*/ 4143788 h 6037784"/>
              <a:gd name="connsiteX3057" fmla="*/ 3606391 w 3657600"/>
              <a:gd name="connsiteY3057" fmla="*/ 4163473 h 6037784"/>
              <a:gd name="connsiteX3058" fmla="*/ 3609075 w 3657600"/>
              <a:gd name="connsiteY3058" fmla="*/ 4182263 h 6037784"/>
              <a:gd name="connsiteX3059" fmla="*/ 3598338 w 3657600"/>
              <a:gd name="connsiteY3059" fmla="*/ 4203739 h 6037784"/>
              <a:gd name="connsiteX3060" fmla="*/ 3583127 w 3657600"/>
              <a:gd name="connsiteY3060" fmla="*/ 4162578 h 6037784"/>
              <a:gd name="connsiteX3061" fmla="*/ 3582232 w 3657600"/>
              <a:gd name="connsiteY3061" fmla="*/ 4171526 h 6037784"/>
              <a:gd name="connsiteX3062" fmla="*/ 3573285 w 3657600"/>
              <a:gd name="connsiteY3062" fmla="*/ 4179579 h 6037784"/>
              <a:gd name="connsiteX3063" fmla="*/ 3564338 w 3657600"/>
              <a:gd name="connsiteY3063" fmla="*/ 4184948 h 6037784"/>
              <a:gd name="connsiteX3064" fmla="*/ 3572390 w 3657600"/>
              <a:gd name="connsiteY3064" fmla="*/ 4192106 h 6037784"/>
              <a:gd name="connsiteX3065" fmla="*/ 3580443 w 3657600"/>
              <a:gd name="connsiteY3065" fmla="*/ 4189422 h 6037784"/>
              <a:gd name="connsiteX3066" fmla="*/ 3585812 w 3657600"/>
              <a:gd name="connsiteY3066" fmla="*/ 4195685 h 6037784"/>
              <a:gd name="connsiteX3067" fmla="*/ 3579548 w 3657600"/>
              <a:gd name="connsiteY3067" fmla="*/ 4198370 h 6037784"/>
              <a:gd name="connsiteX3068" fmla="*/ 3575969 w 3657600"/>
              <a:gd name="connsiteY3068" fmla="*/ 4213581 h 6037784"/>
              <a:gd name="connsiteX3069" fmla="*/ 3571495 w 3657600"/>
              <a:gd name="connsiteY3069" fmla="*/ 4223424 h 6037784"/>
              <a:gd name="connsiteX3070" fmla="*/ 3569706 w 3657600"/>
              <a:gd name="connsiteY3070" fmla="*/ 4227898 h 6037784"/>
              <a:gd name="connsiteX3071" fmla="*/ 3567022 w 3657600"/>
              <a:gd name="connsiteY3071" fmla="*/ 4256531 h 6037784"/>
              <a:gd name="connsiteX3072" fmla="*/ 3567917 w 3657600"/>
              <a:gd name="connsiteY3072" fmla="*/ 4273532 h 6037784"/>
              <a:gd name="connsiteX3073" fmla="*/ 3567917 w 3657600"/>
              <a:gd name="connsiteY3073" fmla="*/ 4298586 h 6037784"/>
              <a:gd name="connsiteX3074" fmla="*/ 3551812 w 3657600"/>
              <a:gd name="connsiteY3074" fmla="*/ 4302166 h 6037784"/>
              <a:gd name="connsiteX3075" fmla="*/ 3556285 w 3657600"/>
              <a:gd name="connsiteY3075" fmla="*/ 4315588 h 6037784"/>
              <a:gd name="connsiteX3076" fmla="*/ 3556285 w 3657600"/>
              <a:gd name="connsiteY3076" fmla="*/ 4330799 h 6037784"/>
              <a:gd name="connsiteX3077" fmla="*/ 3558075 w 3657600"/>
              <a:gd name="connsiteY3077" fmla="*/ 4350485 h 6037784"/>
              <a:gd name="connsiteX3078" fmla="*/ 3557180 w 3657600"/>
              <a:gd name="connsiteY3078" fmla="*/ 4369275 h 6037784"/>
              <a:gd name="connsiteX3079" fmla="*/ 3559864 w 3657600"/>
              <a:gd name="connsiteY3079" fmla="*/ 4388961 h 6037784"/>
              <a:gd name="connsiteX3080" fmla="*/ 3566127 w 3657600"/>
              <a:gd name="connsiteY3080" fmla="*/ 4423857 h 6037784"/>
              <a:gd name="connsiteX3081" fmla="*/ 3568811 w 3657600"/>
              <a:gd name="connsiteY3081" fmla="*/ 4450702 h 6037784"/>
              <a:gd name="connsiteX3082" fmla="*/ 3572390 w 3657600"/>
              <a:gd name="connsiteY3082" fmla="*/ 4529443 h 6037784"/>
              <a:gd name="connsiteX3083" fmla="*/ 3572390 w 3657600"/>
              <a:gd name="connsiteY3083" fmla="*/ 4546445 h 6037784"/>
              <a:gd name="connsiteX3084" fmla="*/ 3575075 w 3657600"/>
              <a:gd name="connsiteY3084" fmla="*/ 4580446 h 6037784"/>
              <a:gd name="connsiteX3085" fmla="*/ 3577759 w 3657600"/>
              <a:gd name="connsiteY3085" fmla="*/ 4614449 h 6037784"/>
              <a:gd name="connsiteX3086" fmla="*/ 3577759 w 3657600"/>
              <a:gd name="connsiteY3086" fmla="*/ 4644872 h 6037784"/>
              <a:gd name="connsiteX3087" fmla="*/ 3576864 w 3657600"/>
              <a:gd name="connsiteY3087" fmla="*/ 4660083 h 6037784"/>
              <a:gd name="connsiteX3088" fmla="*/ 3577759 w 3657600"/>
              <a:gd name="connsiteY3088" fmla="*/ 4666346 h 6037784"/>
              <a:gd name="connsiteX3089" fmla="*/ 3577759 w 3657600"/>
              <a:gd name="connsiteY3089" fmla="*/ 4674400 h 6037784"/>
              <a:gd name="connsiteX3090" fmla="*/ 3578654 w 3657600"/>
              <a:gd name="connsiteY3090" fmla="*/ 4692296 h 6037784"/>
              <a:gd name="connsiteX3091" fmla="*/ 3584023 w 3657600"/>
              <a:gd name="connsiteY3091" fmla="*/ 4720034 h 6037784"/>
              <a:gd name="connsiteX3092" fmla="*/ 3581338 w 3657600"/>
              <a:gd name="connsiteY3092" fmla="*/ 4734351 h 6037784"/>
              <a:gd name="connsiteX3093" fmla="*/ 3582232 w 3657600"/>
              <a:gd name="connsiteY3093" fmla="*/ 4749563 h 6037784"/>
              <a:gd name="connsiteX3094" fmla="*/ 3584917 w 3657600"/>
              <a:gd name="connsiteY3094" fmla="*/ 4753142 h 6037784"/>
              <a:gd name="connsiteX3095" fmla="*/ 3584023 w 3657600"/>
              <a:gd name="connsiteY3095" fmla="*/ 4759405 h 6037784"/>
              <a:gd name="connsiteX3096" fmla="*/ 3577759 w 3657600"/>
              <a:gd name="connsiteY3096" fmla="*/ 4759405 h 6037784"/>
              <a:gd name="connsiteX3097" fmla="*/ 3569706 w 3657600"/>
              <a:gd name="connsiteY3097" fmla="*/ 4745088 h 6037784"/>
              <a:gd name="connsiteX3098" fmla="*/ 3565232 w 3657600"/>
              <a:gd name="connsiteY3098" fmla="*/ 4700349 h 6037784"/>
              <a:gd name="connsiteX3099" fmla="*/ 3562549 w 3657600"/>
              <a:gd name="connsiteY3099" fmla="*/ 4675295 h 6037784"/>
              <a:gd name="connsiteX3100" fmla="*/ 3556285 w 3657600"/>
              <a:gd name="connsiteY3100" fmla="*/ 4633239 h 6037784"/>
              <a:gd name="connsiteX3101" fmla="*/ 3545548 w 3657600"/>
              <a:gd name="connsiteY3101" fmla="*/ 4584920 h 6037784"/>
              <a:gd name="connsiteX3102" fmla="*/ 3543759 w 3657600"/>
              <a:gd name="connsiteY3102" fmla="*/ 4567920 h 6037784"/>
              <a:gd name="connsiteX3103" fmla="*/ 3538390 w 3657600"/>
              <a:gd name="connsiteY3103" fmla="*/ 4552708 h 6037784"/>
              <a:gd name="connsiteX3104" fmla="*/ 3536601 w 3657600"/>
              <a:gd name="connsiteY3104" fmla="*/ 4546445 h 6037784"/>
              <a:gd name="connsiteX3105" fmla="*/ 3529443 w 3657600"/>
              <a:gd name="connsiteY3105" fmla="*/ 4511547 h 6037784"/>
              <a:gd name="connsiteX3106" fmla="*/ 3522285 w 3657600"/>
              <a:gd name="connsiteY3106" fmla="*/ 4499020 h 6037784"/>
              <a:gd name="connsiteX3107" fmla="*/ 3518706 w 3657600"/>
              <a:gd name="connsiteY3107" fmla="*/ 4512442 h 6037784"/>
              <a:gd name="connsiteX3108" fmla="*/ 3520495 w 3657600"/>
              <a:gd name="connsiteY3108" fmla="*/ 4539286 h 6037784"/>
              <a:gd name="connsiteX3109" fmla="*/ 3518706 w 3657600"/>
              <a:gd name="connsiteY3109" fmla="*/ 4554497 h 6037784"/>
              <a:gd name="connsiteX3110" fmla="*/ 3517811 w 3657600"/>
              <a:gd name="connsiteY3110" fmla="*/ 4566129 h 6037784"/>
              <a:gd name="connsiteX3111" fmla="*/ 3530337 w 3657600"/>
              <a:gd name="connsiteY3111" fmla="*/ 4615344 h 6037784"/>
              <a:gd name="connsiteX3112" fmla="*/ 3530337 w 3657600"/>
              <a:gd name="connsiteY3112" fmla="*/ 4635924 h 6037784"/>
              <a:gd name="connsiteX3113" fmla="*/ 3532127 w 3657600"/>
              <a:gd name="connsiteY3113" fmla="*/ 4638608 h 6037784"/>
              <a:gd name="connsiteX3114" fmla="*/ 3530337 w 3657600"/>
              <a:gd name="connsiteY3114" fmla="*/ 4650240 h 6037784"/>
              <a:gd name="connsiteX3115" fmla="*/ 3526758 w 3657600"/>
              <a:gd name="connsiteY3115" fmla="*/ 4652925 h 6037784"/>
              <a:gd name="connsiteX3116" fmla="*/ 3528548 w 3657600"/>
              <a:gd name="connsiteY3116" fmla="*/ 4670821 h 6037784"/>
              <a:gd name="connsiteX3117" fmla="*/ 3527653 w 3657600"/>
              <a:gd name="connsiteY3117" fmla="*/ 4691401 h 6037784"/>
              <a:gd name="connsiteX3118" fmla="*/ 3517811 w 3657600"/>
              <a:gd name="connsiteY3118" fmla="*/ 4695875 h 6037784"/>
              <a:gd name="connsiteX3119" fmla="*/ 3511548 w 3657600"/>
              <a:gd name="connsiteY3119" fmla="*/ 4691401 h 6037784"/>
              <a:gd name="connsiteX3120" fmla="*/ 3508864 w 3657600"/>
              <a:gd name="connsiteY3120" fmla="*/ 4704823 h 6037784"/>
              <a:gd name="connsiteX3121" fmla="*/ 3525864 w 3657600"/>
              <a:gd name="connsiteY3121" fmla="*/ 4715560 h 6037784"/>
              <a:gd name="connsiteX3122" fmla="*/ 3536601 w 3657600"/>
              <a:gd name="connsiteY3122" fmla="*/ 4711981 h 6037784"/>
              <a:gd name="connsiteX3123" fmla="*/ 3537496 w 3657600"/>
              <a:gd name="connsiteY3123" fmla="*/ 4720929 h 6037784"/>
              <a:gd name="connsiteX3124" fmla="*/ 3534811 w 3657600"/>
              <a:gd name="connsiteY3124" fmla="*/ 4737035 h 6037784"/>
              <a:gd name="connsiteX3125" fmla="*/ 3535706 w 3657600"/>
              <a:gd name="connsiteY3125" fmla="*/ 4754037 h 6037784"/>
              <a:gd name="connsiteX3126" fmla="*/ 3549127 w 3657600"/>
              <a:gd name="connsiteY3126" fmla="*/ 4767459 h 6037784"/>
              <a:gd name="connsiteX3127" fmla="*/ 3544654 w 3657600"/>
              <a:gd name="connsiteY3127" fmla="*/ 4784459 h 6037784"/>
              <a:gd name="connsiteX3128" fmla="*/ 3541074 w 3657600"/>
              <a:gd name="connsiteY3128" fmla="*/ 4802355 h 6037784"/>
              <a:gd name="connsiteX3129" fmla="*/ 3542864 w 3657600"/>
              <a:gd name="connsiteY3129" fmla="*/ 4821146 h 6037784"/>
              <a:gd name="connsiteX3130" fmla="*/ 3542864 w 3657600"/>
              <a:gd name="connsiteY3130" fmla="*/ 4839937 h 6037784"/>
              <a:gd name="connsiteX3131" fmla="*/ 3541074 w 3657600"/>
              <a:gd name="connsiteY3131" fmla="*/ 4835463 h 6037784"/>
              <a:gd name="connsiteX3132" fmla="*/ 3533022 w 3657600"/>
              <a:gd name="connsiteY3132" fmla="*/ 4805934 h 6037784"/>
              <a:gd name="connsiteX3133" fmla="*/ 3531232 w 3657600"/>
              <a:gd name="connsiteY3133" fmla="*/ 4787144 h 6037784"/>
              <a:gd name="connsiteX3134" fmla="*/ 3522285 w 3657600"/>
              <a:gd name="connsiteY3134" fmla="*/ 4744194 h 6037784"/>
              <a:gd name="connsiteX3135" fmla="*/ 3515127 w 3657600"/>
              <a:gd name="connsiteY3135" fmla="*/ 4751352 h 6037784"/>
              <a:gd name="connsiteX3136" fmla="*/ 3513337 w 3657600"/>
              <a:gd name="connsiteY3136" fmla="*/ 4762089 h 6037784"/>
              <a:gd name="connsiteX3137" fmla="*/ 3524074 w 3657600"/>
              <a:gd name="connsiteY3137" fmla="*/ 4788038 h 6037784"/>
              <a:gd name="connsiteX3138" fmla="*/ 3520495 w 3657600"/>
              <a:gd name="connsiteY3138" fmla="*/ 4800566 h 6037784"/>
              <a:gd name="connsiteX3139" fmla="*/ 3516021 w 3657600"/>
              <a:gd name="connsiteY3139" fmla="*/ 4805039 h 6037784"/>
              <a:gd name="connsiteX3140" fmla="*/ 3507074 w 3657600"/>
              <a:gd name="connsiteY3140" fmla="*/ 4818461 h 6037784"/>
              <a:gd name="connsiteX3141" fmla="*/ 3512443 w 3657600"/>
              <a:gd name="connsiteY3141" fmla="*/ 4870359 h 6037784"/>
              <a:gd name="connsiteX3142" fmla="*/ 3516021 w 3657600"/>
              <a:gd name="connsiteY3142" fmla="*/ 4877518 h 6037784"/>
              <a:gd name="connsiteX3143" fmla="*/ 3521390 w 3657600"/>
              <a:gd name="connsiteY3143" fmla="*/ 4906151 h 6037784"/>
              <a:gd name="connsiteX3144" fmla="*/ 3525864 w 3657600"/>
              <a:gd name="connsiteY3144" fmla="*/ 4932101 h 6037784"/>
              <a:gd name="connsiteX3145" fmla="*/ 3525864 w 3657600"/>
              <a:gd name="connsiteY3145" fmla="*/ 4943732 h 6037784"/>
              <a:gd name="connsiteX3146" fmla="*/ 3519601 w 3657600"/>
              <a:gd name="connsiteY3146" fmla="*/ 4946417 h 6037784"/>
              <a:gd name="connsiteX3147" fmla="*/ 3516021 w 3657600"/>
              <a:gd name="connsiteY3147" fmla="*/ 4941943 h 6037784"/>
              <a:gd name="connsiteX3148" fmla="*/ 3516021 w 3657600"/>
              <a:gd name="connsiteY3148" fmla="*/ 4935680 h 6037784"/>
              <a:gd name="connsiteX3149" fmla="*/ 3511548 w 3657600"/>
              <a:gd name="connsiteY3149" fmla="*/ 4914204 h 6037784"/>
              <a:gd name="connsiteX3150" fmla="*/ 3507074 w 3657600"/>
              <a:gd name="connsiteY3150" fmla="*/ 4905256 h 6037784"/>
              <a:gd name="connsiteX3151" fmla="*/ 3505285 w 3657600"/>
              <a:gd name="connsiteY3151" fmla="*/ 4884676 h 6037784"/>
              <a:gd name="connsiteX3152" fmla="*/ 3494548 w 3657600"/>
              <a:gd name="connsiteY3152" fmla="*/ 4873044 h 6037784"/>
              <a:gd name="connsiteX3153" fmla="*/ 3482917 w 3657600"/>
              <a:gd name="connsiteY3153" fmla="*/ 4848884 h 6037784"/>
              <a:gd name="connsiteX3154" fmla="*/ 3476653 w 3657600"/>
              <a:gd name="connsiteY3154" fmla="*/ 4831883 h 6037784"/>
              <a:gd name="connsiteX3155" fmla="*/ 3466814 w 3657600"/>
              <a:gd name="connsiteY3155" fmla="*/ 4781775 h 6037784"/>
              <a:gd name="connsiteX3156" fmla="*/ 3459656 w 3657600"/>
              <a:gd name="connsiteY3156" fmla="*/ 4776406 h 6037784"/>
              <a:gd name="connsiteX3157" fmla="*/ 3462340 w 3657600"/>
              <a:gd name="connsiteY3157" fmla="*/ 4808618 h 6037784"/>
              <a:gd name="connsiteX3158" fmla="*/ 3465919 w 3657600"/>
              <a:gd name="connsiteY3158" fmla="*/ 4824725 h 6037784"/>
              <a:gd name="connsiteX3159" fmla="*/ 3463235 w 3657600"/>
              <a:gd name="connsiteY3159" fmla="*/ 4856043 h 6037784"/>
              <a:gd name="connsiteX3160" fmla="*/ 3464129 w 3657600"/>
              <a:gd name="connsiteY3160" fmla="*/ 4864096 h 6037784"/>
              <a:gd name="connsiteX3161" fmla="*/ 3469498 w 3657600"/>
              <a:gd name="connsiteY3161" fmla="*/ 4873044 h 6037784"/>
              <a:gd name="connsiteX3162" fmla="*/ 3472180 w 3657600"/>
              <a:gd name="connsiteY3162" fmla="*/ 4883781 h 6037784"/>
              <a:gd name="connsiteX3163" fmla="*/ 3473075 w 3657600"/>
              <a:gd name="connsiteY3163" fmla="*/ 4911520 h 6037784"/>
              <a:gd name="connsiteX3164" fmla="*/ 3467709 w 3657600"/>
              <a:gd name="connsiteY3164" fmla="*/ 4928521 h 6037784"/>
              <a:gd name="connsiteX3165" fmla="*/ 3465024 w 3657600"/>
              <a:gd name="connsiteY3165" fmla="*/ 4926731 h 6037784"/>
              <a:gd name="connsiteX3166" fmla="*/ 3450708 w 3657600"/>
              <a:gd name="connsiteY3166" fmla="*/ 4854253 h 6037784"/>
              <a:gd name="connsiteX3167" fmla="*/ 3448023 w 3657600"/>
              <a:gd name="connsiteY3167" fmla="*/ 4842621 h 6037784"/>
              <a:gd name="connsiteX3168" fmla="*/ 3446234 w 3657600"/>
              <a:gd name="connsiteY3168" fmla="*/ 4806830 h 6037784"/>
              <a:gd name="connsiteX3169" fmla="*/ 3441760 w 3657600"/>
              <a:gd name="connsiteY3169" fmla="*/ 4785354 h 6037784"/>
              <a:gd name="connsiteX3170" fmla="*/ 3437287 w 3657600"/>
              <a:gd name="connsiteY3170" fmla="*/ 4758510 h 6037784"/>
              <a:gd name="connsiteX3171" fmla="*/ 3433707 w 3657600"/>
              <a:gd name="connsiteY3171" fmla="*/ 4734351 h 6037784"/>
              <a:gd name="connsiteX3172" fmla="*/ 3427444 w 3657600"/>
              <a:gd name="connsiteY3172" fmla="*/ 4702138 h 6037784"/>
              <a:gd name="connsiteX3173" fmla="*/ 3423865 w 3657600"/>
              <a:gd name="connsiteY3173" fmla="*/ 4684242 h 6037784"/>
              <a:gd name="connsiteX3174" fmla="*/ 3409549 w 3657600"/>
              <a:gd name="connsiteY3174" fmla="*/ 4684242 h 6037784"/>
              <a:gd name="connsiteX3175" fmla="*/ 3405075 w 3657600"/>
              <a:gd name="connsiteY3175" fmla="*/ 4699454 h 6037784"/>
              <a:gd name="connsiteX3176" fmla="*/ 3418496 w 3657600"/>
              <a:gd name="connsiteY3176" fmla="*/ 4698559 h 6037784"/>
              <a:gd name="connsiteX3177" fmla="*/ 3421180 w 3657600"/>
              <a:gd name="connsiteY3177" fmla="*/ 4703928 h 6037784"/>
              <a:gd name="connsiteX3178" fmla="*/ 3424759 w 3657600"/>
              <a:gd name="connsiteY3178" fmla="*/ 4743299 h 6037784"/>
              <a:gd name="connsiteX3179" fmla="*/ 3430129 w 3657600"/>
              <a:gd name="connsiteY3179" fmla="*/ 4768353 h 6037784"/>
              <a:gd name="connsiteX3180" fmla="*/ 3429234 w 3657600"/>
              <a:gd name="connsiteY3180" fmla="*/ 4787144 h 6037784"/>
              <a:gd name="connsiteX3181" fmla="*/ 3428339 w 3657600"/>
              <a:gd name="connsiteY3181" fmla="*/ 4792513 h 6037784"/>
              <a:gd name="connsiteX3182" fmla="*/ 3430129 w 3657600"/>
              <a:gd name="connsiteY3182" fmla="*/ 4805934 h 6037784"/>
              <a:gd name="connsiteX3183" fmla="*/ 3430129 w 3657600"/>
              <a:gd name="connsiteY3183" fmla="*/ 4816672 h 6037784"/>
              <a:gd name="connsiteX3184" fmla="*/ 3439076 w 3657600"/>
              <a:gd name="connsiteY3184" fmla="*/ 4838147 h 6037784"/>
              <a:gd name="connsiteX3185" fmla="*/ 3427444 w 3657600"/>
              <a:gd name="connsiteY3185" fmla="*/ 4855148 h 6037784"/>
              <a:gd name="connsiteX3186" fmla="*/ 3422075 w 3657600"/>
              <a:gd name="connsiteY3186" fmla="*/ 4868570 h 6037784"/>
              <a:gd name="connsiteX3187" fmla="*/ 3428339 w 3657600"/>
              <a:gd name="connsiteY3187" fmla="*/ 4895414 h 6037784"/>
              <a:gd name="connsiteX3188" fmla="*/ 3425654 w 3657600"/>
              <a:gd name="connsiteY3188" fmla="*/ 4919573 h 6037784"/>
              <a:gd name="connsiteX3189" fmla="*/ 3421180 w 3657600"/>
              <a:gd name="connsiteY3189" fmla="*/ 4938364 h 6037784"/>
              <a:gd name="connsiteX3190" fmla="*/ 3414917 w 3657600"/>
              <a:gd name="connsiteY3190" fmla="*/ 4926731 h 6037784"/>
              <a:gd name="connsiteX3191" fmla="*/ 3410443 w 3657600"/>
              <a:gd name="connsiteY3191" fmla="*/ 4915994 h 6037784"/>
              <a:gd name="connsiteX3192" fmla="*/ 3398812 w 3657600"/>
              <a:gd name="connsiteY3192" fmla="*/ 4901677 h 6037784"/>
              <a:gd name="connsiteX3193" fmla="*/ 3380916 w 3657600"/>
              <a:gd name="connsiteY3193" fmla="*/ 4851568 h 6037784"/>
              <a:gd name="connsiteX3194" fmla="*/ 3380021 w 3657600"/>
              <a:gd name="connsiteY3194" fmla="*/ 4871254 h 6037784"/>
              <a:gd name="connsiteX3195" fmla="*/ 3380021 w 3657600"/>
              <a:gd name="connsiteY3195" fmla="*/ 4892730 h 6037784"/>
              <a:gd name="connsiteX3196" fmla="*/ 3369285 w 3657600"/>
              <a:gd name="connsiteY3196" fmla="*/ 4890939 h 6037784"/>
              <a:gd name="connsiteX3197" fmla="*/ 3363915 w 3657600"/>
              <a:gd name="connsiteY3197" fmla="*/ 4880202 h 6037784"/>
              <a:gd name="connsiteX3198" fmla="*/ 3358548 w 3657600"/>
              <a:gd name="connsiteY3198" fmla="*/ 4825620 h 6037784"/>
              <a:gd name="connsiteX3199" fmla="*/ 3347810 w 3657600"/>
              <a:gd name="connsiteY3199" fmla="*/ 4765668 h 6037784"/>
              <a:gd name="connsiteX3200" fmla="*/ 3346020 w 3657600"/>
              <a:gd name="connsiteY3200" fmla="*/ 4753142 h 6037784"/>
              <a:gd name="connsiteX3201" fmla="*/ 3339757 w 3657600"/>
              <a:gd name="connsiteY3201" fmla="*/ 4737930 h 6037784"/>
              <a:gd name="connsiteX3202" fmla="*/ 3333494 w 3657600"/>
              <a:gd name="connsiteY3202" fmla="*/ 4746878 h 6037784"/>
              <a:gd name="connsiteX3203" fmla="*/ 3340652 w 3657600"/>
              <a:gd name="connsiteY3203" fmla="*/ 4797881 h 6037784"/>
              <a:gd name="connsiteX3204" fmla="*/ 3348705 w 3657600"/>
              <a:gd name="connsiteY3204" fmla="*/ 4838147 h 6037784"/>
              <a:gd name="connsiteX3205" fmla="*/ 3346020 w 3657600"/>
              <a:gd name="connsiteY3205" fmla="*/ 4866780 h 6037784"/>
              <a:gd name="connsiteX3206" fmla="*/ 3349599 w 3657600"/>
              <a:gd name="connsiteY3206" fmla="*/ 4901677 h 6037784"/>
              <a:gd name="connsiteX3207" fmla="*/ 3338863 w 3657600"/>
              <a:gd name="connsiteY3207" fmla="*/ 4881992 h 6037784"/>
              <a:gd name="connsiteX3208" fmla="*/ 3333494 w 3657600"/>
              <a:gd name="connsiteY3208" fmla="*/ 4858727 h 6037784"/>
              <a:gd name="connsiteX3209" fmla="*/ 3322756 w 3657600"/>
              <a:gd name="connsiteY3209" fmla="*/ 4850674 h 6037784"/>
              <a:gd name="connsiteX3210" fmla="*/ 3321862 w 3657600"/>
              <a:gd name="connsiteY3210" fmla="*/ 4822040 h 6037784"/>
              <a:gd name="connsiteX3211" fmla="*/ 3316493 w 3657600"/>
              <a:gd name="connsiteY3211" fmla="*/ 4779986 h 6037784"/>
              <a:gd name="connsiteX3212" fmla="*/ 3314704 w 3657600"/>
              <a:gd name="connsiteY3212" fmla="*/ 4770143 h 6037784"/>
              <a:gd name="connsiteX3213" fmla="*/ 3309335 w 3657600"/>
              <a:gd name="connsiteY3213" fmla="*/ 4733456 h 6037784"/>
              <a:gd name="connsiteX3214" fmla="*/ 3289650 w 3657600"/>
              <a:gd name="connsiteY3214" fmla="*/ 4708402 h 6037784"/>
              <a:gd name="connsiteX3215" fmla="*/ 3287861 w 3657600"/>
              <a:gd name="connsiteY3215" fmla="*/ 4718245 h 6037784"/>
              <a:gd name="connsiteX3216" fmla="*/ 3285177 w 3657600"/>
              <a:gd name="connsiteY3216" fmla="*/ 4730772 h 6037784"/>
              <a:gd name="connsiteX3217" fmla="*/ 3278019 w 3657600"/>
              <a:gd name="connsiteY3217" fmla="*/ 4703033 h 6037784"/>
              <a:gd name="connsiteX3218" fmla="*/ 3263703 w 3657600"/>
              <a:gd name="connsiteY3218" fmla="*/ 4700349 h 6037784"/>
              <a:gd name="connsiteX3219" fmla="*/ 3252070 w 3657600"/>
              <a:gd name="connsiteY3219" fmla="*/ 4657399 h 6037784"/>
              <a:gd name="connsiteX3220" fmla="*/ 3246702 w 3657600"/>
              <a:gd name="connsiteY3220" fmla="*/ 4666346 h 6037784"/>
              <a:gd name="connsiteX3221" fmla="*/ 3249386 w 3657600"/>
              <a:gd name="connsiteY3221" fmla="*/ 4678874 h 6037784"/>
              <a:gd name="connsiteX3222" fmla="*/ 3240439 w 3657600"/>
              <a:gd name="connsiteY3222" fmla="*/ 4676189 h 6037784"/>
              <a:gd name="connsiteX3223" fmla="*/ 3238649 w 3657600"/>
              <a:gd name="connsiteY3223" fmla="*/ 4678874 h 6037784"/>
              <a:gd name="connsiteX3224" fmla="*/ 3241333 w 3657600"/>
              <a:gd name="connsiteY3224" fmla="*/ 4701244 h 6037784"/>
              <a:gd name="connsiteX3225" fmla="*/ 3243123 w 3657600"/>
              <a:gd name="connsiteY3225" fmla="*/ 4729877 h 6037784"/>
              <a:gd name="connsiteX3226" fmla="*/ 3239544 w 3657600"/>
              <a:gd name="connsiteY3226" fmla="*/ 4716455 h 6037784"/>
              <a:gd name="connsiteX3227" fmla="*/ 3232385 w 3657600"/>
              <a:gd name="connsiteY3227" fmla="*/ 4703033 h 6037784"/>
              <a:gd name="connsiteX3228" fmla="*/ 3231490 w 3657600"/>
              <a:gd name="connsiteY3228" fmla="*/ 4690506 h 6037784"/>
              <a:gd name="connsiteX3229" fmla="*/ 3232385 w 3657600"/>
              <a:gd name="connsiteY3229" fmla="*/ 4763879 h 6037784"/>
              <a:gd name="connsiteX3230" fmla="*/ 3238649 w 3657600"/>
              <a:gd name="connsiteY3230" fmla="*/ 4821146 h 6037784"/>
              <a:gd name="connsiteX3231" fmla="*/ 3230596 w 3657600"/>
              <a:gd name="connsiteY3231" fmla="*/ 4813988 h 6037784"/>
              <a:gd name="connsiteX3232" fmla="*/ 3227911 w 3657600"/>
              <a:gd name="connsiteY3232" fmla="*/ 4822936 h 6037784"/>
              <a:gd name="connsiteX3233" fmla="*/ 3228806 w 3657600"/>
              <a:gd name="connsiteY3233" fmla="*/ 4834568 h 6037784"/>
              <a:gd name="connsiteX3234" fmla="*/ 3227017 w 3657600"/>
              <a:gd name="connsiteY3234" fmla="*/ 4890045 h 6037784"/>
              <a:gd name="connsiteX3235" fmla="*/ 3222543 w 3657600"/>
              <a:gd name="connsiteY3235" fmla="*/ 4861411 h 6037784"/>
              <a:gd name="connsiteX3236" fmla="*/ 3217175 w 3657600"/>
              <a:gd name="connsiteY3236" fmla="*/ 4839937 h 6037784"/>
              <a:gd name="connsiteX3237" fmla="*/ 3222543 w 3657600"/>
              <a:gd name="connsiteY3237" fmla="*/ 4830988 h 6037784"/>
              <a:gd name="connsiteX3238" fmla="*/ 3220754 w 3657600"/>
              <a:gd name="connsiteY3238" fmla="*/ 4806830 h 6037784"/>
              <a:gd name="connsiteX3239" fmla="*/ 3222543 w 3657600"/>
              <a:gd name="connsiteY3239" fmla="*/ 4795197 h 6037784"/>
              <a:gd name="connsiteX3240" fmla="*/ 3221648 w 3657600"/>
              <a:gd name="connsiteY3240" fmla="*/ 4761195 h 6037784"/>
              <a:gd name="connsiteX3241" fmla="*/ 3217175 w 3657600"/>
              <a:gd name="connsiteY3241" fmla="*/ 4729877 h 6037784"/>
              <a:gd name="connsiteX3242" fmla="*/ 3211806 w 3657600"/>
              <a:gd name="connsiteY3242" fmla="*/ 4710192 h 6037784"/>
              <a:gd name="connsiteX3243" fmla="*/ 3205543 w 3657600"/>
              <a:gd name="connsiteY3243" fmla="*/ 4701244 h 6037784"/>
              <a:gd name="connsiteX3244" fmla="*/ 3208227 w 3657600"/>
              <a:gd name="connsiteY3244" fmla="*/ 4746878 h 6037784"/>
              <a:gd name="connsiteX3245" fmla="*/ 3209122 w 3657600"/>
              <a:gd name="connsiteY3245" fmla="*/ 4787144 h 6037784"/>
              <a:gd name="connsiteX3246" fmla="*/ 3205543 w 3657600"/>
              <a:gd name="connsiteY3246" fmla="*/ 4781775 h 6037784"/>
              <a:gd name="connsiteX3247" fmla="*/ 3202859 w 3657600"/>
              <a:gd name="connsiteY3247" fmla="*/ 4759405 h 6037784"/>
              <a:gd name="connsiteX3248" fmla="*/ 3198384 w 3657600"/>
              <a:gd name="connsiteY3248" fmla="*/ 4742404 h 6037784"/>
              <a:gd name="connsiteX3249" fmla="*/ 3196595 w 3657600"/>
              <a:gd name="connsiteY3249" fmla="*/ 4733456 h 6037784"/>
              <a:gd name="connsiteX3250" fmla="*/ 3182279 w 3657600"/>
              <a:gd name="connsiteY3250" fmla="*/ 4711087 h 6037784"/>
              <a:gd name="connsiteX3251" fmla="*/ 3173331 w 3657600"/>
              <a:gd name="connsiteY3251" fmla="*/ 4752246 h 6037784"/>
              <a:gd name="connsiteX3252" fmla="*/ 3170646 w 3657600"/>
              <a:gd name="connsiteY3252" fmla="*/ 4733456 h 6037784"/>
              <a:gd name="connsiteX3253" fmla="*/ 3163489 w 3657600"/>
              <a:gd name="connsiteY3253" fmla="*/ 4719139 h 6037784"/>
              <a:gd name="connsiteX3254" fmla="*/ 3160804 w 3657600"/>
              <a:gd name="connsiteY3254" fmla="*/ 4717350 h 6037784"/>
              <a:gd name="connsiteX3255" fmla="*/ 3165279 w 3657600"/>
              <a:gd name="connsiteY3255" fmla="*/ 4706612 h 6037784"/>
              <a:gd name="connsiteX3256" fmla="*/ 3165279 w 3657600"/>
              <a:gd name="connsiteY3256" fmla="*/ 4695875 h 6037784"/>
              <a:gd name="connsiteX3257" fmla="*/ 3167067 w 3657600"/>
              <a:gd name="connsiteY3257" fmla="*/ 4687822 h 6037784"/>
              <a:gd name="connsiteX3258" fmla="*/ 3160804 w 3657600"/>
              <a:gd name="connsiteY3258" fmla="*/ 4669925 h 6037784"/>
              <a:gd name="connsiteX3259" fmla="*/ 3153646 w 3657600"/>
              <a:gd name="connsiteY3259" fmla="*/ 4631450 h 6037784"/>
              <a:gd name="connsiteX3260" fmla="*/ 3151857 w 3657600"/>
              <a:gd name="connsiteY3260" fmla="*/ 4607290 h 6037784"/>
              <a:gd name="connsiteX3261" fmla="*/ 3148278 w 3657600"/>
              <a:gd name="connsiteY3261" fmla="*/ 4577762 h 6037784"/>
              <a:gd name="connsiteX3262" fmla="*/ 3144699 w 3657600"/>
              <a:gd name="connsiteY3262" fmla="*/ 4582236 h 6037784"/>
              <a:gd name="connsiteX3263" fmla="*/ 3142909 w 3657600"/>
              <a:gd name="connsiteY3263" fmla="*/ 4595658 h 6037784"/>
              <a:gd name="connsiteX3264" fmla="*/ 3142909 w 3657600"/>
              <a:gd name="connsiteY3264" fmla="*/ 4642187 h 6037784"/>
              <a:gd name="connsiteX3265" fmla="*/ 3144699 w 3657600"/>
              <a:gd name="connsiteY3265" fmla="*/ 4659188 h 6037784"/>
              <a:gd name="connsiteX3266" fmla="*/ 3146488 w 3657600"/>
              <a:gd name="connsiteY3266" fmla="*/ 4682453 h 6037784"/>
              <a:gd name="connsiteX3267" fmla="*/ 3151857 w 3657600"/>
              <a:gd name="connsiteY3267" fmla="*/ 4708402 h 6037784"/>
              <a:gd name="connsiteX3268" fmla="*/ 3155436 w 3657600"/>
              <a:gd name="connsiteY3268" fmla="*/ 4728088 h 6037784"/>
              <a:gd name="connsiteX3269" fmla="*/ 3154541 w 3657600"/>
              <a:gd name="connsiteY3269" fmla="*/ 4740615 h 6037784"/>
              <a:gd name="connsiteX3270" fmla="*/ 3140225 w 3657600"/>
              <a:gd name="connsiteY3270" fmla="*/ 4719139 h 6037784"/>
              <a:gd name="connsiteX3271" fmla="*/ 3140225 w 3657600"/>
              <a:gd name="connsiteY3271" fmla="*/ 4737930 h 6037784"/>
              <a:gd name="connsiteX3272" fmla="*/ 3141120 w 3657600"/>
              <a:gd name="connsiteY3272" fmla="*/ 4745983 h 6037784"/>
              <a:gd name="connsiteX3273" fmla="*/ 3146488 w 3657600"/>
              <a:gd name="connsiteY3273" fmla="*/ 4783565 h 6037784"/>
              <a:gd name="connsiteX3274" fmla="*/ 3140225 w 3657600"/>
              <a:gd name="connsiteY3274" fmla="*/ 4783565 h 6037784"/>
              <a:gd name="connsiteX3275" fmla="*/ 3133961 w 3657600"/>
              <a:gd name="connsiteY3275" fmla="*/ 4774617 h 6037784"/>
              <a:gd name="connsiteX3276" fmla="*/ 3127698 w 3657600"/>
              <a:gd name="connsiteY3276" fmla="*/ 4799671 h 6037784"/>
              <a:gd name="connsiteX3277" fmla="*/ 3120540 w 3657600"/>
              <a:gd name="connsiteY3277" fmla="*/ 4796987 h 6037784"/>
              <a:gd name="connsiteX3278" fmla="*/ 3108014 w 3657600"/>
              <a:gd name="connsiteY3278" fmla="*/ 4796987 h 6037784"/>
              <a:gd name="connsiteX3279" fmla="*/ 3102645 w 3657600"/>
              <a:gd name="connsiteY3279" fmla="*/ 4784459 h 6037784"/>
              <a:gd name="connsiteX3280" fmla="*/ 3099066 w 3657600"/>
              <a:gd name="connsiteY3280" fmla="*/ 4769247 h 6037784"/>
              <a:gd name="connsiteX3281" fmla="*/ 3092803 w 3657600"/>
              <a:gd name="connsiteY3281" fmla="*/ 4755826 h 6037784"/>
              <a:gd name="connsiteX3282" fmla="*/ 3089223 w 3657600"/>
              <a:gd name="connsiteY3282" fmla="*/ 4759405 h 6037784"/>
              <a:gd name="connsiteX3283" fmla="*/ 3085644 w 3657600"/>
              <a:gd name="connsiteY3283" fmla="*/ 4793408 h 6037784"/>
              <a:gd name="connsiteX3284" fmla="*/ 3084750 w 3657600"/>
              <a:gd name="connsiteY3284" fmla="*/ 4799671 h 6037784"/>
              <a:gd name="connsiteX3285" fmla="*/ 3086539 w 3657600"/>
              <a:gd name="connsiteY3285" fmla="*/ 4828304 h 6037784"/>
              <a:gd name="connsiteX3286" fmla="*/ 3087434 w 3657600"/>
              <a:gd name="connsiteY3286" fmla="*/ 4835463 h 6037784"/>
              <a:gd name="connsiteX3287" fmla="*/ 3097276 w 3657600"/>
              <a:gd name="connsiteY3287" fmla="*/ 4893624 h 6037784"/>
              <a:gd name="connsiteX3288" fmla="*/ 3098171 w 3657600"/>
              <a:gd name="connsiteY3288" fmla="*/ 4901677 h 6037784"/>
              <a:gd name="connsiteX3289" fmla="*/ 3081171 w 3657600"/>
              <a:gd name="connsiteY3289" fmla="*/ 4909730 h 6037784"/>
              <a:gd name="connsiteX3290" fmla="*/ 3074907 w 3657600"/>
              <a:gd name="connsiteY3290" fmla="*/ 4904361 h 6037784"/>
              <a:gd name="connsiteX3291" fmla="*/ 3072223 w 3657600"/>
              <a:gd name="connsiteY3291" fmla="*/ 4906151 h 6037784"/>
              <a:gd name="connsiteX3292" fmla="*/ 3069538 w 3657600"/>
              <a:gd name="connsiteY3292" fmla="*/ 4924047 h 6037784"/>
              <a:gd name="connsiteX3293" fmla="*/ 3066854 w 3657600"/>
              <a:gd name="connsiteY3293" fmla="*/ 4930310 h 6037784"/>
              <a:gd name="connsiteX3294" fmla="*/ 3065959 w 3657600"/>
              <a:gd name="connsiteY3294" fmla="*/ 4940153 h 6037784"/>
              <a:gd name="connsiteX3295" fmla="*/ 3067749 w 3657600"/>
              <a:gd name="connsiteY3295" fmla="*/ 4973260 h 6037784"/>
              <a:gd name="connsiteX3296" fmla="*/ 3064170 w 3657600"/>
              <a:gd name="connsiteY3296" fmla="*/ 4982209 h 6037784"/>
              <a:gd name="connsiteX3297" fmla="*/ 3063275 w 3657600"/>
              <a:gd name="connsiteY3297" fmla="*/ 5000104 h 6037784"/>
              <a:gd name="connsiteX3298" fmla="*/ 3062380 w 3657600"/>
              <a:gd name="connsiteY3298" fmla="*/ 5011737 h 6037784"/>
              <a:gd name="connsiteX3299" fmla="*/ 3059696 w 3657600"/>
              <a:gd name="connsiteY3299" fmla="*/ 5030527 h 6037784"/>
              <a:gd name="connsiteX3300" fmla="*/ 3060591 w 3657600"/>
              <a:gd name="connsiteY3300" fmla="*/ 5066319 h 6037784"/>
              <a:gd name="connsiteX3301" fmla="*/ 3061486 w 3657600"/>
              <a:gd name="connsiteY3301" fmla="*/ 5085110 h 6037784"/>
              <a:gd name="connsiteX3302" fmla="*/ 3060591 w 3657600"/>
              <a:gd name="connsiteY3302" fmla="*/ 5113744 h 6037784"/>
              <a:gd name="connsiteX3303" fmla="*/ 3063275 w 3657600"/>
              <a:gd name="connsiteY3303" fmla="*/ 5126270 h 6037784"/>
              <a:gd name="connsiteX3304" fmla="*/ 3064170 w 3657600"/>
              <a:gd name="connsiteY3304" fmla="*/ 5129849 h 6037784"/>
              <a:gd name="connsiteX3305" fmla="*/ 3059696 w 3657600"/>
              <a:gd name="connsiteY3305" fmla="*/ 5143272 h 6037784"/>
              <a:gd name="connsiteX3306" fmla="*/ 3057907 w 3657600"/>
              <a:gd name="connsiteY3306" fmla="*/ 5219329 h 6037784"/>
              <a:gd name="connsiteX3307" fmla="*/ 3057082 w 3657600"/>
              <a:gd name="connsiteY3307" fmla="*/ 5224278 h 6037784"/>
              <a:gd name="connsiteX3308" fmla="*/ 3056117 w 3657600"/>
              <a:gd name="connsiteY3308" fmla="*/ 5230067 h 6037784"/>
              <a:gd name="connsiteX3309" fmla="*/ 3051643 w 3657600"/>
              <a:gd name="connsiteY3309" fmla="*/ 5225593 h 6037784"/>
              <a:gd name="connsiteX3310" fmla="*/ 3051455 w 3657600"/>
              <a:gd name="connsiteY3310" fmla="*/ 5224278 h 6037784"/>
              <a:gd name="connsiteX3311" fmla="*/ 3051456 w 3657600"/>
              <a:gd name="connsiteY3311" fmla="*/ 5224278 h 6037784"/>
              <a:gd name="connsiteX3312" fmla="*/ 3048959 w 3657600"/>
              <a:gd name="connsiteY3312" fmla="*/ 5206802 h 6037784"/>
              <a:gd name="connsiteX3313" fmla="*/ 3048959 w 3657600"/>
              <a:gd name="connsiteY3313" fmla="*/ 5196065 h 6037784"/>
              <a:gd name="connsiteX3314" fmla="*/ 3052538 w 3657600"/>
              <a:gd name="connsiteY3314" fmla="*/ 5141482 h 6037784"/>
              <a:gd name="connsiteX3315" fmla="*/ 3050749 w 3657600"/>
              <a:gd name="connsiteY3315" fmla="*/ 5110165 h 6037784"/>
              <a:gd name="connsiteX3316" fmla="*/ 3051643 w 3657600"/>
              <a:gd name="connsiteY3316" fmla="*/ 5093163 h 6037784"/>
              <a:gd name="connsiteX3317" fmla="*/ 3050749 w 3657600"/>
              <a:gd name="connsiteY3317" fmla="*/ 5053792 h 6037784"/>
              <a:gd name="connsiteX3318" fmla="*/ 3049854 w 3657600"/>
              <a:gd name="connsiteY3318" fmla="*/ 5042160 h 6037784"/>
              <a:gd name="connsiteX3319" fmla="*/ 3049854 w 3657600"/>
              <a:gd name="connsiteY3319" fmla="*/ 5017106 h 6037784"/>
              <a:gd name="connsiteX3320" fmla="*/ 3055222 w 3657600"/>
              <a:gd name="connsiteY3320" fmla="*/ 5010842 h 6037784"/>
              <a:gd name="connsiteX3321" fmla="*/ 3048959 w 3657600"/>
              <a:gd name="connsiteY3321" fmla="*/ 4983998 h 6037784"/>
              <a:gd name="connsiteX3322" fmla="*/ 3048065 w 3657600"/>
              <a:gd name="connsiteY3322" fmla="*/ 4970576 h 6037784"/>
              <a:gd name="connsiteX3323" fmla="*/ 3048959 w 3657600"/>
              <a:gd name="connsiteY3323" fmla="*/ 4945522 h 6037784"/>
              <a:gd name="connsiteX3324" fmla="*/ 3048959 w 3657600"/>
              <a:gd name="connsiteY3324" fmla="*/ 4940153 h 6037784"/>
              <a:gd name="connsiteX3325" fmla="*/ 3044485 w 3657600"/>
              <a:gd name="connsiteY3325" fmla="*/ 4905256 h 6037784"/>
              <a:gd name="connsiteX3326" fmla="*/ 3038222 w 3657600"/>
              <a:gd name="connsiteY3326" fmla="*/ 4857832 h 6037784"/>
              <a:gd name="connsiteX3327" fmla="*/ 3028379 w 3657600"/>
              <a:gd name="connsiteY3327" fmla="*/ 4846201 h 6037784"/>
              <a:gd name="connsiteX3328" fmla="*/ 3046275 w 3657600"/>
              <a:gd name="connsiteY3328" fmla="*/ 4832778 h 6037784"/>
              <a:gd name="connsiteX3329" fmla="*/ 3020327 w 3657600"/>
              <a:gd name="connsiteY3329" fmla="*/ 4807724 h 6037784"/>
              <a:gd name="connsiteX3330" fmla="*/ 3019432 w 3657600"/>
              <a:gd name="connsiteY3330" fmla="*/ 4845305 h 6037784"/>
              <a:gd name="connsiteX3331" fmla="*/ 3021222 w 3657600"/>
              <a:gd name="connsiteY3331" fmla="*/ 4854253 h 6037784"/>
              <a:gd name="connsiteX3332" fmla="*/ 3015853 w 3657600"/>
              <a:gd name="connsiteY3332" fmla="*/ 4880202 h 6037784"/>
              <a:gd name="connsiteX3333" fmla="*/ 3014958 w 3657600"/>
              <a:gd name="connsiteY3333" fmla="*/ 4890045 h 6037784"/>
              <a:gd name="connsiteX3334" fmla="*/ 2994378 w 3657600"/>
              <a:gd name="connsiteY3334" fmla="*/ 4885571 h 6037784"/>
              <a:gd name="connsiteX3335" fmla="*/ 2985431 w 3657600"/>
              <a:gd name="connsiteY3335" fmla="*/ 4861411 h 6037784"/>
              <a:gd name="connsiteX3336" fmla="*/ 2980957 w 3657600"/>
              <a:gd name="connsiteY3336" fmla="*/ 4862306 h 6037784"/>
              <a:gd name="connsiteX3337" fmla="*/ 2979168 w 3657600"/>
              <a:gd name="connsiteY3337" fmla="*/ 4866780 h 6037784"/>
              <a:gd name="connsiteX3338" fmla="*/ 2977378 w 3657600"/>
              <a:gd name="connsiteY3338" fmla="*/ 4919573 h 6037784"/>
              <a:gd name="connsiteX3339" fmla="*/ 2978272 w 3657600"/>
              <a:gd name="connsiteY3339" fmla="*/ 4926731 h 6037784"/>
              <a:gd name="connsiteX3340" fmla="*/ 2981852 w 3657600"/>
              <a:gd name="connsiteY3340" fmla="*/ 4985788 h 6037784"/>
              <a:gd name="connsiteX3341" fmla="*/ 2987220 w 3657600"/>
              <a:gd name="connsiteY3341" fmla="*/ 5014422 h 6037784"/>
              <a:gd name="connsiteX3342" fmla="*/ 2982747 w 3657600"/>
              <a:gd name="connsiteY3342" fmla="*/ 5024264 h 6037784"/>
              <a:gd name="connsiteX3343" fmla="*/ 2977378 w 3657600"/>
              <a:gd name="connsiteY3343" fmla="*/ 5015316 h 6037784"/>
              <a:gd name="connsiteX3344" fmla="*/ 2968430 w 3657600"/>
              <a:gd name="connsiteY3344" fmla="*/ 4974156 h 6037784"/>
              <a:gd name="connsiteX3345" fmla="*/ 2967535 w 3657600"/>
              <a:gd name="connsiteY3345" fmla="*/ 4988472 h 6037784"/>
              <a:gd name="connsiteX3346" fmla="*/ 2962167 w 3657600"/>
              <a:gd name="connsiteY3346" fmla="*/ 4985788 h 6037784"/>
              <a:gd name="connsiteX3347" fmla="*/ 2959483 w 3657600"/>
              <a:gd name="connsiteY3347" fmla="*/ 4965208 h 6037784"/>
              <a:gd name="connsiteX3348" fmla="*/ 2958588 w 3657600"/>
              <a:gd name="connsiteY3348" fmla="*/ 4953575 h 6037784"/>
              <a:gd name="connsiteX3349" fmla="*/ 2952325 w 3657600"/>
              <a:gd name="connsiteY3349" fmla="*/ 4935680 h 6037784"/>
              <a:gd name="connsiteX3350" fmla="*/ 2943377 w 3657600"/>
              <a:gd name="connsiteY3350" fmla="*/ 4935680 h 6037784"/>
              <a:gd name="connsiteX3351" fmla="*/ 2940692 w 3657600"/>
              <a:gd name="connsiteY3351" fmla="*/ 4932995 h 6037784"/>
              <a:gd name="connsiteX3352" fmla="*/ 2937113 w 3657600"/>
              <a:gd name="connsiteY3352" fmla="*/ 4923152 h 6037784"/>
              <a:gd name="connsiteX3353" fmla="*/ 2935324 w 3657600"/>
              <a:gd name="connsiteY3353" fmla="*/ 4907046 h 6037784"/>
              <a:gd name="connsiteX3354" fmla="*/ 2937113 w 3657600"/>
              <a:gd name="connsiteY3354" fmla="*/ 4889151 h 6037784"/>
              <a:gd name="connsiteX3355" fmla="*/ 2936219 w 3657600"/>
              <a:gd name="connsiteY3355" fmla="*/ 4883781 h 6037784"/>
              <a:gd name="connsiteX3356" fmla="*/ 2923692 w 3657600"/>
              <a:gd name="connsiteY3356" fmla="*/ 4849780 h 6037784"/>
              <a:gd name="connsiteX3357" fmla="*/ 2921903 w 3657600"/>
              <a:gd name="connsiteY3357" fmla="*/ 4860517 h 6037784"/>
              <a:gd name="connsiteX3358" fmla="*/ 2921903 w 3657600"/>
              <a:gd name="connsiteY3358" fmla="*/ 4881992 h 6037784"/>
              <a:gd name="connsiteX3359" fmla="*/ 2922798 w 3657600"/>
              <a:gd name="connsiteY3359" fmla="*/ 4888255 h 6037784"/>
              <a:gd name="connsiteX3360" fmla="*/ 2927271 w 3657600"/>
              <a:gd name="connsiteY3360" fmla="*/ 4906151 h 6037784"/>
              <a:gd name="connsiteX3361" fmla="*/ 2911166 w 3657600"/>
              <a:gd name="connsiteY3361" fmla="*/ 4871254 h 6037784"/>
              <a:gd name="connsiteX3362" fmla="*/ 2908481 w 3657600"/>
              <a:gd name="connsiteY3362" fmla="*/ 4896309 h 6037784"/>
              <a:gd name="connsiteX3363" fmla="*/ 2905797 w 3657600"/>
              <a:gd name="connsiteY3363" fmla="*/ 4873044 h 6037784"/>
              <a:gd name="connsiteX3364" fmla="*/ 2903113 w 3657600"/>
              <a:gd name="connsiteY3364" fmla="*/ 4842621 h 6037784"/>
              <a:gd name="connsiteX3365" fmla="*/ 2896849 w 3657600"/>
              <a:gd name="connsiteY3365" fmla="*/ 4832778 h 6037784"/>
              <a:gd name="connsiteX3366" fmla="*/ 2891481 w 3657600"/>
              <a:gd name="connsiteY3366" fmla="*/ 4822936 h 6037784"/>
              <a:gd name="connsiteX3367" fmla="*/ 2891481 w 3657600"/>
              <a:gd name="connsiteY3367" fmla="*/ 4795197 h 6037784"/>
              <a:gd name="connsiteX3368" fmla="*/ 2884323 w 3657600"/>
              <a:gd name="connsiteY3368" fmla="*/ 4793408 h 6037784"/>
              <a:gd name="connsiteX3369" fmla="*/ 2881639 w 3657600"/>
              <a:gd name="connsiteY3369" fmla="*/ 4810409 h 6037784"/>
              <a:gd name="connsiteX3370" fmla="*/ 2881639 w 3657600"/>
              <a:gd name="connsiteY3370" fmla="*/ 4813988 h 6037784"/>
              <a:gd name="connsiteX3371" fmla="*/ 2881639 w 3657600"/>
              <a:gd name="connsiteY3371" fmla="*/ 4834568 h 6037784"/>
              <a:gd name="connsiteX3372" fmla="*/ 2879848 w 3657600"/>
              <a:gd name="connsiteY3372" fmla="*/ 4840831 h 6037784"/>
              <a:gd name="connsiteX3373" fmla="*/ 2880744 w 3657600"/>
              <a:gd name="connsiteY3373" fmla="*/ 4860517 h 6037784"/>
              <a:gd name="connsiteX3374" fmla="*/ 2867323 w 3657600"/>
              <a:gd name="connsiteY3374" fmla="*/ 4871254 h 6037784"/>
              <a:gd name="connsiteX3375" fmla="*/ 2861059 w 3657600"/>
              <a:gd name="connsiteY3375" fmla="*/ 4845305 h 6037784"/>
              <a:gd name="connsiteX3376" fmla="*/ 2855691 w 3657600"/>
              <a:gd name="connsiteY3376" fmla="*/ 4827409 h 6037784"/>
              <a:gd name="connsiteX3377" fmla="*/ 2851217 w 3657600"/>
              <a:gd name="connsiteY3377" fmla="*/ 4806830 h 6037784"/>
              <a:gd name="connsiteX3378" fmla="*/ 2844955 w 3657600"/>
              <a:gd name="connsiteY3378" fmla="*/ 4787144 h 6037784"/>
              <a:gd name="connsiteX3379" fmla="*/ 2838691 w 3657600"/>
              <a:gd name="connsiteY3379" fmla="*/ 4773722 h 6037784"/>
              <a:gd name="connsiteX3380" fmla="*/ 2833323 w 3657600"/>
              <a:gd name="connsiteY3380" fmla="*/ 4792513 h 6037784"/>
              <a:gd name="connsiteX3381" fmla="*/ 2823480 w 3657600"/>
              <a:gd name="connsiteY3381" fmla="*/ 4793408 h 6037784"/>
              <a:gd name="connsiteX3382" fmla="*/ 2823480 w 3657600"/>
              <a:gd name="connsiteY3382" fmla="*/ 4830988 h 6037784"/>
              <a:gd name="connsiteX3383" fmla="*/ 2822584 w 3657600"/>
              <a:gd name="connsiteY3383" fmla="*/ 4842621 h 6037784"/>
              <a:gd name="connsiteX3384" fmla="*/ 2830637 w 3657600"/>
              <a:gd name="connsiteY3384" fmla="*/ 4864990 h 6037784"/>
              <a:gd name="connsiteX3385" fmla="*/ 2833323 w 3657600"/>
              <a:gd name="connsiteY3385" fmla="*/ 4872149 h 6037784"/>
              <a:gd name="connsiteX3386" fmla="*/ 2822584 w 3657600"/>
              <a:gd name="connsiteY3386" fmla="*/ 4873939 h 6037784"/>
              <a:gd name="connsiteX3387" fmla="*/ 2819900 w 3657600"/>
              <a:gd name="connsiteY3387" fmla="*/ 4902572 h 6037784"/>
              <a:gd name="connsiteX3388" fmla="*/ 2808268 w 3657600"/>
              <a:gd name="connsiteY3388" fmla="*/ 4871254 h 6037784"/>
              <a:gd name="connsiteX3389" fmla="*/ 2802899 w 3657600"/>
              <a:gd name="connsiteY3389" fmla="*/ 4880202 h 6037784"/>
              <a:gd name="connsiteX3390" fmla="*/ 2800215 w 3657600"/>
              <a:gd name="connsiteY3390" fmla="*/ 4890939 h 6037784"/>
              <a:gd name="connsiteX3391" fmla="*/ 2787689 w 3657600"/>
              <a:gd name="connsiteY3391" fmla="*/ 4888255 h 6037784"/>
              <a:gd name="connsiteX3392" fmla="*/ 2783215 w 3657600"/>
              <a:gd name="connsiteY3392" fmla="*/ 4894518 h 6037784"/>
              <a:gd name="connsiteX3393" fmla="*/ 2776952 w 3657600"/>
              <a:gd name="connsiteY3393" fmla="*/ 4880202 h 6037784"/>
              <a:gd name="connsiteX3394" fmla="*/ 2768900 w 3657600"/>
              <a:gd name="connsiteY3394" fmla="*/ 4886466 h 6037784"/>
              <a:gd name="connsiteX3395" fmla="*/ 2766217 w 3657600"/>
              <a:gd name="connsiteY3395" fmla="*/ 4902572 h 6037784"/>
              <a:gd name="connsiteX3396" fmla="*/ 2760848 w 3657600"/>
              <a:gd name="connsiteY3396" fmla="*/ 4882887 h 6037784"/>
              <a:gd name="connsiteX3397" fmla="*/ 2759059 w 3657600"/>
              <a:gd name="connsiteY3397" fmla="*/ 4876623 h 6037784"/>
              <a:gd name="connsiteX3398" fmla="*/ 2755480 w 3657600"/>
              <a:gd name="connsiteY3398" fmla="*/ 4873939 h 6037784"/>
              <a:gd name="connsiteX3399" fmla="*/ 2751900 w 3657600"/>
              <a:gd name="connsiteY3399" fmla="*/ 4877518 h 6037784"/>
              <a:gd name="connsiteX3400" fmla="*/ 2751006 w 3657600"/>
              <a:gd name="connsiteY3400" fmla="*/ 4884676 h 6037784"/>
              <a:gd name="connsiteX3401" fmla="*/ 2751006 w 3657600"/>
              <a:gd name="connsiteY3401" fmla="*/ 4936574 h 6037784"/>
              <a:gd name="connsiteX3402" fmla="*/ 2757270 w 3657600"/>
              <a:gd name="connsiteY3402" fmla="*/ 4976840 h 6037784"/>
              <a:gd name="connsiteX3403" fmla="*/ 2759059 w 3657600"/>
              <a:gd name="connsiteY3403" fmla="*/ 5001894 h 6037784"/>
              <a:gd name="connsiteX3404" fmla="*/ 2768006 w 3657600"/>
              <a:gd name="connsiteY3404" fmla="*/ 5004579 h 6037784"/>
              <a:gd name="connsiteX3405" fmla="*/ 2762637 w 3657600"/>
              <a:gd name="connsiteY3405" fmla="*/ 5029632 h 6037784"/>
              <a:gd name="connsiteX3406" fmla="*/ 2764427 w 3657600"/>
              <a:gd name="connsiteY3406" fmla="*/ 5052897 h 6037784"/>
              <a:gd name="connsiteX3407" fmla="*/ 2753690 w 3657600"/>
              <a:gd name="connsiteY3407" fmla="*/ 5025159 h 6037784"/>
              <a:gd name="connsiteX3408" fmla="*/ 2752796 w 3657600"/>
              <a:gd name="connsiteY3408" fmla="*/ 5022474 h 6037784"/>
              <a:gd name="connsiteX3409" fmla="*/ 2738507 w 3657600"/>
              <a:gd name="connsiteY3409" fmla="*/ 5013526 h 6037784"/>
              <a:gd name="connsiteX3410" fmla="*/ 2736718 w 3657600"/>
              <a:gd name="connsiteY3410" fmla="*/ 5041265 h 6037784"/>
              <a:gd name="connsiteX3411" fmla="*/ 2725086 w 3657600"/>
              <a:gd name="connsiteY3411" fmla="*/ 5029632 h 6037784"/>
              <a:gd name="connsiteX3412" fmla="*/ 2705402 w 3657600"/>
              <a:gd name="connsiteY3412" fmla="*/ 5045739 h 6037784"/>
              <a:gd name="connsiteX3413" fmla="*/ 2699139 w 3657600"/>
              <a:gd name="connsiteY3413" fmla="*/ 5024264 h 6037784"/>
              <a:gd name="connsiteX3414" fmla="*/ 2691086 w 3657600"/>
              <a:gd name="connsiteY3414" fmla="*/ 5000104 h 6037784"/>
              <a:gd name="connsiteX3415" fmla="*/ 2691086 w 3657600"/>
              <a:gd name="connsiteY3415" fmla="*/ 4997420 h 6037784"/>
              <a:gd name="connsiteX3416" fmla="*/ 2695559 w 3657600"/>
              <a:gd name="connsiteY3416" fmla="*/ 4984893 h 6037784"/>
              <a:gd name="connsiteX3417" fmla="*/ 2696454 w 3657600"/>
              <a:gd name="connsiteY3417" fmla="*/ 4960733 h 6037784"/>
              <a:gd name="connsiteX3418" fmla="*/ 2689296 w 3657600"/>
              <a:gd name="connsiteY3418" fmla="*/ 4949101 h 6037784"/>
              <a:gd name="connsiteX3419" fmla="*/ 2675875 w 3657600"/>
              <a:gd name="connsiteY3419" fmla="*/ 4970576 h 6037784"/>
              <a:gd name="connsiteX3420" fmla="*/ 2672296 w 3657600"/>
              <a:gd name="connsiteY3420" fmla="*/ 4966102 h 6037784"/>
              <a:gd name="connsiteX3421" fmla="*/ 2667822 w 3657600"/>
              <a:gd name="connsiteY3421" fmla="*/ 4946417 h 6037784"/>
              <a:gd name="connsiteX3422" fmla="*/ 2666928 w 3657600"/>
              <a:gd name="connsiteY3422" fmla="*/ 4936574 h 6037784"/>
              <a:gd name="connsiteX3423" fmla="*/ 2658875 w 3657600"/>
              <a:gd name="connsiteY3423" fmla="*/ 4902572 h 6037784"/>
              <a:gd name="connsiteX3424" fmla="*/ 2656191 w 3657600"/>
              <a:gd name="connsiteY3424" fmla="*/ 4894518 h 6037784"/>
              <a:gd name="connsiteX3425" fmla="*/ 2655296 w 3657600"/>
              <a:gd name="connsiteY3425" fmla="*/ 4881992 h 6037784"/>
              <a:gd name="connsiteX3426" fmla="*/ 2641875 w 3657600"/>
              <a:gd name="connsiteY3426" fmla="*/ 4866780 h 6037784"/>
              <a:gd name="connsiteX3427" fmla="*/ 2633822 w 3657600"/>
              <a:gd name="connsiteY3427" fmla="*/ 4822936 h 6037784"/>
              <a:gd name="connsiteX3428" fmla="*/ 2624875 w 3657600"/>
              <a:gd name="connsiteY3428" fmla="*/ 4813093 h 6037784"/>
              <a:gd name="connsiteX3429" fmla="*/ 2613243 w 3657600"/>
              <a:gd name="connsiteY3429" fmla="*/ 4810409 h 6037784"/>
              <a:gd name="connsiteX3430" fmla="*/ 2608769 w 3657600"/>
              <a:gd name="connsiteY3430" fmla="*/ 4802355 h 6037784"/>
              <a:gd name="connsiteX3431" fmla="*/ 2606980 w 3657600"/>
              <a:gd name="connsiteY3431" fmla="*/ 4795197 h 6037784"/>
              <a:gd name="connsiteX3432" fmla="*/ 2605190 w 3657600"/>
              <a:gd name="connsiteY3432" fmla="*/ 4770143 h 6037784"/>
              <a:gd name="connsiteX3433" fmla="*/ 2589979 w 3657600"/>
              <a:gd name="connsiteY3433" fmla="*/ 4781775 h 6037784"/>
              <a:gd name="connsiteX3434" fmla="*/ 2588190 w 3657600"/>
              <a:gd name="connsiteY3434" fmla="*/ 4827409 h 6037784"/>
              <a:gd name="connsiteX3435" fmla="*/ 2593558 w 3657600"/>
              <a:gd name="connsiteY3435" fmla="*/ 4854253 h 6037784"/>
              <a:gd name="connsiteX3436" fmla="*/ 2598927 w 3657600"/>
              <a:gd name="connsiteY3436" fmla="*/ 4864990 h 6037784"/>
              <a:gd name="connsiteX3437" fmla="*/ 2596242 w 3657600"/>
              <a:gd name="connsiteY3437" fmla="*/ 4879308 h 6037784"/>
              <a:gd name="connsiteX3438" fmla="*/ 2590874 w 3657600"/>
              <a:gd name="connsiteY3438" fmla="*/ 4890939 h 6037784"/>
              <a:gd name="connsiteX3439" fmla="*/ 2590874 w 3657600"/>
              <a:gd name="connsiteY3439" fmla="*/ 4906151 h 6037784"/>
              <a:gd name="connsiteX3440" fmla="*/ 2592664 w 3657600"/>
              <a:gd name="connsiteY3440" fmla="*/ 4914204 h 6037784"/>
              <a:gd name="connsiteX3441" fmla="*/ 2582821 w 3657600"/>
              <a:gd name="connsiteY3441" fmla="*/ 4915994 h 6037784"/>
              <a:gd name="connsiteX3442" fmla="*/ 2581032 w 3657600"/>
              <a:gd name="connsiteY3442" fmla="*/ 4939259 h 6037784"/>
              <a:gd name="connsiteX3443" fmla="*/ 2572085 w 3657600"/>
              <a:gd name="connsiteY3443" fmla="*/ 4951786 h 6037784"/>
              <a:gd name="connsiteX3444" fmla="*/ 2565821 w 3657600"/>
              <a:gd name="connsiteY3444" fmla="*/ 4904361 h 6037784"/>
              <a:gd name="connsiteX3445" fmla="*/ 2557769 w 3657600"/>
              <a:gd name="connsiteY3445" fmla="*/ 4897203 h 6037784"/>
              <a:gd name="connsiteX3446" fmla="*/ 2557769 w 3657600"/>
              <a:gd name="connsiteY3446" fmla="*/ 4886466 h 6037784"/>
              <a:gd name="connsiteX3447" fmla="*/ 2556874 w 3657600"/>
              <a:gd name="connsiteY3447" fmla="*/ 4890939 h 6037784"/>
              <a:gd name="connsiteX3448" fmla="*/ 2557769 w 3657600"/>
              <a:gd name="connsiteY3448" fmla="*/ 4897203 h 6037784"/>
              <a:gd name="connsiteX3449" fmla="*/ 2553295 w 3657600"/>
              <a:gd name="connsiteY3449" fmla="*/ 4920468 h 6037784"/>
              <a:gd name="connsiteX3450" fmla="*/ 2553295 w 3657600"/>
              <a:gd name="connsiteY3450" fmla="*/ 4928521 h 6037784"/>
              <a:gd name="connsiteX3451" fmla="*/ 2555085 w 3657600"/>
              <a:gd name="connsiteY3451" fmla="*/ 4949996 h 6037784"/>
              <a:gd name="connsiteX3452" fmla="*/ 2565821 w 3657600"/>
              <a:gd name="connsiteY3452" fmla="*/ 4992946 h 6037784"/>
              <a:gd name="connsiteX3453" fmla="*/ 2565821 w 3657600"/>
              <a:gd name="connsiteY3453" fmla="*/ 4999210 h 6037784"/>
              <a:gd name="connsiteX3454" fmla="*/ 2563137 w 3657600"/>
              <a:gd name="connsiteY3454" fmla="*/ 5009052 h 6037784"/>
              <a:gd name="connsiteX3455" fmla="*/ 2549716 w 3657600"/>
              <a:gd name="connsiteY3455" fmla="*/ 4990261 h 6037784"/>
              <a:gd name="connsiteX3456" fmla="*/ 2538979 w 3657600"/>
              <a:gd name="connsiteY3456" fmla="*/ 4926731 h 6037784"/>
              <a:gd name="connsiteX3457" fmla="*/ 2530926 w 3657600"/>
              <a:gd name="connsiteY3457" fmla="*/ 4927626 h 6037784"/>
              <a:gd name="connsiteX3458" fmla="*/ 2526453 w 3657600"/>
              <a:gd name="connsiteY3458" fmla="*/ 4922258 h 6037784"/>
              <a:gd name="connsiteX3459" fmla="*/ 2522874 w 3657600"/>
              <a:gd name="connsiteY3459" fmla="*/ 4927626 h 6037784"/>
              <a:gd name="connsiteX3460" fmla="*/ 2515716 w 3657600"/>
              <a:gd name="connsiteY3460" fmla="*/ 4931206 h 6037784"/>
              <a:gd name="connsiteX3461" fmla="*/ 2527347 w 3657600"/>
              <a:gd name="connsiteY3461" fmla="*/ 4934785 h 6037784"/>
              <a:gd name="connsiteX3462" fmla="*/ 2526453 w 3657600"/>
              <a:gd name="connsiteY3462" fmla="*/ 4945522 h 6037784"/>
              <a:gd name="connsiteX3463" fmla="*/ 2516610 w 3657600"/>
              <a:gd name="connsiteY3463" fmla="*/ 4942838 h 6037784"/>
              <a:gd name="connsiteX3464" fmla="*/ 2516610 w 3657600"/>
              <a:gd name="connsiteY3464" fmla="*/ 4959839 h 6037784"/>
              <a:gd name="connsiteX3465" fmla="*/ 2517505 w 3657600"/>
              <a:gd name="connsiteY3465" fmla="*/ 4966997 h 6037784"/>
              <a:gd name="connsiteX3466" fmla="*/ 2516610 w 3657600"/>
              <a:gd name="connsiteY3466" fmla="*/ 4967892 h 6037784"/>
              <a:gd name="connsiteX3467" fmla="*/ 2513032 w 3657600"/>
              <a:gd name="connsiteY3467" fmla="*/ 4966997 h 6037784"/>
              <a:gd name="connsiteX3468" fmla="*/ 2508558 w 3657600"/>
              <a:gd name="connsiteY3468" fmla="*/ 4944627 h 6037784"/>
              <a:gd name="connsiteX3469" fmla="*/ 2510347 w 3657600"/>
              <a:gd name="connsiteY3469" fmla="*/ 4932995 h 6037784"/>
              <a:gd name="connsiteX3470" fmla="*/ 2504978 w 3657600"/>
              <a:gd name="connsiteY3470" fmla="*/ 4923152 h 6037784"/>
              <a:gd name="connsiteX3471" fmla="*/ 2499610 w 3657600"/>
              <a:gd name="connsiteY3471" fmla="*/ 4948206 h 6037784"/>
              <a:gd name="connsiteX3472" fmla="*/ 2498715 w 3657600"/>
              <a:gd name="connsiteY3472" fmla="*/ 4968787 h 6037784"/>
              <a:gd name="connsiteX3473" fmla="*/ 2497821 w 3657600"/>
              <a:gd name="connsiteY3473" fmla="*/ 4990261 h 6037784"/>
              <a:gd name="connsiteX3474" fmla="*/ 2496032 w 3657600"/>
              <a:gd name="connsiteY3474" fmla="*/ 5015316 h 6037784"/>
              <a:gd name="connsiteX3475" fmla="*/ 2495136 w 3657600"/>
              <a:gd name="connsiteY3475" fmla="*/ 5018895 h 6037784"/>
              <a:gd name="connsiteX3476" fmla="*/ 2494242 w 3657600"/>
              <a:gd name="connsiteY3476" fmla="*/ 5051108 h 6037784"/>
              <a:gd name="connsiteX3477" fmla="*/ 2488873 w 3657600"/>
              <a:gd name="connsiteY3477" fmla="*/ 5029632 h 6037784"/>
              <a:gd name="connsiteX3478" fmla="*/ 2476347 w 3657600"/>
              <a:gd name="connsiteY3478" fmla="*/ 5020685 h 6037784"/>
              <a:gd name="connsiteX3479" fmla="*/ 2477242 w 3657600"/>
              <a:gd name="connsiteY3479" fmla="*/ 5018001 h 6037784"/>
              <a:gd name="connsiteX3480" fmla="*/ 2485294 w 3657600"/>
              <a:gd name="connsiteY3480" fmla="*/ 5009947 h 6037784"/>
              <a:gd name="connsiteX3481" fmla="*/ 2480821 w 3657600"/>
              <a:gd name="connsiteY3481" fmla="*/ 5000104 h 6037784"/>
              <a:gd name="connsiteX3482" fmla="*/ 2479926 w 3657600"/>
              <a:gd name="connsiteY3482" fmla="*/ 4994736 h 6037784"/>
              <a:gd name="connsiteX3483" fmla="*/ 2475452 w 3657600"/>
              <a:gd name="connsiteY3483" fmla="*/ 4969681 h 6037784"/>
              <a:gd name="connsiteX3484" fmla="*/ 2463821 w 3657600"/>
              <a:gd name="connsiteY3484" fmla="*/ 4968787 h 6037784"/>
              <a:gd name="connsiteX3485" fmla="*/ 2462031 w 3657600"/>
              <a:gd name="connsiteY3485" fmla="*/ 4935680 h 6037784"/>
              <a:gd name="connsiteX3486" fmla="*/ 2467399 w 3657600"/>
              <a:gd name="connsiteY3486" fmla="*/ 4932101 h 6037784"/>
              <a:gd name="connsiteX3487" fmla="*/ 2453978 w 3657600"/>
              <a:gd name="connsiteY3487" fmla="*/ 4925837 h 6037784"/>
              <a:gd name="connsiteX3488" fmla="*/ 2442346 w 3657600"/>
              <a:gd name="connsiteY3488" fmla="*/ 4950891 h 6037784"/>
              <a:gd name="connsiteX3489" fmla="*/ 2421767 w 3657600"/>
              <a:gd name="connsiteY3489" fmla="*/ 4966997 h 6037784"/>
              <a:gd name="connsiteX3490" fmla="*/ 2419083 w 3657600"/>
              <a:gd name="connsiteY3490" fmla="*/ 4947311 h 6037784"/>
              <a:gd name="connsiteX3491" fmla="*/ 2427136 w 3657600"/>
              <a:gd name="connsiteY3491" fmla="*/ 4949101 h 6037784"/>
              <a:gd name="connsiteX3492" fmla="*/ 2428031 w 3657600"/>
              <a:gd name="connsiteY3492" fmla="*/ 4946417 h 6037784"/>
              <a:gd name="connsiteX3493" fmla="*/ 2424452 w 3657600"/>
              <a:gd name="connsiteY3493" fmla="*/ 4920468 h 6037784"/>
              <a:gd name="connsiteX3494" fmla="*/ 2428031 w 3657600"/>
              <a:gd name="connsiteY3494" fmla="*/ 4911520 h 6037784"/>
              <a:gd name="connsiteX3495" fmla="*/ 2419978 w 3657600"/>
              <a:gd name="connsiteY3495" fmla="*/ 4879308 h 6037784"/>
              <a:gd name="connsiteX3496" fmla="*/ 2405662 w 3657600"/>
              <a:gd name="connsiteY3496" fmla="*/ 4869465 h 6037784"/>
              <a:gd name="connsiteX3497" fmla="*/ 2405662 w 3657600"/>
              <a:gd name="connsiteY3497" fmla="*/ 4879308 h 6037784"/>
              <a:gd name="connsiteX3498" fmla="*/ 2411925 w 3657600"/>
              <a:gd name="connsiteY3498" fmla="*/ 4885571 h 6037784"/>
              <a:gd name="connsiteX3499" fmla="*/ 2407452 w 3657600"/>
              <a:gd name="connsiteY3499" fmla="*/ 4903467 h 6037784"/>
              <a:gd name="connsiteX3500" fmla="*/ 2405662 w 3657600"/>
              <a:gd name="connsiteY3500" fmla="*/ 4913310 h 6037784"/>
              <a:gd name="connsiteX3501" fmla="*/ 2402083 w 3657600"/>
              <a:gd name="connsiteY3501" fmla="*/ 4932995 h 6037784"/>
              <a:gd name="connsiteX3502" fmla="*/ 2386872 w 3657600"/>
              <a:gd name="connsiteY3502" fmla="*/ 4924047 h 6037784"/>
              <a:gd name="connsiteX3503" fmla="*/ 2389556 w 3657600"/>
              <a:gd name="connsiteY3503" fmla="*/ 4899888 h 6037784"/>
              <a:gd name="connsiteX3504" fmla="*/ 2383293 w 3657600"/>
              <a:gd name="connsiteY3504" fmla="*/ 4873939 h 6037784"/>
              <a:gd name="connsiteX3505" fmla="*/ 2382399 w 3657600"/>
              <a:gd name="connsiteY3505" fmla="*/ 4855148 h 6037784"/>
              <a:gd name="connsiteX3506" fmla="*/ 2377925 w 3657600"/>
              <a:gd name="connsiteY3506" fmla="*/ 4850674 h 6037784"/>
              <a:gd name="connsiteX3507" fmla="*/ 2375241 w 3657600"/>
              <a:gd name="connsiteY3507" fmla="*/ 4864990 h 6037784"/>
              <a:gd name="connsiteX3508" fmla="*/ 2373451 w 3657600"/>
              <a:gd name="connsiteY3508" fmla="*/ 4871254 h 6037784"/>
              <a:gd name="connsiteX3509" fmla="*/ 2368978 w 3657600"/>
              <a:gd name="connsiteY3509" fmla="*/ 4874833 h 6037784"/>
              <a:gd name="connsiteX3510" fmla="*/ 2366293 w 3657600"/>
              <a:gd name="connsiteY3510" fmla="*/ 4871254 h 6037784"/>
              <a:gd name="connsiteX3511" fmla="*/ 2360030 w 3657600"/>
              <a:gd name="connsiteY3511" fmla="*/ 4849780 h 6037784"/>
              <a:gd name="connsiteX3512" fmla="*/ 2350188 w 3657600"/>
              <a:gd name="connsiteY3512" fmla="*/ 4826515 h 6037784"/>
              <a:gd name="connsiteX3513" fmla="*/ 2343924 w 3657600"/>
              <a:gd name="connsiteY3513" fmla="*/ 4802355 h 6037784"/>
              <a:gd name="connsiteX3514" fmla="*/ 2327819 w 3657600"/>
              <a:gd name="connsiteY3514" fmla="*/ 4803250 h 6037784"/>
              <a:gd name="connsiteX3515" fmla="*/ 2321556 w 3657600"/>
              <a:gd name="connsiteY3515" fmla="*/ 4849780 h 6037784"/>
              <a:gd name="connsiteX3516" fmla="*/ 2313503 w 3657600"/>
              <a:gd name="connsiteY3516" fmla="*/ 4869465 h 6037784"/>
              <a:gd name="connsiteX3517" fmla="*/ 2312609 w 3657600"/>
              <a:gd name="connsiteY3517" fmla="*/ 4868570 h 6037784"/>
              <a:gd name="connsiteX3518" fmla="*/ 2309030 w 3657600"/>
              <a:gd name="connsiteY3518" fmla="*/ 4833673 h 6037784"/>
              <a:gd name="connsiteX3519" fmla="*/ 2302767 w 3657600"/>
              <a:gd name="connsiteY3519" fmla="*/ 4813093 h 6037784"/>
              <a:gd name="connsiteX3520" fmla="*/ 2300082 w 3657600"/>
              <a:gd name="connsiteY3520" fmla="*/ 4833673 h 6037784"/>
              <a:gd name="connsiteX3521" fmla="*/ 2298292 w 3657600"/>
              <a:gd name="connsiteY3521" fmla="*/ 4870359 h 6037784"/>
              <a:gd name="connsiteX3522" fmla="*/ 2302767 w 3657600"/>
              <a:gd name="connsiteY3522" fmla="*/ 4890939 h 6037784"/>
              <a:gd name="connsiteX3523" fmla="*/ 2298292 w 3657600"/>
              <a:gd name="connsiteY3523" fmla="*/ 4907941 h 6037784"/>
              <a:gd name="connsiteX3524" fmla="*/ 2295609 w 3657600"/>
              <a:gd name="connsiteY3524" fmla="*/ 4924942 h 6037784"/>
              <a:gd name="connsiteX3525" fmla="*/ 2293819 w 3657600"/>
              <a:gd name="connsiteY3525" fmla="*/ 4909730 h 6037784"/>
              <a:gd name="connsiteX3526" fmla="*/ 2292924 w 3657600"/>
              <a:gd name="connsiteY3526" fmla="*/ 4894518 h 6037784"/>
              <a:gd name="connsiteX3527" fmla="*/ 2289346 w 3657600"/>
              <a:gd name="connsiteY3527" fmla="*/ 4830094 h 6037784"/>
              <a:gd name="connsiteX3528" fmla="*/ 2274134 w 3657600"/>
              <a:gd name="connsiteY3528" fmla="*/ 4789828 h 6037784"/>
              <a:gd name="connsiteX3529" fmla="*/ 2270556 w 3657600"/>
              <a:gd name="connsiteY3529" fmla="*/ 4794302 h 6037784"/>
              <a:gd name="connsiteX3530" fmla="*/ 2268766 w 3657600"/>
              <a:gd name="connsiteY3530" fmla="*/ 4833673 h 6037784"/>
              <a:gd name="connsiteX3531" fmla="*/ 2270556 w 3657600"/>
              <a:gd name="connsiteY3531" fmla="*/ 4859622 h 6037784"/>
              <a:gd name="connsiteX3532" fmla="*/ 2271450 w 3657600"/>
              <a:gd name="connsiteY3532" fmla="*/ 4880202 h 6037784"/>
              <a:gd name="connsiteX3533" fmla="*/ 2271450 w 3657600"/>
              <a:gd name="connsiteY3533" fmla="*/ 4884676 h 6037784"/>
              <a:gd name="connsiteX3534" fmla="*/ 2279503 w 3657600"/>
              <a:gd name="connsiteY3534" fmla="*/ 4919573 h 6037784"/>
              <a:gd name="connsiteX3535" fmla="*/ 2275924 w 3657600"/>
              <a:gd name="connsiteY3535" fmla="*/ 4929416 h 6037784"/>
              <a:gd name="connsiteX3536" fmla="*/ 2270556 w 3657600"/>
              <a:gd name="connsiteY3536" fmla="*/ 4913310 h 6037784"/>
              <a:gd name="connsiteX3537" fmla="*/ 2264292 w 3657600"/>
              <a:gd name="connsiteY3537" fmla="*/ 4903467 h 6037784"/>
              <a:gd name="connsiteX3538" fmla="*/ 2260713 w 3657600"/>
              <a:gd name="connsiteY3538" fmla="*/ 4894518 h 6037784"/>
              <a:gd name="connsiteX3539" fmla="*/ 2258924 w 3657600"/>
              <a:gd name="connsiteY3539" fmla="*/ 4870359 h 6037784"/>
              <a:gd name="connsiteX3540" fmla="*/ 2253556 w 3657600"/>
              <a:gd name="connsiteY3540" fmla="*/ 4856938 h 6037784"/>
              <a:gd name="connsiteX3541" fmla="*/ 2240135 w 3657600"/>
              <a:gd name="connsiteY3541" fmla="*/ 4855148 h 6037784"/>
              <a:gd name="connsiteX3542" fmla="*/ 2242819 w 3657600"/>
              <a:gd name="connsiteY3542" fmla="*/ 4891835 h 6037784"/>
              <a:gd name="connsiteX3543" fmla="*/ 2242819 w 3657600"/>
              <a:gd name="connsiteY3543" fmla="*/ 4895414 h 6037784"/>
              <a:gd name="connsiteX3544" fmla="*/ 2235660 w 3657600"/>
              <a:gd name="connsiteY3544" fmla="*/ 4906151 h 6037784"/>
              <a:gd name="connsiteX3545" fmla="*/ 2236556 w 3657600"/>
              <a:gd name="connsiteY3545" fmla="*/ 4919573 h 6037784"/>
              <a:gd name="connsiteX3546" fmla="*/ 2235660 w 3657600"/>
              <a:gd name="connsiteY3546" fmla="*/ 4924942 h 6037784"/>
              <a:gd name="connsiteX3547" fmla="*/ 2230292 w 3657600"/>
              <a:gd name="connsiteY3547" fmla="*/ 4894518 h 6037784"/>
              <a:gd name="connsiteX3548" fmla="*/ 2226713 w 3657600"/>
              <a:gd name="connsiteY3548" fmla="*/ 4877518 h 6037784"/>
              <a:gd name="connsiteX3549" fmla="*/ 2215976 w 3657600"/>
              <a:gd name="connsiteY3549" fmla="*/ 4858727 h 6037784"/>
              <a:gd name="connsiteX3550" fmla="*/ 2214187 w 3657600"/>
              <a:gd name="connsiteY3550" fmla="*/ 4847095 h 6037784"/>
              <a:gd name="connsiteX3551" fmla="*/ 2206134 w 3657600"/>
              <a:gd name="connsiteY3551" fmla="*/ 4830988 h 6037784"/>
              <a:gd name="connsiteX3552" fmla="*/ 2190924 w 3657600"/>
              <a:gd name="connsiteY3552" fmla="*/ 4839937 h 6037784"/>
              <a:gd name="connsiteX3553" fmla="*/ 2189134 w 3657600"/>
              <a:gd name="connsiteY3553" fmla="*/ 4849780 h 6037784"/>
              <a:gd name="connsiteX3554" fmla="*/ 2192713 w 3657600"/>
              <a:gd name="connsiteY3554" fmla="*/ 4889151 h 6037784"/>
              <a:gd name="connsiteX3555" fmla="*/ 2197187 w 3657600"/>
              <a:gd name="connsiteY3555" fmla="*/ 4903467 h 6037784"/>
              <a:gd name="connsiteX3556" fmla="*/ 2205239 w 3657600"/>
              <a:gd name="connsiteY3556" fmla="*/ 4935680 h 6037784"/>
              <a:gd name="connsiteX3557" fmla="*/ 2200766 w 3657600"/>
              <a:gd name="connsiteY3557" fmla="*/ 4941943 h 6037784"/>
              <a:gd name="connsiteX3558" fmla="*/ 2186449 w 3657600"/>
              <a:gd name="connsiteY3558" fmla="*/ 4907941 h 6037784"/>
              <a:gd name="connsiteX3559" fmla="*/ 2185555 w 3657600"/>
              <a:gd name="connsiteY3559" fmla="*/ 4873044 h 6037784"/>
              <a:gd name="connsiteX3560" fmla="*/ 2176607 w 3657600"/>
              <a:gd name="connsiteY3560" fmla="*/ 4856043 h 6037784"/>
              <a:gd name="connsiteX3561" fmla="*/ 2174818 w 3657600"/>
              <a:gd name="connsiteY3561" fmla="*/ 4853359 h 6037784"/>
              <a:gd name="connsiteX3562" fmla="*/ 2164976 w 3657600"/>
              <a:gd name="connsiteY3562" fmla="*/ 4840831 h 6037784"/>
              <a:gd name="connsiteX3563" fmla="*/ 2157818 w 3657600"/>
              <a:gd name="connsiteY3563" fmla="*/ 4828304 h 6037784"/>
              <a:gd name="connsiteX3564" fmla="*/ 2154239 w 3657600"/>
              <a:gd name="connsiteY3564" fmla="*/ 4821146 h 6037784"/>
              <a:gd name="connsiteX3565" fmla="*/ 2137238 w 3657600"/>
              <a:gd name="connsiteY3565" fmla="*/ 4822936 h 6037784"/>
              <a:gd name="connsiteX3566" fmla="*/ 2131870 w 3657600"/>
              <a:gd name="connsiteY3566" fmla="*/ 4816672 h 6037784"/>
              <a:gd name="connsiteX3567" fmla="*/ 2117554 w 3657600"/>
              <a:gd name="connsiteY3567" fmla="*/ 4829199 h 6037784"/>
              <a:gd name="connsiteX3568" fmla="*/ 2121133 w 3657600"/>
              <a:gd name="connsiteY3568" fmla="*/ 4860517 h 6037784"/>
              <a:gd name="connsiteX3569" fmla="*/ 2114870 w 3657600"/>
              <a:gd name="connsiteY3569" fmla="*/ 4866780 h 6037784"/>
              <a:gd name="connsiteX3570" fmla="*/ 2105923 w 3657600"/>
              <a:gd name="connsiteY3570" fmla="*/ 4859622 h 6037784"/>
              <a:gd name="connsiteX3571" fmla="*/ 2103238 w 3657600"/>
              <a:gd name="connsiteY3571" fmla="*/ 4856938 h 6037784"/>
              <a:gd name="connsiteX3572" fmla="*/ 2094291 w 3657600"/>
              <a:gd name="connsiteY3572" fmla="*/ 4830094 h 6037784"/>
              <a:gd name="connsiteX3573" fmla="*/ 2088923 w 3657600"/>
              <a:gd name="connsiteY3573" fmla="*/ 4841726 h 6037784"/>
              <a:gd name="connsiteX3574" fmla="*/ 2098765 w 3657600"/>
              <a:gd name="connsiteY3574" fmla="*/ 4880202 h 6037784"/>
              <a:gd name="connsiteX3575" fmla="*/ 2099659 w 3657600"/>
              <a:gd name="connsiteY3575" fmla="*/ 4884676 h 6037784"/>
              <a:gd name="connsiteX3576" fmla="*/ 2105028 w 3657600"/>
              <a:gd name="connsiteY3576" fmla="*/ 4926731 h 6037784"/>
              <a:gd name="connsiteX3577" fmla="*/ 2103238 w 3657600"/>
              <a:gd name="connsiteY3577" fmla="*/ 4932101 h 6037784"/>
              <a:gd name="connsiteX3578" fmla="*/ 2091606 w 3657600"/>
              <a:gd name="connsiteY3578" fmla="*/ 4924942 h 6037784"/>
              <a:gd name="connsiteX3579" fmla="*/ 2088027 w 3657600"/>
              <a:gd name="connsiteY3579" fmla="*/ 4934785 h 6037784"/>
              <a:gd name="connsiteX3580" fmla="*/ 2088027 w 3657600"/>
              <a:gd name="connsiteY3580" fmla="*/ 4957154 h 6037784"/>
              <a:gd name="connsiteX3581" fmla="*/ 2075501 w 3657600"/>
              <a:gd name="connsiteY3581" fmla="*/ 4992052 h 6037784"/>
              <a:gd name="connsiteX3582" fmla="*/ 2073712 w 3657600"/>
              <a:gd name="connsiteY3582" fmla="*/ 4985788 h 6037784"/>
              <a:gd name="connsiteX3583" fmla="*/ 2070133 w 3657600"/>
              <a:gd name="connsiteY3583" fmla="*/ 4951786 h 6037784"/>
              <a:gd name="connsiteX3584" fmla="*/ 2072817 w 3657600"/>
              <a:gd name="connsiteY3584" fmla="*/ 4940153 h 6037784"/>
              <a:gd name="connsiteX3585" fmla="*/ 2063870 w 3657600"/>
              <a:gd name="connsiteY3585" fmla="*/ 4934785 h 6037784"/>
              <a:gd name="connsiteX3586" fmla="*/ 2059396 w 3657600"/>
              <a:gd name="connsiteY3586" fmla="*/ 4948206 h 6037784"/>
              <a:gd name="connsiteX3587" fmla="*/ 2056712 w 3657600"/>
              <a:gd name="connsiteY3587" fmla="*/ 4947311 h 6037784"/>
              <a:gd name="connsiteX3588" fmla="*/ 2048659 w 3657600"/>
              <a:gd name="connsiteY3588" fmla="*/ 4927626 h 6037784"/>
              <a:gd name="connsiteX3589" fmla="*/ 2044185 w 3657600"/>
              <a:gd name="connsiteY3589" fmla="*/ 4955365 h 6037784"/>
              <a:gd name="connsiteX3590" fmla="*/ 2047764 w 3657600"/>
              <a:gd name="connsiteY3590" fmla="*/ 4983103 h 6037784"/>
              <a:gd name="connsiteX3591" fmla="*/ 2029870 w 3657600"/>
              <a:gd name="connsiteY3591" fmla="*/ 4986682 h 6037784"/>
              <a:gd name="connsiteX3592" fmla="*/ 2028080 w 3657600"/>
              <a:gd name="connsiteY3592" fmla="*/ 4991156 h 6037784"/>
              <a:gd name="connsiteX3593" fmla="*/ 2028974 w 3657600"/>
              <a:gd name="connsiteY3593" fmla="*/ 5004579 h 6037784"/>
              <a:gd name="connsiteX3594" fmla="*/ 2038816 w 3657600"/>
              <a:gd name="connsiteY3594" fmla="*/ 5007263 h 6037784"/>
              <a:gd name="connsiteX3595" fmla="*/ 2040606 w 3657600"/>
              <a:gd name="connsiteY3595" fmla="*/ 5011737 h 6037784"/>
              <a:gd name="connsiteX3596" fmla="*/ 2037922 w 3657600"/>
              <a:gd name="connsiteY3596" fmla="*/ 5043054 h 6037784"/>
              <a:gd name="connsiteX3597" fmla="*/ 2025395 w 3657600"/>
              <a:gd name="connsiteY3597" fmla="*/ 5038581 h 6037784"/>
              <a:gd name="connsiteX3598" fmla="*/ 2022711 w 3657600"/>
              <a:gd name="connsiteY3598" fmla="*/ 5037686 h 6037784"/>
              <a:gd name="connsiteX3599" fmla="*/ 2011080 w 3657600"/>
              <a:gd name="connsiteY3599" fmla="*/ 5027843 h 6037784"/>
              <a:gd name="connsiteX3600" fmla="*/ 2009290 w 3657600"/>
              <a:gd name="connsiteY3600" fmla="*/ 5021580 h 6037784"/>
              <a:gd name="connsiteX3601" fmla="*/ 2018238 w 3657600"/>
              <a:gd name="connsiteY3601" fmla="*/ 5016211 h 6037784"/>
              <a:gd name="connsiteX3602" fmla="*/ 2014659 w 3657600"/>
              <a:gd name="connsiteY3602" fmla="*/ 4979524 h 6037784"/>
              <a:gd name="connsiteX3603" fmla="*/ 2014659 w 3657600"/>
              <a:gd name="connsiteY3603" fmla="*/ 4966997 h 6037784"/>
              <a:gd name="connsiteX3604" fmla="*/ 2011080 w 3657600"/>
              <a:gd name="connsiteY3604" fmla="*/ 4941048 h 6037784"/>
              <a:gd name="connsiteX3605" fmla="*/ 2006606 w 3657600"/>
              <a:gd name="connsiteY3605" fmla="*/ 4945522 h 6037784"/>
              <a:gd name="connsiteX3606" fmla="*/ 2004816 w 3657600"/>
              <a:gd name="connsiteY3606" fmla="*/ 4956260 h 6037784"/>
              <a:gd name="connsiteX3607" fmla="*/ 1996764 w 3657600"/>
              <a:gd name="connsiteY3607" fmla="*/ 4947311 h 6037784"/>
              <a:gd name="connsiteX3608" fmla="*/ 1982448 w 3657600"/>
              <a:gd name="connsiteY3608" fmla="*/ 4953575 h 6037784"/>
              <a:gd name="connsiteX3609" fmla="*/ 1981553 w 3657600"/>
              <a:gd name="connsiteY3609" fmla="*/ 4966997 h 6037784"/>
              <a:gd name="connsiteX3610" fmla="*/ 1983342 w 3657600"/>
              <a:gd name="connsiteY3610" fmla="*/ 4975051 h 6037784"/>
              <a:gd name="connsiteX3611" fmla="*/ 1984238 w 3657600"/>
              <a:gd name="connsiteY3611" fmla="*/ 5000104 h 6037784"/>
              <a:gd name="connsiteX3612" fmla="*/ 1994080 w 3657600"/>
              <a:gd name="connsiteY3612" fmla="*/ 5024264 h 6037784"/>
              <a:gd name="connsiteX3613" fmla="*/ 1996764 w 3657600"/>
              <a:gd name="connsiteY3613" fmla="*/ 5049318 h 6037784"/>
              <a:gd name="connsiteX3614" fmla="*/ 1979763 w 3657600"/>
              <a:gd name="connsiteY3614" fmla="*/ 5026948 h 6037784"/>
              <a:gd name="connsiteX3615" fmla="*/ 1978869 w 3657600"/>
              <a:gd name="connsiteY3615" fmla="*/ 5008158 h 6037784"/>
              <a:gd name="connsiteX3616" fmla="*/ 1977079 w 3657600"/>
              <a:gd name="connsiteY3616" fmla="*/ 4991156 h 6037784"/>
              <a:gd name="connsiteX3617" fmla="*/ 1968132 w 3657600"/>
              <a:gd name="connsiteY3617" fmla="*/ 4983103 h 6037784"/>
              <a:gd name="connsiteX3618" fmla="*/ 1973500 w 3657600"/>
              <a:gd name="connsiteY3618" fmla="*/ 4973260 h 6037784"/>
              <a:gd name="connsiteX3619" fmla="*/ 1968132 w 3657600"/>
              <a:gd name="connsiteY3619" fmla="*/ 4966997 h 6037784"/>
              <a:gd name="connsiteX3620" fmla="*/ 1968132 w 3657600"/>
              <a:gd name="connsiteY3620" fmla="*/ 4983103 h 6037784"/>
              <a:gd name="connsiteX3621" fmla="*/ 1966342 w 3657600"/>
              <a:gd name="connsiteY3621" fmla="*/ 4987577 h 6037784"/>
              <a:gd name="connsiteX3622" fmla="*/ 1956500 w 3657600"/>
              <a:gd name="connsiteY3622" fmla="*/ 4988472 h 6037784"/>
              <a:gd name="connsiteX3623" fmla="*/ 1951132 w 3657600"/>
              <a:gd name="connsiteY3623" fmla="*/ 5017106 h 6037784"/>
              <a:gd name="connsiteX3624" fmla="*/ 1936816 w 3657600"/>
              <a:gd name="connsiteY3624" fmla="*/ 5018895 h 6037784"/>
              <a:gd name="connsiteX3625" fmla="*/ 1936816 w 3657600"/>
              <a:gd name="connsiteY3625" fmla="*/ 5035002 h 6037784"/>
              <a:gd name="connsiteX3626" fmla="*/ 1930552 w 3657600"/>
              <a:gd name="connsiteY3626" fmla="*/ 5035896 h 6037784"/>
              <a:gd name="connsiteX3627" fmla="*/ 1926973 w 3657600"/>
              <a:gd name="connsiteY3627" fmla="*/ 5053792 h 6037784"/>
              <a:gd name="connsiteX3628" fmla="*/ 1925184 w 3657600"/>
              <a:gd name="connsiteY3628" fmla="*/ 5053792 h 6037784"/>
              <a:gd name="connsiteX3629" fmla="*/ 1921605 w 3657600"/>
              <a:gd name="connsiteY3629" fmla="*/ 5042160 h 6037784"/>
              <a:gd name="connsiteX3630" fmla="*/ 1916237 w 3657600"/>
              <a:gd name="connsiteY3630" fmla="*/ 5032317 h 6037784"/>
              <a:gd name="connsiteX3631" fmla="*/ 1909973 w 3657600"/>
              <a:gd name="connsiteY3631" fmla="*/ 5019790 h 6037784"/>
              <a:gd name="connsiteX3632" fmla="*/ 1900131 w 3657600"/>
              <a:gd name="connsiteY3632" fmla="*/ 4998315 h 6037784"/>
              <a:gd name="connsiteX3633" fmla="*/ 1898342 w 3657600"/>
              <a:gd name="connsiteY3633" fmla="*/ 4998315 h 6037784"/>
              <a:gd name="connsiteX3634" fmla="*/ 1893868 w 3657600"/>
              <a:gd name="connsiteY3634" fmla="*/ 5009052 h 6037784"/>
              <a:gd name="connsiteX3635" fmla="*/ 1897447 w 3657600"/>
              <a:gd name="connsiteY3635" fmla="*/ 5033211 h 6037784"/>
              <a:gd name="connsiteX3636" fmla="*/ 1899237 w 3657600"/>
              <a:gd name="connsiteY3636" fmla="*/ 5052897 h 6037784"/>
              <a:gd name="connsiteX3637" fmla="*/ 1888500 w 3657600"/>
              <a:gd name="connsiteY3637" fmla="*/ 5047529 h 6037784"/>
              <a:gd name="connsiteX3638" fmla="*/ 1871499 w 3657600"/>
              <a:gd name="connsiteY3638" fmla="*/ 5053792 h 6037784"/>
              <a:gd name="connsiteX3639" fmla="*/ 1867920 w 3657600"/>
              <a:gd name="connsiteY3639" fmla="*/ 5059161 h 6037784"/>
              <a:gd name="connsiteX3640" fmla="*/ 1867418 w 3657600"/>
              <a:gd name="connsiteY3640" fmla="*/ 5059864 h 6037784"/>
              <a:gd name="connsiteX3641" fmla="*/ 1867026 w 3657600"/>
              <a:gd name="connsiteY3641" fmla="*/ 5059161 h 6037784"/>
              <a:gd name="connsiteX3642" fmla="*/ 1866543 w 3657600"/>
              <a:gd name="connsiteY3642" fmla="*/ 5061088 h 6037784"/>
              <a:gd name="connsiteX3643" fmla="*/ 1863447 w 3657600"/>
              <a:gd name="connsiteY3643" fmla="*/ 5065424 h 6037784"/>
              <a:gd name="connsiteX3644" fmla="*/ 1865236 w 3657600"/>
              <a:gd name="connsiteY3644" fmla="*/ 5066319 h 6037784"/>
              <a:gd name="connsiteX3645" fmla="*/ 1866543 w 3657600"/>
              <a:gd name="connsiteY3645" fmla="*/ 5061088 h 6037784"/>
              <a:gd name="connsiteX3646" fmla="*/ 1867418 w 3657600"/>
              <a:gd name="connsiteY3646" fmla="*/ 5059864 h 6037784"/>
              <a:gd name="connsiteX3647" fmla="*/ 1871388 w 3657600"/>
              <a:gd name="connsiteY3647" fmla="*/ 5066990 h 6037784"/>
              <a:gd name="connsiteX3648" fmla="*/ 1869710 w 3657600"/>
              <a:gd name="connsiteY3648" fmla="*/ 5076161 h 6037784"/>
              <a:gd name="connsiteX3649" fmla="*/ 1867026 w 3657600"/>
              <a:gd name="connsiteY3649" fmla="*/ 5088689 h 6037784"/>
              <a:gd name="connsiteX3650" fmla="*/ 1873289 w 3657600"/>
              <a:gd name="connsiteY3650" fmla="*/ 5119111 h 6037784"/>
              <a:gd name="connsiteX3651" fmla="*/ 1867026 w 3657600"/>
              <a:gd name="connsiteY3651" fmla="*/ 5113744 h 6037784"/>
              <a:gd name="connsiteX3652" fmla="*/ 1858078 w 3657600"/>
              <a:gd name="connsiteY3652" fmla="*/ 5103006 h 6037784"/>
              <a:gd name="connsiteX3653" fmla="*/ 1857184 w 3657600"/>
              <a:gd name="connsiteY3653" fmla="*/ 5097301 h 6037784"/>
              <a:gd name="connsiteX3654" fmla="*/ 1853605 w 3657600"/>
              <a:gd name="connsiteY3654" fmla="*/ 5092268 h 6037784"/>
              <a:gd name="connsiteX3655" fmla="*/ 1854499 w 3657600"/>
              <a:gd name="connsiteY3655" fmla="*/ 5091373 h 6037784"/>
              <a:gd name="connsiteX3656" fmla="*/ 1853253 w 3657600"/>
              <a:gd name="connsiteY3656" fmla="*/ 5090928 h 6037784"/>
              <a:gd name="connsiteX3657" fmla="*/ 1850697 w 3657600"/>
              <a:gd name="connsiteY3657" fmla="*/ 5081195 h 6037784"/>
              <a:gd name="connsiteX3658" fmla="*/ 1841078 w 3657600"/>
              <a:gd name="connsiteY3658" fmla="*/ 5073477 h 6037784"/>
              <a:gd name="connsiteX3659" fmla="*/ 1841973 w 3657600"/>
              <a:gd name="connsiteY3659" fmla="*/ 5086899 h 6037784"/>
              <a:gd name="connsiteX3660" fmla="*/ 1853253 w 3657600"/>
              <a:gd name="connsiteY3660" fmla="*/ 5090928 h 6037784"/>
              <a:gd name="connsiteX3661" fmla="*/ 1853605 w 3657600"/>
              <a:gd name="connsiteY3661" fmla="*/ 5092268 h 6037784"/>
              <a:gd name="connsiteX3662" fmla="*/ 1850026 w 3657600"/>
              <a:gd name="connsiteY3662" fmla="*/ 5095847 h 6037784"/>
              <a:gd name="connsiteX3663" fmla="*/ 1841078 w 3657600"/>
              <a:gd name="connsiteY3663" fmla="*/ 5094952 h 6037784"/>
              <a:gd name="connsiteX3664" fmla="*/ 1842868 w 3657600"/>
              <a:gd name="connsiteY3664" fmla="*/ 5117323 h 6037784"/>
              <a:gd name="connsiteX3665" fmla="*/ 1854499 w 3657600"/>
              <a:gd name="connsiteY3665" fmla="*/ 5171010 h 6037784"/>
              <a:gd name="connsiteX3666" fmla="*/ 1859868 w 3657600"/>
              <a:gd name="connsiteY3666" fmla="*/ 5192485 h 6037784"/>
              <a:gd name="connsiteX3667" fmla="*/ 1857184 w 3657600"/>
              <a:gd name="connsiteY3667" fmla="*/ 5219329 h 6037784"/>
              <a:gd name="connsiteX3668" fmla="*/ 1856123 w 3657600"/>
              <a:gd name="connsiteY3668" fmla="*/ 5224278 h 6037784"/>
              <a:gd name="connsiteX3669" fmla="*/ 1856124 w 3657600"/>
              <a:gd name="connsiteY3669" fmla="*/ 5224278 h 6037784"/>
              <a:gd name="connsiteX3670" fmla="*/ 1854499 w 3657600"/>
              <a:gd name="connsiteY3670" fmla="*/ 5231857 h 6037784"/>
              <a:gd name="connsiteX3671" fmla="*/ 1855283 w 3657600"/>
              <a:gd name="connsiteY3671" fmla="*/ 5247292 h 6037784"/>
              <a:gd name="connsiteX3672" fmla="*/ 1855283 w 3657600"/>
              <a:gd name="connsiteY3672" fmla="*/ 5247293 h 6037784"/>
              <a:gd name="connsiteX3673" fmla="*/ 1850026 w 3657600"/>
              <a:gd name="connsiteY3673" fmla="*/ 5261385 h 6037784"/>
              <a:gd name="connsiteX3674" fmla="*/ 1849131 w 3657600"/>
              <a:gd name="connsiteY3674" fmla="*/ 5276596 h 6037784"/>
              <a:gd name="connsiteX3675" fmla="*/ 1850250 w 3657600"/>
              <a:gd name="connsiteY3675" fmla="*/ 5282077 h 6037784"/>
              <a:gd name="connsiteX3676" fmla="*/ 1850249 w 3657600"/>
              <a:gd name="connsiteY3676" fmla="*/ 5282077 h 6037784"/>
              <a:gd name="connsiteX3677" fmla="*/ 1850250 w 3657600"/>
              <a:gd name="connsiteY3677" fmla="*/ 5282078 h 6037784"/>
              <a:gd name="connsiteX3678" fmla="*/ 1847341 w 3657600"/>
              <a:gd name="connsiteY3678" fmla="*/ 5288229 h 6037784"/>
              <a:gd name="connsiteX3679" fmla="*/ 1843762 w 3657600"/>
              <a:gd name="connsiteY3679" fmla="*/ 5275702 h 6037784"/>
              <a:gd name="connsiteX3680" fmla="*/ 1841078 w 3657600"/>
              <a:gd name="connsiteY3680" fmla="*/ 5262280 h 6037784"/>
              <a:gd name="connsiteX3681" fmla="*/ 1833920 w 3657600"/>
              <a:gd name="connsiteY3681" fmla="*/ 5250647 h 6037784"/>
              <a:gd name="connsiteX3682" fmla="*/ 1830565 w 3657600"/>
              <a:gd name="connsiteY3682" fmla="*/ 5260267 h 6037784"/>
              <a:gd name="connsiteX3683" fmla="*/ 1831236 w 3657600"/>
              <a:gd name="connsiteY3683" fmla="*/ 5271227 h 6037784"/>
              <a:gd name="connsiteX3684" fmla="*/ 1831236 w 3657600"/>
              <a:gd name="connsiteY3684" fmla="*/ 5271228 h 6037784"/>
              <a:gd name="connsiteX3685" fmla="*/ 1829447 w 3657600"/>
              <a:gd name="connsiteY3685" fmla="*/ 5270333 h 6037784"/>
              <a:gd name="connsiteX3686" fmla="*/ 1816025 w 3657600"/>
              <a:gd name="connsiteY3686" fmla="*/ 5243489 h 6037784"/>
              <a:gd name="connsiteX3687" fmla="*/ 1812446 w 3657600"/>
              <a:gd name="connsiteY3687" fmla="*/ 5235436 h 6037784"/>
              <a:gd name="connsiteX3688" fmla="*/ 1806854 w 3657600"/>
              <a:gd name="connsiteY3688" fmla="*/ 5225370 h 6037784"/>
              <a:gd name="connsiteX3689" fmla="*/ 1805986 w 3657600"/>
              <a:gd name="connsiteY3689" fmla="*/ 5224278 h 6037784"/>
              <a:gd name="connsiteX3690" fmla="*/ 1805987 w 3657600"/>
              <a:gd name="connsiteY3690" fmla="*/ 5224278 h 6037784"/>
              <a:gd name="connsiteX3691" fmla="*/ 1799920 w 3657600"/>
              <a:gd name="connsiteY3691" fmla="*/ 5216645 h 6037784"/>
              <a:gd name="connsiteX3692" fmla="*/ 1794551 w 3657600"/>
              <a:gd name="connsiteY3692" fmla="*/ 5212170 h 6037784"/>
              <a:gd name="connsiteX3693" fmla="*/ 1794551 w 3657600"/>
              <a:gd name="connsiteY3693" fmla="*/ 5222013 h 6037784"/>
              <a:gd name="connsiteX3694" fmla="*/ 1796900 w 3657600"/>
              <a:gd name="connsiteY3694" fmla="*/ 5233422 h 6037784"/>
              <a:gd name="connsiteX3695" fmla="*/ 1791868 w 3657600"/>
              <a:gd name="connsiteY3695" fmla="*/ 5243488 h 6037784"/>
              <a:gd name="connsiteX3696" fmla="*/ 1791867 w 3657600"/>
              <a:gd name="connsiteY3696" fmla="*/ 5243489 h 6037784"/>
              <a:gd name="connsiteX3697" fmla="*/ 1790078 w 3657600"/>
              <a:gd name="connsiteY3697" fmla="*/ 5253332 h 6037784"/>
              <a:gd name="connsiteX3698" fmla="*/ 1791867 w 3657600"/>
              <a:gd name="connsiteY3698" fmla="*/ 5280175 h 6037784"/>
              <a:gd name="connsiteX3699" fmla="*/ 1792762 w 3657600"/>
              <a:gd name="connsiteY3699" fmla="*/ 5293596 h 6037784"/>
              <a:gd name="connsiteX3700" fmla="*/ 1792762 w 3657600"/>
              <a:gd name="connsiteY3700" fmla="*/ 5293597 h 6037784"/>
              <a:gd name="connsiteX3701" fmla="*/ 1791867 w 3657600"/>
              <a:gd name="connsiteY3701" fmla="*/ 5310598 h 6037784"/>
              <a:gd name="connsiteX3702" fmla="*/ 1793657 w 3657600"/>
              <a:gd name="connsiteY3702" fmla="*/ 5335652 h 6037784"/>
              <a:gd name="connsiteX3703" fmla="*/ 1797236 w 3657600"/>
              <a:gd name="connsiteY3703" fmla="*/ 5349074 h 6037784"/>
              <a:gd name="connsiteX3704" fmla="*/ 1797236 w 3657600"/>
              <a:gd name="connsiteY3704" fmla="*/ 5349075 h 6037784"/>
              <a:gd name="connsiteX3705" fmla="*/ 1796341 w 3657600"/>
              <a:gd name="connsiteY3705" fmla="*/ 5358918 h 6037784"/>
              <a:gd name="connsiteX3706" fmla="*/ 1792762 w 3657600"/>
              <a:gd name="connsiteY3706" fmla="*/ 5353548 h 6037784"/>
              <a:gd name="connsiteX3707" fmla="*/ 1790078 w 3657600"/>
              <a:gd name="connsiteY3707" fmla="*/ 5348180 h 6037784"/>
              <a:gd name="connsiteX3708" fmla="*/ 1784709 w 3657600"/>
              <a:gd name="connsiteY3708" fmla="*/ 5344601 h 6037784"/>
              <a:gd name="connsiteX3709" fmla="*/ 1782585 w 3657600"/>
              <a:gd name="connsiteY3709" fmla="*/ 5360707 h 6037784"/>
              <a:gd name="connsiteX3710" fmla="*/ 1783815 w 3657600"/>
              <a:gd name="connsiteY3710" fmla="*/ 5376812 h 6037784"/>
              <a:gd name="connsiteX3711" fmla="*/ 1783815 w 3657600"/>
              <a:gd name="connsiteY3711" fmla="*/ 5376813 h 6037784"/>
              <a:gd name="connsiteX3712" fmla="*/ 1768604 w 3657600"/>
              <a:gd name="connsiteY3712" fmla="*/ 5369655 h 6037784"/>
              <a:gd name="connsiteX3713" fmla="*/ 1767709 w 3657600"/>
              <a:gd name="connsiteY3713" fmla="*/ 5374464 h 6037784"/>
              <a:gd name="connsiteX3714" fmla="*/ 1769498 w 3657600"/>
              <a:gd name="connsiteY3714" fmla="*/ 5378602 h 6037784"/>
              <a:gd name="connsiteX3715" fmla="*/ 1772183 w 3657600"/>
              <a:gd name="connsiteY3715" fmla="*/ 5388445 h 6037784"/>
              <a:gd name="connsiteX3716" fmla="*/ 1774867 w 3657600"/>
              <a:gd name="connsiteY3716" fmla="*/ 5396497 h 6037784"/>
              <a:gd name="connsiteX3717" fmla="*/ 1776656 w 3657600"/>
              <a:gd name="connsiteY3717" fmla="*/ 5406340 h 6037784"/>
              <a:gd name="connsiteX3718" fmla="*/ 1776656 w 3657600"/>
              <a:gd name="connsiteY3718" fmla="*/ 5406341 h 6037784"/>
              <a:gd name="connsiteX3719" fmla="*/ 1768604 w 3657600"/>
              <a:gd name="connsiteY3719" fmla="*/ 5403657 h 6037784"/>
              <a:gd name="connsiteX3720" fmla="*/ 1765919 w 3657600"/>
              <a:gd name="connsiteY3720" fmla="*/ 5404552 h 6037784"/>
              <a:gd name="connsiteX3721" fmla="*/ 1762788 w 3657600"/>
              <a:gd name="connsiteY3721" fmla="*/ 5415289 h 6037784"/>
              <a:gd name="connsiteX3722" fmla="*/ 1765025 w 3657600"/>
              <a:gd name="connsiteY3722" fmla="*/ 5426026 h 6037784"/>
              <a:gd name="connsiteX3723" fmla="*/ 1769498 w 3657600"/>
              <a:gd name="connsiteY3723" fmla="*/ 5434974 h 6037784"/>
              <a:gd name="connsiteX3724" fmla="*/ 1778446 w 3657600"/>
              <a:gd name="connsiteY3724" fmla="*/ 5452870 h 6037784"/>
              <a:gd name="connsiteX3725" fmla="*/ 1783815 w 3657600"/>
              <a:gd name="connsiteY3725" fmla="*/ 5471660 h 6037784"/>
              <a:gd name="connsiteX3726" fmla="*/ 1786499 w 3657600"/>
              <a:gd name="connsiteY3726" fmla="*/ 5479713 h 6037784"/>
              <a:gd name="connsiteX3727" fmla="*/ 1787394 w 3657600"/>
              <a:gd name="connsiteY3727" fmla="*/ 5491346 h 6037784"/>
              <a:gd name="connsiteX3728" fmla="*/ 1787394 w 3657600"/>
              <a:gd name="connsiteY3728" fmla="*/ 5491347 h 6037784"/>
              <a:gd name="connsiteX3729" fmla="*/ 1784709 w 3657600"/>
              <a:gd name="connsiteY3729" fmla="*/ 5501189 h 6037784"/>
              <a:gd name="connsiteX3730" fmla="*/ 1787394 w 3657600"/>
              <a:gd name="connsiteY3730" fmla="*/ 5521768 h 6037784"/>
              <a:gd name="connsiteX3731" fmla="*/ 1802604 w 3657600"/>
              <a:gd name="connsiteY3731" fmla="*/ 5552192 h 6037784"/>
              <a:gd name="connsiteX3732" fmla="*/ 1802604 w 3657600"/>
              <a:gd name="connsiteY3732" fmla="*/ 5552193 h 6037784"/>
              <a:gd name="connsiteX3733" fmla="*/ 1801709 w 3657600"/>
              <a:gd name="connsiteY3733" fmla="*/ 5556667 h 6037784"/>
              <a:gd name="connsiteX3734" fmla="*/ 1794551 w 3657600"/>
              <a:gd name="connsiteY3734" fmla="*/ 5548614 h 6037784"/>
              <a:gd name="connsiteX3735" fmla="*/ 1790414 w 3657600"/>
              <a:gd name="connsiteY3735" fmla="*/ 5559686 h 6037784"/>
              <a:gd name="connsiteX3736" fmla="*/ 1790973 w 3657600"/>
              <a:gd name="connsiteY3736" fmla="*/ 5570088 h 6037784"/>
              <a:gd name="connsiteX3737" fmla="*/ 1791979 w 3657600"/>
              <a:gd name="connsiteY3737" fmla="*/ 5579371 h 6037784"/>
              <a:gd name="connsiteX3738" fmla="*/ 1791979 w 3657600"/>
              <a:gd name="connsiteY3738" fmla="*/ 5579372 h 6037784"/>
              <a:gd name="connsiteX3739" fmla="*/ 1788288 w 3657600"/>
              <a:gd name="connsiteY3739" fmla="*/ 5587984 h 6037784"/>
              <a:gd name="connsiteX3740" fmla="*/ 1784709 w 3657600"/>
              <a:gd name="connsiteY3740" fmla="*/ 5590669 h 6037784"/>
              <a:gd name="connsiteX3741" fmla="*/ 1780236 w 3657600"/>
              <a:gd name="connsiteY3741" fmla="*/ 5587090 h 6037784"/>
              <a:gd name="connsiteX3742" fmla="*/ 1773973 w 3657600"/>
              <a:gd name="connsiteY3742" fmla="*/ 5567404 h 6037784"/>
              <a:gd name="connsiteX3743" fmla="*/ 1765025 w 3657600"/>
              <a:gd name="connsiteY3743" fmla="*/ 5517296 h 6037784"/>
              <a:gd name="connsiteX3744" fmla="*/ 1764130 w 3657600"/>
              <a:gd name="connsiteY3744" fmla="*/ 5512822 h 6037784"/>
              <a:gd name="connsiteX3745" fmla="*/ 1756077 w 3657600"/>
              <a:gd name="connsiteY3745" fmla="*/ 5498505 h 6037784"/>
              <a:gd name="connsiteX3746" fmla="*/ 1748808 w 3657600"/>
              <a:gd name="connsiteY3746" fmla="*/ 5505328 h 6037784"/>
              <a:gd name="connsiteX3747" fmla="*/ 1748919 w 3657600"/>
              <a:gd name="connsiteY3747" fmla="*/ 5515505 h 6037784"/>
              <a:gd name="connsiteX3748" fmla="*/ 1748919 w 3657600"/>
              <a:gd name="connsiteY3748" fmla="*/ 5515506 h 6037784"/>
              <a:gd name="connsiteX3749" fmla="*/ 1748025 w 3657600"/>
              <a:gd name="connsiteY3749" fmla="*/ 5525349 h 6037784"/>
              <a:gd name="connsiteX3750" fmla="*/ 1748473 w 3657600"/>
              <a:gd name="connsiteY3750" fmla="*/ 5538882 h 6037784"/>
              <a:gd name="connsiteX3751" fmla="*/ 1754288 w 3657600"/>
              <a:gd name="connsiteY3751" fmla="*/ 5550402 h 6037784"/>
              <a:gd name="connsiteX3752" fmla="*/ 1754288 w 3657600"/>
              <a:gd name="connsiteY3752" fmla="*/ 5550403 h 6037784"/>
              <a:gd name="connsiteX3753" fmla="*/ 1742656 w 3657600"/>
              <a:gd name="connsiteY3753" fmla="*/ 5557561 h 6037784"/>
              <a:gd name="connsiteX3754" fmla="*/ 1740867 w 3657600"/>
              <a:gd name="connsiteY3754" fmla="*/ 5560246 h 6037784"/>
              <a:gd name="connsiteX3755" fmla="*/ 1739972 w 3657600"/>
              <a:gd name="connsiteY3755" fmla="*/ 5566510 h 6037784"/>
              <a:gd name="connsiteX3756" fmla="*/ 1737959 w 3657600"/>
              <a:gd name="connsiteY3756" fmla="*/ 5588656 h 6037784"/>
              <a:gd name="connsiteX3757" fmla="*/ 1726551 w 3657600"/>
              <a:gd name="connsiteY3757" fmla="*/ 5606775 h 6037784"/>
              <a:gd name="connsiteX3758" fmla="*/ 1729235 w 3657600"/>
              <a:gd name="connsiteY3758" fmla="*/ 5619301 h 6037784"/>
              <a:gd name="connsiteX3759" fmla="*/ 1733821 w 3657600"/>
              <a:gd name="connsiteY3759" fmla="*/ 5642231 h 6037784"/>
              <a:gd name="connsiteX3760" fmla="*/ 1733821 w 3657600"/>
              <a:gd name="connsiteY3760" fmla="*/ 5642232 h 6037784"/>
              <a:gd name="connsiteX3761" fmla="*/ 1728341 w 3657600"/>
              <a:gd name="connsiteY3761" fmla="*/ 5665832 h 6037784"/>
              <a:gd name="connsiteX3762" fmla="*/ 1719393 w 3657600"/>
              <a:gd name="connsiteY3762" fmla="*/ 5654199 h 6037784"/>
              <a:gd name="connsiteX3763" fmla="*/ 1711340 w 3657600"/>
              <a:gd name="connsiteY3763" fmla="*/ 5621092 h 6037784"/>
              <a:gd name="connsiteX3764" fmla="*/ 1698814 w 3657600"/>
              <a:gd name="connsiteY3764" fmla="*/ 5593353 h 6037784"/>
              <a:gd name="connsiteX3765" fmla="*/ 1691656 w 3657600"/>
              <a:gd name="connsiteY3765" fmla="*/ 5592459 h 6037784"/>
              <a:gd name="connsiteX3766" fmla="*/ 1692327 w 3657600"/>
              <a:gd name="connsiteY3766" fmla="*/ 5609571 h 6037784"/>
              <a:gd name="connsiteX3767" fmla="*/ 1697024 w 3657600"/>
              <a:gd name="connsiteY3767" fmla="*/ 5624670 h 6037784"/>
              <a:gd name="connsiteX3768" fmla="*/ 1701498 w 3657600"/>
              <a:gd name="connsiteY3768" fmla="*/ 5634513 h 6037784"/>
              <a:gd name="connsiteX3769" fmla="*/ 1702281 w 3657600"/>
              <a:gd name="connsiteY3769" fmla="*/ 5639882 h 6037784"/>
              <a:gd name="connsiteX3770" fmla="*/ 1702281 w 3657600"/>
              <a:gd name="connsiteY3770" fmla="*/ 5639883 h 6037784"/>
              <a:gd name="connsiteX3771" fmla="*/ 1699708 w 3657600"/>
              <a:gd name="connsiteY3771" fmla="*/ 5645252 h 6037784"/>
              <a:gd name="connsiteX3772" fmla="*/ 1690761 w 3657600"/>
              <a:gd name="connsiteY3772" fmla="*/ 5643461 h 6037784"/>
              <a:gd name="connsiteX3773" fmla="*/ 1685394 w 3657600"/>
              <a:gd name="connsiteY3773" fmla="*/ 5653304 h 6037784"/>
              <a:gd name="connsiteX3774" fmla="*/ 1697024 w 3657600"/>
              <a:gd name="connsiteY3774" fmla="*/ 5691780 h 6037784"/>
              <a:gd name="connsiteX3775" fmla="*/ 1697024 w 3657600"/>
              <a:gd name="connsiteY3775" fmla="*/ 5691781 h 6037784"/>
              <a:gd name="connsiteX3776" fmla="*/ 1695235 w 3657600"/>
              <a:gd name="connsiteY3776" fmla="*/ 5705203 h 6037784"/>
              <a:gd name="connsiteX3777" fmla="*/ 1692551 w 3657600"/>
              <a:gd name="connsiteY3777" fmla="*/ 5724888 h 6037784"/>
              <a:gd name="connsiteX3778" fmla="*/ 1695235 w 3657600"/>
              <a:gd name="connsiteY3778" fmla="*/ 5757099 h 6037784"/>
              <a:gd name="connsiteX3779" fmla="*/ 1696130 w 3657600"/>
              <a:gd name="connsiteY3779" fmla="*/ 5766047 h 6037784"/>
              <a:gd name="connsiteX3780" fmla="*/ 1700603 w 3657600"/>
              <a:gd name="connsiteY3780" fmla="*/ 5788417 h 6037784"/>
              <a:gd name="connsiteX3781" fmla="*/ 1703287 w 3657600"/>
              <a:gd name="connsiteY3781" fmla="*/ 5801839 h 6037784"/>
              <a:gd name="connsiteX3782" fmla="*/ 1712235 w 3657600"/>
              <a:gd name="connsiteY3782" fmla="*/ 5835841 h 6037784"/>
              <a:gd name="connsiteX3783" fmla="*/ 1717603 w 3657600"/>
              <a:gd name="connsiteY3783" fmla="*/ 5870738 h 6037784"/>
              <a:gd name="connsiteX3784" fmla="*/ 1722077 w 3657600"/>
              <a:gd name="connsiteY3784" fmla="*/ 5881476 h 6037784"/>
              <a:gd name="connsiteX3785" fmla="*/ 1723866 w 3657600"/>
              <a:gd name="connsiteY3785" fmla="*/ 5884160 h 6037784"/>
              <a:gd name="connsiteX3786" fmla="*/ 1733708 w 3657600"/>
              <a:gd name="connsiteY3786" fmla="*/ 5907424 h 6037784"/>
              <a:gd name="connsiteX3787" fmla="*/ 1733708 w 3657600"/>
              <a:gd name="connsiteY3787" fmla="*/ 5907425 h 6037784"/>
              <a:gd name="connsiteX3788" fmla="*/ 1731025 w 3657600"/>
              <a:gd name="connsiteY3788" fmla="*/ 5915479 h 6037784"/>
              <a:gd name="connsiteX3789" fmla="*/ 1730129 w 3657600"/>
              <a:gd name="connsiteY3789" fmla="*/ 5930689 h 6037784"/>
              <a:gd name="connsiteX3790" fmla="*/ 1736393 w 3657600"/>
              <a:gd name="connsiteY3790" fmla="*/ 5952164 h 6037784"/>
              <a:gd name="connsiteX3791" fmla="*/ 1737288 w 3657600"/>
              <a:gd name="connsiteY3791" fmla="*/ 5965586 h 6037784"/>
              <a:gd name="connsiteX3792" fmla="*/ 1739972 w 3657600"/>
              <a:gd name="connsiteY3792" fmla="*/ 5981692 h 6037784"/>
              <a:gd name="connsiteX3793" fmla="*/ 1741874 w 3657600"/>
              <a:gd name="connsiteY3793" fmla="*/ 5988404 h 6037784"/>
              <a:gd name="connsiteX3794" fmla="*/ 1741874 w 3657600"/>
              <a:gd name="connsiteY3794" fmla="*/ 5988405 h 6037784"/>
              <a:gd name="connsiteX3795" fmla="*/ 1739077 w 3657600"/>
              <a:gd name="connsiteY3795" fmla="*/ 5995115 h 6037784"/>
              <a:gd name="connsiteX3796" fmla="*/ 1733708 w 3657600"/>
              <a:gd name="connsiteY3796" fmla="*/ 5997800 h 6037784"/>
              <a:gd name="connsiteX3797" fmla="*/ 1730129 w 3657600"/>
              <a:gd name="connsiteY3797" fmla="*/ 5993326 h 6037784"/>
              <a:gd name="connsiteX3798" fmla="*/ 1730129 w 3657600"/>
              <a:gd name="connsiteY3798" fmla="*/ 5993325 h 6037784"/>
              <a:gd name="connsiteX3799" fmla="*/ 1731025 w 3657600"/>
              <a:gd name="connsiteY3799" fmla="*/ 5986166 h 6037784"/>
              <a:gd name="connsiteX3800" fmla="*/ 1731025 w 3657600"/>
              <a:gd name="connsiteY3800" fmla="*/ 5978114 h 6037784"/>
              <a:gd name="connsiteX3801" fmla="*/ 1728341 w 3657600"/>
              <a:gd name="connsiteY3801" fmla="*/ 5965587 h 6037784"/>
              <a:gd name="connsiteX3802" fmla="*/ 1725656 w 3657600"/>
              <a:gd name="connsiteY3802" fmla="*/ 5957534 h 6037784"/>
              <a:gd name="connsiteX3803" fmla="*/ 1713130 w 3657600"/>
              <a:gd name="connsiteY3803" fmla="*/ 5916374 h 6037784"/>
              <a:gd name="connsiteX3804" fmla="*/ 1710445 w 3657600"/>
              <a:gd name="connsiteY3804" fmla="*/ 5901162 h 6037784"/>
              <a:gd name="connsiteX3805" fmla="*/ 1709551 w 3657600"/>
              <a:gd name="connsiteY3805" fmla="*/ 5897583 h 6037784"/>
              <a:gd name="connsiteX3806" fmla="*/ 1709551 w 3657600"/>
              <a:gd name="connsiteY3806" fmla="*/ 5897582 h 6037784"/>
              <a:gd name="connsiteX3807" fmla="*/ 1710334 w 3657600"/>
              <a:gd name="connsiteY3807" fmla="*/ 5884720 h 6037784"/>
              <a:gd name="connsiteX3808" fmla="*/ 1705077 w 3657600"/>
              <a:gd name="connsiteY3808" fmla="*/ 5872529 h 6037784"/>
              <a:gd name="connsiteX3809" fmla="*/ 1702393 w 3657600"/>
              <a:gd name="connsiteY3809" fmla="*/ 5859107 h 6037784"/>
              <a:gd name="connsiteX3810" fmla="*/ 1700603 w 3657600"/>
              <a:gd name="connsiteY3810" fmla="*/ 5851949 h 6037784"/>
              <a:gd name="connsiteX3811" fmla="*/ 1688077 w 3657600"/>
              <a:gd name="connsiteY3811" fmla="*/ 5826000 h 6037784"/>
              <a:gd name="connsiteX3812" fmla="*/ 1686064 w 3657600"/>
              <a:gd name="connsiteY3812" fmla="*/ 5814255 h 6037784"/>
              <a:gd name="connsiteX3813" fmla="*/ 1686064 w 3657600"/>
              <a:gd name="connsiteY3813" fmla="*/ 5814254 h 6037784"/>
              <a:gd name="connsiteX3814" fmla="*/ 1688077 w 3657600"/>
              <a:gd name="connsiteY3814" fmla="*/ 5801839 h 6037784"/>
              <a:gd name="connsiteX3815" fmla="*/ 1689419 w 3657600"/>
              <a:gd name="connsiteY3815" fmla="*/ 5792668 h 6037784"/>
              <a:gd name="connsiteX3816" fmla="*/ 1685393 w 3657600"/>
              <a:gd name="connsiteY3816" fmla="*/ 5784839 h 6037784"/>
              <a:gd name="connsiteX3817" fmla="*/ 1650497 w 3657600"/>
              <a:gd name="connsiteY3817" fmla="*/ 5794682 h 6037784"/>
              <a:gd name="connsiteX3818" fmla="*/ 1650498 w 3657600"/>
              <a:gd name="connsiteY3818" fmla="*/ 5794681 h 6037784"/>
              <a:gd name="connsiteX3819" fmla="*/ 1650497 w 3657600"/>
              <a:gd name="connsiteY3819" fmla="*/ 5794681 h 6037784"/>
              <a:gd name="connsiteX3820" fmla="*/ 1657655 w 3657600"/>
              <a:gd name="connsiteY3820" fmla="*/ 5784839 h 6037784"/>
              <a:gd name="connsiteX3821" fmla="*/ 1653182 w 3657600"/>
              <a:gd name="connsiteY3821" fmla="*/ 5783049 h 6037784"/>
              <a:gd name="connsiteX3822" fmla="*/ 1646919 w 3657600"/>
              <a:gd name="connsiteY3822" fmla="*/ 5777681 h 6037784"/>
              <a:gd name="connsiteX3823" fmla="*/ 1646919 w 3657600"/>
              <a:gd name="connsiteY3823" fmla="*/ 5777680 h 6037784"/>
              <a:gd name="connsiteX3824" fmla="*/ 1646919 w 3657600"/>
              <a:gd name="connsiteY3824" fmla="*/ 5774996 h 6037784"/>
              <a:gd name="connsiteX3825" fmla="*/ 1646919 w 3657600"/>
              <a:gd name="connsiteY3825" fmla="*/ 5774995 h 6037784"/>
              <a:gd name="connsiteX3826" fmla="*/ 1651392 w 3657600"/>
              <a:gd name="connsiteY3826" fmla="*/ 5766047 h 6037784"/>
              <a:gd name="connsiteX3827" fmla="*/ 1660340 w 3657600"/>
              <a:gd name="connsiteY3827" fmla="*/ 5769627 h 6037784"/>
              <a:gd name="connsiteX3828" fmla="*/ 1663919 w 3657600"/>
              <a:gd name="connsiteY3828" fmla="*/ 5774101 h 6037784"/>
              <a:gd name="connsiteX3829" fmla="*/ 1685393 w 3657600"/>
              <a:gd name="connsiteY3829" fmla="*/ 5762468 h 6037784"/>
              <a:gd name="connsiteX3830" fmla="*/ 1676445 w 3657600"/>
              <a:gd name="connsiteY3830" fmla="*/ 5728467 h 6037784"/>
              <a:gd name="connsiteX3831" fmla="*/ 1663919 w 3657600"/>
              <a:gd name="connsiteY3831" fmla="*/ 5726678 h 6037784"/>
              <a:gd name="connsiteX3832" fmla="*/ 1663920 w 3657600"/>
              <a:gd name="connsiteY3832" fmla="*/ 5726677 h 6037784"/>
              <a:gd name="connsiteX3833" fmla="*/ 1663919 w 3657600"/>
              <a:gd name="connsiteY3833" fmla="*/ 5726677 h 6037784"/>
              <a:gd name="connsiteX3834" fmla="*/ 1668392 w 3657600"/>
              <a:gd name="connsiteY3834" fmla="*/ 5716835 h 6037784"/>
              <a:gd name="connsiteX3835" fmla="*/ 1661234 w 3657600"/>
              <a:gd name="connsiteY3835" fmla="*/ 5706097 h 6037784"/>
              <a:gd name="connsiteX3836" fmla="*/ 1656761 w 3657600"/>
              <a:gd name="connsiteY3836" fmla="*/ 5706097 h 6037784"/>
              <a:gd name="connsiteX3837" fmla="*/ 1650497 w 3657600"/>
              <a:gd name="connsiteY3837" fmla="*/ 5696254 h 6037784"/>
              <a:gd name="connsiteX3838" fmla="*/ 1650498 w 3657600"/>
              <a:gd name="connsiteY3838" fmla="*/ 5696254 h 6037784"/>
              <a:gd name="connsiteX3839" fmla="*/ 1650497 w 3657600"/>
              <a:gd name="connsiteY3839" fmla="*/ 5696253 h 6037784"/>
              <a:gd name="connsiteX3840" fmla="*/ 1653182 w 3657600"/>
              <a:gd name="connsiteY3840" fmla="*/ 5688202 h 6037784"/>
              <a:gd name="connsiteX3841" fmla="*/ 1650386 w 3657600"/>
              <a:gd name="connsiteY3841" fmla="*/ 5678135 h 6037784"/>
              <a:gd name="connsiteX3842" fmla="*/ 1641550 w 3657600"/>
              <a:gd name="connsiteY3842" fmla="*/ 5674780 h 6037784"/>
              <a:gd name="connsiteX3843" fmla="*/ 1631708 w 3657600"/>
              <a:gd name="connsiteY3843" fmla="*/ 5678359 h 6037784"/>
              <a:gd name="connsiteX3844" fmla="*/ 1614708 w 3657600"/>
              <a:gd name="connsiteY3844" fmla="*/ 5675674 h 6037784"/>
              <a:gd name="connsiteX3845" fmla="*/ 1612918 w 3657600"/>
              <a:gd name="connsiteY3845" fmla="*/ 5673885 h 6037784"/>
              <a:gd name="connsiteX3846" fmla="*/ 1612918 w 3657600"/>
              <a:gd name="connsiteY3846" fmla="*/ 5673884 h 6037784"/>
              <a:gd name="connsiteX3847" fmla="*/ 1615602 w 3657600"/>
              <a:gd name="connsiteY3847" fmla="*/ 5646370 h 6037784"/>
              <a:gd name="connsiteX3848" fmla="*/ 1607550 w 3657600"/>
              <a:gd name="connsiteY3848" fmla="*/ 5620197 h 6037784"/>
              <a:gd name="connsiteX3849" fmla="*/ 1603859 w 3657600"/>
              <a:gd name="connsiteY3849" fmla="*/ 5610354 h 6037784"/>
              <a:gd name="connsiteX3850" fmla="*/ 1597708 w 3657600"/>
              <a:gd name="connsiteY3850" fmla="*/ 5604105 h 6037784"/>
              <a:gd name="connsiteX3851" fmla="*/ 1597708 w 3657600"/>
              <a:gd name="connsiteY3851" fmla="*/ 5642566 h 6037784"/>
              <a:gd name="connsiteX3852" fmla="*/ 1597708 w 3657600"/>
              <a:gd name="connsiteY3852" fmla="*/ 5642567 h 6037784"/>
              <a:gd name="connsiteX3853" fmla="*/ 1592339 w 3657600"/>
              <a:gd name="connsiteY3853" fmla="*/ 5645252 h 6037784"/>
              <a:gd name="connsiteX3854" fmla="*/ 1592339 w 3657600"/>
              <a:gd name="connsiteY3854" fmla="*/ 5656882 h 6037784"/>
              <a:gd name="connsiteX3855" fmla="*/ 1603971 w 3657600"/>
              <a:gd name="connsiteY3855" fmla="*/ 5671199 h 6037784"/>
              <a:gd name="connsiteX3856" fmla="*/ 1603971 w 3657600"/>
              <a:gd name="connsiteY3856" fmla="*/ 5671200 h 6037784"/>
              <a:gd name="connsiteX3857" fmla="*/ 1588760 w 3657600"/>
              <a:gd name="connsiteY3857" fmla="*/ 5689991 h 6037784"/>
              <a:gd name="connsiteX3858" fmla="*/ 1592339 w 3657600"/>
              <a:gd name="connsiteY3858" fmla="*/ 5716834 h 6037784"/>
              <a:gd name="connsiteX3859" fmla="*/ 1609339 w 3657600"/>
              <a:gd name="connsiteY3859" fmla="*/ 5765152 h 6037784"/>
              <a:gd name="connsiteX3860" fmla="*/ 1612918 w 3657600"/>
              <a:gd name="connsiteY3860" fmla="*/ 5781259 h 6037784"/>
              <a:gd name="connsiteX3861" fmla="*/ 1618286 w 3657600"/>
              <a:gd name="connsiteY3861" fmla="*/ 5813471 h 6037784"/>
              <a:gd name="connsiteX3862" fmla="*/ 1624550 w 3657600"/>
              <a:gd name="connsiteY3862" fmla="*/ 5828683 h 6037784"/>
              <a:gd name="connsiteX3863" fmla="*/ 1629472 w 3657600"/>
              <a:gd name="connsiteY3863" fmla="*/ 5847809 h 6037784"/>
              <a:gd name="connsiteX3864" fmla="*/ 1629472 w 3657600"/>
              <a:gd name="connsiteY3864" fmla="*/ 5847810 h 6037784"/>
              <a:gd name="connsiteX3865" fmla="*/ 1629024 w 3657600"/>
              <a:gd name="connsiteY3865" fmla="*/ 5863580 h 6037784"/>
              <a:gd name="connsiteX3866" fmla="*/ 1632715 w 3657600"/>
              <a:gd name="connsiteY3866" fmla="*/ 5864475 h 6037784"/>
              <a:gd name="connsiteX3867" fmla="*/ 1634392 w 3657600"/>
              <a:gd name="connsiteY3867" fmla="*/ 5868053 h 6037784"/>
              <a:gd name="connsiteX3868" fmla="*/ 1634392 w 3657600"/>
              <a:gd name="connsiteY3868" fmla="*/ 5868054 h 6037784"/>
              <a:gd name="connsiteX3869" fmla="*/ 1624550 w 3657600"/>
              <a:gd name="connsiteY3869" fmla="*/ 5875213 h 6037784"/>
              <a:gd name="connsiteX3870" fmla="*/ 1614708 w 3657600"/>
              <a:gd name="connsiteY3870" fmla="*/ 5837632 h 6037784"/>
              <a:gd name="connsiteX3871" fmla="*/ 1605760 w 3657600"/>
              <a:gd name="connsiteY3871" fmla="*/ 5816157 h 6037784"/>
              <a:gd name="connsiteX3872" fmla="*/ 1597708 w 3657600"/>
              <a:gd name="connsiteY3872" fmla="*/ 5791103 h 6037784"/>
              <a:gd name="connsiteX3873" fmla="*/ 1591444 w 3657600"/>
              <a:gd name="connsiteY3873" fmla="*/ 5766943 h 6037784"/>
              <a:gd name="connsiteX3874" fmla="*/ 1588760 w 3657600"/>
              <a:gd name="connsiteY3874" fmla="*/ 5752626 h 6037784"/>
              <a:gd name="connsiteX3875" fmla="*/ 1588760 w 3657600"/>
              <a:gd name="connsiteY3875" fmla="*/ 5752625 h 6037784"/>
              <a:gd name="connsiteX3876" fmla="*/ 1588760 w 3657600"/>
              <a:gd name="connsiteY3876" fmla="*/ 5749942 h 6037784"/>
              <a:gd name="connsiteX3877" fmla="*/ 1574444 w 3657600"/>
              <a:gd name="connsiteY3877" fmla="*/ 5719519 h 6037784"/>
              <a:gd name="connsiteX3878" fmla="*/ 1569076 w 3657600"/>
              <a:gd name="connsiteY3878" fmla="*/ 5696254 h 6037784"/>
              <a:gd name="connsiteX3879" fmla="*/ 1568181 w 3657600"/>
              <a:gd name="connsiteY3879" fmla="*/ 5689096 h 6037784"/>
              <a:gd name="connsiteX3880" fmla="*/ 1560128 w 3657600"/>
              <a:gd name="connsiteY3880" fmla="*/ 5692675 h 6037784"/>
              <a:gd name="connsiteX3881" fmla="*/ 1558898 w 3657600"/>
              <a:gd name="connsiteY3881" fmla="*/ 5710906 h 6037784"/>
              <a:gd name="connsiteX3882" fmla="*/ 1563707 w 3657600"/>
              <a:gd name="connsiteY3882" fmla="*/ 5728466 h 6037784"/>
              <a:gd name="connsiteX3883" fmla="*/ 1564602 w 3657600"/>
              <a:gd name="connsiteY3883" fmla="*/ 5732045 h 6037784"/>
              <a:gd name="connsiteX3884" fmla="*/ 1564602 w 3657600"/>
              <a:gd name="connsiteY3884" fmla="*/ 5732046 h 6037784"/>
              <a:gd name="connsiteX3885" fmla="*/ 1564490 w 3657600"/>
              <a:gd name="connsiteY3885" fmla="*/ 5745468 h 6037784"/>
              <a:gd name="connsiteX3886" fmla="*/ 1566391 w 3657600"/>
              <a:gd name="connsiteY3886" fmla="*/ 5758889 h 6037784"/>
              <a:gd name="connsiteX3887" fmla="*/ 1569076 w 3657600"/>
              <a:gd name="connsiteY3887" fmla="*/ 5786628 h 6037784"/>
              <a:gd name="connsiteX3888" fmla="*/ 1569076 w 3657600"/>
              <a:gd name="connsiteY3888" fmla="*/ 5786629 h 6037784"/>
              <a:gd name="connsiteX3889" fmla="*/ 1561023 w 3657600"/>
              <a:gd name="connsiteY3889" fmla="*/ 5776786 h 6037784"/>
              <a:gd name="connsiteX3890" fmla="*/ 1561023 w 3657600"/>
              <a:gd name="connsiteY3890" fmla="*/ 5776785 h 6037784"/>
              <a:gd name="connsiteX3891" fmla="*/ 1561023 w 3657600"/>
              <a:gd name="connsiteY3891" fmla="*/ 5766944 h 6037784"/>
              <a:gd name="connsiteX3892" fmla="*/ 1558339 w 3657600"/>
              <a:gd name="connsiteY3892" fmla="*/ 5757100 h 6037784"/>
              <a:gd name="connsiteX3893" fmla="*/ 1552970 w 3657600"/>
              <a:gd name="connsiteY3893" fmla="*/ 5732941 h 6037784"/>
              <a:gd name="connsiteX3894" fmla="*/ 1550287 w 3657600"/>
              <a:gd name="connsiteY3894" fmla="*/ 5720414 h 6037784"/>
              <a:gd name="connsiteX3895" fmla="*/ 1550287 w 3657600"/>
              <a:gd name="connsiteY3895" fmla="*/ 5720413 h 6037784"/>
              <a:gd name="connsiteX3896" fmla="*/ 1551181 w 3657600"/>
              <a:gd name="connsiteY3896" fmla="*/ 5718624 h 6037784"/>
              <a:gd name="connsiteX3897" fmla="*/ 1545030 w 3657600"/>
              <a:gd name="connsiteY3897" fmla="*/ 5708334 h 6037784"/>
              <a:gd name="connsiteX3898" fmla="*/ 1536865 w 3657600"/>
              <a:gd name="connsiteY3898" fmla="*/ 5698044 h 6037784"/>
              <a:gd name="connsiteX3899" fmla="*/ 1533286 w 3657600"/>
              <a:gd name="connsiteY3899" fmla="*/ 5707887 h 6037784"/>
              <a:gd name="connsiteX3900" fmla="*/ 1530601 w 3657600"/>
              <a:gd name="connsiteY3900" fmla="*/ 5706992 h 6037784"/>
              <a:gd name="connsiteX3901" fmla="*/ 1521654 w 3657600"/>
              <a:gd name="connsiteY3901" fmla="*/ 5672990 h 6037784"/>
              <a:gd name="connsiteX3902" fmla="*/ 1517180 w 3657600"/>
              <a:gd name="connsiteY3902" fmla="*/ 5665832 h 6037784"/>
              <a:gd name="connsiteX3903" fmla="*/ 1515503 w 3657600"/>
              <a:gd name="connsiteY3903" fmla="*/ 5678470 h 6037784"/>
              <a:gd name="connsiteX3904" fmla="*/ 1517180 w 3657600"/>
              <a:gd name="connsiteY3904" fmla="*/ 5691780 h 6037784"/>
              <a:gd name="connsiteX3905" fmla="*/ 1517180 w 3657600"/>
              <a:gd name="connsiteY3905" fmla="*/ 5691781 h 6037784"/>
              <a:gd name="connsiteX3906" fmla="*/ 1512707 w 3657600"/>
              <a:gd name="connsiteY3906" fmla="*/ 5687307 h 6037784"/>
              <a:gd name="connsiteX3907" fmla="*/ 1506443 w 3657600"/>
              <a:gd name="connsiteY3907" fmla="*/ 5655989 h 6037784"/>
              <a:gd name="connsiteX3908" fmla="*/ 1499286 w 3657600"/>
              <a:gd name="connsiteY3908" fmla="*/ 5634514 h 6037784"/>
              <a:gd name="connsiteX3909" fmla="*/ 1499287 w 3657600"/>
              <a:gd name="connsiteY3909" fmla="*/ 5634514 h 6037784"/>
              <a:gd name="connsiteX3910" fmla="*/ 1499286 w 3657600"/>
              <a:gd name="connsiteY3910" fmla="*/ 5634513 h 6037784"/>
              <a:gd name="connsiteX3911" fmla="*/ 1503759 w 3657600"/>
              <a:gd name="connsiteY3911" fmla="*/ 5626461 h 6037784"/>
              <a:gd name="connsiteX3912" fmla="*/ 1499286 w 3657600"/>
              <a:gd name="connsiteY3912" fmla="*/ 5615835 h 6037784"/>
              <a:gd name="connsiteX3913" fmla="*/ 1489443 w 3657600"/>
              <a:gd name="connsiteY3913" fmla="*/ 5611249 h 6037784"/>
              <a:gd name="connsiteX3914" fmla="*/ 1489286 w 3657600"/>
              <a:gd name="connsiteY3914" fmla="*/ 5610832 h 6037784"/>
              <a:gd name="connsiteX3915" fmla="*/ 1489288 w 3657600"/>
              <a:gd name="connsiteY3915" fmla="*/ 5610832 h 6037784"/>
              <a:gd name="connsiteX3916" fmla="*/ 1489286 w 3657600"/>
              <a:gd name="connsiteY3916" fmla="*/ 5610831 h 6037784"/>
              <a:gd name="connsiteX3917" fmla="*/ 1489703 w 3657600"/>
              <a:gd name="connsiteY3917" fmla="*/ 5610831 h 6037784"/>
              <a:gd name="connsiteX3918" fmla="*/ 1489263 w 3657600"/>
              <a:gd name="connsiteY3918" fmla="*/ 5610767 h 6037784"/>
              <a:gd name="connsiteX3919" fmla="*/ 1489286 w 3657600"/>
              <a:gd name="connsiteY3919" fmla="*/ 5610831 h 6037784"/>
              <a:gd name="connsiteX3920" fmla="*/ 1489286 w 3657600"/>
              <a:gd name="connsiteY3920" fmla="*/ 5610832 h 6037784"/>
              <a:gd name="connsiteX3921" fmla="*/ 1485015 w 3657600"/>
              <a:gd name="connsiteY3921" fmla="*/ 5610832 h 6037784"/>
              <a:gd name="connsiteX3922" fmla="*/ 1483136 w 3657600"/>
              <a:gd name="connsiteY3922" fmla="*/ 5611654 h 6037784"/>
              <a:gd name="connsiteX3923" fmla="*/ 1483137 w 3657600"/>
              <a:gd name="connsiteY3923" fmla="*/ 5611653 h 6037784"/>
              <a:gd name="connsiteX3924" fmla="*/ 1483136 w 3657600"/>
              <a:gd name="connsiteY3924" fmla="*/ 5611653 h 6037784"/>
              <a:gd name="connsiteX3925" fmla="*/ 1484074 w 3657600"/>
              <a:gd name="connsiteY3925" fmla="*/ 5610009 h 6037784"/>
              <a:gd name="connsiteX3926" fmla="*/ 1489262 w 3657600"/>
              <a:gd name="connsiteY3926" fmla="*/ 5610766 h 6037784"/>
              <a:gd name="connsiteX3927" fmla="*/ 1487766 w 3657600"/>
              <a:gd name="connsiteY3927" fmla="*/ 5606775 h 6037784"/>
              <a:gd name="connsiteX3928" fmla="*/ 1487766 w 3657600"/>
              <a:gd name="connsiteY3928" fmla="*/ 5606774 h 6037784"/>
              <a:gd name="connsiteX3929" fmla="*/ 1489443 w 3657600"/>
              <a:gd name="connsiteY3929" fmla="*/ 5602301 h 6037784"/>
              <a:gd name="connsiteX3930" fmla="*/ 1493004 w 3657600"/>
              <a:gd name="connsiteY3930" fmla="*/ 5583608 h 6037784"/>
              <a:gd name="connsiteX3931" fmla="*/ 1492128 w 3657600"/>
              <a:gd name="connsiteY3931" fmla="*/ 5583511 h 6037784"/>
              <a:gd name="connsiteX3932" fmla="*/ 1492137 w 3657600"/>
              <a:gd name="connsiteY3932" fmla="*/ 5583511 h 6037784"/>
              <a:gd name="connsiteX3933" fmla="*/ 1492128 w 3657600"/>
              <a:gd name="connsiteY3933" fmla="*/ 5583510 h 6037784"/>
              <a:gd name="connsiteX3934" fmla="*/ 1493022 w 3657600"/>
              <a:gd name="connsiteY3934" fmla="*/ 5583510 h 6037784"/>
              <a:gd name="connsiteX3935" fmla="*/ 1493022 w 3657600"/>
              <a:gd name="connsiteY3935" fmla="*/ 5583511 h 6037784"/>
              <a:gd name="connsiteX3936" fmla="*/ 1493004 w 3657600"/>
              <a:gd name="connsiteY3936" fmla="*/ 5583607 h 6037784"/>
              <a:gd name="connsiteX3937" fmla="*/ 1500180 w 3657600"/>
              <a:gd name="connsiteY3937" fmla="*/ 5584404 h 6037784"/>
              <a:gd name="connsiteX3938" fmla="*/ 1499062 w 3657600"/>
              <a:gd name="connsiteY3938" fmla="*/ 5568747 h 6037784"/>
              <a:gd name="connsiteX3939" fmla="*/ 1496601 w 3657600"/>
              <a:gd name="connsiteY3939" fmla="*/ 5553088 h 6037784"/>
              <a:gd name="connsiteX3940" fmla="*/ 1489443 w 3657600"/>
              <a:gd name="connsiteY3940" fmla="*/ 5523560 h 6037784"/>
              <a:gd name="connsiteX3941" fmla="*/ 1477811 w 3657600"/>
              <a:gd name="connsiteY3941" fmla="*/ 5511032 h 6037784"/>
              <a:gd name="connsiteX3942" fmla="*/ 1467969 w 3657600"/>
              <a:gd name="connsiteY3942" fmla="*/ 5484189 h 6037784"/>
              <a:gd name="connsiteX3943" fmla="*/ 1463496 w 3657600"/>
              <a:gd name="connsiteY3943" fmla="*/ 5490452 h 6037784"/>
              <a:gd name="connsiteX3944" fmla="*/ 1466180 w 3657600"/>
              <a:gd name="connsiteY3944" fmla="*/ 5517295 h 6037784"/>
              <a:gd name="connsiteX3945" fmla="*/ 1466180 w 3657600"/>
              <a:gd name="connsiteY3945" fmla="*/ 5517296 h 6037784"/>
              <a:gd name="connsiteX3946" fmla="*/ 1465286 w 3657600"/>
              <a:gd name="connsiteY3946" fmla="*/ 5527139 h 6037784"/>
              <a:gd name="connsiteX3947" fmla="*/ 1452759 w 3657600"/>
              <a:gd name="connsiteY3947" fmla="*/ 5513717 h 6037784"/>
              <a:gd name="connsiteX3948" fmla="*/ 1444706 w 3657600"/>
              <a:gd name="connsiteY3948" fmla="*/ 5516401 h 6037784"/>
              <a:gd name="connsiteX3949" fmla="*/ 1441687 w 3657600"/>
              <a:gd name="connsiteY3949" fmla="*/ 5511704 h 6037784"/>
              <a:gd name="connsiteX3950" fmla="*/ 1441687 w 3657600"/>
              <a:gd name="connsiteY3950" fmla="*/ 5511703 h 6037784"/>
              <a:gd name="connsiteX3951" fmla="*/ 1444706 w 3657600"/>
              <a:gd name="connsiteY3951" fmla="*/ 5508347 h 6037784"/>
              <a:gd name="connsiteX3952" fmla="*/ 1450076 w 3657600"/>
              <a:gd name="connsiteY3952" fmla="*/ 5505663 h 6037784"/>
              <a:gd name="connsiteX3953" fmla="*/ 1447950 w 3657600"/>
              <a:gd name="connsiteY3953" fmla="*/ 5499960 h 6037784"/>
              <a:gd name="connsiteX3954" fmla="*/ 1443811 w 3657600"/>
              <a:gd name="connsiteY3954" fmla="*/ 5494926 h 6037784"/>
              <a:gd name="connsiteX3955" fmla="*/ 1443812 w 3657600"/>
              <a:gd name="connsiteY3955" fmla="*/ 5494926 h 6037784"/>
              <a:gd name="connsiteX3956" fmla="*/ 1443811 w 3657600"/>
              <a:gd name="connsiteY3956" fmla="*/ 5494925 h 6037784"/>
              <a:gd name="connsiteX3957" fmla="*/ 1449180 w 3657600"/>
              <a:gd name="connsiteY3957" fmla="*/ 5483294 h 6037784"/>
              <a:gd name="connsiteX3958" fmla="*/ 1447390 w 3657600"/>
              <a:gd name="connsiteY3958" fmla="*/ 5478819 h 6037784"/>
              <a:gd name="connsiteX3959" fmla="*/ 1445601 w 3657600"/>
              <a:gd name="connsiteY3959" fmla="*/ 5474346 h 6037784"/>
              <a:gd name="connsiteX3960" fmla="*/ 1443811 w 3657600"/>
              <a:gd name="connsiteY3960" fmla="*/ 5460924 h 6037784"/>
              <a:gd name="connsiteX3961" fmla="*/ 1436654 w 3657600"/>
              <a:gd name="connsiteY3961" fmla="*/ 5451081 h 6037784"/>
              <a:gd name="connsiteX3962" fmla="*/ 1430390 w 3657600"/>
              <a:gd name="connsiteY3962" fmla="*/ 5439449 h 6037784"/>
              <a:gd name="connsiteX3963" fmla="*/ 1430391 w 3657600"/>
              <a:gd name="connsiteY3963" fmla="*/ 5439448 h 6037784"/>
              <a:gd name="connsiteX3964" fmla="*/ 1430390 w 3657600"/>
              <a:gd name="connsiteY3964" fmla="*/ 5439448 h 6037784"/>
              <a:gd name="connsiteX3965" fmla="*/ 1432179 w 3657600"/>
              <a:gd name="connsiteY3965" fmla="*/ 5427816 h 6037784"/>
              <a:gd name="connsiteX3966" fmla="*/ 1432963 w 3657600"/>
              <a:gd name="connsiteY3966" fmla="*/ 5417303 h 6037784"/>
              <a:gd name="connsiteX3967" fmla="*/ 1430390 w 3657600"/>
              <a:gd name="connsiteY3967" fmla="*/ 5408131 h 6037784"/>
              <a:gd name="connsiteX3968" fmla="*/ 1424127 w 3657600"/>
              <a:gd name="connsiteY3968" fmla="*/ 5390235 h 6037784"/>
              <a:gd name="connsiteX3969" fmla="*/ 1416969 w 3657600"/>
              <a:gd name="connsiteY3969" fmla="*/ 5378603 h 6037784"/>
              <a:gd name="connsiteX3970" fmla="*/ 1410706 w 3657600"/>
              <a:gd name="connsiteY3970" fmla="*/ 5369655 h 6037784"/>
              <a:gd name="connsiteX3971" fmla="*/ 1410707 w 3657600"/>
              <a:gd name="connsiteY3971" fmla="*/ 5369655 h 6037784"/>
              <a:gd name="connsiteX3972" fmla="*/ 1410706 w 3657600"/>
              <a:gd name="connsiteY3972" fmla="*/ 5369654 h 6037784"/>
              <a:gd name="connsiteX3973" fmla="*/ 1417864 w 3657600"/>
              <a:gd name="connsiteY3973" fmla="*/ 5356233 h 6037784"/>
              <a:gd name="connsiteX3974" fmla="*/ 1416074 w 3657600"/>
              <a:gd name="connsiteY3974" fmla="*/ 5353548 h 6037784"/>
              <a:gd name="connsiteX3975" fmla="*/ 1404443 w 3657600"/>
              <a:gd name="connsiteY3975" fmla="*/ 5343706 h 6037784"/>
              <a:gd name="connsiteX3976" fmla="*/ 1396390 w 3657600"/>
              <a:gd name="connsiteY3976" fmla="*/ 5346390 h 6037784"/>
              <a:gd name="connsiteX3977" fmla="*/ 1396278 w 3657600"/>
              <a:gd name="connsiteY3977" fmla="*/ 5364621 h 6037784"/>
              <a:gd name="connsiteX3978" fmla="*/ 1400864 w 3657600"/>
              <a:gd name="connsiteY3978" fmla="*/ 5382181 h 6037784"/>
              <a:gd name="connsiteX3979" fmla="*/ 1405114 w 3657600"/>
              <a:gd name="connsiteY3979" fmla="*/ 5393590 h 6037784"/>
              <a:gd name="connsiteX3980" fmla="*/ 1405114 w 3657600"/>
              <a:gd name="connsiteY3980" fmla="*/ 5393591 h 6037784"/>
              <a:gd name="connsiteX3981" fmla="*/ 1399969 w 3657600"/>
              <a:gd name="connsiteY3981" fmla="*/ 5406341 h 6037784"/>
              <a:gd name="connsiteX3982" fmla="*/ 1385653 w 3657600"/>
              <a:gd name="connsiteY3982" fmla="*/ 5399183 h 6037784"/>
              <a:gd name="connsiteX3983" fmla="*/ 1383529 w 3657600"/>
              <a:gd name="connsiteY3983" fmla="*/ 5418868 h 6037784"/>
              <a:gd name="connsiteX3984" fmla="*/ 1387443 w 3657600"/>
              <a:gd name="connsiteY3984" fmla="*/ 5438553 h 6037784"/>
              <a:gd name="connsiteX3985" fmla="*/ 1387443 w 3657600"/>
              <a:gd name="connsiteY3985" fmla="*/ 5438554 h 6037784"/>
              <a:gd name="connsiteX3986" fmla="*/ 1377600 w 3657600"/>
              <a:gd name="connsiteY3986" fmla="*/ 5422447 h 6037784"/>
              <a:gd name="connsiteX3987" fmla="*/ 1371337 w 3657600"/>
              <a:gd name="connsiteY3987" fmla="*/ 5400973 h 6037784"/>
              <a:gd name="connsiteX3988" fmla="*/ 1370443 w 3657600"/>
              <a:gd name="connsiteY3988" fmla="*/ 5397394 h 6037784"/>
              <a:gd name="connsiteX3989" fmla="*/ 1345389 w 3657600"/>
              <a:gd name="connsiteY3989" fmla="*/ 5377709 h 6037784"/>
              <a:gd name="connsiteX3990" fmla="*/ 1331074 w 3657600"/>
              <a:gd name="connsiteY3990" fmla="*/ 5362497 h 6037784"/>
              <a:gd name="connsiteX3991" fmla="*/ 1327495 w 3657600"/>
              <a:gd name="connsiteY3991" fmla="*/ 5380393 h 6037784"/>
              <a:gd name="connsiteX3992" fmla="*/ 1315864 w 3657600"/>
              <a:gd name="connsiteY3992" fmla="*/ 5384867 h 6037784"/>
              <a:gd name="connsiteX3993" fmla="*/ 1320561 w 3657600"/>
              <a:gd name="connsiteY3993" fmla="*/ 5400301 h 6037784"/>
              <a:gd name="connsiteX3994" fmla="*/ 1320560 w 3657600"/>
              <a:gd name="connsiteY3994" fmla="*/ 5400302 h 6037784"/>
              <a:gd name="connsiteX3995" fmla="*/ 1320561 w 3657600"/>
              <a:gd name="connsiteY3995" fmla="*/ 5400302 h 6037784"/>
              <a:gd name="connsiteX3996" fmla="*/ 1315863 w 3657600"/>
              <a:gd name="connsiteY3996" fmla="*/ 5417079 h 6037784"/>
              <a:gd name="connsiteX3997" fmla="*/ 1299757 w 3657600"/>
              <a:gd name="connsiteY3997" fmla="*/ 5378603 h 6037784"/>
              <a:gd name="connsiteX3998" fmla="*/ 1291705 w 3657600"/>
              <a:gd name="connsiteY3998" fmla="*/ 5363391 h 6037784"/>
              <a:gd name="connsiteX3999" fmla="*/ 1289021 w 3657600"/>
              <a:gd name="connsiteY3999" fmla="*/ 5349075 h 6037784"/>
              <a:gd name="connsiteX4000" fmla="*/ 1288126 w 3657600"/>
              <a:gd name="connsiteY4000" fmla="*/ 5333863 h 6037784"/>
              <a:gd name="connsiteX4001" fmla="*/ 1274704 w 3657600"/>
              <a:gd name="connsiteY4001" fmla="*/ 5291808 h 6037784"/>
              <a:gd name="connsiteX4002" fmla="*/ 1272022 w 3657600"/>
              <a:gd name="connsiteY4002" fmla="*/ 5284650 h 6037784"/>
              <a:gd name="connsiteX4003" fmla="*/ 1257704 w 3657600"/>
              <a:gd name="connsiteY4003" fmla="*/ 5250647 h 6037784"/>
              <a:gd name="connsiteX4004" fmla="*/ 1252501 w 3657600"/>
              <a:gd name="connsiteY4004" fmla="*/ 5236422 h 6037784"/>
              <a:gd name="connsiteX4005" fmla="*/ 1244283 w 3657600"/>
              <a:gd name="connsiteY4005" fmla="*/ 5213960 h 6037784"/>
              <a:gd name="connsiteX4006" fmla="*/ 1242494 w 3657600"/>
              <a:gd name="connsiteY4006" fmla="*/ 5205907 h 6037784"/>
              <a:gd name="connsiteX4007" fmla="*/ 1238021 w 3657600"/>
              <a:gd name="connsiteY4007" fmla="*/ 5190695 h 6037784"/>
              <a:gd name="connsiteX4008" fmla="*/ 1230863 w 3657600"/>
              <a:gd name="connsiteY4008" fmla="*/ 5165641 h 6037784"/>
              <a:gd name="connsiteX4009" fmla="*/ 1212072 w 3657600"/>
              <a:gd name="connsiteY4009" fmla="*/ 5131639 h 6037784"/>
              <a:gd name="connsiteX4010" fmla="*/ 1203125 w 3657600"/>
              <a:gd name="connsiteY4010" fmla="*/ 5108374 h 6037784"/>
              <a:gd name="connsiteX4011" fmla="*/ 1200441 w 3657600"/>
              <a:gd name="connsiteY4011" fmla="*/ 5094952 h 6037784"/>
              <a:gd name="connsiteX4012" fmla="*/ 1198651 w 3657600"/>
              <a:gd name="connsiteY4012" fmla="*/ 5085110 h 6037784"/>
              <a:gd name="connsiteX4013" fmla="*/ 1190599 w 3657600"/>
              <a:gd name="connsiteY4013" fmla="*/ 5063635 h 6037784"/>
              <a:gd name="connsiteX4014" fmla="*/ 1181651 w 3657600"/>
              <a:gd name="connsiteY4014" fmla="*/ 5043054 h 6037784"/>
              <a:gd name="connsiteX4015" fmla="*/ 1180757 w 3657600"/>
              <a:gd name="connsiteY4015" fmla="*/ 5036791 h 6037784"/>
              <a:gd name="connsiteX4016" fmla="*/ 1172703 w 3657600"/>
              <a:gd name="connsiteY4016" fmla="*/ 5019790 h 6037784"/>
              <a:gd name="connsiteX4017" fmla="*/ 1167336 w 3657600"/>
              <a:gd name="connsiteY4017" fmla="*/ 4993841 h 6037784"/>
              <a:gd name="connsiteX4018" fmla="*/ 1161967 w 3657600"/>
              <a:gd name="connsiteY4018" fmla="*/ 4985788 h 6037784"/>
              <a:gd name="connsiteX4019" fmla="*/ 1144967 w 3657600"/>
              <a:gd name="connsiteY4019" fmla="*/ 4970576 h 6037784"/>
              <a:gd name="connsiteX4020" fmla="*/ 1139598 w 3657600"/>
              <a:gd name="connsiteY4020" fmla="*/ 4975051 h 6037784"/>
              <a:gd name="connsiteX4021" fmla="*/ 1145862 w 3657600"/>
              <a:gd name="connsiteY4021" fmla="*/ 4982209 h 6037784"/>
              <a:gd name="connsiteX4022" fmla="*/ 1143177 w 3657600"/>
              <a:gd name="connsiteY4022" fmla="*/ 4983103 h 6037784"/>
              <a:gd name="connsiteX4023" fmla="*/ 1134231 w 3657600"/>
              <a:gd name="connsiteY4023" fmla="*/ 4979524 h 6037784"/>
              <a:gd name="connsiteX4024" fmla="*/ 1127967 w 3657600"/>
              <a:gd name="connsiteY4024" fmla="*/ 4966102 h 6037784"/>
              <a:gd name="connsiteX4025" fmla="*/ 1140493 w 3657600"/>
              <a:gd name="connsiteY4025" fmla="*/ 4962523 h 6037784"/>
              <a:gd name="connsiteX4026" fmla="*/ 1132440 w 3657600"/>
              <a:gd name="connsiteY4026" fmla="*/ 4910625 h 6037784"/>
              <a:gd name="connsiteX4027" fmla="*/ 1128861 w 3657600"/>
              <a:gd name="connsiteY4027" fmla="*/ 4904361 h 6037784"/>
              <a:gd name="connsiteX4028" fmla="*/ 1128715 w 3657600"/>
              <a:gd name="connsiteY4028" fmla="*/ 4904156 h 6037784"/>
              <a:gd name="connsiteX4029" fmla="*/ 1124388 w 3657600"/>
              <a:gd name="connsiteY4029" fmla="*/ 4898098 h 6037784"/>
              <a:gd name="connsiteX4030" fmla="*/ 1114546 w 3657600"/>
              <a:gd name="connsiteY4030" fmla="*/ 4881992 h 6037784"/>
              <a:gd name="connsiteX4031" fmla="*/ 1101124 w 3657600"/>
              <a:gd name="connsiteY4031" fmla="*/ 4829199 h 6037784"/>
              <a:gd name="connsiteX4032" fmla="*/ 1094861 w 3657600"/>
              <a:gd name="connsiteY4032" fmla="*/ 4805039 h 6037784"/>
              <a:gd name="connsiteX4033" fmla="*/ 1093966 w 3657600"/>
              <a:gd name="connsiteY4033" fmla="*/ 4786249 h 6037784"/>
              <a:gd name="connsiteX4034" fmla="*/ 1092177 w 3657600"/>
              <a:gd name="connsiteY4034" fmla="*/ 4788933 h 6037784"/>
              <a:gd name="connsiteX4035" fmla="*/ 1089493 w 3657600"/>
              <a:gd name="connsiteY4035" fmla="*/ 4792513 h 6037784"/>
              <a:gd name="connsiteX4036" fmla="*/ 1086808 w 3657600"/>
              <a:gd name="connsiteY4036" fmla="*/ 4788038 h 6037784"/>
              <a:gd name="connsiteX4037" fmla="*/ 1090387 w 3657600"/>
              <a:gd name="connsiteY4037" fmla="*/ 4778196 h 6037784"/>
              <a:gd name="connsiteX4038" fmla="*/ 1093072 w 3657600"/>
              <a:gd name="connsiteY4038" fmla="*/ 4772827 h 6037784"/>
              <a:gd name="connsiteX4039" fmla="*/ 1085019 w 3657600"/>
              <a:gd name="connsiteY4039" fmla="*/ 4751352 h 6037784"/>
              <a:gd name="connsiteX4040" fmla="*/ 1077861 w 3657600"/>
              <a:gd name="connsiteY4040" fmla="*/ 4739720 h 6037784"/>
              <a:gd name="connsiteX4041" fmla="*/ 1070704 w 3657600"/>
              <a:gd name="connsiteY4041" fmla="*/ 4722718 h 6037784"/>
              <a:gd name="connsiteX4042" fmla="*/ 1068914 w 3657600"/>
              <a:gd name="connsiteY4042" fmla="*/ 4709296 h 6037784"/>
              <a:gd name="connsiteX4043" fmla="*/ 1059071 w 3657600"/>
              <a:gd name="connsiteY4043" fmla="*/ 4700349 h 6037784"/>
              <a:gd name="connsiteX4044" fmla="*/ 1052809 w 3657600"/>
              <a:gd name="connsiteY4044" fmla="*/ 4701244 h 6037784"/>
              <a:gd name="connsiteX4045" fmla="*/ 1051913 w 3657600"/>
              <a:gd name="connsiteY4045" fmla="*/ 4707508 h 6037784"/>
              <a:gd name="connsiteX4046" fmla="*/ 1062650 w 3657600"/>
              <a:gd name="connsiteY4046" fmla="*/ 4722718 h 6037784"/>
              <a:gd name="connsiteX4047" fmla="*/ 1060860 w 3657600"/>
              <a:gd name="connsiteY4047" fmla="*/ 4735246 h 6037784"/>
              <a:gd name="connsiteX4048" fmla="*/ 1061755 w 3657600"/>
              <a:gd name="connsiteY4048" fmla="*/ 4741509 h 6037784"/>
              <a:gd name="connsiteX4049" fmla="*/ 1066229 w 3657600"/>
              <a:gd name="connsiteY4049" fmla="*/ 4763879 h 6037784"/>
              <a:gd name="connsiteX4050" fmla="*/ 1067125 w 3657600"/>
              <a:gd name="connsiteY4050" fmla="*/ 4769247 h 6037784"/>
              <a:gd name="connsiteX4051" fmla="*/ 1074281 w 3657600"/>
              <a:gd name="connsiteY4051" fmla="*/ 4801460 h 6037784"/>
              <a:gd name="connsiteX4052" fmla="*/ 1076966 w 3657600"/>
              <a:gd name="connsiteY4052" fmla="*/ 4809513 h 6037784"/>
              <a:gd name="connsiteX4053" fmla="*/ 1069808 w 3657600"/>
              <a:gd name="connsiteY4053" fmla="*/ 4813988 h 6037784"/>
              <a:gd name="connsiteX4054" fmla="*/ 1076071 w 3657600"/>
              <a:gd name="connsiteY4054" fmla="*/ 4842621 h 6037784"/>
              <a:gd name="connsiteX4055" fmla="*/ 1085914 w 3657600"/>
              <a:gd name="connsiteY4055" fmla="*/ 4856938 h 6037784"/>
              <a:gd name="connsiteX4056" fmla="*/ 1081440 w 3657600"/>
              <a:gd name="connsiteY4056" fmla="*/ 4866780 h 6037784"/>
              <a:gd name="connsiteX4057" fmla="*/ 1075177 w 3657600"/>
              <a:gd name="connsiteY4057" fmla="*/ 4871254 h 6037784"/>
              <a:gd name="connsiteX4058" fmla="*/ 1068018 w 3657600"/>
              <a:gd name="connsiteY4058" fmla="*/ 4864990 h 6037784"/>
              <a:gd name="connsiteX4059" fmla="*/ 1063546 w 3657600"/>
              <a:gd name="connsiteY4059" fmla="*/ 4854253 h 6037784"/>
              <a:gd name="connsiteX4060" fmla="*/ 1054597 w 3657600"/>
              <a:gd name="connsiteY4060" fmla="*/ 4844410 h 6037784"/>
              <a:gd name="connsiteX4061" fmla="*/ 1057281 w 3657600"/>
              <a:gd name="connsiteY4061" fmla="*/ 4826515 h 6037784"/>
              <a:gd name="connsiteX4062" fmla="*/ 1051018 w 3657600"/>
              <a:gd name="connsiteY4062" fmla="*/ 4828304 h 6037784"/>
              <a:gd name="connsiteX4063" fmla="*/ 1048334 w 3657600"/>
              <a:gd name="connsiteY4063" fmla="*/ 4835463 h 6037784"/>
              <a:gd name="connsiteX4064" fmla="*/ 1036703 w 3657600"/>
              <a:gd name="connsiteY4064" fmla="*/ 4823830 h 6037784"/>
              <a:gd name="connsiteX4065" fmla="*/ 1039306 w 3657600"/>
              <a:gd name="connsiteY4065" fmla="*/ 4817754 h 6037784"/>
              <a:gd name="connsiteX4066" fmla="*/ 1050124 w 3657600"/>
              <a:gd name="connsiteY4066" fmla="*/ 4820251 h 6037784"/>
              <a:gd name="connsiteX4067" fmla="*/ 1059967 w 3657600"/>
              <a:gd name="connsiteY4067" fmla="*/ 4811303 h 6037784"/>
              <a:gd name="connsiteX4068" fmla="*/ 1054597 w 3657600"/>
              <a:gd name="connsiteY4068" fmla="*/ 4807724 h 6037784"/>
              <a:gd name="connsiteX4069" fmla="*/ 1043860 w 3657600"/>
              <a:gd name="connsiteY4069" fmla="*/ 4796092 h 6037784"/>
              <a:gd name="connsiteX4070" fmla="*/ 1036703 w 3657600"/>
              <a:gd name="connsiteY4070" fmla="*/ 4783565 h 6037784"/>
              <a:gd name="connsiteX4071" fmla="*/ 1030439 w 3657600"/>
              <a:gd name="connsiteY4071" fmla="*/ 4771038 h 6037784"/>
              <a:gd name="connsiteX4072" fmla="*/ 1036703 w 3657600"/>
              <a:gd name="connsiteY4072" fmla="*/ 4763879 h 6037784"/>
              <a:gd name="connsiteX4073" fmla="*/ 1048334 w 3657600"/>
              <a:gd name="connsiteY4073" fmla="*/ 4787144 h 6037784"/>
              <a:gd name="connsiteX4074" fmla="*/ 1052809 w 3657600"/>
              <a:gd name="connsiteY4074" fmla="*/ 4773722 h 6037784"/>
              <a:gd name="connsiteX4075" fmla="*/ 1043860 w 3657600"/>
              <a:gd name="connsiteY4075" fmla="*/ 4752246 h 6037784"/>
              <a:gd name="connsiteX4076" fmla="*/ 1036703 w 3657600"/>
              <a:gd name="connsiteY4076" fmla="*/ 4761195 h 6037784"/>
              <a:gd name="connsiteX4077" fmla="*/ 1026860 w 3657600"/>
              <a:gd name="connsiteY4077" fmla="*/ 4752246 h 6037784"/>
              <a:gd name="connsiteX4078" fmla="*/ 1024176 w 3657600"/>
              <a:gd name="connsiteY4078" fmla="*/ 4747773 h 6037784"/>
              <a:gd name="connsiteX4079" fmla="*/ 1025070 w 3657600"/>
              <a:gd name="connsiteY4079" fmla="*/ 4735246 h 6037784"/>
              <a:gd name="connsiteX4080" fmla="*/ 1023281 w 3657600"/>
              <a:gd name="connsiteY4080" fmla="*/ 4722718 h 6037784"/>
              <a:gd name="connsiteX4081" fmla="*/ 1017913 w 3657600"/>
              <a:gd name="connsiteY4081" fmla="*/ 4699454 h 6037784"/>
              <a:gd name="connsiteX4082" fmla="*/ 1009860 w 3657600"/>
              <a:gd name="connsiteY4082" fmla="*/ 4679768 h 6037784"/>
              <a:gd name="connsiteX4083" fmla="*/ 1002702 w 3657600"/>
              <a:gd name="connsiteY4083" fmla="*/ 4657399 h 6037784"/>
              <a:gd name="connsiteX4084" fmla="*/ 991965 w 3657600"/>
              <a:gd name="connsiteY4084" fmla="*/ 4636818 h 6037784"/>
              <a:gd name="connsiteX4085" fmla="*/ 988386 w 3657600"/>
              <a:gd name="connsiteY4085" fmla="*/ 4629660 h 6037784"/>
              <a:gd name="connsiteX4086" fmla="*/ 983913 w 3657600"/>
              <a:gd name="connsiteY4086" fmla="*/ 4634134 h 6037784"/>
              <a:gd name="connsiteX4087" fmla="*/ 969597 w 3657600"/>
              <a:gd name="connsiteY4087" fmla="*/ 4631450 h 6037784"/>
              <a:gd name="connsiteX4088" fmla="*/ 956175 w 3657600"/>
              <a:gd name="connsiteY4088" fmla="*/ 4614449 h 6037784"/>
              <a:gd name="connsiteX4089" fmla="*/ 959754 w 3657600"/>
              <a:gd name="connsiteY4089" fmla="*/ 4602816 h 6037784"/>
              <a:gd name="connsiteX4090" fmla="*/ 960649 w 3657600"/>
              <a:gd name="connsiteY4090" fmla="*/ 4592079 h 6037784"/>
              <a:gd name="connsiteX4091" fmla="*/ 956175 w 3657600"/>
              <a:gd name="connsiteY4091" fmla="*/ 4590289 h 6037784"/>
              <a:gd name="connsiteX4092" fmla="*/ 939175 w 3657600"/>
              <a:gd name="connsiteY4092" fmla="*/ 4583131 h 6037784"/>
              <a:gd name="connsiteX4093" fmla="*/ 938281 w 3657600"/>
              <a:gd name="connsiteY4093" fmla="*/ 4591184 h 6037784"/>
              <a:gd name="connsiteX4094" fmla="*/ 940965 w 3657600"/>
              <a:gd name="connsiteY4094" fmla="*/ 4607290 h 6037784"/>
              <a:gd name="connsiteX4095" fmla="*/ 927544 w 3657600"/>
              <a:gd name="connsiteY4095" fmla="*/ 4587604 h 6037784"/>
              <a:gd name="connsiteX4096" fmla="*/ 923965 w 3657600"/>
              <a:gd name="connsiteY4096" fmla="*/ 4582236 h 6037784"/>
              <a:gd name="connsiteX4097" fmla="*/ 912333 w 3657600"/>
              <a:gd name="connsiteY4097" fmla="*/ 4563445 h 6037784"/>
              <a:gd name="connsiteX4098" fmla="*/ 907860 w 3657600"/>
              <a:gd name="connsiteY4098" fmla="*/ 4554497 h 6037784"/>
              <a:gd name="connsiteX4099" fmla="*/ 904281 w 3657600"/>
              <a:gd name="connsiteY4099" fmla="*/ 4538391 h 6037784"/>
              <a:gd name="connsiteX4100" fmla="*/ 902491 w 3657600"/>
              <a:gd name="connsiteY4100" fmla="*/ 4525864 h 6037784"/>
              <a:gd name="connsiteX4101" fmla="*/ 903385 w 3657600"/>
              <a:gd name="connsiteY4101" fmla="*/ 4520495 h 6037784"/>
              <a:gd name="connsiteX4102" fmla="*/ 907860 w 3657600"/>
              <a:gd name="connsiteY4102" fmla="*/ 4518706 h 6037784"/>
              <a:gd name="connsiteX4103" fmla="*/ 912333 w 3657600"/>
              <a:gd name="connsiteY4103" fmla="*/ 4520495 h 6037784"/>
              <a:gd name="connsiteX4104" fmla="*/ 916806 w 3657600"/>
              <a:gd name="connsiteY4104" fmla="*/ 4532128 h 6037784"/>
              <a:gd name="connsiteX4105" fmla="*/ 923070 w 3657600"/>
              <a:gd name="connsiteY4105" fmla="*/ 4533917 h 6037784"/>
              <a:gd name="connsiteX4106" fmla="*/ 925754 w 3657600"/>
              <a:gd name="connsiteY4106" fmla="*/ 4528549 h 6037784"/>
              <a:gd name="connsiteX4107" fmla="*/ 923965 w 3657600"/>
              <a:gd name="connsiteY4107" fmla="*/ 4523179 h 6037784"/>
              <a:gd name="connsiteX4108" fmla="*/ 918597 w 3657600"/>
              <a:gd name="connsiteY4108" fmla="*/ 4502599 h 6037784"/>
              <a:gd name="connsiteX4109" fmla="*/ 915912 w 3657600"/>
              <a:gd name="connsiteY4109" fmla="*/ 4496336 h 6037784"/>
              <a:gd name="connsiteX4110" fmla="*/ 910543 w 3657600"/>
              <a:gd name="connsiteY4110" fmla="*/ 4497231 h 6037784"/>
              <a:gd name="connsiteX4111" fmla="*/ 909649 w 3657600"/>
              <a:gd name="connsiteY4111" fmla="*/ 4503495 h 6037784"/>
              <a:gd name="connsiteX4112" fmla="*/ 906964 w 3657600"/>
              <a:gd name="connsiteY4112" fmla="*/ 4507074 h 6037784"/>
              <a:gd name="connsiteX4113" fmla="*/ 902491 w 3657600"/>
              <a:gd name="connsiteY4113" fmla="*/ 4506178 h 6037784"/>
              <a:gd name="connsiteX4114" fmla="*/ 896227 w 3657600"/>
              <a:gd name="connsiteY4114" fmla="*/ 4498125 h 6037784"/>
              <a:gd name="connsiteX4115" fmla="*/ 892650 w 3657600"/>
              <a:gd name="connsiteY4115" fmla="*/ 4490072 h 6037784"/>
              <a:gd name="connsiteX4116" fmla="*/ 879227 w 3657600"/>
              <a:gd name="connsiteY4116" fmla="*/ 4486493 h 6037784"/>
              <a:gd name="connsiteX4117" fmla="*/ 874754 w 3657600"/>
              <a:gd name="connsiteY4117" fmla="*/ 4477545 h 6037784"/>
              <a:gd name="connsiteX4118" fmla="*/ 879227 w 3657600"/>
              <a:gd name="connsiteY4118" fmla="*/ 4462334 h 6037784"/>
              <a:gd name="connsiteX4119" fmla="*/ 889964 w 3657600"/>
              <a:gd name="connsiteY4119" fmla="*/ 4464124 h 6037784"/>
              <a:gd name="connsiteX4120" fmla="*/ 889964 w 3657600"/>
              <a:gd name="connsiteY4120" fmla="*/ 4460544 h 6037784"/>
              <a:gd name="connsiteX4121" fmla="*/ 887280 w 3657600"/>
              <a:gd name="connsiteY4121" fmla="*/ 4456965 h 6037784"/>
              <a:gd name="connsiteX4122" fmla="*/ 875649 w 3657600"/>
              <a:gd name="connsiteY4122" fmla="*/ 4429227 h 6037784"/>
              <a:gd name="connsiteX4123" fmla="*/ 871175 w 3657600"/>
              <a:gd name="connsiteY4123" fmla="*/ 4422963 h 6037784"/>
              <a:gd name="connsiteX4124" fmla="*/ 869385 w 3657600"/>
              <a:gd name="connsiteY4124" fmla="*/ 4426542 h 6037784"/>
              <a:gd name="connsiteX4125" fmla="*/ 867595 w 3657600"/>
              <a:gd name="connsiteY4125" fmla="*/ 4430121 h 6037784"/>
              <a:gd name="connsiteX4126" fmla="*/ 856859 w 3657600"/>
              <a:gd name="connsiteY4126" fmla="*/ 4429227 h 6037784"/>
              <a:gd name="connsiteX4127" fmla="*/ 845227 w 3657600"/>
              <a:gd name="connsiteY4127" fmla="*/ 4432806 h 6037784"/>
              <a:gd name="connsiteX4128" fmla="*/ 839859 w 3657600"/>
              <a:gd name="connsiteY4128" fmla="*/ 4402382 h 6037784"/>
              <a:gd name="connsiteX4129" fmla="*/ 824648 w 3657600"/>
              <a:gd name="connsiteY4129" fmla="*/ 4391645 h 6037784"/>
              <a:gd name="connsiteX4130" fmla="*/ 821069 w 3657600"/>
              <a:gd name="connsiteY4130" fmla="*/ 4405961 h 6037784"/>
              <a:gd name="connsiteX4131" fmla="*/ 841648 w 3657600"/>
              <a:gd name="connsiteY4131" fmla="*/ 4440859 h 6037784"/>
              <a:gd name="connsiteX4132" fmla="*/ 848806 w 3657600"/>
              <a:gd name="connsiteY4132" fmla="*/ 4439964 h 6037784"/>
              <a:gd name="connsiteX4133" fmla="*/ 851490 w 3657600"/>
              <a:gd name="connsiteY4133" fmla="*/ 4456070 h 6037784"/>
              <a:gd name="connsiteX4134" fmla="*/ 861315 w 3657600"/>
              <a:gd name="connsiteY4134" fmla="*/ 4462620 h 6037784"/>
              <a:gd name="connsiteX4135" fmla="*/ 860885 w 3657600"/>
              <a:gd name="connsiteY4135" fmla="*/ 4469604 h 6037784"/>
              <a:gd name="connsiteX4136" fmla="*/ 855069 w 3657600"/>
              <a:gd name="connsiteY4136" fmla="*/ 4474861 h 6037784"/>
              <a:gd name="connsiteX4137" fmla="*/ 845227 w 3657600"/>
              <a:gd name="connsiteY4137" fmla="*/ 4457860 h 6037784"/>
              <a:gd name="connsiteX4138" fmla="*/ 842543 w 3657600"/>
              <a:gd name="connsiteY4138" fmla="*/ 4459649 h 6037784"/>
              <a:gd name="connsiteX4139" fmla="*/ 838069 w 3657600"/>
              <a:gd name="connsiteY4139" fmla="*/ 4478440 h 6037784"/>
              <a:gd name="connsiteX4140" fmla="*/ 839859 w 3657600"/>
              <a:gd name="connsiteY4140" fmla="*/ 4508863 h 6037784"/>
              <a:gd name="connsiteX4141" fmla="*/ 840754 w 3657600"/>
              <a:gd name="connsiteY4141" fmla="*/ 4513337 h 6037784"/>
              <a:gd name="connsiteX4142" fmla="*/ 845227 w 3657600"/>
              <a:gd name="connsiteY4142" fmla="*/ 4555392 h 6037784"/>
              <a:gd name="connsiteX4143" fmla="*/ 841648 w 3657600"/>
              <a:gd name="connsiteY4143" fmla="*/ 4574183 h 6037784"/>
              <a:gd name="connsiteX4144" fmla="*/ 864912 w 3657600"/>
              <a:gd name="connsiteY4144" fmla="*/ 4587604 h 6037784"/>
              <a:gd name="connsiteX4145" fmla="*/ 868491 w 3657600"/>
              <a:gd name="connsiteY4145" fmla="*/ 4594763 h 6037784"/>
              <a:gd name="connsiteX4146" fmla="*/ 868491 w 3657600"/>
              <a:gd name="connsiteY4146" fmla="*/ 4611765 h 6037784"/>
              <a:gd name="connsiteX4147" fmla="*/ 861332 w 3657600"/>
              <a:gd name="connsiteY4147" fmla="*/ 4615344 h 6037784"/>
              <a:gd name="connsiteX4148" fmla="*/ 859543 w 3657600"/>
              <a:gd name="connsiteY4148" fmla="*/ 4634134 h 6037784"/>
              <a:gd name="connsiteX4149" fmla="*/ 869385 w 3657600"/>
              <a:gd name="connsiteY4149" fmla="*/ 4661873 h 6037784"/>
              <a:gd name="connsiteX4150" fmla="*/ 847912 w 3657600"/>
              <a:gd name="connsiteY4150" fmla="*/ 4643082 h 6037784"/>
              <a:gd name="connsiteX4151" fmla="*/ 838069 w 3657600"/>
              <a:gd name="connsiteY4151" fmla="*/ 4643082 h 6037784"/>
              <a:gd name="connsiteX4152" fmla="*/ 835385 w 3657600"/>
              <a:gd name="connsiteY4152" fmla="*/ 4651135 h 6037784"/>
              <a:gd name="connsiteX4153" fmla="*/ 837175 w 3657600"/>
              <a:gd name="connsiteY4153" fmla="*/ 4658294 h 6037784"/>
              <a:gd name="connsiteX4154" fmla="*/ 848806 w 3657600"/>
              <a:gd name="connsiteY4154" fmla="*/ 4672610 h 6037784"/>
              <a:gd name="connsiteX4155" fmla="*/ 850595 w 3657600"/>
              <a:gd name="connsiteY4155" fmla="*/ 4678874 h 6037784"/>
              <a:gd name="connsiteX4156" fmla="*/ 856859 w 3657600"/>
              <a:gd name="connsiteY4156" fmla="*/ 4697665 h 6037784"/>
              <a:gd name="connsiteX4157" fmla="*/ 864016 w 3657600"/>
              <a:gd name="connsiteY4157" fmla="*/ 4687822 h 6037784"/>
              <a:gd name="connsiteX4158" fmla="*/ 863122 w 3657600"/>
              <a:gd name="connsiteY4158" fmla="*/ 4679768 h 6037784"/>
              <a:gd name="connsiteX4159" fmla="*/ 869385 w 3657600"/>
              <a:gd name="connsiteY4159" fmla="*/ 4670821 h 6037784"/>
              <a:gd name="connsiteX4160" fmla="*/ 878334 w 3657600"/>
              <a:gd name="connsiteY4160" fmla="*/ 4692296 h 6037784"/>
              <a:gd name="connsiteX4161" fmla="*/ 868491 w 3657600"/>
              <a:gd name="connsiteY4161" fmla="*/ 4701244 h 6037784"/>
              <a:gd name="connsiteX4162" fmla="*/ 864912 w 3657600"/>
              <a:gd name="connsiteY4162" fmla="*/ 4709296 h 6037784"/>
              <a:gd name="connsiteX4163" fmla="*/ 867595 w 3657600"/>
              <a:gd name="connsiteY4163" fmla="*/ 4711981 h 6037784"/>
              <a:gd name="connsiteX4164" fmla="*/ 883701 w 3657600"/>
              <a:gd name="connsiteY4164" fmla="*/ 4754931 h 6037784"/>
              <a:gd name="connsiteX4165" fmla="*/ 886385 w 3657600"/>
              <a:gd name="connsiteY4165" fmla="*/ 4759405 h 6037784"/>
              <a:gd name="connsiteX4166" fmla="*/ 890859 w 3657600"/>
              <a:gd name="connsiteY4166" fmla="*/ 4774617 h 6037784"/>
              <a:gd name="connsiteX4167" fmla="*/ 889964 w 3657600"/>
              <a:gd name="connsiteY4167" fmla="*/ 4785354 h 6037784"/>
              <a:gd name="connsiteX4168" fmla="*/ 870280 w 3657600"/>
              <a:gd name="connsiteY4168" fmla="*/ 4754931 h 6037784"/>
              <a:gd name="connsiteX4169" fmla="*/ 865806 w 3657600"/>
              <a:gd name="connsiteY4169" fmla="*/ 4745088 h 6037784"/>
              <a:gd name="connsiteX4170" fmla="*/ 862228 w 3657600"/>
              <a:gd name="connsiteY4170" fmla="*/ 4736140 h 6037784"/>
              <a:gd name="connsiteX4171" fmla="*/ 857753 w 3657600"/>
              <a:gd name="connsiteY4171" fmla="*/ 4710192 h 6037784"/>
              <a:gd name="connsiteX4172" fmla="*/ 838964 w 3657600"/>
              <a:gd name="connsiteY4172" fmla="*/ 4690506 h 6037784"/>
              <a:gd name="connsiteX4173" fmla="*/ 827332 w 3657600"/>
              <a:gd name="connsiteY4173" fmla="*/ 4662767 h 6037784"/>
              <a:gd name="connsiteX4174" fmla="*/ 826438 w 3657600"/>
              <a:gd name="connsiteY4174" fmla="*/ 4659188 h 6037784"/>
              <a:gd name="connsiteX4175" fmla="*/ 815701 w 3657600"/>
              <a:gd name="connsiteY4175" fmla="*/ 4626081 h 6037784"/>
              <a:gd name="connsiteX4176" fmla="*/ 804963 w 3657600"/>
              <a:gd name="connsiteY4176" fmla="*/ 4602816 h 6037784"/>
              <a:gd name="connsiteX4177" fmla="*/ 794227 w 3657600"/>
              <a:gd name="connsiteY4177" fmla="*/ 4584025 h 6037784"/>
              <a:gd name="connsiteX4178" fmla="*/ 793332 w 3657600"/>
              <a:gd name="connsiteY4178" fmla="*/ 4575078 h 6037784"/>
              <a:gd name="connsiteX4179" fmla="*/ 787069 w 3657600"/>
              <a:gd name="connsiteY4179" fmla="*/ 4553603 h 6037784"/>
              <a:gd name="connsiteX4180" fmla="*/ 776332 w 3657600"/>
              <a:gd name="connsiteY4180" fmla="*/ 4526759 h 6037784"/>
              <a:gd name="connsiteX4181" fmla="*/ 774542 w 3657600"/>
              <a:gd name="connsiteY4181" fmla="*/ 4522285 h 6037784"/>
              <a:gd name="connsiteX4182" fmla="*/ 762016 w 3657600"/>
              <a:gd name="connsiteY4182" fmla="*/ 4485599 h 6037784"/>
              <a:gd name="connsiteX4183" fmla="*/ 760227 w 3657600"/>
              <a:gd name="connsiteY4183" fmla="*/ 4468597 h 6037784"/>
              <a:gd name="connsiteX4184" fmla="*/ 753963 w 3657600"/>
              <a:gd name="connsiteY4184" fmla="*/ 4455175 h 6037784"/>
              <a:gd name="connsiteX4185" fmla="*/ 747701 w 3657600"/>
              <a:gd name="connsiteY4185" fmla="*/ 4444438 h 6037784"/>
              <a:gd name="connsiteX4186" fmla="*/ 745016 w 3657600"/>
              <a:gd name="connsiteY4186" fmla="*/ 4441753 h 6037784"/>
              <a:gd name="connsiteX4187" fmla="*/ 743226 w 3657600"/>
              <a:gd name="connsiteY4187" fmla="*/ 4436385 h 6037784"/>
              <a:gd name="connsiteX4188" fmla="*/ 729806 w 3657600"/>
              <a:gd name="connsiteY4188" fmla="*/ 4393435 h 6037784"/>
              <a:gd name="connsiteX4189" fmla="*/ 732489 w 3657600"/>
              <a:gd name="connsiteY4189" fmla="*/ 4386276 h 6037784"/>
              <a:gd name="connsiteX4190" fmla="*/ 745016 w 3657600"/>
              <a:gd name="connsiteY4190" fmla="*/ 4398803 h 6037784"/>
              <a:gd name="connsiteX4191" fmla="*/ 749489 w 3657600"/>
              <a:gd name="connsiteY4191" fmla="*/ 4406857 h 6037784"/>
              <a:gd name="connsiteX4192" fmla="*/ 753963 w 3657600"/>
              <a:gd name="connsiteY4192" fmla="*/ 4408646 h 6037784"/>
              <a:gd name="connsiteX4193" fmla="*/ 756648 w 3657600"/>
              <a:gd name="connsiteY4193" fmla="*/ 4405961 h 6037784"/>
              <a:gd name="connsiteX4194" fmla="*/ 753068 w 3657600"/>
              <a:gd name="connsiteY4194" fmla="*/ 4371960 h 6037784"/>
              <a:gd name="connsiteX4195" fmla="*/ 744122 w 3657600"/>
              <a:gd name="connsiteY4195" fmla="*/ 4349590 h 6037784"/>
              <a:gd name="connsiteX4196" fmla="*/ 737858 w 3657600"/>
              <a:gd name="connsiteY4196" fmla="*/ 4345116 h 6037784"/>
              <a:gd name="connsiteX4197" fmla="*/ 735173 w 3657600"/>
              <a:gd name="connsiteY4197" fmla="*/ 4311114 h 6037784"/>
              <a:gd name="connsiteX4198" fmla="*/ 721752 w 3657600"/>
              <a:gd name="connsiteY4198" fmla="*/ 4309324 h 6037784"/>
              <a:gd name="connsiteX4199" fmla="*/ 713700 w 3657600"/>
              <a:gd name="connsiteY4199" fmla="*/ 4312009 h 6037784"/>
              <a:gd name="connsiteX4200" fmla="*/ 718173 w 3657600"/>
              <a:gd name="connsiteY4200" fmla="*/ 4328115 h 6037784"/>
              <a:gd name="connsiteX4201" fmla="*/ 728910 w 3657600"/>
              <a:gd name="connsiteY4201" fmla="*/ 4331694 h 6037784"/>
              <a:gd name="connsiteX4202" fmla="*/ 734279 w 3657600"/>
              <a:gd name="connsiteY4202" fmla="*/ 4332589 h 6037784"/>
              <a:gd name="connsiteX4203" fmla="*/ 723542 w 3657600"/>
              <a:gd name="connsiteY4203" fmla="*/ 4340642 h 6037784"/>
              <a:gd name="connsiteX4204" fmla="*/ 729806 w 3657600"/>
              <a:gd name="connsiteY4204" fmla="*/ 4351379 h 6037784"/>
              <a:gd name="connsiteX4205" fmla="*/ 737858 w 3657600"/>
              <a:gd name="connsiteY4205" fmla="*/ 4345116 h 6037784"/>
              <a:gd name="connsiteX4206" fmla="*/ 738752 w 3657600"/>
              <a:gd name="connsiteY4206" fmla="*/ 4353169 h 6037784"/>
              <a:gd name="connsiteX4207" fmla="*/ 736068 w 3657600"/>
              <a:gd name="connsiteY4207" fmla="*/ 4361222 h 6037784"/>
              <a:gd name="connsiteX4208" fmla="*/ 733385 w 3657600"/>
              <a:gd name="connsiteY4208" fmla="*/ 4369275 h 6037784"/>
              <a:gd name="connsiteX4209" fmla="*/ 723542 w 3657600"/>
              <a:gd name="connsiteY4209" fmla="*/ 4374644 h 6037784"/>
              <a:gd name="connsiteX4210" fmla="*/ 714594 w 3657600"/>
              <a:gd name="connsiteY4210" fmla="*/ 4362117 h 6037784"/>
              <a:gd name="connsiteX4211" fmla="*/ 706541 w 3657600"/>
              <a:gd name="connsiteY4211" fmla="*/ 4339747 h 6037784"/>
              <a:gd name="connsiteX4212" fmla="*/ 697594 w 3657600"/>
              <a:gd name="connsiteY4212" fmla="*/ 4314693 h 6037784"/>
              <a:gd name="connsiteX4213" fmla="*/ 687752 w 3657600"/>
              <a:gd name="connsiteY4213" fmla="*/ 4291428 h 6037784"/>
              <a:gd name="connsiteX4214" fmla="*/ 676120 w 3657600"/>
              <a:gd name="connsiteY4214" fmla="*/ 4246689 h 6037784"/>
              <a:gd name="connsiteX4215" fmla="*/ 656436 w 3657600"/>
              <a:gd name="connsiteY4215" fmla="*/ 4186738 h 6037784"/>
              <a:gd name="connsiteX4216" fmla="*/ 651067 w 3657600"/>
              <a:gd name="connsiteY4216" fmla="*/ 4168842 h 6037784"/>
              <a:gd name="connsiteX4217" fmla="*/ 643015 w 3657600"/>
              <a:gd name="connsiteY4217" fmla="*/ 4142892 h 6037784"/>
              <a:gd name="connsiteX4218" fmla="*/ 633174 w 3657600"/>
              <a:gd name="connsiteY4218" fmla="*/ 4108890 h 6037784"/>
              <a:gd name="connsiteX4219" fmla="*/ 623330 w 3657600"/>
              <a:gd name="connsiteY4219" fmla="*/ 4066835 h 6037784"/>
              <a:gd name="connsiteX4220" fmla="*/ 620646 w 3657600"/>
              <a:gd name="connsiteY4220" fmla="*/ 4056992 h 6037784"/>
              <a:gd name="connsiteX4221" fmla="*/ 605435 w 3657600"/>
              <a:gd name="connsiteY4221" fmla="*/ 4036412 h 6037784"/>
              <a:gd name="connsiteX4222" fmla="*/ 596488 w 3657600"/>
              <a:gd name="connsiteY4222" fmla="*/ 4023885 h 6037784"/>
              <a:gd name="connsiteX4223" fmla="*/ 593804 w 3657600"/>
              <a:gd name="connsiteY4223" fmla="*/ 4017621 h 6037784"/>
              <a:gd name="connsiteX4224" fmla="*/ 574119 w 3657600"/>
              <a:gd name="connsiteY4224" fmla="*/ 4007779 h 6037784"/>
              <a:gd name="connsiteX4225" fmla="*/ 576805 w 3657600"/>
              <a:gd name="connsiteY4225" fmla="*/ 4014937 h 6037784"/>
              <a:gd name="connsiteX4226" fmla="*/ 587540 w 3657600"/>
              <a:gd name="connsiteY4226" fmla="*/ 4026570 h 6037784"/>
              <a:gd name="connsiteX4227" fmla="*/ 591119 w 3657600"/>
              <a:gd name="connsiteY4227" fmla="*/ 4032833 h 6037784"/>
              <a:gd name="connsiteX4228" fmla="*/ 592909 w 3657600"/>
              <a:gd name="connsiteY4228" fmla="*/ 4042675 h 6037784"/>
              <a:gd name="connsiteX4229" fmla="*/ 600067 w 3657600"/>
              <a:gd name="connsiteY4229" fmla="*/ 4055203 h 6037784"/>
              <a:gd name="connsiteX4230" fmla="*/ 597383 w 3657600"/>
              <a:gd name="connsiteY4230" fmla="*/ 4062361 h 6037784"/>
              <a:gd name="connsiteX4231" fmla="*/ 575909 w 3657600"/>
              <a:gd name="connsiteY4231" fmla="*/ 4056992 h 6037784"/>
              <a:gd name="connsiteX4232" fmla="*/ 585751 w 3657600"/>
              <a:gd name="connsiteY4232" fmla="*/ 4104417 h 6037784"/>
              <a:gd name="connsiteX4233" fmla="*/ 592909 w 3657600"/>
              <a:gd name="connsiteY4233" fmla="*/ 4126786 h 6037784"/>
              <a:gd name="connsiteX4234" fmla="*/ 604540 w 3657600"/>
              <a:gd name="connsiteY4234" fmla="*/ 4164367 h 6037784"/>
              <a:gd name="connsiteX4235" fmla="*/ 606331 w 3657600"/>
              <a:gd name="connsiteY4235" fmla="*/ 4176000 h 6037784"/>
              <a:gd name="connsiteX4236" fmla="*/ 609015 w 3657600"/>
              <a:gd name="connsiteY4236" fmla="*/ 4185842 h 6037784"/>
              <a:gd name="connsiteX4237" fmla="*/ 616173 w 3657600"/>
              <a:gd name="connsiteY4237" fmla="*/ 4207318 h 6037784"/>
              <a:gd name="connsiteX4238" fmla="*/ 627804 w 3657600"/>
              <a:gd name="connsiteY4238" fmla="*/ 4250268 h 6037784"/>
              <a:gd name="connsiteX4239" fmla="*/ 634962 w 3657600"/>
              <a:gd name="connsiteY4239" fmla="*/ 4288744 h 6037784"/>
              <a:gd name="connsiteX4240" fmla="*/ 637646 w 3657600"/>
              <a:gd name="connsiteY4240" fmla="*/ 4300376 h 6037784"/>
              <a:gd name="connsiteX4241" fmla="*/ 651067 w 3657600"/>
              <a:gd name="connsiteY4241" fmla="*/ 4342431 h 6037784"/>
              <a:gd name="connsiteX4242" fmla="*/ 657330 w 3657600"/>
              <a:gd name="connsiteY4242" fmla="*/ 4360327 h 6037784"/>
              <a:gd name="connsiteX4243" fmla="*/ 660909 w 3657600"/>
              <a:gd name="connsiteY4243" fmla="*/ 4368381 h 6037784"/>
              <a:gd name="connsiteX4244" fmla="*/ 659121 w 3657600"/>
              <a:gd name="connsiteY4244" fmla="*/ 4379118 h 6037784"/>
              <a:gd name="connsiteX4245" fmla="*/ 665384 w 3657600"/>
              <a:gd name="connsiteY4245" fmla="*/ 4388961 h 6037784"/>
              <a:gd name="connsiteX4246" fmla="*/ 674331 w 3657600"/>
              <a:gd name="connsiteY4246" fmla="*/ 4415804 h 6037784"/>
              <a:gd name="connsiteX4247" fmla="*/ 680594 w 3657600"/>
              <a:gd name="connsiteY4247" fmla="*/ 4437279 h 6037784"/>
              <a:gd name="connsiteX4248" fmla="*/ 685068 w 3657600"/>
              <a:gd name="connsiteY4248" fmla="*/ 4454281 h 6037784"/>
              <a:gd name="connsiteX4249" fmla="*/ 684173 w 3657600"/>
              <a:gd name="connsiteY4249" fmla="*/ 4456965 h 6037784"/>
              <a:gd name="connsiteX4250" fmla="*/ 687752 w 3657600"/>
              <a:gd name="connsiteY4250" fmla="*/ 4482019 h 6037784"/>
              <a:gd name="connsiteX4251" fmla="*/ 694015 w 3657600"/>
              <a:gd name="connsiteY4251" fmla="*/ 4507968 h 6037784"/>
              <a:gd name="connsiteX4252" fmla="*/ 688647 w 3657600"/>
              <a:gd name="connsiteY4252" fmla="*/ 4511547 h 6037784"/>
              <a:gd name="connsiteX4253" fmla="*/ 682383 w 3657600"/>
              <a:gd name="connsiteY4253" fmla="*/ 4507968 h 6037784"/>
              <a:gd name="connsiteX4254" fmla="*/ 677016 w 3657600"/>
              <a:gd name="connsiteY4254" fmla="*/ 4473966 h 6037784"/>
              <a:gd name="connsiteX4255" fmla="*/ 675226 w 3657600"/>
              <a:gd name="connsiteY4255" fmla="*/ 4465913 h 6037784"/>
              <a:gd name="connsiteX4256" fmla="*/ 664489 w 3657600"/>
              <a:gd name="connsiteY4256" fmla="*/ 4441753 h 6037784"/>
              <a:gd name="connsiteX4257" fmla="*/ 664489 w 3657600"/>
              <a:gd name="connsiteY4257" fmla="*/ 4428332 h 6037784"/>
              <a:gd name="connsiteX4258" fmla="*/ 666279 w 3657600"/>
              <a:gd name="connsiteY4258" fmla="*/ 4418489 h 6037784"/>
              <a:gd name="connsiteX4259" fmla="*/ 660015 w 3657600"/>
              <a:gd name="connsiteY4259" fmla="*/ 4404172 h 6037784"/>
              <a:gd name="connsiteX4260" fmla="*/ 653751 w 3657600"/>
              <a:gd name="connsiteY4260" fmla="*/ 4394329 h 6037784"/>
              <a:gd name="connsiteX4261" fmla="*/ 651067 w 3657600"/>
              <a:gd name="connsiteY4261" fmla="*/ 4376434 h 6037784"/>
              <a:gd name="connsiteX4262" fmla="*/ 639436 w 3657600"/>
              <a:gd name="connsiteY4262" fmla="*/ 4354959 h 6037784"/>
              <a:gd name="connsiteX4263" fmla="*/ 630488 w 3657600"/>
              <a:gd name="connsiteY4263" fmla="*/ 4316482 h 6037784"/>
              <a:gd name="connsiteX4264" fmla="*/ 620646 w 3657600"/>
              <a:gd name="connsiteY4264" fmla="*/ 4285164 h 6037784"/>
              <a:gd name="connsiteX4265" fmla="*/ 618857 w 3657600"/>
              <a:gd name="connsiteY4265" fmla="*/ 4271743 h 6037784"/>
              <a:gd name="connsiteX4266" fmla="*/ 607225 w 3657600"/>
              <a:gd name="connsiteY4266" fmla="*/ 4235951 h 6037784"/>
              <a:gd name="connsiteX4267" fmla="*/ 592909 w 3657600"/>
              <a:gd name="connsiteY4267" fmla="*/ 4198370 h 6037784"/>
              <a:gd name="connsiteX4268" fmla="*/ 585751 w 3657600"/>
              <a:gd name="connsiteY4268" fmla="*/ 4178684 h 6037784"/>
              <a:gd name="connsiteX4269" fmla="*/ 577698 w 3657600"/>
              <a:gd name="connsiteY4269" fmla="*/ 4149156 h 6037784"/>
              <a:gd name="connsiteX4270" fmla="*/ 571435 w 3657600"/>
              <a:gd name="connsiteY4270" fmla="*/ 4134839 h 6037784"/>
              <a:gd name="connsiteX4271" fmla="*/ 574119 w 3657600"/>
              <a:gd name="connsiteY4271" fmla="*/ 4119628 h 6037784"/>
              <a:gd name="connsiteX4272" fmla="*/ 567856 w 3657600"/>
              <a:gd name="connsiteY4272" fmla="*/ 4099942 h 6037784"/>
              <a:gd name="connsiteX4273" fmla="*/ 563383 w 3657600"/>
              <a:gd name="connsiteY4273" fmla="*/ 4096363 h 6037784"/>
              <a:gd name="connsiteX4274" fmla="*/ 558908 w 3657600"/>
              <a:gd name="connsiteY4274" fmla="*/ 4061466 h 6037784"/>
              <a:gd name="connsiteX4275" fmla="*/ 554435 w 3657600"/>
              <a:gd name="connsiteY4275" fmla="*/ 4052518 h 6037784"/>
              <a:gd name="connsiteX4276" fmla="*/ 544593 w 3657600"/>
              <a:gd name="connsiteY4276" fmla="*/ 4023885 h 6037784"/>
              <a:gd name="connsiteX4277" fmla="*/ 537435 w 3657600"/>
              <a:gd name="connsiteY4277" fmla="*/ 3988988 h 6037784"/>
              <a:gd name="connsiteX4278" fmla="*/ 524909 w 3657600"/>
              <a:gd name="connsiteY4278" fmla="*/ 3986304 h 6037784"/>
              <a:gd name="connsiteX4279" fmla="*/ 511487 w 3657600"/>
              <a:gd name="connsiteY4279" fmla="*/ 3989883 h 6037784"/>
              <a:gd name="connsiteX4280" fmla="*/ 514172 w 3657600"/>
              <a:gd name="connsiteY4280" fmla="*/ 4035517 h 6037784"/>
              <a:gd name="connsiteX4281" fmla="*/ 507908 w 3657600"/>
              <a:gd name="connsiteY4281" fmla="*/ 4025675 h 6037784"/>
              <a:gd name="connsiteX4282" fmla="*/ 498066 w 3657600"/>
              <a:gd name="connsiteY4282" fmla="*/ 3978250 h 6037784"/>
              <a:gd name="connsiteX4283" fmla="*/ 496276 w 3657600"/>
              <a:gd name="connsiteY4283" fmla="*/ 3977356 h 6037784"/>
              <a:gd name="connsiteX4284" fmla="*/ 487329 w 3657600"/>
              <a:gd name="connsiteY4284" fmla="*/ 3994357 h 6037784"/>
              <a:gd name="connsiteX4285" fmla="*/ 492697 w 3657600"/>
              <a:gd name="connsiteY4285" fmla="*/ 3966618 h 6037784"/>
              <a:gd name="connsiteX4286" fmla="*/ 483750 w 3657600"/>
              <a:gd name="connsiteY4286" fmla="*/ 3954986 h 6037784"/>
              <a:gd name="connsiteX4287" fmla="*/ 482855 w 3657600"/>
              <a:gd name="connsiteY4287" fmla="*/ 3939774 h 6037784"/>
              <a:gd name="connsiteX4288" fmla="*/ 476592 w 3657600"/>
              <a:gd name="connsiteY4288" fmla="*/ 3917404 h 6037784"/>
              <a:gd name="connsiteX4289" fmla="*/ 482855 w 3657600"/>
              <a:gd name="connsiteY4289" fmla="*/ 3892350 h 6037784"/>
              <a:gd name="connsiteX4290" fmla="*/ 473908 w 3657600"/>
              <a:gd name="connsiteY4290" fmla="*/ 3875349 h 6037784"/>
              <a:gd name="connsiteX4291" fmla="*/ 458697 w 3657600"/>
              <a:gd name="connsiteY4291" fmla="*/ 3847611 h 6037784"/>
              <a:gd name="connsiteX4292" fmla="*/ 454224 w 3657600"/>
              <a:gd name="connsiteY4292" fmla="*/ 3824346 h 6037784"/>
              <a:gd name="connsiteX4293" fmla="*/ 452434 w 3657600"/>
              <a:gd name="connsiteY4293" fmla="*/ 3807345 h 6037784"/>
              <a:gd name="connsiteX4294" fmla="*/ 449750 w 3657600"/>
              <a:gd name="connsiteY4294" fmla="*/ 3778711 h 6037784"/>
              <a:gd name="connsiteX4295" fmla="*/ 436329 w 3657600"/>
              <a:gd name="connsiteY4295" fmla="*/ 3769764 h 6037784"/>
              <a:gd name="connsiteX4296" fmla="*/ 428277 w 3657600"/>
              <a:gd name="connsiteY4296" fmla="*/ 3730393 h 6037784"/>
              <a:gd name="connsiteX4297" fmla="*/ 425592 w 3657600"/>
              <a:gd name="connsiteY4297" fmla="*/ 3737551 h 6037784"/>
              <a:gd name="connsiteX4298" fmla="*/ 426486 w 3657600"/>
              <a:gd name="connsiteY4298" fmla="*/ 3801977 h 6037784"/>
              <a:gd name="connsiteX4299" fmla="*/ 427381 w 3657600"/>
              <a:gd name="connsiteY4299" fmla="*/ 3823452 h 6037784"/>
              <a:gd name="connsiteX4300" fmla="*/ 428277 w 3657600"/>
              <a:gd name="connsiteY4300" fmla="*/ 3827031 h 6037784"/>
              <a:gd name="connsiteX4301" fmla="*/ 430065 w 3657600"/>
              <a:gd name="connsiteY4301" fmla="*/ 3852979 h 6037784"/>
              <a:gd name="connsiteX4302" fmla="*/ 429171 w 3657600"/>
              <a:gd name="connsiteY4302" fmla="*/ 3877139 h 6037784"/>
              <a:gd name="connsiteX4303" fmla="*/ 420223 w 3657600"/>
              <a:gd name="connsiteY4303" fmla="*/ 3857453 h 6037784"/>
              <a:gd name="connsiteX4304" fmla="*/ 422013 w 3657600"/>
              <a:gd name="connsiteY4304" fmla="*/ 3836873 h 6037784"/>
              <a:gd name="connsiteX4305" fmla="*/ 414855 w 3657600"/>
              <a:gd name="connsiteY4305" fmla="*/ 3827925 h 6037784"/>
              <a:gd name="connsiteX4306" fmla="*/ 406802 w 3657600"/>
              <a:gd name="connsiteY4306" fmla="*/ 3819872 h 6037784"/>
              <a:gd name="connsiteX4307" fmla="*/ 418434 w 3657600"/>
              <a:gd name="connsiteY4307" fmla="*/ 3816293 h 6037784"/>
              <a:gd name="connsiteX4308" fmla="*/ 417540 w 3657600"/>
              <a:gd name="connsiteY4308" fmla="*/ 3799292 h 6037784"/>
              <a:gd name="connsiteX4309" fmla="*/ 418434 w 3657600"/>
              <a:gd name="connsiteY4309" fmla="*/ 3788554 h 6037784"/>
              <a:gd name="connsiteX4310" fmla="*/ 418434 w 3657600"/>
              <a:gd name="connsiteY4310" fmla="*/ 3784081 h 6037784"/>
              <a:gd name="connsiteX4311" fmla="*/ 416644 w 3657600"/>
              <a:gd name="connsiteY4311" fmla="*/ 3761711 h 6037784"/>
              <a:gd name="connsiteX4312" fmla="*/ 416644 w 3657600"/>
              <a:gd name="connsiteY4312" fmla="*/ 3757236 h 6037784"/>
              <a:gd name="connsiteX4313" fmla="*/ 413961 w 3657600"/>
              <a:gd name="connsiteY4313" fmla="*/ 3754552 h 6037784"/>
              <a:gd name="connsiteX4314" fmla="*/ 405012 w 3657600"/>
              <a:gd name="connsiteY4314" fmla="*/ 3753657 h 6037784"/>
              <a:gd name="connsiteX4315" fmla="*/ 403223 w 3657600"/>
              <a:gd name="connsiteY4315" fmla="*/ 3762606 h 6037784"/>
              <a:gd name="connsiteX4316" fmla="*/ 407697 w 3657600"/>
              <a:gd name="connsiteY4316" fmla="*/ 3769764 h 6037784"/>
              <a:gd name="connsiteX4317" fmla="*/ 391591 w 3657600"/>
              <a:gd name="connsiteY4317" fmla="*/ 3768869 h 6037784"/>
              <a:gd name="connsiteX4318" fmla="*/ 381749 w 3657600"/>
              <a:gd name="connsiteY4318" fmla="*/ 3755447 h 6037784"/>
              <a:gd name="connsiteX4319" fmla="*/ 377275 w 3657600"/>
              <a:gd name="connsiteY4319" fmla="*/ 3765290 h 6037784"/>
              <a:gd name="connsiteX4320" fmla="*/ 366539 w 3657600"/>
              <a:gd name="connsiteY4320" fmla="*/ 3781396 h 6037784"/>
              <a:gd name="connsiteX4321" fmla="*/ 364749 w 3657600"/>
              <a:gd name="connsiteY4321" fmla="*/ 3781396 h 6037784"/>
              <a:gd name="connsiteX4322" fmla="*/ 354013 w 3657600"/>
              <a:gd name="connsiteY4322" fmla="*/ 3765290 h 6037784"/>
              <a:gd name="connsiteX4323" fmla="*/ 351328 w 3657600"/>
              <a:gd name="connsiteY4323" fmla="*/ 3767079 h 6037784"/>
              <a:gd name="connsiteX4324" fmla="*/ 331643 w 3657600"/>
              <a:gd name="connsiteY4324" fmla="*/ 3781396 h 6037784"/>
              <a:gd name="connsiteX4325" fmla="*/ 320908 w 3657600"/>
              <a:gd name="connsiteY4325" fmla="*/ 3784081 h 6037784"/>
              <a:gd name="connsiteX4326" fmla="*/ 310170 w 3657600"/>
              <a:gd name="connsiteY4326" fmla="*/ 3750973 h 6037784"/>
              <a:gd name="connsiteX4327" fmla="*/ 311065 w 3657600"/>
              <a:gd name="connsiteY4327" fmla="*/ 3735761 h 6037784"/>
              <a:gd name="connsiteX4328" fmla="*/ 309275 w 3657600"/>
              <a:gd name="connsiteY4328" fmla="*/ 3724129 h 6037784"/>
              <a:gd name="connsiteX4329" fmla="*/ 305696 w 3657600"/>
              <a:gd name="connsiteY4329" fmla="*/ 3701760 h 6037784"/>
              <a:gd name="connsiteX4330" fmla="*/ 303907 w 3657600"/>
              <a:gd name="connsiteY4330" fmla="*/ 3674021 h 6037784"/>
              <a:gd name="connsiteX4331" fmla="*/ 303011 w 3657600"/>
              <a:gd name="connsiteY4331" fmla="*/ 3670442 h 6037784"/>
              <a:gd name="connsiteX4332" fmla="*/ 294959 w 3657600"/>
              <a:gd name="connsiteY4332" fmla="*/ 3653441 h 6037784"/>
              <a:gd name="connsiteX4333" fmla="*/ 295854 w 3657600"/>
              <a:gd name="connsiteY4333" fmla="*/ 3632860 h 6037784"/>
              <a:gd name="connsiteX4334" fmla="*/ 294959 w 3657600"/>
              <a:gd name="connsiteY4334" fmla="*/ 3608701 h 6037784"/>
              <a:gd name="connsiteX4335" fmla="*/ 291380 w 3657600"/>
              <a:gd name="connsiteY4335" fmla="*/ 3591700 h 6037784"/>
              <a:gd name="connsiteX4336" fmla="*/ 285117 w 3657600"/>
              <a:gd name="connsiteY4336" fmla="*/ 3575593 h 6037784"/>
              <a:gd name="connsiteX4337" fmla="*/ 273485 w 3657600"/>
              <a:gd name="connsiteY4337" fmla="*/ 3533538 h 6037784"/>
              <a:gd name="connsiteX4338" fmla="*/ 269906 w 3657600"/>
              <a:gd name="connsiteY4338" fmla="*/ 3516538 h 6037784"/>
              <a:gd name="connsiteX4339" fmla="*/ 268117 w 3657600"/>
              <a:gd name="connsiteY4339" fmla="*/ 3504010 h 6037784"/>
              <a:gd name="connsiteX4340" fmla="*/ 263643 w 3657600"/>
              <a:gd name="connsiteY4340" fmla="*/ 3486114 h 6037784"/>
              <a:gd name="connsiteX4341" fmla="*/ 249327 w 3657600"/>
              <a:gd name="connsiteY4341" fmla="*/ 3453007 h 6037784"/>
              <a:gd name="connsiteX4342" fmla="*/ 246644 w 3657600"/>
              <a:gd name="connsiteY4342" fmla="*/ 3452112 h 6037784"/>
              <a:gd name="connsiteX4343" fmla="*/ 243065 w 3657600"/>
              <a:gd name="connsiteY4343" fmla="*/ 3454796 h 6037784"/>
              <a:gd name="connsiteX4344" fmla="*/ 243958 w 3657600"/>
              <a:gd name="connsiteY4344" fmla="*/ 3462850 h 6037784"/>
              <a:gd name="connsiteX4345" fmla="*/ 244854 w 3657600"/>
              <a:gd name="connsiteY4345" fmla="*/ 3479851 h 6037784"/>
              <a:gd name="connsiteX4346" fmla="*/ 240379 w 3657600"/>
              <a:gd name="connsiteY4346" fmla="*/ 3474482 h 6037784"/>
              <a:gd name="connsiteX4347" fmla="*/ 233221 w 3657600"/>
              <a:gd name="connsiteY4347" fmla="*/ 3436006 h 6037784"/>
              <a:gd name="connsiteX4348" fmla="*/ 223379 w 3657600"/>
              <a:gd name="connsiteY4348" fmla="*/ 3393056 h 6037784"/>
              <a:gd name="connsiteX4349" fmla="*/ 224274 w 3657600"/>
              <a:gd name="connsiteY4349" fmla="*/ 3379634 h 6037784"/>
              <a:gd name="connsiteX4350" fmla="*/ 225169 w 3657600"/>
              <a:gd name="connsiteY4350" fmla="*/ 3369791 h 6037784"/>
              <a:gd name="connsiteX4351" fmla="*/ 212643 w 3657600"/>
              <a:gd name="connsiteY4351" fmla="*/ 3333104 h 6037784"/>
              <a:gd name="connsiteX4352" fmla="*/ 209958 w 3657600"/>
              <a:gd name="connsiteY4352" fmla="*/ 3326841 h 6037784"/>
              <a:gd name="connsiteX4353" fmla="*/ 204589 w 3657600"/>
              <a:gd name="connsiteY4353" fmla="*/ 3308945 h 6037784"/>
              <a:gd name="connsiteX4354" fmla="*/ 199222 w 3657600"/>
              <a:gd name="connsiteY4354" fmla="*/ 3291945 h 6037784"/>
              <a:gd name="connsiteX4355" fmla="*/ 193853 w 3657600"/>
              <a:gd name="connsiteY4355" fmla="*/ 3281207 h 6037784"/>
              <a:gd name="connsiteX4356" fmla="*/ 184010 w 3657600"/>
              <a:gd name="connsiteY4356" fmla="*/ 3259732 h 6037784"/>
              <a:gd name="connsiteX4357" fmla="*/ 178642 w 3657600"/>
              <a:gd name="connsiteY4357" fmla="*/ 3249889 h 6037784"/>
              <a:gd name="connsiteX4358" fmla="*/ 173274 w 3657600"/>
              <a:gd name="connsiteY4358" fmla="*/ 3212307 h 6037784"/>
              <a:gd name="connsiteX4359" fmla="*/ 171484 w 3657600"/>
              <a:gd name="connsiteY4359" fmla="*/ 3198886 h 6037784"/>
              <a:gd name="connsiteX4360" fmla="*/ 160747 w 3657600"/>
              <a:gd name="connsiteY4360" fmla="*/ 3149672 h 6037784"/>
              <a:gd name="connsiteX4361" fmla="*/ 158958 w 3657600"/>
              <a:gd name="connsiteY4361" fmla="*/ 3143409 h 6037784"/>
              <a:gd name="connsiteX4362" fmla="*/ 150905 w 3657600"/>
              <a:gd name="connsiteY4362" fmla="*/ 3123723 h 6037784"/>
              <a:gd name="connsiteX4363" fmla="*/ 145536 w 3657600"/>
              <a:gd name="connsiteY4363" fmla="*/ 3109406 h 6037784"/>
              <a:gd name="connsiteX4364" fmla="*/ 131221 w 3657600"/>
              <a:gd name="connsiteY4364" fmla="*/ 3078089 h 6037784"/>
              <a:gd name="connsiteX4365" fmla="*/ 111536 w 3657600"/>
              <a:gd name="connsiteY4365" fmla="*/ 3070931 h 6037784"/>
              <a:gd name="connsiteX4366" fmla="*/ 109747 w 3657600"/>
              <a:gd name="connsiteY4366" fmla="*/ 3085247 h 6037784"/>
              <a:gd name="connsiteX4367" fmla="*/ 118694 w 3657600"/>
              <a:gd name="connsiteY4367" fmla="*/ 3109406 h 6037784"/>
              <a:gd name="connsiteX4368" fmla="*/ 121378 w 3657600"/>
              <a:gd name="connsiteY4368" fmla="*/ 3121039 h 6037784"/>
              <a:gd name="connsiteX4369" fmla="*/ 127642 w 3657600"/>
              <a:gd name="connsiteY4369" fmla="*/ 3121934 h 6037784"/>
              <a:gd name="connsiteX4370" fmla="*/ 135694 w 3657600"/>
              <a:gd name="connsiteY4370" fmla="*/ 3138935 h 6037784"/>
              <a:gd name="connsiteX4371" fmla="*/ 141063 w 3657600"/>
              <a:gd name="connsiteY4371" fmla="*/ 3141619 h 6037784"/>
              <a:gd name="connsiteX4372" fmla="*/ 150012 w 3657600"/>
              <a:gd name="connsiteY4372" fmla="*/ 3156831 h 6037784"/>
              <a:gd name="connsiteX4373" fmla="*/ 150905 w 3657600"/>
              <a:gd name="connsiteY4373" fmla="*/ 3192622 h 6037784"/>
              <a:gd name="connsiteX4374" fmla="*/ 157168 w 3657600"/>
              <a:gd name="connsiteY4374" fmla="*/ 3220361 h 6037784"/>
              <a:gd name="connsiteX4375" fmla="*/ 159853 w 3657600"/>
              <a:gd name="connsiteY4375" fmla="*/ 3263311 h 6037784"/>
              <a:gd name="connsiteX4376" fmla="*/ 175959 w 3657600"/>
              <a:gd name="connsiteY4376" fmla="*/ 3284786 h 6037784"/>
              <a:gd name="connsiteX4377" fmla="*/ 175959 w 3657600"/>
              <a:gd name="connsiteY4377" fmla="*/ 3297313 h 6037784"/>
              <a:gd name="connsiteX4378" fmla="*/ 177747 w 3657600"/>
              <a:gd name="connsiteY4378" fmla="*/ 3301787 h 6037784"/>
              <a:gd name="connsiteX4379" fmla="*/ 174168 w 3657600"/>
              <a:gd name="connsiteY4379" fmla="*/ 3308945 h 6037784"/>
              <a:gd name="connsiteX4380" fmla="*/ 168801 w 3657600"/>
              <a:gd name="connsiteY4380" fmla="*/ 3303577 h 6037784"/>
              <a:gd name="connsiteX4381" fmla="*/ 167011 w 3657600"/>
              <a:gd name="connsiteY4381" fmla="*/ 3291945 h 6037784"/>
              <a:gd name="connsiteX4382" fmla="*/ 158958 w 3657600"/>
              <a:gd name="connsiteY4382" fmla="*/ 3281207 h 6037784"/>
              <a:gd name="connsiteX4383" fmla="*/ 150905 w 3657600"/>
              <a:gd name="connsiteY4383" fmla="*/ 3267785 h 6037784"/>
              <a:gd name="connsiteX4384" fmla="*/ 142852 w 3657600"/>
              <a:gd name="connsiteY4384" fmla="*/ 3257047 h 6037784"/>
              <a:gd name="connsiteX4385" fmla="*/ 128536 w 3657600"/>
              <a:gd name="connsiteY4385" fmla="*/ 3240941 h 6037784"/>
              <a:gd name="connsiteX4386" fmla="*/ 122273 w 3657600"/>
              <a:gd name="connsiteY4386" fmla="*/ 3221256 h 6037784"/>
              <a:gd name="connsiteX4387" fmla="*/ 110642 w 3657600"/>
              <a:gd name="connsiteY4387" fmla="*/ 3183674 h 6037784"/>
              <a:gd name="connsiteX4388" fmla="*/ 108853 w 3657600"/>
              <a:gd name="connsiteY4388" fmla="*/ 3179200 h 6037784"/>
              <a:gd name="connsiteX4389" fmla="*/ 106168 w 3657600"/>
              <a:gd name="connsiteY4389" fmla="*/ 3134461 h 6037784"/>
              <a:gd name="connsiteX4390" fmla="*/ 104378 w 3657600"/>
              <a:gd name="connsiteY4390" fmla="*/ 3117460 h 6037784"/>
              <a:gd name="connsiteX4391" fmla="*/ 92746 w 3657600"/>
              <a:gd name="connsiteY4391" fmla="*/ 3077194 h 6037784"/>
              <a:gd name="connsiteX4392" fmla="*/ 90062 w 3657600"/>
              <a:gd name="connsiteY4392" fmla="*/ 3063772 h 6037784"/>
              <a:gd name="connsiteX4393" fmla="*/ 88273 w 3657600"/>
              <a:gd name="connsiteY4393" fmla="*/ 3053035 h 6037784"/>
              <a:gd name="connsiteX4394" fmla="*/ 79325 w 3657600"/>
              <a:gd name="connsiteY4394" fmla="*/ 3013664 h 6037784"/>
              <a:gd name="connsiteX4395" fmla="*/ 63220 w 3657600"/>
              <a:gd name="connsiteY4395" fmla="*/ 2979661 h 6037784"/>
              <a:gd name="connsiteX4396" fmla="*/ 63220 w 3657600"/>
              <a:gd name="connsiteY4396" fmla="*/ 2968924 h 6037784"/>
              <a:gd name="connsiteX4397" fmla="*/ 65904 w 3657600"/>
              <a:gd name="connsiteY4397" fmla="*/ 2936711 h 6037784"/>
              <a:gd name="connsiteX4398" fmla="*/ 59641 w 3657600"/>
              <a:gd name="connsiteY4398" fmla="*/ 2900025 h 6037784"/>
              <a:gd name="connsiteX4399" fmla="*/ 56062 w 3657600"/>
              <a:gd name="connsiteY4399" fmla="*/ 2875866 h 6037784"/>
              <a:gd name="connsiteX4400" fmla="*/ 53378 w 3657600"/>
              <a:gd name="connsiteY4400" fmla="*/ 2840968 h 6037784"/>
              <a:gd name="connsiteX4401" fmla="*/ 46220 w 3657600"/>
              <a:gd name="connsiteY4401" fmla="*/ 2816809 h 6037784"/>
              <a:gd name="connsiteX4402" fmla="*/ 43535 w 3657600"/>
              <a:gd name="connsiteY4402" fmla="*/ 2812335 h 6037784"/>
              <a:gd name="connsiteX4403" fmla="*/ 31010 w 3657600"/>
              <a:gd name="connsiteY4403" fmla="*/ 2764017 h 6037784"/>
              <a:gd name="connsiteX4404" fmla="*/ 24746 w 3657600"/>
              <a:gd name="connsiteY4404" fmla="*/ 2737173 h 6037784"/>
              <a:gd name="connsiteX4405" fmla="*/ 15800 w 3657600"/>
              <a:gd name="connsiteY4405" fmla="*/ 2688854 h 6037784"/>
              <a:gd name="connsiteX4406" fmla="*/ 10430 w 3657600"/>
              <a:gd name="connsiteY4406" fmla="*/ 2639641 h 6037784"/>
              <a:gd name="connsiteX4407" fmla="*/ 5957 w 3657600"/>
              <a:gd name="connsiteY4407" fmla="*/ 2554635 h 6037784"/>
              <a:gd name="connsiteX4408" fmla="*/ 4167 w 3657600"/>
              <a:gd name="connsiteY4408" fmla="*/ 2507211 h 6037784"/>
              <a:gd name="connsiteX4409" fmla="*/ 4167 w 3657600"/>
              <a:gd name="connsiteY4409" fmla="*/ 2492000 h 6037784"/>
              <a:gd name="connsiteX4410" fmla="*/ 2378 w 3657600"/>
              <a:gd name="connsiteY4410" fmla="*/ 2440996 h 6037784"/>
              <a:gd name="connsiteX4411" fmla="*/ 2378 w 3657600"/>
              <a:gd name="connsiteY4411" fmla="*/ 2429364 h 6037784"/>
              <a:gd name="connsiteX4412" fmla="*/ 2378 w 3657600"/>
              <a:gd name="connsiteY4412" fmla="*/ 2416837 h 6037784"/>
              <a:gd name="connsiteX4413" fmla="*/ 1484 w 3657600"/>
              <a:gd name="connsiteY4413" fmla="*/ 2382835 h 6037784"/>
              <a:gd name="connsiteX4414" fmla="*/ 588 w 3657600"/>
              <a:gd name="connsiteY4414" fmla="*/ 2350622 h 6037784"/>
              <a:gd name="connsiteX4415" fmla="*/ 1484 w 3657600"/>
              <a:gd name="connsiteY4415" fmla="*/ 2321989 h 6037784"/>
              <a:gd name="connsiteX4416" fmla="*/ 588 w 3657600"/>
              <a:gd name="connsiteY4416" fmla="*/ 2298724 h 6037784"/>
              <a:gd name="connsiteX4417" fmla="*/ 588 w 3657600"/>
              <a:gd name="connsiteY4417" fmla="*/ 2268301 h 6037784"/>
              <a:gd name="connsiteX4418" fmla="*/ 2378 w 3657600"/>
              <a:gd name="connsiteY4418" fmla="*/ 2230720 h 6037784"/>
              <a:gd name="connsiteX4419" fmla="*/ 2378 w 3657600"/>
              <a:gd name="connsiteY4419" fmla="*/ 2225351 h 6037784"/>
              <a:gd name="connsiteX4420" fmla="*/ 7746 w 3657600"/>
              <a:gd name="connsiteY4420" fmla="*/ 2147504 h 6037784"/>
              <a:gd name="connsiteX4421" fmla="*/ 7746 w 3657600"/>
              <a:gd name="connsiteY4421" fmla="*/ 2121555 h 6037784"/>
              <a:gd name="connsiteX4422" fmla="*/ 8642 w 3657600"/>
              <a:gd name="connsiteY4422" fmla="*/ 2089342 h 6037784"/>
              <a:gd name="connsiteX4423" fmla="*/ 10430 w 3657600"/>
              <a:gd name="connsiteY4423" fmla="*/ 2051761 h 6037784"/>
              <a:gd name="connsiteX4424" fmla="*/ 10430 w 3657600"/>
              <a:gd name="connsiteY4424" fmla="*/ 2002548 h 6037784"/>
              <a:gd name="connsiteX4425" fmla="*/ 10430 w 3657600"/>
              <a:gd name="connsiteY4425" fmla="*/ 1995389 h 6037784"/>
              <a:gd name="connsiteX4426" fmla="*/ 10430 w 3657600"/>
              <a:gd name="connsiteY4426" fmla="*/ 1947070 h 6037784"/>
              <a:gd name="connsiteX4427" fmla="*/ 14009 w 3657600"/>
              <a:gd name="connsiteY4427" fmla="*/ 1914858 h 6037784"/>
              <a:gd name="connsiteX4428" fmla="*/ 16693 w 3657600"/>
              <a:gd name="connsiteY4428" fmla="*/ 1865645 h 6037784"/>
              <a:gd name="connsiteX4429" fmla="*/ 18483 w 3657600"/>
              <a:gd name="connsiteY4429" fmla="*/ 1843274 h 6037784"/>
              <a:gd name="connsiteX4430" fmla="*/ 17588 w 3657600"/>
              <a:gd name="connsiteY4430" fmla="*/ 1835221 h 6037784"/>
              <a:gd name="connsiteX4431" fmla="*/ 18483 w 3657600"/>
              <a:gd name="connsiteY4431" fmla="*/ 1827168 h 6037784"/>
              <a:gd name="connsiteX4432" fmla="*/ 19379 w 3657600"/>
              <a:gd name="connsiteY4432" fmla="*/ 1809272 h 6037784"/>
              <a:gd name="connsiteX4433" fmla="*/ 18483 w 3657600"/>
              <a:gd name="connsiteY4433" fmla="*/ 1804799 h 6037784"/>
              <a:gd name="connsiteX4434" fmla="*/ 22062 w 3657600"/>
              <a:gd name="connsiteY4434" fmla="*/ 1758269 h 6037784"/>
              <a:gd name="connsiteX4435" fmla="*/ 23852 w 3657600"/>
              <a:gd name="connsiteY4435" fmla="*/ 1713529 h 6037784"/>
              <a:gd name="connsiteX4436" fmla="*/ 23852 w 3657600"/>
              <a:gd name="connsiteY4436" fmla="*/ 1611561 h 6037784"/>
              <a:gd name="connsiteX4437" fmla="*/ 24746 w 3657600"/>
              <a:gd name="connsiteY4437" fmla="*/ 1557874 h 6037784"/>
              <a:gd name="connsiteX4438" fmla="*/ 24746 w 3657600"/>
              <a:gd name="connsiteY4438" fmla="*/ 1509555 h 6037784"/>
              <a:gd name="connsiteX4439" fmla="*/ 24746 w 3657600"/>
              <a:gd name="connsiteY4439" fmla="*/ 1449604 h 6037784"/>
              <a:gd name="connsiteX4440" fmla="*/ 24746 w 3657600"/>
              <a:gd name="connsiteY4440" fmla="*/ 1429919 h 6037784"/>
              <a:gd name="connsiteX4441" fmla="*/ 30114 w 3657600"/>
              <a:gd name="connsiteY4441" fmla="*/ 1341335 h 6037784"/>
              <a:gd name="connsiteX4442" fmla="*/ 30114 w 3657600"/>
              <a:gd name="connsiteY4442" fmla="*/ 1330598 h 6037784"/>
              <a:gd name="connsiteX4443" fmla="*/ 26535 w 3657600"/>
              <a:gd name="connsiteY4443" fmla="*/ 1293909 h 6037784"/>
              <a:gd name="connsiteX4444" fmla="*/ 26535 w 3657600"/>
              <a:gd name="connsiteY4444" fmla="*/ 1284960 h 6037784"/>
              <a:gd name="connsiteX4445" fmla="*/ 31010 w 3657600"/>
              <a:gd name="connsiteY4445" fmla="*/ 1253644 h 6037784"/>
              <a:gd name="connsiteX4446" fmla="*/ 30114 w 3657600"/>
              <a:gd name="connsiteY4446" fmla="*/ 1233065 h 6037784"/>
              <a:gd name="connsiteX4447" fmla="*/ 31010 w 3657600"/>
              <a:gd name="connsiteY4447" fmla="*/ 1218747 h 6037784"/>
              <a:gd name="connsiteX4448" fmla="*/ 33693 w 3657600"/>
              <a:gd name="connsiteY4448" fmla="*/ 1203538 h 6037784"/>
              <a:gd name="connsiteX4449" fmla="*/ 34589 w 3657600"/>
              <a:gd name="connsiteY4449" fmla="*/ 1169536 h 6037784"/>
              <a:gd name="connsiteX4450" fmla="*/ 38168 w 3657600"/>
              <a:gd name="connsiteY4450" fmla="*/ 1135534 h 6037784"/>
              <a:gd name="connsiteX4451" fmla="*/ 43535 w 3657600"/>
              <a:gd name="connsiteY4451" fmla="*/ 1095267 h 6037784"/>
              <a:gd name="connsiteX4452" fmla="*/ 55167 w 3657600"/>
              <a:gd name="connsiteY4452" fmla="*/ 1046052 h 6037784"/>
              <a:gd name="connsiteX4453" fmla="*/ 56957 w 3657600"/>
              <a:gd name="connsiteY4453" fmla="*/ 1038894 h 6037784"/>
              <a:gd name="connsiteX4454" fmla="*/ 62325 w 3657600"/>
              <a:gd name="connsiteY4454" fmla="*/ 1009364 h 6037784"/>
              <a:gd name="connsiteX4455" fmla="*/ 69483 w 3657600"/>
              <a:gd name="connsiteY4455" fmla="*/ 978045 h 6037784"/>
              <a:gd name="connsiteX4456" fmla="*/ 79325 w 3657600"/>
              <a:gd name="connsiteY4456" fmla="*/ 930620 h 6037784"/>
              <a:gd name="connsiteX4457" fmla="*/ 88273 w 3657600"/>
              <a:gd name="connsiteY4457" fmla="*/ 891252 h 6037784"/>
              <a:gd name="connsiteX4458" fmla="*/ 89167 w 3657600"/>
              <a:gd name="connsiteY4458" fmla="*/ 887672 h 6037784"/>
              <a:gd name="connsiteX4459" fmla="*/ 95431 w 3657600"/>
              <a:gd name="connsiteY4459" fmla="*/ 842933 h 6037784"/>
              <a:gd name="connsiteX4460" fmla="*/ 103484 w 3657600"/>
              <a:gd name="connsiteY4460" fmla="*/ 850090 h 6037784"/>
              <a:gd name="connsiteX4461" fmla="*/ 101695 w 3657600"/>
              <a:gd name="connsiteY4461" fmla="*/ 854566 h 6037784"/>
              <a:gd name="connsiteX4462" fmla="*/ 105274 w 3657600"/>
              <a:gd name="connsiteY4462" fmla="*/ 865301 h 6037784"/>
              <a:gd name="connsiteX4463" fmla="*/ 116905 w 3657600"/>
              <a:gd name="connsiteY4463" fmla="*/ 843826 h 6037784"/>
              <a:gd name="connsiteX4464" fmla="*/ 118694 w 3657600"/>
              <a:gd name="connsiteY4464" fmla="*/ 834880 h 6037784"/>
              <a:gd name="connsiteX4465" fmla="*/ 117800 w 3657600"/>
              <a:gd name="connsiteY4465" fmla="*/ 799983 h 6037784"/>
              <a:gd name="connsiteX4466" fmla="*/ 113326 w 3657600"/>
              <a:gd name="connsiteY4466" fmla="*/ 793721 h 6037784"/>
              <a:gd name="connsiteX4467" fmla="*/ 104378 w 3657600"/>
              <a:gd name="connsiteY4467" fmla="*/ 809824 h 6037784"/>
              <a:gd name="connsiteX4468" fmla="*/ 105274 w 3657600"/>
              <a:gd name="connsiteY4468" fmla="*/ 792824 h 6037784"/>
              <a:gd name="connsiteX4469" fmla="*/ 102589 w 3657600"/>
              <a:gd name="connsiteY4469" fmla="*/ 776720 h 6037784"/>
              <a:gd name="connsiteX4470" fmla="*/ 107957 w 3657600"/>
              <a:gd name="connsiteY4470" fmla="*/ 751665 h 6037784"/>
              <a:gd name="connsiteX4471" fmla="*/ 109747 w 3657600"/>
              <a:gd name="connsiteY4471" fmla="*/ 741822 h 6037784"/>
              <a:gd name="connsiteX4472" fmla="*/ 117800 w 3657600"/>
              <a:gd name="connsiteY4472" fmla="*/ 702453 h 6037784"/>
              <a:gd name="connsiteX4473" fmla="*/ 120484 w 3657600"/>
              <a:gd name="connsiteY4473" fmla="*/ 690820 h 6037784"/>
              <a:gd name="connsiteX4474" fmla="*/ 128536 w 3657600"/>
              <a:gd name="connsiteY4474" fmla="*/ 675609 h 6037784"/>
              <a:gd name="connsiteX4475" fmla="*/ 136589 w 3657600"/>
              <a:gd name="connsiteY4475" fmla="*/ 608497 h 6037784"/>
              <a:gd name="connsiteX4476" fmla="*/ 141958 w 3657600"/>
              <a:gd name="connsiteY4476" fmla="*/ 590601 h 6037784"/>
              <a:gd name="connsiteX4477" fmla="*/ 146433 w 3657600"/>
              <a:gd name="connsiteY4477" fmla="*/ 570917 h 6037784"/>
              <a:gd name="connsiteX4478" fmla="*/ 156274 w 3657600"/>
              <a:gd name="connsiteY4478" fmla="*/ 554810 h 6037784"/>
              <a:gd name="connsiteX4479" fmla="*/ 167011 w 3657600"/>
              <a:gd name="connsiteY4479" fmla="*/ 547651 h 6037784"/>
              <a:gd name="connsiteX4480" fmla="*/ 181326 w 3657600"/>
              <a:gd name="connsiteY4480" fmla="*/ 552125 h 6037784"/>
              <a:gd name="connsiteX4481" fmla="*/ 195643 w 3657600"/>
              <a:gd name="connsiteY4481" fmla="*/ 553020 h 6037784"/>
              <a:gd name="connsiteX4482" fmla="*/ 205485 w 3657600"/>
              <a:gd name="connsiteY4482" fmla="*/ 585233 h 6037784"/>
              <a:gd name="connsiteX4483" fmla="*/ 216221 w 3657600"/>
              <a:gd name="connsiteY4483" fmla="*/ 582548 h 6037784"/>
              <a:gd name="connsiteX4484" fmla="*/ 217116 w 3657600"/>
              <a:gd name="connsiteY4484" fmla="*/ 566443 h 6037784"/>
              <a:gd name="connsiteX4485" fmla="*/ 225169 w 3657600"/>
              <a:gd name="connsiteY4485" fmla="*/ 554810 h 6037784"/>
              <a:gd name="connsiteX4486" fmla="*/ 235011 w 3657600"/>
              <a:gd name="connsiteY4486" fmla="*/ 544072 h 6037784"/>
              <a:gd name="connsiteX4487" fmla="*/ 244854 w 3657600"/>
              <a:gd name="connsiteY4487" fmla="*/ 519018 h 6037784"/>
              <a:gd name="connsiteX4488" fmla="*/ 249327 w 3657600"/>
              <a:gd name="connsiteY4488" fmla="*/ 513648 h 6037784"/>
              <a:gd name="connsiteX4489" fmla="*/ 254696 w 3657600"/>
              <a:gd name="connsiteY4489" fmla="*/ 515438 h 6037784"/>
              <a:gd name="connsiteX4490" fmla="*/ 264538 w 3657600"/>
              <a:gd name="connsiteY4490" fmla="*/ 550337 h 6037784"/>
              <a:gd name="connsiteX4491" fmla="*/ 278854 w 3657600"/>
              <a:gd name="connsiteY4491" fmla="*/ 531545 h 6037784"/>
              <a:gd name="connsiteX4492" fmla="*/ 288696 w 3657600"/>
              <a:gd name="connsiteY4492" fmla="*/ 512753 h 6037784"/>
              <a:gd name="connsiteX4493" fmla="*/ 295854 w 3657600"/>
              <a:gd name="connsiteY4493" fmla="*/ 512753 h 6037784"/>
              <a:gd name="connsiteX4494" fmla="*/ 311959 w 3657600"/>
              <a:gd name="connsiteY4494" fmla="*/ 511859 h 6037784"/>
              <a:gd name="connsiteX4495" fmla="*/ 339697 w 3657600"/>
              <a:gd name="connsiteY4495" fmla="*/ 479648 h 6037784"/>
              <a:gd name="connsiteX4496" fmla="*/ 357592 w 3657600"/>
              <a:gd name="connsiteY4496" fmla="*/ 459067 h 6037784"/>
              <a:gd name="connsiteX4497" fmla="*/ 385328 w 3657600"/>
              <a:gd name="connsiteY4497" fmla="*/ 408064 h 6037784"/>
              <a:gd name="connsiteX4498" fmla="*/ 391591 w 3657600"/>
              <a:gd name="connsiteY4498" fmla="*/ 394642 h 6037784"/>
              <a:gd name="connsiteX4499" fmla="*/ 394275 w 3657600"/>
              <a:gd name="connsiteY4499" fmla="*/ 390168 h 6037784"/>
              <a:gd name="connsiteX4500" fmla="*/ 412171 w 3657600"/>
              <a:gd name="connsiteY4500" fmla="*/ 347220 h 6037784"/>
              <a:gd name="connsiteX4501" fmla="*/ 418434 w 3657600"/>
              <a:gd name="connsiteY4501" fmla="*/ 328430 h 6037784"/>
              <a:gd name="connsiteX4502" fmla="*/ 430065 w 3657600"/>
              <a:gd name="connsiteY4502" fmla="*/ 301586 h 6037784"/>
              <a:gd name="connsiteX4503" fmla="*/ 432750 w 3657600"/>
              <a:gd name="connsiteY4503" fmla="*/ 294427 h 6037784"/>
              <a:gd name="connsiteX4504" fmla="*/ 439013 w 3657600"/>
              <a:gd name="connsiteY4504" fmla="*/ 268479 h 6037784"/>
              <a:gd name="connsiteX4505" fmla="*/ 443487 w 3657600"/>
              <a:gd name="connsiteY4505" fmla="*/ 247895 h 6037784"/>
              <a:gd name="connsiteX4506" fmla="*/ 457803 w 3657600"/>
              <a:gd name="connsiteY4506" fmla="*/ 213892 h 6037784"/>
              <a:gd name="connsiteX4507" fmla="*/ 481961 w 3657600"/>
              <a:gd name="connsiteY4507" fmla="*/ 178100 h 6037784"/>
              <a:gd name="connsiteX4508" fmla="*/ 498962 w 3657600"/>
              <a:gd name="connsiteY4508" fmla="*/ 168258 h 6037784"/>
              <a:gd name="connsiteX4509" fmla="*/ 513277 w 3657600"/>
              <a:gd name="connsiteY4509" fmla="*/ 160204 h 6037784"/>
              <a:gd name="connsiteX4510" fmla="*/ 532067 w 3657600"/>
              <a:gd name="connsiteY4510" fmla="*/ 155730 h 6037784"/>
              <a:gd name="connsiteX4511" fmla="*/ 549066 w 3657600"/>
              <a:gd name="connsiteY4511" fmla="*/ 125307 h 6037784"/>
              <a:gd name="connsiteX4512" fmla="*/ 581277 w 3657600"/>
              <a:gd name="connsiteY4512" fmla="*/ 102044 h 6037784"/>
              <a:gd name="connsiteX4513" fmla="*/ 587540 w 3657600"/>
              <a:gd name="connsiteY4513" fmla="*/ 101148 h 6037784"/>
              <a:gd name="connsiteX4514" fmla="*/ 596488 w 3657600"/>
              <a:gd name="connsiteY4514" fmla="*/ 90410 h 6037784"/>
              <a:gd name="connsiteX4515" fmla="*/ 604540 w 3657600"/>
              <a:gd name="connsiteY4515" fmla="*/ 85042 h 6037784"/>
              <a:gd name="connsiteX4516" fmla="*/ 617962 w 3657600"/>
              <a:gd name="connsiteY4516" fmla="*/ 75199 h 6037784"/>
              <a:gd name="connsiteX4517" fmla="*/ 625120 w 3657600"/>
              <a:gd name="connsiteY4517" fmla="*/ 71619 h 6037784"/>
              <a:gd name="connsiteX4518" fmla="*/ 625120 w 3657600"/>
              <a:gd name="connsiteY4518" fmla="*/ 81463 h 6037784"/>
              <a:gd name="connsiteX4519" fmla="*/ 622436 w 3657600"/>
              <a:gd name="connsiteY4519" fmla="*/ 89516 h 6037784"/>
              <a:gd name="connsiteX4520" fmla="*/ 631383 w 3657600"/>
              <a:gd name="connsiteY4520" fmla="*/ 103832 h 6037784"/>
              <a:gd name="connsiteX4521" fmla="*/ 650172 w 3657600"/>
              <a:gd name="connsiteY4521" fmla="*/ 93095 h 6037784"/>
              <a:gd name="connsiteX4522" fmla="*/ 654646 w 3657600"/>
              <a:gd name="connsiteY4522" fmla="*/ 110991 h 6037784"/>
              <a:gd name="connsiteX4523" fmla="*/ 645699 w 3657600"/>
              <a:gd name="connsiteY4523" fmla="*/ 136045 h 6037784"/>
              <a:gd name="connsiteX4524" fmla="*/ 651962 w 3657600"/>
              <a:gd name="connsiteY4524" fmla="*/ 149467 h 6037784"/>
              <a:gd name="connsiteX4525" fmla="*/ 667172 w 3657600"/>
              <a:gd name="connsiteY4525" fmla="*/ 147678 h 6037784"/>
              <a:gd name="connsiteX4526" fmla="*/ 685068 w 3657600"/>
              <a:gd name="connsiteY4526" fmla="*/ 135150 h 6037784"/>
              <a:gd name="connsiteX4527" fmla="*/ 704752 w 3657600"/>
              <a:gd name="connsiteY4527" fmla="*/ 113675 h 6037784"/>
              <a:gd name="connsiteX4528" fmla="*/ 718173 w 3657600"/>
              <a:gd name="connsiteY4528" fmla="*/ 52830 h 6037784"/>
              <a:gd name="connsiteX4529" fmla="*/ 725331 w 3657600"/>
              <a:gd name="connsiteY4529" fmla="*/ 20617 h 6037784"/>
              <a:gd name="connsiteX4530" fmla="*/ 728016 w 3657600"/>
              <a:gd name="connsiteY4530" fmla="*/ 8984 h 6037784"/>
              <a:gd name="connsiteX4531" fmla="*/ 731594 w 3657600"/>
              <a:gd name="connsiteY4531" fmla="*/ 932 h 6037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</a:cxnLst>
            <a:rect l="l" t="t" r="r" b="b"/>
            <a:pathLst>
              <a:path w="3657600" h="6037784">
                <a:moveTo>
                  <a:pt x="2729578" y="6034497"/>
                </a:moveTo>
                <a:cubicBezTo>
                  <a:pt x="2729578" y="6035318"/>
                  <a:pt x="2730308" y="6035318"/>
                  <a:pt x="2730308" y="6036140"/>
                </a:cubicBezTo>
                <a:lnTo>
                  <a:pt x="2730308" y="6036141"/>
                </a:lnTo>
                <a:cubicBezTo>
                  <a:pt x="2730308" y="6036963"/>
                  <a:pt x="2729578" y="6036963"/>
                  <a:pt x="2729578" y="6037784"/>
                </a:cubicBezTo>
                <a:cubicBezTo>
                  <a:pt x="2728847" y="6036963"/>
                  <a:pt x="2728847" y="6036141"/>
                  <a:pt x="2728117" y="6035319"/>
                </a:cubicBezTo>
                <a:lnTo>
                  <a:pt x="2728118" y="6035319"/>
                </a:lnTo>
                <a:lnTo>
                  <a:pt x="2728117" y="6035318"/>
                </a:lnTo>
                <a:cubicBezTo>
                  <a:pt x="2728117" y="6035318"/>
                  <a:pt x="2728847" y="6034497"/>
                  <a:pt x="2729578" y="6034497"/>
                </a:cubicBezTo>
                <a:close/>
                <a:moveTo>
                  <a:pt x="1637229" y="5919474"/>
                </a:moveTo>
                <a:cubicBezTo>
                  <a:pt x="1637229" y="5920460"/>
                  <a:pt x="1638142" y="5921446"/>
                  <a:pt x="1638142" y="5923418"/>
                </a:cubicBezTo>
                <a:lnTo>
                  <a:pt x="1638142" y="5923419"/>
                </a:lnTo>
                <a:cubicBezTo>
                  <a:pt x="1637229" y="5923419"/>
                  <a:pt x="1636316" y="5923419"/>
                  <a:pt x="1636316" y="5924405"/>
                </a:cubicBezTo>
                <a:cubicBezTo>
                  <a:pt x="1635403" y="5923419"/>
                  <a:pt x="1635403" y="5921447"/>
                  <a:pt x="1635403" y="5920461"/>
                </a:cubicBezTo>
                <a:lnTo>
                  <a:pt x="1635403" y="5920460"/>
                </a:lnTo>
                <a:cubicBezTo>
                  <a:pt x="1636316" y="5920460"/>
                  <a:pt x="1636316" y="5920460"/>
                  <a:pt x="1637229" y="5919474"/>
                </a:cubicBezTo>
                <a:close/>
                <a:moveTo>
                  <a:pt x="1680974" y="5889349"/>
                </a:moveTo>
                <a:cubicBezTo>
                  <a:pt x="1683685" y="5896469"/>
                  <a:pt x="1685493" y="5903590"/>
                  <a:pt x="1689108" y="5909821"/>
                </a:cubicBezTo>
                <a:lnTo>
                  <a:pt x="1689108" y="5909822"/>
                </a:lnTo>
                <a:cubicBezTo>
                  <a:pt x="1691819" y="5917832"/>
                  <a:pt x="1686397" y="5923172"/>
                  <a:pt x="1686397" y="5932073"/>
                </a:cubicBezTo>
                <a:cubicBezTo>
                  <a:pt x="1681878" y="5930293"/>
                  <a:pt x="1678263" y="5930293"/>
                  <a:pt x="1677359" y="5928513"/>
                </a:cubicBezTo>
                <a:cubicBezTo>
                  <a:pt x="1675551" y="5924952"/>
                  <a:pt x="1675551" y="5920502"/>
                  <a:pt x="1673744" y="5916052"/>
                </a:cubicBezTo>
                <a:lnTo>
                  <a:pt x="1673744" y="5916051"/>
                </a:lnTo>
                <a:lnTo>
                  <a:pt x="1676681" y="5907040"/>
                </a:lnTo>
                <a:lnTo>
                  <a:pt x="1675551" y="5897360"/>
                </a:lnTo>
                <a:cubicBezTo>
                  <a:pt x="1675099" y="5896025"/>
                  <a:pt x="1674873" y="5895135"/>
                  <a:pt x="1675551" y="5894023"/>
                </a:cubicBezTo>
                <a:lnTo>
                  <a:pt x="1675551" y="5894022"/>
                </a:lnTo>
                <a:cubicBezTo>
                  <a:pt x="1676229" y="5892909"/>
                  <a:pt x="1677811" y="5891574"/>
                  <a:pt x="1680974" y="5889349"/>
                </a:cubicBezTo>
                <a:close/>
                <a:moveTo>
                  <a:pt x="1794792" y="5797880"/>
                </a:moveTo>
                <a:lnTo>
                  <a:pt x="1794792" y="5797881"/>
                </a:lnTo>
                <a:lnTo>
                  <a:pt x="1794792" y="5800071"/>
                </a:lnTo>
                <a:lnTo>
                  <a:pt x="1794792" y="5800072"/>
                </a:lnTo>
                <a:lnTo>
                  <a:pt x="1793696" y="5800072"/>
                </a:lnTo>
                <a:lnTo>
                  <a:pt x="1793697" y="5800071"/>
                </a:lnTo>
                <a:lnTo>
                  <a:pt x="1793696" y="5800071"/>
                </a:lnTo>
                <a:close/>
                <a:moveTo>
                  <a:pt x="1471202" y="5797076"/>
                </a:moveTo>
                <a:cubicBezTo>
                  <a:pt x="1476368" y="5797076"/>
                  <a:pt x="1476368" y="5799705"/>
                  <a:pt x="1476368" y="5802334"/>
                </a:cubicBezTo>
                <a:lnTo>
                  <a:pt x="1476368" y="5802335"/>
                </a:lnTo>
                <a:cubicBezTo>
                  <a:pt x="1476368" y="5804088"/>
                  <a:pt x="1474645" y="5804964"/>
                  <a:pt x="1474645" y="5805841"/>
                </a:cubicBezTo>
                <a:cubicBezTo>
                  <a:pt x="1472924" y="5804964"/>
                  <a:pt x="1471202" y="5804088"/>
                  <a:pt x="1471202" y="5803211"/>
                </a:cubicBezTo>
                <a:lnTo>
                  <a:pt x="1471202" y="5803210"/>
                </a:lnTo>
                <a:lnTo>
                  <a:pt x="1471202" y="5797077"/>
                </a:lnTo>
                <a:close/>
                <a:moveTo>
                  <a:pt x="1546891" y="5782543"/>
                </a:moveTo>
                <a:cubicBezTo>
                  <a:pt x="1546891" y="5783502"/>
                  <a:pt x="1547768" y="5784460"/>
                  <a:pt x="1547768" y="5785419"/>
                </a:cubicBezTo>
                <a:lnTo>
                  <a:pt x="1547768" y="5785420"/>
                </a:lnTo>
                <a:cubicBezTo>
                  <a:pt x="1546891" y="5786379"/>
                  <a:pt x="1546016" y="5786379"/>
                  <a:pt x="1545139" y="5786379"/>
                </a:cubicBezTo>
                <a:cubicBezTo>
                  <a:pt x="1544263" y="5785420"/>
                  <a:pt x="1543386" y="5784461"/>
                  <a:pt x="1544263" y="5783503"/>
                </a:cubicBezTo>
                <a:lnTo>
                  <a:pt x="1544264" y="5783503"/>
                </a:lnTo>
                <a:lnTo>
                  <a:pt x="1544263" y="5783502"/>
                </a:lnTo>
                <a:cubicBezTo>
                  <a:pt x="1544263" y="5782543"/>
                  <a:pt x="1546016" y="5782543"/>
                  <a:pt x="1546891" y="5782543"/>
                </a:cubicBezTo>
                <a:close/>
                <a:moveTo>
                  <a:pt x="1771651" y="5774663"/>
                </a:moveTo>
                <a:cubicBezTo>
                  <a:pt x="1773933" y="5774553"/>
                  <a:pt x="1775987" y="5775434"/>
                  <a:pt x="1777812" y="5777637"/>
                </a:cubicBezTo>
                <a:lnTo>
                  <a:pt x="1777812" y="5777638"/>
                </a:lnTo>
                <a:cubicBezTo>
                  <a:pt x="1775986" y="5782043"/>
                  <a:pt x="1774161" y="5787330"/>
                  <a:pt x="1770509" y="5793498"/>
                </a:cubicBezTo>
                <a:cubicBezTo>
                  <a:pt x="1767770" y="5787330"/>
                  <a:pt x="1765944" y="5782925"/>
                  <a:pt x="1764119" y="5777638"/>
                </a:cubicBezTo>
                <a:lnTo>
                  <a:pt x="1764120" y="5777638"/>
                </a:lnTo>
                <a:lnTo>
                  <a:pt x="1764119" y="5777637"/>
                </a:lnTo>
                <a:cubicBezTo>
                  <a:pt x="1766858" y="5775875"/>
                  <a:pt x="1769368" y="5774774"/>
                  <a:pt x="1771651" y="5774663"/>
                </a:cubicBezTo>
                <a:close/>
                <a:moveTo>
                  <a:pt x="1752460" y="5772136"/>
                </a:moveTo>
                <a:cubicBezTo>
                  <a:pt x="1755903" y="5772136"/>
                  <a:pt x="1755903" y="5775745"/>
                  <a:pt x="1755903" y="5778451"/>
                </a:cubicBezTo>
                <a:lnTo>
                  <a:pt x="1755903" y="5778452"/>
                </a:lnTo>
                <a:cubicBezTo>
                  <a:pt x="1755903" y="5782962"/>
                  <a:pt x="1755043" y="5786571"/>
                  <a:pt x="1750739" y="5787473"/>
                </a:cubicBezTo>
                <a:cubicBezTo>
                  <a:pt x="1745575" y="5784767"/>
                  <a:pt x="1743854" y="5781158"/>
                  <a:pt x="1746435" y="5776648"/>
                </a:cubicBezTo>
                <a:lnTo>
                  <a:pt x="1746436" y="5776648"/>
                </a:lnTo>
                <a:lnTo>
                  <a:pt x="1746435" y="5776647"/>
                </a:lnTo>
                <a:cubicBezTo>
                  <a:pt x="1747296" y="5773940"/>
                  <a:pt x="1749878" y="5772136"/>
                  <a:pt x="1752460" y="5772136"/>
                </a:cubicBezTo>
                <a:close/>
                <a:moveTo>
                  <a:pt x="1488886" y="5753258"/>
                </a:moveTo>
                <a:cubicBezTo>
                  <a:pt x="1489748" y="5756294"/>
                  <a:pt x="1490177" y="5757811"/>
                  <a:pt x="1489641" y="5759112"/>
                </a:cubicBezTo>
                <a:lnTo>
                  <a:pt x="1489641" y="5759113"/>
                </a:lnTo>
                <a:cubicBezTo>
                  <a:pt x="1489101" y="5760414"/>
                  <a:pt x="1487595" y="5761499"/>
                  <a:pt x="1484582" y="5763666"/>
                </a:cubicBezTo>
                <a:lnTo>
                  <a:pt x="1484582" y="5763665"/>
                </a:lnTo>
                <a:cubicBezTo>
                  <a:pt x="1485443" y="5761063"/>
                  <a:pt x="1485443" y="5759329"/>
                  <a:pt x="1485443" y="5757594"/>
                </a:cubicBezTo>
                <a:cubicBezTo>
                  <a:pt x="1486304" y="5755860"/>
                  <a:pt x="1487165" y="5754992"/>
                  <a:pt x="1488886" y="5753258"/>
                </a:cubicBezTo>
                <a:close/>
                <a:moveTo>
                  <a:pt x="1818070" y="5751322"/>
                </a:moveTo>
                <a:cubicBezTo>
                  <a:pt x="1818070" y="5752235"/>
                  <a:pt x="1818892" y="5752235"/>
                  <a:pt x="1818892" y="5752235"/>
                </a:cubicBezTo>
                <a:lnTo>
                  <a:pt x="1818892" y="5752236"/>
                </a:lnTo>
                <a:cubicBezTo>
                  <a:pt x="1818892" y="5753149"/>
                  <a:pt x="1818892" y="5754062"/>
                  <a:pt x="1818070" y="5754062"/>
                </a:cubicBezTo>
                <a:cubicBezTo>
                  <a:pt x="1818070" y="5754062"/>
                  <a:pt x="1817248" y="5754062"/>
                  <a:pt x="1817248" y="5754062"/>
                </a:cubicBezTo>
                <a:lnTo>
                  <a:pt x="1817249" y="5754061"/>
                </a:lnTo>
                <a:lnTo>
                  <a:pt x="1817248" y="5754061"/>
                </a:lnTo>
                <a:cubicBezTo>
                  <a:pt x="1817248" y="5753148"/>
                  <a:pt x="1818070" y="5752235"/>
                  <a:pt x="1818070" y="5751322"/>
                </a:cubicBezTo>
                <a:close/>
                <a:moveTo>
                  <a:pt x="1534174" y="5735439"/>
                </a:moveTo>
                <a:cubicBezTo>
                  <a:pt x="1539552" y="5740851"/>
                  <a:pt x="1538655" y="5745362"/>
                  <a:pt x="1538655" y="5750775"/>
                </a:cubicBezTo>
                <a:lnTo>
                  <a:pt x="1538655" y="5750776"/>
                </a:lnTo>
                <a:cubicBezTo>
                  <a:pt x="1534174" y="5749874"/>
                  <a:pt x="1531933" y="5749197"/>
                  <a:pt x="1531373" y="5747168"/>
                </a:cubicBezTo>
                <a:lnTo>
                  <a:pt x="1531373" y="5747167"/>
                </a:lnTo>
                <a:cubicBezTo>
                  <a:pt x="1530813" y="5745137"/>
                  <a:pt x="1531933" y="5741754"/>
                  <a:pt x="1534174" y="5735439"/>
                </a:cubicBezTo>
                <a:close/>
                <a:moveTo>
                  <a:pt x="1485287" y="5725323"/>
                </a:moveTo>
                <a:cubicBezTo>
                  <a:pt x="1486148" y="5726263"/>
                  <a:pt x="1486148" y="5728140"/>
                  <a:pt x="1487869" y="5730018"/>
                </a:cubicBezTo>
                <a:lnTo>
                  <a:pt x="1487869" y="5730019"/>
                </a:lnTo>
                <a:cubicBezTo>
                  <a:pt x="1486148" y="5730958"/>
                  <a:pt x="1484426" y="5731897"/>
                  <a:pt x="1483565" y="5731897"/>
                </a:cubicBezTo>
                <a:cubicBezTo>
                  <a:pt x="1482705" y="5730958"/>
                  <a:pt x="1481844" y="5729080"/>
                  <a:pt x="1481844" y="5728141"/>
                </a:cubicBezTo>
                <a:lnTo>
                  <a:pt x="1481845" y="5728141"/>
                </a:lnTo>
                <a:lnTo>
                  <a:pt x="1481844" y="5728140"/>
                </a:lnTo>
                <a:cubicBezTo>
                  <a:pt x="1481844" y="5727201"/>
                  <a:pt x="1483565" y="5726263"/>
                  <a:pt x="1485287" y="5725323"/>
                </a:cubicBezTo>
                <a:close/>
                <a:moveTo>
                  <a:pt x="1462817" y="5722585"/>
                </a:moveTo>
                <a:cubicBezTo>
                  <a:pt x="1467286" y="5722585"/>
                  <a:pt x="1470860" y="5722585"/>
                  <a:pt x="1475329" y="5722585"/>
                </a:cubicBezTo>
                <a:cubicBezTo>
                  <a:pt x="1475329" y="5723484"/>
                  <a:pt x="1476223" y="5724382"/>
                  <a:pt x="1476223" y="5725280"/>
                </a:cubicBezTo>
                <a:cubicBezTo>
                  <a:pt x="1475329" y="5736060"/>
                  <a:pt x="1474435" y="5745940"/>
                  <a:pt x="1477116" y="5756720"/>
                </a:cubicBezTo>
                <a:lnTo>
                  <a:pt x="1477116" y="5756721"/>
                </a:lnTo>
                <a:cubicBezTo>
                  <a:pt x="1478010" y="5758517"/>
                  <a:pt x="1475329" y="5761212"/>
                  <a:pt x="1473542" y="5767500"/>
                </a:cubicBezTo>
                <a:cubicBezTo>
                  <a:pt x="1470860" y="5756721"/>
                  <a:pt x="1469967" y="5749534"/>
                  <a:pt x="1468179" y="5743246"/>
                </a:cubicBezTo>
                <a:cubicBezTo>
                  <a:pt x="1465499" y="5736959"/>
                  <a:pt x="1461031" y="5731569"/>
                  <a:pt x="1462817" y="5722586"/>
                </a:cubicBezTo>
                <a:close/>
                <a:moveTo>
                  <a:pt x="1599692" y="5698740"/>
                </a:moveTo>
                <a:cubicBezTo>
                  <a:pt x="1600568" y="5699617"/>
                  <a:pt x="1601445" y="5700493"/>
                  <a:pt x="1601445" y="5701369"/>
                </a:cubicBezTo>
                <a:lnTo>
                  <a:pt x="1601445" y="5701370"/>
                </a:lnTo>
                <a:cubicBezTo>
                  <a:pt x="1600568" y="5701370"/>
                  <a:pt x="1599692" y="5702247"/>
                  <a:pt x="1597940" y="5703123"/>
                </a:cubicBezTo>
                <a:lnTo>
                  <a:pt x="1597940" y="5703122"/>
                </a:lnTo>
                <a:lnTo>
                  <a:pt x="1597940" y="5700494"/>
                </a:lnTo>
                <a:lnTo>
                  <a:pt x="1597940" y="5700493"/>
                </a:lnTo>
                <a:cubicBezTo>
                  <a:pt x="1597940" y="5699617"/>
                  <a:pt x="1598815" y="5699617"/>
                  <a:pt x="1599692" y="5698740"/>
                </a:cubicBezTo>
                <a:close/>
                <a:moveTo>
                  <a:pt x="1478119" y="5696842"/>
                </a:moveTo>
                <a:cubicBezTo>
                  <a:pt x="1480750" y="5701292"/>
                  <a:pt x="1480750" y="5705743"/>
                  <a:pt x="1479872" y="5711083"/>
                </a:cubicBezTo>
                <a:lnTo>
                  <a:pt x="1479872" y="5711084"/>
                </a:lnTo>
                <a:cubicBezTo>
                  <a:pt x="1475929" y="5708859"/>
                  <a:pt x="1473957" y="5707524"/>
                  <a:pt x="1473738" y="5705633"/>
                </a:cubicBezTo>
                <a:lnTo>
                  <a:pt x="1473738" y="5705632"/>
                </a:lnTo>
                <a:cubicBezTo>
                  <a:pt x="1473519" y="5703740"/>
                  <a:pt x="1475052" y="5701293"/>
                  <a:pt x="1478119" y="5696842"/>
                </a:cubicBezTo>
                <a:close/>
                <a:moveTo>
                  <a:pt x="1633471" y="5687034"/>
                </a:moveTo>
                <a:cubicBezTo>
                  <a:pt x="1636950" y="5687923"/>
                  <a:pt x="1638690" y="5690594"/>
                  <a:pt x="1637820" y="5693264"/>
                </a:cubicBezTo>
                <a:lnTo>
                  <a:pt x="1637820" y="5693265"/>
                </a:lnTo>
                <a:cubicBezTo>
                  <a:pt x="1637820" y="5697715"/>
                  <a:pt x="1636080" y="5701276"/>
                  <a:pt x="1635211" y="5707506"/>
                </a:cubicBezTo>
                <a:cubicBezTo>
                  <a:pt x="1630861" y="5703946"/>
                  <a:pt x="1627381" y="5701276"/>
                  <a:pt x="1623901" y="5698606"/>
                </a:cubicBezTo>
                <a:lnTo>
                  <a:pt x="1623902" y="5698605"/>
                </a:lnTo>
                <a:lnTo>
                  <a:pt x="1623901" y="5698605"/>
                </a:lnTo>
                <a:cubicBezTo>
                  <a:pt x="1624771" y="5695044"/>
                  <a:pt x="1625641" y="5692374"/>
                  <a:pt x="1626511" y="5689704"/>
                </a:cubicBezTo>
                <a:cubicBezTo>
                  <a:pt x="1628251" y="5687034"/>
                  <a:pt x="1630861" y="5686143"/>
                  <a:pt x="1633471" y="5687034"/>
                </a:cubicBezTo>
                <a:close/>
                <a:moveTo>
                  <a:pt x="3234548" y="5676284"/>
                </a:moveTo>
                <a:cubicBezTo>
                  <a:pt x="3237663" y="5680356"/>
                  <a:pt x="3238998" y="5683750"/>
                  <a:pt x="3239332" y="5687030"/>
                </a:cubicBezTo>
                <a:lnTo>
                  <a:pt x="3239332" y="5687031"/>
                </a:lnTo>
                <a:cubicBezTo>
                  <a:pt x="3239666" y="5690311"/>
                  <a:pt x="3238998" y="5693479"/>
                  <a:pt x="3238108" y="5697099"/>
                </a:cubicBezTo>
                <a:cubicBezTo>
                  <a:pt x="3233657" y="5690764"/>
                  <a:pt x="3234548" y="5685335"/>
                  <a:pt x="3234548" y="5676285"/>
                </a:cubicBezTo>
                <a:close/>
                <a:moveTo>
                  <a:pt x="1725835" y="5674641"/>
                </a:moveTo>
                <a:cubicBezTo>
                  <a:pt x="1730274" y="5680018"/>
                  <a:pt x="1734712" y="5681811"/>
                  <a:pt x="1736488" y="5685396"/>
                </a:cubicBezTo>
                <a:cubicBezTo>
                  <a:pt x="1740038" y="5693463"/>
                  <a:pt x="1744477" y="5701529"/>
                  <a:pt x="1745364" y="5709596"/>
                </a:cubicBezTo>
                <a:cubicBezTo>
                  <a:pt x="1746252" y="5713181"/>
                  <a:pt x="1746252" y="5716990"/>
                  <a:pt x="1746030" y="5721024"/>
                </a:cubicBezTo>
                <a:lnTo>
                  <a:pt x="1746030" y="5721025"/>
                </a:lnTo>
                <a:cubicBezTo>
                  <a:pt x="1745809" y="5725058"/>
                  <a:pt x="1745364" y="5729315"/>
                  <a:pt x="1745364" y="5733796"/>
                </a:cubicBezTo>
                <a:cubicBezTo>
                  <a:pt x="1728498" y="5717663"/>
                  <a:pt x="1721396" y="5699738"/>
                  <a:pt x="1725835" y="5674642"/>
                </a:cubicBezTo>
                <a:close/>
                <a:moveTo>
                  <a:pt x="1479927" y="5673642"/>
                </a:moveTo>
                <a:cubicBezTo>
                  <a:pt x="1481662" y="5673642"/>
                  <a:pt x="1482962" y="5674767"/>
                  <a:pt x="1483613" y="5676229"/>
                </a:cubicBezTo>
                <a:lnTo>
                  <a:pt x="1483613" y="5676230"/>
                </a:lnTo>
                <a:cubicBezTo>
                  <a:pt x="1484263" y="5677692"/>
                  <a:pt x="1484263" y="5679492"/>
                  <a:pt x="1483397" y="5680842"/>
                </a:cubicBezTo>
                <a:cubicBezTo>
                  <a:pt x="1481662" y="5682641"/>
                  <a:pt x="1479927" y="5683541"/>
                  <a:pt x="1476457" y="5685341"/>
                </a:cubicBezTo>
                <a:cubicBezTo>
                  <a:pt x="1475591" y="5680842"/>
                  <a:pt x="1474723" y="5678142"/>
                  <a:pt x="1475591" y="5676342"/>
                </a:cubicBezTo>
                <a:lnTo>
                  <a:pt x="1475591" y="5676341"/>
                </a:lnTo>
                <a:cubicBezTo>
                  <a:pt x="1475591" y="5674542"/>
                  <a:pt x="1478192" y="5672742"/>
                  <a:pt x="1479927" y="5673642"/>
                </a:cubicBezTo>
                <a:close/>
                <a:moveTo>
                  <a:pt x="1474359" y="5663979"/>
                </a:moveTo>
                <a:cubicBezTo>
                  <a:pt x="1474359" y="5663979"/>
                  <a:pt x="1474359" y="5663979"/>
                  <a:pt x="1475272" y="5664801"/>
                </a:cubicBezTo>
                <a:lnTo>
                  <a:pt x="1475271" y="5664802"/>
                </a:lnTo>
                <a:lnTo>
                  <a:pt x="1475272" y="5664802"/>
                </a:lnTo>
                <a:cubicBezTo>
                  <a:pt x="1474359" y="5664802"/>
                  <a:pt x="1473446" y="5665623"/>
                  <a:pt x="1472533" y="5665623"/>
                </a:cubicBezTo>
                <a:lnTo>
                  <a:pt x="1472533" y="5665622"/>
                </a:lnTo>
                <a:lnTo>
                  <a:pt x="1472533" y="5664802"/>
                </a:lnTo>
                <a:lnTo>
                  <a:pt x="1472533" y="5664801"/>
                </a:lnTo>
                <a:cubicBezTo>
                  <a:pt x="1472533" y="5663979"/>
                  <a:pt x="1473446" y="5663979"/>
                  <a:pt x="1474359" y="5663979"/>
                </a:cubicBezTo>
                <a:close/>
                <a:moveTo>
                  <a:pt x="1488965" y="5654668"/>
                </a:moveTo>
                <a:lnTo>
                  <a:pt x="1490061" y="5654668"/>
                </a:lnTo>
                <a:lnTo>
                  <a:pt x="1490060" y="5654669"/>
                </a:lnTo>
                <a:lnTo>
                  <a:pt x="1490061" y="5654669"/>
                </a:lnTo>
                <a:lnTo>
                  <a:pt x="1488965" y="5655765"/>
                </a:lnTo>
                <a:lnTo>
                  <a:pt x="1488965" y="5655764"/>
                </a:lnTo>
                <a:lnTo>
                  <a:pt x="1488965" y="5654669"/>
                </a:lnTo>
                <a:close/>
                <a:moveTo>
                  <a:pt x="1544115" y="5652185"/>
                </a:moveTo>
                <a:lnTo>
                  <a:pt x="1544115" y="5657442"/>
                </a:lnTo>
                <a:lnTo>
                  <a:pt x="1550505" y="5658318"/>
                </a:lnTo>
                <a:lnTo>
                  <a:pt x="1547767" y="5654814"/>
                </a:lnTo>
                <a:cubicBezTo>
                  <a:pt x="1546854" y="5653061"/>
                  <a:pt x="1545941" y="5652185"/>
                  <a:pt x="1544115" y="5652185"/>
                </a:cubicBezTo>
                <a:close/>
                <a:moveTo>
                  <a:pt x="1525312" y="5646161"/>
                </a:moveTo>
                <a:lnTo>
                  <a:pt x="1528049" y="5657763"/>
                </a:lnTo>
                <a:lnTo>
                  <a:pt x="1528049" y="5657764"/>
                </a:lnTo>
                <a:lnTo>
                  <a:pt x="1528049" y="5668474"/>
                </a:lnTo>
                <a:lnTo>
                  <a:pt x="1534439" y="5664011"/>
                </a:lnTo>
                <a:lnTo>
                  <a:pt x="1533641" y="5654416"/>
                </a:lnTo>
                <a:close/>
                <a:moveTo>
                  <a:pt x="1470067" y="5644808"/>
                </a:moveTo>
                <a:cubicBezTo>
                  <a:pt x="1470889" y="5644808"/>
                  <a:pt x="1470889" y="5644808"/>
                  <a:pt x="1470889" y="5644808"/>
                </a:cubicBezTo>
                <a:lnTo>
                  <a:pt x="1470889" y="5644809"/>
                </a:lnTo>
                <a:cubicBezTo>
                  <a:pt x="1470889" y="5645631"/>
                  <a:pt x="1470067" y="5645631"/>
                  <a:pt x="1470067" y="5646452"/>
                </a:cubicBezTo>
                <a:cubicBezTo>
                  <a:pt x="1470067" y="5645631"/>
                  <a:pt x="1469246" y="5645631"/>
                  <a:pt x="1469246" y="5645631"/>
                </a:cubicBezTo>
                <a:lnTo>
                  <a:pt x="1469247" y="5645631"/>
                </a:lnTo>
                <a:lnTo>
                  <a:pt x="1469246" y="5645630"/>
                </a:lnTo>
                <a:cubicBezTo>
                  <a:pt x="1469246" y="5644808"/>
                  <a:pt x="1470067" y="5644808"/>
                  <a:pt x="1470067" y="5644808"/>
                </a:cubicBezTo>
                <a:close/>
                <a:moveTo>
                  <a:pt x="1540647" y="5634111"/>
                </a:moveTo>
                <a:lnTo>
                  <a:pt x="1539552" y="5635023"/>
                </a:lnTo>
                <a:lnTo>
                  <a:pt x="1539552" y="5636848"/>
                </a:lnTo>
                <a:close/>
                <a:moveTo>
                  <a:pt x="1781149" y="5629708"/>
                </a:moveTo>
                <a:lnTo>
                  <a:pt x="1782194" y="5631589"/>
                </a:lnTo>
                <a:lnTo>
                  <a:pt x="1782194" y="5631590"/>
                </a:lnTo>
                <a:cubicBezTo>
                  <a:pt x="1782194" y="5631590"/>
                  <a:pt x="1781372" y="5632576"/>
                  <a:pt x="1781372" y="5633562"/>
                </a:cubicBezTo>
                <a:cubicBezTo>
                  <a:pt x="1780551" y="5633562"/>
                  <a:pt x="1780551" y="5632576"/>
                  <a:pt x="1780551" y="5632576"/>
                </a:cubicBezTo>
                <a:lnTo>
                  <a:pt x="1780551" y="5632575"/>
                </a:lnTo>
                <a:close/>
                <a:moveTo>
                  <a:pt x="1796685" y="5626657"/>
                </a:moveTo>
                <a:lnTo>
                  <a:pt x="1798829" y="5633579"/>
                </a:lnTo>
                <a:cubicBezTo>
                  <a:pt x="1799604" y="5636249"/>
                  <a:pt x="1800713" y="5638697"/>
                  <a:pt x="1803373" y="5640477"/>
                </a:cubicBezTo>
                <a:cubicBezTo>
                  <a:pt x="1804260" y="5642257"/>
                  <a:pt x="1805147" y="5644927"/>
                  <a:pt x="1805147" y="5646707"/>
                </a:cubicBezTo>
                <a:cubicBezTo>
                  <a:pt x="1804260" y="5650267"/>
                  <a:pt x="1804260" y="5652937"/>
                  <a:pt x="1806920" y="5656498"/>
                </a:cubicBezTo>
                <a:cubicBezTo>
                  <a:pt x="1808250" y="5658723"/>
                  <a:pt x="1808916" y="5659835"/>
                  <a:pt x="1809027" y="5661838"/>
                </a:cubicBezTo>
                <a:lnTo>
                  <a:pt x="1809027" y="5661839"/>
                </a:lnTo>
                <a:cubicBezTo>
                  <a:pt x="1809137" y="5663842"/>
                  <a:pt x="1808694" y="5666734"/>
                  <a:pt x="1807807" y="5672520"/>
                </a:cubicBezTo>
                <a:cubicBezTo>
                  <a:pt x="1802486" y="5675190"/>
                  <a:pt x="1798939" y="5672520"/>
                  <a:pt x="1794506" y="5670740"/>
                </a:cubicBezTo>
                <a:cubicBezTo>
                  <a:pt x="1793176" y="5668070"/>
                  <a:pt x="1793176" y="5665622"/>
                  <a:pt x="1793508" y="5663286"/>
                </a:cubicBezTo>
                <a:lnTo>
                  <a:pt x="1793508" y="5663285"/>
                </a:lnTo>
                <a:lnTo>
                  <a:pt x="1794506" y="5656499"/>
                </a:lnTo>
                <a:lnTo>
                  <a:pt x="1790958" y="5642258"/>
                </a:lnTo>
                <a:lnTo>
                  <a:pt x="1790958" y="5642257"/>
                </a:lnTo>
                <a:close/>
                <a:moveTo>
                  <a:pt x="1466371" y="5626186"/>
                </a:moveTo>
                <a:cubicBezTo>
                  <a:pt x="1467330" y="5627046"/>
                  <a:pt x="1469247" y="5627046"/>
                  <a:pt x="1469247" y="5627907"/>
                </a:cubicBezTo>
                <a:lnTo>
                  <a:pt x="1469247" y="5627908"/>
                </a:lnTo>
                <a:cubicBezTo>
                  <a:pt x="1469247" y="5628769"/>
                  <a:pt x="1468288" y="5630490"/>
                  <a:pt x="1468288" y="5632212"/>
                </a:cubicBezTo>
                <a:cubicBezTo>
                  <a:pt x="1467330" y="5631352"/>
                  <a:pt x="1465413" y="5631352"/>
                  <a:pt x="1465413" y="5630490"/>
                </a:cubicBezTo>
                <a:lnTo>
                  <a:pt x="1465413" y="5630489"/>
                </a:lnTo>
                <a:lnTo>
                  <a:pt x="1465413" y="5630489"/>
                </a:lnTo>
                <a:cubicBezTo>
                  <a:pt x="1465413" y="5628768"/>
                  <a:pt x="1465413" y="5627907"/>
                  <a:pt x="1466371" y="5626186"/>
                </a:cubicBezTo>
                <a:close/>
                <a:moveTo>
                  <a:pt x="1796946" y="5625945"/>
                </a:moveTo>
                <a:lnTo>
                  <a:pt x="1796946" y="5625946"/>
                </a:lnTo>
                <a:lnTo>
                  <a:pt x="1796685" y="5626657"/>
                </a:lnTo>
                <a:lnTo>
                  <a:pt x="1796557" y="5626245"/>
                </a:lnTo>
                <a:lnTo>
                  <a:pt x="1796558" y="5626245"/>
                </a:lnTo>
                <a:lnTo>
                  <a:pt x="1796557" y="5626244"/>
                </a:lnTo>
                <a:close/>
                <a:moveTo>
                  <a:pt x="1506689" y="5607272"/>
                </a:moveTo>
                <a:lnTo>
                  <a:pt x="1504500" y="5608367"/>
                </a:lnTo>
                <a:lnTo>
                  <a:pt x="1506689" y="5608367"/>
                </a:lnTo>
                <a:close/>
                <a:moveTo>
                  <a:pt x="1524430" y="5604533"/>
                </a:moveTo>
                <a:lnTo>
                  <a:pt x="1517190" y="5621600"/>
                </a:lnTo>
                <a:cubicBezTo>
                  <a:pt x="1513570" y="5620701"/>
                  <a:pt x="1511761" y="5619804"/>
                  <a:pt x="1509045" y="5618905"/>
                </a:cubicBezTo>
                <a:lnTo>
                  <a:pt x="1507235" y="5622498"/>
                </a:lnTo>
                <a:lnTo>
                  <a:pt x="1511761" y="5649445"/>
                </a:lnTo>
                <a:cubicBezTo>
                  <a:pt x="1517190" y="5643158"/>
                  <a:pt x="1521262" y="5636870"/>
                  <a:pt x="1523525" y="5629684"/>
                </a:cubicBezTo>
                <a:close/>
                <a:moveTo>
                  <a:pt x="1596456" y="5602302"/>
                </a:moveTo>
                <a:lnTo>
                  <a:pt x="1596813" y="5603195"/>
                </a:lnTo>
                <a:lnTo>
                  <a:pt x="1597708" y="5604104"/>
                </a:lnTo>
                <a:lnTo>
                  <a:pt x="1597708" y="5602302"/>
                </a:lnTo>
                <a:close/>
                <a:moveTo>
                  <a:pt x="1627344" y="5599538"/>
                </a:moveTo>
                <a:cubicBezTo>
                  <a:pt x="1625583" y="5596865"/>
                  <a:pt x="1620302" y="5598647"/>
                  <a:pt x="1619421" y="5602212"/>
                </a:cubicBezTo>
                <a:lnTo>
                  <a:pt x="1618101" y="5612238"/>
                </a:lnTo>
                <a:lnTo>
                  <a:pt x="1622062" y="5620927"/>
                </a:lnTo>
                <a:cubicBezTo>
                  <a:pt x="1625583" y="5625382"/>
                  <a:pt x="1629985" y="5628948"/>
                  <a:pt x="1629985" y="5636077"/>
                </a:cubicBezTo>
                <a:lnTo>
                  <a:pt x="1629985" y="5636078"/>
                </a:lnTo>
                <a:cubicBezTo>
                  <a:pt x="1629104" y="5636969"/>
                  <a:pt x="1628224" y="5638752"/>
                  <a:pt x="1627344" y="5639643"/>
                </a:cubicBezTo>
                <a:lnTo>
                  <a:pt x="1625804" y="5646549"/>
                </a:lnTo>
                <a:lnTo>
                  <a:pt x="1630865" y="5649445"/>
                </a:lnTo>
                <a:lnTo>
                  <a:pt x="1641429" y="5647663"/>
                </a:lnTo>
                <a:lnTo>
                  <a:pt x="1639668" y="5636078"/>
                </a:lnTo>
                <a:cubicBezTo>
                  <a:pt x="1639228" y="5633850"/>
                  <a:pt x="1638348" y="5631622"/>
                  <a:pt x="1638018" y="5629394"/>
                </a:cubicBezTo>
                <a:lnTo>
                  <a:pt x="1638018" y="5629393"/>
                </a:lnTo>
                <a:lnTo>
                  <a:pt x="1639668" y="5622710"/>
                </a:lnTo>
                <a:close/>
                <a:moveTo>
                  <a:pt x="1592340" y="5598722"/>
                </a:moveTo>
                <a:lnTo>
                  <a:pt x="1593234" y="5602301"/>
                </a:lnTo>
                <a:lnTo>
                  <a:pt x="1596455" y="5602301"/>
                </a:lnTo>
                <a:lnTo>
                  <a:pt x="1595023" y="5598722"/>
                </a:lnTo>
                <a:close/>
                <a:moveTo>
                  <a:pt x="1784765" y="5596030"/>
                </a:moveTo>
                <a:cubicBezTo>
                  <a:pt x="1786459" y="5595918"/>
                  <a:pt x="1788041" y="5596814"/>
                  <a:pt x="1789396" y="5597710"/>
                </a:cubicBezTo>
                <a:cubicBezTo>
                  <a:pt x="1793915" y="5601296"/>
                  <a:pt x="1796626" y="5606673"/>
                  <a:pt x="1797530" y="5612051"/>
                </a:cubicBezTo>
                <a:lnTo>
                  <a:pt x="1797530" y="5612052"/>
                </a:lnTo>
                <a:lnTo>
                  <a:pt x="1796637" y="5625346"/>
                </a:lnTo>
                <a:lnTo>
                  <a:pt x="1797166" y="5625346"/>
                </a:lnTo>
                <a:lnTo>
                  <a:pt x="1797166" y="5625347"/>
                </a:lnTo>
                <a:lnTo>
                  <a:pt x="1797112" y="5625495"/>
                </a:lnTo>
                <a:lnTo>
                  <a:pt x="1797530" y="5625495"/>
                </a:lnTo>
                <a:lnTo>
                  <a:pt x="1797529" y="5625496"/>
                </a:lnTo>
                <a:lnTo>
                  <a:pt x="1797530" y="5625496"/>
                </a:lnTo>
                <a:lnTo>
                  <a:pt x="1796946" y="5625946"/>
                </a:lnTo>
                <a:lnTo>
                  <a:pt x="1796947" y="5625945"/>
                </a:lnTo>
                <a:lnTo>
                  <a:pt x="1796946" y="5625945"/>
                </a:lnTo>
                <a:lnTo>
                  <a:pt x="1797111" y="5625496"/>
                </a:lnTo>
                <a:lnTo>
                  <a:pt x="1796626" y="5625496"/>
                </a:lnTo>
                <a:lnTo>
                  <a:pt x="1796626" y="5625495"/>
                </a:lnTo>
                <a:lnTo>
                  <a:pt x="1796637" y="5625347"/>
                </a:lnTo>
                <a:lnTo>
                  <a:pt x="1796280" y="5625347"/>
                </a:lnTo>
                <a:lnTo>
                  <a:pt x="1796557" y="5626244"/>
                </a:lnTo>
                <a:lnTo>
                  <a:pt x="1796557" y="5626245"/>
                </a:lnTo>
                <a:lnTo>
                  <a:pt x="1789961" y="5631322"/>
                </a:lnTo>
                <a:lnTo>
                  <a:pt x="1781236" y="5629286"/>
                </a:lnTo>
                <a:lnTo>
                  <a:pt x="1781149" y="5629708"/>
                </a:lnTo>
                <a:lnTo>
                  <a:pt x="1780866" y="5629200"/>
                </a:lnTo>
                <a:lnTo>
                  <a:pt x="1780867" y="5629200"/>
                </a:lnTo>
                <a:lnTo>
                  <a:pt x="1780866" y="5629199"/>
                </a:lnTo>
                <a:lnTo>
                  <a:pt x="1781236" y="5629285"/>
                </a:lnTo>
                <a:lnTo>
                  <a:pt x="1781306" y="5628953"/>
                </a:lnTo>
                <a:lnTo>
                  <a:pt x="1781262" y="5629081"/>
                </a:lnTo>
                <a:lnTo>
                  <a:pt x="1780801" y="5629081"/>
                </a:lnTo>
                <a:lnTo>
                  <a:pt x="1780866" y="5629199"/>
                </a:lnTo>
                <a:lnTo>
                  <a:pt x="1780866" y="5629200"/>
                </a:lnTo>
                <a:lnTo>
                  <a:pt x="1780358" y="5629081"/>
                </a:lnTo>
                <a:lnTo>
                  <a:pt x="1780363" y="5629081"/>
                </a:lnTo>
                <a:lnTo>
                  <a:pt x="1780358" y="5629080"/>
                </a:lnTo>
                <a:lnTo>
                  <a:pt x="1780800" y="5629080"/>
                </a:lnTo>
                <a:lnTo>
                  <a:pt x="1780551" y="5628632"/>
                </a:lnTo>
                <a:lnTo>
                  <a:pt x="1780552" y="5628632"/>
                </a:lnTo>
                <a:lnTo>
                  <a:pt x="1780551" y="5628631"/>
                </a:lnTo>
                <a:cubicBezTo>
                  <a:pt x="1780551" y="5628631"/>
                  <a:pt x="1781372" y="5628631"/>
                  <a:pt x="1781372" y="5628631"/>
                </a:cubicBezTo>
                <a:lnTo>
                  <a:pt x="1781372" y="5628632"/>
                </a:lnTo>
                <a:lnTo>
                  <a:pt x="1781307" y="5628949"/>
                </a:lnTo>
                <a:lnTo>
                  <a:pt x="1782167" y="5626391"/>
                </a:lnTo>
                <a:lnTo>
                  <a:pt x="1785217" y="5612052"/>
                </a:lnTo>
                <a:lnTo>
                  <a:pt x="1779455" y="5600400"/>
                </a:lnTo>
                <a:lnTo>
                  <a:pt x="1779456" y="5600400"/>
                </a:lnTo>
                <a:lnTo>
                  <a:pt x="1779455" y="5600399"/>
                </a:lnTo>
                <a:cubicBezTo>
                  <a:pt x="1781263" y="5597262"/>
                  <a:pt x="1783070" y="5596142"/>
                  <a:pt x="1784765" y="5596030"/>
                </a:cubicBezTo>
                <a:close/>
                <a:moveTo>
                  <a:pt x="1717564" y="5585114"/>
                </a:moveTo>
                <a:lnTo>
                  <a:pt x="1721287" y="5591387"/>
                </a:lnTo>
                <a:lnTo>
                  <a:pt x="1725594" y="5588922"/>
                </a:lnTo>
                <a:lnTo>
                  <a:pt x="1725011" y="5585114"/>
                </a:lnTo>
                <a:close/>
                <a:moveTo>
                  <a:pt x="1753384" y="5573585"/>
                </a:moveTo>
                <a:cubicBezTo>
                  <a:pt x="1754260" y="5573585"/>
                  <a:pt x="1754260" y="5575229"/>
                  <a:pt x="1754260" y="5576051"/>
                </a:cubicBezTo>
                <a:lnTo>
                  <a:pt x="1754260" y="5576052"/>
                </a:lnTo>
                <a:cubicBezTo>
                  <a:pt x="1754260" y="5576873"/>
                  <a:pt x="1753384" y="5576873"/>
                  <a:pt x="1751631" y="5577695"/>
                </a:cubicBezTo>
                <a:cubicBezTo>
                  <a:pt x="1751631" y="5576873"/>
                  <a:pt x="1750755" y="5575230"/>
                  <a:pt x="1749878" y="5574408"/>
                </a:cubicBezTo>
                <a:lnTo>
                  <a:pt x="1749879" y="5574408"/>
                </a:lnTo>
                <a:lnTo>
                  <a:pt x="1749878" y="5574407"/>
                </a:lnTo>
                <a:cubicBezTo>
                  <a:pt x="1751631" y="5573585"/>
                  <a:pt x="1752507" y="5572764"/>
                  <a:pt x="1753384" y="5573585"/>
                </a:cubicBezTo>
                <a:close/>
                <a:moveTo>
                  <a:pt x="1817796" y="5568930"/>
                </a:moveTo>
                <a:cubicBezTo>
                  <a:pt x="1818618" y="5568930"/>
                  <a:pt x="1819439" y="5569843"/>
                  <a:pt x="1819439" y="5570756"/>
                </a:cubicBezTo>
                <a:lnTo>
                  <a:pt x="1819439" y="5570757"/>
                </a:lnTo>
                <a:cubicBezTo>
                  <a:pt x="1819439" y="5570757"/>
                  <a:pt x="1818618" y="5571670"/>
                  <a:pt x="1818618" y="5571670"/>
                </a:cubicBezTo>
                <a:cubicBezTo>
                  <a:pt x="1817796" y="5571670"/>
                  <a:pt x="1817796" y="5570757"/>
                  <a:pt x="1817796" y="5569844"/>
                </a:cubicBezTo>
                <a:lnTo>
                  <a:pt x="1817796" y="5569843"/>
                </a:lnTo>
                <a:lnTo>
                  <a:pt x="1817796" y="5568931"/>
                </a:lnTo>
                <a:close/>
                <a:moveTo>
                  <a:pt x="1698783" y="5559072"/>
                </a:moveTo>
                <a:lnTo>
                  <a:pt x="1697277" y="5567026"/>
                </a:lnTo>
                <a:lnTo>
                  <a:pt x="1702226" y="5568930"/>
                </a:lnTo>
                <a:close/>
                <a:moveTo>
                  <a:pt x="1491787" y="5555150"/>
                </a:moveTo>
                <a:cubicBezTo>
                  <a:pt x="1492796" y="5555704"/>
                  <a:pt x="1493244" y="5557033"/>
                  <a:pt x="1493244" y="5558362"/>
                </a:cubicBezTo>
                <a:cubicBezTo>
                  <a:pt x="1493692" y="5562349"/>
                  <a:pt x="1494588" y="5566558"/>
                  <a:pt x="1494925" y="5570766"/>
                </a:cubicBezTo>
                <a:lnTo>
                  <a:pt x="1494925" y="5570767"/>
                </a:lnTo>
                <a:cubicBezTo>
                  <a:pt x="1495260" y="5574976"/>
                  <a:pt x="1495036" y="5579185"/>
                  <a:pt x="1493244" y="5583172"/>
                </a:cubicBezTo>
                <a:cubicBezTo>
                  <a:pt x="1491451" y="5580513"/>
                  <a:pt x="1488762" y="5576969"/>
                  <a:pt x="1488762" y="5574311"/>
                </a:cubicBezTo>
                <a:cubicBezTo>
                  <a:pt x="1487866" y="5568109"/>
                  <a:pt x="1487866" y="5561907"/>
                  <a:pt x="1486970" y="5556590"/>
                </a:cubicBezTo>
                <a:lnTo>
                  <a:pt x="1486970" y="5556589"/>
                </a:lnTo>
                <a:cubicBezTo>
                  <a:pt x="1489211" y="5554817"/>
                  <a:pt x="1490779" y="5554596"/>
                  <a:pt x="1491787" y="5555150"/>
                </a:cubicBezTo>
                <a:close/>
                <a:moveTo>
                  <a:pt x="1467161" y="5543735"/>
                </a:moveTo>
                <a:cubicBezTo>
                  <a:pt x="1474220" y="5558121"/>
                  <a:pt x="1479515" y="5572506"/>
                  <a:pt x="1480397" y="5591387"/>
                </a:cubicBezTo>
                <a:lnTo>
                  <a:pt x="1480397" y="5591388"/>
                </a:lnTo>
                <a:cubicBezTo>
                  <a:pt x="1475103" y="5583297"/>
                  <a:pt x="1471573" y="5579700"/>
                  <a:pt x="1469808" y="5574305"/>
                </a:cubicBezTo>
                <a:cubicBezTo>
                  <a:pt x="1468043" y="5567113"/>
                  <a:pt x="1467161" y="5559020"/>
                  <a:pt x="1464513" y="5551828"/>
                </a:cubicBezTo>
                <a:lnTo>
                  <a:pt x="1464513" y="5551827"/>
                </a:lnTo>
                <a:cubicBezTo>
                  <a:pt x="1464513" y="5549130"/>
                  <a:pt x="1466278" y="5546432"/>
                  <a:pt x="1467161" y="5543735"/>
                </a:cubicBezTo>
                <a:close/>
                <a:moveTo>
                  <a:pt x="3031002" y="5540448"/>
                </a:moveTo>
                <a:cubicBezTo>
                  <a:pt x="3031002" y="5540448"/>
                  <a:pt x="3032098" y="5540448"/>
                  <a:pt x="3032098" y="5540448"/>
                </a:cubicBezTo>
                <a:lnTo>
                  <a:pt x="3032098" y="5540449"/>
                </a:lnTo>
                <a:lnTo>
                  <a:pt x="3032098" y="5543735"/>
                </a:lnTo>
                <a:lnTo>
                  <a:pt x="3032098" y="5543736"/>
                </a:lnTo>
                <a:cubicBezTo>
                  <a:pt x="3032098" y="5543736"/>
                  <a:pt x="3031002" y="5543736"/>
                  <a:pt x="3031002" y="5543736"/>
                </a:cubicBezTo>
                <a:lnTo>
                  <a:pt x="3031002" y="5543735"/>
                </a:lnTo>
                <a:lnTo>
                  <a:pt x="3031002" y="5540449"/>
                </a:lnTo>
                <a:close/>
                <a:moveTo>
                  <a:pt x="1462651" y="5465959"/>
                </a:moveTo>
                <a:lnTo>
                  <a:pt x="1460680" y="5467876"/>
                </a:lnTo>
                <a:lnTo>
                  <a:pt x="1463637" y="5469792"/>
                </a:lnTo>
                <a:lnTo>
                  <a:pt x="1465609" y="5467876"/>
                </a:lnTo>
                <a:close/>
                <a:moveTo>
                  <a:pt x="1392030" y="5462671"/>
                </a:moveTo>
                <a:cubicBezTo>
                  <a:pt x="1392943" y="5463548"/>
                  <a:pt x="1393856" y="5465301"/>
                  <a:pt x="1393856" y="5466177"/>
                </a:cubicBezTo>
                <a:lnTo>
                  <a:pt x="1393856" y="5466178"/>
                </a:lnTo>
                <a:cubicBezTo>
                  <a:pt x="1393856" y="5467930"/>
                  <a:pt x="1392943" y="5468807"/>
                  <a:pt x="1392943" y="5471436"/>
                </a:cubicBezTo>
                <a:cubicBezTo>
                  <a:pt x="1391117" y="5469683"/>
                  <a:pt x="1389293" y="5468807"/>
                  <a:pt x="1388379" y="5467930"/>
                </a:cubicBezTo>
                <a:lnTo>
                  <a:pt x="1388381" y="5467929"/>
                </a:lnTo>
                <a:lnTo>
                  <a:pt x="1388379" y="5467929"/>
                </a:lnTo>
                <a:cubicBezTo>
                  <a:pt x="1388379" y="5466177"/>
                  <a:pt x="1388379" y="5464424"/>
                  <a:pt x="1389293" y="5463548"/>
                </a:cubicBezTo>
                <a:cubicBezTo>
                  <a:pt x="1389293" y="5462671"/>
                  <a:pt x="1391117" y="5462671"/>
                  <a:pt x="1392030" y="5462671"/>
                </a:cubicBezTo>
                <a:close/>
                <a:moveTo>
                  <a:pt x="3040033" y="5435832"/>
                </a:moveTo>
                <a:cubicBezTo>
                  <a:pt x="3040923" y="5436709"/>
                  <a:pt x="3043593" y="5437585"/>
                  <a:pt x="3043593" y="5438462"/>
                </a:cubicBezTo>
                <a:lnTo>
                  <a:pt x="3043593" y="5438463"/>
                </a:lnTo>
                <a:cubicBezTo>
                  <a:pt x="3043593" y="5444597"/>
                  <a:pt x="3042703" y="5450731"/>
                  <a:pt x="3036472" y="5457743"/>
                </a:cubicBezTo>
                <a:lnTo>
                  <a:pt x="3036472" y="5457742"/>
                </a:lnTo>
                <a:lnTo>
                  <a:pt x="3036472" y="5438463"/>
                </a:lnTo>
                <a:lnTo>
                  <a:pt x="3036472" y="5438462"/>
                </a:lnTo>
                <a:cubicBezTo>
                  <a:pt x="3036472" y="5437585"/>
                  <a:pt x="3039143" y="5435832"/>
                  <a:pt x="3040033" y="5435832"/>
                </a:cubicBezTo>
                <a:close/>
                <a:moveTo>
                  <a:pt x="1400018" y="5425973"/>
                </a:moveTo>
                <a:cubicBezTo>
                  <a:pt x="1400977" y="5427754"/>
                  <a:pt x="1400977" y="5429534"/>
                  <a:pt x="1400977" y="5431313"/>
                </a:cubicBezTo>
                <a:lnTo>
                  <a:pt x="1400977" y="5431314"/>
                </a:lnTo>
                <a:cubicBezTo>
                  <a:pt x="1400977" y="5432205"/>
                  <a:pt x="1400977" y="5432205"/>
                  <a:pt x="1400018" y="5433095"/>
                </a:cubicBezTo>
                <a:cubicBezTo>
                  <a:pt x="1400018" y="5432205"/>
                  <a:pt x="1399060" y="5432205"/>
                  <a:pt x="1398101" y="5432205"/>
                </a:cubicBezTo>
                <a:cubicBezTo>
                  <a:pt x="1398101" y="5430425"/>
                  <a:pt x="1397143" y="5428644"/>
                  <a:pt x="1397143" y="5426864"/>
                </a:cubicBezTo>
                <a:lnTo>
                  <a:pt x="1397143" y="5426863"/>
                </a:lnTo>
                <a:cubicBezTo>
                  <a:pt x="1397143" y="5425973"/>
                  <a:pt x="1399060" y="5425973"/>
                  <a:pt x="1400018" y="5425973"/>
                </a:cubicBezTo>
                <a:close/>
                <a:moveTo>
                  <a:pt x="1354420" y="5417758"/>
                </a:moveTo>
                <a:cubicBezTo>
                  <a:pt x="1355516" y="5418634"/>
                  <a:pt x="1355516" y="5420386"/>
                  <a:pt x="1355516" y="5421263"/>
                </a:cubicBezTo>
                <a:lnTo>
                  <a:pt x="1355516" y="5421264"/>
                </a:lnTo>
                <a:cubicBezTo>
                  <a:pt x="1355516" y="5421264"/>
                  <a:pt x="1354420" y="5421264"/>
                  <a:pt x="1353325" y="5422140"/>
                </a:cubicBezTo>
                <a:lnTo>
                  <a:pt x="1353325" y="5422139"/>
                </a:lnTo>
                <a:lnTo>
                  <a:pt x="1353325" y="5418635"/>
                </a:lnTo>
                <a:lnTo>
                  <a:pt x="1353325" y="5418634"/>
                </a:lnTo>
                <a:cubicBezTo>
                  <a:pt x="1353325" y="5418634"/>
                  <a:pt x="1354420" y="5418634"/>
                  <a:pt x="1354420" y="5417758"/>
                </a:cubicBezTo>
                <a:close/>
                <a:moveTo>
                  <a:pt x="859589" y="5407898"/>
                </a:moveTo>
                <a:cubicBezTo>
                  <a:pt x="860528" y="5409679"/>
                  <a:pt x="861467" y="5410569"/>
                  <a:pt x="860528" y="5411459"/>
                </a:cubicBezTo>
                <a:lnTo>
                  <a:pt x="860528" y="5411460"/>
                </a:lnTo>
                <a:cubicBezTo>
                  <a:pt x="859589" y="5412350"/>
                  <a:pt x="857711" y="5414130"/>
                  <a:pt x="856773" y="5415020"/>
                </a:cubicBezTo>
                <a:cubicBezTo>
                  <a:pt x="855833" y="5414130"/>
                  <a:pt x="855833" y="5413240"/>
                  <a:pt x="854894" y="5410570"/>
                </a:cubicBezTo>
                <a:lnTo>
                  <a:pt x="854895" y="5410570"/>
                </a:lnTo>
                <a:lnTo>
                  <a:pt x="854894" y="5410569"/>
                </a:lnTo>
                <a:cubicBezTo>
                  <a:pt x="856773" y="5410569"/>
                  <a:pt x="857711" y="5409679"/>
                  <a:pt x="859589" y="5407898"/>
                </a:cubicBezTo>
                <a:close/>
                <a:moveTo>
                  <a:pt x="1993251" y="5406803"/>
                </a:moveTo>
                <a:cubicBezTo>
                  <a:pt x="1999641" y="5422023"/>
                  <a:pt x="1996902" y="5436349"/>
                  <a:pt x="1998728" y="5449779"/>
                </a:cubicBezTo>
                <a:lnTo>
                  <a:pt x="1998728" y="5449780"/>
                </a:lnTo>
                <a:cubicBezTo>
                  <a:pt x="1998728" y="5450675"/>
                  <a:pt x="1996902" y="5450675"/>
                  <a:pt x="1994164" y="5453361"/>
                </a:cubicBezTo>
                <a:cubicBezTo>
                  <a:pt x="1993251" y="5445303"/>
                  <a:pt x="1991197" y="5437693"/>
                  <a:pt x="1990284" y="5430083"/>
                </a:cubicBezTo>
                <a:lnTo>
                  <a:pt x="1990284" y="5430082"/>
                </a:lnTo>
                <a:cubicBezTo>
                  <a:pt x="1989371" y="5422471"/>
                  <a:pt x="1989600" y="5414861"/>
                  <a:pt x="1993251" y="5406803"/>
                </a:cubicBezTo>
                <a:close/>
                <a:moveTo>
                  <a:pt x="1365101" y="5405160"/>
                </a:moveTo>
                <a:cubicBezTo>
                  <a:pt x="1365101" y="5406119"/>
                  <a:pt x="1365923" y="5407077"/>
                  <a:pt x="1365923" y="5408036"/>
                </a:cubicBezTo>
                <a:lnTo>
                  <a:pt x="1365923" y="5408037"/>
                </a:lnTo>
                <a:cubicBezTo>
                  <a:pt x="1365923" y="5408037"/>
                  <a:pt x="1365101" y="5408995"/>
                  <a:pt x="1365101" y="5408995"/>
                </a:cubicBezTo>
                <a:cubicBezTo>
                  <a:pt x="1364280" y="5408037"/>
                  <a:pt x="1364280" y="5407078"/>
                  <a:pt x="1364280" y="5406120"/>
                </a:cubicBezTo>
                <a:lnTo>
                  <a:pt x="1364282" y="5406120"/>
                </a:lnTo>
                <a:lnTo>
                  <a:pt x="1364280" y="5406119"/>
                </a:lnTo>
                <a:cubicBezTo>
                  <a:pt x="1364280" y="5406119"/>
                  <a:pt x="1365101" y="5405160"/>
                  <a:pt x="1365101" y="5405160"/>
                </a:cubicBezTo>
                <a:close/>
                <a:moveTo>
                  <a:pt x="3049075" y="5393658"/>
                </a:moveTo>
                <a:lnTo>
                  <a:pt x="3049075" y="5393659"/>
                </a:lnTo>
                <a:lnTo>
                  <a:pt x="3049075" y="5399136"/>
                </a:lnTo>
                <a:lnTo>
                  <a:pt x="3049075" y="5399137"/>
                </a:lnTo>
                <a:cubicBezTo>
                  <a:pt x="3049075" y="5398224"/>
                  <a:pt x="3047979" y="5397311"/>
                  <a:pt x="3047979" y="5396398"/>
                </a:cubicBezTo>
                <a:lnTo>
                  <a:pt x="3047979" y="5396397"/>
                </a:lnTo>
                <a:cubicBezTo>
                  <a:pt x="3047979" y="5395484"/>
                  <a:pt x="3047979" y="5395484"/>
                  <a:pt x="3049075" y="5393658"/>
                </a:cubicBezTo>
                <a:close/>
                <a:moveTo>
                  <a:pt x="1796356" y="5382703"/>
                </a:moveTo>
                <a:cubicBezTo>
                  <a:pt x="1797296" y="5383600"/>
                  <a:pt x="1798234" y="5384496"/>
                  <a:pt x="1798234" y="5386289"/>
                </a:cubicBezTo>
                <a:lnTo>
                  <a:pt x="1798234" y="5386290"/>
                </a:lnTo>
                <a:cubicBezTo>
                  <a:pt x="1799174" y="5388082"/>
                  <a:pt x="1798234" y="5389875"/>
                  <a:pt x="1797296" y="5392564"/>
                </a:cubicBezTo>
                <a:cubicBezTo>
                  <a:pt x="1795418" y="5391667"/>
                  <a:pt x="1794479" y="5391667"/>
                  <a:pt x="1793539" y="5390772"/>
                </a:cubicBezTo>
                <a:cubicBezTo>
                  <a:pt x="1793539" y="5388979"/>
                  <a:pt x="1792601" y="5387186"/>
                  <a:pt x="1792601" y="5386290"/>
                </a:cubicBezTo>
                <a:lnTo>
                  <a:pt x="1792602" y="5386290"/>
                </a:lnTo>
                <a:lnTo>
                  <a:pt x="1792601" y="5386289"/>
                </a:lnTo>
                <a:cubicBezTo>
                  <a:pt x="1793539" y="5384496"/>
                  <a:pt x="1795418" y="5383600"/>
                  <a:pt x="1796356" y="5382703"/>
                </a:cubicBezTo>
                <a:close/>
                <a:moveTo>
                  <a:pt x="1820534" y="5375583"/>
                </a:moveTo>
                <a:cubicBezTo>
                  <a:pt x="1823273" y="5376473"/>
                  <a:pt x="1823273" y="5379143"/>
                  <a:pt x="1822360" y="5380924"/>
                </a:cubicBezTo>
                <a:lnTo>
                  <a:pt x="1822360" y="5380925"/>
                </a:lnTo>
                <a:cubicBezTo>
                  <a:pt x="1822360" y="5381814"/>
                  <a:pt x="1820534" y="5381814"/>
                  <a:pt x="1818709" y="5382704"/>
                </a:cubicBezTo>
                <a:cubicBezTo>
                  <a:pt x="1818709" y="5380034"/>
                  <a:pt x="1817796" y="5378254"/>
                  <a:pt x="1817796" y="5376474"/>
                </a:cubicBezTo>
                <a:lnTo>
                  <a:pt x="1817796" y="5376473"/>
                </a:lnTo>
                <a:cubicBezTo>
                  <a:pt x="1817796" y="5376473"/>
                  <a:pt x="1820534" y="5375583"/>
                  <a:pt x="1820534" y="5375583"/>
                </a:cubicBezTo>
                <a:close/>
                <a:moveTo>
                  <a:pt x="1316901" y="5369360"/>
                </a:moveTo>
                <a:lnTo>
                  <a:pt x="1313341" y="5371152"/>
                </a:lnTo>
                <a:lnTo>
                  <a:pt x="1316011" y="5378322"/>
                </a:lnTo>
                <a:cubicBezTo>
                  <a:pt x="1317791" y="5375633"/>
                  <a:pt x="1319571" y="5374737"/>
                  <a:pt x="1319571" y="5373840"/>
                </a:cubicBezTo>
                <a:lnTo>
                  <a:pt x="1319905" y="5370592"/>
                </a:lnTo>
                <a:close/>
                <a:moveTo>
                  <a:pt x="2959691" y="5362985"/>
                </a:moveTo>
                <a:cubicBezTo>
                  <a:pt x="2960568" y="5363924"/>
                  <a:pt x="2961443" y="5364863"/>
                  <a:pt x="2961443" y="5365802"/>
                </a:cubicBezTo>
                <a:lnTo>
                  <a:pt x="2961443" y="5365803"/>
                </a:lnTo>
                <a:cubicBezTo>
                  <a:pt x="2960568" y="5366742"/>
                  <a:pt x="2959691" y="5367681"/>
                  <a:pt x="2958815" y="5369559"/>
                </a:cubicBezTo>
                <a:cubicBezTo>
                  <a:pt x="2958815" y="5367681"/>
                  <a:pt x="2957938" y="5366742"/>
                  <a:pt x="2957062" y="5365803"/>
                </a:cubicBezTo>
                <a:lnTo>
                  <a:pt x="2957063" y="5365803"/>
                </a:lnTo>
                <a:lnTo>
                  <a:pt x="2957062" y="5365802"/>
                </a:lnTo>
                <a:cubicBezTo>
                  <a:pt x="2957938" y="5364863"/>
                  <a:pt x="2958815" y="5363924"/>
                  <a:pt x="2959691" y="5362985"/>
                </a:cubicBezTo>
                <a:close/>
                <a:moveTo>
                  <a:pt x="2653625" y="5344362"/>
                </a:moveTo>
                <a:lnTo>
                  <a:pt x="2654721" y="5344362"/>
                </a:lnTo>
                <a:lnTo>
                  <a:pt x="2654721" y="5344363"/>
                </a:lnTo>
                <a:lnTo>
                  <a:pt x="2653625" y="5346006"/>
                </a:lnTo>
                <a:lnTo>
                  <a:pt x="2653625" y="5346005"/>
                </a:lnTo>
                <a:lnTo>
                  <a:pt x="2653625" y="5344363"/>
                </a:lnTo>
                <a:close/>
                <a:moveTo>
                  <a:pt x="1388337" y="5291782"/>
                </a:moveTo>
                <a:lnTo>
                  <a:pt x="1387432" y="5297103"/>
                </a:lnTo>
                <a:lnTo>
                  <a:pt x="1390149" y="5305082"/>
                </a:lnTo>
                <a:lnTo>
                  <a:pt x="1390149" y="5305083"/>
                </a:lnTo>
                <a:cubicBezTo>
                  <a:pt x="1389696" y="5308187"/>
                  <a:pt x="1387885" y="5311069"/>
                  <a:pt x="1386640" y="5314173"/>
                </a:cubicBezTo>
                <a:lnTo>
                  <a:pt x="1386525" y="5324592"/>
                </a:lnTo>
                <a:lnTo>
                  <a:pt x="1404644" y="5329026"/>
                </a:lnTo>
                <a:lnTo>
                  <a:pt x="1405548" y="5317499"/>
                </a:lnTo>
                <a:lnTo>
                  <a:pt x="1395584" y="5294442"/>
                </a:lnTo>
                <a:cubicBezTo>
                  <a:pt x="1395584" y="5292668"/>
                  <a:pt x="1391055" y="5292668"/>
                  <a:pt x="1388337" y="5291782"/>
                </a:cubicBezTo>
                <a:close/>
                <a:moveTo>
                  <a:pt x="3130317" y="5276992"/>
                </a:moveTo>
                <a:cubicBezTo>
                  <a:pt x="3138534" y="5281517"/>
                  <a:pt x="3139447" y="5286947"/>
                  <a:pt x="3138534" y="5291471"/>
                </a:cubicBezTo>
                <a:lnTo>
                  <a:pt x="3138534" y="5291472"/>
                </a:lnTo>
                <a:cubicBezTo>
                  <a:pt x="3138534" y="5295997"/>
                  <a:pt x="3134882" y="5297807"/>
                  <a:pt x="3128492" y="5295092"/>
                </a:cubicBezTo>
                <a:lnTo>
                  <a:pt x="3128492" y="5295091"/>
                </a:lnTo>
                <a:cubicBezTo>
                  <a:pt x="3129405" y="5289662"/>
                  <a:pt x="3129405" y="5284232"/>
                  <a:pt x="3130317" y="5276992"/>
                </a:cubicBezTo>
                <a:close/>
                <a:moveTo>
                  <a:pt x="3051076" y="5272610"/>
                </a:moveTo>
                <a:cubicBezTo>
                  <a:pt x="3054728" y="5276193"/>
                  <a:pt x="3055641" y="5279776"/>
                  <a:pt x="3054728" y="5284255"/>
                </a:cubicBezTo>
                <a:lnTo>
                  <a:pt x="3054728" y="5284256"/>
                </a:lnTo>
                <a:lnTo>
                  <a:pt x="3050163" y="5308444"/>
                </a:lnTo>
                <a:lnTo>
                  <a:pt x="3053815" y="5331734"/>
                </a:lnTo>
                <a:lnTo>
                  <a:pt x="3053815" y="5331735"/>
                </a:lnTo>
                <a:lnTo>
                  <a:pt x="3053815" y="5350546"/>
                </a:lnTo>
                <a:lnTo>
                  <a:pt x="3053815" y="5350547"/>
                </a:lnTo>
                <a:cubicBezTo>
                  <a:pt x="3052902" y="5355922"/>
                  <a:pt x="3051076" y="5360401"/>
                  <a:pt x="3049250" y="5368463"/>
                </a:cubicBezTo>
                <a:cubicBezTo>
                  <a:pt x="3045598" y="5359506"/>
                  <a:pt x="3043773" y="5353235"/>
                  <a:pt x="3044685" y="5346964"/>
                </a:cubicBezTo>
                <a:lnTo>
                  <a:pt x="3044685" y="5346963"/>
                </a:lnTo>
                <a:cubicBezTo>
                  <a:pt x="3044685" y="5335317"/>
                  <a:pt x="3045598" y="5324568"/>
                  <a:pt x="3046511" y="5312922"/>
                </a:cubicBezTo>
                <a:lnTo>
                  <a:pt x="3046511" y="5305756"/>
                </a:lnTo>
                <a:cubicBezTo>
                  <a:pt x="3044229" y="5299934"/>
                  <a:pt x="3044458" y="5294335"/>
                  <a:pt x="3045713" y="5288848"/>
                </a:cubicBezTo>
                <a:lnTo>
                  <a:pt x="3045713" y="5288847"/>
                </a:lnTo>
                <a:cubicBezTo>
                  <a:pt x="3046968" y="5283360"/>
                  <a:pt x="3049250" y="5277985"/>
                  <a:pt x="3051076" y="5272610"/>
                </a:cubicBezTo>
                <a:close/>
                <a:moveTo>
                  <a:pt x="1011545" y="5272610"/>
                </a:moveTo>
                <a:lnTo>
                  <a:pt x="1011545" y="5272611"/>
                </a:lnTo>
                <a:lnTo>
                  <a:pt x="1011545" y="5275349"/>
                </a:lnTo>
                <a:lnTo>
                  <a:pt x="1011545" y="5275350"/>
                </a:lnTo>
                <a:cubicBezTo>
                  <a:pt x="1010722" y="5275350"/>
                  <a:pt x="1010722" y="5275350"/>
                  <a:pt x="1010722" y="5275350"/>
                </a:cubicBezTo>
                <a:lnTo>
                  <a:pt x="1010722" y="5275349"/>
                </a:lnTo>
                <a:lnTo>
                  <a:pt x="1010722" y="5273524"/>
                </a:lnTo>
                <a:lnTo>
                  <a:pt x="1010722" y="5273523"/>
                </a:lnTo>
                <a:cubicBezTo>
                  <a:pt x="1010722" y="5273523"/>
                  <a:pt x="1010722" y="5273523"/>
                  <a:pt x="1011545" y="5272610"/>
                </a:cubicBezTo>
                <a:close/>
                <a:moveTo>
                  <a:pt x="1354432" y="5255632"/>
                </a:moveTo>
                <a:cubicBezTo>
                  <a:pt x="1350829" y="5257426"/>
                  <a:pt x="1348128" y="5258324"/>
                  <a:pt x="1344524" y="5260119"/>
                </a:cubicBezTo>
                <a:cubicBezTo>
                  <a:pt x="1343173" y="5265952"/>
                  <a:pt x="1343849" y="5272009"/>
                  <a:pt x="1344412" y="5278066"/>
                </a:cubicBezTo>
                <a:lnTo>
                  <a:pt x="1343624" y="5296012"/>
                </a:lnTo>
                <a:lnTo>
                  <a:pt x="1344524" y="5298703"/>
                </a:lnTo>
                <a:cubicBezTo>
                  <a:pt x="1349028" y="5306779"/>
                  <a:pt x="1349028" y="5314855"/>
                  <a:pt x="1350829" y="5323829"/>
                </a:cubicBezTo>
                <a:cubicBezTo>
                  <a:pt x="1351730" y="5324726"/>
                  <a:pt x="1351730" y="5326521"/>
                  <a:pt x="1353531" y="5327419"/>
                </a:cubicBezTo>
                <a:cubicBezTo>
                  <a:pt x="1357136" y="5331905"/>
                  <a:pt x="1361639" y="5335495"/>
                  <a:pt x="1367943" y="5340878"/>
                </a:cubicBezTo>
                <a:cubicBezTo>
                  <a:pt x="1368843" y="5348954"/>
                  <a:pt x="1368843" y="5357030"/>
                  <a:pt x="1370645" y="5364209"/>
                </a:cubicBezTo>
                <a:cubicBezTo>
                  <a:pt x="1371547" y="5371388"/>
                  <a:pt x="1376050" y="5375875"/>
                  <a:pt x="1382354" y="5382156"/>
                </a:cubicBezTo>
                <a:lnTo>
                  <a:pt x="1382354" y="5374978"/>
                </a:lnTo>
                <a:cubicBezTo>
                  <a:pt x="1378751" y="5367800"/>
                  <a:pt x="1377850" y="5359724"/>
                  <a:pt x="1377850" y="5351648"/>
                </a:cubicBezTo>
                <a:cubicBezTo>
                  <a:pt x="1376950" y="5348058"/>
                  <a:pt x="1376950" y="5344469"/>
                  <a:pt x="1375149" y="5341777"/>
                </a:cubicBezTo>
                <a:cubicBezTo>
                  <a:pt x="1369744" y="5325625"/>
                  <a:pt x="1369744" y="5309473"/>
                  <a:pt x="1367042" y="5293321"/>
                </a:cubicBezTo>
                <a:cubicBezTo>
                  <a:pt x="1364340" y="5280758"/>
                  <a:pt x="1362539" y="5267298"/>
                  <a:pt x="1354432" y="5255632"/>
                </a:cubicBezTo>
                <a:close/>
                <a:moveTo>
                  <a:pt x="3488632" y="5231531"/>
                </a:moveTo>
                <a:cubicBezTo>
                  <a:pt x="3489454" y="5232352"/>
                  <a:pt x="3489454" y="5232352"/>
                  <a:pt x="3489454" y="5233174"/>
                </a:cubicBezTo>
                <a:lnTo>
                  <a:pt x="3489454" y="5233175"/>
                </a:lnTo>
                <a:cubicBezTo>
                  <a:pt x="3488632" y="5233175"/>
                  <a:pt x="3488632" y="5233175"/>
                  <a:pt x="3487810" y="5233175"/>
                </a:cubicBezTo>
                <a:lnTo>
                  <a:pt x="3487810" y="5233174"/>
                </a:lnTo>
                <a:lnTo>
                  <a:pt x="3487810" y="5232353"/>
                </a:lnTo>
                <a:lnTo>
                  <a:pt x="3487810" y="5232352"/>
                </a:lnTo>
                <a:cubicBezTo>
                  <a:pt x="3487810" y="5231531"/>
                  <a:pt x="3488632" y="5231531"/>
                  <a:pt x="3488632" y="5231531"/>
                </a:cubicBezTo>
                <a:close/>
                <a:moveTo>
                  <a:pt x="1316082" y="5228793"/>
                </a:moveTo>
                <a:lnTo>
                  <a:pt x="1316901" y="5229887"/>
                </a:lnTo>
                <a:cubicBezTo>
                  <a:pt x="1316901" y="5230983"/>
                  <a:pt x="1316901" y="5230983"/>
                  <a:pt x="1317723" y="5230983"/>
                </a:cubicBezTo>
                <a:lnTo>
                  <a:pt x="1317723" y="5228793"/>
                </a:lnTo>
                <a:close/>
                <a:moveTo>
                  <a:pt x="1845593" y="5228245"/>
                </a:moveTo>
                <a:lnTo>
                  <a:pt x="1845593" y="5229066"/>
                </a:lnTo>
                <a:cubicBezTo>
                  <a:pt x="1845593" y="5229888"/>
                  <a:pt x="1845593" y="5230710"/>
                  <a:pt x="1846552" y="5231531"/>
                </a:cubicBezTo>
                <a:lnTo>
                  <a:pt x="1848469" y="5229067"/>
                </a:lnTo>
                <a:close/>
                <a:moveTo>
                  <a:pt x="1994164" y="5214551"/>
                </a:moveTo>
                <a:cubicBezTo>
                  <a:pt x="1994164" y="5215510"/>
                  <a:pt x="1995260" y="5217427"/>
                  <a:pt x="1995260" y="5218386"/>
                </a:cubicBezTo>
                <a:cubicBezTo>
                  <a:pt x="1994164" y="5217427"/>
                  <a:pt x="1994164" y="5216469"/>
                  <a:pt x="1993069" y="5215510"/>
                </a:cubicBezTo>
                <a:cubicBezTo>
                  <a:pt x="1993069" y="5214551"/>
                  <a:pt x="1994164" y="5214551"/>
                  <a:pt x="1994164" y="5214551"/>
                </a:cubicBezTo>
                <a:close/>
                <a:moveTo>
                  <a:pt x="1282783" y="5214551"/>
                </a:moveTo>
                <a:lnTo>
                  <a:pt x="1277518" y="5224278"/>
                </a:lnTo>
                <a:lnTo>
                  <a:pt x="1271166" y="5236013"/>
                </a:lnTo>
                <a:lnTo>
                  <a:pt x="1281890" y="5265519"/>
                </a:lnTo>
                <a:cubicBezTo>
                  <a:pt x="1285464" y="5272673"/>
                  <a:pt x="1290827" y="5278039"/>
                  <a:pt x="1299763" y="5275356"/>
                </a:cubicBezTo>
                <a:lnTo>
                  <a:pt x="1299763" y="5275357"/>
                </a:lnTo>
                <a:lnTo>
                  <a:pt x="1299763" y="5298605"/>
                </a:lnTo>
                <a:lnTo>
                  <a:pt x="1299763" y="5298606"/>
                </a:lnTo>
                <a:lnTo>
                  <a:pt x="1299316" y="5318947"/>
                </a:lnTo>
                <a:lnTo>
                  <a:pt x="1304231" y="5337949"/>
                </a:lnTo>
                <a:cubicBezTo>
                  <a:pt x="1306912" y="5345996"/>
                  <a:pt x="1310487" y="5354043"/>
                  <a:pt x="1314955" y="5362986"/>
                </a:cubicBezTo>
                <a:cubicBezTo>
                  <a:pt x="1315848" y="5360303"/>
                  <a:pt x="1317636" y="5359409"/>
                  <a:pt x="1317636" y="5358515"/>
                </a:cubicBezTo>
                <a:lnTo>
                  <a:pt x="1318418" y="5322302"/>
                </a:lnTo>
                <a:lnTo>
                  <a:pt x="1310487" y="5286087"/>
                </a:lnTo>
                <a:cubicBezTo>
                  <a:pt x="1308700" y="5281616"/>
                  <a:pt x="1306912" y="5277145"/>
                  <a:pt x="1308700" y="5271780"/>
                </a:cubicBezTo>
                <a:cubicBezTo>
                  <a:pt x="1309593" y="5264627"/>
                  <a:pt x="1306912" y="5258367"/>
                  <a:pt x="1301550" y="5253896"/>
                </a:cubicBezTo>
                <a:cubicBezTo>
                  <a:pt x="1300656" y="5253002"/>
                  <a:pt x="1299763" y="5253896"/>
                  <a:pt x="1297975" y="5253896"/>
                </a:cubicBezTo>
                <a:cubicBezTo>
                  <a:pt x="1297975" y="5257473"/>
                  <a:pt x="1297975" y="5261050"/>
                  <a:pt x="1297082" y="5265520"/>
                </a:cubicBezTo>
                <a:cubicBezTo>
                  <a:pt x="1295294" y="5265520"/>
                  <a:pt x="1293507" y="5265520"/>
                  <a:pt x="1291720" y="5264627"/>
                </a:cubicBezTo>
                <a:cubicBezTo>
                  <a:pt x="1290827" y="5264627"/>
                  <a:pt x="1289039" y="5263732"/>
                  <a:pt x="1289932" y="5262838"/>
                </a:cubicBezTo>
                <a:cubicBezTo>
                  <a:pt x="1289932" y="5259262"/>
                  <a:pt x="1288145" y="5255238"/>
                  <a:pt x="1287587" y="5251214"/>
                </a:cubicBezTo>
                <a:lnTo>
                  <a:pt x="1287587" y="5251213"/>
                </a:lnTo>
                <a:cubicBezTo>
                  <a:pt x="1287028" y="5247189"/>
                  <a:pt x="1287700" y="5243165"/>
                  <a:pt x="1292614" y="5239588"/>
                </a:cubicBezTo>
                <a:lnTo>
                  <a:pt x="1294400" y="5235118"/>
                </a:lnTo>
                <a:lnTo>
                  <a:pt x="1288277" y="5224278"/>
                </a:lnTo>
                <a:lnTo>
                  <a:pt x="1291306" y="5224278"/>
                </a:lnTo>
                <a:lnTo>
                  <a:pt x="1291273" y="5224164"/>
                </a:lnTo>
                <a:cubicBezTo>
                  <a:pt x="1289710" y="5220587"/>
                  <a:pt x="1287252" y="5217234"/>
                  <a:pt x="1282783" y="5214551"/>
                </a:cubicBezTo>
                <a:close/>
                <a:moveTo>
                  <a:pt x="2948055" y="5211813"/>
                </a:moveTo>
                <a:cubicBezTo>
                  <a:pt x="2949777" y="5211813"/>
                  <a:pt x="2950637" y="5211813"/>
                  <a:pt x="2951498" y="5211813"/>
                </a:cubicBezTo>
                <a:cubicBezTo>
                  <a:pt x="2952359" y="5214520"/>
                  <a:pt x="2953220" y="5217226"/>
                  <a:pt x="2952359" y="5219932"/>
                </a:cubicBezTo>
                <a:lnTo>
                  <a:pt x="2950804" y="5224278"/>
                </a:lnTo>
                <a:lnTo>
                  <a:pt x="2950805" y="5224278"/>
                </a:lnTo>
                <a:lnTo>
                  <a:pt x="2949777" y="5227150"/>
                </a:lnTo>
                <a:lnTo>
                  <a:pt x="2949702" y="5226480"/>
                </a:lnTo>
                <a:close/>
                <a:moveTo>
                  <a:pt x="1929715" y="5201406"/>
                </a:moveTo>
                <a:cubicBezTo>
                  <a:pt x="1931541" y="5201406"/>
                  <a:pt x="1933367" y="5203198"/>
                  <a:pt x="1934279" y="5204991"/>
                </a:cubicBezTo>
                <a:cubicBezTo>
                  <a:pt x="1936105" y="5207680"/>
                  <a:pt x="1933367" y="5211265"/>
                  <a:pt x="1930628" y="5210368"/>
                </a:cubicBezTo>
                <a:cubicBezTo>
                  <a:pt x="1928802" y="5209473"/>
                  <a:pt x="1927889" y="5207680"/>
                  <a:pt x="1925151" y="5205887"/>
                </a:cubicBezTo>
                <a:cubicBezTo>
                  <a:pt x="1926976" y="5204094"/>
                  <a:pt x="1928802" y="5201406"/>
                  <a:pt x="1929715" y="5201406"/>
                </a:cubicBezTo>
                <a:close/>
                <a:moveTo>
                  <a:pt x="2948848" y="5200310"/>
                </a:moveTo>
                <a:cubicBezTo>
                  <a:pt x="2949944" y="5200310"/>
                  <a:pt x="2949944" y="5201132"/>
                  <a:pt x="2949944" y="5201132"/>
                </a:cubicBezTo>
                <a:cubicBezTo>
                  <a:pt x="2949944" y="5201132"/>
                  <a:pt x="2948848" y="5201132"/>
                  <a:pt x="2948848" y="5201954"/>
                </a:cubicBezTo>
                <a:cubicBezTo>
                  <a:pt x="2948848" y="5201132"/>
                  <a:pt x="2948848" y="5200310"/>
                  <a:pt x="2948848" y="5200310"/>
                </a:cubicBezTo>
                <a:close/>
                <a:moveTo>
                  <a:pt x="2719079" y="5188809"/>
                </a:moveTo>
                <a:cubicBezTo>
                  <a:pt x="2720038" y="5189722"/>
                  <a:pt x="2720997" y="5190635"/>
                  <a:pt x="2720997" y="5191547"/>
                </a:cubicBezTo>
                <a:cubicBezTo>
                  <a:pt x="2720997" y="5192460"/>
                  <a:pt x="2720038" y="5193373"/>
                  <a:pt x="2719079" y="5194286"/>
                </a:cubicBezTo>
                <a:cubicBezTo>
                  <a:pt x="2718121" y="5193373"/>
                  <a:pt x="2717162" y="5192460"/>
                  <a:pt x="2717162" y="5192460"/>
                </a:cubicBezTo>
                <a:cubicBezTo>
                  <a:pt x="2718121" y="5191547"/>
                  <a:pt x="2719079" y="5189722"/>
                  <a:pt x="2719079" y="5188809"/>
                </a:cubicBezTo>
                <a:close/>
                <a:moveTo>
                  <a:pt x="1838453" y="5167447"/>
                </a:moveTo>
                <a:cubicBezTo>
                  <a:pt x="1837592" y="5170048"/>
                  <a:pt x="1836731" y="5171783"/>
                  <a:pt x="1835870" y="5174385"/>
                </a:cubicBezTo>
                <a:cubicBezTo>
                  <a:pt x="1835870" y="5175252"/>
                  <a:pt x="1837592" y="5176986"/>
                  <a:pt x="1838453" y="5177854"/>
                </a:cubicBezTo>
                <a:cubicBezTo>
                  <a:pt x="1838453" y="5177854"/>
                  <a:pt x="1840174" y="5176986"/>
                  <a:pt x="1840174" y="5176120"/>
                </a:cubicBezTo>
                <a:cubicBezTo>
                  <a:pt x="1841896" y="5172650"/>
                  <a:pt x="1841896" y="5172650"/>
                  <a:pt x="1838453" y="5167447"/>
                </a:cubicBezTo>
                <a:close/>
                <a:moveTo>
                  <a:pt x="3141454" y="5149372"/>
                </a:moveTo>
                <a:cubicBezTo>
                  <a:pt x="3143279" y="5156508"/>
                  <a:pt x="3145105" y="5164536"/>
                  <a:pt x="3146018" y="5171672"/>
                </a:cubicBezTo>
                <a:cubicBezTo>
                  <a:pt x="3146018" y="5174348"/>
                  <a:pt x="3145105" y="5177916"/>
                  <a:pt x="3143279" y="5179700"/>
                </a:cubicBezTo>
                <a:cubicBezTo>
                  <a:pt x="3141454" y="5180592"/>
                  <a:pt x="3137801" y="5180592"/>
                  <a:pt x="3136889" y="5180592"/>
                </a:cubicBezTo>
                <a:cubicBezTo>
                  <a:pt x="3135063" y="5174348"/>
                  <a:pt x="3134150" y="5168996"/>
                  <a:pt x="3133237" y="5163644"/>
                </a:cubicBezTo>
                <a:cubicBezTo>
                  <a:pt x="3132324" y="5156508"/>
                  <a:pt x="3134150" y="5151156"/>
                  <a:pt x="3141454" y="5149372"/>
                </a:cubicBezTo>
                <a:close/>
                <a:moveTo>
                  <a:pt x="2954060" y="5147729"/>
                </a:moveTo>
                <a:cubicBezTo>
                  <a:pt x="2955829" y="5153079"/>
                  <a:pt x="2956492" y="5158874"/>
                  <a:pt x="2955829" y="5165228"/>
                </a:cubicBezTo>
                <a:cubicBezTo>
                  <a:pt x="2955165" y="5171581"/>
                  <a:pt x="2953174" y="5178491"/>
                  <a:pt x="2949635" y="5186070"/>
                </a:cubicBezTo>
                <a:cubicBezTo>
                  <a:pt x="2946096" y="5170020"/>
                  <a:pt x="2955829" y="5160212"/>
                  <a:pt x="2954060" y="5147729"/>
                </a:cubicBezTo>
                <a:close/>
                <a:moveTo>
                  <a:pt x="3492140" y="5140609"/>
                </a:moveTo>
                <a:cubicBezTo>
                  <a:pt x="3495176" y="5143621"/>
                  <a:pt x="3495826" y="5145773"/>
                  <a:pt x="3495393" y="5147602"/>
                </a:cubicBezTo>
                <a:cubicBezTo>
                  <a:pt x="3494959" y="5149431"/>
                  <a:pt x="3493441" y="5150937"/>
                  <a:pt x="3492140" y="5152658"/>
                </a:cubicBezTo>
                <a:cubicBezTo>
                  <a:pt x="3487804" y="5148355"/>
                  <a:pt x="3489539" y="5144912"/>
                  <a:pt x="3492140" y="5140609"/>
                </a:cubicBezTo>
                <a:close/>
                <a:moveTo>
                  <a:pt x="1280205" y="5126915"/>
                </a:moveTo>
                <a:cubicBezTo>
                  <a:pt x="1279313" y="5127817"/>
                  <a:pt x="1278423" y="5127817"/>
                  <a:pt x="1277533" y="5128719"/>
                </a:cubicBezTo>
                <a:cubicBezTo>
                  <a:pt x="1277533" y="5130524"/>
                  <a:pt x="1276644" y="5132328"/>
                  <a:pt x="1277533" y="5134132"/>
                </a:cubicBezTo>
                <a:cubicBezTo>
                  <a:pt x="1279313" y="5139544"/>
                  <a:pt x="1281093" y="5144958"/>
                  <a:pt x="1282874" y="5149468"/>
                </a:cubicBezTo>
                <a:cubicBezTo>
                  <a:pt x="1284654" y="5152175"/>
                  <a:pt x="1284654" y="5156685"/>
                  <a:pt x="1289994" y="5157587"/>
                </a:cubicBezTo>
                <a:cubicBezTo>
                  <a:pt x="1290884" y="5140447"/>
                  <a:pt x="1289104" y="5135034"/>
                  <a:pt x="1280205" y="5126915"/>
                </a:cubicBezTo>
                <a:close/>
                <a:moveTo>
                  <a:pt x="2680464" y="5118151"/>
                </a:moveTo>
                <a:cubicBezTo>
                  <a:pt x="2681560" y="5118151"/>
                  <a:pt x="2681560" y="5118151"/>
                  <a:pt x="2681560" y="5118151"/>
                </a:cubicBezTo>
                <a:cubicBezTo>
                  <a:pt x="2681560" y="5118973"/>
                  <a:pt x="2681560" y="5118973"/>
                  <a:pt x="2681560" y="5119795"/>
                </a:cubicBezTo>
                <a:cubicBezTo>
                  <a:pt x="2681560" y="5119795"/>
                  <a:pt x="2680464" y="5119795"/>
                  <a:pt x="2680464" y="5118973"/>
                </a:cubicBezTo>
                <a:cubicBezTo>
                  <a:pt x="2680464" y="5118973"/>
                  <a:pt x="2680464" y="5118151"/>
                  <a:pt x="2680464" y="5118151"/>
                </a:cubicBezTo>
                <a:close/>
                <a:moveTo>
                  <a:pt x="3493969" y="5115960"/>
                </a:moveTo>
                <a:cubicBezTo>
                  <a:pt x="3493969" y="5116919"/>
                  <a:pt x="3494928" y="5117878"/>
                  <a:pt x="3494928" y="5118836"/>
                </a:cubicBezTo>
                <a:cubicBezTo>
                  <a:pt x="3494928" y="5119795"/>
                  <a:pt x="3493011" y="5119795"/>
                  <a:pt x="3492052" y="5119795"/>
                </a:cubicBezTo>
                <a:cubicBezTo>
                  <a:pt x="3492052" y="5118836"/>
                  <a:pt x="3491093" y="5117878"/>
                  <a:pt x="3491093" y="5116919"/>
                </a:cubicBezTo>
                <a:cubicBezTo>
                  <a:pt x="3492052" y="5116919"/>
                  <a:pt x="3493011" y="5115960"/>
                  <a:pt x="3493969" y="5115960"/>
                </a:cubicBezTo>
                <a:close/>
                <a:moveTo>
                  <a:pt x="3138129" y="5113150"/>
                </a:moveTo>
                <a:lnTo>
                  <a:pt x="3138066" y="5113311"/>
                </a:lnTo>
                <a:lnTo>
                  <a:pt x="3137808" y="5113496"/>
                </a:lnTo>
                <a:close/>
                <a:moveTo>
                  <a:pt x="3138745" y="5112824"/>
                </a:moveTo>
                <a:lnTo>
                  <a:pt x="3138746" y="5112857"/>
                </a:lnTo>
                <a:lnTo>
                  <a:pt x="3137886" y="5113770"/>
                </a:lnTo>
                <a:lnTo>
                  <a:pt x="3138066" y="5113311"/>
                </a:lnTo>
                <a:close/>
                <a:moveTo>
                  <a:pt x="3138733" y="5112594"/>
                </a:moveTo>
                <a:lnTo>
                  <a:pt x="3138835" y="5112759"/>
                </a:lnTo>
                <a:lnTo>
                  <a:pt x="3138745" y="5112824"/>
                </a:lnTo>
                <a:close/>
                <a:moveTo>
                  <a:pt x="3138690" y="5111722"/>
                </a:moveTo>
                <a:lnTo>
                  <a:pt x="3138733" y="5112594"/>
                </a:lnTo>
                <a:lnTo>
                  <a:pt x="3138699" y="5112537"/>
                </a:lnTo>
                <a:lnTo>
                  <a:pt x="3138129" y="5113150"/>
                </a:lnTo>
                <a:close/>
                <a:moveTo>
                  <a:pt x="3140478" y="5111579"/>
                </a:moveTo>
                <a:cubicBezTo>
                  <a:pt x="3142259" y="5111579"/>
                  <a:pt x="3143149" y="5111579"/>
                  <a:pt x="3144929" y="5112537"/>
                </a:cubicBezTo>
                <a:cubicBezTo>
                  <a:pt x="3144929" y="5112537"/>
                  <a:pt x="3144929" y="5114454"/>
                  <a:pt x="3144929" y="5115413"/>
                </a:cubicBezTo>
                <a:cubicBezTo>
                  <a:pt x="3143149" y="5115413"/>
                  <a:pt x="3142259" y="5115413"/>
                  <a:pt x="3140478" y="5115413"/>
                </a:cubicBezTo>
                <a:lnTo>
                  <a:pt x="3138835" y="5112759"/>
                </a:lnTo>
                <a:close/>
                <a:moveTo>
                  <a:pt x="2018154" y="5105554"/>
                </a:moveTo>
                <a:cubicBezTo>
                  <a:pt x="2019907" y="5106467"/>
                  <a:pt x="2019031" y="5110118"/>
                  <a:pt x="2019031" y="5113770"/>
                </a:cubicBezTo>
                <a:cubicBezTo>
                  <a:pt x="2016401" y="5111944"/>
                  <a:pt x="2014649" y="5111944"/>
                  <a:pt x="2012896" y="5111031"/>
                </a:cubicBezTo>
                <a:cubicBezTo>
                  <a:pt x="2012020" y="5110118"/>
                  <a:pt x="2012020" y="5109205"/>
                  <a:pt x="2011143" y="5108293"/>
                </a:cubicBezTo>
                <a:cubicBezTo>
                  <a:pt x="2012896" y="5104641"/>
                  <a:pt x="2015525" y="5102815"/>
                  <a:pt x="2018154" y="5105554"/>
                </a:cubicBezTo>
                <a:close/>
                <a:moveTo>
                  <a:pt x="3495475" y="5103910"/>
                </a:moveTo>
                <a:cubicBezTo>
                  <a:pt x="3496434" y="5103910"/>
                  <a:pt x="3497392" y="5103910"/>
                  <a:pt x="3498351" y="5103910"/>
                </a:cubicBezTo>
                <a:cubicBezTo>
                  <a:pt x="3498351" y="5103910"/>
                  <a:pt x="3499309" y="5104641"/>
                  <a:pt x="3499309" y="5105372"/>
                </a:cubicBezTo>
                <a:cubicBezTo>
                  <a:pt x="3498351" y="5105372"/>
                  <a:pt x="3497392" y="5105372"/>
                  <a:pt x="3496434" y="5106102"/>
                </a:cubicBezTo>
                <a:cubicBezTo>
                  <a:pt x="3496434" y="5105372"/>
                  <a:pt x="3495475" y="5104641"/>
                  <a:pt x="3495475" y="5103910"/>
                </a:cubicBezTo>
                <a:close/>
                <a:moveTo>
                  <a:pt x="3142189" y="5102815"/>
                </a:moveTo>
                <a:lnTo>
                  <a:pt x="3138690" y="5111722"/>
                </a:lnTo>
                <a:lnTo>
                  <a:pt x="3138531" y="5108521"/>
                </a:lnTo>
                <a:cubicBezTo>
                  <a:pt x="3138531" y="5106695"/>
                  <a:pt x="3139177" y="5104641"/>
                  <a:pt x="3142189" y="5102815"/>
                </a:cubicBezTo>
                <a:close/>
                <a:moveTo>
                  <a:pt x="2769740" y="5098433"/>
                </a:moveTo>
                <a:lnTo>
                  <a:pt x="2770836" y="5098433"/>
                </a:lnTo>
                <a:lnTo>
                  <a:pt x="2770836" y="5098981"/>
                </a:lnTo>
                <a:close/>
                <a:moveTo>
                  <a:pt x="1901297" y="5082908"/>
                </a:moveTo>
                <a:lnTo>
                  <a:pt x="1906857" y="5083582"/>
                </a:lnTo>
                <a:cubicBezTo>
                  <a:pt x="1908280" y="5084484"/>
                  <a:pt x="1909157" y="5086065"/>
                  <a:pt x="1909157" y="5088322"/>
                </a:cubicBezTo>
                <a:cubicBezTo>
                  <a:pt x="1910033" y="5097353"/>
                  <a:pt x="1910910" y="5106383"/>
                  <a:pt x="1910910" y="5115413"/>
                </a:cubicBezTo>
                <a:cubicBezTo>
                  <a:pt x="1906966" y="5110447"/>
                  <a:pt x="1903679" y="5105480"/>
                  <a:pt x="1901817" y="5100062"/>
                </a:cubicBezTo>
                <a:close/>
                <a:moveTo>
                  <a:pt x="1901269" y="5082001"/>
                </a:moveTo>
                <a:lnTo>
                  <a:pt x="1901297" y="5082908"/>
                </a:lnTo>
                <a:lnTo>
                  <a:pt x="1901269" y="5082904"/>
                </a:lnTo>
                <a:close/>
                <a:moveTo>
                  <a:pt x="1899955" y="5075976"/>
                </a:moveTo>
                <a:cubicBezTo>
                  <a:pt x="1901050" y="5075976"/>
                  <a:pt x="1902146" y="5075976"/>
                  <a:pt x="1902146" y="5075976"/>
                </a:cubicBezTo>
                <a:cubicBezTo>
                  <a:pt x="1902146" y="5077757"/>
                  <a:pt x="1901050" y="5080427"/>
                  <a:pt x="1901050" y="5083097"/>
                </a:cubicBezTo>
                <a:cubicBezTo>
                  <a:pt x="1901050" y="5083097"/>
                  <a:pt x="1901050" y="5082207"/>
                  <a:pt x="1901050" y="5082207"/>
                </a:cubicBezTo>
                <a:cubicBezTo>
                  <a:pt x="1901050" y="5080427"/>
                  <a:pt x="1899955" y="5077757"/>
                  <a:pt x="1899955" y="5075976"/>
                </a:cubicBezTo>
                <a:close/>
                <a:moveTo>
                  <a:pt x="3227265" y="5071595"/>
                </a:moveTo>
                <a:cubicBezTo>
                  <a:pt x="3231829" y="5081430"/>
                  <a:pt x="3232742" y="5091264"/>
                  <a:pt x="3231829" y="5101993"/>
                </a:cubicBezTo>
                <a:cubicBezTo>
                  <a:pt x="3230916" y="5108252"/>
                  <a:pt x="3232742" y="5115405"/>
                  <a:pt x="3232742" y="5121664"/>
                </a:cubicBezTo>
                <a:cubicBezTo>
                  <a:pt x="3232742" y="5126134"/>
                  <a:pt x="3233655" y="5131498"/>
                  <a:pt x="3226352" y="5132392"/>
                </a:cubicBezTo>
                <a:cubicBezTo>
                  <a:pt x="3225439" y="5128816"/>
                  <a:pt x="3224525" y="5126134"/>
                  <a:pt x="3224525" y="5122557"/>
                </a:cubicBezTo>
                <a:cubicBezTo>
                  <a:pt x="3223613" y="5108252"/>
                  <a:pt x="3223613" y="5093053"/>
                  <a:pt x="3223613" y="5078747"/>
                </a:cubicBezTo>
                <a:cubicBezTo>
                  <a:pt x="3222700" y="5075171"/>
                  <a:pt x="3224525" y="5072489"/>
                  <a:pt x="3227265" y="5071595"/>
                </a:cubicBezTo>
                <a:close/>
                <a:moveTo>
                  <a:pt x="2570372" y="5069404"/>
                </a:moveTo>
                <a:cubicBezTo>
                  <a:pt x="2571193" y="5069404"/>
                  <a:pt x="2572015" y="5070500"/>
                  <a:pt x="2572015" y="5070500"/>
                </a:cubicBezTo>
                <a:cubicBezTo>
                  <a:pt x="2572015" y="5070500"/>
                  <a:pt x="2571193" y="5071595"/>
                  <a:pt x="2571193" y="5071595"/>
                </a:cubicBezTo>
                <a:cubicBezTo>
                  <a:pt x="2571193" y="5071595"/>
                  <a:pt x="2570372" y="5071595"/>
                  <a:pt x="2570372" y="5071595"/>
                </a:cubicBezTo>
                <a:cubicBezTo>
                  <a:pt x="2570372" y="5070500"/>
                  <a:pt x="2570372" y="5070500"/>
                  <a:pt x="2570372" y="5069404"/>
                </a:cubicBezTo>
                <a:close/>
                <a:moveTo>
                  <a:pt x="3577007" y="5064475"/>
                </a:moveTo>
                <a:cubicBezTo>
                  <a:pt x="3577007" y="5064475"/>
                  <a:pt x="3578729" y="5066197"/>
                  <a:pt x="3577868" y="5067057"/>
                </a:cubicBezTo>
                <a:cubicBezTo>
                  <a:pt x="3577868" y="5067918"/>
                  <a:pt x="3577007" y="5068778"/>
                  <a:pt x="3575286" y="5070500"/>
                </a:cubicBezTo>
                <a:cubicBezTo>
                  <a:pt x="3574425" y="5068778"/>
                  <a:pt x="3572703" y="5067057"/>
                  <a:pt x="3573564" y="5066197"/>
                </a:cubicBezTo>
                <a:cubicBezTo>
                  <a:pt x="3573564" y="5065335"/>
                  <a:pt x="3575286" y="5065335"/>
                  <a:pt x="3577007" y="5064475"/>
                </a:cubicBezTo>
                <a:close/>
                <a:moveTo>
                  <a:pt x="1887905" y="5056259"/>
                </a:moveTo>
                <a:lnTo>
                  <a:pt x="1887905" y="5057354"/>
                </a:lnTo>
                <a:lnTo>
                  <a:pt x="1886809" y="5057354"/>
                </a:lnTo>
                <a:close/>
                <a:moveTo>
                  <a:pt x="2398750" y="5045304"/>
                </a:moveTo>
                <a:cubicBezTo>
                  <a:pt x="2399663" y="5046217"/>
                  <a:pt x="2400576" y="5047130"/>
                  <a:pt x="2400576" y="5048042"/>
                </a:cubicBezTo>
                <a:cubicBezTo>
                  <a:pt x="2400576" y="5048955"/>
                  <a:pt x="2399663" y="5049869"/>
                  <a:pt x="2398750" y="5050782"/>
                </a:cubicBezTo>
                <a:cubicBezTo>
                  <a:pt x="2398750" y="5049869"/>
                  <a:pt x="2397837" y="5048955"/>
                  <a:pt x="2397837" y="5048042"/>
                </a:cubicBezTo>
                <a:cubicBezTo>
                  <a:pt x="2397837" y="5047130"/>
                  <a:pt x="2398750" y="5046217"/>
                  <a:pt x="2398750" y="5045304"/>
                </a:cubicBezTo>
                <a:close/>
                <a:moveTo>
                  <a:pt x="3409757" y="5038183"/>
                </a:moveTo>
                <a:cubicBezTo>
                  <a:pt x="3409757" y="5039142"/>
                  <a:pt x="3410579" y="5039142"/>
                  <a:pt x="3410579" y="5040100"/>
                </a:cubicBezTo>
                <a:cubicBezTo>
                  <a:pt x="3410579" y="5041059"/>
                  <a:pt x="3409757" y="5041059"/>
                  <a:pt x="3409757" y="5042018"/>
                </a:cubicBezTo>
                <a:cubicBezTo>
                  <a:pt x="3408935" y="5042018"/>
                  <a:pt x="3408935" y="5041059"/>
                  <a:pt x="3408935" y="5041059"/>
                </a:cubicBezTo>
                <a:cubicBezTo>
                  <a:pt x="3408935" y="5040100"/>
                  <a:pt x="3409757" y="5039142"/>
                  <a:pt x="3409757" y="5038183"/>
                </a:cubicBezTo>
                <a:close/>
                <a:moveTo>
                  <a:pt x="2014868" y="5037636"/>
                </a:moveTo>
                <a:cubicBezTo>
                  <a:pt x="2017935" y="5041670"/>
                  <a:pt x="2019468" y="5044806"/>
                  <a:pt x="2019798" y="5047831"/>
                </a:cubicBezTo>
                <a:cubicBezTo>
                  <a:pt x="2020126" y="5050856"/>
                  <a:pt x="2019250" y="5053769"/>
                  <a:pt x="2017497" y="5057354"/>
                </a:cubicBezTo>
                <a:cubicBezTo>
                  <a:pt x="2012239" y="5051977"/>
                  <a:pt x="2013115" y="5046599"/>
                  <a:pt x="2014868" y="5037636"/>
                </a:cubicBezTo>
                <a:close/>
                <a:moveTo>
                  <a:pt x="1951989" y="5036541"/>
                </a:moveTo>
                <a:cubicBezTo>
                  <a:pt x="1953085" y="5036541"/>
                  <a:pt x="1953085" y="5036541"/>
                  <a:pt x="1953085" y="5036541"/>
                </a:cubicBezTo>
                <a:cubicBezTo>
                  <a:pt x="1953085" y="5036541"/>
                  <a:pt x="1953085" y="5037362"/>
                  <a:pt x="1953085" y="5038184"/>
                </a:cubicBezTo>
                <a:cubicBezTo>
                  <a:pt x="1951989" y="5037362"/>
                  <a:pt x="1951989" y="5036541"/>
                  <a:pt x="1951989" y="5036541"/>
                </a:cubicBezTo>
                <a:close/>
                <a:moveTo>
                  <a:pt x="1227300" y="5033801"/>
                </a:moveTo>
                <a:cubicBezTo>
                  <a:pt x="1224609" y="5043644"/>
                  <a:pt x="1225506" y="5050803"/>
                  <a:pt x="1231785" y="5057066"/>
                </a:cubicBezTo>
                <a:cubicBezTo>
                  <a:pt x="1237166" y="5062435"/>
                  <a:pt x="1236270" y="5069593"/>
                  <a:pt x="1236270" y="5076752"/>
                </a:cubicBezTo>
                <a:cubicBezTo>
                  <a:pt x="1237166" y="5082121"/>
                  <a:pt x="1234476" y="5085700"/>
                  <a:pt x="1230888" y="5090174"/>
                </a:cubicBezTo>
                <a:cubicBezTo>
                  <a:pt x="1225506" y="5095543"/>
                  <a:pt x="1225506" y="5103596"/>
                  <a:pt x="1228198" y="5110755"/>
                </a:cubicBezTo>
                <a:cubicBezTo>
                  <a:pt x="1229990" y="5116123"/>
                  <a:pt x="1232682" y="5120597"/>
                  <a:pt x="1237166" y="5124176"/>
                </a:cubicBezTo>
                <a:cubicBezTo>
                  <a:pt x="1241652" y="5128651"/>
                  <a:pt x="1246137" y="5133125"/>
                  <a:pt x="1241652" y="5141178"/>
                </a:cubicBezTo>
                <a:cubicBezTo>
                  <a:pt x="1239859" y="5145651"/>
                  <a:pt x="1243446" y="5150126"/>
                  <a:pt x="1248828" y="5151915"/>
                </a:cubicBezTo>
                <a:cubicBezTo>
                  <a:pt x="1251519" y="5152810"/>
                  <a:pt x="1253313" y="5152810"/>
                  <a:pt x="1255107" y="5152810"/>
                </a:cubicBezTo>
                <a:cubicBezTo>
                  <a:pt x="1258695" y="5159074"/>
                  <a:pt x="1258695" y="5164443"/>
                  <a:pt x="1255107" y="5169811"/>
                </a:cubicBezTo>
                <a:cubicBezTo>
                  <a:pt x="1256901" y="5171601"/>
                  <a:pt x="1259592" y="5173391"/>
                  <a:pt x="1261386" y="5175180"/>
                </a:cubicBezTo>
                <a:cubicBezTo>
                  <a:pt x="1256901" y="5177864"/>
                  <a:pt x="1254210" y="5180549"/>
                  <a:pt x="1256005" y="5185023"/>
                </a:cubicBezTo>
                <a:cubicBezTo>
                  <a:pt x="1256901" y="5187707"/>
                  <a:pt x="1259592" y="5190392"/>
                  <a:pt x="1261386" y="5193076"/>
                </a:cubicBezTo>
                <a:cubicBezTo>
                  <a:pt x="1265871" y="5199340"/>
                  <a:pt x="1268562" y="5205603"/>
                  <a:pt x="1264974" y="5214551"/>
                </a:cubicBezTo>
                <a:cubicBezTo>
                  <a:pt x="1272151" y="5211867"/>
                  <a:pt x="1276636" y="5210077"/>
                  <a:pt x="1281120" y="5208288"/>
                </a:cubicBezTo>
                <a:cubicBezTo>
                  <a:pt x="1282914" y="5207840"/>
                  <a:pt x="1284260" y="5206722"/>
                  <a:pt x="1284932" y="5205379"/>
                </a:cubicBezTo>
                <a:cubicBezTo>
                  <a:pt x="1285605" y="5204038"/>
                  <a:pt x="1285605" y="5202472"/>
                  <a:pt x="1284708" y="5201130"/>
                </a:cubicBezTo>
                <a:cubicBezTo>
                  <a:pt x="1279326" y="5194866"/>
                  <a:pt x="1282017" y="5186813"/>
                  <a:pt x="1279326" y="5180549"/>
                </a:cubicBezTo>
                <a:cubicBezTo>
                  <a:pt x="1275738" y="5170706"/>
                  <a:pt x="1273047" y="5160863"/>
                  <a:pt x="1270356" y="5151021"/>
                </a:cubicBezTo>
                <a:cubicBezTo>
                  <a:pt x="1266768" y="5140283"/>
                  <a:pt x="1265871" y="5128651"/>
                  <a:pt x="1258695" y="5118808"/>
                </a:cubicBezTo>
                <a:cubicBezTo>
                  <a:pt x="1257798" y="5117018"/>
                  <a:pt x="1256005" y="5114334"/>
                  <a:pt x="1256005" y="5112544"/>
                </a:cubicBezTo>
                <a:cubicBezTo>
                  <a:pt x="1258695" y="5100017"/>
                  <a:pt x="1248828" y="5088384"/>
                  <a:pt x="1251519" y="5074963"/>
                </a:cubicBezTo>
                <a:cubicBezTo>
                  <a:pt x="1251519" y="5074068"/>
                  <a:pt x="1249725" y="5072278"/>
                  <a:pt x="1248828" y="5071383"/>
                </a:cubicBezTo>
                <a:cubicBezTo>
                  <a:pt x="1247931" y="5069593"/>
                  <a:pt x="1245240" y="5066909"/>
                  <a:pt x="1246137" y="5065119"/>
                </a:cubicBezTo>
                <a:cubicBezTo>
                  <a:pt x="1247931" y="5054382"/>
                  <a:pt x="1242549" y="5045434"/>
                  <a:pt x="1235373" y="5038276"/>
                </a:cubicBezTo>
                <a:cubicBezTo>
                  <a:pt x="1233578" y="5035591"/>
                  <a:pt x="1229990" y="5035591"/>
                  <a:pt x="1227300" y="5033801"/>
                </a:cubicBezTo>
                <a:close/>
                <a:moveTo>
                  <a:pt x="2302085" y="5033059"/>
                </a:moveTo>
                <a:cubicBezTo>
                  <a:pt x="2304774" y="5032159"/>
                  <a:pt x="2307463" y="5034859"/>
                  <a:pt x="2307463" y="5037558"/>
                </a:cubicBezTo>
                <a:cubicBezTo>
                  <a:pt x="2307463" y="5039358"/>
                  <a:pt x="2305670" y="5041158"/>
                  <a:pt x="2303878" y="5044757"/>
                </a:cubicBezTo>
                <a:cubicBezTo>
                  <a:pt x="2301189" y="5041158"/>
                  <a:pt x="2298500" y="5039358"/>
                  <a:pt x="2298500" y="5037558"/>
                </a:cubicBezTo>
                <a:cubicBezTo>
                  <a:pt x="2297604" y="5035758"/>
                  <a:pt x="2300293" y="5033059"/>
                  <a:pt x="2302085" y="5033059"/>
                </a:cubicBezTo>
                <a:close/>
                <a:moveTo>
                  <a:pt x="3091330" y="5023395"/>
                </a:moveTo>
                <a:cubicBezTo>
                  <a:pt x="3092191" y="5023395"/>
                  <a:pt x="3093913" y="5024216"/>
                  <a:pt x="3095635" y="5025038"/>
                </a:cubicBezTo>
                <a:cubicBezTo>
                  <a:pt x="3093913" y="5026681"/>
                  <a:pt x="3093052" y="5027503"/>
                  <a:pt x="3092191" y="5028324"/>
                </a:cubicBezTo>
                <a:cubicBezTo>
                  <a:pt x="3091330" y="5027503"/>
                  <a:pt x="3090470" y="5026681"/>
                  <a:pt x="3089609" y="5025860"/>
                </a:cubicBezTo>
                <a:cubicBezTo>
                  <a:pt x="3089609" y="5025038"/>
                  <a:pt x="3090470" y="5023395"/>
                  <a:pt x="3091330" y="5023395"/>
                </a:cubicBezTo>
                <a:close/>
                <a:moveTo>
                  <a:pt x="2607799" y="5018465"/>
                </a:moveTo>
                <a:cubicBezTo>
                  <a:pt x="2609625" y="5018465"/>
                  <a:pt x="2610309" y="5019133"/>
                  <a:pt x="2610538" y="5020023"/>
                </a:cubicBezTo>
                <a:cubicBezTo>
                  <a:pt x="2610766" y="5020913"/>
                  <a:pt x="2610538" y="5022026"/>
                  <a:pt x="2610538" y="5022916"/>
                </a:cubicBezTo>
                <a:cubicBezTo>
                  <a:pt x="2610538" y="5023806"/>
                  <a:pt x="2609625" y="5024696"/>
                  <a:pt x="2608712" y="5025586"/>
                </a:cubicBezTo>
                <a:cubicBezTo>
                  <a:pt x="2607799" y="5023806"/>
                  <a:pt x="2606886" y="5022916"/>
                  <a:pt x="2605973" y="5022026"/>
                </a:cubicBezTo>
                <a:cubicBezTo>
                  <a:pt x="2606886" y="5020245"/>
                  <a:pt x="2607799" y="5018465"/>
                  <a:pt x="2607799" y="5018465"/>
                </a:cubicBezTo>
                <a:close/>
                <a:moveTo>
                  <a:pt x="3228256" y="5016822"/>
                </a:moveTo>
                <a:cubicBezTo>
                  <a:pt x="3230955" y="5019505"/>
                  <a:pt x="3232305" y="5022635"/>
                  <a:pt x="3232755" y="5025877"/>
                </a:cubicBezTo>
                <a:cubicBezTo>
                  <a:pt x="3233205" y="5029118"/>
                  <a:pt x="3232755" y="5032472"/>
                  <a:pt x="3231855" y="5035601"/>
                </a:cubicBezTo>
                <a:cubicBezTo>
                  <a:pt x="3229156" y="5041861"/>
                  <a:pt x="3230056" y="5048120"/>
                  <a:pt x="3230955" y="5055274"/>
                </a:cubicBezTo>
                <a:cubicBezTo>
                  <a:pt x="3231855" y="5056169"/>
                  <a:pt x="3230056" y="5057958"/>
                  <a:pt x="3229156" y="5060640"/>
                </a:cubicBezTo>
                <a:cubicBezTo>
                  <a:pt x="3228256" y="5058851"/>
                  <a:pt x="3226456" y="5057063"/>
                  <a:pt x="3226456" y="5056169"/>
                </a:cubicBezTo>
                <a:cubicBezTo>
                  <a:pt x="3225557" y="5049909"/>
                  <a:pt x="3225557" y="5043650"/>
                  <a:pt x="3223757" y="5038284"/>
                </a:cubicBezTo>
                <a:cubicBezTo>
                  <a:pt x="3221058" y="5029342"/>
                  <a:pt x="3225557" y="5023082"/>
                  <a:pt x="3228256" y="5016822"/>
                </a:cubicBezTo>
                <a:close/>
                <a:moveTo>
                  <a:pt x="2557226" y="5016217"/>
                </a:moveTo>
                <a:cubicBezTo>
                  <a:pt x="2563361" y="5013536"/>
                  <a:pt x="2566866" y="5018004"/>
                  <a:pt x="2571248" y="5021579"/>
                </a:cubicBezTo>
                <a:cubicBezTo>
                  <a:pt x="2572124" y="5026941"/>
                  <a:pt x="2573001" y="5033197"/>
                  <a:pt x="2573877" y="5039452"/>
                </a:cubicBezTo>
                <a:cubicBezTo>
                  <a:pt x="2574754" y="5043920"/>
                  <a:pt x="2573001" y="5047495"/>
                  <a:pt x="2570372" y="5047495"/>
                </a:cubicBezTo>
                <a:cubicBezTo>
                  <a:pt x="2566866" y="5047495"/>
                  <a:pt x="2565989" y="5044814"/>
                  <a:pt x="2565114" y="5042133"/>
                </a:cubicBezTo>
                <a:cubicBezTo>
                  <a:pt x="2562484" y="5034091"/>
                  <a:pt x="2559855" y="5026048"/>
                  <a:pt x="2557226" y="5016217"/>
                </a:cubicBezTo>
                <a:close/>
                <a:moveTo>
                  <a:pt x="2305820" y="5015727"/>
                </a:moveTo>
                <a:cubicBezTo>
                  <a:pt x="2306641" y="5016640"/>
                  <a:pt x="2306641" y="5018466"/>
                  <a:pt x="2307463" y="5019378"/>
                </a:cubicBezTo>
                <a:cubicBezTo>
                  <a:pt x="2307463" y="5019378"/>
                  <a:pt x="2306641" y="5020291"/>
                  <a:pt x="2305820" y="5021204"/>
                </a:cubicBezTo>
                <a:cubicBezTo>
                  <a:pt x="2305820" y="5018466"/>
                  <a:pt x="2305820" y="5017553"/>
                  <a:pt x="2305820" y="5015727"/>
                </a:cubicBezTo>
                <a:close/>
                <a:moveTo>
                  <a:pt x="2678664" y="5014083"/>
                </a:moveTo>
                <a:cubicBezTo>
                  <a:pt x="2679525" y="5015014"/>
                  <a:pt x="2682107" y="5015945"/>
                  <a:pt x="2682107" y="5016877"/>
                </a:cubicBezTo>
                <a:cubicBezTo>
                  <a:pt x="2682107" y="5018739"/>
                  <a:pt x="2680385" y="5020601"/>
                  <a:pt x="2679525" y="5023395"/>
                </a:cubicBezTo>
                <a:cubicBezTo>
                  <a:pt x="2677803" y="5021533"/>
                  <a:pt x="2676082" y="5020601"/>
                  <a:pt x="2676082" y="5019670"/>
                </a:cubicBezTo>
                <a:cubicBezTo>
                  <a:pt x="2676082" y="5017808"/>
                  <a:pt x="2677803" y="5015945"/>
                  <a:pt x="2678664" y="5014083"/>
                </a:cubicBezTo>
                <a:close/>
                <a:moveTo>
                  <a:pt x="3408113" y="5012440"/>
                </a:moveTo>
                <a:cubicBezTo>
                  <a:pt x="3408935" y="5012440"/>
                  <a:pt x="3409756" y="5012440"/>
                  <a:pt x="3409756" y="5012440"/>
                </a:cubicBezTo>
                <a:cubicBezTo>
                  <a:pt x="3410578" y="5015179"/>
                  <a:pt x="3410578" y="5017005"/>
                  <a:pt x="3410578" y="5018830"/>
                </a:cubicBezTo>
                <a:cubicBezTo>
                  <a:pt x="3410578" y="5018830"/>
                  <a:pt x="3409756" y="5019743"/>
                  <a:pt x="3408935" y="5020656"/>
                </a:cubicBezTo>
                <a:cubicBezTo>
                  <a:pt x="3408935" y="5020656"/>
                  <a:pt x="3407291" y="5019743"/>
                  <a:pt x="3408113" y="5018830"/>
                </a:cubicBezTo>
                <a:cubicBezTo>
                  <a:pt x="3408113" y="5017005"/>
                  <a:pt x="3408113" y="5015179"/>
                  <a:pt x="3408113" y="5012440"/>
                </a:cubicBezTo>
                <a:close/>
                <a:moveTo>
                  <a:pt x="2628430" y="5011697"/>
                </a:moveTo>
                <a:cubicBezTo>
                  <a:pt x="2628430" y="5016196"/>
                  <a:pt x="2626650" y="5019796"/>
                  <a:pt x="2621310" y="5023395"/>
                </a:cubicBezTo>
                <a:cubicBezTo>
                  <a:pt x="2621310" y="5019796"/>
                  <a:pt x="2621310" y="5017996"/>
                  <a:pt x="2622200" y="5016196"/>
                </a:cubicBezTo>
                <a:cubicBezTo>
                  <a:pt x="2623089" y="5014396"/>
                  <a:pt x="2623980" y="5010797"/>
                  <a:pt x="2628430" y="5011697"/>
                </a:cubicBezTo>
                <a:close/>
                <a:moveTo>
                  <a:pt x="2608164" y="5009702"/>
                </a:moveTo>
                <a:lnTo>
                  <a:pt x="2608712" y="5010798"/>
                </a:lnTo>
                <a:lnTo>
                  <a:pt x="2607069" y="5010798"/>
                </a:lnTo>
                <a:close/>
                <a:moveTo>
                  <a:pt x="2721727" y="5008059"/>
                </a:moveTo>
                <a:cubicBezTo>
                  <a:pt x="2721727" y="5008880"/>
                  <a:pt x="2720814" y="5009702"/>
                  <a:pt x="2719901" y="5009702"/>
                </a:cubicBezTo>
                <a:cubicBezTo>
                  <a:pt x="2719901" y="5010524"/>
                  <a:pt x="2720814" y="5010524"/>
                  <a:pt x="2720814" y="5011345"/>
                </a:cubicBezTo>
                <a:cubicBezTo>
                  <a:pt x="2721727" y="5010524"/>
                  <a:pt x="2722640" y="5010524"/>
                  <a:pt x="2722640" y="5009702"/>
                </a:cubicBezTo>
                <a:cubicBezTo>
                  <a:pt x="2722640" y="5009702"/>
                  <a:pt x="2722640" y="5008880"/>
                  <a:pt x="2721727" y="5008059"/>
                </a:cubicBezTo>
                <a:close/>
                <a:moveTo>
                  <a:pt x="2521329" y="5005320"/>
                </a:moveTo>
                <a:cubicBezTo>
                  <a:pt x="2523984" y="5006201"/>
                  <a:pt x="2525975" y="5008624"/>
                  <a:pt x="2526970" y="5012149"/>
                </a:cubicBezTo>
                <a:cubicBezTo>
                  <a:pt x="2527966" y="5015674"/>
                  <a:pt x="2527966" y="5020300"/>
                  <a:pt x="2526638" y="5025586"/>
                </a:cubicBezTo>
                <a:cubicBezTo>
                  <a:pt x="2523099" y="5020300"/>
                  <a:pt x="2520444" y="5015894"/>
                  <a:pt x="2517790" y="5010607"/>
                </a:cubicBezTo>
                <a:cubicBezTo>
                  <a:pt x="2518675" y="5008845"/>
                  <a:pt x="2520444" y="5007082"/>
                  <a:pt x="2521329" y="5005320"/>
                </a:cubicBezTo>
                <a:close/>
                <a:moveTo>
                  <a:pt x="1945005" y="5002582"/>
                </a:moveTo>
                <a:lnTo>
                  <a:pt x="1945580" y="5003678"/>
                </a:lnTo>
                <a:lnTo>
                  <a:pt x="1945005" y="5005321"/>
                </a:lnTo>
                <a:cubicBezTo>
                  <a:pt x="1945005" y="5004408"/>
                  <a:pt x="1945964" y="5004408"/>
                  <a:pt x="1945964" y="5004408"/>
                </a:cubicBezTo>
                <a:lnTo>
                  <a:pt x="1945580" y="5003678"/>
                </a:lnTo>
                <a:lnTo>
                  <a:pt x="1945964" y="5002582"/>
                </a:lnTo>
                <a:close/>
                <a:moveTo>
                  <a:pt x="3227091" y="5001486"/>
                </a:moveTo>
                <a:cubicBezTo>
                  <a:pt x="3227912" y="5002425"/>
                  <a:pt x="3228733" y="5002425"/>
                  <a:pt x="3228733" y="5002425"/>
                </a:cubicBezTo>
                <a:cubicBezTo>
                  <a:pt x="3228733" y="5004303"/>
                  <a:pt x="3227912" y="5006181"/>
                  <a:pt x="3227912" y="5008059"/>
                </a:cubicBezTo>
                <a:cubicBezTo>
                  <a:pt x="3227091" y="5007119"/>
                  <a:pt x="3225448" y="5006181"/>
                  <a:pt x="3225448" y="5006181"/>
                </a:cubicBezTo>
                <a:cubicBezTo>
                  <a:pt x="3226269" y="5004303"/>
                  <a:pt x="3227091" y="5003364"/>
                  <a:pt x="3227091" y="5001486"/>
                </a:cubicBezTo>
                <a:close/>
                <a:moveTo>
                  <a:pt x="1223514" y="4999842"/>
                </a:moveTo>
                <a:cubicBezTo>
                  <a:pt x="1223514" y="5006992"/>
                  <a:pt x="1224427" y="5012354"/>
                  <a:pt x="1229904" y="5015929"/>
                </a:cubicBezTo>
                <a:cubicBezTo>
                  <a:pt x="1230817" y="5016823"/>
                  <a:pt x="1231730" y="5016823"/>
                  <a:pt x="1232643" y="5015929"/>
                </a:cubicBezTo>
                <a:cubicBezTo>
                  <a:pt x="1233556" y="5015929"/>
                  <a:pt x="1234469" y="5014141"/>
                  <a:pt x="1234469" y="5014141"/>
                </a:cubicBezTo>
                <a:cubicBezTo>
                  <a:pt x="1232643" y="5008779"/>
                  <a:pt x="1230817" y="5003417"/>
                  <a:pt x="1223514" y="4999842"/>
                </a:cubicBezTo>
                <a:close/>
                <a:moveTo>
                  <a:pt x="2515872" y="4995461"/>
                </a:moveTo>
                <a:cubicBezTo>
                  <a:pt x="2515872" y="4995461"/>
                  <a:pt x="2516694" y="4997214"/>
                  <a:pt x="2516694" y="4998090"/>
                </a:cubicBezTo>
                <a:cubicBezTo>
                  <a:pt x="2516694" y="4998966"/>
                  <a:pt x="2515872" y="4999842"/>
                  <a:pt x="2515051" y="4999842"/>
                </a:cubicBezTo>
                <a:cubicBezTo>
                  <a:pt x="2514229" y="4998966"/>
                  <a:pt x="2514229" y="4998090"/>
                  <a:pt x="2513408" y="4997214"/>
                </a:cubicBezTo>
                <a:cubicBezTo>
                  <a:pt x="2514229" y="4996337"/>
                  <a:pt x="2515051" y="4995461"/>
                  <a:pt x="2515872" y="4995461"/>
                </a:cubicBezTo>
                <a:close/>
                <a:moveTo>
                  <a:pt x="3244070" y="4991079"/>
                </a:moveTo>
                <a:cubicBezTo>
                  <a:pt x="3244070" y="4991079"/>
                  <a:pt x="3244891" y="4991079"/>
                  <a:pt x="3244891" y="4991079"/>
                </a:cubicBezTo>
                <a:cubicBezTo>
                  <a:pt x="3244891" y="4991901"/>
                  <a:pt x="3245713" y="4991901"/>
                  <a:pt x="3245713" y="4992722"/>
                </a:cubicBezTo>
                <a:cubicBezTo>
                  <a:pt x="3245713" y="4993544"/>
                  <a:pt x="3244891" y="4993544"/>
                  <a:pt x="3244070" y="4994366"/>
                </a:cubicBezTo>
                <a:cubicBezTo>
                  <a:pt x="3244070" y="4993544"/>
                  <a:pt x="3244070" y="4991901"/>
                  <a:pt x="3244070" y="4991079"/>
                </a:cubicBezTo>
                <a:close/>
                <a:moveTo>
                  <a:pt x="1143108" y="4988888"/>
                </a:moveTo>
                <a:cubicBezTo>
                  <a:pt x="1143984" y="4988888"/>
                  <a:pt x="1144861" y="4989874"/>
                  <a:pt x="1145737" y="4989874"/>
                </a:cubicBezTo>
                <a:cubicBezTo>
                  <a:pt x="1144861" y="4990860"/>
                  <a:pt x="1143984" y="4992831"/>
                  <a:pt x="1143108" y="4993818"/>
                </a:cubicBezTo>
                <a:cubicBezTo>
                  <a:pt x="1142232" y="4992831"/>
                  <a:pt x="1141355" y="4991846"/>
                  <a:pt x="1141355" y="4990860"/>
                </a:cubicBezTo>
                <a:cubicBezTo>
                  <a:pt x="1141355" y="4989874"/>
                  <a:pt x="1142232" y="4988888"/>
                  <a:pt x="1143108" y="4988888"/>
                </a:cubicBezTo>
                <a:close/>
                <a:moveTo>
                  <a:pt x="2687402" y="4986697"/>
                </a:moveTo>
                <a:cubicBezTo>
                  <a:pt x="2688315" y="4987574"/>
                  <a:pt x="2689228" y="4988450"/>
                  <a:pt x="2689228" y="4989326"/>
                </a:cubicBezTo>
                <a:cubicBezTo>
                  <a:pt x="2689228" y="4989326"/>
                  <a:pt x="2688315" y="4990203"/>
                  <a:pt x="2687402" y="4991079"/>
                </a:cubicBezTo>
                <a:cubicBezTo>
                  <a:pt x="2686489" y="4991079"/>
                  <a:pt x="2686489" y="4990203"/>
                  <a:pt x="2686489" y="4990203"/>
                </a:cubicBezTo>
                <a:cubicBezTo>
                  <a:pt x="2686489" y="4989326"/>
                  <a:pt x="2686489" y="4988450"/>
                  <a:pt x="2687402" y="4986697"/>
                </a:cubicBezTo>
                <a:close/>
                <a:moveTo>
                  <a:pt x="2514093" y="4981768"/>
                </a:moveTo>
                <a:cubicBezTo>
                  <a:pt x="2514093" y="4982754"/>
                  <a:pt x="2515052" y="4983740"/>
                  <a:pt x="2515052" y="4984726"/>
                </a:cubicBezTo>
                <a:cubicBezTo>
                  <a:pt x="2515052" y="4984726"/>
                  <a:pt x="2514093" y="4985711"/>
                  <a:pt x="2513135" y="4986697"/>
                </a:cubicBezTo>
                <a:cubicBezTo>
                  <a:pt x="2513135" y="4985711"/>
                  <a:pt x="2512176" y="4983740"/>
                  <a:pt x="2512176" y="4982754"/>
                </a:cubicBezTo>
                <a:cubicBezTo>
                  <a:pt x="2511217" y="4982754"/>
                  <a:pt x="2513135" y="4981768"/>
                  <a:pt x="2514093" y="4981768"/>
                </a:cubicBezTo>
                <a:close/>
                <a:moveTo>
                  <a:pt x="3434034" y="4981022"/>
                </a:moveTo>
                <a:cubicBezTo>
                  <a:pt x="3435799" y="4980125"/>
                  <a:pt x="3438446" y="4981022"/>
                  <a:pt x="3438446" y="4981022"/>
                </a:cubicBezTo>
                <a:cubicBezTo>
                  <a:pt x="3441976" y="4990897"/>
                  <a:pt x="3444624" y="5000771"/>
                  <a:pt x="3447271" y="5009748"/>
                </a:cubicBezTo>
                <a:cubicBezTo>
                  <a:pt x="3447271" y="5010646"/>
                  <a:pt x="3445506" y="5011543"/>
                  <a:pt x="3443741" y="5012441"/>
                </a:cubicBezTo>
                <a:cubicBezTo>
                  <a:pt x="3440211" y="5002566"/>
                  <a:pt x="3440211" y="5002566"/>
                  <a:pt x="3433151" y="4998976"/>
                </a:cubicBezTo>
                <a:cubicBezTo>
                  <a:pt x="3433151" y="4994488"/>
                  <a:pt x="3432269" y="4989101"/>
                  <a:pt x="3431387" y="4984613"/>
                </a:cubicBezTo>
                <a:cubicBezTo>
                  <a:pt x="3431387" y="4983715"/>
                  <a:pt x="3433151" y="4981022"/>
                  <a:pt x="3434034" y="4981022"/>
                </a:cubicBezTo>
                <a:close/>
                <a:moveTo>
                  <a:pt x="3327328" y="4976838"/>
                </a:moveTo>
                <a:cubicBezTo>
                  <a:pt x="3327328" y="4977568"/>
                  <a:pt x="3327328" y="4977568"/>
                  <a:pt x="3327328" y="4978299"/>
                </a:cubicBezTo>
                <a:cubicBezTo>
                  <a:pt x="3327328" y="4978299"/>
                  <a:pt x="3327328" y="4979029"/>
                  <a:pt x="3327328" y="4979029"/>
                </a:cubicBezTo>
                <a:cubicBezTo>
                  <a:pt x="3326780" y="4979029"/>
                  <a:pt x="3326780" y="4978299"/>
                  <a:pt x="3326780" y="4978299"/>
                </a:cubicBezTo>
                <a:cubicBezTo>
                  <a:pt x="3326780" y="4977568"/>
                  <a:pt x="3326780" y="4977568"/>
                  <a:pt x="3327328" y="4976838"/>
                </a:cubicBezTo>
                <a:close/>
                <a:moveTo>
                  <a:pt x="3027715" y="4975743"/>
                </a:moveTo>
                <a:cubicBezTo>
                  <a:pt x="3028537" y="4975743"/>
                  <a:pt x="3028537" y="4975743"/>
                  <a:pt x="3029359" y="4975743"/>
                </a:cubicBezTo>
                <a:cubicBezTo>
                  <a:pt x="3029359" y="4977569"/>
                  <a:pt x="3028537" y="4979394"/>
                  <a:pt x="3028537" y="4981221"/>
                </a:cubicBezTo>
                <a:cubicBezTo>
                  <a:pt x="3028537" y="4981221"/>
                  <a:pt x="3027715" y="4981221"/>
                  <a:pt x="3027715" y="4981221"/>
                </a:cubicBezTo>
                <a:cubicBezTo>
                  <a:pt x="3027715" y="4979394"/>
                  <a:pt x="3027715" y="4977569"/>
                  <a:pt x="3027715" y="4975743"/>
                </a:cubicBezTo>
                <a:close/>
                <a:moveTo>
                  <a:pt x="3272696" y="4974647"/>
                </a:moveTo>
                <a:cubicBezTo>
                  <a:pt x="3275418" y="4978241"/>
                  <a:pt x="3276325" y="4980038"/>
                  <a:pt x="3278140" y="4981836"/>
                </a:cubicBezTo>
                <a:cubicBezTo>
                  <a:pt x="3282676" y="4986329"/>
                  <a:pt x="3288119" y="4989923"/>
                  <a:pt x="3290841" y="4995315"/>
                </a:cubicBezTo>
                <a:cubicBezTo>
                  <a:pt x="3293562" y="5000707"/>
                  <a:pt x="3291748" y="5006997"/>
                  <a:pt x="3294470" y="5013287"/>
                </a:cubicBezTo>
                <a:cubicBezTo>
                  <a:pt x="3295831" y="5016881"/>
                  <a:pt x="3295831" y="5020027"/>
                  <a:pt x="3294810" y="5023059"/>
                </a:cubicBezTo>
                <a:cubicBezTo>
                  <a:pt x="3293789" y="5026093"/>
                  <a:pt x="3291748" y="5029013"/>
                  <a:pt x="3289026" y="5032158"/>
                </a:cubicBezTo>
                <a:cubicBezTo>
                  <a:pt x="3283583" y="5022273"/>
                  <a:pt x="3273604" y="5015983"/>
                  <a:pt x="3271790" y="5005200"/>
                </a:cubicBezTo>
                <a:cubicBezTo>
                  <a:pt x="3270882" y="4996214"/>
                  <a:pt x="3268161" y="4987227"/>
                  <a:pt x="3272696" y="4974647"/>
                </a:cubicBezTo>
                <a:close/>
                <a:moveTo>
                  <a:pt x="2997041" y="4974647"/>
                </a:moveTo>
                <a:cubicBezTo>
                  <a:pt x="2997954" y="4975586"/>
                  <a:pt x="2998867" y="4976525"/>
                  <a:pt x="2999780" y="4978403"/>
                </a:cubicBezTo>
                <a:cubicBezTo>
                  <a:pt x="2999780" y="4978403"/>
                  <a:pt x="2998867" y="4979342"/>
                  <a:pt x="2997954" y="4981220"/>
                </a:cubicBezTo>
                <a:cubicBezTo>
                  <a:pt x="2996128" y="4979342"/>
                  <a:pt x="2995215" y="4977464"/>
                  <a:pt x="2994302" y="4975586"/>
                </a:cubicBezTo>
                <a:cubicBezTo>
                  <a:pt x="2994302" y="4975586"/>
                  <a:pt x="2997041" y="4974647"/>
                  <a:pt x="2997041" y="4974647"/>
                </a:cubicBezTo>
                <a:close/>
                <a:moveTo>
                  <a:pt x="2487227" y="4974100"/>
                </a:moveTo>
                <a:cubicBezTo>
                  <a:pt x="2486351" y="4974100"/>
                  <a:pt x="2486351" y="4974921"/>
                  <a:pt x="2485475" y="4976565"/>
                </a:cubicBezTo>
                <a:cubicBezTo>
                  <a:pt x="2486351" y="4977386"/>
                  <a:pt x="2487227" y="4978207"/>
                  <a:pt x="2488980" y="4979029"/>
                </a:cubicBezTo>
                <a:cubicBezTo>
                  <a:pt x="2488980" y="4978207"/>
                  <a:pt x="2489856" y="4976565"/>
                  <a:pt x="2489856" y="4975743"/>
                </a:cubicBezTo>
                <a:cubicBezTo>
                  <a:pt x="2489856" y="4974921"/>
                  <a:pt x="2488103" y="4974100"/>
                  <a:pt x="2487227" y="4974100"/>
                </a:cubicBezTo>
                <a:close/>
                <a:moveTo>
                  <a:pt x="3410621" y="4973770"/>
                </a:moveTo>
                <a:cubicBezTo>
                  <a:pt x="3412355" y="4974702"/>
                  <a:pt x="3413222" y="4976564"/>
                  <a:pt x="3414957" y="4978426"/>
                </a:cubicBezTo>
                <a:cubicBezTo>
                  <a:pt x="3414090" y="4979358"/>
                  <a:pt x="3414090" y="4980289"/>
                  <a:pt x="3414090" y="4981220"/>
                </a:cubicBezTo>
                <a:cubicBezTo>
                  <a:pt x="3411488" y="4981220"/>
                  <a:pt x="3408886" y="4980289"/>
                  <a:pt x="3406284" y="4979358"/>
                </a:cubicBezTo>
                <a:cubicBezTo>
                  <a:pt x="3405417" y="4979358"/>
                  <a:pt x="3404549" y="4976564"/>
                  <a:pt x="3405417" y="4974702"/>
                </a:cubicBezTo>
                <a:cubicBezTo>
                  <a:pt x="3406284" y="4972839"/>
                  <a:pt x="3408886" y="4971908"/>
                  <a:pt x="3410621" y="4973770"/>
                </a:cubicBezTo>
                <a:close/>
                <a:moveTo>
                  <a:pt x="2402037" y="4973004"/>
                </a:moveTo>
                <a:cubicBezTo>
                  <a:pt x="2402950" y="4973917"/>
                  <a:pt x="2403863" y="4974831"/>
                  <a:pt x="2403863" y="4975744"/>
                </a:cubicBezTo>
                <a:cubicBezTo>
                  <a:pt x="2403863" y="4976656"/>
                  <a:pt x="2402950" y="4977569"/>
                  <a:pt x="2402037" y="4978482"/>
                </a:cubicBezTo>
                <a:cubicBezTo>
                  <a:pt x="2402037" y="4977569"/>
                  <a:pt x="2401124" y="4976656"/>
                  <a:pt x="2401124" y="4975744"/>
                </a:cubicBezTo>
                <a:cubicBezTo>
                  <a:pt x="2401124" y="4974831"/>
                  <a:pt x="2402037" y="4973917"/>
                  <a:pt x="2402037" y="4973004"/>
                </a:cubicBezTo>
                <a:close/>
                <a:moveTo>
                  <a:pt x="2206134" y="4965884"/>
                </a:moveTo>
                <a:cubicBezTo>
                  <a:pt x="2206134" y="4965884"/>
                  <a:pt x="2206955" y="4965884"/>
                  <a:pt x="2207777" y="4965884"/>
                </a:cubicBezTo>
                <a:cubicBezTo>
                  <a:pt x="2207777" y="4965884"/>
                  <a:pt x="2207777" y="4966706"/>
                  <a:pt x="2206955" y="4967527"/>
                </a:cubicBezTo>
                <a:cubicBezTo>
                  <a:pt x="2206955" y="4967527"/>
                  <a:pt x="2206955" y="4967527"/>
                  <a:pt x="2206134" y="4967527"/>
                </a:cubicBezTo>
                <a:cubicBezTo>
                  <a:pt x="2206134" y="4966706"/>
                  <a:pt x="2206134" y="4966706"/>
                  <a:pt x="2206134" y="4965884"/>
                </a:cubicBezTo>
                <a:close/>
                <a:moveTo>
                  <a:pt x="3009818" y="4962050"/>
                </a:moveTo>
                <a:cubicBezTo>
                  <a:pt x="3011644" y="4962050"/>
                  <a:pt x="3013470" y="4962963"/>
                  <a:pt x="3014383" y="4963876"/>
                </a:cubicBezTo>
                <a:cubicBezTo>
                  <a:pt x="3016665" y="4965701"/>
                  <a:pt x="3017122" y="4967756"/>
                  <a:pt x="3016665" y="4970152"/>
                </a:cubicBezTo>
                <a:cubicBezTo>
                  <a:pt x="3016209" y="4972548"/>
                  <a:pt x="3014839" y="4975287"/>
                  <a:pt x="3013470" y="4978482"/>
                </a:cubicBezTo>
                <a:cubicBezTo>
                  <a:pt x="3010731" y="4973004"/>
                  <a:pt x="3008906" y="4969353"/>
                  <a:pt x="3007993" y="4966614"/>
                </a:cubicBezTo>
                <a:cubicBezTo>
                  <a:pt x="3007993" y="4964788"/>
                  <a:pt x="3008906" y="4962963"/>
                  <a:pt x="3009818" y="4962050"/>
                </a:cubicBezTo>
                <a:close/>
                <a:moveTo>
                  <a:pt x="2386883" y="4962050"/>
                </a:moveTo>
                <a:cubicBezTo>
                  <a:pt x="2387796" y="4962050"/>
                  <a:pt x="2388709" y="4962050"/>
                  <a:pt x="2389622" y="4962050"/>
                </a:cubicBezTo>
                <a:cubicBezTo>
                  <a:pt x="2389622" y="4964788"/>
                  <a:pt x="2389622" y="4968440"/>
                  <a:pt x="2388709" y="4973004"/>
                </a:cubicBezTo>
                <a:cubicBezTo>
                  <a:pt x="2387796" y="4968440"/>
                  <a:pt x="2386883" y="4964788"/>
                  <a:pt x="2386883" y="4962050"/>
                </a:cubicBezTo>
                <a:close/>
                <a:moveTo>
                  <a:pt x="2261728" y="4957668"/>
                </a:moveTo>
                <a:cubicBezTo>
                  <a:pt x="2261728" y="4958763"/>
                  <a:pt x="2262550" y="4958763"/>
                  <a:pt x="2262550" y="4959859"/>
                </a:cubicBezTo>
                <a:cubicBezTo>
                  <a:pt x="2262550" y="4959859"/>
                  <a:pt x="2261728" y="4959859"/>
                  <a:pt x="2261728" y="4959859"/>
                </a:cubicBezTo>
                <a:cubicBezTo>
                  <a:pt x="2261728" y="4959859"/>
                  <a:pt x="2260906" y="4959859"/>
                  <a:pt x="2260906" y="4958763"/>
                </a:cubicBezTo>
                <a:cubicBezTo>
                  <a:pt x="2261728" y="4958763"/>
                  <a:pt x="2261728" y="4958763"/>
                  <a:pt x="2261728" y="4957668"/>
                </a:cubicBezTo>
                <a:close/>
                <a:moveTo>
                  <a:pt x="2150631" y="4954382"/>
                </a:moveTo>
                <a:cubicBezTo>
                  <a:pt x="2154283" y="4956607"/>
                  <a:pt x="2156108" y="4957941"/>
                  <a:pt x="2155994" y="4959833"/>
                </a:cubicBezTo>
                <a:cubicBezTo>
                  <a:pt x="2155880" y="4961725"/>
                  <a:pt x="2153826" y="4964173"/>
                  <a:pt x="2149718" y="4968623"/>
                </a:cubicBezTo>
                <a:cubicBezTo>
                  <a:pt x="2150631" y="4961502"/>
                  <a:pt x="2150631" y="4957942"/>
                  <a:pt x="2150631" y="4954382"/>
                </a:cubicBezTo>
                <a:close/>
                <a:moveTo>
                  <a:pt x="2103527" y="4953286"/>
                </a:moveTo>
                <a:cubicBezTo>
                  <a:pt x="2103527" y="4954199"/>
                  <a:pt x="2104440" y="4954199"/>
                  <a:pt x="2105353" y="4955112"/>
                </a:cubicBezTo>
                <a:cubicBezTo>
                  <a:pt x="2105353" y="4955112"/>
                  <a:pt x="2104440" y="4955112"/>
                  <a:pt x="2103527" y="4956025"/>
                </a:cubicBezTo>
                <a:cubicBezTo>
                  <a:pt x="2103527" y="4955112"/>
                  <a:pt x="2103527" y="4955112"/>
                  <a:pt x="2102614" y="4955112"/>
                </a:cubicBezTo>
                <a:cubicBezTo>
                  <a:pt x="2103527" y="4954199"/>
                  <a:pt x="2103527" y="4954199"/>
                  <a:pt x="2103527" y="4953286"/>
                </a:cubicBezTo>
                <a:close/>
                <a:moveTo>
                  <a:pt x="3095800" y="4953091"/>
                </a:moveTo>
                <a:cubicBezTo>
                  <a:pt x="3097454" y="4953316"/>
                  <a:pt x="3099219" y="4953990"/>
                  <a:pt x="3102749" y="4954890"/>
                </a:cubicBezTo>
                <a:cubicBezTo>
                  <a:pt x="3100984" y="4957589"/>
                  <a:pt x="3099219" y="4959389"/>
                  <a:pt x="3097454" y="4961189"/>
                </a:cubicBezTo>
                <a:cubicBezTo>
                  <a:pt x="3094806" y="4962988"/>
                  <a:pt x="3093042" y="4964788"/>
                  <a:pt x="3090394" y="4962988"/>
                </a:cubicBezTo>
                <a:cubicBezTo>
                  <a:pt x="3086864" y="4960289"/>
                  <a:pt x="3088630" y="4956690"/>
                  <a:pt x="3089512" y="4953990"/>
                </a:cubicBezTo>
                <a:cubicBezTo>
                  <a:pt x="3092601" y="4953091"/>
                  <a:pt x="3094145" y="4952866"/>
                  <a:pt x="3095800" y="4953091"/>
                </a:cubicBezTo>
                <a:close/>
                <a:moveTo>
                  <a:pt x="2230782" y="4950000"/>
                </a:moveTo>
                <a:cubicBezTo>
                  <a:pt x="2231084" y="4950000"/>
                  <a:pt x="2231330" y="4950368"/>
                  <a:pt x="2231330" y="4950822"/>
                </a:cubicBezTo>
                <a:cubicBezTo>
                  <a:pt x="2231330" y="4951276"/>
                  <a:pt x="2231084" y="4951644"/>
                  <a:pt x="2230782" y="4951644"/>
                </a:cubicBezTo>
                <a:cubicBezTo>
                  <a:pt x="2230479" y="4951644"/>
                  <a:pt x="2230234" y="4951276"/>
                  <a:pt x="2230234" y="4950822"/>
                </a:cubicBezTo>
                <a:cubicBezTo>
                  <a:pt x="2230234" y="4950368"/>
                  <a:pt x="2230479" y="4950000"/>
                  <a:pt x="2230782" y="4950000"/>
                </a:cubicBezTo>
                <a:close/>
                <a:moveTo>
                  <a:pt x="2133724" y="4948904"/>
                </a:moveTo>
                <a:cubicBezTo>
                  <a:pt x="2134601" y="4950626"/>
                  <a:pt x="2135477" y="4951487"/>
                  <a:pt x="2135477" y="4953208"/>
                </a:cubicBezTo>
                <a:cubicBezTo>
                  <a:pt x="2135477" y="4954069"/>
                  <a:pt x="2133724" y="4954069"/>
                  <a:pt x="2132848" y="4954930"/>
                </a:cubicBezTo>
                <a:cubicBezTo>
                  <a:pt x="2131972" y="4953208"/>
                  <a:pt x="2131096" y="4952347"/>
                  <a:pt x="2131096" y="4950626"/>
                </a:cubicBezTo>
                <a:cubicBezTo>
                  <a:pt x="2131096" y="4950626"/>
                  <a:pt x="2132848" y="4949765"/>
                  <a:pt x="2133724" y="4948904"/>
                </a:cubicBezTo>
                <a:close/>
                <a:moveTo>
                  <a:pt x="2733155" y="4944522"/>
                </a:moveTo>
                <a:cubicBezTo>
                  <a:pt x="2727733" y="4944522"/>
                  <a:pt x="2725926" y="4947184"/>
                  <a:pt x="2725926" y="4950734"/>
                </a:cubicBezTo>
                <a:cubicBezTo>
                  <a:pt x="2726378" y="4956945"/>
                  <a:pt x="2726829" y="4963156"/>
                  <a:pt x="2728298" y="4969035"/>
                </a:cubicBezTo>
                <a:lnTo>
                  <a:pt x="2736521" y="4984858"/>
                </a:lnTo>
                <a:lnTo>
                  <a:pt x="2735867" y="4986227"/>
                </a:lnTo>
                <a:lnTo>
                  <a:pt x="2737474" y="4985635"/>
                </a:lnTo>
                <a:lnTo>
                  <a:pt x="2739934" y="4986671"/>
                </a:lnTo>
                <a:cubicBezTo>
                  <a:pt x="2741064" y="4987114"/>
                  <a:pt x="2742193" y="4987114"/>
                  <a:pt x="2743098" y="4985339"/>
                </a:cubicBezTo>
                <a:cubicBezTo>
                  <a:pt x="2744001" y="4984452"/>
                  <a:pt x="2743098" y="4983565"/>
                  <a:pt x="2743098" y="4983565"/>
                </a:cubicBezTo>
                <a:lnTo>
                  <a:pt x="2737474" y="4985635"/>
                </a:lnTo>
                <a:lnTo>
                  <a:pt x="2736771" y="4985339"/>
                </a:lnTo>
                <a:lnTo>
                  <a:pt x="2736521" y="4984858"/>
                </a:lnTo>
                <a:lnTo>
                  <a:pt x="2739256" y="4979128"/>
                </a:lnTo>
                <a:cubicBezTo>
                  <a:pt x="2740386" y="4976688"/>
                  <a:pt x="2741289" y="4974248"/>
                  <a:pt x="2741289" y="4972029"/>
                </a:cubicBezTo>
                <a:cubicBezTo>
                  <a:pt x="2741289" y="4962269"/>
                  <a:pt x="2738579" y="4952508"/>
                  <a:pt x="2733155" y="4944522"/>
                </a:cubicBezTo>
                <a:close/>
                <a:moveTo>
                  <a:pt x="2242174" y="4944522"/>
                </a:moveTo>
                <a:cubicBezTo>
                  <a:pt x="2243050" y="4946302"/>
                  <a:pt x="2243050" y="4948083"/>
                  <a:pt x="2243927" y="4949863"/>
                </a:cubicBezTo>
                <a:cubicBezTo>
                  <a:pt x="2243927" y="4949863"/>
                  <a:pt x="2242174" y="4950753"/>
                  <a:pt x="2240422" y="4951643"/>
                </a:cubicBezTo>
                <a:cubicBezTo>
                  <a:pt x="2240422" y="4949863"/>
                  <a:pt x="2239545" y="4947193"/>
                  <a:pt x="2239545" y="4945413"/>
                </a:cubicBezTo>
                <a:cubicBezTo>
                  <a:pt x="2239545" y="4945413"/>
                  <a:pt x="2241297" y="4944522"/>
                  <a:pt x="2242174" y="4944522"/>
                </a:cubicBezTo>
                <a:close/>
                <a:moveTo>
                  <a:pt x="2152640" y="4940141"/>
                </a:moveTo>
                <a:cubicBezTo>
                  <a:pt x="2153552" y="4941037"/>
                  <a:pt x="2155378" y="4941933"/>
                  <a:pt x="2156291" y="4942830"/>
                </a:cubicBezTo>
                <a:cubicBezTo>
                  <a:pt x="2156291" y="4944622"/>
                  <a:pt x="2155378" y="4946415"/>
                  <a:pt x="2154465" y="4950000"/>
                </a:cubicBezTo>
                <a:cubicBezTo>
                  <a:pt x="2152640" y="4947311"/>
                  <a:pt x="2150813" y="4946415"/>
                  <a:pt x="2150813" y="4945518"/>
                </a:cubicBezTo>
                <a:cubicBezTo>
                  <a:pt x="2150813" y="4943726"/>
                  <a:pt x="2151726" y="4941933"/>
                  <a:pt x="2152640" y="4940141"/>
                </a:cubicBezTo>
                <a:close/>
                <a:moveTo>
                  <a:pt x="3011465" y="4933896"/>
                </a:moveTo>
                <a:cubicBezTo>
                  <a:pt x="3012378" y="4933020"/>
                  <a:pt x="3015116" y="4934773"/>
                  <a:pt x="3015116" y="4934773"/>
                </a:cubicBezTo>
                <a:cubicBezTo>
                  <a:pt x="3015116" y="4936526"/>
                  <a:pt x="3014204" y="4938278"/>
                  <a:pt x="3013291" y="4941784"/>
                </a:cubicBezTo>
                <a:cubicBezTo>
                  <a:pt x="3011465" y="4939155"/>
                  <a:pt x="3009639" y="4938278"/>
                  <a:pt x="3009639" y="4937402"/>
                </a:cubicBezTo>
                <a:cubicBezTo>
                  <a:pt x="3009639" y="4936526"/>
                  <a:pt x="3010552" y="4933896"/>
                  <a:pt x="3011465" y="4933896"/>
                </a:cubicBezTo>
                <a:close/>
                <a:moveTo>
                  <a:pt x="1994986" y="4933568"/>
                </a:moveTo>
                <a:cubicBezTo>
                  <a:pt x="1994986" y="4933568"/>
                  <a:pt x="1993069" y="4934444"/>
                  <a:pt x="1993069" y="4934444"/>
                </a:cubicBezTo>
                <a:cubicBezTo>
                  <a:pt x="1993069" y="4935321"/>
                  <a:pt x="1994027" y="4937073"/>
                  <a:pt x="1994986" y="4937950"/>
                </a:cubicBezTo>
                <a:cubicBezTo>
                  <a:pt x="1994986" y="4937073"/>
                  <a:pt x="1995944" y="4936197"/>
                  <a:pt x="1996903" y="4936197"/>
                </a:cubicBezTo>
                <a:cubicBezTo>
                  <a:pt x="1995944" y="4935321"/>
                  <a:pt x="1995944" y="4934444"/>
                  <a:pt x="1994986" y="4933568"/>
                </a:cubicBezTo>
                <a:close/>
                <a:moveTo>
                  <a:pt x="2820678" y="4931925"/>
                </a:moveTo>
                <a:cubicBezTo>
                  <a:pt x="2820678" y="4931925"/>
                  <a:pt x="2821773" y="4931925"/>
                  <a:pt x="2822869" y="4931925"/>
                </a:cubicBezTo>
                <a:cubicBezTo>
                  <a:pt x="2822869" y="4933568"/>
                  <a:pt x="2822869" y="4934389"/>
                  <a:pt x="2821773" y="4935211"/>
                </a:cubicBezTo>
                <a:cubicBezTo>
                  <a:pt x="2821773" y="4935211"/>
                  <a:pt x="2820678" y="4935211"/>
                  <a:pt x="2820678" y="4935211"/>
                </a:cubicBezTo>
                <a:cubicBezTo>
                  <a:pt x="2820678" y="4934389"/>
                  <a:pt x="2820678" y="4932747"/>
                  <a:pt x="2820678" y="4931925"/>
                </a:cubicBezTo>
                <a:close/>
                <a:moveTo>
                  <a:pt x="2369357" y="4928091"/>
                </a:moveTo>
                <a:cubicBezTo>
                  <a:pt x="2369357" y="4929004"/>
                  <a:pt x="2368261" y="4929917"/>
                  <a:pt x="2368261" y="4930830"/>
                </a:cubicBezTo>
                <a:cubicBezTo>
                  <a:pt x="2368261" y="4929917"/>
                  <a:pt x="2368261" y="4929004"/>
                  <a:pt x="2368261" y="4929004"/>
                </a:cubicBezTo>
                <a:cubicBezTo>
                  <a:pt x="2368261" y="4928091"/>
                  <a:pt x="2368261" y="4928091"/>
                  <a:pt x="2369357" y="4928091"/>
                </a:cubicBezTo>
                <a:close/>
                <a:moveTo>
                  <a:pt x="3034842" y="4923709"/>
                </a:moveTo>
                <a:cubicBezTo>
                  <a:pt x="3034842" y="4923709"/>
                  <a:pt x="3035938" y="4924531"/>
                  <a:pt x="3035938" y="4924531"/>
                </a:cubicBezTo>
                <a:cubicBezTo>
                  <a:pt x="3035938" y="4925352"/>
                  <a:pt x="3034842" y="4925352"/>
                  <a:pt x="3034842" y="4925352"/>
                </a:cubicBezTo>
                <a:cubicBezTo>
                  <a:pt x="3034842" y="4925352"/>
                  <a:pt x="3033746" y="4924531"/>
                  <a:pt x="3033746" y="4924531"/>
                </a:cubicBezTo>
                <a:cubicBezTo>
                  <a:pt x="3033746" y="4924531"/>
                  <a:pt x="3034842" y="4923709"/>
                  <a:pt x="3034842" y="4923709"/>
                </a:cubicBezTo>
                <a:close/>
                <a:moveTo>
                  <a:pt x="2804002" y="4923161"/>
                </a:moveTo>
                <a:cubicBezTo>
                  <a:pt x="2804941" y="4924052"/>
                  <a:pt x="2805880" y="4924941"/>
                  <a:pt x="2805880" y="4925831"/>
                </a:cubicBezTo>
                <a:cubicBezTo>
                  <a:pt x="2805880" y="4929392"/>
                  <a:pt x="2805880" y="4932952"/>
                  <a:pt x="2805880" y="4937402"/>
                </a:cubicBezTo>
                <a:cubicBezTo>
                  <a:pt x="2799307" y="4932952"/>
                  <a:pt x="2799307" y="4929392"/>
                  <a:pt x="2801185" y="4924941"/>
                </a:cubicBezTo>
                <a:cubicBezTo>
                  <a:pt x="2801185" y="4924052"/>
                  <a:pt x="2803063" y="4923161"/>
                  <a:pt x="2804002" y="4923161"/>
                </a:cubicBezTo>
                <a:close/>
                <a:moveTo>
                  <a:pt x="2044007" y="4916588"/>
                </a:moveTo>
                <a:cubicBezTo>
                  <a:pt x="2044007" y="4916588"/>
                  <a:pt x="2044007" y="4917501"/>
                  <a:pt x="2044007" y="4917501"/>
                </a:cubicBezTo>
                <a:cubicBezTo>
                  <a:pt x="2044920" y="4918414"/>
                  <a:pt x="2044920" y="4919328"/>
                  <a:pt x="2045833" y="4919328"/>
                </a:cubicBezTo>
                <a:cubicBezTo>
                  <a:pt x="2045833" y="4918414"/>
                  <a:pt x="2045833" y="4917501"/>
                  <a:pt x="2046746" y="4916588"/>
                </a:cubicBezTo>
                <a:cubicBezTo>
                  <a:pt x="2045833" y="4916588"/>
                  <a:pt x="2044920" y="4916588"/>
                  <a:pt x="2044007" y="4916588"/>
                </a:cubicBezTo>
                <a:close/>
                <a:moveTo>
                  <a:pt x="2928400" y="4913302"/>
                </a:moveTo>
                <a:cubicBezTo>
                  <a:pt x="2929313" y="4913302"/>
                  <a:pt x="2930226" y="4913302"/>
                  <a:pt x="2930226" y="4914124"/>
                </a:cubicBezTo>
                <a:cubicBezTo>
                  <a:pt x="2930226" y="4914945"/>
                  <a:pt x="2929313" y="4915766"/>
                  <a:pt x="2929313" y="4916588"/>
                </a:cubicBezTo>
                <a:cubicBezTo>
                  <a:pt x="2928400" y="4915766"/>
                  <a:pt x="2927487" y="4915766"/>
                  <a:pt x="2927487" y="4914945"/>
                </a:cubicBezTo>
                <a:cubicBezTo>
                  <a:pt x="2927487" y="4914124"/>
                  <a:pt x="2928400" y="4914124"/>
                  <a:pt x="2928400" y="4913302"/>
                </a:cubicBezTo>
                <a:close/>
                <a:moveTo>
                  <a:pt x="3094715" y="4912207"/>
                </a:moveTo>
                <a:cubicBezTo>
                  <a:pt x="3096541" y="4913111"/>
                  <a:pt x="3097454" y="4913111"/>
                  <a:pt x="3097454" y="4914017"/>
                </a:cubicBezTo>
                <a:cubicBezTo>
                  <a:pt x="3099280" y="4919446"/>
                  <a:pt x="3100193" y="4925781"/>
                  <a:pt x="3101106" y="4932116"/>
                </a:cubicBezTo>
                <a:cubicBezTo>
                  <a:pt x="3100193" y="4932116"/>
                  <a:pt x="3099280" y="4933021"/>
                  <a:pt x="3098367" y="4933021"/>
                </a:cubicBezTo>
                <a:cubicBezTo>
                  <a:pt x="3095628" y="4930306"/>
                  <a:pt x="3093803" y="4927591"/>
                  <a:pt x="3090151" y="4923971"/>
                </a:cubicBezTo>
                <a:cubicBezTo>
                  <a:pt x="3091977" y="4920351"/>
                  <a:pt x="3093803" y="4916731"/>
                  <a:pt x="3094715" y="4912207"/>
                </a:cubicBezTo>
                <a:close/>
                <a:moveTo>
                  <a:pt x="2485611" y="4912206"/>
                </a:moveTo>
                <a:cubicBezTo>
                  <a:pt x="2482941" y="4915791"/>
                  <a:pt x="2480271" y="4919377"/>
                  <a:pt x="2476710" y="4922962"/>
                </a:cubicBezTo>
                <a:cubicBezTo>
                  <a:pt x="2478490" y="4925651"/>
                  <a:pt x="2479381" y="4928339"/>
                  <a:pt x="2480271" y="4929236"/>
                </a:cubicBezTo>
                <a:cubicBezTo>
                  <a:pt x="2482051" y="4930132"/>
                  <a:pt x="2483831" y="4931925"/>
                  <a:pt x="2485611" y="4931925"/>
                </a:cubicBezTo>
                <a:cubicBezTo>
                  <a:pt x="2487391" y="4931028"/>
                  <a:pt x="2489171" y="4929236"/>
                  <a:pt x="2490061" y="4927443"/>
                </a:cubicBezTo>
                <a:cubicBezTo>
                  <a:pt x="2490506" y="4924754"/>
                  <a:pt x="2490729" y="4922065"/>
                  <a:pt x="2490172" y="4919488"/>
                </a:cubicBezTo>
                <a:cubicBezTo>
                  <a:pt x="2489616" y="4916911"/>
                  <a:pt x="2488281" y="4914447"/>
                  <a:pt x="2485611" y="4912206"/>
                </a:cubicBezTo>
                <a:close/>
                <a:moveTo>
                  <a:pt x="2243927" y="4911111"/>
                </a:moveTo>
                <a:cubicBezTo>
                  <a:pt x="2244748" y="4911111"/>
                  <a:pt x="2245570" y="4911111"/>
                  <a:pt x="2246391" y="4911111"/>
                </a:cubicBezTo>
                <a:cubicBezTo>
                  <a:pt x="2247213" y="4912097"/>
                  <a:pt x="2247213" y="4913082"/>
                  <a:pt x="2247213" y="4914069"/>
                </a:cubicBezTo>
                <a:cubicBezTo>
                  <a:pt x="2246391" y="4915054"/>
                  <a:pt x="2245570" y="4915054"/>
                  <a:pt x="2243927" y="4916040"/>
                </a:cubicBezTo>
                <a:cubicBezTo>
                  <a:pt x="2243927" y="4914069"/>
                  <a:pt x="2243927" y="4912097"/>
                  <a:pt x="2243927" y="4911111"/>
                </a:cubicBezTo>
                <a:close/>
                <a:moveTo>
                  <a:pt x="2392360" y="4910563"/>
                </a:moveTo>
                <a:lnTo>
                  <a:pt x="2392360" y="4912207"/>
                </a:lnTo>
                <a:lnTo>
                  <a:pt x="2393456" y="4912207"/>
                </a:lnTo>
                <a:close/>
                <a:moveTo>
                  <a:pt x="3022430" y="4909468"/>
                </a:moveTo>
                <a:cubicBezTo>
                  <a:pt x="3022430" y="4913979"/>
                  <a:pt x="3022430" y="4917588"/>
                  <a:pt x="3023327" y="4922098"/>
                </a:cubicBezTo>
                <a:cubicBezTo>
                  <a:pt x="3017949" y="4923000"/>
                  <a:pt x="3013467" y="4923902"/>
                  <a:pt x="3008089" y="4924804"/>
                </a:cubicBezTo>
                <a:cubicBezTo>
                  <a:pt x="3007193" y="4921196"/>
                  <a:pt x="3005400" y="4917588"/>
                  <a:pt x="3003608" y="4913077"/>
                </a:cubicBezTo>
                <a:cubicBezTo>
                  <a:pt x="3010779" y="4912175"/>
                  <a:pt x="3015260" y="4911272"/>
                  <a:pt x="3022430" y="4909468"/>
                </a:cubicBezTo>
                <a:close/>
                <a:moveTo>
                  <a:pt x="2092481" y="4908373"/>
                </a:moveTo>
                <a:cubicBezTo>
                  <a:pt x="2091591" y="4908373"/>
                  <a:pt x="2090700" y="4910290"/>
                  <a:pt x="2088920" y="4911249"/>
                </a:cubicBezTo>
                <a:cubicBezTo>
                  <a:pt x="2090700" y="4913165"/>
                  <a:pt x="2092481" y="4915083"/>
                  <a:pt x="2093371" y="4916041"/>
                </a:cubicBezTo>
                <a:cubicBezTo>
                  <a:pt x="2094261" y="4915083"/>
                  <a:pt x="2095151" y="4913165"/>
                  <a:pt x="2096041" y="4911249"/>
                </a:cubicBezTo>
                <a:cubicBezTo>
                  <a:pt x="2095151" y="4910290"/>
                  <a:pt x="2094261" y="4908373"/>
                  <a:pt x="2092481" y="4908373"/>
                </a:cubicBezTo>
                <a:close/>
                <a:moveTo>
                  <a:pt x="1093155" y="4908372"/>
                </a:moveTo>
                <a:lnTo>
                  <a:pt x="1094251" y="4909468"/>
                </a:lnTo>
                <a:lnTo>
                  <a:pt x="1093155" y="4910563"/>
                </a:lnTo>
                <a:close/>
                <a:moveTo>
                  <a:pt x="1108491" y="4900704"/>
                </a:moveTo>
                <a:cubicBezTo>
                  <a:pt x="1109404" y="4900704"/>
                  <a:pt x="1110317" y="4900704"/>
                  <a:pt x="1111230" y="4900704"/>
                </a:cubicBezTo>
                <a:cubicBezTo>
                  <a:pt x="1110317" y="4900704"/>
                  <a:pt x="1110317" y="4901252"/>
                  <a:pt x="1109404" y="4901252"/>
                </a:cubicBezTo>
                <a:cubicBezTo>
                  <a:pt x="1109404" y="4901252"/>
                  <a:pt x="1109404" y="4900704"/>
                  <a:pt x="1108491" y="4900704"/>
                </a:cubicBezTo>
                <a:close/>
                <a:moveTo>
                  <a:pt x="2374651" y="4898514"/>
                </a:moveTo>
                <a:cubicBezTo>
                  <a:pt x="2375564" y="4898514"/>
                  <a:pt x="2376477" y="4899427"/>
                  <a:pt x="2376477" y="4899427"/>
                </a:cubicBezTo>
                <a:cubicBezTo>
                  <a:pt x="2376477" y="4900340"/>
                  <a:pt x="2375564" y="4901253"/>
                  <a:pt x="2375564" y="4901253"/>
                </a:cubicBezTo>
                <a:cubicBezTo>
                  <a:pt x="2374651" y="4901253"/>
                  <a:pt x="2373738" y="4900340"/>
                  <a:pt x="2373738" y="4899427"/>
                </a:cubicBezTo>
                <a:cubicBezTo>
                  <a:pt x="2373738" y="4899427"/>
                  <a:pt x="2374651" y="4898514"/>
                  <a:pt x="2374651" y="4898514"/>
                </a:cubicBezTo>
                <a:close/>
                <a:moveTo>
                  <a:pt x="3030996" y="4897966"/>
                </a:moveTo>
                <a:cubicBezTo>
                  <a:pt x="3031886" y="4897966"/>
                  <a:pt x="3031886" y="4897966"/>
                  <a:pt x="3032775" y="4897966"/>
                </a:cubicBezTo>
                <a:cubicBezTo>
                  <a:pt x="3034556" y="4901496"/>
                  <a:pt x="3037226" y="4905908"/>
                  <a:pt x="3038116" y="4910320"/>
                </a:cubicBezTo>
                <a:cubicBezTo>
                  <a:pt x="3038116" y="4911203"/>
                  <a:pt x="3036337" y="4912967"/>
                  <a:pt x="3035446" y="4913850"/>
                </a:cubicBezTo>
                <a:cubicBezTo>
                  <a:pt x="3034556" y="4913850"/>
                  <a:pt x="3031886" y="4912967"/>
                  <a:pt x="3031886" y="4912085"/>
                </a:cubicBezTo>
                <a:cubicBezTo>
                  <a:pt x="3030996" y="4907672"/>
                  <a:pt x="3030996" y="4902378"/>
                  <a:pt x="3030996" y="4897966"/>
                </a:cubicBezTo>
                <a:close/>
                <a:moveTo>
                  <a:pt x="1038383" y="4896870"/>
                </a:moveTo>
                <a:cubicBezTo>
                  <a:pt x="1040574" y="4897755"/>
                  <a:pt x="1041669" y="4899082"/>
                  <a:pt x="1042107" y="4900741"/>
                </a:cubicBezTo>
                <a:cubicBezTo>
                  <a:pt x="1042546" y="4902400"/>
                  <a:pt x="1042328" y="4904390"/>
                  <a:pt x="1041888" y="4906603"/>
                </a:cubicBezTo>
                <a:cubicBezTo>
                  <a:pt x="1041888" y="4907488"/>
                  <a:pt x="1040137" y="4908372"/>
                  <a:pt x="1039259" y="4908372"/>
                </a:cubicBezTo>
                <a:cubicBezTo>
                  <a:pt x="1038383" y="4908372"/>
                  <a:pt x="1037506" y="4907488"/>
                  <a:pt x="1036630" y="4906603"/>
                </a:cubicBezTo>
                <a:cubicBezTo>
                  <a:pt x="1035755" y="4903064"/>
                  <a:pt x="1034001" y="4899524"/>
                  <a:pt x="1038383" y="4896870"/>
                </a:cubicBezTo>
                <a:close/>
                <a:moveTo>
                  <a:pt x="2251778" y="4896322"/>
                </a:moveTo>
                <a:cubicBezTo>
                  <a:pt x="2251778" y="4897144"/>
                  <a:pt x="2252691" y="4897966"/>
                  <a:pt x="2251778" y="4898788"/>
                </a:cubicBezTo>
                <a:cubicBezTo>
                  <a:pt x="2251778" y="4898788"/>
                  <a:pt x="2251778" y="4898788"/>
                  <a:pt x="2250865" y="4899609"/>
                </a:cubicBezTo>
                <a:cubicBezTo>
                  <a:pt x="2250865" y="4898788"/>
                  <a:pt x="2249952" y="4897966"/>
                  <a:pt x="2249952" y="4897144"/>
                </a:cubicBezTo>
                <a:cubicBezTo>
                  <a:pt x="2250865" y="4896322"/>
                  <a:pt x="2250865" y="4896322"/>
                  <a:pt x="2251778" y="4896322"/>
                </a:cubicBezTo>
                <a:close/>
                <a:moveTo>
                  <a:pt x="708104" y="4892488"/>
                </a:moveTo>
                <a:cubicBezTo>
                  <a:pt x="711830" y="4893815"/>
                  <a:pt x="714156" y="4895364"/>
                  <a:pt x="715087" y="4897244"/>
                </a:cubicBezTo>
                <a:cubicBezTo>
                  <a:pt x="716018" y="4899124"/>
                  <a:pt x="715553" y="4901336"/>
                  <a:pt x="713691" y="4903991"/>
                </a:cubicBezTo>
                <a:cubicBezTo>
                  <a:pt x="712760" y="4901336"/>
                  <a:pt x="710898" y="4897797"/>
                  <a:pt x="708104" y="4892488"/>
                </a:cubicBezTo>
                <a:close/>
                <a:moveTo>
                  <a:pt x="1045868" y="4890846"/>
                </a:moveTo>
                <a:cubicBezTo>
                  <a:pt x="1046781" y="4891759"/>
                  <a:pt x="1046781" y="4891759"/>
                  <a:pt x="1047694" y="4892672"/>
                </a:cubicBezTo>
                <a:cubicBezTo>
                  <a:pt x="1046781" y="4893585"/>
                  <a:pt x="1046781" y="4893585"/>
                  <a:pt x="1045868" y="4893585"/>
                </a:cubicBezTo>
                <a:cubicBezTo>
                  <a:pt x="1045868" y="4892672"/>
                  <a:pt x="1044955" y="4892672"/>
                  <a:pt x="1044955" y="4891759"/>
                </a:cubicBezTo>
                <a:cubicBezTo>
                  <a:pt x="1044955" y="4891759"/>
                  <a:pt x="1045868" y="4890846"/>
                  <a:pt x="1045868" y="4890846"/>
                </a:cubicBezTo>
                <a:close/>
                <a:moveTo>
                  <a:pt x="944653" y="4890846"/>
                </a:moveTo>
                <a:cubicBezTo>
                  <a:pt x="945543" y="4892549"/>
                  <a:pt x="947323" y="4893402"/>
                  <a:pt x="949104" y="4895106"/>
                </a:cubicBezTo>
                <a:cubicBezTo>
                  <a:pt x="949104" y="4895957"/>
                  <a:pt x="948214" y="4897661"/>
                  <a:pt x="947323" y="4898514"/>
                </a:cubicBezTo>
                <a:cubicBezTo>
                  <a:pt x="946433" y="4898514"/>
                  <a:pt x="945543" y="4898514"/>
                  <a:pt x="944653" y="4897661"/>
                </a:cubicBezTo>
                <a:cubicBezTo>
                  <a:pt x="943763" y="4895957"/>
                  <a:pt x="942873" y="4894253"/>
                  <a:pt x="941983" y="4892549"/>
                </a:cubicBezTo>
                <a:cubicBezTo>
                  <a:pt x="942873" y="4891698"/>
                  <a:pt x="943763" y="4890846"/>
                  <a:pt x="944653" y="4890846"/>
                </a:cubicBezTo>
                <a:close/>
                <a:moveTo>
                  <a:pt x="3491363" y="4890087"/>
                </a:moveTo>
                <a:cubicBezTo>
                  <a:pt x="3498483" y="4889202"/>
                  <a:pt x="3500263" y="4893626"/>
                  <a:pt x="3501153" y="4897165"/>
                </a:cubicBezTo>
                <a:cubicBezTo>
                  <a:pt x="3502043" y="4901590"/>
                  <a:pt x="3500263" y="4906013"/>
                  <a:pt x="3500263" y="4912207"/>
                </a:cubicBezTo>
                <a:cubicBezTo>
                  <a:pt x="3487802" y="4905129"/>
                  <a:pt x="3492253" y="4897165"/>
                  <a:pt x="3491363" y="4890087"/>
                </a:cubicBezTo>
                <a:close/>
                <a:moveTo>
                  <a:pt x="2646505" y="4889750"/>
                </a:moveTo>
                <a:cubicBezTo>
                  <a:pt x="2647601" y="4890626"/>
                  <a:pt x="2647601" y="4890626"/>
                  <a:pt x="2647601" y="4891503"/>
                </a:cubicBezTo>
                <a:cubicBezTo>
                  <a:pt x="2647601" y="4892378"/>
                  <a:pt x="2647601" y="4893255"/>
                  <a:pt x="2646505" y="4894131"/>
                </a:cubicBezTo>
                <a:cubicBezTo>
                  <a:pt x="2646505" y="4893255"/>
                  <a:pt x="2645410" y="4892378"/>
                  <a:pt x="2645410" y="4891503"/>
                </a:cubicBezTo>
                <a:cubicBezTo>
                  <a:pt x="2645410" y="4891503"/>
                  <a:pt x="2646505" y="4890626"/>
                  <a:pt x="2646505" y="4889750"/>
                </a:cubicBezTo>
                <a:close/>
                <a:moveTo>
                  <a:pt x="2054209" y="4889202"/>
                </a:moveTo>
                <a:cubicBezTo>
                  <a:pt x="2053318" y="4902607"/>
                  <a:pt x="2055988" y="4912437"/>
                  <a:pt x="2059549" y="4923161"/>
                </a:cubicBezTo>
                <a:cubicBezTo>
                  <a:pt x="2062219" y="4920480"/>
                  <a:pt x="2064889" y="4918693"/>
                  <a:pt x="2067559" y="4916012"/>
                </a:cubicBezTo>
                <a:cubicBezTo>
                  <a:pt x="2067559" y="4911543"/>
                  <a:pt x="2067559" y="4908863"/>
                  <a:pt x="2066669" y="4905288"/>
                </a:cubicBezTo>
                <a:cubicBezTo>
                  <a:pt x="2066669" y="4899926"/>
                  <a:pt x="2061329" y="4900820"/>
                  <a:pt x="2059549" y="4897245"/>
                </a:cubicBezTo>
                <a:cubicBezTo>
                  <a:pt x="2057768" y="4895458"/>
                  <a:pt x="2056879" y="4892777"/>
                  <a:pt x="2054209" y="4889202"/>
                </a:cubicBezTo>
                <a:close/>
                <a:moveTo>
                  <a:pt x="2371820" y="4886464"/>
                </a:moveTo>
                <a:cubicBezTo>
                  <a:pt x="2372642" y="4887340"/>
                  <a:pt x="2373464" y="4888217"/>
                  <a:pt x="2374286" y="4889093"/>
                </a:cubicBezTo>
                <a:cubicBezTo>
                  <a:pt x="2374286" y="4889093"/>
                  <a:pt x="2373464" y="4889969"/>
                  <a:pt x="2373464" y="4890846"/>
                </a:cubicBezTo>
                <a:cubicBezTo>
                  <a:pt x="2372642" y="4890846"/>
                  <a:pt x="2371820" y="4890846"/>
                  <a:pt x="2370999" y="4889969"/>
                </a:cubicBezTo>
                <a:cubicBezTo>
                  <a:pt x="2370999" y="4889093"/>
                  <a:pt x="2371820" y="4888217"/>
                  <a:pt x="2371820" y="4886464"/>
                </a:cubicBezTo>
                <a:close/>
                <a:moveTo>
                  <a:pt x="3030272" y="4884273"/>
                </a:moveTo>
                <a:cubicBezTo>
                  <a:pt x="3031185" y="4885231"/>
                  <a:pt x="3031185" y="4885231"/>
                  <a:pt x="3032098" y="4886190"/>
                </a:cubicBezTo>
                <a:cubicBezTo>
                  <a:pt x="3032098" y="4887148"/>
                  <a:pt x="3032098" y="4887148"/>
                  <a:pt x="3031185" y="4888107"/>
                </a:cubicBezTo>
                <a:cubicBezTo>
                  <a:pt x="3031185" y="4887148"/>
                  <a:pt x="3030272" y="4886190"/>
                  <a:pt x="3029359" y="4886190"/>
                </a:cubicBezTo>
                <a:cubicBezTo>
                  <a:pt x="3029359" y="4886190"/>
                  <a:pt x="3030272" y="4885231"/>
                  <a:pt x="3030272" y="4884273"/>
                </a:cubicBezTo>
                <a:close/>
                <a:moveTo>
                  <a:pt x="3083022" y="4882629"/>
                </a:moveTo>
                <a:cubicBezTo>
                  <a:pt x="3079483" y="4884409"/>
                  <a:pt x="3077713" y="4884409"/>
                  <a:pt x="3075058" y="4885300"/>
                </a:cubicBezTo>
                <a:cubicBezTo>
                  <a:pt x="3074174" y="4886190"/>
                  <a:pt x="3071519" y="4886190"/>
                  <a:pt x="3073289" y="4887970"/>
                </a:cubicBezTo>
                <a:cubicBezTo>
                  <a:pt x="3074174" y="4889750"/>
                  <a:pt x="3075944" y="4889750"/>
                  <a:pt x="3077713" y="4889750"/>
                </a:cubicBezTo>
                <a:cubicBezTo>
                  <a:pt x="3080368" y="4889750"/>
                  <a:pt x="3083022" y="4887970"/>
                  <a:pt x="3083022" y="4882629"/>
                </a:cubicBezTo>
                <a:close/>
                <a:moveTo>
                  <a:pt x="3196692" y="4881534"/>
                </a:moveTo>
                <a:cubicBezTo>
                  <a:pt x="3196692" y="4882493"/>
                  <a:pt x="3196692" y="4882493"/>
                  <a:pt x="3197513" y="4883451"/>
                </a:cubicBezTo>
                <a:cubicBezTo>
                  <a:pt x="3196692" y="4883451"/>
                  <a:pt x="3196692" y="4884410"/>
                  <a:pt x="3196692" y="4885369"/>
                </a:cubicBezTo>
                <a:cubicBezTo>
                  <a:pt x="3195870" y="4884410"/>
                  <a:pt x="3195870" y="4884410"/>
                  <a:pt x="3195870" y="4883451"/>
                </a:cubicBezTo>
                <a:cubicBezTo>
                  <a:pt x="3195870" y="4883451"/>
                  <a:pt x="3196692" y="4882493"/>
                  <a:pt x="3196692" y="4881534"/>
                </a:cubicBezTo>
                <a:close/>
                <a:moveTo>
                  <a:pt x="1997633" y="4881534"/>
                </a:moveTo>
                <a:cubicBezTo>
                  <a:pt x="1993199" y="4886911"/>
                  <a:pt x="1991425" y="4892289"/>
                  <a:pt x="1994973" y="4897667"/>
                </a:cubicBezTo>
                <a:cubicBezTo>
                  <a:pt x="1997633" y="4902148"/>
                  <a:pt x="2001180" y="4907525"/>
                  <a:pt x="2003840" y="4912007"/>
                </a:cubicBezTo>
                <a:cubicBezTo>
                  <a:pt x="1999406" y="4916488"/>
                  <a:pt x="1999406" y="4916488"/>
                  <a:pt x="2000293" y="4920970"/>
                </a:cubicBezTo>
                <a:cubicBezTo>
                  <a:pt x="2004727" y="4920970"/>
                  <a:pt x="2008274" y="4920074"/>
                  <a:pt x="2008274" y="4914696"/>
                </a:cubicBezTo>
                <a:cubicBezTo>
                  <a:pt x="2010048" y="4903044"/>
                  <a:pt x="2009161" y="4891393"/>
                  <a:pt x="1997633" y="4881534"/>
                </a:cubicBezTo>
                <a:close/>
                <a:moveTo>
                  <a:pt x="1075080" y="4878948"/>
                </a:moveTo>
                <a:cubicBezTo>
                  <a:pt x="1079599" y="4877152"/>
                  <a:pt x="1084117" y="4878948"/>
                  <a:pt x="1088636" y="4878948"/>
                </a:cubicBezTo>
                <a:cubicBezTo>
                  <a:pt x="1089540" y="4882542"/>
                  <a:pt x="1091348" y="4886135"/>
                  <a:pt x="1092251" y="4889728"/>
                </a:cubicBezTo>
                <a:cubicBezTo>
                  <a:pt x="1093155" y="4893321"/>
                  <a:pt x="1092251" y="4896914"/>
                  <a:pt x="1088636" y="4898710"/>
                </a:cubicBezTo>
                <a:cubicBezTo>
                  <a:pt x="1086830" y="4899609"/>
                  <a:pt x="1083214" y="4899609"/>
                  <a:pt x="1079599" y="4899609"/>
                </a:cubicBezTo>
                <a:cubicBezTo>
                  <a:pt x="1077791" y="4891525"/>
                  <a:pt x="1076887" y="4886135"/>
                  <a:pt x="1075080" y="4878948"/>
                </a:cubicBezTo>
                <a:close/>
                <a:moveTo>
                  <a:pt x="2120569" y="4878693"/>
                </a:moveTo>
                <a:cubicBezTo>
                  <a:pt x="2122350" y="4878915"/>
                  <a:pt x="2124352" y="4879583"/>
                  <a:pt x="2128357" y="4880918"/>
                </a:cubicBezTo>
                <a:cubicBezTo>
                  <a:pt x="2122126" y="4880918"/>
                  <a:pt x="2117676" y="4885369"/>
                  <a:pt x="2114116" y="4879138"/>
                </a:cubicBezTo>
                <a:cubicBezTo>
                  <a:pt x="2117232" y="4878693"/>
                  <a:pt x="2118789" y="4878470"/>
                  <a:pt x="2120569" y="4878693"/>
                </a:cubicBezTo>
                <a:close/>
                <a:moveTo>
                  <a:pt x="2873066" y="4874414"/>
                </a:moveTo>
                <a:cubicBezTo>
                  <a:pt x="2873979" y="4884378"/>
                  <a:pt x="2873979" y="4890719"/>
                  <a:pt x="2874892" y="4897966"/>
                </a:cubicBezTo>
                <a:cubicBezTo>
                  <a:pt x="2866676" y="4893437"/>
                  <a:pt x="2863937" y="4887096"/>
                  <a:pt x="2865763" y="4878943"/>
                </a:cubicBezTo>
                <a:cubicBezTo>
                  <a:pt x="2866676" y="4878037"/>
                  <a:pt x="2869414" y="4877132"/>
                  <a:pt x="2873066" y="4874414"/>
                </a:cubicBezTo>
                <a:close/>
                <a:moveTo>
                  <a:pt x="2052496" y="4874413"/>
                </a:moveTo>
                <a:cubicBezTo>
                  <a:pt x="2052496" y="4875400"/>
                  <a:pt x="2051675" y="4875400"/>
                  <a:pt x="2051675" y="4875400"/>
                </a:cubicBezTo>
                <a:cubicBezTo>
                  <a:pt x="2051675" y="4877371"/>
                  <a:pt x="2051675" y="4878357"/>
                  <a:pt x="2052496" y="4879343"/>
                </a:cubicBezTo>
                <a:cubicBezTo>
                  <a:pt x="2052496" y="4878357"/>
                  <a:pt x="2053318" y="4878357"/>
                  <a:pt x="2053318" y="4878357"/>
                </a:cubicBezTo>
                <a:cubicBezTo>
                  <a:pt x="2053318" y="4876385"/>
                  <a:pt x="2052496" y="4875400"/>
                  <a:pt x="2052496" y="4874413"/>
                </a:cubicBezTo>
                <a:close/>
                <a:moveTo>
                  <a:pt x="1994164" y="4873865"/>
                </a:moveTo>
                <a:lnTo>
                  <a:pt x="1993068" y="4874413"/>
                </a:lnTo>
                <a:lnTo>
                  <a:pt x="1994164" y="4874413"/>
                </a:lnTo>
                <a:close/>
                <a:moveTo>
                  <a:pt x="3027606" y="4870360"/>
                </a:moveTo>
                <a:cubicBezTo>
                  <a:pt x="3028483" y="4870360"/>
                  <a:pt x="3028483" y="4871237"/>
                  <a:pt x="3029359" y="4872112"/>
                </a:cubicBezTo>
                <a:cubicBezTo>
                  <a:pt x="3028483" y="4872989"/>
                  <a:pt x="3027606" y="4872989"/>
                  <a:pt x="3026730" y="4873865"/>
                </a:cubicBezTo>
                <a:cubicBezTo>
                  <a:pt x="3026730" y="4872989"/>
                  <a:pt x="3025853" y="4872112"/>
                  <a:pt x="3024978" y="4871237"/>
                </a:cubicBezTo>
                <a:cubicBezTo>
                  <a:pt x="3025853" y="4870360"/>
                  <a:pt x="3026730" y="4869484"/>
                  <a:pt x="3027606" y="4870360"/>
                </a:cubicBezTo>
                <a:close/>
                <a:moveTo>
                  <a:pt x="3077820" y="4869484"/>
                </a:moveTo>
                <a:cubicBezTo>
                  <a:pt x="3076861" y="4870360"/>
                  <a:pt x="3076861" y="4870360"/>
                  <a:pt x="3075903" y="4871237"/>
                </a:cubicBezTo>
                <a:cubicBezTo>
                  <a:pt x="3075903" y="4872112"/>
                  <a:pt x="3076861" y="4872989"/>
                  <a:pt x="3076861" y="4873865"/>
                </a:cubicBezTo>
                <a:cubicBezTo>
                  <a:pt x="3077820" y="4873865"/>
                  <a:pt x="3078779" y="4872989"/>
                  <a:pt x="3079737" y="4872989"/>
                </a:cubicBezTo>
                <a:cubicBezTo>
                  <a:pt x="3079737" y="4871237"/>
                  <a:pt x="3078779" y="4870360"/>
                  <a:pt x="3077820" y="4869484"/>
                </a:cubicBezTo>
                <a:close/>
                <a:moveTo>
                  <a:pt x="2611341" y="4869484"/>
                </a:moveTo>
                <a:cubicBezTo>
                  <a:pt x="2612218" y="4870360"/>
                  <a:pt x="2613094" y="4871237"/>
                  <a:pt x="2613094" y="4871237"/>
                </a:cubicBezTo>
                <a:cubicBezTo>
                  <a:pt x="2612218" y="4872112"/>
                  <a:pt x="2611341" y="4872989"/>
                  <a:pt x="2610465" y="4873865"/>
                </a:cubicBezTo>
                <a:cubicBezTo>
                  <a:pt x="2609589" y="4872989"/>
                  <a:pt x="2608712" y="4871237"/>
                  <a:pt x="2609589" y="4871237"/>
                </a:cubicBezTo>
                <a:cubicBezTo>
                  <a:pt x="2609589" y="4870360"/>
                  <a:pt x="2610465" y="4869484"/>
                  <a:pt x="2611341" y="4869484"/>
                </a:cubicBezTo>
                <a:close/>
                <a:moveTo>
                  <a:pt x="3322946" y="4864007"/>
                </a:moveTo>
                <a:cubicBezTo>
                  <a:pt x="3323768" y="4864007"/>
                  <a:pt x="3323768" y="4864007"/>
                  <a:pt x="3324590" y="4864007"/>
                </a:cubicBezTo>
                <a:cubicBezTo>
                  <a:pt x="3324590" y="4864007"/>
                  <a:pt x="3324590" y="4864829"/>
                  <a:pt x="3324590" y="4864829"/>
                </a:cubicBezTo>
                <a:cubicBezTo>
                  <a:pt x="3324590" y="4865650"/>
                  <a:pt x="3323768" y="4865650"/>
                  <a:pt x="3323768" y="4865650"/>
                </a:cubicBezTo>
                <a:cubicBezTo>
                  <a:pt x="3322946" y="4864829"/>
                  <a:pt x="3322946" y="4864829"/>
                  <a:pt x="3322946" y="4864007"/>
                </a:cubicBezTo>
                <a:close/>
                <a:moveTo>
                  <a:pt x="2230507" y="4861816"/>
                </a:moveTo>
                <a:cubicBezTo>
                  <a:pt x="2230507" y="4862774"/>
                  <a:pt x="2229686" y="4862774"/>
                  <a:pt x="2229686" y="4862774"/>
                </a:cubicBezTo>
                <a:cubicBezTo>
                  <a:pt x="2229686" y="4864691"/>
                  <a:pt x="2230507" y="4864691"/>
                  <a:pt x="2230507" y="4865650"/>
                </a:cubicBezTo>
                <a:cubicBezTo>
                  <a:pt x="2231329" y="4865650"/>
                  <a:pt x="2231329" y="4865650"/>
                  <a:pt x="2231329" y="4864691"/>
                </a:cubicBezTo>
                <a:cubicBezTo>
                  <a:pt x="2231329" y="4863733"/>
                  <a:pt x="2231329" y="4862774"/>
                  <a:pt x="2230507" y="4861816"/>
                </a:cubicBezTo>
                <a:close/>
                <a:moveTo>
                  <a:pt x="2797554" y="4861268"/>
                </a:moveTo>
                <a:cubicBezTo>
                  <a:pt x="2792176" y="4865650"/>
                  <a:pt x="2793072" y="4870032"/>
                  <a:pt x="2797554" y="4874414"/>
                </a:cubicBezTo>
                <a:cubicBezTo>
                  <a:pt x="2799794" y="4872224"/>
                  <a:pt x="2800915" y="4870032"/>
                  <a:pt x="2800915" y="4867841"/>
                </a:cubicBezTo>
                <a:cubicBezTo>
                  <a:pt x="2800915" y="4865650"/>
                  <a:pt x="2799794" y="4863459"/>
                  <a:pt x="2797554" y="4861268"/>
                </a:cubicBezTo>
                <a:close/>
                <a:moveTo>
                  <a:pt x="3193307" y="4856887"/>
                </a:moveTo>
                <a:cubicBezTo>
                  <a:pt x="3194220" y="4856887"/>
                  <a:pt x="3196959" y="4857757"/>
                  <a:pt x="3196959" y="4858626"/>
                </a:cubicBezTo>
                <a:cubicBezTo>
                  <a:pt x="3196959" y="4862106"/>
                  <a:pt x="3196959" y="4865586"/>
                  <a:pt x="3196959" y="4871676"/>
                </a:cubicBezTo>
                <a:cubicBezTo>
                  <a:pt x="3190569" y="4867326"/>
                  <a:pt x="3188743" y="4863846"/>
                  <a:pt x="3189656" y="4860366"/>
                </a:cubicBezTo>
                <a:cubicBezTo>
                  <a:pt x="3190569" y="4858626"/>
                  <a:pt x="3191482" y="4856887"/>
                  <a:pt x="3193307" y="4856887"/>
                </a:cubicBezTo>
                <a:close/>
                <a:moveTo>
                  <a:pt x="3549520" y="4855791"/>
                </a:moveTo>
                <a:cubicBezTo>
                  <a:pt x="3552201" y="4859382"/>
                  <a:pt x="3555776" y="4862076"/>
                  <a:pt x="3555776" y="4862974"/>
                </a:cubicBezTo>
                <a:cubicBezTo>
                  <a:pt x="3553095" y="4871055"/>
                  <a:pt x="3558456" y="4878239"/>
                  <a:pt x="3556670" y="4886320"/>
                </a:cubicBezTo>
                <a:cubicBezTo>
                  <a:pt x="3554882" y="4893503"/>
                  <a:pt x="3556670" y="4900686"/>
                  <a:pt x="3556670" y="4910563"/>
                </a:cubicBezTo>
                <a:cubicBezTo>
                  <a:pt x="3553095" y="4907870"/>
                  <a:pt x="3551307" y="4906972"/>
                  <a:pt x="3550414" y="4906074"/>
                </a:cubicBezTo>
                <a:cubicBezTo>
                  <a:pt x="3545945" y="4896197"/>
                  <a:pt x="3541476" y="4887217"/>
                  <a:pt x="3547732" y="4876443"/>
                </a:cubicBezTo>
                <a:cubicBezTo>
                  <a:pt x="3548626" y="4873749"/>
                  <a:pt x="3547732" y="4869259"/>
                  <a:pt x="3547732" y="4866566"/>
                </a:cubicBezTo>
                <a:cubicBezTo>
                  <a:pt x="3548626" y="4863872"/>
                  <a:pt x="3548626" y="4861178"/>
                  <a:pt x="3549520" y="4855791"/>
                </a:cubicBezTo>
                <a:close/>
                <a:moveTo>
                  <a:pt x="2760138" y="4855791"/>
                </a:moveTo>
                <a:cubicBezTo>
                  <a:pt x="2759179" y="4856667"/>
                  <a:pt x="2758222" y="4857544"/>
                  <a:pt x="2758222" y="4858419"/>
                </a:cubicBezTo>
                <a:cubicBezTo>
                  <a:pt x="2758222" y="4859296"/>
                  <a:pt x="2759179" y="4859296"/>
                  <a:pt x="2760138" y="4860172"/>
                </a:cubicBezTo>
                <a:cubicBezTo>
                  <a:pt x="2761097" y="4859296"/>
                  <a:pt x="2762055" y="4858419"/>
                  <a:pt x="2762055" y="4857544"/>
                </a:cubicBezTo>
                <a:cubicBezTo>
                  <a:pt x="2761097" y="4856667"/>
                  <a:pt x="2760138" y="4856667"/>
                  <a:pt x="2760138" y="4855791"/>
                </a:cubicBezTo>
                <a:close/>
                <a:moveTo>
                  <a:pt x="3585847" y="4854147"/>
                </a:moveTo>
                <a:cubicBezTo>
                  <a:pt x="3589498" y="4855024"/>
                  <a:pt x="3590411" y="4855900"/>
                  <a:pt x="3592237" y="4856777"/>
                </a:cubicBezTo>
                <a:cubicBezTo>
                  <a:pt x="3593150" y="4857215"/>
                  <a:pt x="3594291" y="4857653"/>
                  <a:pt x="3594976" y="4858310"/>
                </a:cubicBezTo>
                <a:cubicBezTo>
                  <a:pt x="3595660" y="4858967"/>
                  <a:pt x="3595889" y="4859844"/>
                  <a:pt x="3594976" y="4861159"/>
                </a:cubicBezTo>
                <a:cubicBezTo>
                  <a:pt x="3594976" y="4862035"/>
                  <a:pt x="3593150" y="4862912"/>
                  <a:pt x="3593150" y="4862912"/>
                </a:cubicBezTo>
                <a:cubicBezTo>
                  <a:pt x="3590411" y="4862035"/>
                  <a:pt x="3588586" y="4862035"/>
                  <a:pt x="3587673" y="4860282"/>
                </a:cubicBezTo>
                <a:cubicBezTo>
                  <a:pt x="3585847" y="4859406"/>
                  <a:pt x="3586760" y="4857653"/>
                  <a:pt x="3585847" y="4854147"/>
                </a:cubicBezTo>
                <a:close/>
                <a:moveTo>
                  <a:pt x="923986" y="4854147"/>
                </a:moveTo>
                <a:cubicBezTo>
                  <a:pt x="925866" y="4855927"/>
                  <a:pt x="926803" y="4856818"/>
                  <a:pt x="927742" y="4858598"/>
                </a:cubicBezTo>
                <a:cubicBezTo>
                  <a:pt x="927742" y="4858598"/>
                  <a:pt x="926803" y="4860378"/>
                  <a:pt x="924926" y="4861268"/>
                </a:cubicBezTo>
                <a:cubicBezTo>
                  <a:pt x="923986" y="4858598"/>
                  <a:pt x="922108" y="4856818"/>
                  <a:pt x="921170" y="4855038"/>
                </a:cubicBezTo>
                <a:cubicBezTo>
                  <a:pt x="922108" y="4854147"/>
                  <a:pt x="923986" y="4854147"/>
                  <a:pt x="923986" y="4854147"/>
                </a:cubicBezTo>
                <a:close/>
                <a:moveTo>
                  <a:pt x="3306789" y="4851409"/>
                </a:moveTo>
                <a:cubicBezTo>
                  <a:pt x="3306789" y="4852231"/>
                  <a:pt x="3306789" y="4852231"/>
                  <a:pt x="3307610" y="4853052"/>
                </a:cubicBezTo>
                <a:cubicBezTo>
                  <a:pt x="3307610" y="4853052"/>
                  <a:pt x="3306789" y="4853873"/>
                  <a:pt x="3306789" y="4854695"/>
                </a:cubicBezTo>
                <a:cubicBezTo>
                  <a:pt x="3306789" y="4853873"/>
                  <a:pt x="3305967" y="4853052"/>
                  <a:pt x="3305967" y="4852231"/>
                </a:cubicBezTo>
                <a:cubicBezTo>
                  <a:pt x="3305967" y="4852231"/>
                  <a:pt x="3305967" y="4852231"/>
                  <a:pt x="3306789" y="4851409"/>
                </a:cubicBezTo>
                <a:close/>
                <a:moveTo>
                  <a:pt x="2606247" y="4849766"/>
                </a:moveTo>
                <a:cubicBezTo>
                  <a:pt x="2609808" y="4849766"/>
                  <a:pt x="2609808" y="4853305"/>
                  <a:pt x="2609808" y="4855960"/>
                </a:cubicBezTo>
                <a:cubicBezTo>
                  <a:pt x="2609808" y="4857729"/>
                  <a:pt x="2609808" y="4858614"/>
                  <a:pt x="2609808" y="4861268"/>
                </a:cubicBezTo>
                <a:cubicBezTo>
                  <a:pt x="2608027" y="4859499"/>
                  <a:pt x="2607138" y="4858614"/>
                  <a:pt x="2606247" y="4857729"/>
                </a:cubicBezTo>
                <a:cubicBezTo>
                  <a:pt x="2603577" y="4855074"/>
                  <a:pt x="2602687" y="4853305"/>
                  <a:pt x="2604467" y="4850651"/>
                </a:cubicBezTo>
                <a:cubicBezTo>
                  <a:pt x="2605357" y="4849766"/>
                  <a:pt x="2605357" y="4849766"/>
                  <a:pt x="2606247" y="4849766"/>
                </a:cubicBezTo>
                <a:close/>
                <a:moveTo>
                  <a:pt x="3113373" y="4847918"/>
                </a:moveTo>
                <a:cubicBezTo>
                  <a:pt x="3115125" y="4848807"/>
                  <a:pt x="3116002" y="4850588"/>
                  <a:pt x="3116878" y="4851477"/>
                </a:cubicBezTo>
                <a:cubicBezTo>
                  <a:pt x="3117754" y="4853258"/>
                  <a:pt x="3117754" y="4854593"/>
                  <a:pt x="3117316" y="4855817"/>
                </a:cubicBezTo>
                <a:cubicBezTo>
                  <a:pt x="3116878" y="4857041"/>
                  <a:pt x="3116002" y="4858153"/>
                  <a:pt x="3115125" y="4859488"/>
                </a:cubicBezTo>
                <a:cubicBezTo>
                  <a:pt x="3113373" y="4860378"/>
                  <a:pt x="3111620" y="4862159"/>
                  <a:pt x="3109867" y="4863048"/>
                </a:cubicBezTo>
                <a:cubicBezTo>
                  <a:pt x="3108114" y="4863938"/>
                  <a:pt x="3107238" y="4864829"/>
                  <a:pt x="3106361" y="4865718"/>
                </a:cubicBezTo>
                <a:cubicBezTo>
                  <a:pt x="3107238" y="4872839"/>
                  <a:pt x="3108114" y="4879959"/>
                  <a:pt x="3108991" y="4886190"/>
                </a:cubicBezTo>
                <a:cubicBezTo>
                  <a:pt x="3108991" y="4887080"/>
                  <a:pt x="3108114" y="4887970"/>
                  <a:pt x="3107238" y="4889750"/>
                </a:cubicBezTo>
                <a:cubicBezTo>
                  <a:pt x="3096722" y="4883520"/>
                  <a:pt x="3100227" y="4871949"/>
                  <a:pt x="3097597" y="4863938"/>
                </a:cubicBezTo>
                <a:cubicBezTo>
                  <a:pt x="3100227" y="4858598"/>
                  <a:pt x="3107238" y="4858598"/>
                  <a:pt x="3107238" y="4852368"/>
                </a:cubicBezTo>
                <a:cubicBezTo>
                  <a:pt x="3108114" y="4849697"/>
                  <a:pt x="3110743" y="4847027"/>
                  <a:pt x="3113373" y="4847918"/>
                </a:cubicBezTo>
                <a:close/>
                <a:moveTo>
                  <a:pt x="2154465" y="4847027"/>
                </a:moveTo>
                <a:cubicBezTo>
                  <a:pt x="2156169" y="4847918"/>
                  <a:pt x="2157873" y="4847918"/>
                  <a:pt x="2157873" y="4848807"/>
                </a:cubicBezTo>
                <a:cubicBezTo>
                  <a:pt x="2159577" y="4853258"/>
                  <a:pt x="2157873" y="4856818"/>
                  <a:pt x="2155317" y="4860378"/>
                </a:cubicBezTo>
                <a:cubicBezTo>
                  <a:pt x="2155317" y="4861268"/>
                  <a:pt x="2153613" y="4860378"/>
                  <a:pt x="2152760" y="4860378"/>
                </a:cubicBezTo>
                <a:cubicBezTo>
                  <a:pt x="2151909" y="4860378"/>
                  <a:pt x="2151909" y="4859488"/>
                  <a:pt x="2151909" y="4859488"/>
                </a:cubicBezTo>
                <a:cubicBezTo>
                  <a:pt x="2152760" y="4855038"/>
                  <a:pt x="2153613" y="4851477"/>
                  <a:pt x="2154465" y="4847027"/>
                </a:cubicBezTo>
                <a:close/>
                <a:moveTo>
                  <a:pt x="2252690" y="4844836"/>
                </a:moveTo>
                <a:cubicBezTo>
                  <a:pt x="2252690" y="4845749"/>
                  <a:pt x="2252690" y="4846662"/>
                  <a:pt x="2252690" y="4847575"/>
                </a:cubicBezTo>
                <a:cubicBezTo>
                  <a:pt x="2253603" y="4846662"/>
                  <a:pt x="2254516" y="4846662"/>
                  <a:pt x="2255429" y="4846662"/>
                </a:cubicBezTo>
                <a:cubicBezTo>
                  <a:pt x="2255429" y="4845749"/>
                  <a:pt x="2255429" y="4844836"/>
                  <a:pt x="2255429" y="4844836"/>
                </a:cubicBezTo>
                <a:cubicBezTo>
                  <a:pt x="2254516" y="4844836"/>
                  <a:pt x="2253603" y="4844836"/>
                  <a:pt x="2252690" y="4844836"/>
                </a:cubicBezTo>
                <a:close/>
                <a:moveTo>
                  <a:pt x="3066230" y="4840454"/>
                </a:moveTo>
                <a:cubicBezTo>
                  <a:pt x="3065316" y="4841331"/>
                  <a:pt x="3064404" y="4841331"/>
                  <a:pt x="3065316" y="4841331"/>
                </a:cubicBezTo>
                <a:cubicBezTo>
                  <a:pt x="3065316" y="4842207"/>
                  <a:pt x="3065316" y="4843960"/>
                  <a:pt x="3066230" y="4844836"/>
                </a:cubicBezTo>
                <a:cubicBezTo>
                  <a:pt x="3066230" y="4843960"/>
                  <a:pt x="3067143" y="4843960"/>
                  <a:pt x="3067143" y="4843083"/>
                </a:cubicBezTo>
                <a:cubicBezTo>
                  <a:pt x="3067143" y="4842207"/>
                  <a:pt x="3066230" y="4841331"/>
                  <a:pt x="3066230" y="4840454"/>
                </a:cubicBezTo>
                <a:close/>
                <a:moveTo>
                  <a:pt x="3172869" y="4838811"/>
                </a:moveTo>
                <a:lnTo>
                  <a:pt x="3173417" y="4839907"/>
                </a:lnTo>
                <a:lnTo>
                  <a:pt x="3171774" y="4839907"/>
                </a:lnTo>
                <a:close/>
                <a:moveTo>
                  <a:pt x="1030714" y="4838615"/>
                </a:moveTo>
                <a:cubicBezTo>
                  <a:pt x="1038781" y="4837716"/>
                  <a:pt x="1043263" y="4841309"/>
                  <a:pt x="1050433" y="4844004"/>
                </a:cubicBezTo>
                <a:cubicBezTo>
                  <a:pt x="1046848" y="4849394"/>
                  <a:pt x="1045055" y="4852987"/>
                  <a:pt x="1042366" y="4857478"/>
                </a:cubicBezTo>
                <a:cubicBezTo>
                  <a:pt x="1045951" y="4866461"/>
                  <a:pt x="1046848" y="4874545"/>
                  <a:pt x="1037885" y="4882629"/>
                </a:cubicBezTo>
                <a:cubicBezTo>
                  <a:pt x="1034300" y="4875443"/>
                  <a:pt x="1036988" y="4866461"/>
                  <a:pt x="1034300" y="4860173"/>
                </a:cubicBezTo>
                <a:cubicBezTo>
                  <a:pt x="1031611" y="4852987"/>
                  <a:pt x="1034300" y="4845800"/>
                  <a:pt x="1030714" y="4838615"/>
                </a:cubicBezTo>
                <a:close/>
                <a:moveTo>
                  <a:pt x="3263939" y="4837716"/>
                </a:moveTo>
                <a:cubicBezTo>
                  <a:pt x="3265231" y="4842281"/>
                  <a:pt x="3265876" y="4844563"/>
                  <a:pt x="3265446" y="4846274"/>
                </a:cubicBezTo>
                <a:cubicBezTo>
                  <a:pt x="3265016" y="4847986"/>
                  <a:pt x="3263509" y="4849127"/>
                  <a:pt x="3260497" y="4851410"/>
                </a:cubicBezTo>
                <a:cubicBezTo>
                  <a:pt x="3261357" y="4846845"/>
                  <a:pt x="3263079" y="4842281"/>
                  <a:pt x="3263939" y="4837716"/>
                </a:cubicBezTo>
                <a:close/>
                <a:moveTo>
                  <a:pt x="3095632" y="4836073"/>
                </a:moveTo>
                <a:cubicBezTo>
                  <a:pt x="3096545" y="4836073"/>
                  <a:pt x="3097458" y="4836073"/>
                  <a:pt x="3098371" y="4836073"/>
                </a:cubicBezTo>
                <a:cubicBezTo>
                  <a:pt x="3098371" y="4838762"/>
                  <a:pt x="3098371" y="4842347"/>
                  <a:pt x="3098371" y="4845932"/>
                </a:cubicBezTo>
                <a:cubicBezTo>
                  <a:pt x="3097458" y="4845932"/>
                  <a:pt x="3096545" y="4845932"/>
                  <a:pt x="3095632" y="4845932"/>
                </a:cubicBezTo>
                <a:cubicBezTo>
                  <a:pt x="3095632" y="4842347"/>
                  <a:pt x="3095632" y="4838762"/>
                  <a:pt x="3095632" y="4836073"/>
                </a:cubicBezTo>
                <a:close/>
                <a:moveTo>
                  <a:pt x="2395866" y="4834977"/>
                </a:moveTo>
                <a:cubicBezTo>
                  <a:pt x="2394552" y="4838563"/>
                  <a:pt x="2393675" y="4841924"/>
                  <a:pt x="2393784" y="4844949"/>
                </a:cubicBezTo>
                <a:lnTo>
                  <a:pt x="2397163" y="4851958"/>
                </a:lnTo>
                <a:lnTo>
                  <a:pt x="2396742" y="4852904"/>
                </a:lnTo>
                <a:lnTo>
                  <a:pt x="2397619" y="4853800"/>
                </a:lnTo>
                <a:lnTo>
                  <a:pt x="2397619" y="4854696"/>
                </a:lnTo>
                <a:cubicBezTo>
                  <a:pt x="2398495" y="4854696"/>
                  <a:pt x="2398495" y="4854696"/>
                  <a:pt x="2398495" y="4854696"/>
                </a:cubicBezTo>
                <a:lnTo>
                  <a:pt x="2397619" y="4853800"/>
                </a:lnTo>
                <a:lnTo>
                  <a:pt x="2397619" y="4852904"/>
                </a:lnTo>
                <a:lnTo>
                  <a:pt x="2397163" y="4851958"/>
                </a:lnTo>
                <a:lnTo>
                  <a:pt x="2401124" y="4843045"/>
                </a:lnTo>
                <a:cubicBezTo>
                  <a:pt x="2401124" y="4840355"/>
                  <a:pt x="2397619" y="4838563"/>
                  <a:pt x="2395866" y="4834977"/>
                </a:cubicBezTo>
                <a:close/>
                <a:moveTo>
                  <a:pt x="938148" y="4834430"/>
                </a:moveTo>
                <a:lnTo>
                  <a:pt x="938148" y="4834977"/>
                </a:lnTo>
                <a:lnTo>
                  <a:pt x="936505" y="4834977"/>
                </a:lnTo>
                <a:close/>
                <a:moveTo>
                  <a:pt x="3242350" y="4833334"/>
                </a:moveTo>
                <a:cubicBezTo>
                  <a:pt x="3244130" y="4834236"/>
                  <a:pt x="3247690" y="4835138"/>
                  <a:pt x="3248580" y="4836942"/>
                </a:cubicBezTo>
                <a:cubicBezTo>
                  <a:pt x="3251250" y="4842355"/>
                  <a:pt x="3253921" y="4847768"/>
                  <a:pt x="3252141" y="4854985"/>
                </a:cubicBezTo>
                <a:cubicBezTo>
                  <a:pt x="3251250" y="4862202"/>
                  <a:pt x="3250360" y="4870322"/>
                  <a:pt x="3248580" y="4879343"/>
                </a:cubicBezTo>
                <a:cubicBezTo>
                  <a:pt x="3246800" y="4877539"/>
                  <a:pt x="3244130" y="4877539"/>
                  <a:pt x="3244130" y="4876636"/>
                </a:cubicBezTo>
                <a:cubicBezTo>
                  <a:pt x="3242350" y="4863104"/>
                  <a:pt x="3241459" y="4850475"/>
                  <a:pt x="3240569" y="4836942"/>
                </a:cubicBezTo>
                <a:cubicBezTo>
                  <a:pt x="3239680" y="4836040"/>
                  <a:pt x="3241459" y="4835138"/>
                  <a:pt x="3242350" y="4833334"/>
                </a:cubicBezTo>
                <a:close/>
                <a:moveTo>
                  <a:pt x="2794914" y="4830048"/>
                </a:moveTo>
                <a:cubicBezTo>
                  <a:pt x="2788888" y="4837990"/>
                  <a:pt x="2788888" y="4837990"/>
                  <a:pt x="2794914" y="4845932"/>
                </a:cubicBezTo>
                <a:cubicBezTo>
                  <a:pt x="2794914" y="4839755"/>
                  <a:pt x="2794914" y="4835343"/>
                  <a:pt x="2794914" y="4830048"/>
                </a:cubicBezTo>
                <a:close/>
                <a:moveTo>
                  <a:pt x="3585305" y="4827857"/>
                </a:moveTo>
                <a:cubicBezTo>
                  <a:pt x="3585305" y="4827857"/>
                  <a:pt x="3585305" y="4828953"/>
                  <a:pt x="3585305" y="4828953"/>
                </a:cubicBezTo>
                <a:cubicBezTo>
                  <a:pt x="3585305" y="4828953"/>
                  <a:pt x="3584209" y="4830048"/>
                  <a:pt x="3584209" y="4830048"/>
                </a:cubicBezTo>
                <a:cubicBezTo>
                  <a:pt x="3584209" y="4828953"/>
                  <a:pt x="3584209" y="4828953"/>
                  <a:pt x="3585305" y="4827857"/>
                </a:cubicBezTo>
                <a:close/>
                <a:moveTo>
                  <a:pt x="2365631" y="4827309"/>
                </a:moveTo>
                <a:cubicBezTo>
                  <a:pt x="2364756" y="4827309"/>
                  <a:pt x="2363879" y="4828194"/>
                  <a:pt x="2363879" y="4829079"/>
                </a:cubicBezTo>
                <a:cubicBezTo>
                  <a:pt x="2363879" y="4832618"/>
                  <a:pt x="2363879" y="4835273"/>
                  <a:pt x="2363879" y="4838812"/>
                </a:cubicBezTo>
                <a:cubicBezTo>
                  <a:pt x="2364756" y="4838812"/>
                  <a:pt x="2365631" y="4838812"/>
                  <a:pt x="2366508" y="4838812"/>
                </a:cubicBezTo>
                <a:cubicBezTo>
                  <a:pt x="2367384" y="4835273"/>
                  <a:pt x="2368261" y="4832618"/>
                  <a:pt x="2368261" y="4829079"/>
                </a:cubicBezTo>
                <a:cubicBezTo>
                  <a:pt x="2368261" y="4829079"/>
                  <a:pt x="2366508" y="4827309"/>
                  <a:pt x="2365631" y="4827309"/>
                </a:cubicBezTo>
                <a:close/>
                <a:moveTo>
                  <a:pt x="2901542" y="4820736"/>
                </a:moveTo>
                <a:cubicBezTo>
                  <a:pt x="2900629" y="4820736"/>
                  <a:pt x="2900629" y="4821650"/>
                  <a:pt x="2900629" y="4821650"/>
                </a:cubicBezTo>
                <a:cubicBezTo>
                  <a:pt x="2900629" y="4822563"/>
                  <a:pt x="2901542" y="4822563"/>
                  <a:pt x="2902455" y="4823476"/>
                </a:cubicBezTo>
                <a:cubicBezTo>
                  <a:pt x="2902455" y="4822563"/>
                  <a:pt x="2903368" y="4822563"/>
                  <a:pt x="2903368" y="4821650"/>
                </a:cubicBezTo>
                <a:cubicBezTo>
                  <a:pt x="2902455" y="4821650"/>
                  <a:pt x="2901542" y="4820736"/>
                  <a:pt x="2901542" y="4820736"/>
                </a:cubicBezTo>
                <a:close/>
                <a:moveTo>
                  <a:pt x="3410500" y="4820189"/>
                </a:moveTo>
                <a:cubicBezTo>
                  <a:pt x="3409610" y="4821923"/>
                  <a:pt x="3407830" y="4822790"/>
                  <a:pt x="3407830" y="4824525"/>
                </a:cubicBezTo>
                <a:cubicBezTo>
                  <a:pt x="3407830" y="4827994"/>
                  <a:pt x="3409610" y="4830596"/>
                  <a:pt x="3414061" y="4830596"/>
                </a:cubicBezTo>
                <a:cubicBezTo>
                  <a:pt x="3414950" y="4827994"/>
                  <a:pt x="3414950" y="4825392"/>
                  <a:pt x="3414950" y="4823658"/>
                </a:cubicBezTo>
                <a:cubicBezTo>
                  <a:pt x="3414061" y="4821923"/>
                  <a:pt x="3412280" y="4821056"/>
                  <a:pt x="3410500" y="4820189"/>
                </a:cubicBezTo>
                <a:close/>
                <a:moveTo>
                  <a:pt x="1039090" y="4817567"/>
                </a:moveTo>
                <a:lnTo>
                  <a:pt x="1039387" y="4817567"/>
                </a:lnTo>
                <a:lnTo>
                  <a:pt x="1039306" y="4817754"/>
                </a:lnTo>
                <a:lnTo>
                  <a:pt x="1038830" y="4817645"/>
                </a:lnTo>
                <a:close/>
                <a:moveTo>
                  <a:pt x="1034000" y="4817450"/>
                </a:moveTo>
                <a:cubicBezTo>
                  <a:pt x="1034913" y="4817450"/>
                  <a:pt x="1034913" y="4817450"/>
                  <a:pt x="1035826" y="4817450"/>
                </a:cubicBezTo>
                <a:cubicBezTo>
                  <a:pt x="1036739" y="4817450"/>
                  <a:pt x="1037652" y="4817450"/>
                  <a:pt x="1038565" y="4817450"/>
                </a:cubicBezTo>
                <a:cubicBezTo>
                  <a:pt x="1038565" y="4817450"/>
                  <a:pt x="1039478" y="4817450"/>
                  <a:pt x="1039478" y="4817450"/>
                </a:cubicBezTo>
                <a:lnTo>
                  <a:pt x="1039090" y="4817567"/>
                </a:lnTo>
                <a:lnTo>
                  <a:pt x="1038492" y="4817567"/>
                </a:lnTo>
                <a:lnTo>
                  <a:pt x="1038830" y="4817645"/>
                </a:lnTo>
                <a:lnTo>
                  <a:pt x="1036739" y="4818272"/>
                </a:lnTo>
                <a:cubicBezTo>
                  <a:pt x="1035826" y="4819093"/>
                  <a:pt x="1034913" y="4818272"/>
                  <a:pt x="1034000" y="4817450"/>
                </a:cubicBezTo>
                <a:close/>
                <a:moveTo>
                  <a:pt x="3118059" y="4815405"/>
                </a:moveTo>
                <a:cubicBezTo>
                  <a:pt x="3123383" y="4813616"/>
                  <a:pt x="3125158" y="4817195"/>
                  <a:pt x="3127820" y="4818090"/>
                </a:cubicBezTo>
                <a:cubicBezTo>
                  <a:pt x="3141130" y="4822564"/>
                  <a:pt x="3142017" y="4822564"/>
                  <a:pt x="3142017" y="4833302"/>
                </a:cubicBezTo>
                <a:cubicBezTo>
                  <a:pt x="3142905" y="4846724"/>
                  <a:pt x="3142905" y="4860146"/>
                  <a:pt x="3142905" y="4874464"/>
                </a:cubicBezTo>
                <a:cubicBezTo>
                  <a:pt x="3142905" y="4881622"/>
                  <a:pt x="3141130" y="4889676"/>
                  <a:pt x="3144679" y="4897729"/>
                </a:cubicBezTo>
                <a:cubicBezTo>
                  <a:pt x="3148229" y="4903993"/>
                  <a:pt x="3142905" y="4911151"/>
                  <a:pt x="3147341" y="4917415"/>
                </a:cubicBezTo>
                <a:cubicBezTo>
                  <a:pt x="3142905" y="4923679"/>
                  <a:pt x="3150891" y="4927258"/>
                  <a:pt x="3149116" y="4934417"/>
                </a:cubicBezTo>
                <a:cubicBezTo>
                  <a:pt x="3148229" y="4938891"/>
                  <a:pt x="3150891" y="4945155"/>
                  <a:pt x="3152666" y="4950523"/>
                </a:cubicBezTo>
                <a:cubicBezTo>
                  <a:pt x="3154440" y="4957682"/>
                  <a:pt x="3155327" y="4963946"/>
                  <a:pt x="3153552" y="4971999"/>
                </a:cubicBezTo>
                <a:cubicBezTo>
                  <a:pt x="3150891" y="4972894"/>
                  <a:pt x="3147341" y="4974684"/>
                  <a:pt x="3142905" y="4976473"/>
                </a:cubicBezTo>
                <a:cubicBezTo>
                  <a:pt x="3146454" y="4989000"/>
                  <a:pt x="3143792" y="5003317"/>
                  <a:pt x="3151778" y="5014950"/>
                </a:cubicBezTo>
                <a:cubicBezTo>
                  <a:pt x="3154440" y="5018529"/>
                  <a:pt x="3153552" y="5022109"/>
                  <a:pt x="3151778" y="5024793"/>
                </a:cubicBezTo>
                <a:cubicBezTo>
                  <a:pt x="3145567" y="5031057"/>
                  <a:pt x="3143792" y="5038216"/>
                  <a:pt x="3144679" y="5046269"/>
                </a:cubicBezTo>
                <a:cubicBezTo>
                  <a:pt x="3144679" y="5049849"/>
                  <a:pt x="3142905" y="5054323"/>
                  <a:pt x="3142017" y="5057902"/>
                </a:cubicBezTo>
                <a:cubicBezTo>
                  <a:pt x="3132257" y="5055217"/>
                  <a:pt x="3139356" y="5043585"/>
                  <a:pt x="3131369" y="5039111"/>
                </a:cubicBezTo>
                <a:cubicBezTo>
                  <a:pt x="3129595" y="5040005"/>
                  <a:pt x="3126932" y="5040005"/>
                  <a:pt x="3121609" y="5041795"/>
                </a:cubicBezTo>
                <a:cubicBezTo>
                  <a:pt x="3124270" y="5036426"/>
                  <a:pt x="3125158" y="5032847"/>
                  <a:pt x="3126932" y="5028373"/>
                </a:cubicBezTo>
                <a:cubicBezTo>
                  <a:pt x="3125158" y="5026583"/>
                  <a:pt x="3123383" y="5023899"/>
                  <a:pt x="3120721" y="5020320"/>
                </a:cubicBezTo>
                <a:cubicBezTo>
                  <a:pt x="3121609" y="5016740"/>
                  <a:pt x="3122496" y="5013161"/>
                  <a:pt x="3123383" y="5009582"/>
                </a:cubicBezTo>
                <a:cubicBezTo>
                  <a:pt x="3124270" y="5006002"/>
                  <a:pt x="3124270" y="5003317"/>
                  <a:pt x="3124270" y="4998844"/>
                </a:cubicBezTo>
                <a:cubicBezTo>
                  <a:pt x="3129595" y="5000633"/>
                  <a:pt x="3129595" y="5003317"/>
                  <a:pt x="3129595" y="5006002"/>
                </a:cubicBezTo>
                <a:cubicBezTo>
                  <a:pt x="3130482" y="5008687"/>
                  <a:pt x="3130482" y="5010476"/>
                  <a:pt x="3132257" y="5015845"/>
                </a:cubicBezTo>
                <a:cubicBezTo>
                  <a:pt x="3134919" y="5009582"/>
                  <a:pt x="3136694" y="5006897"/>
                  <a:pt x="3136694" y="5004212"/>
                </a:cubicBezTo>
                <a:cubicBezTo>
                  <a:pt x="3136694" y="4996159"/>
                  <a:pt x="3136694" y="4989000"/>
                  <a:pt x="3134919" y="4981842"/>
                </a:cubicBezTo>
                <a:cubicBezTo>
                  <a:pt x="3133144" y="4968420"/>
                  <a:pt x="3133144" y="4955892"/>
                  <a:pt x="3134919" y="4942470"/>
                </a:cubicBezTo>
                <a:cubicBezTo>
                  <a:pt x="3136694" y="4923679"/>
                  <a:pt x="3135806" y="4904887"/>
                  <a:pt x="3130482" y="4886991"/>
                </a:cubicBezTo>
                <a:cubicBezTo>
                  <a:pt x="3128707" y="4877148"/>
                  <a:pt x="3126932" y="4867305"/>
                  <a:pt x="3122496" y="4859252"/>
                </a:cubicBezTo>
                <a:cubicBezTo>
                  <a:pt x="3120721" y="4856567"/>
                  <a:pt x="3121609" y="4852093"/>
                  <a:pt x="3121609" y="4848514"/>
                </a:cubicBezTo>
                <a:cubicBezTo>
                  <a:pt x="3121609" y="4844040"/>
                  <a:pt x="3121609" y="4839566"/>
                  <a:pt x="3121609" y="4835091"/>
                </a:cubicBezTo>
                <a:cubicBezTo>
                  <a:pt x="3118059" y="4833302"/>
                  <a:pt x="3114510" y="4831512"/>
                  <a:pt x="3111848" y="4829722"/>
                </a:cubicBezTo>
                <a:cubicBezTo>
                  <a:pt x="3111848" y="4827933"/>
                  <a:pt x="3110960" y="4827038"/>
                  <a:pt x="3110960" y="4826143"/>
                </a:cubicBezTo>
                <a:cubicBezTo>
                  <a:pt x="3113622" y="4821669"/>
                  <a:pt x="3116285" y="4818090"/>
                  <a:pt x="3118059" y="4815405"/>
                </a:cubicBezTo>
                <a:close/>
                <a:moveTo>
                  <a:pt x="1021677" y="4814712"/>
                </a:moveTo>
                <a:cubicBezTo>
                  <a:pt x="1021677" y="4815534"/>
                  <a:pt x="1022635" y="4816355"/>
                  <a:pt x="1023594" y="4816355"/>
                </a:cubicBezTo>
                <a:cubicBezTo>
                  <a:pt x="1022635" y="4817176"/>
                  <a:pt x="1021677" y="4817998"/>
                  <a:pt x="1021677" y="4817998"/>
                </a:cubicBezTo>
                <a:cubicBezTo>
                  <a:pt x="1020718" y="4817176"/>
                  <a:pt x="1020718" y="4816355"/>
                  <a:pt x="1019759" y="4815534"/>
                </a:cubicBezTo>
                <a:cubicBezTo>
                  <a:pt x="1019759" y="4815534"/>
                  <a:pt x="1020718" y="4814712"/>
                  <a:pt x="1021677" y="4814712"/>
                </a:cubicBezTo>
                <a:close/>
                <a:moveTo>
                  <a:pt x="796039" y="4814712"/>
                </a:moveTo>
                <a:cubicBezTo>
                  <a:pt x="798727" y="4816485"/>
                  <a:pt x="798727" y="4818259"/>
                  <a:pt x="798727" y="4820919"/>
                </a:cubicBezTo>
                <a:cubicBezTo>
                  <a:pt x="798727" y="4823580"/>
                  <a:pt x="800521" y="4827126"/>
                  <a:pt x="802313" y="4833334"/>
                </a:cubicBezTo>
                <a:cubicBezTo>
                  <a:pt x="797831" y="4830674"/>
                  <a:pt x="796039" y="4830674"/>
                  <a:pt x="795142" y="4829787"/>
                </a:cubicBezTo>
                <a:cubicBezTo>
                  <a:pt x="794246" y="4827126"/>
                  <a:pt x="793349" y="4824466"/>
                  <a:pt x="793349" y="4820919"/>
                </a:cubicBezTo>
                <a:cubicBezTo>
                  <a:pt x="792453" y="4817372"/>
                  <a:pt x="794246" y="4814712"/>
                  <a:pt x="796039" y="4814712"/>
                </a:cubicBezTo>
                <a:close/>
                <a:moveTo>
                  <a:pt x="904299" y="4813616"/>
                </a:moveTo>
                <a:cubicBezTo>
                  <a:pt x="905176" y="4814492"/>
                  <a:pt x="906052" y="4814492"/>
                  <a:pt x="906930" y="4815369"/>
                </a:cubicBezTo>
                <a:cubicBezTo>
                  <a:pt x="906930" y="4816244"/>
                  <a:pt x="906052" y="4817121"/>
                  <a:pt x="906052" y="4817997"/>
                </a:cubicBezTo>
                <a:cubicBezTo>
                  <a:pt x="905176" y="4817997"/>
                  <a:pt x="903423" y="4817121"/>
                  <a:pt x="902548" y="4817121"/>
                </a:cubicBezTo>
                <a:cubicBezTo>
                  <a:pt x="903423" y="4816244"/>
                  <a:pt x="904299" y="4814492"/>
                  <a:pt x="904299" y="4813616"/>
                </a:cubicBezTo>
                <a:close/>
                <a:moveTo>
                  <a:pt x="2247323" y="4809234"/>
                </a:moveTo>
                <a:cubicBezTo>
                  <a:pt x="2241188" y="4815533"/>
                  <a:pt x="2242941" y="4821832"/>
                  <a:pt x="2243817" y="4828131"/>
                </a:cubicBezTo>
                <a:cubicBezTo>
                  <a:pt x="2244694" y="4831730"/>
                  <a:pt x="2248200" y="4833530"/>
                  <a:pt x="2252581" y="4834430"/>
                </a:cubicBezTo>
                <a:cubicBezTo>
                  <a:pt x="2254334" y="4825431"/>
                  <a:pt x="2250828" y="4818233"/>
                  <a:pt x="2247323" y="4809234"/>
                </a:cubicBezTo>
                <a:close/>
                <a:moveTo>
                  <a:pt x="2983064" y="4798827"/>
                </a:moveTo>
                <a:cubicBezTo>
                  <a:pt x="2983064" y="4798827"/>
                  <a:pt x="2983064" y="4799649"/>
                  <a:pt x="2982243" y="4800471"/>
                </a:cubicBezTo>
                <a:cubicBezTo>
                  <a:pt x="2983064" y="4800471"/>
                  <a:pt x="2983886" y="4801292"/>
                  <a:pt x="2984708" y="4802114"/>
                </a:cubicBezTo>
                <a:cubicBezTo>
                  <a:pt x="2984708" y="4801292"/>
                  <a:pt x="2985529" y="4801292"/>
                  <a:pt x="2985529" y="4800471"/>
                </a:cubicBezTo>
                <a:cubicBezTo>
                  <a:pt x="2984708" y="4800471"/>
                  <a:pt x="2983886" y="4799649"/>
                  <a:pt x="2983064" y="4798827"/>
                </a:cubicBezTo>
                <a:close/>
                <a:moveTo>
                  <a:pt x="1059196" y="4797732"/>
                </a:moveTo>
                <a:lnTo>
                  <a:pt x="1059196" y="4798828"/>
                </a:lnTo>
                <a:lnTo>
                  <a:pt x="1059745" y="4798828"/>
                </a:lnTo>
                <a:close/>
                <a:moveTo>
                  <a:pt x="3434683" y="4796636"/>
                </a:moveTo>
                <a:cubicBezTo>
                  <a:pt x="3434683" y="4796636"/>
                  <a:pt x="3434683" y="4796636"/>
                  <a:pt x="3434683" y="4797732"/>
                </a:cubicBezTo>
                <a:cubicBezTo>
                  <a:pt x="3434683" y="4797732"/>
                  <a:pt x="3434683" y="4797732"/>
                  <a:pt x="3433861" y="4798827"/>
                </a:cubicBezTo>
                <a:cubicBezTo>
                  <a:pt x="3433861" y="4797732"/>
                  <a:pt x="3433040" y="4797732"/>
                  <a:pt x="3433040" y="4797732"/>
                </a:cubicBezTo>
                <a:cubicBezTo>
                  <a:pt x="3433040" y="4797732"/>
                  <a:pt x="3433861" y="4796636"/>
                  <a:pt x="3434683" y="4796636"/>
                </a:cubicBezTo>
                <a:close/>
                <a:moveTo>
                  <a:pt x="3577082" y="4792254"/>
                </a:moveTo>
                <a:cubicBezTo>
                  <a:pt x="3583472" y="4793145"/>
                  <a:pt x="3585298" y="4795815"/>
                  <a:pt x="3585298" y="4801155"/>
                </a:cubicBezTo>
                <a:cubicBezTo>
                  <a:pt x="3585298" y="4802045"/>
                  <a:pt x="3584385" y="4803825"/>
                  <a:pt x="3582559" y="4804716"/>
                </a:cubicBezTo>
                <a:cubicBezTo>
                  <a:pt x="3579820" y="4806495"/>
                  <a:pt x="3577995" y="4804716"/>
                  <a:pt x="3577995" y="4802045"/>
                </a:cubicBezTo>
                <a:cubicBezTo>
                  <a:pt x="3577082" y="4799375"/>
                  <a:pt x="3577082" y="4795815"/>
                  <a:pt x="3577082" y="4792254"/>
                </a:cubicBezTo>
                <a:close/>
                <a:moveTo>
                  <a:pt x="949807" y="4789516"/>
                </a:moveTo>
                <a:cubicBezTo>
                  <a:pt x="950237" y="4792254"/>
                  <a:pt x="950883" y="4794309"/>
                  <a:pt x="950883" y="4795678"/>
                </a:cubicBezTo>
                <a:cubicBezTo>
                  <a:pt x="950883" y="4797047"/>
                  <a:pt x="950237" y="4797732"/>
                  <a:pt x="948086" y="4797732"/>
                </a:cubicBezTo>
                <a:cubicBezTo>
                  <a:pt x="946364" y="4797732"/>
                  <a:pt x="943782" y="4796819"/>
                  <a:pt x="940339" y="4795906"/>
                </a:cubicBezTo>
                <a:cubicBezTo>
                  <a:pt x="943782" y="4793168"/>
                  <a:pt x="946364" y="4792254"/>
                  <a:pt x="949807" y="4789516"/>
                </a:cubicBezTo>
                <a:close/>
                <a:moveTo>
                  <a:pt x="3179878" y="4776370"/>
                </a:moveTo>
                <a:cubicBezTo>
                  <a:pt x="3184359" y="4779065"/>
                  <a:pt x="3188841" y="4780862"/>
                  <a:pt x="3192426" y="4783557"/>
                </a:cubicBezTo>
                <a:cubicBezTo>
                  <a:pt x="3194219" y="4789845"/>
                  <a:pt x="3191530" y="4794336"/>
                  <a:pt x="3187945" y="4798827"/>
                </a:cubicBezTo>
                <a:cubicBezTo>
                  <a:pt x="3183464" y="4794336"/>
                  <a:pt x="3179878" y="4789845"/>
                  <a:pt x="3177189" y="4786252"/>
                </a:cubicBezTo>
                <a:cubicBezTo>
                  <a:pt x="3176293" y="4785353"/>
                  <a:pt x="3175397" y="4783557"/>
                  <a:pt x="3174501" y="4781760"/>
                </a:cubicBezTo>
                <a:cubicBezTo>
                  <a:pt x="3174501" y="4780862"/>
                  <a:pt x="3174501" y="4779065"/>
                  <a:pt x="3175397" y="4778167"/>
                </a:cubicBezTo>
                <a:cubicBezTo>
                  <a:pt x="3176293" y="4777269"/>
                  <a:pt x="3178982" y="4776370"/>
                  <a:pt x="3179878" y="4776370"/>
                </a:cubicBezTo>
                <a:close/>
                <a:moveTo>
                  <a:pt x="3281922" y="4775980"/>
                </a:moveTo>
                <a:cubicBezTo>
                  <a:pt x="3287263" y="4774180"/>
                  <a:pt x="3291713" y="4775980"/>
                  <a:pt x="3293493" y="4780482"/>
                </a:cubicBezTo>
                <a:cubicBezTo>
                  <a:pt x="3295274" y="4785885"/>
                  <a:pt x="3297053" y="4791287"/>
                  <a:pt x="3298834" y="4796689"/>
                </a:cubicBezTo>
                <a:cubicBezTo>
                  <a:pt x="3299724" y="4801191"/>
                  <a:pt x="3299724" y="4805693"/>
                  <a:pt x="3301504" y="4809295"/>
                </a:cubicBezTo>
                <a:cubicBezTo>
                  <a:pt x="3303284" y="4814696"/>
                  <a:pt x="3304174" y="4819199"/>
                  <a:pt x="3304174" y="4824601"/>
                </a:cubicBezTo>
                <a:cubicBezTo>
                  <a:pt x="3304174" y="4830003"/>
                  <a:pt x="3305954" y="4835405"/>
                  <a:pt x="3305954" y="4839907"/>
                </a:cubicBezTo>
                <a:cubicBezTo>
                  <a:pt x="3305954" y="4839907"/>
                  <a:pt x="3305065" y="4839907"/>
                  <a:pt x="3304174" y="4839907"/>
                </a:cubicBezTo>
                <a:cubicBezTo>
                  <a:pt x="3300614" y="4833605"/>
                  <a:pt x="3297053" y="4826402"/>
                  <a:pt x="3294383" y="4819199"/>
                </a:cubicBezTo>
                <a:cubicBezTo>
                  <a:pt x="3291713" y="4823701"/>
                  <a:pt x="3289933" y="4826402"/>
                  <a:pt x="3287263" y="4830904"/>
                </a:cubicBezTo>
                <a:cubicBezTo>
                  <a:pt x="3282812" y="4827302"/>
                  <a:pt x="3284593" y="4822800"/>
                  <a:pt x="3283702" y="4819199"/>
                </a:cubicBezTo>
                <a:cubicBezTo>
                  <a:pt x="3282812" y="4816498"/>
                  <a:pt x="3280142" y="4812896"/>
                  <a:pt x="3281032" y="4809295"/>
                </a:cubicBezTo>
                <a:cubicBezTo>
                  <a:pt x="3282812" y="4801191"/>
                  <a:pt x="3280142" y="4793087"/>
                  <a:pt x="3278362" y="4784985"/>
                </a:cubicBezTo>
                <a:cubicBezTo>
                  <a:pt x="3277472" y="4781383"/>
                  <a:pt x="3278362" y="4777782"/>
                  <a:pt x="3281922" y="4775980"/>
                </a:cubicBezTo>
                <a:close/>
                <a:moveTo>
                  <a:pt x="1021566" y="4772537"/>
                </a:moveTo>
                <a:cubicBezTo>
                  <a:pt x="1029598" y="4779707"/>
                  <a:pt x="1030491" y="4790462"/>
                  <a:pt x="1035846" y="4797633"/>
                </a:cubicBezTo>
                <a:cubicBezTo>
                  <a:pt x="1036739" y="4798529"/>
                  <a:pt x="1035846" y="4799425"/>
                  <a:pt x="1034954" y="4802114"/>
                </a:cubicBezTo>
                <a:cubicBezTo>
                  <a:pt x="1029598" y="4799425"/>
                  <a:pt x="1025135" y="4796736"/>
                  <a:pt x="1019780" y="4794047"/>
                </a:cubicBezTo>
                <a:cubicBezTo>
                  <a:pt x="1018887" y="4786877"/>
                  <a:pt x="1012639" y="4779707"/>
                  <a:pt x="1021566" y="4772537"/>
                </a:cubicBezTo>
                <a:close/>
                <a:moveTo>
                  <a:pt x="3572523" y="4771989"/>
                </a:moveTo>
                <a:cubicBezTo>
                  <a:pt x="3572523" y="4771989"/>
                  <a:pt x="3573436" y="4772810"/>
                  <a:pt x="3574349" y="4772810"/>
                </a:cubicBezTo>
                <a:cubicBezTo>
                  <a:pt x="3574349" y="4772810"/>
                  <a:pt x="3573436" y="4773632"/>
                  <a:pt x="3573436" y="4773632"/>
                </a:cubicBezTo>
                <a:cubicBezTo>
                  <a:pt x="3572523" y="4773632"/>
                  <a:pt x="3572523" y="4773632"/>
                  <a:pt x="3571610" y="4772810"/>
                </a:cubicBezTo>
                <a:cubicBezTo>
                  <a:pt x="3571610" y="4772810"/>
                  <a:pt x="3572523" y="4772810"/>
                  <a:pt x="3572523" y="4771989"/>
                </a:cubicBezTo>
                <a:close/>
                <a:moveTo>
                  <a:pt x="850512" y="4767060"/>
                </a:moveTo>
                <a:cubicBezTo>
                  <a:pt x="850512" y="4768156"/>
                  <a:pt x="850512" y="4768156"/>
                  <a:pt x="850512" y="4769251"/>
                </a:cubicBezTo>
                <a:cubicBezTo>
                  <a:pt x="850512" y="4769251"/>
                  <a:pt x="849691" y="4769251"/>
                  <a:pt x="848869" y="4769251"/>
                </a:cubicBezTo>
                <a:cubicBezTo>
                  <a:pt x="848869" y="4769251"/>
                  <a:pt x="848869" y="4768156"/>
                  <a:pt x="848869" y="4768156"/>
                </a:cubicBezTo>
                <a:cubicBezTo>
                  <a:pt x="849691" y="4767060"/>
                  <a:pt x="849691" y="4767060"/>
                  <a:pt x="850512" y="4767060"/>
                </a:cubicBezTo>
                <a:close/>
                <a:moveTo>
                  <a:pt x="3615428" y="4766512"/>
                </a:moveTo>
                <a:cubicBezTo>
                  <a:pt x="3615428" y="4766512"/>
                  <a:pt x="3617071" y="4766512"/>
                  <a:pt x="3617071" y="4767402"/>
                </a:cubicBezTo>
                <a:cubicBezTo>
                  <a:pt x="3617071" y="4769182"/>
                  <a:pt x="3617071" y="4770962"/>
                  <a:pt x="3617071" y="4773632"/>
                </a:cubicBezTo>
                <a:cubicBezTo>
                  <a:pt x="3615428" y="4772742"/>
                  <a:pt x="3613785" y="4771852"/>
                  <a:pt x="3613785" y="4771852"/>
                </a:cubicBezTo>
                <a:cubicBezTo>
                  <a:pt x="3614607" y="4770072"/>
                  <a:pt x="3614607" y="4768292"/>
                  <a:pt x="3615428" y="4766512"/>
                </a:cubicBezTo>
                <a:close/>
                <a:moveTo>
                  <a:pt x="3171774" y="4762678"/>
                </a:moveTo>
                <a:cubicBezTo>
                  <a:pt x="3172595" y="4762678"/>
                  <a:pt x="3172595" y="4762678"/>
                  <a:pt x="3173417" y="4762678"/>
                </a:cubicBezTo>
                <a:cubicBezTo>
                  <a:pt x="3173417" y="4762678"/>
                  <a:pt x="3173417" y="4763500"/>
                  <a:pt x="3173417" y="4763500"/>
                </a:cubicBezTo>
                <a:cubicBezTo>
                  <a:pt x="3172595" y="4763500"/>
                  <a:pt x="3172595" y="4763500"/>
                  <a:pt x="3171774" y="4764321"/>
                </a:cubicBezTo>
                <a:cubicBezTo>
                  <a:pt x="3171774" y="4763500"/>
                  <a:pt x="3171774" y="4762678"/>
                  <a:pt x="3171774" y="4762678"/>
                </a:cubicBezTo>
                <a:close/>
                <a:moveTo>
                  <a:pt x="776386" y="4762615"/>
                </a:moveTo>
                <a:cubicBezTo>
                  <a:pt x="779125" y="4766183"/>
                  <a:pt x="780951" y="4770643"/>
                  <a:pt x="780951" y="4775103"/>
                </a:cubicBezTo>
                <a:cubicBezTo>
                  <a:pt x="780951" y="4779563"/>
                  <a:pt x="780038" y="4784915"/>
                  <a:pt x="783690" y="4790267"/>
                </a:cubicBezTo>
                <a:cubicBezTo>
                  <a:pt x="781864" y="4791159"/>
                  <a:pt x="780951" y="4791159"/>
                  <a:pt x="779125" y="4791159"/>
                </a:cubicBezTo>
                <a:cubicBezTo>
                  <a:pt x="776386" y="4782239"/>
                  <a:pt x="772735" y="4772427"/>
                  <a:pt x="769996" y="4763507"/>
                </a:cubicBezTo>
                <a:cubicBezTo>
                  <a:pt x="771822" y="4759939"/>
                  <a:pt x="774562" y="4759939"/>
                  <a:pt x="776386" y="4762615"/>
                </a:cubicBezTo>
                <a:close/>
                <a:moveTo>
                  <a:pt x="3288804" y="4741316"/>
                </a:moveTo>
                <a:cubicBezTo>
                  <a:pt x="3289717" y="4742193"/>
                  <a:pt x="3290630" y="4743069"/>
                  <a:pt x="3290630" y="4743945"/>
                </a:cubicBezTo>
                <a:cubicBezTo>
                  <a:pt x="3290630" y="4743945"/>
                  <a:pt x="3289717" y="4744821"/>
                  <a:pt x="3288804" y="4745698"/>
                </a:cubicBezTo>
                <a:cubicBezTo>
                  <a:pt x="3288804" y="4745698"/>
                  <a:pt x="3287891" y="4744821"/>
                  <a:pt x="3287891" y="4744821"/>
                </a:cubicBezTo>
                <a:cubicBezTo>
                  <a:pt x="3287891" y="4743945"/>
                  <a:pt x="3288804" y="4743069"/>
                  <a:pt x="3288804" y="4741316"/>
                </a:cubicBezTo>
                <a:close/>
                <a:moveTo>
                  <a:pt x="1004423" y="4740221"/>
                </a:moveTo>
                <a:cubicBezTo>
                  <a:pt x="1008904" y="4743781"/>
                  <a:pt x="1011593" y="4745562"/>
                  <a:pt x="1014282" y="4747342"/>
                </a:cubicBezTo>
                <a:cubicBezTo>
                  <a:pt x="1008904" y="4747342"/>
                  <a:pt x="1008904" y="4747342"/>
                  <a:pt x="1004423" y="4740221"/>
                </a:cubicBezTo>
                <a:close/>
                <a:moveTo>
                  <a:pt x="3460481" y="4737828"/>
                </a:moveTo>
                <a:cubicBezTo>
                  <a:pt x="3457810" y="4736934"/>
                  <a:pt x="3456030" y="4741403"/>
                  <a:pt x="3456920" y="4745871"/>
                </a:cubicBezTo>
                <a:cubicBezTo>
                  <a:pt x="3457810" y="4748552"/>
                  <a:pt x="3457810" y="4753021"/>
                  <a:pt x="3461371" y="4753915"/>
                </a:cubicBezTo>
                <a:cubicBezTo>
                  <a:pt x="3462261" y="4753021"/>
                  <a:pt x="3463151" y="4753021"/>
                  <a:pt x="3463151" y="4753021"/>
                </a:cubicBezTo>
                <a:cubicBezTo>
                  <a:pt x="3463151" y="4750340"/>
                  <a:pt x="3463151" y="4747658"/>
                  <a:pt x="3463151" y="4744978"/>
                </a:cubicBezTo>
                <a:cubicBezTo>
                  <a:pt x="3463151" y="4742297"/>
                  <a:pt x="3463151" y="4739616"/>
                  <a:pt x="3460481" y="4737828"/>
                </a:cubicBezTo>
                <a:close/>
                <a:moveTo>
                  <a:pt x="981053" y="4734196"/>
                </a:moveTo>
                <a:cubicBezTo>
                  <a:pt x="982880" y="4735109"/>
                  <a:pt x="983793" y="4736022"/>
                  <a:pt x="984706" y="4736022"/>
                </a:cubicBezTo>
                <a:cubicBezTo>
                  <a:pt x="983793" y="4737847"/>
                  <a:pt x="983793" y="4738761"/>
                  <a:pt x="982880" y="4739674"/>
                </a:cubicBezTo>
                <a:cubicBezTo>
                  <a:pt x="981967" y="4738761"/>
                  <a:pt x="981053" y="4737847"/>
                  <a:pt x="980141" y="4736935"/>
                </a:cubicBezTo>
                <a:cubicBezTo>
                  <a:pt x="979228" y="4736935"/>
                  <a:pt x="981053" y="4734196"/>
                  <a:pt x="981053" y="4734196"/>
                </a:cubicBezTo>
                <a:close/>
                <a:moveTo>
                  <a:pt x="762172" y="4733997"/>
                </a:moveTo>
                <a:cubicBezTo>
                  <a:pt x="763034" y="4733101"/>
                  <a:pt x="764755" y="4733997"/>
                  <a:pt x="764755" y="4734893"/>
                </a:cubicBezTo>
                <a:cubicBezTo>
                  <a:pt x="765615" y="4736686"/>
                  <a:pt x="765615" y="4738478"/>
                  <a:pt x="765615" y="4739375"/>
                </a:cubicBezTo>
                <a:cubicBezTo>
                  <a:pt x="765615" y="4741168"/>
                  <a:pt x="764755" y="4742064"/>
                  <a:pt x="764755" y="4742960"/>
                </a:cubicBezTo>
                <a:cubicBezTo>
                  <a:pt x="763893" y="4742064"/>
                  <a:pt x="763034" y="4742064"/>
                  <a:pt x="762172" y="4741168"/>
                </a:cubicBezTo>
                <a:cubicBezTo>
                  <a:pt x="761311" y="4740271"/>
                  <a:pt x="760450" y="4738478"/>
                  <a:pt x="760450" y="4736686"/>
                </a:cubicBezTo>
                <a:cubicBezTo>
                  <a:pt x="759590" y="4735789"/>
                  <a:pt x="761311" y="4734893"/>
                  <a:pt x="762172" y="4733997"/>
                </a:cubicBezTo>
                <a:close/>
                <a:moveTo>
                  <a:pt x="897398" y="4730362"/>
                </a:moveTo>
                <a:cubicBezTo>
                  <a:pt x="899150" y="4730362"/>
                  <a:pt x="900026" y="4730362"/>
                  <a:pt x="900903" y="4730362"/>
                </a:cubicBezTo>
                <a:cubicBezTo>
                  <a:pt x="901779" y="4730807"/>
                  <a:pt x="902875" y="4731252"/>
                  <a:pt x="903532" y="4731919"/>
                </a:cubicBezTo>
                <a:cubicBezTo>
                  <a:pt x="904189" y="4732587"/>
                  <a:pt x="904410" y="4733477"/>
                  <a:pt x="903532" y="4734812"/>
                </a:cubicBezTo>
                <a:cubicBezTo>
                  <a:pt x="903532" y="4736592"/>
                  <a:pt x="900903" y="4737482"/>
                  <a:pt x="900026" y="4737482"/>
                </a:cubicBezTo>
                <a:cubicBezTo>
                  <a:pt x="898274" y="4736592"/>
                  <a:pt x="897398" y="4734812"/>
                  <a:pt x="896521" y="4733032"/>
                </a:cubicBezTo>
                <a:cubicBezTo>
                  <a:pt x="896521" y="4732141"/>
                  <a:pt x="897398" y="4731252"/>
                  <a:pt x="897398" y="4730362"/>
                </a:cubicBezTo>
                <a:close/>
                <a:moveTo>
                  <a:pt x="3471549" y="4690925"/>
                </a:moveTo>
                <a:cubicBezTo>
                  <a:pt x="3471549" y="4691911"/>
                  <a:pt x="3470638" y="4691911"/>
                  <a:pt x="3469725" y="4692897"/>
                </a:cubicBezTo>
                <a:cubicBezTo>
                  <a:pt x="3470638" y="4693883"/>
                  <a:pt x="3470638" y="4694868"/>
                  <a:pt x="3470638" y="4695855"/>
                </a:cubicBezTo>
                <a:cubicBezTo>
                  <a:pt x="3471549" y="4694868"/>
                  <a:pt x="3472462" y="4694868"/>
                  <a:pt x="3472462" y="4694868"/>
                </a:cubicBezTo>
                <a:cubicBezTo>
                  <a:pt x="3472462" y="4693883"/>
                  <a:pt x="3472462" y="4691911"/>
                  <a:pt x="3471549" y="4690925"/>
                </a:cubicBezTo>
                <a:close/>
                <a:moveTo>
                  <a:pt x="3514526" y="4676685"/>
                </a:moveTo>
                <a:cubicBezTo>
                  <a:pt x="3513651" y="4677671"/>
                  <a:pt x="3512774" y="4677671"/>
                  <a:pt x="3511898" y="4678656"/>
                </a:cubicBezTo>
                <a:cubicBezTo>
                  <a:pt x="3511898" y="4679643"/>
                  <a:pt x="3512774" y="4680628"/>
                  <a:pt x="3512774" y="4681614"/>
                </a:cubicBezTo>
                <a:cubicBezTo>
                  <a:pt x="3513651" y="4680628"/>
                  <a:pt x="3515403" y="4680628"/>
                  <a:pt x="3515403" y="4680628"/>
                </a:cubicBezTo>
                <a:cubicBezTo>
                  <a:pt x="3516279" y="4679643"/>
                  <a:pt x="3515403" y="4677671"/>
                  <a:pt x="3514526" y="4676685"/>
                </a:cubicBezTo>
                <a:close/>
                <a:moveTo>
                  <a:pt x="888305" y="4669901"/>
                </a:moveTo>
                <a:cubicBezTo>
                  <a:pt x="890058" y="4669017"/>
                  <a:pt x="892687" y="4669901"/>
                  <a:pt x="894440" y="4670786"/>
                </a:cubicBezTo>
                <a:cubicBezTo>
                  <a:pt x="895316" y="4672556"/>
                  <a:pt x="897069" y="4675210"/>
                  <a:pt x="897069" y="4676979"/>
                </a:cubicBezTo>
                <a:cubicBezTo>
                  <a:pt x="897069" y="4684943"/>
                  <a:pt x="897069" y="4693790"/>
                  <a:pt x="897069" y="4703523"/>
                </a:cubicBezTo>
                <a:cubicBezTo>
                  <a:pt x="894440" y="4700869"/>
                  <a:pt x="891811" y="4700869"/>
                  <a:pt x="891811" y="4699100"/>
                </a:cubicBezTo>
                <a:cubicBezTo>
                  <a:pt x="890058" y="4692021"/>
                  <a:pt x="888305" y="4684058"/>
                  <a:pt x="884800" y="4677865"/>
                </a:cubicBezTo>
                <a:cubicBezTo>
                  <a:pt x="883923" y="4676979"/>
                  <a:pt x="883923" y="4675210"/>
                  <a:pt x="884800" y="4674325"/>
                </a:cubicBezTo>
                <a:cubicBezTo>
                  <a:pt x="885676" y="4672556"/>
                  <a:pt x="886552" y="4669901"/>
                  <a:pt x="888305" y="4669901"/>
                </a:cubicBezTo>
                <a:close/>
                <a:moveTo>
                  <a:pt x="3321956" y="4663539"/>
                </a:moveTo>
                <a:cubicBezTo>
                  <a:pt x="3321073" y="4663539"/>
                  <a:pt x="3320190" y="4664428"/>
                  <a:pt x="3320190" y="4664428"/>
                </a:cubicBezTo>
                <a:cubicBezTo>
                  <a:pt x="3320190" y="4677759"/>
                  <a:pt x="3322838" y="4691091"/>
                  <a:pt x="3326368" y="4704422"/>
                </a:cubicBezTo>
                <a:cubicBezTo>
                  <a:pt x="3327250" y="4706200"/>
                  <a:pt x="3329898" y="4707089"/>
                  <a:pt x="3333428" y="4710644"/>
                </a:cubicBezTo>
                <a:cubicBezTo>
                  <a:pt x="3335193" y="4706200"/>
                  <a:pt x="3336075" y="4704422"/>
                  <a:pt x="3336075" y="4702645"/>
                </a:cubicBezTo>
                <a:cubicBezTo>
                  <a:pt x="3331663" y="4690202"/>
                  <a:pt x="3328132" y="4676870"/>
                  <a:pt x="3324602" y="4664428"/>
                </a:cubicBezTo>
                <a:cubicBezTo>
                  <a:pt x="3323720" y="4663539"/>
                  <a:pt x="3322838" y="4663539"/>
                  <a:pt x="3321956" y="4663539"/>
                </a:cubicBezTo>
                <a:close/>
                <a:moveTo>
                  <a:pt x="980393" y="4649846"/>
                </a:moveTo>
                <a:cubicBezTo>
                  <a:pt x="984928" y="4650741"/>
                  <a:pt x="984021" y="4653427"/>
                  <a:pt x="984021" y="4657008"/>
                </a:cubicBezTo>
                <a:cubicBezTo>
                  <a:pt x="984021" y="4664171"/>
                  <a:pt x="984021" y="4664171"/>
                  <a:pt x="989464" y="4672229"/>
                </a:cubicBezTo>
                <a:cubicBezTo>
                  <a:pt x="987650" y="4674915"/>
                  <a:pt x="986742" y="4678496"/>
                  <a:pt x="984928" y="4681182"/>
                </a:cubicBezTo>
                <a:cubicBezTo>
                  <a:pt x="985835" y="4682077"/>
                  <a:pt x="985835" y="4682973"/>
                  <a:pt x="986742" y="4683868"/>
                </a:cubicBezTo>
                <a:cubicBezTo>
                  <a:pt x="989464" y="4687449"/>
                  <a:pt x="991279" y="4691031"/>
                  <a:pt x="986742" y="4694612"/>
                </a:cubicBezTo>
                <a:cubicBezTo>
                  <a:pt x="984928" y="4696403"/>
                  <a:pt x="979485" y="4694612"/>
                  <a:pt x="977670" y="4690135"/>
                </a:cubicBezTo>
                <a:cubicBezTo>
                  <a:pt x="975856" y="4686554"/>
                  <a:pt x="975856" y="4682973"/>
                  <a:pt x="974042" y="4678496"/>
                </a:cubicBezTo>
                <a:cubicBezTo>
                  <a:pt x="972227" y="4682077"/>
                  <a:pt x="971320" y="4683868"/>
                  <a:pt x="969506" y="4687449"/>
                </a:cubicBezTo>
                <a:cubicBezTo>
                  <a:pt x="966785" y="4684763"/>
                  <a:pt x="964063" y="4682973"/>
                  <a:pt x="962249" y="4681182"/>
                </a:cubicBezTo>
                <a:cubicBezTo>
                  <a:pt x="962249" y="4679391"/>
                  <a:pt x="962249" y="4678496"/>
                  <a:pt x="962249" y="4677601"/>
                </a:cubicBezTo>
                <a:cubicBezTo>
                  <a:pt x="966785" y="4669543"/>
                  <a:pt x="971320" y="4661485"/>
                  <a:pt x="975856" y="4653427"/>
                </a:cubicBezTo>
                <a:cubicBezTo>
                  <a:pt x="976764" y="4651637"/>
                  <a:pt x="979485" y="4649846"/>
                  <a:pt x="980393" y="4649846"/>
                </a:cubicBezTo>
                <a:close/>
                <a:moveTo>
                  <a:pt x="3505326" y="4644916"/>
                </a:moveTo>
                <a:lnTo>
                  <a:pt x="3505326" y="4645464"/>
                </a:lnTo>
                <a:lnTo>
                  <a:pt x="3506422" y="4644916"/>
                </a:lnTo>
                <a:close/>
                <a:moveTo>
                  <a:pt x="1007425" y="4633978"/>
                </a:moveTo>
                <a:cubicBezTo>
                  <a:pt x="1006098" y="4633646"/>
                  <a:pt x="1004550" y="4634089"/>
                  <a:pt x="1002781" y="4635858"/>
                </a:cubicBezTo>
                <a:cubicBezTo>
                  <a:pt x="1005435" y="4640282"/>
                  <a:pt x="1007204" y="4645591"/>
                  <a:pt x="1009858" y="4650015"/>
                </a:cubicBezTo>
                <a:cubicBezTo>
                  <a:pt x="1011628" y="4652669"/>
                  <a:pt x="1013397" y="4655324"/>
                  <a:pt x="1015609" y="4657315"/>
                </a:cubicBezTo>
                <a:lnTo>
                  <a:pt x="1023154" y="4660293"/>
                </a:lnTo>
                <a:lnTo>
                  <a:pt x="1023131" y="4660633"/>
                </a:lnTo>
                <a:lnTo>
                  <a:pt x="1023794" y="4661738"/>
                </a:lnTo>
                <a:lnTo>
                  <a:pt x="1023131" y="4665057"/>
                </a:lnTo>
                <a:cubicBezTo>
                  <a:pt x="1023131" y="4665941"/>
                  <a:pt x="1023131" y="4665941"/>
                  <a:pt x="1024015" y="4666826"/>
                </a:cubicBezTo>
                <a:cubicBezTo>
                  <a:pt x="1024015" y="4665941"/>
                  <a:pt x="1025785" y="4665057"/>
                  <a:pt x="1025785" y="4665057"/>
                </a:cubicBezTo>
                <a:lnTo>
                  <a:pt x="1023794" y="4661738"/>
                </a:lnTo>
                <a:lnTo>
                  <a:pt x="1024015" y="4660633"/>
                </a:lnTo>
                <a:lnTo>
                  <a:pt x="1023154" y="4660293"/>
                </a:lnTo>
                <a:lnTo>
                  <a:pt x="1023573" y="4654328"/>
                </a:lnTo>
                <a:cubicBezTo>
                  <a:pt x="1023131" y="4652448"/>
                  <a:pt x="1021804" y="4650900"/>
                  <a:pt x="1018706" y="4650015"/>
                </a:cubicBezTo>
                <a:cubicBezTo>
                  <a:pt x="1015167" y="4649130"/>
                  <a:pt x="1014282" y="4647361"/>
                  <a:pt x="1013397" y="4644706"/>
                </a:cubicBezTo>
                <a:cubicBezTo>
                  <a:pt x="1012513" y="4642052"/>
                  <a:pt x="1011628" y="4638512"/>
                  <a:pt x="1010743" y="4636743"/>
                </a:cubicBezTo>
                <a:cubicBezTo>
                  <a:pt x="1009859" y="4635416"/>
                  <a:pt x="1008753" y="4634310"/>
                  <a:pt x="1007425" y="4633978"/>
                </a:cubicBezTo>
                <a:close/>
                <a:moveTo>
                  <a:pt x="603670" y="4632866"/>
                </a:moveTo>
                <a:cubicBezTo>
                  <a:pt x="604584" y="4633779"/>
                  <a:pt x="606409" y="4633779"/>
                  <a:pt x="606409" y="4634693"/>
                </a:cubicBezTo>
                <a:cubicBezTo>
                  <a:pt x="607322" y="4636518"/>
                  <a:pt x="606409" y="4638344"/>
                  <a:pt x="606409" y="4641083"/>
                </a:cubicBezTo>
                <a:cubicBezTo>
                  <a:pt x="604584" y="4639256"/>
                  <a:pt x="602758" y="4638344"/>
                  <a:pt x="602758" y="4636518"/>
                </a:cubicBezTo>
                <a:cubicBezTo>
                  <a:pt x="601845" y="4635605"/>
                  <a:pt x="603670" y="4634693"/>
                  <a:pt x="603670" y="4632866"/>
                </a:cubicBezTo>
                <a:close/>
                <a:moveTo>
                  <a:pt x="3111981" y="4629580"/>
                </a:moveTo>
                <a:cubicBezTo>
                  <a:pt x="3111091" y="4630474"/>
                  <a:pt x="3110201" y="4630474"/>
                  <a:pt x="3110201" y="4631369"/>
                </a:cubicBezTo>
                <a:cubicBezTo>
                  <a:pt x="3110201" y="4638524"/>
                  <a:pt x="3115541" y="4645679"/>
                  <a:pt x="3110201" y="4653729"/>
                </a:cubicBezTo>
                <a:cubicBezTo>
                  <a:pt x="3109310" y="4654623"/>
                  <a:pt x="3110201" y="4656412"/>
                  <a:pt x="3111091" y="4658201"/>
                </a:cubicBezTo>
                <a:cubicBezTo>
                  <a:pt x="3112871" y="4661778"/>
                  <a:pt x="3114651" y="4665355"/>
                  <a:pt x="3116431" y="4668039"/>
                </a:cubicBezTo>
                <a:cubicBezTo>
                  <a:pt x="3117321" y="4670722"/>
                  <a:pt x="3119101" y="4673405"/>
                  <a:pt x="3118211" y="4674300"/>
                </a:cubicBezTo>
                <a:cubicBezTo>
                  <a:pt x="3114651" y="4680560"/>
                  <a:pt x="3119101" y="4685033"/>
                  <a:pt x="3121771" y="4689504"/>
                </a:cubicBezTo>
                <a:lnTo>
                  <a:pt x="3121104" y="4692858"/>
                </a:lnTo>
                <a:lnTo>
                  <a:pt x="3119992" y="4693976"/>
                </a:lnTo>
                <a:lnTo>
                  <a:pt x="3120688" y="4695142"/>
                </a:lnTo>
                <a:lnTo>
                  <a:pt x="3119992" y="4699343"/>
                </a:lnTo>
                <a:cubicBezTo>
                  <a:pt x="3119992" y="4699343"/>
                  <a:pt x="3120882" y="4699343"/>
                  <a:pt x="3120882" y="4700237"/>
                </a:cubicBezTo>
                <a:cubicBezTo>
                  <a:pt x="3121771" y="4699343"/>
                  <a:pt x="3122662" y="4698448"/>
                  <a:pt x="3122662" y="4698448"/>
                </a:cubicBezTo>
                <a:lnTo>
                  <a:pt x="3120688" y="4695142"/>
                </a:lnTo>
                <a:lnTo>
                  <a:pt x="3120882" y="4693976"/>
                </a:lnTo>
                <a:lnTo>
                  <a:pt x="3121104" y="4692858"/>
                </a:lnTo>
                <a:lnTo>
                  <a:pt x="3130673" y="4683244"/>
                </a:lnTo>
                <a:cubicBezTo>
                  <a:pt x="3128892" y="4679666"/>
                  <a:pt x="3125332" y="4676088"/>
                  <a:pt x="3125332" y="4674300"/>
                </a:cubicBezTo>
                <a:cubicBezTo>
                  <a:pt x="3128892" y="4663567"/>
                  <a:pt x="3122662" y="4654623"/>
                  <a:pt x="3119992" y="4645679"/>
                </a:cubicBezTo>
                <a:cubicBezTo>
                  <a:pt x="3118211" y="4640313"/>
                  <a:pt x="3117321" y="4633158"/>
                  <a:pt x="3111981" y="4629580"/>
                </a:cubicBezTo>
                <a:close/>
                <a:moveTo>
                  <a:pt x="871326" y="4620418"/>
                </a:moveTo>
                <a:cubicBezTo>
                  <a:pt x="878475" y="4618625"/>
                  <a:pt x="882050" y="4622211"/>
                  <a:pt x="883837" y="4627588"/>
                </a:cubicBezTo>
                <a:cubicBezTo>
                  <a:pt x="886519" y="4632966"/>
                  <a:pt x="886519" y="4639240"/>
                  <a:pt x="888306" y="4646410"/>
                </a:cubicBezTo>
                <a:cubicBezTo>
                  <a:pt x="885625" y="4646410"/>
                  <a:pt x="882944" y="4648203"/>
                  <a:pt x="882050" y="4647306"/>
                </a:cubicBezTo>
                <a:cubicBezTo>
                  <a:pt x="879369" y="4645514"/>
                  <a:pt x="877581" y="4642825"/>
                  <a:pt x="876687" y="4640136"/>
                </a:cubicBezTo>
                <a:cubicBezTo>
                  <a:pt x="875794" y="4637448"/>
                  <a:pt x="875794" y="4633862"/>
                  <a:pt x="874901" y="4630277"/>
                </a:cubicBezTo>
                <a:cubicBezTo>
                  <a:pt x="874007" y="4627588"/>
                  <a:pt x="873113" y="4624003"/>
                  <a:pt x="871326" y="4620418"/>
                </a:cubicBezTo>
                <a:close/>
                <a:moveTo>
                  <a:pt x="3113560" y="4615339"/>
                </a:moveTo>
                <a:cubicBezTo>
                  <a:pt x="3113560" y="4616200"/>
                  <a:pt x="3112602" y="4617921"/>
                  <a:pt x="3112602" y="4619643"/>
                </a:cubicBezTo>
                <a:cubicBezTo>
                  <a:pt x="3112602" y="4619643"/>
                  <a:pt x="3114518" y="4620504"/>
                  <a:pt x="3115477" y="4621365"/>
                </a:cubicBezTo>
                <a:cubicBezTo>
                  <a:pt x="3116436" y="4619643"/>
                  <a:pt x="3116436" y="4617921"/>
                  <a:pt x="3116436" y="4616200"/>
                </a:cubicBezTo>
                <a:cubicBezTo>
                  <a:pt x="3116436" y="4616200"/>
                  <a:pt x="3114518" y="4615339"/>
                  <a:pt x="3113560" y="4615339"/>
                </a:cubicBezTo>
                <a:close/>
                <a:moveTo>
                  <a:pt x="837258" y="4594526"/>
                </a:moveTo>
                <a:cubicBezTo>
                  <a:pt x="832000" y="4594526"/>
                  <a:pt x="830247" y="4597205"/>
                  <a:pt x="831123" y="4600777"/>
                </a:cubicBezTo>
                <a:cubicBezTo>
                  <a:pt x="831123" y="4603010"/>
                  <a:pt x="831342" y="4605242"/>
                  <a:pt x="832329" y="4606917"/>
                </a:cubicBezTo>
                <a:lnTo>
                  <a:pt x="837258" y="4609286"/>
                </a:lnTo>
                <a:lnTo>
                  <a:pt x="837258" y="4609707"/>
                </a:lnTo>
                <a:lnTo>
                  <a:pt x="838349" y="4610634"/>
                </a:lnTo>
                <a:lnTo>
                  <a:pt x="840982" y="4621986"/>
                </a:lnTo>
                <a:cubicBezTo>
                  <a:pt x="841639" y="4626452"/>
                  <a:pt x="842953" y="4631140"/>
                  <a:pt x="847775" y="4635606"/>
                </a:cubicBezTo>
                <a:cubicBezTo>
                  <a:pt x="845146" y="4626675"/>
                  <a:pt x="844268" y="4620424"/>
                  <a:pt x="842516" y="4614173"/>
                </a:cubicBezTo>
                <a:lnTo>
                  <a:pt x="838349" y="4610634"/>
                </a:lnTo>
                <a:lnTo>
                  <a:pt x="838133" y="4609707"/>
                </a:lnTo>
                <a:lnTo>
                  <a:pt x="837258" y="4609286"/>
                </a:lnTo>
                <a:close/>
                <a:moveTo>
                  <a:pt x="714738" y="4591787"/>
                </a:moveTo>
                <a:cubicBezTo>
                  <a:pt x="725404" y="4597170"/>
                  <a:pt x="731624" y="4605244"/>
                  <a:pt x="733403" y="4616905"/>
                </a:cubicBezTo>
                <a:cubicBezTo>
                  <a:pt x="733403" y="4620494"/>
                  <a:pt x="734291" y="4623184"/>
                  <a:pt x="734291" y="4625876"/>
                </a:cubicBezTo>
                <a:cubicBezTo>
                  <a:pt x="732513" y="4634846"/>
                  <a:pt x="735179" y="4642920"/>
                  <a:pt x="741401" y="4650096"/>
                </a:cubicBezTo>
                <a:cubicBezTo>
                  <a:pt x="744068" y="4652788"/>
                  <a:pt x="744956" y="4656376"/>
                  <a:pt x="744068" y="4660861"/>
                </a:cubicBezTo>
                <a:cubicBezTo>
                  <a:pt x="743179" y="4670729"/>
                  <a:pt x="744956" y="4678803"/>
                  <a:pt x="752955" y="4685979"/>
                </a:cubicBezTo>
                <a:cubicBezTo>
                  <a:pt x="754732" y="4686876"/>
                  <a:pt x="755621" y="4689567"/>
                  <a:pt x="756510" y="4691362"/>
                </a:cubicBezTo>
                <a:cubicBezTo>
                  <a:pt x="756510" y="4694053"/>
                  <a:pt x="757399" y="4695847"/>
                  <a:pt x="757399" y="4698538"/>
                </a:cubicBezTo>
                <a:cubicBezTo>
                  <a:pt x="757399" y="4699435"/>
                  <a:pt x="756510" y="4700332"/>
                  <a:pt x="755621" y="4701229"/>
                </a:cubicBezTo>
                <a:cubicBezTo>
                  <a:pt x="753844" y="4703023"/>
                  <a:pt x="751177" y="4703920"/>
                  <a:pt x="747623" y="4705715"/>
                </a:cubicBezTo>
                <a:cubicBezTo>
                  <a:pt x="744956" y="4700332"/>
                  <a:pt x="742290" y="4695847"/>
                  <a:pt x="740512" y="4691362"/>
                </a:cubicBezTo>
                <a:cubicBezTo>
                  <a:pt x="738735" y="4679700"/>
                  <a:pt x="732513" y="4669832"/>
                  <a:pt x="730736" y="4658170"/>
                </a:cubicBezTo>
                <a:cubicBezTo>
                  <a:pt x="730736" y="4655479"/>
                  <a:pt x="729847" y="4652788"/>
                  <a:pt x="728070" y="4650994"/>
                </a:cubicBezTo>
                <a:cubicBezTo>
                  <a:pt x="723626" y="4644714"/>
                  <a:pt x="723626" y="4638434"/>
                  <a:pt x="726292" y="4631258"/>
                </a:cubicBezTo>
                <a:cubicBezTo>
                  <a:pt x="712072" y="4617802"/>
                  <a:pt x="710294" y="4608832"/>
                  <a:pt x="714738" y="4591787"/>
                </a:cubicBezTo>
                <a:close/>
                <a:moveTo>
                  <a:pt x="878994" y="4567687"/>
                </a:moveTo>
                <a:cubicBezTo>
                  <a:pt x="884407" y="4570398"/>
                  <a:pt x="887114" y="4570398"/>
                  <a:pt x="888016" y="4571302"/>
                </a:cubicBezTo>
                <a:cubicBezTo>
                  <a:pt x="889820" y="4574917"/>
                  <a:pt x="891624" y="4579436"/>
                  <a:pt x="894331" y="4585762"/>
                </a:cubicBezTo>
                <a:cubicBezTo>
                  <a:pt x="880799" y="4584858"/>
                  <a:pt x="884407" y="4575821"/>
                  <a:pt x="878994" y="4567687"/>
                </a:cubicBezTo>
                <a:close/>
                <a:moveTo>
                  <a:pt x="937464" y="4564401"/>
                </a:moveTo>
                <a:cubicBezTo>
                  <a:pt x="937464" y="4566044"/>
                  <a:pt x="936505" y="4566865"/>
                  <a:pt x="937464" y="4568508"/>
                </a:cubicBezTo>
                <a:cubicBezTo>
                  <a:pt x="937464" y="4568508"/>
                  <a:pt x="938423" y="4569330"/>
                  <a:pt x="940339" y="4569330"/>
                </a:cubicBezTo>
                <a:cubicBezTo>
                  <a:pt x="940339" y="4567687"/>
                  <a:pt x="940339" y="4566865"/>
                  <a:pt x="940339" y="4565222"/>
                </a:cubicBezTo>
                <a:cubicBezTo>
                  <a:pt x="940339" y="4565222"/>
                  <a:pt x="938423" y="4565222"/>
                  <a:pt x="937464" y="4564401"/>
                </a:cubicBezTo>
                <a:close/>
                <a:moveTo>
                  <a:pt x="926646" y="4558924"/>
                </a:moveTo>
                <a:cubicBezTo>
                  <a:pt x="925824" y="4559800"/>
                  <a:pt x="925003" y="4559800"/>
                  <a:pt x="925003" y="4560676"/>
                </a:cubicBezTo>
                <a:cubicBezTo>
                  <a:pt x="925003" y="4561552"/>
                  <a:pt x="925003" y="4562429"/>
                  <a:pt x="925824" y="4563305"/>
                </a:cubicBezTo>
                <a:cubicBezTo>
                  <a:pt x="925824" y="4563305"/>
                  <a:pt x="927468" y="4562429"/>
                  <a:pt x="928290" y="4562429"/>
                </a:cubicBezTo>
                <a:cubicBezTo>
                  <a:pt x="927468" y="4561552"/>
                  <a:pt x="927468" y="4560676"/>
                  <a:pt x="926646" y="4558924"/>
                </a:cubicBezTo>
                <a:close/>
                <a:moveTo>
                  <a:pt x="999245" y="4556184"/>
                </a:moveTo>
                <a:cubicBezTo>
                  <a:pt x="999245" y="4562427"/>
                  <a:pt x="999245" y="4565994"/>
                  <a:pt x="999245" y="4570453"/>
                </a:cubicBezTo>
                <a:cubicBezTo>
                  <a:pt x="999245" y="4571345"/>
                  <a:pt x="998349" y="4571345"/>
                  <a:pt x="998349" y="4572237"/>
                </a:cubicBezTo>
                <a:cubicBezTo>
                  <a:pt x="994764" y="4571345"/>
                  <a:pt x="991179" y="4569561"/>
                  <a:pt x="987593" y="4568670"/>
                </a:cubicBezTo>
                <a:cubicBezTo>
                  <a:pt x="985801" y="4585614"/>
                  <a:pt x="985801" y="4585614"/>
                  <a:pt x="994764" y="4605235"/>
                </a:cubicBezTo>
                <a:lnTo>
                  <a:pt x="993867" y="4605235"/>
                </a:lnTo>
                <a:cubicBezTo>
                  <a:pt x="997453" y="4608802"/>
                  <a:pt x="1000141" y="4613261"/>
                  <a:pt x="1000141" y="4618612"/>
                </a:cubicBezTo>
                <a:cubicBezTo>
                  <a:pt x="1000141" y="4621287"/>
                  <a:pt x="1002830" y="4623071"/>
                  <a:pt x="1004623" y="4625746"/>
                </a:cubicBezTo>
                <a:cubicBezTo>
                  <a:pt x="1009104" y="4623071"/>
                  <a:pt x="1012689" y="4621287"/>
                  <a:pt x="1015378" y="4619503"/>
                </a:cubicBezTo>
                <a:cubicBezTo>
                  <a:pt x="1014482" y="4614153"/>
                  <a:pt x="1015378" y="4610585"/>
                  <a:pt x="1013585" y="4607018"/>
                </a:cubicBezTo>
                <a:cubicBezTo>
                  <a:pt x="1010001" y="4598992"/>
                  <a:pt x="1010001" y="4590074"/>
                  <a:pt x="1009104" y="4582047"/>
                </a:cubicBezTo>
                <a:cubicBezTo>
                  <a:pt x="1008208" y="4574020"/>
                  <a:pt x="1006415" y="4566886"/>
                  <a:pt x="1004623" y="4558859"/>
                </a:cubicBezTo>
                <a:cubicBezTo>
                  <a:pt x="1003727" y="4557968"/>
                  <a:pt x="1001934" y="4557968"/>
                  <a:pt x="999245" y="4556184"/>
                </a:cubicBezTo>
                <a:close/>
                <a:moveTo>
                  <a:pt x="865849" y="4551612"/>
                </a:moveTo>
                <a:lnTo>
                  <a:pt x="865849" y="4552517"/>
                </a:lnTo>
                <a:lnTo>
                  <a:pt x="865726" y="4552205"/>
                </a:lnTo>
                <a:close/>
                <a:moveTo>
                  <a:pt x="865440" y="4551475"/>
                </a:moveTo>
                <a:lnTo>
                  <a:pt x="865644" y="4551475"/>
                </a:lnTo>
                <a:lnTo>
                  <a:pt x="865644" y="4551995"/>
                </a:lnTo>
                <a:close/>
                <a:moveTo>
                  <a:pt x="571524" y="4549612"/>
                </a:moveTo>
                <a:cubicBezTo>
                  <a:pt x="572423" y="4550516"/>
                  <a:pt x="573323" y="4551420"/>
                  <a:pt x="573323" y="4552323"/>
                </a:cubicBezTo>
                <a:cubicBezTo>
                  <a:pt x="576924" y="4560457"/>
                  <a:pt x="579622" y="4568591"/>
                  <a:pt x="582323" y="4576725"/>
                </a:cubicBezTo>
                <a:cubicBezTo>
                  <a:pt x="583222" y="4577628"/>
                  <a:pt x="582323" y="4579436"/>
                  <a:pt x="582323" y="4581243"/>
                </a:cubicBezTo>
                <a:cubicBezTo>
                  <a:pt x="581423" y="4583051"/>
                  <a:pt x="579622" y="4583051"/>
                  <a:pt x="577824" y="4585762"/>
                </a:cubicBezTo>
                <a:cubicBezTo>
                  <a:pt x="576023" y="4578533"/>
                  <a:pt x="575123" y="4572206"/>
                  <a:pt x="574223" y="4565880"/>
                </a:cubicBezTo>
                <a:cubicBezTo>
                  <a:pt x="572423" y="4561361"/>
                  <a:pt x="570624" y="4555938"/>
                  <a:pt x="571524" y="4549612"/>
                </a:cubicBezTo>
                <a:close/>
                <a:moveTo>
                  <a:pt x="882006" y="4549064"/>
                </a:moveTo>
                <a:cubicBezTo>
                  <a:pt x="882829" y="4549064"/>
                  <a:pt x="883650" y="4549064"/>
                  <a:pt x="884471" y="4549886"/>
                </a:cubicBezTo>
                <a:cubicBezTo>
                  <a:pt x="884471" y="4550708"/>
                  <a:pt x="883650" y="4551529"/>
                  <a:pt x="883650" y="4551529"/>
                </a:cubicBezTo>
                <a:cubicBezTo>
                  <a:pt x="882829" y="4552351"/>
                  <a:pt x="882006" y="4551529"/>
                  <a:pt x="881185" y="4551529"/>
                </a:cubicBezTo>
                <a:cubicBezTo>
                  <a:pt x="881185" y="4550708"/>
                  <a:pt x="882006" y="4549064"/>
                  <a:pt x="882006" y="4549064"/>
                </a:cubicBezTo>
                <a:close/>
                <a:moveTo>
                  <a:pt x="870094" y="4543587"/>
                </a:moveTo>
                <a:cubicBezTo>
                  <a:pt x="870984" y="4544464"/>
                  <a:pt x="871874" y="4545340"/>
                  <a:pt x="871874" y="4546216"/>
                </a:cubicBezTo>
                <a:cubicBezTo>
                  <a:pt x="871874" y="4548846"/>
                  <a:pt x="870984" y="4550598"/>
                  <a:pt x="868315" y="4551475"/>
                </a:cubicBezTo>
                <a:lnTo>
                  <a:pt x="865644" y="4551475"/>
                </a:lnTo>
                <a:lnTo>
                  <a:pt x="865644" y="4547093"/>
                </a:lnTo>
                <a:cubicBezTo>
                  <a:pt x="866533" y="4546216"/>
                  <a:pt x="868315" y="4545340"/>
                  <a:pt x="870094" y="4543587"/>
                </a:cubicBezTo>
                <a:close/>
                <a:moveTo>
                  <a:pt x="699290" y="4543373"/>
                </a:moveTo>
                <a:cubicBezTo>
                  <a:pt x="701979" y="4539753"/>
                  <a:pt x="707356" y="4539753"/>
                  <a:pt x="709149" y="4543373"/>
                </a:cubicBezTo>
                <a:cubicBezTo>
                  <a:pt x="710942" y="4545182"/>
                  <a:pt x="712735" y="4547897"/>
                  <a:pt x="712735" y="4550612"/>
                </a:cubicBezTo>
                <a:cubicBezTo>
                  <a:pt x="714527" y="4558757"/>
                  <a:pt x="715423" y="4567806"/>
                  <a:pt x="716321" y="4575950"/>
                </a:cubicBezTo>
                <a:cubicBezTo>
                  <a:pt x="716321" y="4576855"/>
                  <a:pt x="714527" y="4578665"/>
                  <a:pt x="712735" y="4581380"/>
                </a:cubicBezTo>
                <a:cubicBezTo>
                  <a:pt x="710046" y="4577760"/>
                  <a:pt x="706461" y="4575950"/>
                  <a:pt x="705564" y="4573236"/>
                </a:cubicBezTo>
                <a:cubicBezTo>
                  <a:pt x="702875" y="4565996"/>
                  <a:pt x="701082" y="4557852"/>
                  <a:pt x="697497" y="4551517"/>
                </a:cubicBezTo>
                <a:cubicBezTo>
                  <a:pt x="696602" y="4549707"/>
                  <a:pt x="698394" y="4545182"/>
                  <a:pt x="699290" y="4543373"/>
                </a:cubicBezTo>
                <a:close/>
                <a:moveTo>
                  <a:pt x="659357" y="4537562"/>
                </a:moveTo>
                <a:cubicBezTo>
                  <a:pt x="669763" y="4548078"/>
                  <a:pt x="669763" y="4548078"/>
                  <a:pt x="668896" y="4559471"/>
                </a:cubicBezTo>
                <a:cubicBezTo>
                  <a:pt x="660223" y="4553336"/>
                  <a:pt x="661958" y="4547202"/>
                  <a:pt x="659357" y="4537562"/>
                </a:cubicBezTo>
                <a:close/>
                <a:moveTo>
                  <a:pt x="856980" y="4529894"/>
                </a:moveTo>
                <a:lnTo>
                  <a:pt x="865440" y="4551475"/>
                </a:lnTo>
                <a:lnTo>
                  <a:pt x="864753" y="4551475"/>
                </a:lnTo>
                <a:cubicBezTo>
                  <a:pt x="865644" y="4551475"/>
                  <a:pt x="865644" y="4552351"/>
                  <a:pt x="865644" y="4552351"/>
                </a:cubicBezTo>
                <a:lnTo>
                  <a:pt x="865644" y="4551995"/>
                </a:lnTo>
                <a:lnTo>
                  <a:pt x="865726" y="4552205"/>
                </a:lnTo>
                <a:lnTo>
                  <a:pt x="862301" y="4568806"/>
                </a:lnTo>
                <a:cubicBezTo>
                  <a:pt x="859641" y="4571521"/>
                  <a:pt x="855207" y="4571521"/>
                  <a:pt x="855207" y="4566996"/>
                </a:cubicBezTo>
                <a:cubicBezTo>
                  <a:pt x="853434" y="4557042"/>
                  <a:pt x="849887" y="4547087"/>
                  <a:pt x="847226" y="4536228"/>
                </a:cubicBezTo>
                <a:cubicBezTo>
                  <a:pt x="849000" y="4535323"/>
                  <a:pt x="850773" y="4533513"/>
                  <a:pt x="851660" y="4532608"/>
                </a:cubicBezTo>
                <a:cubicBezTo>
                  <a:pt x="853434" y="4531703"/>
                  <a:pt x="855207" y="4530798"/>
                  <a:pt x="856980" y="4529894"/>
                </a:cubicBezTo>
                <a:close/>
                <a:moveTo>
                  <a:pt x="698354" y="4525512"/>
                </a:moveTo>
                <a:cubicBezTo>
                  <a:pt x="699231" y="4526388"/>
                  <a:pt x="700107" y="4526388"/>
                  <a:pt x="700107" y="4527264"/>
                </a:cubicBezTo>
                <a:cubicBezTo>
                  <a:pt x="700984" y="4528141"/>
                  <a:pt x="700107" y="4529017"/>
                  <a:pt x="699231" y="4529894"/>
                </a:cubicBezTo>
                <a:cubicBezTo>
                  <a:pt x="698354" y="4529017"/>
                  <a:pt x="697479" y="4529017"/>
                  <a:pt x="697479" y="4528141"/>
                </a:cubicBezTo>
                <a:cubicBezTo>
                  <a:pt x="696602" y="4528141"/>
                  <a:pt x="697479" y="4526388"/>
                  <a:pt x="698354" y="4525512"/>
                </a:cubicBezTo>
                <a:close/>
                <a:moveTo>
                  <a:pt x="790896" y="4516557"/>
                </a:moveTo>
                <a:cubicBezTo>
                  <a:pt x="789109" y="4517461"/>
                  <a:pt x="786429" y="4519268"/>
                  <a:pt x="787321" y="4521076"/>
                </a:cubicBezTo>
                <a:cubicBezTo>
                  <a:pt x="790896" y="4531017"/>
                  <a:pt x="792683" y="4540958"/>
                  <a:pt x="800727" y="4551803"/>
                </a:cubicBezTo>
                <a:cubicBezTo>
                  <a:pt x="802514" y="4548189"/>
                  <a:pt x="803408" y="4546381"/>
                  <a:pt x="803408" y="4545477"/>
                </a:cubicBezTo>
                <a:cubicBezTo>
                  <a:pt x="800727" y="4535536"/>
                  <a:pt x="798045" y="4526498"/>
                  <a:pt x="794471" y="4517461"/>
                </a:cubicBezTo>
                <a:cubicBezTo>
                  <a:pt x="794471" y="4516557"/>
                  <a:pt x="791789" y="4515653"/>
                  <a:pt x="790896" y="4516557"/>
                </a:cubicBezTo>
                <a:close/>
                <a:moveTo>
                  <a:pt x="555288" y="4512366"/>
                </a:moveTo>
                <a:cubicBezTo>
                  <a:pt x="557958" y="4514995"/>
                  <a:pt x="559739" y="4517624"/>
                  <a:pt x="562409" y="4521130"/>
                </a:cubicBezTo>
                <a:cubicBezTo>
                  <a:pt x="556178" y="4520254"/>
                  <a:pt x="556178" y="4520254"/>
                  <a:pt x="555288" y="4512366"/>
                </a:cubicBezTo>
                <a:close/>
                <a:moveTo>
                  <a:pt x="878447" y="4508533"/>
                </a:moveTo>
                <a:cubicBezTo>
                  <a:pt x="881986" y="4510346"/>
                  <a:pt x="885525" y="4512158"/>
                  <a:pt x="889949" y="4513971"/>
                </a:cubicBezTo>
                <a:cubicBezTo>
                  <a:pt x="887295" y="4517598"/>
                  <a:pt x="884640" y="4520318"/>
                  <a:pt x="882870" y="4523944"/>
                </a:cubicBezTo>
                <a:cubicBezTo>
                  <a:pt x="881986" y="4526664"/>
                  <a:pt x="882870" y="4530290"/>
                  <a:pt x="882870" y="4533916"/>
                </a:cubicBezTo>
                <a:cubicBezTo>
                  <a:pt x="881986" y="4534823"/>
                  <a:pt x="881986" y="4534823"/>
                  <a:pt x="881102" y="4534823"/>
                </a:cubicBezTo>
                <a:cubicBezTo>
                  <a:pt x="881102" y="4534823"/>
                  <a:pt x="880216" y="4534823"/>
                  <a:pt x="880216" y="4533916"/>
                </a:cubicBezTo>
                <a:cubicBezTo>
                  <a:pt x="879331" y="4533010"/>
                  <a:pt x="878447" y="4531197"/>
                  <a:pt x="878447" y="4529384"/>
                </a:cubicBezTo>
                <a:cubicBezTo>
                  <a:pt x="878447" y="4523038"/>
                  <a:pt x="878447" y="4515785"/>
                  <a:pt x="878447" y="4508533"/>
                </a:cubicBezTo>
                <a:close/>
                <a:moveTo>
                  <a:pt x="963244" y="4502508"/>
                </a:moveTo>
                <a:cubicBezTo>
                  <a:pt x="962347" y="4505193"/>
                  <a:pt x="962347" y="4506983"/>
                  <a:pt x="961451" y="4507878"/>
                </a:cubicBezTo>
                <a:cubicBezTo>
                  <a:pt x="957866" y="4517724"/>
                  <a:pt x="961451" y="4526674"/>
                  <a:pt x="965037" y="4535625"/>
                </a:cubicBezTo>
                <a:cubicBezTo>
                  <a:pt x="966829" y="4538311"/>
                  <a:pt x="969518" y="4539206"/>
                  <a:pt x="974000" y="4537415"/>
                </a:cubicBezTo>
                <a:cubicBezTo>
                  <a:pt x="974000" y="4535177"/>
                  <a:pt x="974447" y="4532493"/>
                  <a:pt x="974672" y="4529807"/>
                </a:cubicBezTo>
                <a:cubicBezTo>
                  <a:pt x="974896" y="4527122"/>
                  <a:pt x="974896" y="4524437"/>
                  <a:pt x="974000" y="4522199"/>
                </a:cubicBezTo>
                <a:cubicBezTo>
                  <a:pt x="971311" y="4515934"/>
                  <a:pt x="977585" y="4510563"/>
                  <a:pt x="973103" y="4504298"/>
                </a:cubicBezTo>
                <a:cubicBezTo>
                  <a:pt x="970414" y="4504298"/>
                  <a:pt x="966829" y="4503403"/>
                  <a:pt x="963244" y="4502508"/>
                </a:cubicBezTo>
                <a:close/>
                <a:moveTo>
                  <a:pt x="855807" y="4489910"/>
                </a:moveTo>
                <a:cubicBezTo>
                  <a:pt x="855807" y="4489910"/>
                  <a:pt x="857633" y="4491631"/>
                  <a:pt x="857633" y="4491631"/>
                </a:cubicBezTo>
                <a:cubicBezTo>
                  <a:pt x="856720" y="4493353"/>
                  <a:pt x="855807" y="4494214"/>
                  <a:pt x="854894" y="4495935"/>
                </a:cubicBezTo>
                <a:cubicBezTo>
                  <a:pt x="853981" y="4494214"/>
                  <a:pt x="853069" y="4493353"/>
                  <a:pt x="852157" y="4492492"/>
                </a:cubicBezTo>
                <a:cubicBezTo>
                  <a:pt x="853069" y="4491631"/>
                  <a:pt x="853981" y="4490770"/>
                  <a:pt x="855807" y="4489910"/>
                </a:cubicBezTo>
                <a:close/>
                <a:moveTo>
                  <a:pt x="789841" y="4486428"/>
                </a:moveTo>
                <a:cubicBezTo>
                  <a:pt x="788914" y="4485528"/>
                  <a:pt x="786134" y="4486428"/>
                  <a:pt x="785207" y="4487327"/>
                </a:cubicBezTo>
                <a:cubicBezTo>
                  <a:pt x="781499" y="4491827"/>
                  <a:pt x="785207" y="4494526"/>
                  <a:pt x="787987" y="4498126"/>
                </a:cubicBezTo>
                <a:cubicBezTo>
                  <a:pt x="789842" y="4496326"/>
                  <a:pt x="791232" y="4494526"/>
                  <a:pt x="791695" y="4492614"/>
                </a:cubicBezTo>
                <a:cubicBezTo>
                  <a:pt x="792159" y="4490702"/>
                  <a:pt x="791695" y="4488677"/>
                  <a:pt x="789841" y="4486428"/>
                </a:cubicBezTo>
                <a:close/>
                <a:moveTo>
                  <a:pt x="959715" y="4471835"/>
                </a:moveTo>
                <a:cubicBezTo>
                  <a:pt x="953485" y="4480964"/>
                  <a:pt x="953485" y="4480964"/>
                  <a:pt x="958826" y="4488267"/>
                </a:cubicBezTo>
                <a:cubicBezTo>
                  <a:pt x="961495" y="4486441"/>
                  <a:pt x="964165" y="4485528"/>
                  <a:pt x="967727" y="4482790"/>
                </a:cubicBezTo>
                <a:cubicBezTo>
                  <a:pt x="965056" y="4478225"/>
                  <a:pt x="962385" y="4474574"/>
                  <a:pt x="959715" y="4471835"/>
                </a:cubicBezTo>
                <a:close/>
                <a:moveTo>
                  <a:pt x="969643" y="4468549"/>
                </a:moveTo>
                <a:cubicBezTo>
                  <a:pt x="969643" y="4468549"/>
                  <a:pt x="969643" y="4469462"/>
                  <a:pt x="968821" y="4469462"/>
                </a:cubicBezTo>
                <a:cubicBezTo>
                  <a:pt x="969643" y="4470375"/>
                  <a:pt x="969643" y="4470375"/>
                  <a:pt x="969643" y="4471288"/>
                </a:cubicBezTo>
                <a:cubicBezTo>
                  <a:pt x="970465" y="4470375"/>
                  <a:pt x="970465" y="4470375"/>
                  <a:pt x="970465" y="4469462"/>
                </a:cubicBezTo>
                <a:cubicBezTo>
                  <a:pt x="970465" y="4469462"/>
                  <a:pt x="969643" y="4468549"/>
                  <a:pt x="969643" y="4468549"/>
                </a:cubicBezTo>
                <a:close/>
                <a:moveTo>
                  <a:pt x="861332" y="4462334"/>
                </a:moveTo>
                <a:cubicBezTo>
                  <a:pt x="861332" y="4462334"/>
                  <a:pt x="861332" y="4462334"/>
                  <a:pt x="862228" y="4463228"/>
                </a:cubicBezTo>
                <a:lnTo>
                  <a:pt x="861315" y="4462620"/>
                </a:lnTo>
                <a:close/>
                <a:moveTo>
                  <a:pt x="3522380" y="4461976"/>
                </a:moveTo>
                <a:cubicBezTo>
                  <a:pt x="3515181" y="4471025"/>
                  <a:pt x="3515181" y="4471025"/>
                  <a:pt x="3521480" y="4482790"/>
                </a:cubicBezTo>
                <a:cubicBezTo>
                  <a:pt x="3523730" y="4480075"/>
                  <a:pt x="3525305" y="4477812"/>
                  <a:pt x="3526092" y="4475663"/>
                </a:cubicBezTo>
                <a:cubicBezTo>
                  <a:pt x="3526880" y="4473514"/>
                  <a:pt x="3526880" y="4471478"/>
                  <a:pt x="3525980" y="4469215"/>
                </a:cubicBezTo>
                <a:cubicBezTo>
                  <a:pt x="3525080" y="4466500"/>
                  <a:pt x="3523280" y="4464691"/>
                  <a:pt x="3522380" y="4461976"/>
                </a:cubicBezTo>
                <a:close/>
                <a:moveTo>
                  <a:pt x="862487" y="4461927"/>
                </a:moveTo>
                <a:lnTo>
                  <a:pt x="862362" y="4463071"/>
                </a:lnTo>
                <a:cubicBezTo>
                  <a:pt x="862362" y="4463071"/>
                  <a:pt x="861466" y="4462158"/>
                  <a:pt x="861466" y="4462158"/>
                </a:cubicBezTo>
                <a:close/>
                <a:moveTo>
                  <a:pt x="908572" y="4460333"/>
                </a:moveTo>
                <a:cubicBezTo>
                  <a:pt x="905833" y="4470124"/>
                  <a:pt x="905833" y="4475465"/>
                  <a:pt x="907659" y="4477244"/>
                </a:cubicBezTo>
                <a:cubicBezTo>
                  <a:pt x="909486" y="4479025"/>
                  <a:pt x="912223" y="4481695"/>
                  <a:pt x="915875" y="4480805"/>
                </a:cubicBezTo>
                <a:cubicBezTo>
                  <a:pt x="915875" y="4480805"/>
                  <a:pt x="915875" y="4479915"/>
                  <a:pt x="916788" y="4479915"/>
                </a:cubicBezTo>
                <a:cubicBezTo>
                  <a:pt x="916788" y="4479025"/>
                  <a:pt x="916788" y="4478135"/>
                  <a:pt x="916788" y="4478135"/>
                </a:cubicBezTo>
                <a:cubicBezTo>
                  <a:pt x="914049" y="4472794"/>
                  <a:pt x="911310" y="4467453"/>
                  <a:pt x="908572" y="4460333"/>
                </a:cubicBezTo>
                <a:close/>
                <a:moveTo>
                  <a:pt x="867740" y="4453030"/>
                </a:moveTo>
                <a:cubicBezTo>
                  <a:pt x="868637" y="4453030"/>
                  <a:pt x="870429" y="4454855"/>
                  <a:pt x="870429" y="4455768"/>
                </a:cubicBezTo>
                <a:cubicBezTo>
                  <a:pt x="871326" y="4456681"/>
                  <a:pt x="870429" y="4459420"/>
                  <a:pt x="869533" y="4460333"/>
                </a:cubicBezTo>
                <a:lnTo>
                  <a:pt x="862487" y="4461927"/>
                </a:lnTo>
                <a:lnTo>
                  <a:pt x="863259" y="4454855"/>
                </a:lnTo>
                <a:cubicBezTo>
                  <a:pt x="863259" y="4453030"/>
                  <a:pt x="865947" y="4452116"/>
                  <a:pt x="867740" y="4453030"/>
                </a:cubicBezTo>
                <a:close/>
                <a:moveTo>
                  <a:pt x="756787" y="4417407"/>
                </a:moveTo>
                <a:cubicBezTo>
                  <a:pt x="754982" y="4417407"/>
                  <a:pt x="753178" y="4419191"/>
                  <a:pt x="752276" y="4420975"/>
                </a:cubicBezTo>
                <a:cubicBezTo>
                  <a:pt x="752276" y="4422759"/>
                  <a:pt x="752276" y="4424543"/>
                  <a:pt x="752276" y="4426327"/>
                </a:cubicBezTo>
                <a:cubicBezTo>
                  <a:pt x="751375" y="4434355"/>
                  <a:pt x="758591" y="4439707"/>
                  <a:pt x="760396" y="4447735"/>
                </a:cubicBezTo>
                <a:cubicBezTo>
                  <a:pt x="763553" y="4442829"/>
                  <a:pt x="764455" y="4438146"/>
                  <a:pt x="764229" y="4433463"/>
                </a:cubicBezTo>
                <a:cubicBezTo>
                  <a:pt x="764004" y="4428780"/>
                  <a:pt x="762650" y="4424097"/>
                  <a:pt x="761299" y="4419191"/>
                </a:cubicBezTo>
                <a:cubicBezTo>
                  <a:pt x="760396" y="4418299"/>
                  <a:pt x="757689" y="4416515"/>
                  <a:pt x="756787" y="4417407"/>
                </a:cubicBezTo>
                <a:close/>
                <a:moveTo>
                  <a:pt x="3516345" y="4407752"/>
                </a:moveTo>
                <a:cubicBezTo>
                  <a:pt x="3515455" y="4407752"/>
                  <a:pt x="3513675" y="4408636"/>
                  <a:pt x="3513675" y="4409521"/>
                </a:cubicBezTo>
                <a:cubicBezTo>
                  <a:pt x="3512784" y="4411291"/>
                  <a:pt x="3511894" y="4413945"/>
                  <a:pt x="3512784" y="4415714"/>
                </a:cubicBezTo>
                <a:cubicBezTo>
                  <a:pt x="3513675" y="4424563"/>
                  <a:pt x="3514565" y="4433410"/>
                  <a:pt x="3515455" y="4442259"/>
                </a:cubicBezTo>
                <a:cubicBezTo>
                  <a:pt x="3520795" y="4436950"/>
                  <a:pt x="3522798" y="4431420"/>
                  <a:pt x="3522909" y="4425779"/>
                </a:cubicBezTo>
                <a:cubicBezTo>
                  <a:pt x="3523021" y="4420138"/>
                  <a:pt x="3521240" y="4414387"/>
                  <a:pt x="3519015" y="4408636"/>
                </a:cubicBezTo>
                <a:cubicBezTo>
                  <a:pt x="3519015" y="4407752"/>
                  <a:pt x="3517235" y="4407752"/>
                  <a:pt x="3516345" y="4407752"/>
                </a:cubicBezTo>
                <a:close/>
                <a:moveTo>
                  <a:pt x="513453" y="4406656"/>
                </a:moveTo>
                <a:cubicBezTo>
                  <a:pt x="518773" y="4407549"/>
                  <a:pt x="520546" y="4412015"/>
                  <a:pt x="522320" y="4415589"/>
                </a:cubicBezTo>
                <a:cubicBezTo>
                  <a:pt x="528528" y="4428989"/>
                  <a:pt x="534736" y="4442388"/>
                  <a:pt x="540056" y="4456681"/>
                </a:cubicBezTo>
                <a:cubicBezTo>
                  <a:pt x="541830" y="4460255"/>
                  <a:pt x="542716" y="4464721"/>
                  <a:pt x="543603" y="4469188"/>
                </a:cubicBezTo>
                <a:cubicBezTo>
                  <a:pt x="544047" y="4471421"/>
                  <a:pt x="545598" y="4473878"/>
                  <a:pt x="546153" y="4475999"/>
                </a:cubicBezTo>
                <a:cubicBezTo>
                  <a:pt x="546708" y="4478121"/>
                  <a:pt x="546264" y="4479908"/>
                  <a:pt x="542716" y="4480801"/>
                </a:cubicBezTo>
                <a:cubicBezTo>
                  <a:pt x="537395" y="4481694"/>
                  <a:pt x="539169" y="4474548"/>
                  <a:pt x="538283" y="4471868"/>
                </a:cubicBezTo>
                <a:cubicBezTo>
                  <a:pt x="535622" y="4465614"/>
                  <a:pt x="532963" y="4459362"/>
                  <a:pt x="530302" y="4452214"/>
                </a:cubicBezTo>
                <a:cubicBezTo>
                  <a:pt x="528528" y="4445068"/>
                  <a:pt x="526755" y="4437029"/>
                  <a:pt x="524094" y="4427202"/>
                </a:cubicBezTo>
                <a:cubicBezTo>
                  <a:pt x="519660" y="4421842"/>
                  <a:pt x="512566" y="4416482"/>
                  <a:pt x="513453" y="4406656"/>
                </a:cubicBezTo>
                <a:close/>
                <a:moveTo>
                  <a:pt x="853381" y="4399353"/>
                </a:moveTo>
                <a:cubicBezTo>
                  <a:pt x="852478" y="4398440"/>
                  <a:pt x="850674" y="4399353"/>
                  <a:pt x="849772" y="4400265"/>
                </a:cubicBezTo>
                <a:cubicBezTo>
                  <a:pt x="849772" y="4400265"/>
                  <a:pt x="848870" y="4402091"/>
                  <a:pt x="848870" y="4403004"/>
                </a:cubicBezTo>
                <a:cubicBezTo>
                  <a:pt x="849772" y="4408482"/>
                  <a:pt x="853381" y="4411220"/>
                  <a:pt x="859695" y="4412133"/>
                </a:cubicBezTo>
                <a:cubicBezTo>
                  <a:pt x="860598" y="4412133"/>
                  <a:pt x="862401" y="4410307"/>
                  <a:pt x="864206" y="4408482"/>
                </a:cubicBezTo>
                <a:cubicBezTo>
                  <a:pt x="859695" y="4404830"/>
                  <a:pt x="856087" y="4402091"/>
                  <a:pt x="853381" y="4399353"/>
                </a:cubicBezTo>
                <a:close/>
                <a:moveTo>
                  <a:pt x="873700" y="4388580"/>
                </a:moveTo>
                <a:cubicBezTo>
                  <a:pt x="872787" y="4388580"/>
                  <a:pt x="872787" y="4389493"/>
                  <a:pt x="871874" y="4389493"/>
                </a:cubicBezTo>
                <a:cubicBezTo>
                  <a:pt x="872787" y="4390406"/>
                  <a:pt x="873700" y="4390406"/>
                  <a:pt x="873700" y="4391319"/>
                </a:cubicBezTo>
                <a:cubicBezTo>
                  <a:pt x="873700" y="4391319"/>
                  <a:pt x="873700" y="4390406"/>
                  <a:pt x="874613" y="4390406"/>
                </a:cubicBezTo>
                <a:cubicBezTo>
                  <a:pt x="873700" y="4389493"/>
                  <a:pt x="873700" y="4389493"/>
                  <a:pt x="873700" y="4388580"/>
                </a:cubicBezTo>
                <a:close/>
                <a:moveTo>
                  <a:pt x="3573328" y="4380912"/>
                </a:moveTo>
                <a:cubicBezTo>
                  <a:pt x="3574267" y="4381789"/>
                  <a:pt x="3576145" y="4383541"/>
                  <a:pt x="3577085" y="4385294"/>
                </a:cubicBezTo>
                <a:cubicBezTo>
                  <a:pt x="3577085" y="4385294"/>
                  <a:pt x="3575207" y="4387047"/>
                  <a:pt x="3574267" y="4389676"/>
                </a:cubicBezTo>
                <a:cubicBezTo>
                  <a:pt x="3572390" y="4387047"/>
                  <a:pt x="3570512" y="4385294"/>
                  <a:pt x="3570512" y="4384417"/>
                </a:cubicBezTo>
                <a:cubicBezTo>
                  <a:pt x="3570512" y="4383541"/>
                  <a:pt x="3572390" y="4381789"/>
                  <a:pt x="3573328" y="4380912"/>
                </a:cubicBezTo>
                <a:close/>
                <a:moveTo>
                  <a:pt x="862313" y="4342024"/>
                </a:moveTo>
                <a:cubicBezTo>
                  <a:pt x="860520" y="4342937"/>
                  <a:pt x="858728" y="4344763"/>
                  <a:pt x="859624" y="4345676"/>
                </a:cubicBezTo>
                <a:cubicBezTo>
                  <a:pt x="859624" y="4347501"/>
                  <a:pt x="861417" y="4348414"/>
                  <a:pt x="863209" y="4350240"/>
                </a:cubicBezTo>
                <a:cubicBezTo>
                  <a:pt x="865002" y="4348414"/>
                  <a:pt x="867691" y="4347501"/>
                  <a:pt x="867691" y="4345676"/>
                </a:cubicBezTo>
                <a:cubicBezTo>
                  <a:pt x="868587" y="4343850"/>
                  <a:pt x="865002" y="4342024"/>
                  <a:pt x="862313" y="4342024"/>
                </a:cubicBezTo>
                <a:close/>
                <a:moveTo>
                  <a:pt x="849691" y="4320663"/>
                </a:moveTo>
                <a:cubicBezTo>
                  <a:pt x="849691" y="4320663"/>
                  <a:pt x="848869" y="4320663"/>
                  <a:pt x="848869" y="4321484"/>
                </a:cubicBezTo>
                <a:cubicBezTo>
                  <a:pt x="848869" y="4321484"/>
                  <a:pt x="848869" y="4322306"/>
                  <a:pt x="848869" y="4322306"/>
                </a:cubicBezTo>
                <a:cubicBezTo>
                  <a:pt x="848869" y="4322306"/>
                  <a:pt x="849691" y="4322306"/>
                  <a:pt x="850512" y="4322306"/>
                </a:cubicBezTo>
                <a:cubicBezTo>
                  <a:pt x="850512" y="4321484"/>
                  <a:pt x="849691" y="4321484"/>
                  <a:pt x="849691" y="4320663"/>
                </a:cubicBezTo>
                <a:close/>
                <a:moveTo>
                  <a:pt x="846199" y="4296563"/>
                </a:moveTo>
                <a:cubicBezTo>
                  <a:pt x="845310" y="4296563"/>
                  <a:pt x="844419" y="4296563"/>
                  <a:pt x="842639" y="4297476"/>
                </a:cubicBezTo>
                <a:cubicBezTo>
                  <a:pt x="841749" y="4299301"/>
                  <a:pt x="841749" y="4299301"/>
                  <a:pt x="841749" y="4300214"/>
                </a:cubicBezTo>
                <a:cubicBezTo>
                  <a:pt x="841749" y="4303866"/>
                  <a:pt x="842639" y="4307517"/>
                  <a:pt x="847089" y="4307517"/>
                </a:cubicBezTo>
                <a:cubicBezTo>
                  <a:pt x="851539" y="4307517"/>
                  <a:pt x="855990" y="4303866"/>
                  <a:pt x="854210" y="4301127"/>
                </a:cubicBezTo>
                <a:cubicBezTo>
                  <a:pt x="853321" y="4296563"/>
                  <a:pt x="849760" y="4296563"/>
                  <a:pt x="846199" y="4296563"/>
                </a:cubicBezTo>
                <a:close/>
                <a:moveTo>
                  <a:pt x="3609349" y="4284878"/>
                </a:moveTo>
                <a:cubicBezTo>
                  <a:pt x="3610244" y="4283965"/>
                  <a:pt x="3612037" y="4285790"/>
                  <a:pt x="3612037" y="4285790"/>
                </a:cubicBezTo>
                <a:cubicBezTo>
                  <a:pt x="3613830" y="4291268"/>
                  <a:pt x="3615623" y="4295833"/>
                  <a:pt x="3616518" y="4300397"/>
                </a:cubicBezTo>
                <a:cubicBezTo>
                  <a:pt x="3610244" y="4298571"/>
                  <a:pt x="3606659" y="4294920"/>
                  <a:pt x="3606659" y="4288530"/>
                </a:cubicBezTo>
                <a:cubicBezTo>
                  <a:pt x="3606659" y="4286704"/>
                  <a:pt x="3608451" y="4285790"/>
                  <a:pt x="3609349" y="4284878"/>
                </a:cubicBezTo>
                <a:close/>
                <a:moveTo>
                  <a:pt x="843501" y="4282322"/>
                </a:moveTo>
                <a:cubicBezTo>
                  <a:pt x="840708" y="4282322"/>
                  <a:pt x="837915" y="4283235"/>
                  <a:pt x="838846" y="4285973"/>
                </a:cubicBezTo>
                <a:cubicBezTo>
                  <a:pt x="838846" y="4286886"/>
                  <a:pt x="840708" y="4288712"/>
                  <a:pt x="842570" y="4290538"/>
                </a:cubicBezTo>
                <a:cubicBezTo>
                  <a:pt x="844432" y="4288712"/>
                  <a:pt x="845364" y="4286886"/>
                  <a:pt x="847226" y="4285060"/>
                </a:cubicBezTo>
                <a:cubicBezTo>
                  <a:pt x="845364" y="4284147"/>
                  <a:pt x="844432" y="4282322"/>
                  <a:pt x="843501" y="4282322"/>
                </a:cubicBezTo>
                <a:close/>
                <a:moveTo>
                  <a:pt x="706653" y="4264247"/>
                </a:moveTo>
                <a:cubicBezTo>
                  <a:pt x="703175" y="4276795"/>
                  <a:pt x="708393" y="4280380"/>
                  <a:pt x="715352" y="4283966"/>
                </a:cubicBezTo>
                <a:cubicBezTo>
                  <a:pt x="717963" y="4274106"/>
                  <a:pt x="711003" y="4271418"/>
                  <a:pt x="706653" y="4264247"/>
                </a:cubicBezTo>
                <a:close/>
                <a:moveTo>
                  <a:pt x="483718" y="4255326"/>
                </a:moveTo>
                <a:cubicBezTo>
                  <a:pt x="484631" y="4255326"/>
                  <a:pt x="485544" y="4256266"/>
                  <a:pt x="487370" y="4256266"/>
                </a:cubicBezTo>
                <a:cubicBezTo>
                  <a:pt x="486457" y="4259083"/>
                  <a:pt x="485544" y="4260021"/>
                  <a:pt x="484631" y="4260961"/>
                </a:cubicBezTo>
                <a:cubicBezTo>
                  <a:pt x="483718" y="4260021"/>
                  <a:pt x="482806" y="4259083"/>
                  <a:pt x="481892" y="4257204"/>
                </a:cubicBezTo>
                <a:cubicBezTo>
                  <a:pt x="481892" y="4257204"/>
                  <a:pt x="482806" y="4254388"/>
                  <a:pt x="483718" y="4255326"/>
                </a:cubicBezTo>
                <a:close/>
                <a:moveTo>
                  <a:pt x="450672" y="4242885"/>
                </a:moveTo>
                <a:cubicBezTo>
                  <a:pt x="451768" y="4243798"/>
                  <a:pt x="451768" y="4244711"/>
                  <a:pt x="451768" y="4245624"/>
                </a:cubicBezTo>
                <a:cubicBezTo>
                  <a:pt x="451768" y="4245624"/>
                  <a:pt x="450672" y="4245624"/>
                  <a:pt x="450672" y="4245624"/>
                </a:cubicBezTo>
                <a:cubicBezTo>
                  <a:pt x="450672" y="4244711"/>
                  <a:pt x="449577" y="4244711"/>
                  <a:pt x="449577" y="4243798"/>
                </a:cubicBezTo>
                <a:cubicBezTo>
                  <a:pt x="449577" y="4242885"/>
                  <a:pt x="450672" y="4242885"/>
                  <a:pt x="450672" y="4242885"/>
                </a:cubicBezTo>
                <a:close/>
                <a:moveTo>
                  <a:pt x="3636943" y="4218786"/>
                </a:moveTo>
                <a:cubicBezTo>
                  <a:pt x="3637804" y="4219699"/>
                  <a:pt x="3638665" y="4221524"/>
                  <a:pt x="3639526" y="4222437"/>
                </a:cubicBezTo>
                <a:cubicBezTo>
                  <a:pt x="3638665" y="4222437"/>
                  <a:pt x="3637804" y="4224263"/>
                  <a:pt x="3636943" y="4223350"/>
                </a:cubicBezTo>
                <a:cubicBezTo>
                  <a:pt x="3636082" y="4223350"/>
                  <a:pt x="3635222" y="4221524"/>
                  <a:pt x="3633500" y="4220611"/>
                </a:cubicBezTo>
                <a:cubicBezTo>
                  <a:pt x="3635222" y="4219699"/>
                  <a:pt x="3636082" y="4218786"/>
                  <a:pt x="3636943" y="4218786"/>
                </a:cubicBezTo>
                <a:close/>
                <a:moveTo>
                  <a:pt x="3599538" y="4210022"/>
                </a:moveTo>
                <a:cubicBezTo>
                  <a:pt x="3606549" y="4210022"/>
                  <a:pt x="3609177" y="4211792"/>
                  <a:pt x="3610054" y="4216216"/>
                </a:cubicBezTo>
                <a:cubicBezTo>
                  <a:pt x="3610930" y="4220639"/>
                  <a:pt x="3611807" y="4225949"/>
                  <a:pt x="3612683" y="4231257"/>
                </a:cubicBezTo>
                <a:cubicBezTo>
                  <a:pt x="3612683" y="4239220"/>
                  <a:pt x="3610930" y="4244529"/>
                  <a:pt x="3608301" y="4243644"/>
                </a:cubicBezTo>
                <a:cubicBezTo>
                  <a:pt x="3603919" y="4240990"/>
                  <a:pt x="3605672" y="4235681"/>
                  <a:pt x="3605672" y="4232142"/>
                </a:cubicBezTo>
                <a:cubicBezTo>
                  <a:pt x="3605672" y="4228603"/>
                  <a:pt x="3603919" y="4225064"/>
                  <a:pt x="3603043" y="4222409"/>
                </a:cubicBezTo>
                <a:cubicBezTo>
                  <a:pt x="3602166" y="4218870"/>
                  <a:pt x="3601291" y="4215331"/>
                  <a:pt x="3599538" y="4210022"/>
                </a:cubicBezTo>
                <a:close/>
                <a:moveTo>
                  <a:pt x="474772" y="4173325"/>
                </a:moveTo>
                <a:cubicBezTo>
                  <a:pt x="474772" y="4173325"/>
                  <a:pt x="475868" y="4174238"/>
                  <a:pt x="475868" y="4175151"/>
                </a:cubicBezTo>
                <a:cubicBezTo>
                  <a:pt x="475868" y="4175151"/>
                  <a:pt x="474772" y="4176064"/>
                  <a:pt x="474772" y="4176064"/>
                </a:cubicBezTo>
                <a:cubicBezTo>
                  <a:pt x="474772" y="4175151"/>
                  <a:pt x="474772" y="4175151"/>
                  <a:pt x="474772" y="4174238"/>
                </a:cubicBezTo>
                <a:cubicBezTo>
                  <a:pt x="474772" y="4174238"/>
                  <a:pt x="474772" y="4173325"/>
                  <a:pt x="474772" y="4173325"/>
                </a:cubicBezTo>
                <a:close/>
                <a:moveTo>
                  <a:pt x="3626320" y="4155249"/>
                </a:moveTo>
                <a:cubicBezTo>
                  <a:pt x="3627224" y="4157923"/>
                  <a:pt x="3627224" y="4161487"/>
                  <a:pt x="3627224" y="4164161"/>
                </a:cubicBezTo>
                <a:cubicBezTo>
                  <a:pt x="3628128" y="4167726"/>
                  <a:pt x="3629935" y="4169508"/>
                  <a:pt x="3633550" y="4168617"/>
                </a:cubicBezTo>
                <a:cubicBezTo>
                  <a:pt x="3634454" y="4167726"/>
                  <a:pt x="3636262" y="4167726"/>
                  <a:pt x="3637165" y="4167726"/>
                </a:cubicBezTo>
                <a:cubicBezTo>
                  <a:pt x="3637165" y="4169508"/>
                  <a:pt x="3638069" y="4171291"/>
                  <a:pt x="3637165" y="4172183"/>
                </a:cubicBezTo>
                <a:cubicBezTo>
                  <a:pt x="3635358" y="4175747"/>
                  <a:pt x="3632646" y="4178421"/>
                  <a:pt x="3629935" y="4181985"/>
                </a:cubicBezTo>
                <a:cubicBezTo>
                  <a:pt x="3633550" y="4186441"/>
                  <a:pt x="3636262" y="4190007"/>
                  <a:pt x="3638973" y="4193571"/>
                </a:cubicBezTo>
                <a:cubicBezTo>
                  <a:pt x="3637165" y="4198028"/>
                  <a:pt x="3635358" y="4202484"/>
                  <a:pt x="3633550" y="4207831"/>
                </a:cubicBezTo>
                <a:cubicBezTo>
                  <a:pt x="3620897" y="4190898"/>
                  <a:pt x="3624513" y="4173074"/>
                  <a:pt x="3626320" y="4155249"/>
                </a:cubicBezTo>
                <a:close/>
                <a:moveTo>
                  <a:pt x="670530" y="4155249"/>
                </a:moveTo>
                <a:cubicBezTo>
                  <a:pt x="668777" y="4155249"/>
                  <a:pt x="667901" y="4156162"/>
                  <a:pt x="667025" y="4157075"/>
                </a:cubicBezTo>
                <a:cubicBezTo>
                  <a:pt x="667901" y="4157988"/>
                  <a:pt x="668777" y="4159814"/>
                  <a:pt x="668777" y="4160727"/>
                </a:cubicBezTo>
                <a:cubicBezTo>
                  <a:pt x="670530" y="4159814"/>
                  <a:pt x="671406" y="4158901"/>
                  <a:pt x="671406" y="4158901"/>
                </a:cubicBezTo>
                <a:cubicBezTo>
                  <a:pt x="671406" y="4157988"/>
                  <a:pt x="670530" y="4156162"/>
                  <a:pt x="670530" y="4155249"/>
                </a:cubicBezTo>
                <a:close/>
                <a:moveTo>
                  <a:pt x="3583195" y="4141008"/>
                </a:moveTo>
                <a:cubicBezTo>
                  <a:pt x="3577027" y="4141895"/>
                  <a:pt x="3577027" y="4148989"/>
                  <a:pt x="3570859" y="4148989"/>
                </a:cubicBezTo>
                <a:cubicBezTo>
                  <a:pt x="3565572" y="4148989"/>
                  <a:pt x="3565572" y="4150763"/>
                  <a:pt x="3566453" y="4159631"/>
                </a:cubicBezTo>
                <a:cubicBezTo>
                  <a:pt x="3572621" y="4156971"/>
                  <a:pt x="3577027" y="4156084"/>
                  <a:pt x="3581432" y="4153423"/>
                </a:cubicBezTo>
                <a:cubicBezTo>
                  <a:pt x="3583195" y="4151650"/>
                  <a:pt x="3584957" y="4148989"/>
                  <a:pt x="3584957" y="4146329"/>
                </a:cubicBezTo>
                <a:cubicBezTo>
                  <a:pt x="3585838" y="4144556"/>
                  <a:pt x="3584076" y="4142782"/>
                  <a:pt x="3583195" y="4141008"/>
                </a:cubicBezTo>
                <a:close/>
                <a:moveTo>
                  <a:pt x="660780" y="4134435"/>
                </a:moveTo>
                <a:cubicBezTo>
                  <a:pt x="660780" y="4134435"/>
                  <a:pt x="659904" y="4135394"/>
                  <a:pt x="659904" y="4135394"/>
                </a:cubicBezTo>
                <a:cubicBezTo>
                  <a:pt x="660780" y="4136353"/>
                  <a:pt x="661657" y="4137311"/>
                  <a:pt x="662533" y="4138270"/>
                </a:cubicBezTo>
                <a:cubicBezTo>
                  <a:pt x="663410" y="4138270"/>
                  <a:pt x="663410" y="4137311"/>
                  <a:pt x="664286" y="4136353"/>
                </a:cubicBezTo>
                <a:cubicBezTo>
                  <a:pt x="663410" y="4135394"/>
                  <a:pt x="662533" y="4135394"/>
                  <a:pt x="660780" y="4134435"/>
                </a:cubicBezTo>
                <a:close/>
                <a:moveTo>
                  <a:pt x="3578173" y="4117457"/>
                </a:moveTo>
                <a:cubicBezTo>
                  <a:pt x="3578173" y="4117457"/>
                  <a:pt x="3577077" y="4118552"/>
                  <a:pt x="3577077" y="4118552"/>
                </a:cubicBezTo>
                <a:cubicBezTo>
                  <a:pt x="3577077" y="4118552"/>
                  <a:pt x="3577077" y="4119648"/>
                  <a:pt x="3578173" y="4119648"/>
                </a:cubicBezTo>
                <a:cubicBezTo>
                  <a:pt x="3578173" y="4118552"/>
                  <a:pt x="3578173" y="4118552"/>
                  <a:pt x="3578173" y="4117457"/>
                </a:cubicBezTo>
                <a:close/>
                <a:moveTo>
                  <a:pt x="618825" y="4110336"/>
                </a:moveTo>
                <a:cubicBezTo>
                  <a:pt x="620194" y="4113074"/>
                  <a:pt x="620650" y="4115813"/>
                  <a:pt x="620650" y="4118552"/>
                </a:cubicBezTo>
                <a:cubicBezTo>
                  <a:pt x="620650" y="4121290"/>
                  <a:pt x="620194" y="4124029"/>
                  <a:pt x="619737" y="4126768"/>
                </a:cubicBezTo>
                <a:cubicBezTo>
                  <a:pt x="614260" y="4126768"/>
                  <a:pt x="610609" y="4124029"/>
                  <a:pt x="611522" y="4119465"/>
                </a:cubicBezTo>
                <a:cubicBezTo>
                  <a:pt x="611522" y="4114900"/>
                  <a:pt x="612434" y="4110336"/>
                  <a:pt x="618825" y="4110336"/>
                </a:cubicBezTo>
                <a:close/>
                <a:moveTo>
                  <a:pt x="604366" y="4099929"/>
                </a:moveTo>
                <a:cubicBezTo>
                  <a:pt x="605241" y="4099929"/>
                  <a:pt x="606117" y="4100806"/>
                  <a:pt x="607870" y="4101681"/>
                </a:cubicBezTo>
                <a:cubicBezTo>
                  <a:pt x="606995" y="4102558"/>
                  <a:pt x="606117" y="4103434"/>
                  <a:pt x="606117" y="4104311"/>
                </a:cubicBezTo>
                <a:cubicBezTo>
                  <a:pt x="605241" y="4102558"/>
                  <a:pt x="604366" y="4101681"/>
                  <a:pt x="603489" y="4100806"/>
                </a:cubicBezTo>
                <a:cubicBezTo>
                  <a:pt x="603489" y="4100806"/>
                  <a:pt x="603489" y="4099929"/>
                  <a:pt x="604366" y="4099929"/>
                </a:cubicBezTo>
                <a:close/>
                <a:moveTo>
                  <a:pt x="504847" y="4094663"/>
                </a:moveTo>
                <a:lnTo>
                  <a:pt x="507089" y="4096232"/>
                </a:lnTo>
                <a:cubicBezTo>
                  <a:pt x="507089" y="4096232"/>
                  <a:pt x="507089" y="4097191"/>
                  <a:pt x="507089" y="4097191"/>
                </a:cubicBezTo>
                <a:cubicBezTo>
                  <a:pt x="506176" y="4097191"/>
                  <a:pt x="505263" y="4097191"/>
                  <a:pt x="504350" y="4096232"/>
                </a:cubicBezTo>
                <a:close/>
                <a:moveTo>
                  <a:pt x="504519" y="4094137"/>
                </a:moveTo>
                <a:lnTo>
                  <a:pt x="504546" y="4094452"/>
                </a:lnTo>
                <a:lnTo>
                  <a:pt x="504350" y="4094315"/>
                </a:lnTo>
                <a:close/>
                <a:moveTo>
                  <a:pt x="505085" y="4093915"/>
                </a:moveTo>
                <a:lnTo>
                  <a:pt x="504847" y="4094663"/>
                </a:lnTo>
                <a:lnTo>
                  <a:pt x="504546" y="4094452"/>
                </a:lnTo>
                <a:close/>
                <a:moveTo>
                  <a:pt x="505200" y="4093556"/>
                </a:moveTo>
                <a:lnTo>
                  <a:pt x="505446" y="4093556"/>
                </a:lnTo>
                <a:lnTo>
                  <a:pt x="505085" y="4093915"/>
                </a:lnTo>
                <a:close/>
                <a:moveTo>
                  <a:pt x="504470" y="4093556"/>
                </a:moveTo>
                <a:lnTo>
                  <a:pt x="505073" y="4093556"/>
                </a:lnTo>
                <a:lnTo>
                  <a:pt x="504519" y="4094137"/>
                </a:lnTo>
                <a:close/>
                <a:moveTo>
                  <a:pt x="505263" y="4093356"/>
                </a:moveTo>
                <a:lnTo>
                  <a:pt x="505200" y="4093556"/>
                </a:lnTo>
                <a:lnTo>
                  <a:pt x="505073" y="4093556"/>
                </a:lnTo>
                <a:close/>
                <a:moveTo>
                  <a:pt x="3622550" y="4090618"/>
                </a:moveTo>
                <a:cubicBezTo>
                  <a:pt x="3622550" y="4091713"/>
                  <a:pt x="3622550" y="4091713"/>
                  <a:pt x="3622550" y="4092809"/>
                </a:cubicBezTo>
                <a:cubicBezTo>
                  <a:pt x="3622550" y="4092809"/>
                  <a:pt x="3622002" y="4091713"/>
                  <a:pt x="3622002" y="4091713"/>
                </a:cubicBezTo>
                <a:cubicBezTo>
                  <a:pt x="3622002" y="4091713"/>
                  <a:pt x="3622550" y="4091713"/>
                  <a:pt x="3622550" y="4090618"/>
                </a:cubicBezTo>
                <a:close/>
                <a:moveTo>
                  <a:pt x="532832" y="4082950"/>
                </a:moveTo>
                <a:cubicBezTo>
                  <a:pt x="533745" y="4082950"/>
                  <a:pt x="534657" y="4082950"/>
                  <a:pt x="535570" y="4082950"/>
                </a:cubicBezTo>
                <a:cubicBezTo>
                  <a:pt x="537396" y="4086429"/>
                  <a:pt x="539222" y="4090779"/>
                  <a:pt x="541049" y="4095129"/>
                </a:cubicBezTo>
                <a:cubicBezTo>
                  <a:pt x="536483" y="4097739"/>
                  <a:pt x="534657" y="4095129"/>
                  <a:pt x="533745" y="4092519"/>
                </a:cubicBezTo>
                <a:cubicBezTo>
                  <a:pt x="532832" y="4089909"/>
                  <a:pt x="532832" y="4086429"/>
                  <a:pt x="532832" y="4082950"/>
                </a:cubicBezTo>
                <a:close/>
                <a:moveTo>
                  <a:pt x="510375" y="4075634"/>
                </a:moveTo>
                <a:cubicBezTo>
                  <a:pt x="515962" y="4074734"/>
                  <a:pt x="517824" y="4077433"/>
                  <a:pt x="518756" y="4081033"/>
                </a:cubicBezTo>
                <a:cubicBezTo>
                  <a:pt x="519687" y="4081933"/>
                  <a:pt x="518756" y="4084632"/>
                  <a:pt x="517824" y="4085532"/>
                </a:cubicBezTo>
                <a:cubicBezTo>
                  <a:pt x="515031" y="4087331"/>
                  <a:pt x="513168" y="4085532"/>
                  <a:pt x="512237" y="4083732"/>
                </a:cubicBezTo>
                <a:cubicBezTo>
                  <a:pt x="511307" y="4081033"/>
                  <a:pt x="511307" y="4078333"/>
                  <a:pt x="510375" y="4075634"/>
                </a:cubicBezTo>
                <a:close/>
                <a:moveTo>
                  <a:pt x="498247" y="4064875"/>
                </a:moveTo>
                <a:cubicBezTo>
                  <a:pt x="500946" y="4065771"/>
                  <a:pt x="502746" y="4067564"/>
                  <a:pt x="503646" y="4069356"/>
                </a:cubicBezTo>
                <a:cubicBezTo>
                  <a:pt x="503646" y="4073838"/>
                  <a:pt x="503646" y="4079215"/>
                  <a:pt x="503646" y="4083697"/>
                </a:cubicBezTo>
                <a:lnTo>
                  <a:pt x="504470" y="4093556"/>
                </a:lnTo>
                <a:lnTo>
                  <a:pt x="501847" y="4093556"/>
                </a:lnTo>
                <a:cubicBezTo>
                  <a:pt x="497348" y="4087282"/>
                  <a:pt x="493748" y="4080112"/>
                  <a:pt x="492849" y="4072941"/>
                </a:cubicBezTo>
                <a:cubicBezTo>
                  <a:pt x="492849" y="4071149"/>
                  <a:pt x="493748" y="4069356"/>
                  <a:pt x="494647" y="4067564"/>
                </a:cubicBezTo>
                <a:cubicBezTo>
                  <a:pt x="495547" y="4066667"/>
                  <a:pt x="497348" y="4064875"/>
                  <a:pt x="498247" y="4064875"/>
                </a:cubicBezTo>
                <a:close/>
                <a:moveTo>
                  <a:pt x="512566" y="4051181"/>
                </a:moveTo>
                <a:cubicBezTo>
                  <a:pt x="512566" y="4051181"/>
                  <a:pt x="513387" y="4052277"/>
                  <a:pt x="514209" y="4052277"/>
                </a:cubicBezTo>
                <a:cubicBezTo>
                  <a:pt x="513387" y="4052277"/>
                  <a:pt x="513387" y="4053373"/>
                  <a:pt x="512566" y="4053373"/>
                </a:cubicBezTo>
                <a:cubicBezTo>
                  <a:pt x="512566" y="4052277"/>
                  <a:pt x="512566" y="4052277"/>
                  <a:pt x="512566" y="4051181"/>
                </a:cubicBezTo>
                <a:close/>
                <a:moveTo>
                  <a:pt x="496133" y="4033654"/>
                </a:moveTo>
                <a:cubicBezTo>
                  <a:pt x="497092" y="4033654"/>
                  <a:pt x="498051" y="4033654"/>
                  <a:pt x="499009" y="4033654"/>
                </a:cubicBezTo>
                <a:cubicBezTo>
                  <a:pt x="499009" y="4033654"/>
                  <a:pt x="499009" y="4034567"/>
                  <a:pt x="499968" y="4034567"/>
                </a:cubicBezTo>
                <a:cubicBezTo>
                  <a:pt x="499009" y="4035480"/>
                  <a:pt x="498051" y="4035480"/>
                  <a:pt x="497092" y="4036393"/>
                </a:cubicBezTo>
                <a:cubicBezTo>
                  <a:pt x="497092" y="4035480"/>
                  <a:pt x="496133" y="4034567"/>
                  <a:pt x="496133" y="4033654"/>
                </a:cubicBezTo>
                <a:close/>
                <a:moveTo>
                  <a:pt x="3653223" y="4007363"/>
                </a:moveTo>
                <a:lnTo>
                  <a:pt x="3653771" y="4008459"/>
                </a:lnTo>
                <a:lnTo>
                  <a:pt x="3653223" y="4008459"/>
                </a:lnTo>
                <a:close/>
                <a:moveTo>
                  <a:pt x="3592961" y="4005721"/>
                </a:moveTo>
                <a:cubicBezTo>
                  <a:pt x="3592961" y="4005721"/>
                  <a:pt x="3592961" y="4006816"/>
                  <a:pt x="3592961" y="4006816"/>
                </a:cubicBezTo>
                <a:cubicBezTo>
                  <a:pt x="3594056" y="4006816"/>
                  <a:pt x="3595152" y="4006816"/>
                  <a:pt x="3595152" y="4006816"/>
                </a:cubicBezTo>
                <a:cubicBezTo>
                  <a:pt x="3595152" y="4006816"/>
                  <a:pt x="3595152" y="4005721"/>
                  <a:pt x="3595152" y="4005721"/>
                </a:cubicBezTo>
                <a:cubicBezTo>
                  <a:pt x="3595152" y="4005721"/>
                  <a:pt x="3594056" y="4005721"/>
                  <a:pt x="3592961" y="4005721"/>
                </a:cubicBezTo>
                <a:close/>
                <a:moveTo>
                  <a:pt x="444373" y="3990384"/>
                </a:moveTo>
                <a:cubicBezTo>
                  <a:pt x="445195" y="3991343"/>
                  <a:pt x="445195" y="3992302"/>
                  <a:pt x="445195" y="3993260"/>
                </a:cubicBezTo>
                <a:cubicBezTo>
                  <a:pt x="445195" y="3993260"/>
                  <a:pt x="444373" y="3994219"/>
                  <a:pt x="444373" y="3994219"/>
                </a:cubicBezTo>
                <a:cubicBezTo>
                  <a:pt x="443552" y="3993260"/>
                  <a:pt x="443552" y="3992302"/>
                  <a:pt x="443552" y="3991343"/>
                </a:cubicBezTo>
                <a:cubicBezTo>
                  <a:pt x="443552" y="3991343"/>
                  <a:pt x="444373" y="3990384"/>
                  <a:pt x="444373" y="3990384"/>
                </a:cubicBezTo>
                <a:close/>
                <a:moveTo>
                  <a:pt x="458696" y="3953139"/>
                </a:moveTo>
                <a:cubicBezTo>
                  <a:pt x="465010" y="3954933"/>
                  <a:pt x="467717" y="3961213"/>
                  <a:pt x="473130" y="3964802"/>
                </a:cubicBezTo>
                <a:cubicBezTo>
                  <a:pt x="469521" y="3971082"/>
                  <a:pt x="465912" y="3976464"/>
                  <a:pt x="464108" y="3981847"/>
                </a:cubicBezTo>
                <a:cubicBezTo>
                  <a:pt x="465912" y="3987230"/>
                  <a:pt x="468619" y="3990819"/>
                  <a:pt x="469521" y="3995304"/>
                </a:cubicBezTo>
                <a:cubicBezTo>
                  <a:pt x="470423" y="3997996"/>
                  <a:pt x="469521" y="4000687"/>
                  <a:pt x="468619" y="4003379"/>
                </a:cubicBezTo>
                <a:cubicBezTo>
                  <a:pt x="467717" y="4004276"/>
                  <a:pt x="465010" y="4005173"/>
                  <a:pt x="462304" y="4004276"/>
                </a:cubicBezTo>
                <a:cubicBezTo>
                  <a:pt x="459598" y="4004276"/>
                  <a:pt x="457795" y="4001585"/>
                  <a:pt x="457795" y="3997996"/>
                </a:cubicBezTo>
                <a:cubicBezTo>
                  <a:pt x="457795" y="3992613"/>
                  <a:pt x="458696" y="3986333"/>
                  <a:pt x="458696" y="3980950"/>
                </a:cubicBezTo>
                <a:cubicBezTo>
                  <a:pt x="458696" y="3971979"/>
                  <a:pt x="458696" y="3963007"/>
                  <a:pt x="458696" y="3953139"/>
                </a:cubicBezTo>
                <a:close/>
                <a:moveTo>
                  <a:pt x="432780" y="3952043"/>
                </a:moveTo>
                <a:cubicBezTo>
                  <a:pt x="433694" y="3953868"/>
                  <a:pt x="434606" y="3954781"/>
                  <a:pt x="436432" y="3956608"/>
                </a:cubicBezTo>
                <a:cubicBezTo>
                  <a:pt x="433694" y="3958433"/>
                  <a:pt x="431867" y="3959346"/>
                  <a:pt x="430041" y="3960259"/>
                </a:cubicBezTo>
                <a:cubicBezTo>
                  <a:pt x="430041" y="3959346"/>
                  <a:pt x="428216" y="3957520"/>
                  <a:pt x="428216" y="3956608"/>
                </a:cubicBezTo>
                <a:cubicBezTo>
                  <a:pt x="429129" y="3954781"/>
                  <a:pt x="430954" y="3953868"/>
                  <a:pt x="432780" y="3952043"/>
                </a:cubicBezTo>
                <a:close/>
                <a:moveTo>
                  <a:pt x="509658" y="3927943"/>
                </a:moveTo>
                <a:cubicBezTo>
                  <a:pt x="504350" y="3945745"/>
                  <a:pt x="514082" y="3957315"/>
                  <a:pt x="520275" y="3970666"/>
                </a:cubicBezTo>
                <a:cubicBezTo>
                  <a:pt x="524700" y="3969776"/>
                  <a:pt x="527354" y="3967106"/>
                  <a:pt x="525585" y="3964436"/>
                </a:cubicBezTo>
                <a:cubicBezTo>
                  <a:pt x="518506" y="3953755"/>
                  <a:pt x="513197" y="3942184"/>
                  <a:pt x="510543" y="3929723"/>
                </a:cubicBezTo>
                <a:cubicBezTo>
                  <a:pt x="510543" y="3928833"/>
                  <a:pt x="509658" y="3928833"/>
                  <a:pt x="509658" y="3927943"/>
                </a:cubicBezTo>
                <a:close/>
                <a:moveTo>
                  <a:pt x="467652" y="3921918"/>
                </a:moveTo>
                <a:cubicBezTo>
                  <a:pt x="468473" y="3921918"/>
                  <a:pt x="468473" y="3921918"/>
                  <a:pt x="469295" y="3921918"/>
                </a:cubicBezTo>
                <a:cubicBezTo>
                  <a:pt x="469295" y="3922740"/>
                  <a:pt x="468473" y="3922740"/>
                  <a:pt x="468473" y="3923562"/>
                </a:cubicBezTo>
                <a:cubicBezTo>
                  <a:pt x="468473" y="3923562"/>
                  <a:pt x="467652" y="3923562"/>
                  <a:pt x="467652" y="3922740"/>
                </a:cubicBezTo>
                <a:cubicBezTo>
                  <a:pt x="467652" y="3922740"/>
                  <a:pt x="467652" y="3922740"/>
                  <a:pt x="467652" y="3921918"/>
                </a:cubicBezTo>
                <a:close/>
                <a:moveTo>
                  <a:pt x="3593873" y="3908225"/>
                </a:moveTo>
                <a:cubicBezTo>
                  <a:pt x="3593873" y="3909184"/>
                  <a:pt x="3593873" y="3910143"/>
                  <a:pt x="3592961" y="3911101"/>
                </a:cubicBezTo>
                <a:cubicBezTo>
                  <a:pt x="3593873" y="3911101"/>
                  <a:pt x="3593873" y="3911101"/>
                  <a:pt x="3594786" y="3912060"/>
                </a:cubicBezTo>
                <a:cubicBezTo>
                  <a:pt x="3594786" y="3911101"/>
                  <a:pt x="3595699" y="3911101"/>
                  <a:pt x="3595699" y="3911101"/>
                </a:cubicBezTo>
                <a:cubicBezTo>
                  <a:pt x="3595699" y="3910143"/>
                  <a:pt x="3594786" y="3909184"/>
                  <a:pt x="3593873" y="3908225"/>
                </a:cubicBezTo>
                <a:close/>
                <a:moveTo>
                  <a:pt x="3583102" y="3907130"/>
                </a:moveTo>
                <a:cubicBezTo>
                  <a:pt x="3583102" y="3908043"/>
                  <a:pt x="3583102" y="3908956"/>
                  <a:pt x="3584197" y="3909869"/>
                </a:cubicBezTo>
                <a:cubicBezTo>
                  <a:pt x="3584197" y="3909869"/>
                  <a:pt x="3585293" y="3909869"/>
                  <a:pt x="3585293" y="3909869"/>
                </a:cubicBezTo>
                <a:cubicBezTo>
                  <a:pt x="3585293" y="3908956"/>
                  <a:pt x="3585293" y="3908043"/>
                  <a:pt x="3585293" y="3907130"/>
                </a:cubicBezTo>
                <a:cubicBezTo>
                  <a:pt x="3585293" y="3907130"/>
                  <a:pt x="3584197" y="3907130"/>
                  <a:pt x="3583102" y="3907130"/>
                </a:cubicBezTo>
                <a:close/>
                <a:moveTo>
                  <a:pt x="3608434" y="3904939"/>
                </a:moveTo>
                <a:cubicBezTo>
                  <a:pt x="3607476" y="3905760"/>
                  <a:pt x="3606518" y="3905760"/>
                  <a:pt x="3605558" y="3906582"/>
                </a:cubicBezTo>
                <a:cubicBezTo>
                  <a:pt x="3605558" y="3907403"/>
                  <a:pt x="3606518" y="3907403"/>
                  <a:pt x="3607476" y="3908225"/>
                </a:cubicBezTo>
                <a:cubicBezTo>
                  <a:pt x="3607476" y="3907403"/>
                  <a:pt x="3608434" y="3907403"/>
                  <a:pt x="3609393" y="3906582"/>
                </a:cubicBezTo>
                <a:cubicBezTo>
                  <a:pt x="3609393" y="3905760"/>
                  <a:pt x="3608434" y="3904939"/>
                  <a:pt x="3608434" y="3904939"/>
                </a:cubicBezTo>
                <a:close/>
                <a:moveTo>
                  <a:pt x="428469" y="3899461"/>
                </a:moveTo>
                <a:cubicBezTo>
                  <a:pt x="431123" y="3902139"/>
                  <a:pt x="432893" y="3905709"/>
                  <a:pt x="435548" y="3907495"/>
                </a:cubicBezTo>
                <a:cubicBezTo>
                  <a:pt x="438201" y="3910172"/>
                  <a:pt x="441740" y="3911958"/>
                  <a:pt x="445280" y="3914635"/>
                </a:cubicBezTo>
                <a:cubicBezTo>
                  <a:pt x="446608" y="3915528"/>
                  <a:pt x="447049" y="3917090"/>
                  <a:pt x="446719" y="3918652"/>
                </a:cubicBezTo>
                <a:cubicBezTo>
                  <a:pt x="446386" y="3920215"/>
                  <a:pt x="445280" y="3921776"/>
                  <a:pt x="443510" y="3922669"/>
                </a:cubicBezTo>
                <a:cubicBezTo>
                  <a:pt x="441740" y="3923562"/>
                  <a:pt x="439971" y="3923562"/>
                  <a:pt x="438201" y="3923562"/>
                </a:cubicBezTo>
                <a:cubicBezTo>
                  <a:pt x="435548" y="3919099"/>
                  <a:pt x="433777" y="3914635"/>
                  <a:pt x="432008" y="3911065"/>
                </a:cubicBezTo>
                <a:cubicBezTo>
                  <a:pt x="430238" y="3907495"/>
                  <a:pt x="424930" y="3905709"/>
                  <a:pt x="428469" y="3899461"/>
                </a:cubicBezTo>
                <a:close/>
                <a:moveTo>
                  <a:pt x="563504" y="3895080"/>
                </a:moveTo>
                <a:cubicBezTo>
                  <a:pt x="560766" y="3895960"/>
                  <a:pt x="557114" y="3896840"/>
                  <a:pt x="554376" y="3898601"/>
                </a:cubicBezTo>
                <a:cubicBezTo>
                  <a:pt x="549811" y="3901242"/>
                  <a:pt x="549811" y="3908284"/>
                  <a:pt x="553463" y="3909164"/>
                </a:cubicBezTo>
                <a:cubicBezTo>
                  <a:pt x="559854" y="3910045"/>
                  <a:pt x="561680" y="3914446"/>
                  <a:pt x="564417" y="3919728"/>
                </a:cubicBezTo>
                <a:cubicBezTo>
                  <a:pt x="568069" y="3912245"/>
                  <a:pt x="569894" y="3908064"/>
                  <a:pt x="569780" y="3904763"/>
                </a:cubicBezTo>
                <a:cubicBezTo>
                  <a:pt x="569666" y="3901462"/>
                  <a:pt x="567612" y="3899041"/>
                  <a:pt x="563504" y="3895080"/>
                </a:cubicBezTo>
                <a:close/>
                <a:moveTo>
                  <a:pt x="503354" y="3889603"/>
                </a:moveTo>
                <a:cubicBezTo>
                  <a:pt x="498872" y="3896723"/>
                  <a:pt x="500664" y="3900283"/>
                  <a:pt x="506042" y="3903844"/>
                </a:cubicBezTo>
                <a:cubicBezTo>
                  <a:pt x="507387" y="3901619"/>
                  <a:pt x="507835" y="3899393"/>
                  <a:pt x="507387" y="3897057"/>
                </a:cubicBezTo>
                <a:cubicBezTo>
                  <a:pt x="506938" y="3894720"/>
                  <a:pt x="505594" y="3892273"/>
                  <a:pt x="503354" y="3889603"/>
                </a:cubicBezTo>
                <a:close/>
                <a:moveTo>
                  <a:pt x="458524" y="3858930"/>
                </a:moveTo>
                <a:cubicBezTo>
                  <a:pt x="458524" y="3861600"/>
                  <a:pt x="459437" y="3863380"/>
                  <a:pt x="459437" y="3866050"/>
                </a:cubicBezTo>
                <a:cubicBezTo>
                  <a:pt x="458524" y="3866050"/>
                  <a:pt x="457611" y="3866050"/>
                  <a:pt x="456698" y="3866050"/>
                </a:cubicBezTo>
                <a:cubicBezTo>
                  <a:pt x="456698" y="3864270"/>
                  <a:pt x="456698" y="3861600"/>
                  <a:pt x="456698" y="3859820"/>
                </a:cubicBezTo>
                <a:cubicBezTo>
                  <a:pt x="456698" y="3859820"/>
                  <a:pt x="457611" y="3859820"/>
                  <a:pt x="458524" y="3858930"/>
                </a:cubicBezTo>
                <a:close/>
                <a:moveTo>
                  <a:pt x="313591" y="3843046"/>
                </a:moveTo>
                <a:cubicBezTo>
                  <a:pt x="314488" y="3843940"/>
                  <a:pt x="315384" y="3845729"/>
                  <a:pt x="316280" y="3846622"/>
                </a:cubicBezTo>
                <a:cubicBezTo>
                  <a:pt x="319865" y="3865400"/>
                  <a:pt x="329725" y="3881496"/>
                  <a:pt x="333309" y="3900274"/>
                </a:cubicBezTo>
                <a:cubicBezTo>
                  <a:pt x="333309" y="3904745"/>
                  <a:pt x="336894" y="3909216"/>
                  <a:pt x="338687" y="3914581"/>
                </a:cubicBezTo>
                <a:cubicBezTo>
                  <a:pt x="343169" y="3922629"/>
                  <a:pt x="346754" y="3930676"/>
                  <a:pt x="346754" y="3939618"/>
                </a:cubicBezTo>
                <a:cubicBezTo>
                  <a:pt x="347650" y="3943195"/>
                  <a:pt x="348546" y="3946772"/>
                  <a:pt x="350339" y="3949454"/>
                </a:cubicBezTo>
                <a:cubicBezTo>
                  <a:pt x="359303" y="3969126"/>
                  <a:pt x="367368" y="3989693"/>
                  <a:pt x="370057" y="4011153"/>
                </a:cubicBezTo>
                <a:cubicBezTo>
                  <a:pt x="370954" y="4012941"/>
                  <a:pt x="371850" y="4015624"/>
                  <a:pt x="372746" y="4017412"/>
                </a:cubicBezTo>
                <a:cubicBezTo>
                  <a:pt x="379916" y="4030825"/>
                  <a:pt x="382605" y="4046027"/>
                  <a:pt x="387983" y="4060333"/>
                </a:cubicBezTo>
                <a:cubicBezTo>
                  <a:pt x="390671" y="4069275"/>
                  <a:pt x="395153" y="4078217"/>
                  <a:pt x="400531" y="4086265"/>
                </a:cubicBezTo>
                <a:cubicBezTo>
                  <a:pt x="404116" y="4093418"/>
                  <a:pt x="405909" y="4100572"/>
                  <a:pt x="406805" y="4107725"/>
                </a:cubicBezTo>
                <a:cubicBezTo>
                  <a:pt x="408597" y="4115773"/>
                  <a:pt x="411286" y="4122927"/>
                  <a:pt x="414871" y="4130080"/>
                </a:cubicBezTo>
                <a:cubicBezTo>
                  <a:pt x="422043" y="4145281"/>
                  <a:pt x="429211" y="4160483"/>
                  <a:pt x="433694" y="4177472"/>
                </a:cubicBezTo>
                <a:cubicBezTo>
                  <a:pt x="433694" y="4179260"/>
                  <a:pt x="432797" y="4181942"/>
                  <a:pt x="432797" y="4183731"/>
                </a:cubicBezTo>
                <a:cubicBezTo>
                  <a:pt x="421145" y="4177472"/>
                  <a:pt x="421145" y="4177472"/>
                  <a:pt x="417560" y="4166742"/>
                </a:cubicBezTo>
                <a:cubicBezTo>
                  <a:pt x="414871" y="4156906"/>
                  <a:pt x="413079" y="4147070"/>
                  <a:pt x="407701" y="4138128"/>
                </a:cubicBezTo>
                <a:cubicBezTo>
                  <a:pt x="404116" y="4131868"/>
                  <a:pt x="399634" y="4125609"/>
                  <a:pt x="402324" y="4117562"/>
                </a:cubicBezTo>
                <a:cubicBezTo>
                  <a:pt x="396945" y="4103254"/>
                  <a:pt x="393360" y="4088947"/>
                  <a:pt x="384397" y="4077323"/>
                </a:cubicBezTo>
                <a:cubicBezTo>
                  <a:pt x="380812" y="4071958"/>
                  <a:pt x="378123" y="4076429"/>
                  <a:pt x="373642" y="4077323"/>
                </a:cubicBezTo>
                <a:cubicBezTo>
                  <a:pt x="374539" y="4064804"/>
                  <a:pt x="368265" y="4052286"/>
                  <a:pt x="370954" y="4038873"/>
                </a:cubicBezTo>
                <a:cubicBezTo>
                  <a:pt x="370954" y="4035296"/>
                  <a:pt x="366473" y="4029931"/>
                  <a:pt x="364679" y="4024566"/>
                </a:cubicBezTo>
                <a:cubicBezTo>
                  <a:pt x="360198" y="4026354"/>
                  <a:pt x="356613" y="4028142"/>
                  <a:pt x="352131" y="4029037"/>
                </a:cubicBezTo>
                <a:cubicBezTo>
                  <a:pt x="351235" y="4024566"/>
                  <a:pt x="351235" y="4020989"/>
                  <a:pt x="349443" y="4017412"/>
                </a:cubicBezTo>
                <a:cubicBezTo>
                  <a:pt x="346754" y="4013836"/>
                  <a:pt x="347650" y="4010259"/>
                  <a:pt x="347650" y="4006682"/>
                </a:cubicBezTo>
                <a:cubicBezTo>
                  <a:pt x="347650" y="4003999"/>
                  <a:pt x="345857" y="4002211"/>
                  <a:pt x="344962" y="4000423"/>
                </a:cubicBezTo>
                <a:cubicBezTo>
                  <a:pt x="342272" y="3997740"/>
                  <a:pt x="338687" y="3995058"/>
                  <a:pt x="335999" y="3992375"/>
                </a:cubicBezTo>
                <a:cubicBezTo>
                  <a:pt x="335103" y="3987010"/>
                  <a:pt x="340480" y="3988798"/>
                  <a:pt x="344065" y="3986116"/>
                </a:cubicBezTo>
                <a:cubicBezTo>
                  <a:pt x="342272" y="3978068"/>
                  <a:pt x="344065" y="3969126"/>
                  <a:pt x="339584" y="3960185"/>
                </a:cubicBezTo>
                <a:cubicBezTo>
                  <a:pt x="337791" y="3954819"/>
                  <a:pt x="338687" y="3947665"/>
                  <a:pt x="337791" y="3942300"/>
                </a:cubicBezTo>
                <a:cubicBezTo>
                  <a:pt x="335999" y="3936935"/>
                  <a:pt x="331518" y="3932464"/>
                  <a:pt x="329725" y="3927099"/>
                </a:cubicBezTo>
                <a:cubicBezTo>
                  <a:pt x="323452" y="3904745"/>
                  <a:pt x="317177" y="3881496"/>
                  <a:pt x="310902" y="3859141"/>
                </a:cubicBezTo>
                <a:cubicBezTo>
                  <a:pt x="310006" y="3855564"/>
                  <a:pt x="308214" y="3852882"/>
                  <a:pt x="306421" y="3850199"/>
                </a:cubicBezTo>
                <a:cubicBezTo>
                  <a:pt x="305525" y="3846622"/>
                  <a:pt x="306421" y="3844834"/>
                  <a:pt x="313591" y="3843046"/>
                </a:cubicBezTo>
                <a:close/>
                <a:moveTo>
                  <a:pt x="469682" y="3830582"/>
                </a:moveTo>
                <a:cubicBezTo>
                  <a:pt x="468555" y="3830917"/>
                  <a:pt x="466976" y="3832481"/>
                  <a:pt x="463818" y="3835608"/>
                </a:cubicBezTo>
                <a:cubicBezTo>
                  <a:pt x="465623" y="3838290"/>
                  <a:pt x="468329" y="3841865"/>
                  <a:pt x="471035" y="3846333"/>
                </a:cubicBezTo>
                <a:cubicBezTo>
                  <a:pt x="474644" y="3843205"/>
                  <a:pt x="476674" y="3841194"/>
                  <a:pt x="477012" y="3839295"/>
                </a:cubicBezTo>
                <a:cubicBezTo>
                  <a:pt x="477350" y="3837396"/>
                  <a:pt x="475997" y="3835609"/>
                  <a:pt x="472840" y="3832928"/>
                </a:cubicBezTo>
                <a:cubicBezTo>
                  <a:pt x="471487" y="3831141"/>
                  <a:pt x="470810" y="3830247"/>
                  <a:pt x="469682" y="3830582"/>
                </a:cubicBezTo>
                <a:close/>
                <a:moveTo>
                  <a:pt x="527765" y="3822232"/>
                </a:moveTo>
                <a:cubicBezTo>
                  <a:pt x="526030" y="3825831"/>
                  <a:pt x="525163" y="3827631"/>
                  <a:pt x="525163" y="3828531"/>
                </a:cubicBezTo>
                <a:cubicBezTo>
                  <a:pt x="525163" y="3832130"/>
                  <a:pt x="526897" y="3833930"/>
                  <a:pt x="529499" y="3834830"/>
                </a:cubicBezTo>
                <a:cubicBezTo>
                  <a:pt x="530366" y="3834830"/>
                  <a:pt x="531234" y="3834830"/>
                  <a:pt x="532101" y="3833930"/>
                </a:cubicBezTo>
                <a:cubicBezTo>
                  <a:pt x="533836" y="3833030"/>
                  <a:pt x="534052" y="3831905"/>
                  <a:pt x="533727" y="3830668"/>
                </a:cubicBezTo>
                <a:cubicBezTo>
                  <a:pt x="533402" y="3829431"/>
                  <a:pt x="532535" y="3828081"/>
                  <a:pt x="532101" y="3826731"/>
                </a:cubicBezTo>
                <a:cubicBezTo>
                  <a:pt x="531234" y="3825831"/>
                  <a:pt x="530366" y="3824931"/>
                  <a:pt x="527765" y="3822232"/>
                </a:cubicBezTo>
                <a:close/>
                <a:moveTo>
                  <a:pt x="439718" y="3813468"/>
                </a:moveTo>
                <a:cubicBezTo>
                  <a:pt x="440813" y="3814381"/>
                  <a:pt x="441909" y="3814381"/>
                  <a:pt x="441909" y="3814381"/>
                </a:cubicBezTo>
                <a:cubicBezTo>
                  <a:pt x="441909" y="3815294"/>
                  <a:pt x="441909" y="3815294"/>
                  <a:pt x="441909" y="3816207"/>
                </a:cubicBezTo>
                <a:cubicBezTo>
                  <a:pt x="440813" y="3816207"/>
                  <a:pt x="440813" y="3815294"/>
                  <a:pt x="439718" y="3815294"/>
                </a:cubicBezTo>
                <a:cubicBezTo>
                  <a:pt x="439718" y="3815294"/>
                  <a:pt x="439718" y="3814381"/>
                  <a:pt x="439718" y="3813468"/>
                </a:cubicBezTo>
                <a:close/>
                <a:moveTo>
                  <a:pt x="380199" y="3812373"/>
                </a:moveTo>
                <a:cubicBezTo>
                  <a:pt x="380199" y="3813331"/>
                  <a:pt x="381112" y="3814290"/>
                  <a:pt x="381112" y="3815249"/>
                </a:cubicBezTo>
                <a:cubicBezTo>
                  <a:pt x="381112" y="3815249"/>
                  <a:pt x="380199" y="3816207"/>
                  <a:pt x="379286" y="3816207"/>
                </a:cubicBezTo>
                <a:cubicBezTo>
                  <a:pt x="379286" y="3815249"/>
                  <a:pt x="378372" y="3814290"/>
                  <a:pt x="378372" y="3813331"/>
                </a:cubicBezTo>
                <a:cubicBezTo>
                  <a:pt x="378372" y="3813331"/>
                  <a:pt x="379286" y="3812373"/>
                  <a:pt x="380199" y="3812373"/>
                </a:cubicBezTo>
                <a:close/>
                <a:moveTo>
                  <a:pt x="403934" y="3807827"/>
                </a:moveTo>
                <a:cubicBezTo>
                  <a:pt x="405759" y="3808758"/>
                  <a:pt x="407585" y="3810621"/>
                  <a:pt x="408498" y="3812483"/>
                </a:cubicBezTo>
                <a:cubicBezTo>
                  <a:pt x="406672" y="3814345"/>
                  <a:pt x="405759" y="3815276"/>
                  <a:pt x="404846" y="3815276"/>
                </a:cubicBezTo>
                <a:cubicBezTo>
                  <a:pt x="402108" y="3816207"/>
                  <a:pt x="400282" y="3813414"/>
                  <a:pt x="401195" y="3809689"/>
                </a:cubicBezTo>
                <a:cubicBezTo>
                  <a:pt x="401195" y="3808758"/>
                  <a:pt x="403934" y="3806896"/>
                  <a:pt x="403934" y="3807827"/>
                </a:cubicBezTo>
                <a:close/>
                <a:moveTo>
                  <a:pt x="526807" y="3804705"/>
                </a:moveTo>
                <a:cubicBezTo>
                  <a:pt x="525985" y="3805526"/>
                  <a:pt x="525163" y="3806348"/>
                  <a:pt x="525163" y="3807169"/>
                </a:cubicBezTo>
                <a:cubicBezTo>
                  <a:pt x="525163" y="3807991"/>
                  <a:pt x="525985" y="3808812"/>
                  <a:pt x="526807" y="3809634"/>
                </a:cubicBezTo>
                <a:cubicBezTo>
                  <a:pt x="526807" y="3808812"/>
                  <a:pt x="527628" y="3807991"/>
                  <a:pt x="528450" y="3807169"/>
                </a:cubicBezTo>
                <a:cubicBezTo>
                  <a:pt x="527628" y="3806348"/>
                  <a:pt x="526807" y="3805526"/>
                  <a:pt x="526807" y="3804705"/>
                </a:cubicBezTo>
                <a:close/>
                <a:moveTo>
                  <a:pt x="437049" y="3789916"/>
                </a:moveTo>
                <a:cubicBezTo>
                  <a:pt x="437049" y="3789916"/>
                  <a:pt x="439718" y="3791709"/>
                  <a:pt x="439718" y="3792605"/>
                </a:cubicBezTo>
                <a:cubicBezTo>
                  <a:pt x="439718" y="3794398"/>
                  <a:pt x="438828" y="3796190"/>
                  <a:pt x="437049" y="3799776"/>
                </a:cubicBezTo>
                <a:cubicBezTo>
                  <a:pt x="434378" y="3796190"/>
                  <a:pt x="432597" y="3795294"/>
                  <a:pt x="432597" y="3793502"/>
                </a:cubicBezTo>
                <a:cubicBezTo>
                  <a:pt x="432597" y="3791709"/>
                  <a:pt x="435267" y="3790812"/>
                  <a:pt x="437049" y="3789916"/>
                </a:cubicBezTo>
                <a:close/>
                <a:moveTo>
                  <a:pt x="422739" y="3765268"/>
                </a:moveTo>
                <a:lnTo>
                  <a:pt x="423835" y="3765816"/>
                </a:lnTo>
                <a:lnTo>
                  <a:pt x="423835" y="3765268"/>
                </a:lnTo>
                <a:close/>
                <a:moveTo>
                  <a:pt x="327160" y="3755410"/>
                </a:moveTo>
                <a:cubicBezTo>
                  <a:pt x="327160" y="3756231"/>
                  <a:pt x="326339" y="3757053"/>
                  <a:pt x="326339" y="3757874"/>
                </a:cubicBezTo>
                <a:cubicBezTo>
                  <a:pt x="326339" y="3757874"/>
                  <a:pt x="327160" y="3758696"/>
                  <a:pt x="327160" y="3758696"/>
                </a:cubicBezTo>
                <a:cubicBezTo>
                  <a:pt x="327160" y="3757874"/>
                  <a:pt x="327982" y="3757874"/>
                  <a:pt x="327982" y="3757053"/>
                </a:cubicBezTo>
                <a:cubicBezTo>
                  <a:pt x="327982" y="3756231"/>
                  <a:pt x="327982" y="3756231"/>
                  <a:pt x="327160" y="3755410"/>
                </a:cubicBezTo>
                <a:close/>
                <a:moveTo>
                  <a:pt x="499757" y="3734596"/>
                </a:moveTo>
                <a:cubicBezTo>
                  <a:pt x="498851" y="3740837"/>
                  <a:pt x="496133" y="3747971"/>
                  <a:pt x="499757" y="3753321"/>
                </a:cubicBezTo>
                <a:cubicBezTo>
                  <a:pt x="505192" y="3759562"/>
                  <a:pt x="504286" y="3769370"/>
                  <a:pt x="515156" y="3772937"/>
                </a:cubicBezTo>
                <a:cubicBezTo>
                  <a:pt x="517422" y="3769370"/>
                  <a:pt x="518554" y="3765804"/>
                  <a:pt x="518893" y="3762237"/>
                </a:cubicBezTo>
                <a:cubicBezTo>
                  <a:pt x="519233" y="3758670"/>
                  <a:pt x="518780" y="3755104"/>
                  <a:pt x="517874" y="3751537"/>
                </a:cubicBezTo>
                <a:cubicBezTo>
                  <a:pt x="516968" y="3745296"/>
                  <a:pt x="515156" y="3743512"/>
                  <a:pt x="499757" y="3734596"/>
                </a:cubicBezTo>
                <a:close/>
                <a:moveTo>
                  <a:pt x="299637" y="3724189"/>
                </a:moveTo>
                <a:cubicBezTo>
                  <a:pt x="299637" y="3724189"/>
                  <a:pt x="300596" y="3725832"/>
                  <a:pt x="300596" y="3726654"/>
                </a:cubicBezTo>
                <a:cubicBezTo>
                  <a:pt x="299637" y="3726654"/>
                  <a:pt x="299637" y="3726654"/>
                  <a:pt x="298679" y="3727476"/>
                </a:cubicBezTo>
                <a:cubicBezTo>
                  <a:pt x="297721" y="3726654"/>
                  <a:pt x="296762" y="3725832"/>
                  <a:pt x="296762" y="3725010"/>
                </a:cubicBezTo>
                <a:cubicBezTo>
                  <a:pt x="297721" y="3725010"/>
                  <a:pt x="298679" y="3724189"/>
                  <a:pt x="299637" y="3724189"/>
                </a:cubicBezTo>
                <a:close/>
                <a:moveTo>
                  <a:pt x="347700" y="3714878"/>
                </a:moveTo>
                <a:lnTo>
                  <a:pt x="347700" y="3715974"/>
                </a:lnTo>
                <a:lnTo>
                  <a:pt x="348796" y="3714878"/>
                </a:lnTo>
                <a:close/>
                <a:moveTo>
                  <a:pt x="424930" y="3704471"/>
                </a:moveTo>
                <a:cubicBezTo>
                  <a:pt x="425790" y="3707100"/>
                  <a:pt x="425790" y="3709729"/>
                  <a:pt x="426651" y="3711482"/>
                </a:cubicBezTo>
                <a:cubicBezTo>
                  <a:pt x="426651" y="3712359"/>
                  <a:pt x="428372" y="3713235"/>
                  <a:pt x="429233" y="3712359"/>
                </a:cubicBezTo>
                <a:cubicBezTo>
                  <a:pt x="430093" y="3712359"/>
                  <a:pt x="430955" y="3710606"/>
                  <a:pt x="430955" y="3710606"/>
                </a:cubicBezTo>
                <a:cubicBezTo>
                  <a:pt x="430093" y="3707976"/>
                  <a:pt x="429233" y="3704471"/>
                  <a:pt x="424930" y="3704471"/>
                </a:cubicBezTo>
                <a:close/>
                <a:moveTo>
                  <a:pt x="438153" y="3697898"/>
                </a:moveTo>
                <a:cubicBezTo>
                  <a:pt x="437214" y="3699668"/>
                  <a:pt x="435336" y="3700553"/>
                  <a:pt x="436275" y="3701437"/>
                </a:cubicBezTo>
                <a:cubicBezTo>
                  <a:pt x="436275" y="3703207"/>
                  <a:pt x="438153" y="3704976"/>
                  <a:pt x="441909" y="3709401"/>
                </a:cubicBezTo>
                <a:cubicBezTo>
                  <a:pt x="440970" y="3704092"/>
                  <a:pt x="440970" y="3701437"/>
                  <a:pt x="440970" y="3699668"/>
                </a:cubicBezTo>
                <a:cubicBezTo>
                  <a:pt x="440970" y="3698783"/>
                  <a:pt x="439092" y="3698783"/>
                  <a:pt x="438153" y="3697898"/>
                </a:cubicBezTo>
                <a:close/>
                <a:moveTo>
                  <a:pt x="333267" y="3677632"/>
                </a:moveTo>
                <a:cubicBezTo>
                  <a:pt x="333267" y="3678524"/>
                  <a:pt x="333267" y="3679416"/>
                  <a:pt x="333267" y="3679416"/>
                </a:cubicBezTo>
                <a:cubicBezTo>
                  <a:pt x="333267" y="3689224"/>
                  <a:pt x="336883" y="3699924"/>
                  <a:pt x="332364" y="3709732"/>
                </a:cubicBezTo>
                <a:lnTo>
                  <a:pt x="336237" y="3712025"/>
                </a:lnTo>
                <a:lnTo>
                  <a:pt x="335979" y="3712407"/>
                </a:lnTo>
                <a:lnTo>
                  <a:pt x="336719" y="3712894"/>
                </a:lnTo>
                <a:lnTo>
                  <a:pt x="335979" y="3715082"/>
                </a:lnTo>
                <a:cubicBezTo>
                  <a:pt x="335979" y="3715974"/>
                  <a:pt x="337786" y="3715974"/>
                  <a:pt x="338690" y="3715974"/>
                </a:cubicBezTo>
                <a:cubicBezTo>
                  <a:pt x="338690" y="3715082"/>
                  <a:pt x="338690" y="3715082"/>
                  <a:pt x="338690" y="3714190"/>
                </a:cubicBezTo>
                <a:lnTo>
                  <a:pt x="336719" y="3712894"/>
                </a:lnTo>
                <a:lnTo>
                  <a:pt x="336883" y="3712407"/>
                </a:lnTo>
                <a:lnTo>
                  <a:pt x="336237" y="3712025"/>
                </a:lnTo>
                <a:lnTo>
                  <a:pt x="341401" y="3704382"/>
                </a:lnTo>
                <a:cubicBezTo>
                  <a:pt x="344113" y="3702599"/>
                  <a:pt x="348632" y="3705274"/>
                  <a:pt x="350440" y="3700815"/>
                </a:cubicBezTo>
                <a:cubicBezTo>
                  <a:pt x="345017" y="3684766"/>
                  <a:pt x="345017" y="3684766"/>
                  <a:pt x="333267" y="3677632"/>
                </a:cubicBezTo>
                <a:close/>
                <a:moveTo>
                  <a:pt x="499968" y="3675442"/>
                </a:moveTo>
                <a:cubicBezTo>
                  <a:pt x="497229" y="3685340"/>
                  <a:pt x="497229" y="3685340"/>
                  <a:pt x="502707" y="3688040"/>
                </a:cubicBezTo>
                <a:cubicBezTo>
                  <a:pt x="501794" y="3683540"/>
                  <a:pt x="500881" y="3679941"/>
                  <a:pt x="499968" y="3675442"/>
                </a:cubicBezTo>
                <a:close/>
                <a:moveTo>
                  <a:pt x="3623639" y="3660653"/>
                </a:moveTo>
                <a:cubicBezTo>
                  <a:pt x="3624552" y="3661538"/>
                  <a:pt x="3626377" y="3663307"/>
                  <a:pt x="3626377" y="3664192"/>
                </a:cubicBezTo>
                <a:cubicBezTo>
                  <a:pt x="3625465" y="3666846"/>
                  <a:pt x="3623639" y="3669501"/>
                  <a:pt x="3622726" y="3672155"/>
                </a:cubicBezTo>
                <a:cubicBezTo>
                  <a:pt x="3621813" y="3672155"/>
                  <a:pt x="3619987" y="3672155"/>
                  <a:pt x="3619074" y="3671271"/>
                </a:cubicBezTo>
                <a:cubicBezTo>
                  <a:pt x="3619074" y="3668616"/>
                  <a:pt x="3619074" y="3665077"/>
                  <a:pt x="3618161" y="3661538"/>
                </a:cubicBezTo>
                <a:cubicBezTo>
                  <a:pt x="3620900" y="3661538"/>
                  <a:pt x="3622726" y="3660653"/>
                  <a:pt x="3623639" y="3660653"/>
                </a:cubicBezTo>
                <a:close/>
                <a:moveTo>
                  <a:pt x="3614875" y="3638894"/>
                </a:moveTo>
                <a:cubicBezTo>
                  <a:pt x="3621150" y="3637101"/>
                  <a:pt x="3623839" y="3637997"/>
                  <a:pt x="3624735" y="3643375"/>
                </a:cubicBezTo>
                <a:cubicBezTo>
                  <a:pt x="3624735" y="3644272"/>
                  <a:pt x="3624735" y="3645168"/>
                  <a:pt x="3623839" y="3646064"/>
                </a:cubicBezTo>
                <a:cubicBezTo>
                  <a:pt x="3622942" y="3646961"/>
                  <a:pt x="3621150" y="3646961"/>
                  <a:pt x="3621150" y="3646064"/>
                </a:cubicBezTo>
                <a:cubicBezTo>
                  <a:pt x="3618460" y="3644272"/>
                  <a:pt x="3617565" y="3641582"/>
                  <a:pt x="3614875" y="3638894"/>
                </a:cubicBezTo>
                <a:close/>
                <a:moveTo>
                  <a:pt x="371800" y="3624847"/>
                </a:moveTo>
                <a:cubicBezTo>
                  <a:pt x="370007" y="3624847"/>
                  <a:pt x="368215" y="3626630"/>
                  <a:pt x="368215" y="3627522"/>
                </a:cubicBezTo>
                <a:cubicBezTo>
                  <a:pt x="369112" y="3634655"/>
                  <a:pt x="368215" y="3642680"/>
                  <a:pt x="375385" y="3647138"/>
                </a:cubicBezTo>
                <a:cubicBezTo>
                  <a:pt x="378970" y="3649813"/>
                  <a:pt x="382555" y="3653380"/>
                  <a:pt x="380763" y="3656946"/>
                </a:cubicBezTo>
                <a:cubicBezTo>
                  <a:pt x="375385" y="3663188"/>
                  <a:pt x="377178" y="3672104"/>
                  <a:pt x="372697" y="3678346"/>
                </a:cubicBezTo>
                <a:cubicBezTo>
                  <a:pt x="369112" y="3683696"/>
                  <a:pt x="367319" y="3689046"/>
                  <a:pt x="365527" y="3695287"/>
                </a:cubicBezTo>
                <a:cubicBezTo>
                  <a:pt x="365527" y="3697070"/>
                  <a:pt x="368215" y="3700637"/>
                  <a:pt x="370007" y="3703312"/>
                </a:cubicBezTo>
                <a:cubicBezTo>
                  <a:pt x="367319" y="3708662"/>
                  <a:pt x="361941" y="3712228"/>
                  <a:pt x="364631" y="3719362"/>
                </a:cubicBezTo>
                <a:cubicBezTo>
                  <a:pt x="364631" y="3721145"/>
                  <a:pt x="367319" y="3723820"/>
                  <a:pt x="368215" y="3723820"/>
                </a:cubicBezTo>
                <a:cubicBezTo>
                  <a:pt x="376281" y="3721145"/>
                  <a:pt x="379867" y="3729170"/>
                  <a:pt x="386140" y="3730953"/>
                </a:cubicBezTo>
                <a:cubicBezTo>
                  <a:pt x="387036" y="3726495"/>
                  <a:pt x="387933" y="3723820"/>
                  <a:pt x="391518" y="3721145"/>
                </a:cubicBezTo>
                <a:cubicBezTo>
                  <a:pt x="393311" y="3727386"/>
                  <a:pt x="394207" y="3733628"/>
                  <a:pt x="395999" y="3738978"/>
                </a:cubicBezTo>
                <a:cubicBezTo>
                  <a:pt x="399585" y="3738978"/>
                  <a:pt x="403170" y="3738978"/>
                  <a:pt x="406754" y="3738978"/>
                </a:cubicBezTo>
                <a:cubicBezTo>
                  <a:pt x="408995" y="3733182"/>
                  <a:pt x="410115" y="3727609"/>
                  <a:pt x="410564" y="3722037"/>
                </a:cubicBezTo>
                <a:cubicBezTo>
                  <a:pt x="411012" y="3716464"/>
                  <a:pt x="410788" y="3710891"/>
                  <a:pt x="410340" y="3705095"/>
                </a:cubicBezTo>
                <a:cubicBezTo>
                  <a:pt x="409443" y="3696178"/>
                  <a:pt x="404067" y="3688154"/>
                  <a:pt x="407651" y="3678346"/>
                </a:cubicBezTo>
                <a:cubicBezTo>
                  <a:pt x="409443" y="3674779"/>
                  <a:pt x="404067" y="3672104"/>
                  <a:pt x="398688" y="3672996"/>
                </a:cubicBezTo>
                <a:cubicBezTo>
                  <a:pt x="397792" y="3673888"/>
                  <a:pt x="395999" y="3673888"/>
                  <a:pt x="395103" y="3674779"/>
                </a:cubicBezTo>
                <a:cubicBezTo>
                  <a:pt x="399585" y="3664079"/>
                  <a:pt x="399585" y="3664079"/>
                  <a:pt x="395103" y="3661404"/>
                </a:cubicBezTo>
                <a:cubicBezTo>
                  <a:pt x="395103" y="3665863"/>
                  <a:pt x="395103" y="3670321"/>
                  <a:pt x="395103" y="3674779"/>
                </a:cubicBezTo>
                <a:cubicBezTo>
                  <a:pt x="395999" y="3675671"/>
                  <a:pt x="396897" y="3676563"/>
                  <a:pt x="399585" y="3680129"/>
                </a:cubicBezTo>
                <a:cubicBezTo>
                  <a:pt x="380763" y="3665863"/>
                  <a:pt x="379867" y="3661404"/>
                  <a:pt x="387933" y="3646246"/>
                </a:cubicBezTo>
                <a:cubicBezTo>
                  <a:pt x="390622" y="3648030"/>
                  <a:pt x="393311" y="3648921"/>
                  <a:pt x="396897" y="3649813"/>
                </a:cubicBezTo>
                <a:cubicBezTo>
                  <a:pt x="396897" y="3644463"/>
                  <a:pt x="397792" y="3640005"/>
                  <a:pt x="398688" y="3634655"/>
                </a:cubicBezTo>
                <a:cubicBezTo>
                  <a:pt x="394207" y="3632872"/>
                  <a:pt x="390622" y="3631980"/>
                  <a:pt x="387933" y="3631089"/>
                </a:cubicBezTo>
                <a:cubicBezTo>
                  <a:pt x="385244" y="3634655"/>
                  <a:pt x="384348" y="3637330"/>
                  <a:pt x="380763" y="3642680"/>
                </a:cubicBezTo>
                <a:cubicBezTo>
                  <a:pt x="379867" y="3637330"/>
                  <a:pt x="379867" y="3634655"/>
                  <a:pt x="378970" y="3632872"/>
                </a:cubicBezTo>
                <a:cubicBezTo>
                  <a:pt x="378074" y="3630197"/>
                  <a:pt x="376281" y="3627522"/>
                  <a:pt x="374488" y="3625739"/>
                </a:cubicBezTo>
                <a:cubicBezTo>
                  <a:pt x="373593" y="3624847"/>
                  <a:pt x="371800" y="3623956"/>
                  <a:pt x="371800" y="3624847"/>
                </a:cubicBezTo>
                <a:close/>
                <a:moveTo>
                  <a:pt x="251163" y="3577946"/>
                </a:moveTo>
                <a:cubicBezTo>
                  <a:pt x="252122" y="3578885"/>
                  <a:pt x="254040" y="3578885"/>
                  <a:pt x="254040" y="3579824"/>
                </a:cubicBezTo>
                <a:cubicBezTo>
                  <a:pt x="254040" y="3580763"/>
                  <a:pt x="254040" y="3582641"/>
                  <a:pt x="254040" y="3584519"/>
                </a:cubicBezTo>
                <a:cubicBezTo>
                  <a:pt x="252122" y="3583580"/>
                  <a:pt x="250205" y="3583580"/>
                  <a:pt x="250205" y="3582641"/>
                </a:cubicBezTo>
                <a:cubicBezTo>
                  <a:pt x="250205" y="3580763"/>
                  <a:pt x="251163" y="3579824"/>
                  <a:pt x="251163" y="3577946"/>
                </a:cubicBezTo>
                <a:close/>
                <a:moveTo>
                  <a:pt x="3656779" y="3573564"/>
                </a:moveTo>
                <a:cubicBezTo>
                  <a:pt x="3656779" y="3574523"/>
                  <a:pt x="3657600" y="3574523"/>
                  <a:pt x="3657600" y="3574523"/>
                </a:cubicBezTo>
                <a:cubicBezTo>
                  <a:pt x="3657600" y="3575482"/>
                  <a:pt x="3657600" y="3576440"/>
                  <a:pt x="3656779" y="3577399"/>
                </a:cubicBezTo>
                <a:cubicBezTo>
                  <a:pt x="3656779" y="3577399"/>
                  <a:pt x="3655958" y="3577399"/>
                  <a:pt x="3655958" y="3577399"/>
                </a:cubicBezTo>
                <a:cubicBezTo>
                  <a:pt x="3655958" y="3576440"/>
                  <a:pt x="3656779" y="3575482"/>
                  <a:pt x="3656779" y="3573564"/>
                </a:cubicBezTo>
                <a:close/>
                <a:moveTo>
                  <a:pt x="245823" y="3559324"/>
                </a:moveTo>
                <a:cubicBezTo>
                  <a:pt x="246644" y="3559324"/>
                  <a:pt x="246644" y="3560145"/>
                  <a:pt x="247467" y="3560145"/>
                </a:cubicBezTo>
                <a:cubicBezTo>
                  <a:pt x="247467" y="3560145"/>
                  <a:pt x="246644" y="3560967"/>
                  <a:pt x="246644" y="3560967"/>
                </a:cubicBezTo>
                <a:cubicBezTo>
                  <a:pt x="246644" y="3560967"/>
                  <a:pt x="245823" y="3560967"/>
                  <a:pt x="245823" y="3560145"/>
                </a:cubicBezTo>
                <a:cubicBezTo>
                  <a:pt x="245823" y="3560145"/>
                  <a:pt x="245823" y="3559324"/>
                  <a:pt x="245823" y="3559324"/>
                </a:cubicBezTo>
                <a:close/>
                <a:moveTo>
                  <a:pt x="3647630" y="3529747"/>
                </a:moveTo>
                <a:cubicBezTo>
                  <a:pt x="3649492" y="3530660"/>
                  <a:pt x="3651355" y="3532485"/>
                  <a:pt x="3653216" y="3533398"/>
                </a:cubicBezTo>
                <a:cubicBezTo>
                  <a:pt x="3653216" y="3534311"/>
                  <a:pt x="3652285" y="3537050"/>
                  <a:pt x="3651355" y="3537963"/>
                </a:cubicBezTo>
                <a:cubicBezTo>
                  <a:pt x="3649492" y="3537050"/>
                  <a:pt x="3646699" y="3536137"/>
                  <a:pt x="3643906" y="3534311"/>
                </a:cubicBezTo>
                <a:cubicBezTo>
                  <a:pt x="3645768" y="3531572"/>
                  <a:pt x="3647630" y="3529747"/>
                  <a:pt x="3647630" y="3529747"/>
                </a:cubicBezTo>
                <a:close/>
                <a:moveTo>
                  <a:pt x="245001" y="3491953"/>
                </a:moveTo>
                <a:cubicBezTo>
                  <a:pt x="245001" y="3491953"/>
                  <a:pt x="245823" y="3493049"/>
                  <a:pt x="245823" y="3493049"/>
                </a:cubicBezTo>
                <a:cubicBezTo>
                  <a:pt x="245823" y="3494145"/>
                  <a:pt x="245823" y="3494145"/>
                  <a:pt x="245001" y="3494145"/>
                </a:cubicBezTo>
                <a:cubicBezTo>
                  <a:pt x="245001" y="3494145"/>
                  <a:pt x="244180" y="3493049"/>
                  <a:pt x="244180" y="3493049"/>
                </a:cubicBezTo>
                <a:cubicBezTo>
                  <a:pt x="244180" y="3491953"/>
                  <a:pt x="245001" y="3491953"/>
                  <a:pt x="245001" y="3491953"/>
                </a:cubicBezTo>
                <a:close/>
                <a:moveTo>
                  <a:pt x="225009" y="3482094"/>
                </a:moveTo>
                <a:cubicBezTo>
                  <a:pt x="225009" y="3483080"/>
                  <a:pt x="225009" y="3485052"/>
                  <a:pt x="225009" y="3486038"/>
                </a:cubicBezTo>
                <a:cubicBezTo>
                  <a:pt x="225009" y="3486038"/>
                  <a:pt x="224187" y="3486038"/>
                  <a:pt x="224187" y="3487024"/>
                </a:cubicBezTo>
                <a:cubicBezTo>
                  <a:pt x="224187" y="3486038"/>
                  <a:pt x="223366" y="3485052"/>
                  <a:pt x="223366" y="3483080"/>
                </a:cubicBezTo>
                <a:cubicBezTo>
                  <a:pt x="223366" y="3483080"/>
                  <a:pt x="224187" y="3483080"/>
                  <a:pt x="225009" y="3482094"/>
                </a:cubicBezTo>
                <a:close/>
                <a:moveTo>
                  <a:pt x="3604836" y="3439372"/>
                </a:moveTo>
                <a:cubicBezTo>
                  <a:pt x="3605749" y="3441250"/>
                  <a:pt x="3605749" y="3442188"/>
                  <a:pt x="3606663" y="3444067"/>
                </a:cubicBezTo>
                <a:cubicBezTo>
                  <a:pt x="3606663" y="3445005"/>
                  <a:pt x="3604836" y="3445005"/>
                  <a:pt x="3603923" y="3445945"/>
                </a:cubicBezTo>
                <a:cubicBezTo>
                  <a:pt x="3603010" y="3445005"/>
                  <a:pt x="3601185" y="3443128"/>
                  <a:pt x="3602097" y="3442188"/>
                </a:cubicBezTo>
                <a:cubicBezTo>
                  <a:pt x="3602097" y="3441250"/>
                  <a:pt x="3603923" y="3440310"/>
                  <a:pt x="3604836" y="3439372"/>
                </a:cubicBezTo>
                <a:close/>
                <a:moveTo>
                  <a:pt x="3599325" y="3428417"/>
                </a:moveTo>
                <a:cubicBezTo>
                  <a:pt x="3600201" y="3428417"/>
                  <a:pt x="3601078" y="3429376"/>
                  <a:pt x="3602831" y="3429376"/>
                </a:cubicBezTo>
                <a:cubicBezTo>
                  <a:pt x="3601954" y="3430335"/>
                  <a:pt x="3601954" y="3431293"/>
                  <a:pt x="3601078" y="3432252"/>
                </a:cubicBezTo>
                <a:cubicBezTo>
                  <a:pt x="3600201" y="3432252"/>
                  <a:pt x="3599325" y="3431293"/>
                  <a:pt x="3598449" y="3431293"/>
                </a:cubicBezTo>
                <a:cubicBezTo>
                  <a:pt x="3598449" y="3430335"/>
                  <a:pt x="3598449" y="3428417"/>
                  <a:pt x="3599325" y="3428417"/>
                </a:cubicBezTo>
                <a:close/>
                <a:moveTo>
                  <a:pt x="3617436" y="3414176"/>
                </a:moveTo>
                <a:lnTo>
                  <a:pt x="3621781" y="3416784"/>
                </a:lnTo>
                <a:lnTo>
                  <a:pt x="3621718" y="3416813"/>
                </a:lnTo>
                <a:lnTo>
                  <a:pt x="3621711" y="3416819"/>
                </a:lnTo>
                <a:lnTo>
                  <a:pt x="3616523" y="3415089"/>
                </a:lnTo>
                <a:cubicBezTo>
                  <a:pt x="3616523" y="3415089"/>
                  <a:pt x="3616523" y="3414176"/>
                  <a:pt x="3617436" y="3414176"/>
                </a:cubicBezTo>
                <a:close/>
                <a:moveTo>
                  <a:pt x="3633467" y="3411438"/>
                </a:moveTo>
                <a:cubicBezTo>
                  <a:pt x="3634371" y="3412334"/>
                  <a:pt x="3636178" y="3412334"/>
                  <a:pt x="3636178" y="3413229"/>
                </a:cubicBezTo>
                <a:cubicBezTo>
                  <a:pt x="3640697" y="3423085"/>
                  <a:pt x="3640697" y="3434731"/>
                  <a:pt x="3642504" y="3444586"/>
                </a:cubicBezTo>
                <a:cubicBezTo>
                  <a:pt x="3643408" y="3449066"/>
                  <a:pt x="3639793" y="3453545"/>
                  <a:pt x="3642504" y="3458024"/>
                </a:cubicBezTo>
                <a:cubicBezTo>
                  <a:pt x="3644312" y="3461608"/>
                  <a:pt x="3646119" y="3464296"/>
                  <a:pt x="3648831" y="3468775"/>
                </a:cubicBezTo>
                <a:cubicBezTo>
                  <a:pt x="3644312" y="3476838"/>
                  <a:pt x="3643408" y="3484901"/>
                  <a:pt x="3646119" y="3494756"/>
                </a:cubicBezTo>
                <a:cubicBezTo>
                  <a:pt x="3648831" y="3503715"/>
                  <a:pt x="3646119" y="3513570"/>
                  <a:pt x="3644312" y="3523424"/>
                </a:cubicBezTo>
                <a:cubicBezTo>
                  <a:pt x="3639793" y="3522529"/>
                  <a:pt x="3636178" y="3521633"/>
                  <a:pt x="3632563" y="3519841"/>
                </a:cubicBezTo>
                <a:cubicBezTo>
                  <a:pt x="3630755" y="3522529"/>
                  <a:pt x="3628044" y="3524320"/>
                  <a:pt x="3625333" y="3527008"/>
                </a:cubicBezTo>
                <a:cubicBezTo>
                  <a:pt x="3621718" y="3518049"/>
                  <a:pt x="3619007" y="3509090"/>
                  <a:pt x="3624429" y="3499235"/>
                </a:cubicBezTo>
                <a:cubicBezTo>
                  <a:pt x="3626237" y="3497444"/>
                  <a:pt x="3626237" y="3493860"/>
                  <a:pt x="3626237" y="3491172"/>
                </a:cubicBezTo>
                <a:cubicBezTo>
                  <a:pt x="3626237" y="3484901"/>
                  <a:pt x="3625333" y="3477734"/>
                  <a:pt x="3625333" y="3471463"/>
                </a:cubicBezTo>
                <a:cubicBezTo>
                  <a:pt x="3624429" y="3464296"/>
                  <a:pt x="3624429" y="3458920"/>
                  <a:pt x="3619007" y="3452649"/>
                </a:cubicBezTo>
                <a:cubicBezTo>
                  <a:pt x="3612681" y="3444586"/>
                  <a:pt x="3612681" y="3433835"/>
                  <a:pt x="3613585" y="3423085"/>
                </a:cubicBezTo>
                <a:lnTo>
                  <a:pt x="3621711" y="3416819"/>
                </a:lnTo>
                <a:lnTo>
                  <a:pt x="3622000" y="3416915"/>
                </a:lnTo>
                <a:lnTo>
                  <a:pt x="3621781" y="3416784"/>
                </a:lnTo>
                <a:close/>
                <a:moveTo>
                  <a:pt x="200910" y="3379669"/>
                </a:moveTo>
                <a:cubicBezTo>
                  <a:pt x="200910" y="3379669"/>
                  <a:pt x="200910" y="3380582"/>
                  <a:pt x="200910" y="3380582"/>
                </a:cubicBezTo>
                <a:cubicBezTo>
                  <a:pt x="200910" y="3381496"/>
                  <a:pt x="200910" y="3381496"/>
                  <a:pt x="200910" y="3382409"/>
                </a:cubicBezTo>
                <a:cubicBezTo>
                  <a:pt x="200088" y="3381496"/>
                  <a:pt x="200088" y="3380582"/>
                  <a:pt x="199267" y="3380582"/>
                </a:cubicBezTo>
                <a:cubicBezTo>
                  <a:pt x="200088" y="3380582"/>
                  <a:pt x="200088" y="3379669"/>
                  <a:pt x="200910" y="3379669"/>
                </a:cubicBezTo>
                <a:close/>
                <a:moveTo>
                  <a:pt x="3636862" y="3373991"/>
                </a:moveTo>
                <a:cubicBezTo>
                  <a:pt x="3636392" y="3378017"/>
                  <a:pt x="3637332" y="3381819"/>
                  <a:pt x="3638036" y="3385957"/>
                </a:cubicBezTo>
                <a:cubicBezTo>
                  <a:pt x="3638740" y="3390095"/>
                  <a:pt x="3639209" y="3394567"/>
                  <a:pt x="3637802" y="3399935"/>
                </a:cubicBezTo>
                <a:cubicBezTo>
                  <a:pt x="3634046" y="3386516"/>
                  <a:pt x="3634046" y="3384727"/>
                  <a:pt x="3636862" y="3373991"/>
                </a:cubicBezTo>
                <a:close/>
                <a:moveTo>
                  <a:pt x="3636635" y="3373228"/>
                </a:moveTo>
                <a:lnTo>
                  <a:pt x="3636784" y="3373288"/>
                </a:lnTo>
                <a:lnTo>
                  <a:pt x="3636784" y="3374192"/>
                </a:lnTo>
                <a:close/>
                <a:moveTo>
                  <a:pt x="142960" y="3357760"/>
                </a:moveTo>
                <a:cubicBezTo>
                  <a:pt x="143837" y="3358746"/>
                  <a:pt x="144714" y="3358746"/>
                  <a:pt x="145590" y="3359732"/>
                </a:cubicBezTo>
                <a:cubicBezTo>
                  <a:pt x="145590" y="3360718"/>
                  <a:pt x="144714" y="3361704"/>
                  <a:pt x="143837" y="3362690"/>
                </a:cubicBezTo>
                <a:cubicBezTo>
                  <a:pt x="142960" y="3361704"/>
                  <a:pt x="141208" y="3361704"/>
                  <a:pt x="141208" y="3360718"/>
                </a:cubicBezTo>
                <a:cubicBezTo>
                  <a:pt x="142084" y="3359732"/>
                  <a:pt x="142960" y="3358746"/>
                  <a:pt x="142960" y="3357760"/>
                </a:cubicBezTo>
                <a:close/>
                <a:moveTo>
                  <a:pt x="3575446" y="3350092"/>
                </a:moveTo>
                <a:cubicBezTo>
                  <a:pt x="3576359" y="3350640"/>
                  <a:pt x="3577272" y="3350640"/>
                  <a:pt x="3578185" y="3350640"/>
                </a:cubicBezTo>
                <a:cubicBezTo>
                  <a:pt x="3577272" y="3350640"/>
                  <a:pt x="3577272" y="3350640"/>
                  <a:pt x="3576359" y="3350640"/>
                </a:cubicBezTo>
                <a:cubicBezTo>
                  <a:pt x="3576359" y="3350640"/>
                  <a:pt x="3576359" y="3350640"/>
                  <a:pt x="3575446" y="3350092"/>
                </a:cubicBezTo>
                <a:close/>
                <a:moveTo>
                  <a:pt x="3628717" y="3338042"/>
                </a:moveTo>
                <a:cubicBezTo>
                  <a:pt x="3632750" y="3344369"/>
                  <a:pt x="3633646" y="3350695"/>
                  <a:pt x="3634094" y="3356795"/>
                </a:cubicBezTo>
                <a:lnTo>
                  <a:pt x="3636635" y="3373228"/>
                </a:lnTo>
                <a:lnTo>
                  <a:pt x="3632302" y="3371481"/>
                </a:lnTo>
                <a:cubicBezTo>
                  <a:pt x="3628717" y="3361539"/>
                  <a:pt x="3626924" y="3351599"/>
                  <a:pt x="3628717" y="3338042"/>
                </a:cubicBezTo>
                <a:close/>
                <a:moveTo>
                  <a:pt x="150704" y="3292728"/>
                </a:moveTo>
                <a:cubicBezTo>
                  <a:pt x="153388" y="3290938"/>
                  <a:pt x="156072" y="3292728"/>
                  <a:pt x="157862" y="3294518"/>
                </a:cubicBezTo>
                <a:cubicBezTo>
                  <a:pt x="159652" y="3297203"/>
                  <a:pt x="160546" y="3299887"/>
                  <a:pt x="161441" y="3302572"/>
                </a:cubicBezTo>
                <a:cubicBezTo>
                  <a:pt x="164126" y="3315101"/>
                  <a:pt x="165916" y="3326734"/>
                  <a:pt x="168600" y="3339263"/>
                </a:cubicBezTo>
                <a:cubicBezTo>
                  <a:pt x="170390" y="3347317"/>
                  <a:pt x="175759" y="3354477"/>
                  <a:pt x="175759" y="3363426"/>
                </a:cubicBezTo>
                <a:cubicBezTo>
                  <a:pt x="176653" y="3371480"/>
                  <a:pt x="179338" y="3378638"/>
                  <a:pt x="182023" y="3386693"/>
                </a:cubicBezTo>
                <a:cubicBezTo>
                  <a:pt x="185602" y="3394747"/>
                  <a:pt x="187392" y="3404591"/>
                  <a:pt x="186497" y="3412645"/>
                </a:cubicBezTo>
                <a:cubicBezTo>
                  <a:pt x="184707" y="3425174"/>
                  <a:pt x="187392" y="3435018"/>
                  <a:pt x="191865" y="3444861"/>
                </a:cubicBezTo>
                <a:cubicBezTo>
                  <a:pt x="199025" y="3460075"/>
                  <a:pt x="203498" y="3476183"/>
                  <a:pt x="205288" y="3492292"/>
                </a:cubicBezTo>
                <a:cubicBezTo>
                  <a:pt x="206183" y="3497661"/>
                  <a:pt x="208868" y="3503030"/>
                  <a:pt x="211552" y="3508399"/>
                </a:cubicBezTo>
                <a:cubicBezTo>
                  <a:pt x="215131" y="3515559"/>
                  <a:pt x="218710" y="3521823"/>
                  <a:pt x="218710" y="3530772"/>
                </a:cubicBezTo>
                <a:cubicBezTo>
                  <a:pt x="218710" y="3533457"/>
                  <a:pt x="219606" y="3536142"/>
                  <a:pt x="220500" y="3538826"/>
                </a:cubicBezTo>
                <a:cubicBezTo>
                  <a:pt x="224974" y="3552250"/>
                  <a:pt x="225869" y="3565673"/>
                  <a:pt x="227659" y="3579097"/>
                </a:cubicBezTo>
                <a:cubicBezTo>
                  <a:pt x="227659" y="3580887"/>
                  <a:pt x="227659" y="3583571"/>
                  <a:pt x="229448" y="3585361"/>
                </a:cubicBezTo>
                <a:cubicBezTo>
                  <a:pt x="238397" y="3600574"/>
                  <a:pt x="240188" y="3617578"/>
                  <a:pt x="243767" y="3633686"/>
                </a:cubicBezTo>
                <a:cubicBezTo>
                  <a:pt x="244661" y="3637266"/>
                  <a:pt x="245555" y="3639950"/>
                  <a:pt x="246451" y="3643530"/>
                </a:cubicBezTo>
                <a:cubicBezTo>
                  <a:pt x="252714" y="3660533"/>
                  <a:pt x="262558" y="3675746"/>
                  <a:pt x="263452" y="3695434"/>
                </a:cubicBezTo>
                <a:cubicBezTo>
                  <a:pt x="264347" y="3704384"/>
                  <a:pt x="268821" y="3713333"/>
                  <a:pt x="272400" y="3722282"/>
                </a:cubicBezTo>
                <a:cubicBezTo>
                  <a:pt x="276876" y="3734810"/>
                  <a:pt x="277770" y="3748233"/>
                  <a:pt x="279559" y="3760762"/>
                </a:cubicBezTo>
                <a:cubicBezTo>
                  <a:pt x="280454" y="3762552"/>
                  <a:pt x="279559" y="3765236"/>
                  <a:pt x="280454" y="3765236"/>
                </a:cubicBezTo>
                <a:cubicBezTo>
                  <a:pt x="288509" y="3771501"/>
                  <a:pt x="284928" y="3783134"/>
                  <a:pt x="292088" y="3789399"/>
                </a:cubicBezTo>
                <a:cubicBezTo>
                  <a:pt x="293876" y="3791636"/>
                  <a:pt x="294771" y="3794321"/>
                  <a:pt x="294995" y="3797565"/>
                </a:cubicBezTo>
                <a:cubicBezTo>
                  <a:pt x="295218" y="3800809"/>
                  <a:pt x="294771" y="3804612"/>
                  <a:pt x="293877" y="3809087"/>
                </a:cubicBezTo>
                <a:cubicBezTo>
                  <a:pt x="282244" y="3793874"/>
                  <a:pt x="276876" y="3778660"/>
                  <a:pt x="274190" y="3763447"/>
                </a:cubicBezTo>
                <a:cubicBezTo>
                  <a:pt x="273295" y="3754498"/>
                  <a:pt x="270611" y="3748233"/>
                  <a:pt x="266137" y="3741969"/>
                </a:cubicBezTo>
                <a:cubicBezTo>
                  <a:pt x="261663" y="3736600"/>
                  <a:pt x="260767" y="3732125"/>
                  <a:pt x="259873" y="3725861"/>
                </a:cubicBezTo>
                <a:cubicBezTo>
                  <a:pt x="256293" y="3707963"/>
                  <a:pt x="256293" y="3688275"/>
                  <a:pt x="248240" y="3671272"/>
                </a:cubicBezTo>
                <a:cubicBezTo>
                  <a:pt x="244661" y="3664113"/>
                  <a:pt x="242871" y="3656059"/>
                  <a:pt x="238397" y="3648899"/>
                </a:cubicBezTo>
                <a:cubicBezTo>
                  <a:pt x="233922" y="3641740"/>
                  <a:pt x="232134" y="3634581"/>
                  <a:pt x="233028" y="3626527"/>
                </a:cubicBezTo>
                <a:cubicBezTo>
                  <a:pt x="233922" y="3613998"/>
                  <a:pt x="232134" y="3601469"/>
                  <a:pt x="224080" y="3590731"/>
                </a:cubicBezTo>
                <a:cubicBezTo>
                  <a:pt x="222290" y="3588046"/>
                  <a:pt x="220500" y="3584466"/>
                  <a:pt x="220500" y="3580887"/>
                </a:cubicBezTo>
                <a:cubicBezTo>
                  <a:pt x="219606" y="3566568"/>
                  <a:pt x="212447" y="3554040"/>
                  <a:pt x="208868" y="3540616"/>
                </a:cubicBezTo>
                <a:cubicBezTo>
                  <a:pt x="202604" y="3519139"/>
                  <a:pt x="196340" y="3498555"/>
                  <a:pt x="190076" y="3477973"/>
                </a:cubicBezTo>
                <a:cubicBezTo>
                  <a:pt x="188286" y="3472603"/>
                  <a:pt x="186497" y="3467234"/>
                  <a:pt x="183813" y="3461865"/>
                </a:cubicBezTo>
                <a:cubicBezTo>
                  <a:pt x="176653" y="3446651"/>
                  <a:pt x="172179" y="3431438"/>
                  <a:pt x="168600" y="3415330"/>
                </a:cubicBezTo>
                <a:cubicBezTo>
                  <a:pt x="164126" y="3401011"/>
                  <a:pt x="159652" y="3386693"/>
                  <a:pt x="155178" y="3372375"/>
                </a:cubicBezTo>
                <a:cubicBezTo>
                  <a:pt x="154283" y="3367900"/>
                  <a:pt x="153388" y="3363426"/>
                  <a:pt x="152493" y="3358951"/>
                </a:cubicBezTo>
                <a:cubicBezTo>
                  <a:pt x="149808" y="3344632"/>
                  <a:pt x="149808" y="3328524"/>
                  <a:pt x="144440" y="3314206"/>
                </a:cubicBezTo>
                <a:cubicBezTo>
                  <a:pt x="141755" y="3308836"/>
                  <a:pt x="143546" y="3301677"/>
                  <a:pt x="143546" y="3295413"/>
                </a:cubicBezTo>
                <a:cubicBezTo>
                  <a:pt x="146229" y="3294518"/>
                  <a:pt x="148019" y="3293623"/>
                  <a:pt x="150704" y="3292728"/>
                </a:cubicBezTo>
                <a:close/>
                <a:moveTo>
                  <a:pt x="3624352" y="3272864"/>
                </a:moveTo>
                <a:cubicBezTo>
                  <a:pt x="3626122" y="3282700"/>
                  <a:pt x="3627006" y="3292537"/>
                  <a:pt x="3628777" y="3302374"/>
                </a:cubicBezTo>
                <a:cubicBezTo>
                  <a:pt x="3628777" y="3305056"/>
                  <a:pt x="3629661" y="3308633"/>
                  <a:pt x="3628777" y="3311316"/>
                </a:cubicBezTo>
                <a:cubicBezTo>
                  <a:pt x="3627892" y="3313105"/>
                  <a:pt x="3625238" y="3315787"/>
                  <a:pt x="3622583" y="3315787"/>
                </a:cubicBezTo>
                <a:cubicBezTo>
                  <a:pt x="3619928" y="3316682"/>
                  <a:pt x="3618159" y="3313105"/>
                  <a:pt x="3618159" y="3310422"/>
                </a:cubicBezTo>
                <a:cubicBezTo>
                  <a:pt x="3619044" y="3297903"/>
                  <a:pt x="3619928" y="3286277"/>
                  <a:pt x="3621698" y="3273758"/>
                </a:cubicBezTo>
                <a:cubicBezTo>
                  <a:pt x="3621698" y="3273758"/>
                  <a:pt x="3622583" y="3272864"/>
                  <a:pt x="3624352" y="3272864"/>
                </a:cubicBezTo>
                <a:close/>
                <a:moveTo>
                  <a:pt x="141208" y="3269577"/>
                </a:moveTo>
                <a:cubicBezTo>
                  <a:pt x="142084" y="3269577"/>
                  <a:pt x="143837" y="3269577"/>
                  <a:pt x="144714" y="3269577"/>
                </a:cubicBezTo>
                <a:cubicBezTo>
                  <a:pt x="144714" y="3269577"/>
                  <a:pt x="145590" y="3271220"/>
                  <a:pt x="145590" y="3272042"/>
                </a:cubicBezTo>
                <a:cubicBezTo>
                  <a:pt x="144714" y="3272864"/>
                  <a:pt x="142960" y="3272864"/>
                  <a:pt x="142084" y="3272864"/>
                </a:cubicBezTo>
                <a:cubicBezTo>
                  <a:pt x="142084" y="3272864"/>
                  <a:pt x="141208" y="3271220"/>
                  <a:pt x="141208" y="3269577"/>
                </a:cubicBezTo>
                <a:close/>
                <a:moveTo>
                  <a:pt x="3570694" y="3220281"/>
                </a:moveTo>
                <a:cubicBezTo>
                  <a:pt x="3572520" y="3222910"/>
                  <a:pt x="3574346" y="3223787"/>
                  <a:pt x="3574346" y="3225539"/>
                </a:cubicBezTo>
                <a:cubicBezTo>
                  <a:pt x="3574346" y="3226416"/>
                  <a:pt x="3573433" y="3228169"/>
                  <a:pt x="3572520" y="3229045"/>
                </a:cubicBezTo>
                <a:cubicBezTo>
                  <a:pt x="3571607" y="3229045"/>
                  <a:pt x="3569781" y="3228169"/>
                  <a:pt x="3569781" y="3227292"/>
                </a:cubicBezTo>
                <a:cubicBezTo>
                  <a:pt x="3568868" y="3225539"/>
                  <a:pt x="3569781" y="3223787"/>
                  <a:pt x="3570694" y="3220281"/>
                </a:cubicBezTo>
                <a:close/>
                <a:moveTo>
                  <a:pt x="3550235" y="3075134"/>
                </a:moveTo>
                <a:cubicBezTo>
                  <a:pt x="3547565" y="3081449"/>
                  <a:pt x="3546674" y="3085960"/>
                  <a:pt x="3544894" y="3089568"/>
                </a:cubicBezTo>
                <a:cubicBezTo>
                  <a:pt x="3544004" y="3091372"/>
                  <a:pt x="3543114" y="3093177"/>
                  <a:pt x="3543114" y="3094079"/>
                </a:cubicBezTo>
                <a:cubicBezTo>
                  <a:pt x="3543114" y="3097688"/>
                  <a:pt x="3544894" y="3101296"/>
                  <a:pt x="3544894" y="3104003"/>
                </a:cubicBezTo>
                <a:cubicBezTo>
                  <a:pt x="3545784" y="3108513"/>
                  <a:pt x="3545784" y="3112122"/>
                  <a:pt x="3546674" y="3116633"/>
                </a:cubicBezTo>
                <a:cubicBezTo>
                  <a:pt x="3546674" y="3117535"/>
                  <a:pt x="3546674" y="3118437"/>
                  <a:pt x="3546674" y="3119339"/>
                </a:cubicBezTo>
                <a:cubicBezTo>
                  <a:pt x="3546674" y="3120242"/>
                  <a:pt x="3547565" y="3120242"/>
                  <a:pt x="3548454" y="3121144"/>
                </a:cubicBezTo>
                <a:cubicBezTo>
                  <a:pt x="3547565" y="3120242"/>
                  <a:pt x="3547565" y="3119339"/>
                  <a:pt x="3547565" y="3119339"/>
                </a:cubicBezTo>
                <a:cubicBezTo>
                  <a:pt x="3547565" y="3118437"/>
                  <a:pt x="3546674" y="3117535"/>
                  <a:pt x="3546674" y="3116633"/>
                </a:cubicBezTo>
                <a:cubicBezTo>
                  <a:pt x="3548454" y="3115731"/>
                  <a:pt x="3549344" y="3115731"/>
                  <a:pt x="3552015" y="3115731"/>
                </a:cubicBezTo>
                <a:cubicBezTo>
                  <a:pt x="3552015" y="3109415"/>
                  <a:pt x="3553350" y="3103101"/>
                  <a:pt x="3553795" y="3096447"/>
                </a:cubicBezTo>
                <a:cubicBezTo>
                  <a:pt x="3554240" y="3089794"/>
                  <a:pt x="3553795" y="3082802"/>
                  <a:pt x="3550235" y="3075134"/>
                </a:cubicBezTo>
                <a:close/>
                <a:moveTo>
                  <a:pt x="3605700" y="2977639"/>
                </a:moveTo>
                <a:cubicBezTo>
                  <a:pt x="3607480" y="2983062"/>
                  <a:pt x="3609260" y="2987581"/>
                  <a:pt x="3611040" y="2993907"/>
                </a:cubicBezTo>
                <a:cubicBezTo>
                  <a:pt x="3607480" y="2994810"/>
                  <a:pt x="3605700" y="2995715"/>
                  <a:pt x="3603919" y="2995715"/>
                </a:cubicBezTo>
                <a:cubicBezTo>
                  <a:pt x="3599469" y="2995715"/>
                  <a:pt x="3596799" y="2993003"/>
                  <a:pt x="3597689" y="2990291"/>
                </a:cubicBezTo>
                <a:cubicBezTo>
                  <a:pt x="3598579" y="2985773"/>
                  <a:pt x="3598579" y="2981254"/>
                  <a:pt x="3605700" y="2977639"/>
                </a:cubicBezTo>
                <a:close/>
                <a:moveTo>
                  <a:pt x="35679" y="2817703"/>
                </a:moveTo>
                <a:cubicBezTo>
                  <a:pt x="35679" y="2817703"/>
                  <a:pt x="36592" y="2817703"/>
                  <a:pt x="36592" y="2818524"/>
                </a:cubicBezTo>
                <a:cubicBezTo>
                  <a:pt x="36592" y="2819346"/>
                  <a:pt x="35679" y="2820168"/>
                  <a:pt x="35679" y="2820990"/>
                </a:cubicBezTo>
                <a:cubicBezTo>
                  <a:pt x="34766" y="2820168"/>
                  <a:pt x="34766" y="2819346"/>
                  <a:pt x="33853" y="2818524"/>
                </a:cubicBezTo>
                <a:cubicBezTo>
                  <a:pt x="33853" y="2817703"/>
                  <a:pt x="34766" y="2817703"/>
                  <a:pt x="35679" y="2817703"/>
                </a:cubicBezTo>
                <a:close/>
                <a:moveTo>
                  <a:pt x="3564479" y="2699394"/>
                </a:moveTo>
                <a:cubicBezTo>
                  <a:pt x="3564479" y="2700307"/>
                  <a:pt x="3563384" y="2700307"/>
                  <a:pt x="3563384" y="2701220"/>
                </a:cubicBezTo>
                <a:cubicBezTo>
                  <a:pt x="3563384" y="2701220"/>
                  <a:pt x="3563384" y="2702133"/>
                  <a:pt x="3563384" y="2702133"/>
                </a:cubicBezTo>
                <a:cubicBezTo>
                  <a:pt x="3564479" y="2702133"/>
                  <a:pt x="3564479" y="2701220"/>
                  <a:pt x="3565575" y="2700307"/>
                </a:cubicBezTo>
                <a:cubicBezTo>
                  <a:pt x="3565575" y="2700307"/>
                  <a:pt x="3564479" y="2699394"/>
                  <a:pt x="3564479" y="2699394"/>
                </a:cubicBezTo>
                <a:close/>
                <a:moveTo>
                  <a:pt x="3571718" y="2598065"/>
                </a:moveTo>
                <a:cubicBezTo>
                  <a:pt x="3572595" y="2598065"/>
                  <a:pt x="3573471" y="2599051"/>
                  <a:pt x="3574348" y="2600037"/>
                </a:cubicBezTo>
                <a:cubicBezTo>
                  <a:pt x="3572595" y="2601023"/>
                  <a:pt x="3571718" y="2602009"/>
                  <a:pt x="3570842" y="2602995"/>
                </a:cubicBezTo>
                <a:cubicBezTo>
                  <a:pt x="3569966" y="2602009"/>
                  <a:pt x="3569966" y="2600037"/>
                  <a:pt x="3569966" y="2599051"/>
                </a:cubicBezTo>
                <a:cubicBezTo>
                  <a:pt x="3569966" y="2599051"/>
                  <a:pt x="3570842" y="2598065"/>
                  <a:pt x="3571718" y="2598065"/>
                </a:cubicBezTo>
                <a:close/>
                <a:moveTo>
                  <a:pt x="3568276" y="2546579"/>
                </a:moveTo>
                <a:cubicBezTo>
                  <a:pt x="3568718" y="2551061"/>
                  <a:pt x="3569824" y="2554422"/>
                  <a:pt x="3570267" y="2557446"/>
                </a:cubicBezTo>
                <a:cubicBezTo>
                  <a:pt x="3570708" y="2560471"/>
                  <a:pt x="3570488" y="2563160"/>
                  <a:pt x="3568276" y="2566298"/>
                </a:cubicBezTo>
                <a:cubicBezTo>
                  <a:pt x="3562082" y="2562712"/>
                  <a:pt x="3561197" y="2558230"/>
                  <a:pt x="3562082" y="2552853"/>
                </a:cubicBezTo>
                <a:cubicBezTo>
                  <a:pt x="3562082" y="2551060"/>
                  <a:pt x="3564736" y="2550164"/>
                  <a:pt x="3568276" y="2546579"/>
                </a:cubicBezTo>
                <a:close/>
                <a:moveTo>
                  <a:pt x="3561198" y="2538363"/>
                </a:moveTo>
                <a:cubicBezTo>
                  <a:pt x="3561198" y="2545374"/>
                  <a:pt x="3557598" y="2547127"/>
                  <a:pt x="3553099" y="2547127"/>
                </a:cubicBezTo>
                <a:cubicBezTo>
                  <a:pt x="3551299" y="2547127"/>
                  <a:pt x="3549500" y="2546251"/>
                  <a:pt x="3549500" y="2544497"/>
                </a:cubicBezTo>
                <a:cubicBezTo>
                  <a:pt x="3548600" y="2543621"/>
                  <a:pt x="3549500" y="2540992"/>
                  <a:pt x="3550399" y="2540116"/>
                </a:cubicBezTo>
                <a:cubicBezTo>
                  <a:pt x="3553999" y="2539240"/>
                  <a:pt x="3557598" y="2539240"/>
                  <a:pt x="3561198" y="2538363"/>
                </a:cubicBezTo>
                <a:close/>
                <a:moveTo>
                  <a:pt x="3574351" y="2526861"/>
                </a:moveTo>
                <a:cubicBezTo>
                  <a:pt x="3574351" y="2527682"/>
                  <a:pt x="3575446" y="2527682"/>
                  <a:pt x="3575446" y="2528504"/>
                </a:cubicBezTo>
                <a:cubicBezTo>
                  <a:pt x="3575446" y="2528504"/>
                  <a:pt x="3574351" y="2529325"/>
                  <a:pt x="3574351" y="2530147"/>
                </a:cubicBezTo>
                <a:cubicBezTo>
                  <a:pt x="3574351" y="2530147"/>
                  <a:pt x="3573255" y="2529325"/>
                  <a:pt x="3573255" y="2529325"/>
                </a:cubicBezTo>
                <a:cubicBezTo>
                  <a:pt x="3573255" y="2528504"/>
                  <a:pt x="3574351" y="2527682"/>
                  <a:pt x="3574351" y="2526861"/>
                </a:cubicBezTo>
                <a:close/>
                <a:moveTo>
                  <a:pt x="3553801" y="2508238"/>
                </a:moveTo>
                <a:cubicBezTo>
                  <a:pt x="3552841" y="2509115"/>
                  <a:pt x="3552841" y="2509115"/>
                  <a:pt x="3551883" y="2509991"/>
                </a:cubicBezTo>
                <a:cubicBezTo>
                  <a:pt x="3552841" y="2510867"/>
                  <a:pt x="3552841" y="2511744"/>
                  <a:pt x="3553801" y="2512620"/>
                </a:cubicBezTo>
                <a:cubicBezTo>
                  <a:pt x="3553801" y="2511744"/>
                  <a:pt x="3554759" y="2510867"/>
                  <a:pt x="3555717" y="2509991"/>
                </a:cubicBezTo>
                <a:cubicBezTo>
                  <a:pt x="3555717" y="2509991"/>
                  <a:pt x="3554759" y="2509115"/>
                  <a:pt x="3553801" y="2508238"/>
                </a:cubicBezTo>
                <a:close/>
                <a:moveTo>
                  <a:pt x="3532207" y="2274359"/>
                </a:moveTo>
                <a:cubicBezTo>
                  <a:pt x="3529604" y="2274359"/>
                  <a:pt x="3527003" y="2275272"/>
                  <a:pt x="3526136" y="2279836"/>
                </a:cubicBezTo>
                <a:cubicBezTo>
                  <a:pt x="3527003" y="2280749"/>
                  <a:pt x="3527870" y="2283487"/>
                  <a:pt x="3529604" y="2283487"/>
                </a:cubicBezTo>
                <a:cubicBezTo>
                  <a:pt x="3532207" y="2285313"/>
                  <a:pt x="3536543" y="2282575"/>
                  <a:pt x="3535676" y="2278923"/>
                </a:cubicBezTo>
                <a:cubicBezTo>
                  <a:pt x="3535676" y="2277097"/>
                  <a:pt x="3533074" y="2275272"/>
                  <a:pt x="3532207" y="2274359"/>
                </a:cubicBezTo>
                <a:close/>
                <a:moveTo>
                  <a:pt x="3526001" y="2264500"/>
                </a:moveTo>
                <a:cubicBezTo>
                  <a:pt x="3526001" y="2265377"/>
                  <a:pt x="3525043" y="2265377"/>
                  <a:pt x="3525043" y="2266252"/>
                </a:cubicBezTo>
                <a:cubicBezTo>
                  <a:pt x="3526001" y="2267129"/>
                  <a:pt x="3526001" y="2268005"/>
                  <a:pt x="3526960" y="2268882"/>
                </a:cubicBezTo>
                <a:cubicBezTo>
                  <a:pt x="3527918" y="2268005"/>
                  <a:pt x="3527918" y="2267129"/>
                  <a:pt x="3528877" y="2266252"/>
                </a:cubicBezTo>
                <a:cubicBezTo>
                  <a:pt x="3527918" y="2266252"/>
                  <a:pt x="3526960" y="2265377"/>
                  <a:pt x="3526001" y="2264500"/>
                </a:cubicBezTo>
                <a:close/>
                <a:moveTo>
                  <a:pt x="142121" y="665724"/>
                </a:moveTo>
                <a:cubicBezTo>
                  <a:pt x="141208" y="665724"/>
                  <a:pt x="138469" y="666625"/>
                  <a:pt x="138469" y="667528"/>
                </a:cubicBezTo>
                <a:cubicBezTo>
                  <a:pt x="135731" y="672038"/>
                  <a:pt x="136644" y="675648"/>
                  <a:pt x="140296" y="681061"/>
                </a:cubicBezTo>
                <a:cubicBezTo>
                  <a:pt x="144859" y="677451"/>
                  <a:pt x="146686" y="672942"/>
                  <a:pt x="145772" y="668430"/>
                </a:cubicBezTo>
                <a:cubicBezTo>
                  <a:pt x="145772" y="667528"/>
                  <a:pt x="143947" y="665724"/>
                  <a:pt x="142121" y="665724"/>
                </a:cubicBezTo>
                <a:close/>
                <a:moveTo>
                  <a:pt x="196598" y="595069"/>
                </a:moveTo>
                <a:cubicBezTo>
                  <a:pt x="194816" y="595069"/>
                  <a:pt x="192146" y="595069"/>
                  <a:pt x="192146" y="598575"/>
                </a:cubicBezTo>
                <a:cubicBezTo>
                  <a:pt x="192146" y="598575"/>
                  <a:pt x="192146" y="599452"/>
                  <a:pt x="193037" y="599452"/>
                </a:cubicBezTo>
                <a:cubicBezTo>
                  <a:pt x="195707" y="599452"/>
                  <a:pt x="196598" y="597697"/>
                  <a:pt x="196598" y="595069"/>
                </a:cubicBezTo>
                <a:close/>
                <a:moveTo>
                  <a:pt x="225283" y="571508"/>
                </a:moveTo>
                <a:cubicBezTo>
                  <a:pt x="225283" y="572495"/>
                  <a:pt x="224462" y="573480"/>
                  <a:pt x="224462" y="574467"/>
                </a:cubicBezTo>
                <a:cubicBezTo>
                  <a:pt x="224462" y="575453"/>
                  <a:pt x="225283" y="575453"/>
                  <a:pt x="226105" y="576438"/>
                </a:cubicBezTo>
                <a:cubicBezTo>
                  <a:pt x="226927" y="575453"/>
                  <a:pt x="226927" y="574467"/>
                  <a:pt x="227748" y="573480"/>
                </a:cubicBezTo>
                <a:cubicBezTo>
                  <a:pt x="226927" y="572495"/>
                  <a:pt x="226105" y="572495"/>
                  <a:pt x="225283" y="571508"/>
                </a:cubicBezTo>
                <a:close/>
                <a:moveTo>
                  <a:pt x="256435" y="562747"/>
                </a:moveTo>
                <a:cubicBezTo>
                  <a:pt x="254656" y="562747"/>
                  <a:pt x="252876" y="562747"/>
                  <a:pt x="251985" y="563661"/>
                </a:cubicBezTo>
                <a:cubicBezTo>
                  <a:pt x="251095" y="564575"/>
                  <a:pt x="251095" y="566398"/>
                  <a:pt x="250205" y="568225"/>
                </a:cubicBezTo>
                <a:cubicBezTo>
                  <a:pt x="250205" y="569137"/>
                  <a:pt x="251095" y="570964"/>
                  <a:pt x="251095" y="570964"/>
                </a:cubicBezTo>
                <a:cubicBezTo>
                  <a:pt x="252876" y="570964"/>
                  <a:pt x="254656" y="570964"/>
                  <a:pt x="255545" y="570051"/>
                </a:cubicBezTo>
                <a:cubicBezTo>
                  <a:pt x="256435" y="569137"/>
                  <a:pt x="257326" y="567313"/>
                  <a:pt x="257326" y="565487"/>
                </a:cubicBezTo>
                <a:cubicBezTo>
                  <a:pt x="257326" y="564575"/>
                  <a:pt x="256435" y="562747"/>
                  <a:pt x="256435" y="562747"/>
                </a:cubicBezTo>
                <a:close/>
                <a:moveTo>
                  <a:pt x="3247620" y="354060"/>
                </a:moveTo>
                <a:cubicBezTo>
                  <a:pt x="3247620" y="354060"/>
                  <a:pt x="3247620" y="354060"/>
                  <a:pt x="3246798" y="355154"/>
                </a:cubicBezTo>
                <a:cubicBezTo>
                  <a:pt x="3246798" y="355154"/>
                  <a:pt x="3247620" y="356250"/>
                  <a:pt x="3247620" y="356250"/>
                </a:cubicBezTo>
                <a:cubicBezTo>
                  <a:pt x="3247620" y="356250"/>
                  <a:pt x="3248442" y="355154"/>
                  <a:pt x="3248442" y="355154"/>
                </a:cubicBezTo>
                <a:cubicBezTo>
                  <a:pt x="3248442" y="355154"/>
                  <a:pt x="3247620" y="354060"/>
                  <a:pt x="3247620" y="354060"/>
                </a:cubicBezTo>
                <a:close/>
                <a:moveTo>
                  <a:pt x="3263244" y="331029"/>
                </a:moveTo>
                <a:lnTo>
                  <a:pt x="3262402" y="333133"/>
                </a:lnTo>
                <a:lnTo>
                  <a:pt x="3262148" y="333478"/>
                </a:lnTo>
                <a:lnTo>
                  <a:pt x="3262148" y="332855"/>
                </a:lnTo>
                <a:cubicBezTo>
                  <a:pt x="3262148" y="331942"/>
                  <a:pt x="3263244" y="331942"/>
                  <a:pt x="3263244" y="331029"/>
                </a:cubicBezTo>
                <a:close/>
                <a:moveTo>
                  <a:pt x="3128761" y="308602"/>
                </a:moveTo>
                <a:cubicBezTo>
                  <a:pt x="3127939" y="308602"/>
                  <a:pt x="3127117" y="309515"/>
                  <a:pt x="3127117" y="309515"/>
                </a:cubicBezTo>
                <a:cubicBezTo>
                  <a:pt x="3126295" y="310429"/>
                  <a:pt x="3127117" y="311341"/>
                  <a:pt x="3127117" y="311341"/>
                </a:cubicBezTo>
                <a:cubicBezTo>
                  <a:pt x="3127939" y="311341"/>
                  <a:pt x="3128761" y="310429"/>
                  <a:pt x="3129582" y="309515"/>
                </a:cubicBezTo>
                <a:cubicBezTo>
                  <a:pt x="3128761" y="309515"/>
                  <a:pt x="3128761" y="308602"/>
                  <a:pt x="3128761" y="308602"/>
                </a:cubicBezTo>
                <a:close/>
                <a:moveTo>
                  <a:pt x="3222709" y="305841"/>
                </a:moveTo>
                <a:cubicBezTo>
                  <a:pt x="3222709" y="306800"/>
                  <a:pt x="3222709" y="307758"/>
                  <a:pt x="3222709" y="307758"/>
                </a:cubicBezTo>
                <a:cubicBezTo>
                  <a:pt x="3222709" y="307758"/>
                  <a:pt x="3221796" y="308716"/>
                  <a:pt x="3220883" y="309675"/>
                </a:cubicBezTo>
                <a:cubicBezTo>
                  <a:pt x="3220883" y="308716"/>
                  <a:pt x="3219969" y="308716"/>
                  <a:pt x="3219969" y="307758"/>
                </a:cubicBezTo>
                <a:cubicBezTo>
                  <a:pt x="3220883" y="307758"/>
                  <a:pt x="3221796" y="306800"/>
                  <a:pt x="3222709" y="305841"/>
                </a:cubicBezTo>
                <a:close/>
                <a:moveTo>
                  <a:pt x="3283499" y="271826"/>
                </a:moveTo>
                <a:cubicBezTo>
                  <a:pt x="3285325" y="272050"/>
                  <a:pt x="3287151" y="273398"/>
                  <a:pt x="3288976" y="276541"/>
                </a:cubicBezTo>
                <a:cubicBezTo>
                  <a:pt x="3284412" y="281931"/>
                  <a:pt x="3284412" y="292711"/>
                  <a:pt x="3272545" y="290016"/>
                </a:cubicBezTo>
                <a:cubicBezTo>
                  <a:pt x="3273457" y="277439"/>
                  <a:pt x="3273457" y="277439"/>
                  <a:pt x="3278022" y="273847"/>
                </a:cubicBezTo>
                <a:cubicBezTo>
                  <a:pt x="3279847" y="272499"/>
                  <a:pt x="3281673" y="271601"/>
                  <a:pt x="3283499" y="271826"/>
                </a:cubicBezTo>
                <a:close/>
                <a:moveTo>
                  <a:pt x="3131599" y="264612"/>
                </a:moveTo>
                <a:cubicBezTo>
                  <a:pt x="3131599" y="263673"/>
                  <a:pt x="3133424" y="265552"/>
                  <a:pt x="3133424" y="266491"/>
                </a:cubicBezTo>
                <a:cubicBezTo>
                  <a:pt x="3133424" y="267430"/>
                  <a:pt x="3132511" y="268368"/>
                  <a:pt x="3130686" y="270247"/>
                </a:cubicBezTo>
                <a:cubicBezTo>
                  <a:pt x="3129773" y="268368"/>
                  <a:pt x="3128860" y="267430"/>
                  <a:pt x="3127947" y="266491"/>
                </a:cubicBezTo>
                <a:cubicBezTo>
                  <a:pt x="3128860" y="265552"/>
                  <a:pt x="3129773" y="264612"/>
                  <a:pt x="3131599" y="264612"/>
                </a:cubicBezTo>
                <a:close/>
                <a:moveTo>
                  <a:pt x="2209968" y="263664"/>
                </a:moveTo>
                <a:lnTo>
                  <a:pt x="2210516" y="263664"/>
                </a:lnTo>
                <a:lnTo>
                  <a:pt x="2209968" y="264759"/>
                </a:lnTo>
                <a:close/>
                <a:moveTo>
                  <a:pt x="2918324" y="262216"/>
                </a:moveTo>
                <a:cubicBezTo>
                  <a:pt x="2918324" y="262216"/>
                  <a:pt x="2918324" y="262216"/>
                  <a:pt x="2919219" y="263110"/>
                </a:cubicBezTo>
                <a:lnTo>
                  <a:pt x="2919188" y="263158"/>
                </a:lnTo>
                <a:close/>
                <a:moveTo>
                  <a:pt x="2918711" y="262068"/>
                </a:moveTo>
                <a:lnTo>
                  <a:pt x="2919823" y="262294"/>
                </a:lnTo>
                <a:lnTo>
                  <a:pt x="2919601" y="262971"/>
                </a:lnTo>
                <a:cubicBezTo>
                  <a:pt x="2919601" y="262971"/>
                  <a:pt x="2918711" y="262068"/>
                  <a:pt x="2918711" y="262068"/>
                </a:cubicBezTo>
                <a:close/>
                <a:moveTo>
                  <a:pt x="3141100" y="259278"/>
                </a:moveTo>
                <a:lnTo>
                  <a:pt x="3142195" y="261469"/>
                </a:lnTo>
                <a:lnTo>
                  <a:pt x="3140553" y="261469"/>
                </a:lnTo>
                <a:close/>
                <a:moveTo>
                  <a:pt x="2014704" y="255997"/>
                </a:moveTo>
                <a:cubicBezTo>
                  <a:pt x="2015526" y="256819"/>
                  <a:pt x="2015526" y="257641"/>
                  <a:pt x="2015526" y="258462"/>
                </a:cubicBezTo>
                <a:cubicBezTo>
                  <a:pt x="2015526" y="259284"/>
                  <a:pt x="2014704" y="259284"/>
                  <a:pt x="2014704" y="259284"/>
                </a:cubicBezTo>
                <a:cubicBezTo>
                  <a:pt x="2014704" y="258462"/>
                  <a:pt x="2013882" y="257641"/>
                  <a:pt x="2013882" y="256819"/>
                </a:cubicBezTo>
                <a:cubicBezTo>
                  <a:pt x="2013882" y="256819"/>
                  <a:pt x="2014704" y="256819"/>
                  <a:pt x="2014704" y="255997"/>
                </a:cubicBezTo>
                <a:close/>
                <a:moveTo>
                  <a:pt x="2924051" y="249436"/>
                </a:moveTo>
                <a:cubicBezTo>
                  <a:pt x="2930282" y="253044"/>
                  <a:pt x="2932952" y="256653"/>
                  <a:pt x="2932062" y="264775"/>
                </a:cubicBezTo>
                <a:lnTo>
                  <a:pt x="2919823" y="262294"/>
                </a:lnTo>
                <a:close/>
                <a:moveTo>
                  <a:pt x="2920179" y="242305"/>
                </a:moveTo>
                <a:cubicBezTo>
                  <a:pt x="2920179" y="243264"/>
                  <a:pt x="2920910" y="244222"/>
                  <a:pt x="2920910" y="244222"/>
                </a:cubicBezTo>
                <a:cubicBezTo>
                  <a:pt x="2920179" y="244222"/>
                  <a:pt x="2919449" y="245181"/>
                  <a:pt x="2919449" y="246140"/>
                </a:cubicBezTo>
                <a:cubicBezTo>
                  <a:pt x="2918718" y="245181"/>
                  <a:pt x="2918718" y="245181"/>
                  <a:pt x="2918718" y="244222"/>
                </a:cubicBezTo>
                <a:cubicBezTo>
                  <a:pt x="2918718" y="244222"/>
                  <a:pt x="2919449" y="243264"/>
                  <a:pt x="2920179" y="242305"/>
                </a:cubicBezTo>
                <a:close/>
                <a:moveTo>
                  <a:pt x="620019" y="138650"/>
                </a:moveTo>
                <a:cubicBezTo>
                  <a:pt x="615539" y="140390"/>
                  <a:pt x="615539" y="143000"/>
                  <a:pt x="618227" y="145611"/>
                </a:cubicBezTo>
                <a:cubicBezTo>
                  <a:pt x="619124" y="146480"/>
                  <a:pt x="621812" y="145611"/>
                  <a:pt x="622708" y="144740"/>
                </a:cubicBezTo>
                <a:cubicBezTo>
                  <a:pt x="624053" y="143436"/>
                  <a:pt x="624501" y="142131"/>
                  <a:pt x="624053" y="141043"/>
                </a:cubicBezTo>
                <a:cubicBezTo>
                  <a:pt x="623605" y="139956"/>
                  <a:pt x="622260" y="139085"/>
                  <a:pt x="620019" y="138650"/>
                </a:cubicBezTo>
                <a:close/>
                <a:moveTo>
                  <a:pt x="631605" y="134968"/>
                </a:moveTo>
                <a:cubicBezTo>
                  <a:pt x="630692" y="134968"/>
                  <a:pt x="629779" y="135881"/>
                  <a:pt x="629779" y="136794"/>
                </a:cubicBezTo>
                <a:cubicBezTo>
                  <a:pt x="629779" y="136794"/>
                  <a:pt x="630692" y="137707"/>
                  <a:pt x="630692" y="137707"/>
                </a:cubicBezTo>
                <a:cubicBezTo>
                  <a:pt x="631605" y="136794"/>
                  <a:pt x="631605" y="135881"/>
                  <a:pt x="632518" y="135881"/>
                </a:cubicBezTo>
                <a:cubicBezTo>
                  <a:pt x="631605" y="134968"/>
                  <a:pt x="631605" y="134968"/>
                  <a:pt x="631605" y="134968"/>
                </a:cubicBezTo>
                <a:close/>
                <a:moveTo>
                  <a:pt x="891593" y="127027"/>
                </a:moveTo>
                <a:cubicBezTo>
                  <a:pt x="892505" y="127848"/>
                  <a:pt x="892505" y="128670"/>
                  <a:pt x="893418" y="129491"/>
                </a:cubicBezTo>
                <a:cubicBezTo>
                  <a:pt x="893418" y="129491"/>
                  <a:pt x="894331" y="128670"/>
                  <a:pt x="894331" y="128670"/>
                </a:cubicBezTo>
                <a:cubicBezTo>
                  <a:pt x="894331" y="127848"/>
                  <a:pt x="893418" y="127027"/>
                  <a:pt x="893418" y="127027"/>
                </a:cubicBezTo>
                <a:cubicBezTo>
                  <a:pt x="893418" y="126205"/>
                  <a:pt x="892505" y="127027"/>
                  <a:pt x="891593" y="127027"/>
                </a:cubicBezTo>
                <a:close/>
                <a:moveTo>
                  <a:pt x="829091" y="125114"/>
                </a:moveTo>
                <a:cubicBezTo>
                  <a:pt x="823126" y="128766"/>
                  <a:pt x="823978" y="134243"/>
                  <a:pt x="824830" y="141546"/>
                </a:cubicBezTo>
                <a:cubicBezTo>
                  <a:pt x="827812" y="138807"/>
                  <a:pt x="829091" y="136069"/>
                  <a:pt x="829516" y="133330"/>
                </a:cubicBezTo>
                <a:cubicBezTo>
                  <a:pt x="829942" y="130591"/>
                  <a:pt x="829516" y="127853"/>
                  <a:pt x="829091" y="125114"/>
                </a:cubicBezTo>
                <a:close/>
                <a:moveTo>
                  <a:pt x="1131496" y="124561"/>
                </a:moveTo>
                <a:lnTo>
                  <a:pt x="1130948" y="125108"/>
                </a:lnTo>
                <a:lnTo>
                  <a:pt x="1131496" y="125108"/>
                </a:lnTo>
                <a:close/>
                <a:moveTo>
                  <a:pt x="624164" y="120730"/>
                </a:moveTo>
                <a:cubicBezTo>
                  <a:pt x="624164" y="120730"/>
                  <a:pt x="623206" y="121606"/>
                  <a:pt x="623206" y="121606"/>
                </a:cubicBezTo>
                <a:cubicBezTo>
                  <a:pt x="623206" y="122483"/>
                  <a:pt x="624164" y="124236"/>
                  <a:pt x="625124" y="125112"/>
                </a:cubicBezTo>
                <a:cubicBezTo>
                  <a:pt x="626082" y="125112"/>
                  <a:pt x="626082" y="124236"/>
                  <a:pt x="627040" y="123359"/>
                </a:cubicBezTo>
                <a:cubicBezTo>
                  <a:pt x="626082" y="122483"/>
                  <a:pt x="625124" y="121606"/>
                  <a:pt x="624164" y="120730"/>
                </a:cubicBezTo>
                <a:close/>
                <a:moveTo>
                  <a:pt x="897111" y="114708"/>
                </a:moveTo>
                <a:cubicBezTo>
                  <a:pt x="895342" y="114708"/>
                  <a:pt x="892688" y="115605"/>
                  <a:pt x="892688" y="116501"/>
                </a:cubicBezTo>
                <a:cubicBezTo>
                  <a:pt x="892688" y="118294"/>
                  <a:pt x="893572" y="120982"/>
                  <a:pt x="894457" y="121878"/>
                </a:cubicBezTo>
                <a:cubicBezTo>
                  <a:pt x="897111" y="122775"/>
                  <a:pt x="900650" y="123671"/>
                  <a:pt x="904190" y="124568"/>
                </a:cubicBezTo>
                <a:cubicBezTo>
                  <a:pt x="904190" y="117397"/>
                  <a:pt x="902421" y="114708"/>
                  <a:pt x="897111" y="114708"/>
                </a:cubicBezTo>
                <a:close/>
                <a:moveTo>
                  <a:pt x="752469" y="113607"/>
                </a:moveTo>
                <a:cubicBezTo>
                  <a:pt x="752469" y="113607"/>
                  <a:pt x="752469" y="114430"/>
                  <a:pt x="752469" y="115251"/>
                </a:cubicBezTo>
                <a:cubicBezTo>
                  <a:pt x="753291" y="115251"/>
                  <a:pt x="753291" y="115251"/>
                  <a:pt x="754113" y="114430"/>
                </a:cubicBezTo>
                <a:cubicBezTo>
                  <a:pt x="754113" y="114430"/>
                  <a:pt x="754113" y="113607"/>
                  <a:pt x="754113" y="113607"/>
                </a:cubicBezTo>
                <a:cubicBezTo>
                  <a:pt x="753291" y="113607"/>
                  <a:pt x="752469" y="113607"/>
                  <a:pt x="752469" y="113607"/>
                </a:cubicBezTo>
                <a:close/>
                <a:moveTo>
                  <a:pt x="835450" y="106487"/>
                </a:moveTo>
                <a:cubicBezTo>
                  <a:pt x="834629" y="106487"/>
                  <a:pt x="833806" y="106487"/>
                  <a:pt x="832985" y="107308"/>
                </a:cubicBezTo>
                <a:cubicBezTo>
                  <a:pt x="833806" y="107308"/>
                  <a:pt x="833806" y="108129"/>
                  <a:pt x="833806" y="108129"/>
                </a:cubicBezTo>
                <a:cubicBezTo>
                  <a:pt x="834629" y="108129"/>
                  <a:pt x="835450" y="107308"/>
                  <a:pt x="836271" y="107308"/>
                </a:cubicBezTo>
                <a:cubicBezTo>
                  <a:pt x="836271" y="106487"/>
                  <a:pt x="835450" y="106487"/>
                  <a:pt x="835450" y="106487"/>
                </a:cubicBezTo>
                <a:close/>
                <a:moveTo>
                  <a:pt x="975120" y="100168"/>
                </a:moveTo>
                <a:cubicBezTo>
                  <a:pt x="976079" y="99347"/>
                  <a:pt x="977038" y="100168"/>
                  <a:pt x="977038" y="100168"/>
                </a:cubicBezTo>
                <a:cubicBezTo>
                  <a:pt x="976079" y="100990"/>
                  <a:pt x="976079" y="101812"/>
                  <a:pt x="975120" y="102634"/>
                </a:cubicBezTo>
                <a:cubicBezTo>
                  <a:pt x="974163" y="102634"/>
                  <a:pt x="974163" y="101812"/>
                  <a:pt x="973203" y="100990"/>
                </a:cubicBezTo>
                <a:cubicBezTo>
                  <a:pt x="974163" y="100990"/>
                  <a:pt x="975120" y="100168"/>
                  <a:pt x="975120" y="100168"/>
                </a:cubicBezTo>
                <a:close/>
                <a:moveTo>
                  <a:pt x="840791" y="79628"/>
                </a:moveTo>
                <a:cubicBezTo>
                  <a:pt x="841749" y="80450"/>
                  <a:pt x="841749" y="81272"/>
                  <a:pt x="841749" y="82093"/>
                </a:cubicBezTo>
                <a:cubicBezTo>
                  <a:pt x="841749" y="82914"/>
                  <a:pt x="839832" y="82914"/>
                  <a:pt x="838873" y="82914"/>
                </a:cubicBezTo>
                <a:cubicBezTo>
                  <a:pt x="838873" y="82093"/>
                  <a:pt x="837915" y="81272"/>
                  <a:pt x="837915" y="80450"/>
                </a:cubicBezTo>
                <a:cubicBezTo>
                  <a:pt x="838873" y="80450"/>
                  <a:pt x="839832" y="79628"/>
                  <a:pt x="840791" y="79628"/>
                </a:cubicBezTo>
                <a:close/>
                <a:moveTo>
                  <a:pt x="973202" y="68672"/>
                </a:moveTo>
                <a:lnTo>
                  <a:pt x="973307" y="68672"/>
                </a:lnTo>
                <a:lnTo>
                  <a:pt x="973300" y="68689"/>
                </a:lnTo>
                <a:lnTo>
                  <a:pt x="974202" y="68689"/>
                </a:lnTo>
                <a:lnTo>
                  <a:pt x="974231" y="68672"/>
                </a:lnTo>
                <a:lnTo>
                  <a:pt x="974298" y="68672"/>
                </a:lnTo>
                <a:lnTo>
                  <a:pt x="974298" y="69585"/>
                </a:lnTo>
                <a:cubicBezTo>
                  <a:pt x="974298" y="69585"/>
                  <a:pt x="974298" y="68672"/>
                  <a:pt x="973202" y="68672"/>
                </a:cubicBezTo>
                <a:close/>
                <a:moveTo>
                  <a:pt x="780090" y="40456"/>
                </a:moveTo>
                <a:cubicBezTo>
                  <a:pt x="777391" y="36931"/>
                  <a:pt x="773791" y="41337"/>
                  <a:pt x="771092" y="49267"/>
                </a:cubicBezTo>
                <a:cubicBezTo>
                  <a:pt x="771092" y="51029"/>
                  <a:pt x="771992" y="52791"/>
                  <a:pt x="772891" y="57198"/>
                </a:cubicBezTo>
                <a:cubicBezTo>
                  <a:pt x="775591" y="53672"/>
                  <a:pt x="777391" y="52791"/>
                  <a:pt x="777391" y="51911"/>
                </a:cubicBezTo>
                <a:cubicBezTo>
                  <a:pt x="777841" y="50149"/>
                  <a:pt x="779416" y="48386"/>
                  <a:pt x="780429" y="46513"/>
                </a:cubicBezTo>
                <a:cubicBezTo>
                  <a:pt x="781440" y="44641"/>
                  <a:pt x="781890" y="42659"/>
                  <a:pt x="780090" y="40456"/>
                </a:cubicBezTo>
                <a:close/>
                <a:moveTo>
                  <a:pt x="980518" y="39112"/>
                </a:moveTo>
                <a:cubicBezTo>
                  <a:pt x="981419" y="48971"/>
                  <a:pt x="980518" y="57038"/>
                  <a:pt x="978713" y="66000"/>
                </a:cubicBezTo>
                <a:lnTo>
                  <a:pt x="974231" y="68672"/>
                </a:lnTo>
                <a:lnTo>
                  <a:pt x="973307" y="68672"/>
                </a:lnTo>
                <a:lnTo>
                  <a:pt x="974992" y="64208"/>
                </a:lnTo>
                <a:cubicBezTo>
                  <a:pt x="975105" y="62639"/>
                  <a:pt x="974653" y="61071"/>
                  <a:pt x="973300" y="59726"/>
                </a:cubicBezTo>
                <a:cubicBezTo>
                  <a:pt x="966083" y="50764"/>
                  <a:pt x="967887" y="45386"/>
                  <a:pt x="980518" y="39112"/>
                </a:cubicBezTo>
                <a:close/>
                <a:moveTo>
                  <a:pt x="750552" y="25978"/>
                </a:moveTo>
                <a:cubicBezTo>
                  <a:pt x="747852" y="29593"/>
                  <a:pt x="746053" y="34113"/>
                  <a:pt x="744253" y="37727"/>
                </a:cubicBezTo>
                <a:cubicBezTo>
                  <a:pt x="744253" y="38630"/>
                  <a:pt x="745153" y="39534"/>
                  <a:pt x="746053" y="41342"/>
                </a:cubicBezTo>
                <a:cubicBezTo>
                  <a:pt x="750552" y="38630"/>
                  <a:pt x="755051" y="35919"/>
                  <a:pt x="760450" y="33209"/>
                </a:cubicBezTo>
                <a:cubicBezTo>
                  <a:pt x="762250" y="36823"/>
                  <a:pt x="764050" y="39534"/>
                  <a:pt x="767650" y="44053"/>
                </a:cubicBezTo>
                <a:cubicBezTo>
                  <a:pt x="768549" y="39534"/>
                  <a:pt x="769449" y="36823"/>
                  <a:pt x="769449" y="35015"/>
                </a:cubicBezTo>
                <a:cubicBezTo>
                  <a:pt x="764050" y="28688"/>
                  <a:pt x="757751" y="25978"/>
                  <a:pt x="750552" y="25978"/>
                </a:cubicBezTo>
                <a:close/>
                <a:moveTo>
                  <a:pt x="766492" y="12281"/>
                </a:moveTo>
                <a:cubicBezTo>
                  <a:pt x="765505" y="13239"/>
                  <a:pt x="765505" y="14197"/>
                  <a:pt x="764519" y="14197"/>
                </a:cubicBezTo>
                <a:cubicBezTo>
                  <a:pt x="765505" y="15156"/>
                  <a:pt x="766492" y="16115"/>
                  <a:pt x="767477" y="16115"/>
                </a:cubicBezTo>
                <a:cubicBezTo>
                  <a:pt x="767477" y="16115"/>
                  <a:pt x="768463" y="15156"/>
                  <a:pt x="769449" y="14197"/>
                </a:cubicBezTo>
                <a:cubicBezTo>
                  <a:pt x="768463" y="13239"/>
                  <a:pt x="767477" y="12281"/>
                  <a:pt x="766492" y="12281"/>
                </a:cubicBezTo>
                <a:close/>
                <a:moveTo>
                  <a:pt x="753200" y="11734"/>
                </a:moveTo>
                <a:cubicBezTo>
                  <a:pt x="752287" y="12595"/>
                  <a:pt x="751375" y="14317"/>
                  <a:pt x="751375" y="15177"/>
                </a:cubicBezTo>
                <a:cubicBezTo>
                  <a:pt x="751375" y="16038"/>
                  <a:pt x="752287" y="16899"/>
                  <a:pt x="753200" y="17760"/>
                </a:cubicBezTo>
                <a:cubicBezTo>
                  <a:pt x="754113" y="16038"/>
                  <a:pt x="755939" y="15177"/>
                  <a:pt x="756852" y="14317"/>
                </a:cubicBezTo>
                <a:cubicBezTo>
                  <a:pt x="756852" y="13455"/>
                  <a:pt x="755026" y="12595"/>
                  <a:pt x="753200" y="11734"/>
                </a:cubicBezTo>
                <a:close/>
                <a:moveTo>
                  <a:pt x="731594" y="932"/>
                </a:moveTo>
                <a:cubicBezTo>
                  <a:pt x="732489" y="-858"/>
                  <a:pt x="737858" y="36"/>
                  <a:pt x="738752" y="2721"/>
                </a:cubicBezTo>
                <a:cubicBezTo>
                  <a:pt x="739647" y="7195"/>
                  <a:pt x="740543" y="11669"/>
                  <a:pt x="741437" y="19721"/>
                </a:cubicBezTo>
                <a:cubicBezTo>
                  <a:pt x="745016" y="14353"/>
                  <a:pt x="746805" y="10774"/>
                  <a:pt x="748595" y="6300"/>
                </a:cubicBezTo>
                <a:cubicBezTo>
                  <a:pt x="753963" y="6300"/>
                  <a:pt x="759332" y="7195"/>
                  <a:pt x="764700" y="6300"/>
                </a:cubicBezTo>
                <a:cubicBezTo>
                  <a:pt x="770963" y="5406"/>
                  <a:pt x="773648" y="14353"/>
                  <a:pt x="779911" y="10774"/>
                </a:cubicBezTo>
                <a:cubicBezTo>
                  <a:pt x="784384" y="13458"/>
                  <a:pt x="787963" y="17037"/>
                  <a:pt x="792437" y="20617"/>
                </a:cubicBezTo>
                <a:cubicBezTo>
                  <a:pt x="791542" y="25985"/>
                  <a:pt x="790648" y="31355"/>
                  <a:pt x="790648" y="36723"/>
                </a:cubicBezTo>
                <a:cubicBezTo>
                  <a:pt x="789753" y="40302"/>
                  <a:pt x="790648" y="43881"/>
                  <a:pt x="789753" y="47460"/>
                </a:cubicBezTo>
                <a:cubicBezTo>
                  <a:pt x="786174" y="55514"/>
                  <a:pt x="785279" y="62672"/>
                  <a:pt x="793332" y="68040"/>
                </a:cubicBezTo>
                <a:cubicBezTo>
                  <a:pt x="795121" y="69831"/>
                  <a:pt x="795121" y="73410"/>
                  <a:pt x="795121" y="77883"/>
                </a:cubicBezTo>
                <a:cubicBezTo>
                  <a:pt x="798700" y="73410"/>
                  <a:pt x="800490" y="70725"/>
                  <a:pt x="804070" y="68936"/>
                </a:cubicBezTo>
                <a:cubicBezTo>
                  <a:pt x="806753" y="66252"/>
                  <a:pt x="809438" y="65356"/>
                  <a:pt x="812121" y="64462"/>
                </a:cubicBezTo>
                <a:cubicBezTo>
                  <a:pt x="814805" y="51935"/>
                  <a:pt x="817490" y="40302"/>
                  <a:pt x="816595" y="29565"/>
                </a:cubicBezTo>
                <a:cubicBezTo>
                  <a:pt x="830911" y="17932"/>
                  <a:pt x="831806" y="17037"/>
                  <a:pt x="839859" y="26879"/>
                </a:cubicBezTo>
                <a:cubicBezTo>
                  <a:pt x="836280" y="26879"/>
                  <a:pt x="833596" y="25985"/>
                  <a:pt x="830911" y="26879"/>
                </a:cubicBezTo>
                <a:cubicBezTo>
                  <a:pt x="826438" y="26879"/>
                  <a:pt x="824648" y="31355"/>
                  <a:pt x="827332" y="34038"/>
                </a:cubicBezTo>
                <a:cubicBezTo>
                  <a:pt x="829122" y="35828"/>
                  <a:pt x="831806" y="37618"/>
                  <a:pt x="833596" y="39407"/>
                </a:cubicBezTo>
                <a:cubicBezTo>
                  <a:pt x="844333" y="49251"/>
                  <a:pt x="845227" y="58198"/>
                  <a:pt x="838069" y="71619"/>
                </a:cubicBezTo>
                <a:cubicBezTo>
                  <a:pt x="834490" y="76094"/>
                  <a:pt x="834490" y="76094"/>
                  <a:pt x="835385" y="85936"/>
                </a:cubicBezTo>
                <a:cubicBezTo>
                  <a:pt x="840754" y="89516"/>
                  <a:pt x="847016" y="93095"/>
                  <a:pt x="853280" y="97569"/>
                </a:cubicBezTo>
                <a:cubicBezTo>
                  <a:pt x="857753" y="96674"/>
                  <a:pt x="861332" y="93095"/>
                  <a:pt x="861332" y="87726"/>
                </a:cubicBezTo>
                <a:cubicBezTo>
                  <a:pt x="863122" y="75199"/>
                  <a:pt x="864912" y="61777"/>
                  <a:pt x="865806" y="49251"/>
                </a:cubicBezTo>
                <a:cubicBezTo>
                  <a:pt x="866701" y="37618"/>
                  <a:pt x="872964" y="33144"/>
                  <a:pt x="886385" y="37618"/>
                </a:cubicBezTo>
                <a:cubicBezTo>
                  <a:pt x="887280" y="47460"/>
                  <a:pt x="878334" y="51040"/>
                  <a:pt x="872070" y="58198"/>
                </a:cubicBezTo>
                <a:cubicBezTo>
                  <a:pt x="872964" y="64462"/>
                  <a:pt x="874754" y="69831"/>
                  <a:pt x="879227" y="74303"/>
                </a:cubicBezTo>
                <a:cubicBezTo>
                  <a:pt x="884596" y="78778"/>
                  <a:pt x="888175" y="84147"/>
                  <a:pt x="887280" y="92200"/>
                </a:cubicBezTo>
                <a:cubicBezTo>
                  <a:pt x="886385" y="95779"/>
                  <a:pt x="889071" y="99359"/>
                  <a:pt x="890859" y="104728"/>
                </a:cubicBezTo>
                <a:cubicBezTo>
                  <a:pt x="896227" y="106517"/>
                  <a:pt x="901596" y="109201"/>
                  <a:pt x="908754" y="108307"/>
                </a:cubicBezTo>
                <a:cubicBezTo>
                  <a:pt x="907860" y="101148"/>
                  <a:pt x="900702" y="103832"/>
                  <a:pt x="898017" y="98464"/>
                </a:cubicBezTo>
                <a:cubicBezTo>
                  <a:pt x="905175" y="87726"/>
                  <a:pt x="905175" y="74303"/>
                  <a:pt x="904281" y="60882"/>
                </a:cubicBezTo>
                <a:cubicBezTo>
                  <a:pt x="903385" y="53724"/>
                  <a:pt x="904281" y="47460"/>
                  <a:pt x="903385" y="40302"/>
                </a:cubicBezTo>
                <a:cubicBezTo>
                  <a:pt x="902491" y="34933"/>
                  <a:pt x="906070" y="28670"/>
                  <a:pt x="906964" y="21511"/>
                </a:cubicBezTo>
                <a:cubicBezTo>
                  <a:pt x="912333" y="23302"/>
                  <a:pt x="916806" y="24195"/>
                  <a:pt x="920386" y="25091"/>
                </a:cubicBezTo>
                <a:cubicBezTo>
                  <a:pt x="922176" y="29565"/>
                  <a:pt x="919491" y="34038"/>
                  <a:pt x="923965" y="36723"/>
                </a:cubicBezTo>
                <a:cubicBezTo>
                  <a:pt x="925754" y="37618"/>
                  <a:pt x="925754" y="40302"/>
                  <a:pt x="925754" y="42986"/>
                </a:cubicBezTo>
                <a:cubicBezTo>
                  <a:pt x="926649" y="44777"/>
                  <a:pt x="924860" y="48356"/>
                  <a:pt x="925754" y="49251"/>
                </a:cubicBezTo>
                <a:cubicBezTo>
                  <a:pt x="934702" y="56409"/>
                  <a:pt x="928438" y="68040"/>
                  <a:pt x="934702" y="76094"/>
                </a:cubicBezTo>
                <a:cubicBezTo>
                  <a:pt x="935596" y="76988"/>
                  <a:pt x="935596" y="78778"/>
                  <a:pt x="935596" y="79673"/>
                </a:cubicBezTo>
                <a:cubicBezTo>
                  <a:pt x="932017" y="88621"/>
                  <a:pt x="938281" y="94885"/>
                  <a:pt x="940965" y="102938"/>
                </a:cubicBezTo>
                <a:cubicBezTo>
                  <a:pt x="944544" y="102044"/>
                  <a:pt x="947228" y="102044"/>
                  <a:pt x="949912" y="101148"/>
                </a:cubicBezTo>
                <a:cubicBezTo>
                  <a:pt x="953491" y="100253"/>
                  <a:pt x="959754" y="102938"/>
                  <a:pt x="961544" y="106517"/>
                </a:cubicBezTo>
                <a:cubicBezTo>
                  <a:pt x="963335" y="114570"/>
                  <a:pt x="966017" y="121728"/>
                  <a:pt x="968702" y="128886"/>
                </a:cubicBezTo>
                <a:cubicBezTo>
                  <a:pt x="975860" y="131571"/>
                  <a:pt x="978545" y="123518"/>
                  <a:pt x="984807" y="121728"/>
                </a:cubicBezTo>
                <a:cubicBezTo>
                  <a:pt x="985703" y="124413"/>
                  <a:pt x="986597" y="127097"/>
                  <a:pt x="987492" y="128886"/>
                </a:cubicBezTo>
                <a:cubicBezTo>
                  <a:pt x="988386" y="130676"/>
                  <a:pt x="991070" y="131571"/>
                  <a:pt x="991965" y="130676"/>
                </a:cubicBezTo>
                <a:cubicBezTo>
                  <a:pt x="992861" y="130676"/>
                  <a:pt x="994649" y="128886"/>
                  <a:pt x="994649" y="127097"/>
                </a:cubicBezTo>
                <a:cubicBezTo>
                  <a:pt x="994649" y="124413"/>
                  <a:pt x="993755" y="120834"/>
                  <a:pt x="992861" y="119044"/>
                </a:cubicBezTo>
                <a:cubicBezTo>
                  <a:pt x="1000018" y="112780"/>
                  <a:pt x="1006281" y="108307"/>
                  <a:pt x="1011650" y="102938"/>
                </a:cubicBezTo>
                <a:cubicBezTo>
                  <a:pt x="1015229" y="98464"/>
                  <a:pt x="1019703" y="96674"/>
                  <a:pt x="1025070" y="98464"/>
                </a:cubicBezTo>
                <a:cubicBezTo>
                  <a:pt x="1027755" y="99359"/>
                  <a:pt x="1030439" y="98464"/>
                  <a:pt x="1033124" y="99359"/>
                </a:cubicBezTo>
                <a:cubicBezTo>
                  <a:pt x="1034913" y="99359"/>
                  <a:pt x="1038492" y="100253"/>
                  <a:pt x="1038492" y="102044"/>
                </a:cubicBezTo>
                <a:cubicBezTo>
                  <a:pt x="1042071" y="109201"/>
                  <a:pt x="1050124" y="108307"/>
                  <a:pt x="1054597" y="113675"/>
                </a:cubicBezTo>
                <a:cubicBezTo>
                  <a:pt x="1054597" y="114570"/>
                  <a:pt x="1057281" y="112780"/>
                  <a:pt x="1059967" y="111886"/>
                </a:cubicBezTo>
                <a:cubicBezTo>
                  <a:pt x="1056388" y="107411"/>
                  <a:pt x="1053703" y="103832"/>
                  <a:pt x="1050124" y="99359"/>
                </a:cubicBezTo>
                <a:cubicBezTo>
                  <a:pt x="1053703" y="88621"/>
                  <a:pt x="1059071" y="78778"/>
                  <a:pt x="1066229" y="69831"/>
                </a:cubicBezTo>
                <a:cubicBezTo>
                  <a:pt x="1072492" y="77883"/>
                  <a:pt x="1074281" y="86831"/>
                  <a:pt x="1075177" y="95779"/>
                </a:cubicBezTo>
                <a:cubicBezTo>
                  <a:pt x="1075177" y="102938"/>
                  <a:pt x="1075177" y="109201"/>
                  <a:pt x="1077861" y="116360"/>
                </a:cubicBezTo>
                <a:cubicBezTo>
                  <a:pt x="1080545" y="122623"/>
                  <a:pt x="1084124" y="125307"/>
                  <a:pt x="1090387" y="125307"/>
                </a:cubicBezTo>
                <a:cubicBezTo>
                  <a:pt x="1100229" y="113675"/>
                  <a:pt x="1100229" y="113675"/>
                  <a:pt x="1102914" y="101148"/>
                </a:cubicBezTo>
                <a:cubicBezTo>
                  <a:pt x="1107387" y="99359"/>
                  <a:pt x="1110966" y="98464"/>
                  <a:pt x="1116335" y="97569"/>
                </a:cubicBezTo>
                <a:cubicBezTo>
                  <a:pt x="1118125" y="102938"/>
                  <a:pt x="1119019" y="106517"/>
                  <a:pt x="1120809" y="111886"/>
                </a:cubicBezTo>
                <a:cubicBezTo>
                  <a:pt x="1130652" y="110991"/>
                  <a:pt x="1135125" y="124413"/>
                  <a:pt x="1146756" y="121728"/>
                </a:cubicBezTo>
                <a:cubicBezTo>
                  <a:pt x="1146756" y="119939"/>
                  <a:pt x="1146756" y="118150"/>
                  <a:pt x="1146756" y="116360"/>
                </a:cubicBezTo>
                <a:cubicBezTo>
                  <a:pt x="1147651" y="110991"/>
                  <a:pt x="1149441" y="110096"/>
                  <a:pt x="1154809" y="111886"/>
                </a:cubicBezTo>
                <a:cubicBezTo>
                  <a:pt x="1160178" y="113675"/>
                  <a:pt x="1160178" y="113675"/>
                  <a:pt x="1166440" y="110991"/>
                </a:cubicBezTo>
                <a:cubicBezTo>
                  <a:pt x="1171809" y="113675"/>
                  <a:pt x="1177178" y="115465"/>
                  <a:pt x="1181651" y="119044"/>
                </a:cubicBezTo>
                <a:cubicBezTo>
                  <a:pt x="1187914" y="122623"/>
                  <a:pt x="1193283" y="123518"/>
                  <a:pt x="1199546" y="119939"/>
                </a:cubicBezTo>
                <a:cubicBezTo>
                  <a:pt x="1199546" y="116360"/>
                  <a:pt x="1199546" y="112780"/>
                  <a:pt x="1199546" y="105622"/>
                </a:cubicBezTo>
                <a:cubicBezTo>
                  <a:pt x="1204020" y="110991"/>
                  <a:pt x="1205809" y="114570"/>
                  <a:pt x="1207599" y="117254"/>
                </a:cubicBezTo>
                <a:cubicBezTo>
                  <a:pt x="1211178" y="121728"/>
                  <a:pt x="1216546" y="120834"/>
                  <a:pt x="1219230" y="115465"/>
                </a:cubicBezTo>
                <a:cubicBezTo>
                  <a:pt x="1223705" y="106517"/>
                  <a:pt x="1228178" y="96674"/>
                  <a:pt x="1233546" y="85936"/>
                </a:cubicBezTo>
                <a:cubicBezTo>
                  <a:pt x="1236231" y="87726"/>
                  <a:pt x="1238915" y="88621"/>
                  <a:pt x="1239810" y="90410"/>
                </a:cubicBezTo>
                <a:cubicBezTo>
                  <a:pt x="1242494" y="94885"/>
                  <a:pt x="1244283" y="100253"/>
                  <a:pt x="1246968" y="106517"/>
                </a:cubicBezTo>
                <a:cubicBezTo>
                  <a:pt x="1249652" y="105622"/>
                  <a:pt x="1251441" y="105622"/>
                  <a:pt x="1254125" y="104728"/>
                </a:cubicBezTo>
                <a:cubicBezTo>
                  <a:pt x="1255020" y="105622"/>
                  <a:pt x="1255915" y="106517"/>
                  <a:pt x="1255915" y="107411"/>
                </a:cubicBezTo>
                <a:cubicBezTo>
                  <a:pt x="1257704" y="120834"/>
                  <a:pt x="1264862" y="132466"/>
                  <a:pt x="1272022" y="144098"/>
                </a:cubicBezTo>
                <a:cubicBezTo>
                  <a:pt x="1272915" y="145887"/>
                  <a:pt x="1274704" y="146782"/>
                  <a:pt x="1275601" y="147678"/>
                </a:cubicBezTo>
                <a:cubicBezTo>
                  <a:pt x="1279180" y="150362"/>
                  <a:pt x="1283652" y="150362"/>
                  <a:pt x="1286336" y="147678"/>
                </a:cubicBezTo>
                <a:cubicBezTo>
                  <a:pt x="1289915" y="144098"/>
                  <a:pt x="1292600" y="141413"/>
                  <a:pt x="1296178" y="137834"/>
                </a:cubicBezTo>
                <a:cubicBezTo>
                  <a:pt x="1296178" y="131571"/>
                  <a:pt x="1296178" y="125307"/>
                  <a:pt x="1296178" y="118150"/>
                </a:cubicBezTo>
                <a:cubicBezTo>
                  <a:pt x="1298863" y="117254"/>
                  <a:pt x="1302442" y="116360"/>
                  <a:pt x="1306021" y="115465"/>
                </a:cubicBezTo>
                <a:cubicBezTo>
                  <a:pt x="1306915" y="119044"/>
                  <a:pt x="1307810" y="121728"/>
                  <a:pt x="1309600" y="123518"/>
                </a:cubicBezTo>
                <a:cubicBezTo>
                  <a:pt x="1314073" y="127097"/>
                  <a:pt x="1314073" y="132466"/>
                  <a:pt x="1314073" y="137834"/>
                </a:cubicBezTo>
                <a:cubicBezTo>
                  <a:pt x="1314073" y="142308"/>
                  <a:pt x="1314968" y="146782"/>
                  <a:pt x="1316758" y="150362"/>
                </a:cubicBezTo>
                <a:cubicBezTo>
                  <a:pt x="1317652" y="152150"/>
                  <a:pt x="1321232" y="153941"/>
                  <a:pt x="1323916" y="153941"/>
                </a:cubicBezTo>
                <a:cubicBezTo>
                  <a:pt x="1326600" y="154836"/>
                  <a:pt x="1328389" y="151256"/>
                  <a:pt x="1328389" y="148572"/>
                </a:cubicBezTo>
                <a:cubicBezTo>
                  <a:pt x="1329284" y="142308"/>
                  <a:pt x="1329284" y="136045"/>
                  <a:pt x="1329284" y="129781"/>
                </a:cubicBezTo>
                <a:cubicBezTo>
                  <a:pt x="1328389" y="122623"/>
                  <a:pt x="1328389" y="116360"/>
                  <a:pt x="1335547" y="110096"/>
                </a:cubicBezTo>
                <a:cubicBezTo>
                  <a:pt x="1337337" y="112780"/>
                  <a:pt x="1340021" y="113675"/>
                  <a:pt x="1340916" y="116360"/>
                </a:cubicBezTo>
                <a:cubicBezTo>
                  <a:pt x="1344495" y="127992"/>
                  <a:pt x="1348074" y="140519"/>
                  <a:pt x="1348968" y="153046"/>
                </a:cubicBezTo>
                <a:cubicBezTo>
                  <a:pt x="1349863" y="162889"/>
                  <a:pt x="1349863" y="171837"/>
                  <a:pt x="1354337" y="180785"/>
                </a:cubicBezTo>
                <a:cubicBezTo>
                  <a:pt x="1356126" y="185259"/>
                  <a:pt x="1356126" y="189733"/>
                  <a:pt x="1356126" y="195102"/>
                </a:cubicBezTo>
                <a:cubicBezTo>
                  <a:pt x="1368654" y="206733"/>
                  <a:pt x="1382970" y="212102"/>
                  <a:pt x="1399969" y="203154"/>
                </a:cubicBezTo>
                <a:cubicBezTo>
                  <a:pt x="1402653" y="198680"/>
                  <a:pt x="1404443" y="194207"/>
                  <a:pt x="1406232" y="188838"/>
                </a:cubicBezTo>
                <a:cubicBezTo>
                  <a:pt x="1408022" y="185259"/>
                  <a:pt x="1408022" y="179890"/>
                  <a:pt x="1409811" y="177206"/>
                </a:cubicBezTo>
                <a:cubicBezTo>
                  <a:pt x="1414285" y="173627"/>
                  <a:pt x="1419653" y="170943"/>
                  <a:pt x="1425021" y="166468"/>
                </a:cubicBezTo>
                <a:cubicBezTo>
                  <a:pt x="1428600" y="178100"/>
                  <a:pt x="1433969" y="187048"/>
                  <a:pt x="1436654" y="197786"/>
                </a:cubicBezTo>
                <a:cubicBezTo>
                  <a:pt x="1439339" y="211208"/>
                  <a:pt x="1440233" y="212102"/>
                  <a:pt x="1451864" y="220155"/>
                </a:cubicBezTo>
                <a:cubicBezTo>
                  <a:pt x="1453655" y="217471"/>
                  <a:pt x="1456338" y="215681"/>
                  <a:pt x="1456338" y="212997"/>
                </a:cubicBezTo>
                <a:cubicBezTo>
                  <a:pt x="1457232" y="202259"/>
                  <a:pt x="1462601" y="192417"/>
                  <a:pt x="1468865" y="183470"/>
                </a:cubicBezTo>
                <a:cubicBezTo>
                  <a:pt x="1474232" y="177206"/>
                  <a:pt x="1476917" y="170048"/>
                  <a:pt x="1476917" y="161994"/>
                </a:cubicBezTo>
                <a:cubicBezTo>
                  <a:pt x="1482286" y="161099"/>
                  <a:pt x="1486759" y="160204"/>
                  <a:pt x="1492128" y="159309"/>
                </a:cubicBezTo>
                <a:cubicBezTo>
                  <a:pt x="1500180" y="158415"/>
                  <a:pt x="1500180" y="159309"/>
                  <a:pt x="1503759" y="168258"/>
                </a:cubicBezTo>
                <a:cubicBezTo>
                  <a:pt x="1503759" y="169152"/>
                  <a:pt x="1504654" y="170048"/>
                  <a:pt x="1505549" y="170943"/>
                </a:cubicBezTo>
                <a:cubicBezTo>
                  <a:pt x="1509128" y="170048"/>
                  <a:pt x="1512707" y="168258"/>
                  <a:pt x="1515391" y="173627"/>
                </a:cubicBezTo>
                <a:cubicBezTo>
                  <a:pt x="1515391" y="172732"/>
                  <a:pt x="1517180" y="171837"/>
                  <a:pt x="1517180" y="171837"/>
                </a:cubicBezTo>
                <a:cubicBezTo>
                  <a:pt x="1516286" y="165574"/>
                  <a:pt x="1515391" y="160204"/>
                  <a:pt x="1515391" y="153941"/>
                </a:cubicBezTo>
                <a:cubicBezTo>
                  <a:pt x="1521654" y="152150"/>
                  <a:pt x="1527022" y="157520"/>
                  <a:pt x="1533286" y="157520"/>
                </a:cubicBezTo>
                <a:cubicBezTo>
                  <a:pt x="1538654" y="156625"/>
                  <a:pt x="1544918" y="156625"/>
                  <a:pt x="1552076" y="155730"/>
                </a:cubicBezTo>
                <a:cubicBezTo>
                  <a:pt x="1556549" y="170048"/>
                  <a:pt x="1565497" y="182574"/>
                  <a:pt x="1560128" y="198680"/>
                </a:cubicBezTo>
                <a:cubicBezTo>
                  <a:pt x="1560128" y="199575"/>
                  <a:pt x="1560128" y="201365"/>
                  <a:pt x="1560128" y="203154"/>
                </a:cubicBezTo>
                <a:cubicBezTo>
                  <a:pt x="1561918" y="212102"/>
                  <a:pt x="1562812" y="220155"/>
                  <a:pt x="1564602" y="228208"/>
                </a:cubicBezTo>
                <a:cubicBezTo>
                  <a:pt x="1565497" y="231787"/>
                  <a:pt x="1566391" y="235366"/>
                  <a:pt x="1570865" y="236261"/>
                </a:cubicBezTo>
                <a:cubicBezTo>
                  <a:pt x="1576234" y="228208"/>
                  <a:pt x="1569970" y="218366"/>
                  <a:pt x="1574444" y="210313"/>
                </a:cubicBezTo>
                <a:cubicBezTo>
                  <a:pt x="1581602" y="210313"/>
                  <a:pt x="1580708" y="218366"/>
                  <a:pt x="1585181" y="221050"/>
                </a:cubicBezTo>
                <a:cubicBezTo>
                  <a:pt x="1588760" y="216577"/>
                  <a:pt x="1592339" y="212102"/>
                  <a:pt x="1595023" y="207629"/>
                </a:cubicBezTo>
                <a:cubicBezTo>
                  <a:pt x="1597708" y="200470"/>
                  <a:pt x="1590550" y="194207"/>
                  <a:pt x="1595918" y="187048"/>
                </a:cubicBezTo>
                <a:cubicBezTo>
                  <a:pt x="1597708" y="187943"/>
                  <a:pt x="1599497" y="187943"/>
                  <a:pt x="1600392" y="188838"/>
                </a:cubicBezTo>
                <a:cubicBezTo>
                  <a:pt x="1605760" y="195102"/>
                  <a:pt x="1611129" y="202259"/>
                  <a:pt x="1610234" y="211208"/>
                </a:cubicBezTo>
                <a:cubicBezTo>
                  <a:pt x="1610234" y="212997"/>
                  <a:pt x="1609339" y="215681"/>
                  <a:pt x="1610234" y="216577"/>
                </a:cubicBezTo>
                <a:cubicBezTo>
                  <a:pt x="1615602" y="225524"/>
                  <a:pt x="1617392" y="235366"/>
                  <a:pt x="1620076" y="246105"/>
                </a:cubicBezTo>
                <a:cubicBezTo>
                  <a:pt x="1620076" y="249683"/>
                  <a:pt x="1624550" y="251474"/>
                  <a:pt x="1628129" y="252368"/>
                </a:cubicBezTo>
                <a:cubicBezTo>
                  <a:pt x="1632603" y="252368"/>
                  <a:pt x="1636182" y="252368"/>
                  <a:pt x="1640655" y="253263"/>
                </a:cubicBezTo>
                <a:cubicBezTo>
                  <a:pt x="1642445" y="244316"/>
                  <a:pt x="1645129" y="234471"/>
                  <a:pt x="1651392" y="225524"/>
                </a:cubicBezTo>
                <a:cubicBezTo>
                  <a:pt x="1654076" y="227313"/>
                  <a:pt x="1656761" y="228208"/>
                  <a:pt x="1657655" y="229999"/>
                </a:cubicBezTo>
                <a:cubicBezTo>
                  <a:pt x="1664813" y="239841"/>
                  <a:pt x="1672866" y="248789"/>
                  <a:pt x="1682708" y="255948"/>
                </a:cubicBezTo>
                <a:cubicBezTo>
                  <a:pt x="1688077" y="259529"/>
                  <a:pt x="1692551" y="261321"/>
                  <a:pt x="1697919" y="260426"/>
                </a:cubicBezTo>
                <a:cubicBezTo>
                  <a:pt x="1706866" y="257737"/>
                  <a:pt x="1714024" y="259529"/>
                  <a:pt x="1722077" y="261321"/>
                </a:cubicBezTo>
                <a:cubicBezTo>
                  <a:pt x="1727445" y="262216"/>
                  <a:pt x="1733708" y="262216"/>
                  <a:pt x="1739077" y="260426"/>
                </a:cubicBezTo>
                <a:cubicBezTo>
                  <a:pt x="1744446" y="258632"/>
                  <a:pt x="1748919" y="261321"/>
                  <a:pt x="1753393" y="264005"/>
                </a:cubicBezTo>
                <a:cubicBezTo>
                  <a:pt x="1759656" y="262216"/>
                  <a:pt x="1759656" y="251474"/>
                  <a:pt x="1769498" y="252368"/>
                </a:cubicBezTo>
                <a:cubicBezTo>
                  <a:pt x="1770393" y="255053"/>
                  <a:pt x="1771288" y="258632"/>
                  <a:pt x="1773077" y="260426"/>
                </a:cubicBezTo>
                <a:cubicBezTo>
                  <a:pt x="1774867" y="262216"/>
                  <a:pt x="1778446" y="262216"/>
                  <a:pt x="1780236" y="264005"/>
                </a:cubicBezTo>
                <a:cubicBezTo>
                  <a:pt x="1782919" y="266689"/>
                  <a:pt x="1784709" y="270269"/>
                  <a:pt x="1787394" y="274743"/>
                </a:cubicBezTo>
                <a:cubicBezTo>
                  <a:pt x="1790973" y="271163"/>
                  <a:pt x="1793657" y="264900"/>
                  <a:pt x="1797236" y="264900"/>
                </a:cubicBezTo>
                <a:cubicBezTo>
                  <a:pt x="1802604" y="264005"/>
                  <a:pt x="1805288" y="261321"/>
                  <a:pt x="1807973" y="257737"/>
                </a:cubicBezTo>
                <a:cubicBezTo>
                  <a:pt x="1807973" y="256842"/>
                  <a:pt x="1809762" y="256842"/>
                  <a:pt x="1810657" y="256842"/>
                </a:cubicBezTo>
                <a:cubicBezTo>
                  <a:pt x="1819604" y="260426"/>
                  <a:pt x="1830341" y="255053"/>
                  <a:pt x="1837499" y="263110"/>
                </a:cubicBezTo>
                <a:cubicBezTo>
                  <a:pt x="1838394" y="264900"/>
                  <a:pt x="1840184" y="264900"/>
                  <a:pt x="1841973" y="265795"/>
                </a:cubicBezTo>
                <a:cubicBezTo>
                  <a:pt x="1845552" y="264005"/>
                  <a:pt x="1846447" y="261321"/>
                  <a:pt x="1845552" y="258632"/>
                </a:cubicBezTo>
                <a:cubicBezTo>
                  <a:pt x="1839289" y="248789"/>
                  <a:pt x="1842868" y="239841"/>
                  <a:pt x="1846447" y="229999"/>
                </a:cubicBezTo>
                <a:cubicBezTo>
                  <a:pt x="1850920" y="220155"/>
                  <a:pt x="1857184" y="212997"/>
                  <a:pt x="1861657" y="204049"/>
                </a:cubicBezTo>
                <a:cubicBezTo>
                  <a:pt x="1863447" y="204943"/>
                  <a:pt x="1864341" y="204943"/>
                  <a:pt x="1864341" y="204943"/>
                </a:cubicBezTo>
                <a:cubicBezTo>
                  <a:pt x="1869710" y="210313"/>
                  <a:pt x="1867026" y="217471"/>
                  <a:pt x="1871499" y="222840"/>
                </a:cubicBezTo>
                <a:cubicBezTo>
                  <a:pt x="1875078" y="227313"/>
                  <a:pt x="1881341" y="229999"/>
                  <a:pt x="1883131" y="236261"/>
                </a:cubicBezTo>
                <a:cubicBezTo>
                  <a:pt x="1884026" y="238946"/>
                  <a:pt x="1884920" y="241630"/>
                  <a:pt x="1885816" y="244316"/>
                </a:cubicBezTo>
                <a:cubicBezTo>
                  <a:pt x="1887605" y="246999"/>
                  <a:pt x="1889395" y="249683"/>
                  <a:pt x="1892079" y="254158"/>
                </a:cubicBezTo>
                <a:cubicBezTo>
                  <a:pt x="1892973" y="250579"/>
                  <a:pt x="1894763" y="248789"/>
                  <a:pt x="1894763" y="246999"/>
                </a:cubicBezTo>
                <a:cubicBezTo>
                  <a:pt x="1895658" y="244316"/>
                  <a:pt x="1894763" y="240736"/>
                  <a:pt x="1895658" y="238051"/>
                </a:cubicBezTo>
                <a:cubicBezTo>
                  <a:pt x="1896552" y="235366"/>
                  <a:pt x="1896552" y="230893"/>
                  <a:pt x="1899237" y="229103"/>
                </a:cubicBezTo>
                <a:cubicBezTo>
                  <a:pt x="1901026" y="227313"/>
                  <a:pt x="1905500" y="227313"/>
                  <a:pt x="1909973" y="225524"/>
                </a:cubicBezTo>
                <a:cubicBezTo>
                  <a:pt x="1911763" y="229999"/>
                  <a:pt x="1913552" y="232683"/>
                  <a:pt x="1915342" y="236261"/>
                </a:cubicBezTo>
                <a:cubicBezTo>
                  <a:pt x="1918921" y="235366"/>
                  <a:pt x="1922500" y="234471"/>
                  <a:pt x="1926973" y="232683"/>
                </a:cubicBezTo>
                <a:cubicBezTo>
                  <a:pt x="1929658" y="248789"/>
                  <a:pt x="1937711" y="262216"/>
                  <a:pt x="1944869" y="274743"/>
                </a:cubicBezTo>
                <a:cubicBezTo>
                  <a:pt x="1956500" y="273848"/>
                  <a:pt x="1956500" y="273848"/>
                  <a:pt x="1958290" y="255948"/>
                </a:cubicBezTo>
                <a:cubicBezTo>
                  <a:pt x="1960974" y="257737"/>
                  <a:pt x="1962763" y="258632"/>
                  <a:pt x="1963658" y="259529"/>
                </a:cubicBezTo>
                <a:cubicBezTo>
                  <a:pt x="1965448" y="264900"/>
                  <a:pt x="1964553" y="271163"/>
                  <a:pt x="1969921" y="274743"/>
                </a:cubicBezTo>
                <a:cubicBezTo>
                  <a:pt x="1976184" y="275637"/>
                  <a:pt x="1974395" y="268479"/>
                  <a:pt x="1978869" y="266689"/>
                </a:cubicBezTo>
                <a:cubicBezTo>
                  <a:pt x="1980659" y="266689"/>
                  <a:pt x="1983342" y="266689"/>
                  <a:pt x="1986922" y="267584"/>
                </a:cubicBezTo>
                <a:cubicBezTo>
                  <a:pt x="1986922" y="265795"/>
                  <a:pt x="1986027" y="264005"/>
                  <a:pt x="1986922" y="262216"/>
                </a:cubicBezTo>
                <a:cubicBezTo>
                  <a:pt x="1986922" y="261321"/>
                  <a:pt x="1987816" y="258632"/>
                  <a:pt x="1988711" y="258632"/>
                </a:cubicBezTo>
                <a:cubicBezTo>
                  <a:pt x="1989605" y="257737"/>
                  <a:pt x="1992290" y="258632"/>
                  <a:pt x="1993185" y="260426"/>
                </a:cubicBezTo>
                <a:cubicBezTo>
                  <a:pt x="1994974" y="264005"/>
                  <a:pt x="1995869" y="267584"/>
                  <a:pt x="1997659" y="271163"/>
                </a:cubicBezTo>
                <a:cubicBezTo>
                  <a:pt x="1999448" y="274743"/>
                  <a:pt x="2002132" y="278322"/>
                  <a:pt x="2004816" y="283691"/>
                </a:cubicBezTo>
                <a:cubicBezTo>
                  <a:pt x="2007501" y="278322"/>
                  <a:pt x="2009290" y="274743"/>
                  <a:pt x="2011080" y="270269"/>
                </a:cubicBezTo>
                <a:cubicBezTo>
                  <a:pt x="2020027" y="277426"/>
                  <a:pt x="2021816" y="287269"/>
                  <a:pt x="2020922" y="297113"/>
                </a:cubicBezTo>
                <a:cubicBezTo>
                  <a:pt x="2027185" y="299798"/>
                  <a:pt x="2031659" y="299798"/>
                  <a:pt x="2036133" y="296217"/>
                </a:cubicBezTo>
                <a:cubicBezTo>
                  <a:pt x="2040606" y="292638"/>
                  <a:pt x="2040606" y="288165"/>
                  <a:pt x="2040606" y="283691"/>
                </a:cubicBezTo>
                <a:cubicBezTo>
                  <a:pt x="2040606" y="281006"/>
                  <a:pt x="2041501" y="279217"/>
                  <a:pt x="2041501" y="277426"/>
                </a:cubicBezTo>
                <a:cubicBezTo>
                  <a:pt x="2045975" y="275637"/>
                  <a:pt x="2049554" y="277426"/>
                  <a:pt x="2050449" y="281006"/>
                </a:cubicBezTo>
                <a:cubicBezTo>
                  <a:pt x="2052238" y="288165"/>
                  <a:pt x="2056712" y="290849"/>
                  <a:pt x="2062975" y="293532"/>
                </a:cubicBezTo>
                <a:cubicBezTo>
                  <a:pt x="2067448" y="291743"/>
                  <a:pt x="2071027" y="289954"/>
                  <a:pt x="2077291" y="287269"/>
                </a:cubicBezTo>
                <a:cubicBezTo>
                  <a:pt x="2083554" y="289954"/>
                  <a:pt x="2091606" y="292638"/>
                  <a:pt x="2101449" y="297113"/>
                </a:cubicBezTo>
                <a:cubicBezTo>
                  <a:pt x="2102344" y="296217"/>
                  <a:pt x="2105028" y="295323"/>
                  <a:pt x="2108607" y="294427"/>
                </a:cubicBezTo>
                <a:cubicBezTo>
                  <a:pt x="2110396" y="294427"/>
                  <a:pt x="2113975" y="293532"/>
                  <a:pt x="2114870" y="294427"/>
                </a:cubicBezTo>
                <a:cubicBezTo>
                  <a:pt x="2121133" y="301586"/>
                  <a:pt x="2126502" y="297113"/>
                  <a:pt x="2130975" y="292638"/>
                </a:cubicBezTo>
                <a:cubicBezTo>
                  <a:pt x="2138134" y="286375"/>
                  <a:pt x="2145292" y="280111"/>
                  <a:pt x="2153344" y="272953"/>
                </a:cubicBezTo>
                <a:cubicBezTo>
                  <a:pt x="2157818" y="277426"/>
                  <a:pt x="2162292" y="282796"/>
                  <a:pt x="2167660" y="288165"/>
                </a:cubicBezTo>
                <a:cubicBezTo>
                  <a:pt x="2171239" y="287269"/>
                  <a:pt x="2176607" y="285479"/>
                  <a:pt x="2178397" y="287269"/>
                </a:cubicBezTo>
                <a:cubicBezTo>
                  <a:pt x="2182870" y="291743"/>
                  <a:pt x="2187345" y="289059"/>
                  <a:pt x="2191818" y="289954"/>
                </a:cubicBezTo>
                <a:cubicBezTo>
                  <a:pt x="2195397" y="291743"/>
                  <a:pt x="2198976" y="292638"/>
                  <a:pt x="2202555" y="293532"/>
                </a:cubicBezTo>
                <a:cubicBezTo>
                  <a:pt x="2209713" y="287269"/>
                  <a:pt x="2206134" y="274743"/>
                  <a:pt x="2217766" y="272953"/>
                </a:cubicBezTo>
                <a:cubicBezTo>
                  <a:pt x="2218660" y="279217"/>
                  <a:pt x="2220450" y="284584"/>
                  <a:pt x="2222239" y="290849"/>
                </a:cubicBezTo>
                <a:cubicBezTo>
                  <a:pt x="2224029" y="297113"/>
                  <a:pt x="2225818" y="298008"/>
                  <a:pt x="2232976" y="296217"/>
                </a:cubicBezTo>
                <a:cubicBezTo>
                  <a:pt x="2235660" y="295323"/>
                  <a:pt x="2239239" y="295323"/>
                  <a:pt x="2241924" y="295323"/>
                </a:cubicBezTo>
                <a:cubicBezTo>
                  <a:pt x="2247292" y="296217"/>
                  <a:pt x="2252661" y="297113"/>
                  <a:pt x="2258029" y="298008"/>
                </a:cubicBezTo>
                <a:cubicBezTo>
                  <a:pt x="2268766" y="299798"/>
                  <a:pt x="2272345" y="297113"/>
                  <a:pt x="2276819" y="287269"/>
                </a:cubicBezTo>
                <a:cubicBezTo>
                  <a:pt x="2277713" y="285479"/>
                  <a:pt x="2277713" y="282796"/>
                  <a:pt x="2278608" y="280111"/>
                </a:cubicBezTo>
                <a:cubicBezTo>
                  <a:pt x="2284871" y="281900"/>
                  <a:pt x="2284871" y="288165"/>
                  <a:pt x="2286661" y="291743"/>
                </a:cubicBezTo>
                <a:cubicBezTo>
                  <a:pt x="2289346" y="298902"/>
                  <a:pt x="2293819" y="302482"/>
                  <a:pt x="2300977" y="305166"/>
                </a:cubicBezTo>
                <a:cubicBezTo>
                  <a:pt x="2303661" y="302482"/>
                  <a:pt x="2307240" y="299798"/>
                  <a:pt x="2310819" y="297113"/>
                </a:cubicBezTo>
                <a:cubicBezTo>
                  <a:pt x="2314398" y="298902"/>
                  <a:pt x="2317977" y="300691"/>
                  <a:pt x="2320661" y="301586"/>
                </a:cubicBezTo>
                <a:cubicBezTo>
                  <a:pt x="2322451" y="300691"/>
                  <a:pt x="2324240" y="300691"/>
                  <a:pt x="2324240" y="299798"/>
                </a:cubicBezTo>
                <a:cubicBezTo>
                  <a:pt x="2328714" y="291743"/>
                  <a:pt x="2326030" y="284584"/>
                  <a:pt x="2321556" y="277426"/>
                </a:cubicBezTo>
                <a:cubicBezTo>
                  <a:pt x="2317082" y="268479"/>
                  <a:pt x="2317082" y="267584"/>
                  <a:pt x="2326924" y="262216"/>
                </a:cubicBezTo>
                <a:cubicBezTo>
                  <a:pt x="2329609" y="264005"/>
                  <a:pt x="2333188" y="265795"/>
                  <a:pt x="2334082" y="268479"/>
                </a:cubicBezTo>
                <a:cubicBezTo>
                  <a:pt x="2336767" y="278322"/>
                  <a:pt x="2343924" y="281900"/>
                  <a:pt x="2351978" y="284584"/>
                </a:cubicBezTo>
                <a:cubicBezTo>
                  <a:pt x="2358241" y="286375"/>
                  <a:pt x="2360925" y="289059"/>
                  <a:pt x="2360925" y="296217"/>
                </a:cubicBezTo>
                <a:cubicBezTo>
                  <a:pt x="2366293" y="289954"/>
                  <a:pt x="2371662" y="284584"/>
                  <a:pt x="2377030" y="278322"/>
                </a:cubicBezTo>
                <a:cubicBezTo>
                  <a:pt x="2383293" y="279217"/>
                  <a:pt x="2390451" y="282796"/>
                  <a:pt x="2394925" y="276533"/>
                </a:cubicBezTo>
                <a:cubicBezTo>
                  <a:pt x="2398504" y="272058"/>
                  <a:pt x="2400294" y="265795"/>
                  <a:pt x="2403873" y="259529"/>
                </a:cubicBezTo>
                <a:cubicBezTo>
                  <a:pt x="2409241" y="263110"/>
                  <a:pt x="2412820" y="265795"/>
                  <a:pt x="2412820" y="271163"/>
                </a:cubicBezTo>
                <a:cubicBezTo>
                  <a:pt x="2411925" y="276533"/>
                  <a:pt x="2414610" y="279217"/>
                  <a:pt x="2419083" y="280111"/>
                </a:cubicBezTo>
                <a:cubicBezTo>
                  <a:pt x="2427136" y="281900"/>
                  <a:pt x="2432504" y="288165"/>
                  <a:pt x="2436978" y="294427"/>
                </a:cubicBezTo>
                <a:cubicBezTo>
                  <a:pt x="2445031" y="306954"/>
                  <a:pt x="2446821" y="306954"/>
                  <a:pt x="2459347" y="298902"/>
                </a:cubicBezTo>
                <a:cubicBezTo>
                  <a:pt x="2461136" y="298008"/>
                  <a:pt x="2463821" y="297113"/>
                  <a:pt x="2465610" y="298008"/>
                </a:cubicBezTo>
                <a:cubicBezTo>
                  <a:pt x="2470084" y="301586"/>
                  <a:pt x="2472768" y="298902"/>
                  <a:pt x="2475452" y="295323"/>
                </a:cubicBezTo>
                <a:cubicBezTo>
                  <a:pt x="2476347" y="294427"/>
                  <a:pt x="2477242" y="292638"/>
                  <a:pt x="2478136" y="291743"/>
                </a:cubicBezTo>
                <a:cubicBezTo>
                  <a:pt x="2484399" y="285479"/>
                  <a:pt x="2490663" y="285479"/>
                  <a:pt x="2496032" y="292638"/>
                </a:cubicBezTo>
                <a:cubicBezTo>
                  <a:pt x="2498715" y="296217"/>
                  <a:pt x="2499610" y="300691"/>
                  <a:pt x="2505874" y="301586"/>
                </a:cubicBezTo>
                <a:cubicBezTo>
                  <a:pt x="2509453" y="299798"/>
                  <a:pt x="2513032" y="297113"/>
                  <a:pt x="2516610" y="294427"/>
                </a:cubicBezTo>
                <a:cubicBezTo>
                  <a:pt x="2519295" y="295323"/>
                  <a:pt x="2522874" y="297113"/>
                  <a:pt x="2525558" y="298008"/>
                </a:cubicBezTo>
                <a:cubicBezTo>
                  <a:pt x="2530032" y="298902"/>
                  <a:pt x="2534505" y="299798"/>
                  <a:pt x="2538979" y="298008"/>
                </a:cubicBezTo>
                <a:cubicBezTo>
                  <a:pt x="2549716" y="291743"/>
                  <a:pt x="2559558" y="292638"/>
                  <a:pt x="2571190" y="298008"/>
                </a:cubicBezTo>
                <a:cubicBezTo>
                  <a:pt x="2575664" y="294427"/>
                  <a:pt x="2581032" y="291743"/>
                  <a:pt x="2583716" y="287269"/>
                </a:cubicBezTo>
                <a:cubicBezTo>
                  <a:pt x="2588190" y="280111"/>
                  <a:pt x="2594454" y="276533"/>
                  <a:pt x="2601611" y="276533"/>
                </a:cubicBezTo>
                <a:cubicBezTo>
                  <a:pt x="2610559" y="277426"/>
                  <a:pt x="2615927" y="269374"/>
                  <a:pt x="2623085" y="270269"/>
                </a:cubicBezTo>
                <a:cubicBezTo>
                  <a:pt x="2630243" y="271163"/>
                  <a:pt x="2636506" y="274743"/>
                  <a:pt x="2643664" y="276533"/>
                </a:cubicBezTo>
                <a:cubicBezTo>
                  <a:pt x="2649928" y="277426"/>
                  <a:pt x="2657086" y="276533"/>
                  <a:pt x="2664243" y="276533"/>
                </a:cubicBezTo>
                <a:cubicBezTo>
                  <a:pt x="2666033" y="274743"/>
                  <a:pt x="2668717" y="272953"/>
                  <a:pt x="2670507" y="270269"/>
                </a:cubicBezTo>
                <a:cubicBezTo>
                  <a:pt x="2680349" y="262216"/>
                  <a:pt x="2687507" y="261320"/>
                  <a:pt x="2698243" y="268479"/>
                </a:cubicBezTo>
                <a:cubicBezTo>
                  <a:pt x="2701822" y="270269"/>
                  <a:pt x="2704507" y="272058"/>
                  <a:pt x="2708981" y="271163"/>
                </a:cubicBezTo>
                <a:cubicBezTo>
                  <a:pt x="2716139" y="271163"/>
                  <a:pt x="2723297" y="278322"/>
                  <a:pt x="2732244" y="274743"/>
                </a:cubicBezTo>
                <a:cubicBezTo>
                  <a:pt x="2734033" y="274743"/>
                  <a:pt x="2738507" y="277426"/>
                  <a:pt x="2739402" y="280111"/>
                </a:cubicBezTo>
                <a:cubicBezTo>
                  <a:pt x="2743876" y="286375"/>
                  <a:pt x="2749216" y="291743"/>
                  <a:pt x="2755480" y="296217"/>
                </a:cubicBezTo>
                <a:cubicBezTo>
                  <a:pt x="2759059" y="294427"/>
                  <a:pt x="2762637" y="292638"/>
                  <a:pt x="2767110" y="289954"/>
                </a:cubicBezTo>
                <a:cubicBezTo>
                  <a:pt x="2768900" y="290849"/>
                  <a:pt x="2770690" y="292638"/>
                  <a:pt x="2773375" y="293532"/>
                </a:cubicBezTo>
                <a:cubicBezTo>
                  <a:pt x="2773375" y="298008"/>
                  <a:pt x="2776952" y="298008"/>
                  <a:pt x="2779637" y="297113"/>
                </a:cubicBezTo>
                <a:cubicBezTo>
                  <a:pt x="2781426" y="297113"/>
                  <a:pt x="2783215" y="295323"/>
                  <a:pt x="2785005" y="293532"/>
                </a:cubicBezTo>
                <a:cubicBezTo>
                  <a:pt x="2788584" y="290849"/>
                  <a:pt x="2791268" y="288165"/>
                  <a:pt x="2793952" y="286375"/>
                </a:cubicBezTo>
                <a:cubicBezTo>
                  <a:pt x="2808268" y="277426"/>
                  <a:pt x="2810953" y="280111"/>
                  <a:pt x="2816322" y="292638"/>
                </a:cubicBezTo>
                <a:cubicBezTo>
                  <a:pt x="2818111" y="295323"/>
                  <a:pt x="2819900" y="298902"/>
                  <a:pt x="2819900" y="301586"/>
                </a:cubicBezTo>
                <a:cubicBezTo>
                  <a:pt x="2819900" y="318587"/>
                  <a:pt x="2833323" y="323955"/>
                  <a:pt x="2841375" y="332009"/>
                </a:cubicBezTo>
                <a:cubicBezTo>
                  <a:pt x="2849427" y="330218"/>
                  <a:pt x="2848533" y="323955"/>
                  <a:pt x="2851217" y="321271"/>
                </a:cubicBezTo>
                <a:cubicBezTo>
                  <a:pt x="2853901" y="318587"/>
                  <a:pt x="2857481" y="316797"/>
                  <a:pt x="2861059" y="314113"/>
                </a:cubicBezTo>
                <a:cubicBezTo>
                  <a:pt x="2861059" y="305166"/>
                  <a:pt x="2862849" y="296217"/>
                  <a:pt x="2860165" y="287269"/>
                </a:cubicBezTo>
                <a:cubicBezTo>
                  <a:pt x="2859271" y="284584"/>
                  <a:pt x="2859271" y="281900"/>
                  <a:pt x="2860165" y="279217"/>
                </a:cubicBezTo>
                <a:cubicBezTo>
                  <a:pt x="2861059" y="274743"/>
                  <a:pt x="2863743" y="271163"/>
                  <a:pt x="2865534" y="265795"/>
                </a:cubicBezTo>
                <a:cubicBezTo>
                  <a:pt x="2869113" y="266689"/>
                  <a:pt x="2872690" y="267584"/>
                  <a:pt x="2874481" y="269374"/>
                </a:cubicBezTo>
                <a:cubicBezTo>
                  <a:pt x="2878059" y="274743"/>
                  <a:pt x="2883428" y="277426"/>
                  <a:pt x="2886112" y="283691"/>
                </a:cubicBezTo>
                <a:cubicBezTo>
                  <a:pt x="2888797" y="289059"/>
                  <a:pt x="2893270" y="294427"/>
                  <a:pt x="2900428" y="296217"/>
                </a:cubicBezTo>
                <a:cubicBezTo>
                  <a:pt x="2906692" y="289954"/>
                  <a:pt x="2912060" y="281900"/>
                  <a:pt x="2912955" y="272953"/>
                </a:cubicBezTo>
                <a:lnTo>
                  <a:pt x="2919188" y="263158"/>
                </a:lnTo>
                <a:lnTo>
                  <a:pt x="2927048" y="271722"/>
                </a:lnTo>
                <a:cubicBezTo>
                  <a:pt x="2929732" y="274967"/>
                  <a:pt x="2932640" y="277876"/>
                  <a:pt x="2937113" y="279217"/>
                </a:cubicBezTo>
                <a:cubicBezTo>
                  <a:pt x="2938903" y="279217"/>
                  <a:pt x="2940692" y="281900"/>
                  <a:pt x="2941587" y="284584"/>
                </a:cubicBezTo>
                <a:cubicBezTo>
                  <a:pt x="2944271" y="290849"/>
                  <a:pt x="2950535" y="291743"/>
                  <a:pt x="2956798" y="291743"/>
                </a:cubicBezTo>
                <a:cubicBezTo>
                  <a:pt x="2962167" y="291743"/>
                  <a:pt x="2966641" y="289954"/>
                  <a:pt x="2967535" y="284584"/>
                </a:cubicBezTo>
                <a:cubicBezTo>
                  <a:pt x="2968430" y="277426"/>
                  <a:pt x="2973799" y="272953"/>
                  <a:pt x="2978272" y="271163"/>
                </a:cubicBezTo>
                <a:cubicBezTo>
                  <a:pt x="2985431" y="267584"/>
                  <a:pt x="2986326" y="263110"/>
                  <a:pt x="2984536" y="256841"/>
                </a:cubicBezTo>
                <a:cubicBezTo>
                  <a:pt x="2983641" y="255053"/>
                  <a:pt x="2982747" y="252368"/>
                  <a:pt x="2982747" y="250579"/>
                </a:cubicBezTo>
                <a:cubicBezTo>
                  <a:pt x="2983641" y="248789"/>
                  <a:pt x="2986326" y="246999"/>
                  <a:pt x="2988115" y="244315"/>
                </a:cubicBezTo>
                <a:cubicBezTo>
                  <a:pt x="2993484" y="247895"/>
                  <a:pt x="2992589" y="253263"/>
                  <a:pt x="2994378" y="256841"/>
                </a:cubicBezTo>
                <a:cubicBezTo>
                  <a:pt x="2997063" y="260426"/>
                  <a:pt x="2999747" y="264900"/>
                  <a:pt x="3001536" y="268479"/>
                </a:cubicBezTo>
                <a:cubicBezTo>
                  <a:pt x="3002431" y="271163"/>
                  <a:pt x="3002431" y="274743"/>
                  <a:pt x="3001536" y="277426"/>
                </a:cubicBezTo>
                <a:cubicBezTo>
                  <a:pt x="3000642" y="287269"/>
                  <a:pt x="2998852" y="297113"/>
                  <a:pt x="2993484" y="306954"/>
                </a:cubicBezTo>
                <a:cubicBezTo>
                  <a:pt x="2989010" y="314113"/>
                  <a:pt x="2985431" y="322166"/>
                  <a:pt x="2987220" y="332009"/>
                </a:cubicBezTo>
                <a:cubicBezTo>
                  <a:pt x="2988115" y="339167"/>
                  <a:pt x="2985431" y="346325"/>
                  <a:pt x="2984536" y="353483"/>
                </a:cubicBezTo>
                <a:cubicBezTo>
                  <a:pt x="2984536" y="355273"/>
                  <a:pt x="2986326" y="357956"/>
                  <a:pt x="2988115" y="358852"/>
                </a:cubicBezTo>
                <a:cubicBezTo>
                  <a:pt x="2989905" y="358852"/>
                  <a:pt x="2993484" y="357956"/>
                  <a:pt x="2994378" y="357062"/>
                </a:cubicBezTo>
                <a:cubicBezTo>
                  <a:pt x="2996168" y="354378"/>
                  <a:pt x="2997957" y="350798"/>
                  <a:pt x="2997957" y="347220"/>
                </a:cubicBezTo>
                <a:cubicBezTo>
                  <a:pt x="2997957" y="340062"/>
                  <a:pt x="3000642" y="333798"/>
                  <a:pt x="3006010" y="329324"/>
                </a:cubicBezTo>
                <a:cubicBezTo>
                  <a:pt x="3014063" y="322166"/>
                  <a:pt x="3021222" y="313218"/>
                  <a:pt x="3025695" y="302482"/>
                </a:cubicBezTo>
                <a:cubicBezTo>
                  <a:pt x="3027485" y="298008"/>
                  <a:pt x="3031063" y="294427"/>
                  <a:pt x="3035537" y="293532"/>
                </a:cubicBezTo>
                <a:cubicBezTo>
                  <a:pt x="3044485" y="294427"/>
                  <a:pt x="3045380" y="304271"/>
                  <a:pt x="3052538" y="306954"/>
                </a:cubicBezTo>
                <a:cubicBezTo>
                  <a:pt x="3053433" y="306954"/>
                  <a:pt x="3054328" y="311429"/>
                  <a:pt x="3053433" y="313218"/>
                </a:cubicBezTo>
                <a:cubicBezTo>
                  <a:pt x="3052538" y="315902"/>
                  <a:pt x="3049854" y="317692"/>
                  <a:pt x="3048065" y="320376"/>
                </a:cubicBezTo>
                <a:cubicBezTo>
                  <a:pt x="3047170" y="322166"/>
                  <a:pt x="3046275" y="324850"/>
                  <a:pt x="3045380" y="327535"/>
                </a:cubicBezTo>
                <a:cubicBezTo>
                  <a:pt x="3045380" y="339167"/>
                  <a:pt x="3045380" y="350798"/>
                  <a:pt x="3045380" y="362430"/>
                </a:cubicBezTo>
                <a:cubicBezTo>
                  <a:pt x="3048065" y="364220"/>
                  <a:pt x="3051643" y="363326"/>
                  <a:pt x="3052538" y="359746"/>
                </a:cubicBezTo>
                <a:cubicBezTo>
                  <a:pt x="3053433" y="353483"/>
                  <a:pt x="3057907" y="350798"/>
                  <a:pt x="3063275" y="348114"/>
                </a:cubicBezTo>
                <a:cubicBezTo>
                  <a:pt x="3067749" y="345430"/>
                  <a:pt x="3071328" y="340062"/>
                  <a:pt x="3074907" y="336482"/>
                </a:cubicBezTo>
                <a:cubicBezTo>
                  <a:pt x="3077591" y="333798"/>
                  <a:pt x="3079380" y="330218"/>
                  <a:pt x="3082960" y="326641"/>
                </a:cubicBezTo>
                <a:cubicBezTo>
                  <a:pt x="3083855" y="314113"/>
                  <a:pt x="3083855" y="314113"/>
                  <a:pt x="3090118" y="302482"/>
                </a:cubicBezTo>
                <a:cubicBezTo>
                  <a:pt x="3088329" y="300691"/>
                  <a:pt x="3087434" y="298902"/>
                  <a:pt x="3085644" y="298008"/>
                </a:cubicBezTo>
                <a:cubicBezTo>
                  <a:pt x="3089223" y="289059"/>
                  <a:pt x="3088329" y="289059"/>
                  <a:pt x="3087434" y="280111"/>
                </a:cubicBezTo>
                <a:cubicBezTo>
                  <a:pt x="3085644" y="265795"/>
                  <a:pt x="3083855" y="251474"/>
                  <a:pt x="3091013" y="238051"/>
                </a:cubicBezTo>
                <a:cubicBezTo>
                  <a:pt x="3096381" y="238946"/>
                  <a:pt x="3091908" y="244315"/>
                  <a:pt x="3094592" y="246105"/>
                </a:cubicBezTo>
                <a:cubicBezTo>
                  <a:pt x="3097276" y="247895"/>
                  <a:pt x="3099960" y="250579"/>
                  <a:pt x="3102645" y="252368"/>
                </a:cubicBezTo>
                <a:cubicBezTo>
                  <a:pt x="3104435" y="255053"/>
                  <a:pt x="3108014" y="258632"/>
                  <a:pt x="3107118" y="261320"/>
                </a:cubicBezTo>
                <a:cubicBezTo>
                  <a:pt x="3105329" y="267584"/>
                  <a:pt x="3110698" y="272953"/>
                  <a:pt x="3108014" y="279217"/>
                </a:cubicBezTo>
                <a:cubicBezTo>
                  <a:pt x="3114277" y="281900"/>
                  <a:pt x="3121435" y="283691"/>
                  <a:pt x="3126803" y="288165"/>
                </a:cubicBezTo>
                <a:cubicBezTo>
                  <a:pt x="3134857" y="293532"/>
                  <a:pt x="3142014" y="293532"/>
                  <a:pt x="3151857" y="287269"/>
                </a:cubicBezTo>
                <a:cubicBezTo>
                  <a:pt x="3152751" y="291743"/>
                  <a:pt x="3152751" y="294427"/>
                  <a:pt x="3154541" y="297113"/>
                </a:cubicBezTo>
                <a:cubicBezTo>
                  <a:pt x="3156331" y="299798"/>
                  <a:pt x="3159015" y="300691"/>
                  <a:pt x="3160804" y="303376"/>
                </a:cubicBezTo>
                <a:cubicBezTo>
                  <a:pt x="3161699" y="303376"/>
                  <a:pt x="3162594" y="304271"/>
                  <a:pt x="3163489" y="305166"/>
                </a:cubicBezTo>
                <a:cubicBezTo>
                  <a:pt x="3168858" y="305166"/>
                  <a:pt x="3176016" y="300691"/>
                  <a:pt x="3179595" y="308745"/>
                </a:cubicBezTo>
                <a:cubicBezTo>
                  <a:pt x="3184963" y="309639"/>
                  <a:pt x="3191226" y="311429"/>
                  <a:pt x="3197489" y="312325"/>
                </a:cubicBezTo>
                <a:cubicBezTo>
                  <a:pt x="3198384" y="310534"/>
                  <a:pt x="3199279" y="309639"/>
                  <a:pt x="3200174" y="308745"/>
                </a:cubicBezTo>
                <a:cubicBezTo>
                  <a:pt x="3200174" y="304271"/>
                  <a:pt x="3202859" y="301586"/>
                  <a:pt x="3207332" y="301586"/>
                </a:cubicBezTo>
                <a:cubicBezTo>
                  <a:pt x="3211806" y="301586"/>
                  <a:pt x="3214491" y="305166"/>
                  <a:pt x="3215385" y="309639"/>
                </a:cubicBezTo>
                <a:cubicBezTo>
                  <a:pt x="3216280" y="312325"/>
                  <a:pt x="3217175" y="316797"/>
                  <a:pt x="3216280" y="319482"/>
                </a:cubicBezTo>
                <a:cubicBezTo>
                  <a:pt x="3212701" y="327535"/>
                  <a:pt x="3217175" y="332903"/>
                  <a:pt x="3219859" y="339167"/>
                </a:cubicBezTo>
                <a:cubicBezTo>
                  <a:pt x="3222543" y="344535"/>
                  <a:pt x="3226122" y="345430"/>
                  <a:pt x="3233281" y="342746"/>
                </a:cubicBezTo>
                <a:cubicBezTo>
                  <a:pt x="3237754" y="340062"/>
                  <a:pt x="3241333" y="340956"/>
                  <a:pt x="3244913" y="342746"/>
                </a:cubicBezTo>
                <a:cubicBezTo>
                  <a:pt x="3254755" y="346325"/>
                  <a:pt x="3254755" y="346325"/>
                  <a:pt x="3260123" y="338272"/>
                </a:cubicBezTo>
                <a:cubicBezTo>
                  <a:pt x="3261018" y="337377"/>
                  <a:pt x="3261018" y="335587"/>
                  <a:pt x="3261913" y="333798"/>
                </a:cubicBezTo>
                <a:lnTo>
                  <a:pt x="3262148" y="333478"/>
                </a:lnTo>
                <a:lnTo>
                  <a:pt x="3262148" y="333769"/>
                </a:lnTo>
                <a:lnTo>
                  <a:pt x="3262402" y="333133"/>
                </a:lnTo>
                <a:lnTo>
                  <a:pt x="3274439" y="316797"/>
                </a:lnTo>
                <a:cubicBezTo>
                  <a:pt x="3277124" y="315902"/>
                  <a:pt x="3279808" y="315008"/>
                  <a:pt x="3283387" y="315008"/>
                </a:cubicBezTo>
                <a:cubicBezTo>
                  <a:pt x="3292334" y="315008"/>
                  <a:pt x="3299492" y="324850"/>
                  <a:pt x="3297704" y="332903"/>
                </a:cubicBezTo>
                <a:cubicBezTo>
                  <a:pt x="3295914" y="338272"/>
                  <a:pt x="3293229" y="342746"/>
                  <a:pt x="3291440" y="347220"/>
                </a:cubicBezTo>
                <a:cubicBezTo>
                  <a:pt x="3290545" y="351693"/>
                  <a:pt x="3291440" y="356168"/>
                  <a:pt x="3291440" y="360641"/>
                </a:cubicBezTo>
                <a:cubicBezTo>
                  <a:pt x="3291440" y="361536"/>
                  <a:pt x="3290545" y="362430"/>
                  <a:pt x="3290545" y="363326"/>
                </a:cubicBezTo>
                <a:cubicBezTo>
                  <a:pt x="3285177" y="373169"/>
                  <a:pt x="3279808" y="382115"/>
                  <a:pt x="3276229" y="392853"/>
                </a:cubicBezTo>
                <a:cubicBezTo>
                  <a:pt x="3275334" y="394642"/>
                  <a:pt x="3273545" y="395536"/>
                  <a:pt x="3270860" y="398222"/>
                </a:cubicBezTo>
                <a:cubicBezTo>
                  <a:pt x="3278019" y="408064"/>
                  <a:pt x="3275334" y="419697"/>
                  <a:pt x="3276229" y="430433"/>
                </a:cubicBezTo>
                <a:cubicBezTo>
                  <a:pt x="3278019" y="454592"/>
                  <a:pt x="3278913" y="479648"/>
                  <a:pt x="3279808" y="503807"/>
                </a:cubicBezTo>
                <a:cubicBezTo>
                  <a:pt x="3280703" y="522596"/>
                  <a:pt x="3284282" y="540492"/>
                  <a:pt x="3288756" y="559283"/>
                </a:cubicBezTo>
                <a:cubicBezTo>
                  <a:pt x="3290545" y="565548"/>
                  <a:pt x="3289650" y="570916"/>
                  <a:pt x="3288756" y="577182"/>
                </a:cubicBezTo>
                <a:cubicBezTo>
                  <a:pt x="3286966" y="587919"/>
                  <a:pt x="3285177" y="598655"/>
                  <a:pt x="3293229" y="607604"/>
                </a:cubicBezTo>
                <a:cubicBezTo>
                  <a:pt x="3295019" y="610287"/>
                  <a:pt x="3295914" y="612969"/>
                  <a:pt x="3295914" y="615656"/>
                </a:cubicBezTo>
                <a:cubicBezTo>
                  <a:pt x="3295914" y="624602"/>
                  <a:pt x="3296808" y="632658"/>
                  <a:pt x="3299492" y="640710"/>
                </a:cubicBezTo>
                <a:cubicBezTo>
                  <a:pt x="3300388" y="644291"/>
                  <a:pt x="3300388" y="647870"/>
                  <a:pt x="3299492" y="651448"/>
                </a:cubicBezTo>
                <a:cubicBezTo>
                  <a:pt x="3297704" y="661292"/>
                  <a:pt x="3298598" y="671135"/>
                  <a:pt x="3301282" y="680978"/>
                </a:cubicBezTo>
                <a:cubicBezTo>
                  <a:pt x="3302177" y="682767"/>
                  <a:pt x="3303072" y="684555"/>
                  <a:pt x="3302177" y="685452"/>
                </a:cubicBezTo>
                <a:cubicBezTo>
                  <a:pt x="3300388" y="693504"/>
                  <a:pt x="3303967" y="700662"/>
                  <a:pt x="3308441" y="706923"/>
                </a:cubicBezTo>
                <a:cubicBezTo>
                  <a:pt x="3312914" y="713189"/>
                  <a:pt x="3313809" y="719453"/>
                  <a:pt x="3313809" y="727505"/>
                </a:cubicBezTo>
                <a:cubicBezTo>
                  <a:pt x="3313809" y="737349"/>
                  <a:pt x="3316493" y="747192"/>
                  <a:pt x="3319177" y="757034"/>
                </a:cubicBezTo>
                <a:cubicBezTo>
                  <a:pt x="3320967" y="765980"/>
                  <a:pt x="3324546" y="774035"/>
                  <a:pt x="3327230" y="782984"/>
                </a:cubicBezTo>
                <a:cubicBezTo>
                  <a:pt x="3329915" y="791035"/>
                  <a:pt x="3332599" y="799090"/>
                  <a:pt x="3334389" y="807144"/>
                </a:cubicBezTo>
                <a:cubicBezTo>
                  <a:pt x="3336178" y="813406"/>
                  <a:pt x="3336178" y="819670"/>
                  <a:pt x="3336178" y="825933"/>
                </a:cubicBezTo>
                <a:cubicBezTo>
                  <a:pt x="3335284" y="831300"/>
                  <a:pt x="3337073" y="836669"/>
                  <a:pt x="3338863" y="842037"/>
                </a:cubicBezTo>
                <a:cubicBezTo>
                  <a:pt x="3343336" y="855458"/>
                  <a:pt x="3346915" y="869777"/>
                  <a:pt x="3350494" y="883198"/>
                </a:cubicBezTo>
                <a:cubicBezTo>
                  <a:pt x="3351389" y="887672"/>
                  <a:pt x="3351389" y="892144"/>
                  <a:pt x="3353178" y="896621"/>
                </a:cubicBezTo>
                <a:cubicBezTo>
                  <a:pt x="3360337" y="912727"/>
                  <a:pt x="3361231" y="929728"/>
                  <a:pt x="3362127" y="946728"/>
                </a:cubicBezTo>
                <a:cubicBezTo>
                  <a:pt x="3362127" y="963729"/>
                  <a:pt x="3366600" y="979834"/>
                  <a:pt x="3368390" y="995941"/>
                </a:cubicBezTo>
                <a:cubicBezTo>
                  <a:pt x="3369285" y="1006679"/>
                  <a:pt x="3371969" y="1016524"/>
                  <a:pt x="3371969" y="1026365"/>
                </a:cubicBezTo>
                <a:cubicBezTo>
                  <a:pt x="3371969" y="1037103"/>
                  <a:pt x="3373758" y="1047841"/>
                  <a:pt x="3375548" y="1058580"/>
                </a:cubicBezTo>
                <a:cubicBezTo>
                  <a:pt x="3375548" y="1063054"/>
                  <a:pt x="3375548" y="1067527"/>
                  <a:pt x="3376442" y="1072001"/>
                </a:cubicBezTo>
                <a:cubicBezTo>
                  <a:pt x="3377337" y="1080951"/>
                  <a:pt x="3378232" y="1089003"/>
                  <a:pt x="3378232" y="1097951"/>
                </a:cubicBezTo>
                <a:cubicBezTo>
                  <a:pt x="3379127" y="1110478"/>
                  <a:pt x="3379127" y="1123901"/>
                  <a:pt x="3380021" y="1136427"/>
                </a:cubicBezTo>
                <a:cubicBezTo>
                  <a:pt x="3380916" y="1140902"/>
                  <a:pt x="3380021" y="1146270"/>
                  <a:pt x="3380916" y="1149849"/>
                </a:cubicBezTo>
                <a:cubicBezTo>
                  <a:pt x="3383601" y="1159693"/>
                  <a:pt x="3384495" y="1168642"/>
                  <a:pt x="3381811" y="1178484"/>
                </a:cubicBezTo>
                <a:cubicBezTo>
                  <a:pt x="3380916" y="1180273"/>
                  <a:pt x="3380916" y="1182062"/>
                  <a:pt x="3380916" y="1183852"/>
                </a:cubicBezTo>
                <a:cubicBezTo>
                  <a:pt x="3383601" y="1202642"/>
                  <a:pt x="3385390" y="1221432"/>
                  <a:pt x="3383601" y="1239326"/>
                </a:cubicBezTo>
                <a:cubicBezTo>
                  <a:pt x="3383601" y="1242907"/>
                  <a:pt x="3384495" y="1245591"/>
                  <a:pt x="3384495" y="1248275"/>
                </a:cubicBezTo>
                <a:cubicBezTo>
                  <a:pt x="3385390" y="1257223"/>
                  <a:pt x="3386285" y="1266169"/>
                  <a:pt x="3386285" y="1275119"/>
                </a:cubicBezTo>
                <a:cubicBezTo>
                  <a:pt x="3386285" y="1282277"/>
                  <a:pt x="3386285" y="1289436"/>
                  <a:pt x="3388074" y="1295699"/>
                </a:cubicBezTo>
                <a:cubicBezTo>
                  <a:pt x="3390759" y="1314491"/>
                  <a:pt x="3397917" y="1332387"/>
                  <a:pt x="3401496" y="1350281"/>
                </a:cubicBezTo>
                <a:cubicBezTo>
                  <a:pt x="3402391" y="1353860"/>
                  <a:pt x="3404180" y="1356544"/>
                  <a:pt x="3404180" y="1360123"/>
                </a:cubicBezTo>
                <a:cubicBezTo>
                  <a:pt x="3405075" y="1379809"/>
                  <a:pt x="3412233" y="1397705"/>
                  <a:pt x="3416707" y="1416497"/>
                </a:cubicBezTo>
                <a:cubicBezTo>
                  <a:pt x="3418496" y="1428130"/>
                  <a:pt x="3420286" y="1438866"/>
                  <a:pt x="3422075" y="1450498"/>
                </a:cubicBezTo>
                <a:cubicBezTo>
                  <a:pt x="3423865" y="1458550"/>
                  <a:pt x="3423865" y="1467500"/>
                  <a:pt x="3426550" y="1474658"/>
                </a:cubicBezTo>
                <a:cubicBezTo>
                  <a:pt x="3431023" y="1483604"/>
                  <a:pt x="3431918" y="1492553"/>
                  <a:pt x="3432813" y="1501500"/>
                </a:cubicBezTo>
                <a:cubicBezTo>
                  <a:pt x="3433707" y="1510449"/>
                  <a:pt x="3433707" y="1519399"/>
                  <a:pt x="3439076" y="1527451"/>
                </a:cubicBezTo>
                <a:cubicBezTo>
                  <a:pt x="3440866" y="1531031"/>
                  <a:pt x="3440866" y="1535504"/>
                  <a:pt x="3441760" y="1539083"/>
                </a:cubicBezTo>
                <a:cubicBezTo>
                  <a:pt x="3442655" y="1550715"/>
                  <a:pt x="3443550" y="1562349"/>
                  <a:pt x="3446234" y="1573085"/>
                </a:cubicBezTo>
                <a:cubicBezTo>
                  <a:pt x="3451602" y="1590981"/>
                  <a:pt x="3452497" y="1609771"/>
                  <a:pt x="3458761" y="1627668"/>
                </a:cubicBezTo>
                <a:cubicBezTo>
                  <a:pt x="3461445" y="1633931"/>
                  <a:pt x="3460551" y="1641089"/>
                  <a:pt x="3462340" y="1647353"/>
                </a:cubicBezTo>
                <a:cubicBezTo>
                  <a:pt x="3462340" y="1653615"/>
                  <a:pt x="3464129" y="1659882"/>
                  <a:pt x="3465024" y="1666144"/>
                </a:cubicBezTo>
                <a:cubicBezTo>
                  <a:pt x="3465024" y="1668829"/>
                  <a:pt x="3465024" y="1671512"/>
                  <a:pt x="3464129" y="1674197"/>
                </a:cubicBezTo>
                <a:cubicBezTo>
                  <a:pt x="3460551" y="1679565"/>
                  <a:pt x="3461445" y="1684935"/>
                  <a:pt x="3463235" y="1690304"/>
                </a:cubicBezTo>
                <a:cubicBezTo>
                  <a:pt x="3469498" y="1710845"/>
                  <a:pt x="3472180" y="1731425"/>
                  <a:pt x="3474864" y="1752900"/>
                </a:cubicBezTo>
                <a:cubicBezTo>
                  <a:pt x="3477548" y="1769007"/>
                  <a:pt x="3481127" y="1785113"/>
                  <a:pt x="3484705" y="1801220"/>
                </a:cubicBezTo>
                <a:cubicBezTo>
                  <a:pt x="3485600" y="1803903"/>
                  <a:pt x="3486495" y="1807482"/>
                  <a:pt x="3487390" y="1811062"/>
                </a:cubicBezTo>
                <a:cubicBezTo>
                  <a:pt x="3487390" y="1820905"/>
                  <a:pt x="3486495" y="1831642"/>
                  <a:pt x="3489180" y="1841485"/>
                </a:cubicBezTo>
                <a:cubicBezTo>
                  <a:pt x="3491864" y="1851328"/>
                  <a:pt x="3491864" y="1861170"/>
                  <a:pt x="3492758" y="1871908"/>
                </a:cubicBezTo>
                <a:cubicBezTo>
                  <a:pt x="3494548" y="1882645"/>
                  <a:pt x="3497232" y="1892488"/>
                  <a:pt x="3498127" y="1903225"/>
                </a:cubicBezTo>
                <a:cubicBezTo>
                  <a:pt x="3499022" y="1917542"/>
                  <a:pt x="3501706" y="1930070"/>
                  <a:pt x="3502601" y="1944386"/>
                </a:cubicBezTo>
                <a:cubicBezTo>
                  <a:pt x="3503495" y="1955124"/>
                  <a:pt x="3505285" y="1966756"/>
                  <a:pt x="3507074" y="1977493"/>
                </a:cubicBezTo>
                <a:cubicBezTo>
                  <a:pt x="3509759" y="1991810"/>
                  <a:pt x="3509759" y="2006127"/>
                  <a:pt x="3513337" y="2019549"/>
                </a:cubicBezTo>
                <a:cubicBezTo>
                  <a:pt x="3516021" y="2028496"/>
                  <a:pt x="3515127" y="2039234"/>
                  <a:pt x="3514232" y="2049077"/>
                </a:cubicBezTo>
                <a:cubicBezTo>
                  <a:pt x="3513337" y="2057130"/>
                  <a:pt x="3515127" y="2064288"/>
                  <a:pt x="3517811" y="2071446"/>
                </a:cubicBezTo>
                <a:cubicBezTo>
                  <a:pt x="3519601" y="2075921"/>
                  <a:pt x="3521390" y="2079500"/>
                  <a:pt x="3522285" y="2083079"/>
                </a:cubicBezTo>
                <a:cubicBezTo>
                  <a:pt x="3524074" y="2108133"/>
                  <a:pt x="3525864" y="2133188"/>
                  <a:pt x="3528548" y="2158242"/>
                </a:cubicBezTo>
                <a:cubicBezTo>
                  <a:pt x="3528548" y="2162716"/>
                  <a:pt x="3530337" y="2167189"/>
                  <a:pt x="3531232" y="2171663"/>
                </a:cubicBezTo>
                <a:cubicBezTo>
                  <a:pt x="3533022" y="2185981"/>
                  <a:pt x="3535706" y="2200297"/>
                  <a:pt x="3538390" y="2214613"/>
                </a:cubicBezTo>
                <a:cubicBezTo>
                  <a:pt x="3539285" y="2221772"/>
                  <a:pt x="3538390" y="2228035"/>
                  <a:pt x="3536601" y="2236089"/>
                </a:cubicBezTo>
                <a:cubicBezTo>
                  <a:pt x="3531232" y="2236984"/>
                  <a:pt x="3525864" y="2237878"/>
                  <a:pt x="3520495" y="2238773"/>
                </a:cubicBezTo>
                <a:cubicBezTo>
                  <a:pt x="3518706" y="2242352"/>
                  <a:pt x="3519601" y="2244142"/>
                  <a:pt x="3522285" y="2245931"/>
                </a:cubicBezTo>
                <a:cubicBezTo>
                  <a:pt x="3523179" y="2246826"/>
                  <a:pt x="3523179" y="2246826"/>
                  <a:pt x="3524074" y="2246826"/>
                </a:cubicBezTo>
                <a:cubicBezTo>
                  <a:pt x="3528548" y="2247721"/>
                  <a:pt x="3535706" y="2244142"/>
                  <a:pt x="3538390" y="2249510"/>
                </a:cubicBezTo>
                <a:cubicBezTo>
                  <a:pt x="3540179" y="2253984"/>
                  <a:pt x="3540179" y="2259353"/>
                  <a:pt x="3541074" y="2264722"/>
                </a:cubicBezTo>
                <a:cubicBezTo>
                  <a:pt x="3541969" y="2269196"/>
                  <a:pt x="3543759" y="2274564"/>
                  <a:pt x="3544654" y="2279934"/>
                </a:cubicBezTo>
                <a:cubicBezTo>
                  <a:pt x="3545548" y="2285302"/>
                  <a:pt x="3546443" y="2291566"/>
                  <a:pt x="3547338" y="2297829"/>
                </a:cubicBezTo>
                <a:cubicBezTo>
                  <a:pt x="3536601" y="2303198"/>
                  <a:pt x="3534811" y="2305882"/>
                  <a:pt x="3536601" y="2313935"/>
                </a:cubicBezTo>
                <a:cubicBezTo>
                  <a:pt x="3537496" y="2322884"/>
                  <a:pt x="3539285" y="2331831"/>
                  <a:pt x="3541074" y="2339885"/>
                </a:cubicBezTo>
                <a:cubicBezTo>
                  <a:pt x="3544654" y="2341674"/>
                  <a:pt x="3547338" y="2342569"/>
                  <a:pt x="3550917" y="2343464"/>
                </a:cubicBezTo>
                <a:cubicBezTo>
                  <a:pt x="3550917" y="2350622"/>
                  <a:pt x="3551812" y="2357781"/>
                  <a:pt x="3551812" y="2366728"/>
                </a:cubicBezTo>
                <a:cubicBezTo>
                  <a:pt x="3549127" y="2368518"/>
                  <a:pt x="3546443" y="2371202"/>
                  <a:pt x="3541969" y="2373887"/>
                </a:cubicBezTo>
                <a:cubicBezTo>
                  <a:pt x="3545548" y="2377466"/>
                  <a:pt x="3547338" y="2380150"/>
                  <a:pt x="3550917" y="2383729"/>
                </a:cubicBezTo>
                <a:cubicBezTo>
                  <a:pt x="3548233" y="2388203"/>
                  <a:pt x="3546443" y="2393572"/>
                  <a:pt x="3543759" y="2399836"/>
                </a:cubicBezTo>
                <a:cubicBezTo>
                  <a:pt x="3546443" y="2405204"/>
                  <a:pt x="3550022" y="2409678"/>
                  <a:pt x="3549127" y="2416837"/>
                </a:cubicBezTo>
                <a:cubicBezTo>
                  <a:pt x="3547338" y="2423995"/>
                  <a:pt x="3550022" y="2430259"/>
                  <a:pt x="3557180" y="2433838"/>
                </a:cubicBezTo>
                <a:cubicBezTo>
                  <a:pt x="3558075" y="2434732"/>
                  <a:pt x="3559864" y="2435627"/>
                  <a:pt x="3559864" y="2436522"/>
                </a:cubicBezTo>
                <a:cubicBezTo>
                  <a:pt x="3561653" y="2447260"/>
                  <a:pt x="3569706" y="2455313"/>
                  <a:pt x="3569706" y="2466945"/>
                </a:cubicBezTo>
                <a:cubicBezTo>
                  <a:pt x="3568811" y="2471420"/>
                  <a:pt x="3568811" y="2475893"/>
                  <a:pt x="3569706" y="2480367"/>
                </a:cubicBezTo>
                <a:cubicBezTo>
                  <a:pt x="3569706" y="2487525"/>
                  <a:pt x="3571495" y="2494684"/>
                  <a:pt x="3569706" y="2500947"/>
                </a:cubicBezTo>
                <a:cubicBezTo>
                  <a:pt x="3567917" y="2508106"/>
                  <a:pt x="3575075" y="2511685"/>
                  <a:pt x="3575075" y="2517949"/>
                </a:cubicBezTo>
                <a:cubicBezTo>
                  <a:pt x="3567917" y="2523317"/>
                  <a:pt x="3560759" y="2524212"/>
                  <a:pt x="3552706" y="2521528"/>
                </a:cubicBezTo>
                <a:cubicBezTo>
                  <a:pt x="3552706" y="2525107"/>
                  <a:pt x="3553601" y="2528686"/>
                  <a:pt x="3551812" y="2531370"/>
                </a:cubicBezTo>
                <a:cubicBezTo>
                  <a:pt x="3550917" y="2534055"/>
                  <a:pt x="3547338" y="2534949"/>
                  <a:pt x="3545548" y="2536739"/>
                </a:cubicBezTo>
                <a:cubicBezTo>
                  <a:pt x="3543759" y="2537634"/>
                  <a:pt x="3542864" y="2540318"/>
                  <a:pt x="3542864" y="2542107"/>
                </a:cubicBezTo>
                <a:cubicBezTo>
                  <a:pt x="3541969" y="2544792"/>
                  <a:pt x="3541969" y="2548371"/>
                  <a:pt x="3541074" y="2550161"/>
                </a:cubicBezTo>
                <a:cubicBezTo>
                  <a:pt x="3537496" y="2556424"/>
                  <a:pt x="3541074" y="2560003"/>
                  <a:pt x="3544654" y="2563583"/>
                </a:cubicBezTo>
                <a:cubicBezTo>
                  <a:pt x="3549127" y="2566267"/>
                  <a:pt x="3552706" y="2568952"/>
                  <a:pt x="3556285" y="2571636"/>
                </a:cubicBezTo>
                <a:cubicBezTo>
                  <a:pt x="3558969" y="2577005"/>
                  <a:pt x="3560759" y="2583268"/>
                  <a:pt x="3562549" y="2589532"/>
                </a:cubicBezTo>
                <a:cubicBezTo>
                  <a:pt x="3559864" y="2593111"/>
                  <a:pt x="3556285" y="2596690"/>
                  <a:pt x="3553601" y="2601164"/>
                </a:cubicBezTo>
                <a:cubicBezTo>
                  <a:pt x="3553601" y="2602059"/>
                  <a:pt x="3553601" y="2602953"/>
                  <a:pt x="3553601" y="2603849"/>
                </a:cubicBezTo>
                <a:cubicBezTo>
                  <a:pt x="3553601" y="2603849"/>
                  <a:pt x="3554496" y="2604743"/>
                  <a:pt x="3554496" y="2604743"/>
                </a:cubicBezTo>
                <a:cubicBezTo>
                  <a:pt x="3554496" y="2604743"/>
                  <a:pt x="3554496" y="2603849"/>
                  <a:pt x="3554496" y="2603849"/>
                </a:cubicBezTo>
                <a:cubicBezTo>
                  <a:pt x="3553601" y="2602953"/>
                  <a:pt x="3553601" y="2602059"/>
                  <a:pt x="3553601" y="2601164"/>
                </a:cubicBezTo>
                <a:cubicBezTo>
                  <a:pt x="3559864" y="2602953"/>
                  <a:pt x="3564338" y="2606533"/>
                  <a:pt x="3564338" y="2614586"/>
                </a:cubicBezTo>
                <a:cubicBezTo>
                  <a:pt x="3564338" y="2626218"/>
                  <a:pt x="3567022" y="2637850"/>
                  <a:pt x="3571495" y="2650378"/>
                </a:cubicBezTo>
                <a:cubicBezTo>
                  <a:pt x="3575075" y="2649483"/>
                  <a:pt x="3579548" y="2648588"/>
                  <a:pt x="3584023" y="2647693"/>
                </a:cubicBezTo>
                <a:cubicBezTo>
                  <a:pt x="3587601" y="2653957"/>
                  <a:pt x="3587601" y="2653957"/>
                  <a:pt x="3584023" y="2664695"/>
                </a:cubicBezTo>
                <a:cubicBezTo>
                  <a:pt x="3580443" y="2663800"/>
                  <a:pt x="3577759" y="2662010"/>
                  <a:pt x="3575075" y="2661116"/>
                </a:cubicBezTo>
                <a:cubicBezTo>
                  <a:pt x="3574180" y="2662010"/>
                  <a:pt x="3572390" y="2662905"/>
                  <a:pt x="3573285" y="2662905"/>
                </a:cubicBezTo>
                <a:cubicBezTo>
                  <a:pt x="3573285" y="2670063"/>
                  <a:pt x="3576864" y="2676327"/>
                  <a:pt x="3572390" y="2682591"/>
                </a:cubicBezTo>
                <a:cubicBezTo>
                  <a:pt x="3571495" y="2685275"/>
                  <a:pt x="3574180" y="2688854"/>
                  <a:pt x="3575075" y="2692433"/>
                </a:cubicBezTo>
                <a:cubicBezTo>
                  <a:pt x="3575075" y="2701381"/>
                  <a:pt x="3575969" y="2710329"/>
                  <a:pt x="3575969" y="2719277"/>
                </a:cubicBezTo>
                <a:cubicBezTo>
                  <a:pt x="3575969" y="2721961"/>
                  <a:pt x="3576864" y="2723750"/>
                  <a:pt x="3577759" y="2725541"/>
                </a:cubicBezTo>
                <a:cubicBezTo>
                  <a:pt x="3582232" y="2734488"/>
                  <a:pt x="3580443" y="2742542"/>
                  <a:pt x="3574180" y="2748805"/>
                </a:cubicBezTo>
                <a:cubicBezTo>
                  <a:pt x="3577759" y="2768491"/>
                  <a:pt x="3580443" y="2788176"/>
                  <a:pt x="3584917" y="2807861"/>
                </a:cubicBezTo>
                <a:cubicBezTo>
                  <a:pt x="3586707" y="2815914"/>
                  <a:pt x="3588496" y="2823073"/>
                  <a:pt x="3585812" y="2831126"/>
                </a:cubicBezTo>
                <a:cubicBezTo>
                  <a:pt x="3584917" y="2834705"/>
                  <a:pt x="3578654" y="2830231"/>
                  <a:pt x="3578654" y="2835600"/>
                </a:cubicBezTo>
                <a:cubicBezTo>
                  <a:pt x="3578654" y="2841863"/>
                  <a:pt x="3577759" y="2849022"/>
                  <a:pt x="3580443" y="2854391"/>
                </a:cubicBezTo>
                <a:cubicBezTo>
                  <a:pt x="3584023" y="2861549"/>
                  <a:pt x="3583127" y="2867813"/>
                  <a:pt x="3583127" y="2874076"/>
                </a:cubicBezTo>
                <a:cubicBezTo>
                  <a:pt x="3582232" y="2893761"/>
                  <a:pt x="3582232" y="2912552"/>
                  <a:pt x="3581338" y="2932238"/>
                </a:cubicBezTo>
                <a:cubicBezTo>
                  <a:pt x="3586707" y="2944764"/>
                  <a:pt x="3584023" y="2957292"/>
                  <a:pt x="3584917" y="2970714"/>
                </a:cubicBezTo>
                <a:cubicBezTo>
                  <a:pt x="3585812" y="2975188"/>
                  <a:pt x="3588496" y="2980556"/>
                  <a:pt x="3587601" y="2985031"/>
                </a:cubicBezTo>
                <a:cubicBezTo>
                  <a:pt x="3587601" y="2992189"/>
                  <a:pt x="3592970" y="2996663"/>
                  <a:pt x="3592970" y="3002926"/>
                </a:cubicBezTo>
                <a:cubicBezTo>
                  <a:pt x="3592970" y="3008295"/>
                  <a:pt x="3593865" y="3014559"/>
                  <a:pt x="3595653" y="3019927"/>
                </a:cubicBezTo>
                <a:cubicBezTo>
                  <a:pt x="3596549" y="3026191"/>
                  <a:pt x="3598338" y="3033349"/>
                  <a:pt x="3601022" y="3039613"/>
                </a:cubicBezTo>
                <a:cubicBezTo>
                  <a:pt x="3603707" y="3044086"/>
                  <a:pt x="3604601" y="3048560"/>
                  <a:pt x="3602812" y="3053035"/>
                </a:cubicBezTo>
                <a:cubicBezTo>
                  <a:pt x="3598338" y="3064667"/>
                  <a:pt x="3602812" y="3076299"/>
                  <a:pt x="3600128" y="3088826"/>
                </a:cubicBezTo>
                <a:cubicBezTo>
                  <a:pt x="3600128" y="3090616"/>
                  <a:pt x="3601022" y="3093300"/>
                  <a:pt x="3602812" y="3095090"/>
                </a:cubicBezTo>
                <a:cubicBezTo>
                  <a:pt x="3604601" y="3098669"/>
                  <a:pt x="3606391" y="3102248"/>
                  <a:pt x="3609075" y="3105827"/>
                </a:cubicBezTo>
                <a:cubicBezTo>
                  <a:pt x="3610865" y="3104932"/>
                  <a:pt x="3612654" y="3104038"/>
                  <a:pt x="3616233" y="3102248"/>
                </a:cubicBezTo>
                <a:cubicBezTo>
                  <a:pt x="3619812" y="3107617"/>
                  <a:pt x="3627864" y="3110302"/>
                  <a:pt x="3623390" y="3120144"/>
                </a:cubicBezTo>
                <a:cubicBezTo>
                  <a:pt x="3618022" y="3118354"/>
                  <a:pt x="3613549" y="3117460"/>
                  <a:pt x="3609075" y="3116565"/>
                </a:cubicBezTo>
                <a:cubicBezTo>
                  <a:pt x="3606391" y="3121934"/>
                  <a:pt x="3607285" y="3127302"/>
                  <a:pt x="3608180" y="3132671"/>
                </a:cubicBezTo>
                <a:cubicBezTo>
                  <a:pt x="3609970" y="3139829"/>
                  <a:pt x="3612654" y="3147882"/>
                  <a:pt x="3615338" y="3155041"/>
                </a:cubicBezTo>
                <a:cubicBezTo>
                  <a:pt x="3616233" y="3157725"/>
                  <a:pt x="3618022" y="3159515"/>
                  <a:pt x="3621601" y="3157725"/>
                </a:cubicBezTo>
                <a:cubicBezTo>
                  <a:pt x="3624285" y="3155936"/>
                  <a:pt x="3626075" y="3156831"/>
                  <a:pt x="3627864" y="3159515"/>
                </a:cubicBezTo>
                <a:cubicBezTo>
                  <a:pt x="3628759" y="3162199"/>
                  <a:pt x="3627864" y="3166673"/>
                  <a:pt x="3625180" y="3168463"/>
                </a:cubicBezTo>
                <a:cubicBezTo>
                  <a:pt x="3623390" y="3169357"/>
                  <a:pt x="3621601" y="3169357"/>
                  <a:pt x="3619812" y="3169357"/>
                </a:cubicBezTo>
                <a:cubicBezTo>
                  <a:pt x="3618917" y="3170253"/>
                  <a:pt x="3617127" y="3171147"/>
                  <a:pt x="3615338" y="3171147"/>
                </a:cubicBezTo>
                <a:cubicBezTo>
                  <a:pt x="3610865" y="3178306"/>
                  <a:pt x="3610865" y="3184569"/>
                  <a:pt x="3613549" y="3192622"/>
                </a:cubicBezTo>
                <a:cubicBezTo>
                  <a:pt x="3616233" y="3202465"/>
                  <a:pt x="3618022" y="3213203"/>
                  <a:pt x="3619812" y="3223940"/>
                </a:cubicBezTo>
                <a:cubicBezTo>
                  <a:pt x="3621601" y="3231099"/>
                  <a:pt x="3619812" y="3239152"/>
                  <a:pt x="3618022" y="3245415"/>
                </a:cubicBezTo>
                <a:cubicBezTo>
                  <a:pt x="3609075" y="3246310"/>
                  <a:pt x="3606391" y="3240941"/>
                  <a:pt x="3602812" y="3233782"/>
                </a:cubicBezTo>
                <a:cubicBezTo>
                  <a:pt x="3604601" y="3232888"/>
                  <a:pt x="3606391" y="3231993"/>
                  <a:pt x="3608180" y="3231099"/>
                </a:cubicBezTo>
                <a:cubicBezTo>
                  <a:pt x="3609970" y="3229309"/>
                  <a:pt x="3609970" y="3226624"/>
                  <a:pt x="3608180" y="3224835"/>
                </a:cubicBezTo>
                <a:cubicBezTo>
                  <a:pt x="3606391" y="3223045"/>
                  <a:pt x="3602812" y="3221256"/>
                  <a:pt x="3599233" y="3219466"/>
                </a:cubicBezTo>
                <a:cubicBezTo>
                  <a:pt x="3600128" y="3207834"/>
                  <a:pt x="3598338" y="3197096"/>
                  <a:pt x="3589390" y="3188148"/>
                </a:cubicBezTo>
                <a:cubicBezTo>
                  <a:pt x="3592970" y="3167568"/>
                  <a:pt x="3587601" y="3147882"/>
                  <a:pt x="3584917" y="3128197"/>
                </a:cubicBezTo>
                <a:cubicBezTo>
                  <a:pt x="3582232" y="3128197"/>
                  <a:pt x="3580443" y="3128197"/>
                  <a:pt x="3577759" y="3128197"/>
                </a:cubicBezTo>
                <a:cubicBezTo>
                  <a:pt x="3574180" y="3119249"/>
                  <a:pt x="3570601" y="3111196"/>
                  <a:pt x="3573285" y="3101353"/>
                </a:cubicBezTo>
                <a:cubicBezTo>
                  <a:pt x="3574180" y="3099564"/>
                  <a:pt x="3573285" y="3097774"/>
                  <a:pt x="3572390" y="3095090"/>
                </a:cubicBezTo>
                <a:cubicBezTo>
                  <a:pt x="3567917" y="3085247"/>
                  <a:pt x="3567917" y="3074510"/>
                  <a:pt x="3569706" y="3063772"/>
                </a:cubicBezTo>
                <a:cubicBezTo>
                  <a:pt x="3570601" y="3058403"/>
                  <a:pt x="3572390" y="3053929"/>
                  <a:pt x="3573285" y="3048560"/>
                </a:cubicBezTo>
                <a:cubicBezTo>
                  <a:pt x="3573285" y="3045876"/>
                  <a:pt x="3573285" y="3042297"/>
                  <a:pt x="3573285" y="3038718"/>
                </a:cubicBezTo>
                <a:cubicBezTo>
                  <a:pt x="3571495" y="3030665"/>
                  <a:pt x="3568811" y="3022611"/>
                  <a:pt x="3567917" y="3013664"/>
                </a:cubicBezTo>
                <a:cubicBezTo>
                  <a:pt x="3567022" y="3010979"/>
                  <a:pt x="3567917" y="3008295"/>
                  <a:pt x="3568811" y="3005610"/>
                </a:cubicBezTo>
                <a:cubicBezTo>
                  <a:pt x="3568811" y="3003821"/>
                  <a:pt x="3570601" y="3002031"/>
                  <a:pt x="3570601" y="3001136"/>
                </a:cubicBezTo>
                <a:cubicBezTo>
                  <a:pt x="3566127" y="2985925"/>
                  <a:pt x="3572390" y="2971608"/>
                  <a:pt x="3577759" y="2957292"/>
                </a:cubicBezTo>
                <a:cubicBezTo>
                  <a:pt x="3571495" y="2950133"/>
                  <a:pt x="3568811" y="2941185"/>
                  <a:pt x="3565232" y="2932238"/>
                </a:cubicBezTo>
                <a:cubicBezTo>
                  <a:pt x="3561653" y="2922395"/>
                  <a:pt x="3558969" y="2912552"/>
                  <a:pt x="3550917" y="2904499"/>
                </a:cubicBezTo>
                <a:cubicBezTo>
                  <a:pt x="3549127" y="2902709"/>
                  <a:pt x="3549127" y="2900025"/>
                  <a:pt x="3549127" y="2898235"/>
                </a:cubicBezTo>
                <a:cubicBezTo>
                  <a:pt x="3549127" y="2897340"/>
                  <a:pt x="3549127" y="2897340"/>
                  <a:pt x="3549127" y="2896446"/>
                </a:cubicBezTo>
                <a:cubicBezTo>
                  <a:pt x="3548233" y="2891077"/>
                  <a:pt x="3543759" y="2887498"/>
                  <a:pt x="3540179" y="2887498"/>
                </a:cubicBezTo>
                <a:cubicBezTo>
                  <a:pt x="3536601" y="2888393"/>
                  <a:pt x="3532127" y="2891972"/>
                  <a:pt x="3532127" y="2895551"/>
                </a:cubicBezTo>
                <a:cubicBezTo>
                  <a:pt x="3530337" y="2908078"/>
                  <a:pt x="3528548" y="2920605"/>
                  <a:pt x="3533917" y="2932238"/>
                </a:cubicBezTo>
                <a:cubicBezTo>
                  <a:pt x="3535706" y="2937606"/>
                  <a:pt x="3535706" y="2942081"/>
                  <a:pt x="3534811" y="2947449"/>
                </a:cubicBezTo>
                <a:cubicBezTo>
                  <a:pt x="3533917" y="2955502"/>
                  <a:pt x="3535706" y="2964450"/>
                  <a:pt x="3538390" y="2972503"/>
                </a:cubicBezTo>
                <a:cubicBezTo>
                  <a:pt x="3540179" y="2978767"/>
                  <a:pt x="3542864" y="2985031"/>
                  <a:pt x="3546443" y="2991294"/>
                </a:cubicBezTo>
                <a:cubicBezTo>
                  <a:pt x="3550917" y="3002926"/>
                  <a:pt x="3556285" y="3014559"/>
                  <a:pt x="3552706" y="3027085"/>
                </a:cubicBezTo>
                <a:cubicBezTo>
                  <a:pt x="3554496" y="3036928"/>
                  <a:pt x="3552706" y="3044981"/>
                  <a:pt x="3546443" y="3053035"/>
                </a:cubicBezTo>
                <a:cubicBezTo>
                  <a:pt x="3545548" y="3053929"/>
                  <a:pt x="3546443" y="3057509"/>
                  <a:pt x="3547338" y="3061088"/>
                </a:cubicBezTo>
                <a:cubicBezTo>
                  <a:pt x="3550022" y="3060193"/>
                  <a:pt x="3551812" y="3060193"/>
                  <a:pt x="3555390" y="3059298"/>
                </a:cubicBezTo>
                <a:cubicBezTo>
                  <a:pt x="3554496" y="3062877"/>
                  <a:pt x="3554496" y="3065561"/>
                  <a:pt x="3554496" y="3070035"/>
                </a:cubicBezTo>
                <a:cubicBezTo>
                  <a:pt x="3555390" y="3070931"/>
                  <a:pt x="3557180" y="3071825"/>
                  <a:pt x="3558969" y="3072720"/>
                </a:cubicBezTo>
                <a:cubicBezTo>
                  <a:pt x="3562549" y="3073615"/>
                  <a:pt x="3565232" y="3076299"/>
                  <a:pt x="3565232" y="3079878"/>
                </a:cubicBezTo>
                <a:cubicBezTo>
                  <a:pt x="3564338" y="3091511"/>
                  <a:pt x="3567022" y="3102248"/>
                  <a:pt x="3564338" y="3113881"/>
                </a:cubicBezTo>
                <a:cubicBezTo>
                  <a:pt x="3564338" y="3116565"/>
                  <a:pt x="3565232" y="3119249"/>
                  <a:pt x="3565232" y="3122828"/>
                </a:cubicBezTo>
                <a:cubicBezTo>
                  <a:pt x="3562549" y="3123723"/>
                  <a:pt x="3559864" y="3124618"/>
                  <a:pt x="3557180" y="3125513"/>
                </a:cubicBezTo>
                <a:cubicBezTo>
                  <a:pt x="3545548" y="3134461"/>
                  <a:pt x="3542864" y="3141619"/>
                  <a:pt x="3547338" y="3155041"/>
                </a:cubicBezTo>
                <a:cubicBezTo>
                  <a:pt x="3547338" y="3157725"/>
                  <a:pt x="3548233" y="3160410"/>
                  <a:pt x="3548233" y="3163094"/>
                </a:cubicBezTo>
                <a:cubicBezTo>
                  <a:pt x="3547338" y="3170253"/>
                  <a:pt x="3550917" y="3174727"/>
                  <a:pt x="3557180" y="3176516"/>
                </a:cubicBezTo>
                <a:cubicBezTo>
                  <a:pt x="3561653" y="3177411"/>
                  <a:pt x="3564338" y="3180095"/>
                  <a:pt x="3564338" y="3183674"/>
                </a:cubicBezTo>
                <a:cubicBezTo>
                  <a:pt x="3566127" y="3189938"/>
                  <a:pt x="3570601" y="3195307"/>
                  <a:pt x="3567917" y="3202465"/>
                </a:cubicBezTo>
                <a:cubicBezTo>
                  <a:pt x="3565232" y="3202465"/>
                  <a:pt x="3562549" y="3202465"/>
                  <a:pt x="3558969" y="3203360"/>
                </a:cubicBezTo>
                <a:cubicBezTo>
                  <a:pt x="3557180" y="3208728"/>
                  <a:pt x="3555390" y="3214992"/>
                  <a:pt x="3553601" y="3221256"/>
                </a:cubicBezTo>
                <a:cubicBezTo>
                  <a:pt x="3551812" y="3232888"/>
                  <a:pt x="3551812" y="3243625"/>
                  <a:pt x="3564338" y="3248995"/>
                </a:cubicBezTo>
                <a:cubicBezTo>
                  <a:pt x="3564338" y="3250784"/>
                  <a:pt x="3565232" y="3252574"/>
                  <a:pt x="3564338" y="3253468"/>
                </a:cubicBezTo>
                <a:cubicBezTo>
                  <a:pt x="3556285" y="3264206"/>
                  <a:pt x="3555390" y="3275838"/>
                  <a:pt x="3558969" y="3289260"/>
                </a:cubicBezTo>
                <a:cubicBezTo>
                  <a:pt x="3559864" y="3294629"/>
                  <a:pt x="3560759" y="3300892"/>
                  <a:pt x="3560759" y="3307156"/>
                </a:cubicBezTo>
                <a:cubicBezTo>
                  <a:pt x="3561653" y="3314314"/>
                  <a:pt x="3563443" y="3320578"/>
                  <a:pt x="3563443" y="3327736"/>
                </a:cubicBezTo>
                <a:cubicBezTo>
                  <a:pt x="3563443" y="3334895"/>
                  <a:pt x="3570601" y="3340263"/>
                  <a:pt x="3567917" y="3349211"/>
                </a:cubicBezTo>
                <a:cubicBezTo>
                  <a:pt x="3566127" y="3354579"/>
                  <a:pt x="3569706" y="3361738"/>
                  <a:pt x="3570601" y="3368896"/>
                </a:cubicBezTo>
                <a:cubicBezTo>
                  <a:pt x="3570601" y="3376055"/>
                  <a:pt x="3569706" y="3384108"/>
                  <a:pt x="3569706" y="3391266"/>
                </a:cubicBezTo>
                <a:cubicBezTo>
                  <a:pt x="3570601" y="3395740"/>
                  <a:pt x="3571495" y="3400214"/>
                  <a:pt x="3574180" y="3403793"/>
                </a:cubicBezTo>
                <a:cubicBezTo>
                  <a:pt x="3579548" y="3413636"/>
                  <a:pt x="3582232" y="3424374"/>
                  <a:pt x="3583127" y="3436006"/>
                </a:cubicBezTo>
                <a:cubicBezTo>
                  <a:pt x="3584917" y="3446743"/>
                  <a:pt x="3584917" y="3457481"/>
                  <a:pt x="3585812" y="3468218"/>
                </a:cubicBezTo>
                <a:cubicBezTo>
                  <a:pt x="3585812" y="3474482"/>
                  <a:pt x="3586707" y="3480746"/>
                  <a:pt x="3586707" y="3487009"/>
                </a:cubicBezTo>
                <a:cubicBezTo>
                  <a:pt x="3586707" y="3492378"/>
                  <a:pt x="3585812" y="3498642"/>
                  <a:pt x="3586707" y="3504010"/>
                </a:cubicBezTo>
                <a:cubicBezTo>
                  <a:pt x="3590286" y="3521906"/>
                  <a:pt x="3584023" y="3538907"/>
                  <a:pt x="3586707" y="3556803"/>
                </a:cubicBezTo>
                <a:cubicBezTo>
                  <a:pt x="3589390" y="3576488"/>
                  <a:pt x="3587601" y="3597068"/>
                  <a:pt x="3592075" y="3617649"/>
                </a:cubicBezTo>
                <a:cubicBezTo>
                  <a:pt x="3593865" y="3623018"/>
                  <a:pt x="3594760" y="3627492"/>
                  <a:pt x="3600128" y="3630176"/>
                </a:cubicBezTo>
                <a:cubicBezTo>
                  <a:pt x="3598338" y="3640914"/>
                  <a:pt x="3596549" y="3651651"/>
                  <a:pt x="3601022" y="3662389"/>
                </a:cubicBezTo>
                <a:cubicBezTo>
                  <a:pt x="3601917" y="3664178"/>
                  <a:pt x="3601917" y="3666863"/>
                  <a:pt x="3601022" y="3669547"/>
                </a:cubicBezTo>
                <a:cubicBezTo>
                  <a:pt x="3598338" y="3675810"/>
                  <a:pt x="3600128" y="3682969"/>
                  <a:pt x="3600128" y="3689232"/>
                </a:cubicBezTo>
                <a:cubicBezTo>
                  <a:pt x="3599233" y="3698181"/>
                  <a:pt x="3601022" y="3706234"/>
                  <a:pt x="3603707" y="3714286"/>
                </a:cubicBezTo>
                <a:cubicBezTo>
                  <a:pt x="3608180" y="3730393"/>
                  <a:pt x="3604601" y="3745604"/>
                  <a:pt x="3601917" y="3761711"/>
                </a:cubicBezTo>
                <a:cubicBezTo>
                  <a:pt x="3600128" y="3760816"/>
                  <a:pt x="3597443" y="3760816"/>
                  <a:pt x="3597443" y="3759921"/>
                </a:cubicBezTo>
                <a:cubicBezTo>
                  <a:pt x="3596549" y="3757236"/>
                  <a:pt x="3596549" y="3753657"/>
                  <a:pt x="3595653" y="3750078"/>
                </a:cubicBezTo>
                <a:cubicBezTo>
                  <a:pt x="3595653" y="3749184"/>
                  <a:pt x="3593865" y="3748289"/>
                  <a:pt x="3591180" y="3747394"/>
                </a:cubicBezTo>
                <a:cubicBezTo>
                  <a:pt x="3592075" y="3752763"/>
                  <a:pt x="3592970" y="3757236"/>
                  <a:pt x="3592970" y="3760816"/>
                </a:cubicBezTo>
                <a:cubicBezTo>
                  <a:pt x="3593865" y="3765290"/>
                  <a:pt x="3592075" y="3768869"/>
                  <a:pt x="3592075" y="3773343"/>
                </a:cubicBezTo>
                <a:cubicBezTo>
                  <a:pt x="3592075" y="3778711"/>
                  <a:pt x="3592970" y="3783186"/>
                  <a:pt x="3598338" y="3787660"/>
                </a:cubicBezTo>
                <a:cubicBezTo>
                  <a:pt x="3600128" y="3786765"/>
                  <a:pt x="3601917" y="3784975"/>
                  <a:pt x="3603707" y="3784975"/>
                </a:cubicBezTo>
                <a:cubicBezTo>
                  <a:pt x="3605496" y="3784975"/>
                  <a:pt x="3609075" y="3785870"/>
                  <a:pt x="3609970" y="3786765"/>
                </a:cubicBezTo>
                <a:cubicBezTo>
                  <a:pt x="3610865" y="3792134"/>
                  <a:pt x="3611759" y="3797502"/>
                  <a:pt x="3612654" y="3802871"/>
                </a:cubicBezTo>
                <a:cubicBezTo>
                  <a:pt x="3612654" y="3804661"/>
                  <a:pt x="3610865" y="3808240"/>
                  <a:pt x="3609075" y="3808240"/>
                </a:cubicBezTo>
                <a:cubicBezTo>
                  <a:pt x="3607285" y="3809135"/>
                  <a:pt x="3604601" y="3808240"/>
                  <a:pt x="3600128" y="3808240"/>
                </a:cubicBezTo>
                <a:cubicBezTo>
                  <a:pt x="3600128" y="3818977"/>
                  <a:pt x="3599233" y="3830610"/>
                  <a:pt x="3599233" y="3841347"/>
                </a:cubicBezTo>
                <a:cubicBezTo>
                  <a:pt x="3599233" y="3844032"/>
                  <a:pt x="3600128" y="3847611"/>
                  <a:pt x="3602812" y="3849400"/>
                </a:cubicBezTo>
                <a:cubicBezTo>
                  <a:pt x="3609075" y="3853874"/>
                  <a:pt x="3609970" y="3861928"/>
                  <a:pt x="3614443" y="3867296"/>
                </a:cubicBezTo>
                <a:cubicBezTo>
                  <a:pt x="3619812" y="3873560"/>
                  <a:pt x="3615338" y="3880718"/>
                  <a:pt x="3615338" y="3887877"/>
                </a:cubicBezTo>
                <a:cubicBezTo>
                  <a:pt x="3613549" y="3890561"/>
                  <a:pt x="3607285" y="3889666"/>
                  <a:pt x="3607285" y="3895035"/>
                </a:cubicBezTo>
                <a:cubicBezTo>
                  <a:pt x="3610865" y="3898614"/>
                  <a:pt x="3616233" y="3901299"/>
                  <a:pt x="3617127" y="3904878"/>
                </a:cubicBezTo>
                <a:cubicBezTo>
                  <a:pt x="3619812" y="3912931"/>
                  <a:pt x="3624285" y="3920984"/>
                  <a:pt x="3623390" y="3929932"/>
                </a:cubicBezTo>
                <a:cubicBezTo>
                  <a:pt x="3622496" y="3936195"/>
                  <a:pt x="3622496" y="3943353"/>
                  <a:pt x="3622496" y="3949617"/>
                </a:cubicBezTo>
                <a:cubicBezTo>
                  <a:pt x="3622496" y="3955881"/>
                  <a:pt x="3621601" y="3962145"/>
                  <a:pt x="3618917" y="3967513"/>
                </a:cubicBezTo>
                <a:cubicBezTo>
                  <a:pt x="3615338" y="3976461"/>
                  <a:pt x="3615338" y="3985409"/>
                  <a:pt x="3620706" y="3994357"/>
                </a:cubicBezTo>
                <a:cubicBezTo>
                  <a:pt x="3626969" y="4005095"/>
                  <a:pt x="3629654" y="4016727"/>
                  <a:pt x="3625180" y="4030149"/>
                </a:cubicBezTo>
                <a:cubicBezTo>
                  <a:pt x="3624285" y="4033728"/>
                  <a:pt x="3625180" y="4039096"/>
                  <a:pt x="3626969" y="4043570"/>
                </a:cubicBezTo>
                <a:cubicBezTo>
                  <a:pt x="3628759" y="4053413"/>
                  <a:pt x="3628759" y="4062361"/>
                  <a:pt x="3626969" y="4072204"/>
                </a:cubicBezTo>
                <a:cubicBezTo>
                  <a:pt x="3622496" y="4074888"/>
                  <a:pt x="3618917" y="4073993"/>
                  <a:pt x="3617127" y="4069520"/>
                </a:cubicBezTo>
                <a:cubicBezTo>
                  <a:pt x="3610865" y="4053413"/>
                  <a:pt x="3604601" y="4036412"/>
                  <a:pt x="3598338" y="4020306"/>
                </a:cubicBezTo>
                <a:cubicBezTo>
                  <a:pt x="3598338" y="4019411"/>
                  <a:pt x="3597443" y="4019411"/>
                  <a:pt x="3596549" y="4018516"/>
                </a:cubicBezTo>
                <a:cubicBezTo>
                  <a:pt x="3591180" y="4020306"/>
                  <a:pt x="3591180" y="4024779"/>
                  <a:pt x="3592970" y="4028359"/>
                </a:cubicBezTo>
                <a:cubicBezTo>
                  <a:pt x="3596549" y="4035517"/>
                  <a:pt x="3596549" y="4043570"/>
                  <a:pt x="3597443" y="4051624"/>
                </a:cubicBezTo>
                <a:cubicBezTo>
                  <a:pt x="3598338" y="4055203"/>
                  <a:pt x="3599233" y="4059677"/>
                  <a:pt x="3598338" y="4063256"/>
                </a:cubicBezTo>
                <a:cubicBezTo>
                  <a:pt x="3598338" y="4072204"/>
                  <a:pt x="3601022" y="4080257"/>
                  <a:pt x="3603707" y="4088310"/>
                </a:cubicBezTo>
                <a:cubicBezTo>
                  <a:pt x="3606391" y="4097258"/>
                  <a:pt x="3611759" y="4102627"/>
                  <a:pt x="3621601" y="4105311"/>
                </a:cubicBezTo>
                <a:cubicBezTo>
                  <a:pt x="3623390" y="4110680"/>
                  <a:pt x="3624285" y="4116943"/>
                  <a:pt x="3626075" y="4124102"/>
                </a:cubicBezTo>
                <a:cubicBezTo>
                  <a:pt x="3623390" y="4126786"/>
                  <a:pt x="3621601" y="4129471"/>
                  <a:pt x="3617127" y="4134839"/>
                </a:cubicBezTo>
                <a:cubicBezTo>
                  <a:pt x="3618022" y="4126786"/>
                  <a:pt x="3618917" y="4122312"/>
                  <a:pt x="3618917" y="4116049"/>
                </a:cubicBezTo>
                <a:cubicBezTo>
                  <a:pt x="3614443" y="4116943"/>
                  <a:pt x="3610865" y="4116943"/>
                  <a:pt x="3608180" y="4117838"/>
                </a:cubicBezTo>
                <a:cubicBezTo>
                  <a:pt x="3606391" y="4119628"/>
                  <a:pt x="3604601" y="4123207"/>
                  <a:pt x="3604601" y="4124996"/>
                </a:cubicBezTo>
                <a:cubicBezTo>
                  <a:pt x="3608180" y="4131260"/>
                  <a:pt x="3606391" y="4137524"/>
                  <a:pt x="3605496" y="4143788"/>
                </a:cubicBezTo>
                <a:cubicBezTo>
                  <a:pt x="3604601" y="4150051"/>
                  <a:pt x="3605496" y="4157209"/>
                  <a:pt x="3606391" y="4163473"/>
                </a:cubicBezTo>
                <a:cubicBezTo>
                  <a:pt x="3606391" y="4169736"/>
                  <a:pt x="3608180" y="4176000"/>
                  <a:pt x="3609075" y="4182263"/>
                </a:cubicBezTo>
                <a:cubicBezTo>
                  <a:pt x="3610865" y="4192106"/>
                  <a:pt x="3607285" y="4198370"/>
                  <a:pt x="3598338" y="4203739"/>
                </a:cubicBezTo>
                <a:cubicBezTo>
                  <a:pt x="3587601" y="4191211"/>
                  <a:pt x="3589390" y="4176000"/>
                  <a:pt x="3583127" y="4162578"/>
                </a:cubicBezTo>
                <a:cubicBezTo>
                  <a:pt x="3582232" y="4166157"/>
                  <a:pt x="3583127" y="4169736"/>
                  <a:pt x="3582232" y="4171526"/>
                </a:cubicBezTo>
                <a:cubicBezTo>
                  <a:pt x="3579548" y="4175105"/>
                  <a:pt x="3576864" y="4177789"/>
                  <a:pt x="3573285" y="4179579"/>
                </a:cubicBezTo>
                <a:cubicBezTo>
                  <a:pt x="3570601" y="4181368"/>
                  <a:pt x="3567917" y="4183158"/>
                  <a:pt x="3564338" y="4184948"/>
                </a:cubicBezTo>
                <a:cubicBezTo>
                  <a:pt x="3564338" y="4189422"/>
                  <a:pt x="3567022" y="4192106"/>
                  <a:pt x="3572390" y="4192106"/>
                </a:cubicBezTo>
                <a:cubicBezTo>
                  <a:pt x="3575075" y="4191211"/>
                  <a:pt x="3577759" y="4190317"/>
                  <a:pt x="3580443" y="4189422"/>
                </a:cubicBezTo>
                <a:cubicBezTo>
                  <a:pt x="3582232" y="4188527"/>
                  <a:pt x="3582232" y="4189422"/>
                  <a:pt x="3585812" y="4195685"/>
                </a:cubicBezTo>
                <a:cubicBezTo>
                  <a:pt x="3583127" y="4196580"/>
                  <a:pt x="3581338" y="4197475"/>
                  <a:pt x="3579548" y="4198370"/>
                </a:cubicBezTo>
                <a:cubicBezTo>
                  <a:pt x="3571495" y="4201054"/>
                  <a:pt x="3571495" y="4202843"/>
                  <a:pt x="3575969" y="4213581"/>
                </a:cubicBezTo>
                <a:cubicBezTo>
                  <a:pt x="3575075" y="4216265"/>
                  <a:pt x="3573285" y="4219845"/>
                  <a:pt x="3571495" y="4223424"/>
                </a:cubicBezTo>
                <a:cubicBezTo>
                  <a:pt x="3570601" y="4224318"/>
                  <a:pt x="3568811" y="4227003"/>
                  <a:pt x="3569706" y="4227898"/>
                </a:cubicBezTo>
                <a:cubicBezTo>
                  <a:pt x="3572390" y="4237741"/>
                  <a:pt x="3567022" y="4246689"/>
                  <a:pt x="3567022" y="4256531"/>
                </a:cubicBezTo>
                <a:cubicBezTo>
                  <a:pt x="3567022" y="4261900"/>
                  <a:pt x="3567022" y="4267269"/>
                  <a:pt x="3567917" y="4273532"/>
                </a:cubicBezTo>
                <a:cubicBezTo>
                  <a:pt x="3569706" y="4281585"/>
                  <a:pt x="3569706" y="4290533"/>
                  <a:pt x="3567917" y="4298586"/>
                </a:cubicBezTo>
                <a:cubicBezTo>
                  <a:pt x="3562549" y="4301271"/>
                  <a:pt x="3555390" y="4292323"/>
                  <a:pt x="3551812" y="4302166"/>
                </a:cubicBezTo>
                <a:cubicBezTo>
                  <a:pt x="3552706" y="4305745"/>
                  <a:pt x="3555390" y="4310219"/>
                  <a:pt x="3556285" y="4315588"/>
                </a:cubicBezTo>
                <a:cubicBezTo>
                  <a:pt x="3557180" y="4320061"/>
                  <a:pt x="3555390" y="4325431"/>
                  <a:pt x="3556285" y="4330799"/>
                </a:cubicBezTo>
                <a:cubicBezTo>
                  <a:pt x="3556285" y="4337063"/>
                  <a:pt x="3555390" y="4344221"/>
                  <a:pt x="3558075" y="4350485"/>
                </a:cubicBezTo>
                <a:cubicBezTo>
                  <a:pt x="3559864" y="4355853"/>
                  <a:pt x="3558075" y="4363011"/>
                  <a:pt x="3557180" y="4369275"/>
                </a:cubicBezTo>
                <a:cubicBezTo>
                  <a:pt x="3556285" y="4375539"/>
                  <a:pt x="3558969" y="4381802"/>
                  <a:pt x="3559864" y="4388961"/>
                </a:cubicBezTo>
                <a:cubicBezTo>
                  <a:pt x="3562549" y="4400593"/>
                  <a:pt x="3566127" y="4411331"/>
                  <a:pt x="3566127" y="4423857"/>
                </a:cubicBezTo>
                <a:cubicBezTo>
                  <a:pt x="3565232" y="4432806"/>
                  <a:pt x="3568811" y="4441753"/>
                  <a:pt x="3568811" y="4450702"/>
                </a:cubicBezTo>
                <a:cubicBezTo>
                  <a:pt x="3567917" y="4477545"/>
                  <a:pt x="3570601" y="4503495"/>
                  <a:pt x="3572390" y="4529443"/>
                </a:cubicBezTo>
                <a:cubicBezTo>
                  <a:pt x="3573285" y="4534812"/>
                  <a:pt x="3573285" y="4541075"/>
                  <a:pt x="3572390" y="4546445"/>
                </a:cubicBezTo>
                <a:cubicBezTo>
                  <a:pt x="3572390" y="4558077"/>
                  <a:pt x="3572390" y="4568814"/>
                  <a:pt x="3575075" y="4580446"/>
                </a:cubicBezTo>
                <a:cubicBezTo>
                  <a:pt x="3576864" y="4591184"/>
                  <a:pt x="3573285" y="4602816"/>
                  <a:pt x="3577759" y="4614449"/>
                </a:cubicBezTo>
                <a:cubicBezTo>
                  <a:pt x="3573285" y="4624291"/>
                  <a:pt x="3579548" y="4634134"/>
                  <a:pt x="3577759" y="4644872"/>
                </a:cubicBezTo>
                <a:cubicBezTo>
                  <a:pt x="3576864" y="4649346"/>
                  <a:pt x="3578654" y="4654715"/>
                  <a:pt x="3576864" y="4660083"/>
                </a:cubicBezTo>
                <a:cubicBezTo>
                  <a:pt x="3575969" y="4660978"/>
                  <a:pt x="3576864" y="4663662"/>
                  <a:pt x="3577759" y="4666346"/>
                </a:cubicBezTo>
                <a:cubicBezTo>
                  <a:pt x="3577759" y="4669031"/>
                  <a:pt x="3578654" y="4671716"/>
                  <a:pt x="3577759" y="4674400"/>
                </a:cubicBezTo>
                <a:cubicBezTo>
                  <a:pt x="3575075" y="4680663"/>
                  <a:pt x="3575969" y="4686927"/>
                  <a:pt x="3578654" y="4692296"/>
                </a:cubicBezTo>
                <a:cubicBezTo>
                  <a:pt x="3582232" y="4701244"/>
                  <a:pt x="3581338" y="4711087"/>
                  <a:pt x="3584023" y="4720034"/>
                </a:cubicBezTo>
                <a:cubicBezTo>
                  <a:pt x="3585812" y="4726297"/>
                  <a:pt x="3584023" y="4729877"/>
                  <a:pt x="3581338" y="4734351"/>
                </a:cubicBezTo>
                <a:cubicBezTo>
                  <a:pt x="3575969" y="4741509"/>
                  <a:pt x="3576864" y="4741509"/>
                  <a:pt x="3582232" y="4749563"/>
                </a:cubicBezTo>
                <a:cubicBezTo>
                  <a:pt x="3583127" y="4750458"/>
                  <a:pt x="3584917" y="4752246"/>
                  <a:pt x="3584917" y="4753142"/>
                </a:cubicBezTo>
                <a:cubicBezTo>
                  <a:pt x="3584917" y="4754931"/>
                  <a:pt x="3584917" y="4758510"/>
                  <a:pt x="3584023" y="4759405"/>
                </a:cubicBezTo>
                <a:cubicBezTo>
                  <a:pt x="3582232" y="4760300"/>
                  <a:pt x="3578654" y="4760300"/>
                  <a:pt x="3577759" y="4759405"/>
                </a:cubicBezTo>
                <a:cubicBezTo>
                  <a:pt x="3573285" y="4754931"/>
                  <a:pt x="3569706" y="4751352"/>
                  <a:pt x="3569706" y="4745088"/>
                </a:cubicBezTo>
                <a:cubicBezTo>
                  <a:pt x="3568811" y="4729877"/>
                  <a:pt x="3564338" y="4715560"/>
                  <a:pt x="3565232" y="4700349"/>
                </a:cubicBezTo>
                <a:cubicBezTo>
                  <a:pt x="3566127" y="4692296"/>
                  <a:pt x="3564338" y="4683347"/>
                  <a:pt x="3562549" y="4675295"/>
                </a:cubicBezTo>
                <a:cubicBezTo>
                  <a:pt x="3558969" y="4660978"/>
                  <a:pt x="3558075" y="4647556"/>
                  <a:pt x="3556285" y="4633239"/>
                </a:cubicBezTo>
                <a:cubicBezTo>
                  <a:pt x="3553601" y="4616238"/>
                  <a:pt x="3552706" y="4600132"/>
                  <a:pt x="3545548" y="4584920"/>
                </a:cubicBezTo>
                <a:cubicBezTo>
                  <a:pt x="3542864" y="4580446"/>
                  <a:pt x="3543759" y="4573288"/>
                  <a:pt x="3543759" y="4567920"/>
                </a:cubicBezTo>
                <a:cubicBezTo>
                  <a:pt x="3542864" y="4562550"/>
                  <a:pt x="3543759" y="4556287"/>
                  <a:pt x="3538390" y="4552708"/>
                </a:cubicBezTo>
                <a:cubicBezTo>
                  <a:pt x="3536601" y="4551813"/>
                  <a:pt x="3536601" y="4548234"/>
                  <a:pt x="3536601" y="4546445"/>
                </a:cubicBezTo>
                <a:cubicBezTo>
                  <a:pt x="3533917" y="4534812"/>
                  <a:pt x="3532127" y="4523179"/>
                  <a:pt x="3529443" y="4511547"/>
                </a:cubicBezTo>
                <a:cubicBezTo>
                  <a:pt x="3528548" y="4506178"/>
                  <a:pt x="3529443" y="4500810"/>
                  <a:pt x="3522285" y="4499020"/>
                </a:cubicBezTo>
                <a:cubicBezTo>
                  <a:pt x="3516916" y="4501704"/>
                  <a:pt x="3518706" y="4507968"/>
                  <a:pt x="3518706" y="4512442"/>
                </a:cubicBezTo>
                <a:cubicBezTo>
                  <a:pt x="3518706" y="4521390"/>
                  <a:pt x="3520495" y="4530338"/>
                  <a:pt x="3520495" y="4539286"/>
                </a:cubicBezTo>
                <a:cubicBezTo>
                  <a:pt x="3521390" y="4544654"/>
                  <a:pt x="3522285" y="4550024"/>
                  <a:pt x="3518706" y="4554497"/>
                </a:cubicBezTo>
                <a:cubicBezTo>
                  <a:pt x="3514232" y="4558077"/>
                  <a:pt x="3516021" y="4562550"/>
                  <a:pt x="3517811" y="4566129"/>
                </a:cubicBezTo>
                <a:cubicBezTo>
                  <a:pt x="3522285" y="4578657"/>
                  <a:pt x="3530337" y="4605501"/>
                  <a:pt x="3530337" y="4615344"/>
                </a:cubicBezTo>
                <a:cubicBezTo>
                  <a:pt x="3531232" y="4621607"/>
                  <a:pt x="3530337" y="4627870"/>
                  <a:pt x="3530337" y="4635924"/>
                </a:cubicBezTo>
                <a:cubicBezTo>
                  <a:pt x="3530337" y="4635924"/>
                  <a:pt x="3531232" y="4636818"/>
                  <a:pt x="3532127" y="4638608"/>
                </a:cubicBezTo>
                <a:cubicBezTo>
                  <a:pt x="3538390" y="4644872"/>
                  <a:pt x="3538390" y="4645766"/>
                  <a:pt x="3530337" y="4650240"/>
                </a:cubicBezTo>
                <a:cubicBezTo>
                  <a:pt x="3529443" y="4651135"/>
                  <a:pt x="3528548" y="4652030"/>
                  <a:pt x="3526758" y="4652925"/>
                </a:cubicBezTo>
                <a:cubicBezTo>
                  <a:pt x="3527653" y="4658294"/>
                  <a:pt x="3527653" y="4664558"/>
                  <a:pt x="3528548" y="4670821"/>
                </a:cubicBezTo>
                <a:cubicBezTo>
                  <a:pt x="3530337" y="4677979"/>
                  <a:pt x="3528548" y="4684242"/>
                  <a:pt x="3527653" y="4691401"/>
                </a:cubicBezTo>
                <a:cubicBezTo>
                  <a:pt x="3526758" y="4696770"/>
                  <a:pt x="3523179" y="4698559"/>
                  <a:pt x="3517811" y="4695875"/>
                </a:cubicBezTo>
                <a:cubicBezTo>
                  <a:pt x="3516021" y="4694980"/>
                  <a:pt x="3514232" y="4693190"/>
                  <a:pt x="3511548" y="4691401"/>
                </a:cubicBezTo>
                <a:cubicBezTo>
                  <a:pt x="3510653" y="4696770"/>
                  <a:pt x="3509759" y="4700349"/>
                  <a:pt x="3508864" y="4704823"/>
                </a:cubicBezTo>
                <a:cubicBezTo>
                  <a:pt x="3514232" y="4708402"/>
                  <a:pt x="3519601" y="4711981"/>
                  <a:pt x="3525864" y="4715560"/>
                </a:cubicBezTo>
                <a:cubicBezTo>
                  <a:pt x="3528548" y="4714666"/>
                  <a:pt x="3532127" y="4712875"/>
                  <a:pt x="3536601" y="4711981"/>
                </a:cubicBezTo>
                <a:cubicBezTo>
                  <a:pt x="3536601" y="4715560"/>
                  <a:pt x="3537496" y="4718245"/>
                  <a:pt x="3537496" y="4720929"/>
                </a:cubicBezTo>
                <a:cubicBezTo>
                  <a:pt x="3536601" y="4726297"/>
                  <a:pt x="3534811" y="4731667"/>
                  <a:pt x="3534811" y="4737035"/>
                </a:cubicBezTo>
                <a:cubicBezTo>
                  <a:pt x="3533917" y="4742404"/>
                  <a:pt x="3534811" y="4746878"/>
                  <a:pt x="3535706" y="4754037"/>
                </a:cubicBezTo>
                <a:cubicBezTo>
                  <a:pt x="3539285" y="4757616"/>
                  <a:pt x="3543759" y="4762089"/>
                  <a:pt x="3549127" y="4767459"/>
                </a:cubicBezTo>
                <a:cubicBezTo>
                  <a:pt x="3547338" y="4772827"/>
                  <a:pt x="3542864" y="4778196"/>
                  <a:pt x="3544654" y="4784459"/>
                </a:cubicBezTo>
                <a:cubicBezTo>
                  <a:pt x="3545548" y="4790723"/>
                  <a:pt x="3538390" y="4795197"/>
                  <a:pt x="3541074" y="4802355"/>
                </a:cubicBezTo>
                <a:cubicBezTo>
                  <a:pt x="3542864" y="4808618"/>
                  <a:pt x="3541969" y="4814882"/>
                  <a:pt x="3542864" y="4821146"/>
                </a:cubicBezTo>
                <a:cubicBezTo>
                  <a:pt x="3543759" y="4827409"/>
                  <a:pt x="3544654" y="4833673"/>
                  <a:pt x="3542864" y="4839937"/>
                </a:cubicBezTo>
                <a:cubicBezTo>
                  <a:pt x="3541969" y="4838147"/>
                  <a:pt x="3541074" y="4837252"/>
                  <a:pt x="3541074" y="4835463"/>
                </a:cubicBezTo>
                <a:cubicBezTo>
                  <a:pt x="3539285" y="4825620"/>
                  <a:pt x="3538390" y="4814882"/>
                  <a:pt x="3533022" y="4805934"/>
                </a:cubicBezTo>
                <a:cubicBezTo>
                  <a:pt x="3531232" y="4800566"/>
                  <a:pt x="3530337" y="4793408"/>
                  <a:pt x="3531232" y="4787144"/>
                </a:cubicBezTo>
                <a:cubicBezTo>
                  <a:pt x="3532127" y="4772827"/>
                  <a:pt x="3527653" y="4759405"/>
                  <a:pt x="3522285" y="4744194"/>
                </a:cubicBezTo>
                <a:cubicBezTo>
                  <a:pt x="3519601" y="4746878"/>
                  <a:pt x="3517811" y="4749563"/>
                  <a:pt x="3515127" y="4751352"/>
                </a:cubicBezTo>
                <a:cubicBezTo>
                  <a:pt x="3511548" y="4754931"/>
                  <a:pt x="3511548" y="4758510"/>
                  <a:pt x="3513337" y="4762089"/>
                </a:cubicBezTo>
                <a:cubicBezTo>
                  <a:pt x="3516916" y="4771038"/>
                  <a:pt x="3520495" y="4779090"/>
                  <a:pt x="3524074" y="4788038"/>
                </a:cubicBezTo>
                <a:cubicBezTo>
                  <a:pt x="3523179" y="4791617"/>
                  <a:pt x="3522285" y="4796092"/>
                  <a:pt x="3520495" y="4800566"/>
                </a:cubicBezTo>
                <a:cubicBezTo>
                  <a:pt x="3519601" y="4802355"/>
                  <a:pt x="3517811" y="4805039"/>
                  <a:pt x="3516021" y="4805039"/>
                </a:cubicBezTo>
                <a:cubicBezTo>
                  <a:pt x="3507969" y="4806830"/>
                  <a:pt x="3506179" y="4813093"/>
                  <a:pt x="3507074" y="4818461"/>
                </a:cubicBezTo>
                <a:cubicBezTo>
                  <a:pt x="3507969" y="4836358"/>
                  <a:pt x="3510653" y="4853359"/>
                  <a:pt x="3512443" y="4870359"/>
                </a:cubicBezTo>
                <a:cubicBezTo>
                  <a:pt x="3513337" y="4873044"/>
                  <a:pt x="3514232" y="4874833"/>
                  <a:pt x="3516021" y="4877518"/>
                </a:cubicBezTo>
                <a:cubicBezTo>
                  <a:pt x="3519601" y="4886466"/>
                  <a:pt x="3522285" y="4896309"/>
                  <a:pt x="3521390" y="4906151"/>
                </a:cubicBezTo>
                <a:cubicBezTo>
                  <a:pt x="3519601" y="4915099"/>
                  <a:pt x="3520495" y="4924047"/>
                  <a:pt x="3525864" y="4932101"/>
                </a:cubicBezTo>
                <a:cubicBezTo>
                  <a:pt x="3527653" y="4935680"/>
                  <a:pt x="3527653" y="4940153"/>
                  <a:pt x="3525864" y="4943732"/>
                </a:cubicBezTo>
                <a:cubicBezTo>
                  <a:pt x="3524969" y="4945522"/>
                  <a:pt x="3521390" y="4946417"/>
                  <a:pt x="3519601" y="4946417"/>
                </a:cubicBezTo>
                <a:cubicBezTo>
                  <a:pt x="3518706" y="4946417"/>
                  <a:pt x="3516021" y="4943732"/>
                  <a:pt x="3516021" y="4941943"/>
                </a:cubicBezTo>
                <a:cubicBezTo>
                  <a:pt x="3515127" y="4940153"/>
                  <a:pt x="3516021" y="4937469"/>
                  <a:pt x="3516021" y="4935680"/>
                </a:cubicBezTo>
                <a:cubicBezTo>
                  <a:pt x="3516916" y="4927626"/>
                  <a:pt x="3516021" y="4920468"/>
                  <a:pt x="3511548" y="4914204"/>
                </a:cubicBezTo>
                <a:cubicBezTo>
                  <a:pt x="3509759" y="4911520"/>
                  <a:pt x="3508864" y="4907941"/>
                  <a:pt x="3507074" y="4905256"/>
                </a:cubicBezTo>
                <a:cubicBezTo>
                  <a:pt x="3502601" y="4898098"/>
                  <a:pt x="3500811" y="4891835"/>
                  <a:pt x="3505285" y="4884676"/>
                </a:cubicBezTo>
                <a:cubicBezTo>
                  <a:pt x="3501706" y="4880202"/>
                  <a:pt x="3494548" y="4879308"/>
                  <a:pt x="3494548" y="4873044"/>
                </a:cubicBezTo>
                <a:cubicBezTo>
                  <a:pt x="3494548" y="4863201"/>
                  <a:pt x="3487390" y="4856938"/>
                  <a:pt x="3482917" y="4848884"/>
                </a:cubicBezTo>
                <a:cubicBezTo>
                  <a:pt x="3479338" y="4843516"/>
                  <a:pt x="3477548" y="4838147"/>
                  <a:pt x="3476653" y="4831883"/>
                </a:cubicBezTo>
                <a:cubicBezTo>
                  <a:pt x="3473969" y="4814882"/>
                  <a:pt x="3471285" y="4797881"/>
                  <a:pt x="3466814" y="4781775"/>
                </a:cubicBezTo>
                <a:cubicBezTo>
                  <a:pt x="3465919" y="4778196"/>
                  <a:pt x="3464129" y="4775511"/>
                  <a:pt x="3459656" y="4776406"/>
                </a:cubicBezTo>
                <a:cubicBezTo>
                  <a:pt x="3460551" y="4787144"/>
                  <a:pt x="3461445" y="4797881"/>
                  <a:pt x="3462340" y="4808618"/>
                </a:cubicBezTo>
                <a:cubicBezTo>
                  <a:pt x="3462340" y="4813988"/>
                  <a:pt x="3464129" y="4819356"/>
                  <a:pt x="3465919" y="4824725"/>
                </a:cubicBezTo>
                <a:cubicBezTo>
                  <a:pt x="3459656" y="4834568"/>
                  <a:pt x="3469498" y="4846201"/>
                  <a:pt x="3463235" y="4856043"/>
                </a:cubicBezTo>
                <a:cubicBezTo>
                  <a:pt x="3462340" y="4857832"/>
                  <a:pt x="3463235" y="4861411"/>
                  <a:pt x="3464129" y="4864096"/>
                </a:cubicBezTo>
                <a:cubicBezTo>
                  <a:pt x="3465919" y="4867675"/>
                  <a:pt x="3468603" y="4869465"/>
                  <a:pt x="3469498" y="4873044"/>
                </a:cubicBezTo>
                <a:cubicBezTo>
                  <a:pt x="3471285" y="4876623"/>
                  <a:pt x="3473075" y="4881097"/>
                  <a:pt x="3472180" y="4883781"/>
                </a:cubicBezTo>
                <a:cubicBezTo>
                  <a:pt x="3468603" y="4893624"/>
                  <a:pt x="3470393" y="4902572"/>
                  <a:pt x="3473075" y="4911520"/>
                </a:cubicBezTo>
                <a:cubicBezTo>
                  <a:pt x="3474864" y="4918679"/>
                  <a:pt x="3473075" y="4924047"/>
                  <a:pt x="3467709" y="4928521"/>
                </a:cubicBezTo>
                <a:cubicBezTo>
                  <a:pt x="3465919" y="4927626"/>
                  <a:pt x="3465024" y="4927626"/>
                  <a:pt x="3465024" y="4926731"/>
                </a:cubicBezTo>
                <a:cubicBezTo>
                  <a:pt x="3461445" y="4902572"/>
                  <a:pt x="3457866" y="4877518"/>
                  <a:pt x="3450708" y="4854253"/>
                </a:cubicBezTo>
                <a:cubicBezTo>
                  <a:pt x="3448918" y="4850674"/>
                  <a:pt x="3448918" y="4847095"/>
                  <a:pt x="3448023" y="4842621"/>
                </a:cubicBezTo>
                <a:cubicBezTo>
                  <a:pt x="3447129" y="4830988"/>
                  <a:pt x="3447129" y="4818461"/>
                  <a:pt x="3446234" y="4806830"/>
                </a:cubicBezTo>
                <a:cubicBezTo>
                  <a:pt x="3445339" y="4799671"/>
                  <a:pt x="3443550" y="4792513"/>
                  <a:pt x="3441760" y="4785354"/>
                </a:cubicBezTo>
                <a:cubicBezTo>
                  <a:pt x="3440866" y="4776406"/>
                  <a:pt x="3438181" y="4767459"/>
                  <a:pt x="3437287" y="4758510"/>
                </a:cubicBezTo>
                <a:cubicBezTo>
                  <a:pt x="3437287" y="4749563"/>
                  <a:pt x="3437287" y="4742404"/>
                  <a:pt x="3433707" y="4734351"/>
                </a:cubicBezTo>
                <a:cubicBezTo>
                  <a:pt x="3430129" y="4724508"/>
                  <a:pt x="3426550" y="4713771"/>
                  <a:pt x="3427444" y="4702138"/>
                </a:cubicBezTo>
                <a:cubicBezTo>
                  <a:pt x="3428339" y="4695875"/>
                  <a:pt x="3425654" y="4689611"/>
                  <a:pt x="3423865" y="4684242"/>
                </a:cubicBezTo>
                <a:cubicBezTo>
                  <a:pt x="3418496" y="4684242"/>
                  <a:pt x="3414023" y="4684242"/>
                  <a:pt x="3409549" y="4684242"/>
                </a:cubicBezTo>
                <a:cubicBezTo>
                  <a:pt x="3404180" y="4688717"/>
                  <a:pt x="3406865" y="4694980"/>
                  <a:pt x="3405075" y="4699454"/>
                </a:cubicBezTo>
                <a:cubicBezTo>
                  <a:pt x="3410443" y="4704823"/>
                  <a:pt x="3413128" y="4695875"/>
                  <a:pt x="3418496" y="4698559"/>
                </a:cubicBezTo>
                <a:cubicBezTo>
                  <a:pt x="3419391" y="4700349"/>
                  <a:pt x="3421180" y="4702138"/>
                  <a:pt x="3421180" y="4703928"/>
                </a:cubicBezTo>
                <a:cubicBezTo>
                  <a:pt x="3422971" y="4717350"/>
                  <a:pt x="3424759" y="4729877"/>
                  <a:pt x="3424759" y="4743299"/>
                </a:cubicBezTo>
                <a:cubicBezTo>
                  <a:pt x="3425654" y="4752246"/>
                  <a:pt x="3426550" y="4760300"/>
                  <a:pt x="3430129" y="4768353"/>
                </a:cubicBezTo>
                <a:cubicBezTo>
                  <a:pt x="3433707" y="4774617"/>
                  <a:pt x="3435497" y="4780880"/>
                  <a:pt x="3429234" y="4787144"/>
                </a:cubicBezTo>
                <a:cubicBezTo>
                  <a:pt x="3427444" y="4788038"/>
                  <a:pt x="3427444" y="4790723"/>
                  <a:pt x="3428339" y="4792513"/>
                </a:cubicBezTo>
                <a:cubicBezTo>
                  <a:pt x="3428339" y="4796987"/>
                  <a:pt x="3429234" y="4802355"/>
                  <a:pt x="3430129" y="4805934"/>
                </a:cubicBezTo>
                <a:cubicBezTo>
                  <a:pt x="3431918" y="4809513"/>
                  <a:pt x="3431918" y="4813093"/>
                  <a:pt x="3430129" y="4816672"/>
                </a:cubicBezTo>
                <a:cubicBezTo>
                  <a:pt x="3426550" y="4825620"/>
                  <a:pt x="3429234" y="4832778"/>
                  <a:pt x="3439076" y="4838147"/>
                </a:cubicBezTo>
                <a:cubicBezTo>
                  <a:pt x="3433707" y="4843516"/>
                  <a:pt x="3428339" y="4847095"/>
                  <a:pt x="3427444" y="4855148"/>
                </a:cubicBezTo>
                <a:cubicBezTo>
                  <a:pt x="3427444" y="4859622"/>
                  <a:pt x="3423865" y="4863201"/>
                  <a:pt x="3422075" y="4868570"/>
                </a:cubicBezTo>
                <a:cubicBezTo>
                  <a:pt x="3423865" y="4876623"/>
                  <a:pt x="3425654" y="4885571"/>
                  <a:pt x="3428339" y="4895414"/>
                </a:cubicBezTo>
                <a:cubicBezTo>
                  <a:pt x="3425654" y="4902572"/>
                  <a:pt x="3420286" y="4910625"/>
                  <a:pt x="3425654" y="4919573"/>
                </a:cubicBezTo>
                <a:cubicBezTo>
                  <a:pt x="3420286" y="4924047"/>
                  <a:pt x="3426550" y="4932101"/>
                  <a:pt x="3421180" y="4938364"/>
                </a:cubicBezTo>
                <a:cubicBezTo>
                  <a:pt x="3418496" y="4933889"/>
                  <a:pt x="3416707" y="4930310"/>
                  <a:pt x="3414917" y="4926731"/>
                </a:cubicBezTo>
                <a:cubicBezTo>
                  <a:pt x="3414023" y="4923152"/>
                  <a:pt x="3412233" y="4919573"/>
                  <a:pt x="3410443" y="4915994"/>
                </a:cubicBezTo>
                <a:cubicBezTo>
                  <a:pt x="3408654" y="4908836"/>
                  <a:pt x="3405970" y="4902572"/>
                  <a:pt x="3398812" y="4901677"/>
                </a:cubicBezTo>
                <a:cubicBezTo>
                  <a:pt x="3391653" y="4884676"/>
                  <a:pt x="3391653" y="4866780"/>
                  <a:pt x="3380916" y="4851568"/>
                </a:cubicBezTo>
                <a:cubicBezTo>
                  <a:pt x="3373758" y="4858727"/>
                  <a:pt x="3380021" y="4864990"/>
                  <a:pt x="3380021" y="4871254"/>
                </a:cubicBezTo>
                <a:cubicBezTo>
                  <a:pt x="3380021" y="4877518"/>
                  <a:pt x="3380021" y="4884676"/>
                  <a:pt x="3380021" y="4892730"/>
                </a:cubicBezTo>
                <a:cubicBezTo>
                  <a:pt x="3375548" y="4891835"/>
                  <a:pt x="3371074" y="4892730"/>
                  <a:pt x="3369285" y="4890939"/>
                </a:cubicBezTo>
                <a:cubicBezTo>
                  <a:pt x="3366600" y="4888255"/>
                  <a:pt x="3363915" y="4883781"/>
                  <a:pt x="3363915" y="4880202"/>
                </a:cubicBezTo>
                <a:cubicBezTo>
                  <a:pt x="3365706" y="4861411"/>
                  <a:pt x="3355863" y="4844410"/>
                  <a:pt x="3358548" y="4825620"/>
                </a:cubicBezTo>
                <a:cubicBezTo>
                  <a:pt x="3354073" y="4805934"/>
                  <a:pt x="3354073" y="4785354"/>
                  <a:pt x="3347810" y="4765668"/>
                </a:cubicBezTo>
                <a:cubicBezTo>
                  <a:pt x="3346020" y="4762089"/>
                  <a:pt x="3346915" y="4757616"/>
                  <a:pt x="3346020" y="4753142"/>
                </a:cubicBezTo>
                <a:cubicBezTo>
                  <a:pt x="3346020" y="4747773"/>
                  <a:pt x="3344231" y="4742404"/>
                  <a:pt x="3339757" y="4737930"/>
                </a:cubicBezTo>
                <a:cubicBezTo>
                  <a:pt x="3334389" y="4738825"/>
                  <a:pt x="3333494" y="4743299"/>
                  <a:pt x="3333494" y="4746878"/>
                </a:cubicBezTo>
                <a:cubicBezTo>
                  <a:pt x="3336178" y="4763879"/>
                  <a:pt x="3338863" y="4780880"/>
                  <a:pt x="3340652" y="4797881"/>
                </a:cubicBezTo>
                <a:cubicBezTo>
                  <a:pt x="3342442" y="4811303"/>
                  <a:pt x="3345126" y="4824725"/>
                  <a:pt x="3348705" y="4838147"/>
                </a:cubicBezTo>
                <a:cubicBezTo>
                  <a:pt x="3351389" y="4847989"/>
                  <a:pt x="3352284" y="4858727"/>
                  <a:pt x="3346020" y="4866780"/>
                </a:cubicBezTo>
                <a:cubicBezTo>
                  <a:pt x="3350494" y="4878413"/>
                  <a:pt x="3359442" y="4888255"/>
                  <a:pt x="3349599" y="4901677"/>
                </a:cubicBezTo>
                <a:cubicBezTo>
                  <a:pt x="3344231" y="4896309"/>
                  <a:pt x="3340652" y="4889151"/>
                  <a:pt x="3338863" y="4881992"/>
                </a:cubicBezTo>
                <a:cubicBezTo>
                  <a:pt x="3337968" y="4873939"/>
                  <a:pt x="3336178" y="4865886"/>
                  <a:pt x="3333494" y="4858727"/>
                </a:cubicBezTo>
                <a:cubicBezTo>
                  <a:pt x="3332599" y="4854253"/>
                  <a:pt x="3329915" y="4849780"/>
                  <a:pt x="3322756" y="4850674"/>
                </a:cubicBezTo>
                <a:cubicBezTo>
                  <a:pt x="3321862" y="4841726"/>
                  <a:pt x="3320967" y="4831883"/>
                  <a:pt x="3321862" y="4822040"/>
                </a:cubicBezTo>
                <a:cubicBezTo>
                  <a:pt x="3322756" y="4807724"/>
                  <a:pt x="3319177" y="4794302"/>
                  <a:pt x="3316493" y="4779986"/>
                </a:cubicBezTo>
                <a:cubicBezTo>
                  <a:pt x="3315598" y="4776406"/>
                  <a:pt x="3313809" y="4772827"/>
                  <a:pt x="3314704" y="4770143"/>
                </a:cubicBezTo>
                <a:cubicBezTo>
                  <a:pt x="3317388" y="4756721"/>
                  <a:pt x="3312020" y="4745088"/>
                  <a:pt x="3309335" y="4733456"/>
                </a:cubicBezTo>
                <a:cubicBezTo>
                  <a:pt x="3307546" y="4721824"/>
                  <a:pt x="3303072" y="4711087"/>
                  <a:pt x="3289650" y="4708402"/>
                </a:cubicBezTo>
                <a:cubicBezTo>
                  <a:pt x="3284282" y="4711087"/>
                  <a:pt x="3289650" y="4714666"/>
                  <a:pt x="3287861" y="4718245"/>
                </a:cubicBezTo>
                <a:cubicBezTo>
                  <a:pt x="3286966" y="4720929"/>
                  <a:pt x="3286966" y="4724508"/>
                  <a:pt x="3285177" y="4730772"/>
                </a:cubicBezTo>
                <a:cubicBezTo>
                  <a:pt x="3282492" y="4720034"/>
                  <a:pt x="3279808" y="4711087"/>
                  <a:pt x="3278019" y="4703033"/>
                </a:cubicBezTo>
                <a:cubicBezTo>
                  <a:pt x="3272650" y="4702138"/>
                  <a:pt x="3268176" y="4701244"/>
                  <a:pt x="3263703" y="4700349"/>
                </a:cubicBezTo>
                <a:cubicBezTo>
                  <a:pt x="3262807" y="4685137"/>
                  <a:pt x="3259228" y="4670821"/>
                  <a:pt x="3252070" y="4657399"/>
                </a:cubicBezTo>
                <a:cubicBezTo>
                  <a:pt x="3247597" y="4659188"/>
                  <a:pt x="3246702" y="4662767"/>
                  <a:pt x="3246702" y="4666346"/>
                </a:cubicBezTo>
                <a:cubicBezTo>
                  <a:pt x="3247597" y="4669925"/>
                  <a:pt x="3248491" y="4673504"/>
                  <a:pt x="3249386" y="4678874"/>
                </a:cubicBezTo>
                <a:cubicBezTo>
                  <a:pt x="3245807" y="4677979"/>
                  <a:pt x="3243123" y="4677084"/>
                  <a:pt x="3240439" y="4676189"/>
                </a:cubicBezTo>
                <a:cubicBezTo>
                  <a:pt x="3240439" y="4677084"/>
                  <a:pt x="3238649" y="4677979"/>
                  <a:pt x="3238649" y="4678874"/>
                </a:cubicBezTo>
                <a:cubicBezTo>
                  <a:pt x="3239544" y="4686032"/>
                  <a:pt x="3239544" y="4694085"/>
                  <a:pt x="3241333" y="4701244"/>
                </a:cubicBezTo>
                <a:cubicBezTo>
                  <a:pt x="3244913" y="4709296"/>
                  <a:pt x="3243123" y="4719139"/>
                  <a:pt x="3243123" y="4729877"/>
                </a:cubicBezTo>
                <a:cubicBezTo>
                  <a:pt x="3238649" y="4725403"/>
                  <a:pt x="3239544" y="4720034"/>
                  <a:pt x="3239544" y="4716455"/>
                </a:cubicBezTo>
                <a:cubicBezTo>
                  <a:pt x="3238649" y="4711087"/>
                  <a:pt x="3235070" y="4707508"/>
                  <a:pt x="3232385" y="4703033"/>
                </a:cubicBezTo>
                <a:cubicBezTo>
                  <a:pt x="3231490" y="4699454"/>
                  <a:pt x="3236860" y="4694085"/>
                  <a:pt x="3231490" y="4690506"/>
                </a:cubicBezTo>
                <a:cubicBezTo>
                  <a:pt x="3224333" y="4715560"/>
                  <a:pt x="3225227" y="4739720"/>
                  <a:pt x="3232385" y="4763879"/>
                </a:cubicBezTo>
                <a:cubicBezTo>
                  <a:pt x="3239544" y="4786249"/>
                  <a:pt x="3241333" y="4796987"/>
                  <a:pt x="3238649" y="4821146"/>
                </a:cubicBezTo>
                <a:cubicBezTo>
                  <a:pt x="3235965" y="4818461"/>
                  <a:pt x="3233281" y="4816672"/>
                  <a:pt x="3230596" y="4813988"/>
                </a:cubicBezTo>
                <a:cubicBezTo>
                  <a:pt x="3229702" y="4817567"/>
                  <a:pt x="3227911" y="4820251"/>
                  <a:pt x="3227911" y="4822936"/>
                </a:cubicBezTo>
                <a:cubicBezTo>
                  <a:pt x="3227911" y="4826515"/>
                  <a:pt x="3228806" y="4830094"/>
                  <a:pt x="3228806" y="4834568"/>
                </a:cubicBezTo>
                <a:cubicBezTo>
                  <a:pt x="3231490" y="4853359"/>
                  <a:pt x="3231490" y="4871254"/>
                  <a:pt x="3227017" y="4890045"/>
                </a:cubicBezTo>
                <a:cubicBezTo>
                  <a:pt x="3224333" y="4881097"/>
                  <a:pt x="3222543" y="4871254"/>
                  <a:pt x="3222543" y="4861411"/>
                </a:cubicBezTo>
                <a:cubicBezTo>
                  <a:pt x="3222543" y="4854253"/>
                  <a:pt x="3218964" y="4847095"/>
                  <a:pt x="3217175" y="4839937"/>
                </a:cubicBezTo>
                <a:cubicBezTo>
                  <a:pt x="3218964" y="4837252"/>
                  <a:pt x="3219859" y="4834568"/>
                  <a:pt x="3222543" y="4830988"/>
                </a:cubicBezTo>
                <a:cubicBezTo>
                  <a:pt x="3217175" y="4823830"/>
                  <a:pt x="3217175" y="4815777"/>
                  <a:pt x="3220754" y="4806830"/>
                </a:cubicBezTo>
                <a:cubicBezTo>
                  <a:pt x="3222543" y="4804145"/>
                  <a:pt x="3222543" y="4799671"/>
                  <a:pt x="3222543" y="4795197"/>
                </a:cubicBezTo>
                <a:cubicBezTo>
                  <a:pt x="3220754" y="4784459"/>
                  <a:pt x="3220754" y="4772827"/>
                  <a:pt x="3221648" y="4761195"/>
                </a:cubicBezTo>
                <a:cubicBezTo>
                  <a:pt x="3222543" y="4750458"/>
                  <a:pt x="3222543" y="4739720"/>
                  <a:pt x="3217175" y="4729877"/>
                </a:cubicBezTo>
                <a:cubicBezTo>
                  <a:pt x="3213595" y="4724508"/>
                  <a:pt x="3213595" y="4716455"/>
                  <a:pt x="3211806" y="4710192"/>
                </a:cubicBezTo>
                <a:cubicBezTo>
                  <a:pt x="3210911" y="4708402"/>
                  <a:pt x="3209122" y="4706612"/>
                  <a:pt x="3205543" y="4701244"/>
                </a:cubicBezTo>
                <a:cubicBezTo>
                  <a:pt x="3205543" y="4719139"/>
                  <a:pt x="3206438" y="4732561"/>
                  <a:pt x="3208227" y="4746878"/>
                </a:cubicBezTo>
                <a:cubicBezTo>
                  <a:pt x="3210911" y="4759405"/>
                  <a:pt x="3210017" y="4773722"/>
                  <a:pt x="3209122" y="4787144"/>
                </a:cubicBezTo>
                <a:cubicBezTo>
                  <a:pt x="3208227" y="4785354"/>
                  <a:pt x="3206438" y="4783565"/>
                  <a:pt x="3205543" y="4781775"/>
                </a:cubicBezTo>
                <a:cubicBezTo>
                  <a:pt x="3204648" y="4774617"/>
                  <a:pt x="3203753" y="4766563"/>
                  <a:pt x="3202859" y="4759405"/>
                </a:cubicBezTo>
                <a:cubicBezTo>
                  <a:pt x="3202859" y="4753142"/>
                  <a:pt x="3203753" y="4746878"/>
                  <a:pt x="3198384" y="4742404"/>
                </a:cubicBezTo>
                <a:cubicBezTo>
                  <a:pt x="3196595" y="4740615"/>
                  <a:pt x="3196595" y="4737035"/>
                  <a:pt x="3196595" y="4733456"/>
                </a:cubicBezTo>
                <a:cubicBezTo>
                  <a:pt x="3194805" y="4723613"/>
                  <a:pt x="3193016" y="4720034"/>
                  <a:pt x="3182279" y="4711087"/>
                </a:cubicBezTo>
                <a:cubicBezTo>
                  <a:pt x="3173331" y="4723613"/>
                  <a:pt x="3182279" y="4739720"/>
                  <a:pt x="3173331" y="4752246"/>
                </a:cubicBezTo>
                <a:cubicBezTo>
                  <a:pt x="3168858" y="4745983"/>
                  <a:pt x="3168858" y="4739720"/>
                  <a:pt x="3170646" y="4733456"/>
                </a:cubicBezTo>
                <a:cubicBezTo>
                  <a:pt x="3174226" y="4722718"/>
                  <a:pt x="3175121" y="4722718"/>
                  <a:pt x="3163489" y="4719139"/>
                </a:cubicBezTo>
                <a:cubicBezTo>
                  <a:pt x="3162594" y="4719139"/>
                  <a:pt x="3161699" y="4718245"/>
                  <a:pt x="3160804" y="4717350"/>
                </a:cubicBezTo>
                <a:cubicBezTo>
                  <a:pt x="3162594" y="4713771"/>
                  <a:pt x="3164383" y="4710192"/>
                  <a:pt x="3165279" y="4706612"/>
                </a:cubicBezTo>
                <a:cubicBezTo>
                  <a:pt x="3166174" y="4703033"/>
                  <a:pt x="3165279" y="4699454"/>
                  <a:pt x="3165279" y="4695875"/>
                </a:cubicBezTo>
                <a:cubicBezTo>
                  <a:pt x="3166174" y="4693190"/>
                  <a:pt x="3166174" y="4690506"/>
                  <a:pt x="3167067" y="4687822"/>
                </a:cubicBezTo>
                <a:cubicBezTo>
                  <a:pt x="3171542" y="4677979"/>
                  <a:pt x="3171542" y="4677084"/>
                  <a:pt x="3160804" y="4669925"/>
                </a:cubicBezTo>
                <a:cubicBezTo>
                  <a:pt x="3158120" y="4656504"/>
                  <a:pt x="3155436" y="4643977"/>
                  <a:pt x="3153646" y="4631450"/>
                </a:cubicBezTo>
                <a:cubicBezTo>
                  <a:pt x="3151857" y="4623396"/>
                  <a:pt x="3150962" y="4615344"/>
                  <a:pt x="3151857" y="4607290"/>
                </a:cubicBezTo>
                <a:cubicBezTo>
                  <a:pt x="3152751" y="4597447"/>
                  <a:pt x="3150962" y="4588500"/>
                  <a:pt x="3148278" y="4577762"/>
                </a:cubicBezTo>
                <a:cubicBezTo>
                  <a:pt x="3146488" y="4579552"/>
                  <a:pt x="3144699" y="4581341"/>
                  <a:pt x="3144699" y="4582236"/>
                </a:cubicBezTo>
                <a:cubicBezTo>
                  <a:pt x="3143804" y="4586710"/>
                  <a:pt x="3142014" y="4591184"/>
                  <a:pt x="3142909" y="4595658"/>
                </a:cubicBezTo>
                <a:cubicBezTo>
                  <a:pt x="3144699" y="4610870"/>
                  <a:pt x="3142014" y="4626975"/>
                  <a:pt x="3142909" y="4642187"/>
                </a:cubicBezTo>
                <a:cubicBezTo>
                  <a:pt x="3142909" y="4647556"/>
                  <a:pt x="3143804" y="4653820"/>
                  <a:pt x="3144699" y="4659188"/>
                </a:cubicBezTo>
                <a:cubicBezTo>
                  <a:pt x="3146488" y="4666346"/>
                  <a:pt x="3147383" y="4673504"/>
                  <a:pt x="3146488" y="4682453"/>
                </a:cubicBezTo>
                <a:cubicBezTo>
                  <a:pt x="3145594" y="4690506"/>
                  <a:pt x="3148278" y="4700349"/>
                  <a:pt x="3151857" y="4708402"/>
                </a:cubicBezTo>
                <a:cubicBezTo>
                  <a:pt x="3155436" y="4715560"/>
                  <a:pt x="3156331" y="4720929"/>
                  <a:pt x="3155436" y="4728088"/>
                </a:cubicBezTo>
                <a:cubicBezTo>
                  <a:pt x="3154541" y="4731667"/>
                  <a:pt x="3154541" y="4736140"/>
                  <a:pt x="3154541" y="4740615"/>
                </a:cubicBezTo>
                <a:cubicBezTo>
                  <a:pt x="3144699" y="4720034"/>
                  <a:pt x="3144699" y="4720034"/>
                  <a:pt x="3140225" y="4719139"/>
                </a:cubicBezTo>
                <a:cubicBezTo>
                  <a:pt x="3140225" y="4725403"/>
                  <a:pt x="3140225" y="4731667"/>
                  <a:pt x="3140225" y="4737930"/>
                </a:cubicBezTo>
                <a:cubicBezTo>
                  <a:pt x="3140225" y="4740615"/>
                  <a:pt x="3141120" y="4743299"/>
                  <a:pt x="3141120" y="4745983"/>
                </a:cubicBezTo>
                <a:cubicBezTo>
                  <a:pt x="3138436" y="4759405"/>
                  <a:pt x="3140225" y="4771932"/>
                  <a:pt x="3146488" y="4783565"/>
                </a:cubicBezTo>
                <a:cubicBezTo>
                  <a:pt x="3143804" y="4787144"/>
                  <a:pt x="3142014" y="4785354"/>
                  <a:pt x="3140225" y="4783565"/>
                </a:cubicBezTo>
                <a:cubicBezTo>
                  <a:pt x="3138436" y="4780880"/>
                  <a:pt x="3136646" y="4778196"/>
                  <a:pt x="3133961" y="4774617"/>
                </a:cubicBezTo>
                <a:cubicBezTo>
                  <a:pt x="3124119" y="4781775"/>
                  <a:pt x="3133067" y="4791617"/>
                  <a:pt x="3127698" y="4799671"/>
                </a:cubicBezTo>
                <a:cubicBezTo>
                  <a:pt x="3125909" y="4798776"/>
                  <a:pt x="3123224" y="4796987"/>
                  <a:pt x="3120540" y="4796987"/>
                </a:cubicBezTo>
                <a:cubicBezTo>
                  <a:pt x="3116066" y="4797881"/>
                  <a:pt x="3111592" y="4801460"/>
                  <a:pt x="3108014" y="4796987"/>
                </a:cubicBezTo>
                <a:cubicBezTo>
                  <a:pt x="3105329" y="4794302"/>
                  <a:pt x="3103539" y="4788933"/>
                  <a:pt x="3102645" y="4784459"/>
                </a:cubicBezTo>
                <a:cubicBezTo>
                  <a:pt x="3100855" y="4779986"/>
                  <a:pt x="3099960" y="4774617"/>
                  <a:pt x="3099066" y="4769247"/>
                </a:cubicBezTo>
                <a:cubicBezTo>
                  <a:pt x="3098171" y="4764774"/>
                  <a:pt x="3097276" y="4759405"/>
                  <a:pt x="3092803" y="4755826"/>
                </a:cubicBezTo>
                <a:cubicBezTo>
                  <a:pt x="3091013" y="4757616"/>
                  <a:pt x="3089223" y="4758510"/>
                  <a:pt x="3089223" y="4759405"/>
                </a:cubicBezTo>
                <a:cubicBezTo>
                  <a:pt x="3086539" y="4770143"/>
                  <a:pt x="3081171" y="4780880"/>
                  <a:pt x="3085644" y="4793408"/>
                </a:cubicBezTo>
                <a:cubicBezTo>
                  <a:pt x="3085644" y="4795197"/>
                  <a:pt x="3085644" y="4797881"/>
                  <a:pt x="3084750" y="4799671"/>
                </a:cubicBezTo>
                <a:cubicBezTo>
                  <a:pt x="3082960" y="4809513"/>
                  <a:pt x="3082960" y="4819356"/>
                  <a:pt x="3086539" y="4828304"/>
                </a:cubicBezTo>
                <a:cubicBezTo>
                  <a:pt x="3087434" y="4830988"/>
                  <a:pt x="3087434" y="4832778"/>
                  <a:pt x="3087434" y="4835463"/>
                </a:cubicBezTo>
                <a:cubicBezTo>
                  <a:pt x="3088329" y="4855148"/>
                  <a:pt x="3091013" y="4874833"/>
                  <a:pt x="3097276" y="4893624"/>
                </a:cubicBezTo>
                <a:cubicBezTo>
                  <a:pt x="3098171" y="4896309"/>
                  <a:pt x="3098171" y="4899888"/>
                  <a:pt x="3098171" y="4901677"/>
                </a:cubicBezTo>
                <a:cubicBezTo>
                  <a:pt x="3091908" y="4904361"/>
                  <a:pt x="3086539" y="4907046"/>
                  <a:pt x="3081171" y="4909730"/>
                </a:cubicBezTo>
                <a:cubicBezTo>
                  <a:pt x="3079380" y="4907941"/>
                  <a:pt x="3076697" y="4906151"/>
                  <a:pt x="3074907" y="4904361"/>
                </a:cubicBezTo>
                <a:cubicBezTo>
                  <a:pt x="3074012" y="4905256"/>
                  <a:pt x="3072223" y="4906151"/>
                  <a:pt x="3072223" y="4906151"/>
                </a:cubicBezTo>
                <a:cubicBezTo>
                  <a:pt x="3070434" y="4912415"/>
                  <a:pt x="3065065" y="4916889"/>
                  <a:pt x="3069538" y="4924047"/>
                </a:cubicBezTo>
                <a:cubicBezTo>
                  <a:pt x="3069538" y="4925837"/>
                  <a:pt x="3067749" y="4928521"/>
                  <a:pt x="3066854" y="4930310"/>
                </a:cubicBezTo>
                <a:cubicBezTo>
                  <a:pt x="3066854" y="4933889"/>
                  <a:pt x="3065065" y="4937469"/>
                  <a:pt x="3065959" y="4940153"/>
                </a:cubicBezTo>
                <a:cubicBezTo>
                  <a:pt x="3070434" y="4950891"/>
                  <a:pt x="3065959" y="4962523"/>
                  <a:pt x="3067749" y="4973260"/>
                </a:cubicBezTo>
                <a:cubicBezTo>
                  <a:pt x="3068644" y="4975945"/>
                  <a:pt x="3065065" y="4979524"/>
                  <a:pt x="3064170" y="4982209"/>
                </a:cubicBezTo>
                <a:cubicBezTo>
                  <a:pt x="3061486" y="4988472"/>
                  <a:pt x="3059696" y="4993841"/>
                  <a:pt x="3063275" y="5000104"/>
                </a:cubicBezTo>
                <a:cubicBezTo>
                  <a:pt x="3065065" y="5004579"/>
                  <a:pt x="3065065" y="5008158"/>
                  <a:pt x="3062380" y="5011737"/>
                </a:cubicBezTo>
                <a:cubicBezTo>
                  <a:pt x="3058801" y="5018001"/>
                  <a:pt x="3059696" y="5024264"/>
                  <a:pt x="3059696" y="5030527"/>
                </a:cubicBezTo>
                <a:cubicBezTo>
                  <a:pt x="3059696" y="5042160"/>
                  <a:pt x="3059696" y="5053792"/>
                  <a:pt x="3060591" y="5066319"/>
                </a:cubicBezTo>
                <a:cubicBezTo>
                  <a:pt x="3060591" y="5072582"/>
                  <a:pt x="3064170" y="5079741"/>
                  <a:pt x="3061486" y="5085110"/>
                </a:cubicBezTo>
                <a:cubicBezTo>
                  <a:pt x="3057907" y="5094952"/>
                  <a:pt x="3062380" y="5103901"/>
                  <a:pt x="3060591" y="5113744"/>
                </a:cubicBezTo>
                <a:cubicBezTo>
                  <a:pt x="3059696" y="5117323"/>
                  <a:pt x="3059696" y="5122691"/>
                  <a:pt x="3063275" y="5126270"/>
                </a:cubicBezTo>
                <a:cubicBezTo>
                  <a:pt x="3064170" y="5127165"/>
                  <a:pt x="3064170" y="5129849"/>
                  <a:pt x="3064170" y="5129849"/>
                </a:cubicBezTo>
                <a:cubicBezTo>
                  <a:pt x="3058801" y="5133429"/>
                  <a:pt x="3059696" y="5138797"/>
                  <a:pt x="3059696" y="5143272"/>
                </a:cubicBezTo>
                <a:cubicBezTo>
                  <a:pt x="3058801" y="5168325"/>
                  <a:pt x="3058801" y="5194274"/>
                  <a:pt x="3057907" y="5219329"/>
                </a:cubicBezTo>
                <a:lnTo>
                  <a:pt x="3057082" y="5224278"/>
                </a:lnTo>
                <a:lnTo>
                  <a:pt x="3056117" y="5230067"/>
                </a:lnTo>
                <a:cubicBezTo>
                  <a:pt x="3053433" y="5227383"/>
                  <a:pt x="3051643" y="5226488"/>
                  <a:pt x="3051643" y="5225593"/>
                </a:cubicBezTo>
                <a:lnTo>
                  <a:pt x="3051455" y="5224278"/>
                </a:lnTo>
                <a:lnTo>
                  <a:pt x="3051456" y="5224278"/>
                </a:lnTo>
                <a:lnTo>
                  <a:pt x="3048959" y="5206802"/>
                </a:lnTo>
                <a:cubicBezTo>
                  <a:pt x="3047170" y="5204117"/>
                  <a:pt x="3048065" y="5199644"/>
                  <a:pt x="3048959" y="5196065"/>
                </a:cubicBezTo>
                <a:cubicBezTo>
                  <a:pt x="3053433" y="5177274"/>
                  <a:pt x="3052538" y="5159378"/>
                  <a:pt x="3052538" y="5141482"/>
                </a:cubicBezTo>
                <a:cubicBezTo>
                  <a:pt x="3052538" y="5130744"/>
                  <a:pt x="3051643" y="5120902"/>
                  <a:pt x="3050749" y="5110165"/>
                </a:cubicBezTo>
                <a:cubicBezTo>
                  <a:pt x="3050749" y="5104795"/>
                  <a:pt x="3051643" y="5098532"/>
                  <a:pt x="3051643" y="5093163"/>
                </a:cubicBezTo>
                <a:cubicBezTo>
                  <a:pt x="3053433" y="5079741"/>
                  <a:pt x="3054328" y="5067214"/>
                  <a:pt x="3050749" y="5053792"/>
                </a:cubicBezTo>
                <a:cubicBezTo>
                  <a:pt x="3049854" y="5050213"/>
                  <a:pt x="3049854" y="5045739"/>
                  <a:pt x="3049854" y="5042160"/>
                </a:cubicBezTo>
                <a:cubicBezTo>
                  <a:pt x="3049854" y="5034106"/>
                  <a:pt x="3049854" y="5026053"/>
                  <a:pt x="3049854" y="5017106"/>
                </a:cubicBezTo>
                <a:cubicBezTo>
                  <a:pt x="3050749" y="5016211"/>
                  <a:pt x="3052538" y="5014422"/>
                  <a:pt x="3055222" y="5010842"/>
                </a:cubicBezTo>
                <a:cubicBezTo>
                  <a:pt x="3052538" y="5001894"/>
                  <a:pt x="3050749" y="4992946"/>
                  <a:pt x="3048959" y="4983998"/>
                </a:cubicBezTo>
                <a:cubicBezTo>
                  <a:pt x="3048065" y="4979524"/>
                  <a:pt x="3047170" y="4974156"/>
                  <a:pt x="3048065" y="4970576"/>
                </a:cubicBezTo>
                <a:cubicBezTo>
                  <a:pt x="3050749" y="4961629"/>
                  <a:pt x="3049854" y="4953575"/>
                  <a:pt x="3048959" y="4945522"/>
                </a:cubicBezTo>
                <a:cubicBezTo>
                  <a:pt x="3048959" y="4943732"/>
                  <a:pt x="3049854" y="4941943"/>
                  <a:pt x="3048959" y="4940153"/>
                </a:cubicBezTo>
                <a:cubicBezTo>
                  <a:pt x="3041801" y="4929416"/>
                  <a:pt x="3042695" y="4917783"/>
                  <a:pt x="3044485" y="4905256"/>
                </a:cubicBezTo>
                <a:cubicBezTo>
                  <a:pt x="3046275" y="4889151"/>
                  <a:pt x="3040012" y="4873939"/>
                  <a:pt x="3038222" y="4857832"/>
                </a:cubicBezTo>
                <a:cubicBezTo>
                  <a:pt x="3038222" y="4852464"/>
                  <a:pt x="3032853" y="4850674"/>
                  <a:pt x="3028379" y="4846201"/>
                </a:cubicBezTo>
                <a:cubicBezTo>
                  <a:pt x="3035537" y="4840831"/>
                  <a:pt x="3040906" y="4837252"/>
                  <a:pt x="3046275" y="4832778"/>
                </a:cubicBezTo>
                <a:cubicBezTo>
                  <a:pt x="3042695" y="4822040"/>
                  <a:pt x="3042695" y="4822040"/>
                  <a:pt x="3020327" y="4807724"/>
                </a:cubicBezTo>
                <a:cubicBezTo>
                  <a:pt x="3008694" y="4822040"/>
                  <a:pt x="3008694" y="4827409"/>
                  <a:pt x="3019432" y="4845305"/>
                </a:cubicBezTo>
                <a:cubicBezTo>
                  <a:pt x="3021222" y="4847095"/>
                  <a:pt x="3022116" y="4852464"/>
                  <a:pt x="3021222" y="4854253"/>
                </a:cubicBezTo>
                <a:cubicBezTo>
                  <a:pt x="3014958" y="4862306"/>
                  <a:pt x="3014958" y="4871254"/>
                  <a:pt x="3015853" y="4880202"/>
                </a:cubicBezTo>
                <a:cubicBezTo>
                  <a:pt x="3015853" y="4883781"/>
                  <a:pt x="3014958" y="4887360"/>
                  <a:pt x="3014958" y="4890045"/>
                </a:cubicBezTo>
                <a:cubicBezTo>
                  <a:pt x="3006010" y="4892730"/>
                  <a:pt x="3001536" y="4885571"/>
                  <a:pt x="2994378" y="4885571"/>
                </a:cubicBezTo>
                <a:cubicBezTo>
                  <a:pt x="2991694" y="4877518"/>
                  <a:pt x="2989010" y="4869465"/>
                  <a:pt x="2985431" y="4861411"/>
                </a:cubicBezTo>
                <a:cubicBezTo>
                  <a:pt x="2984536" y="4861411"/>
                  <a:pt x="2982747" y="4861411"/>
                  <a:pt x="2980957" y="4862306"/>
                </a:cubicBezTo>
                <a:cubicBezTo>
                  <a:pt x="2980062" y="4863201"/>
                  <a:pt x="2979168" y="4864990"/>
                  <a:pt x="2979168" y="4866780"/>
                </a:cubicBezTo>
                <a:cubicBezTo>
                  <a:pt x="2978272" y="4884676"/>
                  <a:pt x="2974693" y="4901677"/>
                  <a:pt x="2977378" y="4919573"/>
                </a:cubicBezTo>
                <a:cubicBezTo>
                  <a:pt x="2977378" y="4921363"/>
                  <a:pt x="2978272" y="4924047"/>
                  <a:pt x="2978272" y="4926731"/>
                </a:cubicBezTo>
                <a:cubicBezTo>
                  <a:pt x="2975588" y="4946417"/>
                  <a:pt x="2981852" y="4966102"/>
                  <a:pt x="2981852" y="4985788"/>
                </a:cubicBezTo>
                <a:cubicBezTo>
                  <a:pt x="2982747" y="4995631"/>
                  <a:pt x="2985431" y="5004579"/>
                  <a:pt x="2987220" y="5014422"/>
                </a:cubicBezTo>
                <a:cubicBezTo>
                  <a:pt x="2988115" y="5018895"/>
                  <a:pt x="2988115" y="5022474"/>
                  <a:pt x="2982747" y="5024264"/>
                </a:cubicBezTo>
                <a:cubicBezTo>
                  <a:pt x="2978272" y="5022474"/>
                  <a:pt x="2977378" y="5018895"/>
                  <a:pt x="2977378" y="5015316"/>
                </a:cubicBezTo>
                <a:cubicBezTo>
                  <a:pt x="2977378" y="5001894"/>
                  <a:pt x="2975588" y="4989367"/>
                  <a:pt x="2968430" y="4974156"/>
                </a:cubicBezTo>
                <a:cubicBezTo>
                  <a:pt x="2967535" y="4981314"/>
                  <a:pt x="2967535" y="4984893"/>
                  <a:pt x="2967535" y="4988472"/>
                </a:cubicBezTo>
                <a:cubicBezTo>
                  <a:pt x="2963062" y="4990261"/>
                  <a:pt x="2962167" y="4987577"/>
                  <a:pt x="2962167" y="4985788"/>
                </a:cubicBezTo>
                <a:cubicBezTo>
                  <a:pt x="2960377" y="4978630"/>
                  <a:pt x="2960377" y="4972366"/>
                  <a:pt x="2959483" y="4965208"/>
                </a:cubicBezTo>
                <a:cubicBezTo>
                  <a:pt x="2959483" y="4961629"/>
                  <a:pt x="2959483" y="4957154"/>
                  <a:pt x="2958588" y="4953575"/>
                </a:cubicBezTo>
                <a:cubicBezTo>
                  <a:pt x="2956798" y="4947311"/>
                  <a:pt x="2954114" y="4941943"/>
                  <a:pt x="2952325" y="4935680"/>
                </a:cubicBezTo>
                <a:cubicBezTo>
                  <a:pt x="2948746" y="4935680"/>
                  <a:pt x="2946061" y="4935680"/>
                  <a:pt x="2943377" y="4935680"/>
                </a:cubicBezTo>
                <a:cubicBezTo>
                  <a:pt x="2942482" y="4934785"/>
                  <a:pt x="2941587" y="4933889"/>
                  <a:pt x="2940692" y="4932995"/>
                </a:cubicBezTo>
                <a:cubicBezTo>
                  <a:pt x="2939798" y="4929416"/>
                  <a:pt x="2938903" y="4926731"/>
                  <a:pt x="2937113" y="4923152"/>
                </a:cubicBezTo>
                <a:cubicBezTo>
                  <a:pt x="2934429" y="4917783"/>
                  <a:pt x="2933534" y="4913310"/>
                  <a:pt x="2935324" y="4907046"/>
                </a:cubicBezTo>
                <a:cubicBezTo>
                  <a:pt x="2938008" y="4901677"/>
                  <a:pt x="2933534" y="4894518"/>
                  <a:pt x="2937113" y="4889151"/>
                </a:cubicBezTo>
                <a:cubicBezTo>
                  <a:pt x="2938008" y="4887360"/>
                  <a:pt x="2937113" y="4885571"/>
                  <a:pt x="2936219" y="4883781"/>
                </a:cubicBezTo>
                <a:cubicBezTo>
                  <a:pt x="2932640" y="4873044"/>
                  <a:pt x="2928166" y="4861411"/>
                  <a:pt x="2923692" y="4849780"/>
                </a:cubicBezTo>
                <a:cubicBezTo>
                  <a:pt x="2921008" y="4853359"/>
                  <a:pt x="2921903" y="4856938"/>
                  <a:pt x="2921903" y="4860517"/>
                </a:cubicBezTo>
                <a:cubicBezTo>
                  <a:pt x="2921903" y="4867675"/>
                  <a:pt x="2925482" y="4874833"/>
                  <a:pt x="2921903" y="4881992"/>
                </a:cubicBezTo>
                <a:cubicBezTo>
                  <a:pt x="2921008" y="4883781"/>
                  <a:pt x="2921903" y="4886466"/>
                  <a:pt x="2922798" y="4888255"/>
                </a:cubicBezTo>
                <a:cubicBezTo>
                  <a:pt x="2925482" y="4893624"/>
                  <a:pt x="2927271" y="4898993"/>
                  <a:pt x="2927271" y="4906151"/>
                </a:cubicBezTo>
                <a:cubicBezTo>
                  <a:pt x="2915639" y="4897203"/>
                  <a:pt x="2920113" y="4882887"/>
                  <a:pt x="2911166" y="4871254"/>
                </a:cubicBezTo>
                <a:cubicBezTo>
                  <a:pt x="2910271" y="4881097"/>
                  <a:pt x="2909376" y="4888255"/>
                  <a:pt x="2908481" y="4896309"/>
                </a:cubicBezTo>
                <a:cubicBezTo>
                  <a:pt x="2904902" y="4886466"/>
                  <a:pt x="2904007" y="4882887"/>
                  <a:pt x="2905797" y="4873044"/>
                </a:cubicBezTo>
                <a:cubicBezTo>
                  <a:pt x="2907586" y="4862306"/>
                  <a:pt x="2903113" y="4852464"/>
                  <a:pt x="2903113" y="4842621"/>
                </a:cubicBezTo>
                <a:cubicBezTo>
                  <a:pt x="2903113" y="4839042"/>
                  <a:pt x="2899534" y="4835463"/>
                  <a:pt x="2896849" y="4832778"/>
                </a:cubicBezTo>
                <a:cubicBezTo>
                  <a:pt x="2893270" y="4830094"/>
                  <a:pt x="2891481" y="4826515"/>
                  <a:pt x="2891481" y="4822936"/>
                </a:cubicBezTo>
                <a:cubicBezTo>
                  <a:pt x="2891481" y="4813093"/>
                  <a:pt x="2891481" y="4804145"/>
                  <a:pt x="2891481" y="4795197"/>
                </a:cubicBezTo>
                <a:cubicBezTo>
                  <a:pt x="2888797" y="4794302"/>
                  <a:pt x="2887007" y="4794302"/>
                  <a:pt x="2884323" y="4793408"/>
                </a:cubicBezTo>
                <a:cubicBezTo>
                  <a:pt x="2883428" y="4799671"/>
                  <a:pt x="2882533" y="4805039"/>
                  <a:pt x="2881639" y="4810409"/>
                </a:cubicBezTo>
                <a:cubicBezTo>
                  <a:pt x="2881639" y="4811303"/>
                  <a:pt x="2880744" y="4813093"/>
                  <a:pt x="2881639" y="4813988"/>
                </a:cubicBezTo>
                <a:cubicBezTo>
                  <a:pt x="2887007" y="4821146"/>
                  <a:pt x="2882533" y="4827409"/>
                  <a:pt x="2881639" y="4834568"/>
                </a:cubicBezTo>
                <a:cubicBezTo>
                  <a:pt x="2880744" y="4837252"/>
                  <a:pt x="2878954" y="4839937"/>
                  <a:pt x="2879848" y="4840831"/>
                </a:cubicBezTo>
                <a:cubicBezTo>
                  <a:pt x="2884323" y="4847989"/>
                  <a:pt x="2879848" y="4854253"/>
                  <a:pt x="2880744" y="4860517"/>
                </a:cubicBezTo>
                <a:cubicBezTo>
                  <a:pt x="2876270" y="4864096"/>
                  <a:pt x="2872690" y="4866780"/>
                  <a:pt x="2867323" y="4871254"/>
                </a:cubicBezTo>
                <a:cubicBezTo>
                  <a:pt x="2864638" y="4862306"/>
                  <a:pt x="2861955" y="4854253"/>
                  <a:pt x="2861059" y="4845305"/>
                </a:cubicBezTo>
                <a:cubicBezTo>
                  <a:pt x="2861059" y="4839042"/>
                  <a:pt x="2859271" y="4833673"/>
                  <a:pt x="2855691" y="4827409"/>
                </a:cubicBezTo>
                <a:cubicBezTo>
                  <a:pt x="2852112" y="4821146"/>
                  <a:pt x="2850322" y="4813988"/>
                  <a:pt x="2851217" y="4806830"/>
                </a:cubicBezTo>
                <a:cubicBezTo>
                  <a:pt x="2851217" y="4799671"/>
                  <a:pt x="2849427" y="4793408"/>
                  <a:pt x="2844955" y="4787144"/>
                </a:cubicBezTo>
                <a:cubicBezTo>
                  <a:pt x="2842270" y="4783565"/>
                  <a:pt x="2841375" y="4778196"/>
                  <a:pt x="2838691" y="4773722"/>
                </a:cubicBezTo>
                <a:cubicBezTo>
                  <a:pt x="2830637" y="4777301"/>
                  <a:pt x="2836901" y="4786249"/>
                  <a:pt x="2833323" y="4792513"/>
                </a:cubicBezTo>
                <a:cubicBezTo>
                  <a:pt x="2830637" y="4792513"/>
                  <a:pt x="2827059" y="4793408"/>
                  <a:pt x="2823480" y="4793408"/>
                </a:cubicBezTo>
                <a:cubicBezTo>
                  <a:pt x="2822584" y="4805934"/>
                  <a:pt x="2819900" y="4818461"/>
                  <a:pt x="2823480" y="4830988"/>
                </a:cubicBezTo>
                <a:cubicBezTo>
                  <a:pt x="2824374" y="4834568"/>
                  <a:pt x="2822584" y="4838147"/>
                  <a:pt x="2822584" y="4842621"/>
                </a:cubicBezTo>
                <a:cubicBezTo>
                  <a:pt x="2821690" y="4851568"/>
                  <a:pt x="2821690" y="4859622"/>
                  <a:pt x="2830637" y="4864990"/>
                </a:cubicBezTo>
                <a:cubicBezTo>
                  <a:pt x="2832428" y="4865886"/>
                  <a:pt x="2832428" y="4868570"/>
                  <a:pt x="2833323" y="4872149"/>
                </a:cubicBezTo>
                <a:cubicBezTo>
                  <a:pt x="2829744" y="4872149"/>
                  <a:pt x="2826164" y="4873044"/>
                  <a:pt x="2822584" y="4873939"/>
                </a:cubicBezTo>
                <a:cubicBezTo>
                  <a:pt x="2818111" y="4882887"/>
                  <a:pt x="2824374" y="4892730"/>
                  <a:pt x="2819900" y="4902572"/>
                </a:cubicBezTo>
                <a:cubicBezTo>
                  <a:pt x="2811848" y="4893624"/>
                  <a:pt x="2817217" y="4880202"/>
                  <a:pt x="2808268" y="4871254"/>
                </a:cubicBezTo>
                <a:cubicBezTo>
                  <a:pt x="2805584" y="4873939"/>
                  <a:pt x="2803795" y="4876623"/>
                  <a:pt x="2802899" y="4880202"/>
                </a:cubicBezTo>
                <a:cubicBezTo>
                  <a:pt x="2801110" y="4882887"/>
                  <a:pt x="2801110" y="4886466"/>
                  <a:pt x="2800215" y="4890939"/>
                </a:cubicBezTo>
                <a:cubicBezTo>
                  <a:pt x="2795742" y="4890045"/>
                  <a:pt x="2792162" y="4889151"/>
                  <a:pt x="2787689" y="4888255"/>
                </a:cubicBezTo>
                <a:cubicBezTo>
                  <a:pt x="2786794" y="4890045"/>
                  <a:pt x="2785005" y="4891835"/>
                  <a:pt x="2783215" y="4894518"/>
                </a:cubicBezTo>
                <a:cubicBezTo>
                  <a:pt x="2781426" y="4889151"/>
                  <a:pt x="2778742" y="4884676"/>
                  <a:pt x="2776952" y="4880202"/>
                </a:cubicBezTo>
                <a:cubicBezTo>
                  <a:pt x="2772479" y="4880202"/>
                  <a:pt x="2768900" y="4881992"/>
                  <a:pt x="2768900" y="4886466"/>
                </a:cubicBezTo>
                <a:cubicBezTo>
                  <a:pt x="2768900" y="4891835"/>
                  <a:pt x="2768006" y="4897203"/>
                  <a:pt x="2766217" y="4902572"/>
                </a:cubicBezTo>
                <a:cubicBezTo>
                  <a:pt x="2764427" y="4896309"/>
                  <a:pt x="2762637" y="4889151"/>
                  <a:pt x="2760848" y="4882887"/>
                </a:cubicBezTo>
                <a:cubicBezTo>
                  <a:pt x="2759953" y="4881097"/>
                  <a:pt x="2759953" y="4878413"/>
                  <a:pt x="2759059" y="4876623"/>
                </a:cubicBezTo>
                <a:cubicBezTo>
                  <a:pt x="2758165" y="4875729"/>
                  <a:pt x="2756374" y="4873939"/>
                  <a:pt x="2755480" y="4873939"/>
                </a:cubicBezTo>
                <a:cubicBezTo>
                  <a:pt x="2753690" y="4874833"/>
                  <a:pt x="2752796" y="4875729"/>
                  <a:pt x="2751900" y="4877518"/>
                </a:cubicBezTo>
                <a:cubicBezTo>
                  <a:pt x="2751006" y="4879308"/>
                  <a:pt x="2751006" y="4881992"/>
                  <a:pt x="2751006" y="4884676"/>
                </a:cubicBezTo>
                <a:cubicBezTo>
                  <a:pt x="2751900" y="4901677"/>
                  <a:pt x="2751900" y="4919573"/>
                  <a:pt x="2751006" y="4936574"/>
                </a:cubicBezTo>
                <a:cubicBezTo>
                  <a:pt x="2749216" y="4950891"/>
                  <a:pt x="2753690" y="4963418"/>
                  <a:pt x="2757270" y="4976840"/>
                </a:cubicBezTo>
                <a:cubicBezTo>
                  <a:pt x="2759953" y="4990261"/>
                  <a:pt x="2760848" y="4989367"/>
                  <a:pt x="2759059" y="5001894"/>
                </a:cubicBezTo>
                <a:cubicBezTo>
                  <a:pt x="2761743" y="5002789"/>
                  <a:pt x="2764427" y="5003684"/>
                  <a:pt x="2768006" y="5004579"/>
                </a:cubicBezTo>
                <a:cubicBezTo>
                  <a:pt x="2766217" y="5012631"/>
                  <a:pt x="2763533" y="5020685"/>
                  <a:pt x="2762637" y="5029632"/>
                </a:cubicBezTo>
                <a:cubicBezTo>
                  <a:pt x="2762637" y="5036791"/>
                  <a:pt x="2764427" y="5044844"/>
                  <a:pt x="2764427" y="5052897"/>
                </a:cubicBezTo>
                <a:cubicBezTo>
                  <a:pt x="2760848" y="5043949"/>
                  <a:pt x="2753690" y="5035896"/>
                  <a:pt x="2753690" y="5025159"/>
                </a:cubicBezTo>
                <a:cubicBezTo>
                  <a:pt x="2753690" y="5024264"/>
                  <a:pt x="2752796" y="5022474"/>
                  <a:pt x="2752796" y="5022474"/>
                </a:cubicBezTo>
                <a:cubicBezTo>
                  <a:pt x="2746560" y="5023369"/>
                  <a:pt x="2744770" y="5015316"/>
                  <a:pt x="2738507" y="5013526"/>
                </a:cubicBezTo>
                <a:cubicBezTo>
                  <a:pt x="2734033" y="5023369"/>
                  <a:pt x="2737612" y="5032317"/>
                  <a:pt x="2736718" y="5041265"/>
                </a:cubicBezTo>
                <a:cubicBezTo>
                  <a:pt x="2729560" y="5041265"/>
                  <a:pt x="2732244" y="5031423"/>
                  <a:pt x="2725086" y="5029632"/>
                </a:cubicBezTo>
                <a:cubicBezTo>
                  <a:pt x="2718823" y="5034106"/>
                  <a:pt x="2715244" y="5043949"/>
                  <a:pt x="2705402" y="5045739"/>
                </a:cubicBezTo>
                <a:cubicBezTo>
                  <a:pt x="2700928" y="5039475"/>
                  <a:pt x="2700033" y="5032317"/>
                  <a:pt x="2699139" y="5024264"/>
                </a:cubicBezTo>
                <a:cubicBezTo>
                  <a:pt x="2697349" y="5016211"/>
                  <a:pt x="2701822" y="5005473"/>
                  <a:pt x="2691086" y="5000104"/>
                </a:cubicBezTo>
                <a:cubicBezTo>
                  <a:pt x="2691086" y="5000104"/>
                  <a:pt x="2691086" y="4997420"/>
                  <a:pt x="2691086" y="4997420"/>
                </a:cubicBezTo>
                <a:cubicBezTo>
                  <a:pt x="2695559" y="4993841"/>
                  <a:pt x="2692875" y="4986682"/>
                  <a:pt x="2695559" y="4984893"/>
                </a:cubicBezTo>
                <a:cubicBezTo>
                  <a:pt x="2705402" y="4976840"/>
                  <a:pt x="2700033" y="4968787"/>
                  <a:pt x="2696454" y="4960733"/>
                </a:cubicBezTo>
                <a:cubicBezTo>
                  <a:pt x="2695559" y="4957154"/>
                  <a:pt x="2692875" y="4953575"/>
                  <a:pt x="2689296" y="4949101"/>
                </a:cubicBezTo>
                <a:cubicBezTo>
                  <a:pt x="2684822" y="4957154"/>
                  <a:pt x="2680349" y="4963418"/>
                  <a:pt x="2675875" y="4970576"/>
                </a:cubicBezTo>
                <a:cubicBezTo>
                  <a:pt x="2674980" y="4968787"/>
                  <a:pt x="2672296" y="4967892"/>
                  <a:pt x="2672296" y="4966102"/>
                </a:cubicBezTo>
                <a:cubicBezTo>
                  <a:pt x="2673191" y="4958944"/>
                  <a:pt x="2672296" y="4952681"/>
                  <a:pt x="2667822" y="4946417"/>
                </a:cubicBezTo>
                <a:cubicBezTo>
                  <a:pt x="2666928" y="4943732"/>
                  <a:pt x="2666928" y="4940153"/>
                  <a:pt x="2666928" y="4936574"/>
                </a:cubicBezTo>
                <a:cubicBezTo>
                  <a:pt x="2666928" y="4924942"/>
                  <a:pt x="2666928" y="4912415"/>
                  <a:pt x="2658875" y="4902572"/>
                </a:cubicBezTo>
                <a:cubicBezTo>
                  <a:pt x="2657086" y="4900782"/>
                  <a:pt x="2657086" y="4897203"/>
                  <a:pt x="2656191" y="4894518"/>
                </a:cubicBezTo>
                <a:cubicBezTo>
                  <a:pt x="2656191" y="4890939"/>
                  <a:pt x="2656191" y="4887360"/>
                  <a:pt x="2655296" y="4881992"/>
                </a:cubicBezTo>
                <a:cubicBezTo>
                  <a:pt x="2645453" y="4881992"/>
                  <a:pt x="2640980" y="4875729"/>
                  <a:pt x="2641875" y="4866780"/>
                </a:cubicBezTo>
                <a:cubicBezTo>
                  <a:pt x="2641875" y="4851568"/>
                  <a:pt x="2635611" y="4837252"/>
                  <a:pt x="2633822" y="4822936"/>
                </a:cubicBezTo>
                <a:cubicBezTo>
                  <a:pt x="2632927" y="4818461"/>
                  <a:pt x="2629348" y="4814882"/>
                  <a:pt x="2624875" y="4813093"/>
                </a:cubicBezTo>
                <a:cubicBezTo>
                  <a:pt x="2621296" y="4812198"/>
                  <a:pt x="2616822" y="4811303"/>
                  <a:pt x="2613243" y="4810409"/>
                </a:cubicBezTo>
                <a:cubicBezTo>
                  <a:pt x="2611454" y="4807724"/>
                  <a:pt x="2609664" y="4805039"/>
                  <a:pt x="2608769" y="4802355"/>
                </a:cubicBezTo>
                <a:cubicBezTo>
                  <a:pt x="2607875" y="4800566"/>
                  <a:pt x="2606085" y="4796987"/>
                  <a:pt x="2606980" y="4795197"/>
                </a:cubicBezTo>
                <a:cubicBezTo>
                  <a:pt x="2612348" y="4786249"/>
                  <a:pt x="2608769" y="4779090"/>
                  <a:pt x="2605190" y="4770143"/>
                </a:cubicBezTo>
                <a:cubicBezTo>
                  <a:pt x="2598927" y="4774617"/>
                  <a:pt x="2594454" y="4778196"/>
                  <a:pt x="2589979" y="4781775"/>
                </a:cubicBezTo>
                <a:cubicBezTo>
                  <a:pt x="2589085" y="4796987"/>
                  <a:pt x="2589979" y="4812198"/>
                  <a:pt x="2588190" y="4827409"/>
                </a:cubicBezTo>
                <a:cubicBezTo>
                  <a:pt x="2587295" y="4837252"/>
                  <a:pt x="2589085" y="4845305"/>
                  <a:pt x="2593558" y="4854253"/>
                </a:cubicBezTo>
                <a:cubicBezTo>
                  <a:pt x="2595348" y="4857832"/>
                  <a:pt x="2597137" y="4861411"/>
                  <a:pt x="2598927" y="4864990"/>
                </a:cubicBezTo>
                <a:cubicBezTo>
                  <a:pt x="2600717" y="4870359"/>
                  <a:pt x="2600717" y="4874833"/>
                  <a:pt x="2596242" y="4879308"/>
                </a:cubicBezTo>
                <a:cubicBezTo>
                  <a:pt x="2593558" y="4882887"/>
                  <a:pt x="2592664" y="4887360"/>
                  <a:pt x="2590874" y="4890939"/>
                </a:cubicBezTo>
                <a:cubicBezTo>
                  <a:pt x="2589085" y="4896309"/>
                  <a:pt x="2587295" y="4900782"/>
                  <a:pt x="2590874" y="4906151"/>
                </a:cubicBezTo>
                <a:cubicBezTo>
                  <a:pt x="2592664" y="4907941"/>
                  <a:pt x="2591769" y="4911520"/>
                  <a:pt x="2592664" y="4914204"/>
                </a:cubicBezTo>
                <a:cubicBezTo>
                  <a:pt x="2589085" y="4914204"/>
                  <a:pt x="2586400" y="4915099"/>
                  <a:pt x="2582821" y="4915994"/>
                </a:cubicBezTo>
                <a:cubicBezTo>
                  <a:pt x="2581927" y="4924047"/>
                  <a:pt x="2581032" y="4931206"/>
                  <a:pt x="2581032" y="4939259"/>
                </a:cubicBezTo>
                <a:cubicBezTo>
                  <a:pt x="2581032" y="4946417"/>
                  <a:pt x="2577453" y="4949996"/>
                  <a:pt x="2572085" y="4951786"/>
                </a:cubicBezTo>
                <a:cubicBezTo>
                  <a:pt x="2570295" y="4935680"/>
                  <a:pt x="2568506" y="4920468"/>
                  <a:pt x="2565821" y="4904361"/>
                </a:cubicBezTo>
                <a:cubicBezTo>
                  <a:pt x="2565821" y="4899888"/>
                  <a:pt x="2563137" y="4897203"/>
                  <a:pt x="2557769" y="4897203"/>
                </a:cubicBezTo>
                <a:cubicBezTo>
                  <a:pt x="2557769" y="4893624"/>
                  <a:pt x="2557769" y="4890045"/>
                  <a:pt x="2557769" y="4886466"/>
                </a:cubicBezTo>
                <a:cubicBezTo>
                  <a:pt x="2556874" y="4888255"/>
                  <a:pt x="2556874" y="4889151"/>
                  <a:pt x="2556874" y="4890939"/>
                </a:cubicBezTo>
                <a:cubicBezTo>
                  <a:pt x="2556874" y="4892730"/>
                  <a:pt x="2557769" y="4895414"/>
                  <a:pt x="2557769" y="4897203"/>
                </a:cubicBezTo>
                <a:cubicBezTo>
                  <a:pt x="2554189" y="4904361"/>
                  <a:pt x="2557769" y="4913310"/>
                  <a:pt x="2553295" y="4920468"/>
                </a:cubicBezTo>
                <a:cubicBezTo>
                  <a:pt x="2551506" y="4922258"/>
                  <a:pt x="2552400" y="4925837"/>
                  <a:pt x="2553295" y="4928521"/>
                </a:cubicBezTo>
                <a:cubicBezTo>
                  <a:pt x="2555085" y="4935680"/>
                  <a:pt x="2558664" y="4942838"/>
                  <a:pt x="2555085" y="4949996"/>
                </a:cubicBezTo>
                <a:cubicBezTo>
                  <a:pt x="2562243" y="4963418"/>
                  <a:pt x="2555979" y="4980419"/>
                  <a:pt x="2565821" y="4992946"/>
                </a:cubicBezTo>
                <a:cubicBezTo>
                  <a:pt x="2566716" y="4993841"/>
                  <a:pt x="2565821" y="4997420"/>
                  <a:pt x="2565821" y="4999210"/>
                </a:cubicBezTo>
                <a:cubicBezTo>
                  <a:pt x="2564927" y="5002789"/>
                  <a:pt x="2564032" y="5005473"/>
                  <a:pt x="2563137" y="5009052"/>
                </a:cubicBezTo>
                <a:cubicBezTo>
                  <a:pt x="2554189" y="5006368"/>
                  <a:pt x="2550610" y="4999210"/>
                  <a:pt x="2549716" y="4990261"/>
                </a:cubicBezTo>
                <a:cubicBezTo>
                  <a:pt x="2546137" y="4968787"/>
                  <a:pt x="2542558" y="4948206"/>
                  <a:pt x="2538979" y="4926731"/>
                </a:cubicBezTo>
                <a:cubicBezTo>
                  <a:pt x="2536295" y="4926731"/>
                  <a:pt x="2533610" y="4927626"/>
                  <a:pt x="2530926" y="4927626"/>
                </a:cubicBezTo>
                <a:cubicBezTo>
                  <a:pt x="2529137" y="4926731"/>
                  <a:pt x="2528242" y="4924047"/>
                  <a:pt x="2526453" y="4922258"/>
                </a:cubicBezTo>
                <a:cubicBezTo>
                  <a:pt x="2525558" y="4924047"/>
                  <a:pt x="2524663" y="4925837"/>
                  <a:pt x="2522874" y="4927626"/>
                </a:cubicBezTo>
                <a:cubicBezTo>
                  <a:pt x="2521084" y="4928521"/>
                  <a:pt x="2519295" y="4929416"/>
                  <a:pt x="2515716" y="4931206"/>
                </a:cubicBezTo>
                <a:cubicBezTo>
                  <a:pt x="2520189" y="4932101"/>
                  <a:pt x="2523768" y="4932995"/>
                  <a:pt x="2527347" y="4934785"/>
                </a:cubicBezTo>
                <a:cubicBezTo>
                  <a:pt x="2527347" y="4938364"/>
                  <a:pt x="2527347" y="4941048"/>
                  <a:pt x="2526453" y="4945522"/>
                </a:cubicBezTo>
                <a:cubicBezTo>
                  <a:pt x="2522874" y="4944627"/>
                  <a:pt x="2520189" y="4943732"/>
                  <a:pt x="2516610" y="4942838"/>
                </a:cubicBezTo>
                <a:cubicBezTo>
                  <a:pt x="2513032" y="4948206"/>
                  <a:pt x="2514821" y="4954470"/>
                  <a:pt x="2516610" y="4959839"/>
                </a:cubicBezTo>
                <a:cubicBezTo>
                  <a:pt x="2517505" y="4962523"/>
                  <a:pt x="2517505" y="4964313"/>
                  <a:pt x="2517505" y="4966997"/>
                </a:cubicBezTo>
                <a:cubicBezTo>
                  <a:pt x="2517505" y="4966997"/>
                  <a:pt x="2516610" y="4967892"/>
                  <a:pt x="2516610" y="4967892"/>
                </a:cubicBezTo>
                <a:cubicBezTo>
                  <a:pt x="2515716" y="4967892"/>
                  <a:pt x="2513926" y="4967892"/>
                  <a:pt x="2513032" y="4966997"/>
                </a:cubicBezTo>
                <a:cubicBezTo>
                  <a:pt x="2511242" y="4959839"/>
                  <a:pt x="2507663" y="4952681"/>
                  <a:pt x="2508558" y="4944627"/>
                </a:cubicBezTo>
                <a:cubicBezTo>
                  <a:pt x="2509453" y="4940153"/>
                  <a:pt x="2510347" y="4936574"/>
                  <a:pt x="2510347" y="4932995"/>
                </a:cubicBezTo>
                <a:cubicBezTo>
                  <a:pt x="2510347" y="4928521"/>
                  <a:pt x="2508558" y="4924942"/>
                  <a:pt x="2504978" y="4923152"/>
                </a:cubicBezTo>
                <a:cubicBezTo>
                  <a:pt x="2500505" y="4930310"/>
                  <a:pt x="2498715" y="4939259"/>
                  <a:pt x="2499610" y="4948206"/>
                </a:cubicBezTo>
                <a:cubicBezTo>
                  <a:pt x="2500505" y="4955365"/>
                  <a:pt x="2500505" y="4961629"/>
                  <a:pt x="2498715" y="4968787"/>
                </a:cubicBezTo>
                <a:cubicBezTo>
                  <a:pt x="2496032" y="4975945"/>
                  <a:pt x="2496032" y="4983103"/>
                  <a:pt x="2497821" y="4990261"/>
                </a:cubicBezTo>
                <a:cubicBezTo>
                  <a:pt x="2499610" y="4998315"/>
                  <a:pt x="2501399" y="5007263"/>
                  <a:pt x="2496032" y="5015316"/>
                </a:cubicBezTo>
                <a:cubicBezTo>
                  <a:pt x="2496032" y="5016211"/>
                  <a:pt x="2495136" y="5018001"/>
                  <a:pt x="2495136" y="5018895"/>
                </a:cubicBezTo>
                <a:cubicBezTo>
                  <a:pt x="2503189" y="5029632"/>
                  <a:pt x="2487978" y="5039475"/>
                  <a:pt x="2494242" y="5051108"/>
                </a:cubicBezTo>
                <a:cubicBezTo>
                  <a:pt x="2492452" y="5043949"/>
                  <a:pt x="2490663" y="5036791"/>
                  <a:pt x="2488873" y="5029632"/>
                </a:cubicBezTo>
                <a:cubicBezTo>
                  <a:pt x="2483505" y="5027843"/>
                  <a:pt x="2475452" y="5029632"/>
                  <a:pt x="2476347" y="5020685"/>
                </a:cubicBezTo>
                <a:cubicBezTo>
                  <a:pt x="2476347" y="5020685"/>
                  <a:pt x="2477242" y="5018895"/>
                  <a:pt x="2477242" y="5018001"/>
                </a:cubicBezTo>
                <a:cubicBezTo>
                  <a:pt x="2479926" y="5015316"/>
                  <a:pt x="2483505" y="5013526"/>
                  <a:pt x="2485294" y="5009947"/>
                </a:cubicBezTo>
                <a:cubicBezTo>
                  <a:pt x="2487978" y="5005473"/>
                  <a:pt x="2484399" y="5002789"/>
                  <a:pt x="2480821" y="5000104"/>
                </a:cubicBezTo>
                <a:cubicBezTo>
                  <a:pt x="2479926" y="4999210"/>
                  <a:pt x="2479031" y="4996525"/>
                  <a:pt x="2479926" y="4994736"/>
                </a:cubicBezTo>
                <a:cubicBezTo>
                  <a:pt x="2481715" y="4985788"/>
                  <a:pt x="2475452" y="4978630"/>
                  <a:pt x="2475452" y="4969681"/>
                </a:cubicBezTo>
                <a:cubicBezTo>
                  <a:pt x="2470978" y="4969681"/>
                  <a:pt x="2468294" y="4969681"/>
                  <a:pt x="2463821" y="4968787"/>
                </a:cubicBezTo>
                <a:cubicBezTo>
                  <a:pt x="2461136" y="4958049"/>
                  <a:pt x="2460242" y="4947311"/>
                  <a:pt x="2462031" y="4935680"/>
                </a:cubicBezTo>
                <a:cubicBezTo>
                  <a:pt x="2462031" y="4934785"/>
                  <a:pt x="2465610" y="4933889"/>
                  <a:pt x="2467399" y="4932101"/>
                </a:cubicBezTo>
                <a:cubicBezTo>
                  <a:pt x="2462926" y="4930310"/>
                  <a:pt x="2459347" y="4928521"/>
                  <a:pt x="2453978" y="4925837"/>
                </a:cubicBezTo>
                <a:cubicBezTo>
                  <a:pt x="2450400" y="4934785"/>
                  <a:pt x="2445925" y="4942838"/>
                  <a:pt x="2442346" y="4950891"/>
                </a:cubicBezTo>
                <a:cubicBezTo>
                  <a:pt x="2431610" y="4950891"/>
                  <a:pt x="2435188" y="4967892"/>
                  <a:pt x="2421767" y="4966997"/>
                </a:cubicBezTo>
                <a:cubicBezTo>
                  <a:pt x="2419978" y="4960733"/>
                  <a:pt x="2418189" y="4953575"/>
                  <a:pt x="2419083" y="4947311"/>
                </a:cubicBezTo>
                <a:cubicBezTo>
                  <a:pt x="2423557" y="4943732"/>
                  <a:pt x="2424452" y="4949101"/>
                  <a:pt x="2427136" y="4949101"/>
                </a:cubicBezTo>
                <a:cubicBezTo>
                  <a:pt x="2427136" y="4948206"/>
                  <a:pt x="2428031" y="4947311"/>
                  <a:pt x="2428031" y="4946417"/>
                </a:cubicBezTo>
                <a:cubicBezTo>
                  <a:pt x="2426241" y="4938364"/>
                  <a:pt x="2428925" y="4928521"/>
                  <a:pt x="2424452" y="4920468"/>
                </a:cubicBezTo>
                <a:cubicBezTo>
                  <a:pt x="2423557" y="4918679"/>
                  <a:pt x="2426241" y="4915099"/>
                  <a:pt x="2428031" y="4911520"/>
                </a:cubicBezTo>
                <a:cubicBezTo>
                  <a:pt x="2417294" y="4903467"/>
                  <a:pt x="2419083" y="4890939"/>
                  <a:pt x="2419978" y="4879308"/>
                </a:cubicBezTo>
                <a:cubicBezTo>
                  <a:pt x="2415504" y="4875729"/>
                  <a:pt x="2411031" y="4873044"/>
                  <a:pt x="2405662" y="4869465"/>
                </a:cubicBezTo>
                <a:cubicBezTo>
                  <a:pt x="2405662" y="4873044"/>
                  <a:pt x="2404767" y="4876623"/>
                  <a:pt x="2405662" y="4879308"/>
                </a:cubicBezTo>
                <a:cubicBezTo>
                  <a:pt x="2406557" y="4881097"/>
                  <a:pt x="2409241" y="4882887"/>
                  <a:pt x="2411925" y="4885571"/>
                </a:cubicBezTo>
                <a:cubicBezTo>
                  <a:pt x="2410136" y="4890939"/>
                  <a:pt x="2408346" y="4897203"/>
                  <a:pt x="2407452" y="4903467"/>
                </a:cubicBezTo>
                <a:cubicBezTo>
                  <a:pt x="2406557" y="4906151"/>
                  <a:pt x="2404767" y="4910625"/>
                  <a:pt x="2405662" y="4913310"/>
                </a:cubicBezTo>
                <a:cubicBezTo>
                  <a:pt x="2408346" y="4920468"/>
                  <a:pt x="2404767" y="4925837"/>
                  <a:pt x="2402083" y="4932995"/>
                </a:cubicBezTo>
                <a:cubicBezTo>
                  <a:pt x="2396714" y="4924047"/>
                  <a:pt x="2396714" y="4924047"/>
                  <a:pt x="2386872" y="4924047"/>
                </a:cubicBezTo>
                <a:cubicBezTo>
                  <a:pt x="2385083" y="4915994"/>
                  <a:pt x="2386872" y="4907941"/>
                  <a:pt x="2389556" y="4899888"/>
                </a:cubicBezTo>
                <a:cubicBezTo>
                  <a:pt x="2383293" y="4892730"/>
                  <a:pt x="2382399" y="4883781"/>
                  <a:pt x="2383293" y="4873939"/>
                </a:cubicBezTo>
                <a:cubicBezTo>
                  <a:pt x="2384188" y="4867675"/>
                  <a:pt x="2383293" y="4861411"/>
                  <a:pt x="2382399" y="4855148"/>
                </a:cubicBezTo>
                <a:cubicBezTo>
                  <a:pt x="2382399" y="4854253"/>
                  <a:pt x="2380609" y="4853359"/>
                  <a:pt x="2377925" y="4850674"/>
                </a:cubicBezTo>
                <a:cubicBezTo>
                  <a:pt x="2377030" y="4856043"/>
                  <a:pt x="2376135" y="4860517"/>
                  <a:pt x="2375241" y="4864990"/>
                </a:cubicBezTo>
                <a:cubicBezTo>
                  <a:pt x="2374346" y="4866780"/>
                  <a:pt x="2375241" y="4869465"/>
                  <a:pt x="2373451" y="4871254"/>
                </a:cubicBezTo>
                <a:cubicBezTo>
                  <a:pt x="2372556" y="4873044"/>
                  <a:pt x="2370767" y="4873939"/>
                  <a:pt x="2368978" y="4874833"/>
                </a:cubicBezTo>
                <a:cubicBezTo>
                  <a:pt x="2368083" y="4874833"/>
                  <a:pt x="2366293" y="4872149"/>
                  <a:pt x="2366293" y="4871254"/>
                </a:cubicBezTo>
                <a:cubicBezTo>
                  <a:pt x="2368083" y="4863201"/>
                  <a:pt x="2364504" y="4856043"/>
                  <a:pt x="2360030" y="4849780"/>
                </a:cubicBezTo>
                <a:cubicBezTo>
                  <a:pt x="2356451" y="4842621"/>
                  <a:pt x="2353767" y="4835463"/>
                  <a:pt x="2350188" y="4826515"/>
                </a:cubicBezTo>
                <a:cubicBezTo>
                  <a:pt x="2352872" y="4819356"/>
                  <a:pt x="2352872" y="4819356"/>
                  <a:pt x="2343924" y="4802355"/>
                </a:cubicBezTo>
                <a:cubicBezTo>
                  <a:pt x="2339451" y="4802355"/>
                  <a:pt x="2334082" y="4803250"/>
                  <a:pt x="2327819" y="4803250"/>
                </a:cubicBezTo>
                <a:cubicBezTo>
                  <a:pt x="2320661" y="4818461"/>
                  <a:pt x="2321556" y="4834568"/>
                  <a:pt x="2321556" y="4849780"/>
                </a:cubicBezTo>
                <a:cubicBezTo>
                  <a:pt x="2321556" y="4858727"/>
                  <a:pt x="2321556" y="4858727"/>
                  <a:pt x="2313503" y="4869465"/>
                </a:cubicBezTo>
                <a:cubicBezTo>
                  <a:pt x="2313503" y="4868570"/>
                  <a:pt x="2312609" y="4868570"/>
                  <a:pt x="2312609" y="4868570"/>
                </a:cubicBezTo>
                <a:cubicBezTo>
                  <a:pt x="2310819" y="4856938"/>
                  <a:pt x="2309030" y="4845305"/>
                  <a:pt x="2309030" y="4833673"/>
                </a:cubicBezTo>
                <a:cubicBezTo>
                  <a:pt x="2309030" y="4825620"/>
                  <a:pt x="2308135" y="4818461"/>
                  <a:pt x="2302767" y="4813093"/>
                </a:cubicBezTo>
                <a:cubicBezTo>
                  <a:pt x="2300977" y="4819356"/>
                  <a:pt x="2299188" y="4825620"/>
                  <a:pt x="2300082" y="4833673"/>
                </a:cubicBezTo>
                <a:cubicBezTo>
                  <a:pt x="2301872" y="4846201"/>
                  <a:pt x="2300977" y="4858727"/>
                  <a:pt x="2298292" y="4870359"/>
                </a:cubicBezTo>
                <a:cubicBezTo>
                  <a:pt x="2295609" y="4878413"/>
                  <a:pt x="2300082" y="4884676"/>
                  <a:pt x="2302767" y="4890939"/>
                </a:cubicBezTo>
                <a:cubicBezTo>
                  <a:pt x="2302767" y="4897203"/>
                  <a:pt x="2297398" y="4900782"/>
                  <a:pt x="2298292" y="4907941"/>
                </a:cubicBezTo>
                <a:cubicBezTo>
                  <a:pt x="2299188" y="4913310"/>
                  <a:pt x="2297398" y="4918679"/>
                  <a:pt x="2295609" y="4924942"/>
                </a:cubicBezTo>
                <a:cubicBezTo>
                  <a:pt x="2295609" y="4919573"/>
                  <a:pt x="2294713" y="4915099"/>
                  <a:pt x="2293819" y="4909730"/>
                </a:cubicBezTo>
                <a:cubicBezTo>
                  <a:pt x="2293819" y="4905256"/>
                  <a:pt x="2292924" y="4899888"/>
                  <a:pt x="2292924" y="4894518"/>
                </a:cubicBezTo>
                <a:cubicBezTo>
                  <a:pt x="2293819" y="4873044"/>
                  <a:pt x="2288450" y="4851568"/>
                  <a:pt x="2289346" y="4830094"/>
                </a:cubicBezTo>
                <a:cubicBezTo>
                  <a:pt x="2283977" y="4816672"/>
                  <a:pt x="2283082" y="4801460"/>
                  <a:pt x="2274134" y="4789828"/>
                </a:cubicBezTo>
                <a:cubicBezTo>
                  <a:pt x="2269661" y="4789828"/>
                  <a:pt x="2270556" y="4792513"/>
                  <a:pt x="2270556" y="4794302"/>
                </a:cubicBezTo>
                <a:cubicBezTo>
                  <a:pt x="2270556" y="4807724"/>
                  <a:pt x="2269661" y="4821146"/>
                  <a:pt x="2268766" y="4833673"/>
                </a:cubicBezTo>
                <a:cubicBezTo>
                  <a:pt x="2267871" y="4842621"/>
                  <a:pt x="2269661" y="4850674"/>
                  <a:pt x="2270556" y="4859622"/>
                </a:cubicBezTo>
                <a:cubicBezTo>
                  <a:pt x="2270556" y="4865886"/>
                  <a:pt x="2273240" y="4873044"/>
                  <a:pt x="2271450" y="4880202"/>
                </a:cubicBezTo>
                <a:cubicBezTo>
                  <a:pt x="2270556" y="4881097"/>
                  <a:pt x="2270556" y="4883781"/>
                  <a:pt x="2271450" y="4884676"/>
                </a:cubicBezTo>
                <a:cubicBezTo>
                  <a:pt x="2277713" y="4895414"/>
                  <a:pt x="2275924" y="4907941"/>
                  <a:pt x="2279503" y="4919573"/>
                </a:cubicBezTo>
                <a:cubicBezTo>
                  <a:pt x="2280398" y="4921363"/>
                  <a:pt x="2277713" y="4924047"/>
                  <a:pt x="2275924" y="4929416"/>
                </a:cubicBezTo>
                <a:cubicBezTo>
                  <a:pt x="2273240" y="4922258"/>
                  <a:pt x="2271450" y="4917783"/>
                  <a:pt x="2270556" y="4913310"/>
                </a:cubicBezTo>
                <a:cubicBezTo>
                  <a:pt x="2269661" y="4908836"/>
                  <a:pt x="2268766" y="4906151"/>
                  <a:pt x="2264292" y="4903467"/>
                </a:cubicBezTo>
                <a:cubicBezTo>
                  <a:pt x="2262503" y="4901677"/>
                  <a:pt x="2260713" y="4898098"/>
                  <a:pt x="2260713" y="4894518"/>
                </a:cubicBezTo>
                <a:cubicBezTo>
                  <a:pt x="2259819" y="4886466"/>
                  <a:pt x="2258924" y="4878413"/>
                  <a:pt x="2258924" y="4870359"/>
                </a:cubicBezTo>
                <a:cubicBezTo>
                  <a:pt x="2259819" y="4864990"/>
                  <a:pt x="2257135" y="4860517"/>
                  <a:pt x="2253556" y="4856938"/>
                </a:cubicBezTo>
                <a:cubicBezTo>
                  <a:pt x="2249977" y="4853359"/>
                  <a:pt x="2245502" y="4854253"/>
                  <a:pt x="2240135" y="4855148"/>
                </a:cubicBezTo>
                <a:cubicBezTo>
                  <a:pt x="2246398" y="4867675"/>
                  <a:pt x="2241029" y="4880202"/>
                  <a:pt x="2242819" y="4891835"/>
                </a:cubicBezTo>
                <a:cubicBezTo>
                  <a:pt x="2243713" y="4892730"/>
                  <a:pt x="2242819" y="4894518"/>
                  <a:pt x="2242819" y="4895414"/>
                </a:cubicBezTo>
                <a:cubicBezTo>
                  <a:pt x="2241029" y="4898993"/>
                  <a:pt x="2233871" y="4899888"/>
                  <a:pt x="2235660" y="4906151"/>
                </a:cubicBezTo>
                <a:cubicBezTo>
                  <a:pt x="2236556" y="4910625"/>
                  <a:pt x="2236556" y="4915099"/>
                  <a:pt x="2236556" y="4919573"/>
                </a:cubicBezTo>
                <a:cubicBezTo>
                  <a:pt x="2236556" y="4921363"/>
                  <a:pt x="2235660" y="4923152"/>
                  <a:pt x="2235660" y="4924942"/>
                </a:cubicBezTo>
                <a:cubicBezTo>
                  <a:pt x="2224924" y="4911520"/>
                  <a:pt x="2224029" y="4906151"/>
                  <a:pt x="2230292" y="4894518"/>
                </a:cubicBezTo>
                <a:cubicBezTo>
                  <a:pt x="2234766" y="4888255"/>
                  <a:pt x="2233871" y="4881992"/>
                  <a:pt x="2226713" y="4877518"/>
                </a:cubicBezTo>
                <a:cubicBezTo>
                  <a:pt x="2219555" y="4872149"/>
                  <a:pt x="2218660" y="4864990"/>
                  <a:pt x="2215976" y="4858727"/>
                </a:cubicBezTo>
                <a:cubicBezTo>
                  <a:pt x="2214187" y="4855148"/>
                  <a:pt x="2215976" y="4850674"/>
                  <a:pt x="2214187" y="4847095"/>
                </a:cubicBezTo>
                <a:cubicBezTo>
                  <a:pt x="2212397" y="4841726"/>
                  <a:pt x="2208818" y="4836358"/>
                  <a:pt x="2206134" y="4830988"/>
                </a:cubicBezTo>
                <a:cubicBezTo>
                  <a:pt x="2194502" y="4830988"/>
                  <a:pt x="2192713" y="4831883"/>
                  <a:pt x="2190924" y="4839937"/>
                </a:cubicBezTo>
                <a:cubicBezTo>
                  <a:pt x="2190028" y="4843516"/>
                  <a:pt x="2189134" y="4846201"/>
                  <a:pt x="2189134" y="4849780"/>
                </a:cubicBezTo>
                <a:cubicBezTo>
                  <a:pt x="2190028" y="4863201"/>
                  <a:pt x="2191818" y="4875729"/>
                  <a:pt x="2192713" y="4889151"/>
                </a:cubicBezTo>
                <a:cubicBezTo>
                  <a:pt x="2192713" y="4894518"/>
                  <a:pt x="2194502" y="4898993"/>
                  <a:pt x="2197187" y="4903467"/>
                </a:cubicBezTo>
                <a:cubicBezTo>
                  <a:pt x="2203450" y="4913310"/>
                  <a:pt x="2207029" y="4924047"/>
                  <a:pt x="2205239" y="4935680"/>
                </a:cubicBezTo>
                <a:cubicBezTo>
                  <a:pt x="2204345" y="4937469"/>
                  <a:pt x="2203450" y="4939259"/>
                  <a:pt x="2200766" y="4941943"/>
                </a:cubicBezTo>
                <a:cubicBezTo>
                  <a:pt x="2198081" y="4921363"/>
                  <a:pt x="2198081" y="4921363"/>
                  <a:pt x="2186449" y="4907941"/>
                </a:cubicBezTo>
                <a:cubicBezTo>
                  <a:pt x="2189134" y="4897203"/>
                  <a:pt x="2188239" y="4885571"/>
                  <a:pt x="2185555" y="4873044"/>
                </a:cubicBezTo>
                <a:cubicBezTo>
                  <a:pt x="2184660" y="4865886"/>
                  <a:pt x="2183765" y="4859622"/>
                  <a:pt x="2176607" y="4856043"/>
                </a:cubicBezTo>
                <a:cubicBezTo>
                  <a:pt x="2175713" y="4856043"/>
                  <a:pt x="2174818" y="4854253"/>
                  <a:pt x="2174818" y="4853359"/>
                </a:cubicBezTo>
                <a:cubicBezTo>
                  <a:pt x="2173028" y="4847989"/>
                  <a:pt x="2170344" y="4843516"/>
                  <a:pt x="2164976" y="4840831"/>
                </a:cubicBezTo>
                <a:cubicBezTo>
                  <a:pt x="2166765" y="4834568"/>
                  <a:pt x="2159607" y="4832778"/>
                  <a:pt x="2157818" y="4828304"/>
                </a:cubicBezTo>
                <a:cubicBezTo>
                  <a:pt x="2156923" y="4826515"/>
                  <a:pt x="2156028" y="4824725"/>
                  <a:pt x="2154239" y="4821146"/>
                </a:cubicBezTo>
                <a:cubicBezTo>
                  <a:pt x="2148870" y="4822040"/>
                  <a:pt x="2143502" y="4819356"/>
                  <a:pt x="2137238" y="4822936"/>
                </a:cubicBezTo>
                <a:cubicBezTo>
                  <a:pt x="2133659" y="4823830"/>
                  <a:pt x="2133659" y="4819356"/>
                  <a:pt x="2131870" y="4816672"/>
                </a:cubicBezTo>
                <a:cubicBezTo>
                  <a:pt x="2127396" y="4820251"/>
                  <a:pt x="2123817" y="4823830"/>
                  <a:pt x="2117554" y="4829199"/>
                </a:cubicBezTo>
                <a:cubicBezTo>
                  <a:pt x="2118449" y="4838147"/>
                  <a:pt x="2119344" y="4848884"/>
                  <a:pt x="2121133" y="4860517"/>
                </a:cubicBezTo>
                <a:cubicBezTo>
                  <a:pt x="2119344" y="4862306"/>
                  <a:pt x="2116659" y="4864990"/>
                  <a:pt x="2114870" y="4866780"/>
                </a:cubicBezTo>
                <a:cubicBezTo>
                  <a:pt x="2111291" y="4864096"/>
                  <a:pt x="2108607" y="4862306"/>
                  <a:pt x="2105923" y="4859622"/>
                </a:cubicBezTo>
                <a:cubicBezTo>
                  <a:pt x="2105028" y="4858727"/>
                  <a:pt x="2103238" y="4857832"/>
                  <a:pt x="2103238" y="4856938"/>
                </a:cubicBezTo>
                <a:cubicBezTo>
                  <a:pt x="2105028" y="4846201"/>
                  <a:pt x="2095186" y="4839937"/>
                  <a:pt x="2094291" y="4830094"/>
                </a:cubicBezTo>
                <a:cubicBezTo>
                  <a:pt x="2088923" y="4832778"/>
                  <a:pt x="2087133" y="4837252"/>
                  <a:pt x="2088923" y="4841726"/>
                </a:cubicBezTo>
                <a:cubicBezTo>
                  <a:pt x="2094291" y="4854253"/>
                  <a:pt x="2092502" y="4867675"/>
                  <a:pt x="2098765" y="4880202"/>
                </a:cubicBezTo>
                <a:cubicBezTo>
                  <a:pt x="2099659" y="4881097"/>
                  <a:pt x="2099659" y="4883781"/>
                  <a:pt x="2099659" y="4884676"/>
                </a:cubicBezTo>
                <a:cubicBezTo>
                  <a:pt x="2096081" y="4899888"/>
                  <a:pt x="2102344" y="4912415"/>
                  <a:pt x="2105028" y="4926731"/>
                </a:cubicBezTo>
                <a:cubicBezTo>
                  <a:pt x="2105028" y="4927626"/>
                  <a:pt x="2104133" y="4929416"/>
                  <a:pt x="2103238" y="4932101"/>
                </a:cubicBezTo>
                <a:cubicBezTo>
                  <a:pt x="2098765" y="4929416"/>
                  <a:pt x="2095186" y="4927626"/>
                  <a:pt x="2091606" y="4924942"/>
                </a:cubicBezTo>
                <a:cubicBezTo>
                  <a:pt x="2087133" y="4928521"/>
                  <a:pt x="2088027" y="4932101"/>
                  <a:pt x="2088027" y="4934785"/>
                </a:cubicBezTo>
                <a:cubicBezTo>
                  <a:pt x="2088027" y="4942838"/>
                  <a:pt x="2088027" y="4949996"/>
                  <a:pt x="2088027" y="4957154"/>
                </a:cubicBezTo>
                <a:cubicBezTo>
                  <a:pt x="2088027" y="4973260"/>
                  <a:pt x="2088027" y="4973260"/>
                  <a:pt x="2075501" y="4992052"/>
                </a:cubicBezTo>
                <a:cubicBezTo>
                  <a:pt x="2074606" y="4989367"/>
                  <a:pt x="2073712" y="4987577"/>
                  <a:pt x="2073712" y="4985788"/>
                </a:cubicBezTo>
                <a:cubicBezTo>
                  <a:pt x="2071922" y="4974156"/>
                  <a:pt x="2071027" y="4963418"/>
                  <a:pt x="2070133" y="4951786"/>
                </a:cubicBezTo>
                <a:cubicBezTo>
                  <a:pt x="2069238" y="4948206"/>
                  <a:pt x="2071922" y="4944627"/>
                  <a:pt x="2072817" y="4940153"/>
                </a:cubicBezTo>
                <a:cubicBezTo>
                  <a:pt x="2070133" y="4938364"/>
                  <a:pt x="2067448" y="4937469"/>
                  <a:pt x="2063870" y="4934785"/>
                </a:cubicBezTo>
                <a:cubicBezTo>
                  <a:pt x="2062080" y="4940153"/>
                  <a:pt x="2061185" y="4944627"/>
                  <a:pt x="2059396" y="4948206"/>
                </a:cubicBezTo>
                <a:cubicBezTo>
                  <a:pt x="2058501" y="4948206"/>
                  <a:pt x="2056712" y="4948206"/>
                  <a:pt x="2056712" y="4947311"/>
                </a:cubicBezTo>
                <a:cubicBezTo>
                  <a:pt x="2056712" y="4940153"/>
                  <a:pt x="2054027" y="4933889"/>
                  <a:pt x="2048659" y="4927626"/>
                </a:cubicBezTo>
                <a:cubicBezTo>
                  <a:pt x="2039712" y="4935680"/>
                  <a:pt x="2045975" y="4946417"/>
                  <a:pt x="2044185" y="4955365"/>
                </a:cubicBezTo>
                <a:cubicBezTo>
                  <a:pt x="2043291" y="4963418"/>
                  <a:pt x="2045975" y="4973260"/>
                  <a:pt x="2047764" y="4983103"/>
                </a:cubicBezTo>
                <a:cubicBezTo>
                  <a:pt x="2041501" y="4983998"/>
                  <a:pt x="2035237" y="4985788"/>
                  <a:pt x="2029870" y="4986682"/>
                </a:cubicBezTo>
                <a:cubicBezTo>
                  <a:pt x="2028974" y="4988472"/>
                  <a:pt x="2028080" y="4990261"/>
                  <a:pt x="2028080" y="4991156"/>
                </a:cubicBezTo>
                <a:cubicBezTo>
                  <a:pt x="2028080" y="4995631"/>
                  <a:pt x="2028974" y="4999210"/>
                  <a:pt x="2028974" y="5004579"/>
                </a:cubicBezTo>
                <a:cubicBezTo>
                  <a:pt x="2032553" y="5005473"/>
                  <a:pt x="2036133" y="5006368"/>
                  <a:pt x="2038816" y="5007263"/>
                </a:cubicBezTo>
                <a:cubicBezTo>
                  <a:pt x="2039712" y="5008158"/>
                  <a:pt x="2040606" y="5009947"/>
                  <a:pt x="2040606" y="5011737"/>
                </a:cubicBezTo>
                <a:cubicBezTo>
                  <a:pt x="2039712" y="5021580"/>
                  <a:pt x="2038816" y="5032317"/>
                  <a:pt x="2037922" y="5043054"/>
                </a:cubicBezTo>
                <a:cubicBezTo>
                  <a:pt x="2032553" y="5043949"/>
                  <a:pt x="2031659" y="5035896"/>
                  <a:pt x="2025395" y="5038581"/>
                </a:cubicBezTo>
                <a:cubicBezTo>
                  <a:pt x="2025395" y="5038581"/>
                  <a:pt x="2022711" y="5038581"/>
                  <a:pt x="2022711" y="5037686"/>
                </a:cubicBezTo>
                <a:cubicBezTo>
                  <a:pt x="2021816" y="5031423"/>
                  <a:pt x="2013764" y="5033211"/>
                  <a:pt x="2011080" y="5027843"/>
                </a:cubicBezTo>
                <a:cubicBezTo>
                  <a:pt x="2010185" y="5026053"/>
                  <a:pt x="2010185" y="5024264"/>
                  <a:pt x="2009290" y="5021580"/>
                </a:cubicBezTo>
                <a:cubicBezTo>
                  <a:pt x="2011974" y="5019790"/>
                  <a:pt x="2015553" y="5018001"/>
                  <a:pt x="2018238" y="5016211"/>
                </a:cubicBezTo>
                <a:cubicBezTo>
                  <a:pt x="2021816" y="5003684"/>
                  <a:pt x="2019132" y="4991156"/>
                  <a:pt x="2014659" y="4979524"/>
                </a:cubicBezTo>
                <a:cubicBezTo>
                  <a:pt x="2012869" y="4975051"/>
                  <a:pt x="2012869" y="4971472"/>
                  <a:pt x="2014659" y="4966997"/>
                </a:cubicBezTo>
                <a:cubicBezTo>
                  <a:pt x="2017343" y="4955365"/>
                  <a:pt x="2016448" y="4952681"/>
                  <a:pt x="2011080" y="4941048"/>
                </a:cubicBezTo>
                <a:cubicBezTo>
                  <a:pt x="2007501" y="4941048"/>
                  <a:pt x="2007501" y="4942838"/>
                  <a:pt x="2006606" y="4945522"/>
                </a:cubicBezTo>
                <a:cubicBezTo>
                  <a:pt x="2006606" y="4948206"/>
                  <a:pt x="2005711" y="4951786"/>
                  <a:pt x="2004816" y="4956260"/>
                </a:cubicBezTo>
                <a:cubicBezTo>
                  <a:pt x="2001238" y="4952681"/>
                  <a:pt x="1999448" y="4949996"/>
                  <a:pt x="1996764" y="4947311"/>
                </a:cubicBezTo>
                <a:cubicBezTo>
                  <a:pt x="1991395" y="4947311"/>
                  <a:pt x="1990501" y="4956260"/>
                  <a:pt x="1982448" y="4953575"/>
                </a:cubicBezTo>
                <a:cubicBezTo>
                  <a:pt x="1982448" y="4958049"/>
                  <a:pt x="1981553" y="4962523"/>
                  <a:pt x="1981553" y="4966997"/>
                </a:cubicBezTo>
                <a:cubicBezTo>
                  <a:pt x="1981553" y="4969681"/>
                  <a:pt x="1983342" y="4972366"/>
                  <a:pt x="1983342" y="4975051"/>
                </a:cubicBezTo>
                <a:cubicBezTo>
                  <a:pt x="1986027" y="4983103"/>
                  <a:pt x="1978869" y="4992946"/>
                  <a:pt x="1984238" y="5000104"/>
                </a:cubicBezTo>
                <a:cubicBezTo>
                  <a:pt x="1989605" y="5007263"/>
                  <a:pt x="1990501" y="5016211"/>
                  <a:pt x="1994080" y="5024264"/>
                </a:cubicBezTo>
                <a:cubicBezTo>
                  <a:pt x="1996764" y="5032317"/>
                  <a:pt x="1996764" y="5040370"/>
                  <a:pt x="1996764" y="5049318"/>
                </a:cubicBezTo>
                <a:cubicBezTo>
                  <a:pt x="1985132" y="5045739"/>
                  <a:pt x="1981553" y="5037686"/>
                  <a:pt x="1979763" y="5026948"/>
                </a:cubicBezTo>
                <a:cubicBezTo>
                  <a:pt x="1979763" y="5020685"/>
                  <a:pt x="1979763" y="5014422"/>
                  <a:pt x="1978869" y="5008158"/>
                </a:cubicBezTo>
                <a:cubicBezTo>
                  <a:pt x="1978869" y="5002789"/>
                  <a:pt x="1977974" y="4996525"/>
                  <a:pt x="1977079" y="4991156"/>
                </a:cubicBezTo>
                <a:cubicBezTo>
                  <a:pt x="1976184" y="4986682"/>
                  <a:pt x="1973500" y="4983103"/>
                  <a:pt x="1968132" y="4983103"/>
                </a:cubicBezTo>
                <a:cubicBezTo>
                  <a:pt x="1969921" y="4980419"/>
                  <a:pt x="1972605" y="4976840"/>
                  <a:pt x="1973500" y="4973260"/>
                </a:cubicBezTo>
                <a:cubicBezTo>
                  <a:pt x="1974395" y="4970576"/>
                  <a:pt x="1973500" y="4966997"/>
                  <a:pt x="1968132" y="4966997"/>
                </a:cubicBezTo>
                <a:cubicBezTo>
                  <a:pt x="1968132" y="4972366"/>
                  <a:pt x="1968132" y="4977735"/>
                  <a:pt x="1968132" y="4983103"/>
                </a:cubicBezTo>
                <a:cubicBezTo>
                  <a:pt x="1967237" y="4984893"/>
                  <a:pt x="1967237" y="4987577"/>
                  <a:pt x="1966342" y="4987577"/>
                </a:cubicBezTo>
                <a:cubicBezTo>
                  <a:pt x="1962763" y="4988472"/>
                  <a:pt x="1959184" y="4988472"/>
                  <a:pt x="1956500" y="4988472"/>
                </a:cubicBezTo>
                <a:cubicBezTo>
                  <a:pt x="1947553" y="4996525"/>
                  <a:pt x="1956500" y="5007263"/>
                  <a:pt x="1951132" y="5017106"/>
                </a:cubicBezTo>
                <a:cubicBezTo>
                  <a:pt x="1946658" y="5018001"/>
                  <a:pt x="1942184" y="5018001"/>
                  <a:pt x="1936816" y="5018895"/>
                </a:cubicBezTo>
                <a:cubicBezTo>
                  <a:pt x="1936816" y="5024264"/>
                  <a:pt x="1936816" y="5029632"/>
                  <a:pt x="1936816" y="5035002"/>
                </a:cubicBezTo>
                <a:cubicBezTo>
                  <a:pt x="1935027" y="5035002"/>
                  <a:pt x="1932342" y="5035896"/>
                  <a:pt x="1930552" y="5035896"/>
                </a:cubicBezTo>
                <a:cubicBezTo>
                  <a:pt x="1929658" y="5042160"/>
                  <a:pt x="1927868" y="5047529"/>
                  <a:pt x="1926973" y="5053792"/>
                </a:cubicBezTo>
                <a:cubicBezTo>
                  <a:pt x="1926079" y="5053792"/>
                  <a:pt x="1925184" y="5053792"/>
                  <a:pt x="1925184" y="5053792"/>
                </a:cubicBezTo>
                <a:cubicBezTo>
                  <a:pt x="1923394" y="5050213"/>
                  <a:pt x="1922500" y="5045739"/>
                  <a:pt x="1921605" y="5042160"/>
                </a:cubicBezTo>
                <a:cubicBezTo>
                  <a:pt x="1919816" y="5038581"/>
                  <a:pt x="1918026" y="5035002"/>
                  <a:pt x="1916237" y="5032317"/>
                </a:cubicBezTo>
                <a:cubicBezTo>
                  <a:pt x="1913552" y="5027843"/>
                  <a:pt x="1910868" y="5024264"/>
                  <a:pt x="1909973" y="5019790"/>
                </a:cubicBezTo>
                <a:cubicBezTo>
                  <a:pt x="1908184" y="5011737"/>
                  <a:pt x="1906395" y="5004579"/>
                  <a:pt x="1900131" y="4998315"/>
                </a:cubicBezTo>
                <a:cubicBezTo>
                  <a:pt x="1900131" y="4998315"/>
                  <a:pt x="1899237" y="4998315"/>
                  <a:pt x="1898342" y="4998315"/>
                </a:cubicBezTo>
                <a:cubicBezTo>
                  <a:pt x="1893868" y="5000104"/>
                  <a:pt x="1892973" y="5004579"/>
                  <a:pt x="1893868" y="5009052"/>
                </a:cubicBezTo>
                <a:cubicBezTo>
                  <a:pt x="1894763" y="5017106"/>
                  <a:pt x="1896552" y="5025159"/>
                  <a:pt x="1897447" y="5033211"/>
                </a:cubicBezTo>
                <a:cubicBezTo>
                  <a:pt x="1898342" y="5039475"/>
                  <a:pt x="1901026" y="5044844"/>
                  <a:pt x="1899237" y="5052897"/>
                </a:cubicBezTo>
                <a:cubicBezTo>
                  <a:pt x="1895658" y="5051108"/>
                  <a:pt x="1892079" y="5049318"/>
                  <a:pt x="1888500" y="5047529"/>
                </a:cubicBezTo>
                <a:cubicBezTo>
                  <a:pt x="1883131" y="5049318"/>
                  <a:pt x="1876868" y="5051108"/>
                  <a:pt x="1871499" y="5053792"/>
                </a:cubicBezTo>
                <a:cubicBezTo>
                  <a:pt x="1869710" y="5054687"/>
                  <a:pt x="1868815" y="5057372"/>
                  <a:pt x="1867920" y="5059161"/>
                </a:cubicBezTo>
                <a:lnTo>
                  <a:pt x="1867418" y="5059864"/>
                </a:lnTo>
                <a:lnTo>
                  <a:pt x="1867026" y="5059161"/>
                </a:lnTo>
                <a:lnTo>
                  <a:pt x="1866543" y="5061088"/>
                </a:lnTo>
                <a:lnTo>
                  <a:pt x="1863447" y="5065424"/>
                </a:lnTo>
                <a:cubicBezTo>
                  <a:pt x="1863447" y="5066319"/>
                  <a:pt x="1864341" y="5066319"/>
                  <a:pt x="1865236" y="5066319"/>
                </a:cubicBezTo>
                <a:lnTo>
                  <a:pt x="1866543" y="5061088"/>
                </a:lnTo>
                <a:lnTo>
                  <a:pt x="1867418" y="5059864"/>
                </a:lnTo>
                <a:lnTo>
                  <a:pt x="1871388" y="5066990"/>
                </a:lnTo>
                <a:cubicBezTo>
                  <a:pt x="1871947" y="5069898"/>
                  <a:pt x="1871499" y="5073030"/>
                  <a:pt x="1869710" y="5076161"/>
                </a:cubicBezTo>
                <a:cubicBezTo>
                  <a:pt x="1866131" y="5080636"/>
                  <a:pt x="1866131" y="5084215"/>
                  <a:pt x="1867026" y="5088689"/>
                </a:cubicBezTo>
                <a:cubicBezTo>
                  <a:pt x="1868815" y="5098532"/>
                  <a:pt x="1870605" y="5107480"/>
                  <a:pt x="1873289" y="5119111"/>
                </a:cubicBezTo>
                <a:cubicBezTo>
                  <a:pt x="1870605" y="5116428"/>
                  <a:pt x="1868815" y="5113744"/>
                  <a:pt x="1867026" y="5113744"/>
                </a:cubicBezTo>
                <a:cubicBezTo>
                  <a:pt x="1860762" y="5112848"/>
                  <a:pt x="1858973" y="5108374"/>
                  <a:pt x="1858078" y="5103006"/>
                </a:cubicBezTo>
                <a:cubicBezTo>
                  <a:pt x="1857631" y="5101216"/>
                  <a:pt x="1857631" y="5099203"/>
                  <a:pt x="1857184" y="5097301"/>
                </a:cubicBezTo>
                <a:lnTo>
                  <a:pt x="1853605" y="5092268"/>
                </a:lnTo>
                <a:lnTo>
                  <a:pt x="1854499" y="5091373"/>
                </a:lnTo>
                <a:lnTo>
                  <a:pt x="1853253" y="5090928"/>
                </a:lnTo>
                <a:lnTo>
                  <a:pt x="1850697" y="5081195"/>
                </a:lnTo>
                <a:cubicBezTo>
                  <a:pt x="1848907" y="5077952"/>
                  <a:pt x="1845999" y="5075267"/>
                  <a:pt x="1841078" y="5073477"/>
                </a:cubicBezTo>
                <a:cubicBezTo>
                  <a:pt x="1839289" y="5078846"/>
                  <a:pt x="1839289" y="5083320"/>
                  <a:pt x="1841973" y="5086899"/>
                </a:cubicBezTo>
                <a:lnTo>
                  <a:pt x="1853253" y="5090928"/>
                </a:lnTo>
                <a:lnTo>
                  <a:pt x="1853605" y="5092268"/>
                </a:lnTo>
                <a:lnTo>
                  <a:pt x="1850026" y="5095847"/>
                </a:lnTo>
                <a:cubicBezTo>
                  <a:pt x="1847341" y="5094952"/>
                  <a:pt x="1845552" y="5091373"/>
                  <a:pt x="1841078" y="5094952"/>
                </a:cubicBezTo>
                <a:cubicBezTo>
                  <a:pt x="1841078" y="5102111"/>
                  <a:pt x="1841078" y="5109269"/>
                  <a:pt x="1842868" y="5117323"/>
                </a:cubicBezTo>
                <a:cubicBezTo>
                  <a:pt x="1847341" y="5135218"/>
                  <a:pt x="1850920" y="5153115"/>
                  <a:pt x="1854499" y="5171010"/>
                </a:cubicBezTo>
                <a:cubicBezTo>
                  <a:pt x="1856289" y="5178168"/>
                  <a:pt x="1858078" y="5185327"/>
                  <a:pt x="1859868" y="5192485"/>
                </a:cubicBezTo>
                <a:cubicBezTo>
                  <a:pt x="1862552" y="5201433"/>
                  <a:pt x="1863447" y="5210381"/>
                  <a:pt x="1857184" y="5219329"/>
                </a:cubicBezTo>
                <a:lnTo>
                  <a:pt x="1856123" y="5224278"/>
                </a:lnTo>
                <a:lnTo>
                  <a:pt x="1856124" y="5224278"/>
                </a:lnTo>
                <a:lnTo>
                  <a:pt x="1854499" y="5231857"/>
                </a:lnTo>
                <a:lnTo>
                  <a:pt x="1855283" y="5247292"/>
                </a:lnTo>
                <a:lnTo>
                  <a:pt x="1855283" y="5247293"/>
                </a:lnTo>
                <a:cubicBezTo>
                  <a:pt x="1854724" y="5252214"/>
                  <a:pt x="1853158" y="5256911"/>
                  <a:pt x="1850026" y="5261385"/>
                </a:cubicBezTo>
                <a:lnTo>
                  <a:pt x="1849131" y="5276596"/>
                </a:lnTo>
                <a:lnTo>
                  <a:pt x="1850250" y="5282077"/>
                </a:lnTo>
                <a:lnTo>
                  <a:pt x="1850249" y="5282077"/>
                </a:lnTo>
                <a:lnTo>
                  <a:pt x="1850250" y="5282078"/>
                </a:lnTo>
                <a:cubicBezTo>
                  <a:pt x="1850250" y="5283979"/>
                  <a:pt x="1849578" y="5285992"/>
                  <a:pt x="1847341" y="5288229"/>
                </a:cubicBezTo>
                <a:cubicBezTo>
                  <a:pt x="1842868" y="5284650"/>
                  <a:pt x="1844657" y="5279281"/>
                  <a:pt x="1843762" y="5275702"/>
                </a:cubicBezTo>
                <a:cubicBezTo>
                  <a:pt x="1842868" y="5271228"/>
                  <a:pt x="1841973" y="5266754"/>
                  <a:pt x="1841078" y="5262280"/>
                </a:cubicBezTo>
                <a:cubicBezTo>
                  <a:pt x="1840184" y="5257805"/>
                  <a:pt x="1839289" y="5253332"/>
                  <a:pt x="1833920" y="5250647"/>
                </a:cubicBezTo>
                <a:lnTo>
                  <a:pt x="1830565" y="5260267"/>
                </a:lnTo>
                <a:lnTo>
                  <a:pt x="1831236" y="5271227"/>
                </a:lnTo>
                <a:lnTo>
                  <a:pt x="1831236" y="5271228"/>
                </a:lnTo>
                <a:cubicBezTo>
                  <a:pt x="1830341" y="5271228"/>
                  <a:pt x="1829447" y="5271228"/>
                  <a:pt x="1829447" y="5270333"/>
                </a:cubicBezTo>
                <a:cubicBezTo>
                  <a:pt x="1824973" y="5261385"/>
                  <a:pt x="1820499" y="5252437"/>
                  <a:pt x="1816025" y="5243489"/>
                </a:cubicBezTo>
                <a:cubicBezTo>
                  <a:pt x="1814236" y="5240805"/>
                  <a:pt x="1813341" y="5238121"/>
                  <a:pt x="1812446" y="5235436"/>
                </a:cubicBezTo>
                <a:cubicBezTo>
                  <a:pt x="1811999" y="5233647"/>
                  <a:pt x="1809538" y="5229397"/>
                  <a:pt x="1806854" y="5225370"/>
                </a:cubicBezTo>
                <a:lnTo>
                  <a:pt x="1805986" y="5224278"/>
                </a:lnTo>
                <a:lnTo>
                  <a:pt x="1805987" y="5224278"/>
                </a:lnTo>
                <a:lnTo>
                  <a:pt x="1799920" y="5216645"/>
                </a:lnTo>
                <a:cubicBezTo>
                  <a:pt x="1798130" y="5215749"/>
                  <a:pt x="1799025" y="5212170"/>
                  <a:pt x="1794551" y="5212170"/>
                </a:cubicBezTo>
                <a:cubicBezTo>
                  <a:pt x="1794551" y="5215749"/>
                  <a:pt x="1793657" y="5219329"/>
                  <a:pt x="1794551" y="5222013"/>
                </a:cubicBezTo>
                <a:cubicBezTo>
                  <a:pt x="1795894" y="5226040"/>
                  <a:pt x="1797012" y="5229842"/>
                  <a:pt x="1796900" y="5233422"/>
                </a:cubicBezTo>
                <a:lnTo>
                  <a:pt x="1791868" y="5243488"/>
                </a:lnTo>
                <a:lnTo>
                  <a:pt x="1791867" y="5243489"/>
                </a:lnTo>
                <a:lnTo>
                  <a:pt x="1790078" y="5253332"/>
                </a:lnTo>
                <a:lnTo>
                  <a:pt x="1791867" y="5280175"/>
                </a:lnTo>
                <a:cubicBezTo>
                  <a:pt x="1790973" y="5284649"/>
                  <a:pt x="1791867" y="5289123"/>
                  <a:pt x="1792762" y="5293596"/>
                </a:cubicBezTo>
                <a:lnTo>
                  <a:pt x="1792762" y="5293597"/>
                </a:lnTo>
                <a:lnTo>
                  <a:pt x="1791867" y="5310598"/>
                </a:lnTo>
                <a:lnTo>
                  <a:pt x="1793657" y="5335652"/>
                </a:lnTo>
                <a:cubicBezTo>
                  <a:pt x="1794551" y="5340125"/>
                  <a:pt x="1796341" y="5344600"/>
                  <a:pt x="1797236" y="5349074"/>
                </a:cubicBezTo>
                <a:lnTo>
                  <a:pt x="1797236" y="5349075"/>
                </a:lnTo>
                <a:cubicBezTo>
                  <a:pt x="1797236" y="5351759"/>
                  <a:pt x="1796341" y="5355338"/>
                  <a:pt x="1796341" y="5358918"/>
                </a:cubicBezTo>
                <a:cubicBezTo>
                  <a:pt x="1791867" y="5358023"/>
                  <a:pt x="1793657" y="5355338"/>
                  <a:pt x="1792762" y="5353548"/>
                </a:cubicBezTo>
                <a:cubicBezTo>
                  <a:pt x="1791867" y="5351759"/>
                  <a:pt x="1790973" y="5349969"/>
                  <a:pt x="1790078" y="5348180"/>
                </a:cubicBezTo>
                <a:cubicBezTo>
                  <a:pt x="1788288" y="5346390"/>
                  <a:pt x="1786499" y="5345496"/>
                  <a:pt x="1784709" y="5344601"/>
                </a:cubicBezTo>
                <a:lnTo>
                  <a:pt x="1782585" y="5360707"/>
                </a:lnTo>
                <a:lnTo>
                  <a:pt x="1783815" y="5376812"/>
                </a:lnTo>
                <a:lnTo>
                  <a:pt x="1783815" y="5376813"/>
                </a:lnTo>
                <a:cubicBezTo>
                  <a:pt x="1776656" y="5377709"/>
                  <a:pt x="1773973" y="5371445"/>
                  <a:pt x="1768604" y="5369655"/>
                </a:cubicBezTo>
                <a:lnTo>
                  <a:pt x="1767709" y="5374464"/>
                </a:lnTo>
                <a:lnTo>
                  <a:pt x="1769498" y="5378602"/>
                </a:lnTo>
                <a:cubicBezTo>
                  <a:pt x="1769498" y="5382181"/>
                  <a:pt x="1771288" y="5385760"/>
                  <a:pt x="1772183" y="5388445"/>
                </a:cubicBezTo>
                <a:cubicBezTo>
                  <a:pt x="1773077" y="5391129"/>
                  <a:pt x="1773973" y="5393813"/>
                  <a:pt x="1774867" y="5396497"/>
                </a:cubicBezTo>
                <a:cubicBezTo>
                  <a:pt x="1775762" y="5400077"/>
                  <a:pt x="1775762" y="5403656"/>
                  <a:pt x="1776656" y="5406340"/>
                </a:cubicBezTo>
                <a:lnTo>
                  <a:pt x="1776656" y="5406341"/>
                </a:lnTo>
                <a:cubicBezTo>
                  <a:pt x="1771288" y="5409026"/>
                  <a:pt x="1771288" y="5403657"/>
                  <a:pt x="1768604" y="5403657"/>
                </a:cubicBezTo>
                <a:cubicBezTo>
                  <a:pt x="1767709" y="5403657"/>
                  <a:pt x="1765919" y="5403657"/>
                  <a:pt x="1765919" y="5404552"/>
                </a:cubicBezTo>
                <a:lnTo>
                  <a:pt x="1762788" y="5415289"/>
                </a:lnTo>
                <a:lnTo>
                  <a:pt x="1765025" y="5426026"/>
                </a:lnTo>
                <a:cubicBezTo>
                  <a:pt x="1765919" y="5428710"/>
                  <a:pt x="1768604" y="5431395"/>
                  <a:pt x="1769498" y="5434974"/>
                </a:cubicBezTo>
                <a:cubicBezTo>
                  <a:pt x="1771288" y="5441238"/>
                  <a:pt x="1779340" y="5443922"/>
                  <a:pt x="1778446" y="5452870"/>
                </a:cubicBezTo>
                <a:cubicBezTo>
                  <a:pt x="1778446" y="5459133"/>
                  <a:pt x="1782025" y="5465397"/>
                  <a:pt x="1783815" y="5471660"/>
                </a:cubicBezTo>
                <a:cubicBezTo>
                  <a:pt x="1784709" y="5474345"/>
                  <a:pt x="1785604" y="5477029"/>
                  <a:pt x="1786499" y="5479713"/>
                </a:cubicBezTo>
                <a:cubicBezTo>
                  <a:pt x="1789183" y="5483293"/>
                  <a:pt x="1789183" y="5486872"/>
                  <a:pt x="1787394" y="5491346"/>
                </a:cubicBezTo>
                <a:lnTo>
                  <a:pt x="1787394" y="5491347"/>
                </a:lnTo>
                <a:lnTo>
                  <a:pt x="1784709" y="5501189"/>
                </a:lnTo>
                <a:lnTo>
                  <a:pt x="1787394" y="5521768"/>
                </a:lnTo>
                <a:cubicBezTo>
                  <a:pt x="1791867" y="5531611"/>
                  <a:pt x="1797236" y="5542349"/>
                  <a:pt x="1802604" y="5552192"/>
                </a:cubicBezTo>
                <a:lnTo>
                  <a:pt x="1802604" y="5552193"/>
                </a:lnTo>
                <a:cubicBezTo>
                  <a:pt x="1803499" y="5552193"/>
                  <a:pt x="1802604" y="5553982"/>
                  <a:pt x="1801709" y="5556667"/>
                </a:cubicBezTo>
                <a:cubicBezTo>
                  <a:pt x="1799025" y="5553088"/>
                  <a:pt x="1796341" y="5550403"/>
                  <a:pt x="1794551" y="5548614"/>
                </a:cubicBezTo>
                <a:lnTo>
                  <a:pt x="1790414" y="5559686"/>
                </a:lnTo>
                <a:lnTo>
                  <a:pt x="1790973" y="5570088"/>
                </a:lnTo>
                <a:cubicBezTo>
                  <a:pt x="1792762" y="5573667"/>
                  <a:pt x="1792762" y="5576575"/>
                  <a:pt x="1791979" y="5579371"/>
                </a:cubicBezTo>
                <a:lnTo>
                  <a:pt x="1791979" y="5579372"/>
                </a:lnTo>
                <a:cubicBezTo>
                  <a:pt x="1791197" y="5582169"/>
                  <a:pt x="1789631" y="5584853"/>
                  <a:pt x="1788288" y="5587984"/>
                </a:cubicBezTo>
                <a:cubicBezTo>
                  <a:pt x="1788288" y="5588880"/>
                  <a:pt x="1785604" y="5590669"/>
                  <a:pt x="1784709" y="5590669"/>
                </a:cubicBezTo>
                <a:cubicBezTo>
                  <a:pt x="1782919" y="5589774"/>
                  <a:pt x="1781130" y="5588880"/>
                  <a:pt x="1780236" y="5587090"/>
                </a:cubicBezTo>
                <a:cubicBezTo>
                  <a:pt x="1775762" y="5580826"/>
                  <a:pt x="1773973" y="5574562"/>
                  <a:pt x="1773973" y="5567404"/>
                </a:cubicBezTo>
                <a:cubicBezTo>
                  <a:pt x="1773973" y="5550403"/>
                  <a:pt x="1769498" y="5534297"/>
                  <a:pt x="1765025" y="5517296"/>
                </a:cubicBezTo>
                <a:cubicBezTo>
                  <a:pt x="1765025" y="5516401"/>
                  <a:pt x="1765025" y="5514611"/>
                  <a:pt x="1764130" y="5512822"/>
                </a:cubicBezTo>
                <a:cubicBezTo>
                  <a:pt x="1761446" y="5507453"/>
                  <a:pt x="1758762" y="5502979"/>
                  <a:pt x="1756077" y="5498505"/>
                </a:cubicBezTo>
                <a:lnTo>
                  <a:pt x="1748808" y="5505328"/>
                </a:lnTo>
                <a:lnTo>
                  <a:pt x="1748919" y="5515505"/>
                </a:lnTo>
                <a:lnTo>
                  <a:pt x="1748919" y="5515506"/>
                </a:lnTo>
                <a:lnTo>
                  <a:pt x="1748025" y="5525349"/>
                </a:lnTo>
                <a:lnTo>
                  <a:pt x="1748473" y="5538882"/>
                </a:lnTo>
                <a:cubicBezTo>
                  <a:pt x="1749144" y="5543244"/>
                  <a:pt x="1750709" y="5547271"/>
                  <a:pt x="1754288" y="5550402"/>
                </a:cubicBezTo>
                <a:lnTo>
                  <a:pt x="1754288" y="5550403"/>
                </a:lnTo>
                <a:cubicBezTo>
                  <a:pt x="1751604" y="5557561"/>
                  <a:pt x="1746235" y="5556667"/>
                  <a:pt x="1742656" y="5557561"/>
                </a:cubicBezTo>
                <a:cubicBezTo>
                  <a:pt x="1741762" y="5558456"/>
                  <a:pt x="1740867" y="5559352"/>
                  <a:pt x="1740867" y="5560246"/>
                </a:cubicBezTo>
                <a:cubicBezTo>
                  <a:pt x="1739972" y="5562035"/>
                  <a:pt x="1739972" y="5564719"/>
                  <a:pt x="1739972" y="5566510"/>
                </a:cubicBezTo>
                <a:cubicBezTo>
                  <a:pt x="1739972" y="5577247"/>
                  <a:pt x="1739749" y="5583287"/>
                  <a:pt x="1737959" y="5588656"/>
                </a:cubicBezTo>
                <a:lnTo>
                  <a:pt x="1726551" y="5606775"/>
                </a:lnTo>
                <a:lnTo>
                  <a:pt x="1729235" y="5619301"/>
                </a:lnTo>
                <a:cubicBezTo>
                  <a:pt x="1731920" y="5626907"/>
                  <a:pt x="1733709" y="5634513"/>
                  <a:pt x="1733821" y="5642231"/>
                </a:cubicBezTo>
                <a:lnTo>
                  <a:pt x="1733821" y="5642232"/>
                </a:lnTo>
                <a:cubicBezTo>
                  <a:pt x="1733933" y="5649949"/>
                  <a:pt x="1732367" y="5657779"/>
                  <a:pt x="1728341" y="5665832"/>
                </a:cubicBezTo>
                <a:cubicBezTo>
                  <a:pt x="1722972" y="5663147"/>
                  <a:pt x="1720287" y="5657778"/>
                  <a:pt x="1719393" y="5654199"/>
                </a:cubicBezTo>
                <a:cubicBezTo>
                  <a:pt x="1715814" y="5643461"/>
                  <a:pt x="1711340" y="5631830"/>
                  <a:pt x="1711340" y="5621092"/>
                </a:cubicBezTo>
                <a:cubicBezTo>
                  <a:pt x="1710445" y="5609460"/>
                  <a:pt x="1703287" y="5602302"/>
                  <a:pt x="1698814" y="5593353"/>
                </a:cubicBezTo>
                <a:lnTo>
                  <a:pt x="1691656" y="5592459"/>
                </a:lnTo>
                <a:lnTo>
                  <a:pt x="1692327" y="5609571"/>
                </a:lnTo>
                <a:cubicBezTo>
                  <a:pt x="1693445" y="5614828"/>
                  <a:pt x="1695235" y="5619749"/>
                  <a:pt x="1697024" y="5624670"/>
                </a:cubicBezTo>
                <a:cubicBezTo>
                  <a:pt x="1698814" y="5628249"/>
                  <a:pt x="1699708" y="5630934"/>
                  <a:pt x="1701498" y="5634513"/>
                </a:cubicBezTo>
                <a:cubicBezTo>
                  <a:pt x="1702840" y="5636303"/>
                  <a:pt x="1702840" y="5638093"/>
                  <a:pt x="1702281" y="5639882"/>
                </a:cubicBezTo>
                <a:lnTo>
                  <a:pt x="1702281" y="5639883"/>
                </a:lnTo>
                <a:cubicBezTo>
                  <a:pt x="1701722" y="5641673"/>
                  <a:pt x="1700603" y="5643463"/>
                  <a:pt x="1699708" y="5645252"/>
                </a:cubicBezTo>
                <a:cubicBezTo>
                  <a:pt x="1697024" y="5645252"/>
                  <a:pt x="1694340" y="5644357"/>
                  <a:pt x="1690761" y="5643461"/>
                </a:cubicBezTo>
                <a:lnTo>
                  <a:pt x="1685394" y="5653304"/>
                </a:lnTo>
                <a:lnTo>
                  <a:pt x="1697024" y="5691780"/>
                </a:lnTo>
                <a:lnTo>
                  <a:pt x="1697024" y="5691781"/>
                </a:lnTo>
                <a:cubicBezTo>
                  <a:pt x="1697919" y="5697149"/>
                  <a:pt x="1697919" y="5701624"/>
                  <a:pt x="1695235" y="5705203"/>
                </a:cubicBezTo>
                <a:lnTo>
                  <a:pt x="1692551" y="5724888"/>
                </a:lnTo>
                <a:lnTo>
                  <a:pt x="1695235" y="5757099"/>
                </a:lnTo>
                <a:cubicBezTo>
                  <a:pt x="1695235" y="5759784"/>
                  <a:pt x="1694340" y="5763363"/>
                  <a:pt x="1696130" y="5766047"/>
                </a:cubicBezTo>
                <a:cubicBezTo>
                  <a:pt x="1701498" y="5773206"/>
                  <a:pt x="1699708" y="5781259"/>
                  <a:pt x="1700603" y="5788417"/>
                </a:cubicBezTo>
                <a:cubicBezTo>
                  <a:pt x="1701498" y="5792891"/>
                  <a:pt x="1701498" y="5798260"/>
                  <a:pt x="1703287" y="5801839"/>
                </a:cubicBezTo>
                <a:cubicBezTo>
                  <a:pt x="1711340" y="5812577"/>
                  <a:pt x="1711340" y="5823314"/>
                  <a:pt x="1712235" y="5835841"/>
                </a:cubicBezTo>
                <a:cubicBezTo>
                  <a:pt x="1713130" y="5847474"/>
                  <a:pt x="1715814" y="5859106"/>
                  <a:pt x="1717603" y="5870738"/>
                </a:cubicBezTo>
                <a:cubicBezTo>
                  <a:pt x="1717603" y="5875212"/>
                  <a:pt x="1718498" y="5878791"/>
                  <a:pt x="1722077" y="5881476"/>
                </a:cubicBezTo>
                <a:cubicBezTo>
                  <a:pt x="1722972" y="5882370"/>
                  <a:pt x="1724762" y="5883265"/>
                  <a:pt x="1723866" y="5884160"/>
                </a:cubicBezTo>
                <a:cubicBezTo>
                  <a:pt x="1722077" y="5893108"/>
                  <a:pt x="1729235" y="5899371"/>
                  <a:pt x="1733708" y="5907424"/>
                </a:cubicBezTo>
                <a:lnTo>
                  <a:pt x="1733708" y="5907425"/>
                </a:lnTo>
                <a:cubicBezTo>
                  <a:pt x="1732814" y="5910110"/>
                  <a:pt x="1731919" y="5912795"/>
                  <a:pt x="1731025" y="5915479"/>
                </a:cubicBezTo>
                <a:lnTo>
                  <a:pt x="1730129" y="5930689"/>
                </a:lnTo>
                <a:lnTo>
                  <a:pt x="1736393" y="5952164"/>
                </a:lnTo>
                <a:cubicBezTo>
                  <a:pt x="1737288" y="5956638"/>
                  <a:pt x="1737288" y="5961112"/>
                  <a:pt x="1737288" y="5965586"/>
                </a:cubicBezTo>
                <a:cubicBezTo>
                  <a:pt x="1737288" y="5970955"/>
                  <a:pt x="1736393" y="5976324"/>
                  <a:pt x="1739972" y="5981692"/>
                </a:cubicBezTo>
                <a:cubicBezTo>
                  <a:pt x="1741762" y="5983929"/>
                  <a:pt x="1742209" y="5986166"/>
                  <a:pt x="1741874" y="5988404"/>
                </a:cubicBezTo>
                <a:lnTo>
                  <a:pt x="1741874" y="5988405"/>
                </a:lnTo>
                <a:cubicBezTo>
                  <a:pt x="1741538" y="5990642"/>
                  <a:pt x="1740420" y="5992879"/>
                  <a:pt x="1739077" y="5995115"/>
                </a:cubicBezTo>
                <a:cubicBezTo>
                  <a:pt x="1738183" y="5996010"/>
                  <a:pt x="1735498" y="5997800"/>
                  <a:pt x="1733708" y="5997800"/>
                </a:cubicBezTo>
                <a:cubicBezTo>
                  <a:pt x="1731919" y="5997800"/>
                  <a:pt x="1730129" y="5995115"/>
                  <a:pt x="1730129" y="5993326"/>
                </a:cubicBezTo>
                <a:lnTo>
                  <a:pt x="1730129" y="5993325"/>
                </a:lnTo>
                <a:cubicBezTo>
                  <a:pt x="1729235" y="5990641"/>
                  <a:pt x="1731025" y="5988851"/>
                  <a:pt x="1731025" y="5986166"/>
                </a:cubicBezTo>
                <a:lnTo>
                  <a:pt x="1731025" y="5978114"/>
                </a:lnTo>
                <a:cubicBezTo>
                  <a:pt x="1730129" y="5973640"/>
                  <a:pt x="1729235" y="5970061"/>
                  <a:pt x="1728341" y="5965587"/>
                </a:cubicBezTo>
                <a:cubicBezTo>
                  <a:pt x="1727445" y="5962903"/>
                  <a:pt x="1726551" y="5959324"/>
                  <a:pt x="1725656" y="5957534"/>
                </a:cubicBezTo>
                <a:cubicBezTo>
                  <a:pt x="1716708" y="5941428"/>
                  <a:pt x="1714024" y="5932480"/>
                  <a:pt x="1713130" y="5916374"/>
                </a:cubicBezTo>
                <a:cubicBezTo>
                  <a:pt x="1713130" y="5911005"/>
                  <a:pt x="1711340" y="5905636"/>
                  <a:pt x="1710445" y="5901162"/>
                </a:cubicBezTo>
                <a:cubicBezTo>
                  <a:pt x="1710445" y="5900267"/>
                  <a:pt x="1708656" y="5898478"/>
                  <a:pt x="1709551" y="5897583"/>
                </a:cubicBezTo>
                <a:lnTo>
                  <a:pt x="1709551" y="5897582"/>
                </a:lnTo>
                <a:lnTo>
                  <a:pt x="1710334" y="5884720"/>
                </a:lnTo>
                <a:lnTo>
                  <a:pt x="1705077" y="5872529"/>
                </a:lnTo>
                <a:cubicBezTo>
                  <a:pt x="1703287" y="5868054"/>
                  <a:pt x="1703287" y="5863581"/>
                  <a:pt x="1702393" y="5859107"/>
                </a:cubicBezTo>
                <a:cubicBezTo>
                  <a:pt x="1702393" y="5856422"/>
                  <a:pt x="1702393" y="5852843"/>
                  <a:pt x="1700603" y="5851949"/>
                </a:cubicBezTo>
                <a:cubicBezTo>
                  <a:pt x="1690761" y="5846579"/>
                  <a:pt x="1692551" y="5834053"/>
                  <a:pt x="1688077" y="5826000"/>
                </a:cubicBezTo>
                <a:cubicBezTo>
                  <a:pt x="1686287" y="5822421"/>
                  <a:pt x="1685840" y="5818394"/>
                  <a:pt x="1686064" y="5814255"/>
                </a:cubicBezTo>
                <a:lnTo>
                  <a:pt x="1686064" y="5814254"/>
                </a:lnTo>
                <a:cubicBezTo>
                  <a:pt x="1686287" y="5810116"/>
                  <a:pt x="1687182" y="5805866"/>
                  <a:pt x="1688077" y="5801839"/>
                </a:cubicBezTo>
                <a:lnTo>
                  <a:pt x="1689419" y="5792668"/>
                </a:lnTo>
                <a:lnTo>
                  <a:pt x="1685393" y="5784839"/>
                </a:lnTo>
                <a:cubicBezTo>
                  <a:pt x="1674655" y="5788418"/>
                  <a:pt x="1663919" y="5791103"/>
                  <a:pt x="1650497" y="5794682"/>
                </a:cubicBezTo>
                <a:lnTo>
                  <a:pt x="1650498" y="5794681"/>
                </a:lnTo>
                <a:lnTo>
                  <a:pt x="1650497" y="5794681"/>
                </a:lnTo>
                <a:lnTo>
                  <a:pt x="1657655" y="5784839"/>
                </a:lnTo>
                <a:lnTo>
                  <a:pt x="1653182" y="5783049"/>
                </a:lnTo>
                <a:cubicBezTo>
                  <a:pt x="1649603" y="5783049"/>
                  <a:pt x="1647813" y="5781260"/>
                  <a:pt x="1646919" y="5777681"/>
                </a:cubicBezTo>
                <a:lnTo>
                  <a:pt x="1646919" y="5777680"/>
                </a:lnTo>
                <a:lnTo>
                  <a:pt x="1646919" y="5774996"/>
                </a:lnTo>
                <a:lnTo>
                  <a:pt x="1646919" y="5774995"/>
                </a:lnTo>
                <a:cubicBezTo>
                  <a:pt x="1647813" y="5771416"/>
                  <a:pt x="1647813" y="5767837"/>
                  <a:pt x="1651392" y="5766047"/>
                </a:cubicBezTo>
                <a:cubicBezTo>
                  <a:pt x="1654971" y="5765152"/>
                  <a:pt x="1658550" y="5766942"/>
                  <a:pt x="1660340" y="5769627"/>
                </a:cubicBezTo>
                <a:cubicBezTo>
                  <a:pt x="1661234" y="5771416"/>
                  <a:pt x="1663024" y="5772311"/>
                  <a:pt x="1663919" y="5774101"/>
                </a:cubicBezTo>
                <a:lnTo>
                  <a:pt x="1685393" y="5762468"/>
                </a:lnTo>
                <a:lnTo>
                  <a:pt x="1676445" y="5728467"/>
                </a:lnTo>
                <a:cubicBezTo>
                  <a:pt x="1672866" y="5728467"/>
                  <a:pt x="1669287" y="5727573"/>
                  <a:pt x="1663919" y="5726678"/>
                </a:cubicBezTo>
                <a:lnTo>
                  <a:pt x="1663920" y="5726677"/>
                </a:lnTo>
                <a:lnTo>
                  <a:pt x="1663919" y="5726677"/>
                </a:lnTo>
                <a:lnTo>
                  <a:pt x="1668392" y="5716835"/>
                </a:lnTo>
                <a:lnTo>
                  <a:pt x="1661234" y="5706097"/>
                </a:lnTo>
                <a:cubicBezTo>
                  <a:pt x="1659445" y="5706097"/>
                  <a:pt x="1657655" y="5706097"/>
                  <a:pt x="1656761" y="5706097"/>
                </a:cubicBezTo>
                <a:cubicBezTo>
                  <a:pt x="1650497" y="5704307"/>
                  <a:pt x="1648708" y="5701624"/>
                  <a:pt x="1650497" y="5696254"/>
                </a:cubicBezTo>
                <a:lnTo>
                  <a:pt x="1650498" y="5696254"/>
                </a:lnTo>
                <a:lnTo>
                  <a:pt x="1650497" y="5696253"/>
                </a:lnTo>
                <a:lnTo>
                  <a:pt x="1653182" y="5688202"/>
                </a:lnTo>
                <a:lnTo>
                  <a:pt x="1650386" y="5678135"/>
                </a:lnTo>
                <a:cubicBezTo>
                  <a:pt x="1648261" y="5675675"/>
                  <a:pt x="1645129" y="5674333"/>
                  <a:pt x="1641550" y="5674780"/>
                </a:cubicBezTo>
                <a:cubicBezTo>
                  <a:pt x="1637971" y="5674780"/>
                  <a:pt x="1634392" y="5676569"/>
                  <a:pt x="1631708" y="5678359"/>
                </a:cubicBezTo>
                <a:cubicBezTo>
                  <a:pt x="1622760" y="5684623"/>
                  <a:pt x="1622760" y="5684623"/>
                  <a:pt x="1614708" y="5675674"/>
                </a:cubicBezTo>
                <a:cubicBezTo>
                  <a:pt x="1613813" y="5675674"/>
                  <a:pt x="1613813" y="5674780"/>
                  <a:pt x="1612918" y="5673885"/>
                </a:cubicBezTo>
                <a:lnTo>
                  <a:pt x="1612918" y="5673884"/>
                </a:lnTo>
                <a:lnTo>
                  <a:pt x="1615602" y="5646370"/>
                </a:lnTo>
                <a:lnTo>
                  <a:pt x="1607550" y="5620197"/>
                </a:lnTo>
                <a:cubicBezTo>
                  <a:pt x="1606208" y="5617065"/>
                  <a:pt x="1605313" y="5613486"/>
                  <a:pt x="1603859" y="5610354"/>
                </a:cubicBezTo>
                <a:lnTo>
                  <a:pt x="1597708" y="5604105"/>
                </a:lnTo>
                <a:lnTo>
                  <a:pt x="1597708" y="5642566"/>
                </a:lnTo>
                <a:lnTo>
                  <a:pt x="1597708" y="5642567"/>
                </a:lnTo>
                <a:cubicBezTo>
                  <a:pt x="1596813" y="5643461"/>
                  <a:pt x="1594129" y="5643461"/>
                  <a:pt x="1592339" y="5645252"/>
                </a:cubicBezTo>
                <a:lnTo>
                  <a:pt x="1592339" y="5656882"/>
                </a:lnTo>
                <a:cubicBezTo>
                  <a:pt x="1601287" y="5659567"/>
                  <a:pt x="1599497" y="5667620"/>
                  <a:pt x="1603971" y="5671199"/>
                </a:cubicBezTo>
                <a:lnTo>
                  <a:pt x="1603971" y="5671200"/>
                </a:lnTo>
                <a:lnTo>
                  <a:pt x="1588760" y="5689991"/>
                </a:lnTo>
                <a:lnTo>
                  <a:pt x="1592339" y="5716834"/>
                </a:lnTo>
                <a:cubicBezTo>
                  <a:pt x="1597708" y="5732940"/>
                  <a:pt x="1603076" y="5749046"/>
                  <a:pt x="1609339" y="5765152"/>
                </a:cubicBezTo>
                <a:cubicBezTo>
                  <a:pt x="1611129" y="5770522"/>
                  <a:pt x="1612023" y="5775890"/>
                  <a:pt x="1612918" y="5781259"/>
                </a:cubicBezTo>
                <a:cubicBezTo>
                  <a:pt x="1613813" y="5791996"/>
                  <a:pt x="1616497" y="5802734"/>
                  <a:pt x="1618286" y="5813471"/>
                </a:cubicBezTo>
                <a:cubicBezTo>
                  <a:pt x="1619181" y="5818840"/>
                  <a:pt x="1623655" y="5823314"/>
                  <a:pt x="1624550" y="5828683"/>
                </a:cubicBezTo>
                <a:cubicBezTo>
                  <a:pt x="1627235" y="5838526"/>
                  <a:pt x="1628801" y="5843447"/>
                  <a:pt x="1629472" y="5847809"/>
                </a:cubicBezTo>
                <a:lnTo>
                  <a:pt x="1629472" y="5847810"/>
                </a:lnTo>
                <a:lnTo>
                  <a:pt x="1629024" y="5863580"/>
                </a:lnTo>
                <a:lnTo>
                  <a:pt x="1632715" y="5864475"/>
                </a:lnTo>
                <a:cubicBezTo>
                  <a:pt x="1633945" y="5864699"/>
                  <a:pt x="1634840" y="5865369"/>
                  <a:pt x="1634392" y="5868053"/>
                </a:cubicBezTo>
                <a:lnTo>
                  <a:pt x="1634392" y="5868054"/>
                </a:lnTo>
                <a:cubicBezTo>
                  <a:pt x="1633497" y="5872529"/>
                  <a:pt x="1631708" y="5876108"/>
                  <a:pt x="1624550" y="5875213"/>
                </a:cubicBezTo>
                <a:cubicBezTo>
                  <a:pt x="1620076" y="5863581"/>
                  <a:pt x="1613813" y="5851949"/>
                  <a:pt x="1614708" y="5837632"/>
                </a:cubicBezTo>
                <a:cubicBezTo>
                  <a:pt x="1614708" y="5830474"/>
                  <a:pt x="1612023" y="5822420"/>
                  <a:pt x="1605760" y="5816157"/>
                </a:cubicBezTo>
                <a:cubicBezTo>
                  <a:pt x="1598602" y="5809893"/>
                  <a:pt x="1601287" y="5799156"/>
                  <a:pt x="1597708" y="5791103"/>
                </a:cubicBezTo>
                <a:cubicBezTo>
                  <a:pt x="1600392" y="5782154"/>
                  <a:pt x="1591444" y="5774996"/>
                  <a:pt x="1591444" y="5766943"/>
                </a:cubicBezTo>
                <a:cubicBezTo>
                  <a:pt x="1586971" y="5762469"/>
                  <a:pt x="1586971" y="5757995"/>
                  <a:pt x="1588760" y="5752626"/>
                </a:cubicBezTo>
                <a:lnTo>
                  <a:pt x="1588760" y="5752625"/>
                </a:lnTo>
                <a:lnTo>
                  <a:pt x="1588760" y="5749942"/>
                </a:lnTo>
                <a:cubicBezTo>
                  <a:pt x="1578918" y="5741889"/>
                  <a:pt x="1584288" y="5727573"/>
                  <a:pt x="1574444" y="5719519"/>
                </a:cubicBezTo>
                <a:cubicBezTo>
                  <a:pt x="1572655" y="5712361"/>
                  <a:pt x="1570865" y="5704307"/>
                  <a:pt x="1569076" y="5696254"/>
                </a:cubicBezTo>
                <a:cubicBezTo>
                  <a:pt x="1568181" y="5693570"/>
                  <a:pt x="1568181" y="5690886"/>
                  <a:pt x="1568181" y="5689096"/>
                </a:cubicBezTo>
                <a:cubicBezTo>
                  <a:pt x="1562812" y="5687307"/>
                  <a:pt x="1559233" y="5688202"/>
                  <a:pt x="1560128" y="5692675"/>
                </a:cubicBezTo>
                <a:lnTo>
                  <a:pt x="1558898" y="5710906"/>
                </a:lnTo>
                <a:lnTo>
                  <a:pt x="1563707" y="5728466"/>
                </a:lnTo>
                <a:cubicBezTo>
                  <a:pt x="1564602" y="5729361"/>
                  <a:pt x="1565497" y="5731151"/>
                  <a:pt x="1564602" y="5732045"/>
                </a:cubicBezTo>
                <a:lnTo>
                  <a:pt x="1564602" y="5732046"/>
                </a:lnTo>
                <a:lnTo>
                  <a:pt x="1564490" y="5745468"/>
                </a:lnTo>
                <a:lnTo>
                  <a:pt x="1566391" y="5758889"/>
                </a:lnTo>
                <a:cubicBezTo>
                  <a:pt x="1566391" y="5767837"/>
                  <a:pt x="1568181" y="5776785"/>
                  <a:pt x="1569076" y="5786628"/>
                </a:cubicBezTo>
                <a:lnTo>
                  <a:pt x="1569076" y="5786629"/>
                </a:lnTo>
                <a:cubicBezTo>
                  <a:pt x="1563707" y="5784839"/>
                  <a:pt x="1562812" y="5779470"/>
                  <a:pt x="1561023" y="5776786"/>
                </a:cubicBezTo>
                <a:lnTo>
                  <a:pt x="1561023" y="5776785"/>
                </a:lnTo>
                <a:lnTo>
                  <a:pt x="1561023" y="5766944"/>
                </a:lnTo>
                <a:lnTo>
                  <a:pt x="1558339" y="5757100"/>
                </a:lnTo>
                <a:cubicBezTo>
                  <a:pt x="1559233" y="5749047"/>
                  <a:pt x="1555654" y="5740995"/>
                  <a:pt x="1552970" y="5732941"/>
                </a:cubicBezTo>
                <a:cubicBezTo>
                  <a:pt x="1551181" y="5728467"/>
                  <a:pt x="1548497" y="5724888"/>
                  <a:pt x="1550287" y="5720414"/>
                </a:cubicBezTo>
                <a:lnTo>
                  <a:pt x="1550287" y="5720413"/>
                </a:lnTo>
                <a:lnTo>
                  <a:pt x="1551181" y="5718624"/>
                </a:lnTo>
                <a:lnTo>
                  <a:pt x="1545030" y="5708334"/>
                </a:lnTo>
                <a:cubicBezTo>
                  <a:pt x="1543129" y="5704755"/>
                  <a:pt x="1540892" y="5701176"/>
                  <a:pt x="1536865" y="5698044"/>
                </a:cubicBezTo>
                <a:cubicBezTo>
                  <a:pt x="1535076" y="5702518"/>
                  <a:pt x="1534181" y="5705203"/>
                  <a:pt x="1533286" y="5707887"/>
                </a:cubicBezTo>
                <a:cubicBezTo>
                  <a:pt x="1532391" y="5707887"/>
                  <a:pt x="1531498" y="5707887"/>
                  <a:pt x="1530601" y="5706992"/>
                </a:cubicBezTo>
                <a:cubicBezTo>
                  <a:pt x="1524338" y="5696254"/>
                  <a:pt x="1520759" y="5685517"/>
                  <a:pt x="1521654" y="5672990"/>
                </a:cubicBezTo>
                <a:cubicBezTo>
                  <a:pt x="1521654" y="5669411"/>
                  <a:pt x="1521654" y="5666726"/>
                  <a:pt x="1517180" y="5665832"/>
                </a:cubicBezTo>
                <a:lnTo>
                  <a:pt x="1515503" y="5678470"/>
                </a:lnTo>
                <a:lnTo>
                  <a:pt x="1517180" y="5691780"/>
                </a:lnTo>
                <a:lnTo>
                  <a:pt x="1517180" y="5691781"/>
                </a:lnTo>
                <a:cubicBezTo>
                  <a:pt x="1514496" y="5689991"/>
                  <a:pt x="1512707" y="5689096"/>
                  <a:pt x="1512707" y="5687307"/>
                </a:cubicBezTo>
                <a:cubicBezTo>
                  <a:pt x="1510917" y="5677464"/>
                  <a:pt x="1505549" y="5667621"/>
                  <a:pt x="1506443" y="5655989"/>
                </a:cubicBezTo>
                <a:cubicBezTo>
                  <a:pt x="1506443" y="5648831"/>
                  <a:pt x="1501970" y="5642567"/>
                  <a:pt x="1499286" y="5634514"/>
                </a:cubicBezTo>
                <a:lnTo>
                  <a:pt x="1499287" y="5634514"/>
                </a:lnTo>
                <a:lnTo>
                  <a:pt x="1499286" y="5634513"/>
                </a:lnTo>
                <a:lnTo>
                  <a:pt x="1503759" y="5626461"/>
                </a:lnTo>
                <a:lnTo>
                  <a:pt x="1499286" y="5615835"/>
                </a:lnTo>
                <a:cubicBezTo>
                  <a:pt x="1497049" y="5613263"/>
                  <a:pt x="1493917" y="5611697"/>
                  <a:pt x="1489443" y="5611249"/>
                </a:cubicBezTo>
                <a:lnTo>
                  <a:pt x="1489286" y="5610832"/>
                </a:lnTo>
                <a:lnTo>
                  <a:pt x="1489288" y="5610832"/>
                </a:lnTo>
                <a:lnTo>
                  <a:pt x="1489286" y="5610831"/>
                </a:lnTo>
                <a:lnTo>
                  <a:pt x="1489703" y="5610831"/>
                </a:lnTo>
                <a:lnTo>
                  <a:pt x="1489263" y="5610767"/>
                </a:lnTo>
                <a:lnTo>
                  <a:pt x="1489286" y="5610831"/>
                </a:lnTo>
                <a:lnTo>
                  <a:pt x="1489286" y="5610832"/>
                </a:lnTo>
                <a:lnTo>
                  <a:pt x="1485015" y="5610832"/>
                </a:lnTo>
                <a:cubicBezTo>
                  <a:pt x="1484074" y="5610832"/>
                  <a:pt x="1483136" y="5610832"/>
                  <a:pt x="1483136" y="5611654"/>
                </a:cubicBezTo>
                <a:lnTo>
                  <a:pt x="1483137" y="5611653"/>
                </a:lnTo>
                <a:lnTo>
                  <a:pt x="1483136" y="5611653"/>
                </a:lnTo>
                <a:cubicBezTo>
                  <a:pt x="1483136" y="5610831"/>
                  <a:pt x="1484074" y="5610009"/>
                  <a:pt x="1484074" y="5610009"/>
                </a:cubicBezTo>
                <a:lnTo>
                  <a:pt x="1489262" y="5610766"/>
                </a:lnTo>
                <a:lnTo>
                  <a:pt x="1487766" y="5606775"/>
                </a:lnTo>
                <a:lnTo>
                  <a:pt x="1487766" y="5606774"/>
                </a:lnTo>
                <a:cubicBezTo>
                  <a:pt x="1487654" y="5605208"/>
                  <a:pt x="1488101" y="5603642"/>
                  <a:pt x="1489443" y="5602301"/>
                </a:cubicBezTo>
                <a:lnTo>
                  <a:pt x="1493004" y="5583608"/>
                </a:lnTo>
                <a:lnTo>
                  <a:pt x="1492128" y="5583511"/>
                </a:lnTo>
                <a:lnTo>
                  <a:pt x="1492137" y="5583511"/>
                </a:lnTo>
                <a:lnTo>
                  <a:pt x="1492128" y="5583510"/>
                </a:lnTo>
                <a:cubicBezTo>
                  <a:pt x="1492128" y="5583510"/>
                  <a:pt x="1492128" y="5583510"/>
                  <a:pt x="1493022" y="5583510"/>
                </a:cubicBezTo>
                <a:lnTo>
                  <a:pt x="1493022" y="5583511"/>
                </a:lnTo>
                <a:lnTo>
                  <a:pt x="1493004" y="5583607"/>
                </a:lnTo>
                <a:lnTo>
                  <a:pt x="1500180" y="5584404"/>
                </a:lnTo>
                <a:lnTo>
                  <a:pt x="1499062" y="5568747"/>
                </a:lnTo>
                <a:cubicBezTo>
                  <a:pt x="1498838" y="5563602"/>
                  <a:pt x="1498391" y="5558457"/>
                  <a:pt x="1496601" y="5553088"/>
                </a:cubicBezTo>
                <a:cubicBezTo>
                  <a:pt x="1493022" y="5544140"/>
                  <a:pt x="1491233" y="5533402"/>
                  <a:pt x="1489443" y="5523560"/>
                </a:cubicBezTo>
                <a:cubicBezTo>
                  <a:pt x="1488549" y="5516401"/>
                  <a:pt x="1484970" y="5511927"/>
                  <a:pt x="1477811" y="5511032"/>
                </a:cubicBezTo>
                <a:cubicBezTo>
                  <a:pt x="1476917" y="5501189"/>
                  <a:pt x="1474232" y="5491347"/>
                  <a:pt x="1467969" y="5484189"/>
                </a:cubicBezTo>
                <a:lnTo>
                  <a:pt x="1463496" y="5490452"/>
                </a:lnTo>
                <a:lnTo>
                  <a:pt x="1466180" y="5517295"/>
                </a:lnTo>
                <a:lnTo>
                  <a:pt x="1466180" y="5517296"/>
                </a:lnTo>
                <a:cubicBezTo>
                  <a:pt x="1466180" y="5519981"/>
                  <a:pt x="1465286" y="5522664"/>
                  <a:pt x="1465286" y="5527139"/>
                </a:cubicBezTo>
                <a:cubicBezTo>
                  <a:pt x="1459917" y="5521769"/>
                  <a:pt x="1456338" y="5517296"/>
                  <a:pt x="1452759" y="5513717"/>
                </a:cubicBezTo>
                <a:cubicBezTo>
                  <a:pt x="1449180" y="5514611"/>
                  <a:pt x="1447390" y="5515506"/>
                  <a:pt x="1444706" y="5516401"/>
                </a:cubicBezTo>
                <a:cubicBezTo>
                  <a:pt x="1442470" y="5514612"/>
                  <a:pt x="1441575" y="5513046"/>
                  <a:pt x="1441687" y="5511704"/>
                </a:cubicBezTo>
                <a:lnTo>
                  <a:pt x="1441687" y="5511703"/>
                </a:lnTo>
                <a:cubicBezTo>
                  <a:pt x="1441799" y="5510361"/>
                  <a:pt x="1442918" y="5509242"/>
                  <a:pt x="1444706" y="5508347"/>
                </a:cubicBezTo>
                <a:lnTo>
                  <a:pt x="1450076" y="5505663"/>
                </a:lnTo>
                <a:lnTo>
                  <a:pt x="1447950" y="5499960"/>
                </a:lnTo>
                <a:cubicBezTo>
                  <a:pt x="1446273" y="5498729"/>
                  <a:pt x="1444259" y="5497611"/>
                  <a:pt x="1443811" y="5494926"/>
                </a:cubicBezTo>
                <a:lnTo>
                  <a:pt x="1443812" y="5494926"/>
                </a:lnTo>
                <a:lnTo>
                  <a:pt x="1443811" y="5494925"/>
                </a:lnTo>
                <a:lnTo>
                  <a:pt x="1449180" y="5483294"/>
                </a:lnTo>
                <a:lnTo>
                  <a:pt x="1447390" y="5478819"/>
                </a:lnTo>
                <a:cubicBezTo>
                  <a:pt x="1447390" y="5477030"/>
                  <a:pt x="1445601" y="5476135"/>
                  <a:pt x="1445601" y="5474346"/>
                </a:cubicBezTo>
                <a:cubicBezTo>
                  <a:pt x="1444706" y="5469872"/>
                  <a:pt x="1444706" y="5465398"/>
                  <a:pt x="1443811" y="5460924"/>
                </a:cubicBezTo>
                <a:cubicBezTo>
                  <a:pt x="1443811" y="5456450"/>
                  <a:pt x="1435759" y="5456450"/>
                  <a:pt x="1436654" y="5451081"/>
                </a:cubicBezTo>
                <a:cubicBezTo>
                  <a:pt x="1432627" y="5447502"/>
                  <a:pt x="1430838" y="5443476"/>
                  <a:pt x="1430390" y="5439449"/>
                </a:cubicBezTo>
                <a:lnTo>
                  <a:pt x="1430391" y="5439448"/>
                </a:lnTo>
                <a:lnTo>
                  <a:pt x="1430390" y="5439448"/>
                </a:lnTo>
                <a:cubicBezTo>
                  <a:pt x="1429943" y="5435422"/>
                  <a:pt x="1430838" y="5431395"/>
                  <a:pt x="1432179" y="5427816"/>
                </a:cubicBezTo>
                <a:lnTo>
                  <a:pt x="1432963" y="5417303"/>
                </a:lnTo>
                <a:lnTo>
                  <a:pt x="1430390" y="5408131"/>
                </a:lnTo>
                <a:cubicBezTo>
                  <a:pt x="1428600" y="5401868"/>
                  <a:pt x="1420548" y="5398289"/>
                  <a:pt x="1424127" y="5390235"/>
                </a:cubicBezTo>
                <a:cubicBezTo>
                  <a:pt x="1421443" y="5385761"/>
                  <a:pt x="1419653" y="5382182"/>
                  <a:pt x="1416969" y="5378603"/>
                </a:cubicBezTo>
                <a:cubicBezTo>
                  <a:pt x="1415179" y="5375024"/>
                  <a:pt x="1412496" y="5373234"/>
                  <a:pt x="1410706" y="5369655"/>
                </a:cubicBezTo>
                <a:lnTo>
                  <a:pt x="1410707" y="5369655"/>
                </a:lnTo>
                <a:lnTo>
                  <a:pt x="1410706" y="5369654"/>
                </a:lnTo>
                <a:lnTo>
                  <a:pt x="1417864" y="5356233"/>
                </a:lnTo>
                <a:lnTo>
                  <a:pt x="1416074" y="5353548"/>
                </a:lnTo>
                <a:cubicBezTo>
                  <a:pt x="1412496" y="5349969"/>
                  <a:pt x="1408917" y="5346390"/>
                  <a:pt x="1404443" y="5343706"/>
                </a:cubicBezTo>
                <a:cubicBezTo>
                  <a:pt x="1401759" y="5341022"/>
                  <a:pt x="1397285" y="5343706"/>
                  <a:pt x="1396390" y="5346390"/>
                </a:cubicBezTo>
                <a:lnTo>
                  <a:pt x="1396278" y="5364621"/>
                </a:lnTo>
                <a:lnTo>
                  <a:pt x="1400864" y="5382181"/>
                </a:lnTo>
                <a:cubicBezTo>
                  <a:pt x="1403101" y="5385760"/>
                  <a:pt x="1404890" y="5389563"/>
                  <a:pt x="1405114" y="5393590"/>
                </a:cubicBezTo>
                <a:lnTo>
                  <a:pt x="1405114" y="5393591"/>
                </a:lnTo>
                <a:cubicBezTo>
                  <a:pt x="1405338" y="5397618"/>
                  <a:pt x="1403996" y="5401868"/>
                  <a:pt x="1399969" y="5406341"/>
                </a:cubicBezTo>
                <a:cubicBezTo>
                  <a:pt x="1395495" y="5403657"/>
                  <a:pt x="1390127" y="5401868"/>
                  <a:pt x="1385653" y="5399183"/>
                </a:cubicBezTo>
                <a:lnTo>
                  <a:pt x="1383529" y="5418868"/>
                </a:lnTo>
                <a:lnTo>
                  <a:pt x="1387443" y="5438553"/>
                </a:lnTo>
                <a:lnTo>
                  <a:pt x="1387443" y="5438554"/>
                </a:lnTo>
                <a:cubicBezTo>
                  <a:pt x="1377600" y="5431396"/>
                  <a:pt x="1375812" y="5429606"/>
                  <a:pt x="1377600" y="5422447"/>
                </a:cubicBezTo>
                <a:cubicBezTo>
                  <a:pt x="1378495" y="5413500"/>
                  <a:pt x="1378495" y="5406341"/>
                  <a:pt x="1371337" y="5400973"/>
                </a:cubicBezTo>
                <a:cubicBezTo>
                  <a:pt x="1370443" y="5400078"/>
                  <a:pt x="1370443" y="5398289"/>
                  <a:pt x="1370443" y="5397394"/>
                </a:cubicBezTo>
                <a:cubicBezTo>
                  <a:pt x="1363284" y="5383972"/>
                  <a:pt x="1360600" y="5382182"/>
                  <a:pt x="1345389" y="5377709"/>
                </a:cubicBezTo>
                <a:cubicBezTo>
                  <a:pt x="1340916" y="5372339"/>
                  <a:pt x="1341811" y="5362497"/>
                  <a:pt x="1331074" y="5362497"/>
                </a:cubicBezTo>
                <a:cubicBezTo>
                  <a:pt x="1325705" y="5367866"/>
                  <a:pt x="1329284" y="5375024"/>
                  <a:pt x="1327495" y="5380393"/>
                </a:cubicBezTo>
                <a:lnTo>
                  <a:pt x="1315864" y="5384867"/>
                </a:lnTo>
                <a:lnTo>
                  <a:pt x="1320561" y="5400301"/>
                </a:lnTo>
                <a:lnTo>
                  <a:pt x="1320560" y="5400302"/>
                </a:lnTo>
                <a:lnTo>
                  <a:pt x="1320561" y="5400302"/>
                </a:lnTo>
                <a:cubicBezTo>
                  <a:pt x="1321679" y="5405447"/>
                  <a:pt x="1321232" y="5410816"/>
                  <a:pt x="1315863" y="5417079"/>
                </a:cubicBezTo>
                <a:cubicBezTo>
                  <a:pt x="1313178" y="5401868"/>
                  <a:pt x="1306915" y="5390235"/>
                  <a:pt x="1299757" y="5378603"/>
                </a:cubicBezTo>
                <a:cubicBezTo>
                  <a:pt x="1297073" y="5374129"/>
                  <a:pt x="1294390" y="5368760"/>
                  <a:pt x="1291705" y="5363391"/>
                </a:cubicBezTo>
                <a:cubicBezTo>
                  <a:pt x="1289915" y="5358918"/>
                  <a:pt x="1287231" y="5353548"/>
                  <a:pt x="1289021" y="5349075"/>
                </a:cubicBezTo>
                <a:cubicBezTo>
                  <a:pt x="1290810" y="5343706"/>
                  <a:pt x="1289915" y="5338338"/>
                  <a:pt x="1288126" y="5333863"/>
                </a:cubicBezTo>
                <a:cubicBezTo>
                  <a:pt x="1283652" y="5319547"/>
                  <a:pt x="1279180" y="5305230"/>
                  <a:pt x="1274704" y="5291808"/>
                </a:cubicBezTo>
                <a:cubicBezTo>
                  <a:pt x="1273810" y="5289124"/>
                  <a:pt x="1272022" y="5287334"/>
                  <a:pt x="1272022" y="5284650"/>
                </a:cubicBezTo>
                <a:cubicBezTo>
                  <a:pt x="1270231" y="5272123"/>
                  <a:pt x="1263968" y="5261385"/>
                  <a:pt x="1257704" y="5250647"/>
                </a:cubicBezTo>
                <a:lnTo>
                  <a:pt x="1252501" y="5236422"/>
                </a:lnTo>
                <a:lnTo>
                  <a:pt x="1244283" y="5213960"/>
                </a:lnTo>
                <a:cubicBezTo>
                  <a:pt x="1244283" y="5211275"/>
                  <a:pt x="1243389" y="5208591"/>
                  <a:pt x="1242494" y="5205907"/>
                </a:cubicBezTo>
                <a:cubicBezTo>
                  <a:pt x="1238915" y="5201433"/>
                  <a:pt x="1238915" y="5196065"/>
                  <a:pt x="1238021" y="5190695"/>
                </a:cubicBezTo>
                <a:cubicBezTo>
                  <a:pt x="1238021" y="5181747"/>
                  <a:pt x="1234442" y="5173694"/>
                  <a:pt x="1230863" y="5165641"/>
                </a:cubicBezTo>
                <a:cubicBezTo>
                  <a:pt x="1225493" y="5154009"/>
                  <a:pt x="1221020" y="5141482"/>
                  <a:pt x="1212072" y="5131639"/>
                </a:cubicBezTo>
                <a:cubicBezTo>
                  <a:pt x="1206704" y="5125375"/>
                  <a:pt x="1204020" y="5117323"/>
                  <a:pt x="1203125" y="5108374"/>
                </a:cubicBezTo>
                <a:cubicBezTo>
                  <a:pt x="1203125" y="5103901"/>
                  <a:pt x="1202230" y="5099427"/>
                  <a:pt x="1200441" y="5094952"/>
                </a:cubicBezTo>
                <a:cubicBezTo>
                  <a:pt x="1199546" y="5091373"/>
                  <a:pt x="1198651" y="5088689"/>
                  <a:pt x="1198651" y="5085110"/>
                </a:cubicBezTo>
                <a:cubicBezTo>
                  <a:pt x="1200441" y="5077057"/>
                  <a:pt x="1197758" y="5069003"/>
                  <a:pt x="1190599" y="5063635"/>
                </a:cubicBezTo>
                <a:cubicBezTo>
                  <a:pt x="1183441" y="5058266"/>
                  <a:pt x="1180757" y="5052002"/>
                  <a:pt x="1181651" y="5043054"/>
                </a:cubicBezTo>
                <a:cubicBezTo>
                  <a:pt x="1181651" y="5041265"/>
                  <a:pt x="1181651" y="5037686"/>
                  <a:pt x="1180757" y="5036791"/>
                </a:cubicBezTo>
                <a:cubicBezTo>
                  <a:pt x="1175388" y="5032317"/>
                  <a:pt x="1175388" y="5026053"/>
                  <a:pt x="1172703" y="5019790"/>
                </a:cubicBezTo>
                <a:cubicBezTo>
                  <a:pt x="1170020" y="5011737"/>
                  <a:pt x="1165546" y="5003684"/>
                  <a:pt x="1167336" y="4993841"/>
                </a:cubicBezTo>
                <a:cubicBezTo>
                  <a:pt x="1167336" y="4991156"/>
                  <a:pt x="1164651" y="4987577"/>
                  <a:pt x="1161967" y="4985788"/>
                </a:cubicBezTo>
                <a:cubicBezTo>
                  <a:pt x="1157493" y="4980419"/>
                  <a:pt x="1151230" y="4975945"/>
                  <a:pt x="1144967" y="4970576"/>
                </a:cubicBezTo>
                <a:cubicBezTo>
                  <a:pt x="1143177" y="4972366"/>
                  <a:pt x="1141389" y="4973260"/>
                  <a:pt x="1139598" y="4975051"/>
                </a:cubicBezTo>
                <a:cubicBezTo>
                  <a:pt x="1138703" y="4980419"/>
                  <a:pt x="1148546" y="4975945"/>
                  <a:pt x="1145862" y="4982209"/>
                </a:cubicBezTo>
                <a:cubicBezTo>
                  <a:pt x="1144967" y="4983103"/>
                  <a:pt x="1144072" y="4983103"/>
                  <a:pt x="1143177" y="4983103"/>
                </a:cubicBezTo>
                <a:cubicBezTo>
                  <a:pt x="1140493" y="4982209"/>
                  <a:pt x="1137810" y="4981314"/>
                  <a:pt x="1134231" y="4979524"/>
                </a:cubicBezTo>
                <a:cubicBezTo>
                  <a:pt x="1132440" y="4975945"/>
                  <a:pt x="1130652" y="4971472"/>
                  <a:pt x="1127967" y="4966102"/>
                </a:cubicBezTo>
                <a:cubicBezTo>
                  <a:pt x="1132440" y="4964313"/>
                  <a:pt x="1136914" y="4963418"/>
                  <a:pt x="1140493" y="4962523"/>
                </a:cubicBezTo>
                <a:cubicBezTo>
                  <a:pt x="1142282" y="4943732"/>
                  <a:pt x="1135125" y="4927626"/>
                  <a:pt x="1132440" y="4910625"/>
                </a:cubicBezTo>
                <a:cubicBezTo>
                  <a:pt x="1131546" y="4907941"/>
                  <a:pt x="1129756" y="4906151"/>
                  <a:pt x="1128861" y="4904361"/>
                </a:cubicBezTo>
                <a:lnTo>
                  <a:pt x="1128715" y="4904156"/>
                </a:lnTo>
                <a:lnTo>
                  <a:pt x="1124388" y="4898098"/>
                </a:lnTo>
                <a:cubicBezTo>
                  <a:pt x="1116335" y="4896309"/>
                  <a:pt x="1113650" y="4889151"/>
                  <a:pt x="1114546" y="4881992"/>
                </a:cubicBezTo>
                <a:cubicBezTo>
                  <a:pt x="1115440" y="4863201"/>
                  <a:pt x="1106492" y="4847095"/>
                  <a:pt x="1101124" y="4829199"/>
                </a:cubicBezTo>
                <a:cubicBezTo>
                  <a:pt x="1099335" y="4821146"/>
                  <a:pt x="1095756" y="4813093"/>
                  <a:pt x="1094861" y="4805039"/>
                </a:cubicBezTo>
                <a:cubicBezTo>
                  <a:pt x="1093072" y="4798776"/>
                  <a:pt x="1093966" y="4792513"/>
                  <a:pt x="1093966" y="4786249"/>
                </a:cubicBezTo>
                <a:cubicBezTo>
                  <a:pt x="1093072" y="4787144"/>
                  <a:pt x="1093072" y="4788038"/>
                  <a:pt x="1092177" y="4788933"/>
                </a:cubicBezTo>
                <a:cubicBezTo>
                  <a:pt x="1091282" y="4789828"/>
                  <a:pt x="1090387" y="4790723"/>
                  <a:pt x="1089493" y="4792513"/>
                </a:cubicBezTo>
                <a:cubicBezTo>
                  <a:pt x="1088598" y="4790723"/>
                  <a:pt x="1086808" y="4788933"/>
                  <a:pt x="1086808" y="4788038"/>
                </a:cubicBezTo>
                <a:cubicBezTo>
                  <a:pt x="1087703" y="4784459"/>
                  <a:pt x="1088598" y="4781775"/>
                  <a:pt x="1090387" y="4778196"/>
                </a:cubicBezTo>
                <a:cubicBezTo>
                  <a:pt x="1091282" y="4776406"/>
                  <a:pt x="1092177" y="4774617"/>
                  <a:pt x="1093072" y="4772827"/>
                </a:cubicBezTo>
                <a:cubicBezTo>
                  <a:pt x="1090387" y="4765668"/>
                  <a:pt x="1087703" y="4758510"/>
                  <a:pt x="1085019" y="4751352"/>
                </a:cubicBezTo>
                <a:cubicBezTo>
                  <a:pt x="1083229" y="4747773"/>
                  <a:pt x="1081440" y="4742404"/>
                  <a:pt x="1077861" y="4739720"/>
                </a:cubicBezTo>
                <a:cubicBezTo>
                  <a:pt x="1070704" y="4735246"/>
                  <a:pt x="1069808" y="4728982"/>
                  <a:pt x="1070704" y="4722718"/>
                </a:cubicBezTo>
                <a:cubicBezTo>
                  <a:pt x="1071598" y="4717350"/>
                  <a:pt x="1070704" y="4713771"/>
                  <a:pt x="1068914" y="4709296"/>
                </a:cubicBezTo>
                <a:cubicBezTo>
                  <a:pt x="1067125" y="4703928"/>
                  <a:pt x="1063546" y="4702138"/>
                  <a:pt x="1059071" y="4700349"/>
                </a:cubicBezTo>
                <a:cubicBezTo>
                  <a:pt x="1057281" y="4700349"/>
                  <a:pt x="1053703" y="4700349"/>
                  <a:pt x="1052809" y="4701244"/>
                </a:cubicBezTo>
                <a:cubicBezTo>
                  <a:pt x="1051913" y="4703033"/>
                  <a:pt x="1051018" y="4705717"/>
                  <a:pt x="1051913" y="4707508"/>
                </a:cubicBezTo>
                <a:cubicBezTo>
                  <a:pt x="1053703" y="4713771"/>
                  <a:pt x="1055492" y="4720034"/>
                  <a:pt x="1062650" y="4722718"/>
                </a:cubicBezTo>
                <a:cubicBezTo>
                  <a:pt x="1061755" y="4727193"/>
                  <a:pt x="1061755" y="4730772"/>
                  <a:pt x="1060860" y="4735246"/>
                </a:cubicBezTo>
                <a:cubicBezTo>
                  <a:pt x="1060860" y="4737035"/>
                  <a:pt x="1059967" y="4740615"/>
                  <a:pt x="1061755" y="4741509"/>
                </a:cubicBezTo>
                <a:cubicBezTo>
                  <a:pt x="1068914" y="4747773"/>
                  <a:pt x="1065335" y="4756721"/>
                  <a:pt x="1066229" y="4763879"/>
                </a:cubicBezTo>
                <a:cubicBezTo>
                  <a:pt x="1066229" y="4765668"/>
                  <a:pt x="1066229" y="4767459"/>
                  <a:pt x="1067125" y="4769247"/>
                </a:cubicBezTo>
                <a:cubicBezTo>
                  <a:pt x="1073387" y="4779090"/>
                  <a:pt x="1074281" y="4789828"/>
                  <a:pt x="1074281" y="4801460"/>
                </a:cubicBezTo>
                <a:cubicBezTo>
                  <a:pt x="1074281" y="4804145"/>
                  <a:pt x="1076071" y="4806830"/>
                  <a:pt x="1076966" y="4809513"/>
                </a:cubicBezTo>
                <a:cubicBezTo>
                  <a:pt x="1074281" y="4811303"/>
                  <a:pt x="1071598" y="4813093"/>
                  <a:pt x="1069808" y="4813988"/>
                </a:cubicBezTo>
                <a:cubicBezTo>
                  <a:pt x="1077861" y="4825620"/>
                  <a:pt x="1077861" y="4825620"/>
                  <a:pt x="1076071" y="4842621"/>
                </a:cubicBezTo>
                <a:cubicBezTo>
                  <a:pt x="1079650" y="4847095"/>
                  <a:pt x="1084124" y="4850674"/>
                  <a:pt x="1085914" y="4856938"/>
                </a:cubicBezTo>
                <a:cubicBezTo>
                  <a:pt x="1087703" y="4863201"/>
                  <a:pt x="1087703" y="4863201"/>
                  <a:pt x="1081440" y="4866780"/>
                </a:cubicBezTo>
                <a:cubicBezTo>
                  <a:pt x="1079650" y="4867675"/>
                  <a:pt x="1077861" y="4869465"/>
                  <a:pt x="1075177" y="4871254"/>
                </a:cubicBezTo>
                <a:cubicBezTo>
                  <a:pt x="1072492" y="4869465"/>
                  <a:pt x="1069808" y="4867675"/>
                  <a:pt x="1068018" y="4864990"/>
                </a:cubicBezTo>
                <a:cubicBezTo>
                  <a:pt x="1066229" y="4861411"/>
                  <a:pt x="1065335" y="4856938"/>
                  <a:pt x="1063546" y="4854253"/>
                </a:cubicBezTo>
                <a:cubicBezTo>
                  <a:pt x="1061755" y="4850674"/>
                  <a:pt x="1058176" y="4847989"/>
                  <a:pt x="1054597" y="4844410"/>
                </a:cubicBezTo>
                <a:cubicBezTo>
                  <a:pt x="1055492" y="4839042"/>
                  <a:pt x="1056388" y="4832778"/>
                  <a:pt x="1057281" y="4826515"/>
                </a:cubicBezTo>
                <a:cubicBezTo>
                  <a:pt x="1054597" y="4823830"/>
                  <a:pt x="1051913" y="4824725"/>
                  <a:pt x="1051018" y="4828304"/>
                </a:cubicBezTo>
                <a:cubicBezTo>
                  <a:pt x="1050124" y="4830094"/>
                  <a:pt x="1049230" y="4832778"/>
                  <a:pt x="1048334" y="4835463"/>
                </a:cubicBezTo>
                <a:cubicBezTo>
                  <a:pt x="1036703" y="4832778"/>
                  <a:pt x="1035808" y="4831883"/>
                  <a:pt x="1036703" y="4823830"/>
                </a:cubicBezTo>
                <a:lnTo>
                  <a:pt x="1039306" y="4817754"/>
                </a:lnTo>
                <a:lnTo>
                  <a:pt x="1050124" y="4820251"/>
                </a:lnTo>
                <a:cubicBezTo>
                  <a:pt x="1056388" y="4821146"/>
                  <a:pt x="1056388" y="4820251"/>
                  <a:pt x="1059967" y="4811303"/>
                </a:cubicBezTo>
                <a:cubicBezTo>
                  <a:pt x="1058176" y="4810409"/>
                  <a:pt x="1056388" y="4808618"/>
                  <a:pt x="1054597" y="4807724"/>
                </a:cubicBezTo>
                <a:cubicBezTo>
                  <a:pt x="1049230" y="4805039"/>
                  <a:pt x="1044755" y="4803250"/>
                  <a:pt x="1043860" y="4796092"/>
                </a:cubicBezTo>
                <a:cubicBezTo>
                  <a:pt x="1042966" y="4791617"/>
                  <a:pt x="1035808" y="4790723"/>
                  <a:pt x="1036703" y="4783565"/>
                </a:cubicBezTo>
                <a:cubicBezTo>
                  <a:pt x="1036703" y="4779986"/>
                  <a:pt x="1032229" y="4775511"/>
                  <a:pt x="1030439" y="4771038"/>
                </a:cubicBezTo>
                <a:cubicBezTo>
                  <a:pt x="1032229" y="4769247"/>
                  <a:pt x="1034913" y="4766563"/>
                  <a:pt x="1036703" y="4763879"/>
                </a:cubicBezTo>
                <a:cubicBezTo>
                  <a:pt x="1036703" y="4773722"/>
                  <a:pt x="1042071" y="4780880"/>
                  <a:pt x="1048334" y="4787144"/>
                </a:cubicBezTo>
                <a:cubicBezTo>
                  <a:pt x="1052809" y="4782670"/>
                  <a:pt x="1053703" y="4778196"/>
                  <a:pt x="1052809" y="4773722"/>
                </a:cubicBezTo>
                <a:cubicBezTo>
                  <a:pt x="1050124" y="4766563"/>
                  <a:pt x="1046545" y="4759405"/>
                  <a:pt x="1043860" y="4752246"/>
                </a:cubicBezTo>
                <a:cubicBezTo>
                  <a:pt x="1037597" y="4754037"/>
                  <a:pt x="1037597" y="4757616"/>
                  <a:pt x="1036703" y="4761195"/>
                </a:cubicBezTo>
                <a:cubicBezTo>
                  <a:pt x="1034018" y="4758510"/>
                  <a:pt x="1030439" y="4754931"/>
                  <a:pt x="1026860" y="4752246"/>
                </a:cubicBezTo>
                <a:cubicBezTo>
                  <a:pt x="1025966" y="4750458"/>
                  <a:pt x="1025070" y="4749563"/>
                  <a:pt x="1024176" y="4747773"/>
                </a:cubicBezTo>
                <a:cubicBezTo>
                  <a:pt x="1022387" y="4743299"/>
                  <a:pt x="1029545" y="4738825"/>
                  <a:pt x="1025070" y="4735246"/>
                </a:cubicBezTo>
                <a:cubicBezTo>
                  <a:pt x="1020597" y="4730772"/>
                  <a:pt x="1021492" y="4727193"/>
                  <a:pt x="1023281" y="4722718"/>
                </a:cubicBezTo>
                <a:cubicBezTo>
                  <a:pt x="1025966" y="4713771"/>
                  <a:pt x="1024176" y="4706612"/>
                  <a:pt x="1017913" y="4699454"/>
                </a:cubicBezTo>
                <a:cubicBezTo>
                  <a:pt x="1013439" y="4694085"/>
                  <a:pt x="1011650" y="4686927"/>
                  <a:pt x="1009860" y="4679768"/>
                </a:cubicBezTo>
                <a:cubicBezTo>
                  <a:pt x="1008071" y="4671716"/>
                  <a:pt x="1005386" y="4664558"/>
                  <a:pt x="1002702" y="4657399"/>
                </a:cubicBezTo>
                <a:cubicBezTo>
                  <a:pt x="1000018" y="4650240"/>
                  <a:pt x="998228" y="4642187"/>
                  <a:pt x="991965" y="4636818"/>
                </a:cubicBezTo>
                <a:cubicBezTo>
                  <a:pt x="990176" y="4635029"/>
                  <a:pt x="989282" y="4631450"/>
                  <a:pt x="988386" y="4629660"/>
                </a:cubicBezTo>
                <a:cubicBezTo>
                  <a:pt x="984807" y="4628766"/>
                  <a:pt x="985703" y="4632345"/>
                  <a:pt x="983913" y="4634134"/>
                </a:cubicBezTo>
                <a:cubicBezTo>
                  <a:pt x="979439" y="4633239"/>
                  <a:pt x="973176" y="4634134"/>
                  <a:pt x="969597" y="4631450"/>
                </a:cubicBezTo>
                <a:cubicBezTo>
                  <a:pt x="964228" y="4626975"/>
                  <a:pt x="959754" y="4620712"/>
                  <a:pt x="956175" y="4614449"/>
                </a:cubicBezTo>
                <a:cubicBezTo>
                  <a:pt x="951702" y="4609080"/>
                  <a:pt x="952596" y="4607290"/>
                  <a:pt x="959754" y="4602816"/>
                </a:cubicBezTo>
                <a:cubicBezTo>
                  <a:pt x="964228" y="4600132"/>
                  <a:pt x="965123" y="4595658"/>
                  <a:pt x="960649" y="4592079"/>
                </a:cubicBezTo>
                <a:cubicBezTo>
                  <a:pt x="958859" y="4591184"/>
                  <a:pt x="957965" y="4591184"/>
                  <a:pt x="956175" y="4590289"/>
                </a:cubicBezTo>
                <a:cubicBezTo>
                  <a:pt x="950807" y="4587604"/>
                  <a:pt x="945438" y="4585815"/>
                  <a:pt x="939175" y="4583131"/>
                </a:cubicBezTo>
                <a:cubicBezTo>
                  <a:pt x="938281" y="4586710"/>
                  <a:pt x="937386" y="4588500"/>
                  <a:pt x="938281" y="4591184"/>
                </a:cubicBezTo>
                <a:cubicBezTo>
                  <a:pt x="938281" y="4595658"/>
                  <a:pt x="939175" y="4599237"/>
                  <a:pt x="940965" y="4607290"/>
                </a:cubicBezTo>
                <a:cubicBezTo>
                  <a:pt x="935596" y="4598342"/>
                  <a:pt x="931123" y="4592974"/>
                  <a:pt x="927544" y="4587604"/>
                </a:cubicBezTo>
                <a:cubicBezTo>
                  <a:pt x="926649" y="4585815"/>
                  <a:pt x="925754" y="4583131"/>
                  <a:pt x="923965" y="4582236"/>
                </a:cubicBezTo>
                <a:cubicBezTo>
                  <a:pt x="915912" y="4578657"/>
                  <a:pt x="911439" y="4572393"/>
                  <a:pt x="912333" y="4563445"/>
                </a:cubicBezTo>
                <a:cubicBezTo>
                  <a:pt x="913227" y="4559866"/>
                  <a:pt x="910543" y="4556287"/>
                  <a:pt x="907860" y="4554497"/>
                </a:cubicBezTo>
                <a:cubicBezTo>
                  <a:pt x="904281" y="4549129"/>
                  <a:pt x="902491" y="4543760"/>
                  <a:pt x="904281" y="4538391"/>
                </a:cubicBezTo>
                <a:cubicBezTo>
                  <a:pt x="905175" y="4533022"/>
                  <a:pt x="905175" y="4529443"/>
                  <a:pt x="902491" y="4525864"/>
                </a:cubicBezTo>
                <a:cubicBezTo>
                  <a:pt x="902491" y="4524074"/>
                  <a:pt x="902491" y="4522285"/>
                  <a:pt x="903385" y="4520495"/>
                </a:cubicBezTo>
                <a:cubicBezTo>
                  <a:pt x="904281" y="4519600"/>
                  <a:pt x="906964" y="4518706"/>
                  <a:pt x="907860" y="4518706"/>
                </a:cubicBezTo>
                <a:cubicBezTo>
                  <a:pt x="909649" y="4518706"/>
                  <a:pt x="911439" y="4519600"/>
                  <a:pt x="912333" y="4520495"/>
                </a:cubicBezTo>
                <a:cubicBezTo>
                  <a:pt x="914123" y="4524074"/>
                  <a:pt x="915018" y="4528549"/>
                  <a:pt x="916806" y="4532128"/>
                </a:cubicBezTo>
                <a:cubicBezTo>
                  <a:pt x="917702" y="4534812"/>
                  <a:pt x="920386" y="4535707"/>
                  <a:pt x="923070" y="4533917"/>
                </a:cubicBezTo>
                <a:cubicBezTo>
                  <a:pt x="924860" y="4533022"/>
                  <a:pt x="925754" y="4530338"/>
                  <a:pt x="925754" y="4528549"/>
                </a:cubicBezTo>
                <a:cubicBezTo>
                  <a:pt x="925754" y="4526759"/>
                  <a:pt x="924860" y="4524970"/>
                  <a:pt x="923965" y="4523179"/>
                </a:cubicBezTo>
                <a:cubicBezTo>
                  <a:pt x="920386" y="4516916"/>
                  <a:pt x="915912" y="4510653"/>
                  <a:pt x="918597" y="4502599"/>
                </a:cubicBezTo>
                <a:cubicBezTo>
                  <a:pt x="919491" y="4500810"/>
                  <a:pt x="917702" y="4498125"/>
                  <a:pt x="915912" y="4496336"/>
                </a:cubicBezTo>
                <a:cubicBezTo>
                  <a:pt x="915018" y="4494546"/>
                  <a:pt x="911439" y="4494546"/>
                  <a:pt x="910543" y="4497231"/>
                </a:cubicBezTo>
                <a:cubicBezTo>
                  <a:pt x="909649" y="4499020"/>
                  <a:pt x="910543" y="4501704"/>
                  <a:pt x="909649" y="4503495"/>
                </a:cubicBezTo>
                <a:cubicBezTo>
                  <a:pt x="909649" y="4504389"/>
                  <a:pt x="908754" y="4507074"/>
                  <a:pt x="906964" y="4507074"/>
                </a:cubicBezTo>
                <a:cubicBezTo>
                  <a:pt x="906070" y="4507968"/>
                  <a:pt x="903385" y="4507074"/>
                  <a:pt x="902491" y="4506178"/>
                </a:cubicBezTo>
                <a:cubicBezTo>
                  <a:pt x="899806" y="4504389"/>
                  <a:pt x="898017" y="4501704"/>
                  <a:pt x="896227" y="4498125"/>
                </a:cubicBezTo>
                <a:cubicBezTo>
                  <a:pt x="894438" y="4495441"/>
                  <a:pt x="893543" y="4491862"/>
                  <a:pt x="892650" y="4490072"/>
                </a:cubicBezTo>
                <a:cubicBezTo>
                  <a:pt x="888175" y="4486493"/>
                  <a:pt x="882806" y="4490967"/>
                  <a:pt x="879227" y="4486493"/>
                </a:cubicBezTo>
                <a:cubicBezTo>
                  <a:pt x="877438" y="4483809"/>
                  <a:pt x="875649" y="4480229"/>
                  <a:pt x="874754" y="4477545"/>
                </a:cubicBezTo>
                <a:cubicBezTo>
                  <a:pt x="872964" y="4472177"/>
                  <a:pt x="876543" y="4467703"/>
                  <a:pt x="879227" y="4462334"/>
                </a:cubicBezTo>
                <a:cubicBezTo>
                  <a:pt x="882806" y="4463228"/>
                  <a:pt x="886385" y="4463228"/>
                  <a:pt x="889964" y="4464124"/>
                </a:cubicBezTo>
                <a:cubicBezTo>
                  <a:pt x="889964" y="4462334"/>
                  <a:pt x="890859" y="4461439"/>
                  <a:pt x="889964" y="4460544"/>
                </a:cubicBezTo>
                <a:cubicBezTo>
                  <a:pt x="889071" y="4458754"/>
                  <a:pt x="888175" y="4456965"/>
                  <a:pt x="887280" y="4456965"/>
                </a:cubicBezTo>
                <a:cubicBezTo>
                  <a:pt x="875649" y="4450702"/>
                  <a:pt x="873859" y="4439964"/>
                  <a:pt x="875649" y="4429227"/>
                </a:cubicBezTo>
                <a:cubicBezTo>
                  <a:pt x="876543" y="4425647"/>
                  <a:pt x="875649" y="4422963"/>
                  <a:pt x="871175" y="4422963"/>
                </a:cubicBezTo>
                <a:cubicBezTo>
                  <a:pt x="870280" y="4423857"/>
                  <a:pt x="869385" y="4424753"/>
                  <a:pt x="869385" y="4426542"/>
                </a:cubicBezTo>
                <a:cubicBezTo>
                  <a:pt x="868491" y="4427436"/>
                  <a:pt x="868491" y="4428332"/>
                  <a:pt x="867595" y="4430121"/>
                </a:cubicBezTo>
                <a:cubicBezTo>
                  <a:pt x="864016" y="4430121"/>
                  <a:pt x="860438" y="4429227"/>
                  <a:pt x="856859" y="4429227"/>
                </a:cubicBezTo>
                <a:cubicBezTo>
                  <a:pt x="853280" y="4430121"/>
                  <a:pt x="849701" y="4431016"/>
                  <a:pt x="845227" y="4432806"/>
                </a:cubicBezTo>
                <a:cubicBezTo>
                  <a:pt x="838964" y="4422963"/>
                  <a:pt x="832701" y="4414015"/>
                  <a:pt x="839859" y="4402382"/>
                </a:cubicBezTo>
                <a:cubicBezTo>
                  <a:pt x="834490" y="4398803"/>
                  <a:pt x="830017" y="4395224"/>
                  <a:pt x="824648" y="4391645"/>
                </a:cubicBezTo>
                <a:cubicBezTo>
                  <a:pt x="818384" y="4396119"/>
                  <a:pt x="819280" y="4401488"/>
                  <a:pt x="821069" y="4405961"/>
                </a:cubicBezTo>
                <a:cubicBezTo>
                  <a:pt x="825544" y="4419384"/>
                  <a:pt x="832701" y="4431016"/>
                  <a:pt x="841648" y="4440859"/>
                </a:cubicBezTo>
                <a:cubicBezTo>
                  <a:pt x="844333" y="4440859"/>
                  <a:pt x="847016" y="4439964"/>
                  <a:pt x="848806" y="4439964"/>
                </a:cubicBezTo>
                <a:cubicBezTo>
                  <a:pt x="855069" y="4444438"/>
                  <a:pt x="855964" y="4449807"/>
                  <a:pt x="851490" y="4456070"/>
                </a:cubicBezTo>
                <a:lnTo>
                  <a:pt x="861315" y="4462620"/>
                </a:lnTo>
                <a:lnTo>
                  <a:pt x="860885" y="4469604"/>
                </a:lnTo>
                <a:cubicBezTo>
                  <a:pt x="859990" y="4471729"/>
                  <a:pt x="858201" y="4473519"/>
                  <a:pt x="855069" y="4474861"/>
                </a:cubicBezTo>
                <a:cubicBezTo>
                  <a:pt x="847016" y="4473071"/>
                  <a:pt x="850595" y="4462334"/>
                  <a:pt x="845227" y="4457860"/>
                </a:cubicBezTo>
                <a:cubicBezTo>
                  <a:pt x="844333" y="4458754"/>
                  <a:pt x="842543" y="4458754"/>
                  <a:pt x="842543" y="4459649"/>
                </a:cubicBezTo>
                <a:cubicBezTo>
                  <a:pt x="840754" y="4465913"/>
                  <a:pt x="838069" y="4472177"/>
                  <a:pt x="838069" y="4478440"/>
                </a:cubicBezTo>
                <a:cubicBezTo>
                  <a:pt x="838069" y="4488282"/>
                  <a:pt x="835385" y="4498125"/>
                  <a:pt x="839859" y="4508863"/>
                </a:cubicBezTo>
                <a:cubicBezTo>
                  <a:pt x="840754" y="4509758"/>
                  <a:pt x="840754" y="4511547"/>
                  <a:pt x="840754" y="4513337"/>
                </a:cubicBezTo>
                <a:cubicBezTo>
                  <a:pt x="838964" y="4527653"/>
                  <a:pt x="843438" y="4541970"/>
                  <a:pt x="845227" y="4555392"/>
                </a:cubicBezTo>
                <a:cubicBezTo>
                  <a:pt x="846122" y="4562550"/>
                  <a:pt x="844333" y="4567920"/>
                  <a:pt x="841648" y="4574183"/>
                </a:cubicBezTo>
                <a:cubicBezTo>
                  <a:pt x="850595" y="4575972"/>
                  <a:pt x="855069" y="4584920"/>
                  <a:pt x="864912" y="4587604"/>
                </a:cubicBezTo>
                <a:cubicBezTo>
                  <a:pt x="866701" y="4587604"/>
                  <a:pt x="868491" y="4592079"/>
                  <a:pt x="868491" y="4594763"/>
                </a:cubicBezTo>
                <a:cubicBezTo>
                  <a:pt x="869385" y="4600132"/>
                  <a:pt x="868491" y="4605501"/>
                  <a:pt x="868491" y="4611765"/>
                </a:cubicBezTo>
                <a:cubicBezTo>
                  <a:pt x="865806" y="4612659"/>
                  <a:pt x="863122" y="4614449"/>
                  <a:pt x="861332" y="4615344"/>
                </a:cubicBezTo>
                <a:cubicBezTo>
                  <a:pt x="860438" y="4621607"/>
                  <a:pt x="860438" y="4627870"/>
                  <a:pt x="859543" y="4634134"/>
                </a:cubicBezTo>
                <a:cubicBezTo>
                  <a:pt x="865806" y="4642187"/>
                  <a:pt x="870280" y="4650240"/>
                  <a:pt x="869385" y="4661873"/>
                </a:cubicBezTo>
                <a:cubicBezTo>
                  <a:pt x="861332" y="4659188"/>
                  <a:pt x="861332" y="4659188"/>
                  <a:pt x="847912" y="4643082"/>
                </a:cubicBezTo>
                <a:cubicBezTo>
                  <a:pt x="845227" y="4643082"/>
                  <a:pt x="841648" y="4643082"/>
                  <a:pt x="838069" y="4643082"/>
                </a:cubicBezTo>
                <a:cubicBezTo>
                  <a:pt x="837175" y="4645766"/>
                  <a:pt x="835385" y="4648451"/>
                  <a:pt x="835385" y="4651135"/>
                </a:cubicBezTo>
                <a:cubicBezTo>
                  <a:pt x="834490" y="4652925"/>
                  <a:pt x="835385" y="4657399"/>
                  <a:pt x="837175" y="4658294"/>
                </a:cubicBezTo>
                <a:cubicBezTo>
                  <a:pt x="842543" y="4661873"/>
                  <a:pt x="843438" y="4669031"/>
                  <a:pt x="848806" y="4672610"/>
                </a:cubicBezTo>
                <a:cubicBezTo>
                  <a:pt x="849701" y="4673504"/>
                  <a:pt x="850595" y="4676189"/>
                  <a:pt x="850595" y="4678874"/>
                </a:cubicBezTo>
                <a:cubicBezTo>
                  <a:pt x="849701" y="4686032"/>
                  <a:pt x="854174" y="4691401"/>
                  <a:pt x="856859" y="4697665"/>
                </a:cubicBezTo>
                <a:cubicBezTo>
                  <a:pt x="861332" y="4695875"/>
                  <a:pt x="864912" y="4693190"/>
                  <a:pt x="864016" y="4687822"/>
                </a:cubicBezTo>
                <a:cubicBezTo>
                  <a:pt x="863122" y="4685137"/>
                  <a:pt x="862228" y="4681558"/>
                  <a:pt x="863122" y="4679768"/>
                </a:cubicBezTo>
                <a:cubicBezTo>
                  <a:pt x="864016" y="4676189"/>
                  <a:pt x="866701" y="4674400"/>
                  <a:pt x="869385" y="4670821"/>
                </a:cubicBezTo>
                <a:cubicBezTo>
                  <a:pt x="876543" y="4677084"/>
                  <a:pt x="875649" y="4685137"/>
                  <a:pt x="878334" y="4692296"/>
                </a:cubicBezTo>
                <a:cubicBezTo>
                  <a:pt x="879227" y="4695875"/>
                  <a:pt x="875649" y="4699454"/>
                  <a:pt x="868491" y="4701244"/>
                </a:cubicBezTo>
                <a:cubicBezTo>
                  <a:pt x="863122" y="4703033"/>
                  <a:pt x="862228" y="4704823"/>
                  <a:pt x="864912" y="4709296"/>
                </a:cubicBezTo>
                <a:cubicBezTo>
                  <a:pt x="865806" y="4710192"/>
                  <a:pt x="867595" y="4711087"/>
                  <a:pt x="867595" y="4711981"/>
                </a:cubicBezTo>
                <a:cubicBezTo>
                  <a:pt x="867595" y="4728088"/>
                  <a:pt x="881017" y="4739720"/>
                  <a:pt x="883701" y="4754931"/>
                </a:cubicBezTo>
                <a:cubicBezTo>
                  <a:pt x="883701" y="4756721"/>
                  <a:pt x="885492" y="4758510"/>
                  <a:pt x="886385" y="4759405"/>
                </a:cubicBezTo>
                <a:cubicBezTo>
                  <a:pt x="891754" y="4762984"/>
                  <a:pt x="891754" y="4768353"/>
                  <a:pt x="890859" y="4774617"/>
                </a:cubicBezTo>
                <a:cubicBezTo>
                  <a:pt x="890859" y="4778196"/>
                  <a:pt x="894438" y="4781775"/>
                  <a:pt x="889964" y="4785354"/>
                </a:cubicBezTo>
                <a:cubicBezTo>
                  <a:pt x="881913" y="4775511"/>
                  <a:pt x="872964" y="4767459"/>
                  <a:pt x="870280" y="4754931"/>
                </a:cubicBezTo>
                <a:cubicBezTo>
                  <a:pt x="869385" y="4751352"/>
                  <a:pt x="866701" y="4748667"/>
                  <a:pt x="865806" y="4745088"/>
                </a:cubicBezTo>
                <a:cubicBezTo>
                  <a:pt x="864016" y="4742404"/>
                  <a:pt x="861332" y="4738825"/>
                  <a:pt x="862228" y="4736140"/>
                </a:cubicBezTo>
                <a:cubicBezTo>
                  <a:pt x="864912" y="4726297"/>
                  <a:pt x="858649" y="4719139"/>
                  <a:pt x="857753" y="4710192"/>
                </a:cubicBezTo>
                <a:cubicBezTo>
                  <a:pt x="848806" y="4706612"/>
                  <a:pt x="840754" y="4701244"/>
                  <a:pt x="838964" y="4690506"/>
                </a:cubicBezTo>
                <a:cubicBezTo>
                  <a:pt x="831806" y="4683347"/>
                  <a:pt x="830017" y="4672610"/>
                  <a:pt x="827332" y="4662767"/>
                </a:cubicBezTo>
                <a:cubicBezTo>
                  <a:pt x="827332" y="4661873"/>
                  <a:pt x="827332" y="4660083"/>
                  <a:pt x="826438" y="4659188"/>
                </a:cubicBezTo>
                <a:cubicBezTo>
                  <a:pt x="818384" y="4650240"/>
                  <a:pt x="818384" y="4637713"/>
                  <a:pt x="815701" y="4626081"/>
                </a:cubicBezTo>
                <a:cubicBezTo>
                  <a:pt x="813017" y="4617133"/>
                  <a:pt x="810332" y="4609975"/>
                  <a:pt x="804963" y="4602816"/>
                </a:cubicBezTo>
                <a:cubicBezTo>
                  <a:pt x="801384" y="4596553"/>
                  <a:pt x="797806" y="4590289"/>
                  <a:pt x="794227" y="4584025"/>
                </a:cubicBezTo>
                <a:cubicBezTo>
                  <a:pt x="793332" y="4581341"/>
                  <a:pt x="793332" y="4577762"/>
                  <a:pt x="793332" y="4575078"/>
                </a:cubicBezTo>
                <a:cubicBezTo>
                  <a:pt x="794227" y="4567024"/>
                  <a:pt x="792437" y="4559866"/>
                  <a:pt x="787069" y="4553603"/>
                </a:cubicBezTo>
                <a:cubicBezTo>
                  <a:pt x="780806" y="4545549"/>
                  <a:pt x="774542" y="4538391"/>
                  <a:pt x="776332" y="4526759"/>
                </a:cubicBezTo>
                <a:cubicBezTo>
                  <a:pt x="776332" y="4525864"/>
                  <a:pt x="775437" y="4523179"/>
                  <a:pt x="774542" y="4522285"/>
                </a:cubicBezTo>
                <a:cubicBezTo>
                  <a:pt x="765595" y="4511547"/>
                  <a:pt x="766490" y="4498125"/>
                  <a:pt x="762016" y="4485599"/>
                </a:cubicBezTo>
                <a:cubicBezTo>
                  <a:pt x="760227" y="4480229"/>
                  <a:pt x="762016" y="4473966"/>
                  <a:pt x="760227" y="4468597"/>
                </a:cubicBezTo>
                <a:cubicBezTo>
                  <a:pt x="759332" y="4464124"/>
                  <a:pt x="753963" y="4461439"/>
                  <a:pt x="753963" y="4455175"/>
                </a:cubicBezTo>
                <a:cubicBezTo>
                  <a:pt x="753068" y="4451596"/>
                  <a:pt x="752173" y="4446228"/>
                  <a:pt x="747701" y="4444438"/>
                </a:cubicBezTo>
                <a:cubicBezTo>
                  <a:pt x="746805" y="4443543"/>
                  <a:pt x="745910" y="4442648"/>
                  <a:pt x="745016" y="4441753"/>
                </a:cubicBezTo>
                <a:cubicBezTo>
                  <a:pt x="745016" y="4439964"/>
                  <a:pt x="743226" y="4438174"/>
                  <a:pt x="743226" y="4436385"/>
                </a:cubicBezTo>
                <a:cubicBezTo>
                  <a:pt x="742331" y="4421173"/>
                  <a:pt x="729806" y="4409541"/>
                  <a:pt x="729806" y="4393435"/>
                </a:cubicBezTo>
                <a:cubicBezTo>
                  <a:pt x="729806" y="4390750"/>
                  <a:pt x="731594" y="4388961"/>
                  <a:pt x="732489" y="4386276"/>
                </a:cubicBezTo>
                <a:cubicBezTo>
                  <a:pt x="738752" y="4388961"/>
                  <a:pt x="742331" y="4392540"/>
                  <a:pt x="745016" y="4398803"/>
                </a:cubicBezTo>
                <a:cubicBezTo>
                  <a:pt x="745910" y="4401488"/>
                  <a:pt x="747701" y="4404172"/>
                  <a:pt x="749489" y="4406857"/>
                </a:cubicBezTo>
                <a:cubicBezTo>
                  <a:pt x="750384" y="4408646"/>
                  <a:pt x="752173" y="4408646"/>
                  <a:pt x="753963" y="4408646"/>
                </a:cubicBezTo>
                <a:cubicBezTo>
                  <a:pt x="754858" y="4408646"/>
                  <a:pt x="756648" y="4406857"/>
                  <a:pt x="756648" y="4405961"/>
                </a:cubicBezTo>
                <a:cubicBezTo>
                  <a:pt x="758437" y="4394329"/>
                  <a:pt x="761121" y="4383592"/>
                  <a:pt x="753068" y="4371960"/>
                </a:cubicBezTo>
                <a:cubicBezTo>
                  <a:pt x="748595" y="4365696"/>
                  <a:pt x="746805" y="4357643"/>
                  <a:pt x="744122" y="4349590"/>
                </a:cubicBezTo>
                <a:cubicBezTo>
                  <a:pt x="743226" y="4346906"/>
                  <a:pt x="741437" y="4345116"/>
                  <a:pt x="737858" y="4345116"/>
                </a:cubicBezTo>
                <a:cubicBezTo>
                  <a:pt x="736068" y="4334378"/>
                  <a:pt x="738752" y="4322746"/>
                  <a:pt x="735173" y="4311114"/>
                </a:cubicBezTo>
                <a:cubicBezTo>
                  <a:pt x="730700" y="4310219"/>
                  <a:pt x="726226" y="4309324"/>
                  <a:pt x="721752" y="4309324"/>
                </a:cubicBezTo>
                <a:cubicBezTo>
                  <a:pt x="719068" y="4309324"/>
                  <a:pt x="716383" y="4311114"/>
                  <a:pt x="713700" y="4312009"/>
                </a:cubicBezTo>
                <a:cubicBezTo>
                  <a:pt x="715489" y="4318272"/>
                  <a:pt x="716383" y="4322746"/>
                  <a:pt x="718173" y="4328115"/>
                </a:cubicBezTo>
                <a:cubicBezTo>
                  <a:pt x="719068" y="4334378"/>
                  <a:pt x="720858" y="4334378"/>
                  <a:pt x="728910" y="4331694"/>
                </a:cubicBezTo>
                <a:cubicBezTo>
                  <a:pt x="729806" y="4331694"/>
                  <a:pt x="731594" y="4332589"/>
                  <a:pt x="734279" y="4332589"/>
                </a:cubicBezTo>
                <a:cubicBezTo>
                  <a:pt x="729806" y="4336168"/>
                  <a:pt x="727121" y="4337957"/>
                  <a:pt x="723542" y="4340642"/>
                </a:cubicBezTo>
                <a:cubicBezTo>
                  <a:pt x="725331" y="4344221"/>
                  <a:pt x="727121" y="4347800"/>
                  <a:pt x="729806" y="4351379"/>
                </a:cubicBezTo>
                <a:cubicBezTo>
                  <a:pt x="732489" y="4348695"/>
                  <a:pt x="735173" y="4346906"/>
                  <a:pt x="737858" y="4345116"/>
                </a:cubicBezTo>
                <a:cubicBezTo>
                  <a:pt x="738752" y="4347800"/>
                  <a:pt x="737858" y="4350485"/>
                  <a:pt x="738752" y="4353169"/>
                </a:cubicBezTo>
                <a:cubicBezTo>
                  <a:pt x="738752" y="4356748"/>
                  <a:pt x="739647" y="4359432"/>
                  <a:pt x="736068" y="4361222"/>
                </a:cubicBezTo>
                <a:cubicBezTo>
                  <a:pt x="732489" y="4363011"/>
                  <a:pt x="733385" y="4365696"/>
                  <a:pt x="733385" y="4369275"/>
                </a:cubicBezTo>
                <a:cubicBezTo>
                  <a:pt x="733385" y="4375539"/>
                  <a:pt x="728910" y="4377328"/>
                  <a:pt x="723542" y="4374644"/>
                </a:cubicBezTo>
                <a:cubicBezTo>
                  <a:pt x="718173" y="4371960"/>
                  <a:pt x="716383" y="4367486"/>
                  <a:pt x="714594" y="4362117"/>
                </a:cubicBezTo>
                <a:cubicBezTo>
                  <a:pt x="711910" y="4354959"/>
                  <a:pt x="710120" y="4346906"/>
                  <a:pt x="706541" y="4339747"/>
                </a:cubicBezTo>
                <a:cubicBezTo>
                  <a:pt x="702068" y="4331694"/>
                  <a:pt x="702068" y="4322746"/>
                  <a:pt x="697594" y="4314693"/>
                </a:cubicBezTo>
                <a:cubicBezTo>
                  <a:pt x="694015" y="4307535"/>
                  <a:pt x="686857" y="4300376"/>
                  <a:pt x="687752" y="4291428"/>
                </a:cubicBezTo>
                <a:cubicBezTo>
                  <a:pt x="680594" y="4277111"/>
                  <a:pt x="680594" y="4261900"/>
                  <a:pt x="676120" y="4246689"/>
                </a:cubicBezTo>
                <a:cubicBezTo>
                  <a:pt x="670752" y="4226108"/>
                  <a:pt x="664489" y="4206423"/>
                  <a:pt x="656436" y="4186738"/>
                </a:cubicBezTo>
                <a:cubicBezTo>
                  <a:pt x="653751" y="4181368"/>
                  <a:pt x="651962" y="4175105"/>
                  <a:pt x="651067" y="4168842"/>
                </a:cubicBezTo>
                <a:cubicBezTo>
                  <a:pt x="650172" y="4159893"/>
                  <a:pt x="646594" y="4150946"/>
                  <a:pt x="643015" y="4142892"/>
                </a:cubicBezTo>
                <a:cubicBezTo>
                  <a:pt x="637646" y="4132155"/>
                  <a:pt x="634067" y="4120522"/>
                  <a:pt x="633174" y="4108890"/>
                </a:cubicBezTo>
                <a:cubicBezTo>
                  <a:pt x="631383" y="4094574"/>
                  <a:pt x="627804" y="4081152"/>
                  <a:pt x="623330" y="4066835"/>
                </a:cubicBezTo>
                <a:cubicBezTo>
                  <a:pt x="622436" y="4064150"/>
                  <a:pt x="620646" y="4060571"/>
                  <a:pt x="620646" y="4056992"/>
                </a:cubicBezTo>
                <a:cubicBezTo>
                  <a:pt x="619751" y="4047150"/>
                  <a:pt x="613488" y="4040886"/>
                  <a:pt x="605435" y="4036412"/>
                </a:cubicBezTo>
                <a:cubicBezTo>
                  <a:pt x="600067" y="4033728"/>
                  <a:pt x="596488" y="4031043"/>
                  <a:pt x="596488" y="4023885"/>
                </a:cubicBezTo>
                <a:cubicBezTo>
                  <a:pt x="596488" y="4022095"/>
                  <a:pt x="595594" y="4019411"/>
                  <a:pt x="593804" y="4017621"/>
                </a:cubicBezTo>
                <a:cubicBezTo>
                  <a:pt x="588436" y="4013147"/>
                  <a:pt x="583962" y="4006884"/>
                  <a:pt x="574119" y="4007779"/>
                </a:cubicBezTo>
                <a:cubicBezTo>
                  <a:pt x="575014" y="4010463"/>
                  <a:pt x="575014" y="4013147"/>
                  <a:pt x="576805" y="4014937"/>
                </a:cubicBezTo>
                <a:cubicBezTo>
                  <a:pt x="580384" y="4018516"/>
                  <a:pt x="581277" y="4025675"/>
                  <a:pt x="587540" y="4026570"/>
                </a:cubicBezTo>
                <a:cubicBezTo>
                  <a:pt x="589330" y="4027464"/>
                  <a:pt x="590225" y="4030149"/>
                  <a:pt x="591119" y="4032833"/>
                </a:cubicBezTo>
                <a:cubicBezTo>
                  <a:pt x="592015" y="4035517"/>
                  <a:pt x="592015" y="4039096"/>
                  <a:pt x="592909" y="4042675"/>
                </a:cubicBezTo>
                <a:cubicBezTo>
                  <a:pt x="593804" y="4047150"/>
                  <a:pt x="594698" y="4052518"/>
                  <a:pt x="600067" y="4055203"/>
                </a:cubicBezTo>
                <a:cubicBezTo>
                  <a:pt x="603646" y="4056992"/>
                  <a:pt x="600962" y="4062361"/>
                  <a:pt x="597383" y="4062361"/>
                </a:cubicBezTo>
                <a:cubicBezTo>
                  <a:pt x="590225" y="4064150"/>
                  <a:pt x="586646" y="4063256"/>
                  <a:pt x="575909" y="4056992"/>
                </a:cubicBezTo>
                <a:cubicBezTo>
                  <a:pt x="577698" y="4073993"/>
                  <a:pt x="578593" y="4089205"/>
                  <a:pt x="585751" y="4104417"/>
                </a:cubicBezTo>
                <a:cubicBezTo>
                  <a:pt x="589330" y="4111575"/>
                  <a:pt x="590225" y="4119628"/>
                  <a:pt x="592909" y="4126786"/>
                </a:cubicBezTo>
                <a:cubicBezTo>
                  <a:pt x="596488" y="4139313"/>
                  <a:pt x="599173" y="4151840"/>
                  <a:pt x="604540" y="4164367"/>
                </a:cubicBezTo>
                <a:cubicBezTo>
                  <a:pt x="606331" y="4167946"/>
                  <a:pt x="606331" y="4172421"/>
                  <a:pt x="606331" y="4176000"/>
                </a:cubicBezTo>
                <a:cubicBezTo>
                  <a:pt x="607225" y="4179579"/>
                  <a:pt x="606331" y="4184053"/>
                  <a:pt x="609015" y="4185842"/>
                </a:cubicBezTo>
                <a:cubicBezTo>
                  <a:pt x="616173" y="4191211"/>
                  <a:pt x="613488" y="4200159"/>
                  <a:pt x="616173" y="4207318"/>
                </a:cubicBezTo>
                <a:cubicBezTo>
                  <a:pt x="619751" y="4221635"/>
                  <a:pt x="624225" y="4235951"/>
                  <a:pt x="627804" y="4250268"/>
                </a:cubicBezTo>
                <a:cubicBezTo>
                  <a:pt x="630488" y="4262795"/>
                  <a:pt x="632278" y="4276217"/>
                  <a:pt x="634962" y="4288744"/>
                </a:cubicBezTo>
                <a:cubicBezTo>
                  <a:pt x="635857" y="4293218"/>
                  <a:pt x="635857" y="4297692"/>
                  <a:pt x="637646" y="4300376"/>
                </a:cubicBezTo>
                <a:cubicBezTo>
                  <a:pt x="645699" y="4313798"/>
                  <a:pt x="648383" y="4328115"/>
                  <a:pt x="651067" y="4342431"/>
                </a:cubicBezTo>
                <a:cubicBezTo>
                  <a:pt x="652857" y="4348695"/>
                  <a:pt x="653751" y="4354959"/>
                  <a:pt x="657330" y="4360327"/>
                </a:cubicBezTo>
                <a:cubicBezTo>
                  <a:pt x="659121" y="4362117"/>
                  <a:pt x="660909" y="4365696"/>
                  <a:pt x="660909" y="4368381"/>
                </a:cubicBezTo>
                <a:cubicBezTo>
                  <a:pt x="660909" y="4371960"/>
                  <a:pt x="658226" y="4376434"/>
                  <a:pt x="659121" y="4379118"/>
                </a:cubicBezTo>
                <a:cubicBezTo>
                  <a:pt x="660015" y="4382697"/>
                  <a:pt x="665384" y="4386276"/>
                  <a:pt x="665384" y="4388961"/>
                </a:cubicBezTo>
                <a:cubicBezTo>
                  <a:pt x="665384" y="4399698"/>
                  <a:pt x="669858" y="4407752"/>
                  <a:pt x="674331" y="4415804"/>
                </a:cubicBezTo>
                <a:cubicBezTo>
                  <a:pt x="677910" y="4422068"/>
                  <a:pt x="676120" y="4430121"/>
                  <a:pt x="680594" y="4437279"/>
                </a:cubicBezTo>
                <a:cubicBezTo>
                  <a:pt x="685068" y="4441753"/>
                  <a:pt x="688647" y="4447122"/>
                  <a:pt x="685068" y="4454281"/>
                </a:cubicBezTo>
                <a:cubicBezTo>
                  <a:pt x="684173" y="4455175"/>
                  <a:pt x="684173" y="4456965"/>
                  <a:pt x="684173" y="4456965"/>
                </a:cubicBezTo>
                <a:cubicBezTo>
                  <a:pt x="691331" y="4465018"/>
                  <a:pt x="685962" y="4473966"/>
                  <a:pt x="687752" y="4482019"/>
                </a:cubicBezTo>
                <a:cubicBezTo>
                  <a:pt x="690436" y="4490072"/>
                  <a:pt x="692226" y="4499020"/>
                  <a:pt x="694015" y="4507968"/>
                </a:cubicBezTo>
                <a:cubicBezTo>
                  <a:pt x="692226" y="4508863"/>
                  <a:pt x="691331" y="4510653"/>
                  <a:pt x="688647" y="4511547"/>
                </a:cubicBezTo>
                <a:cubicBezTo>
                  <a:pt x="685962" y="4512442"/>
                  <a:pt x="682383" y="4511547"/>
                  <a:pt x="682383" y="4507968"/>
                </a:cubicBezTo>
                <a:cubicBezTo>
                  <a:pt x="682383" y="4496336"/>
                  <a:pt x="673437" y="4485599"/>
                  <a:pt x="677016" y="4473966"/>
                </a:cubicBezTo>
                <a:cubicBezTo>
                  <a:pt x="677016" y="4471282"/>
                  <a:pt x="676120" y="4467703"/>
                  <a:pt x="675226" y="4465913"/>
                </a:cubicBezTo>
                <a:cubicBezTo>
                  <a:pt x="671647" y="4457860"/>
                  <a:pt x="668068" y="4449807"/>
                  <a:pt x="664489" y="4441753"/>
                </a:cubicBezTo>
                <a:cubicBezTo>
                  <a:pt x="662700" y="4437279"/>
                  <a:pt x="662700" y="4432806"/>
                  <a:pt x="664489" y="4428332"/>
                </a:cubicBezTo>
                <a:cubicBezTo>
                  <a:pt x="665384" y="4425647"/>
                  <a:pt x="666279" y="4422068"/>
                  <a:pt x="666279" y="4418489"/>
                </a:cubicBezTo>
                <a:cubicBezTo>
                  <a:pt x="667172" y="4413120"/>
                  <a:pt x="666279" y="4406857"/>
                  <a:pt x="660015" y="4404172"/>
                </a:cubicBezTo>
                <a:cubicBezTo>
                  <a:pt x="655541" y="4402382"/>
                  <a:pt x="654646" y="4398803"/>
                  <a:pt x="653751" y="4394329"/>
                </a:cubicBezTo>
                <a:cubicBezTo>
                  <a:pt x="652857" y="4388066"/>
                  <a:pt x="651962" y="4381802"/>
                  <a:pt x="651067" y="4376434"/>
                </a:cubicBezTo>
                <a:cubicBezTo>
                  <a:pt x="648383" y="4367486"/>
                  <a:pt x="648383" y="4358538"/>
                  <a:pt x="639436" y="4354959"/>
                </a:cubicBezTo>
                <a:cubicBezTo>
                  <a:pt x="641225" y="4339747"/>
                  <a:pt x="636751" y="4328115"/>
                  <a:pt x="630488" y="4316482"/>
                </a:cubicBezTo>
                <a:cubicBezTo>
                  <a:pt x="624225" y="4306640"/>
                  <a:pt x="621541" y="4295902"/>
                  <a:pt x="620646" y="4285164"/>
                </a:cubicBezTo>
                <a:cubicBezTo>
                  <a:pt x="619751" y="4280691"/>
                  <a:pt x="619751" y="4276217"/>
                  <a:pt x="618857" y="4271743"/>
                </a:cubicBezTo>
                <a:cubicBezTo>
                  <a:pt x="616173" y="4259216"/>
                  <a:pt x="614383" y="4247583"/>
                  <a:pt x="607225" y="4235951"/>
                </a:cubicBezTo>
                <a:cubicBezTo>
                  <a:pt x="600067" y="4225214"/>
                  <a:pt x="594698" y="4211792"/>
                  <a:pt x="592909" y="4198370"/>
                </a:cubicBezTo>
                <a:cubicBezTo>
                  <a:pt x="591119" y="4192106"/>
                  <a:pt x="587540" y="4185842"/>
                  <a:pt x="585751" y="4178684"/>
                </a:cubicBezTo>
                <a:cubicBezTo>
                  <a:pt x="583067" y="4168842"/>
                  <a:pt x="580384" y="4158999"/>
                  <a:pt x="577698" y="4149156"/>
                </a:cubicBezTo>
                <a:cubicBezTo>
                  <a:pt x="575909" y="4144682"/>
                  <a:pt x="573226" y="4140208"/>
                  <a:pt x="571435" y="4134839"/>
                </a:cubicBezTo>
                <a:cubicBezTo>
                  <a:pt x="572330" y="4130365"/>
                  <a:pt x="573226" y="4124996"/>
                  <a:pt x="574119" y="4119628"/>
                </a:cubicBezTo>
                <a:cubicBezTo>
                  <a:pt x="576805" y="4110680"/>
                  <a:pt x="575014" y="4104417"/>
                  <a:pt x="567856" y="4099942"/>
                </a:cubicBezTo>
                <a:cubicBezTo>
                  <a:pt x="566068" y="4099047"/>
                  <a:pt x="564277" y="4097258"/>
                  <a:pt x="563383" y="4096363"/>
                </a:cubicBezTo>
                <a:cubicBezTo>
                  <a:pt x="561593" y="4083836"/>
                  <a:pt x="560698" y="4073099"/>
                  <a:pt x="558908" y="4061466"/>
                </a:cubicBezTo>
                <a:cubicBezTo>
                  <a:pt x="558014" y="4058782"/>
                  <a:pt x="556225" y="4055203"/>
                  <a:pt x="554435" y="4052518"/>
                </a:cubicBezTo>
                <a:cubicBezTo>
                  <a:pt x="549961" y="4043570"/>
                  <a:pt x="546382" y="4033728"/>
                  <a:pt x="544593" y="4023885"/>
                </a:cubicBezTo>
                <a:cubicBezTo>
                  <a:pt x="543698" y="4011358"/>
                  <a:pt x="540119" y="4000620"/>
                  <a:pt x="537435" y="3988988"/>
                </a:cubicBezTo>
                <a:cubicBezTo>
                  <a:pt x="535645" y="3982724"/>
                  <a:pt x="529382" y="3980935"/>
                  <a:pt x="524909" y="3986304"/>
                </a:cubicBezTo>
                <a:cubicBezTo>
                  <a:pt x="520435" y="3990778"/>
                  <a:pt x="515961" y="3987199"/>
                  <a:pt x="511487" y="3989883"/>
                </a:cubicBezTo>
                <a:cubicBezTo>
                  <a:pt x="512382" y="4004199"/>
                  <a:pt x="515961" y="4019411"/>
                  <a:pt x="514172" y="4035517"/>
                </a:cubicBezTo>
                <a:cubicBezTo>
                  <a:pt x="508803" y="4033728"/>
                  <a:pt x="507908" y="4030149"/>
                  <a:pt x="507908" y="4025675"/>
                </a:cubicBezTo>
                <a:cubicBezTo>
                  <a:pt x="507908" y="4009568"/>
                  <a:pt x="504330" y="3993462"/>
                  <a:pt x="498066" y="3978250"/>
                </a:cubicBezTo>
                <a:cubicBezTo>
                  <a:pt x="498066" y="3977356"/>
                  <a:pt x="497171" y="3977356"/>
                  <a:pt x="496276" y="3977356"/>
                </a:cubicBezTo>
                <a:cubicBezTo>
                  <a:pt x="489118" y="3980935"/>
                  <a:pt x="498962" y="3992567"/>
                  <a:pt x="487329" y="3994357"/>
                </a:cubicBezTo>
                <a:cubicBezTo>
                  <a:pt x="486434" y="3984514"/>
                  <a:pt x="489118" y="3975566"/>
                  <a:pt x="492697" y="3966618"/>
                </a:cubicBezTo>
                <a:cubicBezTo>
                  <a:pt x="490013" y="3963039"/>
                  <a:pt x="485540" y="3959460"/>
                  <a:pt x="483750" y="3954986"/>
                </a:cubicBezTo>
                <a:cubicBezTo>
                  <a:pt x="482855" y="3949617"/>
                  <a:pt x="482855" y="3944249"/>
                  <a:pt x="482855" y="3939774"/>
                </a:cubicBezTo>
                <a:cubicBezTo>
                  <a:pt x="483750" y="3930827"/>
                  <a:pt x="480171" y="3923668"/>
                  <a:pt x="476592" y="3917404"/>
                </a:cubicBezTo>
                <a:cubicBezTo>
                  <a:pt x="479276" y="3908457"/>
                  <a:pt x="481066" y="3901299"/>
                  <a:pt x="482855" y="3892350"/>
                </a:cubicBezTo>
                <a:cubicBezTo>
                  <a:pt x="479276" y="3887877"/>
                  <a:pt x="473908" y="3882507"/>
                  <a:pt x="473908" y="3875349"/>
                </a:cubicBezTo>
                <a:cubicBezTo>
                  <a:pt x="467645" y="3866402"/>
                  <a:pt x="468540" y="3853874"/>
                  <a:pt x="458697" y="3847611"/>
                </a:cubicBezTo>
                <a:cubicBezTo>
                  <a:pt x="456907" y="3839557"/>
                  <a:pt x="455119" y="3831504"/>
                  <a:pt x="454224" y="3824346"/>
                </a:cubicBezTo>
                <a:cubicBezTo>
                  <a:pt x="453329" y="3818977"/>
                  <a:pt x="454224" y="3812714"/>
                  <a:pt x="452434" y="3807345"/>
                </a:cubicBezTo>
                <a:cubicBezTo>
                  <a:pt x="449750" y="3798397"/>
                  <a:pt x="447960" y="3788554"/>
                  <a:pt x="449750" y="3778711"/>
                </a:cubicBezTo>
                <a:cubicBezTo>
                  <a:pt x="445276" y="3776027"/>
                  <a:pt x="440802" y="3773343"/>
                  <a:pt x="436329" y="3769764"/>
                </a:cubicBezTo>
                <a:cubicBezTo>
                  <a:pt x="439908" y="3756342"/>
                  <a:pt x="430960" y="3745604"/>
                  <a:pt x="428277" y="3730393"/>
                </a:cubicBezTo>
                <a:cubicBezTo>
                  <a:pt x="426486" y="3734867"/>
                  <a:pt x="425592" y="3736656"/>
                  <a:pt x="425592" y="3737551"/>
                </a:cubicBezTo>
                <a:cubicBezTo>
                  <a:pt x="429171" y="3759027"/>
                  <a:pt x="428277" y="3780502"/>
                  <a:pt x="426486" y="3801977"/>
                </a:cubicBezTo>
                <a:cubicBezTo>
                  <a:pt x="425592" y="3809135"/>
                  <a:pt x="427381" y="3816293"/>
                  <a:pt x="427381" y="3823452"/>
                </a:cubicBezTo>
                <a:cubicBezTo>
                  <a:pt x="427381" y="3824346"/>
                  <a:pt x="428277" y="3826136"/>
                  <a:pt x="428277" y="3827031"/>
                </a:cubicBezTo>
                <a:cubicBezTo>
                  <a:pt x="422908" y="3835978"/>
                  <a:pt x="429171" y="3844032"/>
                  <a:pt x="430065" y="3852979"/>
                </a:cubicBezTo>
                <a:cubicBezTo>
                  <a:pt x="431856" y="3861032"/>
                  <a:pt x="430065" y="3869086"/>
                  <a:pt x="429171" y="3877139"/>
                </a:cubicBezTo>
                <a:cubicBezTo>
                  <a:pt x="422013" y="3867296"/>
                  <a:pt x="422013" y="3866402"/>
                  <a:pt x="420223" y="3857453"/>
                </a:cubicBezTo>
                <a:cubicBezTo>
                  <a:pt x="419329" y="3851190"/>
                  <a:pt x="417540" y="3844032"/>
                  <a:pt x="422013" y="3836873"/>
                </a:cubicBezTo>
                <a:cubicBezTo>
                  <a:pt x="424698" y="3833294"/>
                  <a:pt x="420223" y="3829715"/>
                  <a:pt x="414855" y="3827925"/>
                </a:cubicBezTo>
                <a:cubicBezTo>
                  <a:pt x="410381" y="3826136"/>
                  <a:pt x="410381" y="3826136"/>
                  <a:pt x="406802" y="3819872"/>
                </a:cubicBezTo>
                <a:cubicBezTo>
                  <a:pt x="411275" y="3818977"/>
                  <a:pt x="414855" y="3817188"/>
                  <a:pt x="418434" y="3816293"/>
                </a:cubicBezTo>
                <a:cubicBezTo>
                  <a:pt x="422013" y="3810029"/>
                  <a:pt x="420223" y="3804661"/>
                  <a:pt x="417540" y="3799292"/>
                </a:cubicBezTo>
                <a:cubicBezTo>
                  <a:pt x="415750" y="3795713"/>
                  <a:pt x="414855" y="3792134"/>
                  <a:pt x="418434" y="3788554"/>
                </a:cubicBezTo>
                <a:cubicBezTo>
                  <a:pt x="419329" y="3787660"/>
                  <a:pt x="419329" y="3784975"/>
                  <a:pt x="418434" y="3784081"/>
                </a:cubicBezTo>
                <a:cubicBezTo>
                  <a:pt x="412171" y="3776922"/>
                  <a:pt x="415750" y="3768869"/>
                  <a:pt x="416644" y="3761711"/>
                </a:cubicBezTo>
                <a:cubicBezTo>
                  <a:pt x="416644" y="3759921"/>
                  <a:pt x="416644" y="3759027"/>
                  <a:pt x="416644" y="3757236"/>
                </a:cubicBezTo>
                <a:cubicBezTo>
                  <a:pt x="415750" y="3756342"/>
                  <a:pt x="414855" y="3755447"/>
                  <a:pt x="413961" y="3754552"/>
                </a:cubicBezTo>
                <a:cubicBezTo>
                  <a:pt x="411275" y="3751868"/>
                  <a:pt x="407697" y="3750078"/>
                  <a:pt x="405012" y="3753657"/>
                </a:cubicBezTo>
                <a:cubicBezTo>
                  <a:pt x="402330" y="3755447"/>
                  <a:pt x="401433" y="3759027"/>
                  <a:pt x="403223" y="3762606"/>
                </a:cubicBezTo>
                <a:cubicBezTo>
                  <a:pt x="404118" y="3765290"/>
                  <a:pt x="405909" y="3767079"/>
                  <a:pt x="407697" y="3769764"/>
                </a:cubicBezTo>
                <a:cubicBezTo>
                  <a:pt x="399644" y="3775132"/>
                  <a:pt x="395170" y="3775132"/>
                  <a:pt x="391591" y="3768869"/>
                </a:cubicBezTo>
                <a:cubicBezTo>
                  <a:pt x="388907" y="3764395"/>
                  <a:pt x="388012" y="3758131"/>
                  <a:pt x="381749" y="3755447"/>
                </a:cubicBezTo>
                <a:cubicBezTo>
                  <a:pt x="377275" y="3758131"/>
                  <a:pt x="377275" y="3761711"/>
                  <a:pt x="377275" y="3765290"/>
                </a:cubicBezTo>
                <a:cubicBezTo>
                  <a:pt x="377275" y="3776922"/>
                  <a:pt x="377275" y="3776922"/>
                  <a:pt x="366539" y="3781396"/>
                </a:cubicBezTo>
                <a:cubicBezTo>
                  <a:pt x="366539" y="3781396"/>
                  <a:pt x="365644" y="3781396"/>
                  <a:pt x="364749" y="3781396"/>
                </a:cubicBezTo>
                <a:cubicBezTo>
                  <a:pt x="358486" y="3777817"/>
                  <a:pt x="362065" y="3767079"/>
                  <a:pt x="354013" y="3765290"/>
                </a:cubicBezTo>
                <a:cubicBezTo>
                  <a:pt x="353118" y="3766185"/>
                  <a:pt x="351328" y="3766185"/>
                  <a:pt x="351328" y="3767079"/>
                </a:cubicBezTo>
                <a:cubicBezTo>
                  <a:pt x="348643" y="3777817"/>
                  <a:pt x="343276" y="3783186"/>
                  <a:pt x="331643" y="3781396"/>
                </a:cubicBezTo>
                <a:cubicBezTo>
                  <a:pt x="328959" y="3780502"/>
                  <a:pt x="325380" y="3783186"/>
                  <a:pt x="320908" y="3784081"/>
                </a:cubicBezTo>
                <a:cubicBezTo>
                  <a:pt x="317329" y="3773343"/>
                  <a:pt x="313750" y="3762606"/>
                  <a:pt x="310170" y="3750973"/>
                </a:cubicBezTo>
                <a:cubicBezTo>
                  <a:pt x="309275" y="3746499"/>
                  <a:pt x="311065" y="3741131"/>
                  <a:pt x="311065" y="3735761"/>
                </a:cubicBezTo>
                <a:cubicBezTo>
                  <a:pt x="311065" y="3732182"/>
                  <a:pt x="311959" y="3726814"/>
                  <a:pt x="309275" y="3724129"/>
                </a:cubicBezTo>
                <a:cubicBezTo>
                  <a:pt x="303011" y="3716971"/>
                  <a:pt x="303011" y="3708918"/>
                  <a:pt x="305696" y="3701760"/>
                </a:cubicBezTo>
                <a:cubicBezTo>
                  <a:pt x="309275" y="3691917"/>
                  <a:pt x="303907" y="3682969"/>
                  <a:pt x="303907" y="3674021"/>
                </a:cubicBezTo>
                <a:cubicBezTo>
                  <a:pt x="303907" y="3672231"/>
                  <a:pt x="303907" y="3671336"/>
                  <a:pt x="303011" y="3670442"/>
                </a:cubicBezTo>
                <a:cubicBezTo>
                  <a:pt x="294065" y="3666863"/>
                  <a:pt x="295854" y="3659704"/>
                  <a:pt x="294959" y="3653441"/>
                </a:cubicBezTo>
                <a:cubicBezTo>
                  <a:pt x="294959" y="3646282"/>
                  <a:pt x="293169" y="3640018"/>
                  <a:pt x="295854" y="3632860"/>
                </a:cubicBezTo>
                <a:cubicBezTo>
                  <a:pt x="299432" y="3624807"/>
                  <a:pt x="298538" y="3616754"/>
                  <a:pt x="294959" y="3608701"/>
                </a:cubicBezTo>
                <a:cubicBezTo>
                  <a:pt x="293169" y="3603332"/>
                  <a:pt x="292275" y="3597068"/>
                  <a:pt x="291380" y="3591700"/>
                </a:cubicBezTo>
                <a:cubicBezTo>
                  <a:pt x="289590" y="3586331"/>
                  <a:pt x="287801" y="3580963"/>
                  <a:pt x="285117" y="3575593"/>
                </a:cubicBezTo>
                <a:cubicBezTo>
                  <a:pt x="277959" y="3562172"/>
                  <a:pt x="273485" y="3548750"/>
                  <a:pt x="273485" y="3533538"/>
                </a:cubicBezTo>
                <a:cubicBezTo>
                  <a:pt x="272591" y="3528170"/>
                  <a:pt x="270801" y="3522801"/>
                  <a:pt x="269906" y="3516538"/>
                </a:cubicBezTo>
                <a:cubicBezTo>
                  <a:pt x="269012" y="3512063"/>
                  <a:pt x="267222" y="3507589"/>
                  <a:pt x="268117" y="3504010"/>
                </a:cubicBezTo>
                <a:cubicBezTo>
                  <a:pt x="269012" y="3496852"/>
                  <a:pt x="267222" y="3491483"/>
                  <a:pt x="263643" y="3486114"/>
                </a:cubicBezTo>
                <a:cubicBezTo>
                  <a:pt x="258275" y="3475377"/>
                  <a:pt x="252011" y="3465534"/>
                  <a:pt x="249327" y="3453007"/>
                </a:cubicBezTo>
                <a:cubicBezTo>
                  <a:pt x="249327" y="3452112"/>
                  <a:pt x="246644" y="3451217"/>
                  <a:pt x="246644" y="3452112"/>
                </a:cubicBezTo>
                <a:cubicBezTo>
                  <a:pt x="244854" y="3452112"/>
                  <a:pt x="243065" y="3453902"/>
                  <a:pt x="243065" y="3454796"/>
                </a:cubicBezTo>
                <a:cubicBezTo>
                  <a:pt x="243065" y="3457481"/>
                  <a:pt x="243065" y="3460165"/>
                  <a:pt x="243958" y="3462850"/>
                </a:cubicBezTo>
                <a:cubicBezTo>
                  <a:pt x="247537" y="3468218"/>
                  <a:pt x="247537" y="3473588"/>
                  <a:pt x="244854" y="3479851"/>
                </a:cubicBezTo>
                <a:cubicBezTo>
                  <a:pt x="243065" y="3478061"/>
                  <a:pt x="241274" y="3476271"/>
                  <a:pt x="240379" y="3474482"/>
                </a:cubicBezTo>
                <a:cubicBezTo>
                  <a:pt x="237695" y="3461955"/>
                  <a:pt x="235906" y="3449428"/>
                  <a:pt x="233221" y="3436006"/>
                </a:cubicBezTo>
                <a:cubicBezTo>
                  <a:pt x="229643" y="3421689"/>
                  <a:pt x="226958" y="3407372"/>
                  <a:pt x="223379" y="3393056"/>
                </a:cubicBezTo>
                <a:cubicBezTo>
                  <a:pt x="222485" y="3388582"/>
                  <a:pt x="221590" y="3384108"/>
                  <a:pt x="224274" y="3379634"/>
                </a:cubicBezTo>
                <a:cubicBezTo>
                  <a:pt x="226064" y="3376950"/>
                  <a:pt x="226958" y="3372475"/>
                  <a:pt x="225169" y="3369791"/>
                </a:cubicBezTo>
                <a:cubicBezTo>
                  <a:pt x="218011" y="3359054"/>
                  <a:pt x="218011" y="3344737"/>
                  <a:pt x="212643" y="3333104"/>
                </a:cubicBezTo>
                <a:cubicBezTo>
                  <a:pt x="211748" y="3331315"/>
                  <a:pt x="211748" y="3327736"/>
                  <a:pt x="209958" y="3326841"/>
                </a:cubicBezTo>
                <a:cubicBezTo>
                  <a:pt x="205485" y="3321472"/>
                  <a:pt x="204589" y="3316104"/>
                  <a:pt x="204589" y="3308945"/>
                </a:cubicBezTo>
                <a:cubicBezTo>
                  <a:pt x="205485" y="3302682"/>
                  <a:pt x="202800" y="3297313"/>
                  <a:pt x="199222" y="3291945"/>
                </a:cubicBezTo>
                <a:cubicBezTo>
                  <a:pt x="196537" y="3289260"/>
                  <a:pt x="194748" y="3284786"/>
                  <a:pt x="193853" y="3281207"/>
                </a:cubicBezTo>
                <a:cubicBezTo>
                  <a:pt x="193853" y="3272259"/>
                  <a:pt x="189379" y="3265995"/>
                  <a:pt x="184010" y="3259732"/>
                </a:cubicBezTo>
                <a:cubicBezTo>
                  <a:pt x="181326" y="3257047"/>
                  <a:pt x="179538" y="3253468"/>
                  <a:pt x="178642" y="3249889"/>
                </a:cubicBezTo>
                <a:cubicBezTo>
                  <a:pt x="176853" y="3237362"/>
                  <a:pt x="175063" y="3224835"/>
                  <a:pt x="173274" y="3212307"/>
                </a:cubicBezTo>
                <a:cubicBezTo>
                  <a:pt x="173274" y="3207834"/>
                  <a:pt x="173274" y="3203360"/>
                  <a:pt x="171484" y="3198886"/>
                </a:cubicBezTo>
                <a:cubicBezTo>
                  <a:pt x="165221" y="3182779"/>
                  <a:pt x="163432" y="3166673"/>
                  <a:pt x="160747" y="3149672"/>
                </a:cubicBezTo>
                <a:cubicBezTo>
                  <a:pt x="160747" y="3146988"/>
                  <a:pt x="159853" y="3144303"/>
                  <a:pt x="158958" y="3143409"/>
                </a:cubicBezTo>
                <a:cubicBezTo>
                  <a:pt x="150905" y="3138935"/>
                  <a:pt x="151799" y="3130882"/>
                  <a:pt x="150905" y="3123723"/>
                </a:cubicBezTo>
                <a:cubicBezTo>
                  <a:pt x="150012" y="3119249"/>
                  <a:pt x="149115" y="3113881"/>
                  <a:pt x="145536" y="3109406"/>
                </a:cubicBezTo>
                <a:cubicBezTo>
                  <a:pt x="139273" y="3099564"/>
                  <a:pt x="134800" y="3088826"/>
                  <a:pt x="131221" y="3078089"/>
                </a:cubicBezTo>
                <a:cubicBezTo>
                  <a:pt x="124063" y="3075404"/>
                  <a:pt x="117800" y="3072720"/>
                  <a:pt x="111536" y="3070931"/>
                </a:cubicBezTo>
                <a:cubicBezTo>
                  <a:pt x="108853" y="3075404"/>
                  <a:pt x="107063" y="3079878"/>
                  <a:pt x="109747" y="3085247"/>
                </a:cubicBezTo>
                <a:cubicBezTo>
                  <a:pt x="113326" y="3093300"/>
                  <a:pt x="112432" y="3102248"/>
                  <a:pt x="118694" y="3109406"/>
                </a:cubicBezTo>
                <a:cubicBezTo>
                  <a:pt x="120484" y="3112091"/>
                  <a:pt x="120484" y="3116565"/>
                  <a:pt x="121378" y="3121039"/>
                </a:cubicBezTo>
                <a:cubicBezTo>
                  <a:pt x="122273" y="3121039"/>
                  <a:pt x="124957" y="3121934"/>
                  <a:pt x="127642" y="3121934"/>
                </a:cubicBezTo>
                <a:cubicBezTo>
                  <a:pt x="130326" y="3127302"/>
                  <a:pt x="133010" y="3132671"/>
                  <a:pt x="135694" y="3138935"/>
                </a:cubicBezTo>
                <a:cubicBezTo>
                  <a:pt x="137484" y="3139829"/>
                  <a:pt x="139273" y="3140724"/>
                  <a:pt x="141063" y="3141619"/>
                </a:cubicBezTo>
                <a:cubicBezTo>
                  <a:pt x="148221" y="3144303"/>
                  <a:pt x="150905" y="3148777"/>
                  <a:pt x="150012" y="3156831"/>
                </a:cubicBezTo>
                <a:cubicBezTo>
                  <a:pt x="147326" y="3168463"/>
                  <a:pt x="150012" y="3180095"/>
                  <a:pt x="150905" y="3192622"/>
                </a:cubicBezTo>
                <a:cubicBezTo>
                  <a:pt x="150905" y="3201570"/>
                  <a:pt x="152695" y="3210518"/>
                  <a:pt x="157168" y="3220361"/>
                </a:cubicBezTo>
                <a:cubicBezTo>
                  <a:pt x="164326" y="3233782"/>
                  <a:pt x="163432" y="3248099"/>
                  <a:pt x="159853" y="3263311"/>
                </a:cubicBezTo>
                <a:cubicBezTo>
                  <a:pt x="165221" y="3270470"/>
                  <a:pt x="170589" y="3277628"/>
                  <a:pt x="175959" y="3284786"/>
                </a:cubicBezTo>
                <a:cubicBezTo>
                  <a:pt x="175959" y="3288365"/>
                  <a:pt x="172380" y="3292839"/>
                  <a:pt x="175959" y="3297313"/>
                </a:cubicBezTo>
                <a:cubicBezTo>
                  <a:pt x="176853" y="3298208"/>
                  <a:pt x="177747" y="3300892"/>
                  <a:pt x="177747" y="3301787"/>
                </a:cubicBezTo>
                <a:cubicBezTo>
                  <a:pt x="177747" y="3304471"/>
                  <a:pt x="177747" y="3308050"/>
                  <a:pt x="174168" y="3308945"/>
                </a:cubicBezTo>
                <a:cubicBezTo>
                  <a:pt x="170589" y="3308945"/>
                  <a:pt x="168801" y="3307156"/>
                  <a:pt x="168801" y="3303577"/>
                </a:cubicBezTo>
                <a:cubicBezTo>
                  <a:pt x="167905" y="3299997"/>
                  <a:pt x="167905" y="3295524"/>
                  <a:pt x="167011" y="3291945"/>
                </a:cubicBezTo>
                <a:cubicBezTo>
                  <a:pt x="166116" y="3287470"/>
                  <a:pt x="163432" y="3282996"/>
                  <a:pt x="158958" y="3281207"/>
                </a:cubicBezTo>
                <a:cubicBezTo>
                  <a:pt x="153589" y="3277628"/>
                  <a:pt x="150905" y="3274049"/>
                  <a:pt x="150905" y="3267785"/>
                </a:cubicBezTo>
                <a:cubicBezTo>
                  <a:pt x="150905" y="3262416"/>
                  <a:pt x="146433" y="3258837"/>
                  <a:pt x="142852" y="3257047"/>
                </a:cubicBezTo>
                <a:cubicBezTo>
                  <a:pt x="134800" y="3254363"/>
                  <a:pt x="131221" y="3248099"/>
                  <a:pt x="128536" y="3240941"/>
                </a:cubicBezTo>
                <a:cubicBezTo>
                  <a:pt x="125852" y="3234678"/>
                  <a:pt x="123168" y="3228414"/>
                  <a:pt x="122273" y="3221256"/>
                </a:cubicBezTo>
                <a:cubicBezTo>
                  <a:pt x="119589" y="3208728"/>
                  <a:pt x="116011" y="3196202"/>
                  <a:pt x="110642" y="3183674"/>
                </a:cubicBezTo>
                <a:cubicBezTo>
                  <a:pt x="109747" y="3181885"/>
                  <a:pt x="108853" y="3180990"/>
                  <a:pt x="108853" y="3179200"/>
                </a:cubicBezTo>
                <a:cubicBezTo>
                  <a:pt x="107957" y="3163989"/>
                  <a:pt x="107063" y="3149672"/>
                  <a:pt x="106168" y="3134461"/>
                </a:cubicBezTo>
                <a:cubicBezTo>
                  <a:pt x="106168" y="3129092"/>
                  <a:pt x="105274" y="3123723"/>
                  <a:pt x="104378" y="3117460"/>
                </a:cubicBezTo>
                <a:cubicBezTo>
                  <a:pt x="101695" y="3104038"/>
                  <a:pt x="98116" y="3089721"/>
                  <a:pt x="92746" y="3077194"/>
                </a:cubicBezTo>
                <a:cubicBezTo>
                  <a:pt x="90957" y="3072720"/>
                  <a:pt x="90062" y="3068246"/>
                  <a:pt x="90062" y="3063772"/>
                </a:cubicBezTo>
                <a:cubicBezTo>
                  <a:pt x="89167" y="3060193"/>
                  <a:pt x="90062" y="3055719"/>
                  <a:pt x="88273" y="3053035"/>
                </a:cubicBezTo>
                <a:cubicBezTo>
                  <a:pt x="82010" y="3040507"/>
                  <a:pt x="82904" y="3027085"/>
                  <a:pt x="79325" y="3013664"/>
                </a:cubicBezTo>
                <a:cubicBezTo>
                  <a:pt x="75746" y="3001136"/>
                  <a:pt x="73062" y="2989504"/>
                  <a:pt x="63220" y="2979661"/>
                </a:cubicBezTo>
                <a:cubicBezTo>
                  <a:pt x="60536" y="2976977"/>
                  <a:pt x="60536" y="2972503"/>
                  <a:pt x="63220" y="2968924"/>
                </a:cubicBezTo>
                <a:cubicBezTo>
                  <a:pt x="71273" y="2959081"/>
                  <a:pt x="69483" y="2947449"/>
                  <a:pt x="65904" y="2936711"/>
                </a:cubicBezTo>
                <a:cubicBezTo>
                  <a:pt x="62325" y="2924184"/>
                  <a:pt x="57852" y="2913447"/>
                  <a:pt x="59641" y="2900025"/>
                </a:cubicBezTo>
                <a:cubicBezTo>
                  <a:pt x="61431" y="2891972"/>
                  <a:pt x="58746" y="2883918"/>
                  <a:pt x="56062" y="2875866"/>
                </a:cubicBezTo>
                <a:cubicBezTo>
                  <a:pt x="53378" y="2864234"/>
                  <a:pt x="52483" y="2852601"/>
                  <a:pt x="53378" y="2840968"/>
                </a:cubicBezTo>
                <a:cubicBezTo>
                  <a:pt x="53378" y="2832021"/>
                  <a:pt x="52483" y="2823073"/>
                  <a:pt x="46220" y="2816809"/>
                </a:cubicBezTo>
                <a:cubicBezTo>
                  <a:pt x="45325" y="2815020"/>
                  <a:pt x="44431" y="2814125"/>
                  <a:pt x="43535" y="2812335"/>
                </a:cubicBezTo>
                <a:cubicBezTo>
                  <a:pt x="39062" y="2796229"/>
                  <a:pt x="35483" y="2780123"/>
                  <a:pt x="31010" y="2764017"/>
                </a:cubicBezTo>
                <a:cubicBezTo>
                  <a:pt x="29220" y="2755068"/>
                  <a:pt x="25641" y="2747016"/>
                  <a:pt x="24746" y="2737173"/>
                </a:cubicBezTo>
                <a:cubicBezTo>
                  <a:pt x="23852" y="2721066"/>
                  <a:pt x="19379" y="2704960"/>
                  <a:pt x="15800" y="2688854"/>
                </a:cubicBezTo>
                <a:cubicBezTo>
                  <a:pt x="13114" y="2672748"/>
                  <a:pt x="11325" y="2656641"/>
                  <a:pt x="10430" y="2639641"/>
                </a:cubicBezTo>
                <a:cubicBezTo>
                  <a:pt x="8642" y="2611902"/>
                  <a:pt x="7746" y="2583268"/>
                  <a:pt x="5957" y="2554635"/>
                </a:cubicBezTo>
                <a:cubicBezTo>
                  <a:pt x="4167" y="2538528"/>
                  <a:pt x="5063" y="2522422"/>
                  <a:pt x="4167" y="2507211"/>
                </a:cubicBezTo>
                <a:cubicBezTo>
                  <a:pt x="3272" y="2501842"/>
                  <a:pt x="5063" y="2496473"/>
                  <a:pt x="4167" y="2492000"/>
                </a:cubicBezTo>
                <a:cubicBezTo>
                  <a:pt x="4167" y="2474998"/>
                  <a:pt x="3272" y="2457997"/>
                  <a:pt x="2378" y="2440996"/>
                </a:cubicBezTo>
                <a:cubicBezTo>
                  <a:pt x="1484" y="2436522"/>
                  <a:pt x="1484" y="2432943"/>
                  <a:pt x="2378" y="2429364"/>
                </a:cubicBezTo>
                <a:cubicBezTo>
                  <a:pt x="3272" y="2424890"/>
                  <a:pt x="2378" y="2421311"/>
                  <a:pt x="2378" y="2416837"/>
                </a:cubicBezTo>
                <a:cubicBezTo>
                  <a:pt x="1484" y="2406099"/>
                  <a:pt x="588" y="2394467"/>
                  <a:pt x="1484" y="2382835"/>
                </a:cubicBezTo>
                <a:cubicBezTo>
                  <a:pt x="3272" y="2372097"/>
                  <a:pt x="1484" y="2361360"/>
                  <a:pt x="588" y="2350622"/>
                </a:cubicBezTo>
                <a:cubicBezTo>
                  <a:pt x="-307" y="2340779"/>
                  <a:pt x="-307" y="2331831"/>
                  <a:pt x="1484" y="2321989"/>
                </a:cubicBezTo>
                <a:cubicBezTo>
                  <a:pt x="2378" y="2313935"/>
                  <a:pt x="4167" y="2306777"/>
                  <a:pt x="588" y="2298724"/>
                </a:cubicBezTo>
                <a:cubicBezTo>
                  <a:pt x="2378" y="2288881"/>
                  <a:pt x="-1201" y="2279039"/>
                  <a:pt x="588" y="2268301"/>
                </a:cubicBezTo>
                <a:cubicBezTo>
                  <a:pt x="3272" y="2255774"/>
                  <a:pt x="2378" y="2243247"/>
                  <a:pt x="2378" y="2230720"/>
                </a:cubicBezTo>
                <a:cubicBezTo>
                  <a:pt x="2378" y="2228930"/>
                  <a:pt x="1484" y="2227141"/>
                  <a:pt x="2378" y="2225351"/>
                </a:cubicBezTo>
                <a:cubicBezTo>
                  <a:pt x="7746" y="2199402"/>
                  <a:pt x="3272" y="2173453"/>
                  <a:pt x="7746" y="2147504"/>
                </a:cubicBezTo>
                <a:cubicBezTo>
                  <a:pt x="9535" y="2138556"/>
                  <a:pt x="9535" y="2129608"/>
                  <a:pt x="7746" y="2121555"/>
                </a:cubicBezTo>
                <a:cubicBezTo>
                  <a:pt x="5063" y="2110817"/>
                  <a:pt x="6851" y="2100080"/>
                  <a:pt x="8642" y="2089342"/>
                </a:cubicBezTo>
                <a:cubicBezTo>
                  <a:pt x="11325" y="2076816"/>
                  <a:pt x="9535" y="2064288"/>
                  <a:pt x="10430" y="2051761"/>
                </a:cubicBezTo>
                <a:cubicBezTo>
                  <a:pt x="10430" y="2035655"/>
                  <a:pt x="12221" y="2019549"/>
                  <a:pt x="10430" y="2002548"/>
                </a:cubicBezTo>
                <a:cubicBezTo>
                  <a:pt x="10430" y="2000758"/>
                  <a:pt x="10430" y="1998074"/>
                  <a:pt x="10430" y="1995389"/>
                </a:cubicBezTo>
                <a:cubicBezTo>
                  <a:pt x="14009" y="1979283"/>
                  <a:pt x="12221" y="1963177"/>
                  <a:pt x="10430" y="1947070"/>
                </a:cubicBezTo>
                <a:cubicBezTo>
                  <a:pt x="10430" y="1936333"/>
                  <a:pt x="11325" y="1925595"/>
                  <a:pt x="14009" y="1914858"/>
                </a:cubicBezTo>
                <a:cubicBezTo>
                  <a:pt x="16693" y="1898752"/>
                  <a:pt x="19379" y="1882645"/>
                  <a:pt x="16693" y="1865645"/>
                </a:cubicBezTo>
                <a:cubicBezTo>
                  <a:pt x="15800" y="1858486"/>
                  <a:pt x="14904" y="1851328"/>
                  <a:pt x="18483" y="1843274"/>
                </a:cubicBezTo>
                <a:cubicBezTo>
                  <a:pt x="19379" y="1841485"/>
                  <a:pt x="17588" y="1837906"/>
                  <a:pt x="17588" y="1835221"/>
                </a:cubicBezTo>
                <a:cubicBezTo>
                  <a:pt x="17588" y="1832537"/>
                  <a:pt x="16693" y="1828957"/>
                  <a:pt x="18483" y="1827168"/>
                </a:cubicBezTo>
                <a:cubicBezTo>
                  <a:pt x="22062" y="1821800"/>
                  <a:pt x="22062" y="1815536"/>
                  <a:pt x="19379" y="1809272"/>
                </a:cubicBezTo>
                <a:cubicBezTo>
                  <a:pt x="19379" y="1808378"/>
                  <a:pt x="18483" y="1806588"/>
                  <a:pt x="18483" y="1804799"/>
                </a:cubicBezTo>
                <a:cubicBezTo>
                  <a:pt x="19379" y="1789587"/>
                  <a:pt x="21167" y="1773481"/>
                  <a:pt x="22062" y="1758269"/>
                </a:cubicBezTo>
                <a:cubicBezTo>
                  <a:pt x="22956" y="1743953"/>
                  <a:pt x="23852" y="1728741"/>
                  <a:pt x="23852" y="1713529"/>
                </a:cubicBezTo>
                <a:cubicBezTo>
                  <a:pt x="23852" y="1679565"/>
                  <a:pt x="23852" y="1645563"/>
                  <a:pt x="23852" y="1611561"/>
                </a:cubicBezTo>
                <a:cubicBezTo>
                  <a:pt x="23852" y="1593665"/>
                  <a:pt x="24746" y="1575769"/>
                  <a:pt x="24746" y="1557874"/>
                </a:cubicBezTo>
                <a:cubicBezTo>
                  <a:pt x="24746" y="1541767"/>
                  <a:pt x="24746" y="1525660"/>
                  <a:pt x="24746" y="1509555"/>
                </a:cubicBezTo>
                <a:cubicBezTo>
                  <a:pt x="24746" y="1489869"/>
                  <a:pt x="24746" y="1470182"/>
                  <a:pt x="24746" y="1449604"/>
                </a:cubicBezTo>
                <a:cubicBezTo>
                  <a:pt x="24746" y="1443340"/>
                  <a:pt x="24746" y="1436182"/>
                  <a:pt x="24746" y="1429919"/>
                </a:cubicBezTo>
                <a:cubicBezTo>
                  <a:pt x="23852" y="1400390"/>
                  <a:pt x="26535" y="1370861"/>
                  <a:pt x="30114" y="1341335"/>
                </a:cubicBezTo>
                <a:cubicBezTo>
                  <a:pt x="31010" y="1337755"/>
                  <a:pt x="31010" y="1334175"/>
                  <a:pt x="30114" y="1330598"/>
                </a:cubicBezTo>
                <a:cubicBezTo>
                  <a:pt x="26535" y="1318964"/>
                  <a:pt x="27431" y="1306437"/>
                  <a:pt x="26535" y="1293909"/>
                </a:cubicBezTo>
                <a:cubicBezTo>
                  <a:pt x="26535" y="1291224"/>
                  <a:pt x="25641" y="1287645"/>
                  <a:pt x="26535" y="1284960"/>
                </a:cubicBezTo>
                <a:cubicBezTo>
                  <a:pt x="31010" y="1275119"/>
                  <a:pt x="28325" y="1264381"/>
                  <a:pt x="31010" y="1253644"/>
                </a:cubicBezTo>
                <a:cubicBezTo>
                  <a:pt x="32799" y="1247380"/>
                  <a:pt x="31904" y="1240223"/>
                  <a:pt x="30114" y="1233065"/>
                </a:cubicBezTo>
                <a:cubicBezTo>
                  <a:pt x="29220" y="1228591"/>
                  <a:pt x="29220" y="1222328"/>
                  <a:pt x="31010" y="1218747"/>
                </a:cubicBezTo>
                <a:cubicBezTo>
                  <a:pt x="33693" y="1213380"/>
                  <a:pt x="33693" y="1208906"/>
                  <a:pt x="33693" y="1203538"/>
                </a:cubicBezTo>
                <a:cubicBezTo>
                  <a:pt x="33693" y="1192801"/>
                  <a:pt x="34589" y="1181168"/>
                  <a:pt x="34589" y="1169536"/>
                </a:cubicBezTo>
                <a:cubicBezTo>
                  <a:pt x="41747" y="1158797"/>
                  <a:pt x="42641" y="1148060"/>
                  <a:pt x="38168" y="1135534"/>
                </a:cubicBezTo>
                <a:cubicBezTo>
                  <a:pt x="39956" y="1122112"/>
                  <a:pt x="40851" y="1108689"/>
                  <a:pt x="43535" y="1095267"/>
                </a:cubicBezTo>
                <a:cubicBezTo>
                  <a:pt x="47114" y="1078267"/>
                  <a:pt x="51589" y="1062158"/>
                  <a:pt x="55167" y="1046052"/>
                </a:cubicBezTo>
                <a:cubicBezTo>
                  <a:pt x="56062" y="1043367"/>
                  <a:pt x="57852" y="1040680"/>
                  <a:pt x="56957" y="1038894"/>
                </a:cubicBezTo>
                <a:cubicBezTo>
                  <a:pt x="54273" y="1028154"/>
                  <a:pt x="58746" y="1019206"/>
                  <a:pt x="62325" y="1009364"/>
                </a:cubicBezTo>
                <a:cubicBezTo>
                  <a:pt x="65904" y="999520"/>
                  <a:pt x="67694" y="988784"/>
                  <a:pt x="69483" y="978045"/>
                </a:cubicBezTo>
                <a:cubicBezTo>
                  <a:pt x="71273" y="961938"/>
                  <a:pt x="74852" y="946728"/>
                  <a:pt x="79325" y="930620"/>
                </a:cubicBezTo>
                <a:cubicBezTo>
                  <a:pt x="82010" y="918095"/>
                  <a:pt x="82904" y="903779"/>
                  <a:pt x="88273" y="891252"/>
                </a:cubicBezTo>
                <a:cubicBezTo>
                  <a:pt x="89167" y="890355"/>
                  <a:pt x="89167" y="888567"/>
                  <a:pt x="89167" y="887672"/>
                </a:cubicBezTo>
                <a:cubicBezTo>
                  <a:pt x="84694" y="871566"/>
                  <a:pt x="92746" y="858143"/>
                  <a:pt x="95431" y="842933"/>
                </a:cubicBezTo>
                <a:cubicBezTo>
                  <a:pt x="102589" y="843826"/>
                  <a:pt x="104378" y="845616"/>
                  <a:pt x="103484" y="850090"/>
                </a:cubicBezTo>
                <a:cubicBezTo>
                  <a:pt x="102589" y="851882"/>
                  <a:pt x="101695" y="853670"/>
                  <a:pt x="101695" y="854566"/>
                </a:cubicBezTo>
                <a:cubicBezTo>
                  <a:pt x="99010" y="859932"/>
                  <a:pt x="101695" y="862617"/>
                  <a:pt x="105274" y="865301"/>
                </a:cubicBezTo>
                <a:cubicBezTo>
                  <a:pt x="112432" y="859932"/>
                  <a:pt x="113326" y="850986"/>
                  <a:pt x="116905" y="843826"/>
                </a:cubicBezTo>
                <a:cubicBezTo>
                  <a:pt x="117800" y="841142"/>
                  <a:pt x="116905" y="837565"/>
                  <a:pt x="118694" y="834880"/>
                </a:cubicBezTo>
                <a:cubicBezTo>
                  <a:pt x="124063" y="823250"/>
                  <a:pt x="119589" y="811617"/>
                  <a:pt x="117800" y="799983"/>
                </a:cubicBezTo>
                <a:cubicBezTo>
                  <a:pt x="117800" y="798194"/>
                  <a:pt x="114221" y="795510"/>
                  <a:pt x="113326" y="793721"/>
                </a:cubicBezTo>
                <a:cubicBezTo>
                  <a:pt x="105274" y="797300"/>
                  <a:pt x="112432" y="807144"/>
                  <a:pt x="104378" y="809824"/>
                </a:cubicBezTo>
                <a:cubicBezTo>
                  <a:pt x="99905" y="803562"/>
                  <a:pt x="107063" y="798194"/>
                  <a:pt x="105274" y="792824"/>
                </a:cubicBezTo>
                <a:cubicBezTo>
                  <a:pt x="104378" y="787458"/>
                  <a:pt x="101695" y="782984"/>
                  <a:pt x="102589" y="776720"/>
                </a:cubicBezTo>
                <a:cubicBezTo>
                  <a:pt x="103484" y="768664"/>
                  <a:pt x="103484" y="759718"/>
                  <a:pt x="107957" y="751665"/>
                </a:cubicBezTo>
                <a:cubicBezTo>
                  <a:pt x="109747" y="748980"/>
                  <a:pt x="109747" y="745403"/>
                  <a:pt x="109747" y="741822"/>
                </a:cubicBezTo>
                <a:cubicBezTo>
                  <a:pt x="109747" y="728400"/>
                  <a:pt x="113326" y="714978"/>
                  <a:pt x="117800" y="702453"/>
                </a:cubicBezTo>
                <a:cubicBezTo>
                  <a:pt x="118694" y="698874"/>
                  <a:pt x="119589" y="694400"/>
                  <a:pt x="120484" y="690820"/>
                </a:cubicBezTo>
                <a:cubicBezTo>
                  <a:pt x="120484" y="683662"/>
                  <a:pt x="123168" y="678294"/>
                  <a:pt x="128536" y="675609"/>
                </a:cubicBezTo>
                <a:cubicBezTo>
                  <a:pt x="131221" y="652344"/>
                  <a:pt x="133010" y="629973"/>
                  <a:pt x="136589" y="608497"/>
                </a:cubicBezTo>
                <a:cubicBezTo>
                  <a:pt x="137484" y="602234"/>
                  <a:pt x="140168" y="595971"/>
                  <a:pt x="141958" y="590601"/>
                </a:cubicBezTo>
                <a:cubicBezTo>
                  <a:pt x="145536" y="584337"/>
                  <a:pt x="148221" y="578075"/>
                  <a:pt x="146433" y="570917"/>
                </a:cubicBezTo>
                <a:cubicBezTo>
                  <a:pt x="145536" y="562864"/>
                  <a:pt x="148221" y="557495"/>
                  <a:pt x="156274" y="554810"/>
                </a:cubicBezTo>
                <a:cubicBezTo>
                  <a:pt x="159853" y="553020"/>
                  <a:pt x="163432" y="549441"/>
                  <a:pt x="167011" y="547651"/>
                </a:cubicBezTo>
                <a:cubicBezTo>
                  <a:pt x="173274" y="545863"/>
                  <a:pt x="175063" y="554810"/>
                  <a:pt x="181326" y="552125"/>
                </a:cubicBezTo>
                <a:cubicBezTo>
                  <a:pt x="185800" y="551230"/>
                  <a:pt x="190275" y="553020"/>
                  <a:pt x="195643" y="553020"/>
                </a:cubicBezTo>
                <a:cubicBezTo>
                  <a:pt x="200116" y="563759"/>
                  <a:pt x="199222" y="575391"/>
                  <a:pt x="205485" y="585233"/>
                </a:cubicBezTo>
                <a:cubicBezTo>
                  <a:pt x="209064" y="584337"/>
                  <a:pt x="212643" y="584337"/>
                  <a:pt x="216221" y="582548"/>
                </a:cubicBezTo>
                <a:cubicBezTo>
                  <a:pt x="218011" y="578075"/>
                  <a:pt x="218011" y="572707"/>
                  <a:pt x="217116" y="566443"/>
                </a:cubicBezTo>
                <a:cubicBezTo>
                  <a:pt x="217116" y="561073"/>
                  <a:pt x="218906" y="556599"/>
                  <a:pt x="225169" y="554810"/>
                </a:cubicBezTo>
                <a:cubicBezTo>
                  <a:pt x="230537" y="553020"/>
                  <a:pt x="233221" y="548546"/>
                  <a:pt x="235011" y="544072"/>
                </a:cubicBezTo>
                <a:cubicBezTo>
                  <a:pt x="238590" y="535123"/>
                  <a:pt x="244854" y="528860"/>
                  <a:pt x="244854" y="519018"/>
                </a:cubicBezTo>
                <a:cubicBezTo>
                  <a:pt x="244854" y="517229"/>
                  <a:pt x="247537" y="514543"/>
                  <a:pt x="249327" y="513648"/>
                </a:cubicBezTo>
                <a:cubicBezTo>
                  <a:pt x="251117" y="512753"/>
                  <a:pt x="254696" y="514543"/>
                  <a:pt x="254696" y="515438"/>
                </a:cubicBezTo>
                <a:cubicBezTo>
                  <a:pt x="254696" y="527071"/>
                  <a:pt x="264538" y="536913"/>
                  <a:pt x="264538" y="550337"/>
                </a:cubicBezTo>
                <a:cubicBezTo>
                  <a:pt x="271696" y="544967"/>
                  <a:pt x="274380" y="536913"/>
                  <a:pt x="278854" y="531545"/>
                </a:cubicBezTo>
                <a:cubicBezTo>
                  <a:pt x="282432" y="525281"/>
                  <a:pt x="286011" y="518122"/>
                  <a:pt x="288696" y="512753"/>
                </a:cubicBezTo>
                <a:cubicBezTo>
                  <a:pt x="292275" y="512753"/>
                  <a:pt x="294065" y="513648"/>
                  <a:pt x="295854" y="512753"/>
                </a:cubicBezTo>
                <a:cubicBezTo>
                  <a:pt x="304801" y="509176"/>
                  <a:pt x="304801" y="509176"/>
                  <a:pt x="311959" y="511859"/>
                </a:cubicBezTo>
                <a:cubicBezTo>
                  <a:pt x="320908" y="501121"/>
                  <a:pt x="330749" y="491279"/>
                  <a:pt x="339697" y="479648"/>
                </a:cubicBezTo>
                <a:cubicBezTo>
                  <a:pt x="345064" y="472489"/>
                  <a:pt x="350434" y="465331"/>
                  <a:pt x="357592" y="459067"/>
                </a:cubicBezTo>
                <a:cubicBezTo>
                  <a:pt x="373697" y="445646"/>
                  <a:pt x="381749" y="428644"/>
                  <a:pt x="385328" y="408064"/>
                </a:cubicBezTo>
                <a:cubicBezTo>
                  <a:pt x="387118" y="402696"/>
                  <a:pt x="388012" y="398222"/>
                  <a:pt x="391591" y="394642"/>
                </a:cubicBezTo>
                <a:cubicBezTo>
                  <a:pt x="392486" y="392853"/>
                  <a:pt x="394275" y="391958"/>
                  <a:pt x="394275" y="390168"/>
                </a:cubicBezTo>
                <a:cubicBezTo>
                  <a:pt x="400539" y="375853"/>
                  <a:pt x="405909" y="361536"/>
                  <a:pt x="412171" y="347220"/>
                </a:cubicBezTo>
                <a:cubicBezTo>
                  <a:pt x="413961" y="340956"/>
                  <a:pt x="416644" y="334693"/>
                  <a:pt x="418434" y="328430"/>
                </a:cubicBezTo>
                <a:cubicBezTo>
                  <a:pt x="420223" y="318587"/>
                  <a:pt x="423802" y="309639"/>
                  <a:pt x="430065" y="301586"/>
                </a:cubicBezTo>
                <a:cubicBezTo>
                  <a:pt x="431856" y="299798"/>
                  <a:pt x="432750" y="296217"/>
                  <a:pt x="432750" y="294427"/>
                </a:cubicBezTo>
                <a:cubicBezTo>
                  <a:pt x="430065" y="284584"/>
                  <a:pt x="435435" y="276533"/>
                  <a:pt x="439013" y="268479"/>
                </a:cubicBezTo>
                <a:cubicBezTo>
                  <a:pt x="441697" y="262216"/>
                  <a:pt x="441697" y="255053"/>
                  <a:pt x="443487" y="247895"/>
                </a:cubicBezTo>
                <a:cubicBezTo>
                  <a:pt x="447066" y="236261"/>
                  <a:pt x="451540" y="224630"/>
                  <a:pt x="457803" y="213892"/>
                </a:cubicBezTo>
                <a:cubicBezTo>
                  <a:pt x="464961" y="201365"/>
                  <a:pt x="471224" y="188838"/>
                  <a:pt x="481961" y="178100"/>
                </a:cubicBezTo>
                <a:cubicBezTo>
                  <a:pt x="487329" y="173627"/>
                  <a:pt x="491804" y="169152"/>
                  <a:pt x="498962" y="168258"/>
                </a:cubicBezTo>
                <a:cubicBezTo>
                  <a:pt x="504330" y="167362"/>
                  <a:pt x="509697" y="165574"/>
                  <a:pt x="513277" y="160204"/>
                </a:cubicBezTo>
                <a:cubicBezTo>
                  <a:pt x="517751" y="153046"/>
                  <a:pt x="525803" y="155730"/>
                  <a:pt x="532067" y="155730"/>
                </a:cubicBezTo>
                <a:cubicBezTo>
                  <a:pt x="537435" y="144993"/>
                  <a:pt x="543698" y="135150"/>
                  <a:pt x="549066" y="125307"/>
                </a:cubicBezTo>
                <a:cubicBezTo>
                  <a:pt x="556225" y="112780"/>
                  <a:pt x="567856" y="105622"/>
                  <a:pt x="581277" y="102044"/>
                </a:cubicBezTo>
                <a:cubicBezTo>
                  <a:pt x="583962" y="102044"/>
                  <a:pt x="585751" y="102044"/>
                  <a:pt x="587540" y="101148"/>
                </a:cubicBezTo>
                <a:cubicBezTo>
                  <a:pt x="591119" y="97569"/>
                  <a:pt x="592909" y="93095"/>
                  <a:pt x="596488" y="90410"/>
                </a:cubicBezTo>
                <a:cubicBezTo>
                  <a:pt x="598277" y="87726"/>
                  <a:pt x="601856" y="85042"/>
                  <a:pt x="604540" y="85042"/>
                </a:cubicBezTo>
                <a:cubicBezTo>
                  <a:pt x="611698" y="85042"/>
                  <a:pt x="616173" y="82357"/>
                  <a:pt x="617962" y="75199"/>
                </a:cubicBezTo>
                <a:cubicBezTo>
                  <a:pt x="618857" y="73410"/>
                  <a:pt x="622436" y="72515"/>
                  <a:pt x="625120" y="71619"/>
                </a:cubicBezTo>
                <a:cubicBezTo>
                  <a:pt x="628699" y="75199"/>
                  <a:pt x="626015" y="78778"/>
                  <a:pt x="625120" y="81463"/>
                </a:cubicBezTo>
                <a:cubicBezTo>
                  <a:pt x="625120" y="84147"/>
                  <a:pt x="623330" y="86831"/>
                  <a:pt x="622436" y="89516"/>
                </a:cubicBezTo>
                <a:cubicBezTo>
                  <a:pt x="619751" y="98464"/>
                  <a:pt x="620646" y="99359"/>
                  <a:pt x="631383" y="103832"/>
                </a:cubicBezTo>
                <a:cubicBezTo>
                  <a:pt x="638541" y="102044"/>
                  <a:pt x="640330" y="91305"/>
                  <a:pt x="650172" y="93095"/>
                </a:cubicBezTo>
                <a:cubicBezTo>
                  <a:pt x="651962" y="98464"/>
                  <a:pt x="652857" y="104728"/>
                  <a:pt x="654646" y="110991"/>
                </a:cubicBezTo>
                <a:cubicBezTo>
                  <a:pt x="649278" y="118150"/>
                  <a:pt x="647488" y="127097"/>
                  <a:pt x="645699" y="136045"/>
                </a:cubicBezTo>
                <a:cubicBezTo>
                  <a:pt x="644804" y="142308"/>
                  <a:pt x="648383" y="145887"/>
                  <a:pt x="651962" y="149467"/>
                </a:cubicBezTo>
                <a:cubicBezTo>
                  <a:pt x="655541" y="153046"/>
                  <a:pt x="663594" y="152150"/>
                  <a:pt x="667172" y="147678"/>
                </a:cubicBezTo>
                <a:cubicBezTo>
                  <a:pt x="672541" y="142308"/>
                  <a:pt x="678805" y="138729"/>
                  <a:pt x="685068" y="135150"/>
                </a:cubicBezTo>
                <a:cubicBezTo>
                  <a:pt x="693120" y="129781"/>
                  <a:pt x="699384" y="122623"/>
                  <a:pt x="704752" y="113675"/>
                </a:cubicBezTo>
                <a:cubicBezTo>
                  <a:pt x="714594" y="94885"/>
                  <a:pt x="716383" y="74303"/>
                  <a:pt x="718173" y="52830"/>
                </a:cubicBezTo>
                <a:cubicBezTo>
                  <a:pt x="719068" y="42091"/>
                  <a:pt x="721752" y="31355"/>
                  <a:pt x="725331" y="20617"/>
                </a:cubicBezTo>
                <a:cubicBezTo>
                  <a:pt x="726226" y="16143"/>
                  <a:pt x="727121" y="12564"/>
                  <a:pt x="728016" y="8984"/>
                </a:cubicBezTo>
                <a:cubicBezTo>
                  <a:pt x="728910" y="6300"/>
                  <a:pt x="729806" y="3616"/>
                  <a:pt x="731594" y="932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9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38202" y="685805"/>
            <a:ext cx="5903363" cy="5486399"/>
          </a:xfrm>
          <a:custGeom>
            <a:avLst/>
            <a:gdLst>
              <a:gd name="connsiteX0" fmla="*/ 1134515 w 5903363"/>
              <a:gd name="connsiteY0" fmla="*/ 5423608 h 5486399"/>
              <a:gd name="connsiteX1" fmla="*/ 1142427 w 5903363"/>
              <a:gd name="connsiteY1" fmla="*/ 5431733 h 5486399"/>
              <a:gd name="connsiteX2" fmla="*/ 1137152 w 5903363"/>
              <a:gd name="connsiteY2" fmla="*/ 5461524 h 5486399"/>
              <a:gd name="connsiteX3" fmla="*/ 1131877 w 5903363"/>
              <a:gd name="connsiteY3" fmla="*/ 5453400 h 5486399"/>
              <a:gd name="connsiteX4" fmla="*/ 1134515 w 5903363"/>
              <a:gd name="connsiteY4" fmla="*/ 5423608 h 5486399"/>
              <a:gd name="connsiteX5" fmla="*/ 1039670 w 5903363"/>
              <a:gd name="connsiteY5" fmla="*/ 5400529 h 5486399"/>
              <a:gd name="connsiteX6" fmla="*/ 1036922 w 5903363"/>
              <a:gd name="connsiteY6" fmla="*/ 5406024 h 5486399"/>
              <a:gd name="connsiteX7" fmla="*/ 1045165 w 5903363"/>
              <a:gd name="connsiteY7" fmla="*/ 5411519 h 5486399"/>
              <a:gd name="connsiteX8" fmla="*/ 1045165 w 5903363"/>
              <a:gd name="connsiteY8" fmla="*/ 5403276 h 5486399"/>
              <a:gd name="connsiteX9" fmla="*/ 1039670 w 5903363"/>
              <a:gd name="connsiteY9" fmla="*/ 5400529 h 5486399"/>
              <a:gd name="connsiteX10" fmla="*/ 578631 w 5903363"/>
              <a:gd name="connsiteY10" fmla="*/ 5400529 h 5486399"/>
              <a:gd name="connsiteX11" fmla="*/ 583577 w 5903363"/>
              <a:gd name="connsiteY11" fmla="*/ 5405804 h 5486399"/>
              <a:gd name="connsiteX12" fmla="*/ 581105 w 5903363"/>
              <a:gd name="connsiteY12" fmla="*/ 5413717 h 5486399"/>
              <a:gd name="connsiteX13" fmla="*/ 573686 w 5903363"/>
              <a:gd name="connsiteY13" fmla="*/ 5405804 h 5486399"/>
              <a:gd name="connsiteX14" fmla="*/ 578631 w 5903363"/>
              <a:gd name="connsiteY14" fmla="*/ 5400529 h 5486399"/>
              <a:gd name="connsiteX15" fmla="*/ 529836 w 5903363"/>
              <a:gd name="connsiteY15" fmla="*/ 5396650 h 5486399"/>
              <a:gd name="connsiteX16" fmla="*/ 543024 w 5903363"/>
              <a:gd name="connsiteY16" fmla="*/ 5410226 h 5486399"/>
              <a:gd name="connsiteX17" fmla="*/ 529836 w 5903363"/>
              <a:gd name="connsiteY17" fmla="*/ 5437379 h 5486399"/>
              <a:gd name="connsiteX18" fmla="*/ 519286 w 5903363"/>
              <a:gd name="connsiteY18" fmla="*/ 5418372 h 5486399"/>
              <a:gd name="connsiteX19" fmla="*/ 529836 w 5903363"/>
              <a:gd name="connsiteY19" fmla="*/ 5396650 h 5486399"/>
              <a:gd name="connsiteX20" fmla="*/ 675226 w 5903363"/>
              <a:gd name="connsiteY20" fmla="*/ 5353192 h 5486399"/>
              <a:gd name="connsiteX21" fmla="*/ 673422 w 5903363"/>
              <a:gd name="connsiteY21" fmla="*/ 5353900 h 5486399"/>
              <a:gd name="connsiteX22" fmla="*/ 667653 w 5903363"/>
              <a:gd name="connsiteY22" fmla="*/ 5359552 h 5486399"/>
              <a:gd name="connsiteX23" fmla="*/ 676308 w 5903363"/>
              <a:gd name="connsiteY23" fmla="*/ 5365203 h 5486399"/>
              <a:gd name="connsiteX24" fmla="*/ 679193 w 5903363"/>
              <a:gd name="connsiteY24" fmla="*/ 5356725 h 5486399"/>
              <a:gd name="connsiteX25" fmla="*/ 675226 w 5903363"/>
              <a:gd name="connsiteY25" fmla="*/ 5353192 h 5486399"/>
              <a:gd name="connsiteX26" fmla="*/ 1502904 w 5903363"/>
              <a:gd name="connsiteY26" fmla="*/ 5329643 h 5486399"/>
              <a:gd name="connsiteX27" fmla="*/ 1500157 w 5903363"/>
              <a:gd name="connsiteY27" fmla="*/ 5335138 h 5486399"/>
              <a:gd name="connsiteX28" fmla="*/ 1505652 w 5903363"/>
              <a:gd name="connsiteY28" fmla="*/ 5340633 h 5486399"/>
              <a:gd name="connsiteX29" fmla="*/ 1508400 w 5903363"/>
              <a:gd name="connsiteY29" fmla="*/ 5337886 h 5486399"/>
              <a:gd name="connsiteX30" fmla="*/ 1508400 w 5903363"/>
              <a:gd name="connsiteY30" fmla="*/ 5332390 h 5486399"/>
              <a:gd name="connsiteX31" fmla="*/ 1505652 w 5903363"/>
              <a:gd name="connsiteY31" fmla="*/ 5332390 h 5486399"/>
              <a:gd name="connsiteX32" fmla="*/ 1502904 w 5903363"/>
              <a:gd name="connsiteY32" fmla="*/ 5329643 h 5486399"/>
              <a:gd name="connsiteX33" fmla="*/ 1942374 w 5903363"/>
              <a:gd name="connsiteY33" fmla="*/ 5326852 h 5486399"/>
              <a:gd name="connsiteX34" fmla="*/ 1920943 w 5903363"/>
              <a:gd name="connsiteY34" fmla="*/ 5370475 h 5486399"/>
              <a:gd name="connsiteX35" fmla="*/ 1918264 w 5903363"/>
              <a:gd name="connsiteY35" fmla="*/ 5370475 h 5486399"/>
              <a:gd name="connsiteX36" fmla="*/ 1918264 w 5903363"/>
              <a:gd name="connsiteY36" fmla="*/ 5373202 h 5486399"/>
              <a:gd name="connsiteX37" fmla="*/ 1907548 w 5903363"/>
              <a:gd name="connsiteY37" fmla="*/ 5373202 h 5486399"/>
              <a:gd name="connsiteX38" fmla="*/ 1907548 w 5903363"/>
              <a:gd name="connsiteY38" fmla="*/ 5370475 h 5486399"/>
              <a:gd name="connsiteX39" fmla="*/ 1904870 w 5903363"/>
              <a:gd name="connsiteY39" fmla="*/ 5370475 h 5486399"/>
              <a:gd name="connsiteX40" fmla="*/ 1899512 w 5903363"/>
              <a:gd name="connsiteY40" fmla="*/ 5354117 h 5486399"/>
              <a:gd name="connsiteX41" fmla="*/ 1896832 w 5903363"/>
              <a:gd name="connsiteY41" fmla="*/ 5362296 h 5486399"/>
              <a:gd name="connsiteX42" fmla="*/ 1904870 w 5903363"/>
              <a:gd name="connsiteY42" fmla="*/ 5370475 h 5486399"/>
              <a:gd name="connsiteX43" fmla="*/ 1904870 w 5903363"/>
              <a:gd name="connsiteY43" fmla="*/ 5373202 h 5486399"/>
              <a:gd name="connsiteX44" fmla="*/ 1907548 w 5903363"/>
              <a:gd name="connsiteY44" fmla="*/ 5373202 h 5486399"/>
              <a:gd name="connsiteX45" fmla="*/ 1915585 w 5903363"/>
              <a:gd name="connsiteY45" fmla="*/ 5386834 h 5486399"/>
              <a:gd name="connsiteX46" fmla="*/ 1918264 w 5903363"/>
              <a:gd name="connsiteY46" fmla="*/ 5373202 h 5486399"/>
              <a:gd name="connsiteX47" fmla="*/ 1920943 w 5903363"/>
              <a:gd name="connsiteY47" fmla="*/ 5373202 h 5486399"/>
              <a:gd name="connsiteX48" fmla="*/ 1920943 w 5903363"/>
              <a:gd name="connsiteY48" fmla="*/ 5370475 h 5486399"/>
              <a:gd name="connsiteX49" fmla="*/ 1950411 w 5903363"/>
              <a:gd name="connsiteY49" fmla="*/ 5367749 h 5486399"/>
              <a:gd name="connsiteX50" fmla="*/ 1958447 w 5903363"/>
              <a:gd name="connsiteY50" fmla="*/ 5343211 h 5486399"/>
              <a:gd name="connsiteX51" fmla="*/ 1942374 w 5903363"/>
              <a:gd name="connsiteY51" fmla="*/ 5326852 h 5486399"/>
              <a:gd name="connsiteX52" fmla="*/ 794176 w 5903363"/>
              <a:gd name="connsiteY52" fmla="*/ 5309037 h 5486399"/>
              <a:gd name="connsiteX53" fmla="*/ 791291 w 5903363"/>
              <a:gd name="connsiteY53" fmla="*/ 5313982 h 5486399"/>
              <a:gd name="connsiteX54" fmla="*/ 797061 w 5903363"/>
              <a:gd name="connsiteY54" fmla="*/ 5318928 h 5486399"/>
              <a:gd name="connsiteX55" fmla="*/ 797061 w 5903363"/>
              <a:gd name="connsiteY55" fmla="*/ 5309037 h 5486399"/>
              <a:gd name="connsiteX56" fmla="*/ 794176 w 5903363"/>
              <a:gd name="connsiteY56" fmla="*/ 5309037 h 5486399"/>
              <a:gd name="connsiteX57" fmla="*/ 699964 w 5903363"/>
              <a:gd name="connsiteY57" fmla="*/ 5306563 h 5486399"/>
              <a:gd name="connsiteX58" fmla="*/ 694029 w 5903363"/>
              <a:gd name="connsiteY58" fmla="*/ 5333194 h 5486399"/>
              <a:gd name="connsiteX59" fmla="*/ 702932 w 5903363"/>
              <a:gd name="connsiteY59" fmla="*/ 5341183 h 5486399"/>
              <a:gd name="connsiteX60" fmla="*/ 708866 w 5903363"/>
              <a:gd name="connsiteY60" fmla="*/ 5322542 h 5486399"/>
              <a:gd name="connsiteX61" fmla="*/ 699964 w 5903363"/>
              <a:gd name="connsiteY61" fmla="*/ 5306563 h 5486399"/>
              <a:gd name="connsiteX62" fmla="*/ 3396783 w 5903363"/>
              <a:gd name="connsiteY62" fmla="*/ 5260405 h 5486399"/>
              <a:gd name="connsiteX63" fmla="*/ 3394309 w 5903363"/>
              <a:gd name="connsiteY63" fmla="*/ 5274142 h 5486399"/>
              <a:gd name="connsiteX64" fmla="*/ 3399256 w 5903363"/>
              <a:gd name="connsiteY64" fmla="*/ 5268648 h 5486399"/>
              <a:gd name="connsiteX65" fmla="*/ 3396783 w 5903363"/>
              <a:gd name="connsiteY65" fmla="*/ 5260405 h 5486399"/>
              <a:gd name="connsiteX66" fmla="*/ 772457 w 5903363"/>
              <a:gd name="connsiteY66" fmla="*/ 5256834 h 5486399"/>
              <a:gd name="connsiteX67" fmla="*/ 772416 w 5903363"/>
              <a:gd name="connsiteY67" fmla="*/ 5257764 h 5486399"/>
              <a:gd name="connsiteX68" fmla="*/ 771055 w 5903363"/>
              <a:gd name="connsiteY68" fmla="*/ 5259943 h 5486399"/>
              <a:gd name="connsiteX69" fmla="*/ 766893 w 5903363"/>
              <a:gd name="connsiteY69" fmla="*/ 5257968 h 5486399"/>
              <a:gd name="connsiteX70" fmla="*/ 753705 w 5903363"/>
              <a:gd name="connsiteY70" fmla="*/ 5260656 h 5486399"/>
              <a:gd name="connsiteX71" fmla="*/ 735242 w 5903363"/>
              <a:gd name="connsiteY71" fmla="*/ 5341291 h 5486399"/>
              <a:gd name="connsiteX72" fmla="*/ 737879 w 5903363"/>
              <a:gd name="connsiteY72" fmla="*/ 5362793 h 5486399"/>
              <a:gd name="connsiteX73" fmla="*/ 753705 w 5903363"/>
              <a:gd name="connsiteY73" fmla="*/ 5354729 h 5486399"/>
              <a:gd name="connsiteX74" fmla="*/ 772169 w 5903363"/>
              <a:gd name="connsiteY74" fmla="*/ 5263343 h 5486399"/>
              <a:gd name="connsiteX75" fmla="*/ 772416 w 5903363"/>
              <a:gd name="connsiteY75" fmla="*/ 5257764 h 5486399"/>
              <a:gd name="connsiteX76" fmla="*/ 772498 w 5903363"/>
              <a:gd name="connsiteY76" fmla="*/ 5257632 h 5486399"/>
              <a:gd name="connsiteX77" fmla="*/ 772457 w 5903363"/>
              <a:gd name="connsiteY77" fmla="*/ 5256834 h 5486399"/>
              <a:gd name="connsiteX78" fmla="*/ 395646 w 5903363"/>
              <a:gd name="connsiteY78" fmla="*/ 5253811 h 5486399"/>
              <a:gd name="connsiteX79" fmla="*/ 441371 w 5903363"/>
              <a:gd name="connsiteY79" fmla="*/ 5256587 h 5486399"/>
              <a:gd name="connsiteX80" fmla="*/ 446751 w 5903363"/>
              <a:gd name="connsiteY80" fmla="*/ 5284352 h 5486399"/>
              <a:gd name="connsiteX81" fmla="*/ 438681 w 5903363"/>
              <a:gd name="connsiteY81" fmla="*/ 5301011 h 5486399"/>
              <a:gd name="connsiteX82" fmla="*/ 395646 w 5903363"/>
              <a:gd name="connsiteY82" fmla="*/ 5253811 h 5486399"/>
              <a:gd name="connsiteX83" fmla="*/ 2496964 w 5903363"/>
              <a:gd name="connsiteY83" fmla="*/ 5238973 h 5486399"/>
              <a:gd name="connsiteX84" fmla="*/ 2494217 w 5903363"/>
              <a:gd name="connsiteY84" fmla="*/ 5246392 h 5486399"/>
              <a:gd name="connsiteX85" fmla="*/ 2496964 w 5903363"/>
              <a:gd name="connsiteY85" fmla="*/ 5248864 h 5486399"/>
              <a:gd name="connsiteX86" fmla="*/ 2502460 w 5903363"/>
              <a:gd name="connsiteY86" fmla="*/ 5243919 h 5486399"/>
              <a:gd name="connsiteX87" fmla="*/ 2496964 w 5903363"/>
              <a:gd name="connsiteY87" fmla="*/ 5238973 h 5486399"/>
              <a:gd name="connsiteX88" fmla="*/ 917816 w 5903363"/>
              <a:gd name="connsiteY88" fmla="*/ 5237796 h 5486399"/>
              <a:gd name="connsiteX89" fmla="*/ 912459 w 5903363"/>
              <a:gd name="connsiteY89" fmla="*/ 5251338 h 5486399"/>
              <a:gd name="connsiteX90" fmla="*/ 909780 w 5903363"/>
              <a:gd name="connsiteY90" fmla="*/ 5254046 h 5486399"/>
              <a:gd name="connsiteX91" fmla="*/ 909780 w 5903363"/>
              <a:gd name="connsiteY91" fmla="*/ 5256755 h 5486399"/>
              <a:gd name="connsiteX92" fmla="*/ 901743 w 5903363"/>
              <a:gd name="connsiteY92" fmla="*/ 5270296 h 5486399"/>
              <a:gd name="connsiteX93" fmla="*/ 907101 w 5903363"/>
              <a:gd name="connsiteY93" fmla="*/ 5270296 h 5486399"/>
              <a:gd name="connsiteX94" fmla="*/ 909780 w 5903363"/>
              <a:gd name="connsiteY94" fmla="*/ 5256755 h 5486399"/>
              <a:gd name="connsiteX95" fmla="*/ 912459 w 5903363"/>
              <a:gd name="connsiteY95" fmla="*/ 5256755 h 5486399"/>
              <a:gd name="connsiteX96" fmla="*/ 912459 w 5903363"/>
              <a:gd name="connsiteY96" fmla="*/ 5251338 h 5486399"/>
              <a:gd name="connsiteX97" fmla="*/ 920495 w 5903363"/>
              <a:gd name="connsiteY97" fmla="*/ 5245922 h 5486399"/>
              <a:gd name="connsiteX98" fmla="*/ 921165 w 5903363"/>
              <a:gd name="connsiteY98" fmla="*/ 5237796 h 5486399"/>
              <a:gd name="connsiteX99" fmla="*/ 917816 w 5903363"/>
              <a:gd name="connsiteY99" fmla="*/ 5237796 h 5486399"/>
              <a:gd name="connsiteX100" fmla="*/ 1163308 w 5903363"/>
              <a:gd name="connsiteY100" fmla="*/ 5235676 h 5486399"/>
              <a:gd name="connsiteX101" fmla="*/ 1160561 w 5903363"/>
              <a:gd name="connsiteY101" fmla="*/ 5240952 h 5486399"/>
              <a:gd name="connsiteX102" fmla="*/ 1166056 w 5903363"/>
              <a:gd name="connsiteY102" fmla="*/ 5248864 h 5486399"/>
              <a:gd name="connsiteX103" fmla="*/ 1168804 w 5903363"/>
              <a:gd name="connsiteY103" fmla="*/ 5240952 h 5486399"/>
              <a:gd name="connsiteX104" fmla="*/ 1163308 w 5903363"/>
              <a:gd name="connsiteY104" fmla="*/ 5235676 h 5486399"/>
              <a:gd name="connsiteX105" fmla="*/ 3790986 w 5903363"/>
              <a:gd name="connsiteY105" fmla="*/ 5232379 h 5486399"/>
              <a:gd name="connsiteX106" fmla="*/ 3809738 w 5903363"/>
              <a:gd name="connsiteY106" fmla="*/ 5232379 h 5486399"/>
              <a:gd name="connsiteX107" fmla="*/ 3793664 w 5903363"/>
              <a:gd name="connsiteY107" fmla="*/ 5251612 h 5486399"/>
              <a:gd name="connsiteX108" fmla="*/ 3788307 w 5903363"/>
              <a:gd name="connsiteY108" fmla="*/ 5240622 h 5486399"/>
              <a:gd name="connsiteX109" fmla="*/ 3790986 w 5903363"/>
              <a:gd name="connsiteY109" fmla="*/ 5232379 h 5486399"/>
              <a:gd name="connsiteX110" fmla="*/ 3809738 w 5903363"/>
              <a:gd name="connsiteY110" fmla="*/ 5230731 h 5486399"/>
              <a:gd name="connsiteX111" fmla="*/ 3811387 w 5903363"/>
              <a:gd name="connsiteY111" fmla="*/ 5232380 h 5486399"/>
              <a:gd name="connsiteX112" fmla="*/ 3809738 w 5903363"/>
              <a:gd name="connsiteY112" fmla="*/ 5232380 h 5486399"/>
              <a:gd name="connsiteX113" fmla="*/ 3809738 w 5903363"/>
              <a:gd name="connsiteY113" fmla="*/ 5232379 h 5486399"/>
              <a:gd name="connsiteX114" fmla="*/ 829758 w 5903363"/>
              <a:gd name="connsiteY114" fmla="*/ 5230731 h 5486399"/>
              <a:gd name="connsiteX115" fmla="*/ 813272 w 5903363"/>
              <a:gd name="connsiteY115" fmla="*/ 5233447 h 5486399"/>
              <a:gd name="connsiteX116" fmla="*/ 805029 w 5903363"/>
              <a:gd name="connsiteY116" fmla="*/ 5255169 h 5486399"/>
              <a:gd name="connsiteX117" fmla="*/ 802281 w 5903363"/>
              <a:gd name="connsiteY117" fmla="*/ 5255169 h 5486399"/>
              <a:gd name="connsiteX118" fmla="*/ 802281 w 5903363"/>
              <a:gd name="connsiteY118" fmla="*/ 5257883 h 5486399"/>
              <a:gd name="connsiteX119" fmla="*/ 796787 w 5903363"/>
              <a:gd name="connsiteY119" fmla="*/ 5260599 h 5486399"/>
              <a:gd name="connsiteX120" fmla="*/ 794039 w 5903363"/>
              <a:gd name="connsiteY120" fmla="*/ 5263314 h 5486399"/>
              <a:gd name="connsiteX121" fmla="*/ 796787 w 5903363"/>
              <a:gd name="connsiteY121" fmla="*/ 5271460 h 5486399"/>
              <a:gd name="connsiteX122" fmla="*/ 802281 w 5903363"/>
              <a:gd name="connsiteY122" fmla="*/ 5257883 h 5486399"/>
              <a:gd name="connsiteX123" fmla="*/ 805029 w 5903363"/>
              <a:gd name="connsiteY123" fmla="*/ 5255169 h 5486399"/>
              <a:gd name="connsiteX124" fmla="*/ 818766 w 5903363"/>
              <a:gd name="connsiteY124" fmla="*/ 5271460 h 5486399"/>
              <a:gd name="connsiteX125" fmla="*/ 835252 w 5903363"/>
              <a:gd name="connsiteY125" fmla="*/ 5257883 h 5486399"/>
              <a:gd name="connsiteX126" fmla="*/ 840747 w 5903363"/>
              <a:gd name="connsiteY126" fmla="*/ 5238877 h 5486399"/>
              <a:gd name="connsiteX127" fmla="*/ 829758 w 5903363"/>
              <a:gd name="connsiteY127" fmla="*/ 5230731 h 5486399"/>
              <a:gd name="connsiteX128" fmla="*/ 2767212 w 5903363"/>
              <a:gd name="connsiteY128" fmla="*/ 5214246 h 5486399"/>
              <a:gd name="connsiteX129" fmla="*/ 2764575 w 5903363"/>
              <a:gd name="connsiteY129" fmla="*/ 5235677 h 5486399"/>
              <a:gd name="connsiteX130" fmla="*/ 2783038 w 5903363"/>
              <a:gd name="connsiteY130" fmla="*/ 5251750 h 5486399"/>
              <a:gd name="connsiteX131" fmla="*/ 2785676 w 5903363"/>
              <a:gd name="connsiteY131" fmla="*/ 5235677 h 5486399"/>
              <a:gd name="connsiteX132" fmla="*/ 2777763 w 5903363"/>
              <a:gd name="connsiteY132" fmla="*/ 5219604 h 5486399"/>
              <a:gd name="connsiteX133" fmla="*/ 2767212 w 5903363"/>
              <a:gd name="connsiteY133" fmla="*/ 5214246 h 5486399"/>
              <a:gd name="connsiteX134" fmla="*/ 3952610 w 5903363"/>
              <a:gd name="connsiteY134" fmla="*/ 5189518 h 5486399"/>
              <a:gd name="connsiteX135" fmla="*/ 3949862 w 5903363"/>
              <a:gd name="connsiteY135" fmla="*/ 5195170 h 5486399"/>
              <a:gd name="connsiteX136" fmla="*/ 3958106 w 5903363"/>
              <a:gd name="connsiteY136" fmla="*/ 5195170 h 5486399"/>
              <a:gd name="connsiteX137" fmla="*/ 3952610 w 5903363"/>
              <a:gd name="connsiteY137" fmla="*/ 5189518 h 5486399"/>
              <a:gd name="connsiteX138" fmla="*/ 3722917 w 5903363"/>
              <a:gd name="connsiteY138" fmla="*/ 5189518 h 5486399"/>
              <a:gd name="connsiteX139" fmla="*/ 3717421 w 5903363"/>
              <a:gd name="connsiteY139" fmla="*/ 5194793 h 5486399"/>
              <a:gd name="connsiteX140" fmla="*/ 3722917 w 5903363"/>
              <a:gd name="connsiteY140" fmla="*/ 5202706 h 5486399"/>
              <a:gd name="connsiteX141" fmla="*/ 3725664 w 5903363"/>
              <a:gd name="connsiteY141" fmla="*/ 5194793 h 5486399"/>
              <a:gd name="connsiteX142" fmla="*/ 3722917 w 5903363"/>
              <a:gd name="connsiteY142" fmla="*/ 5189518 h 5486399"/>
              <a:gd name="connsiteX143" fmla="*/ 359850 w 5903363"/>
              <a:gd name="connsiteY143" fmla="*/ 5189518 h 5486399"/>
              <a:gd name="connsiteX144" fmla="*/ 365266 w 5903363"/>
              <a:gd name="connsiteY144" fmla="*/ 5194979 h 5486399"/>
              <a:gd name="connsiteX145" fmla="*/ 392350 w 5903363"/>
              <a:gd name="connsiteY145" fmla="*/ 5255047 h 5486399"/>
              <a:gd name="connsiteX146" fmla="*/ 365266 w 5903363"/>
              <a:gd name="connsiteY146" fmla="*/ 5268699 h 5486399"/>
              <a:gd name="connsiteX147" fmla="*/ 354433 w 5903363"/>
              <a:gd name="connsiteY147" fmla="*/ 5263239 h 5486399"/>
              <a:gd name="connsiteX148" fmla="*/ 354433 w 5903363"/>
              <a:gd name="connsiteY148" fmla="*/ 5205900 h 5486399"/>
              <a:gd name="connsiteX149" fmla="*/ 359850 w 5903363"/>
              <a:gd name="connsiteY149" fmla="*/ 5189518 h 5486399"/>
              <a:gd name="connsiteX150" fmla="*/ 4577538 w 5903363"/>
              <a:gd name="connsiteY150" fmla="*/ 5168087 h 5486399"/>
              <a:gd name="connsiteX151" fmla="*/ 4574653 w 5903363"/>
              <a:gd name="connsiteY151" fmla="*/ 5173363 h 5486399"/>
              <a:gd name="connsiteX152" fmla="*/ 4580424 w 5903363"/>
              <a:gd name="connsiteY152" fmla="*/ 5181276 h 5486399"/>
              <a:gd name="connsiteX153" fmla="*/ 4583309 w 5903363"/>
              <a:gd name="connsiteY153" fmla="*/ 5168087 h 5486399"/>
              <a:gd name="connsiteX154" fmla="*/ 4577538 w 5903363"/>
              <a:gd name="connsiteY154" fmla="*/ 5168087 h 5486399"/>
              <a:gd name="connsiteX155" fmla="*/ 635592 w 5903363"/>
              <a:gd name="connsiteY155" fmla="*/ 5168087 h 5486399"/>
              <a:gd name="connsiteX156" fmla="*/ 590172 w 5903363"/>
              <a:gd name="connsiteY156" fmla="*/ 5243095 h 5486399"/>
              <a:gd name="connsiteX157" fmla="*/ 592843 w 5903363"/>
              <a:gd name="connsiteY157" fmla="*/ 5248453 h 5486399"/>
              <a:gd name="connsiteX158" fmla="*/ 598187 w 5903363"/>
              <a:gd name="connsiteY158" fmla="*/ 5251132 h 5486399"/>
              <a:gd name="connsiteX159" fmla="*/ 622233 w 5903363"/>
              <a:gd name="connsiteY159" fmla="*/ 5232380 h 5486399"/>
              <a:gd name="connsiteX160" fmla="*/ 640935 w 5903363"/>
              <a:gd name="connsiteY160" fmla="*/ 5253811 h 5486399"/>
              <a:gd name="connsiteX161" fmla="*/ 667653 w 5903363"/>
              <a:gd name="connsiteY161" fmla="*/ 5186840 h 5486399"/>
              <a:gd name="connsiteX162" fmla="*/ 662309 w 5903363"/>
              <a:gd name="connsiteY162" fmla="*/ 5168087 h 5486399"/>
              <a:gd name="connsiteX163" fmla="*/ 635592 w 5903363"/>
              <a:gd name="connsiteY163" fmla="*/ 5168087 h 5486399"/>
              <a:gd name="connsiteX164" fmla="*/ 4006462 w 5903363"/>
              <a:gd name="connsiteY164" fmla="*/ 5164790 h 5486399"/>
              <a:gd name="connsiteX165" fmla="*/ 4004264 w 5903363"/>
              <a:gd name="connsiteY165" fmla="*/ 5173033 h 5486399"/>
              <a:gd name="connsiteX166" fmla="*/ 4010858 w 5903363"/>
              <a:gd name="connsiteY166" fmla="*/ 5175781 h 5486399"/>
              <a:gd name="connsiteX167" fmla="*/ 4010858 w 5903363"/>
              <a:gd name="connsiteY167" fmla="*/ 5167538 h 5486399"/>
              <a:gd name="connsiteX168" fmla="*/ 4006462 w 5903363"/>
              <a:gd name="connsiteY168" fmla="*/ 5164790 h 5486399"/>
              <a:gd name="connsiteX169" fmla="*/ 3763992 w 5903363"/>
              <a:gd name="connsiteY169" fmla="*/ 5164790 h 5486399"/>
              <a:gd name="connsiteX170" fmla="*/ 3763992 w 5903363"/>
              <a:gd name="connsiteY170" fmla="*/ 5181276 h 5486399"/>
              <a:gd name="connsiteX171" fmla="*/ 3766877 w 5903363"/>
              <a:gd name="connsiteY171" fmla="*/ 5173033 h 5486399"/>
              <a:gd name="connsiteX172" fmla="*/ 3763992 w 5903363"/>
              <a:gd name="connsiteY172" fmla="*/ 5164790 h 5486399"/>
              <a:gd name="connsiteX173" fmla="*/ 3205280 w 5903363"/>
              <a:gd name="connsiteY173" fmla="*/ 5164790 h 5486399"/>
              <a:gd name="connsiteX174" fmla="*/ 3199785 w 5903363"/>
              <a:gd name="connsiteY174" fmla="*/ 5170725 h 5486399"/>
              <a:gd name="connsiteX175" fmla="*/ 3205280 w 5903363"/>
              <a:gd name="connsiteY175" fmla="*/ 5179628 h 5486399"/>
              <a:gd name="connsiteX176" fmla="*/ 3208028 w 5903363"/>
              <a:gd name="connsiteY176" fmla="*/ 5170725 h 5486399"/>
              <a:gd name="connsiteX177" fmla="*/ 3205280 w 5903363"/>
              <a:gd name="connsiteY177" fmla="*/ 5164790 h 5486399"/>
              <a:gd name="connsiteX178" fmla="*/ 905039 w 5903363"/>
              <a:gd name="connsiteY178" fmla="*/ 5144459 h 5486399"/>
              <a:gd name="connsiteX179" fmla="*/ 905039 w 5903363"/>
              <a:gd name="connsiteY179" fmla="*/ 5158196 h 5486399"/>
              <a:gd name="connsiteX180" fmla="*/ 909985 w 5903363"/>
              <a:gd name="connsiteY180" fmla="*/ 5149954 h 5486399"/>
              <a:gd name="connsiteX181" fmla="*/ 905039 w 5903363"/>
              <a:gd name="connsiteY181" fmla="*/ 5144459 h 5486399"/>
              <a:gd name="connsiteX182" fmla="*/ 4536738 w 5903363"/>
              <a:gd name="connsiteY182" fmla="*/ 5144390 h 5486399"/>
              <a:gd name="connsiteX183" fmla="*/ 4522999 w 5903363"/>
              <a:gd name="connsiteY183" fmla="*/ 5165820 h 5486399"/>
              <a:gd name="connsiteX184" fmla="*/ 4520253 w 5903363"/>
              <a:gd name="connsiteY184" fmla="*/ 5176536 h 5486399"/>
              <a:gd name="connsiteX185" fmla="*/ 4531243 w 5903363"/>
              <a:gd name="connsiteY185" fmla="*/ 5181894 h 5486399"/>
              <a:gd name="connsiteX186" fmla="*/ 4539485 w 5903363"/>
              <a:gd name="connsiteY186" fmla="*/ 5179215 h 5486399"/>
              <a:gd name="connsiteX187" fmla="*/ 4544980 w 5903363"/>
              <a:gd name="connsiteY187" fmla="*/ 5168500 h 5486399"/>
              <a:gd name="connsiteX188" fmla="*/ 4544980 w 5903363"/>
              <a:gd name="connsiteY188" fmla="*/ 5152427 h 5486399"/>
              <a:gd name="connsiteX189" fmla="*/ 4542232 w 5903363"/>
              <a:gd name="connsiteY189" fmla="*/ 5149747 h 5486399"/>
              <a:gd name="connsiteX190" fmla="*/ 4536738 w 5903363"/>
              <a:gd name="connsiteY190" fmla="*/ 5144390 h 5486399"/>
              <a:gd name="connsiteX191" fmla="*/ 4603915 w 5903363"/>
              <a:gd name="connsiteY191" fmla="*/ 5143359 h 5486399"/>
              <a:gd name="connsiteX192" fmla="*/ 4601030 w 5903363"/>
              <a:gd name="connsiteY192" fmla="*/ 5152262 h 5486399"/>
              <a:gd name="connsiteX193" fmla="*/ 4606800 w 5903363"/>
              <a:gd name="connsiteY193" fmla="*/ 5158196 h 5486399"/>
              <a:gd name="connsiteX194" fmla="*/ 4609685 w 5903363"/>
              <a:gd name="connsiteY194" fmla="*/ 5143359 h 5486399"/>
              <a:gd name="connsiteX195" fmla="*/ 4603915 w 5903363"/>
              <a:gd name="connsiteY195" fmla="*/ 5143359 h 5486399"/>
              <a:gd name="connsiteX196" fmla="*/ 4157027 w 5903363"/>
              <a:gd name="connsiteY196" fmla="*/ 5141711 h 5486399"/>
              <a:gd name="connsiteX197" fmla="*/ 4154279 w 5903363"/>
              <a:gd name="connsiteY197" fmla="*/ 5146986 h 5486399"/>
              <a:gd name="connsiteX198" fmla="*/ 4159775 w 5903363"/>
              <a:gd name="connsiteY198" fmla="*/ 5154899 h 5486399"/>
              <a:gd name="connsiteX199" fmla="*/ 4162522 w 5903363"/>
              <a:gd name="connsiteY199" fmla="*/ 5149624 h 5486399"/>
              <a:gd name="connsiteX200" fmla="*/ 4157027 w 5903363"/>
              <a:gd name="connsiteY200" fmla="*/ 5141711 h 5486399"/>
              <a:gd name="connsiteX201" fmla="*/ 3679835 w 5903363"/>
              <a:gd name="connsiteY201" fmla="*/ 5120280 h 5486399"/>
              <a:gd name="connsiteX202" fmla="*/ 3677198 w 5903363"/>
              <a:gd name="connsiteY202" fmla="*/ 5128316 h 5486399"/>
              <a:gd name="connsiteX203" fmla="*/ 3674559 w 5903363"/>
              <a:gd name="connsiteY203" fmla="*/ 5240828 h 5486399"/>
              <a:gd name="connsiteX204" fmla="*/ 3679835 w 5903363"/>
              <a:gd name="connsiteY204" fmla="*/ 5248864 h 5486399"/>
              <a:gd name="connsiteX205" fmla="*/ 3687748 w 5903363"/>
              <a:gd name="connsiteY205" fmla="*/ 5235471 h 5486399"/>
              <a:gd name="connsiteX206" fmla="*/ 3687748 w 5903363"/>
              <a:gd name="connsiteY206" fmla="*/ 5189930 h 5486399"/>
              <a:gd name="connsiteX207" fmla="*/ 3687748 w 5903363"/>
              <a:gd name="connsiteY207" fmla="*/ 5133675 h 5486399"/>
              <a:gd name="connsiteX208" fmla="*/ 3679835 w 5903363"/>
              <a:gd name="connsiteY208" fmla="*/ 5120280 h 5486399"/>
              <a:gd name="connsiteX209" fmla="*/ 5270571 w 5903363"/>
              <a:gd name="connsiteY209" fmla="*/ 5115344 h 5486399"/>
              <a:gd name="connsiteX210" fmla="*/ 5264475 w 5903363"/>
              <a:gd name="connsiteY210" fmla="*/ 5116920 h 5486399"/>
              <a:gd name="connsiteX211" fmla="*/ 5215361 w 5903363"/>
              <a:gd name="connsiteY211" fmla="*/ 5146910 h 5486399"/>
              <a:gd name="connsiteX212" fmla="*/ 5212632 w 5903363"/>
              <a:gd name="connsiteY212" fmla="*/ 5165996 h 5486399"/>
              <a:gd name="connsiteX213" fmla="*/ 5218089 w 5903363"/>
              <a:gd name="connsiteY213" fmla="*/ 5179628 h 5486399"/>
              <a:gd name="connsiteX214" fmla="*/ 5226275 w 5903363"/>
              <a:gd name="connsiteY214" fmla="*/ 5174175 h 5486399"/>
              <a:gd name="connsiteX215" fmla="*/ 5283575 w 5903363"/>
              <a:gd name="connsiteY215" fmla="*/ 5160543 h 5486399"/>
              <a:gd name="connsiteX216" fmla="*/ 5289033 w 5903363"/>
              <a:gd name="connsiteY216" fmla="*/ 5146910 h 5486399"/>
              <a:gd name="connsiteX217" fmla="*/ 5286304 w 5903363"/>
              <a:gd name="connsiteY217" fmla="*/ 5138732 h 5486399"/>
              <a:gd name="connsiteX218" fmla="*/ 5270571 w 5903363"/>
              <a:gd name="connsiteY218" fmla="*/ 5115344 h 5486399"/>
              <a:gd name="connsiteX219" fmla="*/ 661449 w 5903363"/>
              <a:gd name="connsiteY219" fmla="*/ 5092341 h 5486399"/>
              <a:gd name="connsiteX220" fmla="*/ 643966 w 5903363"/>
              <a:gd name="connsiteY220" fmla="*/ 5103448 h 5486399"/>
              <a:gd name="connsiteX221" fmla="*/ 641276 w 5903363"/>
              <a:gd name="connsiteY221" fmla="*/ 5122883 h 5486399"/>
              <a:gd name="connsiteX222" fmla="*/ 652036 w 5903363"/>
              <a:gd name="connsiteY222" fmla="*/ 5136765 h 5486399"/>
              <a:gd name="connsiteX223" fmla="*/ 678932 w 5903363"/>
              <a:gd name="connsiteY223" fmla="*/ 5114554 h 5486399"/>
              <a:gd name="connsiteX224" fmla="*/ 681622 w 5903363"/>
              <a:gd name="connsiteY224" fmla="*/ 5117329 h 5486399"/>
              <a:gd name="connsiteX225" fmla="*/ 687002 w 5903363"/>
              <a:gd name="connsiteY225" fmla="*/ 5131212 h 5486399"/>
              <a:gd name="connsiteX226" fmla="*/ 689691 w 5903363"/>
              <a:gd name="connsiteY226" fmla="*/ 5122883 h 5486399"/>
              <a:gd name="connsiteX227" fmla="*/ 681622 w 5903363"/>
              <a:gd name="connsiteY227" fmla="*/ 5117329 h 5486399"/>
              <a:gd name="connsiteX228" fmla="*/ 681622 w 5903363"/>
              <a:gd name="connsiteY228" fmla="*/ 5114554 h 5486399"/>
              <a:gd name="connsiteX229" fmla="*/ 678932 w 5903363"/>
              <a:gd name="connsiteY229" fmla="*/ 5114554 h 5486399"/>
              <a:gd name="connsiteX230" fmla="*/ 661449 w 5903363"/>
              <a:gd name="connsiteY230" fmla="*/ 5092341 h 5486399"/>
              <a:gd name="connsiteX231" fmla="*/ 548701 w 5903363"/>
              <a:gd name="connsiteY231" fmla="*/ 5068077 h 5486399"/>
              <a:gd name="connsiteX232" fmla="*/ 532722 w 5903363"/>
              <a:gd name="connsiteY232" fmla="*/ 5076320 h 5486399"/>
              <a:gd name="connsiteX233" fmla="*/ 505520 w 5903363"/>
              <a:gd name="connsiteY233" fmla="*/ 5092806 h 5486399"/>
              <a:gd name="connsiteX234" fmla="*/ 502800 w 5903363"/>
              <a:gd name="connsiteY234" fmla="*/ 5090058 h 5486399"/>
              <a:gd name="connsiteX235" fmla="*/ 502800 w 5903363"/>
              <a:gd name="connsiteY235" fmla="*/ 5092806 h 5486399"/>
              <a:gd name="connsiteX236" fmla="*/ 505520 w 5903363"/>
              <a:gd name="connsiteY236" fmla="*/ 5092806 h 5486399"/>
              <a:gd name="connsiteX237" fmla="*/ 508241 w 5903363"/>
              <a:gd name="connsiteY237" fmla="*/ 5109291 h 5486399"/>
              <a:gd name="connsiteX238" fmla="*/ 538161 w 5903363"/>
              <a:gd name="connsiteY238" fmla="*/ 5109291 h 5486399"/>
              <a:gd name="connsiteX239" fmla="*/ 554481 w 5903363"/>
              <a:gd name="connsiteY239" fmla="*/ 5076320 h 5486399"/>
              <a:gd name="connsiteX240" fmla="*/ 548701 w 5903363"/>
              <a:gd name="connsiteY240" fmla="*/ 5068077 h 5486399"/>
              <a:gd name="connsiteX241" fmla="*/ 4452663 w 5903363"/>
              <a:gd name="connsiteY241" fmla="*/ 5052691 h 5486399"/>
              <a:gd name="connsiteX242" fmla="*/ 4452663 w 5903363"/>
              <a:gd name="connsiteY242" fmla="*/ 5057966 h 5486399"/>
              <a:gd name="connsiteX243" fmla="*/ 4455960 w 5903363"/>
              <a:gd name="connsiteY243" fmla="*/ 5065879 h 5486399"/>
              <a:gd name="connsiteX244" fmla="*/ 4459258 w 5903363"/>
              <a:gd name="connsiteY244" fmla="*/ 5052691 h 5486399"/>
              <a:gd name="connsiteX245" fmla="*/ 4452663 w 5903363"/>
              <a:gd name="connsiteY245" fmla="*/ 5052691 h 5486399"/>
              <a:gd name="connsiteX246" fmla="*/ 5342041 w 5903363"/>
              <a:gd name="connsiteY246" fmla="*/ 5049394 h 5486399"/>
              <a:gd name="connsiteX247" fmla="*/ 5339568 w 5903363"/>
              <a:gd name="connsiteY247" fmla="*/ 5063131 h 5486399"/>
              <a:gd name="connsiteX248" fmla="*/ 5344513 w 5903363"/>
              <a:gd name="connsiteY248" fmla="*/ 5057637 h 5486399"/>
              <a:gd name="connsiteX249" fmla="*/ 5342041 w 5903363"/>
              <a:gd name="connsiteY249" fmla="*/ 5049394 h 5486399"/>
              <a:gd name="connsiteX250" fmla="*/ 4665981 w 5903363"/>
              <a:gd name="connsiteY250" fmla="*/ 5022410 h 5486399"/>
              <a:gd name="connsiteX251" fmla="*/ 4655431 w 5903363"/>
              <a:gd name="connsiteY251" fmla="*/ 5041239 h 5486399"/>
              <a:gd name="connsiteX252" fmla="*/ 4671256 w 5903363"/>
              <a:gd name="connsiteY252" fmla="*/ 5065446 h 5486399"/>
              <a:gd name="connsiteX253" fmla="*/ 4679169 w 5903363"/>
              <a:gd name="connsiteY253" fmla="*/ 5038548 h 5486399"/>
              <a:gd name="connsiteX254" fmla="*/ 4665981 w 5903363"/>
              <a:gd name="connsiteY254" fmla="*/ 5022410 h 5486399"/>
              <a:gd name="connsiteX255" fmla="*/ 3503087 w 5903363"/>
              <a:gd name="connsiteY255" fmla="*/ 4998733 h 5486399"/>
              <a:gd name="connsiteX256" fmla="*/ 3488688 w 5903363"/>
              <a:gd name="connsiteY256" fmla="*/ 5006818 h 5486399"/>
              <a:gd name="connsiteX257" fmla="*/ 3507440 w 5903363"/>
              <a:gd name="connsiteY257" fmla="*/ 5044544 h 5486399"/>
              <a:gd name="connsiteX258" fmla="*/ 3520836 w 5903363"/>
              <a:gd name="connsiteY258" fmla="*/ 5044544 h 5486399"/>
              <a:gd name="connsiteX259" fmla="*/ 3539586 w 5903363"/>
              <a:gd name="connsiteY259" fmla="*/ 5068796 h 5486399"/>
              <a:gd name="connsiteX260" fmla="*/ 3563697 w 5903363"/>
              <a:gd name="connsiteY260" fmla="*/ 5090354 h 5486399"/>
              <a:gd name="connsiteX261" fmla="*/ 3563697 w 5903363"/>
              <a:gd name="connsiteY261" fmla="*/ 5093049 h 5486399"/>
              <a:gd name="connsiteX262" fmla="*/ 3566375 w 5903363"/>
              <a:gd name="connsiteY262" fmla="*/ 5093049 h 5486399"/>
              <a:gd name="connsiteX263" fmla="*/ 3574412 w 5903363"/>
              <a:gd name="connsiteY263" fmla="*/ 5117300 h 5486399"/>
              <a:gd name="connsiteX264" fmla="*/ 3587806 w 5903363"/>
              <a:gd name="connsiteY264" fmla="*/ 5128079 h 5486399"/>
              <a:gd name="connsiteX265" fmla="*/ 3590486 w 5903363"/>
              <a:gd name="connsiteY265" fmla="*/ 5119995 h 5486399"/>
              <a:gd name="connsiteX266" fmla="*/ 3577090 w 5903363"/>
              <a:gd name="connsiteY266" fmla="*/ 5093049 h 5486399"/>
              <a:gd name="connsiteX267" fmla="*/ 3566375 w 5903363"/>
              <a:gd name="connsiteY267" fmla="*/ 5093049 h 5486399"/>
              <a:gd name="connsiteX268" fmla="*/ 3566375 w 5903363"/>
              <a:gd name="connsiteY268" fmla="*/ 5090354 h 5486399"/>
              <a:gd name="connsiteX269" fmla="*/ 3563697 w 5903363"/>
              <a:gd name="connsiteY269" fmla="*/ 5090354 h 5486399"/>
              <a:gd name="connsiteX270" fmla="*/ 3574412 w 5903363"/>
              <a:gd name="connsiteY270" fmla="*/ 5068796 h 5486399"/>
              <a:gd name="connsiteX271" fmla="*/ 3587806 w 5903363"/>
              <a:gd name="connsiteY271" fmla="*/ 5060712 h 5486399"/>
              <a:gd name="connsiteX272" fmla="*/ 3579770 w 5903363"/>
              <a:gd name="connsiteY272" fmla="*/ 5047238 h 5486399"/>
              <a:gd name="connsiteX273" fmla="*/ 3515477 w 5903363"/>
              <a:gd name="connsiteY273" fmla="*/ 4998733 h 5486399"/>
              <a:gd name="connsiteX274" fmla="*/ 3503087 w 5903363"/>
              <a:gd name="connsiteY274" fmla="*/ 4998733 h 5486399"/>
              <a:gd name="connsiteX275" fmla="*/ 4595966 w 5903363"/>
              <a:gd name="connsiteY275" fmla="*/ 4997795 h 5486399"/>
              <a:gd name="connsiteX276" fmla="*/ 4587843 w 5903363"/>
              <a:gd name="connsiteY276" fmla="*/ 5011807 h 5486399"/>
              <a:gd name="connsiteX277" fmla="*/ 4593258 w 5903363"/>
              <a:gd name="connsiteY277" fmla="*/ 5020215 h 5486399"/>
              <a:gd name="connsiteX278" fmla="*/ 4604092 w 5903363"/>
              <a:gd name="connsiteY278" fmla="*/ 5020215 h 5486399"/>
              <a:gd name="connsiteX279" fmla="*/ 4614926 w 5903363"/>
              <a:gd name="connsiteY279" fmla="*/ 5020215 h 5486399"/>
              <a:gd name="connsiteX280" fmla="*/ 4625758 w 5903363"/>
              <a:gd name="connsiteY280" fmla="*/ 5009005 h 5486399"/>
              <a:gd name="connsiteX281" fmla="*/ 4614926 w 5903363"/>
              <a:gd name="connsiteY281" fmla="*/ 4997795 h 5486399"/>
              <a:gd name="connsiteX282" fmla="*/ 4595966 w 5903363"/>
              <a:gd name="connsiteY282" fmla="*/ 4997795 h 5486399"/>
              <a:gd name="connsiteX283" fmla="*/ 4679687 w 5903363"/>
              <a:gd name="connsiteY283" fmla="*/ 4976859 h 5486399"/>
              <a:gd name="connsiteX284" fmla="*/ 4671916 w 5903363"/>
              <a:gd name="connsiteY284" fmla="*/ 4987850 h 5486399"/>
              <a:gd name="connsiteX285" fmla="*/ 4682278 w 5903363"/>
              <a:gd name="connsiteY285" fmla="*/ 4996092 h 5486399"/>
              <a:gd name="connsiteX286" fmla="*/ 4690050 w 5903363"/>
              <a:gd name="connsiteY286" fmla="*/ 4985102 h 5486399"/>
              <a:gd name="connsiteX287" fmla="*/ 4679687 w 5903363"/>
              <a:gd name="connsiteY287" fmla="*/ 4976859 h 5486399"/>
              <a:gd name="connsiteX288" fmla="*/ 645809 w 5903363"/>
              <a:gd name="connsiteY288" fmla="*/ 4973562 h 5486399"/>
              <a:gd name="connsiteX289" fmla="*/ 629736 w 5903363"/>
              <a:gd name="connsiteY289" fmla="*/ 4987574 h 5486399"/>
              <a:gd name="connsiteX290" fmla="*/ 632415 w 5903363"/>
              <a:gd name="connsiteY290" fmla="*/ 4995983 h 5486399"/>
              <a:gd name="connsiteX291" fmla="*/ 651167 w 5903363"/>
              <a:gd name="connsiteY291" fmla="*/ 4990377 h 5486399"/>
              <a:gd name="connsiteX292" fmla="*/ 645809 w 5903363"/>
              <a:gd name="connsiteY292" fmla="*/ 4973562 h 5486399"/>
              <a:gd name="connsiteX293" fmla="*/ 5598936 w 5903363"/>
              <a:gd name="connsiteY293" fmla="*/ 4933997 h 5486399"/>
              <a:gd name="connsiteX294" fmla="*/ 5603332 w 5903363"/>
              <a:gd name="connsiteY294" fmla="*/ 4936470 h 5486399"/>
              <a:gd name="connsiteX295" fmla="*/ 5603332 w 5903363"/>
              <a:gd name="connsiteY295" fmla="*/ 4943888 h 5486399"/>
              <a:gd name="connsiteX296" fmla="*/ 5596738 w 5903363"/>
              <a:gd name="connsiteY296" fmla="*/ 4938943 h 5486399"/>
              <a:gd name="connsiteX297" fmla="*/ 5598936 w 5903363"/>
              <a:gd name="connsiteY297" fmla="*/ 4933997 h 5486399"/>
              <a:gd name="connsiteX298" fmla="*/ 4946670 w 5903363"/>
              <a:gd name="connsiteY298" fmla="*/ 4909269 h 5486399"/>
              <a:gd name="connsiteX299" fmla="*/ 4943923 w 5903363"/>
              <a:gd name="connsiteY299" fmla="*/ 4919819 h 5486399"/>
              <a:gd name="connsiteX300" fmla="*/ 4946670 w 5903363"/>
              <a:gd name="connsiteY300" fmla="*/ 4922457 h 5486399"/>
              <a:gd name="connsiteX301" fmla="*/ 4952166 w 5903363"/>
              <a:gd name="connsiteY301" fmla="*/ 4917182 h 5486399"/>
              <a:gd name="connsiteX302" fmla="*/ 4946670 w 5903363"/>
              <a:gd name="connsiteY302" fmla="*/ 4909269 h 5486399"/>
              <a:gd name="connsiteX303" fmla="*/ 3585538 w 5903363"/>
              <a:gd name="connsiteY303" fmla="*/ 4909269 h 5486399"/>
              <a:gd name="connsiteX304" fmla="*/ 3580593 w 5903363"/>
              <a:gd name="connsiteY304" fmla="*/ 4914921 h 5486399"/>
              <a:gd name="connsiteX305" fmla="*/ 3590484 w 5903363"/>
              <a:gd name="connsiteY305" fmla="*/ 4917748 h 5486399"/>
              <a:gd name="connsiteX306" fmla="*/ 3585538 w 5903363"/>
              <a:gd name="connsiteY306" fmla="*/ 4909269 h 5486399"/>
              <a:gd name="connsiteX307" fmla="*/ 4416065 w 5903363"/>
              <a:gd name="connsiteY307" fmla="*/ 4907621 h 5486399"/>
              <a:gd name="connsiteX308" fmla="*/ 4410790 w 5903363"/>
              <a:gd name="connsiteY308" fmla="*/ 4918094 h 5486399"/>
              <a:gd name="connsiteX309" fmla="*/ 4416065 w 5903363"/>
              <a:gd name="connsiteY309" fmla="*/ 4944277 h 5486399"/>
              <a:gd name="connsiteX310" fmla="*/ 4431891 w 5903363"/>
              <a:gd name="connsiteY310" fmla="*/ 4944277 h 5486399"/>
              <a:gd name="connsiteX311" fmla="*/ 4434528 w 5903363"/>
              <a:gd name="connsiteY311" fmla="*/ 4939040 h 5486399"/>
              <a:gd name="connsiteX312" fmla="*/ 4416065 w 5903363"/>
              <a:gd name="connsiteY312" fmla="*/ 4907621 h 5486399"/>
              <a:gd name="connsiteX313" fmla="*/ 662581 w 5903363"/>
              <a:gd name="connsiteY313" fmla="*/ 4907039 h 5486399"/>
              <a:gd name="connsiteX314" fmla="*/ 654592 w 5903363"/>
              <a:gd name="connsiteY314" fmla="*/ 4926046 h 5486399"/>
              <a:gd name="connsiteX315" fmla="*/ 651929 w 5903363"/>
              <a:gd name="connsiteY315" fmla="*/ 4928761 h 5486399"/>
              <a:gd name="connsiteX316" fmla="*/ 643939 w 5903363"/>
              <a:gd name="connsiteY316" fmla="*/ 4936907 h 5486399"/>
              <a:gd name="connsiteX317" fmla="*/ 649265 w 5903363"/>
              <a:gd name="connsiteY317" fmla="*/ 4945052 h 5486399"/>
              <a:gd name="connsiteX318" fmla="*/ 651929 w 5903363"/>
              <a:gd name="connsiteY318" fmla="*/ 4928761 h 5486399"/>
              <a:gd name="connsiteX319" fmla="*/ 654592 w 5903363"/>
              <a:gd name="connsiteY319" fmla="*/ 4928761 h 5486399"/>
              <a:gd name="connsiteX320" fmla="*/ 654592 w 5903363"/>
              <a:gd name="connsiteY320" fmla="*/ 4926046 h 5486399"/>
              <a:gd name="connsiteX321" fmla="*/ 673232 w 5903363"/>
              <a:gd name="connsiteY321" fmla="*/ 4926046 h 5486399"/>
              <a:gd name="connsiteX322" fmla="*/ 675896 w 5903363"/>
              <a:gd name="connsiteY322" fmla="*/ 4920615 h 5486399"/>
              <a:gd name="connsiteX323" fmla="*/ 670570 w 5903363"/>
              <a:gd name="connsiteY323" fmla="*/ 4907039 h 5486399"/>
              <a:gd name="connsiteX324" fmla="*/ 662581 w 5903363"/>
              <a:gd name="connsiteY324" fmla="*/ 4907039 h 5486399"/>
              <a:gd name="connsiteX325" fmla="*/ 392463 w 5903363"/>
              <a:gd name="connsiteY325" fmla="*/ 4904441 h 5486399"/>
              <a:gd name="connsiteX326" fmla="*/ 357730 w 5903363"/>
              <a:gd name="connsiteY326" fmla="*/ 4936941 h 5486399"/>
              <a:gd name="connsiteX327" fmla="*/ 357730 w 5903363"/>
              <a:gd name="connsiteY327" fmla="*/ 4945066 h 5486399"/>
              <a:gd name="connsiteX328" fmla="*/ 363074 w 5903363"/>
              <a:gd name="connsiteY328" fmla="*/ 4950482 h 5486399"/>
              <a:gd name="connsiteX329" fmla="*/ 376433 w 5903363"/>
              <a:gd name="connsiteY329" fmla="*/ 4947774 h 5486399"/>
              <a:gd name="connsiteX330" fmla="*/ 392463 w 5903363"/>
              <a:gd name="connsiteY330" fmla="*/ 4904441 h 5486399"/>
              <a:gd name="connsiteX331" fmla="*/ 395135 w 5903363"/>
              <a:gd name="connsiteY331" fmla="*/ 4904441 h 5486399"/>
              <a:gd name="connsiteX332" fmla="*/ 392463 w 5903363"/>
              <a:gd name="connsiteY332" fmla="*/ 4904441 h 5486399"/>
              <a:gd name="connsiteX333" fmla="*/ 4321330 w 5903363"/>
              <a:gd name="connsiteY333" fmla="*/ 4884541 h 5486399"/>
              <a:gd name="connsiteX334" fmla="*/ 4315835 w 5903363"/>
              <a:gd name="connsiteY334" fmla="*/ 4892785 h 5486399"/>
              <a:gd name="connsiteX335" fmla="*/ 4321330 w 5903363"/>
              <a:gd name="connsiteY335" fmla="*/ 4901027 h 5486399"/>
              <a:gd name="connsiteX336" fmla="*/ 4324078 w 5903363"/>
              <a:gd name="connsiteY336" fmla="*/ 4892785 h 5486399"/>
              <a:gd name="connsiteX337" fmla="*/ 4321330 w 5903363"/>
              <a:gd name="connsiteY337" fmla="*/ 4884541 h 5486399"/>
              <a:gd name="connsiteX338" fmla="*/ 467632 w 5903363"/>
              <a:gd name="connsiteY338" fmla="*/ 4884541 h 5486399"/>
              <a:gd name="connsiteX339" fmla="*/ 464884 w 5903363"/>
              <a:gd name="connsiteY339" fmla="*/ 4890194 h 5486399"/>
              <a:gd name="connsiteX340" fmla="*/ 473127 w 5903363"/>
              <a:gd name="connsiteY340" fmla="*/ 4893020 h 5486399"/>
              <a:gd name="connsiteX341" fmla="*/ 467632 w 5903363"/>
              <a:gd name="connsiteY341" fmla="*/ 4884541 h 5486399"/>
              <a:gd name="connsiteX342" fmla="*/ 421853 w 5903363"/>
              <a:gd name="connsiteY342" fmla="*/ 4836734 h 5486399"/>
              <a:gd name="connsiteX343" fmla="*/ 411165 w 5903363"/>
              <a:gd name="connsiteY343" fmla="*/ 4855693 h 5486399"/>
              <a:gd name="connsiteX344" fmla="*/ 395135 w 5903363"/>
              <a:gd name="connsiteY344" fmla="*/ 4901733 h 5486399"/>
              <a:gd name="connsiteX345" fmla="*/ 413837 w 5903363"/>
              <a:gd name="connsiteY345" fmla="*/ 4885483 h 5486399"/>
              <a:gd name="connsiteX346" fmla="*/ 435211 w 5903363"/>
              <a:gd name="connsiteY346" fmla="*/ 4836734 h 5486399"/>
              <a:gd name="connsiteX347" fmla="*/ 421853 w 5903363"/>
              <a:gd name="connsiteY347" fmla="*/ 4836734 h 5486399"/>
              <a:gd name="connsiteX348" fmla="*/ 4805085 w 5903363"/>
              <a:gd name="connsiteY348" fmla="*/ 4833366 h 5486399"/>
              <a:gd name="connsiteX349" fmla="*/ 4774427 w 5903363"/>
              <a:gd name="connsiteY349" fmla="*/ 4857878 h 5486399"/>
              <a:gd name="connsiteX350" fmla="*/ 4728673 w 5903363"/>
              <a:gd name="connsiteY350" fmla="*/ 4863326 h 5486399"/>
              <a:gd name="connsiteX351" fmla="*/ 4715216 w 5903363"/>
              <a:gd name="connsiteY351" fmla="*/ 4887838 h 5486399"/>
              <a:gd name="connsiteX352" fmla="*/ 4717907 w 5903363"/>
              <a:gd name="connsiteY352" fmla="*/ 4904180 h 5486399"/>
              <a:gd name="connsiteX353" fmla="*/ 4734057 w 5903363"/>
              <a:gd name="connsiteY353" fmla="*/ 4917798 h 5486399"/>
              <a:gd name="connsiteX354" fmla="*/ 4744822 w 5903363"/>
              <a:gd name="connsiteY354" fmla="*/ 4950482 h 5486399"/>
              <a:gd name="connsiteX355" fmla="*/ 4771736 w 5903363"/>
              <a:gd name="connsiteY355" fmla="*/ 4942312 h 5486399"/>
              <a:gd name="connsiteX356" fmla="*/ 4795960 w 5903363"/>
              <a:gd name="connsiteY356" fmla="*/ 4890562 h 5486399"/>
              <a:gd name="connsiteX357" fmla="*/ 4836332 w 5903363"/>
              <a:gd name="connsiteY357" fmla="*/ 4863326 h 5486399"/>
              <a:gd name="connsiteX358" fmla="*/ 4841714 w 5903363"/>
              <a:gd name="connsiteY358" fmla="*/ 4844260 h 5486399"/>
              <a:gd name="connsiteX359" fmla="*/ 4830949 w 5903363"/>
              <a:gd name="connsiteY359" fmla="*/ 4836090 h 5486399"/>
              <a:gd name="connsiteX360" fmla="*/ 4817492 w 5903363"/>
              <a:gd name="connsiteY360" fmla="*/ 4833366 h 5486399"/>
              <a:gd name="connsiteX361" fmla="*/ 4805085 w 5903363"/>
              <a:gd name="connsiteY361" fmla="*/ 4833366 h 5486399"/>
              <a:gd name="connsiteX362" fmla="*/ 422022 w 5903363"/>
              <a:gd name="connsiteY362" fmla="*/ 4812006 h 5486399"/>
              <a:gd name="connsiteX363" fmla="*/ 412131 w 5903363"/>
              <a:gd name="connsiteY363" fmla="*/ 4825401 h 5486399"/>
              <a:gd name="connsiteX364" fmla="*/ 414604 w 5903363"/>
              <a:gd name="connsiteY364" fmla="*/ 4828080 h 5486399"/>
              <a:gd name="connsiteX365" fmla="*/ 422022 w 5903363"/>
              <a:gd name="connsiteY365" fmla="*/ 4833438 h 5486399"/>
              <a:gd name="connsiteX366" fmla="*/ 422022 w 5903363"/>
              <a:gd name="connsiteY366" fmla="*/ 4812006 h 5486399"/>
              <a:gd name="connsiteX367" fmla="*/ 465708 w 5903363"/>
              <a:gd name="connsiteY367" fmla="*/ 4765891 h 5486399"/>
              <a:gd name="connsiteX368" fmla="*/ 463029 w 5903363"/>
              <a:gd name="connsiteY368" fmla="*/ 4766907 h 5486399"/>
              <a:gd name="connsiteX369" fmla="*/ 422847 w 5903363"/>
              <a:gd name="connsiteY369" fmla="*/ 4766907 h 5486399"/>
              <a:gd name="connsiteX370" fmla="*/ 412131 w 5903363"/>
              <a:gd name="connsiteY370" fmla="*/ 4772323 h 5486399"/>
              <a:gd name="connsiteX371" fmla="*/ 417488 w 5903363"/>
              <a:gd name="connsiteY371" fmla="*/ 4791282 h 5486399"/>
              <a:gd name="connsiteX372" fmla="*/ 422847 w 5903363"/>
              <a:gd name="connsiteY372" fmla="*/ 4810240 h 5486399"/>
              <a:gd name="connsiteX373" fmla="*/ 436241 w 5903363"/>
              <a:gd name="connsiteY373" fmla="*/ 4834614 h 5486399"/>
              <a:gd name="connsiteX374" fmla="*/ 463029 w 5903363"/>
              <a:gd name="connsiteY374" fmla="*/ 4815656 h 5486399"/>
              <a:gd name="connsiteX375" fmla="*/ 471066 w 5903363"/>
              <a:gd name="connsiteY375" fmla="*/ 4783156 h 5486399"/>
              <a:gd name="connsiteX376" fmla="*/ 468387 w 5903363"/>
              <a:gd name="connsiteY376" fmla="*/ 4766907 h 5486399"/>
              <a:gd name="connsiteX377" fmla="*/ 465708 w 5903363"/>
              <a:gd name="connsiteY377" fmla="*/ 4765891 h 5486399"/>
              <a:gd name="connsiteX378" fmla="*/ 734913 w 5903363"/>
              <a:gd name="connsiteY378" fmla="*/ 4756058 h 5486399"/>
              <a:gd name="connsiteX379" fmla="*/ 723773 w 5903363"/>
              <a:gd name="connsiteY379" fmla="*/ 4771690 h 5486399"/>
              <a:gd name="connsiteX380" fmla="*/ 696765 w 5903363"/>
              <a:gd name="connsiteY380" fmla="*/ 4812470 h 5486399"/>
              <a:gd name="connsiteX381" fmla="*/ 667057 w 5903363"/>
              <a:gd name="connsiteY381" fmla="*/ 4826063 h 5486399"/>
              <a:gd name="connsiteX382" fmla="*/ 688662 w 5903363"/>
              <a:gd name="connsiteY382" fmla="*/ 4880434 h 5486399"/>
              <a:gd name="connsiteX383" fmla="*/ 712969 w 5903363"/>
              <a:gd name="connsiteY383" fmla="*/ 4899465 h 5486399"/>
              <a:gd name="connsiteX384" fmla="*/ 734576 w 5903363"/>
              <a:gd name="connsiteY384" fmla="*/ 4888590 h 5486399"/>
              <a:gd name="connsiteX385" fmla="*/ 761584 w 5903363"/>
              <a:gd name="connsiteY385" fmla="*/ 4823344 h 5486399"/>
              <a:gd name="connsiteX386" fmla="*/ 777789 w 5903363"/>
              <a:gd name="connsiteY386" fmla="*/ 4826063 h 5486399"/>
              <a:gd name="connsiteX387" fmla="*/ 788591 w 5903363"/>
              <a:gd name="connsiteY387" fmla="*/ 4809751 h 5486399"/>
              <a:gd name="connsiteX388" fmla="*/ 775088 w 5903363"/>
              <a:gd name="connsiteY388" fmla="*/ 4763534 h 5486399"/>
              <a:gd name="connsiteX389" fmla="*/ 756182 w 5903363"/>
              <a:gd name="connsiteY389" fmla="*/ 4760815 h 5486399"/>
              <a:gd name="connsiteX390" fmla="*/ 734913 w 5903363"/>
              <a:gd name="connsiteY390" fmla="*/ 4756058 h 5486399"/>
              <a:gd name="connsiteX391" fmla="*/ 537969 w 5903363"/>
              <a:gd name="connsiteY391" fmla="*/ 4699907 h 5486399"/>
              <a:gd name="connsiteX392" fmla="*/ 532474 w 5903363"/>
              <a:gd name="connsiteY392" fmla="*/ 4704853 h 5486399"/>
              <a:gd name="connsiteX393" fmla="*/ 540717 w 5903363"/>
              <a:gd name="connsiteY393" fmla="*/ 4709798 h 5486399"/>
              <a:gd name="connsiteX394" fmla="*/ 540717 w 5903363"/>
              <a:gd name="connsiteY394" fmla="*/ 4702379 h 5486399"/>
              <a:gd name="connsiteX395" fmla="*/ 537969 w 5903363"/>
              <a:gd name="connsiteY395" fmla="*/ 4699907 h 5486399"/>
              <a:gd name="connsiteX396" fmla="*/ 389464 w 5903363"/>
              <a:gd name="connsiteY396" fmla="*/ 4696060 h 5486399"/>
              <a:gd name="connsiteX397" fmla="*/ 384107 w 5903363"/>
              <a:gd name="connsiteY397" fmla="*/ 4709799 h 5486399"/>
              <a:gd name="connsiteX398" fmla="*/ 394822 w 5903363"/>
              <a:gd name="connsiteY398" fmla="*/ 4718041 h 5486399"/>
              <a:gd name="connsiteX399" fmla="*/ 405538 w 5903363"/>
              <a:gd name="connsiteY399" fmla="*/ 4707051 h 5486399"/>
              <a:gd name="connsiteX400" fmla="*/ 389464 w 5903363"/>
              <a:gd name="connsiteY400" fmla="*/ 4696060 h 5486399"/>
              <a:gd name="connsiteX401" fmla="*/ 539258 w 5903363"/>
              <a:gd name="connsiteY401" fmla="*/ 4577023 h 5486399"/>
              <a:gd name="connsiteX402" fmla="*/ 524612 w 5903363"/>
              <a:gd name="connsiteY402" fmla="*/ 4582862 h 5486399"/>
              <a:gd name="connsiteX403" fmla="*/ 519286 w 5903363"/>
              <a:gd name="connsiteY403" fmla="*/ 4588358 h 5486399"/>
              <a:gd name="connsiteX404" fmla="*/ 524612 w 5903363"/>
              <a:gd name="connsiteY404" fmla="*/ 4596600 h 5486399"/>
              <a:gd name="connsiteX405" fmla="*/ 548579 w 5903363"/>
              <a:gd name="connsiteY405" fmla="*/ 4599347 h 5486399"/>
              <a:gd name="connsiteX406" fmla="*/ 553905 w 5903363"/>
              <a:gd name="connsiteY406" fmla="*/ 4585610 h 5486399"/>
              <a:gd name="connsiteX407" fmla="*/ 539258 w 5903363"/>
              <a:gd name="connsiteY407" fmla="*/ 4577023 h 5486399"/>
              <a:gd name="connsiteX408" fmla="*/ 210187 w 5903363"/>
              <a:gd name="connsiteY408" fmla="*/ 4562255 h 5486399"/>
              <a:gd name="connsiteX409" fmla="*/ 212659 w 5903363"/>
              <a:gd name="connsiteY409" fmla="*/ 4562255 h 5486399"/>
              <a:gd name="connsiteX410" fmla="*/ 210187 w 5903363"/>
              <a:gd name="connsiteY410" fmla="*/ 4574619 h 5486399"/>
              <a:gd name="connsiteX411" fmla="*/ 207714 w 5903363"/>
              <a:gd name="connsiteY411" fmla="*/ 4567200 h 5486399"/>
              <a:gd name="connsiteX412" fmla="*/ 210187 w 5903363"/>
              <a:gd name="connsiteY412" fmla="*/ 4562255 h 5486399"/>
              <a:gd name="connsiteX413" fmla="*/ 269121 w 5903363"/>
              <a:gd name="connsiteY413" fmla="*/ 4531757 h 5486399"/>
              <a:gd name="connsiteX414" fmla="*/ 285195 w 5903363"/>
              <a:gd name="connsiteY414" fmla="*/ 4542473 h 5486399"/>
              <a:gd name="connsiteX415" fmla="*/ 274480 w 5903363"/>
              <a:gd name="connsiteY415" fmla="*/ 4553189 h 5486399"/>
              <a:gd name="connsiteX416" fmla="*/ 263764 w 5903363"/>
              <a:gd name="connsiteY416" fmla="*/ 4545152 h 5486399"/>
              <a:gd name="connsiteX417" fmla="*/ 269121 w 5903363"/>
              <a:gd name="connsiteY417" fmla="*/ 4531757 h 5486399"/>
              <a:gd name="connsiteX418" fmla="*/ 408834 w 5903363"/>
              <a:gd name="connsiteY418" fmla="*/ 4461902 h 5486399"/>
              <a:gd name="connsiteX419" fmla="*/ 414605 w 5903363"/>
              <a:gd name="connsiteY419" fmla="*/ 4477975 h 5486399"/>
              <a:gd name="connsiteX420" fmla="*/ 420374 w 5903363"/>
              <a:gd name="connsiteY420" fmla="*/ 4469938 h 5486399"/>
              <a:gd name="connsiteX421" fmla="*/ 408834 w 5903363"/>
              <a:gd name="connsiteY421" fmla="*/ 4461902 h 5486399"/>
              <a:gd name="connsiteX422" fmla="*/ 454443 w 5903363"/>
              <a:gd name="connsiteY422" fmla="*/ 4442737 h 5486399"/>
              <a:gd name="connsiteX423" fmla="*/ 451696 w 5903363"/>
              <a:gd name="connsiteY423" fmla="*/ 4448012 h 5486399"/>
              <a:gd name="connsiteX424" fmla="*/ 454443 w 5903363"/>
              <a:gd name="connsiteY424" fmla="*/ 4455925 h 5486399"/>
              <a:gd name="connsiteX425" fmla="*/ 457191 w 5903363"/>
              <a:gd name="connsiteY425" fmla="*/ 4442737 h 5486399"/>
              <a:gd name="connsiteX426" fmla="*/ 454443 w 5903363"/>
              <a:gd name="connsiteY426" fmla="*/ 4442737 h 5486399"/>
              <a:gd name="connsiteX427" fmla="*/ 536939 w 5903363"/>
              <a:gd name="connsiteY427" fmla="*/ 4205304 h 5486399"/>
              <a:gd name="connsiteX428" fmla="*/ 543464 w 5903363"/>
              <a:gd name="connsiteY428" fmla="*/ 4206266 h 5486399"/>
              <a:gd name="connsiteX429" fmla="*/ 551707 w 5903363"/>
              <a:gd name="connsiteY429" fmla="*/ 4219087 h 5486399"/>
              <a:gd name="connsiteX430" fmla="*/ 540717 w 5903363"/>
              <a:gd name="connsiteY430" fmla="*/ 4224216 h 5486399"/>
              <a:gd name="connsiteX431" fmla="*/ 532474 w 5903363"/>
              <a:gd name="connsiteY431" fmla="*/ 4206266 h 5486399"/>
              <a:gd name="connsiteX432" fmla="*/ 536939 w 5903363"/>
              <a:gd name="connsiteY432" fmla="*/ 4205304 h 5486399"/>
              <a:gd name="connsiteX433" fmla="*/ 530825 w 5903363"/>
              <a:gd name="connsiteY433" fmla="*/ 4203701 h 5486399"/>
              <a:gd name="connsiteX434" fmla="*/ 532474 w 5903363"/>
              <a:gd name="connsiteY434" fmla="*/ 4205350 h 5486399"/>
              <a:gd name="connsiteX435" fmla="*/ 530825 w 5903363"/>
              <a:gd name="connsiteY435" fmla="*/ 4205350 h 5486399"/>
              <a:gd name="connsiteX436" fmla="*/ 530825 w 5903363"/>
              <a:gd name="connsiteY436" fmla="*/ 4203701 h 5486399"/>
              <a:gd name="connsiteX437" fmla="*/ 743231 w 5903363"/>
              <a:gd name="connsiteY437" fmla="*/ 4182270 h 5486399"/>
              <a:gd name="connsiteX438" fmla="*/ 729282 w 5903363"/>
              <a:gd name="connsiteY438" fmla="*/ 4184950 h 5486399"/>
              <a:gd name="connsiteX439" fmla="*/ 723702 w 5903363"/>
              <a:gd name="connsiteY439" fmla="*/ 4190307 h 5486399"/>
              <a:gd name="connsiteX440" fmla="*/ 732071 w 5903363"/>
              <a:gd name="connsiteY440" fmla="*/ 4203702 h 5486399"/>
              <a:gd name="connsiteX441" fmla="*/ 751601 w 5903363"/>
              <a:gd name="connsiteY441" fmla="*/ 4203702 h 5486399"/>
              <a:gd name="connsiteX442" fmla="*/ 754390 w 5903363"/>
              <a:gd name="connsiteY442" fmla="*/ 4198345 h 5486399"/>
              <a:gd name="connsiteX443" fmla="*/ 759970 w 5903363"/>
              <a:gd name="connsiteY443" fmla="*/ 4190307 h 5486399"/>
              <a:gd name="connsiteX444" fmla="*/ 757180 w 5903363"/>
              <a:gd name="connsiteY444" fmla="*/ 4187629 h 5486399"/>
              <a:gd name="connsiteX445" fmla="*/ 754390 w 5903363"/>
              <a:gd name="connsiteY445" fmla="*/ 4184950 h 5486399"/>
              <a:gd name="connsiteX446" fmla="*/ 743231 w 5903363"/>
              <a:gd name="connsiteY446" fmla="*/ 4182270 h 5486399"/>
              <a:gd name="connsiteX447" fmla="*/ 525467 w 5903363"/>
              <a:gd name="connsiteY447" fmla="*/ 3974557 h 5486399"/>
              <a:gd name="connsiteX448" fmla="*/ 520110 w 5903363"/>
              <a:gd name="connsiteY448" fmla="*/ 3979915 h 5486399"/>
              <a:gd name="connsiteX449" fmla="*/ 509394 w 5903363"/>
              <a:gd name="connsiteY449" fmla="*/ 4004024 h 5486399"/>
              <a:gd name="connsiteX450" fmla="*/ 512074 w 5903363"/>
              <a:gd name="connsiteY450" fmla="*/ 4012061 h 5486399"/>
              <a:gd name="connsiteX451" fmla="*/ 514752 w 5903363"/>
              <a:gd name="connsiteY451" fmla="*/ 4014740 h 5486399"/>
              <a:gd name="connsiteX452" fmla="*/ 525467 w 5903363"/>
              <a:gd name="connsiteY452" fmla="*/ 4012061 h 5486399"/>
              <a:gd name="connsiteX453" fmla="*/ 530826 w 5903363"/>
              <a:gd name="connsiteY453" fmla="*/ 3993309 h 5486399"/>
              <a:gd name="connsiteX454" fmla="*/ 525467 w 5903363"/>
              <a:gd name="connsiteY454" fmla="*/ 3974557 h 5486399"/>
              <a:gd name="connsiteX455" fmla="*/ 662122 w 5903363"/>
              <a:gd name="connsiteY455" fmla="*/ 3946531 h 5486399"/>
              <a:gd name="connsiteX456" fmla="*/ 624898 w 5903363"/>
              <a:gd name="connsiteY456" fmla="*/ 3949226 h 5486399"/>
              <a:gd name="connsiteX457" fmla="*/ 614261 w 5903363"/>
              <a:gd name="connsiteY457" fmla="*/ 3973479 h 5486399"/>
              <a:gd name="connsiteX458" fmla="*/ 622239 w 5903363"/>
              <a:gd name="connsiteY458" fmla="*/ 4013899 h 5486399"/>
              <a:gd name="connsiteX459" fmla="*/ 656804 w 5903363"/>
              <a:gd name="connsiteY459" fmla="*/ 4040846 h 5486399"/>
              <a:gd name="connsiteX460" fmla="*/ 667440 w 5903363"/>
              <a:gd name="connsiteY460" fmla="*/ 4083961 h 5486399"/>
              <a:gd name="connsiteX461" fmla="*/ 683393 w 5903363"/>
              <a:gd name="connsiteY461" fmla="*/ 4070488 h 5486399"/>
              <a:gd name="connsiteX462" fmla="*/ 683393 w 5903363"/>
              <a:gd name="connsiteY462" fmla="*/ 4035457 h 5486399"/>
              <a:gd name="connsiteX463" fmla="*/ 670099 w 5903363"/>
              <a:gd name="connsiteY463" fmla="*/ 4011204 h 5486399"/>
              <a:gd name="connsiteX464" fmla="*/ 670099 w 5903363"/>
              <a:gd name="connsiteY464" fmla="*/ 3978868 h 5486399"/>
              <a:gd name="connsiteX465" fmla="*/ 662122 w 5903363"/>
              <a:gd name="connsiteY465" fmla="*/ 3946531 h 5486399"/>
              <a:gd name="connsiteX466" fmla="*/ 578886 w 5903363"/>
              <a:gd name="connsiteY466" fmla="*/ 3946531 h 5486399"/>
              <a:gd name="connsiteX467" fmla="*/ 567727 w 5903363"/>
              <a:gd name="connsiteY467" fmla="*/ 3949279 h 5486399"/>
              <a:gd name="connsiteX468" fmla="*/ 562147 w 5903363"/>
              <a:gd name="connsiteY468" fmla="*/ 3954774 h 5486399"/>
              <a:gd name="connsiteX469" fmla="*/ 567727 w 5903363"/>
              <a:gd name="connsiteY469" fmla="*/ 3968512 h 5486399"/>
              <a:gd name="connsiteX470" fmla="*/ 587256 w 5903363"/>
              <a:gd name="connsiteY470" fmla="*/ 3968512 h 5486399"/>
              <a:gd name="connsiteX471" fmla="*/ 598415 w 5903363"/>
              <a:gd name="connsiteY471" fmla="*/ 3957522 h 5486399"/>
              <a:gd name="connsiteX472" fmla="*/ 587256 w 5903363"/>
              <a:gd name="connsiteY472" fmla="*/ 3946531 h 5486399"/>
              <a:gd name="connsiteX473" fmla="*/ 578886 w 5903363"/>
              <a:gd name="connsiteY473" fmla="*/ 3946531 h 5486399"/>
              <a:gd name="connsiteX474" fmla="*/ 5754666 w 5903363"/>
              <a:gd name="connsiteY474" fmla="*/ 3809155 h 5486399"/>
              <a:gd name="connsiteX475" fmla="*/ 5743456 w 5903363"/>
              <a:gd name="connsiteY475" fmla="*/ 3828388 h 5486399"/>
              <a:gd name="connsiteX476" fmla="*/ 5760272 w 5903363"/>
              <a:gd name="connsiteY476" fmla="*/ 3850368 h 5486399"/>
              <a:gd name="connsiteX477" fmla="*/ 5768679 w 5903363"/>
              <a:gd name="connsiteY477" fmla="*/ 3825640 h 5486399"/>
              <a:gd name="connsiteX478" fmla="*/ 5754666 w 5903363"/>
              <a:gd name="connsiteY478" fmla="*/ 3809155 h 5486399"/>
              <a:gd name="connsiteX479" fmla="*/ 5681911 w 5903363"/>
              <a:gd name="connsiteY479" fmla="*/ 3788273 h 5486399"/>
              <a:gd name="connsiteX480" fmla="*/ 5677515 w 5903363"/>
              <a:gd name="connsiteY480" fmla="*/ 3793548 h 5486399"/>
              <a:gd name="connsiteX481" fmla="*/ 5681911 w 5903363"/>
              <a:gd name="connsiteY481" fmla="*/ 3801461 h 5486399"/>
              <a:gd name="connsiteX482" fmla="*/ 5684109 w 5903363"/>
              <a:gd name="connsiteY482" fmla="*/ 3793548 h 5486399"/>
              <a:gd name="connsiteX483" fmla="*/ 5681911 w 5903363"/>
              <a:gd name="connsiteY483" fmla="*/ 3788273 h 5486399"/>
              <a:gd name="connsiteX484" fmla="*/ 5647293 w 5903363"/>
              <a:gd name="connsiteY484" fmla="*/ 3785243 h 5486399"/>
              <a:gd name="connsiteX485" fmla="*/ 5639050 w 5903363"/>
              <a:gd name="connsiteY485" fmla="*/ 3812364 h 5486399"/>
              <a:gd name="connsiteX486" fmla="*/ 5636303 w 5903363"/>
              <a:gd name="connsiteY486" fmla="*/ 3834061 h 5486399"/>
              <a:gd name="connsiteX487" fmla="*/ 5641798 w 5903363"/>
              <a:gd name="connsiteY487" fmla="*/ 3847621 h 5486399"/>
              <a:gd name="connsiteX488" fmla="*/ 5661031 w 5903363"/>
              <a:gd name="connsiteY488" fmla="*/ 3804228 h 5486399"/>
              <a:gd name="connsiteX489" fmla="*/ 5647293 w 5903363"/>
              <a:gd name="connsiteY489" fmla="*/ 3785243 h 5486399"/>
              <a:gd name="connsiteX490" fmla="*/ 5641798 w 5903363"/>
              <a:gd name="connsiteY490" fmla="*/ 3766258 h 5486399"/>
              <a:gd name="connsiteX491" fmla="*/ 5639050 w 5903363"/>
              <a:gd name="connsiteY491" fmla="*/ 3774394 h 5486399"/>
              <a:gd name="connsiteX492" fmla="*/ 5647293 w 5903363"/>
              <a:gd name="connsiteY492" fmla="*/ 3779819 h 5486399"/>
              <a:gd name="connsiteX493" fmla="*/ 5641798 w 5903363"/>
              <a:gd name="connsiteY493" fmla="*/ 3766258 h 5486399"/>
              <a:gd name="connsiteX494" fmla="*/ 457191 w 5903363"/>
              <a:gd name="connsiteY494" fmla="*/ 3738817 h 5486399"/>
              <a:gd name="connsiteX495" fmla="*/ 451696 w 5903363"/>
              <a:gd name="connsiteY495" fmla="*/ 3747720 h 5486399"/>
              <a:gd name="connsiteX496" fmla="*/ 457191 w 5903363"/>
              <a:gd name="connsiteY496" fmla="*/ 3753654 h 5486399"/>
              <a:gd name="connsiteX497" fmla="*/ 459939 w 5903363"/>
              <a:gd name="connsiteY497" fmla="*/ 3747720 h 5486399"/>
              <a:gd name="connsiteX498" fmla="*/ 457191 w 5903363"/>
              <a:gd name="connsiteY498" fmla="*/ 3738817 h 5486399"/>
              <a:gd name="connsiteX499" fmla="*/ 648200 w 5903363"/>
              <a:gd name="connsiteY499" fmla="*/ 3699253 h 5486399"/>
              <a:gd name="connsiteX500" fmla="*/ 640287 w 5903363"/>
              <a:gd name="connsiteY500" fmla="*/ 3704648 h 5486399"/>
              <a:gd name="connsiteX501" fmla="*/ 619186 w 5903363"/>
              <a:gd name="connsiteY501" fmla="*/ 3737019 h 5486399"/>
              <a:gd name="connsiteX502" fmla="*/ 605997 w 5903363"/>
              <a:gd name="connsiteY502" fmla="*/ 3739717 h 5486399"/>
              <a:gd name="connsiteX503" fmla="*/ 603360 w 5903363"/>
              <a:gd name="connsiteY503" fmla="*/ 3747809 h 5486399"/>
              <a:gd name="connsiteX504" fmla="*/ 605997 w 5903363"/>
              <a:gd name="connsiteY504" fmla="*/ 3755903 h 5486399"/>
              <a:gd name="connsiteX505" fmla="*/ 619186 w 5903363"/>
              <a:gd name="connsiteY505" fmla="*/ 3758600 h 5486399"/>
              <a:gd name="connsiteX506" fmla="*/ 653475 w 5903363"/>
              <a:gd name="connsiteY506" fmla="*/ 3707345 h 5486399"/>
              <a:gd name="connsiteX507" fmla="*/ 648200 w 5903363"/>
              <a:gd name="connsiteY507" fmla="*/ 3699253 h 5486399"/>
              <a:gd name="connsiteX508" fmla="*/ 5671580 w 5903363"/>
              <a:gd name="connsiteY508" fmla="*/ 3672266 h 5486399"/>
              <a:gd name="connsiteX509" fmla="*/ 5653117 w 5903363"/>
              <a:gd name="connsiteY509" fmla="*/ 3699131 h 5486399"/>
              <a:gd name="connsiteX510" fmla="*/ 5653117 w 5903363"/>
              <a:gd name="connsiteY510" fmla="*/ 3725996 h 5486399"/>
              <a:gd name="connsiteX511" fmla="*/ 5684769 w 5903363"/>
              <a:gd name="connsiteY511" fmla="*/ 3725996 h 5486399"/>
              <a:gd name="connsiteX512" fmla="*/ 5687406 w 5903363"/>
              <a:gd name="connsiteY512" fmla="*/ 3715250 h 5486399"/>
              <a:gd name="connsiteX513" fmla="*/ 5671580 w 5903363"/>
              <a:gd name="connsiteY513" fmla="*/ 3672266 h 5486399"/>
              <a:gd name="connsiteX514" fmla="*/ 5727630 w 5903363"/>
              <a:gd name="connsiteY514" fmla="*/ 3643203 h 5486399"/>
              <a:gd name="connsiteX515" fmla="*/ 5727630 w 5903363"/>
              <a:gd name="connsiteY515" fmla="*/ 3645882 h 5486399"/>
              <a:gd name="connsiteX516" fmla="*/ 5719717 w 5903363"/>
              <a:gd name="connsiteY516" fmla="*/ 3651239 h 5486399"/>
              <a:gd name="connsiteX517" fmla="*/ 5722355 w 5903363"/>
              <a:gd name="connsiteY517" fmla="*/ 3661955 h 5486399"/>
              <a:gd name="connsiteX518" fmla="*/ 5727630 w 5903363"/>
              <a:gd name="connsiteY518" fmla="*/ 3645882 h 5486399"/>
              <a:gd name="connsiteX519" fmla="*/ 5730268 w 5903363"/>
              <a:gd name="connsiteY519" fmla="*/ 3645882 h 5486399"/>
              <a:gd name="connsiteX520" fmla="*/ 5727630 w 5903363"/>
              <a:gd name="connsiteY520" fmla="*/ 3643203 h 5486399"/>
              <a:gd name="connsiteX521" fmla="*/ 324760 w 5903363"/>
              <a:gd name="connsiteY521" fmla="*/ 3620124 h 5486399"/>
              <a:gd name="connsiteX522" fmla="*/ 322287 w 5903363"/>
              <a:gd name="connsiteY522" fmla="*/ 3637080 h 5486399"/>
              <a:gd name="connsiteX523" fmla="*/ 317341 w 5903363"/>
              <a:gd name="connsiteY523" fmla="*/ 3628602 h 5486399"/>
              <a:gd name="connsiteX524" fmla="*/ 324760 w 5903363"/>
              <a:gd name="connsiteY524" fmla="*/ 3620124 h 5486399"/>
              <a:gd name="connsiteX525" fmla="*/ 324760 w 5903363"/>
              <a:gd name="connsiteY525" fmla="*/ 3618476 h 5486399"/>
              <a:gd name="connsiteX526" fmla="*/ 328057 w 5903363"/>
              <a:gd name="connsiteY526" fmla="*/ 3620125 h 5486399"/>
              <a:gd name="connsiteX527" fmla="*/ 324760 w 5903363"/>
              <a:gd name="connsiteY527" fmla="*/ 3620125 h 5486399"/>
              <a:gd name="connsiteX528" fmla="*/ 324760 w 5903363"/>
              <a:gd name="connsiteY528" fmla="*/ 3620124 h 5486399"/>
              <a:gd name="connsiteX529" fmla="*/ 372017 w 5903363"/>
              <a:gd name="connsiteY529" fmla="*/ 3599022 h 5486399"/>
              <a:gd name="connsiteX530" fmla="*/ 355532 w 5903363"/>
              <a:gd name="connsiteY530" fmla="*/ 3617486 h 5486399"/>
              <a:gd name="connsiteX531" fmla="*/ 352784 w 5903363"/>
              <a:gd name="connsiteY531" fmla="*/ 3617486 h 5486399"/>
              <a:gd name="connsiteX532" fmla="*/ 355532 w 5903363"/>
              <a:gd name="connsiteY532" fmla="*/ 3620124 h 5486399"/>
              <a:gd name="connsiteX533" fmla="*/ 355532 w 5903363"/>
              <a:gd name="connsiteY533" fmla="*/ 3617486 h 5486399"/>
              <a:gd name="connsiteX534" fmla="*/ 374765 w 5903363"/>
              <a:gd name="connsiteY534" fmla="*/ 3617486 h 5486399"/>
              <a:gd name="connsiteX535" fmla="*/ 377513 w 5903363"/>
              <a:gd name="connsiteY535" fmla="*/ 3612211 h 5486399"/>
              <a:gd name="connsiteX536" fmla="*/ 372017 w 5903363"/>
              <a:gd name="connsiteY536" fmla="*/ 3599022 h 5486399"/>
              <a:gd name="connsiteX537" fmla="*/ 253255 w 5903363"/>
              <a:gd name="connsiteY537" fmla="*/ 3435489 h 5486399"/>
              <a:gd name="connsiteX538" fmla="*/ 272007 w 5903363"/>
              <a:gd name="connsiteY538" fmla="*/ 3435489 h 5486399"/>
              <a:gd name="connsiteX539" fmla="*/ 255933 w 5903363"/>
              <a:gd name="connsiteY539" fmla="*/ 3453439 h 5486399"/>
              <a:gd name="connsiteX540" fmla="*/ 250576 w 5903363"/>
              <a:gd name="connsiteY540" fmla="*/ 3443182 h 5486399"/>
              <a:gd name="connsiteX541" fmla="*/ 253255 w 5903363"/>
              <a:gd name="connsiteY541" fmla="*/ 3435489 h 5486399"/>
              <a:gd name="connsiteX542" fmla="*/ 272007 w 5903363"/>
              <a:gd name="connsiteY542" fmla="*/ 3432192 h 5486399"/>
              <a:gd name="connsiteX543" fmla="*/ 273656 w 5903363"/>
              <a:gd name="connsiteY543" fmla="*/ 3432192 h 5486399"/>
              <a:gd name="connsiteX544" fmla="*/ 273656 w 5903363"/>
              <a:gd name="connsiteY544" fmla="*/ 3435489 h 5486399"/>
              <a:gd name="connsiteX545" fmla="*/ 272007 w 5903363"/>
              <a:gd name="connsiteY545" fmla="*/ 3435489 h 5486399"/>
              <a:gd name="connsiteX546" fmla="*/ 272007 w 5903363"/>
              <a:gd name="connsiteY546" fmla="*/ 3432192 h 5486399"/>
              <a:gd name="connsiteX547" fmla="*/ 5784370 w 5903363"/>
              <a:gd name="connsiteY547" fmla="*/ 3410762 h 5486399"/>
              <a:gd name="connsiteX548" fmla="*/ 5795160 w 5903363"/>
              <a:gd name="connsiteY548" fmla="*/ 3437914 h 5486399"/>
              <a:gd name="connsiteX549" fmla="*/ 5781673 w 5903363"/>
              <a:gd name="connsiteY549" fmla="*/ 3456920 h 5486399"/>
              <a:gd name="connsiteX550" fmla="*/ 5776277 w 5903363"/>
              <a:gd name="connsiteY550" fmla="*/ 3454205 h 5486399"/>
              <a:gd name="connsiteX551" fmla="*/ 5778975 w 5903363"/>
              <a:gd name="connsiteY551" fmla="*/ 3427053 h 5486399"/>
              <a:gd name="connsiteX552" fmla="*/ 5784370 w 5903363"/>
              <a:gd name="connsiteY552" fmla="*/ 3410762 h 5486399"/>
              <a:gd name="connsiteX553" fmla="*/ 5784670 w 5903363"/>
              <a:gd name="connsiteY553" fmla="*/ 3407465 h 5486399"/>
              <a:gd name="connsiteX554" fmla="*/ 5784670 w 5903363"/>
              <a:gd name="connsiteY554" fmla="*/ 3410762 h 5486399"/>
              <a:gd name="connsiteX555" fmla="*/ 5784370 w 5903363"/>
              <a:gd name="connsiteY555" fmla="*/ 3410762 h 5486399"/>
              <a:gd name="connsiteX556" fmla="*/ 5781373 w 5903363"/>
              <a:gd name="connsiteY556" fmla="*/ 3410762 h 5486399"/>
              <a:gd name="connsiteX557" fmla="*/ 5784670 w 5903363"/>
              <a:gd name="connsiteY557" fmla="*/ 3407465 h 5486399"/>
              <a:gd name="connsiteX558" fmla="*/ 5830279 w 5903363"/>
              <a:gd name="connsiteY558" fmla="*/ 3390979 h 5486399"/>
              <a:gd name="connsiteX559" fmla="*/ 5833027 w 5903363"/>
              <a:gd name="connsiteY559" fmla="*/ 3390979 h 5486399"/>
              <a:gd name="connsiteX560" fmla="*/ 5830279 w 5903363"/>
              <a:gd name="connsiteY560" fmla="*/ 3404717 h 5486399"/>
              <a:gd name="connsiteX561" fmla="*/ 5827531 w 5903363"/>
              <a:gd name="connsiteY561" fmla="*/ 3399223 h 5486399"/>
              <a:gd name="connsiteX562" fmla="*/ 5830279 w 5903363"/>
              <a:gd name="connsiteY562" fmla="*/ 3390979 h 5486399"/>
              <a:gd name="connsiteX563" fmla="*/ 396857 w 5903363"/>
              <a:gd name="connsiteY563" fmla="*/ 3364378 h 5486399"/>
              <a:gd name="connsiteX564" fmla="*/ 387816 w 5903363"/>
              <a:gd name="connsiteY564" fmla="*/ 3367749 h 5486399"/>
              <a:gd name="connsiteX565" fmla="*/ 382458 w 5903363"/>
              <a:gd name="connsiteY565" fmla="*/ 3373145 h 5486399"/>
              <a:gd name="connsiteX566" fmla="*/ 387816 w 5903363"/>
              <a:gd name="connsiteY566" fmla="*/ 3381238 h 5486399"/>
              <a:gd name="connsiteX567" fmla="*/ 403889 w 5903363"/>
              <a:gd name="connsiteY567" fmla="*/ 3378540 h 5486399"/>
              <a:gd name="connsiteX568" fmla="*/ 403889 w 5903363"/>
              <a:gd name="connsiteY568" fmla="*/ 3373145 h 5486399"/>
              <a:gd name="connsiteX569" fmla="*/ 396857 w 5903363"/>
              <a:gd name="connsiteY569" fmla="*/ 3364378 h 5486399"/>
              <a:gd name="connsiteX570" fmla="*/ 5662886 w 5903363"/>
              <a:gd name="connsiteY570" fmla="*/ 3339834 h 5486399"/>
              <a:gd name="connsiteX571" fmla="*/ 5654848 w 5903363"/>
              <a:gd name="connsiteY571" fmla="*/ 3343338 h 5486399"/>
              <a:gd name="connsiteX572" fmla="*/ 5649491 w 5903363"/>
              <a:gd name="connsiteY572" fmla="*/ 3351745 h 5486399"/>
              <a:gd name="connsiteX573" fmla="*/ 5665565 w 5903363"/>
              <a:gd name="connsiteY573" fmla="*/ 3360152 h 5486399"/>
              <a:gd name="connsiteX574" fmla="*/ 5670922 w 5903363"/>
              <a:gd name="connsiteY574" fmla="*/ 3348942 h 5486399"/>
              <a:gd name="connsiteX575" fmla="*/ 5662886 w 5903363"/>
              <a:gd name="connsiteY575" fmla="*/ 3339834 h 5486399"/>
              <a:gd name="connsiteX576" fmla="*/ 5703287 w 5903363"/>
              <a:gd name="connsiteY576" fmla="*/ 3199477 h 5486399"/>
              <a:gd name="connsiteX577" fmla="*/ 5703892 w 5903363"/>
              <a:gd name="connsiteY577" fmla="*/ 3200080 h 5486399"/>
              <a:gd name="connsiteX578" fmla="*/ 5703223 w 5903363"/>
              <a:gd name="connsiteY578" fmla="*/ 3200080 h 5486399"/>
              <a:gd name="connsiteX579" fmla="*/ 276815 w 5903363"/>
              <a:gd name="connsiteY579" fmla="*/ 3176671 h 5486399"/>
              <a:gd name="connsiteX580" fmla="*/ 268984 w 5903363"/>
              <a:gd name="connsiteY580" fmla="*/ 3179236 h 5486399"/>
              <a:gd name="connsiteX581" fmla="*/ 263764 w 5903363"/>
              <a:gd name="connsiteY581" fmla="*/ 3184364 h 5486399"/>
              <a:gd name="connsiteX582" fmla="*/ 268984 w 5903363"/>
              <a:gd name="connsiteY582" fmla="*/ 3197187 h 5486399"/>
              <a:gd name="connsiteX583" fmla="*/ 287256 w 5903363"/>
              <a:gd name="connsiteY583" fmla="*/ 3197187 h 5486399"/>
              <a:gd name="connsiteX584" fmla="*/ 295086 w 5903363"/>
              <a:gd name="connsiteY584" fmla="*/ 3186929 h 5486399"/>
              <a:gd name="connsiteX585" fmla="*/ 284646 w 5903363"/>
              <a:gd name="connsiteY585" fmla="*/ 3176671 h 5486399"/>
              <a:gd name="connsiteX586" fmla="*/ 276815 w 5903363"/>
              <a:gd name="connsiteY586" fmla="*/ 3176671 h 5486399"/>
              <a:gd name="connsiteX587" fmla="*/ 236069 w 5903363"/>
              <a:gd name="connsiteY587" fmla="*/ 3160186 h 5486399"/>
              <a:gd name="connsiteX588" fmla="*/ 230793 w 5903363"/>
              <a:gd name="connsiteY588" fmla="*/ 3168176 h 5486399"/>
              <a:gd name="connsiteX589" fmla="*/ 238706 w 5903363"/>
              <a:gd name="connsiteY589" fmla="*/ 3194806 h 5486399"/>
              <a:gd name="connsiteX590" fmla="*/ 243982 w 5903363"/>
              <a:gd name="connsiteY590" fmla="*/ 3178827 h 5486399"/>
              <a:gd name="connsiteX591" fmla="*/ 243982 w 5903363"/>
              <a:gd name="connsiteY591" fmla="*/ 3168176 h 5486399"/>
              <a:gd name="connsiteX592" fmla="*/ 238706 w 5903363"/>
              <a:gd name="connsiteY592" fmla="*/ 3160186 h 5486399"/>
              <a:gd name="connsiteX593" fmla="*/ 236069 w 5903363"/>
              <a:gd name="connsiteY593" fmla="*/ 3160186 h 5486399"/>
              <a:gd name="connsiteX594" fmla="*/ 373281 w 5903363"/>
              <a:gd name="connsiteY594" fmla="*/ 2994766 h 5486399"/>
              <a:gd name="connsiteX595" fmla="*/ 359819 w 5903363"/>
              <a:gd name="connsiteY595" fmla="*/ 3011137 h 5486399"/>
              <a:gd name="connsiteX596" fmla="*/ 365204 w 5903363"/>
              <a:gd name="connsiteY596" fmla="*/ 3035695 h 5486399"/>
              <a:gd name="connsiteX597" fmla="*/ 413670 w 5903363"/>
              <a:gd name="connsiteY597" fmla="*/ 3057523 h 5486399"/>
              <a:gd name="connsiteX598" fmla="*/ 427133 w 5903363"/>
              <a:gd name="connsiteY598" fmla="*/ 3054795 h 5486399"/>
              <a:gd name="connsiteX599" fmla="*/ 432519 w 5903363"/>
              <a:gd name="connsiteY599" fmla="*/ 3038423 h 5486399"/>
              <a:gd name="connsiteX600" fmla="*/ 424441 w 5903363"/>
              <a:gd name="connsiteY600" fmla="*/ 3013866 h 5486399"/>
              <a:gd name="connsiteX601" fmla="*/ 373281 w 5903363"/>
              <a:gd name="connsiteY601" fmla="*/ 2994766 h 5486399"/>
              <a:gd name="connsiteX602" fmla="*/ 263352 w 5903363"/>
              <a:gd name="connsiteY602" fmla="*/ 2970605 h 5486399"/>
              <a:gd name="connsiteX603" fmla="*/ 260467 w 5903363"/>
              <a:gd name="connsiteY603" fmla="*/ 2978849 h 5486399"/>
              <a:gd name="connsiteX604" fmla="*/ 266236 w 5903363"/>
              <a:gd name="connsiteY604" fmla="*/ 2984343 h 5486399"/>
              <a:gd name="connsiteX605" fmla="*/ 269122 w 5903363"/>
              <a:gd name="connsiteY605" fmla="*/ 2970605 h 5486399"/>
              <a:gd name="connsiteX606" fmla="*/ 263352 w 5903363"/>
              <a:gd name="connsiteY606" fmla="*/ 2970605 h 5486399"/>
              <a:gd name="connsiteX607" fmla="*/ 444003 w 5903363"/>
              <a:gd name="connsiteY607" fmla="*/ 2968957 h 5486399"/>
              <a:gd name="connsiteX608" fmla="*/ 438507 w 5903363"/>
              <a:gd name="connsiteY608" fmla="*/ 2976870 h 5486399"/>
              <a:gd name="connsiteX609" fmla="*/ 444003 w 5903363"/>
              <a:gd name="connsiteY609" fmla="*/ 2982146 h 5486399"/>
              <a:gd name="connsiteX610" fmla="*/ 446751 w 5903363"/>
              <a:gd name="connsiteY610" fmla="*/ 2976870 h 5486399"/>
              <a:gd name="connsiteX611" fmla="*/ 444003 w 5903363"/>
              <a:gd name="connsiteY611" fmla="*/ 2968957 h 5486399"/>
              <a:gd name="connsiteX612" fmla="*/ 400591 w 5903363"/>
              <a:gd name="connsiteY612" fmla="*/ 2947526 h 5486399"/>
              <a:gd name="connsiteX613" fmla="*/ 395646 w 5903363"/>
              <a:gd name="connsiteY613" fmla="*/ 2952472 h 5486399"/>
              <a:gd name="connsiteX614" fmla="*/ 403064 w 5903363"/>
              <a:gd name="connsiteY614" fmla="*/ 2957417 h 5486399"/>
              <a:gd name="connsiteX615" fmla="*/ 403064 w 5903363"/>
              <a:gd name="connsiteY615" fmla="*/ 2949999 h 5486399"/>
              <a:gd name="connsiteX616" fmla="*/ 400591 w 5903363"/>
              <a:gd name="connsiteY616" fmla="*/ 2947526 h 5486399"/>
              <a:gd name="connsiteX617" fmla="*/ 441392 w 5903363"/>
              <a:gd name="connsiteY617" fmla="*/ 2901368 h 5486399"/>
              <a:gd name="connsiteX618" fmla="*/ 438507 w 5903363"/>
              <a:gd name="connsiteY618" fmla="*/ 2909611 h 5486399"/>
              <a:gd name="connsiteX619" fmla="*/ 441392 w 5903363"/>
              <a:gd name="connsiteY619" fmla="*/ 2915105 h 5486399"/>
              <a:gd name="connsiteX620" fmla="*/ 444277 w 5903363"/>
              <a:gd name="connsiteY620" fmla="*/ 2901368 h 5486399"/>
              <a:gd name="connsiteX621" fmla="*/ 441392 w 5903363"/>
              <a:gd name="connsiteY621" fmla="*/ 2901368 h 5486399"/>
              <a:gd name="connsiteX622" fmla="*/ 5633006 w 5903363"/>
              <a:gd name="connsiteY622" fmla="*/ 2874373 h 5486399"/>
              <a:gd name="connsiteX623" fmla="*/ 5625587 w 5903363"/>
              <a:gd name="connsiteY623" fmla="*/ 2882410 h 5486399"/>
              <a:gd name="connsiteX624" fmla="*/ 5628060 w 5903363"/>
              <a:gd name="connsiteY624" fmla="*/ 2887768 h 5486399"/>
              <a:gd name="connsiteX625" fmla="*/ 5633006 w 5903363"/>
              <a:gd name="connsiteY625" fmla="*/ 2874373 h 5486399"/>
              <a:gd name="connsiteX626" fmla="*/ 128036 w 5903363"/>
              <a:gd name="connsiteY626" fmla="*/ 2851912 h 5486399"/>
              <a:gd name="connsiteX627" fmla="*/ 133531 w 5903363"/>
              <a:gd name="connsiteY627" fmla="*/ 2860814 h 5486399"/>
              <a:gd name="connsiteX628" fmla="*/ 130783 w 5903363"/>
              <a:gd name="connsiteY628" fmla="*/ 2866749 h 5486399"/>
              <a:gd name="connsiteX629" fmla="*/ 125288 w 5903363"/>
              <a:gd name="connsiteY629" fmla="*/ 2857847 h 5486399"/>
              <a:gd name="connsiteX630" fmla="*/ 128036 w 5903363"/>
              <a:gd name="connsiteY630" fmla="*/ 2851912 h 5486399"/>
              <a:gd name="connsiteX631" fmla="*/ 367951 w 5903363"/>
              <a:gd name="connsiteY631" fmla="*/ 2850145 h 5486399"/>
              <a:gd name="connsiteX632" fmla="*/ 354433 w 5903363"/>
              <a:gd name="connsiteY632" fmla="*/ 2858270 h 5486399"/>
              <a:gd name="connsiteX633" fmla="*/ 362543 w 5903363"/>
              <a:gd name="connsiteY633" fmla="*/ 2877229 h 5486399"/>
              <a:gd name="connsiteX634" fmla="*/ 400395 w 5903363"/>
              <a:gd name="connsiteY634" fmla="*/ 2915144 h 5486399"/>
              <a:gd name="connsiteX635" fmla="*/ 416616 w 5903363"/>
              <a:gd name="connsiteY635" fmla="*/ 2893478 h 5486399"/>
              <a:gd name="connsiteX636" fmla="*/ 422023 w 5903363"/>
              <a:gd name="connsiteY636" fmla="*/ 2890770 h 5486399"/>
              <a:gd name="connsiteX637" fmla="*/ 419319 w 5903363"/>
              <a:gd name="connsiteY637" fmla="*/ 2885354 h 5486399"/>
              <a:gd name="connsiteX638" fmla="*/ 413912 w 5903363"/>
              <a:gd name="connsiteY638" fmla="*/ 2877229 h 5486399"/>
              <a:gd name="connsiteX639" fmla="*/ 367951 w 5903363"/>
              <a:gd name="connsiteY639" fmla="*/ 2850145 h 5486399"/>
              <a:gd name="connsiteX640" fmla="*/ 5633283 w 5903363"/>
              <a:gd name="connsiteY640" fmla="*/ 2826084 h 5486399"/>
              <a:gd name="connsiteX641" fmla="*/ 5634170 w 5903363"/>
              <a:gd name="connsiteY641" fmla="*/ 2826846 h 5486399"/>
              <a:gd name="connsiteX642" fmla="*/ 5633830 w 5903363"/>
              <a:gd name="connsiteY642" fmla="*/ 2827184 h 5486399"/>
              <a:gd name="connsiteX643" fmla="*/ 5633116 w 5903363"/>
              <a:gd name="connsiteY643" fmla="*/ 2826470 h 5486399"/>
              <a:gd name="connsiteX644" fmla="*/ 5633116 w 5903363"/>
              <a:gd name="connsiteY644" fmla="*/ 2826251 h 5486399"/>
              <a:gd name="connsiteX645" fmla="*/ 5649191 w 5903363"/>
              <a:gd name="connsiteY645" fmla="*/ 2803590 h 5486399"/>
              <a:gd name="connsiteX646" fmla="*/ 5659981 w 5903363"/>
              <a:gd name="connsiteY646" fmla="*/ 2825846 h 5486399"/>
              <a:gd name="connsiteX647" fmla="*/ 5654586 w 5903363"/>
              <a:gd name="connsiteY647" fmla="*/ 2845319 h 5486399"/>
              <a:gd name="connsiteX648" fmla="*/ 5649191 w 5903363"/>
              <a:gd name="connsiteY648" fmla="*/ 2839755 h 5486399"/>
              <a:gd name="connsiteX649" fmla="*/ 5634170 w 5903363"/>
              <a:gd name="connsiteY649" fmla="*/ 2826846 h 5486399"/>
              <a:gd name="connsiteX650" fmla="*/ 5634655 w 5903363"/>
              <a:gd name="connsiteY650" fmla="*/ 2826360 h 5486399"/>
              <a:gd name="connsiteX651" fmla="*/ 5633830 w 5903363"/>
              <a:gd name="connsiteY651" fmla="*/ 2825535 h 5486399"/>
              <a:gd name="connsiteX652" fmla="*/ 5633283 w 5903363"/>
              <a:gd name="connsiteY652" fmla="*/ 2826084 h 5486399"/>
              <a:gd name="connsiteX653" fmla="*/ 5633116 w 5903363"/>
              <a:gd name="connsiteY653" fmla="*/ 2825939 h 5486399"/>
              <a:gd name="connsiteX654" fmla="*/ 5633116 w 5903363"/>
              <a:gd name="connsiteY654" fmla="*/ 2825849 h 5486399"/>
              <a:gd name="connsiteX655" fmla="*/ 5633007 w 5903363"/>
              <a:gd name="connsiteY655" fmla="*/ 2825840 h 5486399"/>
              <a:gd name="connsiteX656" fmla="*/ 5637052 w 5903363"/>
              <a:gd name="connsiteY656" fmla="*/ 2807416 h 5486399"/>
              <a:gd name="connsiteX657" fmla="*/ 5649191 w 5903363"/>
              <a:gd name="connsiteY657" fmla="*/ 2803590 h 5486399"/>
              <a:gd name="connsiteX658" fmla="*/ 371743 w 5903363"/>
              <a:gd name="connsiteY658" fmla="*/ 2687755 h 5486399"/>
              <a:gd name="connsiteX659" fmla="*/ 377513 w 5903363"/>
              <a:gd name="connsiteY659" fmla="*/ 2693448 h 5486399"/>
              <a:gd name="connsiteX660" fmla="*/ 374628 w 5903363"/>
              <a:gd name="connsiteY660" fmla="*/ 2706843 h 5486399"/>
              <a:gd name="connsiteX661" fmla="*/ 365973 w 5903363"/>
              <a:gd name="connsiteY661" fmla="*/ 2722916 h 5486399"/>
              <a:gd name="connsiteX662" fmla="*/ 360203 w 5903363"/>
              <a:gd name="connsiteY662" fmla="*/ 2728273 h 5486399"/>
              <a:gd name="connsiteX663" fmla="*/ 354433 w 5903363"/>
              <a:gd name="connsiteY663" fmla="*/ 2709521 h 5486399"/>
              <a:gd name="connsiteX664" fmla="*/ 365973 w 5903363"/>
              <a:gd name="connsiteY664" fmla="*/ 2688091 h 5486399"/>
              <a:gd name="connsiteX665" fmla="*/ 371743 w 5903363"/>
              <a:gd name="connsiteY665" fmla="*/ 2687755 h 5486399"/>
              <a:gd name="connsiteX666" fmla="*/ 5598716 w 5903363"/>
              <a:gd name="connsiteY666" fmla="*/ 2685412 h 5486399"/>
              <a:gd name="connsiteX667" fmla="*/ 5622455 w 5903363"/>
              <a:gd name="connsiteY667" fmla="*/ 2688127 h 5486399"/>
              <a:gd name="connsiteX668" fmla="*/ 5630368 w 5903363"/>
              <a:gd name="connsiteY668" fmla="*/ 2712564 h 5486399"/>
              <a:gd name="connsiteX669" fmla="*/ 5625093 w 5903363"/>
              <a:gd name="connsiteY669" fmla="*/ 2728855 h 5486399"/>
              <a:gd name="connsiteX670" fmla="*/ 5580253 w 5903363"/>
              <a:gd name="connsiteY670" fmla="*/ 2731570 h 5486399"/>
              <a:gd name="connsiteX671" fmla="*/ 5582890 w 5903363"/>
              <a:gd name="connsiteY671" fmla="*/ 2698988 h 5486399"/>
              <a:gd name="connsiteX672" fmla="*/ 5598716 w 5903363"/>
              <a:gd name="connsiteY672" fmla="*/ 2685412 h 5486399"/>
              <a:gd name="connsiteX673" fmla="*/ 352784 w 5903363"/>
              <a:gd name="connsiteY673" fmla="*/ 2637604 h 5486399"/>
              <a:gd name="connsiteX674" fmla="*/ 354433 w 5903363"/>
              <a:gd name="connsiteY674" fmla="*/ 2637604 h 5486399"/>
              <a:gd name="connsiteX675" fmla="*/ 354433 w 5903363"/>
              <a:gd name="connsiteY675" fmla="*/ 2639253 h 5486399"/>
              <a:gd name="connsiteX676" fmla="*/ 352784 w 5903363"/>
              <a:gd name="connsiteY676" fmla="*/ 2639253 h 5486399"/>
              <a:gd name="connsiteX677" fmla="*/ 352784 w 5903363"/>
              <a:gd name="connsiteY677" fmla="*/ 2637604 h 5486399"/>
              <a:gd name="connsiteX678" fmla="*/ 255110 w 5903363"/>
              <a:gd name="connsiteY678" fmla="*/ 2623253 h 5486399"/>
              <a:gd name="connsiteX679" fmla="*/ 322081 w 5903363"/>
              <a:gd name="connsiteY679" fmla="*/ 2691132 h 5486399"/>
              <a:gd name="connsiteX680" fmla="*/ 316723 w 5903363"/>
              <a:gd name="connsiteY680" fmla="*/ 2707423 h 5486399"/>
              <a:gd name="connsiteX681" fmla="*/ 311366 w 5903363"/>
              <a:gd name="connsiteY681" fmla="*/ 2707423 h 5486399"/>
              <a:gd name="connsiteX682" fmla="*/ 252430 w 5903363"/>
              <a:gd name="connsiteY682" fmla="*/ 2712854 h 5486399"/>
              <a:gd name="connsiteX683" fmla="*/ 247073 w 5903363"/>
              <a:gd name="connsiteY683" fmla="*/ 2721000 h 5486399"/>
              <a:gd name="connsiteX684" fmla="*/ 257788 w 5903363"/>
              <a:gd name="connsiteY684" fmla="*/ 2731861 h 5486399"/>
              <a:gd name="connsiteX685" fmla="*/ 268503 w 5903363"/>
              <a:gd name="connsiteY685" fmla="*/ 2742722 h 5486399"/>
              <a:gd name="connsiteX686" fmla="*/ 255110 w 5903363"/>
              <a:gd name="connsiteY686" fmla="*/ 2756297 h 5486399"/>
              <a:gd name="connsiteX687" fmla="*/ 228321 w 5903363"/>
              <a:gd name="connsiteY687" fmla="*/ 2753582 h 5486399"/>
              <a:gd name="connsiteX688" fmla="*/ 220284 w 5903363"/>
              <a:gd name="connsiteY688" fmla="*/ 2740006 h 5486399"/>
              <a:gd name="connsiteX689" fmla="*/ 217605 w 5903363"/>
              <a:gd name="connsiteY689" fmla="*/ 2693848 h 5486399"/>
              <a:gd name="connsiteX690" fmla="*/ 217605 w 5903363"/>
              <a:gd name="connsiteY690" fmla="*/ 2669411 h 5486399"/>
              <a:gd name="connsiteX691" fmla="*/ 255110 w 5903363"/>
              <a:gd name="connsiteY691" fmla="*/ 2623253 h 5486399"/>
              <a:gd name="connsiteX692" fmla="*/ 377513 w 5903363"/>
              <a:gd name="connsiteY692" fmla="*/ 2477698 h 5486399"/>
              <a:gd name="connsiteX693" fmla="*/ 377513 w 5903363"/>
              <a:gd name="connsiteY693" fmla="*/ 2480395 h 5486399"/>
              <a:gd name="connsiteX694" fmla="*/ 379985 w 5903363"/>
              <a:gd name="connsiteY694" fmla="*/ 2480395 h 5486399"/>
              <a:gd name="connsiteX695" fmla="*/ 382459 w 5903363"/>
              <a:gd name="connsiteY695" fmla="*/ 2501976 h 5486399"/>
              <a:gd name="connsiteX696" fmla="*/ 389877 w 5903363"/>
              <a:gd name="connsiteY696" fmla="*/ 2491186 h 5486399"/>
              <a:gd name="connsiteX697" fmla="*/ 379985 w 5903363"/>
              <a:gd name="connsiteY697" fmla="*/ 2480395 h 5486399"/>
              <a:gd name="connsiteX698" fmla="*/ 377513 w 5903363"/>
              <a:gd name="connsiteY698" fmla="*/ 2477698 h 5486399"/>
              <a:gd name="connsiteX699" fmla="*/ 5404067 w 5903363"/>
              <a:gd name="connsiteY699" fmla="*/ 2452832 h 5486399"/>
              <a:gd name="connsiteX700" fmla="*/ 5412103 w 5903363"/>
              <a:gd name="connsiteY700" fmla="*/ 2461763 h 5486399"/>
              <a:gd name="connsiteX701" fmla="*/ 5406746 w 5903363"/>
              <a:gd name="connsiteY701" fmla="*/ 2472753 h 5486399"/>
              <a:gd name="connsiteX702" fmla="*/ 5390672 w 5903363"/>
              <a:gd name="connsiteY702" fmla="*/ 2464509 h 5486399"/>
              <a:gd name="connsiteX703" fmla="*/ 5396030 w 5903363"/>
              <a:gd name="connsiteY703" fmla="*/ 2456267 h 5486399"/>
              <a:gd name="connsiteX704" fmla="*/ 5404067 w 5903363"/>
              <a:gd name="connsiteY704" fmla="*/ 2452832 h 5486399"/>
              <a:gd name="connsiteX705" fmla="*/ 5224172 w 5903363"/>
              <a:gd name="connsiteY705" fmla="*/ 2393622 h 5486399"/>
              <a:gd name="connsiteX706" fmla="*/ 5202740 w 5903363"/>
              <a:gd name="connsiteY706" fmla="*/ 2396507 h 5486399"/>
              <a:gd name="connsiteX707" fmla="*/ 5210777 w 5903363"/>
              <a:gd name="connsiteY707" fmla="*/ 2405163 h 5486399"/>
              <a:gd name="connsiteX708" fmla="*/ 5224172 w 5903363"/>
              <a:gd name="connsiteY708" fmla="*/ 2393622 h 5486399"/>
              <a:gd name="connsiteX709" fmla="*/ 5122623 w 5903363"/>
              <a:gd name="connsiteY709" fmla="*/ 2334792 h 5486399"/>
              <a:gd name="connsiteX710" fmla="*/ 5111413 w 5903363"/>
              <a:gd name="connsiteY710" fmla="*/ 2337574 h 5486399"/>
              <a:gd name="connsiteX711" fmla="*/ 5108775 w 5903363"/>
              <a:gd name="connsiteY711" fmla="*/ 2342519 h 5486399"/>
              <a:gd name="connsiteX712" fmla="*/ 5135151 w 5903363"/>
              <a:gd name="connsiteY712" fmla="*/ 2342519 h 5486399"/>
              <a:gd name="connsiteX713" fmla="*/ 5129876 w 5903363"/>
              <a:gd name="connsiteY713" fmla="*/ 2337574 h 5486399"/>
              <a:gd name="connsiteX714" fmla="*/ 5122623 w 5903363"/>
              <a:gd name="connsiteY714" fmla="*/ 2334792 h 5486399"/>
              <a:gd name="connsiteX715" fmla="*/ 4906557 w 5903363"/>
              <a:gd name="connsiteY715" fmla="*/ 2316142 h 5486399"/>
              <a:gd name="connsiteX716" fmla="*/ 4901061 w 5903363"/>
              <a:gd name="connsiteY716" fmla="*/ 2321638 h 5486399"/>
              <a:gd name="connsiteX717" fmla="*/ 4909304 w 5903363"/>
              <a:gd name="connsiteY717" fmla="*/ 2327132 h 5486399"/>
              <a:gd name="connsiteX718" fmla="*/ 4909304 w 5903363"/>
              <a:gd name="connsiteY718" fmla="*/ 2318890 h 5486399"/>
              <a:gd name="connsiteX719" fmla="*/ 4906557 w 5903363"/>
              <a:gd name="connsiteY719" fmla="*/ 2316142 h 5486399"/>
              <a:gd name="connsiteX720" fmla="*/ 427793 w 5903363"/>
              <a:gd name="connsiteY720" fmla="*/ 2311196 h 5486399"/>
              <a:gd name="connsiteX721" fmla="*/ 422022 w 5903363"/>
              <a:gd name="connsiteY721" fmla="*/ 2318889 h 5486399"/>
              <a:gd name="connsiteX722" fmla="*/ 430678 w 5903363"/>
              <a:gd name="connsiteY722" fmla="*/ 2321454 h 5486399"/>
              <a:gd name="connsiteX723" fmla="*/ 427793 w 5903363"/>
              <a:gd name="connsiteY723" fmla="*/ 2311196 h 5486399"/>
              <a:gd name="connsiteX724" fmla="*/ 4741484 w 5903363"/>
              <a:gd name="connsiteY724" fmla="*/ 2291414 h 5486399"/>
              <a:gd name="connsiteX725" fmla="*/ 4736209 w 5903363"/>
              <a:gd name="connsiteY725" fmla="*/ 2310647 h 5486399"/>
              <a:gd name="connsiteX726" fmla="*/ 4752035 w 5903363"/>
              <a:gd name="connsiteY726" fmla="*/ 2332628 h 5486399"/>
              <a:gd name="connsiteX727" fmla="*/ 4762585 w 5903363"/>
              <a:gd name="connsiteY727" fmla="*/ 2318890 h 5486399"/>
              <a:gd name="connsiteX728" fmla="*/ 4746759 w 5903363"/>
              <a:gd name="connsiteY728" fmla="*/ 2296909 h 5486399"/>
              <a:gd name="connsiteX729" fmla="*/ 4741484 w 5903363"/>
              <a:gd name="connsiteY729" fmla="*/ 2291414 h 5486399"/>
              <a:gd name="connsiteX730" fmla="*/ 4483435 w 5903363"/>
              <a:gd name="connsiteY730" fmla="*/ 2289766 h 5486399"/>
              <a:gd name="connsiteX731" fmla="*/ 4464202 w 5903363"/>
              <a:gd name="connsiteY731" fmla="*/ 2297859 h 5486399"/>
              <a:gd name="connsiteX732" fmla="*/ 4447718 w 5903363"/>
              <a:gd name="connsiteY732" fmla="*/ 2346415 h 5486399"/>
              <a:gd name="connsiteX733" fmla="*/ 4447718 w 5903363"/>
              <a:gd name="connsiteY733" fmla="*/ 2349113 h 5486399"/>
              <a:gd name="connsiteX734" fmla="*/ 4499921 w 5903363"/>
              <a:gd name="connsiteY734" fmla="*/ 2349113 h 5486399"/>
              <a:gd name="connsiteX735" fmla="*/ 4502668 w 5903363"/>
              <a:gd name="connsiteY735" fmla="*/ 2335625 h 5486399"/>
              <a:gd name="connsiteX736" fmla="*/ 4483435 w 5903363"/>
              <a:gd name="connsiteY736" fmla="*/ 2289766 h 5486399"/>
              <a:gd name="connsiteX737" fmla="*/ 4845166 w 5903363"/>
              <a:gd name="connsiteY737" fmla="*/ 2249686 h 5486399"/>
              <a:gd name="connsiteX738" fmla="*/ 4859850 w 5903363"/>
              <a:gd name="connsiteY738" fmla="*/ 2256796 h 5486399"/>
              <a:gd name="connsiteX739" fmla="*/ 4828526 w 5903363"/>
              <a:gd name="connsiteY739" fmla="*/ 2251850 h 5486399"/>
              <a:gd name="connsiteX740" fmla="*/ 4845166 w 5903363"/>
              <a:gd name="connsiteY740" fmla="*/ 2249686 h 5486399"/>
              <a:gd name="connsiteX741" fmla="*/ 4246598 w 5903363"/>
              <a:gd name="connsiteY741" fmla="*/ 2242989 h 5486399"/>
              <a:gd name="connsiteX742" fmla="*/ 4234727 w 5903363"/>
              <a:gd name="connsiteY742" fmla="*/ 2251026 h 5486399"/>
              <a:gd name="connsiteX743" fmla="*/ 4240663 w 5903363"/>
              <a:gd name="connsiteY743" fmla="*/ 2259062 h 5486399"/>
              <a:gd name="connsiteX744" fmla="*/ 4246598 w 5903363"/>
              <a:gd name="connsiteY744" fmla="*/ 2242989 h 5486399"/>
              <a:gd name="connsiteX745" fmla="*/ 4377654 w 5903363"/>
              <a:gd name="connsiteY745" fmla="*/ 2218879 h 5486399"/>
              <a:gd name="connsiteX746" fmla="*/ 4371885 w 5903363"/>
              <a:gd name="connsiteY746" fmla="*/ 2232274 h 5486399"/>
              <a:gd name="connsiteX747" fmla="*/ 4383424 w 5903363"/>
              <a:gd name="connsiteY747" fmla="*/ 2240310 h 5486399"/>
              <a:gd name="connsiteX748" fmla="*/ 4394964 w 5903363"/>
              <a:gd name="connsiteY748" fmla="*/ 2229595 h 5486399"/>
              <a:gd name="connsiteX749" fmla="*/ 4377654 w 5903363"/>
              <a:gd name="connsiteY749" fmla="*/ 2218879 h 5486399"/>
              <a:gd name="connsiteX750" fmla="*/ 4240663 w 5903363"/>
              <a:gd name="connsiteY750" fmla="*/ 2200128 h 5486399"/>
              <a:gd name="connsiteX751" fmla="*/ 4234727 w 5903363"/>
              <a:gd name="connsiteY751" fmla="*/ 2208164 h 5486399"/>
              <a:gd name="connsiteX752" fmla="*/ 4246598 w 5903363"/>
              <a:gd name="connsiteY752" fmla="*/ 2216201 h 5486399"/>
              <a:gd name="connsiteX753" fmla="*/ 4240663 w 5903363"/>
              <a:gd name="connsiteY753" fmla="*/ 2200128 h 5486399"/>
              <a:gd name="connsiteX754" fmla="*/ 4116913 w 5903363"/>
              <a:gd name="connsiteY754" fmla="*/ 2176017 h 5486399"/>
              <a:gd name="connsiteX755" fmla="*/ 4111418 w 5903363"/>
              <a:gd name="connsiteY755" fmla="*/ 2181293 h 5486399"/>
              <a:gd name="connsiteX756" fmla="*/ 4119661 w 5903363"/>
              <a:gd name="connsiteY756" fmla="*/ 2189206 h 5486399"/>
              <a:gd name="connsiteX757" fmla="*/ 4119661 w 5903363"/>
              <a:gd name="connsiteY757" fmla="*/ 2181293 h 5486399"/>
              <a:gd name="connsiteX758" fmla="*/ 4116913 w 5903363"/>
              <a:gd name="connsiteY758" fmla="*/ 2176017 h 5486399"/>
              <a:gd name="connsiteX759" fmla="*/ 4113891 w 5903363"/>
              <a:gd name="connsiteY759" fmla="*/ 2106230 h 5486399"/>
              <a:gd name="connsiteX760" fmla="*/ 4113891 w 5903363"/>
              <a:gd name="connsiteY760" fmla="*/ 2119968 h 5486399"/>
              <a:gd name="connsiteX761" fmla="*/ 4113891 w 5903363"/>
              <a:gd name="connsiteY761" fmla="*/ 2106230 h 5486399"/>
              <a:gd name="connsiteX762" fmla="*/ 5395361 w 5903363"/>
              <a:gd name="connsiteY762" fmla="*/ 2094004 h 5486399"/>
              <a:gd name="connsiteX763" fmla="*/ 5402212 w 5903363"/>
              <a:gd name="connsiteY763" fmla="*/ 2095240 h 5486399"/>
              <a:gd name="connsiteX764" fmla="*/ 5402212 w 5903363"/>
              <a:gd name="connsiteY764" fmla="*/ 2105131 h 5486399"/>
              <a:gd name="connsiteX765" fmla="*/ 5390672 w 5903363"/>
              <a:gd name="connsiteY765" fmla="*/ 2100185 h 5486399"/>
              <a:gd name="connsiteX766" fmla="*/ 5395361 w 5903363"/>
              <a:gd name="connsiteY766" fmla="*/ 2094004 h 5486399"/>
              <a:gd name="connsiteX767" fmla="*/ 4317387 w 5903363"/>
              <a:gd name="connsiteY767" fmla="*/ 2090827 h 5486399"/>
              <a:gd name="connsiteX768" fmla="*/ 4307593 w 5903363"/>
              <a:gd name="connsiteY768" fmla="*/ 2094690 h 5486399"/>
              <a:gd name="connsiteX769" fmla="*/ 4317387 w 5903363"/>
              <a:gd name="connsiteY769" fmla="*/ 2090827 h 5486399"/>
              <a:gd name="connsiteX770" fmla="*/ 4186426 w 5903363"/>
              <a:gd name="connsiteY770" fmla="*/ 2086482 h 5486399"/>
              <a:gd name="connsiteX771" fmla="*/ 4180656 w 5903363"/>
              <a:gd name="connsiteY771" fmla="*/ 2125429 h 5486399"/>
              <a:gd name="connsiteX772" fmla="*/ 4186426 w 5903363"/>
              <a:gd name="connsiteY772" fmla="*/ 2086482 h 5486399"/>
              <a:gd name="connsiteX773" fmla="*/ 4162522 w 5903363"/>
              <a:gd name="connsiteY773" fmla="*/ 2083700 h 5486399"/>
              <a:gd name="connsiteX774" fmla="*/ 4151532 w 5903363"/>
              <a:gd name="connsiteY774" fmla="*/ 2103482 h 5486399"/>
              <a:gd name="connsiteX775" fmla="*/ 4162522 w 5903363"/>
              <a:gd name="connsiteY775" fmla="*/ 2083700 h 5486399"/>
              <a:gd name="connsiteX776" fmla="*/ 144171 w 5903363"/>
              <a:gd name="connsiteY776" fmla="*/ 2070512 h 5486399"/>
              <a:gd name="connsiteX777" fmla="*/ 149566 w 5903363"/>
              <a:gd name="connsiteY777" fmla="*/ 2095240 h 5486399"/>
              <a:gd name="connsiteX778" fmla="*/ 154961 w 5903363"/>
              <a:gd name="connsiteY778" fmla="*/ 2119969 h 5486399"/>
              <a:gd name="connsiteX779" fmla="*/ 138776 w 5903363"/>
              <a:gd name="connsiteY779" fmla="*/ 2125463 h 5486399"/>
              <a:gd name="connsiteX780" fmla="*/ 127986 w 5903363"/>
              <a:gd name="connsiteY780" fmla="*/ 2095240 h 5486399"/>
              <a:gd name="connsiteX781" fmla="*/ 144171 w 5903363"/>
              <a:gd name="connsiteY781" fmla="*/ 2070512 h 5486399"/>
              <a:gd name="connsiteX782" fmla="*/ 4167468 w 5903363"/>
              <a:gd name="connsiteY782" fmla="*/ 2027180 h 5486399"/>
              <a:gd name="connsiteX783" fmla="*/ 4172414 w 5903363"/>
              <a:gd name="connsiteY783" fmla="*/ 2030713 h 5486399"/>
              <a:gd name="connsiteX784" fmla="*/ 4165819 w 5903363"/>
              <a:gd name="connsiteY784" fmla="*/ 2036365 h 5486399"/>
              <a:gd name="connsiteX785" fmla="*/ 4167468 w 5903363"/>
              <a:gd name="connsiteY785" fmla="*/ 2027180 h 5486399"/>
              <a:gd name="connsiteX786" fmla="*/ 4181480 w 5903363"/>
              <a:gd name="connsiteY786" fmla="*/ 2020324 h 5486399"/>
              <a:gd name="connsiteX787" fmla="*/ 4192196 w 5903363"/>
              <a:gd name="connsiteY787" fmla="*/ 2030581 h 5486399"/>
              <a:gd name="connsiteX788" fmla="*/ 4170765 w 5903363"/>
              <a:gd name="connsiteY788" fmla="*/ 2022888 h 5486399"/>
              <a:gd name="connsiteX789" fmla="*/ 4181480 w 5903363"/>
              <a:gd name="connsiteY789" fmla="*/ 2020324 h 5486399"/>
              <a:gd name="connsiteX790" fmla="*/ 4025696 w 5903363"/>
              <a:gd name="connsiteY790" fmla="*/ 2020232 h 5486399"/>
              <a:gd name="connsiteX791" fmla="*/ 4035588 w 5903363"/>
              <a:gd name="connsiteY791" fmla="*/ 2022705 h 5486399"/>
              <a:gd name="connsiteX792" fmla="*/ 4025696 w 5903363"/>
              <a:gd name="connsiteY792" fmla="*/ 2020232 h 5486399"/>
              <a:gd name="connsiteX793" fmla="*/ 4276389 w 5903363"/>
              <a:gd name="connsiteY793" fmla="*/ 2017289 h 5486399"/>
              <a:gd name="connsiteX794" fmla="*/ 4289459 w 5903363"/>
              <a:gd name="connsiteY794" fmla="*/ 2017289 h 5486399"/>
              <a:gd name="connsiteX795" fmla="*/ 4269678 w 5903363"/>
              <a:gd name="connsiteY795" fmla="*/ 2025060 h 5486399"/>
              <a:gd name="connsiteX796" fmla="*/ 4276389 w 5903363"/>
              <a:gd name="connsiteY796" fmla="*/ 2017289 h 5486399"/>
              <a:gd name="connsiteX797" fmla="*/ 4335618 w 5903363"/>
              <a:gd name="connsiteY797" fmla="*/ 2000725 h 5486399"/>
              <a:gd name="connsiteX798" fmla="*/ 4312539 w 5903363"/>
              <a:gd name="connsiteY798" fmla="*/ 2014462 h 5486399"/>
              <a:gd name="connsiteX799" fmla="*/ 4335618 w 5903363"/>
              <a:gd name="connsiteY799" fmla="*/ 2000725 h 5486399"/>
              <a:gd name="connsiteX800" fmla="*/ 4426286 w 5903363"/>
              <a:gd name="connsiteY800" fmla="*/ 1995010 h 5486399"/>
              <a:gd name="connsiteX801" fmla="*/ 4433138 w 5903363"/>
              <a:gd name="connsiteY801" fmla="*/ 1995010 h 5486399"/>
              <a:gd name="connsiteX802" fmla="*/ 4437827 w 5903363"/>
              <a:gd name="connsiteY802" fmla="*/ 2002923 h 5486399"/>
              <a:gd name="connsiteX803" fmla="*/ 4426286 w 5903363"/>
              <a:gd name="connsiteY803" fmla="*/ 1995010 h 5486399"/>
              <a:gd name="connsiteX804" fmla="*/ 4089369 w 5903363"/>
              <a:gd name="connsiteY804" fmla="*/ 1994825 h 5486399"/>
              <a:gd name="connsiteX805" fmla="*/ 4085041 w 5903363"/>
              <a:gd name="connsiteY805" fmla="*/ 1998801 h 5486399"/>
              <a:gd name="connsiteX806" fmla="*/ 4094932 w 5903363"/>
              <a:gd name="connsiteY806" fmla="*/ 2009517 h 5486399"/>
              <a:gd name="connsiteX807" fmla="*/ 4089369 w 5903363"/>
              <a:gd name="connsiteY807" fmla="*/ 1994825 h 5486399"/>
              <a:gd name="connsiteX808" fmla="*/ 4408482 w 5903363"/>
              <a:gd name="connsiteY808" fmla="*/ 1993341 h 5486399"/>
              <a:gd name="connsiteX809" fmla="*/ 4418044 w 5903363"/>
              <a:gd name="connsiteY809" fmla="*/ 1995504 h 5486399"/>
              <a:gd name="connsiteX810" fmla="*/ 4418044 w 5903363"/>
              <a:gd name="connsiteY810" fmla="*/ 2000451 h 5486399"/>
              <a:gd name="connsiteX811" fmla="*/ 4415407 w 5903363"/>
              <a:gd name="connsiteY811" fmla="*/ 2002923 h 5486399"/>
              <a:gd name="connsiteX812" fmla="*/ 4404856 w 5903363"/>
              <a:gd name="connsiteY812" fmla="*/ 2000451 h 5486399"/>
              <a:gd name="connsiteX813" fmla="*/ 4408482 w 5903363"/>
              <a:gd name="connsiteY813" fmla="*/ 1993341 h 5486399"/>
              <a:gd name="connsiteX814" fmla="*/ 4371885 w 5903363"/>
              <a:gd name="connsiteY814" fmla="*/ 1989735 h 5486399"/>
              <a:gd name="connsiteX815" fmla="*/ 4366489 w 5903363"/>
              <a:gd name="connsiteY815" fmla="*/ 2001275 h 5486399"/>
              <a:gd name="connsiteX816" fmla="*/ 4342211 w 5903363"/>
              <a:gd name="connsiteY816" fmla="*/ 2001275 h 5486399"/>
              <a:gd name="connsiteX817" fmla="*/ 4371885 w 5903363"/>
              <a:gd name="connsiteY817" fmla="*/ 1989735 h 5486399"/>
              <a:gd name="connsiteX818" fmla="*/ 4121310 w 5903363"/>
              <a:gd name="connsiteY818" fmla="*/ 1984789 h 5486399"/>
              <a:gd name="connsiteX819" fmla="*/ 4103176 w 5903363"/>
              <a:gd name="connsiteY819" fmla="*/ 1998527 h 5486399"/>
              <a:gd name="connsiteX820" fmla="*/ 4118719 w 5903363"/>
              <a:gd name="connsiteY820" fmla="*/ 2006769 h 5486399"/>
              <a:gd name="connsiteX821" fmla="*/ 4121310 w 5903363"/>
              <a:gd name="connsiteY821" fmla="*/ 1984789 h 5486399"/>
              <a:gd name="connsiteX822" fmla="*/ 4396613 w 5903363"/>
              <a:gd name="connsiteY822" fmla="*/ 1981492 h 5486399"/>
              <a:gd name="connsiteX823" fmla="*/ 4393865 w 5903363"/>
              <a:gd name="connsiteY823" fmla="*/ 2002923 h 5486399"/>
              <a:gd name="connsiteX824" fmla="*/ 4399361 w 5903363"/>
              <a:gd name="connsiteY824" fmla="*/ 1989528 h 5486399"/>
              <a:gd name="connsiteX825" fmla="*/ 4391117 w 5903363"/>
              <a:gd name="connsiteY825" fmla="*/ 2002923 h 5486399"/>
              <a:gd name="connsiteX826" fmla="*/ 4380128 w 5903363"/>
              <a:gd name="connsiteY826" fmla="*/ 1992207 h 5486399"/>
              <a:gd name="connsiteX827" fmla="*/ 4396613 w 5903363"/>
              <a:gd name="connsiteY827" fmla="*/ 1981492 h 5486399"/>
              <a:gd name="connsiteX828" fmla="*/ 4327622 w 5903363"/>
              <a:gd name="connsiteY828" fmla="*/ 1978613 h 5486399"/>
              <a:gd name="connsiteX829" fmla="*/ 4337266 w 5903363"/>
              <a:gd name="connsiteY829" fmla="*/ 1981858 h 5486399"/>
              <a:gd name="connsiteX830" fmla="*/ 4331991 w 5903363"/>
              <a:gd name="connsiteY830" fmla="*/ 1994680 h 5486399"/>
              <a:gd name="connsiteX831" fmla="*/ 4331991 w 5903363"/>
              <a:gd name="connsiteY831" fmla="*/ 1986987 h 5486399"/>
              <a:gd name="connsiteX832" fmla="*/ 4324078 w 5903363"/>
              <a:gd name="connsiteY832" fmla="*/ 1981858 h 5486399"/>
              <a:gd name="connsiteX833" fmla="*/ 4327622 w 5903363"/>
              <a:gd name="connsiteY833" fmla="*/ 1978613 h 5486399"/>
              <a:gd name="connsiteX834" fmla="*/ 4292403 w 5903363"/>
              <a:gd name="connsiteY834" fmla="*/ 1976782 h 5486399"/>
              <a:gd name="connsiteX835" fmla="*/ 4289223 w 5903363"/>
              <a:gd name="connsiteY835" fmla="*/ 1978902 h 5486399"/>
              <a:gd name="connsiteX836" fmla="*/ 4283571 w 5903363"/>
              <a:gd name="connsiteY836" fmla="*/ 1993032 h 5486399"/>
              <a:gd name="connsiteX837" fmla="*/ 4294875 w 5903363"/>
              <a:gd name="connsiteY837" fmla="*/ 1984554 h 5486399"/>
              <a:gd name="connsiteX838" fmla="*/ 4297701 w 5903363"/>
              <a:gd name="connsiteY838" fmla="*/ 1978902 h 5486399"/>
              <a:gd name="connsiteX839" fmla="*/ 4292403 w 5903363"/>
              <a:gd name="connsiteY839" fmla="*/ 1976782 h 5486399"/>
              <a:gd name="connsiteX840" fmla="*/ 4345509 w 5903363"/>
              <a:gd name="connsiteY840" fmla="*/ 1971130 h 5486399"/>
              <a:gd name="connsiteX841" fmla="*/ 4327375 w 5903363"/>
              <a:gd name="connsiteY841" fmla="*/ 1976781 h 5486399"/>
              <a:gd name="connsiteX842" fmla="*/ 4345509 w 5903363"/>
              <a:gd name="connsiteY842" fmla="*/ 1971130 h 5486399"/>
              <a:gd name="connsiteX843" fmla="*/ 4358698 w 5903363"/>
              <a:gd name="connsiteY843" fmla="*/ 1962888 h 5486399"/>
              <a:gd name="connsiteX844" fmla="*/ 4350784 w 5903363"/>
              <a:gd name="connsiteY844" fmla="*/ 1979844 h 5486399"/>
              <a:gd name="connsiteX845" fmla="*/ 4358698 w 5903363"/>
              <a:gd name="connsiteY845" fmla="*/ 1962888 h 5486399"/>
              <a:gd name="connsiteX846" fmla="*/ 4254840 w 5903363"/>
              <a:gd name="connsiteY846" fmla="*/ 1960061 h 5486399"/>
              <a:gd name="connsiteX847" fmla="*/ 4240710 w 5903363"/>
              <a:gd name="connsiteY847" fmla="*/ 1962888 h 5486399"/>
              <a:gd name="connsiteX848" fmla="*/ 4243535 w 5903363"/>
              <a:gd name="connsiteY848" fmla="*/ 1979844 h 5486399"/>
              <a:gd name="connsiteX849" fmla="*/ 4254840 w 5903363"/>
              <a:gd name="connsiteY849" fmla="*/ 1960061 h 5486399"/>
              <a:gd name="connsiteX850" fmla="*/ 4206239 w 5903363"/>
              <a:gd name="connsiteY850" fmla="*/ 1957307 h 5486399"/>
              <a:gd name="connsiteX851" fmla="*/ 4202558 w 5903363"/>
              <a:gd name="connsiteY851" fmla="*/ 1960611 h 5486399"/>
              <a:gd name="connsiteX852" fmla="*/ 4207975 w 5903363"/>
              <a:gd name="connsiteY852" fmla="*/ 1965832 h 5486399"/>
              <a:gd name="connsiteX853" fmla="*/ 4197141 w 5903363"/>
              <a:gd name="connsiteY853" fmla="*/ 1973662 h 5486399"/>
              <a:gd name="connsiteX854" fmla="*/ 4210682 w 5903363"/>
              <a:gd name="connsiteY854" fmla="*/ 1968442 h 5486399"/>
              <a:gd name="connsiteX855" fmla="*/ 4207975 w 5903363"/>
              <a:gd name="connsiteY855" fmla="*/ 1978883 h 5486399"/>
              <a:gd name="connsiteX856" fmla="*/ 4216099 w 5903363"/>
              <a:gd name="connsiteY856" fmla="*/ 1981493 h 5486399"/>
              <a:gd name="connsiteX857" fmla="*/ 4216099 w 5903363"/>
              <a:gd name="connsiteY857" fmla="*/ 1973662 h 5486399"/>
              <a:gd name="connsiteX858" fmla="*/ 4224224 w 5903363"/>
              <a:gd name="connsiteY858" fmla="*/ 1978883 h 5486399"/>
              <a:gd name="connsiteX859" fmla="*/ 4235058 w 5903363"/>
              <a:gd name="connsiteY859" fmla="*/ 1971052 h 5486399"/>
              <a:gd name="connsiteX860" fmla="*/ 4232349 w 5903363"/>
              <a:gd name="connsiteY860" fmla="*/ 1963221 h 5486399"/>
              <a:gd name="connsiteX861" fmla="*/ 4218807 w 5903363"/>
              <a:gd name="connsiteY861" fmla="*/ 1960611 h 5486399"/>
              <a:gd name="connsiteX862" fmla="*/ 4206239 w 5903363"/>
              <a:gd name="connsiteY862" fmla="*/ 1957307 h 5486399"/>
              <a:gd name="connsiteX863" fmla="*/ 4192525 w 5903363"/>
              <a:gd name="connsiteY863" fmla="*/ 1955115 h 5486399"/>
              <a:gd name="connsiteX864" fmla="*/ 4187250 w 5903363"/>
              <a:gd name="connsiteY864" fmla="*/ 1962887 h 5486399"/>
              <a:gd name="connsiteX865" fmla="*/ 4187250 w 5903363"/>
              <a:gd name="connsiteY865" fmla="*/ 1970659 h 5486399"/>
              <a:gd name="connsiteX866" fmla="*/ 4192525 w 5903363"/>
              <a:gd name="connsiteY866" fmla="*/ 1960297 h 5486399"/>
              <a:gd name="connsiteX867" fmla="*/ 4200438 w 5903363"/>
              <a:gd name="connsiteY867" fmla="*/ 1957706 h 5486399"/>
              <a:gd name="connsiteX868" fmla="*/ 4192525 w 5903363"/>
              <a:gd name="connsiteY868" fmla="*/ 1955115 h 5486399"/>
              <a:gd name="connsiteX869" fmla="*/ 4330897 w 5903363"/>
              <a:gd name="connsiteY869" fmla="*/ 1954497 h 5486399"/>
              <a:gd name="connsiteX870" fmla="*/ 4335618 w 5903363"/>
              <a:gd name="connsiteY870" fmla="*/ 1955496 h 5486399"/>
              <a:gd name="connsiteX871" fmla="*/ 4335618 w 5903363"/>
              <a:gd name="connsiteY871" fmla="*/ 1963485 h 5486399"/>
              <a:gd name="connsiteX872" fmla="*/ 4327525 w 5903363"/>
              <a:gd name="connsiteY872" fmla="*/ 1966149 h 5486399"/>
              <a:gd name="connsiteX873" fmla="*/ 4308641 w 5903363"/>
              <a:gd name="connsiteY873" fmla="*/ 1984790 h 5486399"/>
              <a:gd name="connsiteX874" fmla="*/ 4305945 w 5903363"/>
              <a:gd name="connsiteY874" fmla="*/ 1971475 h 5486399"/>
              <a:gd name="connsiteX875" fmla="*/ 4322130 w 5903363"/>
              <a:gd name="connsiteY875" fmla="*/ 1955496 h 5486399"/>
              <a:gd name="connsiteX876" fmla="*/ 4330897 w 5903363"/>
              <a:gd name="connsiteY876" fmla="*/ 1954497 h 5486399"/>
              <a:gd name="connsiteX877" fmla="*/ 4358698 w 5903363"/>
              <a:gd name="connsiteY877" fmla="*/ 1951818 h 5486399"/>
              <a:gd name="connsiteX878" fmla="*/ 4340563 w 5903363"/>
              <a:gd name="connsiteY878" fmla="*/ 1960061 h 5486399"/>
              <a:gd name="connsiteX879" fmla="*/ 4358698 w 5903363"/>
              <a:gd name="connsiteY879" fmla="*/ 1951818 h 5486399"/>
              <a:gd name="connsiteX880" fmla="*/ 4270171 w 5903363"/>
              <a:gd name="connsiteY880" fmla="*/ 1949621 h 5486399"/>
              <a:gd name="connsiteX881" fmla="*/ 4319133 w 5903363"/>
              <a:gd name="connsiteY881" fmla="*/ 1952369 h 5486399"/>
              <a:gd name="connsiteX882" fmla="*/ 4308252 w 5903363"/>
              <a:gd name="connsiteY882" fmla="*/ 1963358 h 5486399"/>
              <a:gd name="connsiteX883" fmla="*/ 4289211 w 5903363"/>
              <a:gd name="connsiteY883" fmla="*/ 1952369 h 5486399"/>
              <a:gd name="connsiteX884" fmla="*/ 4291933 w 5903363"/>
              <a:gd name="connsiteY884" fmla="*/ 1960611 h 5486399"/>
              <a:gd name="connsiteX885" fmla="*/ 4264731 w 5903363"/>
              <a:gd name="connsiteY885" fmla="*/ 1955116 h 5486399"/>
              <a:gd name="connsiteX886" fmla="*/ 4270171 w 5903363"/>
              <a:gd name="connsiteY886" fmla="*/ 1949621 h 5486399"/>
              <a:gd name="connsiteX887" fmla="*/ 4319132 w 5903363"/>
              <a:gd name="connsiteY887" fmla="*/ 1913903 h 5486399"/>
              <a:gd name="connsiteX888" fmla="*/ 4305944 w 5903363"/>
              <a:gd name="connsiteY888" fmla="*/ 1930388 h 5486399"/>
              <a:gd name="connsiteX889" fmla="*/ 4319132 w 5903363"/>
              <a:gd name="connsiteY889" fmla="*/ 1913903 h 5486399"/>
              <a:gd name="connsiteX890" fmla="*/ 4201428 w 5903363"/>
              <a:gd name="connsiteY890" fmla="*/ 1909513 h 5486399"/>
              <a:gd name="connsiteX891" fmla="*/ 4207692 w 5903363"/>
              <a:gd name="connsiteY891" fmla="*/ 1911265 h 5486399"/>
              <a:gd name="connsiteX892" fmla="*/ 4205054 w 5903363"/>
              <a:gd name="connsiteY892" fmla="*/ 1930882 h 5486399"/>
              <a:gd name="connsiteX893" fmla="*/ 4197141 w 5903363"/>
              <a:gd name="connsiteY893" fmla="*/ 1914068 h 5486399"/>
              <a:gd name="connsiteX894" fmla="*/ 4201428 w 5903363"/>
              <a:gd name="connsiteY894" fmla="*/ 1909513 h 5486399"/>
              <a:gd name="connsiteX895" fmla="*/ 4935680 w 5903363"/>
              <a:gd name="connsiteY895" fmla="*/ 1908957 h 5486399"/>
              <a:gd name="connsiteX896" fmla="*/ 4954913 w 5903363"/>
              <a:gd name="connsiteY896" fmla="*/ 1908957 h 5486399"/>
              <a:gd name="connsiteX897" fmla="*/ 4935680 w 5903363"/>
              <a:gd name="connsiteY897" fmla="*/ 1908957 h 5486399"/>
              <a:gd name="connsiteX898" fmla="*/ 4257038 w 5903363"/>
              <a:gd name="connsiteY898" fmla="*/ 1906210 h 5486399"/>
              <a:gd name="connsiteX899" fmla="*/ 4235058 w 5903363"/>
              <a:gd name="connsiteY899" fmla="*/ 1911704 h 5486399"/>
              <a:gd name="connsiteX900" fmla="*/ 4257038 w 5903363"/>
              <a:gd name="connsiteY900" fmla="*/ 1906210 h 5486399"/>
              <a:gd name="connsiteX901" fmla="*/ 4230113 w 5903363"/>
              <a:gd name="connsiteY901" fmla="*/ 1899066 h 5486399"/>
              <a:gd name="connsiteX902" fmla="*/ 4216924 w 5903363"/>
              <a:gd name="connsiteY902" fmla="*/ 1906484 h 5486399"/>
              <a:gd name="connsiteX903" fmla="*/ 4230113 w 5903363"/>
              <a:gd name="connsiteY903" fmla="*/ 1899066 h 5486399"/>
              <a:gd name="connsiteX904" fmla="*/ 4300019 w 5903363"/>
              <a:gd name="connsiteY904" fmla="*/ 1883069 h 5486399"/>
              <a:gd name="connsiteX905" fmla="*/ 4312539 w 5903363"/>
              <a:gd name="connsiteY905" fmla="*/ 1884229 h 5486399"/>
              <a:gd name="connsiteX906" fmla="*/ 4297701 w 5903363"/>
              <a:gd name="connsiteY906" fmla="*/ 1886976 h 5486399"/>
              <a:gd name="connsiteX907" fmla="*/ 4300019 w 5903363"/>
              <a:gd name="connsiteY907" fmla="*/ 1883069 h 5486399"/>
              <a:gd name="connsiteX908" fmla="*/ 4286163 w 5903363"/>
              <a:gd name="connsiteY908" fmla="*/ 1879283 h 5486399"/>
              <a:gd name="connsiteX909" fmla="*/ 4294405 w 5903363"/>
              <a:gd name="connsiteY909" fmla="*/ 1895769 h 5486399"/>
              <a:gd name="connsiteX910" fmla="*/ 4286163 w 5903363"/>
              <a:gd name="connsiteY910" fmla="*/ 1879283 h 5486399"/>
              <a:gd name="connsiteX911" fmla="*/ 4507614 w 5903363"/>
              <a:gd name="connsiteY911" fmla="*/ 1878813 h 5486399"/>
              <a:gd name="connsiteX912" fmla="*/ 4493876 w 5903363"/>
              <a:gd name="connsiteY912" fmla="*/ 1887291 h 5486399"/>
              <a:gd name="connsiteX913" fmla="*/ 4507614 w 5903363"/>
              <a:gd name="connsiteY913" fmla="*/ 1878813 h 5486399"/>
              <a:gd name="connsiteX914" fmla="*/ 4389194 w 5903363"/>
              <a:gd name="connsiteY914" fmla="*/ 1874338 h 5486399"/>
              <a:gd name="connsiteX915" fmla="*/ 4399085 w 5903363"/>
              <a:gd name="connsiteY915" fmla="*/ 1879697 h 5486399"/>
              <a:gd name="connsiteX916" fmla="*/ 4401559 w 5903363"/>
              <a:gd name="connsiteY916" fmla="*/ 1887733 h 5486399"/>
              <a:gd name="connsiteX917" fmla="*/ 4394140 w 5903363"/>
              <a:gd name="connsiteY917" fmla="*/ 1879697 h 5486399"/>
              <a:gd name="connsiteX918" fmla="*/ 4386723 w 5903363"/>
              <a:gd name="connsiteY918" fmla="*/ 1885054 h 5486399"/>
              <a:gd name="connsiteX919" fmla="*/ 4389194 w 5903363"/>
              <a:gd name="connsiteY919" fmla="*/ 1874338 h 5486399"/>
              <a:gd name="connsiteX920" fmla="*/ 4177909 w 5903363"/>
              <a:gd name="connsiteY920" fmla="*/ 1871957 h 5486399"/>
              <a:gd name="connsiteX921" fmla="*/ 4197143 w 5903363"/>
              <a:gd name="connsiteY921" fmla="*/ 1887343 h 5486399"/>
              <a:gd name="connsiteX922" fmla="*/ 4180656 w 5903363"/>
              <a:gd name="connsiteY922" fmla="*/ 1877085 h 5486399"/>
              <a:gd name="connsiteX923" fmla="*/ 4172414 w 5903363"/>
              <a:gd name="connsiteY923" fmla="*/ 1889908 h 5486399"/>
              <a:gd name="connsiteX924" fmla="*/ 4177909 w 5903363"/>
              <a:gd name="connsiteY924" fmla="*/ 1871957 h 5486399"/>
              <a:gd name="connsiteX925" fmla="*/ 4344947 w 5903363"/>
              <a:gd name="connsiteY925" fmla="*/ 1870172 h 5486399"/>
              <a:gd name="connsiteX926" fmla="*/ 4357049 w 5903363"/>
              <a:gd name="connsiteY926" fmla="*/ 1876928 h 5486399"/>
              <a:gd name="connsiteX927" fmla="*/ 4345179 w 5903363"/>
              <a:gd name="connsiteY927" fmla="*/ 1879755 h 5486399"/>
              <a:gd name="connsiteX928" fmla="*/ 4342213 w 5903363"/>
              <a:gd name="connsiteY928" fmla="*/ 1874103 h 5486399"/>
              <a:gd name="connsiteX929" fmla="*/ 4344947 w 5903363"/>
              <a:gd name="connsiteY929" fmla="*/ 1870172 h 5486399"/>
              <a:gd name="connsiteX930" fmla="*/ 4162522 w 5903363"/>
              <a:gd name="connsiteY930" fmla="*/ 1869392 h 5486399"/>
              <a:gd name="connsiteX931" fmla="*/ 4172414 w 5903363"/>
              <a:gd name="connsiteY931" fmla="*/ 1874338 h 5486399"/>
              <a:gd name="connsiteX932" fmla="*/ 4164995 w 5903363"/>
              <a:gd name="connsiteY932" fmla="*/ 1879283 h 5486399"/>
              <a:gd name="connsiteX933" fmla="*/ 4162522 w 5903363"/>
              <a:gd name="connsiteY933" fmla="*/ 1869392 h 5486399"/>
              <a:gd name="connsiteX934" fmla="*/ 4887873 w 5903363"/>
              <a:gd name="connsiteY934" fmla="*/ 1854556 h 5486399"/>
              <a:gd name="connsiteX935" fmla="*/ 4909304 w 5903363"/>
              <a:gd name="connsiteY935" fmla="*/ 1860491 h 5486399"/>
              <a:gd name="connsiteX936" fmla="*/ 4887873 w 5903363"/>
              <a:gd name="connsiteY936" fmla="*/ 1854556 h 5486399"/>
              <a:gd name="connsiteX937" fmla="*/ 4401559 w 5903363"/>
              <a:gd name="connsiteY937" fmla="*/ 1854556 h 5486399"/>
              <a:gd name="connsiteX938" fmla="*/ 4398921 w 5903363"/>
              <a:gd name="connsiteY938" fmla="*/ 1866096 h 5486399"/>
              <a:gd name="connsiteX939" fmla="*/ 4388371 w 5903363"/>
              <a:gd name="connsiteY939" fmla="*/ 1866096 h 5486399"/>
              <a:gd name="connsiteX940" fmla="*/ 4401559 w 5903363"/>
              <a:gd name="connsiteY940" fmla="*/ 1854556 h 5486399"/>
              <a:gd name="connsiteX941" fmla="*/ 4326963 w 5903363"/>
              <a:gd name="connsiteY941" fmla="*/ 1854556 h 5486399"/>
              <a:gd name="connsiteX942" fmla="*/ 4324078 w 5903363"/>
              <a:gd name="connsiteY942" fmla="*/ 1862799 h 5486399"/>
              <a:gd name="connsiteX943" fmla="*/ 4335618 w 5903363"/>
              <a:gd name="connsiteY943" fmla="*/ 1860051 h 5486399"/>
              <a:gd name="connsiteX944" fmla="*/ 4326963 w 5903363"/>
              <a:gd name="connsiteY944" fmla="*/ 1854556 h 5486399"/>
              <a:gd name="connsiteX945" fmla="*/ 4365451 w 5903363"/>
              <a:gd name="connsiteY945" fmla="*/ 1849934 h 5486399"/>
              <a:gd name="connsiteX946" fmla="*/ 4366939 w 5903363"/>
              <a:gd name="connsiteY946" fmla="*/ 1852907 h 5486399"/>
              <a:gd name="connsiteX947" fmla="*/ 4365291 w 5903363"/>
              <a:gd name="connsiteY947" fmla="*/ 1852907 h 5486399"/>
              <a:gd name="connsiteX948" fmla="*/ 4365291 w 5903363"/>
              <a:gd name="connsiteY948" fmla="*/ 1849945 h 5486399"/>
              <a:gd name="connsiteX949" fmla="*/ 4375417 w 5903363"/>
              <a:gd name="connsiteY949" fmla="*/ 1849610 h 5486399"/>
              <a:gd name="connsiteX950" fmla="*/ 4372592 w 5903363"/>
              <a:gd name="connsiteY950" fmla="*/ 1857523 h 5486399"/>
              <a:gd name="connsiteX951" fmla="*/ 4381070 w 5903363"/>
              <a:gd name="connsiteY951" fmla="*/ 1852248 h 5486399"/>
              <a:gd name="connsiteX952" fmla="*/ 4372592 w 5903363"/>
              <a:gd name="connsiteY952" fmla="*/ 1862798 h 5486399"/>
              <a:gd name="connsiteX953" fmla="*/ 4375417 w 5903363"/>
              <a:gd name="connsiteY953" fmla="*/ 1849610 h 5486399"/>
              <a:gd name="connsiteX954" fmla="*/ 4639729 w 5903363"/>
              <a:gd name="connsiteY954" fmla="*/ 1845747 h 5486399"/>
              <a:gd name="connsiteX955" fmla="*/ 4650486 w 5903363"/>
              <a:gd name="connsiteY955" fmla="*/ 1847137 h 5486399"/>
              <a:gd name="connsiteX956" fmla="*/ 4639935 w 5903363"/>
              <a:gd name="connsiteY956" fmla="*/ 1854556 h 5486399"/>
              <a:gd name="connsiteX957" fmla="*/ 4637298 w 5903363"/>
              <a:gd name="connsiteY957" fmla="*/ 1849610 h 5486399"/>
              <a:gd name="connsiteX958" fmla="*/ 4639729 w 5903363"/>
              <a:gd name="connsiteY958" fmla="*/ 1845747 h 5486399"/>
              <a:gd name="connsiteX959" fmla="*/ 5280221 w 5903363"/>
              <a:gd name="connsiteY959" fmla="*/ 1844994 h 5486399"/>
              <a:gd name="connsiteX960" fmla="*/ 5283299 w 5903363"/>
              <a:gd name="connsiteY960" fmla="*/ 1847104 h 5486399"/>
              <a:gd name="connsiteX961" fmla="*/ 5283106 w 5903363"/>
              <a:gd name="connsiteY961" fmla="*/ 1847632 h 5486399"/>
              <a:gd name="connsiteX962" fmla="*/ 5280221 w 5903363"/>
              <a:gd name="connsiteY962" fmla="*/ 1844994 h 5486399"/>
              <a:gd name="connsiteX963" fmla="*/ 4431233 w 5903363"/>
              <a:gd name="connsiteY963" fmla="*/ 1841368 h 5486399"/>
              <a:gd name="connsiteX964" fmla="*/ 4408153 w 5903363"/>
              <a:gd name="connsiteY964" fmla="*/ 1862799 h 5486399"/>
              <a:gd name="connsiteX965" fmla="*/ 4431233 w 5903363"/>
              <a:gd name="connsiteY965" fmla="*/ 1841368 h 5486399"/>
              <a:gd name="connsiteX966" fmla="*/ 5285992 w 5903363"/>
              <a:gd name="connsiteY966" fmla="*/ 1839719 h 5486399"/>
              <a:gd name="connsiteX967" fmla="*/ 5291762 w 5903363"/>
              <a:gd name="connsiteY967" fmla="*/ 1844994 h 5486399"/>
              <a:gd name="connsiteX968" fmla="*/ 5285992 w 5903363"/>
              <a:gd name="connsiteY968" fmla="*/ 1848950 h 5486399"/>
              <a:gd name="connsiteX969" fmla="*/ 5283299 w 5903363"/>
              <a:gd name="connsiteY969" fmla="*/ 1847104 h 5486399"/>
              <a:gd name="connsiteX970" fmla="*/ 4490579 w 5903363"/>
              <a:gd name="connsiteY970" fmla="*/ 1839719 h 5486399"/>
              <a:gd name="connsiteX971" fmla="*/ 4507065 w 5903363"/>
              <a:gd name="connsiteY971" fmla="*/ 1850081 h 5486399"/>
              <a:gd name="connsiteX972" fmla="*/ 4493327 w 5903363"/>
              <a:gd name="connsiteY972" fmla="*/ 1875986 h 5486399"/>
              <a:gd name="connsiteX973" fmla="*/ 4490579 w 5903363"/>
              <a:gd name="connsiteY973" fmla="*/ 1839719 h 5486399"/>
              <a:gd name="connsiteX974" fmla="*/ 4789580 w 5903363"/>
              <a:gd name="connsiteY974" fmla="*/ 1836285 h 5486399"/>
              <a:gd name="connsiteX975" fmla="*/ 4798853 w 5903363"/>
              <a:gd name="connsiteY975" fmla="*/ 1836972 h 5486399"/>
              <a:gd name="connsiteX976" fmla="*/ 4782368 w 5903363"/>
              <a:gd name="connsiteY976" fmla="*/ 1839720 h 5486399"/>
              <a:gd name="connsiteX977" fmla="*/ 4789580 w 5903363"/>
              <a:gd name="connsiteY977" fmla="*/ 1836285 h 5486399"/>
              <a:gd name="connsiteX978" fmla="*/ 4841480 w 5903363"/>
              <a:gd name="connsiteY978" fmla="*/ 1831477 h 5486399"/>
              <a:gd name="connsiteX979" fmla="*/ 4844071 w 5903363"/>
              <a:gd name="connsiteY979" fmla="*/ 1844871 h 5486399"/>
              <a:gd name="connsiteX980" fmla="*/ 4831117 w 5903363"/>
              <a:gd name="connsiteY980" fmla="*/ 1842192 h 5486399"/>
              <a:gd name="connsiteX981" fmla="*/ 4841480 w 5903363"/>
              <a:gd name="connsiteY981" fmla="*/ 1831477 h 5486399"/>
              <a:gd name="connsiteX982" fmla="*/ 4852767 w 5903363"/>
              <a:gd name="connsiteY982" fmla="*/ 1830182 h 5486399"/>
              <a:gd name="connsiteX983" fmla="*/ 4860320 w 5903363"/>
              <a:gd name="connsiteY983" fmla="*/ 1833360 h 5486399"/>
              <a:gd name="connsiteX984" fmla="*/ 4860320 w 5903363"/>
              <a:gd name="connsiteY984" fmla="*/ 1836187 h 5486399"/>
              <a:gd name="connsiteX985" fmla="*/ 4863145 w 5903363"/>
              <a:gd name="connsiteY985" fmla="*/ 1841839 h 5486399"/>
              <a:gd name="connsiteX986" fmla="*/ 4849014 w 5903363"/>
              <a:gd name="connsiteY986" fmla="*/ 1844665 h 5486399"/>
              <a:gd name="connsiteX987" fmla="*/ 4849014 w 5903363"/>
              <a:gd name="connsiteY987" fmla="*/ 1830535 h 5486399"/>
              <a:gd name="connsiteX988" fmla="*/ 4852767 w 5903363"/>
              <a:gd name="connsiteY988" fmla="*/ 1830182 h 5486399"/>
              <a:gd name="connsiteX989" fmla="*/ 4509891 w 5903363"/>
              <a:gd name="connsiteY989" fmla="*/ 1828415 h 5486399"/>
              <a:gd name="connsiteX990" fmla="*/ 4522607 w 5903363"/>
              <a:gd name="connsiteY990" fmla="*/ 1828415 h 5486399"/>
              <a:gd name="connsiteX991" fmla="*/ 4526846 w 5903363"/>
              <a:gd name="connsiteY991" fmla="*/ 1831005 h 5486399"/>
              <a:gd name="connsiteX992" fmla="*/ 4507063 w 5903363"/>
              <a:gd name="connsiteY992" fmla="*/ 1841368 h 5486399"/>
              <a:gd name="connsiteX993" fmla="*/ 4509891 w 5903363"/>
              <a:gd name="connsiteY993" fmla="*/ 1828415 h 5486399"/>
              <a:gd name="connsiteX994" fmla="*/ 5606629 w 5903363"/>
              <a:gd name="connsiteY994" fmla="*/ 1823235 h 5486399"/>
              <a:gd name="connsiteX995" fmla="*/ 5569032 w 5903363"/>
              <a:gd name="connsiteY995" fmla="*/ 1833949 h 5486399"/>
              <a:gd name="connsiteX996" fmla="*/ 5563662 w 5903363"/>
              <a:gd name="connsiteY996" fmla="*/ 1828592 h 5486399"/>
              <a:gd name="connsiteX997" fmla="*/ 5559267 w 5903363"/>
              <a:gd name="connsiteY997" fmla="*/ 1824209 h 5486399"/>
              <a:gd name="connsiteX998" fmla="*/ 5577424 w 5903363"/>
              <a:gd name="connsiteY998" fmla="*/ 1825243 h 5486399"/>
              <a:gd name="connsiteX999" fmla="*/ 5606629 w 5903363"/>
              <a:gd name="connsiteY999" fmla="*/ 1823235 h 5486399"/>
              <a:gd name="connsiteX1000" fmla="*/ 5558291 w 5903363"/>
              <a:gd name="connsiteY1000" fmla="*/ 1823235 h 5486399"/>
              <a:gd name="connsiteX1001" fmla="*/ 5559267 w 5903363"/>
              <a:gd name="connsiteY1001" fmla="*/ 1824209 h 5486399"/>
              <a:gd name="connsiteX1002" fmla="*/ 5553832 w 5903363"/>
              <a:gd name="connsiteY1002" fmla="*/ 1823898 h 5486399"/>
              <a:gd name="connsiteX1003" fmla="*/ 5687077 w 5903363"/>
              <a:gd name="connsiteY1003" fmla="*/ 1819936 h 5486399"/>
              <a:gd name="connsiteX1004" fmla="*/ 5695979 w 5903363"/>
              <a:gd name="connsiteY1004" fmla="*/ 1822574 h 5486399"/>
              <a:gd name="connsiteX1005" fmla="*/ 5687077 w 5903363"/>
              <a:gd name="connsiteY1005" fmla="*/ 1819936 h 5486399"/>
              <a:gd name="connsiteX1006" fmla="*/ 5617226 w 5903363"/>
              <a:gd name="connsiteY1006" fmla="*/ 1819936 h 5486399"/>
              <a:gd name="connsiteX1007" fmla="*/ 5622879 w 5903363"/>
              <a:gd name="connsiteY1007" fmla="*/ 1830487 h 5486399"/>
              <a:gd name="connsiteX1008" fmla="*/ 5631356 w 5903363"/>
              <a:gd name="connsiteY1008" fmla="*/ 1822574 h 5486399"/>
              <a:gd name="connsiteX1009" fmla="*/ 5622879 w 5903363"/>
              <a:gd name="connsiteY1009" fmla="*/ 1833125 h 5486399"/>
              <a:gd name="connsiteX1010" fmla="*/ 5611574 w 5903363"/>
              <a:gd name="connsiteY1010" fmla="*/ 1822574 h 5486399"/>
              <a:gd name="connsiteX1011" fmla="*/ 5617226 w 5903363"/>
              <a:gd name="connsiteY1011" fmla="*/ 1819936 h 5486399"/>
              <a:gd name="connsiteX1012" fmla="*/ 4490908 w 5903363"/>
              <a:gd name="connsiteY1012" fmla="*/ 1819936 h 5486399"/>
              <a:gd name="connsiteX1013" fmla="*/ 4493546 w 5903363"/>
              <a:gd name="connsiteY1013" fmla="*/ 1830926 h 5486399"/>
              <a:gd name="connsiteX1014" fmla="*/ 4485633 w 5903363"/>
              <a:gd name="connsiteY1014" fmla="*/ 1828180 h 5486399"/>
              <a:gd name="connsiteX1015" fmla="*/ 4490908 w 5903363"/>
              <a:gd name="connsiteY1015" fmla="*/ 1825432 h 5486399"/>
              <a:gd name="connsiteX1016" fmla="*/ 4490908 w 5903363"/>
              <a:gd name="connsiteY1016" fmla="*/ 1819936 h 5486399"/>
              <a:gd name="connsiteX1017" fmla="*/ 4467500 w 5903363"/>
              <a:gd name="connsiteY1017" fmla="*/ 1819936 h 5486399"/>
              <a:gd name="connsiteX1018" fmla="*/ 4475743 w 5903363"/>
              <a:gd name="connsiteY1018" fmla="*/ 1830487 h 5486399"/>
              <a:gd name="connsiteX1019" fmla="*/ 4470248 w 5903363"/>
              <a:gd name="connsiteY1019" fmla="*/ 1833125 h 5486399"/>
              <a:gd name="connsiteX1020" fmla="*/ 4467500 w 5903363"/>
              <a:gd name="connsiteY1020" fmla="*/ 1819936 h 5486399"/>
              <a:gd name="connsiteX1021" fmla="*/ 4415571 w 5903363"/>
              <a:gd name="connsiteY1021" fmla="*/ 1819936 h 5486399"/>
              <a:gd name="connsiteX1022" fmla="*/ 4421341 w 5903363"/>
              <a:gd name="connsiteY1022" fmla="*/ 1825212 h 5486399"/>
              <a:gd name="connsiteX1023" fmla="*/ 4409801 w 5903363"/>
              <a:gd name="connsiteY1023" fmla="*/ 1833125 h 5486399"/>
              <a:gd name="connsiteX1024" fmla="*/ 4415571 w 5903363"/>
              <a:gd name="connsiteY1024" fmla="*/ 1819936 h 5486399"/>
              <a:gd name="connsiteX1025" fmla="*/ 4535606 w 5903363"/>
              <a:gd name="connsiteY1025" fmla="*/ 1819715 h 5486399"/>
              <a:gd name="connsiteX1026" fmla="*/ 4542302 w 5903363"/>
              <a:gd name="connsiteY1026" fmla="*/ 1820064 h 5486399"/>
              <a:gd name="connsiteX1027" fmla="*/ 4539623 w 5903363"/>
              <a:gd name="connsiteY1027" fmla="*/ 1834013 h 5486399"/>
              <a:gd name="connsiteX1028" fmla="*/ 4566411 w 5903363"/>
              <a:gd name="connsiteY1028" fmla="*/ 1834013 h 5486399"/>
              <a:gd name="connsiteX1029" fmla="*/ 4550338 w 5903363"/>
              <a:gd name="connsiteY1029" fmla="*/ 1845173 h 5486399"/>
              <a:gd name="connsiteX1030" fmla="*/ 4534265 w 5903363"/>
              <a:gd name="connsiteY1030" fmla="*/ 1839593 h 5486399"/>
              <a:gd name="connsiteX1031" fmla="*/ 4523550 w 5903363"/>
              <a:gd name="connsiteY1031" fmla="*/ 1828433 h 5486399"/>
              <a:gd name="connsiteX1032" fmla="*/ 4536945 w 5903363"/>
              <a:gd name="connsiteY1032" fmla="*/ 1825644 h 5486399"/>
              <a:gd name="connsiteX1033" fmla="*/ 4535606 w 5903363"/>
              <a:gd name="connsiteY1033" fmla="*/ 1819715 h 5486399"/>
              <a:gd name="connsiteX1034" fmla="*/ 4645540 w 5903363"/>
              <a:gd name="connsiteY1034" fmla="*/ 1814991 h 5486399"/>
              <a:gd name="connsiteX1035" fmla="*/ 4639771 w 5903363"/>
              <a:gd name="connsiteY1035" fmla="*/ 1830535 h 5486399"/>
              <a:gd name="connsiteX1036" fmla="*/ 4634000 w 5903363"/>
              <a:gd name="connsiteY1036" fmla="*/ 1822763 h 5486399"/>
              <a:gd name="connsiteX1037" fmla="*/ 4645540 w 5903363"/>
              <a:gd name="connsiteY1037" fmla="*/ 1814991 h 5486399"/>
              <a:gd name="connsiteX1038" fmla="*/ 4558168 w 5903363"/>
              <a:gd name="connsiteY1038" fmla="*/ 1814991 h 5486399"/>
              <a:gd name="connsiteX1039" fmla="*/ 4547618 w 5903363"/>
              <a:gd name="connsiteY1039" fmla="*/ 1824883 h 5486399"/>
              <a:gd name="connsiteX1040" fmla="*/ 4558168 w 5903363"/>
              <a:gd name="connsiteY1040" fmla="*/ 1814991 h 5486399"/>
              <a:gd name="connsiteX1041" fmla="*/ 5472354 w 5903363"/>
              <a:gd name="connsiteY1041" fmla="*/ 1804482 h 5486399"/>
              <a:gd name="connsiteX1042" fmla="*/ 5475040 w 5903363"/>
              <a:gd name="connsiteY1042" fmla="*/ 1815198 h 5486399"/>
              <a:gd name="connsiteX1043" fmla="*/ 5485782 w 5903363"/>
              <a:gd name="connsiteY1043" fmla="*/ 1807162 h 5486399"/>
              <a:gd name="connsiteX1044" fmla="*/ 5480411 w 5903363"/>
              <a:gd name="connsiteY1044" fmla="*/ 1817876 h 5486399"/>
              <a:gd name="connsiteX1045" fmla="*/ 5501894 w 5903363"/>
              <a:gd name="connsiteY1045" fmla="*/ 1823235 h 5486399"/>
              <a:gd name="connsiteX1046" fmla="*/ 5491153 w 5903363"/>
              <a:gd name="connsiteY1046" fmla="*/ 1817876 h 5486399"/>
              <a:gd name="connsiteX1047" fmla="*/ 5491153 w 5903363"/>
              <a:gd name="connsiteY1047" fmla="*/ 1804482 h 5486399"/>
              <a:gd name="connsiteX1048" fmla="*/ 5507266 w 5903363"/>
              <a:gd name="connsiteY1048" fmla="*/ 1804482 h 5486399"/>
              <a:gd name="connsiteX1049" fmla="*/ 5515322 w 5903363"/>
              <a:gd name="connsiteY1049" fmla="*/ 1812519 h 5486399"/>
              <a:gd name="connsiteX1050" fmla="*/ 5507266 w 5903363"/>
              <a:gd name="connsiteY1050" fmla="*/ 1815198 h 5486399"/>
              <a:gd name="connsiteX1051" fmla="*/ 5523378 w 5903363"/>
              <a:gd name="connsiteY1051" fmla="*/ 1823235 h 5486399"/>
              <a:gd name="connsiteX1052" fmla="*/ 5515322 w 5903363"/>
              <a:gd name="connsiteY1052" fmla="*/ 1820555 h 5486399"/>
              <a:gd name="connsiteX1053" fmla="*/ 5542177 w 5903363"/>
              <a:gd name="connsiteY1053" fmla="*/ 1823235 h 5486399"/>
              <a:gd name="connsiteX1054" fmla="*/ 5553832 w 5903363"/>
              <a:gd name="connsiteY1054" fmla="*/ 1823898 h 5486399"/>
              <a:gd name="connsiteX1055" fmla="*/ 5506594 w 5903363"/>
              <a:gd name="connsiteY1055" fmla="*/ 1830936 h 5486399"/>
              <a:gd name="connsiteX1056" fmla="*/ 5458927 w 5903363"/>
              <a:gd name="connsiteY1056" fmla="*/ 1812519 h 5486399"/>
              <a:gd name="connsiteX1057" fmla="*/ 5440128 w 5903363"/>
              <a:gd name="connsiteY1057" fmla="*/ 1817876 h 5486399"/>
              <a:gd name="connsiteX1058" fmla="*/ 5461612 w 5903363"/>
              <a:gd name="connsiteY1058" fmla="*/ 1812519 h 5486399"/>
              <a:gd name="connsiteX1059" fmla="*/ 5472354 w 5903363"/>
              <a:gd name="connsiteY1059" fmla="*/ 1804482 h 5486399"/>
              <a:gd name="connsiteX1060" fmla="*/ 4606725 w 5903363"/>
              <a:gd name="connsiteY1060" fmla="*/ 1793560 h 5486399"/>
              <a:gd name="connsiteX1061" fmla="*/ 4617515 w 5903363"/>
              <a:gd name="connsiteY1061" fmla="*/ 1793560 h 5486399"/>
              <a:gd name="connsiteX1062" fmla="*/ 4617515 w 5903363"/>
              <a:gd name="connsiteY1062" fmla="*/ 1809386 h 5486399"/>
              <a:gd name="connsiteX1063" fmla="*/ 4587843 w 5903363"/>
              <a:gd name="connsiteY1063" fmla="*/ 1812024 h 5486399"/>
              <a:gd name="connsiteX1064" fmla="*/ 4601330 w 5903363"/>
              <a:gd name="connsiteY1064" fmla="*/ 1798835 h 5486399"/>
              <a:gd name="connsiteX1065" fmla="*/ 4606725 w 5903363"/>
              <a:gd name="connsiteY1065" fmla="*/ 1809386 h 5486399"/>
              <a:gd name="connsiteX1066" fmla="*/ 4606725 w 5903363"/>
              <a:gd name="connsiteY1066" fmla="*/ 1793560 h 5486399"/>
              <a:gd name="connsiteX1067" fmla="*/ 4873036 w 5903363"/>
              <a:gd name="connsiteY1067" fmla="*/ 1793090 h 5486399"/>
              <a:gd name="connsiteX1068" fmla="*/ 4873036 w 5903363"/>
              <a:gd name="connsiteY1068" fmla="*/ 1801567 h 5486399"/>
              <a:gd name="connsiteX1069" fmla="*/ 4868091 w 5903363"/>
              <a:gd name="connsiteY1069" fmla="*/ 1810045 h 5486399"/>
              <a:gd name="connsiteX1070" fmla="*/ 4873036 w 5903363"/>
              <a:gd name="connsiteY1070" fmla="*/ 1793090 h 5486399"/>
              <a:gd name="connsiteX1071" fmla="*/ 4482748 w 5903363"/>
              <a:gd name="connsiteY1071" fmla="*/ 1791286 h 5486399"/>
              <a:gd name="connsiteX1072" fmla="*/ 4493875 w 5903363"/>
              <a:gd name="connsiteY1072" fmla="*/ 1796309 h 5486399"/>
              <a:gd name="connsiteX1073" fmla="*/ 4491238 w 5903363"/>
              <a:gd name="connsiteY1073" fmla="*/ 1807299 h 5486399"/>
              <a:gd name="connsiteX1074" fmla="*/ 4480687 w 5903363"/>
              <a:gd name="connsiteY1074" fmla="*/ 1810046 h 5486399"/>
              <a:gd name="connsiteX1075" fmla="*/ 4488600 w 5903363"/>
              <a:gd name="connsiteY1075" fmla="*/ 1801803 h 5486399"/>
              <a:gd name="connsiteX1076" fmla="*/ 4480687 w 5903363"/>
              <a:gd name="connsiteY1076" fmla="*/ 1793561 h 5486399"/>
              <a:gd name="connsiteX1077" fmla="*/ 4482748 w 5903363"/>
              <a:gd name="connsiteY1077" fmla="*/ 1791286 h 5486399"/>
              <a:gd name="connsiteX1078" fmla="*/ 4586194 w 5903363"/>
              <a:gd name="connsiteY1078" fmla="*/ 1791206 h 5486399"/>
              <a:gd name="connsiteX1079" fmla="*/ 4583447 w 5903363"/>
              <a:gd name="connsiteY1079" fmla="*/ 1806749 h 5486399"/>
              <a:gd name="connsiteX1080" fmla="*/ 4586194 w 5903363"/>
              <a:gd name="connsiteY1080" fmla="*/ 1791206 h 5486399"/>
              <a:gd name="connsiteX1081" fmla="*/ 4464862 w 5903363"/>
              <a:gd name="connsiteY1081" fmla="*/ 1790263 h 5486399"/>
              <a:gd name="connsiteX1082" fmla="*/ 4475743 w 5903363"/>
              <a:gd name="connsiteY1082" fmla="*/ 1811930 h 5486399"/>
              <a:gd name="connsiteX1083" fmla="*/ 4467582 w 5903363"/>
              <a:gd name="connsiteY1083" fmla="*/ 1809222 h 5486399"/>
              <a:gd name="connsiteX1084" fmla="*/ 4467582 w 5903363"/>
              <a:gd name="connsiteY1084" fmla="*/ 1811930 h 5486399"/>
              <a:gd name="connsiteX1085" fmla="*/ 4464862 w 5903363"/>
              <a:gd name="connsiteY1085" fmla="*/ 1822763 h 5486399"/>
              <a:gd name="connsiteX1086" fmla="*/ 4434941 w 5903363"/>
              <a:gd name="connsiteY1086" fmla="*/ 1828180 h 5486399"/>
              <a:gd name="connsiteX1087" fmla="*/ 4425081 w 5903363"/>
              <a:gd name="connsiteY1087" fmla="*/ 1818362 h 5486399"/>
              <a:gd name="connsiteX1088" fmla="*/ 4421422 w 5903363"/>
              <a:gd name="connsiteY1088" fmla="*/ 1798825 h 5486399"/>
              <a:gd name="connsiteX1089" fmla="*/ 4424629 w 5903363"/>
              <a:gd name="connsiteY1089" fmla="*/ 1798825 h 5486399"/>
              <a:gd name="connsiteX1090" fmla="*/ 4462143 w 5903363"/>
              <a:gd name="connsiteY1090" fmla="*/ 1803804 h 5486399"/>
              <a:gd name="connsiteX1091" fmla="*/ 4464862 w 5903363"/>
              <a:gd name="connsiteY1091" fmla="*/ 1806514 h 5486399"/>
              <a:gd name="connsiteX1092" fmla="*/ 4462143 w 5903363"/>
              <a:gd name="connsiteY1092" fmla="*/ 1801096 h 5486399"/>
              <a:gd name="connsiteX1093" fmla="*/ 4464862 w 5903363"/>
              <a:gd name="connsiteY1093" fmla="*/ 1790263 h 5486399"/>
              <a:gd name="connsiteX1094" fmla="*/ 4641795 w 5903363"/>
              <a:gd name="connsiteY1094" fmla="*/ 1784769 h 5486399"/>
              <a:gd name="connsiteX1095" fmla="*/ 4647188 w 5903363"/>
              <a:gd name="connsiteY1095" fmla="*/ 1795759 h 5486399"/>
              <a:gd name="connsiteX1096" fmla="*/ 4676863 w 5903363"/>
              <a:gd name="connsiteY1096" fmla="*/ 1793012 h 5486399"/>
              <a:gd name="connsiteX1097" fmla="*/ 4652584 w 5903363"/>
              <a:gd name="connsiteY1097" fmla="*/ 1806749 h 5486399"/>
              <a:gd name="connsiteX1098" fmla="*/ 4617515 w 5903363"/>
              <a:gd name="connsiteY1098" fmla="*/ 1804002 h 5486399"/>
              <a:gd name="connsiteX1099" fmla="*/ 4620213 w 5903363"/>
              <a:gd name="connsiteY1099" fmla="*/ 1793012 h 5486399"/>
              <a:gd name="connsiteX1100" fmla="*/ 4631003 w 5903363"/>
              <a:gd name="connsiteY1100" fmla="*/ 1798506 h 5486399"/>
              <a:gd name="connsiteX1101" fmla="*/ 4636398 w 5903363"/>
              <a:gd name="connsiteY1101" fmla="*/ 1787516 h 5486399"/>
              <a:gd name="connsiteX1102" fmla="*/ 4641795 w 5903363"/>
              <a:gd name="connsiteY1102" fmla="*/ 1784769 h 5486399"/>
              <a:gd name="connsiteX1103" fmla="*/ 4043829 w 5903363"/>
              <a:gd name="connsiteY1103" fmla="*/ 1784700 h 5486399"/>
              <a:gd name="connsiteX1104" fmla="*/ 4062582 w 5903363"/>
              <a:gd name="connsiteY1104" fmla="*/ 1803452 h 5486399"/>
              <a:gd name="connsiteX1105" fmla="*/ 4043829 w 5903363"/>
              <a:gd name="connsiteY1105" fmla="*/ 1784700 h 5486399"/>
              <a:gd name="connsiteX1106" fmla="*/ 4422578 w 5903363"/>
              <a:gd name="connsiteY1106" fmla="*/ 1783999 h 5486399"/>
              <a:gd name="connsiteX1107" fmla="*/ 4416395 w 5903363"/>
              <a:gd name="connsiteY1107" fmla="*/ 1785647 h 5486399"/>
              <a:gd name="connsiteX1108" fmla="*/ 4419144 w 5903363"/>
              <a:gd name="connsiteY1108" fmla="*/ 1793560 h 5486399"/>
              <a:gd name="connsiteX1109" fmla="*/ 4424638 w 5903363"/>
              <a:gd name="connsiteY1109" fmla="*/ 1788285 h 5486399"/>
              <a:gd name="connsiteX1110" fmla="*/ 4422578 w 5903363"/>
              <a:gd name="connsiteY1110" fmla="*/ 1783999 h 5486399"/>
              <a:gd name="connsiteX1111" fmla="*/ 4540035 w 5903363"/>
              <a:gd name="connsiteY1111" fmla="*/ 1782963 h 5486399"/>
              <a:gd name="connsiteX1112" fmla="*/ 4518604 w 5903363"/>
              <a:gd name="connsiteY1112" fmla="*/ 1798506 h 5486399"/>
              <a:gd name="connsiteX1113" fmla="*/ 4523963 w 5903363"/>
              <a:gd name="connsiteY1113" fmla="*/ 1785554 h 5486399"/>
              <a:gd name="connsiteX1114" fmla="*/ 4540035 w 5903363"/>
              <a:gd name="connsiteY1114" fmla="*/ 1782963 h 5486399"/>
              <a:gd name="connsiteX1115" fmla="*/ 4453599 w 5903363"/>
              <a:gd name="connsiteY1115" fmla="*/ 1782492 h 5486399"/>
              <a:gd name="connsiteX1116" fmla="*/ 4453213 w 5903363"/>
              <a:gd name="connsiteY1116" fmla="*/ 1801803 h 5486399"/>
              <a:gd name="connsiteX1117" fmla="*/ 4447718 w 5903363"/>
              <a:gd name="connsiteY1117" fmla="*/ 1793396 h 5486399"/>
              <a:gd name="connsiteX1118" fmla="*/ 4453213 w 5903363"/>
              <a:gd name="connsiteY1118" fmla="*/ 1787791 h 5486399"/>
              <a:gd name="connsiteX1119" fmla="*/ 4450465 w 5903363"/>
              <a:gd name="connsiteY1119" fmla="*/ 1784988 h 5486399"/>
              <a:gd name="connsiteX1120" fmla="*/ 4453599 w 5903363"/>
              <a:gd name="connsiteY1120" fmla="*/ 1782492 h 5486399"/>
              <a:gd name="connsiteX1121" fmla="*/ 4504238 w 5903363"/>
              <a:gd name="connsiteY1121" fmla="*/ 1782021 h 5486399"/>
              <a:gd name="connsiteX1122" fmla="*/ 4512010 w 5903363"/>
              <a:gd name="connsiteY1122" fmla="*/ 1787379 h 5486399"/>
              <a:gd name="connsiteX1123" fmla="*/ 4512010 w 5903363"/>
              <a:gd name="connsiteY1123" fmla="*/ 1792737 h 5486399"/>
              <a:gd name="connsiteX1124" fmla="*/ 4504238 w 5903363"/>
              <a:gd name="connsiteY1124" fmla="*/ 1803452 h 5486399"/>
              <a:gd name="connsiteX1125" fmla="*/ 4493875 w 5903363"/>
              <a:gd name="connsiteY1125" fmla="*/ 1792737 h 5486399"/>
              <a:gd name="connsiteX1126" fmla="*/ 4504238 w 5903363"/>
              <a:gd name="connsiteY1126" fmla="*/ 1782021 h 5486399"/>
              <a:gd name="connsiteX1127" fmla="*/ 4437827 w 5903363"/>
              <a:gd name="connsiteY1127" fmla="*/ 1779823 h 5486399"/>
              <a:gd name="connsiteX1128" fmla="*/ 4442978 w 5903363"/>
              <a:gd name="connsiteY1128" fmla="*/ 1779823 h 5486399"/>
              <a:gd name="connsiteX1129" fmla="*/ 4446070 w 5903363"/>
              <a:gd name="connsiteY1129" fmla="*/ 1779823 h 5486399"/>
              <a:gd name="connsiteX1130" fmla="*/ 4446070 w 5903363"/>
              <a:gd name="connsiteY1130" fmla="*/ 1793560 h 5486399"/>
              <a:gd name="connsiteX1131" fmla="*/ 4437827 w 5903363"/>
              <a:gd name="connsiteY1131" fmla="*/ 1779823 h 5486399"/>
              <a:gd name="connsiteX1132" fmla="*/ 4474643 w 5903363"/>
              <a:gd name="connsiteY1132" fmla="*/ 1777488 h 5486399"/>
              <a:gd name="connsiteX1133" fmla="*/ 4477391 w 5903363"/>
              <a:gd name="connsiteY1133" fmla="*/ 1788204 h 5486399"/>
              <a:gd name="connsiteX1134" fmla="*/ 4469148 w 5903363"/>
              <a:gd name="connsiteY1134" fmla="*/ 1780166 h 5486399"/>
              <a:gd name="connsiteX1135" fmla="*/ 4474643 w 5903363"/>
              <a:gd name="connsiteY1135" fmla="*/ 1782845 h 5486399"/>
              <a:gd name="connsiteX1136" fmla="*/ 4474643 w 5903363"/>
              <a:gd name="connsiteY1136" fmla="*/ 1777488 h 5486399"/>
              <a:gd name="connsiteX1137" fmla="*/ 3981844 w 5903363"/>
              <a:gd name="connsiteY1137" fmla="*/ 1777075 h 5486399"/>
              <a:gd name="connsiteX1138" fmla="*/ 3971294 w 5903363"/>
              <a:gd name="connsiteY1138" fmla="*/ 1793560 h 5486399"/>
              <a:gd name="connsiteX1139" fmla="*/ 3997670 w 5903363"/>
              <a:gd name="connsiteY1139" fmla="*/ 1782570 h 5486399"/>
              <a:gd name="connsiteX1140" fmla="*/ 3981844 w 5903363"/>
              <a:gd name="connsiteY1140" fmla="*/ 1777075 h 5486399"/>
              <a:gd name="connsiteX1141" fmla="*/ 3979536 w 5903363"/>
              <a:gd name="connsiteY1141" fmla="*/ 1777075 h 5486399"/>
              <a:gd name="connsiteX1142" fmla="*/ 3959754 w 5903363"/>
              <a:gd name="connsiteY1142" fmla="*/ 1779666 h 5486399"/>
              <a:gd name="connsiteX1143" fmla="*/ 3979536 w 5903363"/>
              <a:gd name="connsiteY1143" fmla="*/ 1777075 h 5486399"/>
              <a:gd name="connsiteX1144" fmla="*/ 4606223 w 5903363"/>
              <a:gd name="connsiteY1144" fmla="*/ 1777024 h 5486399"/>
              <a:gd name="connsiteX1145" fmla="*/ 4615868 w 5903363"/>
              <a:gd name="connsiteY1145" fmla="*/ 1779548 h 5486399"/>
              <a:gd name="connsiteX1146" fmla="*/ 4601030 w 5903363"/>
              <a:gd name="connsiteY1146" fmla="*/ 1785318 h 5486399"/>
              <a:gd name="connsiteX1147" fmla="*/ 4606223 w 5903363"/>
              <a:gd name="connsiteY1147" fmla="*/ 1777024 h 5486399"/>
              <a:gd name="connsiteX1148" fmla="*/ 4466511 w 5903363"/>
              <a:gd name="connsiteY1148" fmla="*/ 1771659 h 5486399"/>
              <a:gd name="connsiteX1149" fmla="*/ 4461235 w 5903363"/>
              <a:gd name="connsiteY1149" fmla="*/ 1788615 h 5486399"/>
              <a:gd name="connsiteX1150" fmla="*/ 4455960 w 5903363"/>
              <a:gd name="connsiteY1150" fmla="*/ 1777311 h 5486399"/>
              <a:gd name="connsiteX1151" fmla="*/ 4466511 w 5903363"/>
              <a:gd name="connsiteY1151" fmla="*/ 1771659 h 5486399"/>
              <a:gd name="connsiteX1152" fmla="*/ 4496716 w 5903363"/>
              <a:gd name="connsiteY1152" fmla="*/ 1766549 h 5486399"/>
              <a:gd name="connsiteX1153" fmla="*/ 4493876 w 5903363"/>
              <a:gd name="connsiteY1153" fmla="*/ 1785867 h 5486399"/>
              <a:gd name="connsiteX1154" fmla="*/ 4493876 w 5903363"/>
              <a:gd name="connsiteY1154" fmla="*/ 1769382 h 5486399"/>
              <a:gd name="connsiteX1155" fmla="*/ 4496716 w 5903363"/>
              <a:gd name="connsiteY1155" fmla="*/ 1766549 h 5486399"/>
              <a:gd name="connsiteX1156" fmla="*/ 5665976 w 5903363"/>
              <a:gd name="connsiteY1156" fmla="*/ 1753171 h 5486399"/>
              <a:gd name="connsiteX1157" fmla="*/ 5652788 w 5903363"/>
              <a:gd name="connsiteY1157" fmla="*/ 1758117 h 5486399"/>
              <a:gd name="connsiteX1158" fmla="*/ 5665976 w 5903363"/>
              <a:gd name="connsiteY1158" fmla="*/ 1753171 h 5486399"/>
              <a:gd name="connsiteX1159" fmla="*/ 4090109 w 5903363"/>
              <a:gd name="connsiteY1159" fmla="*/ 1752348 h 5486399"/>
              <a:gd name="connsiteX1160" fmla="*/ 4092796 w 5903363"/>
              <a:gd name="connsiteY1160" fmla="*/ 1757755 h 5486399"/>
              <a:gd name="connsiteX1161" fmla="*/ 4065931 w 5903363"/>
              <a:gd name="connsiteY1161" fmla="*/ 1755052 h 5486399"/>
              <a:gd name="connsiteX1162" fmla="*/ 4063244 w 5903363"/>
              <a:gd name="connsiteY1162" fmla="*/ 1757755 h 5486399"/>
              <a:gd name="connsiteX1163" fmla="*/ 4047126 w 5903363"/>
              <a:gd name="connsiteY1163" fmla="*/ 1757755 h 5486399"/>
              <a:gd name="connsiteX1164" fmla="*/ 4047126 w 5903363"/>
              <a:gd name="connsiteY1164" fmla="*/ 1760459 h 5486399"/>
              <a:gd name="connsiteX1165" fmla="*/ 4055186 w 5903363"/>
              <a:gd name="connsiteY1165" fmla="*/ 1765866 h 5486399"/>
              <a:gd name="connsiteX1166" fmla="*/ 4060558 w 5903363"/>
              <a:gd name="connsiteY1166" fmla="*/ 1779383 h 5486399"/>
              <a:gd name="connsiteX1167" fmla="*/ 4065931 w 5903363"/>
              <a:gd name="connsiteY1167" fmla="*/ 1763162 h 5486399"/>
              <a:gd name="connsiteX1168" fmla="*/ 4068617 w 5903363"/>
              <a:gd name="connsiteY1168" fmla="*/ 1782087 h 5486399"/>
              <a:gd name="connsiteX1169" fmla="*/ 4073991 w 5903363"/>
              <a:gd name="connsiteY1169" fmla="*/ 1765866 h 5486399"/>
              <a:gd name="connsiteX1170" fmla="*/ 4090109 w 5903363"/>
              <a:gd name="connsiteY1170" fmla="*/ 1787495 h 5486399"/>
              <a:gd name="connsiteX1171" fmla="*/ 4079363 w 5903363"/>
              <a:gd name="connsiteY1171" fmla="*/ 1795605 h 5486399"/>
              <a:gd name="connsiteX1172" fmla="*/ 4076677 w 5903363"/>
              <a:gd name="connsiteY1172" fmla="*/ 1784790 h 5486399"/>
              <a:gd name="connsiteX1173" fmla="*/ 4079363 w 5903363"/>
              <a:gd name="connsiteY1173" fmla="*/ 1803716 h 5486399"/>
              <a:gd name="connsiteX1174" fmla="*/ 4082051 w 5903363"/>
              <a:gd name="connsiteY1174" fmla="*/ 1809123 h 5486399"/>
              <a:gd name="connsiteX1175" fmla="*/ 4065931 w 5903363"/>
              <a:gd name="connsiteY1175" fmla="*/ 1806420 h 5486399"/>
              <a:gd name="connsiteX1176" fmla="*/ 4065931 w 5903363"/>
              <a:gd name="connsiteY1176" fmla="*/ 1817234 h 5486399"/>
              <a:gd name="connsiteX1177" fmla="*/ 4098168 w 5903363"/>
              <a:gd name="connsiteY1177" fmla="*/ 1819937 h 5486399"/>
              <a:gd name="connsiteX1178" fmla="*/ 4100856 w 5903363"/>
              <a:gd name="connsiteY1178" fmla="*/ 1811827 h 5486399"/>
              <a:gd name="connsiteX1179" fmla="*/ 4116974 w 5903363"/>
              <a:gd name="connsiteY1179" fmla="*/ 1811827 h 5486399"/>
              <a:gd name="connsiteX1180" fmla="*/ 4119661 w 5903363"/>
              <a:gd name="connsiteY1180" fmla="*/ 1801012 h 5486399"/>
              <a:gd name="connsiteX1181" fmla="*/ 4111602 w 5903363"/>
              <a:gd name="connsiteY1181" fmla="*/ 1792902 h 5486399"/>
              <a:gd name="connsiteX1182" fmla="*/ 4082051 w 5903363"/>
              <a:gd name="connsiteY1182" fmla="*/ 1811827 h 5486399"/>
              <a:gd name="connsiteX1183" fmla="*/ 4103542 w 5903363"/>
              <a:gd name="connsiteY1183" fmla="*/ 1790198 h 5486399"/>
              <a:gd name="connsiteX1184" fmla="*/ 4087422 w 5903363"/>
              <a:gd name="connsiteY1184" fmla="*/ 1765866 h 5486399"/>
              <a:gd name="connsiteX1185" fmla="*/ 4114288 w 5903363"/>
              <a:gd name="connsiteY1185" fmla="*/ 1779383 h 5486399"/>
              <a:gd name="connsiteX1186" fmla="*/ 4098168 w 5903363"/>
              <a:gd name="connsiteY1186" fmla="*/ 1765866 h 5486399"/>
              <a:gd name="connsiteX1187" fmla="*/ 4106229 w 5903363"/>
              <a:gd name="connsiteY1187" fmla="*/ 1765866 h 5486399"/>
              <a:gd name="connsiteX1188" fmla="*/ 4098168 w 5903363"/>
              <a:gd name="connsiteY1188" fmla="*/ 1755052 h 5486399"/>
              <a:gd name="connsiteX1189" fmla="*/ 4090109 w 5903363"/>
              <a:gd name="connsiteY1189" fmla="*/ 1752348 h 5486399"/>
              <a:gd name="connsiteX1190" fmla="*/ 5838364 w 5903363"/>
              <a:gd name="connsiteY1190" fmla="*/ 1750698 h 5486399"/>
              <a:gd name="connsiteX1191" fmla="*/ 5824234 w 5903363"/>
              <a:gd name="connsiteY1191" fmla="*/ 1763887 h 5486399"/>
              <a:gd name="connsiteX1192" fmla="*/ 5838364 w 5903363"/>
              <a:gd name="connsiteY1192" fmla="*/ 1750698 h 5486399"/>
              <a:gd name="connsiteX1193" fmla="*/ 4740330 w 5903363"/>
              <a:gd name="connsiteY1193" fmla="*/ 1744655 h 5486399"/>
              <a:gd name="connsiteX1194" fmla="*/ 4747749 w 5903363"/>
              <a:gd name="connsiteY1194" fmla="*/ 1755645 h 5486399"/>
              <a:gd name="connsiteX1195" fmla="*/ 4732913 w 5903363"/>
              <a:gd name="connsiteY1195" fmla="*/ 1750149 h 5486399"/>
              <a:gd name="connsiteX1196" fmla="*/ 4740330 w 5903363"/>
              <a:gd name="connsiteY1196" fmla="*/ 1744655 h 5486399"/>
              <a:gd name="connsiteX1197" fmla="*/ 26376 w 5903363"/>
              <a:gd name="connsiteY1197" fmla="*/ 1744477 h 5486399"/>
              <a:gd name="connsiteX1198" fmla="*/ 31652 w 5903363"/>
              <a:gd name="connsiteY1198" fmla="*/ 1747845 h 5486399"/>
              <a:gd name="connsiteX1199" fmla="*/ 47478 w 5903363"/>
              <a:gd name="connsiteY1199" fmla="*/ 1804417 h 5486399"/>
              <a:gd name="connsiteX1200" fmla="*/ 13188 w 5903363"/>
              <a:gd name="connsiteY1200" fmla="*/ 1847521 h 5486399"/>
              <a:gd name="connsiteX1201" fmla="*/ 0 w 5903363"/>
              <a:gd name="connsiteY1201" fmla="*/ 1834051 h 5486399"/>
              <a:gd name="connsiteX1202" fmla="*/ 21101 w 5903363"/>
              <a:gd name="connsiteY1202" fmla="*/ 1745150 h 5486399"/>
              <a:gd name="connsiteX1203" fmla="*/ 26376 w 5903363"/>
              <a:gd name="connsiteY1203" fmla="*/ 1744477 h 5486399"/>
              <a:gd name="connsiteX1204" fmla="*/ 5889822 w 5903363"/>
              <a:gd name="connsiteY1204" fmla="*/ 1742456 h 5486399"/>
              <a:gd name="connsiteX1205" fmla="*/ 5903363 w 5903363"/>
              <a:gd name="connsiteY1205" fmla="*/ 1750493 h 5486399"/>
              <a:gd name="connsiteX1206" fmla="*/ 5870863 w 5903363"/>
              <a:gd name="connsiteY1206" fmla="*/ 1763888 h 5486399"/>
              <a:gd name="connsiteX1207" fmla="*/ 5865447 w 5903363"/>
              <a:gd name="connsiteY1207" fmla="*/ 1745136 h 5486399"/>
              <a:gd name="connsiteX1208" fmla="*/ 5889822 w 5903363"/>
              <a:gd name="connsiteY1208" fmla="*/ 1742456 h 5486399"/>
              <a:gd name="connsiteX1209" fmla="*/ 5802803 w 5903363"/>
              <a:gd name="connsiteY1209" fmla="*/ 1742456 h 5486399"/>
              <a:gd name="connsiteX1210" fmla="*/ 5814343 w 5903363"/>
              <a:gd name="connsiteY1210" fmla="*/ 1745094 h 5486399"/>
              <a:gd name="connsiteX1211" fmla="*/ 5811458 w 5903363"/>
              <a:gd name="connsiteY1211" fmla="*/ 1755645 h 5486399"/>
              <a:gd name="connsiteX1212" fmla="*/ 5802803 w 5903363"/>
              <a:gd name="connsiteY1212" fmla="*/ 1742456 h 5486399"/>
              <a:gd name="connsiteX1213" fmla="*/ 4261104 w 5903363"/>
              <a:gd name="connsiteY1213" fmla="*/ 1742456 h 5486399"/>
              <a:gd name="connsiteX1214" fmla="*/ 4256488 w 5903363"/>
              <a:gd name="connsiteY1214" fmla="*/ 1752348 h 5486399"/>
              <a:gd name="connsiteX1215" fmla="*/ 4267039 w 5903363"/>
              <a:gd name="connsiteY1215" fmla="*/ 1752348 h 5486399"/>
              <a:gd name="connsiteX1216" fmla="*/ 4269676 w 5903363"/>
              <a:gd name="connsiteY1216" fmla="*/ 1744435 h 5486399"/>
              <a:gd name="connsiteX1217" fmla="*/ 4261104 w 5903363"/>
              <a:gd name="connsiteY1217" fmla="*/ 1742456 h 5486399"/>
              <a:gd name="connsiteX1218" fmla="*/ 5800125 w 5903363"/>
              <a:gd name="connsiteY1218" fmla="*/ 1741515 h 5486399"/>
              <a:gd name="connsiteX1219" fmla="*/ 5781373 w 5903363"/>
              <a:gd name="connsiteY1219" fmla="*/ 1755645 h 5486399"/>
              <a:gd name="connsiteX1220" fmla="*/ 5800125 w 5903363"/>
              <a:gd name="connsiteY1220" fmla="*/ 1741515 h 5486399"/>
              <a:gd name="connsiteX1221" fmla="*/ 4244536 w 5903363"/>
              <a:gd name="connsiteY1221" fmla="*/ 1739395 h 5486399"/>
              <a:gd name="connsiteX1222" fmla="*/ 4230112 w 5903363"/>
              <a:gd name="connsiteY1222" fmla="*/ 1749757 h 5486399"/>
              <a:gd name="connsiteX1223" fmla="*/ 4254840 w 5903363"/>
              <a:gd name="connsiteY1223" fmla="*/ 1752348 h 5486399"/>
              <a:gd name="connsiteX1224" fmla="*/ 4244536 w 5903363"/>
              <a:gd name="connsiteY1224" fmla="*/ 1739395 h 5486399"/>
              <a:gd name="connsiteX1225" fmla="*/ 4033278 w 5903363"/>
              <a:gd name="connsiteY1225" fmla="*/ 1739159 h 5486399"/>
              <a:gd name="connsiteX1226" fmla="*/ 4030641 w 5903363"/>
              <a:gd name="connsiteY1226" fmla="*/ 1755645 h 5486399"/>
              <a:gd name="connsiteX1227" fmla="*/ 4043829 w 5903363"/>
              <a:gd name="connsiteY1227" fmla="*/ 1752897 h 5486399"/>
              <a:gd name="connsiteX1228" fmla="*/ 4043829 w 5903363"/>
              <a:gd name="connsiteY1228" fmla="*/ 1750149 h 5486399"/>
              <a:gd name="connsiteX1229" fmla="*/ 4033278 w 5903363"/>
              <a:gd name="connsiteY1229" fmla="*/ 1739159 h 5486399"/>
              <a:gd name="connsiteX1230" fmla="*/ 4027344 w 5903363"/>
              <a:gd name="connsiteY1230" fmla="*/ 1739159 h 5486399"/>
              <a:gd name="connsiteX1231" fmla="*/ 4009209 w 5903363"/>
              <a:gd name="connsiteY1231" fmla="*/ 1747402 h 5486399"/>
              <a:gd name="connsiteX1232" fmla="*/ 4027344 w 5903363"/>
              <a:gd name="connsiteY1232" fmla="*/ 1739159 h 5486399"/>
              <a:gd name="connsiteX1233" fmla="*/ 4278469 w 5903363"/>
              <a:gd name="connsiteY1233" fmla="*/ 1738830 h 5486399"/>
              <a:gd name="connsiteX1234" fmla="*/ 4278469 w 5903363"/>
              <a:gd name="connsiteY1234" fmla="*/ 1750700 h 5486399"/>
              <a:gd name="connsiteX1235" fmla="*/ 4281216 w 5903363"/>
              <a:gd name="connsiteY1235" fmla="*/ 1744765 h 5486399"/>
              <a:gd name="connsiteX1236" fmla="*/ 4278469 w 5903363"/>
              <a:gd name="connsiteY1236" fmla="*/ 1738830 h 5486399"/>
              <a:gd name="connsiteX1237" fmla="*/ 4220340 w 5903363"/>
              <a:gd name="connsiteY1237" fmla="*/ 1736970 h 5486399"/>
              <a:gd name="connsiteX1238" fmla="*/ 4208681 w 5903363"/>
              <a:gd name="connsiteY1238" fmla="*/ 1739984 h 5486399"/>
              <a:gd name="connsiteX1239" fmla="*/ 4208681 w 5903363"/>
              <a:gd name="connsiteY1239" fmla="*/ 1748020 h 5486399"/>
              <a:gd name="connsiteX1240" fmla="*/ 4224225 w 5903363"/>
              <a:gd name="connsiteY1240" fmla="*/ 1748020 h 5486399"/>
              <a:gd name="connsiteX1241" fmla="*/ 4219045 w 5903363"/>
              <a:gd name="connsiteY1241" fmla="*/ 1742663 h 5486399"/>
              <a:gd name="connsiteX1242" fmla="*/ 4224225 w 5903363"/>
              <a:gd name="connsiteY1242" fmla="*/ 1739984 h 5486399"/>
              <a:gd name="connsiteX1243" fmla="*/ 4220340 w 5903363"/>
              <a:gd name="connsiteY1243" fmla="*/ 1736970 h 5486399"/>
              <a:gd name="connsiteX1244" fmla="*/ 323111 w 5903363"/>
              <a:gd name="connsiteY1244" fmla="*/ 1734213 h 5486399"/>
              <a:gd name="connsiteX1245" fmla="*/ 318166 w 5903363"/>
              <a:gd name="connsiteY1245" fmla="*/ 1742456 h 5486399"/>
              <a:gd name="connsiteX1246" fmla="*/ 328057 w 5903363"/>
              <a:gd name="connsiteY1246" fmla="*/ 1745204 h 5486399"/>
              <a:gd name="connsiteX1247" fmla="*/ 323111 w 5903363"/>
              <a:gd name="connsiteY1247" fmla="*/ 1734213 h 5486399"/>
              <a:gd name="connsiteX1248" fmla="*/ 4653633 w 5903363"/>
              <a:gd name="connsiteY1248" fmla="*/ 1731330 h 5486399"/>
              <a:gd name="connsiteX1249" fmla="*/ 4657596 w 5903363"/>
              <a:gd name="connsiteY1249" fmla="*/ 1733635 h 5486399"/>
              <a:gd name="connsiteX1250" fmla="*/ 4657630 w 5903363"/>
              <a:gd name="connsiteY1250" fmla="*/ 1734213 h 5486399"/>
              <a:gd name="connsiteX1251" fmla="*/ 4658139 w 5903363"/>
              <a:gd name="connsiteY1251" fmla="*/ 1733952 h 5486399"/>
              <a:gd name="connsiteX1252" fmla="*/ 4663412 w 5903363"/>
              <a:gd name="connsiteY1252" fmla="*/ 1737022 h 5486399"/>
              <a:gd name="connsiteX1253" fmla="*/ 4675214 w 5903363"/>
              <a:gd name="connsiteY1253" fmla="*/ 1736687 h 5486399"/>
              <a:gd name="connsiteX1254" fmla="*/ 4650936 w 5903363"/>
              <a:gd name="connsiteY1254" fmla="*/ 1744723 h 5486399"/>
              <a:gd name="connsiteX1255" fmla="*/ 4645540 w 5903363"/>
              <a:gd name="connsiteY1255" fmla="*/ 1739366 h 5486399"/>
              <a:gd name="connsiteX1256" fmla="*/ 4653633 w 5903363"/>
              <a:gd name="connsiteY1256" fmla="*/ 1731330 h 5486399"/>
              <a:gd name="connsiteX1257" fmla="*/ 4016354 w 5903363"/>
              <a:gd name="connsiteY1257" fmla="*/ 1730916 h 5486399"/>
              <a:gd name="connsiteX1258" fmla="*/ 4010858 w 5903363"/>
              <a:gd name="connsiteY1258" fmla="*/ 1733390 h 5486399"/>
              <a:gd name="connsiteX1259" fmla="*/ 4016354 w 5903363"/>
              <a:gd name="connsiteY1259" fmla="*/ 1735862 h 5486399"/>
              <a:gd name="connsiteX1260" fmla="*/ 4016354 w 5903363"/>
              <a:gd name="connsiteY1260" fmla="*/ 1730916 h 5486399"/>
              <a:gd name="connsiteX1261" fmla="*/ 4558168 w 5903363"/>
              <a:gd name="connsiteY1261" fmla="*/ 1729268 h 5486399"/>
              <a:gd name="connsiteX1262" fmla="*/ 4555489 w 5903363"/>
              <a:gd name="connsiteY1262" fmla="*/ 1739819 h 5486399"/>
              <a:gd name="connsiteX1263" fmla="*/ 4536738 w 5903363"/>
              <a:gd name="connsiteY1263" fmla="*/ 1737181 h 5486399"/>
              <a:gd name="connsiteX1264" fmla="*/ 4558168 w 5903363"/>
              <a:gd name="connsiteY1264" fmla="*/ 1729268 h 5486399"/>
              <a:gd name="connsiteX1265" fmla="*/ 4451014 w 5903363"/>
              <a:gd name="connsiteY1265" fmla="*/ 1729034 h 5486399"/>
              <a:gd name="connsiteX1266" fmla="*/ 4454731 w 5903363"/>
              <a:gd name="connsiteY1266" fmla="*/ 1730049 h 5486399"/>
              <a:gd name="connsiteX1267" fmla="*/ 4456421 w 5903363"/>
              <a:gd name="connsiteY1267" fmla="*/ 1737158 h 5486399"/>
              <a:gd name="connsiteX1268" fmla="*/ 4208681 w 5903363"/>
              <a:gd name="connsiteY1268" fmla="*/ 1725971 h 5486399"/>
              <a:gd name="connsiteX1269" fmla="*/ 4200438 w 5903363"/>
              <a:gd name="connsiteY1269" fmla="*/ 1731153 h 5486399"/>
              <a:gd name="connsiteX1270" fmla="*/ 4208681 w 5903363"/>
              <a:gd name="connsiteY1270" fmla="*/ 1733743 h 5486399"/>
              <a:gd name="connsiteX1271" fmla="*/ 4205934 w 5903363"/>
              <a:gd name="connsiteY1271" fmla="*/ 1728562 h 5486399"/>
              <a:gd name="connsiteX1272" fmla="*/ 4208681 w 5903363"/>
              <a:gd name="connsiteY1272" fmla="*/ 1725971 h 5486399"/>
              <a:gd name="connsiteX1273" fmla="*/ 4606388 w 5903363"/>
              <a:gd name="connsiteY1273" fmla="*/ 1721411 h 5486399"/>
              <a:gd name="connsiteX1274" fmla="*/ 4629055 w 5903363"/>
              <a:gd name="connsiteY1274" fmla="*/ 1725765 h 5486399"/>
              <a:gd name="connsiteX1275" fmla="*/ 4609822 w 5903363"/>
              <a:gd name="connsiteY1275" fmla="*/ 1736480 h 5486399"/>
              <a:gd name="connsiteX1276" fmla="*/ 4607075 w 5903363"/>
              <a:gd name="connsiteY1276" fmla="*/ 1725765 h 5486399"/>
              <a:gd name="connsiteX1277" fmla="*/ 4587843 w 5903363"/>
              <a:gd name="connsiteY1277" fmla="*/ 1731123 h 5486399"/>
              <a:gd name="connsiteX1278" fmla="*/ 4606388 w 5903363"/>
              <a:gd name="connsiteY1278" fmla="*/ 1721411 h 5486399"/>
              <a:gd name="connsiteX1279" fmla="*/ 4570009 w 5903363"/>
              <a:gd name="connsiteY1279" fmla="*/ 1720083 h 5486399"/>
              <a:gd name="connsiteX1280" fmla="*/ 4586194 w 5903363"/>
              <a:gd name="connsiteY1280" fmla="*/ 1720083 h 5486399"/>
              <a:gd name="connsiteX1281" fmla="*/ 4556520 w 5903363"/>
              <a:gd name="connsiteY1281" fmla="*/ 1725735 h 5486399"/>
              <a:gd name="connsiteX1282" fmla="*/ 4570009 w 5903363"/>
              <a:gd name="connsiteY1282" fmla="*/ 1720083 h 5486399"/>
              <a:gd name="connsiteX1283" fmla="*/ 4528495 w 5903363"/>
              <a:gd name="connsiteY1283" fmla="*/ 1717770 h 5486399"/>
              <a:gd name="connsiteX1284" fmla="*/ 4536738 w 5903363"/>
              <a:gd name="connsiteY1284" fmla="*/ 1726301 h 5486399"/>
              <a:gd name="connsiteX1285" fmla="*/ 4520253 w 5903363"/>
              <a:gd name="connsiteY1285" fmla="*/ 1729268 h 5486399"/>
              <a:gd name="connsiteX1286" fmla="*/ 4528495 w 5903363"/>
              <a:gd name="connsiteY1286" fmla="*/ 1717770 h 5486399"/>
              <a:gd name="connsiteX1287" fmla="*/ 4659690 w 5903363"/>
              <a:gd name="connsiteY1287" fmla="*/ 1716903 h 5486399"/>
              <a:gd name="connsiteX1288" fmla="*/ 4668620 w 5903363"/>
              <a:gd name="connsiteY1288" fmla="*/ 1717258 h 5486399"/>
              <a:gd name="connsiteX1289" fmla="*/ 4668620 w 5903363"/>
              <a:gd name="connsiteY1289" fmla="*/ 1728561 h 5486399"/>
              <a:gd name="connsiteX1290" fmla="*/ 4658139 w 5903363"/>
              <a:gd name="connsiteY1290" fmla="*/ 1733952 h 5486399"/>
              <a:gd name="connsiteX1291" fmla="*/ 4657596 w 5903363"/>
              <a:gd name="connsiteY1291" fmla="*/ 1733635 h 5486399"/>
              <a:gd name="connsiteX1292" fmla="*/ 4657286 w 5903363"/>
              <a:gd name="connsiteY1292" fmla="*/ 1728561 h 5486399"/>
              <a:gd name="connsiteX1293" fmla="*/ 4654882 w 5903363"/>
              <a:gd name="connsiteY1293" fmla="*/ 1722909 h 5486399"/>
              <a:gd name="connsiteX1294" fmla="*/ 4659690 w 5903363"/>
              <a:gd name="connsiteY1294" fmla="*/ 1716903 h 5486399"/>
              <a:gd name="connsiteX1295" fmla="*/ 4439475 w 5903363"/>
              <a:gd name="connsiteY1295" fmla="*/ 1715091 h 5486399"/>
              <a:gd name="connsiteX1296" fmla="*/ 4439805 w 5903363"/>
              <a:gd name="connsiteY1296" fmla="*/ 1720696 h 5486399"/>
              <a:gd name="connsiteX1297" fmla="*/ 4447718 w 5903363"/>
              <a:gd name="connsiteY1297" fmla="*/ 1718058 h 5486399"/>
              <a:gd name="connsiteX1298" fmla="*/ 4445081 w 5903363"/>
              <a:gd name="connsiteY1298" fmla="*/ 1739159 h 5486399"/>
              <a:gd name="connsiteX1299" fmla="*/ 4434529 w 5903363"/>
              <a:gd name="connsiteY1299" fmla="*/ 1731246 h 5486399"/>
              <a:gd name="connsiteX1300" fmla="*/ 4437167 w 5903363"/>
              <a:gd name="connsiteY1300" fmla="*/ 1715421 h 5486399"/>
              <a:gd name="connsiteX1301" fmla="*/ 4439475 w 5903363"/>
              <a:gd name="connsiteY1301" fmla="*/ 1715091 h 5486399"/>
              <a:gd name="connsiteX1302" fmla="*/ 4391678 w 5903363"/>
              <a:gd name="connsiteY1302" fmla="*/ 1714980 h 5486399"/>
              <a:gd name="connsiteX1303" fmla="*/ 4431233 w 5903363"/>
              <a:gd name="connsiteY1303" fmla="*/ 1714980 h 5486399"/>
              <a:gd name="connsiteX1304" fmla="*/ 4399085 w 5903363"/>
              <a:gd name="connsiteY1304" fmla="*/ 1733253 h 5486399"/>
              <a:gd name="connsiteX1305" fmla="*/ 4396407 w 5903363"/>
              <a:gd name="connsiteY1305" fmla="*/ 1717591 h 5486399"/>
              <a:gd name="connsiteX1306" fmla="*/ 4372298 w 5903363"/>
              <a:gd name="connsiteY1306" fmla="*/ 1735862 h 5486399"/>
              <a:gd name="connsiteX1307" fmla="*/ 4369618 w 5903363"/>
              <a:gd name="connsiteY1307" fmla="*/ 1720202 h 5486399"/>
              <a:gd name="connsiteX1308" fmla="*/ 4380333 w 5903363"/>
              <a:gd name="connsiteY1308" fmla="*/ 1722811 h 5486399"/>
              <a:gd name="connsiteX1309" fmla="*/ 4391678 w 5903363"/>
              <a:gd name="connsiteY1309" fmla="*/ 1714980 h 5486399"/>
              <a:gd name="connsiteX1310" fmla="*/ 4247118 w 5903363"/>
              <a:gd name="connsiteY1310" fmla="*/ 1714588 h 5486399"/>
              <a:gd name="connsiteX1311" fmla="*/ 4256213 w 5903363"/>
              <a:gd name="connsiteY1311" fmla="*/ 1717956 h 5486399"/>
              <a:gd name="connsiteX1312" fmla="*/ 4240045 w 5903363"/>
              <a:gd name="connsiteY1312" fmla="*/ 1715262 h 5486399"/>
              <a:gd name="connsiteX1313" fmla="*/ 4247118 w 5903363"/>
              <a:gd name="connsiteY1313" fmla="*/ 1714588 h 5486399"/>
              <a:gd name="connsiteX1314" fmla="*/ 4650486 w 5903363"/>
              <a:gd name="connsiteY1314" fmla="*/ 1714431 h 5486399"/>
              <a:gd name="connsiteX1315" fmla="*/ 4630703 w 5903363"/>
              <a:gd name="connsiteY1315" fmla="*/ 1730916 h 5486399"/>
              <a:gd name="connsiteX1316" fmla="*/ 4650486 w 5903363"/>
              <a:gd name="connsiteY1316" fmla="*/ 1714431 h 5486399"/>
              <a:gd name="connsiteX1317" fmla="*/ 4475346 w 5903363"/>
              <a:gd name="connsiteY1317" fmla="*/ 1712783 h 5486399"/>
              <a:gd name="connsiteX1318" fmla="*/ 4475346 w 5903363"/>
              <a:gd name="connsiteY1318" fmla="*/ 1726324 h 5486399"/>
              <a:gd name="connsiteX1319" fmla="*/ 4486161 w 5903363"/>
              <a:gd name="connsiteY1319" fmla="*/ 1726324 h 5486399"/>
              <a:gd name="connsiteX1320" fmla="*/ 4518604 w 5903363"/>
              <a:gd name="connsiteY1320" fmla="*/ 1723616 h 5486399"/>
              <a:gd name="connsiteX1321" fmla="*/ 4488865 w 5903363"/>
              <a:gd name="connsiteY1321" fmla="*/ 1729034 h 5486399"/>
              <a:gd name="connsiteX1322" fmla="*/ 4488865 w 5903363"/>
              <a:gd name="connsiteY1322" fmla="*/ 1737158 h 5486399"/>
              <a:gd name="connsiteX1323" fmla="*/ 4457689 w 5903363"/>
              <a:gd name="connsiteY1323" fmla="*/ 1739063 h 5486399"/>
              <a:gd name="connsiteX1324" fmla="*/ 4456421 w 5903363"/>
              <a:gd name="connsiteY1324" fmla="*/ 1737158 h 5486399"/>
              <a:gd name="connsiteX1325" fmla="*/ 4463856 w 5903363"/>
              <a:gd name="connsiteY1325" fmla="*/ 1722939 h 5486399"/>
              <a:gd name="connsiteX1326" fmla="*/ 4475346 w 5903363"/>
              <a:gd name="connsiteY1326" fmla="*/ 1712783 h 5486399"/>
              <a:gd name="connsiteX1327" fmla="*/ 4154279 w 5903363"/>
              <a:gd name="connsiteY1327" fmla="*/ 1712783 h 5486399"/>
              <a:gd name="connsiteX1328" fmla="*/ 4165819 w 5903363"/>
              <a:gd name="connsiteY1328" fmla="*/ 1717729 h 5486399"/>
              <a:gd name="connsiteX1329" fmla="*/ 4165819 w 5903363"/>
              <a:gd name="connsiteY1329" fmla="*/ 1712783 h 5486399"/>
              <a:gd name="connsiteX1330" fmla="*/ 4154279 w 5903363"/>
              <a:gd name="connsiteY1330" fmla="*/ 1712783 h 5486399"/>
              <a:gd name="connsiteX1331" fmla="*/ 4121309 w 5903363"/>
              <a:gd name="connsiteY1331" fmla="*/ 1712783 h 5486399"/>
              <a:gd name="connsiteX1332" fmla="*/ 4140193 w 5903363"/>
              <a:gd name="connsiteY1332" fmla="*/ 1712783 h 5486399"/>
              <a:gd name="connsiteX1333" fmla="*/ 4137494 w 5903363"/>
              <a:gd name="connsiteY1333" fmla="*/ 1722674 h 5486399"/>
              <a:gd name="connsiteX1334" fmla="*/ 4150982 w 5903363"/>
              <a:gd name="connsiteY1334" fmla="*/ 1712783 h 5486399"/>
              <a:gd name="connsiteX1335" fmla="*/ 4140193 w 5903363"/>
              <a:gd name="connsiteY1335" fmla="*/ 1712783 h 5486399"/>
              <a:gd name="connsiteX1336" fmla="*/ 4451015 w 5903363"/>
              <a:gd name="connsiteY1336" fmla="*/ 1706189 h 5486399"/>
              <a:gd name="connsiteX1337" fmla="*/ 4459258 w 5903363"/>
              <a:gd name="connsiteY1337" fmla="*/ 1706189 h 5486399"/>
              <a:gd name="connsiteX1338" fmla="*/ 4451015 w 5903363"/>
              <a:gd name="connsiteY1338" fmla="*/ 1706189 h 5486399"/>
              <a:gd name="connsiteX1339" fmla="*/ 4235058 w 5903363"/>
              <a:gd name="connsiteY1339" fmla="*/ 1684758 h 5486399"/>
              <a:gd name="connsiteX1340" fmla="*/ 4225166 w 5903363"/>
              <a:gd name="connsiteY1340" fmla="*/ 1696298 h 5486399"/>
              <a:gd name="connsiteX1341" fmla="*/ 4235058 w 5903363"/>
              <a:gd name="connsiteY1341" fmla="*/ 1684758 h 5486399"/>
              <a:gd name="connsiteX1342" fmla="*/ 4180767 w 5903363"/>
              <a:gd name="connsiteY1342" fmla="*/ 1682913 h 5486399"/>
              <a:gd name="connsiteX1343" fmla="*/ 4178071 w 5903363"/>
              <a:gd name="connsiteY1343" fmla="*/ 1688305 h 5486399"/>
              <a:gd name="connsiteX1344" fmla="*/ 4180767 w 5903363"/>
              <a:gd name="connsiteY1344" fmla="*/ 1682913 h 5486399"/>
              <a:gd name="connsiteX1345" fmla="*/ 4202087 w 5903363"/>
              <a:gd name="connsiteY1345" fmla="*/ 1679400 h 5486399"/>
              <a:gd name="connsiteX1346" fmla="*/ 4188899 w 5903363"/>
              <a:gd name="connsiteY1346" fmla="*/ 1682285 h 5486399"/>
              <a:gd name="connsiteX1347" fmla="*/ 4202087 w 5903363"/>
              <a:gd name="connsiteY1347" fmla="*/ 1679400 h 5486399"/>
              <a:gd name="connsiteX1348" fmla="*/ 4758669 w 5903363"/>
              <a:gd name="connsiteY1348" fmla="*/ 1668741 h 5486399"/>
              <a:gd name="connsiteX1349" fmla="*/ 4758556 w 5903363"/>
              <a:gd name="connsiteY1349" fmla="*/ 1668951 h 5486399"/>
              <a:gd name="connsiteX1350" fmla="*/ 4758513 w 5903363"/>
              <a:gd name="connsiteY1350" fmla="*/ 1668780 h 5486399"/>
              <a:gd name="connsiteX1351" fmla="*/ 4743579 w 5903363"/>
              <a:gd name="connsiteY1351" fmla="*/ 1667740 h 5486399"/>
              <a:gd name="connsiteX1352" fmla="*/ 4755797 w 5903363"/>
              <a:gd name="connsiteY1352" fmla="*/ 1674106 h 5486399"/>
              <a:gd name="connsiteX1353" fmla="*/ 4758556 w 5903363"/>
              <a:gd name="connsiteY1353" fmla="*/ 1668951 h 5486399"/>
              <a:gd name="connsiteX1354" fmla="*/ 4760549 w 5903363"/>
              <a:gd name="connsiteY1354" fmla="*/ 1676770 h 5486399"/>
              <a:gd name="connsiteX1355" fmla="*/ 4766658 w 5903363"/>
              <a:gd name="connsiteY1355" fmla="*/ 1676769 h 5486399"/>
              <a:gd name="connsiteX1356" fmla="*/ 4753082 w 5903363"/>
              <a:gd name="connsiteY1356" fmla="*/ 1674106 h 5486399"/>
              <a:gd name="connsiteX1357" fmla="*/ 4747651 w 5903363"/>
              <a:gd name="connsiteY1357" fmla="*/ 1684759 h 5486399"/>
              <a:gd name="connsiteX1358" fmla="*/ 4742221 w 5903363"/>
              <a:gd name="connsiteY1358" fmla="*/ 1679432 h 5486399"/>
              <a:gd name="connsiteX1359" fmla="*/ 4739506 w 5903363"/>
              <a:gd name="connsiteY1359" fmla="*/ 1671444 h 5486399"/>
              <a:gd name="connsiteX1360" fmla="*/ 4743579 w 5903363"/>
              <a:gd name="connsiteY1360" fmla="*/ 1667740 h 5486399"/>
              <a:gd name="connsiteX1361" fmla="*/ 4361994 w 5903363"/>
              <a:gd name="connsiteY1361" fmla="*/ 1658381 h 5486399"/>
              <a:gd name="connsiteX1362" fmla="*/ 4364468 w 5903363"/>
              <a:gd name="connsiteY1362" fmla="*/ 1663877 h 5486399"/>
              <a:gd name="connsiteX1363" fmla="*/ 4364468 w 5903363"/>
              <a:gd name="connsiteY1363" fmla="*/ 1658381 h 5486399"/>
              <a:gd name="connsiteX1364" fmla="*/ 4371886 w 5903363"/>
              <a:gd name="connsiteY1364" fmla="*/ 1661129 h 5486399"/>
              <a:gd name="connsiteX1365" fmla="*/ 4361994 w 5903363"/>
              <a:gd name="connsiteY1365" fmla="*/ 1666624 h 5486399"/>
              <a:gd name="connsiteX1366" fmla="*/ 4361994 w 5903363"/>
              <a:gd name="connsiteY1366" fmla="*/ 1658381 h 5486399"/>
              <a:gd name="connsiteX1367" fmla="*/ 4348703 w 5903363"/>
              <a:gd name="connsiteY1367" fmla="*/ 1655840 h 5486399"/>
              <a:gd name="connsiteX1368" fmla="*/ 4347983 w 5903363"/>
              <a:gd name="connsiteY1368" fmla="*/ 1661678 h 5486399"/>
              <a:gd name="connsiteX1369" fmla="*/ 4353753 w 5903363"/>
              <a:gd name="connsiteY1369" fmla="*/ 1661678 h 5486399"/>
              <a:gd name="connsiteX1370" fmla="*/ 4347983 w 5903363"/>
              <a:gd name="connsiteY1370" fmla="*/ 1669921 h 5486399"/>
              <a:gd name="connsiteX1371" fmla="*/ 4345098 w 5903363"/>
              <a:gd name="connsiteY1371" fmla="*/ 1656184 h 5486399"/>
              <a:gd name="connsiteX1372" fmla="*/ 4348703 w 5903363"/>
              <a:gd name="connsiteY1372" fmla="*/ 1655840 h 5486399"/>
              <a:gd name="connsiteX1373" fmla="*/ 4137794 w 5903363"/>
              <a:gd name="connsiteY1373" fmla="*/ 1655084 h 5486399"/>
              <a:gd name="connsiteX1374" fmla="*/ 4121309 w 5903363"/>
              <a:gd name="connsiteY1374" fmla="*/ 1669921 h 5486399"/>
              <a:gd name="connsiteX1375" fmla="*/ 4137794 w 5903363"/>
              <a:gd name="connsiteY1375" fmla="*/ 1655084 h 5486399"/>
              <a:gd name="connsiteX1376" fmla="*/ 4114165 w 5903363"/>
              <a:gd name="connsiteY1376" fmla="*/ 1655084 h 5486399"/>
              <a:gd name="connsiteX1377" fmla="*/ 4111418 w 5903363"/>
              <a:gd name="connsiteY1377" fmla="*/ 1668822 h 5486399"/>
              <a:gd name="connsiteX1378" fmla="*/ 4094932 w 5903363"/>
              <a:gd name="connsiteY1378" fmla="*/ 1677065 h 5486399"/>
              <a:gd name="connsiteX1379" fmla="*/ 4105922 w 5903363"/>
              <a:gd name="connsiteY1379" fmla="*/ 1677065 h 5486399"/>
              <a:gd name="connsiteX1380" fmla="*/ 4114165 w 5903363"/>
              <a:gd name="connsiteY1380" fmla="*/ 1674317 h 5486399"/>
              <a:gd name="connsiteX1381" fmla="*/ 4116913 w 5903363"/>
              <a:gd name="connsiteY1381" fmla="*/ 1671569 h 5486399"/>
              <a:gd name="connsiteX1382" fmla="*/ 4116913 w 5903363"/>
              <a:gd name="connsiteY1382" fmla="*/ 1660580 h 5486399"/>
              <a:gd name="connsiteX1383" fmla="*/ 4114165 w 5903363"/>
              <a:gd name="connsiteY1383" fmla="*/ 1655084 h 5486399"/>
              <a:gd name="connsiteX1384" fmla="*/ 4065259 w 5903363"/>
              <a:gd name="connsiteY1384" fmla="*/ 1653436 h 5486399"/>
              <a:gd name="connsiteX1385" fmla="*/ 4073502 w 5903363"/>
              <a:gd name="connsiteY1385" fmla="*/ 1658382 h 5486399"/>
              <a:gd name="connsiteX1386" fmla="*/ 4073502 w 5903363"/>
              <a:gd name="connsiteY1386" fmla="*/ 1655909 h 5486399"/>
              <a:gd name="connsiteX1387" fmla="*/ 4065259 w 5903363"/>
              <a:gd name="connsiteY1387" fmla="*/ 1653436 h 5486399"/>
              <a:gd name="connsiteX1388" fmla="*/ 4076799 w 5903363"/>
              <a:gd name="connsiteY1388" fmla="*/ 1652965 h 5486399"/>
              <a:gd name="connsiteX1389" fmla="*/ 4081744 w 5903363"/>
              <a:gd name="connsiteY1389" fmla="*/ 1664269 h 5486399"/>
              <a:gd name="connsiteX1390" fmla="*/ 4076799 w 5903363"/>
              <a:gd name="connsiteY1390" fmla="*/ 1661444 h 5486399"/>
              <a:gd name="connsiteX1391" fmla="*/ 4084218 w 5903363"/>
              <a:gd name="connsiteY1391" fmla="*/ 1669921 h 5486399"/>
              <a:gd name="connsiteX1392" fmla="*/ 4086691 w 5903363"/>
              <a:gd name="connsiteY1392" fmla="*/ 1655791 h 5486399"/>
              <a:gd name="connsiteX1393" fmla="*/ 4076799 w 5903363"/>
              <a:gd name="connsiteY1393" fmla="*/ 1652965 h 5486399"/>
              <a:gd name="connsiteX1394" fmla="*/ 4785664 w 5903363"/>
              <a:gd name="connsiteY1394" fmla="*/ 1650139 h 5486399"/>
              <a:gd name="connsiteX1395" fmla="*/ 4774803 w 5903363"/>
              <a:gd name="connsiteY1395" fmla="*/ 1666118 h 5486399"/>
              <a:gd name="connsiteX1396" fmla="*/ 4767677 w 5903363"/>
              <a:gd name="connsiteY1396" fmla="*/ 1666450 h 5486399"/>
              <a:gd name="connsiteX1397" fmla="*/ 4758669 w 5903363"/>
              <a:gd name="connsiteY1397" fmla="*/ 1668741 h 5486399"/>
              <a:gd name="connsiteX1398" fmla="*/ 4761610 w 5903363"/>
              <a:gd name="connsiteY1398" fmla="*/ 1663246 h 5486399"/>
              <a:gd name="connsiteX1399" fmla="*/ 4785664 w 5903363"/>
              <a:gd name="connsiteY1399" fmla="*/ 1650139 h 5486399"/>
              <a:gd name="connsiteX1400" fmla="*/ 4099879 w 5903363"/>
              <a:gd name="connsiteY1400" fmla="*/ 1649540 h 5486399"/>
              <a:gd name="connsiteX1401" fmla="*/ 4086691 w 5903363"/>
              <a:gd name="connsiteY1401" fmla="*/ 1654935 h 5486399"/>
              <a:gd name="connsiteX1402" fmla="*/ 4086691 w 5903363"/>
              <a:gd name="connsiteY1402" fmla="*/ 1671120 h 5486399"/>
              <a:gd name="connsiteX1403" fmla="*/ 4086691 w 5903363"/>
              <a:gd name="connsiteY1403" fmla="*/ 1673818 h 5486399"/>
              <a:gd name="connsiteX1404" fmla="*/ 4091966 w 5903363"/>
              <a:gd name="connsiteY1404" fmla="*/ 1676515 h 5486399"/>
              <a:gd name="connsiteX1405" fmla="*/ 4094603 w 5903363"/>
              <a:gd name="connsiteY1405" fmla="*/ 1676515 h 5486399"/>
              <a:gd name="connsiteX1406" fmla="*/ 4091966 w 5903363"/>
              <a:gd name="connsiteY1406" fmla="*/ 1660330 h 5486399"/>
              <a:gd name="connsiteX1407" fmla="*/ 4099879 w 5903363"/>
              <a:gd name="connsiteY1407" fmla="*/ 1657632 h 5486399"/>
              <a:gd name="connsiteX1408" fmla="*/ 4099879 w 5903363"/>
              <a:gd name="connsiteY1408" fmla="*/ 1649540 h 5486399"/>
              <a:gd name="connsiteX1409" fmla="*/ 4503063 w 5903363"/>
              <a:gd name="connsiteY1409" fmla="*/ 1641485 h 5486399"/>
              <a:gd name="connsiteX1410" fmla="*/ 4513109 w 5903363"/>
              <a:gd name="connsiteY1410" fmla="*/ 1642226 h 5486399"/>
              <a:gd name="connsiteX1411" fmla="*/ 4518605 w 5903363"/>
              <a:gd name="connsiteY1411" fmla="*/ 1660690 h 5486399"/>
              <a:gd name="connsiteX1412" fmla="*/ 4513109 w 5903363"/>
              <a:gd name="connsiteY1412" fmla="*/ 1655414 h 5486399"/>
              <a:gd name="connsiteX1413" fmla="*/ 4493876 w 5903363"/>
              <a:gd name="connsiteY1413" fmla="*/ 1660690 h 5486399"/>
              <a:gd name="connsiteX1414" fmla="*/ 4499372 w 5903363"/>
              <a:gd name="connsiteY1414" fmla="*/ 1642226 h 5486399"/>
              <a:gd name="connsiteX1415" fmla="*/ 4503063 w 5903363"/>
              <a:gd name="connsiteY1415" fmla="*/ 1641485 h 5486399"/>
              <a:gd name="connsiteX1416" fmla="*/ 4727545 w 5903363"/>
              <a:gd name="connsiteY1416" fmla="*/ 1640248 h 5486399"/>
              <a:gd name="connsiteX1417" fmla="*/ 4732913 w 5903363"/>
              <a:gd name="connsiteY1417" fmla="*/ 1648161 h 5486399"/>
              <a:gd name="connsiteX1418" fmla="*/ 4730228 w 5903363"/>
              <a:gd name="connsiteY1418" fmla="*/ 1658711 h 5486399"/>
              <a:gd name="connsiteX1419" fmla="*/ 4714124 w 5903363"/>
              <a:gd name="connsiteY1419" fmla="*/ 1656074 h 5486399"/>
              <a:gd name="connsiteX1420" fmla="*/ 4710434 w 5903363"/>
              <a:gd name="connsiteY1420" fmla="*/ 1661678 h 5486399"/>
              <a:gd name="connsiteX1421" fmla="*/ 4710030 w 5903363"/>
              <a:gd name="connsiteY1421" fmla="*/ 1662403 h 5486399"/>
              <a:gd name="connsiteX1422" fmla="*/ 4708756 w 5903363"/>
              <a:gd name="connsiteY1422" fmla="*/ 1661349 h 5486399"/>
              <a:gd name="connsiteX1423" fmla="*/ 4709217 w 5903363"/>
              <a:gd name="connsiteY1423" fmla="*/ 1663863 h 5486399"/>
              <a:gd name="connsiteX1424" fmla="*/ 4710030 w 5903363"/>
              <a:gd name="connsiteY1424" fmla="*/ 1662403 h 5486399"/>
              <a:gd name="connsiteX1425" fmla="*/ 4715131 w 5903363"/>
              <a:gd name="connsiteY1425" fmla="*/ 1666624 h 5486399"/>
              <a:gd name="connsiteX1426" fmla="*/ 4727545 w 5903363"/>
              <a:gd name="connsiteY1426" fmla="*/ 1663987 h 5486399"/>
              <a:gd name="connsiteX1427" fmla="*/ 4724861 w 5903363"/>
              <a:gd name="connsiteY1427" fmla="*/ 1693001 h 5486399"/>
              <a:gd name="connsiteX1428" fmla="*/ 4714124 w 5903363"/>
              <a:gd name="connsiteY1428" fmla="*/ 1679813 h 5486399"/>
              <a:gd name="connsiteX1429" fmla="*/ 4722176 w 5903363"/>
              <a:gd name="connsiteY1429" fmla="*/ 1682450 h 5486399"/>
              <a:gd name="connsiteX1430" fmla="*/ 4724861 w 5903363"/>
              <a:gd name="connsiteY1430" fmla="*/ 1671900 h 5486399"/>
              <a:gd name="connsiteX1431" fmla="*/ 4708756 w 5903363"/>
              <a:gd name="connsiteY1431" fmla="*/ 1679813 h 5486399"/>
              <a:gd name="connsiteX1432" fmla="*/ 4673863 w 5903363"/>
              <a:gd name="connsiteY1432" fmla="*/ 1674537 h 5486399"/>
              <a:gd name="connsiteX1433" fmla="*/ 4676546 w 5903363"/>
              <a:gd name="connsiteY1433" fmla="*/ 1666624 h 5486399"/>
              <a:gd name="connsiteX1434" fmla="*/ 4657757 w 5903363"/>
              <a:gd name="connsiteY1434" fmla="*/ 1663987 h 5486399"/>
              <a:gd name="connsiteX1435" fmla="*/ 4655074 w 5903363"/>
              <a:gd name="connsiteY1435" fmla="*/ 1674537 h 5486399"/>
              <a:gd name="connsiteX1436" fmla="*/ 4636284 w 5903363"/>
              <a:gd name="connsiteY1436" fmla="*/ 1679813 h 5486399"/>
              <a:gd name="connsiteX1437" fmla="*/ 4630916 w 5903363"/>
              <a:gd name="connsiteY1437" fmla="*/ 1666624 h 5486399"/>
              <a:gd name="connsiteX1438" fmla="*/ 4625548 w 5903363"/>
              <a:gd name="connsiteY1438" fmla="*/ 1669262 h 5486399"/>
              <a:gd name="connsiteX1439" fmla="*/ 4630916 w 5903363"/>
              <a:gd name="connsiteY1439" fmla="*/ 1674537 h 5486399"/>
              <a:gd name="connsiteX1440" fmla="*/ 4620179 w 5903363"/>
              <a:gd name="connsiteY1440" fmla="*/ 1674537 h 5486399"/>
              <a:gd name="connsiteX1441" fmla="*/ 4620179 w 5903363"/>
              <a:gd name="connsiteY1441" fmla="*/ 1669262 h 5486399"/>
              <a:gd name="connsiteX1442" fmla="*/ 4614811 w 5903363"/>
              <a:gd name="connsiteY1442" fmla="*/ 1674537 h 5486399"/>
              <a:gd name="connsiteX1443" fmla="*/ 4617495 w 5903363"/>
              <a:gd name="connsiteY1443" fmla="*/ 1663987 h 5486399"/>
              <a:gd name="connsiteX1444" fmla="*/ 4606759 w 5903363"/>
              <a:gd name="connsiteY1444" fmla="*/ 1674537 h 5486399"/>
              <a:gd name="connsiteX1445" fmla="*/ 4582601 w 5903363"/>
              <a:gd name="connsiteY1445" fmla="*/ 1679813 h 5486399"/>
              <a:gd name="connsiteX1446" fmla="*/ 4582601 w 5903363"/>
              <a:gd name="connsiteY1446" fmla="*/ 1666624 h 5486399"/>
              <a:gd name="connsiteX1447" fmla="*/ 4523550 w 5903363"/>
              <a:gd name="connsiteY1447" fmla="*/ 1663987 h 5486399"/>
              <a:gd name="connsiteX1448" fmla="*/ 4542339 w 5903363"/>
              <a:gd name="connsiteY1448" fmla="*/ 1661349 h 5486399"/>
              <a:gd name="connsiteX1449" fmla="*/ 4545024 w 5903363"/>
              <a:gd name="connsiteY1449" fmla="*/ 1653436 h 5486399"/>
              <a:gd name="connsiteX1450" fmla="*/ 4585285 w 5903363"/>
              <a:gd name="connsiteY1450" fmla="*/ 1661349 h 5486399"/>
              <a:gd name="connsiteX1451" fmla="*/ 4587969 w 5903363"/>
              <a:gd name="connsiteY1451" fmla="*/ 1648161 h 5486399"/>
              <a:gd name="connsiteX1452" fmla="*/ 4649705 w 5903363"/>
              <a:gd name="connsiteY1452" fmla="*/ 1658711 h 5486399"/>
              <a:gd name="connsiteX1453" fmla="*/ 4644337 w 5903363"/>
              <a:gd name="connsiteY1453" fmla="*/ 1661349 h 5486399"/>
              <a:gd name="connsiteX1454" fmla="*/ 4652389 w 5903363"/>
              <a:gd name="connsiteY1454" fmla="*/ 1650799 h 5486399"/>
              <a:gd name="connsiteX1455" fmla="*/ 4665810 w 5903363"/>
              <a:gd name="connsiteY1455" fmla="*/ 1656074 h 5486399"/>
              <a:gd name="connsiteX1456" fmla="*/ 4676546 w 5903363"/>
              <a:gd name="connsiteY1456" fmla="*/ 1645523 h 5486399"/>
              <a:gd name="connsiteX1457" fmla="*/ 4681914 w 5903363"/>
              <a:gd name="connsiteY1457" fmla="*/ 1653436 h 5486399"/>
              <a:gd name="connsiteX1458" fmla="*/ 4663126 w 5903363"/>
              <a:gd name="connsiteY1458" fmla="*/ 1658711 h 5486399"/>
              <a:gd name="connsiteX1459" fmla="*/ 4700703 w 5903363"/>
              <a:gd name="connsiteY1459" fmla="*/ 1653436 h 5486399"/>
              <a:gd name="connsiteX1460" fmla="*/ 4727545 w 5903363"/>
              <a:gd name="connsiteY1460" fmla="*/ 1640248 h 5486399"/>
              <a:gd name="connsiteX1461" fmla="*/ 4528642 w 5903363"/>
              <a:gd name="connsiteY1461" fmla="*/ 1636834 h 5486399"/>
              <a:gd name="connsiteX1462" fmla="*/ 4536738 w 5903363"/>
              <a:gd name="connsiteY1462" fmla="*/ 1644958 h 5486399"/>
              <a:gd name="connsiteX1463" fmla="*/ 4518604 w 5903363"/>
              <a:gd name="connsiteY1463" fmla="*/ 1639306 h 5486399"/>
              <a:gd name="connsiteX1464" fmla="*/ 4528642 w 5903363"/>
              <a:gd name="connsiteY1464" fmla="*/ 1636834 h 5486399"/>
              <a:gd name="connsiteX1465" fmla="*/ 4604328 w 5903363"/>
              <a:gd name="connsiteY1465" fmla="*/ 1634477 h 5486399"/>
              <a:gd name="connsiteX1466" fmla="*/ 4615868 w 5903363"/>
              <a:gd name="connsiteY1466" fmla="*/ 1639423 h 5486399"/>
              <a:gd name="connsiteX1467" fmla="*/ 4604328 w 5903363"/>
              <a:gd name="connsiteY1467" fmla="*/ 1634477 h 5486399"/>
              <a:gd name="connsiteX1468" fmla="*/ 4378479 w 5903363"/>
              <a:gd name="connsiteY1468" fmla="*/ 1633654 h 5486399"/>
              <a:gd name="connsiteX1469" fmla="*/ 4371885 w 5903363"/>
              <a:gd name="connsiteY1469" fmla="*/ 1644204 h 5486399"/>
              <a:gd name="connsiteX1470" fmla="*/ 4375183 w 5903363"/>
              <a:gd name="connsiteY1470" fmla="*/ 1646842 h 5486399"/>
              <a:gd name="connsiteX1471" fmla="*/ 4378479 w 5903363"/>
              <a:gd name="connsiteY1471" fmla="*/ 1646842 h 5486399"/>
              <a:gd name="connsiteX1472" fmla="*/ 4378479 w 5903363"/>
              <a:gd name="connsiteY1472" fmla="*/ 1633654 h 5486399"/>
              <a:gd name="connsiteX1473" fmla="*/ 4481203 w 5903363"/>
              <a:gd name="connsiteY1473" fmla="*/ 1633350 h 5486399"/>
              <a:gd name="connsiteX1474" fmla="*/ 4491794 w 5903363"/>
              <a:gd name="connsiteY1474" fmla="*/ 1639699 h 5486399"/>
              <a:gd name="connsiteX1475" fmla="*/ 4491794 w 5903363"/>
              <a:gd name="connsiteY1475" fmla="*/ 1666259 h 5486399"/>
              <a:gd name="connsiteX1476" fmla="*/ 4467587 w 5903363"/>
              <a:gd name="connsiteY1476" fmla="*/ 1666259 h 5486399"/>
              <a:gd name="connsiteX1477" fmla="*/ 4475656 w 5903363"/>
              <a:gd name="connsiteY1477" fmla="*/ 1658291 h 5486399"/>
              <a:gd name="connsiteX1478" fmla="*/ 4470277 w 5903363"/>
              <a:gd name="connsiteY1478" fmla="*/ 1652978 h 5486399"/>
              <a:gd name="connsiteX1479" fmla="*/ 4454138 w 5903363"/>
              <a:gd name="connsiteY1479" fmla="*/ 1655635 h 5486399"/>
              <a:gd name="connsiteX1480" fmla="*/ 4446069 w 5903363"/>
              <a:gd name="connsiteY1480" fmla="*/ 1668914 h 5486399"/>
              <a:gd name="connsiteX1481" fmla="*/ 4456829 w 5903363"/>
              <a:gd name="connsiteY1481" fmla="*/ 1645010 h 5486399"/>
              <a:gd name="connsiteX1482" fmla="*/ 4462207 w 5903363"/>
              <a:gd name="connsiteY1482" fmla="*/ 1655635 h 5486399"/>
              <a:gd name="connsiteX1483" fmla="*/ 4464897 w 5903363"/>
              <a:gd name="connsiteY1483" fmla="*/ 1645010 h 5486399"/>
              <a:gd name="connsiteX1484" fmla="*/ 4478345 w 5903363"/>
              <a:gd name="connsiteY1484" fmla="*/ 1637042 h 5486399"/>
              <a:gd name="connsiteX1485" fmla="*/ 4481203 w 5903363"/>
              <a:gd name="connsiteY1485" fmla="*/ 1633350 h 5486399"/>
              <a:gd name="connsiteX1486" fmla="*/ 4336276 w 5903363"/>
              <a:gd name="connsiteY1486" fmla="*/ 1624174 h 5486399"/>
              <a:gd name="connsiteX1487" fmla="*/ 4324078 w 5903363"/>
              <a:gd name="connsiteY1487" fmla="*/ 1632211 h 5486399"/>
              <a:gd name="connsiteX1488" fmla="*/ 4350454 w 5903363"/>
              <a:gd name="connsiteY1488" fmla="*/ 1624174 h 5486399"/>
              <a:gd name="connsiteX1489" fmla="*/ 4336276 w 5903363"/>
              <a:gd name="connsiteY1489" fmla="*/ 1624174 h 5486399"/>
              <a:gd name="connsiteX1490" fmla="*/ 4312538 w 5903363"/>
              <a:gd name="connsiteY1490" fmla="*/ 1621289 h 5486399"/>
              <a:gd name="connsiteX1491" fmla="*/ 4301987 w 5903363"/>
              <a:gd name="connsiteY1491" fmla="*/ 1626235 h 5486399"/>
              <a:gd name="connsiteX1492" fmla="*/ 4312538 w 5903363"/>
              <a:gd name="connsiteY1492" fmla="*/ 1621289 h 5486399"/>
              <a:gd name="connsiteX1493" fmla="*/ 4542625 w 5903363"/>
              <a:gd name="connsiteY1493" fmla="*/ 1618817 h 5486399"/>
              <a:gd name="connsiteX1494" fmla="*/ 4558168 w 5903363"/>
              <a:gd name="connsiteY1494" fmla="*/ 1629074 h 5486399"/>
              <a:gd name="connsiteX1495" fmla="*/ 4555578 w 5903363"/>
              <a:gd name="connsiteY1495" fmla="*/ 1634203 h 5486399"/>
              <a:gd name="connsiteX1496" fmla="*/ 4555578 w 5903363"/>
              <a:gd name="connsiteY1496" fmla="*/ 1636767 h 5486399"/>
              <a:gd name="connsiteX1497" fmla="*/ 4547806 w 5903363"/>
              <a:gd name="connsiteY1497" fmla="*/ 1639331 h 5486399"/>
              <a:gd name="connsiteX1498" fmla="*/ 4542625 w 5903363"/>
              <a:gd name="connsiteY1498" fmla="*/ 1618817 h 5486399"/>
              <a:gd name="connsiteX1499" fmla="*/ 5166473 w 5903363"/>
              <a:gd name="connsiteY1499" fmla="*/ 1613253 h 5486399"/>
              <a:gd name="connsiteX1500" fmla="*/ 5176364 w 5903363"/>
              <a:gd name="connsiteY1500" fmla="*/ 1613254 h 5486399"/>
              <a:gd name="connsiteX1501" fmla="*/ 5165061 w 5903363"/>
              <a:gd name="connsiteY1501" fmla="*/ 1623969 h 5486399"/>
              <a:gd name="connsiteX1502" fmla="*/ 5156582 w 5903363"/>
              <a:gd name="connsiteY1502" fmla="*/ 1613254 h 5486399"/>
              <a:gd name="connsiteX1503" fmla="*/ 5166473 w 5903363"/>
              <a:gd name="connsiteY1503" fmla="*/ 1613253 h 5486399"/>
              <a:gd name="connsiteX1504" fmla="*/ 4064269 w 5903363"/>
              <a:gd name="connsiteY1504" fmla="*/ 1612910 h 5486399"/>
              <a:gd name="connsiteX1505" fmla="*/ 4052071 w 5903363"/>
              <a:gd name="connsiteY1505" fmla="*/ 1620466 h 5486399"/>
              <a:gd name="connsiteX1506" fmla="*/ 4078447 w 5903363"/>
              <a:gd name="connsiteY1506" fmla="*/ 1617718 h 5486399"/>
              <a:gd name="connsiteX1507" fmla="*/ 4064269 w 5903363"/>
              <a:gd name="connsiteY1507" fmla="*/ 1612910 h 5486399"/>
              <a:gd name="connsiteX1508" fmla="*/ 5156583 w 5903363"/>
              <a:gd name="connsiteY1508" fmla="*/ 1612458 h 5486399"/>
              <a:gd name="connsiteX1509" fmla="*/ 5151307 w 5903363"/>
              <a:gd name="connsiteY1509" fmla="*/ 1623763 h 5486399"/>
              <a:gd name="connsiteX1510" fmla="*/ 5132844 w 5903363"/>
              <a:gd name="connsiteY1510" fmla="*/ 1620936 h 5486399"/>
              <a:gd name="connsiteX1511" fmla="*/ 5156583 w 5903363"/>
              <a:gd name="connsiteY1511" fmla="*/ 1612458 h 5486399"/>
              <a:gd name="connsiteX1512" fmla="*/ 4482336 w 5903363"/>
              <a:gd name="connsiteY1512" fmla="*/ 1609003 h 5486399"/>
              <a:gd name="connsiteX1513" fmla="*/ 4488930 w 5903363"/>
              <a:gd name="connsiteY1513" fmla="*/ 1609338 h 5486399"/>
              <a:gd name="connsiteX1514" fmla="*/ 4483655 w 5903363"/>
              <a:gd name="connsiteY1514" fmla="*/ 1612017 h 5486399"/>
              <a:gd name="connsiteX1515" fmla="*/ 4483655 w 5903363"/>
              <a:gd name="connsiteY1515" fmla="*/ 1620053 h 5486399"/>
              <a:gd name="connsiteX1516" fmla="*/ 4475743 w 5903363"/>
              <a:gd name="connsiteY1516" fmla="*/ 1614696 h 5486399"/>
              <a:gd name="connsiteX1517" fmla="*/ 4482336 w 5903363"/>
              <a:gd name="connsiteY1517" fmla="*/ 1609003 h 5486399"/>
              <a:gd name="connsiteX1518" fmla="*/ 4210329 w 5903363"/>
              <a:gd name="connsiteY1518" fmla="*/ 1601672 h 5486399"/>
              <a:gd name="connsiteX1519" fmla="*/ 4199779 w 5903363"/>
              <a:gd name="connsiteY1519" fmla="*/ 1609585 h 5486399"/>
              <a:gd name="connsiteX1520" fmla="*/ 4210329 w 5903363"/>
              <a:gd name="connsiteY1520" fmla="*/ 1601672 h 5486399"/>
              <a:gd name="connsiteX1521" fmla="*/ 4107092 w 5903363"/>
              <a:gd name="connsiteY1521" fmla="*/ 1601154 h 5486399"/>
              <a:gd name="connsiteX1522" fmla="*/ 4099879 w 5903363"/>
              <a:gd name="connsiteY1522" fmla="*/ 1610339 h 5486399"/>
              <a:gd name="connsiteX1523" fmla="*/ 4102626 w 5903363"/>
              <a:gd name="connsiteY1523" fmla="*/ 1610339 h 5486399"/>
              <a:gd name="connsiteX1524" fmla="*/ 4110868 w 5903363"/>
              <a:gd name="connsiteY1524" fmla="*/ 1618817 h 5486399"/>
              <a:gd name="connsiteX1525" fmla="*/ 4116364 w 5903363"/>
              <a:gd name="connsiteY1525" fmla="*/ 1604687 h 5486399"/>
              <a:gd name="connsiteX1526" fmla="*/ 4107092 w 5903363"/>
              <a:gd name="connsiteY1526" fmla="*/ 1601154 h 5486399"/>
              <a:gd name="connsiteX1527" fmla="*/ 3993842 w 5903363"/>
              <a:gd name="connsiteY1527" fmla="*/ 1596352 h 5486399"/>
              <a:gd name="connsiteX1528" fmla="*/ 3990087 w 5903363"/>
              <a:gd name="connsiteY1528" fmla="*/ 1607277 h 5486399"/>
              <a:gd name="connsiteX1529" fmla="*/ 3996022 w 5903363"/>
              <a:gd name="connsiteY1529" fmla="*/ 1604598 h 5486399"/>
              <a:gd name="connsiteX1530" fmla="*/ 3993842 w 5903363"/>
              <a:gd name="connsiteY1530" fmla="*/ 1596352 h 5486399"/>
              <a:gd name="connsiteX1531" fmla="*/ 4132849 w 5903363"/>
              <a:gd name="connsiteY1531" fmla="*/ 1595737 h 5486399"/>
              <a:gd name="connsiteX1532" fmla="*/ 4124936 w 5903363"/>
              <a:gd name="connsiteY1532" fmla="*/ 1598485 h 5486399"/>
              <a:gd name="connsiteX1533" fmla="*/ 4119661 w 5903363"/>
              <a:gd name="connsiteY1533" fmla="*/ 1609475 h 5486399"/>
              <a:gd name="connsiteX1534" fmla="*/ 4130211 w 5903363"/>
              <a:gd name="connsiteY1534" fmla="*/ 1617718 h 5486399"/>
              <a:gd name="connsiteX1535" fmla="*/ 4132849 w 5903363"/>
              <a:gd name="connsiteY1535" fmla="*/ 1595737 h 5486399"/>
              <a:gd name="connsiteX1536" fmla="*/ 4070703 w 5903363"/>
              <a:gd name="connsiteY1536" fmla="*/ 1595234 h 5486399"/>
              <a:gd name="connsiteX1537" fmla="*/ 4055368 w 5903363"/>
              <a:gd name="connsiteY1537" fmla="*/ 1604530 h 5486399"/>
              <a:gd name="connsiteX1538" fmla="*/ 4071029 w 5903363"/>
              <a:gd name="connsiteY1538" fmla="*/ 1601965 h 5486399"/>
              <a:gd name="connsiteX1539" fmla="*/ 4076249 w 5903363"/>
              <a:gd name="connsiteY1539" fmla="*/ 1612223 h 5486399"/>
              <a:gd name="connsiteX1540" fmla="*/ 4084080 w 5903363"/>
              <a:gd name="connsiteY1540" fmla="*/ 1599401 h 5486399"/>
              <a:gd name="connsiteX1541" fmla="*/ 4070703 w 5903363"/>
              <a:gd name="connsiteY1541" fmla="*/ 1595234 h 5486399"/>
              <a:gd name="connsiteX1542" fmla="*/ 4628395 w 5903363"/>
              <a:gd name="connsiteY1542" fmla="*/ 1594089 h 5486399"/>
              <a:gd name="connsiteX1543" fmla="*/ 4638945 w 5903363"/>
              <a:gd name="connsiteY1543" fmla="*/ 1602331 h 5486399"/>
              <a:gd name="connsiteX1544" fmla="*/ 4625757 w 5903363"/>
              <a:gd name="connsiteY1544" fmla="*/ 1602331 h 5486399"/>
              <a:gd name="connsiteX1545" fmla="*/ 4628395 w 5903363"/>
              <a:gd name="connsiteY1545" fmla="*/ 1594089 h 5486399"/>
              <a:gd name="connsiteX1546" fmla="*/ 3922780 w 5903363"/>
              <a:gd name="connsiteY1546" fmla="*/ 1594089 h 5486399"/>
              <a:gd name="connsiteX1547" fmla="*/ 3908650 w 5903363"/>
              <a:gd name="connsiteY1547" fmla="*/ 1596562 h 5486399"/>
              <a:gd name="connsiteX1548" fmla="*/ 3911475 w 5903363"/>
              <a:gd name="connsiteY1548" fmla="*/ 1601508 h 5486399"/>
              <a:gd name="connsiteX1549" fmla="*/ 3917128 w 5903363"/>
              <a:gd name="connsiteY1549" fmla="*/ 1601508 h 5486399"/>
              <a:gd name="connsiteX1550" fmla="*/ 3917128 w 5903363"/>
              <a:gd name="connsiteY1550" fmla="*/ 1596562 h 5486399"/>
              <a:gd name="connsiteX1551" fmla="*/ 3922780 w 5903363"/>
              <a:gd name="connsiteY1551" fmla="*/ 1594089 h 5486399"/>
              <a:gd name="connsiteX1552" fmla="*/ 4108534 w 5903363"/>
              <a:gd name="connsiteY1552" fmla="*/ 1589143 h 5486399"/>
              <a:gd name="connsiteX1553" fmla="*/ 4099879 w 5903363"/>
              <a:gd name="connsiteY1553" fmla="*/ 1593539 h 5486399"/>
              <a:gd name="connsiteX1554" fmla="*/ 4105648 w 5903363"/>
              <a:gd name="connsiteY1554" fmla="*/ 1595737 h 5486399"/>
              <a:gd name="connsiteX1555" fmla="*/ 4111419 w 5903363"/>
              <a:gd name="connsiteY1555" fmla="*/ 1595737 h 5486399"/>
              <a:gd name="connsiteX1556" fmla="*/ 4108534 w 5903363"/>
              <a:gd name="connsiteY1556" fmla="*/ 1589143 h 5486399"/>
              <a:gd name="connsiteX1557" fmla="*/ 3958106 w 5903363"/>
              <a:gd name="connsiteY1557" fmla="*/ 1589143 h 5486399"/>
              <a:gd name="connsiteX1558" fmla="*/ 3967997 w 5903363"/>
              <a:gd name="connsiteY1558" fmla="*/ 1603980 h 5486399"/>
              <a:gd name="connsiteX1559" fmla="*/ 3958106 w 5903363"/>
              <a:gd name="connsiteY1559" fmla="*/ 1589143 h 5486399"/>
              <a:gd name="connsiteX1560" fmla="*/ 4143639 w 5903363"/>
              <a:gd name="connsiteY1560" fmla="*/ 1586176 h 5486399"/>
              <a:gd name="connsiteX1561" fmla="*/ 4135546 w 5903363"/>
              <a:gd name="connsiteY1561" fmla="*/ 1591452 h 5486399"/>
              <a:gd name="connsiteX1562" fmla="*/ 4135546 w 5903363"/>
              <a:gd name="connsiteY1562" fmla="*/ 1617828 h 5486399"/>
              <a:gd name="connsiteX1563" fmla="*/ 4146336 w 5903363"/>
              <a:gd name="connsiteY1563" fmla="*/ 1602002 h 5486399"/>
              <a:gd name="connsiteX1564" fmla="*/ 4151732 w 5903363"/>
              <a:gd name="connsiteY1564" fmla="*/ 1617828 h 5486399"/>
              <a:gd name="connsiteX1565" fmla="*/ 4162522 w 5903363"/>
              <a:gd name="connsiteY1565" fmla="*/ 1612553 h 5486399"/>
              <a:gd name="connsiteX1566" fmla="*/ 4149034 w 5903363"/>
              <a:gd name="connsiteY1566" fmla="*/ 1596727 h 5486399"/>
              <a:gd name="connsiteX1567" fmla="*/ 4157128 w 5903363"/>
              <a:gd name="connsiteY1567" fmla="*/ 1588814 h 5486399"/>
              <a:gd name="connsiteX1568" fmla="*/ 4143639 w 5903363"/>
              <a:gd name="connsiteY1568" fmla="*/ 1599365 h 5486399"/>
              <a:gd name="connsiteX1569" fmla="*/ 4143639 w 5903363"/>
              <a:gd name="connsiteY1569" fmla="*/ 1586176 h 5486399"/>
              <a:gd name="connsiteX1570" fmla="*/ 4027578 w 5903363"/>
              <a:gd name="connsiteY1570" fmla="*/ 1585846 h 5486399"/>
              <a:gd name="connsiteX1571" fmla="*/ 4016745 w 5903363"/>
              <a:gd name="connsiteY1571" fmla="*/ 1599034 h 5486399"/>
              <a:gd name="connsiteX1572" fmla="*/ 4005912 w 5903363"/>
              <a:gd name="connsiteY1572" fmla="*/ 1593759 h 5486399"/>
              <a:gd name="connsiteX1573" fmla="*/ 4005912 w 5903363"/>
              <a:gd name="connsiteY1573" fmla="*/ 1601672 h 5486399"/>
              <a:gd name="connsiteX1574" fmla="*/ 4027578 w 5903363"/>
              <a:gd name="connsiteY1574" fmla="*/ 1612223 h 5486399"/>
              <a:gd name="connsiteX1575" fmla="*/ 4043829 w 5903363"/>
              <a:gd name="connsiteY1575" fmla="*/ 1593759 h 5486399"/>
              <a:gd name="connsiteX1576" fmla="*/ 4035705 w 5903363"/>
              <a:gd name="connsiteY1576" fmla="*/ 1591121 h 5486399"/>
              <a:gd name="connsiteX1577" fmla="*/ 4027578 w 5903363"/>
              <a:gd name="connsiteY1577" fmla="*/ 1585846 h 5486399"/>
              <a:gd name="connsiteX1578" fmla="*/ 3881673 w 5903363"/>
              <a:gd name="connsiteY1578" fmla="*/ 1585375 h 5486399"/>
              <a:gd name="connsiteX1579" fmla="*/ 3878976 w 5903363"/>
              <a:gd name="connsiteY1579" fmla="*/ 1593854 h 5486399"/>
              <a:gd name="connsiteX1580" fmla="*/ 3897859 w 5903363"/>
              <a:gd name="connsiteY1580" fmla="*/ 1599505 h 5486399"/>
              <a:gd name="connsiteX1581" fmla="*/ 3897859 w 5903363"/>
              <a:gd name="connsiteY1581" fmla="*/ 1596679 h 5486399"/>
              <a:gd name="connsiteX1582" fmla="*/ 3903254 w 5903363"/>
              <a:gd name="connsiteY1582" fmla="*/ 1599505 h 5486399"/>
              <a:gd name="connsiteX1583" fmla="*/ 3903254 w 5903363"/>
              <a:gd name="connsiteY1583" fmla="*/ 1602331 h 5486399"/>
              <a:gd name="connsiteX1584" fmla="*/ 3905952 w 5903363"/>
              <a:gd name="connsiteY1584" fmla="*/ 1602331 h 5486399"/>
              <a:gd name="connsiteX1585" fmla="*/ 3908650 w 5903363"/>
              <a:gd name="connsiteY1585" fmla="*/ 1593854 h 5486399"/>
              <a:gd name="connsiteX1586" fmla="*/ 3881673 w 5903363"/>
              <a:gd name="connsiteY1586" fmla="*/ 1585375 h 5486399"/>
              <a:gd name="connsiteX1587" fmla="*/ 4485634 w 5903363"/>
              <a:gd name="connsiteY1587" fmla="*/ 1583374 h 5486399"/>
              <a:gd name="connsiteX1588" fmla="*/ 4490579 w 5903363"/>
              <a:gd name="connsiteY1588" fmla="*/ 1595738 h 5486399"/>
              <a:gd name="connsiteX1589" fmla="*/ 4478216 w 5903363"/>
              <a:gd name="connsiteY1589" fmla="*/ 1585847 h 5486399"/>
              <a:gd name="connsiteX1590" fmla="*/ 4485634 w 5903363"/>
              <a:gd name="connsiteY1590" fmla="*/ 1583374 h 5486399"/>
              <a:gd name="connsiteX1591" fmla="*/ 3996021 w 5903363"/>
              <a:gd name="connsiteY1591" fmla="*/ 1583374 h 5486399"/>
              <a:gd name="connsiteX1592" fmla="*/ 3998659 w 5903363"/>
              <a:gd name="connsiteY1592" fmla="*/ 1595738 h 5486399"/>
              <a:gd name="connsiteX1593" fmla="*/ 4009209 w 5903363"/>
              <a:gd name="connsiteY1593" fmla="*/ 1583374 h 5486399"/>
              <a:gd name="connsiteX1594" fmla="*/ 3996021 w 5903363"/>
              <a:gd name="connsiteY1594" fmla="*/ 1583374 h 5486399"/>
              <a:gd name="connsiteX1595" fmla="*/ 4320642 w 5903363"/>
              <a:gd name="connsiteY1595" fmla="*/ 1574619 h 5486399"/>
              <a:gd name="connsiteX1596" fmla="*/ 4329023 w 5903363"/>
              <a:gd name="connsiteY1596" fmla="*/ 1575249 h 5486399"/>
              <a:gd name="connsiteX1597" fmla="*/ 4321687 w 5903363"/>
              <a:gd name="connsiteY1597" fmla="*/ 1575823 h 5486399"/>
              <a:gd name="connsiteX1598" fmla="*/ 4618803 w 5903363"/>
              <a:gd name="connsiteY1598" fmla="*/ 1571972 h 5486399"/>
              <a:gd name="connsiteX1599" fmla="*/ 4625757 w 5903363"/>
              <a:gd name="connsiteY1599" fmla="*/ 1578153 h 5486399"/>
              <a:gd name="connsiteX1600" fmla="*/ 4620813 w 5903363"/>
              <a:gd name="connsiteY1600" fmla="*/ 1586397 h 5486399"/>
              <a:gd name="connsiteX1601" fmla="*/ 4615866 w 5903363"/>
              <a:gd name="connsiteY1601" fmla="*/ 1575406 h 5486399"/>
              <a:gd name="connsiteX1602" fmla="*/ 4618803 w 5903363"/>
              <a:gd name="connsiteY1602" fmla="*/ 1571972 h 5486399"/>
              <a:gd name="connsiteX1603" fmla="*/ 3884746 w 5903363"/>
              <a:gd name="connsiteY1603" fmla="*/ 1569031 h 5486399"/>
              <a:gd name="connsiteX1604" fmla="*/ 3877327 w 5903363"/>
              <a:gd name="connsiteY1604" fmla="*/ 1571999 h 5486399"/>
              <a:gd name="connsiteX1605" fmla="*/ 3884746 w 5903363"/>
              <a:gd name="connsiteY1605" fmla="*/ 1577933 h 5486399"/>
              <a:gd name="connsiteX1606" fmla="*/ 3884746 w 5903363"/>
              <a:gd name="connsiteY1606" fmla="*/ 1569031 h 5486399"/>
              <a:gd name="connsiteX1607" fmla="*/ 4335471 w 5903363"/>
              <a:gd name="connsiteY1607" fmla="*/ 1568626 h 5486399"/>
              <a:gd name="connsiteX1608" fmla="*/ 4345509 w 5903363"/>
              <a:gd name="connsiteY1608" fmla="*/ 1569597 h 5486399"/>
              <a:gd name="connsiteX1609" fmla="*/ 4335147 w 5903363"/>
              <a:gd name="connsiteY1609" fmla="*/ 1577368 h 5486399"/>
              <a:gd name="connsiteX1610" fmla="*/ 4335471 w 5903363"/>
              <a:gd name="connsiteY1610" fmla="*/ 1568626 h 5486399"/>
              <a:gd name="connsiteX1611" fmla="*/ 4361758 w 5903363"/>
              <a:gd name="connsiteY1611" fmla="*/ 1567114 h 5486399"/>
              <a:gd name="connsiteX1612" fmla="*/ 4370238 w 5903363"/>
              <a:gd name="connsiteY1612" fmla="*/ 1577904 h 5486399"/>
              <a:gd name="connsiteX1613" fmla="*/ 4350454 w 5903363"/>
              <a:gd name="connsiteY1613" fmla="*/ 1594089 h 5486399"/>
              <a:gd name="connsiteX1614" fmla="*/ 4350454 w 5903363"/>
              <a:gd name="connsiteY1614" fmla="*/ 1580601 h 5486399"/>
              <a:gd name="connsiteX1615" fmla="*/ 4361758 w 5903363"/>
              <a:gd name="connsiteY1615" fmla="*/ 1567114 h 5486399"/>
              <a:gd name="connsiteX1616" fmla="*/ 4371886 w 5903363"/>
              <a:gd name="connsiteY1616" fmla="*/ 1566064 h 5486399"/>
              <a:gd name="connsiteX1617" fmla="*/ 4394965 w 5903363"/>
              <a:gd name="connsiteY1617" fmla="*/ 1569031 h 5486399"/>
              <a:gd name="connsiteX1618" fmla="*/ 4383425 w 5903363"/>
              <a:gd name="connsiteY1618" fmla="*/ 1580901 h 5486399"/>
              <a:gd name="connsiteX1619" fmla="*/ 4371886 w 5903363"/>
              <a:gd name="connsiteY1619" fmla="*/ 1566064 h 5486399"/>
              <a:gd name="connsiteX1620" fmla="*/ 4486105 w 5903363"/>
              <a:gd name="connsiteY1620" fmla="*/ 1564416 h 5486399"/>
              <a:gd name="connsiteX1621" fmla="*/ 4478333 w 5903363"/>
              <a:gd name="connsiteY1621" fmla="*/ 1578153 h 5486399"/>
              <a:gd name="connsiteX1622" fmla="*/ 4486105 w 5903363"/>
              <a:gd name="connsiteY1622" fmla="*/ 1564416 h 5486399"/>
              <a:gd name="connsiteX1623" fmla="*/ 4342213 w 5903363"/>
              <a:gd name="connsiteY1623" fmla="*/ 1561119 h 5486399"/>
              <a:gd name="connsiteX1624" fmla="*/ 4361994 w 5903363"/>
              <a:gd name="connsiteY1624" fmla="*/ 1561119 h 5486399"/>
              <a:gd name="connsiteX1625" fmla="*/ 4359168 w 5903363"/>
              <a:gd name="connsiteY1625" fmla="*/ 1572659 h 5486399"/>
              <a:gd name="connsiteX1626" fmla="*/ 4342213 w 5903363"/>
              <a:gd name="connsiteY1626" fmla="*/ 1561119 h 5486399"/>
              <a:gd name="connsiteX1627" fmla="*/ 4310559 w 5903363"/>
              <a:gd name="connsiteY1627" fmla="*/ 1561119 h 5486399"/>
              <a:gd name="connsiteX1628" fmla="*/ 4317813 w 5903363"/>
              <a:gd name="connsiteY1628" fmla="*/ 1571363 h 5486399"/>
              <a:gd name="connsiteX1629" fmla="*/ 4320642 w 5903363"/>
              <a:gd name="connsiteY1629" fmla="*/ 1574619 h 5486399"/>
              <a:gd name="connsiteX1630" fmla="*/ 4310229 w 5903363"/>
              <a:gd name="connsiteY1630" fmla="*/ 1573836 h 5486399"/>
              <a:gd name="connsiteX1631" fmla="*/ 4289458 w 5903363"/>
              <a:gd name="connsiteY1631" fmla="*/ 1572423 h 5486399"/>
              <a:gd name="connsiteX1632" fmla="*/ 4289458 w 5903363"/>
              <a:gd name="connsiteY1632" fmla="*/ 1566771 h 5486399"/>
              <a:gd name="connsiteX1633" fmla="*/ 4307922 w 5903363"/>
              <a:gd name="connsiteY1633" fmla="*/ 1569597 h 5486399"/>
              <a:gd name="connsiteX1634" fmla="*/ 4310559 w 5903363"/>
              <a:gd name="connsiteY1634" fmla="*/ 1561119 h 5486399"/>
              <a:gd name="connsiteX1635" fmla="*/ 4275941 w 5903363"/>
              <a:gd name="connsiteY1635" fmla="*/ 1559470 h 5486399"/>
              <a:gd name="connsiteX1636" fmla="*/ 4281216 w 5903363"/>
              <a:gd name="connsiteY1636" fmla="*/ 1564416 h 5486399"/>
              <a:gd name="connsiteX1637" fmla="*/ 4278579 w 5903363"/>
              <a:gd name="connsiteY1637" fmla="*/ 1574307 h 5486399"/>
              <a:gd name="connsiteX1638" fmla="*/ 4268028 w 5903363"/>
              <a:gd name="connsiteY1638" fmla="*/ 1566888 h 5486399"/>
              <a:gd name="connsiteX1639" fmla="*/ 4275941 w 5903363"/>
              <a:gd name="connsiteY1639" fmla="*/ 1559470 h 5486399"/>
              <a:gd name="connsiteX1640" fmla="*/ 4093344 w 5903363"/>
              <a:gd name="connsiteY1640" fmla="*/ 1558916 h 5486399"/>
              <a:gd name="connsiteX1641" fmla="*/ 4094541 w 5903363"/>
              <a:gd name="connsiteY1641" fmla="*/ 1558916 h 5486399"/>
              <a:gd name="connsiteX1642" fmla="*/ 4094541 w 5903363"/>
              <a:gd name="connsiteY1642" fmla="*/ 1559994 h 5486399"/>
              <a:gd name="connsiteX1643" fmla="*/ 4078375 w 5903363"/>
              <a:gd name="connsiteY1643" fmla="*/ 1545438 h 5486399"/>
              <a:gd name="connsiteX1644" fmla="*/ 4093344 w 5903363"/>
              <a:gd name="connsiteY1644" fmla="*/ 1558916 h 5486399"/>
              <a:gd name="connsiteX1645" fmla="*/ 4087467 w 5903363"/>
              <a:gd name="connsiteY1645" fmla="*/ 1558916 h 5486399"/>
              <a:gd name="connsiteX1646" fmla="*/ 4078375 w 5903363"/>
              <a:gd name="connsiteY1646" fmla="*/ 1558916 h 5486399"/>
              <a:gd name="connsiteX1647" fmla="*/ 4070291 w 5903363"/>
              <a:gd name="connsiteY1647" fmla="*/ 1556221 h 5486399"/>
              <a:gd name="connsiteX1648" fmla="*/ 4078375 w 5903363"/>
              <a:gd name="connsiteY1648" fmla="*/ 1545438 h 5486399"/>
              <a:gd name="connsiteX1649" fmla="*/ 4122134 w 5903363"/>
              <a:gd name="connsiteY1649" fmla="*/ 1544634 h 5486399"/>
              <a:gd name="connsiteX1650" fmla="*/ 4114716 w 5903363"/>
              <a:gd name="connsiteY1650" fmla="*/ 1561119 h 5486399"/>
              <a:gd name="connsiteX1651" fmla="*/ 4117188 w 5903363"/>
              <a:gd name="connsiteY1651" fmla="*/ 1547381 h 5486399"/>
              <a:gd name="connsiteX1652" fmla="*/ 4122134 w 5903363"/>
              <a:gd name="connsiteY1652" fmla="*/ 1544634 h 5486399"/>
              <a:gd name="connsiteX1653" fmla="*/ 3811386 w 5903363"/>
              <a:gd name="connsiteY1653" fmla="*/ 1542985 h 5486399"/>
              <a:gd name="connsiteX1654" fmla="*/ 3820042 w 5903363"/>
              <a:gd name="connsiteY1654" fmla="*/ 1553535 h 5486399"/>
              <a:gd name="connsiteX1655" fmla="*/ 3822927 w 5903363"/>
              <a:gd name="connsiteY1655" fmla="*/ 1556173 h 5486399"/>
              <a:gd name="connsiteX1656" fmla="*/ 3811386 w 5903363"/>
              <a:gd name="connsiteY1656" fmla="*/ 1542985 h 5486399"/>
              <a:gd name="connsiteX1657" fmla="*/ 4146037 w 5903363"/>
              <a:gd name="connsiteY1657" fmla="*/ 1542654 h 5486399"/>
              <a:gd name="connsiteX1658" fmla="*/ 4150983 w 5903363"/>
              <a:gd name="connsiteY1658" fmla="*/ 1550238 h 5486399"/>
              <a:gd name="connsiteX1659" fmla="*/ 4141093 w 5903363"/>
              <a:gd name="connsiteY1659" fmla="*/ 1544963 h 5486399"/>
              <a:gd name="connsiteX1660" fmla="*/ 4146037 w 5903363"/>
              <a:gd name="connsiteY1660" fmla="*/ 1542654 h 5486399"/>
              <a:gd name="connsiteX1661" fmla="*/ 4637010 w 5903363"/>
              <a:gd name="connsiteY1661" fmla="*/ 1541995 h 5486399"/>
              <a:gd name="connsiteX1662" fmla="*/ 4645540 w 5903363"/>
              <a:gd name="connsiteY1662" fmla="*/ 1544963 h 5486399"/>
              <a:gd name="connsiteX1663" fmla="*/ 4639606 w 5903363"/>
              <a:gd name="connsiteY1663" fmla="*/ 1552876 h 5486399"/>
              <a:gd name="connsiteX1664" fmla="*/ 4630703 w 5903363"/>
              <a:gd name="connsiteY1664" fmla="*/ 1544963 h 5486399"/>
              <a:gd name="connsiteX1665" fmla="*/ 4637010 w 5903363"/>
              <a:gd name="connsiteY1665" fmla="*/ 1541995 h 5486399"/>
              <a:gd name="connsiteX1666" fmla="*/ 4375512 w 5903363"/>
              <a:gd name="connsiteY1666" fmla="*/ 1540238 h 5486399"/>
              <a:gd name="connsiteX1667" fmla="*/ 4383425 w 5903363"/>
              <a:gd name="connsiteY1667" fmla="*/ 1551228 h 5486399"/>
              <a:gd name="connsiteX1668" fmla="*/ 4357048 w 5903363"/>
              <a:gd name="connsiteY1668" fmla="*/ 1545732 h 5486399"/>
              <a:gd name="connsiteX1669" fmla="*/ 4375512 w 5903363"/>
              <a:gd name="connsiteY1669" fmla="*/ 1540238 h 5486399"/>
              <a:gd name="connsiteX1670" fmla="*/ 4295064 w 5903363"/>
              <a:gd name="connsiteY1670" fmla="*/ 1537627 h 5486399"/>
              <a:gd name="connsiteX1671" fmla="*/ 4302648 w 5903363"/>
              <a:gd name="connsiteY1671" fmla="*/ 1539689 h 5486399"/>
              <a:gd name="connsiteX1672" fmla="*/ 4289459 w 5903363"/>
              <a:gd name="connsiteY1672" fmla="*/ 1539689 h 5486399"/>
              <a:gd name="connsiteX1673" fmla="*/ 4295064 w 5903363"/>
              <a:gd name="connsiteY1673" fmla="*/ 1537627 h 5486399"/>
              <a:gd name="connsiteX1674" fmla="*/ 4104671 w 5903363"/>
              <a:gd name="connsiteY1674" fmla="*/ 1536597 h 5486399"/>
              <a:gd name="connsiteX1675" fmla="*/ 4121310 w 5903363"/>
              <a:gd name="connsiteY1675" fmla="*/ 1537568 h 5486399"/>
              <a:gd name="connsiteX1676" fmla="*/ 4089987 w 5903363"/>
              <a:gd name="connsiteY1676" fmla="*/ 1545340 h 5486399"/>
              <a:gd name="connsiteX1677" fmla="*/ 4104671 w 5903363"/>
              <a:gd name="connsiteY1677" fmla="*/ 1536597 h 5486399"/>
              <a:gd name="connsiteX1678" fmla="*/ 86137 w 5903363"/>
              <a:gd name="connsiteY1678" fmla="*/ 1534742 h 5486399"/>
              <a:gd name="connsiteX1679" fmla="*/ 89022 w 5903363"/>
              <a:gd name="connsiteY1679" fmla="*/ 1545105 h 5486399"/>
              <a:gd name="connsiteX1680" fmla="*/ 83251 w 5903363"/>
              <a:gd name="connsiteY1680" fmla="*/ 1552877 h 5486399"/>
              <a:gd name="connsiteX1681" fmla="*/ 77481 w 5903363"/>
              <a:gd name="connsiteY1681" fmla="*/ 1542514 h 5486399"/>
              <a:gd name="connsiteX1682" fmla="*/ 86137 w 5903363"/>
              <a:gd name="connsiteY1682" fmla="*/ 1534742 h 5486399"/>
              <a:gd name="connsiteX1683" fmla="*/ 3974591 w 5903363"/>
              <a:gd name="connsiteY1683" fmla="*/ 1532387 h 5486399"/>
              <a:gd name="connsiteX1684" fmla="*/ 3982504 w 5903363"/>
              <a:gd name="connsiteY1684" fmla="*/ 1532387 h 5486399"/>
              <a:gd name="connsiteX1685" fmla="*/ 3985141 w 5903363"/>
              <a:gd name="connsiteY1685" fmla="*/ 1563473 h 5486399"/>
              <a:gd name="connsiteX1686" fmla="*/ 3977228 w 5903363"/>
              <a:gd name="connsiteY1686" fmla="*/ 1555701 h 5486399"/>
              <a:gd name="connsiteX1687" fmla="*/ 3974591 w 5903363"/>
              <a:gd name="connsiteY1687" fmla="*/ 1532387 h 5486399"/>
              <a:gd name="connsiteX1688" fmla="*/ 3853350 w 5903363"/>
              <a:gd name="connsiteY1688" fmla="*/ 1531445 h 5486399"/>
              <a:gd name="connsiteX1689" fmla="*/ 3864140 w 5903363"/>
              <a:gd name="connsiteY1689" fmla="*/ 1551063 h 5486399"/>
              <a:gd name="connsiteX1690" fmla="*/ 3856049 w 5903363"/>
              <a:gd name="connsiteY1690" fmla="*/ 1542655 h 5486399"/>
              <a:gd name="connsiteX1691" fmla="*/ 3850652 w 5903363"/>
              <a:gd name="connsiteY1691" fmla="*/ 1553865 h 5486399"/>
              <a:gd name="connsiteX1692" fmla="*/ 3842560 w 5903363"/>
              <a:gd name="connsiteY1692" fmla="*/ 1556668 h 5486399"/>
              <a:gd name="connsiteX1693" fmla="*/ 3834467 w 5903363"/>
              <a:gd name="connsiteY1693" fmla="*/ 1548261 h 5486399"/>
              <a:gd name="connsiteX1694" fmla="*/ 3839861 w 5903363"/>
              <a:gd name="connsiteY1694" fmla="*/ 1537050 h 5486399"/>
              <a:gd name="connsiteX1695" fmla="*/ 3847954 w 5903363"/>
              <a:gd name="connsiteY1695" fmla="*/ 1548261 h 5486399"/>
              <a:gd name="connsiteX1696" fmla="*/ 3853350 w 5903363"/>
              <a:gd name="connsiteY1696" fmla="*/ 1531445 h 5486399"/>
              <a:gd name="connsiteX1697" fmla="*/ 3793253 w 5903363"/>
              <a:gd name="connsiteY1697" fmla="*/ 1526499 h 5486399"/>
              <a:gd name="connsiteX1698" fmla="*/ 3793253 w 5903363"/>
              <a:gd name="connsiteY1698" fmla="*/ 1529796 h 5486399"/>
              <a:gd name="connsiteX1699" fmla="*/ 3796551 w 5903363"/>
              <a:gd name="connsiteY1699" fmla="*/ 1529796 h 5486399"/>
              <a:gd name="connsiteX1700" fmla="*/ 3793253 w 5903363"/>
              <a:gd name="connsiteY1700" fmla="*/ 1526499 h 5486399"/>
              <a:gd name="connsiteX1701" fmla="*/ 3753689 w 5903363"/>
              <a:gd name="connsiteY1701" fmla="*/ 1523028 h 5486399"/>
              <a:gd name="connsiteX1702" fmla="*/ 3753689 w 5903363"/>
              <a:gd name="connsiteY1702" fmla="*/ 1523202 h 5486399"/>
              <a:gd name="connsiteX1703" fmla="*/ 3753500 w 5903363"/>
              <a:gd name="connsiteY1703" fmla="*/ 1523145 h 5486399"/>
              <a:gd name="connsiteX1704" fmla="*/ 4520871 w 5903363"/>
              <a:gd name="connsiteY1704" fmla="*/ 1521554 h 5486399"/>
              <a:gd name="connsiteX1705" fmla="*/ 4507477 w 5903363"/>
              <a:gd name="connsiteY1705" fmla="*/ 1537627 h 5486399"/>
              <a:gd name="connsiteX1706" fmla="*/ 4502118 w 5903363"/>
              <a:gd name="connsiteY1706" fmla="*/ 1524233 h 5486399"/>
              <a:gd name="connsiteX1707" fmla="*/ 4520871 w 5903363"/>
              <a:gd name="connsiteY1707" fmla="*/ 1521554 h 5486399"/>
              <a:gd name="connsiteX1708" fmla="*/ 3871834 w 5903363"/>
              <a:gd name="connsiteY1708" fmla="*/ 1521554 h 5486399"/>
              <a:gd name="connsiteX1709" fmla="*/ 3885571 w 5903363"/>
              <a:gd name="connsiteY1709" fmla="*/ 1521554 h 5486399"/>
              <a:gd name="connsiteX1710" fmla="*/ 3874580 w 5903363"/>
              <a:gd name="connsiteY1710" fmla="*/ 1532105 h 5486399"/>
              <a:gd name="connsiteX1711" fmla="*/ 3871834 w 5903363"/>
              <a:gd name="connsiteY1711" fmla="*/ 1521554 h 5486399"/>
              <a:gd name="connsiteX1712" fmla="*/ 4089987 w 5903363"/>
              <a:gd name="connsiteY1712" fmla="*/ 1520895 h 5486399"/>
              <a:gd name="connsiteX1713" fmla="*/ 4098231 w 5903363"/>
              <a:gd name="connsiteY1713" fmla="*/ 1520895 h 5486399"/>
              <a:gd name="connsiteX1714" fmla="*/ 4098231 w 5903363"/>
              <a:gd name="connsiteY1714" fmla="*/ 1531445 h 5486399"/>
              <a:gd name="connsiteX1715" fmla="*/ 4089987 w 5903363"/>
              <a:gd name="connsiteY1715" fmla="*/ 1520895 h 5486399"/>
              <a:gd name="connsiteX1716" fmla="*/ 4125266 w 5903363"/>
              <a:gd name="connsiteY1716" fmla="*/ 1518257 h 5486399"/>
              <a:gd name="connsiteX1717" fmla="*/ 4114716 w 5903363"/>
              <a:gd name="connsiteY1717" fmla="*/ 1529797 h 5486399"/>
              <a:gd name="connsiteX1718" fmla="*/ 4125266 w 5903363"/>
              <a:gd name="connsiteY1718" fmla="*/ 1518257 h 5486399"/>
              <a:gd name="connsiteX1719" fmla="*/ 4004264 w 5903363"/>
              <a:gd name="connsiteY1719" fmla="*/ 1515510 h 5486399"/>
              <a:gd name="connsiteX1720" fmla="*/ 4014156 w 5903363"/>
              <a:gd name="connsiteY1720" fmla="*/ 1531995 h 5486399"/>
              <a:gd name="connsiteX1721" fmla="*/ 4006737 w 5903363"/>
              <a:gd name="connsiteY1721" fmla="*/ 1534742 h 5486399"/>
              <a:gd name="connsiteX1722" fmla="*/ 4011683 w 5903363"/>
              <a:gd name="connsiteY1722" fmla="*/ 1529247 h 5486399"/>
              <a:gd name="connsiteX1723" fmla="*/ 4004264 w 5903363"/>
              <a:gd name="connsiteY1723" fmla="*/ 1515510 h 5486399"/>
              <a:gd name="connsiteX1724" fmla="*/ 3890311 w 5903363"/>
              <a:gd name="connsiteY1724" fmla="*/ 1514300 h 5486399"/>
              <a:gd name="connsiteX1725" fmla="*/ 3895463 w 5903363"/>
              <a:gd name="connsiteY1725" fmla="*/ 1515949 h 5486399"/>
              <a:gd name="connsiteX1726" fmla="*/ 3892715 w 5903363"/>
              <a:gd name="connsiteY1726" fmla="*/ 1526499 h 5486399"/>
              <a:gd name="connsiteX1727" fmla="*/ 3887220 w 5903363"/>
              <a:gd name="connsiteY1727" fmla="*/ 1518586 h 5486399"/>
              <a:gd name="connsiteX1728" fmla="*/ 3890311 w 5903363"/>
              <a:gd name="connsiteY1728" fmla="*/ 1514300 h 5486399"/>
              <a:gd name="connsiteX1729" fmla="*/ 3966348 w 5903363"/>
              <a:gd name="connsiteY1729" fmla="*/ 1512762 h 5486399"/>
              <a:gd name="connsiteX1730" fmla="*/ 3976899 w 5903363"/>
              <a:gd name="connsiteY1730" fmla="*/ 1518256 h 5486399"/>
              <a:gd name="connsiteX1731" fmla="*/ 3976899 w 5903363"/>
              <a:gd name="connsiteY1731" fmla="*/ 1526499 h 5486399"/>
              <a:gd name="connsiteX1732" fmla="*/ 3966348 w 5903363"/>
              <a:gd name="connsiteY1732" fmla="*/ 1512762 h 5486399"/>
              <a:gd name="connsiteX1733" fmla="*/ 3704233 w 5903363"/>
              <a:gd name="connsiteY1733" fmla="*/ 1512487 h 5486399"/>
              <a:gd name="connsiteX1734" fmla="*/ 3712476 w 5903363"/>
              <a:gd name="connsiteY1734" fmla="*/ 1514960 h 5486399"/>
              <a:gd name="connsiteX1735" fmla="*/ 3712476 w 5903363"/>
              <a:gd name="connsiteY1735" fmla="*/ 1512487 h 5486399"/>
              <a:gd name="connsiteX1736" fmla="*/ 3704233 w 5903363"/>
              <a:gd name="connsiteY1736" fmla="*/ 1512487 h 5486399"/>
              <a:gd name="connsiteX1737" fmla="*/ 4048774 w 5903363"/>
              <a:gd name="connsiteY1737" fmla="*/ 1510014 h 5486399"/>
              <a:gd name="connsiteX1738" fmla="*/ 4060314 w 5903363"/>
              <a:gd name="connsiteY1738" fmla="*/ 1529796 h 5486399"/>
              <a:gd name="connsiteX1739" fmla="*/ 4048774 w 5903363"/>
              <a:gd name="connsiteY1739" fmla="*/ 1510014 h 5486399"/>
              <a:gd name="connsiteX1740" fmla="*/ 4345509 w 5903363"/>
              <a:gd name="connsiteY1740" fmla="*/ 1505069 h 5486399"/>
              <a:gd name="connsiteX1741" fmla="*/ 4370238 w 5903363"/>
              <a:gd name="connsiteY1741" fmla="*/ 1505069 h 5486399"/>
              <a:gd name="connsiteX1742" fmla="*/ 4364742 w 5903363"/>
              <a:gd name="connsiteY1742" fmla="*/ 1520895 h 5486399"/>
              <a:gd name="connsiteX1743" fmla="*/ 4345509 w 5903363"/>
              <a:gd name="connsiteY1743" fmla="*/ 1505069 h 5486399"/>
              <a:gd name="connsiteX1744" fmla="*/ 3727972 w 5903363"/>
              <a:gd name="connsiteY1744" fmla="*/ 1505069 h 5486399"/>
              <a:gd name="connsiteX1745" fmla="*/ 3717421 w 5903363"/>
              <a:gd name="connsiteY1745" fmla="*/ 1513311 h 5486399"/>
              <a:gd name="connsiteX1746" fmla="*/ 3722696 w 5903363"/>
              <a:gd name="connsiteY1746" fmla="*/ 1518807 h 5486399"/>
              <a:gd name="connsiteX1747" fmla="*/ 3727972 w 5903363"/>
              <a:gd name="connsiteY1747" fmla="*/ 1521554 h 5486399"/>
              <a:gd name="connsiteX1748" fmla="*/ 3727972 w 5903363"/>
              <a:gd name="connsiteY1748" fmla="*/ 1505069 h 5486399"/>
              <a:gd name="connsiteX1749" fmla="*/ 3946257 w 5903363"/>
              <a:gd name="connsiteY1749" fmla="*/ 1504582 h 5486399"/>
              <a:gd name="connsiteX1750" fmla="*/ 3966349 w 5903363"/>
              <a:gd name="connsiteY1750" fmla="*/ 1507616 h 5486399"/>
              <a:gd name="connsiteX1751" fmla="*/ 3958106 w 5903363"/>
              <a:gd name="connsiteY1751" fmla="*/ 1526499 h 5486399"/>
              <a:gd name="connsiteX1752" fmla="*/ 3958106 w 5903363"/>
              <a:gd name="connsiteY1752" fmla="*/ 1510314 h 5486399"/>
              <a:gd name="connsiteX1753" fmla="*/ 3941621 w 5903363"/>
              <a:gd name="connsiteY1753" fmla="*/ 1510314 h 5486399"/>
              <a:gd name="connsiteX1754" fmla="*/ 3946257 w 5903363"/>
              <a:gd name="connsiteY1754" fmla="*/ 1504582 h 5486399"/>
              <a:gd name="connsiteX1755" fmla="*/ 4423540 w 5903363"/>
              <a:gd name="connsiteY1755" fmla="*/ 1501772 h 5486399"/>
              <a:gd name="connsiteX1756" fmla="*/ 4418044 w 5903363"/>
              <a:gd name="connsiteY1756" fmla="*/ 1521554 h 5486399"/>
              <a:gd name="connsiteX1757" fmla="*/ 4423540 w 5903363"/>
              <a:gd name="connsiteY1757" fmla="*/ 1501772 h 5486399"/>
              <a:gd name="connsiteX1758" fmla="*/ 4067898 w 5903363"/>
              <a:gd name="connsiteY1758" fmla="*/ 1501772 h 5486399"/>
              <a:gd name="connsiteX1759" fmla="*/ 4061963 w 5903363"/>
              <a:gd name="connsiteY1759" fmla="*/ 1512323 h 5486399"/>
              <a:gd name="connsiteX1760" fmla="*/ 4067898 w 5903363"/>
              <a:gd name="connsiteY1760" fmla="*/ 1501772 h 5486399"/>
              <a:gd name="connsiteX1761" fmla="*/ 3874031 w 5903363"/>
              <a:gd name="connsiteY1761" fmla="*/ 1500123 h 5486399"/>
              <a:gd name="connsiteX1762" fmla="*/ 3868536 w 5903363"/>
              <a:gd name="connsiteY1762" fmla="*/ 1520637 h 5486399"/>
              <a:gd name="connsiteX1763" fmla="*/ 3849303 w 5903363"/>
              <a:gd name="connsiteY1763" fmla="*/ 1518073 h 5486399"/>
              <a:gd name="connsiteX1764" fmla="*/ 3865788 w 5903363"/>
              <a:gd name="connsiteY1764" fmla="*/ 1515510 h 5486399"/>
              <a:gd name="connsiteX1765" fmla="*/ 3868536 w 5903363"/>
              <a:gd name="connsiteY1765" fmla="*/ 1502687 h 5486399"/>
              <a:gd name="connsiteX1766" fmla="*/ 3874031 w 5903363"/>
              <a:gd name="connsiteY1766" fmla="*/ 1500123 h 5486399"/>
              <a:gd name="connsiteX1767" fmla="*/ 3766170 w 5903363"/>
              <a:gd name="connsiteY1767" fmla="*/ 1500123 h 5486399"/>
              <a:gd name="connsiteX1768" fmla="*/ 3771351 w 5903363"/>
              <a:gd name="connsiteY1768" fmla="*/ 1523202 h 5486399"/>
              <a:gd name="connsiteX1769" fmla="*/ 3766170 w 5903363"/>
              <a:gd name="connsiteY1769" fmla="*/ 1500123 h 5486399"/>
              <a:gd name="connsiteX1770" fmla="*/ 3785340 w 5903363"/>
              <a:gd name="connsiteY1770" fmla="*/ 1497768 h 5486399"/>
              <a:gd name="connsiteX1771" fmla="*/ 3793253 w 5903363"/>
              <a:gd name="connsiteY1771" fmla="*/ 1499181 h 5486399"/>
              <a:gd name="connsiteX1772" fmla="*/ 3785340 w 5903363"/>
              <a:gd name="connsiteY1772" fmla="*/ 1504833 h 5486399"/>
              <a:gd name="connsiteX1773" fmla="*/ 3785340 w 5903363"/>
              <a:gd name="connsiteY1773" fmla="*/ 1497768 h 5486399"/>
              <a:gd name="connsiteX1774" fmla="*/ 3833366 w 5903363"/>
              <a:gd name="connsiteY1774" fmla="*/ 1494560 h 5486399"/>
              <a:gd name="connsiteX1775" fmla="*/ 3841609 w 5903363"/>
              <a:gd name="connsiteY1775" fmla="*/ 1494560 h 5486399"/>
              <a:gd name="connsiteX1776" fmla="*/ 3836114 w 5903363"/>
              <a:gd name="connsiteY1776" fmla="*/ 1513312 h 5486399"/>
              <a:gd name="connsiteX1777" fmla="*/ 3836114 w 5903363"/>
              <a:gd name="connsiteY1777" fmla="*/ 1507954 h 5486399"/>
              <a:gd name="connsiteX1778" fmla="*/ 3827872 w 5903363"/>
              <a:gd name="connsiteY1778" fmla="*/ 1502597 h 5486399"/>
              <a:gd name="connsiteX1779" fmla="*/ 3833366 w 5903363"/>
              <a:gd name="connsiteY1779" fmla="*/ 1494560 h 5486399"/>
              <a:gd name="connsiteX1780" fmla="*/ 4243300 w 5903363"/>
              <a:gd name="connsiteY1780" fmla="*/ 1493859 h 5486399"/>
              <a:gd name="connsiteX1781" fmla="*/ 4256252 w 5903363"/>
              <a:gd name="connsiteY1781" fmla="*/ 1507047 h 5486399"/>
              <a:gd name="connsiteX1782" fmla="*/ 4261434 w 5903363"/>
              <a:gd name="connsiteY1782" fmla="*/ 1499134 h 5486399"/>
              <a:gd name="connsiteX1783" fmla="*/ 4256252 w 5903363"/>
              <a:gd name="connsiteY1783" fmla="*/ 1514960 h 5486399"/>
              <a:gd name="connsiteX1784" fmla="*/ 4243300 w 5903363"/>
              <a:gd name="connsiteY1784" fmla="*/ 1493859 h 5486399"/>
              <a:gd name="connsiteX1785" fmla="*/ 3920189 w 5903363"/>
              <a:gd name="connsiteY1785" fmla="*/ 1493529 h 5486399"/>
              <a:gd name="connsiteX1786" fmla="*/ 3917441 w 5903363"/>
              <a:gd name="connsiteY1786" fmla="*/ 1496354 h 5486399"/>
              <a:gd name="connsiteX1787" fmla="*/ 3914694 w 5903363"/>
              <a:gd name="connsiteY1787" fmla="*/ 1502007 h 5486399"/>
              <a:gd name="connsiteX1788" fmla="*/ 3909198 w 5903363"/>
              <a:gd name="connsiteY1788" fmla="*/ 1499181 h 5486399"/>
              <a:gd name="connsiteX1789" fmla="*/ 3903704 w 5903363"/>
              <a:gd name="connsiteY1789" fmla="*/ 1496354 h 5486399"/>
              <a:gd name="connsiteX1790" fmla="*/ 3920189 w 5903363"/>
              <a:gd name="connsiteY1790" fmla="*/ 1493529 h 5486399"/>
              <a:gd name="connsiteX1791" fmla="*/ 3742973 w 5903363"/>
              <a:gd name="connsiteY1791" fmla="*/ 1486042 h 5486399"/>
              <a:gd name="connsiteX1792" fmla="*/ 3738851 w 5903363"/>
              <a:gd name="connsiteY1792" fmla="*/ 1489133 h 5486399"/>
              <a:gd name="connsiteX1793" fmla="*/ 3747095 w 5903363"/>
              <a:gd name="connsiteY1793" fmla="*/ 1489133 h 5486399"/>
              <a:gd name="connsiteX1794" fmla="*/ 3742973 w 5903363"/>
              <a:gd name="connsiteY1794" fmla="*/ 1486042 h 5486399"/>
              <a:gd name="connsiteX1795" fmla="*/ 3862821 w 5903363"/>
              <a:gd name="connsiteY1795" fmla="*/ 1483638 h 5486399"/>
              <a:gd name="connsiteX1796" fmla="*/ 3857546 w 5903363"/>
              <a:gd name="connsiteY1796" fmla="*/ 1488995 h 5486399"/>
              <a:gd name="connsiteX1797" fmla="*/ 3862821 w 5903363"/>
              <a:gd name="connsiteY1797" fmla="*/ 1483638 h 5486399"/>
              <a:gd name="connsiteX1798" fmla="*/ 3999731 w 5903363"/>
              <a:gd name="connsiteY1798" fmla="*/ 1481731 h 5486399"/>
              <a:gd name="connsiteX1799" fmla="*/ 4005913 w 5903363"/>
              <a:gd name="connsiteY1799" fmla="*/ 1491468 h 5486399"/>
              <a:gd name="connsiteX1800" fmla="*/ 3989428 w 5903363"/>
              <a:gd name="connsiteY1800" fmla="*/ 1482813 h 5486399"/>
              <a:gd name="connsiteX1801" fmla="*/ 3999731 w 5903363"/>
              <a:gd name="connsiteY1801" fmla="*/ 1481731 h 5486399"/>
              <a:gd name="connsiteX1802" fmla="*/ 3971624 w 5903363"/>
              <a:gd name="connsiteY1802" fmla="*/ 1478033 h 5486399"/>
              <a:gd name="connsiteX1803" fmla="*/ 3959755 w 5903363"/>
              <a:gd name="connsiteY1803" fmla="*/ 1480671 h 5486399"/>
              <a:gd name="connsiteX1804" fmla="*/ 3971624 w 5903363"/>
              <a:gd name="connsiteY1804" fmla="*/ 1478033 h 5486399"/>
              <a:gd name="connsiteX1805" fmla="*/ 3876434 w 5903363"/>
              <a:gd name="connsiteY1805" fmla="*/ 1477044 h 5486399"/>
              <a:gd name="connsiteX1806" fmla="*/ 3882273 w 5903363"/>
              <a:gd name="connsiteY1806" fmla="*/ 1478033 h 5486399"/>
              <a:gd name="connsiteX1807" fmla="*/ 3871283 w 5903363"/>
              <a:gd name="connsiteY1807" fmla="*/ 1488584 h 5486399"/>
              <a:gd name="connsiteX1808" fmla="*/ 3868536 w 5903363"/>
              <a:gd name="connsiteY1808" fmla="*/ 1478033 h 5486399"/>
              <a:gd name="connsiteX1809" fmla="*/ 3876434 w 5903363"/>
              <a:gd name="connsiteY1809" fmla="*/ 1477044 h 5486399"/>
              <a:gd name="connsiteX1810" fmla="*/ 4165819 w 5903363"/>
              <a:gd name="connsiteY1810" fmla="*/ 1470450 h 5486399"/>
              <a:gd name="connsiteX1811" fmla="*/ 4175711 w 5903363"/>
              <a:gd name="connsiteY1811" fmla="*/ 1505069 h 5486399"/>
              <a:gd name="connsiteX1812" fmla="*/ 4168292 w 5903363"/>
              <a:gd name="connsiteY1812" fmla="*/ 1497079 h 5486399"/>
              <a:gd name="connsiteX1813" fmla="*/ 4165819 w 5903363"/>
              <a:gd name="connsiteY1813" fmla="*/ 1481102 h 5486399"/>
              <a:gd name="connsiteX1814" fmla="*/ 4165819 w 5903363"/>
              <a:gd name="connsiteY1814" fmla="*/ 1470450 h 5486399"/>
              <a:gd name="connsiteX1815" fmla="*/ 4084492 w 5903363"/>
              <a:gd name="connsiteY1815" fmla="*/ 1470450 h 5486399"/>
              <a:gd name="connsiteX1816" fmla="*/ 4089987 w 5903363"/>
              <a:gd name="connsiteY1816" fmla="*/ 1470450 h 5486399"/>
              <a:gd name="connsiteX1817" fmla="*/ 4087240 w 5903363"/>
              <a:gd name="connsiteY1817" fmla="*/ 1485993 h 5486399"/>
              <a:gd name="connsiteX1818" fmla="*/ 4078997 w 5903363"/>
              <a:gd name="connsiteY1818" fmla="*/ 1488584 h 5486399"/>
              <a:gd name="connsiteX1819" fmla="*/ 4073502 w 5903363"/>
              <a:gd name="connsiteY1819" fmla="*/ 1473040 h 5486399"/>
              <a:gd name="connsiteX1820" fmla="*/ 4078997 w 5903363"/>
              <a:gd name="connsiteY1820" fmla="*/ 1480812 h 5486399"/>
              <a:gd name="connsiteX1821" fmla="*/ 4084492 w 5903363"/>
              <a:gd name="connsiteY1821" fmla="*/ 1480812 h 5486399"/>
              <a:gd name="connsiteX1822" fmla="*/ 4084492 w 5903363"/>
              <a:gd name="connsiteY1822" fmla="*/ 1470450 h 5486399"/>
              <a:gd name="connsiteX1823" fmla="*/ 3979227 w 5903363"/>
              <a:gd name="connsiteY1823" fmla="*/ 1466535 h 5486399"/>
              <a:gd name="connsiteX1824" fmla="*/ 3989428 w 5903363"/>
              <a:gd name="connsiteY1824" fmla="*/ 1467154 h 5486399"/>
              <a:gd name="connsiteX1825" fmla="*/ 3986954 w 5903363"/>
              <a:gd name="connsiteY1825" fmla="*/ 1469626 h 5486399"/>
              <a:gd name="connsiteX1826" fmla="*/ 3989428 w 5903363"/>
              <a:gd name="connsiteY1826" fmla="*/ 1474572 h 5486399"/>
              <a:gd name="connsiteX1827" fmla="*/ 3974591 w 5903363"/>
              <a:gd name="connsiteY1827" fmla="*/ 1477045 h 5486399"/>
              <a:gd name="connsiteX1828" fmla="*/ 3979227 w 5903363"/>
              <a:gd name="connsiteY1828" fmla="*/ 1466535 h 5486399"/>
              <a:gd name="connsiteX1829" fmla="*/ 4130102 w 5903363"/>
              <a:gd name="connsiteY1829" fmla="*/ 1463855 h 5486399"/>
              <a:gd name="connsiteX1830" fmla="*/ 4149335 w 5903363"/>
              <a:gd name="connsiteY1830" fmla="*/ 1463855 h 5486399"/>
              <a:gd name="connsiteX1831" fmla="*/ 4138345 w 5903363"/>
              <a:gd name="connsiteY1831" fmla="*/ 1471948 h 5486399"/>
              <a:gd name="connsiteX1832" fmla="*/ 4127355 w 5903363"/>
              <a:gd name="connsiteY1832" fmla="*/ 1493529 h 5486399"/>
              <a:gd name="connsiteX1833" fmla="*/ 4124608 w 5903363"/>
              <a:gd name="connsiteY1833" fmla="*/ 1493529 h 5486399"/>
              <a:gd name="connsiteX1834" fmla="*/ 4130102 w 5903363"/>
              <a:gd name="connsiteY1834" fmla="*/ 1463855 h 5486399"/>
              <a:gd name="connsiteX1835" fmla="*/ 3769625 w 5903363"/>
              <a:gd name="connsiteY1835" fmla="*/ 1463855 h 5486399"/>
              <a:gd name="connsiteX1836" fmla="*/ 3766877 w 5903363"/>
              <a:gd name="connsiteY1836" fmla="*/ 1466603 h 5486399"/>
              <a:gd name="connsiteX1837" fmla="*/ 3775120 w 5903363"/>
              <a:gd name="connsiteY1837" fmla="*/ 1463855 h 5486399"/>
              <a:gd name="connsiteX1838" fmla="*/ 3769625 w 5903363"/>
              <a:gd name="connsiteY1838" fmla="*/ 1463855 h 5486399"/>
              <a:gd name="connsiteX1839" fmla="*/ 3753689 w 5903363"/>
              <a:gd name="connsiteY1839" fmla="*/ 1463855 h 5486399"/>
              <a:gd name="connsiteX1840" fmla="*/ 3763580 w 5903363"/>
              <a:gd name="connsiteY1840" fmla="*/ 1472511 h 5486399"/>
              <a:gd name="connsiteX1841" fmla="*/ 3761107 w 5903363"/>
              <a:gd name="connsiteY1841" fmla="*/ 1463855 h 5486399"/>
              <a:gd name="connsiteX1842" fmla="*/ 3753689 w 5903363"/>
              <a:gd name="connsiteY1842" fmla="*/ 1463855 h 5486399"/>
              <a:gd name="connsiteX1843" fmla="*/ 3890518 w 5903363"/>
              <a:gd name="connsiteY1843" fmla="*/ 1461548 h 5486399"/>
              <a:gd name="connsiteX1844" fmla="*/ 3882273 w 5903363"/>
              <a:gd name="connsiteY1844" fmla="*/ 1472099 h 5486399"/>
              <a:gd name="connsiteX1845" fmla="*/ 3883225 w 5903363"/>
              <a:gd name="connsiteY1845" fmla="*/ 1467838 h 5486399"/>
              <a:gd name="connsiteX1846" fmla="*/ 3884368 w 5903363"/>
              <a:gd name="connsiteY1846" fmla="*/ 1467266 h 5486399"/>
              <a:gd name="connsiteX1847" fmla="*/ 3883832 w 5903363"/>
              <a:gd name="connsiteY1847" fmla="*/ 1465119 h 5486399"/>
              <a:gd name="connsiteX1848" fmla="*/ 3884334 w 5903363"/>
              <a:gd name="connsiteY1848" fmla="*/ 1462867 h 5486399"/>
              <a:gd name="connsiteX1849" fmla="*/ 3890518 w 5903363"/>
              <a:gd name="connsiteY1849" fmla="*/ 1461548 h 5486399"/>
              <a:gd name="connsiteX1850" fmla="*/ 4180327 w 5903363"/>
              <a:gd name="connsiteY1850" fmla="*/ 1458498 h 5486399"/>
              <a:gd name="connsiteX1851" fmla="*/ 4188899 w 5903363"/>
              <a:gd name="connsiteY1851" fmla="*/ 1458498 h 5486399"/>
              <a:gd name="connsiteX1852" fmla="*/ 4175711 w 5903363"/>
              <a:gd name="connsiteY1852" fmla="*/ 1467154 h 5486399"/>
              <a:gd name="connsiteX1853" fmla="*/ 4180327 w 5903363"/>
              <a:gd name="connsiteY1853" fmla="*/ 1458498 h 5486399"/>
              <a:gd name="connsiteX1854" fmla="*/ 4115374 w 5903363"/>
              <a:gd name="connsiteY1854" fmla="*/ 1453759 h 5486399"/>
              <a:gd name="connsiteX1855" fmla="*/ 4129552 w 5903363"/>
              <a:gd name="connsiteY1855" fmla="*/ 1453759 h 5486399"/>
              <a:gd name="connsiteX1856" fmla="*/ 4116364 w 5903363"/>
              <a:gd name="connsiteY1856" fmla="*/ 1464474 h 5486399"/>
              <a:gd name="connsiteX1857" fmla="*/ 4103176 w 5903363"/>
              <a:gd name="connsiteY1857" fmla="*/ 1461795 h 5486399"/>
              <a:gd name="connsiteX1858" fmla="*/ 4115374 w 5903363"/>
              <a:gd name="connsiteY1858" fmla="*/ 1453759 h 5486399"/>
              <a:gd name="connsiteX1859" fmla="*/ 4345509 w 5903363"/>
              <a:gd name="connsiteY1859" fmla="*/ 1453493 h 5486399"/>
              <a:gd name="connsiteX1860" fmla="*/ 4335618 w 5903363"/>
              <a:gd name="connsiteY1860" fmla="*/ 1461972 h 5486399"/>
              <a:gd name="connsiteX1861" fmla="*/ 4345509 w 5903363"/>
              <a:gd name="connsiteY1861" fmla="*/ 1453493 h 5486399"/>
              <a:gd name="connsiteX1862" fmla="*/ 3835786 w 5903363"/>
              <a:gd name="connsiteY1862" fmla="*/ 1452976 h 5486399"/>
              <a:gd name="connsiteX1863" fmla="*/ 3847655 w 5903363"/>
              <a:gd name="connsiteY1863" fmla="*/ 1458910 h 5486399"/>
              <a:gd name="connsiteX1864" fmla="*/ 3837104 w 5903363"/>
              <a:gd name="connsiteY1864" fmla="*/ 1472099 h 5486399"/>
              <a:gd name="connsiteX1865" fmla="*/ 3834467 w 5903363"/>
              <a:gd name="connsiteY1865" fmla="*/ 1458910 h 5486399"/>
              <a:gd name="connsiteX1866" fmla="*/ 3835786 w 5903363"/>
              <a:gd name="connsiteY1866" fmla="*/ 1452976 h 5486399"/>
              <a:gd name="connsiteX1867" fmla="*/ 4919195 w 5903363"/>
              <a:gd name="connsiteY1867" fmla="*/ 1450667 h 5486399"/>
              <a:gd name="connsiteX1868" fmla="*/ 4916558 w 5903363"/>
              <a:gd name="connsiteY1868" fmla="*/ 1464062 h 5486399"/>
              <a:gd name="connsiteX1869" fmla="*/ 4906007 w 5903363"/>
              <a:gd name="connsiteY1869" fmla="*/ 1472099 h 5486399"/>
              <a:gd name="connsiteX1870" fmla="*/ 4913920 w 5903363"/>
              <a:gd name="connsiteY1870" fmla="*/ 1466740 h 5486399"/>
              <a:gd name="connsiteX1871" fmla="*/ 4911282 w 5903363"/>
              <a:gd name="connsiteY1871" fmla="*/ 1453346 h 5486399"/>
              <a:gd name="connsiteX1872" fmla="*/ 4919195 w 5903363"/>
              <a:gd name="connsiteY1872" fmla="*/ 1450667 h 5486399"/>
              <a:gd name="connsiteX1873" fmla="*/ 4762585 w 5903363"/>
              <a:gd name="connsiteY1873" fmla="*/ 1450667 h 5486399"/>
              <a:gd name="connsiteX1874" fmla="*/ 4750221 w 5903363"/>
              <a:gd name="connsiteY1874" fmla="*/ 1464405 h 5486399"/>
              <a:gd name="connsiteX1875" fmla="*/ 4747748 w 5903363"/>
              <a:gd name="connsiteY1875" fmla="*/ 1456163 h 5486399"/>
              <a:gd name="connsiteX1876" fmla="*/ 4762585 w 5903363"/>
              <a:gd name="connsiteY1876" fmla="*/ 1450667 h 5486399"/>
              <a:gd name="connsiteX1877" fmla="*/ 4612158 w 5903363"/>
              <a:gd name="connsiteY1877" fmla="*/ 1445722 h 5486399"/>
              <a:gd name="connsiteX1878" fmla="*/ 4620813 w 5903363"/>
              <a:gd name="connsiteY1878" fmla="*/ 1453635 h 5486399"/>
              <a:gd name="connsiteX1879" fmla="*/ 4609273 w 5903363"/>
              <a:gd name="connsiteY1879" fmla="*/ 1456273 h 5486399"/>
              <a:gd name="connsiteX1880" fmla="*/ 4612158 w 5903363"/>
              <a:gd name="connsiteY1880" fmla="*/ 1445722 h 5486399"/>
              <a:gd name="connsiteX1881" fmla="*/ 4043229 w 5903363"/>
              <a:gd name="connsiteY1881" fmla="*/ 1445722 h 5486399"/>
              <a:gd name="connsiteX1882" fmla="*/ 4062114 w 5903363"/>
              <a:gd name="connsiteY1882" fmla="*/ 1467026 h 5486399"/>
              <a:gd name="connsiteX1883" fmla="*/ 4056717 w 5903363"/>
              <a:gd name="connsiteY1883" fmla="*/ 1483004 h 5486399"/>
              <a:gd name="connsiteX1884" fmla="*/ 4059415 w 5903363"/>
              <a:gd name="connsiteY1884" fmla="*/ 1493656 h 5486399"/>
              <a:gd name="connsiteX1885" fmla="*/ 4064809 w 5903363"/>
              <a:gd name="connsiteY1885" fmla="*/ 1490993 h 5486399"/>
              <a:gd name="connsiteX1886" fmla="*/ 4067507 w 5903363"/>
              <a:gd name="connsiteY1886" fmla="*/ 1493656 h 5486399"/>
              <a:gd name="connsiteX1887" fmla="*/ 4070205 w 5903363"/>
              <a:gd name="connsiteY1887" fmla="*/ 1496319 h 5486399"/>
              <a:gd name="connsiteX1888" fmla="*/ 4054019 w 5903363"/>
              <a:gd name="connsiteY1888" fmla="*/ 1498982 h 5486399"/>
              <a:gd name="connsiteX1889" fmla="*/ 4048625 w 5903363"/>
              <a:gd name="connsiteY1889" fmla="*/ 1490993 h 5486399"/>
              <a:gd name="connsiteX1890" fmla="*/ 4040532 w 5903363"/>
              <a:gd name="connsiteY1890" fmla="*/ 1498982 h 5486399"/>
              <a:gd name="connsiteX1891" fmla="*/ 4029741 w 5903363"/>
              <a:gd name="connsiteY1891" fmla="*/ 1512297 h 5486399"/>
              <a:gd name="connsiteX1892" fmla="*/ 4040532 w 5903363"/>
              <a:gd name="connsiteY1892" fmla="*/ 1496319 h 5486399"/>
              <a:gd name="connsiteX1893" fmla="*/ 4032439 w 5903363"/>
              <a:gd name="connsiteY1893" fmla="*/ 1490993 h 5486399"/>
              <a:gd name="connsiteX1894" fmla="*/ 4032439 w 5903363"/>
              <a:gd name="connsiteY1894" fmla="*/ 1498982 h 5486399"/>
              <a:gd name="connsiteX1895" fmla="*/ 4027043 w 5903363"/>
              <a:gd name="connsiteY1895" fmla="*/ 1490993 h 5486399"/>
              <a:gd name="connsiteX1896" fmla="*/ 4013555 w 5903363"/>
              <a:gd name="connsiteY1896" fmla="*/ 1490993 h 5486399"/>
              <a:gd name="connsiteX1897" fmla="*/ 4018951 w 5903363"/>
              <a:gd name="connsiteY1897" fmla="*/ 1480341 h 5486399"/>
              <a:gd name="connsiteX1898" fmla="*/ 4010858 w 5903363"/>
              <a:gd name="connsiteY1898" fmla="*/ 1485667 h 5486399"/>
              <a:gd name="connsiteX1899" fmla="*/ 4035136 w 5903363"/>
              <a:gd name="connsiteY1899" fmla="*/ 1469689 h 5486399"/>
              <a:gd name="connsiteX1900" fmla="*/ 4035136 w 5903363"/>
              <a:gd name="connsiteY1900" fmla="*/ 1480341 h 5486399"/>
              <a:gd name="connsiteX1901" fmla="*/ 4029741 w 5903363"/>
              <a:gd name="connsiteY1901" fmla="*/ 1477678 h 5486399"/>
              <a:gd name="connsiteX1902" fmla="*/ 4029741 w 5903363"/>
              <a:gd name="connsiteY1902" fmla="*/ 1488330 h 5486399"/>
              <a:gd name="connsiteX1903" fmla="*/ 4037834 w 5903363"/>
              <a:gd name="connsiteY1903" fmla="*/ 1483004 h 5486399"/>
              <a:gd name="connsiteX1904" fmla="*/ 4040532 w 5903363"/>
              <a:gd name="connsiteY1904" fmla="*/ 1475016 h 5486399"/>
              <a:gd name="connsiteX1905" fmla="*/ 4048625 w 5903363"/>
              <a:gd name="connsiteY1905" fmla="*/ 1485667 h 5486399"/>
              <a:gd name="connsiteX1906" fmla="*/ 4056717 w 5903363"/>
              <a:gd name="connsiteY1906" fmla="*/ 1469689 h 5486399"/>
              <a:gd name="connsiteX1907" fmla="*/ 4043229 w 5903363"/>
              <a:gd name="connsiteY1907" fmla="*/ 1445722 h 5486399"/>
              <a:gd name="connsiteX1908" fmla="*/ 4475036 w 5903363"/>
              <a:gd name="connsiteY1908" fmla="*/ 1445063 h 5486399"/>
              <a:gd name="connsiteX1909" fmla="*/ 4487989 w 5903363"/>
              <a:gd name="connsiteY1909" fmla="*/ 1445063 h 5486399"/>
              <a:gd name="connsiteX1910" fmla="*/ 4475036 w 5903363"/>
              <a:gd name="connsiteY1910" fmla="*/ 1445063 h 5486399"/>
              <a:gd name="connsiteX1911" fmla="*/ 5113061 w 5903363"/>
              <a:gd name="connsiteY1911" fmla="*/ 1442425 h 5486399"/>
              <a:gd name="connsiteX1912" fmla="*/ 5123611 w 5903363"/>
              <a:gd name="connsiteY1912" fmla="*/ 1447700 h 5486399"/>
              <a:gd name="connsiteX1913" fmla="*/ 5110423 w 5903363"/>
              <a:gd name="connsiteY1913" fmla="*/ 1455613 h 5486399"/>
              <a:gd name="connsiteX1914" fmla="*/ 5113061 w 5903363"/>
              <a:gd name="connsiteY1914" fmla="*/ 1442425 h 5486399"/>
              <a:gd name="connsiteX1915" fmla="*/ 4896115 w 5903363"/>
              <a:gd name="connsiteY1915" fmla="*/ 1442425 h 5486399"/>
              <a:gd name="connsiteX1916" fmla="*/ 4896115 w 5903363"/>
              <a:gd name="connsiteY1916" fmla="*/ 1461177 h 5486399"/>
              <a:gd name="connsiteX1917" fmla="*/ 4898313 w 5903363"/>
              <a:gd name="connsiteY1917" fmla="*/ 1455820 h 5486399"/>
              <a:gd name="connsiteX1918" fmla="*/ 4896115 w 5903363"/>
              <a:gd name="connsiteY1918" fmla="*/ 1442425 h 5486399"/>
              <a:gd name="connsiteX1919" fmla="*/ 4782037 w 5903363"/>
              <a:gd name="connsiteY1919" fmla="*/ 1442425 h 5486399"/>
              <a:gd name="connsiteX1920" fmla="*/ 4798853 w 5903363"/>
              <a:gd name="connsiteY1920" fmla="*/ 1458498 h 5486399"/>
              <a:gd name="connsiteX1921" fmla="*/ 4770828 w 5903363"/>
              <a:gd name="connsiteY1921" fmla="*/ 1447783 h 5486399"/>
              <a:gd name="connsiteX1922" fmla="*/ 4784840 w 5903363"/>
              <a:gd name="connsiteY1922" fmla="*/ 1458498 h 5486399"/>
              <a:gd name="connsiteX1923" fmla="*/ 4790446 w 5903363"/>
              <a:gd name="connsiteY1923" fmla="*/ 1453141 h 5486399"/>
              <a:gd name="connsiteX1924" fmla="*/ 4782037 w 5903363"/>
              <a:gd name="connsiteY1924" fmla="*/ 1442425 h 5486399"/>
              <a:gd name="connsiteX1925" fmla="*/ 4705753 w 5903363"/>
              <a:gd name="connsiteY1925" fmla="*/ 1441351 h 5486399"/>
              <a:gd name="connsiteX1926" fmla="*/ 4720822 w 5903363"/>
              <a:gd name="connsiteY1926" fmla="*/ 1447920 h 5486399"/>
              <a:gd name="connsiteX1927" fmla="*/ 4726318 w 5903363"/>
              <a:gd name="connsiteY1927" fmla="*/ 1456163 h 5486399"/>
              <a:gd name="connsiteX1928" fmla="*/ 4701589 w 5903363"/>
              <a:gd name="connsiteY1928" fmla="*/ 1442424 h 5486399"/>
              <a:gd name="connsiteX1929" fmla="*/ 4705753 w 5903363"/>
              <a:gd name="connsiteY1929" fmla="*/ 1441351 h 5486399"/>
              <a:gd name="connsiteX1930" fmla="*/ 4828114 w 5903363"/>
              <a:gd name="connsiteY1930" fmla="*/ 1440776 h 5486399"/>
              <a:gd name="connsiteX1931" fmla="*/ 4828114 w 5903363"/>
              <a:gd name="connsiteY1931" fmla="*/ 1462207 h 5486399"/>
              <a:gd name="connsiteX1932" fmla="*/ 4828114 w 5903363"/>
              <a:gd name="connsiteY1932" fmla="*/ 1440776 h 5486399"/>
              <a:gd name="connsiteX1933" fmla="*/ 4674224 w 5903363"/>
              <a:gd name="connsiteY1933" fmla="*/ 1440776 h 5486399"/>
              <a:gd name="connsiteX1934" fmla="*/ 4697964 w 5903363"/>
              <a:gd name="connsiteY1934" fmla="*/ 1448548 h 5486399"/>
              <a:gd name="connsiteX1935" fmla="*/ 4695325 w 5903363"/>
              <a:gd name="connsiteY1935" fmla="*/ 1458910 h 5486399"/>
              <a:gd name="connsiteX1936" fmla="*/ 4663674 w 5903363"/>
              <a:gd name="connsiteY1936" fmla="*/ 1458910 h 5486399"/>
              <a:gd name="connsiteX1937" fmla="*/ 4676863 w 5903363"/>
              <a:gd name="connsiteY1937" fmla="*/ 1456320 h 5486399"/>
              <a:gd name="connsiteX1938" fmla="*/ 4674224 w 5903363"/>
              <a:gd name="connsiteY1938" fmla="*/ 1440776 h 5486399"/>
              <a:gd name="connsiteX1939" fmla="*/ 4593175 w 5903363"/>
              <a:gd name="connsiteY1939" fmla="*/ 1437609 h 5486399"/>
              <a:gd name="connsiteX1940" fmla="*/ 4607624 w 5903363"/>
              <a:gd name="connsiteY1940" fmla="*/ 1442424 h 5486399"/>
              <a:gd name="connsiteX1941" fmla="*/ 4600205 w 5903363"/>
              <a:gd name="connsiteY1941" fmla="*/ 1444588 h 5486399"/>
              <a:gd name="connsiteX1942" fmla="*/ 4593110 w 5903363"/>
              <a:gd name="connsiteY1942" fmla="*/ 1437789 h 5486399"/>
              <a:gd name="connsiteX1943" fmla="*/ 5075570 w 5903363"/>
              <a:gd name="connsiteY1943" fmla="*/ 1437479 h 5486399"/>
              <a:gd name="connsiteX1944" fmla="*/ 5080751 w 5903363"/>
              <a:gd name="connsiteY1944" fmla="*/ 1456712 h 5486399"/>
              <a:gd name="connsiteX1945" fmla="*/ 5067798 w 5903363"/>
              <a:gd name="connsiteY1945" fmla="*/ 1445721 h 5486399"/>
              <a:gd name="connsiteX1946" fmla="*/ 5075570 w 5903363"/>
              <a:gd name="connsiteY1946" fmla="*/ 1437479 h 5486399"/>
              <a:gd name="connsiteX1947" fmla="*/ 3876503 w 5903363"/>
              <a:gd name="connsiteY1947" fmla="*/ 1434182 h 5486399"/>
              <a:gd name="connsiteX1948" fmla="*/ 3874031 w 5903363"/>
              <a:gd name="connsiteY1948" fmla="*/ 1436930 h 5486399"/>
              <a:gd name="connsiteX1949" fmla="*/ 3876503 w 5903363"/>
              <a:gd name="connsiteY1949" fmla="*/ 1442425 h 5486399"/>
              <a:gd name="connsiteX1950" fmla="*/ 3876503 w 5903363"/>
              <a:gd name="connsiteY1950" fmla="*/ 1434182 h 5486399"/>
              <a:gd name="connsiteX1951" fmla="*/ 3665987 w 5903363"/>
              <a:gd name="connsiteY1951" fmla="*/ 1432534 h 5486399"/>
              <a:gd name="connsiteX1952" fmla="*/ 3658074 w 5903363"/>
              <a:gd name="connsiteY1952" fmla="*/ 1442425 h 5486399"/>
              <a:gd name="connsiteX1953" fmla="*/ 3671262 w 5903363"/>
              <a:gd name="connsiteY1953" fmla="*/ 1437479 h 5486399"/>
              <a:gd name="connsiteX1954" fmla="*/ 3665987 w 5903363"/>
              <a:gd name="connsiteY1954" fmla="*/ 1432534 h 5486399"/>
              <a:gd name="connsiteX1955" fmla="*/ 5369831 w 5903363"/>
              <a:gd name="connsiteY1955" fmla="*/ 1430444 h 5486399"/>
              <a:gd name="connsiteX1956" fmla="*/ 5380781 w 5903363"/>
              <a:gd name="connsiteY1956" fmla="*/ 1434654 h 5486399"/>
              <a:gd name="connsiteX1957" fmla="*/ 5360999 w 5903363"/>
              <a:gd name="connsiteY1957" fmla="*/ 1432063 h 5486399"/>
              <a:gd name="connsiteX1958" fmla="*/ 5369831 w 5903363"/>
              <a:gd name="connsiteY1958" fmla="*/ 1430444 h 5486399"/>
              <a:gd name="connsiteX1959" fmla="*/ 4781708 w 5903363"/>
              <a:gd name="connsiteY1959" fmla="*/ 1429796 h 5486399"/>
              <a:gd name="connsiteX1960" fmla="*/ 4782037 w 5903363"/>
              <a:gd name="connsiteY1960" fmla="*/ 1437243 h 5486399"/>
              <a:gd name="connsiteX1961" fmla="*/ 4787312 w 5903363"/>
              <a:gd name="connsiteY1961" fmla="*/ 1437243 h 5486399"/>
              <a:gd name="connsiteX1962" fmla="*/ 4774124 w 5903363"/>
              <a:gd name="connsiteY1962" fmla="*/ 1442425 h 5486399"/>
              <a:gd name="connsiteX1963" fmla="*/ 4779400 w 5903363"/>
              <a:gd name="connsiteY1963" fmla="*/ 1434654 h 5486399"/>
              <a:gd name="connsiteX1964" fmla="*/ 4779400 w 5903363"/>
              <a:gd name="connsiteY1964" fmla="*/ 1432063 h 5486399"/>
              <a:gd name="connsiteX1965" fmla="*/ 4781708 w 5903363"/>
              <a:gd name="connsiteY1965" fmla="*/ 1429796 h 5486399"/>
              <a:gd name="connsiteX1966" fmla="*/ 5052107 w 5903363"/>
              <a:gd name="connsiteY1966" fmla="*/ 1429237 h 5486399"/>
              <a:gd name="connsiteX1967" fmla="*/ 5070860 w 5903363"/>
              <a:gd name="connsiteY1967" fmla="*/ 1431875 h 5486399"/>
              <a:gd name="connsiteX1968" fmla="*/ 5049428 w 5903363"/>
              <a:gd name="connsiteY1968" fmla="*/ 1439788 h 5486399"/>
              <a:gd name="connsiteX1969" fmla="*/ 5052107 w 5903363"/>
              <a:gd name="connsiteY1969" fmla="*/ 1429237 h 5486399"/>
              <a:gd name="connsiteX1970" fmla="*/ 4650486 w 5903363"/>
              <a:gd name="connsiteY1970" fmla="*/ 1429237 h 5486399"/>
              <a:gd name="connsiteX1971" fmla="*/ 4658729 w 5903363"/>
              <a:gd name="connsiteY1971" fmla="*/ 1439600 h 5486399"/>
              <a:gd name="connsiteX1972" fmla="*/ 4650486 w 5903363"/>
              <a:gd name="connsiteY1972" fmla="*/ 1442189 h 5486399"/>
              <a:gd name="connsiteX1973" fmla="*/ 4650486 w 5903363"/>
              <a:gd name="connsiteY1973" fmla="*/ 1429237 h 5486399"/>
              <a:gd name="connsiteX1974" fmla="*/ 4314444 w 5903363"/>
              <a:gd name="connsiteY1974" fmla="*/ 1428755 h 5486399"/>
              <a:gd name="connsiteX1975" fmla="*/ 4307593 w 5903363"/>
              <a:gd name="connsiteY1975" fmla="*/ 1438028 h 5486399"/>
              <a:gd name="connsiteX1976" fmla="*/ 4319133 w 5903363"/>
              <a:gd name="connsiteY1976" fmla="*/ 1438028 h 5486399"/>
              <a:gd name="connsiteX1977" fmla="*/ 4314444 w 5903363"/>
              <a:gd name="connsiteY1977" fmla="*/ 1428755 h 5486399"/>
              <a:gd name="connsiteX1978" fmla="*/ 5172759 w 5903363"/>
              <a:gd name="connsiteY1978" fmla="*/ 1425322 h 5486399"/>
              <a:gd name="connsiteX1979" fmla="*/ 5175541 w 5903363"/>
              <a:gd name="connsiteY1979" fmla="*/ 1445722 h 5486399"/>
              <a:gd name="connsiteX1980" fmla="*/ 5170594 w 5903363"/>
              <a:gd name="connsiteY1980" fmla="*/ 1427259 h 5486399"/>
              <a:gd name="connsiteX1981" fmla="*/ 5172759 w 5903363"/>
              <a:gd name="connsiteY1981" fmla="*/ 1425322 h 5486399"/>
              <a:gd name="connsiteX1982" fmla="*/ 4585722 w 5903363"/>
              <a:gd name="connsiteY1982" fmla="*/ 1425280 h 5486399"/>
              <a:gd name="connsiteX1983" fmla="*/ 4583132 w 5903363"/>
              <a:gd name="connsiteY1983" fmla="*/ 1434182 h 5486399"/>
              <a:gd name="connsiteX1984" fmla="*/ 4596085 w 5903363"/>
              <a:gd name="connsiteY1984" fmla="*/ 1426269 h 5486399"/>
              <a:gd name="connsiteX1985" fmla="*/ 4585722 w 5903363"/>
              <a:gd name="connsiteY1985" fmla="*/ 1425280 h 5486399"/>
              <a:gd name="connsiteX1986" fmla="*/ 4357049 w 5903363"/>
              <a:gd name="connsiteY1986" fmla="*/ 1424292 h 5486399"/>
              <a:gd name="connsiteX1987" fmla="*/ 4335618 w 5903363"/>
              <a:gd name="connsiteY1987" fmla="*/ 1434183 h 5486399"/>
              <a:gd name="connsiteX1988" fmla="*/ 4357049 w 5903363"/>
              <a:gd name="connsiteY1988" fmla="*/ 1424292 h 5486399"/>
              <a:gd name="connsiteX1989" fmla="*/ 4690380 w 5903363"/>
              <a:gd name="connsiteY1989" fmla="*/ 1422642 h 5486399"/>
              <a:gd name="connsiteX1990" fmla="*/ 4701260 w 5903363"/>
              <a:gd name="connsiteY1990" fmla="*/ 1423632 h 5486399"/>
              <a:gd name="connsiteX1991" fmla="*/ 4698622 w 5903363"/>
              <a:gd name="connsiteY1991" fmla="*/ 1436820 h 5486399"/>
              <a:gd name="connsiteX1992" fmla="*/ 4685434 w 5903363"/>
              <a:gd name="connsiteY1992" fmla="*/ 1442095 h 5486399"/>
              <a:gd name="connsiteX1993" fmla="*/ 4693348 w 5903363"/>
              <a:gd name="connsiteY1993" fmla="*/ 1434182 h 5486399"/>
              <a:gd name="connsiteX1994" fmla="*/ 4685434 w 5903363"/>
              <a:gd name="connsiteY1994" fmla="*/ 1431544 h 5486399"/>
              <a:gd name="connsiteX1995" fmla="*/ 4690380 w 5903363"/>
              <a:gd name="connsiteY1995" fmla="*/ 1422642 h 5486399"/>
              <a:gd name="connsiteX1996" fmla="*/ 4647190 w 5903363"/>
              <a:gd name="connsiteY1996" fmla="*/ 1422025 h 5486399"/>
              <a:gd name="connsiteX1997" fmla="*/ 4644600 w 5903363"/>
              <a:gd name="connsiteY1997" fmla="*/ 1430062 h 5486399"/>
              <a:gd name="connsiteX1998" fmla="*/ 4634237 w 5903363"/>
              <a:gd name="connsiteY1998" fmla="*/ 1438098 h 5486399"/>
              <a:gd name="connsiteX1999" fmla="*/ 4629055 w 5903363"/>
              <a:gd name="connsiteY1999" fmla="*/ 1430062 h 5486399"/>
              <a:gd name="connsiteX2000" fmla="*/ 4639418 w 5903363"/>
              <a:gd name="connsiteY2000" fmla="*/ 1435419 h 5486399"/>
              <a:gd name="connsiteX2001" fmla="*/ 4647190 w 5903363"/>
              <a:gd name="connsiteY2001" fmla="*/ 1422025 h 5486399"/>
              <a:gd name="connsiteX2002" fmla="*/ 3900408 w 5903363"/>
              <a:gd name="connsiteY2002" fmla="*/ 1418797 h 5486399"/>
              <a:gd name="connsiteX2003" fmla="*/ 3912277 w 5903363"/>
              <a:gd name="connsiteY2003" fmla="*/ 1421544 h 5486399"/>
              <a:gd name="connsiteX2004" fmla="*/ 3900408 w 5903363"/>
              <a:gd name="connsiteY2004" fmla="*/ 1418797 h 5486399"/>
              <a:gd name="connsiteX2005" fmla="*/ 5070858 w 5903363"/>
              <a:gd name="connsiteY2005" fmla="*/ 1416049 h 5486399"/>
              <a:gd name="connsiteX2006" fmla="*/ 5079102 w 5903363"/>
              <a:gd name="connsiteY2006" fmla="*/ 1429237 h 5486399"/>
              <a:gd name="connsiteX2007" fmla="*/ 5070858 w 5903363"/>
              <a:gd name="connsiteY2007" fmla="*/ 1416049 h 5486399"/>
              <a:gd name="connsiteX2008" fmla="*/ 4458769 w 5903363"/>
              <a:gd name="connsiteY2008" fmla="*/ 1416049 h 5486399"/>
              <a:gd name="connsiteX2009" fmla="*/ 4456082 w 5903363"/>
              <a:gd name="connsiteY2009" fmla="*/ 1426701 h 5486399"/>
              <a:gd name="connsiteX2010" fmla="*/ 4472201 w 5903363"/>
              <a:gd name="connsiteY2010" fmla="*/ 1424038 h 5486399"/>
              <a:gd name="connsiteX2011" fmla="*/ 4482947 w 5903363"/>
              <a:gd name="connsiteY2011" fmla="*/ 1421375 h 5486399"/>
              <a:gd name="connsiteX2012" fmla="*/ 4485633 w 5903363"/>
              <a:gd name="connsiteY2012" fmla="*/ 1434690 h 5486399"/>
              <a:gd name="connsiteX2013" fmla="*/ 4472201 w 5903363"/>
              <a:gd name="connsiteY2013" fmla="*/ 1450668 h 5486399"/>
              <a:gd name="connsiteX2014" fmla="*/ 4448022 w 5903363"/>
              <a:gd name="connsiteY2014" fmla="*/ 1445342 h 5486399"/>
              <a:gd name="connsiteX2015" fmla="*/ 4422333 w 5903363"/>
              <a:gd name="connsiteY2015" fmla="*/ 1435606 h 5486399"/>
              <a:gd name="connsiteX2016" fmla="*/ 4413231 w 5903363"/>
              <a:gd name="connsiteY2016" fmla="*/ 1426829 h 5486399"/>
              <a:gd name="connsiteX2017" fmla="*/ 4413187 w 5903363"/>
              <a:gd name="connsiteY2017" fmla="*/ 1426678 h 5486399"/>
              <a:gd name="connsiteX2018" fmla="*/ 4429217 w 5903363"/>
              <a:gd name="connsiteY2018" fmla="*/ 1422706 h 5486399"/>
              <a:gd name="connsiteX2019" fmla="*/ 4445335 w 5903363"/>
              <a:gd name="connsiteY2019" fmla="*/ 1434690 h 5486399"/>
              <a:gd name="connsiteX2020" fmla="*/ 4453396 w 5903363"/>
              <a:gd name="connsiteY2020" fmla="*/ 1432027 h 5486399"/>
              <a:gd name="connsiteX2021" fmla="*/ 4448022 w 5903363"/>
              <a:gd name="connsiteY2021" fmla="*/ 1421375 h 5486399"/>
              <a:gd name="connsiteX2022" fmla="*/ 4458769 w 5903363"/>
              <a:gd name="connsiteY2022" fmla="*/ 1416049 h 5486399"/>
              <a:gd name="connsiteX2023" fmla="*/ 3992373 w 5903363"/>
              <a:gd name="connsiteY2023" fmla="*/ 1415352 h 5486399"/>
              <a:gd name="connsiteX2024" fmla="*/ 3992373 w 5903363"/>
              <a:gd name="connsiteY2024" fmla="*/ 1428907 h 5486399"/>
              <a:gd name="connsiteX2025" fmla="*/ 4011101 w 5903363"/>
              <a:gd name="connsiteY2025" fmla="*/ 1426195 h 5486399"/>
              <a:gd name="connsiteX2026" fmla="*/ 4017307 w 5903363"/>
              <a:gd name="connsiteY2026" fmla="*/ 1433741 h 5486399"/>
              <a:gd name="connsiteX2027" fmla="*/ 4016452 w 5903363"/>
              <a:gd name="connsiteY2027" fmla="*/ 1434328 h 5486399"/>
              <a:gd name="connsiteX2028" fmla="*/ 4018459 w 5903363"/>
              <a:gd name="connsiteY2028" fmla="*/ 1435142 h 5486399"/>
              <a:gd name="connsiteX2029" fmla="*/ 4024478 w 5903363"/>
              <a:gd name="connsiteY2029" fmla="*/ 1442462 h 5486399"/>
              <a:gd name="connsiteX2030" fmla="*/ 4021469 w 5903363"/>
              <a:gd name="connsiteY2030" fmla="*/ 1436362 h 5486399"/>
              <a:gd name="connsiteX2031" fmla="*/ 4018459 w 5903363"/>
              <a:gd name="connsiteY2031" fmla="*/ 1435142 h 5486399"/>
              <a:gd name="connsiteX2032" fmla="*/ 4017307 w 5903363"/>
              <a:gd name="connsiteY2032" fmla="*/ 1433741 h 5486399"/>
              <a:gd name="connsiteX2033" fmla="*/ 4025816 w 5903363"/>
              <a:gd name="connsiteY2033" fmla="*/ 1427890 h 5486399"/>
              <a:gd name="connsiteX2034" fmla="*/ 4035181 w 5903363"/>
              <a:gd name="connsiteY2034" fmla="*/ 1423485 h 5486399"/>
              <a:gd name="connsiteX2035" fmla="*/ 4037856 w 5903363"/>
              <a:gd name="connsiteY2035" fmla="*/ 1445172 h 5486399"/>
              <a:gd name="connsiteX2036" fmla="*/ 4029830 w 5903363"/>
              <a:gd name="connsiteY2036" fmla="*/ 1434328 h 5486399"/>
              <a:gd name="connsiteX2037" fmla="*/ 4021803 w 5903363"/>
              <a:gd name="connsiteY2037" fmla="*/ 1466860 h 5486399"/>
              <a:gd name="connsiteX2038" fmla="*/ 4016452 w 5903363"/>
              <a:gd name="connsiteY2038" fmla="*/ 1453305 h 5486399"/>
              <a:gd name="connsiteX2039" fmla="*/ 4021803 w 5903363"/>
              <a:gd name="connsiteY2039" fmla="*/ 1450594 h 5486399"/>
              <a:gd name="connsiteX2040" fmla="*/ 3949566 w 5903363"/>
              <a:gd name="connsiteY2040" fmla="*/ 1431617 h 5486399"/>
              <a:gd name="connsiteX2041" fmla="*/ 3949566 w 5903363"/>
              <a:gd name="connsiteY2041" fmla="*/ 1442462 h 5486399"/>
              <a:gd name="connsiteX2042" fmla="*/ 3933512 w 5903363"/>
              <a:gd name="connsiteY2042" fmla="*/ 1434328 h 5486399"/>
              <a:gd name="connsiteX2043" fmla="*/ 3949566 w 5903363"/>
              <a:gd name="connsiteY2043" fmla="*/ 1458727 h 5486399"/>
              <a:gd name="connsiteX2044" fmla="*/ 3960267 w 5903363"/>
              <a:gd name="connsiteY2044" fmla="*/ 1464148 h 5486399"/>
              <a:gd name="connsiteX2045" fmla="*/ 3952240 w 5903363"/>
              <a:gd name="connsiteY2045" fmla="*/ 1464148 h 5486399"/>
              <a:gd name="connsiteX2046" fmla="*/ 3946889 w 5903363"/>
              <a:gd name="connsiteY2046" fmla="*/ 1480413 h 5486399"/>
              <a:gd name="connsiteX2047" fmla="*/ 3941538 w 5903363"/>
              <a:gd name="connsiteY2047" fmla="*/ 1480413 h 5486399"/>
              <a:gd name="connsiteX2048" fmla="*/ 3928161 w 5903363"/>
              <a:gd name="connsiteY2048" fmla="*/ 1480413 h 5486399"/>
              <a:gd name="connsiteX2049" fmla="*/ 3928161 w 5903363"/>
              <a:gd name="connsiteY2049" fmla="*/ 1488546 h 5486399"/>
              <a:gd name="connsiteX2050" fmla="*/ 3941538 w 5903363"/>
              <a:gd name="connsiteY2050" fmla="*/ 1480413 h 5486399"/>
              <a:gd name="connsiteX2051" fmla="*/ 3938863 w 5903363"/>
              <a:gd name="connsiteY2051" fmla="*/ 1491258 h 5486399"/>
              <a:gd name="connsiteX2052" fmla="*/ 3946889 w 5903363"/>
              <a:gd name="connsiteY2052" fmla="*/ 1485836 h 5486399"/>
              <a:gd name="connsiteX2053" fmla="*/ 3946889 w 5903363"/>
              <a:gd name="connsiteY2053" fmla="*/ 1496680 h 5486399"/>
              <a:gd name="connsiteX2054" fmla="*/ 3936188 w 5903363"/>
              <a:gd name="connsiteY2054" fmla="*/ 1491258 h 5486399"/>
              <a:gd name="connsiteX2055" fmla="*/ 3930837 w 5903363"/>
              <a:gd name="connsiteY2055" fmla="*/ 1499390 h 5486399"/>
              <a:gd name="connsiteX2056" fmla="*/ 3944214 w 5903363"/>
              <a:gd name="connsiteY2056" fmla="*/ 1526499 h 5486399"/>
              <a:gd name="connsiteX2057" fmla="*/ 3930837 w 5903363"/>
              <a:gd name="connsiteY2057" fmla="*/ 1526499 h 5486399"/>
              <a:gd name="connsiteX2058" fmla="*/ 3898731 w 5903363"/>
              <a:gd name="connsiteY2058" fmla="*/ 1512945 h 5486399"/>
              <a:gd name="connsiteX2059" fmla="*/ 3901407 w 5903363"/>
              <a:gd name="connsiteY2059" fmla="*/ 1504812 h 5486399"/>
              <a:gd name="connsiteX2060" fmla="*/ 3877327 w 5903363"/>
              <a:gd name="connsiteY2060" fmla="*/ 1504812 h 5486399"/>
              <a:gd name="connsiteX2061" fmla="*/ 3893380 w 5903363"/>
              <a:gd name="connsiteY2061" fmla="*/ 1485836 h 5486399"/>
              <a:gd name="connsiteX2062" fmla="*/ 3912109 w 5903363"/>
              <a:gd name="connsiteY2062" fmla="*/ 1485836 h 5486399"/>
              <a:gd name="connsiteX2063" fmla="*/ 3888030 w 5903363"/>
              <a:gd name="connsiteY2063" fmla="*/ 1485836 h 5486399"/>
              <a:gd name="connsiteX2064" fmla="*/ 3914784 w 5903363"/>
              <a:gd name="connsiteY2064" fmla="*/ 1458727 h 5486399"/>
              <a:gd name="connsiteX2065" fmla="*/ 3906758 w 5903363"/>
              <a:gd name="connsiteY2065" fmla="*/ 1447883 h 5486399"/>
              <a:gd name="connsiteX2066" fmla="*/ 3901407 w 5903363"/>
              <a:gd name="connsiteY2066" fmla="*/ 1428907 h 5486399"/>
              <a:gd name="connsiteX2067" fmla="*/ 3914784 w 5903363"/>
              <a:gd name="connsiteY2067" fmla="*/ 1423485 h 5486399"/>
              <a:gd name="connsiteX2068" fmla="*/ 3949566 w 5903363"/>
              <a:gd name="connsiteY2068" fmla="*/ 1426195 h 5486399"/>
              <a:gd name="connsiteX2069" fmla="*/ 3949566 w 5903363"/>
              <a:gd name="connsiteY2069" fmla="*/ 1418063 h 5486399"/>
              <a:gd name="connsiteX2070" fmla="*/ 3970969 w 5903363"/>
              <a:gd name="connsiteY2070" fmla="*/ 1428907 h 5486399"/>
              <a:gd name="connsiteX2071" fmla="*/ 3960267 w 5903363"/>
              <a:gd name="connsiteY2071" fmla="*/ 1423485 h 5486399"/>
              <a:gd name="connsiteX2072" fmla="*/ 3978996 w 5903363"/>
              <a:gd name="connsiteY2072" fmla="*/ 1418063 h 5486399"/>
              <a:gd name="connsiteX2073" fmla="*/ 3981671 w 5903363"/>
              <a:gd name="connsiteY2073" fmla="*/ 1428907 h 5486399"/>
              <a:gd name="connsiteX2074" fmla="*/ 3992373 w 5903363"/>
              <a:gd name="connsiteY2074" fmla="*/ 1415352 h 5486399"/>
              <a:gd name="connsiteX2075" fmla="*/ 4299351 w 5903363"/>
              <a:gd name="connsiteY2075" fmla="*/ 1412986 h 5486399"/>
              <a:gd name="connsiteX2076" fmla="*/ 4310891 w 5903363"/>
              <a:gd name="connsiteY2076" fmla="*/ 1415813 h 5486399"/>
              <a:gd name="connsiteX2077" fmla="*/ 4299351 w 5903363"/>
              <a:gd name="connsiteY2077" fmla="*/ 1421464 h 5486399"/>
              <a:gd name="connsiteX2078" fmla="*/ 3892495 w 5903363"/>
              <a:gd name="connsiteY2078" fmla="*/ 1412752 h 5486399"/>
              <a:gd name="connsiteX2079" fmla="*/ 3900408 w 5903363"/>
              <a:gd name="connsiteY2079" fmla="*/ 1447371 h 5486399"/>
              <a:gd name="connsiteX2080" fmla="*/ 3887220 w 5903363"/>
              <a:gd name="connsiteY2080" fmla="*/ 1431393 h 5486399"/>
              <a:gd name="connsiteX2081" fmla="*/ 3892495 w 5903363"/>
              <a:gd name="connsiteY2081" fmla="*/ 1412752 h 5486399"/>
              <a:gd name="connsiteX2082" fmla="*/ 4418688 w 5903363"/>
              <a:gd name="connsiteY2082" fmla="*/ 1408024 h 5486399"/>
              <a:gd name="connsiteX2083" fmla="*/ 4423539 w 5903363"/>
              <a:gd name="connsiteY2083" fmla="*/ 1408630 h 5486399"/>
              <a:gd name="connsiteX2084" fmla="*/ 4434529 w 5903363"/>
              <a:gd name="connsiteY2084" fmla="*/ 1418246 h 5486399"/>
              <a:gd name="connsiteX2085" fmla="*/ 4425256 w 5903363"/>
              <a:gd name="connsiteY2085" fmla="*/ 1415842 h 5486399"/>
              <a:gd name="connsiteX2086" fmla="*/ 4575139 w 5903363"/>
              <a:gd name="connsiteY2086" fmla="*/ 1407806 h 5486399"/>
              <a:gd name="connsiteX2087" fmla="*/ 4577854 w 5903363"/>
              <a:gd name="connsiteY2087" fmla="*/ 1423784 h 5486399"/>
              <a:gd name="connsiteX2088" fmla="*/ 4607722 w 5903363"/>
              <a:gd name="connsiteY2088" fmla="*/ 1415794 h 5486399"/>
              <a:gd name="connsiteX2089" fmla="*/ 4599576 w 5903363"/>
              <a:gd name="connsiteY2089" fmla="*/ 1421121 h 5486399"/>
              <a:gd name="connsiteX2090" fmla="*/ 4615868 w 5903363"/>
              <a:gd name="connsiteY2090" fmla="*/ 1434435 h 5486399"/>
              <a:gd name="connsiteX2091" fmla="*/ 4594868 w 5903363"/>
              <a:gd name="connsiteY2091" fmla="*/ 1432938 h 5486399"/>
              <a:gd name="connsiteX2092" fmla="*/ 4593175 w 5903363"/>
              <a:gd name="connsiteY2092" fmla="*/ 1437609 h 5486399"/>
              <a:gd name="connsiteX2093" fmla="*/ 4592788 w 5903363"/>
              <a:gd name="connsiteY2093" fmla="*/ 1437479 h 5486399"/>
              <a:gd name="connsiteX2094" fmla="*/ 4593110 w 5903363"/>
              <a:gd name="connsiteY2094" fmla="*/ 1437789 h 5486399"/>
              <a:gd name="connsiteX2095" fmla="*/ 4591430 w 5903363"/>
              <a:gd name="connsiteY2095" fmla="*/ 1442425 h 5486399"/>
              <a:gd name="connsiteX2096" fmla="*/ 4575139 w 5903363"/>
              <a:gd name="connsiteY2096" fmla="*/ 1439762 h 5486399"/>
              <a:gd name="connsiteX2097" fmla="*/ 4569708 w 5903363"/>
              <a:gd name="connsiteY2097" fmla="*/ 1413132 h 5486399"/>
              <a:gd name="connsiteX2098" fmla="*/ 4575139 w 5903363"/>
              <a:gd name="connsiteY2098" fmla="*/ 1407806 h 5486399"/>
              <a:gd name="connsiteX2099" fmla="*/ 4550724 w 5903363"/>
              <a:gd name="connsiteY2099" fmla="*/ 1407806 h 5486399"/>
              <a:gd name="connsiteX2100" fmla="*/ 4553436 w 5903363"/>
              <a:gd name="connsiteY2100" fmla="*/ 1426398 h 5486399"/>
              <a:gd name="connsiteX2101" fmla="*/ 4566997 w 5903363"/>
              <a:gd name="connsiteY2101" fmla="*/ 1415774 h 5486399"/>
              <a:gd name="connsiteX2102" fmla="*/ 4564285 w 5903363"/>
              <a:gd name="connsiteY2102" fmla="*/ 1439677 h 5486399"/>
              <a:gd name="connsiteX2103" fmla="*/ 4556148 w 5903363"/>
              <a:gd name="connsiteY2103" fmla="*/ 1437021 h 5486399"/>
              <a:gd name="connsiteX2104" fmla="*/ 4566997 w 5903363"/>
              <a:gd name="connsiteY2104" fmla="*/ 1447645 h 5486399"/>
              <a:gd name="connsiteX2105" fmla="*/ 4561572 w 5903363"/>
              <a:gd name="connsiteY2105" fmla="*/ 1455613 h 5486399"/>
              <a:gd name="connsiteX2106" fmla="*/ 4548012 w 5903363"/>
              <a:gd name="connsiteY2106" fmla="*/ 1450302 h 5486399"/>
              <a:gd name="connsiteX2107" fmla="*/ 4553436 w 5903363"/>
              <a:gd name="connsiteY2107" fmla="*/ 1442334 h 5486399"/>
              <a:gd name="connsiteX2108" fmla="*/ 4550724 w 5903363"/>
              <a:gd name="connsiteY2108" fmla="*/ 1437021 h 5486399"/>
              <a:gd name="connsiteX2109" fmla="*/ 4545300 w 5903363"/>
              <a:gd name="connsiteY2109" fmla="*/ 1447645 h 5486399"/>
              <a:gd name="connsiteX2110" fmla="*/ 4526315 w 5903363"/>
              <a:gd name="connsiteY2110" fmla="*/ 1437021 h 5486399"/>
              <a:gd name="connsiteX2111" fmla="*/ 4515467 w 5903363"/>
              <a:gd name="connsiteY2111" fmla="*/ 1447645 h 5486399"/>
              <a:gd name="connsiteX2112" fmla="*/ 4501907 w 5903363"/>
              <a:gd name="connsiteY2112" fmla="*/ 1439677 h 5486399"/>
              <a:gd name="connsiteX2113" fmla="*/ 4512754 w 5903363"/>
              <a:gd name="connsiteY2113" fmla="*/ 1444989 h 5486399"/>
              <a:gd name="connsiteX2114" fmla="*/ 4520890 w 5903363"/>
              <a:gd name="connsiteY2114" fmla="*/ 1437021 h 5486399"/>
              <a:gd name="connsiteX2115" fmla="*/ 4520890 w 5903363"/>
              <a:gd name="connsiteY2115" fmla="*/ 1431710 h 5486399"/>
              <a:gd name="connsiteX2116" fmla="*/ 4491058 w 5903363"/>
              <a:gd name="connsiteY2116" fmla="*/ 1423742 h 5486399"/>
              <a:gd name="connsiteX2117" fmla="*/ 4520890 w 5903363"/>
              <a:gd name="connsiteY2117" fmla="*/ 1418430 h 5486399"/>
              <a:gd name="connsiteX2118" fmla="*/ 4512754 w 5903363"/>
              <a:gd name="connsiteY2118" fmla="*/ 1418430 h 5486399"/>
              <a:gd name="connsiteX2119" fmla="*/ 4520890 w 5903363"/>
              <a:gd name="connsiteY2119" fmla="*/ 1410462 h 5486399"/>
              <a:gd name="connsiteX2120" fmla="*/ 4523604 w 5903363"/>
              <a:gd name="connsiteY2120" fmla="*/ 1421085 h 5486399"/>
              <a:gd name="connsiteX2121" fmla="*/ 4539875 w 5903363"/>
              <a:gd name="connsiteY2121" fmla="*/ 1426398 h 5486399"/>
              <a:gd name="connsiteX2122" fmla="*/ 4550724 w 5903363"/>
              <a:gd name="connsiteY2122" fmla="*/ 1407806 h 5486399"/>
              <a:gd name="connsiteX2123" fmla="*/ 4418043 w 5903363"/>
              <a:gd name="connsiteY2123" fmla="*/ 1407256 h 5486399"/>
              <a:gd name="connsiteX2124" fmla="*/ 4418688 w 5903363"/>
              <a:gd name="connsiteY2124" fmla="*/ 1408024 h 5486399"/>
              <a:gd name="connsiteX2125" fmla="*/ 4417984 w 5903363"/>
              <a:gd name="connsiteY2125" fmla="*/ 1407935 h 5486399"/>
              <a:gd name="connsiteX2126" fmla="*/ 4412549 w 5903363"/>
              <a:gd name="connsiteY2126" fmla="*/ 1407256 h 5486399"/>
              <a:gd name="connsiteX2127" fmla="*/ 4417984 w 5903363"/>
              <a:gd name="connsiteY2127" fmla="*/ 1407935 h 5486399"/>
              <a:gd name="connsiteX2128" fmla="*/ 4417357 w 5903363"/>
              <a:gd name="connsiteY2128" fmla="*/ 1415156 h 5486399"/>
              <a:gd name="connsiteX2129" fmla="*/ 4412549 w 5903363"/>
              <a:gd name="connsiteY2129" fmla="*/ 1420994 h 5486399"/>
              <a:gd name="connsiteX2130" fmla="*/ 4409801 w 5903363"/>
              <a:gd name="connsiteY2130" fmla="*/ 1415498 h 5486399"/>
              <a:gd name="connsiteX2131" fmla="*/ 4412549 w 5903363"/>
              <a:gd name="connsiteY2131" fmla="*/ 1407256 h 5486399"/>
              <a:gd name="connsiteX2132" fmla="*/ 4736073 w 5903363"/>
              <a:gd name="connsiteY2132" fmla="*/ 1406409 h 5486399"/>
              <a:gd name="connsiteX2133" fmla="*/ 4744452 w 5903363"/>
              <a:gd name="connsiteY2133" fmla="*/ 1407475 h 5486399"/>
              <a:gd name="connsiteX2134" fmla="*/ 4744452 w 5903363"/>
              <a:gd name="connsiteY2134" fmla="*/ 1419346 h 5486399"/>
              <a:gd name="connsiteX2135" fmla="*/ 4736073 w 5903363"/>
              <a:gd name="connsiteY2135" fmla="*/ 1406409 h 5486399"/>
              <a:gd name="connsiteX2136" fmla="*/ 4141093 w 5903363"/>
              <a:gd name="connsiteY2136" fmla="*/ 1402861 h 5486399"/>
              <a:gd name="connsiteX2137" fmla="*/ 4127904 w 5903363"/>
              <a:gd name="connsiteY2137" fmla="*/ 1410774 h 5486399"/>
              <a:gd name="connsiteX2138" fmla="*/ 4141093 w 5903363"/>
              <a:gd name="connsiteY2138" fmla="*/ 1402861 h 5486399"/>
              <a:gd name="connsiteX2139" fmla="*/ 3852601 w 5903363"/>
              <a:gd name="connsiteY2139" fmla="*/ 1402861 h 5486399"/>
              <a:gd name="connsiteX2140" fmla="*/ 3841061 w 5903363"/>
              <a:gd name="connsiteY2140" fmla="*/ 1410279 h 5486399"/>
              <a:gd name="connsiteX2141" fmla="*/ 3852601 w 5903363"/>
              <a:gd name="connsiteY2141" fmla="*/ 1402861 h 5486399"/>
              <a:gd name="connsiteX2142" fmla="*/ 3880212 w 5903363"/>
              <a:gd name="connsiteY2142" fmla="*/ 1402530 h 5486399"/>
              <a:gd name="connsiteX2143" fmla="*/ 3882891 w 5903363"/>
              <a:gd name="connsiteY2143" fmla="*/ 1408136 h 5486399"/>
              <a:gd name="connsiteX2144" fmla="*/ 3880217 w 5903363"/>
              <a:gd name="connsiteY2144" fmla="*/ 1402636 h 5486399"/>
              <a:gd name="connsiteX2145" fmla="*/ 4272974 w 5903363"/>
              <a:gd name="connsiteY2145" fmla="*/ 1402448 h 5486399"/>
              <a:gd name="connsiteX2146" fmla="*/ 4284514 w 5903363"/>
              <a:gd name="connsiteY2146" fmla="*/ 1405333 h 5486399"/>
              <a:gd name="connsiteX2147" fmla="*/ 4272974 w 5903363"/>
              <a:gd name="connsiteY2147" fmla="*/ 1411104 h 5486399"/>
              <a:gd name="connsiteX2148" fmla="*/ 4272974 w 5903363"/>
              <a:gd name="connsiteY2148" fmla="*/ 1402448 h 5486399"/>
              <a:gd name="connsiteX2149" fmla="*/ 3817983 w 5903363"/>
              <a:gd name="connsiteY2149" fmla="*/ 1402448 h 5486399"/>
              <a:gd name="connsiteX2150" fmla="*/ 3799229 w 5903363"/>
              <a:gd name="connsiteY2150" fmla="*/ 1411104 h 5486399"/>
              <a:gd name="connsiteX2151" fmla="*/ 3817983 w 5903363"/>
              <a:gd name="connsiteY2151" fmla="*/ 1402448 h 5486399"/>
              <a:gd name="connsiteX2152" fmla="*/ 3875526 w 5903363"/>
              <a:gd name="connsiteY2152" fmla="*/ 1400079 h 5486399"/>
              <a:gd name="connsiteX2153" fmla="*/ 3879208 w 5903363"/>
              <a:gd name="connsiteY2153" fmla="*/ 1400560 h 5486399"/>
              <a:gd name="connsiteX2154" fmla="*/ 3880217 w 5903363"/>
              <a:gd name="connsiteY2154" fmla="*/ 1402636 h 5486399"/>
              <a:gd name="connsiteX2155" fmla="*/ 3880548 w 5903363"/>
              <a:gd name="connsiteY2155" fmla="*/ 1409887 h 5486399"/>
              <a:gd name="connsiteX2156" fmla="*/ 3882891 w 5903363"/>
              <a:gd name="connsiteY2156" fmla="*/ 1419346 h 5486399"/>
              <a:gd name="connsiteX2157" fmla="*/ 3872176 w 5903363"/>
              <a:gd name="connsiteY2157" fmla="*/ 1416543 h 5486399"/>
              <a:gd name="connsiteX2158" fmla="*/ 3864139 w 5903363"/>
              <a:gd name="connsiteY2158" fmla="*/ 1402530 h 5486399"/>
              <a:gd name="connsiteX2159" fmla="*/ 3875526 w 5903363"/>
              <a:gd name="connsiteY2159" fmla="*/ 1400079 h 5486399"/>
              <a:gd name="connsiteX2160" fmla="*/ 4342006 w 5903363"/>
              <a:gd name="connsiteY2160" fmla="*/ 1399655 h 5486399"/>
              <a:gd name="connsiteX2161" fmla="*/ 4353822 w 5903363"/>
              <a:gd name="connsiteY2161" fmla="*/ 1399990 h 5486399"/>
              <a:gd name="connsiteX2162" fmla="*/ 4353822 w 5903363"/>
              <a:gd name="connsiteY2162" fmla="*/ 1408050 h 5486399"/>
              <a:gd name="connsiteX2163" fmla="*/ 4340318 w 5903363"/>
              <a:gd name="connsiteY2163" fmla="*/ 1410736 h 5486399"/>
              <a:gd name="connsiteX2164" fmla="*/ 4394335 w 5903363"/>
              <a:gd name="connsiteY2164" fmla="*/ 1424168 h 5486399"/>
              <a:gd name="connsiteX2165" fmla="*/ 4405136 w 5903363"/>
              <a:gd name="connsiteY2165" fmla="*/ 1432228 h 5486399"/>
              <a:gd name="connsiteX2166" fmla="*/ 4399734 w 5903363"/>
              <a:gd name="connsiteY2166" fmla="*/ 1429541 h 5486399"/>
              <a:gd name="connsiteX2167" fmla="*/ 4402435 w 5903363"/>
              <a:gd name="connsiteY2167" fmla="*/ 1418795 h 5486399"/>
              <a:gd name="connsiteX2168" fmla="*/ 4394335 w 5903363"/>
              <a:gd name="connsiteY2168" fmla="*/ 1424168 h 5486399"/>
              <a:gd name="connsiteX2169" fmla="*/ 4386231 w 5903363"/>
              <a:gd name="connsiteY2169" fmla="*/ 1416109 h 5486399"/>
              <a:gd name="connsiteX2170" fmla="*/ 4391633 w 5903363"/>
              <a:gd name="connsiteY2170" fmla="*/ 1405363 h 5486399"/>
              <a:gd name="connsiteX2171" fmla="*/ 4394335 w 5903363"/>
              <a:gd name="connsiteY2171" fmla="*/ 1416109 h 5486399"/>
              <a:gd name="connsiteX2172" fmla="*/ 4405136 w 5903363"/>
              <a:gd name="connsiteY2172" fmla="*/ 1408050 h 5486399"/>
              <a:gd name="connsiteX2173" fmla="*/ 4410201 w 5903363"/>
              <a:gd name="connsiteY2173" fmla="*/ 1416446 h 5486399"/>
              <a:gd name="connsiteX2174" fmla="*/ 4413187 w 5903363"/>
              <a:gd name="connsiteY2174" fmla="*/ 1426678 h 5486399"/>
              <a:gd name="connsiteX2175" fmla="*/ 4413098 w 5903363"/>
              <a:gd name="connsiteY2175" fmla="*/ 1426701 h 5486399"/>
              <a:gd name="connsiteX2176" fmla="*/ 4413231 w 5903363"/>
              <a:gd name="connsiteY2176" fmla="*/ 1426829 h 5486399"/>
              <a:gd name="connsiteX2177" fmla="*/ 4413239 w 5903363"/>
              <a:gd name="connsiteY2177" fmla="*/ 1426855 h 5486399"/>
              <a:gd name="connsiteX2178" fmla="*/ 4410538 w 5903363"/>
              <a:gd name="connsiteY2178" fmla="*/ 1434914 h 5486399"/>
              <a:gd name="connsiteX2179" fmla="*/ 4418640 w 5903363"/>
              <a:gd name="connsiteY2179" fmla="*/ 1440288 h 5486399"/>
              <a:gd name="connsiteX2180" fmla="*/ 4402435 w 5903363"/>
              <a:gd name="connsiteY2180" fmla="*/ 1442975 h 5486399"/>
              <a:gd name="connsiteX2181" fmla="*/ 4391633 w 5903363"/>
              <a:gd name="connsiteY2181" fmla="*/ 1432228 h 5486399"/>
              <a:gd name="connsiteX2182" fmla="*/ 4380830 w 5903363"/>
              <a:gd name="connsiteY2182" fmla="*/ 1445661 h 5486399"/>
              <a:gd name="connsiteX2183" fmla="*/ 4378129 w 5903363"/>
              <a:gd name="connsiteY2183" fmla="*/ 1440288 h 5486399"/>
              <a:gd name="connsiteX2184" fmla="*/ 4375429 w 5903363"/>
              <a:gd name="connsiteY2184" fmla="*/ 1451034 h 5486399"/>
              <a:gd name="connsiteX2185" fmla="*/ 4370027 w 5903363"/>
              <a:gd name="connsiteY2185" fmla="*/ 1445661 h 5486399"/>
              <a:gd name="connsiteX2186" fmla="*/ 4372727 w 5903363"/>
              <a:gd name="connsiteY2186" fmla="*/ 1434914 h 5486399"/>
              <a:gd name="connsiteX2187" fmla="*/ 4329515 w 5903363"/>
              <a:gd name="connsiteY2187" fmla="*/ 1461780 h 5486399"/>
              <a:gd name="connsiteX2188" fmla="*/ 4326814 w 5903363"/>
              <a:gd name="connsiteY2188" fmla="*/ 1451034 h 5486399"/>
              <a:gd name="connsiteX2189" fmla="*/ 4313310 w 5903363"/>
              <a:gd name="connsiteY2189" fmla="*/ 1453720 h 5486399"/>
              <a:gd name="connsiteX2190" fmla="*/ 4324114 w 5903363"/>
              <a:gd name="connsiteY2190" fmla="*/ 1467153 h 5486399"/>
              <a:gd name="connsiteX2191" fmla="*/ 4294404 w 5903363"/>
              <a:gd name="connsiteY2191" fmla="*/ 1456407 h 5486399"/>
              <a:gd name="connsiteX2192" fmla="*/ 4294404 w 5903363"/>
              <a:gd name="connsiteY2192" fmla="*/ 1440288 h 5486399"/>
              <a:gd name="connsiteX2193" fmla="*/ 4283602 w 5903363"/>
              <a:gd name="connsiteY2193" fmla="*/ 1442975 h 5486399"/>
              <a:gd name="connsiteX2194" fmla="*/ 4291703 w 5903363"/>
              <a:gd name="connsiteY2194" fmla="*/ 1459093 h 5486399"/>
              <a:gd name="connsiteX2195" fmla="*/ 4280901 w 5903363"/>
              <a:gd name="connsiteY2195" fmla="*/ 1448347 h 5486399"/>
              <a:gd name="connsiteX2196" fmla="*/ 4270098 w 5903363"/>
              <a:gd name="connsiteY2196" fmla="*/ 1451034 h 5486399"/>
              <a:gd name="connsiteX2197" fmla="*/ 4270098 w 5903363"/>
              <a:gd name="connsiteY2197" fmla="*/ 1437601 h 5486399"/>
              <a:gd name="connsiteX2198" fmla="*/ 4253893 w 5903363"/>
              <a:gd name="connsiteY2198" fmla="*/ 1440288 h 5486399"/>
              <a:gd name="connsiteX2199" fmla="*/ 4253893 w 5903363"/>
              <a:gd name="connsiteY2199" fmla="*/ 1451034 h 5486399"/>
              <a:gd name="connsiteX2200" fmla="*/ 4243090 w 5903363"/>
              <a:gd name="connsiteY2200" fmla="*/ 1453720 h 5486399"/>
              <a:gd name="connsiteX2201" fmla="*/ 4251192 w 5903363"/>
              <a:gd name="connsiteY2201" fmla="*/ 1440288 h 5486399"/>
              <a:gd name="connsiteX2202" fmla="*/ 4218783 w 5903363"/>
              <a:gd name="connsiteY2202" fmla="*/ 1440288 h 5486399"/>
              <a:gd name="connsiteX2203" fmla="*/ 4229586 w 5903363"/>
              <a:gd name="connsiteY2203" fmla="*/ 1429541 h 5486399"/>
              <a:gd name="connsiteX2204" fmla="*/ 4226885 w 5903363"/>
              <a:gd name="connsiteY2204" fmla="*/ 1421482 h 5486399"/>
              <a:gd name="connsiteX2205" fmla="*/ 4207979 w 5903363"/>
              <a:gd name="connsiteY2205" fmla="*/ 1440288 h 5486399"/>
              <a:gd name="connsiteX2206" fmla="*/ 4202578 w 5903363"/>
              <a:gd name="connsiteY2206" fmla="*/ 1432228 h 5486399"/>
              <a:gd name="connsiteX2207" fmla="*/ 4183672 w 5903363"/>
              <a:gd name="connsiteY2207" fmla="*/ 1437601 h 5486399"/>
              <a:gd name="connsiteX2208" fmla="*/ 4143161 w 5903363"/>
              <a:gd name="connsiteY2208" fmla="*/ 1461780 h 5486399"/>
              <a:gd name="connsiteX2209" fmla="*/ 4143161 w 5903363"/>
              <a:gd name="connsiteY2209" fmla="*/ 1445661 h 5486399"/>
              <a:gd name="connsiteX2210" fmla="*/ 4116153 w 5903363"/>
              <a:gd name="connsiteY2210" fmla="*/ 1434914 h 5486399"/>
              <a:gd name="connsiteX2211" fmla="*/ 4105351 w 5903363"/>
              <a:gd name="connsiteY2211" fmla="*/ 1445661 h 5486399"/>
              <a:gd name="connsiteX2212" fmla="*/ 4110752 w 5903363"/>
              <a:gd name="connsiteY2212" fmla="*/ 1432228 h 5486399"/>
              <a:gd name="connsiteX2213" fmla="*/ 4059437 w 5903363"/>
              <a:gd name="connsiteY2213" fmla="*/ 1434914 h 5486399"/>
              <a:gd name="connsiteX2214" fmla="*/ 4048635 w 5903363"/>
              <a:gd name="connsiteY2214" fmla="*/ 1445661 h 5486399"/>
              <a:gd name="connsiteX2215" fmla="*/ 4043233 w 5903363"/>
              <a:gd name="connsiteY2215" fmla="*/ 1432228 h 5486399"/>
              <a:gd name="connsiteX2216" fmla="*/ 4086445 w 5903363"/>
              <a:gd name="connsiteY2216" fmla="*/ 1405363 h 5486399"/>
              <a:gd name="connsiteX2217" fmla="*/ 4086445 w 5903363"/>
              <a:gd name="connsiteY2217" fmla="*/ 1418795 h 5486399"/>
              <a:gd name="connsiteX2218" fmla="*/ 4075641 w 5903363"/>
              <a:gd name="connsiteY2218" fmla="*/ 1416109 h 5486399"/>
              <a:gd name="connsiteX2219" fmla="*/ 4108051 w 5903363"/>
              <a:gd name="connsiteY2219" fmla="*/ 1426855 h 5486399"/>
              <a:gd name="connsiteX2220" fmla="*/ 4105351 w 5903363"/>
              <a:gd name="connsiteY2220" fmla="*/ 1421482 h 5486399"/>
              <a:gd name="connsiteX2221" fmla="*/ 4116153 w 5903363"/>
              <a:gd name="connsiteY2221" fmla="*/ 1416109 h 5486399"/>
              <a:gd name="connsiteX2222" fmla="*/ 4113452 w 5903363"/>
              <a:gd name="connsiteY2222" fmla="*/ 1429541 h 5486399"/>
              <a:gd name="connsiteX2223" fmla="*/ 4116153 w 5903363"/>
              <a:gd name="connsiteY2223" fmla="*/ 1426855 h 5486399"/>
              <a:gd name="connsiteX2224" fmla="*/ 4145862 w 5903363"/>
              <a:gd name="connsiteY2224" fmla="*/ 1413423 h 5486399"/>
              <a:gd name="connsiteX2225" fmla="*/ 4153964 w 5903363"/>
              <a:gd name="connsiteY2225" fmla="*/ 1426855 h 5486399"/>
              <a:gd name="connsiteX2226" fmla="*/ 4234987 w 5903363"/>
              <a:gd name="connsiteY2226" fmla="*/ 1416109 h 5486399"/>
              <a:gd name="connsiteX2227" fmla="*/ 4229586 w 5903363"/>
              <a:gd name="connsiteY2227" fmla="*/ 1426855 h 5486399"/>
              <a:gd name="connsiteX2228" fmla="*/ 4267397 w 5903363"/>
              <a:gd name="connsiteY2228" fmla="*/ 1418795 h 5486399"/>
              <a:gd name="connsiteX2229" fmla="*/ 4270098 w 5903363"/>
              <a:gd name="connsiteY2229" fmla="*/ 1432228 h 5486399"/>
              <a:gd name="connsiteX2230" fmla="*/ 4286303 w 5903363"/>
              <a:gd name="connsiteY2230" fmla="*/ 1432228 h 5486399"/>
              <a:gd name="connsiteX2231" fmla="*/ 4275499 w 5903363"/>
              <a:gd name="connsiteY2231" fmla="*/ 1418795 h 5486399"/>
              <a:gd name="connsiteX2232" fmla="*/ 4289002 w 5903363"/>
              <a:gd name="connsiteY2232" fmla="*/ 1429541 h 5486399"/>
              <a:gd name="connsiteX2233" fmla="*/ 4299806 w 5903363"/>
              <a:gd name="connsiteY2233" fmla="*/ 1421482 h 5486399"/>
              <a:gd name="connsiteX2234" fmla="*/ 4326814 w 5903363"/>
              <a:gd name="connsiteY2234" fmla="*/ 1413423 h 5486399"/>
              <a:gd name="connsiteX2235" fmla="*/ 4337617 w 5903363"/>
              <a:gd name="connsiteY2235" fmla="*/ 1410736 h 5486399"/>
              <a:gd name="connsiteX2236" fmla="*/ 4332215 w 5903363"/>
              <a:gd name="connsiteY2236" fmla="*/ 1405363 h 5486399"/>
              <a:gd name="connsiteX2237" fmla="*/ 4342006 w 5903363"/>
              <a:gd name="connsiteY2237" fmla="*/ 1399655 h 5486399"/>
              <a:gd name="connsiteX2238" fmla="*/ 4179008 w 5903363"/>
              <a:gd name="connsiteY2238" fmla="*/ 1399564 h 5486399"/>
              <a:gd name="connsiteX2239" fmla="*/ 4173732 w 5903363"/>
              <a:gd name="connsiteY2239" fmla="*/ 1412752 h 5486399"/>
              <a:gd name="connsiteX2240" fmla="*/ 4165819 w 5903363"/>
              <a:gd name="connsiteY2240" fmla="*/ 1404839 h 5486399"/>
              <a:gd name="connsiteX2241" fmla="*/ 4179008 w 5903363"/>
              <a:gd name="connsiteY2241" fmla="*/ 1399564 h 5486399"/>
              <a:gd name="connsiteX2242" fmla="*/ 3957281 w 5903363"/>
              <a:gd name="connsiteY2242" fmla="*/ 1399233 h 5486399"/>
              <a:gd name="connsiteX2243" fmla="*/ 3944917 w 5903363"/>
              <a:gd name="connsiteY2243" fmla="*/ 1405169 h 5486399"/>
              <a:gd name="connsiteX2244" fmla="*/ 3957281 w 5903363"/>
              <a:gd name="connsiteY2244" fmla="*/ 1399233 h 5486399"/>
              <a:gd name="connsiteX2245" fmla="*/ 4046796 w 5903363"/>
              <a:gd name="connsiteY2245" fmla="*/ 1399014 h 5486399"/>
              <a:gd name="connsiteX2246" fmla="*/ 4052071 w 5903363"/>
              <a:gd name="connsiteY2246" fmla="*/ 1412752 h 5486399"/>
              <a:gd name="connsiteX2247" fmla="*/ 4044158 w 5903363"/>
              <a:gd name="connsiteY2247" fmla="*/ 1410004 h 5486399"/>
              <a:gd name="connsiteX2248" fmla="*/ 4046796 w 5903363"/>
              <a:gd name="connsiteY2248" fmla="*/ 1399014 h 5486399"/>
              <a:gd name="connsiteX2249" fmla="*/ 4260609 w 5903363"/>
              <a:gd name="connsiteY2249" fmla="*/ 1398327 h 5486399"/>
              <a:gd name="connsiteX2250" fmla="*/ 4264731 w 5903363"/>
              <a:gd name="connsiteY2250" fmla="*/ 1399014 h 5486399"/>
              <a:gd name="connsiteX2251" fmla="*/ 4259236 w 5903363"/>
              <a:gd name="connsiteY2251" fmla="*/ 1412752 h 5486399"/>
              <a:gd name="connsiteX2252" fmla="*/ 4259236 w 5903363"/>
              <a:gd name="connsiteY2252" fmla="*/ 1410004 h 5486399"/>
              <a:gd name="connsiteX2253" fmla="*/ 4256488 w 5903363"/>
              <a:gd name="connsiteY2253" fmla="*/ 1401762 h 5486399"/>
              <a:gd name="connsiteX2254" fmla="*/ 4260609 w 5903363"/>
              <a:gd name="connsiteY2254" fmla="*/ 1398327 h 5486399"/>
              <a:gd name="connsiteX2255" fmla="*/ 4033113 w 5903363"/>
              <a:gd name="connsiteY2255" fmla="*/ 1396266 h 5486399"/>
              <a:gd name="connsiteX2256" fmla="*/ 4030228 w 5903363"/>
              <a:gd name="connsiteY2256" fmla="*/ 1399014 h 5486399"/>
              <a:gd name="connsiteX2257" fmla="*/ 4035999 w 5903363"/>
              <a:gd name="connsiteY2257" fmla="*/ 1410004 h 5486399"/>
              <a:gd name="connsiteX2258" fmla="*/ 4027344 w 5903363"/>
              <a:gd name="connsiteY2258" fmla="*/ 1418247 h 5486399"/>
              <a:gd name="connsiteX2259" fmla="*/ 4027344 w 5903363"/>
              <a:gd name="connsiteY2259" fmla="*/ 1399014 h 5486399"/>
              <a:gd name="connsiteX2260" fmla="*/ 4033113 w 5903363"/>
              <a:gd name="connsiteY2260" fmla="*/ 1396266 h 5486399"/>
              <a:gd name="connsiteX2261" fmla="*/ 4326550 w 5903363"/>
              <a:gd name="connsiteY2261" fmla="*/ 1394947 h 5486399"/>
              <a:gd name="connsiteX2262" fmla="*/ 4332321 w 5903363"/>
              <a:gd name="connsiteY2262" fmla="*/ 1404509 h 5486399"/>
              <a:gd name="connsiteX2263" fmla="*/ 4320781 w 5903363"/>
              <a:gd name="connsiteY2263" fmla="*/ 1399233 h 5486399"/>
              <a:gd name="connsiteX2264" fmla="*/ 4326550 w 5903363"/>
              <a:gd name="connsiteY2264" fmla="*/ 1394947 h 5486399"/>
              <a:gd name="connsiteX2265" fmla="*/ 4412769 w 5903363"/>
              <a:gd name="connsiteY2265" fmla="*/ 1393958 h 5486399"/>
              <a:gd name="connsiteX2266" fmla="*/ 4421341 w 5903363"/>
              <a:gd name="connsiteY2266" fmla="*/ 1394948 h 5486399"/>
              <a:gd name="connsiteX2267" fmla="*/ 4408153 w 5903363"/>
              <a:gd name="connsiteY2267" fmla="*/ 1402861 h 5486399"/>
              <a:gd name="connsiteX2268" fmla="*/ 4412769 w 5903363"/>
              <a:gd name="connsiteY2268" fmla="*/ 1393958 h 5486399"/>
              <a:gd name="connsiteX2269" fmla="*/ 4624006 w 5903363"/>
              <a:gd name="connsiteY2269" fmla="*/ 1392204 h 5486399"/>
              <a:gd name="connsiteX2270" fmla="*/ 4626170 w 5903363"/>
              <a:gd name="connsiteY2270" fmla="*/ 1401919 h 5486399"/>
              <a:gd name="connsiteX2271" fmla="*/ 4617515 w 5903363"/>
              <a:gd name="connsiteY2271" fmla="*/ 1394147 h 5486399"/>
              <a:gd name="connsiteX2272" fmla="*/ 4624006 w 5903363"/>
              <a:gd name="connsiteY2272" fmla="*/ 1392204 h 5486399"/>
              <a:gd name="connsiteX2273" fmla="*/ 4114056 w 5903363"/>
              <a:gd name="connsiteY2273" fmla="*/ 1392145 h 5486399"/>
              <a:gd name="connsiteX2274" fmla="*/ 4124608 w 5903363"/>
              <a:gd name="connsiteY2274" fmla="*/ 1392145 h 5486399"/>
              <a:gd name="connsiteX2275" fmla="*/ 4119332 w 5903363"/>
              <a:gd name="connsiteY2275" fmla="*/ 1404510 h 5486399"/>
              <a:gd name="connsiteX2276" fmla="*/ 4111419 w 5903363"/>
              <a:gd name="connsiteY2276" fmla="*/ 1404510 h 5486399"/>
              <a:gd name="connsiteX2277" fmla="*/ 4119332 w 5903363"/>
              <a:gd name="connsiteY2277" fmla="*/ 1402037 h 5486399"/>
              <a:gd name="connsiteX2278" fmla="*/ 4114056 w 5903363"/>
              <a:gd name="connsiteY2278" fmla="*/ 1392145 h 5486399"/>
              <a:gd name="connsiteX2279" fmla="*/ 4313131 w 5903363"/>
              <a:gd name="connsiteY2279" fmla="*/ 1391748 h 5486399"/>
              <a:gd name="connsiteX2280" fmla="*/ 4320781 w 5903363"/>
              <a:gd name="connsiteY2280" fmla="*/ 1408301 h 5486399"/>
              <a:gd name="connsiteX2281" fmla="*/ 4313362 w 5903363"/>
              <a:gd name="connsiteY2281" fmla="*/ 1402696 h 5486399"/>
              <a:gd name="connsiteX2282" fmla="*/ 4313362 w 5903363"/>
              <a:gd name="connsiteY2282" fmla="*/ 1411104 h 5486399"/>
              <a:gd name="connsiteX2283" fmla="*/ 4310890 w 5903363"/>
              <a:gd name="connsiteY2283" fmla="*/ 1399894 h 5486399"/>
              <a:gd name="connsiteX2284" fmla="*/ 4310890 w 5903363"/>
              <a:gd name="connsiteY2284" fmla="*/ 1397091 h 5486399"/>
              <a:gd name="connsiteX2285" fmla="*/ 4313131 w 5903363"/>
              <a:gd name="connsiteY2285" fmla="*/ 1391748 h 5486399"/>
              <a:gd name="connsiteX2286" fmla="*/ 4372435 w 5903363"/>
              <a:gd name="connsiteY2286" fmla="*/ 1391320 h 5486399"/>
              <a:gd name="connsiteX2287" fmla="*/ 4383425 w 5903363"/>
              <a:gd name="connsiteY2287" fmla="*/ 1402310 h 5486399"/>
              <a:gd name="connsiteX2288" fmla="*/ 4372435 w 5903363"/>
              <a:gd name="connsiteY2288" fmla="*/ 1391320 h 5486399"/>
              <a:gd name="connsiteX2289" fmla="*/ 4307593 w 5903363"/>
              <a:gd name="connsiteY2289" fmla="*/ 1391115 h 5486399"/>
              <a:gd name="connsiteX2290" fmla="*/ 4299350 w 5903363"/>
              <a:gd name="connsiteY2290" fmla="*/ 1404510 h 5486399"/>
              <a:gd name="connsiteX2291" fmla="*/ 4296602 w 5903363"/>
              <a:gd name="connsiteY2291" fmla="*/ 1399151 h 5486399"/>
              <a:gd name="connsiteX2292" fmla="*/ 5240657 w 5903363"/>
              <a:gd name="connsiteY2292" fmla="*/ 1389672 h 5486399"/>
              <a:gd name="connsiteX2293" fmla="*/ 5229117 w 5903363"/>
              <a:gd name="connsiteY2293" fmla="*/ 1402861 h 5486399"/>
              <a:gd name="connsiteX2294" fmla="*/ 5240657 w 5903363"/>
              <a:gd name="connsiteY2294" fmla="*/ 1389672 h 5486399"/>
              <a:gd name="connsiteX2295" fmla="*/ 4183404 w 5903363"/>
              <a:gd name="connsiteY2295" fmla="*/ 1389672 h 5486399"/>
              <a:gd name="connsiteX2296" fmla="*/ 4188900 w 5903363"/>
              <a:gd name="connsiteY2296" fmla="*/ 1389672 h 5486399"/>
              <a:gd name="connsiteX2297" fmla="*/ 4180658 w 5903363"/>
              <a:gd name="connsiteY2297" fmla="*/ 1407807 h 5486399"/>
              <a:gd name="connsiteX2298" fmla="*/ 4183404 w 5903363"/>
              <a:gd name="connsiteY2298" fmla="*/ 1389672 h 5486399"/>
              <a:gd name="connsiteX2299" fmla="*/ 4059843 w 5903363"/>
              <a:gd name="connsiteY2299" fmla="*/ 1389672 h 5486399"/>
              <a:gd name="connsiteX2300" fmla="*/ 4070205 w 5903363"/>
              <a:gd name="connsiteY2300" fmla="*/ 1397091 h 5486399"/>
              <a:gd name="connsiteX2301" fmla="*/ 4057252 w 5903363"/>
              <a:gd name="connsiteY2301" fmla="*/ 1397091 h 5486399"/>
              <a:gd name="connsiteX2302" fmla="*/ 4059843 w 5903363"/>
              <a:gd name="connsiteY2302" fmla="*/ 1389672 h 5486399"/>
              <a:gd name="connsiteX2303" fmla="*/ 4291107 w 5903363"/>
              <a:gd name="connsiteY2303" fmla="*/ 1388436 h 5486399"/>
              <a:gd name="connsiteX2304" fmla="*/ 4295915 w 5903363"/>
              <a:gd name="connsiteY2304" fmla="*/ 1389775 h 5486399"/>
              <a:gd name="connsiteX2305" fmla="*/ 4296602 w 5903363"/>
              <a:gd name="connsiteY2305" fmla="*/ 1399151 h 5486399"/>
              <a:gd name="connsiteX2306" fmla="*/ 4127493 w 5903363"/>
              <a:gd name="connsiteY2306" fmla="*/ 1386375 h 5486399"/>
              <a:gd name="connsiteX2307" fmla="*/ 4136148 w 5903363"/>
              <a:gd name="connsiteY2307" fmla="*/ 1396926 h 5486399"/>
              <a:gd name="connsiteX2308" fmla="*/ 4124608 w 5903363"/>
              <a:gd name="connsiteY2308" fmla="*/ 1399564 h 5486399"/>
              <a:gd name="connsiteX2309" fmla="*/ 4127493 w 5903363"/>
              <a:gd name="connsiteY2309" fmla="*/ 1386375 h 5486399"/>
              <a:gd name="connsiteX2310" fmla="*/ 5873691 w 5903363"/>
              <a:gd name="connsiteY2310" fmla="*/ 1385716 h 5486399"/>
              <a:gd name="connsiteX2311" fmla="*/ 5881933 w 5903363"/>
              <a:gd name="connsiteY2311" fmla="*/ 1393629 h 5486399"/>
              <a:gd name="connsiteX2312" fmla="*/ 5865448 w 5903363"/>
              <a:gd name="connsiteY2312" fmla="*/ 1396266 h 5486399"/>
              <a:gd name="connsiteX2313" fmla="*/ 5870943 w 5903363"/>
              <a:gd name="connsiteY2313" fmla="*/ 1390991 h 5486399"/>
              <a:gd name="connsiteX2314" fmla="*/ 5873691 w 5903363"/>
              <a:gd name="connsiteY2314" fmla="*/ 1385716 h 5486399"/>
              <a:gd name="connsiteX2315" fmla="*/ 4006737 w 5903363"/>
              <a:gd name="connsiteY2315" fmla="*/ 1385715 h 5486399"/>
              <a:gd name="connsiteX2316" fmla="*/ 4010858 w 5903363"/>
              <a:gd name="connsiteY2316" fmla="*/ 1386704 h 5486399"/>
              <a:gd name="connsiteX2317" fmla="*/ 4004264 w 5903363"/>
              <a:gd name="connsiteY2317" fmla="*/ 1394618 h 5486399"/>
              <a:gd name="connsiteX2318" fmla="*/ 4006737 w 5903363"/>
              <a:gd name="connsiteY2318" fmla="*/ 1385715 h 5486399"/>
              <a:gd name="connsiteX2319" fmla="*/ 3754668 w 5903363"/>
              <a:gd name="connsiteY2319" fmla="*/ 1384881 h 5486399"/>
              <a:gd name="connsiteX2320" fmla="*/ 3755750 w 5903363"/>
              <a:gd name="connsiteY2320" fmla="*/ 1394618 h 5486399"/>
              <a:gd name="connsiteX2321" fmla="*/ 3747095 w 5903363"/>
              <a:gd name="connsiteY2321" fmla="*/ 1385963 h 5486399"/>
              <a:gd name="connsiteX2322" fmla="*/ 3754668 w 5903363"/>
              <a:gd name="connsiteY2322" fmla="*/ 1384881 h 5486399"/>
              <a:gd name="connsiteX2323" fmla="*/ 5117006 w 5903363"/>
              <a:gd name="connsiteY2323" fmla="*/ 1384561 h 5486399"/>
              <a:gd name="connsiteX2324" fmla="*/ 5123611 w 5903363"/>
              <a:gd name="connsiteY2324" fmla="*/ 1386045 h 5486399"/>
              <a:gd name="connsiteX2325" fmla="*/ 5121139 w 5903363"/>
              <a:gd name="connsiteY2325" fmla="*/ 1404509 h 5486399"/>
              <a:gd name="connsiteX2326" fmla="*/ 5113720 w 5903363"/>
              <a:gd name="connsiteY2326" fmla="*/ 1396596 h 5486399"/>
              <a:gd name="connsiteX2327" fmla="*/ 5116193 w 5903363"/>
              <a:gd name="connsiteY2327" fmla="*/ 1388683 h 5486399"/>
              <a:gd name="connsiteX2328" fmla="*/ 5117006 w 5903363"/>
              <a:gd name="connsiteY2328" fmla="*/ 1384561 h 5486399"/>
              <a:gd name="connsiteX2329" fmla="*/ 4276270 w 5903363"/>
              <a:gd name="connsiteY2329" fmla="*/ 1384020 h 5486399"/>
              <a:gd name="connsiteX2330" fmla="*/ 4284513 w 5903363"/>
              <a:gd name="connsiteY2330" fmla="*/ 1389201 h 5486399"/>
              <a:gd name="connsiteX2331" fmla="*/ 4276270 w 5903363"/>
              <a:gd name="connsiteY2331" fmla="*/ 1396973 h 5486399"/>
              <a:gd name="connsiteX2332" fmla="*/ 4276270 w 5903363"/>
              <a:gd name="connsiteY2332" fmla="*/ 1384020 h 5486399"/>
              <a:gd name="connsiteX2333" fmla="*/ 5126496 w 5903363"/>
              <a:gd name="connsiteY2333" fmla="*/ 1383078 h 5486399"/>
              <a:gd name="connsiteX2334" fmla="*/ 5135151 w 5903363"/>
              <a:gd name="connsiteY2334" fmla="*/ 1388731 h 5486399"/>
              <a:gd name="connsiteX2335" fmla="*/ 5135151 w 5903363"/>
              <a:gd name="connsiteY2335" fmla="*/ 1402861 h 5486399"/>
              <a:gd name="connsiteX2336" fmla="*/ 5126496 w 5903363"/>
              <a:gd name="connsiteY2336" fmla="*/ 1383078 h 5486399"/>
              <a:gd name="connsiteX2337" fmla="*/ 4332595 w 5903363"/>
              <a:gd name="connsiteY2337" fmla="*/ 1382597 h 5486399"/>
              <a:gd name="connsiteX2338" fmla="*/ 4337083 w 5903363"/>
              <a:gd name="connsiteY2338" fmla="*/ 1383628 h 5486399"/>
              <a:gd name="connsiteX2339" fmla="*/ 4324262 w 5903363"/>
              <a:gd name="connsiteY2339" fmla="*/ 1383628 h 5486399"/>
              <a:gd name="connsiteX2340" fmla="*/ 4332595 w 5903363"/>
              <a:gd name="connsiteY2340" fmla="*/ 1382597 h 5486399"/>
              <a:gd name="connsiteX2341" fmla="*/ 4027344 w 5903363"/>
              <a:gd name="connsiteY2341" fmla="*/ 1381429 h 5486399"/>
              <a:gd name="connsiteX2342" fmla="*/ 4052073 w 5903363"/>
              <a:gd name="connsiteY2342" fmla="*/ 1389201 h 5486399"/>
              <a:gd name="connsiteX2343" fmla="*/ 4019101 w 5903363"/>
              <a:gd name="connsiteY2343" fmla="*/ 1389201 h 5486399"/>
              <a:gd name="connsiteX2344" fmla="*/ 4027344 w 5903363"/>
              <a:gd name="connsiteY2344" fmla="*/ 1381429 h 5486399"/>
              <a:gd name="connsiteX2345" fmla="*/ 3841061 w 5903363"/>
              <a:gd name="connsiteY2345" fmla="*/ 1381429 h 5486399"/>
              <a:gd name="connsiteX2346" fmla="*/ 3855897 w 5903363"/>
              <a:gd name="connsiteY2346" fmla="*/ 1386375 h 5486399"/>
              <a:gd name="connsiteX2347" fmla="*/ 3852930 w 5903363"/>
              <a:gd name="connsiteY2347" fmla="*/ 1396266 h 5486399"/>
              <a:gd name="connsiteX2348" fmla="*/ 3841061 w 5903363"/>
              <a:gd name="connsiteY2348" fmla="*/ 1381429 h 5486399"/>
              <a:gd name="connsiteX2349" fmla="*/ 4227968 w 5903363"/>
              <a:gd name="connsiteY2349" fmla="*/ 1379623 h 5486399"/>
              <a:gd name="connsiteX2350" fmla="*/ 4238355 w 5903363"/>
              <a:gd name="connsiteY2350" fmla="*/ 1388731 h 5486399"/>
              <a:gd name="connsiteX2351" fmla="*/ 4230442 w 5903363"/>
              <a:gd name="connsiteY2351" fmla="*/ 1391321 h 5486399"/>
              <a:gd name="connsiteX2352" fmla="*/ 4225166 w 5903363"/>
              <a:gd name="connsiteY2352" fmla="*/ 1383550 h 5486399"/>
              <a:gd name="connsiteX2353" fmla="*/ 4227968 w 5903363"/>
              <a:gd name="connsiteY2353" fmla="*/ 1379623 h 5486399"/>
              <a:gd name="connsiteX2354" fmla="*/ 3822377 w 5903363"/>
              <a:gd name="connsiteY2354" fmla="*/ 1378132 h 5486399"/>
              <a:gd name="connsiteX2355" fmla="*/ 3827873 w 5903363"/>
              <a:gd name="connsiteY2355" fmla="*/ 1380770 h 5486399"/>
              <a:gd name="connsiteX2356" fmla="*/ 3822377 w 5903363"/>
              <a:gd name="connsiteY2356" fmla="*/ 1391320 h 5486399"/>
              <a:gd name="connsiteX2357" fmla="*/ 3822377 w 5903363"/>
              <a:gd name="connsiteY2357" fmla="*/ 1378132 h 5486399"/>
              <a:gd name="connsiteX2358" fmla="*/ 4552752 w 5903363"/>
              <a:gd name="connsiteY2358" fmla="*/ 1377802 h 5486399"/>
              <a:gd name="connsiteX2359" fmla="*/ 4569707 w 5903363"/>
              <a:gd name="connsiteY2359" fmla="*/ 1380770 h 5486399"/>
              <a:gd name="connsiteX2360" fmla="*/ 4552752 w 5903363"/>
              <a:gd name="connsiteY2360" fmla="*/ 1377802 h 5486399"/>
              <a:gd name="connsiteX2361" fmla="*/ 3796551 w 5903363"/>
              <a:gd name="connsiteY2361" fmla="*/ 1374835 h 5486399"/>
              <a:gd name="connsiteX2362" fmla="*/ 3787896 w 5903363"/>
              <a:gd name="connsiteY2362" fmla="*/ 1383078 h 5486399"/>
              <a:gd name="connsiteX2363" fmla="*/ 3796551 w 5903363"/>
              <a:gd name="connsiteY2363" fmla="*/ 1374835 h 5486399"/>
              <a:gd name="connsiteX2364" fmla="*/ 4068557 w 5903363"/>
              <a:gd name="connsiteY2364" fmla="*/ 1373187 h 5486399"/>
              <a:gd name="connsiteX2365" fmla="*/ 4081745 w 5903363"/>
              <a:gd name="connsiteY2365" fmla="*/ 1375825 h 5486399"/>
              <a:gd name="connsiteX2366" fmla="*/ 4081745 w 5903363"/>
              <a:gd name="connsiteY2366" fmla="*/ 1386375 h 5486399"/>
              <a:gd name="connsiteX2367" fmla="*/ 4068557 w 5903363"/>
              <a:gd name="connsiteY2367" fmla="*/ 1373187 h 5486399"/>
              <a:gd name="connsiteX2368" fmla="*/ 5853908 w 5903363"/>
              <a:gd name="connsiteY2368" fmla="*/ 1369890 h 5486399"/>
              <a:gd name="connsiteX2369" fmla="*/ 5865448 w 5903363"/>
              <a:gd name="connsiteY2369" fmla="*/ 1383078 h 5486399"/>
              <a:gd name="connsiteX2370" fmla="*/ 5853908 w 5903363"/>
              <a:gd name="connsiteY2370" fmla="*/ 1369890 h 5486399"/>
              <a:gd name="connsiteX2371" fmla="*/ 4595425 w 5903363"/>
              <a:gd name="connsiteY2371" fmla="*/ 1369560 h 5486399"/>
              <a:gd name="connsiteX2372" fmla="*/ 4601689 w 5903363"/>
              <a:gd name="connsiteY2372" fmla="*/ 1369560 h 5486399"/>
              <a:gd name="connsiteX2373" fmla="*/ 4591139 w 5903363"/>
              <a:gd name="connsiteY2373" fmla="*/ 1378462 h 5486399"/>
              <a:gd name="connsiteX2374" fmla="*/ 4595425 w 5903363"/>
              <a:gd name="connsiteY2374" fmla="*/ 1369560 h 5486399"/>
              <a:gd name="connsiteX2375" fmla="*/ 5056945 w 5903363"/>
              <a:gd name="connsiteY2375" fmla="*/ 1367596 h 5486399"/>
              <a:gd name="connsiteX2376" fmla="*/ 5067760 w 5903363"/>
              <a:gd name="connsiteY2376" fmla="*/ 1380856 h 5486399"/>
              <a:gd name="connsiteX2377" fmla="*/ 5070464 w 5903363"/>
              <a:gd name="connsiteY2377" fmla="*/ 1378204 h 5486399"/>
              <a:gd name="connsiteX2378" fmla="*/ 5062354 w 5903363"/>
              <a:gd name="connsiteY2378" fmla="*/ 1367596 h 5486399"/>
              <a:gd name="connsiteX2379" fmla="*/ 5094797 w 5903363"/>
              <a:gd name="connsiteY2379" fmla="*/ 1380856 h 5486399"/>
              <a:gd name="connsiteX2380" fmla="*/ 5102907 w 5903363"/>
              <a:gd name="connsiteY2380" fmla="*/ 1370248 h 5486399"/>
              <a:gd name="connsiteX2381" fmla="*/ 5102907 w 5903363"/>
              <a:gd name="connsiteY2381" fmla="*/ 1372900 h 5486399"/>
              <a:gd name="connsiteX2382" fmla="*/ 5111018 w 5903363"/>
              <a:gd name="connsiteY2382" fmla="*/ 1383508 h 5486399"/>
              <a:gd name="connsiteX2383" fmla="*/ 5113721 w 5903363"/>
              <a:gd name="connsiteY2383" fmla="*/ 1399420 h 5486399"/>
              <a:gd name="connsiteX2384" fmla="*/ 5105611 w 5903363"/>
              <a:gd name="connsiteY2384" fmla="*/ 1415332 h 5486399"/>
              <a:gd name="connsiteX2385" fmla="*/ 5094797 w 5903363"/>
              <a:gd name="connsiteY2385" fmla="*/ 1407376 h 5486399"/>
              <a:gd name="connsiteX2386" fmla="*/ 5092094 w 5903363"/>
              <a:gd name="connsiteY2386" fmla="*/ 1415332 h 5486399"/>
              <a:gd name="connsiteX2387" fmla="*/ 5102907 w 5903363"/>
              <a:gd name="connsiteY2387" fmla="*/ 1425940 h 5486399"/>
              <a:gd name="connsiteX2388" fmla="*/ 5046131 w 5903363"/>
              <a:gd name="connsiteY2388" fmla="*/ 1396768 h 5486399"/>
              <a:gd name="connsiteX2389" fmla="*/ 5059650 w 5903363"/>
              <a:gd name="connsiteY2389" fmla="*/ 1394116 h 5486399"/>
              <a:gd name="connsiteX2390" fmla="*/ 5048835 w 5903363"/>
              <a:gd name="connsiteY2390" fmla="*/ 1388812 h 5486399"/>
              <a:gd name="connsiteX2391" fmla="*/ 5065057 w 5903363"/>
              <a:gd name="connsiteY2391" fmla="*/ 1386159 h 5486399"/>
              <a:gd name="connsiteX2392" fmla="*/ 5048835 w 5903363"/>
              <a:gd name="connsiteY2392" fmla="*/ 1375552 h 5486399"/>
              <a:gd name="connsiteX2393" fmla="*/ 5056945 w 5903363"/>
              <a:gd name="connsiteY2393" fmla="*/ 1367596 h 5486399"/>
              <a:gd name="connsiteX2394" fmla="*/ 4682631 w 5903363"/>
              <a:gd name="connsiteY2394" fmla="*/ 1366593 h 5486399"/>
              <a:gd name="connsiteX2395" fmla="*/ 4693348 w 5903363"/>
              <a:gd name="connsiteY2395" fmla="*/ 1377897 h 5486399"/>
              <a:gd name="connsiteX2396" fmla="*/ 4677274 w 5903363"/>
              <a:gd name="connsiteY2396" fmla="*/ 1386375 h 5486399"/>
              <a:gd name="connsiteX2397" fmla="*/ 4682631 w 5903363"/>
              <a:gd name="connsiteY2397" fmla="*/ 1366593 h 5486399"/>
              <a:gd name="connsiteX2398" fmla="*/ 4005913 w 5903363"/>
              <a:gd name="connsiteY2398" fmla="*/ 1366593 h 5486399"/>
              <a:gd name="connsiteX2399" fmla="*/ 4005913 w 5903363"/>
              <a:gd name="connsiteY2399" fmla="*/ 1381430 h 5486399"/>
              <a:gd name="connsiteX2400" fmla="*/ 3998495 w 5903363"/>
              <a:gd name="connsiteY2400" fmla="*/ 1369560 h 5486399"/>
              <a:gd name="connsiteX2401" fmla="*/ 4005913 w 5903363"/>
              <a:gd name="connsiteY2401" fmla="*/ 1366593 h 5486399"/>
              <a:gd name="connsiteX2402" fmla="*/ 3804243 w 5903363"/>
              <a:gd name="connsiteY2402" fmla="*/ 1366593 h 5486399"/>
              <a:gd name="connsiteX2403" fmla="*/ 3809738 w 5903363"/>
              <a:gd name="connsiteY2403" fmla="*/ 1366593 h 5486399"/>
              <a:gd name="connsiteX2404" fmla="*/ 3809738 w 5903363"/>
              <a:gd name="connsiteY2404" fmla="*/ 1389672 h 5486399"/>
              <a:gd name="connsiteX2405" fmla="*/ 3804243 w 5903363"/>
              <a:gd name="connsiteY2405" fmla="*/ 1366593 h 5486399"/>
              <a:gd name="connsiteX2406" fmla="*/ 3742149 w 5903363"/>
              <a:gd name="connsiteY2406" fmla="*/ 1366593 h 5486399"/>
              <a:gd name="connsiteX2407" fmla="*/ 3730609 w 5903363"/>
              <a:gd name="connsiteY2407" fmla="*/ 1378133 h 5486399"/>
              <a:gd name="connsiteX2408" fmla="*/ 3742149 w 5903363"/>
              <a:gd name="connsiteY2408" fmla="*/ 1378133 h 5486399"/>
              <a:gd name="connsiteX2409" fmla="*/ 3742149 w 5903363"/>
              <a:gd name="connsiteY2409" fmla="*/ 1366593 h 5486399"/>
              <a:gd name="connsiteX2410" fmla="*/ 4995420 w 5903363"/>
              <a:gd name="connsiteY2410" fmla="*/ 1364944 h 5486399"/>
              <a:gd name="connsiteX2411" fmla="*/ 5046131 w 5903363"/>
              <a:gd name="connsiteY2411" fmla="*/ 1372980 h 5486399"/>
              <a:gd name="connsiteX2412" fmla="*/ 5038126 w 5903363"/>
              <a:gd name="connsiteY2412" fmla="*/ 1386375 h 5486399"/>
              <a:gd name="connsiteX2413" fmla="*/ 5035455 w 5903363"/>
              <a:gd name="connsiteY2413" fmla="*/ 1372980 h 5486399"/>
              <a:gd name="connsiteX2414" fmla="*/ 5030117 w 5903363"/>
              <a:gd name="connsiteY2414" fmla="*/ 1386375 h 5486399"/>
              <a:gd name="connsiteX2415" fmla="*/ 4995420 w 5903363"/>
              <a:gd name="connsiteY2415" fmla="*/ 1375660 h 5486399"/>
              <a:gd name="connsiteX2416" fmla="*/ 4995420 w 5903363"/>
              <a:gd name="connsiteY2416" fmla="*/ 1364944 h 5486399"/>
              <a:gd name="connsiteX2417" fmla="*/ 3699288 w 5903363"/>
              <a:gd name="connsiteY2417" fmla="*/ 1364944 h 5486399"/>
              <a:gd name="connsiteX2418" fmla="*/ 3694342 w 5903363"/>
              <a:gd name="connsiteY2418" fmla="*/ 1373187 h 5486399"/>
              <a:gd name="connsiteX2419" fmla="*/ 3699288 w 5903363"/>
              <a:gd name="connsiteY2419" fmla="*/ 1373187 h 5486399"/>
              <a:gd name="connsiteX2420" fmla="*/ 3699288 w 5903363"/>
              <a:gd name="connsiteY2420" fmla="*/ 1364944 h 5486399"/>
              <a:gd name="connsiteX2421" fmla="*/ 5351107 w 5903363"/>
              <a:gd name="connsiteY2421" fmla="*/ 1364395 h 5486399"/>
              <a:gd name="connsiteX2422" fmla="*/ 5340557 w 5903363"/>
              <a:gd name="connsiteY2422" fmla="*/ 1369890 h 5486399"/>
              <a:gd name="connsiteX2423" fmla="*/ 5351107 w 5903363"/>
              <a:gd name="connsiteY2423" fmla="*/ 1364395 h 5486399"/>
              <a:gd name="connsiteX2424" fmla="*/ 4087515 w 5903363"/>
              <a:gd name="connsiteY2424" fmla="*/ 1364285 h 5486399"/>
              <a:gd name="connsiteX2425" fmla="*/ 4094934 w 5903363"/>
              <a:gd name="connsiteY2425" fmla="*/ 1369560 h 5486399"/>
              <a:gd name="connsiteX2426" fmla="*/ 4087515 w 5903363"/>
              <a:gd name="connsiteY2426" fmla="*/ 1374835 h 5486399"/>
              <a:gd name="connsiteX2427" fmla="*/ 4087515 w 5903363"/>
              <a:gd name="connsiteY2427" fmla="*/ 1364285 h 5486399"/>
              <a:gd name="connsiteX2428" fmla="*/ 5731092 w 5903363"/>
              <a:gd name="connsiteY2428" fmla="*/ 1362472 h 5486399"/>
              <a:gd name="connsiteX2429" fmla="*/ 5736863 w 5903363"/>
              <a:gd name="connsiteY2429" fmla="*/ 1367418 h 5486399"/>
              <a:gd name="connsiteX2430" fmla="*/ 5725323 w 5903363"/>
              <a:gd name="connsiteY2430" fmla="*/ 1364945 h 5486399"/>
              <a:gd name="connsiteX2431" fmla="*/ 5728208 w 5903363"/>
              <a:gd name="connsiteY2431" fmla="*/ 1367418 h 5486399"/>
              <a:gd name="connsiteX2432" fmla="*/ 5731092 w 5903363"/>
              <a:gd name="connsiteY2432" fmla="*/ 1362472 h 5486399"/>
              <a:gd name="connsiteX2433" fmla="*/ 3981185 w 5903363"/>
              <a:gd name="connsiteY2433" fmla="*/ 1360018 h 5486399"/>
              <a:gd name="connsiteX2434" fmla="*/ 3992725 w 5903363"/>
              <a:gd name="connsiteY2434" fmla="*/ 1370362 h 5486399"/>
              <a:gd name="connsiteX2435" fmla="*/ 3981185 w 5903363"/>
              <a:gd name="connsiteY2435" fmla="*/ 1360018 h 5486399"/>
              <a:gd name="connsiteX2436" fmla="*/ 4281216 w 5903363"/>
              <a:gd name="connsiteY2436" fmla="*/ 1360005 h 5486399"/>
              <a:gd name="connsiteX2437" fmla="*/ 4286492 w 5903363"/>
              <a:gd name="connsiteY2437" fmla="*/ 1360005 h 5486399"/>
              <a:gd name="connsiteX2438" fmla="*/ 4286492 w 5903363"/>
              <a:gd name="connsiteY2438" fmla="*/ 1362563 h 5486399"/>
              <a:gd name="connsiteX2439" fmla="*/ 4294404 w 5903363"/>
              <a:gd name="connsiteY2439" fmla="*/ 1372821 h 5486399"/>
              <a:gd name="connsiteX2440" fmla="*/ 4281216 w 5903363"/>
              <a:gd name="connsiteY2440" fmla="*/ 1380513 h 5486399"/>
              <a:gd name="connsiteX2441" fmla="*/ 4281216 w 5903363"/>
              <a:gd name="connsiteY2441" fmla="*/ 1360005 h 5486399"/>
              <a:gd name="connsiteX2442" fmla="*/ 108472 w 5903363"/>
              <a:gd name="connsiteY2442" fmla="*/ 1358415 h 5486399"/>
              <a:gd name="connsiteX2443" fmla="*/ 110122 w 5903363"/>
              <a:gd name="connsiteY2443" fmla="*/ 1359422 h 5486399"/>
              <a:gd name="connsiteX2444" fmla="*/ 107484 w 5903363"/>
              <a:gd name="connsiteY2444" fmla="*/ 1375454 h 5486399"/>
              <a:gd name="connsiteX2445" fmla="*/ 102209 w 5903363"/>
              <a:gd name="connsiteY2445" fmla="*/ 1367418 h 5486399"/>
              <a:gd name="connsiteX2446" fmla="*/ 104846 w 5903363"/>
              <a:gd name="connsiteY2446" fmla="*/ 1359422 h 5486399"/>
              <a:gd name="connsiteX2447" fmla="*/ 108472 w 5903363"/>
              <a:gd name="connsiteY2447" fmla="*/ 1358415 h 5486399"/>
              <a:gd name="connsiteX2448" fmla="*/ 3715223 w 5903363"/>
              <a:gd name="connsiteY2448" fmla="*/ 1356756 h 5486399"/>
              <a:gd name="connsiteX2449" fmla="*/ 3728961 w 5903363"/>
              <a:gd name="connsiteY2449" fmla="*/ 1374836 h 5486399"/>
              <a:gd name="connsiteX2450" fmla="*/ 3715223 w 5903363"/>
              <a:gd name="connsiteY2450" fmla="*/ 1356756 h 5486399"/>
              <a:gd name="connsiteX2451" fmla="*/ 3833922 w 5903363"/>
              <a:gd name="connsiteY2451" fmla="*/ 1355946 h 5486399"/>
              <a:gd name="connsiteX2452" fmla="*/ 3844122 w 5903363"/>
              <a:gd name="connsiteY2452" fmla="*/ 1356718 h 5486399"/>
              <a:gd name="connsiteX2453" fmla="*/ 3841532 w 5903363"/>
              <a:gd name="connsiteY2453" fmla="*/ 1378682 h 5486399"/>
              <a:gd name="connsiteX2454" fmla="*/ 3833760 w 5903363"/>
              <a:gd name="connsiteY2454" fmla="*/ 1367692 h 5486399"/>
              <a:gd name="connsiteX2455" fmla="*/ 3831170 w 5903363"/>
              <a:gd name="connsiteY2455" fmla="*/ 1359465 h 5486399"/>
              <a:gd name="connsiteX2456" fmla="*/ 3833922 w 5903363"/>
              <a:gd name="connsiteY2456" fmla="*/ 1355946 h 5486399"/>
              <a:gd name="connsiteX2457" fmla="*/ 4064600 w 5903363"/>
              <a:gd name="connsiteY2457" fmla="*/ 1355799 h 5486399"/>
              <a:gd name="connsiteX2458" fmla="*/ 4073502 w 5903363"/>
              <a:gd name="connsiteY2458" fmla="*/ 1366922 h 5486399"/>
              <a:gd name="connsiteX2459" fmla="*/ 4068227 w 5903363"/>
              <a:gd name="connsiteY2459" fmla="*/ 1359013 h 5486399"/>
              <a:gd name="connsiteX2460" fmla="*/ 4065589 w 5903363"/>
              <a:gd name="connsiteY2460" fmla="*/ 1361650 h 5486399"/>
              <a:gd name="connsiteX2461" fmla="*/ 4064600 w 5903363"/>
              <a:gd name="connsiteY2461" fmla="*/ 1355799 h 5486399"/>
              <a:gd name="connsiteX2462" fmla="*/ 3849339 w 5903363"/>
              <a:gd name="connsiteY2462" fmla="*/ 1354121 h 5486399"/>
              <a:gd name="connsiteX2463" fmla="*/ 3854728 w 5903363"/>
              <a:gd name="connsiteY2463" fmla="*/ 1364833 h 5486399"/>
              <a:gd name="connsiteX2464" fmla="*/ 3850012 w 5903363"/>
              <a:gd name="connsiteY2464" fmla="*/ 1365507 h 5486399"/>
              <a:gd name="connsiteX2465" fmla="*/ 4940626 w 5903363"/>
              <a:gd name="connsiteY2465" fmla="*/ 1353441 h 5486399"/>
              <a:gd name="connsiteX2466" fmla="*/ 4981839 w 5903363"/>
              <a:gd name="connsiteY2466" fmla="*/ 1361476 h 5486399"/>
              <a:gd name="connsiteX2467" fmla="*/ 4954364 w 5903363"/>
              <a:gd name="connsiteY2467" fmla="*/ 1369478 h 5486399"/>
              <a:gd name="connsiteX2468" fmla="*/ 4951617 w 5903363"/>
              <a:gd name="connsiteY2468" fmla="*/ 1358795 h 5486399"/>
              <a:gd name="connsiteX2469" fmla="*/ 4940626 w 5903363"/>
              <a:gd name="connsiteY2469" fmla="*/ 1353441 h 5486399"/>
              <a:gd name="connsiteX2470" fmla="*/ 4919194 w 5903363"/>
              <a:gd name="connsiteY2470" fmla="*/ 1351792 h 5486399"/>
              <a:gd name="connsiteX2471" fmla="*/ 4940626 w 5903363"/>
              <a:gd name="connsiteY2471" fmla="*/ 1364944 h 5486399"/>
              <a:gd name="connsiteX2472" fmla="*/ 4919194 w 5903363"/>
              <a:gd name="connsiteY2472" fmla="*/ 1351792 h 5486399"/>
              <a:gd name="connsiteX2473" fmla="*/ 4051523 w 5903363"/>
              <a:gd name="connsiteY2473" fmla="*/ 1351776 h 5486399"/>
              <a:gd name="connsiteX2474" fmla="*/ 4051523 w 5903363"/>
              <a:gd name="connsiteY2474" fmla="*/ 1369890 h 5486399"/>
              <a:gd name="connsiteX2475" fmla="*/ 4051523 w 5903363"/>
              <a:gd name="connsiteY2475" fmla="*/ 1351776 h 5486399"/>
              <a:gd name="connsiteX2476" fmla="*/ 4019761 w 5903363"/>
              <a:gd name="connsiteY2476" fmla="*/ 1351776 h 5486399"/>
              <a:gd name="connsiteX2477" fmla="*/ 4025696 w 5903363"/>
              <a:gd name="connsiteY2477" fmla="*/ 1367299 h 5486399"/>
              <a:gd name="connsiteX2478" fmla="*/ 4010858 w 5903363"/>
              <a:gd name="connsiteY2478" fmla="*/ 1364708 h 5486399"/>
              <a:gd name="connsiteX2479" fmla="*/ 4016793 w 5903363"/>
              <a:gd name="connsiteY2479" fmla="*/ 1362118 h 5486399"/>
              <a:gd name="connsiteX2480" fmla="*/ 4019761 w 5903363"/>
              <a:gd name="connsiteY2480" fmla="*/ 1351776 h 5486399"/>
              <a:gd name="connsiteX2481" fmla="*/ 5763238 w 5903363"/>
              <a:gd name="connsiteY2481" fmla="*/ 1351245 h 5486399"/>
              <a:gd name="connsiteX2482" fmla="*/ 5739500 w 5903363"/>
              <a:gd name="connsiteY2482" fmla="*/ 1364945 h 5486399"/>
              <a:gd name="connsiteX2483" fmla="*/ 5763238 w 5903363"/>
              <a:gd name="connsiteY2483" fmla="*/ 1351245 h 5486399"/>
              <a:gd name="connsiteX2484" fmla="*/ 5614637 w 5903363"/>
              <a:gd name="connsiteY2484" fmla="*/ 1348495 h 5486399"/>
              <a:gd name="connsiteX2485" fmla="*/ 5614637 w 5903363"/>
              <a:gd name="connsiteY2485" fmla="*/ 1353679 h 5486399"/>
              <a:gd name="connsiteX2486" fmla="*/ 5604274 w 5903363"/>
              <a:gd name="connsiteY2486" fmla="*/ 1366593 h 5486399"/>
              <a:gd name="connsiteX2487" fmla="*/ 5606865 w 5903363"/>
              <a:gd name="connsiteY2487" fmla="*/ 1353679 h 5486399"/>
              <a:gd name="connsiteX2488" fmla="*/ 5614637 w 5903363"/>
              <a:gd name="connsiteY2488" fmla="*/ 1348495 h 5486399"/>
              <a:gd name="connsiteX2489" fmla="*/ 4038884 w 5903363"/>
              <a:gd name="connsiteY2489" fmla="*/ 1348479 h 5486399"/>
              <a:gd name="connsiteX2490" fmla="*/ 4048775 w 5903363"/>
              <a:gd name="connsiteY2490" fmla="*/ 1351068 h 5486399"/>
              <a:gd name="connsiteX2491" fmla="*/ 4046302 w 5903363"/>
              <a:gd name="connsiteY2491" fmla="*/ 1353659 h 5486399"/>
              <a:gd name="connsiteX2492" fmla="*/ 4038884 w 5903363"/>
              <a:gd name="connsiteY2492" fmla="*/ 1348479 h 5486399"/>
              <a:gd name="connsiteX2493" fmla="*/ 5588496 w 5903363"/>
              <a:gd name="connsiteY2493" fmla="*/ 1348473 h 5486399"/>
              <a:gd name="connsiteX2494" fmla="*/ 5583002 w 5903363"/>
              <a:gd name="connsiteY2494" fmla="*/ 1364944 h 5486399"/>
              <a:gd name="connsiteX2495" fmla="*/ 5572011 w 5903363"/>
              <a:gd name="connsiteY2495" fmla="*/ 1356718 h 5486399"/>
              <a:gd name="connsiteX2496" fmla="*/ 5588496 w 5903363"/>
              <a:gd name="connsiteY2496" fmla="*/ 1348473 h 5486399"/>
              <a:gd name="connsiteX2497" fmla="*/ 4311219 w 5903363"/>
              <a:gd name="connsiteY2497" fmla="*/ 1347846 h 5486399"/>
              <a:gd name="connsiteX2498" fmla="*/ 4319132 w 5903363"/>
              <a:gd name="connsiteY2498" fmla="*/ 1358562 h 5486399"/>
              <a:gd name="connsiteX2499" fmla="*/ 4316494 w 5903363"/>
              <a:gd name="connsiteY2499" fmla="*/ 1366593 h 5486399"/>
              <a:gd name="connsiteX2500" fmla="*/ 4316494 w 5903363"/>
              <a:gd name="connsiteY2500" fmla="*/ 1355884 h 5486399"/>
              <a:gd name="connsiteX2501" fmla="*/ 4311219 w 5903363"/>
              <a:gd name="connsiteY2501" fmla="*/ 1366593 h 5486399"/>
              <a:gd name="connsiteX2502" fmla="*/ 4311219 w 5903363"/>
              <a:gd name="connsiteY2502" fmla="*/ 1347846 h 5486399"/>
              <a:gd name="connsiteX2503" fmla="*/ 4913592 w 5903363"/>
              <a:gd name="connsiteY2503" fmla="*/ 1347337 h 5486399"/>
              <a:gd name="connsiteX2504" fmla="*/ 4919195 w 5903363"/>
              <a:gd name="connsiteY2504" fmla="*/ 1350945 h 5486399"/>
              <a:gd name="connsiteX2505" fmla="*/ 4906007 w 5903363"/>
              <a:gd name="connsiteY2505" fmla="*/ 1348060 h 5486399"/>
              <a:gd name="connsiteX2506" fmla="*/ 4913592 w 5903363"/>
              <a:gd name="connsiteY2506" fmla="*/ 1347337 h 5486399"/>
              <a:gd name="connsiteX2507" fmla="*/ 4854079 w 5903363"/>
              <a:gd name="connsiteY2507" fmla="*/ 1347325 h 5486399"/>
              <a:gd name="connsiteX2508" fmla="*/ 4866443 w 5903363"/>
              <a:gd name="connsiteY2508" fmla="*/ 1349042 h 5486399"/>
              <a:gd name="connsiteX2509" fmla="*/ 4841714 w 5903363"/>
              <a:gd name="connsiteY2509" fmla="*/ 1351790 h 5486399"/>
              <a:gd name="connsiteX2510" fmla="*/ 4854079 w 5903363"/>
              <a:gd name="connsiteY2510" fmla="*/ 1347325 h 5486399"/>
              <a:gd name="connsiteX2511" fmla="*/ 5049016 w 5903363"/>
              <a:gd name="connsiteY2511" fmla="*/ 1343137 h 5486399"/>
              <a:gd name="connsiteX2512" fmla="*/ 5059319 w 5903363"/>
              <a:gd name="connsiteY2512" fmla="*/ 1345197 h 5486399"/>
              <a:gd name="connsiteX2513" fmla="*/ 5042834 w 5903363"/>
              <a:gd name="connsiteY2513" fmla="*/ 1345197 h 5486399"/>
              <a:gd name="connsiteX2514" fmla="*/ 5049016 w 5903363"/>
              <a:gd name="connsiteY2514" fmla="*/ 1343137 h 5486399"/>
              <a:gd name="connsiteX2515" fmla="*/ 4000967 w 5903363"/>
              <a:gd name="connsiteY2515" fmla="*/ 1343045 h 5486399"/>
              <a:gd name="connsiteX2516" fmla="*/ 4008880 w 5903363"/>
              <a:gd name="connsiteY2516" fmla="*/ 1348697 h 5486399"/>
              <a:gd name="connsiteX2517" fmla="*/ 4011518 w 5903363"/>
              <a:gd name="connsiteY2517" fmla="*/ 1360001 h 5486399"/>
              <a:gd name="connsiteX2518" fmla="*/ 4000967 w 5903363"/>
              <a:gd name="connsiteY2518" fmla="*/ 1343045 h 5486399"/>
              <a:gd name="connsiteX2519" fmla="*/ 4326716 w 5903363"/>
              <a:gd name="connsiteY2519" fmla="*/ 1342987 h 5486399"/>
              <a:gd name="connsiteX2520" fmla="*/ 4331991 w 5903363"/>
              <a:gd name="connsiteY2520" fmla="*/ 1373187 h 5486399"/>
              <a:gd name="connsiteX2521" fmla="*/ 4326716 w 5903363"/>
              <a:gd name="connsiteY2521" fmla="*/ 1342987 h 5486399"/>
              <a:gd name="connsiteX2522" fmla="*/ 5226644 w 5903363"/>
              <a:gd name="connsiteY2522" fmla="*/ 1340812 h 5486399"/>
              <a:gd name="connsiteX2523" fmla="*/ 5234063 w 5903363"/>
              <a:gd name="connsiteY2523" fmla="*/ 1345670 h 5486399"/>
              <a:gd name="connsiteX2524" fmla="*/ 5219226 w 5903363"/>
              <a:gd name="connsiteY2524" fmla="*/ 1345670 h 5486399"/>
              <a:gd name="connsiteX2525" fmla="*/ 5226644 w 5903363"/>
              <a:gd name="connsiteY2525" fmla="*/ 1340812 h 5486399"/>
              <a:gd name="connsiteX2526" fmla="*/ 4655844 w 5903363"/>
              <a:gd name="connsiteY2526" fmla="*/ 1339698 h 5486399"/>
              <a:gd name="connsiteX2527" fmla="*/ 4669239 w 5903363"/>
              <a:gd name="connsiteY2527" fmla="*/ 1345194 h 5486399"/>
              <a:gd name="connsiteX2528" fmla="*/ 4671917 w 5903363"/>
              <a:gd name="connsiteY2528" fmla="*/ 1353437 h 5486399"/>
              <a:gd name="connsiteX2529" fmla="*/ 4653165 w 5903363"/>
              <a:gd name="connsiteY2529" fmla="*/ 1350687 h 5486399"/>
              <a:gd name="connsiteX2530" fmla="*/ 4655844 w 5903363"/>
              <a:gd name="connsiteY2530" fmla="*/ 1339698 h 5486399"/>
              <a:gd name="connsiteX2531" fmla="*/ 4445862 w 5903363"/>
              <a:gd name="connsiteY2531" fmla="*/ 1338081 h 5486399"/>
              <a:gd name="connsiteX2532" fmla="*/ 4452663 w 5903363"/>
              <a:gd name="connsiteY2532" fmla="*/ 1340244 h 5486399"/>
              <a:gd name="connsiteX2533" fmla="*/ 4442773 w 5903363"/>
              <a:gd name="connsiteY2533" fmla="*/ 1345190 h 5486399"/>
              <a:gd name="connsiteX2534" fmla="*/ 4445862 w 5903363"/>
              <a:gd name="connsiteY2534" fmla="*/ 1338081 h 5486399"/>
              <a:gd name="connsiteX2535" fmla="*/ 5345132 w 5903363"/>
              <a:gd name="connsiteY2535" fmla="*/ 1337923 h 5486399"/>
              <a:gd name="connsiteX2536" fmla="*/ 5347811 w 5903363"/>
              <a:gd name="connsiteY2536" fmla="*/ 1353749 h 5486399"/>
              <a:gd name="connsiteX2537" fmla="*/ 5339775 w 5903363"/>
              <a:gd name="connsiteY2537" fmla="*/ 1348473 h 5486399"/>
              <a:gd name="connsiteX2538" fmla="*/ 5334417 w 5903363"/>
              <a:gd name="connsiteY2538" fmla="*/ 1359025 h 5486399"/>
              <a:gd name="connsiteX2539" fmla="*/ 5339775 w 5903363"/>
              <a:gd name="connsiteY2539" fmla="*/ 1353749 h 5486399"/>
              <a:gd name="connsiteX2540" fmla="*/ 5326380 w 5903363"/>
              <a:gd name="connsiteY2540" fmla="*/ 1348473 h 5486399"/>
              <a:gd name="connsiteX2541" fmla="*/ 5345132 w 5903363"/>
              <a:gd name="connsiteY2541" fmla="*/ 1337923 h 5486399"/>
              <a:gd name="connsiteX2542" fmla="*/ 5278572 w 5903363"/>
              <a:gd name="connsiteY2542" fmla="*/ 1337617 h 5486399"/>
              <a:gd name="connsiteX2543" fmla="*/ 5292302 w 5903363"/>
              <a:gd name="connsiteY2543" fmla="*/ 1337617 h 5486399"/>
              <a:gd name="connsiteX2544" fmla="*/ 5297786 w 5903363"/>
              <a:gd name="connsiteY2544" fmla="*/ 1337617 h 5486399"/>
              <a:gd name="connsiteX2545" fmla="*/ 5300004 w 5903363"/>
              <a:gd name="connsiteY2545" fmla="*/ 1345529 h 5486399"/>
              <a:gd name="connsiteX2546" fmla="*/ 5278572 w 5903363"/>
              <a:gd name="connsiteY2546" fmla="*/ 1337617 h 5486399"/>
              <a:gd name="connsiteX2547" fmla="*/ 5377484 w 5903363"/>
              <a:gd name="connsiteY2547" fmla="*/ 1335308 h 5486399"/>
              <a:gd name="connsiteX2548" fmla="*/ 5439273 w 5903363"/>
              <a:gd name="connsiteY2548" fmla="*/ 1348796 h 5486399"/>
              <a:gd name="connsiteX2549" fmla="*/ 5441960 w 5903363"/>
              <a:gd name="connsiteY2549" fmla="*/ 1340704 h 5486399"/>
              <a:gd name="connsiteX2550" fmla="*/ 5460765 w 5903363"/>
              <a:gd name="connsiteY2550" fmla="*/ 1340704 h 5486399"/>
              <a:gd name="connsiteX2551" fmla="*/ 5463451 w 5903363"/>
              <a:gd name="connsiteY2551" fmla="*/ 1348796 h 5486399"/>
              <a:gd name="connsiteX2552" fmla="*/ 5482257 w 5903363"/>
              <a:gd name="connsiteY2552" fmla="*/ 1338007 h 5486399"/>
              <a:gd name="connsiteX2553" fmla="*/ 5498376 w 5903363"/>
              <a:gd name="connsiteY2553" fmla="*/ 1338007 h 5486399"/>
              <a:gd name="connsiteX2554" fmla="*/ 5509122 w 5903363"/>
              <a:gd name="connsiteY2554" fmla="*/ 1356891 h 5486399"/>
              <a:gd name="connsiteX2555" fmla="*/ 5511808 w 5903363"/>
              <a:gd name="connsiteY2555" fmla="*/ 1343401 h 5486399"/>
              <a:gd name="connsiteX2556" fmla="*/ 5519867 w 5903363"/>
              <a:gd name="connsiteY2556" fmla="*/ 1346100 h 5486399"/>
              <a:gd name="connsiteX2557" fmla="*/ 5522554 w 5903363"/>
              <a:gd name="connsiteY2557" fmla="*/ 1356891 h 5486399"/>
              <a:gd name="connsiteX2558" fmla="*/ 5501062 w 5903363"/>
              <a:gd name="connsiteY2558" fmla="*/ 1362246 h 5486399"/>
              <a:gd name="connsiteX2559" fmla="*/ 5493003 w 5903363"/>
              <a:gd name="connsiteY2559" fmla="*/ 1346100 h 5486399"/>
              <a:gd name="connsiteX2560" fmla="*/ 5484944 w 5903363"/>
              <a:gd name="connsiteY2560" fmla="*/ 1359587 h 5486399"/>
              <a:gd name="connsiteX2561" fmla="*/ 5380170 w 5903363"/>
              <a:gd name="connsiteY2561" fmla="*/ 1346100 h 5486399"/>
              <a:gd name="connsiteX2562" fmla="*/ 5377484 w 5903363"/>
              <a:gd name="connsiteY2562" fmla="*/ 1340704 h 5486399"/>
              <a:gd name="connsiteX2563" fmla="*/ 5377484 w 5903363"/>
              <a:gd name="connsiteY2563" fmla="*/ 1335308 h 5486399"/>
              <a:gd name="connsiteX2564" fmla="*/ 4198131 w 5903363"/>
              <a:gd name="connsiteY2564" fmla="*/ 1335284 h 5486399"/>
              <a:gd name="connsiteX2565" fmla="*/ 4208681 w 5903363"/>
              <a:gd name="connsiteY2565" fmla="*/ 1338032 h 5486399"/>
              <a:gd name="connsiteX2566" fmla="*/ 4195493 w 5903363"/>
              <a:gd name="connsiteY2566" fmla="*/ 1349021 h 5486399"/>
              <a:gd name="connsiteX2567" fmla="*/ 4198131 w 5903363"/>
              <a:gd name="connsiteY2567" fmla="*/ 1335284 h 5486399"/>
              <a:gd name="connsiteX2568" fmla="*/ 4283415 w 5903363"/>
              <a:gd name="connsiteY2568" fmla="*/ 1331979 h 5486399"/>
              <a:gd name="connsiteX2569" fmla="*/ 4291657 w 5903363"/>
              <a:gd name="connsiteY2569" fmla="*/ 1342694 h 5486399"/>
              <a:gd name="connsiteX2570" fmla="*/ 4283415 w 5903363"/>
              <a:gd name="connsiteY2570" fmla="*/ 1353410 h 5486399"/>
              <a:gd name="connsiteX2571" fmla="*/ 4288909 w 5903363"/>
              <a:gd name="connsiteY2571" fmla="*/ 1345374 h 5486399"/>
              <a:gd name="connsiteX2572" fmla="*/ 4280667 w 5903363"/>
              <a:gd name="connsiteY2572" fmla="*/ 1340016 h 5486399"/>
              <a:gd name="connsiteX2573" fmla="*/ 4283415 w 5903363"/>
              <a:gd name="connsiteY2573" fmla="*/ 1331979 h 5486399"/>
              <a:gd name="connsiteX2574" fmla="*/ 5230377 w 5903363"/>
              <a:gd name="connsiteY2574" fmla="*/ 1331037 h 5486399"/>
              <a:gd name="connsiteX2575" fmla="*/ 5250342 w 5903363"/>
              <a:gd name="connsiteY2575" fmla="*/ 1334979 h 5486399"/>
              <a:gd name="connsiteX2576" fmla="*/ 5263736 w 5903363"/>
              <a:gd name="connsiteY2576" fmla="*/ 1348989 h 5486399"/>
              <a:gd name="connsiteX2577" fmla="*/ 5236948 w 5903363"/>
              <a:gd name="connsiteY2577" fmla="*/ 1351794 h 5486399"/>
              <a:gd name="connsiteX2578" fmla="*/ 5220875 w 5903363"/>
              <a:gd name="connsiteY2578" fmla="*/ 1332176 h 5486399"/>
              <a:gd name="connsiteX2579" fmla="*/ 5230377 w 5903363"/>
              <a:gd name="connsiteY2579" fmla="*/ 1331037 h 5486399"/>
              <a:gd name="connsiteX2580" fmla="*/ 5361235 w 5903363"/>
              <a:gd name="connsiteY2580" fmla="*/ 1330363 h 5486399"/>
              <a:gd name="connsiteX2581" fmla="*/ 5374188 w 5903363"/>
              <a:gd name="connsiteY2581" fmla="*/ 1343184 h 5486399"/>
              <a:gd name="connsiteX2582" fmla="*/ 5361235 w 5903363"/>
              <a:gd name="connsiteY2582" fmla="*/ 1330363 h 5486399"/>
              <a:gd name="connsiteX2583" fmla="*/ 3943929 w 5903363"/>
              <a:gd name="connsiteY2583" fmla="*/ 1329777 h 5486399"/>
              <a:gd name="connsiteX2584" fmla="*/ 3938652 w 5903363"/>
              <a:gd name="connsiteY2584" fmla="*/ 1338020 h 5486399"/>
              <a:gd name="connsiteX2585" fmla="*/ 3946566 w 5903363"/>
              <a:gd name="connsiteY2585" fmla="*/ 1346264 h 5486399"/>
              <a:gd name="connsiteX2586" fmla="*/ 3936015 w 5903363"/>
              <a:gd name="connsiteY2586" fmla="*/ 1349011 h 5486399"/>
              <a:gd name="connsiteX2587" fmla="*/ 3943929 w 5903363"/>
              <a:gd name="connsiteY2587" fmla="*/ 1329777 h 5486399"/>
              <a:gd name="connsiteX2588" fmla="*/ 5094214 w 5903363"/>
              <a:gd name="connsiteY2588" fmla="*/ 1329741 h 5486399"/>
              <a:gd name="connsiteX2589" fmla="*/ 5094214 w 5903363"/>
              <a:gd name="connsiteY2589" fmla="*/ 1345926 h 5486399"/>
              <a:gd name="connsiteX2590" fmla="*/ 5057031 w 5903363"/>
              <a:gd name="connsiteY2590" fmla="*/ 1335136 h 5486399"/>
              <a:gd name="connsiteX2591" fmla="*/ 5062342 w 5903363"/>
              <a:gd name="connsiteY2591" fmla="*/ 1332438 h 5486399"/>
              <a:gd name="connsiteX2592" fmla="*/ 5094214 w 5903363"/>
              <a:gd name="connsiteY2592" fmla="*/ 1329741 h 5486399"/>
              <a:gd name="connsiteX2593" fmla="*/ 4718693 w 5903363"/>
              <a:gd name="connsiteY2593" fmla="*/ 1328766 h 5486399"/>
              <a:gd name="connsiteX2594" fmla="*/ 4711481 w 5903363"/>
              <a:gd name="connsiteY2594" fmla="*/ 1339817 h 5486399"/>
              <a:gd name="connsiteX2595" fmla="*/ 4727967 w 5903363"/>
              <a:gd name="connsiteY2595" fmla="*/ 1331779 h 5486399"/>
              <a:gd name="connsiteX2596" fmla="*/ 4718693 w 5903363"/>
              <a:gd name="connsiteY2596" fmla="*/ 1328766 h 5486399"/>
              <a:gd name="connsiteX2597" fmla="*/ 5316190 w 5903363"/>
              <a:gd name="connsiteY2597" fmla="*/ 1324281 h 5486399"/>
              <a:gd name="connsiteX2598" fmla="*/ 5326980 w 5903363"/>
              <a:gd name="connsiteY2598" fmla="*/ 1340766 h 5486399"/>
              <a:gd name="connsiteX2599" fmla="*/ 5321585 w 5903363"/>
              <a:gd name="connsiteY2599" fmla="*/ 1351756 h 5486399"/>
              <a:gd name="connsiteX2600" fmla="*/ 5305400 w 5903363"/>
              <a:gd name="connsiteY2600" fmla="*/ 1351756 h 5486399"/>
              <a:gd name="connsiteX2601" fmla="*/ 5305400 w 5903363"/>
              <a:gd name="connsiteY2601" fmla="*/ 1338018 h 5486399"/>
              <a:gd name="connsiteX2602" fmla="*/ 5318887 w 5903363"/>
              <a:gd name="connsiteY2602" fmla="*/ 1338018 h 5486399"/>
              <a:gd name="connsiteX2603" fmla="*/ 5316190 w 5903363"/>
              <a:gd name="connsiteY2603" fmla="*/ 1324281 h 5486399"/>
              <a:gd name="connsiteX2604" fmla="*/ 3952171 w 5903363"/>
              <a:gd name="connsiteY2604" fmla="*/ 1323750 h 5486399"/>
              <a:gd name="connsiteX2605" fmla="*/ 3960084 w 5903363"/>
              <a:gd name="connsiteY2605" fmla="*/ 1334739 h 5486399"/>
              <a:gd name="connsiteX2606" fmla="*/ 3967997 w 5903363"/>
              <a:gd name="connsiteY2606" fmla="*/ 1326498 h 5486399"/>
              <a:gd name="connsiteX2607" fmla="*/ 3967997 w 5903363"/>
              <a:gd name="connsiteY2607" fmla="*/ 1340235 h 5486399"/>
              <a:gd name="connsiteX2608" fmla="*/ 3949533 w 5903363"/>
              <a:gd name="connsiteY2608" fmla="*/ 1348479 h 5486399"/>
              <a:gd name="connsiteX2609" fmla="*/ 3954808 w 5903363"/>
              <a:gd name="connsiteY2609" fmla="*/ 1337488 h 5486399"/>
              <a:gd name="connsiteX2610" fmla="*/ 3946896 w 5903363"/>
              <a:gd name="connsiteY2610" fmla="*/ 1334739 h 5486399"/>
              <a:gd name="connsiteX2611" fmla="*/ 3952171 w 5903363"/>
              <a:gd name="connsiteY2611" fmla="*/ 1323750 h 5486399"/>
              <a:gd name="connsiteX2612" fmla="*/ 4980912 w 5903363"/>
              <a:gd name="connsiteY2612" fmla="*/ 1323629 h 5486399"/>
              <a:gd name="connsiteX2613" fmla="*/ 4986784 w 5903363"/>
              <a:gd name="connsiteY2613" fmla="*/ 1324316 h 5486399"/>
              <a:gd name="connsiteX2614" fmla="*/ 4986784 w 5903363"/>
              <a:gd name="connsiteY2614" fmla="*/ 1332557 h 5486399"/>
              <a:gd name="connsiteX2615" fmla="*/ 4976893 w 5903363"/>
              <a:gd name="connsiteY2615" fmla="*/ 1327064 h 5486399"/>
              <a:gd name="connsiteX2616" fmla="*/ 4980912 w 5903363"/>
              <a:gd name="connsiteY2616" fmla="*/ 1323629 h 5486399"/>
              <a:gd name="connsiteX2617" fmla="*/ 4455162 w 5903363"/>
              <a:gd name="connsiteY2617" fmla="*/ 1322042 h 5486399"/>
              <a:gd name="connsiteX2618" fmla="*/ 4464203 w 5903363"/>
              <a:gd name="connsiteY2618" fmla="*/ 1326506 h 5486399"/>
              <a:gd name="connsiteX2619" fmla="*/ 4464203 w 5903363"/>
              <a:gd name="connsiteY2619" fmla="*/ 1340244 h 5486399"/>
              <a:gd name="connsiteX2620" fmla="*/ 4445451 w 5903363"/>
              <a:gd name="connsiteY2620" fmla="*/ 1329254 h 5486399"/>
              <a:gd name="connsiteX2621" fmla="*/ 4448129 w 5903363"/>
              <a:gd name="connsiteY2621" fmla="*/ 1323759 h 5486399"/>
              <a:gd name="connsiteX2622" fmla="*/ 4455162 w 5903363"/>
              <a:gd name="connsiteY2622" fmla="*/ 1322042 h 5486399"/>
              <a:gd name="connsiteX2623" fmla="*/ 5451315 w 5903363"/>
              <a:gd name="connsiteY2623" fmla="*/ 1319980 h 5486399"/>
              <a:gd name="connsiteX2624" fmla="*/ 5458733 w 5903363"/>
              <a:gd name="connsiteY2624" fmla="*/ 1330363 h 5486399"/>
              <a:gd name="connsiteX2625" fmla="*/ 5441777 w 5903363"/>
              <a:gd name="connsiteY2625" fmla="*/ 1327397 h 5486399"/>
              <a:gd name="connsiteX2626" fmla="*/ 5451315 w 5903363"/>
              <a:gd name="connsiteY2626" fmla="*/ 1319980 h 5486399"/>
              <a:gd name="connsiteX2627" fmla="*/ 5053826 w 5903363"/>
              <a:gd name="connsiteY2627" fmla="*/ 1318800 h 5486399"/>
              <a:gd name="connsiteX2628" fmla="*/ 5042834 w 5903363"/>
              <a:gd name="connsiteY2628" fmla="*/ 1324158 h 5486399"/>
              <a:gd name="connsiteX2629" fmla="*/ 5053826 w 5903363"/>
              <a:gd name="connsiteY2629" fmla="*/ 1318800 h 5486399"/>
              <a:gd name="connsiteX2630" fmla="*/ 4844462 w 5903363"/>
              <a:gd name="connsiteY2630" fmla="*/ 1318349 h 5486399"/>
              <a:gd name="connsiteX2631" fmla="*/ 4847210 w 5903363"/>
              <a:gd name="connsiteY2631" fmla="*/ 1324001 h 5486399"/>
              <a:gd name="connsiteX2632" fmla="*/ 4866443 w 5903363"/>
              <a:gd name="connsiteY2632" fmla="*/ 1324001 h 5486399"/>
              <a:gd name="connsiteX2633" fmla="*/ 4860947 w 5903363"/>
              <a:gd name="connsiteY2633" fmla="*/ 1335304 h 5486399"/>
              <a:gd name="connsiteX2634" fmla="*/ 4858201 w 5903363"/>
              <a:gd name="connsiteY2634" fmla="*/ 1332478 h 5486399"/>
              <a:gd name="connsiteX2635" fmla="*/ 4855453 w 5903363"/>
              <a:gd name="connsiteY2635" fmla="*/ 1332478 h 5486399"/>
              <a:gd name="connsiteX2636" fmla="*/ 4858201 w 5903363"/>
              <a:gd name="connsiteY2636" fmla="*/ 1324001 h 5486399"/>
              <a:gd name="connsiteX2637" fmla="*/ 4841714 w 5903363"/>
              <a:gd name="connsiteY2637" fmla="*/ 1332478 h 5486399"/>
              <a:gd name="connsiteX2638" fmla="*/ 4844462 w 5903363"/>
              <a:gd name="connsiteY2638" fmla="*/ 1318349 h 5486399"/>
              <a:gd name="connsiteX2639" fmla="*/ 4558512 w 5903363"/>
              <a:gd name="connsiteY2639" fmla="*/ 1317739 h 5486399"/>
              <a:gd name="connsiteX2640" fmla="*/ 4552674 w 5903363"/>
              <a:gd name="connsiteY2640" fmla="*/ 1321624 h 5486399"/>
              <a:gd name="connsiteX2641" fmla="*/ 4566411 w 5903363"/>
              <a:gd name="connsiteY2641" fmla="*/ 1321624 h 5486399"/>
              <a:gd name="connsiteX2642" fmla="*/ 4558512 w 5903363"/>
              <a:gd name="connsiteY2642" fmla="*/ 1317739 h 5486399"/>
              <a:gd name="connsiteX2643" fmla="*/ 5487935 w 5903363"/>
              <a:gd name="connsiteY2643" fmla="*/ 1315529 h 5486399"/>
              <a:gd name="connsiteX2644" fmla="*/ 5501124 w 5903363"/>
              <a:gd name="connsiteY2644" fmla="*/ 1315529 h 5486399"/>
              <a:gd name="connsiteX2645" fmla="*/ 5501124 w 5903363"/>
              <a:gd name="connsiteY2645" fmla="*/ 1324182 h 5486399"/>
              <a:gd name="connsiteX2646" fmla="*/ 5495848 w 5903363"/>
              <a:gd name="connsiteY2646" fmla="*/ 1327067 h 5486399"/>
              <a:gd name="connsiteX2647" fmla="*/ 5487935 w 5903363"/>
              <a:gd name="connsiteY2647" fmla="*/ 1315529 h 5486399"/>
              <a:gd name="connsiteX2648" fmla="*/ 5195487 w 5903363"/>
              <a:gd name="connsiteY2648" fmla="*/ 1315424 h 5486399"/>
              <a:gd name="connsiteX2649" fmla="*/ 5202740 w 5903363"/>
              <a:gd name="connsiteY2649" fmla="*/ 1316351 h 5486399"/>
              <a:gd name="connsiteX2650" fmla="*/ 5192190 w 5903363"/>
              <a:gd name="connsiteY2650" fmla="*/ 1323769 h 5486399"/>
              <a:gd name="connsiteX2651" fmla="*/ 5195487 w 5903363"/>
              <a:gd name="connsiteY2651" fmla="*/ 1315424 h 5486399"/>
              <a:gd name="connsiteX2652" fmla="*/ 4832813 w 5903363"/>
              <a:gd name="connsiteY2652" fmla="*/ 1314472 h 5486399"/>
              <a:gd name="connsiteX2653" fmla="*/ 4841714 w 5903363"/>
              <a:gd name="connsiteY2653" fmla="*/ 1328981 h 5486399"/>
              <a:gd name="connsiteX2654" fmla="*/ 4828526 w 5903363"/>
              <a:gd name="connsiteY2654" fmla="*/ 1331695 h 5486399"/>
              <a:gd name="connsiteX2655" fmla="*/ 4836439 w 5903363"/>
              <a:gd name="connsiteY2655" fmla="*/ 1347986 h 5486399"/>
              <a:gd name="connsiteX2656" fmla="*/ 4825888 w 5903363"/>
              <a:gd name="connsiteY2656" fmla="*/ 1345271 h 5486399"/>
              <a:gd name="connsiteX2657" fmla="*/ 4815338 w 5903363"/>
              <a:gd name="connsiteY2657" fmla="*/ 1331695 h 5486399"/>
              <a:gd name="connsiteX2658" fmla="*/ 4825888 w 5903363"/>
              <a:gd name="connsiteY2658" fmla="*/ 1331695 h 5486399"/>
              <a:gd name="connsiteX2659" fmla="*/ 4831164 w 5903363"/>
              <a:gd name="connsiteY2659" fmla="*/ 1315404 h 5486399"/>
              <a:gd name="connsiteX2660" fmla="*/ 4832813 w 5903363"/>
              <a:gd name="connsiteY2660" fmla="*/ 1314472 h 5486399"/>
              <a:gd name="connsiteX2661" fmla="*/ 4872374 w 5903363"/>
              <a:gd name="connsiteY2661" fmla="*/ 1312516 h 5486399"/>
              <a:gd name="connsiteX2662" fmla="*/ 4887873 w 5903363"/>
              <a:gd name="connsiteY2662" fmla="*/ 1318821 h 5486399"/>
              <a:gd name="connsiteX2663" fmla="*/ 4876569 w 5903363"/>
              <a:gd name="connsiteY2663" fmla="*/ 1329370 h 5486399"/>
              <a:gd name="connsiteX2664" fmla="*/ 4868091 w 5903363"/>
              <a:gd name="connsiteY2664" fmla="*/ 1316184 h 5486399"/>
              <a:gd name="connsiteX2665" fmla="*/ 4872374 w 5903363"/>
              <a:gd name="connsiteY2665" fmla="*/ 1312516 h 5486399"/>
              <a:gd name="connsiteX2666" fmla="*/ 4589160 w 5903363"/>
              <a:gd name="connsiteY2666" fmla="*/ 1310693 h 5486399"/>
              <a:gd name="connsiteX2667" fmla="*/ 4577950 w 5903363"/>
              <a:gd name="connsiteY2667" fmla="*/ 1312754 h 5486399"/>
              <a:gd name="connsiteX2668" fmla="*/ 4604328 w 5903363"/>
              <a:gd name="connsiteY2668" fmla="*/ 1312754 h 5486399"/>
              <a:gd name="connsiteX2669" fmla="*/ 4589160 w 5903363"/>
              <a:gd name="connsiteY2669" fmla="*/ 1310693 h 5486399"/>
              <a:gd name="connsiteX2670" fmla="*/ 4383094 w 5903363"/>
              <a:gd name="connsiteY2670" fmla="*/ 1310610 h 5486399"/>
              <a:gd name="connsiteX2671" fmla="*/ 4391997 w 5903363"/>
              <a:gd name="connsiteY2671" fmla="*/ 1321160 h 5486399"/>
              <a:gd name="connsiteX2672" fmla="*/ 4394965 w 5903363"/>
              <a:gd name="connsiteY2672" fmla="*/ 1313247 h 5486399"/>
              <a:gd name="connsiteX2673" fmla="*/ 4383094 w 5903363"/>
              <a:gd name="connsiteY2673" fmla="*/ 1310610 h 5486399"/>
              <a:gd name="connsiteX2674" fmla="*/ 4355813 w 5903363"/>
              <a:gd name="connsiteY2674" fmla="*/ 1310610 h 5486399"/>
              <a:gd name="connsiteX2675" fmla="*/ 4350454 w 5903363"/>
              <a:gd name="connsiteY2675" fmla="*/ 1315967 h 5486399"/>
              <a:gd name="connsiteX2676" fmla="*/ 4369207 w 5903363"/>
              <a:gd name="connsiteY2676" fmla="*/ 1332039 h 5486399"/>
              <a:gd name="connsiteX2677" fmla="*/ 4371886 w 5903363"/>
              <a:gd name="connsiteY2677" fmla="*/ 1326682 h 5486399"/>
              <a:gd name="connsiteX2678" fmla="*/ 4355813 w 5903363"/>
              <a:gd name="connsiteY2678" fmla="*/ 1310610 h 5486399"/>
              <a:gd name="connsiteX2679" fmla="*/ 4649455 w 5903363"/>
              <a:gd name="connsiteY2679" fmla="*/ 1310556 h 5486399"/>
              <a:gd name="connsiteX2680" fmla="*/ 4630703 w 5903363"/>
              <a:gd name="connsiteY2680" fmla="*/ 1327040 h 5486399"/>
              <a:gd name="connsiteX2681" fmla="*/ 4641419 w 5903363"/>
              <a:gd name="connsiteY2681" fmla="*/ 1329788 h 5486399"/>
              <a:gd name="connsiteX2682" fmla="*/ 4649455 w 5903363"/>
              <a:gd name="connsiteY2682" fmla="*/ 1310556 h 5486399"/>
              <a:gd name="connsiteX2683" fmla="*/ 4539241 w 5903363"/>
              <a:gd name="connsiteY2683" fmla="*/ 1307465 h 5486399"/>
              <a:gd name="connsiteX2684" fmla="*/ 4534383 w 5903363"/>
              <a:gd name="connsiteY2684" fmla="*/ 1316208 h 5486399"/>
              <a:gd name="connsiteX2685" fmla="*/ 4549926 w 5903363"/>
              <a:gd name="connsiteY2685" fmla="*/ 1308437 h 5486399"/>
              <a:gd name="connsiteX2686" fmla="*/ 4539241 w 5903363"/>
              <a:gd name="connsiteY2686" fmla="*/ 1307465 h 5486399"/>
              <a:gd name="connsiteX2687" fmla="*/ 3925135 w 5903363"/>
              <a:gd name="connsiteY2687" fmla="*/ 1306074 h 5486399"/>
              <a:gd name="connsiteX2688" fmla="*/ 3898759 w 5903363"/>
              <a:gd name="connsiteY2688" fmla="*/ 1311432 h 5486399"/>
              <a:gd name="connsiteX2689" fmla="*/ 3901396 w 5903363"/>
              <a:gd name="connsiteY2689" fmla="*/ 1322146 h 5486399"/>
              <a:gd name="connsiteX2690" fmla="*/ 3922497 w 5903363"/>
              <a:gd name="connsiteY2690" fmla="*/ 1314110 h 5486399"/>
              <a:gd name="connsiteX2691" fmla="*/ 3917222 w 5903363"/>
              <a:gd name="connsiteY2691" fmla="*/ 1322146 h 5486399"/>
              <a:gd name="connsiteX2692" fmla="*/ 3925135 w 5903363"/>
              <a:gd name="connsiteY2692" fmla="*/ 1306074 h 5486399"/>
              <a:gd name="connsiteX2693" fmla="*/ 4435354 w 5903363"/>
              <a:gd name="connsiteY2693" fmla="*/ 1305117 h 5486399"/>
              <a:gd name="connsiteX2694" fmla="*/ 4446070 w 5903363"/>
              <a:gd name="connsiteY2694" fmla="*/ 1316326 h 5486399"/>
              <a:gd name="connsiteX2695" fmla="*/ 4440711 w 5903363"/>
              <a:gd name="connsiteY2695" fmla="*/ 1330339 h 5486399"/>
              <a:gd name="connsiteX2696" fmla="*/ 4432675 w 5903363"/>
              <a:gd name="connsiteY2696" fmla="*/ 1330339 h 5486399"/>
              <a:gd name="connsiteX2697" fmla="*/ 4424638 w 5903363"/>
              <a:gd name="connsiteY2697" fmla="*/ 1307919 h 5486399"/>
              <a:gd name="connsiteX2698" fmla="*/ 4435354 w 5903363"/>
              <a:gd name="connsiteY2698" fmla="*/ 1305117 h 5486399"/>
              <a:gd name="connsiteX2699" fmla="*/ 3933790 w 5903363"/>
              <a:gd name="connsiteY2699" fmla="*/ 1303307 h 5486399"/>
              <a:gd name="connsiteX2700" fmla="*/ 3930905 w 5903363"/>
              <a:gd name="connsiteY2700" fmla="*/ 1318849 h 5486399"/>
              <a:gd name="connsiteX2701" fmla="*/ 3933790 w 5903363"/>
              <a:gd name="connsiteY2701" fmla="*/ 1303307 h 5486399"/>
              <a:gd name="connsiteX2702" fmla="*/ 4460906 w 5903363"/>
              <a:gd name="connsiteY2702" fmla="*/ 1302330 h 5486399"/>
              <a:gd name="connsiteX2703" fmla="*/ 4446069 w 5903363"/>
              <a:gd name="connsiteY2703" fmla="*/ 1313869 h 5486399"/>
              <a:gd name="connsiteX2704" fmla="*/ 4460906 w 5903363"/>
              <a:gd name="connsiteY2704" fmla="*/ 1302330 h 5486399"/>
              <a:gd name="connsiteX2705" fmla="*/ 4859995 w 5903363"/>
              <a:gd name="connsiteY2705" fmla="*/ 1300791 h 5486399"/>
              <a:gd name="connsiteX2706" fmla="*/ 4868091 w 5903363"/>
              <a:gd name="connsiteY2706" fmla="*/ 1302337 h 5486399"/>
              <a:gd name="connsiteX2707" fmla="*/ 4849956 w 5903363"/>
              <a:gd name="connsiteY2707" fmla="*/ 1304809 h 5486399"/>
              <a:gd name="connsiteX2708" fmla="*/ 4859995 w 5903363"/>
              <a:gd name="connsiteY2708" fmla="*/ 1300791 h 5486399"/>
              <a:gd name="connsiteX2709" fmla="*/ 4299351 w 5903363"/>
              <a:gd name="connsiteY2709" fmla="*/ 1299778 h 5486399"/>
              <a:gd name="connsiteX2710" fmla="*/ 4284513 w 5903363"/>
              <a:gd name="connsiteY2710" fmla="*/ 1311080 h 5486399"/>
              <a:gd name="connsiteX2711" fmla="*/ 4299351 w 5903363"/>
              <a:gd name="connsiteY2711" fmla="*/ 1299778 h 5486399"/>
              <a:gd name="connsiteX2712" fmla="*/ 4746600 w 5903363"/>
              <a:gd name="connsiteY2712" fmla="*/ 1298957 h 5486399"/>
              <a:gd name="connsiteX2713" fmla="*/ 4744977 w 5903363"/>
              <a:gd name="connsiteY2713" fmla="*/ 1299711 h 5486399"/>
              <a:gd name="connsiteX2714" fmla="*/ 4741952 w 5903363"/>
              <a:gd name="connsiteY2714" fmla="*/ 1300047 h 5486399"/>
              <a:gd name="connsiteX2715" fmla="*/ 4420578 w 5903363"/>
              <a:gd name="connsiteY2715" fmla="*/ 1297517 h 5486399"/>
              <a:gd name="connsiteX2716" fmla="*/ 4421179 w 5903363"/>
              <a:gd name="connsiteY2716" fmla="*/ 1297571 h 5486399"/>
              <a:gd name="connsiteX2717" fmla="*/ 4420711 w 5903363"/>
              <a:gd name="connsiteY2717" fmla="*/ 1298046 h 5486399"/>
              <a:gd name="connsiteX2718" fmla="*/ 4308064 w 5903363"/>
              <a:gd name="connsiteY2718" fmla="*/ 1297424 h 5486399"/>
              <a:gd name="connsiteX2719" fmla="*/ 4302882 w 5903363"/>
              <a:gd name="connsiteY2719" fmla="*/ 1310816 h 5486399"/>
              <a:gd name="connsiteX2720" fmla="*/ 4315836 w 5903363"/>
              <a:gd name="connsiteY2720" fmla="*/ 1300102 h 5486399"/>
              <a:gd name="connsiteX2721" fmla="*/ 4308064 w 5903363"/>
              <a:gd name="connsiteY2721" fmla="*/ 1297424 h 5486399"/>
              <a:gd name="connsiteX2722" fmla="*/ 5253433 w 5903363"/>
              <a:gd name="connsiteY2722" fmla="*/ 1297394 h 5486399"/>
              <a:gd name="connsiteX2723" fmla="*/ 5262088 w 5903363"/>
              <a:gd name="connsiteY2723" fmla="*/ 1304813 h 5486399"/>
              <a:gd name="connsiteX2724" fmla="*/ 5259203 w 5903363"/>
              <a:gd name="connsiteY2724" fmla="*/ 1302341 h 5486399"/>
              <a:gd name="connsiteX2725" fmla="*/ 5256320 w 5903363"/>
              <a:gd name="connsiteY2725" fmla="*/ 1307286 h 5486399"/>
              <a:gd name="connsiteX2726" fmla="*/ 5253433 w 5903363"/>
              <a:gd name="connsiteY2726" fmla="*/ 1297394 h 5486399"/>
              <a:gd name="connsiteX2727" fmla="*/ 4750019 w 5903363"/>
              <a:gd name="connsiteY2727" fmla="*/ 1297368 h 5486399"/>
              <a:gd name="connsiteX2728" fmla="*/ 4750264 w 5903363"/>
              <a:gd name="connsiteY2728" fmla="*/ 1298099 h 5486399"/>
              <a:gd name="connsiteX2729" fmla="*/ 4746600 w 5903363"/>
              <a:gd name="connsiteY2729" fmla="*/ 1298957 h 5486399"/>
              <a:gd name="connsiteX2730" fmla="*/ 4172874 w 5903363"/>
              <a:gd name="connsiteY2730" fmla="*/ 1295737 h 5486399"/>
              <a:gd name="connsiteX2731" fmla="*/ 4172785 w 5903363"/>
              <a:gd name="connsiteY2731" fmla="*/ 1296856 h 5486399"/>
              <a:gd name="connsiteX2732" fmla="*/ 4172414 w 5903363"/>
              <a:gd name="connsiteY2732" fmla="*/ 1296869 h 5486399"/>
              <a:gd name="connsiteX2733" fmla="*/ 4322532 w 5903363"/>
              <a:gd name="connsiteY2733" fmla="*/ 1295561 h 5486399"/>
              <a:gd name="connsiteX2734" fmla="*/ 4315835 w 5903363"/>
              <a:gd name="connsiteY2734" fmla="*/ 1302697 h 5486399"/>
              <a:gd name="connsiteX2735" fmla="*/ 4348805 w 5903363"/>
              <a:gd name="connsiteY2735" fmla="*/ 1299896 h 5486399"/>
              <a:gd name="connsiteX2736" fmla="*/ 4322532 w 5903363"/>
              <a:gd name="connsiteY2736" fmla="*/ 1295561 h 5486399"/>
              <a:gd name="connsiteX2737" fmla="*/ 4353202 w 5903363"/>
              <a:gd name="connsiteY2737" fmla="*/ 1294127 h 5486399"/>
              <a:gd name="connsiteX2738" fmla="*/ 4358353 w 5903363"/>
              <a:gd name="connsiteY2738" fmla="*/ 1304285 h 5486399"/>
              <a:gd name="connsiteX2739" fmla="*/ 4361444 w 5903363"/>
              <a:gd name="connsiteY2739" fmla="*/ 1305336 h 5486399"/>
              <a:gd name="connsiteX2740" fmla="*/ 4369687 w 5903363"/>
              <a:gd name="connsiteY2740" fmla="*/ 1308137 h 5486399"/>
              <a:gd name="connsiteX2741" fmla="*/ 4364192 w 5903363"/>
              <a:gd name="connsiteY2741" fmla="*/ 1316543 h 5486399"/>
              <a:gd name="connsiteX2742" fmla="*/ 4380677 w 5903363"/>
              <a:gd name="connsiteY2742" fmla="*/ 1319347 h 5486399"/>
              <a:gd name="connsiteX2743" fmla="*/ 4369687 w 5903363"/>
              <a:gd name="connsiteY2743" fmla="*/ 1305336 h 5486399"/>
              <a:gd name="connsiteX2744" fmla="*/ 4375183 w 5903363"/>
              <a:gd name="connsiteY2744" fmla="*/ 1299731 h 5486399"/>
              <a:gd name="connsiteX2745" fmla="*/ 4368313 w 5903363"/>
              <a:gd name="connsiteY2745" fmla="*/ 1302534 h 5486399"/>
              <a:gd name="connsiteX2746" fmla="*/ 4361444 w 5903363"/>
              <a:gd name="connsiteY2746" fmla="*/ 1305336 h 5486399"/>
              <a:gd name="connsiteX2747" fmla="*/ 4358355 w 5903363"/>
              <a:gd name="connsiteY2747" fmla="*/ 1297629 h 5486399"/>
              <a:gd name="connsiteX2748" fmla="*/ 4353202 w 5903363"/>
              <a:gd name="connsiteY2748" fmla="*/ 1294127 h 5486399"/>
              <a:gd name="connsiteX2749" fmla="*/ 4213628 w 5903363"/>
              <a:gd name="connsiteY2749" fmla="*/ 1294122 h 5486399"/>
              <a:gd name="connsiteX2750" fmla="*/ 4192196 w 5903363"/>
              <a:gd name="connsiteY2750" fmla="*/ 1296802 h 5486399"/>
              <a:gd name="connsiteX2751" fmla="*/ 4213628 w 5903363"/>
              <a:gd name="connsiteY2751" fmla="*/ 1294122 h 5486399"/>
              <a:gd name="connsiteX2752" fmla="*/ 4425631 w 5903363"/>
              <a:gd name="connsiteY2752" fmla="*/ 1293053 h 5486399"/>
              <a:gd name="connsiteX2753" fmla="*/ 4431358 w 5903363"/>
              <a:gd name="connsiteY2753" fmla="*/ 1294822 h 5486399"/>
              <a:gd name="connsiteX2754" fmla="*/ 4427988 w 5903363"/>
              <a:gd name="connsiteY2754" fmla="*/ 1298191 h 5486399"/>
              <a:gd name="connsiteX2755" fmla="*/ 4421179 w 5903363"/>
              <a:gd name="connsiteY2755" fmla="*/ 1297571 h 5486399"/>
              <a:gd name="connsiteX2756" fmla="*/ 4815338 w 5903363"/>
              <a:gd name="connsiteY2756" fmla="*/ 1291739 h 5486399"/>
              <a:gd name="connsiteX2757" fmla="*/ 4809843 w 5903363"/>
              <a:gd name="connsiteY2757" fmla="*/ 1302100 h 5486399"/>
              <a:gd name="connsiteX2758" fmla="*/ 4801600 w 5903363"/>
              <a:gd name="connsiteY2758" fmla="*/ 1307282 h 5486399"/>
              <a:gd name="connsiteX2759" fmla="*/ 4815338 w 5903363"/>
              <a:gd name="connsiteY2759" fmla="*/ 1291739 h 5486399"/>
              <a:gd name="connsiteX2760" fmla="*/ 4181687 w 5903363"/>
              <a:gd name="connsiteY2760" fmla="*/ 1287253 h 5486399"/>
              <a:gd name="connsiteX2761" fmla="*/ 4176149 w 5903363"/>
              <a:gd name="connsiteY2761" fmla="*/ 1287683 h 5486399"/>
              <a:gd name="connsiteX2762" fmla="*/ 4172874 w 5903363"/>
              <a:gd name="connsiteY2762" fmla="*/ 1295737 h 5486399"/>
              <a:gd name="connsiteX2763" fmla="*/ 4173013 w 5903363"/>
              <a:gd name="connsiteY2763" fmla="*/ 1293972 h 5486399"/>
              <a:gd name="connsiteX2764" fmla="*/ 4159524 w 5903363"/>
              <a:gd name="connsiteY2764" fmla="*/ 1289927 h 5486399"/>
              <a:gd name="connsiteX2765" fmla="*/ 4146037 w 5903363"/>
              <a:gd name="connsiteY2765" fmla="*/ 1302065 h 5486399"/>
              <a:gd name="connsiteX2766" fmla="*/ 4159524 w 5903363"/>
              <a:gd name="connsiteY2766" fmla="*/ 1296670 h 5486399"/>
              <a:gd name="connsiteX2767" fmla="*/ 4154130 w 5903363"/>
              <a:gd name="connsiteY2767" fmla="*/ 1304761 h 5486399"/>
              <a:gd name="connsiteX2768" fmla="*/ 4164920 w 5903363"/>
              <a:gd name="connsiteY2768" fmla="*/ 1307459 h 5486399"/>
              <a:gd name="connsiteX2769" fmla="*/ 4164920 w 5903363"/>
              <a:gd name="connsiteY2769" fmla="*/ 1299367 h 5486399"/>
              <a:gd name="connsiteX2770" fmla="*/ 4167619 w 5903363"/>
              <a:gd name="connsiteY2770" fmla="*/ 1299367 h 5486399"/>
              <a:gd name="connsiteX2771" fmla="*/ 4173013 w 5903363"/>
              <a:gd name="connsiteY2771" fmla="*/ 1315551 h 5486399"/>
              <a:gd name="connsiteX2772" fmla="*/ 4172001 w 5903363"/>
              <a:gd name="connsiteY2772" fmla="*/ 1306785 h 5486399"/>
              <a:gd name="connsiteX2773" fmla="*/ 4172785 w 5903363"/>
              <a:gd name="connsiteY2773" fmla="*/ 1296856 h 5486399"/>
              <a:gd name="connsiteX2774" fmla="*/ 4181687 w 5903363"/>
              <a:gd name="connsiteY2774" fmla="*/ 1296525 h 5486399"/>
              <a:gd name="connsiteX2775" fmla="*/ 4188899 w 5903363"/>
              <a:gd name="connsiteY2775" fmla="*/ 1302363 h 5486399"/>
              <a:gd name="connsiteX2776" fmla="*/ 4181687 w 5903363"/>
              <a:gd name="connsiteY2776" fmla="*/ 1287253 h 5486399"/>
              <a:gd name="connsiteX2777" fmla="*/ 4902710 w 5903363"/>
              <a:gd name="connsiteY2777" fmla="*/ 1286952 h 5486399"/>
              <a:gd name="connsiteX2778" fmla="*/ 4883959 w 5903363"/>
              <a:gd name="connsiteY2778" fmla="*/ 1300689 h 5486399"/>
              <a:gd name="connsiteX2779" fmla="*/ 4881279 w 5903363"/>
              <a:gd name="connsiteY2779" fmla="*/ 1292447 h 5486399"/>
              <a:gd name="connsiteX2780" fmla="*/ 4902710 w 5903363"/>
              <a:gd name="connsiteY2780" fmla="*/ 1286952 h 5486399"/>
              <a:gd name="connsiteX2781" fmla="*/ 4386515 w 5903363"/>
              <a:gd name="connsiteY2781" fmla="*/ 1286801 h 5486399"/>
              <a:gd name="connsiteX2782" fmla="*/ 4378479 w 5903363"/>
              <a:gd name="connsiteY2782" fmla="*/ 1294494 h 5486399"/>
              <a:gd name="connsiteX2783" fmla="*/ 4378479 w 5903363"/>
              <a:gd name="connsiteY2783" fmla="*/ 1307314 h 5486399"/>
              <a:gd name="connsiteX2784" fmla="*/ 4397232 w 5903363"/>
              <a:gd name="connsiteY2784" fmla="*/ 1307314 h 5486399"/>
              <a:gd name="connsiteX2785" fmla="*/ 4399910 w 5903363"/>
              <a:gd name="connsiteY2785" fmla="*/ 1297057 h 5486399"/>
              <a:gd name="connsiteX2786" fmla="*/ 4386515 w 5903363"/>
              <a:gd name="connsiteY2786" fmla="*/ 1286801 h 5486399"/>
              <a:gd name="connsiteX2787" fmla="*/ 4514757 w 5903363"/>
              <a:gd name="connsiteY2787" fmla="*/ 1280902 h 5486399"/>
              <a:gd name="connsiteX2788" fmla="*/ 4528495 w 5903363"/>
              <a:gd name="connsiteY2788" fmla="*/ 1292205 h 5486399"/>
              <a:gd name="connsiteX2789" fmla="*/ 4514757 w 5903363"/>
              <a:gd name="connsiteY2789" fmla="*/ 1280902 h 5486399"/>
              <a:gd name="connsiteX2790" fmla="*/ 4676072 w 5903363"/>
              <a:gd name="connsiteY2790" fmla="*/ 1279956 h 5486399"/>
              <a:gd name="connsiteX2791" fmla="*/ 4688173 w 5903363"/>
              <a:gd name="connsiteY2791" fmla="*/ 1286653 h 5486399"/>
              <a:gd name="connsiteX2792" fmla="*/ 4680106 w 5903363"/>
              <a:gd name="connsiteY2792" fmla="*/ 1294689 h 5486399"/>
              <a:gd name="connsiteX2793" fmla="*/ 4704307 w 5903363"/>
              <a:gd name="connsiteY2793" fmla="*/ 1294689 h 5486399"/>
              <a:gd name="connsiteX2794" fmla="*/ 4728509 w 5903363"/>
              <a:gd name="connsiteY2794" fmla="*/ 1294689 h 5486399"/>
              <a:gd name="connsiteX2795" fmla="*/ 4731196 w 5903363"/>
              <a:gd name="connsiteY2795" fmla="*/ 1305404 h 5486399"/>
              <a:gd name="connsiteX2796" fmla="*/ 4693551 w 5903363"/>
              <a:gd name="connsiteY2796" fmla="*/ 1316119 h 5486399"/>
              <a:gd name="connsiteX2797" fmla="*/ 4661282 w 5903363"/>
              <a:gd name="connsiteY2797" fmla="*/ 1316119 h 5486399"/>
              <a:gd name="connsiteX2798" fmla="*/ 4663972 w 5903363"/>
              <a:gd name="connsiteY2798" fmla="*/ 1324155 h 5486399"/>
              <a:gd name="connsiteX2799" fmla="*/ 4685483 w 5903363"/>
              <a:gd name="connsiteY2799" fmla="*/ 1313441 h 5486399"/>
              <a:gd name="connsiteX2800" fmla="*/ 4685483 w 5903363"/>
              <a:gd name="connsiteY2800" fmla="*/ 1324155 h 5486399"/>
              <a:gd name="connsiteX2801" fmla="*/ 4706995 w 5903363"/>
              <a:gd name="connsiteY2801" fmla="*/ 1308083 h 5486399"/>
              <a:gd name="connsiteX2802" fmla="*/ 4725818 w 5903363"/>
              <a:gd name="connsiteY2802" fmla="*/ 1324155 h 5486399"/>
              <a:gd name="connsiteX2803" fmla="*/ 4752709 w 5903363"/>
              <a:gd name="connsiteY2803" fmla="*/ 1305404 h 5486399"/>
              <a:gd name="connsiteX2804" fmla="*/ 4750264 w 5903363"/>
              <a:gd name="connsiteY2804" fmla="*/ 1298099 h 5486399"/>
              <a:gd name="connsiteX2805" fmla="*/ 4759095 w 5903363"/>
              <a:gd name="connsiteY2805" fmla="*/ 1296029 h 5486399"/>
              <a:gd name="connsiteX2806" fmla="*/ 4774220 w 5903363"/>
              <a:gd name="connsiteY2806" fmla="*/ 1300047 h 5486399"/>
              <a:gd name="connsiteX2807" fmla="*/ 4782287 w 5903363"/>
              <a:gd name="connsiteY2807" fmla="*/ 1289331 h 5486399"/>
              <a:gd name="connsiteX2808" fmla="*/ 4784976 w 5903363"/>
              <a:gd name="connsiteY2808" fmla="*/ 1302725 h 5486399"/>
              <a:gd name="connsiteX2809" fmla="*/ 4758087 w 5903363"/>
              <a:gd name="connsiteY2809" fmla="*/ 1305404 h 5486399"/>
              <a:gd name="connsiteX2810" fmla="*/ 4779598 w 5903363"/>
              <a:gd name="connsiteY2810" fmla="*/ 1313441 h 5486399"/>
              <a:gd name="connsiteX2811" fmla="*/ 4782287 w 5903363"/>
              <a:gd name="connsiteY2811" fmla="*/ 1324155 h 5486399"/>
              <a:gd name="connsiteX2812" fmla="*/ 4801110 w 5903363"/>
              <a:gd name="connsiteY2812" fmla="*/ 1324155 h 5486399"/>
              <a:gd name="connsiteX2813" fmla="*/ 4803799 w 5903363"/>
              <a:gd name="connsiteY2813" fmla="*/ 1334871 h 5486399"/>
              <a:gd name="connsiteX2814" fmla="*/ 4784976 w 5903363"/>
              <a:gd name="connsiteY2814" fmla="*/ 1332192 h 5486399"/>
              <a:gd name="connsiteX2815" fmla="*/ 4784976 w 5903363"/>
              <a:gd name="connsiteY2815" fmla="*/ 1342907 h 5486399"/>
              <a:gd name="connsiteX2816" fmla="*/ 4768842 w 5903363"/>
              <a:gd name="connsiteY2816" fmla="*/ 1345587 h 5486399"/>
              <a:gd name="connsiteX2817" fmla="*/ 4779598 w 5903363"/>
              <a:gd name="connsiteY2817" fmla="*/ 1332192 h 5486399"/>
              <a:gd name="connsiteX2818" fmla="*/ 4771532 w 5903363"/>
              <a:gd name="connsiteY2818" fmla="*/ 1324155 h 5486399"/>
              <a:gd name="connsiteX2819" fmla="*/ 4760775 w 5903363"/>
              <a:gd name="connsiteY2819" fmla="*/ 1337549 h 5486399"/>
              <a:gd name="connsiteX2820" fmla="*/ 4760775 w 5903363"/>
              <a:gd name="connsiteY2820" fmla="*/ 1350944 h 5486399"/>
              <a:gd name="connsiteX2821" fmla="*/ 4739263 w 5903363"/>
              <a:gd name="connsiteY2821" fmla="*/ 1350944 h 5486399"/>
              <a:gd name="connsiteX2822" fmla="*/ 4741952 w 5903363"/>
              <a:gd name="connsiteY2822" fmla="*/ 1337549 h 5486399"/>
              <a:gd name="connsiteX2823" fmla="*/ 4731196 w 5903363"/>
              <a:gd name="connsiteY2823" fmla="*/ 1337549 h 5486399"/>
              <a:gd name="connsiteX2824" fmla="*/ 4731196 w 5903363"/>
              <a:gd name="connsiteY2824" fmla="*/ 1353624 h 5486399"/>
              <a:gd name="connsiteX2825" fmla="*/ 4709684 w 5903363"/>
              <a:gd name="connsiteY2825" fmla="*/ 1350944 h 5486399"/>
              <a:gd name="connsiteX2826" fmla="*/ 4696239 w 5903363"/>
              <a:gd name="connsiteY2826" fmla="*/ 1337549 h 5486399"/>
              <a:gd name="connsiteX2827" fmla="*/ 4685483 w 5903363"/>
              <a:gd name="connsiteY2827" fmla="*/ 1348265 h 5486399"/>
              <a:gd name="connsiteX2828" fmla="*/ 4647838 w 5903363"/>
              <a:gd name="connsiteY2828" fmla="*/ 1345587 h 5486399"/>
              <a:gd name="connsiteX2829" fmla="*/ 4639771 w 5903363"/>
              <a:gd name="connsiteY2829" fmla="*/ 1348265 h 5486399"/>
              <a:gd name="connsiteX2830" fmla="*/ 4629016 w 5903363"/>
              <a:gd name="connsiteY2830" fmla="*/ 1337549 h 5486399"/>
              <a:gd name="connsiteX2831" fmla="*/ 4623637 w 5903363"/>
              <a:gd name="connsiteY2831" fmla="*/ 1348265 h 5486399"/>
              <a:gd name="connsiteX2832" fmla="*/ 4607502 w 5903363"/>
              <a:gd name="connsiteY2832" fmla="*/ 1342907 h 5486399"/>
              <a:gd name="connsiteX2833" fmla="*/ 4612880 w 5903363"/>
              <a:gd name="connsiteY2833" fmla="*/ 1350944 h 5486399"/>
              <a:gd name="connsiteX2834" fmla="*/ 4602125 w 5903363"/>
              <a:gd name="connsiteY2834" fmla="*/ 1340228 h 5486399"/>
              <a:gd name="connsiteX2835" fmla="*/ 4599436 w 5903363"/>
              <a:gd name="connsiteY2835" fmla="*/ 1353624 h 5486399"/>
              <a:gd name="connsiteX2836" fmla="*/ 4556412 w 5903363"/>
              <a:gd name="connsiteY2836" fmla="*/ 1350944 h 5486399"/>
              <a:gd name="connsiteX2837" fmla="*/ 4545656 w 5903363"/>
              <a:gd name="connsiteY2837" fmla="*/ 1334871 h 5486399"/>
              <a:gd name="connsiteX2838" fmla="*/ 4532211 w 5903363"/>
              <a:gd name="connsiteY2838" fmla="*/ 1334871 h 5486399"/>
              <a:gd name="connsiteX2839" fmla="*/ 4505321 w 5903363"/>
              <a:gd name="connsiteY2839" fmla="*/ 1345587 h 5486399"/>
              <a:gd name="connsiteX2840" fmla="*/ 4497254 w 5903363"/>
              <a:gd name="connsiteY2840" fmla="*/ 1345587 h 5486399"/>
              <a:gd name="connsiteX2841" fmla="*/ 4475743 w 5903363"/>
              <a:gd name="connsiteY2841" fmla="*/ 1329513 h 5486399"/>
              <a:gd name="connsiteX2842" fmla="*/ 4502632 w 5903363"/>
              <a:gd name="connsiteY2842" fmla="*/ 1318798 h 5486399"/>
              <a:gd name="connsiteX2843" fmla="*/ 4502632 w 5903363"/>
              <a:gd name="connsiteY2843" fmla="*/ 1329513 h 5486399"/>
              <a:gd name="connsiteX2844" fmla="*/ 4534900 w 5903363"/>
              <a:gd name="connsiteY2844" fmla="*/ 1321477 h 5486399"/>
              <a:gd name="connsiteX2845" fmla="*/ 4497254 w 5903363"/>
              <a:gd name="connsiteY2845" fmla="*/ 1310761 h 5486399"/>
              <a:gd name="connsiteX2846" fmla="*/ 4505321 w 5903363"/>
              <a:gd name="connsiteY2846" fmla="*/ 1297368 h 5486399"/>
              <a:gd name="connsiteX2847" fmla="*/ 4529522 w 5903363"/>
              <a:gd name="connsiteY2847" fmla="*/ 1305404 h 5486399"/>
              <a:gd name="connsiteX2848" fmla="*/ 4537589 w 5903363"/>
              <a:gd name="connsiteY2848" fmla="*/ 1302725 h 5486399"/>
              <a:gd name="connsiteX2849" fmla="*/ 4534900 w 5903363"/>
              <a:gd name="connsiteY2849" fmla="*/ 1300047 h 5486399"/>
              <a:gd name="connsiteX2850" fmla="*/ 4553723 w 5903363"/>
              <a:gd name="connsiteY2850" fmla="*/ 1305404 h 5486399"/>
              <a:gd name="connsiteX2851" fmla="*/ 4580613 w 5903363"/>
              <a:gd name="connsiteY2851" fmla="*/ 1289331 h 5486399"/>
              <a:gd name="connsiteX2852" fmla="*/ 4572545 w 5903363"/>
              <a:gd name="connsiteY2852" fmla="*/ 1294689 h 5486399"/>
              <a:gd name="connsiteX2853" fmla="*/ 4583302 w 5903363"/>
              <a:gd name="connsiteY2853" fmla="*/ 1302725 h 5486399"/>
              <a:gd name="connsiteX2854" fmla="*/ 4618259 w 5903363"/>
              <a:gd name="connsiteY2854" fmla="*/ 1283974 h 5486399"/>
              <a:gd name="connsiteX2855" fmla="*/ 4626325 w 5903363"/>
              <a:gd name="connsiteY2855" fmla="*/ 1292010 h 5486399"/>
              <a:gd name="connsiteX2856" fmla="*/ 4637082 w 5903363"/>
              <a:gd name="connsiteY2856" fmla="*/ 1281296 h 5486399"/>
              <a:gd name="connsiteX2857" fmla="*/ 4629016 w 5903363"/>
              <a:gd name="connsiteY2857" fmla="*/ 1294689 h 5486399"/>
              <a:gd name="connsiteX2858" fmla="*/ 4650527 w 5903363"/>
              <a:gd name="connsiteY2858" fmla="*/ 1297368 h 5486399"/>
              <a:gd name="connsiteX2859" fmla="*/ 4653216 w 5903363"/>
              <a:gd name="connsiteY2859" fmla="*/ 1283974 h 5486399"/>
              <a:gd name="connsiteX2860" fmla="*/ 4663972 w 5903363"/>
              <a:gd name="connsiteY2860" fmla="*/ 1297368 h 5486399"/>
              <a:gd name="connsiteX2861" fmla="*/ 4677416 w 5903363"/>
              <a:gd name="connsiteY2861" fmla="*/ 1297368 h 5486399"/>
              <a:gd name="connsiteX2862" fmla="*/ 4680106 w 5903363"/>
              <a:gd name="connsiteY2862" fmla="*/ 1289331 h 5486399"/>
              <a:gd name="connsiteX2863" fmla="*/ 4663972 w 5903363"/>
              <a:gd name="connsiteY2863" fmla="*/ 1289331 h 5486399"/>
              <a:gd name="connsiteX2864" fmla="*/ 4676072 w 5903363"/>
              <a:gd name="connsiteY2864" fmla="*/ 1279956 h 5486399"/>
              <a:gd name="connsiteX2865" fmla="*/ 4732036 w 5903363"/>
              <a:gd name="connsiteY2865" fmla="*/ 1279199 h 5486399"/>
              <a:gd name="connsiteX2866" fmla="*/ 4739506 w 5903363"/>
              <a:gd name="connsiteY2866" fmla="*/ 1286927 h 5486399"/>
              <a:gd name="connsiteX2867" fmla="*/ 4728517 w 5903363"/>
              <a:gd name="connsiteY2867" fmla="*/ 1292421 h 5486399"/>
              <a:gd name="connsiteX2868" fmla="*/ 4734011 w 5903363"/>
              <a:gd name="connsiteY2868" fmla="*/ 1286927 h 5486399"/>
              <a:gd name="connsiteX2869" fmla="*/ 4706535 w 5903363"/>
              <a:gd name="connsiteY2869" fmla="*/ 1286927 h 5486399"/>
              <a:gd name="connsiteX2870" fmla="*/ 4732036 w 5903363"/>
              <a:gd name="connsiteY2870" fmla="*/ 1279199 h 5486399"/>
              <a:gd name="connsiteX2871" fmla="*/ 4160050 w 5903363"/>
              <a:gd name="connsiteY2871" fmla="*/ 1273682 h 5486399"/>
              <a:gd name="connsiteX2872" fmla="*/ 4149334 w 5903363"/>
              <a:gd name="connsiteY2872" fmla="*/ 1273683 h 5486399"/>
              <a:gd name="connsiteX2873" fmla="*/ 4170766 w 5903363"/>
              <a:gd name="connsiteY2873" fmla="*/ 1273683 h 5486399"/>
              <a:gd name="connsiteX2874" fmla="*/ 4160050 w 5903363"/>
              <a:gd name="connsiteY2874" fmla="*/ 1273682 h 5486399"/>
              <a:gd name="connsiteX2875" fmla="*/ 5118666 w 5903363"/>
              <a:gd name="connsiteY2875" fmla="*/ 1270359 h 5486399"/>
              <a:gd name="connsiteX2876" fmla="*/ 5113721 w 5903363"/>
              <a:gd name="connsiteY2876" fmla="*/ 1280909 h 5486399"/>
              <a:gd name="connsiteX2877" fmla="*/ 5118666 w 5903363"/>
              <a:gd name="connsiteY2877" fmla="*/ 1270359 h 5486399"/>
              <a:gd name="connsiteX2878" fmla="*/ 5732535 w 5903363"/>
              <a:gd name="connsiteY2878" fmla="*/ 1267064 h 5486399"/>
              <a:gd name="connsiteX2879" fmla="*/ 5741808 w 5903363"/>
              <a:gd name="connsiteY2879" fmla="*/ 1269703 h 5486399"/>
              <a:gd name="connsiteX2880" fmla="*/ 5725323 w 5903363"/>
              <a:gd name="connsiteY2880" fmla="*/ 1272340 h 5486399"/>
              <a:gd name="connsiteX2881" fmla="*/ 5732535 w 5903363"/>
              <a:gd name="connsiteY2881" fmla="*/ 1267064 h 5486399"/>
              <a:gd name="connsiteX2882" fmla="*/ 4216305 w 5903363"/>
              <a:gd name="connsiteY2882" fmla="*/ 1262250 h 5486399"/>
              <a:gd name="connsiteX2883" fmla="*/ 4202913 w 5903363"/>
              <a:gd name="connsiteY2883" fmla="*/ 1273241 h 5486399"/>
              <a:gd name="connsiteX2884" fmla="*/ 4200232 w 5903363"/>
              <a:gd name="connsiteY2884" fmla="*/ 1264996 h 5486399"/>
              <a:gd name="connsiteX2885" fmla="*/ 4192196 w 5903363"/>
              <a:gd name="connsiteY2885" fmla="*/ 1284231 h 5486399"/>
              <a:gd name="connsiteX2886" fmla="*/ 4197553 w 5903363"/>
              <a:gd name="connsiteY2886" fmla="*/ 1284231 h 5486399"/>
              <a:gd name="connsiteX2887" fmla="*/ 4256489 w 5903363"/>
              <a:gd name="connsiteY2887" fmla="*/ 1275988 h 5486399"/>
              <a:gd name="connsiteX2888" fmla="*/ 4240416 w 5903363"/>
              <a:gd name="connsiteY2888" fmla="*/ 1262250 h 5486399"/>
              <a:gd name="connsiteX2889" fmla="*/ 4243094 w 5903363"/>
              <a:gd name="connsiteY2889" fmla="*/ 1273241 h 5486399"/>
              <a:gd name="connsiteX2890" fmla="*/ 4240416 w 5903363"/>
              <a:gd name="connsiteY2890" fmla="*/ 1275988 h 5486399"/>
              <a:gd name="connsiteX2891" fmla="*/ 4216305 w 5903363"/>
              <a:gd name="connsiteY2891" fmla="*/ 1262250 h 5486399"/>
              <a:gd name="connsiteX2892" fmla="*/ 4529337 w 5903363"/>
              <a:gd name="connsiteY2892" fmla="*/ 1259660 h 5486399"/>
              <a:gd name="connsiteX2893" fmla="*/ 4527770 w 5903363"/>
              <a:gd name="connsiteY2893" fmla="*/ 1263442 h 5486399"/>
              <a:gd name="connsiteX2894" fmla="*/ 4528360 w 5903363"/>
              <a:gd name="connsiteY2894" fmla="*/ 1259778 h 5486399"/>
              <a:gd name="connsiteX2895" fmla="*/ 4407329 w 5903363"/>
              <a:gd name="connsiteY2895" fmla="*/ 1259452 h 5486399"/>
              <a:gd name="connsiteX2896" fmla="*/ 4424638 w 5903363"/>
              <a:gd name="connsiteY2896" fmla="*/ 1264947 h 5486399"/>
              <a:gd name="connsiteX2897" fmla="*/ 4401559 w 5903363"/>
              <a:gd name="connsiteY2897" fmla="*/ 1284182 h 5486399"/>
              <a:gd name="connsiteX2898" fmla="*/ 4407329 w 5903363"/>
              <a:gd name="connsiteY2898" fmla="*/ 1259452 h 5486399"/>
              <a:gd name="connsiteX2899" fmla="*/ 4184365 w 5903363"/>
              <a:gd name="connsiteY2899" fmla="*/ 1255214 h 5486399"/>
              <a:gd name="connsiteX2900" fmla="*/ 4180656 w 5903363"/>
              <a:gd name="connsiteY2900" fmla="*/ 1261809 h 5486399"/>
              <a:gd name="connsiteX2901" fmla="*/ 4192525 w 5903363"/>
              <a:gd name="connsiteY2901" fmla="*/ 1256535 h 5486399"/>
              <a:gd name="connsiteX2902" fmla="*/ 4184365 w 5903363"/>
              <a:gd name="connsiteY2902" fmla="*/ 1255214 h 5486399"/>
              <a:gd name="connsiteX2903" fmla="*/ 5151637 w 5903363"/>
              <a:gd name="connsiteY2903" fmla="*/ 1254532 h 5486399"/>
              <a:gd name="connsiteX2904" fmla="*/ 5164825 w 5903363"/>
              <a:gd name="connsiteY2904" fmla="*/ 1259478 h 5486399"/>
              <a:gd name="connsiteX2905" fmla="*/ 5151637 w 5903363"/>
              <a:gd name="connsiteY2905" fmla="*/ 1254532 h 5486399"/>
              <a:gd name="connsiteX2906" fmla="*/ 5144054 w 5903363"/>
              <a:gd name="connsiteY2906" fmla="*/ 1253399 h 5486399"/>
              <a:gd name="connsiteX2907" fmla="*/ 5151637 w 5903363"/>
              <a:gd name="connsiteY2907" fmla="*/ 1254120 h 5486399"/>
              <a:gd name="connsiteX2908" fmla="*/ 5143724 w 5903363"/>
              <a:gd name="connsiteY2908" fmla="*/ 1262775 h 5486399"/>
              <a:gd name="connsiteX2909" fmla="*/ 5138448 w 5903363"/>
              <a:gd name="connsiteY2909" fmla="*/ 1257006 h 5486399"/>
              <a:gd name="connsiteX2910" fmla="*/ 5144054 w 5903363"/>
              <a:gd name="connsiteY2910" fmla="*/ 1253399 h 5486399"/>
              <a:gd name="connsiteX2911" fmla="*/ 4439527 w 5903363"/>
              <a:gd name="connsiteY2911" fmla="*/ 1252167 h 5486399"/>
              <a:gd name="connsiteX2912" fmla="*/ 4442773 w 5903363"/>
              <a:gd name="connsiteY2912" fmla="*/ 1259233 h 5486399"/>
              <a:gd name="connsiteX2913" fmla="*/ 4434118 w 5903363"/>
              <a:gd name="connsiteY2913" fmla="*/ 1253580 h 5486399"/>
              <a:gd name="connsiteX2914" fmla="*/ 4439527 w 5903363"/>
              <a:gd name="connsiteY2914" fmla="*/ 1252167 h 5486399"/>
              <a:gd name="connsiteX2915" fmla="*/ 4711481 w 5903363"/>
              <a:gd name="connsiteY2915" fmla="*/ 1251208 h 5486399"/>
              <a:gd name="connsiteX2916" fmla="*/ 4730234 w 5903363"/>
              <a:gd name="connsiteY2916" fmla="*/ 1256702 h 5486399"/>
              <a:gd name="connsiteX2917" fmla="*/ 4711481 w 5903363"/>
              <a:gd name="connsiteY2917" fmla="*/ 1251208 h 5486399"/>
              <a:gd name="connsiteX2918" fmla="*/ 4378480 w 5903363"/>
              <a:gd name="connsiteY2918" fmla="*/ 1250605 h 5486399"/>
              <a:gd name="connsiteX2919" fmla="*/ 4378480 w 5903363"/>
              <a:gd name="connsiteY2919" fmla="*/ 1269488 h 5486399"/>
              <a:gd name="connsiteX2920" fmla="*/ 4366939 w 5903363"/>
              <a:gd name="connsiteY2920" fmla="*/ 1266791 h 5486399"/>
              <a:gd name="connsiteX2921" fmla="*/ 4369824 w 5903363"/>
              <a:gd name="connsiteY2921" fmla="*/ 1266791 h 5486399"/>
              <a:gd name="connsiteX2922" fmla="*/ 4378480 w 5903363"/>
              <a:gd name="connsiteY2922" fmla="*/ 1250605 h 5486399"/>
              <a:gd name="connsiteX2923" fmla="*/ 195475 w 5903363"/>
              <a:gd name="connsiteY2923" fmla="*/ 1250599 h 5486399"/>
              <a:gd name="connsiteX2924" fmla="*/ 195846 w 5903363"/>
              <a:gd name="connsiteY2924" fmla="*/ 1259500 h 5486399"/>
              <a:gd name="connsiteX2925" fmla="*/ 207715 w 5903363"/>
              <a:gd name="connsiteY2925" fmla="*/ 1270051 h 5486399"/>
              <a:gd name="connsiteX2926" fmla="*/ 204747 w 5903363"/>
              <a:gd name="connsiteY2926" fmla="*/ 1259500 h 5486399"/>
              <a:gd name="connsiteX2927" fmla="*/ 201781 w 5903363"/>
              <a:gd name="connsiteY2927" fmla="*/ 1251587 h 5486399"/>
              <a:gd name="connsiteX2928" fmla="*/ 195475 w 5903363"/>
              <a:gd name="connsiteY2928" fmla="*/ 1250599 h 5486399"/>
              <a:gd name="connsiteX2929" fmla="*/ 4402217 w 5903363"/>
              <a:gd name="connsiteY2929" fmla="*/ 1250525 h 5486399"/>
              <a:gd name="connsiteX2930" fmla="*/ 4409801 w 5903363"/>
              <a:gd name="connsiteY2930" fmla="*/ 1250895 h 5486399"/>
              <a:gd name="connsiteX2931" fmla="*/ 4396613 w 5903363"/>
              <a:gd name="connsiteY2931" fmla="*/ 1256830 h 5486399"/>
              <a:gd name="connsiteX2932" fmla="*/ 4402217 w 5903363"/>
              <a:gd name="connsiteY2932" fmla="*/ 1250525 h 5486399"/>
              <a:gd name="connsiteX2933" fmla="*/ 4464202 w 5903363"/>
              <a:gd name="connsiteY2933" fmla="*/ 1248918 h 5486399"/>
              <a:gd name="connsiteX2934" fmla="*/ 4480687 w 5903363"/>
              <a:gd name="connsiteY2934" fmla="*/ 1256832 h 5486399"/>
              <a:gd name="connsiteX2935" fmla="*/ 4464202 w 5903363"/>
              <a:gd name="connsiteY2935" fmla="*/ 1248918 h 5486399"/>
              <a:gd name="connsiteX2936" fmla="*/ 5280881 w 5903363"/>
              <a:gd name="connsiteY2936" fmla="*/ 1248763 h 5486399"/>
              <a:gd name="connsiteX2937" fmla="*/ 5288464 w 5903363"/>
              <a:gd name="connsiteY2937" fmla="*/ 1251237 h 5486399"/>
              <a:gd name="connsiteX2938" fmla="*/ 5275275 w 5903363"/>
              <a:gd name="connsiteY2938" fmla="*/ 1253709 h 5486399"/>
              <a:gd name="connsiteX2939" fmla="*/ 5280881 w 5903363"/>
              <a:gd name="connsiteY2939" fmla="*/ 1248763 h 5486399"/>
              <a:gd name="connsiteX2940" fmla="*/ 5095390 w 5903363"/>
              <a:gd name="connsiteY2940" fmla="*/ 1246720 h 5486399"/>
              <a:gd name="connsiteX2941" fmla="*/ 5102730 w 5903363"/>
              <a:gd name="connsiteY2941" fmla="*/ 1249357 h 5486399"/>
              <a:gd name="connsiteX2942" fmla="*/ 5080751 w 5903363"/>
              <a:gd name="connsiteY2942" fmla="*/ 1284183 h 5486399"/>
              <a:gd name="connsiteX2943" fmla="*/ 5094488 w 5903363"/>
              <a:gd name="connsiteY2943" fmla="*/ 1249357 h 5486399"/>
              <a:gd name="connsiteX2944" fmla="*/ 5095390 w 5903363"/>
              <a:gd name="connsiteY2944" fmla="*/ 1246720 h 5486399"/>
              <a:gd name="connsiteX2945" fmla="*/ 4354576 w 5903363"/>
              <a:gd name="connsiteY2945" fmla="*/ 1245287 h 5486399"/>
              <a:gd name="connsiteX2946" fmla="*/ 4358698 w 5903363"/>
              <a:gd name="connsiteY2946" fmla="*/ 1248256 h 5486399"/>
              <a:gd name="connsiteX2947" fmla="*/ 4350454 w 5903363"/>
              <a:gd name="connsiteY2947" fmla="*/ 1256169 h 5486399"/>
              <a:gd name="connsiteX2948" fmla="*/ 4350454 w 5903363"/>
              <a:gd name="connsiteY2948" fmla="*/ 1248256 h 5486399"/>
              <a:gd name="connsiteX2949" fmla="*/ 4354576 w 5903363"/>
              <a:gd name="connsiteY2949" fmla="*/ 1245287 h 5486399"/>
              <a:gd name="connsiteX2950" fmla="*/ 5203050 w 5903363"/>
              <a:gd name="connsiteY2950" fmla="*/ 1244642 h 5486399"/>
              <a:gd name="connsiteX2951" fmla="*/ 5210985 w 5903363"/>
              <a:gd name="connsiteY2951" fmla="*/ 1249259 h 5486399"/>
              <a:gd name="connsiteX2952" fmla="*/ 5199443 w 5903363"/>
              <a:gd name="connsiteY2952" fmla="*/ 1251895 h 5486399"/>
              <a:gd name="connsiteX2953" fmla="*/ 5203050 w 5903363"/>
              <a:gd name="connsiteY2953" fmla="*/ 1244642 h 5486399"/>
              <a:gd name="connsiteX2954" fmla="*/ 4364924 w 5903363"/>
              <a:gd name="connsiteY2954" fmla="*/ 1243158 h 5486399"/>
              <a:gd name="connsiteX2955" fmla="*/ 4369295 w 5903363"/>
              <a:gd name="connsiteY2955" fmla="*/ 1251504 h 5486399"/>
              <a:gd name="connsiteX2956" fmla="*/ 4364115 w 5903363"/>
              <a:gd name="connsiteY2956" fmla="*/ 1267689 h 5486399"/>
              <a:gd name="connsiteX2957" fmla="*/ 4353751 w 5903363"/>
              <a:gd name="connsiteY2957" fmla="*/ 1264992 h 5486399"/>
              <a:gd name="connsiteX2958" fmla="*/ 4364115 w 5903363"/>
              <a:gd name="connsiteY2958" fmla="*/ 1259596 h 5486399"/>
              <a:gd name="connsiteX2959" fmla="*/ 4361523 w 5903363"/>
              <a:gd name="connsiteY2959" fmla="*/ 1243410 h 5486399"/>
              <a:gd name="connsiteX2960" fmla="*/ 4364924 w 5903363"/>
              <a:gd name="connsiteY2960" fmla="*/ 1243158 h 5486399"/>
              <a:gd name="connsiteX2961" fmla="*/ 4276271 w 5903363"/>
              <a:gd name="connsiteY2961" fmla="*/ 1238268 h 5486399"/>
              <a:gd name="connsiteX2962" fmla="*/ 4265280 w 5903363"/>
              <a:gd name="connsiteY2962" fmla="*/ 1248631 h 5486399"/>
              <a:gd name="connsiteX2963" fmla="*/ 4276271 w 5903363"/>
              <a:gd name="connsiteY2963" fmla="*/ 1238268 h 5486399"/>
              <a:gd name="connsiteX2964" fmla="*/ 4240004 w 5903363"/>
              <a:gd name="connsiteY2964" fmla="*/ 1234775 h 5486399"/>
              <a:gd name="connsiteX2965" fmla="*/ 4205384 w 5903363"/>
              <a:gd name="connsiteY2965" fmla="*/ 1248169 h 5486399"/>
              <a:gd name="connsiteX2966" fmla="*/ 4240004 w 5903363"/>
              <a:gd name="connsiteY2966" fmla="*/ 1248169 h 5486399"/>
              <a:gd name="connsiteX2967" fmla="*/ 4240004 w 5903363"/>
              <a:gd name="connsiteY2967" fmla="*/ 1234775 h 5486399"/>
              <a:gd name="connsiteX2968" fmla="*/ 4331248 w 5903363"/>
              <a:gd name="connsiteY2968" fmla="*/ 1228524 h 5486399"/>
              <a:gd name="connsiteX2969" fmla="*/ 4331991 w 5903363"/>
              <a:gd name="connsiteY2969" fmla="*/ 1254520 h 5486399"/>
              <a:gd name="connsiteX2970" fmla="*/ 4337266 w 5903363"/>
              <a:gd name="connsiteY2970" fmla="*/ 1241126 h 5486399"/>
              <a:gd name="connsiteX2971" fmla="*/ 4324078 w 5903363"/>
              <a:gd name="connsiteY2971" fmla="*/ 1235768 h 5486399"/>
              <a:gd name="connsiteX2972" fmla="*/ 4331248 w 5903363"/>
              <a:gd name="connsiteY2972" fmla="*/ 1228524 h 5486399"/>
              <a:gd name="connsiteX2973" fmla="*/ 4442773 w 5903363"/>
              <a:gd name="connsiteY2973" fmla="*/ 1227439 h 5486399"/>
              <a:gd name="connsiteX2974" fmla="*/ 4459258 w 5903363"/>
              <a:gd name="connsiteY2974" fmla="*/ 1237804 h 5486399"/>
              <a:gd name="connsiteX2975" fmla="*/ 4451015 w 5903363"/>
              <a:gd name="connsiteY2975" fmla="*/ 1242983 h 5486399"/>
              <a:gd name="connsiteX2976" fmla="*/ 4442773 w 5903363"/>
              <a:gd name="connsiteY2976" fmla="*/ 1227439 h 5486399"/>
              <a:gd name="connsiteX2977" fmla="*/ 4272973 w 5903363"/>
              <a:gd name="connsiteY2977" fmla="*/ 1226529 h 5486399"/>
              <a:gd name="connsiteX2978" fmla="*/ 4257147 w 5903363"/>
              <a:gd name="connsiteY2978" fmla="*/ 1242670 h 5486399"/>
              <a:gd name="connsiteX2979" fmla="*/ 4246597 w 5903363"/>
              <a:gd name="connsiteY2979" fmla="*/ 1239979 h 5486399"/>
              <a:gd name="connsiteX2980" fmla="*/ 4254510 w 5903363"/>
              <a:gd name="connsiteY2980" fmla="*/ 1250740 h 5486399"/>
              <a:gd name="connsiteX2981" fmla="*/ 4265060 w 5903363"/>
              <a:gd name="connsiteY2981" fmla="*/ 1253429 h 5486399"/>
              <a:gd name="connsiteX2982" fmla="*/ 4262423 w 5903363"/>
              <a:gd name="connsiteY2982" fmla="*/ 1261499 h 5486399"/>
              <a:gd name="connsiteX2983" fmla="*/ 4249234 w 5903363"/>
              <a:gd name="connsiteY2983" fmla="*/ 1266878 h 5486399"/>
              <a:gd name="connsiteX2984" fmla="*/ 4275611 w 5903363"/>
              <a:gd name="connsiteY2984" fmla="*/ 1261499 h 5486399"/>
              <a:gd name="connsiteX2985" fmla="*/ 4283524 w 5903363"/>
              <a:gd name="connsiteY2985" fmla="*/ 1261499 h 5486399"/>
              <a:gd name="connsiteX2986" fmla="*/ 4286161 w 5903363"/>
              <a:gd name="connsiteY2986" fmla="*/ 1250740 h 5486399"/>
              <a:gd name="connsiteX2987" fmla="*/ 4267698 w 5903363"/>
              <a:gd name="connsiteY2987" fmla="*/ 1264188 h 5486399"/>
              <a:gd name="connsiteX2988" fmla="*/ 4283524 w 5903363"/>
              <a:gd name="connsiteY2988" fmla="*/ 1242670 h 5486399"/>
              <a:gd name="connsiteX2989" fmla="*/ 4272973 w 5903363"/>
              <a:gd name="connsiteY2989" fmla="*/ 1226529 h 5486399"/>
              <a:gd name="connsiteX2990" fmla="*/ 4718076 w 5903363"/>
              <a:gd name="connsiteY2990" fmla="*/ 1219288 h 5486399"/>
              <a:gd name="connsiteX2991" fmla="*/ 4718076 w 5903363"/>
              <a:gd name="connsiteY2991" fmla="*/ 1224646 h 5486399"/>
              <a:gd name="connsiteX2992" fmla="*/ 4703238 w 5903363"/>
              <a:gd name="connsiteY2992" fmla="*/ 1224646 h 5486399"/>
              <a:gd name="connsiteX2993" fmla="*/ 4718076 w 5903363"/>
              <a:gd name="connsiteY2993" fmla="*/ 1219288 h 5486399"/>
              <a:gd name="connsiteX2994" fmla="*/ 4218675 w 5903363"/>
              <a:gd name="connsiteY2994" fmla="*/ 1218234 h 5486399"/>
              <a:gd name="connsiteX2995" fmla="*/ 4225166 w 5903363"/>
              <a:gd name="connsiteY2995" fmla="*/ 1229826 h 5486399"/>
              <a:gd name="connsiteX2996" fmla="*/ 4225166 w 5903363"/>
              <a:gd name="connsiteY2996" fmla="*/ 1218836 h 5486399"/>
              <a:gd name="connsiteX2997" fmla="*/ 4218675 w 5903363"/>
              <a:gd name="connsiteY2997" fmla="*/ 1218234 h 5486399"/>
              <a:gd name="connsiteX2998" fmla="*/ 4208022 w 5903363"/>
              <a:gd name="connsiteY2998" fmla="*/ 1216088 h 5486399"/>
              <a:gd name="connsiteX2999" fmla="*/ 4205054 w 5903363"/>
              <a:gd name="connsiteY2999" fmla="*/ 1235324 h 5486399"/>
              <a:gd name="connsiteX3000" fmla="*/ 4208022 w 5903363"/>
              <a:gd name="connsiteY3000" fmla="*/ 1216088 h 5486399"/>
              <a:gd name="connsiteX3001" fmla="*/ 4479698 w 5903363"/>
              <a:gd name="connsiteY3001" fmla="*/ 1202869 h 5486399"/>
              <a:gd name="connsiteX3002" fmla="*/ 4477061 w 5903363"/>
              <a:gd name="connsiteY3002" fmla="*/ 1205616 h 5486399"/>
              <a:gd name="connsiteX3003" fmla="*/ 4474423 w 5903363"/>
              <a:gd name="connsiteY3003" fmla="*/ 1216605 h 5486399"/>
              <a:gd name="connsiteX3004" fmla="*/ 4479698 w 5903363"/>
              <a:gd name="connsiteY3004" fmla="*/ 1202869 h 5486399"/>
              <a:gd name="connsiteX3005" fmla="*/ 4286161 w 5903363"/>
              <a:gd name="connsiteY3005" fmla="*/ 1194591 h 5486399"/>
              <a:gd name="connsiteX3006" fmla="*/ 4269975 w 5903363"/>
              <a:gd name="connsiteY3006" fmla="*/ 1205306 h 5486399"/>
              <a:gd name="connsiteX3007" fmla="*/ 4251092 w 5903363"/>
              <a:gd name="connsiteY3007" fmla="*/ 1199948 h 5486399"/>
              <a:gd name="connsiteX3008" fmla="*/ 4229511 w 5903363"/>
              <a:gd name="connsiteY3008" fmla="*/ 1224056 h 5486399"/>
              <a:gd name="connsiteX3009" fmla="*/ 4226814 w 5903363"/>
              <a:gd name="connsiteY3009" fmla="*/ 1216019 h 5486399"/>
              <a:gd name="connsiteX3010" fmla="*/ 4229511 w 5903363"/>
              <a:gd name="connsiteY3010" fmla="*/ 1232095 h 5486399"/>
              <a:gd name="connsiteX3011" fmla="*/ 4261883 w 5903363"/>
              <a:gd name="connsiteY3011" fmla="*/ 1221378 h 5486399"/>
              <a:gd name="connsiteX3012" fmla="*/ 4245698 w 5903363"/>
              <a:gd name="connsiteY3012" fmla="*/ 1234775 h 5486399"/>
              <a:gd name="connsiteX3013" fmla="*/ 4259185 w 5903363"/>
              <a:gd name="connsiteY3013" fmla="*/ 1232095 h 5486399"/>
              <a:gd name="connsiteX3014" fmla="*/ 4286161 w 5903363"/>
              <a:gd name="connsiteY3014" fmla="*/ 1194591 h 5486399"/>
              <a:gd name="connsiteX3015" fmla="*/ 4531920 w 5903363"/>
              <a:gd name="connsiteY3015" fmla="*/ 1190267 h 5486399"/>
              <a:gd name="connsiteX3016" fmla="*/ 4537245 w 5903363"/>
              <a:gd name="connsiteY3016" fmla="*/ 1221585 h 5486399"/>
              <a:gd name="connsiteX3017" fmla="*/ 4553223 w 5903363"/>
              <a:gd name="connsiteY3017" fmla="*/ 1218976 h 5486399"/>
              <a:gd name="connsiteX3018" fmla="*/ 4553223 w 5903363"/>
              <a:gd name="connsiteY3018" fmla="*/ 1198096 h 5486399"/>
              <a:gd name="connsiteX3019" fmla="*/ 4531920 w 5903363"/>
              <a:gd name="connsiteY3019" fmla="*/ 1190267 h 5486399"/>
              <a:gd name="connsiteX3020" fmla="*/ 4690051 w 5903363"/>
              <a:gd name="connsiteY3020" fmla="*/ 1190210 h 5486399"/>
              <a:gd name="connsiteX3021" fmla="*/ 4679689 w 5903363"/>
              <a:gd name="connsiteY3021" fmla="*/ 1205598 h 5486399"/>
              <a:gd name="connsiteX3022" fmla="*/ 4690051 w 5903363"/>
              <a:gd name="connsiteY3022" fmla="*/ 1190210 h 5486399"/>
              <a:gd name="connsiteX3023" fmla="*/ 4354411 w 5903363"/>
              <a:gd name="connsiteY3023" fmla="*/ 1176470 h 5486399"/>
              <a:gd name="connsiteX3024" fmla="*/ 4361994 w 5903363"/>
              <a:gd name="connsiteY3024" fmla="*/ 1181965 h 5486399"/>
              <a:gd name="connsiteX3025" fmla="*/ 4348806 w 5903363"/>
              <a:gd name="connsiteY3025" fmla="*/ 1187460 h 5486399"/>
              <a:gd name="connsiteX3026" fmla="*/ 4348806 w 5903363"/>
              <a:gd name="connsiteY3026" fmla="*/ 1179217 h 5486399"/>
              <a:gd name="connsiteX3027" fmla="*/ 4354411 w 5903363"/>
              <a:gd name="connsiteY3027" fmla="*/ 1176470 h 5486399"/>
              <a:gd name="connsiteX3028" fmla="*/ 4705163 w 5903363"/>
              <a:gd name="connsiteY3028" fmla="*/ 1176364 h 5486399"/>
              <a:gd name="connsiteX3029" fmla="*/ 4720274 w 5903363"/>
              <a:gd name="connsiteY3029" fmla="*/ 1179001 h 5486399"/>
              <a:gd name="connsiteX3030" fmla="*/ 4690050 w 5903363"/>
              <a:gd name="connsiteY3030" fmla="*/ 1181639 h 5486399"/>
              <a:gd name="connsiteX3031" fmla="*/ 4705163 w 5903363"/>
              <a:gd name="connsiteY3031" fmla="*/ 1176364 h 5486399"/>
              <a:gd name="connsiteX3032" fmla="*/ 4443699 w 5903363"/>
              <a:gd name="connsiteY3032" fmla="*/ 1175722 h 5486399"/>
              <a:gd name="connsiteX3033" fmla="*/ 4452663 w 5903363"/>
              <a:gd name="connsiteY3033" fmla="*/ 1176381 h 5486399"/>
              <a:gd name="connsiteX3034" fmla="*/ 4440298 w 5903363"/>
              <a:gd name="connsiteY3034" fmla="*/ 1186933 h 5486399"/>
              <a:gd name="connsiteX3035" fmla="*/ 4443699 w 5903363"/>
              <a:gd name="connsiteY3035" fmla="*/ 1175722 h 5486399"/>
              <a:gd name="connsiteX3036" fmla="*/ 4284513 w 5903363"/>
              <a:gd name="connsiteY3036" fmla="*/ 1172952 h 5486399"/>
              <a:gd name="connsiteX3037" fmla="*/ 4281545 w 5903363"/>
              <a:gd name="connsiteY3037" fmla="*/ 1187378 h 5486399"/>
              <a:gd name="connsiteX3038" fmla="*/ 4284513 w 5903363"/>
              <a:gd name="connsiteY3038" fmla="*/ 1172952 h 5486399"/>
              <a:gd name="connsiteX3039" fmla="*/ 4163181 w 5903363"/>
              <a:gd name="connsiteY3039" fmla="*/ 1167515 h 5486399"/>
              <a:gd name="connsiteX3040" fmla="*/ 4157576 w 5903363"/>
              <a:gd name="connsiteY3040" fmla="*/ 1175427 h 5486399"/>
              <a:gd name="connsiteX3041" fmla="*/ 4170765 w 5903363"/>
              <a:gd name="connsiteY3041" fmla="*/ 1167515 h 5486399"/>
              <a:gd name="connsiteX3042" fmla="*/ 4163181 w 5903363"/>
              <a:gd name="connsiteY3042" fmla="*/ 1167515 h 5486399"/>
              <a:gd name="connsiteX3043" fmla="*/ 4532590 w 5903363"/>
              <a:gd name="connsiteY3043" fmla="*/ 1165773 h 5486399"/>
              <a:gd name="connsiteX3044" fmla="*/ 4528908 w 5903363"/>
              <a:gd name="connsiteY3044" fmla="*/ 1176135 h 5486399"/>
              <a:gd name="connsiteX3045" fmla="*/ 4536944 w 5903363"/>
              <a:gd name="connsiteY3045" fmla="*/ 1178726 h 5486399"/>
              <a:gd name="connsiteX3046" fmla="*/ 4542301 w 5903363"/>
              <a:gd name="connsiteY3046" fmla="*/ 1170952 h 5486399"/>
              <a:gd name="connsiteX3047" fmla="*/ 4532590 w 5903363"/>
              <a:gd name="connsiteY3047" fmla="*/ 1165773 h 5486399"/>
              <a:gd name="connsiteX3048" fmla="*/ 4114646 w 5903363"/>
              <a:gd name="connsiteY3048" fmla="*/ 1160383 h 5486399"/>
              <a:gd name="connsiteX3049" fmla="*/ 4110868 w 5903363"/>
              <a:gd name="connsiteY3049" fmla="*/ 1168283 h 5486399"/>
              <a:gd name="connsiteX3050" fmla="*/ 4124606 w 5903363"/>
              <a:gd name="connsiteY3050" fmla="*/ 1162788 h 5486399"/>
              <a:gd name="connsiteX3051" fmla="*/ 4114646 w 5903363"/>
              <a:gd name="connsiteY3051" fmla="*/ 1160383 h 5486399"/>
              <a:gd name="connsiteX3052" fmla="*/ 4211223 w 5903363"/>
              <a:gd name="connsiteY3052" fmla="*/ 1158220 h 5486399"/>
              <a:gd name="connsiteX3053" fmla="*/ 4205384 w 5903363"/>
              <a:gd name="connsiteY3053" fmla="*/ 1167185 h 5486399"/>
              <a:gd name="connsiteX3054" fmla="*/ 4219122 w 5903363"/>
              <a:gd name="connsiteY3054" fmla="*/ 1162238 h 5486399"/>
              <a:gd name="connsiteX3055" fmla="*/ 4211223 w 5903363"/>
              <a:gd name="connsiteY3055" fmla="*/ 1158220 h 5486399"/>
              <a:gd name="connsiteX3056" fmla="*/ 4143729 w 5903363"/>
              <a:gd name="connsiteY3056" fmla="*/ 1157292 h 5486399"/>
              <a:gd name="connsiteX3057" fmla="*/ 4143729 w 5903363"/>
              <a:gd name="connsiteY3057" fmla="*/ 1173478 h 5486399"/>
              <a:gd name="connsiteX3058" fmla="*/ 4154279 w 5903363"/>
              <a:gd name="connsiteY3058" fmla="*/ 1173478 h 5486399"/>
              <a:gd name="connsiteX3059" fmla="*/ 4143729 w 5903363"/>
              <a:gd name="connsiteY3059" fmla="*/ 1157292 h 5486399"/>
              <a:gd name="connsiteX3060" fmla="*/ 4431233 w 5903363"/>
              <a:gd name="connsiteY3060" fmla="*/ 1157257 h 5486399"/>
              <a:gd name="connsiteX3061" fmla="*/ 4418044 w 5903363"/>
              <a:gd name="connsiteY3061" fmla="*/ 1167149 h 5486399"/>
              <a:gd name="connsiteX3062" fmla="*/ 4431233 w 5903363"/>
              <a:gd name="connsiteY3062" fmla="*/ 1157257 h 5486399"/>
              <a:gd name="connsiteX3063" fmla="*/ 4077788 w 5903363"/>
              <a:gd name="connsiteY3063" fmla="*/ 1155439 h 5486399"/>
              <a:gd name="connsiteX3064" fmla="*/ 4073502 w 5903363"/>
              <a:gd name="connsiteY3064" fmla="*/ 1164713 h 5486399"/>
              <a:gd name="connsiteX3065" fmla="*/ 4084053 w 5903363"/>
              <a:gd name="connsiteY3065" fmla="*/ 1157294 h 5486399"/>
              <a:gd name="connsiteX3066" fmla="*/ 4077788 w 5903363"/>
              <a:gd name="connsiteY3066" fmla="*/ 1155439 h 5486399"/>
              <a:gd name="connsiteX3067" fmla="*/ 4149334 w 5903363"/>
              <a:gd name="connsiteY3067" fmla="*/ 1154938 h 5486399"/>
              <a:gd name="connsiteX3068" fmla="*/ 4159885 w 5903363"/>
              <a:gd name="connsiteY3068" fmla="*/ 1160119 h 5486399"/>
              <a:gd name="connsiteX3069" fmla="*/ 4149334 w 5903363"/>
              <a:gd name="connsiteY3069" fmla="*/ 1154938 h 5486399"/>
              <a:gd name="connsiteX3070" fmla="*/ 4192196 w 5903363"/>
              <a:gd name="connsiteY3070" fmla="*/ 1151686 h 5486399"/>
              <a:gd name="connsiteX3071" fmla="*/ 4202087 w 5903363"/>
              <a:gd name="connsiteY3071" fmla="*/ 1151686 h 5486399"/>
              <a:gd name="connsiteX3072" fmla="*/ 4192196 w 5903363"/>
              <a:gd name="connsiteY3072" fmla="*/ 1151686 h 5486399"/>
              <a:gd name="connsiteX3073" fmla="*/ 4849133 w 5903363"/>
              <a:gd name="connsiteY3073" fmla="*/ 1135176 h 5486399"/>
              <a:gd name="connsiteX3074" fmla="*/ 4854491 w 5903363"/>
              <a:gd name="connsiteY3074" fmla="*/ 1135176 h 5486399"/>
              <a:gd name="connsiteX3075" fmla="*/ 4859850 w 5903363"/>
              <a:gd name="connsiteY3075" fmla="*/ 1135176 h 5486399"/>
              <a:gd name="connsiteX3076" fmla="*/ 4838418 w 5903363"/>
              <a:gd name="connsiteY3076" fmla="*/ 1145726 h 5486399"/>
              <a:gd name="connsiteX3077" fmla="*/ 4849133 w 5903363"/>
              <a:gd name="connsiteY3077" fmla="*/ 1135176 h 5486399"/>
              <a:gd name="connsiteX3078" fmla="*/ 4445410 w 5903363"/>
              <a:gd name="connsiteY3078" fmla="*/ 1122677 h 5486399"/>
              <a:gd name="connsiteX3079" fmla="*/ 4453322 w 5903363"/>
              <a:gd name="connsiteY3079" fmla="*/ 1135629 h 5486399"/>
              <a:gd name="connsiteX3080" fmla="*/ 4453322 w 5903363"/>
              <a:gd name="connsiteY3080" fmla="*/ 1127858 h 5486399"/>
              <a:gd name="connsiteX3081" fmla="*/ 4455960 w 5903363"/>
              <a:gd name="connsiteY3081" fmla="*/ 1127858 h 5486399"/>
              <a:gd name="connsiteX3082" fmla="*/ 4445410 w 5903363"/>
              <a:gd name="connsiteY3082" fmla="*/ 1122677 h 5486399"/>
              <a:gd name="connsiteX3083" fmla="*/ 178041 w 5903363"/>
              <a:gd name="connsiteY3083" fmla="*/ 1119374 h 5486399"/>
              <a:gd name="connsiteX3084" fmla="*/ 178041 w 5903363"/>
              <a:gd name="connsiteY3084" fmla="*/ 1121391 h 5486399"/>
              <a:gd name="connsiteX3085" fmla="*/ 177162 w 5903363"/>
              <a:gd name="connsiteY3085" fmla="*/ 1120218 h 5486399"/>
              <a:gd name="connsiteX3086" fmla="*/ 4644442 w 5903363"/>
              <a:gd name="connsiteY3086" fmla="*/ 1111104 h 5486399"/>
              <a:gd name="connsiteX3087" fmla="*/ 4652683 w 5903363"/>
              <a:gd name="connsiteY3087" fmla="*/ 1111104 h 5486399"/>
              <a:gd name="connsiteX3088" fmla="*/ 4647188 w 5903363"/>
              <a:gd name="connsiteY3088" fmla="*/ 1116756 h 5486399"/>
              <a:gd name="connsiteX3089" fmla="*/ 4647188 w 5903363"/>
              <a:gd name="connsiteY3089" fmla="*/ 1128060 h 5486399"/>
              <a:gd name="connsiteX3090" fmla="*/ 4638945 w 5903363"/>
              <a:gd name="connsiteY3090" fmla="*/ 1122407 h 5486399"/>
              <a:gd name="connsiteX3091" fmla="*/ 4644442 w 5903363"/>
              <a:gd name="connsiteY3091" fmla="*/ 1111104 h 5486399"/>
              <a:gd name="connsiteX3092" fmla="*/ 4437193 w 5903363"/>
              <a:gd name="connsiteY3092" fmla="*/ 1110265 h 5486399"/>
              <a:gd name="connsiteX3093" fmla="*/ 4437590 w 5903363"/>
              <a:gd name="connsiteY3093" fmla="*/ 1120128 h 5486399"/>
              <a:gd name="connsiteX3094" fmla="*/ 4434764 w 5903363"/>
              <a:gd name="connsiteY3094" fmla="*/ 1114733 h 5486399"/>
              <a:gd name="connsiteX3095" fmla="*/ 4443243 w 5903363"/>
              <a:gd name="connsiteY3095" fmla="*/ 1112035 h 5486399"/>
              <a:gd name="connsiteX3096" fmla="*/ 4437193 w 5903363"/>
              <a:gd name="connsiteY3096" fmla="*/ 1110265 h 5486399"/>
              <a:gd name="connsiteX3097" fmla="*/ 4879630 w 5903363"/>
              <a:gd name="connsiteY3097" fmla="*/ 1108799 h 5486399"/>
              <a:gd name="connsiteX3098" fmla="*/ 4863145 w 5903363"/>
              <a:gd name="connsiteY3098" fmla="*/ 1111437 h 5486399"/>
              <a:gd name="connsiteX3099" fmla="*/ 4879630 w 5903363"/>
              <a:gd name="connsiteY3099" fmla="*/ 1108799 h 5486399"/>
              <a:gd name="connsiteX3100" fmla="*/ 4765883 w 5903363"/>
              <a:gd name="connsiteY3100" fmla="*/ 1107808 h 5486399"/>
              <a:gd name="connsiteX3101" fmla="*/ 4773795 w 5903363"/>
              <a:gd name="connsiteY3101" fmla="*/ 1110634 h 5486399"/>
              <a:gd name="connsiteX3102" fmla="*/ 4779070 w 5903363"/>
              <a:gd name="connsiteY3102" fmla="*/ 1127591 h 5486399"/>
              <a:gd name="connsiteX3103" fmla="*/ 4765883 w 5903363"/>
              <a:gd name="connsiteY3103" fmla="*/ 1107808 h 5486399"/>
              <a:gd name="connsiteX3104" fmla="*/ 4386723 w 5903363"/>
              <a:gd name="connsiteY3104" fmla="*/ 1097890 h 5486399"/>
              <a:gd name="connsiteX3105" fmla="*/ 4361994 w 5903363"/>
              <a:gd name="connsiteY3105" fmla="*/ 1111628 h 5486399"/>
              <a:gd name="connsiteX3106" fmla="*/ 4386723 w 5903363"/>
              <a:gd name="connsiteY3106" fmla="*/ 1097890 h 5486399"/>
              <a:gd name="connsiteX3107" fmla="*/ 4615537 w 5903363"/>
              <a:gd name="connsiteY3107" fmla="*/ 1089652 h 5486399"/>
              <a:gd name="connsiteX3108" fmla="*/ 4618174 w 5903363"/>
              <a:gd name="connsiteY3108" fmla="*/ 1106137 h 5486399"/>
              <a:gd name="connsiteX3109" fmla="*/ 4607624 w 5903363"/>
              <a:gd name="connsiteY3109" fmla="*/ 1092399 h 5486399"/>
              <a:gd name="connsiteX3110" fmla="*/ 4615537 w 5903363"/>
              <a:gd name="connsiteY3110" fmla="*/ 1089652 h 5486399"/>
              <a:gd name="connsiteX3111" fmla="*/ 3928104 w 5903363"/>
              <a:gd name="connsiteY3111" fmla="*/ 1088752 h 5486399"/>
              <a:gd name="connsiteX3112" fmla="*/ 3933378 w 5903363"/>
              <a:gd name="connsiteY3112" fmla="*/ 1099879 h 5486399"/>
              <a:gd name="connsiteX3113" fmla="*/ 3921838 w 5903363"/>
              <a:gd name="connsiteY3113" fmla="*/ 1107793 h 5486399"/>
              <a:gd name="connsiteX3114" fmla="*/ 3924723 w 5903363"/>
              <a:gd name="connsiteY3114" fmla="*/ 1091966 h 5486399"/>
              <a:gd name="connsiteX3115" fmla="*/ 3928104 w 5903363"/>
              <a:gd name="connsiteY3115" fmla="*/ 1088752 h 5486399"/>
              <a:gd name="connsiteX3116" fmla="*/ 3470143 w 5903363"/>
              <a:gd name="connsiteY3116" fmla="*/ 1086398 h 5486399"/>
              <a:gd name="connsiteX3117" fmla="*/ 3472890 w 5903363"/>
              <a:gd name="connsiteY3117" fmla="*/ 1097938 h 5486399"/>
              <a:gd name="connsiteX3118" fmla="*/ 3478386 w 5903363"/>
              <a:gd name="connsiteY3118" fmla="*/ 1086398 h 5486399"/>
              <a:gd name="connsiteX3119" fmla="*/ 3470143 w 5903363"/>
              <a:gd name="connsiteY3119" fmla="*/ 1086398 h 5486399"/>
              <a:gd name="connsiteX3120" fmla="*/ 3989702 w 5903363"/>
              <a:gd name="connsiteY3120" fmla="*/ 1086346 h 5486399"/>
              <a:gd name="connsiteX3121" fmla="*/ 3973766 w 5903363"/>
              <a:gd name="connsiteY3121" fmla="*/ 1097137 h 5486399"/>
              <a:gd name="connsiteX3122" fmla="*/ 3981735 w 5903363"/>
              <a:gd name="connsiteY3122" fmla="*/ 1105229 h 5486399"/>
              <a:gd name="connsiteX3123" fmla="*/ 3949862 w 5903363"/>
              <a:gd name="connsiteY3123" fmla="*/ 1099835 h 5486399"/>
              <a:gd name="connsiteX3124" fmla="*/ 3955174 w 5903363"/>
              <a:gd name="connsiteY3124" fmla="*/ 1091742 h 5486399"/>
              <a:gd name="connsiteX3125" fmla="*/ 3955174 w 5903363"/>
              <a:gd name="connsiteY3125" fmla="*/ 1105229 h 5486399"/>
              <a:gd name="connsiteX3126" fmla="*/ 3989702 w 5903363"/>
              <a:gd name="connsiteY3126" fmla="*/ 1086346 h 5486399"/>
              <a:gd name="connsiteX3127" fmla="*/ 4432777 w 5903363"/>
              <a:gd name="connsiteY3127" fmla="*/ 1082853 h 5486399"/>
              <a:gd name="connsiteX3128" fmla="*/ 4426080 w 5903363"/>
              <a:gd name="connsiteY3128" fmla="*/ 1083935 h 5486399"/>
              <a:gd name="connsiteX3129" fmla="*/ 4426080 w 5903363"/>
              <a:gd name="connsiteY3129" fmla="*/ 1086820 h 5486399"/>
              <a:gd name="connsiteX3130" fmla="*/ 4431438 w 5903363"/>
              <a:gd name="connsiteY3130" fmla="*/ 1095475 h 5486399"/>
              <a:gd name="connsiteX3131" fmla="*/ 4434116 w 5903363"/>
              <a:gd name="connsiteY3131" fmla="*/ 1086820 h 5486399"/>
              <a:gd name="connsiteX3132" fmla="*/ 4439475 w 5903363"/>
              <a:gd name="connsiteY3132" fmla="*/ 1083935 h 5486399"/>
              <a:gd name="connsiteX3133" fmla="*/ 4432777 w 5903363"/>
              <a:gd name="connsiteY3133" fmla="*/ 1082853 h 5486399"/>
              <a:gd name="connsiteX3134" fmla="*/ 4461687 w 5903363"/>
              <a:gd name="connsiteY3134" fmla="*/ 1082467 h 5486399"/>
              <a:gd name="connsiteX3135" fmla="*/ 4459258 w 5903363"/>
              <a:gd name="connsiteY3135" fmla="*/ 1086879 h 5486399"/>
              <a:gd name="connsiteX3136" fmla="*/ 4474801 w 5903363"/>
              <a:gd name="connsiteY3136" fmla="*/ 1084288 h 5486399"/>
              <a:gd name="connsiteX3137" fmla="*/ 4465086 w 5903363"/>
              <a:gd name="connsiteY3137" fmla="*/ 1082669 h 5486399"/>
              <a:gd name="connsiteX3138" fmla="*/ 4461687 w 5903363"/>
              <a:gd name="connsiteY3138" fmla="*/ 1082467 h 5486399"/>
              <a:gd name="connsiteX3139" fmla="*/ 3877327 w 5903363"/>
              <a:gd name="connsiteY3139" fmla="*/ 1075963 h 5486399"/>
              <a:gd name="connsiteX3140" fmla="*/ 3877327 w 5903363"/>
              <a:gd name="connsiteY3140" fmla="*/ 1086953 h 5486399"/>
              <a:gd name="connsiteX3141" fmla="*/ 3877327 w 5903363"/>
              <a:gd name="connsiteY3141" fmla="*/ 1075963 h 5486399"/>
              <a:gd name="connsiteX3142" fmla="*/ 4766542 w 5903363"/>
              <a:gd name="connsiteY3142" fmla="*/ 1071518 h 5486399"/>
              <a:gd name="connsiteX3143" fmla="*/ 4766542 w 5903363"/>
              <a:gd name="connsiteY3143" fmla="*/ 1078937 h 5486399"/>
              <a:gd name="connsiteX3144" fmla="*/ 4755991 w 5903363"/>
              <a:gd name="connsiteY3144" fmla="*/ 1081410 h 5486399"/>
              <a:gd name="connsiteX3145" fmla="*/ 4766542 w 5903363"/>
              <a:gd name="connsiteY3145" fmla="*/ 1071518 h 5486399"/>
              <a:gd name="connsiteX3146" fmla="*/ 3860842 w 5903363"/>
              <a:gd name="connsiteY3146" fmla="*/ 1064971 h 5486399"/>
              <a:gd name="connsiteX3147" fmla="*/ 3860842 w 5903363"/>
              <a:gd name="connsiteY3147" fmla="*/ 1075523 h 5486399"/>
              <a:gd name="connsiteX3148" fmla="*/ 3874031 w 5903363"/>
              <a:gd name="connsiteY3148" fmla="*/ 1075523 h 5486399"/>
              <a:gd name="connsiteX3149" fmla="*/ 3860842 w 5903363"/>
              <a:gd name="connsiteY3149" fmla="*/ 1064971 h 5486399"/>
              <a:gd name="connsiteX3150" fmla="*/ 4281216 w 5903363"/>
              <a:gd name="connsiteY3150" fmla="*/ 1063324 h 5486399"/>
              <a:gd name="connsiteX3151" fmla="*/ 4291107 w 5903363"/>
              <a:gd name="connsiteY3151" fmla="*/ 1075689 h 5486399"/>
              <a:gd name="connsiteX3152" fmla="*/ 4288635 w 5903363"/>
              <a:gd name="connsiteY3152" fmla="*/ 1063324 h 5486399"/>
              <a:gd name="connsiteX3153" fmla="*/ 4281216 w 5903363"/>
              <a:gd name="connsiteY3153" fmla="*/ 1063324 h 5486399"/>
              <a:gd name="connsiteX3154" fmla="*/ 4665571 w 5903363"/>
              <a:gd name="connsiteY3154" fmla="*/ 1060548 h 5486399"/>
              <a:gd name="connsiteX3155" fmla="*/ 4675214 w 5903363"/>
              <a:gd name="connsiteY3155" fmla="*/ 1063296 h 5486399"/>
              <a:gd name="connsiteX3156" fmla="*/ 4672247 w 5903363"/>
              <a:gd name="connsiteY3156" fmla="*/ 1071539 h 5486399"/>
              <a:gd name="connsiteX3157" fmla="*/ 4660378 w 5903363"/>
              <a:gd name="connsiteY3157" fmla="*/ 1066044 h 5486399"/>
              <a:gd name="connsiteX3158" fmla="*/ 4665571 w 5903363"/>
              <a:gd name="connsiteY3158" fmla="*/ 1060548 h 5486399"/>
              <a:gd name="connsiteX3159" fmla="*/ 4556519 w 5903363"/>
              <a:gd name="connsiteY3159" fmla="*/ 1060266 h 5486399"/>
              <a:gd name="connsiteX3160" fmla="*/ 4569707 w 5903363"/>
              <a:gd name="connsiteY3160" fmla="*/ 1070627 h 5486399"/>
              <a:gd name="connsiteX3161" fmla="*/ 4556519 w 5903363"/>
              <a:gd name="connsiteY3161" fmla="*/ 1060266 h 5486399"/>
              <a:gd name="connsiteX3162" fmla="*/ 4529154 w 5903363"/>
              <a:gd name="connsiteY3162" fmla="*/ 1059328 h 5486399"/>
              <a:gd name="connsiteX3163" fmla="*/ 4523549 w 5903363"/>
              <a:gd name="connsiteY3163" fmla="*/ 1068602 h 5486399"/>
              <a:gd name="connsiteX3164" fmla="*/ 4536738 w 5903363"/>
              <a:gd name="connsiteY3164" fmla="*/ 1065635 h 5486399"/>
              <a:gd name="connsiteX3165" fmla="*/ 4529154 w 5903363"/>
              <a:gd name="connsiteY3165" fmla="*/ 1059328 h 5486399"/>
              <a:gd name="connsiteX3166" fmla="*/ 4491815 w 5903363"/>
              <a:gd name="connsiteY3166" fmla="*/ 1057062 h 5486399"/>
              <a:gd name="connsiteX3167" fmla="*/ 4459174 w 5903363"/>
              <a:gd name="connsiteY3167" fmla="*/ 1067613 h 5486399"/>
              <a:gd name="connsiteX3168" fmla="*/ 4451014 w 5903363"/>
              <a:gd name="connsiteY3168" fmla="*/ 1064976 h 5486399"/>
              <a:gd name="connsiteX3169" fmla="*/ 4464614 w 5903363"/>
              <a:gd name="connsiteY3169" fmla="*/ 1078164 h 5486399"/>
              <a:gd name="connsiteX3170" fmla="*/ 4505415 w 5903363"/>
              <a:gd name="connsiteY3170" fmla="*/ 1067613 h 5486399"/>
              <a:gd name="connsiteX3171" fmla="*/ 4491815 w 5903363"/>
              <a:gd name="connsiteY3171" fmla="*/ 1057062 h 5486399"/>
              <a:gd name="connsiteX3172" fmla="*/ 4006141 w 5903363"/>
              <a:gd name="connsiteY3172" fmla="*/ 1056729 h 5486399"/>
              <a:gd name="connsiteX3173" fmla="*/ 3998038 w 5903363"/>
              <a:gd name="connsiteY3173" fmla="*/ 1067505 h 5486399"/>
              <a:gd name="connsiteX3174" fmla="*/ 3962924 w 5903363"/>
              <a:gd name="connsiteY3174" fmla="*/ 1070199 h 5486399"/>
              <a:gd name="connsiteX3175" fmla="*/ 3954821 w 5903363"/>
              <a:gd name="connsiteY3175" fmla="*/ 1059423 h 5486399"/>
              <a:gd name="connsiteX3176" fmla="*/ 3919707 w 5903363"/>
              <a:gd name="connsiteY3176" fmla="*/ 1072893 h 5486399"/>
              <a:gd name="connsiteX3177" fmla="*/ 3879191 w 5903363"/>
              <a:gd name="connsiteY3177" fmla="*/ 1105221 h 5486399"/>
              <a:gd name="connsiteX3178" fmla="*/ 3868388 w 5903363"/>
              <a:gd name="connsiteY3178" fmla="*/ 1102527 h 5486399"/>
              <a:gd name="connsiteX3179" fmla="*/ 3868388 w 5903363"/>
              <a:gd name="connsiteY3179" fmla="*/ 1094445 h 5486399"/>
              <a:gd name="connsiteX3180" fmla="*/ 3838676 w 5903363"/>
              <a:gd name="connsiteY3180" fmla="*/ 1099834 h 5486399"/>
              <a:gd name="connsiteX3181" fmla="*/ 3846779 w 5903363"/>
              <a:gd name="connsiteY3181" fmla="*/ 1105221 h 5486399"/>
              <a:gd name="connsiteX3182" fmla="*/ 3833274 w 5903363"/>
              <a:gd name="connsiteY3182" fmla="*/ 1102527 h 5486399"/>
              <a:gd name="connsiteX3183" fmla="*/ 3827872 w 5903363"/>
              <a:gd name="connsiteY3183" fmla="*/ 1115998 h 5486399"/>
              <a:gd name="connsiteX3184" fmla="*/ 3860283 w 5903363"/>
              <a:gd name="connsiteY3184" fmla="*/ 1110609 h 5486399"/>
              <a:gd name="connsiteX3185" fmla="*/ 3892696 w 5903363"/>
              <a:gd name="connsiteY3185" fmla="*/ 1105221 h 5486399"/>
              <a:gd name="connsiteX3186" fmla="*/ 3895397 w 5903363"/>
              <a:gd name="connsiteY3186" fmla="*/ 1110609 h 5486399"/>
              <a:gd name="connsiteX3187" fmla="*/ 3889995 w 5903363"/>
              <a:gd name="connsiteY3187" fmla="*/ 1115998 h 5486399"/>
              <a:gd name="connsiteX3188" fmla="*/ 3944016 w 5903363"/>
              <a:gd name="connsiteY3188" fmla="*/ 1126773 h 5486399"/>
              <a:gd name="connsiteX3189" fmla="*/ 3957523 w 5903363"/>
              <a:gd name="connsiteY3189" fmla="*/ 1115998 h 5486399"/>
              <a:gd name="connsiteX3190" fmla="*/ 3973728 w 5903363"/>
              <a:gd name="connsiteY3190" fmla="*/ 1118692 h 5486399"/>
              <a:gd name="connsiteX3191" fmla="*/ 4030449 w 5903363"/>
              <a:gd name="connsiteY3191" fmla="*/ 1129466 h 5486399"/>
              <a:gd name="connsiteX3192" fmla="*/ 4035851 w 5903363"/>
              <a:gd name="connsiteY3192" fmla="*/ 1118692 h 5486399"/>
              <a:gd name="connsiteX3193" fmla="*/ 4035851 w 5903363"/>
              <a:gd name="connsiteY3193" fmla="*/ 1129466 h 5486399"/>
              <a:gd name="connsiteX3194" fmla="*/ 4052058 w 5903363"/>
              <a:gd name="connsiteY3194" fmla="*/ 1137550 h 5486399"/>
              <a:gd name="connsiteX3195" fmla="*/ 4052058 w 5903363"/>
              <a:gd name="connsiteY3195" fmla="*/ 1121385 h 5486399"/>
              <a:gd name="connsiteX3196" fmla="*/ 4060161 w 5903363"/>
              <a:gd name="connsiteY3196" fmla="*/ 1124080 h 5486399"/>
              <a:gd name="connsiteX3197" fmla="*/ 4054759 w 5903363"/>
              <a:gd name="connsiteY3197" fmla="*/ 1134855 h 5486399"/>
              <a:gd name="connsiteX3198" fmla="*/ 4070965 w 5903363"/>
              <a:gd name="connsiteY3198" fmla="*/ 1140242 h 5486399"/>
              <a:gd name="connsiteX3199" fmla="*/ 4065564 w 5903363"/>
              <a:gd name="connsiteY3199" fmla="*/ 1129466 h 5486399"/>
              <a:gd name="connsiteX3200" fmla="*/ 4081770 w 5903363"/>
              <a:gd name="connsiteY3200" fmla="*/ 1137550 h 5486399"/>
              <a:gd name="connsiteX3201" fmla="*/ 4070965 w 5903363"/>
              <a:gd name="connsiteY3201" fmla="*/ 1145631 h 5486399"/>
              <a:gd name="connsiteX3202" fmla="*/ 4084471 w 5903363"/>
              <a:gd name="connsiteY3202" fmla="*/ 1148325 h 5486399"/>
              <a:gd name="connsiteX3203" fmla="*/ 4100677 w 5903363"/>
              <a:gd name="connsiteY3203" fmla="*/ 1140242 h 5486399"/>
              <a:gd name="connsiteX3204" fmla="*/ 4097977 w 5903363"/>
              <a:gd name="connsiteY3204" fmla="*/ 1132161 h 5486399"/>
              <a:gd name="connsiteX3205" fmla="*/ 4106079 w 5903363"/>
              <a:gd name="connsiteY3205" fmla="*/ 1126773 h 5486399"/>
              <a:gd name="connsiteX3206" fmla="*/ 4111482 w 5903363"/>
              <a:gd name="connsiteY3206" fmla="*/ 1148325 h 5486399"/>
              <a:gd name="connsiteX3207" fmla="*/ 4103378 w 5903363"/>
              <a:gd name="connsiteY3207" fmla="*/ 1148325 h 5486399"/>
              <a:gd name="connsiteX3208" fmla="*/ 4130390 w 5903363"/>
              <a:gd name="connsiteY3208" fmla="*/ 1145631 h 5486399"/>
              <a:gd name="connsiteX3209" fmla="*/ 4130390 w 5903363"/>
              <a:gd name="connsiteY3209" fmla="*/ 1151018 h 5486399"/>
              <a:gd name="connsiteX3210" fmla="*/ 4119584 w 5903363"/>
              <a:gd name="connsiteY3210" fmla="*/ 1145631 h 5486399"/>
              <a:gd name="connsiteX3211" fmla="*/ 4133090 w 5903363"/>
              <a:gd name="connsiteY3211" fmla="*/ 1167184 h 5486399"/>
              <a:gd name="connsiteX3212" fmla="*/ 4133090 w 5903363"/>
              <a:gd name="connsiteY3212" fmla="*/ 1145631 h 5486399"/>
              <a:gd name="connsiteX3213" fmla="*/ 4160100 w 5903363"/>
              <a:gd name="connsiteY3213" fmla="*/ 1140242 h 5486399"/>
              <a:gd name="connsiteX3214" fmla="*/ 4162801 w 5903363"/>
              <a:gd name="connsiteY3214" fmla="*/ 1148325 h 5486399"/>
              <a:gd name="connsiteX3215" fmla="*/ 4179008 w 5903363"/>
              <a:gd name="connsiteY3215" fmla="*/ 1132161 h 5486399"/>
              <a:gd name="connsiteX3216" fmla="*/ 4160100 w 5903363"/>
              <a:gd name="connsiteY3216" fmla="*/ 1115998 h 5486399"/>
              <a:gd name="connsiteX3217" fmla="*/ 4157399 w 5903363"/>
              <a:gd name="connsiteY3217" fmla="*/ 1134855 h 5486399"/>
              <a:gd name="connsiteX3218" fmla="*/ 4143894 w 5903363"/>
              <a:gd name="connsiteY3218" fmla="*/ 1121385 h 5486399"/>
              <a:gd name="connsiteX3219" fmla="*/ 4154699 w 5903363"/>
              <a:gd name="connsiteY3219" fmla="*/ 1118692 h 5486399"/>
              <a:gd name="connsiteX3220" fmla="*/ 4135791 w 5903363"/>
              <a:gd name="connsiteY3220" fmla="*/ 1110609 h 5486399"/>
              <a:gd name="connsiteX3221" fmla="*/ 4119584 w 5903363"/>
              <a:gd name="connsiteY3221" fmla="*/ 1129466 h 5486399"/>
              <a:gd name="connsiteX3222" fmla="*/ 4103378 w 5903363"/>
              <a:gd name="connsiteY3222" fmla="*/ 1118692 h 5486399"/>
              <a:gd name="connsiteX3223" fmla="*/ 4106079 w 5903363"/>
              <a:gd name="connsiteY3223" fmla="*/ 1110609 h 5486399"/>
              <a:gd name="connsiteX3224" fmla="*/ 4049357 w 5903363"/>
              <a:gd name="connsiteY3224" fmla="*/ 1113303 h 5486399"/>
              <a:gd name="connsiteX3225" fmla="*/ 4068264 w 5903363"/>
              <a:gd name="connsiteY3225" fmla="*/ 1102527 h 5486399"/>
              <a:gd name="connsiteX3226" fmla="*/ 4143894 w 5903363"/>
              <a:gd name="connsiteY3226" fmla="*/ 1097140 h 5486399"/>
              <a:gd name="connsiteX3227" fmla="*/ 4141193 w 5903363"/>
              <a:gd name="connsiteY3227" fmla="*/ 1102527 h 5486399"/>
              <a:gd name="connsiteX3228" fmla="*/ 4151997 w 5903363"/>
              <a:gd name="connsiteY3228" fmla="*/ 1094445 h 5486399"/>
              <a:gd name="connsiteX3229" fmla="*/ 4173606 w 5903363"/>
              <a:gd name="connsiteY3229" fmla="*/ 1099834 h 5486399"/>
              <a:gd name="connsiteX3230" fmla="*/ 4157399 w 5903363"/>
              <a:gd name="connsiteY3230" fmla="*/ 1078281 h 5486399"/>
              <a:gd name="connsiteX3231" fmla="*/ 4127688 w 5903363"/>
              <a:gd name="connsiteY3231" fmla="*/ 1080974 h 5486399"/>
              <a:gd name="connsiteX3232" fmla="*/ 4124987 w 5903363"/>
              <a:gd name="connsiteY3232" fmla="*/ 1070199 h 5486399"/>
              <a:gd name="connsiteX3233" fmla="*/ 4081770 w 5903363"/>
              <a:gd name="connsiteY3233" fmla="*/ 1072893 h 5486399"/>
              <a:gd name="connsiteX3234" fmla="*/ 4060161 w 5903363"/>
              <a:gd name="connsiteY3234" fmla="*/ 1062117 h 5486399"/>
              <a:gd name="connsiteX3235" fmla="*/ 4006141 w 5903363"/>
              <a:gd name="connsiteY3235" fmla="*/ 1056729 h 5486399"/>
              <a:gd name="connsiteX3236" fmla="*/ 4515856 w 5903363"/>
              <a:gd name="connsiteY3236" fmla="*/ 1055084 h 5486399"/>
              <a:gd name="connsiteX3237" fmla="*/ 4510361 w 5903363"/>
              <a:gd name="connsiteY3237" fmla="*/ 1068822 h 5486399"/>
              <a:gd name="connsiteX3238" fmla="*/ 4518604 w 5903363"/>
              <a:gd name="connsiteY3238" fmla="*/ 1071569 h 5486399"/>
              <a:gd name="connsiteX3239" fmla="*/ 4515856 w 5903363"/>
              <a:gd name="connsiteY3239" fmla="*/ 1055084 h 5486399"/>
              <a:gd name="connsiteX3240" fmla="*/ 4299476 w 5903363"/>
              <a:gd name="connsiteY3240" fmla="*/ 1055081 h 5486399"/>
              <a:gd name="connsiteX3241" fmla="*/ 4291107 w 5903363"/>
              <a:gd name="connsiteY3241" fmla="*/ 1075596 h 5486399"/>
              <a:gd name="connsiteX3242" fmla="*/ 4327375 w 5903363"/>
              <a:gd name="connsiteY3242" fmla="*/ 1057646 h 5486399"/>
              <a:gd name="connsiteX3243" fmla="*/ 4299476 w 5903363"/>
              <a:gd name="connsiteY3243" fmla="*/ 1055081 h 5486399"/>
              <a:gd name="connsiteX3244" fmla="*/ 4393986 w 5903363"/>
              <a:gd name="connsiteY3244" fmla="*/ 1050331 h 5486399"/>
              <a:gd name="connsiteX3245" fmla="*/ 4401559 w 5903363"/>
              <a:gd name="connsiteY3245" fmla="*/ 1057007 h 5486399"/>
              <a:gd name="connsiteX3246" fmla="*/ 4393986 w 5903363"/>
              <a:gd name="connsiteY3246" fmla="*/ 1050331 h 5486399"/>
              <a:gd name="connsiteX3247" fmla="*/ 4859850 w 5903363"/>
              <a:gd name="connsiteY3247" fmla="*/ 1048440 h 5486399"/>
              <a:gd name="connsiteX3248" fmla="*/ 4884577 w 5903363"/>
              <a:gd name="connsiteY3248" fmla="*/ 1057343 h 5486399"/>
              <a:gd name="connsiteX3249" fmla="*/ 4884577 w 5903363"/>
              <a:gd name="connsiteY3249" fmla="*/ 1063277 h 5486399"/>
              <a:gd name="connsiteX3250" fmla="*/ 4859850 w 5903363"/>
              <a:gd name="connsiteY3250" fmla="*/ 1048440 h 5486399"/>
              <a:gd name="connsiteX3251" fmla="*/ 4366939 w 5903363"/>
              <a:gd name="connsiteY3251" fmla="*/ 1033652 h 5486399"/>
              <a:gd name="connsiteX3252" fmla="*/ 4357048 w 5903363"/>
              <a:gd name="connsiteY3252" fmla="*/ 1041070 h 5486399"/>
              <a:gd name="connsiteX3253" fmla="*/ 4366939 w 5903363"/>
              <a:gd name="connsiteY3253" fmla="*/ 1033652 h 5486399"/>
              <a:gd name="connsiteX3254" fmla="*/ 4648033 w 5903363"/>
              <a:gd name="connsiteY3254" fmla="*/ 1018193 h 5486399"/>
              <a:gd name="connsiteX3255" fmla="*/ 4652135 w 5903363"/>
              <a:gd name="connsiteY3255" fmla="*/ 1024851 h 5486399"/>
              <a:gd name="connsiteX3256" fmla="*/ 4633382 w 5903363"/>
              <a:gd name="connsiteY3256" fmla="*/ 1027514 h 5486399"/>
              <a:gd name="connsiteX3257" fmla="*/ 4641419 w 5903363"/>
              <a:gd name="connsiteY3257" fmla="*/ 1038167 h 5486399"/>
              <a:gd name="connsiteX3258" fmla="*/ 4630703 w 5903363"/>
              <a:gd name="connsiteY3258" fmla="*/ 1030177 h 5486399"/>
              <a:gd name="connsiteX3259" fmla="*/ 4648033 w 5903363"/>
              <a:gd name="connsiteY3259" fmla="*/ 1018193 h 5486399"/>
              <a:gd name="connsiteX3260" fmla="*/ 4660161 w 5903363"/>
              <a:gd name="connsiteY3260" fmla="*/ 1014512 h 5486399"/>
              <a:gd name="connsiteX3261" fmla="*/ 4668825 w 5903363"/>
              <a:gd name="connsiteY3261" fmla="*/ 1021670 h 5486399"/>
              <a:gd name="connsiteX3262" fmla="*/ 4663467 w 5903363"/>
              <a:gd name="connsiteY3262" fmla="*/ 1027029 h 5486399"/>
              <a:gd name="connsiteX3263" fmla="*/ 4655431 w 5903363"/>
              <a:gd name="connsiteY3263" fmla="*/ 1018992 h 5486399"/>
              <a:gd name="connsiteX3264" fmla="*/ 4660161 w 5903363"/>
              <a:gd name="connsiteY3264" fmla="*/ 1014512 h 5486399"/>
              <a:gd name="connsiteX3265" fmla="*/ 4438050 w 5903363"/>
              <a:gd name="connsiteY3265" fmla="*/ 1012934 h 5486399"/>
              <a:gd name="connsiteX3266" fmla="*/ 4437276 w 5903363"/>
              <a:gd name="connsiteY3266" fmla="*/ 1030321 h 5486399"/>
              <a:gd name="connsiteX3267" fmla="*/ 4434528 w 5903363"/>
              <a:gd name="connsiteY3267" fmla="*/ 1013835 h 5486399"/>
              <a:gd name="connsiteX3268" fmla="*/ 4438050 w 5903363"/>
              <a:gd name="connsiteY3268" fmla="*/ 1012934 h 5486399"/>
              <a:gd name="connsiteX3269" fmla="*/ 4820787 w 5903363"/>
              <a:gd name="connsiteY3269" fmla="*/ 1008859 h 5486399"/>
              <a:gd name="connsiteX3270" fmla="*/ 4830175 w 5903363"/>
              <a:gd name="connsiteY3270" fmla="*/ 1019317 h 5486399"/>
              <a:gd name="connsiteX3271" fmla="*/ 4815338 w 5903363"/>
              <a:gd name="connsiteY3271" fmla="*/ 1009059 h 5486399"/>
              <a:gd name="connsiteX3272" fmla="*/ 4820787 w 5903363"/>
              <a:gd name="connsiteY3272" fmla="*/ 1008859 h 5486399"/>
              <a:gd name="connsiteX3273" fmla="*/ 4807095 w 5903363"/>
              <a:gd name="connsiteY3273" fmla="*/ 1003244 h 5486399"/>
              <a:gd name="connsiteX3274" fmla="*/ 4815338 w 5903363"/>
              <a:gd name="connsiteY3274" fmla="*/ 1013607 h 5486399"/>
              <a:gd name="connsiteX3275" fmla="*/ 4809842 w 5903363"/>
              <a:gd name="connsiteY3275" fmla="*/ 1018787 h 5486399"/>
              <a:gd name="connsiteX3276" fmla="*/ 4807095 w 5903363"/>
              <a:gd name="connsiteY3276" fmla="*/ 1003244 h 5486399"/>
              <a:gd name="connsiteX3277" fmla="*/ 4680159 w 5903363"/>
              <a:gd name="connsiteY3277" fmla="*/ 1000652 h 5486399"/>
              <a:gd name="connsiteX3278" fmla="*/ 4690709 w 5903363"/>
              <a:gd name="connsiteY3278" fmla="*/ 1003400 h 5486399"/>
              <a:gd name="connsiteX3279" fmla="*/ 4682797 w 5903363"/>
              <a:gd name="connsiteY3279" fmla="*/ 1008894 h 5486399"/>
              <a:gd name="connsiteX3280" fmla="*/ 4680159 w 5903363"/>
              <a:gd name="connsiteY3280" fmla="*/ 1006147 h 5486399"/>
              <a:gd name="connsiteX3281" fmla="*/ 4680159 w 5903363"/>
              <a:gd name="connsiteY3281" fmla="*/ 1000652 h 5486399"/>
              <a:gd name="connsiteX3282" fmla="*/ 4604328 w 5903363"/>
              <a:gd name="connsiteY3282" fmla="*/ 1000650 h 5486399"/>
              <a:gd name="connsiteX3283" fmla="*/ 4601579 w 5903363"/>
              <a:gd name="connsiteY3283" fmla="*/ 1003289 h 5486399"/>
              <a:gd name="connsiteX3284" fmla="*/ 4601579 w 5903363"/>
              <a:gd name="connsiteY3284" fmla="*/ 1013838 h 5486399"/>
              <a:gd name="connsiteX3285" fmla="*/ 4596084 w 5903363"/>
              <a:gd name="connsiteY3285" fmla="*/ 1003289 h 5486399"/>
              <a:gd name="connsiteX3286" fmla="*/ 4604328 w 5903363"/>
              <a:gd name="connsiteY3286" fmla="*/ 1000650 h 5486399"/>
              <a:gd name="connsiteX3287" fmla="*/ 4361993 w 5903363"/>
              <a:gd name="connsiteY3287" fmla="*/ 994189 h 5486399"/>
              <a:gd name="connsiteX3288" fmla="*/ 4356499 w 5903363"/>
              <a:gd name="connsiteY3288" fmla="*/ 1000680 h 5486399"/>
              <a:gd name="connsiteX3289" fmla="*/ 4367489 w 5903363"/>
              <a:gd name="connsiteY3289" fmla="*/ 1000680 h 5486399"/>
              <a:gd name="connsiteX3290" fmla="*/ 4361993 w 5903363"/>
              <a:gd name="connsiteY3290" fmla="*/ 994189 h 5486399"/>
              <a:gd name="connsiteX3291" fmla="*/ 4379111 w 5903363"/>
              <a:gd name="connsiteY3291" fmla="*/ 989500 h 5486399"/>
              <a:gd name="connsiteX3292" fmla="*/ 4370238 w 5903363"/>
              <a:gd name="connsiteY3292" fmla="*/ 993336 h 5486399"/>
              <a:gd name="connsiteX3293" fmla="*/ 4413098 w 5903363"/>
              <a:gd name="connsiteY3293" fmla="*/ 1012219 h 5486399"/>
              <a:gd name="connsiteX3294" fmla="*/ 4407740 w 5903363"/>
              <a:gd name="connsiteY3294" fmla="*/ 990638 h 5486399"/>
              <a:gd name="connsiteX3295" fmla="*/ 4379111 w 5903363"/>
              <a:gd name="connsiteY3295" fmla="*/ 989500 h 5486399"/>
              <a:gd name="connsiteX3296" fmla="*/ 4471562 w 5903363"/>
              <a:gd name="connsiteY3296" fmla="*/ 989470 h 5486399"/>
              <a:gd name="connsiteX3297" fmla="*/ 4469619 w 5903363"/>
              <a:gd name="connsiteY3297" fmla="*/ 993096 h 5486399"/>
              <a:gd name="connsiteX3298" fmla="*/ 4461848 w 5903363"/>
              <a:gd name="connsiteY3298" fmla="*/ 1008922 h 5486399"/>
              <a:gd name="connsiteX3299" fmla="*/ 4477391 w 5903363"/>
              <a:gd name="connsiteY3299" fmla="*/ 998372 h 5486399"/>
              <a:gd name="connsiteX3300" fmla="*/ 4471562 w 5903363"/>
              <a:gd name="connsiteY3300" fmla="*/ 989470 h 5486399"/>
              <a:gd name="connsiteX3301" fmla="*/ 4409801 w 5903363"/>
              <a:gd name="connsiteY3301" fmla="*/ 987492 h 5486399"/>
              <a:gd name="connsiteX3302" fmla="*/ 4420791 w 5903363"/>
              <a:gd name="connsiteY3302" fmla="*/ 1003977 h 5486399"/>
              <a:gd name="connsiteX3303" fmla="*/ 4423539 w 5903363"/>
              <a:gd name="connsiteY3303" fmla="*/ 987492 h 5486399"/>
              <a:gd name="connsiteX3304" fmla="*/ 4409801 w 5903363"/>
              <a:gd name="connsiteY3304" fmla="*/ 987492 h 5486399"/>
              <a:gd name="connsiteX3305" fmla="*/ 4510361 w 5903363"/>
              <a:gd name="connsiteY3305" fmla="*/ 984195 h 5486399"/>
              <a:gd name="connsiteX3306" fmla="*/ 4482885 w 5903363"/>
              <a:gd name="connsiteY3306" fmla="*/ 989552 h 5486399"/>
              <a:gd name="connsiteX3307" fmla="*/ 4482885 w 5903363"/>
              <a:gd name="connsiteY3307" fmla="*/ 1000269 h 5486399"/>
              <a:gd name="connsiteX3308" fmla="*/ 4482885 w 5903363"/>
              <a:gd name="connsiteY3308" fmla="*/ 994911 h 5486399"/>
              <a:gd name="connsiteX3309" fmla="*/ 4502118 w 5903363"/>
              <a:gd name="connsiteY3309" fmla="*/ 992231 h 5486399"/>
              <a:gd name="connsiteX3310" fmla="*/ 4502118 w 5903363"/>
              <a:gd name="connsiteY3310" fmla="*/ 1000269 h 5486399"/>
              <a:gd name="connsiteX3311" fmla="*/ 4518604 w 5903363"/>
              <a:gd name="connsiteY3311" fmla="*/ 1005626 h 5486399"/>
              <a:gd name="connsiteX3312" fmla="*/ 4521351 w 5903363"/>
              <a:gd name="connsiteY3312" fmla="*/ 992231 h 5486399"/>
              <a:gd name="connsiteX3313" fmla="*/ 4510361 w 5903363"/>
              <a:gd name="connsiteY3313" fmla="*/ 984195 h 5486399"/>
              <a:gd name="connsiteX3314" fmla="*/ 4610921 w 5903363"/>
              <a:gd name="connsiteY3314" fmla="*/ 982663 h 5486399"/>
              <a:gd name="connsiteX3315" fmla="*/ 4604328 w 5903363"/>
              <a:gd name="connsiteY3315" fmla="*/ 992908 h 5486399"/>
              <a:gd name="connsiteX3316" fmla="*/ 4617515 w 5903363"/>
              <a:gd name="connsiteY3316" fmla="*/ 995735 h 5486399"/>
              <a:gd name="connsiteX3317" fmla="*/ 4610921 w 5903363"/>
              <a:gd name="connsiteY3317" fmla="*/ 982663 h 5486399"/>
              <a:gd name="connsiteX3318" fmla="*/ 4642793 w 5903363"/>
              <a:gd name="connsiteY3318" fmla="*/ 982547 h 5486399"/>
              <a:gd name="connsiteX3319" fmla="*/ 4623560 w 5903363"/>
              <a:gd name="connsiteY3319" fmla="*/ 985225 h 5486399"/>
              <a:gd name="connsiteX3320" fmla="*/ 4631803 w 5903363"/>
              <a:gd name="connsiteY3320" fmla="*/ 993263 h 5486399"/>
              <a:gd name="connsiteX3321" fmla="*/ 4626308 w 5903363"/>
              <a:gd name="connsiteY3321" fmla="*/ 1001299 h 5486399"/>
              <a:gd name="connsiteX3322" fmla="*/ 4642793 w 5903363"/>
              <a:gd name="connsiteY3322" fmla="*/ 1003978 h 5486399"/>
              <a:gd name="connsiteX3323" fmla="*/ 4642793 w 5903363"/>
              <a:gd name="connsiteY3323" fmla="*/ 982547 h 5486399"/>
              <a:gd name="connsiteX3324" fmla="*/ 4854260 w 5903363"/>
              <a:gd name="connsiteY3324" fmla="*/ 979203 h 5486399"/>
              <a:gd name="connsiteX3325" fmla="*/ 4854260 w 5903363"/>
              <a:gd name="connsiteY3325" fmla="*/ 1006101 h 5486399"/>
              <a:gd name="connsiteX3326" fmla="*/ 4865036 w 5903363"/>
              <a:gd name="connsiteY3326" fmla="*/ 1008790 h 5486399"/>
              <a:gd name="connsiteX3327" fmla="*/ 4859647 w 5903363"/>
              <a:gd name="connsiteY3327" fmla="*/ 1006101 h 5486399"/>
              <a:gd name="connsiteX3328" fmla="*/ 4905444 w 5903363"/>
              <a:gd name="connsiteY3328" fmla="*/ 989961 h 5486399"/>
              <a:gd name="connsiteX3329" fmla="*/ 4905444 w 5903363"/>
              <a:gd name="connsiteY3329" fmla="*/ 998031 h 5486399"/>
              <a:gd name="connsiteX3330" fmla="*/ 4894668 w 5903363"/>
              <a:gd name="connsiteY3330" fmla="*/ 1008790 h 5486399"/>
              <a:gd name="connsiteX3331" fmla="*/ 4902752 w 5903363"/>
              <a:gd name="connsiteY3331" fmla="*/ 1016859 h 5486399"/>
              <a:gd name="connsiteX3332" fmla="*/ 4902752 w 5903363"/>
              <a:gd name="connsiteY3332" fmla="*/ 1014170 h 5486399"/>
              <a:gd name="connsiteX3333" fmla="*/ 4932385 w 5903363"/>
              <a:gd name="connsiteY3333" fmla="*/ 1003410 h 5486399"/>
              <a:gd name="connsiteX3334" fmla="*/ 4932385 w 5903363"/>
              <a:gd name="connsiteY3334" fmla="*/ 1024929 h 5486399"/>
              <a:gd name="connsiteX3335" fmla="*/ 4921608 w 5903363"/>
              <a:gd name="connsiteY3335" fmla="*/ 1024929 h 5486399"/>
              <a:gd name="connsiteX3336" fmla="*/ 4929690 w 5903363"/>
              <a:gd name="connsiteY3336" fmla="*/ 1016859 h 5486399"/>
              <a:gd name="connsiteX3337" fmla="*/ 4926996 w 5903363"/>
              <a:gd name="connsiteY3337" fmla="*/ 1006101 h 5486399"/>
              <a:gd name="connsiteX3338" fmla="*/ 4921608 w 5903363"/>
              <a:gd name="connsiteY3338" fmla="*/ 1016859 h 5486399"/>
              <a:gd name="connsiteX3339" fmla="*/ 4908138 w 5903363"/>
              <a:gd name="connsiteY3339" fmla="*/ 1014170 h 5486399"/>
              <a:gd name="connsiteX3340" fmla="*/ 4902752 w 5903363"/>
              <a:gd name="connsiteY3340" fmla="*/ 1022238 h 5486399"/>
              <a:gd name="connsiteX3341" fmla="*/ 4835402 w 5903363"/>
              <a:gd name="connsiteY3341" fmla="*/ 1016859 h 5486399"/>
              <a:gd name="connsiteX3342" fmla="*/ 4824626 w 5903363"/>
              <a:gd name="connsiteY3342" fmla="*/ 987272 h 5486399"/>
              <a:gd name="connsiteX3343" fmla="*/ 4830014 w 5903363"/>
              <a:gd name="connsiteY3343" fmla="*/ 992652 h 5486399"/>
              <a:gd name="connsiteX3344" fmla="*/ 4832708 w 5903363"/>
              <a:gd name="connsiteY3344" fmla="*/ 1000721 h 5486399"/>
              <a:gd name="connsiteX3345" fmla="*/ 4840790 w 5903363"/>
              <a:gd name="connsiteY3345" fmla="*/ 1003410 h 5486399"/>
              <a:gd name="connsiteX3346" fmla="*/ 4835402 w 5903363"/>
              <a:gd name="connsiteY3346" fmla="*/ 992652 h 5486399"/>
              <a:gd name="connsiteX3347" fmla="*/ 4854260 w 5903363"/>
              <a:gd name="connsiteY3347" fmla="*/ 979203 h 5486399"/>
              <a:gd name="connsiteX3348" fmla="*/ 4735880 w 5903363"/>
              <a:gd name="connsiteY3348" fmla="*/ 974255 h 5486399"/>
              <a:gd name="connsiteX3349" fmla="*/ 4747749 w 5903363"/>
              <a:gd name="connsiteY3349" fmla="*/ 987993 h 5486399"/>
              <a:gd name="connsiteX3350" fmla="*/ 4735880 w 5903363"/>
              <a:gd name="connsiteY3350" fmla="*/ 974255 h 5486399"/>
              <a:gd name="connsiteX3351" fmla="*/ 5041185 w 5903363"/>
              <a:gd name="connsiteY3351" fmla="*/ 967684 h 5486399"/>
              <a:gd name="connsiteX3352" fmla="*/ 5049428 w 5903363"/>
              <a:gd name="connsiteY3352" fmla="*/ 976339 h 5486399"/>
              <a:gd name="connsiteX3353" fmla="*/ 5041185 w 5903363"/>
              <a:gd name="connsiteY3353" fmla="*/ 967684 h 5486399"/>
              <a:gd name="connsiteX3354" fmla="*/ 4714614 w 5903363"/>
              <a:gd name="connsiteY3354" fmla="*/ 965385 h 5486399"/>
              <a:gd name="connsiteX3355" fmla="*/ 4714614 w 5903363"/>
              <a:gd name="connsiteY3355" fmla="*/ 973392 h 5486399"/>
              <a:gd name="connsiteX3356" fmla="*/ 4722774 w 5903363"/>
              <a:gd name="connsiteY3356" fmla="*/ 984067 h 5486399"/>
              <a:gd name="connsiteX3357" fmla="*/ 4725494 w 5903363"/>
              <a:gd name="connsiteY3357" fmla="*/ 976061 h 5486399"/>
              <a:gd name="connsiteX3358" fmla="*/ 4752695 w 5903363"/>
              <a:gd name="connsiteY3358" fmla="*/ 994743 h 5486399"/>
              <a:gd name="connsiteX3359" fmla="*/ 4728215 w 5903363"/>
              <a:gd name="connsiteY3359" fmla="*/ 997413 h 5486399"/>
              <a:gd name="connsiteX3360" fmla="*/ 4739095 w 5903363"/>
              <a:gd name="connsiteY3360" fmla="*/ 1000082 h 5486399"/>
              <a:gd name="connsiteX3361" fmla="*/ 4706453 w 5903363"/>
              <a:gd name="connsiteY3361" fmla="*/ 1002751 h 5486399"/>
              <a:gd name="connsiteX3362" fmla="*/ 4725494 w 5903363"/>
              <a:gd name="connsiteY3362" fmla="*/ 1013427 h 5486399"/>
              <a:gd name="connsiteX3363" fmla="*/ 4703734 w 5903363"/>
              <a:gd name="connsiteY3363" fmla="*/ 1010758 h 5486399"/>
              <a:gd name="connsiteX3364" fmla="*/ 4703734 w 5903363"/>
              <a:gd name="connsiteY3364" fmla="*/ 997413 h 5486399"/>
              <a:gd name="connsiteX3365" fmla="*/ 4709174 w 5903363"/>
              <a:gd name="connsiteY3365" fmla="*/ 997413 h 5486399"/>
              <a:gd name="connsiteX3366" fmla="*/ 4698293 w 5903363"/>
              <a:gd name="connsiteY3366" fmla="*/ 986737 h 5486399"/>
              <a:gd name="connsiteX3367" fmla="*/ 4698293 w 5903363"/>
              <a:gd name="connsiteY3367" fmla="*/ 973392 h 5486399"/>
              <a:gd name="connsiteX3368" fmla="*/ 4709174 w 5903363"/>
              <a:gd name="connsiteY3368" fmla="*/ 992075 h 5486399"/>
              <a:gd name="connsiteX3369" fmla="*/ 4714614 w 5903363"/>
              <a:gd name="connsiteY3369" fmla="*/ 984067 h 5486399"/>
              <a:gd name="connsiteX3370" fmla="*/ 4709174 w 5903363"/>
              <a:gd name="connsiteY3370" fmla="*/ 976061 h 5486399"/>
              <a:gd name="connsiteX3371" fmla="*/ 4714614 w 5903363"/>
              <a:gd name="connsiteY3371" fmla="*/ 965385 h 5486399"/>
              <a:gd name="connsiteX3372" fmla="*/ 5041186 w 5903363"/>
              <a:gd name="connsiteY3372" fmla="*/ 963048 h 5486399"/>
              <a:gd name="connsiteX3373" fmla="*/ 5033273 w 5903363"/>
              <a:gd name="connsiteY3373" fmla="*/ 968323 h 5486399"/>
              <a:gd name="connsiteX3374" fmla="*/ 5041186 w 5903363"/>
              <a:gd name="connsiteY3374" fmla="*/ 973599 h 5486399"/>
              <a:gd name="connsiteX3375" fmla="*/ 5027998 w 5903363"/>
              <a:gd name="connsiteY3375" fmla="*/ 973599 h 5486399"/>
              <a:gd name="connsiteX3376" fmla="*/ 5041186 w 5903363"/>
              <a:gd name="connsiteY3376" fmla="*/ 963048 h 5486399"/>
              <a:gd name="connsiteX3377" fmla="*/ 4601030 w 5903363"/>
              <a:gd name="connsiteY3377" fmla="*/ 935727 h 5486399"/>
              <a:gd name="connsiteX3378" fmla="*/ 4587843 w 5903363"/>
              <a:gd name="connsiteY3378" fmla="*/ 943640 h 5486399"/>
              <a:gd name="connsiteX3379" fmla="*/ 4601030 w 5903363"/>
              <a:gd name="connsiteY3379" fmla="*/ 935727 h 5486399"/>
              <a:gd name="connsiteX3380" fmla="*/ 4786984 w 5903363"/>
              <a:gd name="connsiteY3380" fmla="*/ 933419 h 5486399"/>
              <a:gd name="connsiteX3381" fmla="*/ 4782368 w 5903363"/>
              <a:gd name="connsiteY3381" fmla="*/ 944629 h 5486399"/>
              <a:gd name="connsiteX3382" fmla="*/ 4795556 w 5903363"/>
              <a:gd name="connsiteY3382" fmla="*/ 934079 h 5486399"/>
              <a:gd name="connsiteX3383" fmla="*/ 4786984 w 5903363"/>
              <a:gd name="connsiteY3383" fmla="*/ 933419 h 5486399"/>
              <a:gd name="connsiteX3384" fmla="*/ 4703238 w 5903363"/>
              <a:gd name="connsiteY3384" fmla="*/ 917546 h 5486399"/>
              <a:gd name="connsiteX3385" fmla="*/ 4705986 w 5903363"/>
              <a:gd name="connsiteY3385" fmla="*/ 927908 h 5486399"/>
              <a:gd name="connsiteX3386" fmla="*/ 4719724 w 5903363"/>
              <a:gd name="connsiteY3386" fmla="*/ 925319 h 5486399"/>
              <a:gd name="connsiteX3387" fmla="*/ 4703238 w 5903363"/>
              <a:gd name="connsiteY3387" fmla="*/ 917546 h 5486399"/>
              <a:gd name="connsiteX3388" fmla="*/ 4558757 w 5903363"/>
              <a:gd name="connsiteY3388" fmla="*/ 905332 h 5486399"/>
              <a:gd name="connsiteX3389" fmla="*/ 4549925 w 5903363"/>
              <a:gd name="connsiteY3389" fmla="*/ 914791 h 5486399"/>
              <a:gd name="connsiteX3390" fmla="*/ 4569707 w 5903363"/>
              <a:gd name="connsiteY3390" fmla="*/ 914791 h 5486399"/>
              <a:gd name="connsiteX3391" fmla="*/ 4558757 w 5903363"/>
              <a:gd name="connsiteY3391" fmla="*/ 905332 h 5486399"/>
              <a:gd name="connsiteX3392" fmla="*/ 4680777 w 5903363"/>
              <a:gd name="connsiteY3392" fmla="*/ 905140 h 5486399"/>
              <a:gd name="connsiteX3393" fmla="*/ 4690050 w 5903363"/>
              <a:gd name="connsiteY3393" fmla="*/ 909157 h 5486399"/>
              <a:gd name="connsiteX3394" fmla="*/ 4675213 w 5903363"/>
              <a:gd name="connsiteY3394" fmla="*/ 914103 h 5486399"/>
              <a:gd name="connsiteX3395" fmla="*/ 4680777 w 5903363"/>
              <a:gd name="connsiteY3395" fmla="*/ 905140 h 5486399"/>
              <a:gd name="connsiteX3396" fmla="*/ 4258138 w 5903363"/>
              <a:gd name="connsiteY3396" fmla="*/ 891107 h 5486399"/>
              <a:gd name="connsiteX3397" fmla="*/ 4254840 w 5903363"/>
              <a:gd name="connsiteY3397" fmla="*/ 893050 h 5486399"/>
              <a:gd name="connsiteX3398" fmla="*/ 4261434 w 5903363"/>
              <a:gd name="connsiteY3398" fmla="*/ 900823 h 5486399"/>
              <a:gd name="connsiteX3399" fmla="*/ 4258138 w 5903363"/>
              <a:gd name="connsiteY3399" fmla="*/ 891107 h 5486399"/>
              <a:gd name="connsiteX3400" fmla="*/ 4155448 w 5903363"/>
              <a:gd name="connsiteY3400" fmla="*/ 875765 h 5486399"/>
              <a:gd name="connsiteX3401" fmla="*/ 4161974 w 5903363"/>
              <a:gd name="connsiteY3401" fmla="*/ 876452 h 5486399"/>
              <a:gd name="connsiteX3402" fmla="*/ 4167469 w 5903363"/>
              <a:gd name="connsiteY3402" fmla="*/ 884695 h 5486399"/>
              <a:gd name="connsiteX3403" fmla="*/ 4159225 w 5903363"/>
              <a:gd name="connsiteY3403" fmla="*/ 887442 h 5486399"/>
              <a:gd name="connsiteX3404" fmla="*/ 4150983 w 5903363"/>
              <a:gd name="connsiteY3404" fmla="*/ 879199 h 5486399"/>
              <a:gd name="connsiteX3405" fmla="*/ 4155448 w 5903363"/>
              <a:gd name="connsiteY3405" fmla="*/ 875765 h 5486399"/>
              <a:gd name="connsiteX3406" fmla="*/ 4450464 w 5903363"/>
              <a:gd name="connsiteY3406" fmla="*/ 873229 h 5486399"/>
              <a:gd name="connsiteX3407" fmla="*/ 4455960 w 5903363"/>
              <a:gd name="connsiteY3407" fmla="*/ 874259 h 5486399"/>
              <a:gd name="connsiteX3408" fmla="*/ 4439475 w 5903363"/>
              <a:gd name="connsiteY3408" fmla="*/ 882503 h 5486399"/>
              <a:gd name="connsiteX3409" fmla="*/ 4444970 w 5903363"/>
              <a:gd name="connsiteY3409" fmla="*/ 874259 h 5486399"/>
              <a:gd name="connsiteX3410" fmla="*/ 4450464 w 5903363"/>
              <a:gd name="connsiteY3410" fmla="*/ 873229 h 5486399"/>
              <a:gd name="connsiteX3411" fmla="*/ 3754678 w 5903363"/>
              <a:gd name="connsiteY3411" fmla="*/ 864326 h 5486399"/>
              <a:gd name="connsiteX3412" fmla="*/ 3747095 w 5903363"/>
              <a:gd name="connsiteY3412" fmla="*/ 871539 h 5486399"/>
              <a:gd name="connsiteX3413" fmla="*/ 3752370 w 5903363"/>
              <a:gd name="connsiteY3413" fmla="*/ 870851 h 5486399"/>
              <a:gd name="connsiteX3414" fmla="*/ 3756689 w 5903363"/>
              <a:gd name="connsiteY3414" fmla="*/ 866915 h 5486399"/>
              <a:gd name="connsiteX3415" fmla="*/ 3757773 w 5903363"/>
              <a:gd name="connsiteY3415" fmla="*/ 868309 h 5486399"/>
              <a:gd name="connsiteX3416" fmla="*/ 3757974 w 5903363"/>
              <a:gd name="connsiteY3416" fmla="*/ 871881 h 5486399"/>
              <a:gd name="connsiteX3417" fmla="*/ 3760283 w 5903363"/>
              <a:gd name="connsiteY3417" fmla="*/ 871539 h 5486399"/>
              <a:gd name="connsiteX3418" fmla="*/ 3757773 w 5903363"/>
              <a:gd name="connsiteY3418" fmla="*/ 868309 h 5486399"/>
              <a:gd name="connsiteX3419" fmla="*/ 3757645 w 5903363"/>
              <a:gd name="connsiteY3419" fmla="*/ 866043 h 5486399"/>
              <a:gd name="connsiteX3420" fmla="*/ 3756689 w 5903363"/>
              <a:gd name="connsiteY3420" fmla="*/ 866915 h 5486399"/>
              <a:gd name="connsiteX3421" fmla="*/ 3690385 w 5903363"/>
              <a:gd name="connsiteY3421" fmla="*/ 863842 h 5486399"/>
              <a:gd name="connsiteX3422" fmla="*/ 3700936 w 5903363"/>
              <a:gd name="connsiteY3422" fmla="*/ 877030 h 5486399"/>
              <a:gd name="connsiteX3423" fmla="*/ 3690385 w 5903363"/>
              <a:gd name="connsiteY3423" fmla="*/ 863842 h 5486399"/>
              <a:gd name="connsiteX3424" fmla="*/ 4052896 w 5903363"/>
              <a:gd name="connsiteY3424" fmla="*/ 863742 h 5486399"/>
              <a:gd name="connsiteX3425" fmla="*/ 4057018 w 5903363"/>
              <a:gd name="connsiteY3425" fmla="*/ 873703 h 5486399"/>
              <a:gd name="connsiteX3426" fmla="*/ 4048775 w 5903363"/>
              <a:gd name="connsiteY3426" fmla="*/ 868207 h 5486399"/>
              <a:gd name="connsiteX3427" fmla="*/ 4052896 w 5903363"/>
              <a:gd name="connsiteY3427" fmla="*/ 863742 h 5486399"/>
              <a:gd name="connsiteX3428" fmla="*/ 4090074 w 5903363"/>
              <a:gd name="connsiteY3428" fmla="*/ 863467 h 5486399"/>
              <a:gd name="connsiteX3429" fmla="*/ 4119661 w 5903363"/>
              <a:gd name="connsiteY3429" fmla="*/ 881930 h 5486399"/>
              <a:gd name="connsiteX3430" fmla="*/ 4068556 w 5903363"/>
              <a:gd name="connsiteY3430" fmla="*/ 871380 h 5486399"/>
              <a:gd name="connsiteX3431" fmla="*/ 4090074 w 5903363"/>
              <a:gd name="connsiteY3431" fmla="*/ 863467 h 5486399"/>
              <a:gd name="connsiteX3432" fmla="*/ 4023790 w 5903363"/>
              <a:gd name="connsiteY3432" fmla="*/ 862316 h 5486399"/>
              <a:gd name="connsiteX3433" fmla="*/ 4030643 w 5903363"/>
              <a:gd name="connsiteY3433" fmla="*/ 866283 h 5486399"/>
              <a:gd name="connsiteX3434" fmla="*/ 4019101 w 5903363"/>
              <a:gd name="connsiteY3434" fmla="*/ 869169 h 5486399"/>
              <a:gd name="connsiteX3435" fmla="*/ 4023790 w 5903363"/>
              <a:gd name="connsiteY3435" fmla="*/ 862316 h 5486399"/>
              <a:gd name="connsiteX3436" fmla="*/ 4044488 w 5903363"/>
              <a:gd name="connsiteY3436" fmla="*/ 861064 h 5486399"/>
              <a:gd name="connsiteX3437" fmla="*/ 4047126 w 5903363"/>
              <a:gd name="connsiteY3437" fmla="*/ 872054 h 5486399"/>
              <a:gd name="connsiteX3438" fmla="*/ 4033938 w 5903363"/>
              <a:gd name="connsiteY3438" fmla="*/ 869306 h 5486399"/>
              <a:gd name="connsiteX3439" fmla="*/ 4044488 w 5903363"/>
              <a:gd name="connsiteY3439" fmla="*/ 861064 h 5486399"/>
              <a:gd name="connsiteX3440" fmla="*/ 3595100 w 5903363"/>
              <a:gd name="connsiteY3440" fmla="*/ 860956 h 5486399"/>
              <a:gd name="connsiteX3441" fmla="*/ 3594112 w 5903363"/>
              <a:gd name="connsiteY3441" fmla="*/ 872084 h 5486399"/>
              <a:gd name="connsiteX3442" fmla="*/ 3602024 w 5903363"/>
              <a:gd name="connsiteY3442" fmla="*/ 863181 h 5486399"/>
              <a:gd name="connsiteX3443" fmla="*/ 3595100 w 5903363"/>
              <a:gd name="connsiteY3443" fmla="*/ 860956 h 5486399"/>
              <a:gd name="connsiteX3444" fmla="*/ 3984646 w 5903363"/>
              <a:gd name="connsiteY3444" fmla="*/ 853155 h 5486399"/>
              <a:gd name="connsiteX3445" fmla="*/ 4004264 w 5903363"/>
              <a:gd name="connsiteY3445" fmla="*/ 869340 h 5486399"/>
              <a:gd name="connsiteX3446" fmla="*/ 3976239 w 5903363"/>
              <a:gd name="connsiteY3446" fmla="*/ 866643 h 5486399"/>
              <a:gd name="connsiteX3447" fmla="*/ 3984646 w 5903363"/>
              <a:gd name="connsiteY3447" fmla="*/ 853155 h 5486399"/>
              <a:gd name="connsiteX3448" fmla="*/ 4150759 w 5903363"/>
              <a:gd name="connsiteY3448" fmla="*/ 851613 h 5486399"/>
              <a:gd name="connsiteX3449" fmla="*/ 4151532 w 5903363"/>
              <a:gd name="connsiteY3449" fmla="*/ 860500 h 5486399"/>
              <a:gd name="connsiteX3450" fmla="*/ 4143288 w 5903363"/>
              <a:gd name="connsiteY3450" fmla="*/ 852257 h 5486399"/>
              <a:gd name="connsiteX3451" fmla="*/ 4146036 w 5903363"/>
              <a:gd name="connsiteY3451" fmla="*/ 857752 h 5486399"/>
              <a:gd name="connsiteX3452" fmla="*/ 4148784 w 5903363"/>
              <a:gd name="connsiteY3452" fmla="*/ 855005 h 5486399"/>
              <a:gd name="connsiteX3453" fmla="*/ 4150759 w 5903363"/>
              <a:gd name="connsiteY3453" fmla="*/ 851613 h 5486399"/>
              <a:gd name="connsiteX3454" fmla="*/ 3950902 w 5903363"/>
              <a:gd name="connsiteY3454" fmla="*/ 849094 h 5486399"/>
              <a:gd name="connsiteX3455" fmla="*/ 3963800 w 5903363"/>
              <a:gd name="connsiteY3455" fmla="*/ 850196 h 5486399"/>
              <a:gd name="connsiteX3456" fmla="*/ 3966498 w 5903363"/>
              <a:gd name="connsiteY3456" fmla="*/ 860636 h 5486399"/>
              <a:gd name="connsiteX3457" fmla="*/ 3966498 w 5903363"/>
              <a:gd name="connsiteY3457" fmla="*/ 855416 h 5486399"/>
              <a:gd name="connsiteX3458" fmla="*/ 3974591 w 5903363"/>
              <a:gd name="connsiteY3458" fmla="*/ 863246 h 5486399"/>
              <a:gd name="connsiteX3459" fmla="*/ 3966498 w 5903363"/>
              <a:gd name="connsiteY3459" fmla="*/ 865856 h 5486399"/>
              <a:gd name="connsiteX3460" fmla="*/ 3958405 w 5903363"/>
              <a:gd name="connsiteY3460" fmla="*/ 855416 h 5486399"/>
              <a:gd name="connsiteX3461" fmla="*/ 3947615 w 5903363"/>
              <a:gd name="connsiteY3461" fmla="*/ 860636 h 5486399"/>
              <a:gd name="connsiteX3462" fmla="*/ 3944917 w 5903363"/>
              <a:gd name="connsiteY3462" fmla="*/ 852805 h 5486399"/>
              <a:gd name="connsiteX3463" fmla="*/ 3947615 w 5903363"/>
              <a:gd name="connsiteY3463" fmla="*/ 852805 h 5486399"/>
              <a:gd name="connsiteX3464" fmla="*/ 3950902 w 5903363"/>
              <a:gd name="connsiteY3464" fmla="*/ 849094 h 5486399"/>
              <a:gd name="connsiteX3465" fmla="*/ 4286163 w 5903363"/>
              <a:gd name="connsiteY3465" fmla="*/ 848978 h 5486399"/>
              <a:gd name="connsiteX3466" fmla="*/ 4291658 w 5903363"/>
              <a:gd name="connsiteY3466" fmla="*/ 848978 h 5486399"/>
              <a:gd name="connsiteX3467" fmla="*/ 4294405 w 5903363"/>
              <a:gd name="connsiteY3467" fmla="*/ 857221 h 5486399"/>
              <a:gd name="connsiteX3468" fmla="*/ 4286163 w 5903363"/>
              <a:gd name="connsiteY3468" fmla="*/ 848978 h 5486399"/>
              <a:gd name="connsiteX3469" fmla="*/ 4164830 w 5903363"/>
              <a:gd name="connsiteY3469" fmla="*/ 847312 h 5486399"/>
              <a:gd name="connsiteX3470" fmla="*/ 4154279 w 5903363"/>
              <a:gd name="connsiteY3470" fmla="*/ 863797 h 5486399"/>
              <a:gd name="connsiteX3471" fmla="*/ 4154279 w 5903363"/>
              <a:gd name="connsiteY3471" fmla="*/ 858302 h 5486399"/>
              <a:gd name="connsiteX3472" fmla="*/ 4164830 w 5903363"/>
              <a:gd name="connsiteY3472" fmla="*/ 847312 h 5486399"/>
              <a:gd name="connsiteX3473" fmla="*/ 3709178 w 5903363"/>
              <a:gd name="connsiteY3473" fmla="*/ 842411 h 5486399"/>
              <a:gd name="connsiteX3474" fmla="*/ 3721047 w 5903363"/>
              <a:gd name="connsiteY3474" fmla="*/ 845048 h 5486399"/>
              <a:gd name="connsiteX3475" fmla="*/ 3709178 w 5903363"/>
              <a:gd name="connsiteY3475" fmla="*/ 842411 h 5486399"/>
              <a:gd name="connsiteX3476" fmla="*/ 4125156 w 5903363"/>
              <a:gd name="connsiteY3476" fmla="*/ 842381 h 5486399"/>
              <a:gd name="connsiteX3477" fmla="*/ 4125156 w 5903363"/>
              <a:gd name="connsiteY3477" fmla="*/ 855570 h 5486399"/>
              <a:gd name="connsiteX3478" fmla="*/ 4114166 w 5903363"/>
              <a:gd name="connsiteY3478" fmla="*/ 852933 h 5486399"/>
              <a:gd name="connsiteX3479" fmla="*/ 4111419 w 5903363"/>
              <a:gd name="connsiteY3479" fmla="*/ 850295 h 5486399"/>
              <a:gd name="connsiteX3480" fmla="*/ 4111419 w 5903363"/>
              <a:gd name="connsiteY3480" fmla="*/ 845020 h 5486399"/>
              <a:gd name="connsiteX3481" fmla="*/ 4125156 w 5903363"/>
              <a:gd name="connsiteY3481" fmla="*/ 842381 h 5486399"/>
              <a:gd name="connsiteX3482" fmla="*/ 3887768 w 5903363"/>
              <a:gd name="connsiteY3482" fmla="*/ 842364 h 5486399"/>
              <a:gd name="connsiteX3483" fmla="*/ 3898759 w 5903363"/>
              <a:gd name="connsiteY3483" fmla="*/ 852621 h 5486399"/>
              <a:gd name="connsiteX3484" fmla="*/ 3909749 w 5903363"/>
              <a:gd name="connsiteY3484" fmla="*/ 847493 h 5486399"/>
              <a:gd name="connsiteX3485" fmla="*/ 3912496 w 5903363"/>
              <a:gd name="connsiteY3485" fmla="*/ 852621 h 5486399"/>
              <a:gd name="connsiteX3486" fmla="*/ 3898759 w 5903363"/>
              <a:gd name="connsiteY3486" fmla="*/ 865443 h 5486399"/>
              <a:gd name="connsiteX3487" fmla="*/ 3885021 w 5903363"/>
              <a:gd name="connsiteY3487" fmla="*/ 857750 h 5486399"/>
              <a:gd name="connsiteX3488" fmla="*/ 3887768 w 5903363"/>
              <a:gd name="connsiteY3488" fmla="*/ 842364 h 5486399"/>
              <a:gd name="connsiteX3489" fmla="*/ 3755031 w 5903363"/>
              <a:gd name="connsiteY3489" fmla="*/ 836841 h 5486399"/>
              <a:gd name="connsiteX3490" fmla="*/ 3768503 w 5903363"/>
              <a:gd name="connsiteY3490" fmla="*/ 841946 h 5486399"/>
              <a:gd name="connsiteX3491" fmla="*/ 3760420 w 5903363"/>
              <a:gd name="connsiteY3491" fmla="*/ 839251 h 5486399"/>
              <a:gd name="connsiteX3492" fmla="*/ 3755031 w 5903363"/>
              <a:gd name="connsiteY3492" fmla="*/ 852729 h 5486399"/>
              <a:gd name="connsiteX3493" fmla="*/ 3755031 w 5903363"/>
              <a:gd name="connsiteY3493" fmla="*/ 836555 h 5486399"/>
              <a:gd name="connsiteX3494" fmla="*/ 3755031 w 5903363"/>
              <a:gd name="connsiteY3494" fmla="*/ 836841 h 5486399"/>
              <a:gd name="connsiteX3495" fmla="*/ 3754772 w 5903363"/>
              <a:gd name="connsiteY3495" fmla="*/ 836743 h 5486399"/>
              <a:gd name="connsiteX3496" fmla="*/ 4319133 w 5903363"/>
              <a:gd name="connsiteY3496" fmla="*/ 817640 h 5486399"/>
              <a:gd name="connsiteX3497" fmla="*/ 4310890 w 5903363"/>
              <a:gd name="connsiteY3497" fmla="*/ 836874 h 5486399"/>
              <a:gd name="connsiteX3498" fmla="*/ 4305394 w 5903363"/>
              <a:gd name="connsiteY3498" fmla="*/ 842368 h 5486399"/>
              <a:gd name="connsiteX3499" fmla="*/ 4305394 w 5903363"/>
              <a:gd name="connsiteY3499" fmla="*/ 828630 h 5486399"/>
              <a:gd name="connsiteX3500" fmla="*/ 4319133 w 5903363"/>
              <a:gd name="connsiteY3500" fmla="*/ 817640 h 5486399"/>
              <a:gd name="connsiteX3501" fmla="*/ 5174613 w 5903363"/>
              <a:gd name="connsiteY3501" fmla="*/ 812997 h 5486399"/>
              <a:gd name="connsiteX3502" fmla="*/ 5182959 w 5903363"/>
              <a:gd name="connsiteY3502" fmla="*/ 814371 h 5486399"/>
              <a:gd name="connsiteX3503" fmla="*/ 5168122 w 5903363"/>
              <a:gd name="connsiteY3503" fmla="*/ 819865 h 5486399"/>
              <a:gd name="connsiteX3504" fmla="*/ 5174613 w 5903363"/>
              <a:gd name="connsiteY3504" fmla="*/ 812997 h 5486399"/>
              <a:gd name="connsiteX3505" fmla="*/ 3737203 w 5903363"/>
              <a:gd name="connsiteY3505" fmla="*/ 812044 h 5486399"/>
              <a:gd name="connsiteX3506" fmla="*/ 3747095 w 5903363"/>
              <a:gd name="connsiteY3506" fmla="*/ 817320 h 5486399"/>
              <a:gd name="connsiteX3507" fmla="*/ 3737203 w 5903363"/>
              <a:gd name="connsiteY3507" fmla="*/ 812044 h 5486399"/>
              <a:gd name="connsiteX3508" fmla="*/ 5153835 w 5903363"/>
              <a:gd name="connsiteY3508" fmla="*/ 808806 h 5486399"/>
              <a:gd name="connsiteX3509" fmla="*/ 5164825 w 5903363"/>
              <a:gd name="connsiteY3509" fmla="*/ 814164 h 5486399"/>
              <a:gd name="connsiteX3510" fmla="*/ 5153835 w 5903363"/>
              <a:gd name="connsiteY3510" fmla="*/ 808806 h 5486399"/>
              <a:gd name="connsiteX3511" fmla="*/ 5130049 w 5903363"/>
              <a:gd name="connsiteY3511" fmla="*/ 806127 h 5486399"/>
              <a:gd name="connsiteX3512" fmla="*/ 5130049 w 5903363"/>
              <a:gd name="connsiteY3512" fmla="*/ 814605 h 5486399"/>
              <a:gd name="connsiteX3513" fmla="*/ 5140725 w 5903363"/>
              <a:gd name="connsiteY3513" fmla="*/ 808953 h 5486399"/>
              <a:gd name="connsiteX3514" fmla="*/ 5143394 w 5903363"/>
              <a:gd name="connsiteY3514" fmla="*/ 814605 h 5486399"/>
              <a:gd name="connsiteX3515" fmla="*/ 5124711 w 5903363"/>
              <a:gd name="connsiteY3515" fmla="*/ 823084 h 5486399"/>
              <a:gd name="connsiteX3516" fmla="*/ 5087344 w 5903363"/>
              <a:gd name="connsiteY3516" fmla="*/ 814605 h 5486399"/>
              <a:gd name="connsiteX3517" fmla="*/ 5130049 w 5903363"/>
              <a:gd name="connsiteY3517" fmla="*/ 806127 h 5486399"/>
              <a:gd name="connsiteX3518" fmla="*/ 4315836 w 5903363"/>
              <a:gd name="connsiteY3518" fmla="*/ 784685 h 5486399"/>
              <a:gd name="connsiteX3519" fmla="*/ 4305945 w 5903363"/>
              <a:gd name="connsiteY3519" fmla="*/ 787322 h 5486399"/>
              <a:gd name="connsiteX3520" fmla="*/ 4315836 w 5903363"/>
              <a:gd name="connsiteY3520" fmla="*/ 784685 h 5486399"/>
              <a:gd name="connsiteX3521" fmla="*/ 3634336 w 5903363"/>
              <a:gd name="connsiteY3521" fmla="*/ 781051 h 5486399"/>
              <a:gd name="connsiteX3522" fmla="*/ 3637304 w 5903363"/>
              <a:gd name="connsiteY3522" fmla="*/ 789624 h 5486399"/>
              <a:gd name="connsiteX3523" fmla="*/ 3626753 w 5903363"/>
              <a:gd name="connsiteY3523" fmla="*/ 789624 h 5486399"/>
              <a:gd name="connsiteX3524" fmla="*/ 3632028 w 5903363"/>
              <a:gd name="connsiteY3524" fmla="*/ 786986 h 5486399"/>
              <a:gd name="connsiteX3525" fmla="*/ 3629390 w 5903363"/>
              <a:gd name="connsiteY3525" fmla="*/ 784348 h 5486399"/>
              <a:gd name="connsiteX3526" fmla="*/ 3634336 w 5903363"/>
              <a:gd name="connsiteY3526" fmla="*/ 781051 h 5486399"/>
              <a:gd name="connsiteX3527" fmla="*/ 3661606 w 5903363"/>
              <a:gd name="connsiteY3527" fmla="*/ 774774 h 5486399"/>
              <a:gd name="connsiteX3528" fmla="*/ 3666788 w 5903363"/>
              <a:gd name="connsiteY3528" fmla="*/ 777436 h 5486399"/>
              <a:gd name="connsiteX3529" fmla="*/ 3661606 w 5903363"/>
              <a:gd name="connsiteY3529" fmla="*/ 796077 h 5486399"/>
              <a:gd name="connsiteX3530" fmla="*/ 3674559 w 5903363"/>
              <a:gd name="connsiteY3530" fmla="*/ 804067 h 5486399"/>
              <a:gd name="connsiteX3531" fmla="*/ 3664197 w 5903363"/>
              <a:gd name="connsiteY3531" fmla="*/ 809393 h 5486399"/>
              <a:gd name="connsiteX3532" fmla="*/ 3661606 w 5903363"/>
              <a:gd name="connsiteY3532" fmla="*/ 774774 h 5486399"/>
              <a:gd name="connsiteX3533" fmla="*/ 4705986 w 5903363"/>
              <a:gd name="connsiteY3533" fmla="*/ 766558 h 5486399"/>
              <a:gd name="connsiteX3534" fmla="*/ 4711481 w 5903363"/>
              <a:gd name="connsiteY3534" fmla="*/ 772053 h 5486399"/>
              <a:gd name="connsiteX3535" fmla="*/ 4708734 w 5903363"/>
              <a:gd name="connsiteY3535" fmla="*/ 783044 h 5486399"/>
              <a:gd name="connsiteX3536" fmla="*/ 4705986 w 5903363"/>
              <a:gd name="connsiteY3536" fmla="*/ 766558 h 5486399"/>
              <a:gd name="connsiteX3537" fmla="*/ 3704233 w 5903363"/>
              <a:gd name="connsiteY3537" fmla="*/ 763247 h 5486399"/>
              <a:gd name="connsiteX3538" fmla="*/ 3691046 w 5903363"/>
              <a:gd name="connsiteY3538" fmla="*/ 768522 h 5486399"/>
              <a:gd name="connsiteX3539" fmla="*/ 3704233 w 5903363"/>
              <a:gd name="connsiteY3539" fmla="*/ 763247 h 5486399"/>
              <a:gd name="connsiteX3540" fmla="*/ 4525947 w 5903363"/>
              <a:gd name="connsiteY3540" fmla="*/ 752691 h 5486399"/>
              <a:gd name="connsiteX3541" fmla="*/ 4531343 w 5903363"/>
              <a:gd name="connsiteY3541" fmla="*/ 763242 h 5486399"/>
              <a:gd name="connsiteX3542" fmla="*/ 4550226 w 5903363"/>
              <a:gd name="connsiteY3542" fmla="*/ 752691 h 5486399"/>
              <a:gd name="connsiteX3543" fmla="*/ 4555621 w 5903363"/>
              <a:gd name="connsiteY3543" fmla="*/ 779068 h 5486399"/>
              <a:gd name="connsiteX3544" fmla="*/ 4561017 w 5903363"/>
              <a:gd name="connsiteY3544" fmla="*/ 771155 h 5486399"/>
              <a:gd name="connsiteX3545" fmla="*/ 4563715 w 5903363"/>
              <a:gd name="connsiteY3545" fmla="*/ 786981 h 5486399"/>
              <a:gd name="connsiteX3546" fmla="*/ 4525947 w 5903363"/>
              <a:gd name="connsiteY3546" fmla="*/ 784343 h 5486399"/>
              <a:gd name="connsiteX3547" fmla="*/ 4517855 w 5903363"/>
              <a:gd name="connsiteY3547" fmla="*/ 781705 h 5486399"/>
              <a:gd name="connsiteX3548" fmla="*/ 4515157 w 5903363"/>
              <a:gd name="connsiteY3548" fmla="*/ 773792 h 5486399"/>
              <a:gd name="connsiteX3549" fmla="*/ 4477391 w 5903363"/>
              <a:gd name="connsiteY3549" fmla="*/ 765880 h 5486399"/>
              <a:gd name="connsiteX3550" fmla="*/ 4477391 w 5903363"/>
              <a:gd name="connsiteY3550" fmla="*/ 755329 h 5486399"/>
              <a:gd name="connsiteX3551" fmla="*/ 4525947 w 5903363"/>
              <a:gd name="connsiteY3551" fmla="*/ 752691 h 5486399"/>
              <a:gd name="connsiteX3552" fmla="*/ 3411244 w 5903363"/>
              <a:gd name="connsiteY3552" fmla="*/ 744673 h 5486399"/>
              <a:gd name="connsiteX3553" fmla="*/ 3417403 w 5903363"/>
              <a:gd name="connsiteY3553" fmla="*/ 745595 h 5486399"/>
              <a:gd name="connsiteX3554" fmla="*/ 3419338 w 5903363"/>
              <a:gd name="connsiteY3554" fmla="*/ 750325 h 5486399"/>
              <a:gd name="connsiteX3555" fmla="*/ 3408546 w 5903363"/>
              <a:gd name="connsiteY3555" fmla="*/ 755977 h 5486399"/>
              <a:gd name="connsiteX3556" fmla="*/ 3435523 w 5903363"/>
              <a:gd name="connsiteY3556" fmla="*/ 761629 h 5486399"/>
              <a:gd name="connsiteX3557" fmla="*/ 3425407 w 5903363"/>
              <a:gd name="connsiteY3557" fmla="*/ 746792 h 5486399"/>
              <a:gd name="connsiteX3558" fmla="*/ 3417403 w 5903363"/>
              <a:gd name="connsiteY3558" fmla="*/ 745595 h 5486399"/>
              <a:gd name="connsiteX3559" fmla="*/ 3417314 w 5903363"/>
              <a:gd name="connsiteY3559" fmla="*/ 745380 h 5486399"/>
              <a:gd name="connsiteX3560" fmla="*/ 3411244 w 5903363"/>
              <a:gd name="connsiteY3560" fmla="*/ 744673 h 5486399"/>
              <a:gd name="connsiteX3561" fmla="*/ 4365291 w 5903363"/>
              <a:gd name="connsiteY3561" fmla="*/ 736879 h 5486399"/>
              <a:gd name="connsiteX3562" fmla="*/ 4348806 w 5903363"/>
              <a:gd name="connsiteY3562" fmla="*/ 744297 h 5486399"/>
              <a:gd name="connsiteX3563" fmla="*/ 4365291 w 5903363"/>
              <a:gd name="connsiteY3563" fmla="*/ 736879 h 5486399"/>
              <a:gd name="connsiteX3564" fmla="*/ 409164 w 5903363"/>
              <a:gd name="connsiteY3564" fmla="*/ 731945 h 5486399"/>
              <a:gd name="connsiteX3565" fmla="*/ 414439 w 5903363"/>
              <a:gd name="connsiteY3565" fmla="*/ 742203 h 5486399"/>
              <a:gd name="connsiteX3566" fmla="*/ 403889 w 5903363"/>
              <a:gd name="connsiteY3566" fmla="*/ 739639 h 5486399"/>
              <a:gd name="connsiteX3567" fmla="*/ 409164 w 5903363"/>
              <a:gd name="connsiteY3567" fmla="*/ 731945 h 5486399"/>
              <a:gd name="connsiteX3568" fmla="*/ 5325831 w 5903363"/>
              <a:gd name="connsiteY3568" fmla="*/ 726291 h 5486399"/>
              <a:gd name="connsiteX3569" fmla="*/ 5334074 w 5903363"/>
              <a:gd name="connsiteY3569" fmla="*/ 726291 h 5486399"/>
              <a:gd name="connsiteX3570" fmla="*/ 5325831 w 5903363"/>
              <a:gd name="connsiteY3570" fmla="*/ 726291 h 5486399"/>
              <a:gd name="connsiteX3571" fmla="*/ 4297276 w 5903363"/>
              <a:gd name="connsiteY3571" fmla="*/ 725888 h 5486399"/>
              <a:gd name="connsiteX3572" fmla="*/ 4297276 w 5903363"/>
              <a:gd name="connsiteY3572" fmla="*/ 736879 h 5486399"/>
              <a:gd name="connsiteX3573" fmla="*/ 4350454 w 5903363"/>
              <a:gd name="connsiteY3573" fmla="*/ 747869 h 5486399"/>
              <a:gd name="connsiteX3574" fmla="*/ 4268028 w 5903363"/>
              <a:gd name="connsiteY3574" fmla="*/ 736879 h 5486399"/>
              <a:gd name="connsiteX3575" fmla="*/ 4297276 w 5903363"/>
              <a:gd name="connsiteY3575" fmla="*/ 725888 h 5486399"/>
              <a:gd name="connsiteX3576" fmla="*/ 4553223 w 5903363"/>
              <a:gd name="connsiteY3576" fmla="*/ 720396 h 5486399"/>
              <a:gd name="connsiteX3577" fmla="*/ 4544980 w 5903363"/>
              <a:gd name="connsiteY3577" fmla="*/ 733585 h 5486399"/>
              <a:gd name="connsiteX3578" fmla="*/ 4553223 w 5903363"/>
              <a:gd name="connsiteY3578" fmla="*/ 720396 h 5486399"/>
              <a:gd name="connsiteX3579" fmla="*/ 3452445 w 5903363"/>
              <a:gd name="connsiteY3579" fmla="*/ 687085 h 5486399"/>
              <a:gd name="connsiteX3580" fmla="*/ 3465196 w 5903363"/>
              <a:gd name="connsiteY3580" fmla="*/ 696744 h 5486399"/>
              <a:gd name="connsiteX3581" fmla="*/ 3456954 w 5903363"/>
              <a:gd name="connsiteY3581" fmla="*/ 702240 h 5486399"/>
              <a:gd name="connsiteX3582" fmla="*/ 3456954 w 5903363"/>
              <a:gd name="connsiteY3582" fmla="*/ 699492 h 5486399"/>
              <a:gd name="connsiteX3583" fmla="*/ 3448711 w 5903363"/>
              <a:gd name="connsiteY3583" fmla="*/ 691249 h 5486399"/>
              <a:gd name="connsiteX3584" fmla="*/ 3452445 w 5903363"/>
              <a:gd name="connsiteY3584" fmla="*/ 687085 h 5486399"/>
              <a:gd name="connsiteX3585" fmla="*/ 3434167 w 5903363"/>
              <a:gd name="connsiteY3585" fmla="*/ 683058 h 5486399"/>
              <a:gd name="connsiteX3586" fmla="*/ 3442668 w 5903363"/>
              <a:gd name="connsiteY3586" fmla="*/ 684942 h 5486399"/>
              <a:gd name="connsiteX3587" fmla="*/ 3428931 w 5903363"/>
              <a:gd name="connsiteY3587" fmla="*/ 695657 h 5486399"/>
              <a:gd name="connsiteX3588" fmla="*/ 3434424 w 5903363"/>
              <a:gd name="connsiteY3588" fmla="*/ 692978 h 5486399"/>
              <a:gd name="connsiteX3589" fmla="*/ 3431679 w 5903363"/>
              <a:gd name="connsiteY3589" fmla="*/ 687621 h 5486399"/>
              <a:gd name="connsiteX3590" fmla="*/ 3434167 w 5903363"/>
              <a:gd name="connsiteY3590" fmla="*/ 683058 h 5486399"/>
              <a:gd name="connsiteX3591" fmla="*/ 5464651 w 5903363"/>
              <a:gd name="connsiteY3591" fmla="*/ 674903 h 5486399"/>
              <a:gd name="connsiteX3592" fmla="*/ 5469802 w 5903363"/>
              <a:gd name="connsiteY3592" fmla="*/ 677871 h 5486399"/>
              <a:gd name="connsiteX3593" fmla="*/ 5461559 w 5903363"/>
              <a:gd name="connsiteY3593" fmla="*/ 685784 h 5486399"/>
              <a:gd name="connsiteX3594" fmla="*/ 5464651 w 5903363"/>
              <a:gd name="connsiteY3594" fmla="*/ 674903 h 5486399"/>
              <a:gd name="connsiteX3595" fmla="*/ 5018518 w 5903363"/>
              <a:gd name="connsiteY3595" fmla="*/ 673252 h 5486399"/>
              <a:gd name="connsiteX3596" fmla="*/ 5016458 w 5903363"/>
              <a:gd name="connsiteY3596" fmla="*/ 677208 h 5486399"/>
              <a:gd name="connsiteX3597" fmla="*/ 5008215 w 5903363"/>
              <a:gd name="connsiteY3597" fmla="*/ 677208 h 5486399"/>
              <a:gd name="connsiteX3598" fmla="*/ 5018518 w 5903363"/>
              <a:gd name="connsiteY3598" fmla="*/ 673252 h 5486399"/>
              <a:gd name="connsiteX3599" fmla="*/ 5579482 w 5903363"/>
              <a:gd name="connsiteY3599" fmla="*/ 666001 h 5486399"/>
              <a:gd name="connsiteX3600" fmla="*/ 5598387 w 5903363"/>
              <a:gd name="connsiteY3600" fmla="*/ 679396 h 5486399"/>
              <a:gd name="connsiteX3601" fmla="*/ 5576781 w 5903363"/>
              <a:gd name="connsiteY3601" fmla="*/ 679396 h 5486399"/>
              <a:gd name="connsiteX3602" fmla="*/ 5474151 w 5903363"/>
              <a:gd name="connsiteY3602" fmla="*/ 682074 h 5486399"/>
              <a:gd name="connsiteX3603" fmla="*/ 5471450 w 5903363"/>
              <a:gd name="connsiteY3603" fmla="*/ 671359 h 5486399"/>
              <a:gd name="connsiteX3604" fmla="*/ 5579482 w 5903363"/>
              <a:gd name="connsiteY3604" fmla="*/ 666001 h 5486399"/>
              <a:gd name="connsiteX3605" fmla="*/ 3290246 w 5903363"/>
              <a:gd name="connsiteY3605" fmla="*/ 665876 h 5486399"/>
              <a:gd name="connsiteX3606" fmla="*/ 3287156 w 5903363"/>
              <a:gd name="connsiteY3606" fmla="*/ 677553 h 5486399"/>
              <a:gd name="connsiteX3607" fmla="*/ 3295399 w 5903363"/>
              <a:gd name="connsiteY3607" fmla="*/ 666562 h 5486399"/>
              <a:gd name="connsiteX3608" fmla="*/ 3290246 w 5903363"/>
              <a:gd name="connsiteY3608" fmla="*/ 665876 h 5486399"/>
              <a:gd name="connsiteX3609" fmla="*/ 5089151 w 5903363"/>
              <a:gd name="connsiteY3609" fmla="*/ 661613 h 5486399"/>
              <a:gd name="connsiteX3610" fmla="*/ 5110424 w 5903363"/>
              <a:gd name="connsiteY3610" fmla="*/ 666471 h 5486399"/>
              <a:gd name="connsiteX3611" fmla="*/ 5065913 w 5903363"/>
              <a:gd name="connsiteY3611" fmla="*/ 666471 h 5486399"/>
              <a:gd name="connsiteX3612" fmla="*/ 5089151 w 5903363"/>
              <a:gd name="connsiteY3612" fmla="*/ 661613 h 5486399"/>
              <a:gd name="connsiteX3613" fmla="*/ 3330348 w 5903363"/>
              <a:gd name="connsiteY3613" fmla="*/ 652794 h 5486399"/>
              <a:gd name="connsiteX3614" fmla="*/ 3332985 w 5903363"/>
              <a:gd name="connsiteY3614" fmla="*/ 665983 h 5486399"/>
              <a:gd name="connsiteX3615" fmla="*/ 3325073 w 5903363"/>
              <a:gd name="connsiteY3615" fmla="*/ 660707 h 5486399"/>
              <a:gd name="connsiteX3616" fmla="*/ 3330348 w 5903363"/>
              <a:gd name="connsiteY3616" fmla="*/ 658070 h 5486399"/>
              <a:gd name="connsiteX3617" fmla="*/ 3330348 w 5903363"/>
              <a:gd name="connsiteY3617" fmla="*/ 652794 h 5486399"/>
              <a:gd name="connsiteX3618" fmla="*/ 4649736 w 5903363"/>
              <a:gd name="connsiteY3618" fmla="*/ 607626 h 5486399"/>
              <a:gd name="connsiteX3619" fmla="*/ 4655132 w 5903363"/>
              <a:gd name="connsiteY3619" fmla="*/ 607626 h 5486399"/>
              <a:gd name="connsiteX3620" fmla="*/ 4655132 w 5903363"/>
              <a:gd name="connsiteY3620" fmla="*/ 620872 h 5486399"/>
              <a:gd name="connsiteX3621" fmla="*/ 4663224 w 5903363"/>
              <a:gd name="connsiteY3621" fmla="*/ 618223 h 5486399"/>
              <a:gd name="connsiteX3622" fmla="*/ 4665922 w 5903363"/>
              <a:gd name="connsiteY3622" fmla="*/ 618223 h 5486399"/>
              <a:gd name="connsiteX3623" fmla="*/ 4671317 w 5903363"/>
              <a:gd name="connsiteY3623" fmla="*/ 607626 h 5486399"/>
              <a:gd name="connsiteX3624" fmla="*/ 4722571 w 5903363"/>
              <a:gd name="connsiteY3624" fmla="*/ 623522 h 5486399"/>
              <a:gd name="connsiteX3625" fmla="*/ 4741454 w 5903363"/>
              <a:gd name="connsiteY3625" fmla="*/ 626171 h 5486399"/>
              <a:gd name="connsiteX3626" fmla="*/ 4765732 w 5903363"/>
              <a:gd name="connsiteY3626" fmla="*/ 620872 h 5486399"/>
              <a:gd name="connsiteX3627" fmla="*/ 4768429 w 5903363"/>
              <a:gd name="connsiteY3627" fmla="*/ 628820 h 5486399"/>
              <a:gd name="connsiteX3628" fmla="*/ 4857451 w 5903363"/>
              <a:gd name="connsiteY3628" fmla="*/ 642067 h 5486399"/>
              <a:gd name="connsiteX3629" fmla="*/ 4849357 w 5903363"/>
              <a:gd name="connsiteY3629" fmla="*/ 652666 h 5486399"/>
              <a:gd name="connsiteX3630" fmla="*/ 4857451 w 5903363"/>
              <a:gd name="connsiteY3630" fmla="*/ 665913 h 5486399"/>
              <a:gd name="connsiteX3631" fmla="*/ 4857451 w 5903363"/>
              <a:gd name="connsiteY3631" fmla="*/ 655315 h 5486399"/>
              <a:gd name="connsiteX3632" fmla="*/ 4876333 w 5903363"/>
              <a:gd name="connsiteY3632" fmla="*/ 668562 h 5486399"/>
              <a:gd name="connsiteX3633" fmla="*/ 4857451 w 5903363"/>
              <a:gd name="connsiteY3633" fmla="*/ 679159 h 5486399"/>
              <a:gd name="connsiteX3634" fmla="*/ 4776522 w 5903363"/>
              <a:gd name="connsiteY3634" fmla="*/ 663263 h 5486399"/>
              <a:gd name="connsiteX3635" fmla="*/ 4773826 w 5903363"/>
              <a:gd name="connsiteY3635" fmla="*/ 668562 h 5486399"/>
              <a:gd name="connsiteX3636" fmla="*/ 4754942 w 5903363"/>
              <a:gd name="connsiteY3636" fmla="*/ 660614 h 5486399"/>
              <a:gd name="connsiteX3637" fmla="*/ 4714478 w 5903363"/>
              <a:gd name="connsiteY3637" fmla="*/ 652666 h 5486399"/>
              <a:gd name="connsiteX3638" fmla="*/ 4663224 w 5903363"/>
              <a:gd name="connsiteY3638" fmla="*/ 628820 h 5486399"/>
              <a:gd name="connsiteX3639" fmla="*/ 4647038 w 5903363"/>
              <a:gd name="connsiteY3639" fmla="*/ 615574 h 5486399"/>
              <a:gd name="connsiteX3640" fmla="*/ 4641643 w 5903363"/>
              <a:gd name="connsiteY3640" fmla="*/ 623522 h 5486399"/>
              <a:gd name="connsiteX3641" fmla="*/ 4649736 w 5903363"/>
              <a:gd name="connsiteY3641" fmla="*/ 607626 h 5486399"/>
              <a:gd name="connsiteX3642" fmla="*/ 3971295 w 5903363"/>
              <a:gd name="connsiteY3642" fmla="*/ 601693 h 5486399"/>
              <a:gd name="connsiteX3643" fmla="*/ 3971295 w 5903363"/>
              <a:gd name="connsiteY3643" fmla="*/ 610348 h 5486399"/>
              <a:gd name="connsiteX3644" fmla="*/ 3963053 w 5903363"/>
              <a:gd name="connsiteY3644" fmla="*/ 604578 h 5486399"/>
              <a:gd name="connsiteX3645" fmla="*/ 3971295 w 5903363"/>
              <a:gd name="connsiteY3645" fmla="*/ 601693 h 5486399"/>
              <a:gd name="connsiteX3646" fmla="*/ 3195498 w 5903363"/>
              <a:gd name="connsiteY3646" fmla="*/ 579929 h 5486399"/>
              <a:gd name="connsiteX3647" fmla="*/ 3203082 w 5903363"/>
              <a:gd name="connsiteY3647" fmla="*/ 582237 h 5486399"/>
              <a:gd name="connsiteX3648" fmla="*/ 3189894 w 5903363"/>
              <a:gd name="connsiteY3648" fmla="*/ 587512 h 5486399"/>
              <a:gd name="connsiteX3649" fmla="*/ 3195498 w 5903363"/>
              <a:gd name="connsiteY3649" fmla="*/ 579929 h 5486399"/>
              <a:gd name="connsiteX3650" fmla="*/ 4793145 w 5903363"/>
              <a:gd name="connsiteY3650" fmla="*/ 578100 h 5486399"/>
              <a:gd name="connsiteX3651" fmla="*/ 4796561 w 5903363"/>
              <a:gd name="connsiteY3651" fmla="*/ 578712 h 5486399"/>
              <a:gd name="connsiteX3652" fmla="*/ 4816987 w 5903363"/>
              <a:gd name="connsiteY3652" fmla="*/ 590768 h 5486399"/>
              <a:gd name="connsiteX3653" fmla="*/ 4806271 w 5903363"/>
              <a:gd name="connsiteY3653" fmla="*/ 590768 h 5486399"/>
              <a:gd name="connsiteX3654" fmla="*/ 4795724 w 5903363"/>
              <a:gd name="connsiteY3654" fmla="*/ 585116 h 5486399"/>
              <a:gd name="connsiteX3655" fmla="*/ 4792877 w 5903363"/>
              <a:gd name="connsiteY3655" fmla="*/ 577373 h 5486399"/>
              <a:gd name="connsiteX3656" fmla="*/ 4793145 w 5903363"/>
              <a:gd name="connsiteY3656" fmla="*/ 578100 h 5486399"/>
              <a:gd name="connsiteX3657" fmla="*/ 4792368 w 5903363"/>
              <a:gd name="connsiteY3657" fmla="*/ 577960 h 5486399"/>
              <a:gd name="connsiteX3658" fmla="*/ 4774125 w 5903363"/>
              <a:gd name="connsiteY3658" fmla="*/ 574694 h 5486399"/>
              <a:gd name="connsiteX3659" fmla="*/ 4792368 w 5903363"/>
              <a:gd name="connsiteY3659" fmla="*/ 577960 h 5486399"/>
              <a:gd name="connsiteX3660" fmla="*/ 4788524 w 5903363"/>
              <a:gd name="connsiteY3660" fmla="*/ 582396 h 5486399"/>
              <a:gd name="connsiteX3661" fmla="*/ 4782162 w 5903363"/>
              <a:gd name="connsiteY3661" fmla="*/ 585409 h 5486399"/>
              <a:gd name="connsiteX3662" fmla="*/ 4774125 w 5903363"/>
              <a:gd name="connsiteY3662" fmla="*/ 574694 h 5486399"/>
              <a:gd name="connsiteX3663" fmla="*/ 4763500 w 5903363"/>
              <a:gd name="connsiteY3663" fmla="*/ 573678 h 5486399"/>
              <a:gd name="connsiteX3664" fmla="*/ 4769179 w 5903363"/>
              <a:gd name="connsiteY3664" fmla="*/ 580036 h 5486399"/>
              <a:gd name="connsiteX3665" fmla="*/ 4763410 w 5903363"/>
              <a:gd name="connsiteY3665" fmla="*/ 588515 h 5486399"/>
              <a:gd name="connsiteX3666" fmla="*/ 4760524 w 5903363"/>
              <a:gd name="connsiteY3666" fmla="*/ 574384 h 5486399"/>
              <a:gd name="connsiteX3667" fmla="*/ 4763500 w 5903363"/>
              <a:gd name="connsiteY3667" fmla="*/ 573678 h 5486399"/>
              <a:gd name="connsiteX3668" fmla="*/ 3949863 w 5903363"/>
              <a:gd name="connsiteY3668" fmla="*/ 572018 h 5486399"/>
              <a:gd name="connsiteX3669" fmla="*/ 3946979 w 5903363"/>
              <a:gd name="connsiteY3669" fmla="*/ 580262 h 5486399"/>
              <a:gd name="connsiteX3670" fmla="*/ 3938323 w 5903363"/>
              <a:gd name="connsiteY3670" fmla="*/ 580262 h 5486399"/>
              <a:gd name="connsiteX3671" fmla="*/ 3949863 w 5903363"/>
              <a:gd name="connsiteY3671" fmla="*/ 572018 h 5486399"/>
              <a:gd name="connsiteX3672" fmla="*/ 4707154 w 5903363"/>
              <a:gd name="connsiteY3672" fmla="*/ 568716 h 5486399"/>
              <a:gd name="connsiteX3673" fmla="*/ 4709833 w 5903363"/>
              <a:gd name="connsiteY3673" fmla="*/ 583553 h 5486399"/>
              <a:gd name="connsiteX3674" fmla="*/ 4707154 w 5903363"/>
              <a:gd name="connsiteY3674" fmla="*/ 568716 h 5486399"/>
              <a:gd name="connsiteX3675" fmla="*/ 4018277 w 5903363"/>
              <a:gd name="connsiteY3675" fmla="*/ 556049 h 5486399"/>
              <a:gd name="connsiteX3676" fmla="*/ 4027345 w 5903363"/>
              <a:gd name="connsiteY3676" fmla="*/ 558831 h 5486399"/>
              <a:gd name="connsiteX3677" fmla="*/ 4009210 w 5903363"/>
              <a:gd name="connsiteY3677" fmla="*/ 558831 h 5486399"/>
              <a:gd name="connsiteX3678" fmla="*/ 4018277 w 5903363"/>
              <a:gd name="connsiteY3678" fmla="*/ 556049 h 5486399"/>
              <a:gd name="connsiteX3679" fmla="*/ 4370238 w 5903363"/>
              <a:gd name="connsiteY3679" fmla="*/ 555538 h 5486399"/>
              <a:gd name="connsiteX3680" fmla="*/ 4357048 w 5903363"/>
              <a:gd name="connsiteY3680" fmla="*/ 561309 h 5486399"/>
              <a:gd name="connsiteX3681" fmla="*/ 4370238 w 5903363"/>
              <a:gd name="connsiteY3681" fmla="*/ 555538 h 5486399"/>
              <a:gd name="connsiteX3682" fmla="*/ 4154280 w 5903363"/>
              <a:gd name="connsiteY3682" fmla="*/ 555536 h 5486399"/>
              <a:gd name="connsiteX3683" fmla="*/ 4167469 w 5903363"/>
              <a:gd name="connsiteY3683" fmla="*/ 555536 h 5486399"/>
              <a:gd name="connsiteX3684" fmla="*/ 4154280 w 5903363"/>
              <a:gd name="connsiteY3684" fmla="*/ 555536 h 5486399"/>
              <a:gd name="connsiteX3685" fmla="*/ 4089987 w 5903363"/>
              <a:gd name="connsiteY3685" fmla="*/ 555535 h 5486399"/>
              <a:gd name="connsiteX3686" fmla="*/ 4070205 w 5903363"/>
              <a:gd name="connsiteY3686" fmla="*/ 563778 h 5486399"/>
              <a:gd name="connsiteX3687" fmla="*/ 4089987 w 5903363"/>
              <a:gd name="connsiteY3687" fmla="*/ 555535 h 5486399"/>
              <a:gd name="connsiteX3688" fmla="*/ 3504762 w 5903363"/>
              <a:gd name="connsiteY3688" fmla="*/ 550585 h 5486399"/>
              <a:gd name="connsiteX3689" fmla="*/ 3529490 w 5903363"/>
              <a:gd name="connsiteY3689" fmla="*/ 558622 h 5486399"/>
              <a:gd name="connsiteX3690" fmla="*/ 3504762 w 5903363"/>
              <a:gd name="connsiteY3690" fmla="*/ 561301 h 5486399"/>
              <a:gd name="connsiteX3691" fmla="*/ 3504762 w 5903363"/>
              <a:gd name="connsiteY3691" fmla="*/ 550585 h 5486399"/>
              <a:gd name="connsiteX3692" fmla="*/ 3985141 w 5903363"/>
              <a:gd name="connsiteY3692" fmla="*/ 539449 h 5486399"/>
              <a:gd name="connsiteX3693" fmla="*/ 4027344 w 5903363"/>
              <a:gd name="connsiteY3693" fmla="*/ 544806 h 5486399"/>
              <a:gd name="connsiteX3694" fmla="*/ 3977228 w 5903363"/>
              <a:gd name="connsiteY3694" fmla="*/ 555522 h 5486399"/>
              <a:gd name="connsiteX3695" fmla="*/ 3985141 w 5903363"/>
              <a:gd name="connsiteY3695" fmla="*/ 539449 h 5486399"/>
              <a:gd name="connsiteX3696" fmla="*/ 3351331 w 5903363"/>
              <a:gd name="connsiteY3696" fmla="*/ 521230 h 5486399"/>
              <a:gd name="connsiteX3697" fmla="*/ 3354039 w 5903363"/>
              <a:gd name="connsiteY3697" fmla="*/ 529143 h 5486399"/>
              <a:gd name="connsiteX3698" fmla="*/ 3375706 w 5903363"/>
              <a:gd name="connsiteY3698" fmla="*/ 534419 h 5486399"/>
              <a:gd name="connsiteX3699" fmla="*/ 3364873 w 5903363"/>
              <a:gd name="connsiteY3699" fmla="*/ 539694 h 5486399"/>
              <a:gd name="connsiteX3700" fmla="*/ 3351331 w 5903363"/>
              <a:gd name="connsiteY3700" fmla="*/ 542332 h 5486399"/>
              <a:gd name="connsiteX3701" fmla="*/ 3351331 w 5903363"/>
              <a:gd name="connsiteY3701" fmla="*/ 537056 h 5486399"/>
              <a:gd name="connsiteX3702" fmla="*/ 3305290 w 5903363"/>
              <a:gd name="connsiteY3702" fmla="*/ 531781 h 5486399"/>
              <a:gd name="connsiteX3703" fmla="*/ 3351331 w 5903363"/>
              <a:gd name="connsiteY3703" fmla="*/ 521230 h 5486399"/>
              <a:gd name="connsiteX3704" fmla="*/ 625616 w 5903363"/>
              <a:gd name="connsiteY3704" fmla="*/ 428130 h 5486399"/>
              <a:gd name="connsiteX3705" fmla="*/ 632484 w 5903363"/>
              <a:gd name="connsiteY3705" fmla="*/ 429160 h 5486399"/>
              <a:gd name="connsiteX3706" fmla="*/ 637979 w 5903363"/>
              <a:gd name="connsiteY3706" fmla="*/ 448394 h 5486399"/>
              <a:gd name="connsiteX3707" fmla="*/ 626989 w 5903363"/>
              <a:gd name="connsiteY3707" fmla="*/ 437403 h 5486399"/>
              <a:gd name="connsiteX3708" fmla="*/ 625616 w 5903363"/>
              <a:gd name="connsiteY3708" fmla="*/ 428130 h 5486399"/>
              <a:gd name="connsiteX3709" fmla="*/ 2939065 w 5903363"/>
              <a:gd name="connsiteY3709" fmla="*/ 407187 h 5486399"/>
              <a:gd name="connsiteX3710" fmla="*/ 2930695 w 5903363"/>
              <a:gd name="connsiteY3710" fmla="*/ 412618 h 5486399"/>
              <a:gd name="connsiteX3711" fmla="*/ 2925115 w 5903363"/>
              <a:gd name="connsiteY3711" fmla="*/ 418049 h 5486399"/>
              <a:gd name="connsiteX3712" fmla="*/ 2925115 w 5903363"/>
              <a:gd name="connsiteY3712" fmla="*/ 453348 h 5486399"/>
              <a:gd name="connsiteX3713" fmla="*/ 2939065 w 5903363"/>
              <a:gd name="connsiteY3713" fmla="*/ 447917 h 5486399"/>
              <a:gd name="connsiteX3714" fmla="*/ 2950224 w 5903363"/>
              <a:gd name="connsiteY3714" fmla="*/ 428910 h 5486399"/>
              <a:gd name="connsiteX3715" fmla="*/ 2955803 w 5903363"/>
              <a:gd name="connsiteY3715" fmla="*/ 418049 h 5486399"/>
              <a:gd name="connsiteX3716" fmla="*/ 2939065 w 5903363"/>
              <a:gd name="connsiteY3716" fmla="*/ 407187 h 5486399"/>
              <a:gd name="connsiteX3717" fmla="*/ 2861012 w 5903363"/>
              <a:gd name="connsiteY3717" fmla="*/ 405538 h 5486399"/>
              <a:gd name="connsiteX3718" fmla="*/ 2855243 w 5903363"/>
              <a:gd name="connsiteY3718" fmla="*/ 415430 h 5486399"/>
              <a:gd name="connsiteX3719" fmla="*/ 2861012 w 5903363"/>
              <a:gd name="connsiteY3719" fmla="*/ 420376 h 5486399"/>
              <a:gd name="connsiteX3720" fmla="*/ 2866783 w 5903363"/>
              <a:gd name="connsiteY3720" fmla="*/ 412958 h 5486399"/>
              <a:gd name="connsiteX3721" fmla="*/ 2861012 w 5903363"/>
              <a:gd name="connsiteY3721" fmla="*/ 405538 h 5486399"/>
              <a:gd name="connsiteX3722" fmla="*/ 3178353 w 5903363"/>
              <a:gd name="connsiteY3722" fmla="*/ 372570 h 5486399"/>
              <a:gd name="connsiteX3723" fmla="*/ 3178353 w 5903363"/>
              <a:gd name="connsiteY3723" fmla="*/ 375317 h 5486399"/>
              <a:gd name="connsiteX3724" fmla="*/ 3181650 w 5903363"/>
              <a:gd name="connsiteY3724" fmla="*/ 389056 h 5486399"/>
              <a:gd name="connsiteX3725" fmla="*/ 3181650 w 5903363"/>
              <a:gd name="connsiteY3725" fmla="*/ 386308 h 5486399"/>
              <a:gd name="connsiteX3726" fmla="*/ 3184948 w 5903363"/>
              <a:gd name="connsiteY3726" fmla="*/ 383560 h 5486399"/>
              <a:gd name="connsiteX3727" fmla="*/ 3178353 w 5903363"/>
              <a:gd name="connsiteY3727" fmla="*/ 372570 h 5486399"/>
              <a:gd name="connsiteX3728" fmla="*/ 3264901 w 5903363"/>
              <a:gd name="connsiteY3728" fmla="*/ 351129 h 5486399"/>
              <a:gd name="connsiteX3729" fmla="*/ 3270672 w 5903363"/>
              <a:gd name="connsiteY3729" fmla="*/ 362120 h 5486399"/>
              <a:gd name="connsiteX3730" fmla="*/ 3259132 w 5903363"/>
              <a:gd name="connsiteY3730" fmla="*/ 359372 h 5486399"/>
              <a:gd name="connsiteX3731" fmla="*/ 3264901 w 5903363"/>
              <a:gd name="connsiteY3731" fmla="*/ 351129 h 5486399"/>
              <a:gd name="connsiteX3732" fmla="*/ 3836774 w 5903363"/>
              <a:gd name="connsiteY3732" fmla="*/ 296712 h 5486399"/>
              <a:gd name="connsiteX3733" fmla="*/ 3839412 w 5903363"/>
              <a:gd name="connsiteY3733" fmla="*/ 313668 h 5486399"/>
              <a:gd name="connsiteX3734" fmla="*/ 3826224 w 5903363"/>
              <a:gd name="connsiteY3734" fmla="*/ 310842 h 5486399"/>
              <a:gd name="connsiteX3735" fmla="*/ 3836774 w 5903363"/>
              <a:gd name="connsiteY3735" fmla="*/ 296712 h 5486399"/>
              <a:gd name="connsiteX3736" fmla="*/ 619186 w 5903363"/>
              <a:gd name="connsiteY3736" fmla="*/ 215953 h 5486399"/>
              <a:gd name="connsiteX3737" fmla="*/ 628088 w 5903363"/>
              <a:gd name="connsiteY3737" fmla="*/ 227257 h 5486399"/>
              <a:gd name="connsiteX3738" fmla="*/ 619186 w 5903363"/>
              <a:gd name="connsiteY3738" fmla="*/ 235734 h 5486399"/>
              <a:gd name="connsiteX3739" fmla="*/ 613251 w 5903363"/>
              <a:gd name="connsiteY3739" fmla="*/ 224431 h 5486399"/>
              <a:gd name="connsiteX3740" fmla="*/ 619186 w 5903363"/>
              <a:gd name="connsiteY3740" fmla="*/ 215953 h 5486399"/>
              <a:gd name="connsiteX3741" fmla="*/ 2861537 w 5903363"/>
              <a:gd name="connsiteY3741" fmla="*/ 189584 h 5486399"/>
              <a:gd name="connsiteX3742" fmla="*/ 2848048 w 5903363"/>
              <a:gd name="connsiteY3742" fmla="*/ 197415 h 5486399"/>
              <a:gd name="connsiteX3743" fmla="*/ 2848048 w 5903363"/>
              <a:gd name="connsiteY3743" fmla="*/ 205246 h 5486399"/>
              <a:gd name="connsiteX3744" fmla="*/ 2866933 w 5903363"/>
              <a:gd name="connsiteY3744" fmla="*/ 210466 h 5486399"/>
              <a:gd name="connsiteX3745" fmla="*/ 2872327 w 5903363"/>
              <a:gd name="connsiteY3745" fmla="*/ 207856 h 5486399"/>
              <a:gd name="connsiteX3746" fmla="*/ 2875025 w 5903363"/>
              <a:gd name="connsiteY3746" fmla="*/ 205246 h 5486399"/>
              <a:gd name="connsiteX3747" fmla="*/ 2872327 w 5903363"/>
              <a:gd name="connsiteY3747" fmla="*/ 200025 h 5486399"/>
              <a:gd name="connsiteX3748" fmla="*/ 2861537 w 5903363"/>
              <a:gd name="connsiteY3748" fmla="*/ 189584 h 5486399"/>
              <a:gd name="connsiteX3749" fmla="*/ 2642584 w 5903363"/>
              <a:gd name="connsiteY3749" fmla="*/ 143425 h 5486399"/>
              <a:gd name="connsiteX3750" fmla="*/ 2632693 w 5903363"/>
              <a:gd name="connsiteY3750" fmla="*/ 175572 h 5486399"/>
              <a:gd name="connsiteX3751" fmla="*/ 2642584 w 5903363"/>
              <a:gd name="connsiteY3751" fmla="*/ 186287 h 5486399"/>
              <a:gd name="connsiteX3752" fmla="*/ 2647530 w 5903363"/>
              <a:gd name="connsiteY3752" fmla="*/ 164857 h 5486399"/>
              <a:gd name="connsiteX3753" fmla="*/ 2642584 w 5903363"/>
              <a:gd name="connsiteY3753" fmla="*/ 143425 h 5486399"/>
              <a:gd name="connsiteX3754" fmla="*/ 2567740 w 5903363"/>
              <a:gd name="connsiteY3754" fmla="*/ 138479 h 5486399"/>
              <a:gd name="connsiteX3755" fmla="*/ 2567740 w 5903363"/>
              <a:gd name="connsiteY3755" fmla="*/ 146252 h 5486399"/>
              <a:gd name="connsiteX3756" fmla="*/ 2570378 w 5903363"/>
              <a:gd name="connsiteY3756" fmla="*/ 154024 h 5486399"/>
              <a:gd name="connsiteX3757" fmla="*/ 2573016 w 5903363"/>
              <a:gd name="connsiteY3757" fmla="*/ 138479 h 5486399"/>
              <a:gd name="connsiteX3758" fmla="*/ 2567740 w 5903363"/>
              <a:gd name="connsiteY3758" fmla="*/ 138479 h 5486399"/>
              <a:gd name="connsiteX3759" fmla="*/ 796787 w 5903363"/>
              <a:gd name="connsiteY3759" fmla="*/ 86819 h 5486399"/>
              <a:gd name="connsiteX3760" fmla="*/ 807777 w 5903363"/>
              <a:gd name="connsiteY3760" fmla="*/ 108801 h 5486399"/>
              <a:gd name="connsiteX3761" fmla="*/ 791291 w 5903363"/>
              <a:gd name="connsiteY3761" fmla="*/ 106053 h 5486399"/>
              <a:gd name="connsiteX3762" fmla="*/ 796787 w 5903363"/>
              <a:gd name="connsiteY3762" fmla="*/ 86819 h 5486399"/>
              <a:gd name="connsiteX3763" fmla="*/ 729472 w 5903363"/>
              <a:gd name="connsiteY3763" fmla="*/ 75828 h 5486399"/>
              <a:gd name="connsiteX3764" fmla="*/ 735243 w 5903363"/>
              <a:gd name="connsiteY3764" fmla="*/ 86819 h 5486399"/>
              <a:gd name="connsiteX3765" fmla="*/ 723702 w 5903363"/>
              <a:gd name="connsiteY3765" fmla="*/ 84071 h 5486399"/>
              <a:gd name="connsiteX3766" fmla="*/ 729472 w 5903363"/>
              <a:gd name="connsiteY3766" fmla="*/ 75828 h 5486399"/>
              <a:gd name="connsiteX3767" fmla="*/ 4220221 w 5903363"/>
              <a:gd name="connsiteY3767" fmla="*/ 23180 h 5486399"/>
              <a:gd name="connsiteX3768" fmla="*/ 4231761 w 5903363"/>
              <a:gd name="connsiteY3768" fmla="*/ 24231 h 5486399"/>
              <a:gd name="connsiteX3769" fmla="*/ 4210659 w 5903363"/>
              <a:gd name="connsiteY3769" fmla="*/ 46651 h 5486399"/>
              <a:gd name="connsiteX3770" fmla="*/ 4205384 w 5903363"/>
              <a:gd name="connsiteY3770" fmla="*/ 41045 h 5486399"/>
              <a:gd name="connsiteX3771" fmla="*/ 4210659 w 5903363"/>
              <a:gd name="connsiteY3771" fmla="*/ 24231 h 5486399"/>
              <a:gd name="connsiteX3772" fmla="*/ 4220221 w 5903363"/>
              <a:gd name="connsiteY3772" fmla="*/ 23180 h 5486399"/>
              <a:gd name="connsiteX3773" fmla="*/ 4231761 w 5903363"/>
              <a:gd name="connsiteY3773" fmla="*/ 21428 h 5486399"/>
              <a:gd name="connsiteX3774" fmla="*/ 4235058 w 5903363"/>
              <a:gd name="connsiteY3774" fmla="*/ 21428 h 5486399"/>
              <a:gd name="connsiteX3775" fmla="*/ 4235058 w 5903363"/>
              <a:gd name="connsiteY3775" fmla="*/ 21978 h 5486399"/>
              <a:gd name="connsiteX3776" fmla="*/ 4235058 w 5903363"/>
              <a:gd name="connsiteY3776" fmla="*/ 24725 h 5486399"/>
              <a:gd name="connsiteX3777" fmla="*/ 4231761 w 5903363"/>
              <a:gd name="connsiteY3777" fmla="*/ 24725 h 5486399"/>
              <a:gd name="connsiteX3778" fmla="*/ 4231761 w 5903363"/>
              <a:gd name="connsiteY3778" fmla="*/ 24231 h 5486399"/>
              <a:gd name="connsiteX3779" fmla="*/ 1205210 w 5903363"/>
              <a:gd name="connsiteY3779" fmla="*/ 4110 h 5486399"/>
              <a:gd name="connsiteX3780" fmla="*/ 1251817 w 5903363"/>
              <a:gd name="connsiteY3780" fmla="*/ 35949 h 5486399"/>
              <a:gd name="connsiteX3781" fmla="*/ 1540130 w 5903363"/>
              <a:gd name="connsiteY3781" fmla="*/ 62906 h 5486399"/>
              <a:gd name="connsiteX3782" fmla="*/ 1642523 w 5903363"/>
              <a:gd name="connsiteY3782" fmla="*/ 38645 h 5486399"/>
              <a:gd name="connsiteX3783" fmla="*/ 1682941 w 5903363"/>
              <a:gd name="connsiteY3783" fmla="*/ 52123 h 5486399"/>
              <a:gd name="connsiteX3784" fmla="*/ 1712581 w 5903363"/>
              <a:gd name="connsiteY3784" fmla="*/ 70992 h 5486399"/>
              <a:gd name="connsiteX3785" fmla="*/ 1771860 w 5903363"/>
              <a:gd name="connsiteY3785" fmla="*/ 54818 h 5486399"/>
              <a:gd name="connsiteX3786" fmla="*/ 1963171 w 5903363"/>
              <a:gd name="connsiteY3786" fmla="*/ 70992 h 5486399"/>
              <a:gd name="connsiteX3787" fmla="*/ 2014367 w 5903363"/>
              <a:gd name="connsiteY3787" fmla="*/ 65600 h 5486399"/>
              <a:gd name="connsiteX3788" fmla="*/ 2060174 w 5903363"/>
              <a:gd name="connsiteY3788" fmla="*/ 79079 h 5486399"/>
              <a:gd name="connsiteX3789" fmla="*/ 2087119 w 5903363"/>
              <a:gd name="connsiteY3789" fmla="*/ 73688 h 5486399"/>
              <a:gd name="connsiteX3790" fmla="*/ 2167955 w 5903363"/>
              <a:gd name="connsiteY3790" fmla="*/ 89860 h 5486399"/>
              <a:gd name="connsiteX3791" fmla="*/ 2240708 w 5903363"/>
              <a:gd name="connsiteY3791" fmla="*/ 76383 h 5486399"/>
              <a:gd name="connsiteX3792" fmla="*/ 2262263 w 5903363"/>
              <a:gd name="connsiteY3792" fmla="*/ 89860 h 5486399"/>
              <a:gd name="connsiteX3793" fmla="*/ 2318849 w 5903363"/>
              <a:gd name="connsiteY3793" fmla="*/ 92556 h 5486399"/>
              <a:gd name="connsiteX3794" fmla="*/ 2340405 w 5903363"/>
              <a:gd name="connsiteY3794" fmla="*/ 89860 h 5486399"/>
              <a:gd name="connsiteX3795" fmla="*/ 2383517 w 5903363"/>
              <a:gd name="connsiteY3795" fmla="*/ 81775 h 5486399"/>
              <a:gd name="connsiteX3796" fmla="*/ 2429325 w 5903363"/>
              <a:gd name="connsiteY3796" fmla="*/ 111426 h 5486399"/>
              <a:gd name="connsiteX3797" fmla="*/ 2469742 w 5903363"/>
              <a:gd name="connsiteY3797" fmla="*/ 92556 h 5486399"/>
              <a:gd name="connsiteX3798" fmla="*/ 2679915 w 5903363"/>
              <a:gd name="connsiteY3798" fmla="*/ 111426 h 5486399"/>
              <a:gd name="connsiteX3799" fmla="*/ 2712250 w 5903363"/>
              <a:gd name="connsiteY3799" fmla="*/ 132990 h 5486399"/>
              <a:gd name="connsiteX3800" fmla="*/ 2682609 w 5903363"/>
              <a:gd name="connsiteY3800" fmla="*/ 143773 h 5486399"/>
              <a:gd name="connsiteX3801" fmla="*/ 2669137 w 5903363"/>
              <a:gd name="connsiteY3801" fmla="*/ 157251 h 5486399"/>
              <a:gd name="connsiteX3802" fmla="*/ 2674526 w 5903363"/>
              <a:gd name="connsiteY3802" fmla="*/ 168033 h 5486399"/>
              <a:gd name="connsiteX3803" fmla="*/ 2758056 w 5903363"/>
              <a:gd name="connsiteY3803" fmla="*/ 205772 h 5486399"/>
              <a:gd name="connsiteX3804" fmla="*/ 2774224 w 5903363"/>
              <a:gd name="connsiteY3804" fmla="*/ 205772 h 5486399"/>
              <a:gd name="connsiteX3805" fmla="*/ 2785002 w 5903363"/>
              <a:gd name="connsiteY3805" fmla="*/ 189597 h 5486399"/>
              <a:gd name="connsiteX3806" fmla="*/ 2785002 w 5903363"/>
              <a:gd name="connsiteY3806" fmla="*/ 162643 h 5486399"/>
              <a:gd name="connsiteX3807" fmla="*/ 2763446 w 5903363"/>
              <a:gd name="connsiteY3807" fmla="*/ 141076 h 5486399"/>
              <a:gd name="connsiteX3808" fmla="*/ 2758056 w 5903363"/>
              <a:gd name="connsiteY3808" fmla="*/ 132990 h 5486399"/>
              <a:gd name="connsiteX3809" fmla="*/ 2766139 w 5903363"/>
              <a:gd name="connsiteY3809" fmla="*/ 124903 h 5486399"/>
              <a:gd name="connsiteX3810" fmla="*/ 2820030 w 5903363"/>
              <a:gd name="connsiteY3810" fmla="*/ 141076 h 5486399"/>
              <a:gd name="connsiteX3811" fmla="*/ 2879310 w 5903363"/>
              <a:gd name="connsiteY3811" fmla="*/ 132990 h 5486399"/>
              <a:gd name="connsiteX3812" fmla="*/ 2917033 w 5903363"/>
              <a:gd name="connsiteY3812" fmla="*/ 178815 h 5486399"/>
              <a:gd name="connsiteX3813" fmla="*/ 2949368 w 5903363"/>
              <a:gd name="connsiteY3813" fmla="*/ 216553 h 5486399"/>
              <a:gd name="connsiteX3814" fmla="*/ 2979007 w 5903363"/>
              <a:gd name="connsiteY3814" fmla="*/ 192293 h 5486399"/>
              <a:gd name="connsiteX3815" fmla="*/ 2997869 w 5903363"/>
              <a:gd name="connsiteY3815" fmla="*/ 205772 h 5486399"/>
              <a:gd name="connsiteX3816" fmla="*/ 3016731 w 5903363"/>
              <a:gd name="connsiteY3816" fmla="*/ 232727 h 5486399"/>
              <a:gd name="connsiteX3817" fmla="*/ 3084094 w 5903363"/>
              <a:gd name="connsiteY3817" fmla="*/ 283937 h 5486399"/>
              <a:gd name="connsiteX3818" fmla="*/ 3151457 w 5903363"/>
              <a:gd name="connsiteY3818" fmla="*/ 337850 h 5486399"/>
              <a:gd name="connsiteX3819" fmla="*/ 3229598 w 5903363"/>
              <a:gd name="connsiteY3819" fmla="*/ 348633 h 5486399"/>
              <a:gd name="connsiteX3820" fmla="*/ 3234987 w 5903363"/>
              <a:gd name="connsiteY3820" fmla="*/ 356721 h 5486399"/>
              <a:gd name="connsiteX3821" fmla="*/ 3229598 w 5903363"/>
              <a:gd name="connsiteY3821" fmla="*/ 367503 h 5486399"/>
              <a:gd name="connsiteX3822" fmla="*/ 3205348 w 5903363"/>
              <a:gd name="connsiteY3822" fmla="*/ 389069 h 5486399"/>
              <a:gd name="connsiteX3823" fmla="*/ 3237682 w 5903363"/>
              <a:gd name="connsiteY3823" fmla="*/ 397156 h 5486399"/>
              <a:gd name="connsiteX3824" fmla="*/ 3237682 w 5903363"/>
              <a:gd name="connsiteY3824" fmla="*/ 405243 h 5486399"/>
              <a:gd name="connsiteX3825" fmla="*/ 3259237 w 5903363"/>
              <a:gd name="connsiteY3825" fmla="*/ 399851 h 5486399"/>
              <a:gd name="connsiteX3826" fmla="*/ 3275405 w 5903363"/>
              <a:gd name="connsiteY3826" fmla="*/ 402547 h 5486399"/>
              <a:gd name="connsiteX3827" fmla="*/ 3278100 w 5903363"/>
              <a:gd name="connsiteY3827" fmla="*/ 418722 h 5486399"/>
              <a:gd name="connsiteX3828" fmla="*/ 3288878 w 5903363"/>
              <a:gd name="connsiteY3828" fmla="*/ 410634 h 5486399"/>
              <a:gd name="connsiteX3829" fmla="*/ 3345462 w 5903363"/>
              <a:gd name="connsiteY3829" fmla="*/ 437591 h 5486399"/>
              <a:gd name="connsiteX3830" fmla="*/ 3375102 w 5903363"/>
              <a:gd name="connsiteY3830" fmla="*/ 464549 h 5486399"/>
              <a:gd name="connsiteX3831" fmla="*/ 3372409 w 5903363"/>
              <a:gd name="connsiteY3831" fmla="*/ 486115 h 5486399"/>
              <a:gd name="connsiteX3832" fmla="*/ 3428993 w 5903363"/>
              <a:gd name="connsiteY3832" fmla="*/ 499593 h 5486399"/>
              <a:gd name="connsiteX3833" fmla="*/ 3340074 w 5903363"/>
              <a:gd name="connsiteY3833" fmla="*/ 504984 h 5486399"/>
              <a:gd name="connsiteX3834" fmla="*/ 3210736 w 5903363"/>
              <a:gd name="connsiteY3834" fmla="*/ 531941 h 5486399"/>
              <a:gd name="connsiteX3835" fmla="*/ 3092177 w 5903363"/>
              <a:gd name="connsiteY3835" fmla="*/ 548116 h 5486399"/>
              <a:gd name="connsiteX3836" fmla="*/ 3102955 w 5903363"/>
              <a:gd name="connsiteY3836" fmla="*/ 572377 h 5486399"/>
              <a:gd name="connsiteX3837" fmla="*/ 3057149 w 5903363"/>
              <a:gd name="connsiteY3837" fmla="*/ 575073 h 5486399"/>
              <a:gd name="connsiteX3838" fmla="*/ 3078705 w 5903363"/>
              <a:gd name="connsiteY3838" fmla="*/ 575073 h 5486399"/>
              <a:gd name="connsiteX3839" fmla="*/ 3100261 w 5903363"/>
              <a:gd name="connsiteY3839" fmla="*/ 591246 h 5486399"/>
              <a:gd name="connsiteX3840" fmla="*/ 3127206 w 5903363"/>
              <a:gd name="connsiteY3840" fmla="*/ 602029 h 5486399"/>
              <a:gd name="connsiteX3841" fmla="*/ 3132596 w 5903363"/>
              <a:gd name="connsiteY3841" fmla="*/ 602029 h 5486399"/>
              <a:gd name="connsiteX3842" fmla="*/ 3135289 w 5903363"/>
              <a:gd name="connsiteY3842" fmla="*/ 588551 h 5486399"/>
              <a:gd name="connsiteX3843" fmla="*/ 3156846 w 5903363"/>
              <a:gd name="connsiteY3843" fmla="*/ 588551 h 5486399"/>
              <a:gd name="connsiteX3844" fmla="*/ 3186485 w 5903363"/>
              <a:gd name="connsiteY3844" fmla="*/ 607421 h 5486399"/>
              <a:gd name="connsiteX3845" fmla="*/ 3194570 w 5903363"/>
              <a:gd name="connsiteY3845" fmla="*/ 607421 h 5486399"/>
              <a:gd name="connsiteX3846" fmla="*/ 3194570 w 5903363"/>
              <a:gd name="connsiteY3846" fmla="*/ 610117 h 5486399"/>
              <a:gd name="connsiteX3847" fmla="*/ 3197263 w 5903363"/>
              <a:gd name="connsiteY3847" fmla="*/ 604725 h 5486399"/>
              <a:gd name="connsiteX3848" fmla="*/ 3199958 w 5903363"/>
              <a:gd name="connsiteY3848" fmla="*/ 612812 h 5486399"/>
              <a:gd name="connsiteX3849" fmla="*/ 3205348 w 5903363"/>
              <a:gd name="connsiteY3849" fmla="*/ 618204 h 5486399"/>
              <a:gd name="connsiteX3850" fmla="*/ 3251154 w 5903363"/>
              <a:gd name="connsiteY3850" fmla="*/ 626290 h 5486399"/>
              <a:gd name="connsiteX3851" fmla="*/ 3253849 w 5903363"/>
              <a:gd name="connsiteY3851" fmla="*/ 642465 h 5486399"/>
              <a:gd name="connsiteX3852" fmla="*/ 3264627 w 5903363"/>
              <a:gd name="connsiteY3852" fmla="*/ 647856 h 5486399"/>
              <a:gd name="connsiteX3853" fmla="*/ 3267322 w 5903363"/>
              <a:gd name="connsiteY3853" fmla="*/ 639769 h 5486399"/>
              <a:gd name="connsiteX3854" fmla="*/ 3275405 w 5903363"/>
              <a:gd name="connsiteY3854" fmla="*/ 639769 h 5486399"/>
              <a:gd name="connsiteX3855" fmla="*/ 3278100 w 5903363"/>
              <a:gd name="connsiteY3855" fmla="*/ 653247 h 5486399"/>
              <a:gd name="connsiteX3856" fmla="*/ 3299656 w 5903363"/>
              <a:gd name="connsiteY3856" fmla="*/ 639769 h 5486399"/>
              <a:gd name="connsiteX3857" fmla="*/ 3321212 w 5903363"/>
              <a:gd name="connsiteY3857" fmla="*/ 658639 h 5486399"/>
              <a:gd name="connsiteX3858" fmla="*/ 3305045 w 5903363"/>
              <a:gd name="connsiteY3858" fmla="*/ 664030 h 5486399"/>
              <a:gd name="connsiteX3859" fmla="*/ 3315823 w 5903363"/>
              <a:gd name="connsiteY3859" fmla="*/ 677508 h 5486399"/>
              <a:gd name="connsiteX3860" fmla="*/ 3294267 w 5903363"/>
              <a:gd name="connsiteY3860" fmla="*/ 682900 h 5486399"/>
              <a:gd name="connsiteX3861" fmla="*/ 3305045 w 5903363"/>
              <a:gd name="connsiteY3861" fmla="*/ 685596 h 5486399"/>
              <a:gd name="connsiteX3862" fmla="*/ 3307740 w 5903363"/>
              <a:gd name="connsiteY3862" fmla="*/ 685596 h 5486399"/>
              <a:gd name="connsiteX3863" fmla="*/ 3313128 w 5903363"/>
              <a:gd name="connsiteY3863" fmla="*/ 693683 h 5486399"/>
              <a:gd name="connsiteX3864" fmla="*/ 3321212 w 5903363"/>
              <a:gd name="connsiteY3864" fmla="*/ 688292 h 5486399"/>
              <a:gd name="connsiteX3865" fmla="*/ 3318518 w 5903363"/>
              <a:gd name="connsiteY3865" fmla="*/ 677508 h 5486399"/>
              <a:gd name="connsiteX3866" fmla="*/ 3337379 w 5903363"/>
              <a:gd name="connsiteY3866" fmla="*/ 699075 h 5486399"/>
              <a:gd name="connsiteX3867" fmla="*/ 3329296 w 5903363"/>
              <a:gd name="connsiteY3867" fmla="*/ 704466 h 5486399"/>
              <a:gd name="connsiteX3868" fmla="*/ 3331991 w 5903363"/>
              <a:gd name="connsiteY3868" fmla="*/ 712553 h 5486399"/>
              <a:gd name="connsiteX3869" fmla="*/ 3348157 w 5903363"/>
              <a:gd name="connsiteY3869" fmla="*/ 707161 h 5486399"/>
              <a:gd name="connsiteX3870" fmla="*/ 3353547 w 5903363"/>
              <a:gd name="connsiteY3870" fmla="*/ 723336 h 5486399"/>
              <a:gd name="connsiteX3871" fmla="*/ 3340074 w 5903363"/>
              <a:gd name="connsiteY3871" fmla="*/ 726032 h 5486399"/>
              <a:gd name="connsiteX3872" fmla="*/ 3372409 w 5903363"/>
              <a:gd name="connsiteY3872" fmla="*/ 731423 h 5486399"/>
              <a:gd name="connsiteX3873" fmla="*/ 3369714 w 5903363"/>
              <a:gd name="connsiteY3873" fmla="*/ 747597 h 5486399"/>
              <a:gd name="connsiteX3874" fmla="*/ 3391270 w 5903363"/>
              <a:gd name="connsiteY3874" fmla="*/ 726032 h 5486399"/>
              <a:gd name="connsiteX3875" fmla="*/ 3407436 w 5903363"/>
              <a:gd name="connsiteY3875" fmla="*/ 728727 h 5486399"/>
              <a:gd name="connsiteX3876" fmla="*/ 3402048 w 5903363"/>
              <a:gd name="connsiteY3876" fmla="*/ 720640 h 5486399"/>
              <a:gd name="connsiteX3877" fmla="*/ 3418215 w 5903363"/>
              <a:gd name="connsiteY3877" fmla="*/ 739511 h 5486399"/>
              <a:gd name="connsiteX3878" fmla="*/ 3420909 w 5903363"/>
              <a:gd name="connsiteY3878" fmla="*/ 728727 h 5486399"/>
              <a:gd name="connsiteX3879" fmla="*/ 3423605 w 5903363"/>
              <a:gd name="connsiteY3879" fmla="*/ 742205 h 5486399"/>
              <a:gd name="connsiteX3880" fmla="*/ 3434382 w 5903363"/>
              <a:gd name="connsiteY3880" fmla="*/ 750293 h 5486399"/>
              <a:gd name="connsiteX3881" fmla="*/ 3439771 w 5903363"/>
              <a:gd name="connsiteY3881" fmla="*/ 734119 h 5486399"/>
              <a:gd name="connsiteX3882" fmla="*/ 3464022 w 5903363"/>
              <a:gd name="connsiteY3882" fmla="*/ 736814 h 5486399"/>
              <a:gd name="connsiteX3883" fmla="*/ 3447855 w 5903363"/>
              <a:gd name="connsiteY3883" fmla="*/ 739511 h 5486399"/>
              <a:gd name="connsiteX3884" fmla="*/ 3450549 w 5903363"/>
              <a:gd name="connsiteY3884" fmla="*/ 747597 h 5486399"/>
              <a:gd name="connsiteX3885" fmla="*/ 3445160 w 5903363"/>
              <a:gd name="connsiteY3885" fmla="*/ 744901 h 5486399"/>
              <a:gd name="connsiteX3886" fmla="*/ 3439771 w 5903363"/>
              <a:gd name="connsiteY3886" fmla="*/ 755684 h 5486399"/>
              <a:gd name="connsiteX3887" fmla="*/ 3558330 w 5903363"/>
              <a:gd name="connsiteY3887" fmla="*/ 766466 h 5486399"/>
              <a:gd name="connsiteX3888" fmla="*/ 3593359 w 5903363"/>
              <a:gd name="connsiteY3888" fmla="*/ 774555 h 5486399"/>
              <a:gd name="connsiteX3889" fmla="*/ 3598748 w 5903363"/>
              <a:gd name="connsiteY3889" fmla="*/ 785337 h 5486399"/>
              <a:gd name="connsiteX3890" fmla="*/ 3612221 w 5903363"/>
              <a:gd name="connsiteY3890" fmla="*/ 779945 h 5486399"/>
              <a:gd name="connsiteX3891" fmla="*/ 3609526 w 5903363"/>
              <a:gd name="connsiteY3891" fmla="*/ 790728 h 5486399"/>
              <a:gd name="connsiteX3892" fmla="*/ 3625694 w 5903363"/>
              <a:gd name="connsiteY3892" fmla="*/ 788033 h 5486399"/>
              <a:gd name="connsiteX3893" fmla="*/ 3620304 w 5903363"/>
              <a:gd name="connsiteY3893" fmla="*/ 793424 h 5486399"/>
              <a:gd name="connsiteX3894" fmla="*/ 3641861 w 5903363"/>
              <a:gd name="connsiteY3894" fmla="*/ 785337 h 5486399"/>
              <a:gd name="connsiteX3895" fmla="*/ 3658028 w 5903363"/>
              <a:gd name="connsiteY3895" fmla="*/ 820381 h 5486399"/>
              <a:gd name="connsiteX3896" fmla="*/ 3666112 w 5903363"/>
              <a:gd name="connsiteY3896" fmla="*/ 812294 h 5486399"/>
              <a:gd name="connsiteX3897" fmla="*/ 3684973 w 5903363"/>
              <a:gd name="connsiteY3897" fmla="*/ 820381 h 5486399"/>
              <a:gd name="connsiteX3898" fmla="*/ 3720002 w 5903363"/>
              <a:gd name="connsiteY3898" fmla="*/ 839251 h 5486399"/>
              <a:gd name="connsiteX3899" fmla="*/ 3746275 w 5903363"/>
              <a:gd name="connsiteY3899" fmla="*/ 833523 h 5486399"/>
              <a:gd name="connsiteX3900" fmla="*/ 3754772 w 5903363"/>
              <a:gd name="connsiteY3900" fmla="*/ 836743 h 5486399"/>
              <a:gd name="connsiteX3901" fmla="*/ 3747621 w 5903363"/>
              <a:gd name="connsiteY3901" fmla="*/ 841946 h 5486399"/>
              <a:gd name="connsiteX3902" fmla="*/ 3736169 w 5903363"/>
              <a:gd name="connsiteY3902" fmla="*/ 839251 h 5486399"/>
              <a:gd name="connsiteX3903" fmla="*/ 3733474 w 5903363"/>
              <a:gd name="connsiteY3903" fmla="*/ 847338 h 5486399"/>
              <a:gd name="connsiteX3904" fmla="*/ 3760420 w 5903363"/>
              <a:gd name="connsiteY3904" fmla="*/ 852729 h 5486399"/>
              <a:gd name="connsiteX3905" fmla="*/ 3776588 w 5903363"/>
              <a:gd name="connsiteY3905" fmla="*/ 852729 h 5486399"/>
              <a:gd name="connsiteX3906" fmla="*/ 3765808 w 5903363"/>
              <a:gd name="connsiteY3906" fmla="*/ 860817 h 5486399"/>
              <a:gd name="connsiteX3907" fmla="*/ 3765808 w 5903363"/>
              <a:gd name="connsiteY3907" fmla="*/ 871599 h 5486399"/>
              <a:gd name="connsiteX3908" fmla="*/ 3773893 w 5903363"/>
              <a:gd name="connsiteY3908" fmla="*/ 860817 h 5486399"/>
              <a:gd name="connsiteX3909" fmla="*/ 3787365 w 5903363"/>
              <a:gd name="connsiteY3909" fmla="*/ 868904 h 5486399"/>
              <a:gd name="connsiteX3910" fmla="*/ 3768503 w 5903363"/>
              <a:gd name="connsiteY3910" fmla="*/ 876991 h 5486399"/>
              <a:gd name="connsiteX3911" fmla="*/ 3773893 w 5903363"/>
              <a:gd name="connsiteY3911" fmla="*/ 890470 h 5486399"/>
              <a:gd name="connsiteX3912" fmla="*/ 3814311 w 5903363"/>
              <a:gd name="connsiteY3912" fmla="*/ 887774 h 5486399"/>
              <a:gd name="connsiteX3913" fmla="*/ 3862812 w 5903363"/>
              <a:gd name="connsiteY3913" fmla="*/ 874295 h 5486399"/>
              <a:gd name="connsiteX3914" fmla="*/ 3852034 w 5903363"/>
              <a:gd name="connsiteY3914" fmla="*/ 874295 h 5486399"/>
              <a:gd name="connsiteX3915" fmla="*/ 3860117 w 5903363"/>
              <a:gd name="connsiteY3915" fmla="*/ 866207 h 5486399"/>
              <a:gd name="connsiteX3916" fmla="*/ 3852034 w 5903363"/>
              <a:gd name="connsiteY3916" fmla="*/ 855425 h 5486399"/>
              <a:gd name="connsiteX3917" fmla="*/ 3846645 w 5903363"/>
              <a:gd name="connsiteY3917" fmla="*/ 866207 h 5486399"/>
              <a:gd name="connsiteX3918" fmla="*/ 3841255 w 5903363"/>
              <a:gd name="connsiteY3918" fmla="*/ 855425 h 5486399"/>
              <a:gd name="connsiteX3919" fmla="*/ 3852034 w 5903363"/>
              <a:gd name="connsiteY3919" fmla="*/ 852729 h 5486399"/>
              <a:gd name="connsiteX3920" fmla="*/ 3841255 w 5903363"/>
              <a:gd name="connsiteY3920" fmla="*/ 841946 h 5486399"/>
              <a:gd name="connsiteX3921" fmla="*/ 3881673 w 5903363"/>
              <a:gd name="connsiteY3921" fmla="*/ 844642 h 5486399"/>
              <a:gd name="connsiteX3922" fmla="*/ 3878978 w 5903363"/>
              <a:gd name="connsiteY3922" fmla="*/ 860817 h 5486399"/>
              <a:gd name="connsiteX3923" fmla="*/ 3868201 w 5903363"/>
              <a:gd name="connsiteY3923" fmla="*/ 868904 h 5486399"/>
              <a:gd name="connsiteX3924" fmla="*/ 3870895 w 5903363"/>
              <a:gd name="connsiteY3924" fmla="*/ 885078 h 5486399"/>
              <a:gd name="connsiteX3925" fmla="*/ 3870895 w 5903363"/>
              <a:gd name="connsiteY3925" fmla="*/ 882382 h 5486399"/>
              <a:gd name="connsiteX3926" fmla="*/ 3887064 w 5903363"/>
              <a:gd name="connsiteY3926" fmla="*/ 874295 h 5486399"/>
              <a:gd name="connsiteX3927" fmla="*/ 3897841 w 5903363"/>
              <a:gd name="connsiteY3927" fmla="*/ 876991 h 5486399"/>
              <a:gd name="connsiteX3928" fmla="*/ 3900872 w 5903363"/>
              <a:gd name="connsiteY3928" fmla="*/ 886426 h 5486399"/>
              <a:gd name="connsiteX3929" fmla="*/ 3901656 w 5903363"/>
              <a:gd name="connsiteY3929" fmla="*/ 887239 h 5486399"/>
              <a:gd name="connsiteX3930" fmla="*/ 3897841 w 5903363"/>
              <a:gd name="connsiteY3930" fmla="*/ 887774 h 5486399"/>
              <a:gd name="connsiteX3931" fmla="*/ 3902009 w 5903363"/>
              <a:gd name="connsiteY3931" fmla="*/ 887604 h 5486399"/>
              <a:gd name="connsiteX3932" fmla="*/ 3901656 w 5903363"/>
              <a:gd name="connsiteY3932" fmla="*/ 887239 h 5486399"/>
              <a:gd name="connsiteX3933" fmla="*/ 3914681 w 5903363"/>
              <a:gd name="connsiteY3933" fmla="*/ 885414 h 5486399"/>
              <a:gd name="connsiteX3934" fmla="*/ 3935564 w 5903363"/>
              <a:gd name="connsiteY3934" fmla="*/ 885078 h 5486399"/>
              <a:gd name="connsiteX3935" fmla="*/ 3989454 w 5903363"/>
              <a:gd name="connsiteY3935" fmla="*/ 887774 h 5486399"/>
              <a:gd name="connsiteX3936" fmla="*/ 4043345 w 5903363"/>
              <a:gd name="connsiteY3936" fmla="*/ 887774 h 5486399"/>
              <a:gd name="connsiteX3937" fmla="*/ 4056818 w 5903363"/>
              <a:gd name="connsiteY3937" fmla="*/ 895861 h 5486399"/>
              <a:gd name="connsiteX3938" fmla="*/ 4054123 w 5903363"/>
              <a:gd name="connsiteY3938" fmla="*/ 882382 h 5486399"/>
              <a:gd name="connsiteX3939" fmla="*/ 4064901 w 5903363"/>
              <a:gd name="connsiteY3939" fmla="*/ 890470 h 5486399"/>
              <a:gd name="connsiteX3940" fmla="*/ 4064901 w 5903363"/>
              <a:gd name="connsiteY3940" fmla="*/ 898557 h 5486399"/>
              <a:gd name="connsiteX3941" fmla="*/ 4086459 w 5903363"/>
              <a:gd name="connsiteY3941" fmla="*/ 901252 h 5486399"/>
              <a:gd name="connsiteX3942" fmla="*/ 4140348 w 5903363"/>
              <a:gd name="connsiteY3942" fmla="*/ 898557 h 5486399"/>
              <a:gd name="connsiteX3943" fmla="*/ 4151126 w 5903363"/>
              <a:gd name="connsiteY3943" fmla="*/ 895861 h 5486399"/>
              <a:gd name="connsiteX3944" fmla="*/ 4153820 w 5903363"/>
              <a:gd name="connsiteY3944" fmla="*/ 909339 h 5486399"/>
              <a:gd name="connsiteX3945" fmla="*/ 4186154 w 5903363"/>
              <a:gd name="connsiteY3945" fmla="*/ 909339 h 5486399"/>
              <a:gd name="connsiteX3946" fmla="*/ 4167294 w 5903363"/>
              <a:gd name="connsiteY3946" fmla="*/ 903947 h 5486399"/>
              <a:gd name="connsiteX3947" fmla="*/ 4183461 w 5903363"/>
              <a:gd name="connsiteY3947" fmla="*/ 890470 h 5486399"/>
              <a:gd name="connsiteX3948" fmla="*/ 4183461 w 5903363"/>
              <a:gd name="connsiteY3948" fmla="*/ 901252 h 5486399"/>
              <a:gd name="connsiteX3949" fmla="*/ 4207711 w 5903363"/>
              <a:gd name="connsiteY3949" fmla="*/ 890470 h 5486399"/>
              <a:gd name="connsiteX3950" fmla="*/ 4253518 w 5903363"/>
              <a:gd name="connsiteY3950" fmla="*/ 898557 h 5486399"/>
              <a:gd name="connsiteX3951" fmla="*/ 4248129 w 5903363"/>
              <a:gd name="connsiteY3951" fmla="*/ 885078 h 5486399"/>
              <a:gd name="connsiteX3952" fmla="*/ 4240045 w 5903363"/>
              <a:gd name="connsiteY3952" fmla="*/ 895861 h 5486399"/>
              <a:gd name="connsiteX3953" fmla="*/ 4226573 w 5903363"/>
              <a:gd name="connsiteY3953" fmla="*/ 890470 h 5486399"/>
              <a:gd name="connsiteX3954" fmla="*/ 4191544 w 5903363"/>
              <a:gd name="connsiteY3954" fmla="*/ 887774 h 5486399"/>
              <a:gd name="connsiteX3955" fmla="*/ 4194238 w 5903363"/>
              <a:gd name="connsiteY3955" fmla="*/ 874295 h 5486399"/>
              <a:gd name="connsiteX3956" fmla="*/ 4180767 w 5903363"/>
              <a:gd name="connsiteY3956" fmla="*/ 868904 h 5486399"/>
              <a:gd name="connsiteX3957" fmla="*/ 4169988 w 5903363"/>
              <a:gd name="connsiteY3957" fmla="*/ 874295 h 5486399"/>
              <a:gd name="connsiteX3958" fmla="*/ 4175376 w 5903363"/>
              <a:gd name="connsiteY3958" fmla="*/ 868904 h 5486399"/>
              <a:gd name="connsiteX3959" fmla="*/ 4159210 w 5903363"/>
              <a:gd name="connsiteY3959" fmla="*/ 866207 h 5486399"/>
              <a:gd name="connsiteX3960" fmla="*/ 4167294 w 5903363"/>
              <a:gd name="connsiteY3960" fmla="*/ 852729 h 5486399"/>
              <a:gd name="connsiteX3961" fmla="*/ 4191544 w 5903363"/>
              <a:gd name="connsiteY3961" fmla="*/ 850034 h 5486399"/>
              <a:gd name="connsiteX3962" fmla="*/ 4199627 w 5903363"/>
              <a:gd name="connsiteY3962" fmla="*/ 858121 h 5486399"/>
              <a:gd name="connsiteX3963" fmla="*/ 4207711 w 5903363"/>
              <a:gd name="connsiteY3963" fmla="*/ 844642 h 5486399"/>
              <a:gd name="connsiteX3964" fmla="*/ 4223878 w 5903363"/>
              <a:gd name="connsiteY3964" fmla="*/ 844642 h 5486399"/>
              <a:gd name="connsiteX3965" fmla="*/ 4218490 w 5903363"/>
              <a:gd name="connsiteY3965" fmla="*/ 858121 h 5486399"/>
              <a:gd name="connsiteX3966" fmla="*/ 4223878 w 5903363"/>
              <a:gd name="connsiteY3966" fmla="*/ 868904 h 5486399"/>
              <a:gd name="connsiteX3967" fmla="*/ 4229267 w 5903363"/>
              <a:gd name="connsiteY3967" fmla="*/ 866207 h 5486399"/>
              <a:gd name="connsiteX3968" fmla="*/ 4226573 w 5903363"/>
              <a:gd name="connsiteY3968" fmla="*/ 858121 h 5486399"/>
              <a:gd name="connsiteX3969" fmla="*/ 4248129 w 5903363"/>
              <a:gd name="connsiteY3969" fmla="*/ 868904 h 5486399"/>
              <a:gd name="connsiteX3970" fmla="*/ 4250823 w 5903363"/>
              <a:gd name="connsiteY3970" fmla="*/ 866207 h 5486399"/>
              <a:gd name="connsiteX3971" fmla="*/ 4245435 w 5903363"/>
              <a:gd name="connsiteY3971" fmla="*/ 855425 h 5486399"/>
              <a:gd name="connsiteX3972" fmla="*/ 4266991 w 5903363"/>
              <a:gd name="connsiteY3972" fmla="*/ 858121 h 5486399"/>
              <a:gd name="connsiteX3973" fmla="*/ 4253518 w 5903363"/>
              <a:gd name="connsiteY3973" fmla="*/ 860817 h 5486399"/>
              <a:gd name="connsiteX3974" fmla="*/ 4264296 w 5903363"/>
              <a:gd name="connsiteY3974" fmla="*/ 847338 h 5486399"/>
              <a:gd name="connsiteX3975" fmla="*/ 4283158 w 5903363"/>
              <a:gd name="connsiteY3975" fmla="*/ 847338 h 5486399"/>
              <a:gd name="connsiteX3976" fmla="*/ 4272379 w 5903363"/>
              <a:gd name="connsiteY3976" fmla="*/ 860817 h 5486399"/>
              <a:gd name="connsiteX3977" fmla="*/ 4291241 w 5903363"/>
              <a:gd name="connsiteY3977" fmla="*/ 876991 h 5486399"/>
              <a:gd name="connsiteX3978" fmla="*/ 4277769 w 5903363"/>
              <a:gd name="connsiteY3978" fmla="*/ 876991 h 5486399"/>
              <a:gd name="connsiteX3979" fmla="*/ 4272379 w 5903363"/>
              <a:gd name="connsiteY3979" fmla="*/ 863513 h 5486399"/>
              <a:gd name="connsiteX3980" fmla="*/ 4253518 w 5903363"/>
              <a:gd name="connsiteY3980" fmla="*/ 866207 h 5486399"/>
              <a:gd name="connsiteX3981" fmla="*/ 4250823 w 5903363"/>
              <a:gd name="connsiteY3981" fmla="*/ 876991 h 5486399"/>
              <a:gd name="connsiteX3982" fmla="*/ 4264296 w 5903363"/>
              <a:gd name="connsiteY3982" fmla="*/ 876991 h 5486399"/>
              <a:gd name="connsiteX3983" fmla="*/ 4266991 w 5903363"/>
              <a:gd name="connsiteY3983" fmla="*/ 895861 h 5486399"/>
              <a:gd name="connsiteX3984" fmla="*/ 4272379 w 5903363"/>
              <a:gd name="connsiteY3984" fmla="*/ 898557 h 5486399"/>
              <a:gd name="connsiteX3985" fmla="*/ 4283158 w 5903363"/>
              <a:gd name="connsiteY3985" fmla="*/ 882382 h 5486399"/>
              <a:gd name="connsiteX3986" fmla="*/ 4280463 w 5903363"/>
              <a:gd name="connsiteY3986" fmla="*/ 898557 h 5486399"/>
              <a:gd name="connsiteX3987" fmla="*/ 4288547 w 5903363"/>
              <a:gd name="connsiteY3987" fmla="*/ 895861 h 5486399"/>
              <a:gd name="connsiteX3988" fmla="*/ 4312798 w 5903363"/>
              <a:gd name="connsiteY3988" fmla="*/ 893165 h 5486399"/>
              <a:gd name="connsiteX3989" fmla="*/ 4307409 w 5903363"/>
              <a:gd name="connsiteY3989" fmla="*/ 874295 h 5486399"/>
              <a:gd name="connsiteX3990" fmla="*/ 4296631 w 5903363"/>
              <a:gd name="connsiteY3990" fmla="*/ 882382 h 5486399"/>
              <a:gd name="connsiteX3991" fmla="*/ 4293936 w 5903363"/>
              <a:gd name="connsiteY3991" fmla="*/ 863513 h 5486399"/>
              <a:gd name="connsiteX3992" fmla="*/ 4299325 w 5903363"/>
              <a:gd name="connsiteY3992" fmla="*/ 855425 h 5486399"/>
              <a:gd name="connsiteX3993" fmla="*/ 4337048 w 5903363"/>
              <a:gd name="connsiteY3993" fmla="*/ 871599 h 5486399"/>
              <a:gd name="connsiteX3994" fmla="*/ 4382856 w 5903363"/>
              <a:gd name="connsiteY3994" fmla="*/ 879686 h 5486399"/>
              <a:gd name="connsiteX3995" fmla="*/ 4350521 w 5903363"/>
              <a:gd name="connsiteY3995" fmla="*/ 885078 h 5486399"/>
              <a:gd name="connsiteX3996" fmla="*/ 4323575 w 5903363"/>
              <a:gd name="connsiteY3996" fmla="*/ 879686 h 5486399"/>
              <a:gd name="connsiteX3997" fmla="*/ 4326270 w 5903363"/>
              <a:gd name="connsiteY3997" fmla="*/ 895861 h 5486399"/>
              <a:gd name="connsiteX3998" fmla="*/ 4331660 w 5903363"/>
              <a:gd name="connsiteY3998" fmla="*/ 885078 h 5486399"/>
              <a:gd name="connsiteX3999" fmla="*/ 4342437 w 5903363"/>
              <a:gd name="connsiteY3999" fmla="*/ 885078 h 5486399"/>
              <a:gd name="connsiteX4000" fmla="*/ 4339743 w 5903363"/>
              <a:gd name="connsiteY4000" fmla="*/ 895861 h 5486399"/>
              <a:gd name="connsiteX4001" fmla="*/ 4401717 w 5903363"/>
              <a:gd name="connsiteY4001" fmla="*/ 893165 h 5486399"/>
              <a:gd name="connsiteX4002" fmla="*/ 4404412 w 5903363"/>
              <a:gd name="connsiteY4002" fmla="*/ 874295 h 5486399"/>
              <a:gd name="connsiteX4003" fmla="*/ 4409801 w 5903363"/>
              <a:gd name="connsiteY4003" fmla="*/ 871599 h 5486399"/>
              <a:gd name="connsiteX4004" fmla="*/ 4409801 w 5903363"/>
              <a:gd name="connsiteY4004" fmla="*/ 893165 h 5486399"/>
              <a:gd name="connsiteX4005" fmla="*/ 4431358 w 5903363"/>
              <a:gd name="connsiteY4005" fmla="*/ 887774 h 5486399"/>
              <a:gd name="connsiteX4006" fmla="*/ 4436745 w 5903363"/>
              <a:gd name="connsiteY4006" fmla="*/ 906643 h 5486399"/>
              <a:gd name="connsiteX4007" fmla="*/ 4460997 w 5903363"/>
              <a:gd name="connsiteY4007" fmla="*/ 901252 h 5486399"/>
              <a:gd name="connsiteX4008" fmla="*/ 4466386 w 5903363"/>
              <a:gd name="connsiteY4008" fmla="*/ 885078 h 5486399"/>
              <a:gd name="connsiteX4009" fmla="*/ 4474470 w 5903363"/>
              <a:gd name="connsiteY4009" fmla="*/ 895861 h 5486399"/>
              <a:gd name="connsiteX4010" fmla="*/ 4471775 w 5903363"/>
              <a:gd name="connsiteY4010" fmla="*/ 882382 h 5486399"/>
              <a:gd name="connsiteX4011" fmla="*/ 4496026 w 5903363"/>
              <a:gd name="connsiteY4011" fmla="*/ 885078 h 5486399"/>
              <a:gd name="connsiteX4012" fmla="*/ 4493331 w 5903363"/>
              <a:gd name="connsiteY4012" fmla="*/ 895861 h 5486399"/>
              <a:gd name="connsiteX4013" fmla="*/ 4517582 w 5903363"/>
              <a:gd name="connsiteY4013" fmla="*/ 898557 h 5486399"/>
              <a:gd name="connsiteX4014" fmla="*/ 4512193 w 5903363"/>
              <a:gd name="connsiteY4014" fmla="*/ 893165 h 5486399"/>
              <a:gd name="connsiteX4015" fmla="*/ 4525665 w 5903363"/>
              <a:gd name="connsiteY4015" fmla="*/ 885078 h 5486399"/>
              <a:gd name="connsiteX4016" fmla="*/ 4522971 w 5903363"/>
              <a:gd name="connsiteY4016" fmla="*/ 890470 h 5486399"/>
              <a:gd name="connsiteX4017" fmla="*/ 4593030 w 5903363"/>
              <a:gd name="connsiteY4017" fmla="*/ 895861 h 5486399"/>
              <a:gd name="connsiteX4018" fmla="*/ 4622669 w 5903363"/>
              <a:gd name="connsiteY4018" fmla="*/ 906643 h 5486399"/>
              <a:gd name="connsiteX4019" fmla="*/ 4671170 w 5903363"/>
              <a:gd name="connsiteY4019" fmla="*/ 903947 h 5486399"/>
              <a:gd name="connsiteX4020" fmla="*/ 4630752 w 5903363"/>
              <a:gd name="connsiteY4020" fmla="*/ 912035 h 5486399"/>
              <a:gd name="connsiteX4021" fmla="*/ 4625363 w 5903363"/>
              <a:gd name="connsiteY4021" fmla="*/ 917426 h 5486399"/>
              <a:gd name="connsiteX4022" fmla="*/ 4655003 w 5903363"/>
              <a:gd name="connsiteY4022" fmla="*/ 914731 h 5486399"/>
              <a:gd name="connsiteX4023" fmla="*/ 4652308 w 5903363"/>
              <a:gd name="connsiteY4023" fmla="*/ 928210 h 5486399"/>
              <a:gd name="connsiteX4024" fmla="*/ 4665781 w 5903363"/>
              <a:gd name="connsiteY4024" fmla="*/ 914731 h 5486399"/>
              <a:gd name="connsiteX4025" fmla="*/ 4660391 w 5903363"/>
              <a:gd name="connsiteY4025" fmla="*/ 928210 h 5486399"/>
              <a:gd name="connsiteX4026" fmla="*/ 4698115 w 5903363"/>
              <a:gd name="connsiteY4026" fmla="*/ 920122 h 5486399"/>
              <a:gd name="connsiteX4027" fmla="*/ 4690031 w 5903363"/>
              <a:gd name="connsiteY4027" fmla="*/ 906643 h 5486399"/>
              <a:gd name="connsiteX4028" fmla="*/ 4700809 w 5903363"/>
              <a:gd name="connsiteY4028" fmla="*/ 914731 h 5486399"/>
              <a:gd name="connsiteX4029" fmla="*/ 4703504 w 5903363"/>
              <a:gd name="connsiteY4029" fmla="*/ 906643 h 5486399"/>
              <a:gd name="connsiteX4030" fmla="*/ 4741228 w 5903363"/>
              <a:gd name="connsiteY4030" fmla="*/ 938992 h 5486399"/>
              <a:gd name="connsiteX4031" fmla="*/ 4768173 w 5903363"/>
              <a:gd name="connsiteY4031" fmla="*/ 941687 h 5486399"/>
              <a:gd name="connsiteX4032" fmla="*/ 4773561 w 5903363"/>
              <a:gd name="connsiteY4032" fmla="*/ 930904 h 5486399"/>
              <a:gd name="connsiteX4033" fmla="*/ 4797812 w 5903363"/>
              <a:gd name="connsiteY4033" fmla="*/ 925514 h 5486399"/>
              <a:gd name="connsiteX4034" fmla="*/ 4800507 w 5903363"/>
              <a:gd name="connsiteY4034" fmla="*/ 938992 h 5486399"/>
              <a:gd name="connsiteX4035" fmla="*/ 4808590 w 5903363"/>
              <a:gd name="connsiteY4035" fmla="*/ 933600 h 5486399"/>
              <a:gd name="connsiteX4036" fmla="*/ 4816674 w 5903363"/>
              <a:gd name="connsiteY4036" fmla="*/ 922818 h 5486399"/>
              <a:gd name="connsiteX4037" fmla="*/ 4822063 w 5903363"/>
              <a:gd name="connsiteY4037" fmla="*/ 938992 h 5486399"/>
              <a:gd name="connsiteX4038" fmla="*/ 4832842 w 5903363"/>
              <a:gd name="connsiteY4038" fmla="*/ 928210 h 5486399"/>
              <a:gd name="connsiteX4039" fmla="*/ 4838230 w 5903363"/>
              <a:gd name="connsiteY4039" fmla="*/ 938992 h 5486399"/>
              <a:gd name="connsiteX4040" fmla="*/ 4862481 w 5903363"/>
              <a:gd name="connsiteY4040" fmla="*/ 938992 h 5486399"/>
              <a:gd name="connsiteX4041" fmla="*/ 4859786 w 5903363"/>
              <a:gd name="connsiteY4041" fmla="*/ 930904 h 5486399"/>
              <a:gd name="connsiteX4042" fmla="*/ 4875954 w 5903363"/>
              <a:gd name="connsiteY4042" fmla="*/ 949775 h 5486399"/>
              <a:gd name="connsiteX4043" fmla="*/ 4902899 w 5903363"/>
              <a:gd name="connsiteY4043" fmla="*/ 949775 h 5486399"/>
              <a:gd name="connsiteX4044" fmla="*/ 4897510 w 5903363"/>
              <a:gd name="connsiteY4044" fmla="*/ 949775 h 5486399"/>
              <a:gd name="connsiteX4045" fmla="*/ 4897510 w 5903363"/>
              <a:gd name="connsiteY4045" fmla="*/ 960557 h 5486399"/>
              <a:gd name="connsiteX4046" fmla="*/ 4905594 w 5903363"/>
              <a:gd name="connsiteY4046" fmla="*/ 963253 h 5486399"/>
              <a:gd name="connsiteX4047" fmla="*/ 4913677 w 5903363"/>
              <a:gd name="connsiteY4047" fmla="*/ 963253 h 5486399"/>
              <a:gd name="connsiteX4048" fmla="*/ 4881343 w 5903363"/>
              <a:gd name="connsiteY4048" fmla="*/ 965949 h 5486399"/>
              <a:gd name="connsiteX4049" fmla="*/ 4870564 w 5903363"/>
              <a:gd name="connsiteY4049" fmla="*/ 952471 h 5486399"/>
              <a:gd name="connsiteX4050" fmla="*/ 4870564 w 5903363"/>
              <a:gd name="connsiteY4050" fmla="*/ 965949 h 5486399"/>
              <a:gd name="connsiteX4051" fmla="*/ 4832842 w 5903363"/>
              <a:gd name="connsiteY4051" fmla="*/ 955166 h 5486399"/>
              <a:gd name="connsiteX4052" fmla="*/ 4830147 w 5903363"/>
              <a:gd name="connsiteY4052" fmla="*/ 965949 h 5486399"/>
              <a:gd name="connsiteX4053" fmla="*/ 4778951 w 5903363"/>
              <a:gd name="connsiteY4053" fmla="*/ 955166 h 5486399"/>
              <a:gd name="connsiteX4054" fmla="*/ 4714282 w 5903363"/>
              <a:gd name="connsiteY4054" fmla="*/ 955166 h 5486399"/>
              <a:gd name="connsiteX4055" fmla="*/ 4698115 w 5903363"/>
              <a:gd name="connsiteY4055" fmla="*/ 947079 h 5486399"/>
              <a:gd name="connsiteX4056" fmla="*/ 4695422 w 5903363"/>
              <a:gd name="connsiteY4056" fmla="*/ 933600 h 5486399"/>
              <a:gd name="connsiteX4057" fmla="*/ 4690031 w 5903363"/>
              <a:gd name="connsiteY4057" fmla="*/ 933600 h 5486399"/>
              <a:gd name="connsiteX4058" fmla="*/ 4690031 w 5903363"/>
              <a:gd name="connsiteY4058" fmla="*/ 938992 h 5486399"/>
              <a:gd name="connsiteX4059" fmla="*/ 4619974 w 5903363"/>
              <a:gd name="connsiteY4059" fmla="*/ 947079 h 5486399"/>
              <a:gd name="connsiteX4060" fmla="*/ 4660391 w 5903363"/>
              <a:gd name="connsiteY4060" fmla="*/ 971340 h 5486399"/>
              <a:gd name="connsiteX4061" fmla="*/ 4665781 w 5903363"/>
              <a:gd name="connsiteY4061" fmla="*/ 960557 h 5486399"/>
              <a:gd name="connsiteX4062" fmla="*/ 4671170 w 5903363"/>
              <a:gd name="connsiteY4062" fmla="*/ 974036 h 5486399"/>
              <a:gd name="connsiteX4063" fmla="*/ 4684643 w 5903363"/>
              <a:gd name="connsiteY4063" fmla="*/ 965949 h 5486399"/>
              <a:gd name="connsiteX4064" fmla="*/ 4676559 w 5903363"/>
              <a:gd name="connsiteY4064" fmla="*/ 974036 h 5486399"/>
              <a:gd name="connsiteX4065" fmla="*/ 4692726 w 5903363"/>
              <a:gd name="connsiteY4065" fmla="*/ 974036 h 5486399"/>
              <a:gd name="connsiteX4066" fmla="*/ 4695422 w 5903363"/>
              <a:gd name="connsiteY4066" fmla="*/ 987515 h 5486399"/>
              <a:gd name="connsiteX4067" fmla="*/ 4679253 w 5903363"/>
              <a:gd name="connsiteY4067" fmla="*/ 982123 h 5486399"/>
              <a:gd name="connsiteX4068" fmla="*/ 4646920 w 5903363"/>
              <a:gd name="connsiteY4068" fmla="*/ 979427 h 5486399"/>
              <a:gd name="connsiteX4069" fmla="*/ 4644226 w 5903363"/>
              <a:gd name="connsiteY4069" fmla="*/ 987515 h 5486399"/>
              <a:gd name="connsiteX4070" fmla="*/ 4676559 w 5903363"/>
              <a:gd name="connsiteY4070" fmla="*/ 1011776 h 5486399"/>
              <a:gd name="connsiteX4071" fmla="*/ 4673865 w 5903363"/>
              <a:gd name="connsiteY4071" fmla="*/ 1014472 h 5486399"/>
              <a:gd name="connsiteX4072" fmla="*/ 4655003 w 5903363"/>
              <a:gd name="connsiteY4072" fmla="*/ 1003689 h 5486399"/>
              <a:gd name="connsiteX4073" fmla="*/ 4641530 w 5903363"/>
              <a:gd name="connsiteY4073" fmla="*/ 1011776 h 5486399"/>
              <a:gd name="connsiteX4074" fmla="*/ 4617279 w 5903363"/>
              <a:gd name="connsiteY4074" fmla="*/ 1000993 h 5486399"/>
              <a:gd name="connsiteX4075" fmla="*/ 4617279 w 5903363"/>
              <a:gd name="connsiteY4075" fmla="*/ 1009080 h 5486399"/>
              <a:gd name="connsiteX4076" fmla="*/ 4601112 w 5903363"/>
              <a:gd name="connsiteY4076" fmla="*/ 984819 h 5486399"/>
              <a:gd name="connsiteX4077" fmla="*/ 4598417 w 5903363"/>
              <a:gd name="connsiteY4077" fmla="*/ 995602 h 5486399"/>
              <a:gd name="connsiteX4078" fmla="*/ 4590334 w 5903363"/>
              <a:gd name="connsiteY4078" fmla="*/ 992906 h 5486399"/>
              <a:gd name="connsiteX4079" fmla="*/ 4593030 w 5903363"/>
              <a:gd name="connsiteY4079" fmla="*/ 984819 h 5486399"/>
              <a:gd name="connsiteX4080" fmla="*/ 4576861 w 5903363"/>
              <a:gd name="connsiteY4080" fmla="*/ 995602 h 5486399"/>
              <a:gd name="connsiteX4081" fmla="*/ 4563389 w 5903363"/>
              <a:gd name="connsiteY4081" fmla="*/ 982123 h 5486399"/>
              <a:gd name="connsiteX4082" fmla="*/ 4571473 w 5903363"/>
              <a:gd name="connsiteY4082" fmla="*/ 1009080 h 5486399"/>
              <a:gd name="connsiteX4083" fmla="*/ 4576861 w 5903363"/>
              <a:gd name="connsiteY4083" fmla="*/ 1017167 h 5486399"/>
              <a:gd name="connsiteX4084" fmla="*/ 4579556 w 5903363"/>
              <a:gd name="connsiteY4084" fmla="*/ 1000993 h 5486399"/>
              <a:gd name="connsiteX4085" fmla="*/ 4633447 w 5903363"/>
              <a:gd name="connsiteY4085" fmla="*/ 1011776 h 5486399"/>
              <a:gd name="connsiteX4086" fmla="*/ 4614585 w 5903363"/>
              <a:gd name="connsiteY4086" fmla="*/ 1038733 h 5486399"/>
              <a:gd name="connsiteX4087" fmla="*/ 4601112 w 5903363"/>
              <a:gd name="connsiteY4087" fmla="*/ 1033341 h 5486399"/>
              <a:gd name="connsiteX4088" fmla="*/ 4601112 w 5903363"/>
              <a:gd name="connsiteY4088" fmla="*/ 1044124 h 5486399"/>
              <a:gd name="connsiteX4089" fmla="*/ 4584946 w 5903363"/>
              <a:gd name="connsiteY4089" fmla="*/ 1033341 h 5486399"/>
              <a:gd name="connsiteX4090" fmla="*/ 4566083 w 5903363"/>
              <a:gd name="connsiteY4090" fmla="*/ 1038733 h 5486399"/>
              <a:gd name="connsiteX4091" fmla="*/ 4603807 w 5903363"/>
              <a:gd name="connsiteY4091" fmla="*/ 1030645 h 5486399"/>
              <a:gd name="connsiteX4092" fmla="*/ 4533750 w 5903363"/>
              <a:gd name="connsiteY4092" fmla="*/ 1017167 h 5486399"/>
              <a:gd name="connsiteX4093" fmla="*/ 4539138 w 5903363"/>
              <a:gd name="connsiteY4093" fmla="*/ 1038733 h 5486399"/>
              <a:gd name="connsiteX4094" fmla="*/ 4549916 w 5903363"/>
              <a:gd name="connsiteY4094" fmla="*/ 1027951 h 5486399"/>
              <a:gd name="connsiteX4095" fmla="*/ 4544527 w 5903363"/>
              <a:gd name="connsiteY4095" fmla="*/ 1033341 h 5486399"/>
              <a:gd name="connsiteX4096" fmla="*/ 4566083 w 5903363"/>
              <a:gd name="connsiteY4096" fmla="*/ 1033341 h 5486399"/>
              <a:gd name="connsiteX4097" fmla="*/ 4555305 w 5903363"/>
              <a:gd name="connsiteY4097" fmla="*/ 1046820 h 5486399"/>
              <a:gd name="connsiteX4098" fmla="*/ 4587639 w 5903363"/>
              <a:gd name="connsiteY4098" fmla="*/ 1049516 h 5486399"/>
              <a:gd name="connsiteX4099" fmla="*/ 4617279 w 5903363"/>
              <a:gd name="connsiteY4099" fmla="*/ 1044124 h 5486399"/>
              <a:gd name="connsiteX4100" fmla="*/ 4606501 w 5903363"/>
              <a:gd name="connsiteY4100" fmla="*/ 1073777 h 5486399"/>
              <a:gd name="connsiteX4101" fmla="*/ 4587639 w 5903363"/>
              <a:gd name="connsiteY4101" fmla="*/ 1062994 h 5486399"/>
              <a:gd name="connsiteX4102" fmla="*/ 4576861 w 5903363"/>
              <a:gd name="connsiteY4102" fmla="*/ 1073777 h 5486399"/>
              <a:gd name="connsiteX4103" fmla="*/ 4590334 w 5903363"/>
              <a:gd name="connsiteY4103" fmla="*/ 1079169 h 5486399"/>
              <a:gd name="connsiteX4104" fmla="*/ 4584946 w 5903363"/>
              <a:gd name="connsiteY4104" fmla="*/ 1084560 h 5486399"/>
              <a:gd name="connsiteX4105" fmla="*/ 4598417 w 5903363"/>
              <a:gd name="connsiteY4105" fmla="*/ 1095342 h 5486399"/>
              <a:gd name="connsiteX4106" fmla="*/ 4571473 w 5903363"/>
              <a:gd name="connsiteY4106" fmla="*/ 1092646 h 5486399"/>
              <a:gd name="connsiteX4107" fmla="*/ 4576861 w 5903363"/>
              <a:gd name="connsiteY4107" fmla="*/ 1106125 h 5486399"/>
              <a:gd name="connsiteX4108" fmla="*/ 4584946 w 5903363"/>
              <a:gd name="connsiteY4108" fmla="*/ 1114213 h 5486399"/>
              <a:gd name="connsiteX4109" fmla="*/ 4590334 w 5903363"/>
              <a:gd name="connsiteY4109" fmla="*/ 1106125 h 5486399"/>
              <a:gd name="connsiteX4110" fmla="*/ 4601112 w 5903363"/>
              <a:gd name="connsiteY4110" fmla="*/ 1111517 h 5486399"/>
              <a:gd name="connsiteX4111" fmla="*/ 4571473 w 5903363"/>
              <a:gd name="connsiteY4111" fmla="*/ 1116908 h 5486399"/>
              <a:gd name="connsiteX4112" fmla="*/ 4593030 w 5903363"/>
              <a:gd name="connsiteY4112" fmla="*/ 1127691 h 5486399"/>
              <a:gd name="connsiteX4113" fmla="*/ 4611890 w 5903363"/>
              <a:gd name="connsiteY4113" fmla="*/ 1133082 h 5486399"/>
              <a:gd name="connsiteX4114" fmla="*/ 4619974 w 5903363"/>
              <a:gd name="connsiteY4114" fmla="*/ 1130385 h 5486399"/>
              <a:gd name="connsiteX4115" fmla="*/ 4641530 w 5903363"/>
              <a:gd name="connsiteY4115" fmla="*/ 1135777 h 5486399"/>
              <a:gd name="connsiteX4116" fmla="*/ 4630752 w 5903363"/>
              <a:gd name="connsiteY4116" fmla="*/ 1151952 h 5486399"/>
              <a:gd name="connsiteX4117" fmla="*/ 4641530 w 5903363"/>
              <a:gd name="connsiteY4117" fmla="*/ 1154646 h 5486399"/>
              <a:gd name="connsiteX4118" fmla="*/ 4644226 w 5903363"/>
              <a:gd name="connsiteY4118" fmla="*/ 1143864 h 5486399"/>
              <a:gd name="connsiteX4119" fmla="*/ 4687338 w 5903363"/>
              <a:gd name="connsiteY4119" fmla="*/ 1138473 h 5486399"/>
              <a:gd name="connsiteX4120" fmla="*/ 4690031 w 5903363"/>
              <a:gd name="connsiteY4120" fmla="*/ 1149255 h 5486399"/>
              <a:gd name="connsiteX4121" fmla="*/ 4671170 w 5903363"/>
              <a:gd name="connsiteY4121" fmla="*/ 1157342 h 5486399"/>
              <a:gd name="connsiteX4122" fmla="*/ 4668475 w 5903363"/>
              <a:gd name="connsiteY4122" fmla="*/ 1181601 h 5486399"/>
              <a:gd name="connsiteX4123" fmla="*/ 4681948 w 5903363"/>
              <a:gd name="connsiteY4123" fmla="*/ 1189691 h 5486399"/>
              <a:gd name="connsiteX4124" fmla="*/ 4641530 w 5903363"/>
              <a:gd name="connsiteY4124" fmla="*/ 1189691 h 5486399"/>
              <a:gd name="connsiteX4125" fmla="*/ 4628057 w 5903363"/>
              <a:gd name="connsiteY4125" fmla="*/ 1205864 h 5486399"/>
              <a:gd name="connsiteX4126" fmla="*/ 4636142 w 5903363"/>
              <a:gd name="connsiteY4126" fmla="*/ 1219341 h 5486399"/>
              <a:gd name="connsiteX4127" fmla="*/ 4614585 w 5903363"/>
              <a:gd name="connsiteY4127" fmla="*/ 1224734 h 5486399"/>
              <a:gd name="connsiteX4128" fmla="*/ 4614585 w 5903363"/>
              <a:gd name="connsiteY4128" fmla="*/ 1213951 h 5486399"/>
              <a:gd name="connsiteX4129" fmla="*/ 4568778 w 5903363"/>
              <a:gd name="connsiteY4129" fmla="*/ 1208559 h 5486399"/>
              <a:gd name="connsiteX4130" fmla="*/ 4571473 w 5903363"/>
              <a:gd name="connsiteY4130" fmla="*/ 1219341 h 5486399"/>
              <a:gd name="connsiteX4131" fmla="*/ 4558000 w 5903363"/>
              <a:gd name="connsiteY4131" fmla="*/ 1240908 h 5486399"/>
              <a:gd name="connsiteX4132" fmla="*/ 4549916 w 5903363"/>
              <a:gd name="connsiteY4132" fmla="*/ 1230123 h 5486399"/>
              <a:gd name="connsiteX4133" fmla="*/ 4538549 w 5903363"/>
              <a:gd name="connsiteY4133" fmla="*/ 1258557 h 5486399"/>
              <a:gd name="connsiteX4134" fmla="*/ 4529337 w 5903363"/>
              <a:gd name="connsiteY4134" fmla="*/ 1259660 h 5486399"/>
              <a:gd name="connsiteX4135" fmla="*/ 4529707 w 5903363"/>
              <a:gd name="connsiteY4135" fmla="*/ 1258767 h 5486399"/>
              <a:gd name="connsiteX4136" fmla="*/ 4539138 w 5903363"/>
              <a:gd name="connsiteY4136" fmla="*/ 1251691 h 5486399"/>
              <a:gd name="connsiteX4137" fmla="*/ 4539138 w 5903363"/>
              <a:gd name="connsiteY4137" fmla="*/ 1243603 h 5486399"/>
              <a:gd name="connsiteX4138" fmla="*/ 4512193 w 5903363"/>
              <a:gd name="connsiteY4138" fmla="*/ 1246298 h 5486399"/>
              <a:gd name="connsiteX4139" fmla="*/ 4506804 w 5903363"/>
              <a:gd name="connsiteY4139" fmla="*/ 1238212 h 5486399"/>
              <a:gd name="connsiteX4140" fmla="*/ 4514887 w 5903363"/>
              <a:gd name="connsiteY4140" fmla="*/ 1235519 h 5486399"/>
              <a:gd name="connsiteX4141" fmla="*/ 4501414 w 5903363"/>
              <a:gd name="connsiteY4141" fmla="*/ 1230123 h 5486399"/>
              <a:gd name="connsiteX4142" fmla="*/ 4498721 w 5903363"/>
              <a:gd name="connsiteY4142" fmla="*/ 1240908 h 5486399"/>
              <a:gd name="connsiteX4143" fmla="*/ 4506804 w 5903363"/>
              <a:gd name="connsiteY4143" fmla="*/ 1243603 h 5486399"/>
              <a:gd name="connsiteX4144" fmla="*/ 4496026 w 5903363"/>
              <a:gd name="connsiteY4144" fmla="*/ 1230123 h 5486399"/>
              <a:gd name="connsiteX4145" fmla="*/ 4466386 w 5903363"/>
              <a:gd name="connsiteY4145" fmla="*/ 1240908 h 5486399"/>
              <a:gd name="connsiteX4146" fmla="*/ 4471775 w 5903363"/>
              <a:gd name="connsiteY4146" fmla="*/ 1219341 h 5486399"/>
              <a:gd name="connsiteX4147" fmla="*/ 4496026 w 5903363"/>
              <a:gd name="connsiteY4147" fmla="*/ 1222037 h 5486399"/>
              <a:gd name="connsiteX4148" fmla="*/ 4493331 w 5903363"/>
              <a:gd name="connsiteY4148" fmla="*/ 1211254 h 5486399"/>
              <a:gd name="connsiteX4149" fmla="*/ 4501414 w 5903363"/>
              <a:gd name="connsiteY4149" fmla="*/ 1222037 h 5486399"/>
              <a:gd name="connsiteX4150" fmla="*/ 4509499 w 5903363"/>
              <a:gd name="connsiteY4150" fmla="*/ 1219341 h 5486399"/>
              <a:gd name="connsiteX4151" fmla="*/ 4522971 w 5903363"/>
              <a:gd name="connsiteY4151" fmla="*/ 1192387 h 5486399"/>
              <a:gd name="connsiteX4152" fmla="*/ 4514887 w 5903363"/>
              <a:gd name="connsiteY4152" fmla="*/ 1176211 h 5486399"/>
              <a:gd name="connsiteX4153" fmla="*/ 4434051 w 5903363"/>
              <a:gd name="connsiteY4153" fmla="*/ 1165430 h 5486399"/>
              <a:gd name="connsiteX4154" fmla="*/ 4450218 w 5903363"/>
              <a:gd name="connsiteY4154" fmla="*/ 1151952 h 5486399"/>
              <a:gd name="connsiteX4155" fmla="*/ 4434051 w 5903363"/>
              <a:gd name="connsiteY4155" fmla="*/ 1146560 h 5486399"/>
              <a:gd name="connsiteX4156" fmla="*/ 4423274 w 5903363"/>
              <a:gd name="connsiteY4156" fmla="*/ 1133082 h 5486399"/>
              <a:gd name="connsiteX4157" fmla="*/ 4428662 w 5903363"/>
              <a:gd name="connsiteY4157" fmla="*/ 1124995 h 5486399"/>
              <a:gd name="connsiteX4158" fmla="*/ 4417884 w 5903363"/>
              <a:gd name="connsiteY4158" fmla="*/ 1095342 h 5486399"/>
              <a:gd name="connsiteX4159" fmla="*/ 4428662 w 5903363"/>
              <a:gd name="connsiteY4159" fmla="*/ 1100734 h 5486399"/>
              <a:gd name="connsiteX4160" fmla="*/ 4409801 w 5903363"/>
              <a:gd name="connsiteY4160" fmla="*/ 1081864 h 5486399"/>
              <a:gd name="connsiteX4161" fmla="*/ 4436745 w 5903363"/>
              <a:gd name="connsiteY4161" fmla="*/ 1073777 h 5486399"/>
              <a:gd name="connsiteX4162" fmla="*/ 4442135 w 5903363"/>
              <a:gd name="connsiteY4162" fmla="*/ 1060298 h 5486399"/>
              <a:gd name="connsiteX4163" fmla="*/ 4417884 w 5903363"/>
              <a:gd name="connsiteY4163" fmla="*/ 1065690 h 5486399"/>
              <a:gd name="connsiteX4164" fmla="*/ 4420578 w 5903363"/>
              <a:gd name="connsiteY4164" fmla="*/ 1062994 h 5486399"/>
              <a:gd name="connsiteX4165" fmla="*/ 4417884 w 5903363"/>
              <a:gd name="connsiteY4165" fmla="*/ 1060298 h 5486399"/>
              <a:gd name="connsiteX4166" fmla="*/ 4423274 w 5903363"/>
              <a:gd name="connsiteY4166" fmla="*/ 1052211 h 5486399"/>
              <a:gd name="connsiteX4167" fmla="*/ 4412495 w 5903363"/>
              <a:gd name="connsiteY4167" fmla="*/ 1054907 h 5486399"/>
              <a:gd name="connsiteX4168" fmla="*/ 4401717 w 5903363"/>
              <a:gd name="connsiteY4168" fmla="*/ 1046820 h 5486399"/>
              <a:gd name="connsiteX4169" fmla="*/ 4409801 w 5903363"/>
              <a:gd name="connsiteY4169" fmla="*/ 1033341 h 5486399"/>
              <a:gd name="connsiteX4170" fmla="*/ 4412495 w 5903363"/>
              <a:gd name="connsiteY4170" fmla="*/ 1044124 h 5486399"/>
              <a:gd name="connsiteX4171" fmla="*/ 4471775 w 5903363"/>
              <a:gd name="connsiteY4171" fmla="*/ 1022559 h 5486399"/>
              <a:gd name="connsiteX4172" fmla="*/ 4469080 w 5903363"/>
              <a:gd name="connsiteY4172" fmla="*/ 1030645 h 5486399"/>
              <a:gd name="connsiteX4173" fmla="*/ 4474470 w 5903363"/>
              <a:gd name="connsiteY4173" fmla="*/ 1022559 h 5486399"/>
              <a:gd name="connsiteX4174" fmla="*/ 4501414 w 5903363"/>
              <a:gd name="connsiteY4174" fmla="*/ 1022559 h 5486399"/>
              <a:gd name="connsiteX4175" fmla="*/ 4501725 w 5903363"/>
              <a:gd name="connsiteY4175" fmla="*/ 1027464 h 5486399"/>
              <a:gd name="connsiteX4176" fmla="*/ 4501414 w 5903363"/>
              <a:gd name="connsiteY4176" fmla="*/ 1027951 h 5486399"/>
              <a:gd name="connsiteX4177" fmla="*/ 4501762 w 5903363"/>
              <a:gd name="connsiteY4177" fmla="*/ 1028051 h 5486399"/>
              <a:gd name="connsiteX4178" fmla="*/ 4502088 w 5903363"/>
              <a:gd name="connsiteY4178" fmla="*/ 1033214 h 5486399"/>
              <a:gd name="connsiteX4179" fmla="*/ 4520277 w 5903363"/>
              <a:gd name="connsiteY4179" fmla="*/ 1049516 h 5486399"/>
              <a:gd name="connsiteX4180" fmla="*/ 4531055 w 5903363"/>
              <a:gd name="connsiteY4180" fmla="*/ 1036037 h 5486399"/>
              <a:gd name="connsiteX4181" fmla="*/ 4515225 w 5903363"/>
              <a:gd name="connsiteY4181" fmla="*/ 1031993 h 5486399"/>
              <a:gd name="connsiteX4182" fmla="*/ 4501762 w 5903363"/>
              <a:gd name="connsiteY4182" fmla="*/ 1028051 h 5486399"/>
              <a:gd name="connsiteX4183" fmla="*/ 4501725 w 5903363"/>
              <a:gd name="connsiteY4183" fmla="*/ 1027464 h 5486399"/>
              <a:gd name="connsiteX4184" fmla="*/ 4505120 w 5903363"/>
              <a:gd name="connsiteY4184" fmla="*/ 1022137 h 5486399"/>
              <a:gd name="connsiteX4185" fmla="*/ 4520277 w 5903363"/>
              <a:gd name="connsiteY4185" fmla="*/ 1019862 h 5486399"/>
              <a:gd name="connsiteX4186" fmla="*/ 4444829 w 5903363"/>
              <a:gd name="connsiteY4186" fmla="*/ 1003689 h 5486399"/>
              <a:gd name="connsiteX4187" fmla="*/ 4452913 w 5903363"/>
              <a:gd name="connsiteY4187" fmla="*/ 998298 h 5486399"/>
              <a:gd name="connsiteX4188" fmla="*/ 4436745 w 5903363"/>
              <a:gd name="connsiteY4188" fmla="*/ 990210 h 5486399"/>
              <a:gd name="connsiteX4189" fmla="*/ 4420578 w 5903363"/>
              <a:gd name="connsiteY4189" fmla="*/ 1011776 h 5486399"/>
              <a:gd name="connsiteX4190" fmla="*/ 4434051 w 5903363"/>
              <a:gd name="connsiteY4190" fmla="*/ 1025255 h 5486399"/>
              <a:gd name="connsiteX4191" fmla="*/ 4412495 w 5903363"/>
              <a:gd name="connsiteY4191" fmla="*/ 1027951 h 5486399"/>
              <a:gd name="connsiteX4192" fmla="*/ 4369383 w 5903363"/>
              <a:gd name="connsiteY4192" fmla="*/ 1036037 h 5486399"/>
              <a:gd name="connsiteX4193" fmla="*/ 4372078 w 5903363"/>
              <a:gd name="connsiteY4193" fmla="*/ 1049516 h 5486399"/>
              <a:gd name="connsiteX4194" fmla="*/ 4342437 w 5903363"/>
              <a:gd name="connsiteY4194" fmla="*/ 1079169 h 5486399"/>
              <a:gd name="connsiteX4195" fmla="*/ 4347826 w 5903363"/>
              <a:gd name="connsiteY4195" fmla="*/ 1068385 h 5486399"/>
              <a:gd name="connsiteX4196" fmla="*/ 4331660 w 5903363"/>
              <a:gd name="connsiteY4196" fmla="*/ 1073777 h 5486399"/>
              <a:gd name="connsiteX4197" fmla="*/ 4334353 w 5903363"/>
              <a:gd name="connsiteY4197" fmla="*/ 1062994 h 5486399"/>
              <a:gd name="connsiteX4198" fmla="*/ 4318187 w 5903363"/>
              <a:gd name="connsiteY4198" fmla="*/ 1084560 h 5486399"/>
              <a:gd name="connsiteX4199" fmla="*/ 4304714 w 5903363"/>
              <a:gd name="connsiteY4199" fmla="*/ 1087255 h 5486399"/>
              <a:gd name="connsiteX4200" fmla="*/ 4339743 w 5903363"/>
              <a:gd name="connsiteY4200" fmla="*/ 1092646 h 5486399"/>
              <a:gd name="connsiteX4201" fmla="*/ 4353215 w 5903363"/>
              <a:gd name="connsiteY4201" fmla="*/ 1089951 h 5486399"/>
              <a:gd name="connsiteX4202" fmla="*/ 4358605 w 5903363"/>
              <a:gd name="connsiteY4202" fmla="*/ 1079169 h 5486399"/>
              <a:gd name="connsiteX4203" fmla="*/ 4366688 w 5903363"/>
              <a:gd name="connsiteY4203" fmla="*/ 1092646 h 5486399"/>
              <a:gd name="connsiteX4204" fmla="*/ 4355910 w 5903363"/>
              <a:gd name="connsiteY4204" fmla="*/ 1103430 h 5486399"/>
              <a:gd name="connsiteX4205" fmla="*/ 4350521 w 5903363"/>
              <a:gd name="connsiteY4205" fmla="*/ 1087255 h 5486399"/>
              <a:gd name="connsiteX4206" fmla="*/ 4350521 w 5903363"/>
              <a:gd name="connsiteY4206" fmla="*/ 1106125 h 5486399"/>
              <a:gd name="connsiteX4207" fmla="*/ 4342437 w 5903363"/>
              <a:gd name="connsiteY4207" fmla="*/ 1114213 h 5486399"/>
              <a:gd name="connsiteX4208" fmla="*/ 4320882 w 5903363"/>
              <a:gd name="connsiteY4208" fmla="*/ 1127691 h 5486399"/>
              <a:gd name="connsiteX4209" fmla="*/ 4372078 w 5903363"/>
              <a:gd name="connsiteY4209" fmla="*/ 1135777 h 5486399"/>
              <a:gd name="connsiteX4210" fmla="*/ 4374771 w 5903363"/>
              <a:gd name="connsiteY4210" fmla="*/ 1146560 h 5486399"/>
              <a:gd name="connsiteX4211" fmla="*/ 4390939 w 5903363"/>
              <a:gd name="connsiteY4211" fmla="*/ 1151952 h 5486399"/>
              <a:gd name="connsiteX4212" fmla="*/ 4380162 w 5903363"/>
              <a:gd name="connsiteY4212" fmla="*/ 1165430 h 5486399"/>
              <a:gd name="connsiteX4213" fmla="*/ 4399022 w 5903363"/>
              <a:gd name="connsiteY4213" fmla="*/ 1165430 h 5486399"/>
              <a:gd name="connsiteX4214" fmla="*/ 4415190 w 5903363"/>
              <a:gd name="connsiteY4214" fmla="*/ 1195082 h 5486399"/>
              <a:gd name="connsiteX4215" fmla="*/ 4460997 w 5903363"/>
              <a:gd name="connsiteY4215" fmla="*/ 1184297 h 5486399"/>
              <a:gd name="connsiteX4216" fmla="*/ 4482554 w 5903363"/>
              <a:gd name="connsiteY4216" fmla="*/ 1184297 h 5486399"/>
              <a:gd name="connsiteX4217" fmla="*/ 4487942 w 5903363"/>
              <a:gd name="connsiteY4217" fmla="*/ 1200474 h 5486399"/>
              <a:gd name="connsiteX4218" fmla="*/ 4420578 w 5903363"/>
              <a:gd name="connsiteY4218" fmla="*/ 1200474 h 5486399"/>
              <a:gd name="connsiteX4219" fmla="*/ 4420578 w 5903363"/>
              <a:gd name="connsiteY4219" fmla="*/ 1213951 h 5486399"/>
              <a:gd name="connsiteX4220" fmla="*/ 4404412 w 5903363"/>
              <a:gd name="connsiteY4220" fmla="*/ 1211254 h 5486399"/>
              <a:gd name="connsiteX4221" fmla="*/ 4434051 w 5903363"/>
              <a:gd name="connsiteY4221" fmla="*/ 1219341 h 5486399"/>
              <a:gd name="connsiteX4222" fmla="*/ 4442135 w 5903363"/>
              <a:gd name="connsiteY4222" fmla="*/ 1246298 h 5486399"/>
              <a:gd name="connsiteX4223" fmla="*/ 4431358 w 5903363"/>
              <a:gd name="connsiteY4223" fmla="*/ 1235519 h 5486399"/>
              <a:gd name="connsiteX4224" fmla="*/ 4380162 w 5903363"/>
              <a:gd name="connsiteY4224" fmla="*/ 1243603 h 5486399"/>
              <a:gd name="connsiteX4225" fmla="*/ 4377466 w 5903363"/>
              <a:gd name="connsiteY4225" fmla="*/ 1232820 h 5486399"/>
              <a:gd name="connsiteX4226" fmla="*/ 4372078 w 5903363"/>
              <a:gd name="connsiteY4226" fmla="*/ 1240908 h 5486399"/>
              <a:gd name="connsiteX4227" fmla="*/ 4366688 w 5903363"/>
              <a:gd name="connsiteY4227" fmla="*/ 1235519 h 5486399"/>
              <a:gd name="connsiteX4228" fmla="*/ 4361299 w 5903363"/>
              <a:gd name="connsiteY4228" fmla="*/ 1222037 h 5486399"/>
              <a:gd name="connsiteX4229" fmla="*/ 4355910 w 5903363"/>
              <a:gd name="connsiteY4229" fmla="*/ 1230123 h 5486399"/>
              <a:gd name="connsiteX4230" fmla="*/ 4361299 w 5903363"/>
              <a:gd name="connsiteY4230" fmla="*/ 1238212 h 5486399"/>
              <a:gd name="connsiteX4231" fmla="*/ 4342437 w 5903363"/>
              <a:gd name="connsiteY4231" fmla="*/ 1222037 h 5486399"/>
              <a:gd name="connsiteX4232" fmla="*/ 4347826 w 5903363"/>
              <a:gd name="connsiteY4232" fmla="*/ 1222037 h 5486399"/>
              <a:gd name="connsiteX4233" fmla="*/ 4339743 w 5903363"/>
              <a:gd name="connsiteY4233" fmla="*/ 1216645 h 5486399"/>
              <a:gd name="connsiteX4234" fmla="*/ 4337048 w 5903363"/>
              <a:gd name="connsiteY4234" fmla="*/ 1200474 h 5486399"/>
              <a:gd name="connsiteX4235" fmla="*/ 4331660 w 5903363"/>
              <a:gd name="connsiteY4235" fmla="*/ 1211254 h 5486399"/>
              <a:gd name="connsiteX4236" fmla="*/ 4328966 w 5903363"/>
              <a:gd name="connsiteY4236" fmla="*/ 1200474 h 5486399"/>
              <a:gd name="connsiteX4237" fmla="*/ 4369383 w 5903363"/>
              <a:gd name="connsiteY4237" fmla="*/ 1192387 h 5486399"/>
              <a:gd name="connsiteX4238" fmla="*/ 4369383 w 5903363"/>
              <a:gd name="connsiteY4238" fmla="*/ 1173515 h 5486399"/>
              <a:gd name="connsiteX4239" fmla="*/ 4342437 w 5903363"/>
              <a:gd name="connsiteY4239" fmla="*/ 1162735 h 5486399"/>
              <a:gd name="connsiteX4240" fmla="*/ 4339743 w 5903363"/>
              <a:gd name="connsiteY4240" fmla="*/ 1165430 h 5486399"/>
              <a:gd name="connsiteX4241" fmla="*/ 4337048 w 5903363"/>
              <a:gd name="connsiteY4241" fmla="*/ 1181601 h 5486399"/>
              <a:gd name="connsiteX4242" fmla="*/ 4328966 w 5903363"/>
              <a:gd name="connsiteY4242" fmla="*/ 1197778 h 5486399"/>
              <a:gd name="connsiteX4243" fmla="*/ 4304714 w 5903363"/>
              <a:gd name="connsiteY4243" fmla="*/ 1178906 h 5486399"/>
              <a:gd name="connsiteX4244" fmla="*/ 4304714 w 5903363"/>
              <a:gd name="connsiteY4244" fmla="*/ 1170821 h 5486399"/>
              <a:gd name="connsiteX4245" fmla="*/ 4288547 w 5903363"/>
              <a:gd name="connsiteY4245" fmla="*/ 1168125 h 5486399"/>
              <a:gd name="connsiteX4246" fmla="*/ 4291241 w 5903363"/>
              <a:gd name="connsiteY4246" fmla="*/ 1189691 h 5486399"/>
              <a:gd name="connsiteX4247" fmla="*/ 4328966 w 5903363"/>
              <a:gd name="connsiteY4247" fmla="*/ 1205864 h 5486399"/>
              <a:gd name="connsiteX4248" fmla="*/ 4307409 w 5903363"/>
              <a:gd name="connsiteY4248" fmla="*/ 1227427 h 5486399"/>
              <a:gd name="connsiteX4249" fmla="*/ 4307409 w 5903363"/>
              <a:gd name="connsiteY4249" fmla="*/ 1213951 h 5486399"/>
              <a:gd name="connsiteX4250" fmla="*/ 4293936 w 5903363"/>
              <a:gd name="connsiteY4250" fmla="*/ 1222037 h 5486399"/>
              <a:gd name="connsiteX4251" fmla="*/ 4296631 w 5903363"/>
              <a:gd name="connsiteY4251" fmla="*/ 1211254 h 5486399"/>
              <a:gd name="connsiteX4252" fmla="*/ 4283158 w 5903363"/>
              <a:gd name="connsiteY4252" fmla="*/ 1211254 h 5486399"/>
              <a:gd name="connsiteX4253" fmla="*/ 4275074 w 5903363"/>
              <a:gd name="connsiteY4253" fmla="*/ 1219341 h 5486399"/>
              <a:gd name="connsiteX4254" fmla="*/ 4296631 w 5903363"/>
              <a:gd name="connsiteY4254" fmla="*/ 1230123 h 5486399"/>
              <a:gd name="connsiteX4255" fmla="*/ 4288900 w 5903363"/>
              <a:gd name="connsiteY4255" fmla="*/ 1235695 h 5486399"/>
              <a:gd name="connsiteX4256" fmla="*/ 4288547 w 5903363"/>
              <a:gd name="connsiteY4256" fmla="*/ 1235519 h 5486399"/>
              <a:gd name="connsiteX4257" fmla="*/ 4288415 w 5903363"/>
              <a:gd name="connsiteY4257" fmla="*/ 1236045 h 5486399"/>
              <a:gd name="connsiteX4258" fmla="*/ 4288210 w 5903363"/>
              <a:gd name="connsiteY4258" fmla="*/ 1236191 h 5486399"/>
              <a:gd name="connsiteX4259" fmla="*/ 4285852 w 5903363"/>
              <a:gd name="connsiteY4259" fmla="*/ 1246298 h 5486399"/>
              <a:gd name="connsiteX4260" fmla="*/ 4288415 w 5903363"/>
              <a:gd name="connsiteY4260" fmla="*/ 1236045 h 5486399"/>
              <a:gd name="connsiteX4261" fmla="*/ 4288900 w 5903363"/>
              <a:gd name="connsiteY4261" fmla="*/ 1235695 h 5486399"/>
              <a:gd name="connsiteX4262" fmla="*/ 4305387 w 5903363"/>
              <a:gd name="connsiteY4262" fmla="*/ 1243941 h 5486399"/>
              <a:gd name="connsiteX4263" fmla="*/ 4318187 w 5903363"/>
              <a:gd name="connsiteY4263" fmla="*/ 1230123 h 5486399"/>
              <a:gd name="connsiteX4264" fmla="*/ 4323575 w 5903363"/>
              <a:gd name="connsiteY4264" fmla="*/ 1246298 h 5486399"/>
              <a:gd name="connsiteX4265" fmla="*/ 4288547 w 5903363"/>
              <a:gd name="connsiteY4265" fmla="*/ 1259778 h 5486399"/>
              <a:gd name="connsiteX4266" fmla="*/ 4288547 w 5903363"/>
              <a:gd name="connsiteY4266" fmla="*/ 1267866 h 5486399"/>
              <a:gd name="connsiteX4267" fmla="*/ 4277769 w 5903363"/>
              <a:gd name="connsiteY4267" fmla="*/ 1278649 h 5486399"/>
              <a:gd name="connsiteX4268" fmla="*/ 4261602 w 5903363"/>
              <a:gd name="connsiteY4268" fmla="*/ 1281345 h 5486399"/>
              <a:gd name="connsiteX4269" fmla="*/ 4363993 w 5903363"/>
              <a:gd name="connsiteY4269" fmla="*/ 1284040 h 5486399"/>
              <a:gd name="connsiteX4270" fmla="*/ 4380162 w 5903363"/>
              <a:gd name="connsiteY4270" fmla="*/ 1278649 h 5486399"/>
              <a:gd name="connsiteX4271" fmla="*/ 4382856 w 5903363"/>
              <a:gd name="connsiteY4271" fmla="*/ 1262473 h 5486399"/>
              <a:gd name="connsiteX4272" fmla="*/ 4385549 w 5903363"/>
              <a:gd name="connsiteY4272" fmla="*/ 1251691 h 5486399"/>
              <a:gd name="connsiteX4273" fmla="*/ 4396327 w 5903363"/>
              <a:gd name="connsiteY4273" fmla="*/ 1262473 h 5486399"/>
              <a:gd name="connsiteX4274" fmla="*/ 4409801 w 5903363"/>
              <a:gd name="connsiteY4274" fmla="*/ 1289431 h 5486399"/>
              <a:gd name="connsiteX4275" fmla="*/ 4404412 w 5903363"/>
              <a:gd name="connsiteY4275" fmla="*/ 1302908 h 5486399"/>
              <a:gd name="connsiteX4276" fmla="*/ 4419905 w 5903363"/>
              <a:gd name="connsiteY4276" fmla="*/ 1298865 h 5486399"/>
              <a:gd name="connsiteX4277" fmla="*/ 4420711 w 5903363"/>
              <a:gd name="connsiteY4277" fmla="*/ 1298046 h 5486399"/>
              <a:gd name="connsiteX4278" fmla="*/ 4423274 w 5903363"/>
              <a:gd name="connsiteY4278" fmla="*/ 1308299 h 5486399"/>
              <a:gd name="connsiteX4279" fmla="*/ 4396327 w 5903363"/>
              <a:gd name="connsiteY4279" fmla="*/ 1319080 h 5486399"/>
              <a:gd name="connsiteX4280" fmla="*/ 4415190 w 5903363"/>
              <a:gd name="connsiteY4280" fmla="*/ 1313689 h 5486399"/>
              <a:gd name="connsiteX4281" fmla="*/ 4431358 w 5903363"/>
              <a:gd name="connsiteY4281" fmla="*/ 1329861 h 5486399"/>
              <a:gd name="connsiteX4282" fmla="*/ 4428662 w 5903363"/>
              <a:gd name="connsiteY4282" fmla="*/ 1343337 h 5486399"/>
              <a:gd name="connsiteX4283" fmla="*/ 4420578 w 5903363"/>
              <a:gd name="connsiteY4283" fmla="*/ 1329861 h 5486399"/>
              <a:gd name="connsiteX4284" fmla="*/ 4407106 w 5903363"/>
              <a:gd name="connsiteY4284" fmla="*/ 1337949 h 5486399"/>
              <a:gd name="connsiteX4285" fmla="*/ 4407106 w 5903363"/>
              <a:gd name="connsiteY4285" fmla="*/ 1329861 h 5486399"/>
              <a:gd name="connsiteX4286" fmla="*/ 4388244 w 5903363"/>
              <a:gd name="connsiteY4286" fmla="*/ 1329861 h 5486399"/>
              <a:gd name="connsiteX4287" fmla="*/ 4388244 w 5903363"/>
              <a:gd name="connsiteY4287" fmla="*/ 1343337 h 5486399"/>
              <a:gd name="connsiteX4288" fmla="*/ 4337048 w 5903363"/>
              <a:gd name="connsiteY4288" fmla="*/ 1335251 h 5486399"/>
              <a:gd name="connsiteX4289" fmla="*/ 4315492 w 5903363"/>
              <a:gd name="connsiteY4289" fmla="*/ 1321775 h 5486399"/>
              <a:gd name="connsiteX4290" fmla="*/ 4320882 w 5903363"/>
              <a:gd name="connsiteY4290" fmla="*/ 1332555 h 5486399"/>
              <a:gd name="connsiteX4291" fmla="*/ 4331660 w 5903363"/>
              <a:gd name="connsiteY4291" fmla="*/ 1332555 h 5486399"/>
              <a:gd name="connsiteX4292" fmla="*/ 4310103 w 5903363"/>
              <a:gd name="connsiteY4292" fmla="*/ 1337949 h 5486399"/>
              <a:gd name="connsiteX4293" fmla="*/ 4312798 w 5903363"/>
              <a:gd name="connsiteY4293" fmla="*/ 1327166 h 5486399"/>
              <a:gd name="connsiteX4294" fmla="*/ 4288547 w 5903363"/>
              <a:gd name="connsiteY4294" fmla="*/ 1324470 h 5486399"/>
              <a:gd name="connsiteX4295" fmla="*/ 4272379 w 5903363"/>
              <a:gd name="connsiteY4295" fmla="*/ 1359512 h 5486399"/>
              <a:gd name="connsiteX4296" fmla="*/ 4277769 w 5903363"/>
              <a:gd name="connsiteY4296" fmla="*/ 1370224 h 5486399"/>
              <a:gd name="connsiteX4297" fmla="*/ 4275074 w 5903363"/>
              <a:gd name="connsiteY4297" fmla="*/ 1375615 h 5486399"/>
              <a:gd name="connsiteX4298" fmla="*/ 4266991 w 5903363"/>
              <a:gd name="connsiteY4298" fmla="*/ 1370224 h 5486399"/>
              <a:gd name="connsiteX4299" fmla="*/ 4261602 w 5903363"/>
              <a:gd name="connsiteY4299" fmla="*/ 1378311 h 5486399"/>
              <a:gd name="connsiteX4300" fmla="*/ 4272379 w 5903363"/>
              <a:gd name="connsiteY4300" fmla="*/ 1381007 h 5486399"/>
              <a:gd name="connsiteX4301" fmla="*/ 4264296 w 5903363"/>
              <a:gd name="connsiteY4301" fmla="*/ 1394484 h 5486399"/>
              <a:gd name="connsiteX4302" fmla="*/ 4264296 w 5903363"/>
              <a:gd name="connsiteY4302" fmla="*/ 1386397 h 5486399"/>
              <a:gd name="connsiteX4303" fmla="*/ 4248129 w 5903363"/>
              <a:gd name="connsiteY4303" fmla="*/ 1394484 h 5486399"/>
              <a:gd name="connsiteX4304" fmla="*/ 4264296 w 5903363"/>
              <a:gd name="connsiteY4304" fmla="*/ 1359512 h 5486399"/>
              <a:gd name="connsiteX4305" fmla="*/ 4269686 w 5903363"/>
              <a:gd name="connsiteY4305" fmla="*/ 1362137 h 5486399"/>
              <a:gd name="connsiteX4306" fmla="*/ 4269686 w 5903363"/>
              <a:gd name="connsiteY4306" fmla="*/ 1324470 h 5486399"/>
              <a:gd name="connsiteX4307" fmla="*/ 4253518 w 5903363"/>
              <a:gd name="connsiteY4307" fmla="*/ 1324470 h 5486399"/>
              <a:gd name="connsiteX4308" fmla="*/ 4256213 w 5903363"/>
              <a:gd name="connsiteY4308" fmla="*/ 1337949 h 5486399"/>
              <a:gd name="connsiteX4309" fmla="*/ 4250823 w 5903363"/>
              <a:gd name="connsiteY4309" fmla="*/ 1321775 h 5486399"/>
              <a:gd name="connsiteX4310" fmla="*/ 4264296 w 5903363"/>
              <a:gd name="connsiteY4310" fmla="*/ 1319080 h 5486399"/>
              <a:gd name="connsiteX4311" fmla="*/ 4261602 w 5903363"/>
              <a:gd name="connsiteY4311" fmla="*/ 1310994 h 5486399"/>
              <a:gd name="connsiteX4312" fmla="*/ 4229267 w 5903363"/>
              <a:gd name="connsiteY4312" fmla="*/ 1319080 h 5486399"/>
              <a:gd name="connsiteX4313" fmla="*/ 4237350 w 5903363"/>
              <a:gd name="connsiteY4313" fmla="*/ 1310994 h 5486399"/>
              <a:gd name="connsiteX4314" fmla="*/ 4280463 w 5903363"/>
              <a:gd name="connsiteY4314" fmla="*/ 1305603 h 5486399"/>
              <a:gd name="connsiteX4315" fmla="*/ 4248129 w 5903363"/>
              <a:gd name="connsiteY4315" fmla="*/ 1292127 h 5486399"/>
              <a:gd name="connsiteX4316" fmla="*/ 4213100 w 5903363"/>
              <a:gd name="connsiteY4316" fmla="*/ 1300212 h 5486399"/>
              <a:gd name="connsiteX4317" fmla="*/ 4218490 w 5903363"/>
              <a:gd name="connsiteY4317" fmla="*/ 1305603 h 5486399"/>
              <a:gd name="connsiteX4318" fmla="*/ 4202322 w 5903363"/>
              <a:gd name="connsiteY4318" fmla="*/ 1308299 h 5486399"/>
              <a:gd name="connsiteX4319" fmla="*/ 4205017 w 5903363"/>
              <a:gd name="connsiteY4319" fmla="*/ 1313689 h 5486399"/>
              <a:gd name="connsiteX4320" fmla="*/ 4188849 w 5903363"/>
              <a:gd name="connsiteY4320" fmla="*/ 1305603 h 5486399"/>
              <a:gd name="connsiteX4321" fmla="*/ 4178071 w 5903363"/>
              <a:gd name="connsiteY4321" fmla="*/ 1316384 h 5486399"/>
              <a:gd name="connsiteX4322" fmla="*/ 4221184 w 5903363"/>
              <a:gd name="connsiteY4322" fmla="*/ 1316384 h 5486399"/>
              <a:gd name="connsiteX4323" fmla="*/ 4229267 w 5903363"/>
              <a:gd name="connsiteY4323" fmla="*/ 1324470 h 5486399"/>
              <a:gd name="connsiteX4324" fmla="*/ 4207711 w 5903363"/>
              <a:gd name="connsiteY4324" fmla="*/ 1327166 h 5486399"/>
              <a:gd name="connsiteX4325" fmla="*/ 4223878 w 5903363"/>
              <a:gd name="connsiteY4325" fmla="*/ 1351426 h 5486399"/>
              <a:gd name="connsiteX4326" fmla="*/ 4199627 w 5903363"/>
              <a:gd name="connsiteY4326" fmla="*/ 1329861 h 5486399"/>
              <a:gd name="connsiteX4327" fmla="*/ 4196933 w 5903363"/>
              <a:gd name="connsiteY4327" fmla="*/ 1335251 h 5486399"/>
              <a:gd name="connsiteX4328" fmla="*/ 4167294 w 5903363"/>
              <a:gd name="connsiteY4328" fmla="*/ 1332555 h 5486399"/>
              <a:gd name="connsiteX4329" fmla="*/ 4175376 w 5903363"/>
              <a:gd name="connsiteY4329" fmla="*/ 1340644 h 5486399"/>
              <a:gd name="connsiteX4330" fmla="*/ 4137653 w 5903363"/>
              <a:gd name="connsiteY4330" fmla="*/ 1337949 h 5486399"/>
              <a:gd name="connsiteX4331" fmla="*/ 4148432 w 5903363"/>
              <a:gd name="connsiteY4331" fmla="*/ 1348729 h 5486399"/>
              <a:gd name="connsiteX4332" fmla="*/ 4116097 w 5903363"/>
              <a:gd name="connsiteY4332" fmla="*/ 1356817 h 5486399"/>
              <a:gd name="connsiteX4333" fmla="*/ 4113402 w 5903363"/>
              <a:gd name="connsiteY4333" fmla="*/ 1367528 h 5486399"/>
              <a:gd name="connsiteX4334" fmla="*/ 4097236 w 5903363"/>
              <a:gd name="connsiteY4334" fmla="*/ 1367528 h 5486399"/>
              <a:gd name="connsiteX4335" fmla="*/ 4108014 w 5903363"/>
              <a:gd name="connsiteY4335" fmla="*/ 1346034 h 5486399"/>
              <a:gd name="connsiteX4336" fmla="*/ 4094541 w 5903363"/>
              <a:gd name="connsiteY4336" fmla="*/ 1337949 h 5486399"/>
              <a:gd name="connsiteX4337" fmla="*/ 4094541 w 5903363"/>
              <a:gd name="connsiteY4337" fmla="*/ 1348729 h 5486399"/>
              <a:gd name="connsiteX4338" fmla="*/ 4075679 w 5903363"/>
              <a:gd name="connsiteY4338" fmla="*/ 1351426 h 5486399"/>
              <a:gd name="connsiteX4339" fmla="*/ 4083763 w 5903363"/>
              <a:gd name="connsiteY4339" fmla="*/ 1348729 h 5486399"/>
              <a:gd name="connsiteX4340" fmla="*/ 4064901 w 5903363"/>
              <a:gd name="connsiteY4340" fmla="*/ 1343337 h 5486399"/>
              <a:gd name="connsiteX4341" fmla="*/ 4062206 w 5903363"/>
              <a:gd name="connsiteY4341" fmla="*/ 1332555 h 5486399"/>
              <a:gd name="connsiteX4342" fmla="*/ 4054123 w 5903363"/>
              <a:gd name="connsiteY4342" fmla="*/ 1332555 h 5486399"/>
              <a:gd name="connsiteX4343" fmla="*/ 4054123 w 5903363"/>
              <a:gd name="connsiteY4343" fmla="*/ 1346034 h 5486399"/>
              <a:gd name="connsiteX4344" fmla="*/ 4029872 w 5903363"/>
              <a:gd name="connsiteY4344" fmla="*/ 1343337 h 5486399"/>
              <a:gd name="connsiteX4345" fmla="*/ 4032567 w 5903363"/>
              <a:gd name="connsiteY4345" fmla="*/ 1329861 h 5486399"/>
              <a:gd name="connsiteX4346" fmla="*/ 4021789 w 5903363"/>
              <a:gd name="connsiteY4346" fmla="*/ 1324470 h 5486399"/>
              <a:gd name="connsiteX4347" fmla="*/ 4008316 w 5903363"/>
              <a:gd name="connsiteY4347" fmla="*/ 1337949 h 5486399"/>
              <a:gd name="connsiteX4348" fmla="*/ 4002927 w 5903363"/>
              <a:gd name="connsiteY4348" fmla="*/ 1327166 h 5486399"/>
              <a:gd name="connsiteX4349" fmla="*/ 3997538 w 5903363"/>
              <a:gd name="connsiteY4349" fmla="*/ 1340644 h 5486399"/>
              <a:gd name="connsiteX4350" fmla="*/ 3997538 w 5903363"/>
              <a:gd name="connsiteY4350" fmla="*/ 1332555 h 5486399"/>
              <a:gd name="connsiteX4351" fmla="*/ 3986760 w 5903363"/>
              <a:gd name="connsiteY4351" fmla="*/ 1343337 h 5486399"/>
              <a:gd name="connsiteX4352" fmla="*/ 3984065 w 5903363"/>
              <a:gd name="connsiteY4352" fmla="*/ 1351426 h 5486399"/>
              <a:gd name="connsiteX4353" fmla="*/ 3994843 w 5903363"/>
              <a:gd name="connsiteY4353" fmla="*/ 1354121 h 5486399"/>
              <a:gd name="connsiteX4354" fmla="*/ 3978676 w 5903363"/>
              <a:gd name="connsiteY4354" fmla="*/ 1354121 h 5486399"/>
              <a:gd name="connsiteX4355" fmla="*/ 3981371 w 5903363"/>
              <a:gd name="connsiteY4355" fmla="*/ 1346034 h 5486399"/>
              <a:gd name="connsiteX4356" fmla="*/ 3973288 w 5903363"/>
              <a:gd name="connsiteY4356" fmla="*/ 1337949 h 5486399"/>
              <a:gd name="connsiteX4357" fmla="*/ 3973288 w 5903363"/>
              <a:gd name="connsiteY4357" fmla="*/ 1354121 h 5486399"/>
              <a:gd name="connsiteX4358" fmla="*/ 3967899 w 5903363"/>
              <a:gd name="connsiteY4358" fmla="*/ 1348729 h 5486399"/>
              <a:gd name="connsiteX4359" fmla="*/ 3973288 w 5903363"/>
              <a:gd name="connsiteY4359" fmla="*/ 1332555 h 5486399"/>
              <a:gd name="connsiteX4360" fmla="*/ 3984065 w 5903363"/>
              <a:gd name="connsiteY4360" fmla="*/ 1335251 h 5486399"/>
              <a:gd name="connsiteX4361" fmla="*/ 3970593 w 5903363"/>
              <a:gd name="connsiteY4361" fmla="*/ 1327166 h 5486399"/>
              <a:gd name="connsiteX4362" fmla="*/ 3959815 w 5903363"/>
              <a:gd name="connsiteY4362" fmla="*/ 1324470 h 5486399"/>
              <a:gd name="connsiteX4363" fmla="*/ 3924787 w 5903363"/>
              <a:gd name="connsiteY4363" fmla="*/ 1329861 h 5486399"/>
              <a:gd name="connsiteX4364" fmla="*/ 3930175 w 5903363"/>
              <a:gd name="connsiteY4364" fmla="*/ 1335251 h 5486399"/>
              <a:gd name="connsiteX4365" fmla="*/ 3927480 w 5903363"/>
              <a:gd name="connsiteY4365" fmla="*/ 1348729 h 5486399"/>
              <a:gd name="connsiteX4366" fmla="*/ 3922091 w 5903363"/>
              <a:gd name="connsiteY4366" fmla="*/ 1337949 h 5486399"/>
              <a:gd name="connsiteX4367" fmla="*/ 3911313 w 5903363"/>
              <a:gd name="connsiteY4367" fmla="*/ 1346034 h 5486399"/>
              <a:gd name="connsiteX4368" fmla="*/ 3884368 w 5903363"/>
              <a:gd name="connsiteY4368" fmla="*/ 1343337 h 5486399"/>
              <a:gd name="connsiteX4369" fmla="*/ 3887064 w 5903363"/>
              <a:gd name="connsiteY4369" fmla="*/ 1359512 h 5486399"/>
              <a:gd name="connsiteX4370" fmla="*/ 3878978 w 5903363"/>
              <a:gd name="connsiteY4370" fmla="*/ 1367528 h 5486399"/>
              <a:gd name="connsiteX4371" fmla="*/ 3881673 w 5903363"/>
              <a:gd name="connsiteY4371" fmla="*/ 1343337 h 5486399"/>
              <a:gd name="connsiteX4372" fmla="*/ 3878978 w 5903363"/>
              <a:gd name="connsiteY4372" fmla="*/ 1346034 h 5486399"/>
              <a:gd name="connsiteX4373" fmla="*/ 3876285 w 5903363"/>
              <a:gd name="connsiteY4373" fmla="*/ 1359512 h 5486399"/>
              <a:gd name="connsiteX4374" fmla="*/ 3862812 w 5903363"/>
              <a:gd name="connsiteY4374" fmla="*/ 1348729 h 5486399"/>
              <a:gd name="connsiteX4375" fmla="*/ 3846645 w 5903363"/>
              <a:gd name="connsiteY4375" fmla="*/ 1348729 h 5486399"/>
              <a:gd name="connsiteX4376" fmla="*/ 3849339 w 5903363"/>
              <a:gd name="connsiteY4376" fmla="*/ 1354121 h 5486399"/>
              <a:gd name="connsiteX4377" fmla="*/ 3828456 w 5903363"/>
              <a:gd name="connsiteY4377" fmla="*/ 1353448 h 5486399"/>
              <a:gd name="connsiteX4378" fmla="*/ 3811616 w 5903363"/>
              <a:gd name="connsiteY4378" fmla="*/ 1364833 h 5486399"/>
              <a:gd name="connsiteX4379" fmla="*/ 3795448 w 5903363"/>
              <a:gd name="connsiteY4379" fmla="*/ 1351426 h 5486399"/>
              <a:gd name="connsiteX4380" fmla="*/ 3795448 w 5903363"/>
              <a:gd name="connsiteY4380" fmla="*/ 1364833 h 5486399"/>
              <a:gd name="connsiteX4381" fmla="*/ 3781976 w 5903363"/>
              <a:gd name="connsiteY4381" fmla="*/ 1367528 h 5486399"/>
              <a:gd name="connsiteX4382" fmla="*/ 3781976 w 5903363"/>
              <a:gd name="connsiteY4382" fmla="*/ 1354121 h 5486399"/>
              <a:gd name="connsiteX4383" fmla="*/ 3771198 w 5903363"/>
              <a:gd name="connsiteY4383" fmla="*/ 1362137 h 5486399"/>
              <a:gd name="connsiteX4384" fmla="*/ 3776588 w 5903363"/>
              <a:gd name="connsiteY4384" fmla="*/ 1370224 h 5486399"/>
              <a:gd name="connsiteX4385" fmla="*/ 3765808 w 5903363"/>
              <a:gd name="connsiteY4385" fmla="*/ 1383701 h 5486399"/>
              <a:gd name="connsiteX4386" fmla="*/ 3765808 w 5903363"/>
              <a:gd name="connsiteY4386" fmla="*/ 1359512 h 5486399"/>
              <a:gd name="connsiteX4387" fmla="*/ 3757725 w 5903363"/>
              <a:gd name="connsiteY4387" fmla="*/ 1381007 h 5486399"/>
              <a:gd name="connsiteX4388" fmla="*/ 3720002 w 5903363"/>
              <a:gd name="connsiteY4388" fmla="*/ 1381007 h 5486399"/>
              <a:gd name="connsiteX4389" fmla="*/ 3730780 w 5903363"/>
              <a:gd name="connsiteY4389" fmla="*/ 1389093 h 5486399"/>
              <a:gd name="connsiteX4390" fmla="*/ 3744252 w 5903363"/>
              <a:gd name="connsiteY4390" fmla="*/ 1397179 h 5486399"/>
              <a:gd name="connsiteX4391" fmla="*/ 3744252 w 5903363"/>
              <a:gd name="connsiteY4391" fmla="*/ 1399875 h 5486399"/>
              <a:gd name="connsiteX4392" fmla="*/ 3757725 w 5903363"/>
              <a:gd name="connsiteY4392" fmla="*/ 1407962 h 5486399"/>
              <a:gd name="connsiteX4393" fmla="*/ 3763115 w 5903363"/>
              <a:gd name="connsiteY4393" fmla="*/ 1402571 h 5486399"/>
              <a:gd name="connsiteX4394" fmla="*/ 3763115 w 5903363"/>
              <a:gd name="connsiteY4394" fmla="*/ 1410658 h 5486399"/>
              <a:gd name="connsiteX4395" fmla="*/ 3808921 w 5903363"/>
              <a:gd name="connsiteY4395" fmla="*/ 1418745 h 5486399"/>
              <a:gd name="connsiteX4396" fmla="*/ 3811616 w 5903363"/>
              <a:gd name="connsiteY4396" fmla="*/ 1421440 h 5486399"/>
              <a:gd name="connsiteX4397" fmla="*/ 3825089 w 5903363"/>
              <a:gd name="connsiteY4397" fmla="*/ 1418745 h 5486399"/>
              <a:gd name="connsiteX4398" fmla="*/ 3833172 w 5903363"/>
              <a:gd name="connsiteY4398" fmla="*/ 1424136 h 5486399"/>
              <a:gd name="connsiteX4399" fmla="*/ 3843950 w 5903363"/>
              <a:gd name="connsiteY4399" fmla="*/ 1429527 h 5486399"/>
              <a:gd name="connsiteX4400" fmla="*/ 3843950 w 5903363"/>
              <a:gd name="connsiteY4400" fmla="*/ 1421440 h 5486399"/>
              <a:gd name="connsiteX4401" fmla="*/ 3852034 w 5903363"/>
              <a:gd name="connsiteY4401" fmla="*/ 1434918 h 5486399"/>
              <a:gd name="connsiteX4402" fmla="*/ 3854728 w 5903363"/>
              <a:gd name="connsiteY4402" fmla="*/ 1432223 h 5486399"/>
              <a:gd name="connsiteX4403" fmla="*/ 3852034 w 5903363"/>
              <a:gd name="connsiteY4403" fmla="*/ 1418745 h 5486399"/>
              <a:gd name="connsiteX4404" fmla="*/ 3860117 w 5903363"/>
              <a:gd name="connsiteY4404" fmla="*/ 1418745 h 5486399"/>
              <a:gd name="connsiteX4405" fmla="*/ 3865507 w 5903363"/>
              <a:gd name="connsiteY4405" fmla="*/ 1429527 h 5486399"/>
              <a:gd name="connsiteX4406" fmla="*/ 3868201 w 5903363"/>
              <a:gd name="connsiteY4406" fmla="*/ 1432223 h 5486399"/>
              <a:gd name="connsiteX4407" fmla="*/ 3881673 w 5903363"/>
              <a:gd name="connsiteY4407" fmla="*/ 1426831 h 5486399"/>
              <a:gd name="connsiteX4408" fmla="*/ 3884368 w 5903363"/>
              <a:gd name="connsiteY4408" fmla="*/ 1434918 h 5486399"/>
              <a:gd name="connsiteX4409" fmla="*/ 3878978 w 5903363"/>
              <a:gd name="connsiteY4409" fmla="*/ 1445700 h 5486399"/>
              <a:gd name="connsiteX4410" fmla="*/ 3883832 w 5903363"/>
              <a:gd name="connsiteY4410" fmla="*/ 1465119 h 5486399"/>
              <a:gd name="connsiteX4411" fmla="*/ 3883225 w 5903363"/>
              <a:gd name="connsiteY4411" fmla="*/ 1467838 h 5486399"/>
              <a:gd name="connsiteX4412" fmla="*/ 3868201 w 5903363"/>
              <a:gd name="connsiteY4412" fmla="*/ 1475352 h 5486399"/>
              <a:gd name="connsiteX4413" fmla="*/ 3854728 w 5903363"/>
              <a:gd name="connsiteY4413" fmla="*/ 1451092 h 5486399"/>
              <a:gd name="connsiteX4414" fmla="*/ 3854728 w 5903363"/>
              <a:gd name="connsiteY4414" fmla="*/ 1440310 h 5486399"/>
              <a:gd name="connsiteX4415" fmla="*/ 3841255 w 5903363"/>
              <a:gd name="connsiteY4415" fmla="*/ 1437614 h 5486399"/>
              <a:gd name="connsiteX4416" fmla="*/ 3830477 w 5903363"/>
              <a:gd name="connsiteY4416" fmla="*/ 1443005 h 5486399"/>
              <a:gd name="connsiteX4417" fmla="*/ 3827782 w 5903363"/>
              <a:gd name="connsiteY4417" fmla="*/ 1459178 h 5486399"/>
              <a:gd name="connsiteX4418" fmla="*/ 3821720 w 5903363"/>
              <a:gd name="connsiteY4418" fmla="*/ 1438625 h 5486399"/>
              <a:gd name="connsiteX4419" fmla="*/ 3813831 w 5903363"/>
              <a:gd name="connsiteY4419" fmla="*/ 1427312 h 5486399"/>
              <a:gd name="connsiteX4420" fmla="*/ 3814311 w 5903363"/>
              <a:gd name="connsiteY4420" fmla="*/ 1426831 h 5486399"/>
              <a:gd name="connsiteX4421" fmla="*/ 3811616 w 5903363"/>
              <a:gd name="connsiteY4421" fmla="*/ 1424136 h 5486399"/>
              <a:gd name="connsiteX4422" fmla="*/ 3813831 w 5903363"/>
              <a:gd name="connsiteY4422" fmla="*/ 1427312 h 5486399"/>
              <a:gd name="connsiteX4423" fmla="*/ 3811616 w 5903363"/>
              <a:gd name="connsiteY4423" fmla="*/ 1429527 h 5486399"/>
              <a:gd name="connsiteX4424" fmla="*/ 3817004 w 5903363"/>
              <a:gd name="connsiteY4424" fmla="*/ 1434918 h 5486399"/>
              <a:gd name="connsiteX4425" fmla="*/ 3817004 w 5903363"/>
              <a:gd name="connsiteY4425" fmla="*/ 1443005 h 5486399"/>
              <a:gd name="connsiteX4426" fmla="*/ 3803532 w 5903363"/>
              <a:gd name="connsiteY4426" fmla="*/ 1445700 h 5486399"/>
              <a:gd name="connsiteX4427" fmla="*/ 3787365 w 5903363"/>
              <a:gd name="connsiteY4427" fmla="*/ 1464570 h 5486399"/>
              <a:gd name="connsiteX4428" fmla="*/ 3781976 w 5903363"/>
              <a:gd name="connsiteY4428" fmla="*/ 1464570 h 5486399"/>
              <a:gd name="connsiteX4429" fmla="*/ 3773893 w 5903363"/>
              <a:gd name="connsiteY4429" fmla="*/ 1469961 h 5486399"/>
              <a:gd name="connsiteX4430" fmla="*/ 3790060 w 5903363"/>
              <a:gd name="connsiteY4430" fmla="*/ 1480744 h 5486399"/>
              <a:gd name="connsiteX4431" fmla="*/ 3784670 w 5903363"/>
              <a:gd name="connsiteY4431" fmla="*/ 1472656 h 5486399"/>
              <a:gd name="connsiteX4432" fmla="*/ 3787365 w 5903363"/>
              <a:gd name="connsiteY4432" fmla="*/ 1472656 h 5486399"/>
              <a:gd name="connsiteX4433" fmla="*/ 3790060 w 5903363"/>
              <a:gd name="connsiteY4433" fmla="*/ 1467266 h 5486399"/>
              <a:gd name="connsiteX4434" fmla="*/ 3825089 w 5903363"/>
              <a:gd name="connsiteY4434" fmla="*/ 1491526 h 5486399"/>
              <a:gd name="connsiteX4435" fmla="*/ 3800838 w 5903363"/>
              <a:gd name="connsiteY4435" fmla="*/ 1464570 h 5486399"/>
              <a:gd name="connsiteX4436" fmla="*/ 3808921 w 5903363"/>
              <a:gd name="connsiteY4436" fmla="*/ 1475352 h 5486399"/>
              <a:gd name="connsiteX4437" fmla="*/ 3825089 w 5903363"/>
              <a:gd name="connsiteY4437" fmla="*/ 1467266 h 5486399"/>
              <a:gd name="connsiteX4438" fmla="*/ 3817004 w 5903363"/>
              <a:gd name="connsiteY4438" fmla="*/ 1459178 h 5486399"/>
              <a:gd name="connsiteX4439" fmla="*/ 3806227 w 5903363"/>
              <a:gd name="connsiteY4439" fmla="*/ 1467266 h 5486399"/>
              <a:gd name="connsiteX4440" fmla="*/ 3806227 w 5903363"/>
              <a:gd name="connsiteY4440" fmla="*/ 1453788 h 5486399"/>
              <a:gd name="connsiteX4441" fmla="*/ 3817004 w 5903363"/>
              <a:gd name="connsiteY4441" fmla="*/ 1448396 h 5486399"/>
              <a:gd name="connsiteX4442" fmla="*/ 3838561 w 5903363"/>
              <a:gd name="connsiteY4442" fmla="*/ 1483439 h 5486399"/>
              <a:gd name="connsiteX4443" fmla="*/ 3854728 w 5903363"/>
              <a:gd name="connsiteY4443" fmla="*/ 1488830 h 5486399"/>
              <a:gd name="connsiteX4444" fmla="*/ 3835868 w 5903363"/>
              <a:gd name="connsiteY4444" fmla="*/ 1488830 h 5486399"/>
              <a:gd name="connsiteX4445" fmla="*/ 3830477 w 5903363"/>
              <a:gd name="connsiteY4445" fmla="*/ 1478048 h 5486399"/>
              <a:gd name="connsiteX4446" fmla="*/ 3822394 w 5903363"/>
              <a:gd name="connsiteY4446" fmla="*/ 1475352 h 5486399"/>
              <a:gd name="connsiteX4447" fmla="*/ 3827782 w 5903363"/>
              <a:gd name="connsiteY4447" fmla="*/ 1491526 h 5486399"/>
              <a:gd name="connsiteX4448" fmla="*/ 3817004 w 5903363"/>
              <a:gd name="connsiteY4448" fmla="*/ 1496917 h 5486399"/>
              <a:gd name="connsiteX4449" fmla="*/ 3822394 w 5903363"/>
              <a:gd name="connsiteY4449" fmla="*/ 1502308 h 5486399"/>
              <a:gd name="connsiteX4450" fmla="*/ 3814311 w 5903363"/>
              <a:gd name="connsiteY4450" fmla="*/ 1507699 h 5486399"/>
              <a:gd name="connsiteX4451" fmla="*/ 3811616 w 5903363"/>
              <a:gd name="connsiteY4451" fmla="*/ 1494222 h 5486399"/>
              <a:gd name="connsiteX4452" fmla="*/ 3800838 w 5903363"/>
              <a:gd name="connsiteY4452" fmla="*/ 1486135 h 5486399"/>
              <a:gd name="connsiteX4453" fmla="*/ 3792754 w 5903363"/>
              <a:gd name="connsiteY4453" fmla="*/ 1496917 h 5486399"/>
              <a:gd name="connsiteX4454" fmla="*/ 3773893 w 5903363"/>
              <a:gd name="connsiteY4454" fmla="*/ 1478048 h 5486399"/>
              <a:gd name="connsiteX4455" fmla="*/ 3760420 w 5903363"/>
              <a:gd name="connsiteY4455" fmla="*/ 1475352 h 5486399"/>
              <a:gd name="connsiteX4456" fmla="*/ 3763115 w 5903363"/>
              <a:gd name="connsiteY4456" fmla="*/ 1486135 h 5486399"/>
              <a:gd name="connsiteX4457" fmla="*/ 3741558 w 5903363"/>
              <a:gd name="connsiteY4457" fmla="*/ 1505004 h 5486399"/>
              <a:gd name="connsiteX4458" fmla="*/ 3733474 w 5903363"/>
              <a:gd name="connsiteY4458" fmla="*/ 1496917 h 5486399"/>
              <a:gd name="connsiteX4459" fmla="*/ 3749642 w 5903363"/>
              <a:gd name="connsiteY4459" fmla="*/ 1513091 h 5486399"/>
              <a:gd name="connsiteX4460" fmla="*/ 3765808 w 5903363"/>
              <a:gd name="connsiteY4460" fmla="*/ 1494222 h 5486399"/>
              <a:gd name="connsiteX4461" fmla="*/ 3765808 w 5903363"/>
              <a:gd name="connsiteY4461" fmla="*/ 1513091 h 5486399"/>
              <a:gd name="connsiteX4462" fmla="*/ 3757725 w 5903363"/>
              <a:gd name="connsiteY4462" fmla="*/ 1510395 h 5486399"/>
              <a:gd name="connsiteX4463" fmla="*/ 3755031 w 5903363"/>
              <a:gd name="connsiteY4463" fmla="*/ 1513091 h 5486399"/>
              <a:gd name="connsiteX4464" fmla="*/ 3757725 w 5903363"/>
              <a:gd name="connsiteY4464" fmla="*/ 1520503 h 5486399"/>
              <a:gd name="connsiteX4465" fmla="*/ 3753689 w 5903363"/>
              <a:gd name="connsiteY4465" fmla="*/ 1523028 h 5486399"/>
              <a:gd name="connsiteX4466" fmla="*/ 3753689 w 5903363"/>
              <a:gd name="connsiteY4466" fmla="*/ 1518256 h 5486399"/>
              <a:gd name="connsiteX4467" fmla="*/ 3745445 w 5903363"/>
              <a:gd name="connsiteY4467" fmla="*/ 1520730 h 5486399"/>
              <a:gd name="connsiteX4468" fmla="*/ 3753500 w 5903363"/>
              <a:gd name="connsiteY4468" fmla="*/ 1523145 h 5486399"/>
              <a:gd name="connsiteX4469" fmla="*/ 3752337 w 5903363"/>
              <a:gd name="connsiteY4469" fmla="*/ 1523873 h 5486399"/>
              <a:gd name="connsiteX4470" fmla="*/ 3765808 w 5903363"/>
              <a:gd name="connsiteY4470" fmla="*/ 1526569 h 5486399"/>
              <a:gd name="connsiteX4471" fmla="*/ 3768503 w 5903363"/>
              <a:gd name="connsiteY4471" fmla="*/ 1515787 h 5486399"/>
              <a:gd name="connsiteX4472" fmla="*/ 3768503 w 5903363"/>
              <a:gd name="connsiteY4472" fmla="*/ 1526569 h 5486399"/>
              <a:gd name="connsiteX4473" fmla="*/ 3779281 w 5903363"/>
              <a:gd name="connsiteY4473" fmla="*/ 1526569 h 5486399"/>
              <a:gd name="connsiteX4474" fmla="*/ 3784670 w 5903363"/>
              <a:gd name="connsiteY4474" fmla="*/ 1510395 h 5486399"/>
              <a:gd name="connsiteX4475" fmla="*/ 3787365 w 5903363"/>
              <a:gd name="connsiteY4475" fmla="*/ 1523873 h 5486399"/>
              <a:gd name="connsiteX4476" fmla="*/ 3790060 w 5903363"/>
              <a:gd name="connsiteY4476" fmla="*/ 1510395 h 5486399"/>
              <a:gd name="connsiteX4477" fmla="*/ 3795448 w 5903363"/>
              <a:gd name="connsiteY4477" fmla="*/ 1502308 h 5486399"/>
              <a:gd name="connsiteX4478" fmla="*/ 3808921 w 5903363"/>
              <a:gd name="connsiteY4478" fmla="*/ 1505004 h 5486399"/>
              <a:gd name="connsiteX4479" fmla="*/ 3800838 w 5903363"/>
              <a:gd name="connsiteY4479" fmla="*/ 1505004 h 5486399"/>
              <a:gd name="connsiteX4480" fmla="*/ 3800838 w 5903363"/>
              <a:gd name="connsiteY4480" fmla="*/ 1518482 h 5486399"/>
              <a:gd name="connsiteX4481" fmla="*/ 3822394 w 5903363"/>
              <a:gd name="connsiteY4481" fmla="*/ 1510395 h 5486399"/>
              <a:gd name="connsiteX4482" fmla="*/ 3830477 w 5903363"/>
              <a:gd name="connsiteY4482" fmla="*/ 1510395 h 5486399"/>
              <a:gd name="connsiteX4483" fmla="*/ 3830477 w 5903363"/>
              <a:gd name="connsiteY4483" fmla="*/ 1523873 h 5486399"/>
              <a:gd name="connsiteX4484" fmla="*/ 3822394 w 5903363"/>
              <a:gd name="connsiteY4484" fmla="*/ 1515787 h 5486399"/>
              <a:gd name="connsiteX4485" fmla="*/ 3800838 w 5903363"/>
              <a:gd name="connsiteY4485" fmla="*/ 1531959 h 5486399"/>
              <a:gd name="connsiteX4486" fmla="*/ 3803532 w 5903363"/>
              <a:gd name="connsiteY4486" fmla="*/ 1534655 h 5486399"/>
              <a:gd name="connsiteX4487" fmla="*/ 3806227 w 5903363"/>
              <a:gd name="connsiteY4487" fmla="*/ 1537351 h 5486399"/>
              <a:gd name="connsiteX4488" fmla="*/ 3817004 w 5903363"/>
              <a:gd name="connsiteY4488" fmla="*/ 1529265 h 5486399"/>
              <a:gd name="connsiteX4489" fmla="*/ 3825089 w 5903363"/>
              <a:gd name="connsiteY4489" fmla="*/ 1550829 h 5486399"/>
              <a:gd name="connsiteX4490" fmla="*/ 3830477 w 5903363"/>
              <a:gd name="connsiteY4490" fmla="*/ 1537351 h 5486399"/>
              <a:gd name="connsiteX4491" fmla="*/ 3833172 w 5903363"/>
              <a:gd name="connsiteY4491" fmla="*/ 1548133 h 5486399"/>
              <a:gd name="connsiteX4492" fmla="*/ 3827782 w 5903363"/>
              <a:gd name="connsiteY4492" fmla="*/ 1561611 h 5486399"/>
              <a:gd name="connsiteX4493" fmla="*/ 3833172 w 5903363"/>
              <a:gd name="connsiteY4493" fmla="*/ 1567003 h 5486399"/>
              <a:gd name="connsiteX4494" fmla="*/ 3849339 w 5903363"/>
              <a:gd name="connsiteY4494" fmla="*/ 1567003 h 5486399"/>
              <a:gd name="connsiteX4495" fmla="*/ 3841255 w 5903363"/>
              <a:gd name="connsiteY4495" fmla="*/ 1575090 h 5486399"/>
              <a:gd name="connsiteX4496" fmla="*/ 3852034 w 5903363"/>
              <a:gd name="connsiteY4496" fmla="*/ 1580481 h 5486399"/>
              <a:gd name="connsiteX4497" fmla="*/ 3854728 w 5903363"/>
              <a:gd name="connsiteY4497" fmla="*/ 1580481 h 5486399"/>
              <a:gd name="connsiteX4498" fmla="*/ 3849339 w 5903363"/>
              <a:gd name="connsiteY4498" fmla="*/ 1561611 h 5486399"/>
              <a:gd name="connsiteX4499" fmla="*/ 3854728 w 5903363"/>
              <a:gd name="connsiteY4499" fmla="*/ 1553525 h 5486399"/>
              <a:gd name="connsiteX4500" fmla="*/ 3857423 w 5903363"/>
              <a:gd name="connsiteY4500" fmla="*/ 1569698 h 5486399"/>
              <a:gd name="connsiteX4501" fmla="*/ 3870895 w 5903363"/>
              <a:gd name="connsiteY4501" fmla="*/ 1564307 h 5486399"/>
              <a:gd name="connsiteX4502" fmla="*/ 3862812 w 5903363"/>
              <a:gd name="connsiteY4502" fmla="*/ 1561611 h 5486399"/>
              <a:gd name="connsiteX4503" fmla="*/ 3873590 w 5903363"/>
              <a:gd name="connsiteY4503" fmla="*/ 1550829 h 5486399"/>
              <a:gd name="connsiteX4504" fmla="*/ 3881673 w 5903363"/>
              <a:gd name="connsiteY4504" fmla="*/ 1567003 h 5486399"/>
              <a:gd name="connsiteX4505" fmla="*/ 3889756 w 5903363"/>
              <a:gd name="connsiteY4505" fmla="*/ 1564307 h 5486399"/>
              <a:gd name="connsiteX4506" fmla="*/ 3892451 w 5903363"/>
              <a:gd name="connsiteY4506" fmla="*/ 1577785 h 5486399"/>
              <a:gd name="connsiteX4507" fmla="*/ 3903229 w 5903363"/>
              <a:gd name="connsiteY4507" fmla="*/ 1556221 h 5486399"/>
              <a:gd name="connsiteX4508" fmla="*/ 3908619 w 5903363"/>
              <a:gd name="connsiteY4508" fmla="*/ 1548133 h 5486399"/>
              <a:gd name="connsiteX4509" fmla="*/ 3908619 w 5903363"/>
              <a:gd name="connsiteY4509" fmla="*/ 1561611 h 5486399"/>
              <a:gd name="connsiteX4510" fmla="*/ 3922091 w 5903363"/>
              <a:gd name="connsiteY4510" fmla="*/ 1558916 h 5486399"/>
              <a:gd name="connsiteX4511" fmla="*/ 3911313 w 5903363"/>
              <a:gd name="connsiteY4511" fmla="*/ 1561611 h 5486399"/>
              <a:gd name="connsiteX4512" fmla="*/ 3919397 w 5903363"/>
              <a:gd name="connsiteY4512" fmla="*/ 1572394 h 5486399"/>
              <a:gd name="connsiteX4513" fmla="*/ 3932869 w 5903363"/>
              <a:gd name="connsiteY4513" fmla="*/ 1575090 h 5486399"/>
              <a:gd name="connsiteX4514" fmla="*/ 3943647 w 5903363"/>
              <a:gd name="connsiteY4514" fmla="*/ 1558916 h 5486399"/>
              <a:gd name="connsiteX4515" fmla="*/ 3935564 w 5903363"/>
              <a:gd name="connsiteY4515" fmla="*/ 1564307 h 5486399"/>
              <a:gd name="connsiteX4516" fmla="*/ 3946342 w 5903363"/>
              <a:gd name="connsiteY4516" fmla="*/ 1553525 h 5486399"/>
              <a:gd name="connsiteX4517" fmla="*/ 3940953 w 5903363"/>
              <a:gd name="connsiteY4517" fmla="*/ 1588568 h 5486399"/>
              <a:gd name="connsiteX4518" fmla="*/ 3919397 w 5903363"/>
              <a:gd name="connsiteY4518" fmla="*/ 1585872 h 5486399"/>
              <a:gd name="connsiteX4519" fmla="*/ 3951731 w 5903363"/>
              <a:gd name="connsiteY4519" fmla="*/ 1588568 h 5486399"/>
              <a:gd name="connsiteX4520" fmla="*/ 3932869 w 5903363"/>
              <a:gd name="connsiteY4520" fmla="*/ 1593958 h 5486399"/>
              <a:gd name="connsiteX4521" fmla="*/ 3938260 w 5903363"/>
              <a:gd name="connsiteY4521" fmla="*/ 1610132 h 5486399"/>
              <a:gd name="connsiteX4522" fmla="*/ 3973288 w 5903363"/>
              <a:gd name="connsiteY4522" fmla="*/ 1612828 h 5486399"/>
              <a:gd name="connsiteX4523" fmla="*/ 3970593 w 5903363"/>
              <a:gd name="connsiteY4523" fmla="*/ 1599350 h 5486399"/>
              <a:gd name="connsiteX4524" fmla="*/ 3984065 w 5903363"/>
              <a:gd name="connsiteY4524" fmla="*/ 1599350 h 5486399"/>
              <a:gd name="connsiteX4525" fmla="*/ 3975981 w 5903363"/>
              <a:gd name="connsiteY4525" fmla="*/ 1596654 h 5486399"/>
              <a:gd name="connsiteX4526" fmla="*/ 3986760 w 5903363"/>
              <a:gd name="connsiteY4526" fmla="*/ 1585872 h 5486399"/>
              <a:gd name="connsiteX4527" fmla="*/ 3975981 w 5903363"/>
              <a:gd name="connsiteY4527" fmla="*/ 1588568 h 5486399"/>
              <a:gd name="connsiteX4528" fmla="*/ 3973288 w 5903363"/>
              <a:gd name="connsiteY4528" fmla="*/ 1583176 h 5486399"/>
              <a:gd name="connsiteX4529" fmla="*/ 3973288 w 5903363"/>
              <a:gd name="connsiteY4529" fmla="*/ 1564307 h 5486399"/>
              <a:gd name="connsiteX4530" fmla="*/ 3986760 w 5903363"/>
              <a:gd name="connsiteY4530" fmla="*/ 1575090 h 5486399"/>
              <a:gd name="connsiteX4531" fmla="*/ 3986760 w 5903363"/>
              <a:gd name="connsiteY4531" fmla="*/ 1558916 h 5486399"/>
              <a:gd name="connsiteX4532" fmla="*/ 4002927 w 5903363"/>
              <a:gd name="connsiteY4532" fmla="*/ 1564307 h 5486399"/>
              <a:gd name="connsiteX4533" fmla="*/ 3986760 w 5903363"/>
              <a:gd name="connsiteY4533" fmla="*/ 1577785 h 5486399"/>
              <a:gd name="connsiteX4534" fmla="*/ 4013705 w 5903363"/>
              <a:gd name="connsiteY4534" fmla="*/ 1580481 h 5486399"/>
              <a:gd name="connsiteX4535" fmla="*/ 4011011 w 5903363"/>
              <a:gd name="connsiteY4535" fmla="*/ 1575090 h 5486399"/>
              <a:gd name="connsiteX4536" fmla="*/ 4027177 w 5903363"/>
              <a:gd name="connsiteY4536" fmla="*/ 1580481 h 5486399"/>
              <a:gd name="connsiteX4537" fmla="*/ 4021789 w 5903363"/>
              <a:gd name="connsiteY4537" fmla="*/ 1575090 h 5486399"/>
              <a:gd name="connsiteX4538" fmla="*/ 4032567 w 5903363"/>
              <a:gd name="connsiteY4538" fmla="*/ 1564307 h 5486399"/>
              <a:gd name="connsiteX4539" fmla="*/ 4029872 w 5903363"/>
              <a:gd name="connsiteY4539" fmla="*/ 1580481 h 5486399"/>
              <a:gd name="connsiteX4540" fmla="*/ 4032567 w 5903363"/>
              <a:gd name="connsiteY4540" fmla="*/ 1585872 h 5486399"/>
              <a:gd name="connsiteX4541" fmla="*/ 4043345 w 5903363"/>
              <a:gd name="connsiteY4541" fmla="*/ 1583176 h 5486399"/>
              <a:gd name="connsiteX4542" fmla="*/ 4062206 w 5903363"/>
              <a:gd name="connsiteY4542" fmla="*/ 1561611 h 5486399"/>
              <a:gd name="connsiteX4543" fmla="*/ 4070291 w 5903363"/>
              <a:gd name="connsiteY4543" fmla="*/ 1569698 h 5486399"/>
              <a:gd name="connsiteX4544" fmla="*/ 4072985 w 5903363"/>
              <a:gd name="connsiteY4544" fmla="*/ 1564307 h 5486399"/>
              <a:gd name="connsiteX4545" fmla="*/ 4067596 w 5903363"/>
              <a:gd name="connsiteY4545" fmla="*/ 1564307 h 5486399"/>
              <a:gd name="connsiteX4546" fmla="*/ 4094541 w 5903363"/>
              <a:gd name="connsiteY4546" fmla="*/ 1567003 h 5486399"/>
              <a:gd name="connsiteX4547" fmla="*/ 4094541 w 5903363"/>
              <a:gd name="connsiteY4547" fmla="*/ 1559994 h 5486399"/>
              <a:gd name="connsiteX4548" fmla="*/ 4105319 w 5903363"/>
              <a:gd name="connsiteY4548" fmla="*/ 1569698 h 5486399"/>
              <a:gd name="connsiteX4549" fmla="*/ 4105319 w 5903363"/>
              <a:gd name="connsiteY4549" fmla="*/ 1558916 h 5486399"/>
              <a:gd name="connsiteX4550" fmla="*/ 4113402 w 5903363"/>
              <a:gd name="connsiteY4550" fmla="*/ 1569698 h 5486399"/>
              <a:gd name="connsiteX4551" fmla="*/ 4108014 w 5903363"/>
              <a:gd name="connsiteY4551" fmla="*/ 1572394 h 5486399"/>
              <a:gd name="connsiteX4552" fmla="*/ 4116097 w 5903363"/>
              <a:gd name="connsiteY4552" fmla="*/ 1567003 h 5486399"/>
              <a:gd name="connsiteX4553" fmla="*/ 4124180 w 5903363"/>
              <a:gd name="connsiteY4553" fmla="*/ 1575090 h 5486399"/>
              <a:gd name="connsiteX4554" fmla="*/ 4137653 w 5903363"/>
              <a:gd name="connsiteY4554" fmla="*/ 1561611 h 5486399"/>
              <a:gd name="connsiteX4555" fmla="*/ 4129571 w 5903363"/>
              <a:gd name="connsiteY4555" fmla="*/ 1572394 h 5486399"/>
              <a:gd name="connsiteX4556" fmla="*/ 4145737 w 5903363"/>
              <a:gd name="connsiteY4556" fmla="*/ 1572394 h 5486399"/>
              <a:gd name="connsiteX4557" fmla="*/ 4194238 w 5903363"/>
              <a:gd name="connsiteY4557" fmla="*/ 1575090 h 5486399"/>
              <a:gd name="connsiteX4558" fmla="*/ 4218490 w 5903363"/>
              <a:gd name="connsiteY4558" fmla="*/ 1556221 h 5486399"/>
              <a:gd name="connsiteX4559" fmla="*/ 4213100 w 5903363"/>
              <a:gd name="connsiteY4559" fmla="*/ 1567003 h 5486399"/>
              <a:gd name="connsiteX4560" fmla="*/ 4226573 w 5903363"/>
              <a:gd name="connsiteY4560" fmla="*/ 1575090 h 5486399"/>
              <a:gd name="connsiteX4561" fmla="*/ 4256213 w 5903363"/>
              <a:gd name="connsiteY4561" fmla="*/ 1567003 h 5486399"/>
              <a:gd name="connsiteX4562" fmla="*/ 4242740 w 5903363"/>
              <a:gd name="connsiteY4562" fmla="*/ 1580481 h 5486399"/>
              <a:gd name="connsiteX4563" fmla="*/ 4248129 w 5903363"/>
              <a:gd name="connsiteY4563" fmla="*/ 1583176 h 5486399"/>
              <a:gd name="connsiteX4564" fmla="*/ 4256213 w 5903363"/>
              <a:gd name="connsiteY4564" fmla="*/ 1588568 h 5486399"/>
              <a:gd name="connsiteX4565" fmla="*/ 4264296 w 5903363"/>
              <a:gd name="connsiteY4565" fmla="*/ 1580481 h 5486399"/>
              <a:gd name="connsiteX4566" fmla="*/ 4269686 w 5903363"/>
              <a:gd name="connsiteY4566" fmla="*/ 1572394 h 5486399"/>
              <a:gd name="connsiteX4567" fmla="*/ 4272379 w 5903363"/>
              <a:gd name="connsiteY4567" fmla="*/ 1585872 h 5486399"/>
              <a:gd name="connsiteX4568" fmla="*/ 4328966 w 5903363"/>
              <a:gd name="connsiteY4568" fmla="*/ 1580481 h 5486399"/>
              <a:gd name="connsiteX4569" fmla="*/ 4328966 w 5903363"/>
              <a:gd name="connsiteY4569" fmla="*/ 1593958 h 5486399"/>
              <a:gd name="connsiteX4570" fmla="*/ 4320882 w 5903363"/>
              <a:gd name="connsiteY4570" fmla="*/ 1596654 h 5486399"/>
              <a:gd name="connsiteX4571" fmla="*/ 4326270 w 5903363"/>
              <a:gd name="connsiteY4571" fmla="*/ 1588568 h 5486399"/>
              <a:gd name="connsiteX4572" fmla="*/ 4304714 w 5903363"/>
              <a:gd name="connsiteY4572" fmla="*/ 1588568 h 5486399"/>
              <a:gd name="connsiteX4573" fmla="*/ 4299325 w 5903363"/>
              <a:gd name="connsiteY4573" fmla="*/ 1607436 h 5486399"/>
              <a:gd name="connsiteX4574" fmla="*/ 4288547 w 5903363"/>
              <a:gd name="connsiteY4574" fmla="*/ 1588568 h 5486399"/>
              <a:gd name="connsiteX4575" fmla="*/ 4277769 w 5903363"/>
              <a:gd name="connsiteY4575" fmla="*/ 1596654 h 5486399"/>
              <a:gd name="connsiteX4576" fmla="*/ 4277769 w 5903363"/>
              <a:gd name="connsiteY4576" fmla="*/ 1588568 h 5486399"/>
              <a:gd name="connsiteX4577" fmla="*/ 4264296 w 5903363"/>
              <a:gd name="connsiteY4577" fmla="*/ 1588568 h 5486399"/>
              <a:gd name="connsiteX4578" fmla="*/ 4256213 w 5903363"/>
              <a:gd name="connsiteY4578" fmla="*/ 1602046 h 5486399"/>
              <a:gd name="connsiteX4579" fmla="*/ 4250823 w 5903363"/>
              <a:gd name="connsiteY4579" fmla="*/ 1588568 h 5486399"/>
              <a:gd name="connsiteX4580" fmla="*/ 4237350 w 5903363"/>
              <a:gd name="connsiteY4580" fmla="*/ 1591263 h 5486399"/>
              <a:gd name="connsiteX4581" fmla="*/ 4240045 w 5903363"/>
              <a:gd name="connsiteY4581" fmla="*/ 1577785 h 5486399"/>
              <a:gd name="connsiteX4582" fmla="*/ 4237350 w 5903363"/>
              <a:gd name="connsiteY4582" fmla="*/ 1572394 h 5486399"/>
              <a:gd name="connsiteX4583" fmla="*/ 4218490 w 5903363"/>
              <a:gd name="connsiteY4583" fmla="*/ 1596654 h 5486399"/>
              <a:gd name="connsiteX4584" fmla="*/ 4231963 w 5903363"/>
              <a:gd name="connsiteY4584" fmla="*/ 1593958 h 5486399"/>
              <a:gd name="connsiteX4585" fmla="*/ 4231963 w 5903363"/>
              <a:gd name="connsiteY4585" fmla="*/ 1604742 h 5486399"/>
              <a:gd name="connsiteX4586" fmla="*/ 4237350 w 5903363"/>
              <a:gd name="connsiteY4586" fmla="*/ 1596654 h 5486399"/>
              <a:gd name="connsiteX4587" fmla="*/ 4261602 w 5903363"/>
              <a:gd name="connsiteY4587" fmla="*/ 1610132 h 5486399"/>
              <a:gd name="connsiteX4588" fmla="*/ 4264296 w 5903363"/>
              <a:gd name="connsiteY4588" fmla="*/ 1593958 h 5486399"/>
              <a:gd name="connsiteX4589" fmla="*/ 4269686 w 5903363"/>
              <a:gd name="connsiteY4589" fmla="*/ 1607436 h 5486399"/>
              <a:gd name="connsiteX4590" fmla="*/ 4291241 w 5903363"/>
              <a:gd name="connsiteY4590" fmla="*/ 1596654 h 5486399"/>
              <a:gd name="connsiteX4591" fmla="*/ 4288547 w 5903363"/>
              <a:gd name="connsiteY4591" fmla="*/ 1607436 h 5486399"/>
              <a:gd name="connsiteX4592" fmla="*/ 4302019 w 5903363"/>
              <a:gd name="connsiteY4592" fmla="*/ 1610132 h 5486399"/>
              <a:gd name="connsiteX4593" fmla="*/ 4323575 w 5903363"/>
              <a:gd name="connsiteY4593" fmla="*/ 1602046 h 5486399"/>
              <a:gd name="connsiteX4594" fmla="*/ 4320882 w 5903363"/>
              <a:gd name="connsiteY4594" fmla="*/ 1607436 h 5486399"/>
              <a:gd name="connsiteX4595" fmla="*/ 4355910 w 5903363"/>
              <a:gd name="connsiteY4595" fmla="*/ 1604742 h 5486399"/>
              <a:gd name="connsiteX4596" fmla="*/ 4361299 w 5903363"/>
              <a:gd name="connsiteY4596" fmla="*/ 1620914 h 5486399"/>
              <a:gd name="connsiteX4597" fmla="*/ 4377466 w 5903363"/>
              <a:gd name="connsiteY4597" fmla="*/ 1626306 h 5486399"/>
              <a:gd name="connsiteX4598" fmla="*/ 4380162 w 5903363"/>
              <a:gd name="connsiteY4598" fmla="*/ 1623610 h 5486399"/>
              <a:gd name="connsiteX4599" fmla="*/ 4366688 w 5903363"/>
              <a:gd name="connsiteY4599" fmla="*/ 1602046 h 5486399"/>
              <a:gd name="connsiteX4600" fmla="*/ 4425968 w 5903363"/>
              <a:gd name="connsiteY4600" fmla="*/ 1612828 h 5486399"/>
              <a:gd name="connsiteX4601" fmla="*/ 4423274 w 5903363"/>
              <a:gd name="connsiteY4601" fmla="*/ 1620914 h 5486399"/>
              <a:gd name="connsiteX4602" fmla="*/ 4442135 w 5903363"/>
              <a:gd name="connsiteY4602" fmla="*/ 1620914 h 5486399"/>
              <a:gd name="connsiteX4603" fmla="*/ 4428662 w 5903363"/>
              <a:gd name="connsiteY4603" fmla="*/ 1620914 h 5486399"/>
              <a:gd name="connsiteX4604" fmla="*/ 4436745 w 5903363"/>
              <a:gd name="connsiteY4604" fmla="*/ 1629002 h 5486399"/>
              <a:gd name="connsiteX4605" fmla="*/ 4423274 w 5903363"/>
              <a:gd name="connsiteY4605" fmla="*/ 1626306 h 5486399"/>
              <a:gd name="connsiteX4606" fmla="*/ 4404412 w 5903363"/>
              <a:gd name="connsiteY4606" fmla="*/ 1629002 h 5486399"/>
              <a:gd name="connsiteX4607" fmla="*/ 4420578 w 5903363"/>
              <a:gd name="connsiteY4607" fmla="*/ 1647871 h 5486399"/>
              <a:gd name="connsiteX4608" fmla="*/ 4450218 w 5903363"/>
              <a:gd name="connsiteY4608" fmla="*/ 1637088 h 5486399"/>
              <a:gd name="connsiteX4609" fmla="*/ 4436745 w 5903363"/>
              <a:gd name="connsiteY4609" fmla="*/ 1655957 h 5486399"/>
              <a:gd name="connsiteX4610" fmla="*/ 4442135 w 5903363"/>
              <a:gd name="connsiteY4610" fmla="*/ 1661349 h 5486399"/>
              <a:gd name="connsiteX4611" fmla="*/ 4425968 w 5903363"/>
              <a:gd name="connsiteY4611" fmla="*/ 1664045 h 5486399"/>
              <a:gd name="connsiteX4612" fmla="*/ 4434051 w 5903363"/>
              <a:gd name="connsiteY4612" fmla="*/ 1655957 h 5486399"/>
              <a:gd name="connsiteX4613" fmla="*/ 4407106 w 5903363"/>
              <a:gd name="connsiteY4613" fmla="*/ 1650566 h 5486399"/>
              <a:gd name="connsiteX4614" fmla="*/ 4396327 w 5903363"/>
              <a:gd name="connsiteY4614" fmla="*/ 1666740 h 5486399"/>
              <a:gd name="connsiteX4615" fmla="*/ 4396327 w 5903363"/>
              <a:gd name="connsiteY4615" fmla="*/ 1653262 h 5486399"/>
              <a:gd name="connsiteX4616" fmla="*/ 4388244 w 5903363"/>
              <a:gd name="connsiteY4616" fmla="*/ 1661349 h 5486399"/>
              <a:gd name="connsiteX4617" fmla="*/ 4393635 w 5903363"/>
              <a:gd name="connsiteY4617" fmla="*/ 1645175 h 5486399"/>
              <a:gd name="connsiteX4618" fmla="*/ 4401717 w 5903363"/>
              <a:gd name="connsiteY4618" fmla="*/ 1650566 h 5486399"/>
              <a:gd name="connsiteX4619" fmla="*/ 4404412 w 5903363"/>
              <a:gd name="connsiteY4619" fmla="*/ 1639784 h 5486399"/>
              <a:gd name="connsiteX4620" fmla="*/ 4380162 w 5903363"/>
              <a:gd name="connsiteY4620" fmla="*/ 1642480 h 5486399"/>
              <a:gd name="connsiteX4621" fmla="*/ 4385549 w 5903363"/>
              <a:gd name="connsiteY4621" fmla="*/ 1645175 h 5486399"/>
              <a:gd name="connsiteX4622" fmla="*/ 4355910 w 5903363"/>
              <a:gd name="connsiteY4622" fmla="*/ 1637088 h 5486399"/>
              <a:gd name="connsiteX4623" fmla="*/ 4347826 w 5903363"/>
              <a:gd name="connsiteY4623" fmla="*/ 1647871 h 5486399"/>
              <a:gd name="connsiteX4624" fmla="*/ 4350521 w 5903363"/>
              <a:gd name="connsiteY4624" fmla="*/ 1637088 h 5486399"/>
              <a:gd name="connsiteX4625" fmla="*/ 4291241 w 5903363"/>
              <a:gd name="connsiteY4625" fmla="*/ 1658653 h 5486399"/>
              <a:gd name="connsiteX4626" fmla="*/ 4302019 w 5903363"/>
              <a:gd name="connsiteY4626" fmla="*/ 1672131 h 5486399"/>
              <a:gd name="connsiteX4627" fmla="*/ 4288547 w 5903363"/>
              <a:gd name="connsiteY4627" fmla="*/ 1658653 h 5486399"/>
              <a:gd name="connsiteX4628" fmla="*/ 4245435 w 5903363"/>
              <a:gd name="connsiteY4628" fmla="*/ 1661349 h 5486399"/>
              <a:gd name="connsiteX4629" fmla="*/ 4234657 w 5903363"/>
              <a:gd name="connsiteY4629" fmla="*/ 1650566 h 5486399"/>
              <a:gd name="connsiteX4630" fmla="*/ 4226573 w 5903363"/>
              <a:gd name="connsiteY4630" fmla="*/ 1653262 h 5486399"/>
              <a:gd name="connsiteX4631" fmla="*/ 4229267 w 5903363"/>
              <a:gd name="connsiteY4631" fmla="*/ 1666740 h 5486399"/>
              <a:gd name="connsiteX4632" fmla="*/ 4221184 w 5903363"/>
              <a:gd name="connsiteY4632" fmla="*/ 1653262 h 5486399"/>
              <a:gd name="connsiteX4633" fmla="*/ 4221184 w 5903363"/>
              <a:gd name="connsiteY4633" fmla="*/ 1655957 h 5486399"/>
              <a:gd name="connsiteX4634" fmla="*/ 4183461 w 5903363"/>
              <a:gd name="connsiteY4634" fmla="*/ 1664045 h 5486399"/>
              <a:gd name="connsiteX4635" fmla="*/ 4180767 w 5903363"/>
              <a:gd name="connsiteY4635" fmla="*/ 1655957 h 5486399"/>
              <a:gd name="connsiteX4636" fmla="*/ 4156515 w 5903363"/>
              <a:gd name="connsiteY4636" fmla="*/ 1653262 h 5486399"/>
              <a:gd name="connsiteX4637" fmla="*/ 4153820 w 5903363"/>
              <a:gd name="connsiteY4637" fmla="*/ 1661349 h 5486399"/>
              <a:gd name="connsiteX4638" fmla="*/ 4151126 w 5903363"/>
              <a:gd name="connsiteY4638" fmla="*/ 1658653 h 5486399"/>
              <a:gd name="connsiteX4639" fmla="*/ 4178071 w 5903363"/>
              <a:gd name="connsiteY4639" fmla="*/ 1688305 h 5486399"/>
              <a:gd name="connsiteX4640" fmla="*/ 4186154 w 5903363"/>
              <a:gd name="connsiteY4640" fmla="*/ 1691001 h 5486399"/>
              <a:gd name="connsiteX4641" fmla="*/ 4186154 w 5903363"/>
              <a:gd name="connsiteY4641" fmla="*/ 1693696 h 5486399"/>
              <a:gd name="connsiteX4642" fmla="*/ 4188849 w 5903363"/>
              <a:gd name="connsiteY4642" fmla="*/ 1696391 h 5486399"/>
              <a:gd name="connsiteX4643" fmla="*/ 4188849 w 5903363"/>
              <a:gd name="connsiteY4643" fmla="*/ 1704479 h 5486399"/>
              <a:gd name="connsiteX4644" fmla="*/ 4183461 w 5903363"/>
              <a:gd name="connsiteY4644" fmla="*/ 1712565 h 5486399"/>
              <a:gd name="connsiteX4645" fmla="*/ 4167294 w 5903363"/>
              <a:gd name="connsiteY4645" fmla="*/ 1712565 h 5486399"/>
              <a:gd name="connsiteX4646" fmla="*/ 4175376 w 5903363"/>
              <a:gd name="connsiteY4646" fmla="*/ 1726044 h 5486399"/>
              <a:gd name="connsiteX4647" fmla="*/ 4202322 w 5903363"/>
              <a:gd name="connsiteY4647" fmla="*/ 1717956 h 5486399"/>
              <a:gd name="connsiteX4648" fmla="*/ 4207711 w 5903363"/>
              <a:gd name="connsiteY4648" fmla="*/ 1707174 h 5486399"/>
              <a:gd name="connsiteX4649" fmla="*/ 4229267 w 5903363"/>
              <a:gd name="connsiteY4649" fmla="*/ 1712565 h 5486399"/>
              <a:gd name="connsiteX4650" fmla="*/ 4218490 w 5903363"/>
              <a:gd name="connsiteY4650" fmla="*/ 1720652 h 5486399"/>
              <a:gd name="connsiteX4651" fmla="*/ 4231963 w 5903363"/>
              <a:gd name="connsiteY4651" fmla="*/ 1726044 h 5486399"/>
              <a:gd name="connsiteX4652" fmla="*/ 4231963 w 5903363"/>
              <a:gd name="connsiteY4652" fmla="*/ 1717956 h 5486399"/>
              <a:gd name="connsiteX4653" fmla="*/ 4240045 w 5903363"/>
              <a:gd name="connsiteY4653" fmla="*/ 1715262 h 5486399"/>
              <a:gd name="connsiteX4654" fmla="*/ 4245435 w 5903363"/>
              <a:gd name="connsiteY4654" fmla="*/ 1728740 h 5486399"/>
              <a:gd name="connsiteX4655" fmla="*/ 4266991 w 5903363"/>
              <a:gd name="connsiteY4655" fmla="*/ 1720652 h 5486399"/>
              <a:gd name="connsiteX4656" fmla="*/ 4261602 w 5903363"/>
              <a:gd name="connsiteY4656" fmla="*/ 1717956 h 5486399"/>
              <a:gd name="connsiteX4657" fmla="*/ 4283158 w 5903363"/>
              <a:gd name="connsiteY4657" fmla="*/ 1720652 h 5486399"/>
              <a:gd name="connsiteX4658" fmla="*/ 4283158 w 5903363"/>
              <a:gd name="connsiteY4658" fmla="*/ 1712565 h 5486399"/>
              <a:gd name="connsiteX4659" fmla="*/ 4369383 w 5903363"/>
              <a:gd name="connsiteY4659" fmla="*/ 1720652 h 5486399"/>
              <a:gd name="connsiteX4660" fmla="*/ 4358605 w 5903363"/>
              <a:gd name="connsiteY4660" fmla="*/ 1723348 h 5486399"/>
              <a:gd name="connsiteX4661" fmla="*/ 4355910 w 5903363"/>
              <a:gd name="connsiteY4661" fmla="*/ 1739522 h 5486399"/>
              <a:gd name="connsiteX4662" fmla="*/ 4350521 w 5903363"/>
              <a:gd name="connsiteY4662" fmla="*/ 1726044 h 5486399"/>
              <a:gd name="connsiteX4663" fmla="*/ 4331660 w 5903363"/>
              <a:gd name="connsiteY4663" fmla="*/ 1723348 h 5486399"/>
              <a:gd name="connsiteX4664" fmla="*/ 4337048 w 5903363"/>
              <a:gd name="connsiteY4664" fmla="*/ 1731434 h 5486399"/>
              <a:gd name="connsiteX4665" fmla="*/ 4328966 w 5903363"/>
              <a:gd name="connsiteY4665" fmla="*/ 1739522 h 5486399"/>
              <a:gd name="connsiteX4666" fmla="*/ 4288547 w 5903363"/>
              <a:gd name="connsiteY4666" fmla="*/ 1742218 h 5486399"/>
              <a:gd name="connsiteX4667" fmla="*/ 4288547 w 5903363"/>
              <a:gd name="connsiteY4667" fmla="*/ 1731434 h 5486399"/>
              <a:gd name="connsiteX4668" fmla="*/ 4277769 w 5903363"/>
              <a:gd name="connsiteY4668" fmla="*/ 1731434 h 5486399"/>
              <a:gd name="connsiteX4669" fmla="*/ 4283158 w 5903363"/>
              <a:gd name="connsiteY4669" fmla="*/ 1747608 h 5486399"/>
              <a:gd name="connsiteX4670" fmla="*/ 4277769 w 5903363"/>
              <a:gd name="connsiteY4670" fmla="*/ 1755695 h 5486399"/>
              <a:gd name="connsiteX4671" fmla="*/ 4369383 w 5903363"/>
              <a:gd name="connsiteY4671" fmla="*/ 1763782 h 5486399"/>
              <a:gd name="connsiteX4672" fmla="*/ 4409801 w 5903363"/>
              <a:gd name="connsiteY4672" fmla="*/ 1774565 h 5486399"/>
              <a:gd name="connsiteX4673" fmla="*/ 4409801 w 5903363"/>
              <a:gd name="connsiteY4673" fmla="*/ 1771869 h 5486399"/>
              <a:gd name="connsiteX4674" fmla="*/ 4415190 w 5903363"/>
              <a:gd name="connsiteY4674" fmla="*/ 1774565 h 5486399"/>
              <a:gd name="connsiteX4675" fmla="*/ 4412495 w 5903363"/>
              <a:gd name="connsiteY4675" fmla="*/ 1777260 h 5486399"/>
              <a:gd name="connsiteX4676" fmla="*/ 4415190 w 5903363"/>
              <a:gd name="connsiteY4676" fmla="*/ 1779955 h 5486399"/>
              <a:gd name="connsiteX4677" fmla="*/ 4415190 w 5903363"/>
              <a:gd name="connsiteY4677" fmla="*/ 1774565 h 5486399"/>
              <a:gd name="connsiteX4678" fmla="*/ 4439440 w 5903363"/>
              <a:gd name="connsiteY4678" fmla="*/ 1771869 h 5486399"/>
              <a:gd name="connsiteX4679" fmla="*/ 4425968 w 5903363"/>
              <a:gd name="connsiteY4679" fmla="*/ 1798825 h 5486399"/>
              <a:gd name="connsiteX4680" fmla="*/ 4424629 w 5903363"/>
              <a:gd name="connsiteY4680" fmla="*/ 1798825 h 5486399"/>
              <a:gd name="connsiteX4681" fmla="*/ 4421340 w 5903363"/>
              <a:gd name="connsiteY4681" fmla="*/ 1798388 h 5486399"/>
              <a:gd name="connsiteX4682" fmla="*/ 4421422 w 5903363"/>
              <a:gd name="connsiteY4682" fmla="*/ 1798825 h 5486399"/>
              <a:gd name="connsiteX4683" fmla="*/ 4420578 w 5903363"/>
              <a:gd name="connsiteY4683" fmla="*/ 1798825 h 5486399"/>
              <a:gd name="connsiteX4684" fmla="*/ 4417884 w 5903363"/>
              <a:gd name="connsiteY4684" fmla="*/ 1798825 h 5486399"/>
              <a:gd name="connsiteX4685" fmla="*/ 4393635 w 5903363"/>
              <a:gd name="connsiteY4685" fmla="*/ 1825781 h 5486399"/>
              <a:gd name="connsiteX4686" fmla="*/ 4382856 w 5903363"/>
              <a:gd name="connsiteY4686" fmla="*/ 1839259 h 5486399"/>
              <a:gd name="connsiteX4687" fmla="*/ 4385549 w 5903363"/>
              <a:gd name="connsiteY4687" fmla="*/ 1839259 h 5486399"/>
              <a:gd name="connsiteX4688" fmla="*/ 4380162 w 5903363"/>
              <a:gd name="connsiteY4688" fmla="*/ 1844650 h 5486399"/>
              <a:gd name="connsiteX4689" fmla="*/ 4373087 w 5903363"/>
              <a:gd name="connsiteY4689" fmla="*/ 1849367 h 5486399"/>
              <a:gd name="connsiteX4690" fmla="*/ 4365451 w 5903363"/>
              <a:gd name="connsiteY4690" fmla="*/ 1849934 h 5486399"/>
              <a:gd name="connsiteX4691" fmla="*/ 4365291 w 5903363"/>
              <a:gd name="connsiteY4691" fmla="*/ 1849610 h 5486399"/>
              <a:gd name="connsiteX4692" fmla="*/ 4365291 w 5903363"/>
              <a:gd name="connsiteY4692" fmla="*/ 1849945 h 5486399"/>
              <a:gd name="connsiteX4693" fmla="*/ 4363993 w 5903363"/>
              <a:gd name="connsiteY4693" fmla="*/ 1850042 h 5486399"/>
              <a:gd name="connsiteX4694" fmla="*/ 4342437 w 5903363"/>
              <a:gd name="connsiteY4694" fmla="*/ 1823085 h 5486399"/>
              <a:gd name="connsiteX4695" fmla="*/ 4342437 w 5903363"/>
              <a:gd name="connsiteY4695" fmla="*/ 1825781 h 5486399"/>
              <a:gd name="connsiteX4696" fmla="*/ 4339743 w 5903363"/>
              <a:gd name="connsiteY4696" fmla="*/ 1823085 h 5486399"/>
              <a:gd name="connsiteX4697" fmla="*/ 4337048 w 5903363"/>
              <a:gd name="connsiteY4697" fmla="*/ 1831172 h 5486399"/>
              <a:gd name="connsiteX4698" fmla="*/ 4337048 w 5903363"/>
              <a:gd name="connsiteY4698" fmla="*/ 1833868 h 5486399"/>
              <a:gd name="connsiteX4699" fmla="*/ 4339743 w 5903363"/>
              <a:gd name="connsiteY4699" fmla="*/ 1844650 h 5486399"/>
              <a:gd name="connsiteX4700" fmla="*/ 4361299 w 5903363"/>
              <a:gd name="connsiteY4700" fmla="*/ 1847346 h 5486399"/>
              <a:gd name="connsiteX4701" fmla="*/ 4358605 w 5903363"/>
              <a:gd name="connsiteY4701" fmla="*/ 1852737 h 5486399"/>
              <a:gd name="connsiteX4702" fmla="*/ 4363993 w 5903363"/>
              <a:gd name="connsiteY4702" fmla="*/ 1852737 h 5486399"/>
              <a:gd name="connsiteX4703" fmla="*/ 4358605 w 5903363"/>
              <a:gd name="connsiteY4703" fmla="*/ 1871606 h 5486399"/>
              <a:gd name="connsiteX4704" fmla="*/ 4353215 w 5903363"/>
              <a:gd name="connsiteY4704" fmla="*/ 1871606 h 5486399"/>
              <a:gd name="connsiteX4705" fmla="*/ 4353215 w 5903363"/>
              <a:gd name="connsiteY4705" fmla="*/ 1863520 h 5486399"/>
              <a:gd name="connsiteX4706" fmla="*/ 4320882 w 5903363"/>
              <a:gd name="connsiteY4706" fmla="*/ 1871606 h 5486399"/>
              <a:gd name="connsiteX4707" fmla="*/ 4320882 w 5903363"/>
              <a:gd name="connsiteY4707" fmla="*/ 1866215 h 5486399"/>
              <a:gd name="connsiteX4708" fmla="*/ 4315492 w 5903363"/>
              <a:gd name="connsiteY4708" fmla="*/ 1871606 h 5486399"/>
              <a:gd name="connsiteX4709" fmla="*/ 4310103 w 5903363"/>
              <a:gd name="connsiteY4709" fmla="*/ 1876998 h 5486399"/>
              <a:gd name="connsiteX4710" fmla="*/ 4310103 w 5903363"/>
              <a:gd name="connsiteY4710" fmla="*/ 1874302 h 5486399"/>
              <a:gd name="connsiteX4711" fmla="*/ 4299325 w 5903363"/>
              <a:gd name="connsiteY4711" fmla="*/ 1874302 h 5486399"/>
              <a:gd name="connsiteX4712" fmla="*/ 4299325 w 5903363"/>
              <a:gd name="connsiteY4712" fmla="*/ 1876998 h 5486399"/>
              <a:gd name="connsiteX4713" fmla="*/ 4299325 w 5903363"/>
              <a:gd name="connsiteY4713" fmla="*/ 1879693 h 5486399"/>
              <a:gd name="connsiteX4714" fmla="*/ 4293936 w 5903363"/>
              <a:gd name="connsiteY4714" fmla="*/ 1879693 h 5486399"/>
              <a:gd name="connsiteX4715" fmla="*/ 4293936 w 5903363"/>
              <a:gd name="connsiteY4715" fmla="*/ 1874302 h 5486399"/>
              <a:gd name="connsiteX4716" fmla="*/ 4264296 w 5903363"/>
              <a:gd name="connsiteY4716" fmla="*/ 1871606 h 5486399"/>
              <a:gd name="connsiteX4717" fmla="*/ 4264296 w 5903363"/>
              <a:gd name="connsiteY4717" fmla="*/ 1874302 h 5486399"/>
              <a:gd name="connsiteX4718" fmla="*/ 4261602 w 5903363"/>
              <a:gd name="connsiteY4718" fmla="*/ 1871606 h 5486399"/>
              <a:gd name="connsiteX4719" fmla="*/ 4245435 w 5903363"/>
              <a:gd name="connsiteY4719" fmla="*/ 1868910 h 5486399"/>
              <a:gd name="connsiteX4720" fmla="*/ 4250823 w 5903363"/>
              <a:gd name="connsiteY4720" fmla="*/ 1874302 h 5486399"/>
              <a:gd name="connsiteX4721" fmla="*/ 4240045 w 5903363"/>
              <a:gd name="connsiteY4721" fmla="*/ 1882388 h 5486399"/>
              <a:gd name="connsiteX4722" fmla="*/ 4237350 w 5903363"/>
              <a:gd name="connsiteY4722" fmla="*/ 1868910 h 5486399"/>
              <a:gd name="connsiteX4723" fmla="*/ 4226573 w 5903363"/>
              <a:gd name="connsiteY4723" fmla="*/ 1868910 h 5486399"/>
              <a:gd name="connsiteX4724" fmla="*/ 4221184 w 5903363"/>
              <a:gd name="connsiteY4724" fmla="*/ 1866215 h 5486399"/>
              <a:gd name="connsiteX4725" fmla="*/ 4221184 w 5903363"/>
              <a:gd name="connsiteY4725" fmla="*/ 1876998 h 5486399"/>
              <a:gd name="connsiteX4726" fmla="*/ 4199627 w 5903363"/>
              <a:gd name="connsiteY4726" fmla="*/ 1868910 h 5486399"/>
              <a:gd name="connsiteX4727" fmla="*/ 4210406 w 5903363"/>
              <a:gd name="connsiteY4727" fmla="*/ 1866215 h 5486399"/>
              <a:gd name="connsiteX4728" fmla="*/ 4196933 w 5903363"/>
              <a:gd name="connsiteY4728" fmla="*/ 1866215 h 5486399"/>
              <a:gd name="connsiteX4729" fmla="*/ 4188849 w 5903363"/>
              <a:gd name="connsiteY4729" fmla="*/ 1866215 h 5486399"/>
              <a:gd name="connsiteX4730" fmla="*/ 4191544 w 5903363"/>
              <a:gd name="connsiteY4730" fmla="*/ 1863520 h 5486399"/>
              <a:gd name="connsiteX4731" fmla="*/ 4188849 w 5903363"/>
              <a:gd name="connsiteY4731" fmla="*/ 1863520 h 5486399"/>
              <a:gd name="connsiteX4732" fmla="*/ 4180767 w 5903363"/>
              <a:gd name="connsiteY4732" fmla="*/ 1868910 h 5486399"/>
              <a:gd name="connsiteX4733" fmla="*/ 4178071 w 5903363"/>
              <a:gd name="connsiteY4733" fmla="*/ 1863520 h 5486399"/>
              <a:gd name="connsiteX4734" fmla="*/ 4164598 w 5903363"/>
              <a:gd name="connsiteY4734" fmla="*/ 1860824 h 5486399"/>
              <a:gd name="connsiteX4735" fmla="*/ 4161904 w 5903363"/>
              <a:gd name="connsiteY4735" fmla="*/ 1863520 h 5486399"/>
              <a:gd name="connsiteX4736" fmla="*/ 4161904 w 5903363"/>
              <a:gd name="connsiteY4736" fmla="*/ 1860824 h 5486399"/>
              <a:gd name="connsiteX4737" fmla="*/ 4159210 w 5903363"/>
              <a:gd name="connsiteY4737" fmla="*/ 1860824 h 5486399"/>
              <a:gd name="connsiteX4738" fmla="*/ 4151126 w 5903363"/>
              <a:gd name="connsiteY4738" fmla="*/ 1863520 h 5486399"/>
              <a:gd name="connsiteX4739" fmla="*/ 4151126 w 5903363"/>
              <a:gd name="connsiteY4739" fmla="*/ 1860824 h 5486399"/>
              <a:gd name="connsiteX4740" fmla="*/ 4140348 w 5903363"/>
              <a:gd name="connsiteY4740" fmla="*/ 1858128 h 5486399"/>
              <a:gd name="connsiteX4741" fmla="*/ 4143042 w 5903363"/>
              <a:gd name="connsiteY4741" fmla="*/ 1868910 h 5486399"/>
              <a:gd name="connsiteX4742" fmla="*/ 4137653 w 5903363"/>
              <a:gd name="connsiteY4742" fmla="*/ 1858128 h 5486399"/>
              <a:gd name="connsiteX4743" fmla="*/ 4129571 w 5903363"/>
              <a:gd name="connsiteY4743" fmla="*/ 1858128 h 5486399"/>
              <a:gd name="connsiteX4744" fmla="*/ 4129571 w 5903363"/>
              <a:gd name="connsiteY4744" fmla="*/ 1866215 h 5486399"/>
              <a:gd name="connsiteX4745" fmla="*/ 4124180 w 5903363"/>
              <a:gd name="connsiteY4745" fmla="*/ 1858128 h 5486399"/>
              <a:gd name="connsiteX4746" fmla="*/ 4118792 w 5903363"/>
              <a:gd name="connsiteY4746" fmla="*/ 1858128 h 5486399"/>
              <a:gd name="connsiteX4747" fmla="*/ 4110708 w 5903363"/>
              <a:gd name="connsiteY4747" fmla="*/ 1879693 h 5486399"/>
              <a:gd name="connsiteX4748" fmla="*/ 4121486 w 5903363"/>
              <a:gd name="connsiteY4748" fmla="*/ 1876998 h 5486399"/>
              <a:gd name="connsiteX4749" fmla="*/ 4124180 w 5903363"/>
              <a:gd name="connsiteY4749" fmla="*/ 1885084 h 5486399"/>
              <a:gd name="connsiteX4750" fmla="*/ 4126875 w 5903363"/>
              <a:gd name="connsiteY4750" fmla="*/ 1879693 h 5486399"/>
              <a:gd name="connsiteX4751" fmla="*/ 4129571 w 5903363"/>
              <a:gd name="connsiteY4751" fmla="*/ 1887780 h 5486399"/>
              <a:gd name="connsiteX4752" fmla="*/ 4161904 w 5903363"/>
              <a:gd name="connsiteY4752" fmla="*/ 1895866 h 5486399"/>
              <a:gd name="connsiteX4753" fmla="*/ 4161904 w 5903363"/>
              <a:gd name="connsiteY4753" fmla="*/ 1909345 h 5486399"/>
              <a:gd name="connsiteX4754" fmla="*/ 4137653 w 5903363"/>
              <a:gd name="connsiteY4754" fmla="*/ 1906649 h 5486399"/>
              <a:gd name="connsiteX4755" fmla="*/ 4186154 w 5903363"/>
              <a:gd name="connsiteY4755" fmla="*/ 1938997 h 5486399"/>
              <a:gd name="connsiteX4756" fmla="*/ 4188849 w 5903363"/>
              <a:gd name="connsiteY4756" fmla="*/ 1920127 h 5486399"/>
              <a:gd name="connsiteX4757" fmla="*/ 4191544 w 5903363"/>
              <a:gd name="connsiteY4757" fmla="*/ 1925518 h 5486399"/>
              <a:gd name="connsiteX4758" fmla="*/ 4199627 w 5903363"/>
              <a:gd name="connsiteY4758" fmla="*/ 1933605 h 5486399"/>
              <a:gd name="connsiteX4759" fmla="*/ 4191544 w 5903363"/>
              <a:gd name="connsiteY4759" fmla="*/ 1938997 h 5486399"/>
              <a:gd name="connsiteX4760" fmla="*/ 4215795 w 5903363"/>
              <a:gd name="connsiteY4760" fmla="*/ 1941691 h 5486399"/>
              <a:gd name="connsiteX4761" fmla="*/ 4215795 w 5903363"/>
              <a:gd name="connsiteY4761" fmla="*/ 1957865 h 5486399"/>
              <a:gd name="connsiteX4762" fmla="*/ 4258907 w 5903363"/>
              <a:gd name="connsiteY4762" fmla="*/ 1955169 h 5486399"/>
              <a:gd name="connsiteX4763" fmla="*/ 4261602 w 5903363"/>
              <a:gd name="connsiteY4763" fmla="*/ 1963257 h 5486399"/>
              <a:gd name="connsiteX4764" fmla="*/ 4250823 w 5903363"/>
              <a:gd name="connsiteY4764" fmla="*/ 1976735 h 5486399"/>
              <a:gd name="connsiteX4765" fmla="*/ 4266991 w 5903363"/>
              <a:gd name="connsiteY4765" fmla="*/ 1968648 h 5486399"/>
              <a:gd name="connsiteX4766" fmla="*/ 4275074 w 5903363"/>
              <a:gd name="connsiteY4766" fmla="*/ 1982126 h 5486399"/>
              <a:gd name="connsiteX4767" fmla="*/ 4283158 w 5903363"/>
              <a:gd name="connsiteY4767" fmla="*/ 1968648 h 5486399"/>
              <a:gd name="connsiteX4768" fmla="*/ 4302019 w 5903363"/>
              <a:gd name="connsiteY4768" fmla="*/ 1974039 h 5486399"/>
              <a:gd name="connsiteX4769" fmla="*/ 4304714 w 5903363"/>
              <a:gd name="connsiteY4769" fmla="*/ 1987517 h 5486399"/>
              <a:gd name="connsiteX4770" fmla="*/ 4302019 w 5903363"/>
              <a:gd name="connsiteY4770" fmla="*/ 2000995 h 5486399"/>
              <a:gd name="connsiteX4771" fmla="*/ 4283158 w 5903363"/>
              <a:gd name="connsiteY4771" fmla="*/ 2006386 h 5486399"/>
              <a:gd name="connsiteX4772" fmla="*/ 4240045 w 5903363"/>
              <a:gd name="connsiteY4772" fmla="*/ 2000995 h 5486399"/>
              <a:gd name="connsiteX4773" fmla="*/ 4242740 w 5903363"/>
              <a:gd name="connsiteY4773" fmla="*/ 1990213 h 5486399"/>
              <a:gd name="connsiteX4774" fmla="*/ 4240045 w 5903363"/>
              <a:gd name="connsiteY4774" fmla="*/ 1987517 h 5486399"/>
              <a:gd name="connsiteX4775" fmla="*/ 4237350 w 5903363"/>
              <a:gd name="connsiteY4775" fmla="*/ 2003690 h 5486399"/>
              <a:gd name="connsiteX4776" fmla="*/ 4231963 w 5903363"/>
              <a:gd name="connsiteY4776" fmla="*/ 1992908 h 5486399"/>
              <a:gd name="connsiteX4777" fmla="*/ 4229267 w 5903363"/>
              <a:gd name="connsiteY4777" fmla="*/ 2003690 h 5486399"/>
              <a:gd name="connsiteX4778" fmla="*/ 4210406 w 5903363"/>
              <a:gd name="connsiteY4778" fmla="*/ 1990213 h 5486399"/>
              <a:gd name="connsiteX4779" fmla="*/ 4191544 w 5903363"/>
              <a:gd name="connsiteY4779" fmla="*/ 2000995 h 5486399"/>
              <a:gd name="connsiteX4780" fmla="*/ 4183461 w 5903363"/>
              <a:gd name="connsiteY4780" fmla="*/ 1990213 h 5486399"/>
              <a:gd name="connsiteX4781" fmla="*/ 4186154 w 5903363"/>
              <a:gd name="connsiteY4781" fmla="*/ 2011778 h 5486399"/>
              <a:gd name="connsiteX4782" fmla="*/ 4178071 w 5903363"/>
              <a:gd name="connsiteY4782" fmla="*/ 2006386 h 5486399"/>
              <a:gd name="connsiteX4783" fmla="*/ 4172683 w 5903363"/>
              <a:gd name="connsiteY4783" fmla="*/ 1992908 h 5486399"/>
              <a:gd name="connsiteX4784" fmla="*/ 4169988 w 5903363"/>
              <a:gd name="connsiteY4784" fmla="*/ 2014473 h 5486399"/>
              <a:gd name="connsiteX4785" fmla="*/ 4156515 w 5903363"/>
              <a:gd name="connsiteY4785" fmla="*/ 2006386 h 5486399"/>
              <a:gd name="connsiteX4786" fmla="*/ 4151126 w 5903363"/>
              <a:gd name="connsiteY4786" fmla="*/ 1995604 h 5486399"/>
              <a:gd name="connsiteX4787" fmla="*/ 4167294 w 5903363"/>
              <a:gd name="connsiteY4787" fmla="*/ 2011778 h 5486399"/>
              <a:gd name="connsiteX4788" fmla="*/ 4148432 w 5903363"/>
              <a:gd name="connsiteY4788" fmla="*/ 2019864 h 5486399"/>
              <a:gd name="connsiteX4789" fmla="*/ 4140348 w 5903363"/>
              <a:gd name="connsiteY4789" fmla="*/ 1992908 h 5486399"/>
              <a:gd name="connsiteX4790" fmla="*/ 4134959 w 5903363"/>
              <a:gd name="connsiteY4790" fmla="*/ 2011778 h 5486399"/>
              <a:gd name="connsiteX4791" fmla="*/ 4140348 w 5903363"/>
              <a:gd name="connsiteY4791" fmla="*/ 2003690 h 5486399"/>
              <a:gd name="connsiteX4792" fmla="*/ 4143042 w 5903363"/>
              <a:gd name="connsiteY4792" fmla="*/ 2019864 h 5486399"/>
              <a:gd name="connsiteX4793" fmla="*/ 4124180 w 5903363"/>
              <a:gd name="connsiteY4793" fmla="*/ 2025256 h 5486399"/>
              <a:gd name="connsiteX4794" fmla="*/ 4129571 w 5903363"/>
              <a:gd name="connsiteY4794" fmla="*/ 2003690 h 5486399"/>
              <a:gd name="connsiteX4795" fmla="*/ 4118792 w 5903363"/>
              <a:gd name="connsiteY4795" fmla="*/ 2014473 h 5486399"/>
              <a:gd name="connsiteX4796" fmla="*/ 4105319 w 5903363"/>
              <a:gd name="connsiteY4796" fmla="*/ 2022560 h 5486399"/>
              <a:gd name="connsiteX4797" fmla="*/ 4083763 w 5903363"/>
              <a:gd name="connsiteY4797" fmla="*/ 2036038 h 5486399"/>
              <a:gd name="connsiteX4798" fmla="*/ 4081068 w 5903363"/>
              <a:gd name="connsiteY4798" fmla="*/ 2027952 h 5486399"/>
              <a:gd name="connsiteX4799" fmla="*/ 4078375 w 5903363"/>
              <a:gd name="connsiteY4799" fmla="*/ 1992908 h 5486399"/>
              <a:gd name="connsiteX4800" fmla="*/ 4075679 w 5903363"/>
              <a:gd name="connsiteY4800" fmla="*/ 2017168 h 5486399"/>
              <a:gd name="connsiteX4801" fmla="*/ 4056818 w 5903363"/>
              <a:gd name="connsiteY4801" fmla="*/ 2003690 h 5486399"/>
              <a:gd name="connsiteX4802" fmla="*/ 4013705 w 5903363"/>
              <a:gd name="connsiteY4802" fmla="*/ 2017168 h 5486399"/>
              <a:gd name="connsiteX4803" fmla="*/ 4021789 w 5903363"/>
              <a:gd name="connsiteY4803" fmla="*/ 2027952 h 5486399"/>
              <a:gd name="connsiteX4804" fmla="*/ 4016399 w 5903363"/>
              <a:gd name="connsiteY4804" fmla="*/ 2027952 h 5486399"/>
              <a:gd name="connsiteX4805" fmla="*/ 4013705 w 5903363"/>
              <a:gd name="connsiteY4805" fmla="*/ 2019864 h 5486399"/>
              <a:gd name="connsiteX4806" fmla="*/ 3994843 w 5903363"/>
              <a:gd name="connsiteY4806" fmla="*/ 2033342 h 5486399"/>
              <a:gd name="connsiteX4807" fmla="*/ 3997538 w 5903363"/>
              <a:gd name="connsiteY4807" fmla="*/ 2025256 h 5486399"/>
              <a:gd name="connsiteX4808" fmla="*/ 3930175 w 5903363"/>
              <a:gd name="connsiteY4808" fmla="*/ 2025256 h 5486399"/>
              <a:gd name="connsiteX4809" fmla="*/ 3943647 w 5903363"/>
              <a:gd name="connsiteY4809" fmla="*/ 2038734 h 5486399"/>
              <a:gd name="connsiteX4810" fmla="*/ 4000233 w 5903363"/>
              <a:gd name="connsiteY4810" fmla="*/ 2062994 h 5486399"/>
              <a:gd name="connsiteX4811" fmla="*/ 4013705 w 5903363"/>
              <a:gd name="connsiteY4811" fmla="*/ 2084559 h 5486399"/>
              <a:gd name="connsiteX4812" fmla="*/ 4016399 w 5903363"/>
              <a:gd name="connsiteY4812" fmla="*/ 2095341 h 5486399"/>
              <a:gd name="connsiteX4813" fmla="*/ 4011011 w 5903363"/>
              <a:gd name="connsiteY4813" fmla="*/ 2114210 h 5486399"/>
              <a:gd name="connsiteX4814" fmla="*/ 3965203 w 5903363"/>
              <a:gd name="connsiteY4814" fmla="*/ 2116906 h 5486399"/>
              <a:gd name="connsiteX4815" fmla="*/ 3951731 w 5903363"/>
              <a:gd name="connsiteY4815" fmla="*/ 2116906 h 5486399"/>
              <a:gd name="connsiteX4816" fmla="*/ 3943647 w 5903363"/>
              <a:gd name="connsiteY4816" fmla="*/ 2116906 h 5486399"/>
              <a:gd name="connsiteX4817" fmla="*/ 3949037 w 5903363"/>
              <a:gd name="connsiteY4817" fmla="*/ 2127688 h 5486399"/>
              <a:gd name="connsiteX4818" fmla="*/ 3951731 w 5903363"/>
              <a:gd name="connsiteY4818" fmla="*/ 2116906 h 5486399"/>
              <a:gd name="connsiteX4819" fmla="*/ 3954425 w 5903363"/>
              <a:gd name="connsiteY4819" fmla="*/ 2133080 h 5486399"/>
              <a:gd name="connsiteX4820" fmla="*/ 3944658 w 5903363"/>
              <a:gd name="connsiteY4820" fmla="*/ 2125667 h 5486399"/>
              <a:gd name="connsiteX4821" fmla="*/ 3933609 w 5903363"/>
              <a:gd name="connsiteY4821" fmla="*/ 2122509 h 5486399"/>
              <a:gd name="connsiteX4822" fmla="*/ 3938260 w 5903363"/>
              <a:gd name="connsiteY4822" fmla="*/ 2119601 h 5486399"/>
              <a:gd name="connsiteX4823" fmla="*/ 3932869 w 5903363"/>
              <a:gd name="connsiteY4823" fmla="*/ 2122297 h 5486399"/>
              <a:gd name="connsiteX4824" fmla="*/ 3933609 w 5903363"/>
              <a:gd name="connsiteY4824" fmla="*/ 2122509 h 5486399"/>
              <a:gd name="connsiteX4825" fmla="*/ 3916703 w 5903363"/>
              <a:gd name="connsiteY4825" fmla="*/ 2133080 h 5486399"/>
              <a:gd name="connsiteX4826" fmla="*/ 3930175 w 5903363"/>
              <a:gd name="connsiteY4826" fmla="*/ 2149253 h 5486399"/>
              <a:gd name="connsiteX4827" fmla="*/ 3940953 w 5903363"/>
              <a:gd name="connsiteY4827" fmla="*/ 2135775 h 5486399"/>
              <a:gd name="connsiteX4828" fmla="*/ 3943647 w 5903363"/>
              <a:gd name="connsiteY4828" fmla="*/ 2154644 h 5486399"/>
              <a:gd name="connsiteX4829" fmla="*/ 3954425 w 5903363"/>
              <a:gd name="connsiteY4829" fmla="*/ 2143862 h 5486399"/>
              <a:gd name="connsiteX4830" fmla="*/ 3975981 w 5903363"/>
              <a:gd name="connsiteY4830" fmla="*/ 2141166 h 5486399"/>
              <a:gd name="connsiteX4831" fmla="*/ 4013705 w 5903363"/>
              <a:gd name="connsiteY4831" fmla="*/ 2157340 h 5486399"/>
              <a:gd name="connsiteX4832" fmla="*/ 4029872 w 5903363"/>
              <a:gd name="connsiteY4832" fmla="*/ 2143862 h 5486399"/>
              <a:gd name="connsiteX4833" fmla="*/ 4029872 w 5903363"/>
              <a:gd name="connsiteY4833" fmla="*/ 2149253 h 5486399"/>
              <a:gd name="connsiteX4834" fmla="*/ 4048734 w 5903363"/>
              <a:gd name="connsiteY4834" fmla="*/ 2154644 h 5486399"/>
              <a:gd name="connsiteX4835" fmla="*/ 4072985 w 5903363"/>
              <a:gd name="connsiteY4835" fmla="*/ 2151948 h 5486399"/>
              <a:gd name="connsiteX4836" fmla="*/ 4062206 w 5903363"/>
              <a:gd name="connsiteY4836" fmla="*/ 2157340 h 5486399"/>
              <a:gd name="connsiteX4837" fmla="*/ 4078375 w 5903363"/>
              <a:gd name="connsiteY4837" fmla="*/ 2173514 h 5486399"/>
              <a:gd name="connsiteX4838" fmla="*/ 4083763 w 5903363"/>
              <a:gd name="connsiteY4838" fmla="*/ 2170818 h 5486399"/>
              <a:gd name="connsiteX4839" fmla="*/ 4086459 w 5903363"/>
              <a:gd name="connsiteY4839" fmla="*/ 2168122 h 5486399"/>
              <a:gd name="connsiteX4840" fmla="*/ 4102624 w 5903363"/>
              <a:gd name="connsiteY4840" fmla="*/ 2149253 h 5486399"/>
              <a:gd name="connsiteX4841" fmla="*/ 4137653 w 5903363"/>
              <a:gd name="connsiteY4841" fmla="*/ 2124993 h 5486399"/>
              <a:gd name="connsiteX4842" fmla="*/ 4194238 w 5903363"/>
              <a:gd name="connsiteY4842" fmla="*/ 2141166 h 5486399"/>
              <a:gd name="connsiteX4843" fmla="*/ 4237350 w 5903363"/>
              <a:gd name="connsiteY4843" fmla="*/ 2143862 h 5486399"/>
              <a:gd name="connsiteX4844" fmla="*/ 4318187 w 5903363"/>
              <a:gd name="connsiteY4844" fmla="*/ 2149253 h 5486399"/>
              <a:gd name="connsiteX4845" fmla="*/ 4323575 w 5903363"/>
              <a:gd name="connsiteY4845" fmla="*/ 2157340 h 5486399"/>
              <a:gd name="connsiteX4846" fmla="*/ 4318187 w 5903363"/>
              <a:gd name="connsiteY4846" fmla="*/ 2170818 h 5486399"/>
              <a:gd name="connsiteX4847" fmla="*/ 4275074 w 5903363"/>
              <a:gd name="connsiteY4847" fmla="*/ 2200470 h 5486399"/>
              <a:gd name="connsiteX4848" fmla="*/ 4245435 w 5903363"/>
              <a:gd name="connsiteY4848" fmla="*/ 2219339 h 5486399"/>
              <a:gd name="connsiteX4849" fmla="*/ 4245435 w 5903363"/>
              <a:gd name="connsiteY4849" fmla="*/ 2240903 h 5486399"/>
              <a:gd name="connsiteX4850" fmla="*/ 4246598 w 5903363"/>
              <a:gd name="connsiteY4850" fmla="*/ 2241033 h 5486399"/>
              <a:gd name="connsiteX4851" fmla="*/ 4271159 w 5903363"/>
              <a:gd name="connsiteY4851" fmla="*/ 2243767 h 5486399"/>
              <a:gd name="connsiteX4852" fmla="*/ 4339743 w 5903363"/>
              <a:gd name="connsiteY4852" fmla="*/ 2205861 h 5486399"/>
              <a:gd name="connsiteX4853" fmla="*/ 4366688 w 5903363"/>
              <a:gd name="connsiteY4853" fmla="*/ 2195078 h 5486399"/>
              <a:gd name="connsiteX4854" fmla="*/ 4425968 w 5903363"/>
              <a:gd name="connsiteY4854" fmla="*/ 2195078 h 5486399"/>
              <a:gd name="connsiteX4855" fmla="*/ 4463691 w 5903363"/>
              <a:gd name="connsiteY4855" fmla="*/ 2176209 h 5486399"/>
              <a:gd name="connsiteX4856" fmla="*/ 4496026 w 5903363"/>
              <a:gd name="connsiteY4856" fmla="*/ 2195078 h 5486399"/>
              <a:gd name="connsiteX4857" fmla="*/ 4541834 w 5903363"/>
              <a:gd name="connsiteY4857" fmla="*/ 2195078 h 5486399"/>
              <a:gd name="connsiteX4858" fmla="*/ 4606501 w 5903363"/>
              <a:gd name="connsiteY4858" fmla="*/ 2216643 h 5486399"/>
              <a:gd name="connsiteX4859" fmla="*/ 4722365 w 5903363"/>
              <a:gd name="connsiteY4859" fmla="*/ 2262469 h 5486399"/>
              <a:gd name="connsiteX4860" fmla="*/ 4768173 w 5903363"/>
              <a:gd name="connsiteY4860" fmla="*/ 2265164 h 5486399"/>
              <a:gd name="connsiteX4861" fmla="*/ 4816674 w 5903363"/>
              <a:gd name="connsiteY4861" fmla="*/ 2267859 h 5486399"/>
              <a:gd name="connsiteX4862" fmla="*/ 4824758 w 5903363"/>
              <a:gd name="connsiteY4862" fmla="*/ 2308294 h 5486399"/>
              <a:gd name="connsiteX4863" fmla="*/ 4827453 w 5903363"/>
              <a:gd name="connsiteY4863" fmla="*/ 2332554 h 5486399"/>
              <a:gd name="connsiteX4864" fmla="*/ 4838230 w 5903363"/>
              <a:gd name="connsiteY4864" fmla="*/ 2329858 h 5486399"/>
              <a:gd name="connsiteX4865" fmla="*/ 4859786 w 5903363"/>
              <a:gd name="connsiteY4865" fmla="*/ 2286729 h 5486399"/>
              <a:gd name="connsiteX4866" fmla="*/ 4878649 w 5903363"/>
              <a:gd name="connsiteY4866" fmla="*/ 2270555 h 5486399"/>
              <a:gd name="connsiteX4867" fmla="*/ 4910982 w 5903363"/>
              <a:gd name="connsiteY4867" fmla="*/ 2289424 h 5486399"/>
              <a:gd name="connsiteX4868" fmla="*/ 4997207 w 5903363"/>
              <a:gd name="connsiteY4868" fmla="*/ 2289424 h 5486399"/>
              <a:gd name="connsiteX4869" fmla="*/ 5010680 w 5903363"/>
              <a:gd name="connsiteY4869" fmla="*/ 2289424 h 5486399"/>
              <a:gd name="connsiteX4870" fmla="*/ 5051098 w 5903363"/>
              <a:gd name="connsiteY4870" fmla="*/ 2294816 h 5486399"/>
              <a:gd name="connsiteX4871" fmla="*/ 5177741 w 5903363"/>
              <a:gd name="connsiteY4871" fmla="*/ 2316380 h 5486399"/>
              <a:gd name="connsiteX4872" fmla="*/ 5180436 w 5903363"/>
              <a:gd name="connsiteY4872" fmla="*/ 2324468 h 5486399"/>
              <a:gd name="connsiteX4873" fmla="*/ 5177741 w 5903363"/>
              <a:gd name="connsiteY4873" fmla="*/ 2329858 h 5486399"/>
              <a:gd name="connsiteX4874" fmla="*/ 5161573 w 5903363"/>
              <a:gd name="connsiteY4874" fmla="*/ 2343336 h 5486399"/>
              <a:gd name="connsiteX4875" fmla="*/ 5199297 w 5903363"/>
              <a:gd name="connsiteY4875" fmla="*/ 2343336 h 5486399"/>
              <a:gd name="connsiteX4876" fmla="*/ 5210075 w 5903363"/>
              <a:gd name="connsiteY4876" fmla="*/ 2324468 h 5486399"/>
              <a:gd name="connsiteX4877" fmla="*/ 5226242 w 5903363"/>
              <a:gd name="connsiteY4877" fmla="*/ 2327162 h 5486399"/>
              <a:gd name="connsiteX4878" fmla="*/ 5245104 w 5903363"/>
              <a:gd name="connsiteY4878" fmla="*/ 2329858 h 5486399"/>
              <a:gd name="connsiteX4879" fmla="*/ 5263966 w 5903363"/>
              <a:gd name="connsiteY4879" fmla="*/ 2321772 h 5486399"/>
              <a:gd name="connsiteX4880" fmla="*/ 5280132 w 5903363"/>
              <a:gd name="connsiteY4880" fmla="*/ 2324468 h 5486399"/>
              <a:gd name="connsiteX4881" fmla="*/ 5296300 w 5903363"/>
              <a:gd name="connsiteY4881" fmla="*/ 2329858 h 5486399"/>
              <a:gd name="connsiteX4882" fmla="*/ 5304383 w 5903363"/>
              <a:gd name="connsiteY4882" fmla="*/ 2340641 h 5486399"/>
              <a:gd name="connsiteX4883" fmla="*/ 5328634 w 5903363"/>
              <a:gd name="connsiteY4883" fmla="*/ 2340641 h 5486399"/>
              <a:gd name="connsiteX4884" fmla="*/ 5646588 w 5903363"/>
              <a:gd name="connsiteY4884" fmla="*/ 2337945 h 5486399"/>
              <a:gd name="connsiteX4885" fmla="*/ 5344801 w 5903363"/>
              <a:gd name="connsiteY4885" fmla="*/ 2381075 h 5486399"/>
              <a:gd name="connsiteX4886" fmla="*/ 5347496 w 5903363"/>
              <a:gd name="connsiteY4886" fmla="*/ 2408031 h 5486399"/>
              <a:gd name="connsiteX4887" fmla="*/ 5360969 w 5903363"/>
              <a:gd name="connsiteY4887" fmla="*/ 2475421 h 5486399"/>
              <a:gd name="connsiteX4888" fmla="*/ 5369052 w 5903363"/>
              <a:gd name="connsiteY4888" fmla="*/ 2494290 h 5486399"/>
              <a:gd name="connsiteX4889" fmla="*/ 5374441 w 5903363"/>
              <a:gd name="connsiteY4889" fmla="*/ 2588636 h 5486399"/>
              <a:gd name="connsiteX4890" fmla="*/ 5377135 w 5903363"/>
              <a:gd name="connsiteY4890" fmla="*/ 2599418 h 5486399"/>
              <a:gd name="connsiteX4891" fmla="*/ 5404080 w 5903363"/>
              <a:gd name="connsiteY4891" fmla="*/ 2599418 h 5486399"/>
              <a:gd name="connsiteX4892" fmla="*/ 5414858 w 5903363"/>
              <a:gd name="connsiteY4892" fmla="*/ 2572463 h 5486399"/>
              <a:gd name="connsiteX4893" fmla="*/ 5444499 w 5903363"/>
              <a:gd name="connsiteY4893" fmla="*/ 2486203 h 5486399"/>
              <a:gd name="connsiteX4894" fmla="*/ 5455277 w 5903363"/>
              <a:gd name="connsiteY4894" fmla="*/ 2496986 h 5486399"/>
              <a:gd name="connsiteX4895" fmla="*/ 5474139 w 5903363"/>
              <a:gd name="connsiteY4895" fmla="*/ 2580549 h 5486399"/>
              <a:gd name="connsiteX4896" fmla="*/ 5476832 w 5903363"/>
              <a:gd name="connsiteY4896" fmla="*/ 2588636 h 5486399"/>
              <a:gd name="connsiteX4897" fmla="*/ 5482222 w 5903363"/>
              <a:gd name="connsiteY4897" fmla="*/ 2580549 h 5486399"/>
              <a:gd name="connsiteX4898" fmla="*/ 5490305 w 5903363"/>
              <a:gd name="connsiteY4898" fmla="*/ 2523941 h 5486399"/>
              <a:gd name="connsiteX4899" fmla="*/ 5506473 w 5903363"/>
              <a:gd name="connsiteY4899" fmla="*/ 2505073 h 5486399"/>
              <a:gd name="connsiteX4900" fmla="*/ 5509167 w 5903363"/>
              <a:gd name="connsiteY4900" fmla="*/ 2523941 h 5486399"/>
              <a:gd name="connsiteX4901" fmla="*/ 5519945 w 5903363"/>
              <a:gd name="connsiteY4901" fmla="*/ 2577854 h 5486399"/>
              <a:gd name="connsiteX4902" fmla="*/ 5506473 w 5903363"/>
              <a:gd name="connsiteY4902" fmla="*/ 2618288 h 5486399"/>
              <a:gd name="connsiteX4903" fmla="*/ 5498389 w 5903363"/>
              <a:gd name="connsiteY4903" fmla="*/ 2666809 h 5486399"/>
              <a:gd name="connsiteX4904" fmla="*/ 5511862 w 5903363"/>
              <a:gd name="connsiteY4904" fmla="*/ 2685677 h 5486399"/>
              <a:gd name="connsiteX4905" fmla="*/ 5546891 w 5903363"/>
              <a:gd name="connsiteY4905" fmla="*/ 2688373 h 5486399"/>
              <a:gd name="connsiteX4906" fmla="*/ 5560364 w 5903363"/>
              <a:gd name="connsiteY4906" fmla="*/ 2691069 h 5486399"/>
              <a:gd name="connsiteX4907" fmla="*/ 5563057 w 5903363"/>
              <a:gd name="connsiteY4907" fmla="*/ 2699156 h 5486399"/>
              <a:gd name="connsiteX4908" fmla="*/ 5557669 w 5903363"/>
              <a:gd name="connsiteY4908" fmla="*/ 2707243 h 5486399"/>
              <a:gd name="connsiteX4909" fmla="*/ 5541501 w 5903363"/>
              <a:gd name="connsiteY4909" fmla="*/ 2720721 h 5486399"/>
              <a:gd name="connsiteX4910" fmla="*/ 5560364 w 5903363"/>
              <a:gd name="connsiteY4910" fmla="*/ 2731503 h 5486399"/>
              <a:gd name="connsiteX4911" fmla="*/ 5579225 w 5903363"/>
              <a:gd name="connsiteY4911" fmla="*/ 2734198 h 5486399"/>
              <a:gd name="connsiteX4912" fmla="*/ 5598087 w 5903363"/>
              <a:gd name="connsiteY4912" fmla="*/ 2780024 h 5486399"/>
              <a:gd name="connsiteX4913" fmla="*/ 5598087 w 5903363"/>
              <a:gd name="connsiteY4913" fmla="*/ 2806980 h 5486399"/>
              <a:gd name="connsiteX4914" fmla="*/ 5600781 w 5903363"/>
              <a:gd name="connsiteY4914" fmla="*/ 2823153 h 5486399"/>
              <a:gd name="connsiteX4915" fmla="*/ 5633007 w 5903363"/>
              <a:gd name="connsiteY4915" fmla="*/ 2825840 h 5486399"/>
              <a:gd name="connsiteX4916" fmla="*/ 5633006 w 5903363"/>
              <a:gd name="connsiteY4916" fmla="*/ 2825846 h 5486399"/>
              <a:gd name="connsiteX4917" fmla="*/ 5633116 w 5903363"/>
              <a:gd name="connsiteY4917" fmla="*/ 2825939 h 5486399"/>
              <a:gd name="connsiteX4918" fmla="*/ 5633116 w 5903363"/>
              <a:gd name="connsiteY4918" fmla="*/ 2826251 h 5486399"/>
              <a:gd name="connsiteX4919" fmla="*/ 5633006 w 5903363"/>
              <a:gd name="connsiteY4919" fmla="*/ 2826360 h 5486399"/>
              <a:gd name="connsiteX4920" fmla="*/ 5633116 w 5903363"/>
              <a:gd name="connsiteY4920" fmla="*/ 2826470 h 5486399"/>
              <a:gd name="connsiteX4921" fmla="*/ 5633116 w 5903363"/>
              <a:gd name="connsiteY4921" fmla="*/ 2871674 h 5486399"/>
              <a:gd name="connsiteX4922" fmla="*/ 5660061 w 5903363"/>
              <a:gd name="connsiteY4922" fmla="*/ 2871674 h 5486399"/>
              <a:gd name="connsiteX4923" fmla="*/ 5673534 w 5903363"/>
              <a:gd name="connsiteY4923" fmla="*/ 2893240 h 5486399"/>
              <a:gd name="connsiteX4924" fmla="*/ 5665450 w 5903363"/>
              <a:gd name="connsiteY4924" fmla="*/ 2971411 h 5486399"/>
              <a:gd name="connsiteX4925" fmla="*/ 5670838 w 5903363"/>
              <a:gd name="connsiteY4925" fmla="*/ 3019932 h 5486399"/>
              <a:gd name="connsiteX4926" fmla="*/ 5687005 w 5903363"/>
              <a:gd name="connsiteY4926" fmla="*/ 3025324 h 5486399"/>
              <a:gd name="connsiteX4927" fmla="*/ 5719339 w 5903363"/>
              <a:gd name="connsiteY4927" fmla="*/ 2974107 h 5486399"/>
              <a:gd name="connsiteX4928" fmla="*/ 5735507 w 5903363"/>
              <a:gd name="connsiteY4928" fmla="*/ 2971411 h 5486399"/>
              <a:gd name="connsiteX4929" fmla="*/ 5735507 w 5903363"/>
              <a:gd name="connsiteY4929" fmla="*/ 2990281 h 5486399"/>
              <a:gd name="connsiteX4930" fmla="*/ 5732812 w 5903363"/>
              <a:gd name="connsiteY4930" fmla="*/ 3030715 h 5486399"/>
              <a:gd name="connsiteX4931" fmla="*/ 5748980 w 5903363"/>
              <a:gd name="connsiteY4931" fmla="*/ 3079236 h 5486399"/>
              <a:gd name="connsiteX4932" fmla="*/ 5757064 w 5903363"/>
              <a:gd name="connsiteY4932" fmla="*/ 3146626 h 5486399"/>
              <a:gd name="connsiteX4933" fmla="*/ 5740896 w 5903363"/>
              <a:gd name="connsiteY4933" fmla="*/ 3176278 h 5486399"/>
              <a:gd name="connsiteX4934" fmla="*/ 5705867 w 5903363"/>
              <a:gd name="connsiteY4934" fmla="*/ 3181668 h 5486399"/>
              <a:gd name="connsiteX4935" fmla="*/ 5704520 w 5903363"/>
              <a:gd name="connsiteY4935" fmla="*/ 3188070 h 5486399"/>
              <a:gd name="connsiteX4936" fmla="*/ 5703287 w 5903363"/>
              <a:gd name="connsiteY4936" fmla="*/ 3199477 h 5486399"/>
              <a:gd name="connsiteX4937" fmla="*/ 5701254 w 5903363"/>
              <a:gd name="connsiteY4937" fmla="*/ 3197442 h 5486399"/>
              <a:gd name="connsiteX4938" fmla="*/ 5701254 w 5903363"/>
              <a:gd name="connsiteY4938" fmla="*/ 3200080 h 5486399"/>
              <a:gd name="connsiteX4939" fmla="*/ 5685428 w 5903363"/>
              <a:gd name="connsiteY4939" fmla="*/ 3184254 h 5486399"/>
              <a:gd name="connsiteX4940" fmla="*/ 5680153 w 5903363"/>
              <a:gd name="connsiteY4940" fmla="*/ 3181616 h 5486399"/>
              <a:gd name="connsiteX4941" fmla="*/ 5677515 w 5903363"/>
              <a:gd name="connsiteY4941" fmla="*/ 3202718 h 5486399"/>
              <a:gd name="connsiteX4942" fmla="*/ 5690703 w 5903363"/>
              <a:gd name="connsiteY4942" fmla="*/ 3221181 h 5486399"/>
              <a:gd name="connsiteX4943" fmla="*/ 5701254 w 5903363"/>
              <a:gd name="connsiteY4943" fmla="*/ 3200080 h 5486399"/>
              <a:gd name="connsiteX4944" fmla="*/ 5703223 w 5903363"/>
              <a:gd name="connsiteY4944" fmla="*/ 3200080 h 5486399"/>
              <a:gd name="connsiteX4945" fmla="*/ 5703173 w 5903363"/>
              <a:gd name="connsiteY4945" fmla="*/ 3200538 h 5486399"/>
              <a:gd name="connsiteX4946" fmla="*/ 5727424 w 5903363"/>
              <a:gd name="connsiteY4946" fmla="*/ 3257145 h 5486399"/>
              <a:gd name="connsiteX4947" fmla="*/ 5757064 w 5903363"/>
              <a:gd name="connsiteY4947" fmla="*/ 3321840 h 5486399"/>
              <a:gd name="connsiteX4948" fmla="*/ 5770537 w 5903363"/>
              <a:gd name="connsiteY4948" fmla="*/ 3340710 h 5486399"/>
              <a:gd name="connsiteX4949" fmla="*/ 5802870 w 5903363"/>
              <a:gd name="connsiteY4949" fmla="*/ 3359578 h 5486399"/>
              <a:gd name="connsiteX4950" fmla="*/ 5794786 w 5903363"/>
              <a:gd name="connsiteY4950" fmla="*/ 3386534 h 5486399"/>
              <a:gd name="connsiteX4951" fmla="*/ 5784009 w 5903363"/>
              <a:gd name="connsiteY4951" fmla="*/ 3408099 h 5486399"/>
              <a:gd name="connsiteX4952" fmla="*/ 5727424 w 5903363"/>
              <a:gd name="connsiteY4952" fmla="*/ 3432359 h 5486399"/>
              <a:gd name="connsiteX4953" fmla="*/ 5713951 w 5903363"/>
              <a:gd name="connsiteY4953" fmla="*/ 3467402 h 5486399"/>
              <a:gd name="connsiteX4954" fmla="*/ 5695090 w 5903363"/>
              <a:gd name="connsiteY4954" fmla="*/ 3502446 h 5486399"/>
              <a:gd name="connsiteX4955" fmla="*/ 5678922 w 5903363"/>
              <a:gd name="connsiteY4955" fmla="*/ 3513228 h 5486399"/>
              <a:gd name="connsiteX4956" fmla="*/ 5678922 w 5903363"/>
              <a:gd name="connsiteY4956" fmla="*/ 3542879 h 5486399"/>
              <a:gd name="connsiteX4957" fmla="*/ 5697783 w 5903363"/>
              <a:gd name="connsiteY4957" fmla="*/ 3550966 h 5486399"/>
              <a:gd name="connsiteX4958" fmla="*/ 5724729 w 5903363"/>
              <a:gd name="connsiteY4958" fmla="*/ 3564445 h 5486399"/>
              <a:gd name="connsiteX4959" fmla="*/ 5700478 w 5903363"/>
              <a:gd name="connsiteY4959" fmla="*/ 3572531 h 5486399"/>
              <a:gd name="connsiteX4960" fmla="*/ 5692394 w 5903363"/>
              <a:gd name="connsiteY4960" fmla="*/ 3577922 h 5486399"/>
              <a:gd name="connsiteX4961" fmla="*/ 5695090 w 5903363"/>
              <a:gd name="connsiteY4961" fmla="*/ 3596791 h 5486399"/>
              <a:gd name="connsiteX4962" fmla="*/ 5716646 w 5903363"/>
              <a:gd name="connsiteY4962" fmla="*/ 3621052 h 5486399"/>
              <a:gd name="connsiteX4963" fmla="*/ 5727424 w 5903363"/>
              <a:gd name="connsiteY4963" fmla="*/ 3642616 h 5486399"/>
              <a:gd name="connsiteX4964" fmla="*/ 5781313 w 5903363"/>
              <a:gd name="connsiteY4964" fmla="*/ 3739658 h 5486399"/>
              <a:gd name="connsiteX4965" fmla="*/ 5802870 w 5903363"/>
              <a:gd name="connsiteY4965" fmla="*/ 3788179 h 5486399"/>
              <a:gd name="connsiteX4966" fmla="*/ 5802870 w 5903363"/>
              <a:gd name="connsiteY4966" fmla="*/ 3804352 h 5486399"/>
              <a:gd name="connsiteX4967" fmla="*/ 5784009 w 5903363"/>
              <a:gd name="connsiteY4967" fmla="*/ 3817831 h 5486399"/>
              <a:gd name="connsiteX4968" fmla="*/ 5800176 w 5903363"/>
              <a:gd name="connsiteY4968" fmla="*/ 3831309 h 5486399"/>
              <a:gd name="connsiteX4969" fmla="*/ 5851372 w 5903363"/>
              <a:gd name="connsiteY4969" fmla="*/ 3852873 h 5486399"/>
              <a:gd name="connsiteX4970" fmla="*/ 5862150 w 5903363"/>
              <a:gd name="connsiteY4970" fmla="*/ 3866351 h 5486399"/>
              <a:gd name="connsiteX4971" fmla="*/ 5854067 w 5903363"/>
              <a:gd name="connsiteY4971" fmla="*/ 3882525 h 5486399"/>
              <a:gd name="connsiteX4972" fmla="*/ 5816342 w 5903363"/>
              <a:gd name="connsiteY4972" fmla="*/ 3901394 h 5486399"/>
              <a:gd name="connsiteX4973" fmla="*/ 5792092 w 5903363"/>
              <a:gd name="connsiteY4973" fmla="*/ 3885221 h 5486399"/>
              <a:gd name="connsiteX4974" fmla="*/ 5778620 w 5903363"/>
              <a:gd name="connsiteY4974" fmla="*/ 3914872 h 5486399"/>
              <a:gd name="connsiteX4975" fmla="*/ 5724729 w 5903363"/>
              <a:gd name="connsiteY4975" fmla="*/ 3925654 h 5486399"/>
              <a:gd name="connsiteX4976" fmla="*/ 5722035 w 5903363"/>
              <a:gd name="connsiteY4976" fmla="*/ 3949915 h 5486399"/>
              <a:gd name="connsiteX4977" fmla="*/ 5727424 w 5903363"/>
              <a:gd name="connsiteY4977" fmla="*/ 3958002 h 5486399"/>
              <a:gd name="connsiteX4978" fmla="*/ 5722035 w 5903363"/>
              <a:gd name="connsiteY4978" fmla="*/ 3987653 h 5486399"/>
              <a:gd name="connsiteX4979" fmla="*/ 5641199 w 5903363"/>
              <a:gd name="connsiteY4979" fmla="*/ 4044261 h 5486399"/>
              <a:gd name="connsiteX4980" fmla="*/ 5614253 w 5903363"/>
              <a:gd name="connsiteY4980" fmla="*/ 4071218 h 5486399"/>
              <a:gd name="connsiteX4981" fmla="*/ 5619643 w 5903363"/>
              <a:gd name="connsiteY4981" fmla="*/ 4119738 h 5486399"/>
              <a:gd name="connsiteX4982" fmla="*/ 5606170 w 5903363"/>
              <a:gd name="connsiteY4982" fmla="*/ 4205998 h 5486399"/>
              <a:gd name="connsiteX4983" fmla="*/ 5576530 w 5903363"/>
              <a:gd name="connsiteY4983" fmla="*/ 4354256 h 5486399"/>
              <a:gd name="connsiteX4984" fmla="*/ 5573836 w 5903363"/>
              <a:gd name="connsiteY4984" fmla="*/ 4362342 h 5486399"/>
              <a:gd name="connsiteX4985" fmla="*/ 5579225 w 5903363"/>
              <a:gd name="connsiteY4985" fmla="*/ 4391994 h 5486399"/>
              <a:gd name="connsiteX4986" fmla="*/ 5611560 w 5903363"/>
              <a:gd name="connsiteY4986" fmla="*/ 4416255 h 5486399"/>
              <a:gd name="connsiteX4987" fmla="*/ 5608865 w 5903363"/>
              <a:gd name="connsiteY4987" fmla="*/ 4456689 h 5486399"/>
              <a:gd name="connsiteX4988" fmla="*/ 5554974 w 5903363"/>
              <a:gd name="connsiteY4988" fmla="*/ 4542948 h 5486399"/>
              <a:gd name="connsiteX4989" fmla="*/ 5571142 w 5903363"/>
              <a:gd name="connsiteY4989" fmla="*/ 4599555 h 5486399"/>
              <a:gd name="connsiteX4990" fmla="*/ 5598087 w 5903363"/>
              <a:gd name="connsiteY4990" fmla="*/ 4623816 h 5486399"/>
              <a:gd name="connsiteX4991" fmla="*/ 5603475 w 5903363"/>
              <a:gd name="connsiteY4991" fmla="*/ 4634598 h 5486399"/>
              <a:gd name="connsiteX4992" fmla="*/ 5595392 w 5903363"/>
              <a:gd name="connsiteY4992" fmla="*/ 4645380 h 5486399"/>
              <a:gd name="connsiteX4993" fmla="*/ 5549586 w 5903363"/>
              <a:gd name="connsiteY4993" fmla="*/ 4634598 h 5486399"/>
              <a:gd name="connsiteX4994" fmla="*/ 5528029 w 5903363"/>
              <a:gd name="connsiteY4994" fmla="*/ 4664250 h 5486399"/>
              <a:gd name="connsiteX4995" fmla="*/ 5525334 w 5903363"/>
              <a:gd name="connsiteY4995" fmla="*/ 4693902 h 5486399"/>
              <a:gd name="connsiteX4996" fmla="*/ 5519945 w 5903363"/>
              <a:gd name="connsiteY4996" fmla="*/ 4720857 h 5486399"/>
              <a:gd name="connsiteX4997" fmla="*/ 5536113 w 5903363"/>
              <a:gd name="connsiteY4997" fmla="*/ 4755901 h 5486399"/>
              <a:gd name="connsiteX4998" fmla="*/ 5517251 w 5903363"/>
              <a:gd name="connsiteY4998" fmla="*/ 4885289 h 5486399"/>
              <a:gd name="connsiteX4999" fmla="*/ 5519945 w 5903363"/>
              <a:gd name="connsiteY4999" fmla="*/ 4901463 h 5486399"/>
              <a:gd name="connsiteX5000" fmla="*/ 5552279 w 5903363"/>
              <a:gd name="connsiteY5000" fmla="*/ 4904159 h 5486399"/>
              <a:gd name="connsiteX5001" fmla="*/ 5565752 w 5903363"/>
              <a:gd name="connsiteY5001" fmla="*/ 4939201 h 5486399"/>
              <a:gd name="connsiteX5002" fmla="*/ 5522640 w 5903363"/>
              <a:gd name="connsiteY5002" fmla="*/ 5017373 h 5486399"/>
              <a:gd name="connsiteX5003" fmla="*/ 5490305 w 5903363"/>
              <a:gd name="connsiteY5003" fmla="*/ 5022765 h 5486399"/>
              <a:gd name="connsiteX5004" fmla="*/ 5455277 w 5903363"/>
              <a:gd name="connsiteY5004" fmla="*/ 5060503 h 5486399"/>
              <a:gd name="connsiteX5005" fmla="*/ 5377135 w 5903363"/>
              <a:gd name="connsiteY5005" fmla="*/ 5114416 h 5486399"/>
              <a:gd name="connsiteX5006" fmla="*/ 5336718 w 5903363"/>
              <a:gd name="connsiteY5006" fmla="*/ 5117111 h 5486399"/>
              <a:gd name="connsiteX5007" fmla="*/ 5320550 w 5903363"/>
              <a:gd name="connsiteY5007" fmla="*/ 5130589 h 5486399"/>
              <a:gd name="connsiteX5008" fmla="*/ 5258576 w 5903363"/>
              <a:gd name="connsiteY5008" fmla="*/ 5206066 h 5486399"/>
              <a:gd name="connsiteX5009" fmla="*/ 5228936 w 5903363"/>
              <a:gd name="connsiteY5009" fmla="*/ 5214153 h 5486399"/>
              <a:gd name="connsiteX5010" fmla="*/ 5223548 w 5903363"/>
              <a:gd name="connsiteY5010" fmla="*/ 5222240 h 5486399"/>
              <a:gd name="connsiteX5011" fmla="*/ 5204685 w 5903363"/>
              <a:gd name="connsiteY5011" fmla="*/ 5227630 h 5486399"/>
              <a:gd name="connsiteX5012" fmla="*/ 5153490 w 5903363"/>
              <a:gd name="connsiteY5012" fmla="*/ 5208761 h 5486399"/>
              <a:gd name="connsiteX5013" fmla="*/ 5113072 w 5903363"/>
              <a:gd name="connsiteY5013" fmla="*/ 5195283 h 5486399"/>
              <a:gd name="connsiteX5014" fmla="*/ 5088821 w 5903363"/>
              <a:gd name="connsiteY5014" fmla="*/ 5219544 h 5486399"/>
              <a:gd name="connsiteX5015" fmla="*/ 5078044 w 5903363"/>
              <a:gd name="connsiteY5015" fmla="*/ 5219544 h 5486399"/>
              <a:gd name="connsiteX5016" fmla="*/ 5053793 w 5903363"/>
              <a:gd name="connsiteY5016" fmla="*/ 5206066 h 5486399"/>
              <a:gd name="connsiteX5017" fmla="*/ 4989125 w 5903363"/>
              <a:gd name="connsiteY5017" fmla="*/ 5233022 h 5486399"/>
              <a:gd name="connsiteX5018" fmla="*/ 4770868 w 5903363"/>
              <a:gd name="connsiteY5018" fmla="*/ 5233022 h 5486399"/>
              <a:gd name="connsiteX5019" fmla="*/ 4714282 w 5903363"/>
              <a:gd name="connsiteY5019" fmla="*/ 5249196 h 5486399"/>
              <a:gd name="connsiteX5020" fmla="*/ 4676559 w 5903363"/>
              <a:gd name="connsiteY5020" fmla="*/ 5246500 h 5486399"/>
              <a:gd name="connsiteX5021" fmla="*/ 4665781 w 5903363"/>
              <a:gd name="connsiteY5021" fmla="*/ 5241108 h 5486399"/>
              <a:gd name="connsiteX5022" fmla="*/ 4614585 w 5903363"/>
              <a:gd name="connsiteY5022" fmla="*/ 5227630 h 5486399"/>
              <a:gd name="connsiteX5023" fmla="*/ 4498721 w 5903363"/>
              <a:gd name="connsiteY5023" fmla="*/ 5235718 h 5486399"/>
              <a:gd name="connsiteX5024" fmla="*/ 4474470 w 5903363"/>
              <a:gd name="connsiteY5024" fmla="*/ 5243804 h 5486399"/>
              <a:gd name="connsiteX5025" fmla="*/ 4447523 w 5903363"/>
              <a:gd name="connsiteY5025" fmla="*/ 5222240 h 5486399"/>
              <a:gd name="connsiteX5026" fmla="*/ 4436745 w 5903363"/>
              <a:gd name="connsiteY5026" fmla="*/ 5211457 h 5486399"/>
              <a:gd name="connsiteX5027" fmla="*/ 4431358 w 5903363"/>
              <a:gd name="connsiteY5027" fmla="*/ 5208761 h 5486399"/>
              <a:gd name="connsiteX5028" fmla="*/ 4425968 w 5903363"/>
              <a:gd name="connsiteY5028" fmla="*/ 5224935 h 5486399"/>
              <a:gd name="connsiteX5029" fmla="*/ 4420578 w 5903363"/>
              <a:gd name="connsiteY5029" fmla="*/ 5254586 h 5486399"/>
              <a:gd name="connsiteX5030" fmla="*/ 4396327 w 5903363"/>
              <a:gd name="connsiteY5030" fmla="*/ 5243804 h 5486399"/>
              <a:gd name="connsiteX5031" fmla="*/ 4358605 w 5903363"/>
              <a:gd name="connsiteY5031" fmla="*/ 5233022 h 5486399"/>
              <a:gd name="connsiteX5032" fmla="*/ 4310103 w 5903363"/>
              <a:gd name="connsiteY5032" fmla="*/ 5241108 h 5486399"/>
              <a:gd name="connsiteX5033" fmla="*/ 4293936 w 5903363"/>
              <a:gd name="connsiteY5033" fmla="*/ 5235718 h 5486399"/>
              <a:gd name="connsiteX5034" fmla="*/ 4264296 w 5903363"/>
              <a:gd name="connsiteY5034" fmla="*/ 5235718 h 5486399"/>
              <a:gd name="connsiteX5035" fmla="*/ 4245435 w 5903363"/>
              <a:gd name="connsiteY5035" fmla="*/ 5254586 h 5486399"/>
              <a:gd name="connsiteX5036" fmla="*/ 4226573 w 5903363"/>
              <a:gd name="connsiteY5036" fmla="*/ 5273456 h 5486399"/>
              <a:gd name="connsiteX5037" fmla="*/ 4196933 w 5903363"/>
              <a:gd name="connsiteY5037" fmla="*/ 5273456 h 5486399"/>
              <a:gd name="connsiteX5038" fmla="*/ 4161904 w 5903363"/>
              <a:gd name="connsiteY5038" fmla="*/ 5230326 h 5486399"/>
              <a:gd name="connsiteX5039" fmla="*/ 4151126 w 5903363"/>
              <a:gd name="connsiteY5039" fmla="*/ 5219544 h 5486399"/>
              <a:gd name="connsiteX5040" fmla="*/ 4126875 w 5903363"/>
              <a:gd name="connsiteY5040" fmla="*/ 5259978 h 5486399"/>
              <a:gd name="connsiteX5041" fmla="*/ 4116097 w 5903363"/>
              <a:gd name="connsiteY5041" fmla="*/ 5273456 h 5486399"/>
              <a:gd name="connsiteX5042" fmla="*/ 4000233 w 5903363"/>
              <a:gd name="connsiteY5042" fmla="*/ 5238413 h 5486399"/>
              <a:gd name="connsiteX5043" fmla="*/ 3997538 w 5903363"/>
              <a:gd name="connsiteY5043" fmla="*/ 5219544 h 5486399"/>
              <a:gd name="connsiteX5044" fmla="*/ 3986760 w 5903363"/>
              <a:gd name="connsiteY5044" fmla="*/ 5224935 h 5486399"/>
              <a:gd name="connsiteX5045" fmla="*/ 3965203 w 5903363"/>
              <a:gd name="connsiteY5045" fmla="*/ 5254586 h 5486399"/>
              <a:gd name="connsiteX5046" fmla="*/ 3938260 w 5903363"/>
              <a:gd name="connsiteY5046" fmla="*/ 5249196 h 5486399"/>
              <a:gd name="connsiteX5047" fmla="*/ 3892451 w 5903363"/>
              <a:gd name="connsiteY5047" fmla="*/ 5262674 h 5486399"/>
              <a:gd name="connsiteX5048" fmla="*/ 3884368 w 5903363"/>
              <a:gd name="connsiteY5048" fmla="*/ 5273456 h 5486399"/>
              <a:gd name="connsiteX5049" fmla="*/ 3876285 w 5903363"/>
              <a:gd name="connsiteY5049" fmla="*/ 5241108 h 5486399"/>
              <a:gd name="connsiteX5050" fmla="*/ 3870895 w 5903363"/>
              <a:gd name="connsiteY5050" fmla="*/ 5211457 h 5486399"/>
              <a:gd name="connsiteX5051" fmla="*/ 3860117 w 5903363"/>
              <a:gd name="connsiteY5051" fmla="*/ 5227630 h 5486399"/>
              <a:gd name="connsiteX5052" fmla="*/ 3827782 w 5903363"/>
              <a:gd name="connsiteY5052" fmla="*/ 5233022 h 5486399"/>
              <a:gd name="connsiteX5053" fmla="*/ 3808921 w 5903363"/>
              <a:gd name="connsiteY5053" fmla="*/ 5230326 h 5486399"/>
              <a:gd name="connsiteX5054" fmla="*/ 3798143 w 5903363"/>
              <a:gd name="connsiteY5054" fmla="*/ 5208761 h 5486399"/>
              <a:gd name="connsiteX5055" fmla="*/ 3779281 w 5903363"/>
              <a:gd name="connsiteY5055" fmla="*/ 5211457 h 5486399"/>
              <a:gd name="connsiteX5056" fmla="*/ 3746947 w 5903363"/>
              <a:gd name="connsiteY5056" fmla="*/ 5257282 h 5486399"/>
              <a:gd name="connsiteX5057" fmla="*/ 3720002 w 5903363"/>
              <a:gd name="connsiteY5057" fmla="*/ 5259978 h 5486399"/>
              <a:gd name="connsiteX5058" fmla="*/ 3693056 w 5903363"/>
              <a:gd name="connsiteY5058" fmla="*/ 5281543 h 5486399"/>
              <a:gd name="connsiteX5059" fmla="*/ 3658028 w 5903363"/>
              <a:gd name="connsiteY5059" fmla="*/ 5286934 h 5486399"/>
              <a:gd name="connsiteX5060" fmla="*/ 3633777 w 5903363"/>
              <a:gd name="connsiteY5060" fmla="*/ 5289629 h 5486399"/>
              <a:gd name="connsiteX5061" fmla="*/ 3614916 w 5903363"/>
              <a:gd name="connsiteY5061" fmla="*/ 5297716 h 5486399"/>
              <a:gd name="connsiteX5062" fmla="*/ 3569108 w 5903363"/>
              <a:gd name="connsiteY5062" fmla="*/ 5300412 h 5486399"/>
              <a:gd name="connsiteX5063" fmla="*/ 3547552 w 5903363"/>
              <a:gd name="connsiteY5063" fmla="*/ 5303107 h 5486399"/>
              <a:gd name="connsiteX5064" fmla="*/ 3504440 w 5903363"/>
              <a:gd name="connsiteY5064" fmla="*/ 5281543 h 5486399"/>
              <a:gd name="connsiteX5065" fmla="*/ 3461328 w 5903363"/>
              <a:gd name="connsiteY5065" fmla="*/ 5319281 h 5486399"/>
              <a:gd name="connsiteX5066" fmla="*/ 3450549 w 5903363"/>
              <a:gd name="connsiteY5066" fmla="*/ 5321977 h 5486399"/>
              <a:gd name="connsiteX5067" fmla="*/ 3372409 w 5903363"/>
              <a:gd name="connsiteY5067" fmla="*/ 5303107 h 5486399"/>
              <a:gd name="connsiteX5068" fmla="*/ 3348157 w 5903363"/>
              <a:gd name="connsiteY5068" fmla="*/ 5289629 h 5486399"/>
              <a:gd name="connsiteX5069" fmla="*/ 3318518 w 5903363"/>
              <a:gd name="connsiteY5069" fmla="*/ 5292325 h 5486399"/>
              <a:gd name="connsiteX5070" fmla="*/ 3299656 w 5903363"/>
              <a:gd name="connsiteY5070" fmla="*/ 5284238 h 5486399"/>
              <a:gd name="connsiteX5071" fmla="*/ 3280794 w 5903363"/>
              <a:gd name="connsiteY5071" fmla="*/ 5321977 h 5486399"/>
              <a:gd name="connsiteX5072" fmla="*/ 3251154 w 5903363"/>
              <a:gd name="connsiteY5072" fmla="*/ 5305803 h 5486399"/>
              <a:gd name="connsiteX5073" fmla="*/ 3213431 w 5903363"/>
              <a:gd name="connsiteY5073" fmla="*/ 5324673 h 5486399"/>
              <a:gd name="connsiteX5074" fmla="*/ 3199958 w 5903363"/>
              <a:gd name="connsiteY5074" fmla="*/ 5316585 h 5486399"/>
              <a:gd name="connsiteX5075" fmla="*/ 3208042 w 5903363"/>
              <a:gd name="connsiteY5075" fmla="*/ 5303107 h 5486399"/>
              <a:gd name="connsiteX5076" fmla="*/ 3221515 w 5903363"/>
              <a:gd name="connsiteY5076" fmla="*/ 5292325 h 5486399"/>
              <a:gd name="connsiteX5077" fmla="*/ 3224209 w 5903363"/>
              <a:gd name="connsiteY5077" fmla="*/ 5270760 h 5486399"/>
              <a:gd name="connsiteX5078" fmla="*/ 3216126 w 5903363"/>
              <a:gd name="connsiteY5078" fmla="*/ 5262674 h 5486399"/>
              <a:gd name="connsiteX5079" fmla="*/ 3183792 w 5903363"/>
              <a:gd name="connsiteY5079" fmla="*/ 5278847 h 5486399"/>
              <a:gd name="connsiteX5080" fmla="*/ 3156846 w 5903363"/>
              <a:gd name="connsiteY5080" fmla="*/ 5324673 h 5486399"/>
              <a:gd name="connsiteX5081" fmla="*/ 3121818 w 5903363"/>
              <a:gd name="connsiteY5081" fmla="*/ 5308499 h 5486399"/>
              <a:gd name="connsiteX5082" fmla="*/ 3076010 w 5903363"/>
              <a:gd name="connsiteY5082" fmla="*/ 5327367 h 5486399"/>
              <a:gd name="connsiteX5083" fmla="*/ 3035593 w 5903363"/>
              <a:gd name="connsiteY5083" fmla="*/ 5330063 h 5486399"/>
              <a:gd name="connsiteX5084" fmla="*/ 2992480 w 5903363"/>
              <a:gd name="connsiteY5084" fmla="*/ 5327367 h 5486399"/>
              <a:gd name="connsiteX5085" fmla="*/ 2968229 w 5903363"/>
              <a:gd name="connsiteY5085" fmla="*/ 5335455 h 5486399"/>
              <a:gd name="connsiteX5086" fmla="*/ 2917033 w 5903363"/>
              <a:gd name="connsiteY5086" fmla="*/ 5343541 h 5486399"/>
              <a:gd name="connsiteX5087" fmla="*/ 2876615 w 5903363"/>
              <a:gd name="connsiteY5087" fmla="*/ 5343541 h 5486399"/>
              <a:gd name="connsiteX5088" fmla="*/ 2830808 w 5903363"/>
              <a:gd name="connsiteY5088" fmla="*/ 5348933 h 5486399"/>
              <a:gd name="connsiteX5089" fmla="*/ 2771529 w 5903363"/>
              <a:gd name="connsiteY5089" fmla="*/ 5362411 h 5486399"/>
              <a:gd name="connsiteX5090" fmla="*/ 2741889 w 5903363"/>
              <a:gd name="connsiteY5090" fmla="*/ 5351628 h 5486399"/>
              <a:gd name="connsiteX5091" fmla="*/ 2709555 w 5903363"/>
              <a:gd name="connsiteY5091" fmla="*/ 5370498 h 5486399"/>
              <a:gd name="connsiteX5092" fmla="*/ 2669137 w 5903363"/>
              <a:gd name="connsiteY5092" fmla="*/ 5367802 h 5486399"/>
              <a:gd name="connsiteX5093" fmla="*/ 2628719 w 5903363"/>
              <a:gd name="connsiteY5093" fmla="*/ 5370498 h 5486399"/>
              <a:gd name="connsiteX5094" fmla="*/ 2582912 w 5903363"/>
              <a:gd name="connsiteY5094" fmla="*/ 5370498 h 5486399"/>
              <a:gd name="connsiteX5095" fmla="*/ 2539800 w 5903363"/>
              <a:gd name="connsiteY5095" fmla="*/ 5373193 h 5486399"/>
              <a:gd name="connsiteX5096" fmla="*/ 2515549 w 5903363"/>
              <a:gd name="connsiteY5096" fmla="*/ 5386671 h 5486399"/>
              <a:gd name="connsiteX5097" fmla="*/ 2491299 w 5903363"/>
              <a:gd name="connsiteY5097" fmla="*/ 5383976 h 5486399"/>
              <a:gd name="connsiteX5098" fmla="*/ 2461658 w 5903363"/>
              <a:gd name="connsiteY5098" fmla="*/ 5383976 h 5486399"/>
              <a:gd name="connsiteX5099" fmla="*/ 2456269 w 5903363"/>
              <a:gd name="connsiteY5099" fmla="*/ 5389366 h 5486399"/>
              <a:gd name="connsiteX5100" fmla="*/ 2380823 w 5903363"/>
              <a:gd name="connsiteY5100" fmla="*/ 5392062 h 5486399"/>
              <a:gd name="connsiteX5101" fmla="*/ 2326932 w 5903363"/>
              <a:gd name="connsiteY5101" fmla="*/ 5394758 h 5486399"/>
              <a:gd name="connsiteX5102" fmla="*/ 2181428 w 5903363"/>
              <a:gd name="connsiteY5102" fmla="*/ 5410932 h 5486399"/>
              <a:gd name="connsiteX5103" fmla="*/ 2138315 w 5903363"/>
              <a:gd name="connsiteY5103" fmla="*/ 5416322 h 5486399"/>
              <a:gd name="connsiteX5104" fmla="*/ 2114065 w 5903363"/>
              <a:gd name="connsiteY5104" fmla="*/ 5410932 h 5486399"/>
              <a:gd name="connsiteX5105" fmla="*/ 2076341 w 5903363"/>
              <a:gd name="connsiteY5105" fmla="*/ 5410932 h 5486399"/>
              <a:gd name="connsiteX5106" fmla="*/ 2057480 w 5903363"/>
              <a:gd name="connsiteY5106" fmla="*/ 5416322 h 5486399"/>
              <a:gd name="connsiteX5107" fmla="*/ 1909281 w 5903363"/>
              <a:gd name="connsiteY5107" fmla="*/ 5419018 h 5486399"/>
              <a:gd name="connsiteX5108" fmla="*/ 1871558 w 5903363"/>
              <a:gd name="connsiteY5108" fmla="*/ 5400150 h 5486399"/>
              <a:gd name="connsiteX5109" fmla="*/ 1833834 w 5903363"/>
              <a:gd name="connsiteY5109" fmla="*/ 5410932 h 5486399"/>
              <a:gd name="connsiteX5110" fmla="*/ 1793416 w 5903363"/>
              <a:gd name="connsiteY5110" fmla="*/ 5440583 h 5486399"/>
              <a:gd name="connsiteX5111" fmla="*/ 1650607 w 5903363"/>
              <a:gd name="connsiteY5111" fmla="*/ 5443279 h 5486399"/>
              <a:gd name="connsiteX5112" fmla="*/ 1610189 w 5903363"/>
              <a:gd name="connsiteY5112" fmla="*/ 5413627 h 5486399"/>
              <a:gd name="connsiteX5113" fmla="*/ 1588633 w 5903363"/>
              <a:gd name="connsiteY5113" fmla="*/ 5429801 h 5486399"/>
              <a:gd name="connsiteX5114" fmla="*/ 1577854 w 5903363"/>
              <a:gd name="connsiteY5114" fmla="*/ 5437888 h 5486399"/>
              <a:gd name="connsiteX5115" fmla="*/ 1537437 w 5903363"/>
              <a:gd name="connsiteY5115" fmla="*/ 5440583 h 5486399"/>
              <a:gd name="connsiteX5116" fmla="*/ 1526659 w 5903363"/>
              <a:gd name="connsiteY5116" fmla="*/ 5432496 h 5486399"/>
              <a:gd name="connsiteX5117" fmla="*/ 1505102 w 5903363"/>
              <a:gd name="connsiteY5117" fmla="*/ 5402844 h 5486399"/>
              <a:gd name="connsiteX5118" fmla="*/ 1491629 w 5903363"/>
              <a:gd name="connsiteY5118" fmla="*/ 5432496 h 5486399"/>
              <a:gd name="connsiteX5119" fmla="*/ 1480851 w 5903363"/>
              <a:gd name="connsiteY5119" fmla="*/ 5440583 h 5486399"/>
              <a:gd name="connsiteX5120" fmla="*/ 1448517 w 5903363"/>
              <a:gd name="connsiteY5120" fmla="*/ 5448670 h 5486399"/>
              <a:gd name="connsiteX5121" fmla="*/ 1421572 w 5903363"/>
              <a:gd name="connsiteY5121" fmla="*/ 5440583 h 5486399"/>
              <a:gd name="connsiteX5122" fmla="*/ 1386543 w 5903363"/>
              <a:gd name="connsiteY5122" fmla="*/ 5429801 h 5486399"/>
              <a:gd name="connsiteX5123" fmla="*/ 1343430 w 5903363"/>
              <a:gd name="connsiteY5123" fmla="*/ 5437888 h 5486399"/>
              <a:gd name="connsiteX5124" fmla="*/ 1241039 w 5903363"/>
              <a:gd name="connsiteY5124" fmla="*/ 5448670 h 5486399"/>
              <a:gd name="connsiteX5125" fmla="*/ 1230261 w 5903363"/>
              <a:gd name="connsiteY5125" fmla="*/ 5462148 h 5486399"/>
              <a:gd name="connsiteX5126" fmla="*/ 1197927 w 5903363"/>
              <a:gd name="connsiteY5126" fmla="*/ 5454061 h 5486399"/>
              <a:gd name="connsiteX5127" fmla="*/ 1149424 w 5903363"/>
              <a:gd name="connsiteY5127" fmla="*/ 5400150 h 5486399"/>
              <a:gd name="connsiteX5128" fmla="*/ 1103618 w 5903363"/>
              <a:gd name="connsiteY5128" fmla="*/ 5408236 h 5486399"/>
              <a:gd name="connsiteX5129" fmla="*/ 1071283 w 5903363"/>
              <a:gd name="connsiteY5129" fmla="*/ 5456757 h 5486399"/>
              <a:gd name="connsiteX5130" fmla="*/ 1052422 w 5903363"/>
              <a:gd name="connsiteY5130" fmla="*/ 5462148 h 5486399"/>
              <a:gd name="connsiteX5131" fmla="*/ 976975 w 5903363"/>
              <a:gd name="connsiteY5131" fmla="*/ 5456757 h 5486399"/>
              <a:gd name="connsiteX5132" fmla="*/ 966197 w 5903363"/>
              <a:gd name="connsiteY5132" fmla="*/ 5454061 h 5486399"/>
              <a:gd name="connsiteX5133" fmla="*/ 936557 w 5903363"/>
              <a:gd name="connsiteY5133" fmla="*/ 5456757 h 5486399"/>
              <a:gd name="connsiteX5134" fmla="*/ 909612 w 5903363"/>
              <a:gd name="connsiteY5134" fmla="*/ 5483713 h 5486399"/>
              <a:gd name="connsiteX5135" fmla="*/ 834166 w 5903363"/>
              <a:gd name="connsiteY5135" fmla="*/ 5456757 h 5486399"/>
              <a:gd name="connsiteX5136" fmla="*/ 809915 w 5903363"/>
              <a:gd name="connsiteY5136" fmla="*/ 5459453 h 5486399"/>
              <a:gd name="connsiteX5137" fmla="*/ 777581 w 5903363"/>
              <a:gd name="connsiteY5137" fmla="*/ 5456757 h 5486399"/>
              <a:gd name="connsiteX5138" fmla="*/ 747941 w 5903363"/>
              <a:gd name="connsiteY5138" fmla="*/ 5451365 h 5486399"/>
              <a:gd name="connsiteX5139" fmla="*/ 702133 w 5903363"/>
              <a:gd name="connsiteY5139" fmla="*/ 5443279 h 5486399"/>
              <a:gd name="connsiteX5140" fmla="*/ 677882 w 5903363"/>
              <a:gd name="connsiteY5140" fmla="*/ 5454061 h 5486399"/>
              <a:gd name="connsiteX5141" fmla="*/ 667104 w 5903363"/>
              <a:gd name="connsiteY5141" fmla="*/ 5462148 h 5486399"/>
              <a:gd name="connsiteX5142" fmla="*/ 656326 w 5903363"/>
              <a:gd name="connsiteY5142" fmla="*/ 5451365 h 5486399"/>
              <a:gd name="connsiteX5143" fmla="*/ 653632 w 5903363"/>
              <a:gd name="connsiteY5143" fmla="*/ 5429801 h 5486399"/>
              <a:gd name="connsiteX5144" fmla="*/ 640159 w 5903363"/>
              <a:gd name="connsiteY5144" fmla="*/ 5397454 h 5486399"/>
              <a:gd name="connsiteX5145" fmla="*/ 607825 w 5903363"/>
              <a:gd name="connsiteY5145" fmla="*/ 5354324 h 5486399"/>
              <a:gd name="connsiteX5146" fmla="*/ 613215 w 5903363"/>
              <a:gd name="connsiteY5146" fmla="*/ 5324673 h 5486399"/>
              <a:gd name="connsiteX5147" fmla="*/ 637465 w 5903363"/>
              <a:gd name="connsiteY5147" fmla="*/ 5254586 h 5486399"/>
              <a:gd name="connsiteX5148" fmla="*/ 632076 w 5903363"/>
              <a:gd name="connsiteY5148" fmla="*/ 5257282 h 5486399"/>
              <a:gd name="connsiteX5149" fmla="*/ 594352 w 5903363"/>
              <a:gd name="connsiteY5149" fmla="*/ 5297716 h 5486399"/>
              <a:gd name="connsiteX5150" fmla="*/ 564712 w 5903363"/>
              <a:gd name="connsiteY5150" fmla="*/ 5259978 h 5486399"/>
              <a:gd name="connsiteX5151" fmla="*/ 551240 w 5903363"/>
              <a:gd name="connsiteY5151" fmla="*/ 5259978 h 5486399"/>
              <a:gd name="connsiteX5152" fmla="*/ 551240 w 5903363"/>
              <a:gd name="connsiteY5152" fmla="*/ 5276152 h 5486399"/>
              <a:gd name="connsiteX5153" fmla="*/ 564712 w 5903363"/>
              <a:gd name="connsiteY5153" fmla="*/ 5300412 h 5486399"/>
              <a:gd name="connsiteX5154" fmla="*/ 567408 w 5903363"/>
              <a:gd name="connsiteY5154" fmla="*/ 5319281 h 5486399"/>
              <a:gd name="connsiteX5155" fmla="*/ 513517 w 5903363"/>
              <a:gd name="connsiteY5155" fmla="*/ 5332759 h 5486399"/>
              <a:gd name="connsiteX5156" fmla="*/ 494655 w 5903363"/>
              <a:gd name="connsiteY5156" fmla="*/ 5324673 h 5486399"/>
              <a:gd name="connsiteX5157" fmla="*/ 481182 w 5903363"/>
              <a:gd name="connsiteY5157" fmla="*/ 5319281 h 5486399"/>
              <a:gd name="connsiteX5158" fmla="*/ 478487 w 5903363"/>
              <a:gd name="connsiteY5158" fmla="*/ 5289629 h 5486399"/>
              <a:gd name="connsiteX5159" fmla="*/ 502738 w 5903363"/>
              <a:gd name="connsiteY5159" fmla="*/ 5254586 h 5486399"/>
              <a:gd name="connsiteX5160" fmla="*/ 524295 w 5903363"/>
              <a:gd name="connsiteY5160" fmla="*/ 5227630 h 5486399"/>
              <a:gd name="connsiteX5161" fmla="*/ 529683 w 5903363"/>
              <a:gd name="connsiteY5161" fmla="*/ 5197979 h 5486399"/>
              <a:gd name="connsiteX5162" fmla="*/ 518906 w 5903363"/>
              <a:gd name="connsiteY5162" fmla="*/ 5187197 h 5486399"/>
              <a:gd name="connsiteX5163" fmla="*/ 451543 w 5903363"/>
              <a:gd name="connsiteY5163" fmla="*/ 5184501 h 5486399"/>
              <a:gd name="connsiteX5164" fmla="*/ 416513 w 5903363"/>
              <a:gd name="connsiteY5164" fmla="*/ 5181805 h 5486399"/>
              <a:gd name="connsiteX5165" fmla="*/ 411125 w 5903363"/>
              <a:gd name="connsiteY5165" fmla="*/ 5176415 h 5486399"/>
              <a:gd name="connsiteX5166" fmla="*/ 416513 w 5903363"/>
              <a:gd name="connsiteY5166" fmla="*/ 5157545 h 5486399"/>
              <a:gd name="connsiteX5167" fmla="*/ 440764 w 5903363"/>
              <a:gd name="connsiteY5167" fmla="*/ 5138676 h 5486399"/>
              <a:gd name="connsiteX5168" fmla="*/ 491960 w 5903363"/>
              <a:gd name="connsiteY5168" fmla="*/ 5098242 h 5486399"/>
              <a:gd name="connsiteX5169" fmla="*/ 502738 w 5903363"/>
              <a:gd name="connsiteY5169" fmla="*/ 5090155 h 5486399"/>
              <a:gd name="connsiteX5170" fmla="*/ 497350 w 5903363"/>
              <a:gd name="connsiteY5170" fmla="*/ 5073981 h 5486399"/>
              <a:gd name="connsiteX5171" fmla="*/ 424598 w 5903363"/>
              <a:gd name="connsiteY5171" fmla="*/ 5025461 h 5486399"/>
              <a:gd name="connsiteX5172" fmla="*/ 408430 w 5903363"/>
              <a:gd name="connsiteY5172" fmla="*/ 5049721 h 5486399"/>
              <a:gd name="connsiteX5173" fmla="*/ 408430 w 5903363"/>
              <a:gd name="connsiteY5173" fmla="*/ 5071286 h 5486399"/>
              <a:gd name="connsiteX5174" fmla="*/ 400347 w 5903363"/>
              <a:gd name="connsiteY5174" fmla="*/ 5084764 h 5486399"/>
              <a:gd name="connsiteX5175" fmla="*/ 394957 w 5903363"/>
              <a:gd name="connsiteY5175" fmla="*/ 5076677 h 5486399"/>
              <a:gd name="connsiteX5176" fmla="*/ 389569 w 5903363"/>
              <a:gd name="connsiteY5176" fmla="*/ 5033547 h 5486399"/>
              <a:gd name="connsiteX5177" fmla="*/ 341067 w 5903363"/>
              <a:gd name="connsiteY5177" fmla="*/ 5001200 h 5486399"/>
              <a:gd name="connsiteX5178" fmla="*/ 330288 w 5903363"/>
              <a:gd name="connsiteY5178" fmla="*/ 5006591 h 5486399"/>
              <a:gd name="connsiteX5179" fmla="*/ 314122 w 5903363"/>
              <a:gd name="connsiteY5179" fmla="*/ 5011983 h 5486399"/>
              <a:gd name="connsiteX5180" fmla="*/ 284482 w 5903363"/>
              <a:gd name="connsiteY5180" fmla="*/ 4947288 h 5486399"/>
              <a:gd name="connsiteX5181" fmla="*/ 265621 w 5903363"/>
              <a:gd name="connsiteY5181" fmla="*/ 4898767 h 5486399"/>
              <a:gd name="connsiteX5182" fmla="*/ 268314 w 5903363"/>
              <a:gd name="connsiteY5182" fmla="*/ 4882593 h 5486399"/>
              <a:gd name="connsiteX5183" fmla="*/ 279094 w 5903363"/>
              <a:gd name="connsiteY5183" fmla="*/ 4836768 h 5486399"/>
              <a:gd name="connsiteX5184" fmla="*/ 284482 w 5903363"/>
              <a:gd name="connsiteY5184" fmla="*/ 4796334 h 5486399"/>
              <a:gd name="connsiteX5185" fmla="*/ 265621 w 5903363"/>
              <a:gd name="connsiteY5185" fmla="*/ 4737031 h 5486399"/>
              <a:gd name="connsiteX5186" fmla="*/ 262926 w 5903363"/>
              <a:gd name="connsiteY5186" fmla="*/ 4699293 h 5486399"/>
              <a:gd name="connsiteX5187" fmla="*/ 287177 w 5903363"/>
              <a:gd name="connsiteY5187" fmla="*/ 4704684 h 5486399"/>
              <a:gd name="connsiteX5188" fmla="*/ 295260 w 5903363"/>
              <a:gd name="connsiteY5188" fmla="*/ 4707379 h 5486399"/>
              <a:gd name="connsiteX5189" fmla="*/ 343761 w 5903363"/>
              <a:gd name="connsiteY5189" fmla="*/ 4621120 h 5486399"/>
              <a:gd name="connsiteX5190" fmla="*/ 376096 w 5903363"/>
              <a:gd name="connsiteY5190" fmla="*/ 4567208 h 5486399"/>
              <a:gd name="connsiteX5191" fmla="*/ 373401 w 5903363"/>
              <a:gd name="connsiteY5191" fmla="*/ 4529470 h 5486399"/>
              <a:gd name="connsiteX5192" fmla="*/ 378790 w 5903363"/>
              <a:gd name="connsiteY5192" fmla="*/ 4486340 h 5486399"/>
              <a:gd name="connsiteX5193" fmla="*/ 408430 w 5903363"/>
              <a:gd name="connsiteY5193" fmla="*/ 4462079 h 5486399"/>
              <a:gd name="connsiteX5194" fmla="*/ 408430 w 5903363"/>
              <a:gd name="connsiteY5194" fmla="*/ 4437819 h 5486399"/>
              <a:gd name="connsiteX5195" fmla="*/ 389569 w 5903363"/>
              <a:gd name="connsiteY5195" fmla="*/ 4416255 h 5486399"/>
              <a:gd name="connsiteX5196" fmla="*/ 362623 w 5903363"/>
              <a:gd name="connsiteY5196" fmla="*/ 4453993 h 5486399"/>
              <a:gd name="connsiteX5197" fmla="*/ 338373 w 5903363"/>
              <a:gd name="connsiteY5197" fmla="*/ 4459384 h 5486399"/>
              <a:gd name="connsiteX5198" fmla="*/ 332983 w 5903363"/>
              <a:gd name="connsiteY5198" fmla="*/ 4453993 h 5486399"/>
              <a:gd name="connsiteX5199" fmla="*/ 335678 w 5903363"/>
              <a:gd name="connsiteY5199" fmla="*/ 4437819 h 5486399"/>
              <a:gd name="connsiteX5200" fmla="*/ 351845 w 5903363"/>
              <a:gd name="connsiteY5200" fmla="*/ 4424341 h 5486399"/>
              <a:gd name="connsiteX5201" fmla="*/ 394957 w 5903363"/>
              <a:gd name="connsiteY5201" fmla="*/ 4367734 h 5486399"/>
              <a:gd name="connsiteX5202" fmla="*/ 421903 w 5903363"/>
              <a:gd name="connsiteY5202" fmla="*/ 4365038 h 5486399"/>
              <a:gd name="connsiteX5203" fmla="*/ 435375 w 5903363"/>
              <a:gd name="connsiteY5203" fmla="*/ 4343473 h 5486399"/>
              <a:gd name="connsiteX5204" fmla="*/ 440764 w 5903363"/>
              <a:gd name="connsiteY5204" fmla="*/ 4324604 h 5486399"/>
              <a:gd name="connsiteX5205" fmla="*/ 505433 w 5903363"/>
              <a:gd name="connsiteY5205" fmla="*/ 4356952 h 5486399"/>
              <a:gd name="connsiteX5206" fmla="*/ 543156 w 5903363"/>
              <a:gd name="connsiteY5206" fmla="*/ 4321909 h 5486399"/>
              <a:gd name="connsiteX5207" fmla="*/ 543156 w 5903363"/>
              <a:gd name="connsiteY5207" fmla="*/ 4297647 h 5486399"/>
              <a:gd name="connsiteX5208" fmla="*/ 564712 w 5903363"/>
              <a:gd name="connsiteY5208" fmla="*/ 4254518 h 5486399"/>
              <a:gd name="connsiteX5209" fmla="*/ 632076 w 5903363"/>
              <a:gd name="connsiteY5209" fmla="*/ 4208693 h 5486399"/>
              <a:gd name="connsiteX5210" fmla="*/ 661716 w 5903363"/>
              <a:gd name="connsiteY5210" fmla="*/ 4184432 h 5486399"/>
              <a:gd name="connsiteX5211" fmla="*/ 737162 w 5903363"/>
              <a:gd name="connsiteY5211" fmla="*/ 4157477 h 5486399"/>
              <a:gd name="connsiteX5212" fmla="*/ 745246 w 5903363"/>
              <a:gd name="connsiteY5212" fmla="*/ 4143999 h 5486399"/>
              <a:gd name="connsiteX5213" fmla="*/ 739856 w 5903363"/>
              <a:gd name="connsiteY5213" fmla="*/ 4135911 h 5486399"/>
              <a:gd name="connsiteX5214" fmla="*/ 726384 w 5903363"/>
              <a:gd name="connsiteY5214" fmla="*/ 4135911 h 5486399"/>
              <a:gd name="connsiteX5215" fmla="*/ 685967 w 5903363"/>
              <a:gd name="connsiteY5215" fmla="*/ 4133216 h 5486399"/>
              <a:gd name="connsiteX5216" fmla="*/ 669799 w 5903363"/>
              <a:gd name="connsiteY5216" fmla="*/ 4119738 h 5486399"/>
              <a:gd name="connsiteX5217" fmla="*/ 667104 w 5903363"/>
              <a:gd name="connsiteY5217" fmla="*/ 4087390 h 5486399"/>
              <a:gd name="connsiteX5218" fmla="*/ 570102 w 5903363"/>
              <a:gd name="connsiteY5218" fmla="*/ 4135911 h 5486399"/>
              <a:gd name="connsiteX5219" fmla="*/ 529683 w 5903363"/>
              <a:gd name="connsiteY5219" fmla="*/ 4203302 h 5486399"/>
              <a:gd name="connsiteX5220" fmla="*/ 494655 w 5903363"/>
              <a:gd name="connsiteY5220" fmla="*/ 4168259 h 5486399"/>
              <a:gd name="connsiteX5221" fmla="*/ 475794 w 5903363"/>
              <a:gd name="connsiteY5221" fmla="*/ 4049652 h 5486399"/>
              <a:gd name="connsiteX5222" fmla="*/ 462321 w 5903363"/>
              <a:gd name="connsiteY5222" fmla="*/ 3979567 h 5486399"/>
              <a:gd name="connsiteX5223" fmla="*/ 435375 w 5903363"/>
              <a:gd name="connsiteY5223" fmla="*/ 3893307 h 5486399"/>
              <a:gd name="connsiteX5224" fmla="*/ 394957 w 5903363"/>
              <a:gd name="connsiteY5224" fmla="*/ 3831309 h 5486399"/>
              <a:gd name="connsiteX5225" fmla="*/ 368012 w 5903363"/>
              <a:gd name="connsiteY5225" fmla="*/ 3798962 h 5486399"/>
              <a:gd name="connsiteX5226" fmla="*/ 354539 w 5903363"/>
              <a:gd name="connsiteY5226" fmla="*/ 3750440 h 5486399"/>
              <a:gd name="connsiteX5227" fmla="*/ 378790 w 5903363"/>
              <a:gd name="connsiteY5227" fmla="*/ 3736963 h 5486399"/>
              <a:gd name="connsiteX5228" fmla="*/ 386874 w 5903363"/>
              <a:gd name="connsiteY5228" fmla="*/ 3734267 h 5486399"/>
              <a:gd name="connsiteX5229" fmla="*/ 392263 w 5903363"/>
              <a:gd name="connsiteY5229" fmla="*/ 3718093 h 5486399"/>
              <a:gd name="connsiteX5230" fmla="*/ 389569 w 5903363"/>
              <a:gd name="connsiteY5230" fmla="*/ 3696529 h 5486399"/>
              <a:gd name="connsiteX5231" fmla="*/ 359929 w 5903363"/>
              <a:gd name="connsiteY5231" fmla="*/ 3669572 h 5486399"/>
              <a:gd name="connsiteX5232" fmla="*/ 343761 w 5903363"/>
              <a:gd name="connsiteY5232" fmla="*/ 3648008 h 5486399"/>
              <a:gd name="connsiteX5233" fmla="*/ 351845 w 5903363"/>
              <a:gd name="connsiteY5233" fmla="*/ 3621052 h 5486399"/>
              <a:gd name="connsiteX5234" fmla="*/ 324900 w 5903363"/>
              <a:gd name="connsiteY5234" fmla="*/ 3618356 h 5486399"/>
              <a:gd name="connsiteX5235" fmla="*/ 289871 w 5903363"/>
              <a:gd name="connsiteY5235" fmla="*/ 3529401 h 5486399"/>
              <a:gd name="connsiteX5236" fmla="*/ 273704 w 5903363"/>
              <a:gd name="connsiteY5236" fmla="*/ 3491662 h 5486399"/>
              <a:gd name="connsiteX5237" fmla="*/ 303344 w 5903363"/>
              <a:gd name="connsiteY5237" fmla="*/ 3483576 h 5486399"/>
              <a:gd name="connsiteX5238" fmla="*/ 335678 w 5903363"/>
              <a:gd name="connsiteY5238" fmla="*/ 3472794 h 5486399"/>
              <a:gd name="connsiteX5239" fmla="*/ 351845 w 5903363"/>
              <a:gd name="connsiteY5239" fmla="*/ 3410795 h 5486399"/>
              <a:gd name="connsiteX5240" fmla="*/ 349151 w 5903363"/>
              <a:gd name="connsiteY5240" fmla="*/ 3391925 h 5486399"/>
              <a:gd name="connsiteX5241" fmla="*/ 343761 w 5903363"/>
              <a:gd name="connsiteY5241" fmla="*/ 3394621 h 5486399"/>
              <a:gd name="connsiteX5242" fmla="*/ 316817 w 5903363"/>
              <a:gd name="connsiteY5242" fmla="*/ 3426969 h 5486399"/>
              <a:gd name="connsiteX5243" fmla="*/ 297955 w 5903363"/>
              <a:gd name="connsiteY5243" fmla="*/ 3443142 h 5486399"/>
              <a:gd name="connsiteX5244" fmla="*/ 289871 w 5903363"/>
              <a:gd name="connsiteY5244" fmla="*/ 3448533 h 5486399"/>
              <a:gd name="connsiteX5245" fmla="*/ 273704 w 5903363"/>
              <a:gd name="connsiteY5245" fmla="*/ 3432359 h 5486399"/>
              <a:gd name="connsiteX5246" fmla="*/ 306038 w 5903363"/>
              <a:gd name="connsiteY5246" fmla="*/ 3359578 h 5486399"/>
              <a:gd name="connsiteX5247" fmla="*/ 311427 w 5903363"/>
              <a:gd name="connsiteY5247" fmla="*/ 3316448 h 5486399"/>
              <a:gd name="connsiteX5248" fmla="*/ 292565 w 5903363"/>
              <a:gd name="connsiteY5248" fmla="*/ 3292188 h 5486399"/>
              <a:gd name="connsiteX5249" fmla="*/ 254843 w 5903363"/>
              <a:gd name="connsiteY5249" fmla="*/ 3278711 h 5486399"/>
              <a:gd name="connsiteX5250" fmla="*/ 244064 w 5903363"/>
              <a:gd name="connsiteY5250" fmla="*/ 3281405 h 5486399"/>
              <a:gd name="connsiteX5251" fmla="*/ 211730 w 5903363"/>
              <a:gd name="connsiteY5251" fmla="*/ 3267927 h 5486399"/>
              <a:gd name="connsiteX5252" fmla="*/ 214425 w 5903363"/>
              <a:gd name="connsiteY5252" fmla="*/ 3246363 h 5486399"/>
              <a:gd name="connsiteX5253" fmla="*/ 227897 w 5903363"/>
              <a:gd name="connsiteY5253" fmla="*/ 3238276 h 5486399"/>
              <a:gd name="connsiteX5254" fmla="*/ 214425 w 5903363"/>
              <a:gd name="connsiteY5254" fmla="*/ 3222102 h 5486399"/>
              <a:gd name="connsiteX5255" fmla="*/ 192869 w 5903363"/>
              <a:gd name="connsiteY5255" fmla="*/ 3222102 h 5486399"/>
              <a:gd name="connsiteX5256" fmla="*/ 179396 w 5903363"/>
              <a:gd name="connsiteY5256" fmla="*/ 3205929 h 5486399"/>
              <a:gd name="connsiteX5257" fmla="*/ 192869 w 5903363"/>
              <a:gd name="connsiteY5257" fmla="*/ 3176278 h 5486399"/>
              <a:gd name="connsiteX5258" fmla="*/ 200952 w 5903363"/>
              <a:gd name="connsiteY5258" fmla="*/ 3162799 h 5486399"/>
              <a:gd name="connsiteX5259" fmla="*/ 190174 w 5903363"/>
              <a:gd name="connsiteY5259" fmla="*/ 3152017 h 5486399"/>
              <a:gd name="connsiteX5260" fmla="*/ 176701 w 5903363"/>
              <a:gd name="connsiteY5260" fmla="*/ 3152017 h 5486399"/>
              <a:gd name="connsiteX5261" fmla="*/ 171312 w 5903363"/>
              <a:gd name="connsiteY5261" fmla="*/ 3149321 h 5486399"/>
              <a:gd name="connsiteX5262" fmla="*/ 165923 w 5903363"/>
              <a:gd name="connsiteY5262" fmla="*/ 3119669 h 5486399"/>
              <a:gd name="connsiteX5263" fmla="*/ 165923 w 5903363"/>
              <a:gd name="connsiteY5263" fmla="*/ 3071149 h 5486399"/>
              <a:gd name="connsiteX5264" fmla="*/ 174006 w 5903363"/>
              <a:gd name="connsiteY5264" fmla="*/ 3060366 h 5486399"/>
              <a:gd name="connsiteX5265" fmla="*/ 225203 w 5903363"/>
              <a:gd name="connsiteY5265" fmla="*/ 3084627 h 5486399"/>
              <a:gd name="connsiteX5266" fmla="*/ 276399 w 5903363"/>
              <a:gd name="connsiteY5266" fmla="*/ 3100801 h 5486399"/>
              <a:gd name="connsiteX5267" fmla="*/ 319511 w 5903363"/>
              <a:gd name="connsiteY5267" fmla="*/ 3079236 h 5486399"/>
              <a:gd name="connsiteX5268" fmla="*/ 322205 w 5903363"/>
              <a:gd name="connsiteY5268" fmla="*/ 3071149 h 5486399"/>
              <a:gd name="connsiteX5269" fmla="*/ 319511 w 5903363"/>
              <a:gd name="connsiteY5269" fmla="*/ 3063062 h 5486399"/>
              <a:gd name="connsiteX5270" fmla="*/ 289871 w 5903363"/>
              <a:gd name="connsiteY5270" fmla="*/ 3044192 h 5486399"/>
              <a:gd name="connsiteX5271" fmla="*/ 257536 w 5903363"/>
              <a:gd name="connsiteY5271" fmla="*/ 3025324 h 5486399"/>
              <a:gd name="connsiteX5272" fmla="*/ 252148 w 5903363"/>
              <a:gd name="connsiteY5272" fmla="*/ 3017237 h 5486399"/>
              <a:gd name="connsiteX5273" fmla="*/ 211730 w 5903363"/>
              <a:gd name="connsiteY5273" fmla="*/ 3017237 h 5486399"/>
              <a:gd name="connsiteX5274" fmla="*/ 130894 w 5903363"/>
              <a:gd name="connsiteY5274" fmla="*/ 3014541 h 5486399"/>
              <a:gd name="connsiteX5275" fmla="*/ 109337 w 5903363"/>
              <a:gd name="connsiteY5275" fmla="*/ 2982194 h 5486399"/>
              <a:gd name="connsiteX5276" fmla="*/ 133588 w 5903363"/>
              <a:gd name="connsiteY5276" fmla="*/ 2920195 h 5486399"/>
              <a:gd name="connsiteX5277" fmla="*/ 152450 w 5903363"/>
              <a:gd name="connsiteY5277" fmla="*/ 2922891 h 5486399"/>
              <a:gd name="connsiteX5278" fmla="*/ 163228 w 5903363"/>
              <a:gd name="connsiteY5278" fmla="*/ 2947151 h 5486399"/>
              <a:gd name="connsiteX5279" fmla="*/ 190174 w 5903363"/>
              <a:gd name="connsiteY5279" fmla="*/ 2952543 h 5486399"/>
              <a:gd name="connsiteX5280" fmla="*/ 195562 w 5903363"/>
              <a:gd name="connsiteY5280" fmla="*/ 2922891 h 5486399"/>
              <a:gd name="connsiteX5281" fmla="*/ 214425 w 5903363"/>
              <a:gd name="connsiteY5281" fmla="*/ 2955238 h 5486399"/>
              <a:gd name="connsiteX5282" fmla="*/ 211730 w 5903363"/>
              <a:gd name="connsiteY5282" fmla="*/ 2963325 h 5486399"/>
              <a:gd name="connsiteX5283" fmla="*/ 209035 w 5903363"/>
              <a:gd name="connsiteY5283" fmla="*/ 2982194 h 5486399"/>
              <a:gd name="connsiteX5284" fmla="*/ 219813 w 5903363"/>
              <a:gd name="connsiteY5284" fmla="*/ 2987585 h 5486399"/>
              <a:gd name="connsiteX5285" fmla="*/ 233286 w 5903363"/>
              <a:gd name="connsiteY5285" fmla="*/ 2976803 h 5486399"/>
              <a:gd name="connsiteX5286" fmla="*/ 227897 w 5903363"/>
              <a:gd name="connsiteY5286" fmla="*/ 2917500 h 5486399"/>
              <a:gd name="connsiteX5287" fmla="*/ 222508 w 5903363"/>
              <a:gd name="connsiteY5287" fmla="*/ 2874370 h 5486399"/>
              <a:gd name="connsiteX5288" fmla="*/ 238675 w 5903363"/>
              <a:gd name="connsiteY5288" fmla="*/ 2850109 h 5486399"/>
              <a:gd name="connsiteX5289" fmla="*/ 238675 w 5903363"/>
              <a:gd name="connsiteY5289" fmla="*/ 2831241 h 5486399"/>
              <a:gd name="connsiteX5290" fmla="*/ 260231 w 5903363"/>
              <a:gd name="connsiteY5290" fmla="*/ 2780024 h 5486399"/>
              <a:gd name="connsiteX5291" fmla="*/ 330288 w 5903363"/>
              <a:gd name="connsiteY5291" fmla="*/ 2761154 h 5486399"/>
              <a:gd name="connsiteX5292" fmla="*/ 370707 w 5903363"/>
              <a:gd name="connsiteY5292" fmla="*/ 2753068 h 5486399"/>
              <a:gd name="connsiteX5293" fmla="*/ 405735 w 5903363"/>
              <a:gd name="connsiteY5293" fmla="*/ 2753068 h 5486399"/>
              <a:gd name="connsiteX5294" fmla="*/ 419208 w 5903363"/>
              <a:gd name="connsiteY5294" fmla="*/ 2739590 h 5486399"/>
              <a:gd name="connsiteX5295" fmla="*/ 413820 w 5903363"/>
              <a:gd name="connsiteY5295" fmla="*/ 2709938 h 5486399"/>
              <a:gd name="connsiteX5296" fmla="*/ 394957 w 5903363"/>
              <a:gd name="connsiteY5296" fmla="*/ 2696461 h 5486399"/>
              <a:gd name="connsiteX5297" fmla="*/ 354539 w 5903363"/>
              <a:gd name="connsiteY5297" fmla="*/ 2637157 h 5486399"/>
              <a:gd name="connsiteX5298" fmla="*/ 365318 w 5903363"/>
              <a:gd name="connsiteY5298" fmla="*/ 2575158 h 5486399"/>
              <a:gd name="connsiteX5299" fmla="*/ 359929 w 5903363"/>
              <a:gd name="connsiteY5299" fmla="*/ 2583245 h 5486399"/>
              <a:gd name="connsiteX5300" fmla="*/ 338373 w 5903363"/>
              <a:gd name="connsiteY5300" fmla="*/ 2620984 h 5486399"/>
              <a:gd name="connsiteX5301" fmla="*/ 335678 w 5903363"/>
              <a:gd name="connsiteY5301" fmla="*/ 2620984 h 5486399"/>
              <a:gd name="connsiteX5302" fmla="*/ 338373 w 5903363"/>
              <a:gd name="connsiteY5302" fmla="*/ 2623679 h 5486399"/>
              <a:gd name="connsiteX5303" fmla="*/ 351845 w 5903363"/>
              <a:gd name="connsiteY5303" fmla="*/ 2639852 h 5486399"/>
              <a:gd name="connsiteX5304" fmla="*/ 338373 w 5903363"/>
              <a:gd name="connsiteY5304" fmla="*/ 2661417 h 5486399"/>
              <a:gd name="connsiteX5305" fmla="*/ 327595 w 5903363"/>
              <a:gd name="connsiteY5305" fmla="*/ 2637157 h 5486399"/>
              <a:gd name="connsiteX5306" fmla="*/ 327595 w 5903363"/>
              <a:gd name="connsiteY5306" fmla="*/ 2626374 h 5486399"/>
              <a:gd name="connsiteX5307" fmla="*/ 330288 w 5903363"/>
              <a:gd name="connsiteY5307" fmla="*/ 2620984 h 5486399"/>
              <a:gd name="connsiteX5308" fmla="*/ 271009 w 5903363"/>
              <a:gd name="connsiteY5308" fmla="*/ 2607506 h 5486399"/>
              <a:gd name="connsiteX5309" fmla="*/ 254843 w 5903363"/>
              <a:gd name="connsiteY5309" fmla="*/ 2515855 h 5486399"/>
              <a:gd name="connsiteX5310" fmla="*/ 276399 w 5903363"/>
              <a:gd name="connsiteY5310" fmla="*/ 2505073 h 5486399"/>
              <a:gd name="connsiteX5311" fmla="*/ 303344 w 5903363"/>
              <a:gd name="connsiteY5311" fmla="*/ 2542811 h 5486399"/>
              <a:gd name="connsiteX5312" fmla="*/ 322205 w 5903363"/>
              <a:gd name="connsiteY5312" fmla="*/ 2529333 h 5486399"/>
              <a:gd name="connsiteX5313" fmla="*/ 359929 w 5903363"/>
              <a:gd name="connsiteY5313" fmla="*/ 2478116 h 5486399"/>
              <a:gd name="connsiteX5314" fmla="*/ 376096 w 5903363"/>
              <a:gd name="connsiteY5314" fmla="*/ 2478116 h 5486399"/>
              <a:gd name="connsiteX5315" fmla="*/ 376096 w 5903363"/>
              <a:gd name="connsiteY5315" fmla="*/ 2408031 h 5486399"/>
              <a:gd name="connsiteX5316" fmla="*/ 351845 w 5903363"/>
              <a:gd name="connsiteY5316" fmla="*/ 2257077 h 5486399"/>
              <a:gd name="connsiteX5317" fmla="*/ 354539 w 5903363"/>
              <a:gd name="connsiteY5317" fmla="*/ 2108819 h 5486399"/>
              <a:gd name="connsiteX5318" fmla="*/ 346456 w 5903363"/>
              <a:gd name="connsiteY5318" fmla="*/ 2071081 h 5486399"/>
              <a:gd name="connsiteX5319" fmla="*/ 308733 w 5903363"/>
              <a:gd name="connsiteY5319" fmla="*/ 2044124 h 5486399"/>
              <a:gd name="connsiteX5320" fmla="*/ 271009 w 5903363"/>
              <a:gd name="connsiteY5320" fmla="*/ 2060298 h 5486399"/>
              <a:gd name="connsiteX5321" fmla="*/ 222508 w 5903363"/>
              <a:gd name="connsiteY5321" fmla="*/ 2076472 h 5486399"/>
              <a:gd name="connsiteX5322" fmla="*/ 198257 w 5903363"/>
              <a:gd name="connsiteY5322" fmla="*/ 2030646 h 5486399"/>
              <a:gd name="connsiteX5323" fmla="*/ 200952 w 5903363"/>
              <a:gd name="connsiteY5323" fmla="*/ 2000995 h 5486399"/>
              <a:gd name="connsiteX5324" fmla="*/ 192869 w 5903363"/>
              <a:gd name="connsiteY5324" fmla="*/ 1963257 h 5486399"/>
              <a:gd name="connsiteX5325" fmla="*/ 182090 w 5903363"/>
              <a:gd name="connsiteY5325" fmla="*/ 1982126 h 5486399"/>
              <a:gd name="connsiteX5326" fmla="*/ 157839 w 5903363"/>
              <a:gd name="connsiteY5326" fmla="*/ 2057603 h 5486399"/>
              <a:gd name="connsiteX5327" fmla="*/ 144366 w 5903363"/>
              <a:gd name="connsiteY5327" fmla="*/ 2068385 h 5486399"/>
              <a:gd name="connsiteX5328" fmla="*/ 141672 w 5903363"/>
              <a:gd name="connsiteY5328" fmla="*/ 1984821 h 5486399"/>
              <a:gd name="connsiteX5329" fmla="*/ 138978 w 5903363"/>
              <a:gd name="connsiteY5329" fmla="*/ 1909345 h 5486399"/>
              <a:gd name="connsiteX5330" fmla="*/ 136283 w 5903363"/>
              <a:gd name="connsiteY5330" fmla="*/ 1823085 h 5486399"/>
              <a:gd name="connsiteX5331" fmla="*/ 125505 w 5903363"/>
              <a:gd name="connsiteY5331" fmla="*/ 1755695 h 5486399"/>
              <a:gd name="connsiteX5332" fmla="*/ 138978 w 5903363"/>
              <a:gd name="connsiteY5332" fmla="*/ 1707174 h 5486399"/>
              <a:gd name="connsiteX5333" fmla="*/ 114727 w 5903363"/>
              <a:gd name="connsiteY5333" fmla="*/ 1653262 h 5486399"/>
              <a:gd name="connsiteX5334" fmla="*/ 82392 w 5903363"/>
              <a:gd name="connsiteY5334" fmla="*/ 1666740 h 5486399"/>
              <a:gd name="connsiteX5335" fmla="*/ 60836 w 5903363"/>
              <a:gd name="connsiteY5335" fmla="*/ 1642480 h 5486399"/>
              <a:gd name="connsiteX5336" fmla="*/ 68920 w 5903363"/>
              <a:gd name="connsiteY5336" fmla="*/ 1610132 h 5486399"/>
              <a:gd name="connsiteX5337" fmla="*/ 90476 w 5903363"/>
              <a:gd name="connsiteY5337" fmla="*/ 1588568 h 5486399"/>
              <a:gd name="connsiteX5338" fmla="*/ 147061 w 5903363"/>
              <a:gd name="connsiteY5338" fmla="*/ 1478048 h 5486399"/>
              <a:gd name="connsiteX5339" fmla="*/ 165923 w 5903363"/>
              <a:gd name="connsiteY5339" fmla="*/ 1432223 h 5486399"/>
              <a:gd name="connsiteX5340" fmla="*/ 233286 w 5903363"/>
              <a:gd name="connsiteY5340" fmla="*/ 1300212 h 5486399"/>
              <a:gd name="connsiteX5341" fmla="*/ 214425 w 5903363"/>
              <a:gd name="connsiteY5341" fmla="*/ 1273257 h 5486399"/>
              <a:gd name="connsiteX5342" fmla="*/ 206340 w 5903363"/>
              <a:gd name="connsiteY5342" fmla="*/ 1273257 h 5486399"/>
              <a:gd name="connsiteX5343" fmla="*/ 203647 w 5903363"/>
              <a:gd name="connsiteY5343" fmla="*/ 1284040 h 5486399"/>
              <a:gd name="connsiteX5344" fmla="*/ 125505 w 5903363"/>
              <a:gd name="connsiteY5344" fmla="*/ 1316384 h 5486399"/>
              <a:gd name="connsiteX5345" fmla="*/ 120115 w 5903363"/>
              <a:gd name="connsiteY5345" fmla="*/ 1305603 h 5486399"/>
              <a:gd name="connsiteX5346" fmla="*/ 120115 w 5903363"/>
              <a:gd name="connsiteY5346" fmla="*/ 1292127 h 5486399"/>
              <a:gd name="connsiteX5347" fmla="*/ 141672 w 5903363"/>
              <a:gd name="connsiteY5347" fmla="*/ 1246298 h 5486399"/>
              <a:gd name="connsiteX5348" fmla="*/ 130894 w 5903363"/>
              <a:gd name="connsiteY5348" fmla="*/ 1203169 h 5486399"/>
              <a:gd name="connsiteX5349" fmla="*/ 122810 w 5903363"/>
              <a:gd name="connsiteY5349" fmla="*/ 1168125 h 5486399"/>
              <a:gd name="connsiteX5350" fmla="*/ 171312 w 5903363"/>
              <a:gd name="connsiteY5350" fmla="*/ 1036037 h 5486399"/>
              <a:gd name="connsiteX5351" fmla="*/ 184784 w 5903363"/>
              <a:gd name="connsiteY5351" fmla="*/ 1036037 h 5486399"/>
              <a:gd name="connsiteX5352" fmla="*/ 192869 w 5903363"/>
              <a:gd name="connsiteY5352" fmla="*/ 1073777 h 5486399"/>
              <a:gd name="connsiteX5353" fmla="*/ 176701 w 5903363"/>
              <a:gd name="connsiteY5353" fmla="*/ 1119603 h 5486399"/>
              <a:gd name="connsiteX5354" fmla="*/ 177162 w 5903363"/>
              <a:gd name="connsiteY5354" fmla="*/ 1120218 h 5486399"/>
              <a:gd name="connsiteX5355" fmla="*/ 175293 w 5903363"/>
              <a:gd name="connsiteY5355" fmla="*/ 1122011 h 5486399"/>
              <a:gd name="connsiteX5356" fmla="*/ 164303 w 5903363"/>
              <a:gd name="connsiteY5356" fmla="*/ 1129925 h 5486399"/>
              <a:gd name="connsiteX5357" fmla="*/ 169798 w 5903363"/>
              <a:gd name="connsiteY5357" fmla="*/ 1140475 h 5486399"/>
              <a:gd name="connsiteX5358" fmla="*/ 175293 w 5903363"/>
              <a:gd name="connsiteY5358" fmla="*/ 1122011 h 5486399"/>
              <a:gd name="connsiteX5359" fmla="*/ 178041 w 5903363"/>
              <a:gd name="connsiteY5359" fmla="*/ 1122011 h 5486399"/>
              <a:gd name="connsiteX5360" fmla="*/ 178041 w 5903363"/>
              <a:gd name="connsiteY5360" fmla="*/ 1121391 h 5486399"/>
              <a:gd name="connsiteX5361" fmla="*/ 189837 w 5903363"/>
              <a:gd name="connsiteY5361" fmla="*/ 1137126 h 5486399"/>
              <a:gd name="connsiteX5362" fmla="*/ 192869 w 5903363"/>
              <a:gd name="connsiteY5362" fmla="*/ 1162735 h 5486399"/>
              <a:gd name="connsiteX5363" fmla="*/ 206340 w 5903363"/>
              <a:gd name="connsiteY5363" fmla="*/ 1178906 h 5486399"/>
              <a:gd name="connsiteX5364" fmla="*/ 235980 w 5903363"/>
              <a:gd name="connsiteY5364" fmla="*/ 1157342 h 5486399"/>
              <a:gd name="connsiteX5365" fmla="*/ 246758 w 5903363"/>
              <a:gd name="connsiteY5365" fmla="*/ 1089951 h 5486399"/>
              <a:gd name="connsiteX5366" fmla="*/ 244064 w 5903363"/>
              <a:gd name="connsiteY5366" fmla="*/ 1076473 h 5486399"/>
              <a:gd name="connsiteX5367" fmla="*/ 203647 w 5903363"/>
              <a:gd name="connsiteY5367" fmla="*/ 968644 h 5486399"/>
              <a:gd name="connsiteX5368" fmla="*/ 249453 w 5903363"/>
              <a:gd name="connsiteY5368" fmla="*/ 885078 h 5486399"/>
              <a:gd name="connsiteX5369" fmla="*/ 257536 w 5903363"/>
              <a:gd name="connsiteY5369" fmla="*/ 828468 h 5486399"/>
              <a:gd name="connsiteX5370" fmla="*/ 281787 w 5903363"/>
              <a:gd name="connsiteY5370" fmla="*/ 806902 h 5486399"/>
              <a:gd name="connsiteX5371" fmla="*/ 319511 w 5903363"/>
              <a:gd name="connsiteY5371" fmla="*/ 809598 h 5486399"/>
              <a:gd name="connsiteX5372" fmla="*/ 351845 w 5903363"/>
              <a:gd name="connsiteY5372" fmla="*/ 804207 h 5486399"/>
              <a:gd name="connsiteX5373" fmla="*/ 386874 w 5903363"/>
              <a:gd name="connsiteY5373" fmla="*/ 801512 h 5486399"/>
              <a:gd name="connsiteX5374" fmla="*/ 432681 w 5903363"/>
              <a:gd name="connsiteY5374" fmla="*/ 779945 h 5486399"/>
              <a:gd name="connsiteX5375" fmla="*/ 494655 w 5903363"/>
              <a:gd name="connsiteY5375" fmla="*/ 672118 h 5486399"/>
              <a:gd name="connsiteX5376" fmla="*/ 508128 w 5903363"/>
              <a:gd name="connsiteY5376" fmla="*/ 642465 h 5486399"/>
              <a:gd name="connsiteX5377" fmla="*/ 505433 w 5903363"/>
              <a:gd name="connsiteY5377" fmla="*/ 566985 h 5486399"/>
              <a:gd name="connsiteX5378" fmla="*/ 510822 w 5903363"/>
              <a:gd name="connsiteY5378" fmla="*/ 529245 h 5486399"/>
              <a:gd name="connsiteX5379" fmla="*/ 578185 w 5903363"/>
              <a:gd name="connsiteY5379" fmla="*/ 467244 h 5486399"/>
              <a:gd name="connsiteX5380" fmla="*/ 578185 w 5903363"/>
              <a:gd name="connsiteY5380" fmla="*/ 445679 h 5486399"/>
              <a:gd name="connsiteX5381" fmla="*/ 575491 w 5903363"/>
              <a:gd name="connsiteY5381" fmla="*/ 424113 h 5486399"/>
              <a:gd name="connsiteX5382" fmla="*/ 599742 w 5903363"/>
              <a:gd name="connsiteY5382" fmla="*/ 426808 h 5486399"/>
              <a:gd name="connsiteX5383" fmla="*/ 602436 w 5903363"/>
              <a:gd name="connsiteY5383" fmla="*/ 453766 h 5486399"/>
              <a:gd name="connsiteX5384" fmla="*/ 637465 w 5903363"/>
              <a:gd name="connsiteY5384" fmla="*/ 451070 h 5486399"/>
              <a:gd name="connsiteX5385" fmla="*/ 672494 w 5903363"/>
              <a:gd name="connsiteY5385" fmla="*/ 426808 h 5486399"/>
              <a:gd name="connsiteX5386" fmla="*/ 702133 w 5903363"/>
              <a:gd name="connsiteY5386" fmla="*/ 372895 h 5486399"/>
              <a:gd name="connsiteX5387" fmla="*/ 723690 w 5903363"/>
              <a:gd name="connsiteY5387" fmla="*/ 378286 h 5486399"/>
              <a:gd name="connsiteX5388" fmla="*/ 742551 w 5903363"/>
              <a:gd name="connsiteY5388" fmla="*/ 383678 h 5486399"/>
              <a:gd name="connsiteX5389" fmla="*/ 745246 w 5903363"/>
              <a:gd name="connsiteY5389" fmla="*/ 356721 h 5486399"/>
              <a:gd name="connsiteX5390" fmla="*/ 758719 w 5903363"/>
              <a:gd name="connsiteY5390" fmla="*/ 305503 h 5486399"/>
              <a:gd name="connsiteX5391" fmla="*/ 764107 w 5903363"/>
              <a:gd name="connsiteY5391" fmla="*/ 281241 h 5486399"/>
              <a:gd name="connsiteX5392" fmla="*/ 747941 w 5903363"/>
              <a:gd name="connsiteY5392" fmla="*/ 267769 h 5486399"/>
              <a:gd name="connsiteX5393" fmla="*/ 683272 w 5903363"/>
              <a:gd name="connsiteY5393" fmla="*/ 230032 h 5486399"/>
              <a:gd name="connsiteX5394" fmla="*/ 680577 w 5903363"/>
              <a:gd name="connsiteY5394" fmla="*/ 216553 h 5486399"/>
              <a:gd name="connsiteX5395" fmla="*/ 659021 w 5903363"/>
              <a:gd name="connsiteY5395" fmla="*/ 205772 h 5486399"/>
              <a:gd name="connsiteX5396" fmla="*/ 648243 w 5903363"/>
              <a:gd name="connsiteY5396" fmla="*/ 192293 h 5486399"/>
              <a:gd name="connsiteX5397" fmla="*/ 653632 w 5903363"/>
              <a:gd name="connsiteY5397" fmla="*/ 168033 h 5486399"/>
              <a:gd name="connsiteX5398" fmla="*/ 667104 w 5903363"/>
              <a:gd name="connsiteY5398" fmla="*/ 157251 h 5486399"/>
              <a:gd name="connsiteX5399" fmla="*/ 788358 w 5903363"/>
              <a:gd name="connsiteY5399" fmla="*/ 108730 h 5486399"/>
              <a:gd name="connsiteX5400" fmla="*/ 793747 w 5903363"/>
              <a:gd name="connsiteY5400" fmla="*/ 130294 h 5486399"/>
              <a:gd name="connsiteX5401" fmla="*/ 807220 w 5903363"/>
              <a:gd name="connsiteY5401" fmla="*/ 111426 h 5486399"/>
              <a:gd name="connsiteX5402" fmla="*/ 863805 w 5903363"/>
              <a:gd name="connsiteY5402" fmla="*/ 84471 h 5486399"/>
              <a:gd name="connsiteX5403" fmla="*/ 933863 w 5903363"/>
              <a:gd name="connsiteY5403" fmla="*/ 89860 h 5486399"/>
              <a:gd name="connsiteX5404" fmla="*/ 966197 w 5903363"/>
              <a:gd name="connsiteY5404" fmla="*/ 79079 h 5486399"/>
              <a:gd name="connsiteX5405" fmla="*/ 1047032 w 5903363"/>
              <a:gd name="connsiteY5405" fmla="*/ 44036 h 5486399"/>
              <a:gd name="connsiteX5406" fmla="*/ 1122479 w 5903363"/>
              <a:gd name="connsiteY5406" fmla="*/ 22472 h 5486399"/>
              <a:gd name="connsiteX5407" fmla="*/ 1189843 w 5903363"/>
              <a:gd name="connsiteY5407" fmla="*/ 6300 h 5486399"/>
              <a:gd name="connsiteX5408" fmla="*/ 1205210 w 5903363"/>
              <a:gd name="connsiteY5408" fmla="*/ 4110 h 5486399"/>
              <a:gd name="connsiteX5409" fmla="*/ 4291297 w 5903363"/>
              <a:gd name="connsiteY5409" fmla="*/ 0 h 5486399"/>
              <a:gd name="connsiteX5410" fmla="*/ 4291315 w 5903363"/>
              <a:gd name="connsiteY5410" fmla="*/ 0 h 5486399"/>
              <a:gd name="connsiteX5411" fmla="*/ 4296337 w 5903363"/>
              <a:gd name="connsiteY5411" fmla="*/ 4120 h 5486399"/>
              <a:gd name="connsiteX5412" fmla="*/ 4299351 w 5903363"/>
              <a:gd name="connsiteY5412" fmla="*/ 8241 h 5486399"/>
              <a:gd name="connsiteX5413" fmla="*/ 4291314 w 5903363"/>
              <a:gd name="connsiteY5413" fmla="*/ 24725 h 5486399"/>
              <a:gd name="connsiteX5414" fmla="*/ 4235058 w 5903363"/>
              <a:gd name="connsiteY5414" fmla="*/ 21978 h 5486399"/>
              <a:gd name="connsiteX5415" fmla="*/ 4243094 w 5903363"/>
              <a:gd name="connsiteY5415" fmla="*/ 2746 h 5486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</a:cxnLst>
            <a:rect l="l" t="t" r="r" b="b"/>
            <a:pathLst>
              <a:path w="5903363" h="5486399">
                <a:moveTo>
                  <a:pt x="1134515" y="5423608"/>
                </a:moveTo>
                <a:cubicBezTo>
                  <a:pt x="1137152" y="5426316"/>
                  <a:pt x="1142427" y="5431733"/>
                  <a:pt x="1142427" y="5431733"/>
                </a:cubicBezTo>
                <a:cubicBezTo>
                  <a:pt x="1142427" y="5442567"/>
                  <a:pt x="1139790" y="5450691"/>
                  <a:pt x="1137152" y="5461524"/>
                </a:cubicBezTo>
                <a:cubicBezTo>
                  <a:pt x="1134515" y="5458816"/>
                  <a:pt x="1134515" y="5456108"/>
                  <a:pt x="1131877" y="5453400"/>
                </a:cubicBezTo>
                <a:cubicBezTo>
                  <a:pt x="1131877" y="5442567"/>
                  <a:pt x="1129239" y="5431733"/>
                  <a:pt x="1134515" y="5423608"/>
                </a:cubicBezTo>
                <a:close/>
                <a:moveTo>
                  <a:pt x="1039670" y="5400529"/>
                </a:moveTo>
                <a:cubicBezTo>
                  <a:pt x="1039670" y="5400529"/>
                  <a:pt x="1036922" y="5406024"/>
                  <a:pt x="1036922" y="5406024"/>
                </a:cubicBezTo>
                <a:cubicBezTo>
                  <a:pt x="1039670" y="5414266"/>
                  <a:pt x="1042417" y="5417014"/>
                  <a:pt x="1045165" y="5411519"/>
                </a:cubicBezTo>
                <a:cubicBezTo>
                  <a:pt x="1045165" y="5408772"/>
                  <a:pt x="1045165" y="5406024"/>
                  <a:pt x="1045165" y="5403276"/>
                </a:cubicBezTo>
                <a:cubicBezTo>
                  <a:pt x="1042417" y="5403276"/>
                  <a:pt x="1042417" y="5400529"/>
                  <a:pt x="1039670" y="5400529"/>
                </a:cubicBezTo>
                <a:close/>
                <a:moveTo>
                  <a:pt x="578631" y="5400529"/>
                </a:moveTo>
                <a:cubicBezTo>
                  <a:pt x="581105" y="5400529"/>
                  <a:pt x="581105" y="5403166"/>
                  <a:pt x="583577" y="5405804"/>
                </a:cubicBezTo>
                <a:cubicBezTo>
                  <a:pt x="581105" y="5408442"/>
                  <a:pt x="581105" y="5411079"/>
                  <a:pt x="581105" y="5413717"/>
                </a:cubicBezTo>
                <a:cubicBezTo>
                  <a:pt x="578631" y="5411079"/>
                  <a:pt x="576159" y="5408442"/>
                  <a:pt x="573686" y="5405804"/>
                </a:cubicBezTo>
                <a:cubicBezTo>
                  <a:pt x="576159" y="5403166"/>
                  <a:pt x="578631" y="5400529"/>
                  <a:pt x="578631" y="5400529"/>
                </a:cubicBezTo>
                <a:close/>
                <a:moveTo>
                  <a:pt x="529836" y="5396650"/>
                </a:moveTo>
                <a:cubicBezTo>
                  <a:pt x="535111" y="5393935"/>
                  <a:pt x="540387" y="5399366"/>
                  <a:pt x="543024" y="5410226"/>
                </a:cubicBezTo>
                <a:cubicBezTo>
                  <a:pt x="545662" y="5426518"/>
                  <a:pt x="537749" y="5440093"/>
                  <a:pt x="529836" y="5437379"/>
                </a:cubicBezTo>
                <a:cubicBezTo>
                  <a:pt x="521923" y="5437379"/>
                  <a:pt x="519286" y="5431948"/>
                  <a:pt x="519286" y="5418372"/>
                </a:cubicBezTo>
                <a:cubicBezTo>
                  <a:pt x="519286" y="5404796"/>
                  <a:pt x="521923" y="5399366"/>
                  <a:pt x="529836" y="5396650"/>
                </a:cubicBezTo>
                <a:close/>
                <a:moveTo>
                  <a:pt x="675226" y="5353192"/>
                </a:moveTo>
                <a:cubicBezTo>
                  <a:pt x="674144" y="5352486"/>
                  <a:pt x="673422" y="5352486"/>
                  <a:pt x="673422" y="5353900"/>
                </a:cubicBezTo>
                <a:cubicBezTo>
                  <a:pt x="670537" y="5353900"/>
                  <a:pt x="667653" y="5359552"/>
                  <a:pt x="667653" y="5359552"/>
                </a:cubicBezTo>
                <a:cubicBezTo>
                  <a:pt x="670537" y="5368030"/>
                  <a:pt x="673422" y="5370855"/>
                  <a:pt x="676308" y="5365203"/>
                </a:cubicBezTo>
                <a:cubicBezTo>
                  <a:pt x="679193" y="5362377"/>
                  <a:pt x="676308" y="5359552"/>
                  <a:pt x="679193" y="5356725"/>
                </a:cubicBezTo>
                <a:cubicBezTo>
                  <a:pt x="677750" y="5355313"/>
                  <a:pt x="676308" y="5353900"/>
                  <a:pt x="675226" y="5353192"/>
                </a:cubicBezTo>
                <a:close/>
                <a:moveTo>
                  <a:pt x="1502904" y="5329643"/>
                </a:moveTo>
                <a:cubicBezTo>
                  <a:pt x="1502904" y="5332390"/>
                  <a:pt x="1500157" y="5335138"/>
                  <a:pt x="1500157" y="5335138"/>
                </a:cubicBezTo>
                <a:cubicBezTo>
                  <a:pt x="1500157" y="5343380"/>
                  <a:pt x="1502904" y="5346128"/>
                  <a:pt x="1505652" y="5340633"/>
                </a:cubicBezTo>
                <a:cubicBezTo>
                  <a:pt x="1505652" y="5340633"/>
                  <a:pt x="1508400" y="5337886"/>
                  <a:pt x="1508400" y="5337886"/>
                </a:cubicBezTo>
                <a:cubicBezTo>
                  <a:pt x="1508400" y="5335138"/>
                  <a:pt x="1508400" y="5335138"/>
                  <a:pt x="1508400" y="5332390"/>
                </a:cubicBezTo>
                <a:cubicBezTo>
                  <a:pt x="1505652" y="5332390"/>
                  <a:pt x="1505652" y="5332390"/>
                  <a:pt x="1505652" y="5332390"/>
                </a:cubicBezTo>
                <a:cubicBezTo>
                  <a:pt x="1505652" y="5329643"/>
                  <a:pt x="1502904" y="5329643"/>
                  <a:pt x="1502904" y="5329643"/>
                </a:cubicBezTo>
                <a:close/>
                <a:moveTo>
                  <a:pt x="1942374" y="5326852"/>
                </a:moveTo>
                <a:cubicBezTo>
                  <a:pt x="1931659" y="5335032"/>
                  <a:pt x="1920943" y="5345938"/>
                  <a:pt x="1920943" y="5370475"/>
                </a:cubicBezTo>
                <a:cubicBezTo>
                  <a:pt x="1920943" y="5370475"/>
                  <a:pt x="1918264" y="5370475"/>
                  <a:pt x="1918264" y="5370475"/>
                </a:cubicBezTo>
                <a:cubicBezTo>
                  <a:pt x="1918264" y="5370475"/>
                  <a:pt x="1918264" y="5373202"/>
                  <a:pt x="1918264" y="5373202"/>
                </a:cubicBezTo>
                <a:cubicBezTo>
                  <a:pt x="1915585" y="5373202"/>
                  <a:pt x="1910227" y="5373202"/>
                  <a:pt x="1907548" y="5373202"/>
                </a:cubicBezTo>
                <a:cubicBezTo>
                  <a:pt x="1907548" y="5373202"/>
                  <a:pt x="1907548" y="5370475"/>
                  <a:pt x="1907548" y="5370475"/>
                </a:cubicBezTo>
                <a:cubicBezTo>
                  <a:pt x="1904870" y="5370475"/>
                  <a:pt x="1904870" y="5370475"/>
                  <a:pt x="1904870" y="5370475"/>
                </a:cubicBezTo>
                <a:cubicBezTo>
                  <a:pt x="1904870" y="5365022"/>
                  <a:pt x="1902191" y="5356844"/>
                  <a:pt x="1899512" y="5354117"/>
                </a:cubicBezTo>
                <a:cubicBezTo>
                  <a:pt x="1896832" y="5348664"/>
                  <a:pt x="1894154" y="5356844"/>
                  <a:pt x="1896832" y="5362296"/>
                </a:cubicBezTo>
                <a:cubicBezTo>
                  <a:pt x="1896832" y="5365022"/>
                  <a:pt x="1902191" y="5367749"/>
                  <a:pt x="1904870" y="5370475"/>
                </a:cubicBezTo>
                <a:cubicBezTo>
                  <a:pt x="1904870" y="5370475"/>
                  <a:pt x="1904870" y="5373202"/>
                  <a:pt x="1904870" y="5373202"/>
                </a:cubicBezTo>
                <a:cubicBezTo>
                  <a:pt x="1904870" y="5373202"/>
                  <a:pt x="1904870" y="5373202"/>
                  <a:pt x="1907548" y="5373202"/>
                </a:cubicBezTo>
                <a:cubicBezTo>
                  <a:pt x="1907548" y="5381381"/>
                  <a:pt x="1907548" y="5392286"/>
                  <a:pt x="1915585" y="5386834"/>
                </a:cubicBezTo>
                <a:cubicBezTo>
                  <a:pt x="1915585" y="5386834"/>
                  <a:pt x="1918264" y="5378655"/>
                  <a:pt x="1918264" y="5373202"/>
                </a:cubicBezTo>
                <a:cubicBezTo>
                  <a:pt x="1918264" y="5373202"/>
                  <a:pt x="1918264" y="5373202"/>
                  <a:pt x="1920943" y="5373202"/>
                </a:cubicBezTo>
                <a:cubicBezTo>
                  <a:pt x="1920943" y="5373202"/>
                  <a:pt x="1920943" y="5370475"/>
                  <a:pt x="1920943" y="5370475"/>
                </a:cubicBezTo>
                <a:cubicBezTo>
                  <a:pt x="1931659" y="5370475"/>
                  <a:pt x="1939695" y="5373202"/>
                  <a:pt x="1950411" y="5367749"/>
                </a:cubicBezTo>
                <a:cubicBezTo>
                  <a:pt x="1953089" y="5367749"/>
                  <a:pt x="1958447" y="5351391"/>
                  <a:pt x="1958447" y="5343211"/>
                </a:cubicBezTo>
                <a:cubicBezTo>
                  <a:pt x="1958447" y="5329579"/>
                  <a:pt x="1950411" y="5321399"/>
                  <a:pt x="1942374" y="5326852"/>
                </a:cubicBezTo>
                <a:close/>
                <a:moveTo>
                  <a:pt x="794176" y="5309037"/>
                </a:moveTo>
                <a:cubicBezTo>
                  <a:pt x="794176" y="5309037"/>
                  <a:pt x="791291" y="5311509"/>
                  <a:pt x="791291" y="5313982"/>
                </a:cubicBezTo>
                <a:cubicBezTo>
                  <a:pt x="794176" y="5316455"/>
                  <a:pt x="794176" y="5321401"/>
                  <a:pt x="797061" y="5318928"/>
                </a:cubicBezTo>
                <a:cubicBezTo>
                  <a:pt x="799947" y="5316455"/>
                  <a:pt x="802832" y="5311509"/>
                  <a:pt x="797061" y="5309037"/>
                </a:cubicBezTo>
                <a:cubicBezTo>
                  <a:pt x="797061" y="5306563"/>
                  <a:pt x="797061" y="5309037"/>
                  <a:pt x="794176" y="5309037"/>
                </a:cubicBezTo>
                <a:close/>
                <a:moveTo>
                  <a:pt x="699964" y="5306563"/>
                </a:moveTo>
                <a:cubicBezTo>
                  <a:pt x="699964" y="5314553"/>
                  <a:pt x="696997" y="5322542"/>
                  <a:pt x="694029" y="5333194"/>
                </a:cubicBezTo>
                <a:cubicBezTo>
                  <a:pt x="694029" y="5335857"/>
                  <a:pt x="699964" y="5338520"/>
                  <a:pt x="702932" y="5341183"/>
                </a:cubicBezTo>
                <a:cubicBezTo>
                  <a:pt x="705898" y="5335857"/>
                  <a:pt x="705898" y="5330530"/>
                  <a:pt x="708866" y="5322542"/>
                </a:cubicBezTo>
                <a:cubicBezTo>
                  <a:pt x="705898" y="5317216"/>
                  <a:pt x="702932" y="5311889"/>
                  <a:pt x="699964" y="5306563"/>
                </a:cubicBezTo>
                <a:close/>
                <a:moveTo>
                  <a:pt x="3396783" y="5260405"/>
                </a:moveTo>
                <a:cubicBezTo>
                  <a:pt x="3389364" y="5263152"/>
                  <a:pt x="3389364" y="5268648"/>
                  <a:pt x="3394309" y="5274142"/>
                </a:cubicBezTo>
                <a:cubicBezTo>
                  <a:pt x="3396783" y="5276890"/>
                  <a:pt x="3399256" y="5271395"/>
                  <a:pt x="3399256" y="5268648"/>
                </a:cubicBezTo>
                <a:cubicBezTo>
                  <a:pt x="3399256" y="5265900"/>
                  <a:pt x="3396783" y="5260405"/>
                  <a:pt x="3396783" y="5260405"/>
                </a:cubicBezTo>
                <a:close/>
                <a:moveTo>
                  <a:pt x="772457" y="5256834"/>
                </a:moveTo>
                <a:lnTo>
                  <a:pt x="772416" y="5257764"/>
                </a:lnTo>
                <a:lnTo>
                  <a:pt x="771055" y="5259943"/>
                </a:lnTo>
                <a:cubicBezTo>
                  <a:pt x="770190" y="5260321"/>
                  <a:pt x="768872" y="5259984"/>
                  <a:pt x="766893" y="5257968"/>
                </a:cubicBezTo>
                <a:cubicBezTo>
                  <a:pt x="764256" y="5255280"/>
                  <a:pt x="756343" y="5257968"/>
                  <a:pt x="753705" y="5260656"/>
                </a:cubicBezTo>
                <a:cubicBezTo>
                  <a:pt x="743155" y="5284846"/>
                  <a:pt x="753705" y="5322475"/>
                  <a:pt x="735242" y="5341291"/>
                </a:cubicBezTo>
                <a:cubicBezTo>
                  <a:pt x="735242" y="5343978"/>
                  <a:pt x="737879" y="5354729"/>
                  <a:pt x="737879" y="5362793"/>
                </a:cubicBezTo>
                <a:cubicBezTo>
                  <a:pt x="740517" y="5370856"/>
                  <a:pt x="748430" y="5362793"/>
                  <a:pt x="753705" y="5354729"/>
                </a:cubicBezTo>
                <a:cubicBezTo>
                  <a:pt x="766893" y="5327851"/>
                  <a:pt x="756343" y="5287534"/>
                  <a:pt x="772169" y="5263343"/>
                </a:cubicBezTo>
                <a:lnTo>
                  <a:pt x="772416" y="5257764"/>
                </a:lnTo>
                <a:lnTo>
                  <a:pt x="772498" y="5257632"/>
                </a:lnTo>
                <a:cubicBezTo>
                  <a:pt x="772663" y="5256792"/>
                  <a:pt x="772581" y="5256204"/>
                  <a:pt x="772457" y="5256834"/>
                </a:cubicBezTo>
                <a:close/>
                <a:moveTo>
                  <a:pt x="395646" y="5253811"/>
                </a:moveTo>
                <a:cubicBezTo>
                  <a:pt x="411784" y="5256587"/>
                  <a:pt x="425233" y="5253811"/>
                  <a:pt x="441371" y="5256587"/>
                </a:cubicBezTo>
                <a:cubicBezTo>
                  <a:pt x="444061" y="5259364"/>
                  <a:pt x="446751" y="5276023"/>
                  <a:pt x="446751" y="5284352"/>
                </a:cubicBezTo>
                <a:cubicBezTo>
                  <a:pt x="446751" y="5289905"/>
                  <a:pt x="444061" y="5298234"/>
                  <a:pt x="438681" y="5301011"/>
                </a:cubicBezTo>
                <a:cubicBezTo>
                  <a:pt x="417163" y="5306563"/>
                  <a:pt x="403714" y="5292681"/>
                  <a:pt x="395646" y="5253811"/>
                </a:cubicBezTo>
                <a:close/>
                <a:moveTo>
                  <a:pt x="2496964" y="5238973"/>
                </a:moveTo>
                <a:cubicBezTo>
                  <a:pt x="2496964" y="5241446"/>
                  <a:pt x="2494217" y="5243919"/>
                  <a:pt x="2494217" y="5246392"/>
                </a:cubicBezTo>
                <a:cubicBezTo>
                  <a:pt x="2494217" y="5248864"/>
                  <a:pt x="2496964" y="5248864"/>
                  <a:pt x="2496964" y="5248864"/>
                </a:cubicBezTo>
                <a:cubicBezTo>
                  <a:pt x="2499712" y="5248864"/>
                  <a:pt x="2499712" y="5246392"/>
                  <a:pt x="2502460" y="5243919"/>
                </a:cubicBezTo>
                <a:cubicBezTo>
                  <a:pt x="2499712" y="5241446"/>
                  <a:pt x="2499712" y="5238973"/>
                  <a:pt x="2496964" y="5238973"/>
                </a:cubicBezTo>
                <a:close/>
                <a:moveTo>
                  <a:pt x="917816" y="5237796"/>
                </a:moveTo>
                <a:cubicBezTo>
                  <a:pt x="915138" y="5240504"/>
                  <a:pt x="915138" y="5245922"/>
                  <a:pt x="912459" y="5251338"/>
                </a:cubicBezTo>
                <a:cubicBezTo>
                  <a:pt x="912459" y="5251338"/>
                  <a:pt x="912459" y="5251338"/>
                  <a:pt x="909780" y="5254046"/>
                </a:cubicBezTo>
                <a:cubicBezTo>
                  <a:pt x="909780" y="5254046"/>
                  <a:pt x="909780" y="5254046"/>
                  <a:pt x="909780" y="5256755"/>
                </a:cubicBezTo>
                <a:cubicBezTo>
                  <a:pt x="904422" y="5256755"/>
                  <a:pt x="901743" y="5256755"/>
                  <a:pt x="901743" y="5270296"/>
                </a:cubicBezTo>
                <a:cubicBezTo>
                  <a:pt x="901743" y="5270296"/>
                  <a:pt x="907101" y="5270296"/>
                  <a:pt x="907101" y="5270296"/>
                </a:cubicBezTo>
                <a:cubicBezTo>
                  <a:pt x="907101" y="5264879"/>
                  <a:pt x="909780" y="5262171"/>
                  <a:pt x="909780" y="5256755"/>
                </a:cubicBezTo>
                <a:cubicBezTo>
                  <a:pt x="909780" y="5256755"/>
                  <a:pt x="912459" y="5256755"/>
                  <a:pt x="912459" y="5256755"/>
                </a:cubicBezTo>
                <a:cubicBezTo>
                  <a:pt x="912459" y="5254046"/>
                  <a:pt x="912459" y="5254046"/>
                  <a:pt x="912459" y="5251338"/>
                </a:cubicBezTo>
                <a:cubicBezTo>
                  <a:pt x="915138" y="5251338"/>
                  <a:pt x="920495" y="5248630"/>
                  <a:pt x="920495" y="5245922"/>
                </a:cubicBezTo>
                <a:cubicBezTo>
                  <a:pt x="921835" y="5243213"/>
                  <a:pt x="921835" y="5239828"/>
                  <a:pt x="921165" y="5237796"/>
                </a:cubicBezTo>
                <a:cubicBezTo>
                  <a:pt x="920495" y="5235765"/>
                  <a:pt x="919156" y="5235088"/>
                  <a:pt x="917816" y="5237796"/>
                </a:cubicBezTo>
                <a:close/>
                <a:moveTo>
                  <a:pt x="1163308" y="5235676"/>
                </a:moveTo>
                <a:cubicBezTo>
                  <a:pt x="1163308" y="5235676"/>
                  <a:pt x="1160561" y="5238314"/>
                  <a:pt x="1160561" y="5240952"/>
                </a:cubicBezTo>
                <a:cubicBezTo>
                  <a:pt x="1160561" y="5243589"/>
                  <a:pt x="1163308" y="5246227"/>
                  <a:pt x="1166056" y="5248864"/>
                </a:cubicBezTo>
                <a:cubicBezTo>
                  <a:pt x="1166056" y="5246227"/>
                  <a:pt x="1166056" y="5243589"/>
                  <a:pt x="1168804" y="5240952"/>
                </a:cubicBezTo>
                <a:cubicBezTo>
                  <a:pt x="1166056" y="5238314"/>
                  <a:pt x="1166056" y="5235676"/>
                  <a:pt x="1163308" y="5235676"/>
                </a:cubicBezTo>
                <a:close/>
                <a:moveTo>
                  <a:pt x="3790986" y="5232379"/>
                </a:moveTo>
                <a:cubicBezTo>
                  <a:pt x="3799023" y="5232379"/>
                  <a:pt x="3804381" y="5232379"/>
                  <a:pt x="3809738" y="5232379"/>
                </a:cubicBezTo>
                <a:cubicBezTo>
                  <a:pt x="3809738" y="5248866"/>
                  <a:pt x="3801702" y="5257108"/>
                  <a:pt x="3793664" y="5251612"/>
                </a:cubicBezTo>
                <a:cubicBezTo>
                  <a:pt x="3790986" y="5251612"/>
                  <a:pt x="3788307" y="5243370"/>
                  <a:pt x="3788307" y="5240622"/>
                </a:cubicBezTo>
                <a:cubicBezTo>
                  <a:pt x="3788307" y="5237875"/>
                  <a:pt x="3790986" y="5232379"/>
                  <a:pt x="3790986" y="5232379"/>
                </a:cubicBezTo>
                <a:close/>
                <a:moveTo>
                  <a:pt x="3809738" y="5230731"/>
                </a:moveTo>
                <a:cubicBezTo>
                  <a:pt x="3809738" y="5230731"/>
                  <a:pt x="3811387" y="5232380"/>
                  <a:pt x="3811387" y="5232380"/>
                </a:cubicBezTo>
                <a:cubicBezTo>
                  <a:pt x="3809738" y="5232380"/>
                  <a:pt x="3809738" y="5232380"/>
                  <a:pt x="3809738" y="5232380"/>
                </a:cubicBezTo>
                <a:lnTo>
                  <a:pt x="3809738" y="5232379"/>
                </a:lnTo>
                <a:close/>
                <a:moveTo>
                  <a:pt x="829758" y="5230731"/>
                </a:moveTo>
                <a:cubicBezTo>
                  <a:pt x="824262" y="5230731"/>
                  <a:pt x="818766" y="5230731"/>
                  <a:pt x="813272" y="5233447"/>
                </a:cubicBezTo>
                <a:cubicBezTo>
                  <a:pt x="807777" y="5236162"/>
                  <a:pt x="805029" y="5241592"/>
                  <a:pt x="805029" y="5255169"/>
                </a:cubicBezTo>
                <a:cubicBezTo>
                  <a:pt x="802281" y="5255169"/>
                  <a:pt x="802281" y="5255169"/>
                  <a:pt x="802281" y="5255169"/>
                </a:cubicBezTo>
                <a:cubicBezTo>
                  <a:pt x="802281" y="5255169"/>
                  <a:pt x="802281" y="5255169"/>
                  <a:pt x="802281" y="5257883"/>
                </a:cubicBezTo>
                <a:cubicBezTo>
                  <a:pt x="799534" y="5257883"/>
                  <a:pt x="799534" y="5257883"/>
                  <a:pt x="796787" y="5260599"/>
                </a:cubicBezTo>
                <a:cubicBezTo>
                  <a:pt x="796787" y="5260599"/>
                  <a:pt x="794039" y="5263314"/>
                  <a:pt x="794039" y="5263314"/>
                </a:cubicBezTo>
                <a:cubicBezTo>
                  <a:pt x="791291" y="5271460"/>
                  <a:pt x="794039" y="5276890"/>
                  <a:pt x="796787" y="5271460"/>
                </a:cubicBezTo>
                <a:cubicBezTo>
                  <a:pt x="799534" y="5268744"/>
                  <a:pt x="799534" y="5263314"/>
                  <a:pt x="802281" y="5257883"/>
                </a:cubicBezTo>
                <a:cubicBezTo>
                  <a:pt x="802281" y="5257883"/>
                  <a:pt x="802281" y="5257883"/>
                  <a:pt x="805029" y="5255169"/>
                </a:cubicBezTo>
                <a:cubicBezTo>
                  <a:pt x="810524" y="5260599"/>
                  <a:pt x="813272" y="5266029"/>
                  <a:pt x="818766" y="5271460"/>
                </a:cubicBezTo>
                <a:cubicBezTo>
                  <a:pt x="827010" y="5276890"/>
                  <a:pt x="832504" y="5266029"/>
                  <a:pt x="835252" y="5257883"/>
                </a:cubicBezTo>
                <a:cubicBezTo>
                  <a:pt x="837999" y="5252453"/>
                  <a:pt x="840747" y="5247022"/>
                  <a:pt x="840747" y="5238877"/>
                </a:cubicBezTo>
                <a:cubicBezTo>
                  <a:pt x="837999" y="5236162"/>
                  <a:pt x="832504" y="5230731"/>
                  <a:pt x="829758" y="5230731"/>
                </a:cubicBezTo>
                <a:close/>
                <a:moveTo>
                  <a:pt x="2767212" y="5214246"/>
                </a:moveTo>
                <a:cubicBezTo>
                  <a:pt x="2764575" y="5219604"/>
                  <a:pt x="2764575" y="5227641"/>
                  <a:pt x="2764575" y="5235677"/>
                </a:cubicBezTo>
                <a:cubicBezTo>
                  <a:pt x="2767212" y="5251750"/>
                  <a:pt x="2775125" y="5257108"/>
                  <a:pt x="2783038" y="5251750"/>
                </a:cubicBezTo>
                <a:cubicBezTo>
                  <a:pt x="2788313" y="5249071"/>
                  <a:pt x="2790951" y="5243714"/>
                  <a:pt x="2785676" y="5235677"/>
                </a:cubicBezTo>
                <a:cubicBezTo>
                  <a:pt x="2783038" y="5230319"/>
                  <a:pt x="2780400" y="5222282"/>
                  <a:pt x="2777763" y="5219604"/>
                </a:cubicBezTo>
                <a:cubicBezTo>
                  <a:pt x="2775125" y="5216925"/>
                  <a:pt x="2767212" y="5214246"/>
                  <a:pt x="2767212" y="5214246"/>
                </a:cubicBezTo>
                <a:close/>
                <a:moveTo>
                  <a:pt x="3952610" y="5189518"/>
                </a:moveTo>
                <a:cubicBezTo>
                  <a:pt x="3952610" y="5189518"/>
                  <a:pt x="3949862" y="5195170"/>
                  <a:pt x="3949862" y="5195170"/>
                </a:cubicBezTo>
                <a:cubicBezTo>
                  <a:pt x="3952610" y="5209300"/>
                  <a:pt x="3955358" y="5209300"/>
                  <a:pt x="3958106" y="5195170"/>
                </a:cubicBezTo>
                <a:cubicBezTo>
                  <a:pt x="3958106" y="5195170"/>
                  <a:pt x="3955358" y="5192344"/>
                  <a:pt x="3952610" y="5189518"/>
                </a:cubicBezTo>
                <a:close/>
                <a:moveTo>
                  <a:pt x="3722917" y="5189518"/>
                </a:moveTo>
                <a:cubicBezTo>
                  <a:pt x="3720169" y="5189518"/>
                  <a:pt x="3720169" y="5192155"/>
                  <a:pt x="3717421" y="5194793"/>
                </a:cubicBezTo>
                <a:cubicBezTo>
                  <a:pt x="3720169" y="5197431"/>
                  <a:pt x="3722917" y="5200068"/>
                  <a:pt x="3722917" y="5202706"/>
                </a:cubicBezTo>
                <a:cubicBezTo>
                  <a:pt x="3725664" y="5200068"/>
                  <a:pt x="3725664" y="5197431"/>
                  <a:pt x="3725664" y="5194793"/>
                </a:cubicBezTo>
                <a:cubicBezTo>
                  <a:pt x="3725664" y="5192155"/>
                  <a:pt x="3722917" y="5189518"/>
                  <a:pt x="3722917" y="5189518"/>
                </a:cubicBezTo>
                <a:close/>
                <a:moveTo>
                  <a:pt x="359850" y="5189518"/>
                </a:moveTo>
                <a:cubicBezTo>
                  <a:pt x="359850" y="5189518"/>
                  <a:pt x="365266" y="5192249"/>
                  <a:pt x="365266" y="5194979"/>
                </a:cubicBezTo>
                <a:cubicBezTo>
                  <a:pt x="376100" y="5216821"/>
                  <a:pt x="392350" y="5225013"/>
                  <a:pt x="392350" y="5255047"/>
                </a:cubicBezTo>
                <a:cubicBezTo>
                  <a:pt x="384225" y="5255047"/>
                  <a:pt x="373391" y="5255047"/>
                  <a:pt x="365266" y="5268699"/>
                </a:cubicBezTo>
                <a:cubicBezTo>
                  <a:pt x="359850" y="5276890"/>
                  <a:pt x="354433" y="5274160"/>
                  <a:pt x="354433" y="5263239"/>
                </a:cubicBezTo>
                <a:cubicBezTo>
                  <a:pt x="354433" y="5244125"/>
                  <a:pt x="354433" y="5225013"/>
                  <a:pt x="354433" y="5205900"/>
                </a:cubicBezTo>
                <a:cubicBezTo>
                  <a:pt x="354433" y="5200439"/>
                  <a:pt x="357141" y="5194979"/>
                  <a:pt x="359850" y="5189518"/>
                </a:cubicBezTo>
                <a:close/>
                <a:moveTo>
                  <a:pt x="4577538" y="5168087"/>
                </a:moveTo>
                <a:cubicBezTo>
                  <a:pt x="4577538" y="5170725"/>
                  <a:pt x="4574653" y="5173363"/>
                  <a:pt x="4574653" y="5173363"/>
                </a:cubicBezTo>
                <a:cubicBezTo>
                  <a:pt x="4574653" y="5176000"/>
                  <a:pt x="4577538" y="5181276"/>
                  <a:pt x="4580424" y="5181276"/>
                </a:cubicBezTo>
                <a:cubicBezTo>
                  <a:pt x="4583309" y="5178638"/>
                  <a:pt x="4586194" y="5173363"/>
                  <a:pt x="4583309" y="5168087"/>
                </a:cubicBezTo>
                <a:cubicBezTo>
                  <a:pt x="4580424" y="5168087"/>
                  <a:pt x="4577538" y="5168087"/>
                  <a:pt x="4577538" y="5168087"/>
                </a:cubicBezTo>
                <a:close/>
                <a:moveTo>
                  <a:pt x="635592" y="5168087"/>
                </a:moveTo>
                <a:cubicBezTo>
                  <a:pt x="616889" y="5184160"/>
                  <a:pt x="603530" y="5213628"/>
                  <a:pt x="590172" y="5243095"/>
                </a:cubicBezTo>
                <a:cubicBezTo>
                  <a:pt x="590172" y="5243095"/>
                  <a:pt x="590172" y="5248453"/>
                  <a:pt x="592843" y="5248453"/>
                </a:cubicBezTo>
                <a:cubicBezTo>
                  <a:pt x="595515" y="5251132"/>
                  <a:pt x="598187" y="5253811"/>
                  <a:pt x="598187" y="5251132"/>
                </a:cubicBezTo>
                <a:cubicBezTo>
                  <a:pt x="606202" y="5245774"/>
                  <a:pt x="614218" y="5235058"/>
                  <a:pt x="622233" y="5232380"/>
                </a:cubicBezTo>
                <a:cubicBezTo>
                  <a:pt x="630248" y="5229701"/>
                  <a:pt x="638263" y="5235058"/>
                  <a:pt x="640935" y="5253811"/>
                </a:cubicBezTo>
                <a:cubicBezTo>
                  <a:pt x="659637" y="5245774"/>
                  <a:pt x="667653" y="5221665"/>
                  <a:pt x="667653" y="5186840"/>
                </a:cubicBezTo>
                <a:cubicBezTo>
                  <a:pt x="667653" y="5181482"/>
                  <a:pt x="664981" y="5168087"/>
                  <a:pt x="662309" y="5168087"/>
                </a:cubicBezTo>
                <a:cubicBezTo>
                  <a:pt x="654294" y="5168087"/>
                  <a:pt x="643608" y="5189519"/>
                  <a:pt x="635592" y="5168087"/>
                </a:cubicBezTo>
                <a:close/>
                <a:moveTo>
                  <a:pt x="4006462" y="5164790"/>
                </a:moveTo>
                <a:cubicBezTo>
                  <a:pt x="4006462" y="5167538"/>
                  <a:pt x="4004264" y="5170286"/>
                  <a:pt x="4004264" y="5173033"/>
                </a:cubicBezTo>
                <a:cubicBezTo>
                  <a:pt x="4006462" y="5181276"/>
                  <a:pt x="4008660" y="5181276"/>
                  <a:pt x="4010858" y="5175781"/>
                </a:cubicBezTo>
                <a:cubicBezTo>
                  <a:pt x="4010858" y="5173033"/>
                  <a:pt x="4010858" y="5170286"/>
                  <a:pt x="4010858" y="5167538"/>
                </a:cubicBezTo>
                <a:cubicBezTo>
                  <a:pt x="4008660" y="5167538"/>
                  <a:pt x="4008660" y="5164790"/>
                  <a:pt x="4006462" y="5164790"/>
                </a:cubicBezTo>
                <a:close/>
                <a:moveTo>
                  <a:pt x="3763992" y="5164790"/>
                </a:moveTo>
                <a:cubicBezTo>
                  <a:pt x="3755337" y="5170286"/>
                  <a:pt x="3755337" y="5175781"/>
                  <a:pt x="3763992" y="5181276"/>
                </a:cubicBezTo>
                <a:cubicBezTo>
                  <a:pt x="3763992" y="5181276"/>
                  <a:pt x="3766877" y="5175781"/>
                  <a:pt x="3766877" y="5173033"/>
                </a:cubicBezTo>
                <a:cubicBezTo>
                  <a:pt x="3766877" y="5170286"/>
                  <a:pt x="3763992" y="5164790"/>
                  <a:pt x="3763992" y="5164790"/>
                </a:cubicBezTo>
                <a:close/>
                <a:moveTo>
                  <a:pt x="3205280" y="5164790"/>
                </a:moveTo>
                <a:cubicBezTo>
                  <a:pt x="3202532" y="5164790"/>
                  <a:pt x="3202532" y="5167758"/>
                  <a:pt x="3199785" y="5170725"/>
                </a:cubicBezTo>
                <a:cubicBezTo>
                  <a:pt x="3202532" y="5173693"/>
                  <a:pt x="3202532" y="5176661"/>
                  <a:pt x="3205280" y="5179628"/>
                </a:cubicBezTo>
                <a:cubicBezTo>
                  <a:pt x="3205280" y="5176661"/>
                  <a:pt x="3208028" y="5173693"/>
                  <a:pt x="3208028" y="5170725"/>
                </a:cubicBezTo>
                <a:cubicBezTo>
                  <a:pt x="3208028" y="5170725"/>
                  <a:pt x="3205280" y="5164790"/>
                  <a:pt x="3205280" y="5164790"/>
                </a:cubicBezTo>
                <a:close/>
                <a:moveTo>
                  <a:pt x="905039" y="5144459"/>
                </a:moveTo>
                <a:cubicBezTo>
                  <a:pt x="900094" y="5147206"/>
                  <a:pt x="900094" y="5152702"/>
                  <a:pt x="905039" y="5158196"/>
                </a:cubicBezTo>
                <a:cubicBezTo>
                  <a:pt x="905039" y="5158196"/>
                  <a:pt x="907513" y="5152702"/>
                  <a:pt x="909985" y="5149954"/>
                </a:cubicBezTo>
                <a:cubicBezTo>
                  <a:pt x="907513" y="5147206"/>
                  <a:pt x="907513" y="5141711"/>
                  <a:pt x="905039" y="5144459"/>
                </a:cubicBezTo>
                <a:close/>
                <a:moveTo>
                  <a:pt x="4536738" y="5144390"/>
                </a:moveTo>
                <a:cubicBezTo>
                  <a:pt x="4531243" y="5149747"/>
                  <a:pt x="4525747" y="5157784"/>
                  <a:pt x="4522999" y="5165820"/>
                </a:cubicBezTo>
                <a:cubicBezTo>
                  <a:pt x="4520253" y="5168500"/>
                  <a:pt x="4520253" y="5176536"/>
                  <a:pt x="4520253" y="5176536"/>
                </a:cubicBezTo>
                <a:cubicBezTo>
                  <a:pt x="4525747" y="5179215"/>
                  <a:pt x="4528495" y="5184573"/>
                  <a:pt x="4531243" y="5181894"/>
                </a:cubicBezTo>
                <a:cubicBezTo>
                  <a:pt x="4533990" y="5181894"/>
                  <a:pt x="4536738" y="5181894"/>
                  <a:pt x="4539485" y="5179215"/>
                </a:cubicBezTo>
                <a:cubicBezTo>
                  <a:pt x="4542232" y="5176536"/>
                  <a:pt x="4542232" y="5173857"/>
                  <a:pt x="4544980" y="5168500"/>
                </a:cubicBezTo>
                <a:cubicBezTo>
                  <a:pt x="4544980" y="5163142"/>
                  <a:pt x="4544980" y="5157784"/>
                  <a:pt x="4544980" y="5152427"/>
                </a:cubicBezTo>
                <a:cubicBezTo>
                  <a:pt x="4544980" y="5152427"/>
                  <a:pt x="4544980" y="5149747"/>
                  <a:pt x="4542232" y="5149747"/>
                </a:cubicBezTo>
                <a:cubicBezTo>
                  <a:pt x="4539485" y="5147069"/>
                  <a:pt x="4536738" y="5141711"/>
                  <a:pt x="4536738" y="5144390"/>
                </a:cubicBezTo>
                <a:close/>
                <a:moveTo>
                  <a:pt x="4603915" y="5143359"/>
                </a:moveTo>
                <a:cubicBezTo>
                  <a:pt x="4603915" y="5146327"/>
                  <a:pt x="4601030" y="5149294"/>
                  <a:pt x="4601030" y="5152262"/>
                </a:cubicBezTo>
                <a:cubicBezTo>
                  <a:pt x="4603915" y="5155229"/>
                  <a:pt x="4603915" y="5158196"/>
                  <a:pt x="4606800" y="5158196"/>
                </a:cubicBezTo>
                <a:cubicBezTo>
                  <a:pt x="4609685" y="5155229"/>
                  <a:pt x="4612570" y="5149294"/>
                  <a:pt x="4609685" y="5143359"/>
                </a:cubicBezTo>
                <a:cubicBezTo>
                  <a:pt x="4606800" y="5143359"/>
                  <a:pt x="4606800" y="5143359"/>
                  <a:pt x="4603915" y="5143359"/>
                </a:cubicBezTo>
                <a:close/>
                <a:moveTo>
                  <a:pt x="4157027" y="5141711"/>
                </a:moveTo>
                <a:cubicBezTo>
                  <a:pt x="4157027" y="5144349"/>
                  <a:pt x="4154279" y="5146986"/>
                  <a:pt x="4154279" y="5146986"/>
                </a:cubicBezTo>
                <a:cubicBezTo>
                  <a:pt x="4154279" y="5149624"/>
                  <a:pt x="4157027" y="5152262"/>
                  <a:pt x="4159775" y="5154899"/>
                </a:cubicBezTo>
                <a:cubicBezTo>
                  <a:pt x="4159775" y="5152262"/>
                  <a:pt x="4159775" y="5149624"/>
                  <a:pt x="4162522" y="5149624"/>
                </a:cubicBezTo>
                <a:cubicBezTo>
                  <a:pt x="4159775" y="5146986"/>
                  <a:pt x="4159775" y="5144349"/>
                  <a:pt x="4157027" y="5141711"/>
                </a:cubicBezTo>
                <a:close/>
                <a:moveTo>
                  <a:pt x="3679835" y="5120280"/>
                </a:moveTo>
                <a:cubicBezTo>
                  <a:pt x="3679835" y="5122959"/>
                  <a:pt x="3677198" y="5125638"/>
                  <a:pt x="3677198" y="5128316"/>
                </a:cubicBezTo>
                <a:cubicBezTo>
                  <a:pt x="3674559" y="5165820"/>
                  <a:pt x="3674559" y="5203325"/>
                  <a:pt x="3674559" y="5240828"/>
                </a:cubicBezTo>
                <a:cubicBezTo>
                  <a:pt x="3674559" y="5243507"/>
                  <a:pt x="3679835" y="5248864"/>
                  <a:pt x="3679835" y="5248864"/>
                </a:cubicBezTo>
                <a:cubicBezTo>
                  <a:pt x="3682472" y="5243507"/>
                  <a:pt x="3687748" y="5240828"/>
                  <a:pt x="3687748" y="5235471"/>
                </a:cubicBezTo>
                <a:cubicBezTo>
                  <a:pt x="3687748" y="5222076"/>
                  <a:pt x="3687748" y="5206003"/>
                  <a:pt x="3687748" y="5189930"/>
                </a:cubicBezTo>
                <a:cubicBezTo>
                  <a:pt x="3687748" y="5171178"/>
                  <a:pt x="3687748" y="5152426"/>
                  <a:pt x="3687748" y="5133675"/>
                </a:cubicBezTo>
                <a:cubicBezTo>
                  <a:pt x="3687748" y="5128316"/>
                  <a:pt x="3682472" y="5125638"/>
                  <a:pt x="3679835" y="5120280"/>
                </a:cubicBezTo>
                <a:close/>
                <a:moveTo>
                  <a:pt x="5270571" y="5115344"/>
                </a:moveTo>
                <a:cubicBezTo>
                  <a:pt x="5268568" y="5114534"/>
                  <a:pt x="5266521" y="5114876"/>
                  <a:pt x="5264475" y="5116920"/>
                </a:cubicBezTo>
                <a:cubicBezTo>
                  <a:pt x="5250832" y="5133279"/>
                  <a:pt x="5231732" y="5136005"/>
                  <a:pt x="5215361" y="5146910"/>
                </a:cubicBezTo>
                <a:cubicBezTo>
                  <a:pt x="5215361" y="5146910"/>
                  <a:pt x="5212632" y="5160543"/>
                  <a:pt x="5212632" y="5165996"/>
                </a:cubicBezTo>
                <a:cubicBezTo>
                  <a:pt x="5212632" y="5171449"/>
                  <a:pt x="5215361" y="5174175"/>
                  <a:pt x="5218089" y="5179628"/>
                </a:cubicBezTo>
                <a:cubicBezTo>
                  <a:pt x="5220818" y="5179628"/>
                  <a:pt x="5223547" y="5174175"/>
                  <a:pt x="5226275" y="5174175"/>
                </a:cubicBezTo>
                <a:cubicBezTo>
                  <a:pt x="5242647" y="5152363"/>
                  <a:pt x="5264475" y="5165996"/>
                  <a:pt x="5283575" y="5160543"/>
                </a:cubicBezTo>
                <a:cubicBezTo>
                  <a:pt x="5286304" y="5160543"/>
                  <a:pt x="5289033" y="5152363"/>
                  <a:pt x="5289033" y="5146910"/>
                </a:cubicBezTo>
                <a:cubicBezTo>
                  <a:pt x="5291761" y="5146910"/>
                  <a:pt x="5289033" y="5141458"/>
                  <a:pt x="5286304" y="5138732"/>
                </a:cubicBezTo>
                <a:cubicBezTo>
                  <a:pt x="5282211" y="5130552"/>
                  <a:pt x="5276583" y="5117772"/>
                  <a:pt x="5270571" y="5115344"/>
                </a:cubicBezTo>
                <a:close/>
                <a:moveTo>
                  <a:pt x="661449" y="5092341"/>
                </a:moveTo>
                <a:cubicBezTo>
                  <a:pt x="655397" y="5090259"/>
                  <a:pt x="649345" y="5093730"/>
                  <a:pt x="643966" y="5103448"/>
                </a:cubicBezTo>
                <a:cubicBezTo>
                  <a:pt x="641276" y="5106224"/>
                  <a:pt x="641276" y="5117329"/>
                  <a:pt x="641276" y="5122883"/>
                </a:cubicBezTo>
                <a:cubicBezTo>
                  <a:pt x="643966" y="5128436"/>
                  <a:pt x="649345" y="5136765"/>
                  <a:pt x="652036" y="5136765"/>
                </a:cubicBezTo>
                <a:cubicBezTo>
                  <a:pt x="662794" y="5131212"/>
                  <a:pt x="670864" y="5122883"/>
                  <a:pt x="678932" y="5114554"/>
                </a:cubicBezTo>
                <a:cubicBezTo>
                  <a:pt x="678932" y="5114554"/>
                  <a:pt x="681622" y="5114554"/>
                  <a:pt x="681622" y="5117329"/>
                </a:cubicBezTo>
                <a:cubicBezTo>
                  <a:pt x="684312" y="5122883"/>
                  <a:pt x="684312" y="5128436"/>
                  <a:pt x="687002" y="5131212"/>
                </a:cubicBezTo>
                <a:cubicBezTo>
                  <a:pt x="689691" y="5136765"/>
                  <a:pt x="692381" y="5131212"/>
                  <a:pt x="689691" y="5122883"/>
                </a:cubicBezTo>
                <a:cubicBezTo>
                  <a:pt x="689691" y="5120106"/>
                  <a:pt x="684312" y="5117329"/>
                  <a:pt x="681622" y="5117329"/>
                </a:cubicBezTo>
                <a:cubicBezTo>
                  <a:pt x="681622" y="5114554"/>
                  <a:pt x="681622" y="5114554"/>
                  <a:pt x="681622" y="5114554"/>
                </a:cubicBezTo>
                <a:cubicBezTo>
                  <a:pt x="681622" y="5114554"/>
                  <a:pt x="681622" y="5114554"/>
                  <a:pt x="678932" y="5114554"/>
                </a:cubicBezTo>
                <a:cubicBezTo>
                  <a:pt x="673553" y="5102059"/>
                  <a:pt x="667501" y="5094425"/>
                  <a:pt x="661449" y="5092341"/>
                </a:cubicBezTo>
                <a:close/>
                <a:moveTo>
                  <a:pt x="548701" y="5068077"/>
                </a:moveTo>
                <a:cubicBezTo>
                  <a:pt x="544282" y="5067390"/>
                  <a:pt x="538161" y="5069451"/>
                  <a:pt x="532722" y="5076320"/>
                </a:cubicBezTo>
                <a:cubicBezTo>
                  <a:pt x="524561" y="5090058"/>
                  <a:pt x="513680" y="5092806"/>
                  <a:pt x="505520" y="5092806"/>
                </a:cubicBezTo>
                <a:cubicBezTo>
                  <a:pt x="502800" y="5092806"/>
                  <a:pt x="502800" y="5090058"/>
                  <a:pt x="502800" y="5090058"/>
                </a:cubicBezTo>
                <a:cubicBezTo>
                  <a:pt x="502800" y="5090058"/>
                  <a:pt x="502800" y="5090058"/>
                  <a:pt x="502800" y="5092806"/>
                </a:cubicBezTo>
                <a:cubicBezTo>
                  <a:pt x="502800" y="5092806"/>
                  <a:pt x="502800" y="5092806"/>
                  <a:pt x="505520" y="5092806"/>
                </a:cubicBezTo>
                <a:cubicBezTo>
                  <a:pt x="505520" y="5098300"/>
                  <a:pt x="505520" y="5106543"/>
                  <a:pt x="508241" y="5109291"/>
                </a:cubicBezTo>
                <a:cubicBezTo>
                  <a:pt x="519120" y="5117533"/>
                  <a:pt x="530001" y="5120281"/>
                  <a:pt x="538161" y="5109291"/>
                </a:cubicBezTo>
                <a:cubicBezTo>
                  <a:pt x="546322" y="5101048"/>
                  <a:pt x="551762" y="5087310"/>
                  <a:pt x="554481" y="5076320"/>
                </a:cubicBezTo>
                <a:cubicBezTo>
                  <a:pt x="555842" y="5072199"/>
                  <a:pt x="553122" y="5068764"/>
                  <a:pt x="548701" y="5068077"/>
                </a:cubicBezTo>
                <a:close/>
                <a:moveTo>
                  <a:pt x="4452663" y="5052691"/>
                </a:moveTo>
                <a:cubicBezTo>
                  <a:pt x="4452663" y="5055328"/>
                  <a:pt x="4452663" y="5057966"/>
                  <a:pt x="4452663" y="5057966"/>
                </a:cubicBezTo>
                <a:cubicBezTo>
                  <a:pt x="4452663" y="5060604"/>
                  <a:pt x="4455960" y="5063241"/>
                  <a:pt x="4455960" y="5065879"/>
                </a:cubicBezTo>
                <a:cubicBezTo>
                  <a:pt x="4455960" y="5060604"/>
                  <a:pt x="4459258" y="5057966"/>
                  <a:pt x="4459258" y="5052691"/>
                </a:cubicBezTo>
                <a:cubicBezTo>
                  <a:pt x="4455960" y="5052691"/>
                  <a:pt x="4455960" y="5052691"/>
                  <a:pt x="4452663" y="5052691"/>
                </a:cubicBezTo>
                <a:close/>
                <a:moveTo>
                  <a:pt x="5342041" y="5049394"/>
                </a:moveTo>
                <a:cubicBezTo>
                  <a:pt x="5334622" y="5052141"/>
                  <a:pt x="5334622" y="5057637"/>
                  <a:pt x="5339568" y="5063131"/>
                </a:cubicBezTo>
                <a:cubicBezTo>
                  <a:pt x="5342041" y="5065879"/>
                  <a:pt x="5342041" y="5060385"/>
                  <a:pt x="5344513" y="5057637"/>
                </a:cubicBezTo>
                <a:cubicBezTo>
                  <a:pt x="5344513" y="5054889"/>
                  <a:pt x="5342041" y="5049394"/>
                  <a:pt x="5342041" y="5049394"/>
                </a:cubicBezTo>
                <a:close/>
                <a:moveTo>
                  <a:pt x="4665981" y="5022410"/>
                </a:moveTo>
                <a:cubicBezTo>
                  <a:pt x="4658068" y="5025100"/>
                  <a:pt x="4655431" y="5030480"/>
                  <a:pt x="4655431" y="5041239"/>
                </a:cubicBezTo>
                <a:cubicBezTo>
                  <a:pt x="4655431" y="5057376"/>
                  <a:pt x="4663343" y="5070825"/>
                  <a:pt x="4671256" y="5065446"/>
                </a:cubicBezTo>
                <a:cubicBezTo>
                  <a:pt x="4676532" y="5060067"/>
                  <a:pt x="4681808" y="5051997"/>
                  <a:pt x="4679169" y="5038548"/>
                </a:cubicBezTo>
                <a:cubicBezTo>
                  <a:pt x="4676532" y="5030480"/>
                  <a:pt x="4673894" y="5019720"/>
                  <a:pt x="4665981" y="5022410"/>
                </a:cubicBezTo>
                <a:close/>
                <a:moveTo>
                  <a:pt x="3503087" y="4998733"/>
                </a:moveTo>
                <a:cubicBezTo>
                  <a:pt x="3498064" y="5000755"/>
                  <a:pt x="3492707" y="5004123"/>
                  <a:pt x="3488688" y="5006818"/>
                </a:cubicBezTo>
                <a:cubicBezTo>
                  <a:pt x="3483331" y="5009512"/>
                  <a:pt x="3496725" y="5039155"/>
                  <a:pt x="3507440" y="5044544"/>
                </a:cubicBezTo>
                <a:cubicBezTo>
                  <a:pt x="3510119" y="5047238"/>
                  <a:pt x="3515477" y="5044544"/>
                  <a:pt x="3520836" y="5044544"/>
                </a:cubicBezTo>
                <a:cubicBezTo>
                  <a:pt x="3528872" y="5044544"/>
                  <a:pt x="3536908" y="5052627"/>
                  <a:pt x="3539586" y="5068796"/>
                </a:cubicBezTo>
                <a:cubicBezTo>
                  <a:pt x="3542266" y="5095743"/>
                  <a:pt x="3555660" y="5087659"/>
                  <a:pt x="3563697" y="5090354"/>
                </a:cubicBezTo>
                <a:cubicBezTo>
                  <a:pt x="3563697" y="5090354"/>
                  <a:pt x="3563697" y="5093049"/>
                  <a:pt x="3563697" y="5093049"/>
                </a:cubicBezTo>
                <a:cubicBezTo>
                  <a:pt x="3563697" y="5093049"/>
                  <a:pt x="3566375" y="5093049"/>
                  <a:pt x="3566375" y="5093049"/>
                </a:cubicBezTo>
                <a:cubicBezTo>
                  <a:pt x="3569054" y="5101133"/>
                  <a:pt x="3571733" y="5109217"/>
                  <a:pt x="3574412" y="5117300"/>
                </a:cubicBezTo>
                <a:cubicBezTo>
                  <a:pt x="3577090" y="5125385"/>
                  <a:pt x="3579770" y="5133469"/>
                  <a:pt x="3587806" y="5128079"/>
                </a:cubicBezTo>
                <a:cubicBezTo>
                  <a:pt x="3590486" y="5128079"/>
                  <a:pt x="3590486" y="5122690"/>
                  <a:pt x="3590486" y="5119995"/>
                </a:cubicBezTo>
                <a:cubicBezTo>
                  <a:pt x="3590486" y="5103828"/>
                  <a:pt x="3587806" y="5093049"/>
                  <a:pt x="3577090" y="5093049"/>
                </a:cubicBezTo>
                <a:cubicBezTo>
                  <a:pt x="3574412" y="5093049"/>
                  <a:pt x="3569054" y="5093049"/>
                  <a:pt x="3566375" y="5093049"/>
                </a:cubicBezTo>
                <a:cubicBezTo>
                  <a:pt x="3566375" y="5093049"/>
                  <a:pt x="3566375" y="5090354"/>
                  <a:pt x="3566375" y="5090354"/>
                </a:cubicBezTo>
                <a:cubicBezTo>
                  <a:pt x="3566375" y="5090354"/>
                  <a:pt x="3563697" y="5090354"/>
                  <a:pt x="3563697" y="5090354"/>
                </a:cubicBezTo>
                <a:cubicBezTo>
                  <a:pt x="3566375" y="5079575"/>
                  <a:pt x="3569054" y="5071491"/>
                  <a:pt x="3574412" y="5068796"/>
                </a:cubicBezTo>
                <a:cubicBezTo>
                  <a:pt x="3579770" y="5066101"/>
                  <a:pt x="3582449" y="5063406"/>
                  <a:pt x="3587806" y="5060712"/>
                </a:cubicBezTo>
                <a:cubicBezTo>
                  <a:pt x="3585127" y="5055322"/>
                  <a:pt x="3582449" y="5049933"/>
                  <a:pt x="3579770" y="5047238"/>
                </a:cubicBezTo>
                <a:cubicBezTo>
                  <a:pt x="3561018" y="5022986"/>
                  <a:pt x="3534229" y="5025681"/>
                  <a:pt x="3515477" y="4998733"/>
                </a:cubicBezTo>
                <a:cubicBezTo>
                  <a:pt x="3512798" y="4996039"/>
                  <a:pt x="3508110" y="4996713"/>
                  <a:pt x="3503087" y="4998733"/>
                </a:cubicBezTo>
                <a:close/>
                <a:moveTo>
                  <a:pt x="4595966" y="4997795"/>
                </a:moveTo>
                <a:cubicBezTo>
                  <a:pt x="4593258" y="4997795"/>
                  <a:pt x="4590550" y="5006202"/>
                  <a:pt x="4587843" y="5011807"/>
                </a:cubicBezTo>
                <a:cubicBezTo>
                  <a:pt x="4587843" y="5011807"/>
                  <a:pt x="4593258" y="5017413"/>
                  <a:pt x="4593258" y="5020215"/>
                </a:cubicBezTo>
                <a:cubicBezTo>
                  <a:pt x="4598677" y="5020215"/>
                  <a:pt x="4601384" y="5020215"/>
                  <a:pt x="4604092" y="5020215"/>
                </a:cubicBezTo>
                <a:cubicBezTo>
                  <a:pt x="4609509" y="5020215"/>
                  <a:pt x="4612217" y="5023017"/>
                  <a:pt x="4614926" y="5020215"/>
                </a:cubicBezTo>
                <a:cubicBezTo>
                  <a:pt x="4617633" y="5017413"/>
                  <a:pt x="4620343" y="5014610"/>
                  <a:pt x="4625758" y="5009005"/>
                </a:cubicBezTo>
                <a:cubicBezTo>
                  <a:pt x="4623050" y="5006202"/>
                  <a:pt x="4620343" y="4997795"/>
                  <a:pt x="4614926" y="4997795"/>
                </a:cubicBezTo>
                <a:cubicBezTo>
                  <a:pt x="4609509" y="4994992"/>
                  <a:pt x="4601384" y="4994992"/>
                  <a:pt x="4595966" y="4997795"/>
                </a:cubicBezTo>
                <a:close/>
                <a:moveTo>
                  <a:pt x="4679687" y="4976859"/>
                </a:moveTo>
                <a:cubicBezTo>
                  <a:pt x="4677099" y="4976859"/>
                  <a:pt x="4671916" y="4985102"/>
                  <a:pt x="4671916" y="4987850"/>
                </a:cubicBezTo>
                <a:cubicBezTo>
                  <a:pt x="4671916" y="4998839"/>
                  <a:pt x="4677099" y="5001587"/>
                  <a:pt x="4682278" y="4996092"/>
                </a:cubicBezTo>
                <a:cubicBezTo>
                  <a:pt x="4684869" y="4993345"/>
                  <a:pt x="4687461" y="4987850"/>
                  <a:pt x="4690050" y="4985102"/>
                </a:cubicBezTo>
                <a:cubicBezTo>
                  <a:pt x="4687461" y="4982354"/>
                  <a:pt x="4682278" y="4976859"/>
                  <a:pt x="4679687" y="4976859"/>
                </a:cubicBezTo>
                <a:close/>
                <a:moveTo>
                  <a:pt x="645809" y="4973562"/>
                </a:moveTo>
                <a:cubicBezTo>
                  <a:pt x="640452" y="4976364"/>
                  <a:pt x="635093" y="4981970"/>
                  <a:pt x="629736" y="4987574"/>
                </a:cubicBezTo>
                <a:cubicBezTo>
                  <a:pt x="629736" y="4990377"/>
                  <a:pt x="632415" y="4993180"/>
                  <a:pt x="632415" y="4995983"/>
                </a:cubicBezTo>
                <a:cubicBezTo>
                  <a:pt x="637773" y="4998784"/>
                  <a:pt x="645809" y="5001587"/>
                  <a:pt x="651167" y="4990377"/>
                </a:cubicBezTo>
                <a:cubicBezTo>
                  <a:pt x="648488" y="4984772"/>
                  <a:pt x="645809" y="4973562"/>
                  <a:pt x="645809" y="4973562"/>
                </a:cubicBezTo>
                <a:close/>
                <a:moveTo>
                  <a:pt x="5598936" y="4933997"/>
                </a:moveTo>
                <a:cubicBezTo>
                  <a:pt x="5601135" y="4933997"/>
                  <a:pt x="5601135" y="4936470"/>
                  <a:pt x="5603332" y="4936470"/>
                </a:cubicBezTo>
                <a:cubicBezTo>
                  <a:pt x="5603332" y="4938943"/>
                  <a:pt x="5603332" y="4941416"/>
                  <a:pt x="5603332" y="4943888"/>
                </a:cubicBezTo>
                <a:cubicBezTo>
                  <a:pt x="5601135" y="4941416"/>
                  <a:pt x="5598936" y="4941416"/>
                  <a:pt x="5596738" y="4938943"/>
                </a:cubicBezTo>
                <a:cubicBezTo>
                  <a:pt x="5596738" y="4936470"/>
                  <a:pt x="5598936" y="4933997"/>
                  <a:pt x="5598936" y="4933997"/>
                </a:cubicBezTo>
                <a:close/>
                <a:moveTo>
                  <a:pt x="4946670" y="4909269"/>
                </a:moveTo>
                <a:cubicBezTo>
                  <a:pt x="4946670" y="4911906"/>
                  <a:pt x="4943923" y="4917182"/>
                  <a:pt x="4943923" y="4919819"/>
                </a:cubicBezTo>
                <a:cubicBezTo>
                  <a:pt x="4943923" y="4919819"/>
                  <a:pt x="4946670" y="4922457"/>
                  <a:pt x="4946670" y="4922457"/>
                </a:cubicBezTo>
                <a:cubicBezTo>
                  <a:pt x="4949418" y="4919819"/>
                  <a:pt x="4952166" y="4917182"/>
                  <a:pt x="4952166" y="4917182"/>
                </a:cubicBezTo>
                <a:cubicBezTo>
                  <a:pt x="4952166" y="4914544"/>
                  <a:pt x="4949418" y="4911906"/>
                  <a:pt x="4946670" y="4909269"/>
                </a:cubicBezTo>
                <a:close/>
                <a:moveTo>
                  <a:pt x="3585538" y="4909269"/>
                </a:moveTo>
                <a:cubicBezTo>
                  <a:pt x="3585538" y="4912095"/>
                  <a:pt x="3580593" y="4914921"/>
                  <a:pt x="3580593" y="4914921"/>
                </a:cubicBezTo>
                <a:cubicBezTo>
                  <a:pt x="3583066" y="4929051"/>
                  <a:pt x="3588012" y="4929051"/>
                  <a:pt x="3590484" y="4917748"/>
                </a:cubicBezTo>
                <a:cubicBezTo>
                  <a:pt x="3590484" y="4914921"/>
                  <a:pt x="3588012" y="4912095"/>
                  <a:pt x="3585538" y="4909269"/>
                </a:cubicBezTo>
                <a:close/>
                <a:moveTo>
                  <a:pt x="4416065" y="4907621"/>
                </a:moveTo>
                <a:cubicBezTo>
                  <a:pt x="4413427" y="4910240"/>
                  <a:pt x="4413427" y="4912858"/>
                  <a:pt x="4410790" y="4918094"/>
                </a:cubicBezTo>
                <a:cubicBezTo>
                  <a:pt x="4410790" y="4925949"/>
                  <a:pt x="4408152" y="4939040"/>
                  <a:pt x="4416065" y="4944277"/>
                </a:cubicBezTo>
                <a:cubicBezTo>
                  <a:pt x="4421340" y="4949513"/>
                  <a:pt x="4426617" y="4952131"/>
                  <a:pt x="4431891" y="4944277"/>
                </a:cubicBezTo>
                <a:cubicBezTo>
                  <a:pt x="4434528" y="4944277"/>
                  <a:pt x="4434528" y="4939040"/>
                  <a:pt x="4434528" y="4939040"/>
                </a:cubicBezTo>
                <a:cubicBezTo>
                  <a:pt x="4429253" y="4928567"/>
                  <a:pt x="4423978" y="4918094"/>
                  <a:pt x="4416065" y="4907621"/>
                </a:cubicBezTo>
                <a:close/>
                <a:moveTo>
                  <a:pt x="662581" y="4907039"/>
                </a:moveTo>
                <a:cubicBezTo>
                  <a:pt x="657255" y="4907039"/>
                  <a:pt x="654592" y="4915185"/>
                  <a:pt x="654592" y="4926046"/>
                </a:cubicBezTo>
                <a:cubicBezTo>
                  <a:pt x="651929" y="4928761"/>
                  <a:pt x="651929" y="4928761"/>
                  <a:pt x="651929" y="4928761"/>
                </a:cubicBezTo>
                <a:cubicBezTo>
                  <a:pt x="649265" y="4931476"/>
                  <a:pt x="646602" y="4934191"/>
                  <a:pt x="643939" y="4936907"/>
                </a:cubicBezTo>
                <a:cubicBezTo>
                  <a:pt x="641276" y="4945052"/>
                  <a:pt x="646602" y="4950482"/>
                  <a:pt x="649265" y="4945052"/>
                </a:cubicBezTo>
                <a:cubicBezTo>
                  <a:pt x="651929" y="4942337"/>
                  <a:pt x="651929" y="4936907"/>
                  <a:pt x="651929" y="4928761"/>
                </a:cubicBezTo>
                <a:cubicBezTo>
                  <a:pt x="654592" y="4928761"/>
                  <a:pt x="654592" y="4928761"/>
                  <a:pt x="654592" y="4928761"/>
                </a:cubicBezTo>
                <a:cubicBezTo>
                  <a:pt x="654592" y="4928761"/>
                  <a:pt x="654592" y="4928761"/>
                  <a:pt x="654592" y="4926046"/>
                </a:cubicBezTo>
                <a:cubicBezTo>
                  <a:pt x="659918" y="4926046"/>
                  <a:pt x="665244" y="4926046"/>
                  <a:pt x="673232" y="4926046"/>
                </a:cubicBezTo>
                <a:cubicBezTo>
                  <a:pt x="673232" y="4926046"/>
                  <a:pt x="675896" y="4920615"/>
                  <a:pt x="675896" y="4920615"/>
                </a:cubicBezTo>
                <a:cubicBezTo>
                  <a:pt x="675896" y="4915185"/>
                  <a:pt x="673232" y="4907039"/>
                  <a:pt x="670570" y="4907039"/>
                </a:cubicBezTo>
                <a:cubicBezTo>
                  <a:pt x="667907" y="4904324"/>
                  <a:pt x="665244" y="4904324"/>
                  <a:pt x="662581" y="4907039"/>
                </a:cubicBezTo>
                <a:close/>
                <a:moveTo>
                  <a:pt x="392463" y="4904441"/>
                </a:moveTo>
                <a:cubicBezTo>
                  <a:pt x="376433" y="4901733"/>
                  <a:pt x="365746" y="4912567"/>
                  <a:pt x="357730" y="4936941"/>
                </a:cubicBezTo>
                <a:cubicBezTo>
                  <a:pt x="357730" y="4939649"/>
                  <a:pt x="357730" y="4945066"/>
                  <a:pt x="357730" y="4945066"/>
                </a:cubicBezTo>
                <a:cubicBezTo>
                  <a:pt x="360402" y="4947774"/>
                  <a:pt x="363074" y="4950482"/>
                  <a:pt x="363074" y="4950482"/>
                </a:cubicBezTo>
                <a:cubicBezTo>
                  <a:pt x="368417" y="4950482"/>
                  <a:pt x="371089" y="4950482"/>
                  <a:pt x="376433" y="4947774"/>
                </a:cubicBezTo>
                <a:cubicBezTo>
                  <a:pt x="384447" y="4939649"/>
                  <a:pt x="392463" y="4926108"/>
                  <a:pt x="392463" y="4904441"/>
                </a:cubicBezTo>
                <a:cubicBezTo>
                  <a:pt x="395135" y="4907149"/>
                  <a:pt x="395135" y="4904441"/>
                  <a:pt x="395135" y="4904441"/>
                </a:cubicBezTo>
                <a:cubicBezTo>
                  <a:pt x="395135" y="4904441"/>
                  <a:pt x="392463" y="4904441"/>
                  <a:pt x="392463" y="4904441"/>
                </a:cubicBezTo>
                <a:close/>
                <a:moveTo>
                  <a:pt x="4321330" y="4884541"/>
                </a:moveTo>
                <a:cubicBezTo>
                  <a:pt x="4318582" y="4884541"/>
                  <a:pt x="4315835" y="4890037"/>
                  <a:pt x="4315835" y="4892785"/>
                </a:cubicBezTo>
                <a:cubicBezTo>
                  <a:pt x="4315835" y="4895532"/>
                  <a:pt x="4318582" y="4898279"/>
                  <a:pt x="4321330" y="4901027"/>
                </a:cubicBezTo>
                <a:cubicBezTo>
                  <a:pt x="4321330" y="4898279"/>
                  <a:pt x="4324078" y="4895532"/>
                  <a:pt x="4324078" y="4892785"/>
                </a:cubicBezTo>
                <a:cubicBezTo>
                  <a:pt x="4324078" y="4890037"/>
                  <a:pt x="4321330" y="4884541"/>
                  <a:pt x="4321330" y="4884541"/>
                </a:cubicBezTo>
                <a:close/>
                <a:moveTo>
                  <a:pt x="467632" y="4884541"/>
                </a:moveTo>
                <a:cubicBezTo>
                  <a:pt x="467632" y="4887368"/>
                  <a:pt x="464884" y="4890194"/>
                  <a:pt x="464884" y="4890194"/>
                </a:cubicBezTo>
                <a:cubicBezTo>
                  <a:pt x="467632" y="4904324"/>
                  <a:pt x="470379" y="4904324"/>
                  <a:pt x="473127" y="4893020"/>
                </a:cubicBezTo>
                <a:cubicBezTo>
                  <a:pt x="473127" y="4890194"/>
                  <a:pt x="470379" y="4887368"/>
                  <a:pt x="467632" y="4884541"/>
                </a:cubicBezTo>
                <a:close/>
                <a:moveTo>
                  <a:pt x="421853" y="4836734"/>
                </a:moveTo>
                <a:cubicBezTo>
                  <a:pt x="421853" y="4847567"/>
                  <a:pt x="416509" y="4855693"/>
                  <a:pt x="411165" y="4855693"/>
                </a:cubicBezTo>
                <a:cubicBezTo>
                  <a:pt x="392463" y="4861109"/>
                  <a:pt x="395135" y="4882775"/>
                  <a:pt x="395135" y="4901733"/>
                </a:cubicBezTo>
                <a:cubicBezTo>
                  <a:pt x="400479" y="4896316"/>
                  <a:pt x="408493" y="4888192"/>
                  <a:pt x="413837" y="4885483"/>
                </a:cubicBezTo>
                <a:cubicBezTo>
                  <a:pt x="435211" y="4882775"/>
                  <a:pt x="435211" y="4861109"/>
                  <a:pt x="435211" y="4836734"/>
                </a:cubicBezTo>
                <a:cubicBezTo>
                  <a:pt x="429868" y="4836734"/>
                  <a:pt x="427196" y="4836734"/>
                  <a:pt x="421853" y="4836734"/>
                </a:cubicBezTo>
                <a:close/>
                <a:moveTo>
                  <a:pt x="4805085" y="4833366"/>
                </a:moveTo>
                <a:cubicBezTo>
                  <a:pt x="4794109" y="4838472"/>
                  <a:pt x="4786540" y="4855836"/>
                  <a:pt x="4774427" y="4857878"/>
                </a:cubicBezTo>
                <a:cubicBezTo>
                  <a:pt x="4758279" y="4860602"/>
                  <a:pt x="4744822" y="4860602"/>
                  <a:pt x="4728673" y="4863326"/>
                </a:cubicBezTo>
                <a:cubicBezTo>
                  <a:pt x="4723290" y="4866050"/>
                  <a:pt x="4717907" y="4879668"/>
                  <a:pt x="4715216" y="4887838"/>
                </a:cubicBezTo>
                <a:cubicBezTo>
                  <a:pt x="4709833" y="4893286"/>
                  <a:pt x="4712524" y="4898734"/>
                  <a:pt x="4717907" y="4904180"/>
                </a:cubicBezTo>
                <a:cubicBezTo>
                  <a:pt x="4723290" y="4906904"/>
                  <a:pt x="4728673" y="4912352"/>
                  <a:pt x="4734057" y="4917798"/>
                </a:cubicBezTo>
                <a:cubicBezTo>
                  <a:pt x="4728673" y="4934140"/>
                  <a:pt x="4717907" y="4950482"/>
                  <a:pt x="4744822" y="4950482"/>
                </a:cubicBezTo>
                <a:cubicBezTo>
                  <a:pt x="4750205" y="4950482"/>
                  <a:pt x="4760970" y="4950482"/>
                  <a:pt x="4771736" y="4942312"/>
                </a:cubicBezTo>
                <a:cubicBezTo>
                  <a:pt x="4785194" y="4934140"/>
                  <a:pt x="4787886" y="4906904"/>
                  <a:pt x="4795960" y="4890562"/>
                </a:cubicBezTo>
                <a:cubicBezTo>
                  <a:pt x="4804034" y="4868773"/>
                  <a:pt x="4825565" y="4890562"/>
                  <a:pt x="4836332" y="4863326"/>
                </a:cubicBezTo>
                <a:cubicBezTo>
                  <a:pt x="4839023" y="4855155"/>
                  <a:pt x="4841714" y="4849708"/>
                  <a:pt x="4841714" y="4844260"/>
                </a:cubicBezTo>
                <a:cubicBezTo>
                  <a:pt x="4839023" y="4841536"/>
                  <a:pt x="4833640" y="4836090"/>
                  <a:pt x="4830949" y="4836090"/>
                </a:cubicBezTo>
                <a:cubicBezTo>
                  <a:pt x="4825565" y="4833366"/>
                  <a:pt x="4820184" y="4836090"/>
                  <a:pt x="4817492" y="4833366"/>
                </a:cubicBezTo>
                <a:cubicBezTo>
                  <a:pt x="4812781" y="4831323"/>
                  <a:pt x="4808744" y="4831663"/>
                  <a:pt x="4805085" y="4833366"/>
                </a:cubicBezTo>
                <a:close/>
                <a:moveTo>
                  <a:pt x="422022" y="4812006"/>
                </a:moveTo>
                <a:cubicBezTo>
                  <a:pt x="417076" y="4812006"/>
                  <a:pt x="412131" y="4814686"/>
                  <a:pt x="412131" y="4825401"/>
                </a:cubicBezTo>
                <a:cubicBezTo>
                  <a:pt x="412131" y="4828080"/>
                  <a:pt x="414604" y="4828080"/>
                  <a:pt x="414604" y="4828080"/>
                </a:cubicBezTo>
                <a:cubicBezTo>
                  <a:pt x="414604" y="4830759"/>
                  <a:pt x="419550" y="4830759"/>
                  <a:pt x="422022" y="4833438"/>
                </a:cubicBezTo>
                <a:cubicBezTo>
                  <a:pt x="422022" y="4825401"/>
                  <a:pt x="422022" y="4817365"/>
                  <a:pt x="422022" y="4812006"/>
                </a:cubicBezTo>
                <a:close/>
                <a:moveTo>
                  <a:pt x="465708" y="4765891"/>
                </a:moveTo>
                <a:cubicBezTo>
                  <a:pt x="464369" y="4765553"/>
                  <a:pt x="463029" y="4765553"/>
                  <a:pt x="463029" y="4766907"/>
                </a:cubicBezTo>
                <a:cubicBezTo>
                  <a:pt x="449635" y="4780448"/>
                  <a:pt x="436241" y="4780448"/>
                  <a:pt x="422847" y="4766907"/>
                </a:cubicBezTo>
                <a:cubicBezTo>
                  <a:pt x="420168" y="4764199"/>
                  <a:pt x="414810" y="4769615"/>
                  <a:pt x="412131" y="4772323"/>
                </a:cubicBezTo>
                <a:cubicBezTo>
                  <a:pt x="414810" y="4780448"/>
                  <a:pt x="414810" y="4785866"/>
                  <a:pt x="417488" y="4791282"/>
                </a:cubicBezTo>
                <a:cubicBezTo>
                  <a:pt x="420168" y="4799407"/>
                  <a:pt x="420168" y="4804823"/>
                  <a:pt x="422847" y="4810240"/>
                </a:cubicBezTo>
                <a:cubicBezTo>
                  <a:pt x="430883" y="4812948"/>
                  <a:pt x="433562" y="4821073"/>
                  <a:pt x="436241" y="4834614"/>
                </a:cubicBezTo>
                <a:cubicBezTo>
                  <a:pt x="446956" y="4834614"/>
                  <a:pt x="457672" y="4840031"/>
                  <a:pt x="463029" y="4815656"/>
                </a:cubicBezTo>
                <a:cubicBezTo>
                  <a:pt x="465708" y="4804823"/>
                  <a:pt x="468387" y="4793990"/>
                  <a:pt x="471066" y="4783156"/>
                </a:cubicBezTo>
                <a:cubicBezTo>
                  <a:pt x="476424" y="4775032"/>
                  <a:pt x="476424" y="4772323"/>
                  <a:pt x="468387" y="4766907"/>
                </a:cubicBezTo>
                <a:cubicBezTo>
                  <a:pt x="468387" y="4766907"/>
                  <a:pt x="467048" y="4766230"/>
                  <a:pt x="465708" y="4765891"/>
                </a:cubicBezTo>
                <a:close/>
                <a:moveTo>
                  <a:pt x="734913" y="4756058"/>
                </a:moveTo>
                <a:cubicBezTo>
                  <a:pt x="729850" y="4757418"/>
                  <a:pt x="726474" y="4762175"/>
                  <a:pt x="723773" y="4771690"/>
                </a:cubicBezTo>
                <a:cubicBezTo>
                  <a:pt x="718371" y="4793439"/>
                  <a:pt x="715670" y="4815188"/>
                  <a:pt x="696765" y="4812470"/>
                </a:cubicBezTo>
                <a:cubicBezTo>
                  <a:pt x="685961" y="4809751"/>
                  <a:pt x="675159" y="4804314"/>
                  <a:pt x="667057" y="4826063"/>
                </a:cubicBezTo>
                <a:cubicBezTo>
                  <a:pt x="664356" y="4836937"/>
                  <a:pt x="675159" y="4866842"/>
                  <a:pt x="688662" y="4880434"/>
                </a:cubicBezTo>
                <a:cubicBezTo>
                  <a:pt x="696765" y="4885872"/>
                  <a:pt x="704867" y="4891309"/>
                  <a:pt x="712969" y="4899465"/>
                </a:cubicBezTo>
                <a:cubicBezTo>
                  <a:pt x="721072" y="4907621"/>
                  <a:pt x="729174" y="4902183"/>
                  <a:pt x="734576" y="4888590"/>
                </a:cubicBezTo>
                <a:cubicBezTo>
                  <a:pt x="745379" y="4869560"/>
                  <a:pt x="753482" y="4845093"/>
                  <a:pt x="761584" y="4823344"/>
                </a:cubicBezTo>
                <a:cubicBezTo>
                  <a:pt x="766986" y="4809751"/>
                  <a:pt x="772387" y="4820625"/>
                  <a:pt x="777789" y="4826063"/>
                </a:cubicBezTo>
                <a:cubicBezTo>
                  <a:pt x="788591" y="4834219"/>
                  <a:pt x="785891" y="4817907"/>
                  <a:pt x="788591" y="4809751"/>
                </a:cubicBezTo>
                <a:cubicBezTo>
                  <a:pt x="791292" y="4777127"/>
                  <a:pt x="788591" y="4768971"/>
                  <a:pt x="775088" y="4763534"/>
                </a:cubicBezTo>
                <a:cubicBezTo>
                  <a:pt x="769687" y="4760815"/>
                  <a:pt x="761584" y="4763534"/>
                  <a:pt x="756182" y="4760815"/>
                </a:cubicBezTo>
                <a:cubicBezTo>
                  <a:pt x="746730" y="4756738"/>
                  <a:pt x="739978" y="4754699"/>
                  <a:pt x="734913" y="4756058"/>
                </a:cubicBezTo>
                <a:close/>
                <a:moveTo>
                  <a:pt x="537969" y="4699907"/>
                </a:moveTo>
                <a:cubicBezTo>
                  <a:pt x="535221" y="4702379"/>
                  <a:pt x="532474" y="4704853"/>
                  <a:pt x="532474" y="4704853"/>
                </a:cubicBezTo>
                <a:cubicBezTo>
                  <a:pt x="535221" y="4707325"/>
                  <a:pt x="537969" y="4707325"/>
                  <a:pt x="540717" y="4709798"/>
                </a:cubicBezTo>
                <a:cubicBezTo>
                  <a:pt x="540717" y="4707325"/>
                  <a:pt x="540717" y="4704853"/>
                  <a:pt x="540717" y="4702379"/>
                </a:cubicBezTo>
                <a:cubicBezTo>
                  <a:pt x="537969" y="4702379"/>
                  <a:pt x="537969" y="4699907"/>
                  <a:pt x="537969" y="4699907"/>
                </a:cubicBezTo>
                <a:close/>
                <a:moveTo>
                  <a:pt x="389464" y="4696060"/>
                </a:moveTo>
                <a:cubicBezTo>
                  <a:pt x="389464" y="4693313"/>
                  <a:pt x="386786" y="4704304"/>
                  <a:pt x="384107" y="4709799"/>
                </a:cubicBezTo>
                <a:cubicBezTo>
                  <a:pt x="386786" y="4712546"/>
                  <a:pt x="392143" y="4715293"/>
                  <a:pt x="394822" y="4718041"/>
                </a:cubicBezTo>
                <a:cubicBezTo>
                  <a:pt x="400180" y="4712546"/>
                  <a:pt x="402859" y="4709799"/>
                  <a:pt x="405538" y="4707051"/>
                </a:cubicBezTo>
                <a:cubicBezTo>
                  <a:pt x="400180" y="4701556"/>
                  <a:pt x="394822" y="4696060"/>
                  <a:pt x="389464" y="4696060"/>
                </a:cubicBezTo>
                <a:close/>
                <a:moveTo>
                  <a:pt x="539258" y="4577023"/>
                </a:moveTo>
                <a:cubicBezTo>
                  <a:pt x="534598" y="4576680"/>
                  <a:pt x="529938" y="4578741"/>
                  <a:pt x="524612" y="4582862"/>
                </a:cubicBezTo>
                <a:cubicBezTo>
                  <a:pt x="521948" y="4582862"/>
                  <a:pt x="521948" y="4585610"/>
                  <a:pt x="519286" y="4588358"/>
                </a:cubicBezTo>
                <a:cubicBezTo>
                  <a:pt x="521948" y="4591105"/>
                  <a:pt x="521948" y="4596600"/>
                  <a:pt x="524612" y="4596600"/>
                </a:cubicBezTo>
                <a:cubicBezTo>
                  <a:pt x="532600" y="4599347"/>
                  <a:pt x="540590" y="4599347"/>
                  <a:pt x="548579" y="4599347"/>
                </a:cubicBezTo>
                <a:cubicBezTo>
                  <a:pt x="548579" y="4599347"/>
                  <a:pt x="551241" y="4591105"/>
                  <a:pt x="553905" y="4585610"/>
                </a:cubicBezTo>
                <a:cubicBezTo>
                  <a:pt x="548579" y="4580114"/>
                  <a:pt x="543918" y="4577367"/>
                  <a:pt x="539258" y="4577023"/>
                </a:cubicBezTo>
                <a:close/>
                <a:moveTo>
                  <a:pt x="210187" y="4562255"/>
                </a:moveTo>
                <a:cubicBezTo>
                  <a:pt x="210187" y="4562255"/>
                  <a:pt x="212659" y="4559782"/>
                  <a:pt x="212659" y="4562255"/>
                </a:cubicBezTo>
                <a:cubicBezTo>
                  <a:pt x="217605" y="4564728"/>
                  <a:pt x="215133" y="4569674"/>
                  <a:pt x="210187" y="4574619"/>
                </a:cubicBezTo>
                <a:cubicBezTo>
                  <a:pt x="210187" y="4574619"/>
                  <a:pt x="207714" y="4569674"/>
                  <a:pt x="207714" y="4567200"/>
                </a:cubicBezTo>
                <a:cubicBezTo>
                  <a:pt x="207714" y="4564728"/>
                  <a:pt x="210187" y="4562255"/>
                  <a:pt x="210187" y="4562255"/>
                </a:cubicBezTo>
                <a:close/>
                <a:moveTo>
                  <a:pt x="269121" y="4531757"/>
                </a:moveTo>
                <a:cubicBezTo>
                  <a:pt x="274480" y="4534437"/>
                  <a:pt x="279837" y="4539794"/>
                  <a:pt x="285195" y="4542473"/>
                </a:cubicBezTo>
                <a:cubicBezTo>
                  <a:pt x="279837" y="4545152"/>
                  <a:pt x="277159" y="4550510"/>
                  <a:pt x="274480" y="4553189"/>
                </a:cubicBezTo>
                <a:cubicBezTo>
                  <a:pt x="269121" y="4550510"/>
                  <a:pt x="266443" y="4547831"/>
                  <a:pt x="263764" y="4545152"/>
                </a:cubicBezTo>
                <a:cubicBezTo>
                  <a:pt x="263764" y="4539794"/>
                  <a:pt x="266443" y="4531757"/>
                  <a:pt x="269121" y="4531757"/>
                </a:cubicBezTo>
                <a:close/>
                <a:moveTo>
                  <a:pt x="408834" y="4461902"/>
                </a:moveTo>
                <a:cubicBezTo>
                  <a:pt x="411719" y="4467259"/>
                  <a:pt x="411719" y="4475296"/>
                  <a:pt x="414605" y="4477975"/>
                </a:cubicBezTo>
                <a:cubicBezTo>
                  <a:pt x="417489" y="4480654"/>
                  <a:pt x="420374" y="4475296"/>
                  <a:pt x="420374" y="4469938"/>
                </a:cubicBezTo>
                <a:cubicBezTo>
                  <a:pt x="417489" y="4464581"/>
                  <a:pt x="411719" y="4464581"/>
                  <a:pt x="408834" y="4461902"/>
                </a:cubicBezTo>
                <a:close/>
                <a:moveTo>
                  <a:pt x="454443" y="4442737"/>
                </a:moveTo>
                <a:cubicBezTo>
                  <a:pt x="451696" y="4445375"/>
                  <a:pt x="451696" y="4448012"/>
                  <a:pt x="451696" y="4448012"/>
                </a:cubicBezTo>
                <a:cubicBezTo>
                  <a:pt x="451696" y="4453288"/>
                  <a:pt x="454443" y="4455925"/>
                  <a:pt x="454443" y="4455925"/>
                </a:cubicBezTo>
                <a:cubicBezTo>
                  <a:pt x="459939" y="4453288"/>
                  <a:pt x="459939" y="4448012"/>
                  <a:pt x="457191" y="4442737"/>
                </a:cubicBezTo>
                <a:cubicBezTo>
                  <a:pt x="457191" y="4442737"/>
                  <a:pt x="457191" y="4442737"/>
                  <a:pt x="454443" y="4442737"/>
                </a:cubicBezTo>
                <a:close/>
                <a:moveTo>
                  <a:pt x="536939" y="4205304"/>
                </a:moveTo>
                <a:cubicBezTo>
                  <a:pt x="538656" y="4204983"/>
                  <a:pt x="540716" y="4204983"/>
                  <a:pt x="543464" y="4206266"/>
                </a:cubicBezTo>
                <a:cubicBezTo>
                  <a:pt x="548959" y="4206266"/>
                  <a:pt x="557202" y="4203701"/>
                  <a:pt x="551707" y="4219087"/>
                </a:cubicBezTo>
                <a:cubicBezTo>
                  <a:pt x="551707" y="4224216"/>
                  <a:pt x="546211" y="4226780"/>
                  <a:pt x="540717" y="4224216"/>
                </a:cubicBezTo>
                <a:cubicBezTo>
                  <a:pt x="535221" y="4224216"/>
                  <a:pt x="532474" y="4216522"/>
                  <a:pt x="532474" y="4206266"/>
                </a:cubicBezTo>
                <a:cubicBezTo>
                  <a:pt x="533848" y="4206266"/>
                  <a:pt x="535221" y="4205625"/>
                  <a:pt x="536939" y="4205304"/>
                </a:cubicBezTo>
                <a:close/>
                <a:moveTo>
                  <a:pt x="530825" y="4203701"/>
                </a:moveTo>
                <a:cubicBezTo>
                  <a:pt x="530825" y="4203701"/>
                  <a:pt x="532474" y="4203701"/>
                  <a:pt x="532474" y="4205350"/>
                </a:cubicBezTo>
                <a:cubicBezTo>
                  <a:pt x="530825" y="4205350"/>
                  <a:pt x="530825" y="4205350"/>
                  <a:pt x="530825" y="4205350"/>
                </a:cubicBezTo>
                <a:cubicBezTo>
                  <a:pt x="530825" y="4203701"/>
                  <a:pt x="530825" y="4203701"/>
                  <a:pt x="530825" y="4203701"/>
                </a:cubicBezTo>
                <a:close/>
                <a:moveTo>
                  <a:pt x="743231" y="4182270"/>
                </a:moveTo>
                <a:cubicBezTo>
                  <a:pt x="737652" y="4182270"/>
                  <a:pt x="732071" y="4182270"/>
                  <a:pt x="729282" y="4184950"/>
                </a:cubicBezTo>
                <a:cubicBezTo>
                  <a:pt x="726493" y="4184950"/>
                  <a:pt x="726493" y="4187629"/>
                  <a:pt x="723702" y="4190307"/>
                </a:cubicBezTo>
                <a:cubicBezTo>
                  <a:pt x="726493" y="4195665"/>
                  <a:pt x="729282" y="4201023"/>
                  <a:pt x="732071" y="4203702"/>
                </a:cubicBezTo>
                <a:cubicBezTo>
                  <a:pt x="737652" y="4203702"/>
                  <a:pt x="746021" y="4203702"/>
                  <a:pt x="751601" y="4203702"/>
                </a:cubicBezTo>
                <a:cubicBezTo>
                  <a:pt x="751601" y="4203702"/>
                  <a:pt x="754390" y="4201023"/>
                  <a:pt x="754390" y="4198345"/>
                </a:cubicBezTo>
                <a:cubicBezTo>
                  <a:pt x="757180" y="4195665"/>
                  <a:pt x="757180" y="4192986"/>
                  <a:pt x="759970" y="4190307"/>
                </a:cubicBezTo>
                <a:cubicBezTo>
                  <a:pt x="759970" y="4190307"/>
                  <a:pt x="757180" y="4187629"/>
                  <a:pt x="757180" y="4187629"/>
                </a:cubicBezTo>
                <a:cubicBezTo>
                  <a:pt x="757180" y="4184950"/>
                  <a:pt x="754390" y="4184950"/>
                  <a:pt x="754390" y="4184950"/>
                </a:cubicBezTo>
                <a:cubicBezTo>
                  <a:pt x="751601" y="4182270"/>
                  <a:pt x="746021" y="4182270"/>
                  <a:pt x="743231" y="4182270"/>
                </a:cubicBezTo>
                <a:close/>
                <a:moveTo>
                  <a:pt x="525467" y="3974557"/>
                </a:moveTo>
                <a:cubicBezTo>
                  <a:pt x="525467" y="3977236"/>
                  <a:pt x="522789" y="3977236"/>
                  <a:pt x="520110" y="3979915"/>
                </a:cubicBezTo>
                <a:cubicBezTo>
                  <a:pt x="517431" y="3987951"/>
                  <a:pt x="512074" y="3993309"/>
                  <a:pt x="509394" y="4004024"/>
                </a:cubicBezTo>
                <a:cubicBezTo>
                  <a:pt x="509394" y="4004024"/>
                  <a:pt x="509394" y="4009382"/>
                  <a:pt x="512074" y="4012061"/>
                </a:cubicBezTo>
                <a:cubicBezTo>
                  <a:pt x="512074" y="4014740"/>
                  <a:pt x="514752" y="4014740"/>
                  <a:pt x="514752" y="4014740"/>
                </a:cubicBezTo>
                <a:cubicBezTo>
                  <a:pt x="520110" y="4017418"/>
                  <a:pt x="522789" y="4014740"/>
                  <a:pt x="525467" y="4012061"/>
                </a:cubicBezTo>
                <a:cubicBezTo>
                  <a:pt x="528147" y="4006702"/>
                  <a:pt x="530826" y="4001345"/>
                  <a:pt x="530826" y="3993309"/>
                </a:cubicBezTo>
                <a:cubicBezTo>
                  <a:pt x="530826" y="3987951"/>
                  <a:pt x="528147" y="3979915"/>
                  <a:pt x="525467" y="3974557"/>
                </a:cubicBezTo>
                <a:close/>
                <a:moveTo>
                  <a:pt x="662122" y="3946531"/>
                </a:moveTo>
                <a:cubicBezTo>
                  <a:pt x="648828" y="3946531"/>
                  <a:pt x="635533" y="3946531"/>
                  <a:pt x="624898" y="3949226"/>
                </a:cubicBezTo>
                <a:cubicBezTo>
                  <a:pt x="616921" y="3951921"/>
                  <a:pt x="611603" y="3960005"/>
                  <a:pt x="614261" y="3973479"/>
                </a:cubicBezTo>
                <a:cubicBezTo>
                  <a:pt x="614261" y="3989647"/>
                  <a:pt x="611603" y="4005815"/>
                  <a:pt x="622239" y="4013899"/>
                </a:cubicBezTo>
                <a:cubicBezTo>
                  <a:pt x="632874" y="4024678"/>
                  <a:pt x="643510" y="4032762"/>
                  <a:pt x="656804" y="4040846"/>
                </a:cubicBezTo>
                <a:cubicBezTo>
                  <a:pt x="670099" y="4048931"/>
                  <a:pt x="667440" y="4067794"/>
                  <a:pt x="667440" y="4083961"/>
                </a:cubicBezTo>
                <a:cubicBezTo>
                  <a:pt x="672758" y="4078572"/>
                  <a:pt x="678076" y="4075877"/>
                  <a:pt x="683393" y="4070488"/>
                </a:cubicBezTo>
                <a:cubicBezTo>
                  <a:pt x="691371" y="4059710"/>
                  <a:pt x="694029" y="4048931"/>
                  <a:pt x="683393" y="4035457"/>
                </a:cubicBezTo>
                <a:cubicBezTo>
                  <a:pt x="680734" y="4027373"/>
                  <a:pt x="675416" y="4019288"/>
                  <a:pt x="670099" y="4011204"/>
                </a:cubicBezTo>
                <a:cubicBezTo>
                  <a:pt x="664781" y="4000425"/>
                  <a:pt x="664781" y="3989647"/>
                  <a:pt x="670099" y="3978868"/>
                </a:cubicBezTo>
                <a:cubicBezTo>
                  <a:pt x="675416" y="3962700"/>
                  <a:pt x="683393" y="3946531"/>
                  <a:pt x="662122" y="3946531"/>
                </a:cubicBezTo>
                <a:close/>
                <a:moveTo>
                  <a:pt x="578886" y="3946531"/>
                </a:moveTo>
                <a:cubicBezTo>
                  <a:pt x="576097" y="3946531"/>
                  <a:pt x="570516" y="3946531"/>
                  <a:pt x="567727" y="3949279"/>
                </a:cubicBezTo>
                <a:cubicBezTo>
                  <a:pt x="564936" y="3949279"/>
                  <a:pt x="562147" y="3954774"/>
                  <a:pt x="562147" y="3954774"/>
                </a:cubicBezTo>
                <a:cubicBezTo>
                  <a:pt x="562147" y="3960270"/>
                  <a:pt x="564936" y="3968512"/>
                  <a:pt x="567727" y="3968512"/>
                </a:cubicBezTo>
                <a:cubicBezTo>
                  <a:pt x="573306" y="3971259"/>
                  <a:pt x="581676" y="3971259"/>
                  <a:pt x="587256" y="3968512"/>
                </a:cubicBezTo>
                <a:cubicBezTo>
                  <a:pt x="590045" y="3968512"/>
                  <a:pt x="592835" y="3960270"/>
                  <a:pt x="598415" y="3957522"/>
                </a:cubicBezTo>
                <a:cubicBezTo>
                  <a:pt x="592835" y="3954774"/>
                  <a:pt x="590045" y="3949279"/>
                  <a:pt x="587256" y="3946531"/>
                </a:cubicBezTo>
                <a:cubicBezTo>
                  <a:pt x="584465" y="3946531"/>
                  <a:pt x="581676" y="3946531"/>
                  <a:pt x="578886" y="3946531"/>
                </a:cubicBezTo>
                <a:close/>
                <a:moveTo>
                  <a:pt x="5754666" y="3809155"/>
                </a:moveTo>
                <a:cubicBezTo>
                  <a:pt x="5749062" y="3809155"/>
                  <a:pt x="5743456" y="3814650"/>
                  <a:pt x="5743456" y="3828388"/>
                </a:cubicBezTo>
                <a:cubicBezTo>
                  <a:pt x="5743456" y="3842125"/>
                  <a:pt x="5751863" y="3855863"/>
                  <a:pt x="5760272" y="3850368"/>
                </a:cubicBezTo>
                <a:cubicBezTo>
                  <a:pt x="5768679" y="3847621"/>
                  <a:pt x="5771481" y="3839378"/>
                  <a:pt x="5768679" y="3825640"/>
                </a:cubicBezTo>
                <a:cubicBezTo>
                  <a:pt x="5765876" y="3814650"/>
                  <a:pt x="5763074" y="3806407"/>
                  <a:pt x="5754666" y="3809155"/>
                </a:cubicBezTo>
                <a:close/>
                <a:moveTo>
                  <a:pt x="5681911" y="3788273"/>
                </a:moveTo>
                <a:cubicBezTo>
                  <a:pt x="5679714" y="3788273"/>
                  <a:pt x="5679714" y="3790911"/>
                  <a:pt x="5677515" y="3793548"/>
                </a:cubicBezTo>
                <a:cubicBezTo>
                  <a:pt x="5679714" y="3796186"/>
                  <a:pt x="5681911" y="3798823"/>
                  <a:pt x="5681911" y="3801461"/>
                </a:cubicBezTo>
                <a:cubicBezTo>
                  <a:pt x="5684109" y="3798823"/>
                  <a:pt x="5684109" y="3796186"/>
                  <a:pt x="5684109" y="3793548"/>
                </a:cubicBezTo>
                <a:cubicBezTo>
                  <a:pt x="5684109" y="3790911"/>
                  <a:pt x="5681911" y="3788273"/>
                  <a:pt x="5681911" y="3788273"/>
                </a:cubicBezTo>
                <a:close/>
                <a:moveTo>
                  <a:pt x="5647293" y="3785243"/>
                </a:moveTo>
                <a:cubicBezTo>
                  <a:pt x="5644546" y="3793379"/>
                  <a:pt x="5641798" y="3801515"/>
                  <a:pt x="5639050" y="3812364"/>
                </a:cubicBezTo>
                <a:cubicBezTo>
                  <a:pt x="5636303" y="3817787"/>
                  <a:pt x="5636303" y="3825925"/>
                  <a:pt x="5636303" y="3834061"/>
                </a:cubicBezTo>
                <a:cubicBezTo>
                  <a:pt x="5636303" y="3836772"/>
                  <a:pt x="5641798" y="3847621"/>
                  <a:pt x="5641798" y="3847621"/>
                </a:cubicBezTo>
                <a:cubicBezTo>
                  <a:pt x="5650040" y="3836772"/>
                  <a:pt x="5661031" y="3825925"/>
                  <a:pt x="5661031" y="3804228"/>
                </a:cubicBezTo>
                <a:cubicBezTo>
                  <a:pt x="5661031" y="3790667"/>
                  <a:pt x="5655536" y="3785243"/>
                  <a:pt x="5647293" y="3785243"/>
                </a:cubicBezTo>
                <a:close/>
                <a:moveTo>
                  <a:pt x="5641798" y="3766258"/>
                </a:moveTo>
                <a:cubicBezTo>
                  <a:pt x="5639050" y="3763546"/>
                  <a:pt x="5636303" y="3768970"/>
                  <a:pt x="5639050" y="3774394"/>
                </a:cubicBezTo>
                <a:cubicBezTo>
                  <a:pt x="5639050" y="3777107"/>
                  <a:pt x="5641798" y="3779819"/>
                  <a:pt x="5647293" y="3779819"/>
                </a:cubicBezTo>
                <a:cubicBezTo>
                  <a:pt x="5644546" y="3774394"/>
                  <a:pt x="5644546" y="3768970"/>
                  <a:pt x="5641798" y="3766258"/>
                </a:cubicBezTo>
                <a:close/>
                <a:moveTo>
                  <a:pt x="457191" y="3738817"/>
                </a:moveTo>
                <a:cubicBezTo>
                  <a:pt x="454443" y="3741785"/>
                  <a:pt x="454443" y="3744752"/>
                  <a:pt x="451696" y="3747720"/>
                </a:cubicBezTo>
                <a:cubicBezTo>
                  <a:pt x="454443" y="3750688"/>
                  <a:pt x="454443" y="3753654"/>
                  <a:pt x="457191" y="3753654"/>
                </a:cubicBezTo>
                <a:cubicBezTo>
                  <a:pt x="457191" y="3753654"/>
                  <a:pt x="459939" y="3750688"/>
                  <a:pt x="459939" y="3747720"/>
                </a:cubicBezTo>
                <a:cubicBezTo>
                  <a:pt x="459939" y="3744752"/>
                  <a:pt x="457191" y="3741785"/>
                  <a:pt x="457191" y="3738817"/>
                </a:cubicBezTo>
                <a:close/>
                <a:moveTo>
                  <a:pt x="648200" y="3699253"/>
                </a:moveTo>
                <a:cubicBezTo>
                  <a:pt x="645562" y="3699253"/>
                  <a:pt x="640287" y="3701951"/>
                  <a:pt x="640287" y="3704648"/>
                </a:cubicBezTo>
                <a:cubicBezTo>
                  <a:pt x="637649" y="3728926"/>
                  <a:pt x="632374" y="3737019"/>
                  <a:pt x="619186" y="3737019"/>
                </a:cubicBezTo>
                <a:cubicBezTo>
                  <a:pt x="613910" y="3737019"/>
                  <a:pt x="611273" y="3739717"/>
                  <a:pt x="605997" y="3739717"/>
                </a:cubicBezTo>
                <a:cubicBezTo>
                  <a:pt x="605997" y="3742414"/>
                  <a:pt x="603360" y="3745112"/>
                  <a:pt x="603360" y="3747809"/>
                </a:cubicBezTo>
                <a:cubicBezTo>
                  <a:pt x="603360" y="3750507"/>
                  <a:pt x="603360" y="3753205"/>
                  <a:pt x="605997" y="3755903"/>
                </a:cubicBezTo>
                <a:cubicBezTo>
                  <a:pt x="611273" y="3758600"/>
                  <a:pt x="619186" y="3758600"/>
                  <a:pt x="619186" y="3758600"/>
                </a:cubicBezTo>
                <a:cubicBezTo>
                  <a:pt x="650837" y="3758600"/>
                  <a:pt x="656113" y="3747809"/>
                  <a:pt x="653475" y="3707345"/>
                </a:cubicBezTo>
                <a:cubicBezTo>
                  <a:pt x="650837" y="3704648"/>
                  <a:pt x="650837" y="3699253"/>
                  <a:pt x="648200" y="3699253"/>
                </a:cubicBezTo>
                <a:close/>
                <a:moveTo>
                  <a:pt x="5671580" y="3672266"/>
                </a:moveTo>
                <a:cubicBezTo>
                  <a:pt x="5663668" y="3677639"/>
                  <a:pt x="5658392" y="3688385"/>
                  <a:pt x="5653117" y="3699131"/>
                </a:cubicBezTo>
                <a:cubicBezTo>
                  <a:pt x="5647842" y="3707191"/>
                  <a:pt x="5647842" y="3717936"/>
                  <a:pt x="5653117" y="3725996"/>
                </a:cubicBezTo>
                <a:cubicBezTo>
                  <a:pt x="5658392" y="3742114"/>
                  <a:pt x="5679493" y="3739428"/>
                  <a:pt x="5684769" y="3725996"/>
                </a:cubicBezTo>
                <a:cubicBezTo>
                  <a:pt x="5687406" y="3723309"/>
                  <a:pt x="5687406" y="3717936"/>
                  <a:pt x="5687406" y="3715250"/>
                </a:cubicBezTo>
                <a:cubicBezTo>
                  <a:pt x="5687406" y="3701818"/>
                  <a:pt x="5674218" y="3669579"/>
                  <a:pt x="5671580" y="3672266"/>
                </a:cubicBezTo>
                <a:close/>
                <a:moveTo>
                  <a:pt x="5727630" y="3643203"/>
                </a:moveTo>
                <a:cubicBezTo>
                  <a:pt x="5727630" y="3643203"/>
                  <a:pt x="5727630" y="3645882"/>
                  <a:pt x="5727630" y="3645882"/>
                </a:cubicBezTo>
                <a:cubicBezTo>
                  <a:pt x="5724993" y="3648561"/>
                  <a:pt x="5719717" y="3648561"/>
                  <a:pt x="5719717" y="3651239"/>
                </a:cubicBezTo>
                <a:cubicBezTo>
                  <a:pt x="5717080" y="3659277"/>
                  <a:pt x="5719717" y="3664634"/>
                  <a:pt x="5722355" y="3661955"/>
                </a:cubicBezTo>
                <a:cubicBezTo>
                  <a:pt x="5724993" y="3659277"/>
                  <a:pt x="5727630" y="3651239"/>
                  <a:pt x="5727630" y="3645882"/>
                </a:cubicBezTo>
                <a:cubicBezTo>
                  <a:pt x="5727630" y="3645882"/>
                  <a:pt x="5727630" y="3645882"/>
                  <a:pt x="5730268" y="3645882"/>
                </a:cubicBezTo>
                <a:cubicBezTo>
                  <a:pt x="5730268" y="3645882"/>
                  <a:pt x="5730268" y="3645882"/>
                  <a:pt x="5727630" y="3643203"/>
                </a:cubicBezTo>
                <a:close/>
                <a:moveTo>
                  <a:pt x="324760" y="3620124"/>
                </a:moveTo>
                <a:cubicBezTo>
                  <a:pt x="324760" y="3625776"/>
                  <a:pt x="322287" y="3634254"/>
                  <a:pt x="322287" y="3637080"/>
                </a:cubicBezTo>
                <a:cubicBezTo>
                  <a:pt x="317341" y="3639906"/>
                  <a:pt x="314869" y="3634254"/>
                  <a:pt x="317341" y="3628602"/>
                </a:cubicBezTo>
                <a:cubicBezTo>
                  <a:pt x="317341" y="3622950"/>
                  <a:pt x="322287" y="3622950"/>
                  <a:pt x="324760" y="3620124"/>
                </a:cubicBezTo>
                <a:close/>
                <a:moveTo>
                  <a:pt x="324760" y="3618476"/>
                </a:moveTo>
                <a:cubicBezTo>
                  <a:pt x="328057" y="3618476"/>
                  <a:pt x="328057" y="3620125"/>
                  <a:pt x="328057" y="3620125"/>
                </a:cubicBezTo>
                <a:cubicBezTo>
                  <a:pt x="328057" y="3620125"/>
                  <a:pt x="324760" y="3620125"/>
                  <a:pt x="324760" y="3620125"/>
                </a:cubicBezTo>
                <a:lnTo>
                  <a:pt x="324760" y="3620124"/>
                </a:lnTo>
                <a:close/>
                <a:moveTo>
                  <a:pt x="372017" y="3599022"/>
                </a:moveTo>
                <a:cubicBezTo>
                  <a:pt x="361027" y="3593747"/>
                  <a:pt x="355532" y="3601660"/>
                  <a:pt x="355532" y="3617486"/>
                </a:cubicBezTo>
                <a:cubicBezTo>
                  <a:pt x="355532" y="3617486"/>
                  <a:pt x="355532" y="3617486"/>
                  <a:pt x="352784" y="3617486"/>
                </a:cubicBezTo>
                <a:cubicBezTo>
                  <a:pt x="352784" y="3617486"/>
                  <a:pt x="352784" y="3617486"/>
                  <a:pt x="355532" y="3620124"/>
                </a:cubicBezTo>
                <a:cubicBezTo>
                  <a:pt x="355532" y="3620124"/>
                  <a:pt x="355532" y="3620124"/>
                  <a:pt x="355532" y="3617486"/>
                </a:cubicBezTo>
                <a:cubicBezTo>
                  <a:pt x="361027" y="3617486"/>
                  <a:pt x="366523" y="3617486"/>
                  <a:pt x="374765" y="3617486"/>
                </a:cubicBezTo>
                <a:cubicBezTo>
                  <a:pt x="374765" y="3617486"/>
                  <a:pt x="377513" y="3612211"/>
                  <a:pt x="377513" y="3612211"/>
                </a:cubicBezTo>
                <a:cubicBezTo>
                  <a:pt x="377513" y="3606935"/>
                  <a:pt x="374765" y="3599022"/>
                  <a:pt x="372017" y="3599022"/>
                </a:cubicBezTo>
                <a:close/>
                <a:moveTo>
                  <a:pt x="253255" y="3435489"/>
                </a:moveTo>
                <a:cubicBezTo>
                  <a:pt x="261291" y="3435489"/>
                  <a:pt x="266649" y="3435489"/>
                  <a:pt x="272007" y="3435489"/>
                </a:cubicBezTo>
                <a:cubicBezTo>
                  <a:pt x="272007" y="3450876"/>
                  <a:pt x="266649" y="3458568"/>
                  <a:pt x="255933" y="3453439"/>
                </a:cubicBezTo>
                <a:cubicBezTo>
                  <a:pt x="253255" y="3453439"/>
                  <a:pt x="250576" y="3445747"/>
                  <a:pt x="250576" y="3443182"/>
                </a:cubicBezTo>
                <a:cubicBezTo>
                  <a:pt x="250576" y="3440618"/>
                  <a:pt x="253255" y="3435489"/>
                  <a:pt x="253255" y="3435489"/>
                </a:cubicBezTo>
                <a:close/>
                <a:moveTo>
                  <a:pt x="272007" y="3432192"/>
                </a:moveTo>
                <a:cubicBezTo>
                  <a:pt x="272007" y="3432192"/>
                  <a:pt x="272007" y="3432192"/>
                  <a:pt x="273656" y="3432192"/>
                </a:cubicBezTo>
                <a:cubicBezTo>
                  <a:pt x="273656" y="3432192"/>
                  <a:pt x="273656" y="3435489"/>
                  <a:pt x="273656" y="3435489"/>
                </a:cubicBezTo>
                <a:cubicBezTo>
                  <a:pt x="272007" y="3435489"/>
                  <a:pt x="272007" y="3435489"/>
                  <a:pt x="272007" y="3435489"/>
                </a:cubicBezTo>
                <a:cubicBezTo>
                  <a:pt x="272007" y="3432192"/>
                  <a:pt x="272007" y="3432192"/>
                  <a:pt x="272007" y="3432192"/>
                </a:cubicBezTo>
                <a:close/>
                <a:moveTo>
                  <a:pt x="5784370" y="3410762"/>
                </a:moveTo>
                <a:cubicBezTo>
                  <a:pt x="5792463" y="3413477"/>
                  <a:pt x="5797858" y="3421623"/>
                  <a:pt x="5795160" y="3437914"/>
                </a:cubicBezTo>
                <a:cubicBezTo>
                  <a:pt x="5795160" y="3451490"/>
                  <a:pt x="5789765" y="3456920"/>
                  <a:pt x="5781673" y="3456920"/>
                </a:cubicBezTo>
                <a:cubicBezTo>
                  <a:pt x="5781673" y="3454205"/>
                  <a:pt x="5778975" y="3454205"/>
                  <a:pt x="5776277" y="3454205"/>
                </a:cubicBezTo>
                <a:cubicBezTo>
                  <a:pt x="5768184" y="3443345"/>
                  <a:pt x="5776277" y="3435198"/>
                  <a:pt x="5778975" y="3427053"/>
                </a:cubicBezTo>
                <a:cubicBezTo>
                  <a:pt x="5781673" y="3421623"/>
                  <a:pt x="5781673" y="3416193"/>
                  <a:pt x="5784370" y="3410762"/>
                </a:cubicBezTo>
                <a:close/>
                <a:moveTo>
                  <a:pt x="5784670" y="3407465"/>
                </a:moveTo>
                <a:cubicBezTo>
                  <a:pt x="5784670" y="3410762"/>
                  <a:pt x="5784670" y="3410762"/>
                  <a:pt x="5784670" y="3410762"/>
                </a:cubicBezTo>
                <a:lnTo>
                  <a:pt x="5784370" y="3410762"/>
                </a:lnTo>
                <a:lnTo>
                  <a:pt x="5781373" y="3410762"/>
                </a:lnTo>
                <a:cubicBezTo>
                  <a:pt x="5781373" y="3410762"/>
                  <a:pt x="5784670" y="3410762"/>
                  <a:pt x="5784670" y="3407465"/>
                </a:cubicBezTo>
                <a:close/>
                <a:moveTo>
                  <a:pt x="5830279" y="3390979"/>
                </a:moveTo>
                <a:cubicBezTo>
                  <a:pt x="5830279" y="3390979"/>
                  <a:pt x="5833027" y="3390979"/>
                  <a:pt x="5833027" y="3390979"/>
                </a:cubicBezTo>
                <a:cubicBezTo>
                  <a:pt x="5835774" y="3396475"/>
                  <a:pt x="5835774" y="3401969"/>
                  <a:pt x="5830279" y="3404717"/>
                </a:cubicBezTo>
                <a:cubicBezTo>
                  <a:pt x="5830279" y="3407465"/>
                  <a:pt x="5827531" y="3401969"/>
                  <a:pt x="5827531" y="3399223"/>
                </a:cubicBezTo>
                <a:cubicBezTo>
                  <a:pt x="5827531" y="3396475"/>
                  <a:pt x="5827531" y="3393727"/>
                  <a:pt x="5830279" y="3390979"/>
                </a:cubicBezTo>
                <a:close/>
                <a:moveTo>
                  <a:pt x="396857" y="3364378"/>
                </a:moveTo>
                <a:cubicBezTo>
                  <a:pt x="393843" y="3364378"/>
                  <a:pt x="390494" y="3366401"/>
                  <a:pt x="387816" y="3367749"/>
                </a:cubicBezTo>
                <a:cubicBezTo>
                  <a:pt x="387816" y="3367749"/>
                  <a:pt x="385137" y="3373145"/>
                  <a:pt x="382458" y="3373145"/>
                </a:cubicBezTo>
                <a:cubicBezTo>
                  <a:pt x="385137" y="3375842"/>
                  <a:pt x="387816" y="3381238"/>
                  <a:pt x="387816" y="3381238"/>
                </a:cubicBezTo>
                <a:cubicBezTo>
                  <a:pt x="393173" y="3386632"/>
                  <a:pt x="398531" y="3389330"/>
                  <a:pt x="403889" y="3378540"/>
                </a:cubicBezTo>
                <a:cubicBezTo>
                  <a:pt x="403889" y="3375842"/>
                  <a:pt x="403889" y="3373145"/>
                  <a:pt x="403889" y="3373145"/>
                </a:cubicBezTo>
                <a:cubicBezTo>
                  <a:pt x="402549" y="3366401"/>
                  <a:pt x="399870" y="3364378"/>
                  <a:pt x="396857" y="3364378"/>
                </a:cubicBezTo>
                <a:close/>
                <a:moveTo>
                  <a:pt x="5662886" y="3339834"/>
                </a:moveTo>
                <a:cubicBezTo>
                  <a:pt x="5660206" y="3339834"/>
                  <a:pt x="5657527" y="3341936"/>
                  <a:pt x="5654848" y="3343338"/>
                </a:cubicBezTo>
                <a:cubicBezTo>
                  <a:pt x="5652170" y="3346140"/>
                  <a:pt x="5652170" y="3348942"/>
                  <a:pt x="5649491" y="3351745"/>
                </a:cubicBezTo>
                <a:cubicBezTo>
                  <a:pt x="5654848" y="3354548"/>
                  <a:pt x="5660206" y="3360152"/>
                  <a:pt x="5665565" y="3360152"/>
                </a:cubicBezTo>
                <a:cubicBezTo>
                  <a:pt x="5665565" y="3362955"/>
                  <a:pt x="5668243" y="3354548"/>
                  <a:pt x="5670922" y="3348942"/>
                </a:cubicBezTo>
                <a:cubicBezTo>
                  <a:pt x="5668244" y="3341936"/>
                  <a:pt x="5665565" y="3339834"/>
                  <a:pt x="5662886" y="3339834"/>
                </a:cubicBezTo>
                <a:close/>
                <a:moveTo>
                  <a:pt x="5703287" y="3199477"/>
                </a:moveTo>
                <a:lnTo>
                  <a:pt x="5703892" y="3200080"/>
                </a:lnTo>
                <a:lnTo>
                  <a:pt x="5703223" y="3200080"/>
                </a:lnTo>
                <a:close/>
                <a:moveTo>
                  <a:pt x="276815" y="3176671"/>
                </a:moveTo>
                <a:cubicBezTo>
                  <a:pt x="276815" y="3176671"/>
                  <a:pt x="271595" y="3176671"/>
                  <a:pt x="268984" y="3179236"/>
                </a:cubicBezTo>
                <a:cubicBezTo>
                  <a:pt x="266375" y="3179236"/>
                  <a:pt x="263764" y="3184364"/>
                  <a:pt x="263764" y="3184364"/>
                </a:cubicBezTo>
                <a:cubicBezTo>
                  <a:pt x="263764" y="3189493"/>
                  <a:pt x="266375" y="3197187"/>
                  <a:pt x="268984" y="3197187"/>
                </a:cubicBezTo>
                <a:cubicBezTo>
                  <a:pt x="274204" y="3199751"/>
                  <a:pt x="282035" y="3199751"/>
                  <a:pt x="287256" y="3197187"/>
                </a:cubicBezTo>
                <a:cubicBezTo>
                  <a:pt x="289866" y="3197187"/>
                  <a:pt x="292476" y="3189493"/>
                  <a:pt x="295086" y="3186929"/>
                </a:cubicBezTo>
                <a:cubicBezTo>
                  <a:pt x="292476" y="3184364"/>
                  <a:pt x="289866" y="3179236"/>
                  <a:pt x="284646" y="3176671"/>
                </a:cubicBezTo>
                <a:cubicBezTo>
                  <a:pt x="284646" y="3176671"/>
                  <a:pt x="282035" y="3176671"/>
                  <a:pt x="276815" y="3176671"/>
                </a:cubicBezTo>
                <a:close/>
                <a:moveTo>
                  <a:pt x="236069" y="3160186"/>
                </a:moveTo>
                <a:cubicBezTo>
                  <a:pt x="233431" y="3162850"/>
                  <a:pt x="230793" y="3165512"/>
                  <a:pt x="230793" y="3168176"/>
                </a:cubicBezTo>
                <a:cubicBezTo>
                  <a:pt x="233431" y="3178827"/>
                  <a:pt x="236069" y="3186817"/>
                  <a:pt x="238706" y="3194806"/>
                </a:cubicBezTo>
                <a:cubicBezTo>
                  <a:pt x="238706" y="3189479"/>
                  <a:pt x="241344" y="3184153"/>
                  <a:pt x="243982" y="3178827"/>
                </a:cubicBezTo>
                <a:cubicBezTo>
                  <a:pt x="243982" y="3173501"/>
                  <a:pt x="243982" y="3170838"/>
                  <a:pt x="243982" y="3168176"/>
                </a:cubicBezTo>
                <a:cubicBezTo>
                  <a:pt x="241344" y="3162850"/>
                  <a:pt x="241344" y="3160186"/>
                  <a:pt x="238706" y="3160186"/>
                </a:cubicBezTo>
                <a:cubicBezTo>
                  <a:pt x="238706" y="3160186"/>
                  <a:pt x="236069" y="3160186"/>
                  <a:pt x="236069" y="3160186"/>
                </a:cubicBezTo>
                <a:close/>
                <a:moveTo>
                  <a:pt x="373281" y="2994766"/>
                </a:moveTo>
                <a:cubicBezTo>
                  <a:pt x="373281" y="2992037"/>
                  <a:pt x="365204" y="3005680"/>
                  <a:pt x="359819" y="3011137"/>
                </a:cubicBezTo>
                <a:cubicBezTo>
                  <a:pt x="354433" y="3022052"/>
                  <a:pt x="357126" y="3032966"/>
                  <a:pt x="365204" y="3035695"/>
                </a:cubicBezTo>
                <a:cubicBezTo>
                  <a:pt x="381359" y="3041152"/>
                  <a:pt x="394822" y="3071166"/>
                  <a:pt x="413670" y="3057523"/>
                </a:cubicBezTo>
                <a:cubicBezTo>
                  <a:pt x="419055" y="3057523"/>
                  <a:pt x="421748" y="3060252"/>
                  <a:pt x="427133" y="3054795"/>
                </a:cubicBezTo>
                <a:cubicBezTo>
                  <a:pt x="429826" y="3052066"/>
                  <a:pt x="432519" y="3043880"/>
                  <a:pt x="432519" y="3038423"/>
                </a:cubicBezTo>
                <a:cubicBezTo>
                  <a:pt x="435211" y="3024780"/>
                  <a:pt x="432519" y="3013866"/>
                  <a:pt x="424441" y="3013866"/>
                </a:cubicBezTo>
                <a:cubicBezTo>
                  <a:pt x="408286" y="3005680"/>
                  <a:pt x="389437" y="3019323"/>
                  <a:pt x="373281" y="2994766"/>
                </a:cubicBezTo>
                <a:close/>
                <a:moveTo>
                  <a:pt x="263352" y="2970605"/>
                </a:moveTo>
                <a:cubicBezTo>
                  <a:pt x="263352" y="2973353"/>
                  <a:pt x="260467" y="2976101"/>
                  <a:pt x="260467" y="2978849"/>
                </a:cubicBezTo>
                <a:cubicBezTo>
                  <a:pt x="263352" y="2981595"/>
                  <a:pt x="263352" y="2987091"/>
                  <a:pt x="266236" y="2984343"/>
                </a:cubicBezTo>
                <a:cubicBezTo>
                  <a:pt x="272007" y="2981595"/>
                  <a:pt x="272007" y="2976101"/>
                  <a:pt x="269122" y="2970605"/>
                </a:cubicBezTo>
                <a:cubicBezTo>
                  <a:pt x="266236" y="2970605"/>
                  <a:pt x="266236" y="2970605"/>
                  <a:pt x="263352" y="2970605"/>
                </a:cubicBezTo>
                <a:close/>
                <a:moveTo>
                  <a:pt x="444003" y="2968957"/>
                </a:moveTo>
                <a:cubicBezTo>
                  <a:pt x="441255" y="2971595"/>
                  <a:pt x="441255" y="2974233"/>
                  <a:pt x="438507" y="2976870"/>
                </a:cubicBezTo>
                <a:cubicBezTo>
                  <a:pt x="441255" y="2979508"/>
                  <a:pt x="441255" y="2982146"/>
                  <a:pt x="444003" y="2982146"/>
                </a:cubicBezTo>
                <a:cubicBezTo>
                  <a:pt x="444003" y="2982146"/>
                  <a:pt x="446751" y="2979508"/>
                  <a:pt x="446751" y="2976870"/>
                </a:cubicBezTo>
                <a:cubicBezTo>
                  <a:pt x="444003" y="2974233"/>
                  <a:pt x="444003" y="2971595"/>
                  <a:pt x="444003" y="2968957"/>
                </a:cubicBezTo>
                <a:close/>
                <a:moveTo>
                  <a:pt x="400591" y="2947526"/>
                </a:moveTo>
                <a:cubicBezTo>
                  <a:pt x="398118" y="2949999"/>
                  <a:pt x="395646" y="2952472"/>
                  <a:pt x="395646" y="2952472"/>
                </a:cubicBezTo>
                <a:cubicBezTo>
                  <a:pt x="398118" y="2962363"/>
                  <a:pt x="400591" y="2962363"/>
                  <a:pt x="403064" y="2957417"/>
                </a:cubicBezTo>
                <a:cubicBezTo>
                  <a:pt x="405537" y="2954945"/>
                  <a:pt x="403064" y="2952472"/>
                  <a:pt x="403064" y="2949999"/>
                </a:cubicBezTo>
                <a:cubicBezTo>
                  <a:pt x="403064" y="2949999"/>
                  <a:pt x="400591" y="2947526"/>
                  <a:pt x="400591" y="2947526"/>
                </a:cubicBezTo>
                <a:close/>
                <a:moveTo>
                  <a:pt x="441392" y="2901368"/>
                </a:moveTo>
                <a:cubicBezTo>
                  <a:pt x="438507" y="2904115"/>
                  <a:pt x="438507" y="2906863"/>
                  <a:pt x="438507" y="2909611"/>
                </a:cubicBezTo>
                <a:cubicBezTo>
                  <a:pt x="438507" y="2912357"/>
                  <a:pt x="441392" y="2917853"/>
                  <a:pt x="441392" y="2915105"/>
                </a:cubicBezTo>
                <a:cubicBezTo>
                  <a:pt x="447163" y="2912357"/>
                  <a:pt x="450048" y="2906863"/>
                  <a:pt x="444277" y="2901368"/>
                </a:cubicBezTo>
                <a:cubicBezTo>
                  <a:pt x="444277" y="2901368"/>
                  <a:pt x="441392" y="2901368"/>
                  <a:pt x="441392" y="2901368"/>
                </a:cubicBezTo>
                <a:close/>
                <a:moveTo>
                  <a:pt x="5633006" y="2874373"/>
                </a:moveTo>
                <a:cubicBezTo>
                  <a:pt x="5628060" y="2877052"/>
                  <a:pt x="5625587" y="2877052"/>
                  <a:pt x="5625587" y="2882410"/>
                </a:cubicBezTo>
                <a:cubicBezTo>
                  <a:pt x="5623114" y="2887768"/>
                  <a:pt x="5625587" y="2893125"/>
                  <a:pt x="5628060" y="2887768"/>
                </a:cubicBezTo>
                <a:cubicBezTo>
                  <a:pt x="5630533" y="2885089"/>
                  <a:pt x="5630533" y="2879731"/>
                  <a:pt x="5633006" y="2874373"/>
                </a:cubicBezTo>
                <a:close/>
                <a:moveTo>
                  <a:pt x="128036" y="2851912"/>
                </a:moveTo>
                <a:cubicBezTo>
                  <a:pt x="130783" y="2854880"/>
                  <a:pt x="130783" y="2857847"/>
                  <a:pt x="133531" y="2860814"/>
                </a:cubicBezTo>
                <a:cubicBezTo>
                  <a:pt x="133531" y="2860814"/>
                  <a:pt x="130783" y="2863782"/>
                  <a:pt x="130783" y="2866749"/>
                </a:cubicBezTo>
                <a:cubicBezTo>
                  <a:pt x="128036" y="2863782"/>
                  <a:pt x="128036" y="2860814"/>
                  <a:pt x="125288" y="2857847"/>
                </a:cubicBezTo>
                <a:cubicBezTo>
                  <a:pt x="125288" y="2857847"/>
                  <a:pt x="128036" y="2854880"/>
                  <a:pt x="128036" y="2851912"/>
                </a:cubicBezTo>
                <a:close/>
                <a:moveTo>
                  <a:pt x="367951" y="2850145"/>
                </a:moveTo>
                <a:cubicBezTo>
                  <a:pt x="362543" y="2852854"/>
                  <a:pt x="359840" y="2855562"/>
                  <a:pt x="354433" y="2858270"/>
                </a:cubicBezTo>
                <a:cubicBezTo>
                  <a:pt x="357137" y="2863687"/>
                  <a:pt x="359840" y="2871812"/>
                  <a:pt x="362543" y="2877229"/>
                </a:cubicBezTo>
                <a:cubicBezTo>
                  <a:pt x="376062" y="2890770"/>
                  <a:pt x="386876" y="2904311"/>
                  <a:pt x="400395" y="2915144"/>
                </a:cubicBezTo>
                <a:cubicBezTo>
                  <a:pt x="403098" y="2917853"/>
                  <a:pt x="411209" y="2901603"/>
                  <a:pt x="416616" y="2893478"/>
                </a:cubicBezTo>
                <a:cubicBezTo>
                  <a:pt x="419319" y="2888062"/>
                  <a:pt x="422023" y="2888062"/>
                  <a:pt x="422023" y="2890770"/>
                </a:cubicBezTo>
                <a:cubicBezTo>
                  <a:pt x="422023" y="2890770"/>
                  <a:pt x="419319" y="2888062"/>
                  <a:pt x="419319" y="2885354"/>
                </a:cubicBezTo>
                <a:cubicBezTo>
                  <a:pt x="416616" y="2882645"/>
                  <a:pt x="416616" y="2877229"/>
                  <a:pt x="413912" y="2877229"/>
                </a:cubicBezTo>
                <a:cubicBezTo>
                  <a:pt x="397690" y="2874521"/>
                  <a:pt x="386876" y="2842021"/>
                  <a:pt x="367951" y="2850145"/>
                </a:cubicBezTo>
                <a:close/>
                <a:moveTo>
                  <a:pt x="5633283" y="2826084"/>
                </a:moveTo>
                <a:lnTo>
                  <a:pt x="5634170" y="2826846"/>
                </a:lnTo>
                <a:lnTo>
                  <a:pt x="5633830" y="2827184"/>
                </a:lnTo>
                <a:lnTo>
                  <a:pt x="5633116" y="2826470"/>
                </a:lnTo>
                <a:lnTo>
                  <a:pt x="5633116" y="2826251"/>
                </a:lnTo>
                <a:close/>
                <a:moveTo>
                  <a:pt x="5649191" y="2803590"/>
                </a:moveTo>
                <a:cubicBezTo>
                  <a:pt x="5657284" y="2806372"/>
                  <a:pt x="5662679" y="2811936"/>
                  <a:pt x="5659981" y="2825846"/>
                </a:cubicBezTo>
                <a:cubicBezTo>
                  <a:pt x="5659981" y="2834191"/>
                  <a:pt x="5657284" y="2839755"/>
                  <a:pt x="5654586" y="2845319"/>
                </a:cubicBezTo>
                <a:cubicBezTo>
                  <a:pt x="5651889" y="2845319"/>
                  <a:pt x="5651889" y="2842537"/>
                  <a:pt x="5649191" y="2839755"/>
                </a:cubicBezTo>
                <a:lnTo>
                  <a:pt x="5634170" y="2826846"/>
                </a:lnTo>
                <a:lnTo>
                  <a:pt x="5634655" y="2826360"/>
                </a:lnTo>
                <a:cubicBezTo>
                  <a:pt x="5634655" y="2825905"/>
                  <a:pt x="5634286" y="2825535"/>
                  <a:pt x="5633830" y="2825535"/>
                </a:cubicBezTo>
                <a:lnTo>
                  <a:pt x="5633283" y="2826084"/>
                </a:lnTo>
                <a:lnTo>
                  <a:pt x="5633116" y="2825939"/>
                </a:lnTo>
                <a:lnTo>
                  <a:pt x="5633116" y="2825849"/>
                </a:lnTo>
                <a:lnTo>
                  <a:pt x="5633007" y="2825840"/>
                </a:lnTo>
                <a:lnTo>
                  <a:pt x="5637052" y="2807416"/>
                </a:lnTo>
                <a:cubicBezTo>
                  <a:pt x="5639750" y="2803590"/>
                  <a:pt x="5643796" y="2802200"/>
                  <a:pt x="5649191" y="2803590"/>
                </a:cubicBezTo>
                <a:close/>
                <a:moveTo>
                  <a:pt x="371743" y="2687755"/>
                </a:moveTo>
                <a:cubicBezTo>
                  <a:pt x="373906" y="2688760"/>
                  <a:pt x="376070" y="2690770"/>
                  <a:pt x="377513" y="2693448"/>
                </a:cubicBezTo>
                <a:cubicBezTo>
                  <a:pt x="377513" y="2693448"/>
                  <a:pt x="377513" y="2704164"/>
                  <a:pt x="374628" y="2706843"/>
                </a:cubicBezTo>
                <a:cubicBezTo>
                  <a:pt x="371743" y="2714879"/>
                  <a:pt x="368857" y="2717557"/>
                  <a:pt x="365973" y="2722916"/>
                </a:cubicBezTo>
                <a:cubicBezTo>
                  <a:pt x="363088" y="2725594"/>
                  <a:pt x="360203" y="2725594"/>
                  <a:pt x="360203" y="2728273"/>
                </a:cubicBezTo>
                <a:cubicBezTo>
                  <a:pt x="357318" y="2722916"/>
                  <a:pt x="357318" y="2714879"/>
                  <a:pt x="354433" y="2709521"/>
                </a:cubicBezTo>
                <a:cubicBezTo>
                  <a:pt x="354433" y="2696127"/>
                  <a:pt x="357318" y="2688091"/>
                  <a:pt x="365973" y="2688091"/>
                </a:cubicBezTo>
                <a:cubicBezTo>
                  <a:pt x="367415" y="2686751"/>
                  <a:pt x="369579" y="2686751"/>
                  <a:pt x="371743" y="2687755"/>
                </a:cubicBezTo>
                <a:close/>
                <a:moveTo>
                  <a:pt x="5598716" y="2685412"/>
                </a:moveTo>
                <a:cubicBezTo>
                  <a:pt x="5606629" y="2685412"/>
                  <a:pt x="5614542" y="2685412"/>
                  <a:pt x="5622455" y="2688127"/>
                </a:cubicBezTo>
                <a:cubicBezTo>
                  <a:pt x="5630368" y="2690843"/>
                  <a:pt x="5633006" y="2701703"/>
                  <a:pt x="5630368" y="2712564"/>
                </a:cubicBezTo>
                <a:cubicBezTo>
                  <a:pt x="5630368" y="2720709"/>
                  <a:pt x="5627730" y="2728855"/>
                  <a:pt x="5625093" y="2728855"/>
                </a:cubicBezTo>
                <a:cubicBezTo>
                  <a:pt x="5609267" y="2731570"/>
                  <a:pt x="5596079" y="2731570"/>
                  <a:pt x="5580253" y="2731570"/>
                </a:cubicBezTo>
                <a:cubicBezTo>
                  <a:pt x="5580253" y="2720709"/>
                  <a:pt x="5580253" y="2707134"/>
                  <a:pt x="5582890" y="2698988"/>
                </a:cubicBezTo>
                <a:cubicBezTo>
                  <a:pt x="5585528" y="2693557"/>
                  <a:pt x="5590803" y="2688127"/>
                  <a:pt x="5598716" y="2685412"/>
                </a:cubicBezTo>
                <a:close/>
                <a:moveTo>
                  <a:pt x="352784" y="2637604"/>
                </a:moveTo>
                <a:cubicBezTo>
                  <a:pt x="354433" y="2637604"/>
                  <a:pt x="354433" y="2637604"/>
                  <a:pt x="354433" y="2637604"/>
                </a:cubicBezTo>
                <a:cubicBezTo>
                  <a:pt x="354433" y="2639253"/>
                  <a:pt x="354433" y="2639253"/>
                  <a:pt x="354433" y="2639253"/>
                </a:cubicBezTo>
                <a:cubicBezTo>
                  <a:pt x="354433" y="2639253"/>
                  <a:pt x="354433" y="2639253"/>
                  <a:pt x="352784" y="2639253"/>
                </a:cubicBezTo>
                <a:cubicBezTo>
                  <a:pt x="352784" y="2639253"/>
                  <a:pt x="352784" y="2637604"/>
                  <a:pt x="352784" y="2637604"/>
                </a:cubicBezTo>
                <a:close/>
                <a:moveTo>
                  <a:pt x="255110" y="2623253"/>
                </a:moveTo>
                <a:cubicBezTo>
                  <a:pt x="279219" y="2639544"/>
                  <a:pt x="306008" y="2644974"/>
                  <a:pt x="322081" y="2691132"/>
                </a:cubicBezTo>
                <a:cubicBezTo>
                  <a:pt x="324760" y="2699278"/>
                  <a:pt x="324760" y="2704709"/>
                  <a:pt x="316723" y="2707423"/>
                </a:cubicBezTo>
                <a:cubicBezTo>
                  <a:pt x="316723" y="2707423"/>
                  <a:pt x="314044" y="2710139"/>
                  <a:pt x="311366" y="2707423"/>
                </a:cubicBezTo>
                <a:cubicBezTo>
                  <a:pt x="289935" y="2682987"/>
                  <a:pt x="271183" y="2712854"/>
                  <a:pt x="252430" y="2712854"/>
                </a:cubicBezTo>
                <a:cubicBezTo>
                  <a:pt x="249751" y="2712854"/>
                  <a:pt x="249751" y="2718284"/>
                  <a:pt x="247073" y="2721000"/>
                </a:cubicBezTo>
                <a:cubicBezTo>
                  <a:pt x="249751" y="2723715"/>
                  <a:pt x="252430" y="2729145"/>
                  <a:pt x="257788" y="2731861"/>
                </a:cubicBezTo>
                <a:cubicBezTo>
                  <a:pt x="260467" y="2734575"/>
                  <a:pt x="268503" y="2740006"/>
                  <a:pt x="268503" y="2742722"/>
                </a:cubicBezTo>
                <a:cubicBezTo>
                  <a:pt x="268503" y="2753582"/>
                  <a:pt x="260467" y="2756297"/>
                  <a:pt x="255110" y="2756297"/>
                </a:cubicBezTo>
                <a:cubicBezTo>
                  <a:pt x="247073" y="2756297"/>
                  <a:pt x="236357" y="2756297"/>
                  <a:pt x="228321" y="2753582"/>
                </a:cubicBezTo>
                <a:cubicBezTo>
                  <a:pt x="225642" y="2753582"/>
                  <a:pt x="220284" y="2745436"/>
                  <a:pt x="220284" y="2740006"/>
                </a:cubicBezTo>
                <a:cubicBezTo>
                  <a:pt x="217605" y="2726430"/>
                  <a:pt x="217605" y="2710139"/>
                  <a:pt x="217605" y="2693848"/>
                </a:cubicBezTo>
                <a:cubicBezTo>
                  <a:pt x="217605" y="2685702"/>
                  <a:pt x="217605" y="2677557"/>
                  <a:pt x="217605" y="2669411"/>
                </a:cubicBezTo>
                <a:cubicBezTo>
                  <a:pt x="217605" y="2653119"/>
                  <a:pt x="244394" y="2617822"/>
                  <a:pt x="255110" y="2623253"/>
                </a:cubicBezTo>
                <a:close/>
                <a:moveTo>
                  <a:pt x="377513" y="2477698"/>
                </a:moveTo>
                <a:lnTo>
                  <a:pt x="377513" y="2480395"/>
                </a:lnTo>
                <a:cubicBezTo>
                  <a:pt x="377513" y="2480395"/>
                  <a:pt x="377513" y="2480395"/>
                  <a:pt x="379985" y="2480395"/>
                </a:cubicBezTo>
                <a:cubicBezTo>
                  <a:pt x="379985" y="2488488"/>
                  <a:pt x="379985" y="2496581"/>
                  <a:pt x="382459" y="2501976"/>
                </a:cubicBezTo>
                <a:cubicBezTo>
                  <a:pt x="387404" y="2507371"/>
                  <a:pt x="392350" y="2499278"/>
                  <a:pt x="389877" y="2491186"/>
                </a:cubicBezTo>
                <a:cubicBezTo>
                  <a:pt x="387404" y="2485790"/>
                  <a:pt x="382459" y="2483093"/>
                  <a:pt x="379985" y="2480395"/>
                </a:cubicBezTo>
                <a:cubicBezTo>
                  <a:pt x="379985" y="2480395"/>
                  <a:pt x="379985" y="2477698"/>
                  <a:pt x="377513" y="2477698"/>
                </a:cubicBezTo>
                <a:close/>
                <a:moveTo>
                  <a:pt x="5404067" y="2452832"/>
                </a:moveTo>
                <a:cubicBezTo>
                  <a:pt x="5406746" y="2452833"/>
                  <a:pt x="5409424" y="2454893"/>
                  <a:pt x="5412103" y="2461763"/>
                </a:cubicBezTo>
                <a:cubicBezTo>
                  <a:pt x="5409424" y="2464509"/>
                  <a:pt x="5406746" y="2472753"/>
                  <a:pt x="5406746" y="2472753"/>
                </a:cubicBezTo>
                <a:cubicBezTo>
                  <a:pt x="5401388" y="2472753"/>
                  <a:pt x="5396030" y="2467257"/>
                  <a:pt x="5390672" y="2464509"/>
                </a:cubicBezTo>
                <a:cubicBezTo>
                  <a:pt x="5393351" y="2461763"/>
                  <a:pt x="5393351" y="2459015"/>
                  <a:pt x="5396030" y="2456267"/>
                </a:cubicBezTo>
                <a:cubicBezTo>
                  <a:pt x="5398709" y="2454893"/>
                  <a:pt x="5401388" y="2452833"/>
                  <a:pt x="5404067" y="2452832"/>
                </a:cubicBezTo>
                <a:close/>
                <a:moveTo>
                  <a:pt x="5224172" y="2393622"/>
                </a:moveTo>
                <a:cubicBezTo>
                  <a:pt x="5218814" y="2393622"/>
                  <a:pt x="5210777" y="2396507"/>
                  <a:pt x="5202740" y="2396507"/>
                </a:cubicBezTo>
                <a:cubicBezTo>
                  <a:pt x="5205420" y="2399393"/>
                  <a:pt x="5208100" y="2402278"/>
                  <a:pt x="5210777" y="2405163"/>
                </a:cubicBezTo>
                <a:cubicBezTo>
                  <a:pt x="5216135" y="2402278"/>
                  <a:pt x="5221494" y="2399393"/>
                  <a:pt x="5224172" y="2393622"/>
                </a:cubicBezTo>
                <a:close/>
                <a:moveTo>
                  <a:pt x="5122623" y="2334792"/>
                </a:moveTo>
                <a:cubicBezTo>
                  <a:pt x="5119326" y="2335100"/>
                  <a:pt x="5115369" y="2336337"/>
                  <a:pt x="5111413" y="2337574"/>
                </a:cubicBezTo>
                <a:cubicBezTo>
                  <a:pt x="5111413" y="2340046"/>
                  <a:pt x="5111413" y="2340046"/>
                  <a:pt x="5108775" y="2342519"/>
                </a:cubicBezTo>
                <a:cubicBezTo>
                  <a:pt x="5108775" y="2342519"/>
                  <a:pt x="5108775" y="2342519"/>
                  <a:pt x="5135151" y="2342519"/>
                </a:cubicBezTo>
                <a:cubicBezTo>
                  <a:pt x="5135151" y="2340046"/>
                  <a:pt x="5132514" y="2340046"/>
                  <a:pt x="5129876" y="2337574"/>
                </a:cubicBezTo>
                <a:cubicBezTo>
                  <a:pt x="5128558" y="2335100"/>
                  <a:pt x="5125920" y="2334482"/>
                  <a:pt x="5122623" y="2334792"/>
                </a:cubicBezTo>
                <a:close/>
                <a:moveTo>
                  <a:pt x="4906557" y="2316142"/>
                </a:moveTo>
                <a:cubicBezTo>
                  <a:pt x="4903809" y="2316142"/>
                  <a:pt x="4901061" y="2321638"/>
                  <a:pt x="4901061" y="2321638"/>
                </a:cubicBezTo>
                <a:cubicBezTo>
                  <a:pt x="4903809" y="2332628"/>
                  <a:pt x="4906557" y="2332628"/>
                  <a:pt x="4909304" y="2327132"/>
                </a:cubicBezTo>
                <a:cubicBezTo>
                  <a:pt x="4909304" y="2324385"/>
                  <a:pt x="4909304" y="2321638"/>
                  <a:pt x="4909304" y="2318890"/>
                </a:cubicBezTo>
                <a:cubicBezTo>
                  <a:pt x="4909304" y="2318890"/>
                  <a:pt x="4906557" y="2316142"/>
                  <a:pt x="4906557" y="2316142"/>
                </a:cubicBezTo>
                <a:close/>
                <a:moveTo>
                  <a:pt x="427793" y="2311196"/>
                </a:moveTo>
                <a:cubicBezTo>
                  <a:pt x="424907" y="2313761"/>
                  <a:pt x="422022" y="2316325"/>
                  <a:pt x="422022" y="2318889"/>
                </a:cubicBezTo>
                <a:cubicBezTo>
                  <a:pt x="422022" y="2334276"/>
                  <a:pt x="427793" y="2334276"/>
                  <a:pt x="430678" y="2321454"/>
                </a:cubicBezTo>
                <a:cubicBezTo>
                  <a:pt x="433562" y="2318889"/>
                  <a:pt x="427793" y="2313761"/>
                  <a:pt x="427793" y="2311196"/>
                </a:cubicBezTo>
                <a:close/>
                <a:moveTo>
                  <a:pt x="4741484" y="2291414"/>
                </a:moveTo>
                <a:cubicBezTo>
                  <a:pt x="4738846" y="2296909"/>
                  <a:pt x="4736209" y="2302405"/>
                  <a:pt x="4736209" y="2310647"/>
                </a:cubicBezTo>
                <a:cubicBezTo>
                  <a:pt x="4736209" y="2329880"/>
                  <a:pt x="4744122" y="2332628"/>
                  <a:pt x="4752035" y="2332628"/>
                </a:cubicBezTo>
                <a:cubicBezTo>
                  <a:pt x="4754672" y="2332628"/>
                  <a:pt x="4757310" y="2324385"/>
                  <a:pt x="4762585" y="2318890"/>
                </a:cubicBezTo>
                <a:cubicBezTo>
                  <a:pt x="4757310" y="2310647"/>
                  <a:pt x="4752035" y="2305152"/>
                  <a:pt x="4746759" y="2296909"/>
                </a:cubicBezTo>
                <a:cubicBezTo>
                  <a:pt x="4744122" y="2294162"/>
                  <a:pt x="4744122" y="2294162"/>
                  <a:pt x="4741484" y="2291414"/>
                </a:cubicBezTo>
                <a:close/>
                <a:moveTo>
                  <a:pt x="4483435" y="2289766"/>
                </a:moveTo>
                <a:cubicBezTo>
                  <a:pt x="4477940" y="2289766"/>
                  <a:pt x="4469697" y="2292464"/>
                  <a:pt x="4464202" y="2297859"/>
                </a:cubicBezTo>
                <a:cubicBezTo>
                  <a:pt x="4455960" y="2308649"/>
                  <a:pt x="4450464" y="2324835"/>
                  <a:pt x="4447718" y="2346415"/>
                </a:cubicBezTo>
                <a:cubicBezTo>
                  <a:pt x="4447718" y="2346415"/>
                  <a:pt x="4447718" y="2349113"/>
                  <a:pt x="4447718" y="2349113"/>
                </a:cubicBezTo>
                <a:cubicBezTo>
                  <a:pt x="4447718" y="2349113"/>
                  <a:pt x="4447718" y="2349113"/>
                  <a:pt x="4499921" y="2349113"/>
                </a:cubicBezTo>
                <a:cubicBezTo>
                  <a:pt x="4502668" y="2343718"/>
                  <a:pt x="4502668" y="2338322"/>
                  <a:pt x="4502668" y="2335625"/>
                </a:cubicBezTo>
                <a:cubicBezTo>
                  <a:pt x="4505415" y="2324835"/>
                  <a:pt x="4491678" y="2292464"/>
                  <a:pt x="4483435" y="2289766"/>
                </a:cubicBezTo>
                <a:close/>
                <a:moveTo>
                  <a:pt x="4845166" y="2249686"/>
                </a:moveTo>
                <a:cubicBezTo>
                  <a:pt x="4852018" y="2249996"/>
                  <a:pt x="4858543" y="2251850"/>
                  <a:pt x="4859850" y="2256796"/>
                </a:cubicBezTo>
                <a:cubicBezTo>
                  <a:pt x="4854628" y="2254323"/>
                  <a:pt x="4841577" y="2254323"/>
                  <a:pt x="4828526" y="2251850"/>
                </a:cubicBezTo>
                <a:cubicBezTo>
                  <a:pt x="4831137" y="2250614"/>
                  <a:pt x="4838314" y="2249377"/>
                  <a:pt x="4845166" y="2249686"/>
                </a:cubicBezTo>
                <a:close/>
                <a:moveTo>
                  <a:pt x="4246598" y="2242989"/>
                </a:moveTo>
                <a:cubicBezTo>
                  <a:pt x="4240663" y="2245669"/>
                  <a:pt x="4237695" y="2245669"/>
                  <a:pt x="4234727" y="2251026"/>
                </a:cubicBezTo>
                <a:cubicBezTo>
                  <a:pt x="4231761" y="2256384"/>
                  <a:pt x="4237695" y="2261742"/>
                  <a:pt x="4240663" y="2259062"/>
                </a:cubicBezTo>
                <a:cubicBezTo>
                  <a:pt x="4243630" y="2256384"/>
                  <a:pt x="4243630" y="2248347"/>
                  <a:pt x="4246598" y="2242989"/>
                </a:cubicBezTo>
                <a:close/>
                <a:moveTo>
                  <a:pt x="4377654" y="2218879"/>
                </a:moveTo>
                <a:cubicBezTo>
                  <a:pt x="4374769" y="2218879"/>
                  <a:pt x="4374769" y="2229595"/>
                  <a:pt x="4371885" y="2232274"/>
                </a:cubicBezTo>
                <a:cubicBezTo>
                  <a:pt x="4374769" y="2234953"/>
                  <a:pt x="4380539" y="2237631"/>
                  <a:pt x="4383424" y="2240310"/>
                </a:cubicBezTo>
                <a:cubicBezTo>
                  <a:pt x="4386308" y="2237631"/>
                  <a:pt x="4392079" y="2232274"/>
                  <a:pt x="4394964" y="2229595"/>
                </a:cubicBezTo>
                <a:cubicBezTo>
                  <a:pt x="4389194" y="2226915"/>
                  <a:pt x="4383424" y="2221558"/>
                  <a:pt x="4377654" y="2218879"/>
                </a:cubicBezTo>
                <a:close/>
                <a:moveTo>
                  <a:pt x="4240663" y="2200128"/>
                </a:moveTo>
                <a:cubicBezTo>
                  <a:pt x="4237695" y="2197449"/>
                  <a:pt x="4231761" y="2202807"/>
                  <a:pt x="4234727" y="2208164"/>
                </a:cubicBezTo>
                <a:cubicBezTo>
                  <a:pt x="4237695" y="2213523"/>
                  <a:pt x="4240663" y="2213523"/>
                  <a:pt x="4246598" y="2216201"/>
                </a:cubicBezTo>
                <a:cubicBezTo>
                  <a:pt x="4243630" y="2210844"/>
                  <a:pt x="4243630" y="2202807"/>
                  <a:pt x="4240663" y="2200128"/>
                </a:cubicBezTo>
                <a:close/>
                <a:moveTo>
                  <a:pt x="4116913" y="2176017"/>
                </a:moveTo>
                <a:cubicBezTo>
                  <a:pt x="4116913" y="2176017"/>
                  <a:pt x="4114165" y="2178655"/>
                  <a:pt x="4111418" y="2181293"/>
                </a:cubicBezTo>
                <a:cubicBezTo>
                  <a:pt x="4114165" y="2183930"/>
                  <a:pt x="4116913" y="2186568"/>
                  <a:pt x="4119661" y="2189206"/>
                </a:cubicBezTo>
                <a:cubicBezTo>
                  <a:pt x="4119661" y="2186568"/>
                  <a:pt x="4119661" y="2183930"/>
                  <a:pt x="4119661" y="2181293"/>
                </a:cubicBezTo>
                <a:cubicBezTo>
                  <a:pt x="4119661" y="2178655"/>
                  <a:pt x="4119661" y="2176017"/>
                  <a:pt x="4116913" y="2176017"/>
                </a:cubicBezTo>
                <a:close/>
                <a:moveTo>
                  <a:pt x="4113891" y="2106230"/>
                </a:moveTo>
                <a:cubicBezTo>
                  <a:pt x="4116364" y="2114472"/>
                  <a:pt x="4111418" y="2114472"/>
                  <a:pt x="4113891" y="2119968"/>
                </a:cubicBezTo>
                <a:cubicBezTo>
                  <a:pt x="4108946" y="2117220"/>
                  <a:pt x="4106473" y="2103482"/>
                  <a:pt x="4113891" y="2106230"/>
                </a:cubicBezTo>
                <a:close/>
                <a:moveTo>
                  <a:pt x="5395361" y="2094004"/>
                </a:moveTo>
                <a:cubicBezTo>
                  <a:pt x="5397885" y="2094004"/>
                  <a:pt x="5400770" y="2095240"/>
                  <a:pt x="5402212" y="2095240"/>
                </a:cubicBezTo>
                <a:cubicBezTo>
                  <a:pt x="5402212" y="2097713"/>
                  <a:pt x="5402212" y="2102659"/>
                  <a:pt x="5402212" y="2105131"/>
                </a:cubicBezTo>
                <a:cubicBezTo>
                  <a:pt x="5396443" y="2105131"/>
                  <a:pt x="5393557" y="2100185"/>
                  <a:pt x="5390672" y="2100185"/>
                </a:cubicBezTo>
                <a:cubicBezTo>
                  <a:pt x="5390672" y="2095240"/>
                  <a:pt x="5392836" y="2094004"/>
                  <a:pt x="5395361" y="2094004"/>
                </a:cubicBezTo>
                <a:close/>
                <a:moveTo>
                  <a:pt x="4317387" y="2090827"/>
                </a:moveTo>
                <a:cubicBezTo>
                  <a:pt x="4324671" y="2090569"/>
                  <a:pt x="4323666" y="2098811"/>
                  <a:pt x="4307593" y="2094690"/>
                </a:cubicBezTo>
                <a:cubicBezTo>
                  <a:pt x="4311610" y="2091943"/>
                  <a:pt x="4314959" y="2090912"/>
                  <a:pt x="4317387" y="2090827"/>
                </a:cubicBezTo>
                <a:close/>
                <a:moveTo>
                  <a:pt x="4186426" y="2086482"/>
                </a:moveTo>
                <a:cubicBezTo>
                  <a:pt x="4189311" y="2083700"/>
                  <a:pt x="4192196" y="2128211"/>
                  <a:pt x="4180656" y="2125429"/>
                </a:cubicBezTo>
                <a:cubicBezTo>
                  <a:pt x="4186426" y="2117083"/>
                  <a:pt x="4186426" y="2100392"/>
                  <a:pt x="4186426" y="2086482"/>
                </a:cubicBezTo>
                <a:close/>
                <a:moveTo>
                  <a:pt x="4162522" y="2083700"/>
                </a:moveTo>
                <a:cubicBezTo>
                  <a:pt x="4162522" y="2095005"/>
                  <a:pt x="4151532" y="2092178"/>
                  <a:pt x="4151532" y="2103482"/>
                </a:cubicBezTo>
                <a:cubicBezTo>
                  <a:pt x="4146037" y="2095005"/>
                  <a:pt x="4157027" y="2086527"/>
                  <a:pt x="4162522" y="2083700"/>
                </a:cubicBezTo>
                <a:close/>
                <a:moveTo>
                  <a:pt x="144171" y="2070512"/>
                </a:moveTo>
                <a:cubicBezTo>
                  <a:pt x="146869" y="2078755"/>
                  <a:pt x="146869" y="2086997"/>
                  <a:pt x="149566" y="2095240"/>
                </a:cubicBezTo>
                <a:cubicBezTo>
                  <a:pt x="152263" y="2103482"/>
                  <a:pt x="152263" y="2111725"/>
                  <a:pt x="154961" y="2119969"/>
                </a:cubicBezTo>
                <a:cubicBezTo>
                  <a:pt x="149566" y="2122715"/>
                  <a:pt x="144171" y="2128211"/>
                  <a:pt x="138776" y="2125463"/>
                </a:cubicBezTo>
                <a:cubicBezTo>
                  <a:pt x="127986" y="2122715"/>
                  <a:pt x="125288" y="2111725"/>
                  <a:pt x="127986" y="2095240"/>
                </a:cubicBezTo>
                <a:cubicBezTo>
                  <a:pt x="130683" y="2078755"/>
                  <a:pt x="136078" y="2070512"/>
                  <a:pt x="144171" y="2070512"/>
                </a:cubicBezTo>
                <a:close/>
                <a:moveTo>
                  <a:pt x="4167468" y="2027180"/>
                </a:moveTo>
                <a:cubicBezTo>
                  <a:pt x="4168567" y="2027887"/>
                  <a:pt x="4170215" y="2030713"/>
                  <a:pt x="4172414" y="2030713"/>
                </a:cubicBezTo>
                <a:cubicBezTo>
                  <a:pt x="4172414" y="2039191"/>
                  <a:pt x="4168017" y="2033538"/>
                  <a:pt x="4165819" y="2036365"/>
                </a:cubicBezTo>
                <a:cubicBezTo>
                  <a:pt x="4165819" y="2027886"/>
                  <a:pt x="4166370" y="2026474"/>
                  <a:pt x="4167468" y="2027180"/>
                </a:cubicBezTo>
                <a:close/>
                <a:moveTo>
                  <a:pt x="4181480" y="2020324"/>
                </a:moveTo>
                <a:cubicBezTo>
                  <a:pt x="4178802" y="2025452"/>
                  <a:pt x="4184159" y="2030581"/>
                  <a:pt x="4192196" y="2030581"/>
                </a:cubicBezTo>
                <a:cubicBezTo>
                  <a:pt x="4184159" y="2040839"/>
                  <a:pt x="4178802" y="2022888"/>
                  <a:pt x="4170765" y="2022888"/>
                </a:cubicBezTo>
                <a:cubicBezTo>
                  <a:pt x="4173444" y="2017759"/>
                  <a:pt x="4178802" y="2025452"/>
                  <a:pt x="4181480" y="2020324"/>
                </a:cubicBezTo>
                <a:close/>
                <a:moveTo>
                  <a:pt x="4025696" y="2020232"/>
                </a:moveTo>
                <a:cubicBezTo>
                  <a:pt x="4030641" y="2017759"/>
                  <a:pt x="4030641" y="2025178"/>
                  <a:pt x="4035588" y="2022705"/>
                </a:cubicBezTo>
                <a:cubicBezTo>
                  <a:pt x="4035588" y="2032596"/>
                  <a:pt x="4025696" y="2027650"/>
                  <a:pt x="4025696" y="2020232"/>
                </a:cubicBezTo>
                <a:close/>
                <a:moveTo>
                  <a:pt x="4276389" y="2017289"/>
                </a:moveTo>
                <a:cubicBezTo>
                  <a:pt x="4280274" y="2017937"/>
                  <a:pt x="4285220" y="2019880"/>
                  <a:pt x="4289459" y="2017289"/>
                </a:cubicBezTo>
                <a:cubicBezTo>
                  <a:pt x="4286633" y="2027651"/>
                  <a:pt x="4278155" y="2019880"/>
                  <a:pt x="4269678" y="2025060"/>
                </a:cubicBezTo>
                <a:cubicBezTo>
                  <a:pt x="4269678" y="2017289"/>
                  <a:pt x="4272503" y="2016642"/>
                  <a:pt x="4276389" y="2017289"/>
                </a:cubicBezTo>
                <a:close/>
                <a:moveTo>
                  <a:pt x="4335618" y="2000725"/>
                </a:moveTo>
                <a:cubicBezTo>
                  <a:pt x="4335618" y="2014462"/>
                  <a:pt x="4321193" y="2011714"/>
                  <a:pt x="4312539" y="2014462"/>
                </a:cubicBezTo>
                <a:cubicBezTo>
                  <a:pt x="4318308" y="1997977"/>
                  <a:pt x="4326963" y="2014462"/>
                  <a:pt x="4335618" y="2000725"/>
                </a:cubicBezTo>
                <a:close/>
                <a:moveTo>
                  <a:pt x="4426286" y="1995010"/>
                </a:moveTo>
                <a:cubicBezTo>
                  <a:pt x="4427729" y="1992372"/>
                  <a:pt x="4430614" y="1993032"/>
                  <a:pt x="4433138" y="1995010"/>
                </a:cubicBezTo>
                <a:cubicBezTo>
                  <a:pt x="4435663" y="1996988"/>
                  <a:pt x="4437827" y="2000285"/>
                  <a:pt x="4437827" y="2002923"/>
                </a:cubicBezTo>
                <a:cubicBezTo>
                  <a:pt x="4432056" y="2002923"/>
                  <a:pt x="4429171" y="1997648"/>
                  <a:pt x="4426286" y="1995010"/>
                </a:cubicBezTo>
                <a:close/>
                <a:moveTo>
                  <a:pt x="4089369" y="1994825"/>
                </a:moveTo>
                <a:cubicBezTo>
                  <a:pt x="4087823" y="1994951"/>
                  <a:pt x="4086277" y="1996122"/>
                  <a:pt x="4085041" y="1998801"/>
                </a:cubicBezTo>
                <a:cubicBezTo>
                  <a:pt x="4089986" y="1998801"/>
                  <a:pt x="4089986" y="2009517"/>
                  <a:pt x="4094932" y="2009517"/>
                </a:cubicBezTo>
                <a:cubicBezTo>
                  <a:pt x="4098642" y="2003490"/>
                  <a:pt x="4094005" y="1994448"/>
                  <a:pt x="4089369" y="1994825"/>
                </a:cubicBezTo>
                <a:close/>
                <a:moveTo>
                  <a:pt x="4408482" y="1993341"/>
                </a:moveTo>
                <a:cubicBezTo>
                  <a:pt x="4410791" y="1993650"/>
                  <a:pt x="4414088" y="1995504"/>
                  <a:pt x="4418044" y="1995504"/>
                </a:cubicBezTo>
                <a:cubicBezTo>
                  <a:pt x="4418044" y="1995504"/>
                  <a:pt x="4418044" y="1997977"/>
                  <a:pt x="4418044" y="2000451"/>
                </a:cubicBezTo>
                <a:cubicBezTo>
                  <a:pt x="4415407" y="2000451"/>
                  <a:pt x="4415407" y="2000451"/>
                  <a:pt x="4415407" y="2002923"/>
                </a:cubicBezTo>
                <a:cubicBezTo>
                  <a:pt x="4412769" y="1995504"/>
                  <a:pt x="4412769" y="2000451"/>
                  <a:pt x="4404856" y="2000451"/>
                </a:cubicBezTo>
                <a:cubicBezTo>
                  <a:pt x="4404856" y="1994269"/>
                  <a:pt x="4406175" y="1993032"/>
                  <a:pt x="4408482" y="1993341"/>
                </a:cubicBezTo>
                <a:close/>
                <a:moveTo>
                  <a:pt x="4371885" y="1989735"/>
                </a:moveTo>
                <a:cubicBezTo>
                  <a:pt x="4371885" y="1998390"/>
                  <a:pt x="4361094" y="1989735"/>
                  <a:pt x="4366489" y="2001275"/>
                </a:cubicBezTo>
                <a:cubicBezTo>
                  <a:pt x="4358396" y="1995505"/>
                  <a:pt x="4350304" y="1998390"/>
                  <a:pt x="4342211" y="2001275"/>
                </a:cubicBezTo>
                <a:cubicBezTo>
                  <a:pt x="4347606" y="1989735"/>
                  <a:pt x="4361094" y="1995505"/>
                  <a:pt x="4371885" y="1989735"/>
                </a:cubicBezTo>
                <a:close/>
                <a:moveTo>
                  <a:pt x="4121310" y="1984789"/>
                </a:moveTo>
                <a:cubicBezTo>
                  <a:pt x="4113538" y="1987536"/>
                  <a:pt x="4118719" y="2001274"/>
                  <a:pt x="4103176" y="1998527"/>
                </a:cubicBezTo>
                <a:cubicBezTo>
                  <a:pt x="4103176" y="2009517"/>
                  <a:pt x="4113538" y="2004022"/>
                  <a:pt x="4118719" y="2006769"/>
                </a:cubicBezTo>
                <a:cubicBezTo>
                  <a:pt x="4118719" y="1995780"/>
                  <a:pt x="4121310" y="1993032"/>
                  <a:pt x="4121310" y="1984789"/>
                </a:cubicBezTo>
                <a:close/>
                <a:moveTo>
                  <a:pt x="4396613" y="1981492"/>
                </a:moveTo>
                <a:cubicBezTo>
                  <a:pt x="4402108" y="1986850"/>
                  <a:pt x="4404856" y="2000244"/>
                  <a:pt x="4393865" y="2002923"/>
                </a:cubicBezTo>
                <a:cubicBezTo>
                  <a:pt x="4393865" y="1997566"/>
                  <a:pt x="4399361" y="1997566"/>
                  <a:pt x="4399361" y="1989528"/>
                </a:cubicBezTo>
                <a:cubicBezTo>
                  <a:pt x="4391117" y="1989528"/>
                  <a:pt x="4393865" y="1997566"/>
                  <a:pt x="4391117" y="2002923"/>
                </a:cubicBezTo>
                <a:cubicBezTo>
                  <a:pt x="4391117" y="1994887"/>
                  <a:pt x="4380128" y="2002923"/>
                  <a:pt x="4380128" y="1992207"/>
                </a:cubicBezTo>
                <a:cubicBezTo>
                  <a:pt x="4388370" y="1992207"/>
                  <a:pt x="4393865" y="1989528"/>
                  <a:pt x="4396613" y="1981492"/>
                </a:cubicBezTo>
                <a:close/>
                <a:moveTo>
                  <a:pt x="4327622" y="1978613"/>
                </a:moveTo>
                <a:cubicBezTo>
                  <a:pt x="4330837" y="1978973"/>
                  <a:pt x="4333310" y="1987628"/>
                  <a:pt x="4337266" y="1981858"/>
                </a:cubicBezTo>
                <a:cubicBezTo>
                  <a:pt x="4337266" y="1986987"/>
                  <a:pt x="4331991" y="1989551"/>
                  <a:pt x="4331991" y="1994680"/>
                </a:cubicBezTo>
                <a:cubicBezTo>
                  <a:pt x="4326716" y="1992116"/>
                  <a:pt x="4329353" y="1989551"/>
                  <a:pt x="4331991" y="1986987"/>
                </a:cubicBezTo>
                <a:cubicBezTo>
                  <a:pt x="4329353" y="1984422"/>
                  <a:pt x="4326716" y="1981858"/>
                  <a:pt x="4324078" y="1981858"/>
                </a:cubicBezTo>
                <a:cubicBezTo>
                  <a:pt x="4325397" y="1979294"/>
                  <a:pt x="4326550" y="1978493"/>
                  <a:pt x="4327622" y="1978613"/>
                </a:cubicBezTo>
                <a:close/>
                <a:moveTo>
                  <a:pt x="4292403" y="1976782"/>
                </a:moveTo>
                <a:cubicBezTo>
                  <a:pt x="4290636" y="1976076"/>
                  <a:pt x="4289223" y="1976076"/>
                  <a:pt x="4289223" y="1978902"/>
                </a:cubicBezTo>
                <a:cubicBezTo>
                  <a:pt x="4294875" y="1984554"/>
                  <a:pt x="4277919" y="1981727"/>
                  <a:pt x="4283571" y="1993032"/>
                </a:cubicBezTo>
                <a:cubicBezTo>
                  <a:pt x="4286397" y="1990206"/>
                  <a:pt x="4292050" y="1990206"/>
                  <a:pt x="4294875" y="1984554"/>
                </a:cubicBezTo>
                <a:cubicBezTo>
                  <a:pt x="4292050" y="1984554"/>
                  <a:pt x="4294875" y="1981727"/>
                  <a:pt x="4297701" y="1978902"/>
                </a:cubicBezTo>
                <a:cubicBezTo>
                  <a:pt x="4296288" y="1978902"/>
                  <a:pt x="4294169" y="1977489"/>
                  <a:pt x="4292403" y="1976782"/>
                </a:cubicBezTo>
                <a:close/>
                <a:moveTo>
                  <a:pt x="4345509" y="1971130"/>
                </a:moveTo>
                <a:cubicBezTo>
                  <a:pt x="4340327" y="1988086"/>
                  <a:pt x="4335147" y="1973956"/>
                  <a:pt x="4327375" y="1976781"/>
                </a:cubicBezTo>
                <a:cubicBezTo>
                  <a:pt x="4332556" y="1968304"/>
                  <a:pt x="4337738" y="1973956"/>
                  <a:pt x="4345509" y="1971130"/>
                </a:cubicBezTo>
                <a:close/>
                <a:moveTo>
                  <a:pt x="4358698" y="1962888"/>
                </a:moveTo>
                <a:cubicBezTo>
                  <a:pt x="4356061" y="1968539"/>
                  <a:pt x="4350784" y="1971366"/>
                  <a:pt x="4350784" y="1979844"/>
                </a:cubicBezTo>
                <a:cubicBezTo>
                  <a:pt x="4345509" y="1974191"/>
                  <a:pt x="4350784" y="1960061"/>
                  <a:pt x="4358698" y="1962888"/>
                </a:cubicBezTo>
                <a:close/>
                <a:moveTo>
                  <a:pt x="4254840" y="1960061"/>
                </a:moveTo>
                <a:cubicBezTo>
                  <a:pt x="4249188" y="1960061"/>
                  <a:pt x="4246361" y="1960061"/>
                  <a:pt x="4240710" y="1962888"/>
                </a:cubicBezTo>
                <a:cubicBezTo>
                  <a:pt x="4240710" y="1968539"/>
                  <a:pt x="4235058" y="1979844"/>
                  <a:pt x="4243535" y="1979844"/>
                </a:cubicBezTo>
                <a:cubicBezTo>
                  <a:pt x="4246361" y="1974191"/>
                  <a:pt x="4252013" y="1968539"/>
                  <a:pt x="4254840" y="1960061"/>
                </a:cubicBezTo>
                <a:close/>
                <a:moveTo>
                  <a:pt x="4206239" y="1957307"/>
                </a:moveTo>
                <a:cubicBezTo>
                  <a:pt x="4205098" y="1957185"/>
                  <a:pt x="4203912" y="1958001"/>
                  <a:pt x="4202558" y="1960611"/>
                </a:cubicBezTo>
                <a:cubicBezTo>
                  <a:pt x="4205266" y="1960611"/>
                  <a:pt x="4207975" y="1963221"/>
                  <a:pt x="4207975" y="1965832"/>
                </a:cubicBezTo>
                <a:cubicBezTo>
                  <a:pt x="4202558" y="1965832"/>
                  <a:pt x="4197141" y="1965832"/>
                  <a:pt x="4197141" y="1973662"/>
                </a:cubicBezTo>
                <a:cubicBezTo>
                  <a:pt x="4207975" y="1978883"/>
                  <a:pt x="4202558" y="1976273"/>
                  <a:pt x="4210682" y="1968442"/>
                </a:cubicBezTo>
                <a:cubicBezTo>
                  <a:pt x="4210682" y="1973662"/>
                  <a:pt x="4210682" y="1976273"/>
                  <a:pt x="4207975" y="1978883"/>
                </a:cubicBezTo>
                <a:cubicBezTo>
                  <a:pt x="4210682" y="1978883"/>
                  <a:pt x="4213391" y="1981493"/>
                  <a:pt x="4216099" y="1981493"/>
                </a:cubicBezTo>
                <a:cubicBezTo>
                  <a:pt x="4218807" y="1976273"/>
                  <a:pt x="4213391" y="1976273"/>
                  <a:pt x="4216099" y="1973662"/>
                </a:cubicBezTo>
                <a:cubicBezTo>
                  <a:pt x="4221515" y="1973662"/>
                  <a:pt x="4218807" y="1981493"/>
                  <a:pt x="4224224" y="1978883"/>
                </a:cubicBezTo>
                <a:cubicBezTo>
                  <a:pt x="4224224" y="1971052"/>
                  <a:pt x="4235058" y="1978883"/>
                  <a:pt x="4235058" y="1971052"/>
                </a:cubicBezTo>
                <a:cubicBezTo>
                  <a:pt x="4229641" y="1971052"/>
                  <a:pt x="4235058" y="1965832"/>
                  <a:pt x="4232349" y="1963221"/>
                </a:cubicBezTo>
                <a:cubicBezTo>
                  <a:pt x="4226933" y="1963221"/>
                  <a:pt x="4216099" y="1971052"/>
                  <a:pt x="4218807" y="1960611"/>
                </a:cubicBezTo>
                <a:cubicBezTo>
                  <a:pt x="4212714" y="1966484"/>
                  <a:pt x="4209667" y="1957675"/>
                  <a:pt x="4206239" y="1957307"/>
                </a:cubicBezTo>
                <a:close/>
                <a:moveTo>
                  <a:pt x="4192525" y="1955115"/>
                </a:moveTo>
                <a:cubicBezTo>
                  <a:pt x="4192525" y="1960297"/>
                  <a:pt x="4189888" y="1962887"/>
                  <a:pt x="4187250" y="1962887"/>
                </a:cubicBezTo>
                <a:cubicBezTo>
                  <a:pt x="4187250" y="1965478"/>
                  <a:pt x="4187250" y="1968069"/>
                  <a:pt x="4187250" y="1970659"/>
                </a:cubicBezTo>
                <a:cubicBezTo>
                  <a:pt x="4195163" y="1973250"/>
                  <a:pt x="4189888" y="1962887"/>
                  <a:pt x="4192525" y="1960297"/>
                </a:cubicBezTo>
                <a:cubicBezTo>
                  <a:pt x="4195163" y="1960297"/>
                  <a:pt x="4197800" y="1960297"/>
                  <a:pt x="4200438" y="1957706"/>
                </a:cubicBezTo>
                <a:cubicBezTo>
                  <a:pt x="4197800" y="1957706"/>
                  <a:pt x="4195163" y="1955115"/>
                  <a:pt x="4192525" y="1955115"/>
                </a:cubicBezTo>
                <a:close/>
                <a:moveTo>
                  <a:pt x="4330897" y="1954497"/>
                </a:moveTo>
                <a:cubicBezTo>
                  <a:pt x="4332920" y="1953500"/>
                  <a:pt x="4334270" y="1952834"/>
                  <a:pt x="4335618" y="1955496"/>
                </a:cubicBezTo>
                <a:cubicBezTo>
                  <a:pt x="4335618" y="1958160"/>
                  <a:pt x="4332920" y="1960823"/>
                  <a:pt x="4335618" y="1963485"/>
                </a:cubicBezTo>
                <a:cubicBezTo>
                  <a:pt x="4330223" y="1955496"/>
                  <a:pt x="4319432" y="1966149"/>
                  <a:pt x="4327525" y="1966149"/>
                </a:cubicBezTo>
                <a:cubicBezTo>
                  <a:pt x="4322130" y="1976801"/>
                  <a:pt x="4308641" y="1971475"/>
                  <a:pt x="4308641" y="1984790"/>
                </a:cubicBezTo>
                <a:cubicBezTo>
                  <a:pt x="4305945" y="1982127"/>
                  <a:pt x="4305945" y="1976801"/>
                  <a:pt x="4305945" y="1971475"/>
                </a:cubicBezTo>
                <a:cubicBezTo>
                  <a:pt x="4308641" y="1966149"/>
                  <a:pt x="4322130" y="1968811"/>
                  <a:pt x="4322130" y="1955496"/>
                </a:cubicBezTo>
                <a:cubicBezTo>
                  <a:pt x="4326178" y="1956828"/>
                  <a:pt x="4328874" y="1955496"/>
                  <a:pt x="4330897" y="1954497"/>
                </a:cubicBezTo>
                <a:close/>
                <a:moveTo>
                  <a:pt x="4358698" y="1951818"/>
                </a:moveTo>
                <a:cubicBezTo>
                  <a:pt x="4353517" y="1960061"/>
                  <a:pt x="4350926" y="1954566"/>
                  <a:pt x="4340563" y="1960061"/>
                </a:cubicBezTo>
                <a:cubicBezTo>
                  <a:pt x="4343153" y="1951818"/>
                  <a:pt x="4350926" y="1951818"/>
                  <a:pt x="4358698" y="1951818"/>
                </a:cubicBezTo>
                <a:close/>
                <a:moveTo>
                  <a:pt x="4270171" y="1949621"/>
                </a:moveTo>
                <a:cubicBezTo>
                  <a:pt x="4289211" y="1946873"/>
                  <a:pt x="4297372" y="1952369"/>
                  <a:pt x="4319133" y="1952369"/>
                </a:cubicBezTo>
                <a:cubicBezTo>
                  <a:pt x="4319133" y="1960611"/>
                  <a:pt x="4310974" y="1960611"/>
                  <a:pt x="4308252" y="1963358"/>
                </a:cubicBezTo>
                <a:cubicBezTo>
                  <a:pt x="4300092" y="1960611"/>
                  <a:pt x="4294652" y="1955116"/>
                  <a:pt x="4289211" y="1952369"/>
                </a:cubicBezTo>
                <a:cubicBezTo>
                  <a:pt x="4286492" y="1955116"/>
                  <a:pt x="4289211" y="1957863"/>
                  <a:pt x="4291933" y="1960611"/>
                </a:cubicBezTo>
                <a:cubicBezTo>
                  <a:pt x="4283772" y="1960611"/>
                  <a:pt x="4270171" y="1957863"/>
                  <a:pt x="4264731" y="1955116"/>
                </a:cubicBezTo>
                <a:cubicBezTo>
                  <a:pt x="4270171" y="1957863"/>
                  <a:pt x="4270171" y="1952369"/>
                  <a:pt x="4270171" y="1949621"/>
                </a:cubicBezTo>
                <a:close/>
                <a:moveTo>
                  <a:pt x="4319132" y="1913903"/>
                </a:moveTo>
                <a:cubicBezTo>
                  <a:pt x="4311219" y="1916650"/>
                  <a:pt x="4313857" y="1930388"/>
                  <a:pt x="4305944" y="1930388"/>
                </a:cubicBezTo>
                <a:cubicBezTo>
                  <a:pt x="4308581" y="1924893"/>
                  <a:pt x="4311219" y="1913903"/>
                  <a:pt x="4319132" y="1913903"/>
                </a:cubicBezTo>
                <a:close/>
                <a:moveTo>
                  <a:pt x="4201428" y="1909513"/>
                </a:moveTo>
                <a:cubicBezTo>
                  <a:pt x="4203736" y="1909863"/>
                  <a:pt x="4206373" y="1911265"/>
                  <a:pt x="4207692" y="1911265"/>
                </a:cubicBezTo>
                <a:cubicBezTo>
                  <a:pt x="4210329" y="1911265"/>
                  <a:pt x="4197141" y="1916870"/>
                  <a:pt x="4205054" y="1930882"/>
                </a:cubicBezTo>
                <a:cubicBezTo>
                  <a:pt x="4202416" y="1933685"/>
                  <a:pt x="4197141" y="1922475"/>
                  <a:pt x="4197141" y="1914068"/>
                </a:cubicBezTo>
                <a:cubicBezTo>
                  <a:pt x="4197141" y="1909863"/>
                  <a:pt x="4199120" y="1909163"/>
                  <a:pt x="4201428" y="1909513"/>
                </a:cubicBezTo>
                <a:close/>
                <a:moveTo>
                  <a:pt x="4935680" y="1908957"/>
                </a:moveTo>
                <a:cubicBezTo>
                  <a:pt x="4943923" y="1911841"/>
                  <a:pt x="4943923" y="1908957"/>
                  <a:pt x="4954913" y="1908957"/>
                </a:cubicBezTo>
                <a:cubicBezTo>
                  <a:pt x="4960408" y="1911841"/>
                  <a:pt x="4935680" y="1920497"/>
                  <a:pt x="4935680" y="1908957"/>
                </a:cubicBezTo>
                <a:close/>
                <a:moveTo>
                  <a:pt x="4257038" y="1906210"/>
                </a:moveTo>
                <a:cubicBezTo>
                  <a:pt x="4259786" y="1917200"/>
                  <a:pt x="4243300" y="1908958"/>
                  <a:pt x="4235058" y="1911704"/>
                </a:cubicBezTo>
                <a:cubicBezTo>
                  <a:pt x="4237805" y="1900715"/>
                  <a:pt x="4248795" y="1911704"/>
                  <a:pt x="4257038" y="1906210"/>
                </a:cubicBezTo>
                <a:close/>
                <a:moveTo>
                  <a:pt x="4230113" y="1899066"/>
                </a:moveTo>
                <a:cubicBezTo>
                  <a:pt x="4230113" y="1906484"/>
                  <a:pt x="4219562" y="1908957"/>
                  <a:pt x="4216924" y="1906484"/>
                </a:cubicBezTo>
                <a:cubicBezTo>
                  <a:pt x="4219562" y="1901538"/>
                  <a:pt x="4224837" y="1901538"/>
                  <a:pt x="4230113" y="1899066"/>
                </a:cubicBezTo>
                <a:close/>
                <a:moveTo>
                  <a:pt x="4300019" y="1883069"/>
                </a:moveTo>
                <a:cubicBezTo>
                  <a:pt x="4302801" y="1882683"/>
                  <a:pt x="4306975" y="1890411"/>
                  <a:pt x="4312539" y="1884229"/>
                </a:cubicBezTo>
                <a:cubicBezTo>
                  <a:pt x="4310065" y="1886976"/>
                  <a:pt x="4302648" y="1892471"/>
                  <a:pt x="4297701" y="1886976"/>
                </a:cubicBezTo>
                <a:cubicBezTo>
                  <a:pt x="4298319" y="1884229"/>
                  <a:pt x="4299093" y="1883198"/>
                  <a:pt x="4300019" y="1883069"/>
                </a:cubicBezTo>
                <a:close/>
                <a:moveTo>
                  <a:pt x="4286163" y="1879283"/>
                </a:moveTo>
                <a:cubicBezTo>
                  <a:pt x="4291658" y="1879283"/>
                  <a:pt x="4294405" y="1884779"/>
                  <a:pt x="4294405" y="1895769"/>
                </a:cubicBezTo>
                <a:cubicBezTo>
                  <a:pt x="4288910" y="1890273"/>
                  <a:pt x="4286163" y="1890273"/>
                  <a:pt x="4286163" y="1879283"/>
                </a:cubicBezTo>
                <a:close/>
                <a:moveTo>
                  <a:pt x="4507614" y="1878813"/>
                </a:moveTo>
                <a:cubicBezTo>
                  <a:pt x="4510362" y="1875986"/>
                  <a:pt x="4499372" y="1895769"/>
                  <a:pt x="4493876" y="1887291"/>
                </a:cubicBezTo>
                <a:cubicBezTo>
                  <a:pt x="4493876" y="1875986"/>
                  <a:pt x="4499372" y="1884464"/>
                  <a:pt x="4507614" y="1878813"/>
                </a:cubicBezTo>
                <a:close/>
                <a:moveTo>
                  <a:pt x="4389194" y="1874338"/>
                </a:moveTo>
                <a:cubicBezTo>
                  <a:pt x="4391667" y="1877017"/>
                  <a:pt x="4396613" y="1877017"/>
                  <a:pt x="4399085" y="1879697"/>
                </a:cubicBezTo>
                <a:cubicBezTo>
                  <a:pt x="4399085" y="1885054"/>
                  <a:pt x="4399085" y="1887733"/>
                  <a:pt x="4401559" y="1887733"/>
                </a:cubicBezTo>
                <a:cubicBezTo>
                  <a:pt x="4399085" y="1895770"/>
                  <a:pt x="4396613" y="1882375"/>
                  <a:pt x="4394140" y="1879697"/>
                </a:cubicBezTo>
                <a:cubicBezTo>
                  <a:pt x="4391667" y="1882375"/>
                  <a:pt x="4389194" y="1890412"/>
                  <a:pt x="4386723" y="1885054"/>
                </a:cubicBezTo>
                <a:cubicBezTo>
                  <a:pt x="4386723" y="1882375"/>
                  <a:pt x="4389194" y="1879697"/>
                  <a:pt x="4389194" y="1874338"/>
                </a:cubicBezTo>
                <a:close/>
                <a:moveTo>
                  <a:pt x="4177909" y="1871957"/>
                </a:moveTo>
                <a:cubicBezTo>
                  <a:pt x="4186151" y="1874521"/>
                  <a:pt x="4197143" y="1869392"/>
                  <a:pt x="4197143" y="1887343"/>
                </a:cubicBezTo>
                <a:cubicBezTo>
                  <a:pt x="4194395" y="1882214"/>
                  <a:pt x="4188899" y="1874521"/>
                  <a:pt x="4180656" y="1877085"/>
                </a:cubicBezTo>
                <a:cubicBezTo>
                  <a:pt x="4188899" y="1892471"/>
                  <a:pt x="4177909" y="1874521"/>
                  <a:pt x="4172414" y="1889908"/>
                </a:cubicBezTo>
                <a:cubicBezTo>
                  <a:pt x="4172414" y="1879650"/>
                  <a:pt x="4177909" y="1879650"/>
                  <a:pt x="4177909" y="1871957"/>
                </a:cubicBezTo>
                <a:close/>
                <a:moveTo>
                  <a:pt x="4344947" y="1870172"/>
                </a:moveTo>
                <a:cubicBezTo>
                  <a:pt x="4348147" y="1870040"/>
                  <a:pt x="4352599" y="1879048"/>
                  <a:pt x="4357049" y="1876928"/>
                </a:cubicBezTo>
                <a:cubicBezTo>
                  <a:pt x="4357049" y="1882580"/>
                  <a:pt x="4348147" y="1876928"/>
                  <a:pt x="4345179" y="1879755"/>
                </a:cubicBezTo>
                <a:cubicBezTo>
                  <a:pt x="4345179" y="1876928"/>
                  <a:pt x="4345179" y="1874103"/>
                  <a:pt x="4342213" y="1874103"/>
                </a:cubicBezTo>
                <a:cubicBezTo>
                  <a:pt x="4342954" y="1871277"/>
                  <a:pt x="4343881" y="1870217"/>
                  <a:pt x="4344947" y="1870172"/>
                </a:cubicBezTo>
                <a:close/>
                <a:moveTo>
                  <a:pt x="4162522" y="1869392"/>
                </a:moveTo>
                <a:cubicBezTo>
                  <a:pt x="4164995" y="1869392"/>
                  <a:pt x="4167468" y="1874338"/>
                  <a:pt x="4172414" y="1874338"/>
                </a:cubicBezTo>
                <a:cubicBezTo>
                  <a:pt x="4172414" y="1879283"/>
                  <a:pt x="4167468" y="1879283"/>
                  <a:pt x="4164995" y="1879283"/>
                </a:cubicBezTo>
                <a:cubicBezTo>
                  <a:pt x="4162522" y="1876811"/>
                  <a:pt x="4162522" y="1874338"/>
                  <a:pt x="4162522" y="1869392"/>
                </a:cubicBezTo>
                <a:close/>
                <a:moveTo>
                  <a:pt x="4887873" y="1854556"/>
                </a:moveTo>
                <a:cubicBezTo>
                  <a:pt x="4895909" y="1854556"/>
                  <a:pt x="4901269" y="1860491"/>
                  <a:pt x="4909304" y="1860491"/>
                </a:cubicBezTo>
                <a:cubicBezTo>
                  <a:pt x="4909304" y="1869393"/>
                  <a:pt x="4890552" y="1863458"/>
                  <a:pt x="4887873" y="1854556"/>
                </a:cubicBezTo>
                <a:close/>
                <a:moveTo>
                  <a:pt x="4401559" y="1854556"/>
                </a:moveTo>
                <a:cubicBezTo>
                  <a:pt x="4398921" y="1857441"/>
                  <a:pt x="4398921" y="1860327"/>
                  <a:pt x="4398921" y="1866096"/>
                </a:cubicBezTo>
                <a:cubicBezTo>
                  <a:pt x="4393647" y="1857441"/>
                  <a:pt x="4393647" y="1860327"/>
                  <a:pt x="4388371" y="1866096"/>
                </a:cubicBezTo>
                <a:cubicBezTo>
                  <a:pt x="4388371" y="1857441"/>
                  <a:pt x="4393647" y="1854556"/>
                  <a:pt x="4401559" y="1854556"/>
                </a:cubicBezTo>
                <a:close/>
                <a:moveTo>
                  <a:pt x="4326963" y="1854556"/>
                </a:moveTo>
                <a:cubicBezTo>
                  <a:pt x="4326963" y="1857304"/>
                  <a:pt x="4324078" y="1860051"/>
                  <a:pt x="4324078" y="1862799"/>
                </a:cubicBezTo>
                <a:cubicBezTo>
                  <a:pt x="4326963" y="1860051"/>
                  <a:pt x="4332733" y="1862799"/>
                  <a:pt x="4335618" y="1860051"/>
                </a:cubicBezTo>
                <a:cubicBezTo>
                  <a:pt x="4335618" y="1854556"/>
                  <a:pt x="4329847" y="1857304"/>
                  <a:pt x="4326963" y="1854556"/>
                </a:cubicBezTo>
                <a:close/>
                <a:moveTo>
                  <a:pt x="4365451" y="1849934"/>
                </a:moveTo>
                <a:lnTo>
                  <a:pt x="4366939" y="1852907"/>
                </a:lnTo>
                <a:cubicBezTo>
                  <a:pt x="4365291" y="1852907"/>
                  <a:pt x="4365291" y="1852907"/>
                  <a:pt x="4365291" y="1852907"/>
                </a:cubicBezTo>
                <a:lnTo>
                  <a:pt x="4365291" y="1849945"/>
                </a:lnTo>
                <a:close/>
                <a:moveTo>
                  <a:pt x="4375417" y="1849610"/>
                </a:moveTo>
                <a:cubicBezTo>
                  <a:pt x="4372592" y="1852248"/>
                  <a:pt x="4372592" y="1854885"/>
                  <a:pt x="4372592" y="1857523"/>
                </a:cubicBezTo>
                <a:cubicBezTo>
                  <a:pt x="4378243" y="1860160"/>
                  <a:pt x="4381070" y="1857523"/>
                  <a:pt x="4381070" y="1852248"/>
                </a:cubicBezTo>
                <a:cubicBezTo>
                  <a:pt x="4386723" y="1854885"/>
                  <a:pt x="4378243" y="1862798"/>
                  <a:pt x="4372592" y="1862798"/>
                </a:cubicBezTo>
                <a:cubicBezTo>
                  <a:pt x="4369766" y="1857523"/>
                  <a:pt x="4366939" y="1852248"/>
                  <a:pt x="4375417" y="1849610"/>
                </a:cubicBezTo>
                <a:close/>
                <a:moveTo>
                  <a:pt x="4639729" y="1845747"/>
                </a:moveTo>
                <a:cubicBezTo>
                  <a:pt x="4642573" y="1844820"/>
                  <a:pt x="4646530" y="1850847"/>
                  <a:pt x="4650486" y="1847137"/>
                </a:cubicBezTo>
                <a:cubicBezTo>
                  <a:pt x="4647848" y="1852083"/>
                  <a:pt x="4645210" y="1854556"/>
                  <a:pt x="4639935" y="1854556"/>
                </a:cubicBezTo>
                <a:cubicBezTo>
                  <a:pt x="4639935" y="1852083"/>
                  <a:pt x="4639935" y="1849610"/>
                  <a:pt x="4637298" y="1849610"/>
                </a:cubicBezTo>
                <a:cubicBezTo>
                  <a:pt x="4637957" y="1847137"/>
                  <a:pt x="4638781" y="1846055"/>
                  <a:pt x="4639729" y="1845747"/>
                </a:cubicBezTo>
                <a:close/>
                <a:moveTo>
                  <a:pt x="5280221" y="1844994"/>
                </a:moveTo>
                <a:lnTo>
                  <a:pt x="5283299" y="1847104"/>
                </a:lnTo>
                <a:lnTo>
                  <a:pt x="5283106" y="1847632"/>
                </a:lnTo>
                <a:cubicBezTo>
                  <a:pt x="5283106" y="1847632"/>
                  <a:pt x="5283106" y="1844994"/>
                  <a:pt x="5280221" y="1844994"/>
                </a:cubicBezTo>
                <a:close/>
                <a:moveTo>
                  <a:pt x="4431233" y="1841368"/>
                </a:moveTo>
                <a:cubicBezTo>
                  <a:pt x="4426104" y="1852083"/>
                  <a:pt x="4415846" y="1854763"/>
                  <a:pt x="4408153" y="1862799"/>
                </a:cubicBezTo>
                <a:cubicBezTo>
                  <a:pt x="4408153" y="1849404"/>
                  <a:pt x="4423539" y="1852083"/>
                  <a:pt x="4431233" y="1841368"/>
                </a:cubicBezTo>
                <a:close/>
                <a:moveTo>
                  <a:pt x="5285992" y="1839719"/>
                </a:moveTo>
                <a:cubicBezTo>
                  <a:pt x="5291762" y="1839719"/>
                  <a:pt x="5288877" y="1844994"/>
                  <a:pt x="5291762" y="1844994"/>
                </a:cubicBezTo>
                <a:cubicBezTo>
                  <a:pt x="5291762" y="1846313"/>
                  <a:pt x="5288877" y="1848291"/>
                  <a:pt x="5285992" y="1848950"/>
                </a:cubicBezTo>
                <a:lnTo>
                  <a:pt x="5283299" y="1847104"/>
                </a:lnTo>
                <a:close/>
                <a:moveTo>
                  <a:pt x="4490579" y="1839719"/>
                </a:moveTo>
                <a:cubicBezTo>
                  <a:pt x="4496075" y="1847490"/>
                  <a:pt x="4498823" y="1857853"/>
                  <a:pt x="4507065" y="1850081"/>
                </a:cubicBezTo>
                <a:cubicBezTo>
                  <a:pt x="4504317" y="1860443"/>
                  <a:pt x="4493327" y="1863034"/>
                  <a:pt x="4493327" y="1875986"/>
                </a:cubicBezTo>
                <a:cubicBezTo>
                  <a:pt x="4490579" y="1868215"/>
                  <a:pt x="4493327" y="1850081"/>
                  <a:pt x="4490579" y="1839719"/>
                </a:cubicBezTo>
                <a:close/>
                <a:moveTo>
                  <a:pt x="4789580" y="1836285"/>
                </a:moveTo>
                <a:cubicBezTo>
                  <a:pt x="4792671" y="1836972"/>
                  <a:pt x="4796105" y="1838346"/>
                  <a:pt x="4798853" y="1836972"/>
                </a:cubicBezTo>
                <a:cubicBezTo>
                  <a:pt x="4798853" y="1847962"/>
                  <a:pt x="4787863" y="1839720"/>
                  <a:pt x="4782368" y="1839720"/>
                </a:cubicBezTo>
                <a:cubicBezTo>
                  <a:pt x="4783742" y="1835598"/>
                  <a:pt x="4786489" y="1835598"/>
                  <a:pt x="4789580" y="1836285"/>
                </a:cubicBezTo>
                <a:close/>
                <a:moveTo>
                  <a:pt x="4841480" y="1831477"/>
                </a:moveTo>
                <a:cubicBezTo>
                  <a:pt x="4841480" y="1836835"/>
                  <a:pt x="4841480" y="1842192"/>
                  <a:pt x="4844071" y="1844871"/>
                </a:cubicBezTo>
                <a:cubicBezTo>
                  <a:pt x="4846660" y="1852908"/>
                  <a:pt x="4836298" y="1834156"/>
                  <a:pt x="4831117" y="1842192"/>
                </a:cubicBezTo>
                <a:cubicBezTo>
                  <a:pt x="4828526" y="1842192"/>
                  <a:pt x="4836298" y="1834156"/>
                  <a:pt x="4841480" y="1831477"/>
                </a:cubicBezTo>
                <a:close/>
                <a:moveTo>
                  <a:pt x="4852767" y="1830182"/>
                </a:moveTo>
                <a:cubicBezTo>
                  <a:pt x="4856080" y="1832831"/>
                  <a:pt x="4858199" y="1841839"/>
                  <a:pt x="4860320" y="1833360"/>
                </a:cubicBezTo>
                <a:lnTo>
                  <a:pt x="4860320" y="1836187"/>
                </a:lnTo>
                <a:cubicBezTo>
                  <a:pt x="4860320" y="1836187"/>
                  <a:pt x="4860320" y="1839013"/>
                  <a:pt x="4863145" y="1841839"/>
                </a:cubicBezTo>
                <a:cubicBezTo>
                  <a:pt x="4857492" y="1836187"/>
                  <a:pt x="4851841" y="1841839"/>
                  <a:pt x="4849014" y="1844665"/>
                </a:cubicBezTo>
                <a:cubicBezTo>
                  <a:pt x="4843363" y="1844665"/>
                  <a:pt x="4851841" y="1839013"/>
                  <a:pt x="4849014" y="1830535"/>
                </a:cubicBezTo>
                <a:cubicBezTo>
                  <a:pt x="4850428" y="1829121"/>
                  <a:pt x="4851665" y="1829298"/>
                  <a:pt x="4852767" y="1830182"/>
                </a:cubicBezTo>
                <a:close/>
                <a:moveTo>
                  <a:pt x="4509891" y="1828415"/>
                </a:moveTo>
                <a:cubicBezTo>
                  <a:pt x="4514129" y="1834244"/>
                  <a:pt x="4518368" y="1828415"/>
                  <a:pt x="4522607" y="1828415"/>
                </a:cubicBezTo>
                <a:cubicBezTo>
                  <a:pt x="4524020" y="1828415"/>
                  <a:pt x="4525433" y="1829062"/>
                  <a:pt x="4526846" y="1831005"/>
                </a:cubicBezTo>
                <a:cubicBezTo>
                  <a:pt x="4521195" y="1841368"/>
                  <a:pt x="4515542" y="1836187"/>
                  <a:pt x="4507063" y="1841368"/>
                </a:cubicBezTo>
                <a:cubicBezTo>
                  <a:pt x="4507063" y="1836187"/>
                  <a:pt x="4509891" y="1836187"/>
                  <a:pt x="4509891" y="1828415"/>
                </a:cubicBezTo>
                <a:close/>
                <a:moveTo>
                  <a:pt x="5606629" y="1823235"/>
                </a:moveTo>
                <a:cubicBezTo>
                  <a:pt x="5606629" y="1844665"/>
                  <a:pt x="5582459" y="1825913"/>
                  <a:pt x="5569032" y="1833949"/>
                </a:cubicBezTo>
                <a:cubicBezTo>
                  <a:pt x="5567690" y="1831271"/>
                  <a:pt x="5565675" y="1829931"/>
                  <a:pt x="5563662" y="1828592"/>
                </a:cubicBezTo>
                <a:lnTo>
                  <a:pt x="5559267" y="1824209"/>
                </a:lnTo>
                <a:lnTo>
                  <a:pt x="5577424" y="1825243"/>
                </a:lnTo>
                <a:cubicBezTo>
                  <a:pt x="5589174" y="1826582"/>
                  <a:pt x="5599916" y="1827252"/>
                  <a:pt x="5606629" y="1823235"/>
                </a:cubicBezTo>
                <a:close/>
                <a:moveTo>
                  <a:pt x="5558291" y="1823235"/>
                </a:moveTo>
                <a:lnTo>
                  <a:pt x="5559267" y="1824209"/>
                </a:lnTo>
                <a:lnTo>
                  <a:pt x="5553832" y="1823898"/>
                </a:lnTo>
                <a:close/>
                <a:moveTo>
                  <a:pt x="5687077" y="1819936"/>
                </a:moveTo>
                <a:cubicBezTo>
                  <a:pt x="5690044" y="1822574"/>
                  <a:pt x="5693012" y="1822574"/>
                  <a:pt x="5695979" y="1822574"/>
                </a:cubicBezTo>
                <a:cubicBezTo>
                  <a:pt x="5698946" y="1830487"/>
                  <a:pt x="5684109" y="1833125"/>
                  <a:pt x="5687077" y="1819936"/>
                </a:cubicBezTo>
                <a:close/>
                <a:moveTo>
                  <a:pt x="5617226" y="1819936"/>
                </a:moveTo>
                <a:cubicBezTo>
                  <a:pt x="5620053" y="1819936"/>
                  <a:pt x="5622879" y="1825212"/>
                  <a:pt x="5622879" y="1830487"/>
                </a:cubicBezTo>
                <a:cubicBezTo>
                  <a:pt x="5625704" y="1827849"/>
                  <a:pt x="5625704" y="1822574"/>
                  <a:pt x="5631356" y="1822574"/>
                </a:cubicBezTo>
                <a:cubicBezTo>
                  <a:pt x="5631356" y="1830487"/>
                  <a:pt x="5625704" y="1833125"/>
                  <a:pt x="5622879" y="1833125"/>
                </a:cubicBezTo>
                <a:cubicBezTo>
                  <a:pt x="5617226" y="1833125"/>
                  <a:pt x="5611574" y="1833125"/>
                  <a:pt x="5611574" y="1822574"/>
                </a:cubicBezTo>
                <a:cubicBezTo>
                  <a:pt x="5614401" y="1822574"/>
                  <a:pt x="5617226" y="1822574"/>
                  <a:pt x="5617226" y="1819936"/>
                </a:cubicBezTo>
                <a:close/>
                <a:moveTo>
                  <a:pt x="4490908" y="1819936"/>
                </a:moveTo>
                <a:cubicBezTo>
                  <a:pt x="4498821" y="1819936"/>
                  <a:pt x="4488271" y="1830926"/>
                  <a:pt x="4493546" y="1830926"/>
                </a:cubicBezTo>
                <a:cubicBezTo>
                  <a:pt x="4498821" y="1836422"/>
                  <a:pt x="4485633" y="1830926"/>
                  <a:pt x="4485633" y="1828180"/>
                </a:cubicBezTo>
                <a:cubicBezTo>
                  <a:pt x="4485633" y="1825432"/>
                  <a:pt x="4488271" y="1825432"/>
                  <a:pt x="4490908" y="1825432"/>
                </a:cubicBezTo>
                <a:cubicBezTo>
                  <a:pt x="4490908" y="1822684"/>
                  <a:pt x="4490908" y="1819936"/>
                  <a:pt x="4490908" y="1819936"/>
                </a:cubicBezTo>
                <a:close/>
                <a:moveTo>
                  <a:pt x="4467500" y="1819936"/>
                </a:moveTo>
                <a:cubicBezTo>
                  <a:pt x="4470248" y="1819936"/>
                  <a:pt x="4470248" y="1827849"/>
                  <a:pt x="4475743" y="1830487"/>
                </a:cubicBezTo>
                <a:cubicBezTo>
                  <a:pt x="4475743" y="1833125"/>
                  <a:pt x="4472995" y="1833125"/>
                  <a:pt x="4470248" y="1833125"/>
                </a:cubicBezTo>
                <a:cubicBezTo>
                  <a:pt x="4467500" y="1830487"/>
                  <a:pt x="4467500" y="1825212"/>
                  <a:pt x="4467500" y="1819936"/>
                </a:cubicBezTo>
                <a:close/>
                <a:moveTo>
                  <a:pt x="4415571" y="1819936"/>
                </a:moveTo>
                <a:cubicBezTo>
                  <a:pt x="4418456" y="1819936"/>
                  <a:pt x="4418456" y="1825212"/>
                  <a:pt x="4421341" y="1825212"/>
                </a:cubicBezTo>
                <a:cubicBezTo>
                  <a:pt x="4418456" y="1827849"/>
                  <a:pt x="4415571" y="1833125"/>
                  <a:pt x="4409801" y="1833125"/>
                </a:cubicBezTo>
                <a:cubicBezTo>
                  <a:pt x="4409801" y="1825212"/>
                  <a:pt x="4418456" y="1827849"/>
                  <a:pt x="4415571" y="1819936"/>
                </a:cubicBezTo>
                <a:close/>
                <a:moveTo>
                  <a:pt x="4535606" y="1819715"/>
                </a:moveTo>
                <a:cubicBezTo>
                  <a:pt x="4537614" y="1817972"/>
                  <a:pt x="4540962" y="1817274"/>
                  <a:pt x="4542302" y="1820064"/>
                </a:cubicBezTo>
                <a:cubicBezTo>
                  <a:pt x="4544981" y="1828433"/>
                  <a:pt x="4536945" y="1822853"/>
                  <a:pt x="4539623" y="1834013"/>
                </a:cubicBezTo>
                <a:cubicBezTo>
                  <a:pt x="4547659" y="1845173"/>
                  <a:pt x="4558375" y="1825644"/>
                  <a:pt x="4566411" y="1834013"/>
                </a:cubicBezTo>
                <a:cubicBezTo>
                  <a:pt x="4558375" y="1839593"/>
                  <a:pt x="4555696" y="1836803"/>
                  <a:pt x="4550338" y="1845173"/>
                </a:cubicBezTo>
                <a:cubicBezTo>
                  <a:pt x="4550338" y="1831223"/>
                  <a:pt x="4536945" y="1847962"/>
                  <a:pt x="4534265" y="1839593"/>
                </a:cubicBezTo>
                <a:cubicBezTo>
                  <a:pt x="4539623" y="1831223"/>
                  <a:pt x="4534265" y="1822853"/>
                  <a:pt x="4523550" y="1828433"/>
                </a:cubicBezTo>
                <a:cubicBezTo>
                  <a:pt x="4526229" y="1811694"/>
                  <a:pt x="4534265" y="1825644"/>
                  <a:pt x="4536945" y="1825644"/>
                </a:cubicBezTo>
                <a:cubicBezTo>
                  <a:pt x="4532926" y="1824249"/>
                  <a:pt x="4533596" y="1821459"/>
                  <a:pt x="4535606" y="1819715"/>
                </a:cubicBezTo>
                <a:close/>
                <a:moveTo>
                  <a:pt x="4645540" y="1814991"/>
                </a:moveTo>
                <a:cubicBezTo>
                  <a:pt x="4645540" y="1822763"/>
                  <a:pt x="4639771" y="1822763"/>
                  <a:pt x="4639771" y="1830535"/>
                </a:cubicBezTo>
                <a:cubicBezTo>
                  <a:pt x="4636885" y="1833126"/>
                  <a:pt x="4636885" y="1822763"/>
                  <a:pt x="4634000" y="1822763"/>
                </a:cubicBezTo>
                <a:cubicBezTo>
                  <a:pt x="4636885" y="1817582"/>
                  <a:pt x="4639771" y="1814991"/>
                  <a:pt x="4645540" y="1814991"/>
                </a:cubicBezTo>
                <a:close/>
                <a:moveTo>
                  <a:pt x="4558168" y="1814991"/>
                </a:moveTo>
                <a:cubicBezTo>
                  <a:pt x="4555531" y="1817464"/>
                  <a:pt x="4552894" y="1822410"/>
                  <a:pt x="4547618" y="1824883"/>
                </a:cubicBezTo>
                <a:cubicBezTo>
                  <a:pt x="4544980" y="1814991"/>
                  <a:pt x="4552894" y="1814991"/>
                  <a:pt x="4558168" y="1814991"/>
                </a:cubicBezTo>
                <a:close/>
                <a:moveTo>
                  <a:pt x="5472354" y="1804482"/>
                </a:moveTo>
                <a:cubicBezTo>
                  <a:pt x="5477726" y="1801803"/>
                  <a:pt x="5469668" y="1812519"/>
                  <a:pt x="5475040" y="1815198"/>
                </a:cubicBezTo>
                <a:cubicBezTo>
                  <a:pt x="5477726" y="1807162"/>
                  <a:pt x="5477726" y="1809840"/>
                  <a:pt x="5485782" y="1807162"/>
                </a:cubicBezTo>
                <a:cubicBezTo>
                  <a:pt x="5485782" y="1812519"/>
                  <a:pt x="5483096" y="1815198"/>
                  <a:pt x="5480411" y="1817876"/>
                </a:cubicBezTo>
                <a:cubicBezTo>
                  <a:pt x="5485782" y="1825913"/>
                  <a:pt x="5499209" y="1809840"/>
                  <a:pt x="5501894" y="1823235"/>
                </a:cubicBezTo>
                <a:cubicBezTo>
                  <a:pt x="5509951" y="1815198"/>
                  <a:pt x="5496523" y="1815198"/>
                  <a:pt x="5491153" y="1817876"/>
                </a:cubicBezTo>
                <a:cubicBezTo>
                  <a:pt x="5491153" y="1809840"/>
                  <a:pt x="5488467" y="1812519"/>
                  <a:pt x="5491153" y="1804482"/>
                </a:cubicBezTo>
                <a:cubicBezTo>
                  <a:pt x="5493838" y="1809840"/>
                  <a:pt x="5504581" y="1809840"/>
                  <a:pt x="5507266" y="1804482"/>
                </a:cubicBezTo>
                <a:cubicBezTo>
                  <a:pt x="5509951" y="1804482"/>
                  <a:pt x="5515322" y="1804482"/>
                  <a:pt x="5515322" y="1812519"/>
                </a:cubicBezTo>
                <a:cubicBezTo>
                  <a:pt x="5507266" y="1807162"/>
                  <a:pt x="5512637" y="1812519"/>
                  <a:pt x="5507266" y="1815198"/>
                </a:cubicBezTo>
                <a:cubicBezTo>
                  <a:pt x="5509951" y="1823235"/>
                  <a:pt x="5520693" y="1804482"/>
                  <a:pt x="5523378" y="1823235"/>
                </a:cubicBezTo>
                <a:cubicBezTo>
                  <a:pt x="5520693" y="1823235"/>
                  <a:pt x="5518008" y="1820555"/>
                  <a:pt x="5515322" y="1820555"/>
                </a:cubicBezTo>
                <a:cubicBezTo>
                  <a:pt x="5520693" y="1831271"/>
                  <a:pt x="5531436" y="1823235"/>
                  <a:pt x="5542177" y="1823235"/>
                </a:cubicBezTo>
                <a:lnTo>
                  <a:pt x="5553832" y="1823898"/>
                </a:lnTo>
                <a:lnTo>
                  <a:pt x="5506594" y="1830936"/>
                </a:lnTo>
                <a:cubicBezTo>
                  <a:pt x="5489138" y="1829262"/>
                  <a:pt x="5472354" y="1823235"/>
                  <a:pt x="5458927" y="1812519"/>
                </a:cubicBezTo>
                <a:cubicBezTo>
                  <a:pt x="5453556" y="1820555"/>
                  <a:pt x="5450870" y="1817876"/>
                  <a:pt x="5440128" y="1817876"/>
                </a:cubicBezTo>
                <a:cubicBezTo>
                  <a:pt x="5442813" y="1804482"/>
                  <a:pt x="5464297" y="1801803"/>
                  <a:pt x="5461612" y="1812519"/>
                </a:cubicBezTo>
                <a:cubicBezTo>
                  <a:pt x="5472354" y="1812519"/>
                  <a:pt x="5464297" y="1804482"/>
                  <a:pt x="5472354" y="1804482"/>
                </a:cubicBezTo>
                <a:close/>
                <a:moveTo>
                  <a:pt x="4606725" y="1793560"/>
                </a:moveTo>
                <a:cubicBezTo>
                  <a:pt x="4609422" y="1793560"/>
                  <a:pt x="4614819" y="1793560"/>
                  <a:pt x="4617515" y="1793560"/>
                </a:cubicBezTo>
                <a:cubicBezTo>
                  <a:pt x="4614819" y="1801473"/>
                  <a:pt x="4614819" y="1801473"/>
                  <a:pt x="4617515" y="1809386"/>
                </a:cubicBezTo>
                <a:cubicBezTo>
                  <a:pt x="4606725" y="1819936"/>
                  <a:pt x="4598632" y="1806748"/>
                  <a:pt x="4587843" y="1812024"/>
                </a:cubicBezTo>
                <a:cubicBezTo>
                  <a:pt x="4587843" y="1801473"/>
                  <a:pt x="4595934" y="1801473"/>
                  <a:pt x="4601330" y="1798835"/>
                </a:cubicBezTo>
                <a:cubicBezTo>
                  <a:pt x="4601330" y="1804111"/>
                  <a:pt x="4604028" y="1809386"/>
                  <a:pt x="4606725" y="1809386"/>
                </a:cubicBezTo>
                <a:cubicBezTo>
                  <a:pt x="4609422" y="1804111"/>
                  <a:pt x="4604028" y="1801473"/>
                  <a:pt x="4606725" y="1793560"/>
                </a:cubicBezTo>
                <a:close/>
                <a:moveTo>
                  <a:pt x="4873036" y="1793090"/>
                </a:moveTo>
                <a:cubicBezTo>
                  <a:pt x="4873036" y="1795915"/>
                  <a:pt x="4873036" y="1798741"/>
                  <a:pt x="4873036" y="1801567"/>
                </a:cubicBezTo>
                <a:cubicBezTo>
                  <a:pt x="4870563" y="1801567"/>
                  <a:pt x="4868091" y="1804393"/>
                  <a:pt x="4868091" y="1810045"/>
                </a:cubicBezTo>
                <a:cubicBezTo>
                  <a:pt x="4863145" y="1804393"/>
                  <a:pt x="4868091" y="1790263"/>
                  <a:pt x="4873036" y="1793090"/>
                </a:cubicBezTo>
                <a:close/>
                <a:moveTo>
                  <a:pt x="4482748" y="1791286"/>
                </a:moveTo>
                <a:cubicBezTo>
                  <a:pt x="4484975" y="1792187"/>
                  <a:pt x="4487941" y="1800430"/>
                  <a:pt x="4493875" y="1796309"/>
                </a:cubicBezTo>
                <a:cubicBezTo>
                  <a:pt x="4493875" y="1801803"/>
                  <a:pt x="4491238" y="1801803"/>
                  <a:pt x="4491238" y="1807299"/>
                </a:cubicBezTo>
                <a:cubicBezTo>
                  <a:pt x="4485962" y="1801803"/>
                  <a:pt x="4485962" y="1810046"/>
                  <a:pt x="4480687" y="1810046"/>
                </a:cubicBezTo>
                <a:cubicBezTo>
                  <a:pt x="4480687" y="1804551"/>
                  <a:pt x="4483325" y="1801803"/>
                  <a:pt x="4488600" y="1801803"/>
                </a:cubicBezTo>
                <a:cubicBezTo>
                  <a:pt x="4485962" y="1799057"/>
                  <a:pt x="4483325" y="1796309"/>
                  <a:pt x="4480687" y="1793561"/>
                </a:cubicBezTo>
                <a:cubicBezTo>
                  <a:pt x="4481346" y="1791501"/>
                  <a:pt x="4482006" y="1790985"/>
                  <a:pt x="4482748" y="1791286"/>
                </a:cubicBezTo>
                <a:close/>
                <a:moveTo>
                  <a:pt x="4586194" y="1791206"/>
                </a:moveTo>
                <a:cubicBezTo>
                  <a:pt x="4586194" y="1798978"/>
                  <a:pt x="4580699" y="1798978"/>
                  <a:pt x="4583447" y="1806749"/>
                </a:cubicBezTo>
                <a:cubicBezTo>
                  <a:pt x="4577950" y="1806749"/>
                  <a:pt x="4577950" y="1788615"/>
                  <a:pt x="4586194" y="1791206"/>
                </a:cubicBezTo>
                <a:close/>
                <a:moveTo>
                  <a:pt x="4464862" y="1790263"/>
                </a:moveTo>
                <a:cubicBezTo>
                  <a:pt x="4464862" y="1803804"/>
                  <a:pt x="4473022" y="1803804"/>
                  <a:pt x="4475743" y="1811930"/>
                </a:cubicBezTo>
                <a:cubicBezTo>
                  <a:pt x="4473022" y="1811930"/>
                  <a:pt x="4467582" y="1806514"/>
                  <a:pt x="4467582" y="1809222"/>
                </a:cubicBezTo>
                <a:cubicBezTo>
                  <a:pt x="4467582" y="1811930"/>
                  <a:pt x="4467582" y="1811930"/>
                  <a:pt x="4467582" y="1811930"/>
                </a:cubicBezTo>
                <a:cubicBezTo>
                  <a:pt x="4467582" y="1814638"/>
                  <a:pt x="4467582" y="1822763"/>
                  <a:pt x="4464862" y="1822763"/>
                </a:cubicBezTo>
                <a:cubicBezTo>
                  <a:pt x="4453982" y="1825471"/>
                  <a:pt x="4443102" y="1828180"/>
                  <a:pt x="4434941" y="1828180"/>
                </a:cubicBezTo>
                <a:cubicBezTo>
                  <a:pt x="4430861" y="1826825"/>
                  <a:pt x="4427460" y="1823440"/>
                  <a:pt x="4425081" y="1818362"/>
                </a:cubicBezTo>
                <a:lnTo>
                  <a:pt x="4421422" y="1798825"/>
                </a:lnTo>
                <a:lnTo>
                  <a:pt x="4424629" y="1798825"/>
                </a:lnTo>
                <a:lnTo>
                  <a:pt x="4462143" y="1803804"/>
                </a:lnTo>
                <a:cubicBezTo>
                  <a:pt x="4462143" y="1803804"/>
                  <a:pt x="4464862" y="1803804"/>
                  <a:pt x="4464862" y="1806514"/>
                </a:cubicBezTo>
                <a:cubicBezTo>
                  <a:pt x="4464862" y="1803804"/>
                  <a:pt x="4462143" y="1801096"/>
                  <a:pt x="4462143" y="1801096"/>
                </a:cubicBezTo>
                <a:cubicBezTo>
                  <a:pt x="4459422" y="1795680"/>
                  <a:pt x="4464862" y="1795680"/>
                  <a:pt x="4464862" y="1790263"/>
                </a:cubicBezTo>
                <a:close/>
                <a:moveTo>
                  <a:pt x="4641795" y="1784769"/>
                </a:moveTo>
                <a:cubicBezTo>
                  <a:pt x="4649887" y="1782021"/>
                  <a:pt x="4641795" y="1793012"/>
                  <a:pt x="4647188" y="1795759"/>
                </a:cubicBezTo>
                <a:cubicBezTo>
                  <a:pt x="4655282" y="1790264"/>
                  <a:pt x="4666071" y="1793012"/>
                  <a:pt x="4676863" y="1793012"/>
                </a:cubicBezTo>
                <a:cubicBezTo>
                  <a:pt x="4671467" y="1801254"/>
                  <a:pt x="4657979" y="1798506"/>
                  <a:pt x="4652584" y="1806749"/>
                </a:cubicBezTo>
                <a:cubicBezTo>
                  <a:pt x="4641795" y="1795759"/>
                  <a:pt x="4633701" y="1804002"/>
                  <a:pt x="4617515" y="1804002"/>
                </a:cubicBezTo>
                <a:cubicBezTo>
                  <a:pt x="4617515" y="1798506"/>
                  <a:pt x="4620213" y="1798506"/>
                  <a:pt x="4620213" y="1793012"/>
                </a:cubicBezTo>
                <a:cubicBezTo>
                  <a:pt x="4622911" y="1804002"/>
                  <a:pt x="4625608" y="1784769"/>
                  <a:pt x="4631003" y="1798506"/>
                </a:cubicBezTo>
                <a:cubicBezTo>
                  <a:pt x="4636398" y="1798506"/>
                  <a:pt x="4628306" y="1784769"/>
                  <a:pt x="4636398" y="1787516"/>
                </a:cubicBezTo>
                <a:cubicBezTo>
                  <a:pt x="4631003" y="1801254"/>
                  <a:pt x="4641795" y="1790264"/>
                  <a:pt x="4641795" y="1784769"/>
                </a:cubicBezTo>
                <a:close/>
                <a:moveTo>
                  <a:pt x="4043829" y="1784700"/>
                </a:moveTo>
                <a:cubicBezTo>
                  <a:pt x="4057224" y="1792737"/>
                  <a:pt x="4051865" y="1795416"/>
                  <a:pt x="4062582" y="1803452"/>
                </a:cubicBezTo>
                <a:cubicBezTo>
                  <a:pt x="4065260" y="1784700"/>
                  <a:pt x="4054544" y="1782021"/>
                  <a:pt x="4043829" y="1784700"/>
                </a:cubicBezTo>
                <a:close/>
                <a:moveTo>
                  <a:pt x="4422578" y="1783999"/>
                </a:moveTo>
                <a:cubicBezTo>
                  <a:pt x="4421204" y="1784328"/>
                  <a:pt x="4419144" y="1785647"/>
                  <a:pt x="4416395" y="1785647"/>
                </a:cubicBezTo>
                <a:cubicBezTo>
                  <a:pt x="4419144" y="1788285"/>
                  <a:pt x="4419144" y="1790922"/>
                  <a:pt x="4419144" y="1793560"/>
                </a:cubicBezTo>
                <a:cubicBezTo>
                  <a:pt x="4421892" y="1793560"/>
                  <a:pt x="4424638" y="1790922"/>
                  <a:pt x="4424638" y="1788285"/>
                </a:cubicBezTo>
                <a:cubicBezTo>
                  <a:pt x="4424638" y="1784328"/>
                  <a:pt x="4423951" y="1783669"/>
                  <a:pt x="4422578" y="1783999"/>
                </a:cubicBezTo>
                <a:close/>
                <a:moveTo>
                  <a:pt x="4540035" y="1782963"/>
                </a:moveTo>
                <a:cubicBezTo>
                  <a:pt x="4540035" y="1795915"/>
                  <a:pt x="4526640" y="1795915"/>
                  <a:pt x="4518604" y="1798506"/>
                </a:cubicBezTo>
                <a:cubicBezTo>
                  <a:pt x="4518604" y="1793325"/>
                  <a:pt x="4523963" y="1793325"/>
                  <a:pt x="4523963" y="1785554"/>
                </a:cubicBezTo>
                <a:cubicBezTo>
                  <a:pt x="4529319" y="1798506"/>
                  <a:pt x="4531998" y="1780372"/>
                  <a:pt x="4540035" y="1782963"/>
                </a:cubicBezTo>
                <a:close/>
                <a:moveTo>
                  <a:pt x="4453599" y="1782492"/>
                </a:moveTo>
                <a:cubicBezTo>
                  <a:pt x="4455790" y="1784988"/>
                  <a:pt x="4455274" y="1799701"/>
                  <a:pt x="4453213" y="1801803"/>
                </a:cubicBezTo>
                <a:cubicBezTo>
                  <a:pt x="4450465" y="1799000"/>
                  <a:pt x="4450465" y="1790593"/>
                  <a:pt x="4447718" y="1793396"/>
                </a:cubicBezTo>
                <a:cubicBezTo>
                  <a:pt x="4447718" y="1787791"/>
                  <a:pt x="4450465" y="1787791"/>
                  <a:pt x="4453213" y="1787791"/>
                </a:cubicBezTo>
                <a:cubicBezTo>
                  <a:pt x="4453213" y="1784988"/>
                  <a:pt x="4453213" y="1784988"/>
                  <a:pt x="4450465" y="1784988"/>
                </a:cubicBezTo>
                <a:cubicBezTo>
                  <a:pt x="4451839" y="1782186"/>
                  <a:pt x="4452869" y="1781661"/>
                  <a:pt x="4453599" y="1782492"/>
                </a:cubicBezTo>
                <a:close/>
                <a:moveTo>
                  <a:pt x="4504238" y="1782021"/>
                </a:moveTo>
                <a:cubicBezTo>
                  <a:pt x="4509421" y="1784700"/>
                  <a:pt x="4501647" y="1792737"/>
                  <a:pt x="4512010" y="1787379"/>
                </a:cubicBezTo>
                <a:cubicBezTo>
                  <a:pt x="4509421" y="1790057"/>
                  <a:pt x="4512010" y="1792737"/>
                  <a:pt x="4512010" y="1792737"/>
                </a:cubicBezTo>
                <a:cubicBezTo>
                  <a:pt x="4512010" y="1798095"/>
                  <a:pt x="4504238" y="1795416"/>
                  <a:pt x="4504238" y="1803452"/>
                </a:cubicBezTo>
                <a:cubicBezTo>
                  <a:pt x="4501647" y="1798095"/>
                  <a:pt x="4493875" y="1800773"/>
                  <a:pt x="4493875" y="1792737"/>
                </a:cubicBezTo>
                <a:cubicBezTo>
                  <a:pt x="4504238" y="1795416"/>
                  <a:pt x="4499057" y="1790057"/>
                  <a:pt x="4504238" y="1782021"/>
                </a:cubicBezTo>
                <a:close/>
                <a:moveTo>
                  <a:pt x="4437827" y="1779823"/>
                </a:moveTo>
                <a:cubicBezTo>
                  <a:pt x="4440574" y="1778449"/>
                  <a:pt x="4441948" y="1779136"/>
                  <a:pt x="4442978" y="1779823"/>
                </a:cubicBezTo>
                <a:cubicBezTo>
                  <a:pt x="4444009" y="1780509"/>
                  <a:pt x="4444696" y="1781196"/>
                  <a:pt x="4446070" y="1779823"/>
                </a:cubicBezTo>
                <a:cubicBezTo>
                  <a:pt x="4446070" y="1782570"/>
                  <a:pt x="4443322" y="1788065"/>
                  <a:pt x="4446070" y="1793560"/>
                </a:cubicBezTo>
                <a:cubicBezTo>
                  <a:pt x="4440574" y="1790812"/>
                  <a:pt x="4437827" y="1788065"/>
                  <a:pt x="4437827" y="1779823"/>
                </a:cubicBezTo>
                <a:close/>
                <a:moveTo>
                  <a:pt x="4474643" y="1777488"/>
                </a:moveTo>
                <a:cubicBezTo>
                  <a:pt x="4477391" y="1777488"/>
                  <a:pt x="4477391" y="1785525"/>
                  <a:pt x="4477391" y="1788204"/>
                </a:cubicBezTo>
                <a:cubicBezTo>
                  <a:pt x="4471896" y="1793561"/>
                  <a:pt x="4471896" y="1782845"/>
                  <a:pt x="4469148" y="1780166"/>
                </a:cubicBezTo>
                <a:cubicBezTo>
                  <a:pt x="4469148" y="1772130"/>
                  <a:pt x="4471896" y="1782845"/>
                  <a:pt x="4474643" y="1782845"/>
                </a:cubicBezTo>
                <a:cubicBezTo>
                  <a:pt x="4477391" y="1782845"/>
                  <a:pt x="4474643" y="1780166"/>
                  <a:pt x="4474643" y="1777488"/>
                </a:cubicBezTo>
                <a:close/>
                <a:moveTo>
                  <a:pt x="3981844" y="1777075"/>
                </a:moveTo>
                <a:cubicBezTo>
                  <a:pt x="3984482" y="1790812"/>
                  <a:pt x="3973931" y="1785318"/>
                  <a:pt x="3971294" y="1793560"/>
                </a:cubicBezTo>
                <a:cubicBezTo>
                  <a:pt x="3981844" y="1788065"/>
                  <a:pt x="3992395" y="1790812"/>
                  <a:pt x="3997670" y="1782570"/>
                </a:cubicBezTo>
                <a:cubicBezTo>
                  <a:pt x="3995032" y="1777075"/>
                  <a:pt x="3987120" y="1779823"/>
                  <a:pt x="3981844" y="1777075"/>
                </a:cubicBezTo>
                <a:close/>
                <a:moveTo>
                  <a:pt x="3979536" y="1777075"/>
                </a:moveTo>
                <a:cubicBezTo>
                  <a:pt x="3971057" y="1777075"/>
                  <a:pt x="3971057" y="1777075"/>
                  <a:pt x="3959754" y="1779666"/>
                </a:cubicBezTo>
                <a:cubicBezTo>
                  <a:pt x="3962579" y="1795209"/>
                  <a:pt x="3973884" y="1782257"/>
                  <a:pt x="3979536" y="1777075"/>
                </a:cubicBezTo>
                <a:close/>
                <a:moveTo>
                  <a:pt x="4606223" y="1777024"/>
                </a:moveTo>
                <a:cubicBezTo>
                  <a:pt x="4609191" y="1775942"/>
                  <a:pt x="4612900" y="1776663"/>
                  <a:pt x="4615868" y="1779548"/>
                </a:cubicBezTo>
                <a:cubicBezTo>
                  <a:pt x="4612900" y="1782433"/>
                  <a:pt x="4606965" y="1785318"/>
                  <a:pt x="4601030" y="1785318"/>
                </a:cubicBezTo>
                <a:cubicBezTo>
                  <a:pt x="4601030" y="1780991"/>
                  <a:pt x="4603256" y="1778106"/>
                  <a:pt x="4606223" y="1777024"/>
                </a:cubicBezTo>
                <a:close/>
                <a:moveTo>
                  <a:pt x="4466511" y="1771659"/>
                </a:moveTo>
                <a:cubicBezTo>
                  <a:pt x="4469148" y="1782963"/>
                  <a:pt x="4458597" y="1777311"/>
                  <a:pt x="4461235" y="1788615"/>
                </a:cubicBezTo>
                <a:cubicBezTo>
                  <a:pt x="4458597" y="1788615"/>
                  <a:pt x="4458597" y="1777311"/>
                  <a:pt x="4455960" y="1777311"/>
                </a:cubicBezTo>
                <a:cubicBezTo>
                  <a:pt x="4455960" y="1768833"/>
                  <a:pt x="4463874" y="1774485"/>
                  <a:pt x="4466511" y="1771659"/>
                </a:cubicBezTo>
                <a:close/>
                <a:moveTo>
                  <a:pt x="4496716" y="1766549"/>
                </a:moveTo>
                <a:cubicBezTo>
                  <a:pt x="4499827" y="1769897"/>
                  <a:pt x="4502532" y="1787929"/>
                  <a:pt x="4493876" y="1785867"/>
                </a:cubicBezTo>
                <a:cubicBezTo>
                  <a:pt x="4493876" y="1780373"/>
                  <a:pt x="4502532" y="1769382"/>
                  <a:pt x="4493876" y="1769382"/>
                </a:cubicBezTo>
                <a:cubicBezTo>
                  <a:pt x="4494598" y="1765948"/>
                  <a:pt x="4495680" y="1765433"/>
                  <a:pt x="4496716" y="1766549"/>
                </a:cubicBezTo>
                <a:close/>
                <a:moveTo>
                  <a:pt x="5665976" y="1753171"/>
                </a:moveTo>
                <a:cubicBezTo>
                  <a:pt x="5663338" y="1758117"/>
                  <a:pt x="5658063" y="1760590"/>
                  <a:pt x="5652788" y="1758117"/>
                </a:cubicBezTo>
                <a:cubicBezTo>
                  <a:pt x="5652788" y="1750698"/>
                  <a:pt x="5663338" y="1755645"/>
                  <a:pt x="5665976" y="1753171"/>
                </a:cubicBezTo>
                <a:close/>
                <a:moveTo>
                  <a:pt x="4090109" y="1752348"/>
                </a:moveTo>
                <a:cubicBezTo>
                  <a:pt x="4087422" y="1752348"/>
                  <a:pt x="4090109" y="1755052"/>
                  <a:pt x="4092796" y="1757755"/>
                </a:cubicBezTo>
                <a:cubicBezTo>
                  <a:pt x="4084736" y="1755052"/>
                  <a:pt x="4076677" y="1755052"/>
                  <a:pt x="4065931" y="1755052"/>
                </a:cubicBezTo>
                <a:cubicBezTo>
                  <a:pt x="4065931" y="1755052"/>
                  <a:pt x="4065931" y="1755052"/>
                  <a:pt x="4063244" y="1757755"/>
                </a:cubicBezTo>
                <a:cubicBezTo>
                  <a:pt x="4060558" y="1763162"/>
                  <a:pt x="4049812" y="1763162"/>
                  <a:pt x="4047126" y="1757755"/>
                </a:cubicBezTo>
                <a:cubicBezTo>
                  <a:pt x="4047126" y="1760459"/>
                  <a:pt x="4047126" y="1760459"/>
                  <a:pt x="4047126" y="1760459"/>
                </a:cubicBezTo>
                <a:cubicBezTo>
                  <a:pt x="4047126" y="1765866"/>
                  <a:pt x="4049812" y="1765866"/>
                  <a:pt x="4055186" y="1765866"/>
                </a:cubicBezTo>
                <a:cubicBezTo>
                  <a:pt x="4047126" y="1771273"/>
                  <a:pt x="4052499" y="1779383"/>
                  <a:pt x="4060558" y="1779383"/>
                </a:cubicBezTo>
                <a:cubicBezTo>
                  <a:pt x="4063244" y="1773976"/>
                  <a:pt x="4057872" y="1765866"/>
                  <a:pt x="4065931" y="1763162"/>
                </a:cubicBezTo>
                <a:cubicBezTo>
                  <a:pt x="4068617" y="1765866"/>
                  <a:pt x="4063244" y="1773976"/>
                  <a:pt x="4068617" y="1782087"/>
                </a:cubicBezTo>
                <a:cubicBezTo>
                  <a:pt x="4073991" y="1779383"/>
                  <a:pt x="4071304" y="1768569"/>
                  <a:pt x="4073991" y="1765866"/>
                </a:cubicBezTo>
                <a:cubicBezTo>
                  <a:pt x="4084736" y="1773976"/>
                  <a:pt x="4073991" y="1795605"/>
                  <a:pt x="4090109" y="1787495"/>
                </a:cubicBezTo>
                <a:cubicBezTo>
                  <a:pt x="4092796" y="1798309"/>
                  <a:pt x="4082051" y="1792902"/>
                  <a:pt x="4079363" y="1795605"/>
                </a:cubicBezTo>
                <a:cubicBezTo>
                  <a:pt x="4076677" y="1792902"/>
                  <a:pt x="4076677" y="1790198"/>
                  <a:pt x="4076677" y="1784790"/>
                </a:cubicBezTo>
                <a:cubicBezTo>
                  <a:pt x="4057872" y="1779383"/>
                  <a:pt x="4063244" y="1814530"/>
                  <a:pt x="4079363" y="1803716"/>
                </a:cubicBezTo>
                <a:cubicBezTo>
                  <a:pt x="4079363" y="1806420"/>
                  <a:pt x="4079363" y="1809123"/>
                  <a:pt x="4082051" y="1809123"/>
                </a:cubicBezTo>
                <a:cubicBezTo>
                  <a:pt x="4079363" y="1811827"/>
                  <a:pt x="4065931" y="1814530"/>
                  <a:pt x="4065931" y="1806420"/>
                </a:cubicBezTo>
                <a:cubicBezTo>
                  <a:pt x="4060558" y="1809123"/>
                  <a:pt x="4065931" y="1811827"/>
                  <a:pt x="4065931" y="1817234"/>
                </a:cubicBezTo>
                <a:cubicBezTo>
                  <a:pt x="4076677" y="1817234"/>
                  <a:pt x="4087422" y="1819937"/>
                  <a:pt x="4098168" y="1819937"/>
                </a:cubicBezTo>
                <a:cubicBezTo>
                  <a:pt x="4100856" y="1814530"/>
                  <a:pt x="4103542" y="1811827"/>
                  <a:pt x="4100856" y="1811827"/>
                </a:cubicBezTo>
                <a:cubicBezTo>
                  <a:pt x="4106229" y="1811827"/>
                  <a:pt x="4111602" y="1811827"/>
                  <a:pt x="4116974" y="1811827"/>
                </a:cubicBezTo>
                <a:cubicBezTo>
                  <a:pt x="4119661" y="1809123"/>
                  <a:pt x="4119661" y="1806420"/>
                  <a:pt x="4119661" y="1801012"/>
                </a:cubicBezTo>
                <a:cubicBezTo>
                  <a:pt x="4116974" y="1801012"/>
                  <a:pt x="4114288" y="1798309"/>
                  <a:pt x="4111602" y="1792902"/>
                </a:cubicBezTo>
                <a:cubicBezTo>
                  <a:pt x="4103542" y="1803716"/>
                  <a:pt x="4092796" y="1809123"/>
                  <a:pt x="4082051" y="1811827"/>
                </a:cubicBezTo>
                <a:cubicBezTo>
                  <a:pt x="4087422" y="1795605"/>
                  <a:pt x="4106229" y="1806420"/>
                  <a:pt x="4103542" y="1790198"/>
                </a:cubicBezTo>
                <a:cubicBezTo>
                  <a:pt x="4095482" y="1784790"/>
                  <a:pt x="4087422" y="1782087"/>
                  <a:pt x="4087422" y="1765866"/>
                </a:cubicBezTo>
                <a:cubicBezTo>
                  <a:pt x="4095482" y="1765866"/>
                  <a:pt x="4100856" y="1782087"/>
                  <a:pt x="4114288" y="1779383"/>
                </a:cubicBezTo>
                <a:cubicBezTo>
                  <a:pt x="4111602" y="1771273"/>
                  <a:pt x="4100856" y="1773976"/>
                  <a:pt x="4098168" y="1765866"/>
                </a:cubicBezTo>
                <a:cubicBezTo>
                  <a:pt x="4100856" y="1765866"/>
                  <a:pt x="4103542" y="1765866"/>
                  <a:pt x="4106229" y="1765866"/>
                </a:cubicBezTo>
                <a:cubicBezTo>
                  <a:pt x="4103542" y="1763162"/>
                  <a:pt x="4100856" y="1757755"/>
                  <a:pt x="4098168" y="1755052"/>
                </a:cubicBezTo>
                <a:cubicBezTo>
                  <a:pt x="4095482" y="1755052"/>
                  <a:pt x="4092796" y="1752348"/>
                  <a:pt x="4090109" y="1752348"/>
                </a:cubicBezTo>
                <a:close/>
                <a:moveTo>
                  <a:pt x="5838364" y="1750698"/>
                </a:moveTo>
                <a:cubicBezTo>
                  <a:pt x="5844017" y="1758611"/>
                  <a:pt x="5827060" y="1758611"/>
                  <a:pt x="5824234" y="1763887"/>
                </a:cubicBezTo>
                <a:cubicBezTo>
                  <a:pt x="5827060" y="1753336"/>
                  <a:pt x="5835539" y="1753336"/>
                  <a:pt x="5838364" y="1750698"/>
                </a:cubicBezTo>
                <a:close/>
                <a:moveTo>
                  <a:pt x="4740330" y="1744655"/>
                </a:moveTo>
                <a:cubicBezTo>
                  <a:pt x="4744040" y="1746029"/>
                  <a:pt x="4747749" y="1750150"/>
                  <a:pt x="4747749" y="1755645"/>
                </a:cubicBezTo>
                <a:cubicBezTo>
                  <a:pt x="4744782" y="1750149"/>
                  <a:pt x="4735880" y="1755645"/>
                  <a:pt x="4732913" y="1750149"/>
                </a:cubicBezTo>
                <a:cubicBezTo>
                  <a:pt x="4732913" y="1744655"/>
                  <a:pt x="4736621" y="1743281"/>
                  <a:pt x="4740330" y="1744655"/>
                </a:cubicBezTo>
                <a:close/>
                <a:moveTo>
                  <a:pt x="26376" y="1744477"/>
                </a:moveTo>
                <a:cubicBezTo>
                  <a:pt x="29014" y="1745150"/>
                  <a:pt x="31652" y="1746498"/>
                  <a:pt x="31652" y="1747845"/>
                </a:cubicBezTo>
                <a:cubicBezTo>
                  <a:pt x="42202" y="1764008"/>
                  <a:pt x="52753" y="1782865"/>
                  <a:pt x="47478" y="1804417"/>
                </a:cubicBezTo>
                <a:cubicBezTo>
                  <a:pt x="44840" y="1844826"/>
                  <a:pt x="36927" y="1852908"/>
                  <a:pt x="13188" y="1847521"/>
                </a:cubicBezTo>
                <a:cubicBezTo>
                  <a:pt x="7913" y="1847521"/>
                  <a:pt x="5275" y="1839438"/>
                  <a:pt x="0" y="1834051"/>
                </a:cubicBezTo>
                <a:cubicBezTo>
                  <a:pt x="15826" y="1809805"/>
                  <a:pt x="13188" y="1772090"/>
                  <a:pt x="21101" y="1745150"/>
                </a:cubicBezTo>
                <a:cubicBezTo>
                  <a:pt x="21101" y="1743803"/>
                  <a:pt x="23739" y="1743803"/>
                  <a:pt x="26376" y="1744477"/>
                </a:cubicBezTo>
                <a:close/>
                <a:moveTo>
                  <a:pt x="5889822" y="1742456"/>
                </a:moveTo>
                <a:cubicBezTo>
                  <a:pt x="5892530" y="1750493"/>
                  <a:pt x="5897947" y="1750493"/>
                  <a:pt x="5903363" y="1750493"/>
                </a:cubicBezTo>
                <a:cubicBezTo>
                  <a:pt x="5895239" y="1758530"/>
                  <a:pt x="5876280" y="1753172"/>
                  <a:pt x="5870863" y="1763888"/>
                </a:cubicBezTo>
                <a:cubicBezTo>
                  <a:pt x="5865447" y="1758530"/>
                  <a:pt x="5865447" y="1755851"/>
                  <a:pt x="5865447" y="1745136"/>
                </a:cubicBezTo>
                <a:cubicBezTo>
                  <a:pt x="5876280" y="1747815"/>
                  <a:pt x="5878988" y="1745136"/>
                  <a:pt x="5889822" y="1742456"/>
                </a:cubicBezTo>
                <a:close/>
                <a:moveTo>
                  <a:pt x="5802803" y="1742456"/>
                </a:moveTo>
                <a:cubicBezTo>
                  <a:pt x="5808572" y="1742456"/>
                  <a:pt x="5811458" y="1742456"/>
                  <a:pt x="5814343" y="1745094"/>
                </a:cubicBezTo>
                <a:cubicBezTo>
                  <a:pt x="5814343" y="1750369"/>
                  <a:pt x="5811458" y="1753007"/>
                  <a:pt x="5811458" y="1755645"/>
                </a:cubicBezTo>
                <a:cubicBezTo>
                  <a:pt x="5811458" y="1750369"/>
                  <a:pt x="5802803" y="1750369"/>
                  <a:pt x="5802803" y="1742456"/>
                </a:cubicBezTo>
                <a:close/>
                <a:moveTo>
                  <a:pt x="4261104" y="1742456"/>
                </a:moveTo>
                <a:cubicBezTo>
                  <a:pt x="4259126" y="1743775"/>
                  <a:pt x="4257807" y="1747072"/>
                  <a:pt x="4256488" y="1752348"/>
                </a:cubicBezTo>
                <a:cubicBezTo>
                  <a:pt x="4259126" y="1752348"/>
                  <a:pt x="4261763" y="1752348"/>
                  <a:pt x="4267039" y="1752348"/>
                </a:cubicBezTo>
                <a:cubicBezTo>
                  <a:pt x="4267039" y="1749710"/>
                  <a:pt x="4267039" y="1747072"/>
                  <a:pt x="4269676" y="1744435"/>
                </a:cubicBezTo>
                <a:cubicBezTo>
                  <a:pt x="4265720" y="1741797"/>
                  <a:pt x="4263082" y="1741138"/>
                  <a:pt x="4261104" y="1742456"/>
                </a:cubicBezTo>
                <a:close/>
                <a:moveTo>
                  <a:pt x="5800125" y="1741515"/>
                </a:moveTo>
                <a:cubicBezTo>
                  <a:pt x="5802804" y="1755645"/>
                  <a:pt x="5789409" y="1752819"/>
                  <a:pt x="5781373" y="1755645"/>
                </a:cubicBezTo>
                <a:cubicBezTo>
                  <a:pt x="5784052" y="1735862"/>
                  <a:pt x="5794767" y="1744340"/>
                  <a:pt x="5800125" y="1741515"/>
                </a:cubicBezTo>
                <a:close/>
                <a:moveTo>
                  <a:pt x="4244536" y="1739395"/>
                </a:moveTo>
                <a:cubicBezTo>
                  <a:pt x="4239041" y="1739395"/>
                  <a:pt x="4232859" y="1743281"/>
                  <a:pt x="4230112" y="1749757"/>
                </a:cubicBezTo>
                <a:cubicBezTo>
                  <a:pt x="4238354" y="1749757"/>
                  <a:pt x="4246597" y="1749757"/>
                  <a:pt x="4254840" y="1752348"/>
                </a:cubicBezTo>
                <a:cubicBezTo>
                  <a:pt x="4254840" y="1743281"/>
                  <a:pt x="4250031" y="1739395"/>
                  <a:pt x="4244536" y="1739395"/>
                </a:cubicBezTo>
                <a:close/>
                <a:moveTo>
                  <a:pt x="4033278" y="1739159"/>
                </a:moveTo>
                <a:cubicBezTo>
                  <a:pt x="4033278" y="1741907"/>
                  <a:pt x="4030641" y="1747402"/>
                  <a:pt x="4030641" y="1755645"/>
                </a:cubicBezTo>
                <a:cubicBezTo>
                  <a:pt x="4035916" y="1750149"/>
                  <a:pt x="4038553" y="1750149"/>
                  <a:pt x="4043829" y="1752897"/>
                </a:cubicBezTo>
                <a:cubicBezTo>
                  <a:pt x="4043829" y="1752897"/>
                  <a:pt x="4043829" y="1752897"/>
                  <a:pt x="4043829" y="1750149"/>
                </a:cubicBezTo>
                <a:cubicBezTo>
                  <a:pt x="4041191" y="1747402"/>
                  <a:pt x="4038553" y="1741907"/>
                  <a:pt x="4033278" y="1739159"/>
                </a:cubicBezTo>
                <a:close/>
                <a:moveTo>
                  <a:pt x="4027344" y="1739159"/>
                </a:moveTo>
                <a:cubicBezTo>
                  <a:pt x="4019573" y="1744655"/>
                  <a:pt x="4014390" y="1739159"/>
                  <a:pt x="4009209" y="1747402"/>
                </a:cubicBezTo>
                <a:cubicBezTo>
                  <a:pt x="4016981" y="1744655"/>
                  <a:pt x="4027344" y="1755645"/>
                  <a:pt x="4027344" y="1739159"/>
                </a:cubicBezTo>
                <a:close/>
                <a:moveTo>
                  <a:pt x="4278469" y="1738830"/>
                </a:moveTo>
                <a:cubicBezTo>
                  <a:pt x="4272973" y="1735862"/>
                  <a:pt x="4272973" y="1750700"/>
                  <a:pt x="4278469" y="1750700"/>
                </a:cubicBezTo>
                <a:cubicBezTo>
                  <a:pt x="4278469" y="1747733"/>
                  <a:pt x="4281216" y="1747733"/>
                  <a:pt x="4281216" y="1744765"/>
                </a:cubicBezTo>
                <a:cubicBezTo>
                  <a:pt x="4278469" y="1741797"/>
                  <a:pt x="4278469" y="1741797"/>
                  <a:pt x="4278469" y="1738830"/>
                </a:cubicBezTo>
                <a:close/>
                <a:moveTo>
                  <a:pt x="4220340" y="1736970"/>
                </a:moveTo>
                <a:cubicBezTo>
                  <a:pt x="4216453" y="1737974"/>
                  <a:pt x="4212567" y="1748020"/>
                  <a:pt x="4208681" y="1739984"/>
                </a:cubicBezTo>
                <a:cubicBezTo>
                  <a:pt x="4208681" y="1742663"/>
                  <a:pt x="4208681" y="1745342"/>
                  <a:pt x="4208681" y="1748020"/>
                </a:cubicBezTo>
                <a:cubicBezTo>
                  <a:pt x="4213862" y="1748020"/>
                  <a:pt x="4219045" y="1748020"/>
                  <a:pt x="4224225" y="1748020"/>
                </a:cubicBezTo>
                <a:cubicBezTo>
                  <a:pt x="4224225" y="1745342"/>
                  <a:pt x="4226816" y="1739984"/>
                  <a:pt x="4219045" y="1742663"/>
                </a:cubicBezTo>
                <a:cubicBezTo>
                  <a:pt x="4219045" y="1739984"/>
                  <a:pt x="4221634" y="1739984"/>
                  <a:pt x="4224225" y="1739984"/>
                </a:cubicBezTo>
                <a:cubicBezTo>
                  <a:pt x="4222930" y="1737305"/>
                  <a:pt x="4221635" y="1736636"/>
                  <a:pt x="4220340" y="1736970"/>
                </a:cubicBezTo>
                <a:close/>
                <a:moveTo>
                  <a:pt x="323111" y="1734213"/>
                </a:moveTo>
                <a:cubicBezTo>
                  <a:pt x="323111" y="1736961"/>
                  <a:pt x="318166" y="1742456"/>
                  <a:pt x="318166" y="1742456"/>
                </a:cubicBezTo>
                <a:cubicBezTo>
                  <a:pt x="320638" y="1758942"/>
                  <a:pt x="325584" y="1758942"/>
                  <a:pt x="328057" y="1745204"/>
                </a:cubicBezTo>
                <a:cubicBezTo>
                  <a:pt x="328057" y="1742456"/>
                  <a:pt x="325584" y="1736961"/>
                  <a:pt x="323111" y="1734213"/>
                </a:cubicBezTo>
                <a:close/>
                <a:moveTo>
                  <a:pt x="4653633" y="1731330"/>
                </a:moveTo>
                <a:lnTo>
                  <a:pt x="4657596" y="1733635"/>
                </a:lnTo>
                <a:lnTo>
                  <a:pt x="4657630" y="1734213"/>
                </a:lnTo>
                <a:lnTo>
                  <a:pt x="4658139" y="1733952"/>
                </a:lnTo>
                <a:lnTo>
                  <a:pt x="4663412" y="1737022"/>
                </a:lnTo>
                <a:cubicBezTo>
                  <a:pt x="4667121" y="1738026"/>
                  <a:pt x="4671168" y="1738026"/>
                  <a:pt x="4675214" y="1736687"/>
                </a:cubicBezTo>
                <a:cubicBezTo>
                  <a:pt x="4669820" y="1747402"/>
                  <a:pt x="4653633" y="1728650"/>
                  <a:pt x="4650936" y="1744723"/>
                </a:cubicBezTo>
                <a:cubicBezTo>
                  <a:pt x="4648238" y="1744723"/>
                  <a:pt x="4648238" y="1739366"/>
                  <a:pt x="4645540" y="1739366"/>
                </a:cubicBezTo>
                <a:cubicBezTo>
                  <a:pt x="4648238" y="1725971"/>
                  <a:pt x="4653633" y="1747402"/>
                  <a:pt x="4653633" y="1731330"/>
                </a:cubicBezTo>
                <a:close/>
                <a:moveTo>
                  <a:pt x="4016354" y="1730916"/>
                </a:moveTo>
                <a:cubicBezTo>
                  <a:pt x="4016354" y="1730916"/>
                  <a:pt x="4013606" y="1730916"/>
                  <a:pt x="4010858" y="1733390"/>
                </a:cubicBezTo>
                <a:cubicBezTo>
                  <a:pt x="4010858" y="1733390"/>
                  <a:pt x="4013606" y="1735862"/>
                  <a:pt x="4016354" y="1735862"/>
                </a:cubicBezTo>
                <a:cubicBezTo>
                  <a:pt x="4019101" y="1733390"/>
                  <a:pt x="4019101" y="1733390"/>
                  <a:pt x="4016354" y="1730916"/>
                </a:cubicBezTo>
                <a:close/>
                <a:moveTo>
                  <a:pt x="4558168" y="1729268"/>
                </a:moveTo>
                <a:cubicBezTo>
                  <a:pt x="4558168" y="1734543"/>
                  <a:pt x="4555489" y="1734543"/>
                  <a:pt x="4555489" y="1739819"/>
                </a:cubicBezTo>
                <a:cubicBezTo>
                  <a:pt x="4547453" y="1742456"/>
                  <a:pt x="4544773" y="1737181"/>
                  <a:pt x="4536738" y="1737181"/>
                </a:cubicBezTo>
                <a:cubicBezTo>
                  <a:pt x="4544773" y="1734543"/>
                  <a:pt x="4547453" y="1734543"/>
                  <a:pt x="4558168" y="1729268"/>
                </a:cubicBezTo>
                <a:close/>
                <a:moveTo>
                  <a:pt x="4451014" y="1729034"/>
                </a:moveTo>
                <a:cubicBezTo>
                  <a:pt x="4453718" y="1727679"/>
                  <a:pt x="4454394" y="1728356"/>
                  <a:pt x="4454731" y="1730049"/>
                </a:cubicBezTo>
                <a:lnTo>
                  <a:pt x="4456421" y="1737158"/>
                </a:lnTo>
                <a:close/>
                <a:moveTo>
                  <a:pt x="4208681" y="1725971"/>
                </a:moveTo>
                <a:cubicBezTo>
                  <a:pt x="4205934" y="1728562"/>
                  <a:pt x="4200438" y="1728562"/>
                  <a:pt x="4200438" y="1731153"/>
                </a:cubicBezTo>
                <a:cubicBezTo>
                  <a:pt x="4200438" y="1733743"/>
                  <a:pt x="4205934" y="1744105"/>
                  <a:pt x="4208681" y="1733743"/>
                </a:cubicBezTo>
                <a:cubicBezTo>
                  <a:pt x="4205934" y="1733743"/>
                  <a:pt x="4205934" y="1731153"/>
                  <a:pt x="4205934" y="1728562"/>
                </a:cubicBezTo>
                <a:cubicBezTo>
                  <a:pt x="4205934" y="1728562"/>
                  <a:pt x="4208681" y="1728562"/>
                  <a:pt x="4208681" y="1725971"/>
                </a:cubicBezTo>
                <a:close/>
                <a:moveTo>
                  <a:pt x="4606388" y="1721411"/>
                </a:moveTo>
                <a:cubicBezTo>
                  <a:pt x="4613944" y="1721077"/>
                  <a:pt x="4622187" y="1723086"/>
                  <a:pt x="4629055" y="1725765"/>
                </a:cubicBezTo>
                <a:cubicBezTo>
                  <a:pt x="4626308" y="1733802"/>
                  <a:pt x="4609822" y="1723086"/>
                  <a:pt x="4609822" y="1736480"/>
                </a:cubicBezTo>
                <a:cubicBezTo>
                  <a:pt x="4609822" y="1733802"/>
                  <a:pt x="4609822" y="1731123"/>
                  <a:pt x="4607075" y="1725765"/>
                </a:cubicBezTo>
                <a:cubicBezTo>
                  <a:pt x="4601580" y="1725765"/>
                  <a:pt x="4596085" y="1739159"/>
                  <a:pt x="4587843" y="1731123"/>
                </a:cubicBezTo>
                <a:cubicBezTo>
                  <a:pt x="4591963" y="1724426"/>
                  <a:pt x="4598832" y="1721747"/>
                  <a:pt x="4606388" y="1721411"/>
                </a:cubicBezTo>
                <a:close/>
                <a:moveTo>
                  <a:pt x="4570009" y="1720083"/>
                </a:moveTo>
                <a:cubicBezTo>
                  <a:pt x="4575403" y="1717258"/>
                  <a:pt x="4578101" y="1722909"/>
                  <a:pt x="4586194" y="1720083"/>
                </a:cubicBezTo>
                <a:cubicBezTo>
                  <a:pt x="4578101" y="1728561"/>
                  <a:pt x="4564613" y="1734213"/>
                  <a:pt x="4556520" y="1725735"/>
                </a:cubicBezTo>
                <a:cubicBezTo>
                  <a:pt x="4559218" y="1714431"/>
                  <a:pt x="4572706" y="1731388"/>
                  <a:pt x="4570009" y="1720083"/>
                </a:cubicBezTo>
                <a:close/>
                <a:moveTo>
                  <a:pt x="4528495" y="1717770"/>
                </a:moveTo>
                <a:cubicBezTo>
                  <a:pt x="4532616" y="1717399"/>
                  <a:pt x="4536738" y="1720366"/>
                  <a:pt x="4536738" y="1726301"/>
                </a:cubicBezTo>
                <a:cubicBezTo>
                  <a:pt x="4531243" y="1726301"/>
                  <a:pt x="4525747" y="1729268"/>
                  <a:pt x="4520253" y="1729268"/>
                </a:cubicBezTo>
                <a:cubicBezTo>
                  <a:pt x="4520253" y="1721850"/>
                  <a:pt x="4524373" y="1718140"/>
                  <a:pt x="4528495" y="1717770"/>
                </a:cubicBezTo>
                <a:close/>
                <a:moveTo>
                  <a:pt x="4659690" y="1716903"/>
                </a:moveTo>
                <a:cubicBezTo>
                  <a:pt x="4662438" y="1716550"/>
                  <a:pt x="4665873" y="1717258"/>
                  <a:pt x="4668620" y="1717258"/>
                </a:cubicBezTo>
                <a:cubicBezTo>
                  <a:pt x="4668620" y="1720083"/>
                  <a:pt x="4668620" y="1725735"/>
                  <a:pt x="4668620" y="1728561"/>
                </a:cubicBezTo>
                <a:lnTo>
                  <a:pt x="4658139" y="1733952"/>
                </a:lnTo>
                <a:lnTo>
                  <a:pt x="4657596" y="1733635"/>
                </a:lnTo>
                <a:lnTo>
                  <a:pt x="4657286" y="1728561"/>
                </a:lnTo>
                <a:cubicBezTo>
                  <a:pt x="4658317" y="1725735"/>
                  <a:pt x="4659004" y="1722909"/>
                  <a:pt x="4654882" y="1722909"/>
                </a:cubicBezTo>
                <a:cubicBezTo>
                  <a:pt x="4654882" y="1718670"/>
                  <a:pt x="4656944" y="1717258"/>
                  <a:pt x="4659690" y="1716903"/>
                </a:cubicBezTo>
                <a:close/>
                <a:moveTo>
                  <a:pt x="4439475" y="1715091"/>
                </a:moveTo>
                <a:cubicBezTo>
                  <a:pt x="4439805" y="1716080"/>
                  <a:pt x="4439805" y="1718058"/>
                  <a:pt x="4439805" y="1720696"/>
                </a:cubicBezTo>
                <a:cubicBezTo>
                  <a:pt x="4442442" y="1715421"/>
                  <a:pt x="4445081" y="1715421"/>
                  <a:pt x="4447718" y="1718058"/>
                </a:cubicBezTo>
                <a:cubicBezTo>
                  <a:pt x="4445081" y="1728609"/>
                  <a:pt x="4447718" y="1731246"/>
                  <a:pt x="4445081" y="1739159"/>
                </a:cubicBezTo>
                <a:cubicBezTo>
                  <a:pt x="4439805" y="1731246"/>
                  <a:pt x="4439805" y="1733884"/>
                  <a:pt x="4434529" y="1731246"/>
                </a:cubicBezTo>
                <a:cubicBezTo>
                  <a:pt x="4442442" y="1725971"/>
                  <a:pt x="4439805" y="1728609"/>
                  <a:pt x="4437167" y="1715421"/>
                </a:cubicBezTo>
                <a:cubicBezTo>
                  <a:pt x="4438486" y="1714102"/>
                  <a:pt x="4439145" y="1714102"/>
                  <a:pt x="4439475" y="1715091"/>
                </a:cubicBezTo>
                <a:close/>
                <a:moveTo>
                  <a:pt x="4391678" y="1714980"/>
                </a:moveTo>
                <a:cubicBezTo>
                  <a:pt x="4404108" y="1712044"/>
                  <a:pt x="4419177" y="1720854"/>
                  <a:pt x="4431233" y="1714980"/>
                </a:cubicBezTo>
                <a:cubicBezTo>
                  <a:pt x="4417838" y="1728031"/>
                  <a:pt x="4404444" y="1714980"/>
                  <a:pt x="4399085" y="1733253"/>
                </a:cubicBezTo>
                <a:cubicBezTo>
                  <a:pt x="4393728" y="1728031"/>
                  <a:pt x="4399085" y="1722811"/>
                  <a:pt x="4396407" y="1717591"/>
                </a:cubicBezTo>
                <a:cubicBezTo>
                  <a:pt x="4393728" y="1733253"/>
                  <a:pt x="4374977" y="1725422"/>
                  <a:pt x="4372298" y="1735862"/>
                </a:cubicBezTo>
                <a:cubicBezTo>
                  <a:pt x="4366939" y="1733253"/>
                  <a:pt x="4372298" y="1722811"/>
                  <a:pt x="4369618" y="1720202"/>
                </a:cubicBezTo>
                <a:cubicBezTo>
                  <a:pt x="4372298" y="1720202"/>
                  <a:pt x="4374977" y="1720202"/>
                  <a:pt x="4380333" y="1722811"/>
                </a:cubicBezTo>
                <a:cubicBezTo>
                  <a:pt x="4383682" y="1718243"/>
                  <a:pt x="4387534" y="1715960"/>
                  <a:pt x="4391678" y="1714980"/>
                </a:cubicBezTo>
                <a:close/>
                <a:moveTo>
                  <a:pt x="4247118" y="1714588"/>
                </a:moveTo>
                <a:cubicBezTo>
                  <a:pt x="4250149" y="1715935"/>
                  <a:pt x="4253518" y="1717956"/>
                  <a:pt x="4256213" y="1717956"/>
                </a:cubicBezTo>
                <a:cubicBezTo>
                  <a:pt x="4250823" y="1728740"/>
                  <a:pt x="4248129" y="1717956"/>
                  <a:pt x="4240045" y="1715262"/>
                </a:cubicBezTo>
                <a:cubicBezTo>
                  <a:pt x="4241392" y="1712566"/>
                  <a:pt x="4244088" y="1713240"/>
                  <a:pt x="4247118" y="1714588"/>
                </a:cubicBezTo>
                <a:close/>
                <a:moveTo>
                  <a:pt x="4650486" y="1714431"/>
                </a:moveTo>
                <a:cubicBezTo>
                  <a:pt x="4647660" y="1728168"/>
                  <a:pt x="4639182" y="1728168"/>
                  <a:pt x="4630703" y="1730916"/>
                </a:cubicBezTo>
                <a:cubicBezTo>
                  <a:pt x="4633530" y="1717179"/>
                  <a:pt x="4647660" y="1725421"/>
                  <a:pt x="4650486" y="1714431"/>
                </a:cubicBezTo>
                <a:close/>
                <a:moveTo>
                  <a:pt x="4475346" y="1712783"/>
                </a:moveTo>
                <a:cubicBezTo>
                  <a:pt x="4475346" y="1715491"/>
                  <a:pt x="4472642" y="1720908"/>
                  <a:pt x="4475346" y="1726324"/>
                </a:cubicBezTo>
                <a:cubicBezTo>
                  <a:pt x="4478049" y="1720908"/>
                  <a:pt x="4483457" y="1718199"/>
                  <a:pt x="4486161" y="1726324"/>
                </a:cubicBezTo>
                <a:cubicBezTo>
                  <a:pt x="4491568" y="1718199"/>
                  <a:pt x="4507789" y="1720908"/>
                  <a:pt x="4518604" y="1723616"/>
                </a:cubicBezTo>
                <a:cubicBezTo>
                  <a:pt x="4510493" y="1723616"/>
                  <a:pt x="4496975" y="1737158"/>
                  <a:pt x="4488865" y="1729034"/>
                </a:cubicBezTo>
                <a:cubicBezTo>
                  <a:pt x="4483457" y="1729034"/>
                  <a:pt x="4488865" y="1739867"/>
                  <a:pt x="4488865" y="1737158"/>
                </a:cubicBezTo>
                <a:cubicBezTo>
                  <a:pt x="4480754" y="1735127"/>
                  <a:pt x="4466559" y="1743760"/>
                  <a:pt x="4457689" y="1739063"/>
                </a:cubicBezTo>
                <a:lnTo>
                  <a:pt x="4456421" y="1737158"/>
                </a:lnTo>
                <a:lnTo>
                  <a:pt x="4463856" y="1722939"/>
                </a:lnTo>
                <a:cubicBezTo>
                  <a:pt x="4467235" y="1719554"/>
                  <a:pt x="4471291" y="1716845"/>
                  <a:pt x="4475346" y="1712783"/>
                </a:cubicBezTo>
                <a:close/>
                <a:moveTo>
                  <a:pt x="4154279" y="1712783"/>
                </a:moveTo>
                <a:cubicBezTo>
                  <a:pt x="4157164" y="1715257"/>
                  <a:pt x="4160049" y="1717729"/>
                  <a:pt x="4165819" y="1717729"/>
                </a:cubicBezTo>
                <a:cubicBezTo>
                  <a:pt x="4165819" y="1717729"/>
                  <a:pt x="4165819" y="1715257"/>
                  <a:pt x="4165819" y="1712783"/>
                </a:cubicBezTo>
                <a:cubicBezTo>
                  <a:pt x="4162935" y="1712783"/>
                  <a:pt x="4157164" y="1712783"/>
                  <a:pt x="4154279" y="1712783"/>
                </a:cubicBezTo>
                <a:close/>
                <a:moveTo>
                  <a:pt x="4121309" y="1712783"/>
                </a:moveTo>
                <a:cubicBezTo>
                  <a:pt x="4124006" y="1717729"/>
                  <a:pt x="4134796" y="1712783"/>
                  <a:pt x="4140193" y="1712783"/>
                </a:cubicBezTo>
                <a:cubicBezTo>
                  <a:pt x="4140193" y="1717729"/>
                  <a:pt x="4137494" y="1717729"/>
                  <a:pt x="4137494" y="1722674"/>
                </a:cubicBezTo>
                <a:cubicBezTo>
                  <a:pt x="4145587" y="1715255"/>
                  <a:pt x="4150982" y="1720202"/>
                  <a:pt x="4150982" y="1712783"/>
                </a:cubicBezTo>
                <a:lnTo>
                  <a:pt x="4140193" y="1712783"/>
                </a:lnTo>
                <a:close/>
                <a:moveTo>
                  <a:pt x="4451015" y="1706189"/>
                </a:moveTo>
                <a:cubicBezTo>
                  <a:pt x="4453762" y="1706189"/>
                  <a:pt x="4459258" y="1711684"/>
                  <a:pt x="4459258" y="1706189"/>
                </a:cubicBezTo>
                <a:cubicBezTo>
                  <a:pt x="4467500" y="1711684"/>
                  <a:pt x="4451015" y="1722674"/>
                  <a:pt x="4451015" y="1706189"/>
                </a:cubicBezTo>
                <a:close/>
                <a:moveTo>
                  <a:pt x="4235058" y="1684758"/>
                </a:moveTo>
                <a:cubicBezTo>
                  <a:pt x="4232585" y="1690527"/>
                  <a:pt x="4230112" y="1696298"/>
                  <a:pt x="4225166" y="1696298"/>
                </a:cubicBezTo>
                <a:cubicBezTo>
                  <a:pt x="4225166" y="1687642"/>
                  <a:pt x="4230112" y="1684758"/>
                  <a:pt x="4235058" y="1684758"/>
                </a:cubicBezTo>
                <a:close/>
                <a:moveTo>
                  <a:pt x="4180767" y="1682913"/>
                </a:moveTo>
                <a:cubicBezTo>
                  <a:pt x="4186154" y="1682913"/>
                  <a:pt x="4180767" y="1691001"/>
                  <a:pt x="4178071" y="1688305"/>
                </a:cubicBezTo>
                <a:cubicBezTo>
                  <a:pt x="4178071" y="1688305"/>
                  <a:pt x="4178071" y="1685609"/>
                  <a:pt x="4180767" y="1682913"/>
                </a:cubicBezTo>
                <a:close/>
                <a:moveTo>
                  <a:pt x="4202087" y="1679400"/>
                </a:moveTo>
                <a:cubicBezTo>
                  <a:pt x="4202087" y="1688056"/>
                  <a:pt x="4191536" y="1688056"/>
                  <a:pt x="4188899" y="1682285"/>
                </a:cubicBezTo>
                <a:cubicBezTo>
                  <a:pt x="4191536" y="1676515"/>
                  <a:pt x="4196812" y="1685171"/>
                  <a:pt x="4202087" y="1679400"/>
                </a:cubicBezTo>
                <a:close/>
                <a:moveTo>
                  <a:pt x="4758669" y="1668741"/>
                </a:moveTo>
                <a:lnTo>
                  <a:pt x="4758556" y="1668951"/>
                </a:lnTo>
                <a:lnTo>
                  <a:pt x="4758513" y="1668780"/>
                </a:lnTo>
                <a:close/>
                <a:moveTo>
                  <a:pt x="4743579" y="1667740"/>
                </a:moveTo>
                <a:cubicBezTo>
                  <a:pt x="4747651" y="1667615"/>
                  <a:pt x="4751724" y="1676103"/>
                  <a:pt x="4755797" y="1674106"/>
                </a:cubicBezTo>
                <a:lnTo>
                  <a:pt x="4758556" y="1668951"/>
                </a:lnTo>
                <a:lnTo>
                  <a:pt x="4760549" y="1676770"/>
                </a:lnTo>
                <a:cubicBezTo>
                  <a:pt x="4761907" y="1678101"/>
                  <a:pt x="4763943" y="1678101"/>
                  <a:pt x="4766658" y="1676769"/>
                </a:cubicBezTo>
                <a:cubicBezTo>
                  <a:pt x="4761228" y="1682095"/>
                  <a:pt x="4750367" y="1682095"/>
                  <a:pt x="4753082" y="1674106"/>
                </a:cubicBezTo>
                <a:cubicBezTo>
                  <a:pt x="4750367" y="1676769"/>
                  <a:pt x="4750367" y="1679432"/>
                  <a:pt x="4747651" y="1684759"/>
                </a:cubicBezTo>
                <a:cubicBezTo>
                  <a:pt x="4744937" y="1682095"/>
                  <a:pt x="4750367" y="1674106"/>
                  <a:pt x="4742221" y="1679432"/>
                </a:cubicBezTo>
                <a:cubicBezTo>
                  <a:pt x="4742221" y="1674106"/>
                  <a:pt x="4742221" y="1671444"/>
                  <a:pt x="4739506" y="1671444"/>
                </a:cubicBezTo>
                <a:cubicBezTo>
                  <a:pt x="4740864" y="1668780"/>
                  <a:pt x="4742221" y="1667781"/>
                  <a:pt x="4743579" y="1667740"/>
                </a:cubicBezTo>
                <a:close/>
                <a:moveTo>
                  <a:pt x="4361994" y="1658381"/>
                </a:moveTo>
                <a:cubicBezTo>
                  <a:pt x="4361994" y="1658381"/>
                  <a:pt x="4361994" y="1661129"/>
                  <a:pt x="4364468" y="1663877"/>
                </a:cubicBezTo>
                <a:cubicBezTo>
                  <a:pt x="4364468" y="1663877"/>
                  <a:pt x="4364468" y="1661129"/>
                  <a:pt x="4364468" y="1658381"/>
                </a:cubicBezTo>
                <a:cubicBezTo>
                  <a:pt x="4366939" y="1658381"/>
                  <a:pt x="4369413" y="1661129"/>
                  <a:pt x="4371886" y="1661129"/>
                </a:cubicBezTo>
                <a:cubicBezTo>
                  <a:pt x="4369413" y="1663877"/>
                  <a:pt x="4364468" y="1663877"/>
                  <a:pt x="4361994" y="1666624"/>
                </a:cubicBezTo>
                <a:cubicBezTo>
                  <a:pt x="4361994" y="1663877"/>
                  <a:pt x="4361994" y="1661129"/>
                  <a:pt x="4361994" y="1658381"/>
                </a:cubicBezTo>
                <a:close/>
                <a:moveTo>
                  <a:pt x="4348703" y="1655840"/>
                </a:moveTo>
                <a:cubicBezTo>
                  <a:pt x="4348703" y="1656870"/>
                  <a:pt x="4347983" y="1658932"/>
                  <a:pt x="4347983" y="1661678"/>
                </a:cubicBezTo>
                <a:cubicBezTo>
                  <a:pt x="4347983" y="1664426"/>
                  <a:pt x="4350868" y="1661678"/>
                  <a:pt x="4353753" y="1661678"/>
                </a:cubicBezTo>
                <a:cubicBezTo>
                  <a:pt x="4353753" y="1667174"/>
                  <a:pt x="4347983" y="1664426"/>
                  <a:pt x="4347983" y="1669921"/>
                </a:cubicBezTo>
                <a:cubicBezTo>
                  <a:pt x="4345098" y="1667174"/>
                  <a:pt x="4342213" y="1653436"/>
                  <a:pt x="4345098" y="1656184"/>
                </a:cubicBezTo>
                <a:cubicBezTo>
                  <a:pt x="4347983" y="1654810"/>
                  <a:pt x="4348703" y="1654810"/>
                  <a:pt x="4348703" y="1655840"/>
                </a:cubicBezTo>
                <a:close/>
                <a:moveTo>
                  <a:pt x="4137794" y="1655084"/>
                </a:moveTo>
                <a:cubicBezTo>
                  <a:pt x="4129551" y="1655084"/>
                  <a:pt x="4124057" y="1658051"/>
                  <a:pt x="4121309" y="1669921"/>
                </a:cubicBezTo>
                <a:cubicBezTo>
                  <a:pt x="4126803" y="1661019"/>
                  <a:pt x="4132299" y="1655084"/>
                  <a:pt x="4137794" y="1655084"/>
                </a:cubicBezTo>
                <a:close/>
                <a:moveTo>
                  <a:pt x="4114165" y="1655084"/>
                </a:moveTo>
                <a:cubicBezTo>
                  <a:pt x="4108670" y="1655084"/>
                  <a:pt x="4114165" y="1663327"/>
                  <a:pt x="4111418" y="1668822"/>
                </a:cubicBezTo>
                <a:cubicBezTo>
                  <a:pt x="4105922" y="1671569"/>
                  <a:pt x="4100428" y="1671569"/>
                  <a:pt x="4094932" y="1677065"/>
                </a:cubicBezTo>
                <a:cubicBezTo>
                  <a:pt x="4097680" y="1679813"/>
                  <a:pt x="4100428" y="1679813"/>
                  <a:pt x="4105922" y="1677065"/>
                </a:cubicBezTo>
                <a:cubicBezTo>
                  <a:pt x="4108670" y="1674317"/>
                  <a:pt x="4111418" y="1671569"/>
                  <a:pt x="4114165" y="1674317"/>
                </a:cubicBezTo>
                <a:cubicBezTo>
                  <a:pt x="4114165" y="1674317"/>
                  <a:pt x="4116913" y="1671569"/>
                  <a:pt x="4116913" y="1671569"/>
                </a:cubicBezTo>
                <a:cubicBezTo>
                  <a:pt x="4116913" y="1668822"/>
                  <a:pt x="4119661" y="1666074"/>
                  <a:pt x="4116913" y="1660580"/>
                </a:cubicBezTo>
                <a:cubicBezTo>
                  <a:pt x="4116913" y="1655084"/>
                  <a:pt x="4114165" y="1657832"/>
                  <a:pt x="4114165" y="1655084"/>
                </a:cubicBezTo>
                <a:close/>
                <a:moveTo>
                  <a:pt x="4065259" y="1653436"/>
                </a:moveTo>
                <a:cubicBezTo>
                  <a:pt x="4068007" y="1655909"/>
                  <a:pt x="4070755" y="1655909"/>
                  <a:pt x="4073502" y="1658382"/>
                </a:cubicBezTo>
                <a:cubicBezTo>
                  <a:pt x="4073502" y="1658382"/>
                  <a:pt x="4073502" y="1658382"/>
                  <a:pt x="4073502" y="1655909"/>
                </a:cubicBezTo>
                <a:cubicBezTo>
                  <a:pt x="4070755" y="1653436"/>
                  <a:pt x="4068007" y="1653436"/>
                  <a:pt x="4065259" y="1653436"/>
                </a:cubicBezTo>
                <a:close/>
                <a:moveTo>
                  <a:pt x="4076799" y="1652965"/>
                </a:moveTo>
                <a:cubicBezTo>
                  <a:pt x="4076799" y="1661444"/>
                  <a:pt x="4081744" y="1658617"/>
                  <a:pt x="4081744" y="1664269"/>
                </a:cubicBezTo>
                <a:cubicBezTo>
                  <a:pt x="4079272" y="1664269"/>
                  <a:pt x="4079272" y="1661444"/>
                  <a:pt x="4076799" y="1661444"/>
                </a:cubicBezTo>
                <a:cubicBezTo>
                  <a:pt x="4079272" y="1664269"/>
                  <a:pt x="4081744" y="1667095"/>
                  <a:pt x="4084218" y="1669921"/>
                </a:cubicBezTo>
                <a:cubicBezTo>
                  <a:pt x="4084218" y="1667095"/>
                  <a:pt x="4084218" y="1658617"/>
                  <a:pt x="4086691" y="1655791"/>
                </a:cubicBezTo>
                <a:cubicBezTo>
                  <a:pt x="4081744" y="1655791"/>
                  <a:pt x="4081744" y="1650139"/>
                  <a:pt x="4076799" y="1652965"/>
                </a:cubicBezTo>
                <a:close/>
                <a:moveTo>
                  <a:pt x="4785664" y="1650139"/>
                </a:moveTo>
                <a:cubicBezTo>
                  <a:pt x="4785664" y="1660791"/>
                  <a:pt x="4774803" y="1655465"/>
                  <a:pt x="4774803" y="1666118"/>
                </a:cubicBezTo>
                <a:cubicBezTo>
                  <a:pt x="4770731" y="1666118"/>
                  <a:pt x="4769373" y="1666118"/>
                  <a:pt x="4767677" y="1666450"/>
                </a:cubicBezTo>
                <a:lnTo>
                  <a:pt x="4758669" y="1668741"/>
                </a:lnTo>
                <a:lnTo>
                  <a:pt x="4761610" y="1663246"/>
                </a:lnTo>
                <a:cubicBezTo>
                  <a:pt x="4768865" y="1656630"/>
                  <a:pt x="4779555" y="1660126"/>
                  <a:pt x="4785664" y="1650139"/>
                </a:cubicBezTo>
                <a:close/>
                <a:moveTo>
                  <a:pt x="4099879" y="1649540"/>
                </a:moveTo>
                <a:cubicBezTo>
                  <a:pt x="4091966" y="1646842"/>
                  <a:pt x="4094603" y="1654935"/>
                  <a:pt x="4086691" y="1654935"/>
                </a:cubicBezTo>
                <a:cubicBezTo>
                  <a:pt x="4089328" y="1660330"/>
                  <a:pt x="4089328" y="1668423"/>
                  <a:pt x="4086691" y="1671120"/>
                </a:cubicBezTo>
                <a:cubicBezTo>
                  <a:pt x="4086691" y="1671120"/>
                  <a:pt x="4086691" y="1671120"/>
                  <a:pt x="4086691" y="1673818"/>
                </a:cubicBezTo>
                <a:cubicBezTo>
                  <a:pt x="4089328" y="1673818"/>
                  <a:pt x="4091966" y="1676515"/>
                  <a:pt x="4091966" y="1676515"/>
                </a:cubicBezTo>
                <a:cubicBezTo>
                  <a:pt x="4094603" y="1676515"/>
                  <a:pt x="4094603" y="1676515"/>
                  <a:pt x="4094603" y="1676515"/>
                </a:cubicBezTo>
                <a:cubicBezTo>
                  <a:pt x="4091966" y="1665725"/>
                  <a:pt x="4094603" y="1665725"/>
                  <a:pt x="4091966" y="1660330"/>
                </a:cubicBezTo>
                <a:cubicBezTo>
                  <a:pt x="4091966" y="1660330"/>
                  <a:pt x="4099879" y="1665725"/>
                  <a:pt x="4099879" y="1657632"/>
                </a:cubicBezTo>
                <a:cubicBezTo>
                  <a:pt x="4097241" y="1657632"/>
                  <a:pt x="4099879" y="1654935"/>
                  <a:pt x="4099879" y="1649540"/>
                </a:cubicBezTo>
                <a:close/>
                <a:moveTo>
                  <a:pt x="4503063" y="1641485"/>
                </a:moveTo>
                <a:cubicBezTo>
                  <a:pt x="4506413" y="1643215"/>
                  <a:pt x="4508989" y="1650139"/>
                  <a:pt x="4513109" y="1642226"/>
                </a:cubicBezTo>
                <a:cubicBezTo>
                  <a:pt x="4510363" y="1650139"/>
                  <a:pt x="4515857" y="1655414"/>
                  <a:pt x="4518605" y="1660690"/>
                </a:cubicBezTo>
                <a:cubicBezTo>
                  <a:pt x="4518605" y="1658052"/>
                  <a:pt x="4515857" y="1658052"/>
                  <a:pt x="4513109" y="1655414"/>
                </a:cubicBezTo>
                <a:cubicBezTo>
                  <a:pt x="4507615" y="1663327"/>
                  <a:pt x="4504867" y="1660690"/>
                  <a:pt x="4493876" y="1660690"/>
                </a:cubicBezTo>
                <a:cubicBezTo>
                  <a:pt x="4493876" y="1650139"/>
                  <a:pt x="4507615" y="1647501"/>
                  <a:pt x="4499372" y="1642226"/>
                </a:cubicBezTo>
                <a:cubicBezTo>
                  <a:pt x="4500746" y="1640907"/>
                  <a:pt x="4501948" y="1640907"/>
                  <a:pt x="4503063" y="1641485"/>
                </a:cubicBezTo>
                <a:close/>
                <a:moveTo>
                  <a:pt x="4727545" y="1640248"/>
                </a:moveTo>
                <a:cubicBezTo>
                  <a:pt x="4730228" y="1640248"/>
                  <a:pt x="4727545" y="1648161"/>
                  <a:pt x="4732913" y="1648161"/>
                </a:cubicBezTo>
                <a:cubicBezTo>
                  <a:pt x="4730228" y="1650799"/>
                  <a:pt x="4727545" y="1653436"/>
                  <a:pt x="4730228" y="1658711"/>
                </a:cubicBezTo>
                <a:cubicBezTo>
                  <a:pt x="4722176" y="1656074"/>
                  <a:pt x="4722176" y="1658711"/>
                  <a:pt x="4714124" y="1656074"/>
                </a:cubicBezTo>
                <a:cubicBezTo>
                  <a:pt x="4712782" y="1656074"/>
                  <a:pt x="4711441" y="1659371"/>
                  <a:pt x="4710434" y="1661678"/>
                </a:cubicBezTo>
                <a:lnTo>
                  <a:pt x="4710030" y="1662403"/>
                </a:lnTo>
                <a:lnTo>
                  <a:pt x="4708756" y="1661349"/>
                </a:lnTo>
                <a:cubicBezTo>
                  <a:pt x="4708756" y="1663327"/>
                  <a:pt x="4708925" y="1663987"/>
                  <a:pt x="4709217" y="1663863"/>
                </a:cubicBezTo>
                <a:lnTo>
                  <a:pt x="4710030" y="1662403"/>
                </a:lnTo>
                <a:lnTo>
                  <a:pt x="4715131" y="1666624"/>
                </a:lnTo>
                <a:cubicBezTo>
                  <a:pt x="4719492" y="1665965"/>
                  <a:pt x="4724861" y="1663987"/>
                  <a:pt x="4727545" y="1663987"/>
                </a:cubicBezTo>
                <a:cubicBezTo>
                  <a:pt x="4732913" y="1682450"/>
                  <a:pt x="4730228" y="1677175"/>
                  <a:pt x="4724861" y="1693001"/>
                </a:cubicBezTo>
                <a:cubicBezTo>
                  <a:pt x="4722176" y="1687725"/>
                  <a:pt x="4724861" y="1677175"/>
                  <a:pt x="4714124" y="1679813"/>
                </a:cubicBezTo>
                <a:cubicBezTo>
                  <a:pt x="4714124" y="1674537"/>
                  <a:pt x="4724861" y="1671900"/>
                  <a:pt x="4722176" y="1682450"/>
                </a:cubicBezTo>
                <a:cubicBezTo>
                  <a:pt x="4724861" y="1679813"/>
                  <a:pt x="4724861" y="1677175"/>
                  <a:pt x="4724861" y="1671900"/>
                </a:cubicBezTo>
                <a:cubicBezTo>
                  <a:pt x="4719492" y="1669262"/>
                  <a:pt x="4706071" y="1666624"/>
                  <a:pt x="4708756" y="1679813"/>
                </a:cubicBezTo>
                <a:cubicBezTo>
                  <a:pt x="4698019" y="1671900"/>
                  <a:pt x="4687283" y="1671900"/>
                  <a:pt x="4673863" y="1674537"/>
                </a:cubicBezTo>
                <a:cubicBezTo>
                  <a:pt x="4676546" y="1671900"/>
                  <a:pt x="4676546" y="1669262"/>
                  <a:pt x="4676546" y="1666624"/>
                </a:cubicBezTo>
                <a:cubicBezTo>
                  <a:pt x="4671177" y="1671900"/>
                  <a:pt x="4655074" y="1677175"/>
                  <a:pt x="4657757" y="1663987"/>
                </a:cubicBezTo>
                <a:cubicBezTo>
                  <a:pt x="4655074" y="1663987"/>
                  <a:pt x="4655074" y="1669262"/>
                  <a:pt x="4655074" y="1674537"/>
                </a:cubicBezTo>
                <a:cubicBezTo>
                  <a:pt x="4647020" y="1669262"/>
                  <a:pt x="4641653" y="1671900"/>
                  <a:pt x="4636284" y="1679813"/>
                </a:cubicBezTo>
                <a:cubicBezTo>
                  <a:pt x="4636284" y="1671900"/>
                  <a:pt x="4630916" y="1677175"/>
                  <a:pt x="4630916" y="1666624"/>
                </a:cubicBezTo>
                <a:cubicBezTo>
                  <a:pt x="4628232" y="1666624"/>
                  <a:pt x="4628232" y="1669262"/>
                  <a:pt x="4625548" y="1669262"/>
                </a:cubicBezTo>
                <a:cubicBezTo>
                  <a:pt x="4625548" y="1671900"/>
                  <a:pt x="4628232" y="1674537"/>
                  <a:pt x="4630916" y="1674537"/>
                </a:cubicBezTo>
                <a:cubicBezTo>
                  <a:pt x="4628232" y="1682450"/>
                  <a:pt x="4625548" y="1671900"/>
                  <a:pt x="4620179" y="1674537"/>
                </a:cubicBezTo>
                <a:cubicBezTo>
                  <a:pt x="4620179" y="1674537"/>
                  <a:pt x="4620179" y="1671900"/>
                  <a:pt x="4620179" y="1669262"/>
                </a:cubicBezTo>
                <a:cubicBezTo>
                  <a:pt x="4620179" y="1671900"/>
                  <a:pt x="4617495" y="1671900"/>
                  <a:pt x="4614811" y="1674537"/>
                </a:cubicBezTo>
                <a:cubicBezTo>
                  <a:pt x="4614811" y="1669262"/>
                  <a:pt x="4617495" y="1669262"/>
                  <a:pt x="4617495" y="1663987"/>
                </a:cubicBezTo>
                <a:cubicBezTo>
                  <a:pt x="4612127" y="1666624"/>
                  <a:pt x="4606759" y="1666624"/>
                  <a:pt x="4606759" y="1674537"/>
                </a:cubicBezTo>
                <a:cubicBezTo>
                  <a:pt x="4601390" y="1666624"/>
                  <a:pt x="4590654" y="1671900"/>
                  <a:pt x="4582601" y="1679813"/>
                </a:cubicBezTo>
                <a:cubicBezTo>
                  <a:pt x="4585285" y="1674537"/>
                  <a:pt x="4582601" y="1671900"/>
                  <a:pt x="4582601" y="1666624"/>
                </a:cubicBezTo>
                <a:cubicBezTo>
                  <a:pt x="4566496" y="1661349"/>
                  <a:pt x="4542339" y="1671900"/>
                  <a:pt x="4523550" y="1663987"/>
                </a:cubicBezTo>
                <a:cubicBezTo>
                  <a:pt x="4523550" y="1658711"/>
                  <a:pt x="4539655" y="1653436"/>
                  <a:pt x="4542339" y="1661349"/>
                </a:cubicBezTo>
                <a:cubicBezTo>
                  <a:pt x="4545024" y="1661349"/>
                  <a:pt x="4545024" y="1656074"/>
                  <a:pt x="4545024" y="1653436"/>
                </a:cubicBezTo>
                <a:cubicBezTo>
                  <a:pt x="4558444" y="1669262"/>
                  <a:pt x="4577233" y="1648161"/>
                  <a:pt x="4585285" y="1661349"/>
                </a:cubicBezTo>
                <a:cubicBezTo>
                  <a:pt x="4590654" y="1661349"/>
                  <a:pt x="4582601" y="1650799"/>
                  <a:pt x="4587969" y="1648161"/>
                </a:cubicBezTo>
                <a:cubicBezTo>
                  <a:pt x="4604075" y="1669262"/>
                  <a:pt x="4628232" y="1640248"/>
                  <a:pt x="4649705" y="1658711"/>
                </a:cubicBezTo>
                <a:cubicBezTo>
                  <a:pt x="4649705" y="1661349"/>
                  <a:pt x="4647020" y="1661349"/>
                  <a:pt x="4644337" y="1661349"/>
                </a:cubicBezTo>
                <a:cubicBezTo>
                  <a:pt x="4647020" y="1666624"/>
                  <a:pt x="4655074" y="1661349"/>
                  <a:pt x="4652389" y="1650799"/>
                </a:cubicBezTo>
                <a:cubicBezTo>
                  <a:pt x="4655074" y="1656074"/>
                  <a:pt x="4660441" y="1648161"/>
                  <a:pt x="4665810" y="1656074"/>
                </a:cubicBezTo>
                <a:cubicBezTo>
                  <a:pt x="4663126" y="1648161"/>
                  <a:pt x="4673863" y="1648161"/>
                  <a:pt x="4676546" y="1645523"/>
                </a:cubicBezTo>
                <a:cubicBezTo>
                  <a:pt x="4679231" y="1645523"/>
                  <a:pt x="4679231" y="1656074"/>
                  <a:pt x="4681914" y="1653436"/>
                </a:cubicBezTo>
                <a:cubicBezTo>
                  <a:pt x="4676546" y="1658711"/>
                  <a:pt x="4671177" y="1656074"/>
                  <a:pt x="4663126" y="1658711"/>
                </a:cubicBezTo>
                <a:cubicBezTo>
                  <a:pt x="4671177" y="1669262"/>
                  <a:pt x="4700703" y="1666624"/>
                  <a:pt x="4700703" y="1653436"/>
                </a:cubicBezTo>
                <a:cubicBezTo>
                  <a:pt x="4708756" y="1640248"/>
                  <a:pt x="4727545" y="1658711"/>
                  <a:pt x="4727545" y="1640248"/>
                </a:cubicBezTo>
                <a:close/>
                <a:moveTo>
                  <a:pt x="4528642" y="1636834"/>
                </a:moveTo>
                <a:cubicBezTo>
                  <a:pt x="4532852" y="1637893"/>
                  <a:pt x="4536738" y="1640719"/>
                  <a:pt x="4536738" y="1644958"/>
                </a:cubicBezTo>
                <a:cubicBezTo>
                  <a:pt x="4531557" y="1653436"/>
                  <a:pt x="4526376" y="1636479"/>
                  <a:pt x="4518604" y="1639306"/>
                </a:cubicBezTo>
                <a:cubicBezTo>
                  <a:pt x="4519900" y="1636479"/>
                  <a:pt x="4524432" y="1635773"/>
                  <a:pt x="4528642" y="1636834"/>
                </a:cubicBezTo>
                <a:close/>
                <a:moveTo>
                  <a:pt x="4604328" y="1634477"/>
                </a:moveTo>
                <a:cubicBezTo>
                  <a:pt x="4610098" y="1632005"/>
                  <a:pt x="4612983" y="1636951"/>
                  <a:pt x="4615868" y="1639423"/>
                </a:cubicBezTo>
                <a:cubicBezTo>
                  <a:pt x="4615868" y="1646842"/>
                  <a:pt x="4604328" y="1639423"/>
                  <a:pt x="4604328" y="1634477"/>
                </a:cubicBezTo>
                <a:close/>
                <a:moveTo>
                  <a:pt x="4378479" y="1633654"/>
                </a:moveTo>
                <a:cubicBezTo>
                  <a:pt x="4371885" y="1633654"/>
                  <a:pt x="4375183" y="1641567"/>
                  <a:pt x="4371885" y="1644204"/>
                </a:cubicBezTo>
                <a:cubicBezTo>
                  <a:pt x="4371885" y="1644204"/>
                  <a:pt x="4375183" y="1644204"/>
                  <a:pt x="4375183" y="1646842"/>
                </a:cubicBezTo>
                <a:cubicBezTo>
                  <a:pt x="4375183" y="1646842"/>
                  <a:pt x="4375183" y="1646842"/>
                  <a:pt x="4378479" y="1646842"/>
                </a:cubicBezTo>
                <a:cubicBezTo>
                  <a:pt x="4375183" y="1636292"/>
                  <a:pt x="4378479" y="1641567"/>
                  <a:pt x="4378479" y="1633654"/>
                </a:cubicBezTo>
                <a:close/>
                <a:moveTo>
                  <a:pt x="4481203" y="1633350"/>
                </a:moveTo>
                <a:cubicBezTo>
                  <a:pt x="4484735" y="1634718"/>
                  <a:pt x="4489777" y="1647667"/>
                  <a:pt x="4491794" y="1639699"/>
                </a:cubicBezTo>
                <a:cubicBezTo>
                  <a:pt x="4497173" y="1650323"/>
                  <a:pt x="4483725" y="1655635"/>
                  <a:pt x="4491794" y="1666259"/>
                </a:cubicBezTo>
                <a:cubicBezTo>
                  <a:pt x="4483725" y="1663602"/>
                  <a:pt x="4481035" y="1660946"/>
                  <a:pt x="4467587" y="1666259"/>
                </a:cubicBezTo>
                <a:cubicBezTo>
                  <a:pt x="4464897" y="1658291"/>
                  <a:pt x="4472966" y="1660946"/>
                  <a:pt x="4475656" y="1658291"/>
                </a:cubicBezTo>
                <a:cubicBezTo>
                  <a:pt x="4472966" y="1655635"/>
                  <a:pt x="4472966" y="1652978"/>
                  <a:pt x="4470277" y="1652978"/>
                </a:cubicBezTo>
                <a:cubicBezTo>
                  <a:pt x="4467587" y="1658291"/>
                  <a:pt x="4459517" y="1668914"/>
                  <a:pt x="4454138" y="1655635"/>
                </a:cubicBezTo>
                <a:cubicBezTo>
                  <a:pt x="4448759" y="1658291"/>
                  <a:pt x="4454138" y="1671570"/>
                  <a:pt x="4446069" y="1668914"/>
                </a:cubicBezTo>
                <a:cubicBezTo>
                  <a:pt x="4446069" y="1655635"/>
                  <a:pt x="4451449" y="1650323"/>
                  <a:pt x="4456829" y="1645010"/>
                </a:cubicBezTo>
                <a:cubicBezTo>
                  <a:pt x="4454138" y="1650323"/>
                  <a:pt x="4456829" y="1660946"/>
                  <a:pt x="4462207" y="1655635"/>
                </a:cubicBezTo>
                <a:cubicBezTo>
                  <a:pt x="4467587" y="1652978"/>
                  <a:pt x="4459517" y="1647667"/>
                  <a:pt x="4464897" y="1645010"/>
                </a:cubicBezTo>
                <a:cubicBezTo>
                  <a:pt x="4470277" y="1647667"/>
                  <a:pt x="4481035" y="1642355"/>
                  <a:pt x="4478345" y="1637042"/>
                </a:cubicBezTo>
                <a:cubicBezTo>
                  <a:pt x="4479018" y="1633722"/>
                  <a:pt x="4480028" y="1632893"/>
                  <a:pt x="4481203" y="1633350"/>
                </a:cubicBezTo>
                <a:close/>
                <a:moveTo>
                  <a:pt x="4336276" y="1624174"/>
                </a:moveTo>
                <a:cubicBezTo>
                  <a:pt x="4330673" y="1624174"/>
                  <a:pt x="4325397" y="1625514"/>
                  <a:pt x="4324078" y="1632211"/>
                </a:cubicBezTo>
                <a:cubicBezTo>
                  <a:pt x="4326716" y="1634890"/>
                  <a:pt x="4345179" y="1640248"/>
                  <a:pt x="4350454" y="1624174"/>
                </a:cubicBezTo>
                <a:cubicBezTo>
                  <a:pt x="4347817" y="1625514"/>
                  <a:pt x="4341882" y="1624174"/>
                  <a:pt x="4336276" y="1624174"/>
                </a:cubicBezTo>
                <a:close/>
                <a:moveTo>
                  <a:pt x="4312538" y="1621289"/>
                </a:moveTo>
                <a:cubicBezTo>
                  <a:pt x="4307262" y="1623762"/>
                  <a:pt x="4299350" y="1618817"/>
                  <a:pt x="4301987" y="1626235"/>
                </a:cubicBezTo>
                <a:cubicBezTo>
                  <a:pt x="4307262" y="1626235"/>
                  <a:pt x="4312538" y="1628708"/>
                  <a:pt x="4312538" y="1621289"/>
                </a:cubicBezTo>
                <a:close/>
                <a:moveTo>
                  <a:pt x="4542625" y="1618817"/>
                </a:moveTo>
                <a:cubicBezTo>
                  <a:pt x="4550397" y="1621381"/>
                  <a:pt x="4547806" y="1631638"/>
                  <a:pt x="4558168" y="1629074"/>
                </a:cubicBezTo>
                <a:cubicBezTo>
                  <a:pt x="4558168" y="1634203"/>
                  <a:pt x="4555578" y="1631638"/>
                  <a:pt x="4555578" y="1634203"/>
                </a:cubicBezTo>
                <a:cubicBezTo>
                  <a:pt x="4552987" y="1634203"/>
                  <a:pt x="4555578" y="1636767"/>
                  <a:pt x="4555578" y="1636767"/>
                </a:cubicBezTo>
                <a:cubicBezTo>
                  <a:pt x="4555578" y="1641896"/>
                  <a:pt x="4550397" y="1639331"/>
                  <a:pt x="4547806" y="1639331"/>
                </a:cubicBezTo>
                <a:cubicBezTo>
                  <a:pt x="4545216" y="1634203"/>
                  <a:pt x="4540034" y="1631638"/>
                  <a:pt x="4542625" y="1618817"/>
                </a:cubicBezTo>
                <a:close/>
                <a:moveTo>
                  <a:pt x="5166473" y="1613253"/>
                </a:moveTo>
                <a:cubicBezTo>
                  <a:pt x="5169299" y="1613923"/>
                  <a:pt x="5172126" y="1614593"/>
                  <a:pt x="5176364" y="1613254"/>
                </a:cubicBezTo>
                <a:cubicBezTo>
                  <a:pt x="5176364" y="1618611"/>
                  <a:pt x="5159408" y="1618611"/>
                  <a:pt x="5165061" y="1623969"/>
                </a:cubicBezTo>
                <a:cubicBezTo>
                  <a:pt x="5159408" y="1632006"/>
                  <a:pt x="5159408" y="1618611"/>
                  <a:pt x="5156582" y="1613254"/>
                </a:cubicBezTo>
                <a:cubicBezTo>
                  <a:pt x="5160822" y="1611914"/>
                  <a:pt x="5163647" y="1612584"/>
                  <a:pt x="5166473" y="1613253"/>
                </a:cubicBezTo>
                <a:close/>
                <a:moveTo>
                  <a:pt x="4064269" y="1612910"/>
                </a:moveTo>
                <a:cubicBezTo>
                  <a:pt x="4059324" y="1611536"/>
                  <a:pt x="4054708" y="1612224"/>
                  <a:pt x="4052071" y="1620466"/>
                </a:cubicBezTo>
                <a:cubicBezTo>
                  <a:pt x="4059984" y="1609476"/>
                  <a:pt x="4070535" y="1628709"/>
                  <a:pt x="4078447" y="1617718"/>
                </a:cubicBezTo>
                <a:cubicBezTo>
                  <a:pt x="4074491" y="1617718"/>
                  <a:pt x="4069216" y="1614284"/>
                  <a:pt x="4064269" y="1612910"/>
                </a:cubicBezTo>
                <a:close/>
                <a:moveTo>
                  <a:pt x="5156583" y="1612458"/>
                </a:moveTo>
                <a:cubicBezTo>
                  <a:pt x="5156583" y="1620936"/>
                  <a:pt x="5151307" y="1618110"/>
                  <a:pt x="5151307" y="1623763"/>
                </a:cubicBezTo>
                <a:cubicBezTo>
                  <a:pt x="5146032" y="1615285"/>
                  <a:pt x="5143395" y="1620936"/>
                  <a:pt x="5132844" y="1620936"/>
                </a:cubicBezTo>
                <a:cubicBezTo>
                  <a:pt x="5130206" y="1603980"/>
                  <a:pt x="5151307" y="1620936"/>
                  <a:pt x="5156583" y="1612458"/>
                </a:cubicBezTo>
                <a:close/>
                <a:moveTo>
                  <a:pt x="4482336" y="1609003"/>
                </a:moveTo>
                <a:cubicBezTo>
                  <a:pt x="4484314" y="1607329"/>
                  <a:pt x="4486293" y="1606660"/>
                  <a:pt x="4488930" y="1609338"/>
                </a:cubicBezTo>
                <a:cubicBezTo>
                  <a:pt x="4488930" y="1612017"/>
                  <a:pt x="4486293" y="1612017"/>
                  <a:pt x="4483655" y="1612017"/>
                </a:cubicBezTo>
                <a:cubicBezTo>
                  <a:pt x="4481017" y="1612017"/>
                  <a:pt x="4483655" y="1617375"/>
                  <a:pt x="4483655" y="1620053"/>
                </a:cubicBezTo>
                <a:cubicBezTo>
                  <a:pt x="4475743" y="1625412"/>
                  <a:pt x="4478380" y="1617375"/>
                  <a:pt x="4475743" y="1614696"/>
                </a:cubicBezTo>
                <a:cubicBezTo>
                  <a:pt x="4478380" y="1613357"/>
                  <a:pt x="4480359" y="1610677"/>
                  <a:pt x="4482336" y="1609003"/>
                </a:cubicBezTo>
                <a:close/>
                <a:moveTo>
                  <a:pt x="4210329" y="1601672"/>
                </a:moveTo>
                <a:cubicBezTo>
                  <a:pt x="4205054" y="1604310"/>
                  <a:pt x="4197141" y="1599034"/>
                  <a:pt x="4199779" y="1609585"/>
                </a:cubicBezTo>
                <a:cubicBezTo>
                  <a:pt x="4205054" y="1604310"/>
                  <a:pt x="4210329" y="1612223"/>
                  <a:pt x="4210329" y="1601672"/>
                </a:cubicBezTo>
                <a:close/>
                <a:moveTo>
                  <a:pt x="4107092" y="1601154"/>
                </a:moveTo>
                <a:cubicBezTo>
                  <a:pt x="4104000" y="1601860"/>
                  <a:pt x="4101252" y="1604687"/>
                  <a:pt x="4099879" y="1610339"/>
                </a:cubicBezTo>
                <a:cubicBezTo>
                  <a:pt x="4102626" y="1618817"/>
                  <a:pt x="4110868" y="1615990"/>
                  <a:pt x="4102626" y="1610339"/>
                </a:cubicBezTo>
                <a:cubicBezTo>
                  <a:pt x="4110868" y="1604687"/>
                  <a:pt x="4108121" y="1615990"/>
                  <a:pt x="4110868" y="1618817"/>
                </a:cubicBezTo>
                <a:cubicBezTo>
                  <a:pt x="4108121" y="1607512"/>
                  <a:pt x="4116364" y="1613164"/>
                  <a:pt x="4116364" y="1604687"/>
                </a:cubicBezTo>
                <a:cubicBezTo>
                  <a:pt x="4113616" y="1601860"/>
                  <a:pt x="4110182" y="1600448"/>
                  <a:pt x="4107092" y="1601154"/>
                </a:cubicBezTo>
                <a:close/>
                <a:moveTo>
                  <a:pt x="3993842" y="1596352"/>
                </a:moveTo>
                <a:cubicBezTo>
                  <a:pt x="3990087" y="1593213"/>
                  <a:pt x="3983410" y="1603259"/>
                  <a:pt x="3990087" y="1607277"/>
                </a:cubicBezTo>
                <a:cubicBezTo>
                  <a:pt x="3990087" y="1604598"/>
                  <a:pt x="3993055" y="1604598"/>
                  <a:pt x="3996022" y="1604598"/>
                </a:cubicBezTo>
                <a:cubicBezTo>
                  <a:pt x="3996022" y="1599911"/>
                  <a:pt x="3995095" y="1597399"/>
                  <a:pt x="3993842" y="1596352"/>
                </a:cubicBezTo>
                <a:close/>
                <a:moveTo>
                  <a:pt x="4132849" y="1595737"/>
                </a:moveTo>
                <a:cubicBezTo>
                  <a:pt x="4130211" y="1595737"/>
                  <a:pt x="4127574" y="1595737"/>
                  <a:pt x="4124936" y="1598485"/>
                </a:cubicBezTo>
                <a:cubicBezTo>
                  <a:pt x="4132849" y="1603980"/>
                  <a:pt x="4119661" y="1603980"/>
                  <a:pt x="4119661" y="1609475"/>
                </a:cubicBezTo>
                <a:cubicBezTo>
                  <a:pt x="4124936" y="1612223"/>
                  <a:pt x="4124936" y="1620466"/>
                  <a:pt x="4130211" y="1617718"/>
                </a:cubicBezTo>
                <a:cubicBezTo>
                  <a:pt x="4130211" y="1609475"/>
                  <a:pt x="4130211" y="1606727"/>
                  <a:pt x="4132849" y="1595737"/>
                </a:cubicBezTo>
                <a:close/>
                <a:moveTo>
                  <a:pt x="4070703" y="1595234"/>
                </a:moveTo>
                <a:cubicBezTo>
                  <a:pt x="4065808" y="1594913"/>
                  <a:pt x="4060588" y="1596836"/>
                  <a:pt x="4055368" y="1604530"/>
                </a:cubicBezTo>
                <a:cubicBezTo>
                  <a:pt x="4060588" y="1604530"/>
                  <a:pt x="4068419" y="1607094"/>
                  <a:pt x="4071029" y="1601965"/>
                </a:cubicBezTo>
                <a:cubicBezTo>
                  <a:pt x="4076249" y="1604530"/>
                  <a:pt x="4071029" y="1609658"/>
                  <a:pt x="4076249" y="1612223"/>
                </a:cubicBezTo>
                <a:cubicBezTo>
                  <a:pt x="4076249" y="1604530"/>
                  <a:pt x="4086691" y="1609658"/>
                  <a:pt x="4084080" y="1599401"/>
                </a:cubicBezTo>
                <a:cubicBezTo>
                  <a:pt x="4080165" y="1598118"/>
                  <a:pt x="4075597" y="1595555"/>
                  <a:pt x="4070703" y="1595234"/>
                </a:cubicBezTo>
                <a:close/>
                <a:moveTo>
                  <a:pt x="4628395" y="1594089"/>
                </a:moveTo>
                <a:cubicBezTo>
                  <a:pt x="4633670" y="1594089"/>
                  <a:pt x="4633670" y="1602331"/>
                  <a:pt x="4638945" y="1602331"/>
                </a:cubicBezTo>
                <a:cubicBezTo>
                  <a:pt x="4636308" y="1610575"/>
                  <a:pt x="4631032" y="1599585"/>
                  <a:pt x="4625757" y="1602331"/>
                </a:cubicBezTo>
                <a:cubicBezTo>
                  <a:pt x="4628395" y="1599585"/>
                  <a:pt x="4628395" y="1596837"/>
                  <a:pt x="4628395" y="1594089"/>
                </a:cubicBezTo>
                <a:close/>
                <a:moveTo>
                  <a:pt x="3922780" y="1594089"/>
                </a:moveTo>
                <a:cubicBezTo>
                  <a:pt x="3919953" y="1594089"/>
                  <a:pt x="3914302" y="1596562"/>
                  <a:pt x="3908650" y="1596562"/>
                </a:cubicBezTo>
                <a:cubicBezTo>
                  <a:pt x="3911475" y="1599034"/>
                  <a:pt x="3911475" y="1599034"/>
                  <a:pt x="3911475" y="1601508"/>
                </a:cubicBezTo>
                <a:cubicBezTo>
                  <a:pt x="3914302" y="1601508"/>
                  <a:pt x="3914302" y="1601508"/>
                  <a:pt x="3917128" y="1601508"/>
                </a:cubicBezTo>
                <a:cubicBezTo>
                  <a:pt x="3917128" y="1601508"/>
                  <a:pt x="3917128" y="1599034"/>
                  <a:pt x="3917128" y="1596562"/>
                </a:cubicBezTo>
                <a:cubicBezTo>
                  <a:pt x="3917128" y="1603980"/>
                  <a:pt x="3928432" y="1601508"/>
                  <a:pt x="3922780" y="1594089"/>
                </a:cubicBezTo>
                <a:close/>
                <a:moveTo>
                  <a:pt x="4108534" y="1589143"/>
                </a:moveTo>
                <a:cubicBezTo>
                  <a:pt x="4105648" y="1589143"/>
                  <a:pt x="4099879" y="1589143"/>
                  <a:pt x="4099879" y="1593539"/>
                </a:cubicBezTo>
                <a:cubicBezTo>
                  <a:pt x="4105648" y="1593539"/>
                  <a:pt x="4105648" y="1589143"/>
                  <a:pt x="4105648" y="1595737"/>
                </a:cubicBezTo>
                <a:cubicBezTo>
                  <a:pt x="4105648" y="1595737"/>
                  <a:pt x="4108534" y="1595737"/>
                  <a:pt x="4111419" y="1595737"/>
                </a:cubicBezTo>
                <a:cubicBezTo>
                  <a:pt x="4111419" y="1593539"/>
                  <a:pt x="4111419" y="1591342"/>
                  <a:pt x="4108534" y="1589143"/>
                </a:cubicBezTo>
                <a:close/>
                <a:moveTo>
                  <a:pt x="3958106" y="1589143"/>
                </a:moveTo>
                <a:cubicBezTo>
                  <a:pt x="3963051" y="1591616"/>
                  <a:pt x="3967997" y="1591616"/>
                  <a:pt x="3967997" y="1603980"/>
                </a:cubicBezTo>
                <a:cubicBezTo>
                  <a:pt x="3963051" y="1599034"/>
                  <a:pt x="3958106" y="1599034"/>
                  <a:pt x="3958106" y="1589143"/>
                </a:cubicBezTo>
                <a:close/>
                <a:moveTo>
                  <a:pt x="4143639" y="1586176"/>
                </a:moveTo>
                <a:cubicBezTo>
                  <a:pt x="4140942" y="1586176"/>
                  <a:pt x="4138244" y="1588814"/>
                  <a:pt x="4135546" y="1591452"/>
                </a:cubicBezTo>
                <a:cubicBezTo>
                  <a:pt x="4143639" y="1602002"/>
                  <a:pt x="4132849" y="1602002"/>
                  <a:pt x="4135546" y="1617828"/>
                </a:cubicBezTo>
                <a:cubicBezTo>
                  <a:pt x="4140942" y="1615190"/>
                  <a:pt x="4143639" y="1607277"/>
                  <a:pt x="4146336" y="1602002"/>
                </a:cubicBezTo>
                <a:cubicBezTo>
                  <a:pt x="4146336" y="1609915"/>
                  <a:pt x="4151732" y="1609915"/>
                  <a:pt x="4151732" y="1617828"/>
                </a:cubicBezTo>
                <a:cubicBezTo>
                  <a:pt x="4154430" y="1615190"/>
                  <a:pt x="4162522" y="1620466"/>
                  <a:pt x="4162522" y="1612553"/>
                </a:cubicBezTo>
                <a:cubicBezTo>
                  <a:pt x="4159825" y="1604640"/>
                  <a:pt x="4151732" y="1607277"/>
                  <a:pt x="4149034" y="1596727"/>
                </a:cubicBezTo>
                <a:cubicBezTo>
                  <a:pt x="4159825" y="1602002"/>
                  <a:pt x="4149034" y="1591452"/>
                  <a:pt x="4157128" y="1588814"/>
                </a:cubicBezTo>
                <a:cubicBezTo>
                  <a:pt x="4151732" y="1580901"/>
                  <a:pt x="4149034" y="1596727"/>
                  <a:pt x="4143639" y="1599365"/>
                </a:cubicBezTo>
                <a:cubicBezTo>
                  <a:pt x="4143639" y="1594089"/>
                  <a:pt x="4143639" y="1591452"/>
                  <a:pt x="4143639" y="1586176"/>
                </a:cubicBezTo>
                <a:close/>
                <a:moveTo>
                  <a:pt x="4027578" y="1585846"/>
                </a:moveTo>
                <a:cubicBezTo>
                  <a:pt x="4024871" y="1599034"/>
                  <a:pt x="4014037" y="1588484"/>
                  <a:pt x="4016745" y="1599034"/>
                </a:cubicBezTo>
                <a:cubicBezTo>
                  <a:pt x="4011329" y="1596397"/>
                  <a:pt x="4011329" y="1591121"/>
                  <a:pt x="4005912" y="1593759"/>
                </a:cubicBezTo>
                <a:cubicBezTo>
                  <a:pt x="4005912" y="1596397"/>
                  <a:pt x="4005912" y="1599034"/>
                  <a:pt x="4005912" y="1601672"/>
                </a:cubicBezTo>
                <a:cubicBezTo>
                  <a:pt x="4016745" y="1604310"/>
                  <a:pt x="4027578" y="1599034"/>
                  <a:pt x="4027578" y="1612223"/>
                </a:cubicBezTo>
                <a:cubicBezTo>
                  <a:pt x="4030286" y="1604310"/>
                  <a:pt x="4043829" y="1606947"/>
                  <a:pt x="4043829" y="1593759"/>
                </a:cubicBezTo>
                <a:cubicBezTo>
                  <a:pt x="4041122" y="1593759"/>
                  <a:pt x="4041122" y="1591121"/>
                  <a:pt x="4035705" y="1591121"/>
                </a:cubicBezTo>
                <a:cubicBezTo>
                  <a:pt x="4035705" y="1604310"/>
                  <a:pt x="4030286" y="1588484"/>
                  <a:pt x="4027578" y="1585846"/>
                </a:cubicBezTo>
                <a:close/>
                <a:moveTo>
                  <a:pt x="3881673" y="1585375"/>
                </a:moveTo>
                <a:cubicBezTo>
                  <a:pt x="3881673" y="1591027"/>
                  <a:pt x="3878976" y="1593854"/>
                  <a:pt x="3878976" y="1593854"/>
                </a:cubicBezTo>
                <a:cubicBezTo>
                  <a:pt x="3884371" y="1596679"/>
                  <a:pt x="3889767" y="1599505"/>
                  <a:pt x="3897859" y="1599505"/>
                </a:cubicBezTo>
                <a:cubicBezTo>
                  <a:pt x="3897859" y="1599505"/>
                  <a:pt x="3897859" y="1599505"/>
                  <a:pt x="3897859" y="1596679"/>
                </a:cubicBezTo>
                <a:cubicBezTo>
                  <a:pt x="3897859" y="1593854"/>
                  <a:pt x="3903254" y="1593854"/>
                  <a:pt x="3903254" y="1599505"/>
                </a:cubicBezTo>
                <a:cubicBezTo>
                  <a:pt x="3903254" y="1599505"/>
                  <a:pt x="3903254" y="1599505"/>
                  <a:pt x="3903254" y="1602331"/>
                </a:cubicBezTo>
                <a:cubicBezTo>
                  <a:pt x="3903254" y="1602331"/>
                  <a:pt x="3905952" y="1602331"/>
                  <a:pt x="3905952" y="1602331"/>
                </a:cubicBezTo>
                <a:cubicBezTo>
                  <a:pt x="3908650" y="1599505"/>
                  <a:pt x="3908650" y="1593854"/>
                  <a:pt x="3908650" y="1593854"/>
                </a:cubicBezTo>
                <a:cubicBezTo>
                  <a:pt x="3897859" y="1588201"/>
                  <a:pt x="3889767" y="1582549"/>
                  <a:pt x="3881673" y="1585375"/>
                </a:cubicBezTo>
                <a:close/>
                <a:moveTo>
                  <a:pt x="4485634" y="1583374"/>
                </a:moveTo>
                <a:cubicBezTo>
                  <a:pt x="4485634" y="1590792"/>
                  <a:pt x="4490579" y="1588320"/>
                  <a:pt x="4490579" y="1595738"/>
                </a:cubicBezTo>
                <a:cubicBezTo>
                  <a:pt x="4483161" y="1595738"/>
                  <a:pt x="4485634" y="1583374"/>
                  <a:pt x="4478216" y="1585847"/>
                </a:cubicBezTo>
                <a:cubicBezTo>
                  <a:pt x="4475743" y="1580901"/>
                  <a:pt x="4483161" y="1585847"/>
                  <a:pt x="4485634" y="1583374"/>
                </a:cubicBezTo>
                <a:close/>
                <a:moveTo>
                  <a:pt x="3996021" y="1583374"/>
                </a:moveTo>
                <a:cubicBezTo>
                  <a:pt x="4001296" y="1590792"/>
                  <a:pt x="3996021" y="1593266"/>
                  <a:pt x="3998659" y="1595738"/>
                </a:cubicBezTo>
                <a:cubicBezTo>
                  <a:pt x="4001296" y="1590792"/>
                  <a:pt x="4009209" y="1590792"/>
                  <a:pt x="4009209" y="1583374"/>
                </a:cubicBezTo>
                <a:cubicBezTo>
                  <a:pt x="4001296" y="1580901"/>
                  <a:pt x="4001296" y="1588320"/>
                  <a:pt x="3996021" y="1583374"/>
                </a:cubicBezTo>
                <a:close/>
                <a:moveTo>
                  <a:pt x="4320642" y="1574619"/>
                </a:moveTo>
                <a:lnTo>
                  <a:pt x="4329023" y="1575249"/>
                </a:lnTo>
                <a:cubicBezTo>
                  <a:pt x="4325726" y="1576662"/>
                  <a:pt x="4323418" y="1576662"/>
                  <a:pt x="4321687" y="1575823"/>
                </a:cubicBezTo>
                <a:close/>
                <a:moveTo>
                  <a:pt x="4618803" y="1571972"/>
                </a:moveTo>
                <a:cubicBezTo>
                  <a:pt x="4621121" y="1572487"/>
                  <a:pt x="4622048" y="1582275"/>
                  <a:pt x="4625757" y="1578153"/>
                </a:cubicBezTo>
                <a:cubicBezTo>
                  <a:pt x="4625757" y="1583649"/>
                  <a:pt x="4620813" y="1580901"/>
                  <a:pt x="4620813" y="1586397"/>
                </a:cubicBezTo>
                <a:cubicBezTo>
                  <a:pt x="4615866" y="1589144"/>
                  <a:pt x="4620813" y="1572659"/>
                  <a:pt x="4615866" y="1575406"/>
                </a:cubicBezTo>
                <a:cubicBezTo>
                  <a:pt x="4617103" y="1572659"/>
                  <a:pt x="4618030" y="1571800"/>
                  <a:pt x="4618803" y="1571972"/>
                </a:cubicBezTo>
                <a:close/>
                <a:moveTo>
                  <a:pt x="3884746" y="1569031"/>
                </a:moveTo>
                <a:cubicBezTo>
                  <a:pt x="3882272" y="1571999"/>
                  <a:pt x="3877327" y="1566064"/>
                  <a:pt x="3877327" y="1571999"/>
                </a:cubicBezTo>
                <a:cubicBezTo>
                  <a:pt x="3879801" y="1571999"/>
                  <a:pt x="3879801" y="1580901"/>
                  <a:pt x="3884746" y="1577933"/>
                </a:cubicBezTo>
                <a:cubicBezTo>
                  <a:pt x="3884746" y="1574966"/>
                  <a:pt x="3887219" y="1574966"/>
                  <a:pt x="3884746" y="1569031"/>
                </a:cubicBezTo>
                <a:close/>
                <a:moveTo>
                  <a:pt x="4335471" y="1568626"/>
                </a:moveTo>
                <a:cubicBezTo>
                  <a:pt x="4338384" y="1567007"/>
                  <a:pt x="4342919" y="1567007"/>
                  <a:pt x="4345509" y="1569597"/>
                </a:cubicBezTo>
                <a:cubicBezTo>
                  <a:pt x="4345509" y="1582550"/>
                  <a:pt x="4335147" y="1567007"/>
                  <a:pt x="4335147" y="1577368"/>
                </a:cubicBezTo>
                <a:cubicBezTo>
                  <a:pt x="4331262" y="1573483"/>
                  <a:pt x="4332556" y="1570245"/>
                  <a:pt x="4335471" y="1568626"/>
                </a:cubicBezTo>
                <a:close/>
                <a:moveTo>
                  <a:pt x="4361758" y="1567114"/>
                </a:moveTo>
                <a:cubicBezTo>
                  <a:pt x="4370238" y="1564416"/>
                  <a:pt x="4367410" y="1577904"/>
                  <a:pt x="4370238" y="1577904"/>
                </a:cubicBezTo>
                <a:cubicBezTo>
                  <a:pt x="4367410" y="1583299"/>
                  <a:pt x="4356106" y="1577904"/>
                  <a:pt x="4350454" y="1594089"/>
                </a:cubicBezTo>
                <a:cubicBezTo>
                  <a:pt x="4353281" y="1585997"/>
                  <a:pt x="4353281" y="1588694"/>
                  <a:pt x="4350454" y="1580601"/>
                </a:cubicBezTo>
                <a:cubicBezTo>
                  <a:pt x="4353281" y="1575206"/>
                  <a:pt x="4364585" y="1580601"/>
                  <a:pt x="4361758" y="1567114"/>
                </a:cubicBezTo>
                <a:close/>
                <a:moveTo>
                  <a:pt x="4371886" y="1566064"/>
                </a:moveTo>
                <a:cubicBezTo>
                  <a:pt x="4380540" y="1577933"/>
                  <a:pt x="4386310" y="1566064"/>
                  <a:pt x="4394965" y="1569031"/>
                </a:cubicBezTo>
                <a:cubicBezTo>
                  <a:pt x="4392080" y="1574966"/>
                  <a:pt x="4383425" y="1571999"/>
                  <a:pt x="4383425" y="1580901"/>
                </a:cubicBezTo>
                <a:cubicBezTo>
                  <a:pt x="4380540" y="1571999"/>
                  <a:pt x="4371886" y="1574966"/>
                  <a:pt x="4371886" y="1566064"/>
                </a:cubicBezTo>
                <a:close/>
                <a:moveTo>
                  <a:pt x="4486105" y="1564416"/>
                </a:moveTo>
                <a:cubicBezTo>
                  <a:pt x="4493876" y="1564416"/>
                  <a:pt x="4483514" y="1580901"/>
                  <a:pt x="4478333" y="1578153"/>
                </a:cubicBezTo>
                <a:cubicBezTo>
                  <a:pt x="4475743" y="1567164"/>
                  <a:pt x="4488696" y="1578153"/>
                  <a:pt x="4486105" y="1564416"/>
                </a:cubicBezTo>
                <a:close/>
                <a:moveTo>
                  <a:pt x="4342213" y="1561119"/>
                </a:moveTo>
                <a:cubicBezTo>
                  <a:pt x="4350690" y="1564004"/>
                  <a:pt x="4353517" y="1566888"/>
                  <a:pt x="4361994" y="1561119"/>
                </a:cubicBezTo>
                <a:cubicBezTo>
                  <a:pt x="4361994" y="1566888"/>
                  <a:pt x="4359168" y="1566888"/>
                  <a:pt x="4359168" y="1572659"/>
                </a:cubicBezTo>
                <a:cubicBezTo>
                  <a:pt x="4350690" y="1572659"/>
                  <a:pt x="4345038" y="1569774"/>
                  <a:pt x="4342213" y="1561119"/>
                </a:cubicBezTo>
                <a:close/>
                <a:moveTo>
                  <a:pt x="4310559" y="1561119"/>
                </a:moveTo>
                <a:cubicBezTo>
                  <a:pt x="4314516" y="1562532"/>
                  <a:pt x="4315835" y="1567477"/>
                  <a:pt x="4317813" y="1571363"/>
                </a:cubicBezTo>
                <a:lnTo>
                  <a:pt x="4320642" y="1574619"/>
                </a:lnTo>
                <a:lnTo>
                  <a:pt x="4310229" y="1573836"/>
                </a:lnTo>
                <a:cubicBezTo>
                  <a:pt x="4303306" y="1572423"/>
                  <a:pt x="4296052" y="1571010"/>
                  <a:pt x="4289458" y="1572423"/>
                </a:cubicBezTo>
                <a:cubicBezTo>
                  <a:pt x="4292096" y="1569597"/>
                  <a:pt x="4292096" y="1566771"/>
                  <a:pt x="4289458" y="1566771"/>
                </a:cubicBezTo>
                <a:cubicBezTo>
                  <a:pt x="4297371" y="1561119"/>
                  <a:pt x="4300009" y="1575249"/>
                  <a:pt x="4307922" y="1569597"/>
                </a:cubicBezTo>
                <a:cubicBezTo>
                  <a:pt x="4313197" y="1569597"/>
                  <a:pt x="4305284" y="1566771"/>
                  <a:pt x="4310559" y="1561119"/>
                </a:cubicBezTo>
                <a:close/>
                <a:moveTo>
                  <a:pt x="4275941" y="1559470"/>
                </a:moveTo>
                <a:cubicBezTo>
                  <a:pt x="4275941" y="1564416"/>
                  <a:pt x="4278579" y="1564416"/>
                  <a:pt x="4281216" y="1564416"/>
                </a:cubicBezTo>
                <a:cubicBezTo>
                  <a:pt x="4278579" y="1566888"/>
                  <a:pt x="4278579" y="1569361"/>
                  <a:pt x="4278579" y="1574307"/>
                </a:cubicBezTo>
                <a:cubicBezTo>
                  <a:pt x="4275941" y="1571835"/>
                  <a:pt x="4273303" y="1566888"/>
                  <a:pt x="4268028" y="1566888"/>
                </a:cubicBezTo>
                <a:cubicBezTo>
                  <a:pt x="4270666" y="1561942"/>
                  <a:pt x="4273303" y="1561942"/>
                  <a:pt x="4275941" y="1559470"/>
                </a:cubicBezTo>
                <a:close/>
                <a:moveTo>
                  <a:pt x="4093344" y="1558916"/>
                </a:moveTo>
                <a:lnTo>
                  <a:pt x="4094541" y="1558916"/>
                </a:lnTo>
                <a:lnTo>
                  <a:pt x="4094541" y="1559994"/>
                </a:lnTo>
                <a:close/>
                <a:moveTo>
                  <a:pt x="4078375" y="1545438"/>
                </a:moveTo>
                <a:lnTo>
                  <a:pt x="4093344" y="1558916"/>
                </a:lnTo>
                <a:lnTo>
                  <a:pt x="4087467" y="1558916"/>
                </a:lnTo>
                <a:cubicBezTo>
                  <a:pt x="4084436" y="1560264"/>
                  <a:pt x="4081068" y="1561612"/>
                  <a:pt x="4078375" y="1558916"/>
                </a:cubicBezTo>
                <a:cubicBezTo>
                  <a:pt x="4086459" y="1548133"/>
                  <a:pt x="4075679" y="1556221"/>
                  <a:pt x="4070291" y="1556221"/>
                </a:cubicBezTo>
                <a:cubicBezTo>
                  <a:pt x="4067596" y="1540047"/>
                  <a:pt x="4078375" y="1558916"/>
                  <a:pt x="4078375" y="1545438"/>
                </a:cubicBezTo>
                <a:close/>
                <a:moveTo>
                  <a:pt x="4122134" y="1544634"/>
                </a:moveTo>
                <a:cubicBezTo>
                  <a:pt x="4129553" y="1550129"/>
                  <a:pt x="4117188" y="1555623"/>
                  <a:pt x="4114716" y="1561119"/>
                </a:cubicBezTo>
                <a:cubicBezTo>
                  <a:pt x="4117188" y="1558371"/>
                  <a:pt x="4117188" y="1552876"/>
                  <a:pt x="4117188" y="1547381"/>
                </a:cubicBezTo>
                <a:cubicBezTo>
                  <a:pt x="4119661" y="1547381"/>
                  <a:pt x="4122134" y="1550129"/>
                  <a:pt x="4122134" y="1544634"/>
                </a:cubicBezTo>
                <a:close/>
                <a:moveTo>
                  <a:pt x="3811386" y="1542985"/>
                </a:moveTo>
                <a:cubicBezTo>
                  <a:pt x="3814271" y="1545622"/>
                  <a:pt x="3817156" y="1550897"/>
                  <a:pt x="3820042" y="1553535"/>
                </a:cubicBezTo>
                <a:cubicBezTo>
                  <a:pt x="3820042" y="1553535"/>
                  <a:pt x="3822927" y="1556173"/>
                  <a:pt x="3822927" y="1556173"/>
                </a:cubicBezTo>
                <a:cubicBezTo>
                  <a:pt x="3822927" y="1548260"/>
                  <a:pt x="3817156" y="1542985"/>
                  <a:pt x="3811386" y="1542985"/>
                </a:cubicBezTo>
                <a:close/>
                <a:moveTo>
                  <a:pt x="4146037" y="1542654"/>
                </a:moveTo>
                <a:cubicBezTo>
                  <a:pt x="4148511" y="1543644"/>
                  <a:pt x="4150983" y="1546282"/>
                  <a:pt x="4150983" y="1550238"/>
                </a:cubicBezTo>
                <a:cubicBezTo>
                  <a:pt x="4143565" y="1552876"/>
                  <a:pt x="4143565" y="1547600"/>
                  <a:pt x="4141093" y="1544963"/>
                </a:cubicBezTo>
                <a:cubicBezTo>
                  <a:pt x="4141093" y="1542325"/>
                  <a:pt x="4143565" y="1541666"/>
                  <a:pt x="4146037" y="1542654"/>
                </a:cubicBezTo>
                <a:close/>
                <a:moveTo>
                  <a:pt x="4637010" y="1541995"/>
                </a:moveTo>
                <a:cubicBezTo>
                  <a:pt x="4640347" y="1542325"/>
                  <a:pt x="4644057" y="1543644"/>
                  <a:pt x="4645540" y="1544963"/>
                </a:cubicBezTo>
                <a:cubicBezTo>
                  <a:pt x="4642574" y="1547600"/>
                  <a:pt x="4639606" y="1547600"/>
                  <a:pt x="4639606" y="1552876"/>
                </a:cubicBezTo>
                <a:cubicBezTo>
                  <a:pt x="4636638" y="1550238"/>
                  <a:pt x="4636638" y="1542325"/>
                  <a:pt x="4630703" y="1544963"/>
                </a:cubicBezTo>
                <a:cubicBezTo>
                  <a:pt x="4630703" y="1542325"/>
                  <a:pt x="4633671" y="1541666"/>
                  <a:pt x="4637010" y="1541995"/>
                </a:cubicBezTo>
                <a:close/>
                <a:moveTo>
                  <a:pt x="4375512" y="1540238"/>
                </a:moveTo>
                <a:cubicBezTo>
                  <a:pt x="4380787" y="1540238"/>
                  <a:pt x="4383425" y="1542985"/>
                  <a:pt x="4383425" y="1551228"/>
                </a:cubicBezTo>
                <a:cubicBezTo>
                  <a:pt x="4378149" y="1548480"/>
                  <a:pt x="4367599" y="1548480"/>
                  <a:pt x="4357048" y="1545732"/>
                </a:cubicBezTo>
                <a:cubicBezTo>
                  <a:pt x="4362324" y="1534742"/>
                  <a:pt x="4375512" y="1551228"/>
                  <a:pt x="4375512" y="1540238"/>
                </a:cubicBezTo>
                <a:close/>
                <a:moveTo>
                  <a:pt x="4295064" y="1537627"/>
                </a:moveTo>
                <a:cubicBezTo>
                  <a:pt x="4297372" y="1539001"/>
                  <a:pt x="4300011" y="1541062"/>
                  <a:pt x="4302648" y="1539689"/>
                </a:cubicBezTo>
                <a:cubicBezTo>
                  <a:pt x="4300011" y="1556174"/>
                  <a:pt x="4294735" y="1536941"/>
                  <a:pt x="4289459" y="1539689"/>
                </a:cubicBezTo>
                <a:cubicBezTo>
                  <a:pt x="4290779" y="1535567"/>
                  <a:pt x="4292756" y="1536253"/>
                  <a:pt x="4295064" y="1537627"/>
                </a:cubicBezTo>
                <a:close/>
                <a:moveTo>
                  <a:pt x="4104671" y="1536597"/>
                </a:moveTo>
                <a:cubicBezTo>
                  <a:pt x="4110868" y="1536920"/>
                  <a:pt x="4117394" y="1538863"/>
                  <a:pt x="4121310" y="1537568"/>
                </a:cubicBezTo>
                <a:cubicBezTo>
                  <a:pt x="4110868" y="1547931"/>
                  <a:pt x="4097818" y="1534977"/>
                  <a:pt x="4089987" y="1545340"/>
                </a:cubicBezTo>
                <a:cubicBezTo>
                  <a:pt x="4092597" y="1537568"/>
                  <a:pt x="4098470" y="1536273"/>
                  <a:pt x="4104671" y="1536597"/>
                </a:cubicBezTo>
                <a:close/>
                <a:moveTo>
                  <a:pt x="86137" y="1534742"/>
                </a:moveTo>
                <a:cubicBezTo>
                  <a:pt x="86137" y="1537333"/>
                  <a:pt x="89022" y="1539923"/>
                  <a:pt x="89022" y="1545105"/>
                </a:cubicBezTo>
                <a:cubicBezTo>
                  <a:pt x="89022" y="1547695"/>
                  <a:pt x="86137" y="1552877"/>
                  <a:pt x="83251" y="1552877"/>
                </a:cubicBezTo>
                <a:cubicBezTo>
                  <a:pt x="80366" y="1552877"/>
                  <a:pt x="77481" y="1545105"/>
                  <a:pt x="77481" y="1542514"/>
                </a:cubicBezTo>
                <a:cubicBezTo>
                  <a:pt x="77481" y="1539923"/>
                  <a:pt x="83251" y="1537333"/>
                  <a:pt x="86137" y="1534742"/>
                </a:cubicBezTo>
                <a:close/>
                <a:moveTo>
                  <a:pt x="3974591" y="1532387"/>
                </a:moveTo>
                <a:cubicBezTo>
                  <a:pt x="3979866" y="1529796"/>
                  <a:pt x="3982504" y="1540158"/>
                  <a:pt x="3982504" y="1532387"/>
                </a:cubicBezTo>
                <a:cubicBezTo>
                  <a:pt x="3987779" y="1540158"/>
                  <a:pt x="3979866" y="1553111"/>
                  <a:pt x="3985141" y="1563473"/>
                </a:cubicBezTo>
                <a:cubicBezTo>
                  <a:pt x="3977228" y="1566064"/>
                  <a:pt x="3982504" y="1553111"/>
                  <a:pt x="3977228" y="1555701"/>
                </a:cubicBezTo>
                <a:cubicBezTo>
                  <a:pt x="3982504" y="1550521"/>
                  <a:pt x="3977228" y="1542749"/>
                  <a:pt x="3974591" y="1532387"/>
                </a:cubicBezTo>
                <a:close/>
                <a:moveTo>
                  <a:pt x="3853350" y="1531445"/>
                </a:moveTo>
                <a:cubicBezTo>
                  <a:pt x="3856049" y="1539853"/>
                  <a:pt x="3864140" y="1539853"/>
                  <a:pt x="3864140" y="1551063"/>
                </a:cubicBezTo>
                <a:cubicBezTo>
                  <a:pt x="3858744" y="1548261"/>
                  <a:pt x="3858744" y="1548261"/>
                  <a:pt x="3856049" y="1542655"/>
                </a:cubicBezTo>
                <a:cubicBezTo>
                  <a:pt x="3850652" y="1542655"/>
                  <a:pt x="3847954" y="1548261"/>
                  <a:pt x="3850652" y="1553865"/>
                </a:cubicBezTo>
                <a:cubicBezTo>
                  <a:pt x="3845257" y="1553865"/>
                  <a:pt x="3842560" y="1542655"/>
                  <a:pt x="3842560" y="1556668"/>
                </a:cubicBezTo>
                <a:cubicBezTo>
                  <a:pt x="3837164" y="1559471"/>
                  <a:pt x="3837164" y="1553865"/>
                  <a:pt x="3834467" y="1548261"/>
                </a:cubicBezTo>
                <a:cubicBezTo>
                  <a:pt x="3839861" y="1548261"/>
                  <a:pt x="3839861" y="1545458"/>
                  <a:pt x="3839861" y="1537050"/>
                </a:cubicBezTo>
                <a:cubicBezTo>
                  <a:pt x="3842560" y="1539853"/>
                  <a:pt x="3842560" y="1548261"/>
                  <a:pt x="3847954" y="1548261"/>
                </a:cubicBezTo>
                <a:cubicBezTo>
                  <a:pt x="3847954" y="1542655"/>
                  <a:pt x="3853350" y="1542655"/>
                  <a:pt x="3853350" y="1531445"/>
                </a:cubicBezTo>
                <a:close/>
                <a:moveTo>
                  <a:pt x="3793253" y="1526499"/>
                </a:moveTo>
                <a:cubicBezTo>
                  <a:pt x="3793253" y="1526499"/>
                  <a:pt x="3793253" y="1529796"/>
                  <a:pt x="3793253" y="1529796"/>
                </a:cubicBezTo>
                <a:cubicBezTo>
                  <a:pt x="3793253" y="1529796"/>
                  <a:pt x="3796551" y="1529796"/>
                  <a:pt x="3796551" y="1529796"/>
                </a:cubicBezTo>
                <a:cubicBezTo>
                  <a:pt x="3796551" y="1526499"/>
                  <a:pt x="3796551" y="1526499"/>
                  <a:pt x="3793253" y="1526499"/>
                </a:cubicBezTo>
                <a:close/>
                <a:moveTo>
                  <a:pt x="3753689" y="1523028"/>
                </a:moveTo>
                <a:lnTo>
                  <a:pt x="3753689" y="1523202"/>
                </a:lnTo>
                <a:lnTo>
                  <a:pt x="3753500" y="1523145"/>
                </a:lnTo>
                <a:close/>
                <a:moveTo>
                  <a:pt x="4520871" y="1521554"/>
                </a:moveTo>
                <a:cubicBezTo>
                  <a:pt x="4523550" y="1529591"/>
                  <a:pt x="4507477" y="1521554"/>
                  <a:pt x="4507477" y="1537627"/>
                </a:cubicBezTo>
                <a:cubicBezTo>
                  <a:pt x="4504799" y="1542986"/>
                  <a:pt x="4507477" y="1526912"/>
                  <a:pt x="4502118" y="1524233"/>
                </a:cubicBezTo>
                <a:cubicBezTo>
                  <a:pt x="4510155" y="1524233"/>
                  <a:pt x="4515513" y="1524233"/>
                  <a:pt x="4520871" y="1521554"/>
                </a:cubicBezTo>
                <a:close/>
                <a:moveTo>
                  <a:pt x="3871834" y="1521554"/>
                </a:moveTo>
                <a:cubicBezTo>
                  <a:pt x="3877327" y="1526830"/>
                  <a:pt x="3880075" y="1521554"/>
                  <a:pt x="3885571" y="1521554"/>
                </a:cubicBezTo>
                <a:cubicBezTo>
                  <a:pt x="3885571" y="1534742"/>
                  <a:pt x="3877327" y="1521554"/>
                  <a:pt x="3874580" y="1532105"/>
                </a:cubicBezTo>
                <a:cubicBezTo>
                  <a:pt x="3869086" y="1532105"/>
                  <a:pt x="3874580" y="1526830"/>
                  <a:pt x="3871834" y="1521554"/>
                </a:cubicBezTo>
                <a:close/>
                <a:moveTo>
                  <a:pt x="4089987" y="1520895"/>
                </a:moveTo>
                <a:cubicBezTo>
                  <a:pt x="4095483" y="1518257"/>
                  <a:pt x="4092735" y="1523533"/>
                  <a:pt x="4098231" y="1520895"/>
                </a:cubicBezTo>
                <a:cubicBezTo>
                  <a:pt x="4098231" y="1523533"/>
                  <a:pt x="4098231" y="1526170"/>
                  <a:pt x="4098231" y="1531445"/>
                </a:cubicBezTo>
                <a:cubicBezTo>
                  <a:pt x="4092735" y="1528808"/>
                  <a:pt x="4089987" y="1526170"/>
                  <a:pt x="4089987" y="1520895"/>
                </a:cubicBezTo>
                <a:close/>
                <a:moveTo>
                  <a:pt x="4125266" y="1518257"/>
                </a:moveTo>
                <a:cubicBezTo>
                  <a:pt x="4127904" y="1526913"/>
                  <a:pt x="4119992" y="1529797"/>
                  <a:pt x="4114716" y="1529797"/>
                </a:cubicBezTo>
                <a:cubicBezTo>
                  <a:pt x="4114716" y="1518257"/>
                  <a:pt x="4122629" y="1524027"/>
                  <a:pt x="4125266" y="1518257"/>
                </a:cubicBezTo>
                <a:close/>
                <a:moveTo>
                  <a:pt x="4004264" y="1515510"/>
                </a:moveTo>
                <a:cubicBezTo>
                  <a:pt x="4006737" y="1510014"/>
                  <a:pt x="4014156" y="1523752"/>
                  <a:pt x="4014156" y="1531995"/>
                </a:cubicBezTo>
                <a:cubicBezTo>
                  <a:pt x="4009209" y="1531995"/>
                  <a:pt x="4009209" y="1534742"/>
                  <a:pt x="4006737" y="1534742"/>
                </a:cubicBezTo>
                <a:cubicBezTo>
                  <a:pt x="4004264" y="1529247"/>
                  <a:pt x="4009209" y="1529247"/>
                  <a:pt x="4011683" y="1529247"/>
                </a:cubicBezTo>
                <a:cubicBezTo>
                  <a:pt x="4009209" y="1521004"/>
                  <a:pt x="4006737" y="1521004"/>
                  <a:pt x="4004264" y="1515510"/>
                </a:cubicBezTo>
                <a:close/>
                <a:moveTo>
                  <a:pt x="3890311" y="1514300"/>
                </a:moveTo>
                <a:cubicBezTo>
                  <a:pt x="3892029" y="1513971"/>
                  <a:pt x="3894089" y="1514630"/>
                  <a:pt x="3895463" y="1515949"/>
                </a:cubicBezTo>
                <a:cubicBezTo>
                  <a:pt x="3895463" y="1521224"/>
                  <a:pt x="3889967" y="1521224"/>
                  <a:pt x="3892715" y="1526499"/>
                </a:cubicBezTo>
                <a:cubicBezTo>
                  <a:pt x="3889967" y="1526499"/>
                  <a:pt x="3889967" y="1518586"/>
                  <a:pt x="3887220" y="1518586"/>
                </a:cubicBezTo>
                <a:cubicBezTo>
                  <a:pt x="3887220" y="1515949"/>
                  <a:pt x="3888593" y="1514630"/>
                  <a:pt x="3890311" y="1514300"/>
                </a:cubicBezTo>
                <a:close/>
                <a:moveTo>
                  <a:pt x="3966348" y="1512762"/>
                </a:moveTo>
                <a:cubicBezTo>
                  <a:pt x="3971623" y="1510014"/>
                  <a:pt x="3974261" y="1526499"/>
                  <a:pt x="3976899" y="1518256"/>
                </a:cubicBezTo>
                <a:cubicBezTo>
                  <a:pt x="3979536" y="1518256"/>
                  <a:pt x="3976899" y="1521004"/>
                  <a:pt x="3976899" y="1526499"/>
                </a:cubicBezTo>
                <a:cubicBezTo>
                  <a:pt x="3974261" y="1521004"/>
                  <a:pt x="3966348" y="1523752"/>
                  <a:pt x="3966348" y="1512762"/>
                </a:cubicBezTo>
                <a:close/>
                <a:moveTo>
                  <a:pt x="3704233" y="1512487"/>
                </a:moveTo>
                <a:cubicBezTo>
                  <a:pt x="3706981" y="1512487"/>
                  <a:pt x="3709728" y="1514960"/>
                  <a:pt x="3712476" y="1514960"/>
                </a:cubicBezTo>
                <a:cubicBezTo>
                  <a:pt x="3712476" y="1514960"/>
                  <a:pt x="3712476" y="1514960"/>
                  <a:pt x="3712476" y="1512487"/>
                </a:cubicBezTo>
                <a:cubicBezTo>
                  <a:pt x="3709728" y="1512487"/>
                  <a:pt x="3706981" y="1510014"/>
                  <a:pt x="3704233" y="1512487"/>
                </a:cubicBezTo>
                <a:close/>
                <a:moveTo>
                  <a:pt x="4048774" y="1510014"/>
                </a:moveTo>
                <a:cubicBezTo>
                  <a:pt x="4054543" y="1512840"/>
                  <a:pt x="4057429" y="1521319"/>
                  <a:pt x="4060314" y="1529796"/>
                </a:cubicBezTo>
                <a:cubicBezTo>
                  <a:pt x="4054543" y="1526970"/>
                  <a:pt x="4051659" y="1518492"/>
                  <a:pt x="4048774" y="1510014"/>
                </a:cubicBezTo>
                <a:close/>
                <a:moveTo>
                  <a:pt x="4345509" y="1505069"/>
                </a:moveTo>
                <a:cubicBezTo>
                  <a:pt x="4351005" y="1510344"/>
                  <a:pt x="4359247" y="1505069"/>
                  <a:pt x="4370238" y="1505069"/>
                </a:cubicBezTo>
                <a:cubicBezTo>
                  <a:pt x="4367490" y="1510344"/>
                  <a:pt x="4356499" y="1512982"/>
                  <a:pt x="4364742" y="1520895"/>
                </a:cubicBezTo>
                <a:cubicBezTo>
                  <a:pt x="4356499" y="1531445"/>
                  <a:pt x="4351005" y="1510344"/>
                  <a:pt x="4345509" y="1505069"/>
                </a:cubicBezTo>
                <a:close/>
                <a:moveTo>
                  <a:pt x="3727972" y="1505069"/>
                </a:moveTo>
                <a:cubicBezTo>
                  <a:pt x="3722696" y="1507817"/>
                  <a:pt x="3720059" y="1507817"/>
                  <a:pt x="3717421" y="1513311"/>
                </a:cubicBezTo>
                <a:cubicBezTo>
                  <a:pt x="3720059" y="1513311"/>
                  <a:pt x="3720059" y="1516059"/>
                  <a:pt x="3722696" y="1518807"/>
                </a:cubicBezTo>
                <a:cubicBezTo>
                  <a:pt x="3725334" y="1518807"/>
                  <a:pt x="3725334" y="1521554"/>
                  <a:pt x="3727972" y="1521554"/>
                </a:cubicBezTo>
                <a:cubicBezTo>
                  <a:pt x="3725334" y="1510564"/>
                  <a:pt x="3730609" y="1510564"/>
                  <a:pt x="3727972" y="1505069"/>
                </a:cubicBezTo>
                <a:close/>
                <a:moveTo>
                  <a:pt x="3946257" y="1504582"/>
                </a:moveTo>
                <a:cubicBezTo>
                  <a:pt x="3951410" y="1502558"/>
                  <a:pt x="3958106" y="1509639"/>
                  <a:pt x="3966349" y="1507616"/>
                </a:cubicBezTo>
                <a:cubicBezTo>
                  <a:pt x="3966349" y="1515709"/>
                  <a:pt x="3955358" y="1513011"/>
                  <a:pt x="3958106" y="1526499"/>
                </a:cubicBezTo>
                <a:cubicBezTo>
                  <a:pt x="3955358" y="1526499"/>
                  <a:pt x="3958106" y="1515709"/>
                  <a:pt x="3958106" y="1510314"/>
                </a:cubicBezTo>
                <a:cubicBezTo>
                  <a:pt x="3949862" y="1515709"/>
                  <a:pt x="3947116" y="1510314"/>
                  <a:pt x="3941621" y="1510314"/>
                </a:cubicBezTo>
                <a:cubicBezTo>
                  <a:pt x="3942995" y="1506942"/>
                  <a:pt x="3944539" y="1505256"/>
                  <a:pt x="3946257" y="1504582"/>
                </a:cubicBezTo>
                <a:close/>
                <a:moveTo>
                  <a:pt x="4423540" y="1501772"/>
                </a:moveTo>
                <a:cubicBezTo>
                  <a:pt x="4426288" y="1504598"/>
                  <a:pt x="4423540" y="1521554"/>
                  <a:pt x="4418044" y="1521554"/>
                </a:cubicBezTo>
                <a:cubicBezTo>
                  <a:pt x="4418044" y="1513076"/>
                  <a:pt x="4420792" y="1507424"/>
                  <a:pt x="4423540" y="1501772"/>
                </a:cubicBezTo>
                <a:close/>
                <a:moveTo>
                  <a:pt x="4067898" y="1501772"/>
                </a:moveTo>
                <a:cubicBezTo>
                  <a:pt x="4076800" y="1504410"/>
                  <a:pt x="4070866" y="1514960"/>
                  <a:pt x="4061963" y="1512323"/>
                </a:cubicBezTo>
                <a:cubicBezTo>
                  <a:pt x="4061963" y="1507047"/>
                  <a:pt x="4070866" y="1509685"/>
                  <a:pt x="4067898" y="1501772"/>
                </a:cubicBezTo>
                <a:close/>
                <a:moveTo>
                  <a:pt x="3874031" y="1500123"/>
                </a:moveTo>
                <a:cubicBezTo>
                  <a:pt x="3874031" y="1510381"/>
                  <a:pt x="3868536" y="1512945"/>
                  <a:pt x="3868536" y="1520637"/>
                </a:cubicBezTo>
                <a:cubicBezTo>
                  <a:pt x="3865788" y="1512945"/>
                  <a:pt x="3857546" y="1523202"/>
                  <a:pt x="3849303" y="1518073"/>
                </a:cubicBezTo>
                <a:cubicBezTo>
                  <a:pt x="3852051" y="1510381"/>
                  <a:pt x="3865788" y="1512945"/>
                  <a:pt x="3865788" y="1515510"/>
                </a:cubicBezTo>
                <a:cubicBezTo>
                  <a:pt x="3871284" y="1515510"/>
                  <a:pt x="3865788" y="1505252"/>
                  <a:pt x="3868536" y="1502687"/>
                </a:cubicBezTo>
                <a:cubicBezTo>
                  <a:pt x="3868536" y="1500123"/>
                  <a:pt x="3871284" y="1500123"/>
                  <a:pt x="3874031" y="1500123"/>
                </a:cubicBezTo>
                <a:close/>
                <a:moveTo>
                  <a:pt x="3766170" y="1500123"/>
                </a:moveTo>
                <a:cubicBezTo>
                  <a:pt x="3771351" y="1505252"/>
                  <a:pt x="3781714" y="1520637"/>
                  <a:pt x="3771351" y="1523202"/>
                </a:cubicBezTo>
                <a:cubicBezTo>
                  <a:pt x="3776532" y="1510381"/>
                  <a:pt x="3763580" y="1510381"/>
                  <a:pt x="3766170" y="1500123"/>
                </a:cubicBezTo>
                <a:close/>
                <a:moveTo>
                  <a:pt x="3785340" y="1497768"/>
                </a:moveTo>
                <a:cubicBezTo>
                  <a:pt x="3787319" y="1497768"/>
                  <a:pt x="3790616" y="1499181"/>
                  <a:pt x="3793253" y="1499181"/>
                </a:cubicBezTo>
                <a:cubicBezTo>
                  <a:pt x="3793253" y="1513311"/>
                  <a:pt x="3785340" y="1496354"/>
                  <a:pt x="3785340" y="1504833"/>
                </a:cubicBezTo>
                <a:cubicBezTo>
                  <a:pt x="3782703" y="1499181"/>
                  <a:pt x="3783362" y="1497768"/>
                  <a:pt x="3785340" y="1497768"/>
                </a:cubicBezTo>
                <a:close/>
                <a:moveTo>
                  <a:pt x="3833366" y="1494560"/>
                </a:moveTo>
                <a:cubicBezTo>
                  <a:pt x="3833366" y="1497238"/>
                  <a:pt x="3841609" y="1505276"/>
                  <a:pt x="3841609" y="1494560"/>
                </a:cubicBezTo>
                <a:cubicBezTo>
                  <a:pt x="3844357" y="1491881"/>
                  <a:pt x="3838862" y="1510633"/>
                  <a:pt x="3836114" y="1513312"/>
                </a:cubicBezTo>
                <a:cubicBezTo>
                  <a:pt x="3833366" y="1513312"/>
                  <a:pt x="3836114" y="1510633"/>
                  <a:pt x="3836114" y="1507954"/>
                </a:cubicBezTo>
                <a:cubicBezTo>
                  <a:pt x="3833366" y="1497238"/>
                  <a:pt x="3833366" y="1507954"/>
                  <a:pt x="3827872" y="1502597"/>
                </a:cubicBezTo>
                <a:cubicBezTo>
                  <a:pt x="3830619" y="1499917"/>
                  <a:pt x="3833366" y="1499917"/>
                  <a:pt x="3833366" y="1494560"/>
                </a:cubicBezTo>
                <a:close/>
                <a:moveTo>
                  <a:pt x="4243300" y="1493859"/>
                </a:moveTo>
                <a:cubicBezTo>
                  <a:pt x="4248480" y="1488584"/>
                  <a:pt x="4256252" y="1496497"/>
                  <a:pt x="4256252" y="1507047"/>
                </a:cubicBezTo>
                <a:cubicBezTo>
                  <a:pt x="4256252" y="1504410"/>
                  <a:pt x="4256252" y="1499134"/>
                  <a:pt x="4261434" y="1499134"/>
                </a:cubicBezTo>
                <a:cubicBezTo>
                  <a:pt x="4258844" y="1504410"/>
                  <a:pt x="4258844" y="1509685"/>
                  <a:pt x="4256252" y="1514960"/>
                </a:cubicBezTo>
                <a:cubicBezTo>
                  <a:pt x="4253663" y="1507047"/>
                  <a:pt x="4248480" y="1499134"/>
                  <a:pt x="4243300" y="1493859"/>
                </a:cubicBezTo>
                <a:close/>
                <a:moveTo>
                  <a:pt x="3920189" y="1493529"/>
                </a:moveTo>
                <a:cubicBezTo>
                  <a:pt x="3917441" y="1496354"/>
                  <a:pt x="3917441" y="1496354"/>
                  <a:pt x="3917441" y="1496354"/>
                </a:cubicBezTo>
                <a:cubicBezTo>
                  <a:pt x="3917441" y="1499181"/>
                  <a:pt x="3914694" y="1502007"/>
                  <a:pt x="3914694" y="1502007"/>
                </a:cubicBezTo>
                <a:cubicBezTo>
                  <a:pt x="3911946" y="1504833"/>
                  <a:pt x="3909198" y="1502007"/>
                  <a:pt x="3909198" y="1499181"/>
                </a:cubicBezTo>
                <a:cubicBezTo>
                  <a:pt x="3906452" y="1499181"/>
                  <a:pt x="3906452" y="1496354"/>
                  <a:pt x="3903704" y="1496354"/>
                </a:cubicBezTo>
                <a:cubicBezTo>
                  <a:pt x="3903704" y="1513311"/>
                  <a:pt x="3920189" y="1507659"/>
                  <a:pt x="3920189" y="1493529"/>
                </a:cubicBezTo>
                <a:close/>
                <a:moveTo>
                  <a:pt x="3742973" y="1486042"/>
                </a:moveTo>
                <a:cubicBezTo>
                  <a:pt x="3740912" y="1485698"/>
                  <a:pt x="3738851" y="1486385"/>
                  <a:pt x="3738851" y="1489133"/>
                </a:cubicBezTo>
                <a:cubicBezTo>
                  <a:pt x="3741599" y="1491880"/>
                  <a:pt x="3747095" y="1500123"/>
                  <a:pt x="3747095" y="1489133"/>
                </a:cubicBezTo>
                <a:cubicBezTo>
                  <a:pt x="3747095" y="1487759"/>
                  <a:pt x="3745033" y="1486385"/>
                  <a:pt x="3742973" y="1486042"/>
                </a:cubicBezTo>
                <a:close/>
                <a:moveTo>
                  <a:pt x="3862821" y="1483638"/>
                </a:moveTo>
                <a:cubicBezTo>
                  <a:pt x="3870734" y="1491674"/>
                  <a:pt x="3857546" y="1505069"/>
                  <a:pt x="3857546" y="1488995"/>
                </a:cubicBezTo>
                <a:cubicBezTo>
                  <a:pt x="3860185" y="1488995"/>
                  <a:pt x="3862821" y="1486317"/>
                  <a:pt x="3862821" y="1483638"/>
                </a:cubicBezTo>
                <a:close/>
                <a:moveTo>
                  <a:pt x="3999731" y="1481731"/>
                </a:moveTo>
                <a:cubicBezTo>
                  <a:pt x="4003166" y="1482093"/>
                  <a:pt x="4005913" y="1484256"/>
                  <a:pt x="4005913" y="1491468"/>
                </a:cubicBezTo>
                <a:cubicBezTo>
                  <a:pt x="3997670" y="1485698"/>
                  <a:pt x="3989428" y="1500123"/>
                  <a:pt x="3989428" y="1482813"/>
                </a:cubicBezTo>
                <a:cubicBezTo>
                  <a:pt x="3992176" y="1482813"/>
                  <a:pt x="3996296" y="1481371"/>
                  <a:pt x="3999731" y="1481731"/>
                </a:cubicBezTo>
                <a:close/>
                <a:moveTo>
                  <a:pt x="3971624" y="1478033"/>
                </a:moveTo>
                <a:cubicBezTo>
                  <a:pt x="3974593" y="1488584"/>
                  <a:pt x="3962722" y="1483309"/>
                  <a:pt x="3959755" y="1480671"/>
                </a:cubicBezTo>
                <a:cubicBezTo>
                  <a:pt x="3962722" y="1475396"/>
                  <a:pt x="3968657" y="1483309"/>
                  <a:pt x="3971624" y="1478033"/>
                </a:cubicBezTo>
                <a:close/>
                <a:moveTo>
                  <a:pt x="3876434" y="1477044"/>
                </a:moveTo>
                <a:cubicBezTo>
                  <a:pt x="3878838" y="1476714"/>
                  <a:pt x="3880900" y="1476714"/>
                  <a:pt x="3882273" y="1478033"/>
                </a:cubicBezTo>
                <a:cubicBezTo>
                  <a:pt x="3882273" y="1488584"/>
                  <a:pt x="3876778" y="1485946"/>
                  <a:pt x="3871283" y="1488584"/>
                </a:cubicBezTo>
                <a:cubicBezTo>
                  <a:pt x="3874031" y="1478033"/>
                  <a:pt x="3865788" y="1485946"/>
                  <a:pt x="3868536" y="1478033"/>
                </a:cubicBezTo>
                <a:cubicBezTo>
                  <a:pt x="3871284" y="1478033"/>
                  <a:pt x="3874031" y="1477374"/>
                  <a:pt x="3876434" y="1477044"/>
                </a:cubicBezTo>
                <a:close/>
                <a:moveTo>
                  <a:pt x="4165819" y="1470450"/>
                </a:moveTo>
                <a:cubicBezTo>
                  <a:pt x="4173238" y="1475776"/>
                  <a:pt x="4170765" y="1494417"/>
                  <a:pt x="4175711" y="1505069"/>
                </a:cubicBezTo>
                <a:cubicBezTo>
                  <a:pt x="4173238" y="1502405"/>
                  <a:pt x="4170765" y="1497079"/>
                  <a:pt x="4168292" y="1497079"/>
                </a:cubicBezTo>
                <a:cubicBezTo>
                  <a:pt x="4165819" y="1491754"/>
                  <a:pt x="4173238" y="1481102"/>
                  <a:pt x="4165819" y="1481102"/>
                </a:cubicBezTo>
                <a:cubicBezTo>
                  <a:pt x="4165819" y="1478438"/>
                  <a:pt x="4165819" y="1475776"/>
                  <a:pt x="4165819" y="1470450"/>
                </a:cubicBezTo>
                <a:close/>
                <a:moveTo>
                  <a:pt x="4084492" y="1470450"/>
                </a:moveTo>
                <a:cubicBezTo>
                  <a:pt x="4084492" y="1470450"/>
                  <a:pt x="4087240" y="1470450"/>
                  <a:pt x="4089987" y="1470450"/>
                </a:cubicBezTo>
                <a:cubicBezTo>
                  <a:pt x="4089987" y="1473040"/>
                  <a:pt x="4089987" y="1480812"/>
                  <a:pt x="4087240" y="1485993"/>
                </a:cubicBezTo>
                <a:cubicBezTo>
                  <a:pt x="4084492" y="1485993"/>
                  <a:pt x="4078997" y="1483402"/>
                  <a:pt x="4078997" y="1488584"/>
                </a:cubicBezTo>
                <a:cubicBezTo>
                  <a:pt x="4078997" y="1483402"/>
                  <a:pt x="4073502" y="1478221"/>
                  <a:pt x="4073502" y="1473040"/>
                </a:cubicBezTo>
                <a:cubicBezTo>
                  <a:pt x="4078997" y="1470450"/>
                  <a:pt x="4081744" y="1475630"/>
                  <a:pt x="4078997" y="1480812"/>
                </a:cubicBezTo>
                <a:cubicBezTo>
                  <a:pt x="4081744" y="1480812"/>
                  <a:pt x="4081744" y="1480812"/>
                  <a:pt x="4084492" y="1480812"/>
                </a:cubicBezTo>
                <a:cubicBezTo>
                  <a:pt x="4087240" y="1478221"/>
                  <a:pt x="4081744" y="1475630"/>
                  <a:pt x="4084492" y="1470450"/>
                </a:cubicBezTo>
                <a:close/>
                <a:moveTo>
                  <a:pt x="3979227" y="1466535"/>
                </a:moveTo>
                <a:cubicBezTo>
                  <a:pt x="3982009" y="1465917"/>
                  <a:pt x="3985719" y="1467154"/>
                  <a:pt x="3989428" y="1467154"/>
                </a:cubicBezTo>
                <a:cubicBezTo>
                  <a:pt x="3989428" y="1469626"/>
                  <a:pt x="3986954" y="1469626"/>
                  <a:pt x="3986954" y="1469626"/>
                </a:cubicBezTo>
                <a:cubicBezTo>
                  <a:pt x="3986954" y="1472099"/>
                  <a:pt x="3989428" y="1472099"/>
                  <a:pt x="3989428" y="1474572"/>
                </a:cubicBezTo>
                <a:cubicBezTo>
                  <a:pt x="3986954" y="1474572"/>
                  <a:pt x="3979536" y="1472099"/>
                  <a:pt x="3974591" y="1477045"/>
                </a:cubicBezTo>
                <a:cubicBezTo>
                  <a:pt x="3974591" y="1469626"/>
                  <a:pt x="3976445" y="1467154"/>
                  <a:pt x="3979227" y="1466535"/>
                </a:cubicBezTo>
                <a:close/>
                <a:moveTo>
                  <a:pt x="4130102" y="1463855"/>
                </a:moveTo>
                <a:cubicBezTo>
                  <a:pt x="4132849" y="1477344"/>
                  <a:pt x="4138345" y="1466553"/>
                  <a:pt x="4149335" y="1463855"/>
                </a:cubicBezTo>
                <a:cubicBezTo>
                  <a:pt x="4146588" y="1469250"/>
                  <a:pt x="4138345" y="1482738"/>
                  <a:pt x="4138345" y="1471948"/>
                </a:cubicBezTo>
                <a:cubicBezTo>
                  <a:pt x="4132849" y="1477344"/>
                  <a:pt x="4130102" y="1485436"/>
                  <a:pt x="4127355" y="1493529"/>
                </a:cubicBezTo>
                <a:cubicBezTo>
                  <a:pt x="4127355" y="1493529"/>
                  <a:pt x="4124608" y="1493529"/>
                  <a:pt x="4124608" y="1493529"/>
                </a:cubicBezTo>
                <a:cubicBezTo>
                  <a:pt x="4130102" y="1488133"/>
                  <a:pt x="4127355" y="1474646"/>
                  <a:pt x="4130102" y="1463855"/>
                </a:cubicBezTo>
                <a:close/>
                <a:moveTo>
                  <a:pt x="3769625" y="1463855"/>
                </a:moveTo>
                <a:cubicBezTo>
                  <a:pt x="3766877" y="1463855"/>
                  <a:pt x="3766877" y="1463855"/>
                  <a:pt x="3766877" y="1466603"/>
                </a:cubicBezTo>
                <a:cubicBezTo>
                  <a:pt x="3769625" y="1472099"/>
                  <a:pt x="3772372" y="1469351"/>
                  <a:pt x="3775120" y="1463855"/>
                </a:cubicBezTo>
                <a:cubicBezTo>
                  <a:pt x="3772372" y="1463855"/>
                  <a:pt x="3769625" y="1463855"/>
                  <a:pt x="3769625" y="1463855"/>
                </a:cubicBezTo>
                <a:close/>
                <a:moveTo>
                  <a:pt x="3753689" y="1463855"/>
                </a:moveTo>
                <a:cubicBezTo>
                  <a:pt x="3756161" y="1469625"/>
                  <a:pt x="3756161" y="1475396"/>
                  <a:pt x="3763580" y="1472511"/>
                </a:cubicBezTo>
                <a:cubicBezTo>
                  <a:pt x="3763580" y="1469625"/>
                  <a:pt x="3761107" y="1466740"/>
                  <a:pt x="3761107" y="1463855"/>
                </a:cubicBezTo>
                <a:cubicBezTo>
                  <a:pt x="3758634" y="1463855"/>
                  <a:pt x="3756161" y="1463855"/>
                  <a:pt x="3753689" y="1463855"/>
                </a:cubicBezTo>
                <a:close/>
                <a:moveTo>
                  <a:pt x="3890518" y="1461548"/>
                </a:moveTo>
                <a:cubicBezTo>
                  <a:pt x="3890518" y="1466823"/>
                  <a:pt x="3887770" y="1472099"/>
                  <a:pt x="3882273" y="1472099"/>
                </a:cubicBezTo>
                <a:lnTo>
                  <a:pt x="3883225" y="1467838"/>
                </a:lnTo>
                <a:lnTo>
                  <a:pt x="3884368" y="1467266"/>
                </a:lnTo>
                <a:lnTo>
                  <a:pt x="3883832" y="1465119"/>
                </a:lnTo>
                <a:lnTo>
                  <a:pt x="3884334" y="1462867"/>
                </a:lnTo>
                <a:cubicBezTo>
                  <a:pt x="3885708" y="1460889"/>
                  <a:pt x="3887770" y="1460229"/>
                  <a:pt x="3890518" y="1461548"/>
                </a:cubicBezTo>
                <a:close/>
                <a:moveTo>
                  <a:pt x="4180327" y="1458498"/>
                </a:moveTo>
                <a:cubicBezTo>
                  <a:pt x="4182964" y="1457777"/>
                  <a:pt x="4186261" y="1458498"/>
                  <a:pt x="4188899" y="1458498"/>
                </a:cubicBezTo>
                <a:cubicBezTo>
                  <a:pt x="4186261" y="1464269"/>
                  <a:pt x="4183624" y="1464269"/>
                  <a:pt x="4175711" y="1467154"/>
                </a:cubicBezTo>
                <a:cubicBezTo>
                  <a:pt x="4175711" y="1461383"/>
                  <a:pt x="4177689" y="1459220"/>
                  <a:pt x="4180327" y="1458498"/>
                </a:cubicBezTo>
                <a:close/>
                <a:moveTo>
                  <a:pt x="4115374" y="1453759"/>
                </a:moveTo>
                <a:cubicBezTo>
                  <a:pt x="4119001" y="1452419"/>
                  <a:pt x="4122958" y="1452419"/>
                  <a:pt x="4129552" y="1453759"/>
                </a:cubicBezTo>
                <a:cubicBezTo>
                  <a:pt x="4129552" y="1467154"/>
                  <a:pt x="4116364" y="1445722"/>
                  <a:pt x="4116364" y="1464474"/>
                </a:cubicBezTo>
                <a:cubicBezTo>
                  <a:pt x="4111089" y="1459117"/>
                  <a:pt x="4111089" y="1459117"/>
                  <a:pt x="4103176" y="1461795"/>
                </a:cubicBezTo>
                <a:cubicBezTo>
                  <a:pt x="4108451" y="1457777"/>
                  <a:pt x="4111748" y="1455098"/>
                  <a:pt x="4115374" y="1453759"/>
                </a:cubicBezTo>
                <a:close/>
                <a:moveTo>
                  <a:pt x="4345509" y="1453493"/>
                </a:moveTo>
                <a:cubicBezTo>
                  <a:pt x="4343037" y="1459145"/>
                  <a:pt x="4340563" y="1470450"/>
                  <a:pt x="4335618" y="1461972"/>
                </a:cubicBezTo>
                <a:cubicBezTo>
                  <a:pt x="4338091" y="1459145"/>
                  <a:pt x="4338091" y="1450667"/>
                  <a:pt x="4345509" y="1453493"/>
                </a:cubicBezTo>
                <a:close/>
                <a:moveTo>
                  <a:pt x="3835786" y="1452976"/>
                </a:moveTo>
                <a:cubicBezTo>
                  <a:pt x="3838258" y="1450503"/>
                  <a:pt x="3843700" y="1456932"/>
                  <a:pt x="3847655" y="1458910"/>
                </a:cubicBezTo>
                <a:cubicBezTo>
                  <a:pt x="3842380" y="1464186"/>
                  <a:pt x="3842380" y="1472099"/>
                  <a:pt x="3837104" y="1472099"/>
                </a:cubicBezTo>
                <a:cubicBezTo>
                  <a:pt x="3837104" y="1466823"/>
                  <a:pt x="3845017" y="1456273"/>
                  <a:pt x="3834467" y="1458910"/>
                </a:cubicBezTo>
                <a:cubicBezTo>
                  <a:pt x="3834467" y="1455613"/>
                  <a:pt x="3834961" y="1453800"/>
                  <a:pt x="3835786" y="1452976"/>
                </a:cubicBezTo>
                <a:close/>
                <a:moveTo>
                  <a:pt x="4919195" y="1450667"/>
                </a:moveTo>
                <a:cubicBezTo>
                  <a:pt x="4919195" y="1456025"/>
                  <a:pt x="4911282" y="1461383"/>
                  <a:pt x="4916558" y="1464062"/>
                </a:cubicBezTo>
                <a:cubicBezTo>
                  <a:pt x="4916558" y="1466740"/>
                  <a:pt x="4911282" y="1472099"/>
                  <a:pt x="4906007" y="1472099"/>
                </a:cubicBezTo>
                <a:cubicBezTo>
                  <a:pt x="4906007" y="1464062"/>
                  <a:pt x="4911282" y="1466740"/>
                  <a:pt x="4913920" y="1466740"/>
                </a:cubicBezTo>
                <a:cubicBezTo>
                  <a:pt x="4916558" y="1458704"/>
                  <a:pt x="4911282" y="1458704"/>
                  <a:pt x="4911282" y="1453346"/>
                </a:cubicBezTo>
                <a:cubicBezTo>
                  <a:pt x="4913920" y="1450667"/>
                  <a:pt x="4916558" y="1450667"/>
                  <a:pt x="4919195" y="1450667"/>
                </a:cubicBezTo>
                <a:close/>
                <a:moveTo>
                  <a:pt x="4762585" y="1450667"/>
                </a:moveTo>
                <a:cubicBezTo>
                  <a:pt x="4760113" y="1456163"/>
                  <a:pt x="4760113" y="1467153"/>
                  <a:pt x="4750221" y="1464405"/>
                </a:cubicBezTo>
                <a:cubicBezTo>
                  <a:pt x="4750221" y="1461657"/>
                  <a:pt x="4750221" y="1456163"/>
                  <a:pt x="4747748" y="1456163"/>
                </a:cubicBezTo>
                <a:cubicBezTo>
                  <a:pt x="4750221" y="1450667"/>
                  <a:pt x="4760113" y="1450667"/>
                  <a:pt x="4762585" y="1450667"/>
                </a:cubicBezTo>
                <a:close/>
                <a:moveTo>
                  <a:pt x="4612158" y="1445722"/>
                </a:moveTo>
                <a:cubicBezTo>
                  <a:pt x="4615043" y="1445722"/>
                  <a:pt x="4615043" y="1456273"/>
                  <a:pt x="4620813" y="1453635"/>
                </a:cubicBezTo>
                <a:cubicBezTo>
                  <a:pt x="4617928" y="1458910"/>
                  <a:pt x="4612158" y="1458910"/>
                  <a:pt x="4609273" y="1456273"/>
                </a:cubicBezTo>
                <a:cubicBezTo>
                  <a:pt x="4609273" y="1453635"/>
                  <a:pt x="4615043" y="1453635"/>
                  <a:pt x="4612158" y="1445722"/>
                </a:cubicBezTo>
                <a:close/>
                <a:moveTo>
                  <a:pt x="4043229" y="1445722"/>
                </a:moveTo>
                <a:cubicBezTo>
                  <a:pt x="4048625" y="1453711"/>
                  <a:pt x="4059415" y="1456375"/>
                  <a:pt x="4062114" y="1467026"/>
                </a:cubicBezTo>
                <a:cubicBezTo>
                  <a:pt x="4054019" y="1464363"/>
                  <a:pt x="4056717" y="1475016"/>
                  <a:pt x="4056717" y="1483004"/>
                </a:cubicBezTo>
                <a:cubicBezTo>
                  <a:pt x="4059415" y="1483004"/>
                  <a:pt x="4062114" y="1483004"/>
                  <a:pt x="4059415" y="1493656"/>
                </a:cubicBezTo>
                <a:cubicBezTo>
                  <a:pt x="4062114" y="1493656"/>
                  <a:pt x="4064809" y="1493656"/>
                  <a:pt x="4064809" y="1490993"/>
                </a:cubicBezTo>
                <a:cubicBezTo>
                  <a:pt x="4067507" y="1488330"/>
                  <a:pt x="4067507" y="1490993"/>
                  <a:pt x="4067507" y="1493656"/>
                </a:cubicBezTo>
                <a:cubicBezTo>
                  <a:pt x="4067507" y="1493656"/>
                  <a:pt x="4070205" y="1496319"/>
                  <a:pt x="4070205" y="1496319"/>
                </a:cubicBezTo>
                <a:cubicBezTo>
                  <a:pt x="4064809" y="1504308"/>
                  <a:pt x="4059415" y="1490993"/>
                  <a:pt x="4054019" y="1498982"/>
                </a:cubicBezTo>
                <a:cubicBezTo>
                  <a:pt x="4056717" y="1488330"/>
                  <a:pt x="4051322" y="1501645"/>
                  <a:pt x="4048625" y="1490993"/>
                </a:cubicBezTo>
                <a:cubicBezTo>
                  <a:pt x="4045926" y="1493656"/>
                  <a:pt x="4043229" y="1498982"/>
                  <a:pt x="4040532" y="1498982"/>
                </a:cubicBezTo>
                <a:cubicBezTo>
                  <a:pt x="4043229" y="1501645"/>
                  <a:pt x="4032439" y="1514960"/>
                  <a:pt x="4029741" y="1512297"/>
                </a:cubicBezTo>
                <a:cubicBezTo>
                  <a:pt x="4032439" y="1504308"/>
                  <a:pt x="4035136" y="1498982"/>
                  <a:pt x="4040532" y="1496319"/>
                </a:cubicBezTo>
                <a:cubicBezTo>
                  <a:pt x="4037834" y="1490993"/>
                  <a:pt x="4037834" y="1490993"/>
                  <a:pt x="4032439" y="1490993"/>
                </a:cubicBezTo>
                <a:cubicBezTo>
                  <a:pt x="4032439" y="1490993"/>
                  <a:pt x="4032439" y="1496319"/>
                  <a:pt x="4032439" y="1498982"/>
                </a:cubicBezTo>
                <a:cubicBezTo>
                  <a:pt x="4029741" y="1498982"/>
                  <a:pt x="4027043" y="1496319"/>
                  <a:pt x="4027043" y="1490993"/>
                </a:cubicBezTo>
                <a:cubicBezTo>
                  <a:pt x="4024346" y="1498982"/>
                  <a:pt x="4013555" y="1501645"/>
                  <a:pt x="4013555" y="1490993"/>
                </a:cubicBezTo>
                <a:cubicBezTo>
                  <a:pt x="4021649" y="1496319"/>
                  <a:pt x="4024346" y="1490993"/>
                  <a:pt x="4018951" y="1480341"/>
                </a:cubicBezTo>
                <a:cubicBezTo>
                  <a:pt x="4013555" y="1480341"/>
                  <a:pt x="4013555" y="1490993"/>
                  <a:pt x="4010858" y="1485667"/>
                </a:cubicBezTo>
                <a:cubicBezTo>
                  <a:pt x="4016253" y="1469689"/>
                  <a:pt x="4029741" y="1472352"/>
                  <a:pt x="4035136" y="1469689"/>
                </a:cubicBezTo>
                <a:cubicBezTo>
                  <a:pt x="4035136" y="1472352"/>
                  <a:pt x="4035136" y="1477678"/>
                  <a:pt x="4035136" y="1480341"/>
                </a:cubicBezTo>
                <a:cubicBezTo>
                  <a:pt x="4032439" y="1480341"/>
                  <a:pt x="4032439" y="1475016"/>
                  <a:pt x="4029741" y="1477678"/>
                </a:cubicBezTo>
                <a:cubicBezTo>
                  <a:pt x="4024346" y="1477678"/>
                  <a:pt x="4029741" y="1485667"/>
                  <a:pt x="4029741" y="1488330"/>
                </a:cubicBezTo>
                <a:cubicBezTo>
                  <a:pt x="4035136" y="1490993"/>
                  <a:pt x="4035136" y="1475016"/>
                  <a:pt x="4037834" y="1483004"/>
                </a:cubicBezTo>
                <a:cubicBezTo>
                  <a:pt x="4045926" y="1483004"/>
                  <a:pt x="4032439" y="1475016"/>
                  <a:pt x="4040532" y="1475016"/>
                </a:cubicBezTo>
                <a:cubicBezTo>
                  <a:pt x="4045926" y="1475016"/>
                  <a:pt x="4040532" y="1485667"/>
                  <a:pt x="4048625" y="1485667"/>
                </a:cubicBezTo>
                <a:cubicBezTo>
                  <a:pt x="4056717" y="1485667"/>
                  <a:pt x="4048625" y="1469689"/>
                  <a:pt x="4056717" y="1469689"/>
                </a:cubicBezTo>
                <a:cubicBezTo>
                  <a:pt x="4054019" y="1456375"/>
                  <a:pt x="4043229" y="1459037"/>
                  <a:pt x="4043229" y="1445722"/>
                </a:cubicBezTo>
                <a:close/>
                <a:moveTo>
                  <a:pt x="4475036" y="1445063"/>
                </a:moveTo>
                <a:cubicBezTo>
                  <a:pt x="4480217" y="1452976"/>
                  <a:pt x="4482808" y="1442425"/>
                  <a:pt x="4487989" y="1445063"/>
                </a:cubicBezTo>
                <a:cubicBezTo>
                  <a:pt x="4490579" y="1452976"/>
                  <a:pt x="4472445" y="1455613"/>
                  <a:pt x="4475036" y="1445063"/>
                </a:cubicBezTo>
                <a:close/>
                <a:moveTo>
                  <a:pt x="5113061" y="1442425"/>
                </a:moveTo>
                <a:cubicBezTo>
                  <a:pt x="5115698" y="1445063"/>
                  <a:pt x="5115698" y="1450338"/>
                  <a:pt x="5123611" y="1447700"/>
                </a:cubicBezTo>
                <a:cubicBezTo>
                  <a:pt x="5120974" y="1452976"/>
                  <a:pt x="5115698" y="1455613"/>
                  <a:pt x="5110423" y="1455613"/>
                </a:cubicBezTo>
                <a:cubicBezTo>
                  <a:pt x="5113061" y="1452976"/>
                  <a:pt x="5113061" y="1447700"/>
                  <a:pt x="5113061" y="1442425"/>
                </a:cubicBezTo>
                <a:close/>
                <a:moveTo>
                  <a:pt x="4896115" y="1442425"/>
                </a:moveTo>
                <a:cubicBezTo>
                  <a:pt x="4902709" y="1442425"/>
                  <a:pt x="4902709" y="1463857"/>
                  <a:pt x="4896115" y="1461177"/>
                </a:cubicBezTo>
                <a:cubicBezTo>
                  <a:pt x="4896115" y="1458498"/>
                  <a:pt x="4896115" y="1455820"/>
                  <a:pt x="4898313" y="1455820"/>
                </a:cubicBezTo>
                <a:cubicBezTo>
                  <a:pt x="4898313" y="1450462"/>
                  <a:pt x="4896115" y="1450462"/>
                  <a:pt x="4896115" y="1442425"/>
                </a:cubicBezTo>
                <a:close/>
                <a:moveTo>
                  <a:pt x="4782037" y="1442425"/>
                </a:moveTo>
                <a:cubicBezTo>
                  <a:pt x="4784840" y="1450462"/>
                  <a:pt x="4796050" y="1450462"/>
                  <a:pt x="4798853" y="1458498"/>
                </a:cubicBezTo>
                <a:cubicBezTo>
                  <a:pt x="4790446" y="1463857"/>
                  <a:pt x="4776433" y="1463857"/>
                  <a:pt x="4770828" y="1447783"/>
                </a:cubicBezTo>
                <a:cubicBezTo>
                  <a:pt x="4779235" y="1447783"/>
                  <a:pt x="4779235" y="1455820"/>
                  <a:pt x="4784840" y="1458498"/>
                </a:cubicBezTo>
                <a:cubicBezTo>
                  <a:pt x="4787643" y="1455820"/>
                  <a:pt x="4787643" y="1453141"/>
                  <a:pt x="4790446" y="1453141"/>
                </a:cubicBezTo>
                <a:cubicBezTo>
                  <a:pt x="4787643" y="1450462"/>
                  <a:pt x="4773630" y="1453141"/>
                  <a:pt x="4782037" y="1442425"/>
                </a:cubicBezTo>
                <a:close/>
                <a:moveTo>
                  <a:pt x="4705753" y="1441351"/>
                </a:moveTo>
                <a:cubicBezTo>
                  <a:pt x="4710004" y="1444313"/>
                  <a:pt x="4714640" y="1456163"/>
                  <a:pt x="4720822" y="1447920"/>
                </a:cubicBezTo>
                <a:cubicBezTo>
                  <a:pt x="4718076" y="1456163"/>
                  <a:pt x="4720822" y="1458909"/>
                  <a:pt x="4726318" y="1456163"/>
                </a:cubicBezTo>
                <a:cubicBezTo>
                  <a:pt x="4723570" y="1467153"/>
                  <a:pt x="4704337" y="1456163"/>
                  <a:pt x="4701589" y="1442424"/>
                </a:cubicBezTo>
                <a:cubicBezTo>
                  <a:pt x="4702963" y="1440364"/>
                  <a:pt x="4704337" y="1440364"/>
                  <a:pt x="4705753" y="1441351"/>
                </a:cubicBezTo>
                <a:close/>
                <a:moveTo>
                  <a:pt x="4828114" y="1440776"/>
                </a:moveTo>
                <a:cubicBezTo>
                  <a:pt x="4831000" y="1448813"/>
                  <a:pt x="4836769" y="1462207"/>
                  <a:pt x="4828114" y="1462207"/>
                </a:cubicBezTo>
                <a:cubicBezTo>
                  <a:pt x="4833884" y="1456849"/>
                  <a:pt x="4825229" y="1448813"/>
                  <a:pt x="4828114" y="1440776"/>
                </a:cubicBezTo>
                <a:close/>
                <a:moveTo>
                  <a:pt x="4674224" y="1440776"/>
                </a:moveTo>
                <a:cubicBezTo>
                  <a:pt x="4682137" y="1448548"/>
                  <a:pt x="4692688" y="1458910"/>
                  <a:pt x="4697964" y="1448548"/>
                </a:cubicBezTo>
                <a:cubicBezTo>
                  <a:pt x="4703238" y="1448548"/>
                  <a:pt x="4695325" y="1456320"/>
                  <a:pt x="4695325" y="1458910"/>
                </a:cubicBezTo>
                <a:cubicBezTo>
                  <a:pt x="4684775" y="1453729"/>
                  <a:pt x="4676863" y="1458910"/>
                  <a:pt x="4663674" y="1458910"/>
                </a:cubicBezTo>
                <a:cubicBezTo>
                  <a:pt x="4663674" y="1451139"/>
                  <a:pt x="4671587" y="1448548"/>
                  <a:pt x="4676863" y="1456320"/>
                </a:cubicBezTo>
                <a:cubicBezTo>
                  <a:pt x="4676863" y="1448548"/>
                  <a:pt x="4671587" y="1448548"/>
                  <a:pt x="4674224" y="1440776"/>
                </a:cubicBezTo>
                <a:close/>
                <a:moveTo>
                  <a:pt x="4593175" y="1437609"/>
                </a:moveTo>
                <a:lnTo>
                  <a:pt x="4607624" y="1442424"/>
                </a:lnTo>
                <a:cubicBezTo>
                  <a:pt x="4607624" y="1444898"/>
                  <a:pt x="4603915" y="1445516"/>
                  <a:pt x="4600205" y="1444588"/>
                </a:cubicBezTo>
                <a:lnTo>
                  <a:pt x="4593110" y="1437789"/>
                </a:lnTo>
                <a:close/>
                <a:moveTo>
                  <a:pt x="5075570" y="1437479"/>
                </a:moveTo>
                <a:cubicBezTo>
                  <a:pt x="5080751" y="1442975"/>
                  <a:pt x="5075570" y="1451217"/>
                  <a:pt x="5080751" y="1456712"/>
                </a:cubicBezTo>
                <a:cubicBezTo>
                  <a:pt x="5075570" y="1470450"/>
                  <a:pt x="5078161" y="1440227"/>
                  <a:pt x="5067798" y="1445721"/>
                </a:cubicBezTo>
                <a:cubicBezTo>
                  <a:pt x="5062616" y="1442975"/>
                  <a:pt x="5078161" y="1442975"/>
                  <a:pt x="5075570" y="1437479"/>
                </a:cubicBezTo>
                <a:close/>
                <a:moveTo>
                  <a:pt x="3876503" y="1434182"/>
                </a:moveTo>
                <a:cubicBezTo>
                  <a:pt x="3876503" y="1436930"/>
                  <a:pt x="3874031" y="1436930"/>
                  <a:pt x="3874031" y="1436930"/>
                </a:cubicBezTo>
                <a:cubicBezTo>
                  <a:pt x="3874031" y="1439677"/>
                  <a:pt x="3876503" y="1439677"/>
                  <a:pt x="3876503" y="1442425"/>
                </a:cubicBezTo>
                <a:cubicBezTo>
                  <a:pt x="3876503" y="1439677"/>
                  <a:pt x="3878976" y="1436930"/>
                  <a:pt x="3876503" y="1434182"/>
                </a:cubicBezTo>
                <a:close/>
                <a:moveTo>
                  <a:pt x="3665987" y="1432534"/>
                </a:moveTo>
                <a:cubicBezTo>
                  <a:pt x="3663350" y="1435007"/>
                  <a:pt x="3660713" y="1437479"/>
                  <a:pt x="3658074" y="1442425"/>
                </a:cubicBezTo>
                <a:cubicBezTo>
                  <a:pt x="3663350" y="1439953"/>
                  <a:pt x="3665987" y="1437479"/>
                  <a:pt x="3671262" y="1437479"/>
                </a:cubicBezTo>
                <a:cubicBezTo>
                  <a:pt x="3668625" y="1437479"/>
                  <a:pt x="3665987" y="1435007"/>
                  <a:pt x="3665987" y="1432534"/>
                </a:cubicBezTo>
                <a:close/>
                <a:moveTo>
                  <a:pt x="5369831" y="1430444"/>
                </a:moveTo>
                <a:cubicBezTo>
                  <a:pt x="5373716" y="1432063"/>
                  <a:pt x="5377955" y="1434654"/>
                  <a:pt x="5380781" y="1434654"/>
                </a:cubicBezTo>
                <a:cubicBezTo>
                  <a:pt x="5375129" y="1442425"/>
                  <a:pt x="5366651" y="1429472"/>
                  <a:pt x="5360999" y="1432063"/>
                </a:cubicBezTo>
                <a:cubicBezTo>
                  <a:pt x="5362412" y="1428177"/>
                  <a:pt x="5365945" y="1428825"/>
                  <a:pt x="5369831" y="1430444"/>
                </a:cubicBezTo>
                <a:close/>
                <a:moveTo>
                  <a:pt x="4781708" y="1429796"/>
                </a:moveTo>
                <a:cubicBezTo>
                  <a:pt x="4782697" y="1431415"/>
                  <a:pt x="4783356" y="1434654"/>
                  <a:pt x="4782037" y="1437243"/>
                </a:cubicBezTo>
                <a:cubicBezTo>
                  <a:pt x="4784676" y="1437243"/>
                  <a:pt x="4787312" y="1437243"/>
                  <a:pt x="4787312" y="1437243"/>
                </a:cubicBezTo>
                <a:cubicBezTo>
                  <a:pt x="4787312" y="1442425"/>
                  <a:pt x="4779400" y="1439834"/>
                  <a:pt x="4774124" y="1442425"/>
                </a:cubicBezTo>
                <a:cubicBezTo>
                  <a:pt x="4776762" y="1437243"/>
                  <a:pt x="4776762" y="1434654"/>
                  <a:pt x="4779400" y="1434654"/>
                </a:cubicBezTo>
                <a:cubicBezTo>
                  <a:pt x="4779400" y="1432063"/>
                  <a:pt x="4779400" y="1432063"/>
                  <a:pt x="4779400" y="1432063"/>
                </a:cubicBezTo>
                <a:cubicBezTo>
                  <a:pt x="4779400" y="1428177"/>
                  <a:pt x="4780718" y="1428177"/>
                  <a:pt x="4781708" y="1429796"/>
                </a:cubicBezTo>
                <a:close/>
                <a:moveTo>
                  <a:pt x="5052107" y="1429237"/>
                </a:moveTo>
                <a:cubicBezTo>
                  <a:pt x="5060144" y="1434512"/>
                  <a:pt x="5060144" y="1429237"/>
                  <a:pt x="5070860" y="1431875"/>
                </a:cubicBezTo>
                <a:cubicBezTo>
                  <a:pt x="5068180" y="1442425"/>
                  <a:pt x="5054787" y="1437150"/>
                  <a:pt x="5049428" y="1439788"/>
                </a:cubicBezTo>
                <a:cubicBezTo>
                  <a:pt x="5049428" y="1437150"/>
                  <a:pt x="5052107" y="1437150"/>
                  <a:pt x="5052107" y="1429237"/>
                </a:cubicBezTo>
                <a:close/>
                <a:moveTo>
                  <a:pt x="4650486" y="1429237"/>
                </a:moveTo>
                <a:cubicBezTo>
                  <a:pt x="4655982" y="1429237"/>
                  <a:pt x="4653233" y="1439600"/>
                  <a:pt x="4658729" y="1439600"/>
                </a:cubicBezTo>
                <a:cubicBezTo>
                  <a:pt x="4655982" y="1447371"/>
                  <a:pt x="4655982" y="1442189"/>
                  <a:pt x="4650486" y="1442189"/>
                </a:cubicBezTo>
                <a:cubicBezTo>
                  <a:pt x="4650486" y="1439600"/>
                  <a:pt x="4650486" y="1434418"/>
                  <a:pt x="4650486" y="1429237"/>
                </a:cubicBezTo>
                <a:close/>
                <a:moveTo>
                  <a:pt x="4314444" y="1428755"/>
                </a:moveTo>
                <a:cubicBezTo>
                  <a:pt x="4311920" y="1429099"/>
                  <a:pt x="4309035" y="1432533"/>
                  <a:pt x="4307593" y="1438028"/>
                </a:cubicBezTo>
                <a:cubicBezTo>
                  <a:pt x="4313362" y="1440776"/>
                  <a:pt x="4313362" y="1435281"/>
                  <a:pt x="4319133" y="1438028"/>
                </a:cubicBezTo>
                <a:cubicBezTo>
                  <a:pt x="4319133" y="1431160"/>
                  <a:pt x="4316970" y="1428412"/>
                  <a:pt x="4314444" y="1428755"/>
                </a:cubicBezTo>
                <a:close/>
                <a:moveTo>
                  <a:pt x="5172759" y="1425322"/>
                </a:moveTo>
                <a:cubicBezTo>
                  <a:pt x="5175077" y="1426929"/>
                  <a:pt x="5177395" y="1437809"/>
                  <a:pt x="5175541" y="1445722"/>
                </a:cubicBezTo>
                <a:cubicBezTo>
                  <a:pt x="5168122" y="1445722"/>
                  <a:pt x="5178013" y="1427259"/>
                  <a:pt x="5170594" y="1427259"/>
                </a:cubicBezTo>
                <a:cubicBezTo>
                  <a:pt x="5171214" y="1425281"/>
                  <a:pt x="5171986" y="1424786"/>
                  <a:pt x="5172759" y="1425322"/>
                </a:cubicBezTo>
                <a:close/>
                <a:moveTo>
                  <a:pt x="4585722" y="1425280"/>
                </a:moveTo>
                <a:cubicBezTo>
                  <a:pt x="4582484" y="1426929"/>
                  <a:pt x="4580541" y="1430226"/>
                  <a:pt x="4583132" y="1434182"/>
                </a:cubicBezTo>
                <a:cubicBezTo>
                  <a:pt x="4585722" y="1423632"/>
                  <a:pt x="4593496" y="1434182"/>
                  <a:pt x="4596085" y="1426269"/>
                </a:cubicBezTo>
                <a:cubicBezTo>
                  <a:pt x="4593496" y="1423632"/>
                  <a:pt x="4588961" y="1423632"/>
                  <a:pt x="4585722" y="1425280"/>
                </a:cubicBezTo>
                <a:close/>
                <a:moveTo>
                  <a:pt x="4357049" y="1424292"/>
                </a:moveTo>
                <a:cubicBezTo>
                  <a:pt x="4346334" y="1429237"/>
                  <a:pt x="4335618" y="1419346"/>
                  <a:pt x="4335618" y="1434183"/>
                </a:cubicBezTo>
                <a:cubicBezTo>
                  <a:pt x="4340975" y="1429237"/>
                  <a:pt x="4354370" y="1434183"/>
                  <a:pt x="4357049" y="1424292"/>
                </a:cubicBezTo>
                <a:close/>
                <a:moveTo>
                  <a:pt x="4690380" y="1422642"/>
                </a:moveTo>
                <a:cubicBezTo>
                  <a:pt x="4694666" y="1421653"/>
                  <a:pt x="4699941" y="1422313"/>
                  <a:pt x="4701260" y="1423632"/>
                </a:cubicBezTo>
                <a:cubicBezTo>
                  <a:pt x="4706535" y="1434182"/>
                  <a:pt x="4688072" y="1434182"/>
                  <a:pt x="4698622" y="1436820"/>
                </a:cubicBezTo>
                <a:cubicBezTo>
                  <a:pt x="4698622" y="1447370"/>
                  <a:pt x="4688072" y="1442095"/>
                  <a:pt x="4685434" y="1442095"/>
                </a:cubicBezTo>
                <a:cubicBezTo>
                  <a:pt x="4685434" y="1439457"/>
                  <a:pt x="4690709" y="1436820"/>
                  <a:pt x="4693348" y="1434182"/>
                </a:cubicBezTo>
                <a:cubicBezTo>
                  <a:pt x="4693348" y="1428907"/>
                  <a:pt x="4685434" y="1423632"/>
                  <a:pt x="4685434" y="1431544"/>
                </a:cubicBezTo>
                <a:cubicBezTo>
                  <a:pt x="4682797" y="1426269"/>
                  <a:pt x="4686095" y="1423632"/>
                  <a:pt x="4690380" y="1422642"/>
                </a:cubicBezTo>
                <a:close/>
                <a:moveTo>
                  <a:pt x="4647190" y="1422025"/>
                </a:moveTo>
                <a:cubicBezTo>
                  <a:pt x="4647190" y="1424703"/>
                  <a:pt x="4639418" y="1430062"/>
                  <a:pt x="4644600" y="1430062"/>
                </a:cubicBezTo>
                <a:cubicBezTo>
                  <a:pt x="4644600" y="1440777"/>
                  <a:pt x="4636827" y="1430062"/>
                  <a:pt x="4634237" y="1438098"/>
                </a:cubicBezTo>
                <a:cubicBezTo>
                  <a:pt x="4631647" y="1438098"/>
                  <a:pt x="4634237" y="1427382"/>
                  <a:pt x="4629055" y="1430062"/>
                </a:cubicBezTo>
                <a:cubicBezTo>
                  <a:pt x="4631647" y="1419346"/>
                  <a:pt x="4636827" y="1435419"/>
                  <a:pt x="4639418" y="1435419"/>
                </a:cubicBezTo>
                <a:cubicBezTo>
                  <a:pt x="4644600" y="1432741"/>
                  <a:pt x="4639418" y="1419346"/>
                  <a:pt x="4647190" y="1422025"/>
                </a:cubicBezTo>
                <a:close/>
                <a:moveTo>
                  <a:pt x="3900408" y="1418797"/>
                </a:moveTo>
                <a:cubicBezTo>
                  <a:pt x="3906342" y="1416049"/>
                  <a:pt x="3906342" y="1424291"/>
                  <a:pt x="3912277" y="1421544"/>
                </a:cubicBezTo>
                <a:cubicBezTo>
                  <a:pt x="3915245" y="1432534"/>
                  <a:pt x="3900408" y="1427039"/>
                  <a:pt x="3900408" y="1418797"/>
                </a:cubicBezTo>
                <a:close/>
                <a:moveTo>
                  <a:pt x="5070858" y="1416049"/>
                </a:moveTo>
                <a:cubicBezTo>
                  <a:pt x="5076354" y="1416049"/>
                  <a:pt x="5079102" y="1421324"/>
                  <a:pt x="5079102" y="1429237"/>
                </a:cubicBezTo>
                <a:cubicBezTo>
                  <a:pt x="5073606" y="1429237"/>
                  <a:pt x="5073606" y="1421324"/>
                  <a:pt x="5070858" y="1416049"/>
                </a:cubicBezTo>
                <a:close/>
                <a:moveTo>
                  <a:pt x="4458769" y="1416049"/>
                </a:moveTo>
                <a:cubicBezTo>
                  <a:pt x="4458769" y="1421375"/>
                  <a:pt x="4458769" y="1424038"/>
                  <a:pt x="4456082" y="1426701"/>
                </a:cubicBezTo>
                <a:cubicBezTo>
                  <a:pt x="4458769" y="1429364"/>
                  <a:pt x="4472201" y="1434690"/>
                  <a:pt x="4472201" y="1424038"/>
                </a:cubicBezTo>
                <a:cubicBezTo>
                  <a:pt x="4477574" y="1424038"/>
                  <a:pt x="4480260" y="1421375"/>
                  <a:pt x="4482947" y="1421375"/>
                </a:cubicBezTo>
                <a:cubicBezTo>
                  <a:pt x="4482947" y="1426701"/>
                  <a:pt x="4485633" y="1426701"/>
                  <a:pt x="4485633" y="1434690"/>
                </a:cubicBezTo>
                <a:cubicBezTo>
                  <a:pt x="4480260" y="1440016"/>
                  <a:pt x="4469515" y="1429364"/>
                  <a:pt x="4472201" y="1450668"/>
                </a:cubicBezTo>
                <a:cubicBezTo>
                  <a:pt x="4466828" y="1442679"/>
                  <a:pt x="4456082" y="1450668"/>
                  <a:pt x="4448022" y="1445342"/>
                </a:cubicBezTo>
                <a:cubicBezTo>
                  <a:pt x="4456082" y="1435355"/>
                  <a:pt x="4435429" y="1440349"/>
                  <a:pt x="4422333" y="1435606"/>
                </a:cubicBezTo>
                <a:lnTo>
                  <a:pt x="4413231" y="1426829"/>
                </a:lnTo>
                <a:lnTo>
                  <a:pt x="4413187" y="1426678"/>
                </a:lnTo>
                <a:lnTo>
                  <a:pt x="4429217" y="1422706"/>
                </a:lnTo>
                <a:cubicBezTo>
                  <a:pt x="4435262" y="1423372"/>
                  <a:pt x="4441306" y="1426701"/>
                  <a:pt x="4445335" y="1434690"/>
                </a:cubicBezTo>
                <a:cubicBezTo>
                  <a:pt x="4448022" y="1434690"/>
                  <a:pt x="4448022" y="1429364"/>
                  <a:pt x="4453396" y="1432027"/>
                </a:cubicBezTo>
                <a:cubicBezTo>
                  <a:pt x="4456082" y="1421375"/>
                  <a:pt x="4448022" y="1429364"/>
                  <a:pt x="4448022" y="1421375"/>
                </a:cubicBezTo>
                <a:cubicBezTo>
                  <a:pt x="4456082" y="1421375"/>
                  <a:pt x="4453396" y="1416049"/>
                  <a:pt x="4458769" y="1416049"/>
                </a:cubicBezTo>
                <a:close/>
                <a:moveTo>
                  <a:pt x="3992373" y="1415352"/>
                </a:moveTo>
                <a:cubicBezTo>
                  <a:pt x="3992373" y="1420774"/>
                  <a:pt x="3987022" y="1423485"/>
                  <a:pt x="3992373" y="1428907"/>
                </a:cubicBezTo>
                <a:cubicBezTo>
                  <a:pt x="3995048" y="1428907"/>
                  <a:pt x="4003076" y="1428907"/>
                  <a:pt x="4011101" y="1426195"/>
                </a:cubicBezTo>
                <a:lnTo>
                  <a:pt x="4017307" y="1433741"/>
                </a:lnTo>
                <a:lnTo>
                  <a:pt x="4016452" y="1434328"/>
                </a:lnTo>
                <a:lnTo>
                  <a:pt x="4018459" y="1435142"/>
                </a:lnTo>
                <a:lnTo>
                  <a:pt x="4024478" y="1442462"/>
                </a:lnTo>
                <a:cubicBezTo>
                  <a:pt x="4024478" y="1438395"/>
                  <a:pt x="4023142" y="1437040"/>
                  <a:pt x="4021469" y="1436362"/>
                </a:cubicBezTo>
                <a:lnTo>
                  <a:pt x="4018459" y="1435142"/>
                </a:lnTo>
                <a:lnTo>
                  <a:pt x="4017307" y="1433741"/>
                </a:lnTo>
                <a:lnTo>
                  <a:pt x="4025816" y="1427890"/>
                </a:lnTo>
                <a:cubicBezTo>
                  <a:pt x="4029161" y="1427552"/>
                  <a:pt x="4032505" y="1427552"/>
                  <a:pt x="4035181" y="1423485"/>
                </a:cubicBezTo>
                <a:cubicBezTo>
                  <a:pt x="4035181" y="1431617"/>
                  <a:pt x="4040532" y="1439750"/>
                  <a:pt x="4037856" y="1445172"/>
                </a:cubicBezTo>
                <a:cubicBezTo>
                  <a:pt x="4029830" y="1445172"/>
                  <a:pt x="4037856" y="1434328"/>
                  <a:pt x="4029830" y="1434328"/>
                </a:cubicBezTo>
                <a:cubicBezTo>
                  <a:pt x="4027155" y="1445172"/>
                  <a:pt x="4024478" y="1458727"/>
                  <a:pt x="4021803" y="1466860"/>
                </a:cubicBezTo>
                <a:cubicBezTo>
                  <a:pt x="4019127" y="1464148"/>
                  <a:pt x="4016452" y="1458727"/>
                  <a:pt x="4016452" y="1453305"/>
                </a:cubicBezTo>
                <a:cubicBezTo>
                  <a:pt x="4019127" y="1453305"/>
                  <a:pt x="4021803" y="1453305"/>
                  <a:pt x="4021803" y="1450594"/>
                </a:cubicBezTo>
                <a:cubicBezTo>
                  <a:pt x="4000399" y="1437040"/>
                  <a:pt x="3970969" y="1445172"/>
                  <a:pt x="3949566" y="1431617"/>
                </a:cubicBezTo>
                <a:cubicBezTo>
                  <a:pt x="3949566" y="1434328"/>
                  <a:pt x="3949566" y="1437040"/>
                  <a:pt x="3949566" y="1442462"/>
                </a:cubicBezTo>
                <a:cubicBezTo>
                  <a:pt x="3944214" y="1437040"/>
                  <a:pt x="3941538" y="1434328"/>
                  <a:pt x="3933512" y="1434328"/>
                </a:cubicBezTo>
                <a:cubicBezTo>
                  <a:pt x="3938863" y="1442462"/>
                  <a:pt x="3944214" y="1450594"/>
                  <a:pt x="3949566" y="1458727"/>
                </a:cubicBezTo>
                <a:cubicBezTo>
                  <a:pt x="3952240" y="1458727"/>
                  <a:pt x="3957592" y="1456015"/>
                  <a:pt x="3960267" y="1464148"/>
                </a:cubicBezTo>
                <a:cubicBezTo>
                  <a:pt x="3957592" y="1461438"/>
                  <a:pt x="3954916" y="1461438"/>
                  <a:pt x="3952240" y="1464148"/>
                </a:cubicBezTo>
                <a:cubicBezTo>
                  <a:pt x="3954916" y="1472281"/>
                  <a:pt x="3952240" y="1477703"/>
                  <a:pt x="3946889" y="1480413"/>
                </a:cubicBezTo>
                <a:lnTo>
                  <a:pt x="3941538" y="1480413"/>
                </a:lnTo>
                <a:lnTo>
                  <a:pt x="3928161" y="1480413"/>
                </a:lnTo>
                <a:cubicBezTo>
                  <a:pt x="3928161" y="1483125"/>
                  <a:pt x="3928161" y="1485836"/>
                  <a:pt x="3928161" y="1488546"/>
                </a:cubicBezTo>
                <a:cubicBezTo>
                  <a:pt x="3933512" y="1488546"/>
                  <a:pt x="3933512" y="1480413"/>
                  <a:pt x="3941538" y="1480413"/>
                </a:cubicBezTo>
                <a:cubicBezTo>
                  <a:pt x="3941538" y="1485836"/>
                  <a:pt x="3938863" y="1485836"/>
                  <a:pt x="3938863" y="1491258"/>
                </a:cubicBezTo>
                <a:cubicBezTo>
                  <a:pt x="3941538" y="1491258"/>
                  <a:pt x="3941538" y="1483125"/>
                  <a:pt x="3946889" y="1485836"/>
                </a:cubicBezTo>
                <a:cubicBezTo>
                  <a:pt x="3946889" y="1488546"/>
                  <a:pt x="3946889" y="1493968"/>
                  <a:pt x="3946889" y="1496680"/>
                </a:cubicBezTo>
                <a:cubicBezTo>
                  <a:pt x="3941538" y="1496680"/>
                  <a:pt x="3938863" y="1491258"/>
                  <a:pt x="3936188" y="1491258"/>
                </a:cubicBezTo>
                <a:cubicBezTo>
                  <a:pt x="3930837" y="1488546"/>
                  <a:pt x="3933512" y="1499390"/>
                  <a:pt x="3930837" y="1499390"/>
                </a:cubicBezTo>
                <a:cubicBezTo>
                  <a:pt x="3938863" y="1504812"/>
                  <a:pt x="3941538" y="1512945"/>
                  <a:pt x="3944214" y="1526499"/>
                </a:cubicBezTo>
                <a:cubicBezTo>
                  <a:pt x="3938863" y="1515656"/>
                  <a:pt x="3936188" y="1515656"/>
                  <a:pt x="3930837" y="1526499"/>
                </a:cubicBezTo>
                <a:cubicBezTo>
                  <a:pt x="3925486" y="1504812"/>
                  <a:pt x="3909434" y="1515656"/>
                  <a:pt x="3898731" y="1512945"/>
                </a:cubicBezTo>
                <a:cubicBezTo>
                  <a:pt x="3898731" y="1507523"/>
                  <a:pt x="3901407" y="1507523"/>
                  <a:pt x="3901407" y="1504812"/>
                </a:cubicBezTo>
                <a:cubicBezTo>
                  <a:pt x="3896056" y="1488546"/>
                  <a:pt x="3885353" y="1521078"/>
                  <a:pt x="3877327" y="1504812"/>
                </a:cubicBezTo>
                <a:cubicBezTo>
                  <a:pt x="3882678" y="1499390"/>
                  <a:pt x="3896056" y="1502101"/>
                  <a:pt x="3893380" y="1485836"/>
                </a:cubicBezTo>
                <a:cubicBezTo>
                  <a:pt x="3901407" y="1499390"/>
                  <a:pt x="3906758" y="1488546"/>
                  <a:pt x="3912109" y="1485836"/>
                </a:cubicBezTo>
                <a:cubicBezTo>
                  <a:pt x="3906758" y="1477703"/>
                  <a:pt x="3896056" y="1485836"/>
                  <a:pt x="3888030" y="1485836"/>
                </a:cubicBezTo>
                <a:cubicBezTo>
                  <a:pt x="3896056" y="1477703"/>
                  <a:pt x="3901407" y="1461438"/>
                  <a:pt x="3914784" y="1458727"/>
                </a:cubicBezTo>
                <a:cubicBezTo>
                  <a:pt x="3909434" y="1447883"/>
                  <a:pt x="3914784" y="1439750"/>
                  <a:pt x="3906758" y="1447883"/>
                </a:cubicBezTo>
                <a:cubicBezTo>
                  <a:pt x="3906758" y="1437040"/>
                  <a:pt x="3901407" y="1439750"/>
                  <a:pt x="3901407" y="1428907"/>
                </a:cubicBezTo>
                <a:cubicBezTo>
                  <a:pt x="3909434" y="1428907"/>
                  <a:pt x="3914784" y="1437040"/>
                  <a:pt x="3914784" y="1423485"/>
                </a:cubicBezTo>
                <a:cubicBezTo>
                  <a:pt x="3930837" y="1428907"/>
                  <a:pt x="3941538" y="1415352"/>
                  <a:pt x="3949566" y="1426195"/>
                </a:cubicBezTo>
                <a:cubicBezTo>
                  <a:pt x="3949566" y="1426195"/>
                  <a:pt x="3949566" y="1420774"/>
                  <a:pt x="3949566" y="1418063"/>
                </a:cubicBezTo>
                <a:cubicBezTo>
                  <a:pt x="3957592" y="1423485"/>
                  <a:pt x="3960267" y="1431617"/>
                  <a:pt x="3970969" y="1428907"/>
                </a:cubicBezTo>
                <a:cubicBezTo>
                  <a:pt x="3970969" y="1423485"/>
                  <a:pt x="3962944" y="1426195"/>
                  <a:pt x="3960267" y="1423485"/>
                </a:cubicBezTo>
                <a:cubicBezTo>
                  <a:pt x="3962944" y="1404509"/>
                  <a:pt x="3981671" y="1437040"/>
                  <a:pt x="3978996" y="1418063"/>
                </a:cubicBezTo>
                <a:cubicBezTo>
                  <a:pt x="3981671" y="1418063"/>
                  <a:pt x="3981671" y="1423485"/>
                  <a:pt x="3981671" y="1428907"/>
                </a:cubicBezTo>
                <a:cubicBezTo>
                  <a:pt x="3989698" y="1431617"/>
                  <a:pt x="3987022" y="1415352"/>
                  <a:pt x="3992373" y="1415352"/>
                </a:cubicBezTo>
                <a:close/>
                <a:moveTo>
                  <a:pt x="4299351" y="1412986"/>
                </a:moveTo>
                <a:cubicBezTo>
                  <a:pt x="4299351" y="1421464"/>
                  <a:pt x="4308006" y="1412986"/>
                  <a:pt x="4310891" y="1415813"/>
                </a:cubicBezTo>
                <a:cubicBezTo>
                  <a:pt x="4308006" y="1424291"/>
                  <a:pt x="4302235" y="1418639"/>
                  <a:pt x="4299351" y="1421464"/>
                </a:cubicBezTo>
                <a:close/>
                <a:moveTo>
                  <a:pt x="3892495" y="1412752"/>
                </a:moveTo>
                <a:cubicBezTo>
                  <a:pt x="3895132" y="1423404"/>
                  <a:pt x="3900408" y="1434056"/>
                  <a:pt x="3900408" y="1447371"/>
                </a:cubicBezTo>
                <a:cubicBezTo>
                  <a:pt x="3895132" y="1442045"/>
                  <a:pt x="3895132" y="1420740"/>
                  <a:pt x="3887220" y="1431393"/>
                </a:cubicBezTo>
                <a:cubicBezTo>
                  <a:pt x="3887220" y="1420740"/>
                  <a:pt x="3892495" y="1420740"/>
                  <a:pt x="3892495" y="1412752"/>
                </a:cubicBezTo>
                <a:close/>
                <a:moveTo>
                  <a:pt x="4418688" y="1408024"/>
                </a:moveTo>
                <a:lnTo>
                  <a:pt x="4423539" y="1408630"/>
                </a:lnTo>
                <a:cubicBezTo>
                  <a:pt x="4428348" y="1410690"/>
                  <a:pt x="4433156" y="1414125"/>
                  <a:pt x="4434529" y="1418246"/>
                </a:cubicBezTo>
                <a:cubicBezTo>
                  <a:pt x="4431782" y="1416872"/>
                  <a:pt x="4428348" y="1416872"/>
                  <a:pt x="4425256" y="1415842"/>
                </a:cubicBezTo>
                <a:close/>
                <a:moveTo>
                  <a:pt x="4575139" y="1407806"/>
                </a:moveTo>
                <a:cubicBezTo>
                  <a:pt x="4575139" y="1415794"/>
                  <a:pt x="4580570" y="1415794"/>
                  <a:pt x="4577854" y="1423784"/>
                </a:cubicBezTo>
                <a:cubicBezTo>
                  <a:pt x="4585999" y="1413132"/>
                  <a:pt x="4596860" y="1418458"/>
                  <a:pt x="4607722" y="1415794"/>
                </a:cubicBezTo>
                <a:cubicBezTo>
                  <a:pt x="4605006" y="1423784"/>
                  <a:pt x="4602292" y="1413132"/>
                  <a:pt x="4599576" y="1421121"/>
                </a:cubicBezTo>
                <a:cubicBezTo>
                  <a:pt x="4599576" y="1434435"/>
                  <a:pt x="4613153" y="1426447"/>
                  <a:pt x="4615868" y="1434435"/>
                </a:cubicBezTo>
                <a:cubicBezTo>
                  <a:pt x="4613831" y="1438430"/>
                  <a:pt x="4601104" y="1428943"/>
                  <a:pt x="4594868" y="1432938"/>
                </a:cubicBezTo>
                <a:lnTo>
                  <a:pt x="4593175" y="1437609"/>
                </a:lnTo>
                <a:lnTo>
                  <a:pt x="4592788" y="1437479"/>
                </a:lnTo>
                <a:lnTo>
                  <a:pt x="4593110" y="1437789"/>
                </a:lnTo>
                <a:lnTo>
                  <a:pt x="4591430" y="1442425"/>
                </a:lnTo>
                <a:cubicBezTo>
                  <a:pt x="4585999" y="1434435"/>
                  <a:pt x="4585999" y="1439762"/>
                  <a:pt x="4575139" y="1439762"/>
                </a:cubicBezTo>
                <a:cubicBezTo>
                  <a:pt x="4575139" y="1429110"/>
                  <a:pt x="4572424" y="1429110"/>
                  <a:pt x="4569708" y="1413132"/>
                </a:cubicBezTo>
                <a:cubicBezTo>
                  <a:pt x="4572424" y="1413132"/>
                  <a:pt x="4572424" y="1407806"/>
                  <a:pt x="4575139" y="1407806"/>
                </a:cubicBezTo>
                <a:close/>
                <a:moveTo>
                  <a:pt x="4550724" y="1407806"/>
                </a:moveTo>
                <a:cubicBezTo>
                  <a:pt x="4558860" y="1410462"/>
                  <a:pt x="4553436" y="1415774"/>
                  <a:pt x="4553436" y="1426398"/>
                </a:cubicBezTo>
                <a:cubicBezTo>
                  <a:pt x="4561572" y="1426398"/>
                  <a:pt x="4558860" y="1413117"/>
                  <a:pt x="4566997" y="1415774"/>
                </a:cubicBezTo>
                <a:cubicBezTo>
                  <a:pt x="4561572" y="1423742"/>
                  <a:pt x="4564285" y="1426398"/>
                  <a:pt x="4564285" y="1439677"/>
                </a:cubicBezTo>
                <a:cubicBezTo>
                  <a:pt x="4558860" y="1439677"/>
                  <a:pt x="4558860" y="1437021"/>
                  <a:pt x="4556148" y="1437021"/>
                </a:cubicBezTo>
                <a:cubicBezTo>
                  <a:pt x="4553436" y="1450302"/>
                  <a:pt x="4566997" y="1439677"/>
                  <a:pt x="4566997" y="1447645"/>
                </a:cubicBezTo>
                <a:cubicBezTo>
                  <a:pt x="4569708" y="1452957"/>
                  <a:pt x="4558860" y="1447645"/>
                  <a:pt x="4561572" y="1455613"/>
                </a:cubicBezTo>
                <a:cubicBezTo>
                  <a:pt x="4561572" y="1450302"/>
                  <a:pt x="4556148" y="1447645"/>
                  <a:pt x="4548012" y="1450302"/>
                </a:cubicBezTo>
                <a:cubicBezTo>
                  <a:pt x="4548012" y="1444989"/>
                  <a:pt x="4548012" y="1442334"/>
                  <a:pt x="4553436" y="1442334"/>
                </a:cubicBezTo>
                <a:cubicBezTo>
                  <a:pt x="4553436" y="1439677"/>
                  <a:pt x="4550724" y="1439677"/>
                  <a:pt x="4550724" y="1437021"/>
                </a:cubicBezTo>
                <a:cubicBezTo>
                  <a:pt x="4545300" y="1437021"/>
                  <a:pt x="4545300" y="1439677"/>
                  <a:pt x="4545300" y="1447645"/>
                </a:cubicBezTo>
                <a:cubicBezTo>
                  <a:pt x="4537164" y="1439677"/>
                  <a:pt x="4529029" y="1450302"/>
                  <a:pt x="4526315" y="1437021"/>
                </a:cubicBezTo>
                <a:cubicBezTo>
                  <a:pt x="4518179" y="1437021"/>
                  <a:pt x="4518179" y="1444989"/>
                  <a:pt x="4515467" y="1447645"/>
                </a:cubicBezTo>
                <a:cubicBezTo>
                  <a:pt x="4510043" y="1444989"/>
                  <a:pt x="4501907" y="1450302"/>
                  <a:pt x="4501907" y="1439677"/>
                </a:cubicBezTo>
                <a:cubicBezTo>
                  <a:pt x="4507330" y="1439677"/>
                  <a:pt x="4507330" y="1444989"/>
                  <a:pt x="4512754" y="1444989"/>
                </a:cubicBezTo>
                <a:cubicBezTo>
                  <a:pt x="4515467" y="1442334"/>
                  <a:pt x="4515467" y="1437021"/>
                  <a:pt x="4520890" y="1437021"/>
                </a:cubicBezTo>
                <a:cubicBezTo>
                  <a:pt x="4520890" y="1437021"/>
                  <a:pt x="4520890" y="1434366"/>
                  <a:pt x="4520890" y="1431710"/>
                </a:cubicBezTo>
                <a:cubicBezTo>
                  <a:pt x="4512754" y="1434366"/>
                  <a:pt x="4485633" y="1442334"/>
                  <a:pt x="4491058" y="1423742"/>
                </a:cubicBezTo>
                <a:cubicBezTo>
                  <a:pt x="4496482" y="1426398"/>
                  <a:pt x="4512754" y="1429053"/>
                  <a:pt x="4520890" y="1418430"/>
                </a:cubicBezTo>
                <a:cubicBezTo>
                  <a:pt x="4518179" y="1410462"/>
                  <a:pt x="4515467" y="1421085"/>
                  <a:pt x="4512754" y="1418430"/>
                </a:cubicBezTo>
                <a:cubicBezTo>
                  <a:pt x="4510043" y="1407806"/>
                  <a:pt x="4520890" y="1415774"/>
                  <a:pt x="4520890" y="1410462"/>
                </a:cubicBezTo>
                <a:cubicBezTo>
                  <a:pt x="4526315" y="1410462"/>
                  <a:pt x="4523604" y="1413117"/>
                  <a:pt x="4523604" y="1421085"/>
                </a:cubicBezTo>
                <a:cubicBezTo>
                  <a:pt x="4526315" y="1423742"/>
                  <a:pt x="4545300" y="1413117"/>
                  <a:pt x="4539875" y="1426398"/>
                </a:cubicBezTo>
                <a:cubicBezTo>
                  <a:pt x="4548012" y="1426398"/>
                  <a:pt x="4550724" y="1421085"/>
                  <a:pt x="4550724" y="1407806"/>
                </a:cubicBezTo>
                <a:close/>
                <a:moveTo>
                  <a:pt x="4418043" y="1407256"/>
                </a:moveTo>
                <a:lnTo>
                  <a:pt x="4418688" y="1408024"/>
                </a:lnTo>
                <a:lnTo>
                  <a:pt x="4417984" y="1407935"/>
                </a:lnTo>
                <a:close/>
                <a:moveTo>
                  <a:pt x="4412549" y="1407256"/>
                </a:moveTo>
                <a:lnTo>
                  <a:pt x="4417984" y="1407935"/>
                </a:lnTo>
                <a:lnTo>
                  <a:pt x="4417357" y="1415156"/>
                </a:lnTo>
                <a:cubicBezTo>
                  <a:pt x="4417357" y="1418246"/>
                  <a:pt x="4416669" y="1420994"/>
                  <a:pt x="4412549" y="1420994"/>
                </a:cubicBezTo>
                <a:cubicBezTo>
                  <a:pt x="4412549" y="1418246"/>
                  <a:pt x="4412549" y="1415498"/>
                  <a:pt x="4409801" y="1415498"/>
                </a:cubicBezTo>
                <a:cubicBezTo>
                  <a:pt x="4409801" y="1412751"/>
                  <a:pt x="4418043" y="1407256"/>
                  <a:pt x="4412549" y="1407256"/>
                </a:cubicBezTo>
                <a:close/>
                <a:moveTo>
                  <a:pt x="4736073" y="1406409"/>
                </a:moveTo>
                <a:cubicBezTo>
                  <a:pt x="4737328" y="1406363"/>
                  <a:pt x="4739918" y="1406734"/>
                  <a:pt x="4744452" y="1407475"/>
                </a:cubicBezTo>
                <a:cubicBezTo>
                  <a:pt x="4744452" y="1410443"/>
                  <a:pt x="4744452" y="1416378"/>
                  <a:pt x="4744452" y="1419346"/>
                </a:cubicBezTo>
                <a:cubicBezTo>
                  <a:pt x="4740566" y="1410443"/>
                  <a:pt x="4732308" y="1406548"/>
                  <a:pt x="4736073" y="1406409"/>
                </a:cubicBezTo>
                <a:close/>
                <a:moveTo>
                  <a:pt x="4141093" y="1402861"/>
                </a:moveTo>
                <a:cubicBezTo>
                  <a:pt x="4141093" y="1410774"/>
                  <a:pt x="4130542" y="1416049"/>
                  <a:pt x="4127904" y="1410774"/>
                </a:cubicBezTo>
                <a:cubicBezTo>
                  <a:pt x="4130542" y="1402861"/>
                  <a:pt x="4133179" y="1402861"/>
                  <a:pt x="4141093" y="1402861"/>
                </a:cubicBezTo>
                <a:close/>
                <a:moveTo>
                  <a:pt x="3852601" y="1402861"/>
                </a:moveTo>
                <a:cubicBezTo>
                  <a:pt x="3852601" y="1412752"/>
                  <a:pt x="3843946" y="1412752"/>
                  <a:pt x="3841061" y="1410279"/>
                </a:cubicBezTo>
                <a:cubicBezTo>
                  <a:pt x="3843946" y="1405333"/>
                  <a:pt x="3846831" y="1405333"/>
                  <a:pt x="3852601" y="1402861"/>
                </a:cubicBezTo>
                <a:close/>
                <a:moveTo>
                  <a:pt x="3880212" y="1402530"/>
                </a:moveTo>
                <a:cubicBezTo>
                  <a:pt x="3880212" y="1405333"/>
                  <a:pt x="3880212" y="1408136"/>
                  <a:pt x="3882891" y="1408136"/>
                </a:cubicBezTo>
                <a:lnTo>
                  <a:pt x="3880217" y="1402636"/>
                </a:lnTo>
                <a:close/>
                <a:moveTo>
                  <a:pt x="4272974" y="1402448"/>
                </a:moveTo>
                <a:cubicBezTo>
                  <a:pt x="4281630" y="1405333"/>
                  <a:pt x="4278744" y="1399564"/>
                  <a:pt x="4284514" y="1405333"/>
                </a:cubicBezTo>
                <a:cubicBezTo>
                  <a:pt x="4281630" y="1408219"/>
                  <a:pt x="4278744" y="1411104"/>
                  <a:pt x="4272974" y="1411104"/>
                </a:cubicBezTo>
                <a:cubicBezTo>
                  <a:pt x="4272974" y="1408219"/>
                  <a:pt x="4272974" y="1405333"/>
                  <a:pt x="4272974" y="1402448"/>
                </a:cubicBezTo>
                <a:close/>
                <a:moveTo>
                  <a:pt x="3817983" y="1402448"/>
                </a:moveTo>
                <a:cubicBezTo>
                  <a:pt x="3812623" y="1408219"/>
                  <a:pt x="3812623" y="1411104"/>
                  <a:pt x="3799229" y="1411104"/>
                </a:cubicBezTo>
                <a:cubicBezTo>
                  <a:pt x="3796551" y="1408219"/>
                  <a:pt x="3817983" y="1399564"/>
                  <a:pt x="3817983" y="1402448"/>
                </a:cubicBezTo>
                <a:close/>
                <a:moveTo>
                  <a:pt x="3875526" y="1400079"/>
                </a:moveTo>
                <a:cubicBezTo>
                  <a:pt x="3876864" y="1399553"/>
                  <a:pt x="3878036" y="1399465"/>
                  <a:pt x="3879208" y="1400560"/>
                </a:cubicBezTo>
                <a:lnTo>
                  <a:pt x="3880217" y="1402636"/>
                </a:lnTo>
                <a:lnTo>
                  <a:pt x="3880548" y="1409887"/>
                </a:lnTo>
                <a:cubicBezTo>
                  <a:pt x="3882222" y="1412340"/>
                  <a:pt x="3884231" y="1415142"/>
                  <a:pt x="3882891" y="1419346"/>
                </a:cubicBezTo>
                <a:cubicBezTo>
                  <a:pt x="3880212" y="1416543"/>
                  <a:pt x="3874856" y="1402530"/>
                  <a:pt x="3872176" y="1416543"/>
                </a:cubicBezTo>
                <a:cubicBezTo>
                  <a:pt x="3869496" y="1410938"/>
                  <a:pt x="3866818" y="1410938"/>
                  <a:pt x="3864139" y="1402530"/>
                </a:cubicBezTo>
                <a:cubicBezTo>
                  <a:pt x="3869496" y="1403932"/>
                  <a:pt x="3872845" y="1401130"/>
                  <a:pt x="3875526" y="1400079"/>
                </a:cubicBezTo>
                <a:close/>
                <a:moveTo>
                  <a:pt x="4342006" y="1399655"/>
                </a:moveTo>
                <a:cubicBezTo>
                  <a:pt x="4345044" y="1399990"/>
                  <a:pt x="4348420" y="1401333"/>
                  <a:pt x="4353822" y="1399990"/>
                </a:cubicBezTo>
                <a:cubicBezTo>
                  <a:pt x="4353822" y="1402677"/>
                  <a:pt x="4351121" y="1408050"/>
                  <a:pt x="4353822" y="1408050"/>
                </a:cubicBezTo>
                <a:cubicBezTo>
                  <a:pt x="4353822" y="1413423"/>
                  <a:pt x="4343020" y="1397304"/>
                  <a:pt x="4340318" y="1410736"/>
                </a:cubicBezTo>
                <a:cubicBezTo>
                  <a:pt x="4361924" y="1418795"/>
                  <a:pt x="4375429" y="1429541"/>
                  <a:pt x="4394335" y="1424168"/>
                </a:cubicBezTo>
                <a:cubicBezTo>
                  <a:pt x="4391633" y="1434914"/>
                  <a:pt x="4402435" y="1440288"/>
                  <a:pt x="4405136" y="1432228"/>
                </a:cubicBezTo>
                <a:cubicBezTo>
                  <a:pt x="4402435" y="1429541"/>
                  <a:pt x="4399734" y="1432228"/>
                  <a:pt x="4399734" y="1429541"/>
                </a:cubicBezTo>
                <a:cubicBezTo>
                  <a:pt x="4399734" y="1424168"/>
                  <a:pt x="4402435" y="1424168"/>
                  <a:pt x="4402435" y="1418795"/>
                </a:cubicBezTo>
                <a:cubicBezTo>
                  <a:pt x="4397035" y="1418795"/>
                  <a:pt x="4394335" y="1421482"/>
                  <a:pt x="4394335" y="1424168"/>
                </a:cubicBezTo>
                <a:cubicBezTo>
                  <a:pt x="4394335" y="1416109"/>
                  <a:pt x="4388932" y="1416109"/>
                  <a:pt x="4386231" y="1416109"/>
                </a:cubicBezTo>
                <a:cubicBezTo>
                  <a:pt x="4386231" y="1410736"/>
                  <a:pt x="4391633" y="1413423"/>
                  <a:pt x="4391633" y="1405363"/>
                </a:cubicBezTo>
                <a:cubicBezTo>
                  <a:pt x="4394335" y="1408050"/>
                  <a:pt x="4394335" y="1410736"/>
                  <a:pt x="4394335" y="1416109"/>
                </a:cubicBezTo>
                <a:cubicBezTo>
                  <a:pt x="4399734" y="1405363"/>
                  <a:pt x="4405136" y="1426855"/>
                  <a:pt x="4405136" y="1408050"/>
                </a:cubicBezTo>
                <a:cubicBezTo>
                  <a:pt x="4407838" y="1409393"/>
                  <a:pt x="4409187" y="1412751"/>
                  <a:pt x="4410201" y="1416446"/>
                </a:cubicBezTo>
                <a:lnTo>
                  <a:pt x="4413187" y="1426678"/>
                </a:lnTo>
                <a:lnTo>
                  <a:pt x="4413098" y="1426701"/>
                </a:lnTo>
                <a:lnTo>
                  <a:pt x="4413231" y="1426829"/>
                </a:lnTo>
                <a:lnTo>
                  <a:pt x="4413239" y="1426855"/>
                </a:lnTo>
                <a:cubicBezTo>
                  <a:pt x="4410538" y="1429541"/>
                  <a:pt x="4413239" y="1432228"/>
                  <a:pt x="4410538" y="1434914"/>
                </a:cubicBezTo>
                <a:cubicBezTo>
                  <a:pt x="4410538" y="1442975"/>
                  <a:pt x="4421341" y="1429541"/>
                  <a:pt x="4418640" y="1440288"/>
                </a:cubicBezTo>
                <a:cubicBezTo>
                  <a:pt x="4413239" y="1442975"/>
                  <a:pt x="4407838" y="1429541"/>
                  <a:pt x="4402435" y="1442975"/>
                </a:cubicBezTo>
                <a:cubicBezTo>
                  <a:pt x="4399734" y="1429541"/>
                  <a:pt x="4388932" y="1451034"/>
                  <a:pt x="4391633" y="1432228"/>
                </a:cubicBezTo>
                <a:cubicBezTo>
                  <a:pt x="4383531" y="1432228"/>
                  <a:pt x="4388932" y="1448347"/>
                  <a:pt x="4380830" y="1445661"/>
                </a:cubicBezTo>
                <a:cubicBezTo>
                  <a:pt x="4380830" y="1440288"/>
                  <a:pt x="4386231" y="1437601"/>
                  <a:pt x="4378129" y="1440288"/>
                </a:cubicBezTo>
                <a:cubicBezTo>
                  <a:pt x="4372727" y="1442975"/>
                  <a:pt x="4380830" y="1448347"/>
                  <a:pt x="4375429" y="1451034"/>
                </a:cubicBezTo>
                <a:cubicBezTo>
                  <a:pt x="4375429" y="1451034"/>
                  <a:pt x="4372727" y="1445661"/>
                  <a:pt x="4370027" y="1445661"/>
                </a:cubicBezTo>
                <a:cubicBezTo>
                  <a:pt x="4370027" y="1442975"/>
                  <a:pt x="4372727" y="1440288"/>
                  <a:pt x="4372727" y="1434914"/>
                </a:cubicBezTo>
                <a:cubicBezTo>
                  <a:pt x="4364625" y="1456407"/>
                  <a:pt x="4326814" y="1434914"/>
                  <a:pt x="4329515" y="1461780"/>
                </a:cubicBezTo>
                <a:cubicBezTo>
                  <a:pt x="4326814" y="1461780"/>
                  <a:pt x="4326814" y="1459093"/>
                  <a:pt x="4326814" y="1451034"/>
                </a:cubicBezTo>
                <a:cubicBezTo>
                  <a:pt x="4321412" y="1451034"/>
                  <a:pt x="4318711" y="1453720"/>
                  <a:pt x="4313310" y="1453720"/>
                </a:cubicBezTo>
                <a:cubicBezTo>
                  <a:pt x="4313310" y="1467153"/>
                  <a:pt x="4324114" y="1456407"/>
                  <a:pt x="4324114" y="1467153"/>
                </a:cubicBezTo>
                <a:cubicBezTo>
                  <a:pt x="4313310" y="1461780"/>
                  <a:pt x="4305208" y="1459093"/>
                  <a:pt x="4294404" y="1456407"/>
                </a:cubicBezTo>
                <a:cubicBezTo>
                  <a:pt x="4299806" y="1442975"/>
                  <a:pt x="4286303" y="1453720"/>
                  <a:pt x="4294404" y="1440288"/>
                </a:cubicBezTo>
                <a:cubicBezTo>
                  <a:pt x="4291703" y="1437601"/>
                  <a:pt x="4286303" y="1440288"/>
                  <a:pt x="4283602" y="1442975"/>
                </a:cubicBezTo>
                <a:cubicBezTo>
                  <a:pt x="4286303" y="1453720"/>
                  <a:pt x="4286303" y="1451034"/>
                  <a:pt x="4291703" y="1459093"/>
                </a:cubicBezTo>
                <a:cubicBezTo>
                  <a:pt x="4286303" y="1461780"/>
                  <a:pt x="4280901" y="1459093"/>
                  <a:pt x="4280901" y="1448347"/>
                </a:cubicBezTo>
                <a:cubicBezTo>
                  <a:pt x="4275499" y="1445661"/>
                  <a:pt x="4275499" y="1451034"/>
                  <a:pt x="4270098" y="1451034"/>
                </a:cubicBezTo>
                <a:cubicBezTo>
                  <a:pt x="4267397" y="1442975"/>
                  <a:pt x="4267397" y="1445661"/>
                  <a:pt x="4270098" y="1437601"/>
                </a:cubicBezTo>
                <a:cubicBezTo>
                  <a:pt x="4267397" y="1440288"/>
                  <a:pt x="4259296" y="1440288"/>
                  <a:pt x="4253893" y="1440288"/>
                </a:cubicBezTo>
                <a:cubicBezTo>
                  <a:pt x="4253893" y="1442975"/>
                  <a:pt x="4253893" y="1448347"/>
                  <a:pt x="4253893" y="1451034"/>
                </a:cubicBezTo>
                <a:cubicBezTo>
                  <a:pt x="4251192" y="1451034"/>
                  <a:pt x="4245791" y="1442975"/>
                  <a:pt x="4243090" y="1453720"/>
                </a:cubicBezTo>
                <a:cubicBezTo>
                  <a:pt x="4240390" y="1448347"/>
                  <a:pt x="4243090" y="1440288"/>
                  <a:pt x="4251192" y="1440288"/>
                </a:cubicBezTo>
                <a:cubicBezTo>
                  <a:pt x="4240390" y="1437601"/>
                  <a:pt x="4226885" y="1432228"/>
                  <a:pt x="4218783" y="1440288"/>
                </a:cubicBezTo>
                <a:cubicBezTo>
                  <a:pt x="4218783" y="1432228"/>
                  <a:pt x="4224184" y="1429541"/>
                  <a:pt x="4229586" y="1429541"/>
                </a:cubicBezTo>
                <a:cubicBezTo>
                  <a:pt x="4229586" y="1426855"/>
                  <a:pt x="4226885" y="1426855"/>
                  <a:pt x="4226885" y="1421482"/>
                </a:cubicBezTo>
                <a:cubicBezTo>
                  <a:pt x="4221484" y="1429541"/>
                  <a:pt x="4205279" y="1429541"/>
                  <a:pt x="4207979" y="1440288"/>
                </a:cubicBezTo>
                <a:cubicBezTo>
                  <a:pt x="4202578" y="1440288"/>
                  <a:pt x="4205279" y="1432228"/>
                  <a:pt x="4202578" y="1432228"/>
                </a:cubicBezTo>
                <a:cubicBezTo>
                  <a:pt x="4199877" y="1440288"/>
                  <a:pt x="4180971" y="1432228"/>
                  <a:pt x="4183672" y="1437601"/>
                </a:cubicBezTo>
                <a:cubicBezTo>
                  <a:pt x="4172869" y="1440288"/>
                  <a:pt x="4137760" y="1440288"/>
                  <a:pt x="4143161" y="1461780"/>
                </a:cubicBezTo>
                <a:cubicBezTo>
                  <a:pt x="4135059" y="1464466"/>
                  <a:pt x="4135059" y="1445661"/>
                  <a:pt x="4143161" y="1445661"/>
                </a:cubicBezTo>
                <a:cubicBezTo>
                  <a:pt x="4137760" y="1434914"/>
                  <a:pt x="4118854" y="1448347"/>
                  <a:pt x="4116153" y="1434914"/>
                </a:cubicBezTo>
                <a:cubicBezTo>
                  <a:pt x="4113452" y="1437601"/>
                  <a:pt x="4110752" y="1445661"/>
                  <a:pt x="4105351" y="1445661"/>
                </a:cubicBezTo>
                <a:cubicBezTo>
                  <a:pt x="4102649" y="1434914"/>
                  <a:pt x="4108051" y="1437601"/>
                  <a:pt x="4110752" y="1432228"/>
                </a:cubicBezTo>
                <a:cubicBezTo>
                  <a:pt x="4097248" y="1434914"/>
                  <a:pt x="4072940" y="1448347"/>
                  <a:pt x="4059437" y="1434914"/>
                </a:cubicBezTo>
                <a:cubicBezTo>
                  <a:pt x="4054036" y="1437601"/>
                  <a:pt x="4054036" y="1445661"/>
                  <a:pt x="4048635" y="1445661"/>
                </a:cubicBezTo>
                <a:cubicBezTo>
                  <a:pt x="4048635" y="1437601"/>
                  <a:pt x="4040532" y="1442975"/>
                  <a:pt x="4043233" y="1432228"/>
                </a:cubicBezTo>
                <a:cubicBezTo>
                  <a:pt x="4062137" y="1432228"/>
                  <a:pt x="4067539" y="1416109"/>
                  <a:pt x="4086445" y="1405363"/>
                </a:cubicBezTo>
                <a:cubicBezTo>
                  <a:pt x="4086445" y="1410736"/>
                  <a:pt x="4086445" y="1410736"/>
                  <a:pt x="4086445" y="1418795"/>
                </a:cubicBezTo>
                <a:cubicBezTo>
                  <a:pt x="4083744" y="1413423"/>
                  <a:pt x="4081043" y="1410736"/>
                  <a:pt x="4075641" y="1416109"/>
                </a:cubicBezTo>
                <a:cubicBezTo>
                  <a:pt x="4086445" y="1421482"/>
                  <a:pt x="4094547" y="1426855"/>
                  <a:pt x="4108051" y="1426855"/>
                </a:cubicBezTo>
                <a:cubicBezTo>
                  <a:pt x="4110752" y="1421482"/>
                  <a:pt x="4108051" y="1421482"/>
                  <a:pt x="4105351" y="1421482"/>
                </a:cubicBezTo>
                <a:cubicBezTo>
                  <a:pt x="4105351" y="1416109"/>
                  <a:pt x="4113452" y="1418795"/>
                  <a:pt x="4116153" y="1416109"/>
                </a:cubicBezTo>
                <a:cubicBezTo>
                  <a:pt x="4116153" y="1424168"/>
                  <a:pt x="4110752" y="1421482"/>
                  <a:pt x="4113452" y="1429541"/>
                </a:cubicBezTo>
                <a:cubicBezTo>
                  <a:pt x="4116153" y="1429541"/>
                  <a:pt x="4116153" y="1426855"/>
                  <a:pt x="4116153" y="1426855"/>
                </a:cubicBezTo>
                <a:cubicBezTo>
                  <a:pt x="4126956" y="1410736"/>
                  <a:pt x="4137760" y="1432228"/>
                  <a:pt x="4145862" y="1413423"/>
                </a:cubicBezTo>
                <a:cubicBezTo>
                  <a:pt x="4137760" y="1426855"/>
                  <a:pt x="4153964" y="1416109"/>
                  <a:pt x="4153964" y="1426855"/>
                </a:cubicBezTo>
                <a:cubicBezTo>
                  <a:pt x="4180971" y="1416109"/>
                  <a:pt x="4207979" y="1421482"/>
                  <a:pt x="4234987" y="1416109"/>
                </a:cubicBezTo>
                <a:cubicBezTo>
                  <a:pt x="4234987" y="1424168"/>
                  <a:pt x="4229586" y="1421482"/>
                  <a:pt x="4229586" y="1426855"/>
                </a:cubicBezTo>
                <a:cubicBezTo>
                  <a:pt x="4243090" y="1418795"/>
                  <a:pt x="4251192" y="1426855"/>
                  <a:pt x="4267397" y="1418795"/>
                </a:cubicBezTo>
                <a:cubicBezTo>
                  <a:pt x="4267397" y="1421482"/>
                  <a:pt x="4272799" y="1426855"/>
                  <a:pt x="4270098" y="1432228"/>
                </a:cubicBezTo>
                <a:cubicBezTo>
                  <a:pt x="4275499" y="1424168"/>
                  <a:pt x="4278200" y="1434914"/>
                  <a:pt x="4286303" y="1432228"/>
                </a:cubicBezTo>
                <a:cubicBezTo>
                  <a:pt x="4286303" y="1421482"/>
                  <a:pt x="4272799" y="1434914"/>
                  <a:pt x="4275499" y="1418795"/>
                </a:cubicBezTo>
                <a:cubicBezTo>
                  <a:pt x="4280901" y="1416109"/>
                  <a:pt x="4286303" y="1418795"/>
                  <a:pt x="4289002" y="1429541"/>
                </a:cubicBezTo>
                <a:cubicBezTo>
                  <a:pt x="4294404" y="1429541"/>
                  <a:pt x="4291703" y="1421482"/>
                  <a:pt x="4299806" y="1421482"/>
                </a:cubicBezTo>
                <a:cubicBezTo>
                  <a:pt x="4305208" y="1426855"/>
                  <a:pt x="4334916" y="1437601"/>
                  <a:pt x="4326814" y="1413423"/>
                </a:cubicBezTo>
                <a:cubicBezTo>
                  <a:pt x="4329515" y="1408050"/>
                  <a:pt x="4332215" y="1413423"/>
                  <a:pt x="4337617" y="1410736"/>
                </a:cubicBezTo>
                <a:cubicBezTo>
                  <a:pt x="4337617" y="1405363"/>
                  <a:pt x="4334916" y="1405363"/>
                  <a:pt x="4332215" y="1405363"/>
                </a:cubicBezTo>
                <a:cubicBezTo>
                  <a:pt x="4336267" y="1399990"/>
                  <a:pt x="4338967" y="1399319"/>
                  <a:pt x="4342006" y="1399655"/>
                </a:cubicBezTo>
                <a:close/>
                <a:moveTo>
                  <a:pt x="4179008" y="1399564"/>
                </a:moveTo>
                <a:cubicBezTo>
                  <a:pt x="4176370" y="1404839"/>
                  <a:pt x="4173732" y="1404839"/>
                  <a:pt x="4173732" y="1412752"/>
                </a:cubicBezTo>
                <a:cubicBezTo>
                  <a:pt x="4171095" y="1407477"/>
                  <a:pt x="4171095" y="1399564"/>
                  <a:pt x="4165819" y="1404839"/>
                </a:cubicBezTo>
                <a:cubicBezTo>
                  <a:pt x="4165819" y="1399564"/>
                  <a:pt x="4171095" y="1399564"/>
                  <a:pt x="4179008" y="1399564"/>
                </a:cubicBezTo>
                <a:close/>
                <a:moveTo>
                  <a:pt x="3957281" y="1399233"/>
                </a:moveTo>
                <a:cubicBezTo>
                  <a:pt x="3959755" y="1411104"/>
                  <a:pt x="3944917" y="1408136"/>
                  <a:pt x="3944917" y="1405169"/>
                </a:cubicBezTo>
                <a:cubicBezTo>
                  <a:pt x="3947391" y="1396266"/>
                  <a:pt x="3954808" y="1408136"/>
                  <a:pt x="3957281" y="1399233"/>
                </a:cubicBezTo>
                <a:close/>
                <a:moveTo>
                  <a:pt x="4046796" y="1399014"/>
                </a:moveTo>
                <a:cubicBezTo>
                  <a:pt x="4046796" y="1407256"/>
                  <a:pt x="4052071" y="1401762"/>
                  <a:pt x="4052071" y="1412752"/>
                </a:cubicBezTo>
                <a:cubicBezTo>
                  <a:pt x="4049434" y="1410004"/>
                  <a:pt x="4044158" y="1396266"/>
                  <a:pt x="4044158" y="1410004"/>
                </a:cubicBezTo>
                <a:cubicBezTo>
                  <a:pt x="4038883" y="1410004"/>
                  <a:pt x="4041520" y="1396266"/>
                  <a:pt x="4046796" y="1399014"/>
                </a:cubicBezTo>
                <a:close/>
                <a:moveTo>
                  <a:pt x="4260609" y="1398327"/>
                </a:moveTo>
                <a:cubicBezTo>
                  <a:pt x="4261296" y="1397640"/>
                  <a:pt x="4261983" y="1397640"/>
                  <a:pt x="4264731" y="1399014"/>
                </a:cubicBezTo>
                <a:cubicBezTo>
                  <a:pt x="4264731" y="1410004"/>
                  <a:pt x="4256488" y="1404509"/>
                  <a:pt x="4259236" y="1412752"/>
                </a:cubicBezTo>
                <a:cubicBezTo>
                  <a:pt x="4256488" y="1412752"/>
                  <a:pt x="4256488" y="1410004"/>
                  <a:pt x="4259236" y="1410004"/>
                </a:cubicBezTo>
                <a:cubicBezTo>
                  <a:pt x="4256488" y="1407256"/>
                  <a:pt x="4256488" y="1404509"/>
                  <a:pt x="4256488" y="1401762"/>
                </a:cubicBezTo>
                <a:cubicBezTo>
                  <a:pt x="4259236" y="1400388"/>
                  <a:pt x="4259922" y="1399014"/>
                  <a:pt x="4260609" y="1398327"/>
                </a:cubicBezTo>
                <a:close/>
                <a:moveTo>
                  <a:pt x="4033113" y="1396266"/>
                </a:moveTo>
                <a:cubicBezTo>
                  <a:pt x="4035999" y="1399014"/>
                  <a:pt x="4033113" y="1399014"/>
                  <a:pt x="4030228" y="1399014"/>
                </a:cubicBezTo>
                <a:cubicBezTo>
                  <a:pt x="4027344" y="1415499"/>
                  <a:pt x="4035999" y="1407256"/>
                  <a:pt x="4035999" y="1410004"/>
                </a:cubicBezTo>
                <a:cubicBezTo>
                  <a:pt x="4038884" y="1420995"/>
                  <a:pt x="4033113" y="1418247"/>
                  <a:pt x="4027344" y="1418247"/>
                </a:cubicBezTo>
                <a:cubicBezTo>
                  <a:pt x="4033113" y="1410004"/>
                  <a:pt x="4027344" y="1410004"/>
                  <a:pt x="4027344" y="1399014"/>
                </a:cubicBezTo>
                <a:cubicBezTo>
                  <a:pt x="4030228" y="1399014"/>
                  <a:pt x="4030228" y="1396266"/>
                  <a:pt x="4033113" y="1396266"/>
                </a:cubicBezTo>
                <a:close/>
                <a:moveTo>
                  <a:pt x="4326550" y="1394947"/>
                </a:moveTo>
                <a:cubicBezTo>
                  <a:pt x="4329436" y="1395936"/>
                  <a:pt x="4332321" y="1399233"/>
                  <a:pt x="4332321" y="1404509"/>
                </a:cubicBezTo>
                <a:cubicBezTo>
                  <a:pt x="4326550" y="1404509"/>
                  <a:pt x="4323666" y="1399233"/>
                  <a:pt x="4320781" y="1399233"/>
                </a:cubicBezTo>
                <a:cubicBezTo>
                  <a:pt x="4320781" y="1395277"/>
                  <a:pt x="4323666" y="1393958"/>
                  <a:pt x="4326550" y="1394947"/>
                </a:cubicBezTo>
                <a:close/>
                <a:moveTo>
                  <a:pt x="4412769" y="1393958"/>
                </a:moveTo>
                <a:cubicBezTo>
                  <a:pt x="4415407" y="1392310"/>
                  <a:pt x="4418704" y="1392310"/>
                  <a:pt x="4421341" y="1394948"/>
                </a:cubicBezTo>
                <a:cubicBezTo>
                  <a:pt x="4416066" y="1400223"/>
                  <a:pt x="4413428" y="1392310"/>
                  <a:pt x="4408153" y="1402861"/>
                </a:cubicBezTo>
                <a:cubicBezTo>
                  <a:pt x="4408153" y="1398904"/>
                  <a:pt x="4410132" y="1395607"/>
                  <a:pt x="4412769" y="1393958"/>
                </a:cubicBezTo>
                <a:close/>
                <a:moveTo>
                  <a:pt x="4624006" y="1392204"/>
                </a:moveTo>
                <a:cubicBezTo>
                  <a:pt x="4626170" y="1394147"/>
                  <a:pt x="4627614" y="1398033"/>
                  <a:pt x="4626170" y="1401919"/>
                </a:cubicBezTo>
                <a:cubicBezTo>
                  <a:pt x="4620400" y="1404510"/>
                  <a:pt x="4623286" y="1396738"/>
                  <a:pt x="4617515" y="1394147"/>
                </a:cubicBezTo>
                <a:cubicBezTo>
                  <a:pt x="4618957" y="1390261"/>
                  <a:pt x="4621842" y="1390261"/>
                  <a:pt x="4624006" y="1392204"/>
                </a:cubicBezTo>
                <a:close/>
                <a:moveTo>
                  <a:pt x="4114056" y="1392145"/>
                </a:moveTo>
                <a:cubicBezTo>
                  <a:pt x="4119332" y="1389672"/>
                  <a:pt x="4119332" y="1397091"/>
                  <a:pt x="4124608" y="1392145"/>
                </a:cubicBezTo>
                <a:cubicBezTo>
                  <a:pt x="4121969" y="1397091"/>
                  <a:pt x="4121969" y="1399564"/>
                  <a:pt x="4119332" y="1404510"/>
                </a:cubicBezTo>
                <a:cubicBezTo>
                  <a:pt x="4116694" y="1404510"/>
                  <a:pt x="4114056" y="1404510"/>
                  <a:pt x="4111419" y="1404510"/>
                </a:cubicBezTo>
                <a:cubicBezTo>
                  <a:pt x="4111419" y="1402037"/>
                  <a:pt x="4116694" y="1402037"/>
                  <a:pt x="4119332" y="1402037"/>
                </a:cubicBezTo>
                <a:cubicBezTo>
                  <a:pt x="4119332" y="1392145"/>
                  <a:pt x="4111419" y="1399564"/>
                  <a:pt x="4114056" y="1392145"/>
                </a:cubicBezTo>
                <a:close/>
                <a:moveTo>
                  <a:pt x="4313131" y="1391748"/>
                </a:moveTo>
                <a:cubicBezTo>
                  <a:pt x="4315681" y="1390960"/>
                  <a:pt x="4318927" y="1401996"/>
                  <a:pt x="4320781" y="1408301"/>
                </a:cubicBezTo>
                <a:cubicBezTo>
                  <a:pt x="4315835" y="1408301"/>
                  <a:pt x="4315835" y="1408301"/>
                  <a:pt x="4313362" y="1402696"/>
                </a:cubicBezTo>
                <a:cubicBezTo>
                  <a:pt x="4313362" y="1402696"/>
                  <a:pt x="4313362" y="1408301"/>
                  <a:pt x="4313362" y="1411104"/>
                </a:cubicBezTo>
                <a:cubicBezTo>
                  <a:pt x="4310890" y="1408301"/>
                  <a:pt x="4310890" y="1405498"/>
                  <a:pt x="4310890" y="1399894"/>
                </a:cubicBezTo>
                <a:cubicBezTo>
                  <a:pt x="4315835" y="1405498"/>
                  <a:pt x="4318308" y="1397091"/>
                  <a:pt x="4310890" y="1397091"/>
                </a:cubicBezTo>
                <a:cubicBezTo>
                  <a:pt x="4311508" y="1393587"/>
                  <a:pt x="4312280" y="1392011"/>
                  <a:pt x="4313131" y="1391748"/>
                </a:cubicBezTo>
                <a:close/>
                <a:moveTo>
                  <a:pt x="4372435" y="1391320"/>
                </a:moveTo>
                <a:cubicBezTo>
                  <a:pt x="4377929" y="1391320"/>
                  <a:pt x="4375183" y="1405058"/>
                  <a:pt x="4383425" y="1402310"/>
                </a:cubicBezTo>
                <a:cubicBezTo>
                  <a:pt x="4383425" y="1416049"/>
                  <a:pt x="4366939" y="1399564"/>
                  <a:pt x="4372435" y="1391320"/>
                </a:cubicBezTo>
                <a:close/>
                <a:moveTo>
                  <a:pt x="4307593" y="1391115"/>
                </a:moveTo>
                <a:cubicBezTo>
                  <a:pt x="4304845" y="1396473"/>
                  <a:pt x="4299350" y="1396473"/>
                  <a:pt x="4299350" y="1404510"/>
                </a:cubicBezTo>
                <a:lnTo>
                  <a:pt x="4296602" y="1399151"/>
                </a:lnTo>
                <a:close/>
                <a:moveTo>
                  <a:pt x="5240657" y="1389672"/>
                </a:moveTo>
                <a:cubicBezTo>
                  <a:pt x="5240657" y="1397585"/>
                  <a:pt x="5234887" y="1400223"/>
                  <a:pt x="5229117" y="1402861"/>
                </a:cubicBezTo>
                <a:cubicBezTo>
                  <a:pt x="5229117" y="1389672"/>
                  <a:pt x="5232002" y="1397585"/>
                  <a:pt x="5240657" y="1389672"/>
                </a:cubicBezTo>
                <a:close/>
                <a:moveTo>
                  <a:pt x="4183404" y="1389672"/>
                </a:moveTo>
                <a:cubicBezTo>
                  <a:pt x="4183404" y="1389672"/>
                  <a:pt x="4186152" y="1389672"/>
                  <a:pt x="4188900" y="1389672"/>
                </a:cubicBezTo>
                <a:cubicBezTo>
                  <a:pt x="4186152" y="1394853"/>
                  <a:pt x="4186152" y="1402625"/>
                  <a:pt x="4180658" y="1407807"/>
                </a:cubicBezTo>
                <a:cubicBezTo>
                  <a:pt x="4183404" y="1402625"/>
                  <a:pt x="4183404" y="1397444"/>
                  <a:pt x="4183404" y="1389672"/>
                </a:cubicBezTo>
                <a:close/>
                <a:moveTo>
                  <a:pt x="4059843" y="1389672"/>
                </a:moveTo>
                <a:cubicBezTo>
                  <a:pt x="4062433" y="1392145"/>
                  <a:pt x="4067614" y="1394618"/>
                  <a:pt x="4070205" y="1397091"/>
                </a:cubicBezTo>
                <a:cubicBezTo>
                  <a:pt x="4067614" y="1404510"/>
                  <a:pt x="4059843" y="1389672"/>
                  <a:pt x="4057252" y="1397091"/>
                </a:cubicBezTo>
                <a:cubicBezTo>
                  <a:pt x="4052071" y="1394618"/>
                  <a:pt x="4062433" y="1397091"/>
                  <a:pt x="4059843" y="1389672"/>
                </a:cubicBezTo>
                <a:close/>
                <a:moveTo>
                  <a:pt x="4291107" y="1388436"/>
                </a:moveTo>
                <a:cubicBezTo>
                  <a:pt x="4293854" y="1385758"/>
                  <a:pt x="4295228" y="1387097"/>
                  <a:pt x="4295915" y="1389775"/>
                </a:cubicBezTo>
                <a:lnTo>
                  <a:pt x="4296602" y="1399151"/>
                </a:lnTo>
                <a:close/>
                <a:moveTo>
                  <a:pt x="4127493" y="1386375"/>
                </a:moveTo>
                <a:cubicBezTo>
                  <a:pt x="4133263" y="1386375"/>
                  <a:pt x="4136148" y="1389013"/>
                  <a:pt x="4136148" y="1396926"/>
                </a:cubicBezTo>
                <a:cubicBezTo>
                  <a:pt x="4133263" y="1396926"/>
                  <a:pt x="4130378" y="1396926"/>
                  <a:pt x="4124608" y="1399564"/>
                </a:cubicBezTo>
                <a:cubicBezTo>
                  <a:pt x="4124608" y="1391651"/>
                  <a:pt x="4127493" y="1391651"/>
                  <a:pt x="4127493" y="1386375"/>
                </a:cubicBezTo>
                <a:close/>
                <a:moveTo>
                  <a:pt x="5873691" y="1385716"/>
                </a:moveTo>
                <a:cubicBezTo>
                  <a:pt x="5879185" y="1383078"/>
                  <a:pt x="5876438" y="1396266"/>
                  <a:pt x="5881933" y="1393629"/>
                </a:cubicBezTo>
                <a:cubicBezTo>
                  <a:pt x="5879185" y="1396266"/>
                  <a:pt x="5873691" y="1390991"/>
                  <a:pt x="5865448" y="1396266"/>
                </a:cubicBezTo>
                <a:cubicBezTo>
                  <a:pt x="5865448" y="1388354"/>
                  <a:pt x="5868196" y="1388354"/>
                  <a:pt x="5870943" y="1390991"/>
                </a:cubicBezTo>
                <a:cubicBezTo>
                  <a:pt x="5873691" y="1390991"/>
                  <a:pt x="5873691" y="1388354"/>
                  <a:pt x="5873691" y="1385716"/>
                </a:cubicBezTo>
                <a:close/>
                <a:moveTo>
                  <a:pt x="4006737" y="1385715"/>
                </a:moveTo>
                <a:cubicBezTo>
                  <a:pt x="4008111" y="1384067"/>
                  <a:pt x="4009760" y="1384067"/>
                  <a:pt x="4010858" y="1386704"/>
                </a:cubicBezTo>
                <a:cubicBezTo>
                  <a:pt x="4010858" y="1391980"/>
                  <a:pt x="4008660" y="1394618"/>
                  <a:pt x="4004264" y="1394618"/>
                </a:cubicBezTo>
                <a:cubicBezTo>
                  <a:pt x="4004264" y="1390661"/>
                  <a:pt x="4005363" y="1387364"/>
                  <a:pt x="4006737" y="1385715"/>
                </a:cubicBezTo>
                <a:close/>
                <a:moveTo>
                  <a:pt x="3754668" y="1384881"/>
                </a:moveTo>
                <a:cubicBezTo>
                  <a:pt x="3756471" y="1385963"/>
                  <a:pt x="3757192" y="1388848"/>
                  <a:pt x="3755750" y="1394618"/>
                </a:cubicBezTo>
                <a:cubicBezTo>
                  <a:pt x="3752864" y="1391734"/>
                  <a:pt x="3747095" y="1394618"/>
                  <a:pt x="3747095" y="1385963"/>
                </a:cubicBezTo>
                <a:cubicBezTo>
                  <a:pt x="3749979" y="1384521"/>
                  <a:pt x="3752864" y="1383800"/>
                  <a:pt x="3754668" y="1384881"/>
                </a:cubicBezTo>
                <a:close/>
                <a:moveTo>
                  <a:pt x="5117006" y="1384561"/>
                </a:moveTo>
                <a:cubicBezTo>
                  <a:pt x="5118511" y="1383573"/>
                  <a:pt x="5121758" y="1390002"/>
                  <a:pt x="5123611" y="1386045"/>
                </a:cubicBezTo>
                <a:cubicBezTo>
                  <a:pt x="5121139" y="1391320"/>
                  <a:pt x="5121139" y="1396596"/>
                  <a:pt x="5121139" y="1404509"/>
                </a:cubicBezTo>
                <a:cubicBezTo>
                  <a:pt x="5118666" y="1401871"/>
                  <a:pt x="5118666" y="1396596"/>
                  <a:pt x="5113720" y="1396596"/>
                </a:cubicBezTo>
                <a:cubicBezTo>
                  <a:pt x="5113720" y="1391320"/>
                  <a:pt x="5121139" y="1388683"/>
                  <a:pt x="5116193" y="1388683"/>
                </a:cubicBezTo>
                <a:cubicBezTo>
                  <a:pt x="5116193" y="1386045"/>
                  <a:pt x="5116502" y="1384891"/>
                  <a:pt x="5117006" y="1384561"/>
                </a:cubicBezTo>
                <a:close/>
                <a:moveTo>
                  <a:pt x="4276270" y="1384020"/>
                </a:moveTo>
                <a:cubicBezTo>
                  <a:pt x="4281766" y="1381429"/>
                  <a:pt x="4281766" y="1389201"/>
                  <a:pt x="4284513" y="1389201"/>
                </a:cubicBezTo>
                <a:cubicBezTo>
                  <a:pt x="4284513" y="1399564"/>
                  <a:pt x="4276270" y="1384020"/>
                  <a:pt x="4276270" y="1396973"/>
                </a:cubicBezTo>
                <a:cubicBezTo>
                  <a:pt x="4268028" y="1391792"/>
                  <a:pt x="4279019" y="1391792"/>
                  <a:pt x="4276270" y="1384020"/>
                </a:cubicBezTo>
                <a:close/>
                <a:moveTo>
                  <a:pt x="5126496" y="1383078"/>
                </a:moveTo>
                <a:cubicBezTo>
                  <a:pt x="5129382" y="1383078"/>
                  <a:pt x="5129382" y="1391556"/>
                  <a:pt x="5135151" y="1388731"/>
                </a:cubicBezTo>
                <a:cubicBezTo>
                  <a:pt x="5135151" y="1391556"/>
                  <a:pt x="5132267" y="1397208"/>
                  <a:pt x="5135151" y="1402861"/>
                </a:cubicBezTo>
                <a:cubicBezTo>
                  <a:pt x="5132267" y="1394383"/>
                  <a:pt x="5123611" y="1391556"/>
                  <a:pt x="5126496" y="1383078"/>
                </a:cubicBezTo>
                <a:close/>
                <a:moveTo>
                  <a:pt x="4332595" y="1382597"/>
                </a:moveTo>
                <a:cubicBezTo>
                  <a:pt x="4334518" y="1381566"/>
                  <a:pt x="4335801" y="1380880"/>
                  <a:pt x="4337083" y="1383628"/>
                </a:cubicBezTo>
                <a:cubicBezTo>
                  <a:pt x="4342213" y="1394618"/>
                  <a:pt x="4319133" y="1386374"/>
                  <a:pt x="4324262" y="1383628"/>
                </a:cubicBezTo>
                <a:cubicBezTo>
                  <a:pt x="4328108" y="1385002"/>
                  <a:pt x="4330673" y="1383628"/>
                  <a:pt x="4332595" y="1382597"/>
                </a:cubicBezTo>
                <a:close/>
                <a:moveTo>
                  <a:pt x="4027344" y="1381429"/>
                </a:moveTo>
                <a:cubicBezTo>
                  <a:pt x="4030091" y="1391792"/>
                  <a:pt x="4046576" y="1384020"/>
                  <a:pt x="4052073" y="1389201"/>
                </a:cubicBezTo>
                <a:cubicBezTo>
                  <a:pt x="4043829" y="1399564"/>
                  <a:pt x="4027344" y="1384020"/>
                  <a:pt x="4019101" y="1389201"/>
                </a:cubicBezTo>
                <a:cubicBezTo>
                  <a:pt x="4021849" y="1386610"/>
                  <a:pt x="4021849" y="1381429"/>
                  <a:pt x="4027344" y="1381429"/>
                </a:cubicBezTo>
                <a:close/>
                <a:moveTo>
                  <a:pt x="3841061" y="1381429"/>
                </a:moveTo>
                <a:cubicBezTo>
                  <a:pt x="3844027" y="1388848"/>
                  <a:pt x="3846995" y="1381429"/>
                  <a:pt x="3855897" y="1386375"/>
                </a:cubicBezTo>
                <a:cubicBezTo>
                  <a:pt x="3855897" y="1391320"/>
                  <a:pt x="3852930" y="1393794"/>
                  <a:pt x="3852930" y="1396266"/>
                </a:cubicBezTo>
                <a:cubicBezTo>
                  <a:pt x="3844027" y="1396266"/>
                  <a:pt x="3846995" y="1388848"/>
                  <a:pt x="3841061" y="1381429"/>
                </a:cubicBezTo>
                <a:close/>
                <a:moveTo>
                  <a:pt x="4227968" y="1379623"/>
                </a:moveTo>
                <a:cubicBezTo>
                  <a:pt x="4231430" y="1379016"/>
                  <a:pt x="4236376" y="1386788"/>
                  <a:pt x="4238355" y="1388731"/>
                </a:cubicBezTo>
                <a:cubicBezTo>
                  <a:pt x="4238355" y="1391321"/>
                  <a:pt x="4233079" y="1391321"/>
                  <a:pt x="4230442" y="1391321"/>
                </a:cubicBezTo>
                <a:cubicBezTo>
                  <a:pt x="4233079" y="1383550"/>
                  <a:pt x="4230442" y="1380959"/>
                  <a:pt x="4225166" y="1383550"/>
                </a:cubicBezTo>
                <a:cubicBezTo>
                  <a:pt x="4225826" y="1380959"/>
                  <a:pt x="4226814" y="1379826"/>
                  <a:pt x="4227968" y="1379623"/>
                </a:cubicBezTo>
                <a:close/>
                <a:moveTo>
                  <a:pt x="3822377" y="1378132"/>
                </a:moveTo>
                <a:cubicBezTo>
                  <a:pt x="3825125" y="1378132"/>
                  <a:pt x="3825125" y="1380770"/>
                  <a:pt x="3827873" y="1380770"/>
                </a:cubicBezTo>
                <a:cubicBezTo>
                  <a:pt x="3825125" y="1383408"/>
                  <a:pt x="3827873" y="1391320"/>
                  <a:pt x="3822377" y="1391320"/>
                </a:cubicBezTo>
                <a:cubicBezTo>
                  <a:pt x="3819630" y="1386045"/>
                  <a:pt x="3825125" y="1386045"/>
                  <a:pt x="3822377" y="1378132"/>
                </a:cubicBezTo>
                <a:close/>
                <a:moveTo>
                  <a:pt x="4552752" y="1377802"/>
                </a:moveTo>
                <a:cubicBezTo>
                  <a:pt x="4561230" y="1380770"/>
                  <a:pt x="4561230" y="1374835"/>
                  <a:pt x="4569707" y="1380770"/>
                </a:cubicBezTo>
                <a:cubicBezTo>
                  <a:pt x="4566882" y="1383738"/>
                  <a:pt x="4549925" y="1389672"/>
                  <a:pt x="4552752" y="1377802"/>
                </a:cubicBezTo>
                <a:close/>
                <a:moveTo>
                  <a:pt x="3796551" y="1374835"/>
                </a:moveTo>
                <a:cubicBezTo>
                  <a:pt x="3796551" y="1383078"/>
                  <a:pt x="3790781" y="1380331"/>
                  <a:pt x="3787896" y="1383078"/>
                </a:cubicBezTo>
                <a:cubicBezTo>
                  <a:pt x="3785011" y="1374835"/>
                  <a:pt x="3790781" y="1374835"/>
                  <a:pt x="3796551" y="1374835"/>
                </a:cubicBezTo>
                <a:close/>
                <a:moveTo>
                  <a:pt x="4068557" y="1373187"/>
                </a:moveTo>
                <a:cubicBezTo>
                  <a:pt x="4073832" y="1378462"/>
                  <a:pt x="4076470" y="1375825"/>
                  <a:pt x="4081745" y="1375825"/>
                </a:cubicBezTo>
                <a:cubicBezTo>
                  <a:pt x="4081745" y="1378462"/>
                  <a:pt x="4079108" y="1381100"/>
                  <a:pt x="4081745" y="1386375"/>
                </a:cubicBezTo>
                <a:cubicBezTo>
                  <a:pt x="4076470" y="1383738"/>
                  <a:pt x="4071195" y="1383738"/>
                  <a:pt x="4068557" y="1373187"/>
                </a:cubicBezTo>
                <a:close/>
                <a:moveTo>
                  <a:pt x="5853908" y="1369890"/>
                </a:moveTo>
                <a:cubicBezTo>
                  <a:pt x="5856792" y="1375165"/>
                  <a:pt x="5865448" y="1375165"/>
                  <a:pt x="5865448" y="1383078"/>
                </a:cubicBezTo>
                <a:cubicBezTo>
                  <a:pt x="5859678" y="1383078"/>
                  <a:pt x="5856792" y="1380441"/>
                  <a:pt x="5853908" y="1369890"/>
                </a:cubicBezTo>
                <a:close/>
                <a:moveTo>
                  <a:pt x="4595425" y="1369560"/>
                </a:moveTo>
                <a:cubicBezTo>
                  <a:pt x="4597073" y="1368818"/>
                  <a:pt x="4599052" y="1369560"/>
                  <a:pt x="4601689" y="1369560"/>
                </a:cubicBezTo>
                <a:cubicBezTo>
                  <a:pt x="4604328" y="1381430"/>
                  <a:pt x="4596414" y="1375496"/>
                  <a:pt x="4591139" y="1378462"/>
                </a:cubicBezTo>
                <a:cubicBezTo>
                  <a:pt x="4592457" y="1372528"/>
                  <a:pt x="4593776" y="1370302"/>
                  <a:pt x="4595425" y="1369560"/>
                </a:cubicBezTo>
                <a:close/>
                <a:moveTo>
                  <a:pt x="5056945" y="1367596"/>
                </a:moveTo>
                <a:cubicBezTo>
                  <a:pt x="5062354" y="1370248"/>
                  <a:pt x="5062354" y="1380856"/>
                  <a:pt x="5067760" y="1380856"/>
                </a:cubicBezTo>
                <a:cubicBezTo>
                  <a:pt x="5067760" y="1378204"/>
                  <a:pt x="5067760" y="1378204"/>
                  <a:pt x="5070464" y="1378204"/>
                </a:cubicBezTo>
                <a:cubicBezTo>
                  <a:pt x="5067760" y="1372900"/>
                  <a:pt x="5062354" y="1378204"/>
                  <a:pt x="5062354" y="1367596"/>
                </a:cubicBezTo>
                <a:cubicBezTo>
                  <a:pt x="5070464" y="1378204"/>
                  <a:pt x="5083982" y="1375552"/>
                  <a:pt x="5094797" y="1380856"/>
                </a:cubicBezTo>
                <a:cubicBezTo>
                  <a:pt x="5097500" y="1378204"/>
                  <a:pt x="5097500" y="1372900"/>
                  <a:pt x="5102907" y="1370248"/>
                </a:cubicBezTo>
                <a:cubicBezTo>
                  <a:pt x="5102907" y="1370248"/>
                  <a:pt x="5102907" y="1372900"/>
                  <a:pt x="5102907" y="1372900"/>
                </a:cubicBezTo>
                <a:cubicBezTo>
                  <a:pt x="5102907" y="1380856"/>
                  <a:pt x="5108314" y="1380856"/>
                  <a:pt x="5111018" y="1383508"/>
                </a:cubicBezTo>
                <a:cubicBezTo>
                  <a:pt x="5108314" y="1391464"/>
                  <a:pt x="5111018" y="1388812"/>
                  <a:pt x="5113721" y="1399420"/>
                </a:cubicBezTo>
                <a:cubicBezTo>
                  <a:pt x="5108314" y="1391464"/>
                  <a:pt x="5102907" y="1404724"/>
                  <a:pt x="5105611" y="1415332"/>
                </a:cubicBezTo>
                <a:cubicBezTo>
                  <a:pt x="5100204" y="1417983"/>
                  <a:pt x="5100204" y="1407376"/>
                  <a:pt x="5094797" y="1407376"/>
                </a:cubicBezTo>
                <a:cubicBezTo>
                  <a:pt x="5097500" y="1417983"/>
                  <a:pt x="5100204" y="1420636"/>
                  <a:pt x="5092094" y="1415332"/>
                </a:cubicBezTo>
                <a:cubicBezTo>
                  <a:pt x="5092094" y="1425940"/>
                  <a:pt x="5100204" y="1423288"/>
                  <a:pt x="5102907" y="1425940"/>
                </a:cubicBezTo>
                <a:cubicBezTo>
                  <a:pt x="5092094" y="1425940"/>
                  <a:pt x="5059650" y="1402071"/>
                  <a:pt x="5046131" y="1396768"/>
                </a:cubicBezTo>
                <a:cubicBezTo>
                  <a:pt x="5046131" y="1388812"/>
                  <a:pt x="5054242" y="1399420"/>
                  <a:pt x="5059650" y="1394116"/>
                </a:cubicBezTo>
                <a:cubicBezTo>
                  <a:pt x="5056945" y="1391464"/>
                  <a:pt x="5054242" y="1388812"/>
                  <a:pt x="5048835" y="1388812"/>
                </a:cubicBezTo>
                <a:cubicBezTo>
                  <a:pt x="5051538" y="1380856"/>
                  <a:pt x="5059650" y="1383508"/>
                  <a:pt x="5065057" y="1386159"/>
                </a:cubicBezTo>
                <a:cubicBezTo>
                  <a:pt x="5062354" y="1375552"/>
                  <a:pt x="5054242" y="1378204"/>
                  <a:pt x="5048835" y="1375552"/>
                </a:cubicBezTo>
                <a:cubicBezTo>
                  <a:pt x="5051538" y="1364944"/>
                  <a:pt x="5056945" y="1380856"/>
                  <a:pt x="5056945" y="1367596"/>
                </a:cubicBezTo>
                <a:close/>
                <a:moveTo>
                  <a:pt x="4682631" y="1366593"/>
                </a:moveTo>
                <a:cubicBezTo>
                  <a:pt x="4679952" y="1372245"/>
                  <a:pt x="4685311" y="1380723"/>
                  <a:pt x="4693348" y="1377897"/>
                </a:cubicBezTo>
                <a:cubicBezTo>
                  <a:pt x="4693348" y="1386375"/>
                  <a:pt x="4685311" y="1380723"/>
                  <a:pt x="4677274" y="1386375"/>
                </a:cubicBezTo>
                <a:cubicBezTo>
                  <a:pt x="4685311" y="1377897"/>
                  <a:pt x="4671916" y="1369419"/>
                  <a:pt x="4682631" y="1366593"/>
                </a:cubicBezTo>
                <a:close/>
                <a:moveTo>
                  <a:pt x="4005913" y="1366593"/>
                </a:moveTo>
                <a:cubicBezTo>
                  <a:pt x="4005913" y="1372528"/>
                  <a:pt x="4005913" y="1375496"/>
                  <a:pt x="4005913" y="1381430"/>
                </a:cubicBezTo>
                <a:cubicBezTo>
                  <a:pt x="4000967" y="1381430"/>
                  <a:pt x="3996022" y="1381430"/>
                  <a:pt x="3998495" y="1369560"/>
                </a:cubicBezTo>
                <a:cubicBezTo>
                  <a:pt x="4000967" y="1369560"/>
                  <a:pt x="4003441" y="1366593"/>
                  <a:pt x="4005913" y="1366593"/>
                </a:cubicBezTo>
                <a:close/>
                <a:moveTo>
                  <a:pt x="3804243" y="1366593"/>
                </a:moveTo>
                <a:cubicBezTo>
                  <a:pt x="3806991" y="1369478"/>
                  <a:pt x="3809738" y="1369478"/>
                  <a:pt x="3809738" y="1366593"/>
                </a:cubicBezTo>
                <a:cubicBezTo>
                  <a:pt x="3809738" y="1369478"/>
                  <a:pt x="3806991" y="1383903"/>
                  <a:pt x="3809738" y="1389672"/>
                </a:cubicBezTo>
                <a:cubicBezTo>
                  <a:pt x="3804243" y="1386788"/>
                  <a:pt x="3801496" y="1372363"/>
                  <a:pt x="3804243" y="1366593"/>
                </a:cubicBezTo>
                <a:close/>
                <a:moveTo>
                  <a:pt x="3742149" y="1366593"/>
                </a:moveTo>
                <a:cubicBezTo>
                  <a:pt x="3736379" y="1366593"/>
                  <a:pt x="3730609" y="1369478"/>
                  <a:pt x="3730609" y="1378133"/>
                </a:cubicBezTo>
                <a:cubicBezTo>
                  <a:pt x="3733494" y="1378133"/>
                  <a:pt x="3739265" y="1378133"/>
                  <a:pt x="3742149" y="1378133"/>
                </a:cubicBezTo>
                <a:cubicBezTo>
                  <a:pt x="3742149" y="1372363"/>
                  <a:pt x="3742149" y="1369478"/>
                  <a:pt x="3742149" y="1366593"/>
                </a:cubicBezTo>
                <a:close/>
                <a:moveTo>
                  <a:pt x="4995420" y="1364944"/>
                </a:moveTo>
                <a:cubicBezTo>
                  <a:pt x="5014103" y="1372980"/>
                  <a:pt x="5027449" y="1367623"/>
                  <a:pt x="5046131" y="1372980"/>
                </a:cubicBezTo>
                <a:cubicBezTo>
                  <a:pt x="5046131" y="1381017"/>
                  <a:pt x="5043462" y="1383696"/>
                  <a:pt x="5038126" y="1386375"/>
                </a:cubicBezTo>
                <a:cubicBezTo>
                  <a:pt x="5038126" y="1383696"/>
                  <a:pt x="5038126" y="1378339"/>
                  <a:pt x="5035455" y="1372980"/>
                </a:cubicBezTo>
                <a:cubicBezTo>
                  <a:pt x="5032786" y="1375660"/>
                  <a:pt x="5030117" y="1378339"/>
                  <a:pt x="5030117" y="1386375"/>
                </a:cubicBezTo>
                <a:cubicBezTo>
                  <a:pt x="5019441" y="1370301"/>
                  <a:pt x="5011434" y="1370301"/>
                  <a:pt x="4995420" y="1375660"/>
                </a:cubicBezTo>
                <a:cubicBezTo>
                  <a:pt x="4990081" y="1372980"/>
                  <a:pt x="4998089" y="1372980"/>
                  <a:pt x="4995420" y="1364944"/>
                </a:cubicBezTo>
                <a:close/>
                <a:moveTo>
                  <a:pt x="3699288" y="1364944"/>
                </a:moveTo>
                <a:cubicBezTo>
                  <a:pt x="3696814" y="1364944"/>
                  <a:pt x="3696814" y="1367692"/>
                  <a:pt x="3694342" y="1373187"/>
                </a:cubicBezTo>
                <a:cubicBezTo>
                  <a:pt x="3696814" y="1373187"/>
                  <a:pt x="3699288" y="1373187"/>
                  <a:pt x="3699288" y="1373187"/>
                </a:cubicBezTo>
                <a:cubicBezTo>
                  <a:pt x="3699288" y="1373187"/>
                  <a:pt x="3699288" y="1367692"/>
                  <a:pt x="3699288" y="1364944"/>
                </a:cubicBezTo>
                <a:close/>
                <a:moveTo>
                  <a:pt x="5351107" y="1364395"/>
                </a:moveTo>
                <a:cubicBezTo>
                  <a:pt x="5351107" y="1369890"/>
                  <a:pt x="5345832" y="1369890"/>
                  <a:pt x="5340557" y="1369890"/>
                </a:cubicBezTo>
                <a:cubicBezTo>
                  <a:pt x="5337919" y="1361682"/>
                  <a:pt x="5348470" y="1367142"/>
                  <a:pt x="5351107" y="1364395"/>
                </a:cubicBezTo>
                <a:close/>
                <a:moveTo>
                  <a:pt x="4087515" y="1364285"/>
                </a:moveTo>
                <a:cubicBezTo>
                  <a:pt x="4092461" y="1361667"/>
                  <a:pt x="4092461" y="1369560"/>
                  <a:pt x="4094934" y="1369560"/>
                </a:cubicBezTo>
                <a:cubicBezTo>
                  <a:pt x="4094934" y="1374835"/>
                  <a:pt x="4089987" y="1374835"/>
                  <a:pt x="4087515" y="1374835"/>
                </a:cubicBezTo>
                <a:cubicBezTo>
                  <a:pt x="4085042" y="1369560"/>
                  <a:pt x="4087515" y="1369560"/>
                  <a:pt x="4087515" y="1364285"/>
                </a:cubicBezTo>
                <a:close/>
                <a:moveTo>
                  <a:pt x="5731092" y="1362472"/>
                </a:moveTo>
                <a:cubicBezTo>
                  <a:pt x="5733978" y="1362472"/>
                  <a:pt x="5733978" y="1367418"/>
                  <a:pt x="5736863" y="1367418"/>
                </a:cubicBezTo>
                <a:cubicBezTo>
                  <a:pt x="5733978" y="1374836"/>
                  <a:pt x="5725323" y="1367418"/>
                  <a:pt x="5725323" y="1364945"/>
                </a:cubicBezTo>
                <a:cubicBezTo>
                  <a:pt x="5725323" y="1360015"/>
                  <a:pt x="5728208" y="1362472"/>
                  <a:pt x="5728208" y="1367418"/>
                </a:cubicBezTo>
                <a:cubicBezTo>
                  <a:pt x="5731092" y="1367418"/>
                  <a:pt x="5731092" y="1364945"/>
                  <a:pt x="5731092" y="1362472"/>
                </a:cubicBezTo>
                <a:close/>
                <a:moveTo>
                  <a:pt x="3981185" y="1360018"/>
                </a:moveTo>
                <a:cubicBezTo>
                  <a:pt x="3986954" y="1360018"/>
                  <a:pt x="3989840" y="1367771"/>
                  <a:pt x="3992725" y="1370362"/>
                </a:cubicBezTo>
                <a:cubicBezTo>
                  <a:pt x="3989840" y="1378133"/>
                  <a:pt x="3981185" y="1367771"/>
                  <a:pt x="3981185" y="1360018"/>
                </a:cubicBezTo>
                <a:close/>
                <a:moveTo>
                  <a:pt x="4281216" y="1360005"/>
                </a:moveTo>
                <a:cubicBezTo>
                  <a:pt x="4283855" y="1360005"/>
                  <a:pt x="4286492" y="1365128"/>
                  <a:pt x="4286492" y="1360005"/>
                </a:cubicBezTo>
                <a:cubicBezTo>
                  <a:pt x="4289129" y="1360005"/>
                  <a:pt x="4289129" y="1362563"/>
                  <a:pt x="4286492" y="1362563"/>
                </a:cubicBezTo>
                <a:cubicBezTo>
                  <a:pt x="4286492" y="1370257"/>
                  <a:pt x="4291767" y="1370257"/>
                  <a:pt x="4294404" y="1372821"/>
                </a:cubicBezTo>
                <a:cubicBezTo>
                  <a:pt x="4289129" y="1380513"/>
                  <a:pt x="4289129" y="1383078"/>
                  <a:pt x="4281216" y="1380513"/>
                </a:cubicBezTo>
                <a:cubicBezTo>
                  <a:pt x="4283855" y="1370257"/>
                  <a:pt x="4286492" y="1372821"/>
                  <a:pt x="4281216" y="1360005"/>
                </a:cubicBezTo>
                <a:close/>
                <a:moveTo>
                  <a:pt x="108472" y="1358415"/>
                </a:moveTo>
                <a:cubicBezTo>
                  <a:pt x="109462" y="1358083"/>
                  <a:pt x="110122" y="1358083"/>
                  <a:pt x="110122" y="1359422"/>
                </a:cubicBezTo>
                <a:cubicBezTo>
                  <a:pt x="115397" y="1364738"/>
                  <a:pt x="112759" y="1372775"/>
                  <a:pt x="107484" y="1375454"/>
                </a:cubicBezTo>
                <a:cubicBezTo>
                  <a:pt x="104846" y="1378133"/>
                  <a:pt x="102209" y="1370097"/>
                  <a:pt x="102209" y="1367418"/>
                </a:cubicBezTo>
                <a:cubicBezTo>
                  <a:pt x="102209" y="1364738"/>
                  <a:pt x="104846" y="1362059"/>
                  <a:pt x="104846" y="1359422"/>
                </a:cubicBezTo>
                <a:cubicBezTo>
                  <a:pt x="106165" y="1359422"/>
                  <a:pt x="107484" y="1358751"/>
                  <a:pt x="108472" y="1358415"/>
                </a:cubicBezTo>
                <a:close/>
                <a:moveTo>
                  <a:pt x="3715223" y="1356756"/>
                </a:moveTo>
                <a:cubicBezTo>
                  <a:pt x="3712476" y="1372245"/>
                  <a:pt x="3723465" y="1372245"/>
                  <a:pt x="3728961" y="1374836"/>
                </a:cubicBezTo>
                <a:cubicBezTo>
                  <a:pt x="3728961" y="1356756"/>
                  <a:pt x="3717969" y="1369654"/>
                  <a:pt x="3715223" y="1356756"/>
                </a:cubicBezTo>
                <a:close/>
                <a:moveTo>
                  <a:pt x="3833922" y="1355946"/>
                </a:moveTo>
                <a:cubicBezTo>
                  <a:pt x="3837323" y="1356204"/>
                  <a:pt x="3842179" y="1364944"/>
                  <a:pt x="3844122" y="1356718"/>
                </a:cubicBezTo>
                <a:cubicBezTo>
                  <a:pt x="3846714" y="1356718"/>
                  <a:pt x="3849304" y="1381429"/>
                  <a:pt x="3841532" y="1378682"/>
                </a:cubicBezTo>
                <a:cubicBezTo>
                  <a:pt x="3846714" y="1370439"/>
                  <a:pt x="3838941" y="1359465"/>
                  <a:pt x="3833760" y="1367692"/>
                </a:cubicBezTo>
                <a:cubicBezTo>
                  <a:pt x="3833760" y="1362196"/>
                  <a:pt x="3833760" y="1359465"/>
                  <a:pt x="3831170" y="1359465"/>
                </a:cubicBezTo>
                <a:cubicBezTo>
                  <a:pt x="3831817" y="1356718"/>
                  <a:pt x="3832789" y="1355859"/>
                  <a:pt x="3833922" y="1355946"/>
                </a:cubicBezTo>
                <a:close/>
                <a:moveTo>
                  <a:pt x="4064600" y="1355799"/>
                </a:moveTo>
                <a:cubicBezTo>
                  <a:pt x="4066084" y="1353572"/>
                  <a:pt x="4073502" y="1360992"/>
                  <a:pt x="4073502" y="1366922"/>
                </a:cubicBezTo>
                <a:cubicBezTo>
                  <a:pt x="4073502" y="1374835"/>
                  <a:pt x="4068227" y="1361650"/>
                  <a:pt x="4068227" y="1359013"/>
                </a:cubicBezTo>
                <a:cubicBezTo>
                  <a:pt x="4065589" y="1359013"/>
                  <a:pt x="4065589" y="1359013"/>
                  <a:pt x="4065589" y="1361650"/>
                </a:cubicBezTo>
                <a:cubicBezTo>
                  <a:pt x="4064270" y="1358354"/>
                  <a:pt x="4064105" y="1356540"/>
                  <a:pt x="4064600" y="1355799"/>
                </a:cubicBezTo>
                <a:close/>
                <a:moveTo>
                  <a:pt x="3849339" y="1354121"/>
                </a:moveTo>
                <a:lnTo>
                  <a:pt x="3854728" y="1364833"/>
                </a:lnTo>
                <a:cubicBezTo>
                  <a:pt x="3853382" y="1368877"/>
                  <a:pt x="3851360" y="1368203"/>
                  <a:pt x="3850012" y="1365507"/>
                </a:cubicBezTo>
                <a:close/>
                <a:moveTo>
                  <a:pt x="4940626" y="1353441"/>
                </a:moveTo>
                <a:cubicBezTo>
                  <a:pt x="4962607" y="1358795"/>
                  <a:pt x="4962607" y="1361476"/>
                  <a:pt x="4981839" y="1361476"/>
                </a:cubicBezTo>
                <a:cubicBezTo>
                  <a:pt x="4981839" y="1374836"/>
                  <a:pt x="4959859" y="1358795"/>
                  <a:pt x="4954364" y="1369478"/>
                </a:cubicBezTo>
                <a:cubicBezTo>
                  <a:pt x="4954364" y="1366800"/>
                  <a:pt x="4951617" y="1364121"/>
                  <a:pt x="4951617" y="1358795"/>
                </a:cubicBezTo>
                <a:cubicBezTo>
                  <a:pt x="4943373" y="1369478"/>
                  <a:pt x="4943373" y="1369478"/>
                  <a:pt x="4940626" y="1353441"/>
                </a:cubicBezTo>
                <a:close/>
                <a:moveTo>
                  <a:pt x="4919194" y="1351792"/>
                </a:moveTo>
                <a:cubicBezTo>
                  <a:pt x="4927231" y="1354430"/>
                  <a:pt x="4937946" y="1351792"/>
                  <a:pt x="4940626" y="1364944"/>
                </a:cubicBezTo>
                <a:cubicBezTo>
                  <a:pt x="4932589" y="1362306"/>
                  <a:pt x="4921874" y="1362306"/>
                  <a:pt x="4919194" y="1351792"/>
                </a:cubicBezTo>
                <a:close/>
                <a:moveTo>
                  <a:pt x="4051523" y="1351776"/>
                </a:moveTo>
                <a:cubicBezTo>
                  <a:pt x="4057018" y="1351776"/>
                  <a:pt x="4057018" y="1367299"/>
                  <a:pt x="4051523" y="1369890"/>
                </a:cubicBezTo>
                <a:cubicBezTo>
                  <a:pt x="4048775" y="1359547"/>
                  <a:pt x="4054270" y="1359547"/>
                  <a:pt x="4051523" y="1351776"/>
                </a:cubicBezTo>
                <a:close/>
                <a:moveTo>
                  <a:pt x="4019761" y="1351776"/>
                </a:moveTo>
                <a:cubicBezTo>
                  <a:pt x="4025696" y="1351776"/>
                  <a:pt x="4025696" y="1359547"/>
                  <a:pt x="4025696" y="1367299"/>
                </a:cubicBezTo>
                <a:cubicBezTo>
                  <a:pt x="4019761" y="1369890"/>
                  <a:pt x="4016793" y="1364708"/>
                  <a:pt x="4010858" y="1364708"/>
                </a:cubicBezTo>
                <a:cubicBezTo>
                  <a:pt x="4010858" y="1362118"/>
                  <a:pt x="4016793" y="1362118"/>
                  <a:pt x="4016793" y="1362118"/>
                </a:cubicBezTo>
                <a:cubicBezTo>
                  <a:pt x="4019761" y="1359547"/>
                  <a:pt x="4019761" y="1356955"/>
                  <a:pt x="4019761" y="1351776"/>
                </a:cubicBezTo>
                <a:close/>
                <a:moveTo>
                  <a:pt x="5763238" y="1351245"/>
                </a:moveTo>
                <a:cubicBezTo>
                  <a:pt x="5760601" y="1359489"/>
                  <a:pt x="5750050" y="1362197"/>
                  <a:pt x="5739500" y="1364945"/>
                </a:cubicBezTo>
                <a:cubicBezTo>
                  <a:pt x="5736862" y="1340256"/>
                  <a:pt x="5752688" y="1359489"/>
                  <a:pt x="5763238" y="1351245"/>
                </a:cubicBezTo>
                <a:close/>
                <a:moveTo>
                  <a:pt x="5614637" y="1348495"/>
                </a:moveTo>
                <a:cubicBezTo>
                  <a:pt x="5614637" y="1351087"/>
                  <a:pt x="5614637" y="1353679"/>
                  <a:pt x="5614637" y="1353679"/>
                </a:cubicBezTo>
                <a:cubicBezTo>
                  <a:pt x="5614637" y="1361448"/>
                  <a:pt x="5609455" y="1364002"/>
                  <a:pt x="5604274" y="1366593"/>
                </a:cubicBezTo>
                <a:cubicBezTo>
                  <a:pt x="5601683" y="1356270"/>
                  <a:pt x="5619817" y="1351087"/>
                  <a:pt x="5606865" y="1353679"/>
                </a:cubicBezTo>
                <a:cubicBezTo>
                  <a:pt x="5606865" y="1348495"/>
                  <a:pt x="5612046" y="1348495"/>
                  <a:pt x="5614637" y="1348495"/>
                </a:cubicBezTo>
                <a:close/>
                <a:moveTo>
                  <a:pt x="4038884" y="1348479"/>
                </a:moveTo>
                <a:cubicBezTo>
                  <a:pt x="4043829" y="1348479"/>
                  <a:pt x="4043829" y="1353659"/>
                  <a:pt x="4048775" y="1351068"/>
                </a:cubicBezTo>
                <a:cubicBezTo>
                  <a:pt x="4048775" y="1353659"/>
                  <a:pt x="4046302" y="1353659"/>
                  <a:pt x="4046302" y="1353659"/>
                </a:cubicBezTo>
                <a:cubicBezTo>
                  <a:pt x="4043829" y="1366593"/>
                  <a:pt x="4041356" y="1358840"/>
                  <a:pt x="4038884" y="1348479"/>
                </a:cubicBezTo>
                <a:close/>
                <a:moveTo>
                  <a:pt x="5588496" y="1348473"/>
                </a:moveTo>
                <a:cubicBezTo>
                  <a:pt x="5585748" y="1353970"/>
                  <a:pt x="5580254" y="1353970"/>
                  <a:pt x="5583002" y="1364944"/>
                </a:cubicBezTo>
                <a:cubicBezTo>
                  <a:pt x="5577506" y="1362196"/>
                  <a:pt x="5572011" y="1364944"/>
                  <a:pt x="5572011" y="1356718"/>
                </a:cubicBezTo>
                <a:cubicBezTo>
                  <a:pt x="5577506" y="1353970"/>
                  <a:pt x="5580254" y="1353970"/>
                  <a:pt x="5588496" y="1348473"/>
                </a:cubicBezTo>
                <a:close/>
                <a:moveTo>
                  <a:pt x="4311219" y="1347846"/>
                </a:moveTo>
                <a:cubicBezTo>
                  <a:pt x="4316494" y="1345168"/>
                  <a:pt x="4313857" y="1358562"/>
                  <a:pt x="4319132" y="1358562"/>
                </a:cubicBezTo>
                <a:cubicBezTo>
                  <a:pt x="4319132" y="1361241"/>
                  <a:pt x="4316494" y="1361241"/>
                  <a:pt x="4316494" y="1366593"/>
                </a:cubicBezTo>
                <a:cubicBezTo>
                  <a:pt x="4311219" y="1366593"/>
                  <a:pt x="4316494" y="1358562"/>
                  <a:pt x="4316494" y="1355884"/>
                </a:cubicBezTo>
                <a:cubicBezTo>
                  <a:pt x="4311219" y="1355884"/>
                  <a:pt x="4311219" y="1361241"/>
                  <a:pt x="4311219" y="1366593"/>
                </a:cubicBezTo>
                <a:cubicBezTo>
                  <a:pt x="4305944" y="1361241"/>
                  <a:pt x="4311219" y="1353204"/>
                  <a:pt x="4311219" y="1347846"/>
                </a:cubicBezTo>
                <a:close/>
                <a:moveTo>
                  <a:pt x="4913592" y="1347337"/>
                </a:moveTo>
                <a:cubicBezTo>
                  <a:pt x="4915239" y="1348060"/>
                  <a:pt x="4916558" y="1349502"/>
                  <a:pt x="4919195" y="1350945"/>
                </a:cubicBezTo>
                <a:cubicBezTo>
                  <a:pt x="4919195" y="1353830"/>
                  <a:pt x="4906007" y="1356714"/>
                  <a:pt x="4906007" y="1348060"/>
                </a:cubicBezTo>
                <a:cubicBezTo>
                  <a:pt x="4909964" y="1346617"/>
                  <a:pt x="4911942" y="1346617"/>
                  <a:pt x="4913592" y="1347337"/>
                </a:cubicBezTo>
                <a:close/>
                <a:moveTo>
                  <a:pt x="4854079" y="1347325"/>
                </a:moveTo>
                <a:cubicBezTo>
                  <a:pt x="4858887" y="1347669"/>
                  <a:pt x="4863695" y="1349042"/>
                  <a:pt x="4866443" y="1349042"/>
                </a:cubicBezTo>
                <a:cubicBezTo>
                  <a:pt x="4860947" y="1360032"/>
                  <a:pt x="4852706" y="1351790"/>
                  <a:pt x="4841714" y="1351790"/>
                </a:cubicBezTo>
                <a:cubicBezTo>
                  <a:pt x="4844462" y="1347669"/>
                  <a:pt x="4849270" y="1346981"/>
                  <a:pt x="4854079" y="1347325"/>
                </a:cubicBezTo>
                <a:close/>
                <a:moveTo>
                  <a:pt x="5049016" y="1343137"/>
                </a:moveTo>
                <a:cubicBezTo>
                  <a:pt x="5051764" y="1344511"/>
                  <a:pt x="5055200" y="1346571"/>
                  <a:pt x="5059319" y="1345197"/>
                </a:cubicBezTo>
                <a:cubicBezTo>
                  <a:pt x="5056572" y="1361682"/>
                  <a:pt x="5048330" y="1347944"/>
                  <a:pt x="5042834" y="1345197"/>
                </a:cubicBezTo>
                <a:cubicBezTo>
                  <a:pt x="5044208" y="1341076"/>
                  <a:pt x="5046269" y="1341762"/>
                  <a:pt x="5049016" y="1343137"/>
                </a:cubicBezTo>
                <a:close/>
                <a:moveTo>
                  <a:pt x="4000967" y="1343045"/>
                </a:moveTo>
                <a:cubicBezTo>
                  <a:pt x="4006242" y="1340219"/>
                  <a:pt x="4006242" y="1357176"/>
                  <a:pt x="4008880" y="1348697"/>
                </a:cubicBezTo>
                <a:cubicBezTo>
                  <a:pt x="4014156" y="1348697"/>
                  <a:pt x="4011518" y="1357176"/>
                  <a:pt x="4011518" y="1360001"/>
                </a:cubicBezTo>
                <a:cubicBezTo>
                  <a:pt x="4006242" y="1357176"/>
                  <a:pt x="4003605" y="1351523"/>
                  <a:pt x="4000967" y="1343045"/>
                </a:cubicBezTo>
                <a:close/>
                <a:moveTo>
                  <a:pt x="4326716" y="1342987"/>
                </a:moveTo>
                <a:cubicBezTo>
                  <a:pt x="4337266" y="1340241"/>
                  <a:pt x="4329353" y="1370439"/>
                  <a:pt x="4331991" y="1373187"/>
                </a:cubicBezTo>
                <a:cubicBezTo>
                  <a:pt x="4324078" y="1370439"/>
                  <a:pt x="4329353" y="1351230"/>
                  <a:pt x="4326716" y="1342987"/>
                </a:cubicBezTo>
                <a:close/>
                <a:moveTo>
                  <a:pt x="5226644" y="1340812"/>
                </a:moveTo>
                <a:cubicBezTo>
                  <a:pt x="5229118" y="1341784"/>
                  <a:pt x="5231590" y="1344374"/>
                  <a:pt x="5234063" y="1345670"/>
                </a:cubicBezTo>
                <a:cubicBezTo>
                  <a:pt x="5231590" y="1353443"/>
                  <a:pt x="5224172" y="1345670"/>
                  <a:pt x="5219226" y="1345670"/>
                </a:cubicBezTo>
                <a:cubicBezTo>
                  <a:pt x="5221699" y="1340489"/>
                  <a:pt x="5224172" y="1339841"/>
                  <a:pt x="5226644" y="1340812"/>
                </a:cubicBezTo>
                <a:close/>
                <a:moveTo>
                  <a:pt x="4655844" y="1339698"/>
                </a:moveTo>
                <a:cubicBezTo>
                  <a:pt x="4661201" y="1336951"/>
                  <a:pt x="4666560" y="1353437"/>
                  <a:pt x="4669239" y="1345194"/>
                </a:cubicBezTo>
                <a:cubicBezTo>
                  <a:pt x="4671917" y="1345194"/>
                  <a:pt x="4671917" y="1350687"/>
                  <a:pt x="4671917" y="1353437"/>
                </a:cubicBezTo>
                <a:cubicBezTo>
                  <a:pt x="4666560" y="1350687"/>
                  <a:pt x="4661201" y="1345194"/>
                  <a:pt x="4653165" y="1350687"/>
                </a:cubicBezTo>
                <a:cubicBezTo>
                  <a:pt x="4650486" y="1342445"/>
                  <a:pt x="4661201" y="1350687"/>
                  <a:pt x="4655844" y="1339698"/>
                </a:cubicBezTo>
                <a:close/>
                <a:moveTo>
                  <a:pt x="4445862" y="1338081"/>
                </a:moveTo>
                <a:cubicBezTo>
                  <a:pt x="4447718" y="1339007"/>
                  <a:pt x="4450189" y="1341480"/>
                  <a:pt x="4452663" y="1340244"/>
                </a:cubicBezTo>
                <a:cubicBezTo>
                  <a:pt x="4452663" y="1345190"/>
                  <a:pt x="4445244" y="1342717"/>
                  <a:pt x="4442773" y="1345190"/>
                </a:cubicBezTo>
                <a:cubicBezTo>
                  <a:pt x="4442773" y="1337771"/>
                  <a:pt x="4444007" y="1337153"/>
                  <a:pt x="4445862" y="1338081"/>
                </a:cubicBezTo>
                <a:close/>
                <a:moveTo>
                  <a:pt x="5345132" y="1337923"/>
                </a:moveTo>
                <a:cubicBezTo>
                  <a:pt x="5347811" y="1337923"/>
                  <a:pt x="5345132" y="1348473"/>
                  <a:pt x="5347811" y="1353749"/>
                </a:cubicBezTo>
                <a:cubicBezTo>
                  <a:pt x="5345132" y="1351111"/>
                  <a:pt x="5345132" y="1345837"/>
                  <a:pt x="5339775" y="1348473"/>
                </a:cubicBezTo>
                <a:cubicBezTo>
                  <a:pt x="5345132" y="1353749"/>
                  <a:pt x="5339775" y="1361664"/>
                  <a:pt x="5334417" y="1359025"/>
                </a:cubicBezTo>
                <a:cubicBezTo>
                  <a:pt x="5334417" y="1356386"/>
                  <a:pt x="5337096" y="1353749"/>
                  <a:pt x="5339775" y="1353749"/>
                </a:cubicBezTo>
                <a:cubicBezTo>
                  <a:pt x="5339775" y="1345837"/>
                  <a:pt x="5331739" y="1348473"/>
                  <a:pt x="5326380" y="1348473"/>
                </a:cubicBezTo>
                <a:cubicBezTo>
                  <a:pt x="5329059" y="1335285"/>
                  <a:pt x="5339775" y="1351111"/>
                  <a:pt x="5345132" y="1337923"/>
                </a:cubicBezTo>
                <a:close/>
                <a:moveTo>
                  <a:pt x="5278572" y="1337617"/>
                </a:moveTo>
                <a:cubicBezTo>
                  <a:pt x="5282591" y="1341573"/>
                  <a:pt x="5287949" y="1338936"/>
                  <a:pt x="5292302" y="1337617"/>
                </a:cubicBezTo>
                <a:cubicBezTo>
                  <a:pt x="5294478" y="1336956"/>
                  <a:pt x="5296405" y="1336627"/>
                  <a:pt x="5297786" y="1337617"/>
                </a:cubicBezTo>
                <a:cubicBezTo>
                  <a:pt x="5299167" y="1338605"/>
                  <a:pt x="5300004" y="1340912"/>
                  <a:pt x="5300004" y="1345529"/>
                </a:cubicBezTo>
                <a:cubicBezTo>
                  <a:pt x="5289288" y="1340254"/>
                  <a:pt x="5281252" y="1353443"/>
                  <a:pt x="5278572" y="1337617"/>
                </a:cubicBezTo>
                <a:close/>
                <a:moveTo>
                  <a:pt x="5377484" y="1335308"/>
                </a:moveTo>
                <a:cubicBezTo>
                  <a:pt x="5393603" y="1343401"/>
                  <a:pt x="5415095" y="1335308"/>
                  <a:pt x="5439273" y="1348796"/>
                </a:cubicBezTo>
                <a:cubicBezTo>
                  <a:pt x="5439273" y="1346100"/>
                  <a:pt x="5441960" y="1343401"/>
                  <a:pt x="5441960" y="1340704"/>
                </a:cubicBezTo>
                <a:cubicBezTo>
                  <a:pt x="5447332" y="1343401"/>
                  <a:pt x="5455392" y="1346100"/>
                  <a:pt x="5460765" y="1340704"/>
                </a:cubicBezTo>
                <a:cubicBezTo>
                  <a:pt x="5460765" y="1346100"/>
                  <a:pt x="5463451" y="1346100"/>
                  <a:pt x="5463451" y="1348796"/>
                </a:cubicBezTo>
                <a:cubicBezTo>
                  <a:pt x="5468825" y="1340704"/>
                  <a:pt x="5482257" y="1354194"/>
                  <a:pt x="5482257" y="1338007"/>
                </a:cubicBezTo>
                <a:cubicBezTo>
                  <a:pt x="5487630" y="1338007"/>
                  <a:pt x="5490317" y="1346100"/>
                  <a:pt x="5498376" y="1338007"/>
                </a:cubicBezTo>
                <a:cubicBezTo>
                  <a:pt x="5503749" y="1348796"/>
                  <a:pt x="5503749" y="1354194"/>
                  <a:pt x="5509122" y="1356891"/>
                </a:cubicBezTo>
                <a:cubicBezTo>
                  <a:pt x="5511808" y="1354194"/>
                  <a:pt x="5509122" y="1348796"/>
                  <a:pt x="5511808" y="1343401"/>
                </a:cubicBezTo>
                <a:cubicBezTo>
                  <a:pt x="5514495" y="1346100"/>
                  <a:pt x="5517181" y="1346100"/>
                  <a:pt x="5519867" y="1346100"/>
                </a:cubicBezTo>
                <a:cubicBezTo>
                  <a:pt x="5519867" y="1348796"/>
                  <a:pt x="5514495" y="1359587"/>
                  <a:pt x="5522554" y="1356891"/>
                </a:cubicBezTo>
                <a:cubicBezTo>
                  <a:pt x="5517181" y="1364944"/>
                  <a:pt x="5509122" y="1362246"/>
                  <a:pt x="5501062" y="1362246"/>
                </a:cubicBezTo>
                <a:cubicBezTo>
                  <a:pt x="5509122" y="1346100"/>
                  <a:pt x="5487630" y="1362246"/>
                  <a:pt x="5493003" y="1346100"/>
                </a:cubicBezTo>
                <a:cubicBezTo>
                  <a:pt x="5487630" y="1348796"/>
                  <a:pt x="5487630" y="1356891"/>
                  <a:pt x="5484944" y="1359587"/>
                </a:cubicBezTo>
                <a:cubicBezTo>
                  <a:pt x="5439273" y="1362246"/>
                  <a:pt x="5417782" y="1354194"/>
                  <a:pt x="5380170" y="1346100"/>
                </a:cubicBezTo>
                <a:cubicBezTo>
                  <a:pt x="5380170" y="1346100"/>
                  <a:pt x="5380170" y="1343401"/>
                  <a:pt x="5377484" y="1340704"/>
                </a:cubicBezTo>
                <a:cubicBezTo>
                  <a:pt x="5377484" y="1338007"/>
                  <a:pt x="5377484" y="1338007"/>
                  <a:pt x="5377484" y="1335308"/>
                </a:cubicBezTo>
                <a:close/>
                <a:moveTo>
                  <a:pt x="4198131" y="1335284"/>
                </a:moveTo>
                <a:cubicBezTo>
                  <a:pt x="4200768" y="1340779"/>
                  <a:pt x="4203406" y="1338032"/>
                  <a:pt x="4208681" y="1338032"/>
                </a:cubicBezTo>
                <a:cubicBezTo>
                  <a:pt x="4203406" y="1340779"/>
                  <a:pt x="4203406" y="1351768"/>
                  <a:pt x="4195493" y="1349021"/>
                </a:cubicBezTo>
                <a:cubicBezTo>
                  <a:pt x="4195493" y="1343526"/>
                  <a:pt x="4195493" y="1338032"/>
                  <a:pt x="4198131" y="1335284"/>
                </a:cubicBezTo>
                <a:close/>
                <a:moveTo>
                  <a:pt x="4283415" y="1331979"/>
                </a:moveTo>
                <a:cubicBezTo>
                  <a:pt x="4288909" y="1331979"/>
                  <a:pt x="4286161" y="1345374"/>
                  <a:pt x="4291657" y="1342694"/>
                </a:cubicBezTo>
                <a:cubicBezTo>
                  <a:pt x="4294404" y="1353410"/>
                  <a:pt x="4283415" y="1348052"/>
                  <a:pt x="4283415" y="1353410"/>
                </a:cubicBezTo>
                <a:cubicBezTo>
                  <a:pt x="4277919" y="1353410"/>
                  <a:pt x="4283415" y="1342694"/>
                  <a:pt x="4288909" y="1345374"/>
                </a:cubicBezTo>
                <a:cubicBezTo>
                  <a:pt x="4286161" y="1340016"/>
                  <a:pt x="4283415" y="1337337"/>
                  <a:pt x="4280667" y="1340016"/>
                </a:cubicBezTo>
                <a:cubicBezTo>
                  <a:pt x="4280667" y="1337337"/>
                  <a:pt x="4283415" y="1337337"/>
                  <a:pt x="4283415" y="1331979"/>
                </a:cubicBezTo>
                <a:close/>
                <a:moveTo>
                  <a:pt x="5230377" y="1331037"/>
                </a:moveTo>
                <a:cubicBezTo>
                  <a:pt x="5239292" y="1333927"/>
                  <a:pt x="5246324" y="1345488"/>
                  <a:pt x="5250342" y="1334979"/>
                </a:cubicBezTo>
                <a:cubicBezTo>
                  <a:pt x="5253021" y="1337781"/>
                  <a:pt x="5263736" y="1334979"/>
                  <a:pt x="5263736" y="1348989"/>
                </a:cubicBezTo>
                <a:cubicBezTo>
                  <a:pt x="5250342" y="1343386"/>
                  <a:pt x="5247663" y="1346189"/>
                  <a:pt x="5236948" y="1351794"/>
                </a:cubicBezTo>
                <a:cubicBezTo>
                  <a:pt x="5242306" y="1332176"/>
                  <a:pt x="5223554" y="1346189"/>
                  <a:pt x="5220875" y="1332176"/>
                </a:cubicBezTo>
                <a:cubicBezTo>
                  <a:pt x="5224224" y="1330074"/>
                  <a:pt x="5227404" y="1330074"/>
                  <a:pt x="5230377" y="1331037"/>
                </a:cubicBezTo>
                <a:close/>
                <a:moveTo>
                  <a:pt x="5361235" y="1330363"/>
                </a:moveTo>
                <a:cubicBezTo>
                  <a:pt x="5363825" y="1338057"/>
                  <a:pt x="5366416" y="1343184"/>
                  <a:pt x="5374188" y="1343184"/>
                </a:cubicBezTo>
                <a:cubicBezTo>
                  <a:pt x="5374188" y="1353443"/>
                  <a:pt x="5356054" y="1340620"/>
                  <a:pt x="5361235" y="1330363"/>
                </a:cubicBezTo>
                <a:close/>
                <a:moveTo>
                  <a:pt x="3943929" y="1329777"/>
                </a:moveTo>
                <a:cubicBezTo>
                  <a:pt x="3943929" y="1335273"/>
                  <a:pt x="3936015" y="1332525"/>
                  <a:pt x="3938652" y="1338020"/>
                </a:cubicBezTo>
                <a:cubicBezTo>
                  <a:pt x="3941290" y="1346264"/>
                  <a:pt x="3946566" y="1332525"/>
                  <a:pt x="3946566" y="1346264"/>
                </a:cubicBezTo>
                <a:cubicBezTo>
                  <a:pt x="3941290" y="1343516"/>
                  <a:pt x="3941290" y="1351759"/>
                  <a:pt x="3936015" y="1349011"/>
                </a:cubicBezTo>
                <a:cubicBezTo>
                  <a:pt x="3938652" y="1346264"/>
                  <a:pt x="3933377" y="1327029"/>
                  <a:pt x="3943929" y="1329777"/>
                </a:cubicBezTo>
                <a:close/>
                <a:moveTo>
                  <a:pt x="5094214" y="1329741"/>
                </a:moveTo>
                <a:cubicBezTo>
                  <a:pt x="5102182" y="1335136"/>
                  <a:pt x="5094214" y="1340531"/>
                  <a:pt x="5094214" y="1345926"/>
                </a:cubicBezTo>
                <a:cubicBezTo>
                  <a:pt x="5088902" y="1340531"/>
                  <a:pt x="5067656" y="1356718"/>
                  <a:pt x="5057031" y="1335136"/>
                </a:cubicBezTo>
                <a:cubicBezTo>
                  <a:pt x="5054374" y="1327043"/>
                  <a:pt x="5062342" y="1343228"/>
                  <a:pt x="5062342" y="1332438"/>
                </a:cubicBezTo>
                <a:cubicBezTo>
                  <a:pt x="5067656" y="1340531"/>
                  <a:pt x="5091559" y="1345926"/>
                  <a:pt x="5094214" y="1329741"/>
                </a:cubicBezTo>
                <a:close/>
                <a:moveTo>
                  <a:pt x="4718693" y="1328766"/>
                </a:moveTo>
                <a:cubicBezTo>
                  <a:pt x="4714917" y="1330441"/>
                  <a:pt x="4711481" y="1334460"/>
                  <a:pt x="4711481" y="1339817"/>
                </a:cubicBezTo>
                <a:cubicBezTo>
                  <a:pt x="4716977" y="1342495"/>
                  <a:pt x="4727967" y="1345175"/>
                  <a:pt x="4727967" y="1331779"/>
                </a:cubicBezTo>
                <a:cubicBezTo>
                  <a:pt x="4726593" y="1327762"/>
                  <a:pt x="4722471" y="1327093"/>
                  <a:pt x="4718693" y="1328766"/>
                </a:cubicBezTo>
                <a:close/>
                <a:moveTo>
                  <a:pt x="5316190" y="1324281"/>
                </a:moveTo>
                <a:cubicBezTo>
                  <a:pt x="5329677" y="1318785"/>
                  <a:pt x="5318887" y="1340766"/>
                  <a:pt x="5326980" y="1340766"/>
                </a:cubicBezTo>
                <a:cubicBezTo>
                  <a:pt x="5324283" y="1343514"/>
                  <a:pt x="5321585" y="1343514"/>
                  <a:pt x="5321585" y="1351756"/>
                </a:cubicBezTo>
                <a:cubicBezTo>
                  <a:pt x="5316190" y="1351756"/>
                  <a:pt x="5308096" y="1343514"/>
                  <a:pt x="5305400" y="1351756"/>
                </a:cubicBezTo>
                <a:cubicBezTo>
                  <a:pt x="5300004" y="1349008"/>
                  <a:pt x="5305400" y="1338018"/>
                  <a:pt x="5305400" y="1338018"/>
                </a:cubicBezTo>
                <a:cubicBezTo>
                  <a:pt x="5313492" y="1335271"/>
                  <a:pt x="5313492" y="1340766"/>
                  <a:pt x="5318887" y="1338018"/>
                </a:cubicBezTo>
                <a:cubicBezTo>
                  <a:pt x="5321585" y="1329776"/>
                  <a:pt x="5313492" y="1332523"/>
                  <a:pt x="5316190" y="1324281"/>
                </a:cubicBezTo>
                <a:close/>
                <a:moveTo>
                  <a:pt x="3952171" y="1323750"/>
                </a:moveTo>
                <a:cubicBezTo>
                  <a:pt x="3954808" y="1326498"/>
                  <a:pt x="3960084" y="1326498"/>
                  <a:pt x="3960084" y="1334739"/>
                </a:cubicBezTo>
                <a:cubicBezTo>
                  <a:pt x="3965359" y="1337488"/>
                  <a:pt x="3960084" y="1323750"/>
                  <a:pt x="3967997" y="1326498"/>
                </a:cubicBezTo>
                <a:cubicBezTo>
                  <a:pt x="3967997" y="1331993"/>
                  <a:pt x="3967997" y="1337488"/>
                  <a:pt x="3967997" y="1340235"/>
                </a:cubicBezTo>
                <a:cubicBezTo>
                  <a:pt x="3957446" y="1334739"/>
                  <a:pt x="3957446" y="1342983"/>
                  <a:pt x="3949533" y="1348479"/>
                </a:cubicBezTo>
                <a:cubicBezTo>
                  <a:pt x="3952171" y="1342983"/>
                  <a:pt x="3952171" y="1340235"/>
                  <a:pt x="3954808" y="1337488"/>
                </a:cubicBezTo>
                <a:cubicBezTo>
                  <a:pt x="3952171" y="1331993"/>
                  <a:pt x="3952171" y="1329246"/>
                  <a:pt x="3946896" y="1334739"/>
                </a:cubicBezTo>
                <a:cubicBezTo>
                  <a:pt x="3941621" y="1323750"/>
                  <a:pt x="3954808" y="1331993"/>
                  <a:pt x="3952171" y="1323750"/>
                </a:cubicBezTo>
                <a:close/>
                <a:moveTo>
                  <a:pt x="4980912" y="1323629"/>
                </a:moveTo>
                <a:cubicBezTo>
                  <a:pt x="4982457" y="1324316"/>
                  <a:pt x="4984312" y="1325689"/>
                  <a:pt x="4986784" y="1324316"/>
                </a:cubicBezTo>
                <a:cubicBezTo>
                  <a:pt x="4986784" y="1327064"/>
                  <a:pt x="4986784" y="1329811"/>
                  <a:pt x="4986784" y="1332557"/>
                </a:cubicBezTo>
                <a:cubicBezTo>
                  <a:pt x="4981839" y="1335305"/>
                  <a:pt x="4981839" y="1324316"/>
                  <a:pt x="4976893" y="1327064"/>
                </a:cubicBezTo>
                <a:cubicBezTo>
                  <a:pt x="4978130" y="1322942"/>
                  <a:pt x="4979366" y="1322942"/>
                  <a:pt x="4980912" y="1323629"/>
                </a:cubicBezTo>
                <a:close/>
                <a:moveTo>
                  <a:pt x="4455162" y="1322042"/>
                </a:moveTo>
                <a:cubicBezTo>
                  <a:pt x="4458176" y="1323759"/>
                  <a:pt x="4461524" y="1326506"/>
                  <a:pt x="4464203" y="1326506"/>
                </a:cubicBezTo>
                <a:cubicBezTo>
                  <a:pt x="4461524" y="1334749"/>
                  <a:pt x="4464203" y="1332002"/>
                  <a:pt x="4464203" y="1340244"/>
                </a:cubicBezTo>
                <a:cubicBezTo>
                  <a:pt x="4458846" y="1329254"/>
                  <a:pt x="4450808" y="1332002"/>
                  <a:pt x="4445451" y="1329254"/>
                </a:cubicBezTo>
                <a:cubicBezTo>
                  <a:pt x="4442773" y="1323759"/>
                  <a:pt x="4456166" y="1326506"/>
                  <a:pt x="4448129" y="1323759"/>
                </a:cubicBezTo>
                <a:cubicBezTo>
                  <a:pt x="4449469" y="1319638"/>
                  <a:pt x="4452148" y="1320325"/>
                  <a:pt x="4455162" y="1322042"/>
                </a:cubicBezTo>
                <a:close/>
                <a:moveTo>
                  <a:pt x="5451315" y="1319980"/>
                </a:moveTo>
                <a:cubicBezTo>
                  <a:pt x="5455907" y="1319980"/>
                  <a:pt x="5460146" y="1322946"/>
                  <a:pt x="5458733" y="1330363"/>
                </a:cubicBezTo>
                <a:cubicBezTo>
                  <a:pt x="5453081" y="1330363"/>
                  <a:pt x="5450256" y="1324429"/>
                  <a:pt x="5441777" y="1327397"/>
                </a:cubicBezTo>
                <a:cubicBezTo>
                  <a:pt x="5441777" y="1322946"/>
                  <a:pt x="5446723" y="1319980"/>
                  <a:pt x="5451315" y="1319980"/>
                </a:cubicBezTo>
                <a:close/>
                <a:moveTo>
                  <a:pt x="5053826" y="1318800"/>
                </a:moveTo>
                <a:cubicBezTo>
                  <a:pt x="5059319" y="1324158"/>
                  <a:pt x="5042834" y="1340230"/>
                  <a:pt x="5042834" y="1324158"/>
                </a:cubicBezTo>
                <a:cubicBezTo>
                  <a:pt x="5045582" y="1321479"/>
                  <a:pt x="5053826" y="1324158"/>
                  <a:pt x="5053826" y="1318800"/>
                </a:cubicBezTo>
                <a:close/>
                <a:moveTo>
                  <a:pt x="4844462" y="1318349"/>
                </a:moveTo>
                <a:cubicBezTo>
                  <a:pt x="4847210" y="1318349"/>
                  <a:pt x="4847210" y="1324001"/>
                  <a:pt x="4847210" y="1324001"/>
                </a:cubicBezTo>
                <a:cubicBezTo>
                  <a:pt x="4855453" y="1321175"/>
                  <a:pt x="4858201" y="1315524"/>
                  <a:pt x="4866443" y="1324001"/>
                </a:cubicBezTo>
                <a:cubicBezTo>
                  <a:pt x="4866443" y="1329653"/>
                  <a:pt x="4858201" y="1326827"/>
                  <a:pt x="4860947" y="1335304"/>
                </a:cubicBezTo>
                <a:cubicBezTo>
                  <a:pt x="4858201" y="1335304"/>
                  <a:pt x="4858201" y="1335304"/>
                  <a:pt x="4858201" y="1332478"/>
                </a:cubicBezTo>
                <a:cubicBezTo>
                  <a:pt x="4858201" y="1332478"/>
                  <a:pt x="4855453" y="1332478"/>
                  <a:pt x="4855453" y="1332478"/>
                </a:cubicBezTo>
                <a:cubicBezTo>
                  <a:pt x="4855453" y="1329653"/>
                  <a:pt x="4858201" y="1326827"/>
                  <a:pt x="4858201" y="1324001"/>
                </a:cubicBezTo>
                <a:cubicBezTo>
                  <a:pt x="4852706" y="1324001"/>
                  <a:pt x="4849958" y="1332478"/>
                  <a:pt x="4841714" y="1332478"/>
                </a:cubicBezTo>
                <a:cubicBezTo>
                  <a:pt x="4844462" y="1329653"/>
                  <a:pt x="4844462" y="1324001"/>
                  <a:pt x="4844462" y="1318349"/>
                </a:cubicBezTo>
                <a:close/>
                <a:moveTo>
                  <a:pt x="4558512" y="1317739"/>
                </a:moveTo>
                <a:cubicBezTo>
                  <a:pt x="4556108" y="1317091"/>
                  <a:pt x="4554048" y="1317739"/>
                  <a:pt x="4552674" y="1321624"/>
                </a:cubicBezTo>
                <a:cubicBezTo>
                  <a:pt x="4549926" y="1331987"/>
                  <a:pt x="4566411" y="1329396"/>
                  <a:pt x="4566411" y="1321624"/>
                </a:cubicBezTo>
                <a:cubicBezTo>
                  <a:pt x="4563664" y="1320330"/>
                  <a:pt x="4560917" y="1318386"/>
                  <a:pt x="4558512" y="1317739"/>
                </a:cubicBezTo>
                <a:close/>
                <a:moveTo>
                  <a:pt x="5487935" y="1315529"/>
                </a:moveTo>
                <a:cubicBezTo>
                  <a:pt x="5495848" y="1318413"/>
                  <a:pt x="5495848" y="1318413"/>
                  <a:pt x="5501124" y="1315529"/>
                </a:cubicBezTo>
                <a:cubicBezTo>
                  <a:pt x="5501124" y="1318413"/>
                  <a:pt x="5501124" y="1321297"/>
                  <a:pt x="5501124" y="1324182"/>
                </a:cubicBezTo>
                <a:cubicBezTo>
                  <a:pt x="5498486" y="1321297"/>
                  <a:pt x="5495848" y="1321297"/>
                  <a:pt x="5495848" y="1327067"/>
                </a:cubicBezTo>
                <a:cubicBezTo>
                  <a:pt x="5493211" y="1327067"/>
                  <a:pt x="5490573" y="1324182"/>
                  <a:pt x="5487935" y="1315529"/>
                </a:cubicBezTo>
                <a:close/>
                <a:moveTo>
                  <a:pt x="5195487" y="1315424"/>
                </a:moveTo>
                <a:cubicBezTo>
                  <a:pt x="5198125" y="1314497"/>
                  <a:pt x="5201422" y="1315115"/>
                  <a:pt x="5202740" y="1316351"/>
                </a:cubicBezTo>
                <a:cubicBezTo>
                  <a:pt x="5202740" y="1321296"/>
                  <a:pt x="5194827" y="1321296"/>
                  <a:pt x="5192190" y="1323769"/>
                </a:cubicBezTo>
                <a:cubicBezTo>
                  <a:pt x="5190871" y="1318824"/>
                  <a:pt x="5192849" y="1316351"/>
                  <a:pt x="5195487" y="1315424"/>
                </a:cubicBezTo>
                <a:close/>
                <a:moveTo>
                  <a:pt x="4832813" y="1314472"/>
                </a:moveTo>
                <a:cubicBezTo>
                  <a:pt x="4834296" y="1317781"/>
                  <a:pt x="4835780" y="1331017"/>
                  <a:pt x="4841714" y="1328981"/>
                </a:cubicBezTo>
                <a:cubicBezTo>
                  <a:pt x="4839077" y="1334411"/>
                  <a:pt x="4833802" y="1326265"/>
                  <a:pt x="4828526" y="1331695"/>
                </a:cubicBezTo>
                <a:cubicBezTo>
                  <a:pt x="4828526" y="1342556"/>
                  <a:pt x="4839077" y="1337126"/>
                  <a:pt x="4836439" y="1347986"/>
                </a:cubicBezTo>
                <a:cubicBezTo>
                  <a:pt x="4828526" y="1353418"/>
                  <a:pt x="4831164" y="1342556"/>
                  <a:pt x="4825888" y="1345271"/>
                </a:cubicBezTo>
                <a:cubicBezTo>
                  <a:pt x="4831164" y="1334411"/>
                  <a:pt x="4817976" y="1337126"/>
                  <a:pt x="4815338" y="1331695"/>
                </a:cubicBezTo>
                <a:cubicBezTo>
                  <a:pt x="4817976" y="1328981"/>
                  <a:pt x="4823251" y="1326265"/>
                  <a:pt x="4825888" y="1331695"/>
                </a:cubicBezTo>
                <a:cubicBezTo>
                  <a:pt x="4831164" y="1328981"/>
                  <a:pt x="4831164" y="1323551"/>
                  <a:pt x="4831164" y="1315404"/>
                </a:cubicBezTo>
                <a:cubicBezTo>
                  <a:pt x="4831823" y="1313369"/>
                  <a:pt x="4832317" y="1313369"/>
                  <a:pt x="4832813" y="1314472"/>
                </a:cubicBezTo>
                <a:close/>
                <a:moveTo>
                  <a:pt x="4872374" y="1312516"/>
                </a:moveTo>
                <a:cubicBezTo>
                  <a:pt x="4876746" y="1312392"/>
                  <a:pt x="4881515" y="1320798"/>
                  <a:pt x="4887873" y="1318821"/>
                </a:cubicBezTo>
                <a:cubicBezTo>
                  <a:pt x="4885047" y="1324095"/>
                  <a:pt x="4876569" y="1321458"/>
                  <a:pt x="4876569" y="1329370"/>
                </a:cubicBezTo>
                <a:cubicBezTo>
                  <a:pt x="4870917" y="1332008"/>
                  <a:pt x="4876569" y="1310908"/>
                  <a:pt x="4868091" y="1316184"/>
                </a:cubicBezTo>
                <a:cubicBezTo>
                  <a:pt x="4869504" y="1313545"/>
                  <a:pt x="4870917" y="1312557"/>
                  <a:pt x="4872374" y="1312516"/>
                </a:cubicBezTo>
                <a:close/>
                <a:moveTo>
                  <a:pt x="4589160" y="1310693"/>
                </a:moveTo>
                <a:cubicBezTo>
                  <a:pt x="4584545" y="1310006"/>
                  <a:pt x="4580588" y="1310006"/>
                  <a:pt x="4577950" y="1312754"/>
                </a:cubicBezTo>
                <a:cubicBezTo>
                  <a:pt x="4585864" y="1320996"/>
                  <a:pt x="4596414" y="1323743"/>
                  <a:pt x="4604328" y="1312754"/>
                </a:cubicBezTo>
                <a:cubicBezTo>
                  <a:pt x="4599052" y="1312754"/>
                  <a:pt x="4593776" y="1311380"/>
                  <a:pt x="4589160" y="1310693"/>
                </a:cubicBezTo>
                <a:close/>
                <a:moveTo>
                  <a:pt x="4383094" y="1310610"/>
                </a:moveTo>
                <a:cubicBezTo>
                  <a:pt x="4380128" y="1321160"/>
                  <a:pt x="4386062" y="1323797"/>
                  <a:pt x="4391997" y="1321160"/>
                </a:cubicBezTo>
                <a:cubicBezTo>
                  <a:pt x="4391997" y="1315885"/>
                  <a:pt x="4394965" y="1313247"/>
                  <a:pt x="4394965" y="1313247"/>
                </a:cubicBezTo>
                <a:cubicBezTo>
                  <a:pt x="4389031" y="1313247"/>
                  <a:pt x="4386062" y="1313247"/>
                  <a:pt x="4383094" y="1310610"/>
                </a:cubicBezTo>
                <a:close/>
                <a:moveTo>
                  <a:pt x="4355813" y="1310610"/>
                </a:moveTo>
                <a:cubicBezTo>
                  <a:pt x="4355813" y="1315967"/>
                  <a:pt x="4350454" y="1313288"/>
                  <a:pt x="4350454" y="1315967"/>
                </a:cubicBezTo>
                <a:cubicBezTo>
                  <a:pt x="4361170" y="1315967"/>
                  <a:pt x="4361170" y="1332039"/>
                  <a:pt x="4369207" y="1332039"/>
                </a:cubicBezTo>
                <a:cubicBezTo>
                  <a:pt x="4371886" y="1332039"/>
                  <a:pt x="4371886" y="1329362"/>
                  <a:pt x="4371886" y="1326682"/>
                </a:cubicBezTo>
                <a:cubicBezTo>
                  <a:pt x="4358491" y="1329362"/>
                  <a:pt x="4366527" y="1313288"/>
                  <a:pt x="4355813" y="1310610"/>
                </a:cubicBezTo>
                <a:close/>
                <a:moveTo>
                  <a:pt x="4649455" y="1310556"/>
                </a:moveTo>
                <a:cubicBezTo>
                  <a:pt x="4644099" y="1313304"/>
                  <a:pt x="4630703" y="1310556"/>
                  <a:pt x="4630703" y="1327040"/>
                </a:cubicBezTo>
                <a:cubicBezTo>
                  <a:pt x="4638740" y="1321547"/>
                  <a:pt x="4633382" y="1335283"/>
                  <a:pt x="4641419" y="1329788"/>
                </a:cubicBezTo>
                <a:cubicBezTo>
                  <a:pt x="4636062" y="1313304"/>
                  <a:pt x="4652135" y="1324293"/>
                  <a:pt x="4649455" y="1310556"/>
                </a:cubicBezTo>
                <a:close/>
                <a:moveTo>
                  <a:pt x="4539241" y="1307465"/>
                </a:moveTo>
                <a:cubicBezTo>
                  <a:pt x="4535678" y="1307141"/>
                  <a:pt x="4533088" y="1308437"/>
                  <a:pt x="4534383" y="1316208"/>
                </a:cubicBezTo>
                <a:cubicBezTo>
                  <a:pt x="4539564" y="1311028"/>
                  <a:pt x="4547336" y="1318799"/>
                  <a:pt x="4549926" y="1308437"/>
                </a:cubicBezTo>
                <a:cubicBezTo>
                  <a:pt x="4547336" y="1309732"/>
                  <a:pt x="4542802" y="1307789"/>
                  <a:pt x="4539241" y="1307465"/>
                </a:cubicBezTo>
                <a:close/>
                <a:moveTo>
                  <a:pt x="3925135" y="1306074"/>
                </a:moveTo>
                <a:cubicBezTo>
                  <a:pt x="3914585" y="1300718"/>
                  <a:pt x="3909309" y="1314110"/>
                  <a:pt x="3898759" y="1311432"/>
                </a:cubicBezTo>
                <a:cubicBezTo>
                  <a:pt x="3898759" y="1316790"/>
                  <a:pt x="3901396" y="1316790"/>
                  <a:pt x="3901396" y="1322146"/>
                </a:cubicBezTo>
                <a:cubicBezTo>
                  <a:pt x="3914585" y="1319468"/>
                  <a:pt x="3911947" y="1314110"/>
                  <a:pt x="3922497" y="1314110"/>
                </a:cubicBezTo>
                <a:cubicBezTo>
                  <a:pt x="3919860" y="1314110"/>
                  <a:pt x="3917222" y="1316790"/>
                  <a:pt x="3917222" y="1322146"/>
                </a:cubicBezTo>
                <a:cubicBezTo>
                  <a:pt x="3925135" y="1322146"/>
                  <a:pt x="3925135" y="1314110"/>
                  <a:pt x="3925135" y="1306074"/>
                </a:cubicBezTo>
                <a:close/>
                <a:moveTo>
                  <a:pt x="4435354" y="1305117"/>
                </a:moveTo>
                <a:cubicBezTo>
                  <a:pt x="4438034" y="1310722"/>
                  <a:pt x="4438034" y="1319129"/>
                  <a:pt x="4446070" y="1316326"/>
                </a:cubicBezTo>
                <a:cubicBezTo>
                  <a:pt x="4443390" y="1319129"/>
                  <a:pt x="4443390" y="1327536"/>
                  <a:pt x="4440711" y="1330339"/>
                </a:cubicBezTo>
                <a:cubicBezTo>
                  <a:pt x="4440711" y="1327536"/>
                  <a:pt x="4435354" y="1327536"/>
                  <a:pt x="4432675" y="1330339"/>
                </a:cubicBezTo>
                <a:cubicBezTo>
                  <a:pt x="4440711" y="1316326"/>
                  <a:pt x="4432675" y="1310722"/>
                  <a:pt x="4424638" y="1307919"/>
                </a:cubicBezTo>
                <a:cubicBezTo>
                  <a:pt x="4429996" y="1307919"/>
                  <a:pt x="4429996" y="1302315"/>
                  <a:pt x="4435354" y="1305117"/>
                </a:cubicBezTo>
                <a:close/>
                <a:moveTo>
                  <a:pt x="3933790" y="1303307"/>
                </a:moveTo>
                <a:cubicBezTo>
                  <a:pt x="3928020" y="1300718"/>
                  <a:pt x="3925135" y="1316260"/>
                  <a:pt x="3930905" y="1318849"/>
                </a:cubicBezTo>
                <a:cubicBezTo>
                  <a:pt x="3928020" y="1311078"/>
                  <a:pt x="3936675" y="1313669"/>
                  <a:pt x="3933790" y="1303307"/>
                </a:cubicBezTo>
                <a:close/>
                <a:moveTo>
                  <a:pt x="4460906" y="1302330"/>
                </a:moveTo>
                <a:cubicBezTo>
                  <a:pt x="4460906" y="1313869"/>
                  <a:pt x="4448541" y="1313869"/>
                  <a:pt x="4446069" y="1313869"/>
                </a:cubicBezTo>
                <a:cubicBezTo>
                  <a:pt x="4448541" y="1308100"/>
                  <a:pt x="4455961" y="1305215"/>
                  <a:pt x="4460906" y="1302330"/>
                </a:cubicBezTo>
                <a:close/>
                <a:moveTo>
                  <a:pt x="4859995" y="1300791"/>
                </a:moveTo>
                <a:cubicBezTo>
                  <a:pt x="4863558" y="1301101"/>
                  <a:pt x="4866796" y="1302337"/>
                  <a:pt x="4868091" y="1302337"/>
                </a:cubicBezTo>
                <a:cubicBezTo>
                  <a:pt x="4862910" y="1307282"/>
                  <a:pt x="4855139" y="1304809"/>
                  <a:pt x="4849956" y="1304809"/>
                </a:cubicBezTo>
                <a:cubicBezTo>
                  <a:pt x="4852547" y="1301101"/>
                  <a:pt x="4856433" y="1300482"/>
                  <a:pt x="4859995" y="1300791"/>
                </a:cubicBezTo>
                <a:close/>
                <a:moveTo>
                  <a:pt x="4299351" y="1299778"/>
                </a:moveTo>
                <a:cubicBezTo>
                  <a:pt x="4291933" y="1305429"/>
                  <a:pt x="4286986" y="1294127"/>
                  <a:pt x="4284513" y="1311080"/>
                </a:cubicBezTo>
                <a:cubicBezTo>
                  <a:pt x="4286986" y="1313907"/>
                  <a:pt x="4296877" y="1305429"/>
                  <a:pt x="4299351" y="1299778"/>
                </a:cubicBezTo>
                <a:close/>
                <a:moveTo>
                  <a:pt x="4746600" y="1298957"/>
                </a:moveTo>
                <a:lnTo>
                  <a:pt x="4744977" y="1299711"/>
                </a:lnTo>
                <a:cubicBezTo>
                  <a:pt x="4743969" y="1300717"/>
                  <a:pt x="4743296" y="1301385"/>
                  <a:pt x="4741952" y="1300047"/>
                </a:cubicBezTo>
                <a:close/>
                <a:moveTo>
                  <a:pt x="4420578" y="1297517"/>
                </a:moveTo>
                <a:lnTo>
                  <a:pt x="4421179" y="1297571"/>
                </a:lnTo>
                <a:lnTo>
                  <a:pt x="4420711" y="1298046"/>
                </a:lnTo>
                <a:close/>
                <a:moveTo>
                  <a:pt x="4308064" y="1297424"/>
                </a:moveTo>
                <a:cubicBezTo>
                  <a:pt x="4305473" y="1297424"/>
                  <a:pt x="4297701" y="1310816"/>
                  <a:pt x="4302882" y="1310816"/>
                </a:cubicBezTo>
                <a:cubicBezTo>
                  <a:pt x="4305473" y="1300102"/>
                  <a:pt x="4313245" y="1318853"/>
                  <a:pt x="4315836" y="1300102"/>
                </a:cubicBezTo>
                <a:cubicBezTo>
                  <a:pt x="4310654" y="1300102"/>
                  <a:pt x="4308064" y="1310816"/>
                  <a:pt x="4308064" y="1297424"/>
                </a:cubicBezTo>
                <a:close/>
                <a:moveTo>
                  <a:pt x="5253433" y="1297394"/>
                </a:moveTo>
                <a:cubicBezTo>
                  <a:pt x="5256320" y="1297394"/>
                  <a:pt x="5262088" y="1297394"/>
                  <a:pt x="5262088" y="1304813"/>
                </a:cubicBezTo>
                <a:cubicBezTo>
                  <a:pt x="5259203" y="1304813"/>
                  <a:pt x="5259203" y="1302341"/>
                  <a:pt x="5259203" y="1302341"/>
                </a:cubicBezTo>
                <a:cubicBezTo>
                  <a:pt x="5256320" y="1302341"/>
                  <a:pt x="5256320" y="1304813"/>
                  <a:pt x="5256320" y="1307286"/>
                </a:cubicBezTo>
                <a:cubicBezTo>
                  <a:pt x="5250548" y="1304813"/>
                  <a:pt x="5253433" y="1302341"/>
                  <a:pt x="5253433" y="1297394"/>
                </a:cubicBezTo>
                <a:close/>
                <a:moveTo>
                  <a:pt x="4750019" y="1297368"/>
                </a:moveTo>
                <a:lnTo>
                  <a:pt x="4750264" y="1298099"/>
                </a:lnTo>
                <a:lnTo>
                  <a:pt x="4746600" y="1298957"/>
                </a:lnTo>
                <a:close/>
                <a:moveTo>
                  <a:pt x="4172874" y="1295737"/>
                </a:moveTo>
                <a:lnTo>
                  <a:pt x="4172785" y="1296856"/>
                </a:lnTo>
                <a:lnTo>
                  <a:pt x="4172414" y="1296869"/>
                </a:lnTo>
                <a:close/>
                <a:moveTo>
                  <a:pt x="4322532" y="1295561"/>
                </a:moveTo>
                <a:cubicBezTo>
                  <a:pt x="4320128" y="1296393"/>
                  <a:pt x="4317896" y="1298495"/>
                  <a:pt x="4315835" y="1302697"/>
                </a:cubicBezTo>
                <a:cubicBezTo>
                  <a:pt x="4324077" y="1305501"/>
                  <a:pt x="4343310" y="1313907"/>
                  <a:pt x="4348805" y="1299896"/>
                </a:cubicBezTo>
                <a:cubicBezTo>
                  <a:pt x="4338502" y="1301997"/>
                  <a:pt x="4329744" y="1293065"/>
                  <a:pt x="4322532" y="1295561"/>
                </a:cubicBezTo>
                <a:close/>
                <a:moveTo>
                  <a:pt x="4353202" y="1294127"/>
                </a:moveTo>
                <a:cubicBezTo>
                  <a:pt x="4351828" y="1299731"/>
                  <a:pt x="4354575" y="1302534"/>
                  <a:pt x="4358353" y="1304285"/>
                </a:cubicBezTo>
                <a:lnTo>
                  <a:pt x="4361444" y="1305336"/>
                </a:lnTo>
                <a:lnTo>
                  <a:pt x="4369687" y="1308137"/>
                </a:lnTo>
                <a:cubicBezTo>
                  <a:pt x="4369687" y="1313743"/>
                  <a:pt x="4364192" y="1313743"/>
                  <a:pt x="4364192" y="1316543"/>
                </a:cubicBezTo>
                <a:cubicBezTo>
                  <a:pt x="4372435" y="1316543"/>
                  <a:pt x="4375183" y="1322150"/>
                  <a:pt x="4380677" y="1319347"/>
                </a:cubicBezTo>
                <a:cubicBezTo>
                  <a:pt x="4383425" y="1305336"/>
                  <a:pt x="4369687" y="1319347"/>
                  <a:pt x="4369687" y="1305336"/>
                </a:cubicBezTo>
                <a:cubicBezTo>
                  <a:pt x="4372435" y="1310940"/>
                  <a:pt x="4377929" y="1310940"/>
                  <a:pt x="4375183" y="1299731"/>
                </a:cubicBezTo>
                <a:cubicBezTo>
                  <a:pt x="4372435" y="1302534"/>
                  <a:pt x="4370374" y="1302534"/>
                  <a:pt x="4368313" y="1302534"/>
                </a:cubicBezTo>
                <a:lnTo>
                  <a:pt x="4361444" y="1305336"/>
                </a:lnTo>
                <a:lnTo>
                  <a:pt x="4358355" y="1297629"/>
                </a:lnTo>
                <a:cubicBezTo>
                  <a:pt x="4357322" y="1295529"/>
                  <a:pt x="4355950" y="1294127"/>
                  <a:pt x="4353202" y="1294127"/>
                </a:cubicBezTo>
                <a:close/>
                <a:moveTo>
                  <a:pt x="4213628" y="1294122"/>
                </a:moveTo>
                <a:cubicBezTo>
                  <a:pt x="4202913" y="1294122"/>
                  <a:pt x="4200232" y="1299480"/>
                  <a:pt x="4192196" y="1296802"/>
                </a:cubicBezTo>
                <a:cubicBezTo>
                  <a:pt x="4194875" y="1315551"/>
                  <a:pt x="4208269" y="1302158"/>
                  <a:pt x="4213628" y="1294122"/>
                </a:cubicBezTo>
                <a:close/>
                <a:moveTo>
                  <a:pt x="4425631" y="1293053"/>
                </a:moveTo>
                <a:cubicBezTo>
                  <a:pt x="4427484" y="1291958"/>
                  <a:pt x="4429336" y="1292127"/>
                  <a:pt x="4431358" y="1294822"/>
                </a:cubicBezTo>
                <a:cubicBezTo>
                  <a:pt x="4430009" y="1298865"/>
                  <a:pt x="4429335" y="1298865"/>
                  <a:pt x="4427988" y="1298191"/>
                </a:cubicBezTo>
                <a:lnTo>
                  <a:pt x="4421179" y="1297571"/>
                </a:lnTo>
                <a:close/>
                <a:moveTo>
                  <a:pt x="4815338" y="1291739"/>
                </a:moveTo>
                <a:cubicBezTo>
                  <a:pt x="4815338" y="1299511"/>
                  <a:pt x="4798853" y="1294329"/>
                  <a:pt x="4809843" y="1302100"/>
                </a:cubicBezTo>
                <a:cubicBezTo>
                  <a:pt x="4809843" y="1307282"/>
                  <a:pt x="4804348" y="1304691"/>
                  <a:pt x="4801600" y="1307282"/>
                </a:cubicBezTo>
                <a:cubicBezTo>
                  <a:pt x="4798853" y="1294329"/>
                  <a:pt x="4807096" y="1289148"/>
                  <a:pt x="4815338" y="1291739"/>
                </a:cubicBezTo>
                <a:close/>
                <a:moveTo>
                  <a:pt x="4181687" y="1287253"/>
                </a:moveTo>
                <a:cubicBezTo>
                  <a:pt x="4179798" y="1286224"/>
                  <a:pt x="4177823" y="1286224"/>
                  <a:pt x="4176149" y="1287683"/>
                </a:cubicBezTo>
                <a:lnTo>
                  <a:pt x="4172874" y="1295737"/>
                </a:lnTo>
                <a:lnTo>
                  <a:pt x="4173013" y="1293972"/>
                </a:lnTo>
                <a:cubicBezTo>
                  <a:pt x="4168966" y="1291275"/>
                  <a:pt x="4164245" y="1289252"/>
                  <a:pt x="4159524" y="1289927"/>
                </a:cubicBezTo>
                <a:cubicBezTo>
                  <a:pt x="4154804" y="1290601"/>
                  <a:pt x="4150083" y="1293972"/>
                  <a:pt x="4146037" y="1302065"/>
                </a:cubicBezTo>
                <a:cubicBezTo>
                  <a:pt x="4151432" y="1304761"/>
                  <a:pt x="4156828" y="1291275"/>
                  <a:pt x="4159524" y="1296670"/>
                </a:cubicBezTo>
                <a:cubicBezTo>
                  <a:pt x="4159524" y="1302065"/>
                  <a:pt x="4156828" y="1299367"/>
                  <a:pt x="4154130" y="1304761"/>
                </a:cubicBezTo>
                <a:cubicBezTo>
                  <a:pt x="4162222" y="1299367"/>
                  <a:pt x="4162222" y="1307459"/>
                  <a:pt x="4164920" y="1307459"/>
                </a:cubicBezTo>
                <a:cubicBezTo>
                  <a:pt x="4164920" y="1302065"/>
                  <a:pt x="4162222" y="1302065"/>
                  <a:pt x="4164920" y="1299367"/>
                </a:cubicBezTo>
                <a:cubicBezTo>
                  <a:pt x="4164920" y="1299367"/>
                  <a:pt x="4167619" y="1299367"/>
                  <a:pt x="4167619" y="1299367"/>
                </a:cubicBezTo>
                <a:cubicBezTo>
                  <a:pt x="4167619" y="1307459"/>
                  <a:pt x="4170315" y="1312854"/>
                  <a:pt x="4173013" y="1315551"/>
                </a:cubicBezTo>
                <a:cubicBezTo>
                  <a:pt x="4174362" y="1312854"/>
                  <a:pt x="4173013" y="1310156"/>
                  <a:pt x="4172001" y="1306785"/>
                </a:cubicBezTo>
                <a:lnTo>
                  <a:pt x="4172785" y="1296856"/>
                </a:lnTo>
                <a:lnTo>
                  <a:pt x="4181687" y="1296525"/>
                </a:lnTo>
                <a:cubicBezTo>
                  <a:pt x="4184091" y="1298243"/>
                  <a:pt x="4186151" y="1300990"/>
                  <a:pt x="4188899" y="1302363"/>
                </a:cubicBezTo>
                <a:cubicBezTo>
                  <a:pt x="4188899" y="1295495"/>
                  <a:pt x="4185465" y="1289313"/>
                  <a:pt x="4181687" y="1287253"/>
                </a:cubicBezTo>
                <a:close/>
                <a:moveTo>
                  <a:pt x="4902710" y="1286952"/>
                </a:moveTo>
                <a:cubicBezTo>
                  <a:pt x="4900031" y="1297942"/>
                  <a:pt x="4889315" y="1289700"/>
                  <a:pt x="4883959" y="1300689"/>
                </a:cubicBezTo>
                <a:cubicBezTo>
                  <a:pt x="4883959" y="1297942"/>
                  <a:pt x="4883959" y="1292447"/>
                  <a:pt x="4881279" y="1292447"/>
                </a:cubicBezTo>
                <a:cubicBezTo>
                  <a:pt x="4886637" y="1284205"/>
                  <a:pt x="4897353" y="1289700"/>
                  <a:pt x="4902710" y="1286952"/>
                </a:cubicBezTo>
                <a:close/>
                <a:moveTo>
                  <a:pt x="4386515" y="1286801"/>
                </a:moveTo>
                <a:cubicBezTo>
                  <a:pt x="4381158" y="1291930"/>
                  <a:pt x="4381158" y="1284238"/>
                  <a:pt x="4378479" y="1294494"/>
                </a:cubicBezTo>
                <a:cubicBezTo>
                  <a:pt x="4386515" y="1304750"/>
                  <a:pt x="4383836" y="1299622"/>
                  <a:pt x="4378479" y="1307314"/>
                </a:cubicBezTo>
                <a:cubicBezTo>
                  <a:pt x="4389194" y="1307314"/>
                  <a:pt x="4391873" y="1302186"/>
                  <a:pt x="4397232" y="1307314"/>
                </a:cubicBezTo>
                <a:cubicBezTo>
                  <a:pt x="4399910" y="1304750"/>
                  <a:pt x="4399910" y="1302186"/>
                  <a:pt x="4399910" y="1297057"/>
                </a:cubicBezTo>
                <a:cubicBezTo>
                  <a:pt x="4391873" y="1294494"/>
                  <a:pt x="4389194" y="1299622"/>
                  <a:pt x="4386515" y="1286801"/>
                </a:cubicBezTo>
                <a:close/>
                <a:moveTo>
                  <a:pt x="4514757" y="1280902"/>
                </a:moveTo>
                <a:cubicBezTo>
                  <a:pt x="4520253" y="1283728"/>
                  <a:pt x="4523000" y="1292205"/>
                  <a:pt x="4528495" y="1292205"/>
                </a:cubicBezTo>
                <a:cubicBezTo>
                  <a:pt x="4525747" y="1300683"/>
                  <a:pt x="4512010" y="1295031"/>
                  <a:pt x="4514757" y="1280902"/>
                </a:cubicBezTo>
                <a:close/>
                <a:moveTo>
                  <a:pt x="4676072" y="1279956"/>
                </a:moveTo>
                <a:cubicBezTo>
                  <a:pt x="4679433" y="1279956"/>
                  <a:pt x="4682795" y="1282634"/>
                  <a:pt x="4688173" y="1286653"/>
                </a:cubicBezTo>
                <a:cubicBezTo>
                  <a:pt x="4688173" y="1294689"/>
                  <a:pt x="4685483" y="1294689"/>
                  <a:pt x="4680106" y="1294689"/>
                </a:cubicBezTo>
                <a:cubicBezTo>
                  <a:pt x="4685483" y="1305404"/>
                  <a:pt x="4701617" y="1310761"/>
                  <a:pt x="4704307" y="1294689"/>
                </a:cubicBezTo>
                <a:cubicBezTo>
                  <a:pt x="4712373" y="1300047"/>
                  <a:pt x="4720441" y="1300047"/>
                  <a:pt x="4728509" y="1294689"/>
                </a:cubicBezTo>
                <a:cubicBezTo>
                  <a:pt x="4736574" y="1294689"/>
                  <a:pt x="4728509" y="1300047"/>
                  <a:pt x="4731196" y="1305404"/>
                </a:cubicBezTo>
                <a:cubicBezTo>
                  <a:pt x="4715062" y="1297368"/>
                  <a:pt x="4704307" y="1305404"/>
                  <a:pt x="4693551" y="1316119"/>
                </a:cubicBezTo>
                <a:cubicBezTo>
                  <a:pt x="4696239" y="1302725"/>
                  <a:pt x="4666660" y="1308083"/>
                  <a:pt x="4661282" y="1316119"/>
                </a:cubicBezTo>
                <a:cubicBezTo>
                  <a:pt x="4663972" y="1318798"/>
                  <a:pt x="4663972" y="1321477"/>
                  <a:pt x="4663972" y="1324155"/>
                </a:cubicBezTo>
                <a:cubicBezTo>
                  <a:pt x="4672038" y="1310761"/>
                  <a:pt x="4677416" y="1321477"/>
                  <a:pt x="4685483" y="1313441"/>
                </a:cubicBezTo>
                <a:cubicBezTo>
                  <a:pt x="4685483" y="1316119"/>
                  <a:pt x="4685483" y="1318798"/>
                  <a:pt x="4685483" y="1324155"/>
                </a:cubicBezTo>
                <a:cubicBezTo>
                  <a:pt x="4696239" y="1324155"/>
                  <a:pt x="4706995" y="1326834"/>
                  <a:pt x="4706995" y="1308083"/>
                </a:cubicBezTo>
                <a:cubicBezTo>
                  <a:pt x="4720441" y="1308083"/>
                  <a:pt x="4715062" y="1324155"/>
                  <a:pt x="4725818" y="1324155"/>
                </a:cubicBezTo>
                <a:cubicBezTo>
                  <a:pt x="4733886" y="1316119"/>
                  <a:pt x="4744641" y="1313441"/>
                  <a:pt x="4752709" y="1305404"/>
                </a:cubicBezTo>
                <a:lnTo>
                  <a:pt x="4750264" y="1298099"/>
                </a:lnTo>
                <a:lnTo>
                  <a:pt x="4759095" y="1296029"/>
                </a:lnTo>
                <a:cubicBezTo>
                  <a:pt x="4764808" y="1296029"/>
                  <a:pt x="4770187" y="1297368"/>
                  <a:pt x="4774220" y="1300047"/>
                </a:cubicBezTo>
                <a:cubicBezTo>
                  <a:pt x="4782287" y="1300047"/>
                  <a:pt x="4782287" y="1292010"/>
                  <a:pt x="4782287" y="1289331"/>
                </a:cubicBezTo>
                <a:cubicBezTo>
                  <a:pt x="4793043" y="1286653"/>
                  <a:pt x="4787666" y="1297368"/>
                  <a:pt x="4784976" y="1302725"/>
                </a:cubicBezTo>
                <a:cubicBezTo>
                  <a:pt x="4774220" y="1305404"/>
                  <a:pt x="4768842" y="1302725"/>
                  <a:pt x="4758087" y="1305404"/>
                </a:cubicBezTo>
                <a:cubicBezTo>
                  <a:pt x="4760775" y="1324155"/>
                  <a:pt x="4776909" y="1321477"/>
                  <a:pt x="4779598" y="1313441"/>
                </a:cubicBezTo>
                <a:cubicBezTo>
                  <a:pt x="4782287" y="1313441"/>
                  <a:pt x="4782287" y="1318798"/>
                  <a:pt x="4782287" y="1324155"/>
                </a:cubicBezTo>
                <a:cubicBezTo>
                  <a:pt x="4790354" y="1324155"/>
                  <a:pt x="4793043" y="1324155"/>
                  <a:pt x="4801110" y="1324155"/>
                </a:cubicBezTo>
                <a:cubicBezTo>
                  <a:pt x="4801110" y="1326834"/>
                  <a:pt x="4801110" y="1332192"/>
                  <a:pt x="4803799" y="1334871"/>
                </a:cubicBezTo>
                <a:cubicBezTo>
                  <a:pt x="4795732" y="1340228"/>
                  <a:pt x="4795732" y="1332192"/>
                  <a:pt x="4784976" y="1332192"/>
                </a:cubicBezTo>
                <a:cubicBezTo>
                  <a:pt x="4779598" y="1332192"/>
                  <a:pt x="4787666" y="1337549"/>
                  <a:pt x="4784976" y="1342907"/>
                </a:cubicBezTo>
                <a:cubicBezTo>
                  <a:pt x="4779598" y="1350944"/>
                  <a:pt x="4774220" y="1340228"/>
                  <a:pt x="4768842" y="1345587"/>
                </a:cubicBezTo>
                <a:cubicBezTo>
                  <a:pt x="4771532" y="1340228"/>
                  <a:pt x="4776909" y="1337549"/>
                  <a:pt x="4779598" y="1332192"/>
                </a:cubicBezTo>
                <a:cubicBezTo>
                  <a:pt x="4776909" y="1329513"/>
                  <a:pt x="4774220" y="1326834"/>
                  <a:pt x="4771532" y="1324155"/>
                </a:cubicBezTo>
                <a:cubicBezTo>
                  <a:pt x="4768842" y="1329513"/>
                  <a:pt x="4766153" y="1334871"/>
                  <a:pt x="4760775" y="1337549"/>
                </a:cubicBezTo>
                <a:cubicBezTo>
                  <a:pt x="4760775" y="1342907"/>
                  <a:pt x="4766153" y="1348265"/>
                  <a:pt x="4760775" y="1350944"/>
                </a:cubicBezTo>
                <a:cubicBezTo>
                  <a:pt x="4760775" y="1350944"/>
                  <a:pt x="4744641" y="1342907"/>
                  <a:pt x="4739263" y="1350944"/>
                </a:cubicBezTo>
                <a:cubicBezTo>
                  <a:pt x="4733886" y="1345587"/>
                  <a:pt x="4739263" y="1340228"/>
                  <a:pt x="4741952" y="1337549"/>
                </a:cubicBezTo>
                <a:cubicBezTo>
                  <a:pt x="4739263" y="1329513"/>
                  <a:pt x="4733886" y="1334871"/>
                  <a:pt x="4731196" y="1337549"/>
                </a:cubicBezTo>
                <a:cubicBezTo>
                  <a:pt x="4731196" y="1342907"/>
                  <a:pt x="4736574" y="1348265"/>
                  <a:pt x="4731196" y="1353624"/>
                </a:cubicBezTo>
                <a:cubicBezTo>
                  <a:pt x="4725818" y="1342907"/>
                  <a:pt x="4720441" y="1350944"/>
                  <a:pt x="4709684" y="1350944"/>
                </a:cubicBezTo>
                <a:cubicBezTo>
                  <a:pt x="4706995" y="1342907"/>
                  <a:pt x="4698929" y="1342907"/>
                  <a:pt x="4696239" y="1337549"/>
                </a:cubicBezTo>
                <a:cubicBezTo>
                  <a:pt x="4688173" y="1337549"/>
                  <a:pt x="4690861" y="1348265"/>
                  <a:pt x="4685483" y="1348265"/>
                </a:cubicBezTo>
                <a:cubicBezTo>
                  <a:pt x="4688173" y="1326834"/>
                  <a:pt x="4626325" y="1326834"/>
                  <a:pt x="4647838" y="1345587"/>
                </a:cubicBezTo>
                <a:cubicBezTo>
                  <a:pt x="4653216" y="1350944"/>
                  <a:pt x="4637082" y="1342907"/>
                  <a:pt x="4639771" y="1348265"/>
                </a:cubicBezTo>
                <a:cubicBezTo>
                  <a:pt x="4639771" y="1342907"/>
                  <a:pt x="4637082" y="1340228"/>
                  <a:pt x="4629016" y="1337549"/>
                </a:cubicBezTo>
                <a:cubicBezTo>
                  <a:pt x="4626325" y="1337549"/>
                  <a:pt x="4623637" y="1342907"/>
                  <a:pt x="4623637" y="1348265"/>
                </a:cubicBezTo>
                <a:cubicBezTo>
                  <a:pt x="4620948" y="1340228"/>
                  <a:pt x="4612880" y="1342907"/>
                  <a:pt x="4607502" y="1342907"/>
                </a:cubicBezTo>
                <a:cubicBezTo>
                  <a:pt x="4607502" y="1350944"/>
                  <a:pt x="4612880" y="1348265"/>
                  <a:pt x="4612880" y="1350944"/>
                </a:cubicBezTo>
                <a:cubicBezTo>
                  <a:pt x="4610193" y="1361662"/>
                  <a:pt x="4607502" y="1342907"/>
                  <a:pt x="4602125" y="1340228"/>
                </a:cubicBezTo>
                <a:cubicBezTo>
                  <a:pt x="4602125" y="1345587"/>
                  <a:pt x="4594059" y="1353624"/>
                  <a:pt x="4599436" y="1353624"/>
                </a:cubicBezTo>
                <a:cubicBezTo>
                  <a:pt x="4591369" y="1348265"/>
                  <a:pt x="4567168" y="1321477"/>
                  <a:pt x="4556412" y="1350944"/>
                </a:cubicBezTo>
                <a:cubicBezTo>
                  <a:pt x="4553723" y="1345587"/>
                  <a:pt x="4542968" y="1350944"/>
                  <a:pt x="4545656" y="1334871"/>
                </a:cubicBezTo>
                <a:cubicBezTo>
                  <a:pt x="4537589" y="1340228"/>
                  <a:pt x="4532211" y="1345587"/>
                  <a:pt x="4532211" y="1334871"/>
                </a:cubicBezTo>
                <a:cubicBezTo>
                  <a:pt x="4521455" y="1342907"/>
                  <a:pt x="4508011" y="1329513"/>
                  <a:pt x="4505321" y="1345587"/>
                </a:cubicBezTo>
                <a:cubicBezTo>
                  <a:pt x="4502632" y="1345587"/>
                  <a:pt x="4497254" y="1329513"/>
                  <a:pt x="4497254" y="1345587"/>
                </a:cubicBezTo>
                <a:cubicBezTo>
                  <a:pt x="4494565" y="1326834"/>
                  <a:pt x="4483811" y="1332192"/>
                  <a:pt x="4475743" y="1329513"/>
                </a:cubicBezTo>
                <a:cubicBezTo>
                  <a:pt x="4483811" y="1318798"/>
                  <a:pt x="4497254" y="1334871"/>
                  <a:pt x="4502632" y="1318798"/>
                </a:cubicBezTo>
                <a:cubicBezTo>
                  <a:pt x="4510700" y="1316119"/>
                  <a:pt x="4499943" y="1324155"/>
                  <a:pt x="4502632" y="1329513"/>
                </a:cubicBezTo>
                <a:cubicBezTo>
                  <a:pt x="4516077" y="1329513"/>
                  <a:pt x="4524144" y="1329513"/>
                  <a:pt x="4534900" y="1321477"/>
                </a:cubicBezTo>
                <a:cubicBezTo>
                  <a:pt x="4524144" y="1318798"/>
                  <a:pt x="4508011" y="1316119"/>
                  <a:pt x="4497254" y="1310761"/>
                </a:cubicBezTo>
                <a:cubicBezTo>
                  <a:pt x="4497254" y="1302725"/>
                  <a:pt x="4508011" y="1308083"/>
                  <a:pt x="4505321" y="1297368"/>
                </a:cubicBezTo>
                <a:cubicBezTo>
                  <a:pt x="4510700" y="1310761"/>
                  <a:pt x="4529522" y="1292010"/>
                  <a:pt x="4529522" y="1305404"/>
                </a:cubicBezTo>
                <a:cubicBezTo>
                  <a:pt x="4534900" y="1305404"/>
                  <a:pt x="4534900" y="1302725"/>
                  <a:pt x="4537589" y="1302725"/>
                </a:cubicBezTo>
                <a:cubicBezTo>
                  <a:pt x="4537589" y="1300047"/>
                  <a:pt x="4534900" y="1300047"/>
                  <a:pt x="4534900" y="1300047"/>
                </a:cubicBezTo>
                <a:cubicBezTo>
                  <a:pt x="4540278" y="1289331"/>
                  <a:pt x="4545656" y="1308083"/>
                  <a:pt x="4553723" y="1305404"/>
                </a:cubicBezTo>
                <a:cubicBezTo>
                  <a:pt x="4551034" y="1286653"/>
                  <a:pt x="4569857" y="1300047"/>
                  <a:pt x="4580613" y="1289331"/>
                </a:cubicBezTo>
                <a:cubicBezTo>
                  <a:pt x="4580613" y="1294689"/>
                  <a:pt x="4577923" y="1294689"/>
                  <a:pt x="4572545" y="1294689"/>
                </a:cubicBezTo>
                <a:cubicBezTo>
                  <a:pt x="4575235" y="1300047"/>
                  <a:pt x="4583302" y="1297368"/>
                  <a:pt x="4583302" y="1302725"/>
                </a:cubicBezTo>
                <a:cubicBezTo>
                  <a:pt x="4591369" y="1286653"/>
                  <a:pt x="4610193" y="1294689"/>
                  <a:pt x="4618259" y="1283974"/>
                </a:cubicBezTo>
                <a:cubicBezTo>
                  <a:pt x="4620948" y="1283974"/>
                  <a:pt x="4626325" y="1283974"/>
                  <a:pt x="4626325" y="1292010"/>
                </a:cubicBezTo>
                <a:cubicBezTo>
                  <a:pt x="4631703" y="1292010"/>
                  <a:pt x="4629016" y="1281296"/>
                  <a:pt x="4637082" y="1281296"/>
                </a:cubicBezTo>
                <a:cubicBezTo>
                  <a:pt x="4637082" y="1289331"/>
                  <a:pt x="4631703" y="1289331"/>
                  <a:pt x="4629016" y="1294689"/>
                </a:cubicBezTo>
                <a:cubicBezTo>
                  <a:pt x="4634393" y="1305404"/>
                  <a:pt x="4639771" y="1294689"/>
                  <a:pt x="4650527" y="1297368"/>
                </a:cubicBezTo>
                <a:cubicBezTo>
                  <a:pt x="4655904" y="1294689"/>
                  <a:pt x="4647838" y="1289331"/>
                  <a:pt x="4653216" y="1283974"/>
                </a:cubicBezTo>
                <a:cubicBezTo>
                  <a:pt x="4655904" y="1289331"/>
                  <a:pt x="4663972" y="1283974"/>
                  <a:pt x="4663972" y="1297368"/>
                </a:cubicBezTo>
                <a:cubicBezTo>
                  <a:pt x="4669350" y="1294689"/>
                  <a:pt x="4672038" y="1292010"/>
                  <a:pt x="4677416" y="1297368"/>
                </a:cubicBezTo>
                <a:cubicBezTo>
                  <a:pt x="4680106" y="1294689"/>
                  <a:pt x="4680106" y="1292010"/>
                  <a:pt x="4680106" y="1289331"/>
                </a:cubicBezTo>
                <a:cubicBezTo>
                  <a:pt x="4677416" y="1281296"/>
                  <a:pt x="4672038" y="1292010"/>
                  <a:pt x="4663972" y="1289331"/>
                </a:cubicBezTo>
                <a:cubicBezTo>
                  <a:pt x="4669350" y="1282634"/>
                  <a:pt x="4672711" y="1279956"/>
                  <a:pt x="4676072" y="1279956"/>
                </a:cubicBezTo>
                <a:close/>
                <a:moveTo>
                  <a:pt x="4732036" y="1279199"/>
                </a:moveTo>
                <a:cubicBezTo>
                  <a:pt x="4734870" y="1279887"/>
                  <a:pt x="4737446" y="1282118"/>
                  <a:pt x="4739506" y="1286927"/>
                </a:cubicBezTo>
                <a:cubicBezTo>
                  <a:pt x="4739506" y="1295169"/>
                  <a:pt x="4731264" y="1289674"/>
                  <a:pt x="4728517" y="1292421"/>
                </a:cubicBezTo>
                <a:cubicBezTo>
                  <a:pt x="4725768" y="1278684"/>
                  <a:pt x="4734011" y="1295169"/>
                  <a:pt x="4734011" y="1286927"/>
                </a:cubicBezTo>
                <a:cubicBezTo>
                  <a:pt x="4723021" y="1275936"/>
                  <a:pt x="4712032" y="1300664"/>
                  <a:pt x="4706535" y="1286927"/>
                </a:cubicBezTo>
                <a:cubicBezTo>
                  <a:pt x="4712718" y="1288987"/>
                  <a:pt x="4723536" y="1277139"/>
                  <a:pt x="4732036" y="1279199"/>
                </a:cubicBezTo>
                <a:close/>
                <a:moveTo>
                  <a:pt x="4160050" y="1273682"/>
                </a:moveTo>
                <a:cubicBezTo>
                  <a:pt x="4156701" y="1273022"/>
                  <a:pt x="4153352" y="1272363"/>
                  <a:pt x="4149334" y="1273683"/>
                </a:cubicBezTo>
                <a:cubicBezTo>
                  <a:pt x="4149334" y="1281596"/>
                  <a:pt x="4168087" y="1284233"/>
                  <a:pt x="4170766" y="1273683"/>
                </a:cubicBezTo>
                <a:cubicBezTo>
                  <a:pt x="4166747" y="1275002"/>
                  <a:pt x="4163398" y="1274341"/>
                  <a:pt x="4160050" y="1273682"/>
                </a:cubicBezTo>
                <a:close/>
                <a:moveTo>
                  <a:pt x="5118666" y="1270359"/>
                </a:moveTo>
                <a:cubicBezTo>
                  <a:pt x="5118666" y="1275634"/>
                  <a:pt x="5118666" y="1280909"/>
                  <a:pt x="5113721" y="1280909"/>
                </a:cubicBezTo>
                <a:cubicBezTo>
                  <a:pt x="5108775" y="1270359"/>
                  <a:pt x="5113721" y="1267721"/>
                  <a:pt x="5118666" y="1270359"/>
                </a:cubicBezTo>
                <a:close/>
                <a:moveTo>
                  <a:pt x="5732535" y="1267064"/>
                </a:moveTo>
                <a:cubicBezTo>
                  <a:pt x="5736313" y="1267064"/>
                  <a:pt x="5740434" y="1268384"/>
                  <a:pt x="5741808" y="1269703"/>
                </a:cubicBezTo>
                <a:cubicBezTo>
                  <a:pt x="5739060" y="1277616"/>
                  <a:pt x="5730818" y="1267064"/>
                  <a:pt x="5725323" y="1272340"/>
                </a:cubicBezTo>
                <a:cubicBezTo>
                  <a:pt x="5725323" y="1268384"/>
                  <a:pt x="5728757" y="1267064"/>
                  <a:pt x="5732535" y="1267064"/>
                </a:cubicBezTo>
                <a:close/>
                <a:moveTo>
                  <a:pt x="4216305" y="1262250"/>
                </a:moveTo>
                <a:cubicBezTo>
                  <a:pt x="4210948" y="1262250"/>
                  <a:pt x="4208269" y="1267745"/>
                  <a:pt x="4202913" y="1273241"/>
                </a:cubicBezTo>
                <a:cubicBezTo>
                  <a:pt x="4202913" y="1267745"/>
                  <a:pt x="4202913" y="1262250"/>
                  <a:pt x="4200232" y="1264996"/>
                </a:cubicBezTo>
                <a:cubicBezTo>
                  <a:pt x="4200232" y="1273241"/>
                  <a:pt x="4197553" y="1273241"/>
                  <a:pt x="4192196" y="1284231"/>
                </a:cubicBezTo>
                <a:cubicBezTo>
                  <a:pt x="4194874" y="1284231"/>
                  <a:pt x="4197553" y="1281484"/>
                  <a:pt x="4197553" y="1284231"/>
                </a:cubicBezTo>
                <a:cubicBezTo>
                  <a:pt x="4216305" y="1270493"/>
                  <a:pt x="4240416" y="1292472"/>
                  <a:pt x="4256489" y="1275988"/>
                </a:cubicBezTo>
                <a:cubicBezTo>
                  <a:pt x="4245773" y="1284231"/>
                  <a:pt x="4251131" y="1259501"/>
                  <a:pt x="4240416" y="1262250"/>
                </a:cubicBezTo>
                <a:cubicBezTo>
                  <a:pt x="4237737" y="1273241"/>
                  <a:pt x="4243094" y="1270493"/>
                  <a:pt x="4243094" y="1273241"/>
                </a:cubicBezTo>
                <a:cubicBezTo>
                  <a:pt x="4243094" y="1273241"/>
                  <a:pt x="4243094" y="1275988"/>
                  <a:pt x="4240416" y="1275988"/>
                </a:cubicBezTo>
                <a:cubicBezTo>
                  <a:pt x="4235058" y="1259501"/>
                  <a:pt x="4221664" y="1286979"/>
                  <a:pt x="4216305" y="1262250"/>
                </a:cubicBezTo>
                <a:close/>
                <a:moveTo>
                  <a:pt x="4529337" y="1259660"/>
                </a:moveTo>
                <a:lnTo>
                  <a:pt x="4527770" y="1263442"/>
                </a:lnTo>
                <a:cubicBezTo>
                  <a:pt x="4527518" y="1263990"/>
                  <a:pt x="4527686" y="1263148"/>
                  <a:pt x="4528360" y="1259778"/>
                </a:cubicBezTo>
                <a:close/>
                <a:moveTo>
                  <a:pt x="4407329" y="1259452"/>
                </a:moveTo>
                <a:cubicBezTo>
                  <a:pt x="4413098" y="1264947"/>
                  <a:pt x="4415983" y="1267695"/>
                  <a:pt x="4424638" y="1264947"/>
                </a:cubicBezTo>
                <a:cubicBezTo>
                  <a:pt x="4415983" y="1270443"/>
                  <a:pt x="4407329" y="1273191"/>
                  <a:pt x="4401559" y="1284182"/>
                </a:cubicBezTo>
                <a:cubicBezTo>
                  <a:pt x="4404444" y="1278686"/>
                  <a:pt x="4407329" y="1270443"/>
                  <a:pt x="4407329" y="1259452"/>
                </a:cubicBezTo>
                <a:close/>
                <a:moveTo>
                  <a:pt x="4184365" y="1255214"/>
                </a:moveTo>
                <a:cubicBezTo>
                  <a:pt x="4182139" y="1256535"/>
                  <a:pt x="4180656" y="1259173"/>
                  <a:pt x="4180656" y="1261809"/>
                </a:cubicBezTo>
                <a:cubicBezTo>
                  <a:pt x="4186590" y="1261809"/>
                  <a:pt x="4195493" y="1264448"/>
                  <a:pt x="4192525" y="1256535"/>
                </a:cubicBezTo>
                <a:cubicBezTo>
                  <a:pt x="4189558" y="1253895"/>
                  <a:pt x="4186590" y="1253895"/>
                  <a:pt x="4184365" y="1255214"/>
                </a:cubicBezTo>
                <a:close/>
                <a:moveTo>
                  <a:pt x="5151637" y="1254532"/>
                </a:moveTo>
                <a:cubicBezTo>
                  <a:pt x="5156912" y="1254532"/>
                  <a:pt x="5159550" y="1259478"/>
                  <a:pt x="5164825" y="1259478"/>
                </a:cubicBezTo>
                <a:cubicBezTo>
                  <a:pt x="5162187" y="1264424"/>
                  <a:pt x="5151637" y="1261951"/>
                  <a:pt x="5151637" y="1254532"/>
                </a:cubicBezTo>
                <a:close/>
                <a:moveTo>
                  <a:pt x="5144054" y="1253399"/>
                </a:moveTo>
                <a:cubicBezTo>
                  <a:pt x="5146361" y="1253399"/>
                  <a:pt x="5148999" y="1254120"/>
                  <a:pt x="5151637" y="1254120"/>
                </a:cubicBezTo>
                <a:cubicBezTo>
                  <a:pt x="5148999" y="1259890"/>
                  <a:pt x="5146361" y="1262775"/>
                  <a:pt x="5143724" y="1262775"/>
                </a:cubicBezTo>
                <a:cubicBezTo>
                  <a:pt x="5141086" y="1259890"/>
                  <a:pt x="5141086" y="1257006"/>
                  <a:pt x="5138448" y="1257006"/>
                </a:cubicBezTo>
                <a:cubicBezTo>
                  <a:pt x="5139767" y="1254120"/>
                  <a:pt x="5141746" y="1253399"/>
                  <a:pt x="5144054" y="1253399"/>
                </a:cubicBezTo>
                <a:close/>
                <a:moveTo>
                  <a:pt x="4439527" y="1252167"/>
                </a:moveTo>
                <a:cubicBezTo>
                  <a:pt x="4440608" y="1253580"/>
                  <a:pt x="4441330" y="1256407"/>
                  <a:pt x="4442773" y="1259233"/>
                </a:cubicBezTo>
                <a:cubicBezTo>
                  <a:pt x="4442773" y="1267711"/>
                  <a:pt x="4431233" y="1262059"/>
                  <a:pt x="4434118" y="1253580"/>
                </a:cubicBezTo>
                <a:cubicBezTo>
                  <a:pt x="4437003" y="1250754"/>
                  <a:pt x="4438445" y="1250754"/>
                  <a:pt x="4439527" y="1252167"/>
                </a:cubicBezTo>
                <a:close/>
                <a:moveTo>
                  <a:pt x="4711481" y="1251208"/>
                </a:moveTo>
                <a:cubicBezTo>
                  <a:pt x="4719519" y="1251208"/>
                  <a:pt x="4727555" y="1262199"/>
                  <a:pt x="4730234" y="1256702"/>
                </a:cubicBezTo>
                <a:cubicBezTo>
                  <a:pt x="4732913" y="1267694"/>
                  <a:pt x="4711481" y="1256702"/>
                  <a:pt x="4711481" y="1251208"/>
                </a:cubicBezTo>
                <a:close/>
                <a:moveTo>
                  <a:pt x="4378480" y="1250605"/>
                </a:moveTo>
                <a:cubicBezTo>
                  <a:pt x="4375595" y="1261395"/>
                  <a:pt x="4375595" y="1261395"/>
                  <a:pt x="4378480" y="1269488"/>
                </a:cubicBezTo>
                <a:cubicBezTo>
                  <a:pt x="4372709" y="1264093"/>
                  <a:pt x="4372709" y="1277580"/>
                  <a:pt x="4366939" y="1266791"/>
                </a:cubicBezTo>
                <a:cubicBezTo>
                  <a:pt x="4366939" y="1264093"/>
                  <a:pt x="4369824" y="1266791"/>
                  <a:pt x="4369824" y="1266791"/>
                </a:cubicBezTo>
                <a:cubicBezTo>
                  <a:pt x="4378480" y="1269488"/>
                  <a:pt x="4366939" y="1247907"/>
                  <a:pt x="4378480" y="1250605"/>
                </a:cubicBezTo>
                <a:close/>
                <a:moveTo>
                  <a:pt x="195475" y="1250599"/>
                </a:moveTo>
                <a:cubicBezTo>
                  <a:pt x="194362" y="1252247"/>
                  <a:pt x="194362" y="1255543"/>
                  <a:pt x="195846" y="1259500"/>
                </a:cubicBezTo>
                <a:cubicBezTo>
                  <a:pt x="195846" y="1264776"/>
                  <a:pt x="201781" y="1267414"/>
                  <a:pt x="207715" y="1270051"/>
                </a:cubicBezTo>
                <a:cubicBezTo>
                  <a:pt x="207715" y="1267414"/>
                  <a:pt x="204747" y="1264776"/>
                  <a:pt x="204747" y="1259500"/>
                </a:cubicBezTo>
                <a:cubicBezTo>
                  <a:pt x="204747" y="1256863"/>
                  <a:pt x="204747" y="1251587"/>
                  <a:pt x="201781" y="1251587"/>
                </a:cubicBezTo>
                <a:cubicBezTo>
                  <a:pt x="198813" y="1248949"/>
                  <a:pt x="196587" y="1248949"/>
                  <a:pt x="195475" y="1250599"/>
                </a:cubicBezTo>
                <a:close/>
                <a:moveTo>
                  <a:pt x="4402217" y="1250525"/>
                </a:moveTo>
                <a:cubicBezTo>
                  <a:pt x="4404526" y="1250153"/>
                  <a:pt x="4407163" y="1250895"/>
                  <a:pt x="4409801" y="1250895"/>
                </a:cubicBezTo>
                <a:cubicBezTo>
                  <a:pt x="4409801" y="1262765"/>
                  <a:pt x="4404526" y="1253862"/>
                  <a:pt x="4396613" y="1256830"/>
                </a:cubicBezTo>
                <a:cubicBezTo>
                  <a:pt x="4397932" y="1252378"/>
                  <a:pt x="4399910" y="1250895"/>
                  <a:pt x="4402217" y="1250525"/>
                </a:cubicBezTo>
                <a:close/>
                <a:moveTo>
                  <a:pt x="4464202" y="1248918"/>
                </a:moveTo>
                <a:cubicBezTo>
                  <a:pt x="4472445" y="1246280"/>
                  <a:pt x="4472445" y="1254193"/>
                  <a:pt x="4480687" y="1256832"/>
                </a:cubicBezTo>
                <a:cubicBezTo>
                  <a:pt x="4477940" y="1259469"/>
                  <a:pt x="4464202" y="1256832"/>
                  <a:pt x="4464202" y="1248918"/>
                </a:cubicBezTo>
                <a:close/>
                <a:moveTo>
                  <a:pt x="5280881" y="1248763"/>
                </a:moveTo>
                <a:cubicBezTo>
                  <a:pt x="5283848" y="1248763"/>
                  <a:pt x="5287145" y="1250000"/>
                  <a:pt x="5288464" y="1251237"/>
                </a:cubicBezTo>
                <a:cubicBezTo>
                  <a:pt x="5285826" y="1256181"/>
                  <a:pt x="5275275" y="1253709"/>
                  <a:pt x="5275275" y="1253709"/>
                </a:cubicBezTo>
                <a:cubicBezTo>
                  <a:pt x="5275275" y="1250000"/>
                  <a:pt x="5277913" y="1248763"/>
                  <a:pt x="5280881" y="1248763"/>
                </a:cubicBezTo>
                <a:close/>
                <a:moveTo>
                  <a:pt x="5095390" y="1246720"/>
                </a:moveTo>
                <a:cubicBezTo>
                  <a:pt x="5097065" y="1246845"/>
                  <a:pt x="5100670" y="1253376"/>
                  <a:pt x="5102730" y="1249357"/>
                </a:cubicBezTo>
                <a:cubicBezTo>
                  <a:pt x="5102730" y="1268110"/>
                  <a:pt x="5083498" y="1268110"/>
                  <a:pt x="5080751" y="1284183"/>
                </a:cubicBezTo>
                <a:cubicBezTo>
                  <a:pt x="5072508" y="1273467"/>
                  <a:pt x="5105478" y="1260072"/>
                  <a:pt x="5094488" y="1249357"/>
                </a:cubicBezTo>
                <a:cubicBezTo>
                  <a:pt x="5094488" y="1247348"/>
                  <a:pt x="5094832" y="1246678"/>
                  <a:pt x="5095390" y="1246720"/>
                </a:cubicBezTo>
                <a:close/>
                <a:moveTo>
                  <a:pt x="4354576" y="1245287"/>
                </a:moveTo>
                <a:cubicBezTo>
                  <a:pt x="4356636" y="1245618"/>
                  <a:pt x="4358698" y="1246937"/>
                  <a:pt x="4358698" y="1248256"/>
                </a:cubicBezTo>
                <a:cubicBezTo>
                  <a:pt x="4358698" y="1253530"/>
                  <a:pt x="4355950" y="1256169"/>
                  <a:pt x="4350454" y="1256169"/>
                </a:cubicBezTo>
                <a:cubicBezTo>
                  <a:pt x="4350454" y="1253530"/>
                  <a:pt x="4353202" y="1250893"/>
                  <a:pt x="4350454" y="1248256"/>
                </a:cubicBezTo>
                <a:cubicBezTo>
                  <a:pt x="4350454" y="1245618"/>
                  <a:pt x="4352515" y="1244959"/>
                  <a:pt x="4354576" y="1245287"/>
                </a:cubicBezTo>
                <a:close/>
                <a:moveTo>
                  <a:pt x="5203050" y="1244642"/>
                </a:moveTo>
                <a:cubicBezTo>
                  <a:pt x="5205214" y="1244642"/>
                  <a:pt x="5208100" y="1246620"/>
                  <a:pt x="5210985" y="1249259"/>
                </a:cubicBezTo>
                <a:cubicBezTo>
                  <a:pt x="5210985" y="1254533"/>
                  <a:pt x="5202328" y="1251895"/>
                  <a:pt x="5199443" y="1251895"/>
                </a:cubicBezTo>
                <a:cubicBezTo>
                  <a:pt x="5199443" y="1246620"/>
                  <a:pt x="5200886" y="1244642"/>
                  <a:pt x="5203050" y="1244642"/>
                </a:cubicBezTo>
                <a:close/>
                <a:moveTo>
                  <a:pt x="4364924" y="1243158"/>
                </a:moveTo>
                <a:cubicBezTo>
                  <a:pt x="4366381" y="1245940"/>
                  <a:pt x="4363466" y="1255550"/>
                  <a:pt x="4369295" y="1251504"/>
                </a:cubicBezTo>
                <a:cubicBezTo>
                  <a:pt x="4371886" y="1262293"/>
                  <a:pt x="4361523" y="1256899"/>
                  <a:pt x="4364115" y="1267689"/>
                </a:cubicBezTo>
                <a:cubicBezTo>
                  <a:pt x="4361523" y="1264992"/>
                  <a:pt x="4356341" y="1267689"/>
                  <a:pt x="4353751" y="1264992"/>
                </a:cubicBezTo>
                <a:cubicBezTo>
                  <a:pt x="4353751" y="1254201"/>
                  <a:pt x="4358932" y="1259596"/>
                  <a:pt x="4364115" y="1259596"/>
                </a:cubicBezTo>
                <a:cubicBezTo>
                  <a:pt x="4364115" y="1254201"/>
                  <a:pt x="4361523" y="1251504"/>
                  <a:pt x="4361523" y="1243410"/>
                </a:cubicBezTo>
                <a:cubicBezTo>
                  <a:pt x="4363466" y="1242062"/>
                  <a:pt x="4364437" y="1242231"/>
                  <a:pt x="4364924" y="1243158"/>
                </a:cubicBezTo>
                <a:close/>
                <a:moveTo>
                  <a:pt x="4276271" y="1238268"/>
                </a:moveTo>
                <a:cubicBezTo>
                  <a:pt x="4276271" y="1251221"/>
                  <a:pt x="4268028" y="1240859"/>
                  <a:pt x="4265280" y="1248631"/>
                </a:cubicBezTo>
                <a:cubicBezTo>
                  <a:pt x="4259786" y="1243450"/>
                  <a:pt x="4273524" y="1233087"/>
                  <a:pt x="4276271" y="1238268"/>
                </a:cubicBezTo>
                <a:close/>
                <a:moveTo>
                  <a:pt x="4240004" y="1234775"/>
                </a:moveTo>
                <a:cubicBezTo>
                  <a:pt x="4232014" y="1245490"/>
                  <a:pt x="4216037" y="1234775"/>
                  <a:pt x="4205384" y="1248169"/>
                </a:cubicBezTo>
                <a:cubicBezTo>
                  <a:pt x="4210710" y="1256206"/>
                  <a:pt x="4234678" y="1234775"/>
                  <a:pt x="4240004" y="1248169"/>
                </a:cubicBezTo>
                <a:cubicBezTo>
                  <a:pt x="4240004" y="1240132"/>
                  <a:pt x="4237340" y="1242811"/>
                  <a:pt x="4240004" y="1234775"/>
                </a:cubicBezTo>
                <a:close/>
                <a:moveTo>
                  <a:pt x="4331248" y="1228524"/>
                </a:moveTo>
                <a:cubicBezTo>
                  <a:pt x="4338914" y="1230409"/>
                  <a:pt x="4345838" y="1254520"/>
                  <a:pt x="4331991" y="1254520"/>
                </a:cubicBezTo>
                <a:cubicBezTo>
                  <a:pt x="4331991" y="1249162"/>
                  <a:pt x="4334628" y="1246484"/>
                  <a:pt x="4337266" y="1241126"/>
                </a:cubicBezTo>
                <a:cubicBezTo>
                  <a:pt x="4334628" y="1230409"/>
                  <a:pt x="4326716" y="1238447"/>
                  <a:pt x="4324078" y="1235768"/>
                </a:cubicBezTo>
                <a:cubicBezTo>
                  <a:pt x="4326057" y="1229739"/>
                  <a:pt x="4328694" y="1227897"/>
                  <a:pt x="4331248" y="1228524"/>
                </a:cubicBezTo>
                <a:close/>
                <a:moveTo>
                  <a:pt x="4442773" y="1227439"/>
                </a:moveTo>
                <a:cubicBezTo>
                  <a:pt x="4453762" y="1224848"/>
                  <a:pt x="4453762" y="1237804"/>
                  <a:pt x="4459258" y="1237804"/>
                </a:cubicBezTo>
                <a:cubicBezTo>
                  <a:pt x="4459258" y="1240393"/>
                  <a:pt x="4453762" y="1242983"/>
                  <a:pt x="4451015" y="1242983"/>
                </a:cubicBezTo>
                <a:cubicBezTo>
                  <a:pt x="4448266" y="1237804"/>
                  <a:pt x="4445519" y="1235212"/>
                  <a:pt x="4442773" y="1227439"/>
                </a:cubicBezTo>
                <a:close/>
                <a:moveTo>
                  <a:pt x="4272973" y="1226529"/>
                </a:moveTo>
                <a:cubicBezTo>
                  <a:pt x="4270335" y="1231911"/>
                  <a:pt x="4259785" y="1229218"/>
                  <a:pt x="4257147" y="1242670"/>
                </a:cubicBezTo>
                <a:cubicBezTo>
                  <a:pt x="4254510" y="1239979"/>
                  <a:pt x="4246597" y="1234601"/>
                  <a:pt x="4246597" y="1239979"/>
                </a:cubicBezTo>
                <a:cubicBezTo>
                  <a:pt x="4254510" y="1239979"/>
                  <a:pt x="4249234" y="1248049"/>
                  <a:pt x="4254510" y="1250740"/>
                </a:cubicBezTo>
                <a:cubicBezTo>
                  <a:pt x="4257147" y="1253429"/>
                  <a:pt x="4265060" y="1248049"/>
                  <a:pt x="4265060" y="1253429"/>
                </a:cubicBezTo>
                <a:cubicBezTo>
                  <a:pt x="4262423" y="1253429"/>
                  <a:pt x="4265060" y="1261499"/>
                  <a:pt x="4262423" y="1261499"/>
                </a:cubicBezTo>
                <a:cubicBezTo>
                  <a:pt x="4254510" y="1264188"/>
                  <a:pt x="4251872" y="1256119"/>
                  <a:pt x="4249234" y="1266878"/>
                </a:cubicBezTo>
                <a:cubicBezTo>
                  <a:pt x="4257147" y="1277638"/>
                  <a:pt x="4280886" y="1272259"/>
                  <a:pt x="4275611" y="1261499"/>
                </a:cubicBezTo>
                <a:cubicBezTo>
                  <a:pt x="4280886" y="1258809"/>
                  <a:pt x="4280886" y="1264188"/>
                  <a:pt x="4283524" y="1261499"/>
                </a:cubicBezTo>
                <a:cubicBezTo>
                  <a:pt x="4283524" y="1258809"/>
                  <a:pt x="4286161" y="1256119"/>
                  <a:pt x="4286161" y="1250740"/>
                </a:cubicBezTo>
                <a:cubicBezTo>
                  <a:pt x="4275611" y="1250740"/>
                  <a:pt x="4275611" y="1261499"/>
                  <a:pt x="4267698" y="1264188"/>
                </a:cubicBezTo>
                <a:cubicBezTo>
                  <a:pt x="4270335" y="1253429"/>
                  <a:pt x="4278248" y="1248049"/>
                  <a:pt x="4283524" y="1242670"/>
                </a:cubicBezTo>
                <a:cubicBezTo>
                  <a:pt x="4275611" y="1242670"/>
                  <a:pt x="4278248" y="1226529"/>
                  <a:pt x="4272973" y="1226529"/>
                </a:cubicBezTo>
                <a:close/>
                <a:moveTo>
                  <a:pt x="4718076" y="1219288"/>
                </a:moveTo>
                <a:cubicBezTo>
                  <a:pt x="4715109" y="1224646"/>
                  <a:pt x="4718076" y="1224646"/>
                  <a:pt x="4718076" y="1224646"/>
                </a:cubicBezTo>
                <a:cubicBezTo>
                  <a:pt x="4718076" y="1238042"/>
                  <a:pt x="4709173" y="1227325"/>
                  <a:pt x="4703238" y="1224646"/>
                </a:cubicBezTo>
                <a:cubicBezTo>
                  <a:pt x="4709173" y="1216609"/>
                  <a:pt x="4709173" y="1230004"/>
                  <a:pt x="4718076" y="1219288"/>
                </a:cubicBezTo>
                <a:close/>
                <a:moveTo>
                  <a:pt x="4218675" y="1218234"/>
                </a:moveTo>
                <a:cubicBezTo>
                  <a:pt x="4214347" y="1220553"/>
                  <a:pt x="4216511" y="1229826"/>
                  <a:pt x="4225166" y="1229826"/>
                </a:cubicBezTo>
                <a:cubicBezTo>
                  <a:pt x="4225166" y="1227077"/>
                  <a:pt x="4225166" y="1224330"/>
                  <a:pt x="4225166" y="1218836"/>
                </a:cubicBezTo>
                <a:cubicBezTo>
                  <a:pt x="4222283" y="1217463"/>
                  <a:pt x="4220118" y="1217463"/>
                  <a:pt x="4218675" y="1218234"/>
                </a:cubicBezTo>
                <a:close/>
                <a:moveTo>
                  <a:pt x="4208022" y="1216088"/>
                </a:moveTo>
                <a:cubicBezTo>
                  <a:pt x="4202087" y="1221582"/>
                  <a:pt x="4210991" y="1227077"/>
                  <a:pt x="4205054" y="1235324"/>
                </a:cubicBezTo>
                <a:cubicBezTo>
                  <a:pt x="4216924" y="1238072"/>
                  <a:pt x="4210991" y="1213341"/>
                  <a:pt x="4208022" y="1216088"/>
                </a:cubicBezTo>
                <a:close/>
                <a:moveTo>
                  <a:pt x="4479698" y="1202869"/>
                </a:moveTo>
                <a:cubicBezTo>
                  <a:pt x="4479698" y="1205616"/>
                  <a:pt x="4477061" y="1205616"/>
                  <a:pt x="4477061" y="1205616"/>
                </a:cubicBezTo>
                <a:cubicBezTo>
                  <a:pt x="4482336" y="1213858"/>
                  <a:pt x="4474423" y="1208364"/>
                  <a:pt x="4474423" y="1216605"/>
                </a:cubicBezTo>
                <a:cubicBezTo>
                  <a:pt x="4469148" y="1211111"/>
                  <a:pt x="4474423" y="1200122"/>
                  <a:pt x="4479698" y="1202869"/>
                </a:cubicBezTo>
                <a:close/>
                <a:moveTo>
                  <a:pt x="4286161" y="1194591"/>
                </a:moveTo>
                <a:cubicBezTo>
                  <a:pt x="4280766" y="1191911"/>
                  <a:pt x="4272674" y="1197270"/>
                  <a:pt x="4269975" y="1205306"/>
                </a:cubicBezTo>
                <a:cubicBezTo>
                  <a:pt x="4264580" y="1205306"/>
                  <a:pt x="4256488" y="1202628"/>
                  <a:pt x="4251092" y="1199948"/>
                </a:cubicBezTo>
                <a:cubicBezTo>
                  <a:pt x="4253790" y="1216019"/>
                  <a:pt x="4234907" y="1210663"/>
                  <a:pt x="4229511" y="1224056"/>
                </a:cubicBezTo>
                <a:cubicBezTo>
                  <a:pt x="4234907" y="1221378"/>
                  <a:pt x="4226814" y="1207984"/>
                  <a:pt x="4226814" y="1216019"/>
                </a:cubicBezTo>
                <a:cubicBezTo>
                  <a:pt x="4229511" y="1218698"/>
                  <a:pt x="4226814" y="1221378"/>
                  <a:pt x="4229511" y="1232095"/>
                </a:cubicBezTo>
                <a:cubicBezTo>
                  <a:pt x="4237605" y="1229415"/>
                  <a:pt x="4253790" y="1207984"/>
                  <a:pt x="4261883" y="1221378"/>
                </a:cubicBezTo>
                <a:cubicBezTo>
                  <a:pt x="4253790" y="1221378"/>
                  <a:pt x="4243000" y="1232095"/>
                  <a:pt x="4245698" y="1234775"/>
                </a:cubicBezTo>
                <a:cubicBezTo>
                  <a:pt x="4248395" y="1232095"/>
                  <a:pt x="4253790" y="1232095"/>
                  <a:pt x="4259185" y="1232095"/>
                </a:cubicBezTo>
                <a:cubicBezTo>
                  <a:pt x="4267278" y="1213341"/>
                  <a:pt x="4280766" y="1213341"/>
                  <a:pt x="4286161" y="1194591"/>
                </a:cubicBezTo>
                <a:close/>
                <a:moveTo>
                  <a:pt x="4531920" y="1190267"/>
                </a:moveTo>
                <a:cubicBezTo>
                  <a:pt x="4518604" y="1190267"/>
                  <a:pt x="4529257" y="1218976"/>
                  <a:pt x="4537245" y="1221585"/>
                </a:cubicBezTo>
                <a:cubicBezTo>
                  <a:pt x="4539908" y="1208537"/>
                  <a:pt x="4542571" y="1218976"/>
                  <a:pt x="4553223" y="1218976"/>
                </a:cubicBezTo>
                <a:cubicBezTo>
                  <a:pt x="4550561" y="1208537"/>
                  <a:pt x="4550561" y="1205926"/>
                  <a:pt x="4553223" y="1198096"/>
                </a:cubicBezTo>
                <a:cubicBezTo>
                  <a:pt x="4547897" y="1190267"/>
                  <a:pt x="4529257" y="1203316"/>
                  <a:pt x="4531920" y="1190267"/>
                </a:cubicBezTo>
                <a:close/>
                <a:moveTo>
                  <a:pt x="4690051" y="1190210"/>
                </a:moveTo>
                <a:cubicBezTo>
                  <a:pt x="4690051" y="1200469"/>
                  <a:pt x="4671917" y="1213290"/>
                  <a:pt x="4679689" y="1205598"/>
                </a:cubicBezTo>
                <a:cubicBezTo>
                  <a:pt x="4682280" y="1203034"/>
                  <a:pt x="4682280" y="1192776"/>
                  <a:pt x="4690051" y="1190210"/>
                </a:cubicBezTo>
                <a:close/>
                <a:moveTo>
                  <a:pt x="4354411" y="1176470"/>
                </a:moveTo>
                <a:cubicBezTo>
                  <a:pt x="4357379" y="1176470"/>
                  <a:pt x="4360677" y="1177844"/>
                  <a:pt x="4361994" y="1181965"/>
                </a:cubicBezTo>
                <a:cubicBezTo>
                  <a:pt x="4359357" y="1190208"/>
                  <a:pt x="4354082" y="1179217"/>
                  <a:pt x="4348806" y="1187460"/>
                </a:cubicBezTo>
                <a:cubicBezTo>
                  <a:pt x="4348806" y="1184712"/>
                  <a:pt x="4351445" y="1181965"/>
                  <a:pt x="4348806" y="1179217"/>
                </a:cubicBezTo>
                <a:cubicBezTo>
                  <a:pt x="4348806" y="1177844"/>
                  <a:pt x="4351445" y="1176470"/>
                  <a:pt x="4354411" y="1176470"/>
                </a:cubicBezTo>
                <a:close/>
                <a:moveTo>
                  <a:pt x="4705163" y="1176364"/>
                </a:moveTo>
                <a:cubicBezTo>
                  <a:pt x="4709970" y="1176364"/>
                  <a:pt x="4714778" y="1177683"/>
                  <a:pt x="4720274" y="1179001"/>
                </a:cubicBezTo>
                <a:cubicBezTo>
                  <a:pt x="4731264" y="1200103"/>
                  <a:pt x="4698293" y="1181639"/>
                  <a:pt x="4690050" y="1181639"/>
                </a:cubicBezTo>
                <a:cubicBezTo>
                  <a:pt x="4695547" y="1177683"/>
                  <a:pt x="4700353" y="1176364"/>
                  <a:pt x="4705163" y="1176364"/>
                </a:cubicBezTo>
                <a:close/>
                <a:moveTo>
                  <a:pt x="4443699" y="1175722"/>
                </a:moveTo>
                <a:cubicBezTo>
                  <a:pt x="4446480" y="1174403"/>
                  <a:pt x="4450189" y="1175062"/>
                  <a:pt x="4452663" y="1176381"/>
                </a:cubicBezTo>
                <a:cubicBezTo>
                  <a:pt x="4450189" y="1181655"/>
                  <a:pt x="4445244" y="1184293"/>
                  <a:pt x="4440298" y="1186933"/>
                </a:cubicBezTo>
                <a:cubicBezTo>
                  <a:pt x="4439061" y="1180338"/>
                  <a:pt x="4440917" y="1177039"/>
                  <a:pt x="4443699" y="1175722"/>
                </a:cubicBezTo>
                <a:close/>
                <a:moveTo>
                  <a:pt x="4284513" y="1172952"/>
                </a:moveTo>
                <a:cubicBezTo>
                  <a:pt x="4272643" y="1167184"/>
                  <a:pt x="4269676" y="1190263"/>
                  <a:pt x="4281545" y="1187378"/>
                </a:cubicBezTo>
                <a:cubicBezTo>
                  <a:pt x="4284513" y="1184492"/>
                  <a:pt x="4284513" y="1178723"/>
                  <a:pt x="4284513" y="1172952"/>
                </a:cubicBezTo>
                <a:close/>
                <a:moveTo>
                  <a:pt x="4163181" y="1167515"/>
                </a:moveTo>
                <a:cubicBezTo>
                  <a:pt x="4160873" y="1169493"/>
                  <a:pt x="4158895" y="1172790"/>
                  <a:pt x="4157576" y="1175427"/>
                </a:cubicBezTo>
                <a:cubicBezTo>
                  <a:pt x="4162852" y="1175427"/>
                  <a:pt x="4168127" y="1172790"/>
                  <a:pt x="4170765" y="1167515"/>
                </a:cubicBezTo>
                <a:cubicBezTo>
                  <a:pt x="4168127" y="1164877"/>
                  <a:pt x="4165489" y="1165537"/>
                  <a:pt x="4163181" y="1167515"/>
                </a:cubicBezTo>
                <a:close/>
                <a:moveTo>
                  <a:pt x="4532590" y="1165773"/>
                </a:moveTo>
                <a:cubicBezTo>
                  <a:pt x="4528908" y="1165773"/>
                  <a:pt x="4526228" y="1168364"/>
                  <a:pt x="4528908" y="1176135"/>
                </a:cubicBezTo>
                <a:cubicBezTo>
                  <a:pt x="4531585" y="1176135"/>
                  <a:pt x="4534264" y="1176135"/>
                  <a:pt x="4536944" y="1178726"/>
                </a:cubicBezTo>
                <a:cubicBezTo>
                  <a:pt x="4534264" y="1168364"/>
                  <a:pt x="4544980" y="1176135"/>
                  <a:pt x="4542301" y="1170952"/>
                </a:cubicBezTo>
                <a:cubicBezTo>
                  <a:pt x="4540962" y="1168364"/>
                  <a:pt x="4536274" y="1165773"/>
                  <a:pt x="4532590" y="1165773"/>
                </a:cubicBezTo>
                <a:close/>
                <a:moveTo>
                  <a:pt x="4114646" y="1160383"/>
                </a:moveTo>
                <a:cubicBezTo>
                  <a:pt x="4111555" y="1160728"/>
                  <a:pt x="4109495" y="1162788"/>
                  <a:pt x="4110868" y="1168283"/>
                </a:cubicBezTo>
                <a:cubicBezTo>
                  <a:pt x="4113615" y="1165537"/>
                  <a:pt x="4124606" y="1173777"/>
                  <a:pt x="4124606" y="1162788"/>
                </a:cubicBezTo>
                <a:cubicBezTo>
                  <a:pt x="4121858" y="1161414"/>
                  <a:pt x="4117737" y="1160040"/>
                  <a:pt x="4114646" y="1160383"/>
                </a:cubicBezTo>
                <a:close/>
                <a:moveTo>
                  <a:pt x="4211223" y="1158220"/>
                </a:moveTo>
                <a:cubicBezTo>
                  <a:pt x="4208132" y="1157910"/>
                  <a:pt x="4205384" y="1159765"/>
                  <a:pt x="4205384" y="1167185"/>
                </a:cubicBezTo>
                <a:cubicBezTo>
                  <a:pt x="4213626" y="1162238"/>
                  <a:pt x="4221869" y="1164711"/>
                  <a:pt x="4219122" y="1162238"/>
                </a:cubicBezTo>
                <a:cubicBezTo>
                  <a:pt x="4217748" y="1161002"/>
                  <a:pt x="4214314" y="1158528"/>
                  <a:pt x="4211223" y="1158220"/>
                </a:cubicBezTo>
                <a:close/>
                <a:moveTo>
                  <a:pt x="4143729" y="1157292"/>
                </a:moveTo>
                <a:cubicBezTo>
                  <a:pt x="4143729" y="1162688"/>
                  <a:pt x="4141091" y="1165386"/>
                  <a:pt x="4143729" y="1173478"/>
                </a:cubicBezTo>
                <a:cubicBezTo>
                  <a:pt x="4146366" y="1173478"/>
                  <a:pt x="4154279" y="1186967"/>
                  <a:pt x="4154279" y="1173478"/>
                </a:cubicBezTo>
                <a:cubicBezTo>
                  <a:pt x="4146366" y="1176175"/>
                  <a:pt x="4149004" y="1159990"/>
                  <a:pt x="4143729" y="1157292"/>
                </a:cubicBezTo>
                <a:close/>
                <a:moveTo>
                  <a:pt x="4431233" y="1157257"/>
                </a:moveTo>
                <a:cubicBezTo>
                  <a:pt x="4428596" y="1164677"/>
                  <a:pt x="4423320" y="1167149"/>
                  <a:pt x="4418044" y="1167149"/>
                </a:cubicBezTo>
                <a:cubicBezTo>
                  <a:pt x="4418044" y="1159731"/>
                  <a:pt x="4425957" y="1159731"/>
                  <a:pt x="4431233" y="1157257"/>
                </a:cubicBezTo>
                <a:close/>
                <a:moveTo>
                  <a:pt x="4077788" y="1155439"/>
                </a:moveTo>
                <a:cubicBezTo>
                  <a:pt x="4075480" y="1156058"/>
                  <a:pt x="4073502" y="1158530"/>
                  <a:pt x="4073502" y="1164713"/>
                </a:cubicBezTo>
                <a:cubicBezTo>
                  <a:pt x="4078777" y="1162240"/>
                  <a:pt x="4086691" y="1167186"/>
                  <a:pt x="4084053" y="1157294"/>
                </a:cubicBezTo>
                <a:cubicBezTo>
                  <a:pt x="4082734" y="1156058"/>
                  <a:pt x="4080096" y="1154822"/>
                  <a:pt x="4077788" y="1155439"/>
                </a:cubicBezTo>
                <a:close/>
                <a:moveTo>
                  <a:pt x="4149334" y="1154938"/>
                </a:moveTo>
                <a:cubicBezTo>
                  <a:pt x="4149334" y="1170481"/>
                  <a:pt x="4162522" y="1167892"/>
                  <a:pt x="4159885" y="1160119"/>
                </a:cubicBezTo>
                <a:cubicBezTo>
                  <a:pt x="4154610" y="1162710"/>
                  <a:pt x="4157247" y="1152347"/>
                  <a:pt x="4149334" y="1154938"/>
                </a:cubicBezTo>
                <a:close/>
                <a:moveTo>
                  <a:pt x="4192196" y="1151686"/>
                </a:moveTo>
                <a:cubicBezTo>
                  <a:pt x="4192196" y="1159599"/>
                  <a:pt x="4202087" y="1162238"/>
                  <a:pt x="4202087" y="1151686"/>
                </a:cubicBezTo>
                <a:cubicBezTo>
                  <a:pt x="4199615" y="1149048"/>
                  <a:pt x="4197141" y="1149048"/>
                  <a:pt x="4192196" y="1151686"/>
                </a:cubicBezTo>
                <a:close/>
                <a:moveTo>
                  <a:pt x="4849133" y="1135176"/>
                </a:moveTo>
                <a:cubicBezTo>
                  <a:pt x="4851812" y="1133857"/>
                  <a:pt x="4853152" y="1134516"/>
                  <a:pt x="4854491" y="1135176"/>
                </a:cubicBezTo>
                <a:cubicBezTo>
                  <a:pt x="4855831" y="1135835"/>
                  <a:pt x="4857169" y="1136495"/>
                  <a:pt x="4859850" y="1135176"/>
                </a:cubicBezTo>
                <a:cubicBezTo>
                  <a:pt x="4851812" y="1140451"/>
                  <a:pt x="4846454" y="1145726"/>
                  <a:pt x="4838418" y="1145726"/>
                </a:cubicBezTo>
                <a:cubicBezTo>
                  <a:pt x="4838418" y="1137813"/>
                  <a:pt x="4846454" y="1145726"/>
                  <a:pt x="4849133" y="1135176"/>
                </a:cubicBezTo>
                <a:close/>
                <a:moveTo>
                  <a:pt x="4445410" y="1122677"/>
                </a:moveTo>
                <a:cubicBezTo>
                  <a:pt x="4450684" y="1130449"/>
                  <a:pt x="4442773" y="1140811"/>
                  <a:pt x="4453322" y="1135629"/>
                </a:cubicBezTo>
                <a:cubicBezTo>
                  <a:pt x="4450684" y="1135629"/>
                  <a:pt x="4450684" y="1127858"/>
                  <a:pt x="4453322" y="1127858"/>
                </a:cubicBezTo>
                <a:cubicBezTo>
                  <a:pt x="4453322" y="1130449"/>
                  <a:pt x="4455960" y="1130449"/>
                  <a:pt x="4455960" y="1127858"/>
                </a:cubicBezTo>
                <a:cubicBezTo>
                  <a:pt x="4453322" y="1122677"/>
                  <a:pt x="4448047" y="1125267"/>
                  <a:pt x="4445410" y="1122677"/>
                </a:cubicBezTo>
                <a:close/>
                <a:moveTo>
                  <a:pt x="178041" y="1119374"/>
                </a:moveTo>
                <a:lnTo>
                  <a:pt x="178041" y="1121391"/>
                </a:lnTo>
                <a:lnTo>
                  <a:pt x="177162" y="1120218"/>
                </a:lnTo>
                <a:close/>
                <a:moveTo>
                  <a:pt x="4644442" y="1111104"/>
                </a:moveTo>
                <a:cubicBezTo>
                  <a:pt x="4647188" y="1111104"/>
                  <a:pt x="4649936" y="1111104"/>
                  <a:pt x="4652683" y="1111104"/>
                </a:cubicBezTo>
                <a:cubicBezTo>
                  <a:pt x="4655431" y="1116756"/>
                  <a:pt x="4649936" y="1116756"/>
                  <a:pt x="4647188" y="1116756"/>
                </a:cubicBezTo>
                <a:cubicBezTo>
                  <a:pt x="4649936" y="1119581"/>
                  <a:pt x="4649936" y="1125234"/>
                  <a:pt x="4647188" y="1128060"/>
                </a:cubicBezTo>
                <a:cubicBezTo>
                  <a:pt x="4641694" y="1130886"/>
                  <a:pt x="4641694" y="1125234"/>
                  <a:pt x="4638945" y="1122407"/>
                </a:cubicBezTo>
                <a:cubicBezTo>
                  <a:pt x="4638945" y="1116756"/>
                  <a:pt x="4644442" y="1119581"/>
                  <a:pt x="4644442" y="1111104"/>
                </a:cubicBezTo>
                <a:close/>
                <a:moveTo>
                  <a:pt x="4437193" y="1110265"/>
                </a:moveTo>
                <a:cubicBezTo>
                  <a:pt x="4431762" y="1113553"/>
                  <a:pt x="4429112" y="1128221"/>
                  <a:pt x="4437590" y="1120128"/>
                </a:cubicBezTo>
                <a:cubicBezTo>
                  <a:pt x="4434764" y="1120128"/>
                  <a:pt x="4434764" y="1117431"/>
                  <a:pt x="4434764" y="1114733"/>
                </a:cubicBezTo>
                <a:cubicBezTo>
                  <a:pt x="4437590" y="1112035"/>
                  <a:pt x="4446069" y="1117431"/>
                  <a:pt x="4443243" y="1112035"/>
                </a:cubicBezTo>
                <a:cubicBezTo>
                  <a:pt x="4441123" y="1109337"/>
                  <a:pt x="4439003" y="1109169"/>
                  <a:pt x="4437193" y="1110265"/>
                </a:cubicBezTo>
                <a:close/>
                <a:moveTo>
                  <a:pt x="4879630" y="1108799"/>
                </a:moveTo>
                <a:cubicBezTo>
                  <a:pt x="4879630" y="1119350"/>
                  <a:pt x="4865892" y="1111437"/>
                  <a:pt x="4863145" y="1111437"/>
                </a:cubicBezTo>
                <a:cubicBezTo>
                  <a:pt x="4863145" y="1106162"/>
                  <a:pt x="4874135" y="1111437"/>
                  <a:pt x="4879630" y="1108799"/>
                </a:cubicBezTo>
                <a:close/>
                <a:moveTo>
                  <a:pt x="4765883" y="1107808"/>
                </a:moveTo>
                <a:cubicBezTo>
                  <a:pt x="4768520" y="1110634"/>
                  <a:pt x="4771157" y="1110634"/>
                  <a:pt x="4773795" y="1110634"/>
                </a:cubicBezTo>
                <a:cubicBezTo>
                  <a:pt x="4773795" y="1121938"/>
                  <a:pt x="4779070" y="1119112"/>
                  <a:pt x="4779070" y="1127591"/>
                </a:cubicBezTo>
                <a:cubicBezTo>
                  <a:pt x="4773795" y="1121938"/>
                  <a:pt x="4768520" y="1116287"/>
                  <a:pt x="4765883" y="1107808"/>
                </a:cubicBezTo>
                <a:close/>
                <a:moveTo>
                  <a:pt x="4386723" y="1097890"/>
                </a:moveTo>
                <a:cubicBezTo>
                  <a:pt x="4386723" y="1106134"/>
                  <a:pt x="4372984" y="1114376"/>
                  <a:pt x="4361994" y="1111628"/>
                </a:cubicBezTo>
                <a:cubicBezTo>
                  <a:pt x="4364742" y="1100638"/>
                  <a:pt x="4381227" y="1106134"/>
                  <a:pt x="4386723" y="1097890"/>
                </a:cubicBezTo>
                <a:close/>
                <a:moveTo>
                  <a:pt x="4615537" y="1089652"/>
                </a:moveTo>
                <a:cubicBezTo>
                  <a:pt x="4612899" y="1100641"/>
                  <a:pt x="4620813" y="1095146"/>
                  <a:pt x="4618174" y="1106137"/>
                </a:cubicBezTo>
                <a:cubicBezTo>
                  <a:pt x="4615537" y="1100641"/>
                  <a:pt x="4610262" y="1100641"/>
                  <a:pt x="4607624" y="1092399"/>
                </a:cubicBezTo>
                <a:cubicBezTo>
                  <a:pt x="4610262" y="1092399"/>
                  <a:pt x="4612899" y="1092399"/>
                  <a:pt x="4615537" y="1089652"/>
                </a:cubicBezTo>
                <a:close/>
                <a:moveTo>
                  <a:pt x="3928104" y="1088752"/>
                </a:moveTo>
                <a:cubicBezTo>
                  <a:pt x="3930673" y="1089494"/>
                  <a:pt x="3931214" y="1099879"/>
                  <a:pt x="3933378" y="1099879"/>
                </a:cubicBezTo>
                <a:cubicBezTo>
                  <a:pt x="3930493" y="1105156"/>
                  <a:pt x="3927608" y="1107793"/>
                  <a:pt x="3921838" y="1107793"/>
                </a:cubicBezTo>
                <a:cubicBezTo>
                  <a:pt x="3924723" y="1105156"/>
                  <a:pt x="3933378" y="1097242"/>
                  <a:pt x="3924723" y="1091966"/>
                </a:cubicBezTo>
                <a:cubicBezTo>
                  <a:pt x="3926165" y="1089329"/>
                  <a:pt x="3927247" y="1088505"/>
                  <a:pt x="3928104" y="1088752"/>
                </a:cubicBezTo>
                <a:close/>
                <a:moveTo>
                  <a:pt x="3470143" y="1086398"/>
                </a:moveTo>
                <a:cubicBezTo>
                  <a:pt x="3470143" y="1089284"/>
                  <a:pt x="3470143" y="1095054"/>
                  <a:pt x="3472890" y="1097938"/>
                </a:cubicBezTo>
                <a:cubicBezTo>
                  <a:pt x="3475638" y="1097938"/>
                  <a:pt x="3478386" y="1092169"/>
                  <a:pt x="3478386" y="1086398"/>
                </a:cubicBezTo>
                <a:cubicBezTo>
                  <a:pt x="3475638" y="1086398"/>
                  <a:pt x="3472890" y="1086398"/>
                  <a:pt x="3470143" y="1086398"/>
                </a:cubicBezTo>
                <a:close/>
                <a:moveTo>
                  <a:pt x="3989702" y="1086346"/>
                </a:moveTo>
                <a:cubicBezTo>
                  <a:pt x="3997670" y="1094439"/>
                  <a:pt x="3979078" y="1091742"/>
                  <a:pt x="3973766" y="1097137"/>
                </a:cubicBezTo>
                <a:cubicBezTo>
                  <a:pt x="3973766" y="1102531"/>
                  <a:pt x="3976423" y="1105229"/>
                  <a:pt x="3981735" y="1105229"/>
                </a:cubicBezTo>
                <a:cubicBezTo>
                  <a:pt x="3971110" y="1107927"/>
                  <a:pt x="3952518" y="1116020"/>
                  <a:pt x="3949862" y="1099835"/>
                </a:cubicBezTo>
                <a:cubicBezTo>
                  <a:pt x="3952518" y="1097137"/>
                  <a:pt x="3955174" y="1097137"/>
                  <a:pt x="3955174" y="1091742"/>
                </a:cubicBezTo>
                <a:cubicBezTo>
                  <a:pt x="3960486" y="1091742"/>
                  <a:pt x="3952518" y="1097137"/>
                  <a:pt x="3955174" y="1105229"/>
                </a:cubicBezTo>
                <a:cubicBezTo>
                  <a:pt x="3968454" y="1094439"/>
                  <a:pt x="3979078" y="1086346"/>
                  <a:pt x="3989702" y="1086346"/>
                </a:cubicBezTo>
                <a:close/>
                <a:moveTo>
                  <a:pt x="4432777" y="1082853"/>
                </a:moveTo>
                <a:cubicBezTo>
                  <a:pt x="4430097" y="1081771"/>
                  <a:pt x="4427420" y="1081050"/>
                  <a:pt x="4426080" y="1083935"/>
                </a:cubicBezTo>
                <a:cubicBezTo>
                  <a:pt x="4434116" y="1089704"/>
                  <a:pt x="4418043" y="1081050"/>
                  <a:pt x="4426080" y="1086820"/>
                </a:cubicBezTo>
                <a:cubicBezTo>
                  <a:pt x="4431438" y="1083935"/>
                  <a:pt x="4428759" y="1101245"/>
                  <a:pt x="4431438" y="1095475"/>
                </a:cubicBezTo>
                <a:cubicBezTo>
                  <a:pt x="4434116" y="1095475"/>
                  <a:pt x="4431438" y="1089704"/>
                  <a:pt x="4434116" y="1086820"/>
                </a:cubicBezTo>
                <a:cubicBezTo>
                  <a:pt x="4436795" y="1086820"/>
                  <a:pt x="4439475" y="1086820"/>
                  <a:pt x="4439475" y="1083935"/>
                </a:cubicBezTo>
                <a:cubicBezTo>
                  <a:pt x="4438135" y="1085377"/>
                  <a:pt x="4435456" y="1083935"/>
                  <a:pt x="4432777" y="1082853"/>
                </a:cubicBezTo>
                <a:close/>
                <a:moveTo>
                  <a:pt x="4461687" y="1082467"/>
                </a:moveTo>
                <a:cubicBezTo>
                  <a:pt x="4460715" y="1082993"/>
                  <a:pt x="4459905" y="1084289"/>
                  <a:pt x="4459258" y="1086879"/>
                </a:cubicBezTo>
                <a:cubicBezTo>
                  <a:pt x="4461848" y="1089470"/>
                  <a:pt x="4477391" y="1094651"/>
                  <a:pt x="4474801" y="1084288"/>
                </a:cubicBezTo>
                <a:cubicBezTo>
                  <a:pt x="4470915" y="1085584"/>
                  <a:pt x="4467677" y="1083641"/>
                  <a:pt x="4465086" y="1082669"/>
                </a:cubicBezTo>
                <a:cubicBezTo>
                  <a:pt x="4463791" y="1082184"/>
                  <a:pt x="4462658" y="1081941"/>
                  <a:pt x="4461687" y="1082467"/>
                </a:cubicBezTo>
                <a:close/>
                <a:moveTo>
                  <a:pt x="3877327" y="1075963"/>
                </a:moveTo>
                <a:cubicBezTo>
                  <a:pt x="3877327" y="1078710"/>
                  <a:pt x="3877327" y="1084205"/>
                  <a:pt x="3877327" y="1086953"/>
                </a:cubicBezTo>
                <a:cubicBezTo>
                  <a:pt x="3885571" y="1089700"/>
                  <a:pt x="3882823" y="1073215"/>
                  <a:pt x="3877327" y="1075963"/>
                </a:cubicBezTo>
                <a:close/>
                <a:moveTo>
                  <a:pt x="4766542" y="1071518"/>
                </a:moveTo>
                <a:cubicBezTo>
                  <a:pt x="4769179" y="1071518"/>
                  <a:pt x="4763904" y="1073991"/>
                  <a:pt x="4766542" y="1078937"/>
                </a:cubicBezTo>
                <a:cubicBezTo>
                  <a:pt x="4761267" y="1078937"/>
                  <a:pt x="4758630" y="1081410"/>
                  <a:pt x="4755991" y="1081410"/>
                </a:cubicBezTo>
                <a:cubicBezTo>
                  <a:pt x="4755991" y="1071518"/>
                  <a:pt x="4763904" y="1076464"/>
                  <a:pt x="4766542" y="1071518"/>
                </a:cubicBezTo>
                <a:close/>
                <a:moveTo>
                  <a:pt x="3860842" y="1064971"/>
                </a:moveTo>
                <a:cubicBezTo>
                  <a:pt x="3860842" y="1072885"/>
                  <a:pt x="3863480" y="1070246"/>
                  <a:pt x="3860842" y="1075523"/>
                </a:cubicBezTo>
                <a:cubicBezTo>
                  <a:pt x="3866117" y="1078159"/>
                  <a:pt x="3868755" y="1070246"/>
                  <a:pt x="3874031" y="1075523"/>
                </a:cubicBezTo>
                <a:cubicBezTo>
                  <a:pt x="3874031" y="1064971"/>
                  <a:pt x="3866117" y="1064971"/>
                  <a:pt x="3860842" y="1064971"/>
                </a:cubicBezTo>
                <a:close/>
                <a:moveTo>
                  <a:pt x="4281216" y="1063324"/>
                </a:moveTo>
                <a:cubicBezTo>
                  <a:pt x="4283689" y="1068270"/>
                  <a:pt x="4283689" y="1078162"/>
                  <a:pt x="4291107" y="1075689"/>
                </a:cubicBezTo>
                <a:cubicBezTo>
                  <a:pt x="4288635" y="1070743"/>
                  <a:pt x="4288635" y="1068270"/>
                  <a:pt x="4288635" y="1063324"/>
                </a:cubicBezTo>
                <a:cubicBezTo>
                  <a:pt x="4286161" y="1065798"/>
                  <a:pt x="4283689" y="1063324"/>
                  <a:pt x="4281216" y="1063324"/>
                </a:cubicBezTo>
                <a:close/>
                <a:moveTo>
                  <a:pt x="4665571" y="1060548"/>
                </a:moveTo>
                <a:cubicBezTo>
                  <a:pt x="4668538" y="1061235"/>
                  <a:pt x="4672247" y="1063296"/>
                  <a:pt x="4675214" y="1063296"/>
                </a:cubicBezTo>
                <a:cubicBezTo>
                  <a:pt x="4675214" y="1068791"/>
                  <a:pt x="4669279" y="1066044"/>
                  <a:pt x="4672247" y="1071539"/>
                </a:cubicBezTo>
                <a:cubicBezTo>
                  <a:pt x="4669279" y="1068791"/>
                  <a:pt x="4666311" y="1063296"/>
                  <a:pt x="4660378" y="1066044"/>
                </a:cubicBezTo>
                <a:cubicBezTo>
                  <a:pt x="4660378" y="1060548"/>
                  <a:pt x="4662603" y="1059861"/>
                  <a:pt x="4665571" y="1060548"/>
                </a:cubicBezTo>
                <a:close/>
                <a:moveTo>
                  <a:pt x="4556519" y="1060266"/>
                </a:moveTo>
                <a:cubicBezTo>
                  <a:pt x="4556519" y="1068038"/>
                  <a:pt x="4567071" y="1073219"/>
                  <a:pt x="4569707" y="1070627"/>
                </a:cubicBezTo>
                <a:cubicBezTo>
                  <a:pt x="4569707" y="1055084"/>
                  <a:pt x="4561794" y="1068038"/>
                  <a:pt x="4556519" y="1060266"/>
                </a:cubicBezTo>
                <a:close/>
                <a:moveTo>
                  <a:pt x="4529154" y="1059328"/>
                </a:moveTo>
                <a:cubicBezTo>
                  <a:pt x="4526186" y="1059700"/>
                  <a:pt x="4523549" y="1062667"/>
                  <a:pt x="4523549" y="1068602"/>
                </a:cubicBezTo>
                <a:cubicBezTo>
                  <a:pt x="4528824" y="1068602"/>
                  <a:pt x="4536738" y="1071569"/>
                  <a:pt x="4536738" y="1065635"/>
                </a:cubicBezTo>
                <a:cubicBezTo>
                  <a:pt x="4535418" y="1061184"/>
                  <a:pt x="4532121" y="1058958"/>
                  <a:pt x="4529154" y="1059328"/>
                </a:cubicBezTo>
                <a:close/>
                <a:moveTo>
                  <a:pt x="4491815" y="1057062"/>
                </a:moveTo>
                <a:cubicBezTo>
                  <a:pt x="4480936" y="1062338"/>
                  <a:pt x="4467336" y="1051787"/>
                  <a:pt x="4459174" y="1067613"/>
                </a:cubicBezTo>
                <a:cubicBezTo>
                  <a:pt x="4459174" y="1062338"/>
                  <a:pt x="4451014" y="1057062"/>
                  <a:pt x="4451014" y="1064976"/>
                </a:cubicBezTo>
                <a:cubicBezTo>
                  <a:pt x="4456454" y="1072889"/>
                  <a:pt x="4456454" y="1072889"/>
                  <a:pt x="4464614" y="1078164"/>
                </a:cubicBezTo>
                <a:cubicBezTo>
                  <a:pt x="4475495" y="1062338"/>
                  <a:pt x="4497255" y="1078164"/>
                  <a:pt x="4505415" y="1067613"/>
                </a:cubicBezTo>
                <a:cubicBezTo>
                  <a:pt x="4499975" y="1059700"/>
                  <a:pt x="4494536" y="1070250"/>
                  <a:pt x="4491815" y="1057062"/>
                </a:cubicBezTo>
                <a:close/>
                <a:moveTo>
                  <a:pt x="4006141" y="1056729"/>
                </a:moveTo>
                <a:cubicBezTo>
                  <a:pt x="4003440" y="1059423"/>
                  <a:pt x="4003440" y="1067505"/>
                  <a:pt x="3998038" y="1067505"/>
                </a:cubicBezTo>
                <a:cubicBezTo>
                  <a:pt x="3987233" y="1056729"/>
                  <a:pt x="3965625" y="1056729"/>
                  <a:pt x="3962924" y="1070199"/>
                </a:cubicBezTo>
                <a:cubicBezTo>
                  <a:pt x="3960223" y="1064811"/>
                  <a:pt x="3957523" y="1064811"/>
                  <a:pt x="3954821" y="1059423"/>
                </a:cubicBezTo>
                <a:cubicBezTo>
                  <a:pt x="3938615" y="1072893"/>
                  <a:pt x="3933212" y="1072893"/>
                  <a:pt x="3919707" y="1072893"/>
                </a:cubicBezTo>
                <a:cubicBezTo>
                  <a:pt x="3925110" y="1107916"/>
                  <a:pt x="3887294" y="1091751"/>
                  <a:pt x="3879191" y="1105221"/>
                </a:cubicBezTo>
                <a:cubicBezTo>
                  <a:pt x="3876490" y="1099834"/>
                  <a:pt x="3871088" y="1097140"/>
                  <a:pt x="3868388" y="1102527"/>
                </a:cubicBezTo>
                <a:cubicBezTo>
                  <a:pt x="3868388" y="1097140"/>
                  <a:pt x="3865686" y="1097140"/>
                  <a:pt x="3868388" y="1094445"/>
                </a:cubicBezTo>
                <a:cubicBezTo>
                  <a:pt x="3857582" y="1097140"/>
                  <a:pt x="3844078" y="1091751"/>
                  <a:pt x="3838676" y="1099834"/>
                </a:cubicBezTo>
                <a:cubicBezTo>
                  <a:pt x="3841377" y="1097140"/>
                  <a:pt x="3844078" y="1099834"/>
                  <a:pt x="3846779" y="1105221"/>
                </a:cubicBezTo>
                <a:cubicBezTo>
                  <a:pt x="3844078" y="1110609"/>
                  <a:pt x="3835975" y="1107916"/>
                  <a:pt x="3833274" y="1102527"/>
                </a:cubicBezTo>
                <a:cubicBezTo>
                  <a:pt x="3833274" y="1107916"/>
                  <a:pt x="3830574" y="1110609"/>
                  <a:pt x="3827872" y="1115998"/>
                </a:cubicBezTo>
                <a:cubicBezTo>
                  <a:pt x="3841377" y="1115998"/>
                  <a:pt x="3849480" y="1124080"/>
                  <a:pt x="3860283" y="1110609"/>
                </a:cubicBezTo>
                <a:cubicBezTo>
                  <a:pt x="3865686" y="1126773"/>
                  <a:pt x="3887294" y="1115998"/>
                  <a:pt x="3892696" y="1105221"/>
                </a:cubicBezTo>
                <a:cubicBezTo>
                  <a:pt x="3892696" y="1107916"/>
                  <a:pt x="3892696" y="1107916"/>
                  <a:pt x="3895397" y="1110609"/>
                </a:cubicBezTo>
                <a:cubicBezTo>
                  <a:pt x="3892696" y="1107916"/>
                  <a:pt x="3887294" y="1110609"/>
                  <a:pt x="3889995" y="1115998"/>
                </a:cubicBezTo>
                <a:cubicBezTo>
                  <a:pt x="3903500" y="1129466"/>
                  <a:pt x="3938615" y="1102527"/>
                  <a:pt x="3944016" y="1126773"/>
                </a:cubicBezTo>
                <a:cubicBezTo>
                  <a:pt x="3954821" y="1124080"/>
                  <a:pt x="3952120" y="1124080"/>
                  <a:pt x="3957523" y="1115998"/>
                </a:cubicBezTo>
                <a:cubicBezTo>
                  <a:pt x="3957523" y="1129466"/>
                  <a:pt x="3973728" y="1126773"/>
                  <a:pt x="3973728" y="1118692"/>
                </a:cubicBezTo>
                <a:cubicBezTo>
                  <a:pt x="3992636" y="1129466"/>
                  <a:pt x="4011543" y="1107916"/>
                  <a:pt x="4030449" y="1129466"/>
                </a:cubicBezTo>
                <a:cubicBezTo>
                  <a:pt x="4035851" y="1129466"/>
                  <a:pt x="4030449" y="1115998"/>
                  <a:pt x="4035851" y="1118692"/>
                </a:cubicBezTo>
                <a:cubicBezTo>
                  <a:pt x="4038553" y="1124080"/>
                  <a:pt x="4035851" y="1126773"/>
                  <a:pt x="4035851" y="1129466"/>
                </a:cubicBezTo>
                <a:cubicBezTo>
                  <a:pt x="4046656" y="1124080"/>
                  <a:pt x="4046656" y="1129466"/>
                  <a:pt x="4052058" y="1137550"/>
                </a:cubicBezTo>
                <a:cubicBezTo>
                  <a:pt x="4057460" y="1129466"/>
                  <a:pt x="4046656" y="1124080"/>
                  <a:pt x="4052058" y="1121385"/>
                </a:cubicBezTo>
                <a:cubicBezTo>
                  <a:pt x="4054759" y="1129466"/>
                  <a:pt x="4057460" y="1115998"/>
                  <a:pt x="4060161" y="1124080"/>
                </a:cubicBezTo>
                <a:cubicBezTo>
                  <a:pt x="4062862" y="1132161"/>
                  <a:pt x="4052058" y="1124080"/>
                  <a:pt x="4054759" y="1134855"/>
                </a:cubicBezTo>
                <a:cubicBezTo>
                  <a:pt x="4062862" y="1132161"/>
                  <a:pt x="4062862" y="1140242"/>
                  <a:pt x="4070965" y="1140242"/>
                </a:cubicBezTo>
                <a:cubicBezTo>
                  <a:pt x="4073666" y="1132161"/>
                  <a:pt x="4065564" y="1140242"/>
                  <a:pt x="4065564" y="1129466"/>
                </a:cubicBezTo>
                <a:cubicBezTo>
                  <a:pt x="4070965" y="1137550"/>
                  <a:pt x="4076367" y="1126773"/>
                  <a:pt x="4081770" y="1137550"/>
                </a:cubicBezTo>
                <a:cubicBezTo>
                  <a:pt x="4081770" y="1142936"/>
                  <a:pt x="4068264" y="1134855"/>
                  <a:pt x="4070965" y="1145631"/>
                </a:cubicBezTo>
                <a:cubicBezTo>
                  <a:pt x="4079069" y="1142936"/>
                  <a:pt x="4079069" y="1140242"/>
                  <a:pt x="4084471" y="1148325"/>
                </a:cubicBezTo>
                <a:cubicBezTo>
                  <a:pt x="4084471" y="1134855"/>
                  <a:pt x="4092574" y="1140242"/>
                  <a:pt x="4100677" y="1140242"/>
                </a:cubicBezTo>
                <a:cubicBezTo>
                  <a:pt x="4100677" y="1134855"/>
                  <a:pt x="4097977" y="1134855"/>
                  <a:pt x="4097977" y="1132161"/>
                </a:cubicBezTo>
                <a:cubicBezTo>
                  <a:pt x="4100677" y="1132161"/>
                  <a:pt x="4100677" y="1126773"/>
                  <a:pt x="4106079" y="1126773"/>
                </a:cubicBezTo>
                <a:cubicBezTo>
                  <a:pt x="4092574" y="1140242"/>
                  <a:pt x="4116883" y="1137550"/>
                  <a:pt x="4111482" y="1148325"/>
                </a:cubicBezTo>
                <a:cubicBezTo>
                  <a:pt x="4114182" y="1142936"/>
                  <a:pt x="4103378" y="1142936"/>
                  <a:pt x="4103378" y="1148325"/>
                </a:cubicBezTo>
                <a:cubicBezTo>
                  <a:pt x="4114182" y="1159100"/>
                  <a:pt x="4119584" y="1132161"/>
                  <a:pt x="4130390" y="1145631"/>
                </a:cubicBezTo>
                <a:cubicBezTo>
                  <a:pt x="4127688" y="1145631"/>
                  <a:pt x="4133090" y="1151018"/>
                  <a:pt x="4130390" y="1151018"/>
                </a:cubicBezTo>
                <a:cubicBezTo>
                  <a:pt x="4122285" y="1153713"/>
                  <a:pt x="4124987" y="1142936"/>
                  <a:pt x="4119584" y="1145631"/>
                </a:cubicBezTo>
                <a:cubicBezTo>
                  <a:pt x="4127688" y="1156407"/>
                  <a:pt x="4124987" y="1164489"/>
                  <a:pt x="4133090" y="1167184"/>
                </a:cubicBezTo>
                <a:cubicBezTo>
                  <a:pt x="4138492" y="1156407"/>
                  <a:pt x="4135791" y="1156407"/>
                  <a:pt x="4133090" y="1145631"/>
                </a:cubicBezTo>
                <a:cubicBezTo>
                  <a:pt x="4146595" y="1142936"/>
                  <a:pt x="4149296" y="1148325"/>
                  <a:pt x="4160100" y="1140242"/>
                </a:cubicBezTo>
                <a:cubicBezTo>
                  <a:pt x="4160100" y="1142936"/>
                  <a:pt x="4160100" y="1148325"/>
                  <a:pt x="4162801" y="1148325"/>
                </a:cubicBezTo>
                <a:cubicBezTo>
                  <a:pt x="4168204" y="1140242"/>
                  <a:pt x="4173606" y="1137550"/>
                  <a:pt x="4179008" y="1132161"/>
                </a:cubicBezTo>
                <a:cubicBezTo>
                  <a:pt x="4173606" y="1126773"/>
                  <a:pt x="4168204" y="1115998"/>
                  <a:pt x="4160100" y="1115998"/>
                </a:cubicBezTo>
                <a:cubicBezTo>
                  <a:pt x="4154699" y="1121385"/>
                  <a:pt x="4160100" y="1132161"/>
                  <a:pt x="4157399" y="1134855"/>
                </a:cubicBezTo>
                <a:cubicBezTo>
                  <a:pt x="4151997" y="1126773"/>
                  <a:pt x="4149296" y="1121385"/>
                  <a:pt x="4143894" y="1121385"/>
                </a:cubicBezTo>
                <a:cubicBezTo>
                  <a:pt x="4146595" y="1113303"/>
                  <a:pt x="4149296" y="1121385"/>
                  <a:pt x="4154699" y="1118692"/>
                </a:cubicBezTo>
                <a:cubicBezTo>
                  <a:pt x="4154699" y="1105221"/>
                  <a:pt x="4146595" y="1107916"/>
                  <a:pt x="4135791" y="1110609"/>
                </a:cubicBezTo>
                <a:cubicBezTo>
                  <a:pt x="4133090" y="1126773"/>
                  <a:pt x="4127688" y="1113303"/>
                  <a:pt x="4119584" y="1129466"/>
                </a:cubicBezTo>
                <a:cubicBezTo>
                  <a:pt x="4122285" y="1110609"/>
                  <a:pt x="4106079" y="1124080"/>
                  <a:pt x="4103378" y="1118692"/>
                </a:cubicBezTo>
                <a:cubicBezTo>
                  <a:pt x="4103378" y="1115998"/>
                  <a:pt x="4106079" y="1113303"/>
                  <a:pt x="4106079" y="1110609"/>
                </a:cubicBezTo>
                <a:cubicBezTo>
                  <a:pt x="4089873" y="1115998"/>
                  <a:pt x="4068264" y="1118692"/>
                  <a:pt x="4049357" y="1113303"/>
                </a:cubicBezTo>
                <a:cubicBezTo>
                  <a:pt x="4052058" y="1105221"/>
                  <a:pt x="4062862" y="1107916"/>
                  <a:pt x="4068264" y="1102527"/>
                </a:cubicBezTo>
                <a:cubicBezTo>
                  <a:pt x="4092574" y="1107916"/>
                  <a:pt x="4116883" y="1110609"/>
                  <a:pt x="4143894" y="1097140"/>
                </a:cubicBezTo>
                <a:cubicBezTo>
                  <a:pt x="4143894" y="1099834"/>
                  <a:pt x="4143894" y="1099834"/>
                  <a:pt x="4141193" y="1102527"/>
                </a:cubicBezTo>
                <a:cubicBezTo>
                  <a:pt x="4146595" y="1102527"/>
                  <a:pt x="4149296" y="1097140"/>
                  <a:pt x="4151997" y="1094445"/>
                </a:cubicBezTo>
                <a:cubicBezTo>
                  <a:pt x="4157399" y="1097140"/>
                  <a:pt x="4168204" y="1107916"/>
                  <a:pt x="4173606" y="1099834"/>
                </a:cubicBezTo>
                <a:cubicBezTo>
                  <a:pt x="4165502" y="1097140"/>
                  <a:pt x="4146595" y="1089057"/>
                  <a:pt x="4157399" y="1078281"/>
                </a:cubicBezTo>
                <a:cubicBezTo>
                  <a:pt x="4149296" y="1072893"/>
                  <a:pt x="4133090" y="1078281"/>
                  <a:pt x="4127688" y="1080974"/>
                </a:cubicBezTo>
                <a:cubicBezTo>
                  <a:pt x="4124987" y="1072893"/>
                  <a:pt x="4133090" y="1067505"/>
                  <a:pt x="4124987" y="1070199"/>
                </a:cubicBezTo>
                <a:cubicBezTo>
                  <a:pt x="4116883" y="1086363"/>
                  <a:pt x="4089873" y="1078281"/>
                  <a:pt x="4081770" y="1072893"/>
                </a:cubicBezTo>
                <a:cubicBezTo>
                  <a:pt x="4073666" y="1078281"/>
                  <a:pt x="4062862" y="1072893"/>
                  <a:pt x="4060161" y="1062117"/>
                </a:cubicBezTo>
                <a:cubicBezTo>
                  <a:pt x="4043955" y="1062117"/>
                  <a:pt x="4022347" y="1056729"/>
                  <a:pt x="4006141" y="1056729"/>
                </a:cubicBezTo>
                <a:close/>
                <a:moveTo>
                  <a:pt x="4515856" y="1055084"/>
                </a:moveTo>
                <a:cubicBezTo>
                  <a:pt x="4510361" y="1057832"/>
                  <a:pt x="4510361" y="1060579"/>
                  <a:pt x="4510361" y="1068822"/>
                </a:cubicBezTo>
                <a:cubicBezTo>
                  <a:pt x="4513109" y="1071569"/>
                  <a:pt x="4515856" y="1071569"/>
                  <a:pt x="4518604" y="1071569"/>
                </a:cubicBezTo>
                <a:cubicBezTo>
                  <a:pt x="4518604" y="1063327"/>
                  <a:pt x="4518604" y="1057832"/>
                  <a:pt x="4515856" y="1055084"/>
                </a:cubicBezTo>
                <a:close/>
                <a:moveTo>
                  <a:pt x="4299476" y="1055081"/>
                </a:moveTo>
                <a:cubicBezTo>
                  <a:pt x="4296687" y="1060210"/>
                  <a:pt x="4291107" y="1062775"/>
                  <a:pt x="4291107" y="1075596"/>
                </a:cubicBezTo>
                <a:cubicBezTo>
                  <a:pt x="4302266" y="1075596"/>
                  <a:pt x="4324586" y="1078161"/>
                  <a:pt x="4327375" y="1057646"/>
                </a:cubicBezTo>
                <a:cubicBezTo>
                  <a:pt x="4319005" y="1055081"/>
                  <a:pt x="4313426" y="1057646"/>
                  <a:pt x="4299476" y="1055081"/>
                </a:cubicBezTo>
                <a:close/>
                <a:moveTo>
                  <a:pt x="4393986" y="1050331"/>
                </a:moveTo>
                <a:cubicBezTo>
                  <a:pt x="4396269" y="1050578"/>
                  <a:pt x="4398994" y="1052391"/>
                  <a:pt x="4401559" y="1057007"/>
                </a:cubicBezTo>
                <a:cubicBezTo>
                  <a:pt x="4384249" y="1062942"/>
                  <a:pt x="4387134" y="1049589"/>
                  <a:pt x="4393986" y="1050331"/>
                </a:cubicBezTo>
                <a:close/>
                <a:moveTo>
                  <a:pt x="4859850" y="1048440"/>
                </a:moveTo>
                <a:cubicBezTo>
                  <a:pt x="4870839" y="1054376"/>
                  <a:pt x="4873587" y="1048440"/>
                  <a:pt x="4884577" y="1057343"/>
                </a:cubicBezTo>
                <a:cubicBezTo>
                  <a:pt x="4884577" y="1060311"/>
                  <a:pt x="4884577" y="1063277"/>
                  <a:pt x="4884577" y="1063277"/>
                </a:cubicBezTo>
                <a:cubicBezTo>
                  <a:pt x="4881829" y="1060311"/>
                  <a:pt x="4862596" y="1057343"/>
                  <a:pt x="4859850" y="1048440"/>
                </a:cubicBezTo>
                <a:close/>
                <a:moveTo>
                  <a:pt x="4366939" y="1033652"/>
                </a:moveTo>
                <a:cubicBezTo>
                  <a:pt x="4361993" y="1033652"/>
                  <a:pt x="4357048" y="1036124"/>
                  <a:pt x="4357048" y="1041070"/>
                </a:cubicBezTo>
                <a:cubicBezTo>
                  <a:pt x="4357048" y="1043544"/>
                  <a:pt x="4366939" y="1043544"/>
                  <a:pt x="4366939" y="1033652"/>
                </a:cubicBezTo>
                <a:close/>
                <a:moveTo>
                  <a:pt x="4648033" y="1018193"/>
                </a:moveTo>
                <a:cubicBezTo>
                  <a:pt x="4649958" y="1018859"/>
                  <a:pt x="4651465" y="1020857"/>
                  <a:pt x="4652135" y="1024851"/>
                </a:cubicBezTo>
                <a:cubicBezTo>
                  <a:pt x="4644099" y="1019525"/>
                  <a:pt x="4641419" y="1030177"/>
                  <a:pt x="4633382" y="1027514"/>
                </a:cubicBezTo>
                <a:cubicBezTo>
                  <a:pt x="4633382" y="1032841"/>
                  <a:pt x="4638740" y="1032841"/>
                  <a:pt x="4641419" y="1038167"/>
                </a:cubicBezTo>
                <a:cubicBezTo>
                  <a:pt x="4644099" y="1043493"/>
                  <a:pt x="4633382" y="1032841"/>
                  <a:pt x="4630703" y="1030177"/>
                </a:cubicBezTo>
                <a:cubicBezTo>
                  <a:pt x="4632713" y="1026183"/>
                  <a:pt x="4642257" y="1016197"/>
                  <a:pt x="4648033" y="1018193"/>
                </a:cubicBezTo>
                <a:close/>
                <a:moveTo>
                  <a:pt x="4660161" y="1014512"/>
                </a:moveTo>
                <a:cubicBezTo>
                  <a:pt x="4663802" y="1014638"/>
                  <a:pt x="4664807" y="1025689"/>
                  <a:pt x="4668825" y="1021670"/>
                </a:cubicBezTo>
                <a:cubicBezTo>
                  <a:pt x="4676863" y="1024349"/>
                  <a:pt x="4666146" y="1027029"/>
                  <a:pt x="4663467" y="1027029"/>
                </a:cubicBezTo>
                <a:cubicBezTo>
                  <a:pt x="4663467" y="1018992"/>
                  <a:pt x="4660789" y="1016313"/>
                  <a:pt x="4655431" y="1018992"/>
                </a:cubicBezTo>
                <a:cubicBezTo>
                  <a:pt x="4657440" y="1015643"/>
                  <a:pt x="4658947" y="1014471"/>
                  <a:pt x="4660161" y="1014512"/>
                </a:cubicBezTo>
                <a:close/>
                <a:moveTo>
                  <a:pt x="4438050" y="1012934"/>
                </a:moveTo>
                <a:cubicBezTo>
                  <a:pt x="4442428" y="1016411"/>
                  <a:pt x="4447579" y="1030321"/>
                  <a:pt x="4437276" y="1030321"/>
                </a:cubicBezTo>
                <a:cubicBezTo>
                  <a:pt x="4440023" y="1024826"/>
                  <a:pt x="4437276" y="1016583"/>
                  <a:pt x="4434528" y="1013835"/>
                </a:cubicBezTo>
                <a:cubicBezTo>
                  <a:pt x="4435215" y="1011775"/>
                  <a:pt x="4436589" y="1011775"/>
                  <a:pt x="4438050" y="1012934"/>
                </a:cubicBezTo>
                <a:close/>
                <a:moveTo>
                  <a:pt x="4820787" y="1008859"/>
                </a:moveTo>
                <a:cubicBezTo>
                  <a:pt x="4824611" y="1011623"/>
                  <a:pt x="4824611" y="1021240"/>
                  <a:pt x="4830175" y="1019317"/>
                </a:cubicBezTo>
                <a:cubicBezTo>
                  <a:pt x="4825230" y="1027010"/>
                  <a:pt x="4817811" y="1014187"/>
                  <a:pt x="4815338" y="1009059"/>
                </a:cubicBezTo>
                <a:cubicBezTo>
                  <a:pt x="4817811" y="1007777"/>
                  <a:pt x="4819512" y="1007937"/>
                  <a:pt x="4820787" y="1008859"/>
                </a:cubicBezTo>
                <a:close/>
                <a:moveTo>
                  <a:pt x="4807095" y="1003244"/>
                </a:moveTo>
                <a:cubicBezTo>
                  <a:pt x="4812590" y="1000653"/>
                  <a:pt x="4809842" y="1016198"/>
                  <a:pt x="4815338" y="1013607"/>
                </a:cubicBezTo>
                <a:cubicBezTo>
                  <a:pt x="4815338" y="1018787"/>
                  <a:pt x="4812590" y="1018787"/>
                  <a:pt x="4809842" y="1018787"/>
                </a:cubicBezTo>
                <a:cubicBezTo>
                  <a:pt x="4807095" y="1016198"/>
                  <a:pt x="4807095" y="1011016"/>
                  <a:pt x="4807095" y="1003244"/>
                </a:cubicBezTo>
                <a:close/>
                <a:moveTo>
                  <a:pt x="4680159" y="1000652"/>
                </a:moveTo>
                <a:cubicBezTo>
                  <a:pt x="4685434" y="1000652"/>
                  <a:pt x="4685434" y="1006147"/>
                  <a:pt x="4690709" y="1003400"/>
                </a:cubicBezTo>
                <a:cubicBezTo>
                  <a:pt x="4693348" y="1017137"/>
                  <a:pt x="4682797" y="1000652"/>
                  <a:pt x="4682797" y="1008894"/>
                </a:cubicBezTo>
                <a:cubicBezTo>
                  <a:pt x="4682797" y="1011642"/>
                  <a:pt x="4680159" y="1008894"/>
                  <a:pt x="4680159" y="1006147"/>
                </a:cubicBezTo>
                <a:cubicBezTo>
                  <a:pt x="4680159" y="1006147"/>
                  <a:pt x="4680159" y="1003400"/>
                  <a:pt x="4680159" y="1000652"/>
                </a:cubicBezTo>
                <a:close/>
                <a:moveTo>
                  <a:pt x="4604328" y="1000650"/>
                </a:moveTo>
                <a:cubicBezTo>
                  <a:pt x="4604328" y="1003289"/>
                  <a:pt x="4604328" y="1003289"/>
                  <a:pt x="4601579" y="1003289"/>
                </a:cubicBezTo>
                <a:cubicBezTo>
                  <a:pt x="4598831" y="1005925"/>
                  <a:pt x="4601579" y="1008563"/>
                  <a:pt x="4601579" y="1013838"/>
                </a:cubicBezTo>
                <a:cubicBezTo>
                  <a:pt x="4596084" y="1013838"/>
                  <a:pt x="4596084" y="1008563"/>
                  <a:pt x="4596084" y="1003289"/>
                </a:cubicBezTo>
                <a:cubicBezTo>
                  <a:pt x="4598831" y="1000650"/>
                  <a:pt x="4601579" y="1000650"/>
                  <a:pt x="4604328" y="1000650"/>
                </a:cubicBezTo>
                <a:close/>
                <a:moveTo>
                  <a:pt x="4361993" y="994189"/>
                </a:moveTo>
                <a:cubicBezTo>
                  <a:pt x="4358559" y="993879"/>
                  <a:pt x="4355125" y="995734"/>
                  <a:pt x="4356499" y="1000680"/>
                </a:cubicBezTo>
                <a:cubicBezTo>
                  <a:pt x="4364741" y="995734"/>
                  <a:pt x="4361993" y="998208"/>
                  <a:pt x="4367489" y="1000680"/>
                </a:cubicBezTo>
                <a:cubicBezTo>
                  <a:pt x="4368864" y="996971"/>
                  <a:pt x="4365428" y="994497"/>
                  <a:pt x="4361993" y="994189"/>
                </a:cubicBezTo>
                <a:close/>
                <a:moveTo>
                  <a:pt x="4379111" y="989500"/>
                </a:moveTo>
                <a:cubicBezTo>
                  <a:pt x="4375929" y="989627"/>
                  <a:pt x="4372915" y="990638"/>
                  <a:pt x="4370238" y="993336"/>
                </a:cubicBezTo>
                <a:cubicBezTo>
                  <a:pt x="4383630" y="996033"/>
                  <a:pt x="4399703" y="998731"/>
                  <a:pt x="4413098" y="1012219"/>
                </a:cubicBezTo>
                <a:cubicBezTo>
                  <a:pt x="4413098" y="996033"/>
                  <a:pt x="4402382" y="1004127"/>
                  <a:pt x="4407740" y="990638"/>
                </a:cubicBezTo>
                <a:cubicBezTo>
                  <a:pt x="4399703" y="996708"/>
                  <a:pt x="4388653" y="989121"/>
                  <a:pt x="4379111" y="989500"/>
                </a:cubicBezTo>
                <a:close/>
                <a:moveTo>
                  <a:pt x="4471562" y="989470"/>
                </a:moveTo>
                <a:cubicBezTo>
                  <a:pt x="4470915" y="989470"/>
                  <a:pt x="4470267" y="990459"/>
                  <a:pt x="4469619" y="993096"/>
                </a:cubicBezTo>
                <a:cubicBezTo>
                  <a:pt x="4477391" y="1001009"/>
                  <a:pt x="4459258" y="995734"/>
                  <a:pt x="4461848" y="1008922"/>
                </a:cubicBezTo>
                <a:cubicBezTo>
                  <a:pt x="4467028" y="1006285"/>
                  <a:pt x="4474801" y="1006285"/>
                  <a:pt x="4477391" y="998372"/>
                </a:cubicBezTo>
                <a:cubicBezTo>
                  <a:pt x="4475448" y="998372"/>
                  <a:pt x="4473505" y="989470"/>
                  <a:pt x="4471562" y="989470"/>
                </a:cubicBezTo>
                <a:close/>
                <a:moveTo>
                  <a:pt x="4409801" y="987492"/>
                </a:moveTo>
                <a:cubicBezTo>
                  <a:pt x="4409801" y="998483"/>
                  <a:pt x="4415295" y="1003977"/>
                  <a:pt x="4420791" y="1003977"/>
                </a:cubicBezTo>
                <a:cubicBezTo>
                  <a:pt x="4423539" y="998483"/>
                  <a:pt x="4426286" y="995734"/>
                  <a:pt x="4423539" y="987492"/>
                </a:cubicBezTo>
                <a:cubicBezTo>
                  <a:pt x="4420791" y="987492"/>
                  <a:pt x="4415295" y="987492"/>
                  <a:pt x="4409801" y="987492"/>
                </a:cubicBezTo>
                <a:close/>
                <a:moveTo>
                  <a:pt x="4510361" y="984195"/>
                </a:moveTo>
                <a:cubicBezTo>
                  <a:pt x="4499371" y="986873"/>
                  <a:pt x="4491128" y="986873"/>
                  <a:pt x="4482885" y="989552"/>
                </a:cubicBezTo>
                <a:cubicBezTo>
                  <a:pt x="4482885" y="994911"/>
                  <a:pt x="4477390" y="997590"/>
                  <a:pt x="4482885" y="1000269"/>
                </a:cubicBezTo>
                <a:cubicBezTo>
                  <a:pt x="4482885" y="997590"/>
                  <a:pt x="4482885" y="994911"/>
                  <a:pt x="4482885" y="994911"/>
                </a:cubicBezTo>
                <a:cubicBezTo>
                  <a:pt x="4491128" y="1000269"/>
                  <a:pt x="4496624" y="992231"/>
                  <a:pt x="4502118" y="992231"/>
                </a:cubicBezTo>
                <a:cubicBezTo>
                  <a:pt x="4502118" y="994911"/>
                  <a:pt x="4502118" y="997590"/>
                  <a:pt x="4502118" y="1000269"/>
                </a:cubicBezTo>
                <a:cubicBezTo>
                  <a:pt x="4507613" y="994911"/>
                  <a:pt x="4510361" y="1002947"/>
                  <a:pt x="4518604" y="1005626"/>
                </a:cubicBezTo>
                <a:cubicBezTo>
                  <a:pt x="4510361" y="994911"/>
                  <a:pt x="4526846" y="997590"/>
                  <a:pt x="4521351" y="992231"/>
                </a:cubicBezTo>
                <a:cubicBezTo>
                  <a:pt x="4515856" y="994911"/>
                  <a:pt x="4510361" y="1000269"/>
                  <a:pt x="4510361" y="984195"/>
                </a:cubicBezTo>
                <a:close/>
                <a:moveTo>
                  <a:pt x="4610921" y="982663"/>
                </a:moveTo>
                <a:cubicBezTo>
                  <a:pt x="4607624" y="983017"/>
                  <a:pt x="4604328" y="987256"/>
                  <a:pt x="4604328" y="992908"/>
                </a:cubicBezTo>
                <a:cubicBezTo>
                  <a:pt x="4609602" y="992908"/>
                  <a:pt x="4614877" y="990083"/>
                  <a:pt x="4617515" y="995735"/>
                </a:cubicBezTo>
                <a:cubicBezTo>
                  <a:pt x="4617515" y="985844"/>
                  <a:pt x="4614218" y="982311"/>
                  <a:pt x="4610921" y="982663"/>
                </a:cubicBezTo>
                <a:close/>
                <a:moveTo>
                  <a:pt x="4642793" y="982547"/>
                </a:moveTo>
                <a:cubicBezTo>
                  <a:pt x="4634552" y="990583"/>
                  <a:pt x="4631803" y="985225"/>
                  <a:pt x="4623560" y="985225"/>
                </a:cubicBezTo>
                <a:cubicBezTo>
                  <a:pt x="4620813" y="998621"/>
                  <a:pt x="4631803" y="985225"/>
                  <a:pt x="4631803" y="993263"/>
                </a:cubicBezTo>
                <a:cubicBezTo>
                  <a:pt x="4634552" y="998621"/>
                  <a:pt x="4623560" y="993263"/>
                  <a:pt x="4626308" y="1001299"/>
                </a:cubicBezTo>
                <a:cubicBezTo>
                  <a:pt x="4637298" y="998621"/>
                  <a:pt x="4634552" y="1001299"/>
                  <a:pt x="4642793" y="1003978"/>
                </a:cubicBezTo>
                <a:cubicBezTo>
                  <a:pt x="4642793" y="993263"/>
                  <a:pt x="4645540" y="987904"/>
                  <a:pt x="4642793" y="982547"/>
                </a:cubicBezTo>
                <a:close/>
                <a:moveTo>
                  <a:pt x="4854260" y="979203"/>
                </a:moveTo>
                <a:cubicBezTo>
                  <a:pt x="4859647" y="981893"/>
                  <a:pt x="4851566" y="995342"/>
                  <a:pt x="4854260" y="1006101"/>
                </a:cubicBezTo>
                <a:cubicBezTo>
                  <a:pt x="4854260" y="1008790"/>
                  <a:pt x="4859647" y="1008790"/>
                  <a:pt x="4865036" y="1008790"/>
                </a:cubicBezTo>
                <a:cubicBezTo>
                  <a:pt x="4865036" y="1006101"/>
                  <a:pt x="4862342" y="1008790"/>
                  <a:pt x="4859647" y="1006101"/>
                </a:cubicBezTo>
                <a:cubicBezTo>
                  <a:pt x="4873117" y="989961"/>
                  <a:pt x="4883893" y="1003410"/>
                  <a:pt x="4905444" y="989961"/>
                </a:cubicBezTo>
                <a:cubicBezTo>
                  <a:pt x="4905444" y="992652"/>
                  <a:pt x="4902752" y="998031"/>
                  <a:pt x="4905444" y="998031"/>
                </a:cubicBezTo>
                <a:cubicBezTo>
                  <a:pt x="4902752" y="1003410"/>
                  <a:pt x="4897362" y="1003410"/>
                  <a:pt x="4894668" y="1008790"/>
                </a:cubicBezTo>
                <a:cubicBezTo>
                  <a:pt x="4894668" y="1014170"/>
                  <a:pt x="4902752" y="1011480"/>
                  <a:pt x="4902752" y="1016859"/>
                </a:cubicBezTo>
                <a:cubicBezTo>
                  <a:pt x="4902752" y="1016859"/>
                  <a:pt x="4902752" y="1014170"/>
                  <a:pt x="4902752" y="1014170"/>
                </a:cubicBezTo>
                <a:cubicBezTo>
                  <a:pt x="4910832" y="1006101"/>
                  <a:pt x="4921608" y="998031"/>
                  <a:pt x="4932385" y="1003410"/>
                </a:cubicBezTo>
                <a:cubicBezTo>
                  <a:pt x="4929690" y="1008790"/>
                  <a:pt x="4929690" y="1019549"/>
                  <a:pt x="4932385" y="1024929"/>
                </a:cubicBezTo>
                <a:cubicBezTo>
                  <a:pt x="4932385" y="1030308"/>
                  <a:pt x="4924302" y="1022238"/>
                  <a:pt x="4921608" y="1024929"/>
                </a:cubicBezTo>
                <a:cubicBezTo>
                  <a:pt x="4921608" y="1016859"/>
                  <a:pt x="4929690" y="1022238"/>
                  <a:pt x="4929690" y="1016859"/>
                </a:cubicBezTo>
                <a:cubicBezTo>
                  <a:pt x="4932385" y="1008790"/>
                  <a:pt x="4926996" y="1011480"/>
                  <a:pt x="4926996" y="1006101"/>
                </a:cubicBezTo>
                <a:cubicBezTo>
                  <a:pt x="4924302" y="1008790"/>
                  <a:pt x="4918914" y="1011480"/>
                  <a:pt x="4921608" y="1016859"/>
                </a:cubicBezTo>
                <a:cubicBezTo>
                  <a:pt x="4913527" y="1014170"/>
                  <a:pt x="4910832" y="1022238"/>
                  <a:pt x="4908138" y="1014170"/>
                </a:cubicBezTo>
                <a:cubicBezTo>
                  <a:pt x="4905444" y="1016859"/>
                  <a:pt x="4908138" y="1019549"/>
                  <a:pt x="4902752" y="1022238"/>
                </a:cubicBezTo>
                <a:cubicBezTo>
                  <a:pt x="4881199" y="1008790"/>
                  <a:pt x="4854260" y="1030308"/>
                  <a:pt x="4835402" y="1016859"/>
                </a:cubicBezTo>
                <a:cubicBezTo>
                  <a:pt x="4835402" y="995342"/>
                  <a:pt x="4821933" y="1006101"/>
                  <a:pt x="4824626" y="987272"/>
                </a:cubicBezTo>
                <a:cubicBezTo>
                  <a:pt x="4827320" y="989961"/>
                  <a:pt x="4824626" y="998031"/>
                  <a:pt x="4830014" y="992652"/>
                </a:cubicBezTo>
                <a:cubicBezTo>
                  <a:pt x="4832708" y="995342"/>
                  <a:pt x="4832708" y="998031"/>
                  <a:pt x="4832708" y="1000721"/>
                </a:cubicBezTo>
                <a:cubicBezTo>
                  <a:pt x="4835402" y="1000721"/>
                  <a:pt x="4838096" y="1003410"/>
                  <a:pt x="4840790" y="1003410"/>
                </a:cubicBezTo>
                <a:cubicBezTo>
                  <a:pt x="4840790" y="995342"/>
                  <a:pt x="4832708" y="1003410"/>
                  <a:pt x="4835402" y="992652"/>
                </a:cubicBezTo>
                <a:cubicBezTo>
                  <a:pt x="4843484" y="1006101"/>
                  <a:pt x="4854260" y="989961"/>
                  <a:pt x="4854260" y="979203"/>
                </a:cubicBezTo>
                <a:close/>
                <a:moveTo>
                  <a:pt x="4735880" y="974255"/>
                </a:moveTo>
                <a:cubicBezTo>
                  <a:pt x="4738846" y="979750"/>
                  <a:pt x="4744782" y="982498"/>
                  <a:pt x="4747749" y="987993"/>
                </a:cubicBezTo>
                <a:cubicBezTo>
                  <a:pt x="4747749" y="990741"/>
                  <a:pt x="4732913" y="987993"/>
                  <a:pt x="4735880" y="974255"/>
                </a:cubicBezTo>
                <a:close/>
                <a:moveTo>
                  <a:pt x="5041185" y="967684"/>
                </a:moveTo>
                <a:cubicBezTo>
                  <a:pt x="5046680" y="967684"/>
                  <a:pt x="5049428" y="967684"/>
                  <a:pt x="5049428" y="976339"/>
                </a:cubicBezTo>
                <a:cubicBezTo>
                  <a:pt x="5043933" y="979225"/>
                  <a:pt x="5041185" y="979225"/>
                  <a:pt x="5041185" y="967684"/>
                </a:cubicBezTo>
                <a:close/>
                <a:moveTo>
                  <a:pt x="4714614" y="965385"/>
                </a:moveTo>
                <a:cubicBezTo>
                  <a:pt x="4720054" y="962715"/>
                  <a:pt x="4717334" y="978730"/>
                  <a:pt x="4714614" y="973392"/>
                </a:cubicBezTo>
                <a:cubicBezTo>
                  <a:pt x="4717334" y="984067"/>
                  <a:pt x="4725494" y="970722"/>
                  <a:pt x="4722774" y="984067"/>
                </a:cubicBezTo>
                <a:cubicBezTo>
                  <a:pt x="4725494" y="984067"/>
                  <a:pt x="4725494" y="978730"/>
                  <a:pt x="4725494" y="976061"/>
                </a:cubicBezTo>
                <a:cubicBezTo>
                  <a:pt x="4733654" y="984067"/>
                  <a:pt x="4739095" y="997413"/>
                  <a:pt x="4752695" y="994743"/>
                </a:cubicBezTo>
                <a:cubicBezTo>
                  <a:pt x="4752695" y="1010758"/>
                  <a:pt x="4730936" y="1008089"/>
                  <a:pt x="4728215" y="997413"/>
                </a:cubicBezTo>
                <a:cubicBezTo>
                  <a:pt x="4733654" y="997413"/>
                  <a:pt x="4733654" y="1002751"/>
                  <a:pt x="4739095" y="1000082"/>
                </a:cubicBezTo>
                <a:cubicBezTo>
                  <a:pt x="4730936" y="981398"/>
                  <a:pt x="4711894" y="986737"/>
                  <a:pt x="4706453" y="1002751"/>
                </a:cubicBezTo>
                <a:cubicBezTo>
                  <a:pt x="4711894" y="1010758"/>
                  <a:pt x="4722774" y="1005420"/>
                  <a:pt x="4725494" y="1013427"/>
                </a:cubicBezTo>
                <a:cubicBezTo>
                  <a:pt x="4722774" y="1018766"/>
                  <a:pt x="4714614" y="1005420"/>
                  <a:pt x="4703734" y="1010758"/>
                </a:cubicBezTo>
                <a:cubicBezTo>
                  <a:pt x="4703734" y="1005420"/>
                  <a:pt x="4703734" y="1002751"/>
                  <a:pt x="4703734" y="997413"/>
                </a:cubicBezTo>
                <a:cubicBezTo>
                  <a:pt x="4706453" y="997413"/>
                  <a:pt x="4706453" y="997413"/>
                  <a:pt x="4709174" y="997413"/>
                </a:cubicBezTo>
                <a:cubicBezTo>
                  <a:pt x="4703734" y="997413"/>
                  <a:pt x="4706453" y="984067"/>
                  <a:pt x="4698293" y="986737"/>
                </a:cubicBezTo>
                <a:cubicBezTo>
                  <a:pt x="4701014" y="981398"/>
                  <a:pt x="4698293" y="981398"/>
                  <a:pt x="4698293" y="973392"/>
                </a:cubicBezTo>
                <a:cubicBezTo>
                  <a:pt x="4703734" y="976061"/>
                  <a:pt x="4703734" y="981398"/>
                  <a:pt x="4709174" y="992075"/>
                </a:cubicBezTo>
                <a:cubicBezTo>
                  <a:pt x="4711894" y="989406"/>
                  <a:pt x="4709174" y="984067"/>
                  <a:pt x="4714614" y="984067"/>
                </a:cubicBezTo>
                <a:cubicBezTo>
                  <a:pt x="4711894" y="984067"/>
                  <a:pt x="4711894" y="976061"/>
                  <a:pt x="4709174" y="976061"/>
                </a:cubicBezTo>
                <a:cubicBezTo>
                  <a:pt x="4709174" y="973392"/>
                  <a:pt x="4714614" y="970722"/>
                  <a:pt x="4714614" y="965385"/>
                </a:cubicBezTo>
                <a:close/>
                <a:moveTo>
                  <a:pt x="5041186" y="963048"/>
                </a:moveTo>
                <a:cubicBezTo>
                  <a:pt x="5038548" y="970961"/>
                  <a:pt x="5038548" y="965686"/>
                  <a:pt x="5033273" y="968323"/>
                </a:cubicBezTo>
                <a:cubicBezTo>
                  <a:pt x="5033273" y="973599"/>
                  <a:pt x="5038548" y="973599"/>
                  <a:pt x="5041186" y="973599"/>
                </a:cubicBezTo>
                <a:cubicBezTo>
                  <a:pt x="5038548" y="984149"/>
                  <a:pt x="5033273" y="968323"/>
                  <a:pt x="5027998" y="973599"/>
                </a:cubicBezTo>
                <a:cubicBezTo>
                  <a:pt x="5030637" y="968323"/>
                  <a:pt x="5035911" y="957773"/>
                  <a:pt x="5041186" y="963048"/>
                </a:cubicBezTo>
                <a:close/>
                <a:moveTo>
                  <a:pt x="4601030" y="935727"/>
                </a:moveTo>
                <a:cubicBezTo>
                  <a:pt x="4595755" y="938364"/>
                  <a:pt x="4587843" y="933089"/>
                  <a:pt x="4587843" y="943640"/>
                </a:cubicBezTo>
                <a:cubicBezTo>
                  <a:pt x="4587843" y="946277"/>
                  <a:pt x="4601030" y="946277"/>
                  <a:pt x="4601030" y="935727"/>
                </a:cubicBezTo>
                <a:close/>
                <a:moveTo>
                  <a:pt x="4786984" y="933419"/>
                </a:moveTo>
                <a:cubicBezTo>
                  <a:pt x="4784346" y="934738"/>
                  <a:pt x="4782368" y="938035"/>
                  <a:pt x="4782368" y="944629"/>
                </a:cubicBezTo>
                <a:cubicBezTo>
                  <a:pt x="4787643" y="941992"/>
                  <a:pt x="4792918" y="939354"/>
                  <a:pt x="4795556" y="934079"/>
                </a:cubicBezTo>
                <a:cubicBezTo>
                  <a:pt x="4792918" y="932760"/>
                  <a:pt x="4789621" y="932101"/>
                  <a:pt x="4786984" y="933419"/>
                </a:cubicBezTo>
                <a:close/>
                <a:moveTo>
                  <a:pt x="4703238" y="917546"/>
                </a:moveTo>
                <a:cubicBezTo>
                  <a:pt x="4705986" y="920137"/>
                  <a:pt x="4705986" y="925319"/>
                  <a:pt x="4705986" y="927908"/>
                </a:cubicBezTo>
                <a:cubicBezTo>
                  <a:pt x="4711481" y="927908"/>
                  <a:pt x="4714229" y="933090"/>
                  <a:pt x="4719724" y="925319"/>
                </a:cubicBezTo>
                <a:cubicBezTo>
                  <a:pt x="4716977" y="920137"/>
                  <a:pt x="4711481" y="914955"/>
                  <a:pt x="4703238" y="917546"/>
                </a:cubicBezTo>
                <a:close/>
                <a:moveTo>
                  <a:pt x="4558757" y="905332"/>
                </a:moveTo>
                <a:cubicBezTo>
                  <a:pt x="4554165" y="903580"/>
                  <a:pt x="4549925" y="904981"/>
                  <a:pt x="4549925" y="914791"/>
                </a:cubicBezTo>
                <a:cubicBezTo>
                  <a:pt x="4555577" y="920395"/>
                  <a:pt x="4566882" y="923198"/>
                  <a:pt x="4569707" y="914791"/>
                </a:cubicBezTo>
                <a:cubicBezTo>
                  <a:pt x="4568295" y="911988"/>
                  <a:pt x="4563349" y="907084"/>
                  <a:pt x="4558757" y="905332"/>
                </a:cubicBezTo>
                <a:close/>
                <a:moveTo>
                  <a:pt x="4680777" y="905140"/>
                </a:moveTo>
                <a:cubicBezTo>
                  <a:pt x="4683868" y="904212"/>
                  <a:pt x="4687578" y="905448"/>
                  <a:pt x="4690050" y="909157"/>
                </a:cubicBezTo>
                <a:cubicBezTo>
                  <a:pt x="4687578" y="916576"/>
                  <a:pt x="4680159" y="911631"/>
                  <a:pt x="4675213" y="914103"/>
                </a:cubicBezTo>
                <a:cubicBezTo>
                  <a:pt x="4675213" y="909157"/>
                  <a:pt x="4677686" y="906067"/>
                  <a:pt x="4680777" y="905140"/>
                </a:cubicBezTo>
                <a:close/>
                <a:moveTo>
                  <a:pt x="4258138" y="891107"/>
                </a:moveTo>
                <a:cubicBezTo>
                  <a:pt x="4256488" y="889164"/>
                  <a:pt x="4254840" y="889164"/>
                  <a:pt x="4254840" y="893050"/>
                </a:cubicBezTo>
                <a:cubicBezTo>
                  <a:pt x="4257037" y="893050"/>
                  <a:pt x="4254840" y="903413"/>
                  <a:pt x="4261434" y="900823"/>
                </a:cubicBezTo>
                <a:cubicBezTo>
                  <a:pt x="4261434" y="896936"/>
                  <a:pt x="4259785" y="893050"/>
                  <a:pt x="4258138" y="891107"/>
                </a:cubicBezTo>
                <a:close/>
                <a:moveTo>
                  <a:pt x="4155448" y="875765"/>
                </a:moveTo>
                <a:cubicBezTo>
                  <a:pt x="4157852" y="875765"/>
                  <a:pt x="4160600" y="876452"/>
                  <a:pt x="4161974" y="876452"/>
                </a:cubicBezTo>
                <a:cubicBezTo>
                  <a:pt x="4159225" y="881947"/>
                  <a:pt x="4161974" y="887442"/>
                  <a:pt x="4167469" y="884695"/>
                </a:cubicBezTo>
                <a:cubicBezTo>
                  <a:pt x="4167469" y="890189"/>
                  <a:pt x="4161974" y="887442"/>
                  <a:pt x="4159225" y="887442"/>
                </a:cubicBezTo>
                <a:cubicBezTo>
                  <a:pt x="4159225" y="881947"/>
                  <a:pt x="4156478" y="879199"/>
                  <a:pt x="4150983" y="879199"/>
                </a:cubicBezTo>
                <a:cubicBezTo>
                  <a:pt x="4150983" y="876452"/>
                  <a:pt x="4153044" y="875765"/>
                  <a:pt x="4155448" y="875765"/>
                </a:cubicBezTo>
                <a:close/>
                <a:moveTo>
                  <a:pt x="4450464" y="873229"/>
                </a:moveTo>
                <a:cubicBezTo>
                  <a:pt x="4451839" y="874259"/>
                  <a:pt x="4453212" y="875633"/>
                  <a:pt x="4455960" y="874259"/>
                </a:cubicBezTo>
                <a:cubicBezTo>
                  <a:pt x="4453212" y="879755"/>
                  <a:pt x="4444970" y="882503"/>
                  <a:pt x="4439475" y="882503"/>
                </a:cubicBezTo>
                <a:cubicBezTo>
                  <a:pt x="4439475" y="871512"/>
                  <a:pt x="4447718" y="885250"/>
                  <a:pt x="4444970" y="874259"/>
                </a:cubicBezTo>
                <a:cubicBezTo>
                  <a:pt x="4447718" y="871512"/>
                  <a:pt x="4449090" y="872199"/>
                  <a:pt x="4450464" y="873229"/>
                </a:cubicBezTo>
                <a:close/>
                <a:moveTo>
                  <a:pt x="3754678" y="864326"/>
                </a:moveTo>
                <a:cubicBezTo>
                  <a:pt x="3751710" y="864669"/>
                  <a:pt x="3748413" y="867417"/>
                  <a:pt x="3747095" y="871539"/>
                </a:cubicBezTo>
                <a:cubicBezTo>
                  <a:pt x="3749733" y="874285"/>
                  <a:pt x="3751051" y="872913"/>
                  <a:pt x="3752370" y="870851"/>
                </a:cubicBezTo>
                <a:lnTo>
                  <a:pt x="3756689" y="866915"/>
                </a:lnTo>
                <a:lnTo>
                  <a:pt x="3757773" y="868309"/>
                </a:lnTo>
                <a:lnTo>
                  <a:pt x="3757974" y="871881"/>
                </a:lnTo>
                <a:cubicBezTo>
                  <a:pt x="3758304" y="872913"/>
                  <a:pt x="3758965" y="872913"/>
                  <a:pt x="3760283" y="871539"/>
                </a:cubicBezTo>
                <a:lnTo>
                  <a:pt x="3757773" y="868309"/>
                </a:lnTo>
                <a:lnTo>
                  <a:pt x="3757645" y="866043"/>
                </a:lnTo>
                <a:lnTo>
                  <a:pt x="3756689" y="866915"/>
                </a:lnTo>
                <a:close/>
                <a:moveTo>
                  <a:pt x="3690385" y="863842"/>
                </a:moveTo>
                <a:cubicBezTo>
                  <a:pt x="3687748" y="877030"/>
                  <a:pt x="3695661" y="874392"/>
                  <a:pt x="3700936" y="877030"/>
                </a:cubicBezTo>
                <a:cubicBezTo>
                  <a:pt x="3700936" y="866478"/>
                  <a:pt x="3695661" y="863842"/>
                  <a:pt x="3690385" y="863842"/>
                </a:cubicBezTo>
                <a:close/>
                <a:moveTo>
                  <a:pt x="4052896" y="863742"/>
                </a:moveTo>
                <a:cubicBezTo>
                  <a:pt x="4054958" y="865460"/>
                  <a:pt x="4057018" y="869581"/>
                  <a:pt x="4057018" y="873703"/>
                </a:cubicBezTo>
                <a:cubicBezTo>
                  <a:pt x="4051523" y="873703"/>
                  <a:pt x="4051523" y="868207"/>
                  <a:pt x="4048775" y="868207"/>
                </a:cubicBezTo>
                <a:cubicBezTo>
                  <a:pt x="4048775" y="862712"/>
                  <a:pt x="4050835" y="862025"/>
                  <a:pt x="4052896" y="863742"/>
                </a:cubicBezTo>
                <a:close/>
                <a:moveTo>
                  <a:pt x="4090074" y="863467"/>
                </a:moveTo>
                <a:cubicBezTo>
                  <a:pt x="4098142" y="879293"/>
                  <a:pt x="4111591" y="866105"/>
                  <a:pt x="4119661" y="881930"/>
                </a:cubicBezTo>
                <a:cubicBezTo>
                  <a:pt x="4100833" y="879293"/>
                  <a:pt x="4082005" y="876655"/>
                  <a:pt x="4068556" y="871380"/>
                </a:cubicBezTo>
                <a:cubicBezTo>
                  <a:pt x="4073935" y="855554"/>
                  <a:pt x="4087384" y="881930"/>
                  <a:pt x="4090074" y="863467"/>
                </a:cubicBezTo>
                <a:close/>
                <a:moveTo>
                  <a:pt x="4023790" y="862316"/>
                </a:moveTo>
                <a:cubicBezTo>
                  <a:pt x="4026313" y="861956"/>
                  <a:pt x="4029199" y="863398"/>
                  <a:pt x="4030643" y="866283"/>
                </a:cubicBezTo>
                <a:cubicBezTo>
                  <a:pt x="4030643" y="872054"/>
                  <a:pt x="4021986" y="866283"/>
                  <a:pt x="4019101" y="869169"/>
                </a:cubicBezTo>
                <a:cubicBezTo>
                  <a:pt x="4019101" y="864841"/>
                  <a:pt x="4021264" y="862677"/>
                  <a:pt x="4023790" y="862316"/>
                </a:cubicBezTo>
                <a:close/>
                <a:moveTo>
                  <a:pt x="4044488" y="861064"/>
                </a:moveTo>
                <a:cubicBezTo>
                  <a:pt x="4044488" y="866559"/>
                  <a:pt x="4047126" y="866559"/>
                  <a:pt x="4047126" y="872054"/>
                </a:cubicBezTo>
                <a:cubicBezTo>
                  <a:pt x="4041851" y="872054"/>
                  <a:pt x="4036575" y="872054"/>
                  <a:pt x="4033938" y="869306"/>
                </a:cubicBezTo>
                <a:cubicBezTo>
                  <a:pt x="4036575" y="855569"/>
                  <a:pt x="4039213" y="872054"/>
                  <a:pt x="4044488" y="861064"/>
                </a:cubicBezTo>
                <a:close/>
                <a:moveTo>
                  <a:pt x="3595100" y="860956"/>
                </a:moveTo>
                <a:cubicBezTo>
                  <a:pt x="3592794" y="861699"/>
                  <a:pt x="3591474" y="864665"/>
                  <a:pt x="3594112" y="872084"/>
                </a:cubicBezTo>
                <a:cubicBezTo>
                  <a:pt x="3596749" y="872084"/>
                  <a:pt x="3602024" y="869117"/>
                  <a:pt x="3602024" y="863181"/>
                </a:cubicBezTo>
                <a:cubicBezTo>
                  <a:pt x="3600706" y="861699"/>
                  <a:pt x="3597410" y="860215"/>
                  <a:pt x="3595100" y="860956"/>
                </a:cubicBezTo>
                <a:close/>
                <a:moveTo>
                  <a:pt x="3984646" y="853155"/>
                </a:moveTo>
                <a:cubicBezTo>
                  <a:pt x="3993055" y="863946"/>
                  <a:pt x="3998659" y="858550"/>
                  <a:pt x="4004264" y="869340"/>
                </a:cubicBezTo>
                <a:cubicBezTo>
                  <a:pt x="3993055" y="872038"/>
                  <a:pt x="3993055" y="869340"/>
                  <a:pt x="3976239" y="866643"/>
                </a:cubicBezTo>
                <a:cubicBezTo>
                  <a:pt x="3976239" y="842365"/>
                  <a:pt x="3993055" y="872038"/>
                  <a:pt x="3984646" y="853155"/>
                </a:cubicBezTo>
                <a:close/>
                <a:moveTo>
                  <a:pt x="4150759" y="851613"/>
                </a:moveTo>
                <a:cubicBezTo>
                  <a:pt x="4151017" y="852257"/>
                  <a:pt x="4147410" y="862561"/>
                  <a:pt x="4151532" y="860500"/>
                </a:cubicBezTo>
                <a:cubicBezTo>
                  <a:pt x="4148784" y="868743"/>
                  <a:pt x="4137794" y="857752"/>
                  <a:pt x="4143288" y="852257"/>
                </a:cubicBezTo>
                <a:cubicBezTo>
                  <a:pt x="4146036" y="852257"/>
                  <a:pt x="4143288" y="857752"/>
                  <a:pt x="4146036" y="857752"/>
                </a:cubicBezTo>
                <a:cubicBezTo>
                  <a:pt x="4148784" y="857752"/>
                  <a:pt x="4148784" y="855005"/>
                  <a:pt x="4148784" y="855005"/>
                </a:cubicBezTo>
                <a:cubicBezTo>
                  <a:pt x="4150158" y="852257"/>
                  <a:pt x="4150674" y="851398"/>
                  <a:pt x="4150759" y="851613"/>
                </a:cubicBezTo>
                <a:close/>
                <a:moveTo>
                  <a:pt x="3950902" y="849094"/>
                </a:moveTo>
                <a:cubicBezTo>
                  <a:pt x="3955202" y="848727"/>
                  <a:pt x="3961778" y="856068"/>
                  <a:pt x="3963800" y="850196"/>
                </a:cubicBezTo>
                <a:cubicBezTo>
                  <a:pt x="3966498" y="850196"/>
                  <a:pt x="3966498" y="855416"/>
                  <a:pt x="3966498" y="860636"/>
                </a:cubicBezTo>
                <a:cubicBezTo>
                  <a:pt x="3966498" y="860636"/>
                  <a:pt x="3966498" y="858025"/>
                  <a:pt x="3966498" y="855416"/>
                </a:cubicBezTo>
                <a:cubicBezTo>
                  <a:pt x="3971893" y="852805"/>
                  <a:pt x="3969195" y="863246"/>
                  <a:pt x="3974591" y="863246"/>
                </a:cubicBezTo>
                <a:cubicBezTo>
                  <a:pt x="3974591" y="873687"/>
                  <a:pt x="3963800" y="858025"/>
                  <a:pt x="3966498" y="865856"/>
                </a:cubicBezTo>
                <a:cubicBezTo>
                  <a:pt x="3963800" y="858025"/>
                  <a:pt x="3961102" y="863246"/>
                  <a:pt x="3958405" y="855416"/>
                </a:cubicBezTo>
                <a:cubicBezTo>
                  <a:pt x="3953010" y="855416"/>
                  <a:pt x="3953010" y="858025"/>
                  <a:pt x="3947615" y="860636"/>
                </a:cubicBezTo>
                <a:cubicBezTo>
                  <a:pt x="3947615" y="855416"/>
                  <a:pt x="3947615" y="852805"/>
                  <a:pt x="3944917" y="852805"/>
                </a:cubicBezTo>
                <a:cubicBezTo>
                  <a:pt x="3944917" y="847585"/>
                  <a:pt x="3947615" y="850196"/>
                  <a:pt x="3947615" y="852805"/>
                </a:cubicBezTo>
                <a:cubicBezTo>
                  <a:pt x="3948289" y="850196"/>
                  <a:pt x="3949469" y="849216"/>
                  <a:pt x="3950902" y="849094"/>
                </a:cubicBezTo>
                <a:close/>
                <a:moveTo>
                  <a:pt x="4286163" y="848978"/>
                </a:moveTo>
                <a:cubicBezTo>
                  <a:pt x="4288910" y="848978"/>
                  <a:pt x="4288910" y="848978"/>
                  <a:pt x="4291658" y="848978"/>
                </a:cubicBezTo>
                <a:cubicBezTo>
                  <a:pt x="4291658" y="851725"/>
                  <a:pt x="4294405" y="854473"/>
                  <a:pt x="4294405" y="857221"/>
                </a:cubicBezTo>
                <a:cubicBezTo>
                  <a:pt x="4288910" y="857221"/>
                  <a:pt x="4286163" y="857221"/>
                  <a:pt x="4286163" y="848978"/>
                </a:cubicBezTo>
                <a:close/>
                <a:moveTo>
                  <a:pt x="4164830" y="847312"/>
                </a:moveTo>
                <a:cubicBezTo>
                  <a:pt x="4167468" y="847312"/>
                  <a:pt x="4156918" y="861049"/>
                  <a:pt x="4154279" y="863797"/>
                </a:cubicBezTo>
                <a:cubicBezTo>
                  <a:pt x="4154279" y="861049"/>
                  <a:pt x="4154279" y="858302"/>
                  <a:pt x="4154279" y="858302"/>
                </a:cubicBezTo>
                <a:cubicBezTo>
                  <a:pt x="4154279" y="847312"/>
                  <a:pt x="4162192" y="850060"/>
                  <a:pt x="4164830" y="847312"/>
                </a:cubicBezTo>
                <a:close/>
                <a:moveTo>
                  <a:pt x="3709178" y="842411"/>
                </a:moveTo>
                <a:cubicBezTo>
                  <a:pt x="3709178" y="850324"/>
                  <a:pt x="3724016" y="855599"/>
                  <a:pt x="3721047" y="845048"/>
                </a:cubicBezTo>
                <a:cubicBezTo>
                  <a:pt x="3715113" y="847686"/>
                  <a:pt x="3715113" y="842411"/>
                  <a:pt x="3709178" y="842411"/>
                </a:cubicBezTo>
                <a:close/>
                <a:moveTo>
                  <a:pt x="4125156" y="842381"/>
                </a:moveTo>
                <a:cubicBezTo>
                  <a:pt x="4127904" y="847658"/>
                  <a:pt x="4125156" y="847658"/>
                  <a:pt x="4125156" y="855570"/>
                </a:cubicBezTo>
                <a:cubicBezTo>
                  <a:pt x="4122409" y="850295"/>
                  <a:pt x="4116913" y="845020"/>
                  <a:pt x="4114166" y="852933"/>
                </a:cubicBezTo>
                <a:cubicBezTo>
                  <a:pt x="4114166" y="852933"/>
                  <a:pt x="4111419" y="852933"/>
                  <a:pt x="4111419" y="850295"/>
                </a:cubicBezTo>
                <a:cubicBezTo>
                  <a:pt x="4111419" y="847658"/>
                  <a:pt x="4111419" y="845020"/>
                  <a:pt x="4111419" y="845020"/>
                </a:cubicBezTo>
                <a:cubicBezTo>
                  <a:pt x="4116913" y="845020"/>
                  <a:pt x="4119661" y="845020"/>
                  <a:pt x="4125156" y="842381"/>
                </a:cubicBezTo>
                <a:close/>
                <a:moveTo>
                  <a:pt x="3887768" y="842364"/>
                </a:moveTo>
                <a:cubicBezTo>
                  <a:pt x="3893263" y="847493"/>
                  <a:pt x="3887768" y="852621"/>
                  <a:pt x="3898759" y="852621"/>
                </a:cubicBezTo>
                <a:cubicBezTo>
                  <a:pt x="3898759" y="842364"/>
                  <a:pt x="3898759" y="847493"/>
                  <a:pt x="3909749" y="847493"/>
                </a:cubicBezTo>
                <a:cubicBezTo>
                  <a:pt x="3907001" y="852621"/>
                  <a:pt x="3907001" y="852621"/>
                  <a:pt x="3912496" y="852621"/>
                </a:cubicBezTo>
                <a:cubicBezTo>
                  <a:pt x="3915244" y="862879"/>
                  <a:pt x="3896011" y="847493"/>
                  <a:pt x="3898759" y="865443"/>
                </a:cubicBezTo>
                <a:cubicBezTo>
                  <a:pt x="3896011" y="860314"/>
                  <a:pt x="3890516" y="850058"/>
                  <a:pt x="3885021" y="857750"/>
                </a:cubicBezTo>
                <a:cubicBezTo>
                  <a:pt x="3882273" y="862879"/>
                  <a:pt x="3887768" y="847493"/>
                  <a:pt x="3887768" y="842364"/>
                </a:cubicBezTo>
                <a:close/>
                <a:moveTo>
                  <a:pt x="3755031" y="836841"/>
                </a:moveTo>
                <a:lnTo>
                  <a:pt x="3768503" y="841946"/>
                </a:lnTo>
                <a:cubicBezTo>
                  <a:pt x="3765808" y="852729"/>
                  <a:pt x="3763115" y="844642"/>
                  <a:pt x="3760420" y="839251"/>
                </a:cubicBezTo>
                <a:cubicBezTo>
                  <a:pt x="3755031" y="844642"/>
                  <a:pt x="3763115" y="852729"/>
                  <a:pt x="3755031" y="852729"/>
                </a:cubicBezTo>
                <a:close/>
                <a:moveTo>
                  <a:pt x="3755031" y="836555"/>
                </a:moveTo>
                <a:lnTo>
                  <a:pt x="3755031" y="836841"/>
                </a:lnTo>
                <a:lnTo>
                  <a:pt x="3754772" y="836743"/>
                </a:lnTo>
                <a:close/>
                <a:moveTo>
                  <a:pt x="4319133" y="817640"/>
                </a:moveTo>
                <a:cubicBezTo>
                  <a:pt x="4313637" y="823135"/>
                  <a:pt x="4319133" y="836874"/>
                  <a:pt x="4310890" y="836874"/>
                </a:cubicBezTo>
                <a:cubicBezTo>
                  <a:pt x="4316385" y="817640"/>
                  <a:pt x="4305394" y="834126"/>
                  <a:pt x="4305394" y="842368"/>
                </a:cubicBezTo>
                <a:cubicBezTo>
                  <a:pt x="4294404" y="836874"/>
                  <a:pt x="4310890" y="828630"/>
                  <a:pt x="4305394" y="828630"/>
                </a:cubicBezTo>
                <a:cubicBezTo>
                  <a:pt x="4310890" y="825883"/>
                  <a:pt x="4313637" y="817640"/>
                  <a:pt x="4319133" y="817640"/>
                </a:cubicBezTo>
                <a:close/>
                <a:moveTo>
                  <a:pt x="5174613" y="812997"/>
                </a:moveTo>
                <a:cubicBezTo>
                  <a:pt x="5177395" y="813683"/>
                  <a:pt x="5180487" y="815744"/>
                  <a:pt x="5182959" y="814371"/>
                </a:cubicBezTo>
                <a:cubicBezTo>
                  <a:pt x="5182959" y="822613"/>
                  <a:pt x="5173068" y="817117"/>
                  <a:pt x="5168122" y="819865"/>
                </a:cubicBezTo>
                <a:cubicBezTo>
                  <a:pt x="5169360" y="812997"/>
                  <a:pt x="5171831" y="812309"/>
                  <a:pt x="5174613" y="812997"/>
                </a:cubicBezTo>
                <a:close/>
                <a:moveTo>
                  <a:pt x="3737203" y="812044"/>
                </a:moveTo>
                <a:cubicBezTo>
                  <a:pt x="3744622" y="809407"/>
                  <a:pt x="3744622" y="814682"/>
                  <a:pt x="3747095" y="817320"/>
                </a:cubicBezTo>
                <a:cubicBezTo>
                  <a:pt x="3747095" y="822595"/>
                  <a:pt x="3737203" y="819957"/>
                  <a:pt x="3737203" y="812044"/>
                </a:cubicBezTo>
                <a:close/>
                <a:moveTo>
                  <a:pt x="5153835" y="808806"/>
                </a:moveTo>
                <a:cubicBezTo>
                  <a:pt x="5162077" y="806127"/>
                  <a:pt x="5159331" y="819522"/>
                  <a:pt x="5164825" y="814164"/>
                </a:cubicBezTo>
                <a:cubicBezTo>
                  <a:pt x="5164825" y="827559"/>
                  <a:pt x="5148340" y="819522"/>
                  <a:pt x="5153835" y="808806"/>
                </a:cubicBezTo>
                <a:close/>
                <a:moveTo>
                  <a:pt x="5130049" y="806127"/>
                </a:moveTo>
                <a:cubicBezTo>
                  <a:pt x="5132717" y="808953"/>
                  <a:pt x="5130049" y="811779"/>
                  <a:pt x="5130049" y="814605"/>
                </a:cubicBezTo>
                <a:cubicBezTo>
                  <a:pt x="5138056" y="820257"/>
                  <a:pt x="5135387" y="806127"/>
                  <a:pt x="5140725" y="808953"/>
                </a:cubicBezTo>
                <a:cubicBezTo>
                  <a:pt x="5140725" y="814605"/>
                  <a:pt x="5140725" y="814605"/>
                  <a:pt x="5143394" y="814605"/>
                </a:cubicBezTo>
                <a:cubicBezTo>
                  <a:pt x="5143394" y="825910"/>
                  <a:pt x="5130049" y="823084"/>
                  <a:pt x="5124711" y="823084"/>
                </a:cubicBezTo>
                <a:cubicBezTo>
                  <a:pt x="5111365" y="820257"/>
                  <a:pt x="5095351" y="814605"/>
                  <a:pt x="5087344" y="814605"/>
                </a:cubicBezTo>
                <a:cubicBezTo>
                  <a:pt x="5100689" y="808953"/>
                  <a:pt x="5119372" y="817431"/>
                  <a:pt x="5130049" y="806127"/>
                </a:cubicBezTo>
                <a:close/>
                <a:moveTo>
                  <a:pt x="4315836" y="784685"/>
                </a:moveTo>
                <a:cubicBezTo>
                  <a:pt x="4315836" y="795235"/>
                  <a:pt x="4305945" y="797873"/>
                  <a:pt x="4305945" y="787322"/>
                </a:cubicBezTo>
                <a:cubicBezTo>
                  <a:pt x="4308418" y="784685"/>
                  <a:pt x="4310890" y="784685"/>
                  <a:pt x="4315836" y="784685"/>
                </a:cubicBezTo>
                <a:close/>
                <a:moveTo>
                  <a:pt x="3634336" y="781051"/>
                </a:moveTo>
                <a:cubicBezTo>
                  <a:pt x="3636644" y="782370"/>
                  <a:pt x="3638622" y="785667"/>
                  <a:pt x="3637304" y="789624"/>
                </a:cubicBezTo>
                <a:cubicBezTo>
                  <a:pt x="3634666" y="789624"/>
                  <a:pt x="3632028" y="789624"/>
                  <a:pt x="3626753" y="789624"/>
                </a:cubicBezTo>
                <a:cubicBezTo>
                  <a:pt x="3626753" y="786986"/>
                  <a:pt x="3629390" y="786986"/>
                  <a:pt x="3632028" y="786986"/>
                </a:cubicBezTo>
                <a:cubicBezTo>
                  <a:pt x="3632028" y="784348"/>
                  <a:pt x="3629390" y="784348"/>
                  <a:pt x="3629390" y="784348"/>
                </a:cubicBezTo>
                <a:cubicBezTo>
                  <a:pt x="3629390" y="780392"/>
                  <a:pt x="3632028" y="779732"/>
                  <a:pt x="3634336" y="781051"/>
                </a:cubicBezTo>
                <a:close/>
                <a:moveTo>
                  <a:pt x="3661606" y="774774"/>
                </a:moveTo>
                <a:cubicBezTo>
                  <a:pt x="3664197" y="777436"/>
                  <a:pt x="3664197" y="777436"/>
                  <a:pt x="3666788" y="777436"/>
                </a:cubicBezTo>
                <a:cubicBezTo>
                  <a:pt x="3661606" y="777436"/>
                  <a:pt x="3666788" y="796077"/>
                  <a:pt x="3661606" y="796077"/>
                </a:cubicBezTo>
                <a:cubicBezTo>
                  <a:pt x="3664197" y="801404"/>
                  <a:pt x="3666788" y="801404"/>
                  <a:pt x="3674559" y="804067"/>
                </a:cubicBezTo>
                <a:cubicBezTo>
                  <a:pt x="3671969" y="806730"/>
                  <a:pt x="3666788" y="806730"/>
                  <a:pt x="3664197" y="809393"/>
                </a:cubicBezTo>
                <a:cubicBezTo>
                  <a:pt x="3656426" y="796077"/>
                  <a:pt x="3661606" y="785426"/>
                  <a:pt x="3661606" y="774774"/>
                </a:cubicBezTo>
                <a:close/>
                <a:moveTo>
                  <a:pt x="4705986" y="766558"/>
                </a:moveTo>
                <a:cubicBezTo>
                  <a:pt x="4705986" y="769305"/>
                  <a:pt x="4705986" y="774801"/>
                  <a:pt x="4711481" y="772053"/>
                </a:cubicBezTo>
                <a:cubicBezTo>
                  <a:pt x="4711481" y="777548"/>
                  <a:pt x="4708734" y="777548"/>
                  <a:pt x="4708734" y="783044"/>
                </a:cubicBezTo>
                <a:cubicBezTo>
                  <a:pt x="4705986" y="780296"/>
                  <a:pt x="4703238" y="772053"/>
                  <a:pt x="4705986" y="766558"/>
                </a:cubicBezTo>
                <a:close/>
                <a:moveTo>
                  <a:pt x="3704233" y="763247"/>
                </a:moveTo>
                <a:cubicBezTo>
                  <a:pt x="3701595" y="773798"/>
                  <a:pt x="3693683" y="776435"/>
                  <a:pt x="3691046" y="768522"/>
                </a:cubicBezTo>
                <a:cubicBezTo>
                  <a:pt x="3693683" y="763247"/>
                  <a:pt x="3698958" y="768522"/>
                  <a:pt x="3704233" y="763247"/>
                </a:cubicBezTo>
                <a:close/>
                <a:moveTo>
                  <a:pt x="4525947" y="752691"/>
                </a:moveTo>
                <a:cubicBezTo>
                  <a:pt x="4528645" y="755329"/>
                  <a:pt x="4525947" y="763242"/>
                  <a:pt x="4531343" y="763242"/>
                </a:cubicBezTo>
                <a:cubicBezTo>
                  <a:pt x="4528645" y="750054"/>
                  <a:pt x="4547528" y="765880"/>
                  <a:pt x="4550226" y="752691"/>
                </a:cubicBezTo>
                <a:cubicBezTo>
                  <a:pt x="4550226" y="765880"/>
                  <a:pt x="4555621" y="760604"/>
                  <a:pt x="4555621" y="779068"/>
                </a:cubicBezTo>
                <a:cubicBezTo>
                  <a:pt x="4558319" y="776430"/>
                  <a:pt x="4561017" y="776430"/>
                  <a:pt x="4561017" y="771155"/>
                </a:cubicBezTo>
                <a:cubicBezTo>
                  <a:pt x="4566411" y="771155"/>
                  <a:pt x="4558319" y="779068"/>
                  <a:pt x="4563715" y="786981"/>
                </a:cubicBezTo>
                <a:cubicBezTo>
                  <a:pt x="4550226" y="784343"/>
                  <a:pt x="4536738" y="779068"/>
                  <a:pt x="4525947" y="784343"/>
                </a:cubicBezTo>
                <a:cubicBezTo>
                  <a:pt x="4525947" y="779068"/>
                  <a:pt x="4517855" y="771155"/>
                  <a:pt x="4517855" y="781705"/>
                </a:cubicBezTo>
                <a:cubicBezTo>
                  <a:pt x="4515157" y="781705"/>
                  <a:pt x="4515157" y="776430"/>
                  <a:pt x="4515157" y="773792"/>
                </a:cubicBezTo>
                <a:cubicBezTo>
                  <a:pt x="4504368" y="789618"/>
                  <a:pt x="4488182" y="760604"/>
                  <a:pt x="4477391" y="765880"/>
                </a:cubicBezTo>
                <a:cubicBezTo>
                  <a:pt x="4482788" y="760604"/>
                  <a:pt x="4482788" y="765880"/>
                  <a:pt x="4477391" y="755329"/>
                </a:cubicBezTo>
                <a:cubicBezTo>
                  <a:pt x="4490879" y="765880"/>
                  <a:pt x="4509762" y="755329"/>
                  <a:pt x="4525947" y="752691"/>
                </a:cubicBezTo>
                <a:close/>
                <a:moveTo>
                  <a:pt x="3411244" y="744673"/>
                </a:moveTo>
                <a:lnTo>
                  <a:pt x="3417403" y="745595"/>
                </a:lnTo>
                <a:lnTo>
                  <a:pt x="3419338" y="750325"/>
                </a:lnTo>
                <a:cubicBezTo>
                  <a:pt x="3416640" y="747499"/>
                  <a:pt x="3405851" y="747499"/>
                  <a:pt x="3408546" y="755977"/>
                </a:cubicBezTo>
                <a:cubicBezTo>
                  <a:pt x="3419338" y="753151"/>
                  <a:pt x="3424733" y="758804"/>
                  <a:pt x="3435523" y="761629"/>
                </a:cubicBezTo>
                <a:cubicBezTo>
                  <a:pt x="3434174" y="754564"/>
                  <a:pt x="3430127" y="749619"/>
                  <a:pt x="3425407" y="746792"/>
                </a:cubicBezTo>
                <a:lnTo>
                  <a:pt x="3417403" y="745595"/>
                </a:lnTo>
                <a:lnTo>
                  <a:pt x="3417314" y="745380"/>
                </a:lnTo>
                <a:cubicBezTo>
                  <a:pt x="3415965" y="744673"/>
                  <a:pt x="3413943" y="744673"/>
                  <a:pt x="3411244" y="744673"/>
                </a:cubicBezTo>
                <a:close/>
                <a:moveTo>
                  <a:pt x="4365291" y="736879"/>
                </a:moveTo>
                <a:cubicBezTo>
                  <a:pt x="4365291" y="744297"/>
                  <a:pt x="4354301" y="746770"/>
                  <a:pt x="4348806" y="744297"/>
                </a:cubicBezTo>
                <a:cubicBezTo>
                  <a:pt x="4351554" y="739352"/>
                  <a:pt x="4359796" y="739352"/>
                  <a:pt x="4365291" y="736879"/>
                </a:cubicBezTo>
                <a:close/>
                <a:moveTo>
                  <a:pt x="409164" y="731945"/>
                </a:moveTo>
                <a:cubicBezTo>
                  <a:pt x="411802" y="734510"/>
                  <a:pt x="417077" y="739639"/>
                  <a:pt x="414439" y="742203"/>
                </a:cubicBezTo>
                <a:cubicBezTo>
                  <a:pt x="411802" y="755025"/>
                  <a:pt x="406527" y="752461"/>
                  <a:pt x="403889" y="739639"/>
                </a:cubicBezTo>
                <a:cubicBezTo>
                  <a:pt x="403889" y="737074"/>
                  <a:pt x="409164" y="734510"/>
                  <a:pt x="409164" y="731945"/>
                </a:cubicBezTo>
                <a:close/>
                <a:moveTo>
                  <a:pt x="5325831" y="726291"/>
                </a:moveTo>
                <a:cubicBezTo>
                  <a:pt x="5328579" y="723700"/>
                  <a:pt x="5331326" y="734063"/>
                  <a:pt x="5334074" y="726291"/>
                </a:cubicBezTo>
                <a:cubicBezTo>
                  <a:pt x="5339568" y="731472"/>
                  <a:pt x="5323083" y="741835"/>
                  <a:pt x="5325831" y="726291"/>
                </a:cubicBezTo>
                <a:close/>
                <a:moveTo>
                  <a:pt x="4297276" y="725888"/>
                </a:moveTo>
                <a:cubicBezTo>
                  <a:pt x="4302594" y="731384"/>
                  <a:pt x="4291958" y="734131"/>
                  <a:pt x="4297276" y="736879"/>
                </a:cubicBezTo>
                <a:cubicBezTo>
                  <a:pt x="4315888" y="720393"/>
                  <a:pt x="4337159" y="734131"/>
                  <a:pt x="4350454" y="747869"/>
                </a:cubicBezTo>
                <a:cubicBezTo>
                  <a:pt x="4329184" y="761607"/>
                  <a:pt x="4291958" y="739626"/>
                  <a:pt x="4268028" y="736879"/>
                </a:cubicBezTo>
                <a:cubicBezTo>
                  <a:pt x="4268028" y="728636"/>
                  <a:pt x="4286641" y="736879"/>
                  <a:pt x="4297276" y="725888"/>
                </a:cubicBezTo>
                <a:close/>
                <a:moveTo>
                  <a:pt x="4553223" y="720396"/>
                </a:moveTo>
                <a:cubicBezTo>
                  <a:pt x="4553223" y="728310"/>
                  <a:pt x="4550475" y="730948"/>
                  <a:pt x="4544980" y="733585"/>
                </a:cubicBezTo>
                <a:cubicBezTo>
                  <a:pt x="4544980" y="725671"/>
                  <a:pt x="4547728" y="720396"/>
                  <a:pt x="4553223" y="720396"/>
                </a:cubicBezTo>
                <a:close/>
                <a:moveTo>
                  <a:pt x="3452445" y="687085"/>
                </a:moveTo>
                <a:cubicBezTo>
                  <a:pt x="3455923" y="687986"/>
                  <a:pt x="3459016" y="700866"/>
                  <a:pt x="3465196" y="696744"/>
                </a:cubicBezTo>
                <a:cubicBezTo>
                  <a:pt x="3462449" y="699492"/>
                  <a:pt x="3459702" y="702240"/>
                  <a:pt x="3456954" y="702240"/>
                </a:cubicBezTo>
                <a:cubicBezTo>
                  <a:pt x="3456954" y="699492"/>
                  <a:pt x="3456954" y="699492"/>
                  <a:pt x="3456954" y="699492"/>
                </a:cubicBezTo>
                <a:cubicBezTo>
                  <a:pt x="3456954" y="693997"/>
                  <a:pt x="3451459" y="693997"/>
                  <a:pt x="3448711" y="691249"/>
                </a:cubicBezTo>
                <a:cubicBezTo>
                  <a:pt x="3450085" y="687815"/>
                  <a:pt x="3451287" y="686784"/>
                  <a:pt x="3452445" y="687085"/>
                </a:cubicBezTo>
                <a:close/>
                <a:moveTo>
                  <a:pt x="3434167" y="683058"/>
                </a:moveTo>
                <a:cubicBezTo>
                  <a:pt x="3437001" y="682932"/>
                  <a:pt x="3440607" y="692978"/>
                  <a:pt x="3442668" y="684942"/>
                </a:cubicBezTo>
                <a:cubicBezTo>
                  <a:pt x="3445416" y="695657"/>
                  <a:pt x="3437172" y="692978"/>
                  <a:pt x="3428931" y="695657"/>
                </a:cubicBezTo>
                <a:cubicBezTo>
                  <a:pt x="3428931" y="692978"/>
                  <a:pt x="3431679" y="692978"/>
                  <a:pt x="3434424" y="692978"/>
                </a:cubicBezTo>
                <a:cubicBezTo>
                  <a:pt x="3434424" y="687621"/>
                  <a:pt x="3434424" y="687621"/>
                  <a:pt x="3431679" y="687621"/>
                </a:cubicBezTo>
                <a:cubicBezTo>
                  <a:pt x="3432364" y="684272"/>
                  <a:pt x="3433223" y="683099"/>
                  <a:pt x="3434167" y="683058"/>
                </a:cubicBezTo>
                <a:close/>
                <a:moveTo>
                  <a:pt x="5464651" y="674903"/>
                </a:moveTo>
                <a:cubicBezTo>
                  <a:pt x="5466368" y="673913"/>
                  <a:pt x="5468428" y="675233"/>
                  <a:pt x="5469802" y="677871"/>
                </a:cubicBezTo>
                <a:cubicBezTo>
                  <a:pt x="5469802" y="683146"/>
                  <a:pt x="5464307" y="683146"/>
                  <a:pt x="5461559" y="685784"/>
                </a:cubicBezTo>
                <a:cubicBezTo>
                  <a:pt x="5461559" y="679189"/>
                  <a:pt x="5462933" y="675892"/>
                  <a:pt x="5464651" y="674903"/>
                </a:cubicBezTo>
                <a:close/>
                <a:moveTo>
                  <a:pt x="5018518" y="673252"/>
                </a:moveTo>
                <a:cubicBezTo>
                  <a:pt x="5022640" y="673911"/>
                  <a:pt x="5024701" y="675889"/>
                  <a:pt x="5016458" y="677208"/>
                </a:cubicBezTo>
                <a:cubicBezTo>
                  <a:pt x="5010962" y="677208"/>
                  <a:pt x="5013710" y="682484"/>
                  <a:pt x="5008215" y="677208"/>
                </a:cubicBezTo>
                <a:cubicBezTo>
                  <a:pt x="5008215" y="673252"/>
                  <a:pt x="5014398" y="672592"/>
                  <a:pt x="5018518" y="673252"/>
                </a:cubicBezTo>
                <a:close/>
                <a:moveTo>
                  <a:pt x="5579482" y="666001"/>
                </a:moveTo>
                <a:cubicBezTo>
                  <a:pt x="5587584" y="666001"/>
                  <a:pt x="5592986" y="676717"/>
                  <a:pt x="5598387" y="679396"/>
                </a:cubicBezTo>
                <a:cubicBezTo>
                  <a:pt x="5598387" y="687433"/>
                  <a:pt x="5579482" y="684754"/>
                  <a:pt x="5576781" y="679396"/>
                </a:cubicBezTo>
                <a:cubicBezTo>
                  <a:pt x="5538970" y="687433"/>
                  <a:pt x="5509262" y="674038"/>
                  <a:pt x="5474151" y="682074"/>
                </a:cubicBezTo>
                <a:cubicBezTo>
                  <a:pt x="5476852" y="676717"/>
                  <a:pt x="5471450" y="674038"/>
                  <a:pt x="5471450" y="671359"/>
                </a:cubicBezTo>
                <a:cubicBezTo>
                  <a:pt x="5501159" y="668681"/>
                  <a:pt x="5552475" y="674038"/>
                  <a:pt x="5579482" y="666001"/>
                </a:cubicBezTo>
                <a:close/>
                <a:moveTo>
                  <a:pt x="3290246" y="665876"/>
                </a:moveTo>
                <a:cubicBezTo>
                  <a:pt x="3288530" y="667936"/>
                  <a:pt x="3287156" y="672058"/>
                  <a:pt x="3287156" y="677553"/>
                </a:cubicBezTo>
                <a:cubicBezTo>
                  <a:pt x="3292651" y="674805"/>
                  <a:pt x="3295399" y="674805"/>
                  <a:pt x="3295399" y="666562"/>
                </a:cubicBezTo>
                <a:cubicBezTo>
                  <a:pt x="3294025" y="663814"/>
                  <a:pt x="3291964" y="663814"/>
                  <a:pt x="3290246" y="665876"/>
                </a:cubicBezTo>
                <a:close/>
                <a:moveTo>
                  <a:pt x="5089151" y="661613"/>
                </a:moveTo>
                <a:cubicBezTo>
                  <a:pt x="5097334" y="662584"/>
                  <a:pt x="5105187" y="665175"/>
                  <a:pt x="5110424" y="666471"/>
                </a:cubicBezTo>
                <a:cubicBezTo>
                  <a:pt x="5105188" y="674242"/>
                  <a:pt x="5084242" y="661289"/>
                  <a:pt x="5065913" y="666471"/>
                </a:cubicBezTo>
                <a:cubicBezTo>
                  <a:pt x="5072460" y="661289"/>
                  <a:pt x="5080969" y="660641"/>
                  <a:pt x="5089151" y="661613"/>
                </a:cubicBezTo>
                <a:close/>
                <a:moveTo>
                  <a:pt x="3330348" y="652794"/>
                </a:moveTo>
                <a:cubicBezTo>
                  <a:pt x="3338261" y="652794"/>
                  <a:pt x="3332985" y="658070"/>
                  <a:pt x="3332985" y="665983"/>
                </a:cubicBezTo>
                <a:cubicBezTo>
                  <a:pt x="3327710" y="665983"/>
                  <a:pt x="3327710" y="660707"/>
                  <a:pt x="3325073" y="660707"/>
                </a:cubicBezTo>
                <a:cubicBezTo>
                  <a:pt x="3325073" y="658070"/>
                  <a:pt x="3327710" y="658070"/>
                  <a:pt x="3330348" y="658070"/>
                </a:cubicBezTo>
                <a:cubicBezTo>
                  <a:pt x="3330348" y="655432"/>
                  <a:pt x="3330348" y="652794"/>
                  <a:pt x="3330348" y="652794"/>
                </a:cubicBezTo>
                <a:close/>
                <a:moveTo>
                  <a:pt x="4649736" y="607626"/>
                </a:moveTo>
                <a:cubicBezTo>
                  <a:pt x="4649736" y="620872"/>
                  <a:pt x="4649736" y="604975"/>
                  <a:pt x="4655132" y="607626"/>
                </a:cubicBezTo>
                <a:cubicBezTo>
                  <a:pt x="4657828" y="612924"/>
                  <a:pt x="4655132" y="612924"/>
                  <a:pt x="4655132" y="620872"/>
                </a:cubicBezTo>
                <a:cubicBezTo>
                  <a:pt x="4657828" y="618223"/>
                  <a:pt x="4660526" y="618223"/>
                  <a:pt x="4663224" y="618223"/>
                </a:cubicBezTo>
                <a:cubicBezTo>
                  <a:pt x="4657828" y="607626"/>
                  <a:pt x="4665922" y="604975"/>
                  <a:pt x="4665922" y="618223"/>
                </a:cubicBezTo>
                <a:cubicBezTo>
                  <a:pt x="4665922" y="612924"/>
                  <a:pt x="4671317" y="612924"/>
                  <a:pt x="4671317" y="607626"/>
                </a:cubicBezTo>
                <a:cubicBezTo>
                  <a:pt x="4687502" y="620872"/>
                  <a:pt x="4709083" y="604975"/>
                  <a:pt x="4722571" y="623522"/>
                </a:cubicBezTo>
                <a:cubicBezTo>
                  <a:pt x="4725269" y="620872"/>
                  <a:pt x="4741454" y="610275"/>
                  <a:pt x="4741454" y="626171"/>
                </a:cubicBezTo>
                <a:cubicBezTo>
                  <a:pt x="4746850" y="610275"/>
                  <a:pt x="4760337" y="636769"/>
                  <a:pt x="4765732" y="620872"/>
                </a:cubicBezTo>
                <a:cubicBezTo>
                  <a:pt x="4768429" y="620872"/>
                  <a:pt x="4768429" y="623522"/>
                  <a:pt x="4768429" y="628820"/>
                </a:cubicBezTo>
                <a:cubicBezTo>
                  <a:pt x="4800801" y="604975"/>
                  <a:pt x="4825078" y="668562"/>
                  <a:pt x="4857451" y="642067"/>
                </a:cubicBezTo>
                <a:cubicBezTo>
                  <a:pt x="4860148" y="652666"/>
                  <a:pt x="4849357" y="644718"/>
                  <a:pt x="4849357" y="652666"/>
                </a:cubicBezTo>
                <a:cubicBezTo>
                  <a:pt x="4849357" y="660614"/>
                  <a:pt x="4852055" y="663263"/>
                  <a:pt x="4857451" y="665913"/>
                </a:cubicBezTo>
                <a:cubicBezTo>
                  <a:pt x="4857451" y="663263"/>
                  <a:pt x="4857451" y="660614"/>
                  <a:pt x="4857451" y="655315"/>
                </a:cubicBezTo>
                <a:cubicBezTo>
                  <a:pt x="4865542" y="657964"/>
                  <a:pt x="4868240" y="665913"/>
                  <a:pt x="4876333" y="668562"/>
                </a:cubicBezTo>
                <a:cubicBezTo>
                  <a:pt x="4873636" y="676510"/>
                  <a:pt x="4860148" y="663263"/>
                  <a:pt x="4857451" y="679159"/>
                </a:cubicBezTo>
                <a:cubicBezTo>
                  <a:pt x="4830474" y="665913"/>
                  <a:pt x="4803499" y="676510"/>
                  <a:pt x="4776522" y="663263"/>
                </a:cubicBezTo>
                <a:cubicBezTo>
                  <a:pt x="4773826" y="660614"/>
                  <a:pt x="4773826" y="665913"/>
                  <a:pt x="4773826" y="668562"/>
                </a:cubicBezTo>
                <a:cubicBezTo>
                  <a:pt x="4768429" y="663263"/>
                  <a:pt x="4754942" y="671211"/>
                  <a:pt x="4754942" y="660614"/>
                </a:cubicBezTo>
                <a:cubicBezTo>
                  <a:pt x="4744152" y="673860"/>
                  <a:pt x="4725269" y="657964"/>
                  <a:pt x="4714478" y="652666"/>
                </a:cubicBezTo>
                <a:cubicBezTo>
                  <a:pt x="4692898" y="663263"/>
                  <a:pt x="4674014" y="647367"/>
                  <a:pt x="4663224" y="628820"/>
                </a:cubicBezTo>
                <a:cubicBezTo>
                  <a:pt x="4657828" y="642067"/>
                  <a:pt x="4649736" y="628820"/>
                  <a:pt x="4647038" y="615574"/>
                </a:cubicBezTo>
                <a:cubicBezTo>
                  <a:pt x="4647038" y="618223"/>
                  <a:pt x="4647038" y="623522"/>
                  <a:pt x="4641643" y="623522"/>
                </a:cubicBezTo>
                <a:cubicBezTo>
                  <a:pt x="4638945" y="618223"/>
                  <a:pt x="4644341" y="607626"/>
                  <a:pt x="4649736" y="607626"/>
                </a:cubicBezTo>
                <a:close/>
                <a:moveTo>
                  <a:pt x="3971295" y="601693"/>
                </a:moveTo>
                <a:cubicBezTo>
                  <a:pt x="3971295" y="604578"/>
                  <a:pt x="3971295" y="607463"/>
                  <a:pt x="3971295" y="610348"/>
                </a:cubicBezTo>
                <a:cubicBezTo>
                  <a:pt x="3965799" y="613233"/>
                  <a:pt x="3963053" y="610348"/>
                  <a:pt x="3963053" y="604578"/>
                </a:cubicBezTo>
                <a:cubicBezTo>
                  <a:pt x="3965799" y="607463"/>
                  <a:pt x="3965799" y="601693"/>
                  <a:pt x="3971295" y="601693"/>
                </a:cubicBezTo>
                <a:close/>
                <a:moveTo>
                  <a:pt x="3195498" y="579929"/>
                </a:moveTo>
                <a:cubicBezTo>
                  <a:pt x="3198466" y="579599"/>
                  <a:pt x="3201763" y="580918"/>
                  <a:pt x="3203082" y="582237"/>
                </a:cubicBezTo>
                <a:cubicBezTo>
                  <a:pt x="3203082" y="590150"/>
                  <a:pt x="3192531" y="584874"/>
                  <a:pt x="3189894" y="587512"/>
                </a:cubicBezTo>
                <a:cubicBezTo>
                  <a:pt x="3189894" y="582237"/>
                  <a:pt x="3192531" y="580259"/>
                  <a:pt x="3195498" y="579929"/>
                </a:cubicBezTo>
                <a:close/>
                <a:moveTo>
                  <a:pt x="4793145" y="578100"/>
                </a:moveTo>
                <a:lnTo>
                  <a:pt x="4796561" y="578712"/>
                </a:lnTo>
                <a:cubicBezTo>
                  <a:pt x="4804263" y="579381"/>
                  <a:pt x="4811630" y="581390"/>
                  <a:pt x="4816987" y="590768"/>
                </a:cubicBezTo>
                <a:cubicBezTo>
                  <a:pt x="4811630" y="593446"/>
                  <a:pt x="4800914" y="580051"/>
                  <a:pt x="4806271" y="590768"/>
                </a:cubicBezTo>
                <a:cubicBezTo>
                  <a:pt x="4804263" y="584739"/>
                  <a:pt x="4799240" y="589260"/>
                  <a:pt x="4795724" y="585116"/>
                </a:cubicBezTo>
                <a:close/>
                <a:moveTo>
                  <a:pt x="4792877" y="577373"/>
                </a:moveTo>
                <a:lnTo>
                  <a:pt x="4793145" y="578100"/>
                </a:lnTo>
                <a:lnTo>
                  <a:pt x="4792368" y="577960"/>
                </a:lnTo>
                <a:close/>
                <a:moveTo>
                  <a:pt x="4774125" y="574694"/>
                </a:moveTo>
                <a:lnTo>
                  <a:pt x="4792368" y="577960"/>
                </a:lnTo>
                <a:lnTo>
                  <a:pt x="4788524" y="582396"/>
                </a:lnTo>
                <a:cubicBezTo>
                  <a:pt x="4787520" y="584739"/>
                  <a:pt x="4786181" y="586749"/>
                  <a:pt x="4782162" y="585409"/>
                </a:cubicBezTo>
                <a:cubicBezTo>
                  <a:pt x="4782162" y="572014"/>
                  <a:pt x="4774125" y="590768"/>
                  <a:pt x="4774125" y="574694"/>
                </a:cubicBezTo>
                <a:close/>
                <a:moveTo>
                  <a:pt x="4763500" y="573678"/>
                </a:moveTo>
                <a:cubicBezTo>
                  <a:pt x="4765393" y="575797"/>
                  <a:pt x="4764852" y="584276"/>
                  <a:pt x="4769179" y="580036"/>
                </a:cubicBezTo>
                <a:cubicBezTo>
                  <a:pt x="4769179" y="585690"/>
                  <a:pt x="4769179" y="588515"/>
                  <a:pt x="4763410" y="588515"/>
                </a:cubicBezTo>
                <a:cubicBezTo>
                  <a:pt x="4766294" y="577211"/>
                  <a:pt x="4757639" y="582863"/>
                  <a:pt x="4760524" y="574384"/>
                </a:cubicBezTo>
                <a:cubicBezTo>
                  <a:pt x="4761967" y="572972"/>
                  <a:pt x="4762869" y="572972"/>
                  <a:pt x="4763500" y="573678"/>
                </a:cubicBezTo>
                <a:close/>
                <a:moveTo>
                  <a:pt x="3949863" y="572018"/>
                </a:moveTo>
                <a:cubicBezTo>
                  <a:pt x="3946979" y="574766"/>
                  <a:pt x="3946979" y="577514"/>
                  <a:pt x="3946979" y="580262"/>
                </a:cubicBezTo>
                <a:cubicBezTo>
                  <a:pt x="3944093" y="580262"/>
                  <a:pt x="3941208" y="577514"/>
                  <a:pt x="3938323" y="580262"/>
                </a:cubicBezTo>
                <a:cubicBezTo>
                  <a:pt x="3938323" y="574766"/>
                  <a:pt x="3944093" y="572018"/>
                  <a:pt x="3949863" y="572018"/>
                </a:cubicBezTo>
                <a:close/>
                <a:moveTo>
                  <a:pt x="4707154" y="568716"/>
                </a:moveTo>
                <a:cubicBezTo>
                  <a:pt x="4704476" y="577619"/>
                  <a:pt x="4709833" y="574651"/>
                  <a:pt x="4709833" y="583553"/>
                </a:cubicBezTo>
                <a:cubicBezTo>
                  <a:pt x="4699118" y="571684"/>
                  <a:pt x="4688403" y="568716"/>
                  <a:pt x="4707154" y="568716"/>
                </a:cubicBezTo>
                <a:close/>
                <a:moveTo>
                  <a:pt x="4018277" y="556049"/>
                </a:moveTo>
                <a:cubicBezTo>
                  <a:pt x="4022163" y="555740"/>
                  <a:pt x="4026049" y="556358"/>
                  <a:pt x="4027345" y="558831"/>
                </a:cubicBezTo>
                <a:cubicBezTo>
                  <a:pt x="4019573" y="556358"/>
                  <a:pt x="4016982" y="563776"/>
                  <a:pt x="4009210" y="558831"/>
                </a:cubicBezTo>
                <a:cubicBezTo>
                  <a:pt x="4010505" y="557595"/>
                  <a:pt x="4014391" y="556358"/>
                  <a:pt x="4018277" y="556049"/>
                </a:cubicBezTo>
                <a:close/>
                <a:moveTo>
                  <a:pt x="4370238" y="555538"/>
                </a:moveTo>
                <a:cubicBezTo>
                  <a:pt x="4367599" y="567079"/>
                  <a:pt x="4359686" y="561309"/>
                  <a:pt x="4357048" y="561309"/>
                </a:cubicBezTo>
                <a:cubicBezTo>
                  <a:pt x="4357048" y="555538"/>
                  <a:pt x="4364961" y="558424"/>
                  <a:pt x="4370238" y="555538"/>
                </a:cubicBezTo>
                <a:close/>
                <a:moveTo>
                  <a:pt x="4154280" y="555536"/>
                </a:moveTo>
                <a:cubicBezTo>
                  <a:pt x="4156918" y="558421"/>
                  <a:pt x="4164831" y="555536"/>
                  <a:pt x="4167469" y="555536"/>
                </a:cubicBezTo>
                <a:cubicBezTo>
                  <a:pt x="4164831" y="561306"/>
                  <a:pt x="4156918" y="567077"/>
                  <a:pt x="4154280" y="555536"/>
                </a:cubicBezTo>
                <a:close/>
                <a:moveTo>
                  <a:pt x="4089987" y="555535"/>
                </a:moveTo>
                <a:cubicBezTo>
                  <a:pt x="4087161" y="563778"/>
                  <a:pt x="4081509" y="561031"/>
                  <a:pt x="4070205" y="563778"/>
                </a:cubicBezTo>
                <a:cubicBezTo>
                  <a:pt x="4073031" y="558283"/>
                  <a:pt x="4081509" y="555535"/>
                  <a:pt x="4089987" y="555535"/>
                </a:cubicBezTo>
                <a:close/>
                <a:moveTo>
                  <a:pt x="3504762" y="550585"/>
                </a:moveTo>
                <a:cubicBezTo>
                  <a:pt x="3510258" y="558622"/>
                  <a:pt x="3523995" y="553264"/>
                  <a:pt x="3529490" y="558622"/>
                </a:cubicBezTo>
                <a:cubicBezTo>
                  <a:pt x="3526743" y="572016"/>
                  <a:pt x="3515752" y="550585"/>
                  <a:pt x="3504762" y="561301"/>
                </a:cubicBezTo>
                <a:cubicBezTo>
                  <a:pt x="3504762" y="555943"/>
                  <a:pt x="3507510" y="555943"/>
                  <a:pt x="3504762" y="550585"/>
                </a:cubicBezTo>
                <a:close/>
                <a:moveTo>
                  <a:pt x="3985141" y="539449"/>
                </a:moveTo>
                <a:cubicBezTo>
                  <a:pt x="4000967" y="539449"/>
                  <a:pt x="4014156" y="542128"/>
                  <a:pt x="4027344" y="544806"/>
                </a:cubicBezTo>
                <a:cubicBezTo>
                  <a:pt x="4011518" y="555522"/>
                  <a:pt x="3987779" y="534091"/>
                  <a:pt x="3977228" y="555522"/>
                </a:cubicBezTo>
                <a:cubicBezTo>
                  <a:pt x="3974591" y="542128"/>
                  <a:pt x="3987779" y="547485"/>
                  <a:pt x="3985141" y="539449"/>
                </a:cubicBezTo>
                <a:close/>
                <a:moveTo>
                  <a:pt x="3351331" y="521230"/>
                </a:moveTo>
                <a:cubicBezTo>
                  <a:pt x="3354039" y="526506"/>
                  <a:pt x="3356747" y="521230"/>
                  <a:pt x="3354039" y="529143"/>
                </a:cubicBezTo>
                <a:cubicBezTo>
                  <a:pt x="3364873" y="531781"/>
                  <a:pt x="3381122" y="515955"/>
                  <a:pt x="3375706" y="534419"/>
                </a:cubicBezTo>
                <a:cubicBezTo>
                  <a:pt x="3372998" y="526506"/>
                  <a:pt x="3367581" y="531781"/>
                  <a:pt x="3364873" y="539694"/>
                </a:cubicBezTo>
                <a:cubicBezTo>
                  <a:pt x="3356747" y="537056"/>
                  <a:pt x="3354039" y="526506"/>
                  <a:pt x="3351331" y="542332"/>
                </a:cubicBezTo>
                <a:cubicBezTo>
                  <a:pt x="3348622" y="539694"/>
                  <a:pt x="3348622" y="537056"/>
                  <a:pt x="3351331" y="537056"/>
                </a:cubicBezTo>
                <a:cubicBezTo>
                  <a:pt x="3343206" y="515955"/>
                  <a:pt x="3318831" y="542332"/>
                  <a:pt x="3305290" y="531781"/>
                </a:cubicBezTo>
                <a:cubicBezTo>
                  <a:pt x="3313415" y="529143"/>
                  <a:pt x="3335081" y="523868"/>
                  <a:pt x="3351331" y="521230"/>
                </a:cubicBezTo>
                <a:close/>
                <a:moveTo>
                  <a:pt x="625616" y="428130"/>
                </a:moveTo>
                <a:cubicBezTo>
                  <a:pt x="626989" y="426414"/>
                  <a:pt x="629737" y="426414"/>
                  <a:pt x="632484" y="429160"/>
                </a:cubicBezTo>
                <a:cubicBezTo>
                  <a:pt x="635232" y="431908"/>
                  <a:pt x="635232" y="440151"/>
                  <a:pt x="637979" y="448394"/>
                </a:cubicBezTo>
                <a:cubicBezTo>
                  <a:pt x="632484" y="445647"/>
                  <a:pt x="626989" y="442899"/>
                  <a:pt x="626989" y="437403"/>
                </a:cubicBezTo>
                <a:cubicBezTo>
                  <a:pt x="624242" y="433282"/>
                  <a:pt x="624242" y="429848"/>
                  <a:pt x="625616" y="428130"/>
                </a:cubicBezTo>
                <a:close/>
                <a:moveTo>
                  <a:pt x="2939065" y="407187"/>
                </a:moveTo>
                <a:cubicBezTo>
                  <a:pt x="2936274" y="409902"/>
                  <a:pt x="2933484" y="409902"/>
                  <a:pt x="2930695" y="412618"/>
                </a:cubicBezTo>
                <a:cubicBezTo>
                  <a:pt x="2930695" y="412618"/>
                  <a:pt x="2927905" y="415334"/>
                  <a:pt x="2925115" y="418049"/>
                </a:cubicBezTo>
                <a:cubicBezTo>
                  <a:pt x="2919536" y="423479"/>
                  <a:pt x="2919536" y="453348"/>
                  <a:pt x="2925115" y="453348"/>
                </a:cubicBezTo>
                <a:cubicBezTo>
                  <a:pt x="2930695" y="453348"/>
                  <a:pt x="2936274" y="453348"/>
                  <a:pt x="2939065" y="447917"/>
                </a:cubicBezTo>
                <a:cubicBezTo>
                  <a:pt x="2941854" y="442487"/>
                  <a:pt x="2947433" y="434340"/>
                  <a:pt x="2950224" y="428910"/>
                </a:cubicBezTo>
                <a:cubicBezTo>
                  <a:pt x="2953013" y="426195"/>
                  <a:pt x="2953013" y="420764"/>
                  <a:pt x="2955803" y="418049"/>
                </a:cubicBezTo>
                <a:cubicBezTo>
                  <a:pt x="2950224" y="415334"/>
                  <a:pt x="2944644" y="409902"/>
                  <a:pt x="2939065" y="407187"/>
                </a:cubicBezTo>
                <a:close/>
                <a:moveTo>
                  <a:pt x="2861012" y="405538"/>
                </a:moveTo>
                <a:cubicBezTo>
                  <a:pt x="2861012" y="408011"/>
                  <a:pt x="2858128" y="412958"/>
                  <a:pt x="2855243" y="415430"/>
                </a:cubicBezTo>
                <a:cubicBezTo>
                  <a:pt x="2858128" y="417903"/>
                  <a:pt x="2858128" y="417903"/>
                  <a:pt x="2861012" y="420376"/>
                </a:cubicBezTo>
                <a:cubicBezTo>
                  <a:pt x="2863898" y="417903"/>
                  <a:pt x="2866783" y="415430"/>
                  <a:pt x="2866783" y="412958"/>
                </a:cubicBezTo>
                <a:cubicBezTo>
                  <a:pt x="2866783" y="410484"/>
                  <a:pt x="2863898" y="408011"/>
                  <a:pt x="2861012" y="405538"/>
                </a:cubicBezTo>
                <a:close/>
                <a:moveTo>
                  <a:pt x="3178353" y="372570"/>
                </a:moveTo>
                <a:cubicBezTo>
                  <a:pt x="3178353" y="375317"/>
                  <a:pt x="3178353" y="375317"/>
                  <a:pt x="3178353" y="375317"/>
                </a:cubicBezTo>
                <a:cubicBezTo>
                  <a:pt x="3178353" y="380813"/>
                  <a:pt x="3181650" y="383560"/>
                  <a:pt x="3181650" y="389056"/>
                </a:cubicBezTo>
                <a:cubicBezTo>
                  <a:pt x="3181650" y="389056"/>
                  <a:pt x="3181650" y="389056"/>
                  <a:pt x="3181650" y="386308"/>
                </a:cubicBezTo>
                <a:cubicBezTo>
                  <a:pt x="3181650" y="386308"/>
                  <a:pt x="3184948" y="386308"/>
                  <a:pt x="3184948" y="383560"/>
                </a:cubicBezTo>
                <a:cubicBezTo>
                  <a:pt x="3181650" y="380813"/>
                  <a:pt x="3181650" y="375317"/>
                  <a:pt x="3178353" y="372570"/>
                </a:cubicBezTo>
                <a:close/>
                <a:moveTo>
                  <a:pt x="3264901" y="351129"/>
                </a:moveTo>
                <a:cubicBezTo>
                  <a:pt x="3267787" y="356624"/>
                  <a:pt x="3270672" y="362120"/>
                  <a:pt x="3270672" y="362120"/>
                </a:cubicBezTo>
                <a:cubicBezTo>
                  <a:pt x="3267787" y="375858"/>
                  <a:pt x="3262016" y="375858"/>
                  <a:pt x="3259132" y="359372"/>
                </a:cubicBezTo>
                <a:cubicBezTo>
                  <a:pt x="3259132" y="359372"/>
                  <a:pt x="3264901" y="353877"/>
                  <a:pt x="3264901" y="351129"/>
                </a:cubicBezTo>
                <a:close/>
                <a:moveTo>
                  <a:pt x="3836774" y="296712"/>
                </a:moveTo>
                <a:cubicBezTo>
                  <a:pt x="3836774" y="302364"/>
                  <a:pt x="3839412" y="305189"/>
                  <a:pt x="3839412" y="313668"/>
                </a:cubicBezTo>
                <a:cubicBezTo>
                  <a:pt x="3834137" y="316494"/>
                  <a:pt x="3834137" y="308016"/>
                  <a:pt x="3826224" y="310842"/>
                </a:cubicBezTo>
                <a:cubicBezTo>
                  <a:pt x="3826224" y="302364"/>
                  <a:pt x="3828861" y="296712"/>
                  <a:pt x="3836774" y="296712"/>
                </a:cubicBezTo>
                <a:close/>
                <a:moveTo>
                  <a:pt x="619186" y="215953"/>
                </a:moveTo>
                <a:cubicBezTo>
                  <a:pt x="622153" y="215953"/>
                  <a:pt x="625120" y="221605"/>
                  <a:pt x="628088" y="227257"/>
                </a:cubicBezTo>
                <a:cubicBezTo>
                  <a:pt x="625120" y="230083"/>
                  <a:pt x="622153" y="232910"/>
                  <a:pt x="619186" y="235734"/>
                </a:cubicBezTo>
                <a:cubicBezTo>
                  <a:pt x="616218" y="232910"/>
                  <a:pt x="616218" y="227257"/>
                  <a:pt x="613251" y="224431"/>
                </a:cubicBezTo>
                <a:cubicBezTo>
                  <a:pt x="616218" y="221605"/>
                  <a:pt x="619186" y="215953"/>
                  <a:pt x="619186" y="215953"/>
                </a:cubicBezTo>
                <a:close/>
                <a:moveTo>
                  <a:pt x="2861537" y="189584"/>
                </a:moveTo>
                <a:cubicBezTo>
                  <a:pt x="2858839" y="192195"/>
                  <a:pt x="2853444" y="194804"/>
                  <a:pt x="2848048" y="197415"/>
                </a:cubicBezTo>
                <a:cubicBezTo>
                  <a:pt x="2848048" y="197415"/>
                  <a:pt x="2845352" y="202635"/>
                  <a:pt x="2848048" y="205246"/>
                </a:cubicBezTo>
                <a:cubicBezTo>
                  <a:pt x="2853444" y="220907"/>
                  <a:pt x="2861537" y="215686"/>
                  <a:pt x="2866933" y="210466"/>
                </a:cubicBezTo>
                <a:cubicBezTo>
                  <a:pt x="2869629" y="210466"/>
                  <a:pt x="2869629" y="210466"/>
                  <a:pt x="2872327" y="207856"/>
                </a:cubicBezTo>
                <a:cubicBezTo>
                  <a:pt x="2872327" y="207856"/>
                  <a:pt x="2875025" y="205246"/>
                  <a:pt x="2875025" y="205246"/>
                </a:cubicBezTo>
                <a:cubicBezTo>
                  <a:pt x="2875025" y="202635"/>
                  <a:pt x="2872327" y="202635"/>
                  <a:pt x="2872327" y="200025"/>
                </a:cubicBezTo>
                <a:cubicBezTo>
                  <a:pt x="2869629" y="197415"/>
                  <a:pt x="2866933" y="194804"/>
                  <a:pt x="2861537" y="189584"/>
                </a:cubicBezTo>
                <a:close/>
                <a:moveTo>
                  <a:pt x="2642584" y="143425"/>
                </a:moveTo>
                <a:cubicBezTo>
                  <a:pt x="2637638" y="154142"/>
                  <a:pt x="2635165" y="164857"/>
                  <a:pt x="2632693" y="175572"/>
                </a:cubicBezTo>
                <a:cubicBezTo>
                  <a:pt x="2632693" y="175572"/>
                  <a:pt x="2640111" y="183608"/>
                  <a:pt x="2642584" y="186287"/>
                </a:cubicBezTo>
                <a:cubicBezTo>
                  <a:pt x="2645056" y="178250"/>
                  <a:pt x="2645056" y="170215"/>
                  <a:pt x="2647530" y="164857"/>
                </a:cubicBezTo>
                <a:cubicBezTo>
                  <a:pt x="2645056" y="156819"/>
                  <a:pt x="2645056" y="148784"/>
                  <a:pt x="2642584" y="143425"/>
                </a:cubicBezTo>
                <a:close/>
                <a:moveTo>
                  <a:pt x="2567740" y="138479"/>
                </a:moveTo>
                <a:cubicBezTo>
                  <a:pt x="2567740" y="141069"/>
                  <a:pt x="2565103" y="143660"/>
                  <a:pt x="2567740" y="146252"/>
                </a:cubicBezTo>
                <a:cubicBezTo>
                  <a:pt x="2567740" y="148843"/>
                  <a:pt x="2570378" y="156613"/>
                  <a:pt x="2570378" y="154024"/>
                </a:cubicBezTo>
                <a:cubicBezTo>
                  <a:pt x="2575653" y="151433"/>
                  <a:pt x="2578291" y="146252"/>
                  <a:pt x="2573016" y="138479"/>
                </a:cubicBezTo>
                <a:cubicBezTo>
                  <a:pt x="2573016" y="138479"/>
                  <a:pt x="2570378" y="138479"/>
                  <a:pt x="2567740" y="138479"/>
                </a:cubicBezTo>
                <a:close/>
                <a:moveTo>
                  <a:pt x="796787" y="86819"/>
                </a:moveTo>
                <a:cubicBezTo>
                  <a:pt x="805029" y="84071"/>
                  <a:pt x="807777" y="97811"/>
                  <a:pt x="807777" y="108801"/>
                </a:cubicBezTo>
                <a:cubicBezTo>
                  <a:pt x="802281" y="108801"/>
                  <a:pt x="796787" y="108801"/>
                  <a:pt x="791291" y="106053"/>
                </a:cubicBezTo>
                <a:cubicBezTo>
                  <a:pt x="794039" y="100557"/>
                  <a:pt x="794039" y="89567"/>
                  <a:pt x="796787" y="86819"/>
                </a:cubicBezTo>
                <a:close/>
                <a:moveTo>
                  <a:pt x="729472" y="75828"/>
                </a:moveTo>
                <a:cubicBezTo>
                  <a:pt x="732358" y="81324"/>
                  <a:pt x="735243" y="86819"/>
                  <a:pt x="735243" y="86819"/>
                </a:cubicBezTo>
                <a:cubicBezTo>
                  <a:pt x="732358" y="100556"/>
                  <a:pt x="726587" y="100556"/>
                  <a:pt x="723702" y="84071"/>
                </a:cubicBezTo>
                <a:cubicBezTo>
                  <a:pt x="723702" y="84071"/>
                  <a:pt x="726587" y="78577"/>
                  <a:pt x="729472" y="75828"/>
                </a:cubicBezTo>
                <a:close/>
                <a:moveTo>
                  <a:pt x="4220221" y="23180"/>
                </a:moveTo>
                <a:cubicBezTo>
                  <a:pt x="4223848" y="23530"/>
                  <a:pt x="4227804" y="24231"/>
                  <a:pt x="4231761" y="24231"/>
                </a:cubicBezTo>
                <a:cubicBezTo>
                  <a:pt x="4229123" y="46651"/>
                  <a:pt x="4221210" y="49454"/>
                  <a:pt x="4210659" y="46651"/>
                </a:cubicBezTo>
                <a:cubicBezTo>
                  <a:pt x="4208022" y="46651"/>
                  <a:pt x="4205384" y="41045"/>
                  <a:pt x="4205384" y="41045"/>
                </a:cubicBezTo>
                <a:cubicBezTo>
                  <a:pt x="4205384" y="35440"/>
                  <a:pt x="4208022" y="24231"/>
                  <a:pt x="4210659" y="24231"/>
                </a:cubicBezTo>
                <a:cubicBezTo>
                  <a:pt x="4213297" y="22829"/>
                  <a:pt x="4216594" y="22829"/>
                  <a:pt x="4220221" y="23180"/>
                </a:cubicBezTo>
                <a:close/>
                <a:moveTo>
                  <a:pt x="4231761" y="21428"/>
                </a:moveTo>
                <a:cubicBezTo>
                  <a:pt x="4235058" y="21428"/>
                  <a:pt x="4235058" y="21428"/>
                  <a:pt x="4235058" y="21428"/>
                </a:cubicBezTo>
                <a:lnTo>
                  <a:pt x="4235058" y="21978"/>
                </a:lnTo>
                <a:lnTo>
                  <a:pt x="4235058" y="24725"/>
                </a:lnTo>
                <a:cubicBezTo>
                  <a:pt x="4235058" y="24725"/>
                  <a:pt x="4231761" y="24725"/>
                  <a:pt x="4231761" y="24725"/>
                </a:cubicBezTo>
                <a:lnTo>
                  <a:pt x="4231761" y="24231"/>
                </a:lnTo>
                <a:close/>
                <a:moveTo>
                  <a:pt x="1205210" y="4110"/>
                </a:moveTo>
                <a:cubicBezTo>
                  <a:pt x="1219988" y="10175"/>
                  <a:pt x="1233629" y="35949"/>
                  <a:pt x="1251817" y="35949"/>
                </a:cubicBezTo>
                <a:cubicBezTo>
                  <a:pt x="1348820" y="41340"/>
                  <a:pt x="1445822" y="52123"/>
                  <a:pt x="1540130" y="62906"/>
                </a:cubicBezTo>
                <a:cubicBezTo>
                  <a:pt x="1575160" y="68297"/>
                  <a:pt x="1607494" y="38645"/>
                  <a:pt x="1642523" y="38645"/>
                </a:cubicBezTo>
                <a:cubicBezTo>
                  <a:pt x="1658690" y="11690"/>
                  <a:pt x="1672163" y="27864"/>
                  <a:pt x="1682941" y="52123"/>
                </a:cubicBezTo>
                <a:cubicBezTo>
                  <a:pt x="1691024" y="70992"/>
                  <a:pt x="1701802" y="81775"/>
                  <a:pt x="1712581" y="70992"/>
                </a:cubicBezTo>
                <a:cubicBezTo>
                  <a:pt x="1731442" y="49427"/>
                  <a:pt x="1750303" y="54818"/>
                  <a:pt x="1771860" y="54818"/>
                </a:cubicBezTo>
                <a:cubicBezTo>
                  <a:pt x="1836528" y="60210"/>
                  <a:pt x="1898502" y="65600"/>
                  <a:pt x="1963171" y="70992"/>
                </a:cubicBezTo>
                <a:cubicBezTo>
                  <a:pt x="1982033" y="70992"/>
                  <a:pt x="2000895" y="84471"/>
                  <a:pt x="2014367" y="65600"/>
                </a:cubicBezTo>
                <a:cubicBezTo>
                  <a:pt x="2035923" y="41340"/>
                  <a:pt x="2044007" y="87165"/>
                  <a:pt x="2060174" y="79079"/>
                </a:cubicBezTo>
                <a:cubicBezTo>
                  <a:pt x="2068258" y="76383"/>
                  <a:pt x="2079036" y="79079"/>
                  <a:pt x="2087119" y="73688"/>
                </a:cubicBezTo>
                <a:cubicBezTo>
                  <a:pt x="2116759" y="35949"/>
                  <a:pt x="2141010" y="81775"/>
                  <a:pt x="2167955" y="89860"/>
                </a:cubicBezTo>
                <a:cubicBezTo>
                  <a:pt x="2192206" y="97948"/>
                  <a:pt x="2213762" y="46732"/>
                  <a:pt x="2240708" y="76383"/>
                </a:cubicBezTo>
                <a:cubicBezTo>
                  <a:pt x="2246096" y="84471"/>
                  <a:pt x="2251485" y="103339"/>
                  <a:pt x="2262263" y="89860"/>
                </a:cubicBezTo>
                <a:cubicBezTo>
                  <a:pt x="2281126" y="68297"/>
                  <a:pt x="2299987" y="68297"/>
                  <a:pt x="2318849" y="92556"/>
                </a:cubicBezTo>
                <a:cubicBezTo>
                  <a:pt x="2329627" y="108730"/>
                  <a:pt x="2332321" y="89860"/>
                  <a:pt x="2340405" y="89860"/>
                </a:cubicBezTo>
                <a:cubicBezTo>
                  <a:pt x="2353878" y="84471"/>
                  <a:pt x="2370044" y="84471"/>
                  <a:pt x="2383517" y="81775"/>
                </a:cubicBezTo>
                <a:cubicBezTo>
                  <a:pt x="2402379" y="81775"/>
                  <a:pt x="2410462" y="124903"/>
                  <a:pt x="2429325" y="111426"/>
                </a:cubicBezTo>
                <a:cubicBezTo>
                  <a:pt x="2442797" y="103339"/>
                  <a:pt x="2453575" y="89860"/>
                  <a:pt x="2469742" y="92556"/>
                </a:cubicBezTo>
                <a:cubicBezTo>
                  <a:pt x="2539800" y="100644"/>
                  <a:pt x="2609857" y="103339"/>
                  <a:pt x="2679915" y="111426"/>
                </a:cubicBezTo>
                <a:cubicBezTo>
                  <a:pt x="2690693" y="114122"/>
                  <a:pt x="2712250" y="103339"/>
                  <a:pt x="2712250" y="132990"/>
                </a:cubicBezTo>
                <a:cubicBezTo>
                  <a:pt x="2712250" y="149165"/>
                  <a:pt x="2693387" y="138382"/>
                  <a:pt x="2682609" y="143773"/>
                </a:cubicBezTo>
                <a:cubicBezTo>
                  <a:pt x="2677221" y="143773"/>
                  <a:pt x="2674526" y="151859"/>
                  <a:pt x="2669137" y="157251"/>
                </a:cubicBezTo>
                <a:cubicBezTo>
                  <a:pt x="2671831" y="159947"/>
                  <a:pt x="2674526" y="168033"/>
                  <a:pt x="2674526" y="168033"/>
                </a:cubicBezTo>
                <a:cubicBezTo>
                  <a:pt x="2704165" y="173424"/>
                  <a:pt x="2731111" y="184207"/>
                  <a:pt x="2758056" y="205772"/>
                </a:cubicBezTo>
                <a:cubicBezTo>
                  <a:pt x="2760751" y="208467"/>
                  <a:pt x="2768834" y="208467"/>
                  <a:pt x="2774224" y="205772"/>
                </a:cubicBezTo>
                <a:cubicBezTo>
                  <a:pt x="2779612" y="203075"/>
                  <a:pt x="2785002" y="197685"/>
                  <a:pt x="2785002" y="189597"/>
                </a:cubicBezTo>
                <a:cubicBezTo>
                  <a:pt x="2787696" y="181511"/>
                  <a:pt x="2787696" y="168033"/>
                  <a:pt x="2785002" y="162643"/>
                </a:cubicBezTo>
                <a:cubicBezTo>
                  <a:pt x="2776917" y="154555"/>
                  <a:pt x="2768834" y="149165"/>
                  <a:pt x="2763446" y="141076"/>
                </a:cubicBezTo>
                <a:cubicBezTo>
                  <a:pt x="2760751" y="141076"/>
                  <a:pt x="2758056" y="132990"/>
                  <a:pt x="2758056" y="132990"/>
                </a:cubicBezTo>
                <a:cubicBezTo>
                  <a:pt x="2760751" y="130294"/>
                  <a:pt x="2763446" y="124903"/>
                  <a:pt x="2766139" y="124903"/>
                </a:cubicBezTo>
                <a:cubicBezTo>
                  <a:pt x="2787696" y="111426"/>
                  <a:pt x="2803863" y="151859"/>
                  <a:pt x="2820030" y="141076"/>
                </a:cubicBezTo>
                <a:cubicBezTo>
                  <a:pt x="2841586" y="127599"/>
                  <a:pt x="2860449" y="135686"/>
                  <a:pt x="2879310" y="132990"/>
                </a:cubicBezTo>
                <a:cubicBezTo>
                  <a:pt x="2900866" y="130294"/>
                  <a:pt x="2908950" y="146469"/>
                  <a:pt x="2917033" y="178815"/>
                </a:cubicBezTo>
                <a:cubicBezTo>
                  <a:pt x="2919728" y="197685"/>
                  <a:pt x="2938589" y="208467"/>
                  <a:pt x="2949368" y="216553"/>
                </a:cubicBezTo>
                <a:cubicBezTo>
                  <a:pt x="2962840" y="224641"/>
                  <a:pt x="2970924" y="203075"/>
                  <a:pt x="2979007" y="192293"/>
                </a:cubicBezTo>
                <a:cubicBezTo>
                  <a:pt x="2989785" y="176120"/>
                  <a:pt x="2997869" y="176120"/>
                  <a:pt x="2997869" y="205772"/>
                </a:cubicBezTo>
                <a:cubicBezTo>
                  <a:pt x="3000563" y="221945"/>
                  <a:pt x="3005953" y="232727"/>
                  <a:pt x="3016731" y="232727"/>
                </a:cubicBezTo>
                <a:cubicBezTo>
                  <a:pt x="3043676" y="232727"/>
                  <a:pt x="3067927" y="240813"/>
                  <a:pt x="3084094" y="283937"/>
                </a:cubicBezTo>
                <a:cubicBezTo>
                  <a:pt x="3097567" y="329764"/>
                  <a:pt x="3124511" y="335155"/>
                  <a:pt x="3151457" y="337850"/>
                </a:cubicBezTo>
                <a:cubicBezTo>
                  <a:pt x="3175707" y="340546"/>
                  <a:pt x="3202653" y="343242"/>
                  <a:pt x="3229598" y="348633"/>
                </a:cubicBezTo>
                <a:cubicBezTo>
                  <a:pt x="3229598" y="348633"/>
                  <a:pt x="3232293" y="354025"/>
                  <a:pt x="3234987" y="356721"/>
                </a:cubicBezTo>
                <a:cubicBezTo>
                  <a:pt x="3232293" y="359417"/>
                  <a:pt x="3232293" y="367503"/>
                  <a:pt x="3229598" y="367503"/>
                </a:cubicBezTo>
                <a:cubicBezTo>
                  <a:pt x="3216126" y="362112"/>
                  <a:pt x="3210736" y="372895"/>
                  <a:pt x="3205348" y="389069"/>
                </a:cubicBezTo>
                <a:cubicBezTo>
                  <a:pt x="3216126" y="391765"/>
                  <a:pt x="3224209" y="397156"/>
                  <a:pt x="3237682" y="397156"/>
                </a:cubicBezTo>
                <a:cubicBezTo>
                  <a:pt x="3237682" y="399851"/>
                  <a:pt x="3237682" y="402547"/>
                  <a:pt x="3237682" y="405243"/>
                </a:cubicBezTo>
                <a:cubicBezTo>
                  <a:pt x="3248460" y="394461"/>
                  <a:pt x="3248460" y="410634"/>
                  <a:pt x="3259237" y="399851"/>
                </a:cubicBezTo>
                <a:cubicBezTo>
                  <a:pt x="3261932" y="407939"/>
                  <a:pt x="3270017" y="407939"/>
                  <a:pt x="3275405" y="402547"/>
                </a:cubicBezTo>
                <a:cubicBezTo>
                  <a:pt x="3275405" y="410634"/>
                  <a:pt x="3278100" y="410634"/>
                  <a:pt x="3278100" y="418722"/>
                </a:cubicBezTo>
                <a:cubicBezTo>
                  <a:pt x="3283488" y="418722"/>
                  <a:pt x="3280794" y="410634"/>
                  <a:pt x="3288878" y="410634"/>
                </a:cubicBezTo>
                <a:cubicBezTo>
                  <a:pt x="3302350" y="426808"/>
                  <a:pt x="3323906" y="442983"/>
                  <a:pt x="3345462" y="437591"/>
                </a:cubicBezTo>
                <a:cubicBezTo>
                  <a:pt x="3353547" y="451070"/>
                  <a:pt x="3364325" y="459157"/>
                  <a:pt x="3375102" y="464549"/>
                </a:cubicBezTo>
                <a:cubicBezTo>
                  <a:pt x="3372409" y="469940"/>
                  <a:pt x="3372409" y="480723"/>
                  <a:pt x="3372409" y="486115"/>
                </a:cubicBezTo>
                <a:cubicBezTo>
                  <a:pt x="3385880" y="504984"/>
                  <a:pt x="3418215" y="478027"/>
                  <a:pt x="3428993" y="499593"/>
                </a:cubicBezTo>
                <a:cubicBezTo>
                  <a:pt x="3402048" y="494202"/>
                  <a:pt x="3364325" y="502288"/>
                  <a:pt x="3340074" y="504984"/>
                </a:cubicBezTo>
                <a:cubicBezTo>
                  <a:pt x="3299656" y="537333"/>
                  <a:pt x="3253849" y="521159"/>
                  <a:pt x="3210736" y="531941"/>
                </a:cubicBezTo>
                <a:cubicBezTo>
                  <a:pt x="3173013" y="513071"/>
                  <a:pt x="3135289" y="523855"/>
                  <a:pt x="3092177" y="548116"/>
                </a:cubicBezTo>
                <a:cubicBezTo>
                  <a:pt x="3092177" y="561594"/>
                  <a:pt x="3102955" y="556202"/>
                  <a:pt x="3102955" y="572377"/>
                </a:cubicBezTo>
                <a:cubicBezTo>
                  <a:pt x="3084094" y="572377"/>
                  <a:pt x="3073316" y="569681"/>
                  <a:pt x="3057149" y="575073"/>
                </a:cubicBezTo>
                <a:cubicBezTo>
                  <a:pt x="3059844" y="593942"/>
                  <a:pt x="3070621" y="585855"/>
                  <a:pt x="3078705" y="575073"/>
                </a:cubicBezTo>
                <a:cubicBezTo>
                  <a:pt x="3086788" y="583160"/>
                  <a:pt x="3094872" y="588551"/>
                  <a:pt x="3100261" y="591246"/>
                </a:cubicBezTo>
                <a:cubicBezTo>
                  <a:pt x="3111039" y="591246"/>
                  <a:pt x="3119123" y="593942"/>
                  <a:pt x="3127206" y="602029"/>
                </a:cubicBezTo>
                <a:cubicBezTo>
                  <a:pt x="3129901" y="602029"/>
                  <a:pt x="3129901" y="602029"/>
                  <a:pt x="3132596" y="602029"/>
                </a:cubicBezTo>
                <a:cubicBezTo>
                  <a:pt x="3132596" y="599334"/>
                  <a:pt x="3129901" y="591246"/>
                  <a:pt x="3135289" y="588551"/>
                </a:cubicBezTo>
                <a:cubicBezTo>
                  <a:pt x="3135289" y="607421"/>
                  <a:pt x="3151457" y="599334"/>
                  <a:pt x="3156846" y="588551"/>
                </a:cubicBezTo>
                <a:cubicBezTo>
                  <a:pt x="3148762" y="610117"/>
                  <a:pt x="3178402" y="602029"/>
                  <a:pt x="3186485" y="607421"/>
                </a:cubicBezTo>
                <a:cubicBezTo>
                  <a:pt x="3189180" y="607421"/>
                  <a:pt x="3191875" y="607421"/>
                  <a:pt x="3194570" y="607421"/>
                </a:cubicBezTo>
                <a:cubicBezTo>
                  <a:pt x="3194570" y="607421"/>
                  <a:pt x="3194570" y="610117"/>
                  <a:pt x="3194570" y="610117"/>
                </a:cubicBezTo>
                <a:cubicBezTo>
                  <a:pt x="3197263" y="607421"/>
                  <a:pt x="3197263" y="607421"/>
                  <a:pt x="3197263" y="604725"/>
                </a:cubicBezTo>
                <a:cubicBezTo>
                  <a:pt x="3199958" y="604725"/>
                  <a:pt x="3199958" y="607421"/>
                  <a:pt x="3199958" y="612812"/>
                </a:cubicBezTo>
                <a:cubicBezTo>
                  <a:pt x="3202653" y="615508"/>
                  <a:pt x="3205348" y="618204"/>
                  <a:pt x="3205348" y="618204"/>
                </a:cubicBezTo>
                <a:cubicBezTo>
                  <a:pt x="3221515" y="620899"/>
                  <a:pt x="3232293" y="634378"/>
                  <a:pt x="3251154" y="626290"/>
                </a:cubicBezTo>
                <a:cubicBezTo>
                  <a:pt x="3248460" y="634378"/>
                  <a:pt x="3253849" y="634378"/>
                  <a:pt x="3253849" y="642465"/>
                </a:cubicBezTo>
                <a:cubicBezTo>
                  <a:pt x="3256544" y="642465"/>
                  <a:pt x="3264627" y="639769"/>
                  <a:pt x="3264627" y="647856"/>
                </a:cubicBezTo>
                <a:cubicBezTo>
                  <a:pt x="3267322" y="647856"/>
                  <a:pt x="3270017" y="639769"/>
                  <a:pt x="3267322" y="639769"/>
                </a:cubicBezTo>
                <a:cubicBezTo>
                  <a:pt x="3267322" y="631682"/>
                  <a:pt x="3270017" y="645161"/>
                  <a:pt x="3275405" y="639769"/>
                </a:cubicBezTo>
                <a:cubicBezTo>
                  <a:pt x="3278100" y="645161"/>
                  <a:pt x="3275405" y="645161"/>
                  <a:pt x="3278100" y="653247"/>
                </a:cubicBezTo>
                <a:cubicBezTo>
                  <a:pt x="3286183" y="642465"/>
                  <a:pt x="3296961" y="653247"/>
                  <a:pt x="3299656" y="639769"/>
                </a:cubicBezTo>
                <a:cubicBezTo>
                  <a:pt x="3302350" y="661335"/>
                  <a:pt x="3310434" y="653247"/>
                  <a:pt x="3321212" y="658639"/>
                </a:cubicBezTo>
                <a:cubicBezTo>
                  <a:pt x="3318518" y="666726"/>
                  <a:pt x="3310434" y="661335"/>
                  <a:pt x="3305045" y="664030"/>
                </a:cubicBezTo>
                <a:cubicBezTo>
                  <a:pt x="3305045" y="674814"/>
                  <a:pt x="3310434" y="677508"/>
                  <a:pt x="3315823" y="677508"/>
                </a:cubicBezTo>
                <a:cubicBezTo>
                  <a:pt x="3313128" y="690987"/>
                  <a:pt x="3302350" y="669422"/>
                  <a:pt x="3294267" y="682900"/>
                </a:cubicBezTo>
                <a:cubicBezTo>
                  <a:pt x="3296961" y="685596"/>
                  <a:pt x="3302350" y="685596"/>
                  <a:pt x="3305045" y="685596"/>
                </a:cubicBezTo>
                <a:cubicBezTo>
                  <a:pt x="3305045" y="685596"/>
                  <a:pt x="3307740" y="685596"/>
                  <a:pt x="3307740" y="685596"/>
                </a:cubicBezTo>
                <a:cubicBezTo>
                  <a:pt x="3310434" y="685596"/>
                  <a:pt x="3310434" y="690987"/>
                  <a:pt x="3313128" y="693683"/>
                </a:cubicBezTo>
                <a:cubicBezTo>
                  <a:pt x="3315823" y="690987"/>
                  <a:pt x="3315823" y="685596"/>
                  <a:pt x="3321212" y="688292"/>
                </a:cubicBezTo>
                <a:cubicBezTo>
                  <a:pt x="3326601" y="685596"/>
                  <a:pt x="3318518" y="682900"/>
                  <a:pt x="3318518" y="677508"/>
                </a:cubicBezTo>
                <a:cubicBezTo>
                  <a:pt x="3326601" y="685596"/>
                  <a:pt x="3329296" y="685596"/>
                  <a:pt x="3337379" y="699075"/>
                </a:cubicBezTo>
                <a:cubicBezTo>
                  <a:pt x="3331991" y="699075"/>
                  <a:pt x="3329296" y="699075"/>
                  <a:pt x="3329296" y="704466"/>
                </a:cubicBezTo>
                <a:cubicBezTo>
                  <a:pt x="3329296" y="709857"/>
                  <a:pt x="3331991" y="709857"/>
                  <a:pt x="3331991" y="712553"/>
                </a:cubicBezTo>
                <a:cubicBezTo>
                  <a:pt x="3340074" y="704466"/>
                  <a:pt x="3340074" y="715248"/>
                  <a:pt x="3348157" y="707161"/>
                </a:cubicBezTo>
                <a:cubicBezTo>
                  <a:pt x="3342769" y="715248"/>
                  <a:pt x="3345462" y="726032"/>
                  <a:pt x="3353547" y="723336"/>
                </a:cubicBezTo>
                <a:cubicBezTo>
                  <a:pt x="3361630" y="726032"/>
                  <a:pt x="3345462" y="726032"/>
                  <a:pt x="3340074" y="726032"/>
                </a:cubicBezTo>
                <a:cubicBezTo>
                  <a:pt x="3350852" y="736814"/>
                  <a:pt x="3361630" y="731423"/>
                  <a:pt x="3372409" y="731423"/>
                </a:cubicBezTo>
                <a:cubicBezTo>
                  <a:pt x="3372409" y="742205"/>
                  <a:pt x="3377797" y="744901"/>
                  <a:pt x="3369714" y="747597"/>
                </a:cubicBezTo>
                <a:cubicBezTo>
                  <a:pt x="3380493" y="750293"/>
                  <a:pt x="3388575" y="744901"/>
                  <a:pt x="3391270" y="726032"/>
                </a:cubicBezTo>
                <a:cubicBezTo>
                  <a:pt x="3396658" y="728727"/>
                  <a:pt x="3407436" y="739511"/>
                  <a:pt x="3407436" y="728727"/>
                </a:cubicBezTo>
                <a:cubicBezTo>
                  <a:pt x="3410132" y="717944"/>
                  <a:pt x="3402048" y="726032"/>
                  <a:pt x="3402048" y="720640"/>
                </a:cubicBezTo>
                <a:cubicBezTo>
                  <a:pt x="3407436" y="707161"/>
                  <a:pt x="3410132" y="736814"/>
                  <a:pt x="3418215" y="739511"/>
                </a:cubicBezTo>
                <a:cubicBezTo>
                  <a:pt x="3420909" y="739511"/>
                  <a:pt x="3423605" y="728727"/>
                  <a:pt x="3420909" y="728727"/>
                </a:cubicBezTo>
                <a:cubicBezTo>
                  <a:pt x="3423605" y="723336"/>
                  <a:pt x="3428993" y="736814"/>
                  <a:pt x="3423605" y="742205"/>
                </a:cubicBezTo>
                <a:cubicBezTo>
                  <a:pt x="3426299" y="750293"/>
                  <a:pt x="3437077" y="728727"/>
                  <a:pt x="3434382" y="750293"/>
                </a:cubicBezTo>
                <a:cubicBezTo>
                  <a:pt x="3439771" y="747597"/>
                  <a:pt x="3439771" y="736814"/>
                  <a:pt x="3439771" y="734119"/>
                </a:cubicBezTo>
                <a:cubicBezTo>
                  <a:pt x="3445160" y="734119"/>
                  <a:pt x="3455939" y="736814"/>
                  <a:pt x="3464022" y="736814"/>
                </a:cubicBezTo>
                <a:cubicBezTo>
                  <a:pt x="3458633" y="744901"/>
                  <a:pt x="3453244" y="734119"/>
                  <a:pt x="3447855" y="739511"/>
                </a:cubicBezTo>
                <a:cubicBezTo>
                  <a:pt x="3447855" y="744901"/>
                  <a:pt x="3447855" y="747597"/>
                  <a:pt x="3450549" y="747597"/>
                </a:cubicBezTo>
                <a:cubicBezTo>
                  <a:pt x="3447855" y="758380"/>
                  <a:pt x="3445160" y="747597"/>
                  <a:pt x="3445160" y="744901"/>
                </a:cubicBezTo>
                <a:cubicBezTo>
                  <a:pt x="3439771" y="744901"/>
                  <a:pt x="3439771" y="750293"/>
                  <a:pt x="3439771" y="755684"/>
                </a:cubicBezTo>
                <a:cubicBezTo>
                  <a:pt x="3472105" y="755684"/>
                  <a:pt x="3523301" y="779945"/>
                  <a:pt x="3558330" y="766466"/>
                </a:cubicBezTo>
                <a:cubicBezTo>
                  <a:pt x="3552942" y="788033"/>
                  <a:pt x="3590665" y="785337"/>
                  <a:pt x="3593359" y="774555"/>
                </a:cubicBezTo>
                <a:cubicBezTo>
                  <a:pt x="3596053" y="777249"/>
                  <a:pt x="3596053" y="782641"/>
                  <a:pt x="3598748" y="785337"/>
                </a:cubicBezTo>
                <a:cubicBezTo>
                  <a:pt x="3604138" y="771859"/>
                  <a:pt x="3606831" y="788033"/>
                  <a:pt x="3612221" y="779945"/>
                </a:cubicBezTo>
                <a:cubicBezTo>
                  <a:pt x="3620304" y="785337"/>
                  <a:pt x="3604138" y="779945"/>
                  <a:pt x="3609526" y="790728"/>
                </a:cubicBezTo>
                <a:cubicBezTo>
                  <a:pt x="3614916" y="804207"/>
                  <a:pt x="3617609" y="779945"/>
                  <a:pt x="3625694" y="788033"/>
                </a:cubicBezTo>
                <a:cubicBezTo>
                  <a:pt x="3625694" y="790728"/>
                  <a:pt x="3620304" y="790728"/>
                  <a:pt x="3620304" y="793424"/>
                </a:cubicBezTo>
                <a:cubicBezTo>
                  <a:pt x="3628388" y="801512"/>
                  <a:pt x="3641861" y="801512"/>
                  <a:pt x="3641861" y="785337"/>
                </a:cubicBezTo>
                <a:cubicBezTo>
                  <a:pt x="3647250" y="804207"/>
                  <a:pt x="3644555" y="814989"/>
                  <a:pt x="3658028" y="820381"/>
                </a:cubicBezTo>
                <a:cubicBezTo>
                  <a:pt x="3663417" y="820381"/>
                  <a:pt x="3660722" y="812294"/>
                  <a:pt x="3666112" y="812294"/>
                </a:cubicBezTo>
                <a:cubicBezTo>
                  <a:pt x="3668806" y="823077"/>
                  <a:pt x="3679583" y="823077"/>
                  <a:pt x="3684973" y="820381"/>
                </a:cubicBezTo>
                <a:cubicBezTo>
                  <a:pt x="3687668" y="850034"/>
                  <a:pt x="3711918" y="828468"/>
                  <a:pt x="3720002" y="839251"/>
                </a:cubicBezTo>
                <a:cubicBezTo>
                  <a:pt x="3725392" y="833859"/>
                  <a:pt x="3736169" y="832512"/>
                  <a:pt x="3746275" y="833523"/>
                </a:cubicBezTo>
                <a:lnTo>
                  <a:pt x="3754772" y="836743"/>
                </a:lnTo>
                <a:lnTo>
                  <a:pt x="3747621" y="841946"/>
                </a:lnTo>
                <a:cubicBezTo>
                  <a:pt x="3744253" y="841272"/>
                  <a:pt x="3740211" y="839251"/>
                  <a:pt x="3736169" y="839251"/>
                </a:cubicBezTo>
                <a:cubicBezTo>
                  <a:pt x="3736169" y="841946"/>
                  <a:pt x="3733474" y="841946"/>
                  <a:pt x="3733474" y="847338"/>
                </a:cubicBezTo>
                <a:cubicBezTo>
                  <a:pt x="3736169" y="860817"/>
                  <a:pt x="3757725" y="858121"/>
                  <a:pt x="3760420" y="852729"/>
                </a:cubicBezTo>
                <a:cubicBezTo>
                  <a:pt x="3763115" y="852729"/>
                  <a:pt x="3773893" y="860817"/>
                  <a:pt x="3776588" y="852729"/>
                </a:cubicBezTo>
                <a:cubicBezTo>
                  <a:pt x="3781976" y="860817"/>
                  <a:pt x="3768503" y="860817"/>
                  <a:pt x="3765808" y="860817"/>
                </a:cubicBezTo>
                <a:cubicBezTo>
                  <a:pt x="3765808" y="863513"/>
                  <a:pt x="3765808" y="868904"/>
                  <a:pt x="3765808" y="871599"/>
                </a:cubicBezTo>
                <a:cubicBezTo>
                  <a:pt x="3771198" y="871599"/>
                  <a:pt x="3768503" y="860817"/>
                  <a:pt x="3773893" y="860817"/>
                </a:cubicBezTo>
                <a:cubicBezTo>
                  <a:pt x="3765808" y="876991"/>
                  <a:pt x="3779281" y="871599"/>
                  <a:pt x="3787365" y="868904"/>
                </a:cubicBezTo>
                <a:cubicBezTo>
                  <a:pt x="3787365" y="882382"/>
                  <a:pt x="3773893" y="874295"/>
                  <a:pt x="3768503" y="876991"/>
                </a:cubicBezTo>
                <a:cubicBezTo>
                  <a:pt x="3771198" y="887774"/>
                  <a:pt x="3768503" y="885078"/>
                  <a:pt x="3773893" y="890470"/>
                </a:cubicBezTo>
                <a:cubicBezTo>
                  <a:pt x="3771198" y="874295"/>
                  <a:pt x="3808921" y="876991"/>
                  <a:pt x="3814311" y="887774"/>
                </a:cubicBezTo>
                <a:cubicBezTo>
                  <a:pt x="3827782" y="874295"/>
                  <a:pt x="3852034" y="885078"/>
                  <a:pt x="3862812" y="874295"/>
                </a:cubicBezTo>
                <a:cubicBezTo>
                  <a:pt x="3860117" y="868904"/>
                  <a:pt x="3857423" y="871599"/>
                  <a:pt x="3852034" y="874295"/>
                </a:cubicBezTo>
                <a:cubicBezTo>
                  <a:pt x="3849339" y="866207"/>
                  <a:pt x="3854728" y="868904"/>
                  <a:pt x="3860117" y="866207"/>
                </a:cubicBezTo>
                <a:cubicBezTo>
                  <a:pt x="3860117" y="858121"/>
                  <a:pt x="3854728" y="858121"/>
                  <a:pt x="3852034" y="855425"/>
                </a:cubicBezTo>
                <a:cubicBezTo>
                  <a:pt x="3852034" y="866207"/>
                  <a:pt x="3843950" y="855425"/>
                  <a:pt x="3846645" y="866207"/>
                </a:cubicBezTo>
                <a:cubicBezTo>
                  <a:pt x="3843950" y="863513"/>
                  <a:pt x="3841255" y="860817"/>
                  <a:pt x="3841255" y="855425"/>
                </a:cubicBezTo>
                <a:cubicBezTo>
                  <a:pt x="3843950" y="852729"/>
                  <a:pt x="3846645" y="852729"/>
                  <a:pt x="3852034" y="852729"/>
                </a:cubicBezTo>
                <a:cubicBezTo>
                  <a:pt x="3849339" y="844642"/>
                  <a:pt x="3841255" y="852729"/>
                  <a:pt x="3841255" y="841946"/>
                </a:cubicBezTo>
                <a:cubicBezTo>
                  <a:pt x="3862812" y="847338"/>
                  <a:pt x="3857423" y="850034"/>
                  <a:pt x="3881673" y="844642"/>
                </a:cubicBezTo>
                <a:cubicBezTo>
                  <a:pt x="3881673" y="852729"/>
                  <a:pt x="3876285" y="852729"/>
                  <a:pt x="3878978" y="860817"/>
                </a:cubicBezTo>
                <a:cubicBezTo>
                  <a:pt x="3873590" y="866207"/>
                  <a:pt x="3870895" y="860817"/>
                  <a:pt x="3868201" y="868904"/>
                </a:cubicBezTo>
                <a:cubicBezTo>
                  <a:pt x="3870895" y="879686"/>
                  <a:pt x="3870895" y="876991"/>
                  <a:pt x="3870895" y="885078"/>
                </a:cubicBezTo>
                <a:cubicBezTo>
                  <a:pt x="3873590" y="885078"/>
                  <a:pt x="3873590" y="882382"/>
                  <a:pt x="3870895" y="882382"/>
                </a:cubicBezTo>
                <a:cubicBezTo>
                  <a:pt x="3876285" y="871599"/>
                  <a:pt x="3887064" y="887774"/>
                  <a:pt x="3887064" y="874295"/>
                </a:cubicBezTo>
                <a:cubicBezTo>
                  <a:pt x="3892451" y="882382"/>
                  <a:pt x="3892451" y="879686"/>
                  <a:pt x="3897841" y="876991"/>
                </a:cubicBezTo>
                <a:cubicBezTo>
                  <a:pt x="3896493" y="882382"/>
                  <a:pt x="3899189" y="885078"/>
                  <a:pt x="3900872" y="886426"/>
                </a:cubicBezTo>
                <a:lnTo>
                  <a:pt x="3901656" y="887239"/>
                </a:lnTo>
                <a:lnTo>
                  <a:pt x="3897841" y="887774"/>
                </a:lnTo>
                <a:cubicBezTo>
                  <a:pt x="3900534" y="887774"/>
                  <a:pt x="3901715" y="887774"/>
                  <a:pt x="3902009" y="887604"/>
                </a:cubicBezTo>
                <a:lnTo>
                  <a:pt x="3901656" y="887239"/>
                </a:lnTo>
                <a:lnTo>
                  <a:pt x="3914681" y="885414"/>
                </a:lnTo>
                <a:cubicBezTo>
                  <a:pt x="3921418" y="884404"/>
                  <a:pt x="3928828" y="883730"/>
                  <a:pt x="3935564" y="885078"/>
                </a:cubicBezTo>
                <a:cubicBezTo>
                  <a:pt x="3914007" y="903947"/>
                  <a:pt x="3978676" y="898557"/>
                  <a:pt x="3989454" y="887774"/>
                </a:cubicBezTo>
                <a:cubicBezTo>
                  <a:pt x="4000233" y="898557"/>
                  <a:pt x="4029872" y="887774"/>
                  <a:pt x="4043345" y="887774"/>
                </a:cubicBezTo>
                <a:cubicBezTo>
                  <a:pt x="4046040" y="895861"/>
                  <a:pt x="4051428" y="895861"/>
                  <a:pt x="4056818" y="895861"/>
                </a:cubicBezTo>
                <a:cubicBezTo>
                  <a:pt x="4062206" y="893165"/>
                  <a:pt x="4046040" y="890470"/>
                  <a:pt x="4054123" y="882382"/>
                </a:cubicBezTo>
                <a:cubicBezTo>
                  <a:pt x="4056818" y="887774"/>
                  <a:pt x="4056818" y="893165"/>
                  <a:pt x="4064901" y="890470"/>
                </a:cubicBezTo>
                <a:cubicBezTo>
                  <a:pt x="4064901" y="893165"/>
                  <a:pt x="4064901" y="895861"/>
                  <a:pt x="4064901" y="898557"/>
                </a:cubicBezTo>
                <a:cubicBezTo>
                  <a:pt x="4070291" y="890470"/>
                  <a:pt x="4081068" y="890470"/>
                  <a:pt x="4086459" y="901252"/>
                </a:cubicBezTo>
                <a:cubicBezTo>
                  <a:pt x="4105319" y="890470"/>
                  <a:pt x="4124180" y="903947"/>
                  <a:pt x="4140348" y="898557"/>
                </a:cubicBezTo>
                <a:cubicBezTo>
                  <a:pt x="4137653" y="909339"/>
                  <a:pt x="4151126" y="912035"/>
                  <a:pt x="4151126" y="895861"/>
                </a:cubicBezTo>
                <a:cubicBezTo>
                  <a:pt x="4153820" y="901252"/>
                  <a:pt x="4156515" y="898557"/>
                  <a:pt x="4153820" y="909339"/>
                </a:cubicBezTo>
                <a:cubicBezTo>
                  <a:pt x="4167294" y="906643"/>
                  <a:pt x="4172683" y="912035"/>
                  <a:pt x="4186154" y="909339"/>
                </a:cubicBezTo>
                <a:cubicBezTo>
                  <a:pt x="4183461" y="901252"/>
                  <a:pt x="4172683" y="895861"/>
                  <a:pt x="4167294" y="903947"/>
                </a:cubicBezTo>
                <a:cubicBezTo>
                  <a:pt x="4161904" y="895861"/>
                  <a:pt x="4183461" y="898557"/>
                  <a:pt x="4183461" y="890470"/>
                </a:cubicBezTo>
                <a:cubicBezTo>
                  <a:pt x="4183461" y="893165"/>
                  <a:pt x="4183461" y="898557"/>
                  <a:pt x="4183461" y="901252"/>
                </a:cubicBezTo>
                <a:cubicBezTo>
                  <a:pt x="4191544" y="895861"/>
                  <a:pt x="4196933" y="901252"/>
                  <a:pt x="4207711" y="890470"/>
                </a:cubicBezTo>
                <a:cubicBezTo>
                  <a:pt x="4223878" y="903947"/>
                  <a:pt x="4234657" y="914731"/>
                  <a:pt x="4253518" y="898557"/>
                </a:cubicBezTo>
                <a:cubicBezTo>
                  <a:pt x="4253518" y="890470"/>
                  <a:pt x="4248129" y="890470"/>
                  <a:pt x="4248129" y="885078"/>
                </a:cubicBezTo>
                <a:cubicBezTo>
                  <a:pt x="4242740" y="887774"/>
                  <a:pt x="4248129" y="895861"/>
                  <a:pt x="4240045" y="895861"/>
                </a:cubicBezTo>
                <a:cubicBezTo>
                  <a:pt x="4248129" y="882382"/>
                  <a:pt x="4223878" y="871599"/>
                  <a:pt x="4226573" y="890470"/>
                </a:cubicBezTo>
                <a:cubicBezTo>
                  <a:pt x="4218490" y="874295"/>
                  <a:pt x="4202322" y="879686"/>
                  <a:pt x="4191544" y="887774"/>
                </a:cubicBezTo>
                <a:cubicBezTo>
                  <a:pt x="4191544" y="882382"/>
                  <a:pt x="4194238" y="879686"/>
                  <a:pt x="4194238" y="874295"/>
                </a:cubicBezTo>
                <a:cubicBezTo>
                  <a:pt x="4191544" y="868904"/>
                  <a:pt x="4178071" y="887774"/>
                  <a:pt x="4180767" y="868904"/>
                </a:cubicBezTo>
                <a:cubicBezTo>
                  <a:pt x="4175376" y="868904"/>
                  <a:pt x="4175376" y="874295"/>
                  <a:pt x="4169988" y="874295"/>
                </a:cubicBezTo>
                <a:cubicBezTo>
                  <a:pt x="4172683" y="871599"/>
                  <a:pt x="4172683" y="871599"/>
                  <a:pt x="4175376" y="868904"/>
                </a:cubicBezTo>
                <a:cubicBezTo>
                  <a:pt x="4172683" y="860817"/>
                  <a:pt x="4167294" y="866207"/>
                  <a:pt x="4159210" y="866207"/>
                </a:cubicBezTo>
                <a:cubicBezTo>
                  <a:pt x="4161904" y="860817"/>
                  <a:pt x="4164598" y="858121"/>
                  <a:pt x="4167294" y="852729"/>
                </a:cubicBezTo>
                <a:cubicBezTo>
                  <a:pt x="4175376" y="858121"/>
                  <a:pt x="4188849" y="855425"/>
                  <a:pt x="4191544" y="850034"/>
                </a:cubicBezTo>
                <a:cubicBezTo>
                  <a:pt x="4194238" y="850034"/>
                  <a:pt x="4194238" y="858121"/>
                  <a:pt x="4199627" y="858121"/>
                </a:cubicBezTo>
                <a:cubicBezTo>
                  <a:pt x="4205017" y="858121"/>
                  <a:pt x="4205017" y="847338"/>
                  <a:pt x="4207711" y="844642"/>
                </a:cubicBezTo>
                <a:cubicBezTo>
                  <a:pt x="4213100" y="850034"/>
                  <a:pt x="4215795" y="850034"/>
                  <a:pt x="4223878" y="844642"/>
                </a:cubicBezTo>
                <a:cubicBezTo>
                  <a:pt x="4223878" y="855425"/>
                  <a:pt x="4215795" y="850034"/>
                  <a:pt x="4218490" y="858121"/>
                </a:cubicBezTo>
                <a:cubicBezTo>
                  <a:pt x="4218490" y="866207"/>
                  <a:pt x="4221184" y="866207"/>
                  <a:pt x="4223878" y="868904"/>
                </a:cubicBezTo>
                <a:cubicBezTo>
                  <a:pt x="4226573" y="866207"/>
                  <a:pt x="4226573" y="866207"/>
                  <a:pt x="4229267" y="866207"/>
                </a:cubicBezTo>
                <a:cubicBezTo>
                  <a:pt x="4229267" y="860817"/>
                  <a:pt x="4221184" y="858121"/>
                  <a:pt x="4226573" y="858121"/>
                </a:cubicBezTo>
                <a:cubicBezTo>
                  <a:pt x="4234657" y="866207"/>
                  <a:pt x="4237350" y="871599"/>
                  <a:pt x="4248129" y="868904"/>
                </a:cubicBezTo>
                <a:cubicBezTo>
                  <a:pt x="4248129" y="868904"/>
                  <a:pt x="4248129" y="866207"/>
                  <a:pt x="4250823" y="866207"/>
                </a:cubicBezTo>
                <a:cubicBezTo>
                  <a:pt x="4253518" y="855425"/>
                  <a:pt x="4245435" y="863513"/>
                  <a:pt x="4245435" y="855425"/>
                </a:cubicBezTo>
                <a:cubicBezTo>
                  <a:pt x="4253518" y="858121"/>
                  <a:pt x="4258907" y="871599"/>
                  <a:pt x="4266991" y="858121"/>
                </a:cubicBezTo>
                <a:cubicBezTo>
                  <a:pt x="4264296" y="850034"/>
                  <a:pt x="4258907" y="863513"/>
                  <a:pt x="4253518" y="860817"/>
                </a:cubicBezTo>
                <a:cubicBezTo>
                  <a:pt x="4250823" y="844642"/>
                  <a:pt x="4264296" y="855425"/>
                  <a:pt x="4264296" y="847338"/>
                </a:cubicBezTo>
                <a:cubicBezTo>
                  <a:pt x="4266991" y="860817"/>
                  <a:pt x="4275074" y="850034"/>
                  <a:pt x="4283158" y="847338"/>
                </a:cubicBezTo>
                <a:cubicBezTo>
                  <a:pt x="4280463" y="858121"/>
                  <a:pt x="4272379" y="852729"/>
                  <a:pt x="4272379" y="860817"/>
                </a:cubicBezTo>
                <a:cubicBezTo>
                  <a:pt x="4277769" y="863513"/>
                  <a:pt x="4288547" y="858121"/>
                  <a:pt x="4291241" y="876991"/>
                </a:cubicBezTo>
                <a:cubicBezTo>
                  <a:pt x="4288547" y="874295"/>
                  <a:pt x="4277769" y="863513"/>
                  <a:pt x="4277769" y="876991"/>
                </a:cubicBezTo>
                <a:cubicBezTo>
                  <a:pt x="4275074" y="874295"/>
                  <a:pt x="4275074" y="868904"/>
                  <a:pt x="4272379" y="863513"/>
                </a:cubicBezTo>
                <a:cubicBezTo>
                  <a:pt x="4266991" y="863513"/>
                  <a:pt x="4253518" y="879686"/>
                  <a:pt x="4253518" y="866207"/>
                </a:cubicBezTo>
                <a:cubicBezTo>
                  <a:pt x="4250823" y="866207"/>
                  <a:pt x="4250823" y="871599"/>
                  <a:pt x="4250823" y="876991"/>
                </a:cubicBezTo>
                <a:cubicBezTo>
                  <a:pt x="4250823" y="882382"/>
                  <a:pt x="4264296" y="882382"/>
                  <a:pt x="4264296" y="876991"/>
                </a:cubicBezTo>
                <a:cubicBezTo>
                  <a:pt x="4269686" y="879686"/>
                  <a:pt x="4258907" y="887774"/>
                  <a:pt x="4266991" y="895861"/>
                </a:cubicBezTo>
                <a:cubicBezTo>
                  <a:pt x="4269686" y="887774"/>
                  <a:pt x="4269686" y="893165"/>
                  <a:pt x="4272379" y="898557"/>
                </a:cubicBezTo>
                <a:cubicBezTo>
                  <a:pt x="4285852" y="898557"/>
                  <a:pt x="4272379" y="882382"/>
                  <a:pt x="4283158" y="882382"/>
                </a:cubicBezTo>
                <a:cubicBezTo>
                  <a:pt x="4280463" y="887774"/>
                  <a:pt x="4280463" y="893165"/>
                  <a:pt x="4280463" y="898557"/>
                </a:cubicBezTo>
                <a:cubicBezTo>
                  <a:pt x="4283158" y="898557"/>
                  <a:pt x="4285852" y="898557"/>
                  <a:pt x="4288547" y="895861"/>
                </a:cubicBezTo>
                <a:cubicBezTo>
                  <a:pt x="4291241" y="882382"/>
                  <a:pt x="4304714" y="893165"/>
                  <a:pt x="4312798" y="893165"/>
                </a:cubicBezTo>
                <a:cubicBezTo>
                  <a:pt x="4315492" y="879686"/>
                  <a:pt x="4304714" y="887774"/>
                  <a:pt x="4307409" y="874295"/>
                </a:cubicBezTo>
                <a:cubicBezTo>
                  <a:pt x="4302019" y="871599"/>
                  <a:pt x="4304714" y="885078"/>
                  <a:pt x="4296631" y="882382"/>
                </a:cubicBezTo>
                <a:cubicBezTo>
                  <a:pt x="4299325" y="871599"/>
                  <a:pt x="4293936" y="874295"/>
                  <a:pt x="4293936" y="863513"/>
                </a:cubicBezTo>
                <a:cubicBezTo>
                  <a:pt x="4296631" y="860817"/>
                  <a:pt x="4302019" y="863513"/>
                  <a:pt x="4299325" y="855425"/>
                </a:cubicBezTo>
                <a:cubicBezTo>
                  <a:pt x="4315492" y="855425"/>
                  <a:pt x="4326270" y="863513"/>
                  <a:pt x="4337048" y="871599"/>
                </a:cubicBezTo>
                <a:cubicBezTo>
                  <a:pt x="4345132" y="866207"/>
                  <a:pt x="4374771" y="863513"/>
                  <a:pt x="4382856" y="879686"/>
                </a:cubicBezTo>
                <a:cubicBezTo>
                  <a:pt x="4377466" y="871599"/>
                  <a:pt x="4353215" y="866207"/>
                  <a:pt x="4350521" y="885078"/>
                </a:cubicBezTo>
                <a:cubicBezTo>
                  <a:pt x="4339743" y="882382"/>
                  <a:pt x="4331660" y="868904"/>
                  <a:pt x="4323575" y="879686"/>
                </a:cubicBezTo>
                <a:cubicBezTo>
                  <a:pt x="4323575" y="890470"/>
                  <a:pt x="4331660" y="882382"/>
                  <a:pt x="4326270" y="895861"/>
                </a:cubicBezTo>
                <a:cubicBezTo>
                  <a:pt x="4331660" y="895861"/>
                  <a:pt x="4334353" y="893165"/>
                  <a:pt x="4331660" y="885078"/>
                </a:cubicBezTo>
                <a:cubicBezTo>
                  <a:pt x="4337048" y="885078"/>
                  <a:pt x="4339743" y="885078"/>
                  <a:pt x="4342437" y="885078"/>
                </a:cubicBezTo>
                <a:cubicBezTo>
                  <a:pt x="4339743" y="887774"/>
                  <a:pt x="4339743" y="893165"/>
                  <a:pt x="4339743" y="895861"/>
                </a:cubicBezTo>
                <a:cubicBezTo>
                  <a:pt x="4355910" y="879686"/>
                  <a:pt x="4380162" y="887774"/>
                  <a:pt x="4401717" y="893165"/>
                </a:cubicBezTo>
                <a:cubicBezTo>
                  <a:pt x="4407106" y="890470"/>
                  <a:pt x="4404412" y="882382"/>
                  <a:pt x="4404412" y="874295"/>
                </a:cubicBezTo>
                <a:cubicBezTo>
                  <a:pt x="4407106" y="874295"/>
                  <a:pt x="4407106" y="871599"/>
                  <a:pt x="4409801" y="871599"/>
                </a:cubicBezTo>
                <a:cubicBezTo>
                  <a:pt x="4404412" y="879686"/>
                  <a:pt x="4412495" y="882382"/>
                  <a:pt x="4409801" y="893165"/>
                </a:cubicBezTo>
                <a:cubicBezTo>
                  <a:pt x="4415190" y="879686"/>
                  <a:pt x="4417884" y="885078"/>
                  <a:pt x="4431358" y="887774"/>
                </a:cubicBezTo>
                <a:cubicBezTo>
                  <a:pt x="4425968" y="895861"/>
                  <a:pt x="4436745" y="895861"/>
                  <a:pt x="4436745" y="906643"/>
                </a:cubicBezTo>
                <a:cubicBezTo>
                  <a:pt x="4450218" y="903947"/>
                  <a:pt x="4450218" y="898557"/>
                  <a:pt x="4460997" y="901252"/>
                </a:cubicBezTo>
                <a:cubicBezTo>
                  <a:pt x="4469080" y="898557"/>
                  <a:pt x="4460997" y="890470"/>
                  <a:pt x="4466386" y="885078"/>
                </a:cubicBezTo>
                <a:cubicBezTo>
                  <a:pt x="4466386" y="890470"/>
                  <a:pt x="4474470" y="887774"/>
                  <a:pt x="4474470" y="895861"/>
                </a:cubicBezTo>
                <a:cubicBezTo>
                  <a:pt x="4479858" y="890470"/>
                  <a:pt x="4474470" y="890470"/>
                  <a:pt x="4471775" y="882382"/>
                </a:cubicBezTo>
                <a:cubicBezTo>
                  <a:pt x="4482554" y="876991"/>
                  <a:pt x="4485248" y="890470"/>
                  <a:pt x="4496026" y="885078"/>
                </a:cubicBezTo>
                <a:cubicBezTo>
                  <a:pt x="4496026" y="890470"/>
                  <a:pt x="4493331" y="893165"/>
                  <a:pt x="4493331" y="895861"/>
                </a:cubicBezTo>
                <a:cubicBezTo>
                  <a:pt x="4501414" y="895861"/>
                  <a:pt x="4504109" y="898557"/>
                  <a:pt x="4517582" y="898557"/>
                </a:cubicBezTo>
                <a:cubicBezTo>
                  <a:pt x="4517582" y="893165"/>
                  <a:pt x="4514887" y="893165"/>
                  <a:pt x="4512193" y="893165"/>
                </a:cubicBezTo>
                <a:cubicBezTo>
                  <a:pt x="4514887" y="887774"/>
                  <a:pt x="4520277" y="885078"/>
                  <a:pt x="4525665" y="885078"/>
                </a:cubicBezTo>
                <a:cubicBezTo>
                  <a:pt x="4525665" y="887774"/>
                  <a:pt x="4525665" y="890470"/>
                  <a:pt x="4522971" y="890470"/>
                </a:cubicBezTo>
                <a:cubicBezTo>
                  <a:pt x="4536444" y="901252"/>
                  <a:pt x="4574166" y="909339"/>
                  <a:pt x="4593030" y="895861"/>
                </a:cubicBezTo>
                <a:cubicBezTo>
                  <a:pt x="4598417" y="914731"/>
                  <a:pt x="4622669" y="890470"/>
                  <a:pt x="4622669" y="906643"/>
                </a:cubicBezTo>
                <a:cubicBezTo>
                  <a:pt x="4641530" y="895861"/>
                  <a:pt x="4657697" y="909339"/>
                  <a:pt x="4671170" y="903947"/>
                </a:cubicBezTo>
                <a:cubicBezTo>
                  <a:pt x="4665781" y="917426"/>
                  <a:pt x="4644226" y="906643"/>
                  <a:pt x="4630752" y="912035"/>
                </a:cubicBezTo>
                <a:cubicBezTo>
                  <a:pt x="4628057" y="912035"/>
                  <a:pt x="4625363" y="914731"/>
                  <a:pt x="4625363" y="917426"/>
                </a:cubicBezTo>
                <a:cubicBezTo>
                  <a:pt x="4633447" y="920122"/>
                  <a:pt x="4644226" y="912035"/>
                  <a:pt x="4655003" y="914731"/>
                </a:cubicBezTo>
                <a:cubicBezTo>
                  <a:pt x="4652308" y="917426"/>
                  <a:pt x="4652308" y="925514"/>
                  <a:pt x="4652308" y="928210"/>
                </a:cubicBezTo>
                <a:cubicBezTo>
                  <a:pt x="4660391" y="928210"/>
                  <a:pt x="4663086" y="920122"/>
                  <a:pt x="4665781" y="914731"/>
                </a:cubicBezTo>
                <a:cubicBezTo>
                  <a:pt x="4668475" y="917426"/>
                  <a:pt x="4665781" y="930904"/>
                  <a:pt x="4660391" y="928210"/>
                </a:cubicBezTo>
                <a:cubicBezTo>
                  <a:pt x="4671170" y="933600"/>
                  <a:pt x="4687338" y="925514"/>
                  <a:pt x="4698115" y="920122"/>
                </a:cubicBezTo>
                <a:cubicBezTo>
                  <a:pt x="4698115" y="909339"/>
                  <a:pt x="4690031" y="917426"/>
                  <a:pt x="4690031" y="906643"/>
                </a:cubicBezTo>
                <a:cubicBezTo>
                  <a:pt x="4695422" y="898557"/>
                  <a:pt x="4695422" y="914731"/>
                  <a:pt x="4700809" y="914731"/>
                </a:cubicBezTo>
                <a:cubicBezTo>
                  <a:pt x="4703504" y="914731"/>
                  <a:pt x="4700809" y="909339"/>
                  <a:pt x="4703504" y="906643"/>
                </a:cubicBezTo>
                <a:cubicBezTo>
                  <a:pt x="4711587" y="920122"/>
                  <a:pt x="4741228" y="917426"/>
                  <a:pt x="4741228" y="938992"/>
                </a:cubicBezTo>
                <a:cubicBezTo>
                  <a:pt x="4752005" y="936296"/>
                  <a:pt x="4760089" y="938992"/>
                  <a:pt x="4768173" y="941687"/>
                </a:cubicBezTo>
                <a:cubicBezTo>
                  <a:pt x="4770868" y="938992"/>
                  <a:pt x="4770868" y="933600"/>
                  <a:pt x="4773561" y="930904"/>
                </a:cubicBezTo>
                <a:cubicBezTo>
                  <a:pt x="4781646" y="936296"/>
                  <a:pt x="4787034" y="925514"/>
                  <a:pt x="4797812" y="925514"/>
                </a:cubicBezTo>
                <a:cubicBezTo>
                  <a:pt x="4795118" y="933600"/>
                  <a:pt x="4797812" y="933600"/>
                  <a:pt x="4800507" y="938992"/>
                </a:cubicBezTo>
                <a:cubicBezTo>
                  <a:pt x="4808590" y="936296"/>
                  <a:pt x="4803202" y="922818"/>
                  <a:pt x="4808590" y="933600"/>
                </a:cubicBezTo>
                <a:cubicBezTo>
                  <a:pt x="4813980" y="930904"/>
                  <a:pt x="4805896" y="922818"/>
                  <a:pt x="4816674" y="922818"/>
                </a:cubicBezTo>
                <a:cubicBezTo>
                  <a:pt x="4808590" y="936296"/>
                  <a:pt x="4824758" y="925514"/>
                  <a:pt x="4822063" y="938992"/>
                </a:cubicBezTo>
                <a:cubicBezTo>
                  <a:pt x="4827453" y="930904"/>
                  <a:pt x="4830147" y="936296"/>
                  <a:pt x="4832842" y="928210"/>
                </a:cubicBezTo>
                <a:cubicBezTo>
                  <a:pt x="4838230" y="928210"/>
                  <a:pt x="4846314" y="936296"/>
                  <a:pt x="4838230" y="938992"/>
                </a:cubicBezTo>
                <a:cubicBezTo>
                  <a:pt x="4843620" y="952471"/>
                  <a:pt x="4854398" y="944383"/>
                  <a:pt x="4862481" y="938992"/>
                </a:cubicBezTo>
                <a:cubicBezTo>
                  <a:pt x="4862481" y="936296"/>
                  <a:pt x="4859786" y="936296"/>
                  <a:pt x="4859786" y="930904"/>
                </a:cubicBezTo>
                <a:cubicBezTo>
                  <a:pt x="4870564" y="928210"/>
                  <a:pt x="4865176" y="949775"/>
                  <a:pt x="4875954" y="949775"/>
                </a:cubicBezTo>
                <a:cubicBezTo>
                  <a:pt x="4884037" y="949775"/>
                  <a:pt x="4902899" y="928210"/>
                  <a:pt x="4902899" y="949775"/>
                </a:cubicBezTo>
                <a:cubicBezTo>
                  <a:pt x="4900204" y="947079"/>
                  <a:pt x="4900204" y="947079"/>
                  <a:pt x="4897510" y="949775"/>
                </a:cubicBezTo>
                <a:cubicBezTo>
                  <a:pt x="4897510" y="955166"/>
                  <a:pt x="4905594" y="957862"/>
                  <a:pt x="4897510" y="960557"/>
                </a:cubicBezTo>
                <a:cubicBezTo>
                  <a:pt x="4897510" y="963253"/>
                  <a:pt x="4902899" y="963253"/>
                  <a:pt x="4905594" y="963253"/>
                </a:cubicBezTo>
                <a:cubicBezTo>
                  <a:pt x="4905594" y="960557"/>
                  <a:pt x="4910982" y="949775"/>
                  <a:pt x="4913677" y="963253"/>
                </a:cubicBezTo>
                <a:cubicBezTo>
                  <a:pt x="4902899" y="976732"/>
                  <a:pt x="4889426" y="947079"/>
                  <a:pt x="4881343" y="965949"/>
                </a:cubicBezTo>
                <a:cubicBezTo>
                  <a:pt x="4875954" y="963253"/>
                  <a:pt x="4875954" y="955166"/>
                  <a:pt x="4870564" y="952471"/>
                </a:cubicBezTo>
                <a:cubicBezTo>
                  <a:pt x="4867870" y="955166"/>
                  <a:pt x="4870564" y="960557"/>
                  <a:pt x="4870564" y="965949"/>
                </a:cubicBezTo>
                <a:cubicBezTo>
                  <a:pt x="4870564" y="965949"/>
                  <a:pt x="4840925" y="957862"/>
                  <a:pt x="4832842" y="955166"/>
                </a:cubicBezTo>
                <a:cubicBezTo>
                  <a:pt x="4830147" y="955166"/>
                  <a:pt x="4830147" y="963253"/>
                  <a:pt x="4830147" y="965949"/>
                </a:cubicBezTo>
                <a:cubicBezTo>
                  <a:pt x="4819369" y="947079"/>
                  <a:pt x="4787034" y="955166"/>
                  <a:pt x="4778951" y="955166"/>
                </a:cubicBezTo>
                <a:cubicBezTo>
                  <a:pt x="4765478" y="949775"/>
                  <a:pt x="4727755" y="944383"/>
                  <a:pt x="4714282" y="955166"/>
                </a:cubicBezTo>
                <a:cubicBezTo>
                  <a:pt x="4706199" y="952471"/>
                  <a:pt x="4706199" y="938992"/>
                  <a:pt x="4698115" y="947079"/>
                </a:cubicBezTo>
                <a:cubicBezTo>
                  <a:pt x="4698115" y="944383"/>
                  <a:pt x="4695422" y="938992"/>
                  <a:pt x="4695422" y="933600"/>
                </a:cubicBezTo>
                <a:cubicBezTo>
                  <a:pt x="4692726" y="933600"/>
                  <a:pt x="4692726" y="933600"/>
                  <a:pt x="4690031" y="933600"/>
                </a:cubicBezTo>
                <a:cubicBezTo>
                  <a:pt x="4687338" y="933600"/>
                  <a:pt x="4687338" y="938992"/>
                  <a:pt x="4690031" y="938992"/>
                </a:cubicBezTo>
                <a:cubicBezTo>
                  <a:pt x="4671170" y="941687"/>
                  <a:pt x="4646920" y="936296"/>
                  <a:pt x="4619974" y="947079"/>
                </a:cubicBezTo>
                <a:cubicBezTo>
                  <a:pt x="4630752" y="960557"/>
                  <a:pt x="4655003" y="941687"/>
                  <a:pt x="4660391" y="971340"/>
                </a:cubicBezTo>
                <a:cubicBezTo>
                  <a:pt x="4665781" y="974036"/>
                  <a:pt x="4660391" y="963253"/>
                  <a:pt x="4665781" y="960557"/>
                </a:cubicBezTo>
                <a:cubicBezTo>
                  <a:pt x="4668475" y="963253"/>
                  <a:pt x="4668475" y="971340"/>
                  <a:pt x="4671170" y="974036"/>
                </a:cubicBezTo>
                <a:cubicBezTo>
                  <a:pt x="4676559" y="965949"/>
                  <a:pt x="4676559" y="968644"/>
                  <a:pt x="4684643" y="965949"/>
                </a:cubicBezTo>
                <a:cubicBezTo>
                  <a:pt x="4690031" y="968644"/>
                  <a:pt x="4676559" y="968644"/>
                  <a:pt x="4676559" y="974036"/>
                </a:cubicBezTo>
                <a:cubicBezTo>
                  <a:pt x="4679253" y="982123"/>
                  <a:pt x="4690031" y="968644"/>
                  <a:pt x="4692726" y="974036"/>
                </a:cubicBezTo>
                <a:cubicBezTo>
                  <a:pt x="4692726" y="987515"/>
                  <a:pt x="4684643" y="984819"/>
                  <a:pt x="4695422" y="987515"/>
                </a:cubicBezTo>
                <a:cubicBezTo>
                  <a:pt x="4698115" y="995602"/>
                  <a:pt x="4684643" y="982123"/>
                  <a:pt x="4679253" y="982123"/>
                </a:cubicBezTo>
                <a:cubicBezTo>
                  <a:pt x="4679253" y="998298"/>
                  <a:pt x="4660391" y="963253"/>
                  <a:pt x="4646920" y="979427"/>
                </a:cubicBezTo>
                <a:cubicBezTo>
                  <a:pt x="4652308" y="982123"/>
                  <a:pt x="4655003" y="990210"/>
                  <a:pt x="4644226" y="987515"/>
                </a:cubicBezTo>
                <a:cubicBezTo>
                  <a:pt x="4649613" y="1003689"/>
                  <a:pt x="4679253" y="982123"/>
                  <a:pt x="4676559" y="1011776"/>
                </a:cubicBezTo>
                <a:cubicBezTo>
                  <a:pt x="4673865" y="1011776"/>
                  <a:pt x="4673865" y="1011776"/>
                  <a:pt x="4673865" y="1014472"/>
                </a:cubicBezTo>
                <a:cubicBezTo>
                  <a:pt x="4671170" y="1000993"/>
                  <a:pt x="4655003" y="1017167"/>
                  <a:pt x="4655003" y="1003689"/>
                </a:cubicBezTo>
                <a:cubicBezTo>
                  <a:pt x="4649613" y="1011776"/>
                  <a:pt x="4644226" y="1000993"/>
                  <a:pt x="4641530" y="1011776"/>
                </a:cubicBezTo>
                <a:cubicBezTo>
                  <a:pt x="4633447" y="1003689"/>
                  <a:pt x="4622669" y="1006384"/>
                  <a:pt x="4617279" y="1000993"/>
                </a:cubicBezTo>
                <a:cubicBezTo>
                  <a:pt x="4614585" y="1000993"/>
                  <a:pt x="4617279" y="1003689"/>
                  <a:pt x="4617279" y="1009080"/>
                </a:cubicBezTo>
                <a:cubicBezTo>
                  <a:pt x="4606501" y="1009080"/>
                  <a:pt x="4603807" y="998298"/>
                  <a:pt x="4601112" y="984819"/>
                </a:cubicBezTo>
                <a:cubicBezTo>
                  <a:pt x="4598417" y="984819"/>
                  <a:pt x="4595723" y="990210"/>
                  <a:pt x="4598417" y="995602"/>
                </a:cubicBezTo>
                <a:cubicBezTo>
                  <a:pt x="4593030" y="995602"/>
                  <a:pt x="4593030" y="992906"/>
                  <a:pt x="4590334" y="992906"/>
                </a:cubicBezTo>
                <a:cubicBezTo>
                  <a:pt x="4590334" y="987515"/>
                  <a:pt x="4593030" y="990210"/>
                  <a:pt x="4593030" y="984819"/>
                </a:cubicBezTo>
                <a:cubicBezTo>
                  <a:pt x="4590334" y="979427"/>
                  <a:pt x="4582251" y="992906"/>
                  <a:pt x="4576861" y="995602"/>
                </a:cubicBezTo>
                <a:cubicBezTo>
                  <a:pt x="4571473" y="995602"/>
                  <a:pt x="4574166" y="976732"/>
                  <a:pt x="4563389" y="982123"/>
                </a:cubicBezTo>
                <a:cubicBezTo>
                  <a:pt x="4568778" y="998298"/>
                  <a:pt x="4576861" y="992906"/>
                  <a:pt x="4571473" y="1009080"/>
                </a:cubicBezTo>
                <a:cubicBezTo>
                  <a:pt x="4571473" y="1011776"/>
                  <a:pt x="4574166" y="1014472"/>
                  <a:pt x="4576861" y="1017167"/>
                </a:cubicBezTo>
                <a:cubicBezTo>
                  <a:pt x="4582251" y="1011776"/>
                  <a:pt x="4574166" y="1006384"/>
                  <a:pt x="4579556" y="1000993"/>
                </a:cubicBezTo>
                <a:cubicBezTo>
                  <a:pt x="4593030" y="1011776"/>
                  <a:pt x="4614585" y="1030645"/>
                  <a:pt x="4633447" y="1011776"/>
                </a:cubicBezTo>
                <a:cubicBezTo>
                  <a:pt x="4633447" y="1030645"/>
                  <a:pt x="4614585" y="1022559"/>
                  <a:pt x="4614585" y="1038733"/>
                </a:cubicBezTo>
                <a:cubicBezTo>
                  <a:pt x="4606501" y="1036037"/>
                  <a:pt x="4606501" y="1036037"/>
                  <a:pt x="4601112" y="1033341"/>
                </a:cubicBezTo>
                <a:cubicBezTo>
                  <a:pt x="4598417" y="1036037"/>
                  <a:pt x="4595723" y="1046820"/>
                  <a:pt x="4601112" y="1044124"/>
                </a:cubicBezTo>
                <a:cubicBezTo>
                  <a:pt x="4593030" y="1049516"/>
                  <a:pt x="4593030" y="1036037"/>
                  <a:pt x="4584946" y="1033341"/>
                </a:cubicBezTo>
                <a:cubicBezTo>
                  <a:pt x="4579556" y="1046820"/>
                  <a:pt x="4574166" y="1030645"/>
                  <a:pt x="4566083" y="1038733"/>
                </a:cubicBezTo>
                <a:cubicBezTo>
                  <a:pt x="4574166" y="1017167"/>
                  <a:pt x="4590334" y="1038733"/>
                  <a:pt x="4603807" y="1030645"/>
                </a:cubicBezTo>
                <a:cubicBezTo>
                  <a:pt x="4579556" y="1014472"/>
                  <a:pt x="4558000" y="1027951"/>
                  <a:pt x="4533750" y="1017167"/>
                </a:cubicBezTo>
                <a:cubicBezTo>
                  <a:pt x="4528360" y="1025255"/>
                  <a:pt x="4536444" y="1036037"/>
                  <a:pt x="4539138" y="1038733"/>
                </a:cubicBezTo>
                <a:cubicBezTo>
                  <a:pt x="4541834" y="1033341"/>
                  <a:pt x="4544527" y="1027951"/>
                  <a:pt x="4549916" y="1027951"/>
                </a:cubicBezTo>
                <a:cubicBezTo>
                  <a:pt x="4549916" y="1033341"/>
                  <a:pt x="4547222" y="1033341"/>
                  <a:pt x="4544527" y="1033341"/>
                </a:cubicBezTo>
                <a:cubicBezTo>
                  <a:pt x="4552610" y="1041428"/>
                  <a:pt x="4560695" y="1019862"/>
                  <a:pt x="4566083" y="1033341"/>
                </a:cubicBezTo>
                <a:cubicBezTo>
                  <a:pt x="4563389" y="1038733"/>
                  <a:pt x="4560695" y="1044124"/>
                  <a:pt x="4555305" y="1046820"/>
                </a:cubicBezTo>
                <a:cubicBezTo>
                  <a:pt x="4560695" y="1057603"/>
                  <a:pt x="4576861" y="1054907"/>
                  <a:pt x="4587639" y="1049516"/>
                </a:cubicBezTo>
                <a:cubicBezTo>
                  <a:pt x="4595723" y="1071081"/>
                  <a:pt x="4609196" y="1054907"/>
                  <a:pt x="4617279" y="1044124"/>
                </a:cubicBezTo>
                <a:cubicBezTo>
                  <a:pt x="4614585" y="1060298"/>
                  <a:pt x="4601112" y="1062994"/>
                  <a:pt x="4606501" y="1073777"/>
                </a:cubicBezTo>
                <a:cubicBezTo>
                  <a:pt x="4601112" y="1068385"/>
                  <a:pt x="4595723" y="1065690"/>
                  <a:pt x="4587639" y="1062994"/>
                </a:cubicBezTo>
                <a:cubicBezTo>
                  <a:pt x="4587639" y="1071081"/>
                  <a:pt x="4579556" y="1071081"/>
                  <a:pt x="4576861" y="1073777"/>
                </a:cubicBezTo>
                <a:cubicBezTo>
                  <a:pt x="4576861" y="1081864"/>
                  <a:pt x="4590334" y="1073777"/>
                  <a:pt x="4590334" y="1079169"/>
                </a:cubicBezTo>
                <a:cubicBezTo>
                  <a:pt x="4590334" y="1084560"/>
                  <a:pt x="4584946" y="1081864"/>
                  <a:pt x="4584946" y="1084560"/>
                </a:cubicBezTo>
                <a:cubicBezTo>
                  <a:pt x="4587639" y="1095342"/>
                  <a:pt x="4598417" y="1084560"/>
                  <a:pt x="4598417" y="1095342"/>
                </a:cubicBezTo>
                <a:cubicBezTo>
                  <a:pt x="4590334" y="1095342"/>
                  <a:pt x="4579556" y="1084560"/>
                  <a:pt x="4571473" y="1092646"/>
                </a:cubicBezTo>
                <a:cubicBezTo>
                  <a:pt x="4571473" y="1098038"/>
                  <a:pt x="4576861" y="1098038"/>
                  <a:pt x="4576861" y="1106125"/>
                </a:cubicBezTo>
                <a:cubicBezTo>
                  <a:pt x="4576861" y="1114213"/>
                  <a:pt x="4584946" y="1108821"/>
                  <a:pt x="4584946" y="1114213"/>
                </a:cubicBezTo>
                <a:cubicBezTo>
                  <a:pt x="4587639" y="1111517"/>
                  <a:pt x="4593030" y="1114213"/>
                  <a:pt x="4590334" y="1106125"/>
                </a:cubicBezTo>
                <a:cubicBezTo>
                  <a:pt x="4595723" y="1103430"/>
                  <a:pt x="4598417" y="1108821"/>
                  <a:pt x="4601112" y="1111517"/>
                </a:cubicBezTo>
                <a:cubicBezTo>
                  <a:pt x="4590334" y="1119603"/>
                  <a:pt x="4582251" y="1122299"/>
                  <a:pt x="4571473" y="1116908"/>
                </a:cubicBezTo>
                <a:cubicBezTo>
                  <a:pt x="4571473" y="1133082"/>
                  <a:pt x="4584946" y="1127691"/>
                  <a:pt x="4593030" y="1127691"/>
                </a:cubicBezTo>
                <a:cubicBezTo>
                  <a:pt x="4587639" y="1143864"/>
                  <a:pt x="4614585" y="1151952"/>
                  <a:pt x="4611890" y="1133082"/>
                </a:cubicBezTo>
                <a:cubicBezTo>
                  <a:pt x="4614585" y="1133082"/>
                  <a:pt x="4617279" y="1130385"/>
                  <a:pt x="4619974" y="1130385"/>
                </a:cubicBezTo>
                <a:cubicBezTo>
                  <a:pt x="4619974" y="1146560"/>
                  <a:pt x="4636142" y="1133082"/>
                  <a:pt x="4641530" y="1135777"/>
                </a:cubicBezTo>
                <a:cubicBezTo>
                  <a:pt x="4644226" y="1146560"/>
                  <a:pt x="4630752" y="1141169"/>
                  <a:pt x="4630752" y="1151952"/>
                </a:cubicBezTo>
                <a:cubicBezTo>
                  <a:pt x="4633447" y="1157342"/>
                  <a:pt x="4638835" y="1149255"/>
                  <a:pt x="4641530" y="1154646"/>
                </a:cubicBezTo>
                <a:cubicBezTo>
                  <a:pt x="4644226" y="1151952"/>
                  <a:pt x="4644226" y="1149255"/>
                  <a:pt x="4644226" y="1143864"/>
                </a:cubicBezTo>
                <a:cubicBezTo>
                  <a:pt x="4663086" y="1146560"/>
                  <a:pt x="4671170" y="1135777"/>
                  <a:pt x="4687338" y="1138473"/>
                </a:cubicBezTo>
                <a:cubicBezTo>
                  <a:pt x="4679253" y="1143864"/>
                  <a:pt x="4681948" y="1149255"/>
                  <a:pt x="4690031" y="1149255"/>
                </a:cubicBezTo>
                <a:cubicBezTo>
                  <a:pt x="4684643" y="1154646"/>
                  <a:pt x="4676559" y="1160038"/>
                  <a:pt x="4671170" y="1157342"/>
                </a:cubicBezTo>
                <a:cubicBezTo>
                  <a:pt x="4668475" y="1162735"/>
                  <a:pt x="4671170" y="1176211"/>
                  <a:pt x="4668475" y="1181601"/>
                </a:cubicBezTo>
                <a:cubicBezTo>
                  <a:pt x="4671170" y="1192387"/>
                  <a:pt x="4676559" y="1178906"/>
                  <a:pt x="4681948" y="1189691"/>
                </a:cubicBezTo>
                <a:cubicBezTo>
                  <a:pt x="4673865" y="1195082"/>
                  <a:pt x="4649613" y="1200474"/>
                  <a:pt x="4641530" y="1189691"/>
                </a:cubicBezTo>
                <a:cubicBezTo>
                  <a:pt x="4633447" y="1192387"/>
                  <a:pt x="4638835" y="1208559"/>
                  <a:pt x="4628057" y="1205864"/>
                </a:cubicBezTo>
                <a:cubicBezTo>
                  <a:pt x="4628057" y="1216645"/>
                  <a:pt x="4636142" y="1211254"/>
                  <a:pt x="4636142" y="1219341"/>
                </a:cubicBezTo>
                <a:cubicBezTo>
                  <a:pt x="4630752" y="1230123"/>
                  <a:pt x="4614585" y="1205864"/>
                  <a:pt x="4614585" y="1224734"/>
                </a:cubicBezTo>
                <a:cubicBezTo>
                  <a:pt x="4606501" y="1224734"/>
                  <a:pt x="4611890" y="1219341"/>
                  <a:pt x="4614585" y="1213951"/>
                </a:cubicBezTo>
                <a:cubicBezTo>
                  <a:pt x="4603807" y="1203169"/>
                  <a:pt x="4582251" y="1211254"/>
                  <a:pt x="4568778" y="1208559"/>
                </a:cubicBezTo>
                <a:cubicBezTo>
                  <a:pt x="4563389" y="1208559"/>
                  <a:pt x="4568778" y="1219341"/>
                  <a:pt x="4571473" y="1219341"/>
                </a:cubicBezTo>
                <a:cubicBezTo>
                  <a:pt x="4566083" y="1227427"/>
                  <a:pt x="4558000" y="1227427"/>
                  <a:pt x="4558000" y="1240908"/>
                </a:cubicBezTo>
                <a:cubicBezTo>
                  <a:pt x="4552610" y="1240908"/>
                  <a:pt x="4555305" y="1227427"/>
                  <a:pt x="4549916" y="1230123"/>
                </a:cubicBezTo>
                <a:cubicBezTo>
                  <a:pt x="4549916" y="1236191"/>
                  <a:pt x="4546886" y="1252870"/>
                  <a:pt x="4538549" y="1258557"/>
                </a:cubicBezTo>
                <a:lnTo>
                  <a:pt x="4529337" y="1259660"/>
                </a:lnTo>
                <a:lnTo>
                  <a:pt x="4529707" y="1258767"/>
                </a:lnTo>
                <a:cubicBezTo>
                  <a:pt x="4531728" y="1254387"/>
                  <a:pt x="4535096" y="1248995"/>
                  <a:pt x="4539138" y="1251691"/>
                </a:cubicBezTo>
                <a:cubicBezTo>
                  <a:pt x="4539138" y="1248995"/>
                  <a:pt x="4539138" y="1246298"/>
                  <a:pt x="4539138" y="1243603"/>
                </a:cubicBezTo>
                <a:cubicBezTo>
                  <a:pt x="4533750" y="1235519"/>
                  <a:pt x="4517582" y="1238212"/>
                  <a:pt x="4512193" y="1246298"/>
                </a:cubicBezTo>
                <a:cubicBezTo>
                  <a:pt x="4506804" y="1243603"/>
                  <a:pt x="4514887" y="1238212"/>
                  <a:pt x="4506804" y="1238212"/>
                </a:cubicBezTo>
                <a:cubicBezTo>
                  <a:pt x="4506804" y="1230123"/>
                  <a:pt x="4512193" y="1230123"/>
                  <a:pt x="4514887" y="1235519"/>
                </a:cubicBezTo>
                <a:cubicBezTo>
                  <a:pt x="4514887" y="1219341"/>
                  <a:pt x="4509499" y="1232820"/>
                  <a:pt x="4501414" y="1230123"/>
                </a:cubicBezTo>
                <a:cubicBezTo>
                  <a:pt x="4498721" y="1230123"/>
                  <a:pt x="4498721" y="1238212"/>
                  <a:pt x="4498721" y="1240908"/>
                </a:cubicBezTo>
                <a:cubicBezTo>
                  <a:pt x="4501414" y="1246298"/>
                  <a:pt x="4504109" y="1243603"/>
                  <a:pt x="4506804" y="1243603"/>
                </a:cubicBezTo>
                <a:cubicBezTo>
                  <a:pt x="4504109" y="1259778"/>
                  <a:pt x="4493331" y="1238212"/>
                  <a:pt x="4496026" y="1230123"/>
                </a:cubicBezTo>
                <a:cubicBezTo>
                  <a:pt x="4485248" y="1246298"/>
                  <a:pt x="4479858" y="1235519"/>
                  <a:pt x="4466386" y="1240908"/>
                </a:cubicBezTo>
                <a:cubicBezTo>
                  <a:pt x="4463691" y="1230123"/>
                  <a:pt x="4469080" y="1230123"/>
                  <a:pt x="4471775" y="1219341"/>
                </a:cubicBezTo>
                <a:cubicBezTo>
                  <a:pt x="4485248" y="1219341"/>
                  <a:pt x="4487942" y="1224734"/>
                  <a:pt x="4496026" y="1222037"/>
                </a:cubicBezTo>
                <a:cubicBezTo>
                  <a:pt x="4496026" y="1219341"/>
                  <a:pt x="4493331" y="1216645"/>
                  <a:pt x="4493331" y="1211254"/>
                </a:cubicBezTo>
                <a:cubicBezTo>
                  <a:pt x="4501414" y="1208559"/>
                  <a:pt x="4496026" y="1216645"/>
                  <a:pt x="4501414" y="1222037"/>
                </a:cubicBezTo>
                <a:cubicBezTo>
                  <a:pt x="4504109" y="1219341"/>
                  <a:pt x="4506804" y="1213951"/>
                  <a:pt x="4509499" y="1219341"/>
                </a:cubicBezTo>
                <a:cubicBezTo>
                  <a:pt x="4514887" y="1211254"/>
                  <a:pt x="4520277" y="1203169"/>
                  <a:pt x="4522971" y="1192387"/>
                </a:cubicBezTo>
                <a:cubicBezTo>
                  <a:pt x="4517582" y="1186994"/>
                  <a:pt x="4512193" y="1189691"/>
                  <a:pt x="4514887" y="1176211"/>
                </a:cubicBezTo>
                <a:cubicBezTo>
                  <a:pt x="4482554" y="1203169"/>
                  <a:pt x="4466386" y="1127691"/>
                  <a:pt x="4434051" y="1165430"/>
                </a:cubicBezTo>
                <a:cubicBezTo>
                  <a:pt x="4434051" y="1151952"/>
                  <a:pt x="4444829" y="1157342"/>
                  <a:pt x="4450218" y="1151952"/>
                </a:cubicBezTo>
                <a:cubicBezTo>
                  <a:pt x="4447523" y="1141169"/>
                  <a:pt x="4439440" y="1146560"/>
                  <a:pt x="4434051" y="1146560"/>
                </a:cubicBezTo>
                <a:cubicBezTo>
                  <a:pt x="4439440" y="1133082"/>
                  <a:pt x="4428662" y="1138473"/>
                  <a:pt x="4423274" y="1133082"/>
                </a:cubicBezTo>
                <a:cubicBezTo>
                  <a:pt x="4425968" y="1130385"/>
                  <a:pt x="4423274" y="1122299"/>
                  <a:pt x="4428662" y="1124995"/>
                </a:cubicBezTo>
                <a:cubicBezTo>
                  <a:pt x="4423274" y="1119603"/>
                  <a:pt x="4417884" y="1114213"/>
                  <a:pt x="4417884" y="1095342"/>
                </a:cubicBezTo>
                <a:cubicBezTo>
                  <a:pt x="4423274" y="1092646"/>
                  <a:pt x="4420578" y="1106125"/>
                  <a:pt x="4428662" y="1100734"/>
                </a:cubicBezTo>
                <a:cubicBezTo>
                  <a:pt x="4420578" y="1098038"/>
                  <a:pt x="4420578" y="1079169"/>
                  <a:pt x="4409801" y="1081864"/>
                </a:cubicBezTo>
                <a:cubicBezTo>
                  <a:pt x="4412495" y="1079169"/>
                  <a:pt x="4425968" y="1068385"/>
                  <a:pt x="4436745" y="1073777"/>
                </a:cubicBezTo>
                <a:cubicBezTo>
                  <a:pt x="4439440" y="1071081"/>
                  <a:pt x="4436745" y="1057603"/>
                  <a:pt x="4442135" y="1060298"/>
                </a:cubicBezTo>
                <a:cubicBezTo>
                  <a:pt x="4436745" y="1046820"/>
                  <a:pt x="4425968" y="1065690"/>
                  <a:pt x="4417884" y="1065690"/>
                </a:cubicBezTo>
                <a:cubicBezTo>
                  <a:pt x="4417884" y="1062994"/>
                  <a:pt x="4420578" y="1062994"/>
                  <a:pt x="4420578" y="1062994"/>
                </a:cubicBezTo>
                <a:cubicBezTo>
                  <a:pt x="4420578" y="1060298"/>
                  <a:pt x="4420578" y="1060298"/>
                  <a:pt x="4417884" y="1060298"/>
                </a:cubicBezTo>
                <a:cubicBezTo>
                  <a:pt x="4417884" y="1054907"/>
                  <a:pt x="4423274" y="1057603"/>
                  <a:pt x="4423274" y="1052211"/>
                </a:cubicBezTo>
                <a:cubicBezTo>
                  <a:pt x="4420578" y="1044124"/>
                  <a:pt x="4412495" y="1052211"/>
                  <a:pt x="4412495" y="1054907"/>
                </a:cubicBezTo>
                <a:cubicBezTo>
                  <a:pt x="4407106" y="1052211"/>
                  <a:pt x="4409801" y="1044124"/>
                  <a:pt x="4401717" y="1046820"/>
                </a:cubicBezTo>
                <a:cubicBezTo>
                  <a:pt x="4401717" y="1041428"/>
                  <a:pt x="4407106" y="1038733"/>
                  <a:pt x="4409801" y="1033341"/>
                </a:cubicBezTo>
                <a:cubicBezTo>
                  <a:pt x="4412495" y="1033341"/>
                  <a:pt x="4412495" y="1038733"/>
                  <a:pt x="4412495" y="1044124"/>
                </a:cubicBezTo>
                <a:cubicBezTo>
                  <a:pt x="4425968" y="1027951"/>
                  <a:pt x="4460997" y="1036037"/>
                  <a:pt x="4471775" y="1022559"/>
                </a:cubicBezTo>
                <a:cubicBezTo>
                  <a:pt x="4471775" y="1025255"/>
                  <a:pt x="4466386" y="1025255"/>
                  <a:pt x="4469080" y="1030645"/>
                </a:cubicBezTo>
                <a:cubicBezTo>
                  <a:pt x="4474470" y="1033341"/>
                  <a:pt x="4471775" y="1022559"/>
                  <a:pt x="4474470" y="1022559"/>
                </a:cubicBezTo>
                <a:cubicBezTo>
                  <a:pt x="4482554" y="1033341"/>
                  <a:pt x="4493331" y="1030645"/>
                  <a:pt x="4501414" y="1022559"/>
                </a:cubicBezTo>
                <a:lnTo>
                  <a:pt x="4501725" y="1027464"/>
                </a:lnTo>
                <a:lnTo>
                  <a:pt x="4501414" y="1027951"/>
                </a:lnTo>
                <a:lnTo>
                  <a:pt x="4501762" y="1028051"/>
                </a:lnTo>
                <a:lnTo>
                  <a:pt x="4502088" y="1033214"/>
                </a:lnTo>
                <a:cubicBezTo>
                  <a:pt x="4506636" y="1039407"/>
                  <a:pt x="4520277" y="1035363"/>
                  <a:pt x="4520277" y="1049516"/>
                </a:cubicBezTo>
                <a:cubicBezTo>
                  <a:pt x="4528360" y="1049516"/>
                  <a:pt x="4531055" y="1046820"/>
                  <a:pt x="4531055" y="1036037"/>
                </a:cubicBezTo>
                <a:cubicBezTo>
                  <a:pt x="4525665" y="1033341"/>
                  <a:pt x="4520277" y="1032667"/>
                  <a:pt x="4515225" y="1031993"/>
                </a:cubicBezTo>
                <a:lnTo>
                  <a:pt x="4501762" y="1028051"/>
                </a:lnTo>
                <a:lnTo>
                  <a:pt x="4501725" y="1027464"/>
                </a:lnTo>
                <a:lnTo>
                  <a:pt x="4505120" y="1022137"/>
                </a:lnTo>
                <a:cubicBezTo>
                  <a:pt x="4510173" y="1019862"/>
                  <a:pt x="4518256" y="1025929"/>
                  <a:pt x="4520277" y="1019862"/>
                </a:cubicBezTo>
                <a:cubicBezTo>
                  <a:pt x="4501414" y="1003689"/>
                  <a:pt x="4466386" y="1022559"/>
                  <a:pt x="4444829" y="1003689"/>
                </a:cubicBezTo>
                <a:cubicBezTo>
                  <a:pt x="4444829" y="998298"/>
                  <a:pt x="4455608" y="1006384"/>
                  <a:pt x="4452913" y="998298"/>
                </a:cubicBezTo>
                <a:cubicBezTo>
                  <a:pt x="4450218" y="992906"/>
                  <a:pt x="4436745" y="1000993"/>
                  <a:pt x="4436745" y="990210"/>
                </a:cubicBezTo>
                <a:cubicBezTo>
                  <a:pt x="4431358" y="998298"/>
                  <a:pt x="4428662" y="1006384"/>
                  <a:pt x="4420578" y="1011776"/>
                </a:cubicBezTo>
                <a:cubicBezTo>
                  <a:pt x="4425968" y="1009080"/>
                  <a:pt x="4425968" y="1022559"/>
                  <a:pt x="4434051" y="1025255"/>
                </a:cubicBezTo>
                <a:cubicBezTo>
                  <a:pt x="4431358" y="1030645"/>
                  <a:pt x="4417884" y="1027951"/>
                  <a:pt x="4412495" y="1027951"/>
                </a:cubicBezTo>
                <a:cubicBezTo>
                  <a:pt x="4404412" y="1014472"/>
                  <a:pt x="4385549" y="1030645"/>
                  <a:pt x="4369383" y="1036037"/>
                </a:cubicBezTo>
                <a:cubicBezTo>
                  <a:pt x="4369383" y="1038733"/>
                  <a:pt x="4372078" y="1044124"/>
                  <a:pt x="4372078" y="1049516"/>
                </a:cubicBezTo>
                <a:cubicBezTo>
                  <a:pt x="4361299" y="1049516"/>
                  <a:pt x="4353215" y="1068385"/>
                  <a:pt x="4342437" y="1079169"/>
                </a:cubicBezTo>
                <a:cubicBezTo>
                  <a:pt x="4337048" y="1076473"/>
                  <a:pt x="4345132" y="1068385"/>
                  <a:pt x="4347826" y="1068385"/>
                </a:cubicBezTo>
                <a:cubicBezTo>
                  <a:pt x="4345132" y="1054907"/>
                  <a:pt x="4337048" y="1071081"/>
                  <a:pt x="4331660" y="1073777"/>
                </a:cubicBezTo>
                <a:cubicBezTo>
                  <a:pt x="4331660" y="1068385"/>
                  <a:pt x="4337048" y="1068385"/>
                  <a:pt x="4334353" y="1062994"/>
                </a:cubicBezTo>
                <a:cubicBezTo>
                  <a:pt x="4326270" y="1065690"/>
                  <a:pt x="4320882" y="1071081"/>
                  <a:pt x="4318187" y="1084560"/>
                </a:cubicBezTo>
                <a:cubicBezTo>
                  <a:pt x="4312798" y="1081864"/>
                  <a:pt x="4310103" y="1084560"/>
                  <a:pt x="4304714" y="1087255"/>
                </a:cubicBezTo>
                <a:cubicBezTo>
                  <a:pt x="4315492" y="1106125"/>
                  <a:pt x="4334353" y="1084560"/>
                  <a:pt x="4339743" y="1092646"/>
                </a:cubicBezTo>
                <a:cubicBezTo>
                  <a:pt x="4342437" y="1087255"/>
                  <a:pt x="4353215" y="1071081"/>
                  <a:pt x="4353215" y="1089951"/>
                </a:cubicBezTo>
                <a:cubicBezTo>
                  <a:pt x="4355910" y="1087255"/>
                  <a:pt x="4358605" y="1084560"/>
                  <a:pt x="4358605" y="1079169"/>
                </a:cubicBezTo>
                <a:cubicBezTo>
                  <a:pt x="4363993" y="1079169"/>
                  <a:pt x="4355910" y="1100734"/>
                  <a:pt x="4366688" y="1092646"/>
                </a:cubicBezTo>
                <a:cubicBezTo>
                  <a:pt x="4366688" y="1100734"/>
                  <a:pt x="4361299" y="1103430"/>
                  <a:pt x="4355910" y="1103430"/>
                </a:cubicBezTo>
                <a:cubicBezTo>
                  <a:pt x="4355910" y="1092646"/>
                  <a:pt x="4353215" y="1087255"/>
                  <a:pt x="4350521" y="1087255"/>
                </a:cubicBezTo>
                <a:cubicBezTo>
                  <a:pt x="4345132" y="1089951"/>
                  <a:pt x="4345132" y="1106125"/>
                  <a:pt x="4350521" y="1106125"/>
                </a:cubicBezTo>
                <a:cubicBezTo>
                  <a:pt x="4353215" y="1114213"/>
                  <a:pt x="4337048" y="1108821"/>
                  <a:pt x="4342437" y="1114213"/>
                </a:cubicBezTo>
                <a:cubicBezTo>
                  <a:pt x="4337048" y="1119603"/>
                  <a:pt x="4323575" y="1111517"/>
                  <a:pt x="4320882" y="1127691"/>
                </a:cubicBezTo>
                <a:cubicBezTo>
                  <a:pt x="4337048" y="1143864"/>
                  <a:pt x="4355910" y="1138473"/>
                  <a:pt x="4372078" y="1135777"/>
                </a:cubicBezTo>
                <a:cubicBezTo>
                  <a:pt x="4377466" y="1138473"/>
                  <a:pt x="4374771" y="1141169"/>
                  <a:pt x="4374771" y="1146560"/>
                </a:cubicBezTo>
                <a:cubicBezTo>
                  <a:pt x="4380162" y="1146560"/>
                  <a:pt x="4385549" y="1149255"/>
                  <a:pt x="4390939" y="1151952"/>
                </a:cubicBezTo>
                <a:cubicBezTo>
                  <a:pt x="4385549" y="1154646"/>
                  <a:pt x="4385549" y="1162735"/>
                  <a:pt x="4380162" y="1165430"/>
                </a:cubicBezTo>
                <a:cubicBezTo>
                  <a:pt x="4382856" y="1170821"/>
                  <a:pt x="4393635" y="1165430"/>
                  <a:pt x="4399022" y="1165430"/>
                </a:cubicBezTo>
                <a:cubicBezTo>
                  <a:pt x="4396327" y="1178906"/>
                  <a:pt x="4412495" y="1178906"/>
                  <a:pt x="4415190" y="1195082"/>
                </a:cubicBezTo>
                <a:cubicBezTo>
                  <a:pt x="4425968" y="1192387"/>
                  <a:pt x="4447523" y="1195082"/>
                  <a:pt x="4460997" y="1184297"/>
                </a:cubicBezTo>
                <a:cubicBezTo>
                  <a:pt x="4466386" y="1195082"/>
                  <a:pt x="4477164" y="1197778"/>
                  <a:pt x="4482554" y="1184297"/>
                </a:cubicBezTo>
                <a:cubicBezTo>
                  <a:pt x="4487942" y="1186994"/>
                  <a:pt x="4485248" y="1197778"/>
                  <a:pt x="4487942" y="1200474"/>
                </a:cubicBezTo>
                <a:cubicBezTo>
                  <a:pt x="4469080" y="1189691"/>
                  <a:pt x="4442135" y="1205864"/>
                  <a:pt x="4420578" y="1200474"/>
                </a:cubicBezTo>
                <a:cubicBezTo>
                  <a:pt x="4417884" y="1203169"/>
                  <a:pt x="4420578" y="1208559"/>
                  <a:pt x="4420578" y="1213951"/>
                </a:cubicBezTo>
                <a:cubicBezTo>
                  <a:pt x="4415190" y="1203169"/>
                  <a:pt x="4407106" y="1211254"/>
                  <a:pt x="4404412" y="1211254"/>
                </a:cubicBezTo>
                <a:cubicBezTo>
                  <a:pt x="4409801" y="1224734"/>
                  <a:pt x="4425968" y="1222037"/>
                  <a:pt x="4434051" y="1219341"/>
                </a:cubicBezTo>
                <a:cubicBezTo>
                  <a:pt x="4436745" y="1230123"/>
                  <a:pt x="4442135" y="1235519"/>
                  <a:pt x="4442135" y="1246298"/>
                </a:cubicBezTo>
                <a:cubicBezTo>
                  <a:pt x="4439440" y="1243603"/>
                  <a:pt x="4434051" y="1243603"/>
                  <a:pt x="4431358" y="1235519"/>
                </a:cubicBezTo>
                <a:cubicBezTo>
                  <a:pt x="4412495" y="1257082"/>
                  <a:pt x="4396327" y="1219341"/>
                  <a:pt x="4380162" y="1243603"/>
                </a:cubicBezTo>
                <a:cubicBezTo>
                  <a:pt x="4377466" y="1243603"/>
                  <a:pt x="4377466" y="1235519"/>
                  <a:pt x="4377466" y="1232820"/>
                </a:cubicBezTo>
                <a:cubicBezTo>
                  <a:pt x="4372078" y="1232820"/>
                  <a:pt x="4372078" y="1238212"/>
                  <a:pt x="4372078" y="1240908"/>
                </a:cubicBezTo>
                <a:cubicBezTo>
                  <a:pt x="4369383" y="1243603"/>
                  <a:pt x="4369383" y="1227427"/>
                  <a:pt x="4366688" y="1235519"/>
                </a:cubicBezTo>
                <a:cubicBezTo>
                  <a:pt x="4363993" y="1232820"/>
                  <a:pt x="4366688" y="1224734"/>
                  <a:pt x="4361299" y="1222037"/>
                </a:cubicBezTo>
                <a:cubicBezTo>
                  <a:pt x="4358605" y="1224734"/>
                  <a:pt x="4358605" y="1227427"/>
                  <a:pt x="4355910" y="1230123"/>
                </a:cubicBezTo>
                <a:cubicBezTo>
                  <a:pt x="4355910" y="1232820"/>
                  <a:pt x="4358605" y="1235519"/>
                  <a:pt x="4361299" y="1238212"/>
                </a:cubicBezTo>
                <a:cubicBezTo>
                  <a:pt x="4355910" y="1240908"/>
                  <a:pt x="4342437" y="1235519"/>
                  <a:pt x="4342437" y="1222037"/>
                </a:cubicBezTo>
                <a:cubicBezTo>
                  <a:pt x="4342437" y="1222037"/>
                  <a:pt x="4345132" y="1222037"/>
                  <a:pt x="4347826" y="1222037"/>
                </a:cubicBezTo>
                <a:cubicBezTo>
                  <a:pt x="4347826" y="1213951"/>
                  <a:pt x="4342437" y="1213951"/>
                  <a:pt x="4339743" y="1216645"/>
                </a:cubicBezTo>
                <a:cubicBezTo>
                  <a:pt x="4339743" y="1208559"/>
                  <a:pt x="4339743" y="1208559"/>
                  <a:pt x="4337048" y="1200474"/>
                </a:cubicBezTo>
                <a:cubicBezTo>
                  <a:pt x="4334353" y="1200474"/>
                  <a:pt x="4331660" y="1205864"/>
                  <a:pt x="4331660" y="1211254"/>
                </a:cubicBezTo>
                <a:cubicBezTo>
                  <a:pt x="4328966" y="1208559"/>
                  <a:pt x="4328966" y="1205864"/>
                  <a:pt x="4328966" y="1200474"/>
                </a:cubicBezTo>
                <a:cubicBezTo>
                  <a:pt x="4342437" y="1197778"/>
                  <a:pt x="4358605" y="1200474"/>
                  <a:pt x="4369383" y="1192387"/>
                </a:cubicBezTo>
                <a:cubicBezTo>
                  <a:pt x="4366688" y="1184297"/>
                  <a:pt x="4369383" y="1181601"/>
                  <a:pt x="4369383" y="1173515"/>
                </a:cubicBezTo>
                <a:cubicBezTo>
                  <a:pt x="4363993" y="1162735"/>
                  <a:pt x="4350521" y="1168125"/>
                  <a:pt x="4342437" y="1162735"/>
                </a:cubicBezTo>
                <a:cubicBezTo>
                  <a:pt x="4345132" y="1173515"/>
                  <a:pt x="4342437" y="1170821"/>
                  <a:pt x="4339743" y="1165430"/>
                </a:cubicBezTo>
                <a:cubicBezTo>
                  <a:pt x="4337048" y="1168125"/>
                  <a:pt x="4331660" y="1178906"/>
                  <a:pt x="4337048" y="1181601"/>
                </a:cubicBezTo>
                <a:cubicBezTo>
                  <a:pt x="4331660" y="1184297"/>
                  <a:pt x="4331660" y="1192387"/>
                  <a:pt x="4328966" y="1197778"/>
                </a:cubicBezTo>
                <a:cubicBezTo>
                  <a:pt x="4312798" y="1197778"/>
                  <a:pt x="4320882" y="1176211"/>
                  <a:pt x="4304714" y="1178906"/>
                </a:cubicBezTo>
                <a:cubicBezTo>
                  <a:pt x="4304714" y="1173515"/>
                  <a:pt x="4307409" y="1173515"/>
                  <a:pt x="4304714" y="1170821"/>
                </a:cubicBezTo>
                <a:cubicBezTo>
                  <a:pt x="4296631" y="1178906"/>
                  <a:pt x="4296631" y="1176211"/>
                  <a:pt x="4288547" y="1168125"/>
                </a:cubicBezTo>
                <a:cubicBezTo>
                  <a:pt x="4285852" y="1170821"/>
                  <a:pt x="4291241" y="1184297"/>
                  <a:pt x="4291241" y="1189691"/>
                </a:cubicBezTo>
                <a:cubicBezTo>
                  <a:pt x="4302019" y="1178906"/>
                  <a:pt x="4315492" y="1200474"/>
                  <a:pt x="4328966" y="1205864"/>
                </a:cubicBezTo>
                <a:cubicBezTo>
                  <a:pt x="4318187" y="1211254"/>
                  <a:pt x="4310103" y="1216645"/>
                  <a:pt x="4307409" y="1227427"/>
                </a:cubicBezTo>
                <a:cubicBezTo>
                  <a:pt x="4307409" y="1224734"/>
                  <a:pt x="4307409" y="1219341"/>
                  <a:pt x="4307409" y="1213951"/>
                </a:cubicBezTo>
                <a:cubicBezTo>
                  <a:pt x="4299325" y="1213951"/>
                  <a:pt x="4302019" y="1222037"/>
                  <a:pt x="4293936" y="1222037"/>
                </a:cubicBezTo>
                <a:cubicBezTo>
                  <a:pt x="4296631" y="1219341"/>
                  <a:pt x="4296631" y="1216645"/>
                  <a:pt x="4296631" y="1211254"/>
                </a:cubicBezTo>
                <a:cubicBezTo>
                  <a:pt x="4288547" y="1216645"/>
                  <a:pt x="4291241" y="1213951"/>
                  <a:pt x="4283158" y="1211254"/>
                </a:cubicBezTo>
                <a:cubicBezTo>
                  <a:pt x="4277769" y="1211254"/>
                  <a:pt x="4277769" y="1216645"/>
                  <a:pt x="4275074" y="1219341"/>
                </a:cubicBezTo>
                <a:cubicBezTo>
                  <a:pt x="4283158" y="1222037"/>
                  <a:pt x="4291241" y="1227427"/>
                  <a:pt x="4296631" y="1230123"/>
                </a:cubicBezTo>
                <a:lnTo>
                  <a:pt x="4288900" y="1235695"/>
                </a:lnTo>
                <a:lnTo>
                  <a:pt x="4288547" y="1235519"/>
                </a:lnTo>
                <a:lnTo>
                  <a:pt x="4288415" y="1236045"/>
                </a:lnTo>
                <a:lnTo>
                  <a:pt x="4288210" y="1236191"/>
                </a:lnTo>
                <a:cubicBezTo>
                  <a:pt x="4285179" y="1238212"/>
                  <a:pt x="4283157" y="1240908"/>
                  <a:pt x="4285852" y="1246298"/>
                </a:cubicBezTo>
                <a:lnTo>
                  <a:pt x="4288415" y="1236045"/>
                </a:lnTo>
                <a:lnTo>
                  <a:pt x="4288900" y="1235695"/>
                </a:lnTo>
                <a:lnTo>
                  <a:pt x="4305387" y="1243941"/>
                </a:lnTo>
                <a:cubicBezTo>
                  <a:pt x="4310776" y="1243603"/>
                  <a:pt x="4315492" y="1239561"/>
                  <a:pt x="4318187" y="1230123"/>
                </a:cubicBezTo>
                <a:cubicBezTo>
                  <a:pt x="4328966" y="1227427"/>
                  <a:pt x="4307409" y="1248995"/>
                  <a:pt x="4323575" y="1246298"/>
                </a:cubicBezTo>
                <a:cubicBezTo>
                  <a:pt x="4315492" y="1262473"/>
                  <a:pt x="4302019" y="1257082"/>
                  <a:pt x="4288547" y="1259778"/>
                </a:cubicBezTo>
                <a:cubicBezTo>
                  <a:pt x="4293936" y="1265170"/>
                  <a:pt x="4283158" y="1267866"/>
                  <a:pt x="4288547" y="1267866"/>
                </a:cubicBezTo>
                <a:cubicBezTo>
                  <a:pt x="4285852" y="1270561"/>
                  <a:pt x="4275074" y="1262473"/>
                  <a:pt x="4277769" y="1278649"/>
                </a:cubicBezTo>
                <a:cubicBezTo>
                  <a:pt x="4269686" y="1278649"/>
                  <a:pt x="4269686" y="1278649"/>
                  <a:pt x="4261602" y="1281345"/>
                </a:cubicBezTo>
                <a:cubicBezTo>
                  <a:pt x="4296631" y="1281345"/>
                  <a:pt x="4334353" y="1270561"/>
                  <a:pt x="4363993" y="1284040"/>
                </a:cubicBezTo>
                <a:cubicBezTo>
                  <a:pt x="4369383" y="1273257"/>
                  <a:pt x="4374771" y="1275953"/>
                  <a:pt x="4380162" y="1278649"/>
                </a:cubicBezTo>
                <a:cubicBezTo>
                  <a:pt x="4385549" y="1278649"/>
                  <a:pt x="4380162" y="1265170"/>
                  <a:pt x="4382856" y="1262473"/>
                </a:cubicBezTo>
                <a:cubicBezTo>
                  <a:pt x="4385549" y="1262473"/>
                  <a:pt x="4388244" y="1259778"/>
                  <a:pt x="4385549" y="1251691"/>
                </a:cubicBezTo>
                <a:cubicBezTo>
                  <a:pt x="4390939" y="1251691"/>
                  <a:pt x="4396327" y="1251691"/>
                  <a:pt x="4396327" y="1262473"/>
                </a:cubicBezTo>
                <a:cubicBezTo>
                  <a:pt x="4372078" y="1265170"/>
                  <a:pt x="4399022" y="1292127"/>
                  <a:pt x="4409801" y="1289431"/>
                </a:cubicBezTo>
                <a:cubicBezTo>
                  <a:pt x="4407106" y="1294822"/>
                  <a:pt x="4415190" y="1302908"/>
                  <a:pt x="4404412" y="1302908"/>
                </a:cubicBezTo>
                <a:cubicBezTo>
                  <a:pt x="4411148" y="1308299"/>
                  <a:pt x="4415864" y="1303582"/>
                  <a:pt x="4419905" y="1298865"/>
                </a:cubicBezTo>
                <a:lnTo>
                  <a:pt x="4420711" y="1298046"/>
                </a:lnTo>
                <a:lnTo>
                  <a:pt x="4423274" y="1308299"/>
                </a:lnTo>
                <a:cubicBezTo>
                  <a:pt x="4412495" y="1305603"/>
                  <a:pt x="4399022" y="1310994"/>
                  <a:pt x="4396327" y="1319080"/>
                </a:cubicBezTo>
                <a:cubicBezTo>
                  <a:pt x="4399022" y="1321775"/>
                  <a:pt x="4409801" y="1316384"/>
                  <a:pt x="4415190" y="1313689"/>
                </a:cubicBezTo>
                <a:cubicBezTo>
                  <a:pt x="4415190" y="1321775"/>
                  <a:pt x="4423274" y="1327166"/>
                  <a:pt x="4431358" y="1329861"/>
                </a:cubicBezTo>
                <a:cubicBezTo>
                  <a:pt x="4428662" y="1332555"/>
                  <a:pt x="4428662" y="1340644"/>
                  <a:pt x="4428662" y="1343337"/>
                </a:cubicBezTo>
                <a:cubicBezTo>
                  <a:pt x="4425968" y="1337949"/>
                  <a:pt x="4423274" y="1329861"/>
                  <a:pt x="4420578" y="1329861"/>
                </a:cubicBezTo>
                <a:cubicBezTo>
                  <a:pt x="4417884" y="1346034"/>
                  <a:pt x="4415190" y="1327166"/>
                  <a:pt x="4407106" y="1337949"/>
                </a:cubicBezTo>
                <a:cubicBezTo>
                  <a:pt x="4404412" y="1335251"/>
                  <a:pt x="4404412" y="1332555"/>
                  <a:pt x="4407106" y="1329861"/>
                </a:cubicBezTo>
                <a:cubicBezTo>
                  <a:pt x="4396327" y="1327166"/>
                  <a:pt x="4396327" y="1335251"/>
                  <a:pt x="4388244" y="1329861"/>
                </a:cubicBezTo>
                <a:cubicBezTo>
                  <a:pt x="4382856" y="1332555"/>
                  <a:pt x="4390939" y="1335251"/>
                  <a:pt x="4388244" y="1343337"/>
                </a:cubicBezTo>
                <a:cubicBezTo>
                  <a:pt x="4363993" y="1343337"/>
                  <a:pt x="4355910" y="1335251"/>
                  <a:pt x="4337048" y="1335251"/>
                </a:cubicBezTo>
                <a:cubicBezTo>
                  <a:pt x="4334353" y="1321775"/>
                  <a:pt x="4331660" y="1316384"/>
                  <a:pt x="4315492" y="1321775"/>
                </a:cubicBezTo>
                <a:cubicBezTo>
                  <a:pt x="4315492" y="1329861"/>
                  <a:pt x="4323575" y="1321775"/>
                  <a:pt x="4320882" y="1332555"/>
                </a:cubicBezTo>
                <a:cubicBezTo>
                  <a:pt x="4326270" y="1335251"/>
                  <a:pt x="4331660" y="1324470"/>
                  <a:pt x="4331660" y="1332555"/>
                </a:cubicBezTo>
                <a:cubicBezTo>
                  <a:pt x="4331660" y="1343337"/>
                  <a:pt x="4315492" y="1337949"/>
                  <a:pt x="4310103" y="1337949"/>
                </a:cubicBezTo>
                <a:cubicBezTo>
                  <a:pt x="4310103" y="1335251"/>
                  <a:pt x="4312798" y="1332555"/>
                  <a:pt x="4312798" y="1327166"/>
                </a:cubicBezTo>
                <a:cubicBezTo>
                  <a:pt x="4302019" y="1332555"/>
                  <a:pt x="4293936" y="1337949"/>
                  <a:pt x="4288547" y="1324470"/>
                </a:cubicBezTo>
                <a:cubicBezTo>
                  <a:pt x="4269686" y="1319080"/>
                  <a:pt x="4277769" y="1340644"/>
                  <a:pt x="4272379" y="1359512"/>
                </a:cubicBezTo>
                <a:cubicBezTo>
                  <a:pt x="4269686" y="1372919"/>
                  <a:pt x="4277769" y="1356817"/>
                  <a:pt x="4277769" y="1370224"/>
                </a:cubicBezTo>
                <a:cubicBezTo>
                  <a:pt x="4275074" y="1370224"/>
                  <a:pt x="4275074" y="1372919"/>
                  <a:pt x="4275074" y="1375615"/>
                </a:cubicBezTo>
                <a:cubicBezTo>
                  <a:pt x="4272379" y="1375615"/>
                  <a:pt x="4272379" y="1367528"/>
                  <a:pt x="4266991" y="1370224"/>
                </a:cubicBezTo>
                <a:cubicBezTo>
                  <a:pt x="4264296" y="1372919"/>
                  <a:pt x="4264296" y="1375615"/>
                  <a:pt x="4261602" y="1378311"/>
                </a:cubicBezTo>
                <a:cubicBezTo>
                  <a:pt x="4264296" y="1381007"/>
                  <a:pt x="4266991" y="1383701"/>
                  <a:pt x="4272379" y="1381007"/>
                </a:cubicBezTo>
                <a:cubicBezTo>
                  <a:pt x="4275074" y="1391789"/>
                  <a:pt x="4264296" y="1386397"/>
                  <a:pt x="4264296" y="1394484"/>
                </a:cubicBezTo>
                <a:cubicBezTo>
                  <a:pt x="4261602" y="1391789"/>
                  <a:pt x="4264296" y="1389093"/>
                  <a:pt x="4264296" y="1386397"/>
                </a:cubicBezTo>
                <a:cubicBezTo>
                  <a:pt x="4253518" y="1381007"/>
                  <a:pt x="4253518" y="1399875"/>
                  <a:pt x="4248129" y="1394484"/>
                </a:cubicBezTo>
                <a:cubicBezTo>
                  <a:pt x="4253518" y="1383701"/>
                  <a:pt x="4264296" y="1381007"/>
                  <a:pt x="4264296" y="1359512"/>
                </a:cubicBezTo>
                <a:cubicBezTo>
                  <a:pt x="4266991" y="1359512"/>
                  <a:pt x="4266991" y="1362137"/>
                  <a:pt x="4269686" y="1362137"/>
                </a:cubicBezTo>
                <a:cubicBezTo>
                  <a:pt x="4269686" y="1343337"/>
                  <a:pt x="4275074" y="1343337"/>
                  <a:pt x="4269686" y="1324470"/>
                </a:cubicBezTo>
                <a:cubicBezTo>
                  <a:pt x="4264296" y="1324470"/>
                  <a:pt x="4258907" y="1324470"/>
                  <a:pt x="4253518" y="1324470"/>
                </a:cubicBezTo>
                <a:cubicBezTo>
                  <a:pt x="4253518" y="1329861"/>
                  <a:pt x="4256213" y="1332555"/>
                  <a:pt x="4256213" y="1337949"/>
                </a:cubicBezTo>
                <a:cubicBezTo>
                  <a:pt x="4250823" y="1337949"/>
                  <a:pt x="4250823" y="1327166"/>
                  <a:pt x="4250823" y="1321775"/>
                </a:cubicBezTo>
                <a:cubicBezTo>
                  <a:pt x="4256213" y="1324470"/>
                  <a:pt x="4258907" y="1316384"/>
                  <a:pt x="4264296" y="1319080"/>
                </a:cubicBezTo>
                <a:cubicBezTo>
                  <a:pt x="4264296" y="1313689"/>
                  <a:pt x="4264296" y="1313689"/>
                  <a:pt x="4261602" y="1310994"/>
                </a:cubicBezTo>
                <a:cubicBezTo>
                  <a:pt x="4253518" y="1316384"/>
                  <a:pt x="4240045" y="1332555"/>
                  <a:pt x="4229267" y="1319080"/>
                </a:cubicBezTo>
                <a:cubicBezTo>
                  <a:pt x="4231963" y="1316384"/>
                  <a:pt x="4240045" y="1316384"/>
                  <a:pt x="4237350" y="1310994"/>
                </a:cubicBezTo>
                <a:cubicBezTo>
                  <a:pt x="4250823" y="1305603"/>
                  <a:pt x="4261602" y="1308299"/>
                  <a:pt x="4280463" y="1305603"/>
                </a:cubicBezTo>
                <a:cubicBezTo>
                  <a:pt x="4277769" y="1286736"/>
                  <a:pt x="4250823" y="1310994"/>
                  <a:pt x="4248129" y="1292127"/>
                </a:cubicBezTo>
                <a:cubicBezTo>
                  <a:pt x="4240045" y="1305603"/>
                  <a:pt x="4229267" y="1292127"/>
                  <a:pt x="4213100" y="1300212"/>
                </a:cubicBezTo>
                <a:cubicBezTo>
                  <a:pt x="4213100" y="1305603"/>
                  <a:pt x="4215795" y="1305603"/>
                  <a:pt x="4218490" y="1305603"/>
                </a:cubicBezTo>
                <a:cubicBezTo>
                  <a:pt x="4221184" y="1313689"/>
                  <a:pt x="4207711" y="1300212"/>
                  <a:pt x="4202322" y="1308299"/>
                </a:cubicBezTo>
                <a:cubicBezTo>
                  <a:pt x="4202322" y="1310994"/>
                  <a:pt x="4205017" y="1313689"/>
                  <a:pt x="4205017" y="1313689"/>
                </a:cubicBezTo>
                <a:cubicBezTo>
                  <a:pt x="4202322" y="1316384"/>
                  <a:pt x="4194238" y="1308299"/>
                  <a:pt x="4188849" y="1305603"/>
                </a:cubicBezTo>
                <a:cubicBezTo>
                  <a:pt x="4180767" y="1313689"/>
                  <a:pt x="4188849" y="1321775"/>
                  <a:pt x="4178071" y="1316384"/>
                </a:cubicBezTo>
                <a:cubicBezTo>
                  <a:pt x="4188849" y="1332555"/>
                  <a:pt x="4205017" y="1324470"/>
                  <a:pt x="4221184" y="1316384"/>
                </a:cubicBezTo>
                <a:cubicBezTo>
                  <a:pt x="4218490" y="1327166"/>
                  <a:pt x="4226573" y="1321775"/>
                  <a:pt x="4229267" y="1324470"/>
                </a:cubicBezTo>
                <a:cubicBezTo>
                  <a:pt x="4221184" y="1335251"/>
                  <a:pt x="4218490" y="1319080"/>
                  <a:pt x="4207711" y="1327166"/>
                </a:cubicBezTo>
                <a:cubicBezTo>
                  <a:pt x="4213100" y="1335251"/>
                  <a:pt x="4223878" y="1332555"/>
                  <a:pt x="4223878" y="1351426"/>
                </a:cubicBezTo>
                <a:cubicBezTo>
                  <a:pt x="4218490" y="1343337"/>
                  <a:pt x="4207711" y="1329861"/>
                  <a:pt x="4199627" y="1329861"/>
                </a:cubicBezTo>
                <a:cubicBezTo>
                  <a:pt x="4199627" y="1329861"/>
                  <a:pt x="4199627" y="1335251"/>
                  <a:pt x="4196933" y="1335251"/>
                </a:cubicBezTo>
                <a:cubicBezTo>
                  <a:pt x="4183461" y="1335251"/>
                  <a:pt x="4175376" y="1327166"/>
                  <a:pt x="4167294" y="1332555"/>
                </a:cubicBezTo>
                <a:cubicBezTo>
                  <a:pt x="4167294" y="1337949"/>
                  <a:pt x="4172683" y="1337949"/>
                  <a:pt x="4175376" y="1340644"/>
                </a:cubicBezTo>
                <a:cubicBezTo>
                  <a:pt x="4167294" y="1346034"/>
                  <a:pt x="4151126" y="1327166"/>
                  <a:pt x="4137653" y="1337949"/>
                </a:cubicBezTo>
                <a:cubicBezTo>
                  <a:pt x="4137653" y="1348729"/>
                  <a:pt x="4145737" y="1343337"/>
                  <a:pt x="4148432" y="1348729"/>
                </a:cubicBezTo>
                <a:cubicBezTo>
                  <a:pt x="4137653" y="1343337"/>
                  <a:pt x="4121486" y="1359512"/>
                  <a:pt x="4116097" y="1356817"/>
                </a:cubicBezTo>
                <a:cubicBezTo>
                  <a:pt x="4110708" y="1359512"/>
                  <a:pt x="4118792" y="1362137"/>
                  <a:pt x="4113402" y="1367528"/>
                </a:cubicBezTo>
                <a:cubicBezTo>
                  <a:pt x="4110708" y="1364833"/>
                  <a:pt x="4105319" y="1367528"/>
                  <a:pt x="4097236" y="1367528"/>
                </a:cubicBezTo>
                <a:cubicBezTo>
                  <a:pt x="4094541" y="1356817"/>
                  <a:pt x="4099930" y="1340644"/>
                  <a:pt x="4108014" y="1346034"/>
                </a:cubicBezTo>
                <a:cubicBezTo>
                  <a:pt x="4108014" y="1327166"/>
                  <a:pt x="4099930" y="1337949"/>
                  <a:pt x="4094541" y="1337949"/>
                </a:cubicBezTo>
                <a:cubicBezTo>
                  <a:pt x="4094541" y="1340644"/>
                  <a:pt x="4094541" y="1346034"/>
                  <a:pt x="4094541" y="1348729"/>
                </a:cubicBezTo>
                <a:cubicBezTo>
                  <a:pt x="4086459" y="1343337"/>
                  <a:pt x="4083763" y="1359512"/>
                  <a:pt x="4075679" y="1351426"/>
                </a:cubicBezTo>
                <a:cubicBezTo>
                  <a:pt x="4072985" y="1346034"/>
                  <a:pt x="4081068" y="1348729"/>
                  <a:pt x="4083763" y="1348729"/>
                </a:cubicBezTo>
                <a:cubicBezTo>
                  <a:pt x="4081068" y="1337949"/>
                  <a:pt x="4072985" y="1343337"/>
                  <a:pt x="4064901" y="1343337"/>
                </a:cubicBezTo>
                <a:cubicBezTo>
                  <a:pt x="4062206" y="1343337"/>
                  <a:pt x="4062206" y="1337949"/>
                  <a:pt x="4062206" y="1332555"/>
                </a:cubicBezTo>
                <a:cubicBezTo>
                  <a:pt x="4056818" y="1329861"/>
                  <a:pt x="4056818" y="1340644"/>
                  <a:pt x="4054123" y="1332555"/>
                </a:cubicBezTo>
                <a:cubicBezTo>
                  <a:pt x="4048734" y="1335251"/>
                  <a:pt x="4056818" y="1337949"/>
                  <a:pt x="4054123" y="1346034"/>
                </a:cubicBezTo>
                <a:cubicBezTo>
                  <a:pt x="4046040" y="1343337"/>
                  <a:pt x="4040650" y="1337949"/>
                  <a:pt x="4029872" y="1343337"/>
                </a:cubicBezTo>
                <a:cubicBezTo>
                  <a:pt x="4029872" y="1335251"/>
                  <a:pt x="4027177" y="1332555"/>
                  <a:pt x="4032567" y="1329861"/>
                </a:cubicBezTo>
                <a:cubicBezTo>
                  <a:pt x="4029872" y="1327166"/>
                  <a:pt x="4024484" y="1327166"/>
                  <a:pt x="4021789" y="1324470"/>
                </a:cubicBezTo>
                <a:cubicBezTo>
                  <a:pt x="4032567" y="1343337"/>
                  <a:pt x="4016399" y="1329861"/>
                  <a:pt x="4008316" y="1337949"/>
                </a:cubicBezTo>
                <a:cubicBezTo>
                  <a:pt x="4008316" y="1335251"/>
                  <a:pt x="4008316" y="1332555"/>
                  <a:pt x="4002927" y="1327166"/>
                </a:cubicBezTo>
                <a:cubicBezTo>
                  <a:pt x="3997538" y="1332555"/>
                  <a:pt x="4002927" y="1340644"/>
                  <a:pt x="3997538" y="1340644"/>
                </a:cubicBezTo>
                <a:cubicBezTo>
                  <a:pt x="3994843" y="1337949"/>
                  <a:pt x="3997538" y="1335251"/>
                  <a:pt x="3997538" y="1332555"/>
                </a:cubicBezTo>
                <a:cubicBezTo>
                  <a:pt x="3986760" y="1327166"/>
                  <a:pt x="3992149" y="1343337"/>
                  <a:pt x="3986760" y="1343337"/>
                </a:cubicBezTo>
                <a:cubicBezTo>
                  <a:pt x="3986760" y="1327166"/>
                  <a:pt x="3984065" y="1346034"/>
                  <a:pt x="3984065" y="1351426"/>
                </a:cubicBezTo>
                <a:cubicBezTo>
                  <a:pt x="3984065" y="1356817"/>
                  <a:pt x="3992149" y="1351426"/>
                  <a:pt x="3994843" y="1354121"/>
                </a:cubicBezTo>
                <a:cubicBezTo>
                  <a:pt x="3992149" y="1359512"/>
                  <a:pt x="3981371" y="1354121"/>
                  <a:pt x="3978676" y="1354121"/>
                </a:cubicBezTo>
                <a:cubicBezTo>
                  <a:pt x="3981371" y="1351426"/>
                  <a:pt x="3978676" y="1346034"/>
                  <a:pt x="3981371" y="1346034"/>
                </a:cubicBezTo>
                <a:cubicBezTo>
                  <a:pt x="3981371" y="1337949"/>
                  <a:pt x="3975981" y="1340644"/>
                  <a:pt x="3973288" y="1337949"/>
                </a:cubicBezTo>
                <a:cubicBezTo>
                  <a:pt x="3967899" y="1340644"/>
                  <a:pt x="3978676" y="1354121"/>
                  <a:pt x="3973288" y="1354121"/>
                </a:cubicBezTo>
                <a:cubicBezTo>
                  <a:pt x="3965203" y="1356817"/>
                  <a:pt x="3975981" y="1346034"/>
                  <a:pt x="3967899" y="1348729"/>
                </a:cubicBezTo>
                <a:cubicBezTo>
                  <a:pt x="3967899" y="1340644"/>
                  <a:pt x="3973288" y="1340644"/>
                  <a:pt x="3973288" y="1332555"/>
                </a:cubicBezTo>
                <a:cubicBezTo>
                  <a:pt x="3978676" y="1329861"/>
                  <a:pt x="3978676" y="1335251"/>
                  <a:pt x="3984065" y="1335251"/>
                </a:cubicBezTo>
                <a:cubicBezTo>
                  <a:pt x="3984065" y="1321775"/>
                  <a:pt x="3975981" y="1324470"/>
                  <a:pt x="3970593" y="1327166"/>
                </a:cubicBezTo>
                <a:cubicBezTo>
                  <a:pt x="3978676" y="1308299"/>
                  <a:pt x="3962510" y="1324470"/>
                  <a:pt x="3959815" y="1324470"/>
                </a:cubicBezTo>
                <a:cubicBezTo>
                  <a:pt x="3949037" y="1321775"/>
                  <a:pt x="3930175" y="1310994"/>
                  <a:pt x="3924787" y="1329861"/>
                </a:cubicBezTo>
                <a:cubicBezTo>
                  <a:pt x="3924787" y="1335251"/>
                  <a:pt x="3927480" y="1335251"/>
                  <a:pt x="3930175" y="1335251"/>
                </a:cubicBezTo>
                <a:cubicBezTo>
                  <a:pt x="3930175" y="1340644"/>
                  <a:pt x="3927480" y="1343337"/>
                  <a:pt x="3927480" y="1348729"/>
                </a:cubicBezTo>
                <a:cubicBezTo>
                  <a:pt x="3922091" y="1351426"/>
                  <a:pt x="3924787" y="1337949"/>
                  <a:pt x="3922091" y="1337949"/>
                </a:cubicBezTo>
                <a:cubicBezTo>
                  <a:pt x="3919397" y="1340644"/>
                  <a:pt x="3911313" y="1335251"/>
                  <a:pt x="3911313" y="1346034"/>
                </a:cubicBezTo>
                <a:cubicBezTo>
                  <a:pt x="3903229" y="1335251"/>
                  <a:pt x="3892451" y="1346034"/>
                  <a:pt x="3884368" y="1343337"/>
                </a:cubicBezTo>
                <a:cubicBezTo>
                  <a:pt x="3884368" y="1351426"/>
                  <a:pt x="3887064" y="1351426"/>
                  <a:pt x="3887064" y="1359512"/>
                </a:cubicBezTo>
                <a:cubicBezTo>
                  <a:pt x="3878978" y="1354121"/>
                  <a:pt x="3887064" y="1370224"/>
                  <a:pt x="3878978" y="1367528"/>
                </a:cubicBezTo>
                <a:cubicBezTo>
                  <a:pt x="3878978" y="1359512"/>
                  <a:pt x="3884368" y="1354121"/>
                  <a:pt x="3881673" y="1343337"/>
                </a:cubicBezTo>
                <a:cubicBezTo>
                  <a:pt x="3881673" y="1343337"/>
                  <a:pt x="3878978" y="1346034"/>
                  <a:pt x="3878978" y="1346034"/>
                </a:cubicBezTo>
                <a:cubicBezTo>
                  <a:pt x="3873590" y="1346034"/>
                  <a:pt x="3878978" y="1354121"/>
                  <a:pt x="3876285" y="1359512"/>
                </a:cubicBezTo>
                <a:cubicBezTo>
                  <a:pt x="3873590" y="1348729"/>
                  <a:pt x="3862812" y="1364833"/>
                  <a:pt x="3862812" y="1348729"/>
                </a:cubicBezTo>
                <a:cubicBezTo>
                  <a:pt x="3857423" y="1356817"/>
                  <a:pt x="3854728" y="1351426"/>
                  <a:pt x="3846645" y="1348729"/>
                </a:cubicBezTo>
                <a:lnTo>
                  <a:pt x="3849339" y="1354121"/>
                </a:lnTo>
                <a:lnTo>
                  <a:pt x="3828456" y="1353448"/>
                </a:lnTo>
                <a:cubicBezTo>
                  <a:pt x="3821720" y="1353448"/>
                  <a:pt x="3815658" y="1355472"/>
                  <a:pt x="3811616" y="1364833"/>
                </a:cubicBezTo>
                <a:cubicBezTo>
                  <a:pt x="3803532" y="1362137"/>
                  <a:pt x="3800838" y="1356817"/>
                  <a:pt x="3795448" y="1351426"/>
                </a:cubicBezTo>
                <a:cubicBezTo>
                  <a:pt x="3790060" y="1356817"/>
                  <a:pt x="3800838" y="1362137"/>
                  <a:pt x="3795448" y="1364833"/>
                </a:cubicBezTo>
                <a:cubicBezTo>
                  <a:pt x="3787365" y="1367528"/>
                  <a:pt x="3790060" y="1367528"/>
                  <a:pt x="3781976" y="1367528"/>
                </a:cubicBezTo>
                <a:cubicBezTo>
                  <a:pt x="3779281" y="1359512"/>
                  <a:pt x="3784670" y="1356817"/>
                  <a:pt x="3781976" y="1354121"/>
                </a:cubicBezTo>
                <a:cubicBezTo>
                  <a:pt x="3776588" y="1354121"/>
                  <a:pt x="3771198" y="1356817"/>
                  <a:pt x="3771198" y="1362137"/>
                </a:cubicBezTo>
                <a:cubicBezTo>
                  <a:pt x="3779281" y="1362137"/>
                  <a:pt x="3773893" y="1372919"/>
                  <a:pt x="3776588" y="1370224"/>
                </a:cubicBezTo>
                <a:cubicBezTo>
                  <a:pt x="3779281" y="1375615"/>
                  <a:pt x="3773893" y="1386397"/>
                  <a:pt x="3765808" y="1383701"/>
                </a:cubicBezTo>
                <a:cubicBezTo>
                  <a:pt x="3773893" y="1378311"/>
                  <a:pt x="3768503" y="1370224"/>
                  <a:pt x="3765808" y="1359512"/>
                </a:cubicBezTo>
                <a:cubicBezTo>
                  <a:pt x="3768503" y="1372919"/>
                  <a:pt x="3760420" y="1367528"/>
                  <a:pt x="3757725" y="1381007"/>
                </a:cubicBezTo>
                <a:cubicBezTo>
                  <a:pt x="3741558" y="1389093"/>
                  <a:pt x="3733474" y="1375615"/>
                  <a:pt x="3720002" y="1381007"/>
                </a:cubicBezTo>
                <a:cubicBezTo>
                  <a:pt x="3722696" y="1383701"/>
                  <a:pt x="3725392" y="1386397"/>
                  <a:pt x="3730780" y="1389093"/>
                </a:cubicBezTo>
                <a:cubicBezTo>
                  <a:pt x="3733474" y="1391789"/>
                  <a:pt x="3738864" y="1399875"/>
                  <a:pt x="3744252" y="1397179"/>
                </a:cubicBezTo>
                <a:cubicBezTo>
                  <a:pt x="3744252" y="1399875"/>
                  <a:pt x="3744252" y="1399875"/>
                  <a:pt x="3744252" y="1399875"/>
                </a:cubicBezTo>
                <a:cubicBezTo>
                  <a:pt x="3746947" y="1402571"/>
                  <a:pt x="3752337" y="1407962"/>
                  <a:pt x="3757725" y="1407962"/>
                </a:cubicBezTo>
                <a:cubicBezTo>
                  <a:pt x="3757725" y="1405267"/>
                  <a:pt x="3760420" y="1402571"/>
                  <a:pt x="3763115" y="1402571"/>
                </a:cubicBezTo>
                <a:cubicBezTo>
                  <a:pt x="3763115" y="1405267"/>
                  <a:pt x="3763115" y="1407962"/>
                  <a:pt x="3763115" y="1410658"/>
                </a:cubicBezTo>
                <a:cubicBezTo>
                  <a:pt x="3776588" y="1413353"/>
                  <a:pt x="3792754" y="1413353"/>
                  <a:pt x="3808921" y="1418745"/>
                </a:cubicBezTo>
                <a:cubicBezTo>
                  <a:pt x="3808921" y="1418745"/>
                  <a:pt x="3811616" y="1418745"/>
                  <a:pt x="3811616" y="1421440"/>
                </a:cubicBezTo>
                <a:cubicBezTo>
                  <a:pt x="3814311" y="1410658"/>
                  <a:pt x="3822394" y="1426831"/>
                  <a:pt x="3825089" y="1418745"/>
                </a:cubicBezTo>
                <a:cubicBezTo>
                  <a:pt x="3825089" y="1426831"/>
                  <a:pt x="3830477" y="1421440"/>
                  <a:pt x="3833172" y="1424136"/>
                </a:cubicBezTo>
                <a:cubicBezTo>
                  <a:pt x="3827782" y="1437614"/>
                  <a:pt x="3843950" y="1424136"/>
                  <a:pt x="3843950" y="1429527"/>
                </a:cubicBezTo>
                <a:cubicBezTo>
                  <a:pt x="3846645" y="1429527"/>
                  <a:pt x="3843950" y="1426831"/>
                  <a:pt x="3843950" y="1421440"/>
                </a:cubicBezTo>
                <a:cubicBezTo>
                  <a:pt x="3849339" y="1421440"/>
                  <a:pt x="3849339" y="1429527"/>
                  <a:pt x="3852034" y="1434918"/>
                </a:cubicBezTo>
                <a:cubicBezTo>
                  <a:pt x="3854728" y="1434918"/>
                  <a:pt x="3854728" y="1432223"/>
                  <a:pt x="3854728" y="1432223"/>
                </a:cubicBezTo>
                <a:cubicBezTo>
                  <a:pt x="3857423" y="1424136"/>
                  <a:pt x="3852034" y="1426831"/>
                  <a:pt x="3852034" y="1418745"/>
                </a:cubicBezTo>
                <a:cubicBezTo>
                  <a:pt x="3857423" y="1413353"/>
                  <a:pt x="3860117" y="1429527"/>
                  <a:pt x="3860117" y="1418745"/>
                </a:cubicBezTo>
                <a:cubicBezTo>
                  <a:pt x="3862812" y="1421440"/>
                  <a:pt x="3862812" y="1426831"/>
                  <a:pt x="3865507" y="1429527"/>
                </a:cubicBezTo>
                <a:cubicBezTo>
                  <a:pt x="3865507" y="1429527"/>
                  <a:pt x="3868201" y="1432223"/>
                  <a:pt x="3868201" y="1432223"/>
                </a:cubicBezTo>
                <a:cubicBezTo>
                  <a:pt x="3873590" y="1432223"/>
                  <a:pt x="3878978" y="1426831"/>
                  <a:pt x="3881673" y="1426831"/>
                </a:cubicBezTo>
                <a:cubicBezTo>
                  <a:pt x="3881673" y="1437614"/>
                  <a:pt x="3876285" y="1440310"/>
                  <a:pt x="3884368" y="1434918"/>
                </a:cubicBezTo>
                <a:cubicBezTo>
                  <a:pt x="3887064" y="1443005"/>
                  <a:pt x="3876285" y="1437614"/>
                  <a:pt x="3878978" y="1445700"/>
                </a:cubicBezTo>
                <a:lnTo>
                  <a:pt x="3883832" y="1465119"/>
                </a:lnTo>
                <a:lnTo>
                  <a:pt x="3883225" y="1467838"/>
                </a:lnTo>
                <a:lnTo>
                  <a:pt x="3868201" y="1475352"/>
                </a:lnTo>
                <a:cubicBezTo>
                  <a:pt x="3860117" y="1478048"/>
                  <a:pt x="3854728" y="1464570"/>
                  <a:pt x="3854728" y="1451092"/>
                </a:cubicBezTo>
                <a:cubicBezTo>
                  <a:pt x="3854728" y="1448396"/>
                  <a:pt x="3854728" y="1443005"/>
                  <a:pt x="3854728" y="1440310"/>
                </a:cubicBezTo>
                <a:cubicBezTo>
                  <a:pt x="3852034" y="1440310"/>
                  <a:pt x="3846645" y="1437614"/>
                  <a:pt x="3841255" y="1437614"/>
                </a:cubicBezTo>
                <a:cubicBezTo>
                  <a:pt x="3838561" y="1437614"/>
                  <a:pt x="3833172" y="1451092"/>
                  <a:pt x="3830477" y="1443005"/>
                </a:cubicBezTo>
                <a:cubicBezTo>
                  <a:pt x="3827782" y="1448396"/>
                  <a:pt x="3835868" y="1451092"/>
                  <a:pt x="3827782" y="1459178"/>
                </a:cubicBezTo>
                <a:cubicBezTo>
                  <a:pt x="3825088" y="1451092"/>
                  <a:pt x="3823741" y="1444353"/>
                  <a:pt x="3821720" y="1438625"/>
                </a:cubicBezTo>
                <a:lnTo>
                  <a:pt x="3813831" y="1427312"/>
                </a:lnTo>
                <a:lnTo>
                  <a:pt x="3814311" y="1426831"/>
                </a:lnTo>
                <a:cubicBezTo>
                  <a:pt x="3814311" y="1426831"/>
                  <a:pt x="3811616" y="1424136"/>
                  <a:pt x="3811616" y="1424136"/>
                </a:cubicBezTo>
                <a:lnTo>
                  <a:pt x="3813831" y="1427312"/>
                </a:lnTo>
                <a:lnTo>
                  <a:pt x="3811616" y="1429527"/>
                </a:lnTo>
                <a:cubicBezTo>
                  <a:pt x="3814311" y="1432223"/>
                  <a:pt x="3814311" y="1434918"/>
                  <a:pt x="3817004" y="1434918"/>
                </a:cubicBezTo>
                <a:cubicBezTo>
                  <a:pt x="3817004" y="1434918"/>
                  <a:pt x="3817004" y="1437614"/>
                  <a:pt x="3817004" y="1443005"/>
                </a:cubicBezTo>
                <a:cubicBezTo>
                  <a:pt x="3811616" y="1445700"/>
                  <a:pt x="3808921" y="1445700"/>
                  <a:pt x="3803532" y="1445700"/>
                </a:cubicBezTo>
                <a:cubicBezTo>
                  <a:pt x="3798143" y="1453788"/>
                  <a:pt x="3792754" y="1464570"/>
                  <a:pt x="3787365" y="1464570"/>
                </a:cubicBezTo>
                <a:cubicBezTo>
                  <a:pt x="3784670" y="1464570"/>
                  <a:pt x="3781976" y="1464570"/>
                  <a:pt x="3781976" y="1464570"/>
                </a:cubicBezTo>
                <a:cubicBezTo>
                  <a:pt x="3779281" y="1467266"/>
                  <a:pt x="3776588" y="1467266"/>
                  <a:pt x="3773893" y="1469961"/>
                </a:cubicBezTo>
                <a:cubicBezTo>
                  <a:pt x="3779281" y="1478048"/>
                  <a:pt x="3784670" y="1478048"/>
                  <a:pt x="3790060" y="1480744"/>
                </a:cubicBezTo>
                <a:cubicBezTo>
                  <a:pt x="3795448" y="1478048"/>
                  <a:pt x="3787365" y="1469961"/>
                  <a:pt x="3784670" y="1472656"/>
                </a:cubicBezTo>
                <a:cubicBezTo>
                  <a:pt x="3784670" y="1469961"/>
                  <a:pt x="3787365" y="1469961"/>
                  <a:pt x="3787365" y="1472656"/>
                </a:cubicBezTo>
                <a:cubicBezTo>
                  <a:pt x="3792754" y="1469961"/>
                  <a:pt x="3787365" y="1467266"/>
                  <a:pt x="3790060" y="1467266"/>
                </a:cubicBezTo>
                <a:cubicBezTo>
                  <a:pt x="3800838" y="1486135"/>
                  <a:pt x="3814311" y="1488830"/>
                  <a:pt x="3825089" y="1491526"/>
                </a:cubicBezTo>
                <a:cubicBezTo>
                  <a:pt x="3817004" y="1475352"/>
                  <a:pt x="3803532" y="1486135"/>
                  <a:pt x="3800838" y="1464570"/>
                </a:cubicBezTo>
                <a:cubicBezTo>
                  <a:pt x="3800838" y="1472656"/>
                  <a:pt x="3811616" y="1464570"/>
                  <a:pt x="3808921" y="1475352"/>
                </a:cubicBezTo>
                <a:cubicBezTo>
                  <a:pt x="3819699" y="1472656"/>
                  <a:pt x="3819699" y="1469961"/>
                  <a:pt x="3825089" y="1467266"/>
                </a:cubicBezTo>
                <a:cubicBezTo>
                  <a:pt x="3825089" y="1461874"/>
                  <a:pt x="3819699" y="1461874"/>
                  <a:pt x="3817004" y="1459178"/>
                </a:cubicBezTo>
                <a:cubicBezTo>
                  <a:pt x="3808921" y="1456484"/>
                  <a:pt x="3811616" y="1467266"/>
                  <a:pt x="3806227" y="1467266"/>
                </a:cubicBezTo>
                <a:cubicBezTo>
                  <a:pt x="3806227" y="1461874"/>
                  <a:pt x="3806227" y="1456484"/>
                  <a:pt x="3806227" y="1453788"/>
                </a:cubicBezTo>
                <a:cubicBezTo>
                  <a:pt x="3811616" y="1461874"/>
                  <a:pt x="3808921" y="1451092"/>
                  <a:pt x="3817004" y="1448396"/>
                </a:cubicBezTo>
                <a:cubicBezTo>
                  <a:pt x="3819699" y="1464570"/>
                  <a:pt x="3835868" y="1461874"/>
                  <a:pt x="3838561" y="1483439"/>
                </a:cubicBezTo>
                <a:cubicBezTo>
                  <a:pt x="3846645" y="1486135"/>
                  <a:pt x="3854728" y="1472656"/>
                  <a:pt x="3854728" y="1488830"/>
                </a:cubicBezTo>
                <a:cubicBezTo>
                  <a:pt x="3843950" y="1488830"/>
                  <a:pt x="3843950" y="1486135"/>
                  <a:pt x="3835868" y="1488830"/>
                </a:cubicBezTo>
                <a:cubicBezTo>
                  <a:pt x="3835868" y="1483439"/>
                  <a:pt x="3827782" y="1480744"/>
                  <a:pt x="3830477" y="1478048"/>
                </a:cubicBezTo>
                <a:cubicBezTo>
                  <a:pt x="3830477" y="1475352"/>
                  <a:pt x="3825089" y="1475352"/>
                  <a:pt x="3822394" y="1475352"/>
                </a:cubicBezTo>
                <a:cubicBezTo>
                  <a:pt x="3819699" y="1486135"/>
                  <a:pt x="3827782" y="1480744"/>
                  <a:pt x="3827782" y="1491526"/>
                </a:cubicBezTo>
                <a:cubicBezTo>
                  <a:pt x="3825089" y="1494222"/>
                  <a:pt x="3822394" y="1499613"/>
                  <a:pt x="3817004" y="1496917"/>
                </a:cubicBezTo>
                <a:cubicBezTo>
                  <a:pt x="3819699" y="1499613"/>
                  <a:pt x="3819699" y="1502308"/>
                  <a:pt x="3822394" y="1502308"/>
                </a:cubicBezTo>
                <a:cubicBezTo>
                  <a:pt x="3827782" y="1510395"/>
                  <a:pt x="3814311" y="1496917"/>
                  <a:pt x="3814311" y="1507699"/>
                </a:cubicBezTo>
                <a:cubicBezTo>
                  <a:pt x="3811616" y="1502308"/>
                  <a:pt x="3806227" y="1499613"/>
                  <a:pt x="3811616" y="1494222"/>
                </a:cubicBezTo>
                <a:cubicBezTo>
                  <a:pt x="3808921" y="1488830"/>
                  <a:pt x="3800838" y="1491526"/>
                  <a:pt x="3800838" y="1486135"/>
                </a:cubicBezTo>
                <a:cubicBezTo>
                  <a:pt x="3798143" y="1488830"/>
                  <a:pt x="3798143" y="1499613"/>
                  <a:pt x="3792754" y="1496917"/>
                </a:cubicBezTo>
                <a:cubicBezTo>
                  <a:pt x="3790060" y="1486135"/>
                  <a:pt x="3776588" y="1491526"/>
                  <a:pt x="3773893" y="1478048"/>
                </a:cubicBezTo>
                <a:cubicBezTo>
                  <a:pt x="3773893" y="1486135"/>
                  <a:pt x="3765808" y="1478048"/>
                  <a:pt x="3760420" y="1475352"/>
                </a:cubicBezTo>
                <a:cubicBezTo>
                  <a:pt x="3757725" y="1475352"/>
                  <a:pt x="3757725" y="1491526"/>
                  <a:pt x="3763115" y="1486135"/>
                </a:cubicBezTo>
                <a:cubicBezTo>
                  <a:pt x="3757725" y="1491526"/>
                  <a:pt x="3749642" y="1496917"/>
                  <a:pt x="3741558" y="1505004"/>
                </a:cubicBezTo>
                <a:cubicBezTo>
                  <a:pt x="3738864" y="1502308"/>
                  <a:pt x="3738864" y="1494222"/>
                  <a:pt x="3733474" y="1496917"/>
                </a:cubicBezTo>
                <a:cubicBezTo>
                  <a:pt x="3730780" y="1507699"/>
                  <a:pt x="3738864" y="1510395"/>
                  <a:pt x="3749642" y="1513091"/>
                </a:cubicBezTo>
                <a:cubicBezTo>
                  <a:pt x="3752337" y="1502308"/>
                  <a:pt x="3757725" y="1502308"/>
                  <a:pt x="3765808" y="1494222"/>
                </a:cubicBezTo>
                <a:cubicBezTo>
                  <a:pt x="3763115" y="1496917"/>
                  <a:pt x="3760420" y="1513091"/>
                  <a:pt x="3765808" y="1513091"/>
                </a:cubicBezTo>
                <a:cubicBezTo>
                  <a:pt x="3765808" y="1518482"/>
                  <a:pt x="3755031" y="1518482"/>
                  <a:pt x="3757725" y="1510395"/>
                </a:cubicBezTo>
                <a:cubicBezTo>
                  <a:pt x="3755031" y="1510395"/>
                  <a:pt x="3755031" y="1513091"/>
                  <a:pt x="3755031" y="1513091"/>
                </a:cubicBezTo>
                <a:cubicBezTo>
                  <a:pt x="3755031" y="1517135"/>
                  <a:pt x="3757051" y="1519157"/>
                  <a:pt x="3757725" y="1520503"/>
                </a:cubicBezTo>
                <a:lnTo>
                  <a:pt x="3753689" y="1523028"/>
                </a:lnTo>
                <a:lnTo>
                  <a:pt x="3753689" y="1518256"/>
                </a:lnTo>
                <a:cubicBezTo>
                  <a:pt x="3748193" y="1513311"/>
                  <a:pt x="3745445" y="1518256"/>
                  <a:pt x="3745445" y="1520730"/>
                </a:cubicBezTo>
                <a:lnTo>
                  <a:pt x="3753500" y="1523145"/>
                </a:lnTo>
                <a:lnTo>
                  <a:pt x="3752337" y="1523873"/>
                </a:lnTo>
                <a:cubicBezTo>
                  <a:pt x="3757725" y="1523873"/>
                  <a:pt x="3760420" y="1523873"/>
                  <a:pt x="3765808" y="1526569"/>
                </a:cubicBezTo>
                <a:cubicBezTo>
                  <a:pt x="3765808" y="1523873"/>
                  <a:pt x="3768503" y="1521177"/>
                  <a:pt x="3768503" y="1515787"/>
                </a:cubicBezTo>
                <a:cubicBezTo>
                  <a:pt x="3771198" y="1515787"/>
                  <a:pt x="3768503" y="1523873"/>
                  <a:pt x="3768503" y="1526569"/>
                </a:cubicBezTo>
                <a:cubicBezTo>
                  <a:pt x="3771198" y="1526569"/>
                  <a:pt x="3773893" y="1526569"/>
                  <a:pt x="3779281" y="1526569"/>
                </a:cubicBezTo>
                <a:cubicBezTo>
                  <a:pt x="3781976" y="1523873"/>
                  <a:pt x="3784670" y="1518482"/>
                  <a:pt x="3784670" y="1510395"/>
                </a:cubicBezTo>
                <a:cubicBezTo>
                  <a:pt x="3790060" y="1513091"/>
                  <a:pt x="3784670" y="1515787"/>
                  <a:pt x="3787365" y="1523873"/>
                </a:cubicBezTo>
                <a:cubicBezTo>
                  <a:pt x="3792754" y="1521177"/>
                  <a:pt x="3792754" y="1518482"/>
                  <a:pt x="3790060" y="1510395"/>
                </a:cubicBezTo>
                <a:cubicBezTo>
                  <a:pt x="3795448" y="1510395"/>
                  <a:pt x="3795448" y="1507699"/>
                  <a:pt x="3795448" y="1502308"/>
                </a:cubicBezTo>
                <a:cubicBezTo>
                  <a:pt x="3800838" y="1502308"/>
                  <a:pt x="3806227" y="1505004"/>
                  <a:pt x="3808921" y="1505004"/>
                </a:cubicBezTo>
                <a:cubicBezTo>
                  <a:pt x="3808921" y="1513091"/>
                  <a:pt x="3803532" y="1507699"/>
                  <a:pt x="3800838" y="1505004"/>
                </a:cubicBezTo>
                <a:cubicBezTo>
                  <a:pt x="3798143" y="1507699"/>
                  <a:pt x="3800838" y="1513091"/>
                  <a:pt x="3800838" y="1518482"/>
                </a:cubicBezTo>
                <a:cubicBezTo>
                  <a:pt x="3808921" y="1507699"/>
                  <a:pt x="3819699" y="1523873"/>
                  <a:pt x="3822394" y="1510395"/>
                </a:cubicBezTo>
                <a:cubicBezTo>
                  <a:pt x="3825089" y="1507699"/>
                  <a:pt x="3827782" y="1521177"/>
                  <a:pt x="3830477" y="1510395"/>
                </a:cubicBezTo>
                <a:cubicBezTo>
                  <a:pt x="3838561" y="1515787"/>
                  <a:pt x="3827782" y="1515787"/>
                  <a:pt x="3830477" y="1523873"/>
                </a:cubicBezTo>
                <a:cubicBezTo>
                  <a:pt x="3827782" y="1521177"/>
                  <a:pt x="3822394" y="1523873"/>
                  <a:pt x="3822394" y="1515787"/>
                </a:cubicBezTo>
                <a:cubicBezTo>
                  <a:pt x="3817004" y="1521177"/>
                  <a:pt x="3806227" y="1521177"/>
                  <a:pt x="3800838" y="1531959"/>
                </a:cubicBezTo>
                <a:cubicBezTo>
                  <a:pt x="3800838" y="1531959"/>
                  <a:pt x="3803532" y="1531959"/>
                  <a:pt x="3803532" y="1534655"/>
                </a:cubicBezTo>
                <a:cubicBezTo>
                  <a:pt x="3803532" y="1534655"/>
                  <a:pt x="3806227" y="1534655"/>
                  <a:pt x="3806227" y="1537351"/>
                </a:cubicBezTo>
                <a:cubicBezTo>
                  <a:pt x="3808921" y="1534655"/>
                  <a:pt x="3814311" y="1531959"/>
                  <a:pt x="3817004" y="1529265"/>
                </a:cubicBezTo>
                <a:cubicBezTo>
                  <a:pt x="3814311" y="1537351"/>
                  <a:pt x="3825089" y="1540047"/>
                  <a:pt x="3825089" y="1550829"/>
                </a:cubicBezTo>
                <a:cubicBezTo>
                  <a:pt x="3827782" y="1548133"/>
                  <a:pt x="3830477" y="1545438"/>
                  <a:pt x="3830477" y="1537351"/>
                </a:cubicBezTo>
                <a:cubicBezTo>
                  <a:pt x="3835868" y="1540047"/>
                  <a:pt x="3827782" y="1545438"/>
                  <a:pt x="3833172" y="1548133"/>
                </a:cubicBezTo>
                <a:cubicBezTo>
                  <a:pt x="3830477" y="1550829"/>
                  <a:pt x="3827782" y="1558916"/>
                  <a:pt x="3827782" y="1561611"/>
                </a:cubicBezTo>
                <a:cubicBezTo>
                  <a:pt x="3827782" y="1564307"/>
                  <a:pt x="3830477" y="1564307"/>
                  <a:pt x="3833172" y="1567003"/>
                </a:cubicBezTo>
                <a:cubicBezTo>
                  <a:pt x="3838561" y="1564307"/>
                  <a:pt x="3843950" y="1561611"/>
                  <a:pt x="3849339" y="1567003"/>
                </a:cubicBezTo>
                <a:cubicBezTo>
                  <a:pt x="3846645" y="1572394"/>
                  <a:pt x="3843950" y="1572394"/>
                  <a:pt x="3841255" y="1575090"/>
                </a:cubicBezTo>
                <a:cubicBezTo>
                  <a:pt x="3846645" y="1577785"/>
                  <a:pt x="3849339" y="1580481"/>
                  <a:pt x="3852034" y="1580481"/>
                </a:cubicBezTo>
                <a:cubicBezTo>
                  <a:pt x="3854728" y="1580481"/>
                  <a:pt x="3854728" y="1580481"/>
                  <a:pt x="3854728" y="1580481"/>
                </a:cubicBezTo>
                <a:cubicBezTo>
                  <a:pt x="3854728" y="1569698"/>
                  <a:pt x="3852034" y="1567003"/>
                  <a:pt x="3849339" y="1561611"/>
                </a:cubicBezTo>
                <a:cubicBezTo>
                  <a:pt x="3852034" y="1553525"/>
                  <a:pt x="3860117" y="1567003"/>
                  <a:pt x="3854728" y="1553525"/>
                </a:cubicBezTo>
                <a:cubicBezTo>
                  <a:pt x="3862812" y="1553525"/>
                  <a:pt x="3857423" y="1558916"/>
                  <a:pt x="3857423" y="1569698"/>
                </a:cubicBezTo>
                <a:cubicBezTo>
                  <a:pt x="3860117" y="1577785"/>
                  <a:pt x="3870895" y="1569698"/>
                  <a:pt x="3870895" y="1564307"/>
                </a:cubicBezTo>
                <a:cubicBezTo>
                  <a:pt x="3868201" y="1561611"/>
                  <a:pt x="3865507" y="1569698"/>
                  <a:pt x="3862812" y="1561611"/>
                </a:cubicBezTo>
                <a:cubicBezTo>
                  <a:pt x="3862812" y="1550829"/>
                  <a:pt x="3865507" y="1553525"/>
                  <a:pt x="3873590" y="1550829"/>
                </a:cubicBezTo>
                <a:cubicBezTo>
                  <a:pt x="3873590" y="1558916"/>
                  <a:pt x="3881673" y="1556221"/>
                  <a:pt x="3881673" y="1567003"/>
                </a:cubicBezTo>
                <a:cubicBezTo>
                  <a:pt x="3884368" y="1567003"/>
                  <a:pt x="3884368" y="1561611"/>
                  <a:pt x="3889756" y="1564307"/>
                </a:cubicBezTo>
                <a:cubicBezTo>
                  <a:pt x="3887064" y="1572394"/>
                  <a:pt x="3889756" y="1569698"/>
                  <a:pt x="3892451" y="1577785"/>
                </a:cubicBezTo>
                <a:cubicBezTo>
                  <a:pt x="3900535" y="1580481"/>
                  <a:pt x="3911313" y="1558916"/>
                  <a:pt x="3903229" y="1556221"/>
                </a:cubicBezTo>
                <a:cubicBezTo>
                  <a:pt x="3903229" y="1550829"/>
                  <a:pt x="3905924" y="1550829"/>
                  <a:pt x="3908619" y="1548133"/>
                </a:cubicBezTo>
                <a:cubicBezTo>
                  <a:pt x="3908619" y="1550829"/>
                  <a:pt x="3908619" y="1556221"/>
                  <a:pt x="3908619" y="1561611"/>
                </a:cubicBezTo>
                <a:cubicBezTo>
                  <a:pt x="3914007" y="1558916"/>
                  <a:pt x="3919397" y="1540047"/>
                  <a:pt x="3922091" y="1558916"/>
                </a:cubicBezTo>
                <a:cubicBezTo>
                  <a:pt x="3916703" y="1558916"/>
                  <a:pt x="3916703" y="1553525"/>
                  <a:pt x="3911313" y="1561611"/>
                </a:cubicBezTo>
                <a:cubicBezTo>
                  <a:pt x="3914007" y="1567003"/>
                  <a:pt x="3922091" y="1558916"/>
                  <a:pt x="3919397" y="1572394"/>
                </a:cubicBezTo>
                <a:cubicBezTo>
                  <a:pt x="3924787" y="1575090"/>
                  <a:pt x="3930175" y="1567003"/>
                  <a:pt x="3932869" y="1575090"/>
                </a:cubicBezTo>
                <a:cubicBezTo>
                  <a:pt x="3938260" y="1572394"/>
                  <a:pt x="3943647" y="1569698"/>
                  <a:pt x="3943647" y="1558916"/>
                </a:cubicBezTo>
                <a:cubicBezTo>
                  <a:pt x="3940953" y="1550829"/>
                  <a:pt x="3940953" y="1567003"/>
                  <a:pt x="3935564" y="1564307"/>
                </a:cubicBezTo>
                <a:cubicBezTo>
                  <a:pt x="3932869" y="1564307"/>
                  <a:pt x="3940953" y="1550829"/>
                  <a:pt x="3946342" y="1553525"/>
                </a:cubicBezTo>
                <a:cubicBezTo>
                  <a:pt x="3943647" y="1569698"/>
                  <a:pt x="3940953" y="1572394"/>
                  <a:pt x="3940953" y="1588568"/>
                </a:cubicBezTo>
                <a:cubicBezTo>
                  <a:pt x="3932869" y="1583176"/>
                  <a:pt x="3930175" y="1580481"/>
                  <a:pt x="3919397" y="1585872"/>
                </a:cubicBezTo>
                <a:cubicBezTo>
                  <a:pt x="3924787" y="1593958"/>
                  <a:pt x="3943647" y="1591263"/>
                  <a:pt x="3951731" y="1588568"/>
                </a:cubicBezTo>
                <a:cubicBezTo>
                  <a:pt x="3949037" y="1599350"/>
                  <a:pt x="3938260" y="1596654"/>
                  <a:pt x="3932869" y="1593958"/>
                </a:cubicBezTo>
                <a:cubicBezTo>
                  <a:pt x="3927480" y="1599350"/>
                  <a:pt x="3943647" y="1602046"/>
                  <a:pt x="3938260" y="1610132"/>
                </a:cubicBezTo>
                <a:cubicBezTo>
                  <a:pt x="3951731" y="1602046"/>
                  <a:pt x="3959815" y="1610132"/>
                  <a:pt x="3973288" y="1612828"/>
                </a:cubicBezTo>
                <a:cubicBezTo>
                  <a:pt x="3978676" y="1610132"/>
                  <a:pt x="3970593" y="1607436"/>
                  <a:pt x="3970593" y="1599350"/>
                </a:cubicBezTo>
                <a:cubicBezTo>
                  <a:pt x="3978676" y="1599350"/>
                  <a:pt x="3978676" y="1604742"/>
                  <a:pt x="3984065" y="1599350"/>
                </a:cubicBezTo>
                <a:cubicBezTo>
                  <a:pt x="3984065" y="1596654"/>
                  <a:pt x="3975981" y="1588568"/>
                  <a:pt x="3975981" y="1596654"/>
                </a:cubicBezTo>
                <a:cubicBezTo>
                  <a:pt x="3973288" y="1593958"/>
                  <a:pt x="3981371" y="1585872"/>
                  <a:pt x="3986760" y="1585872"/>
                </a:cubicBezTo>
                <a:cubicBezTo>
                  <a:pt x="3986760" y="1583176"/>
                  <a:pt x="3975981" y="1583176"/>
                  <a:pt x="3975981" y="1588568"/>
                </a:cubicBezTo>
                <a:cubicBezTo>
                  <a:pt x="3973288" y="1591263"/>
                  <a:pt x="3978676" y="1572394"/>
                  <a:pt x="3973288" y="1583176"/>
                </a:cubicBezTo>
                <a:cubicBezTo>
                  <a:pt x="3967899" y="1580481"/>
                  <a:pt x="3978676" y="1575090"/>
                  <a:pt x="3973288" y="1564307"/>
                </a:cubicBezTo>
                <a:cubicBezTo>
                  <a:pt x="3975981" y="1572394"/>
                  <a:pt x="3984065" y="1567003"/>
                  <a:pt x="3986760" y="1575090"/>
                </a:cubicBezTo>
                <a:cubicBezTo>
                  <a:pt x="3992149" y="1572394"/>
                  <a:pt x="3986760" y="1567003"/>
                  <a:pt x="3986760" y="1558916"/>
                </a:cubicBezTo>
                <a:cubicBezTo>
                  <a:pt x="3989454" y="1564307"/>
                  <a:pt x="3994843" y="1567003"/>
                  <a:pt x="4002927" y="1564307"/>
                </a:cubicBezTo>
                <a:cubicBezTo>
                  <a:pt x="4000233" y="1572394"/>
                  <a:pt x="3992149" y="1575090"/>
                  <a:pt x="3986760" y="1577785"/>
                </a:cubicBezTo>
                <a:cubicBezTo>
                  <a:pt x="3997538" y="1580481"/>
                  <a:pt x="4002927" y="1572394"/>
                  <a:pt x="4013705" y="1580481"/>
                </a:cubicBezTo>
                <a:cubicBezTo>
                  <a:pt x="4016399" y="1580481"/>
                  <a:pt x="4013705" y="1575090"/>
                  <a:pt x="4011011" y="1575090"/>
                </a:cubicBezTo>
                <a:cubicBezTo>
                  <a:pt x="4016399" y="1561611"/>
                  <a:pt x="4019095" y="1583176"/>
                  <a:pt x="4027177" y="1580481"/>
                </a:cubicBezTo>
                <a:cubicBezTo>
                  <a:pt x="4029872" y="1577785"/>
                  <a:pt x="4024484" y="1572394"/>
                  <a:pt x="4021789" y="1575090"/>
                </a:cubicBezTo>
                <a:cubicBezTo>
                  <a:pt x="4021789" y="1564307"/>
                  <a:pt x="4032567" y="1572394"/>
                  <a:pt x="4032567" y="1564307"/>
                </a:cubicBezTo>
                <a:cubicBezTo>
                  <a:pt x="4040650" y="1567003"/>
                  <a:pt x="4029872" y="1575090"/>
                  <a:pt x="4029872" y="1580481"/>
                </a:cubicBezTo>
                <a:cubicBezTo>
                  <a:pt x="4029872" y="1580481"/>
                  <a:pt x="4032567" y="1583176"/>
                  <a:pt x="4032567" y="1585872"/>
                </a:cubicBezTo>
                <a:cubicBezTo>
                  <a:pt x="4040650" y="1585872"/>
                  <a:pt x="4040650" y="1572394"/>
                  <a:pt x="4043345" y="1583176"/>
                </a:cubicBezTo>
                <a:cubicBezTo>
                  <a:pt x="4043345" y="1561611"/>
                  <a:pt x="4067596" y="1577785"/>
                  <a:pt x="4062206" y="1561611"/>
                </a:cubicBezTo>
                <a:cubicBezTo>
                  <a:pt x="4067596" y="1558916"/>
                  <a:pt x="4064901" y="1567003"/>
                  <a:pt x="4070291" y="1569698"/>
                </a:cubicBezTo>
                <a:cubicBezTo>
                  <a:pt x="4070291" y="1567003"/>
                  <a:pt x="4072985" y="1567003"/>
                  <a:pt x="4072985" y="1564307"/>
                </a:cubicBezTo>
                <a:cubicBezTo>
                  <a:pt x="4072985" y="1561611"/>
                  <a:pt x="4070291" y="1564307"/>
                  <a:pt x="4067596" y="1564307"/>
                </a:cubicBezTo>
                <a:cubicBezTo>
                  <a:pt x="4075679" y="1550829"/>
                  <a:pt x="4083763" y="1569698"/>
                  <a:pt x="4094541" y="1567003"/>
                </a:cubicBezTo>
                <a:lnTo>
                  <a:pt x="4094541" y="1559994"/>
                </a:lnTo>
                <a:lnTo>
                  <a:pt x="4105319" y="1569698"/>
                </a:lnTo>
                <a:cubicBezTo>
                  <a:pt x="4108014" y="1569698"/>
                  <a:pt x="4105319" y="1564307"/>
                  <a:pt x="4105319" y="1558916"/>
                </a:cubicBezTo>
                <a:cubicBezTo>
                  <a:pt x="4108014" y="1561611"/>
                  <a:pt x="4113402" y="1561611"/>
                  <a:pt x="4113402" y="1569698"/>
                </a:cubicBezTo>
                <a:cubicBezTo>
                  <a:pt x="4110708" y="1569698"/>
                  <a:pt x="4108014" y="1569698"/>
                  <a:pt x="4108014" y="1572394"/>
                </a:cubicBezTo>
                <a:cubicBezTo>
                  <a:pt x="4108014" y="1577785"/>
                  <a:pt x="4116097" y="1572394"/>
                  <a:pt x="4116097" y="1567003"/>
                </a:cubicBezTo>
                <a:cubicBezTo>
                  <a:pt x="4118792" y="1567003"/>
                  <a:pt x="4118792" y="1575090"/>
                  <a:pt x="4124180" y="1575090"/>
                </a:cubicBezTo>
                <a:cubicBezTo>
                  <a:pt x="4126875" y="1567003"/>
                  <a:pt x="4129571" y="1561611"/>
                  <a:pt x="4137653" y="1561611"/>
                </a:cubicBezTo>
                <a:cubicBezTo>
                  <a:pt x="4140348" y="1575090"/>
                  <a:pt x="4129571" y="1567003"/>
                  <a:pt x="4129571" y="1572394"/>
                </a:cubicBezTo>
                <a:cubicBezTo>
                  <a:pt x="4134959" y="1577785"/>
                  <a:pt x="4145737" y="1580481"/>
                  <a:pt x="4145737" y="1572394"/>
                </a:cubicBezTo>
                <a:cubicBezTo>
                  <a:pt x="4161904" y="1596654"/>
                  <a:pt x="4183461" y="1556221"/>
                  <a:pt x="4194238" y="1575090"/>
                </a:cubicBezTo>
                <a:cubicBezTo>
                  <a:pt x="4199627" y="1561611"/>
                  <a:pt x="4210406" y="1564307"/>
                  <a:pt x="4218490" y="1556221"/>
                </a:cubicBezTo>
                <a:cubicBezTo>
                  <a:pt x="4223878" y="1558916"/>
                  <a:pt x="4213100" y="1561611"/>
                  <a:pt x="4213100" y="1567003"/>
                </a:cubicBezTo>
                <a:cubicBezTo>
                  <a:pt x="4213100" y="1575090"/>
                  <a:pt x="4234657" y="1561611"/>
                  <a:pt x="4226573" y="1575090"/>
                </a:cubicBezTo>
                <a:cubicBezTo>
                  <a:pt x="4237350" y="1572394"/>
                  <a:pt x="4248129" y="1558916"/>
                  <a:pt x="4256213" y="1567003"/>
                </a:cubicBezTo>
                <a:cubicBezTo>
                  <a:pt x="4250823" y="1572394"/>
                  <a:pt x="4237350" y="1572394"/>
                  <a:pt x="4242740" y="1580481"/>
                </a:cubicBezTo>
                <a:cubicBezTo>
                  <a:pt x="4240045" y="1591263"/>
                  <a:pt x="4245435" y="1572394"/>
                  <a:pt x="4248129" y="1583176"/>
                </a:cubicBezTo>
                <a:cubicBezTo>
                  <a:pt x="4245435" y="1575090"/>
                  <a:pt x="4256213" y="1575090"/>
                  <a:pt x="4256213" y="1588568"/>
                </a:cubicBezTo>
                <a:cubicBezTo>
                  <a:pt x="4258907" y="1585872"/>
                  <a:pt x="4261602" y="1583176"/>
                  <a:pt x="4264296" y="1580481"/>
                </a:cubicBezTo>
                <a:cubicBezTo>
                  <a:pt x="4253518" y="1577785"/>
                  <a:pt x="4261602" y="1575090"/>
                  <a:pt x="4269686" y="1572394"/>
                </a:cubicBezTo>
                <a:cubicBezTo>
                  <a:pt x="4269686" y="1580481"/>
                  <a:pt x="4269686" y="1583176"/>
                  <a:pt x="4272379" y="1585872"/>
                </a:cubicBezTo>
                <a:cubicBezTo>
                  <a:pt x="4291241" y="1572394"/>
                  <a:pt x="4307409" y="1591263"/>
                  <a:pt x="4328966" y="1580481"/>
                </a:cubicBezTo>
                <a:cubicBezTo>
                  <a:pt x="4323575" y="1585872"/>
                  <a:pt x="4328966" y="1585872"/>
                  <a:pt x="4328966" y="1593958"/>
                </a:cubicBezTo>
                <a:cubicBezTo>
                  <a:pt x="4326270" y="1593958"/>
                  <a:pt x="4323575" y="1596654"/>
                  <a:pt x="4320882" y="1596654"/>
                </a:cubicBezTo>
                <a:cubicBezTo>
                  <a:pt x="4320882" y="1591263"/>
                  <a:pt x="4326270" y="1593958"/>
                  <a:pt x="4326270" y="1588568"/>
                </a:cubicBezTo>
                <a:cubicBezTo>
                  <a:pt x="4318187" y="1583176"/>
                  <a:pt x="4312798" y="1588568"/>
                  <a:pt x="4304714" y="1588568"/>
                </a:cubicBezTo>
                <a:cubicBezTo>
                  <a:pt x="4299325" y="1591263"/>
                  <a:pt x="4304714" y="1604742"/>
                  <a:pt x="4299325" y="1607436"/>
                </a:cubicBezTo>
                <a:cubicBezTo>
                  <a:pt x="4299325" y="1599350"/>
                  <a:pt x="4296631" y="1591263"/>
                  <a:pt x="4288547" y="1588568"/>
                </a:cubicBezTo>
                <a:cubicBezTo>
                  <a:pt x="4280463" y="1599350"/>
                  <a:pt x="4285852" y="1591263"/>
                  <a:pt x="4277769" y="1596654"/>
                </a:cubicBezTo>
                <a:cubicBezTo>
                  <a:pt x="4277769" y="1593958"/>
                  <a:pt x="4277769" y="1591263"/>
                  <a:pt x="4277769" y="1588568"/>
                </a:cubicBezTo>
                <a:cubicBezTo>
                  <a:pt x="4269686" y="1591263"/>
                  <a:pt x="4269686" y="1585872"/>
                  <a:pt x="4264296" y="1588568"/>
                </a:cubicBezTo>
                <a:cubicBezTo>
                  <a:pt x="4258907" y="1588568"/>
                  <a:pt x="4264296" y="1604742"/>
                  <a:pt x="4256213" y="1602046"/>
                </a:cubicBezTo>
                <a:cubicBezTo>
                  <a:pt x="4258907" y="1593958"/>
                  <a:pt x="4256213" y="1593958"/>
                  <a:pt x="4250823" y="1588568"/>
                </a:cubicBezTo>
                <a:cubicBezTo>
                  <a:pt x="4245435" y="1599350"/>
                  <a:pt x="4245435" y="1591263"/>
                  <a:pt x="4237350" y="1591263"/>
                </a:cubicBezTo>
                <a:cubicBezTo>
                  <a:pt x="4234657" y="1583176"/>
                  <a:pt x="4240045" y="1585872"/>
                  <a:pt x="4240045" y="1577785"/>
                </a:cubicBezTo>
                <a:cubicBezTo>
                  <a:pt x="4240045" y="1577785"/>
                  <a:pt x="4237350" y="1575090"/>
                  <a:pt x="4237350" y="1572394"/>
                </a:cubicBezTo>
                <a:cubicBezTo>
                  <a:pt x="4223878" y="1577785"/>
                  <a:pt x="4234657" y="1596654"/>
                  <a:pt x="4218490" y="1596654"/>
                </a:cubicBezTo>
                <a:cubicBezTo>
                  <a:pt x="4218490" y="1602046"/>
                  <a:pt x="4234657" y="1604742"/>
                  <a:pt x="4231963" y="1593958"/>
                </a:cubicBezTo>
                <a:cubicBezTo>
                  <a:pt x="4234657" y="1585872"/>
                  <a:pt x="4234657" y="1602046"/>
                  <a:pt x="4231963" y="1604742"/>
                </a:cubicBezTo>
                <a:cubicBezTo>
                  <a:pt x="4237350" y="1607436"/>
                  <a:pt x="4240045" y="1604742"/>
                  <a:pt x="4237350" y="1596654"/>
                </a:cubicBezTo>
                <a:cubicBezTo>
                  <a:pt x="4245435" y="1610132"/>
                  <a:pt x="4256213" y="1599350"/>
                  <a:pt x="4261602" y="1610132"/>
                </a:cubicBezTo>
                <a:cubicBezTo>
                  <a:pt x="4266991" y="1607436"/>
                  <a:pt x="4258907" y="1599350"/>
                  <a:pt x="4264296" y="1593958"/>
                </a:cubicBezTo>
                <a:cubicBezTo>
                  <a:pt x="4266991" y="1593958"/>
                  <a:pt x="4269686" y="1602046"/>
                  <a:pt x="4269686" y="1607436"/>
                </a:cubicBezTo>
                <a:cubicBezTo>
                  <a:pt x="4277769" y="1607436"/>
                  <a:pt x="4288547" y="1604742"/>
                  <a:pt x="4291241" y="1596654"/>
                </a:cubicBezTo>
                <a:cubicBezTo>
                  <a:pt x="4296631" y="1599350"/>
                  <a:pt x="4288547" y="1607436"/>
                  <a:pt x="4288547" y="1607436"/>
                </a:cubicBezTo>
                <a:cubicBezTo>
                  <a:pt x="4291241" y="1618220"/>
                  <a:pt x="4302019" y="1604742"/>
                  <a:pt x="4302019" y="1610132"/>
                </a:cubicBezTo>
                <a:cubicBezTo>
                  <a:pt x="4304714" y="1599350"/>
                  <a:pt x="4310103" y="1599350"/>
                  <a:pt x="4323575" y="1602046"/>
                </a:cubicBezTo>
                <a:cubicBezTo>
                  <a:pt x="4323575" y="1604742"/>
                  <a:pt x="4318187" y="1604742"/>
                  <a:pt x="4320882" y="1607436"/>
                </a:cubicBezTo>
                <a:cubicBezTo>
                  <a:pt x="4331660" y="1612828"/>
                  <a:pt x="4347826" y="1623610"/>
                  <a:pt x="4355910" y="1604742"/>
                </a:cubicBezTo>
                <a:cubicBezTo>
                  <a:pt x="4358605" y="1607436"/>
                  <a:pt x="4363993" y="1610132"/>
                  <a:pt x="4361299" y="1620914"/>
                </a:cubicBezTo>
                <a:cubicBezTo>
                  <a:pt x="4369383" y="1618220"/>
                  <a:pt x="4374771" y="1618220"/>
                  <a:pt x="4377466" y="1626306"/>
                </a:cubicBezTo>
                <a:cubicBezTo>
                  <a:pt x="4377466" y="1626306"/>
                  <a:pt x="4377466" y="1623610"/>
                  <a:pt x="4380162" y="1623610"/>
                </a:cubicBezTo>
                <a:cubicBezTo>
                  <a:pt x="4377466" y="1610132"/>
                  <a:pt x="4366688" y="1618220"/>
                  <a:pt x="4366688" y="1602046"/>
                </a:cubicBezTo>
                <a:cubicBezTo>
                  <a:pt x="4385549" y="1612828"/>
                  <a:pt x="4401717" y="1620914"/>
                  <a:pt x="4425968" y="1612828"/>
                </a:cubicBezTo>
                <a:cubicBezTo>
                  <a:pt x="4425968" y="1618220"/>
                  <a:pt x="4423274" y="1618220"/>
                  <a:pt x="4423274" y="1620914"/>
                </a:cubicBezTo>
                <a:cubicBezTo>
                  <a:pt x="4425968" y="1618220"/>
                  <a:pt x="4442135" y="1607436"/>
                  <a:pt x="4442135" y="1620914"/>
                </a:cubicBezTo>
                <a:cubicBezTo>
                  <a:pt x="4436745" y="1612828"/>
                  <a:pt x="4434051" y="1629002"/>
                  <a:pt x="4428662" y="1620914"/>
                </a:cubicBezTo>
                <a:cubicBezTo>
                  <a:pt x="4428662" y="1626306"/>
                  <a:pt x="4431358" y="1631697"/>
                  <a:pt x="4436745" y="1629002"/>
                </a:cubicBezTo>
                <a:cubicBezTo>
                  <a:pt x="4439440" y="1653262"/>
                  <a:pt x="4423274" y="1634393"/>
                  <a:pt x="4423274" y="1626306"/>
                </a:cubicBezTo>
                <a:cubicBezTo>
                  <a:pt x="4409801" y="1629002"/>
                  <a:pt x="4412495" y="1629002"/>
                  <a:pt x="4404412" y="1629002"/>
                </a:cubicBezTo>
                <a:cubicBezTo>
                  <a:pt x="4407106" y="1639784"/>
                  <a:pt x="4417884" y="1642480"/>
                  <a:pt x="4420578" y="1647871"/>
                </a:cubicBezTo>
                <a:cubicBezTo>
                  <a:pt x="4423274" y="1637088"/>
                  <a:pt x="4439440" y="1650566"/>
                  <a:pt x="4450218" y="1637088"/>
                </a:cubicBezTo>
                <a:cubicBezTo>
                  <a:pt x="4455608" y="1645175"/>
                  <a:pt x="4434051" y="1642480"/>
                  <a:pt x="4436745" y="1655957"/>
                </a:cubicBezTo>
                <a:cubicBezTo>
                  <a:pt x="4436745" y="1664045"/>
                  <a:pt x="4442135" y="1647871"/>
                  <a:pt x="4442135" y="1661349"/>
                </a:cubicBezTo>
                <a:cubicBezTo>
                  <a:pt x="4436745" y="1664045"/>
                  <a:pt x="4428662" y="1664045"/>
                  <a:pt x="4425968" y="1664045"/>
                </a:cubicBezTo>
                <a:cubicBezTo>
                  <a:pt x="4425968" y="1650566"/>
                  <a:pt x="4434051" y="1664045"/>
                  <a:pt x="4434051" y="1655957"/>
                </a:cubicBezTo>
                <a:cubicBezTo>
                  <a:pt x="4428662" y="1642480"/>
                  <a:pt x="4412495" y="1661349"/>
                  <a:pt x="4407106" y="1650566"/>
                </a:cubicBezTo>
                <a:cubicBezTo>
                  <a:pt x="4412495" y="1655957"/>
                  <a:pt x="4399022" y="1658653"/>
                  <a:pt x="4396327" y="1666740"/>
                </a:cubicBezTo>
                <a:cubicBezTo>
                  <a:pt x="4393635" y="1661349"/>
                  <a:pt x="4396327" y="1661349"/>
                  <a:pt x="4396327" y="1653262"/>
                </a:cubicBezTo>
                <a:cubicBezTo>
                  <a:pt x="4390939" y="1653262"/>
                  <a:pt x="4393635" y="1664045"/>
                  <a:pt x="4388244" y="1661349"/>
                </a:cubicBezTo>
                <a:cubicBezTo>
                  <a:pt x="4388244" y="1653262"/>
                  <a:pt x="4393635" y="1655957"/>
                  <a:pt x="4393635" y="1645175"/>
                </a:cubicBezTo>
                <a:cubicBezTo>
                  <a:pt x="4396327" y="1645175"/>
                  <a:pt x="4399022" y="1647871"/>
                  <a:pt x="4401717" y="1650566"/>
                </a:cubicBezTo>
                <a:cubicBezTo>
                  <a:pt x="4404412" y="1650566"/>
                  <a:pt x="4404412" y="1642480"/>
                  <a:pt x="4404412" y="1639784"/>
                </a:cubicBezTo>
                <a:cubicBezTo>
                  <a:pt x="4399022" y="1626306"/>
                  <a:pt x="4382856" y="1642480"/>
                  <a:pt x="4380162" y="1642480"/>
                </a:cubicBezTo>
                <a:cubicBezTo>
                  <a:pt x="4380162" y="1645175"/>
                  <a:pt x="4382856" y="1642480"/>
                  <a:pt x="4385549" y="1645175"/>
                </a:cubicBezTo>
                <a:cubicBezTo>
                  <a:pt x="4377466" y="1664045"/>
                  <a:pt x="4366688" y="1647871"/>
                  <a:pt x="4355910" y="1637088"/>
                </a:cubicBezTo>
                <a:cubicBezTo>
                  <a:pt x="4350521" y="1637088"/>
                  <a:pt x="4353215" y="1650566"/>
                  <a:pt x="4347826" y="1647871"/>
                </a:cubicBezTo>
                <a:cubicBezTo>
                  <a:pt x="4345132" y="1642480"/>
                  <a:pt x="4350521" y="1645175"/>
                  <a:pt x="4350521" y="1637088"/>
                </a:cubicBezTo>
                <a:cubicBezTo>
                  <a:pt x="4334353" y="1645175"/>
                  <a:pt x="4310103" y="1661349"/>
                  <a:pt x="4291241" y="1658653"/>
                </a:cubicBezTo>
                <a:cubicBezTo>
                  <a:pt x="4291241" y="1666740"/>
                  <a:pt x="4302019" y="1661349"/>
                  <a:pt x="4302019" y="1672131"/>
                </a:cubicBezTo>
                <a:cubicBezTo>
                  <a:pt x="4296631" y="1669435"/>
                  <a:pt x="4288547" y="1669435"/>
                  <a:pt x="4288547" y="1658653"/>
                </a:cubicBezTo>
                <a:cubicBezTo>
                  <a:pt x="4275074" y="1661349"/>
                  <a:pt x="4258907" y="1639784"/>
                  <a:pt x="4245435" y="1661349"/>
                </a:cubicBezTo>
                <a:cubicBezTo>
                  <a:pt x="4245435" y="1653262"/>
                  <a:pt x="4240045" y="1655957"/>
                  <a:pt x="4234657" y="1650566"/>
                </a:cubicBezTo>
                <a:cubicBezTo>
                  <a:pt x="4229267" y="1653262"/>
                  <a:pt x="4231963" y="1664045"/>
                  <a:pt x="4226573" y="1653262"/>
                </a:cubicBezTo>
                <a:cubicBezTo>
                  <a:pt x="4223878" y="1655957"/>
                  <a:pt x="4231963" y="1661349"/>
                  <a:pt x="4229267" y="1666740"/>
                </a:cubicBezTo>
                <a:cubicBezTo>
                  <a:pt x="4223878" y="1669435"/>
                  <a:pt x="4226573" y="1653262"/>
                  <a:pt x="4221184" y="1653262"/>
                </a:cubicBezTo>
                <a:cubicBezTo>
                  <a:pt x="4218490" y="1655957"/>
                  <a:pt x="4221184" y="1655957"/>
                  <a:pt x="4221184" y="1655957"/>
                </a:cubicBezTo>
                <a:cubicBezTo>
                  <a:pt x="4215795" y="1666740"/>
                  <a:pt x="4186154" y="1642480"/>
                  <a:pt x="4183461" y="1664045"/>
                </a:cubicBezTo>
                <a:cubicBezTo>
                  <a:pt x="4180767" y="1664045"/>
                  <a:pt x="4180767" y="1658653"/>
                  <a:pt x="4180767" y="1655957"/>
                </a:cubicBezTo>
                <a:cubicBezTo>
                  <a:pt x="4175376" y="1661349"/>
                  <a:pt x="4164598" y="1653262"/>
                  <a:pt x="4156515" y="1653262"/>
                </a:cubicBezTo>
                <a:cubicBezTo>
                  <a:pt x="4151126" y="1653262"/>
                  <a:pt x="4161904" y="1661349"/>
                  <a:pt x="4153820" y="1661349"/>
                </a:cubicBezTo>
                <a:cubicBezTo>
                  <a:pt x="4153820" y="1661349"/>
                  <a:pt x="4151126" y="1658653"/>
                  <a:pt x="4151126" y="1658653"/>
                </a:cubicBezTo>
                <a:cubicBezTo>
                  <a:pt x="4159210" y="1666740"/>
                  <a:pt x="4167294" y="1680219"/>
                  <a:pt x="4178071" y="1688305"/>
                </a:cubicBezTo>
                <a:cubicBezTo>
                  <a:pt x="4178071" y="1691001"/>
                  <a:pt x="4186154" y="1696391"/>
                  <a:pt x="4186154" y="1691001"/>
                </a:cubicBezTo>
                <a:cubicBezTo>
                  <a:pt x="4186154" y="1691001"/>
                  <a:pt x="4186154" y="1693696"/>
                  <a:pt x="4186154" y="1693696"/>
                </a:cubicBezTo>
                <a:cubicBezTo>
                  <a:pt x="4186154" y="1693696"/>
                  <a:pt x="4188849" y="1696391"/>
                  <a:pt x="4188849" y="1696391"/>
                </a:cubicBezTo>
                <a:cubicBezTo>
                  <a:pt x="4188849" y="1696391"/>
                  <a:pt x="4188849" y="1701783"/>
                  <a:pt x="4188849" y="1704479"/>
                </a:cubicBezTo>
                <a:cubicBezTo>
                  <a:pt x="4186154" y="1709870"/>
                  <a:pt x="4183461" y="1712565"/>
                  <a:pt x="4183461" y="1712565"/>
                </a:cubicBezTo>
                <a:cubicBezTo>
                  <a:pt x="4178071" y="1712565"/>
                  <a:pt x="4172683" y="1712565"/>
                  <a:pt x="4167294" y="1712565"/>
                </a:cubicBezTo>
                <a:cubicBezTo>
                  <a:pt x="4169988" y="1717956"/>
                  <a:pt x="4172683" y="1720652"/>
                  <a:pt x="4175376" y="1726044"/>
                </a:cubicBezTo>
                <a:cubicBezTo>
                  <a:pt x="4180767" y="1720652"/>
                  <a:pt x="4194238" y="1701783"/>
                  <a:pt x="4202322" y="1717956"/>
                </a:cubicBezTo>
                <a:cubicBezTo>
                  <a:pt x="4205017" y="1717956"/>
                  <a:pt x="4207711" y="1715262"/>
                  <a:pt x="4207711" y="1707174"/>
                </a:cubicBezTo>
                <a:cubicBezTo>
                  <a:pt x="4213100" y="1715262"/>
                  <a:pt x="4218490" y="1712565"/>
                  <a:pt x="4229267" y="1712565"/>
                </a:cubicBezTo>
                <a:cubicBezTo>
                  <a:pt x="4231963" y="1723348"/>
                  <a:pt x="4223878" y="1720652"/>
                  <a:pt x="4218490" y="1720652"/>
                </a:cubicBezTo>
                <a:cubicBezTo>
                  <a:pt x="4221184" y="1731434"/>
                  <a:pt x="4226573" y="1720652"/>
                  <a:pt x="4231963" y="1726044"/>
                </a:cubicBezTo>
                <a:cubicBezTo>
                  <a:pt x="4234657" y="1726044"/>
                  <a:pt x="4237350" y="1717956"/>
                  <a:pt x="4231963" y="1717956"/>
                </a:cubicBezTo>
                <a:cubicBezTo>
                  <a:pt x="4234657" y="1712565"/>
                  <a:pt x="4237350" y="1712565"/>
                  <a:pt x="4240045" y="1715262"/>
                </a:cubicBezTo>
                <a:cubicBezTo>
                  <a:pt x="4242740" y="1717956"/>
                  <a:pt x="4245435" y="1723348"/>
                  <a:pt x="4245435" y="1728740"/>
                </a:cubicBezTo>
                <a:cubicBezTo>
                  <a:pt x="4253518" y="1726044"/>
                  <a:pt x="4261602" y="1731434"/>
                  <a:pt x="4266991" y="1720652"/>
                </a:cubicBezTo>
                <a:cubicBezTo>
                  <a:pt x="4266991" y="1715262"/>
                  <a:pt x="4261602" y="1731434"/>
                  <a:pt x="4261602" y="1717956"/>
                </a:cubicBezTo>
                <a:cubicBezTo>
                  <a:pt x="4269686" y="1712565"/>
                  <a:pt x="4275074" y="1723348"/>
                  <a:pt x="4283158" y="1720652"/>
                </a:cubicBezTo>
                <a:cubicBezTo>
                  <a:pt x="4285852" y="1717956"/>
                  <a:pt x="4283158" y="1715262"/>
                  <a:pt x="4283158" y="1712565"/>
                </a:cubicBezTo>
                <a:cubicBezTo>
                  <a:pt x="4312798" y="1726044"/>
                  <a:pt x="4339743" y="1709870"/>
                  <a:pt x="4369383" y="1720652"/>
                </a:cubicBezTo>
                <a:cubicBezTo>
                  <a:pt x="4363993" y="1723348"/>
                  <a:pt x="4361299" y="1728740"/>
                  <a:pt x="4358605" y="1723348"/>
                </a:cubicBezTo>
                <a:cubicBezTo>
                  <a:pt x="4363993" y="1734130"/>
                  <a:pt x="4353215" y="1726044"/>
                  <a:pt x="4355910" y="1739522"/>
                </a:cubicBezTo>
                <a:cubicBezTo>
                  <a:pt x="4350521" y="1736826"/>
                  <a:pt x="4350521" y="1734130"/>
                  <a:pt x="4350521" y="1726044"/>
                </a:cubicBezTo>
                <a:cubicBezTo>
                  <a:pt x="4345132" y="1736826"/>
                  <a:pt x="4342437" y="1720652"/>
                  <a:pt x="4331660" y="1723348"/>
                </a:cubicBezTo>
                <a:cubicBezTo>
                  <a:pt x="4328966" y="1723348"/>
                  <a:pt x="4334353" y="1731434"/>
                  <a:pt x="4337048" y="1731434"/>
                </a:cubicBezTo>
                <a:cubicBezTo>
                  <a:pt x="4334353" y="1736826"/>
                  <a:pt x="4328966" y="1728740"/>
                  <a:pt x="4328966" y="1739522"/>
                </a:cubicBezTo>
                <a:cubicBezTo>
                  <a:pt x="4312798" y="1734130"/>
                  <a:pt x="4302019" y="1726044"/>
                  <a:pt x="4288547" y="1742218"/>
                </a:cubicBezTo>
                <a:cubicBezTo>
                  <a:pt x="4288547" y="1739522"/>
                  <a:pt x="4288547" y="1734130"/>
                  <a:pt x="4288547" y="1731434"/>
                </a:cubicBezTo>
                <a:cubicBezTo>
                  <a:pt x="4283158" y="1736826"/>
                  <a:pt x="4283158" y="1731434"/>
                  <a:pt x="4277769" y="1731434"/>
                </a:cubicBezTo>
                <a:cubicBezTo>
                  <a:pt x="4275074" y="1734130"/>
                  <a:pt x="4283158" y="1742218"/>
                  <a:pt x="4283158" y="1747608"/>
                </a:cubicBezTo>
                <a:cubicBezTo>
                  <a:pt x="4283158" y="1747608"/>
                  <a:pt x="4280463" y="1750304"/>
                  <a:pt x="4277769" y="1755695"/>
                </a:cubicBezTo>
                <a:cubicBezTo>
                  <a:pt x="4310103" y="1758391"/>
                  <a:pt x="4339743" y="1761086"/>
                  <a:pt x="4369383" y="1763782"/>
                </a:cubicBezTo>
                <a:cubicBezTo>
                  <a:pt x="4382856" y="1766478"/>
                  <a:pt x="4396327" y="1769173"/>
                  <a:pt x="4409801" y="1774565"/>
                </a:cubicBezTo>
                <a:cubicBezTo>
                  <a:pt x="4409801" y="1774565"/>
                  <a:pt x="4409801" y="1774565"/>
                  <a:pt x="4409801" y="1771869"/>
                </a:cubicBezTo>
                <a:cubicBezTo>
                  <a:pt x="4412495" y="1774565"/>
                  <a:pt x="4412495" y="1774565"/>
                  <a:pt x="4415190" y="1774565"/>
                </a:cubicBezTo>
                <a:cubicBezTo>
                  <a:pt x="4415190" y="1774565"/>
                  <a:pt x="4412495" y="1774565"/>
                  <a:pt x="4412495" y="1777260"/>
                </a:cubicBezTo>
                <a:cubicBezTo>
                  <a:pt x="4412495" y="1777260"/>
                  <a:pt x="4415190" y="1777260"/>
                  <a:pt x="4415190" y="1779955"/>
                </a:cubicBezTo>
                <a:cubicBezTo>
                  <a:pt x="4415190" y="1777260"/>
                  <a:pt x="4415190" y="1777260"/>
                  <a:pt x="4415190" y="1774565"/>
                </a:cubicBezTo>
                <a:cubicBezTo>
                  <a:pt x="4423274" y="1779955"/>
                  <a:pt x="4428662" y="1779955"/>
                  <a:pt x="4439440" y="1771869"/>
                </a:cubicBezTo>
                <a:cubicBezTo>
                  <a:pt x="4431358" y="1788043"/>
                  <a:pt x="4425968" y="1782651"/>
                  <a:pt x="4425968" y="1798825"/>
                </a:cubicBezTo>
                <a:lnTo>
                  <a:pt x="4424629" y="1798825"/>
                </a:lnTo>
                <a:lnTo>
                  <a:pt x="4421340" y="1798388"/>
                </a:lnTo>
                <a:lnTo>
                  <a:pt x="4421422" y="1798825"/>
                </a:lnTo>
                <a:lnTo>
                  <a:pt x="4420578" y="1798825"/>
                </a:lnTo>
                <a:cubicBezTo>
                  <a:pt x="4417884" y="1798825"/>
                  <a:pt x="4417884" y="1798825"/>
                  <a:pt x="4417884" y="1798825"/>
                </a:cubicBezTo>
                <a:cubicBezTo>
                  <a:pt x="4409801" y="1806911"/>
                  <a:pt x="4401717" y="1814999"/>
                  <a:pt x="4393635" y="1825781"/>
                </a:cubicBezTo>
                <a:cubicBezTo>
                  <a:pt x="4388244" y="1828477"/>
                  <a:pt x="4385549" y="1833868"/>
                  <a:pt x="4382856" y="1839259"/>
                </a:cubicBezTo>
                <a:cubicBezTo>
                  <a:pt x="4382856" y="1839259"/>
                  <a:pt x="4382856" y="1841954"/>
                  <a:pt x="4385549" y="1839259"/>
                </a:cubicBezTo>
                <a:cubicBezTo>
                  <a:pt x="4382856" y="1844650"/>
                  <a:pt x="4380162" y="1844650"/>
                  <a:pt x="4380162" y="1844650"/>
                </a:cubicBezTo>
                <a:cubicBezTo>
                  <a:pt x="4377466" y="1845998"/>
                  <a:pt x="4375445" y="1848020"/>
                  <a:pt x="4373087" y="1849367"/>
                </a:cubicBezTo>
                <a:lnTo>
                  <a:pt x="4365451" y="1849934"/>
                </a:lnTo>
                <a:lnTo>
                  <a:pt x="4365291" y="1849610"/>
                </a:lnTo>
                <a:lnTo>
                  <a:pt x="4365291" y="1849945"/>
                </a:lnTo>
                <a:lnTo>
                  <a:pt x="4363993" y="1850042"/>
                </a:lnTo>
                <a:cubicBezTo>
                  <a:pt x="4355910" y="1825781"/>
                  <a:pt x="4347826" y="1817694"/>
                  <a:pt x="4342437" y="1823085"/>
                </a:cubicBezTo>
                <a:cubicBezTo>
                  <a:pt x="4342437" y="1823085"/>
                  <a:pt x="4342437" y="1823085"/>
                  <a:pt x="4342437" y="1825781"/>
                </a:cubicBezTo>
                <a:cubicBezTo>
                  <a:pt x="4339743" y="1825781"/>
                  <a:pt x="4339743" y="1823085"/>
                  <a:pt x="4339743" y="1823085"/>
                </a:cubicBezTo>
                <a:cubicBezTo>
                  <a:pt x="4339743" y="1825781"/>
                  <a:pt x="4337048" y="1828477"/>
                  <a:pt x="4337048" y="1831172"/>
                </a:cubicBezTo>
                <a:cubicBezTo>
                  <a:pt x="4337048" y="1831172"/>
                  <a:pt x="4337048" y="1831172"/>
                  <a:pt x="4337048" y="1833868"/>
                </a:cubicBezTo>
                <a:cubicBezTo>
                  <a:pt x="4337048" y="1836563"/>
                  <a:pt x="4337048" y="1841954"/>
                  <a:pt x="4339743" y="1844650"/>
                </a:cubicBezTo>
                <a:cubicBezTo>
                  <a:pt x="4345132" y="1833868"/>
                  <a:pt x="4350521" y="1847346"/>
                  <a:pt x="4361299" y="1847346"/>
                </a:cubicBezTo>
                <a:cubicBezTo>
                  <a:pt x="4361299" y="1847346"/>
                  <a:pt x="4358605" y="1850042"/>
                  <a:pt x="4358605" y="1852737"/>
                </a:cubicBezTo>
                <a:cubicBezTo>
                  <a:pt x="4361299" y="1852737"/>
                  <a:pt x="4361299" y="1852737"/>
                  <a:pt x="4363993" y="1852737"/>
                </a:cubicBezTo>
                <a:cubicBezTo>
                  <a:pt x="4361299" y="1860824"/>
                  <a:pt x="4361299" y="1866215"/>
                  <a:pt x="4358605" y="1871606"/>
                </a:cubicBezTo>
                <a:cubicBezTo>
                  <a:pt x="4358605" y="1874302"/>
                  <a:pt x="4353215" y="1871606"/>
                  <a:pt x="4353215" y="1871606"/>
                </a:cubicBezTo>
                <a:cubicBezTo>
                  <a:pt x="4350521" y="1868910"/>
                  <a:pt x="4353215" y="1866215"/>
                  <a:pt x="4353215" y="1863520"/>
                </a:cubicBezTo>
                <a:cubicBezTo>
                  <a:pt x="4345132" y="1866215"/>
                  <a:pt x="4334353" y="1863520"/>
                  <a:pt x="4320882" y="1871606"/>
                </a:cubicBezTo>
                <a:cubicBezTo>
                  <a:pt x="4320882" y="1868910"/>
                  <a:pt x="4320882" y="1866215"/>
                  <a:pt x="4320882" y="1866215"/>
                </a:cubicBezTo>
                <a:cubicBezTo>
                  <a:pt x="4320882" y="1866215"/>
                  <a:pt x="4318187" y="1868910"/>
                  <a:pt x="4315492" y="1871606"/>
                </a:cubicBezTo>
                <a:cubicBezTo>
                  <a:pt x="4315492" y="1874302"/>
                  <a:pt x="4312798" y="1876998"/>
                  <a:pt x="4310103" y="1876998"/>
                </a:cubicBezTo>
                <a:cubicBezTo>
                  <a:pt x="4310103" y="1876998"/>
                  <a:pt x="4310103" y="1874302"/>
                  <a:pt x="4310103" y="1874302"/>
                </a:cubicBezTo>
                <a:cubicBezTo>
                  <a:pt x="4307409" y="1874302"/>
                  <a:pt x="4304714" y="1874302"/>
                  <a:pt x="4299325" y="1874302"/>
                </a:cubicBezTo>
                <a:cubicBezTo>
                  <a:pt x="4299325" y="1874302"/>
                  <a:pt x="4299325" y="1874302"/>
                  <a:pt x="4299325" y="1876998"/>
                </a:cubicBezTo>
                <a:cubicBezTo>
                  <a:pt x="4299325" y="1876998"/>
                  <a:pt x="4299325" y="1876998"/>
                  <a:pt x="4299325" y="1879693"/>
                </a:cubicBezTo>
                <a:cubicBezTo>
                  <a:pt x="4296631" y="1879693"/>
                  <a:pt x="4296631" y="1879693"/>
                  <a:pt x="4293936" y="1879693"/>
                </a:cubicBezTo>
                <a:cubicBezTo>
                  <a:pt x="4291241" y="1876998"/>
                  <a:pt x="4293936" y="1876998"/>
                  <a:pt x="4293936" y="1874302"/>
                </a:cubicBezTo>
                <a:cubicBezTo>
                  <a:pt x="4283158" y="1874302"/>
                  <a:pt x="4272379" y="1871606"/>
                  <a:pt x="4264296" y="1871606"/>
                </a:cubicBezTo>
                <a:cubicBezTo>
                  <a:pt x="4264296" y="1871606"/>
                  <a:pt x="4264296" y="1874302"/>
                  <a:pt x="4264296" y="1874302"/>
                </a:cubicBezTo>
                <a:cubicBezTo>
                  <a:pt x="4261602" y="1874302"/>
                  <a:pt x="4261602" y="1871606"/>
                  <a:pt x="4261602" y="1871606"/>
                </a:cubicBezTo>
                <a:cubicBezTo>
                  <a:pt x="4256213" y="1871606"/>
                  <a:pt x="4250823" y="1871606"/>
                  <a:pt x="4245435" y="1868910"/>
                </a:cubicBezTo>
                <a:cubicBezTo>
                  <a:pt x="4245435" y="1871606"/>
                  <a:pt x="4248129" y="1874302"/>
                  <a:pt x="4250823" y="1874302"/>
                </a:cubicBezTo>
                <a:cubicBezTo>
                  <a:pt x="4250823" y="1876998"/>
                  <a:pt x="4240045" y="1874302"/>
                  <a:pt x="4240045" y="1882388"/>
                </a:cubicBezTo>
                <a:cubicBezTo>
                  <a:pt x="4234657" y="1879693"/>
                  <a:pt x="4240045" y="1874302"/>
                  <a:pt x="4237350" y="1868910"/>
                </a:cubicBezTo>
                <a:cubicBezTo>
                  <a:pt x="4231963" y="1874302"/>
                  <a:pt x="4226573" y="1874302"/>
                  <a:pt x="4226573" y="1868910"/>
                </a:cubicBezTo>
                <a:cubicBezTo>
                  <a:pt x="4223878" y="1868910"/>
                  <a:pt x="4223878" y="1868910"/>
                  <a:pt x="4221184" y="1866215"/>
                </a:cubicBezTo>
                <a:cubicBezTo>
                  <a:pt x="4221184" y="1868910"/>
                  <a:pt x="4221184" y="1871606"/>
                  <a:pt x="4221184" y="1876998"/>
                </a:cubicBezTo>
                <a:cubicBezTo>
                  <a:pt x="4213100" y="1868910"/>
                  <a:pt x="4207711" y="1879693"/>
                  <a:pt x="4199627" y="1868910"/>
                </a:cubicBezTo>
                <a:cubicBezTo>
                  <a:pt x="4199627" y="1863520"/>
                  <a:pt x="4207711" y="1868910"/>
                  <a:pt x="4210406" y="1866215"/>
                </a:cubicBezTo>
                <a:cubicBezTo>
                  <a:pt x="4205017" y="1866215"/>
                  <a:pt x="4199627" y="1866215"/>
                  <a:pt x="4196933" y="1866215"/>
                </a:cubicBezTo>
                <a:cubicBezTo>
                  <a:pt x="4194238" y="1866215"/>
                  <a:pt x="4191544" y="1868910"/>
                  <a:pt x="4188849" y="1866215"/>
                </a:cubicBezTo>
                <a:cubicBezTo>
                  <a:pt x="4188849" y="1866215"/>
                  <a:pt x="4191544" y="1863520"/>
                  <a:pt x="4191544" y="1863520"/>
                </a:cubicBezTo>
                <a:cubicBezTo>
                  <a:pt x="4188849" y="1863520"/>
                  <a:pt x="4188849" y="1863520"/>
                  <a:pt x="4188849" y="1863520"/>
                </a:cubicBezTo>
                <a:cubicBezTo>
                  <a:pt x="4186154" y="1866215"/>
                  <a:pt x="4180767" y="1866215"/>
                  <a:pt x="4180767" y="1868910"/>
                </a:cubicBezTo>
                <a:cubicBezTo>
                  <a:pt x="4180767" y="1868910"/>
                  <a:pt x="4180767" y="1866215"/>
                  <a:pt x="4178071" y="1863520"/>
                </a:cubicBezTo>
                <a:cubicBezTo>
                  <a:pt x="4175376" y="1863520"/>
                  <a:pt x="4169988" y="1863520"/>
                  <a:pt x="4164598" y="1860824"/>
                </a:cubicBezTo>
                <a:cubicBezTo>
                  <a:pt x="4164598" y="1863520"/>
                  <a:pt x="4164598" y="1863520"/>
                  <a:pt x="4161904" y="1863520"/>
                </a:cubicBezTo>
                <a:cubicBezTo>
                  <a:pt x="4161904" y="1863520"/>
                  <a:pt x="4161904" y="1860824"/>
                  <a:pt x="4161904" y="1860824"/>
                </a:cubicBezTo>
                <a:cubicBezTo>
                  <a:pt x="4159210" y="1860824"/>
                  <a:pt x="4159210" y="1860824"/>
                  <a:pt x="4159210" y="1860824"/>
                </a:cubicBezTo>
                <a:cubicBezTo>
                  <a:pt x="4156515" y="1863520"/>
                  <a:pt x="4153820" y="1863520"/>
                  <a:pt x="4151126" y="1863520"/>
                </a:cubicBezTo>
                <a:cubicBezTo>
                  <a:pt x="4151126" y="1863520"/>
                  <a:pt x="4151126" y="1860824"/>
                  <a:pt x="4151126" y="1860824"/>
                </a:cubicBezTo>
                <a:cubicBezTo>
                  <a:pt x="4148432" y="1860824"/>
                  <a:pt x="4145737" y="1860824"/>
                  <a:pt x="4140348" y="1858128"/>
                </a:cubicBezTo>
                <a:cubicBezTo>
                  <a:pt x="4143042" y="1860824"/>
                  <a:pt x="4143042" y="1863520"/>
                  <a:pt x="4143042" y="1868910"/>
                </a:cubicBezTo>
                <a:cubicBezTo>
                  <a:pt x="4140348" y="1866215"/>
                  <a:pt x="4137653" y="1863520"/>
                  <a:pt x="4137653" y="1858128"/>
                </a:cubicBezTo>
                <a:cubicBezTo>
                  <a:pt x="4134959" y="1858128"/>
                  <a:pt x="4132264" y="1858128"/>
                  <a:pt x="4129571" y="1858128"/>
                </a:cubicBezTo>
                <a:cubicBezTo>
                  <a:pt x="4129571" y="1860824"/>
                  <a:pt x="4129571" y="1866215"/>
                  <a:pt x="4129571" y="1866215"/>
                </a:cubicBezTo>
                <a:cubicBezTo>
                  <a:pt x="4126875" y="1871606"/>
                  <a:pt x="4126875" y="1860824"/>
                  <a:pt x="4124180" y="1858128"/>
                </a:cubicBezTo>
                <a:cubicBezTo>
                  <a:pt x="4124180" y="1858128"/>
                  <a:pt x="4121486" y="1858128"/>
                  <a:pt x="4118792" y="1858128"/>
                </a:cubicBezTo>
                <a:cubicBezTo>
                  <a:pt x="4113402" y="1863520"/>
                  <a:pt x="4121486" y="1876998"/>
                  <a:pt x="4110708" y="1879693"/>
                </a:cubicBezTo>
                <a:cubicBezTo>
                  <a:pt x="4113402" y="1887780"/>
                  <a:pt x="4121486" y="1882388"/>
                  <a:pt x="4121486" y="1876998"/>
                </a:cubicBezTo>
                <a:cubicBezTo>
                  <a:pt x="4124180" y="1876998"/>
                  <a:pt x="4126875" y="1879693"/>
                  <a:pt x="4124180" y="1885084"/>
                </a:cubicBezTo>
                <a:cubicBezTo>
                  <a:pt x="4126875" y="1885084"/>
                  <a:pt x="4126875" y="1882388"/>
                  <a:pt x="4126875" y="1879693"/>
                </a:cubicBezTo>
                <a:cubicBezTo>
                  <a:pt x="4132264" y="1879693"/>
                  <a:pt x="4132264" y="1882388"/>
                  <a:pt x="4129571" y="1887780"/>
                </a:cubicBezTo>
                <a:cubicBezTo>
                  <a:pt x="4143042" y="1893171"/>
                  <a:pt x="4151126" y="1890476"/>
                  <a:pt x="4161904" y="1895866"/>
                </a:cubicBezTo>
                <a:cubicBezTo>
                  <a:pt x="4164598" y="1903953"/>
                  <a:pt x="4159210" y="1903953"/>
                  <a:pt x="4161904" y="1909345"/>
                </a:cubicBezTo>
                <a:cubicBezTo>
                  <a:pt x="4151126" y="1898562"/>
                  <a:pt x="4145737" y="1914736"/>
                  <a:pt x="4137653" y="1906649"/>
                </a:cubicBezTo>
                <a:cubicBezTo>
                  <a:pt x="4143042" y="1933605"/>
                  <a:pt x="4169988" y="1938997"/>
                  <a:pt x="4186154" y="1938997"/>
                </a:cubicBezTo>
                <a:cubicBezTo>
                  <a:pt x="4188849" y="1933605"/>
                  <a:pt x="4186154" y="1930909"/>
                  <a:pt x="4188849" y="1920127"/>
                </a:cubicBezTo>
                <a:cubicBezTo>
                  <a:pt x="4191544" y="1922823"/>
                  <a:pt x="4194238" y="1925518"/>
                  <a:pt x="4191544" y="1925518"/>
                </a:cubicBezTo>
                <a:cubicBezTo>
                  <a:pt x="4194238" y="1936301"/>
                  <a:pt x="4196933" y="1925518"/>
                  <a:pt x="4199627" y="1933605"/>
                </a:cubicBezTo>
                <a:cubicBezTo>
                  <a:pt x="4199627" y="1938997"/>
                  <a:pt x="4194238" y="1936301"/>
                  <a:pt x="4191544" y="1938997"/>
                </a:cubicBezTo>
                <a:cubicBezTo>
                  <a:pt x="4199627" y="1938997"/>
                  <a:pt x="4213100" y="1957865"/>
                  <a:pt x="4215795" y="1941691"/>
                </a:cubicBezTo>
                <a:cubicBezTo>
                  <a:pt x="4218490" y="1947083"/>
                  <a:pt x="4213100" y="1952475"/>
                  <a:pt x="4215795" y="1957865"/>
                </a:cubicBezTo>
                <a:cubicBezTo>
                  <a:pt x="4237350" y="1952475"/>
                  <a:pt x="4234657" y="1955169"/>
                  <a:pt x="4258907" y="1955169"/>
                </a:cubicBezTo>
                <a:cubicBezTo>
                  <a:pt x="4253518" y="1960561"/>
                  <a:pt x="4253518" y="1968648"/>
                  <a:pt x="4261602" y="1963257"/>
                </a:cubicBezTo>
                <a:cubicBezTo>
                  <a:pt x="4264296" y="1976735"/>
                  <a:pt x="4253518" y="1968648"/>
                  <a:pt x="4250823" y="1976735"/>
                </a:cubicBezTo>
                <a:cubicBezTo>
                  <a:pt x="4253518" y="1979430"/>
                  <a:pt x="4266991" y="1974039"/>
                  <a:pt x="4266991" y="1968648"/>
                </a:cubicBezTo>
                <a:cubicBezTo>
                  <a:pt x="4269686" y="1971343"/>
                  <a:pt x="4272379" y="1974039"/>
                  <a:pt x="4275074" y="1982126"/>
                </a:cubicBezTo>
                <a:cubicBezTo>
                  <a:pt x="4277769" y="1976735"/>
                  <a:pt x="4283158" y="1979430"/>
                  <a:pt x="4283158" y="1968648"/>
                </a:cubicBezTo>
                <a:cubicBezTo>
                  <a:pt x="4291241" y="1974039"/>
                  <a:pt x="4293936" y="1968648"/>
                  <a:pt x="4302019" y="1974039"/>
                </a:cubicBezTo>
                <a:cubicBezTo>
                  <a:pt x="4299325" y="1979430"/>
                  <a:pt x="4296631" y="1990213"/>
                  <a:pt x="4304714" y="1987517"/>
                </a:cubicBezTo>
                <a:cubicBezTo>
                  <a:pt x="4304714" y="1992908"/>
                  <a:pt x="4299325" y="1992908"/>
                  <a:pt x="4302019" y="2000995"/>
                </a:cubicBezTo>
                <a:cubicBezTo>
                  <a:pt x="4296631" y="1998300"/>
                  <a:pt x="4285852" y="1995604"/>
                  <a:pt x="4283158" y="2006386"/>
                </a:cubicBezTo>
                <a:cubicBezTo>
                  <a:pt x="4266991" y="1987517"/>
                  <a:pt x="4261602" y="1990213"/>
                  <a:pt x="4240045" y="2000995"/>
                </a:cubicBezTo>
                <a:cubicBezTo>
                  <a:pt x="4237350" y="1992908"/>
                  <a:pt x="4242740" y="1995604"/>
                  <a:pt x="4242740" y="1990213"/>
                </a:cubicBezTo>
                <a:cubicBezTo>
                  <a:pt x="4240045" y="1992908"/>
                  <a:pt x="4240045" y="1990213"/>
                  <a:pt x="4240045" y="1987517"/>
                </a:cubicBezTo>
                <a:cubicBezTo>
                  <a:pt x="4237350" y="1990213"/>
                  <a:pt x="4237350" y="1995604"/>
                  <a:pt x="4237350" y="2003690"/>
                </a:cubicBezTo>
                <a:cubicBezTo>
                  <a:pt x="4231963" y="2003690"/>
                  <a:pt x="4234657" y="1992908"/>
                  <a:pt x="4231963" y="1992908"/>
                </a:cubicBezTo>
                <a:cubicBezTo>
                  <a:pt x="4226573" y="1995604"/>
                  <a:pt x="4229267" y="1998300"/>
                  <a:pt x="4229267" y="2003690"/>
                </a:cubicBezTo>
                <a:cubicBezTo>
                  <a:pt x="4221184" y="1987517"/>
                  <a:pt x="4213100" y="2009082"/>
                  <a:pt x="4210406" y="1990213"/>
                </a:cubicBezTo>
                <a:cubicBezTo>
                  <a:pt x="4199627" y="1987517"/>
                  <a:pt x="4196933" y="1998300"/>
                  <a:pt x="4191544" y="2000995"/>
                </a:cubicBezTo>
                <a:cubicBezTo>
                  <a:pt x="4188849" y="1995604"/>
                  <a:pt x="4188849" y="1990213"/>
                  <a:pt x="4183461" y="1990213"/>
                </a:cubicBezTo>
                <a:cubicBezTo>
                  <a:pt x="4180767" y="1995604"/>
                  <a:pt x="4188849" y="2003690"/>
                  <a:pt x="4186154" y="2011778"/>
                </a:cubicBezTo>
                <a:cubicBezTo>
                  <a:pt x="4180767" y="2011778"/>
                  <a:pt x="4183461" y="2003690"/>
                  <a:pt x="4178071" y="2006386"/>
                </a:cubicBezTo>
                <a:cubicBezTo>
                  <a:pt x="4180767" y="2000995"/>
                  <a:pt x="4183461" y="1990213"/>
                  <a:pt x="4172683" y="1992908"/>
                </a:cubicBezTo>
                <a:cubicBezTo>
                  <a:pt x="4178071" y="2003690"/>
                  <a:pt x="4178071" y="2009082"/>
                  <a:pt x="4169988" y="2014473"/>
                </a:cubicBezTo>
                <a:cubicBezTo>
                  <a:pt x="4172683" y="1995604"/>
                  <a:pt x="4159210" y="2003690"/>
                  <a:pt x="4156515" y="2006386"/>
                </a:cubicBezTo>
                <a:cubicBezTo>
                  <a:pt x="4153820" y="2006386"/>
                  <a:pt x="4159210" y="1992908"/>
                  <a:pt x="4151126" y="1995604"/>
                </a:cubicBezTo>
                <a:cubicBezTo>
                  <a:pt x="4145737" y="2009082"/>
                  <a:pt x="4159210" y="2019864"/>
                  <a:pt x="4167294" y="2011778"/>
                </a:cubicBezTo>
                <a:cubicBezTo>
                  <a:pt x="4161904" y="2025256"/>
                  <a:pt x="4153820" y="2014473"/>
                  <a:pt x="4148432" y="2019864"/>
                </a:cubicBezTo>
                <a:cubicBezTo>
                  <a:pt x="4148432" y="2014473"/>
                  <a:pt x="4148432" y="1998300"/>
                  <a:pt x="4140348" y="1992908"/>
                </a:cubicBezTo>
                <a:cubicBezTo>
                  <a:pt x="4134959" y="1995604"/>
                  <a:pt x="4132264" y="2000995"/>
                  <a:pt x="4134959" y="2011778"/>
                </a:cubicBezTo>
                <a:cubicBezTo>
                  <a:pt x="4140348" y="2009082"/>
                  <a:pt x="4137653" y="2003690"/>
                  <a:pt x="4140348" y="2003690"/>
                </a:cubicBezTo>
                <a:cubicBezTo>
                  <a:pt x="4151126" y="2014473"/>
                  <a:pt x="4129571" y="2017168"/>
                  <a:pt x="4143042" y="2019864"/>
                </a:cubicBezTo>
                <a:cubicBezTo>
                  <a:pt x="4140348" y="2027952"/>
                  <a:pt x="4129571" y="2022560"/>
                  <a:pt x="4124180" y="2025256"/>
                </a:cubicBezTo>
                <a:cubicBezTo>
                  <a:pt x="4124180" y="2019864"/>
                  <a:pt x="4137653" y="2017168"/>
                  <a:pt x="4129571" y="2003690"/>
                </a:cubicBezTo>
                <a:cubicBezTo>
                  <a:pt x="4121486" y="2003690"/>
                  <a:pt x="4118792" y="2009082"/>
                  <a:pt x="4118792" y="2014473"/>
                </a:cubicBezTo>
                <a:cubicBezTo>
                  <a:pt x="4116097" y="2006386"/>
                  <a:pt x="4102624" y="2009082"/>
                  <a:pt x="4105319" y="2022560"/>
                </a:cubicBezTo>
                <a:cubicBezTo>
                  <a:pt x="4094541" y="2022560"/>
                  <a:pt x="4083763" y="2019864"/>
                  <a:pt x="4083763" y="2036038"/>
                </a:cubicBezTo>
                <a:cubicBezTo>
                  <a:pt x="4081068" y="2036038"/>
                  <a:pt x="4083763" y="2027952"/>
                  <a:pt x="4081068" y="2027952"/>
                </a:cubicBezTo>
                <a:cubicBezTo>
                  <a:pt x="4091846" y="2017168"/>
                  <a:pt x="4083763" y="2003690"/>
                  <a:pt x="4078375" y="1992908"/>
                </a:cubicBezTo>
                <a:cubicBezTo>
                  <a:pt x="4070291" y="1998300"/>
                  <a:pt x="4075679" y="2003690"/>
                  <a:pt x="4075679" y="2017168"/>
                </a:cubicBezTo>
                <a:cubicBezTo>
                  <a:pt x="4070291" y="2011778"/>
                  <a:pt x="4059512" y="2011778"/>
                  <a:pt x="4056818" y="2003690"/>
                </a:cubicBezTo>
                <a:cubicBezTo>
                  <a:pt x="4040650" y="2014473"/>
                  <a:pt x="4027177" y="2003690"/>
                  <a:pt x="4013705" y="2017168"/>
                </a:cubicBezTo>
                <a:cubicBezTo>
                  <a:pt x="4013705" y="2025256"/>
                  <a:pt x="4021789" y="2019864"/>
                  <a:pt x="4021789" y="2027952"/>
                </a:cubicBezTo>
                <a:cubicBezTo>
                  <a:pt x="4019095" y="2025256"/>
                  <a:pt x="4016399" y="2025256"/>
                  <a:pt x="4016399" y="2027952"/>
                </a:cubicBezTo>
                <a:cubicBezTo>
                  <a:pt x="4013705" y="2027952"/>
                  <a:pt x="4013705" y="2022560"/>
                  <a:pt x="4013705" y="2019864"/>
                </a:cubicBezTo>
                <a:cubicBezTo>
                  <a:pt x="4005622" y="2022560"/>
                  <a:pt x="4002927" y="2030646"/>
                  <a:pt x="3994843" y="2033342"/>
                </a:cubicBezTo>
                <a:cubicBezTo>
                  <a:pt x="3994843" y="2030646"/>
                  <a:pt x="3997538" y="2027952"/>
                  <a:pt x="3997538" y="2025256"/>
                </a:cubicBezTo>
                <a:cubicBezTo>
                  <a:pt x="3970593" y="2030646"/>
                  <a:pt x="3954425" y="2025256"/>
                  <a:pt x="3930175" y="2025256"/>
                </a:cubicBezTo>
                <a:cubicBezTo>
                  <a:pt x="3932869" y="2027952"/>
                  <a:pt x="3938260" y="2033342"/>
                  <a:pt x="3943647" y="2038734"/>
                </a:cubicBezTo>
                <a:cubicBezTo>
                  <a:pt x="3959815" y="2054907"/>
                  <a:pt x="3975981" y="2089949"/>
                  <a:pt x="4000233" y="2062994"/>
                </a:cubicBezTo>
                <a:cubicBezTo>
                  <a:pt x="4002927" y="2062994"/>
                  <a:pt x="4008316" y="2076472"/>
                  <a:pt x="4013705" y="2084559"/>
                </a:cubicBezTo>
                <a:cubicBezTo>
                  <a:pt x="4013705" y="2087255"/>
                  <a:pt x="4019095" y="2092645"/>
                  <a:pt x="4016399" y="2095341"/>
                </a:cubicBezTo>
                <a:cubicBezTo>
                  <a:pt x="4016399" y="2103428"/>
                  <a:pt x="4013705" y="2114210"/>
                  <a:pt x="4011011" y="2114210"/>
                </a:cubicBezTo>
                <a:cubicBezTo>
                  <a:pt x="3994843" y="2114210"/>
                  <a:pt x="3981371" y="2114210"/>
                  <a:pt x="3965203" y="2116906"/>
                </a:cubicBezTo>
                <a:lnTo>
                  <a:pt x="3951731" y="2116906"/>
                </a:lnTo>
                <a:lnTo>
                  <a:pt x="3943647" y="2116906"/>
                </a:lnTo>
                <a:cubicBezTo>
                  <a:pt x="3946342" y="2119601"/>
                  <a:pt x="3946342" y="2122297"/>
                  <a:pt x="3949037" y="2127688"/>
                </a:cubicBezTo>
                <a:cubicBezTo>
                  <a:pt x="3951731" y="2127688"/>
                  <a:pt x="3951731" y="2122297"/>
                  <a:pt x="3951731" y="2116906"/>
                </a:cubicBezTo>
                <a:cubicBezTo>
                  <a:pt x="3954425" y="2122297"/>
                  <a:pt x="3954425" y="2127688"/>
                  <a:pt x="3954425" y="2133080"/>
                </a:cubicBezTo>
                <a:cubicBezTo>
                  <a:pt x="3950385" y="2130384"/>
                  <a:pt x="3947689" y="2127688"/>
                  <a:pt x="3944658" y="2125667"/>
                </a:cubicBezTo>
                <a:lnTo>
                  <a:pt x="3933609" y="2122509"/>
                </a:lnTo>
                <a:lnTo>
                  <a:pt x="3938260" y="2119601"/>
                </a:lnTo>
                <a:cubicBezTo>
                  <a:pt x="3935564" y="2119601"/>
                  <a:pt x="3932869" y="2119601"/>
                  <a:pt x="3932869" y="2122297"/>
                </a:cubicBezTo>
                <a:lnTo>
                  <a:pt x="3933609" y="2122509"/>
                </a:lnTo>
                <a:lnTo>
                  <a:pt x="3916703" y="2133080"/>
                </a:lnTo>
                <a:cubicBezTo>
                  <a:pt x="3919397" y="2141166"/>
                  <a:pt x="3927480" y="2141166"/>
                  <a:pt x="3930175" y="2149253"/>
                </a:cubicBezTo>
                <a:cubicBezTo>
                  <a:pt x="3935564" y="2141166"/>
                  <a:pt x="3940953" y="2143862"/>
                  <a:pt x="3940953" y="2135775"/>
                </a:cubicBezTo>
                <a:cubicBezTo>
                  <a:pt x="3943647" y="2138471"/>
                  <a:pt x="3940953" y="2151948"/>
                  <a:pt x="3943647" y="2154644"/>
                </a:cubicBezTo>
                <a:cubicBezTo>
                  <a:pt x="3949037" y="2151948"/>
                  <a:pt x="3949037" y="2143862"/>
                  <a:pt x="3954425" y="2143862"/>
                </a:cubicBezTo>
                <a:cubicBezTo>
                  <a:pt x="3957120" y="2160036"/>
                  <a:pt x="3967899" y="2146558"/>
                  <a:pt x="3975981" y="2141166"/>
                </a:cubicBezTo>
                <a:cubicBezTo>
                  <a:pt x="3986760" y="2157340"/>
                  <a:pt x="4005622" y="2143862"/>
                  <a:pt x="4013705" y="2157340"/>
                </a:cubicBezTo>
                <a:cubicBezTo>
                  <a:pt x="4019095" y="2154644"/>
                  <a:pt x="4021789" y="2146558"/>
                  <a:pt x="4029872" y="2143862"/>
                </a:cubicBezTo>
                <a:cubicBezTo>
                  <a:pt x="4029872" y="2146558"/>
                  <a:pt x="4029872" y="2146558"/>
                  <a:pt x="4029872" y="2149253"/>
                </a:cubicBezTo>
                <a:cubicBezTo>
                  <a:pt x="4037955" y="2146558"/>
                  <a:pt x="4043345" y="2149253"/>
                  <a:pt x="4048734" y="2154644"/>
                </a:cubicBezTo>
                <a:cubicBezTo>
                  <a:pt x="4056818" y="2154644"/>
                  <a:pt x="4062206" y="2151948"/>
                  <a:pt x="4072985" y="2151948"/>
                </a:cubicBezTo>
                <a:cubicBezTo>
                  <a:pt x="4072985" y="2157340"/>
                  <a:pt x="4067596" y="2157340"/>
                  <a:pt x="4062206" y="2157340"/>
                </a:cubicBezTo>
                <a:cubicBezTo>
                  <a:pt x="4067596" y="2162732"/>
                  <a:pt x="4072985" y="2168122"/>
                  <a:pt x="4078375" y="2173514"/>
                </a:cubicBezTo>
                <a:cubicBezTo>
                  <a:pt x="4081068" y="2173514"/>
                  <a:pt x="4083763" y="2170818"/>
                  <a:pt x="4083763" y="2170818"/>
                </a:cubicBezTo>
                <a:cubicBezTo>
                  <a:pt x="4083763" y="2168122"/>
                  <a:pt x="4086459" y="2168122"/>
                  <a:pt x="4086459" y="2168122"/>
                </a:cubicBezTo>
                <a:cubicBezTo>
                  <a:pt x="4091846" y="2165426"/>
                  <a:pt x="4097236" y="2160036"/>
                  <a:pt x="4102624" y="2149253"/>
                </a:cubicBezTo>
                <a:cubicBezTo>
                  <a:pt x="4110708" y="2130384"/>
                  <a:pt x="4121486" y="2122297"/>
                  <a:pt x="4137653" y="2124993"/>
                </a:cubicBezTo>
                <a:cubicBezTo>
                  <a:pt x="4156515" y="2130384"/>
                  <a:pt x="4178071" y="2116906"/>
                  <a:pt x="4194238" y="2141166"/>
                </a:cubicBezTo>
                <a:cubicBezTo>
                  <a:pt x="4210406" y="2133080"/>
                  <a:pt x="4223878" y="2114210"/>
                  <a:pt x="4237350" y="2143862"/>
                </a:cubicBezTo>
                <a:cubicBezTo>
                  <a:pt x="4264296" y="2108819"/>
                  <a:pt x="4291241" y="2162732"/>
                  <a:pt x="4318187" y="2149253"/>
                </a:cubicBezTo>
                <a:cubicBezTo>
                  <a:pt x="4318187" y="2149253"/>
                  <a:pt x="4323575" y="2157340"/>
                  <a:pt x="4323575" y="2157340"/>
                </a:cubicBezTo>
                <a:cubicBezTo>
                  <a:pt x="4320882" y="2162732"/>
                  <a:pt x="4318187" y="2170818"/>
                  <a:pt x="4318187" y="2170818"/>
                </a:cubicBezTo>
                <a:cubicBezTo>
                  <a:pt x="4299325" y="2168122"/>
                  <a:pt x="4285852" y="2178904"/>
                  <a:pt x="4275074" y="2200470"/>
                </a:cubicBezTo>
                <a:cubicBezTo>
                  <a:pt x="4266991" y="2219339"/>
                  <a:pt x="4256213" y="2216643"/>
                  <a:pt x="4245435" y="2219339"/>
                </a:cubicBezTo>
                <a:cubicBezTo>
                  <a:pt x="4245435" y="2227425"/>
                  <a:pt x="4245435" y="2232817"/>
                  <a:pt x="4245435" y="2240903"/>
                </a:cubicBezTo>
                <a:lnTo>
                  <a:pt x="4246598" y="2241033"/>
                </a:lnTo>
                <a:lnTo>
                  <a:pt x="4271159" y="2243767"/>
                </a:lnTo>
                <a:cubicBezTo>
                  <a:pt x="4296293" y="2243263"/>
                  <a:pt x="4319534" y="2232143"/>
                  <a:pt x="4339743" y="2205861"/>
                </a:cubicBezTo>
                <a:cubicBezTo>
                  <a:pt x="4347826" y="2197774"/>
                  <a:pt x="4355910" y="2195078"/>
                  <a:pt x="4366688" y="2195078"/>
                </a:cubicBezTo>
                <a:cubicBezTo>
                  <a:pt x="4385549" y="2195078"/>
                  <a:pt x="4407106" y="2192382"/>
                  <a:pt x="4425968" y="2195078"/>
                </a:cubicBezTo>
                <a:cubicBezTo>
                  <a:pt x="4442135" y="2197774"/>
                  <a:pt x="4450218" y="2170818"/>
                  <a:pt x="4463691" y="2176209"/>
                </a:cubicBezTo>
                <a:cubicBezTo>
                  <a:pt x="4474470" y="2178904"/>
                  <a:pt x="4485248" y="2192382"/>
                  <a:pt x="4496026" y="2195078"/>
                </a:cubicBezTo>
                <a:cubicBezTo>
                  <a:pt x="4509499" y="2197774"/>
                  <a:pt x="4525665" y="2195078"/>
                  <a:pt x="4541834" y="2195078"/>
                </a:cubicBezTo>
                <a:cubicBezTo>
                  <a:pt x="4563389" y="2197774"/>
                  <a:pt x="4587639" y="2184296"/>
                  <a:pt x="4606501" y="2216643"/>
                </a:cubicBezTo>
                <a:cubicBezTo>
                  <a:pt x="4646920" y="2213947"/>
                  <a:pt x="4684643" y="2238207"/>
                  <a:pt x="4722365" y="2262469"/>
                </a:cubicBezTo>
                <a:cubicBezTo>
                  <a:pt x="4735838" y="2273251"/>
                  <a:pt x="4752005" y="2265164"/>
                  <a:pt x="4768173" y="2265164"/>
                </a:cubicBezTo>
                <a:cubicBezTo>
                  <a:pt x="4784339" y="2265164"/>
                  <a:pt x="4800507" y="2267859"/>
                  <a:pt x="4816674" y="2267859"/>
                </a:cubicBezTo>
                <a:cubicBezTo>
                  <a:pt x="4830147" y="2267859"/>
                  <a:pt x="4832842" y="2278642"/>
                  <a:pt x="4824758" y="2308294"/>
                </a:cubicBezTo>
                <a:cubicBezTo>
                  <a:pt x="4822063" y="2316380"/>
                  <a:pt x="4816674" y="2327162"/>
                  <a:pt x="4827453" y="2332554"/>
                </a:cubicBezTo>
                <a:cubicBezTo>
                  <a:pt x="4830147" y="2335250"/>
                  <a:pt x="4835537" y="2332554"/>
                  <a:pt x="4838230" y="2329858"/>
                </a:cubicBezTo>
                <a:cubicBezTo>
                  <a:pt x="4849008" y="2319076"/>
                  <a:pt x="4857094" y="2305598"/>
                  <a:pt x="4859786" y="2286729"/>
                </a:cubicBezTo>
                <a:cubicBezTo>
                  <a:pt x="4862481" y="2265164"/>
                  <a:pt x="4870564" y="2262469"/>
                  <a:pt x="4878649" y="2270555"/>
                </a:cubicBezTo>
                <a:cubicBezTo>
                  <a:pt x="4889426" y="2281338"/>
                  <a:pt x="4897510" y="2289424"/>
                  <a:pt x="4910982" y="2289424"/>
                </a:cubicBezTo>
                <a:cubicBezTo>
                  <a:pt x="4940623" y="2289424"/>
                  <a:pt x="4967568" y="2289424"/>
                  <a:pt x="4997207" y="2289424"/>
                </a:cubicBezTo>
                <a:cubicBezTo>
                  <a:pt x="5002597" y="2289424"/>
                  <a:pt x="5007985" y="2286729"/>
                  <a:pt x="5010680" y="2289424"/>
                </a:cubicBezTo>
                <a:cubicBezTo>
                  <a:pt x="5024153" y="2305598"/>
                  <a:pt x="5037625" y="2324468"/>
                  <a:pt x="5051098" y="2294816"/>
                </a:cubicBezTo>
                <a:cubicBezTo>
                  <a:pt x="5091517" y="2329858"/>
                  <a:pt x="5134628" y="2300206"/>
                  <a:pt x="5177741" y="2316380"/>
                </a:cubicBezTo>
                <a:cubicBezTo>
                  <a:pt x="5177741" y="2316380"/>
                  <a:pt x="5180436" y="2321772"/>
                  <a:pt x="5180436" y="2324468"/>
                </a:cubicBezTo>
                <a:cubicBezTo>
                  <a:pt x="5180436" y="2327162"/>
                  <a:pt x="5180436" y="2329858"/>
                  <a:pt x="5177741" y="2329858"/>
                </a:cubicBezTo>
                <a:cubicBezTo>
                  <a:pt x="5172352" y="2335250"/>
                  <a:pt x="5166962" y="2337945"/>
                  <a:pt x="5161573" y="2343336"/>
                </a:cubicBezTo>
                <a:cubicBezTo>
                  <a:pt x="5161573" y="2343336"/>
                  <a:pt x="5161573" y="2343336"/>
                  <a:pt x="5199297" y="2343336"/>
                </a:cubicBezTo>
                <a:cubicBezTo>
                  <a:pt x="5204685" y="2337945"/>
                  <a:pt x="5207380" y="2332554"/>
                  <a:pt x="5210075" y="2324468"/>
                </a:cubicBezTo>
                <a:cubicBezTo>
                  <a:pt x="5218159" y="2313684"/>
                  <a:pt x="5223548" y="2319076"/>
                  <a:pt x="5226242" y="2327162"/>
                </a:cubicBezTo>
                <a:cubicBezTo>
                  <a:pt x="5234326" y="2337945"/>
                  <a:pt x="5239716" y="2335250"/>
                  <a:pt x="5245104" y="2329858"/>
                </a:cubicBezTo>
                <a:cubicBezTo>
                  <a:pt x="5250493" y="2327162"/>
                  <a:pt x="5255882" y="2313684"/>
                  <a:pt x="5263966" y="2321772"/>
                </a:cubicBezTo>
                <a:cubicBezTo>
                  <a:pt x="5269354" y="2327162"/>
                  <a:pt x="5274744" y="2335250"/>
                  <a:pt x="5280132" y="2324468"/>
                </a:cubicBezTo>
                <a:cubicBezTo>
                  <a:pt x="5288216" y="2310990"/>
                  <a:pt x="5290910" y="2321772"/>
                  <a:pt x="5296300" y="2329858"/>
                </a:cubicBezTo>
                <a:cubicBezTo>
                  <a:pt x="5298994" y="2335250"/>
                  <a:pt x="5301689" y="2337945"/>
                  <a:pt x="5304383" y="2340641"/>
                </a:cubicBezTo>
                <a:cubicBezTo>
                  <a:pt x="5304383" y="2340641"/>
                  <a:pt x="5304383" y="2340641"/>
                  <a:pt x="5328634" y="2340641"/>
                </a:cubicBezTo>
                <a:cubicBezTo>
                  <a:pt x="5328634" y="2340641"/>
                  <a:pt x="5328634" y="2340641"/>
                  <a:pt x="5646588" y="2337945"/>
                </a:cubicBezTo>
                <a:cubicBezTo>
                  <a:pt x="5546891" y="2354119"/>
                  <a:pt x="5444499" y="2367597"/>
                  <a:pt x="5344801" y="2381075"/>
                </a:cubicBezTo>
                <a:cubicBezTo>
                  <a:pt x="5347496" y="2389161"/>
                  <a:pt x="5347496" y="2399944"/>
                  <a:pt x="5347496" y="2408031"/>
                </a:cubicBezTo>
                <a:cubicBezTo>
                  <a:pt x="5342106" y="2456552"/>
                  <a:pt x="5342106" y="2459248"/>
                  <a:pt x="5360969" y="2475421"/>
                </a:cubicBezTo>
                <a:cubicBezTo>
                  <a:pt x="5363663" y="2480812"/>
                  <a:pt x="5377135" y="2475421"/>
                  <a:pt x="5369052" y="2494290"/>
                </a:cubicBezTo>
                <a:cubicBezTo>
                  <a:pt x="5352884" y="2529333"/>
                  <a:pt x="5363663" y="2558985"/>
                  <a:pt x="5374441" y="2588636"/>
                </a:cubicBezTo>
                <a:cubicBezTo>
                  <a:pt x="5374441" y="2591332"/>
                  <a:pt x="5374441" y="2596723"/>
                  <a:pt x="5377135" y="2599418"/>
                </a:cubicBezTo>
                <a:cubicBezTo>
                  <a:pt x="5382524" y="2618288"/>
                  <a:pt x="5395997" y="2618288"/>
                  <a:pt x="5404080" y="2599418"/>
                </a:cubicBezTo>
                <a:cubicBezTo>
                  <a:pt x="5406775" y="2591332"/>
                  <a:pt x="5414858" y="2580549"/>
                  <a:pt x="5414858" y="2572463"/>
                </a:cubicBezTo>
                <a:cubicBezTo>
                  <a:pt x="5409470" y="2529333"/>
                  <a:pt x="5431026" y="2513159"/>
                  <a:pt x="5444499" y="2486203"/>
                </a:cubicBezTo>
                <a:cubicBezTo>
                  <a:pt x="5449888" y="2478116"/>
                  <a:pt x="5455277" y="2480812"/>
                  <a:pt x="5455277" y="2496986"/>
                </a:cubicBezTo>
                <a:cubicBezTo>
                  <a:pt x="5452582" y="2532029"/>
                  <a:pt x="5471444" y="2550897"/>
                  <a:pt x="5474139" y="2580549"/>
                </a:cubicBezTo>
                <a:cubicBezTo>
                  <a:pt x="5474139" y="2583245"/>
                  <a:pt x="5476832" y="2588636"/>
                  <a:pt x="5476832" y="2588636"/>
                </a:cubicBezTo>
                <a:cubicBezTo>
                  <a:pt x="5479527" y="2585940"/>
                  <a:pt x="5482222" y="2583245"/>
                  <a:pt x="5482222" y="2580549"/>
                </a:cubicBezTo>
                <a:cubicBezTo>
                  <a:pt x="5484917" y="2561680"/>
                  <a:pt x="5484917" y="2542811"/>
                  <a:pt x="5490305" y="2523941"/>
                </a:cubicBezTo>
                <a:cubicBezTo>
                  <a:pt x="5493000" y="2515855"/>
                  <a:pt x="5501083" y="2510463"/>
                  <a:pt x="5506473" y="2505073"/>
                </a:cubicBezTo>
                <a:cubicBezTo>
                  <a:pt x="5506473" y="2510463"/>
                  <a:pt x="5509167" y="2518551"/>
                  <a:pt x="5509167" y="2523941"/>
                </a:cubicBezTo>
                <a:cubicBezTo>
                  <a:pt x="5509167" y="2545507"/>
                  <a:pt x="5514556" y="2561680"/>
                  <a:pt x="5519945" y="2577854"/>
                </a:cubicBezTo>
                <a:cubicBezTo>
                  <a:pt x="5528029" y="2602114"/>
                  <a:pt x="5519945" y="2610200"/>
                  <a:pt x="5506473" y="2618288"/>
                </a:cubicBezTo>
                <a:cubicBezTo>
                  <a:pt x="5498389" y="2623679"/>
                  <a:pt x="5493000" y="2653331"/>
                  <a:pt x="5498389" y="2666809"/>
                </a:cubicBezTo>
                <a:cubicBezTo>
                  <a:pt x="5501083" y="2677591"/>
                  <a:pt x="5503778" y="2685677"/>
                  <a:pt x="5511862" y="2685677"/>
                </a:cubicBezTo>
                <a:cubicBezTo>
                  <a:pt x="5525334" y="2685677"/>
                  <a:pt x="5536113" y="2685677"/>
                  <a:pt x="5546891" y="2688373"/>
                </a:cubicBezTo>
                <a:cubicBezTo>
                  <a:pt x="5552279" y="2688373"/>
                  <a:pt x="5554974" y="2691069"/>
                  <a:pt x="5560364" y="2691069"/>
                </a:cubicBezTo>
                <a:cubicBezTo>
                  <a:pt x="5560364" y="2693765"/>
                  <a:pt x="5563057" y="2699156"/>
                  <a:pt x="5563057" y="2699156"/>
                </a:cubicBezTo>
                <a:cubicBezTo>
                  <a:pt x="5560364" y="2701851"/>
                  <a:pt x="5557669" y="2704547"/>
                  <a:pt x="5557669" y="2707243"/>
                </a:cubicBezTo>
                <a:cubicBezTo>
                  <a:pt x="5552279" y="2712634"/>
                  <a:pt x="5546891" y="2718025"/>
                  <a:pt x="5541501" y="2720721"/>
                </a:cubicBezTo>
                <a:cubicBezTo>
                  <a:pt x="5546891" y="2726112"/>
                  <a:pt x="5552279" y="2731503"/>
                  <a:pt x="5560364" y="2731503"/>
                </a:cubicBezTo>
                <a:cubicBezTo>
                  <a:pt x="5565752" y="2734198"/>
                  <a:pt x="5571142" y="2734198"/>
                  <a:pt x="5579225" y="2734198"/>
                </a:cubicBezTo>
                <a:cubicBezTo>
                  <a:pt x="5579225" y="2755764"/>
                  <a:pt x="5579225" y="2777328"/>
                  <a:pt x="5598087" y="2780024"/>
                </a:cubicBezTo>
                <a:cubicBezTo>
                  <a:pt x="5608865" y="2782720"/>
                  <a:pt x="5600781" y="2798893"/>
                  <a:pt x="5598087" y="2806980"/>
                </a:cubicBezTo>
                <a:cubicBezTo>
                  <a:pt x="5592697" y="2815067"/>
                  <a:pt x="5592697" y="2820457"/>
                  <a:pt x="5600781" y="2823153"/>
                </a:cubicBezTo>
                <a:lnTo>
                  <a:pt x="5633007" y="2825840"/>
                </a:lnTo>
                <a:lnTo>
                  <a:pt x="5633006" y="2825846"/>
                </a:lnTo>
                <a:lnTo>
                  <a:pt x="5633116" y="2825939"/>
                </a:lnTo>
                <a:lnTo>
                  <a:pt x="5633116" y="2826251"/>
                </a:lnTo>
                <a:lnTo>
                  <a:pt x="5633006" y="2826360"/>
                </a:lnTo>
                <a:lnTo>
                  <a:pt x="5633116" y="2826470"/>
                </a:lnTo>
                <a:lnTo>
                  <a:pt x="5633116" y="2871674"/>
                </a:lnTo>
                <a:cubicBezTo>
                  <a:pt x="5641199" y="2871674"/>
                  <a:pt x="5651977" y="2871674"/>
                  <a:pt x="5660061" y="2871674"/>
                </a:cubicBezTo>
                <a:cubicBezTo>
                  <a:pt x="5668144" y="2874370"/>
                  <a:pt x="5673534" y="2882456"/>
                  <a:pt x="5673534" y="2893240"/>
                </a:cubicBezTo>
                <a:cubicBezTo>
                  <a:pt x="5673534" y="2920195"/>
                  <a:pt x="5678922" y="2947151"/>
                  <a:pt x="5665450" y="2971411"/>
                </a:cubicBezTo>
                <a:cubicBezTo>
                  <a:pt x="5654672" y="2990281"/>
                  <a:pt x="5662755" y="3006454"/>
                  <a:pt x="5670838" y="3019932"/>
                </a:cubicBezTo>
                <a:cubicBezTo>
                  <a:pt x="5676227" y="3028019"/>
                  <a:pt x="5681617" y="3036106"/>
                  <a:pt x="5687005" y="3025324"/>
                </a:cubicBezTo>
                <a:cubicBezTo>
                  <a:pt x="5697783" y="3009150"/>
                  <a:pt x="5716646" y="3006454"/>
                  <a:pt x="5719339" y="2974107"/>
                </a:cubicBezTo>
                <a:cubicBezTo>
                  <a:pt x="5719339" y="2966021"/>
                  <a:pt x="5735507" y="2966021"/>
                  <a:pt x="5735507" y="2971411"/>
                </a:cubicBezTo>
                <a:cubicBezTo>
                  <a:pt x="5738202" y="2976803"/>
                  <a:pt x="5738202" y="2984889"/>
                  <a:pt x="5735507" y="2990281"/>
                </a:cubicBezTo>
                <a:cubicBezTo>
                  <a:pt x="5730118" y="3003759"/>
                  <a:pt x="5727424" y="3014541"/>
                  <a:pt x="5732812" y="3030715"/>
                </a:cubicBezTo>
                <a:cubicBezTo>
                  <a:pt x="5738202" y="3046888"/>
                  <a:pt x="5740896" y="3065758"/>
                  <a:pt x="5748980" y="3079236"/>
                </a:cubicBezTo>
                <a:cubicBezTo>
                  <a:pt x="5757064" y="3100801"/>
                  <a:pt x="5757064" y="3122365"/>
                  <a:pt x="5757064" y="3146626"/>
                </a:cubicBezTo>
                <a:cubicBezTo>
                  <a:pt x="5754368" y="3162799"/>
                  <a:pt x="5751674" y="3173582"/>
                  <a:pt x="5740896" y="3176278"/>
                </a:cubicBezTo>
                <a:cubicBezTo>
                  <a:pt x="5730118" y="3176278"/>
                  <a:pt x="5716646" y="3178973"/>
                  <a:pt x="5705867" y="3181668"/>
                </a:cubicBezTo>
                <a:cubicBezTo>
                  <a:pt x="5705867" y="3181668"/>
                  <a:pt x="5705193" y="3184364"/>
                  <a:pt x="5704520" y="3188070"/>
                </a:cubicBezTo>
                <a:lnTo>
                  <a:pt x="5703287" y="3199477"/>
                </a:lnTo>
                <a:lnTo>
                  <a:pt x="5701254" y="3197442"/>
                </a:lnTo>
                <a:cubicBezTo>
                  <a:pt x="5701254" y="3197442"/>
                  <a:pt x="5701254" y="3197442"/>
                  <a:pt x="5701254" y="3200080"/>
                </a:cubicBezTo>
                <a:cubicBezTo>
                  <a:pt x="5695979" y="3194805"/>
                  <a:pt x="5690703" y="3189529"/>
                  <a:pt x="5685428" y="3184254"/>
                </a:cubicBezTo>
                <a:cubicBezTo>
                  <a:pt x="5682790" y="3184254"/>
                  <a:pt x="5682790" y="3181616"/>
                  <a:pt x="5680153" y="3181616"/>
                </a:cubicBezTo>
                <a:cubicBezTo>
                  <a:pt x="5680153" y="3189529"/>
                  <a:pt x="5677515" y="3194805"/>
                  <a:pt x="5677515" y="3202718"/>
                </a:cubicBezTo>
                <a:cubicBezTo>
                  <a:pt x="5677515" y="3215906"/>
                  <a:pt x="5682790" y="3221181"/>
                  <a:pt x="5690703" y="3221181"/>
                </a:cubicBezTo>
                <a:cubicBezTo>
                  <a:pt x="5698616" y="3218543"/>
                  <a:pt x="5701254" y="3210630"/>
                  <a:pt x="5701254" y="3200080"/>
                </a:cubicBezTo>
                <a:lnTo>
                  <a:pt x="5703223" y="3200080"/>
                </a:lnTo>
                <a:lnTo>
                  <a:pt x="5703173" y="3200538"/>
                </a:lnTo>
                <a:cubicBezTo>
                  <a:pt x="5719339" y="3205929"/>
                  <a:pt x="5713951" y="3246363"/>
                  <a:pt x="5727424" y="3257145"/>
                </a:cubicBezTo>
                <a:cubicBezTo>
                  <a:pt x="5746285" y="3270623"/>
                  <a:pt x="5762452" y="3281405"/>
                  <a:pt x="5757064" y="3321840"/>
                </a:cubicBezTo>
                <a:cubicBezTo>
                  <a:pt x="5757064" y="3329926"/>
                  <a:pt x="5762452" y="3340710"/>
                  <a:pt x="5770537" y="3340710"/>
                </a:cubicBezTo>
                <a:cubicBezTo>
                  <a:pt x="5784009" y="3338014"/>
                  <a:pt x="5792092" y="3346100"/>
                  <a:pt x="5802870" y="3359578"/>
                </a:cubicBezTo>
                <a:cubicBezTo>
                  <a:pt x="5808259" y="3370361"/>
                  <a:pt x="5808259" y="3375752"/>
                  <a:pt x="5794786" y="3386534"/>
                </a:cubicBezTo>
                <a:cubicBezTo>
                  <a:pt x="5789398" y="3391925"/>
                  <a:pt x="5784009" y="3397317"/>
                  <a:pt x="5784009" y="3408099"/>
                </a:cubicBezTo>
                <a:cubicBezTo>
                  <a:pt x="5762452" y="3405403"/>
                  <a:pt x="5743591" y="3413491"/>
                  <a:pt x="5727424" y="3432359"/>
                </a:cubicBezTo>
                <a:cubicBezTo>
                  <a:pt x="5719339" y="3443142"/>
                  <a:pt x="5713951" y="3451229"/>
                  <a:pt x="5713951" y="3467402"/>
                </a:cubicBezTo>
                <a:cubicBezTo>
                  <a:pt x="5713951" y="3491662"/>
                  <a:pt x="5711256" y="3502446"/>
                  <a:pt x="5695090" y="3502446"/>
                </a:cubicBezTo>
                <a:cubicBezTo>
                  <a:pt x="5689700" y="3502446"/>
                  <a:pt x="5684311" y="3507836"/>
                  <a:pt x="5678922" y="3513228"/>
                </a:cubicBezTo>
                <a:cubicBezTo>
                  <a:pt x="5673534" y="3515923"/>
                  <a:pt x="5673534" y="3540183"/>
                  <a:pt x="5678922" y="3542879"/>
                </a:cubicBezTo>
                <a:cubicBezTo>
                  <a:pt x="5684311" y="3545575"/>
                  <a:pt x="5692394" y="3548271"/>
                  <a:pt x="5697783" y="3550966"/>
                </a:cubicBezTo>
                <a:cubicBezTo>
                  <a:pt x="5705867" y="3553661"/>
                  <a:pt x="5719339" y="3540183"/>
                  <a:pt x="5724729" y="3564445"/>
                </a:cubicBezTo>
                <a:cubicBezTo>
                  <a:pt x="5716646" y="3567139"/>
                  <a:pt x="5708562" y="3569835"/>
                  <a:pt x="5700478" y="3572531"/>
                </a:cubicBezTo>
                <a:cubicBezTo>
                  <a:pt x="5697783" y="3575227"/>
                  <a:pt x="5695090" y="3575227"/>
                  <a:pt x="5692394" y="3577922"/>
                </a:cubicBezTo>
                <a:cubicBezTo>
                  <a:pt x="5689700" y="3583313"/>
                  <a:pt x="5689700" y="3588705"/>
                  <a:pt x="5695090" y="3596791"/>
                </a:cubicBezTo>
                <a:cubicBezTo>
                  <a:pt x="5703173" y="3604878"/>
                  <a:pt x="5708562" y="3612965"/>
                  <a:pt x="5716646" y="3621052"/>
                </a:cubicBezTo>
                <a:cubicBezTo>
                  <a:pt x="5722035" y="3626442"/>
                  <a:pt x="5727424" y="3631834"/>
                  <a:pt x="5727424" y="3642616"/>
                </a:cubicBezTo>
                <a:cubicBezTo>
                  <a:pt x="5765147" y="3658790"/>
                  <a:pt x="5781313" y="3680355"/>
                  <a:pt x="5781313" y="3739658"/>
                </a:cubicBezTo>
                <a:cubicBezTo>
                  <a:pt x="5784009" y="3763918"/>
                  <a:pt x="5786703" y="3782788"/>
                  <a:pt x="5802870" y="3788179"/>
                </a:cubicBezTo>
                <a:cubicBezTo>
                  <a:pt x="5810954" y="3790874"/>
                  <a:pt x="5808259" y="3798962"/>
                  <a:pt x="5802870" y="3804352"/>
                </a:cubicBezTo>
                <a:cubicBezTo>
                  <a:pt x="5797481" y="3807048"/>
                  <a:pt x="5792092" y="3812439"/>
                  <a:pt x="5784009" y="3817831"/>
                </a:cubicBezTo>
                <a:cubicBezTo>
                  <a:pt x="5789398" y="3823222"/>
                  <a:pt x="5797481" y="3825917"/>
                  <a:pt x="5800176" y="3831309"/>
                </a:cubicBezTo>
                <a:cubicBezTo>
                  <a:pt x="5816342" y="3858265"/>
                  <a:pt x="5835204" y="3852873"/>
                  <a:pt x="5851372" y="3852873"/>
                </a:cubicBezTo>
                <a:cubicBezTo>
                  <a:pt x="5856760" y="3855569"/>
                  <a:pt x="5859455" y="3860961"/>
                  <a:pt x="5862150" y="3866351"/>
                </a:cubicBezTo>
                <a:cubicBezTo>
                  <a:pt x="5859455" y="3871743"/>
                  <a:pt x="5856760" y="3877134"/>
                  <a:pt x="5854067" y="3882525"/>
                </a:cubicBezTo>
                <a:cubicBezTo>
                  <a:pt x="5843288" y="3904090"/>
                  <a:pt x="5829815" y="3901394"/>
                  <a:pt x="5816342" y="3901394"/>
                </a:cubicBezTo>
                <a:cubicBezTo>
                  <a:pt x="5808259" y="3898699"/>
                  <a:pt x="5800176" y="3885221"/>
                  <a:pt x="5792092" y="3885221"/>
                </a:cubicBezTo>
                <a:cubicBezTo>
                  <a:pt x="5778620" y="3882525"/>
                  <a:pt x="5784009" y="3909481"/>
                  <a:pt x="5778620" y="3914872"/>
                </a:cubicBezTo>
                <a:cubicBezTo>
                  <a:pt x="5762452" y="3931046"/>
                  <a:pt x="5743591" y="3917568"/>
                  <a:pt x="5724729" y="3925654"/>
                </a:cubicBezTo>
                <a:cubicBezTo>
                  <a:pt x="5716646" y="3928350"/>
                  <a:pt x="5719339" y="3939132"/>
                  <a:pt x="5722035" y="3949915"/>
                </a:cubicBezTo>
                <a:cubicBezTo>
                  <a:pt x="5724729" y="3952610"/>
                  <a:pt x="5727424" y="3955306"/>
                  <a:pt x="5727424" y="3958002"/>
                </a:cubicBezTo>
                <a:cubicBezTo>
                  <a:pt x="5727424" y="3971480"/>
                  <a:pt x="5727424" y="3987653"/>
                  <a:pt x="5722035" y="3987653"/>
                </a:cubicBezTo>
                <a:cubicBezTo>
                  <a:pt x="5692394" y="3993045"/>
                  <a:pt x="5668144" y="4028087"/>
                  <a:pt x="5641199" y="4044261"/>
                </a:cubicBezTo>
                <a:cubicBezTo>
                  <a:pt x="5630421" y="4049652"/>
                  <a:pt x="5616948" y="4057739"/>
                  <a:pt x="5614253" y="4071218"/>
                </a:cubicBezTo>
                <a:cubicBezTo>
                  <a:pt x="5608865" y="4082000"/>
                  <a:pt x="5616948" y="4103564"/>
                  <a:pt x="5619643" y="4119738"/>
                </a:cubicBezTo>
                <a:cubicBezTo>
                  <a:pt x="5625031" y="4154781"/>
                  <a:pt x="5614253" y="4184432"/>
                  <a:pt x="5606170" y="4205998"/>
                </a:cubicBezTo>
                <a:cubicBezTo>
                  <a:pt x="5584614" y="4249127"/>
                  <a:pt x="5573836" y="4297647"/>
                  <a:pt x="5576530" y="4354256"/>
                </a:cubicBezTo>
                <a:cubicBezTo>
                  <a:pt x="5576530" y="4356952"/>
                  <a:pt x="5573836" y="4359646"/>
                  <a:pt x="5573836" y="4362342"/>
                </a:cubicBezTo>
                <a:cubicBezTo>
                  <a:pt x="5565752" y="4378516"/>
                  <a:pt x="5568447" y="4386603"/>
                  <a:pt x="5579225" y="4391994"/>
                </a:cubicBezTo>
                <a:cubicBezTo>
                  <a:pt x="5590003" y="4397385"/>
                  <a:pt x="5600781" y="4405472"/>
                  <a:pt x="5611560" y="4416255"/>
                </a:cubicBezTo>
                <a:cubicBezTo>
                  <a:pt x="5622338" y="4424341"/>
                  <a:pt x="5622338" y="4448601"/>
                  <a:pt x="5608865" y="4456689"/>
                </a:cubicBezTo>
                <a:cubicBezTo>
                  <a:pt x="5584614" y="4475558"/>
                  <a:pt x="5571142" y="4510600"/>
                  <a:pt x="5554974" y="4542948"/>
                </a:cubicBezTo>
                <a:cubicBezTo>
                  <a:pt x="5544196" y="4561817"/>
                  <a:pt x="5552279" y="4596859"/>
                  <a:pt x="5571142" y="4599555"/>
                </a:cubicBezTo>
                <a:cubicBezTo>
                  <a:pt x="5581919" y="4602251"/>
                  <a:pt x="5592697" y="4610338"/>
                  <a:pt x="5598087" y="4623816"/>
                </a:cubicBezTo>
                <a:cubicBezTo>
                  <a:pt x="5600781" y="4629207"/>
                  <a:pt x="5603475" y="4634598"/>
                  <a:pt x="5603475" y="4634598"/>
                </a:cubicBezTo>
                <a:cubicBezTo>
                  <a:pt x="5600781" y="4639990"/>
                  <a:pt x="5598087" y="4645380"/>
                  <a:pt x="5595392" y="4645380"/>
                </a:cubicBezTo>
                <a:cubicBezTo>
                  <a:pt x="5579225" y="4648076"/>
                  <a:pt x="5563057" y="4650772"/>
                  <a:pt x="5549586" y="4634598"/>
                </a:cubicBezTo>
                <a:cubicBezTo>
                  <a:pt x="5541501" y="4626511"/>
                  <a:pt x="5528029" y="4645380"/>
                  <a:pt x="5528029" y="4664250"/>
                </a:cubicBezTo>
                <a:cubicBezTo>
                  <a:pt x="5530723" y="4677728"/>
                  <a:pt x="5541501" y="4685814"/>
                  <a:pt x="5525334" y="4693902"/>
                </a:cubicBezTo>
                <a:cubicBezTo>
                  <a:pt x="5509167" y="4701988"/>
                  <a:pt x="5511862" y="4704684"/>
                  <a:pt x="5519945" y="4720857"/>
                </a:cubicBezTo>
                <a:cubicBezTo>
                  <a:pt x="5525334" y="4731639"/>
                  <a:pt x="5530723" y="4745117"/>
                  <a:pt x="5536113" y="4755901"/>
                </a:cubicBezTo>
                <a:cubicBezTo>
                  <a:pt x="5511862" y="4790943"/>
                  <a:pt x="5536113" y="4847551"/>
                  <a:pt x="5517251" y="4885289"/>
                </a:cubicBezTo>
                <a:cubicBezTo>
                  <a:pt x="5511862" y="4893376"/>
                  <a:pt x="5511862" y="4898767"/>
                  <a:pt x="5519945" y="4901463"/>
                </a:cubicBezTo>
                <a:cubicBezTo>
                  <a:pt x="5530723" y="4904159"/>
                  <a:pt x="5541501" y="4904159"/>
                  <a:pt x="5552279" y="4904159"/>
                </a:cubicBezTo>
                <a:cubicBezTo>
                  <a:pt x="5560364" y="4906854"/>
                  <a:pt x="5565752" y="4923028"/>
                  <a:pt x="5565752" y="4939201"/>
                </a:cubicBezTo>
                <a:cubicBezTo>
                  <a:pt x="5563057" y="4971548"/>
                  <a:pt x="5541501" y="5017373"/>
                  <a:pt x="5522640" y="5017373"/>
                </a:cubicBezTo>
                <a:cubicBezTo>
                  <a:pt x="5511862" y="5017373"/>
                  <a:pt x="5501083" y="4995809"/>
                  <a:pt x="5490305" y="5022765"/>
                </a:cubicBezTo>
                <a:cubicBezTo>
                  <a:pt x="5482222" y="5038939"/>
                  <a:pt x="5466054" y="5044329"/>
                  <a:pt x="5455277" y="5060503"/>
                </a:cubicBezTo>
                <a:cubicBezTo>
                  <a:pt x="5433721" y="5095546"/>
                  <a:pt x="5409470" y="5114416"/>
                  <a:pt x="5377135" y="5114416"/>
                </a:cubicBezTo>
                <a:cubicBezTo>
                  <a:pt x="5363663" y="5117111"/>
                  <a:pt x="5352884" y="5144067"/>
                  <a:pt x="5336718" y="5117111"/>
                </a:cubicBezTo>
                <a:cubicBezTo>
                  <a:pt x="5334023" y="5111720"/>
                  <a:pt x="5323245" y="5119806"/>
                  <a:pt x="5320550" y="5130589"/>
                </a:cubicBezTo>
                <a:cubicBezTo>
                  <a:pt x="5312467" y="5187197"/>
                  <a:pt x="5285522" y="5192587"/>
                  <a:pt x="5258576" y="5206066"/>
                </a:cubicBezTo>
                <a:cubicBezTo>
                  <a:pt x="5245104" y="5179109"/>
                  <a:pt x="5237020" y="5197979"/>
                  <a:pt x="5228936" y="5214153"/>
                </a:cubicBezTo>
                <a:cubicBezTo>
                  <a:pt x="5226242" y="5216848"/>
                  <a:pt x="5226242" y="5222240"/>
                  <a:pt x="5223548" y="5222240"/>
                </a:cubicBezTo>
                <a:cubicBezTo>
                  <a:pt x="5218159" y="5224935"/>
                  <a:pt x="5207380" y="5230326"/>
                  <a:pt x="5204685" y="5227630"/>
                </a:cubicBezTo>
                <a:cubicBezTo>
                  <a:pt x="5188520" y="5203370"/>
                  <a:pt x="5169657" y="5211457"/>
                  <a:pt x="5153490" y="5208761"/>
                </a:cubicBezTo>
                <a:cubicBezTo>
                  <a:pt x="5140018" y="5206066"/>
                  <a:pt x="5126545" y="5211457"/>
                  <a:pt x="5113072" y="5195283"/>
                </a:cubicBezTo>
                <a:cubicBezTo>
                  <a:pt x="5102294" y="5181805"/>
                  <a:pt x="5099599" y="5184501"/>
                  <a:pt x="5088821" y="5219544"/>
                </a:cubicBezTo>
                <a:cubicBezTo>
                  <a:pt x="5083432" y="5227630"/>
                  <a:pt x="5078044" y="5230326"/>
                  <a:pt x="5078044" y="5219544"/>
                </a:cubicBezTo>
                <a:cubicBezTo>
                  <a:pt x="5075349" y="5184501"/>
                  <a:pt x="5067265" y="5192587"/>
                  <a:pt x="5053793" y="5206066"/>
                </a:cubicBezTo>
                <a:cubicBezTo>
                  <a:pt x="5034931" y="5224935"/>
                  <a:pt x="5013375" y="5233022"/>
                  <a:pt x="4989125" y="5233022"/>
                </a:cubicBezTo>
                <a:cubicBezTo>
                  <a:pt x="4916372" y="5227630"/>
                  <a:pt x="4843620" y="5233022"/>
                  <a:pt x="4770868" y="5233022"/>
                </a:cubicBezTo>
                <a:cubicBezTo>
                  <a:pt x="4752005" y="5233022"/>
                  <a:pt x="4730450" y="5227630"/>
                  <a:pt x="4714282" y="5249196"/>
                </a:cubicBezTo>
                <a:cubicBezTo>
                  <a:pt x="4700809" y="5233022"/>
                  <a:pt x="4690031" y="5224935"/>
                  <a:pt x="4676559" y="5246500"/>
                </a:cubicBezTo>
                <a:cubicBezTo>
                  <a:pt x="4676559" y="5249196"/>
                  <a:pt x="4668475" y="5246500"/>
                  <a:pt x="4665781" y="5241108"/>
                </a:cubicBezTo>
                <a:cubicBezTo>
                  <a:pt x="4652308" y="5208761"/>
                  <a:pt x="4638835" y="5206066"/>
                  <a:pt x="4614585" y="5227630"/>
                </a:cubicBezTo>
                <a:cubicBezTo>
                  <a:pt x="4579556" y="5265369"/>
                  <a:pt x="4544527" y="5262674"/>
                  <a:pt x="4498721" y="5235718"/>
                </a:cubicBezTo>
                <a:cubicBezTo>
                  <a:pt x="4490636" y="5230326"/>
                  <a:pt x="4482554" y="5235718"/>
                  <a:pt x="4474470" y="5243804"/>
                </a:cubicBezTo>
                <a:cubicBezTo>
                  <a:pt x="4460997" y="5254586"/>
                  <a:pt x="4460997" y="5251892"/>
                  <a:pt x="4447523" y="5222240"/>
                </a:cubicBezTo>
                <a:cubicBezTo>
                  <a:pt x="4444829" y="5216848"/>
                  <a:pt x="4442135" y="5214153"/>
                  <a:pt x="4436745" y="5211457"/>
                </a:cubicBezTo>
                <a:cubicBezTo>
                  <a:pt x="4436745" y="5208761"/>
                  <a:pt x="4434051" y="5208761"/>
                  <a:pt x="4431358" y="5208761"/>
                </a:cubicBezTo>
                <a:cubicBezTo>
                  <a:pt x="4425968" y="5214153"/>
                  <a:pt x="4423274" y="5219544"/>
                  <a:pt x="4425968" y="5224935"/>
                </a:cubicBezTo>
                <a:cubicBezTo>
                  <a:pt x="4434051" y="5241108"/>
                  <a:pt x="4436745" y="5251892"/>
                  <a:pt x="4420578" y="5254586"/>
                </a:cubicBezTo>
                <a:cubicBezTo>
                  <a:pt x="4412495" y="5254586"/>
                  <a:pt x="4404412" y="5254586"/>
                  <a:pt x="4396327" y="5243804"/>
                </a:cubicBezTo>
                <a:cubicBezTo>
                  <a:pt x="4377466" y="5211457"/>
                  <a:pt x="4374771" y="5208761"/>
                  <a:pt x="4358605" y="5233022"/>
                </a:cubicBezTo>
                <a:cubicBezTo>
                  <a:pt x="4345132" y="5257282"/>
                  <a:pt x="4328966" y="5262674"/>
                  <a:pt x="4310103" y="5241108"/>
                </a:cubicBezTo>
                <a:cubicBezTo>
                  <a:pt x="4307409" y="5235718"/>
                  <a:pt x="4296631" y="5230326"/>
                  <a:pt x="4293936" y="5235718"/>
                </a:cubicBezTo>
                <a:cubicBezTo>
                  <a:pt x="4283158" y="5249196"/>
                  <a:pt x="4275074" y="5246500"/>
                  <a:pt x="4264296" y="5235718"/>
                </a:cubicBezTo>
                <a:cubicBezTo>
                  <a:pt x="4256213" y="5227630"/>
                  <a:pt x="4248129" y="5233022"/>
                  <a:pt x="4245435" y="5254586"/>
                </a:cubicBezTo>
                <a:cubicBezTo>
                  <a:pt x="4242740" y="5273456"/>
                  <a:pt x="4231963" y="5281543"/>
                  <a:pt x="4226573" y="5273456"/>
                </a:cubicBezTo>
                <a:cubicBezTo>
                  <a:pt x="4213100" y="5259978"/>
                  <a:pt x="4207711" y="5268064"/>
                  <a:pt x="4196933" y="5273456"/>
                </a:cubicBezTo>
                <a:cubicBezTo>
                  <a:pt x="4175376" y="5284238"/>
                  <a:pt x="4169988" y="5276152"/>
                  <a:pt x="4161904" y="5230326"/>
                </a:cubicBezTo>
                <a:cubicBezTo>
                  <a:pt x="4161904" y="5214153"/>
                  <a:pt x="4156515" y="5211457"/>
                  <a:pt x="4151126" y="5219544"/>
                </a:cubicBezTo>
                <a:cubicBezTo>
                  <a:pt x="4143042" y="5233022"/>
                  <a:pt x="4134959" y="5246500"/>
                  <a:pt x="4126875" y="5259978"/>
                </a:cubicBezTo>
                <a:cubicBezTo>
                  <a:pt x="4124180" y="5265369"/>
                  <a:pt x="4118792" y="5273456"/>
                  <a:pt x="4116097" y="5273456"/>
                </a:cubicBezTo>
                <a:cubicBezTo>
                  <a:pt x="4075679" y="5278847"/>
                  <a:pt x="4035262" y="5295021"/>
                  <a:pt x="4000233" y="5238413"/>
                </a:cubicBezTo>
                <a:cubicBezTo>
                  <a:pt x="3997538" y="5233022"/>
                  <a:pt x="3997538" y="5224935"/>
                  <a:pt x="3997538" y="5219544"/>
                </a:cubicBezTo>
                <a:cubicBezTo>
                  <a:pt x="3994843" y="5211457"/>
                  <a:pt x="3989454" y="5214153"/>
                  <a:pt x="3986760" y="5224935"/>
                </a:cubicBezTo>
                <a:cubicBezTo>
                  <a:pt x="3986760" y="5249196"/>
                  <a:pt x="3978676" y="5257282"/>
                  <a:pt x="3965203" y="5254586"/>
                </a:cubicBezTo>
                <a:cubicBezTo>
                  <a:pt x="3957120" y="5254586"/>
                  <a:pt x="3943647" y="5257282"/>
                  <a:pt x="3938260" y="5249196"/>
                </a:cubicBezTo>
                <a:cubicBezTo>
                  <a:pt x="3919397" y="5222240"/>
                  <a:pt x="3905924" y="5233022"/>
                  <a:pt x="3892451" y="5262674"/>
                </a:cubicBezTo>
                <a:cubicBezTo>
                  <a:pt x="3892451" y="5268064"/>
                  <a:pt x="3887064" y="5270760"/>
                  <a:pt x="3884368" y="5273456"/>
                </a:cubicBezTo>
                <a:cubicBezTo>
                  <a:pt x="3881673" y="5262674"/>
                  <a:pt x="3878978" y="5251892"/>
                  <a:pt x="3876285" y="5241108"/>
                </a:cubicBezTo>
                <a:cubicBezTo>
                  <a:pt x="3876285" y="5233022"/>
                  <a:pt x="3873590" y="5222240"/>
                  <a:pt x="3870895" y="5211457"/>
                </a:cubicBezTo>
                <a:cubicBezTo>
                  <a:pt x="3868201" y="5216848"/>
                  <a:pt x="3862812" y="5222240"/>
                  <a:pt x="3860117" y="5227630"/>
                </a:cubicBezTo>
                <a:cubicBezTo>
                  <a:pt x="3852034" y="5243804"/>
                  <a:pt x="3843950" y="5259978"/>
                  <a:pt x="3827782" y="5233022"/>
                </a:cubicBezTo>
                <a:cubicBezTo>
                  <a:pt x="3825089" y="5227630"/>
                  <a:pt x="3817004" y="5230326"/>
                  <a:pt x="3808921" y="5230326"/>
                </a:cubicBezTo>
                <a:cubicBezTo>
                  <a:pt x="3808921" y="5219544"/>
                  <a:pt x="3803532" y="5211457"/>
                  <a:pt x="3798143" y="5208761"/>
                </a:cubicBezTo>
                <a:cubicBezTo>
                  <a:pt x="3792754" y="5208761"/>
                  <a:pt x="3781976" y="5206066"/>
                  <a:pt x="3779281" y="5211457"/>
                </a:cubicBezTo>
                <a:cubicBezTo>
                  <a:pt x="3765808" y="5224935"/>
                  <a:pt x="3757725" y="5238413"/>
                  <a:pt x="3746947" y="5257282"/>
                </a:cubicBezTo>
                <a:cubicBezTo>
                  <a:pt x="3738864" y="5276152"/>
                  <a:pt x="3730780" y="5270760"/>
                  <a:pt x="3720002" y="5259978"/>
                </a:cubicBezTo>
                <a:cubicBezTo>
                  <a:pt x="3709224" y="5246500"/>
                  <a:pt x="3701140" y="5268064"/>
                  <a:pt x="3693056" y="5281543"/>
                </a:cubicBezTo>
                <a:cubicBezTo>
                  <a:pt x="3682278" y="5300412"/>
                  <a:pt x="3671500" y="5305803"/>
                  <a:pt x="3658028" y="5286934"/>
                </a:cubicBezTo>
                <a:cubicBezTo>
                  <a:pt x="3649944" y="5273456"/>
                  <a:pt x="3641861" y="5281543"/>
                  <a:pt x="3633777" y="5289629"/>
                </a:cubicBezTo>
                <a:cubicBezTo>
                  <a:pt x="3628388" y="5295021"/>
                  <a:pt x="3617609" y="5303107"/>
                  <a:pt x="3614916" y="5297716"/>
                </a:cubicBezTo>
                <a:cubicBezTo>
                  <a:pt x="3598748" y="5276152"/>
                  <a:pt x="3585275" y="5276152"/>
                  <a:pt x="3569108" y="5300412"/>
                </a:cubicBezTo>
                <a:cubicBezTo>
                  <a:pt x="3563720" y="5305803"/>
                  <a:pt x="3555635" y="5303107"/>
                  <a:pt x="3547552" y="5303107"/>
                </a:cubicBezTo>
                <a:cubicBezTo>
                  <a:pt x="3531385" y="5303107"/>
                  <a:pt x="3515218" y="5303107"/>
                  <a:pt x="3504440" y="5281543"/>
                </a:cubicBezTo>
                <a:cubicBezTo>
                  <a:pt x="3490967" y="5295021"/>
                  <a:pt x="3477495" y="5308499"/>
                  <a:pt x="3461328" y="5319281"/>
                </a:cubicBezTo>
                <a:cubicBezTo>
                  <a:pt x="3458633" y="5324673"/>
                  <a:pt x="3453244" y="5324673"/>
                  <a:pt x="3450549" y="5321977"/>
                </a:cubicBezTo>
                <a:cubicBezTo>
                  <a:pt x="3426299" y="5286934"/>
                  <a:pt x="3396658" y="5305803"/>
                  <a:pt x="3372409" y="5303107"/>
                </a:cubicBezTo>
                <a:cubicBezTo>
                  <a:pt x="3361630" y="5300412"/>
                  <a:pt x="3353547" y="5300412"/>
                  <a:pt x="3348157" y="5289629"/>
                </a:cubicBezTo>
                <a:cubicBezTo>
                  <a:pt x="3337379" y="5270760"/>
                  <a:pt x="3326601" y="5281543"/>
                  <a:pt x="3318518" y="5292325"/>
                </a:cubicBezTo>
                <a:cubicBezTo>
                  <a:pt x="3310434" y="5300412"/>
                  <a:pt x="3305045" y="5281543"/>
                  <a:pt x="3299656" y="5284238"/>
                </a:cubicBezTo>
                <a:cubicBezTo>
                  <a:pt x="3288878" y="5286934"/>
                  <a:pt x="3294267" y="5324673"/>
                  <a:pt x="3280794" y="5321977"/>
                </a:cubicBezTo>
                <a:cubicBezTo>
                  <a:pt x="3270017" y="5319281"/>
                  <a:pt x="3259237" y="5305803"/>
                  <a:pt x="3251154" y="5305803"/>
                </a:cubicBezTo>
                <a:cubicBezTo>
                  <a:pt x="3237682" y="5305803"/>
                  <a:pt x="3226904" y="5332759"/>
                  <a:pt x="3213431" y="5324673"/>
                </a:cubicBezTo>
                <a:cubicBezTo>
                  <a:pt x="3208042" y="5321977"/>
                  <a:pt x="3205348" y="5319281"/>
                  <a:pt x="3199958" y="5316585"/>
                </a:cubicBezTo>
                <a:cubicBezTo>
                  <a:pt x="3202653" y="5311195"/>
                  <a:pt x="3205348" y="5305803"/>
                  <a:pt x="3208042" y="5303107"/>
                </a:cubicBezTo>
                <a:cubicBezTo>
                  <a:pt x="3213431" y="5297716"/>
                  <a:pt x="3218820" y="5297716"/>
                  <a:pt x="3221515" y="5292325"/>
                </a:cubicBezTo>
                <a:cubicBezTo>
                  <a:pt x="3224209" y="5286934"/>
                  <a:pt x="3224209" y="5278847"/>
                  <a:pt x="3224209" y="5270760"/>
                </a:cubicBezTo>
                <a:cubicBezTo>
                  <a:pt x="3224209" y="5262674"/>
                  <a:pt x="3218820" y="5257282"/>
                  <a:pt x="3216126" y="5262674"/>
                </a:cubicBezTo>
                <a:cubicBezTo>
                  <a:pt x="3205348" y="5276152"/>
                  <a:pt x="3194570" y="5278847"/>
                  <a:pt x="3183792" y="5278847"/>
                </a:cubicBezTo>
                <a:cubicBezTo>
                  <a:pt x="3167624" y="5278847"/>
                  <a:pt x="3173013" y="5319281"/>
                  <a:pt x="3156846" y="5324673"/>
                </a:cubicBezTo>
                <a:cubicBezTo>
                  <a:pt x="3143374" y="5327367"/>
                  <a:pt x="3132596" y="5313889"/>
                  <a:pt x="3121818" y="5308499"/>
                </a:cubicBezTo>
                <a:cubicBezTo>
                  <a:pt x="3108345" y="5330063"/>
                  <a:pt x="3089483" y="5321977"/>
                  <a:pt x="3076010" y="5327367"/>
                </a:cubicBezTo>
                <a:cubicBezTo>
                  <a:pt x="3062537" y="5332759"/>
                  <a:pt x="3049065" y="5332759"/>
                  <a:pt x="3035593" y="5330063"/>
                </a:cubicBezTo>
                <a:cubicBezTo>
                  <a:pt x="3022120" y="5327367"/>
                  <a:pt x="3008647" y="5340846"/>
                  <a:pt x="2992480" y="5327367"/>
                </a:cubicBezTo>
                <a:cubicBezTo>
                  <a:pt x="2987090" y="5321977"/>
                  <a:pt x="2973619" y="5327367"/>
                  <a:pt x="2968229" y="5335455"/>
                </a:cubicBezTo>
                <a:cubicBezTo>
                  <a:pt x="2952062" y="5375888"/>
                  <a:pt x="2933201" y="5362411"/>
                  <a:pt x="2917033" y="5343541"/>
                </a:cubicBezTo>
                <a:cubicBezTo>
                  <a:pt x="2903560" y="5324673"/>
                  <a:pt x="2892782" y="5330063"/>
                  <a:pt x="2876615" y="5343541"/>
                </a:cubicBezTo>
                <a:cubicBezTo>
                  <a:pt x="2863143" y="5354324"/>
                  <a:pt x="2844281" y="5348933"/>
                  <a:pt x="2830808" y="5348933"/>
                </a:cubicBezTo>
                <a:cubicBezTo>
                  <a:pt x="2809252" y="5351628"/>
                  <a:pt x="2790390" y="5340846"/>
                  <a:pt x="2771529" y="5362411"/>
                </a:cubicBezTo>
                <a:cubicBezTo>
                  <a:pt x="2763446" y="5373193"/>
                  <a:pt x="2752667" y="5340846"/>
                  <a:pt x="2741889" y="5351628"/>
                </a:cubicBezTo>
                <a:cubicBezTo>
                  <a:pt x="2731111" y="5362411"/>
                  <a:pt x="2723028" y="5373193"/>
                  <a:pt x="2709555" y="5370498"/>
                </a:cubicBezTo>
                <a:cubicBezTo>
                  <a:pt x="2696082" y="5367802"/>
                  <a:pt x="2685304" y="5346237"/>
                  <a:pt x="2669137" y="5367802"/>
                </a:cubicBezTo>
                <a:cubicBezTo>
                  <a:pt x="2661053" y="5378584"/>
                  <a:pt x="2642191" y="5370498"/>
                  <a:pt x="2628719" y="5370498"/>
                </a:cubicBezTo>
                <a:cubicBezTo>
                  <a:pt x="2612552" y="5370498"/>
                  <a:pt x="2596385" y="5370498"/>
                  <a:pt x="2582912" y="5370498"/>
                </a:cubicBezTo>
                <a:cubicBezTo>
                  <a:pt x="2566744" y="5370498"/>
                  <a:pt x="2553273" y="5370498"/>
                  <a:pt x="2539800" y="5373193"/>
                </a:cubicBezTo>
                <a:cubicBezTo>
                  <a:pt x="2531716" y="5373193"/>
                  <a:pt x="2523633" y="5378584"/>
                  <a:pt x="2515549" y="5386671"/>
                </a:cubicBezTo>
                <a:cubicBezTo>
                  <a:pt x="2507465" y="5394758"/>
                  <a:pt x="2499382" y="5394758"/>
                  <a:pt x="2491299" y="5383976"/>
                </a:cubicBezTo>
                <a:cubicBezTo>
                  <a:pt x="2480520" y="5370498"/>
                  <a:pt x="2472436" y="5370498"/>
                  <a:pt x="2461658" y="5383976"/>
                </a:cubicBezTo>
                <a:cubicBezTo>
                  <a:pt x="2458964" y="5386671"/>
                  <a:pt x="2456269" y="5392062"/>
                  <a:pt x="2456269" y="5389366"/>
                </a:cubicBezTo>
                <a:cubicBezTo>
                  <a:pt x="2429325" y="5357019"/>
                  <a:pt x="2407768" y="5373193"/>
                  <a:pt x="2380823" y="5392062"/>
                </a:cubicBezTo>
                <a:cubicBezTo>
                  <a:pt x="2364656" y="5402844"/>
                  <a:pt x="2345793" y="5394758"/>
                  <a:pt x="2326932" y="5394758"/>
                </a:cubicBezTo>
                <a:cubicBezTo>
                  <a:pt x="2278431" y="5400150"/>
                  <a:pt x="2229930" y="5381280"/>
                  <a:pt x="2181428" y="5410932"/>
                </a:cubicBezTo>
                <a:cubicBezTo>
                  <a:pt x="2165261" y="5383976"/>
                  <a:pt x="2154483" y="5402844"/>
                  <a:pt x="2138315" y="5416322"/>
                </a:cubicBezTo>
                <a:cubicBezTo>
                  <a:pt x="2132927" y="5421714"/>
                  <a:pt x="2119454" y="5419018"/>
                  <a:pt x="2114065" y="5410932"/>
                </a:cubicBezTo>
                <a:cubicBezTo>
                  <a:pt x="2100592" y="5394758"/>
                  <a:pt x="2089814" y="5392062"/>
                  <a:pt x="2076341" y="5410932"/>
                </a:cubicBezTo>
                <a:cubicBezTo>
                  <a:pt x="2073647" y="5416322"/>
                  <a:pt x="2065563" y="5416322"/>
                  <a:pt x="2057480" y="5416322"/>
                </a:cubicBezTo>
                <a:cubicBezTo>
                  <a:pt x="2008979" y="5419018"/>
                  <a:pt x="1957783" y="5419018"/>
                  <a:pt x="1909281" y="5419018"/>
                </a:cubicBezTo>
                <a:cubicBezTo>
                  <a:pt x="1895809" y="5419018"/>
                  <a:pt x="1882336" y="5416322"/>
                  <a:pt x="1871558" y="5400150"/>
                </a:cubicBezTo>
                <a:cubicBezTo>
                  <a:pt x="1860780" y="5389366"/>
                  <a:pt x="1844612" y="5392062"/>
                  <a:pt x="1833834" y="5410932"/>
                </a:cubicBezTo>
                <a:cubicBezTo>
                  <a:pt x="1823056" y="5432496"/>
                  <a:pt x="1809584" y="5440583"/>
                  <a:pt x="1793416" y="5440583"/>
                </a:cubicBezTo>
                <a:cubicBezTo>
                  <a:pt x="1744915" y="5440583"/>
                  <a:pt x="1699108" y="5440583"/>
                  <a:pt x="1650607" y="5443279"/>
                </a:cubicBezTo>
                <a:cubicBezTo>
                  <a:pt x="1634439" y="5443279"/>
                  <a:pt x="1620967" y="5435192"/>
                  <a:pt x="1610189" y="5413627"/>
                </a:cubicBezTo>
                <a:cubicBezTo>
                  <a:pt x="1591327" y="5383976"/>
                  <a:pt x="1594021" y="5416322"/>
                  <a:pt x="1588633" y="5429801"/>
                </a:cubicBezTo>
                <a:cubicBezTo>
                  <a:pt x="1588633" y="5435192"/>
                  <a:pt x="1580549" y="5440583"/>
                  <a:pt x="1577854" y="5437888"/>
                </a:cubicBezTo>
                <a:cubicBezTo>
                  <a:pt x="1564382" y="5429801"/>
                  <a:pt x="1550909" y="5427105"/>
                  <a:pt x="1537437" y="5440583"/>
                </a:cubicBezTo>
                <a:cubicBezTo>
                  <a:pt x="1534742" y="5443279"/>
                  <a:pt x="1529352" y="5437888"/>
                  <a:pt x="1526659" y="5432496"/>
                </a:cubicBezTo>
                <a:cubicBezTo>
                  <a:pt x="1518574" y="5424410"/>
                  <a:pt x="1513186" y="5405540"/>
                  <a:pt x="1505102" y="5402844"/>
                </a:cubicBezTo>
                <a:cubicBezTo>
                  <a:pt x="1494324" y="5397454"/>
                  <a:pt x="1499713" y="5427105"/>
                  <a:pt x="1491629" y="5432496"/>
                </a:cubicBezTo>
                <a:cubicBezTo>
                  <a:pt x="1488935" y="5437888"/>
                  <a:pt x="1486241" y="5440583"/>
                  <a:pt x="1480851" y="5440583"/>
                </a:cubicBezTo>
                <a:cubicBezTo>
                  <a:pt x="1470073" y="5443279"/>
                  <a:pt x="1456600" y="5440583"/>
                  <a:pt x="1448517" y="5448670"/>
                </a:cubicBezTo>
                <a:cubicBezTo>
                  <a:pt x="1435044" y="5464843"/>
                  <a:pt x="1429655" y="5456757"/>
                  <a:pt x="1421572" y="5440583"/>
                </a:cubicBezTo>
                <a:cubicBezTo>
                  <a:pt x="1410794" y="5424410"/>
                  <a:pt x="1402711" y="5408236"/>
                  <a:pt x="1386543" y="5429801"/>
                </a:cubicBezTo>
                <a:cubicBezTo>
                  <a:pt x="1373070" y="5451365"/>
                  <a:pt x="1354209" y="5448670"/>
                  <a:pt x="1343430" y="5437888"/>
                </a:cubicBezTo>
                <a:cubicBezTo>
                  <a:pt x="1305707" y="5400150"/>
                  <a:pt x="1273373" y="5421714"/>
                  <a:pt x="1241039" y="5448670"/>
                </a:cubicBezTo>
                <a:cubicBezTo>
                  <a:pt x="1238344" y="5451365"/>
                  <a:pt x="1235649" y="5459453"/>
                  <a:pt x="1230261" y="5462148"/>
                </a:cubicBezTo>
                <a:cubicBezTo>
                  <a:pt x="1219482" y="5467539"/>
                  <a:pt x="1206010" y="5470235"/>
                  <a:pt x="1197927" y="5454061"/>
                </a:cubicBezTo>
                <a:cubicBezTo>
                  <a:pt x="1187148" y="5424410"/>
                  <a:pt x="1165592" y="5413627"/>
                  <a:pt x="1149424" y="5400150"/>
                </a:cubicBezTo>
                <a:cubicBezTo>
                  <a:pt x="1135952" y="5389366"/>
                  <a:pt x="1117091" y="5386671"/>
                  <a:pt x="1103618" y="5408236"/>
                </a:cubicBezTo>
                <a:cubicBezTo>
                  <a:pt x="1103618" y="5445975"/>
                  <a:pt x="1082062" y="5437888"/>
                  <a:pt x="1071283" y="5456757"/>
                </a:cubicBezTo>
                <a:cubicBezTo>
                  <a:pt x="1065894" y="5467539"/>
                  <a:pt x="1057811" y="5467539"/>
                  <a:pt x="1052422" y="5462148"/>
                </a:cubicBezTo>
                <a:cubicBezTo>
                  <a:pt x="1028171" y="5429801"/>
                  <a:pt x="1003920" y="5437888"/>
                  <a:pt x="976975" y="5456757"/>
                </a:cubicBezTo>
                <a:cubicBezTo>
                  <a:pt x="971586" y="5459453"/>
                  <a:pt x="968892" y="5459453"/>
                  <a:pt x="966197" y="5454061"/>
                </a:cubicBezTo>
                <a:cubicBezTo>
                  <a:pt x="955419" y="5437888"/>
                  <a:pt x="947335" y="5440583"/>
                  <a:pt x="936557" y="5456757"/>
                </a:cubicBezTo>
                <a:cubicBezTo>
                  <a:pt x="928474" y="5470235"/>
                  <a:pt x="920390" y="5494495"/>
                  <a:pt x="909612" y="5483713"/>
                </a:cubicBezTo>
                <a:cubicBezTo>
                  <a:pt x="885361" y="5456757"/>
                  <a:pt x="855721" y="5475626"/>
                  <a:pt x="834166" y="5456757"/>
                </a:cubicBezTo>
                <a:cubicBezTo>
                  <a:pt x="823386" y="5445975"/>
                  <a:pt x="817998" y="5451365"/>
                  <a:pt x="809915" y="5459453"/>
                </a:cubicBezTo>
                <a:cubicBezTo>
                  <a:pt x="799136" y="5467539"/>
                  <a:pt x="788358" y="5470235"/>
                  <a:pt x="777581" y="5456757"/>
                </a:cubicBezTo>
                <a:cubicBezTo>
                  <a:pt x="769497" y="5443279"/>
                  <a:pt x="758719" y="5437888"/>
                  <a:pt x="747941" y="5451365"/>
                </a:cubicBezTo>
                <a:cubicBezTo>
                  <a:pt x="731773" y="5475626"/>
                  <a:pt x="715606" y="5470235"/>
                  <a:pt x="702133" y="5443279"/>
                </a:cubicBezTo>
                <a:cubicBezTo>
                  <a:pt x="691355" y="5424410"/>
                  <a:pt x="688660" y="5427105"/>
                  <a:pt x="677882" y="5454061"/>
                </a:cubicBezTo>
                <a:cubicBezTo>
                  <a:pt x="675188" y="5459453"/>
                  <a:pt x="669799" y="5462148"/>
                  <a:pt x="667104" y="5462148"/>
                </a:cubicBezTo>
                <a:cubicBezTo>
                  <a:pt x="661716" y="5462148"/>
                  <a:pt x="659021" y="5456757"/>
                  <a:pt x="656326" y="5451365"/>
                </a:cubicBezTo>
                <a:cubicBezTo>
                  <a:pt x="653632" y="5445975"/>
                  <a:pt x="653632" y="5437888"/>
                  <a:pt x="653632" y="5429801"/>
                </a:cubicBezTo>
                <a:cubicBezTo>
                  <a:pt x="653632" y="5413627"/>
                  <a:pt x="650937" y="5394758"/>
                  <a:pt x="640159" y="5397454"/>
                </a:cubicBezTo>
                <a:cubicBezTo>
                  <a:pt x="621298" y="5397454"/>
                  <a:pt x="613215" y="5381280"/>
                  <a:pt x="607825" y="5354324"/>
                </a:cubicBezTo>
                <a:cubicBezTo>
                  <a:pt x="602436" y="5338151"/>
                  <a:pt x="599742" y="5330063"/>
                  <a:pt x="613215" y="5324673"/>
                </a:cubicBezTo>
                <a:cubicBezTo>
                  <a:pt x="632076" y="5316585"/>
                  <a:pt x="642854" y="5292325"/>
                  <a:pt x="637465" y="5254586"/>
                </a:cubicBezTo>
                <a:cubicBezTo>
                  <a:pt x="637465" y="5254586"/>
                  <a:pt x="634770" y="5254586"/>
                  <a:pt x="632076" y="5257282"/>
                </a:cubicBezTo>
                <a:cubicBezTo>
                  <a:pt x="618603" y="5268064"/>
                  <a:pt x="613215" y="5305803"/>
                  <a:pt x="594352" y="5297716"/>
                </a:cubicBezTo>
                <a:cubicBezTo>
                  <a:pt x="583574" y="5295021"/>
                  <a:pt x="575491" y="5270760"/>
                  <a:pt x="564712" y="5259978"/>
                </a:cubicBezTo>
                <a:cubicBezTo>
                  <a:pt x="562018" y="5254586"/>
                  <a:pt x="553934" y="5257282"/>
                  <a:pt x="551240" y="5259978"/>
                </a:cubicBezTo>
                <a:cubicBezTo>
                  <a:pt x="545851" y="5262674"/>
                  <a:pt x="545851" y="5268064"/>
                  <a:pt x="551240" y="5276152"/>
                </a:cubicBezTo>
                <a:cubicBezTo>
                  <a:pt x="553934" y="5284238"/>
                  <a:pt x="559324" y="5292325"/>
                  <a:pt x="564712" y="5300412"/>
                </a:cubicBezTo>
                <a:cubicBezTo>
                  <a:pt x="564712" y="5305803"/>
                  <a:pt x="564712" y="5313889"/>
                  <a:pt x="567408" y="5319281"/>
                </a:cubicBezTo>
                <a:cubicBezTo>
                  <a:pt x="548546" y="5316585"/>
                  <a:pt x="535073" y="5370498"/>
                  <a:pt x="513517" y="5332759"/>
                </a:cubicBezTo>
                <a:cubicBezTo>
                  <a:pt x="508128" y="5327367"/>
                  <a:pt x="500044" y="5327367"/>
                  <a:pt x="494655" y="5324673"/>
                </a:cubicBezTo>
                <a:cubicBezTo>
                  <a:pt x="489266" y="5321977"/>
                  <a:pt x="486572" y="5321977"/>
                  <a:pt x="481182" y="5319281"/>
                </a:cubicBezTo>
                <a:cubicBezTo>
                  <a:pt x="478487" y="5319281"/>
                  <a:pt x="475794" y="5295021"/>
                  <a:pt x="478487" y="5289629"/>
                </a:cubicBezTo>
                <a:cubicBezTo>
                  <a:pt x="483877" y="5276152"/>
                  <a:pt x="491960" y="5259978"/>
                  <a:pt x="502738" y="5254586"/>
                </a:cubicBezTo>
                <a:cubicBezTo>
                  <a:pt x="510822" y="5249196"/>
                  <a:pt x="518906" y="5238413"/>
                  <a:pt x="524295" y="5227630"/>
                </a:cubicBezTo>
                <a:cubicBezTo>
                  <a:pt x="526989" y="5219544"/>
                  <a:pt x="529683" y="5206066"/>
                  <a:pt x="529683" y="5197979"/>
                </a:cubicBezTo>
                <a:cubicBezTo>
                  <a:pt x="529683" y="5192587"/>
                  <a:pt x="521600" y="5187197"/>
                  <a:pt x="518906" y="5187197"/>
                </a:cubicBezTo>
                <a:cubicBezTo>
                  <a:pt x="494655" y="5184501"/>
                  <a:pt x="473099" y="5184501"/>
                  <a:pt x="451543" y="5184501"/>
                </a:cubicBezTo>
                <a:cubicBezTo>
                  <a:pt x="440764" y="5184501"/>
                  <a:pt x="427292" y="5184501"/>
                  <a:pt x="416513" y="5181805"/>
                </a:cubicBezTo>
                <a:cubicBezTo>
                  <a:pt x="413820" y="5181805"/>
                  <a:pt x="411125" y="5176415"/>
                  <a:pt x="411125" y="5176415"/>
                </a:cubicBezTo>
                <a:cubicBezTo>
                  <a:pt x="413820" y="5171023"/>
                  <a:pt x="413820" y="5162936"/>
                  <a:pt x="416513" y="5157545"/>
                </a:cubicBezTo>
                <a:cubicBezTo>
                  <a:pt x="421903" y="5146763"/>
                  <a:pt x="429986" y="5138676"/>
                  <a:pt x="440764" y="5138676"/>
                </a:cubicBezTo>
                <a:cubicBezTo>
                  <a:pt x="462321" y="5144067"/>
                  <a:pt x="478487" y="5127894"/>
                  <a:pt x="491960" y="5098242"/>
                </a:cubicBezTo>
                <a:cubicBezTo>
                  <a:pt x="494655" y="5095546"/>
                  <a:pt x="497350" y="5092850"/>
                  <a:pt x="502738" y="5090155"/>
                </a:cubicBezTo>
                <a:cubicBezTo>
                  <a:pt x="500044" y="5084764"/>
                  <a:pt x="500044" y="5076677"/>
                  <a:pt x="497350" y="5073981"/>
                </a:cubicBezTo>
                <a:cubicBezTo>
                  <a:pt x="475794" y="5047025"/>
                  <a:pt x="448848" y="5047025"/>
                  <a:pt x="424598" y="5025461"/>
                </a:cubicBezTo>
                <a:cubicBezTo>
                  <a:pt x="419208" y="5017373"/>
                  <a:pt x="411125" y="5030851"/>
                  <a:pt x="408430" y="5049721"/>
                </a:cubicBezTo>
                <a:cubicBezTo>
                  <a:pt x="408430" y="5057808"/>
                  <a:pt x="408430" y="5065895"/>
                  <a:pt x="408430" y="5071286"/>
                </a:cubicBezTo>
                <a:cubicBezTo>
                  <a:pt x="405735" y="5076677"/>
                  <a:pt x="403042" y="5079372"/>
                  <a:pt x="400347" y="5084764"/>
                </a:cubicBezTo>
                <a:cubicBezTo>
                  <a:pt x="397652" y="5082068"/>
                  <a:pt x="394957" y="5079372"/>
                  <a:pt x="394957" y="5076677"/>
                </a:cubicBezTo>
                <a:cubicBezTo>
                  <a:pt x="392263" y="5060503"/>
                  <a:pt x="394957" y="5038939"/>
                  <a:pt x="389569" y="5033547"/>
                </a:cubicBezTo>
                <a:cubicBezTo>
                  <a:pt x="376096" y="5014678"/>
                  <a:pt x="357235" y="5022765"/>
                  <a:pt x="341067" y="5001200"/>
                </a:cubicBezTo>
                <a:cubicBezTo>
                  <a:pt x="341067" y="4998504"/>
                  <a:pt x="332983" y="5003896"/>
                  <a:pt x="330288" y="5006591"/>
                </a:cubicBezTo>
                <a:cubicBezTo>
                  <a:pt x="324900" y="5009287"/>
                  <a:pt x="322205" y="5020069"/>
                  <a:pt x="314122" y="5011983"/>
                </a:cubicBezTo>
                <a:cubicBezTo>
                  <a:pt x="297955" y="4995809"/>
                  <a:pt x="279094" y="4990418"/>
                  <a:pt x="284482" y="4947288"/>
                </a:cubicBezTo>
                <a:cubicBezTo>
                  <a:pt x="289871" y="4917636"/>
                  <a:pt x="276399" y="4906854"/>
                  <a:pt x="265621" y="4898767"/>
                </a:cubicBezTo>
                <a:cubicBezTo>
                  <a:pt x="260231" y="4896071"/>
                  <a:pt x="260231" y="4885289"/>
                  <a:pt x="268314" y="4882593"/>
                </a:cubicBezTo>
                <a:cubicBezTo>
                  <a:pt x="284482" y="4877203"/>
                  <a:pt x="289871" y="4861029"/>
                  <a:pt x="279094" y="4836768"/>
                </a:cubicBezTo>
                <a:cubicBezTo>
                  <a:pt x="271009" y="4817900"/>
                  <a:pt x="281787" y="4809812"/>
                  <a:pt x="284482" y="4796334"/>
                </a:cubicBezTo>
                <a:cubicBezTo>
                  <a:pt x="287177" y="4772074"/>
                  <a:pt x="289871" y="4742423"/>
                  <a:pt x="265621" y="4737031"/>
                </a:cubicBezTo>
                <a:cubicBezTo>
                  <a:pt x="257536" y="4734335"/>
                  <a:pt x="257536" y="4712771"/>
                  <a:pt x="262926" y="4699293"/>
                </a:cubicBezTo>
                <a:cubicBezTo>
                  <a:pt x="271009" y="4680424"/>
                  <a:pt x="276399" y="4680424"/>
                  <a:pt x="287177" y="4704684"/>
                </a:cubicBezTo>
                <a:cubicBezTo>
                  <a:pt x="289871" y="4712771"/>
                  <a:pt x="292565" y="4715466"/>
                  <a:pt x="295260" y="4707379"/>
                </a:cubicBezTo>
                <a:cubicBezTo>
                  <a:pt x="306038" y="4666946"/>
                  <a:pt x="319511" y="4637294"/>
                  <a:pt x="343761" y="4621120"/>
                </a:cubicBezTo>
                <a:cubicBezTo>
                  <a:pt x="357235" y="4613033"/>
                  <a:pt x="357235" y="4577991"/>
                  <a:pt x="376096" y="4567208"/>
                </a:cubicBezTo>
                <a:cubicBezTo>
                  <a:pt x="384179" y="4564513"/>
                  <a:pt x="378790" y="4542948"/>
                  <a:pt x="373401" y="4529470"/>
                </a:cubicBezTo>
                <a:cubicBezTo>
                  <a:pt x="365318" y="4499818"/>
                  <a:pt x="365318" y="4497122"/>
                  <a:pt x="378790" y="4486340"/>
                </a:cubicBezTo>
                <a:cubicBezTo>
                  <a:pt x="389569" y="4475558"/>
                  <a:pt x="397652" y="4470167"/>
                  <a:pt x="408430" y="4462079"/>
                </a:cubicBezTo>
                <a:cubicBezTo>
                  <a:pt x="408430" y="4453993"/>
                  <a:pt x="408430" y="4445907"/>
                  <a:pt x="408430" y="4437819"/>
                </a:cubicBezTo>
                <a:cubicBezTo>
                  <a:pt x="405735" y="4424341"/>
                  <a:pt x="394957" y="4408168"/>
                  <a:pt x="389569" y="4416255"/>
                </a:cubicBezTo>
                <a:cubicBezTo>
                  <a:pt x="381485" y="4427037"/>
                  <a:pt x="370707" y="4440515"/>
                  <a:pt x="362623" y="4453993"/>
                </a:cubicBezTo>
                <a:cubicBezTo>
                  <a:pt x="354539" y="4464775"/>
                  <a:pt x="346456" y="4459384"/>
                  <a:pt x="338373" y="4459384"/>
                </a:cubicBezTo>
                <a:cubicBezTo>
                  <a:pt x="335678" y="4459384"/>
                  <a:pt x="332983" y="4456689"/>
                  <a:pt x="332983" y="4453993"/>
                </a:cubicBezTo>
                <a:cubicBezTo>
                  <a:pt x="327595" y="4448601"/>
                  <a:pt x="330288" y="4443211"/>
                  <a:pt x="335678" y="4437819"/>
                </a:cubicBezTo>
                <a:cubicBezTo>
                  <a:pt x="341067" y="4435123"/>
                  <a:pt x="351845" y="4427037"/>
                  <a:pt x="351845" y="4424341"/>
                </a:cubicBezTo>
                <a:cubicBezTo>
                  <a:pt x="349151" y="4365038"/>
                  <a:pt x="370707" y="4362342"/>
                  <a:pt x="394957" y="4367734"/>
                </a:cubicBezTo>
                <a:cubicBezTo>
                  <a:pt x="403042" y="4367734"/>
                  <a:pt x="413820" y="4367734"/>
                  <a:pt x="421903" y="4365038"/>
                </a:cubicBezTo>
                <a:cubicBezTo>
                  <a:pt x="429986" y="4365038"/>
                  <a:pt x="432681" y="4356952"/>
                  <a:pt x="435375" y="4343473"/>
                </a:cubicBezTo>
                <a:cubicBezTo>
                  <a:pt x="435375" y="4338082"/>
                  <a:pt x="438070" y="4332691"/>
                  <a:pt x="440764" y="4324604"/>
                </a:cubicBezTo>
                <a:cubicBezTo>
                  <a:pt x="459626" y="4359646"/>
                  <a:pt x="483877" y="4335386"/>
                  <a:pt x="505433" y="4356952"/>
                </a:cubicBezTo>
                <a:cubicBezTo>
                  <a:pt x="524295" y="4373124"/>
                  <a:pt x="537768" y="4356952"/>
                  <a:pt x="543156" y="4321909"/>
                </a:cubicBezTo>
                <a:cubicBezTo>
                  <a:pt x="545851" y="4313821"/>
                  <a:pt x="543156" y="4305735"/>
                  <a:pt x="543156" y="4297647"/>
                </a:cubicBezTo>
                <a:cubicBezTo>
                  <a:pt x="545851" y="4276083"/>
                  <a:pt x="553934" y="4259910"/>
                  <a:pt x="564712" y="4254518"/>
                </a:cubicBezTo>
                <a:cubicBezTo>
                  <a:pt x="588963" y="4246432"/>
                  <a:pt x="610520" y="4232954"/>
                  <a:pt x="632076" y="4208693"/>
                </a:cubicBezTo>
                <a:cubicBezTo>
                  <a:pt x="653632" y="4241040"/>
                  <a:pt x="650937" y="4187128"/>
                  <a:pt x="661716" y="4184432"/>
                </a:cubicBezTo>
                <a:cubicBezTo>
                  <a:pt x="685967" y="4179041"/>
                  <a:pt x="710217" y="4149389"/>
                  <a:pt x="737162" y="4157477"/>
                </a:cubicBezTo>
                <a:cubicBezTo>
                  <a:pt x="739856" y="4157477"/>
                  <a:pt x="742551" y="4146694"/>
                  <a:pt x="745246" y="4143999"/>
                </a:cubicBezTo>
                <a:cubicBezTo>
                  <a:pt x="742551" y="4141303"/>
                  <a:pt x="742551" y="4135911"/>
                  <a:pt x="739856" y="4135911"/>
                </a:cubicBezTo>
                <a:cubicBezTo>
                  <a:pt x="734468" y="4135911"/>
                  <a:pt x="731773" y="4135911"/>
                  <a:pt x="726384" y="4135911"/>
                </a:cubicBezTo>
                <a:cubicBezTo>
                  <a:pt x="712911" y="4133216"/>
                  <a:pt x="699439" y="4133216"/>
                  <a:pt x="685967" y="4133216"/>
                </a:cubicBezTo>
                <a:cubicBezTo>
                  <a:pt x="680577" y="4130521"/>
                  <a:pt x="672494" y="4127825"/>
                  <a:pt x="669799" y="4119738"/>
                </a:cubicBezTo>
                <a:cubicBezTo>
                  <a:pt x="664410" y="4111651"/>
                  <a:pt x="667104" y="4098173"/>
                  <a:pt x="667104" y="4087390"/>
                </a:cubicBezTo>
                <a:cubicBezTo>
                  <a:pt x="632076" y="4090086"/>
                  <a:pt x="602436" y="4125129"/>
                  <a:pt x="570102" y="4135911"/>
                </a:cubicBezTo>
                <a:cubicBezTo>
                  <a:pt x="551240" y="4141303"/>
                  <a:pt x="537768" y="4170955"/>
                  <a:pt x="529683" y="4203302"/>
                </a:cubicBezTo>
                <a:cubicBezTo>
                  <a:pt x="513517" y="4208693"/>
                  <a:pt x="494655" y="4195215"/>
                  <a:pt x="494655" y="4168259"/>
                </a:cubicBezTo>
                <a:cubicBezTo>
                  <a:pt x="491960" y="4127825"/>
                  <a:pt x="470404" y="4095478"/>
                  <a:pt x="475794" y="4049652"/>
                </a:cubicBezTo>
                <a:cubicBezTo>
                  <a:pt x="478487" y="4022697"/>
                  <a:pt x="473099" y="3998435"/>
                  <a:pt x="462321" y="3979567"/>
                </a:cubicBezTo>
                <a:cubicBezTo>
                  <a:pt x="446153" y="3955306"/>
                  <a:pt x="429986" y="3933742"/>
                  <a:pt x="435375" y="3893307"/>
                </a:cubicBezTo>
                <a:cubicBezTo>
                  <a:pt x="421903" y="3869047"/>
                  <a:pt x="413820" y="3839395"/>
                  <a:pt x="394957" y="3831309"/>
                </a:cubicBezTo>
                <a:cubicBezTo>
                  <a:pt x="384179" y="3825917"/>
                  <a:pt x="376096" y="3809744"/>
                  <a:pt x="368012" y="3798962"/>
                </a:cubicBezTo>
                <a:cubicBezTo>
                  <a:pt x="359929" y="3785484"/>
                  <a:pt x="349151" y="3772006"/>
                  <a:pt x="354539" y="3750440"/>
                </a:cubicBezTo>
                <a:cubicBezTo>
                  <a:pt x="359929" y="3734267"/>
                  <a:pt x="370707" y="3736963"/>
                  <a:pt x="378790" y="3736963"/>
                </a:cubicBezTo>
                <a:cubicBezTo>
                  <a:pt x="381485" y="3736963"/>
                  <a:pt x="384179" y="3736963"/>
                  <a:pt x="386874" y="3734267"/>
                </a:cubicBezTo>
                <a:cubicBezTo>
                  <a:pt x="389569" y="3728875"/>
                  <a:pt x="392263" y="3723485"/>
                  <a:pt x="392263" y="3718093"/>
                </a:cubicBezTo>
                <a:cubicBezTo>
                  <a:pt x="392263" y="3710007"/>
                  <a:pt x="392263" y="3699224"/>
                  <a:pt x="389569" y="3696529"/>
                </a:cubicBezTo>
                <a:cubicBezTo>
                  <a:pt x="381485" y="3688441"/>
                  <a:pt x="370707" y="3680355"/>
                  <a:pt x="359929" y="3669572"/>
                </a:cubicBezTo>
                <a:cubicBezTo>
                  <a:pt x="354539" y="3664181"/>
                  <a:pt x="341067" y="3674964"/>
                  <a:pt x="343761" y="3648008"/>
                </a:cubicBezTo>
                <a:cubicBezTo>
                  <a:pt x="346456" y="3639920"/>
                  <a:pt x="349151" y="3629138"/>
                  <a:pt x="351845" y="3621052"/>
                </a:cubicBezTo>
                <a:cubicBezTo>
                  <a:pt x="343761" y="3621052"/>
                  <a:pt x="335678" y="3618356"/>
                  <a:pt x="324900" y="3618356"/>
                </a:cubicBezTo>
                <a:cubicBezTo>
                  <a:pt x="314122" y="3588705"/>
                  <a:pt x="303344" y="3553661"/>
                  <a:pt x="289871" y="3529401"/>
                </a:cubicBezTo>
                <a:cubicBezTo>
                  <a:pt x="281787" y="3518619"/>
                  <a:pt x="268314" y="3513228"/>
                  <a:pt x="273704" y="3491662"/>
                </a:cubicBezTo>
                <a:cubicBezTo>
                  <a:pt x="281787" y="3472794"/>
                  <a:pt x="297955" y="3472794"/>
                  <a:pt x="303344" y="3483576"/>
                </a:cubicBezTo>
                <a:cubicBezTo>
                  <a:pt x="319511" y="3505140"/>
                  <a:pt x="327595" y="3494358"/>
                  <a:pt x="335678" y="3472794"/>
                </a:cubicBezTo>
                <a:cubicBezTo>
                  <a:pt x="341067" y="3453924"/>
                  <a:pt x="346456" y="3432359"/>
                  <a:pt x="351845" y="3410795"/>
                </a:cubicBezTo>
                <a:cubicBezTo>
                  <a:pt x="354539" y="3405403"/>
                  <a:pt x="349151" y="3397317"/>
                  <a:pt x="349151" y="3391925"/>
                </a:cubicBezTo>
                <a:cubicBezTo>
                  <a:pt x="346456" y="3391925"/>
                  <a:pt x="343761" y="3391925"/>
                  <a:pt x="343761" y="3394621"/>
                </a:cubicBezTo>
                <a:cubicBezTo>
                  <a:pt x="335678" y="3405403"/>
                  <a:pt x="324900" y="3416185"/>
                  <a:pt x="316817" y="3426969"/>
                </a:cubicBezTo>
                <a:cubicBezTo>
                  <a:pt x="303344" y="3405403"/>
                  <a:pt x="300649" y="3416185"/>
                  <a:pt x="297955" y="3443142"/>
                </a:cubicBezTo>
                <a:cubicBezTo>
                  <a:pt x="297955" y="3451229"/>
                  <a:pt x="292565" y="3453924"/>
                  <a:pt x="289871" y="3448533"/>
                </a:cubicBezTo>
                <a:cubicBezTo>
                  <a:pt x="284482" y="3443142"/>
                  <a:pt x="279094" y="3437751"/>
                  <a:pt x="273704" y="3432359"/>
                </a:cubicBezTo>
                <a:cubicBezTo>
                  <a:pt x="281787" y="3405403"/>
                  <a:pt x="284482" y="3370361"/>
                  <a:pt x="306038" y="3359578"/>
                </a:cubicBezTo>
                <a:cubicBezTo>
                  <a:pt x="314122" y="3354187"/>
                  <a:pt x="314122" y="3332622"/>
                  <a:pt x="311427" y="3316448"/>
                </a:cubicBezTo>
                <a:cubicBezTo>
                  <a:pt x="311427" y="3297579"/>
                  <a:pt x="303344" y="3294884"/>
                  <a:pt x="292565" y="3292188"/>
                </a:cubicBezTo>
                <a:cubicBezTo>
                  <a:pt x="279094" y="3292188"/>
                  <a:pt x="265621" y="3297579"/>
                  <a:pt x="254843" y="3278711"/>
                </a:cubicBezTo>
                <a:cubicBezTo>
                  <a:pt x="252148" y="3270623"/>
                  <a:pt x="249453" y="3276015"/>
                  <a:pt x="244064" y="3281405"/>
                </a:cubicBezTo>
                <a:cubicBezTo>
                  <a:pt x="230591" y="3302971"/>
                  <a:pt x="219813" y="3286797"/>
                  <a:pt x="211730" y="3267927"/>
                </a:cubicBezTo>
                <a:cubicBezTo>
                  <a:pt x="203647" y="3254449"/>
                  <a:pt x="209035" y="3251754"/>
                  <a:pt x="214425" y="3246363"/>
                </a:cubicBezTo>
                <a:cubicBezTo>
                  <a:pt x="219813" y="3243667"/>
                  <a:pt x="227897" y="3240972"/>
                  <a:pt x="227897" y="3238276"/>
                </a:cubicBezTo>
                <a:cubicBezTo>
                  <a:pt x="227897" y="3224798"/>
                  <a:pt x="219813" y="3222102"/>
                  <a:pt x="214425" y="3222102"/>
                </a:cubicBezTo>
                <a:cubicBezTo>
                  <a:pt x="206340" y="3222102"/>
                  <a:pt x="200952" y="3222102"/>
                  <a:pt x="192869" y="3222102"/>
                </a:cubicBezTo>
                <a:cubicBezTo>
                  <a:pt x="187479" y="3222102"/>
                  <a:pt x="179396" y="3219407"/>
                  <a:pt x="179396" y="3205929"/>
                </a:cubicBezTo>
                <a:cubicBezTo>
                  <a:pt x="176701" y="3189756"/>
                  <a:pt x="182090" y="3178973"/>
                  <a:pt x="192869" y="3176278"/>
                </a:cubicBezTo>
                <a:cubicBezTo>
                  <a:pt x="195562" y="3173582"/>
                  <a:pt x="198257" y="3168190"/>
                  <a:pt x="200952" y="3162799"/>
                </a:cubicBezTo>
                <a:cubicBezTo>
                  <a:pt x="198257" y="3160104"/>
                  <a:pt x="192869" y="3154713"/>
                  <a:pt x="190174" y="3152017"/>
                </a:cubicBezTo>
                <a:cubicBezTo>
                  <a:pt x="184784" y="3152017"/>
                  <a:pt x="182090" y="3152017"/>
                  <a:pt x="176701" y="3152017"/>
                </a:cubicBezTo>
                <a:cubicBezTo>
                  <a:pt x="174006" y="3152017"/>
                  <a:pt x="171312" y="3152017"/>
                  <a:pt x="171312" y="3149321"/>
                </a:cubicBezTo>
                <a:cubicBezTo>
                  <a:pt x="163228" y="3143930"/>
                  <a:pt x="160534" y="3127757"/>
                  <a:pt x="165923" y="3119669"/>
                </a:cubicBezTo>
                <a:cubicBezTo>
                  <a:pt x="171312" y="3103496"/>
                  <a:pt x="176701" y="3090018"/>
                  <a:pt x="165923" y="3071149"/>
                </a:cubicBezTo>
                <a:cubicBezTo>
                  <a:pt x="168618" y="3068454"/>
                  <a:pt x="171312" y="3060366"/>
                  <a:pt x="174006" y="3060366"/>
                </a:cubicBezTo>
                <a:cubicBezTo>
                  <a:pt x="192869" y="3065758"/>
                  <a:pt x="203647" y="3090018"/>
                  <a:pt x="225203" y="3084627"/>
                </a:cubicBezTo>
                <a:cubicBezTo>
                  <a:pt x="241370" y="3081931"/>
                  <a:pt x="260231" y="3071149"/>
                  <a:pt x="276399" y="3100801"/>
                </a:cubicBezTo>
                <a:cubicBezTo>
                  <a:pt x="289871" y="3092714"/>
                  <a:pt x="303344" y="3084627"/>
                  <a:pt x="319511" y="3079236"/>
                </a:cubicBezTo>
                <a:cubicBezTo>
                  <a:pt x="319511" y="3076540"/>
                  <a:pt x="322205" y="3073844"/>
                  <a:pt x="322205" y="3071149"/>
                </a:cubicBezTo>
                <a:cubicBezTo>
                  <a:pt x="322205" y="3068454"/>
                  <a:pt x="319511" y="3063062"/>
                  <a:pt x="319511" y="3063062"/>
                </a:cubicBezTo>
                <a:cubicBezTo>
                  <a:pt x="308733" y="3054976"/>
                  <a:pt x="295260" y="3038802"/>
                  <a:pt x="289871" y="3044192"/>
                </a:cubicBezTo>
                <a:cubicBezTo>
                  <a:pt x="273704" y="3060366"/>
                  <a:pt x="260231" y="3071149"/>
                  <a:pt x="257536" y="3025324"/>
                </a:cubicBezTo>
                <a:cubicBezTo>
                  <a:pt x="257536" y="3022628"/>
                  <a:pt x="252148" y="3017237"/>
                  <a:pt x="252148" y="3017237"/>
                </a:cubicBezTo>
                <a:cubicBezTo>
                  <a:pt x="238675" y="3033410"/>
                  <a:pt x="225203" y="3041498"/>
                  <a:pt x="211730" y="3017237"/>
                </a:cubicBezTo>
                <a:cubicBezTo>
                  <a:pt x="184784" y="3054976"/>
                  <a:pt x="157839" y="3025324"/>
                  <a:pt x="130894" y="3014541"/>
                </a:cubicBezTo>
                <a:cubicBezTo>
                  <a:pt x="120115" y="3009150"/>
                  <a:pt x="109337" y="3006454"/>
                  <a:pt x="109337" y="2982194"/>
                </a:cubicBezTo>
                <a:cubicBezTo>
                  <a:pt x="106644" y="2955238"/>
                  <a:pt x="117422" y="2928282"/>
                  <a:pt x="133588" y="2920195"/>
                </a:cubicBezTo>
                <a:cubicBezTo>
                  <a:pt x="138978" y="2917500"/>
                  <a:pt x="147061" y="2917500"/>
                  <a:pt x="152450" y="2922891"/>
                </a:cubicBezTo>
                <a:cubicBezTo>
                  <a:pt x="157839" y="2925586"/>
                  <a:pt x="160534" y="2939064"/>
                  <a:pt x="163228" y="2947151"/>
                </a:cubicBezTo>
                <a:cubicBezTo>
                  <a:pt x="171312" y="2968716"/>
                  <a:pt x="182090" y="2971411"/>
                  <a:pt x="190174" y="2952543"/>
                </a:cubicBezTo>
                <a:cubicBezTo>
                  <a:pt x="192869" y="2944455"/>
                  <a:pt x="192869" y="2933673"/>
                  <a:pt x="195562" y="2922891"/>
                </a:cubicBezTo>
                <a:cubicBezTo>
                  <a:pt x="203647" y="2933673"/>
                  <a:pt x="209035" y="2944455"/>
                  <a:pt x="214425" y="2955238"/>
                </a:cubicBezTo>
                <a:cubicBezTo>
                  <a:pt x="214425" y="2955238"/>
                  <a:pt x="211730" y="2960629"/>
                  <a:pt x="211730" y="2963325"/>
                </a:cubicBezTo>
                <a:cubicBezTo>
                  <a:pt x="209035" y="2968716"/>
                  <a:pt x="209035" y="2976803"/>
                  <a:pt x="209035" y="2982194"/>
                </a:cubicBezTo>
                <a:cubicBezTo>
                  <a:pt x="211730" y="2984889"/>
                  <a:pt x="217119" y="2987585"/>
                  <a:pt x="219813" y="2987585"/>
                </a:cubicBezTo>
                <a:cubicBezTo>
                  <a:pt x="225203" y="2987585"/>
                  <a:pt x="227897" y="2982194"/>
                  <a:pt x="233286" y="2976803"/>
                </a:cubicBezTo>
                <a:cubicBezTo>
                  <a:pt x="249453" y="2949847"/>
                  <a:pt x="246758" y="2939064"/>
                  <a:pt x="227897" y="2917500"/>
                </a:cubicBezTo>
                <a:cubicBezTo>
                  <a:pt x="214425" y="2904022"/>
                  <a:pt x="214425" y="2893240"/>
                  <a:pt x="222508" y="2874370"/>
                </a:cubicBezTo>
                <a:cubicBezTo>
                  <a:pt x="227897" y="2866283"/>
                  <a:pt x="233286" y="2858196"/>
                  <a:pt x="238675" y="2850109"/>
                </a:cubicBezTo>
                <a:cubicBezTo>
                  <a:pt x="241370" y="2842023"/>
                  <a:pt x="241370" y="2836631"/>
                  <a:pt x="238675" y="2831241"/>
                </a:cubicBezTo>
                <a:cubicBezTo>
                  <a:pt x="235980" y="2780024"/>
                  <a:pt x="235980" y="2782720"/>
                  <a:pt x="260231" y="2780024"/>
                </a:cubicBezTo>
                <a:cubicBezTo>
                  <a:pt x="281787" y="2777328"/>
                  <a:pt x="308733" y="2790806"/>
                  <a:pt x="330288" y="2761154"/>
                </a:cubicBezTo>
                <a:cubicBezTo>
                  <a:pt x="346456" y="2782720"/>
                  <a:pt x="359929" y="2766546"/>
                  <a:pt x="370707" y="2753068"/>
                </a:cubicBezTo>
                <a:cubicBezTo>
                  <a:pt x="384179" y="2736894"/>
                  <a:pt x="392263" y="2742286"/>
                  <a:pt x="405735" y="2753068"/>
                </a:cubicBezTo>
                <a:cubicBezTo>
                  <a:pt x="411125" y="2758460"/>
                  <a:pt x="419208" y="2750372"/>
                  <a:pt x="419208" y="2739590"/>
                </a:cubicBezTo>
                <a:cubicBezTo>
                  <a:pt x="421903" y="2726112"/>
                  <a:pt x="419208" y="2715329"/>
                  <a:pt x="413820" y="2709938"/>
                </a:cubicBezTo>
                <a:cubicBezTo>
                  <a:pt x="405735" y="2704547"/>
                  <a:pt x="394957" y="2699156"/>
                  <a:pt x="394957" y="2696461"/>
                </a:cubicBezTo>
                <a:cubicBezTo>
                  <a:pt x="397652" y="2637157"/>
                  <a:pt x="376096" y="2637157"/>
                  <a:pt x="354539" y="2637157"/>
                </a:cubicBezTo>
                <a:cubicBezTo>
                  <a:pt x="351845" y="2612896"/>
                  <a:pt x="359929" y="2594028"/>
                  <a:pt x="365318" y="2575158"/>
                </a:cubicBezTo>
                <a:cubicBezTo>
                  <a:pt x="362623" y="2577854"/>
                  <a:pt x="359929" y="2580549"/>
                  <a:pt x="359929" y="2583245"/>
                </a:cubicBezTo>
                <a:cubicBezTo>
                  <a:pt x="351845" y="2594028"/>
                  <a:pt x="351845" y="2623679"/>
                  <a:pt x="338373" y="2620984"/>
                </a:cubicBezTo>
                <a:cubicBezTo>
                  <a:pt x="338373" y="2620984"/>
                  <a:pt x="335678" y="2620984"/>
                  <a:pt x="335678" y="2620984"/>
                </a:cubicBezTo>
                <a:cubicBezTo>
                  <a:pt x="335678" y="2623679"/>
                  <a:pt x="335678" y="2623679"/>
                  <a:pt x="338373" y="2623679"/>
                </a:cubicBezTo>
                <a:cubicBezTo>
                  <a:pt x="341067" y="2631766"/>
                  <a:pt x="346456" y="2634462"/>
                  <a:pt x="351845" y="2639852"/>
                </a:cubicBezTo>
                <a:cubicBezTo>
                  <a:pt x="351845" y="2656026"/>
                  <a:pt x="346456" y="2664113"/>
                  <a:pt x="338373" y="2661417"/>
                </a:cubicBezTo>
                <a:cubicBezTo>
                  <a:pt x="330288" y="2658722"/>
                  <a:pt x="327595" y="2650635"/>
                  <a:pt x="327595" y="2637157"/>
                </a:cubicBezTo>
                <a:cubicBezTo>
                  <a:pt x="327595" y="2634462"/>
                  <a:pt x="327595" y="2631766"/>
                  <a:pt x="327595" y="2626374"/>
                </a:cubicBezTo>
                <a:cubicBezTo>
                  <a:pt x="330288" y="2623679"/>
                  <a:pt x="330288" y="2623679"/>
                  <a:pt x="330288" y="2620984"/>
                </a:cubicBezTo>
                <a:cubicBezTo>
                  <a:pt x="311427" y="2620984"/>
                  <a:pt x="289871" y="2626374"/>
                  <a:pt x="271009" y="2607506"/>
                </a:cubicBezTo>
                <a:cubicBezTo>
                  <a:pt x="257536" y="2594028"/>
                  <a:pt x="246758" y="2545507"/>
                  <a:pt x="254843" y="2515855"/>
                </a:cubicBezTo>
                <a:cubicBezTo>
                  <a:pt x="257536" y="2507768"/>
                  <a:pt x="271009" y="2499681"/>
                  <a:pt x="276399" y="2505073"/>
                </a:cubicBezTo>
                <a:cubicBezTo>
                  <a:pt x="287177" y="2513159"/>
                  <a:pt x="295260" y="2529333"/>
                  <a:pt x="303344" y="2542811"/>
                </a:cubicBezTo>
                <a:cubicBezTo>
                  <a:pt x="316817" y="2561680"/>
                  <a:pt x="319511" y="2558985"/>
                  <a:pt x="322205" y="2529333"/>
                </a:cubicBezTo>
                <a:cubicBezTo>
                  <a:pt x="330288" y="2478116"/>
                  <a:pt x="330288" y="2478116"/>
                  <a:pt x="359929" y="2478116"/>
                </a:cubicBezTo>
                <a:cubicBezTo>
                  <a:pt x="365318" y="2478116"/>
                  <a:pt x="370707" y="2478116"/>
                  <a:pt x="376096" y="2478116"/>
                </a:cubicBezTo>
                <a:cubicBezTo>
                  <a:pt x="376096" y="2453856"/>
                  <a:pt x="381485" y="2426900"/>
                  <a:pt x="376096" y="2408031"/>
                </a:cubicBezTo>
                <a:cubicBezTo>
                  <a:pt x="359929" y="2359510"/>
                  <a:pt x="357235" y="2308294"/>
                  <a:pt x="351845" y="2257077"/>
                </a:cubicBezTo>
                <a:cubicBezTo>
                  <a:pt x="346456" y="2208556"/>
                  <a:pt x="351845" y="2160036"/>
                  <a:pt x="354539" y="2108819"/>
                </a:cubicBezTo>
                <a:cubicBezTo>
                  <a:pt x="354539" y="2095341"/>
                  <a:pt x="351845" y="2076472"/>
                  <a:pt x="346456" y="2071081"/>
                </a:cubicBezTo>
                <a:cubicBezTo>
                  <a:pt x="335678" y="2057603"/>
                  <a:pt x="319511" y="2057603"/>
                  <a:pt x="308733" y="2044124"/>
                </a:cubicBezTo>
                <a:cubicBezTo>
                  <a:pt x="289871" y="2022560"/>
                  <a:pt x="281787" y="2046820"/>
                  <a:pt x="271009" y="2060298"/>
                </a:cubicBezTo>
                <a:cubicBezTo>
                  <a:pt x="257536" y="2081863"/>
                  <a:pt x="241370" y="2076472"/>
                  <a:pt x="222508" y="2076472"/>
                </a:cubicBezTo>
                <a:cubicBezTo>
                  <a:pt x="203647" y="2073777"/>
                  <a:pt x="198257" y="2068385"/>
                  <a:pt x="198257" y="2030646"/>
                </a:cubicBezTo>
                <a:cubicBezTo>
                  <a:pt x="198257" y="2022560"/>
                  <a:pt x="200952" y="2011778"/>
                  <a:pt x="200952" y="2000995"/>
                </a:cubicBezTo>
                <a:cubicBezTo>
                  <a:pt x="198257" y="1987517"/>
                  <a:pt x="195562" y="1974039"/>
                  <a:pt x="192869" y="1963257"/>
                </a:cubicBezTo>
                <a:cubicBezTo>
                  <a:pt x="190174" y="1968648"/>
                  <a:pt x="184784" y="1974039"/>
                  <a:pt x="182090" y="1982126"/>
                </a:cubicBezTo>
                <a:cubicBezTo>
                  <a:pt x="174006" y="2009082"/>
                  <a:pt x="168618" y="2033342"/>
                  <a:pt x="157839" y="2057603"/>
                </a:cubicBezTo>
                <a:cubicBezTo>
                  <a:pt x="155145" y="2062994"/>
                  <a:pt x="149756" y="2065689"/>
                  <a:pt x="144366" y="2068385"/>
                </a:cubicBezTo>
                <a:cubicBezTo>
                  <a:pt x="144366" y="2038734"/>
                  <a:pt x="152450" y="2009082"/>
                  <a:pt x="141672" y="1984821"/>
                </a:cubicBezTo>
                <a:cubicBezTo>
                  <a:pt x="128200" y="1960561"/>
                  <a:pt x="155145" y="1936301"/>
                  <a:pt x="138978" y="1909345"/>
                </a:cubicBezTo>
                <a:cubicBezTo>
                  <a:pt x="125505" y="1887780"/>
                  <a:pt x="133588" y="1852737"/>
                  <a:pt x="136283" y="1823085"/>
                </a:cubicBezTo>
                <a:cubicBezTo>
                  <a:pt x="138978" y="1798825"/>
                  <a:pt x="128200" y="1777260"/>
                  <a:pt x="125505" y="1755695"/>
                </a:cubicBezTo>
                <a:cubicBezTo>
                  <a:pt x="122810" y="1742218"/>
                  <a:pt x="136283" y="1723348"/>
                  <a:pt x="138978" y="1707174"/>
                </a:cubicBezTo>
                <a:cubicBezTo>
                  <a:pt x="144366" y="1669435"/>
                  <a:pt x="133588" y="1647871"/>
                  <a:pt x="114727" y="1653262"/>
                </a:cubicBezTo>
                <a:cubicBezTo>
                  <a:pt x="101254" y="1655957"/>
                  <a:pt x="93171" y="1666740"/>
                  <a:pt x="82392" y="1666740"/>
                </a:cubicBezTo>
                <a:cubicBezTo>
                  <a:pt x="74309" y="1666740"/>
                  <a:pt x="68920" y="1653262"/>
                  <a:pt x="60836" y="1642480"/>
                </a:cubicBezTo>
                <a:cubicBezTo>
                  <a:pt x="52753" y="1626306"/>
                  <a:pt x="60836" y="1618220"/>
                  <a:pt x="68920" y="1610132"/>
                </a:cubicBezTo>
                <a:cubicBezTo>
                  <a:pt x="74309" y="1602046"/>
                  <a:pt x="82392" y="1593958"/>
                  <a:pt x="90476" y="1588568"/>
                </a:cubicBezTo>
                <a:cubicBezTo>
                  <a:pt x="122810" y="1569698"/>
                  <a:pt x="144366" y="1540047"/>
                  <a:pt x="147061" y="1478048"/>
                </a:cubicBezTo>
                <a:cubicBezTo>
                  <a:pt x="147061" y="1453788"/>
                  <a:pt x="157839" y="1445700"/>
                  <a:pt x="165923" y="1432223"/>
                </a:cubicBezTo>
                <a:cubicBezTo>
                  <a:pt x="192869" y="1394484"/>
                  <a:pt x="219813" y="1359512"/>
                  <a:pt x="233286" y="1300212"/>
                </a:cubicBezTo>
                <a:cubicBezTo>
                  <a:pt x="238675" y="1281345"/>
                  <a:pt x="238675" y="1281345"/>
                  <a:pt x="214425" y="1273257"/>
                </a:cubicBezTo>
                <a:cubicBezTo>
                  <a:pt x="211730" y="1273257"/>
                  <a:pt x="209035" y="1273257"/>
                  <a:pt x="206340" y="1273257"/>
                </a:cubicBezTo>
                <a:cubicBezTo>
                  <a:pt x="206340" y="1278649"/>
                  <a:pt x="206340" y="1281345"/>
                  <a:pt x="203647" y="1284040"/>
                </a:cubicBezTo>
                <a:cubicBezTo>
                  <a:pt x="179396" y="1313689"/>
                  <a:pt x="147061" y="1281345"/>
                  <a:pt x="125505" y="1316384"/>
                </a:cubicBezTo>
                <a:cubicBezTo>
                  <a:pt x="122810" y="1313689"/>
                  <a:pt x="120115" y="1310994"/>
                  <a:pt x="120115" y="1305603"/>
                </a:cubicBezTo>
                <a:cubicBezTo>
                  <a:pt x="117422" y="1300212"/>
                  <a:pt x="117422" y="1294822"/>
                  <a:pt x="120115" y="1292127"/>
                </a:cubicBezTo>
                <a:cubicBezTo>
                  <a:pt x="125505" y="1275953"/>
                  <a:pt x="133588" y="1259778"/>
                  <a:pt x="141672" y="1246298"/>
                </a:cubicBezTo>
                <a:cubicBezTo>
                  <a:pt x="157839" y="1219341"/>
                  <a:pt x="149756" y="1211254"/>
                  <a:pt x="130894" y="1203169"/>
                </a:cubicBezTo>
                <a:cubicBezTo>
                  <a:pt x="122810" y="1200474"/>
                  <a:pt x="120115" y="1184297"/>
                  <a:pt x="122810" y="1168125"/>
                </a:cubicBezTo>
                <a:cubicBezTo>
                  <a:pt x="130894" y="1114213"/>
                  <a:pt x="141672" y="1065690"/>
                  <a:pt x="171312" y="1036037"/>
                </a:cubicBezTo>
                <a:cubicBezTo>
                  <a:pt x="174006" y="1030645"/>
                  <a:pt x="184784" y="1030645"/>
                  <a:pt x="184784" y="1036037"/>
                </a:cubicBezTo>
                <a:cubicBezTo>
                  <a:pt x="190174" y="1046820"/>
                  <a:pt x="195562" y="1062994"/>
                  <a:pt x="192869" y="1073777"/>
                </a:cubicBezTo>
                <a:cubicBezTo>
                  <a:pt x="190174" y="1089951"/>
                  <a:pt x="184784" y="1106125"/>
                  <a:pt x="176701" y="1119603"/>
                </a:cubicBezTo>
                <a:lnTo>
                  <a:pt x="177162" y="1120218"/>
                </a:lnTo>
                <a:lnTo>
                  <a:pt x="175293" y="1122011"/>
                </a:lnTo>
                <a:cubicBezTo>
                  <a:pt x="172545" y="1124649"/>
                  <a:pt x="167051" y="1124649"/>
                  <a:pt x="164303" y="1129925"/>
                </a:cubicBezTo>
                <a:cubicBezTo>
                  <a:pt x="161555" y="1137838"/>
                  <a:pt x="167051" y="1145750"/>
                  <a:pt x="169798" y="1140475"/>
                </a:cubicBezTo>
                <a:cubicBezTo>
                  <a:pt x="172545" y="1137838"/>
                  <a:pt x="175293" y="1129925"/>
                  <a:pt x="175293" y="1122011"/>
                </a:cubicBezTo>
                <a:cubicBezTo>
                  <a:pt x="178041" y="1122011"/>
                  <a:pt x="178041" y="1122011"/>
                  <a:pt x="178041" y="1122011"/>
                </a:cubicBezTo>
                <a:lnTo>
                  <a:pt x="178041" y="1121391"/>
                </a:lnTo>
                <a:lnTo>
                  <a:pt x="189837" y="1137126"/>
                </a:lnTo>
                <a:cubicBezTo>
                  <a:pt x="192195" y="1144539"/>
                  <a:pt x="192869" y="1153300"/>
                  <a:pt x="192869" y="1162735"/>
                </a:cubicBezTo>
                <a:cubicBezTo>
                  <a:pt x="195562" y="1170821"/>
                  <a:pt x="200952" y="1178906"/>
                  <a:pt x="206340" y="1178906"/>
                </a:cubicBezTo>
                <a:cubicBezTo>
                  <a:pt x="219813" y="1186994"/>
                  <a:pt x="225203" y="1168125"/>
                  <a:pt x="235980" y="1157342"/>
                </a:cubicBezTo>
                <a:cubicBezTo>
                  <a:pt x="246758" y="1138473"/>
                  <a:pt x="246758" y="1114213"/>
                  <a:pt x="246758" y="1089951"/>
                </a:cubicBezTo>
                <a:cubicBezTo>
                  <a:pt x="246758" y="1084560"/>
                  <a:pt x="244064" y="1081864"/>
                  <a:pt x="244064" y="1076473"/>
                </a:cubicBezTo>
                <a:cubicBezTo>
                  <a:pt x="230591" y="1038733"/>
                  <a:pt x="195562" y="1014472"/>
                  <a:pt x="203647" y="968644"/>
                </a:cubicBezTo>
                <a:cubicBezTo>
                  <a:pt x="209035" y="936296"/>
                  <a:pt x="233286" y="912035"/>
                  <a:pt x="249453" y="885078"/>
                </a:cubicBezTo>
                <a:cubicBezTo>
                  <a:pt x="257536" y="868904"/>
                  <a:pt x="254843" y="847338"/>
                  <a:pt x="257536" y="828468"/>
                </a:cubicBezTo>
                <a:cubicBezTo>
                  <a:pt x="260231" y="806902"/>
                  <a:pt x="273704" y="793424"/>
                  <a:pt x="281787" y="806902"/>
                </a:cubicBezTo>
                <a:cubicBezTo>
                  <a:pt x="295260" y="823077"/>
                  <a:pt x="306038" y="833860"/>
                  <a:pt x="319511" y="809598"/>
                </a:cubicBezTo>
                <a:cubicBezTo>
                  <a:pt x="327595" y="790728"/>
                  <a:pt x="338373" y="777249"/>
                  <a:pt x="351845" y="804207"/>
                </a:cubicBezTo>
                <a:cubicBezTo>
                  <a:pt x="362623" y="796120"/>
                  <a:pt x="370707" y="785337"/>
                  <a:pt x="386874" y="801512"/>
                </a:cubicBezTo>
                <a:cubicBezTo>
                  <a:pt x="413820" y="828468"/>
                  <a:pt x="432681" y="814989"/>
                  <a:pt x="432681" y="779945"/>
                </a:cubicBezTo>
                <a:cubicBezTo>
                  <a:pt x="432681" y="707161"/>
                  <a:pt x="448848" y="669422"/>
                  <a:pt x="494655" y="672118"/>
                </a:cubicBezTo>
                <a:cubicBezTo>
                  <a:pt x="502738" y="672118"/>
                  <a:pt x="510822" y="655943"/>
                  <a:pt x="508128" y="642465"/>
                </a:cubicBezTo>
                <a:cubicBezTo>
                  <a:pt x="500044" y="615508"/>
                  <a:pt x="494655" y="593942"/>
                  <a:pt x="505433" y="566985"/>
                </a:cubicBezTo>
                <a:cubicBezTo>
                  <a:pt x="508128" y="558899"/>
                  <a:pt x="489266" y="534637"/>
                  <a:pt x="510822" y="529245"/>
                </a:cubicBezTo>
                <a:cubicBezTo>
                  <a:pt x="537768" y="518463"/>
                  <a:pt x="551240" y="469940"/>
                  <a:pt x="578185" y="467244"/>
                </a:cubicBezTo>
                <a:cubicBezTo>
                  <a:pt x="583574" y="467244"/>
                  <a:pt x="583574" y="456461"/>
                  <a:pt x="578185" y="445679"/>
                </a:cubicBezTo>
                <a:cubicBezTo>
                  <a:pt x="575491" y="440287"/>
                  <a:pt x="575491" y="429504"/>
                  <a:pt x="575491" y="424113"/>
                </a:cubicBezTo>
                <a:cubicBezTo>
                  <a:pt x="578185" y="413330"/>
                  <a:pt x="594352" y="416026"/>
                  <a:pt x="599742" y="426808"/>
                </a:cubicBezTo>
                <a:cubicBezTo>
                  <a:pt x="602436" y="434897"/>
                  <a:pt x="599742" y="445679"/>
                  <a:pt x="602436" y="453766"/>
                </a:cubicBezTo>
                <a:cubicBezTo>
                  <a:pt x="613215" y="486115"/>
                  <a:pt x="618603" y="486115"/>
                  <a:pt x="637465" y="451070"/>
                </a:cubicBezTo>
                <a:cubicBezTo>
                  <a:pt x="650937" y="448375"/>
                  <a:pt x="667104" y="461852"/>
                  <a:pt x="672494" y="426808"/>
                </a:cubicBezTo>
                <a:cubicBezTo>
                  <a:pt x="677882" y="399851"/>
                  <a:pt x="688660" y="386374"/>
                  <a:pt x="702133" y="372895"/>
                </a:cubicBezTo>
                <a:cubicBezTo>
                  <a:pt x="707523" y="364808"/>
                  <a:pt x="715606" y="367503"/>
                  <a:pt x="723690" y="378286"/>
                </a:cubicBezTo>
                <a:cubicBezTo>
                  <a:pt x="729078" y="383678"/>
                  <a:pt x="734468" y="407939"/>
                  <a:pt x="742551" y="383678"/>
                </a:cubicBezTo>
                <a:cubicBezTo>
                  <a:pt x="745246" y="378286"/>
                  <a:pt x="747941" y="362112"/>
                  <a:pt x="745246" y="356721"/>
                </a:cubicBezTo>
                <a:cubicBezTo>
                  <a:pt x="726384" y="321677"/>
                  <a:pt x="737162" y="310893"/>
                  <a:pt x="758719" y="305503"/>
                </a:cubicBezTo>
                <a:cubicBezTo>
                  <a:pt x="761413" y="305503"/>
                  <a:pt x="764107" y="289328"/>
                  <a:pt x="764107" y="281241"/>
                </a:cubicBezTo>
                <a:cubicBezTo>
                  <a:pt x="764107" y="262379"/>
                  <a:pt x="758719" y="259683"/>
                  <a:pt x="747941" y="267769"/>
                </a:cubicBezTo>
                <a:cubicBezTo>
                  <a:pt x="745246" y="273153"/>
                  <a:pt x="685967" y="238117"/>
                  <a:pt x="683272" y="230032"/>
                </a:cubicBezTo>
                <a:cubicBezTo>
                  <a:pt x="680577" y="227335"/>
                  <a:pt x="680577" y="221945"/>
                  <a:pt x="680577" y="216553"/>
                </a:cubicBezTo>
                <a:cubicBezTo>
                  <a:pt x="677882" y="184207"/>
                  <a:pt x="669799" y="192293"/>
                  <a:pt x="659021" y="205772"/>
                </a:cubicBezTo>
                <a:cubicBezTo>
                  <a:pt x="653632" y="211164"/>
                  <a:pt x="648243" y="205772"/>
                  <a:pt x="648243" y="192293"/>
                </a:cubicBezTo>
                <a:cubicBezTo>
                  <a:pt x="648243" y="184207"/>
                  <a:pt x="650937" y="173424"/>
                  <a:pt x="653632" y="168033"/>
                </a:cubicBezTo>
                <a:cubicBezTo>
                  <a:pt x="656326" y="159947"/>
                  <a:pt x="664410" y="157251"/>
                  <a:pt x="667104" y="157251"/>
                </a:cubicBezTo>
                <a:cubicBezTo>
                  <a:pt x="710217" y="159947"/>
                  <a:pt x="750634" y="130294"/>
                  <a:pt x="788358" y="108730"/>
                </a:cubicBezTo>
                <a:cubicBezTo>
                  <a:pt x="791053" y="116817"/>
                  <a:pt x="791053" y="127599"/>
                  <a:pt x="793747" y="130294"/>
                </a:cubicBezTo>
                <a:cubicBezTo>
                  <a:pt x="804525" y="135686"/>
                  <a:pt x="804525" y="122207"/>
                  <a:pt x="807220" y="111426"/>
                </a:cubicBezTo>
                <a:cubicBezTo>
                  <a:pt x="826081" y="100644"/>
                  <a:pt x="842249" y="79079"/>
                  <a:pt x="863805" y="84471"/>
                </a:cubicBezTo>
                <a:cubicBezTo>
                  <a:pt x="885361" y="92556"/>
                  <a:pt x="909612" y="89860"/>
                  <a:pt x="933863" y="89860"/>
                </a:cubicBezTo>
                <a:cubicBezTo>
                  <a:pt x="944641" y="89860"/>
                  <a:pt x="960807" y="89860"/>
                  <a:pt x="966197" y="79079"/>
                </a:cubicBezTo>
                <a:cubicBezTo>
                  <a:pt x="990448" y="35949"/>
                  <a:pt x="1017393" y="33255"/>
                  <a:pt x="1047032" y="44036"/>
                </a:cubicBezTo>
                <a:cubicBezTo>
                  <a:pt x="1073978" y="54818"/>
                  <a:pt x="1095534" y="17081"/>
                  <a:pt x="1122479" y="22472"/>
                </a:cubicBezTo>
                <a:cubicBezTo>
                  <a:pt x="1144036" y="25167"/>
                  <a:pt x="1165592" y="22472"/>
                  <a:pt x="1189843" y="6300"/>
                </a:cubicBezTo>
                <a:cubicBezTo>
                  <a:pt x="1195232" y="2258"/>
                  <a:pt x="1200284" y="2088"/>
                  <a:pt x="1205210" y="4110"/>
                </a:cubicBezTo>
                <a:close/>
                <a:moveTo>
                  <a:pt x="4291297" y="0"/>
                </a:moveTo>
                <a:lnTo>
                  <a:pt x="4291315" y="0"/>
                </a:lnTo>
                <a:lnTo>
                  <a:pt x="4296337" y="4120"/>
                </a:lnTo>
                <a:cubicBezTo>
                  <a:pt x="4298011" y="6181"/>
                  <a:pt x="4299351" y="8241"/>
                  <a:pt x="4299351" y="8241"/>
                </a:cubicBezTo>
                <a:cubicBezTo>
                  <a:pt x="4296672" y="16483"/>
                  <a:pt x="4293992" y="24725"/>
                  <a:pt x="4291314" y="24725"/>
                </a:cubicBezTo>
                <a:cubicBezTo>
                  <a:pt x="4272563" y="24725"/>
                  <a:pt x="4253810" y="21978"/>
                  <a:pt x="4235058" y="21978"/>
                </a:cubicBezTo>
                <a:cubicBezTo>
                  <a:pt x="4237737" y="13736"/>
                  <a:pt x="4240415" y="2746"/>
                  <a:pt x="4243094" y="2746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81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0" y="75035"/>
            <a:ext cx="12192000" cy="3681917"/>
          </a:xfrm>
          <a:custGeom>
            <a:avLst/>
            <a:gdLst>
              <a:gd name="connsiteX0" fmla="*/ 2862717 w 12192000"/>
              <a:gd name="connsiteY0" fmla="*/ 3361928 h 3681917"/>
              <a:gd name="connsiteX1" fmla="*/ 2952046 w 12192000"/>
              <a:gd name="connsiteY1" fmla="*/ 3376728 h 3681917"/>
              <a:gd name="connsiteX2" fmla="*/ 2979115 w 12192000"/>
              <a:gd name="connsiteY2" fmla="*/ 3385186 h 3681917"/>
              <a:gd name="connsiteX3" fmla="*/ 2989943 w 12192000"/>
              <a:gd name="connsiteY3" fmla="*/ 3395757 h 3681917"/>
              <a:gd name="connsiteX4" fmla="*/ 2930391 w 12192000"/>
              <a:gd name="connsiteY4" fmla="*/ 3404215 h 3681917"/>
              <a:gd name="connsiteX5" fmla="*/ 2906028 w 12192000"/>
              <a:gd name="connsiteY5" fmla="*/ 3385186 h 3681917"/>
              <a:gd name="connsiteX6" fmla="*/ 2865424 w 12192000"/>
              <a:gd name="connsiteY6" fmla="*/ 3391529 h 3681917"/>
              <a:gd name="connsiteX7" fmla="*/ 2862717 w 12192000"/>
              <a:gd name="connsiteY7" fmla="*/ 3361928 h 3681917"/>
              <a:gd name="connsiteX8" fmla="*/ 10304381 w 12192000"/>
              <a:gd name="connsiteY8" fmla="*/ 3341425 h 3681917"/>
              <a:gd name="connsiteX9" fmla="*/ 10304381 w 12192000"/>
              <a:gd name="connsiteY9" fmla="*/ 3379483 h 3681917"/>
              <a:gd name="connsiteX10" fmla="*/ 10315095 w 12192000"/>
              <a:gd name="connsiteY10" fmla="*/ 3383712 h 3681917"/>
              <a:gd name="connsiteX11" fmla="*/ 10320452 w 12192000"/>
              <a:gd name="connsiteY11" fmla="*/ 3373140 h 3681917"/>
              <a:gd name="connsiteX12" fmla="*/ 10304381 w 12192000"/>
              <a:gd name="connsiteY12" fmla="*/ 3341425 h 3681917"/>
              <a:gd name="connsiteX13" fmla="*/ 7613012 w 12192000"/>
              <a:gd name="connsiteY13" fmla="*/ 3308107 h 3681917"/>
              <a:gd name="connsiteX14" fmla="*/ 7618592 w 12192000"/>
              <a:gd name="connsiteY14" fmla="*/ 3360647 h 3681917"/>
              <a:gd name="connsiteX15" fmla="*/ 7613012 w 12192000"/>
              <a:gd name="connsiteY15" fmla="*/ 3308107 h 3681917"/>
              <a:gd name="connsiteX16" fmla="*/ 2654638 w 12192000"/>
              <a:gd name="connsiteY16" fmla="*/ 3307134 h 3681917"/>
              <a:gd name="connsiteX17" fmla="*/ 2673363 w 12192000"/>
              <a:gd name="connsiteY17" fmla="*/ 3307909 h 3681917"/>
              <a:gd name="connsiteX18" fmla="*/ 2737167 w 12192000"/>
              <a:gd name="connsiteY18" fmla="*/ 3351380 h 3681917"/>
              <a:gd name="connsiteX19" fmla="*/ 2709426 w 12192000"/>
              <a:gd name="connsiteY19" fmla="*/ 3353450 h 3681917"/>
              <a:gd name="connsiteX20" fmla="*/ 2687233 w 12192000"/>
              <a:gd name="connsiteY20" fmla="*/ 3341030 h 3681917"/>
              <a:gd name="connsiteX21" fmla="*/ 2640074 w 12192000"/>
              <a:gd name="connsiteY21" fmla="*/ 3326540 h 3681917"/>
              <a:gd name="connsiteX22" fmla="*/ 2654638 w 12192000"/>
              <a:gd name="connsiteY22" fmla="*/ 3307134 h 3681917"/>
              <a:gd name="connsiteX23" fmla="*/ 7356330 w 12192000"/>
              <a:gd name="connsiteY23" fmla="*/ 3303751 h 3681917"/>
              <a:gd name="connsiteX24" fmla="*/ 7342380 w 12192000"/>
              <a:gd name="connsiteY24" fmla="*/ 3307851 h 3681917"/>
              <a:gd name="connsiteX25" fmla="*/ 7347961 w 12192000"/>
              <a:gd name="connsiteY25" fmla="*/ 3311952 h 3681917"/>
              <a:gd name="connsiteX26" fmla="*/ 7378651 w 12192000"/>
              <a:gd name="connsiteY26" fmla="*/ 3328354 h 3681917"/>
              <a:gd name="connsiteX27" fmla="*/ 7384231 w 12192000"/>
              <a:gd name="connsiteY27" fmla="*/ 3322203 h 3681917"/>
              <a:gd name="connsiteX28" fmla="*/ 7356330 w 12192000"/>
              <a:gd name="connsiteY28" fmla="*/ 3303751 h 3681917"/>
              <a:gd name="connsiteX29" fmla="*/ 2612955 w 12192000"/>
              <a:gd name="connsiteY29" fmla="*/ 3295133 h 3681917"/>
              <a:gd name="connsiteX30" fmla="*/ 2627016 w 12192000"/>
              <a:gd name="connsiteY30" fmla="*/ 3301273 h 3681917"/>
              <a:gd name="connsiteX31" fmla="*/ 2624338 w 12192000"/>
              <a:gd name="connsiteY31" fmla="*/ 3320495 h 3681917"/>
              <a:gd name="connsiteX32" fmla="*/ 2605589 w 12192000"/>
              <a:gd name="connsiteY32" fmla="*/ 3316224 h 3681917"/>
              <a:gd name="connsiteX33" fmla="*/ 2594875 w 12192000"/>
              <a:gd name="connsiteY33" fmla="*/ 3297002 h 3681917"/>
              <a:gd name="connsiteX34" fmla="*/ 2612955 w 12192000"/>
              <a:gd name="connsiteY34" fmla="*/ 3295133 h 3681917"/>
              <a:gd name="connsiteX35" fmla="*/ 10909705 w 12192000"/>
              <a:gd name="connsiteY35" fmla="*/ 3287092 h 3681917"/>
              <a:gd name="connsiteX36" fmla="*/ 10834374 w 12192000"/>
              <a:gd name="connsiteY36" fmla="*/ 3297343 h 3681917"/>
              <a:gd name="connsiteX37" fmla="*/ 10909705 w 12192000"/>
              <a:gd name="connsiteY37" fmla="*/ 3287092 h 3681917"/>
              <a:gd name="connsiteX38" fmla="*/ 6266945 w 12192000"/>
              <a:gd name="connsiteY38" fmla="*/ 3270187 h 3681917"/>
              <a:gd name="connsiteX39" fmla="*/ 6258694 w 12192000"/>
              <a:gd name="connsiteY39" fmla="*/ 3271755 h 3681917"/>
              <a:gd name="connsiteX40" fmla="*/ 6258694 w 12192000"/>
              <a:gd name="connsiteY40" fmla="*/ 3286390 h 3681917"/>
              <a:gd name="connsiteX41" fmla="*/ 6272445 w 12192000"/>
              <a:gd name="connsiteY41" fmla="*/ 3296844 h 3681917"/>
              <a:gd name="connsiteX42" fmla="*/ 6280696 w 12192000"/>
              <a:gd name="connsiteY42" fmla="*/ 3309389 h 3681917"/>
              <a:gd name="connsiteX43" fmla="*/ 6275196 w 12192000"/>
              <a:gd name="connsiteY43" fmla="*/ 3271755 h 3681917"/>
              <a:gd name="connsiteX44" fmla="*/ 6266945 w 12192000"/>
              <a:gd name="connsiteY44" fmla="*/ 3270187 h 3681917"/>
              <a:gd name="connsiteX45" fmla="*/ 6188465 w 12192000"/>
              <a:gd name="connsiteY45" fmla="*/ 3260225 h 3681917"/>
              <a:gd name="connsiteX46" fmla="*/ 6161334 w 12192000"/>
              <a:gd name="connsiteY46" fmla="*/ 3270696 h 3681917"/>
              <a:gd name="connsiteX47" fmla="*/ 6164047 w 12192000"/>
              <a:gd name="connsiteY47" fmla="*/ 3291637 h 3681917"/>
              <a:gd name="connsiteX48" fmla="*/ 6172187 w 12192000"/>
              <a:gd name="connsiteY48" fmla="*/ 3312578 h 3681917"/>
              <a:gd name="connsiteX49" fmla="*/ 6174900 w 12192000"/>
              <a:gd name="connsiteY49" fmla="*/ 3343988 h 3681917"/>
              <a:gd name="connsiteX50" fmla="*/ 6180325 w 12192000"/>
              <a:gd name="connsiteY50" fmla="*/ 3343988 h 3681917"/>
              <a:gd name="connsiteX51" fmla="*/ 6188465 w 12192000"/>
              <a:gd name="connsiteY51" fmla="*/ 3281166 h 3681917"/>
              <a:gd name="connsiteX52" fmla="*/ 6210170 w 12192000"/>
              <a:gd name="connsiteY52" fmla="*/ 3300013 h 3681917"/>
              <a:gd name="connsiteX53" fmla="*/ 6212883 w 12192000"/>
              <a:gd name="connsiteY53" fmla="*/ 3268602 h 3681917"/>
              <a:gd name="connsiteX54" fmla="*/ 6188465 w 12192000"/>
              <a:gd name="connsiteY54" fmla="*/ 3260225 h 3681917"/>
              <a:gd name="connsiteX55" fmla="*/ 8975214 w 12192000"/>
              <a:gd name="connsiteY55" fmla="*/ 3249161 h 3681917"/>
              <a:gd name="connsiteX56" fmla="*/ 8964500 w 12192000"/>
              <a:gd name="connsiteY56" fmla="*/ 3278635 h 3681917"/>
              <a:gd name="connsiteX57" fmla="*/ 8975214 w 12192000"/>
              <a:gd name="connsiteY57" fmla="*/ 3249161 h 3681917"/>
              <a:gd name="connsiteX58" fmla="*/ 6112372 w 12192000"/>
              <a:gd name="connsiteY58" fmla="*/ 3246879 h 3681917"/>
              <a:gd name="connsiteX59" fmla="*/ 6100470 w 12192000"/>
              <a:gd name="connsiteY59" fmla="*/ 3251564 h 3681917"/>
              <a:gd name="connsiteX60" fmla="*/ 6122233 w 12192000"/>
              <a:gd name="connsiteY60" fmla="*/ 3278635 h 3681917"/>
              <a:gd name="connsiteX61" fmla="*/ 6122233 w 12192000"/>
              <a:gd name="connsiteY61" fmla="*/ 3251564 h 3681917"/>
              <a:gd name="connsiteX62" fmla="*/ 6112372 w 12192000"/>
              <a:gd name="connsiteY62" fmla="*/ 3246879 h 3681917"/>
              <a:gd name="connsiteX63" fmla="*/ 10725858 w 12192000"/>
              <a:gd name="connsiteY63" fmla="*/ 3241473 h 3681917"/>
              <a:gd name="connsiteX64" fmla="*/ 10709315 w 12192000"/>
              <a:gd name="connsiteY64" fmla="*/ 3262219 h 3681917"/>
              <a:gd name="connsiteX65" fmla="*/ 10717586 w 12192000"/>
              <a:gd name="connsiteY65" fmla="*/ 3285041 h 3681917"/>
              <a:gd name="connsiteX66" fmla="*/ 10734130 w 12192000"/>
              <a:gd name="connsiteY66" fmla="*/ 3282967 h 3681917"/>
              <a:gd name="connsiteX67" fmla="*/ 10747916 w 12192000"/>
              <a:gd name="connsiteY67" fmla="*/ 3260145 h 3681917"/>
              <a:gd name="connsiteX68" fmla="*/ 10734130 w 12192000"/>
              <a:gd name="connsiteY68" fmla="*/ 3241473 h 3681917"/>
              <a:gd name="connsiteX69" fmla="*/ 10725858 w 12192000"/>
              <a:gd name="connsiteY69" fmla="*/ 3241473 h 3681917"/>
              <a:gd name="connsiteX70" fmla="*/ 11129821 w 12192000"/>
              <a:gd name="connsiteY70" fmla="*/ 3240618 h 3681917"/>
              <a:gd name="connsiteX71" fmla="*/ 11149088 w 12192000"/>
              <a:gd name="connsiteY71" fmla="*/ 3240618 h 3681917"/>
              <a:gd name="connsiteX72" fmla="*/ 11130159 w 12192000"/>
              <a:gd name="connsiteY72" fmla="*/ 3261976 h 3681917"/>
              <a:gd name="connsiteX73" fmla="*/ 11113934 w 12192000"/>
              <a:gd name="connsiteY73" fmla="*/ 3257704 h 3681917"/>
              <a:gd name="connsiteX74" fmla="*/ 11116638 w 12192000"/>
              <a:gd name="connsiteY74" fmla="*/ 3247025 h 3681917"/>
              <a:gd name="connsiteX75" fmla="*/ 11129821 w 12192000"/>
              <a:gd name="connsiteY75" fmla="*/ 3240618 h 3681917"/>
              <a:gd name="connsiteX76" fmla="*/ 9333341 w 12192000"/>
              <a:gd name="connsiteY76" fmla="*/ 3232503 h 3681917"/>
              <a:gd name="connsiteX77" fmla="*/ 9311021 w 12192000"/>
              <a:gd name="connsiteY77" fmla="*/ 3253609 h 3681917"/>
              <a:gd name="connsiteX78" fmla="*/ 9333341 w 12192000"/>
              <a:gd name="connsiteY78" fmla="*/ 3268383 h 3681917"/>
              <a:gd name="connsiteX79" fmla="*/ 9358451 w 12192000"/>
              <a:gd name="connsiteY79" fmla="*/ 3251498 h 3681917"/>
              <a:gd name="connsiteX80" fmla="*/ 9333341 w 12192000"/>
              <a:gd name="connsiteY80" fmla="*/ 3232503 h 3681917"/>
              <a:gd name="connsiteX81" fmla="*/ 5556206 w 12192000"/>
              <a:gd name="connsiteY81" fmla="*/ 3211999 h 3681917"/>
              <a:gd name="connsiteX82" fmla="*/ 5547837 w 12192000"/>
              <a:gd name="connsiteY82" fmla="*/ 3245316 h 3681917"/>
              <a:gd name="connsiteX83" fmla="*/ 5556206 w 12192000"/>
              <a:gd name="connsiteY83" fmla="*/ 3211999 h 3681917"/>
              <a:gd name="connsiteX84" fmla="*/ 9535853 w 12192000"/>
              <a:gd name="connsiteY84" fmla="*/ 3183808 h 3681917"/>
              <a:gd name="connsiteX85" fmla="*/ 9527741 w 12192000"/>
              <a:gd name="connsiteY85" fmla="*/ 3213282 h 3681917"/>
              <a:gd name="connsiteX86" fmla="*/ 9535853 w 12192000"/>
              <a:gd name="connsiteY86" fmla="*/ 3183808 h 3681917"/>
              <a:gd name="connsiteX87" fmla="*/ 5258080 w 12192000"/>
              <a:gd name="connsiteY87" fmla="*/ 3183807 h 3681917"/>
              <a:gd name="connsiteX88" fmla="*/ 5263559 w 12192000"/>
              <a:gd name="connsiteY88" fmla="*/ 3213281 h 3681917"/>
              <a:gd name="connsiteX89" fmla="*/ 5258080 w 12192000"/>
              <a:gd name="connsiteY89" fmla="*/ 3183807 h 3681917"/>
              <a:gd name="connsiteX90" fmla="*/ 5632954 w 12192000"/>
              <a:gd name="connsiteY90" fmla="*/ 3173557 h 3681917"/>
              <a:gd name="connsiteX91" fmla="*/ 5624841 w 12192000"/>
              <a:gd name="connsiteY91" fmla="*/ 3186243 h 3681917"/>
              <a:gd name="connsiteX92" fmla="*/ 5630250 w 12192000"/>
              <a:gd name="connsiteY92" fmla="*/ 3215845 h 3681917"/>
              <a:gd name="connsiteX93" fmla="*/ 5659996 w 12192000"/>
              <a:gd name="connsiteY93" fmla="*/ 3194701 h 3681917"/>
              <a:gd name="connsiteX94" fmla="*/ 5649179 w 12192000"/>
              <a:gd name="connsiteY94" fmla="*/ 3179900 h 3681917"/>
              <a:gd name="connsiteX95" fmla="*/ 5632954 w 12192000"/>
              <a:gd name="connsiteY95" fmla="*/ 3173557 h 3681917"/>
              <a:gd name="connsiteX96" fmla="*/ 5777037 w 12192000"/>
              <a:gd name="connsiteY96" fmla="*/ 3172091 h 3681917"/>
              <a:gd name="connsiteX97" fmla="*/ 5769364 w 12192000"/>
              <a:gd name="connsiteY97" fmla="*/ 3178170 h 3681917"/>
              <a:gd name="connsiteX98" fmla="*/ 5774945 w 12192000"/>
              <a:gd name="connsiteY98" fmla="*/ 3195085 h 3681917"/>
              <a:gd name="connsiteX99" fmla="*/ 5791685 w 12192000"/>
              <a:gd name="connsiteY99" fmla="*/ 3203542 h 3681917"/>
              <a:gd name="connsiteX100" fmla="*/ 5822375 w 12192000"/>
              <a:gd name="connsiteY100" fmla="*/ 3188742 h 3681917"/>
              <a:gd name="connsiteX101" fmla="*/ 5788896 w 12192000"/>
              <a:gd name="connsiteY101" fmla="*/ 3173941 h 3681917"/>
              <a:gd name="connsiteX102" fmla="*/ 5777037 w 12192000"/>
              <a:gd name="connsiteY102" fmla="*/ 3172091 h 3681917"/>
              <a:gd name="connsiteX103" fmla="*/ 11383987 w 12192000"/>
              <a:gd name="connsiteY103" fmla="*/ 3166675 h 3681917"/>
              <a:gd name="connsiteX104" fmla="*/ 11383738 w 12192000"/>
              <a:gd name="connsiteY104" fmla="*/ 3175862 h 3681917"/>
              <a:gd name="connsiteX105" fmla="*/ 11373197 w 12192000"/>
              <a:gd name="connsiteY105" fmla="*/ 3183807 h 3681917"/>
              <a:gd name="connsiteX106" fmla="*/ 11368776 w 12192000"/>
              <a:gd name="connsiteY106" fmla="*/ 3173812 h 3681917"/>
              <a:gd name="connsiteX107" fmla="*/ 11384078 w 12192000"/>
              <a:gd name="connsiteY107" fmla="*/ 3163304 h 3681917"/>
              <a:gd name="connsiteX108" fmla="*/ 11386799 w 12192000"/>
              <a:gd name="connsiteY108" fmla="*/ 3165355 h 3681917"/>
              <a:gd name="connsiteX109" fmla="*/ 11383987 w 12192000"/>
              <a:gd name="connsiteY109" fmla="*/ 3166675 h 3681917"/>
              <a:gd name="connsiteX110" fmla="*/ 11387095 w 12192000"/>
              <a:gd name="connsiteY110" fmla="*/ 3160982 h 3681917"/>
              <a:gd name="connsiteX111" fmla="*/ 11387852 w 12192000"/>
              <a:gd name="connsiteY111" fmla="*/ 3165350 h 3681917"/>
              <a:gd name="connsiteX112" fmla="*/ 11385117 w 12192000"/>
              <a:gd name="connsiteY112" fmla="*/ 3163256 h 3681917"/>
              <a:gd name="connsiteX113" fmla="*/ 5149421 w 12192000"/>
              <a:gd name="connsiteY113" fmla="*/ 3153395 h 3681917"/>
              <a:gd name="connsiteX114" fmla="*/ 5174003 w 12192000"/>
              <a:gd name="connsiteY114" fmla="*/ 3212000 h 3681917"/>
              <a:gd name="connsiteX115" fmla="*/ 5198585 w 12192000"/>
              <a:gd name="connsiteY115" fmla="*/ 3212000 h 3681917"/>
              <a:gd name="connsiteX116" fmla="*/ 5201317 w 12192000"/>
              <a:gd name="connsiteY116" fmla="*/ 3153395 h 3681917"/>
              <a:gd name="connsiteX117" fmla="*/ 5149421 w 12192000"/>
              <a:gd name="connsiteY117" fmla="*/ 3153395 h 3681917"/>
              <a:gd name="connsiteX118" fmla="*/ 5367601 w 12192000"/>
              <a:gd name="connsiteY118" fmla="*/ 3153054 h 3681917"/>
              <a:gd name="connsiteX119" fmla="*/ 5342491 w 12192000"/>
              <a:gd name="connsiteY119" fmla="*/ 3203457 h 3681917"/>
              <a:gd name="connsiteX120" fmla="*/ 5353652 w 12192000"/>
              <a:gd name="connsiteY120" fmla="*/ 3184556 h 3681917"/>
              <a:gd name="connsiteX121" fmla="*/ 5356441 w 12192000"/>
              <a:gd name="connsiteY121" fmla="*/ 3184556 h 3681917"/>
              <a:gd name="connsiteX122" fmla="*/ 5362021 w 12192000"/>
              <a:gd name="connsiteY122" fmla="*/ 3192956 h 3681917"/>
              <a:gd name="connsiteX123" fmla="*/ 5362021 w 12192000"/>
              <a:gd name="connsiteY123" fmla="*/ 3216059 h 3681917"/>
              <a:gd name="connsiteX124" fmla="*/ 5375972 w 12192000"/>
              <a:gd name="connsiteY124" fmla="*/ 3226559 h 3681917"/>
              <a:gd name="connsiteX125" fmla="*/ 5387131 w 12192000"/>
              <a:gd name="connsiteY125" fmla="*/ 3211858 h 3681917"/>
              <a:gd name="connsiteX126" fmla="*/ 5378762 w 12192000"/>
              <a:gd name="connsiteY126" fmla="*/ 3178256 h 3681917"/>
              <a:gd name="connsiteX127" fmla="*/ 5373181 w 12192000"/>
              <a:gd name="connsiteY127" fmla="*/ 3161454 h 3681917"/>
              <a:gd name="connsiteX128" fmla="*/ 5367601 w 12192000"/>
              <a:gd name="connsiteY128" fmla="*/ 3153054 h 3681917"/>
              <a:gd name="connsiteX129" fmla="*/ 5293944 w 12192000"/>
              <a:gd name="connsiteY129" fmla="*/ 3153054 h 3681917"/>
              <a:gd name="connsiteX130" fmla="*/ 5288366 w 12192000"/>
              <a:gd name="connsiteY130" fmla="*/ 3173801 h 3681917"/>
              <a:gd name="connsiteX131" fmla="*/ 5293944 w 12192000"/>
              <a:gd name="connsiteY131" fmla="*/ 3196623 h 3681917"/>
              <a:gd name="connsiteX132" fmla="*/ 5299525 w 12192000"/>
              <a:gd name="connsiteY132" fmla="*/ 3196623 h 3681917"/>
              <a:gd name="connsiteX133" fmla="*/ 5293944 w 12192000"/>
              <a:gd name="connsiteY133" fmla="*/ 3153054 h 3681917"/>
              <a:gd name="connsiteX134" fmla="*/ 9949335 w 12192000"/>
              <a:gd name="connsiteY134" fmla="*/ 3149209 h 3681917"/>
              <a:gd name="connsiteX135" fmla="*/ 9949335 w 12192000"/>
              <a:gd name="connsiteY135" fmla="*/ 3182526 h 3681917"/>
              <a:gd name="connsiteX136" fmla="*/ 9949335 w 12192000"/>
              <a:gd name="connsiteY136" fmla="*/ 3149209 h 3681917"/>
              <a:gd name="connsiteX137" fmla="*/ 9675423 w 12192000"/>
              <a:gd name="connsiteY137" fmla="*/ 3135937 h 3681917"/>
              <a:gd name="connsiteX138" fmla="*/ 9665152 w 12192000"/>
              <a:gd name="connsiteY138" fmla="*/ 3142253 h 3681917"/>
              <a:gd name="connsiteX139" fmla="*/ 9667891 w 12192000"/>
              <a:gd name="connsiteY139" fmla="*/ 3175936 h 3681917"/>
              <a:gd name="connsiteX140" fmla="*/ 9681587 w 12192000"/>
              <a:gd name="connsiteY140" fmla="*/ 3203305 h 3681917"/>
              <a:gd name="connsiteX141" fmla="*/ 9700762 w 12192000"/>
              <a:gd name="connsiteY141" fmla="*/ 3222251 h 3681917"/>
              <a:gd name="connsiteX142" fmla="*/ 9741852 w 12192000"/>
              <a:gd name="connsiteY142" fmla="*/ 3201199 h 3681917"/>
              <a:gd name="connsiteX143" fmla="*/ 9741852 w 12192000"/>
              <a:gd name="connsiteY143" fmla="*/ 3188568 h 3681917"/>
              <a:gd name="connsiteX144" fmla="*/ 9730894 w 12192000"/>
              <a:gd name="connsiteY144" fmla="*/ 3171726 h 3681917"/>
              <a:gd name="connsiteX145" fmla="*/ 9719937 w 12192000"/>
              <a:gd name="connsiteY145" fmla="*/ 3148568 h 3681917"/>
              <a:gd name="connsiteX146" fmla="*/ 9700762 w 12192000"/>
              <a:gd name="connsiteY146" fmla="*/ 3167516 h 3681917"/>
              <a:gd name="connsiteX147" fmla="*/ 9698023 w 12192000"/>
              <a:gd name="connsiteY147" fmla="*/ 3142253 h 3681917"/>
              <a:gd name="connsiteX148" fmla="*/ 9675423 w 12192000"/>
              <a:gd name="connsiteY148" fmla="*/ 3135937 h 3681917"/>
              <a:gd name="connsiteX149" fmla="*/ 9777102 w 12192000"/>
              <a:gd name="connsiteY149" fmla="*/ 3132081 h 3681917"/>
              <a:gd name="connsiteX150" fmla="*/ 9760714 w 12192000"/>
              <a:gd name="connsiteY150" fmla="*/ 3153011 h 3681917"/>
              <a:gd name="connsiteX151" fmla="*/ 9768909 w 12192000"/>
              <a:gd name="connsiteY151" fmla="*/ 3180220 h 3681917"/>
              <a:gd name="connsiteX152" fmla="*/ 9801684 w 12192000"/>
              <a:gd name="connsiteY152" fmla="*/ 3255569 h 3681917"/>
              <a:gd name="connsiteX153" fmla="*/ 9809877 w 12192000"/>
              <a:gd name="connsiteY153" fmla="*/ 3245103 h 3681917"/>
              <a:gd name="connsiteX154" fmla="*/ 9853578 w 12192000"/>
              <a:gd name="connsiteY154" fmla="*/ 3190686 h 3681917"/>
              <a:gd name="connsiteX155" fmla="*/ 9856310 w 12192000"/>
              <a:gd name="connsiteY155" fmla="*/ 3171848 h 3681917"/>
              <a:gd name="connsiteX156" fmla="*/ 9826265 w 12192000"/>
              <a:gd name="connsiteY156" fmla="*/ 3140453 h 3681917"/>
              <a:gd name="connsiteX157" fmla="*/ 9793490 w 12192000"/>
              <a:gd name="connsiteY157" fmla="*/ 3136267 h 3681917"/>
              <a:gd name="connsiteX158" fmla="*/ 9801684 w 12192000"/>
              <a:gd name="connsiteY158" fmla="*/ 3159290 h 3681917"/>
              <a:gd name="connsiteX159" fmla="*/ 9798952 w 12192000"/>
              <a:gd name="connsiteY159" fmla="*/ 3184406 h 3681917"/>
              <a:gd name="connsiteX160" fmla="*/ 9777102 w 12192000"/>
              <a:gd name="connsiteY160" fmla="*/ 3132081 h 3681917"/>
              <a:gd name="connsiteX161" fmla="*/ 11641635 w 12192000"/>
              <a:gd name="connsiteY161" fmla="*/ 3111554 h 3681917"/>
              <a:gd name="connsiteX162" fmla="*/ 11668677 w 12192000"/>
              <a:gd name="connsiteY162" fmla="*/ 3119834 h 3681917"/>
              <a:gd name="connsiteX163" fmla="*/ 11652452 w 12192000"/>
              <a:gd name="connsiteY163" fmla="*/ 3136395 h 3681917"/>
              <a:gd name="connsiteX164" fmla="*/ 11641635 w 12192000"/>
              <a:gd name="connsiteY164" fmla="*/ 3111554 h 3681917"/>
              <a:gd name="connsiteX165" fmla="*/ 10120909 w 12192000"/>
              <a:gd name="connsiteY165" fmla="*/ 3111554 h 3681917"/>
              <a:gd name="connsiteX166" fmla="*/ 10112874 w 12192000"/>
              <a:gd name="connsiteY166" fmla="*/ 3113624 h 3681917"/>
              <a:gd name="connsiteX167" fmla="*/ 10115553 w 12192000"/>
              <a:gd name="connsiteY167" fmla="*/ 3128114 h 3681917"/>
              <a:gd name="connsiteX168" fmla="*/ 10128945 w 12192000"/>
              <a:gd name="connsiteY168" fmla="*/ 3136395 h 3681917"/>
              <a:gd name="connsiteX169" fmla="*/ 10134302 w 12192000"/>
              <a:gd name="connsiteY169" fmla="*/ 3121905 h 3681917"/>
              <a:gd name="connsiteX170" fmla="*/ 10120909 w 12192000"/>
              <a:gd name="connsiteY170" fmla="*/ 3111554 h 3681917"/>
              <a:gd name="connsiteX171" fmla="*/ 2251831 w 12192000"/>
              <a:gd name="connsiteY171" fmla="*/ 3100515 h 3681917"/>
              <a:gd name="connsiteX172" fmla="*/ 2246166 w 12192000"/>
              <a:gd name="connsiteY172" fmla="*/ 3152687 h 3681917"/>
              <a:gd name="connsiteX173" fmla="*/ 2271661 w 12192000"/>
              <a:gd name="connsiteY173" fmla="*/ 3173557 h 3681917"/>
              <a:gd name="connsiteX174" fmla="*/ 2251831 w 12192000"/>
              <a:gd name="connsiteY174" fmla="*/ 3100515 h 3681917"/>
              <a:gd name="connsiteX175" fmla="*/ 2317779 w 12192000"/>
              <a:gd name="connsiteY175" fmla="*/ 3083856 h 3681917"/>
              <a:gd name="connsiteX176" fmla="*/ 2320522 w 12192000"/>
              <a:gd name="connsiteY176" fmla="*/ 3113289 h 3681917"/>
              <a:gd name="connsiteX177" fmla="*/ 2304061 w 12192000"/>
              <a:gd name="connsiteY177" fmla="*/ 3138518 h 3681917"/>
              <a:gd name="connsiteX178" fmla="*/ 2312292 w 12192000"/>
              <a:gd name="connsiteY178" fmla="*/ 3172155 h 3681917"/>
              <a:gd name="connsiteX179" fmla="*/ 2342471 w 12192000"/>
              <a:gd name="connsiteY179" fmla="*/ 3140620 h 3681917"/>
              <a:gd name="connsiteX180" fmla="*/ 2353445 w 12192000"/>
              <a:gd name="connsiteY180" fmla="*/ 3167951 h 3681917"/>
              <a:gd name="connsiteX181" fmla="*/ 2369906 w 12192000"/>
              <a:gd name="connsiteY181" fmla="*/ 3161643 h 3681917"/>
              <a:gd name="connsiteX182" fmla="*/ 2386367 w 12192000"/>
              <a:gd name="connsiteY182" fmla="*/ 3218407 h 3681917"/>
              <a:gd name="connsiteX183" fmla="*/ 2358932 w 12192000"/>
              <a:gd name="connsiteY183" fmla="*/ 3096470 h 3681917"/>
              <a:gd name="connsiteX184" fmla="*/ 2350701 w 12192000"/>
              <a:gd name="connsiteY184" fmla="*/ 3096470 h 3681917"/>
              <a:gd name="connsiteX185" fmla="*/ 2345215 w 12192000"/>
              <a:gd name="connsiteY185" fmla="*/ 3117494 h 3681917"/>
              <a:gd name="connsiteX186" fmla="*/ 2317779 w 12192000"/>
              <a:gd name="connsiteY186" fmla="*/ 3083856 h 3681917"/>
              <a:gd name="connsiteX187" fmla="*/ 10383729 w 12192000"/>
              <a:gd name="connsiteY187" fmla="*/ 3083855 h 3681917"/>
              <a:gd name="connsiteX188" fmla="*/ 10392266 w 12192000"/>
              <a:gd name="connsiteY188" fmla="*/ 3114610 h 3681917"/>
              <a:gd name="connsiteX189" fmla="*/ 10383729 w 12192000"/>
              <a:gd name="connsiteY189" fmla="*/ 3083855 h 3681917"/>
              <a:gd name="connsiteX190" fmla="*/ 2224678 w 12192000"/>
              <a:gd name="connsiteY190" fmla="*/ 3083855 h 3681917"/>
              <a:gd name="connsiteX191" fmla="*/ 2224678 w 12192000"/>
              <a:gd name="connsiteY191" fmla="*/ 3117173 h 3681917"/>
              <a:gd name="connsiteX192" fmla="*/ 2224678 w 12192000"/>
              <a:gd name="connsiteY192" fmla="*/ 3083855 h 3681917"/>
              <a:gd name="connsiteX193" fmla="*/ 10203386 w 12192000"/>
              <a:gd name="connsiteY193" fmla="*/ 3059541 h 3681917"/>
              <a:gd name="connsiteX194" fmla="*/ 10197499 w 12192000"/>
              <a:gd name="connsiteY194" fmla="*/ 3060328 h 3681917"/>
              <a:gd name="connsiteX195" fmla="*/ 10189185 w 12192000"/>
              <a:gd name="connsiteY195" fmla="*/ 3102331 h 3681917"/>
              <a:gd name="connsiteX196" fmla="*/ 10178103 w 12192000"/>
              <a:gd name="connsiteY196" fmla="*/ 3106531 h 3681917"/>
              <a:gd name="connsiteX197" fmla="*/ 10172561 w 12192000"/>
              <a:gd name="connsiteY197" fmla="*/ 3119132 h 3681917"/>
              <a:gd name="connsiteX198" fmla="*/ 10183645 w 12192000"/>
              <a:gd name="connsiteY198" fmla="*/ 3127532 h 3681917"/>
              <a:gd name="connsiteX199" fmla="*/ 10211353 w 12192000"/>
              <a:gd name="connsiteY199" fmla="*/ 3133833 h 3681917"/>
              <a:gd name="connsiteX200" fmla="*/ 10241831 w 12192000"/>
              <a:gd name="connsiteY200" fmla="*/ 3110731 h 3681917"/>
              <a:gd name="connsiteX201" fmla="*/ 10244602 w 12192000"/>
              <a:gd name="connsiteY201" fmla="*/ 3098130 h 3681917"/>
              <a:gd name="connsiteX202" fmla="*/ 10233518 w 12192000"/>
              <a:gd name="connsiteY202" fmla="*/ 3098130 h 3681917"/>
              <a:gd name="connsiteX203" fmla="*/ 10216894 w 12192000"/>
              <a:gd name="connsiteY203" fmla="*/ 3081329 h 3681917"/>
              <a:gd name="connsiteX204" fmla="*/ 10219664 w 12192000"/>
              <a:gd name="connsiteY204" fmla="*/ 3068728 h 3681917"/>
              <a:gd name="connsiteX205" fmla="*/ 10216894 w 12192000"/>
              <a:gd name="connsiteY205" fmla="*/ 3062428 h 3681917"/>
              <a:gd name="connsiteX206" fmla="*/ 10211353 w 12192000"/>
              <a:gd name="connsiteY206" fmla="*/ 3060328 h 3681917"/>
              <a:gd name="connsiteX207" fmla="*/ 10203386 w 12192000"/>
              <a:gd name="connsiteY207" fmla="*/ 3059541 h 3681917"/>
              <a:gd name="connsiteX208" fmla="*/ 10380715 w 12192000"/>
              <a:gd name="connsiteY208" fmla="*/ 3047975 h 3681917"/>
              <a:gd name="connsiteX209" fmla="*/ 10416986 w 12192000"/>
              <a:gd name="connsiteY209" fmla="*/ 3056305 h 3681917"/>
              <a:gd name="connsiteX210" fmla="*/ 10422566 w 12192000"/>
              <a:gd name="connsiteY210" fmla="*/ 3068799 h 3681917"/>
              <a:gd name="connsiteX211" fmla="*/ 10408615 w 12192000"/>
              <a:gd name="connsiteY211" fmla="*/ 3068799 h 3681917"/>
              <a:gd name="connsiteX212" fmla="*/ 10369555 w 12192000"/>
              <a:gd name="connsiteY212" fmla="*/ 3081293 h 3681917"/>
              <a:gd name="connsiteX213" fmla="*/ 10380715 w 12192000"/>
              <a:gd name="connsiteY213" fmla="*/ 3047975 h 3681917"/>
              <a:gd name="connsiteX214" fmla="*/ 10419218 w 12192000"/>
              <a:gd name="connsiteY214" fmla="*/ 2987748 h 3681917"/>
              <a:gd name="connsiteX215" fmla="*/ 10397327 w 12192000"/>
              <a:gd name="connsiteY215" fmla="*/ 3021254 h 3681917"/>
              <a:gd name="connsiteX216" fmla="*/ 10367226 w 12192000"/>
              <a:gd name="connsiteY216" fmla="*/ 3044288 h 3681917"/>
              <a:gd name="connsiteX217" fmla="*/ 10361754 w 12192000"/>
              <a:gd name="connsiteY217" fmla="*/ 3046382 h 3681917"/>
              <a:gd name="connsiteX218" fmla="*/ 10345336 w 12192000"/>
              <a:gd name="connsiteY218" fmla="*/ 3035912 h 3681917"/>
              <a:gd name="connsiteX219" fmla="*/ 10320708 w 12192000"/>
              <a:gd name="connsiteY219" fmla="*/ 3073605 h 3681917"/>
              <a:gd name="connsiteX220" fmla="*/ 10276926 w 12192000"/>
              <a:gd name="connsiteY220" fmla="*/ 3023347 h 3681917"/>
              <a:gd name="connsiteX221" fmla="*/ 10298817 w 12192000"/>
              <a:gd name="connsiteY221" fmla="*/ 3010783 h 3681917"/>
              <a:gd name="connsiteX222" fmla="*/ 10312499 w 12192000"/>
              <a:gd name="connsiteY222" fmla="*/ 3046382 h 3681917"/>
              <a:gd name="connsiteX223" fmla="*/ 10328918 w 12192000"/>
              <a:gd name="connsiteY223" fmla="*/ 3006595 h 3681917"/>
              <a:gd name="connsiteX224" fmla="*/ 10345336 w 12192000"/>
              <a:gd name="connsiteY224" fmla="*/ 3017065 h 3681917"/>
              <a:gd name="connsiteX225" fmla="*/ 10353545 w 12192000"/>
              <a:gd name="connsiteY225" fmla="*/ 3000313 h 3681917"/>
              <a:gd name="connsiteX226" fmla="*/ 10389118 w 12192000"/>
              <a:gd name="connsiteY226" fmla="*/ 3002407 h 3681917"/>
              <a:gd name="connsiteX227" fmla="*/ 10419218 w 12192000"/>
              <a:gd name="connsiteY227" fmla="*/ 2987748 h 3681917"/>
              <a:gd name="connsiteX228" fmla="*/ 11109252 w 12192000"/>
              <a:gd name="connsiteY228" fmla="*/ 2983906 h 3681917"/>
              <a:gd name="connsiteX229" fmla="*/ 11121079 w 12192000"/>
              <a:gd name="connsiteY229" fmla="*/ 3000420 h 3681917"/>
              <a:gd name="connsiteX230" fmla="*/ 11119435 w 12192000"/>
              <a:gd name="connsiteY230" fmla="*/ 3018975 h 3681917"/>
              <a:gd name="connsiteX231" fmla="*/ 11114174 w 12192000"/>
              <a:gd name="connsiteY231" fmla="*/ 3021065 h 3681917"/>
              <a:gd name="connsiteX232" fmla="*/ 11108912 w 12192000"/>
              <a:gd name="connsiteY232" fmla="*/ 2980914 h 3681917"/>
              <a:gd name="connsiteX233" fmla="*/ 11108912 w 12192000"/>
              <a:gd name="connsiteY233" fmla="*/ 2981341 h 3681917"/>
              <a:gd name="connsiteX234" fmla="*/ 11109252 w 12192000"/>
              <a:gd name="connsiteY234" fmla="*/ 2983906 h 3681917"/>
              <a:gd name="connsiteX235" fmla="*/ 11108912 w 12192000"/>
              <a:gd name="connsiteY235" fmla="*/ 2983431 h 3681917"/>
              <a:gd name="connsiteX236" fmla="*/ 11108912 w 12192000"/>
              <a:gd name="connsiteY236" fmla="*/ 2983049 h 3681917"/>
              <a:gd name="connsiteX237" fmla="*/ 11108483 w 12192000"/>
              <a:gd name="connsiteY237" fmla="*/ 2981701 h 3681917"/>
              <a:gd name="connsiteX238" fmla="*/ 10487852 w 12192000"/>
              <a:gd name="connsiteY238" fmla="*/ 2978778 h 3681917"/>
              <a:gd name="connsiteX239" fmla="*/ 10515753 w 12192000"/>
              <a:gd name="connsiteY239" fmla="*/ 2997594 h 3681917"/>
              <a:gd name="connsiteX240" fmla="*/ 10521334 w 12192000"/>
              <a:gd name="connsiteY240" fmla="*/ 3035229 h 3681917"/>
              <a:gd name="connsiteX241" fmla="*/ 10515753 w 12192000"/>
              <a:gd name="connsiteY241" fmla="*/ 3058227 h 3681917"/>
              <a:gd name="connsiteX242" fmla="*/ 10479483 w 12192000"/>
              <a:gd name="connsiteY242" fmla="*/ 3043591 h 3681917"/>
              <a:gd name="connsiteX243" fmla="*/ 10485062 w 12192000"/>
              <a:gd name="connsiteY243" fmla="*/ 3037319 h 3681917"/>
              <a:gd name="connsiteX244" fmla="*/ 10490642 w 12192000"/>
              <a:gd name="connsiteY244" fmla="*/ 3003867 h 3681917"/>
              <a:gd name="connsiteX245" fmla="*/ 10487852 w 12192000"/>
              <a:gd name="connsiteY245" fmla="*/ 2978778 h 3681917"/>
              <a:gd name="connsiteX246" fmla="*/ 11103472 w 12192000"/>
              <a:gd name="connsiteY246" fmla="*/ 2965963 h 3681917"/>
              <a:gd name="connsiteX247" fmla="*/ 11108483 w 12192000"/>
              <a:gd name="connsiteY247" fmla="*/ 2981701 h 3681917"/>
              <a:gd name="connsiteX248" fmla="*/ 11092591 w 12192000"/>
              <a:gd name="connsiteY248" fmla="*/ 3010814 h 3681917"/>
              <a:gd name="connsiteX249" fmla="*/ 11065388 w 12192000"/>
              <a:gd name="connsiteY249" fmla="*/ 2991593 h 3681917"/>
              <a:gd name="connsiteX250" fmla="*/ 11024584 w 12192000"/>
              <a:gd name="connsiteY250" fmla="*/ 3000135 h 3681917"/>
              <a:gd name="connsiteX251" fmla="*/ 11021863 w 12192000"/>
              <a:gd name="connsiteY251" fmla="*/ 2970235 h 3681917"/>
              <a:gd name="connsiteX252" fmla="*/ 11062668 w 12192000"/>
              <a:gd name="connsiteY252" fmla="*/ 2978778 h 3681917"/>
              <a:gd name="connsiteX253" fmla="*/ 11103472 w 12192000"/>
              <a:gd name="connsiteY253" fmla="*/ 2965963 h 3681917"/>
              <a:gd name="connsiteX254" fmla="*/ 10551047 w 12192000"/>
              <a:gd name="connsiteY254" fmla="*/ 2954431 h 3681917"/>
              <a:gd name="connsiteX255" fmla="*/ 10548304 w 12192000"/>
              <a:gd name="connsiteY255" fmla="*/ 2969007 h 3681917"/>
              <a:gd name="connsiteX256" fmla="*/ 10540073 w 12192000"/>
              <a:gd name="connsiteY256" fmla="*/ 2981501 h 3681917"/>
              <a:gd name="connsiteX257" fmla="*/ 10545560 w 12192000"/>
              <a:gd name="connsiteY257" fmla="*/ 2985666 h 3681917"/>
              <a:gd name="connsiteX258" fmla="*/ 10572996 w 12192000"/>
              <a:gd name="connsiteY258" fmla="*/ 2971090 h 3681917"/>
              <a:gd name="connsiteX259" fmla="*/ 10600430 w 12192000"/>
              <a:gd name="connsiteY259" fmla="*/ 2956513 h 3681917"/>
              <a:gd name="connsiteX260" fmla="*/ 10622379 w 12192000"/>
              <a:gd name="connsiteY260" fmla="*/ 2964843 h 3681917"/>
              <a:gd name="connsiteX261" fmla="*/ 10608661 w 12192000"/>
              <a:gd name="connsiteY261" fmla="*/ 2981501 h 3681917"/>
              <a:gd name="connsiteX262" fmla="*/ 10597687 w 12192000"/>
              <a:gd name="connsiteY262" fmla="*/ 2983584 h 3681917"/>
              <a:gd name="connsiteX263" fmla="*/ 10575738 w 12192000"/>
              <a:gd name="connsiteY263" fmla="*/ 3000243 h 3681917"/>
              <a:gd name="connsiteX264" fmla="*/ 10583970 w 12192000"/>
              <a:gd name="connsiteY264" fmla="*/ 3023148 h 3681917"/>
              <a:gd name="connsiteX265" fmla="*/ 10586712 w 12192000"/>
              <a:gd name="connsiteY265" fmla="*/ 3037725 h 3681917"/>
              <a:gd name="connsiteX266" fmla="*/ 10564764 w 12192000"/>
              <a:gd name="connsiteY266" fmla="*/ 3023148 h 3681917"/>
              <a:gd name="connsiteX267" fmla="*/ 10526355 w 12192000"/>
              <a:gd name="connsiteY267" fmla="*/ 2991913 h 3681917"/>
              <a:gd name="connsiteX268" fmla="*/ 10551047 w 12192000"/>
              <a:gd name="connsiteY268" fmla="*/ 2954431 h 3681917"/>
              <a:gd name="connsiteX269" fmla="*/ 11385364 w 12192000"/>
              <a:gd name="connsiteY269" fmla="*/ 2936491 h 3681917"/>
              <a:gd name="connsiteX270" fmla="*/ 11409039 w 12192000"/>
              <a:gd name="connsiteY270" fmla="*/ 2938588 h 3681917"/>
              <a:gd name="connsiteX271" fmla="*/ 11403778 w 12192000"/>
              <a:gd name="connsiteY271" fmla="*/ 2959557 h 3681917"/>
              <a:gd name="connsiteX272" fmla="*/ 11380102 w 12192000"/>
              <a:gd name="connsiteY272" fmla="*/ 2944878 h 3681917"/>
              <a:gd name="connsiteX273" fmla="*/ 11385364 w 12192000"/>
              <a:gd name="connsiteY273" fmla="*/ 2936491 h 3681917"/>
              <a:gd name="connsiteX274" fmla="*/ 10725898 w 12192000"/>
              <a:gd name="connsiteY274" fmla="*/ 2926239 h 3681917"/>
              <a:gd name="connsiteX275" fmla="*/ 10760717 w 12192000"/>
              <a:gd name="connsiteY275" fmla="*/ 2947241 h 3681917"/>
              <a:gd name="connsiteX276" fmla="*/ 10720541 w 12192000"/>
              <a:gd name="connsiteY276" fmla="*/ 3001844 h 3681917"/>
              <a:gd name="connsiteX277" fmla="*/ 10723219 w 12192000"/>
              <a:gd name="connsiteY277" fmla="*/ 2964042 h 3681917"/>
              <a:gd name="connsiteX278" fmla="*/ 10725898 w 12192000"/>
              <a:gd name="connsiteY278" fmla="*/ 2926239 h 3681917"/>
              <a:gd name="connsiteX279" fmla="*/ 10772807 w 12192000"/>
              <a:gd name="connsiteY279" fmla="*/ 2919832 h 3681917"/>
              <a:gd name="connsiteX280" fmla="*/ 10797080 w 12192000"/>
              <a:gd name="connsiteY280" fmla="*/ 2926319 h 3681917"/>
              <a:gd name="connsiteX281" fmla="*/ 10813263 w 12192000"/>
              <a:gd name="connsiteY281" fmla="*/ 2941457 h 3681917"/>
              <a:gd name="connsiteX282" fmla="*/ 10807869 w 12192000"/>
              <a:gd name="connsiteY282" fmla="*/ 2954431 h 3681917"/>
              <a:gd name="connsiteX283" fmla="*/ 10783596 w 12192000"/>
              <a:gd name="connsiteY283" fmla="*/ 2943619 h 3681917"/>
              <a:gd name="connsiteX284" fmla="*/ 10772807 w 12192000"/>
              <a:gd name="connsiteY284" fmla="*/ 2919832 h 3681917"/>
              <a:gd name="connsiteX285" fmla="*/ 11721363 w 12192000"/>
              <a:gd name="connsiteY285" fmla="*/ 2899329 h 3681917"/>
              <a:gd name="connsiteX286" fmla="*/ 11729972 w 12192000"/>
              <a:gd name="connsiteY286" fmla="*/ 2939054 h 3681917"/>
              <a:gd name="connsiteX287" fmla="*/ 11721363 w 12192000"/>
              <a:gd name="connsiteY287" fmla="*/ 2899329 h 3681917"/>
              <a:gd name="connsiteX288" fmla="*/ 10875095 w 12192000"/>
              <a:gd name="connsiteY288" fmla="*/ 2894862 h 3681917"/>
              <a:gd name="connsiteX289" fmla="*/ 10886867 w 12192000"/>
              <a:gd name="connsiteY289" fmla="*/ 2896717 h 3681917"/>
              <a:gd name="connsiteX290" fmla="*/ 10903009 w 12192000"/>
              <a:gd name="connsiteY290" fmla="*/ 2924268 h 3681917"/>
              <a:gd name="connsiteX291" fmla="*/ 10897628 w 12192000"/>
              <a:gd name="connsiteY291" fmla="*/ 2943342 h 3681917"/>
              <a:gd name="connsiteX292" fmla="*/ 10857272 w 12192000"/>
              <a:gd name="connsiteY292" fmla="*/ 2941222 h 3681917"/>
              <a:gd name="connsiteX293" fmla="*/ 10827678 w 12192000"/>
              <a:gd name="connsiteY293" fmla="*/ 2934865 h 3681917"/>
              <a:gd name="connsiteX294" fmla="*/ 10865343 w 12192000"/>
              <a:gd name="connsiteY294" fmla="*/ 2900956 h 3681917"/>
              <a:gd name="connsiteX295" fmla="*/ 10875095 w 12192000"/>
              <a:gd name="connsiteY295" fmla="*/ 2894862 h 3681917"/>
              <a:gd name="connsiteX296" fmla="*/ 10963831 w 12192000"/>
              <a:gd name="connsiteY296" fmla="*/ 2882670 h 3681917"/>
              <a:gd name="connsiteX297" fmla="*/ 10955461 w 12192000"/>
              <a:gd name="connsiteY297" fmla="*/ 2918551 h 3681917"/>
              <a:gd name="connsiteX298" fmla="*/ 10933140 w 12192000"/>
              <a:gd name="connsiteY298" fmla="*/ 2903776 h 3681917"/>
              <a:gd name="connsiteX299" fmla="*/ 10963831 w 12192000"/>
              <a:gd name="connsiteY299" fmla="*/ 2882670 h 3681917"/>
              <a:gd name="connsiteX300" fmla="*/ 11920451 w 12192000"/>
              <a:gd name="connsiteY300" fmla="*/ 2878826 h 3681917"/>
              <a:gd name="connsiteX301" fmla="*/ 11945202 w 12192000"/>
              <a:gd name="connsiteY301" fmla="*/ 2903666 h 3681917"/>
              <a:gd name="connsiteX302" fmla="*/ 11956203 w 12192000"/>
              <a:gd name="connsiteY302" fmla="*/ 2880896 h 3681917"/>
              <a:gd name="connsiteX303" fmla="*/ 11991956 w 12192000"/>
              <a:gd name="connsiteY303" fmla="*/ 2880896 h 3681917"/>
              <a:gd name="connsiteX304" fmla="*/ 12011206 w 12192000"/>
              <a:gd name="connsiteY304" fmla="*/ 2922296 h 3681917"/>
              <a:gd name="connsiteX305" fmla="*/ 11991956 w 12192000"/>
              <a:gd name="connsiteY305" fmla="*/ 2938857 h 3681917"/>
              <a:gd name="connsiteX306" fmla="*/ 11972705 w 12192000"/>
              <a:gd name="connsiteY306" fmla="*/ 2914016 h 3681917"/>
              <a:gd name="connsiteX307" fmla="*/ 11939702 w 12192000"/>
              <a:gd name="connsiteY307" fmla="*/ 2959557 h 3681917"/>
              <a:gd name="connsiteX308" fmla="*/ 11925951 w 12192000"/>
              <a:gd name="connsiteY308" fmla="*/ 2922296 h 3681917"/>
              <a:gd name="connsiteX309" fmla="*/ 11895699 w 12192000"/>
              <a:gd name="connsiteY309" fmla="*/ 2895386 h 3681917"/>
              <a:gd name="connsiteX310" fmla="*/ 11920451 w 12192000"/>
              <a:gd name="connsiteY310" fmla="*/ 2878826 h 3681917"/>
              <a:gd name="connsiteX311" fmla="*/ 12031055 w 12192000"/>
              <a:gd name="connsiteY311" fmla="*/ 2875326 h 3681917"/>
              <a:gd name="connsiteX312" fmla="*/ 12039306 w 12192000"/>
              <a:gd name="connsiteY312" fmla="*/ 2878037 h 3681917"/>
              <a:gd name="connsiteX313" fmla="*/ 12039306 w 12192000"/>
              <a:gd name="connsiteY313" fmla="*/ 2901891 h 3681917"/>
              <a:gd name="connsiteX314" fmla="*/ 12014553 w 12192000"/>
              <a:gd name="connsiteY314" fmla="*/ 2882374 h 3681917"/>
              <a:gd name="connsiteX315" fmla="*/ 12031055 w 12192000"/>
              <a:gd name="connsiteY315" fmla="*/ 2875326 h 3681917"/>
              <a:gd name="connsiteX316" fmla="*/ 10329476 w 12192000"/>
              <a:gd name="connsiteY316" fmla="*/ 2866012 h 3681917"/>
              <a:gd name="connsiteX317" fmla="*/ 10304585 w 12192000"/>
              <a:gd name="connsiteY317" fmla="*/ 2872344 h 3681917"/>
              <a:gd name="connsiteX318" fmla="*/ 10276928 w 12192000"/>
              <a:gd name="connsiteY318" fmla="*/ 2895561 h 3681917"/>
              <a:gd name="connsiteX319" fmla="*/ 10337774 w 12192000"/>
              <a:gd name="connsiteY319" fmla="*/ 2885008 h 3681917"/>
              <a:gd name="connsiteX320" fmla="*/ 10329476 w 12192000"/>
              <a:gd name="connsiteY320" fmla="*/ 2866012 h 3681917"/>
              <a:gd name="connsiteX321" fmla="*/ 11007738 w 12192000"/>
              <a:gd name="connsiteY321" fmla="*/ 2863448 h 3681917"/>
              <a:gd name="connsiteX322" fmla="*/ 10993614 w 12192000"/>
              <a:gd name="connsiteY322" fmla="*/ 2913425 h 3681917"/>
              <a:gd name="connsiteX323" fmla="*/ 11007738 w 12192000"/>
              <a:gd name="connsiteY323" fmla="*/ 2863448 h 3681917"/>
              <a:gd name="connsiteX324" fmla="*/ 11122282 w 12192000"/>
              <a:gd name="connsiteY324" fmla="*/ 2841985 h 3681917"/>
              <a:gd name="connsiteX325" fmla="*/ 11135257 w 12192000"/>
              <a:gd name="connsiteY325" fmla="*/ 2846790 h 3681917"/>
              <a:gd name="connsiteX326" fmla="*/ 11124331 w 12192000"/>
              <a:gd name="connsiteY326" fmla="*/ 2872419 h 3681917"/>
              <a:gd name="connsiteX327" fmla="*/ 11118869 w 12192000"/>
              <a:gd name="connsiteY327" fmla="*/ 2874555 h 3681917"/>
              <a:gd name="connsiteX328" fmla="*/ 11091555 w 12192000"/>
              <a:gd name="connsiteY328" fmla="*/ 2878826 h 3681917"/>
              <a:gd name="connsiteX329" fmla="*/ 11105212 w 12192000"/>
              <a:gd name="connsiteY329" fmla="*/ 2846790 h 3681917"/>
              <a:gd name="connsiteX330" fmla="*/ 11122282 w 12192000"/>
              <a:gd name="connsiteY330" fmla="*/ 2841985 h 3681917"/>
              <a:gd name="connsiteX331" fmla="*/ 12148103 w 12192000"/>
              <a:gd name="connsiteY331" fmla="*/ 2833976 h 3681917"/>
              <a:gd name="connsiteX332" fmla="*/ 12158520 w 12192000"/>
              <a:gd name="connsiteY332" fmla="*/ 2854991 h 3681917"/>
              <a:gd name="connsiteX333" fmla="*/ 12142895 w 12192000"/>
              <a:gd name="connsiteY333" fmla="*/ 2886515 h 3681917"/>
              <a:gd name="connsiteX334" fmla="*/ 12137688 w 12192000"/>
              <a:gd name="connsiteY334" fmla="*/ 2886515 h 3681917"/>
              <a:gd name="connsiteX335" fmla="*/ 12148103 w 12192000"/>
              <a:gd name="connsiteY335" fmla="*/ 2833976 h 3681917"/>
              <a:gd name="connsiteX336" fmla="*/ 12192000 w 12192000"/>
              <a:gd name="connsiteY336" fmla="*/ 2823724 h 3681917"/>
              <a:gd name="connsiteX337" fmla="*/ 12192000 w 12192000"/>
              <a:gd name="connsiteY337" fmla="*/ 2849353 h 3681917"/>
              <a:gd name="connsiteX338" fmla="*/ 12192000 w 12192000"/>
              <a:gd name="connsiteY338" fmla="*/ 2823724 h 3681917"/>
              <a:gd name="connsiteX339" fmla="*/ 10493712 w 12192000"/>
              <a:gd name="connsiteY339" fmla="*/ 2818343 h 3681917"/>
              <a:gd name="connsiteX340" fmla="*/ 10484505 w 12192000"/>
              <a:gd name="connsiteY340" fmla="*/ 2824237 h 3681917"/>
              <a:gd name="connsiteX341" fmla="*/ 10487338 w 12192000"/>
              <a:gd name="connsiteY341" fmla="*/ 2842690 h 3681917"/>
              <a:gd name="connsiteX342" fmla="*/ 10501503 w 12192000"/>
              <a:gd name="connsiteY342" fmla="*/ 2844740 h 3681917"/>
              <a:gd name="connsiteX343" fmla="*/ 10521334 w 12192000"/>
              <a:gd name="connsiteY343" fmla="*/ 2824237 h 3681917"/>
              <a:gd name="connsiteX344" fmla="*/ 10507169 w 12192000"/>
              <a:gd name="connsiteY344" fmla="*/ 2820136 h 3681917"/>
              <a:gd name="connsiteX345" fmla="*/ 10493712 w 12192000"/>
              <a:gd name="connsiteY345" fmla="*/ 2818343 h 3681917"/>
              <a:gd name="connsiteX346" fmla="*/ 11188149 w 12192000"/>
              <a:gd name="connsiteY346" fmla="*/ 2816036 h 3681917"/>
              <a:gd name="connsiteX347" fmla="*/ 11166573 w 12192000"/>
              <a:gd name="connsiteY347" fmla="*/ 2889078 h 3681917"/>
              <a:gd name="connsiteX348" fmla="*/ 11182755 w 12192000"/>
              <a:gd name="connsiteY348" fmla="*/ 2853600 h 3681917"/>
              <a:gd name="connsiteX349" fmla="*/ 11166573 w 12192000"/>
              <a:gd name="connsiteY349" fmla="*/ 2822296 h 3681917"/>
              <a:gd name="connsiteX350" fmla="*/ 11188149 w 12192000"/>
              <a:gd name="connsiteY350" fmla="*/ 2816036 h 3681917"/>
              <a:gd name="connsiteX351" fmla="*/ 10875204 w 12192000"/>
              <a:gd name="connsiteY351" fmla="*/ 2771987 h 3681917"/>
              <a:gd name="connsiteX352" fmla="*/ 10865343 w 12192000"/>
              <a:gd name="connsiteY352" fmla="*/ 2779728 h 3681917"/>
              <a:gd name="connsiteX353" fmla="*/ 10854462 w 12192000"/>
              <a:gd name="connsiteY353" fmla="*/ 2790052 h 3681917"/>
              <a:gd name="connsiteX354" fmla="*/ 10873504 w 12192000"/>
              <a:gd name="connsiteY354" fmla="*/ 2800374 h 3681917"/>
              <a:gd name="connsiteX355" fmla="*/ 10887105 w 12192000"/>
              <a:gd name="connsiteY355" fmla="*/ 2792116 h 3681917"/>
              <a:gd name="connsiteX356" fmla="*/ 10887105 w 12192000"/>
              <a:gd name="connsiteY356" fmla="*/ 2773535 h 3681917"/>
              <a:gd name="connsiteX357" fmla="*/ 10875204 w 12192000"/>
              <a:gd name="connsiteY357" fmla="*/ 2771987 h 3681917"/>
              <a:gd name="connsiteX358" fmla="*/ 11319839 w 12192000"/>
              <a:gd name="connsiteY358" fmla="*/ 2771185 h 3681917"/>
              <a:gd name="connsiteX359" fmla="*/ 11328209 w 12192000"/>
              <a:gd name="connsiteY359" fmla="*/ 2803221 h 3681917"/>
              <a:gd name="connsiteX360" fmla="*/ 11325418 w 12192000"/>
              <a:gd name="connsiteY360" fmla="*/ 2805357 h 3681917"/>
              <a:gd name="connsiteX361" fmla="*/ 11311468 w 12192000"/>
              <a:gd name="connsiteY361" fmla="*/ 2796814 h 3681917"/>
              <a:gd name="connsiteX362" fmla="*/ 11300309 w 12192000"/>
              <a:gd name="connsiteY362" fmla="*/ 2809628 h 3681917"/>
              <a:gd name="connsiteX363" fmla="*/ 11319839 w 12192000"/>
              <a:gd name="connsiteY363" fmla="*/ 2771185 h 3681917"/>
              <a:gd name="connsiteX364" fmla="*/ 11411909 w 12192000"/>
              <a:gd name="connsiteY364" fmla="*/ 2763496 h 3681917"/>
              <a:gd name="connsiteX365" fmla="*/ 11411909 w 12192000"/>
              <a:gd name="connsiteY365" fmla="*/ 2804502 h 3681917"/>
              <a:gd name="connsiteX366" fmla="*/ 11382754 w 12192000"/>
              <a:gd name="connsiteY366" fmla="*/ 2779899 h 3681917"/>
              <a:gd name="connsiteX367" fmla="*/ 11411909 w 12192000"/>
              <a:gd name="connsiteY367" fmla="*/ 2763496 h 3681917"/>
              <a:gd name="connsiteX368" fmla="*/ 10747454 w 12192000"/>
              <a:gd name="connsiteY368" fmla="*/ 2754527 h 3681917"/>
              <a:gd name="connsiteX369" fmla="*/ 10733932 w 12192000"/>
              <a:gd name="connsiteY369" fmla="*/ 2771186 h 3681917"/>
              <a:gd name="connsiteX370" fmla="*/ 10750158 w 12192000"/>
              <a:gd name="connsiteY370" fmla="*/ 2787844 h 3681917"/>
              <a:gd name="connsiteX371" fmla="*/ 10766383 w 12192000"/>
              <a:gd name="connsiteY371" fmla="*/ 2775350 h 3681917"/>
              <a:gd name="connsiteX372" fmla="*/ 10747454 w 12192000"/>
              <a:gd name="connsiteY372" fmla="*/ 2754527 h 3681917"/>
              <a:gd name="connsiteX373" fmla="*/ 11100543 w 12192000"/>
              <a:gd name="connsiteY373" fmla="*/ 2687892 h 3681917"/>
              <a:gd name="connsiteX374" fmla="*/ 11059739 w 12192000"/>
              <a:gd name="connsiteY374" fmla="*/ 2704551 h 3681917"/>
              <a:gd name="connsiteX375" fmla="*/ 11059739 w 12192000"/>
              <a:gd name="connsiteY375" fmla="*/ 2717045 h 3681917"/>
              <a:gd name="connsiteX376" fmla="*/ 11078781 w 12192000"/>
              <a:gd name="connsiteY376" fmla="*/ 2719128 h 3681917"/>
              <a:gd name="connsiteX377" fmla="*/ 11100543 w 12192000"/>
              <a:gd name="connsiteY377" fmla="*/ 2687892 h 3681917"/>
              <a:gd name="connsiteX378" fmla="*/ 11196519 w 12192000"/>
              <a:gd name="connsiteY378" fmla="*/ 2678922 h 3681917"/>
              <a:gd name="connsiteX379" fmla="*/ 11185359 w 12192000"/>
              <a:gd name="connsiteY379" fmla="*/ 2717365 h 3681917"/>
              <a:gd name="connsiteX380" fmla="*/ 11196519 w 12192000"/>
              <a:gd name="connsiteY380" fmla="*/ 2678922 h 3681917"/>
              <a:gd name="connsiteX381" fmla="*/ 11699582 w 12192000"/>
              <a:gd name="connsiteY381" fmla="*/ 2562311 h 3681917"/>
              <a:gd name="connsiteX382" fmla="*/ 11718512 w 12192000"/>
              <a:gd name="connsiteY382" fmla="*/ 2583135 h 3681917"/>
              <a:gd name="connsiteX383" fmla="*/ 11715807 w 12192000"/>
              <a:gd name="connsiteY383" fmla="*/ 2612288 h 3681917"/>
              <a:gd name="connsiteX384" fmla="*/ 11691469 w 12192000"/>
              <a:gd name="connsiteY384" fmla="*/ 2574805 h 3681917"/>
              <a:gd name="connsiteX385" fmla="*/ 11699582 w 12192000"/>
              <a:gd name="connsiteY385" fmla="*/ 2562311 h 3681917"/>
              <a:gd name="connsiteX386" fmla="*/ 11748625 w 12192000"/>
              <a:gd name="connsiteY386" fmla="*/ 2390599 h 3681917"/>
              <a:gd name="connsiteX387" fmla="*/ 11751375 w 12192000"/>
              <a:gd name="connsiteY387" fmla="*/ 2417509 h 3681917"/>
              <a:gd name="connsiteX388" fmla="*/ 11748625 w 12192000"/>
              <a:gd name="connsiteY388" fmla="*/ 2390599 h 3681917"/>
              <a:gd name="connsiteX389" fmla="*/ 11247855 w 12192000"/>
              <a:gd name="connsiteY389" fmla="*/ 2163785 h 3681917"/>
              <a:gd name="connsiteX390" fmla="*/ 11256225 w 12192000"/>
              <a:gd name="connsiteY390" fmla="*/ 2193258 h 3681917"/>
              <a:gd name="connsiteX391" fmla="*/ 11270175 w 12192000"/>
              <a:gd name="connsiteY391" fmla="*/ 2191153 h 3681917"/>
              <a:gd name="connsiteX392" fmla="*/ 11272966 w 12192000"/>
              <a:gd name="connsiteY392" fmla="*/ 2180627 h 3681917"/>
              <a:gd name="connsiteX393" fmla="*/ 11247855 w 12192000"/>
              <a:gd name="connsiteY393" fmla="*/ 2163785 h 3681917"/>
              <a:gd name="connsiteX394" fmla="*/ 9487127 w 12192000"/>
              <a:gd name="connsiteY394" fmla="*/ 2109965 h 3681917"/>
              <a:gd name="connsiteX395" fmla="*/ 9484449 w 12192000"/>
              <a:gd name="connsiteY395" fmla="*/ 2122546 h 3681917"/>
              <a:gd name="connsiteX396" fmla="*/ 9511233 w 12192000"/>
              <a:gd name="connsiteY396" fmla="*/ 2156096 h 3681917"/>
              <a:gd name="connsiteX397" fmla="*/ 9521946 w 12192000"/>
              <a:gd name="connsiteY397" fmla="*/ 2145612 h 3681917"/>
              <a:gd name="connsiteX398" fmla="*/ 9505876 w 12192000"/>
              <a:gd name="connsiteY398" fmla="*/ 2112062 h 3681917"/>
              <a:gd name="connsiteX399" fmla="*/ 9487127 w 12192000"/>
              <a:gd name="connsiteY399" fmla="*/ 2109965 h 3681917"/>
              <a:gd name="connsiteX400" fmla="*/ 11650177 w 12192000"/>
              <a:gd name="connsiteY400" fmla="*/ 2080491 h 3681917"/>
              <a:gd name="connsiteX401" fmla="*/ 11655758 w 12192000"/>
              <a:gd name="connsiteY401" fmla="*/ 2113809 h 3681917"/>
              <a:gd name="connsiteX402" fmla="*/ 11627857 w 12192000"/>
              <a:gd name="connsiteY402" fmla="*/ 2095068 h 3681917"/>
              <a:gd name="connsiteX403" fmla="*/ 11650177 w 12192000"/>
              <a:gd name="connsiteY403" fmla="*/ 2080491 h 3681917"/>
              <a:gd name="connsiteX404" fmla="*/ 12123879 w 12192000"/>
              <a:gd name="connsiteY404" fmla="*/ 2070240 h 3681917"/>
              <a:gd name="connsiteX405" fmla="*/ 12140105 w 12192000"/>
              <a:gd name="connsiteY405" fmla="*/ 2074340 h 3681917"/>
              <a:gd name="connsiteX406" fmla="*/ 12140105 w 12192000"/>
              <a:gd name="connsiteY406" fmla="*/ 2082542 h 3681917"/>
              <a:gd name="connsiteX407" fmla="*/ 12121176 w 12192000"/>
              <a:gd name="connsiteY407" fmla="*/ 2100994 h 3681917"/>
              <a:gd name="connsiteX408" fmla="*/ 12123879 w 12192000"/>
              <a:gd name="connsiteY408" fmla="*/ 2070240 h 3681917"/>
              <a:gd name="connsiteX409" fmla="*/ 10049566 w 12192000"/>
              <a:gd name="connsiteY409" fmla="*/ 2061270 h 3681917"/>
              <a:gd name="connsiteX410" fmla="*/ 10049566 w 12192000"/>
              <a:gd name="connsiteY410" fmla="*/ 2100995 h 3681917"/>
              <a:gd name="connsiteX411" fmla="*/ 10049566 w 12192000"/>
              <a:gd name="connsiteY411" fmla="*/ 2061270 h 3681917"/>
              <a:gd name="connsiteX412" fmla="*/ 11868580 w 12192000"/>
              <a:gd name="connsiteY412" fmla="*/ 2007449 h 3681917"/>
              <a:gd name="connsiteX413" fmla="*/ 11873937 w 12192000"/>
              <a:gd name="connsiteY413" fmla="*/ 2009499 h 3681917"/>
              <a:gd name="connsiteX414" fmla="*/ 11857867 w 12192000"/>
              <a:gd name="connsiteY414" fmla="*/ 2044354 h 3681917"/>
              <a:gd name="connsiteX415" fmla="*/ 11849831 w 12192000"/>
              <a:gd name="connsiteY415" fmla="*/ 2048455 h 3681917"/>
              <a:gd name="connsiteX416" fmla="*/ 11825726 w 12192000"/>
              <a:gd name="connsiteY416" fmla="*/ 2040254 h 3681917"/>
              <a:gd name="connsiteX417" fmla="*/ 11836439 w 12192000"/>
              <a:gd name="connsiteY417" fmla="*/ 2025902 h 3681917"/>
              <a:gd name="connsiteX418" fmla="*/ 11868580 w 12192000"/>
              <a:gd name="connsiteY418" fmla="*/ 2007449 h 3681917"/>
              <a:gd name="connsiteX419" fmla="*/ 10375693 w 12192000"/>
              <a:gd name="connsiteY419" fmla="*/ 1975413 h 3681917"/>
              <a:gd name="connsiteX420" fmla="*/ 10367323 w 12192000"/>
              <a:gd name="connsiteY420" fmla="*/ 1992256 h 3681917"/>
              <a:gd name="connsiteX421" fmla="*/ 10375693 w 12192000"/>
              <a:gd name="connsiteY421" fmla="*/ 2002782 h 3681917"/>
              <a:gd name="connsiteX422" fmla="*/ 10389644 w 12192000"/>
              <a:gd name="connsiteY422" fmla="*/ 1994361 h 3681917"/>
              <a:gd name="connsiteX423" fmla="*/ 10384064 w 12192000"/>
              <a:gd name="connsiteY423" fmla="*/ 1975413 h 3681917"/>
              <a:gd name="connsiteX424" fmla="*/ 10375693 w 12192000"/>
              <a:gd name="connsiteY424" fmla="*/ 1975413 h 3681917"/>
              <a:gd name="connsiteX425" fmla="*/ 10418716 w 12192000"/>
              <a:gd name="connsiteY425" fmla="*/ 1954910 h 3681917"/>
              <a:gd name="connsiteX426" fmla="*/ 10415869 w 12192000"/>
              <a:gd name="connsiteY426" fmla="*/ 1956940 h 3681917"/>
              <a:gd name="connsiteX427" fmla="*/ 10424408 w 12192000"/>
              <a:gd name="connsiteY427" fmla="*/ 1975200 h 3681917"/>
              <a:gd name="connsiteX428" fmla="*/ 10441483 w 12192000"/>
              <a:gd name="connsiteY428" fmla="*/ 1975200 h 3681917"/>
              <a:gd name="connsiteX429" fmla="*/ 10441483 w 12192000"/>
              <a:gd name="connsiteY429" fmla="*/ 1963027 h 3681917"/>
              <a:gd name="connsiteX430" fmla="*/ 10418716 w 12192000"/>
              <a:gd name="connsiteY430" fmla="*/ 1954910 h 3681917"/>
              <a:gd name="connsiteX431" fmla="*/ 10506506 w 12192000"/>
              <a:gd name="connsiteY431" fmla="*/ 1944193 h 3681917"/>
              <a:gd name="connsiteX432" fmla="*/ 10457721 w 12192000"/>
              <a:gd name="connsiteY432" fmla="*/ 1960969 h 3681917"/>
              <a:gd name="connsiteX433" fmla="*/ 10457721 w 12192000"/>
              <a:gd name="connsiteY433" fmla="*/ 1967259 h 3681917"/>
              <a:gd name="connsiteX434" fmla="*/ 10495665 w 12192000"/>
              <a:gd name="connsiteY434" fmla="*/ 1984034 h 3681917"/>
              <a:gd name="connsiteX435" fmla="*/ 10506506 w 12192000"/>
              <a:gd name="connsiteY435" fmla="*/ 1944193 h 3681917"/>
              <a:gd name="connsiteX436" fmla="*/ 12033088 w 12192000"/>
              <a:gd name="connsiteY436" fmla="*/ 1931845 h 3681917"/>
              <a:gd name="connsiteX437" fmla="*/ 12011086 w 12192000"/>
              <a:gd name="connsiteY437" fmla="*/ 1975413 h 3681917"/>
              <a:gd name="connsiteX438" fmla="*/ 12002836 w 12192000"/>
              <a:gd name="connsiteY438" fmla="*/ 1973339 h 3681917"/>
              <a:gd name="connsiteX439" fmla="*/ 12033088 w 12192000"/>
              <a:gd name="connsiteY439" fmla="*/ 1931845 h 3681917"/>
              <a:gd name="connsiteX440" fmla="*/ 10364395 w 12192000"/>
              <a:gd name="connsiteY440" fmla="*/ 1929282 h 3681917"/>
              <a:gd name="connsiteX441" fmla="*/ 10337192 w 12192000"/>
              <a:gd name="connsiteY441" fmla="*/ 1933492 h 3681917"/>
              <a:gd name="connsiteX442" fmla="*/ 10364395 w 12192000"/>
              <a:gd name="connsiteY442" fmla="*/ 1952440 h 3681917"/>
              <a:gd name="connsiteX443" fmla="*/ 10364395 w 12192000"/>
              <a:gd name="connsiteY443" fmla="*/ 1929282 h 3681917"/>
              <a:gd name="connsiteX444" fmla="*/ 10611311 w 12192000"/>
              <a:gd name="connsiteY444" fmla="*/ 1910061 h 3681917"/>
              <a:gd name="connsiteX445" fmla="*/ 10608591 w 12192000"/>
              <a:gd name="connsiteY445" fmla="*/ 1931418 h 3681917"/>
              <a:gd name="connsiteX446" fmla="*/ 10624913 w 12192000"/>
              <a:gd name="connsiteY446" fmla="*/ 1948504 h 3681917"/>
              <a:gd name="connsiteX447" fmla="*/ 10611311 w 12192000"/>
              <a:gd name="connsiteY447" fmla="*/ 1910061 h 3681917"/>
              <a:gd name="connsiteX448" fmla="*/ 10772555 w 12192000"/>
              <a:gd name="connsiteY448" fmla="*/ 1899809 h 3681917"/>
              <a:gd name="connsiteX449" fmla="*/ 10745053 w 12192000"/>
              <a:gd name="connsiteY449" fmla="*/ 1920633 h 3681917"/>
              <a:gd name="connsiteX450" fmla="*/ 10750553 w 12192000"/>
              <a:gd name="connsiteY450" fmla="*/ 1931045 h 3681917"/>
              <a:gd name="connsiteX451" fmla="*/ 10764304 w 12192000"/>
              <a:gd name="connsiteY451" fmla="*/ 1931045 h 3681917"/>
              <a:gd name="connsiteX452" fmla="*/ 10772555 w 12192000"/>
              <a:gd name="connsiteY452" fmla="*/ 1899809 h 3681917"/>
              <a:gd name="connsiteX453" fmla="*/ 10728594 w 12192000"/>
              <a:gd name="connsiteY453" fmla="*/ 1885713 h 3681917"/>
              <a:gd name="connsiteX454" fmla="*/ 10714795 w 12192000"/>
              <a:gd name="connsiteY454" fmla="*/ 1910900 h 3681917"/>
              <a:gd name="connsiteX455" fmla="*/ 10648558 w 12192000"/>
              <a:gd name="connsiteY455" fmla="*/ 1898307 h 3681917"/>
              <a:gd name="connsiteX456" fmla="*/ 10648558 w 12192000"/>
              <a:gd name="connsiteY456" fmla="*/ 1931889 h 3681917"/>
              <a:gd name="connsiteX457" fmla="*/ 10656837 w 12192000"/>
              <a:gd name="connsiteY457" fmla="*/ 1929790 h 3681917"/>
              <a:gd name="connsiteX458" fmla="*/ 10684436 w 12192000"/>
              <a:gd name="connsiteY458" fmla="*/ 1923493 h 3681917"/>
              <a:gd name="connsiteX459" fmla="*/ 10700995 w 12192000"/>
              <a:gd name="connsiteY459" fmla="*/ 1946582 h 3681917"/>
              <a:gd name="connsiteX460" fmla="*/ 10706515 w 12192000"/>
              <a:gd name="connsiteY460" fmla="*/ 1996955 h 3681917"/>
              <a:gd name="connsiteX461" fmla="*/ 10712034 w 12192000"/>
              <a:gd name="connsiteY461" fmla="*/ 2007450 h 3681917"/>
              <a:gd name="connsiteX462" fmla="*/ 10745153 w 12192000"/>
              <a:gd name="connsiteY462" fmla="*/ 1969669 h 3681917"/>
              <a:gd name="connsiteX463" fmla="*/ 10728594 w 12192000"/>
              <a:gd name="connsiteY463" fmla="*/ 1954977 h 3681917"/>
              <a:gd name="connsiteX464" fmla="*/ 10714795 w 12192000"/>
              <a:gd name="connsiteY464" fmla="*/ 1931889 h 3681917"/>
              <a:gd name="connsiteX465" fmla="*/ 10723074 w 12192000"/>
              <a:gd name="connsiteY465" fmla="*/ 1915098 h 3681917"/>
              <a:gd name="connsiteX466" fmla="*/ 10739634 w 12192000"/>
              <a:gd name="connsiteY466" fmla="*/ 1904603 h 3681917"/>
              <a:gd name="connsiteX467" fmla="*/ 10728594 w 12192000"/>
              <a:gd name="connsiteY467" fmla="*/ 1885713 h 3681917"/>
              <a:gd name="connsiteX468" fmla="*/ 674595 w 12192000"/>
              <a:gd name="connsiteY468" fmla="*/ 1885713 h 3681917"/>
              <a:gd name="connsiteX469" fmla="*/ 666410 w 12192000"/>
              <a:gd name="connsiteY469" fmla="*/ 1915015 h 3681917"/>
              <a:gd name="connsiteX470" fmla="*/ 674595 w 12192000"/>
              <a:gd name="connsiteY470" fmla="*/ 1925481 h 3681917"/>
              <a:gd name="connsiteX471" fmla="*/ 731883 w 12192000"/>
              <a:gd name="connsiteY471" fmla="*/ 1948504 h 3681917"/>
              <a:gd name="connsiteX472" fmla="*/ 740068 w 12192000"/>
              <a:gd name="connsiteY472" fmla="*/ 1946411 h 3681917"/>
              <a:gd name="connsiteX473" fmla="*/ 674595 w 12192000"/>
              <a:gd name="connsiteY473" fmla="*/ 1885713 h 3681917"/>
              <a:gd name="connsiteX474" fmla="*/ 783978 w 12192000"/>
              <a:gd name="connsiteY474" fmla="*/ 1875461 h 3681917"/>
              <a:gd name="connsiteX475" fmla="*/ 778570 w 12192000"/>
              <a:gd name="connsiteY475" fmla="*/ 1902419 h 3681917"/>
              <a:gd name="connsiteX476" fmla="*/ 829949 w 12192000"/>
              <a:gd name="connsiteY476" fmla="*/ 1968774 h 3681917"/>
              <a:gd name="connsiteX477" fmla="*/ 870512 w 12192000"/>
              <a:gd name="connsiteY477" fmla="*/ 1989510 h 3681917"/>
              <a:gd name="connsiteX478" fmla="*/ 878625 w 12192000"/>
              <a:gd name="connsiteY478" fmla="*/ 1964627 h 3681917"/>
              <a:gd name="connsiteX479" fmla="*/ 783978 w 12192000"/>
              <a:gd name="connsiteY479" fmla="*/ 1875461 h 3681917"/>
              <a:gd name="connsiteX480" fmla="*/ 8001325 w 12192000"/>
              <a:gd name="connsiteY480" fmla="*/ 1869055 h 3681917"/>
              <a:gd name="connsiteX481" fmla="*/ 8017713 w 12192000"/>
              <a:gd name="connsiteY481" fmla="*/ 1923195 h 3681917"/>
              <a:gd name="connsiteX482" fmla="*/ 8031370 w 12192000"/>
              <a:gd name="connsiteY482" fmla="*/ 1933608 h 3681917"/>
              <a:gd name="connsiteX483" fmla="*/ 8047757 w 12192000"/>
              <a:gd name="connsiteY483" fmla="*/ 1933608 h 3681917"/>
              <a:gd name="connsiteX484" fmla="*/ 8047757 w 12192000"/>
              <a:gd name="connsiteY484" fmla="*/ 1923195 h 3681917"/>
              <a:gd name="connsiteX485" fmla="*/ 8023175 w 12192000"/>
              <a:gd name="connsiteY485" fmla="*/ 1871137 h 3681917"/>
              <a:gd name="connsiteX486" fmla="*/ 8001325 w 12192000"/>
              <a:gd name="connsiteY486" fmla="*/ 1869055 h 3681917"/>
              <a:gd name="connsiteX487" fmla="*/ 246711 w 12192000"/>
              <a:gd name="connsiteY487" fmla="*/ 1869055 h 3681917"/>
              <a:gd name="connsiteX488" fmla="*/ 241211 w 12192000"/>
              <a:gd name="connsiteY488" fmla="*/ 1871152 h 3681917"/>
              <a:gd name="connsiteX489" fmla="*/ 249461 w 12192000"/>
              <a:gd name="connsiteY489" fmla="*/ 1915186 h 3681917"/>
              <a:gd name="connsiteX490" fmla="*/ 268712 w 12192000"/>
              <a:gd name="connsiteY490" fmla="*/ 1885830 h 3681917"/>
              <a:gd name="connsiteX491" fmla="*/ 246711 w 12192000"/>
              <a:gd name="connsiteY491" fmla="*/ 1869055 h 3681917"/>
              <a:gd name="connsiteX492" fmla="*/ 10846382 w 12192000"/>
              <a:gd name="connsiteY492" fmla="*/ 1869001 h 3681917"/>
              <a:gd name="connsiteX493" fmla="*/ 10810938 w 12192000"/>
              <a:gd name="connsiteY493" fmla="*/ 1881015 h 3681917"/>
              <a:gd name="connsiteX494" fmla="*/ 10821779 w 12192000"/>
              <a:gd name="connsiteY494" fmla="*/ 1902372 h 3681917"/>
              <a:gd name="connsiteX495" fmla="*/ 10843462 w 12192000"/>
              <a:gd name="connsiteY495" fmla="*/ 1878879 h 3681917"/>
              <a:gd name="connsiteX496" fmla="*/ 10857013 w 12192000"/>
              <a:gd name="connsiteY496" fmla="*/ 1898101 h 3681917"/>
              <a:gd name="connsiteX497" fmla="*/ 10862433 w 12192000"/>
              <a:gd name="connsiteY497" fmla="*/ 1893829 h 3681917"/>
              <a:gd name="connsiteX498" fmla="*/ 10859723 w 12192000"/>
              <a:gd name="connsiteY498" fmla="*/ 1872472 h 3681917"/>
              <a:gd name="connsiteX499" fmla="*/ 10846382 w 12192000"/>
              <a:gd name="connsiteY499" fmla="*/ 1869001 h 3681917"/>
              <a:gd name="connsiteX500" fmla="*/ 11702183 w 12192000"/>
              <a:gd name="connsiteY500" fmla="*/ 1860084 h 3681917"/>
              <a:gd name="connsiteX501" fmla="*/ 11715575 w 12192000"/>
              <a:gd name="connsiteY501" fmla="*/ 1895964 h 3681917"/>
              <a:gd name="connsiteX502" fmla="*/ 11702183 w 12192000"/>
              <a:gd name="connsiteY502" fmla="*/ 1860084 h 3681917"/>
              <a:gd name="connsiteX503" fmla="*/ 10997738 w 12192000"/>
              <a:gd name="connsiteY503" fmla="*/ 1842184 h 3681917"/>
              <a:gd name="connsiteX504" fmla="*/ 11008077 w 12192000"/>
              <a:gd name="connsiteY504" fmla="*/ 1847205 h 3681917"/>
              <a:gd name="connsiteX505" fmla="*/ 11019106 w 12192000"/>
              <a:gd name="connsiteY505" fmla="*/ 1868349 h 3681917"/>
              <a:gd name="connsiteX506" fmla="*/ 11010834 w 12192000"/>
              <a:gd name="connsiteY506" fmla="*/ 1883150 h 3681917"/>
              <a:gd name="connsiteX507" fmla="*/ 10994292 w 12192000"/>
              <a:gd name="connsiteY507" fmla="*/ 1876807 h 3681917"/>
              <a:gd name="connsiteX508" fmla="*/ 10974991 w 12192000"/>
              <a:gd name="connsiteY508" fmla="*/ 1845091 h 3681917"/>
              <a:gd name="connsiteX509" fmla="*/ 10997738 w 12192000"/>
              <a:gd name="connsiteY509" fmla="*/ 1842184 h 3681917"/>
              <a:gd name="connsiteX510" fmla="*/ 8553808 w 12192000"/>
              <a:gd name="connsiteY510" fmla="*/ 1840862 h 3681917"/>
              <a:gd name="connsiteX511" fmla="*/ 8573339 w 12192000"/>
              <a:gd name="connsiteY511" fmla="*/ 1879305 h 3681917"/>
              <a:gd name="connsiteX512" fmla="*/ 8553808 w 12192000"/>
              <a:gd name="connsiteY512" fmla="*/ 1840862 h 3681917"/>
              <a:gd name="connsiteX513" fmla="*/ 8509726 w 12192000"/>
              <a:gd name="connsiteY513" fmla="*/ 1837018 h 3681917"/>
              <a:gd name="connsiteX514" fmla="*/ 8504146 w 12192000"/>
              <a:gd name="connsiteY514" fmla="*/ 1847615 h 3681917"/>
              <a:gd name="connsiteX515" fmla="*/ 8512516 w 12192000"/>
              <a:gd name="connsiteY515" fmla="*/ 1866689 h 3681917"/>
              <a:gd name="connsiteX516" fmla="*/ 8534837 w 12192000"/>
              <a:gd name="connsiteY516" fmla="*/ 1892120 h 3681917"/>
              <a:gd name="connsiteX517" fmla="*/ 8540416 w 12192000"/>
              <a:gd name="connsiteY517" fmla="*/ 1892120 h 3681917"/>
              <a:gd name="connsiteX518" fmla="*/ 8545997 w 12192000"/>
              <a:gd name="connsiteY518" fmla="*/ 1873047 h 3681917"/>
              <a:gd name="connsiteX519" fmla="*/ 8523676 w 12192000"/>
              <a:gd name="connsiteY519" fmla="*/ 1841257 h 3681917"/>
              <a:gd name="connsiteX520" fmla="*/ 8509726 w 12192000"/>
              <a:gd name="connsiteY520" fmla="*/ 1837018 h 3681917"/>
              <a:gd name="connsiteX521" fmla="*/ 9592674 w 12192000"/>
              <a:gd name="connsiteY521" fmla="*/ 1833174 h 3681917"/>
              <a:gd name="connsiteX522" fmla="*/ 9568192 w 12192000"/>
              <a:gd name="connsiteY522" fmla="*/ 1847665 h 3681917"/>
              <a:gd name="connsiteX523" fmla="*/ 9584513 w 12192000"/>
              <a:gd name="connsiteY523" fmla="*/ 1858015 h 3681917"/>
              <a:gd name="connsiteX524" fmla="*/ 9606275 w 12192000"/>
              <a:gd name="connsiteY524" fmla="*/ 1845595 h 3681917"/>
              <a:gd name="connsiteX525" fmla="*/ 9592674 w 12192000"/>
              <a:gd name="connsiteY525" fmla="*/ 1833174 h 3681917"/>
              <a:gd name="connsiteX526" fmla="*/ 8296825 w 12192000"/>
              <a:gd name="connsiteY526" fmla="*/ 1832726 h 3681917"/>
              <a:gd name="connsiteX527" fmla="*/ 8279828 w 12192000"/>
              <a:gd name="connsiteY527" fmla="*/ 1855984 h 3681917"/>
              <a:gd name="connsiteX528" fmla="*/ 8302491 w 12192000"/>
              <a:gd name="connsiteY528" fmla="*/ 1915186 h 3681917"/>
              <a:gd name="connsiteX529" fmla="*/ 8310991 w 12192000"/>
              <a:gd name="connsiteY529" fmla="*/ 1894042 h 3681917"/>
              <a:gd name="connsiteX530" fmla="*/ 8305325 w 12192000"/>
              <a:gd name="connsiteY530" fmla="*/ 1870784 h 3681917"/>
              <a:gd name="connsiteX531" fmla="*/ 8310991 w 12192000"/>
              <a:gd name="connsiteY531" fmla="*/ 1841183 h 3681917"/>
              <a:gd name="connsiteX532" fmla="*/ 8308157 w 12192000"/>
              <a:gd name="connsiteY532" fmla="*/ 1832726 h 3681917"/>
              <a:gd name="connsiteX533" fmla="*/ 8296825 w 12192000"/>
              <a:gd name="connsiteY533" fmla="*/ 1832726 h 3681917"/>
              <a:gd name="connsiteX534" fmla="*/ 10972265 w 12192000"/>
              <a:gd name="connsiteY534" fmla="*/ 1824204 h 3681917"/>
              <a:gd name="connsiteX535" fmla="*/ 10950455 w 12192000"/>
              <a:gd name="connsiteY535" fmla="*/ 1859970 h 3681917"/>
              <a:gd name="connsiteX536" fmla="*/ 10917740 w 12192000"/>
              <a:gd name="connsiteY536" fmla="*/ 1834723 h 3681917"/>
              <a:gd name="connsiteX537" fmla="*/ 10906835 w 12192000"/>
              <a:gd name="connsiteY537" fmla="*/ 1845243 h 3681917"/>
              <a:gd name="connsiteX538" fmla="*/ 10953181 w 12192000"/>
              <a:gd name="connsiteY538" fmla="*/ 1893632 h 3681917"/>
              <a:gd name="connsiteX539" fmla="*/ 10966812 w 12192000"/>
              <a:gd name="connsiteY539" fmla="*/ 1910462 h 3681917"/>
              <a:gd name="connsiteX540" fmla="*/ 10942276 w 12192000"/>
              <a:gd name="connsiteY540" fmla="*/ 1937812 h 3681917"/>
              <a:gd name="connsiteX541" fmla="*/ 10893204 w 12192000"/>
              <a:gd name="connsiteY541" fmla="*/ 1885216 h 3681917"/>
              <a:gd name="connsiteX542" fmla="*/ 10879573 w 12192000"/>
              <a:gd name="connsiteY542" fmla="*/ 1895735 h 3681917"/>
              <a:gd name="connsiteX543" fmla="*/ 10912288 w 12192000"/>
              <a:gd name="connsiteY543" fmla="*/ 1937812 h 3681917"/>
              <a:gd name="connsiteX544" fmla="*/ 10942276 w 12192000"/>
              <a:gd name="connsiteY544" fmla="*/ 1965162 h 3681917"/>
              <a:gd name="connsiteX545" fmla="*/ 10953181 w 12192000"/>
              <a:gd name="connsiteY545" fmla="*/ 1946227 h 3681917"/>
              <a:gd name="connsiteX546" fmla="*/ 10996801 w 12192000"/>
              <a:gd name="connsiteY546" fmla="*/ 1942019 h 3681917"/>
              <a:gd name="connsiteX547" fmla="*/ 11034970 w 12192000"/>
              <a:gd name="connsiteY547" fmla="*/ 1948331 h 3681917"/>
              <a:gd name="connsiteX548" fmla="*/ 11048600 w 12192000"/>
              <a:gd name="connsiteY548" fmla="*/ 1916773 h 3681917"/>
              <a:gd name="connsiteX549" fmla="*/ 11062232 w 12192000"/>
              <a:gd name="connsiteY549" fmla="*/ 1918878 h 3681917"/>
              <a:gd name="connsiteX550" fmla="*/ 11064959 w 12192000"/>
              <a:gd name="connsiteY550" fmla="*/ 1866281 h 3681917"/>
              <a:gd name="connsiteX551" fmla="*/ 11045874 w 12192000"/>
              <a:gd name="connsiteY551" fmla="*/ 1864178 h 3681917"/>
              <a:gd name="connsiteX552" fmla="*/ 10972265 w 12192000"/>
              <a:gd name="connsiteY552" fmla="*/ 1824204 h 3681917"/>
              <a:gd name="connsiteX553" fmla="*/ 8868709 w 12192000"/>
              <a:gd name="connsiteY553" fmla="*/ 1822923 h 3681917"/>
              <a:gd name="connsiteX554" fmla="*/ 8879125 w 12192000"/>
              <a:gd name="connsiteY554" fmla="*/ 1866492 h 3681917"/>
              <a:gd name="connsiteX555" fmla="*/ 8868709 w 12192000"/>
              <a:gd name="connsiteY555" fmla="*/ 1822923 h 3681917"/>
              <a:gd name="connsiteX556" fmla="*/ 11067287 w 12192000"/>
              <a:gd name="connsiteY556" fmla="*/ 1813952 h 3681917"/>
              <a:gd name="connsiteX557" fmla="*/ 11045300 w 12192000"/>
              <a:gd name="connsiteY557" fmla="*/ 1824460 h 3681917"/>
              <a:gd name="connsiteX558" fmla="*/ 11092022 w 12192000"/>
              <a:gd name="connsiteY558" fmla="*/ 1889608 h 3681917"/>
              <a:gd name="connsiteX559" fmla="*/ 11111260 w 12192000"/>
              <a:gd name="connsiteY559" fmla="*/ 1919030 h 3681917"/>
              <a:gd name="connsiteX560" fmla="*/ 11144242 w 12192000"/>
              <a:gd name="connsiteY560" fmla="*/ 1879101 h 3681917"/>
              <a:gd name="connsiteX561" fmla="*/ 11179971 w 12192000"/>
              <a:gd name="connsiteY561" fmla="*/ 1893812 h 3681917"/>
              <a:gd name="connsiteX562" fmla="*/ 11207454 w 12192000"/>
              <a:gd name="connsiteY562" fmla="*/ 1883304 h 3681917"/>
              <a:gd name="connsiteX563" fmla="*/ 11199209 w 12192000"/>
              <a:gd name="connsiteY563" fmla="*/ 1876999 h 3681917"/>
              <a:gd name="connsiteX564" fmla="*/ 11190964 w 12192000"/>
              <a:gd name="connsiteY564" fmla="*/ 1868593 h 3681917"/>
              <a:gd name="connsiteX565" fmla="*/ 11229441 w 12192000"/>
              <a:gd name="connsiteY565" fmla="*/ 1847577 h 3681917"/>
              <a:gd name="connsiteX566" fmla="*/ 11226693 w 12192000"/>
              <a:gd name="connsiteY566" fmla="*/ 1834968 h 3681917"/>
              <a:gd name="connsiteX567" fmla="*/ 11221196 w 12192000"/>
              <a:gd name="connsiteY567" fmla="*/ 1832866 h 3681917"/>
              <a:gd name="connsiteX568" fmla="*/ 11201958 w 12192000"/>
              <a:gd name="connsiteY568" fmla="*/ 1855984 h 3681917"/>
              <a:gd name="connsiteX569" fmla="*/ 11163480 w 12192000"/>
              <a:gd name="connsiteY569" fmla="*/ 1820257 h 3681917"/>
              <a:gd name="connsiteX570" fmla="*/ 11133248 w 12192000"/>
              <a:gd name="connsiteY570" fmla="*/ 1820257 h 3681917"/>
              <a:gd name="connsiteX571" fmla="*/ 11092022 w 12192000"/>
              <a:gd name="connsiteY571" fmla="*/ 1834968 h 3681917"/>
              <a:gd name="connsiteX572" fmla="*/ 11067287 w 12192000"/>
              <a:gd name="connsiteY572" fmla="*/ 1813952 h 3681917"/>
              <a:gd name="connsiteX573" fmla="*/ 571480 w 12192000"/>
              <a:gd name="connsiteY573" fmla="*/ 1810175 h 3681917"/>
              <a:gd name="connsiteX574" fmla="*/ 550904 w 12192000"/>
              <a:gd name="connsiteY574" fmla="*/ 1813856 h 3681917"/>
              <a:gd name="connsiteX575" fmla="*/ 600286 w 12192000"/>
              <a:gd name="connsiteY575" fmla="*/ 1864341 h 3681917"/>
              <a:gd name="connsiteX576" fmla="*/ 635954 w 12192000"/>
              <a:gd name="connsiteY576" fmla="*/ 1919031 h 3681917"/>
              <a:gd name="connsiteX577" fmla="*/ 638697 w 12192000"/>
              <a:gd name="connsiteY577" fmla="*/ 1887479 h 3681917"/>
              <a:gd name="connsiteX578" fmla="*/ 605774 w 12192000"/>
              <a:gd name="connsiteY578" fmla="*/ 1839098 h 3681917"/>
              <a:gd name="connsiteX579" fmla="*/ 583826 w 12192000"/>
              <a:gd name="connsiteY579" fmla="*/ 1815959 h 3681917"/>
              <a:gd name="connsiteX580" fmla="*/ 571480 w 12192000"/>
              <a:gd name="connsiteY580" fmla="*/ 1810175 h 3681917"/>
              <a:gd name="connsiteX581" fmla="*/ 9916226 w 12192000"/>
              <a:gd name="connsiteY581" fmla="*/ 1810109 h 3681917"/>
              <a:gd name="connsiteX582" fmla="*/ 9913469 w 12192000"/>
              <a:gd name="connsiteY582" fmla="*/ 1869055 h 3681917"/>
              <a:gd name="connsiteX583" fmla="*/ 9943798 w 12192000"/>
              <a:gd name="connsiteY583" fmla="*/ 1822740 h 3681917"/>
              <a:gd name="connsiteX584" fmla="*/ 9916226 w 12192000"/>
              <a:gd name="connsiteY584" fmla="*/ 1810109 h 3681917"/>
              <a:gd name="connsiteX585" fmla="*/ 11240044 w 12192000"/>
              <a:gd name="connsiteY585" fmla="*/ 1806264 h 3681917"/>
              <a:gd name="connsiteX586" fmla="*/ 11253994 w 12192000"/>
              <a:gd name="connsiteY586" fmla="*/ 1883150 h 3681917"/>
              <a:gd name="connsiteX587" fmla="*/ 11262365 w 12192000"/>
              <a:gd name="connsiteY587" fmla="*/ 1862370 h 3681917"/>
              <a:gd name="connsiteX588" fmla="*/ 11251204 w 12192000"/>
              <a:gd name="connsiteY588" fmla="*/ 1818732 h 3681917"/>
              <a:gd name="connsiteX589" fmla="*/ 11240044 w 12192000"/>
              <a:gd name="connsiteY589" fmla="*/ 1806264 h 3681917"/>
              <a:gd name="connsiteX590" fmla="*/ 11842002 w 12192000"/>
              <a:gd name="connsiteY590" fmla="*/ 1790887 h 3681917"/>
              <a:gd name="connsiteX591" fmla="*/ 11820368 w 12192000"/>
              <a:gd name="connsiteY591" fmla="*/ 1830612 h 3681917"/>
              <a:gd name="connsiteX592" fmla="*/ 11842002 w 12192000"/>
              <a:gd name="connsiteY592" fmla="*/ 1790887 h 3681917"/>
              <a:gd name="connsiteX593" fmla="*/ 10138821 w 12192000"/>
              <a:gd name="connsiteY593" fmla="*/ 1790576 h 3681917"/>
              <a:gd name="connsiteX594" fmla="*/ 10104504 w 12192000"/>
              <a:gd name="connsiteY594" fmla="*/ 1811691 h 3681917"/>
              <a:gd name="connsiteX595" fmla="*/ 10173139 w 12192000"/>
              <a:gd name="connsiteY595" fmla="*/ 1801515 h 3681917"/>
              <a:gd name="connsiteX596" fmla="*/ 10138821 w 12192000"/>
              <a:gd name="connsiteY596" fmla="*/ 1790576 h 3681917"/>
              <a:gd name="connsiteX597" fmla="*/ 8718282 w 12192000"/>
              <a:gd name="connsiteY597" fmla="*/ 1787460 h 3681917"/>
              <a:gd name="connsiteX598" fmla="*/ 8603204 w 12192000"/>
              <a:gd name="connsiteY598" fmla="*/ 1812351 h 3681917"/>
              <a:gd name="connsiteX599" fmla="*/ 8611416 w 12192000"/>
              <a:gd name="connsiteY599" fmla="*/ 1839421 h 3681917"/>
              <a:gd name="connsiteX600" fmla="*/ 8625100 w 12192000"/>
              <a:gd name="connsiteY600" fmla="*/ 1818598 h 3681917"/>
              <a:gd name="connsiteX601" fmla="*/ 8636048 w 12192000"/>
              <a:gd name="connsiteY601" fmla="*/ 1839421 h 3681917"/>
              <a:gd name="connsiteX602" fmla="*/ 8638784 w 12192000"/>
              <a:gd name="connsiteY602" fmla="*/ 1864409 h 3681917"/>
              <a:gd name="connsiteX603" fmla="*/ 8655206 w 12192000"/>
              <a:gd name="connsiteY603" fmla="*/ 1816515 h 3681917"/>
              <a:gd name="connsiteX604" fmla="*/ 8688048 w 12192000"/>
              <a:gd name="connsiteY604" fmla="*/ 1820680 h 3681917"/>
              <a:gd name="connsiteX605" fmla="*/ 8704470 w 12192000"/>
              <a:gd name="connsiteY605" fmla="*/ 1822762 h 3681917"/>
              <a:gd name="connsiteX606" fmla="*/ 8701732 w 12192000"/>
              <a:gd name="connsiteY606" fmla="*/ 1837339 h 3681917"/>
              <a:gd name="connsiteX607" fmla="*/ 8698996 w 12192000"/>
              <a:gd name="connsiteY607" fmla="*/ 1839421 h 3681917"/>
              <a:gd name="connsiteX608" fmla="*/ 8707206 w 12192000"/>
              <a:gd name="connsiteY608" fmla="*/ 1885233 h 3681917"/>
              <a:gd name="connsiteX609" fmla="*/ 8712680 w 12192000"/>
              <a:gd name="connsiteY609" fmla="*/ 1845668 h 3681917"/>
              <a:gd name="connsiteX610" fmla="*/ 8723628 w 12192000"/>
              <a:gd name="connsiteY610" fmla="*/ 1864409 h 3681917"/>
              <a:gd name="connsiteX611" fmla="*/ 8720890 w 12192000"/>
              <a:gd name="connsiteY611" fmla="*/ 1885233 h 3681917"/>
              <a:gd name="connsiteX612" fmla="*/ 8729102 w 12192000"/>
              <a:gd name="connsiteY612" fmla="*/ 1897727 h 3681917"/>
              <a:gd name="connsiteX613" fmla="*/ 8745522 w 12192000"/>
              <a:gd name="connsiteY613" fmla="*/ 1887315 h 3681917"/>
              <a:gd name="connsiteX614" fmla="*/ 8745522 w 12192000"/>
              <a:gd name="connsiteY614" fmla="*/ 1868574 h 3681917"/>
              <a:gd name="connsiteX615" fmla="*/ 8737312 w 12192000"/>
              <a:gd name="connsiteY615" fmla="*/ 1839421 h 3681917"/>
              <a:gd name="connsiteX616" fmla="*/ 8745522 w 12192000"/>
              <a:gd name="connsiteY616" fmla="*/ 1810268 h 3681917"/>
              <a:gd name="connsiteX617" fmla="*/ 8761944 w 12192000"/>
              <a:gd name="connsiteY617" fmla="*/ 1791528 h 3681917"/>
              <a:gd name="connsiteX618" fmla="*/ 8718282 w 12192000"/>
              <a:gd name="connsiteY618" fmla="*/ 1787460 h 3681917"/>
              <a:gd name="connsiteX619" fmla="*/ 9108072 w 12192000"/>
              <a:gd name="connsiteY619" fmla="*/ 1786062 h 3681917"/>
              <a:gd name="connsiteX620" fmla="*/ 9117254 w 12192000"/>
              <a:gd name="connsiteY620" fmla="*/ 1786589 h 3681917"/>
              <a:gd name="connsiteX621" fmla="*/ 9130855 w 12192000"/>
              <a:gd name="connsiteY621" fmla="*/ 1797142 h 3681917"/>
              <a:gd name="connsiteX622" fmla="*/ 9122694 w 12192000"/>
              <a:gd name="connsiteY622" fmla="*/ 1807696 h 3681917"/>
              <a:gd name="connsiteX623" fmla="*/ 9100932 w 12192000"/>
              <a:gd name="connsiteY623" fmla="*/ 1820359 h 3681917"/>
              <a:gd name="connsiteX624" fmla="*/ 9100932 w 12192000"/>
              <a:gd name="connsiteY624" fmla="*/ 1788700 h 3681917"/>
              <a:gd name="connsiteX625" fmla="*/ 9108072 w 12192000"/>
              <a:gd name="connsiteY625" fmla="*/ 1786062 h 3681917"/>
              <a:gd name="connsiteX626" fmla="*/ 9155710 w 12192000"/>
              <a:gd name="connsiteY626" fmla="*/ 1784479 h 3681917"/>
              <a:gd name="connsiteX627" fmla="*/ 9166126 w 12192000"/>
              <a:gd name="connsiteY627" fmla="*/ 1795158 h 3681917"/>
              <a:gd name="connsiteX628" fmla="*/ 9155710 w 12192000"/>
              <a:gd name="connsiteY628" fmla="*/ 1816515 h 3681917"/>
              <a:gd name="connsiteX629" fmla="*/ 9150502 w 12192000"/>
              <a:gd name="connsiteY629" fmla="*/ 1816515 h 3681917"/>
              <a:gd name="connsiteX630" fmla="*/ 9145294 w 12192000"/>
              <a:gd name="connsiteY630" fmla="*/ 1795158 h 3681917"/>
              <a:gd name="connsiteX631" fmla="*/ 9155710 w 12192000"/>
              <a:gd name="connsiteY631" fmla="*/ 1784479 h 3681917"/>
              <a:gd name="connsiteX632" fmla="*/ 9355060 w 12192000"/>
              <a:gd name="connsiteY632" fmla="*/ 1761413 h 3681917"/>
              <a:gd name="connsiteX633" fmla="*/ 9363173 w 12192000"/>
              <a:gd name="connsiteY633" fmla="*/ 1767780 h 3681917"/>
              <a:gd name="connsiteX634" fmla="*/ 9357764 w 12192000"/>
              <a:gd name="connsiteY634" fmla="*/ 1829330 h 3681917"/>
              <a:gd name="connsiteX635" fmla="*/ 9295568 w 12192000"/>
              <a:gd name="connsiteY635" fmla="*/ 1810228 h 3681917"/>
              <a:gd name="connsiteX636" fmla="*/ 9265822 w 12192000"/>
              <a:gd name="connsiteY636" fmla="*/ 1778392 h 3681917"/>
              <a:gd name="connsiteX637" fmla="*/ 9352356 w 12192000"/>
              <a:gd name="connsiteY637" fmla="*/ 1795371 h 3681917"/>
              <a:gd name="connsiteX638" fmla="*/ 9346948 w 12192000"/>
              <a:gd name="connsiteY638" fmla="*/ 1769903 h 3681917"/>
              <a:gd name="connsiteX639" fmla="*/ 9355060 w 12192000"/>
              <a:gd name="connsiteY639" fmla="*/ 1761413 h 3681917"/>
              <a:gd name="connsiteX640" fmla="*/ 10371717 w 12192000"/>
              <a:gd name="connsiteY640" fmla="*/ 1757569 h 3681917"/>
              <a:gd name="connsiteX641" fmla="*/ 10367323 w 12192000"/>
              <a:gd name="connsiteY641" fmla="*/ 1768077 h 3681917"/>
              <a:gd name="connsiteX642" fmla="*/ 10397070 w 12192000"/>
              <a:gd name="connsiteY642" fmla="*/ 1784480 h 3681917"/>
              <a:gd name="connsiteX643" fmla="*/ 10386253 w 12192000"/>
              <a:gd name="connsiteY643" fmla="*/ 1757826 h 3681917"/>
              <a:gd name="connsiteX644" fmla="*/ 10371717 w 12192000"/>
              <a:gd name="connsiteY644" fmla="*/ 1757569 h 3681917"/>
              <a:gd name="connsiteX645" fmla="*/ 9541477 w 12192000"/>
              <a:gd name="connsiteY645" fmla="*/ 1738347 h 3681917"/>
              <a:gd name="connsiteX646" fmla="*/ 9555427 w 12192000"/>
              <a:gd name="connsiteY646" fmla="*/ 1751162 h 3681917"/>
              <a:gd name="connsiteX647" fmla="*/ 9535896 w 12192000"/>
              <a:gd name="connsiteY647" fmla="*/ 1768248 h 3681917"/>
              <a:gd name="connsiteX648" fmla="*/ 9513576 w 12192000"/>
              <a:gd name="connsiteY648" fmla="*/ 1753298 h 3681917"/>
              <a:gd name="connsiteX649" fmla="*/ 9541477 w 12192000"/>
              <a:gd name="connsiteY649" fmla="*/ 1738347 h 3681917"/>
              <a:gd name="connsiteX650" fmla="*/ 10911019 w 12192000"/>
              <a:gd name="connsiteY650" fmla="*/ 1732729 h 3681917"/>
              <a:gd name="connsiteX651" fmla="*/ 10886268 w 12192000"/>
              <a:gd name="connsiteY651" fmla="*/ 1755500 h 3681917"/>
              <a:gd name="connsiteX652" fmla="*/ 10922020 w 12192000"/>
              <a:gd name="connsiteY652" fmla="*/ 1747219 h 3681917"/>
              <a:gd name="connsiteX653" fmla="*/ 10924771 w 12192000"/>
              <a:gd name="connsiteY653" fmla="*/ 1736869 h 3681917"/>
              <a:gd name="connsiteX654" fmla="*/ 10911019 w 12192000"/>
              <a:gd name="connsiteY654" fmla="*/ 1732729 h 3681917"/>
              <a:gd name="connsiteX655" fmla="*/ 9661663 w 12192000"/>
              <a:gd name="connsiteY655" fmla="*/ 1728096 h 3681917"/>
              <a:gd name="connsiteX656" fmla="*/ 9672995 w 12192000"/>
              <a:gd name="connsiteY656" fmla="*/ 1738774 h 3681917"/>
              <a:gd name="connsiteX657" fmla="*/ 9672995 w 12192000"/>
              <a:gd name="connsiteY657" fmla="*/ 1757996 h 3681917"/>
              <a:gd name="connsiteX658" fmla="*/ 9650332 w 12192000"/>
              <a:gd name="connsiteY658" fmla="*/ 1745182 h 3681917"/>
              <a:gd name="connsiteX659" fmla="*/ 9661663 w 12192000"/>
              <a:gd name="connsiteY659" fmla="*/ 1728096 h 3681917"/>
              <a:gd name="connsiteX660" fmla="*/ 10864506 w 12192000"/>
              <a:gd name="connsiteY660" fmla="*/ 1708875 h 3681917"/>
              <a:gd name="connsiteX661" fmla="*/ 10867296 w 12192000"/>
              <a:gd name="connsiteY661" fmla="*/ 1724252 h 3681917"/>
              <a:gd name="connsiteX662" fmla="*/ 10872877 w 12192000"/>
              <a:gd name="connsiteY662" fmla="*/ 1724252 h 3681917"/>
              <a:gd name="connsiteX663" fmla="*/ 10870086 w 12192000"/>
              <a:gd name="connsiteY663" fmla="*/ 1708875 h 3681917"/>
              <a:gd name="connsiteX664" fmla="*/ 10864506 w 12192000"/>
              <a:gd name="connsiteY664" fmla="*/ 1708875 h 3681917"/>
              <a:gd name="connsiteX665" fmla="*/ 11256225 w 12192000"/>
              <a:gd name="connsiteY665" fmla="*/ 1705031 h 3681917"/>
              <a:gd name="connsiteX666" fmla="*/ 11256225 w 12192000"/>
              <a:gd name="connsiteY666" fmla="*/ 1747319 h 3681917"/>
              <a:gd name="connsiteX667" fmla="*/ 11256225 w 12192000"/>
              <a:gd name="connsiteY667" fmla="*/ 1705031 h 3681917"/>
              <a:gd name="connsiteX668" fmla="*/ 10471252 w 12192000"/>
              <a:gd name="connsiteY668" fmla="*/ 1688372 h 3681917"/>
              <a:gd name="connsiteX669" fmla="*/ 10468601 w 12192000"/>
              <a:gd name="connsiteY669" fmla="*/ 1724252 h 3681917"/>
              <a:gd name="connsiteX670" fmla="*/ 10471252 w 12192000"/>
              <a:gd name="connsiteY670" fmla="*/ 1688372 h 3681917"/>
              <a:gd name="connsiteX671" fmla="*/ 11594736 w 12192000"/>
              <a:gd name="connsiteY671" fmla="*/ 1681964 h 3681917"/>
              <a:gd name="connsiteX672" fmla="*/ 11619487 w 12192000"/>
              <a:gd name="connsiteY672" fmla="*/ 1711116 h 3681917"/>
              <a:gd name="connsiteX673" fmla="*/ 11586484 w 12192000"/>
              <a:gd name="connsiteY673" fmla="*/ 1702788 h 3681917"/>
              <a:gd name="connsiteX674" fmla="*/ 11594736 w 12192000"/>
              <a:gd name="connsiteY674" fmla="*/ 1681964 h 3681917"/>
              <a:gd name="connsiteX675" fmla="*/ 11297315 w 12192000"/>
              <a:gd name="connsiteY675" fmla="*/ 1669151 h 3681917"/>
              <a:gd name="connsiteX676" fmla="*/ 11305533 w 12192000"/>
              <a:gd name="connsiteY676" fmla="*/ 1708875 h 3681917"/>
              <a:gd name="connsiteX677" fmla="*/ 11297315 w 12192000"/>
              <a:gd name="connsiteY677" fmla="*/ 1669151 h 3681917"/>
              <a:gd name="connsiteX678" fmla="*/ 11527416 w 12192000"/>
              <a:gd name="connsiteY678" fmla="*/ 1652491 h 3681917"/>
              <a:gd name="connsiteX679" fmla="*/ 11567592 w 12192000"/>
              <a:gd name="connsiteY679" fmla="*/ 1698623 h 3681917"/>
              <a:gd name="connsiteX680" fmla="*/ 11546165 w 12192000"/>
              <a:gd name="connsiteY680" fmla="*/ 1719592 h 3681917"/>
              <a:gd name="connsiteX681" fmla="*/ 11519380 w 12192000"/>
              <a:gd name="connsiteY681" fmla="*/ 1700720 h 3681917"/>
              <a:gd name="connsiteX682" fmla="*/ 11519380 w 12192000"/>
              <a:gd name="connsiteY682" fmla="*/ 1654588 h 3681917"/>
              <a:gd name="connsiteX683" fmla="*/ 11527416 w 12192000"/>
              <a:gd name="connsiteY683" fmla="*/ 1652491 h 3681917"/>
              <a:gd name="connsiteX684" fmla="*/ 11693434 w 12192000"/>
              <a:gd name="connsiteY684" fmla="*/ 1621737 h 3681917"/>
              <a:gd name="connsiteX685" fmla="*/ 11698893 w 12192000"/>
              <a:gd name="connsiteY685" fmla="*/ 1621737 h 3681917"/>
              <a:gd name="connsiteX686" fmla="*/ 11731646 w 12192000"/>
              <a:gd name="connsiteY686" fmla="*/ 1702948 h 3681917"/>
              <a:gd name="connsiteX687" fmla="*/ 11606094 w 12192000"/>
              <a:gd name="connsiteY687" fmla="*/ 1667548 h 3681917"/>
              <a:gd name="connsiteX688" fmla="*/ 11622470 w 12192000"/>
              <a:gd name="connsiteY688" fmla="*/ 1642560 h 3681917"/>
              <a:gd name="connsiteX689" fmla="*/ 11641576 w 12192000"/>
              <a:gd name="connsiteY689" fmla="*/ 1663384 h 3681917"/>
              <a:gd name="connsiteX690" fmla="*/ 11687976 w 12192000"/>
              <a:gd name="connsiteY690" fmla="*/ 1638395 h 3681917"/>
              <a:gd name="connsiteX691" fmla="*/ 11693434 w 12192000"/>
              <a:gd name="connsiteY691" fmla="*/ 1621737 h 3681917"/>
              <a:gd name="connsiteX692" fmla="*/ 11894025 w 12192000"/>
              <a:gd name="connsiteY692" fmla="*/ 1589701 h 3681917"/>
              <a:gd name="connsiteX693" fmla="*/ 11910766 w 12192000"/>
              <a:gd name="connsiteY693" fmla="*/ 1608517 h 3681917"/>
              <a:gd name="connsiteX694" fmla="*/ 11894025 w 12192000"/>
              <a:gd name="connsiteY694" fmla="*/ 1627335 h 3681917"/>
              <a:gd name="connsiteX695" fmla="*/ 11885656 w 12192000"/>
              <a:gd name="connsiteY695" fmla="*/ 1629426 h 3681917"/>
              <a:gd name="connsiteX696" fmla="*/ 11894025 w 12192000"/>
              <a:gd name="connsiteY696" fmla="*/ 1589701 h 3681917"/>
              <a:gd name="connsiteX697" fmla="*/ 9793137 w 12192000"/>
              <a:gd name="connsiteY697" fmla="*/ 1588420 h 3681917"/>
              <a:gd name="connsiteX698" fmla="*/ 9821037 w 12192000"/>
              <a:gd name="connsiteY698" fmla="*/ 1638538 h 3681917"/>
              <a:gd name="connsiteX699" fmla="*/ 9798717 w 12192000"/>
              <a:gd name="connsiteY699" fmla="*/ 1644803 h 3681917"/>
              <a:gd name="connsiteX700" fmla="*/ 9776397 w 12192000"/>
              <a:gd name="connsiteY700" fmla="*/ 1603037 h 3681917"/>
              <a:gd name="connsiteX701" fmla="*/ 9793137 w 12192000"/>
              <a:gd name="connsiteY701" fmla="*/ 1588420 h 3681917"/>
              <a:gd name="connsiteX702" fmla="*/ 10017455 w 12192000"/>
              <a:gd name="connsiteY702" fmla="*/ 1583294 h 3681917"/>
              <a:gd name="connsiteX703" fmla="*/ 10036985 w 12192000"/>
              <a:gd name="connsiteY703" fmla="*/ 1597929 h 3681917"/>
              <a:gd name="connsiteX704" fmla="*/ 10045355 w 12192000"/>
              <a:gd name="connsiteY704" fmla="*/ 1612565 h 3681917"/>
              <a:gd name="connsiteX705" fmla="*/ 10025826 w 12192000"/>
              <a:gd name="connsiteY705" fmla="*/ 1623019 h 3681917"/>
              <a:gd name="connsiteX706" fmla="*/ 10017455 w 12192000"/>
              <a:gd name="connsiteY706" fmla="*/ 1583294 h 3681917"/>
              <a:gd name="connsiteX707" fmla="*/ 11940228 w 12192000"/>
              <a:gd name="connsiteY707" fmla="*/ 1582012 h 3681917"/>
              <a:gd name="connsiteX708" fmla="*/ 11932193 w 12192000"/>
              <a:gd name="connsiteY708" fmla="*/ 1629426 h 3681917"/>
              <a:gd name="connsiteX709" fmla="*/ 11940228 w 12192000"/>
              <a:gd name="connsiteY709" fmla="*/ 1582012 h 3681917"/>
              <a:gd name="connsiteX710" fmla="*/ 11797936 w 12192000"/>
              <a:gd name="connsiteY710" fmla="*/ 1579449 h 3681917"/>
              <a:gd name="connsiteX711" fmla="*/ 11836476 w 12192000"/>
              <a:gd name="connsiteY711" fmla="*/ 1621330 h 3681917"/>
              <a:gd name="connsiteX712" fmla="*/ 11869510 w 12192000"/>
              <a:gd name="connsiteY712" fmla="*/ 1594107 h 3681917"/>
              <a:gd name="connsiteX713" fmla="*/ 11869510 w 12192000"/>
              <a:gd name="connsiteY713" fmla="*/ 1619236 h 3681917"/>
              <a:gd name="connsiteX714" fmla="*/ 11858498 w 12192000"/>
              <a:gd name="connsiteY714" fmla="*/ 1642271 h 3681917"/>
              <a:gd name="connsiteX715" fmla="*/ 11828217 w 12192000"/>
              <a:gd name="connsiteY715" fmla="*/ 1654836 h 3681917"/>
              <a:gd name="connsiteX716" fmla="*/ 11764903 w 12192000"/>
              <a:gd name="connsiteY716" fmla="*/ 1665306 h 3681917"/>
              <a:gd name="connsiteX717" fmla="*/ 11759397 w 12192000"/>
              <a:gd name="connsiteY717" fmla="*/ 1592013 h 3681917"/>
              <a:gd name="connsiteX718" fmla="*/ 11775914 w 12192000"/>
              <a:gd name="connsiteY718" fmla="*/ 1615048 h 3681917"/>
              <a:gd name="connsiteX719" fmla="*/ 11797936 w 12192000"/>
              <a:gd name="connsiteY719" fmla="*/ 1579449 h 3681917"/>
              <a:gd name="connsiteX720" fmla="*/ 9745735 w 12192000"/>
              <a:gd name="connsiteY720" fmla="*/ 1579449 h 3681917"/>
              <a:gd name="connsiteX721" fmla="*/ 9773049 w 12192000"/>
              <a:gd name="connsiteY721" fmla="*/ 1602566 h 3681917"/>
              <a:gd name="connsiteX722" fmla="*/ 9740273 w 12192000"/>
              <a:gd name="connsiteY722" fmla="*/ 1631989 h 3681917"/>
              <a:gd name="connsiteX723" fmla="*/ 9745735 w 12192000"/>
              <a:gd name="connsiteY723" fmla="*/ 1579449 h 3681917"/>
              <a:gd name="connsiteX724" fmla="*/ 9646661 w 12192000"/>
              <a:gd name="connsiteY724" fmla="*/ 1557265 h 3681917"/>
              <a:gd name="connsiteX725" fmla="*/ 9634106 w 12192000"/>
              <a:gd name="connsiteY725" fmla="*/ 1562299 h 3681917"/>
              <a:gd name="connsiteX726" fmla="*/ 9634106 w 12192000"/>
              <a:gd name="connsiteY726" fmla="*/ 1585611 h 3681917"/>
              <a:gd name="connsiteX727" fmla="*/ 9675956 w 12192000"/>
              <a:gd name="connsiteY727" fmla="*/ 1608923 h 3681917"/>
              <a:gd name="connsiteX728" fmla="*/ 9684326 w 12192000"/>
              <a:gd name="connsiteY728" fmla="*/ 1568656 h 3681917"/>
              <a:gd name="connsiteX729" fmla="*/ 9659216 w 12192000"/>
              <a:gd name="connsiteY729" fmla="*/ 1560179 h 3681917"/>
              <a:gd name="connsiteX730" fmla="*/ 9646661 w 12192000"/>
              <a:gd name="connsiteY730" fmla="*/ 1557265 h 3681917"/>
              <a:gd name="connsiteX731" fmla="*/ 10392434 w 12192000"/>
              <a:gd name="connsiteY731" fmla="*/ 1489749 h 3681917"/>
              <a:gd name="connsiteX732" fmla="*/ 10395224 w 12192000"/>
              <a:gd name="connsiteY732" fmla="*/ 1533882 h 3681917"/>
              <a:gd name="connsiteX733" fmla="*/ 10384064 w 12192000"/>
              <a:gd name="connsiteY733" fmla="*/ 1542288 h 3681917"/>
              <a:gd name="connsiteX734" fmla="*/ 10392434 w 12192000"/>
              <a:gd name="connsiteY734" fmla="*/ 1489749 h 3681917"/>
              <a:gd name="connsiteX735" fmla="*/ 9884504 w 12192000"/>
              <a:gd name="connsiteY735" fmla="*/ 1474405 h 3681917"/>
              <a:gd name="connsiteX736" fmla="*/ 9866794 w 12192000"/>
              <a:gd name="connsiteY736" fmla="*/ 1480779 h 3681917"/>
              <a:gd name="connsiteX737" fmla="*/ 9918688 w 12192000"/>
              <a:gd name="connsiteY737" fmla="*/ 1495729 h 3681917"/>
              <a:gd name="connsiteX738" fmla="*/ 9884504 w 12192000"/>
              <a:gd name="connsiteY738" fmla="*/ 1474405 h 3681917"/>
              <a:gd name="connsiteX739" fmla="*/ 10873762 w 12192000"/>
              <a:gd name="connsiteY739" fmla="*/ 1418720 h 3681917"/>
              <a:gd name="connsiteX740" fmla="*/ 10881739 w 12192000"/>
              <a:gd name="connsiteY740" fmla="*/ 1418720 h 3681917"/>
              <a:gd name="connsiteX741" fmla="*/ 10900350 w 12192000"/>
              <a:gd name="connsiteY741" fmla="*/ 1428789 h 3681917"/>
              <a:gd name="connsiteX742" fmla="*/ 10887056 w 12192000"/>
              <a:gd name="connsiteY742" fmla="*/ 1442885 h 3681917"/>
              <a:gd name="connsiteX743" fmla="*/ 10857810 w 12192000"/>
              <a:gd name="connsiteY743" fmla="*/ 1422748 h 3681917"/>
              <a:gd name="connsiteX744" fmla="*/ 10873762 w 12192000"/>
              <a:gd name="connsiteY744" fmla="*/ 1418720 h 3681917"/>
              <a:gd name="connsiteX745" fmla="*/ 10300972 w 12192000"/>
              <a:gd name="connsiteY745" fmla="*/ 1393641 h 3681917"/>
              <a:gd name="connsiteX746" fmla="*/ 10273580 w 12192000"/>
              <a:gd name="connsiteY746" fmla="*/ 1414144 h 3681917"/>
              <a:gd name="connsiteX747" fmla="*/ 10314669 w 12192000"/>
              <a:gd name="connsiteY747" fmla="*/ 1434647 h 3681917"/>
              <a:gd name="connsiteX748" fmla="*/ 10322887 w 12192000"/>
              <a:gd name="connsiteY748" fmla="*/ 1403893 h 3681917"/>
              <a:gd name="connsiteX749" fmla="*/ 10300972 w 12192000"/>
              <a:gd name="connsiteY749" fmla="*/ 1393641 h 3681917"/>
              <a:gd name="connsiteX750" fmla="*/ 7438357 w 12192000"/>
              <a:gd name="connsiteY750" fmla="*/ 1354771 h 3681917"/>
              <a:gd name="connsiteX751" fmla="*/ 7424407 w 12192000"/>
              <a:gd name="connsiteY751" fmla="*/ 1363314 h 3681917"/>
              <a:gd name="connsiteX752" fmla="*/ 7443938 w 12192000"/>
              <a:gd name="connsiteY752" fmla="*/ 1382536 h 3681917"/>
              <a:gd name="connsiteX753" fmla="*/ 7455097 w 12192000"/>
              <a:gd name="connsiteY753" fmla="*/ 1371857 h 3681917"/>
              <a:gd name="connsiteX754" fmla="*/ 7438357 w 12192000"/>
              <a:gd name="connsiteY754" fmla="*/ 1354771 h 3681917"/>
              <a:gd name="connsiteX755" fmla="*/ 10410849 w 12192000"/>
              <a:gd name="connsiteY755" fmla="*/ 1342384 h 3681917"/>
              <a:gd name="connsiteX756" fmla="*/ 10408058 w 12192000"/>
              <a:gd name="connsiteY756" fmla="*/ 1374420 h 3681917"/>
              <a:gd name="connsiteX757" fmla="*/ 10410849 w 12192000"/>
              <a:gd name="connsiteY757" fmla="*/ 1342384 h 3681917"/>
              <a:gd name="connsiteX758" fmla="*/ 10648438 w 12192000"/>
              <a:gd name="connsiteY758" fmla="*/ 1334695 h 3681917"/>
              <a:gd name="connsiteX759" fmla="*/ 10648438 w 12192000"/>
              <a:gd name="connsiteY759" fmla="*/ 1363966 h 3681917"/>
              <a:gd name="connsiteX760" fmla="*/ 10670441 w 12192000"/>
              <a:gd name="connsiteY760" fmla="*/ 1368147 h 3681917"/>
              <a:gd name="connsiteX761" fmla="*/ 10673191 w 12192000"/>
              <a:gd name="connsiteY761" fmla="*/ 1353512 h 3681917"/>
              <a:gd name="connsiteX762" fmla="*/ 10648438 w 12192000"/>
              <a:gd name="connsiteY762" fmla="*/ 1334695 h 3681917"/>
              <a:gd name="connsiteX763" fmla="*/ 7672617 w 12192000"/>
              <a:gd name="connsiteY763" fmla="*/ 1332132 h 3681917"/>
              <a:gd name="connsiteX764" fmla="*/ 7667139 w 12192000"/>
              <a:gd name="connsiteY764" fmla="*/ 1348974 h 3681917"/>
              <a:gd name="connsiteX765" fmla="*/ 7680836 w 12192000"/>
              <a:gd name="connsiteY765" fmla="*/ 1361606 h 3681917"/>
              <a:gd name="connsiteX766" fmla="*/ 7691793 w 12192000"/>
              <a:gd name="connsiteY766" fmla="*/ 1357395 h 3681917"/>
              <a:gd name="connsiteX767" fmla="*/ 7689053 w 12192000"/>
              <a:gd name="connsiteY767" fmla="*/ 1338448 h 3681917"/>
              <a:gd name="connsiteX768" fmla="*/ 7672617 w 12192000"/>
              <a:gd name="connsiteY768" fmla="*/ 1332132 h 3681917"/>
              <a:gd name="connsiteX769" fmla="*/ 7952026 w 12192000"/>
              <a:gd name="connsiteY769" fmla="*/ 1312910 h 3681917"/>
              <a:gd name="connsiteX770" fmla="*/ 7938329 w 12192000"/>
              <a:gd name="connsiteY770" fmla="*/ 1319416 h 3681917"/>
              <a:gd name="connsiteX771" fmla="*/ 7954765 w 12192000"/>
              <a:gd name="connsiteY771" fmla="*/ 1338933 h 3681917"/>
              <a:gd name="connsiteX772" fmla="*/ 7965722 w 12192000"/>
              <a:gd name="connsiteY772" fmla="*/ 1325922 h 3681917"/>
              <a:gd name="connsiteX773" fmla="*/ 7952026 w 12192000"/>
              <a:gd name="connsiteY773" fmla="*/ 1312910 h 3681917"/>
              <a:gd name="connsiteX774" fmla="*/ 11259574 w 12192000"/>
              <a:gd name="connsiteY774" fmla="*/ 1292407 h 3681917"/>
              <a:gd name="connsiteX775" fmla="*/ 11259574 w 12192000"/>
              <a:gd name="connsiteY775" fmla="*/ 1338539 h 3681917"/>
              <a:gd name="connsiteX776" fmla="*/ 11259574 w 12192000"/>
              <a:gd name="connsiteY776" fmla="*/ 1292407 h 3681917"/>
              <a:gd name="connsiteX777" fmla="*/ 10944682 w 12192000"/>
              <a:gd name="connsiteY777" fmla="*/ 1286001 h 3681917"/>
              <a:gd name="connsiteX778" fmla="*/ 10939218 w 12192000"/>
              <a:gd name="connsiteY778" fmla="*/ 1307145 h 3681917"/>
              <a:gd name="connsiteX779" fmla="*/ 10963801 w 12192000"/>
              <a:gd name="connsiteY779" fmla="*/ 1328288 h 3681917"/>
              <a:gd name="connsiteX780" fmla="*/ 10988383 w 12192000"/>
              <a:gd name="connsiteY780" fmla="*/ 1307145 h 3681917"/>
              <a:gd name="connsiteX781" fmla="*/ 10971995 w 12192000"/>
              <a:gd name="connsiteY781" fmla="*/ 1294458 h 3681917"/>
              <a:gd name="connsiteX782" fmla="*/ 10958338 w 12192000"/>
              <a:gd name="connsiteY782" fmla="*/ 1292344 h 3681917"/>
              <a:gd name="connsiteX783" fmla="*/ 10944682 w 12192000"/>
              <a:gd name="connsiteY783" fmla="*/ 1286001 h 3681917"/>
              <a:gd name="connsiteX784" fmla="*/ 11352017 w 12192000"/>
              <a:gd name="connsiteY784" fmla="*/ 1269342 h 3681917"/>
              <a:gd name="connsiteX785" fmla="*/ 11395169 w 12192000"/>
              <a:gd name="connsiteY785" fmla="*/ 1294560 h 3681917"/>
              <a:gd name="connsiteX786" fmla="*/ 11365502 w 12192000"/>
              <a:gd name="connsiteY786" fmla="*/ 1321881 h 3681917"/>
              <a:gd name="connsiteX787" fmla="*/ 11352017 w 12192000"/>
              <a:gd name="connsiteY787" fmla="*/ 1269342 h 3681917"/>
              <a:gd name="connsiteX788" fmla="*/ 7200927 w 12192000"/>
              <a:gd name="connsiteY788" fmla="*/ 1269342 h 3681917"/>
              <a:gd name="connsiteX789" fmla="*/ 7209087 w 12192000"/>
              <a:gd name="connsiteY789" fmla="*/ 1321973 h 3681917"/>
              <a:gd name="connsiteX790" fmla="*/ 7225409 w 12192000"/>
              <a:gd name="connsiteY790" fmla="*/ 1328288 h 3681917"/>
              <a:gd name="connsiteX791" fmla="*/ 7233570 w 12192000"/>
              <a:gd name="connsiteY791" fmla="*/ 1311446 h 3681917"/>
              <a:gd name="connsiteX792" fmla="*/ 7230849 w 12192000"/>
              <a:gd name="connsiteY792" fmla="*/ 1309341 h 3681917"/>
              <a:gd name="connsiteX793" fmla="*/ 7200927 w 12192000"/>
              <a:gd name="connsiteY793" fmla="*/ 1269342 h 3681917"/>
              <a:gd name="connsiteX794" fmla="*/ 8333894 w 12192000"/>
              <a:gd name="connsiteY794" fmla="*/ 1265407 h 3681917"/>
              <a:gd name="connsiteX795" fmla="*/ 8309960 w 12192000"/>
              <a:gd name="connsiteY795" fmla="*/ 1290005 h 3681917"/>
              <a:gd name="connsiteX796" fmla="*/ 8360181 w 12192000"/>
              <a:gd name="connsiteY796" fmla="*/ 1267099 h 3681917"/>
              <a:gd name="connsiteX797" fmla="*/ 8333894 w 12192000"/>
              <a:gd name="connsiteY797" fmla="*/ 1265407 h 3681917"/>
              <a:gd name="connsiteX798" fmla="*/ 11177459 w 12192000"/>
              <a:gd name="connsiteY798" fmla="*/ 1241983 h 3681917"/>
              <a:gd name="connsiteX799" fmla="*/ 11150145 w 12192000"/>
              <a:gd name="connsiteY799" fmla="*/ 1269470 h 3681917"/>
              <a:gd name="connsiteX800" fmla="*/ 11166533 w 12192000"/>
              <a:gd name="connsiteY800" fmla="*/ 1282157 h 3681917"/>
              <a:gd name="connsiteX801" fmla="*/ 11185652 w 12192000"/>
              <a:gd name="connsiteY801" fmla="*/ 1273699 h 3681917"/>
              <a:gd name="connsiteX802" fmla="*/ 11193847 w 12192000"/>
              <a:gd name="connsiteY802" fmla="*/ 1258898 h 3681917"/>
              <a:gd name="connsiteX803" fmla="*/ 11177459 w 12192000"/>
              <a:gd name="connsiteY803" fmla="*/ 1241983 h 3681917"/>
              <a:gd name="connsiteX804" fmla="*/ 7596086 w 12192000"/>
              <a:gd name="connsiteY804" fmla="*/ 1238588 h 3681917"/>
              <a:gd name="connsiteX805" fmla="*/ 7577207 w 12192000"/>
              <a:gd name="connsiteY805" fmla="*/ 1257218 h 3681917"/>
              <a:gd name="connsiteX806" fmla="*/ 7563721 w 12192000"/>
              <a:gd name="connsiteY806" fmla="*/ 1242728 h 3681917"/>
              <a:gd name="connsiteX807" fmla="*/ 7571812 w 12192000"/>
              <a:gd name="connsiteY807" fmla="*/ 1282058 h 3681917"/>
              <a:gd name="connsiteX808" fmla="*/ 7604177 w 12192000"/>
              <a:gd name="connsiteY808" fmla="*/ 1277918 h 3681917"/>
              <a:gd name="connsiteX809" fmla="*/ 7596086 w 12192000"/>
              <a:gd name="connsiteY809" fmla="*/ 1238588 h 3681917"/>
              <a:gd name="connsiteX810" fmla="*/ 7962632 w 12192000"/>
              <a:gd name="connsiteY810" fmla="*/ 1209114 h 3681917"/>
              <a:gd name="connsiteX811" fmla="*/ 7951779 w 12192000"/>
              <a:gd name="connsiteY811" fmla="*/ 1227951 h 3681917"/>
              <a:gd name="connsiteX812" fmla="*/ 7921936 w 12192000"/>
              <a:gd name="connsiteY812" fmla="*/ 1240510 h 3681917"/>
              <a:gd name="connsiteX813" fmla="*/ 7919223 w 12192000"/>
              <a:gd name="connsiteY813" fmla="*/ 1240510 h 3681917"/>
              <a:gd name="connsiteX814" fmla="*/ 7894805 w 12192000"/>
              <a:gd name="connsiteY814" fmla="*/ 1253068 h 3681917"/>
              <a:gd name="connsiteX815" fmla="*/ 7919223 w 12192000"/>
              <a:gd name="connsiteY815" fmla="*/ 1267719 h 3681917"/>
              <a:gd name="connsiteX816" fmla="*/ 7970771 w 12192000"/>
              <a:gd name="connsiteY816" fmla="*/ 1248881 h 3681917"/>
              <a:gd name="connsiteX817" fmla="*/ 7973484 w 12192000"/>
              <a:gd name="connsiteY817" fmla="*/ 1244696 h 3681917"/>
              <a:gd name="connsiteX818" fmla="*/ 7962632 w 12192000"/>
              <a:gd name="connsiteY818" fmla="*/ 1209114 h 3681917"/>
              <a:gd name="connsiteX819" fmla="*/ 7514594 w 12192000"/>
              <a:gd name="connsiteY819" fmla="*/ 1192456 h 3681917"/>
              <a:gd name="connsiteX820" fmla="*/ 7530916 w 12192000"/>
              <a:gd name="connsiteY820" fmla="*/ 1258790 h 3681917"/>
              <a:gd name="connsiteX821" fmla="*/ 7544518 w 12192000"/>
              <a:gd name="connsiteY821" fmla="*/ 1262936 h 3681917"/>
              <a:gd name="connsiteX822" fmla="*/ 7549958 w 12192000"/>
              <a:gd name="connsiteY822" fmla="*/ 1250498 h 3681917"/>
              <a:gd name="connsiteX823" fmla="*/ 7544518 w 12192000"/>
              <a:gd name="connsiteY823" fmla="*/ 1238060 h 3681917"/>
              <a:gd name="connsiteX824" fmla="*/ 7514594 w 12192000"/>
              <a:gd name="connsiteY824" fmla="*/ 1192456 h 3681917"/>
              <a:gd name="connsiteX825" fmla="*/ 11658826 w 12192000"/>
              <a:gd name="connsiteY825" fmla="*/ 1192455 h 3681917"/>
              <a:gd name="connsiteX826" fmla="*/ 11664326 w 12192000"/>
              <a:gd name="connsiteY826" fmla="*/ 1232180 h 3681917"/>
              <a:gd name="connsiteX827" fmla="*/ 11658826 w 12192000"/>
              <a:gd name="connsiteY827" fmla="*/ 1192455 h 3681917"/>
              <a:gd name="connsiteX828" fmla="*/ 8096638 w 12192000"/>
              <a:gd name="connsiteY828" fmla="*/ 1190420 h 3681917"/>
              <a:gd name="connsiteX829" fmla="*/ 8092187 w 12192000"/>
              <a:gd name="connsiteY829" fmla="*/ 1191999 h 3681917"/>
              <a:gd name="connsiteX830" fmla="*/ 8083969 w 12192000"/>
              <a:gd name="connsiteY830" fmla="*/ 1202524 h 3681917"/>
              <a:gd name="connsiteX831" fmla="*/ 8103144 w 12192000"/>
              <a:gd name="connsiteY831" fmla="*/ 1219367 h 3681917"/>
              <a:gd name="connsiteX832" fmla="*/ 8103144 w 12192000"/>
              <a:gd name="connsiteY832" fmla="*/ 1191999 h 3681917"/>
              <a:gd name="connsiteX833" fmla="*/ 8096638 w 12192000"/>
              <a:gd name="connsiteY833" fmla="*/ 1190420 h 3681917"/>
              <a:gd name="connsiteX834" fmla="*/ 7829278 w 12192000"/>
              <a:gd name="connsiteY834" fmla="*/ 1186049 h 3681917"/>
              <a:gd name="connsiteX835" fmla="*/ 7832029 w 12192000"/>
              <a:gd name="connsiteY835" fmla="*/ 1225468 h 3681917"/>
              <a:gd name="connsiteX836" fmla="*/ 7851280 w 12192000"/>
              <a:gd name="connsiteY836" fmla="*/ 1217169 h 3681917"/>
              <a:gd name="connsiteX837" fmla="*/ 7829278 w 12192000"/>
              <a:gd name="connsiteY837" fmla="*/ 1186049 h 3681917"/>
              <a:gd name="connsiteX838" fmla="*/ 9046387 w 12192000"/>
              <a:gd name="connsiteY838" fmla="*/ 1173234 h 3681917"/>
              <a:gd name="connsiteX839" fmla="*/ 9051688 w 12192000"/>
              <a:gd name="connsiteY839" fmla="*/ 1203989 h 3681917"/>
              <a:gd name="connsiteX840" fmla="*/ 9046387 w 12192000"/>
              <a:gd name="connsiteY840" fmla="*/ 1173234 h 3681917"/>
              <a:gd name="connsiteX841" fmla="*/ 365087 w 12192000"/>
              <a:gd name="connsiteY841" fmla="*/ 1173234 h 3681917"/>
              <a:gd name="connsiteX842" fmla="*/ 356716 w 12192000"/>
              <a:gd name="connsiteY842" fmla="*/ 1221462 h 3681917"/>
              <a:gd name="connsiteX843" fmla="*/ 384618 w 12192000"/>
              <a:gd name="connsiteY843" fmla="*/ 1265498 h 3681917"/>
              <a:gd name="connsiteX844" fmla="*/ 392989 w 12192000"/>
              <a:gd name="connsiteY844" fmla="*/ 1229850 h 3681917"/>
              <a:gd name="connsiteX845" fmla="*/ 370667 w 12192000"/>
              <a:gd name="connsiteY845" fmla="*/ 1181622 h 3681917"/>
              <a:gd name="connsiteX846" fmla="*/ 365087 w 12192000"/>
              <a:gd name="connsiteY846" fmla="*/ 1173234 h 3681917"/>
              <a:gd name="connsiteX847" fmla="*/ 7686226 w 12192000"/>
              <a:gd name="connsiteY847" fmla="*/ 1169791 h 3681917"/>
              <a:gd name="connsiteX848" fmla="*/ 7649379 w 12192000"/>
              <a:gd name="connsiteY848" fmla="*/ 1195842 h 3681917"/>
              <a:gd name="connsiteX849" fmla="*/ 7602980 w 12192000"/>
              <a:gd name="connsiteY849" fmla="*/ 1179001 h 3681917"/>
              <a:gd name="connsiteX850" fmla="*/ 7613897 w 12192000"/>
              <a:gd name="connsiteY850" fmla="*/ 1229526 h 3681917"/>
              <a:gd name="connsiteX851" fmla="*/ 7633004 w 12192000"/>
              <a:gd name="connsiteY851" fmla="*/ 1223211 h 3681917"/>
              <a:gd name="connsiteX852" fmla="*/ 7654838 w 12192000"/>
              <a:gd name="connsiteY852" fmla="*/ 1252684 h 3681917"/>
              <a:gd name="connsiteX853" fmla="*/ 7663026 w 12192000"/>
              <a:gd name="connsiteY853" fmla="*/ 1227421 h 3681917"/>
              <a:gd name="connsiteX854" fmla="*/ 7679403 w 12192000"/>
              <a:gd name="connsiteY854" fmla="*/ 1246369 h 3681917"/>
              <a:gd name="connsiteX855" fmla="*/ 7703967 w 12192000"/>
              <a:gd name="connsiteY855" fmla="*/ 1174791 h 3681917"/>
              <a:gd name="connsiteX856" fmla="*/ 7686226 w 12192000"/>
              <a:gd name="connsiteY856" fmla="*/ 1169791 h 3681917"/>
              <a:gd name="connsiteX857" fmla="*/ 11809144 w 12192000"/>
              <a:gd name="connsiteY857" fmla="*/ 1152731 h 3681917"/>
              <a:gd name="connsiteX858" fmla="*/ 11847745 w 12192000"/>
              <a:gd name="connsiteY858" fmla="*/ 1177821 h 3681917"/>
              <a:gd name="connsiteX859" fmla="*/ 11833958 w 12192000"/>
              <a:gd name="connsiteY859" fmla="*/ 1192456 h 3681917"/>
              <a:gd name="connsiteX860" fmla="*/ 11811900 w 12192000"/>
              <a:gd name="connsiteY860" fmla="*/ 1182002 h 3681917"/>
              <a:gd name="connsiteX861" fmla="*/ 11809144 w 12192000"/>
              <a:gd name="connsiteY861" fmla="*/ 1152731 h 3681917"/>
              <a:gd name="connsiteX862" fmla="*/ 8343999 w 12192000"/>
              <a:gd name="connsiteY862" fmla="*/ 1150168 h 3681917"/>
              <a:gd name="connsiteX863" fmla="*/ 8304939 w 12192000"/>
              <a:gd name="connsiteY863" fmla="*/ 1160542 h 3681917"/>
              <a:gd name="connsiteX864" fmla="*/ 8293778 w 12192000"/>
              <a:gd name="connsiteY864" fmla="*/ 1164691 h 3681917"/>
              <a:gd name="connsiteX865" fmla="*/ 8290988 w 12192000"/>
              <a:gd name="connsiteY865" fmla="*/ 1185438 h 3681917"/>
              <a:gd name="connsiteX866" fmla="*/ 8332839 w 12192000"/>
              <a:gd name="connsiteY866" fmla="*/ 1185438 h 3681917"/>
              <a:gd name="connsiteX867" fmla="*/ 8349579 w 12192000"/>
              <a:gd name="connsiteY867" fmla="*/ 1156392 h 3681917"/>
              <a:gd name="connsiteX868" fmla="*/ 8343999 w 12192000"/>
              <a:gd name="connsiteY868" fmla="*/ 1150168 h 3681917"/>
              <a:gd name="connsiteX869" fmla="*/ 7905906 w 12192000"/>
              <a:gd name="connsiteY869" fmla="*/ 1150168 h 3681917"/>
              <a:gd name="connsiteX870" fmla="*/ 7905906 w 12192000"/>
              <a:gd name="connsiteY870" fmla="*/ 1162800 h 3681917"/>
              <a:gd name="connsiteX871" fmla="*/ 7916831 w 12192000"/>
              <a:gd name="connsiteY871" fmla="*/ 1192272 h 3681917"/>
              <a:gd name="connsiteX872" fmla="*/ 7935950 w 12192000"/>
              <a:gd name="connsiteY872" fmla="*/ 1209114 h 3681917"/>
              <a:gd name="connsiteX873" fmla="*/ 7955069 w 12192000"/>
              <a:gd name="connsiteY873" fmla="*/ 1190167 h 3681917"/>
              <a:gd name="connsiteX874" fmla="*/ 7952338 w 12192000"/>
              <a:gd name="connsiteY874" fmla="*/ 1183851 h 3681917"/>
              <a:gd name="connsiteX875" fmla="*/ 7927756 w 12192000"/>
              <a:gd name="connsiteY875" fmla="*/ 1171220 h 3681917"/>
              <a:gd name="connsiteX876" fmla="*/ 7905906 w 12192000"/>
              <a:gd name="connsiteY876" fmla="*/ 1150168 h 3681917"/>
              <a:gd name="connsiteX877" fmla="*/ 10935093 w 12192000"/>
              <a:gd name="connsiteY877" fmla="*/ 1088147 h 3681917"/>
              <a:gd name="connsiteX878" fmla="*/ 10925328 w 12192000"/>
              <a:gd name="connsiteY878" fmla="*/ 1091479 h 3681917"/>
              <a:gd name="connsiteX879" fmla="*/ 10911378 w 12192000"/>
              <a:gd name="connsiteY879" fmla="*/ 1116083 h 3681917"/>
              <a:gd name="connsiteX880" fmla="*/ 10947649 w 12192000"/>
              <a:gd name="connsiteY880" fmla="*/ 1103781 h 3681917"/>
              <a:gd name="connsiteX881" fmla="*/ 10944859 w 12192000"/>
              <a:gd name="connsiteY881" fmla="*/ 1089429 h 3681917"/>
              <a:gd name="connsiteX882" fmla="*/ 10935093 w 12192000"/>
              <a:gd name="connsiteY882" fmla="*/ 1088147 h 3681917"/>
              <a:gd name="connsiteX883" fmla="*/ 8155432 w 12192000"/>
              <a:gd name="connsiteY883" fmla="*/ 1084816 h 3681917"/>
              <a:gd name="connsiteX884" fmla="*/ 8108329 w 12192000"/>
              <a:gd name="connsiteY884" fmla="*/ 1093258 h 3681917"/>
              <a:gd name="connsiteX885" fmla="*/ 8080621 w 12192000"/>
              <a:gd name="connsiteY885" fmla="*/ 1112253 h 3681917"/>
              <a:gd name="connsiteX886" fmla="*/ 8116641 w 12192000"/>
              <a:gd name="connsiteY886" fmla="*/ 1116474 h 3681917"/>
              <a:gd name="connsiteX887" fmla="*/ 8155432 w 12192000"/>
              <a:gd name="connsiteY887" fmla="*/ 1084816 h 3681917"/>
              <a:gd name="connsiteX888" fmla="*/ 8731812 w 12192000"/>
              <a:gd name="connsiteY888" fmla="*/ 1068156 h 3681917"/>
              <a:gd name="connsiteX889" fmla="*/ 8720651 w 12192000"/>
              <a:gd name="connsiteY889" fmla="*/ 1104100 h 3681917"/>
              <a:gd name="connsiteX890" fmla="*/ 8731812 w 12192000"/>
              <a:gd name="connsiteY890" fmla="*/ 1125244 h 3681917"/>
              <a:gd name="connsiteX891" fmla="*/ 8734602 w 12192000"/>
              <a:gd name="connsiteY891" fmla="*/ 1152731 h 3681917"/>
              <a:gd name="connsiteX892" fmla="*/ 8759712 w 12192000"/>
              <a:gd name="connsiteY892" fmla="*/ 1129473 h 3681917"/>
              <a:gd name="connsiteX893" fmla="*/ 8731812 w 12192000"/>
              <a:gd name="connsiteY893" fmla="*/ 1068156 h 3681917"/>
              <a:gd name="connsiteX894" fmla="*/ 11826971 w 12192000"/>
              <a:gd name="connsiteY894" fmla="*/ 1067176 h 3681917"/>
              <a:gd name="connsiteX895" fmla="*/ 11795258 w 12192000"/>
              <a:gd name="connsiteY895" fmla="*/ 1076806 h 3681917"/>
              <a:gd name="connsiteX896" fmla="*/ 11833451 w 12192000"/>
              <a:gd name="connsiteY896" fmla="*/ 1097630 h 3681917"/>
              <a:gd name="connsiteX897" fmla="*/ 11868915 w 12192000"/>
              <a:gd name="connsiteY897" fmla="*/ 1074724 h 3681917"/>
              <a:gd name="connsiteX898" fmla="*/ 11826971 w 12192000"/>
              <a:gd name="connsiteY898" fmla="*/ 1067176 h 3681917"/>
              <a:gd name="connsiteX899" fmla="*/ 8214259 w 12192000"/>
              <a:gd name="connsiteY899" fmla="*/ 1057211 h 3681917"/>
              <a:gd name="connsiteX900" fmla="*/ 8204497 w 12192000"/>
              <a:gd name="connsiteY900" fmla="*/ 1066021 h 3681917"/>
              <a:gd name="connsiteX901" fmla="*/ 8239506 w 12192000"/>
              <a:gd name="connsiteY901" fmla="*/ 1087378 h 3681917"/>
              <a:gd name="connsiteX902" fmla="*/ 8255664 w 12192000"/>
              <a:gd name="connsiteY902" fmla="*/ 1091649 h 3681917"/>
              <a:gd name="connsiteX903" fmla="*/ 8266436 w 12192000"/>
              <a:gd name="connsiteY903" fmla="*/ 1076699 h 3681917"/>
              <a:gd name="connsiteX904" fmla="*/ 8263743 w 12192000"/>
              <a:gd name="connsiteY904" fmla="*/ 1074563 h 3681917"/>
              <a:gd name="connsiteX905" fmla="*/ 8226041 w 12192000"/>
              <a:gd name="connsiteY905" fmla="*/ 1059613 h 3681917"/>
              <a:gd name="connsiteX906" fmla="*/ 8214259 w 12192000"/>
              <a:gd name="connsiteY906" fmla="*/ 1057211 h 3681917"/>
              <a:gd name="connsiteX907" fmla="*/ 8515864 w 12192000"/>
              <a:gd name="connsiteY907" fmla="*/ 1048935 h 3681917"/>
              <a:gd name="connsiteX908" fmla="*/ 8535040 w 12192000"/>
              <a:gd name="connsiteY908" fmla="*/ 1068541 h 3681917"/>
              <a:gd name="connsiteX909" fmla="*/ 8543257 w 12192000"/>
              <a:gd name="connsiteY909" fmla="*/ 1048935 h 3681917"/>
              <a:gd name="connsiteX910" fmla="*/ 8515864 w 12192000"/>
              <a:gd name="connsiteY910" fmla="*/ 1048935 h 3681917"/>
              <a:gd name="connsiteX911" fmla="*/ 11237334 w 12192000"/>
              <a:gd name="connsiteY911" fmla="*/ 1047653 h 3681917"/>
              <a:gd name="connsiteX912" fmla="*/ 11223782 w 12192000"/>
              <a:gd name="connsiteY912" fmla="*/ 1076806 h 3681917"/>
              <a:gd name="connsiteX913" fmla="*/ 11226493 w 12192000"/>
              <a:gd name="connsiteY913" fmla="*/ 1099712 h 3681917"/>
              <a:gd name="connsiteX914" fmla="*/ 11242754 w 12192000"/>
              <a:gd name="connsiteY914" fmla="*/ 1128865 h 3681917"/>
              <a:gd name="connsiteX915" fmla="*/ 11250886 w 12192000"/>
              <a:gd name="connsiteY915" fmla="*/ 1128865 h 3681917"/>
              <a:gd name="connsiteX916" fmla="*/ 11250886 w 12192000"/>
              <a:gd name="connsiteY916" fmla="*/ 1101794 h 3681917"/>
              <a:gd name="connsiteX917" fmla="*/ 11256306 w 12192000"/>
              <a:gd name="connsiteY917" fmla="*/ 1099712 h 3681917"/>
              <a:gd name="connsiteX918" fmla="*/ 11267147 w 12192000"/>
              <a:gd name="connsiteY918" fmla="*/ 1130947 h 3681917"/>
              <a:gd name="connsiteX919" fmla="*/ 11253596 w 12192000"/>
              <a:gd name="connsiteY919" fmla="*/ 1062230 h 3681917"/>
              <a:gd name="connsiteX920" fmla="*/ 11245464 w 12192000"/>
              <a:gd name="connsiteY920" fmla="*/ 1085135 h 3681917"/>
              <a:gd name="connsiteX921" fmla="*/ 11240044 w 12192000"/>
              <a:gd name="connsiteY921" fmla="*/ 1085135 h 3681917"/>
              <a:gd name="connsiteX922" fmla="*/ 11237334 w 12192000"/>
              <a:gd name="connsiteY922" fmla="*/ 1047653 h 3681917"/>
              <a:gd name="connsiteX923" fmla="*/ 11513766 w 12192000"/>
              <a:gd name="connsiteY923" fmla="*/ 1045091 h 3681917"/>
              <a:gd name="connsiteX924" fmla="*/ 11505653 w 12192000"/>
              <a:gd name="connsiteY924" fmla="*/ 1049362 h 3681917"/>
              <a:gd name="connsiteX925" fmla="*/ 11527287 w 12192000"/>
              <a:gd name="connsiteY925" fmla="*/ 1083534 h 3681917"/>
              <a:gd name="connsiteX926" fmla="*/ 11513766 w 12192000"/>
              <a:gd name="connsiteY926" fmla="*/ 1045091 h 3681917"/>
              <a:gd name="connsiteX927" fmla="*/ 10206061 w 12192000"/>
              <a:gd name="connsiteY927" fmla="*/ 1034839 h 3681917"/>
              <a:gd name="connsiteX928" fmla="*/ 10197690 w 12192000"/>
              <a:gd name="connsiteY928" fmla="*/ 1061750 h 3681917"/>
              <a:gd name="connsiteX929" fmla="*/ 10206061 w 12192000"/>
              <a:gd name="connsiteY929" fmla="*/ 1034839 h 3681917"/>
              <a:gd name="connsiteX930" fmla="*/ 9136087 w 12192000"/>
              <a:gd name="connsiteY930" fmla="*/ 1034839 h 3681917"/>
              <a:gd name="connsiteX931" fmla="*/ 9144338 w 12192000"/>
              <a:gd name="connsiteY931" fmla="*/ 1077127 h 3681917"/>
              <a:gd name="connsiteX932" fmla="*/ 9152588 w 12192000"/>
              <a:gd name="connsiteY932" fmla="*/ 1058097 h 3681917"/>
              <a:gd name="connsiteX933" fmla="*/ 9136087 w 12192000"/>
              <a:gd name="connsiteY933" fmla="*/ 1034839 h 3681917"/>
              <a:gd name="connsiteX934" fmla="*/ 8329714 w 12192000"/>
              <a:gd name="connsiteY934" fmla="*/ 1030995 h 3681917"/>
              <a:gd name="connsiteX935" fmla="*/ 8319001 w 12192000"/>
              <a:gd name="connsiteY935" fmla="*/ 1033096 h 3681917"/>
              <a:gd name="connsiteX936" fmla="*/ 8297573 w 12192000"/>
              <a:gd name="connsiteY936" fmla="*/ 1079298 h 3681917"/>
              <a:gd name="connsiteX937" fmla="*/ 8313644 w 12192000"/>
              <a:gd name="connsiteY937" fmla="*/ 1106600 h 3681917"/>
              <a:gd name="connsiteX938" fmla="*/ 8313644 w 12192000"/>
              <a:gd name="connsiteY938" fmla="*/ 1087699 h 3681917"/>
              <a:gd name="connsiteX939" fmla="*/ 8327036 w 12192000"/>
              <a:gd name="connsiteY939" fmla="*/ 1047796 h 3681917"/>
              <a:gd name="connsiteX940" fmla="*/ 8335071 w 12192000"/>
              <a:gd name="connsiteY940" fmla="*/ 1039396 h 3681917"/>
              <a:gd name="connsiteX941" fmla="*/ 8329714 w 12192000"/>
              <a:gd name="connsiteY941" fmla="*/ 1030995 h 3681917"/>
              <a:gd name="connsiteX942" fmla="*/ 9686666 w 12192000"/>
              <a:gd name="connsiteY942" fmla="*/ 1029055 h 3681917"/>
              <a:gd name="connsiteX943" fmla="*/ 9677839 w 12192000"/>
              <a:gd name="connsiteY943" fmla="*/ 1034364 h 3681917"/>
              <a:gd name="connsiteX944" fmla="*/ 9663714 w 12192000"/>
              <a:gd name="connsiteY944" fmla="*/ 1100193 h 3681917"/>
              <a:gd name="connsiteX945" fmla="*/ 9700438 w 12192000"/>
              <a:gd name="connsiteY945" fmla="*/ 1047105 h 3681917"/>
              <a:gd name="connsiteX946" fmla="*/ 9697613 w 12192000"/>
              <a:gd name="connsiteY946" fmla="*/ 1030116 h 3681917"/>
              <a:gd name="connsiteX947" fmla="*/ 9686666 w 12192000"/>
              <a:gd name="connsiteY947" fmla="*/ 1029055 h 3681917"/>
              <a:gd name="connsiteX948" fmla="*/ 8477430 w 12192000"/>
              <a:gd name="connsiteY948" fmla="*/ 1002804 h 3681917"/>
              <a:gd name="connsiteX949" fmla="*/ 8471964 w 12192000"/>
              <a:gd name="connsiteY949" fmla="*/ 1011272 h 3681917"/>
              <a:gd name="connsiteX950" fmla="*/ 8428235 w 12192000"/>
              <a:gd name="connsiteY950" fmla="*/ 1028210 h 3681917"/>
              <a:gd name="connsiteX951" fmla="*/ 8389971 w 12192000"/>
              <a:gd name="connsiteY951" fmla="*/ 1028210 h 3681917"/>
              <a:gd name="connsiteX952" fmla="*/ 8373573 w 12192000"/>
              <a:gd name="connsiteY952" fmla="*/ 1036678 h 3681917"/>
              <a:gd name="connsiteX953" fmla="*/ 8466497 w 12192000"/>
              <a:gd name="connsiteY953" fmla="*/ 1059967 h 3681917"/>
              <a:gd name="connsiteX954" fmla="*/ 8461032 w 12192000"/>
              <a:gd name="connsiteY954" fmla="*/ 1098076 h 3681917"/>
              <a:gd name="connsiteX955" fmla="*/ 8466497 w 12192000"/>
              <a:gd name="connsiteY955" fmla="*/ 1100193 h 3681917"/>
              <a:gd name="connsiteX956" fmla="*/ 8469230 w 12192000"/>
              <a:gd name="connsiteY956" fmla="*/ 1091724 h 3681917"/>
              <a:gd name="connsiteX957" fmla="*/ 8488362 w 12192000"/>
              <a:gd name="connsiteY957" fmla="*/ 1074787 h 3681917"/>
              <a:gd name="connsiteX958" fmla="*/ 8499294 w 12192000"/>
              <a:gd name="connsiteY958" fmla="*/ 1051498 h 3681917"/>
              <a:gd name="connsiteX959" fmla="*/ 8477430 w 12192000"/>
              <a:gd name="connsiteY959" fmla="*/ 1002804 h 3681917"/>
              <a:gd name="connsiteX960" fmla="*/ 8649570 w 12192000"/>
              <a:gd name="connsiteY960" fmla="*/ 997678 h 3681917"/>
              <a:gd name="connsiteX961" fmla="*/ 8644116 w 12192000"/>
              <a:gd name="connsiteY961" fmla="*/ 1037312 h 3681917"/>
              <a:gd name="connsiteX962" fmla="*/ 8625026 w 12192000"/>
              <a:gd name="connsiteY962" fmla="*/ 1016452 h 3681917"/>
              <a:gd name="connsiteX963" fmla="*/ 8592302 w 12192000"/>
              <a:gd name="connsiteY963" fmla="*/ 1035227 h 3681917"/>
              <a:gd name="connsiteX964" fmla="*/ 8589575 w 12192000"/>
              <a:gd name="connsiteY964" fmla="*/ 1024797 h 3681917"/>
              <a:gd name="connsiteX965" fmla="*/ 8581393 w 12192000"/>
              <a:gd name="connsiteY965" fmla="*/ 1014366 h 3681917"/>
              <a:gd name="connsiteX966" fmla="*/ 8567758 w 12192000"/>
              <a:gd name="connsiteY966" fmla="*/ 1024797 h 3681917"/>
              <a:gd name="connsiteX967" fmla="*/ 8570485 w 12192000"/>
              <a:gd name="connsiteY967" fmla="*/ 1045657 h 3681917"/>
              <a:gd name="connsiteX968" fmla="*/ 8595029 w 12192000"/>
              <a:gd name="connsiteY968" fmla="*/ 1076948 h 3681917"/>
              <a:gd name="connsiteX969" fmla="*/ 8622299 w 12192000"/>
              <a:gd name="connsiteY969" fmla="*/ 1064431 h 3681917"/>
              <a:gd name="connsiteX970" fmla="*/ 8635934 w 12192000"/>
              <a:gd name="connsiteY970" fmla="*/ 1087378 h 3681917"/>
              <a:gd name="connsiteX971" fmla="*/ 8652296 w 12192000"/>
              <a:gd name="connsiteY971" fmla="*/ 1051916 h 3681917"/>
              <a:gd name="connsiteX972" fmla="*/ 8736834 w 12192000"/>
              <a:gd name="connsiteY972" fmla="*/ 1006022 h 3681917"/>
              <a:gd name="connsiteX973" fmla="*/ 8649570 w 12192000"/>
              <a:gd name="connsiteY973" fmla="*/ 997678 h 3681917"/>
              <a:gd name="connsiteX974" fmla="*/ 11453116 w 12192000"/>
              <a:gd name="connsiteY974" fmla="*/ 995115 h 3681917"/>
              <a:gd name="connsiteX975" fmla="*/ 11474749 w 12192000"/>
              <a:gd name="connsiteY975" fmla="*/ 1070720 h 3681917"/>
              <a:gd name="connsiteX976" fmla="*/ 11482861 w 12192000"/>
              <a:gd name="connsiteY976" fmla="*/ 1047619 h 3681917"/>
              <a:gd name="connsiteX977" fmla="*/ 11477454 w 12192000"/>
              <a:gd name="connsiteY977" fmla="*/ 997215 h 3681917"/>
              <a:gd name="connsiteX978" fmla="*/ 11453116 w 12192000"/>
              <a:gd name="connsiteY978" fmla="*/ 995115 h 3681917"/>
              <a:gd name="connsiteX979" fmla="*/ 9812770 w 12192000"/>
              <a:gd name="connsiteY979" fmla="*/ 995115 h 3681917"/>
              <a:gd name="connsiteX980" fmla="*/ 9793594 w 12192000"/>
              <a:gd name="connsiteY980" fmla="*/ 1022185 h 3681917"/>
              <a:gd name="connsiteX981" fmla="*/ 9823726 w 12192000"/>
              <a:gd name="connsiteY981" fmla="*/ 1045091 h 3681917"/>
              <a:gd name="connsiteX982" fmla="*/ 9831944 w 12192000"/>
              <a:gd name="connsiteY982" fmla="*/ 1028432 h 3681917"/>
              <a:gd name="connsiteX983" fmla="*/ 9878512 w 12192000"/>
              <a:gd name="connsiteY983" fmla="*/ 1009691 h 3681917"/>
              <a:gd name="connsiteX984" fmla="*/ 9842902 w 12192000"/>
              <a:gd name="connsiteY984" fmla="*/ 997197 h 3681917"/>
              <a:gd name="connsiteX985" fmla="*/ 9831944 w 12192000"/>
              <a:gd name="connsiteY985" fmla="*/ 1011773 h 3681917"/>
              <a:gd name="connsiteX986" fmla="*/ 9812770 w 12192000"/>
              <a:gd name="connsiteY986" fmla="*/ 995115 h 3681917"/>
              <a:gd name="connsiteX987" fmla="*/ 11650177 w 12192000"/>
              <a:gd name="connsiteY987" fmla="*/ 995114 h 3681917"/>
              <a:gd name="connsiteX988" fmla="*/ 11652967 w 12192000"/>
              <a:gd name="connsiteY988" fmla="*/ 1024588 h 3681917"/>
              <a:gd name="connsiteX989" fmla="*/ 11650177 w 12192000"/>
              <a:gd name="connsiteY989" fmla="*/ 995114 h 3681917"/>
              <a:gd name="connsiteX990" fmla="*/ 11784258 w 12192000"/>
              <a:gd name="connsiteY990" fmla="*/ 991270 h 3681917"/>
              <a:gd name="connsiteX991" fmla="*/ 11771104 w 12192000"/>
              <a:gd name="connsiteY991" fmla="*/ 1007786 h 3681917"/>
              <a:gd name="connsiteX992" fmla="*/ 11778997 w 12192000"/>
              <a:gd name="connsiteY992" fmla="*/ 1022239 h 3681917"/>
              <a:gd name="connsiteX993" fmla="*/ 11794780 w 12192000"/>
              <a:gd name="connsiteY993" fmla="*/ 1026368 h 3681917"/>
              <a:gd name="connsiteX994" fmla="*/ 11802672 w 12192000"/>
              <a:gd name="connsiteY994" fmla="*/ 1011915 h 3681917"/>
              <a:gd name="connsiteX995" fmla="*/ 11792149 w 12192000"/>
              <a:gd name="connsiteY995" fmla="*/ 991270 h 3681917"/>
              <a:gd name="connsiteX996" fmla="*/ 11784258 w 12192000"/>
              <a:gd name="connsiteY996" fmla="*/ 991270 h 3681917"/>
              <a:gd name="connsiteX997" fmla="*/ 8783707 w 12192000"/>
              <a:gd name="connsiteY997" fmla="*/ 986145 h 3681917"/>
              <a:gd name="connsiteX998" fmla="*/ 8803237 w 12192000"/>
              <a:gd name="connsiteY998" fmla="*/ 1028432 h 3681917"/>
              <a:gd name="connsiteX999" fmla="*/ 8811607 w 12192000"/>
              <a:gd name="connsiteY999" fmla="*/ 1026317 h 3681917"/>
              <a:gd name="connsiteX1000" fmla="*/ 8817187 w 12192000"/>
              <a:gd name="connsiteY1000" fmla="*/ 986145 h 3681917"/>
              <a:gd name="connsiteX1001" fmla="*/ 8783707 w 12192000"/>
              <a:gd name="connsiteY1001" fmla="*/ 986145 h 3681917"/>
              <a:gd name="connsiteX1002" fmla="*/ 11310631 w 12192000"/>
              <a:gd name="connsiteY1002" fmla="*/ 975893 h 3681917"/>
              <a:gd name="connsiteX1003" fmla="*/ 11286358 w 12192000"/>
              <a:gd name="connsiteY1003" fmla="*/ 1015618 h 3681917"/>
              <a:gd name="connsiteX1004" fmla="*/ 11313328 w 12192000"/>
              <a:gd name="connsiteY1004" fmla="*/ 1015618 h 3681917"/>
              <a:gd name="connsiteX1005" fmla="*/ 11329511 w 12192000"/>
              <a:gd name="connsiteY1005" fmla="*/ 1000983 h 3681917"/>
              <a:gd name="connsiteX1006" fmla="*/ 11310631 w 12192000"/>
              <a:gd name="connsiteY1006" fmla="*/ 975893 h 3681917"/>
              <a:gd name="connsiteX1007" fmla="*/ 9308300 w 12192000"/>
              <a:gd name="connsiteY1007" fmla="*/ 974612 h 3681917"/>
              <a:gd name="connsiteX1008" fmla="*/ 9278378 w 12192000"/>
              <a:gd name="connsiteY1008" fmla="*/ 976641 h 3681917"/>
              <a:gd name="connsiteX1009" fmla="*/ 9267496 w 12192000"/>
              <a:gd name="connsiteY1009" fmla="*/ 980699 h 3681917"/>
              <a:gd name="connsiteX1010" fmla="*/ 9275657 w 12192000"/>
              <a:gd name="connsiteY1010" fmla="*/ 990843 h 3681917"/>
              <a:gd name="connsiteX1011" fmla="*/ 9283818 w 12192000"/>
              <a:gd name="connsiteY1011" fmla="*/ 994902 h 3681917"/>
              <a:gd name="connsiteX1012" fmla="*/ 9311021 w 12192000"/>
              <a:gd name="connsiteY1012" fmla="*/ 982728 h 3681917"/>
              <a:gd name="connsiteX1013" fmla="*/ 9308300 w 12192000"/>
              <a:gd name="connsiteY1013" fmla="*/ 974612 h 3681917"/>
              <a:gd name="connsiteX1014" fmla="*/ 9178001 w 12192000"/>
              <a:gd name="connsiteY1014" fmla="*/ 969486 h 3681917"/>
              <a:gd name="connsiteX1015" fmla="*/ 9155338 w 12192000"/>
              <a:gd name="connsiteY1015" fmla="*/ 1013946 h 3681917"/>
              <a:gd name="connsiteX1016" fmla="*/ 9183667 w 12192000"/>
              <a:gd name="connsiteY1016" fmla="*/ 1003361 h 3681917"/>
              <a:gd name="connsiteX1017" fmla="*/ 9178001 w 12192000"/>
              <a:gd name="connsiteY1017" fmla="*/ 969486 h 3681917"/>
              <a:gd name="connsiteX1018" fmla="*/ 8638220 w 12192000"/>
              <a:gd name="connsiteY1018" fmla="*/ 957953 h 3681917"/>
              <a:gd name="connsiteX1019" fmla="*/ 8586173 w 12192000"/>
              <a:gd name="connsiteY1019" fmla="*/ 980506 h 3681917"/>
              <a:gd name="connsiteX1020" fmla="*/ 8613566 w 12192000"/>
              <a:gd name="connsiteY1020" fmla="*/ 998959 h 3681917"/>
              <a:gd name="connsiteX1021" fmla="*/ 8638220 w 12192000"/>
              <a:gd name="connsiteY1021" fmla="*/ 957953 h 3681917"/>
              <a:gd name="connsiteX1022" fmla="*/ 11240398 w 12192000"/>
              <a:gd name="connsiteY1022" fmla="*/ 952827 h 3681917"/>
              <a:gd name="connsiteX1023" fmla="*/ 11234920 w 12192000"/>
              <a:gd name="connsiteY1023" fmla="*/ 954963 h 3681917"/>
              <a:gd name="connsiteX1024" fmla="*/ 11243138 w 12192000"/>
              <a:gd name="connsiteY1024" fmla="*/ 991270 h 3681917"/>
              <a:gd name="connsiteX1025" fmla="*/ 11259574 w 12192000"/>
              <a:gd name="connsiteY1025" fmla="*/ 991270 h 3681917"/>
              <a:gd name="connsiteX1026" fmla="*/ 11240398 w 12192000"/>
              <a:gd name="connsiteY1026" fmla="*/ 952827 h 3681917"/>
              <a:gd name="connsiteX1027" fmla="*/ 11056890 w 12192000"/>
              <a:gd name="connsiteY1027" fmla="*/ 948516 h 3681917"/>
              <a:gd name="connsiteX1028" fmla="*/ 11035256 w 12192000"/>
              <a:gd name="connsiteY1028" fmla="*/ 954807 h 3681917"/>
              <a:gd name="connsiteX1029" fmla="*/ 11070410 w 12192000"/>
              <a:gd name="connsiteY1029" fmla="*/ 963195 h 3681917"/>
              <a:gd name="connsiteX1030" fmla="*/ 11056890 w 12192000"/>
              <a:gd name="connsiteY1030" fmla="*/ 948516 h 3681917"/>
              <a:gd name="connsiteX1031" fmla="*/ 9713900 w 12192000"/>
              <a:gd name="connsiteY1031" fmla="*/ 934887 h 3681917"/>
              <a:gd name="connsiteX1032" fmla="*/ 9725061 w 12192000"/>
              <a:gd name="connsiteY1032" fmla="*/ 972049 h 3681917"/>
              <a:gd name="connsiteX1033" fmla="*/ 9713900 w 12192000"/>
              <a:gd name="connsiteY1033" fmla="*/ 934887 h 3681917"/>
              <a:gd name="connsiteX1034" fmla="*/ 11371733 w 12192000"/>
              <a:gd name="connsiteY1034" fmla="*/ 932324 h 3681917"/>
              <a:gd name="connsiteX1035" fmla="*/ 11382447 w 12192000"/>
              <a:gd name="connsiteY1035" fmla="*/ 998959 h 3681917"/>
              <a:gd name="connsiteX1036" fmla="*/ 11411909 w 12192000"/>
              <a:gd name="connsiteY1036" fmla="*/ 961476 h 3681917"/>
              <a:gd name="connsiteX1037" fmla="*/ 11371733 w 12192000"/>
              <a:gd name="connsiteY1037" fmla="*/ 932324 h 3681917"/>
              <a:gd name="connsiteX1038" fmla="*/ 8770162 w 12192000"/>
              <a:gd name="connsiteY1038" fmla="*/ 928480 h 3681917"/>
              <a:gd name="connsiteX1039" fmla="*/ 8761944 w 12192000"/>
              <a:gd name="connsiteY1039" fmla="*/ 951386 h 3681917"/>
              <a:gd name="connsiteX1040" fmla="*/ 8789337 w 12192000"/>
              <a:gd name="connsiteY1040" fmla="*/ 957632 h 3681917"/>
              <a:gd name="connsiteX1041" fmla="*/ 8813991 w 12192000"/>
              <a:gd name="connsiteY1041" fmla="*/ 949304 h 3681917"/>
              <a:gd name="connsiteX1042" fmla="*/ 8800294 w 12192000"/>
              <a:gd name="connsiteY1042" fmla="*/ 930562 h 3681917"/>
              <a:gd name="connsiteX1043" fmla="*/ 8770162 w 12192000"/>
              <a:gd name="connsiteY1043" fmla="*/ 928480 h 3681917"/>
              <a:gd name="connsiteX1044" fmla="*/ 10077787 w 12192000"/>
              <a:gd name="connsiteY1044" fmla="*/ 923355 h 3681917"/>
              <a:gd name="connsiteX1045" fmla="*/ 10047587 w 12192000"/>
              <a:gd name="connsiteY1045" fmla="*/ 952869 h 3681917"/>
              <a:gd name="connsiteX1046" fmla="*/ 10066805 w 12192000"/>
              <a:gd name="connsiteY1046" fmla="*/ 988708 h 3681917"/>
              <a:gd name="connsiteX1047" fmla="*/ 10080532 w 12192000"/>
              <a:gd name="connsiteY1047" fmla="*/ 967627 h 3681917"/>
              <a:gd name="connsiteX1048" fmla="*/ 10097004 w 12192000"/>
              <a:gd name="connsiteY1048" fmla="*/ 976059 h 3681917"/>
              <a:gd name="connsiteX1049" fmla="*/ 10077787 w 12192000"/>
              <a:gd name="connsiteY1049" fmla="*/ 923355 h 3681917"/>
              <a:gd name="connsiteX1050" fmla="*/ 11847711 w 12192000"/>
              <a:gd name="connsiteY1050" fmla="*/ 922073 h 3681917"/>
              <a:gd name="connsiteX1051" fmla="*/ 11817021 w 12192000"/>
              <a:gd name="connsiteY1051" fmla="*/ 938731 h 3681917"/>
              <a:gd name="connsiteX1052" fmla="*/ 11808650 w 12192000"/>
              <a:gd name="connsiteY1052" fmla="*/ 972049 h 3681917"/>
              <a:gd name="connsiteX1053" fmla="*/ 11828181 w 12192000"/>
              <a:gd name="connsiteY1053" fmla="*/ 961637 h 3681917"/>
              <a:gd name="connsiteX1054" fmla="*/ 11844921 w 12192000"/>
              <a:gd name="connsiteY1054" fmla="*/ 963720 h 3681917"/>
              <a:gd name="connsiteX1055" fmla="*/ 11847711 w 12192000"/>
              <a:gd name="connsiteY1055" fmla="*/ 922073 h 3681917"/>
              <a:gd name="connsiteX1056" fmla="*/ 12148476 w 12192000"/>
              <a:gd name="connsiteY1056" fmla="*/ 919510 h 3681917"/>
              <a:gd name="connsiteX1057" fmla="*/ 12123365 w 12192000"/>
              <a:gd name="connsiteY1057" fmla="*/ 959235 h 3681917"/>
              <a:gd name="connsiteX1058" fmla="*/ 12148476 w 12192000"/>
              <a:gd name="connsiteY1058" fmla="*/ 919510 h 3681917"/>
              <a:gd name="connsiteX1059" fmla="*/ 9799002 w 12192000"/>
              <a:gd name="connsiteY1059" fmla="*/ 914450 h 3681917"/>
              <a:gd name="connsiteX1060" fmla="*/ 9776787 w 12192000"/>
              <a:gd name="connsiteY1060" fmla="*/ 919642 h 3681917"/>
              <a:gd name="connsiteX1061" fmla="*/ 9741242 w 12192000"/>
              <a:gd name="connsiteY1061" fmla="*/ 944564 h 3681917"/>
              <a:gd name="connsiteX1062" fmla="*/ 9804129 w 12192000"/>
              <a:gd name="connsiteY1062" fmla="*/ 961179 h 3681917"/>
              <a:gd name="connsiteX1063" fmla="*/ 9817800 w 12192000"/>
              <a:gd name="connsiteY1063" fmla="*/ 940411 h 3681917"/>
              <a:gd name="connsiteX1064" fmla="*/ 9815066 w 12192000"/>
              <a:gd name="connsiteY1064" fmla="*/ 927950 h 3681917"/>
              <a:gd name="connsiteX1065" fmla="*/ 9799002 w 12192000"/>
              <a:gd name="connsiteY1065" fmla="*/ 914450 h 3681917"/>
              <a:gd name="connsiteX1066" fmla="*/ 11118804 w 12192000"/>
              <a:gd name="connsiteY1066" fmla="*/ 909258 h 3681917"/>
              <a:gd name="connsiteX1067" fmla="*/ 11110587 w 12192000"/>
              <a:gd name="connsiteY1067" fmla="*/ 938411 h 3681917"/>
              <a:gd name="connsiteX1068" fmla="*/ 11132501 w 12192000"/>
              <a:gd name="connsiteY1068" fmla="*/ 936329 h 3681917"/>
              <a:gd name="connsiteX1069" fmla="*/ 11124284 w 12192000"/>
              <a:gd name="connsiteY1069" fmla="*/ 909258 h 3681917"/>
              <a:gd name="connsiteX1070" fmla="*/ 11118804 w 12192000"/>
              <a:gd name="connsiteY1070" fmla="*/ 909258 h 3681917"/>
              <a:gd name="connsiteX1071" fmla="*/ 8871508 w 12192000"/>
              <a:gd name="connsiteY1071" fmla="*/ 905415 h 3681917"/>
              <a:gd name="connsiteX1072" fmla="*/ 8843887 w 12192000"/>
              <a:gd name="connsiteY1072" fmla="*/ 924286 h 3681917"/>
              <a:gd name="connsiteX1073" fmla="*/ 8846650 w 12192000"/>
              <a:gd name="connsiteY1073" fmla="*/ 945256 h 3681917"/>
              <a:gd name="connsiteX1074" fmla="*/ 8879795 w 12192000"/>
              <a:gd name="connsiteY1074" fmla="*/ 943159 h 3681917"/>
              <a:gd name="connsiteX1075" fmla="*/ 8885319 w 12192000"/>
              <a:gd name="connsiteY1075" fmla="*/ 924286 h 3681917"/>
              <a:gd name="connsiteX1076" fmla="*/ 8871508 w 12192000"/>
              <a:gd name="connsiteY1076" fmla="*/ 905415 h 3681917"/>
              <a:gd name="connsiteX1077" fmla="*/ 10142898 w 12192000"/>
              <a:gd name="connsiteY1077" fmla="*/ 902852 h 3681917"/>
              <a:gd name="connsiteX1078" fmla="*/ 10175946 w 12192000"/>
              <a:gd name="connsiteY1078" fmla="*/ 940961 h 3681917"/>
              <a:gd name="connsiteX1079" fmla="*/ 10214502 w 12192000"/>
              <a:gd name="connsiteY1079" fmla="*/ 951546 h 3681917"/>
              <a:gd name="connsiteX1080" fmla="*/ 10203486 w 12192000"/>
              <a:gd name="connsiteY1080" fmla="*/ 904969 h 3681917"/>
              <a:gd name="connsiteX1081" fmla="*/ 10142898 w 12192000"/>
              <a:gd name="connsiteY1081" fmla="*/ 902852 h 3681917"/>
              <a:gd name="connsiteX1082" fmla="*/ 11882612 w 12192000"/>
              <a:gd name="connsiteY1082" fmla="*/ 902851 h 3681917"/>
              <a:gd name="connsiteX1083" fmla="*/ 11871654 w 12192000"/>
              <a:gd name="connsiteY1083" fmla="*/ 923354 h 3681917"/>
              <a:gd name="connsiteX1084" fmla="*/ 11896308 w 12192000"/>
              <a:gd name="connsiteY1084" fmla="*/ 909002 h 3681917"/>
              <a:gd name="connsiteX1085" fmla="*/ 11882612 w 12192000"/>
              <a:gd name="connsiteY1085" fmla="*/ 902851 h 3681917"/>
              <a:gd name="connsiteX1086" fmla="*/ 9869584 w 12192000"/>
              <a:gd name="connsiteY1086" fmla="*/ 899007 h 3681917"/>
              <a:gd name="connsiteX1087" fmla="*/ 9852844 w 12192000"/>
              <a:gd name="connsiteY1087" fmla="*/ 919510 h 3681917"/>
              <a:gd name="connsiteX1088" fmla="*/ 9869584 w 12192000"/>
              <a:gd name="connsiteY1088" fmla="*/ 927711 h 3681917"/>
              <a:gd name="connsiteX1089" fmla="*/ 9880744 w 12192000"/>
              <a:gd name="connsiteY1089" fmla="*/ 917460 h 3681917"/>
              <a:gd name="connsiteX1090" fmla="*/ 9869584 w 12192000"/>
              <a:gd name="connsiteY1090" fmla="*/ 899007 h 3681917"/>
              <a:gd name="connsiteX1091" fmla="*/ 8904109 w 12192000"/>
              <a:gd name="connsiteY1091" fmla="*/ 886674 h 3681917"/>
              <a:gd name="connsiteX1092" fmla="*/ 8881537 w 12192000"/>
              <a:gd name="connsiteY1092" fmla="*/ 898224 h 3681917"/>
              <a:gd name="connsiteX1093" fmla="*/ 8919841 w 12192000"/>
              <a:gd name="connsiteY1093" fmla="*/ 967528 h 3681917"/>
              <a:gd name="connsiteX1094" fmla="*/ 8884273 w 12192000"/>
              <a:gd name="connsiteY1094" fmla="*/ 954928 h 3681917"/>
              <a:gd name="connsiteX1095" fmla="*/ 8862385 w 12192000"/>
              <a:gd name="connsiteY1095" fmla="*/ 982230 h 3681917"/>
              <a:gd name="connsiteX1096" fmla="*/ 8878801 w 12192000"/>
              <a:gd name="connsiteY1096" fmla="*/ 980129 h 3681917"/>
              <a:gd name="connsiteX1097" fmla="*/ 8903425 w 12192000"/>
              <a:gd name="connsiteY1097" fmla="*/ 984329 h 3681917"/>
              <a:gd name="connsiteX1098" fmla="*/ 8903425 w 12192000"/>
              <a:gd name="connsiteY1098" fmla="*/ 1009531 h 3681917"/>
              <a:gd name="connsiteX1099" fmla="*/ 8892481 w 12192000"/>
              <a:gd name="connsiteY1099" fmla="*/ 1022132 h 3681917"/>
              <a:gd name="connsiteX1100" fmla="*/ 8900690 w 12192000"/>
              <a:gd name="connsiteY1100" fmla="*/ 1028432 h 3681917"/>
              <a:gd name="connsiteX1101" fmla="*/ 8917105 w 12192000"/>
              <a:gd name="connsiteY1101" fmla="*/ 1015831 h 3681917"/>
              <a:gd name="connsiteX1102" fmla="*/ 8933521 w 12192000"/>
              <a:gd name="connsiteY1102" fmla="*/ 978029 h 3681917"/>
              <a:gd name="connsiteX1103" fmla="*/ 8944466 w 12192000"/>
              <a:gd name="connsiteY1103" fmla="*/ 948627 h 3681917"/>
              <a:gd name="connsiteX1104" fmla="*/ 8969090 w 12192000"/>
              <a:gd name="connsiteY1104" fmla="*/ 980129 h 3681917"/>
              <a:gd name="connsiteX1105" fmla="*/ 8985506 w 12192000"/>
              <a:gd name="connsiteY1105" fmla="*/ 963328 h 3681917"/>
              <a:gd name="connsiteX1106" fmla="*/ 9029282 w 12192000"/>
              <a:gd name="connsiteY1106" fmla="*/ 944427 h 3681917"/>
              <a:gd name="connsiteX1107" fmla="*/ 9064850 w 12192000"/>
              <a:gd name="connsiteY1107" fmla="*/ 971729 h 3681917"/>
              <a:gd name="connsiteX1108" fmla="*/ 9078530 w 12192000"/>
              <a:gd name="connsiteY1108" fmla="*/ 1017931 h 3681917"/>
              <a:gd name="connsiteX1109" fmla="*/ 9094947 w 12192000"/>
              <a:gd name="connsiteY1109" fmla="*/ 1009531 h 3681917"/>
              <a:gd name="connsiteX1110" fmla="*/ 9116835 w 12192000"/>
              <a:gd name="connsiteY1110" fmla="*/ 1017931 h 3681917"/>
              <a:gd name="connsiteX1111" fmla="*/ 9116835 w 12192000"/>
              <a:gd name="connsiteY1111" fmla="*/ 1003231 h 3681917"/>
              <a:gd name="connsiteX1112" fmla="*/ 9053907 w 12192000"/>
              <a:gd name="connsiteY1112" fmla="*/ 908725 h 3681917"/>
              <a:gd name="connsiteX1113" fmla="*/ 9048434 w 12192000"/>
              <a:gd name="connsiteY1113" fmla="*/ 917125 h 3681917"/>
              <a:gd name="connsiteX1114" fmla="*/ 9004658 w 12192000"/>
              <a:gd name="connsiteY1114" fmla="*/ 923426 h 3681917"/>
              <a:gd name="connsiteX1115" fmla="*/ 8969090 w 12192000"/>
              <a:gd name="connsiteY1115" fmla="*/ 902425 h 3681917"/>
              <a:gd name="connsiteX1116" fmla="*/ 8952674 w 12192000"/>
              <a:gd name="connsiteY1116" fmla="*/ 896123 h 3681917"/>
              <a:gd name="connsiteX1117" fmla="*/ 8971826 w 12192000"/>
              <a:gd name="connsiteY1117" fmla="*/ 933927 h 3681917"/>
              <a:gd name="connsiteX1118" fmla="*/ 8928050 w 12192000"/>
              <a:gd name="connsiteY1118" fmla="*/ 910825 h 3681917"/>
              <a:gd name="connsiteX1119" fmla="*/ 8930786 w 12192000"/>
              <a:gd name="connsiteY1119" fmla="*/ 887723 h 3681917"/>
              <a:gd name="connsiteX1120" fmla="*/ 8904109 w 12192000"/>
              <a:gd name="connsiteY1120" fmla="*/ 886674 h 3681917"/>
              <a:gd name="connsiteX1121" fmla="*/ 9265654 w 12192000"/>
              <a:gd name="connsiteY1121" fmla="*/ 886193 h 3681917"/>
              <a:gd name="connsiteX1122" fmla="*/ 9271179 w 12192000"/>
              <a:gd name="connsiteY1122" fmla="*/ 938957 h 3681917"/>
              <a:gd name="connsiteX1123" fmla="*/ 9284990 w 12192000"/>
              <a:gd name="connsiteY1123" fmla="*/ 957953 h 3681917"/>
              <a:gd name="connsiteX1124" fmla="*/ 9301563 w 12192000"/>
              <a:gd name="connsiteY1124" fmla="*/ 934736 h 3681917"/>
              <a:gd name="connsiteX1125" fmla="*/ 9287752 w 12192000"/>
              <a:gd name="connsiteY1125" fmla="*/ 892524 h 3681917"/>
              <a:gd name="connsiteX1126" fmla="*/ 9279465 w 12192000"/>
              <a:gd name="connsiteY1126" fmla="*/ 917851 h 3681917"/>
              <a:gd name="connsiteX1127" fmla="*/ 9265654 w 12192000"/>
              <a:gd name="connsiteY1127" fmla="*/ 886193 h 3681917"/>
              <a:gd name="connsiteX1128" fmla="*/ 9525294 w 12192000"/>
              <a:gd name="connsiteY1128" fmla="*/ 882348 h 3681917"/>
              <a:gd name="connsiteX1129" fmla="*/ 9533512 w 12192000"/>
              <a:gd name="connsiteY1129" fmla="*/ 932324 h 3681917"/>
              <a:gd name="connsiteX1130" fmla="*/ 9525294 w 12192000"/>
              <a:gd name="connsiteY1130" fmla="*/ 882348 h 3681917"/>
              <a:gd name="connsiteX1131" fmla="*/ 12104533 w 12192000"/>
              <a:gd name="connsiteY1131" fmla="*/ 881886 h 3681917"/>
              <a:gd name="connsiteX1132" fmla="*/ 12099091 w 12192000"/>
              <a:gd name="connsiteY1132" fmla="*/ 932324 h 3681917"/>
              <a:gd name="connsiteX1133" fmla="*/ 12088210 w 12192000"/>
              <a:gd name="connsiteY1133" fmla="*/ 888191 h 3681917"/>
              <a:gd name="connsiteX1134" fmla="*/ 12104533 w 12192000"/>
              <a:gd name="connsiteY1134" fmla="*/ 881886 h 3681917"/>
              <a:gd name="connsiteX1135" fmla="*/ 9188136 w 12192000"/>
              <a:gd name="connsiteY1135" fmla="*/ 879786 h 3681917"/>
              <a:gd name="connsiteX1136" fmla="*/ 9144487 w 12192000"/>
              <a:gd name="connsiteY1136" fmla="*/ 900755 h 3681917"/>
              <a:gd name="connsiteX1137" fmla="*/ 9133575 w 12192000"/>
              <a:gd name="connsiteY1137" fmla="*/ 909142 h 3681917"/>
              <a:gd name="connsiteX1138" fmla="*/ 9144487 w 12192000"/>
              <a:gd name="connsiteY1138" fmla="*/ 967855 h 3681917"/>
              <a:gd name="connsiteX1139" fmla="*/ 9152671 w 12192000"/>
              <a:gd name="connsiteY1139" fmla="*/ 972049 h 3681917"/>
              <a:gd name="connsiteX1140" fmla="*/ 9163583 w 12192000"/>
              <a:gd name="connsiteY1140" fmla="*/ 915433 h 3681917"/>
              <a:gd name="connsiteX1141" fmla="*/ 9199048 w 12192000"/>
              <a:gd name="connsiteY1141" fmla="*/ 925917 h 3681917"/>
              <a:gd name="connsiteX1142" fmla="*/ 9188136 w 12192000"/>
              <a:gd name="connsiteY1142" fmla="*/ 879786 h 3681917"/>
              <a:gd name="connsiteX1143" fmla="*/ 9913666 w 12192000"/>
              <a:gd name="connsiteY1143" fmla="*/ 877222 h 3681917"/>
              <a:gd name="connsiteX1144" fmla="*/ 9935580 w 12192000"/>
              <a:gd name="connsiteY1144" fmla="*/ 906695 h 3681917"/>
              <a:gd name="connsiteX1145" fmla="*/ 9913666 w 12192000"/>
              <a:gd name="connsiteY1145" fmla="*/ 877222 h 3681917"/>
              <a:gd name="connsiteX1146" fmla="*/ 8994117 w 12192000"/>
              <a:gd name="connsiteY1146" fmla="*/ 873378 h 3681917"/>
              <a:gd name="connsiteX1147" fmla="*/ 8977892 w 12192000"/>
              <a:gd name="connsiteY1147" fmla="*/ 883630 h 3681917"/>
              <a:gd name="connsiteX1148" fmla="*/ 9004934 w 12192000"/>
              <a:gd name="connsiteY1148" fmla="*/ 893881 h 3681917"/>
              <a:gd name="connsiteX1149" fmla="*/ 9013046 w 12192000"/>
              <a:gd name="connsiteY1149" fmla="*/ 883630 h 3681917"/>
              <a:gd name="connsiteX1150" fmla="*/ 8994117 w 12192000"/>
              <a:gd name="connsiteY1150" fmla="*/ 873378 h 3681917"/>
              <a:gd name="connsiteX1151" fmla="*/ 12140105 w 12192000"/>
              <a:gd name="connsiteY1151" fmla="*/ 865689 h 3681917"/>
              <a:gd name="connsiteX1152" fmla="*/ 12153497 w 12192000"/>
              <a:gd name="connsiteY1152" fmla="*/ 875758 h 3681917"/>
              <a:gd name="connsiteX1153" fmla="*/ 12150819 w 12192000"/>
              <a:gd name="connsiteY1153" fmla="*/ 887840 h 3681917"/>
              <a:gd name="connsiteX1154" fmla="*/ 12140105 w 12192000"/>
              <a:gd name="connsiteY1154" fmla="*/ 891867 h 3681917"/>
              <a:gd name="connsiteX1155" fmla="*/ 12129391 w 12192000"/>
              <a:gd name="connsiteY1155" fmla="*/ 883813 h 3681917"/>
              <a:gd name="connsiteX1156" fmla="*/ 12140105 w 12192000"/>
              <a:gd name="connsiteY1156" fmla="*/ 865689 h 3681917"/>
              <a:gd name="connsiteX1157" fmla="*/ 9986867 w 12192000"/>
              <a:gd name="connsiteY1157" fmla="*/ 860564 h 3681917"/>
              <a:gd name="connsiteX1158" fmla="*/ 9975910 w 12192000"/>
              <a:gd name="connsiteY1158" fmla="*/ 900289 h 3681917"/>
              <a:gd name="connsiteX1159" fmla="*/ 9986867 w 12192000"/>
              <a:gd name="connsiteY1159" fmla="*/ 860564 h 3681917"/>
              <a:gd name="connsiteX1160" fmla="*/ 9106652 w 12192000"/>
              <a:gd name="connsiteY1160" fmla="*/ 860564 h 3681917"/>
              <a:gd name="connsiteX1161" fmla="*/ 9093399 w 12192000"/>
              <a:gd name="connsiteY1161" fmla="*/ 867099 h 3681917"/>
              <a:gd name="connsiteX1162" fmla="*/ 9106652 w 12192000"/>
              <a:gd name="connsiteY1162" fmla="*/ 880170 h 3681917"/>
              <a:gd name="connsiteX1163" fmla="*/ 9119905 w 12192000"/>
              <a:gd name="connsiteY1163" fmla="*/ 877991 h 3681917"/>
              <a:gd name="connsiteX1164" fmla="*/ 9125206 w 12192000"/>
              <a:gd name="connsiteY1164" fmla="*/ 860564 h 3681917"/>
              <a:gd name="connsiteX1165" fmla="*/ 9106652 w 12192000"/>
              <a:gd name="connsiteY1165" fmla="*/ 860564 h 3681917"/>
              <a:gd name="connsiteX1166" fmla="*/ 10915123 w 12192000"/>
              <a:gd name="connsiteY1166" fmla="*/ 859074 h 3681917"/>
              <a:gd name="connsiteX1167" fmla="*/ 10902832 w 12192000"/>
              <a:gd name="connsiteY1167" fmla="*/ 860906 h 3681917"/>
              <a:gd name="connsiteX1168" fmla="*/ 10902832 w 12192000"/>
              <a:gd name="connsiteY1168" fmla="*/ 875557 h 3681917"/>
              <a:gd name="connsiteX1169" fmla="*/ 10927414 w 12192000"/>
              <a:gd name="connsiteY1169" fmla="*/ 917418 h 3681917"/>
              <a:gd name="connsiteX1170" fmla="*/ 10932876 w 12192000"/>
              <a:gd name="connsiteY1170" fmla="*/ 919511 h 3681917"/>
              <a:gd name="connsiteX1171" fmla="*/ 10943802 w 12192000"/>
              <a:gd name="connsiteY1171" fmla="*/ 902766 h 3681917"/>
              <a:gd name="connsiteX1172" fmla="*/ 10927414 w 12192000"/>
              <a:gd name="connsiteY1172" fmla="*/ 865091 h 3681917"/>
              <a:gd name="connsiteX1173" fmla="*/ 10915123 w 12192000"/>
              <a:gd name="connsiteY1173" fmla="*/ 859074 h 3681917"/>
              <a:gd name="connsiteX1174" fmla="*/ 11622416 w 12192000"/>
              <a:gd name="connsiteY1174" fmla="*/ 847749 h 3681917"/>
              <a:gd name="connsiteX1175" fmla="*/ 11647840 w 12192000"/>
              <a:gd name="connsiteY1175" fmla="*/ 899007 h 3681917"/>
              <a:gd name="connsiteX1176" fmla="*/ 11622416 w 12192000"/>
              <a:gd name="connsiteY1176" fmla="*/ 847749 h 3681917"/>
              <a:gd name="connsiteX1177" fmla="*/ 9714072 w 12192000"/>
              <a:gd name="connsiteY1177" fmla="*/ 846468 h 3681917"/>
              <a:gd name="connsiteX1178" fmla="*/ 9700551 w 12192000"/>
              <a:gd name="connsiteY1178" fmla="*/ 900289 h 3681917"/>
              <a:gd name="connsiteX1179" fmla="*/ 9716776 w 12192000"/>
              <a:gd name="connsiteY1179" fmla="*/ 858888 h 3681917"/>
              <a:gd name="connsiteX1180" fmla="*/ 9714072 w 12192000"/>
              <a:gd name="connsiteY1180" fmla="*/ 846468 h 3681917"/>
              <a:gd name="connsiteX1181" fmla="*/ 9812006 w 12192000"/>
              <a:gd name="connsiteY1181" fmla="*/ 831618 h 3681917"/>
              <a:gd name="connsiteX1182" fmla="*/ 9803528 w 12192000"/>
              <a:gd name="connsiteY1182" fmla="*/ 833198 h 3681917"/>
              <a:gd name="connsiteX1183" fmla="*/ 9776397 w 12192000"/>
              <a:gd name="connsiteY1183" fmla="*/ 881665 h 3681917"/>
              <a:gd name="connsiteX1184" fmla="*/ 9781823 w 12192000"/>
              <a:gd name="connsiteY1184" fmla="*/ 906952 h 3681917"/>
              <a:gd name="connsiteX1185" fmla="*/ 9795388 w 12192000"/>
              <a:gd name="connsiteY1185" fmla="*/ 885879 h 3681917"/>
              <a:gd name="connsiteX1186" fmla="*/ 9795388 w 12192000"/>
              <a:gd name="connsiteY1186" fmla="*/ 862700 h 3681917"/>
              <a:gd name="connsiteX1187" fmla="*/ 9833371 w 12192000"/>
              <a:gd name="connsiteY1187" fmla="*/ 925917 h 3681917"/>
              <a:gd name="connsiteX1188" fmla="*/ 9817093 w 12192000"/>
              <a:gd name="connsiteY1188" fmla="*/ 856378 h 3681917"/>
              <a:gd name="connsiteX1189" fmla="*/ 9825233 w 12192000"/>
              <a:gd name="connsiteY1189" fmla="*/ 845842 h 3681917"/>
              <a:gd name="connsiteX1190" fmla="*/ 9822520 w 12192000"/>
              <a:gd name="connsiteY1190" fmla="*/ 833198 h 3681917"/>
              <a:gd name="connsiteX1191" fmla="*/ 9812006 w 12192000"/>
              <a:gd name="connsiteY1191" fmla="*/ 831618 h 3681917"/>
              <a:gd name="connsiteX1192" fmla="*/ 9574050 w 12192000"/>
              <a:gd name="connsiteY1192" fmla="*/ 829809 h 3681917"/>
              <a:gd name="connsiteX1193" fmla="*/ 9582211 w 12192000"/>
              <a:gd name="connsiteY1193" fmla="*/ 831891 h 3681917"/>
              <a:gd name="connsiteX1194" fmla="*/ 9582211 w 12192000"/>
              <a:gd name="connsiteY1194" fmla="*/ 879786 h 3681917"/>
              <a:gd name="connsiteX1195" fmla="*/ 9574050 w 12192000"/>
              <a:gd name="connsiteY1195" fmla="*/ 829809 h 3681917"/>
              <a:gd name="connsiteX1196" fmla="*/ 9278657 w 12192000"/>
              <a:gd name="connsiteY1196" fmla="*/ 813150 h 3681917"/>
              <a:gd name="connsiteX1197" fmla="*/ 9278657 w 12192000"/>
              <a:gd name="connsiteY1197" fmla="*/ 843905 h 3681917"/>
              <a:gd name="connsiteX1198" fmla="*/ 9278657 w 12192000"/>
              <a:gd name="connsiteY1198" fmla="*/ 813150 h 3681917"/>
              <a:gd name="connsiteX1199" fmla="*/ 9175426 w 12192000"/>
              <a:gd name="connsiteY1199" fmla="*/ 802900 h 3681917"/>
              <a:gd name="connsiteX1200" fmla="*/ 9167056 w 12192000"/>
              <a:gd name="connsiteY1200" fmla="*/ 825805 h 3681917"/>
              <a:gd name="connsiteX1201" fmla="*/ 9175426 w 12192000"/>
              <a:gd name="connsiteY1201" fmla="*/ 834134 h 3681917"/>
              <a:gd name="connsiteX1202" fmla="*/ 9186586 w 12192000"/>
              <a:gd name="connsiteY1202" fmla="*/ 829970 h 3681917"/>
              <a:gd name="connsiteX1203" fmla="*/ 9175426 w 12192000"/>
              <a:gd name="connsiteY1203" fmla="*/ 802900 h 3681917"/>
              <a:gd name="connsiteX1204" fmla="*/ 11579125 w 12192000"/>
              <a:gd name="connsiteY1204" fmla="*/ 764456 h 3681917"/>
              <a:gd name="connsiteX1205" fmla="*/ 11579125 w 12192000"/>
              <a:gd name="connsiteY1205" fmla="*/ 791716 h 3681917"/>
              <a:gd name="connsiteX1206" fmla="*/ 11600701 w 12192000"/>
              <a:gd name="connsiteY1206" fmla="*/ 810588 h 3681917"/>
              <a:gd name="connsiteX1207" fmla="*/ 11579125 w 12192000"/>
              <a:gd name="connsiteY1207" fmla="*/ 764456 h 3681917"/>
              <a:gd name="connsiteX1208" fmla="*/ 11856360 w 12192000"/>
              <a:gd name="connsiteY1208" fmla="*/ 762991 h 3681917"/>
              <a:gd name="connsiteX1209" fmla="*/ 11868650 w 12192000"/>
              <a:gd name="connsiteY1209" fmla="*/ 766955 h 3681917"/>
              <a:gd name="connsiteX1210" fmla="*/ 11857725 w 12192000"/>
              <a:gd name="connsiteY1210" fmla="*/ 802900 h 3681917"/>
              <a:gd name="connsiteX1211" fmla="*/ 11838606 w 12192000"/>
              <a:gd name="connsiteY1211" fmla="*/ 785985 h 3681917"/>
              <a:gd name="connsiteX1212" fmla="*/ 11844069 w 12192000"/>
              <a:gd name="connsiteY1212" fmla="*/ 766955 h 3681917"/>
              <a:gd name="connsiteX1213" fmla="*/ 11856360 w 12192000"/>
              <a:gd name="connsiteY1213" fmla="*/ 762991 h 3681917"/>
              <a:gd name="connsiteX1214" fmla="*/ 11231725 w 12192000"/>
              <a:gd name="connsiteY1214" fmla="*/ 761894 h 3681917"/>
              <a:gd name="connsiteX1215" fmla="*/ 11176939 w 12192000"/>
              <a:gd name="connsiteY1215" fmla="*/ 764004 h 3681917"/>
              <a:gd name="connsiteX1216" fmla="*/ 11174199 w 12192000"/>
              <a:gd name="connsiteY1216" fmla="*/ 770336 h 3681917"/>
              <a:gd name="connsiteX1217" fmla="*/ 11209811 w 12192000"/>
              <a:gd name="connsiteY1217" fmla="*/ 791442 h 3681917"/>
              <a:gd name="connsiteX1218" fmla="*/ 11231725 w 12192000"/>
              <a:gd name="connsiteY1218" fmla="*/ 785110 h 3681917"/>
              <a:gd name="connsiteX1219" fmla="*/ 11231725 w 12192000"/>
              <a:gd name="connsiteY1219" fmla="*/ 778778 h 3681917"/>
              <a:gd name="connsiteX1220" fmla="*/ 11231725 w 12192000"/>
              <a:gd name="connsiteY1220" fmla="*/ 761894 h 3681917"/>
              <a:gd name="connsiteX1221" fmla="*/ 11369527 w 12192000"/>
              <a:gd name="connsiteY1221" fmla="*/ 760932 h 3681917"/>
              <a:gd name="connsiteX1222" fmla="*/ 11363105 w 12192000"/>
              <a:gd name="connsiteY1222" fmla="*/ 767179 h 3681917"/>
              <a:gd name="connsiteX1223" fmla="*/ 11354992 w 12192000"/>
              <a:gd name="connsiteY1223" fmla="*/ 785920 h 3681917"/>
              <a:gd name="connsiteX1224" fmla="*/ 11357697 w 12192000"/>
              <a:gd name="connsiteY1224" fmla="*/ 790085 h 3681917"/>
              <a:gd name="connsiteX1225" fmla="*/ 11382034 w 12192000"/>
              <a:gd name="connsiteY1225" fmla="*/ 779673 h 3681917"/>
              <a:gd name="connsiteX1226" fmla="*/ 11382034 w 12192000"/>
              <a:gd name="connsiteY1226" fmla="*/ 760932 h 3681917"/>
              <a:gd name="connsiteX1227" fmla="*/ 11369527 w 12192000"/>
              <a:gd name="connsiteY1227" fmla="*/ 760932 h 3681917"/>
              <a:gd name="connsiteX1228" fmla="*/ 5919468 w 12192000"/>
              <a:gd name="connsiteY1228" fmla="*/ 758049 h 3681917"/>
              <a:gd name="connsiteX1229" fmla="*/ 5933419 w 12192000"/>
              <a:gd name="connsiteY1229" fmla="*/ 796108 h 3681917"/>
              <a:gd name="connsiteX1230" fmla="*/ 5952948 w 12192000"/>
              <a:gd name="connsiteY1230" fmla="*/ 793994 h 3681917"/>
              <a:gd name="connsiteX1231" fmla="*/ 5961319 w 12192000"/>
              <a:gd name="connsiteY1231" fmla="*/ 783422 h 3681917"/>
              <a:gd name="connsiteX1232" fmla="*/ 5919468 w 12192000"/>
              <a:gd name="connsiteY1232" fmla="*/ 758049 h 3681917"/>
              <a:gd name="connsiteX1233" fmla="*/ 10332839 w 12192000"/>
              <a:gd name="connsiteY1233" fmla="*/ 747370 h 3681917"/>
              <a:gd name="connsiteX1234" fmla="*/ 10310408 w 12192000"/>
              <a:gd name="connsiteY1234" fmla="*/ 753777 h 3681917"/>
              <a:gd name="connsiteX1235" fmla="*/ 10337192 w 12192000"/>
              <a:gd name="connsiteY1235" fmla="*/ 772999 h 3681917"/>
              <a:gd name="connsiteX1236" fmla="*/ 10345227 w 12192000"/>
              <a:gd name="connsiteY1236" fmla="*/ 753777 h 3681917"/>
              <a:gd name="connsiteX1237" fmla="*/ 10332839 w 12192000"/>
              <a:gd name="connsiteY1237" fmla="*/ 747370 h 3681917"/>
              <a:gd name="connsiteX1238" fmla="*/ 10189134 w 12192000"/>
              <a:gd name="connsiteY1238" fmla="*/ 745234 h 3681917"/>
              <a:gd name="connsiteX1239" fmla="*/ 10181043 w 12192000"/>
              <a:gd name="connsiteY1239" fmla="*/ 770397 h 3681917"/>
              <a:gd name="connsiteX1240" fmla="*/ 10151376 w 12192000"/>
              <a:gd name="connsiteY1240" fmla="*/ 791366 h 3681917"/>
              <a:gd name="connsiteX1241" fmla="*/ 10194528 w 12192000"/>
              <a:gd name="connsiteY1241" fmla="*/ 787172 h 3681917"/>
              <a:gd name="connsiteX1242" fmla="*/ 10199923 w 12192000"/>
              <a:gd name="connsiteY1242" fmla="*/ 747331 h 3681917"/>
              <a:gd name="connsiteX1243" fmla="*/ 10189134 w 12192000"/>
              <a:gd name="connsiteY1243" fmla="*/ 745234 h 3681917"/>
              <a:gd name="connsiteX1244" fmla="*/ 11280331 w 12192000"/>
              <a:gd name="connsiteY1244" fmla="*/ 743953 h 3681917"/>
              <a:gd name="connsiteX1245" fmla="*/ 11274639 w 12192000"/>
              <a:gd name="connsiteY1245" fmla="*/ 752233 h 3681917"/>
              <a:gd name="connsiteX1246" fmla="*/ 11274639 w 12192000"/>
              <a:gd name="connsiteY1246" fmla="*/ 789494 h 3681917"/>
              <a:gd name="connsiteX1247" fmla="*/ 11286022 w 12192000"/>
              <a:gd name="connsiteY1247" fmla="*/ 797774 h 3681917"/>
              <a:gd name="connsiteX1248" fmla="*/ 11297407 w 12192000"/>
              <a:gd name="connsiteY1248" fmla="*/ 793634 h 3681917"/>
              <a:gd name="connsiteX1249" fmla="*/ 11303098 w 12192000"/>
              <a:gd name="connsiteY1249" fmla="*/ 785353 h 3681917"/>
              <a:gd name="connsiteX1250" fmla="*/ 11280331 w 12192000"/>
              <a:gd name="connsiteY1250" fmla="*/ 743953 h 3681917"/>
              <a:gd name="connsiteX1251" fmla="*/ 10052914 w 12192000"/>
              <a:gd name="connsiteY1251" fmla="*/ 737546 h 3681917"/>
              <a:gd name="connsiteX1252" fmla="*/ 10069350 w 12192000"/>
              <a:gd name="connsiteY1252" fmla="*/ 794387 h 3681917"/>
              <a:gd name="connsiteX1253" fmla="*/ 10039218 w 12192000"/>
              <a:gd name="connsiteY1253" fmla="*/ 781756 h 3681917"/>
              <a:gd name="connsiteX1254" fmla="*/ 10052914 w 12192000"/>
              <a:gd name="connsiteY1254" fmla="*/ 737546 h 3681917"/>
              <a:gd name="connsiteX1255" fmla="*/ 10950359 w 12192000"/>
              <a:gd name="connsiteY1255" fmla="*/ 734983 h 3681917"/>
              <a:gd name="connsiteX1256" fmla="*/ 10939358 w 12192000"/>
              <a:gd name="connsiteY1256" fmla="*/ 749641 h 3681917"/>
              <a:gd name="connsiteX1257" fmla="*/ 10925607 w 12192000"/>
              <a:gd name="connsiteY1257" fmla="*/ 758017 h 3681917"/>
              <a:gd name="connsiteX1258" fmla="*/ 10900856 w 12192000"/>
              <a:gd name="connsiteY1258" fmla="*/ 783146 h 3681917"/>
              <a:gd name="connsiteX1259" fmla="*/ 10881605 w 12192000"/>
              <a:gd name="connsiteY1259" fmla="*/ 816651 h 3681917"/>
              <a:gd name="connsiteX1260" fmla="*/ 10920108 w 12192000"/>
              <a:gd name="connsiteY1260" fmla="*/ 799898 h 3681917"/>
              <a:gd name="connsiteX1261" fmla="*/ 10939358 w 12192000"/>
              <a:gd name="connsiteY1261" fmla="*/ 822933 h 3681917"/>
              <a:gd name="connsiteX1262" fmla="*/ 10961360 w 12192000"/>
              <a:gd name="connsiteY1262" fmla="*/ 889943 h 3681917"/>
              <a:gd name="connsiteX1263" fmla="*/ 10983362 w 12192000"/>
              <a:gd name="connsiteY1263" fmla="*/ 906695 h 3681917"/>
              <a:gd name="connsiteX1264" fmla="*/ 10977861 w 12192000"/>
              <a:gd name="connsiteY1264" fmla="*/ 889943 h 3681917"/>
              <a:gd name="connsiteX1265" fmla="*/ 10953109 w 12192000"/>
              <a:gd name="connsiteY1265" fmla="*/ 820839 h 3681917"/>
              <a:gd name="connsiteX1266" fmla="*/ 10966860 w 12192000"/>
              <a:gd name="connsiteY1266" fmla="*/ 764300 h 3681917"/>
              <a:gd name="connsiteX1267" fmla="*/ 10950359 w 12192000"/>
              <a:gd name="connsiteY1267" fmla="*/ 734983 h 3681917"/>
              <a:gd name="connsiteX1268" fmla="*/ 11521633 w 12192000"/>
              <a:gd name="connsiteY1268" fmla="*/ 733701 h 3681917"/>
              <a:gd name="connsiteX1269" fmla="*/ 11529851 w 12192000"/>
              <a:gd name="connsiteY1269" fmla="*/ 767019 h 3681917"/>
              <a:gd name="connsiteX1270" fmla="*/ 11521633 w 12192000"/>
              <a:gd name="connsiteY1270" fmla="*/ 733701 h 3681917"/>
              <a:gd name="connsiteX1271" fmla="*/ 8630255 w 12192000"/>
              <a:gd name="connsiteY1271" fmla="*/ 733275 h 3681917"/>
              <a:gd name="connsiteX1272" fmla="*/ 8624675 w 12192000"/>
              <a:gd name="connsiteY1272" fmla="*/ 743953 h 3681917"/>
              <a:gd name="connsiteX1273" fmla="*/ 8638625 w 12192000"/>
              <a:gd name="connsiteY1273" fmla="*/ 752496 h 3681917"/>
              <a:gd name="connsiteX1274" fmla="*/ 8666526 w 12192000"/>
              <a:gd name="connsiteY1274" fmla="*/ 756768 h 3681917"/>
              <a:gd name="connsiteX1275" fmla="*/ 8649786 w 12192000"/>
              <a:gd name="connsiteY1275" fmla="*/ 733275 h 3681917"/>
              <a:gd name="connsiteX1276" fmla="*/ 8630255 w 12192000"/>
              <a:gd name="connsiteY1276" fmla="*/ 733275 h 3681917"/>
              <a:gd name="connsiteX1277" fmla="*/ 11434788 w 12192000"/>
              <a:gd name="connsiteY1277" fmla="*/ 724732 h 3681917"/>
              <a:gd name="connsiteX1278" fmla="*/ 11390147 w 12192000"/>
              <a:gd name="connsiteY1278" fmla="*/ 747989 h 3681917"/>
              <a:gd name="connsiteX1279" fmla="*/ 11423627 w 12192000"/>
              <a:gd name="connsiteY1279" fmla="*/ 762790 h 3681917"/>
              <a:gd name="connsiteX1280" fmla="*/ 11434788 w 12192000"/>
              <a:gd name="connsiteY1280" fmla="*/ 756447 h 3681917"/>
              <a:gd name="connsiteX1281" fmla="*/ 11440367 w 12192000"/>
              <a:gd name="connsiteY1281" fmla="*/ 728961 h 3681917"/>
              <a:gd name="connsiteX1282" fmla="*/ 11434788 w 12192000"/>
              <a:gd name="connsiteY1282" fmla="*/ 724732 h 3681917"/>
              <a:gd name="connsiteX1283" fmla="*/ 3376849 w 12192000"/>
              <a:gd name="connsiteY1283" fmla="*/ 715762 h 3681917"/>
              <a:gd name="connsiteX1284" fmla="*/ 3393172 w 12192000"/>
              <a:gd name="connsiteY1284" fmla="*/ 756768 h 3681917"/>
              <a:gd name="connsiteX1285" fmla="*/ 3376849 w 12192000"/>
              <a:gd name="connsiteY1285" fmla="*/ 715762 h 3681917"/>
              <a:gd name="connsiteX1286" fmla="*/ 3893911 w 12192000"/>
              <a:gd name="connsiteY1286" fmla="*/ 714480 h 3681917"/>
              <a:gd name="connsiteX1287" fmla="*/ 3863778 w 12192000"/>
              <a:gd name="connsiteY1287" fmla="*/ 733702 h 3681917"/>
              <a:gd name="connsiteX1288" fmla="*/ 3893911 w 12192000"/>
              <a:gd name="connsiteY1288" fmla="*/ 733702 h 3681917"/>
              <a:gd name="connsiteX1289" fmla="*/ 3893911 w 12192000"/>
              <a:gd name="connsiteY1289" fmla="*/ 714480 h 3681917"/>
              <a:gd name="connsiteX1290" fmla="*/ 4212670 w 12192000"/>
              <a:gd name="connsiteY1290" fmla="*/ 711917 h 3681917"/>
              <a:gd name="connsiteX1291" fmla="*/ 4188815 w 12192000"/>
              <a:gd name="connsiteY1291" fmla="*/ 743953 h 3681917"/>
              <a:gd name="connsiteX1292" fmla="*/ 4212670 w 12192000"/>
              <a:gd name="connsiteY1292" fmla="*/ 711917 h 3681917"/>
              <a:gd name="connsiteX1293" fmla="*/ 6076217 w 12192000"/>
              <a:gd name="connsiteY1293" fmla="*/ 706310 h 3681917"/>
              <a:gd name="connsiteX1294" fmla="*/ 6043345 w 12192000"/>
              <a:gd name="connsiteY1294" fmla="*/ 714640 h 3681917"/>
              <a:gd name="connsiteX1295" fmla="*/ 6087174 w 12192000"/>
              <a:gd name="connsiteY1295" fmla="*/ 729216 h 3681917"/>
              <a:gd name="connsiteX1296" fmla="*/ 6098131 w 12192000"/>
              <a:gd name="connsiteY1296" fmla="*/ 714640 h 3681917"/>
              <a:gd name="connsiteX1297" fmla="*/ 6076217 w 12192000"/>
              <a:gd name="connsiteY1297" fmla="*/ 706310 h 3681917"/>
              <a:gd name="connsiteX1298" fmla="*/ 9766353 w 12192000"/>
              <a:gd name="connsiteY1298" fmla="*/ 701961 h 3681917"/>
              <a:gd name="connsiteX1299" fmla="*/ 9788663 w 12192000"/>
              <a:gd name="connsiteY1299" fmla="*/ 701961 h 3681917"/>
              <a:gd name="connsiteX1300" fmla="*/ 9798804 w 12192000"/>
              <a:gd name="connsiteY1300" fmla="*/ 714381 h 3681917"/>
              <a:gd name="connsiteX1301" fmla="*/ 9796099 w 12192000"/>
              <a:gd name="connsiteY1301" fmla="*/ 722661 h 3681917"/>
              <a:gd name="connsiteX1302" fmla="*/ 9782578 w 12192000"/>
              <a:gd name="connsiteY1302" fmla="*/ 722661 h 3681917"/>
              <a:gd name="connsiteX1303" fmla="*/ 9766353 w 12192000"/>
              <a:gd name="connsiteY1303" fmla="*/ 701961 h 3681917"/>
              <a:gd name="connsiteX1304" fmla="*/ 10572162 w 12192000"/>
              <a:gd name="connsiteY1304" fmla="*/ 701666 h 3681917"/>
              <a:gd name="connsiteX1305" fmla="*/ 10547508 w 12192000"/>
              <a:gd name="connsiteY1305" fmla="*/ 712218 h 3681917"/>
              <a:gd name="connsiteX1306" fmla="*/ 10550248 w 12192000"/>
              <a:gd name="connsiteY1306" fmla="*/ 729103 h 3681917"/>
              <a:gd name="connsiteX1307" fmla="*/ 10577641 w 12192000"/>
              <a:gd name="connsiteY1307" fmla="*/ 735435 h 3681917"/>
              <a:gd name="connsiteX1308" fmla="*/ 10605034 w 12192000"/>
              <a:gd name="connsiteY1308" fmla="*/ 703776 h 3681917"/>
              <a:gd name="connsiteX1309" fmla="*/ 10572162 w 12192000"/>
              <a:gd name="connsiteY1309" fmla="*/ 701666 h 3681917"/>
              <a:gd name="connsiteX1310" fmla="*/ 10487786 w 12192000"/>
              <a:gd name="connsiteY1310" fmla="*/ 701666 h 3681917"/>
              <a:gd name="connsiteX1311" fmla="*/ 10457586 w 12192000"/>
              <a:gd name="connsiteY1311" fmla="*/ 728875 h 3681917"/>
              <a:gd name="connsiteX1312" fmla="*/ 10449350 w 12192000"/>
              <a:gd name="connsiteY1312" fmla="*/ 743526 h 3681917"/>
              <a:gd name="connsiteX1313" fmla="*/ 10465823 w 12192000"/>
              <a:gd name="connsiteY1313" fmla="*/ 749805 h 3681917"/>
              <a:gd name="connsiteX1314" fmla="*/ 10493277 w 12192000"/>
              <a:gd name="connsiteY1314" fmla="*/ 764456 h 3681917"/>
              <a:gd name="connsiteX1315" fmla="*/ 10507004 w 12192000"/>
              <a:gd name="connsiteY1315" fmla="*/ 735154 h 3681917"/>
              <a:gd name="connsiteX1316" fmla="*/ 10487786 w 12192000"/>
              <a:gd name="connsiteY1316" fmla="*/ 701666 h 3681917"/>
              <a:gd name="connsiteX1317" fmla="*/ 3991212 w 12192000"/>
              <a:gd name="connsiteY1317" fmla="*/ 701666 h 3681917"/>
              <a:gd name="connsiteX1318" fmla="*/ 3969451 w 12192000"/>
              <a:gd name="connsiteY1318" fmla="*/ 741721 h 3681917"/>
              <a:gd name="connsiteX1319" fmla="*/ 4004814 w 12192000"/>
              <a:gd name="connsiteY1319" fmla="*/ 767019 h 3681917"/>
              <a:gd name="connsiteX1320" fmla="*/ 4010254 w 12192000"/>
              <a:gd name="connsiteY1320" fmla="*/ 737505 h 3681917"/>
              <a:gd name="connsiteX1321" fmla="*/ 3996653 w 12192000"/>
              <a:gd name="connsiteY1321" fmla="*/ 716423 h 3681917"/>
              <a:gd name="connsiteX1322" fmla="*/ 3991212 w 12192000"/>
              <a:gd name="connsiteY1322" fmla="*/ 701666 h 3681917"/>
              <a:gd name="connsiteX1323" fmla="*/ 3433556 w 12192000"/>
              <a:gd name="connsiteY1323" fmla="*/ 697378 h 3681917"/>
              <a:gd name="connsiteX1324" fmla="*/ 3422396 w 12192000"/>
              <a:gd name="connsiteY1324" fmla="*/ 716452 h 3681917"/>
              <a:gd name="connsiteX1325" fmla="*/ 3450296 w 12192000"/>
              <a:gd name="connsiteY1325" fmla="*/ 750361 h 3681917"/>
              <a:gd name="connsiteX1326" fmla="*/ 3453086 w 12192000"/>
              <a:gd name="connsiteY1326" fmla="*/ 707975 h 3681917"/>
              <a:gd name="connsiteX1327" fmla="*/ 3433556 w 12192000"/>
              <a:gd name="connsiteY1327" fmla="*/ 697378 h 3681917"/>
              <a:gd name="connsiteX1328" fmla="*/ 9803181 w 12192000"/>
              <a:gd name="connsiteY1328" fmla="*/ 693977 h 3681917"/>
              <a:gd name="connsiteX1329" fmla="*/ 9814342 w 12192000"/>
              <a:gd name="connsiteY1329" fmla="*/ 745234 h 3681917"/>
              <a:gd name="connsiteX1330" fmla="*/ 9803181 w 12192000"/>
              <a:gd name="connsiteY1330" fmla="*/ 693977 h 3681917"/>
              <a:gd name="connsiteX1331" fmla="*/ 6124954 w 12192000"/>
              <a:gd name="connsiteY1331" fmla="*/ 691414 h 3681917"/>
              <a:gd name="connsiteX1332" fmla="*/ 6114071 w 12192000"/>
              <a:gd name="connsiteY1332" fmla="*/ 693524 h 3681917"/>
              <a:gd name="connsiteX1333" fmla="*/ 6108631 w 12192000"/>
              <a:gd name="connsiteY1333" fmla="*/ 720963 h 3681917"/>
              <a:gd name="connsiteX1334" fmla="*/ 6116792 w 12192000"/>
              <a:gd name="connsiteY1334" fmla="*/ 727294 h 3681917"/>
              <a:gd name="connsiteX1335" fmla="*/ 6127673 w 12192000"/>
              <a:gd name="connsiteY1335" fmla="*/ 723073 h 3681917"/>
              <a:gd name="connsiteX1336" fmla="*/ 6130394 w 12192000"/>
              <a:gd name="connsiteY1336" fmla="*/ 704078 h 3681917"/>
              <a:gd name="connsiteX1337" fmla="*/ 6124954 w 12192000"/>
              <a:gd name="connsiteY1337" fmla="*/ 691414 h 3681917"/>
              <a:gd name="connsiteX1338" fmla="*/ 3583739 w 12192000"/>
              <a:gd name="connsiteY1338" fmla="*/ 688851 h 3681917"/>
              <a:gd name="connsiteX1339" fmla="*/ 3550737 w 12192000"/>
              <a:gd name="connsiteY1339" fmla="*/ 701666 h 3681917"/>
              <a:gd name="connsiteX1340" fmla="*/ 3578239 w 12192000"/>
              <a:gd name="connsiteY1340" fmla="*/ 716616 h 3681917"/>
              <a:gd name="connsiteX1341" fmla="*/ 3583739 w 12192000"/>
              <a:gd name="connsiteY1341" fmla="*/ 688851 h 3681917"/>
              <a:gd name="connsiteX1342" fmla="*/ 11302262 w 12192000"/>
              <a:gd name="connsiteY1342" fmla="*/ 687570 h 3681917"/>
              <a:gd name="connsiteX1343" fmla="*/ 11299512 w 12192000"/>
              <a:gd name="connsiteY1343" fmla="*/ 727295 h 3681917"/>
              <a:gd name="connsiteX1344" fmla="*/ 11302262 w 12192000"/>
              <a:gd name="connsiteY1344" fmla="*/ 687570 h 3681917"/>
              <a:gd name="connsiteX1345" fmla="*/ 12014554 w 12192000"/>
              <a:gd name="connsiteY1345" fmla="*/ 682444 h 3681917"/>
              <a:gd name="connsiteX1346" fmla="*/ 12022924 w 12192000"/>
              <a:gd name="connsiteY1346" fmla="*/ 690901 h 3681917"/>
              <a:gd name="connsiteX1347" fmla="*/ 12011764 w 12192000"/>
              <a:gd name="connsiteY1347" fmla="*/ 714160 h 3681917"/>
              <a:gd name="connsiteX1348" fmla="*/ 11981073 w 12192000"/>
              <a:gd name="connsiteY1348" fmla="*/ 712045 h 3681917"/>
              <a:gd name="connsiteX1349" fmla="*/ 12014554 w 12192000"/>
              <a:gd name="connsiteY1349" fmla="*/ 682444 h 3681917"/>
              <a:gd name="connsiteX1350" fmla="*/ 2917291 w 12192000"/>
              <a:gd name="connsiteY1350" fmla="*/ 678856 h 3681917"/>
              <a:gd name="connsiteX1351" fmla="*/ 2909256 w 12192000"/>
              <a:gd name="connsiteY1351" fmla="*/ 697308 h 3681917"/>
              <a:gd name="connsiteX1352" fmla="*/ 2941397 w 12192000"/>
              <a:gd name="connsiteY1352" fmla="*/ 691157 h 3681917"/>
              <a:gd name="connsiteX1353" fmla="*/ 2917291 w 12192000"/>
              <a:gd name="connsiteY1353" fmla="*/ 678856 h 3681917"/>
              <a:gd name="connsiteX1354" fmla="*/ 11634609 w 12192000"/>
              <a:gd name="connsiteY1354" fmla="*/ 677627 h 3681917"/>
              <a:gd name="connsiteX1355" fmla="*/ 11625390 w 12192000"/>
              <a:gd name="connsiteY1355" fmla="*/ 678157 h 3681917"/>
              <a:gd name="connsiteX1356" fmla="*/ 11617196 w 12192000"/>
              <a:gd name="connsiteY1356" fmla="*/ 688763 h 3681917"/>
              <a:gd name="connsiteX1357" fmla="*/ 11633584 w 12192000"/>
              <a:gd name="connsiteY1357" fmla="*/ 731183 h 3681917"/>
              <a:gd name="connsiteX1358" fmla="*/ 11639047 w 12192000"/>
              <a:gd name="connsiteY1358" fmla="*/ 722699 h 3681917"/>
              <a:gd name="connsiteX1359" fmla="*/ 11644509 w 12192000"/>
              <a:gd name="connsiteY1359" fmla="*/ 716336 h 3681917"/>
              <a:gd name="connsiteX1360" fmla="*/ 11660897 w 12192000"/>
              <a:gd name="connsiteY1360" fmla="*/ 737546 h 3681917"/>
              <a:gd name="connsiteX1361" fmla="*/ 11641778 w 12192000"/>
              <a:gd name="connsiteY1361" fmla="*/ 680279 h 3681917"/>
              <a:gd name="connsiteX1362" fmla="*/ 11634609 w 12192000"/>
              <a:gd name="connsiteY1362" fmla="*/ 677627 h 3681917"/>
              <a:gd name="connsiteX1363" fmla="*/ 11379037 w 12192000"/>
              <a:gd name="connsiteY1363" fmla="*/ 676037 h 3681917"/>
              <a:gd name="connsiteX1364" fmla="*/ 11360928 w 12192000"/>
              <a:gd name="connsiteY1364" fmla="*/ 693123 h 3681917"/>
              <a:gd name="connsiteX1365" fmla="*/ 11368689 w 12192000"/>
              <a:gd name="connsiteY1365" fmla="*/ 708073 h 3681917"/>
              <a:gd name="connsiteX1366" fmla="*/ 11384212 w 12192000"/>
              <a:gd name="connsiteY1366" fmla="*/ 699530 h 3681917"/>
              <a:gd name="connsiteX1367" fmla="*/ 11386799 w 12192000"/>
              <a:gd name="connsiteY1367" fmla="*/ 678173 h 3681917"/>
              <a:gd name="connsiteX1368" fmla="*/ 11379037 w 12192000"/>
              <a:gd name="connsiteY1368" fmla="*/ 676037 h 3681917"/>
              <a:gd name="connsiteX1369" fmla="*/ 5088854 w 12192000"/>
              <a:gd name="connsiteY1369" fmla="*/ 670911 h 3681917"/>
              <a:gd name="connsiteX1370" fmla="*/ 5045633 w 12192000"/>
              <a:gd name="connsiteY1370" fmla="*/ 708073 h 3681917"/>
              <a:gd name="connsiteX1371" fmla="*/ 5059138 w 12192000"/>
              <a:gd name="connsiteY1371" fmla="*/ 708073 h 3681917"/>
              <a:gd name="connsiteX1372" fmla="*/ 5126671 w 12192000"/>
              <a:gd name="connsiteY1372" fmla="*/ 701880 h 3681917"/>
              <a:gd name="connsiteX1373" fmla="*/ 5140177 w 12192000"/>
              <a:gd name="connsiteY1373" fmla="*/ 703944 h 3681917"/>
              <a:gd name="connsiteX1374" fmla="*/ 5159087 w 12192000"/>
              <a:gd name="connsiteY1374" fmla="*/ 699815 h 3681917"/>
              <a:gd name="connsiteX1375" fmla="*/ 5159087 w 12192000"/>
              <a:gd name="connsiteY1375" fmla="*/ 681234 h 3681917"/>
              <a:gd name="connsiteX1376" fmla="*/ 5137475 w 12192000"/>
              <a:gd name="connsiteY1376" fmla="*/ 679169 h 3681917"/>
              <a:gd name="connsiteX1377" fmla="*/ 5132073 w 12192000"/>
              <a:gd name="connsiteY1377" fmla="*/ 683299 h 3681917"/>
              <a:gd name="connsiteX1378" fmla="*/ 5102359 w 12192000"/>
              <a:gd name="connsiteY1378" fmla="*/ 677105 h 3681917"/>
              <a:gd name="connsiteX1379" fmla="*/ 5088854 w 12192000"/>
              <a:gd name="connsiteY1379" fmla="*/ 670911 h 3681917"/>
              <a:gd name="connsiteX1380" fmla="*/ 11488579 w 12192000"/>
              <a:gd name="connsiteY1380" fmla="*/ 668348 h 3681917"/>
              <a:gd name="connsiteX1381" fmla="*/ 11477530 w 12192000"/>
              <a:gd name="connsiteY1381" fmla="*/ 683049 h 3681917"/>
              <a:gd name="connsiteX1382" fmla="*/ 11483054 w 12192000"/>
              <a:gd name="connsiteY1382" fmla="*/ 693550 h 3681917"/>
              <a:gd name="connsiteX1383" fmla="*/ 11472006 w 12192000"/>
              <a:gd name="connsiteY1383" fmla="*/ 720852 h 3681917"/>
              <a:gd name="connsiteX1384" fmla="*/ 11455433 w 12192000"/>
              <a:gd name="connsiteY1384" fmla="*/ 743953 h 3681917"/>
              <a:gd name="connsiteX1385" fmla="*/ 11491340 w 12192000"/>
              <a:gd name="connsiteY1385" fmla="*/ 743953 h 3681917"/>
              <a:gd name="connsiteX1386" fmla="*/ 11507914 w 12192000"/>
              <a:gd name="connsiteY1386" fmla="*/ 729253 h 3681917"/>
              <a:gd name="connsiteX1387" fmla="*/ 11499628 w 12192000"/>
              <a:gd name="connsiteY1387" fmla="*/ 680949 h 3681917"/>
              <a:gd name="connsiteX1388" fmla="*/ 11488579 w 12192000"/>
              <a:gd name="connsiteY1388" fmla="*/ 668348 h 3681917"/>
              <a:gd name="connsiteX1389" fmla="*/ 8025892 w 12192000"/>
              <a:gd name="connsiteY1389" fmla="*/ 665786 h 3681917"/>
              <a:gd name="connsiteX1390" fmla="*/ 8034006 w 12192000"/>
              <a:gd name="connsiteY1390" fmla="*/ 728576 h 3681917"/>
              <a:gd name="connsiteX1391" fmla="*/ 8039414 w 12192000"/>
              <a:gd name="connsiteY1391" fmla="*/ 713925 h 3681917"/>
              <a:gd name="connsiteX1392" fmla="*/ 8025892 w 12192000"/>
              <a:gd name="connsiteY1392" fmla="*/ 665786 h 3681917"/>
              <a:gd name="connsiteX1393" fmla="*/ 3195085 w 12192000"/>
              <a:gd name="connsiteY1393" fmla="*/ 665786 h 3681917"/>
              <a:gd name="connsiteX1394" fmla="*/ 3200564 w 12192000"/>
              <a:gd name="connsiteY1394" fmla="*/ 720888 h 3681917"/>
              <a:gd name="connsiteX1395" fmla="*/ 3195085 w 12192000"/>
              <a:gd name="connsiteY1395" fmla="*/ 665786 h 3681917"/>
              <a:gd name="connsiteX1396" fmla="*/ 6292645 w 12192000"/>
              <a:gd name="connsiteY1396" fmla="*/ 664006 h 3681917"/>
              <a:gd name="connsiteX1397" fmla="*/ 6271011 w 12192000"/>
              <a:gd name="connsiteY1397" fmla="*/ 676393 h 3681917"/>
              <a:gd name="connsiteX1398" fmla="*/ 6292645 w 12192000"/>
              <a:gd name="connsiteY1398" fmla="*/ 699104 h 3681917"/>
              <a:gd name="connsiteX1399" fmla="*/ 6306166 w 12192000"/>
              <a:gd name="connsiteY1399" fmla="*/ 674329 h 3681917"/>
              <a:gd name="connsiteX1400" fmla="*/ 6292645 w 12192000"/>
              <a:gd name="connsiteY1400" fmla="*/ 664006 h 3681917"/>
              <a:gd name="connsiteX1401" fmla="*/ 4089618 w 12192000"/>
              <a:gd name="connsiteY1401" fmla="*/ 661941 h 3681917"/>
              <a:gd name="connsiteX1402" fmla="*/ 4097836 w 12192000"/>
              <a:gd name="connsiteY1402" fmla="*/ 704228 h 3681917"/>
              <a:gd name="connsiteX1403" fmla="*/ 4089618 w 12192000"/>
              <a:gd name="connsiteY1403" fmla="*/ 661941 h 3681917"/>
              <a:gd name="connsiteX1404" fmla="*/ 10186894 w 12192000"/>
              <a:gd name="connsiteY1404" fmla="*/ 659378 h 3681917"/>
              <a:gd name="connsiteX1405" fmla="*/ 10228381 w 12192000"/>
              <a:gd name="connsiteY1405" fmla="*/ 674515 h 3681917"/>
              <a:gd name="connsiteX1406" fmla="*/ 10167534 w 12192000"/>
              <a:gd name="connsiteY1406" fmla="*/ 693977 h 3681917"/>
              <a:gd name="connsiteX1407" fmla="*/ 10186894 w 12192000"/>
              <a:gd name="connsiteY1407" fmla="*/ 659378 h 3681917"/>
              <a:gd name="connsiteX1408" fmla="*/ 5687998 w 12192000"/>
              <a:gd name="connsiteY1408" fmla="*/ 652971 h 3681917"/>
              <a:gd name="connsiteX1409" fmla="*/ 5674302 w 12192000"/>
              <a:gd name="connsiteY1409" fmla="*/ 682444 h 3681917"/>
              <a:gd name="connsiteX1410" fmla="*/ 5687998 w 12192000"/>
              <a:gd name="connsiteY1410" fmla="*/ 652971 h 3681917"/>
              <a:gd name="connsiteX1411" fmla="*/ 6133024 w 12192000"/>
              <a:gd name="connsiteY1411" fmla="*/ 651223 h 3681917"/>
              <a:gd name="connsiteX1412" fmla="*/ 6122023 w 12192000"/>
              <a:gd name="connsiteY1412" fmla="*/ 670096 h 3681917"/>
              <a:gd name="connsiteX1413" fmla="*/ 6146775 w 12192000"/>
              <a:gd name="connsiteY1413" fmla="*/ 672193 h 3681917"/>
              <a:gd name="connsiteX1414" fmla="*/ 6160526 w 12192000"/>
              <a:gd name="connsiteY1414" fmla="*/ 661708 h 3681917"/>
              <a:gd name="connsiteX1415" fmla="*/ 6152276 w 12192000"/>
              <a:gd name="connsiteY1415" fmla="*/ 651223 h 3681917"/>
              <a:gd name="connsiteX1416" fmla="*/ 6133024 w 12192000"/>
              <a:gd name="connsiteY1416" fmla="*/ 651223 h 3681917"/>
              <a:gd name="connsiteX1417" fmla="*/ 10137984 w 12192000"/>
              <a:gd name="connsiteY1417" fmla="*/ 635031 h 3681917"/>
              <a:gd name="connsiteX1418" fmla="*/ 10137984 w 12192000"/>
              <a:gd name="connsiteY1418" fmla="*/ 657801 h 3681917"/>
              <a:gd name="connsiteX1419" fmla="*/ 10099481 w 12192000"/>
              <a:gd name="connsiteY1419" fmla="*/ 649521 h 3681917"/>
              <a:gd name="connsiteX1420" fmla="*/ 10137984 w 12192000"/>
              <a:gd name="connsiteY1420" fmla="*/ 635031 h 3681917"/>
              <a:gd name="connsiteX1421" fmla="*/ 6672217 w 12192000"/>
              <a:gd name="connsiteY1421" fmla="*/ 634550 h 3681917"/>
              <a:gd name="connsiteX1422" fmla="*/ 6652686 w 12192000"/>
              <a:gd name="connsiteY1422" fmla="*/ 651209 h 3681917"/>
              <a:gd name="connsiteX1423" fmla="*/ 6669426 w 12192000"/>
              <a:gd name="connsiteY1423" fmla="*/ 665786 h 3681917"/>
              <a:gd name="connsiteX1424" fmla="*/ 6686166 w 12192000"/>
              <a:gd name="connsiteY1424" fmla="*/ 651209 h 3681917"/>
              <a:gd name="connsiteX1425" fmla="*/ 6672217 w 12192000"/>
              <a:gd name="connsiteY1425" fmla="*/ 634550 h 3681917"/>
              <a:gd name="connsiteX1426" fmla="*/ 6480135 w 12192000"/>
              <a:gd name="connsiteY1426" fmla="*/ 628624 h 3681917"/>
              <a:gd name="connsiteX1427" fmla="*/ 6472021 w 12192000"/>
              <a:gd name="connsiteY1427" fmla="*/ 714481 h 3681917"/>
              <a:gd name="connsiteX1428" fmla="*/ 6480135 w 12192000"/>
              <a:gd name="connsiteY1428" fmla="*/ 701916 h 3681917"/>
              <a:gd name="connsiteX1429" fmla="*/ 6480135 w 12192000"/>
              <a:gd name="connsiteY1429" fmla="*/ 628624 h 3681917"/>
              <a:gd name="connsiteX1430" fmla="*/ 9063128 w 12192000"/>
              <a:gd name="connsiteY1430" fmla="*/ 628623 h 3681917"/>
              <a:gd name="connsiteX1431" fmla="*/ 9068428 w 12192000"/>
              <a:gd name="connsiteY1431" fmla="*/ 658097 h 3681917"/>
              <a:gd name="connsiteX1432" fmla="*/ 9063128 w 12192000"/>
              <a:gd name="connsiteY1432" fmla="*/ 628623 h 3681917"/>
              <a:gd name="connsiteX1433" fmla="*/ 7217248 w 12192000"/>
              <a:gd name="connsiteY1433" fmla="*/ 628143 h 3681917"/>
              <a:gd name="connsiteX1434" fmla="*/ 7190045 w 12192000"/>
              <a:gd name="connsiteY1434" fmla="*/ 646885 h 3681917"/>
              <a:gd name="connsiteX1435" fmla="*/ 7211807 w 12192000"/>
              <a:gd name="connsiteY1435" fmla="*/ 657296 h 3681917"/>
              <a:gd name="connsiteX1436" fmla="*/ 7230849 w 12192000"/>
              <a:gd name="connsiteY1436" fmla="*/ 642720 h 3681917"/>
              <a:gd name="connsiteX1437" fmla="*/ 7217248 w 12192000"/>
              <a:gd name="connsiteY1437" fmla="*/ 628143 h 3681917"/>
              <a:gd name="connsiteX1438" fmla="*/ 6434507 w 12192000"/>
              <a:gd name="connsiteY1438" fmla="*/ 622217 h 3681917"/>
              <a:gd name="connsiteX1439" fmla="*/ 6389866 w 12192000"/>
              <a:gd name="connsiteY1439" fmla="*/ 666320 h 3681917"/>
              <a:gd name="connsiteX1440" fmla="*/ 6414976 w 12192000"/>
              <a:gd name="connsiteY1440" fmla="*/ 693621 h 3681917"/>
              <a:gd name="connsiteX1441" fmla="*/ 6451247 w 12192000"/>
              <a:gd name="connsiteY1441" fmla="*/ 683121 h 3681917"/>
              <a:gd name="connsiteX1442" fmla="*/ 6456827 w 12192000"/>
              <a:gd name="connsiteY1442" fmla="*/ 672620 h 3681917"/>
              <a:gd name="connsiteX1443" fmla="*/ 6445667 w 12192000"/>
              <a:gd name="connsiteY1443" fmla="*/ 624317 h 3681917"/>
              <a:gd name="connsiteX1444" fmla="*/ 6434507 w 12192000"/>
              <a:gd name="connsiteY1444" fmla="*/ 622217 h 3681917"/>
              <a:gd name="connsiteX1445" fmla="*/ 6041770 w 12192000"/>
              <a:gd name="connsiteY1445" fmla="*/ 620195 h 3681917"/>
              <a:gd name="connsiteX1446" fmla="*/ 6034877 w 12192000"/>
              <a:gd name="connsiteY1446" fmla="*/ 620454 h 3681917"/>
              <a:gd name="connsiteX1447" fmla="*/ 6026605 w 12192000"/>
              <a:gd name="connsiteY1447" fmla="*/ 630867 h 3681917"/>
              <a:gd name="connsiteX1448" fmla="*/ 6032119 w 12192000"/>
              <a:gd name="connsiteY1448" fmla="*/ 651690 h 3681917"/>
              <a:gd name="connsiteX1449" fmla="*/ 6073477 w 12192000"/>
              <a:gd name="connsiteY1449" fmla="*/ 660020 h 3681917"/>
              <a:gd name="connsiteX1450" fmla="*/ 6048663 w 12192000"/>
              <a:gd name="connsiteY1450" fmla="*/ 624620 h 3681917"/>
              <a:gd name="connsiteX1451" fmla="*/ 6041770 w 12192000"/>
              <a:gd name="connsiteY1451" fmla="*/ 620195 h 3681917"/>
              <a:gd name="connsiteX1452" fmla="*/ 7974042 w 12192000"/>
              <a:gd name="connsiteY1452" fmla="*/ 611965 h 3681917"/>
              <a:gd name="connsiteX1453" fmla="*/ 7979622 w 12192000"/>
              <a:gd name="connsiteY1453" fmla="*/ 641438 h 3681917"/>
              <a:gd name="connsiteX1454" fmla="*/ 7974042 w 12192000"/>
              <a:gd name="connsiteY1454" fmla="*/ 611965 h 3681917"/>
              <a:gd name="connsiteX1455" fmla="*/ 6692193 w 12192000"/>
              <a:gd name="connsiteY1455" fmla="*/ 611965 h 3681917"/>
              <a:gd name="connsiteX1456" fmla="*/ 6702907 w 12192000"/>
              <a:gd name="connsiteY1456" fmla="*/ 636313 h 3681917"/>
              <a:gd name="connsiteX1457" fmla="*/ 6697550 w 12192000"/>
              <a:gd name="connsiteY1457" fmla="*/ 611965 h 3681917"/>
              <a:gd name="connsiteX1458" fmla="*/ 6692193 w 12192000"/>
              <a:gd name="connsiteY1458" fmla="*/ 611965 h 3681917"/>
              <a:gd name="connsiteX1459" fmla="*/ 6939613 w 12192000"/>
              <a:gd name="connsiteY1459" fmla="*/ 611538 h 3681917"/>
              <a:gd name="connsiteX1460" fmla="*/ 6915507 w 12192000"/>
              <a:gd name="connsiteY1460" fmla="*/ 622217 h 3681917"/>
              <a:gd name="connsiteX1461" fmla="*/ 6926221 w 12192000"/>
              <a:gd name="connsiteY1461" fmla="*/ 632895 h 3681917"/>
              <a:gd name="connsiteX1462" fmla="*/ 6939613 w 12192000"/>
              <a:gd name="connsiteY1462" fmla="*/ 611538 h 3681917"/>
              <a:gd name="connsiteX1463" fmla="*/ 6187669 w 12192000"/>
              <a:gd name="connsiteY1463" fmla="*/ 607266 h 3681917"/>
              <a:gd name="connsiteX1464" fmla="*/ 6190419 w 12192000"/>
              <a:gd name="connsiteY1464" fmla="*/ 628623 h 3681917"/>
              <a:gd name="connsiteX1465" fmla="*/ 6204171 w 12192000"/>
              <a:gd name="connsiteY1465" fmla="*/ 624352 h 3681917"/>
              <a:gd name="connsiteX1466" fmla="*/ 6212421 w 12192000"/>
              <a:gd name="connsiteY1466" fmla="*/ 622216 h 3681917"/>
              <a:gd name="connsiteX1467" fmla="*/ 6187669 w 12192000"/>
              <a:gd name="connsiteY1467" fmla="*/ 607266 h 3681917"/>
              <a:gd name="connsiteX1468" fmla="*/ 11259388 w 12192000"/>
              <a:gd name="connsiteY1468" fmla="*/ 605558 h 3681917"/>
              <a:gd name="connsiteX1469" fmla="*/ 11251297 w 12192000"/>
              <a:gd name="connsiteY1469" fmla="*/ 618122 h 3681917"/>
              <a:gd name="connsiteX1470" fmla="*/ 11248599 w 12192000"/>
              <a:gd name="connsiteY1470" fmla="*/ 672568 h 3681917"/>
              <a:gd name="connsiteX1471" fmla="*/ 11259388 w 12192000"/>
              <a:gd name="connsiteY1471" fmla="*/ 691415 h 3681917"/>
              <a:gd name="connsiteX1472" fmla="*/ 11278267 w 12192000"/>
              <a:gd name="connsiteY1472" fmla="*/ 657909 h 3681917"/>
              <a:gd name="connsiteX1473" fmla="*/ 11256690 w 12192000"/>
              <a:gd name="connsiteY1473" fmla="*/ 664192 h 3681917"/>
              <a:gd name="connsiteX1474" fmla="*/ 11259388 w 12192000"/>
              <a:gd name="connsiteY1474" fmla="*/ 605558 h 3681917"/>
              <a:gd name="connsiteX1475" fmla="*/ 10159537 w 12192000"/>
              <a:gd name="connsiteY1475" fmla="*/ 605558 h 3681917"/>
              <a:gd name="connsiteX1476" fmla="*/ 10159537 w 12192000"/>
              <a:gd name="connsiteY1476" fmla="*/ 664504 h 3681917"/>
              <a:gd name="connsiteX1477" fmla="*/ 10159537 w 12192000"/>
              <a:gd name="connsiteY1477" fmla="*/ 605558 h 3681917"/>
              <a:gd name="connsiteX1478" fmla="*/ 8091170 w 12192000"/>
              <a:gd name="connsiteY1478" fmla="*/ 602054 h 3681917"/>
              <a:gd name="connsiteX1479" fmla="*/ 8078249 w 12192000"/>
              <a:gd name="connsiteY1479" fmla="*/ 602835 h 3681917"/>
              <a:gd name="connsiteX1480" fmla="*/ 8083550 w 12192000"/>
              <a:gd name="connsiteY1480" fmla="*/ 621576 h 3681917"/>
              <a:gd name="connsiteX1481" fmla="*/ 8104754 w 12192000"/>
              <a:gd name="connsiteY1481" fmla="*/ 621576 h 3681917"/>
              <a:gd name="connsiteX1482" fmla="*/ 8107405 w 12192000"/>
              <a:gd name="connsiteY1482" fmla="*/ 615329 h 3681917"/>
              <a:gd name="connsiteX1483" fmla="*/ 8102104 w 12192000"/>
              <a:gd name="connsiteY1483" fmla="*/ 609082 h 3681917"/>
              <a:gd name="connsiteX1484" fmla="*/ 8091170 w 12192000"/>
              <a:gd name="connsiteY1484" fmla="*/ 602054 h 3681917"/>
              <a:gd name="connsiteX1485" fmla="*/ 5954738 w 12192000"/>
              <a:gd name="connsiteY1485" fmla="*/ 598956 h 3681917"/>
              <a:gd name="connsiteX1486" fmla="*/ 5966036 w 12192000"/>
              <a:gd name="connsiteY1486" fmla="*/ 600798 h 3681917"/>
              <a:gd name="connsiteX1487" fmla="*/ 5979732 w 12192000"/>
              <a:gd name="connsiteY1487" fmla="*/ 617640 h 3681917"/>
              <a:gd name="connsiteX1488" fmla="*/ 5960557 w 12192000"/>
              <a:gd name="connsiteY1488" fmla="*/ 626060 h 3681917"/>
              <a:gd name="connsiteX1489" fmla="*/ 5963297 w 12192000"/>
              <a:gd name="connsiteY1489" fmla="*/ 653429 h 3681917"/>
              <a:gd name="connsiteX1490" fmla="*/ 5955079 w 12192000"/>
              <a:gd name="connsiteY1490" fmla="*/ 655534 h 3681917"/>
              <a:gd name="connsiteX1491" fmla="*/ 5949600 w 12192000"/>
              <a:gd name="connsiteY1491" fmla="*/ 605009 h 3681917"/>
              <a:gd name="connsiteX1492" fmla="*/ 5954738 w 12192000"/>
              <a:gd name="connsiteY1492" fmla="*/ 598956 h 3681917"/>
              <a:gd name="connsiteX1493" fmla="*/ 4371694 w 12192000"/>
              <a:gd name="connsiteY1493" fmla="*/ 595306 h 3681917"/>
              <a:gd name="connsiteX1494" fmla="*/ 4335850 w 12192000"/>
              <a:gd name="connsiteY1494" fmla="*/ 618372 h 3681917"/>
              <a:gd name="connsiteX1495" fmla="*/ 4341364 w 12192000"/>
              <a:gd name="connsiteY1495" fmla="*/ 601597 h 3681917"/>
              <a:gd name="connsiteX1496" fmla="*/ 4371694 w 12192000"/>
              <a:gd name="connsiteY1496" fmla="*/ 595306 h 3681917"/>
              <a:gd name="connsiteX1497" fmla="*/ 5098469 w 12192000"/>
              <a:gd name="connsiteY1497" fmla="*/ 594037 h 3681917"/>
              <a:gd name="connsiteX1498" fmla="*/ 5124312 w 12192000"/>
              <a:gd name="connsiteY1498" fmla="*/ 596883 h 3681917"/>
              <a:gd name="connsiteX1499" fmla="*/ 5105270 w 12192000"/>
              <a:gd name="connsiteY1499" fmla="*/ 619654 h 3681917"/>
              <a:gd name="connsiteX1500" fmla="*/ 5080788 w 12192000"/>
              <a:gd name="connsiteY1500" fmla="*/ 598953 h 3681917"/>
              <a:gd name="connsiteX1501" fmla="*/ 5098469 w 12192000"/>
              <a:gd name="connsiteY1501" fmla="*/ 594037 h 3681917"/>
              <a:gd name="connsiteX1502" fmla="*/ 2186751 w 12192000"/>
              <a:gd name="connsiteY1502" fmla="*/ 592344 h 3681917"/>
              <a:gd name="connsiteX1503" fmla="*/ 2168002 w 12192000"/>
              <a:gd name="connsiteY1503" fmla="*/ 607480 h 3681917"/>
              <a:gd name="connsiteX1504" fmla="*/ 2202822 w 12192000"/>
              <a:gd name="connsiteY1504" fmla="*/ 624780 h 3681917"/>
              <a:gd name="connsiteX1505" fmla="*/ 2186751 w 12192000"/>
              <a:gd name="connsiteY1505" fmla="*/ 592344 h 3681917"/>
              <a:gd name="connsiteX1506" fmla="*/ 6767834 w 12192000"/>
              <a:gd name="connsiteY1506" fmla="*/ 590181 h 3681917"/>
              <a:gd name="connsiteX1507" fmla="*/ 6762334 w 12192000"/>
              <a:gd name="connsiteY1507" fmla="*/ 655535 h 3681917"/>
              <a:gd name="connsiteX1508" fmla="*/ 6806337 w 12192000"/>
              <a:gd name="connsiteY1508" fmla="*/ 647102 h 3681917"/>
              <a:gd name="connsiteX1509" fmla="*/ 6814587 w 12192000"/>
              <a:gd name="connsiteY1509" fmla="*/ 626020 h 3681917"/>
              <a:gd name="connsiteX1510" fmla="*/ 6803587 w 12192000"/>
              <a:gd name="connsiteY1510" fmla="*/ 611263 h 3681917"/>
              <a:gd name="connsiteX1511" fmla="*/ 6798087 w 12192000"/>
              <a:gd name="connsiteY1511" fmla="*/ 604938 h 3681917"/>
              <a:gd name="connsiteX1512" fmla="*/ 6776085 w 12192000"/>
              <a:gd name="connsiteY1512" fmla="*/ 623912 h 3681917"/>
              <a:gd name="connsiteX1513" fmla="*/ 6767834 w 12192000"/>
              <a:gd name="connsiteY1513" fmla="*/ 590181 h 3681917"/>
              <a:gd name="connsiteX1514" fmla="*/ 10087764 w 12192000"/>
              <a:gd name="connsiteY1514" fmla="*/ 585054 h 3681917"/>
              <a:gd name="connsiteX1515" fmla="*/ 10087764 w 12192000"/>
              <a:gd name="connsiteY1515" fmla="*/ 622217 h 3681917"/>
              <a:gd name="connsiteX1516" fmla="*/ 10085160 w 12192000"/>
              <a:gd name="connsiteY1516" fmla="*/ 622217 h 3681917"/>
              <a:gd name="connsiteX1517" fmla="*/ 10064327 w 12192000"/>
              <a:gd name="connsiteY1517" fmla="*/ 591248 h 3681917"/>
              <a:gd name="connsiteX1518" fmla="*/ 10087764 w 12192000"/>
              <a:gd name="connsiteY1518" fmla="*/ 585054 h 3681917"/>
              <a:gd name="connsiteX1519" fmla="*/ 6453567 w 12192000"/>
              <a:gd name="connsiteY1519" fmla="*/ 582492 h 3681917"/>
              <a:gd name="connsiteX1520" fmla="*/ 6431716 w 12192000"/>
              <a:gd name="connsiteY1520" fmla="*/ 603316 h 3681917"/>
              <a:gd name="connsiteX1521" fmla="*/ 6483611 w 12192000"/>
              <a:gd name="connsiteY1521" fmla="*/ 601233 h 3681917"/>
              <a:gd name="connsiteX1522" fmla="*/ 6453567 w 12192000"/>
              <a:gd name="connsiteY1522" fmla="*/ 582492 h 3681917"/>
              <a:gd name="connsiteX1523" fmla="*/ 6562289 w 12192000"/>
              <a:gd name="connsiteY1523" fmla="*/ 582400 h 3681917"/>
              <a:gd name="connsiteX1524" fmla="*/ 6505373 w 12192000"/>
              <a:gd name="connsiteY1524" fmla="*/ 597137 h 3681917"/>
              <a:gd name="connsiteX1525" fmla="*/ 6537897 w 12192000"/>
              <a:gd name="connsiteY1525" fmla="*/ 609769 h 3681917"/>
              <a:gd name="connsiteX1526" fmla="*/ 6524345 w 12192000"/>
              <a:gd name="connsiteY1526" fmla="*/ 635031 h 3681917"/>
              <a:gd name="connsiteX1527" fmla="*/ 6548738 w 12192000"/>
              <a:gd name="connsiteY1527" fmla="*/ 664504 h 3681917"/>
              <a:gd name="connsiteX1528" fmla="*/ 6554158 w 12192000"/>
              <a:gd name="connsiteY1528" fmla="*/ 664504 h 3681917"/>
              <a:gd name="connsiteX1529" fmla="*/ 6562289 w 12192000"/>
              <a:gd name="connsiteY1529" fmla="*/ 582400 h 3681917"/>
              <a:gd name="connsiteX1530" fmla="*/ 3209797 w 12192000"/>
              <a:gd name="connsiteY1530" fmla="*/ 578648 h 3681917"/>
              <a:gd name="connsiteX1531" fmla="*/ 3237697 w 12192000"/>
              <a:gd name="connsiteY1531" fmla="*/ 595374 h 3681917"/>
              <a:gd name="connsiteX1532" fmla="*/ 3220957 w 12192000"/>
              <a:gd name="connsiteY1532" fmla="*/ 618373 h 3681917"/>
              <a:gd name="connsiteX1533" fmla="*/ 3209797 w 12192000"/>
              <a:gd name="connsiteY1533" fmla="*/ 578648 h 3681917"/>
              <a:gd name="connsiteX1534" fmla="*/ 4886768 w 12192000"/>
              <a:gd name="connsiteY1534" fmla="*/ 577974 h 3681917"/>
              <a:gd name="connsiteX1535" fmla="*/ 4918408 w 12192000"/>
              <a:gd name="connsiteY1535" fmla="*/ 618372 h 3681917"/>
              <a:gd name="connsiteX1536" fmla="*/ 4864839 w 12192000"/>
              <a:gd name="connsiteY1536" fmla="*/ 578531 h 3681917"/>
              <a:gd name="connsiteX1537" fmla="*/ 4886768 w 12192000"/>
              <a:gd name="connsiteY1537" fmla="*/ 577974 h 3681917"/>
              <a:gd name="connsiteX1538" fmla="*/ 2127626 w 12192000"/>
              <a:gd name="connsiteY1538" fmla="*/ 576688 h 3681917"/>
              <a:gd name="connsiteX1539" fmla="*/ 2117613 w 12192000"/>
              <a:gd name="connsiteY1539" fmla="*/ 581965 h 3681917"/>
              <a:gd name="connsiteX1540" fmla="*/ 2101040 w 12192000"/>
              <a:gd name="connsiteY1540" fmla="*/ 603071 h 3681917"/>
              <a:gd name="connsiteX1541" fmla="*/ 2106565 w 12192000"/>
              <a:gd name="connsiteY1541" fmla="*/ 609402 h 3681917"/>
              <a:gd name="connsiteX1542" fmla="*/ 2139711 w 12192000"/>
              <a:gd name="connsiteY1542" fmla="*/ 607291 h 3681917"/>
              <a:gd name="connsiteX1543" fmla="*/ 2156283 w 12192000"/>
              <a:gd name="connsiteY1543" fmla="*/ 596739 h 3681917"/>
              <a:gd name="connsiteX1544" fmla="*/ 2139711 w 12192000"/>
              <a:gd name="connsiteY1544" fmla="*/ 577743 h 3681917"/>
              <a:gd name="connsiteX1545" fmla="*/ 2127626 w 12192000"/>
              <a:gd name="connsiteY1545" fmla="*/ 576688 h 3681917"/>
              <a:gd name="connsiteX1546" fmla="*/ 5931270 w 12192000"/>
              <a:gd name="connsiteY1546" fmla="*/ 573522 h 3681917"/>
              <a:gd name="connsiteX1547" fmla="*/ 5939556 w 12192000"/>
              <a:gd name="connsiteY1547" fmla="*/ 632326 h 3681917"/>
              <a:gd name="connsiteX1548" fmla="*/ 5909173 w 12192000"/>
              <a:gd name="connsiteY1548" fmla="*/ 642827 h 3681917"/>
              <a:gd name="connsiteX1549" fmla="*/ 5884313 w 12192000"/>
              <a:gd name="connsiteY1549" fmla="*/ 621825 h 3681917"/>
              <a:gd name="connsiteX1550" fmla="*/ 5884313 w 12192000"/>
              <a:gd name="connsiteY1550" fmla="*/ 611324 h 3681917"/>
              <a:gd name="connsiteX1551" fmla="*/ 5931270 w 12192000"/>
              <a:gd name="connsiteY1551" fmla="*/ 573522 h 3681917"/>
              <a:gd name="connsiteX1552" fmla="*/ 6360570 w 12192000"/>
              <a:gd name="connsiteY1552" fmla="*/ 572241 h 3681917"/>
              <a:gd name="connsiteX1553" fmla="*/ 6338473 w 12192000"/>
              <a:gd name="connsiteY1553" fmla="*/ 590933 h 3681917"/>
              <a:gd name="connsiteX1554" fmla="*/ 6349521 w 12192000"/>
              <a:gd name="connsiteY1554" fmla="*/ 620008 h 3681917"/>
              <a:gd name="connsiteX1555" fmla="*/ 6363332 w 12192000"/>
              <a:gd name="connsiteY1555" fmla="*/ 611700 h 3681917"/>
              <a:gd name="connsiteX1556" fmla="*/ 6374381 w 12192000"/>
              <a:gd name="connsiteY1556" fmla="*/ 632469 h 3681917"/>
              <a:gd name="connsiteX1557" fmla="*/ 6382667 w 12192000"/>
              <a:gd name="connsiteY1557" fmla="*/ 605470 h 3681917"/>
              <a:gd name="connsiteX1558" fmla="*/ 6360570 w 12192000"/>
              <a:gd name="connsiteY1558" fmla="*/ 572241 h 3681917"/>
              <a:gd name="connsiteX1559" fmla="*/ 9856080 w 12192000"/>
              <a:gd name="connsiteY1559" fmla="*/ 569678 h 3681917"/>
              <a:gd name="connsiteX1560" fmla="*/ 9864115 w 12192000"/>
              <a:gd name="connsiteY1560" fmla="*/ 609403 h 3681917"/>
              <a:gd name="connsiteX1561" fmla="*/ 9856080 w 12192000"/>
              <a:gd name="connsiteY1561" fmla="*/ 569678 h 3681917"/>
              <a:gd name="connsiteX1562" fmla="*/ 4500610 w 12192000"/>
              <a:gd name="connsiteY1562" fmla="*/ 567927 h 3681917"/>
              <a:gd name="connsiteX1563" fmla="*/ 4509111 w 12192000"/>
              <a:gd name="connsiteY1563" fmla="*/ 569283 h 3681917"/>
              <a:gd name="connsiteX1564" fmla="*/ 4519992 w 12192000"/>
              <a:gd name="connsiteY1564" fmla="*/ 582295 h 3681917"/>
              <a:gd name="connsiteX1565" fmla="*/ 4506391 w 12192000"/>
              <a:gd name="connsiteY1565" fmla="*/ 593137 h 3681917"/>
              <a:gd name="connsiteX1566" fmla="*/ 4481909 w 12192000"/>
              <a:gd name="connsiteY1566" fmla="*/ 593137 h 3681917"/>
              <a:gd name="connsiteX1567" fmla="*/ 4490068 w 12192000"/>
              <a:gd name="connsiteY1567" fmla="*/ 571451 h 3681917"/>
              <a:gd name="connsiteX1568" fmla="*/ 4500610 w 12192000"/>
              <a:gd name="connsiteY1568" fmla="*/ 567927 h 3681917"/>
              <a:gd name="connsiteX1569" fmla="*/ 2087789 w 12192000"/>
              <a:gd name="connsiteY1569" fmla="*/ 563271 h 3681917"/>
              <a:gd name="connsiteX1570" fmla="*/ 2087789 w 12192000"/>
              <a:gd name="connsiteY1570" fmla="*/ 595307 h 3681917"/>
              <a:gd name="connsiteX1571" fmla="*/ 2087789 w 12192000"/>
              <a:gd name="connsiteY1571" fmla="*/ 563271 h 3681917"/>
              <a:gd name="connsiteX1572" fmla="*/ 7336141 w 12192000"/>
              <a:gd name="connsiteY1572" fmla="*/ 561989 h 3681917"/>
              <a:gd name="connsiteX1573" fmla="*/ 7330663 w 12192000"/>
              <a:gd name="connsiteY1573" fmla="*/ 586977 h 3681917"/>
              <a:gd name="connsiteX1574" fmla="*/ 7311488 w 12192000"/>
              <a:gd name="connsiteY1574" fmla="*/ 582813 h 3681917"/>
              <a:gd name="connsiteX1575" fmla="*/ 7314227 w 12192000"/>
              <a:gd name="connsiteY1575" fmla="*/ 611965 h 3681917"/>
              <a:gd name="connsiteX1576" fmla="*/ 7344359 w 12192000"/>
              <a:gd name="connsiteY1576" fmla="*/ 618212 h 3681917"/>
              <a:gd name="connsiteX1577" fmla="*/ 7358055 w 12192000"/>
              <a:gd name="connsiteY1577" fmla="*/ 649448 h 3681917"/>
              <a:gd name="connsiteX1578" fmla="*/ 7379970 w 12192000"/>
              <a:gd name="connsiteY1578" fmla="*/ 655695 h 3681917"/>
              <a:gd name="connsiteX1579" fmla="*/ 7382709 w 12192000"/>
              <a:gd name="connsiteY1579" fmla="*/ 632788 h 3681917"/>
              <a:gd name="connsiteX1580" fmla="*/ 7371752 w 12192000"/>
              <a:gd name="connsiteY1580" fmla="*/ 628624 h 3681917"/>
              <a:gd name="connsiteX1581" fmla="*/ 7358055 w 12192000"/>
              <a:gd name="connsiteY1581" fmla="*/ 626542 h 3681917"/>
              <a:gd name="connsiteX1582" fmla="*/ 7336141 w 12192000"/>
              <a:gd name="connsiteY1582" fmla="*/ 561989 h 3681917"/>
              <a:gd name="connsiteX1583" fmla="*/ 9242692 w 12192000"/>
              <a:gd name="connsiteY1583" fmla="*/ 559000 h 3681917"/>
              <a:gd name="connsiteX1584" fmla="*/ 9228994 w 12192000"/>
              <a:gd name="connsiteY1584" fmla="*/ 567542 h 3681917"/>
              <a:gd name="connsiteX1585" fmla="*/ 9248170 w 12192000"/>
              <a:gd name="connsiteY1585" fmla="*/ 588900 h 3681917"/>
              <a:gd name="connsiteX1586" fmla="*/ 9259127 w 12192000"/>
              <a:gd name="connsiteY1586" fmla="*/ 573950 h 3681917"/>
              <a:gd name="connsiteX1587" fmla="*/ 9242692 w 12192000"/>
              <a:gd name="connsiteY1587" fmla="*/ 559000 h 3681917"/>
              <a:gd name="connsiteX1588" fmla="*/ 8089447 w 12192000"/>
              <a:gd name="connsiteY1588" fmla="*/ 556864 h 3681917"/>
              <a:gd name="connsiteX1589" fmla="*/ 8083969 w 12192000"/>
              <a:gd name="connsiteY1589" fmla="*/ 574212 h 3681917"/>
              <a:gd name="connsiteX1590" fmla="*/ 8094926 w 12192000"/>
              <a:gd name="connsiteY1590" fmla="*/ 585055 h 3681917"/>
              <a:gd name="connsiteX1591" fmla="*/ 8114101 w 12192000"/>
              <a:gd name="connsiteY1591" fmla="*/ 565538 h 3681917"/>
              <a:gd name="connsiteX1592" fmla="*/ 8089447 w 12192000"/>
              <a:gd name="connsiteY1592" fmla="*/ 556864 h 3681917"/>
              <a:gd name="connsiteX1593" fmla="*/ 11056600 w 12192000"/>
              <a:gd name="connsiteY1593" fmla="*/ 556863 h 3681917"/>
              <a:gd name="connsiteX1594" fmla="*/ 11042998 w 12192000"/>
              <a:gd name="connsiteY1594" fmla="*/ 599151 h 3681917"/>
              <a:gd name="connsiteX1595" fmla="*/ 11056600 w 12192000"/>
              <a:gd name="connsiteY1595" fmla="*/ 556863 h 3681917"/>
              <a:gd name="connsiteX1596" fmla="*/ 9314064 w 12192000"/>
              <a:gd name="connsiteY1596" fmla="*/ 552619 h 3681917"/>
              <a:gd name="connsiteX1597" fmla="*/ 9267496 w 12192000"/>
              <a:gd name="connsiteY1597" fmla="*/ 569918 h 3681917"/>
              <a:gd name="connsiteX1598" fmla="*/ 9294889 w 12192000"/>
              <a:gd name="connsiteY1598" fmla="*/ 580730 h 3681917"/>
              <a:gd name="connsiteX1599" fmla="*/ 9325021 w 12192000"/>
              <a:gd name="connsiteY1599" fmla="*/ 561268 h 3681917"/>
              <a:gd name="connsiteX1600" fmla="*/ 9314064 w 12192000"/>
              <a:gd name="connsiteY1600" fmla="*/ 552619 h 3681917"/>
              <a:gd name="connsiteX1601" fmla="*/ 3307634 w 12192000"/>
              <a:gd name="connsiteY1601" fmla="*/ 548201 h 3681917"/>
              <a:gd name="connsiteX1602" fmla="*/ 3346508 w 12192000"/>
              <a:gd name="connsiteY1602" fmla="*/ 559327 h 3681917"/>
              <a:gd name="connsiteX1603" fmla="*/ 3332868 w 12192000"/>
              <a:gd name="connsiteY1603" fmla="*/ 596588 h 3681917"/>
              <a:gd name="connsiteX1604" fmla="*/ 3330140 w 12192000"/>
              <a:gd name="connsiteY1604" fmla="*/ 596588 h 3681917"/>
              <a:gd name="connsiteX1605" fmla="*/ 3330140 w 12192000"/>
              <a:gd name="connsiteY1605" fmla="*/ 577958 h 3681917"/>
              <a:gd name="connsiteX1606" fmla="*/ 3272851 w 12192000"/>
              <a:gd name="connsiteY1606" fmla="*/ 563467 h 3681917"/>
              <a:gd name="connsiteX1607" fmla="*/ 3307634 w 12192000"/>
              <a:gd name="connsiteY1607" fmla="*/ 548201 h 3681917"/>
              <a:gd name="connsiteX1608" fmla="*/ 10179725 w 12192000"/>
              <a:gd name="connsiteY1608" fmla="*/ 547252 h 3681917"/>
              <a:gd name="connsiteX1609" fmla="*/ 10189150 w 12192000"/>
              <a:gd name="connsiteY1609" fmla="*/ 556863 h 3681917"/>
              <a:gd name="connsiteX1610" fmla="*/ 10186458 w 12192000"/>
              <a:gd name="connsiteY1610" fmla="*/ 580356 h 3681917"/>
              <a:gd name="connsiteX1611" fmla="*/ 10140677 w 12192000"/>
              <a:gd name="connsiteY1611" fmla="*/ 569677 h 3681917"/>
              <a:gd name="connsiteX1612" fmla="*/ 10137984 w 12192000"/>
              <a:gd name="connsiteY1612" fmla="*/ 558999 h 3681917"/>
              <a:gd name="connsiteX1613" fmla="*/ 10162220 w 12192000"/>
              <a:gd name="connsiteY1613" fmla="*/ 550455 h 3681917"/>
              <a:gd name="connsiteX1614" fmla="*/ 10179725 w 12192000"/>
              <a:gd name="connsiteY1614" fmla="*/ 547252 h 3681917"/>
              <a:gd name="connsiteX1615" fmla="*/ 10433168 w 12192000"/>
              <a:gd name="connsiteY1615" fmla="*/ 542768 h 3681917"/>
              <a:gd name="connsiteX1616" fmla="*/ 10438469 w 12192000"/>
              <a:gd name="connsiteY1616" fmla="*/ 542768 h 3681917"/>
              <a:gd name="connsiteX1617" fmla="*/ 10454373 w 12192000"/>
              <a:gd name="connsiteY1617" fmla="*/ 569678 h 3681917"/>
              <a:gd name="connsiteX1618" fmla="*/ 10422566 w 12192000"/>
              <a:gd name="connsiteY1618" fmla="*/ 569678 h 3681917"/>
              <a:gd name="connsiteX1619" fmla="*/ 10433168 w 12192000"/>
              <a:gd name="connsiteY1619" fmla="*/ 542768 h 3681917"/>
              <a:gd name="connsiteX1620" fmla="*/ 8789658 w 12192000"/>
              <a:gd name="connsiteY1620" fmla="*/ 540205 h 3681917"/>
              <a:gd name="connsiteX1621" fmla="*/ 8807888 w 12192000"/>
              <a:gd name="connsiteY1621" fmla="*/ 582492 h 3681917"/>
              <a:gd name="connsiteX1622" fmla="*/ 8789658 w 12192000"/>
              <a:gd name="connsiteY1622" fmla="*/ 540205 h 3681917"/>
              <a:gd name="connsiteX1623" fmla="*/ 10280276 w 12192000"/>
              <a:gd name="connsiteY1623" fmla="*/ 538923 h 3681917"/>
              <a:gd name="connsiteX1624" fmla="*/ 10271989 w 12192000"/>
              <a:gd name="connsiteY1624" fmla="*/ 553339 h 3681917"/>
              <a:gd name="connsiteX1625" fmla="*/ 10258179 w 12192000"/>
              <a:gd name="connsiteY1625" fmla="*/ 573934 h 3681917"/>
              <a:gd name="connsiteX1626" fmla="*/ 10258179 w 12192000"/>
              <a:gd name="connsiteY1626" fmla="*/ 586290 h 3681917"/>
              <a:gd name="connsiteX1627" fmla="*/ 10244368 w 12192000"/>
              <a:gd name="connsiteY1627" fmla="*/ 596588 h 3681917"/>
              <a:gd name="connsiteX1628" fmla="*/ 10244368 w 12192000"/>
              <a:gd name="connsiteY1628" fmla="*/ 565695 h 3681917"/>
              <a:gd name="connsiteX1629" fmla="*/ 10225033 w 12192000"/>
              <a:gd name="connsiteY1629" fmla="*/ 567755 h 3681917"/>
              <a:gd name="connsiteX1630" fmla="*/ 10236081 w 12192000"/>
              <a:gd name="connsiteY1630" fmla="*/ 540982 h 3681917"/>
              <a:gd name="connsiteX1631" fmla="*/ 10280276 w 12192000"/>
              <a:gd name="connsiteY1631" fmla="*/ 538923 h 3681917"/>
              <a:gd name="connsiteX1632" fmla="*/ 11784657 w 12192000"/>
              <a:gd name="connsiteY1632" fmla="*/ 533798 h 3681917"/>
              <a:gd name="connsiteX1633" fmla="*/ 11759546 w 12192000"/>
              <a:gd name="connsiteY1633" fmla="*/ 569678 h 3681917"/>
              <a:gd name="connsiteX1634" fmla="*/ 11740016 w 12192000"/>
              <a:gd name="connsiteY1634" fmla="*/ 603447 h 3681917"/>
              <a:gd name="connsiteX1635" fmla="*/ 11745597 w 12192000"/>
              <a:gd name="connsiteY1635" fmla="*/ 605558 h 3681917"/>
              <a:gd name="connsiteX1636" fmla="*/ 11776287 w 12192000"/>
              <a:gd name="connsiteY1636" fmla="*/ 595005 h 3681917"/>
              <a:gd name="connsiteX1637" fmla="*/ 11790237 w 12192000"/>
              <a:gd name="connsiteY1637" fmla="*/ 546461 h 3681917"/>
              <a:gd name="connsiteX1638" fmla="*/ 11784657 w 12192000"/>
              <a:gd name="connsiteY1638" fmla="*/ 533798 h 3681917"/>
              <a:gd name="connsiteX1639" fmla="*/ 10381102 w 12192000"/>
              <a:gd name="connsiteY1639" fmla="*/ 533797 h 3681917"/>
              <a:gd name="connsiteX1640" fmla="*/ 10389601 w 12192000"/>
              <a:gd name="connsiteY1640" fmla="*/ 544639 h 3681917"/>
              <a:gd name="connsiteX1641" fmla="*/ 10355606 w 12192000"/>
              <a:gd name="connsiteY1641" fmla="*/ 559820 h 3681917"/>
              <a:gd name="connsiteX1642" fmla="*/ 10366937 w 12192000"/>
              <a:gd name="connsiteY1642" fmla="*/ 540302 h 3681917"/>
              <a:gd name="connsiteX1643" fmla="*/ 10381102 w 12192000"/>
              <a:gd name="connsiteY1643" fmla="*/ 533797 h 3681917"/>
              <a:gd name="connsiteX1644" fmla="*/ 9333813 w 12192000"/>
              <a:gd name="connsiteY1644" fmla="*/ 532516 h 3681917"/>
              <a:gd name="connsiteX1645" fmla="*/ 9352743 w 12192000"/>
              <a:gd name="connsiteY1645" fmla="*/ 574010 h 3681917"/>
              <a:gd name="connsiteX1646" fmla="*/ 9360855 w 12192000"/>
              <a:gd name="connsiteY1646" fmla="*/ 574010 h 3681917"/>
              <a:gd name="connsiteX1647" fmla="*/ 9363560 w 12192000"/>
              <a:gd name="connsiteY1647" fmla="*/ 565712 h 3681917"/>
              <a:gd name="connsiteX1648" fmla="*/ 9333813 w 12192000"/>
              <a:gd name="connsiteY1648" fmla="*/ 532516 h 3681917"/>
              <a:gd name="connsiteX1649" fmla="*/ 7066044 w 12192000"/>
              <a:gd name="connsiteY1649" fmla="*/ 529953 h 3681917"/>
              <a:gd name="connsiteX1650" fmla="*/ 7068772 w 12192000"/>
              <a:gd name="connsiteY1650" fmla="*/ 572030 h 3681917"/>
              <a:gd name="connsiteX1651" fmla="*/ 7074229 w 12192000"/>
              <a:gd name="connsiteY1651" fmla="*/ 614107 h 3681917"/>
              <a:gd name="connsiteX1652" fmla="*/ 7060588 w 12192000"/>
              <a:gd name="connsiteY1652" fmla="*/ 586757 h 3681917"/>
              <a:gd name="connsiteX1653" fmla="*/ 7036036 w 12192000"/>
              <a:gd name="connsiteY1653" fmla="*/ 626730 h 3681917"/>
              <a:gd name="connsiteX1654" fmla="*/ 7120605 w 12192000"/>
              <a:gd name="connsiteY1654" fmla="*/ 670911 h 3681917"/>
              <a:gd name="connsiteX1655" fmla="*/ 7131517 w 12192000"/>
              <a:gd name="connsiteY1655" fmla="*/ 624626 h 3681917"/>
              <a:gd name="connsiteX1656" fmla="*/ 7153341 w 12192000"/>
              <a:gd name="connsiteY1656" fmla="*/ 628834 h 3681917"/>
              <a:gd name="connsiteX1657" fmla="*/ 7180621 w 12192000"/>
              <a:gd name="connsiteY1657" fmla="*/ 614107 h 3681917"/>
              <a:gd name="connsiteX1658" fmla="*/ 7169709 w 12192000"/>
              <a:gd name="connsiteY1658" fmla="*/ 586757 h 3681917"/>
              <a:gd name="connsiteX1659" fmla="*/ 7131517 w 12192000"/>
              <a:gd name="connsiteY1659" fmla="*/ 586757 h 3681917"/>
              <a:gd name="connsiteX1660" fmla="*/ 7117877 w 12192000"/>
              <a:gd name="connsiteY1660" fmla="*/ 599380 h 3681917"/>
              <a:gd name="connsiteX1661" fmla="*/ 7106965 w 12192000"/>
              <a:gd name="connsiteY1661" fmla="*/ 586757 h 3681917"/>
              <a:gd name="connsiteX1662" fmla="*/ 7087869 w 12192000"/>
              <a:gd name="connsiteY1662" fmla="*/ 605692 h 3681917"/>
              <a:gd name="connsiteX1663" fmla="*/ 7066044 w 12192000"/>
              <a:gd name="connsiteY1663" fmla="*/ 529953 h 3681917"/>
              <a:gd name="connsiteX1664" fmla="*/ 7107107 w 12192000"/>
              <a:gd name="connsiteY1664" fmla="*/ 523357 h 3681917"/>
              <a:gd name="connsiteX1665" fmla="*/ 7098476 w 12192000"/>
              <a:gd name="connsiteY1665" fmla="*/ 529426 h 3681917"/>
              <a:gd name="connsiteX1666" fmla="*/ 7101238 w 12192000"/>
              <a:gd name="connsiteY1666" fmla="*/ 544200 h 3681917"/>
              <a:gd name="connsiteX1667" fmla="*/ 7148194 w 12192000"/>
              <a:gd name="connsiteY1667" fmla="*/ 550532 h 3681917"/>
              <a:gd name="connsiteX1668" fmla="*/ 7117811 w 12192000"/>
              <a:gd name="connsiteY1668" fmla="*/ 525204 h 3681917"/>
              <a:gd name="connsiteX1669" fmla="*/ 7107107 w 12192000"/>
              <a:gd name="connsiteY1669" fmla="*/ 523357 h 3681917"/>
              <a:gd name="connsiteX1670" fmla="*/ 11411764 w 12192000"/>
              <a:gd name="connsiteY1670" fmla="*/ 521784 h 3681917"/>
              <a:gd name="connsiteX1671" fmla="*/ 11395460 w 12192000"/>
              <a:gd name="connsiteY1671" fmla="*/ 534278 h 3681917"/>
              <a:gd name="connsiteX1672" fmla="*/ 11392744 w 12192000"/>
              <a:gd name="connsiteY1672" fmla="*/ 553019 h 3681917"/>
              <a:gd name="connsiteX1673" fmla="*/ 11392744 w 12192000"/>
              <a:gd name="connsiteY1673" fmla="*/ 573842 h 3681917"/>
              <a:gd name="connsiteX1674" fmla="*/ 11341116 w 12192000"/>
              <a:gd name="connsiteY1674" fmla="*/ 557183 h 3681917"/>
              <a:gd name="connsiteX1675" fmla="*/ 11332963 w 12192000"/>
              <a:gd name="connsiteY1675" fmla="*/ 580089 h 3681917"/>
              <a:gd name="connsiteX1676" fmla="*/ 11297640 w 12192000"/>
              <a:gd name="connsiteY1676" fmla="*/ 613407 h 3681917"/>
              <a:gd name="connsiteX1677" fmla="*/ 11289488 w 12192000"/>
              <a:gd name="connsiteY1677" fmla="*/ 638395 h 3681917"/>
              <a:gd name="connsiteX1678" fmla="*/ 11322095 w 12192000"/>
              <a:gd name="connsiteY1678" fmla="*/ 640477 h 3681917"/>
              <a:gd name="connsiteX1679" fmla="*/ 11357419 w 12192000"/>
              <a:gd name="connsiteY1679" fmla="*/ 623818 h 3681917"/>
              <a:gd name="connsiteX1680" fmla="*/ 11360137 w 12192000"/>
              <a:gd name="connsiteY1680" fmla="*/ 652971 h 3681917"/>
              <a:gd name="connsiteX1681" fmla="*/ 11384592 w 12192000"/>
              <a:gd name="connsiteY1681" fmla="*/ 621736 h 3681917"/>
              <a:gd name="connsiteX1682" fmla="*/ 11447088 w 12192000"/>
              <a:gd name="connsiteY1682" fmla="*/ 617571 h 3681917"/>
              <a:gd name="connsiteX1683" fmla="*/ 11468826 w 12192000"/>
              <a:gd name="connsiteY1683" fmla="*/ 584254 h 3681917"/>
              <a:gd name="connsiteX1684" fmla="*/ 11436220 w 12192000"/>
              <a:gd name="connsiteY1684" fmla="*/ 550936 h 3681917"/>
              <a:gd name="connsiteX1685" fmla="*/ 11428067 w 12192000"/>
              <a:gd name="connsiteY1685" fmla="*/ 530113 h 3681917"/>
              <a:gd name="connsiteX1686" fmla="*/ 11411764 w 12192000"/>
              <a:gd name="connsiteY1686" fmla="*/ 521784 h 3681917"/>
              <a:gd name="connsiteX1687" fmla="*/ 9426833 w 12192000"/>
              <a:gd name="connsiteY1687" fmla="*/ 517139 h 3681917"/>
              <a:gd name="connsiteX1688" fmla="*/ 9399439 w 12192000"/>
              <a:gd name="connsiteY1688" fmla="*/ 525681 h 3681917"/>
              <a:gd name="connsiteX1689" fmla="*/ 9391222 w 12192000"/>
              <a:gd name="connsiteY1689" fmla="*/ 538496 h 3681917"/>
              <a:gd name="connsiteX1690" fmla="*/ 9443268 w 12192000"/>
              <a:gd name="connsiteY1690" fmla="*/ 551310 h 3681917"/>
              <a:gd name="connsiteX1691" fmla="*/ 9426833 w 12192000"/>
              <a:gd name="connsiteY1691" fmla="*/ 517139 h 3681917"/>
              <a:gd name="connsiteX1692" fmla="*/ 7016680 w 12192000"/>
              <a:gd name="connsiteY1692" fmla="*/ 515858 h 3681917"/>
              <a:gd name="connsiteX1693" fmla="*/ 7002555 w 12192000"/>
              <a:gd name="connsiteY1693" fmla="*/ 542697 h 3681917"/>
              <a:gd name="connsiteX1694" fmla="*/ 7027979 w 12192000"/>
              <a:gd name="connsiteY1694" fmla="*/ 536503 h 3681917"/>
              <a:gd name="connsiteX1695" fmla="*/ 7042104 w 12192000"/>
              <a:gd name="connsiteY1695" fmla="*/ 553020 h 3681917"/>
              <a:gd name="connsiteX1696" fmla="*/ 7016680 w 12192000"/>
              <a:gd name="connsiteY1696" fmla="*/ 515858 h 3681917"/>
              <a:gd name="connsiteX1697" fmla="*/ 5528510 w 12192000"/>
              <a:gd name="connsiteY1697" fmla="*/ 510731 h 3681917"/>
              <a:gd name="connsiteX1698" fmla="*/ 5536728 w 12192000"/>
              <a:gd name="connsiteY1698" fmla="*/ 533889 h 3681917"/>
              <a:gd name="connsiteX1699" fmla="*/ 5531250 w 12192000"/>
              <a:gd name="connsiteY1699" fmla="*/ 540205 h 3681917"/>
              <a:gd name="connsiteX1700" fmla="*/ 5509336 w 12192000"/>
              <a:gd name="connsiteY1700" fmla="*/ 529678 h 3681917"/>
              <a:gd name="connsiteX1701" fmla="*/ 5528510 w 12192000"/>
              <a:gd name="connsiteY1701" fmla="*/ 510731 h 3681917"/>
              <a:gd name="connsiteX1702" fmla="*/ 364920 w 12192000"/>
              <a:gd name="connsiteY1702" fmla="*/ 506887 h 3681917"/>
              <a:gd name="connsiteX1703" fmla="*/ 353538 w 12192000"/>
              <a:gd name="connsiteY1703" fmla="*/ 509023 h 3681917"/>
              <a:gd name="connsiteX1704" fmla="*/ 347846 w 12192000"/>
              <a:gd name="connsiteY1704" fmla="*/ 521838 h 3681917"/>
              <a:gd name="connsiteX1705" fmla="*/ 362075 w 12192000"/>
              <a:gd name="connsiteY1705" fmla="*/ 538924 h 3681917"/>
              <a:gd name="connsiteX1706" fmla="*/ 373458 w 12192000"/>
              <a:gd name="connsiteY1706" fmla="*/ 521838 h 3681917"/>
              <a:gd name="connsiteX1707" fmla="*/ 364920 w 12192000"/>
              <a:gd name="connsiteY1707" fmla="*/ 506887 h 3681917"/>
              <a:gd name="connsiteX1708" fmla="*/ 8028879 w 12192000"/>
              <a:gd name="connsiteY1708" fmla="*/ 500481 h 3681917"/>
              <a:gd name="connsiteX1709" fmla="*/ 8023400 w 12192000"/>
              <a:gd name="connsiteY1709" fmla="*/ 506749 h 3681917"/>
              <a:gd name="connsiteX1710" fmla="*/ 8028879 w 12192000"/>
              <a:gd name="connsiteY1710" fmla="*/ 525557 h 3681917"/>
              <a:gd name="connsiteX1711" fmla="*/ 8034357 w 12192000"/>
              <a:gd name="connsiteY1711" fmla="*/ 554814 h 3681917"/>
              <a:gd name="connsiteX1712" fmla="*/ 8026139 w 12192000"/>
              <a:gd name="connsiteY1712" fmla="*/ 567352 h 3681917"/>
              <a:gd name="connsiteX1713" fmla="*/ 8020661 w 12192000"/>
              <a:gd name="connsiteY1713" fmla="*/ 611236 h 3681917"/>
              <a:gd name="connsiteX1714" fmla="*/ 8042575 w 12192000"/>
              <a:gd name="connsiteY1714" fmla="*/ 632133 h 3681917"/>
              <a:gd name="connsiteX1715" fmla="*/ 8059011 w 12192000"/>
              <a:gd name="connsiteY1715" fmla="*/ 636313 h 3681917"/>
              <a:gd name="connsiteX1716" fmla="*/ 8064489 w 12192000"/>
              <a:gd name="connsiteY1716" fmla="*/ 621685 h 3681917"/>
              <a:gd name="connsiteX1717" fmla="*/ 8048054 w 12192000"/>
              <a:gd name="connsiteY1717" fmla="*/ 538095 h 3681917"/>
              <a:gd name="connsiteX1718" fmla="*/ 8039836 w 12192000"/>
              <a:gd name="connsiteY1718" fmla="*/ 506749 h 3681917"/>
              <a:gd name="connsiteX1719" fmla="*/ 8028879 w 12192000"/>
              <a:gd name="connsiteY1719" fmla="*/ 500481 h 3681917"/>
              <a:gd name="connsiteX1720" fmla="*/ 8521942 w 12192000"/>
              <a:gd name="connsiteY1720" fmla="*/ 497918 h 3681917"/>
              <a:gd name="connsiteX1721" fmla="*/ 8532868 w 12192000"/>
              <a:gd name="connsiteY1721" fmla="*/ 536361 h 3681917"/>
              <a:gd name="connsiteX1722" fmla="*/ 8565644 w 12192000"/>
              <a:gd name="connsiteY1722" fmla="*/ 504324 h 3681917"/>
              <a:gd name="connsiteX1723" fmla="*/ 8521942 w 12192000"/>
              <a:gd name="connsiteY1723" fmla="*/ 497918 h 3681917"/>
              <a:gd name="connsiteX1724" fmla="*/ 11526960 w 12192000"/>
              <a:gd name="connsiteY1724" fmla="*/ 492791 h 3681917"/>
              <a:gd name="connsiteX1725" fmla="*/ 11502306 w 12192000"/>
              <a:gd name="connsiteY1725" fmla="*/ 519445 h 3681917"/>
              <a:gd name="connsiteX1726" fmla="*/ 11505046 w 12192000"/>
              <a:gd name="connsiteY1726" fmla="*/ 523546 h 3681917"/>
              <a:gd name="connsiteX1727" fmla="*/ 11532438 w 12192000"/>
              <a:gd name="connsiteY1727" fmla="*/ 515344 h 3681917"/>
              <a:gd name="connsiteX1728" fmla="*/ 11526960 w 12192000"/>
              <a:gd name="connsiteY1728" fmla="*/ 492791 h 3681917"/>
              <a:gd name="connsiteX1729" fmla="*/ 10344934 w 12192000"/>
              <a:gd name="connsiteY1729" fmla="*/ 492791 h 3681917"/>
              <a:gd name="connsiteX1730" fmla="*/ 10363976 w 12192000"/>
              <a:gd name="connsiteY1730" fmla="*/ 517779 h 3681917"/>
              <a:gd name="connsiteX1731" fmla="*/ 10336774 w 12192000"/>
              <a:gd name="connsiteY1731" fmla="*/ 530273 h 3681917"/>
              <a:gd name="connsiteX1732" fmla="*/ 10317731 w 12192000"/>
              <a:gd name="connsiteY1732" fmla="*/ 553179 h 3681917"/>
              <a:gd name="connsiteX1733" fmla="*/ 10315011 w 12192000"/>
              <a:gd name="connsiteY1733" fmla="*/ 569837 h 3681917"/>
              <a:gd name="connsiteX1734" fmla="*/ 10279647 w 12192000"/>
              <a:gd name="connsiteY1734" fmla="*/ 626060 h 3681917"/>
              <a:gd name="connsiteX1735" fmla="*/ 10295970 w 12192000"/>
              <a:gd name="connsiteY1735" fmla="*/ 526108 h 3681917"/>
              <a:gd name="connsiteX1736" fmla="*/ 10306850 w 12192000"/>
              <a:gd name="connsiteY1736" fmla="*/ 530273 h 3681917"/>
              <a:gd name="connsiteX1737" fmla="*/ 10344934 w 12192000"/>
              <a:gd name="connsiteY1737" fmla="*/ 492791 h 3681917"/>
              <a:gd name="connsiteX1738" fmla="*/ 440753 w 12192000"/>
              <a:gd name="connsiteY1738" fmla="*/ 488690 h 3681917"/>
              <a:gd name="connsiteX1739" fmla="*/ 431379 w 12192000"/>
              <a:gd name="connsiteY1739" fmla="*/ 492535 h 3681917"/>
              <a:gd name="connsiteX1740" fmla="*/ 434057 w 12192000"/>
              <a:gd name="connsiteY1740" fmla="*/ 504837 h 3681917"/>
              <a:gd name="connsiteX1741" fmla="*/ 455485 w 12192000"/>
              <a:gd name="connsiteY1741" fmla="*/ 521239 h 3681917"/>
              <a:gd name="connsiteX1742" fmla="*/ 482269 w 12192000"/>
              <a:gd name="connsiteY1742" fmla="*/ 515089 h 3681917"/>
              <a:gd name="connsiteX1743" fmla="*/ 450128 w 12192000"/>
              <a:gd name="connsiteY1743" fmla="*/ 492535 h 3681917"/>
              <a:gd name="connsiteX1744" fmla="*/ 440753 w 12192000"/>
              <a:gd name="connsiteY1744" fmla="*/ 488690 h 3681917"/>
              <a:gd name="connsiteX1745" fmla="*/ 8582127 w 12192000"/>
              <a:gd name="connsiteY1745" fmla="*/ 488092 h 3681917"/>
              <a:gd name="connsiteX1746" fmla="*/ 8579476 w 12192000"/>
              <a:gd name="connsiteY1746" fmla="*/ 496636 h 3681917"/>
              <a:gd name="connsiteX1747" fmla="*/ 8595379 w 12192000"/>
              <a:gd name="connsiteY1747" fmla="*/ 515858 h 3681917"/>
              <a:gd name="connsiteX1748" fmla="*/ 8608632 w 12192000"/>
              <a:gd name="connsiteY1748" fmla="*/ 509450 h 3681917"/>
              <a:gd name="connsiteX1749" fmla="*/ 8608632 w 12192000"/>
              <a:gd name="connsiteY1749" fmla="*/ 500908 h 3681917"/>
              <a:gd name="connsiteX1750" fmla="*/ 8603331 w 12192000"/>
              <a:gd name="connsiteY1750" fmla="*/ 494500 h 3681917"/>
              <a:gd name="connsiteX1751" fmla="*/ 8582127 w 12192000"/>
              <a:gd name="connsiteY1751" fmla="*/ 488092 h 3681917"/>
              <a:gd name="connsiteX1752" fmla="*/ 10581039 w 12192000"/>
              <a:gd name="connsiteY1752" fmla="*/ 483394 h 3681917"/>
              <a:gd name="connsiteX1753" fmla="*/ 10603360 w 12192000"/>
              <a:gd name="connsiteY1753" fmla="*/ 489801 h 3681917"/>
              <a:gd name="connsiteX1754" fmla="*/ 10581039 w 12192000"/>
              <a:gd name="connsiteY1754" fmla="*/ 504751 h 3681917"/>
              <a:gd name="connsiteX1755" fmla="*/ 10567088 w 12192000"/>
              <a:gd name="connsiteY1755" fmla="*/ 502616 h 3681917"/>
              <a:gd name="connsiteX1756" fmla="*/ 10564299 w 12192000"/>
              <a:gd name="connsiteY1756" fmla="*/ 494073 h 3681917"/>
              <a:gd name="connsiteX1757" fmla="*/ 10581039 w 12192000"/>
              <a:gd name="connsiteY1757" fmla="*/ 483394 h 3681917"/>
              <a:gd name="connsiteX1758" fmla="*/ 6359734 w 12192000"/>
              <a:gd name="connsiteY1758" fmla="*/ 481259 h 3681917"/>
              <a:gd name="connsiteX1759" fmla="*/ 6330488 w 12192000"/>
              <a:gd name="connsiteY1759" fmla="*/ 497918 h 3681917"/>
              <a:gd name="connsiteX1760" fmla="*/ 6314535 w 12192000"/>
              <a:gd name="connsiteY1760" fmla="*/ 485423 h 3681917"/>
              <a:gd name="connsiteX1761" fmla="*/ 6359734 w 12192000"/>
              <a:gd name="connsiteY1761" fmla="*/ 481259 h 3681917"/>
              <a:gd name="connsiteX1762" fmla="*/ 1324298 w 12192000"/>
              <a:gd name="connsiteY1762" fmla="*/ 481259 h 3681917"/>
              <a:gd name="connsiteX1763" fmla="*/ 1349722 w 12192000"/>
              <a:gd name="connsiteY1763" fmla="*/ 518893 h 3681917"/>
              <a:gd name="connsiteX1764" fmla="*/ 1366672 w 12192000"/>
              <a:gd name="connsiteY1764" fmla="*/ 518893 h 3681917"/>
              <a:gd name="connsiteX1765" fmla="*/ 1366672 w 12192000"/>
              <a:gd name="connsiteY1765" fmla="*/ 508439 h 3681917"/>
              <a:gd name="connsiteX1766" fmla="*/ 1324298 w 12192000"/>
              <a:gd name="connsiteY1766" fmla="*/ 481259 h 3681917"/>
              <a:gd name="connsiteX1767" fmla="*/ 11899047 w 12192000"/>
              <a:gd name="connsiteY1767" fmla="*/ 475652 h 3681917"/>
              <a:gd name="connsiteX1768" fmla="*/ 11873936 w 12192000"/>
              <a:gd name="connsiteY1768" fmla="*/ 496475 h 3681917"/>
              <a:gd name="connsiteX1769" fmla="*/ 11876726 w 12192000"/>
              <a:gd name="connsiteY1769" fmla="*/ 504805 h 3681917"/>
              <a:gd name="connsiteX1770" fmla="*/ 11879517 w 12192000"/>
              <a:gd name="connsiteY1770" fmla="*/ 506887 h 3681917"/>
              <a:gd name="connsiteX1771" fmla="*/ 11890676 w 12192000"/>
              <a:gd name="connsiteY1771" fmla="*/ 498558 h 3681917"/>
              <a:gd name="connsiteX1772" fmla="*/ 11907418 w 12192000"/>
              <a:gd name="connsiteY1772" fmla="*/ 504805 h 3681917"/>
              <a:gd name="connsiteX1773" fmla="*/ 11910208 w 12192000"/>
              <a:gd name="connsiteY1773" fmla="*/ 502722 h 3681917"/>
              <a:gd name="connsiteX1774" fmla="*/ 11899047 w 12192000"/>
              <a:gd name="connsiteY1774" fmla="*/ 475652 h 3681917"/>
              <a:gd name="connsiteX1775" fmla="*/ 10011428 w 12192000"/>
              <a:gd name="connsiteY1775" fmla="*/ 473570 h 3681917"/>
              <a:gd name="connsiteX1776" fmla="*/ 10016785 w 12192000"/>
              <a:gd name="connsiteY1776" fmla="*/ 515858 h 3681917"/>
              <a:gd name="connsiteX1777" fmla="*/ 10011428 w 12192000"/>
              <a:gd name="connsiteY1777" fmla="*/ 473570 h 3681917"/>
              <a:gd name="connsiteX1778" fmla="*/ 9774305 w 12192000"/>
              <a:gd name="connsiteY1778" fmla="*/ 463319 h 3681917"/>
              <a:gd name="connsiteX1779" fmla="*/ 9774305 w 12192000"/>
              <a:gd name="connsiteY1779" fmla="*/ 503043 h 3681917"/>
              <a:gd name="connsiteX1780" fmla="*/ 9774305 w 12192000"/>
              <a:gd name="connsiteY1780" fmla="*/ 463319 h 3681917"/>
              <a:gd name="connsiteX1781" fmla="*/ 9620714 w 12192000"/>
              <a:gd name="connsiteY1781" fmla="*/ 463319 h 3681917"/>
              <a:gd name="connsiteX1782" fmla="*/ 9596608 w 12192000"/>
              <a:gd name="connsiteY1782" fmla="*/ 475620 h 3681917"/>
              <a:gd name="connsiteX1783" fmla="*/ 9620714 w 12192000"/>
              <a:gd name="connsiteY1783" fmla="*/ 494073 h 3681917"/>
              <a:gd name="connsiteX1784" fmla="*/ 9620714 w 12192000"/>
              <a:gd name="connsiteY1784" fmla="*/ 463319 h 3681917"/>
              <a:gd name="connsiteX1785" fmla="*/ 8663736 w 12192000"/>
              <a:gd name="connsiteY1785" fmla="*/ 458193 h 3681917"/>
              <a:gd name="connsiteX1786" fmla="*/ 8655366 w 12192000"/>
              <a:gd name="connsiteY1786" fmla="*/ 460303 h 3681917"/>
              <a:gd name="connsiteX1787" fmla="*/ 8649786 w 12192000"/>
              <a:gd name="connsiteY1787" fmla="*/ 494073 h 3681917"/>
              <a:gd name="connsiteX1788" fmla="*/ 8674896 w 12192000"/>
              <a:gd name="connsiteY1788" fmla="*/ 491962 h 3681917"/>
              <a:gd name="connsiteX1789" fmla="*/ 8674896 w 12192000"/>
              <a:gd name="connsiteY1789" fmla="*/ 472967 h 3681917"/>
              <a:gd name="connsiteX1790" fmla="*/ 8663736 w 12192000"/>
              <a:gd name="connsiteY1790" fmla="*/ 458193 h 3681917"/>
              <a:gd name="connsiteX1791" fmla="*/ 550387 w 12192000"/>
              <a:gd name="connsiteY1791" fmla="*/ 458193 h 3681917"/>
              <a:gd name="connsiteX1792" fmla="*/ 534163 w 12192000"/>
              <a:gd name="connsiteY1792" fmla="*/ 473373 h 3681917"/>
              <a:gd name="connsiteX1793" fmla="*/ 558501 w 12192000"/>
              <a:gd name="connsiteY1793" fmla="*/ 486384 h 3681917"/>
              <a:gd name="connsiteX1794" fmla="*/ 561204 w 12192000"/>
              <a:gd name="connsiteY1794" fmla="*/ 462530 h 3681917"/>
              <a:gd name="connsiteX1795" fmla="*/ 550387 w 12192000"/>
              <a:gd name="connsiteY1795" fmla="*/ 458193 h 3681917"/>
              <a:gd name="connsiteX1796" fmla="*/ 6740754 w 12192000"/>
              <a:gd name="connsiteY1796" fmla="*/ 456911 h 3681917"/>
              <a:gd name="connsiteX1797" fmla="*/ 6773943 w 12192000"/>
              <a:gd name="connsiteY1797" fmla="*/ 469298 h 3681917"/>
              <a:gd name="connsiteX1798" fmla="*/ 6790537 w 12192000"/>
              <a:gd name="connsiteY1798" fmla="*/ 479621 h 3681917"/>
              <a:gd name="connsiteX1799" fmla="*/ 6787772 w 12192000"/>
              <a:gd name="connsiteY1799" fmla="*/ 494073 h 3681917"/>
              <a:gd name="connsiteX1800" fmla="*/ 6765646 w 12192000"/>
              <a:gd name="connsiteY1800" fmla="*/ 487879 h 3681917"/>
              <a:gd name="connsiteX1801" fmla="*/ 6729691 w 12192000"/>
              <a:gd name="connsiteY1801" fmla="*/ 483750 h 3681917"/>
              <a:gd name="connsiteX1802" fmla="*/ 6732457 w 12192000"/>
              <a:gd name="connsiteY1802" fmla="*/ 471362 h 3681917"/>
              <a:gd name="connsiteX1803" fmla="*/ 6740754 w 12192000"/>
              <a:gd name="connsiteY1803" fmla="*/ 456911 h 3681917"/>
              <a:gd name="connsiteX1804" fmla="*/ 8743195 w 12192000"/>
              <a:gd name="connsiteY1804" fmla="*/ 450504 h 3681917"/>
              <a:gd name="connsiteX1805" fmla="*/ 8688288 w 12192000"/>
              <a:gd name="connsiteY1805" fmla="*/ 477872 h 3681917"/>
              <a:gd name="connsiteX1806" fmla="*/ 8718487 w 12192000"/>
              <a:gd name="connsiteY1806" fmla="*/ 477872 h 3681917"/>
              <a:gd name="connsiteX1807" fmla="*/ 8743195 w 12192000"/>
              <a:gd name="connsiteY1807" fmla="*/ 471556 h 3681917"/>
              <a:gd name="connsiteX1808" fmla="*/ 8743195 w 12192000"/>
              <a:gd name="connsiteY1808" fmla="*/ 450504 h 3681917"/>
              <a:gd name="connsiteX1809" fmla="*/ 10143564 w 12192000"/>
              <a:gd name="connsiteY1809" fmla="*/ 447941 h 3681917"/>
              <a:gd name="connsiteX1810" fmla="*/ 10126824 w 12192000"/>
              <a:gd name="connsiteY1810" fmla="*/ 487666 h 3681917"/>
              <a:gd name="connsiteX1811" fmla="*/ 10143564 w 12192000"/>
              <a:gd name="connsiteY1811" fmla="*/ 447941 h 3681917"/>
              <a:gd name="connsiteX1812" fmla="*/ 2230945 w 12192000"/>
              <a:gd name="connsiteY1812" fmla="*/ 444097 h 3681917"/>
              <a:gd name="connsiteX1813" fmla="*/ 2249694 w 12192000"/>
              <a:gd name="connsiteY1813" fmla="*/ 483821 h 3681917"/>
              <a:gd name="connsiteX1814" fmla="*/ 2230945 w 12192000"/>
              <a:gd name="connsiteY1814" fmla="*/ 444097 h 3681917"/>
              <a:gd name="connsiteX1815" fmla="*/ 8788729 w 12192000"/>
              <a:gd name="connsiteY1815" fmla="*/ 442317 h 3681917"/>
              <a:gd name="connsiteX1816" fmla="*/ 8769687 w 12192000"/>
              <a:gd name="connsiteY1816" fmla="*/ 454704 h 3681917"/>
              <a:gd name="connsiteX1817" fmla="*/ 8777848 w 12192000"/>
              <a:gd name="connsiteY1817" fmla="*/ 477415 h 3681917"/>
              <a:gd name="connsiteX1818" fmla="*/ 8810491 w 12192000"/>
              <a:gd name="connsiteY1818" fmla="*/ 450575 h 3681917"/>
              <a:gd name="connsiteX1819" fmla="*/ 8788729 w 12192000"/>
              <a:gd name="connsiteY1819" fmla="*/ 442317 h 3681917"/>
              <a:gd name="connsiteX1820" fmla="*/ 6973260 w 12192000"/>
              <a:gd name="connsiteY1820" fmla="*/ 440253 h 3681917"/>
              <a:gd name="connsiteX1821" fmla="*/ 6961876 w 12192000"/>
              <a:gd name="connsiteY1821" fmla="*/ 467163 h 3681917"/>
              <a:gd name="connsiteX1822" fmla="*/ 6987489 w 12192000"/>
              <a:gd name="connsiteY1822" fmla="*/ 458883 h 3681917"/>
              <a:gd name="connsiteX1823" fmla="*/ 6973260 w 12192000"/>
              <a:gd name="connsiteY1823" fmla="*/ 440253 h 3681917"/>
              <a:gd name="connsiteX1824" fmla="*/ 1835960 w 12192000"/>
              <a:gd name="connsiteY1824" fmla="*/ 437690 h 3681917"/>
              <a:gd name="connsiteX1825" fmla="*/ 1888441 w 12192000"/>
              <a:gd name="connsiteY1825" fmla="*/ 458883 h 3681917"/>
              <a:gd name="connsiteX1826" fmla="*/ 1849771 w 12192000"/>
              <a:gd name="connsiteY1826" fmla="*/ 492792 h 3681917"/>
              <a:gd name="connsiteX1827" fmla="*/ 1835960 w 12192000"/>
              <a:gd name="connsiteY1827" fmla="*/ 437690 h 3681917"/>
              <a:gd name="connsiteX1828" fmla="*/ 7025107 w 12192000"/>
              <a:gd name="connsiteY1828" fmla="*/ 435127 h 3681917"/>
              <a:gd name="connsiteX1829" fmla="*/ 7019621 w 12192000"/>
              <a:gd name="connsiteY1829" fmla="*/ 437228 h 3681917"/>
              <a:gd name="connsiteX1830" fmla="*/ 7033338 w 12192000"/>
              <a:gd name="connsiteY1830" fmla="*/ 472955 h 3681917"/>
              <a:gd name="connsiteX1831" fmla="*/ 7049799 w 12192000"/>
              <a:gd name="connsiteY1831" fmla="*/ 472955 h 3681917"/>
              <a:gd name="connsiteX1832" fmla="*/ 7096440 w 12192000"/>
              <a:gd name="connsiteY1832" fmla="*/ 487666 h 3681917"/>
              <a:gd name="connsiteX1833" fmla="*/ 7093696 w 12192000"/>
              <a:gd name="connsiteY1833" fmla="*/ 447736 h 3681917"/>
              <a:gd name="connsiteX1834" fmla="*/ 7082722 w 12192000"/>
              <a:gd name="connsiteY1834" fmla="*/ 441431 h 3681917"/>
              <a:gd name="connsiteX1835" fmla="*/ 7030595 w 12192000"/>
              <a:gd name="connsiteY1835" fmla="*/ 441431 h 3681917"/>
              <a:gd name="connsiteX1836" fmla="*/ 7025107 w 12192000"/>
              <a:gd name="connsiteY1836" fmla="*/ 435127 h 3681917"/>
              <a:gd name="connsiteX1837" fmla="*/ 1682956 w 12192000"/>
              <a:gd name="connsiteY1837" fmla="*/ 435127 h 3681917"/>
              <a:gd name="connsiteX1838" fmla="*/ 1655754 w 12192000"/>
              <a:gd name="connsiteY1838" fmla="*/ 464429 h 3681917"/>
              <a:gd name="connsiteX1839" fmla="*/ 1666635 w 12192000"/>
              <a:gd name="connsiteY1839" fmla="*/ 493731 h 3681917"/>
              <a:gd name="connsiteX1840" fmla="*/ 1691117 w 12192000"/>
              <a:gd name="connsiteY1840" fmla="*/ 460243 h 3681917"/>
              <a:gd name="connsiteX1841" fmla="*/ 1696557 w 12192000"/>
              <a:gd name="connsiteY1841" fmla="*/ 460243 h 3681917"/>
              <a:gd name="connsiteX1842" fmla="*/ 1701999 w 12192000"/>
              <a:gd name="connsiteY1842" fmla="*/ 481173 h 3681917"/>
              <a:gd name="connsiteX1843" fmla="*/ 1715600 w 12192000"/>
              <a:gd name="connsiteY1843" fmla="*/ 495825 h 3681917"/>
              <a:gd name="connsiteX1844" fmla="*/ 1742802 w 12192000"/>
              <a:gd name="connsiteY1844" fmla="*/ 483266 h 3681917"/>
              <a:gd name="connsiteX1845" fmla="*/ 1740082 w 12192000"/>
              <a:gd name="connsiteY1845" fmla="*/ 462336 h 3681917"/>
              <a:gd name="connsiteX1846" fmla="*/ 1734642 w 12192000"/>
              <a:gd name="connsiteY1846" fmla="*/ 462336 h 3681917"/>
              <a:gd name="connsiteX1847" fmla="*/ 1721040 w 12192000"/>
              <a:gd name="connsiteY1847" fmla="*/ 472802 h 3681917"/>
              <a:gd name="connsiteX1848" fmla="*/ 1715600 w 12192000"/>
              <a:gd name="connsiteY1848" fmla="*/ 435127 h 3681917"/>
              <a:gd name="connsiteX1849" fmla="*/ 1682956 w 12192000"/>
              <a:gd name="connsiteY1849" fmla="*/ 435127 h 3681917"/>
              <a:gd name="connsiteX1850" fmla="*/ 11141730 w 12192000"/>
              <a:gd name="connsiteY1850" fmla="*/ 427438 h 3681917"/>
              <a:gd name="connsiteX1851" fmla="*/ 11130738 w 12192000"/>
              <a:gd name="connsiteY1851" fmla="*/ 469253 h 3681917"/>
              <a:gd name="connsiteX1852" fmla="*/ 11108755 w 12192000"/>
              <a:gd name="connsiteY1852" fmla="*/ 479707 h 3681917"/>
              <a:gd name="connsiteX1853" fmla="*/ 11095015 w 12192000"/>
              <a:gd name="connsiteY1853" fmla="*/ 498524 h 3681917"/>
              <a:gd name="connsiteX1854" fmla="*/ 11086771 w 12192000"/>
              <a:gd name="connsiteY1854" fmla="*/ 513159 h 3681917"/>
              <a:gd name="connsiteX1855" fmla="*/ 11081276 w 12192000"/>
              <a:gd name="connsiteY1855" fmla="*/ 529885 h 3681917"/>
              <a:gd name="connsiteX1856" fmla="*/ 11116998 w 12192000"/>
              <a:gd name="connsiteY1856" fmla="*/ 529885 h 3681917"/>
              <a:gd name="connsiteX1857" fmla="*/ 11127990 w 12192000"/>
              <a:gd name="connsiteY1857" fmla="*/ 504797 h 3681917"/>
              <a:gd name="connsiteX1858" fmla="*/ 11141730 w 12192000"/>
              <a:gd name="connsiteY1858" fmla="*/ 527795 h 3681917"/>
              <a:gd name="connsiteX1859" fmla="*/ 11111503 w 12192000"/>
              <a:gd name="connsiteY1859" fmla="*/ 544521 h 3681917"/>
              <a:gd name="connsiteX1860" fmla="*/ 11106007 w 12192000"/>
              <a:gd name="connsiteY1860" fmla="*/ 544521 h 3681917"/>
              <a:gd name="connsiteX1861" fmla="*/ 11075780 w 12192000"/>
              <a:gd name="connsiteY1861" fmla="*/ 569610 h 3681917"/>
              <a:gd name="connsiteX1862" fmla="*/ 11064788 w 12192000"/>
              <a:gd name="connsiteY1862" fmla="*/ 623971 h 3681917"/>
              <a:gd name="connsiteX1863" fmla="*/ 11067536 w 12192000"/>
              <a:gd name="connsiteY1863" fmla="*/ 626061 h 3681917"/>
              <a:gd name="connsiteX1864" fmla="*/ 11092267 w 12192000"/>
              <a:gd name="connsiteY1864" fmla="*/ 596790 h 3681917"/>
              <a:gd name="connsiteX1865" fmla="*/ 11111503 w 12192000"/>
              <a:gd name="connsiteY1865" fmla="*/ 605153 h 3681917"/>
              <a:gd name="connsiteX1866" fmla="*/ 11147225 w 12192000"/>
              <a:gd name="connsiteY1866" fmla="*/ 592609 h 3681917"/>
              <a:gd name="connsiteX1867" fmla="*/ 11185696 w 12192000"/>
              <a:gd name="connsiteY1867" fmla="*/ 552884 h 3681917"/>
              <a:gd name="connsiteX1868" fmla="*/ 11185696 w 12192000"/>
              <a:gd name="connsiteY1868" fmla="*/ 577974 h 3681917"/>
              <a:gd name="connsiteX1869" fmla="*/ 11180200 w 12192000"/>
              <a:gd name="connsiteY1869" fmla="*/ 465072 h 3681917"/>
              <a:gd name="connsiteX1870" fmla="*/ 11160965 w 12192000"/>
              <a:gd name="connsiteY1870" fmla="*/ 494343 h 3681917"/>
              <a:gd name="connsiteX1871" fmla="*/ 11163713 w 12192000"/>
              <a:gd name="connsiteY1871" fmla="*/ 479707 h 3681917"/>
              <a:gd name="connsiteX1872" fmla="*/ 11152721 w 12192000"/>
              <a:gd name="connsiteY1872" fmla="*/ 448346 h 3681917"/>
              <a:gd name="connsiteX1873" fmla="*/ 11141730 w 12192000"/>
              <a:gd name="connsiteY1873" fmla="*/ 427438 h 3681917"/>
              <a:gd name="connsiteX1874" fmla="*/ 9776874 w 12192000"/>
              <a:gd name="connsiteY1874" fmla="*/ 414624 h 3681917"/>
              <a:gd name="connsiteX1875" fmla="*/ 9744590 w 12192000"/>
              <a:gd name="connsiteY1875" fmla="*/ 453067 h 3681917"/>
              <a:gd name="connsiteX1876" fmla="*/ 9795708 w 12192000"/>
              <a:gd name="connsiteY1876" fmla="*/ 444524 h 3681917"/>
              <a:gd name="connsiteX1877" fmla="*/ 9819921 w 12192000"/>
              <a:gd name="connsiteY1877" fmla="*/ 423167 h 3681917"/>
              <a:gd name="connsiteX1878" fmla="*/ 9776874 w 12192000"/>
              <a:gd name="connsiteY1878" fmla="*/ 414624 h 3681917"/>
              <a:gd name="connsiteX1879" fmla="*/ 8283176 w 12192000"/>
              <a:gd name="connsiteY1879" fmla="*/ 410779 h 3681917"/>
              <a:gd name="connsiteX1880" fmla="*/ 8315627 w 12192000"/>
              <a:gd name="connsiteY1880" fmla="*/ 423081 h 3681917"/>
              <a:gd name="connsiteX1881" fmla="*/ 8315627 w 12192000"/>
              <a:gd name="connsiteY1881" fmla="*/ 431282 h 3681917"/>
              <a:gd name="connsiteX1882" fmla="*/ 8285880 w 12192000"/>
              <a:gd name="connsiteY1882" fmla="*/ 427182 h 3681917"/>
              <a:gd name="connsiteX1883" fmla="*/ 8283176 w 12192000"/>
              <a:gd name="connsiteY1883" fmla="*/ 410779 h 3681917"/>
              <a:gd name="connsiteX1884" fmla="*/ 7678660 w 12192000"/>
              <a:gd name="connsiteY1884" fmla="*/ 406935 h 3681917"/>
              <a:gd name="connsiteX1885" fmla="*/ 7695203 w 12192000"/>
              <a:gd name="connsiteY1885" fmla="*/ 419516 h 3681917"/>
              <a:gd name="connsiteX1886" fmla="*/ 7708990 w 12192000"/>
              <a:gd name="connsiteY1886" fmla="*/ 425807 h 3681917"/>
              <a:gd name="connsiteX1887" fmla="*/ 7700718 w 12192000"/>
              <a:gd name="connsiteY1887" fmla="*/ 438389 h 3681917"/>
              <a:gd name="connsiteX1888" fmla="*/ 7664875 w 12192000"/>
              <a:gd name="connsiteY1888" fmla="*/ 453067 h 3681917"/>
              <a:gd name="connsiteX1889" fmla="*/ 7678660 w 12192000"/>
              <a:gd name="connsiteY1889" fmla="*/ 406935 h 3681917"/>
              <a:gd name="connsiteX1890" fmla="*/ 8349020 w 12192000"/>
              <a:gd name="connsiteY1890" fmla="*/ 401810 h 3681917"/>
              <a:gd name="connsiteX1891" fmla="*/ 8349020 w 12192000"/>
              <a:gd name="connsiteY1891" fmla="*/ 437690 h 3681917"/>
              <a:gd name="connsiteX1892" fmla="*/ 8349020 w 12192000"/>
              <a:gd name="connsiteY1892" fmla="*/ 401810 h 3681917"/>
              <a:gd name="connsiteX1893" fmla="*/ 11192823 w 12192000"/>
              <a:gd name="connsiteY1893" fmla="*/ 397966 h 3681917"/>
              <a:gd name="connsiteX1894" fmla="*/ 11187382 w 12192000"/>
              <a:gd name="connsiteY1894" fmla="*/ 441534 h 3681917"/>
              <a:gd name="connsiteX1895" fmla="*/ 11192823 w 12192000"/>
              <a:gd name="connsiteY1895" fmla="*/ 397966 h 3681917"/>
              <a:gd name="connsiteX1896" fmla="*/ 7768493 w 12192000"/>
              <a:gd name="connsiteY1896" fmla="*/ 395402 h 3681917"/>
              <a:gd name="connsiteX1897" fmla="*/ 7776711 w 12192000"/>
              <a:gd name="connsiteY1897" fmla="*/ 395402 h 3681917"/>
              <a:gd name="connsiteX1898" fmla="*/ 7784928 w 12192000"/>
              <a:gd name="connsiteY1898" fmla="*/ 414397 h 3681917"/>
              <a:gd name="connsiteX1899" fmla="*/ 7776711 w 12192000"/>
              <a:gd name="connsiteY1899" fmla="*/ 429171 h 3681917"/>
              <a:gd name="connsiteX1900" fmla="*/ 7765753 w 12192000"/>
              <a:gd name="connsiteY1900" fmla="*/ 429171 h 3681917"/>
              <a:gd name="connsiteX1901" fmla="*/ 7760275 w 12192000"/>
              <a:gd name="connsiteY1901" fmla="*/ 414397 h 3681917"/>
              <a:gd name="connsiteX1902" fmla="*/ 7768493 w 12192000"/>
              <a:gd name="connsiteY1902" fmla="*/ 395402 h 3681917"/>
              <a:gd name="connsiteX1903" fmla="*/ 1967732 w 12192000"/>
              <a:gd name="connsiteY1903" fmla="*/ 394648 h 3681917"/>
              <a:gd name="connsiteX1904" fmla="*/ 1976327 w 12192000"/>
              <a:gd name="connsiteY1904" fmla="*/ 396231 h 3681917"/>
              <a:gd name="connsiteX1905" fmla="*/ 1992828 w 12192000"/>
              <a:gd name="connsiteY1905" fmla="*/ 419448 h 3681917"/>
              <a:gd name="connsiteX1906" fmla="*/ 1984578 w 12192000"/>
              <a:gd name="connsiteY1906" fmla="*/ 430001 h 3681917"/>
              <a:gd name="connsiteX1907" fmla="*/ 1959825 w 12192000"/>
              <a:gd name="connsiteY1907" fmla="*/ 408895 h 3681917"/>
              <a:gd name="connsiteX1908" fmla="*/ 1957075 w 12192000"/>
              <a:gd name="connsiteY1908" fmla="*/ 396231 h 3681917"/>
              <a:gd name="connsiteX1909" fmla="*/ 1967732 w 12192000"/>
              <a:gd name="connsiteY1909" fmla="*/ 394648 h 3681917"/>
              <a:gd name="connsiteX1910" fmla="*/ 8270312 w 12192000"/>
              <a:gd name="connsiteY1910" fmla="*/ 391558 h 3681917"/>
              <a:gd name="connsiteX1911" fmla="*/ 8273132 w 12192000"/>
              <a:gd name="connsiteY1911" fmla="*/ 393694 h 3681917"/>
              <a:gd name="connsiteX1912" fmla="*/ 8259035 w 12192000"/>
              <a:gd name="connsiteY1912" fmla="*/ 430001 h 3681917"/>
              <a:gd name="connsiteX1913" fmla="*/ 8225202 w 12192000"/>
              <a:gd name="connsiteY1913" fmla="*/ 419323 h 3681917"/>
              <a:gd name="connsiteX1914" fmla="*/ 8219564 w 12192000"/>
              <a:gd name="connsiteY1914" fmla="*/ 410779 h 3681917"/>
              <a:gd name="connsiteX1915" fmla="*/ 8225202 w 12192000"/>
              <a:gd name="connsiteY1915" fmla="*/ 404372 h 3681917"/>
              <a:gd name="connsiteX1916" fmla="*/ 8270312 w 12192000"/>
              <a:gd name="connsiteY1916" fmla="*/ 391558 h 3681917"/>
              <a:gd name="connsiteX1917" fmla="*/ 7591380 w 12192000"/>
              <a:gd name="connsiteY1917" fmla="*/ 391558 h 3681917"/>
              <a:gd name="connsiteX1918" fmla="*/ 7566854 w 12192000"/>
              <a:gd name="connsiteY1918" fmla="*/ 470828 h 3681917"/>
              <a:gd name="connsiteX1919" fmla="*/ 7515076 w 12192000"/>
              <a:gd name="connsiteY1919" fmla="*/ 472915 h 3681917"/>
              <a:gd name="connsiteX1920" fmla="*/ 7493276 w 12192000"/>
              <a:gd name="connsiteY1920" fmla="*/ 481259 h 3681917"/>
              <a:gd name="connsiteX1921" fmla="*/ 7528701 w 12192000"/>
              <a:gd name="connsiteY1921" fmla="*/ 397816 h 3681917"/>
              <a:gd name="connsiteX1922" fmla="*/ 7555953 w 12192000"/>
              <a:gd name="connsiteY1922" fmla="*/ 443709 h 3681917"/>
              <a:gd name="connsiteX1923" fmla="*/ 7569579 w 12192000"/>
              <a:gd name="connsiteY1923" fmla="*/ 414504 h 3681917"/>
              <a:gd name="connsiteX1924" fmla="*/ 7591380 w 12192000"/>
              <a:gd name="connsiteY1924" fmla="*/ 391558 h 3681917"/>
              <a:gd name="connsiteX1925" fmla="*/ 9850781 w 12192000"/>
              <a:gd name="connsiteY1925" fmla="*/ 388995 h 3681917"/>
              <a:gd name="connsiteX1926" fmla="*/ 9840009 w 12192000"/>
              <a:gd name="connsiteY1926" fmla="*/ 404132 h 3681917"/>
              <a:gd name="connsiteX1927" fmla="*/ 9869632 w 12192000"/>
              <a:gd name="connsiteY1927" fmla="*/ 423594 h 3681917"/>
              <a:gd name="connsiteX1928" fmla="*/ 9891177 w 12192000"/>
              <a:gd name="connsiteY1928" fmla="*/ 410619 h 3681917"/>
              <a:gd name="connsiteX1929" fmla="*/ 9901948 w 12192000"/>
              <a:gd name="connsiteY1929" fmla="*/ 397645 h 3681917"/>
              <a:gd name="connsiteX1930" fmla="*/ 9885790 w 12192000"/>
              <a:gd name="connsiteY1930" fmla="*/ 388995 h 3681917"/>
              <a:gd name="connsiteX1931" fmla="*/ 9850781 w 12192000"/>
              <a:gd name="connsiteY1931" fmla="*/ 388995 h 3681917"/>
              <a:gd name="connsiteX1932" fmla="*/ 1983859 w 12192000"/>
              <a:gd name="connsiteY1932" fmla="*/ 385951 h 3681917"/>
              <a:gd name="connsiteX1933" fmla="*/ 2035967 w 12192000"/>
              <a:gd name="connsiteY1933" fmla="*/ 398446 h 3681917"/>
              <a:gd name="connsiteX1934" fmla="*/ 2074364 w 12192000"/>
              <a:gd name="connsiteY1934" fmla="*/ 419269 h 3681917"/>
              <a:gd name="connsiteX1935" fmla="*/ 2112759 w 12192000"/>
              <a:gd name="connsiteY1935" fmla="*/ 442175 h 3681917"/>
              <a:gd name="connsiteX1936" fmla="*/ 2093561 w 12192000"/>
              <a:gd name="connsiteY1936" fmla="*/ 448421 h 3681917"/>
              <a:gd name="connsiteX1937" fmla="*/ 2022255 w 12192000"/>
              <a:gd name="connsiteY1937" fmla="*/ 435928 h 3681917"/>
              <a:gd name="connsiteX1938" fmla="*/ 2014028 w 12192000"/>
              <a:gd name="connsiteY1938" fmla="*/ 423434 h 3681917"/>
              <a:gd name="connsiteX1939" fmla="*/ 1997572 w 12192000"/>
              <a:gd name="connsiteY1939" fmla="*/ 398446 h 3681917"/>
              <a:gd name="connsiteX1940" fmla="*/ 1983859 w 12192000"/>
              <a:gd name="connsiteY1940" fmla="*/ 385951 h 3681917"/>
              <a:gd name="connsiteX1941" fmla="*/ 9923877 w 12192000"/>
              <a:gd name="connsiteY1941" fmla="*/ 385151 h 3681917"/>
              <a:gd name="connsiteX1942" fmla="*/ 9926723 w 12192000"/>
              <a:gd name="connsiteY1942" fmla="*/ 458193 h 3681917"/>
              <a:gd name="connsiteX1943" fmla="*/ 9923877 w 12192000"/>
              <a:gd name="connsiteY1943" fmla="*/ 385151 h 3681917"/>
              <a:gd name="connsiteX1944" fmla="*/ 7818121 w 12192000"/>
              <a:gd name="connsiteY1944" fmla="*/ 384921 h 3681917"/>
              <a:gd name="connsiteX1945" fmla="*/ 7851280 w 12192000"/>
              <a:gd name="connsiteY1945" fmla="*/ 393545 h 3681917"/>
              <a:gd name="connsiteX1946" fmla="*/ 7845860 w 12192000"/>
              <a:gd name="connsiteY1946" fmla="*/ 414689 h 3681917"/>
              <a:gd name="connsiteX1947" fmla="*/ 7821467 w 12192000"/>
              <a:gd name="connsiteY1947" fmla="*/ 404117 h 3681917"/>
              <a:gd name="connsiteX1948" fmla="*/ 7807915 w 12192000"/>
              <a:gd name="connsiteY1948" fmla="*/ 421031 h 3681917"/>
              <a:gd name="connsiteX1949" fmla="*/ 7807915 w 12192000"/>
              <a:gd name="connsiteY1949" fmla="*/ 389316 h 3681917"/>
              <a:gd name="connsiteX1950" fmla="*/ 7818121 w 12192000"/>
              <a:gd name="connsiteY1950" fmla="*/ 384921 h 3681917"/>
              <a:gd name="connsiteX1951" fmla="*/ 1901833 w 12192000"/>
              <a:gd name="connsiteY1951" fmla="*/ 383388 h 3681917"/>
              <a:gd name="connsiteX1952" fmla="*/ 1926943 w 12192000"/>
              <a:gd name="connsiteY1952" fmla="*/ 391718 h 3681917"/>
              <a:gd name="connsiteX1953" fmla="*/ 1935314 w 12192000"/>
              <a:gd name="connsiteY1953" fmla="*/ 402130 h 3681917"/>
              <a:gd name="connsiteX1954" fmla="*/ 1901833 w 12192000"/>
              <a:gd name="connsiteY1954" fmla="*/ 412541 h 3681917"/>
              <a:gd name="connsiteX1955" fmla="*/ 1885093 w 12192000"/>
              <a:gd name="connsiteY1955" fmla="*/ 404212 h 3681917"/>
              <a:gd name="connsiteX1956" fmla="*/ 1901833 w 12192000"/>
              <a:gd name="connsiteY1956" fmla="*/ 383388 h 3681917"/>
              <a:gd name="connsiteX1957" fmla="*/ 8579091 w 12192000"/>
              <a:gd name="connsiteY1957" fmla="*/ 381307 h 3681917"/>
              <a:gd name="connsiteX1958" fmla="*/ 8557457 w 12192000"/>
              <a:gd name="connsiteY1958" fmla="*/ 408609 h 3681917"/>
              <a:gd name="connsiteX1959" fmla="*/ 8570978 w 12192000"/>
              <a:gd name="connsiteY1959" fmla="*/ 440111 h 3681917"/>
              <a:gd name="connsiteX1960" fmla="*/ 8584498 w 12192000"/>
              <a:gd name="connsiteY1960" fmla="*/ 456912 h 3681917"/>
              <a:gd name="connsiteX1961" fmla="*/ 8598020 w 12192000"/>
              <a:gd name="connsiteY1961" fmla="*/ 404408 h 3681917"/>
              <a:gd name="connsiteX1962" fmla="*/ 8606132 w 12192000"/>
              <a:gd name="connsiteY1962" fmla="*/ 446411 h 3681917"/>
              <a:gd name="connsiteX1963" fmla="*/ 8611541 w 12192000"/>
              <a:gd name="connsiteY1963" fmla="*/ 387607 h 3681917"/>
              <a:gd name="connsiteX1964" fmla="*/ 8579091 w 12192000"/>
              <a:gd name="connsiteY1964" fmla="*/ 381307 h 3681917"/>
              <a:gd name="connsiteX1965" fmla="*/ 7430694 w 12192000"/>
              <a:gd name="connsiteY1965" fmla="*/ 381307 h 3681917"/>
              <a:gd name="connsiteX1966" fmla="*/ 7463522 w 12192000"/>
              <a:gd name="connsiteY1966" fmla="*/ 406294 h 3681917"/>
              <a:gd name="connsiteX1967" fmla="*/ 7458050 w 12192000"/>
              <a:gd name="connsiteY1967" fmla="*/ 464600 h 3681917"/>
              <a:gd name="connsiteX1968" fmla="*/ 7422487 w 12192000"/>
              <a:gd name="connsiteY1968" fmla="*/ 458353 h 3681917"/>
              <a:gd name="connsiteX1969" fmla="*/ 7417016 w 12192000"/>
              <a:gd name="connsiteY1969" fmla="*/ 450024 h 3681917"/>
              <a:gd name="connsiteX1970" fmla="*/ 7375983 w 12192000"/>
              <a:gd name="connsiteY1970" fmla="*/ 433365 h 3681917"/>
              <a:gd name="connsiteX1971" fmla="*/ 7354098 w 12192000"/>
              <a:gd name="connsiteY1971" fmla="*/ 420871 h 3681917"/>
              <a:gd name="connsiteX1972" fmla="*/ 7359568 w 12192000"/>
              <a:gd name="connsiteY1972" fmla="*/ 395883 h 3681917"/>
              <a:gd name="connsiteX1973" fmla="*/ 7419752 w 12192000"/>
              <a:gd name="connsiteY1973" fmla="*/ 400047 h 3681917"/>
              <a:gd name="connsiteX1974" fmla="*/ 7430694 w 12192000"/>
              <a:gd name="connsiteY1974" fmla="*/ 381307 h 3681917"/>
              <a:gd name="connsiteX1975" fmla="*/ 8827974 w 12192000"/>
              <a:gd name="connsiteY1975" fmla="*/ 379791 h 3681917"/>
              <a:gd name="connsiteX1976" fmla="*/ 8813652 w 12192000"/>
              <a:gd name="connsiteY1976" fmla="*/ 381603 h 3681917"/>
              <a:gd name="connsiteX1977" fmla="*/ 8816380 w 12192000"/>
              <a:gd name="connsiteY1977" fmla="*/ 402303 h 3681917"/>
              <a:gd name="connsiteX1978" fmla="*/ 8824564 w 12192000"/>
              <a:gd name="connsiteY1978" fmla="*/ 408513 h 3681917"/>
              <a:gd name="connsiteX1979" fmla="*/ 8830020 w 12192000"/>
              <a:gd name="connsiteY1979" fmla="*/ 433353 h 3681917"/>
              <a:gd name="connsiteX1980" fmla="*/ 8827292 w 12192000"/>
              <a:gd name="connsiteY1980" fmla="*/ 458193 h 3681917"/>
              <a:gd name="connsiteX1981" fmla="*/ 8860029 w 12192000"/>
              <a:gd name="connsiteY1981" fmla="*/ 410583 h 3681917"/>
              <a:gd name="connsiteX1982" fmla="*/ 8838204 w 12192000"/>
              <a:gd name="connsiteY1982" fmla="*/ 385742 h 3681917"/>
              <a:gd name="connsiteX1983" fmla="*/ 8827974 w 12192000"/>
              <a:gd name="connsiteY1983" fmla="*/ 379791 h 3681917"/>
              <a:gd name="connsiteX1984" fmla="*/ 351697 w 12192000"/>
              <a:gd name="connsiteY1984" fmla="*/ 378744 h 3681917"/>
              <a:gd name="connsiteX1985" fmla="*/ 328928 w 12192000"/>
              <a:gd name="connsiteY1985" fmla="*/ 380912 h 3681917"/>
              <a:gd name="connsiteX1986" fmla="*/ 326083 w 12192000"/>
              <a:gd name="connsiteY1986" fmla="*/ 383081 h 3681917"/>
              <a:gd name="connsiteX1987" fmla="*/ 340313 w 12192000"/>
              <a:gd name="connsiteY1987" fmla="*/ 404766 h 3681917"/>
              <a:gd name="connsiteX1988" fmla="*/ 348850 w 12192000"/>
              <a:gd name="connsiteY1988" fmla="*/ 404766 h 3681917"/>
              <a:gd name="connsiteX1989" fmla="*/ 351697 w 12192000"/>
              <a:gd name="connsiteY1989" fmla="*/ 378744 h 3681917"/>
              <a:gd name="connsiteX1990" fmla="*/ 118400 w 12192000"/>
              <a:gd name="connsiteY1990" fmla="*/ 377462 h 3681917"/>
              <a:gd name="connsiteX1991" fmla="*/ 134835 w 12192000"/>
              <a:gd name="connsiteY1991" fmla="*/ 381672 h 3681917"/>
              <a:gd name="connsiteX1992" fmla="*/ 145792 w 12192000"/>
              <a:gd name="connsiteY1992" fmla="*/ 404830 h 3681917"/>
              <a:gd name="connsiteX1993" fmla="*/ 137575 w 12192000"/>
              <a:gd name="connsiteY1993" fmla="*/ 406935 h 3681917"/>
              <a:gd name="connsiteX1994" fmla="*/ 118400 w 12192000"/>
              <a:gd name="connsiteY1994" fmla="*/ 387988 h 3681917"/>
              <a:gd name="connsiteX1995" fmla="*/ 118400 w 12192000"/>
              <a:gd name="connsiteY1995" fmla="*/ 377462 h 3681917"/>
              <a:gd name="connsiteX1996" fmla="*/ 7919325 w 12192000"/>
              <a:gd name="connsiteY1996" fmla="*/ 374899 h 3681917"/>
              <a:gd name="connsiteX1997" fmla="*/ 7919325 w 12192000"/>
              <a:gd name="connsiteY1997" fmla="*/ 423593 h 3681917"/>
              <a:gd name="connsiteX1998" fmla="*/ 7895395 w 12192000"/>
              <a:gd name="connsiteY1998" fmla="*/ 404539 h 3681917"/>
              <a:gd name="connsiteX1999" fmla="*/ 7906031 w 12192000"/>
              <a:gd name="connsiteY1999" fmla="*/ 379133 h 3681917"/>
              <a:gd name="connsiteX2000" fmla="*/ 7919325 w 12192000"/>
              <a:gd name="connsiteY2000" fmla="*/ 374899 h 3681917"/>
              <a:gd name="connsiteX2001" fmla="*/ 8876843 w 12192000"/>
              <a:gd name="connsiteY2001" fmla="*/ 372337 h 3681917"/>
              <a:gd name="connsiteX2002" fmla="*/ 8876843 w 12192000"/>
              <a:gd name="connsiteY2002" fmla="*/ 391238 h 3681917"/>
              <a:gd name="connsiteX2003" fmla="*/ 8906976 w 12192000"/>
              <a:gd name="connsiteY2003" fmla="*/ 431141 h 3681917"/>
              <a:gd name="connsiteX2004" fmla="*/ 8923411 w 12192000"/>
              <a:gd name="connsiteY2004" fmla="*/ 447942 h 3681917"/>
              <a:gd name="connsiteX2005" fmla="*/ 8931628 w 12192000"/>
              <a:gd name="connsiteY2005" fmla="*/ 414340 h 3681917"/>
              <a:gd name="connsiteX2006" fmla="*/ 8901496 w 12192000"/>
              <a:gd name="connsiteY2006" fmla="*/ 397539 h 3681917"/>
              <a:gd name="connsiteX2007" fmla="*/ 8885061 w 12192000"/>
              <a:gd name="connsiteY2007" fmla="*/ 372337 h 3681917"/>
              <a:gd name="connsiteX2008" fmla="*/ 8876843 w 12192000"/>
              <a:gd name="connsiteY2008" fmla="*/ 372337 h 3681917"/>
              <a:gd name="connsiteX2009" fmla="*/ 8171352 w 12192000"/>
              <a:gd name="connsiteY2009" fmla="*/ 372336 h 3681917"/>
              <a:gd name="connsiteX2010" fmla="*/ 8176876 w 12192000"/>
              <a:gd name="connsiteY2010" fmla="*/ 385151 h 3681917"/>
              <a:gd name="connsiteX2011" fmla="*/ 8193449 w 12192000"/>
              <a:gd name="connsiteY2011" fmla="*/ 372336 h 3681917"/>
              <a:gd name="connsiteX2012" fmla="*/ 8193449 w 12192000"/>
              <a:gd name="connsiteY2012" fmla="*/ 417186 h 3681917"/>
              <a:gd name="connsiteX2013" fmla="*/ 8176876 w 12192000"/>
              <a:gd name="connsiteY2013" fmla="*/ 410779 h 3681917"/>
              <a:gd name="connsiteX2014" fmla="*/ 8168590 w 12192000"/>
              <a:gd name="connsiteY2014" fmla="*/ 423593 h 3681917"/>
              <a:gd name="connsiteX2015" fmla="*/ 8163066 w 12192000"/>
              <a:gd name="connsiteY2015" fmla="*/ 376607 h 3681917"/>
              <a:gd name="connsiteX2016" fmla="*/ 8171352 w 12192000"/>
              <a:gd name="connsiteY2016" fmla="*/ 372336 h 3681917"/>
              <a:gd name="connsiteX2017" fmla="*/ 10821538 w 12192000"/>
              <a:gd name="connsiteY2017" fmla="*/ 368492 h 3681917"/>
              <a:gd name="connsiteX2018" fmla="*/ 10818749 w 12192000"/>
              <a:gd name="connsiteY2018" fmla="*/ 408395 h 3681917"/>
              <a:gd name="connsiteX2019" fmla="*/ 10796429 w 12192000"/>
              <a:gd name="connsiteY2019" fmla="*/ 444097 h 3681917"/>
              <a:gd name="connsiteX2020" fmla="*/ 10796429 w 12192000"/>
              <a:gd name="connsiteY2020" fmla="*/ 397894 h 3681917"/>
              <a:gd name="connsiteX2021" fmla="*/ 10821538 w 12192000"/>
              <a:gd name="connsiteY2021" fmla="*/ 368492 h 3681917"/>
              <a:gd name="connsiteX2022" fmla="*/ 10747325 w 12192000"/>
              <a:gd name="connsiteY2022" fmla="*/ 362085 h 3681917"/>
              <a:gd name="connsiteX2023" fmla="*/ 10799220 w 12192000"/>
              <a:gd name="connsiteY2023" fmla="*/ 366225 h 3681917"/>
              <a:gd name="connsiteX2024" fmla="*/ 10766444 w 12192000"/>
              <a:gd name="connsiteY2024" fmla="*/ 386925 h 3681917"/>
              <a:gd name="connsiteX2025" fmla="*/ 10747325 w 12192000"/>
              <a:gd name="connsiteY2025" fmla="*/ 362085 h 3681917"/>
              <a:gd name="connsiteX2026" fmla="*/ 10186834 w 12192000"/>
              <a:gd name="connsiteY2026" fmla="*/ 362085 h 3681917"/>
              <a:gd name="connsiteX2027" fmla="*/ 10173139 w 12192000"/>
              <a:gd name="connsiteY2027" fmla="*/ 377036 h 3681917"/>
              <a:gd name="connsiteX2028" fmla="*/ 10178617 w 12192000"/>
              <a:gd name="connsiteY2028" fmla="*/ 400528 h 3681917"/>
              <a:gd name="connsiteX2029" fmla="*/ 10186834 w 12192000"/>
              <a:gd name="connsiteY2029" fmla="*/ 400528 h 3681917"/>
              <a:gd name="connsiteX2030" fmla="*/ 10200531 w 12192000"/>
              <a:gd name="connsiteY2030" fmla="*/ 377036 h 3681917"/>
              <a:gd name="connsiteX2031" fmla="*/ 10186834 w 12192000"/>
              <a:gd name="connsiteY2031" fmla="*/ 362085 h 3681917"/>
              <a:gd name="connsiteX2032" fmla="*/ 1789980 w 12192000"/>
              <a:gd name="connsiteY2032" fmla="*/ 360804 h 3681917"/>
              <a:gd name="connsiteX2033" fmla="*/ 1803675 w 12192000"/>
              <a:gd name="connsiteY2033" fmla="*/ 383648 h 3681917"/>
              <a:gd name="connsiteX2034" fmla="*/ 1800937 w 12192000"/>
              <a:gd name="connsiteY2034" fmla="*/ 414801 h 3681917"/>
              <a:gd name="connsiteX2035" fmla="*/ 1798197 w 12192000"/>
              <a:gd name="connsiteY2035" fmla="*/ 421031 h 3681917"/>
              <a:gd name="connsiteX2036" fmla="*/ 1795458 w 12192000"/>
              <a:gd name="connsiteY2036" fmla="*/ 421031 h 3681917"/>
              <a:gd name="connsiteX2037" fmla="*/ 1792718 w 12192000"/>
              <a:gd name="connsiteY2037" fmla="*/ 414801 h 3681917"/>
              <a:gd name="connsiteX2038" fmla="*/ 1781761 w 12192000"/>
              <a:gd name="connsiteY2038" fmla="*/ 373264 h 3681917"/>
              <a:gd name="connsiteX2039" fmla="*/ 1789980 w 12192000"/>
              <a:gd name="connsiteY2039" fmla="*/ 360804 h 3681917"/>
              <a:gd name="connsiteX2040" fmla="*/ 7525734 w 12192000"/>
              <a:gd name="connsiteY2040" fmla="*/ 360377 h 3681917"/>
              <a:gd name="connsiteX2041" fmla="*/ 7544346 w 12192000"/>
              <a:gd name="connsiteY2041" fmla="*/ 360377 h 3681917"/>
              <a:gd name="connsiteX2042" fmla="*/ 7554980 w 12192000"/>
              <a:gd name="connsiteY2042" fmla="*/ 377462 h 3681917"/>
              <a:gd name="connsiteX2043" fmla="*/ 7536370 w 12192000"/>
              <a:gd name="connsiteY2043" fmla="*/ 383869 h 3681917"/>
              <a:gd name="connsiteX2044" fmla="*/ 7509782 w 12192000"/>
              <a:gd name="connsiteY2044" fmla="*/ 383869 h 3681917"/>
              <a:gd name="connsiteX2045" fmla="*/ 7525734 w 12192000"/>
              <a:gd name="connsiteY2045" fmla="*/ 360377 h 3681917"/>
              <a:gd name="connsiteX2046" fmla="*/ 10422007 w 12192000"/>
              <a:gd name="connsiteY2046" fmla="*/ 342863 h 3681917"/>
              <a:gd name="connsiteX2047" fmla="*/ 10422007 w 12192000"/>
              <a:gd name="connsiteY2047" fmla="*/ 372763 h 3681917"/>
              <a:gd name="connsiteX2048" fmla="*/ 10452698 w 12192000"/>
              <a:gd name="connsiteY2048" fmla="*/ 374899 h 3681917"/>
              <a:gd name="connsiteX2049" fmla="*/ 10422007 w 12192000"/>
              <a:gd name="connsiteY2049" fmla="*/ 342863 h 3681917"/>
              <a:gd name="connsiteX2050" fmla="*/ 2168002 w 12192000"/>
              <a:gd name="connsiteY2050" fmla="*/ 342863 h 3681917"/>
              <a:gd name="connsiteX2051" fmla="*/ 2186751 w 12192000"/>
              <a:gd name="connsiteY2051" fmla="*/ 387714 h 3681917"/>
              <a:gd name="connsiteX2052" fmla="*/ 2168002 w 12192000"/>
              <a:gd name="connsiteY2052" fmla="*/ 342863 h 3681917"/>
              <a:gd name="connsiteX2053" fmla="*/ 8086360 w 12192000"/>
              <a:gd name="connsiteY2053" fmla="*/ 341582 h 3681917"/>
              <a:gd name="connsiteX2054" fmla="*/ 8107405 w 12192000"/>
              <a:gd name="connsiteY2054" fmla="*/ 383869 h 3681917"/>
              <a:gd name="connsiteX2055" fmla="*/ 8070577 w 12192000"/>
              <a:gd name="connsiteY2055" fmla="*/ 350039 h 3681917"/>
              <a:gd name="connsiteX2056" fmla="*/ 8086360 w 12192000"/>
              <a:gd name="connsiteY2056" fmla="*/ 341582 h 3681917"/>
              <a:gd name="connsiteX2057" fmla="*/ 10263311 w 12192000"/>
              <a:gd name="connsiteY2057" fmla="*/ 334962 h 3681917"/>
              <a:gd name="connsiteX2058" fmla="*/ 10247154 w 12192000"/>
              <a:gd name="connsiteY2058" fmla="*/ 337555 h 3681917"/>
              <a:gd name="connsiteX2059" fmla="*/ 10236153 w 12192000"/>
              <a:gd name="connsiteY2059" fmla="*/ 362451 h 3681917"/>
              <a:gd name="connsiteX2060" fmla="*/ 10236153 w 12192000"/>
              <a:gd name="connsiteY2060" fmla="*/ 364526 h 3681917"/>
              <a:gd name="connsiteX2061" fmla="*/ 10241654 w 12192000"/>
              <a:gd name="connsiteY2061" fmla="*/ 379049 h 3681917"/>
              <a:gd name="connsiteX2062" fmla="*/ 10271905 w 12192000"/>
              <a:gd name="connsiteY2062" fmla="*/ 354152 h 3681917"/>
              <a:gd name="connsiteX2063" fmla="*/ 10282906 w 12192000"/>
              <a:gd name="connsiteY2063" fmla="*/ 379049 h 3681917"/>
              <a:gd name="connsiteX2064" fmla="*/ 10274655 w 12192000"/>
              <a:gd name="connsiteY2064" fmla="*/ 395647 h 3681917"/>
              <a:gd name="connsiteX2065" fmla="*/ 10274655 w 12192000"/>
              <a:gd name="connsiteY2065" fmla="*/ 418469 h 3681917"/>
              <a:gd name="connsiteX2066" fmla="*/ 10285656 w 12192000"/>
              <a:gd name="connsiteY2066" fmla="*/ 414319 h 3681917"/>
              <a:gd name="connsiteX2067" fmla="*/ 10277405 w 12192000"/>
              <a:gd name="connsiteY2067" fmla="*/ 341704 h 3681917"/>
              <a:gd name="connsiteX2068" fmla="*/ 10263311 w 12192000"/>
              <a:gd name="connsiteY2068" fmla="*/ 334962 h 3681917"/>
              <a:gd name="connsiteX2069" fmla="*/ 10966024 w 12192000"/>
              <a:gd name="connsiteY2069" fmla="*/ 332612 h 3681917"/>
              <a:gd name="connsiteX2070" fmla="*/ 10993525 w 12192000"/>
              <a:gd name="connsiteY2070" fmla="*/ 332612 h 3681917"/>
              <a:gd name="connsiteX2071" fmla="*/ 11021027 w 12192000"/>
              <a:gd name="connsiteY2071" fmla="*/ 351449 h 3681917"/>
              <a:gd name="connsiteX2072" fmla="*/ 11037528 w 12192000"/>
              <a:gd name="connsiteY2072" fmla="*/ 361914 h 3681917"/>
              <a:gd name="connsiteX2073" fmla="*/ 11029278 w 12192000"/>
              <a:gd name="connsiteY2073" fmla="*/ 374472 h 3681917"/>
              <a:gd name="connsiteX2074" fmla="*/ 10985274 w 12192000"/>
              <a:gd name="connsiteY2074" fmla="*/ 395403 h 3681917"/>
              <a:gd name="connsiteX2075" fmla="*/ 10990775 w 12192000"/>
              <a:gd name="connsiteY2075" fmla="*/ 353542 h 3681917"/>
              <a:gd name="connsiteX2076" fmla="*/ 10966024 w 12192000"/>
              <a:gd name="connsiteY2076" fmla="*/ 332612 h 3681917"/>
              <a:gd name="connsiteX2077" fmla="*/ 8152603 w 12192000"/>
              <a:gd name="connsiteY2077" fmla="*/ 332612 h 3681917"/>
              <a:gd name="connsiteX2078" fmla="*/ 8124702 w 12192000"/>
              <a:gd name="connsiteY2078" fmla="*/ 374900 h 3681917"/>
              <a:gd name="connsiteX2079" fmla="*/ 8119123 w 12192000"/>
              <a:gd name="connsiteY2079" fmla="*/ 357985 h 3681917"/>
              <a:gd name="connsiteX2080" fmla="*/ 8152603 w 12192000"/>
              <a:gd name="connsiteY2080" fmla="*/ 332612 h 3681917"/>
              <a:gd name="connsiteX2081" fmla="*/ 7330661 w 12192000"/>
              <a:gd name="connsiteY2081" fmla="*/ 332612 h 3681917"/>
              <a:gd name="connsiteX2082" fmla="*/ 7333452 w 12192000"/>
              <a:gd name="connsiteY2082" fmla="*/ 368492 h 3681917"/>
              <a:gd name="connsiteX2083" fmla="*/ 7330661 w 12192000"/>
              <a:gd name="connsiteY2083" fmla="*/ 332612 h 3681917"/>
              <a:gd name="connsiteX2084" fmla="*/ 8370422 w 12192000"/>
              <a:gd name="connsiteY2084" fmla="*/ 322360 h 3681917"/>
              <a:gd name="connsiteX2085" fmla="*/ 8364907 w 12192000"/>
              <a:gd name="connsiteY2085" fmla="*/ 385151 h 3681917"/>
              <a:gd name="connsiteX2086" fmla="*/ 8345607 w 12192000"/>
              <a:gd name="connsiteY2086" fmla="*/ 339104 h 3681917"/>
              <a:gd name="connsiteX2087" fmla="*/ 8364907 w 12192000"/>
              <a:gd name="connsiteY2087" fmla="*/ 341197 h 3681917"/>
              <a:gd name="connsiteX2088" fmla="*/ 8370422 w 12192000"/>
              <a:gd name="connsiteY2088" fmla="*/ 322360 h 3681917"/>
              <a:gd name="connsiteX2089" fmla="*/ 8316322 w 12192000"/>
              <a:gd name="connsiteY2089" fmla="*/ 322360 h 3681917"/>
              <a:gd name="connsiteX2090" fmla="*/ 8324357 w 12192000"/>
              <a:gd name="connsiteY2090" fmla="*/ 347523 h 3681917"/>
              <a:gd name="connsiteX2091" fmla="*/ 8324357 w 12192000"/>
              <a:gd name="connsiteY2091" fmla="*/ 391558 h 3681917"/>
              <a:gd name="connsiteX2092" fmla="*/ 8302930 w 12192000"/>
              <a:gd name="connsiteY2092" fmla="*/ 349620 h 3681917"/>
              <a:gd name="connsiteX2093" fmla="*/ 8316322 w 12192000"/>
              <a:gd name="connsiteY2093" fmla="*/ 322360 h 3681917"/>
              <a:gd name="connsiteX2094" fmla="*/ 10539956 w 12192000"/>
              <a:gd name="connsiteY2094" fmla="*/ 314672 h 3681917"/>
              <a:gd name="connsiteX2095" fmla="*/ 10531795 w 12192000"/>
              <a:gd name="connsiteY2095" fmla="*/ 331270 h 3681917"/>
              <a:gd name="connsiteX2096" fmla="*/ 10569878 w 12192000"/>
              <a:gd name="connsiteY2096" fmla="*/ 358241 h 3681917"/>
              <a:gd name="connsiteX2097" fmla="*/ 10539956 w 12192000"/>
              <a:gd name="connsiteY2097" fmla="*/ 314672 h 3681917"/>
              <a:gd name="connsiteX2098" fmla="*/ 10485062 w 12192000"/>
              <a:gd name="connsiteY2098" fmla="*/ 310343 h 3681917"/>
              <a:gd name="connsiteX2099" fmla="*/ 10465532 w 12192000"/>
              <a:gd name="connsiteY2099" fmla="*/ 324889 h 3681917"/>
              <a:gd name="connsiteX2100" fmla="*/ 10459951 w 12192000"/>
              <a:gd name="connsiteY2100" fmla="*/ 358137 h 3681917"/>
              <a:gd name="connsiteX2101" fmla="*/ 10482272 w 12192000"/>
              <a:gd name="connsiteY2101" fmla="*/ 339435 h 3681917"/>
              <a:gd name="connsiteX2102" fmla="*/ 10485062 w 12192000"/>
              <a:gd name="connsiteY2102" fmla="*/ 349825 h 3681917"/>
              <a:gd name="connsiteX2103" fmla="*/ 10473902 w 12192000"/>
              <a:gd name="connsiteY2103" fmla="*/ 366449 h 3681917"/>
              <a:gd name="connsiteX2104" fmla="*/ 10504592 w 12192000"/>
              <a:gd name="connsiteY2104" fmla="*/ 385151 h 3681917"/>
              <a:gd name="connsiteX2105" fmla="*/ 10507383 w 12192000"/>
              <a:gd name="connsiteY2105" fmla="*/ 383073 h 3681917"/>
              <a:gd name="connsiteX2106" fmla="*/ 10510173 w 12192000"/>
              <a:gd name="connsiteY2106" fmla="*/ 339435 h 3681917"/>
              <a:gd name="connsiteX2107" fmla="*/ 10507383 w 12192000"/>
              <a:gd name="connsiteY2107" fmla="*/ 324889 h 3681917"/>
              <a:gd name="connsiteX2108" fmla="*/ 10485062 w 12192000"/>
              <a:gd name="connsiteY2108" fmla="*/ 310343 h 3681917"/>
              <a:gd name="connsiteX2109" fmla="*/ 7657095 w 12192000"/>
              <a:gd name="connsiteY2109" fmla="*/ 309546 h 3681917"/>
              <a:gd name="connsiteX2110" fmla="*/ 7654416 w 12192000"/>
              <a:gd name="connsiteY2110" fmla="*/ 355678 h 3681917"/>
              <a:gd name="connsiteX2111" fmla="*/ 7630311 w 12192000"/>
              <a:gd name="connsiteY2111" fmla="*/ 336805 h 3681917"/>
              <a:gd name="connsiteX2112" fmla="*/ 7657095 w 12192000"/>
              <a:gd name="connsiteY2112" fmla="*/ 309546 h 3681917"/>
              <a:gd name="connsiteX2113" fmla="*/ 9186805 w 12192000"/>
              <a:gd name="connsiteY2113" fmla="*/ 309008 h 3681917"/>
              <a:gd name="connsiteX2114" fmla="*/ 9210942 w 12192000"/>
              <a:gd name="connsiteY2114" fmla="*/ 311628 h 3681917"/>
              <a:gd name="connsiteX2115" fmla="*/ 9219115 w 12192000"/>
              <a:gd name="connsiteY2115" fmla="*/ 324362 h 3681917"/>
              <a:gd name="connsiteX2116" fmla="*/ 9238186 w 12192000"/>
              <a:gd name="connsiteY2116" fmla="*/ 358321 h 3681917"/>
              <a:gd name="connsiteX2117" fmla="*/ 9238186 w 12192000"/>
              <a:gd name="connsiteY2117" fmla="*/ 371055 h 3681917"/>
              <a:gd name="connsiteX2118" fmla="*/ 9224564 w 12192000"/>
              <a:gd name="connsiteY2118" fmla="*/ 360443 h 3681917"/>
              <a:gd name="connsiteX2119" fmla="*/ 9172800 w 12192000"/>
              <a:gd name="connsiteY2119" fmla="*/ 345586 h 3681917"/>
              <a:gd name="connsiteX2120" fmla="*/ 9148280 w 12192000"/>
              <a:gd name="connsiteY2120" fmla="*/ 347708 h 3681917"/>
              <a:gd name="connsiteX2121" fmla="*/ 9110139 w 12192000"/>
              <a:gd name="connsiteY2121" fmla="*/ 339219 h 3681917"/>
              <a:gd name="connsiteX2122" fmla="*/ 9112864 w 12192000"/>
              <a:gd name="connsiteY2122" fmla="*/ 334974 h 3681917"/>
              <a:gd name="connsiteX2123" fmla="*/ 9186805 w 12192000"/>
              <a:gd name="connsiteY2123" fmla="*/ 309008 h 3681917"/>
              <a:gd name="connsiteX2124" fmla="*/ 8704295 w 12192000"/>
              <a:gd name="connsiteY2124" fmla="*/ 305782 h 3681917"/>
              <a:gd name="connsiteX2125" fmla="*/ 8726476 w 12192000"/>
              <a:gd name="connsiteY2125" fmla="*/ 310229 h 3681917"/>
              <a:gd name="connsiteX2126" fmla="*/ 8765292 w 12192000"/>
              <a:gd name="connsiteY2126" fmla="*/ 331160 h 3681917"/>
              <a:gd name="connsiteX2127" fmla="*/ 8676569 w 12192000"/>
              <a:gd name="connsiteY2127" fmla="*/ 360462 h 3681917"/>
              <a:gd name="connsiteX2128" fmla="*/ 8690432 w 12192000"/>
              <a:gd name="connsiteY2128" fmla="*/ 318601 h 3681917"/>
              <a:gd name="connsiteX2129" fmla="*/ 8704295 w 12192000"/>
              <a:gd name="connsiteY2129" fmla="*/ 305782 h 3681917"/>
              <a:gd name="connsiteX2130" fmla="*/ 10025607 w 12192000"/>
              <a:gd name="connsiteY2130" fmla="*/ 303139 h 3681917"/>
              <a:gd name="connsiteX2131" fmla="*/ 10030992 w 12192000"/>
              <a:gd name="connsiteY2131" fmla="*/ 351980 h 3681917"/>
              <a:gd name="connsiteX2132" fmla="*/ 10006756 w 12192000"/>
              <a:gd name="connsiteY2132" fmla="*/ 341363 h 3681917"/>
              <a:gd name="connsiteX2133" fmla="*/ 10004063 w 12192000"/>
              <a:gd name="connsiteY2133" fmla="*/ 356228 h 3681917"/>
              <a:gd name="connsiteX2134" fmla="*/ 10060616 w 12192000"/>
              <a:gd name="connsiteY2134" fmla="*/ 362598 h 3681917"/>
              <a:gd name="connsiteX2135" fmla="*/ 10057923 w 12192000"/>
              <a:gd name="connsiteY2135" fmla="*/ 345610 h 3681917"/>
              <a:gd name="connsiteX2136" fmla="*/ 10025607 w 12192000"/>
              <a:gd name="connsiteY2136" fmla="*/ 303139 h 3681917"/>
              <a:gd name="connsiteX2137" fmla="*/ 7452238 w 12192000"/>
              <a:gd name="connsiteY2137" fmla="*/ 303139 h 3681917"/>
              <a:gd name="connsiteX2138" fmla="*/ 7468559 w 12192000"/>
              <a:gd name="connsiteY2138" fmla="*/ 322227 h 3681917"/>
              <a:gd name="connsiteX2139" fmla="*/ 7465840 w 12192000"/>
              <a:gd name="connsiteY2139" fmla="*/ 339196 h 3681917"/>
              <a:gd name="connsiteX2140" fmla="*/ 7449517 w 12192000"/>
              <a:gd name="connsiteY2140" fmla="*/ 364647 h 3681917"/>
              <a:gd name="connsiteX2141" fmla="*/ 7449517 w 12192000"/>
              <a:gd name="connsiteY2141" fmla="*/ 309502 h 3681917"/>
              <a:gd name="connsiteX2142" fmla="*/ 7452238 w 12192000"/>
              <a:gd name="connsiteY2142" fmla="*/ 303139 h 3681917"/>
              <a:gd name="connsiteX2143" fmla="*/ 1525704 w 12192000"/>
              <a:gd name="connsiteY2143" fmla="*/ 299844 h 3681917"/>
              <a:gd name="connsiteX2144" fmla="*/ 1537944 w 12192000"/>
              <a:gd name="connsiteY2144" fmla="*/ 302199 h 3681917"/>
              <a:gd name="connsiteX2145" fmla="*/ 1554266 w 12192000"/>
              <a:gd name="connsiteY2145" fmla="*/ 316850 h 3681917"/>
              <a:gd name="connsiteX2146" fmla="*/ 1535225 w 12192000"/>
              <a:gd name="connsiteY2146" fmla="*/ 360804 h 3681917"/>
              <a:gd name="connsiteX2147" fmla="*/ 1513462 w 12192000"/>
              <a:gd name="connsiteY2147" fmla="*/ 308477 h 3681917"/>
              <a:gd name="connsiteX2148" fmla="*/ 1525704 w 12192000"/>
              <a:gd name="connsiteY2148" fmla="*/ 299844 h 3681917"/>
              <a:gd name="connsiteX2149" fmla="*/ 10440685 w 12192000"/>
              <a:gd name="connsiteY2149" fmla="*/ 298014 h 3681917"/>
              <a:gd name="connsiteX2150" fmla="*/ 10421384 w 12192000"/>
              <a:gd name="connsiteY2150" fmla="*/ 337738 h 3681917"/>
              <a:gd name="connsiteX2151" fmla="*/ 10448956 w 12192000"/>
              <a:gd name="connsiteY2151" fmla="*/ 316830 h 3681917"/>
              <a:gd name="connsiteX2152" fmla="*/ 10457228 w 12192000"/>
              <a:gd name="connsiteY2152" fmla="*/ 304286 h 3681917"/>
              <a:gd name="connsiteX2153" fmla="*/ 10440685 w 12192000"/>
              <a:gd name="connsiteY2153" fmla="*/ 298014 h 3681917"/>
              <a:gd name="connsiteX2154" fmla="*/ 1976048 w 12192000"/>
              <a:gd name="connsiteY2154" fmla="*/ 298013 h 3681917"/>
              <a:gd name="connsiteX2155" fmla="*/ 1987207 w 12192000"/>
              <a:gd name="connsiteY2155" fmla="*/ 308310 h 3681917"/>
              <a:gd name="connsiteX2156" fmla="*/ 1989998 w 12192000"/>
              <a:gd name="connsiteY2156" fmla="*/ 337143 h 3681917"/>
              <a:gd name="connsiteX2157" fmla="*/ 1984417 w 12192000"/>
              <a:gd name="connsiteY2157" fmla="*/ 355678 h 3681917"/>
              <a:gd name="connsiteX2158" fmla="*/ 1976048 w 12192000"/>
              <a:gd name="connsiteY2158" fmla="*/ 298013 h 3681917"/>
              <a:gd name="connsiteX2159" fmla="*/ 8477204 w 12192000"/>
              <a:gd name="connsiteY2159" fmla="*/ 286480 h 3681917"/>
              <a:gd name="connsiteX2160" fmla="*/ 8532656 w 12192000"/>
              <a:gd name="connsiteY2160" fmla="*/ 286480 h 3681917"/>
              <a:gd name="connsiteX2161" fmla="*/ 8527111 w 12192000"/>
              <a:gd name="connsiteY2161" fmla="*/ 326608 h 3681917"/>
              <a:gd name="connsiteX2162" fmla="*/ 8532656 w 12192000"/>
              <a:gd name="connsiteY2162" fmla="*/ 364624 h 3681917"/>
              <a:gd name="connsiteX2163" fmla="*/ 8513248 w 12192000"/>
              <a:gd name="connsiteY2163" fmla="*/ 345616 h 3681917"/>
              <a:gd name="connsiteX2164" fmla="*/ 8504930 w 12192000"/>
              <a:gd name="connsiteY2164" fmla="*/ 351953 h 3681917"/>
              <a:gd name="connsiteX2165" fmla="*/ 8516020 w 12192000"/>
              <a:gd name="connsiteY2165" fmla="*/ 381520 h 3681917"/>
              <a:gd name="connsiteX2166" fmla="*/ 8516020 w 12192000"/>
              <a:gd name="connsiteY2166" fmla="*/ 394192 h 3681917"/>
              <a:gd name="connsiteX2167" fmla="*/ 8499385 w 12192000"/>
              <a:gd name="connsiteY2167" fmla="*/ 389969 h 3681917"/>
              <a:gd name="connsiteX2168" fmla="*/ 8493840 w 12192000"/>
              <a:gd name="connsiteY2168" fmla="*/ 347728 h 3681917"/>
              <a:gd name="connsiteX2169" fmla="*/ 8488295 w 12192000"/>
              <a:gd name="connsiteY2169" fmla="*/ 311824 h 3681917"/>
              <a:gd name="connsiteX2170" fmla="*/ 8452251 w 12192000"/>
              <a:gd name="connsiteY2170" fmla="*/ 307600 h 3681917"/>
              <a:gd name="connsiteX2171" fmla="*/ 8477204 w 12192000"/>
              <a:gd name="connsiteY2171" fmla="*/ 286480 h 3681917"/>
              <a:gd name="connsiteX2172" fmla="*/ 9874605 w 12192000"/>
              <a:gd name="connsiteY2172" fmla="*/ 280073 h 3681917"/>
              <a:gd name="connsiteX2173" fmla="*/ 9888555 w 12192000"/>
              <a:gd name="connsiteY2173" fmla="*/ 299068 h 3681917"/>
              <a:gd name="connsiteX2174" fmla="*/ 9882976 w 12192000"/>
              <a:gd name="connsiteY2174" fmla="*/ 351833 h 3681917"/>
              <a:gd name="connsiteX2175" fmla="*/ 9871815 w 12192000"/>
              <a:gd name="connsiteY2175" fmla="*/ 324395 h 3681917"/>
              <a:gd name="connsiteX2176" fmla="*/ 9855075 w 12192000"/>
              <a:gd name="connsiteY2176" fmla="*/ 294847 h 3681917"/>
              <a:gd name="connsiteX2177" fmla="*/ 9874605 w 12192000"/>
              <a:gd name="connsiteY2177" fmla="*/ 280073 h 3681917"/>
              <a:gd name="connsiteX2178" fmla="*/ 1639408 w 12192000"/>
              <a:gd name="connsiteY2178" fmla="*/ 274947 h 3681917"/>
              <a:gd name="connsiteX2179" fmla="*/ 1664222 w 12192000"/>
              <a:gd name="connsiteY2179" fmla="*/ 308452 h 3681917"/>
              <a:gd name="connsiteX2180" fmla="*/ 1664222 w 12192000"/>
              <a:gd name="connsiteY2180" fmla="*/ 314734 h 3681917"/>
              <a:gd name="connsiteX2181" fmla="*/ 1669736 w 12192000"/>
              <a:gd name="connsiteY2181" fmla="*/ 344051 h 3681917"/>
              <a:gd name="connsiteX2182" fmla="*/ 1666980 w 12192000"/>
              <a:gd name="connsiteY2182" fmla="*/ 360804 h 3681917"/>
              <a:gd name="connsiteX2183" fmla="*/ 1622864 w 12192000"/>
              <a:gd name="connsiteY2183" fmla="*/ 350333 h 3681917"/>
              <a:gd name="connsiteX2184" fmla="*/ 1592535 w 12192000"/>
              <a:gd name="connsiteY2184" fmla="*/ 306358 h 3681917"/>
              <a:gd name="connsiteX2185" fmla="*/ 1644922 w 12192000"/>
              <a:gd name="connsiteY2185" fmla="*/ 333581 h 3681917"/>
              <a:gd name="connsiteX2186" fmla="*/ 1642164 w 12192000"/>
              <a:gd name="connsiteY2186" fmla="*/ 304264 h 3681917"/>
              <a:gd name="connsiteX2187" fmla="*/ 1639408 w 12192000"/>
              <a:gd name="connsiteY2187" fmla="*/ 274947 h 3681917"/>
              <a:gd name="connsiteX2188" fmla="*/ 8919859 w 12192000"/>
              <a:gd name="connsiteY2188" fmla="*/ 268540 h 3681917"/>
              <a:gd name="connsiteX2189" fmla="*/ 8936600 w 12192000"/>
              <a:gd name="connsiteY2189" fmla="*/ 315954 h 3681917"/>
              <a:gd name="connsiteX2190" fmla="*/ 8919859 w 12192000"/>
              <a:gd name="connsiteY2190" fmla="*/ 268540 h 3681917"/>
              <a:gd name="connsiteX2191" fmla="*/ 10991062 w 12192000"/>
              <a:gd name="connsiteY2191" fmla="*/ 265977 h 3681917"/>
              <a:gd name="connsiteX2192" fmla="*/ 11028560 w 12192000"/>
              <a:gd name="connsiteY2192" fmla="*/ 282892 h 3681917"/>
              <a:gd name="connsiteX2193" fmla="*/ 10980348 w 12192000"/>
              <a:gd name="connsiteY2193" fmla="*/ 301922 h 3681917"/>
              <a:gd name="connsiteX2194" fmla="*/ 10961599 w 12192000"/>
              <a:gd name="connsiteY2194" fmla="*/ 289235 h 3681917"/>
              <a:gd name="connsiteX2195" fmla="*/ 10983026 w 12192000"/>
              <a:gd name="connsiteY2195" fmla="*/ 287121 h 3681917"/>
              <a:gd name="connsiteX2196" fmla="*/ 10991062 w 12192000"/>
              <a:gd name="connsiteY2196" fmla="*/ 265977 h 3681917"/>
              <a:gd name="connsiteX2197" fmla="*/ 8865504 w 12192000"/>
              <a:gd name="connsiteY2197" fmla="*/ 259570 h 3681917"/>
              <a:gd name="connsiteX2198" fmla="*/ 8892517 w 12192000"/>
              <a:gd name="connsiteY2198" fmla="*/ 299294 h 3681917"/>
              <a:gd name="connsiteX2199" fmla="*/ 8773662 w 12192000"/>
              <a:gd name="connsiteY2199" fmla="*/ 324383 h 3681917"/>
              <a:gd name="connsiteX2200" fmla="*/ 8792571 w 12192000"/>
              <a:gd name="connsiteY2200" fmla="*/ 309748 h 3681917"/>
              <a:gd name="connsiteX2201" fmla="*/ 8814181 w 12192000"/>
              <a:gd name="connsiteY2201" fmla="*/ 297203 h 3681917"/>
              <a:gd name="connsiteX2202" fmla="*/ 8814181 w 12192000"/>
              <a:gd name="connsiteY2202" fmla="*/ 299294 h 3681917"/>
              <a:gd name="connsiteX2203" fmla="*/ 8865504 w 12192000"/>
              <a:gd name="connsiteY2203" fmla="*/ 295112 h 3681917"/>
              <a:gd name="connsiteX2204" fmla="*/ 8865504 w 12192000"/>
              <a:gd name="connsiteY2204" fmla="*/ 259570 h 3681917"/>
              <a:gd name="connsiteX2205" fmla="*/ 10416587 w 12192000"/>
              <a:gd name="connsiteY2205" fmla="*/ 257008 h 3681917"/>
              <a:gd name="connsiteX2206" fmla="*/ 10389086 w 12192000"/>
              <a:gd name="connsiteY2206" fmla="*/ 298014 h 3681917"/>
              <a:gd name="connsiteX2207" fmla="*/ 10416587 w 12192000"/>
              <a:gd name="connsiteY2207" fmla="*/ 257008 h 3681917"/>
              <a:gd name="connsiteX2208" fmla="*/ 9352729 w 12192000"/>
              <a:gd name="connsiteY2208" fmla="*/ 255726 h 3681917"/>
              <a:gd name="connsiteX2209" fmla="*/ 9349977 w 12192000"/>
              <a:gd name="connsiteY2209" fmla="*/ 293108 h 3681917"/>
              <a:gd name="connsiteX2210" fmla="*/ 9377500 w 12192000"/>
              <a:gd name="connsiteY2210" fmla="*/ 313877 h 3681917"/>
              <a:gd name="connsiteX2211" fmla="*/ 9319704 w 12192000"/>
              <a:gd name="connsiteY2211" fmla="*/ 313877 h 3681917"/>
              <a:gd name="connsiteX2212" fmla="*/ 9314199 w 12192000"/>
              <a:gd name="connsiteY2212" fmla="*/ 299339 h 3681917"/>
              <a:gd name="connsiteX2213" fmla="*/ 9283924 w 12192000"/>
              <a:gd name="connsiteY2213" fmla="*/ 293108 h 3681917"/>
              <a:gd name="connsiteX2214" fmla="*/ 9270163 w 12192000"/>
              <a:gd name="connsiteY2214" fmla="*/ 301416 h 3681917"/>
              <a:gd name="connsiteX2215" fmla="*/ 9248146 w 12192000"/>
              <a:gd name="connsiteY2215" fmla="*/ 311800 h 3681917"/>
              <a:gd name="connsiteX2216" fmla="*/ 9223376 w 12192000"/>
              <a:gd name="connsiteY2216" fmla="*/ 297262 h 3681917"/>
              <a:gd name="connsiteX2217" fmla="*/ 9231633 w 12192000"/>
              <a:gd name="connsiteY2217" fmla="*/ 270263 h 3681917"/>
              <a:gd name="connsiteX2218" fmla="*/ 9275668 w 12192000"/>
              <a:gd name="connsiteY2218" fmla="*/ 261956 h 3681917"/>
              <a:gd name="connsiteX2219" fmla="*/ 9281172 w 12192000"/>
              <a:gd name="connsiteY2219" fmla="*/ 257803 h 3681917"/>
              <a:gd name="connsiteX2220" fmla="*/ 9352729 w 12192000"/>
              <a:gd name="connsiteY2220" fmla="*/ 255726 h 3681917"/>
              <a:gd name="connsiteX2221" fmla="*/ 10857810 w 12192000"/>
              <a:gd name="connsiteY2221" fmla="*/ 246755 h 3681917"/>
              <a:gd name="connsiteX2222" fmla="*/ 10860531 w 12192000"/>
              <a:gd name="connsiteY2222" fmla="*/ 272384 h 3681917"/>
              <a:gd name="connsiteX2223" fmla="*/ 10879573 w 12192000"/>
              <a:gd name="connsiteY2223" fmla="*/ 257434 h 3681917"/>
              <a:gd name="connsiteX2224" fmla="*/ 10857810 w 12192000"/>
              <a:gd name="connsiteY2224" fmla="*/ 246755 h 3681917"/>
              <a:gd name="connsiteX2225" fmla="*/ 1002495 w 12192000"/>
              <a:gd name="connsiteY2225" fmla="*/ 245474 h 3681917"/>
              <a:gd name="connsiteX2226" fmla="*/ 1002495 w 12192000"/>
              <a:gd name="connsiteY2226" fmla="*/ 278835 h 3681917"/>
              <a:gd name="connsiteX2227" fmla="*/ 999835 w 12192000"/>
              <a:gd name="connsiteY2227" fmla="*/ 341386 h 3681917"/>
              <a:gd name="connsiteX2228" fmla="*/ 1023764 w 12192000"/>
              <a:gd name="connsiteY2228" fmla="*/ 368492 h 3681917"/>
              <a:gd name="connsiteX2229" fmla="*/ 1029081 w 12192000"/>
              <a:gd name="connsiteY2229" fmla="*/ 351811 h 3681917"/>
              <a:gd name="connsiteX2230" fmla="*/ 1013128 w 12192000"/>
              <a:gd name="connsiteY2230" fmla="*/ 308025 h 3681917"/>
              <a:gd name="connsiteX2231" fmla="*/ 1023764 w 12192000"/>
              <a:gd name="connsiteY2231" fmla="*/ 272579 h 3681917"/>
              <a:gd name="connsiteX2232" fmla="*/ 1010471 w 12192000"/>
              <a:gd name="connsiteY2232" fmla="*/ 245474 h 3681917"/>
              <a:gd name="connsiteX2233" fmla="*/ 1002495 w 12192000"/>
              <a:gd name="connsiteY2233" fmla="*/ 245474 h 3681917"/>
              <a:gd name="connsiteX2234" fmla="*/ 9083774 w 12192000"/>
              <a:gd name="connsiteY2234" fmla="*/ 243522 h 3681917"/>
              <a:gd name="connsiteX2235" fmla="*/ 9115162 w 12192000"/>
              <a:gd name="connsiteY2235" fmla="*/ 245357 h 3681917"/>
              <a:gd name="connsiteX2236" fmla="*/ 9073311 w 12192000"/>
              <a:gd name="connsiteY2236" fmla="*/ 262133 h 3681917"/>
              <a:gd name="connsiteX2237" fmla="*/ 9083774 w 12192000"/>
              <a:gd name="connsiteY2237" fmla="*/ 243522 h 3681917"/>
              <a:gd name="connsiteX2238" fmla="*/ 1354378 w 12192000"/>
              <a:gd name="connsiteY2238" fmla="*/ 240349 h 3681917"/>
              <a:gd name="connsiteX2239" fmla="*/ 1390422 w 12192000"/>
              <a:gd name="connsiteY2239" fmla="*/ 261400 h 3681917"/>
              <a:gd name="connsiteX2240" fmla="*/ 1407058 w 12192000"/>
              <a:gd name="connsiteY2240" fmla="*/ 274032 h 3681917"/>
              <a:gd name="connsiteX2241" fmla="*/ 1432011 w 12192000"/>
              <a:gd name="connsiteY2241" fmla="*/ 271926 h 3681917"/>
              <a:gd name="connsiteX2242" fmla="*/ 1423694 w 12192000"/>
              <a:gd name="connsiteY2242" fmla="*/ 292979 h 3681917"/>
              <a:gd name="connsiteX2243" fmla="*/ 1398740 w 12192000"/>
              <a:gd name="connsiteY2243" fmla="*/ 286663 h 3681917"/>
              <a:gd name="connsiteX2244" fmla="*/ 1346060 w 12192000"/>
              <a:gd name="connsiteY2244" fmla="*/ 271926 h 3681917"/>
              <a:gd name="connsiteX2245" fmla="*/ 1354378 w 12192000"/>
              <a:gd name="connsiteY2245" fmla="*/ 240349 h 3681917"/>
              <a:gd name="connsiteX2246" fmla="*/ 1488302 w 12192000"/>
              <a:gd name="connsiteY2246" fmla="*/ 237839 h 3681917"/>
              <a:gd name="connsiteX2247" fmla="*/ 1494949 w 12192000"/>
              <a:gd name="connsiteY2247" fmla="*/ 238640 h 3681917"/>
              <a:gd name="connsiteX2248" fmla="*/ 1526854 w 12192000"/>
              <a:gd name="connsiteY2248" fmla="*/ 268539 h 3681917"/>
              <a:gd name="connsiteX2249" fmla="*/ 1481655 w 12192000"/>
              <a:gd name="connsiteY2249" fmla="*/ 238640 h 3681917"/>
              <a:gd name="connsiteX2250" fmla="*/ 1488302 w 12192000"/>
              <a:gd name="connsiteY2250" fmla="*/ 237839 h 3681917"/>
              <a:gd name="connsiteX2251" fmla="*/ 9461830 w 12192000"/>
              <a:gd name="connsiteY2251" fmla="*/ 229136 h 3681917"/>
              <a:gd name="connsiteX2252" fmla="*/ 9475850 w 12192000"/>
              <a:gd name="connsiteY2252" fmla="*/ 230446 h 3681917"/>
              <a:gd name="connsiteX2253" fmla="*/ 9475850 w 12192000"/>
              <a:gd name="connsiteY2253" fmla="*/ 253512 h 3681917"/>
              <a:gd name="connsiteX2254" fmla="*/ 9432081 w 12192000"/>
              <a:gd name="connsiteY2254" fmla="*/ 295450 h 3681917"/>
              <a:gd name="connsiteX2255" fmla="*/ 9407461 w 12192000"/>
              <a:gd name="connsiteY2255" fmla="*/ 272384 h 3681917"/>
              <a:gd name="connsiteX2256" fmla="*/ 9374633 w 12192000"/>
              <a:gd name="connsiteY2256" fmla="*/ 266094 h 3681917"/>
              <a:gd name="connsiteX2257" fmla="*/ 9437552 w 12192000"/>
              <a:gd name="connsiteY2257" fmla="*/ 247221 h 3681917"/>
              <a:gd name="connsiteX2258" fmla="*/ 9445759 w 12192000"/>
              <a:gd name="connsiteY2258" fmla="*/ 238833 h 3681917"/>
              <a:gd name="connsiteX2259" fmla="*/ 9461830 w 12192000"/>
              <a:gd name="connsiteY2259" fmla="*/ 229136 h 3681917"/>
              <a:gd name="connsiteX2260" fmla="*/ 10407757 w 12192000"/>
              <a:gd name="connsiteY2260" fmla="*/ 216001 h 3681917"/>
              <a:gd name="connsiteX2261" fmla="*/ 10386124 w 12192000"/>
              <a:gd name="connsiteY2261" fmla="*/ 245474 h 3681917"/>
              <a:gd name="connsiteX2262" fmla="*/ 10415869 w 12192000"/>
              <a:gd name="connsiteY2262" fmla="*/ 232842 h 3681917"/>
              <a:gd name="connsiteX2263" fmla="*/ 10407757 w 12192000"/>
              <a:gd name="connsiteY2263" fmla="*/ 216001 h 3681917"/>
              <a:gd name="connsiteX2264" fmla="*/ 10151376 w 12192000"/>
              <a:gd name="connsiteY2264" fmla="*/ 211644 h 3681917"/>
              <a:gd name="connsiteX2265" fmla="*/ 10126266 w 12192000"/>
              <a:gd name="connsiteY2265" fmla="*/ 234198 h 3681917"/>
              <a:gd name="connsiteX2266" fmla="*/ 10176487 w 12192000"/>
              <a:gd name="connsiteY2266" fmla="*/ 221896 h 3681917"/>
              <a:gd name="connsiteX2267" fmla="*/ 10151376 w 12192000"/>
              <a:gd name="connsiteY2267" fmla="*/ 211644 h 3681917"/>
              <a:gd name="connsiteX2268" fmla="*/ 10452852 w 12192000"/>
              <a:gd name="connsiteY2268" fmla="*/ 207031 h 3681917"/>
              <a:gd name="connsiteX2269" fmla="*/ 10444633 w 12192000"/>
              <a:gd name="connsiteY2269" fmla="*/ 217572 h 3681917"/>
              <a:gd name="connsiteX2270" fmla="*/ 10436415 w 12192000"/>
              <a:gd name="connsiteY2270" fmla="*/ 253411 h 3681917"/>
              <a:gd name="connsiteX2271" fmla="*/ 10461068 w 12192000"/>
              <a:gd name="connsiteY2271" fmla="*/ 272385 h 3681917"/>
              <a:gd name="connsiteX2272" fmla="*/ 10458330 w 12192000"/>
              <a:gd name="connsiteY2272" fmla="*/ 209139 h 3681917"/>
              <a:gd name="connsiteX2273" fmla="*/ 10452852 w 12192000"/>
              <a:gd name="connsiteY2273" fmla="*/ 207031 h 3681917"/>
              <a:gd name="connsiteX2274" fmla="*/ 8873574 w 12192000"/>
              <a:gd name="connsiteY2274" fmla="*/ 207031 h 3681917"/>
              <a:gd name="connsiteX2275" fmla="*/ 8900888 w 12192000"/>
              <a:gd name="connsiteY2275" fmla="*/ 230248 h 3681917"/>
              <a:gd name="connsiteX2276" fmla="*/ 8857186 w 12192000"/>
              <a:gd name="connsiteY2276" fmla="*/ 232358 h 3681917"/>
              <a:gd name="connsiteX2277" fmla="*/ 8873574 w 12192000"/>
              <a:gd name="connsiteY2277" fmla="*/ 207031 h 3681917"/>
              <a:gd name="connsiteX2278" fmla="*/ 10480110 w 12192000"/>
              <a:gd name="connsiteY2278" fmla="*/ 190373 h 3681917"/>
              <a:gd name="connsiteX2279" fmla="*/ 10466508 w 12192000"/>
              <a:gd name="connsiteY2279" fmla="*/ 213504 h 3681917"/>
              <a:gd name="connsiteX2280" fmla="*/ 10490990 w 12192000"/>
              <a:gd name="connsiteY2280" fmla="*/ 268179 h 3681917"/>
              <a:gd name="connsiteX2281" fmla="*/ 10496432 w 12192000"/>
              <a:gd name="connsiteY2281" fmla="*/ 272385 h 3681917"/>
              <a:gd name="connsiteX2282" fmla="*/ 10526355 w 12192000"/>
              <a:gd name="connsiteY2282" fmla="*/ 240842 h 3681917"/>
              <a:gd name="connsiteX2283" fmla="*/ 10480110 w 12192000"/>
              <a:gd name="connsiteY2283" fmla="*/ 190373 h 3681917"/>
              <a:gd name="connsiteX2284" fmla="*/ 10848882 w 12192000"/>
              <a:gd name="connsiteY2284" fmla="*/ 186528 h 3681917"/>
              <a:gd name="connsiteX2285" fmla="*/ 10820982 w 12192000"/>
              <a:gd name="connsiteY2285" fmla="*/ 226253 h 3681917"/>
              <a:gd name="connsiteX2286" fmla="*/ 10848882 w 12192000"/>
              <a:gd name="connsiteY2286" fmla="*/ 186528 h 3681917"/>
              <a:gd name="connsiteX2287" fmla="*/ 1373682 w 12192000"/>
              <a:gd name="connsiteY2287" fmla="*/ 177140 h 3681917"/>
              <a:gd name="connsiteX2288" fmla="*/ 1390557 w 12192000"/>
              <a:gd name="connsiteY2288" fmla="*/ 184254 h 3681917"/>
              <a:gd name="connsiteX2289" fmla="*/ 1431057 w 12192000"/>
              <a:gd name="connsiteY2289" fmla="*/ 222202 h 3681917"/>
              <a:gd name="connsiteX2290" fmla="*/ 1436457 w 12192000"/>
              <a:gd name="connsiteY2290" fmla="*/ 232743 h 3681917"/>
              <a:gd name="connsiteX2291" fmla="*/ 1401357 w 12192000"/>
              <a:gd name="connsiteY2291" fmla="*/ 228526 h 3681917"/>
              <a:gd name="connsiteX2292" fmla="*/ 1352757 w 12192000"/>
              <a:gd name="connsiteY2292" fmla="*/ 184254 h 3681917"/>
              <a:gd name="connsiteX2293" fmla="*/ 1373682 w 12192000"/>
              <a:gd name="connsiteY2293" fmla="*/ 177140 h 3681917"/>
              <a:gd name="connsiteX2294" fmla="*/ 1060108 w 12192000"/>
              <a:gd name="connsiteY2294" fmla="*/ 171151 h 3681917"/>
              <a:gd name="connsiteX2295" fmla="*/ 1076546 w 12192000"/>
              <a:gd name="connsiteY2295" fmla="*/ 216002 h 3681917"/>
              <a:gd name="connsiteX2296" fmla="*/ 1060108 w 12192000"/>
              <a:gd name="connsiteY2296" fmla="*/ 171151 h 3681917"/>
              <a:gd name="connsiteX2297" fmla="*/ 10928119 w 12192000"/>
              <a:gd name="connsiteY2297" fmla="*/ 170052 h 3681917"/>
              <a:gd name="connsiteX2298" fmla="*/ 10884594 w 12192000"/>
              <a:gd name="connsiteY2298" fmla="*/ 190189 h 3681917"/>
              <a:gd name="connsiteX2299" fmla="*/ 10928119 w 12192000"/>
              <a:gd name="connsiteY2299" fmla="*/ 170052 h 3681917"/>
              <a:gd name="connsiteX2300" fmla="*/ 9412664 w 12192000"/>
              <a:gd name="connsiteY2300" fmla="*/ 157055 h 3681917"/>
              <a:gd name="connsiteX2301" fmla="*/ 9418158 w 12192000"/>
              <a:gd name="connsiteY2301" fmla="*/ 159172 h 3681917"/>
              <a:gd name="connsiteX2302" fmla="*/ 9360468 w 12192000"/>
              <a:gd name="connsiteY2302" fmla="*/ 203632 h 3681917"/>
              <a:gd name="connsiteX2303" fmla="*/ 9311021 w 12192000"/>
              <a:gd name="connsiteY2303" fmla="*/ 182461 h 3681917"/>
              <a:gd name="connsiteX2304" fmla="*/ 9343986 w 12192000"/>
              <a:gd name="connsiteY2304" fmla="*/ 182461 h 3681917"/>
              <a:gd name="connsiteX2305" fmla="*/ 9412664 w 12192000"/>
              <a:gd name="connsiteY2305" fmla="*/ 157055 h 3681917"/>
              <a:gd name="connsiteX2306" fmla="*/ 1342294 w 12192000"/>
              <a:gd name="connsiteY2306" fmla="*/ 149384 h 3681917"/>
              <a:gd name="connsiteX2307" fmla="*/ 1349966 w 12192000"/>
              <a:gd name="connsiteY2307" fmla="*/ 157126 h 3681917"/>
              <a:gd name="connsiteX2308" fmla="*/ 1344386 w 12192000"/>
              <a:gd name="connsiteY2308" fmla="*/ 169513 h 3681917"/>
              <a:gd name="connsiteX2309" fmla="*/ 1294165 w 12192000"/>
              <a:gd name="connsiteY2309" fmla="*/ 157126 h 3681917"/>
              <a:gd name="connsiteX2310" fmla="*/ 1330436 w 12192000"/>
              <a:gd name="connsiteY2310" fmla="*/ 150932 h 3681917"/>
              <a:gd name="connsiteX2311" fmla="*/ 1342294 w 12192000"/>
              <a:gd name="connsiteY2311" fmla="*/ 149384 h 3681917"/>
              <a:gd name="connsiteX2312" fmla="*/ 1100538 w 12192000"/>
              <a:gd name="connsiteY2312" fmla="*/ 113486 h 3681917"/>
              <a:gd name="connsiteX2313" fmla="*/ 1103328 w 12192000"/>
              <a:gd name="connsiteY2313" fmla="*/ 119720 h 3681917"/>
              <a:gd name="connsiteX2314" fmla="*/ 1125649 w 12192000"/>
              <a:gd name="connsiteY2314" fmla="*/ 161280 h 3681917"/>
              <a:gd name="connsiteX2315" fmla="*/ 1125649 w 12192000"/>
              <a:gd name="connsiteY2315" fmla="*/ 169592 h 3681917"/>
              <a:gd name="connsiteX2316" fmla="*/ 1114489 w 12192000"/>
              <a:gd name="connsiteY2316" fmla="*/ 190372 h 3681917"/>
              <a:gd name="connsiteX2317" fmla="*/ 1078218 w 12192000"/>
              <a:gd name="connsiteY2317" fmla="*/ 138422 h 3681917"/>
              <a:gd name="connsiteX2318" fmla="*/ 1100538 w 12192000"/>
              <a:gd name="connsiteY2318" fmla="*/ 113486 h 3681917"/>
              <a:gd name="connsiteX2319" fmla="*/ 1012930 w 12192000"/>
              <a:gd name="connsiteY2319" fmla="*/ 113014 h 3681917"/>
              <a:gd name="connsiteX2320" fmla="*/ 1043184 w 12192000"/>
              <a:gd name="connsiteY2320" fmla="*/ 125559 h 3681917"/>
              <a:gd name="connsiteX2321" fmla="*/ 1051434 w 12192000"/>
              <a:gd name="connsiteY2321" fmla="*/ 142285 h 3681917"/>
              <a:gd name="connsiteX2322" fmla="*/ 1029433 w 12192000"/>
              <a:gd name="connsiteY2322" fmla="*/ 150648 h 3681917"/>
              <a:gd name="connsiteX2323" fmla="*/ 1012930 w 12192000"/>
              <a:gd name="connsiteY2323" fmla="*/ 113014 h 3681917"/>
              <a:gd name="connsiteX2324" fmla="*/ 1338169 w 12192000"/>
              <a:gd name="connsiteY2324" fmla="*/ 98109 h 3681917"/>
              <a:gd name="connsiteX2325" fmla="*/ 1368421 w 12192000"/>
              <a:gd name="connsiteY2325" fmla="*/ 121014 h 3681917"/>
              <a:gd name="connsiteX2326" fmla="*/ 1365671 w 12192000"/>
              <a:gd name="connsiteY2326" fmla="*/ 131426 h 3681917"/>
              <a:gd name="connsiteX2327" fmla="*/ 1332668 w 12192000"/>
              <a:gd name="connsiteY2327" fmla="*/ 102273 h 3681917"/>
              <a:gd name="connsiteX2328" fmla="*/ 1338169 w 12192000"/>
              <a:gd name="connsiteY2328" fmla="*/ 98109 h 3681917"/>
              <a:gd name="connsiteX2329" fmla="*/ 11195752 w 12192000"/>
              <a:gd name="connsiteY2329" fmla="*/ 85295 h 3681917"/>
              <a:gd name="connsiteX2330" fmla="*/ 11165829 w 12192000"/>
              <a:gd name="connsiteY2330" fmla="*/ 91638 h 3681917"/>
              <a:gd name="connsiteX2331" fmla="*/ 11165829 w 12192000"/>
              <a:gd name="connsiteY2331" fmla="*/ 106439 h 3681917"/>
              <a:gd name="connsiteX2332" fmla="*/ 11187591 w 12192000"/>
              <a:gd name="connsiteY2332" fmla="*/ 125468 h 3681917"/>
              <a:gd name="connsiteX2333" fmla="*/ 11206634 w 12192000"/>
              <a:gd name="connsiteY2333" fmla="*/ 112782 h 3681917"/>
              <a:gd name="connsiteX2334" fmla="*/ 11195752 w 12192000"/>
              <a:gd name="connsiteY2334" fmla="*/ 85295 h 3681917"/>
              <a:gd name="connsiteX2335" fmla="*/ 11304771 w 12192000"/>
              <a:gd name="connsiteY2335" fmla="*/ 73249 h 3681917"/>
              <a:gd name="connsiteX2336" fmla="*/ 11347145 w 12192000"/>
              <a:gd name="connsiteY2336" fmla="*/ 87601 h 3681917"/>
              <a:gd name="connsiteX2337" fmla="*/ 11341495 w 12192000"/>
              <a:gd name="connsiteY2337" fmla="*/ 99903 h 3681917"/>
              <a:gd name="connsiteX2338" fmla="*/ 11324546 w 12192000"/>
              <a:gd name="connsiteY2338" fmla="*/ 97853 h 3681917"/>
              <a:gd name="connsiteX2339" fmla="*/ 11304771 w 12192000"/>
              <a:gd name="connsiteY2339" fmla="*/ 73249 h 3681917"/>
              <a:gd name="connsiteX2340" fmla="*/ 10815290 w 12192000"/>
              <a:gd name="connsiteY2340" fmla="*/ 72106 h 3681917"/>
              <a:gd name="connsiteX2341" fmla="*/ 10829017 w 12192000"/>
              <a:gd name="connsiteY2341" fmla="*/ 79315 h 3681917"/>
              <a:gd name="connsiteX2342" fmla="*/ 10815625 w 12192000"/>
              <a:gd name="connsiteY2342" fmla="*/ 100672 h 3681917"/>
              <a:gd name="connsiteX2343" fmla="*/ 10794198 w 12192000"/>
              <a:gd name="connsiteY2343" fmla="*/ 77179 h 3681917"/>
              <a:gd name="connsiteX2344" fmla="*/ 10799553 w 12192000"/>
              <a:gd name="connsiteY2344" fmla="*/ 72907 h 3681917"/>
              <a:gd name="connsiteX2345" fmla="*/ 10815290 w 12192000"/>
              <a:gd name="connsiteY2345" fmla="*/ 72106 h 3681917"/>
              <a:gd name="connsiteX2346" fmla="*/ 1125903 w 12192000"/>
              <a:gd name="connsiteY2346" fmla="*/ 62229 h 3681917"/>
              <a:gd name="connsiteX2347" fmla="*/ 1174753 w 12192000"/>
              <a:gd name="connsiteY2347" fmla="*/ 131730 h 3681917"/>
              <a:gd name="connsiteX2348" fmla="*/ 1204606 w 12192000"/>
              <a:gd name="connsiteY2348" fmla="*/ 104351 h 3681917"/>
              <a:gd name="connsiteX2349" fmla="*/ 1242602 w 12192000"/>
              <a:gd name="connsiteY2349" fmla="*/ 173853 h 3681917"/>
              <a:gd name="connsiteX2350" fmla="*/ 1215463 w 12192000"/>
              <a:gd name="connsiteY2350" fmla="*/ 184384 h 3681917"/>
              <a:gd name="connsiteX2351" fmla="*/ 1239887 w 12192000"/>
              <a:gd name="connsiteY2351" fmla="*/ 222294 h 3681917"/>
              <a:gd name="connsiteX2352" fmla="*/ 1250744 w 12192000"/>
              <a:gd name="connsiteY2352" fmla="*/ 188596 h 3681917"/>
              <a:gd name="connsiteX2353" fmla="*/ 1275169 w 12192000"/>
              <a:gd name="connsiteY2353" fmla="*/ 228612 h 3681917"/>
              <a:gd name="connsiteX2354" fmla="*/ 1294167 w 12192000"/>
              <a:gd name="connsiteY2354" fmla="*/ 260204 h 3681917"/>
              <a:gd name="connsiteX2355" fmla="*/ 1288739 w 12192000"/>
              <a:gd name="connsiteY2355" fmla="*/ 272841 h 3681917"/>
              <a:gd name="connsiteX2356" fmla="*/ 1269741 w 12192000"/>
              <a:gd name="connsiteY2356" fmla="*/ 270734 h 3681917"/>
              <a:gd name="connsiteX2357" fmla="*/ 1258885 w 12192000"/>
              <a:gd name="connsiteY2357" fmla="*/ 260204 h 3681917"/>
              <a:gd name="connsiteX2358" fmla="*/ 1245316 w 12192000"/>
              <a:gd name="connsiteY2358" fmla="*/ 239143 h 3681917"/>
              <a:gd name="connsiteX2359" fmla="*/ 1207320 w 12192000"/>
              <a:gd name="connsiteY2359" fmla="*/ 234931 h 3681917"/>
              <a:gd name="connsiteX2360" fmla="*/ 1204606 w 12192000"/>
              <a:gd name="connsiteY2360" fmla="*/ 228612 h 3681917"/>
              <a:gd name="connsiteX2361" fmla="*/ 1125903 w 12192000"/>
              <a:gd name="connsiteY2361" fmla="*/ 89608 h 3681917"/>
              <a:gd name="connsiteX2362" fmla="*/ 1117760 w 12192000"/>
              <a:gd name="connsiteY2362" fmla="*/ 76971 h 3681917"/>
              <a:gd name="connsiteX2363" fmla="*/ 1125903 w 12192000"/>
              <a:gd name="connsiteY2363" fmla="*/ 62229 h 3681917"/>
              <a:gd name="connsiteX2364" fmla="*/ 11158095 w 12192000"/>
              <a:gd name="connsiteY2364" fmla="*/ 37882 h 3681917"/>
              <a:gd name="connsiteX2365" fmla="*/ 11193653 w 12192000"/>
              <a:gd name="connsiteY2365" fmla="*/ 44166 h 3681917"/>
              <a:gd name="connsiteX2366" fmla="*/ 11226475 w 12192000"/>
              <a:gd name="connsiteY2366" fmla="*/ 52544 h 3681917"/>
              <a:gd name="connsiteX2367" fmla="*/ 11248357 w 12192000"/>
              <a:gd name="connsiteY2367" fmla="*/ 37882 h 3681917"/>
              <a:gd name="connsiteX2368" fmla="*/ 11294855 w 12192000"/>
              <a:gd name="connsiteY2368" fmla="*/ 109103 h 3681917"/>
              <a:gd name="connsiteX2369" fmla="*/ 11242886 w 12192000"/>
              <a:gd name="connsiteY2369" fmla="*/ 104913 h 3681917"/>
              <a:gd name="connsiteX2370" fmla="*/ 11242886 w 12192000"/>
              <a:gd name="connsiteY2370" fmla="*/ 88156 h 3681917"/>
              <a:gd name="connsiteX2371" fmla="*/ 11234680 w 12192000"/>
              <a:gd name="connsiteY2371" fmla="*/ 75587 h 3681917"/>
              <a:gd name="connsiteX2372" fmla="*/ 11218269 w 12192000"/>
              <a:gd name="connsiteY2372" fmla="*/ 81871 h 3681917"/>
              <a:gd name="connsiteX2373" fmla="*/ 11218269 w 12192000"/>
              <a:gd name="connsiteY2373" fmla="*/ 96535 h 3681917"/>
              <a:gd name="connsiteX2374" fmla="*/ 11231945 w 12192000"/>
              <a:gd name="connsiteY2374" fmla="*/ 100724 h 3681917"/>
              <a:gd name="connsiteX2375" fmla="*/ 11218269 w 12192000"/>
              <a:gd name="connsiteY2375" fmla="*/ 130051 h 3681917"/>
              <a:gd name="connsiteX2376" fmla="*/ 11204593 w 12192000"/>
              <a:gd name="connsiteY2376" fmla="*/ 146809 h 3681917"/>
              <a:gd name="connsiteX2377" fmla="*/ 11169035 w 12192000"/>
              <a:gd name="connsiteY2377" fmla="*/ 157282 h 3681917"/>
              <a:gd name="connsiteX2378" fmla="*/ 11130742 w 12192000"/>
              <a:gd name="connsiteY2378" fmla="*/ 184514 h 3681917"/>
              <a:gd name="connsiteX2379" fmla="*/ 11078774 w 12192000"/>
              <a:gd name="connsiteY2379" fmla="*/ 184514 h 3681917"/>
              <a:gd name="connsiteX2380" fmla="*/ 11070568 w 12192000"/>
              <a:gd name="connsiteY2380" fmla="*/ 199178 h 3681917"/>
              <a:gd name="connsiteX2381" fmla="*/ 11056893 w 12192000"/>
              <a:gd name="connsiteY2381" fmla="*/ 192893 h 3681917"/>
              <a:gd name="connsiteX2382" fmla="*/ 10939278 w 12192000"/>
              <a:gd name="connsiteY2382" fmla="*/ 241073 h 3681917"/>
              <a:gd name="connsiteX2383" fmla="*/ 10892780 w 12192000"/>
              <a:gd name="connsiteY2383" fmla="*/ 289252 h 3681917"/>
              <a:gd name="connsiteX2384" fmla="*/ 10868163 w 12192000"/>
              <a:gd name="connsiteY2384" fmla="*/ 282968 h 3681917"/>
              <a:gd name="connsiteX2385" fmla="*/ 10829870 w 12192000"/>
              <a:gd name="connsiteY2385" fmla="*/ 308104 h 3681917"/>
              <a:gd name="connsiteX2386" fmla="*/ 10821665 w 12192000"/>
              <a:gd name="connsiteY2386" fmla="*/ 293442 h 3681917"/>
              <a:gd name="connsiteX2387" fmla="*/ 10807988 w 12192000"/>
              <a:gd name="connsiteY2387" fmla="*/ 308104 h 3681917"/>
              <a:gd name="connsiteX2388" fmla="*/ 10791577 w 12192000"/>
              <a:gd name="connsiteY2388" fmla="*/ 301820 h 3681917"/>
              <a:gd name="connsiteX2389" fmla="*/ 10786107 w 12192000"/>
              <a:gd name="connsiteY2389" fmla="*/ 310199 h 3681917"/>
              <a:gd name="connsiteX2390" fmla="*/ 10777901 w 12192000"/>
              <a:gd name="connsiteY2390" fmla="*/ 343716 h 3681917"/>
              <a:gd name="connsiteX2391" fmla="*/ 10777901 w 12192000"/>
              <a:gd name="connsiteY2391" fmla="*/ 360473 h 3681917"/>
              <a:gd name="connsiteX2392" fmla="*/ 10766961 w 12192000"/>
              <a:gd name="connsiteY2392" fmla="*/ 347905 h 3681917"/>
              <a:gd name="connsiteX2393" fmla="*/ 10712257 w 12192000"/>
              <a:gd name="connsiteY2393" fmla="*/ 339526 h 3681917"/>
              <a:gd name="connsiteX2394" fmla="*/ 10676699 w 12192000"/>
              <a:gd name="connsiteY2394" fmla="*/ 368853 h 3681917"/>
              <a:gd name="connsiteX2395" fmla="*/ 10665759 w 12192000"/>
              <a:gd name="connsiteY2395" fmla="*/ 381421 h 3681917"/>
              <a:gd name="connsiteX2396" fmla="*/ 10641141 w 12192000"/>
              <a:gd name="connsiteY2396" fmla="*/ 347905 h 3681917"/>
              <a:gd name="connsiteX2397" fmla="*/ 10624730 w 12192000"/>
              <a:gd name="connsiteY2397" fmla="*/ 396085 h 3681917"/>
              <a:gd name="connsiteX2398" fmla="*/ 10553615 w 12192000"/>
              <a:gd name="connsiteY2398" fmla="*/ 389800 h 3681917"/>
              <a:gd name="connsiteX2399" fmla="*/ 10520793 w 12192000"/>
              <a:gd name="connsiteY2399" fmla="*/ 408653 h 3681917"/>
              <a:gd name="connsiteX2400" fmla="*/ 10507117 w 12192000"/>
              <a:gd name="connsiteY2400" fmla="*/ 412842 h 3681917"/>
              <a:gd name="connsiteX2401" fmla="*/ 10477029 w 12192000"/>
              <a:gd name="connsiteY2401" fmla="*/ 385611 h 3681917"/>
              <a:gd name="connsiteX2402" fmla="*/ 10471559 w 12192000"/>
              <a:gd name="connsiteY2402" fmla="*/ 387705 h 3681917"/>
              <a:gd name="connsiteX2403" fmla="*/ 10477029 w 12192000"/>
              <a:gd name="connsiteY2403" fmla="*/ 417032 h 3681917"/>
              <a:gd name="connsiteX2404" fmla="*/ 10408649 w 12192000"/>
              <a:gd name="connsiteY2404" fmla="*/ 448453 h 3681917"/>
              <a:gd name="connsiteX2405" fmla="*/ 10394973 w 12192000"/>
              <a:gd name="connsiteY2405" fmla="*/ 494538 h 3681917"/>
              <a:gd name="connsiteX2406" fmla="*/ 10427796 w 12192000"/>
              <a:gd name="connsiteY2406" fmla="*/ 469401 h 3681917"/>
              <a:gd name="connsiteX2407" fmla="*/ 10422326 w 12192000"/>
              <a:gd name="connsiteY2407" fmla="*/ 502917 h 3681917"/>
              <a:gd name="connsiteX2408" fmla="*/ 10386768 w 12192000"/>
              <a:gd name="connsiteY2408" fmla="*/ 517580 h 3681917"/>
              <a:gd name="connsiteX2409" fmla="*/ 10392238 w 12192000"/>
              <a:gd name="connsiteY2409" fmla="*/ 454738 h 3681917"/>
              <a:gd name="connsiteX2410" fmla="*/ 10367622 w 12192000"/>
              <a:gd name="connsiteY2410" fmla="*/ 456833 h 3681917"/>
              <a:gd name="connsiteX2411" fmla="*/ 10326593 w 12192000"/>
              <a:gd name="connsiteY2411" fmla="*/ 429601 h 3681917"/>
              <a:gd name="connsiteX2412" fmla="*/ 10326593 w 12192000"/>
              <a:gd name="connsiteY2412" fmla="*/ 398180 h 3681917"/>
              <a:gd name="connsiteX2413" fmla="*/ 10326593 w 12192000"/>
              <a:gd name="connsiteY2413" fmla="*/ 381421 h 3681917"/>
              <a:gd name="connsiteX2414" fmla="*/ 10318388 w 12192000"/>
              <a:gd name="connsiteY2414" fmla="*/ 381421 h 3681917"/>
              <a:gd name="connsiteX2415" fmla="*/ 10315653 w 12192000"/>
              <a:gd name="connsiteY2415" fmla="*/ 393989 h 3681917"/>
              <a:gd name="connsiteX2416" fmla="*/ 10312918 w 12192000"/>
              <a:gd name="connsiteY2416" fmla="*/ 423317 h 3681917"/>
              <a:gd name="connsiteX2417" fmla="*/ 10315653 w 12192000"/>
              <a:gd name="connsiteY2417" fmla="*/ 450548 h 3681917"/>
              <a:gd name="connsiteX2418" fmla="*/ 10312918 w 12192000"/>
              <a:gd name="connsiteY2418" fmla="*/ 465211 h 3681917"/>
              <a:gd name="connsiteX2419" fmla="*/ 10274624 w 12192000"/>
              <a:gd name="connsiteY2419" fmla="*/ 494538 h 3681917"/>
              <a:gd name="connsiteX2420" fmla="*/ 10219920 w 12192000"/>
              <a:gd name="connsiteY2420" fmla="*/ 532243 h 3681917"/>
              <a:gd name="connsiteX2421" fmla="*/ 10208980 w 12192000"/>
              <a:gd name="connsiteY2421" fmla="*/ 536433 h 3681917"/>
              <a:gd name="connsiteX2422" fmla="*/ 10200774 w 12192000"/>
              <a:gd name="connsiteY2422" fmla="*/ 525959 h 3681917"/>
              <a:gd name="connsiteX2423" fmla="*/ 10159747 w 12192000"/>
              <a:gd name="connsiteY2423" fmla="*/ 519675 h 3681917"/>
              <a:gd name="connsiteX2424" fmla="*/ 10126924 w 12192000"/>
              <a:gd name="connsiteY2424" fmla="*/ 532243 h 3681917"/>
              <a:gd name="connsiteX2425" fmla="*/ 10115983 w 12192000"/>
              <a:gd name="connsiteY2425" fmla="*/ 546907 h 3681917"/>
              <a:gd name="connsiteX2426" fmla="*/ 10126924 w 12192000"/>
              <a:gd name="connsiteY2426" fmla="*/ 572044 h 3681917"/>
              <a:gd name="connsiteX2427" fmla="*/ 10140600 w 12192000"/>
              <a:gd name="connsiteY2427" fmla="*/ 597181 h 3681917"/>
              <a:gd name="connsiteX2428" fmla="*/ 10129660 w 12192000"/>
              <a:gd name="connsiteY2428" fmla="*/ 616033 h 3681917"/>
              <a:gd name="connsiteX2429" fmla="*/ 10115983 w 12192000"/>
              <a:gd name="connsiteY2429" fmla="*/ 607655 h 3681917"/>
              <a:gd name="connsiteX2430" fmla="*/ 10099573 w 12192000"/>
              <a:gd name="connsiteY2430" fmla="*/ 609749 h 3681917"/>
              <a:gd name="connsiteX2431" fmla="*/ 10099573 w 12192000"/>
              <a:gd name="connsiteY2431" fmla="*/ 595087 h 3681917"/>
              <a:gd name="connsiteX2432" fmla="*/ 10099573 w 12192000"/>
              <a:gd name="connsiteY2432" fmla="*/ 572044 h 3681917"/>
              <a:gd name="connsiteX2433" fmla="*/ 10072220 w 12192000"/>
              <a:gd name="connsiteY2433" fmla="*/ 551096 h 3681917"/>
              <a:gd name="connsiteX2434" fmla="*/ 10042133 w 12192000"/>
              <a:gd name="connsiteY2434" fmla="*/ 559475 h 3681917"/>
              <a:gd name="connsiteX2435" fmla="*/ 10020251 w 12192000"/>
              <a:gd name="connsiteY2435" fmla="*/ 569949 h 3681917"/>
              <a:gd name="connsiteX2436" fmla="*/ 10009311 w 12192000"/>
              <a:gd name="connsiteY2436" fmla="*/ 546907 h 3681917"/>
              <a:gd name="connsiteX2437" fmla="*/ 9990164 w 12192000"/>
              <a:gd name="connsiteY2437" fmla="*/ 536433 h 3681917"/>
              <a:gd name="connsiteX2438" fmla="*/ 9962812 w 12192000"/>
              <a:gd name="connsiteY2438" fmla="*/ 551096 h 3681917"/>
              <a:gd name="connsiteX2439" fmla="*/ 9973753 w 12192000"/>
              <a:gd name="connsiteY2439" fmla="*/ 574139 h 3681917"/>
              <a:gd name="connsiteX2440" fmla="*/ 9990164 w 12192000"/>
              <a:gd name="connsiteY2440" fmla="*/ 557380 h 3681917"/>
              <a:gd name="connsiteX2441" fmla="*/ 9998370 w 12192000"/>
              <a:gd name="connsiteY2441" fmla="*/ 588802 h 3681917"/>
              <a:gd name="connsiteX2442" fmla="*/ 9998370 w 12192000"/>
              <a:gd name="connsiteY2442" fmla="*/ 592992 h 3681917"/>
              <a:gd name="connsiteX2443" fmla="*/ 9962812 w 12192000"/>
              <a:gd name="connsiteY2443" fmla="*/ 620224 h 3681917"/>
              <a:gd name="connsiteX2444" fmla="*/ 9987429 w 12192000"/>
              <a:gd name="connsiteY2444" fmla="*/ 624413 h 3681917"/>
              <a:gd name="connsiteX2445" fmla="*/ 9984694 w 12192000"/>
              <a:gd name="connsiteY2445" fmla="*/ 641171 h 3681917"/>
              <a:gd name="connsiteX2446" fmla="*/ 9957342 w 12192000"/>
              <a:gd name="connsiteY2446" fmla="*/ 653740 h 3681917"/>
              <a:gd name="connsiteX2447" fmla="*/ 9957342 w 12192000"/>
              <a:gd name="connsiteY2447" fmla="*/ 662118 h 3681917"/>
              <a:gd name="connsiteX2448" fmla="*/ 9960078 w 12192000"/>
              <a:gd name="connsiteY2448" fmla="*/ 670497 h 3681917"/>
              <a:gd name="connsiteX2449" fmla="*/ 9943665 w 12192000"/>
              <a:gd name="connsiteY2449" fmla="*/ 687255 h 3681917"/>
              <a:gd name="connsiteX2450" fmla="*/ 9902638 w 12192000"/>
              <a:gd name="connsiteY2450" fmla="*/ 687255 h 3681917"/>
              <a:gd name="connsiteX2451" fmla="*/ 9886227 w 12192000"/>
              <a:gd name="connsiteY2451" fmla="*/ 634886 h 3681917"/>
              <a:gd name="connsiteX2452" fmla="*/ 9878021 w 12192000"/>
              <a:gd name="connsiteY2452" fmla="*/ 672592 h 3681917"/>
              <a:gd name="connsiteX2453" fmla="*/ 9864345 w 12192000"/>
              <a:gd name="connsiteY2453" fmla="*/ 706109 h 3681917"/>
              <a:gd name="connsiteX2454" fmla="*/ 9828787 w 12192000"/>
              <a:gd name="connsiteY2454" fmla="*/ 639076 h 3681917"/>
              <a:gd name="connsiteX2455" fmla="*/ 9798700 w 12192000"/>
              <a:gd name="connsiteY2455" fmla="*/ 660024 h 3681917"/>
              <a:gd name="connsiteX2456" fmla="*/ 9760408 w 12192000"/>
              <a:gd name="connsiteY2456" fmla="*/ 653740 h 3681917"/>
              <a:gd name="connsiteX2457" fmla="*/ 9760408 w 12192000"/>
              <a:gd name="connsiteY2457" fmla="*/ 695634 h 3681917"/>
              <a:gd name="connsiteX2458" fmla="*/ 9754937 w 12192000"/>
              <a:gd name="connsiteY2458" fmla="*/ 714487 h 3681917"/>
              <a:gd name="connsiteX2459" fmla="*/ 9702968 w 12192000"/>
              <a:gd name="connsiteY2459" fmla="*/ 754287 h 3681917"/>
              <a:gd name="connsiteX2460" fmla="*/ 9692028 w 12192000"/>
              <a:gd name="connsiteY2460" fmla="*/ 720771 h 3681917"/>
              <a:gd name="connsiteX2461" fmla="*/ 9702968 w 12192000"/>
              <a:gd name="connsiteY2461" fmla="*/ 706109 h 3681917"/>
              <a:gd name="connsiteX2462" fmla="*/ 9722114 w 12192000"/>
              <a:gd name="connsiteY2462" fmla="*/ 714487 h 3681917"/>
              <a:gd name="connsiteX2463" fmla="*/ 9741261 w 12192000"/>
              <a:gd name="connsiteY2463" fmla="*/ 691445 h 3681917"/>
              <a:gd name="connsiteX2464" fmla="*/ 9741261 w 12192000"/>
              <a:gd name="connsiteY2464" fmla="*/ 680971 h 3681917"/>
              <a:gd name="connsiteX2465" fmla="*/ 9727585 w 12192000"/>
              <a:gd name="connsiteY2465" fmla="*/ 678877 h 3681917"/>
              <a:gd name="connsiteX2466" fmla="*/ 9692028 w 12192000"/>
              <a:gd name="connsiteY2466" fmla="*/ 687255 h 3681917"/>
              <a:gd name="connsiteX2467" fmla="*/ 9692028 w 12192000"/>
              <a:gd name="connsiteY2467" fmla="*/ 720771 h 3681917"/>
              <a:gd name="connsiteX2468" fmla="*/ 9645530 w 12192000"/>
              <a:gd name="connsiteY2468" fmla="*/ 745908 h 3681917"/>
              <a:gd name="connsiteX2469" fmla="*/ 9626383 w 12192000"/>
              <a:gd name="connsiteY2469" fmla="*/ 762667 h 3681917"/>
              <a:gd name="connsiteX2470" fmla="*/ 9650999 w 12192000"/>
              <a:gd name="connsiteY2470" fmla="*/ 766856 h 3681917"/>
              <a:gd name="connsiteX2471" fmla="*/ 9623648 w 12192000"/>
              <a:gd name="connsiteY2471" fmla="*/ 785709 h 3681917"/>
              <a:gd name="connsiteX2472" fmla="*/ 9604501 w 12192000"/>
              <a:gd name="connsiteY2472" fmla="*/ 766856 h 3681917"/>
              <a:gd name="connsiteX2473" fmla="*/ 9601766 w 12192000"/>
              <a:gd name="connsiteY2473" fmla="*/ 733340 h 3681917"/>
              <a:gd name="connsiteX2474" fmla="*/ 9593560 w 12192000"/>
              <a:gd name="connsiteY2474" fmla="*/ 722866 h 3681917"/>
              <a:gd name="connsiteX2475" fmla="*/ 9579885 w 12192000"/>
              <a:gd name="connsiteY2475" fmla="*/ 771046 h 3681917"/>
              <a:gd name="connsiteX2476" fmla="*/ 9566208 w 12192000"/>
              <a:gd name="connsiteY2476" fmla="*/ 771046 h 3681917"/>
              <a:gd name="connsiteX2477" fmla="*/ 9549797 w 12192000"/>
              <a:gd name="connsiteY2477" fmla="*/ 743814 h 3681917"/>
              <a:gd name="connsiteX2478" fmla="*/ 9530650 w 12192000"/>
              <a:gd name="connsiteY2478" fmla="*/ 760572 h 3681917"/>
              <a:gd name="connsiteX2479" fmla="*/ 9497828 w 12192000"/>
              <a:gd name="connsiteY2479" fmla="*/ 733340 h 3681917"/>
              <a:gd name="connsiteX2480" fmla="*/ 9492358 w 12192000"/>
              <a:gd name="connsiteY2480" fmla="*/ 733340 h 3681917"/>
              <a:gd name="connsiteX2481" fmla="*/ 9495093 w 12192000"/>
              <a:gd name="connsiteY2481" fmla="*/ 754287 h 3681917"/>
              <a:gd name="connsiteX2482" fmla="*/ 9503299 w 12192000"/>
              <a:gd name="connsiteY2482" fmla="*/ 771046 h 3681917"/>
              <a:gd name="connsiteX2483" fmla="*/ 9495093 w 12192000"/>
              <a:gd name="connsiteY2483" fmla="*/ 791993 h 3681917"/>
              <a:gd name="connsiteX2484" fmla="*/ 9462270 w 12192000"/>
              <a:gd name="connsiteY2484" fmla="*/ 735435 h 3681917"/>
              <a:gd name="connsiteX2485" fmla="*/ 9467741 w 12192000"/>
              <a:gd name="connsiteY2485" fmla="*/ 760572 h 3681917"/>
              <a:gd name="connsiteX2486" fmla="*/ 9478682 w 12192000"/>
              <a:gd name="connsiteY2486" fmla="*/ 777330 h 3681917"/>
              <a:gd name="connsiteX2487" fmla="*/ 9478682 w 12192000"/>
              <a:gd name="connsiteY2487" fmla="*/ 783614 h 3681917"/>
              <a:gd name="connsiteX2488" fmla="*/ 9465006 w 12192000"/>
              <a:gd name="connsiteY2488" fmla="*/ 785709 h 3681917"/>
              <a:gd name="connsiteX2489" fmla="*/ 9454066 w 12192000"/>
              <a:gd name="connsiteY2489" fmla="*/ 773140 h 3681917"/>
              <a:gd name="connsiteX2490" fmla="*/ 9443124 w 12192000"/>
              <a:gd name="connsiteY2490" fmla="*/ 760572 h 3681917"/>
              <a:gd name="connsiteX2491" fmla="*/ 9437654 w 12192000"/>
              <a:gd name="connsiteY2491" fmla="*/ 762667 h 3681917"/>
              <a:gd name="connsiteX2492" fmla="*/ 9448595 w 12192000"/>
              <a:gd name="connsiteY2492" fmla="*/ 779424 h 3681917"/>
              <a:gd name="connsiteX2493" fmla="*/ 9434919 w 12192000"/>
              <a:gd name="connsiteY2493" fmla="*/ 817131 h 3681917"/>
              <a:gd name="connsiteX2494" fmla="*/ 9404832 w 12192000"/>
              <a:gd name="connsiteY2494" fmla="*/ 804562 h 3681917"/>
              <a:gd name="connsiteX2495" fmla="*/ 9391155 w 12192000"/>
              <a:gd name="connsiteY2495" fmla="*/ 791993 h 3681917"/>
              <a:gd name="connsiteX2496" fmla="*/ 9372009 w 12192000"/>
              <a:gd name="connsiteY2496" fmla="*/ 775235 h 3681917"/>
              <a:gd name="connsiteX2497" fmla="*/ 9350127 w 12192000"/>
              <a:gd name="connsiteY2497" fmla="*/ 825509 h 3681917"/>
              <a:gd name="connsiteX2498" fmla="*/ 9295424 w 12192000"/>
              <a:gd name="connsiteY2498" fmla="*/ 817131 h 3681917"/>
              <a:gd name="connsiteX2499" fmla="*/ 9303629 w 12192000"/>
              <a:gd name="connsiteY2499" fmla="*/ 875784 h 3681917"/>
              <a:gd name="connsiteX2500" fmla="*/ 9314570 w 12192000"/>
              <a:gd name="connsiteY2500" fmla="*/ 879973 h 3681917"/>
              <a:gd name="connsiteX2501" fmla="*/ 9320040 w 12192000"/>
              <a:gd name="connsiteY2501" fmla="*/ 842267 h 3681917"/>
              <a:gd name="connsiteX2502" fmla="*/ 9366539 w 12192000"/>
              <a:gd name="connsiteY2502" fmla="*/ 865309 h 3681917"/>
              <a:gd name="connsiteX2503" fmla="*/ 9322775 w 12192000"/>
              <a:gd name="connsiteY2503" fmla="*/ 890446 h 3681917"/>
              <a:gd name="connsiteX2504" fmla="*/ 9339186 w 12192000"/>
              <a:gd name="connsiteY2504" fmla="*/ 905110 h 3681917"/>
              <a:gd name="connsiteX2505" fmla="*/ 9385684 w 12192000"/>
              <a:gd name="connsiteY2505" fmla="*/ 896730 h 3681917"/>
              <a:gd name="connsiteX2506" fmla="*/ 9396626 w 12192000"/>
              <a:gd name="connsiteY2506" fmla="*/ 923962 h 3681917"/>
              <a:gd name="connsiteX2507" fmla="*/ 9404832 w 12192000"/>
              <a:gd name="connsiteY2507" fmla="*/ 888352 h 3681917"/>
              <a:gd name="connsiteX2508" fmla="*/ 9429448 w 12192000"/>
              <a:gd name="connsiteY2508" fmla="*/ 896730 h 3681917"/>
              <a:gd name="connsiteX2509" fmla="*/ 9440390 w 12192000"/>
              <a:gd name="connsiteY2509" fmla="*/ 930247 h 3681917"/>
              <a:gd name="connsiteX2510" fmla="*/ 9465006 w 12192000"/>
              <a:gd name="connsiteY2510" fmla="*/ 911394 h 3681917"/>
              <a:gd name="connsiteX2511" fmla="*/ 9495093 w 12192000"/>
              <a:gd name="connsiteY2511" fmla="*/ 915584 h 3681917"/>
              <a:gd name="connsiteX2512" fmla="*/ 9500564 w 12192000"/>
              <a:gd name="connsiteY2512" fmla="*/ 879973 h 3681917"/>
              <a:gd name="connsiteX2513" fmla="*/ 9508770 w 12192000"/>
              <a:gd name="connsiteY2513" fmla="*/ 879973 h 3681917"/>
              <a:gd name="connsiteX2514" fmla="*/ 9514239 w 12192000"/>
              <a:gd name="connsiteY2514" fmla="*/ 903015 h 3681917"/>
              <a:gd name="connsiteX2515" fmla="*/ 9514239 w 12192000"/>
              <a:gd name="connsiteY2515" fmla="*/ 955384 h 3681917"/>
              <a:gd name="connsiteX2516" fmla="*/ 9486888 w 12192000"/>
              <a:gd name="connsiteY2516" fmla="*/ 974237 h 3681917"/>
              <a:gd name="connsiteX2517" fmla="*/ 9486888 w 12192000"/>
              <a:gd name="connsiteY2517" fmla="*/ 965858 h 3681917"/>
              <a:gd name="connsiteX2518" fmla="*/ 9489622 w 12192000"/>
              <a:gd name="connsiteY2518" fmla="*/ 955384 h 3681917"/>
              <a:gd name="connsiteX2519" fmla="*/ 9475946 w 12192000"/>
              <a:gd name="connsiteY2519" fmla="*/ 942815 h 3681917"/>
              <a:gd name="connsiteX2520" fmla="*/ 9456800 w 12192000"/>
              <a:gd name="connsiteY2520" fmla="*/ 972142 h 3681917"/>
              <a:gd name="connsiteX2521" fmla="*/ 9473212 w 12192000"/>
              <a:gd name="connsiteY2521" fmla="*/ 999374 h 3681917"/>
              <a:gd name="connsiteX2522" fmla="*/ 9522445 w 12192000"/>
              <a:gd name="connsiteY2522" fmla="*/ 1005658 h 3681917"/>
              <a:gd name="connsiteX2523" fmla="*/ 9527915 w 12192000"/>
              <a:gd name="connsiteY2523" fmla="*/ 970047 h 3681917"/>
              <a:gd name="connsiteX2524" fmla="*/ 9533386 w 12192000"/>
              <a:gd name="connsiteY2524" fmla="*/ 967953 h 3681917"/>
              <a:gd name="connsiteX2525" fmla="*/ 9544327 w 12192000"/>
              <a:gd name="connsiteY2525" fmla="*/ 990995 h 3681917"/>
              <a:gd name="connsiteX2526" fmla="*/ 9615442 w 12192000"/>
              <a:gd name="connsiteY2526" fmla="*/ 1014037 h 3681917"/>
              <a:gd name="connsiteX2527" fmla="*/ 9702968 w 12192000"/>
              <a:gd name="connsiteY2527" fmla="*/ 984711 h 3681917"/>
              <a:gd name="connsiteX2528" fmla="*/ 9689292 w 12192000"/>
              <a:gd name="connsiteY2528" fmla="*/ 930247 h 3681917"/>
              <a:gd name="connsiteX2529" fmla="*/ 9634588 w 12192000"/>
              <a:gd name="connsiteY2529" fmla="*/ 951194 h 3681917"/>
              <a:gd name="connsiteX2530" fmla="*/ 9566208 w 12192000"/>
              <a:gd name="connsiteY2530" fmla="*/ 970047 h 3681917"/>
              <a:gd name="connsiteX2531" fmla="*/ 9549797 w 12192000"/>
              <a:gd name="connsiteY2531" fmla="*/ 967953 h 3681917"/>
              <a:gd name="connsiteX2532" fmla="*/ 9555268 w 12192000"/>
              <a:gd name="connsiteY2532" fmla="*/ 951194 h 3681917"/>
              <a:gd name="connsiteX2533" fmla="*/ 9571679 w 12192000"/>
              <a:gd name="connsiteY2533" fmla="*/ 961668 h 3681917"/>
              <a:gd name="connsiteX2534" fmla="*/ 9588090 w 12192000"/>
              <a:gd name="connsiteY2534" fmla="*/ 919773 h 3681917"/>
              <a:gd name="connsiteX2535" fmla="*/ 9618177 w 12192000"/>
              <a:gd name="connsiteY2535" fmla="*/ 923962 h 3681917"/>
              <a:gd name="connsiteX2536" fmla="*/ 9629117 w 12192000"/>
              <a:gd name="connsiteY2536" fmla="*/ 871593 h 3681917"/>
              <a:gd name="connsiteX2537" fmla="*/ 9645530 w 12192000"/>
              <a:gd name="connsiteY2537" fmla="*/ 892541 h 3681917"/>
              <a:gd name="connsiteX2538" fmla="*/ 9672881 w 12192000"/>
              <a:gd name="connsiteY2538" fmla="*/ 867404 h 3681917"/>
              <a:gd name="connsiteX2539" fmla="*/ 9672881 w 12192000"/>
              <a:gd name="connsiteY2539" fmla="*/ 846457 h 3681917"/>
              <a:gd name="connsiteX2540" fmla="*/ 9711174 w 12192000"/>
              <a:gd name="connsiteY2540" fmla="*/ 827604 h 3681917"/>
              <a:gd name="connsiteX2541" fmla="*/ 9746732 w 12192000"/>
              <a:gd name="connsiteY2541" fmla="*/ 850646 h 3681917"/>
              <a:gd name="connsiteX2542" fmla="*/ 9763143 w 12192000"/>
              <a:gd name="connsiteY2542" fmla="*/ 863215 h 3681917"/>
              <a:gd name="connsiteX2543" fmla="*/ 9765878 w 12192000"/>
              <a:gd name="connsiteY2543" fmla="*/ 835983 h 3681917"/>
              <a:gd name="connsiteX2544" fmla="*/ 9752202 w 12192000"/>
              <a:gd name="connsiteY2544" fmla="*/ 835983 h 3681917"/>
              <a:gd name="connsiteX2545" fmla="*/ 9776818 w 12192000"/>
              <a:gd name="connsiteY2545" fmla="*/ 812940 h 3681917"/>
              <a:gd name="connsiteX2546" fmla="*/ 9823316 w 12192000"/>
              <a:gd name="connsiteY2546" fmla="*/ 800372 h 3681917"/>
              <a:gd name="connsiteX2547" fmla="*/ 9850669 w 12192000"/>
              <a:gd name="connsiteY2547" fmla="*/ 840172 h 3681917"/>
              <a:gd name="connsiteX2548" fmla="*/ 9875286 w 12192000"/>
              <a:gd name="connsiteY2548" fmla="*/ 791993 h 3681917"/>
              <a:gd name="connsiteX2549" fmla="*/ 9861610 w 12192000"/>
              <a:gd name="connsiteY2549" fmla="*/ 863215 h 3681917"/>
              <a:gd name="connsiteX2550" fmla="*/ 9908108 w 12192000"/>
              <a:gd name="connsiteY2550" fmla="*/ 840172 h 3681917"/>
              <a:gd name="connsiteX2551" fmla="*/ 9908108 w 12192000"/>
              <a:gd name="connsiteY2551" fmla="*/ 768951 h 3681917"/>
              <a:gd name="connsiteX2552" fmla="*/ 9943665 w 12192000"/>
              <a:gd name="connsiteY2552" fmla="*/ 787804 h 3681917"/>
              <a:gd name="connsiteX2553" fmla="*/ 9976488 w 12192000"/>
              <a:gd name="connsiteY2553" fmla="*/ 777330 h 3681917"/>
              <a:gd name="connsiteX2554" fmla="*/ 10001105 w 12192000"/>
              <a:gd name="connsiteY2554" fmla="*/ 764762 h 3681917"/>
              <a:gd name="connsiteX2555" fmla="*/ 9981958 w 12192000"/>
              <a:gd name="connsiteY2555" fmla="*/ 831793 h 3681917"/>
              <a:gd name="connsiteX2556" fmla="*/ 10014780 w 12192000"/>
              <a:gd name="connsiteY2556" fmla="*/ 886257 h 3681917"/>
              <a:gd name="connsiteX2557" fmla="*/ 10020251 w 12192000"/>
              <a:gd name="connsiteY2557" fmla="*/ 859025 h 3681917"/>
              <a:gd name="connsiteX2558" fmla="*/ 10017516 w 12192000"/>
              <a:gd name="connsiteY2558" fmla="*/ 831793 h 3681917"/>
              <a:gd name="connsiteX2559" fmla="*/ 10042133 w 12192000"/>
              <a:gd name="connsiteY2559" fmla="*/ 846457 h 3681917"/>
              <a:gd name="connsiteX2560" fmla="*/ 10055809 w 12192000"/>
              <a:gd name="connsiteY2560" fmla="*/ 869499 h 3681917"/>
              <a:gd name="connsiteX2561" fmla="*/ 10061280 w 12192000"/>
              <a:gd name="connsiteY2561" fmla="*/ 823415 h 3681917"/>
              <a:gd name="connsiteX2562" fmla="*/ 10069485 w 12192000"/>
              <a:gd name="connsiteY2562" fmla="*/ 823415 h 3681917"/>
              <a:gd name="connsiteX2563" fmla="*/ 10088631 w 12192000"/>
              <a:gd name="connsiteY2563" fmla="*/ 861120 h 3681917"/>
              <a:gd name="connsiteX2564" fmla="*/ 10096837 w 12192000"/>
              <a:gd name="connsiteY2564" fmla="*/ 835983 h 3681917"/>
              <a:gd name="connsiteX2565" fmla="*/ 10088631 w 12192000"/>
              <a:gd name="connsiteY2565" fmla="*/ 808751 h 3681917"/>
              <a:gd name="connsiteX2566" fmla="*/ 10091367 w 12192000"/>
              <a:gd name="connsiteY2566" fmla="*/ 794088 h 3681917"/>
              <a:gd name="connsiteX2567" fmla="*/ 10096837 w 12192000"/>
              <a:gd name="connsiteY2567" fmla="*/ 794088 h 3681917"/>
              <a:gd name="connsiteX2568" fmla="*/ 10105042 w 12192000"/>
              <a:gd name="connsiteY2568" fmla="*/ 812940 h 3681917"/>
              <a:gd name="connsiteX2569" fmla="*/ 10113248 w 12192000"/>
              <a:gd name="connsiteY2569" fmla="*/ 833888 h 3681917"/>
              <a:gd name="connsiteX2570" fmla="*/ 10124189 w 12192000"/>
              <a:gd name="connsiteY2570" fmla="*/ 840172 h 3681917"/>
              <a:gd name="connsiteX2571" fmla="*/ 10129660 w 12192000"/>
              <a:gd name="connsiteY2571" fmla="*/ 829699 h 3681917"/>
              <a:gd name="connsiteX2572" fmla="*/ 10121454 w 12192000"/>
              <a:gd name="connsiteY2572" fmla="*/ 812940 h 3681917"/>
              <a:gd name="connsiteX2573" fmla="*/ 10124189 w 12192000"/>
              <a:gd name="connsiteY2573" fmla="*/ 771046 h 3681917"/>
              <a:gd name="connsiteX2574" fmla="*/ 10132394 w 12192000"/>
              <a:gd name="connsiteY2574" fmla="*/ 758477 h 3681917"/>
              <a:gd name="connsiteX2575" fmla="*/ 10143335 w 12192000"/>
              <a:gd name="connsiteY2575" fmla="*/ 731245 h 3681917"/>
              <a:gd name="connsiteX2576" fmla="*/ 10192569 w 12192000"/>
              <a:gd name="connsiteY2576" fmla="*/ 710298 h 3681917"/>
              <a:gd name="connsiteX2577" fmla="*/ 10225391 w 12192000"/>
              <a:gd name="connsiteY2577" fmla="*/ 718677 h 3681917"/>
              <a:gd name="connsiteX2578" fmla="*/ 10250008 w 12192000"/>
              <a:gd name="connsiteY2578" fmla="*/ 724961 h 3681917"/>
              <a:gd name="connsiteX2579" fmla="*/ 10252743 w 12192000"/>
              <a:gd name="connsiteY2579" fmla="*/ 718677 h 3681917"/>
              <a:gd name="connsiteX2580" fmla="*/ 10285566 w 12192000"/>
              <a:gd name="connsiteY2580" fmla="*/ 685161 h 3681917"/>
              <a:gd name="connsiteX2581" fmla="*/ 10310182 w 12192000"/>
              <a:gd name="connsiteY2581" fmla="*/ 680971 h 3681917"/>
              <a:gd name="connsiteX2582" fmla="*/ 10340269 w 12192000"/>
              <a:gd name="connsiteY2582" fmla="*/ 670497 h 3681917"/>
              <a:gd name="connsiteX2583" fmla="*/ 10345740 w 12192000"/>
              <a:gd name="connsiteY2583" fmla="*/ 657929 h 3681917"/>
              <a:gd name="connsiteX2584" fmla="*/ 10332064 w 12192000"/>
              <a:gd name="connsiteY2584" fmla="*/ 649550 h 3681917"/>
              <a:gd name="connsiteX2585" fmla="*/ 10321124 w 12192000"/>
              <a:gd name="connsiteY2585" fmla="*/ 649550 h 3681917"/>
              <a:gd name="connsiteX2586" fmla="*/ 10299242 w 12192000"/>
              <a:gd name="connsiteY2586" fmla="*/ 639076 h 3681917"/>
              <a:gd name="connsiteX2587" fmla="*/ 10301977 w 12192000"/>
              <a:gd name="connsiteY2587" fmla="*/ 626508 h 3681917"/>
              <a:gd name="connsiteX2588" fmla="*/ 10329329 w 12192000"/>
              <a:gd name="connsiteY2588" fmla="*/ 624413 h 3681917"/>
              <a:gd name="connsiteX2589" fmla="*/ 10337535 w 12192000"/>
              <a:gd name="connsiteY2589" fmla="*/ 626508 h 3681917"/>
              <a:gd name="connsiteX2590" fmla="*/ 10378562 w 12192000"/>
              <a:gd name="connsiteY2590" fmla="*/ 628602 h 3681917"/>
              <a:gd name="connsiteX2591" fmla="*/ 10408649 w 12192000"/>
              <a:gd name="connsiteY2591" fmla="*/ 668402 h 3681917"/>
              <a:gd name="connsiteX2592" fmla="*/ 10411384 w 12192000"/>
              <a:gd name="connsiteY2592" fmla="*/ 664213 h 3681917"/>
              <a:gd name="connsiteX2593" fmla="*/ 10463353 w 12192000"/>
              <a:gd name="connsiteY2593" fmla="*/ 634886 h 3681917"/>
              <a:gd name="connsiteX2594" fmla="*/ 10487970 w 12192000"/>
              <a:gd name="connsiteY2594" fmla="*/ 622318 h 3681917"/>
              <a:gd name="connsiteX2595" fmla="*/ 10493441 w 12192000"/>
              <a:gd name="connsiteY2595" fmla="*/ 613939 h 3681917"/>
              <a:gd name="connsiteX2596" fmla="*/ 10548144 w 12192000"/>
              <a:gd name="connsiteY2596" fmla="*/ 620224 h 3681917"/>
              <a:gd name="connsiteX2597" fmla="*/ 10578232 w 12192000"/>
              <a:gd name="connsiteY2597" fmla="*/ 653740 h 3681917"/>
              <a:gd name="connsiteX2598" fmla="*/ 10575497 w 12192000"/>
              <a:gd name="connsiteY2598" fmla="*/ 666308 h 3681917"/>
              <a:gd name="connsiteX2599" fmla="*/ 10589173 w 12192000"/>
              <a:gd name="connsiteY2599" fmla="*/ 689350 h 3681917"/>
              <a:gd name="connsiteX2600" fmla="*/ 10611054 w 12192000"/>
              <a:gd name="connsiteY2600" fmla="*/ 676782 h 3681917"/>
              <a:gd name="connsiteX2601" fmla="*/ 10627466 w 12192000"/>
              <a:gd name="connsiteY2601" fmla="*/ 622318 h 3681917"/>
              <a:gd name="connsiteX2602" fmla="*/ 10630201 w 12192000"/>
              <a:gd name="connsiteY2602" fmla="*/ 597181 h 3681917"/>
              <a:gd name="connsiteX2603" fmla="*/ 10635671 w 12192000"/>
              <a:gd name="connsiteY2603" fmla="*/ 599276 h 3681917"/>
              <a:gd name="connsiteX2604" fmla="*/ 10641141 w 12192000"/>
              <a:gd name="connsiteY2604" fmla="*/ 664213 h 3681917"/>
              <a:gd name="connsiteX2605" fmla="*/ 10682170 w 12192000"/>
              <a:gd name="connsiteY2605" fmla="*/ 645360 h 3681917"/>
              <a:gd name="connsiteX2606" fmla="*/ 10684905 w 12192000"/>
              <a:gd name="connsiteY2606" fmla="*/ 620224 h 3681917"/>
              <a:gd name="connsiteX2607" fmla="*/ 10668494 w 12192000"/>
              <a:gd name="connsiteY2607" fmla="*/ 605560 h 3681917"/>
              <a:gd name="connsiteX2608" fmla="*/ 10720463 w 12192000"/>
              <a:gd name="connsiteY2608" fmla="*/ 582518 h 3681917"/>
              <a:gd name="connsiteX2609" fmla="*/ 10739608 w 12192000"/>
              <a:gd name="connsiteY2609" fmla="*/ 549002 h 3681917"/>
              <a:gd name="connsiteX2610" fmla="*/ 10739608 w 12192000"/>
              <a:gd name="connsiteY2610" fmla="*/ 534338 h 3681917"/>
              <a:gd name="connsiteX2611" fmla="*/ 10761490 w 12192000"/>
              <a:gd name="connsiteY2611" fmla="*/ 578328 h 3681917"/>
              <a:gd name="connsiteX2612" fmla="*/ 10783372 w 12192000"/>
              <a:gd name="connsiteY2612" fmla="*/ 561570 h 3681917"/>
              <a:gd name="connsiteX2613" fmla="*/ 10818930 w 12192000"/>
              <a:gd name="connsiteY2613" fmla="*/ 532243 h 3681917"/>
              <a:gd name="connsiteX2614" fmla="*/ 10884574 w 12192000"/>
              <a:gd name="connsiteY2614" fmla="*/ 519675 h 3681917"/>
              <a:gd name="connsiteX2615" fmla="*/ 10900985 w 12192000"/>
              <a:gd name="connsiteY2615" fmla="*/ 492443 h 3681917"/>
              <a:gd name="connsiteX2616" fmla="*/ 10931072 w 12192000"/>
              <a:gd name="connsiteY2616" fmla="*/ 486159 h 3681917"/>
              <a:gd name="connsiteX2617" fmla="*/ 10991247 w 12192000"/>
              <a:gd name="connsiteY2617" fmla="*/ 450548 h 3681917"/>
              <a:gd name="connsiteX2618" fmla="*/ 11024070 w 12192000"/>
              <a:gd name="connsiteY2618" fmla="*/ 431695 h 3681917"/>
              <a:gd name="connsiteX2619" fmla="*/ 11035011 w 12192000"/>
              <a:gd name="connsiteY2619" fmla="*/ 414937 h 3681917"/>
              <a:gd name="connsiteX2620" fmla="*/ 11106126 w 12192000"/>
              <a:gd name="connsiteY2620" fmla="*/ 408653 h 3681917"/>
              <a:gd name="connsiteX2621" fmla="*/ 11133478 w 12192000"/>
              <a:gd name="connsiteY2621" fmla="*/ 379326 h 3681917"/>
              <a:gd name="connsiteX2622" fmla="*/ 11133478 w 12192000"/>
              <a:gd name="connsiteY2622" fmla="*/ 350000 h 3681917"/>
              <a:gd name="connsiteX2623" fmla="*/ 11108862 w 12192000"/>
              <a:gd name="connsiteY2623" fmla="*/ 306010 h 3681917"/>
              <a:gd name="connsiteX2624" fmla="*/ 11147154 w 12192000"/>
              <a:gd name="connsiteY2624" fmla="*/ 318579 h 3681917"/>
              <a:gd name="connsiteX2625" fmla="*/ 11204593 w 12192000"/>
              <a:gd name="connsiteY2625" fmla="*/ 316484 h 3681917"/>
              <a:gd name="connsiteX2626" fmla="*/ 11221004 w 12192000"/>
              <a:gd name="connsiteY2626" fmla="*/ 391895 h 3681917"/>
              <a:gd name="connsiteX2627" fmla="*/ 11229210 w 12192000"/>
              <a:gd name="connsiteY2627" fmla="*/ 469401 h 3681917"/>
              <a:gd name="connsiteX2628" fmla="*/ 11281179 w 12192000"/>
              <a:gd name="connsiteY2628" fmla="*/ 429601 h 3681917"/>
              <a:gd name="connsiteX2629" fmla="*/ 11264768 w 12192000"/>
              <a:gd name="connsiteY2629" fmla="*/ 471495 h 3681917"/>
              <a:gd name="connsiteX2630" fmla="*/ 11240151 w 12192000"/>
              <a:gd name="connsiteY2630" fmla="*/ 486159 h 3681917"/>
              <a:gd name="connsiteX2631" fmla="*/ 11218269 w 12192000"/>
              <a:gd name="connsiteY2631" fmla="*/ 538528 h 3681917"/>
              <a:gd name="connsiteX2632" fmla="*/ 11226475 w 12192000"/>
              <a:gd name="connsiteY2632" fmla="*/ 530148 h 3681917"/>
              <a:gd name="connsiteX2633" fmla="*/ 11234680 w 12192000"/>
              <a:gd name="connsiteY2633" fmla="*/ 517580 h 3681917"/>
              <a:gd name="connsiteX2634" fmla="*/ 11283913 w 12192000"/>
              <a:gd name="connsiteY2634" fmla="*/ 534338 h 3681917"/>
              <a:gd name="connsiteX2635" fmla="*/ 11303060 w 12192000"/>
              <a:gd name="connsiteY2635" fmla="*/ 481970 h 3681917"/>
              <a:gd name="connsiteX2636" fmla="*/ 11333148 w 12192000"/>
              <a:gd name="connsiteY2636" fmla="*/ 534338 h 3681917"/>
              <a:gd name="connsiteX2637" fmla="*/ 11357764 w 12192000"/>
              <a:gd name="connsiteY2637" fmla="*/ 494538 h 3681917"/>
              <a:gd name="connsiteX2638" fmla="*/ 11374175 w 12192000"/>
              <a:gd name="connsiteY2638" fmla="*/ 498727 h 3681917"/>
              <a:gd name="connsiteX2639" fmla="*/ 11393322 w 12192000"/>
              <a:gd name="connsiteY2639" fmla="*/ 461022 h 3681917"/>
              <a:gd name="connsiteX2640" fmla="*/ 11393322 w 12192000"/>
              <a:gd name="connsiteY2640" fmla="*/ 442169 h 3681917"/>
              <a:gd name="connsiteX2641" fmla="*/ 11382381 w 12192000"/>
              <a:gd name="connsiteY2641" fmla="*/ 429601 h 3681917"/>
              <a:gd name="connsiteX2642" fmla="*/ 11434350 w 12192000"/>
              <a:gd name="connsiteY2642" fmla="*/ 425411 h 3681917"/>
              <a:gd name="connsiteX2643" fmla="*/ 11431615 w 12192000"/>
              <a:gd name="connsiteY2643" fmla="*/ 360473 h 3681917"/>
              <a:gd name="connsiteX2644" fmla="*/ 11439821 w 12192000"/>
              <a:gd name="connsiteY2644" fmla="*/ 373042 h 3681917"/>
              <a:gd name="connsiteX2645" fmla="*/ 11461702 w 12192000"/>
              <a:gd name="connsiteY2645" fmla="*/ 400274 h 3681917"/>
              <a:gd name="connsiteX2646" fmla="*/ 11467172 w 12192000"/>
              <a:gd name="connsiteY2646" fmla="*/ 410748 h 3681917"/>
              <a:gd name="connsiteX2647" fmla="*/ 11464437 w 12192000"/>
              <a:gd name="connsiteY2647" fmla="*/ 435885 h 3681917"/>
              <a:gd name="connsiteX2648" fmla="*/ 11469908 w 12192000"/>
              <a:gd name="connsiteY2648" fmla="*/ 450548 h 3681917"/>
              <a:gd name="connsiteX2649" fmla="*/ 11486319 w 12192000"/>
              <a:gd name="connsiteY2649" fmla="*/ 479875 h 3681917"/>
              <a:gd name="connsiteX2650" fmla="*/ 11491790 w 12192000"/>
              <a:gd name="connsiteY2650" fmla="*/ 500822 h 3681917"/>
              <a:gd name="connsiteX2651" fmla="*/ 11508201 w 12192000"/>
              <a:gd name="connsiteY2651" fmla="*/ 477780 h 3681917"/>
              <a:gd name="connsiteX2652" fmla="*/ 11521876 w 12192000"/>
              <a:gd name="connsiteY2652" fmla="*/ 484064 h 3681917"/>
              <a:gd name="connsiteX2653" fmla="*/ 11527346 w 12192000"/>
              <a:gd name="connsiteY2653" fmla="*/ 471495 h 3681917"/>
              <a:gd name="connsiteX2654" fmla="*/ 11543758 w 12192000"/>
              <a:gd name="connsiteY2654" fmla="*/ 477780 h 3681917"/>
              <a:gd name="connsiteX2655" fmla="*/ 11557434 w 12192000"/>
              <a:gd name="connsiteY2655" fmla="*/ 465211 h 3681917"/>
              <a:gd name="connsiteX2656" fmla="*/ 11562904 w 12192000"/>
              <a:gd name="connsiteY2656" fmla="*/ 471495 h 3681917"/>
              <a:gd name="connsiteX2657" fmla="*/ 11609403 w 12192000"/>
              <a:gd name="connsiteY2657" fmla="*/ 471495 h 3681917"/>
              <a:gd name="connsiteX2658" fmla="*/ 11636754 w 12192000"/>
              <a:gd name="connsiteY2658" fmla="*/ 444264 h 3681917"/>
              <a:gd name="connsiteX2659" fmla="*/ 11650430 w 12192000"/>
              <a:gd name="connsiteY2659" fmla="*/ 429601 h 3681917"/>
              <a:gd name="connsiteX2660" fmla="*/ 11644961 w 12192000"/>
              <a:gd name="connsiteY2660" fmla="*/ 515486 h 3681917"/>
              <a:gd name="connsiteX2661" fmla="*/ 11639490 w 12192000"/>
              <a:gd name="connsiteY2661" fmla="*/ 515486 h 3681917"/>
              <a:gd name="connsiteX2662" fmla="*/ 11639490 w 12192000"/>
              <a:gd name="connsiteY2662" fmla="*/ 486159 h 3681917"/>
              <a:gd name="connsiteX2663" fmla="*/ 11551963 w 12192000"/>
              <a:gd name="connsiteY2663" fmla="*/ 546907 h 3681917"/>
              <a:gd name="connsiteX2664" fmla="*/ 11576581 w 12192000"/>
              <a:gd name="connsiteY2664" fmla="*/ 544812 h 3681917"/>
              <a:gd name="connsiteX2665" fmla="*/ 11601197 w 12192000"/>
              <a:gd name="connsiteY2665" fmla="*/ 530148 h 3681917"/>
              <a:gd name="connsiteX2666" fmla="*/ 11625813 w 12192000"/>
              <a:gd name="connsiteY2666" fmla="*/ 532243 h 3681917"/>
              <a:gd name="connsiteX2667" fmla="*/ 11590256 w 12192000"/>
              <a:gd name="connsiteY2667" fmla="*/ 574139 h 3681917"/>
              <a:gd name="connsiteX2668" fmla="*/ 11639490 w 12192000"/>
              <a:gd name="connsiteY2668" fmla="*/ 584612 h 3681917"/>
              <a:gd name="connsiteX2669" fmla="*/ 11639490 w 12192000"/>
              <a:gd name="connsiteY2669" fmla="*/ 540623 h 3681917"/>
              <a:gd name="connsiteX2670" fmla="*/ 11669577 w 12192000"/>
              <a:gd name="connsiteY2670" fmla="*/ 555286 h 3681917"/>
              <a:gd name="connsiteX2671" fmla="*/ 11661372 w 12192000"/>
              <a:gd name="connsiteY2671" fmla="*/ 519675 h 3681917"/>
              <a:gd name="connsiteX2672" fmla="*/ 11680518 w 12192000"/>
              <a:gd name="connsiteY2672" fmla="*/ 513391 h 3681917"/>
              <a:gd name="connsiteX2673" fmla="*/ 11721546 w 12192000"/>
              <a:gd name="connsiteY2673" fmla="*/ 551096 h 3681917"/>
              <a:gd name="connsiteX2674" fmla="*/ 11724281 w 12192000"/>
              <a:gd name="connsiteY2674" fmla="*/ 551096 h 3681917"/>
              <a:gd name="connsiteX2675" fmla="*/ 11729752 w 12192000"/>
              <a:gd name="connsiteY2675" fmla="*/ 490349 h 3681917"/>
              <a:gd name="connsiteX2676" fmla="*/ 11789925 w 12192000"/>
              <a:gd name="connsiteY2676" fmla="*/ 454738 h 3681917"/>
              <a:gd name="connsiteX2677" fmla="*/ 11839160 w 12192000"/>
              <a:gd name="connsiteY2677" fmla="*/ 440074 h 3681917"/>
              <a:gd name="connsiteX2678" fmla="*/ 11839160 w 12192000"/>
              <a:gd name="connsiteY2678" fmla="*/ 435885 h 3681917"/>
              <a:gd name="connsiteX2679" fmla="*/ 11830954 w 12192000"/>
              <a:gd name="connsiteY2679" fmla="*/ 427506 h 3681917"/>
              <a:gd name="connsiteX2680" fmla="*/ 11833689 w 12192000"/>
              <a:gd name="connsiteY2680" fmla="*/ 406558 h 3681917"/>
              <a:gd name="connsiteX2681" fmla="*/ 11850099 w 12192000"/>
              <a:gd name="connsiteY2681" fmla="*/ 400274 h 3681917"/>
              <a:gd name="connsiteX2682" fmla="*/ 11896598 w 12192000"/>
              <a:gd name="connsiteY2682" fmla="*/ 393989 h 3681917"/>
              <a:gd name="connsiteX2683" fmla="*/ 11907540 w 12192000"/>
              <a:gd name="connsiteY2683" fmla="*/ 452643 h 3681917"/>
              <a:gd name="connsiteX2684" fmla="*/ 11945832 w 12192000"/>
              <a:gd name="connsiteY2684" fmla="*/ 479875 h 3681917"/>
              <a:gd name="connsiteX2685" fmla="*/ 11975920 w 12192000"/>
              <a:gd name="connsiteY2685" fmla="*/ 509202 h 3681917"/>
              <a:gd name="connsiteX2686" fmla="*/ 11973184 w 12192000"/>
              <a:gd name="connsiteY2686" fmla="*/ 467306 h 3681917"/>
              <a:gd name="connsiteX2687" fmla="*/ 11954038 w 12192000"/>
              <a:gd name="connsiteY2687" fmla="*/ 479875 h 3681917"/>
              <a:gd name="connsiteX2688" fmla="*/ 11973184 w 12192000"/>
              <a:gd name="connsiteY2688" fmla="*/ 452643 h 3681917"/>
              <a:gd name="connsiteX2689" fmla="*/ 11995066 w 12192000"/>
              <a:gd name="connsiteY2689" fmla="*/ 448453 h 3681917"/>
              <a:gd name="connsiteX2690" fmla="*/ 12014212 w 12192000"/>
              <a:gd name="connsiteY2690" fmla="*/ 477780 h 3681917"/>
              <a:gd name="connsiteX2691" fmla="*/ 11995066 w 12192000"/>
              <a:gd name="connsiteY2691" fmla="*/ 402369 h 3681917"/>
              <a:gd name="connsiteX2692" fmla="*/ 11973184 w 12192000"/>
              <a:gd name="connsiteY2692" fmla="*/ 425411 h 3681917"/>
              <a:gd name="connsiteX2693" fmla="*/ 11973184 w 12192000"/>
              <a:gd name="connsiteY2693" fmla="*/ 398180 h 3681917"/>
              <a:gd name="connsiteX2694" fmla="*/ 12006007 w 12192000"/>
              <a:gd name="connsiteY2694" fmla="*/ 389800 h 3681917"/>
              <a:gd name="connsiteX2695" fmla="*/ 12025153 w 12192000"/>
              <a:gd name="connsiteY2695" fmla="*/ 398180 h 3681917"/>
              <a:gd name="connsiteX2696" fmla="*/ 12036094 w 12192000"/>
              <a:gd name="connsiteY2696" fmla="*/ 358379 h 3681917"/>
              <a:gd name="connsiteX2697" fmla="*/ 12052505 w 12192000"/>
              <a:gd name="connsiteY2697" fmla="*/ 368853 h 3681917"/>
              <a:gd name="connsiteX2698" fmla="*/ 12066181 w 12192000"/>
              <a:gd name="connsiteY2698" fmla="*/ 381421 h 3681917"/>
              <a:gd name="connsiteX2699" fmla="*/ 12107209 w 12192000"/>
              <a:gd name="connsiteY2699" fmla="*/ 377232 h 3681917"/>
              <a:gd name="connsiteX2700" fmla="*/ 12112680 w 12192000"/>
              <a:gd name="connsiteY2700" fmla="*/ 377232 h 3681917"/>
              <a:gd name="connsiteX2701" fmla="*/ 12112680 w 12192000"/>
              <a:gd name="connsiteY2701" fmla="*/ 383516 h 3681917"/>
              <a:gd name="connsiteX2702" fmla="*/ 12123620 w 12192000"/>
              <a:gd name="connsiteY2702" fmla="*/ 398180 h 3681917"/>
              <a:gd name="connsiteX2703" fmla="*/ 12145502 w 12192000"/>
              <a:gd name="connsiteY2703" fmla="*/ 387705 h 3681917"/>
              <a:gd name="connsiteX2704" fmla="*/ 12156442 w 12192000"/>
              <a:gd name="connsiteY2704" fmla="*/ 375137 h 3681917"/>
              <a:gd name="connsiteX2705" fmla="*/ 12183795 w 12192000"/>
              <a:gd name="connsiteY2705" fmla="*/ 398180 h 3681917"/>
              <a:gd name="connsiteX2706" fmla="*/ 12129091 w 12192000"/>
              <a:gd name="connsiteY2706" fmla="*/ 427506 h 3681917"/>
              <a:gd name="connsiteX2707" fmla="*/ 12126355 w 12192000"/>
              <a:gd name="connsiteY2707" fmla="*/ 454738 h 3681917"/>
              <a:gd name="connsiteX2708" fmla="*/ 12118149 w 12192000"/>
              <a:gd name="connsiteY2708" fmla="*/ 486159 h 3681917"/>
              <a:gd name="connsiteX2709" fmla="*/ 12129091 w 12192000"/>
              <a:gd name="connsiteY2709" fmla="*/ 513391 h 3681917"/>
              <a:gd name="connsiteX2710" fmla="*/ 12145502 w 12192000"/>
              <a:gd name="connsiteY2710" fmla="*/ 488254 h 3681917"/>
              <a:gd name="connsiteX2711" fmla="*/ 12131826 w 12192000"/>
              <a:gd name="connsiteY2711" fmla="*/ 534338 h 3681917"/>
              <a:gd name="connsiteX2712" fmla="*/ 12104474 w 12192000"/>
              <a:gd name="connsiteY2712" fmla="*/ 540623 h 3681917"/>
              <a:gd name="connsiteX2713" fmla="*/ 12099004 w 12192000"/>
              <a:gd name="connsiteY2713" fmla="*/ 498727 h 3681917"/>
              <a:gd name="connsiteX2714" fmla="*/ 12101738 w 12192000"/>
              <a:gd name="connsiteY2714" fmla="*/ 473590 h 3681917"/>
              <a:gd name="connsiteX2715" fmla="*/ 12077122 w 12192000"/>
              <a:gd name="connsiteY2715" fmla="*/ 515486 h 3681917"/>
              <a:gd name="connsiteX2716" fmla="*/ 12071651 w 12192000"/>
              <a:gd name="connsiteY2716" fmla="*/ 530148 h 3681917"/>
              <a:gd name="connsiteX2717" fmla="*/ 12060711 w 12192000"/>
              <a:gd name="connsiteY2717" fmla="*/ 517580 h 3681917"/>
              <a:gd name="connsiteX2718" fmla="*/ 12033358 w 12192000"/>
              <a:gd name="connsiteY2718" fmla="*/ 572044 h 3681917"/>
              <a:gd name="connsiteX2719" fmla="*/ 12033358 w 12192000"/>
              <a:gd name="connsiteY2719" fmla="*/ 584612 h 3681917"/>
              <a:gd name="connsiteX2720" fmla="*/ 11989596 w 12192000"/>
              <a:gd name="connsiteY2720" fmla="*/ 616033 h 3681917"/>
              <a:gd name="connsiteX2721" fmla="*/ 11970449 w 12192000"/>
              <a:gd name="connsiteY2721" fmla="*/ 647455 h 3681917"/>
              <a:gd name="connsiteX2722" fmla="*/ 11934891 w 12192000"/>
              <a:gd name="connsiteY2722" fmla="*/ 695634 h 3681917"/>
              <a:gd name="connsiteX2723" fmla="*/ 11891128 w 12192000"/>
              <a:gd name="connsiteY2723" fmla="*/ 657929 h 3681917"/>
              <a:gd name="connsiteX2724" fmla="*/ 11899334 w 12192000"/>
              <a:gd name="connsiteY2724" fmla="*/ 683066 h 3681917"/>
              <a:gd name="connsiteX2725" fmla="*/ 11899334 w 12192000"/>
              <a:gd name="connsiteY2725" fmla="*/ 708203 h 3681917"/>
              <a:gd name="connsiteX2726" fmla="*/ 11850099 w 12192000"/>
              <a:gd name="connsiteY2726" fmla="*/ 731245 h 3681917"/>
              <a:gd name="connsiteX2727" fmla="*/ 11852836 w 12192000"/>
              <a:gd name="connsiteY2727" fmla="*/ 712393 h 3681917"/>
              <a:gd name="connsiteX2728" fmla="*/ 11830954 w 12192000"/>
              <a:gd name="connsiteY2728" fmla="*/ 687255 h 3681917"/>
              <a:gd name="connsiteX2729" fmla="*/ 11817278 w 12192000"/>
              <a:gd name="connsiteY2729" fmla="*/ 704014 h 3681917"/>
              <a:gd name="connsiteX2730" fmla="*/ 11817278 w 12192000"/>
              <a:gd name="connsiteY2730" fmla="*/ 724961 h 3681917"/>
              <a:gd name="connsiteX2731" fmla="*/ 11806337 w 12192000"/>
              <a:gd name="connsiteY2731" fmla="*/ 750098 h 3681917"/>
              <a:gd name="connsiteX2732" fmla="*/ 11768045 w 12192000"/>
              <a:gd name="connsiteY2732" fmla="*/ 773140 h 3681917"/>
              <a:gd name="connsiteX2733" fmla="*/ 11762574 w 12192000"/>
              <a:gd name="connsiteY2733" fmla="*/ 777330 h 3681917"/>
              <a:gd name="connsiteX2734" fmla="*/ 11751634 w 12192000"/>
              <a:gd name="connsiteY2734" fmla="*/ 762667 h 3681917"/>
              <a:gd name="connsiteX2735" fmla="*/ 11716076 w 12192000"/>
              <a:gd name="connsiteY2735" fmla="*/ 779424 h 3681917"/>
              <a:gd name="connsiteX2736" fmla="*/ 11696929 w 12192000"/>
              <a:gd name="connsiteY2736" fmla="*/ 800372 h 3681917"/>
              <a:gd name="connsiteX2737" fmla="*/ 11699665 w 12192000"/>
              <a:gd name="connsiteY2737" fmla="*/ 817131 h 3681917"/>
              <a:gd name="connsiteX2738" fmla="*/ 11721546 w 12192000"/>
              <a:gd name="connsiteY2738" fmla="*/ 812940 h 3681917"/>
              <a:gd name="connsiteX2739" fmla="*/ 11735222 w 12192000"/>
              <a:gd name="connsiteY2739" fmla="*/ 798278 h 3681917"/>
              <a:gd name="connsiteX2740" fmla="*/ 11787191 w 12192000"/>
              <a:gd name="connsiteY2740" fmla="*/ 798278 h 3681917"/>
              <a:gd name="connsiteX2741" fmla="*/ 11803602 w 12192000"/>
              <a:gd name="connsiteY2741" fmla="*/ 777330 h 3681917"/>
              <a:gd name="connsiteX2742" fmla="*/ 11814543 w 12192000"/>
              <a:gd name="connsiteY2742" fmla="*/ 766856 h 3681917"/>
              <a:gd name="connsiteX2743" fmla="*/ 11822748 w 12192000"/>
              <a:gd name="connsiteY2743" fmla="*/ 806656 h 3681917"/>
              <a:gd name="connsiteX2744" fmla="*/ 11781720 w 12192000"/>
              <a:gd name="connsiteY2744" fmla="*/ 827604 h 3681917"/>
              <a:gd name="connsiteX2745" fmla="*/ 11743427 w 12192000"/>
              <a:gd name="connsiteY2745" fmla="*/ 852741 h 3681917"/>
              <a:gd name="connsiteX2746" fmla="*/ 11694194 w 12192000"/>
              <a:gd name="connsiteY2746" fmla="*/ 844362 h 3681917"/>
              <a:gd name="connsiteX2747" fmla="*/ 11685988 w 12192000"/>
              <a:gd name="connsiteY2747" fmla="*/ 827604 h 3681917"/>
              <a:gd name="connsiteX2748" fmla="*/ 11677783 w 12192000"/>
              <a:gd name="connsiteY2748" fmla="*/ 812940 h 3681917"/>
              <a:gd name="connsiteX2749" fmla="*/ 11606668 w 12192000"/>
              <a:gd name="connsiteY2749" fmla="*/ 833888 h 3681917"/>
              <a:gd name="connsiteX2750" fmla="*/ 11592992 w 12192000"/>
              <a:gd name="connsiteY2750" fmla="*/ 825509 h 3681917"/>
              <a:gd name="connsiteX2751" fmla="*/ 11560170 w 12192000"/>
              <a:gd name="connsiteY2751" fmla="*/ 852741 h 3681917"/>
              <a:gd name="connsiteX2752" fmla="*/ 11543758 w 12192000"/>
              <a:gd name="connsiteY2752" fmla="*/ 829699 h 3681917"/>
              <a:gd name="connsiteX2753" fmla="*/ 11521876 w 12192000"/>
              <a:gd name="connsiteY2753" fmla="*/ 846457 h 3681917"/>
              <a:gd name="connsiteX2754" fmla="*/ 11530082 w 12192000"/>
              <a:gd name="connsiteY2754" fmla="*/ 873689 h 3681917"/>
              <a:gd name="connsiteX2755" fmla="*/ 11535552 w 12192000"/>
              <a:gd name="connsiteY2755" fmla="*/ 890446 h 3681917"/>
              <a:gd name="connsiteX2756" fmla="*/ 11513670 w 12192000"/>
              <a:gd name="connsiteY2756" fmla="*/ 865309 h 3681917"/>
              <a:gd name="connsiteX2757" fmla="*/ 11483584 w 12192000"/>
              <a:gd name="connsiteY2757" fmla="*/ 840172 h 3681917"/>
              <a:gd name="connsiteX2758" fmla="*/ 11489054 w 12192000"/>
              <a:gd name="connsiteY2758" fmla="*/ 815035 h 3681917"/>
              <a:gd name="connsiteX2759" fmla="*/ 11469908 w 12192000"/>
              <a:gd name="connsiteY2759" fmla="*/ 796183 h 3681917"/>
              <a:gd name="connsiteX2760" fmla="*/ 11467172 w 12192000"/>
              <a:gd name="connsiteY2760" fmla="*/ 806656 h 3681917"/>
              <a:gd name="connsiteX2761" fmla="*/ 11434350 w 12192000"/>
              <a:gd name="connsiteY2761" fmla="*/ 877878 h 3681917"/>
              <a:gd name="connsiteX2762" fmla="*/ 11409733 w 12192000"/>
              <a:gd name="connsiteY2762" fmla="*/ 903015 h 3681917"/>
              <a:gd name="connsiteX2763" fmla="*/ 11401527 w 12192000"/>
              <a:gd name="connsiteY2763" fmla="*/ 919773 h 3681917"/>
              <a:gd name="connsiteX2764" fmla="*/ 11434350 w 12192000"/>
              <a:gd name="connsiteY2764" fmla="*/ 913489 h 3681917"/>
              <a:gd name="connsiteX2765" fmla="*/ 11483584 w 12192000"/>
              <a:gd name="connsiteY2765" fmla="*/ 934437 h 3681917"/>
              <a:gd name="connsiteX2766" fmla="*/ 11489054 w 12192000"/>
              <a:gd name="connsiteY2766" fmla="*/ 936531 h 3681917"/>
              <a:gd name="connsiteX2767" fmla="*/ 11513670 w 12192000"/>
              <a:gd name="connsiteY2767" fmla="*/ 928153 h 3681917"/>
              <a:gd name="connsiteX2768" fmla="*/ 11535552 w 12192000"/>
              <a:gd name="connsiteY2768" fmla="*/ 917678 h 3681917"/>
              <a:gd name="connsiteX2769" fmla="*/ 11551963 w 12192000"/>
              <a:gd name="connsiteY2769" fmla="*/ 930247 h 3681917"/>
              <a:gd name="connsiteX2770" fmla="*/ 11538288 w 12192000"/>
              <a:gd name="connsiteY2770" fmla="*/ 942815 h 3681917"/>
              <a:gd name="connsiteX2771" fmla="*/ 11513670 w 12192000"/>
              <a:gd name="connsiteY2771" fmla="*/ 949100 h 3681917"/>
              <a:gd name="connsiteX2772" fmla="*/ 11546493 w 12192000"/>
              <a:gd name="connsiteY2772" fmla="*/ 980521 h 3681917"/>
              <a:gd name="connsiteX2773" fmla="*/ 11565639 w 12192000"/>
              <a:gd name="connsiteY2773" fmla="*/ 953289 h 3681917"/>
              <a:gd name="connsiteX2774" fmla="*/ 11582050 w 12192000"/>
              <a:gd name="connsiteY2774" fmla="*/ 923962 h 3681917"/>
              <a:gd name="connsiteX2775" fmla="*/ 11587521 w 12192000"/>
              <a:gd name="connsiteY2775" fmla="*/ 997279 h 3681917"/>
              <a:gd name="connsiteX2776" fmla="*/ 11592992 w 12192000"/>
              <a:gd name="connsiteY2776" fmla="*/ 997279 h 3681917"/>
              <a:gd name="connsiteX2777" fmla="*/ 11609403 w 12192000"/>
              <a:gd name="connsiteY2777" fmla="*/ 955384 h 3681917"/>
              <a:gd name="connsiteX2778" fmla="*/ 11642225 w 12192000"/>
              <a:gd name="connsiteY2778" fmla="*/ 982615 h 3681917"/>
              <a:gd name="connsiteX2779" fmla="*/ 11650430 w 12192000"/>
              <a:gd name="connsiteY2779" fmla="*/ 949100 h 3681917"/>
              <a:gd name="connsiteX2780" fmla="*/ 11666841 w 12192000"/>
              <a:gd name="connsiteY2780" fmla="*/ 951194 h 3681917"/>
              <a:gd name="connsiteX2781" fmla="*/ 11680518 w 12192000"/>
              <a:gd name="connsiteY2781" fmla="*/ 934437 h 3681917"/>
              <a:gd name="connsiteX2782" fmla="*/ 11743427 w 12192000"/>
              <a:gd name="connsiteY2782" fmla="*/ 951194 h 3681917"/>
              <a:gd name="connsiteX2783" fmla="*/ 11737957 w 12192000"/>
              <a:gd name="connsiteY2783" fmla="*/ 903015 h 3681917"/>
              <a:gd name="connsiteX2784" fmla="*/ 11694194 w 12192000"/>
              <a:gd name="connsiteY2784" fmla="*/ 898826 h 3681917"/>
              <a:gd name="connsiteX2785" fmla="*/ 11696929 w 12192000"/>
              <a:gd name="connsiteY2785" fmla="*/ 871593 h 3681917"/>
              <a:gd name="connsiteX2786" fmla="*/ 11718810 w 12192000"/>
              <a:gd name="connsiteY2786" fmla="*/ 892541 h 3681917"/>
              <a:gd name="connsiteX2787" fmla="*/ 11729752 w 12192000"/>
              <a:gd name="connsiteY2787" fmla="*/ 871593 h 3681917"/>
              <a:gd name="connsiteX2788" fmla="*/ 11751634 w 12192000"/>
              <a:gd name="connsiteY2788" fmla="*/ 892541 h 3681917"/>
              <a:gd name="connsiteX2789" fmla="*/ 11770779 w 12192000"/>
              <a:gd name="connsiteY2789" fmla="*/ 875784 h 3681917"/>
              <a:gd name="connsiteX2790" fmla="*/ 11778985 w 12192000"/>
              <a:gd name="connsiteY2790" fmla="*/ 907205 h 3681917"/>
              <a:gd name="connsiteX2791" fmla="*/ 11781720 w 12192000"/>
              <a:gd name="connsiteY2791" fmla="*/ 938626 h 3681917"/>
              <a:gd name="connsiteX2792" fmla="*/ 11803602 w 12192000"/>
              <a:gd name="connsiteY2792" fmla="*/ 955384 h 3681917"/>
              <a:gd name="connsiteX2793" fmla="*/ 11803602 w 12192000"/>
              <a:gd name="connsiteY2793" fmla="*/ 917678 h 3681917"/>
              <a:gd name="connsiteX2794" fmla="*/ 11836425 w 12192000"/>
              <a:gd name="connsiteY2794" fmla="*/ 873689 h 3681917"/>
              <a:gd name="connsiteX2795" fmla="*/ 11839160 w 12192000"/>
              <a:gd name="connsiteY2795" fmla="*/ 898826 h 3681917"/>
              <a:gd name="connsiteX2796" fmla="*/ 11855571 w 12192000"/>
              <a:gd name="connsiteY2796" fmla="*/ 894636 h 3681917"/>
              <a:gd name="connsiteX2797" fmla="*/ 11910274 w 12192000"/>
              <a:gd name="connsiteY2797" fmla="*/ 900921 h 3681917"/>
              <a:gd name="connsiteX2798" fmla="*/ 11959509 w 12192000"/>
              <a:gd name="connsiteY2798" fmla="*/ 890446 h 3681917"/>
              <a:gd name="connsiteX2799" fmla="*/ 12016947 w 12192000"/>
              <a:gd name="connsiteY2799" fmla="*/ 861120 h 3681917"/>
              <a:gd name="connsiteX2800" fmla="*/ 12025153 w 12192000"/>
              <a:gd name="connsiteY2800" fmla="*/ 856931 h 3681917"/>
              <a:gd name="connsiteX2801" fmla="*/ 12036094 w 12192000"/>
              <a:gd name="connsiteY2801" fmla="*/ 869499 h 3681917"/>
              <a:gd name="connsiteX2802" fmla="*/ 12060711 w 12192000"/>
              <a:gd name="connsiteY2802" fmla="*/ 865309 h 3681917"/>
              <a:gd name="connsiteX2803" fmla="*/ 12074387 w 12192000"/>
              <a:gd name="connsiteY2803" fmla="*/ 930247 h 3681917"/>
              <a:gd name="connsiteX2804" fmla="*/ 12074387 w 12192000"/>
              <a:gd name="connsiteY2804" fmla="*/ 936531 h 3681917"/>
              <a:gd name="connsiteX2805" fmla="*/ 12049769 w 12192000"/>
              <a:gd name="connsiteY2805" fmla="*/ 982615 h 3681917"/>
              <a:gd name="connsiteX2806" fmla="*/ 12038829 w 12192000"/>
              <a:gd name="connsiteY2806" fmla="*/ 965858 h 3681917"/>
              <a:gd name="connsiteX2807" fmla="*/ 12030624 w 12192000"/>
              <a:gd name="connsiteY2807" fmla="*/ 944910 h 3681917"/>
              <a:gd name="connsiteX2808" fmla="*/ 12014212 w 12192000"/>
              <a:gd name="connsiteY2808" fmla="*/ 934437 h 3681917"/>
              <a:gd name="connsiteX2809" fmla="*/ 11973184 w 12192000"/>
              <a:gd name="connsiteY2809" fmla="*/ 928153 h 3681917"/>
              <a:gd name="connsiteX2810" fmla="*/ 11978655 w 12192000"/>
              <a:gd name="connsiteY2810" fmla="*/ 955384 h 3681917"/>
              <a:gd name="connsiteX2811" fmla="*/ 11992331 w 12192000"/>
              <a:gd name="connsiteY2811" fmla="*/ 986806 h 3681917"/>
              <a:gd name="connsiteX2812" fmla="*/ 11978655 w 12192000"/>
              <a:gd name="connsiteY2812" fmla="*/ 1009847 h 3681917"/>
              <a:gd name="connsiteX2813" fmla="*/ 11959509 w 12192000"/>
              <a:gd name="connsiteY2813" fmla="*/ 1028700 h 3681917"/>
              <a:gd name="connsiteX2814" fmla="*/ 11932156 w 12192000"/>
              <a:gd name="connsiteY2814" fmla="*/ 1039175 h 3681917"/>
              <a:gd name="connsiteX2815" fmla="*/ 11923951 w 12192000"/>
              <a:gd name="connsiteY2815" fmla="*/ 1034984 h 3681917"/>
              <a:gd name="connsiteX2816" fmla="*/ 11882923 w 12192000"/>
              <a:gd name="connsiteY2816" fmla="*/ 1051743 h 3681917"/>
              <a:gd name="connsiteX2817" fmla="*/ 11902069 w 12192000"/>
              <a:gd name="connsiteY2817" fmla="*/ 1076880 h 3681917"/>
              <a:gd name="connsiteX2818" fmla="*/ 11926686 w 12192000"/>
              <a:gd name="connsiteY2818" fmla="*/ 1085259 h 3681917"/>
              <a:gd name="connsiteX2819" fmla="*/ 11896598 w 12192000"/>
              <a:gd name="connsiteY2819" fmla="*/ 1108301 h 3681917"/>
              <a:gd name="connsiteX2820" fmla="*/ 11877452 w 12192000"/>
              <a:gd name="connsiteY2820" fmla="*/ 1114585 h 3681917"/>
              <a:gd name="connsiteX2821" fmla="*/ 11830954 w 12192000"/>
              <a:gd name="connsiteY2821" fmla="*/ 1118775 h 3681917"/>
              <a:gd name="connsiteX2822" fmla="*/ 11814543 w 12192000"/>
              <a:gd name="connsiteY2822" fmla="*/ 1129249 h 3681917"/>
              <a:gd name="connsiteX2823" fmla="*/ 11798132 w 12192000"/>
              <a:gd name="connsiteY2823" fmla="*/ 1137628 h 3681917"/>
              <a:gd name="connsiteX2824" fmla="*/ 11781720 w 12192000"/>
              <a:gd name="connsiteY2824" fmla="*/ 1162765 h 3681917"/>
              <a:gd name="connsiteX2825" fmla="*/ 11787191 w 12192000"/>
              <a:gd name="connsiteY2825" fmla="*/ 1173238 h 3681917"/>
              <a:gd name="connsiteX2826" fmla="*/ 11787191 w 12192000"/>
              <a:gd name="connsiteY2826" fmla="*/ 1189997 h 3681917"/>
              <a:gd name="connsiteX2827" fmla="*/ 11759839 w 12192000"/>
              <a:gd name="connsiteY2827" fmla="*/ 1196281 h 3681917"/>
              <a:gd name="connsiteX2828" fmla="*/ 11768045 w 12192000"/>
              <a:gd name="connsiteY2828" fmla="*/ 1162765 h 3681917"/>
              <a:gd name="connsiteX2829" fmla="*/ 11781720 w 12192000"/>
              <a:gd name="connsiteY2829" fmla="*/ 1122964 h 3681917"/>
              <a:gd name="connsiteX2830" fmla="*/ 11778985 w 12192000"/>
              <a:gd name="connsiteY2830" fmla="*/ 1076880 h 3681917"/>
              <a:gd name="connsiteX2831" fmla="*/ 11754368 w 12192000"/>
              <a:gd name="connsiteY2831" fmla="*/ 1104112 h 3681917"/>
              <a:gd name="connsiteX2832" fmla="*/ 11746163 w 12192000"/>
              <a:gd name="connsiteY2832" fmla="*/ 1129249 h 3681917"/>
              <a:gd name="connsiteX2833" fmla="*/ 11729752 w 12192000"/>
              <a:gd name="connsiteY2833" fmla="*/ 1095733 h 3681917"/>
              <a:gd name="connsiteX2834" fmla="*/ 11735222 w 12192000"/>
              <a:gd name="connsiteY2834" fmla="*/ 1143912 h 3681917"/>
              <a:gd name="connsiteX2835" fmla="*/ 11754368 w 12192000"/>
              <a:gd name="connsiteY2835" fmla="*/ 1135533 h 3681917"/>
              <a:gd name="connsiteX2836" fmla="*/ 11748898 w 12192000"/>
              <a:gd name="connsiteY2836" fmla="*/ 1152291 h 3681917"/>
              <a:gd name="connsiteX2837" fmla="*/ 11620343 w 12192000"/>
              <a:gd name="connsiteY2837" fmla="*/ 1185807 h 3681917"/>
              <a:gd name="connsiteX2838" fmla="*/ 11396057 w 12192000"/>
              <a:gd name="connsiteY2838" fmla="*/ 1254934 h 3681917"/>
              <a:gd name="connsiteX2839" fmla="*/ 11385117 w 12192000"/>
              <a:gd name="connsiteY2839" fmla="*/ 1257029 h 3681917"/>
              <a:gd name="connsiteX2840" fmla="*/ 11363235 w 12192000"/>
              <a:gd name="connsiteY2840" fmla="*/ 1227702 h 3681917"/>
              <a:gd name="connsiteX2841" fmla="*/ 11324942 w 12192000"/>
              <a:gd name="connsiteY2841" fmla="*/ 1265408 h 3681917"/>
              <a:gd name="connsiteX2842" fmla="*/ 11324942 w 12192000"/>
              <a:gd name="connsiteY2842" fmla="*/ 1221418 h 3681917"/>
              <a:gd name="connsiteX2843" fmla="*/ 11314001 w 12192000"/>
              <a:gd name="connsiteY2843" fmla="*/ 1179523 h 3681917"/>
              <a:gd name="connsiteX2844" fmla="*/ 11278444 w 12192000"/>
              <a:gd name="connsiteY2844" fmla="*/ 1219323 h 3681917"/>
              <a:gd name="connsiteX2845" fmla="*/ 11281179 w 12192000"/>
              <a:gd name="connsiteY2845" fmla="*/ 1240271 h 3681917"/>
              <a:gd name="connsiteX2846" fmla="*/ 11256562 w 12192000"/>
              <a:gd name="connsiteY2846" fmla="*/ 1233986 h 3681917"/>
              <a:gd name="connsiteX2847" fmla="*/ 11231945 w 12192000"/>
              <a:gd name="connsiteY2847" fmla="*/ 1231891 h 3681917"/>
              <a:gd name="connsiteX2848" fmla="*/ 11226475 w 12192000"/>
              <a:gd name="connsiteY2848" fmla="*/ 1248650 h 3681917"/>
              <a:gd name="connsiteX2849" fmla="*/ 11193653 w 12192000"/>
              <a:gd name="connsiteY2849" fmla="*/ 1303113 h 3681917"/>
              <a:gd name="connsiteX2850" fmla="*/ 11149889 w 12192000"/>
              <a:gd name="connsiteY2850" fmla="*/ 1336629 h 3681917"/>
              <a:gd name="connsiteX2851" fmla="*/ 11138948 w 12192000"/>
              <a:gd name="connsiteY2851" fmla="*/ 1347103 h 3681917"/>
              <a:gd name="connsiteX2852" fmla="*/ 11138948 w 12192000"/>
              <a:gd name="connsiteY2852" fmla="*/ 1326156 h 3681917"/>
              <a:gd name="connsiteX2853" fmla="*/ 11144419 w 12192000"/>
              <a:gd name="connsiteY2853" fmla="*/ 1307303 h 3681917"/>
              <a:gd name="connsiteX2854" fmla="*/ 11103391 w 12192000"/>
              <a:gd name="connsiteY2854" fmla="*/ 1330345 h 3681917"/>
              <a:gd name="connsiteX2855" fmla="*/ 11106126 w 12192000"/>
              <a:gd name="connsiteY2855" fmla="*/ 1296829 h 3681917"/>
              <a:gd name="connsiteX2856" fmla="*/ 11081509 w 12192000"/>
              <a:gd name="connsiteY2856" fmla="*/ 1307303 h 3681917"/>
              <a:gd name="connsiteX2857" fmla="*/ 11056893 w 12192000"/>
              <a:gd name="connsiteY2857" fmla="*/ 1269597 h 3681917"/>
              <a:gd name="connsiteX2858" fmla="*/ 11029540 w 12192000"/>
              <a:gd name="connsiteY2858" fmla="*/ 1288450 h 3681917"/>
              <a:gd name="connsiteX2859" fmla="*/ 11032276 w 12192000"/>
              <a:gd name="connsiteY2859" fmla="*/ 1301019 h 3681917"/>
              <a:gd name="connsiteX2860" fmla="*/ 11018599 w 12192000"/>
              <a:gd name="connsiteY2860" fmla="*/ 1332440 h 3681917"/>
              <a:gd name="connsiteX2861" fmla="*/ 10939278 w 12192000"/>
              <a:gd name="connsiteY2861" fmla="*/ 1351293 h 3681917"/>
              <a:gd name="connsiteX2862" fmla="*/ 10936543 w 12192000"/>
              <a:gd name="connsiteY2862" fmla="*/ 1376430 h 3681917"/>
              <a:gd name="connsiteX2863" fmla="*/ 10892780 w 12192000"/>
              <a:gd name="connsiteY2863" fmla="*/ 1370145 h 3681917"/>
              <a:gd name="connsiteX2864" fmla="*/ 10827135 w 12192000"/>
              <a:gd name="connsiteY2864" fmla="*/ 1374335 h 3681917"/>
              <a:gd name="connsiteX2865" fmla="*/ 10824400 w 12192000"/>
              <a:gd name="connsiteY2865" fmla="*/ 1395282 h 3681917"/>
              <a:gd name="connsiteX2866" fmla="*/ 10775166 w 12192000"/>
              <a:gd name="connsiteY2866" fmla="*/ 1351293 h 3681917"/>
              <a:gd name="connsiteX2867" fmla="*/ 10775166 w 12192000"/>
              <a:gd name="connsiteY2867" fmla="*/ 1388998 h 3681917"/>
              <a:gd name="connsiteX2868" fmla="*/ 10728668 w 12192000"/>
              <a:gd name="connsiteY2868" fmla="*/ 1405757 h 3681917"/>
              <a:gd name="connsiteX2869" fmla="*/ 10701315 w 12192000"/>
              <a:gd name="connsiteY2869" fmla="*/ 1418325 h 3681917"/>
              <a:gd name="connsiteX2870" fmla="*/ 10652082 w 12192000"/>
              <a:gd name="connsiteY2870" fmla="*/ 1412041 h 3681917"/>
              <a:gd name="connsiteX2871" fmla="*/ 10635671 w 12192000"/>
              <a:gd name="connsiteY2871" fmla="*/ 1395282 h 3681917"/>
              <a:gd name="connsiteX2872" fmla="*/ 10621995 w 12192000"/>
              <a:gd name="connsiteY2872" fmla="*/ 1445557 h 3681917"/>
              <a:gd name="connsiteX2873" fmla="*/ 10515322 w 12192000"/>
              <a:gd name="connsiteY2873" fmla="*/ 1441367 h 3681917"/>
              <a:gd name="connsiteX2874" fmla="*/ 10520793 w 12192000"/>
              <a:gd name="connsiteY2874" fmla="*/ 1416230 h 3681917"/>
              <a:gd name="connsiteX2875" fmla="*/ 10518057 w 12192000"/>
              <a:gd name="connsiteY2875" fmla="*/ 1388998 h 3681917"/>
              <a:gd name="connsiteX2876" fmla="*/ 10504382 w 12192000"/>
              <a:gd name="connsiteY2876" fmla="*/ 1409946 h 3681917"/>
              <a:gd name="connsiteX2877" fmla="*/ 10482500 w 12192000"/>
              <a:gd name="connsiteY2877" fmla="*/ 1432988 h 3681917"/>
              <a:gd name="connsiteX2878" fmla="*/ 10466088 w 12192000"/>
              <a:gd name="connsiteY2878" fmla="*/ 1432988 h 3681917"/>
              <a:gd name="connsiteX2879" fmla="*/ 10463353 w 12192000"/>
              <a:gd name="connsiteY2879" fmla="*/ 1414135 h 3681917"/>
              <a:gd name="connsiteX2880" fmla="*/ 10487970 w 12192000"/>
              <a:gd name="connsiteY2880" fmla="*/ 1412041 h 3681917"/>
              <a:gd name="connsiteX2881" fmla="*/ 10446942 w 12192000"/>
              <a:gd name="connsiteY2881" fmla="*/ 1397377 h 3681917"/>
              <a:gd name="connsiteX2882" fmla="*/ 10455148 w 12192000"/>
              <a:gd name="connsiteY2882" fmla="*/ 1468599 h 3681917"/>
              <a:gd name="connsiteX2883" fmla="*/ 10416855 w 12192000"/>
              <a:gd name="connsiteY2883" fmla="*/ 1447651 h 3681917"/>
              <a:gd name="connsiteX2884" fmla="*/ 10386768 w 12192000"/>
              <a:gd name="connsiteY2884" fmla="*/ 1430893 h 3681917"/>
              <a:gd name="connsiteX2885" fmla="*/ 10337535 w 12192000"/>
              <a:gd name="connsiteY2885" fmla="*/ 1456030 h 3681917"/>
              <a:gd name="connsiteX2886" fmla="*/ 10315653 w 12192000"/>
              <a:gd name="connsiteY2886" fmla="*/ 1487451 h 3681917"/>
              <a:gd name="connsiteX2887" fmla="*/ 10296506 w 12192000"/>
              <a:gd name="connsiteY2887" fmla="*/ 1451841 h 3681917"/>
              <a:gd name="connsiteX2888" fmla="*/ 10280095 w 12192000"/>
              <a:gd name="connsiteY2888" fmla="*/ 1491642 h 3681917"/>
              <a:gd name="connsiteX2889" fmla="*/ 10233597 w 12192000"/>
              <a:gd name="connsiteY2889" fmla="*/ 1491642 h 3681917"/>
              <a:gd name="connsiteX2890" fmla="*/ 10222656 w 12192000"/>
              <a:gd name="connsiteY2890" fmla="*/ 1512588 h 3681917"/>
              <a:gd name="connsiteX2891" fmla="*/ 10222656 w 12192000"/>
              <a:gd name="connsiteY2891" fmla="*/ 1523063 h 3681917"/>
              <a:gd name="connsiteX2892" fmla="*/ 10208980 w 12192000"/>
              <a:gd name="connsiteY2892" fmla="*/ 1525157 h 3681917"/>
              <a:gd name="connsiteX2893" fmla="*/ 10195304 w 12192000"/>
              <a:gd name="connsiteY2893" fmla="*/ 1512588 h 3681917"/>
              <a:gd name="connsiteX2894" fmla="*/ 10176158 w 12192000"/>
              <a:gd name="connsiteY2894" fmla="*/ 1479073 h 3681917"/>
              <a:gd name="connsiteX2895" fmla="*/ 10167952 w 12192000"/>
              <a:gd name="connsiteY2895" fmla="*/ 1466504 h 3681917"/>
              <a:gd name="connsiteX2896" fmla="*/ 10170687 w 12192000"/>
              <a:gd name="connsiteY2896" fmla="*/ 1520968 h 3681917"/>
              <a:gd name="connsiteX2897" fmla="*/ 10148805 w 12192000"/>
              <a:gd name="connsiteY2897" fmla="*/ 1506304 h 3681917"/>
              <a:gd name="connsiteX2898" fmla="*/ 10121454 w 12192000"/>
              <a:gd name="connsiteY2898" fmla="*/ 1487451 h 3681917"/>
              <a:gd name="connsiteX2899" fmla="*/ 10099573 w 12192000"/>
              <a:gd name="connsiteY2899" fmla="*/ 1487451 h 3681917"/>
              <a:gd name="connsiteX2900" fmla="*/ 10091367 w 12192000"/>
              <a:gd name="connsiteY2900" fmla="*/ 1502115 h 3681917"/>
              <a:gd name="connsiteX2901" fmla="*/ 10096837 w 12192000"/>
              <a:gd name="connsiteY2901" fmla="*/ 1510494 h 3681917"/>
              <a:gd name="connsiteX2902" fmla="*/ 10096837 w 12192000"/>
              <a:gd name="connsiteY2902" fmla="*/ 1537726 h 3681917"/>
              <a:gd name="connsiteX2903" fmla="*/ 10077691 w 12192000"/>
              <a:gd name="connsiteY2903" fmla="*/ 1552389 h 3681917"/>
              <a:gd name="connsiteX2904" fmla="*/ 10083160 w 12192000"/>
              <a:gd name="connsiteY2904" fmla="*/ 1571242 h 3681917"/>
              <a:gd name="connsiteX2905" fmla="*/ 10096837 w 12192000"/>
              <a:gd name="connsiteY2905" fmla="*/ 1585905 h 3681917"/>
              <a:gd name="connsiteX2906" fmla="*/ 10083160 w 12192000"/>
              <a:gd name="connsiteY2906" fmla="*/ 1608948 h 3681917"/>
              <a:gd name="connsiteX2907" fmla="*/ 10064015 w 12192000"/>
              <a:gd name="connsiteY2907" fmla="*/ 1606853 h 3681917"/>
              <a:gd name="connsiteX2908" fmla="*/ 10042133 w 12192000"/>
              <a:gd name="connsiteY2908" fmla="*/ 1569147 h 3681917"/>
              <a:gd name="connsiteX2909" fmla="*/ 10036662 w 12192000"/>
              <a:gd name="connsiteY2909" fmla="*/ 1544011 h 3681917"/>
              <a:gd name="connsiteX2910" fmla="*/ 10012045 w 12192000"/>
              <a:gd name="connsiteY2910" fmla="*/ 1516779 h 3681917"/>
              <a:gd name="connsiteX2911" fmla="*/ 10001105 w 12192000"/>
              <a:gd name="connsiteY2911" fmla="*/ 1504210 h 3681917"/>
              <a:gd name="connsiteX2912" fmla="*/ 9995635 w 12192000"/>
              <a:gd name="connsiteY2912" fmla="*/ 1554484 h 3681917"/>
              <a:gd name="connsiteX2913" fmla="*/ 9957342 w 12192000"/>
              <a:gd name="connsiteY2913" fmla="*/ 1502115 h 3681917"/>
              <a:gd name="connsiteX2914" fmla="*/ 9924520 w 12192000"/>
              <a:gd name="connsiteY2914" fmla="*/ 1516779 h 3681917"/>
              <a:gd name="connsiteX2915" fmla="*/ 9886227 w 12192000"/>
              <a:gd name="connsiteY2915" fmla="*/ 1527252 h 3681917"/>
              <a:gd name="connsiteX2916" fmla="*/ 9861610 w 12192000"/>
              <a:gd name="connsiteY2916" fmla="*/ 1512588 h 3681917"/>
              <a:gd name="connsiteX2917" fmla="*/ 9858874 w 12192000"/>
              <a:gd name="connsiteY2917" fmla="*/ 1489547 h 3681917"/>
              <a:gd name="connsiteX2918" fmla="*/ 9850669 w 12192000"/>
              <a:gd name="connsiteY2918" fmla="*/ 1481167 h 3681917"/>
              <a:gd name="connsiteX2919" fmla="*/ 9845198 w 12192000"/>
              <a:gd name="connsiteY2919" fmla="*/ 1504210 h 3681917"/>
              <a:gd name="connsiteX2920" fmla="*/ 9834258 w 12192000"/>
              <a:gd name="connsiteY2920" fmla="*/ 1550295 h 3681917"/>
              <a:gd name="connsiteX2921" fmla="*/ 9842463 w 12192000"/>
              <a:gd name="connsiteY2921" fmla="*/ 1564957 h 3681917"/>
              <a:gd name="connsiteX2922" fmla="*/ 9858874 w 12192000"/>
              <a:gd name="connsiteY2922" fmla="*/ 1564957 h 3681917"/>
              <a:gd name="connsiteX2923" fmla="*/ 9842463 w 12192000"/>
              <a:gd name="connsiteY2923" fmla="*/ 1579621 h 3681917"/>
              <a:gd name="connsiteX2924" fmla="*/ 9806906 w 12192000"/>
              <a:gd name="connsiteY2924" fmla="*/ 1569147 h 3681917"/>
              <a:gd name="connsiteX2925" fmla="*/ 9804170 w 12192000"/>
              <a:gd name="connsiteY2925" fmla="*/ 1544011 h 3681917"/>
              <a:gd name="connsiteX2926" fmla="*/ 9765878 w 12192000"/>
              <a:gd name="connsiteY2926" fmla="*/ 1579621 h 3681917"/>
              <a:gd name="connsiteX2927" fmla="*/ 9757672 w 12192000"/>
              <a:gd name="connsiteY2927" fmla="*/ 1556579 h 3681917"/>
              <a:gd name="connsiteX2928" fmla="*/ 9743996 w 12192000"/>
              <a:gd name="connsiteY2928" fmla="*/ 1537726 h 3681917"/>
              <a:gd name="connsiteX2929" fmla="*/ 9722114 w 12192000"/>
              <a:gd name="connsiteY2929" fmla="*/ 1569147 h 3681917"/>
              <a:gd name="connsiteX2930" fmla="*/ 9700232 w 12192000"/>
              <a:gd name="connsiteY2930" fmla="*/ 1554484 h 3681917"/>
              <a:gd name="connsiteX2931" fmla="*/ 9694763 w 12192000"/>
              <a:gd name="connsiteY2931" fmla="*/ 1577526 h 3681917"/>
              <a:gd name="connsiteX2932" fmla="*/ 9708439 w 12192000"/>
              <a:gd name="connsiteY2932" fmla="*/ 1608948 h 3681917"/>
              <a:gd name="connsiteX2933" fmla="*/ 9640059 w 12192000"/>
              <a:gd name="connsiteY2933" fmla="*/ 1640369 h 3681917"/>
              <a:gd name="connsiteX2934" fmla="*/ 9568944 w 12192000"/>
              <a:gd name="connsiteY2934" fmla="*/ 1636180 h 3681917"/>
              <a:gd name="connsiteX2935" fmla="*/ 9511504 w 12192000"/>
              <a:gd name="connsiteY2935" fmla="*/ 1636180 h 3681917"/>
              <a:gd name="connsiteX2936" fmla="*/ 9486888 w 12192000"/>
              <a:gd name="connsiteY2936" fmla="*/ 1661317 h 3681917"/>
              <a:gd name="connsiteX2937" fmla="*/ 9497828 w 12192000"/>
              <a:gd name="connsiteY2937" fmla="*/ 1690643 h 3681917"/>
              <a:gd name="connsiteX2938" fmla="*/ 9497828 w 12192000"/>
              <a:gd name="connsiteY2938" fmla="*/ 1701117 h 3681917"/>
              <a:gd name="connsiteX2939" fmla="*/ 9454066 w 12192000"/>
              <a:gd name="connsiteY2939" fmla="*/ 1705306 h 3681917"/>
              <a:gd name="connsiteX2940" fmla="*/ 9448595 w 12192000"/>
              <a:gd name="connsiteY2940" fmla="*/ 1659222 h 3681917"/>
              <a:gd name="connsiteX2941" fmla="*/ 9396626 w 12192000"/>
              <a:gd name="connsiteY2941" fmla="*/ 1684359 h 3681917"/>
              <a:gd name="connsiteX2942" fmla="*/ 9328246 w 12192000"/>
              <a:gd name="connsiteY2942" fmla="*/ 1669695 h 3681917"/>
              <a:gd name="connsiteX2943" fmla="*/ 9314570 w 12192000"/>
              <a:gd name="connsiteY2943" fmla="*/ 1652937 h 3681917"/>
              <a:gd name="connsiteX2944" fmla="*/ 9309100 w 12192000"/>
              <a:gd name="connsiteY2944" fmla="*/ 1652937 h 3681917"/>
              <a:gd name="connsiteX2945" fmla="*/ 9325510 w 12192000"/>
              <a:gd name="connsiteY2945" fmla="*/ 1692738 h 3681917"/>
              <a:gd name="connsiteX2946" fmla="*/ 9273542 w 12192000"/>
              <a:gd name="connsiteY2946" fmla="*/ 1703211 h 3681917"/>
              <a:gd name="connsiteX2947" fmla="*/ 9265337 w 12192000"/>
              <a:gd name="connsiteY2947" fmla="*/ 1667601 h 3681917"/>
              <a:gd name="connsiteX2948" fmla="*/ 9199691 w 12192000"/>
              <a:gd name="connsiteY2948" fmla="*/ 1705306 h 3681917"/>
              <a:gd name="connsiteX2949" fmla="*/ 9180545 w 12192000"/>
              <a:gd name="connsiteY2949" fmla="*/ 1694833 h 3681917"/>
              <a:gd name="connsiteX2950" fmla="*/ 9166869 w 12192000"/>
              <a:gd name="connsiteY2950" fmla="*/ 1734633 h 3681917"/>
              <a:gd name="connsiteX2951" fmla="*/ 9158664 w 12192000"/>
              <a:gd name="connsiteY2951" fmla="*/ 1736727 h 3681917"/>
              <a:gd name="connsiteX2952" fmla="*/ 9144987 w 12192000"/>
              <a:gd name="connsiteY2952" fmla="*/ 1717875 h 3681917"/>
              <a:gd name="connsiteX2953" fmla="*/ 9125842 w 12192000"/>
              <a:gd name="connsiteY2953" fmla="*/ 1724159 h 3681917"/>
              <a:gd name="connsiteX2954" fmla="*/ 9076607 w 12192000"/>
              <a:gd name="connsiteY2954" fmla="*/ 1713686 h 3681917"/>
              <a:gd name="connsiteX2955" fmla="*/ 9024638 w 12192000"/>
              <a:gd name="connsiteY2955" fmla="*/ 1713686 h 3681917"/>
              <a:gd name="connsiteX2956" fmla="*/ 9010962 w 12192000"/>
              <a:gd name="connsiteY2956" fmla="*/ 1745107 h 3681917"/>
              <a:gd name="connsiteX2957" fmla="*/ 9000022 w 12192000"/>
              <a:gd name="connsiteY2957" fmla="*/ 1738823 h 3681917"/>
              <a:gd name="connsiteX2958" fmla="*/ 8964464 w 12192000"/>
              <a:gd name="connsiteY2958" fmla="*/ 1745107 h 3681917"/>
              <a:gd name="connsiteX2959" fmla="*/ 8953524 w 12192000"/>
              <a:gd name="connsiteY2959" fmla="*/ 1757675 h 3681917"/>
              <a:gd name="connsiteX2960" fmla="*/ 8934376 w 12192000"/>
              <a:gd name="connsiteY2960" fmla="*/ 1736727 h 3681917"/>
              <a:gd name="connsiteX2961" fmla="*/ 8926172 w 12192000"/>
              <a:gd name="connsiteY2961" fmla="*/ 1755580 h 3681917"/>
              <a:gd name="connsiteX2962" fmla="*/ 8852321 w 12192000"/>
              <a:gd name="connsiteY2962" fmla="*/ 1768149 h 3681917"/>
              <a:gd name="connsiteX2963" fmla="*/ 8827704 w 12192000"/>
              <a:gd name="connsiteY2963" fmla="*/ 1740917 h 3681917"/>
              <a:gd name="connsiteX2964" fmla="*/ 8833174 w 12192000"/>
              <a:gd name="connsiteY2964" fmla="*/ 1766054 h 3681917"/>
              <a:gd name="connsiteX2965" fmla="*/ 8797617 w 12192000"/>
              <a:gd name="connsiteY2965" fmla="*/ 1774433 h 3681917"/>
              <a:gd name="connsiteX2966" fmla="*/ 8781206 w 12192000"/>
              <a:gd name="connsiteY2966" fmla="*/ 1780717 h 3681917"/>
              <a:gd name="connsiteX2967" fmla="*/ 8789412 w 12192000"/>
              <a:gd name="connsiteY2967" fmla="*/ 1795381 h 3681917"/>
              <a:gd name="connsiteX2968" fmla="*/ 8783941 w 12192000"/>
              <a:gd name="connsiteY2968" fmla="*/ 1828897 h 3681917"/>
              <a:gd name="connsiteX2969" fmla="*/ 8764794 w 12192000"/>
              <a:gd name="connsiteY2969" fmla="*/ 1835181 h 3681917"/>
              <a:gd name="connsiteX2970" fmla="*/ 8783941 w 12192000"/>
              <a:gd name="connsiteY2970" fmla="*/ 1864508 h 3681917"/>
              <a:gd name="connsiteX2971" fmla="*/ 8803087 w 12192000"/>
              <a:gd name="connsiteY2971" fmla="*/ 1843560 h 3681917"/>
              <a:gd name="connsiteX2972" fmla="*/ 8813002 w 12192000"/>
              <a:gd name="connsiteY2972" fmla="*/ 1838323 h 3681917"/>
              <a:gd name="connsiteX2973" fmla="*/ 8824439 w 12192000"/>
              <a:gd name="connsiteY2973" fmla="*/ 1839324 h 3681917"/>
              <a:gd name="connsiteX2974" fmla="*/ 8824638 w 12192000"/>
              <a:gd name="connsiteY2974" fmla="*/ 1840130 h 3681917"/>
              <a:gd name="connsiteX2975" fmla="*/ 8800352 w 12192000"/>
              <a:gd name="connsiteY2975" fmla="*/ 1895929 h 3681917"/>
              <a:gd name="connsiteX2976" fmla="*/ 8822234 w 12192000"/>
              <a:gd name="connsiteY2976" fmla="*/ 1931540 h 3681917"/>
              <a:gd name="connsiteX2977" fmla="*/ 8824969 w 12192000"/>
              <a:gd name="connsiteY2977" fmla="*/ 1877077 h 3681917"/>
              <a:gd name="connsiteX2978" fmla="*/ 8844116 w 12192000"/>
              <a:gd name="connsiteY2978" fmla="*/ 1908498 h 3681917"/>
              <a:gd name="connsiteX2979" fmla="*/ 8874203 w 12192000"/>
              <a:gd name="connsiteY2979" fmla="*/ 1916877 h 3681917"/>
              <a:gd name="connsiteX2980" fmla="*/ 8879674 w 12192000"/>
              <a:gd name="connsiteY2980" fmla="*/ 1900119 h 3681917"/>
              <a:gd name="connsiteX2981" fmla="*/ 8844116 w 12192000"/>
              <a:gd name="connsiteY2981" fmla="*/ 1862413 h 3681917"/>
              <a:gd name="connsiteX2982" fmla="*/ 8846851 w 12192000"/>
              <a:gd name="connsiteY2982" fmla="*/ 1847750 h 3681917"/>
              <a:gd name="connsiteX2983" fmla="*/ 8838645 w 12192000"/>
              <a:gd name="connsiteY2983" fmla="*/ 1820517 h 3681917"/>
              <a:gd name="connsiteX2984" fmla="*/ 8833174 w 12192000"/>
              <a:gd name="connsiteY2984" fmla="*/ 1843560 h 3681917"/>
              <a:gd name="connsiteX2985" fmla="*/ 8824969 w 12192000"/>
              <a:gd name="connsiteY2985" fmla="*/ 1841465 h 3681917"/>
              <a:gd name="connsiteX2986" fmla="*/ 8824638 w 12192000"/>
              <a:gd name="connsiteY2986" fmla="*/ 1840130 h 3681917"/>
              <a:gd name="connsiteX2987" fmla="*/ 8824969 w 12192000"/>
              <a:gd name="connsiteY2987" fmla="*/ 1839371 h 3681917"/>
              <a:gd name="connsiteX2988" fmla="*/ 8824439 w 12192000"/>
              <a:gd name="connsiteY2988" fmla="*/ 1839324 h 3681917"/>
              <a:gd name="connsiteX2989" fmla="*/ 8821636 w 12192000"/>
              <a:gd name="connsiteY2989" fmla="*/ 1828013 h 3681917"/>
              <a:gd name="connsiteX2990" fmla="*/ 8833174 w 12192000"/>
              <a:gd name="connsiteY2990" fmla="*/ 1791191 h 3681917"/>
              <a:gd name="connsiteX2991" fmla="*/ 8920701 w 12192000"/>
              <a:gd name="connsiteY2991" fmla="*/ 1791191 h 3681917"/>
              <a:gd name="connsiteX2992" fmla="*/ 8937112 w 12192000"/>
              <a:gd name="connsiteY2992" fmla="*/ 1824708 h 3681917"/>
              <a:gd name="connsiteX2993" fmla="*/ 8885144 w 12192000"/>
              <a:gd name="connsiteY2993" fmla="*/ 1810044 h 3681917"/>
              <a:gd name="connsiteX2994" fmla="*/ 8890614 w 12192000"/>
              <a:gd name="connsiteY2994" fmla="*/ 1854034 h 3681917"/>
              <a:gd name="connsiteX2995" fmla="*/ 8915231 w 12192000"/>
              <a:gd name="connsiteY2995" fmla="*/ 1877077 h 3681917"/>
              <a:gd name="connsiteX2996" fmla="*/ 8964464 w 12192000"/>
              <a:gd name="connsiteY2996" fmla="*/ 1889645 h 3681917"/>
              <a:gd name="connsiteX2997" fmla="*/ 8975405 w 12192000"/>
              <a:gd name="connsiteY2997" fmla="*/ 1795381 h 3681917"/>
              <a:gd name="connsiteX2998" fmla="*/ 9002756 w 12192000"/>
              <a:gd name="connsiteY2998" fmla="*/ 1791191 h 3681917"/>
              <a:gd name="connsiteX2999" fmla="*/ 9019168 w 12192000"/>
              <a:gd name="connsiteY2999" fmla="*/ 1799571 h 3681917"/>
              <a:gd name="connsiteX3000" fmla="*/ 8989082 w 12192000"/>
              <a:gd name="connsiteY3000" fmla="*/ 1849845 h 3681917"/>
              <a:gd name="connsiteX3001" fmla="*/ 9005492 w 12192000"/>
              <a:gd name="connsiteY3001" fmla="*/ 1843560 h 3681917"/>
              <a:gd name="connsiteX3002" fmla="*/ 9010962 w 12192000"/>
              <a:gd name="connsiteY3002" fmla="*/ 1849845 h 3681917"/>
              <a:gd name="connsiteX3003" fmla="*/ 9038314 w 12192000"/>
              <a:gd name="connsiteY3003" fmla="*/ 1845655 h 3681917"/>
              <a:gd name="connsiteX3004" fmla="*/ 9043785 w 12192000"/>
              <a:gd name="connsiteY3004" fmla="*/ 1814233 h 3681917"/>
              <a:gd name="connsiteX3005" fmla="*/ 9049256 w 12192000"/>
              <a:gd name="connsiteY3005" fmla="*/ 1784907 h 3681917"/>
              <a:gd name="connsiteX3006" fmla="*/ 9065667 w 12192000"/>
              <a:gd name="connsiteY3006" fmla="*/ 1826802 h 3681917"/>
              <a:gd name="connsiteX3007" fmla="*/ 9082078 w 12192000"/>
              <a:gd name="connsiteY3007" fmla="*/ 1858224 h 3681917"/>
              <a:gd name="connsiteX3008" fmla="*/ 9125842 w 12192000"/>
              <a:gd name="connsiteY3008" fmla="*/ 1870792 h 3681917"/>
              <a:gd name="connsiteX3009" fmla="*/ 9161399 w 12192000"/>
              <a:gd name="connsiteY3009" fmla="*/ 1877077 h 3681917"/>
              <a:gd name="connsiteX3010" fmla="*/ 9175075 w 12192000"/>
              <a:gd name="connsiteY3010" fmla="*/ 1887550 h 3681917"/>
              <a:gd name="connsiteX3011" fmla="*/ 9164134 w 12192000"/>
              <a:gd name="connsiteY3011" fmla="*/ 1902214 h 3681917"/>
              <a:gd name="connsiteX3012" fmla="*/ 9147722 w 12192000"/>
              <a:gd name="connsiteY3012" fmla="*/ 1908498 h 3681917"/>
              <a:gd name="connsiteX3013" fmla="*/ 9188751 w 12192000"/>
              <a:gd name="connsiteY3013" fmla="*/ 1927350 h 3681917"/>
              <a:gd name="connsiteX3014" fmla="*/ 9213367 w 12192000"/>
              <a:gd name="connsiteY3014" fmla="*/ 1893834 h 3681917"/>
              <a:gd name="connsiteX3015" fmla="*/ 9202426 w 12192000"/>
              <a:gd name="connsiteY3015" fmla="*/ 1822612 h 3681917"/>
              <a:gd name="connsiteX3016" fmla="*/ 9240720 w 12192000"/>
              <a:gd name="connsiteY3016" fmla="*/ 1849845 h 3681917"/>
              <a:gd name="connsiteX3017" fmla="*/ 9257131 w 12192000"/>
              <a:gd name="connsiteY3017" fmla="*/ 1824708 h 3681917"/>
              <a:gd name="connsiteX3018" fmla="*/ 9287218 w 12192000"/>
              <a:gd name="connsiteY3018" fmla="*/ 1824708 h 3681917"/>
              <a:gd name="connsiteX3019" fmla="*/ 9298159 w 12192000"/>
              <a:gd name="connsiteY3019" fmla="*/ 1849845 h 3681917"/>
              <a:gd name="connsiteX3020" fmla="*/ 9344657 w 12192000"/>
              <a:gd name="connsiteY3020" fmla="*/ 1849845 h 3681917"/>
              <a:gd name="connsiteX3021" fmla="*/ 9385684 w 12192000"/>
              <a:gd name="connsiteY3021" fmla="*/ 1830992 h 3681917"/>
              <a:gd name="connsiteX3022" fmla="*/ 9393890 w 12192000"/>
              <a:gd name="connsiteY3022" fmla="*/ 1818423 h 3681917"/>
              <a:gd name="connsiteX3023" fmla="*/ 9440390 w 12192000"/>
              <a:gd name="connsiteY3023" fmla="*/ 1830992 h 3681917"/>
              <a:gd name="connsiteX3024" fmla="*/ 9445859 w 12192000"/>
              <a:gd name="connsiteY3024" fmla="*/ 1795381 h 3681917"/>
              <a:gd name="connsiteX3025" fmla="*/ 9459535 w 12192000"/>
              <a:gd name="connsiteY3025" fmla="*/ 1826802 h 3681917"/>
              <a:gd name="connsiteX3026" fmla="*/ 9467741 w 12192000"/>
              <a:gd name="connsiteY3026" fmla="*/ 1814233 h 3681917"/>
              <a:gd name="connsiteX3027" fmla="*/ 9462270 w 12192000"/>
              <a:gd name="connsiteY3027" fmla="*/ 1770244 h 3681917"/>
              <a:gd name="connsiteX3028" fmla="*/ 9470476 w 12192000"/>
              <a:gd name="connsiteY3028" fmla="*/ 1751391 h 3681917"/>
              <a:gd name="connsiteX3029" fmla="*/ 9506034 w 12192000"/>
              <a:gd name="connsiteY3029" fmla="*/ 1730443 h 3681917"/>
              <a:gd name="connsiteX3030" fmla="*/ 9508770 w 12192000"/>
              <a:gd name="connsiteY3030" fmla="*/ 1766054 h 3681917"/>
              <a:gd name="connsiteX3031" fmla="*/ 9514239 w 12192000"/>
              <a:gd name="connsiteY3031" fmla="*/ 1799571 h 3681917"/>
              <a:gd name="connsiteX3032" fmla="*/ 9486888 w 12192000"/>
              <a:gd name="connsiteY3032" fmla="*/ 1763959 h 3681917"/>
              <a:gd name="connsiteX3033" fmla="*/ 9475946 w 12192000"/>
              <a:gd name="connsiteY3033" fmla="*/ 1772339 h 3681917"/>
              <a:gd name="connsiteX3034" fmla="*/ 9484152 w 12192000"/>
              <a:gd name="connsiteY3034" fmla="*/ 1822612 h 3681917"/>
              <a:gd name="connsiteX3035" fmla="*/ 9516974 w 12192000"/>
              <a:gd name="connsiteY3035" fmla="*/ 1824708 h 3681917"/>
              <a:gd name="connsiteX3036" fmla="*/ 9541592 w 12192000"/>
              <a:gd name="connsiteY3036" fmla="*/ 1803760 h 3681917"/>
              <a:gd name="connsiteX3037" fmla="*/ 9585354 w 12192000"/>
              <a:gd name="connsiteY3037" fmla="*/ 1780717 h 3681917"/>
              <a:gd name="connsiteX3038" fmla="*/ 9574414 w 12192000"/>
              <a:gd name="connsiteY3038" fmla="*/ 1751391 h 3681917"/>
              <a:gd name="connsiteX3039" fmla="*/ 9566208 w 12192000"/>
              <a:gd name="connsiteY3039" fmla="*/ 1745107 h 3681917"/>
              <a:gd name="connsiteX3040" fmla="*/ 9566208 w 12192000"/>
              <a:gd name="connsiteY3040" fmla="*/ 1736727 h 3681917"/>
              <a:gd name="connsiteX3041" fmla="*/ 9577150 w 12192000"/>
              <a:gd name="connsiteY3041" fmla="*/ 1734633 h 3681917"/>
              <a:gd name="connsiteX3042" fmla="*/ 9588090 w 12192000"/>
              <a:gd name="connsiteY3042" fmla="*/ 1738823 h 3681917"/>
              <a:gd name="connsiteX3043" fmla="*/ 9599030 w 12192000"/>
              <a:gd name="connsiteY3043" fmla="*/ 1778623 h 3681917"/>
              <a:gd name="connsiteX3044" fmla="*/ 9634588 w 12192000"/>
              <a:gd name="connsiteY3044" fmla="*/ 1793286 h 3681917"/>
              <a:gd name="connsiteX3045" fmla="*/ 9659205 w 12192000"/>
              <a:gd name="connsiteY3045" fmla="*/ 1799571 h 3681917"/>
              <a:gd name="connsiteX3046" fmla="*/ 9675616 w 12192000"/>
              <a:gd name="connsiteY3046" fmla="*/ 1782812 h 3681917"/>
              <a:gd name="connsiteX3047" fmla="*/ 9681087 w 12192000"/>
              <a:gd name="connsiteY3047" fmla="*/ 1780717 h 3681917"/>
              <a:gd name="connsiteX3048" fmla="*/ 9722114 w 12192000"/>
              <a:gd name="connsiteY3048" fmla="*/ 1778623 h 3681917"/>
              <a:gd name="connsiteX3049" fmla="*/ 9738526 w 12192000"/>
              <a:gd name="connsiteY3049" fmla="*/ 1801665 h 3681917"/>
              <a:gd name="connsiteX3050" fmla="*/ 9782289 w 12192000"/>
              <a:gd name="connsiteY3050" fmla="*/ 1810044 h 3681917"/>
              <a:gd name="connsiteX3051" fmla="*/ 9801436 w 12192000"/>
              <a:gd name="connsiteY3051" fmla="*/ 1801665 h 3681917"/>
              <a:gd name="connsiteX3052" fmla="*/ 9809641 w 12192000"/>
              <a:gd name="connsiteY3052" fmla="*/ 1820517 h 3681917"/>
              <a:gd name="connsiteX3053" fmla="*/ 9853404 w 12192000"/>
              <a:gd name="connsiteY3053" fmla="*/ 1776528 h 3681917"/>
              <a:gd name="connsiteX3054" fmla="*/ 9883492 w 12192000"/>
              <a:gd name="connsiteY3054" fmla="*/ 1818423 h 3681917"/>
              <a:gd name="connsiteX3055" fmla="*/ 9888962 w 12192000"/>
              <a:gd name="connsiteY3055" fmla="*/ 1749296 h 3681917"/>
              <a:gd name="connsiteX3056" fmla="*/ 9913578 w 12192000"/>
              <a:gd name="connsiteY3056" fmla="*/ 1761864 h 3681917"/>
              <a:gd name="connsiteX3057" fmla="*/ 9940930 w 12192000"/>
              <a:gd name="connsiteY3057" fmla="*/ 1753486 h 3681917"/>
              <a:gd name="connsiteX3058" fmla="*/ 9968282 w 12192000"/>
              <a:gd name="connsiteY3058" fmla="*/ 1805855 h 3681917"/>
              <a:gd name="connsiteX3059" fmla="*/ 9965547 w 12192000"/>
              <a:gd name="connsiteY3059" fmla="*/ 1740917 h 3681917"/>
              <a:gd name="connsiteX3060" fmla="*/ 9976488 w 12192000"/>
              <a:gd name="connsiteY3060" fmla="*/ 1770244 h 3681917"/>
              <a:gd name="connsiteX3061" fmla="*/ 10025722 w 12192000"/>
              <a:gd name="connsiteY3061" fmla="*/ 1778623 h 3681917"/>
              <a:gd name="connsiteX3062" fmla="*/ 10044868 w 12192000"/>
              <a:gd name="connsiteY3062" fmla="*/ 1763959 h 3681917"/>
              <a:gd name="connsiteX3063" fmla="*/ 10083160 w 12192000"/>
              <a:gd name="connsiteY3063" fmla="*/ 1805855 h 3681917"/>
              <a:gd name="connsiteX3064" fmla="*/ 10083160 w 12192000"/>
              <a:gd name="connsiteY3064" fmla="*/ 1778623 h 3681917"/>
              <a:gd name="connsiteX3065" fmla="*/ 10091367 w 12192000"/>
              <a:gd name="connsiteY3065" fmla="*/ 1751391 h 3681917"/>
              <a:gd name="connsiteX3066" fmla="*/ 10091367 w 12192000"/>
              <a:gd name="connsiteY3066" fmla="*/ 1736727 h 3681917"/>
              <a:gd name="connsiteX3067" fmla="*/ 10074956 w 12192000"/>
              <a:gd name="connsiteY3067" fmla="*/ 1688548 h 3681917"/>
              <a:gd name="connsiteX3068" fmla="*/ 10088631 w 12192000"/>
              <a:gd name="connsiteY3068" fmla="*/ 1680169 h 3681917"/>
              <a:gd name="connsiteX3069" fmla="*/ 10113248 w 12192000"/>
              <a:gd name="connsiteY3069" fmla="*/ 1736727 h 3681917"/>
              <a:gd name="connsiteX3070" fmla="*/ 10140600 w 12192000"/>
              <a:gd name="connsiteY3070" fmla="*/ 1678074 h 3681917"/>
              <a:gd name="connsiteX3071" fmla="*/ 10184363 w 12192000"/>
              <a:gd name="connsiteY3071" fmla="*/ 1669695 h 3681917"/>
              <a:gd name="connsiteX3072" fmla="*/ 10173422 w 12192000"/>
              <a:gd name="connsiteY3072" fmla="*/ 1699022 h 3681917"/>
              <a:gd name="connsiteX3073" fmla="*/ 10143335 w 12192000"/>
              <a:gd name="connsiteY3073" fmla="*/ 1699022 h 3681917"/>
              <a:gd name="connsiteX3074" fmla="*/ 10129660 w 12192000"/>
              <a:gd name="connsiteY3074" fmla="*/ 1734633 h 3681917"/>
              <a:gd name="connsiteX3075" fmla="*/ 10135129 w 12192000"/>
              <a:gd name="connsiteY3075" fmla="*/ 1747202 h 3681917"/>
              <a:gd name="connsiteX3076" fmla="*/ 10151540 w 12192000"/>
              <a:gd name="connsiteY3076" fmla="*/ 1745107 h 3681917"/>
              <a:gd name="connsiteX3077" fmla="*/ 10159747 w 12192000"/>
              <a:gd name="connsiteY3077" fmla="*/ 1740917 h 3681917"/>
              <a:gd name="connsiteX3078" fmla="*/ 10167952 w 12192000"/>
              <a:gd name="connsiteY3078" fmla="*/ 1776528 h 3681917"/>
              <a:gd name="connsiteX3079" fmla="*/ 10252743 w 12192000"/>
              <a:gd name="connsiteY3079" fmla="*/ 1738823 h 3681917"/>
              <a:gd name="connsiteX3080" fmla="*/ 10219920 w 12192000"/>
              <a:gd name="connsiteY3080" fmla="*/ 1759770 h 3681917"/>
              <a:gd name="connsiteX3081" fmla="*/ 10225391 w 12192000"/>
              <a:gd name="connsiteY3081" fmla="*/ 1787002 h 3681917"/>
              <a:gd name="connsiteX3082" fmla="*/ 10250008 w 12192000"/>
              <a:gd name="connsiteY3082" fmla="*/ 1797476 h 3681917"/>
              <a:gd name="connsiteX3083" fmla="*/ 10274624 w 12192000"/>
              <a:gd name="connsiteY3083" fmla="*/ 1782812 h 3681917"/>
              <a:gd name="connsiteX3084" fmla="*/ 10258213 w 12192000"/>
              <a:gd name="connsiteY3084" fmla="*/ 1766054 h 3681917"/>
              <a:gd name="connsiteX3085" fmla="*/ 10255478 w 12192000"/>
              <a:gd name="connsiteY3085" fmla="*/ 1761864 h 3681917"/>
              <a:gd name="connsiteX3086" fmla="*/ 10266420 w 12192000"/>
              <a:gd name="connsiteY3086" fmla="*/ 1745107 h 3681917"/>
              <a:gd name="connsiteX3087" fmla="*/ 10288300 w 12192000"/>
              <a:gd name="connsiteY3087" fmla="*/ 1766054 h 3681917"/>
              <a:gd name="connsiteX3088" fmla="*/ 10293771 w 12192000"/>
              <a:gd name="connsiteY3088" fmla="*/ 1757675 h 3681917"/>
              <a:gd name="connsiteX3089" fmla="*/ 10323858 w 12192000"/>
              <a:gd name="connsiteY3089" fmla="*/ 1728348 h 3681917"/>
              <a:gd name="connsiteX3090" fmla="*/ 10378562 w 12192000"/>
              <a:gd name="connsiteY3090" fmla="*/ 1705306 h 3681917"/>
              <a:gd name="connsiteX3091" fmla="*/ 10384033 w 12192000"/>
              <a:gd name="connsiteY3091" fmla="*/ 1703211 h 3681917"/>
              <a:gd name="connsiteX3092" fmla="*/ 10441472 w 12192000"/>
              <a:gd name="connsiteY3092" fmla="*/ 1763959 h 3681917"/>
              <a:gd name="connsiteX3093" fmla="*/ 10446942 w 12192000"/>
              <a:gd name="connsiteY3093" fmla="*/ 1755580 h 3681917"/>
              <a:gd name="connsiteX3094" fmla="*/ 10485235 w 12192000"/>
              <a:gd name="connsiteY3094" fmla="*/ 1747202 h 3681917"/>
              <a:gd name="connsiteX3095" fmla="*/ 10512587 w 12192000"/>
              <a:gd name="connsiteY3095" fmla="*/ 1770244 h 3681917"/>
              <a:gd name="connsiteX3096" fmla="*/ 10520793 w 12192000"/>
              <a:gd name="connsiteY3096" fmla="*/ 1774433 h 3681917"/>
              <a:gd name="connsiteX3097" fmla="*/ 10531733 w 12192000"/>
              <a:gd name="connsiteY3097" fmla="*/ 1757675 h 3681917"/>
              <a:gd name="connsiteX3098" fmla="*/ 10570026 w 12192000"/>
              <a:gd name="connsiteY3098" fmla="*/ 1768149 h 3681917"/>
              <a:gd name="connsiteX3099" fmla="*/ 10583702 w 12192000"/>
              <a:gd name="connsiteY3099" fmla="*/ 1751391 h 3681917"/>
              <a:gd name="connsiteX3100" fmla="*/ 10621995 w 12192000"/>
              <a:gd name="connsiteY3100" fmla="*/ 1784907 h 3681917"/>
              <a:gd name="connsiteX3101" fmla="*/ 10635671 w 12192000"/>
              <a:gd name="connsiteY3101" fmla="*/ 1738823 h 3681917"/>
              <a:gd name="connsiteX3102" fmla="*/ 10690375 w 12192000"/>
              <a:gd name="connsiteY3102" fmla="*/ 1749296 h 3681917"/>
              <a:gd name="connsiteX3103" fmla="*/ 10766961 w 12192000"/>
              <a:gd name="connsiteY3103" fmla="*/ 1749296 h 3681917"/>
              <a:gd name="connsiteX3104" fmla="*/ 10777901 w 12192000"/>
              <a:gd name="connsiteY3104" fmla="*/ 1717875 h 3681917"/>
              <a:gd name="connsiteX3105" fmla="*/ 10788843 w 12192000"/>
              <a:gd name="connsiteY3105" fmla="*/ 1743012 h 3681917"/>
              <a:gd name="connsiteX3106" fmla="*/ 10794312 w 12192000"/>
              <a:gd name="connsiteY3106" fmla="*/ 1745107 h 3681917"/>
              <a:gd name="connsiteX3107" fmla="*/ 10818930 w 12192000"/>
              <a:gd name="connsiteY3107" fmla="*/ 1715780 h 3681917"/>
              <a:gd name="connsiteX3108" fmla="*/ 10824400 w 12192000"/>
              <a:gd name="connsiteY3108" fmla="*/ 1734633 h 3681917"/>
              <a:gd name="connsiteX3109" fmla="*/ 10835341 w 12192000"/>
              <a:gd name="connsiteY3109" fmla="*/ 1751391 h 3681917"/>
              <a:gd name="connsiteX3110" fmla="*/ 10851752 w 12192000"/>
              <a:gd name="connsiteY3110" fmla="*/ 1757675 h 3681917"/>
              <a:gd name="connsiteX3111" fmla="*/ 10862692 w 12192000"/>
              <a:gd name="connsiteY3111" fmla="*/ 1747202 h 3681917"/>
              <a:gd name="connsiteX3112" fmla="*/ 10854487 w 12192000"/>
              <a:gd name="connsiteY3112" fmla="*/ 1734633 h 3681917"/>
              <a:gd name="connsiteX3113" fmla="*/ 10846281 w 12192000"/>
              <a:gd name="connsiteY3113" fmla="*/ 1709495 h 3681917"/>
              <a:gd name="connsiteX3114" fmla="*/ 10887310 w 12192000"/>
              <a:gd name="connsiteY3114" fmla="*/ 1682264 h 3681917"/>
              <a:gd name="connsiteX3115" fmla="*/ 10909192 w 12192000"/>
              <a:gd name="connsiteY3115" fmla="*/ 1715780 h 3681917"/>
              <a:gd name="connsiteX3116" fmla="*/ 10920132 w 12192000"/>
              <a:gd name="connsiteY3116" fmla="*/ 1682264 h 3681917"/>
              <a:gd name="connsiteX3117" fmla="*/ 10950219 w 12192000"/>
              <a:gd name="connsiteY3117" fmla="*/ 1732538 h 3681917"/>
              <a:gd name="connsiteX3118" fmla="*/ 10980306 w 12192000"/>
              <a:gd name="connsiteY3118" fmla="*/ 1705306 h 3681917"/>
              <a:gd name="connsiteX3119" fmla="*/ 10996718 w 12192000"/>
              <a:gd name="connsiteY3119" fmla="*/ 1719970 h 3681917"/>
              <a:gd name="connsiteX3120" fmla="*/ 11015864 w 12192000"/>
              <a:gd name="connsiteY3120" fmla="*/ 1686454 h 3681917"/>
              <a:gd name="connsiteX3121" fmla="*/ 11045951 w 12192000"/>
              <a:gd name="connsiteY3121" fmla="*/ 1692738 h 3681917"/>
              <a:gd name="connsiteX3122" fmla="*/ 11076038 w 12192000"/>
              <a:gd name="connsiteY3122" fmla="*/ 1715780 h 3681917"/>
              <a:gd name="connsiteX3123" fmla="*/ 11086980 w 12192000"/>
              <a:gd name="connsiteY3123" fmla="*/ 1732538 h 3681917"/>
              <a:gd name="connsiteX3124" fmla="*/ 11103391 w 12192000"/>
              <a:gd name="connsiteY3124" fmla="*/ 1749296 h 3681917"/>
              <a:gd name="connsiteX3125" fmla="*/ 11114331 w 12192000"/>
              <a:gd name="connsiteY3125" fmla="*/ 1757675 h 3681917"/>
              <a:gd name="connsiteX3126" fmla="*/ 11117067 w 12192000"/>
              <a:gd name="connsiteY3126" fmla="*/ 1726254 h 3681917"/>
              <a:gd name="connsiteX3127" fmla="*/ 11100656 w 12192000"/>
              <a:gd name="connsiteY3127" fmla="*/ 1705306 h 3681917"/>
              <a:gd name="connsiteX3128" fmla="*/ 11108862 w 12192000"/>
              <a:gd name="connsiteY3128" fmla="*/ 1690643 h 3681917"/>
              <a:gd name="connsiteX3129" fmla="*/ 11141684 w 12192000"/>
              <a:gd name="connsiteY3129" fmla="*/ 1688548 h 3681917"/>
              <a:gd name="connsiteX3130" fmla="*/ 11144419 w 12192000"/>
              <a:gd name="connsiteY3130" fmla="*/ 1707401 h 3681917"/>
              <a:gd name="connsiteX3131" fmla="*/ 11149889 w 12192000"/>
              <a:gd name="connsiteY3131" fmla="*/ 1724159 h 3681917"/>
              <a:gd name="connsiteX3132" fmla="*/ 11193653 w 12192000"/>
              <a:gd name="connsiteY3132" fmla="*/ 1743012 h 3681917"/>
              <a:gd name="connsiteX3133" fmla="*/ 11221004 w 12192000"/>
              <a:gd name="connsiteY3133" fmla="*/ 1740917 h 3681917"/>
              <a:gd name="connsiteX3134" fmla="*/ 11185447 w 12192000"/>
              <a:gd name="connsiteY3134" fmla="*/ 1701117 h 3681917"/>
              <a:gd name="connsiteX3135" fmla="*/ 11185447 w 12192000"/>
              <a:gd name="connsiteY3135" fmla="*/ 1728348 h 3681917"/>
              <a:gd name="connsiteX3136" fmla="*/ 11179976 w 12192000"/>
              <a:gd name="connsiteY3136" fmla="*/ 1728348 h 3681917"/>
              <a:gd name="connsiteX3137" fmla="*/ 11163565 w 12192000"/>
              <a:gd name="connsiteY3137" fmla="*/ 1701117 h 3681917"/>
              <a:gd name="connsiteX3138" fmla="*/ 11196388 w 12192000"/>
              <a:gd name="connsiteY3138" fmla="*/ 1671790 h 3681917"/>
              <a:gd name="connsiteX3139" fmla="*/ 11212799 w 12192000"/>
              <a:gd name="connsiteY3139" fmla="*/ 1638274 h 3681917"/>
              <a:gd name="connsiteX3140" fmla="*/ 11218269 w 12192000"/>
              <a:gd name="connsiteY3140" fmla="*/ 1640369 h 3681917"/>
              <a:gd name="connsiteX3141" fmla="*/ 11218269 w 12192000"/>
              <a:gd name="connsiteY3141" fmla="*/ 1678074 h 3681917"/>
              <a:gd name="connsiteX3142" fmla="*/ 11297590 w 12192000"/>
              <a:gd name="connsiteY3142" fmla="*/ 1659222 h 3681917"/>
              <a:gd name="connsiteX3143" fmla="*/ 11355029 w 12192000"/>
              <a:gd name="connsiteY3143" fmla="*/ 1661317 h 3681917"/>
              <a:gd name="connsiteX3144" fmla="*/ 11393322 w 12192000"/>
              <a:gd name="connsiteY3144" fmla="*/ 1680169 h 3681917"/>
              <a:gd name="connsiteX3145" fmla="*/ 11398792 w 12192000"/>
              <a:gd name="connsiteY3145" fmla="*/ 1701117 h 3681917"/>
              <a:gd name="connsiteX3146" fmla="*/ 11417939 w 12192000"/>
              <a:gd name="connsiteY3146" fmla="*/ 1713686 h 3681917"/>
              <a:gd name="connsiteX3147" fmla="*/ 11442555 w 12192000"/>
              <a:gd name="connsiteY3147" fmla="*/ 1719970 h 3681917"/>
              <a:gd name="connsiteX3148" fmla="*/ 11434350 w 12192000"/>
              <a:gd name="connsiteY3148" fmla="*/ 1673885 h 3681917"/>
              <a:gd name="connsiteX3149" fmla="*/ 11417939 w 12192000"/>
              <a:gd name="connsiteY3149" fmla="*/ 1692738 h 3681917"/>
              <a:gd name="connsiteX3150" fmla="*/ 11412468 w 12192000"/>
              <a:gd name="connsiteY3150" fmla="*/ 1690643 h 3681917"/>
              <a:gd name="connsiteX3151" fmla="*/ 11412468 w 12192000"/>
              <a:gd name="connsiteY3151" fmla="*/ 1642464 h 3681917"/>
              <a:gd name="connsiteX3152" fmla="*/ 11442555 w 12192000"/>
              <a:gd name="connsiteY3152" fmla="*/ 1675980 h 3681917"/>
              <a:gd name="connsiteX3153" fmla="*/ 11458966 w 12192000"/>
              <a:gd name="connsiteY3153" fmla="*/ 1657127 h 3681917"/>
              <a:gd name="connsiteX3154" fmla="*/ 11456232 w 12192000"/>
              <a:gd name="connsiteY3154" fmla="*/ 1705306 h 3681917"/>
              <a:gd name="connsiteX3155" fmla="*/ 11461702 w 12192000"/>
              <a:gd name="connsiteY3155" fmla="*/ 1707401 h 3681917"/>
              <a:gd name="connsiteX3156" fmla="*/ 11486319 w 12192000"/>
              <a:gd name="connsiteY3156" fmla="*/ 1717875 h 3681917"/>
              <a:gd name="connsiteX3157" fmla="*/ 11469908 w 12192000"/>
              <a:gd name="connsiteY3157" fmla="*/ 1736727 h 3681917"/>
              <a:gd name="connsiteX3158" fmla="*/ 11390586 w 12192000"/>
              <a:gd name="connsiteY3158" fmla="*/ 1768149 h 3681917"/>
              <a:gd name="connsiteX3159" fmla="*/ 11322206 w 12192000"/>
              <a:gd name="connsiteY3159" fmla="*/ 1782812 h 3681917"/>
              <a:gd name="connsiteX3160" fmla="*/ 11297590 w 12192000"/>
              <a:gd name="connsiteY3160" fmla="*/ 1807949 h 3681917"/>
              <a:gd name="connsiteX3161" fmla="*/ 11300326 w 12192000"/>
              <a:gd name="connsiteY3161" fmla="*/ 1820517 h 3681917"/>
              <a:gd name="connsiteX3162" fmla="*/ 11289384 w 12192000"/>
              <a:gd name="connsiteY3162" fmla="*/ 1833086 h 3681917"/>
              <a:gd name="connsiteX3163" fmla="*/ 11272973 w 12192000"/>
              <a:gd name="connsiteY3163" fmla="*/ 1803760 h 3681917"/>
              <a:gd name="connsiteX3164" fmla="*/ 11308531 w 12192000"/>
              <a:gd name="connsiteY3164" fmla="*/ 1883361 h 3681917"/>
              <a:gd name="connsiteX3165" fmla="*/ 11349559 w 12192000"/>
              <a:gd name="connsiteY3165" fmla="*/ 1854034 h 3681917"/>
              <a:gd name="connsiteX3166" fmla="*/ 11417939 w 12192000"/>
              <a:gd name="connsiteY3166" fmla="*/ 1849845 h 3681917"/>
              <a:gd name="connsiteX3167" fmla="*/ 11423409 w 12192000"/>
              <a:gd name="connsiteY3167" fmla="*/ 1849845 h 3681917"/>
              <a:gd name="connsiteX3168" fmla="*/ 11434350 w 12192000"/>
              <a:gd name="connsiteY3168" fmla="*/ 1839371 h 3681917"/>
              <a:gd name="connsiteX3169" fmla="*/ 11450761 w 12192000"/>
              <a:gd name="connsiteY3169" fmla="*/ 1824708 h 3681917"/>
              <a:gd name="connsiteX3170" fmla="*/ 11450761 w 12192000"/>
              <a:gd name="connsiteY3170" fmla="*/ 1849845 h 3681917"/>
              <a:gd name="connsiteX3171" fmla="*/ 11475377 w 12192000"/>
              <a:gd name="connsiteY3171" fmla="*/ 1843560 h 3681917"/>
              <a:gd name="connsiteX3172" fmla="*/ 11480848 w 12192000"/>
              <a:gd name="connsiteY3172" fmla="*/ 1879171 h 3681917"/>
              <a:gd name="connsiteX3173" fmla="*/ 11489054 w 12192000"/>
              <a:gd name="connsiteY3173" fmla="*/ 1870792 h 3681917"/>
              <a:gd name="connsiteX3174" fmla="*/ 11530082 w 12192000"/>
              <a:gd name="connsiteY3174" fmla="*/ 1862413 h 3681917"/>
              <a:gd name="connsiteX3175" fmla="*/ 11549228 w 12192000"/>
              <a:gd name="connsiteY3175" fmla="*/ 1851939 h 3681917"/>
              <a:gd name="connsiteX3176" fmla="*/ 11554699 w 12192000"/>
              <a:gd name="connsiteY3176" fmla="*/ 1826802 h 3681917"/>
              <a:gd name="connsiteX3177" fmla="*/ 11579315 w 12192000"/>
              <a:gd name="connsiteY3177" fmla="*/ 1860318 h 3681917"/>
              <a:gd name="connsiteX3178" fmla="*/ 11590256 w 12192000"/>
              <a:gd name="connsiteY3178" fmla="*/ 1837276 h 3681917"/>
              <a:gd name="connsiteX3179" fmla="*/ 11587521 w 12192000"/>
              <a:gd name="connsiteY3179" fmla="*/ 1814233 h 3681917"/>
              <a:gd name="connsiteX3180" fmla="*/ 11620343 w 12192000"/>
              <a:gd name="connsiteY3180" fmla="*/ 1839371 h 3681917"/>
              <a:gd name="connsiteX3181" fmla="*/ 11688723 w 12192000"/>
              <a:gd name="connsiteY3181" fmla="*/ 1789096 h 3681917"/>
              <a:gd name="connsiteX3182" fmla="*/ 11696929 w 12192000"/>
              <a:gd name="connsiteY3182" fmla="*/ 1784907 h 3681917"/>
              <a:gd name="connsiteX3183" fmla="*/ 11710605 w 12192000"/>
              <a:gd name="connsiteY3183" fmla="*/ 1799571 h 3681917"/>
              <a:gd name="connsiteX3184" fmla="*/ 11743427 w 12192000"/>
              <a:gd name="connsiteY3184" fmla="*/ 1784907 h 3681917"/>
              <a:gd name="connsiteX3185" fmla="*/ 11729752 w 12192000"/>
              <a:gd name="connsiteY3185" fmla="*/ 1763959 h 3681917"/>
              <a:gd name="connsiteX3186" fmla="*/ 11770779 w 12192000"/>
              <a:gd name="connsiteY3186" fmla="*/ 1753486 h 3681917"/>
              <a:gd name="connsiteX3187" fmla="*/ 11787191 w 12192000"/>
              <a:gd name="connsiteY3187" fmla="*/ 1778623 h 3681917"/>
              <a:gd name="connsiteX3188" fmla="*/ 11792661 w 12192000"/>
              <a:gd name="connsiteY3188" fmla="*/ 1805855 h 3681917"/>
              <a:gd name="connsiteX3189" fmla="*/ 11803602 w 12192000"/>
              <a:gd name="connsiteY3189" fmla="*/ 1826802 h 3681917"/>
              <a:gd name="connsiteX3190" fmla="*/ 11811807 w 12192000"/>
              <a:gd name="connsiteY3190" fmla="*/ 1841465 h 3681917"/>
              <a:gd name="connsiteX3191" fmla="*/ 11743427 w 12192000"/>
              <a:gd name="connsiteY3191" fmla="*/ 1862413 h 3681917"/>
              <a:gd name="connsiteX3192" fmla="*/ 11746163 w 12192000"/>
              <a:gd name="connsiteY3192" fmla="*/ 1904308 h 3681917"/>
              <a:gd name="connsiteX3193" fmla="*/ 11727016 w 12192000"/>
              <a:gd name="connsiteY3193" fmla="*/ 1860318 h 3681917"/>
              <a:gd name="connsiteX3194" fmla="*/ 11702399 w 12192000"/>
              <a:gd name="connsiteY3194" fmla="*/ 1833086 h 3681917"/>
              <a:gd name="connsiteX3195" fmla="*/ 11688723 w 12192000"/>
              <a:gd name="connsiteY3195" fmla="*/ 1851939 h 3681917"/>
              <a:gd name="connsiteX3196" fmla="*/ 11661372 w 12192000"/>
              <a:gd name="connsiteY3196" fmla="*/ 1847750 h 3681917"/>
              <a:gd name="connsiteX3197" fmla="*/ 11669577 w 12192000"/>
              <a:gd name="connsiteY3197" fmla="*/ 1879171 h 3681917"/>
              <a:gd name="connsiteX3198" fmla="*/ 11672312 w 12192000"/>
              <a:gd name="connsiteY3198" fmla="*/ 1912687 h 3681917"/>
              <a:gd name="connsiteX3199" fmla="*/ 11655901 w 12192000"/>
              <a:gd name="connsiteY3199" fmla="*/ 1887550 h 3681917"/>
              <a:gd name="connsiteX3200" fmla="*/ 11620343 w 12192000"/>
              <a:gd name="connsiteY3200" fmla="*/ 1925255 h 3681917"/>
              <a:gd name="connsiteX3201" fmla="*/ 11598462 w 12192000"/>
              <a:gd name="connsiteY3201" fmla="*/ 1881266 h 3681917"/>
              <a:gd name="connsiteX3202" fmla="*/ 11590256 w 12192000"/>
              <a:gd name="connsiteY3202" fmla="*/ 1881266 h 3681917"/>
              <a:gd name="connsiteX3203" fmla="*/ 11579315 w 12192000"/>
              <a:gd name="connsiteY3203" fmla="*/ 1939919 h 3681917"/>
              <a:gd name="connsiteX3204" fmla="*/ 11543758 w 12192000"/>
              <a:gd name="connsiteY3204" fmla="*/ 1962962 h 3681917"/>
              <a:gd name="connsiteX3205" fmla="*/ 11535552 w 12192000"/>
              <a:gd name="connsiteY3205" fmla="*/ 2000667 h 3681917"/>
              <a:gd name="connsiteX3206" fmla="*/ 11412468 w 12192000"/>
              <a:gd name="connsiteY3206" fmla="*/ 2025804 h 3681917"/>
              <a:gd name="connsiteX3207" fmla="*/ 11365970 w 12192000"/>
              <a:gd name="connsiteY3207" fmla="*/ 2021615 h 3681917"/>
              <a:gd name="connsiteX3208" fmla="*/ 11333148 w 12192000"/>
              <a:gd name="connsiteY3208" fmla="*/ 2027899 h 3681917"/>
              <a:gd name="connsiteX3209" fmla="*/ 11262033 w 12192000"/>
              <a:gd name="connsiteY3209" fmla="*/ 2044657 h 3681917"/>
              <a:gd name="connsiteX3210" fmla="*/ 11256562 w 12192000"/>
              <a:gd name="connsiteY3210" fmla="*/ 2042562 h 3681917"/>
              <a:gd name="connsiteX3211" fmla="*/ 11212799 w 12192000"/>
              <a:gd name="connsiteY3211" fmla="*/ 2057225 h 3681917"/>
              <a:gd name="connsiteX3212" fmla="*/ 11201858 w 12192000"/>
              <a:gd name="connsiteY3212" fmla="*/ 2076078 h 3681917"/>
              <a:gd name="connsiteX3213" fmla="*/ 11174506 w 12192000"/>
              <a:gd name="connsiteY3213" fmla="*/ 2059320 h 3681917"/>
              <a:gd name="connsiteX3214" fmla="*/ 11149889 w 12192000"/>
              <a:gd name="connsiteY3214" fmla="*/ 2105405 h 3681917"/>
              <a:gd name="connsiteX3215" fmla="*/ 11204593 w 12192000"/>
              <a:gd name="connsiteY3215" fmla="*/ 2109594 h 3681917"/>
              <a:gd name="connsiteX3216" fmla="*/ 11193653 w 12192000"/>
              <a:gd name="connsiteY3216" fmla="*/ 2138921 h 3681917"/>
              <a:gd name="connsiteX3217" fmla="*/ 11248357 w 12192000"/>
              <a:gd name="connsiteY3217" fmla="*/ 2143110 h 3681917"/>
              <a:gd name="connsiteX3218" fmla="*/ 11240151 w 12192000"/>
              <a:gd name="connsiteY3218" fmla="*/ 2134731 h 3681917"/>
              <a:gd name="connsiteX3219" fmla="*/ 11226475 w 12192000"/>
              <a:gd name="connsiteY3219" fmla="*/ 2128447 h 3681917"/>
              <a:gd name="connsiteX3220" fmla="*/ 11289384 w 12192000"/>
              <a:gd name="connsiteY3220" fmla="*/ 2128447 h 3681917"/>
              <a:gd name="connsiteX3221" fmla="*/ 11270238 w 12192000"/>
              <a:gd name="connsiteY3221" fmla="*/ 2141015 h 3681917"/>
              <a:gd name="connsiteX3222" fmla="*/ 11267502 w 12192000"/>
              <a:gd name="connsiteY3222" fmla="*/ 2145205 h 3681917"/>
              <a:gd name="connsiteX3223" fmla="*/ 11355029 w 12192000"/>
              <a:gd name="connsiteY3223" fmla="*/ 2176626 h 3681917"/>
              <a:gd name="connsiteX3224" fmla="*/ 11344088 w 12192000"/>
              <a:gd name="connsiteY3224" fmla="*/ 2153584 h 3681917"/>
              <a:gd name="connsiteX3225" fmla="*/ 11344088 w 12192000"/>
              <a:gd name="connsiteY3225" fmla="*/ 2130542 h 3681917"/>
              <a:gd name="connsiteX3226" fmla="*/ 11360499 w 12192000"/>
              <a:gd name="connsiteY3226" fmla="*/ 2147299 h 3681917"/>
              <a:gd name="connsiteX3227" fmla="*/ 11409733 w 12192000"/>
              <a:gd name="connsiteY3227" fmla="*/ 2138921 h 3681917"/>
              <a:gd name="connsiteX3228" fmla="*/ 11453497 w 12192000"/>
              <a:gd name="connsiteY3228" fmla="*/ 2155679 h 3681917"/>
              <a:gd name="connsiteX3229" fmla="*/ 11499995 w 12192000"/>
              <a:gd name="connsiteY3229" fmla="*/ 2130542 h 3681917"/>
              <a:gd name="connsiteX3230" fmla="*/ 11502730 w 12192000"/>
              <a:gd name="connsiteY3230" fmla="*/ 2164058 h 3681917"/>
              <a:gd name="connsiteX3231" fmla="*/ 11516406 w 12192000"/>
              <a:gd name="connsiteY3231" fmla="*/ 2185006 h 3681917"/>
              <a:gd name="connsiteX3232" fmla="*/ 11532817 w 12192000"/>
              <a:gd name="connsiteY3232" fmla="*/ 2170342 h 3681917"/>
              <a:gd name="connsiteX3233" fmla="*/ 11560170 w 12192000"/>
              <a:gd name="connsiteY3233" fmla="*/ 2168247 h 3681917"/>
              <a:gd name="connsiteX3234" fmla="*/ 11560170 w 12192000"/>
              <a:gd name="connsiteY3234" fmla="*/ 2105405 h 3681917"/>
              <a:gd name="connsiteX3235" fmla="*/ 11592992 w 12192000"/>
              <a:gd name="connsiteY3235" fmla="*/ 2161963 h 3681917"/>
              <a:gd name="connsiteX3236" fmla="*/ 11631285 w 12192000"/>
              <a:gd name="connsiteY3236" fmla="*/ 2141015 h 3681917"/>
              <a:gd name="connsiteX3237" fmla="*/ 11644961 w 12192000"/>
              <a:gd name="connsiteY3237" fmla="*/ 2161963 h 3681917"/>
              <a:gd name="connsiteX3238" fmla="*/ 11672312 w 12192000"/>
              <a:gd name="connsiteY3238" fmla="*/ 2134731 h 3681917"/>
              <a:gd name="connsiteX3239" fmla="*/ 11759839 w 12192000"/>
              <a:gd name="connsiteY3239" fmla="*/ 2132637 h 3681917"/>
              <a:gd name="connsiteX3240" fmla="*/ 11732487 w 12192000"/>
              <a:gd name="connsiteY3240" fmla="*/ 2090741 h 3681917"/>
              <a:gd name="connsiteX3241" fmla="*/ 11732487 w 12192000"/>
              <a:gd name="connsiteY3241" fmla="*/ 2076078 h 3681917"/>
              <a:gd name="connsiteX3242" fmla="*/ 11770779 w 12192000"/>
              <a:gd name="connsiteY3242" fmla="*/ 2034183 h 3681917"/>
              <a:gd name="connsiteX3243" fmla="*/ 11770779 w 12192000"/>
              <a:gd name="connsiteY3243" fmla="*/ 2084457 h 3681917"/>
              <a:gd name="connsiteX3244" fmla="*/ 11748898 w 12192000"/>
              <a:gd name="connsiteY3244" fmla="*/ 2076078 h 3681917"/>
              <a:gd name="connsiteX3245" fmla="*/ 11762574 w 12192000"/>
              <a:gd name="connsiteY3245" fmla="*/ 2113784 h 3681917"/>
              <a:gd name="connsiteX3246" fmla="*/ 11806337 w 12192000"/>
              <a:gd name="connsiteY3246" fmla="*/ 2113784 h 3681917"/>
              <a:gd name="connsiteX3247" fmla="*/ 11817278 w 12192000"/>
              <a:gd name="connsiteY3247" fmla="*/ 2094930 h 3681917"/>
              <a:gd name="connsiteX3248" fmla="*/ 11828218 w 12192000"/>
              <a:gd name="connsiteY3248" fmla="*/ 2101216 h 3681917"/>
              <a:gd name="connsiteX3249" fmla="*/ 11858305 w 12192000"/>
              <a:gd name="connsiteY3249" fmla="*/ 2134731 h 3681917"/>
              <a:gd name="connsiteX3250" fmla="*/ 11877452 w 12192000"/>
              <a:gd name="connsiteY3250" fmla="*/ 2149394 h 3681917"/>
              <a:gd name="connsiteX3251" fmla="*/ 11899334 w 12192000"/>
              <a:gd name="connsiteY3251" fmla="*/ 2143110 h 3681917"/>
              <a:gd name="connsiteX3252" fmla="*/ 11913010 w 12192000"/>
              <a:gd name="connsiteY3252" fmla="*/ 2157774 h 3681917"/>
              <a:gd name="connsiteX3253" fmla="*/ 11918480 w 12192000"/>
              <a:gd name="connsiteY3253" fmla="*/ 2155679 h 3681917"/>
              <a:gd name="connsiteX3254" fmla="*/ 11915745 w 12192000"/>
              <a:gd name="connsiteY3254" fmla="*/ 2120068 h 3681917"/>
              <a:gd name="connsiteX3255" fmla="*/ 11921216 w 12192000"/>
              <a:gd name="connsiteY3255" fmla="*/ 2117973 h 3681917"/>
              <a:gd name="connsiteX3256" fmla="*/ 11954038 w 12192000"/>
              <a:gd name="connsiteY3256" fmla="*/ 2143110 h 3681917"/>
              <a:gd name="connsiteX3257" fmla="*/ 11962243 w 12192000"/>
              <a:gd name="connsiteY3257" fmla="*/ 2120068 h 3681917"/>
              <a:gd name="connsiteX3258" fmla="*/ 11948567 w 12192000"/>
              <a:gd name="connsiteY3258" fmla="*/ 2099121 h 3681917"/>
              <a:gd name="connsiteX3259" fmla="*/ 11967714 w 12192000"/>
              <a:gd name="connsiteY3259" fmla="*/ 2103310 h 3681917"/>
              <a:gd name="connsiteX3260" fmla="*/ 11992331 w 12192000"/>
              <a:gd name="connsiteY3260" fmla="*/ 2111689 h 3681917"/>
              <a:gd name="connsiteX3261" fmla="*/ 12052505 w 12192000"/>
              <a:gd name="connsiteY3261" fmla="*/ 2090741 h 3681917"/>
              <a:gd name="connsiteX3262" fmla="*/ 12068916 w 12192000"/>
              <a:gd name="connsiteY3262" fmla="*/ 2078173 h 3681917"/>
              <a:gd name="connsiteX3263" fmla="*/ 12093533 w 12192000"/>
              <a:gd name="connsiteY3263" fmla="*/ 2090741 h 3681917"/>
              <a:gd name="connsiteX3264" fmla="*/ 12096269 w 12192000"/>
              <a:gd name="connsiteY3264" fmla="*/ 2113784 h 3681917"/>
              <a:gd name="connsiteX3265" fmla="*/ 12093533 w 12192000"/>
              <a:gd name="connsiteY3265" fmla="*/ 2132637 h 3681917"/>
              <a:gd name="connsiteX3266" fmla="*/ 12140031 w 12192000"/>
              <a:gd name="connsiteY3266" fmla="*/ 2126353 h 3681917"/>
              <a:gd name="connsiteX3267" fmla="*/ 12156442 w 12192000"/>
              <a:gd name="connsiteY3267" fmla="*/ 2126353 h 3681917"/>
              <a:gd name="connsiteX3268" fmla="*/ 12178324 w 12192000"/>
              <a:gd name="connsiteY3268" fmla="*/ 2088646 h 3681917"/>
              <a:gd name="connsiteX3269" fmla="*/ 12164648 w 12192000"/>
              <a:gd name="connsiteY3269" fmla="*/ 2076078 h 3681917"/>
              <a:gd name="connsiteX3270" fmla="*/ 12192000 w 12192000"/>
              <a:gd name="connsiteY3270" fmla="*/ 2061415 h 3681917"/>
              <a:gd name="connsiteX3271" fmla="*/ 12192000 w 12192000"/>
              <a:gd name="connsiteY3271" fmla="*/ 2310690 h 3681917"/>
              <a:gd name="connsiteX3272" fmla="*/ 12164648 w 12192000"/>
              <a:gd name="connsiteY3272" fmla="*/ 2296028 h 3681917"/>
              <a:gd name="connsiteX3273" fmla="*/ 12145502 w 12192000"/>
              <a:gd name="connsiteY3273" fmla="*/ 2333733 h 3681917"/>
              <a:gd name="connsiteX3274" fmla="*/ 12120885 w 12192000"/>
              <a:gd name="connsiteY3274" fmla="*/ 2316974 h 3681917"/>
              <a:gd name="connsiteX3275" fmla="*/ 12131826 w 12192000"/>
              <a:gd name="connsiteY3275" fmla="*/ 2386102 h 3681917"/>
              <a:gd name="connsiteX3276" fmla="*/ 12134562 w 12192000"/>
              <a:gd name="connsiteY3276" fmla="*/ 2392386 h 3681917"/>
              <a:gd name="connsiteX3277" fmla="*/ 12129091 w 12192000"/>
              <a:gd name="connsiteY3277" fmla="*/ 2398670 h 3681917"/>
              <a:gd name="connsiteX3278" fmla="*/ 12120885 w 12192000"/>
              <a:gd name="connsiteY3278" fmla="*/ 2396576 h 3681917"/>
              <a:gd name="connsiteX3279" fmla="*/ 12118149 w 12192000"/>
              <a:gd name="connsiteY3279" fmla="*/ 2384007 h 3681917"/>
              <a:gd name="connsiteX3280" fmla="*/ 12107209 w 12192000"/>
              <a:gd name="connsiteY3280" fmla="*/ 2342112 h 3681917"/>
              <a:gd name="connsiteX3281" fmla="*/ 12071651 w 12192000"/>
              <a:gd name="connsiteY3281" fmla="*/ 2335828 h 3681917"/>
              <a:gd name="connsiteX3282" fmla="*/ 12036094 w 12192000"/>
              <a:gd name="connsiteY3282" fmla="*/ 2325354 h 3681917"/>
              <a:gd name="connsiteX3283" fmla="*/ 12049769 w 12192000"/>
              <a:gd name="connsiteY3283" fmla="*/ 2340017 h 3681917"/>
              <a:gd name="connsiteX3284" fmla="*/ 12096269 w 12192000"/>
              <a:gd name="connsiteY3284" fmla="*/ 2384007 h 3681917"/>
              <a:gd name="connsiteX3285" fmla="*/ 12093533 w 12192000"/>
              <a:gd name="connsiteY3285" fmla="*/ 2402860 h 3681917"/>
              <a:gd name="connsiteX3286" fmla="*/ 12068916 w 12192000"/>
              <a:gd name="connsiteY3286" fmla="*/ 2402860 h 3681917"/>
              <a:gd name="connsiteX3287" fmla="*/ 12036094 w 12192000"/>
              <a:gd name="connsiteY3287" fmla="*/ 2373533 h 3681917"/>
              <a:gd name="connsiteX3288" fmla="*/ 12016947 w 12192000"/>
              <a:gd name="connsiteY3288" fmla="*/ 2358870 h 3681917"/>
              <a:gd name="connsiteX3289" fmla="*/ 12011477 w 12192000"/>
              <a:gd name="connsiteY3289" fmla="*/ 2367249 h 3681917"/>
              <a:gd name="connsiteX3290" fmla="*/ 11984125 w 12192000"/>
              <a:gd name="connsiteY3290" fmla="*/ 2386102 h 3681917"/>
              <a:gd name="connsiteX3291" fmla="*/ 11970449 w 12192000"/>
              <a:gd name="connsiteY3291" fmla="*/ 2363059 h 3681917"/>
              <a:gd name="connsiteX3292" fmla="*/ 11959509 w 12192000"/>
              <a:gd name="connsiteY3292" fmla="*/ 2352586 h 3681917"/>
              <a:gd name="connsiteX3293" fmla="*/ 11959509 w 12192000"/>
              <a:gd name="connsiteY3293" fmla="*/ 2358870 h 3681917"/>
              <a:gd name="connsiteX3294" fmla="*/ 11956773 w 12192000"/>
              <a:gd name="connsiteY3294" fmla="*/ 2369343 h 3681917"/>
              <a:gd name="connsiteX3295" fmla="*/ 11934891 w 12192000"/>
              <a:gd name="connsiteY3295" fmla="*/ 2381912 h 3681917"/>
              <a:gd name="connsiteX3296" fmla="*/ 11888393 w 12192000"/>
              <a:gd name="connsiteY3296" fmla="*/ 2365154 h 3681917"/>
              <a:gd name="connsiteX3297" fmla="*/ 11855571 w 12192000"/>
              <a:gd name="connsiteY3297" fmla="*/ 2354681 h 3681917"/>
              <a:gd name="connsiteX3298" fmla="*/ 11861041 w 12192000"/>
              <a:gd name="connsiteY3298" fmla="*/ 2381912 h 3681917"/>
              <a:gd name="connsiteX3299" fmla="*/ 11923951 w 12192000"/>
              <a:gd name="connsiteY3299" fmla="*/ 2438471 h 3681917"/>
              <a:gd name="connsiteX3300" fmla="*/ 11844630 w 12192000"/>
              <a:gd name="connsiteY3300" fmla="*/ 2457323 h 3681917"/>
              <a:gd name="connsiteX3301" fmla="*/ 11844630 w 12192000"/>
              <a:gd name="connsiteY3301" fmla="*/ 2448945 h 3681917"/>
              <a:gd name="connsiteX3302" fmla="*/ 11852836 w 12192000"/>
              <a:gd name="connsiteY3302" fmla="*/ 2440566 h 3681917"/>
              <a:gd name="connsiteX3303" fmla="*/ 11841894 w 12192000"/>
              <a:gd name="connsiteY3303" fmla="*/ 2413334 h 3681917"/>
              <a:gd name="connsiteX3304" fmla="*/ 11817278 w 12192000"/>
              <a:gd name="connsiteY3304" fmla="*/ 2467798 h 3681917"/>
              <a:gd name="connsiteX3305" fmla="*/ 11809072 w 12192000"/>
              <a:gd name="connsiteY3305" fmla="*/ 2436376 h 3681917"/>
              <a:gd name="connsiteX3306" fmla="*/ 11822748 w 12192000"/>
              <a:gd name="connsiteY3306" fmla="*/ 2409144 h 3681917"/>
              <a:gd name="connsiteX3307" fmla="*/ 11830954 w 12192000"/>
              <a:gd name="connsiteY3307" fmla="*/ 2398670 h 3681917"/>
              <a:gd name="connsiteX3308" fmla="*/ 11839160 w 12192000"/>
              <a:gd name="connsiteY3308" fmla="*/ 2373533 h 3681917"/>
              <a:gd name="connsiteX3309" fmla="*/ 11817278 w 12192000"/>
              <a:gd name="connsiteY3309" fmla="*/ 2356775 h 3681917"/>
              <a:gd name="connsiteX3310" fmla="*/ 11798132 w 12192000"/>
              <a:gd name="connsiteY3310" fmla="*/ 2417523 h 3681917"/>
              <a:gd name="connsiteX3311" fmla="*/ 11770779 w 12192000"/>
              <a:gd name="connsiteY3311" fmla="*/ 2392386 h 3681917"/>
              <a:gd name="connsiteX3312" fmla="*/ 11784456 w 12192000"/>
              <a:gd name="connsiteY3312" fmla="*/ 2430091 h 3681917"/>
              <a:gd name="connsiteX3313" fmla="*/ 11800867 w 12192000"/>
              <a:gd name="connsiteY3313" fmla="*/ 2474082 h 3681917"/>
              <a:gd name="connsiteX3314" fmla="*/ 11798132 w 12192000"/>
              <a:gd name="connsiteY3314" fmla="*/ 2495029 h 3681917"/>
              <a:gd name="connsiteX3315" fmla="*/ 11781720 w 12192000"/>
              <a:gd name="connsiteY3315" fmla="*/ 2507597 h 3681917"/>
              <a:gd name="connsiteX3316" fmla="*/ 11759839 w 12192000"/>
              <a:gd name="connsiteY3316" fmla="*/ 2509692 h 3681917"/>
              <a:gd name="connsiteX3317" fmla="*/ 11759839 w 12192000"/>
              <a:gd name="connsiteY3317" fmla="*/ 2528545 h 3681917"/>
              <a:gd name="connsiteX3318" fmla="*/ 11776250 w 12192000"/>
              <a:gd name="connsiteY3318" fmla="*/ 2557872 h 3681917"/>
              <a:gd name="connsiteX3319" fmla="*/ 11770779 w 12192000"/>
              <a:gd name="connsiteY3319" fmla="*/ 2589293 h 3681917"/>
              <a:gd name="connsiteX3320" fmla="*/ 11737957 w 12192000"/>
              <a:gd name="connsiteY3320" fmla="*/ 2585103 h 3681917"/>
              <a:gd name="connsiteX3321" fmla="*/ 11754368 w 12192000"/>
              <a:gd name="connsiteY3321" fmla="*/ 2551588 h 3681917"/>
              <a:gd name="connsiteX3322" fmla="*/ 11729752 w 12192000"/>
              <a:gd name="connsiteY3322" fmla="*/ 2551588 h 3681917"/>
              <a:gd name="connsiteX3323" fmla="*/ 11732487 w 12192000"/>
              <a:gd name="connsiteY3323" fmla="*/ 2541113 h 3681917"/>
              <a:gd name="connsiteX3324" fmla="*/ 11727016 w 12192000"/>
              <a:gd name="connsiteY3324" fmla="*/ 2482460 h 3681917"/>
              <a:gd name="connsiteX3325" fmla="*/ 11718810 w 12192000"/>
              <a:gd name="connsiteY3325" fmla="*/ 2474082 h 3681917"/>
              <a:gd name="connsiteX3326" fmla="*/ 11710605 w 12192000"/>
              <a:gd name="connsiteY3326" fmla="*/ 2482460 h 3681917"/>
              <a:gd name="connsiteX3327" fmla="*/ 11710605 w 12192000"/>
              <a:gd name="connsiteY3327" fmla="*/ 2495029 h 3681917"/>
              <a:gd name="connsiteX3328" fmla="*/ 11710605 w 12192000"/>
              <a:gd name="connsiteY3328" fmla="*/ 2513881 h 3681917"/>
              <a:gd name="connsiteX3329" fmla="*/ 11699665 w 12192000"/>
              <a:gd name="connsiteY3329" fmla="*/ 2507597 h 3681917"/>
              <a:gd name="connsiteX3330" fmla="*/ 11647696 w 12192000"/>
              <a:gd name="connsiteY3330" fmla="*/ 2503408 h 3681917"/>
              <a:gd name="connsiteX3331" fmla="*/ 11606668 w 12192000"/>
              <a:gd name="connsiteY3331" fmla="*/ 2543208 h 3681917"/>
              <a:gd name="connsiteX3332" fmla="*/ 11598462 w 12192000"/>
              <a:gd name="connsiteY3332" fmla="*/ 2562061 h 3681917"/>
              <a:gd name="connsiteX3333" fmla="*/ 11571110 w 12192000"/>
              <a:gd name="connsiteY3333" fmla="*/ 2536924 h 3681917"/>
              <a:gd name="connsiteX3334" fmla="*/ 11560170 w 12192000"/>
              <a:gd name="connsiteY3334" fmla="*/ 2593482 h 3681917"/>
              <a:gd name="connsiteX3335" fmla="*/ 11614873 w 12192000"/>
              <a:gd name="connsiteY3335" fmla="*/ 2608146 h 3681917"/>
              <a:gd name="connsiteX3336" fmla="*/ 11535552 w 12192000"/>
              <a:gd name="connsiteY3336" fmla="*/ 2633283 h 3681917"/>
              <a:gd name="connsiteX3337" fmla="*/ 11527346 w 12192000"/>
              <a:gd name="connsiteY3337" fmla="*/ 2670989 h 3681917"/>
              <a:gd name="connsiteX3338" fmla="*/ 11497259 w 12192000"/>
              <a:gd name="connsiteY3338" fmla="*/ 2652136 h 3681917"/>
              <a:gd name="connsiteX3339" fmla="*/ 11464437 w 12192000"/>
              <a:gd name="connsiteY3339" fmla="*/ 2664705 h 3681917"/>
              <a:gd name="connsiteX3340" fmla="*/ 11448026 w 12192000"/>
              <a:gd name="connsiteY3340" fmla="*/ 2610241 h 3681917"/>
              <a:gd name="connsiteX3341" fmla="*/ 11409733 w 12192000"/>
              <a:gd name="connsiteY3341" fmla="*/ 2603957 h 3681917"/>
              <a:gd name="connsiteX3342" fmla="*/ 11368706 w 12192000"/>
              <a:gd name="connsiteY3342" fmla="*/ 2566250 h 3681917"/>
              <a:gd name="connsiteX3343" fmla="*/ 11368706 w 12192000"/>
              <a:gd name="connsiteY3343" fmla="*/ 2595577 h 3681917"/>
              <a:gd name="connsiteX3344" fmla="*/ 11368706 w 12192000"/>
              <a:gd name="connsiteY3344" fmla="*/ 2622809 h 3681917"/>
              <a:gd name="connsiteX3345" fmla="*/ 11360499 w 12192000"/>
              <a:gd name="connsiteY3345" fmla="*/ 2610241 h 3681917"/>
              <a:gd name="connsiteX3346" fmla="*/ 11344088 w 12192000"/>
              <a:gd name="connsiteY3346" fmla="*/ 2603957 h 3681917"/>
              <a:gd name="connsiteX3347" fmla="*/ 11333148 w 12192000"/>
              <a:gd name="connsiteY3347" fmla="*/ 2616525 h 3681917"/>
              <a:gd name="connsiteX3348" fmla="*/ 11338618 w 12192000"/>
              <a:gd name="connsiteY3348" fmla="*/ 2652136 h 3681917"/>
              <a:gd name="connsiteX3349" fmla="*/ 11355029 w 12192000"/>
              <a:gd name="connsiteY3349" fmla="*/ 2664705 h 3681917"/>
              <a:gd name="connsiteX3350" fmla="*/ 11393322 w 12192000"/>
              <a:gd name="connsiteY3350" fmla="*/ 2664705 h 3681917"/>
              <a:gd name="connsiteX3351" fmla="*/ 11423409 w 12192000"/>
              <a:gd name="connsiteY3351" fmla="*/ 2664705 h 3681917"/>
              <a:gd name="connsiteX3352" fmla="*/ 11448026 w 12192000"/>
              <a:gd name="connsiteY3352" fmla="*/ 2687747 h 3681917"/>
              <a:gd name="connsiteX3353" fmla="*/ 11420674 w 12192000"/>
              <a:gd name="connsiteY3353" fmla="*/ 2700315 h 3681917"/>
              <a:gd name="connsiteX3354" fmla="*/ 11346823 w 12192000"/>
              <a:gd name="connsiteY3354" fmla="*/ 2694031 h 3681917"/>
              <a:gd name="connsiteX3355" fmla="*/ 11322206 w 12192000"/>
              <a:gd name="connsiteY3355" fmla="*/ 2708694 h 3681917"/>
              <a:gd name="connsiteX3356" fmla="*/ 11275708 w 12192000"/>
              <a:gd name="connsiteY3356" fmla="*/ 2706599 h 3681917"/>
              <a:gd name="connsiteX3357" fmla="*/ 11267502 w 12192000"/>
              <a:gd name="connsiteY3357" fmla="*/ 2702410 h 3681917"/>
              <a:gd name="connsiteX3358" fmla="*/ 11262033 w 12192000"/>
              <a:gd name="connsiteY3358" fmla="*/ 2704504 h 3681917"/>
              <a:gd name="connsiteX3359" fmla="*/ 11256562 w 12192000"/>
              <a:gd name="connsiteY3359" fmla="*/ 2710788 h 3681917"/>
              <a:gd name="connsiteX3360" fmla="*/ 11185447 w 12192000"/>
              <a:gd name="connsiteY3360" fmla="*/ 2740115 h 3681917"/>
              <a:gd name="connsiteX3361" fmla="*/ 11144419 w 12192000"/>
              <a:gd name="connsiteY3361" fmla="*/ 2744305 h 3681917"/>
              <a:gd name="connsiteX3362" fmla="*/ 11103391 w 12192000"/>
              <a:gd name="connsiteY3362" fmla="*/ 2769441 h 3681917"/>
              <a:gd name="connsiteX3363" fmla="*/ 11048687 w 12192000"/>
              <a:gd name="connsiteY3363" fmla="*/ 2802958 h 3681917"/>
              <a:gd name="connsiteX3364" fmla="*/ 10991247 w 12192000"/>
              <a:gd name="connsiteY3364" fmla="*/ 2786200 h 3681917"/>
              <a:gd name="connsiteX3365" fmla="*/ 10988512 w 12192000"/>
              <a:gd name="connsiteY3365" fmla="*/ 2807148 h 3681917"/>
              <a:gd name="connsiteX3366" fmla="*/ 10972101 w 12192000"/>
              <a:gd name="connsiteY3366" fmla="*/ 2784105 h 3681917"/>
              <a:gd name="connsiteX3367" fmla="*/ 10952954 w 12192000"/>
              <a:gd name="connsiteY3367" fmla="*/ 2809242 h 3681917"/>
              <a:gd name="connsiteX3368" fmla="*/ 10890045 w 12192000"/>
              <a:gd name="connsiteY3368" fmla="*/ 2809242 h 3681917"/>
              <a:gd name="connsiteX3369" fmla="*/ 10865428 w 12192000"/>
              <a:gd name="connsiteY3369" fmla="*/ 2819716 h 3681917"/>
              <a:gd name="connsiteX3370" fmla="*/ 10827135 w 12192000"/>
              <a:gd name="connsiteY3370" fmla="*/ 2817621 h 3681917"/>
              <a:gd name="connsiteX3371" fmla="*/ 10805254 w 12192000"/>
              <a:gd name="connsiteY3371" fmla="*/ 2782010 h 3681917"/>
              <a:gd name="connsiteX3372" fmla="*/ 10816194 w 12192000"/>
              <a:gd name="connsiteY3372" fmla="*/ 2805053 h 3681917"/>
              <a:gd name="connsiteX3373" fmla="*/ 10813459 w 12192000"/>
              <a:gd name="connsiteY3373" fmla="*/ 2832285 h 3681917"/>
              <a:gd name="connsiteX3374" fmla="*/ 10775166 w 12192000"/>
              <a:gd name="connsiteY3374" fmla="*/ 2840663 h 3681917"/>
              <a:gd name="connsiteX3375" fmla="*/ 10742344 w 12192000"/>
              <a:gd name="connsiteY3375" fmla="*/ 2830190 h 3681917"/>
              <a:gd name="connsiteX3376" fmla="*/ 10709521 w 12192000"/>
              <a:gd name="connsiteY3376" fmla="*/ 2819716 h 3681917"/>
              <a:gd name="connsiteX3377" fmla="*/ 10698581 w 12192000"/>
              <a:gd name="connsiteY3377" fmla="*/ 2851137 h 3681917"/>
              <a:gd name="connsiteX3378" fmla="*/ 10654817 w 12192000"/>
              <a:gd name="connsiteY3378" fmla="*/ 2857422 h 3681917"/>
              <a:gd name="connsiteX3379" fmla="*/ 10649348 w 12192000"/>
              <a:gd name="connsiteY3379" fmla="*/ 2857422 h 3681917"/>
              <a:gd name="connsiteX3380" fmla="*/ 10641141 w 12192000"/>
              <a:gd name="connsiteY3380" fmla="*/ 2863706 h 3681917"/>
              <a:gd name="connsiteX3381" fmla="*/ 10630201 w 12192000"/>
              <a:gd name="connsiteY3381" fmla="*/ 2872085 h 3681917"/>
              <a:gd name="connsiteX3382" fmla="*/ 10624730 w 12192000"/>
              <a:gd name="connsiteY3382" fmla="*/ 2865801 h 3681917"/>
              <a:gd name="connsiteX3383" fmla="*/ 10575497 w 12192000"/>
              <a:gd name="connsiteY3383" fmla="*/ 2855327 h 3681917"/>
              <a:gd name="connsiteX3384" fmla="*/ 10537204 w 12192000"/>
              <a:gd name="connsiteY3384" fmla="*/ 2872085 h 3681917"/>
              <a:gd name="connsiteX3385" fmla="*/ 10487970 w 12192000"/>
              <a:gd name="connsiteY3385" fmla="*/ 2865801 h 3681917"/>
              <a:gd name="connsiteX3386" fmla="*/ 10477029 w 12192000"/>
              <a:gd name="connsiteY3386" fmla="*/ 2859516 h 3681917"/>
              <a:gd name="connsiteX3387" fmla="*/ 10468824 w 12192000"/>
              <a:gd name="connsiteY3387" fmla="*/ 2869990 h 3681917"/>
              <a:gd name="connsiteX3388" fmla="*/ 10422326 w 12192000"/>
              <a:gd name="connsiteY3388" fmla="*/ 2880463 h 3681917"/>
              <a:gd name="connsiteX3389" fmla="*/ 10400444 w 12192000"/>
              <a:gd name="connsiteY3389" fmla="*/ 2869990 h 3681917"/>
              <a:gd name="connsiteX3390" fmla="*/ 10353946 w 12192000"/>
              <a:gd name="connsiteY3390" fmla="*/ 2888843 h 3681917"/>
              <a:gd name="connsiteX3391" fmla="*/ 10373092 w 12192000"/>
              <a:gd name="connsiteY3391" fmla="*/ 2895127 h 3681917"/>
              <a:gd name="connsiteX3392" fmla="*/ 10381296 w 12192000"/>
              <a:gd name="connsiteY3392" fmla="*/ 2907695 h 3681917"/>
              <a:gd name="connsiteX3393" fmla="*/ 10364886 w 12192000"/>
              <a:gd name="connsiteY3393" fmla="*/ 2916075 h 3681917"/>
              <a:gd name="connsiteX3394" fmla="*/ 10356680 w 12192000"/>
              <a:gd name="connsiteY3394" fmla="*/ 2913980 h 3681917"/>
              <a:gd name="connsiteX3395" fmla="*/ 10280095 w 12192000"/>
              <a:gd name="connsiteY3395" fmla="*/ 2926548 h 3681917"/>
              <a:gd name="connsiteX3396" fmla="*/ 10277360 w 12192000"/>
              <a:gd name="connsiteY3396" fmla="*/ 2926548 h 3681917"/>
              <a:gd name="connsiteX3397" fmla="*/ 10239067 w 12192000"/>
              <a:gd name="connsiteY3397" fmla="*/ 2922359 h 3681917"/>
              <a:gd name="connsiteX3398" fmla="*/ 10233597 w 12192000"/>
              <a:gd name="connsiteY3398" fmla="*/ 2922359 h 3681917"/>
              <a:gd name="connsiteX3399" fmla="*/ 10219920 w 12192000"/>
              <a:gd name="connsiteY3399" fmla="*/ 2947496 h 3681917"/>
              <a:gd name="connsiteX3400" fmla="*/ 10126924 w 12192000"/>
              <a:gd name="connsiteY3400" fmla="*/ 2926548 h 3681917"/>
              <a:gd name="connsiteX3401" fmla="*/ 10039398 w 12192000"/>
              <a:gd name="connsiteY3401" fmla="*/ 2951685 h 3681917"/>
              <a:gd name="connsiteX3402" fmla="*/ 9949136 w 12192000"/>
              <a:gd name="connsiteY3402" fmla="*/ 2964254 h 3681917"/>
              <a:gd name="connsiteX3403" fmla="*/ 9847934 w 12192000"/>
              <a:gd name="connsiteY3403" fmla="*/ 2983107 h 3681917"/>
              <a:gd name="connsiteX3404" fmla="*/ 9448595 w 12192000"/>
              <a:gd name="connsiteY3404" fmla="*/ 3054329 h 3681917"/>
              <a:gd name="connsiteX3405" fmla="*/ 9076607 w 12192000"/>
              <a:gd name="connsiteY3405" fmla="*/ 3104602 h 3681917"/>
              <a:gd name="connsiteX3406" fmla="*/ 8707356 w 12192000"/>
              <a:gd name="connsiteY3406" fmla="*/ 3140214 h 3681917"/>
              <a:gd name="connsiteX3407" fmla="*/ 8264253 w 12192000"/>
              <a:gd name="connsiteY3407" fmla="*/ 3171635 h 3681917"/>
              <a:gd name="connsiteX3408" fmla="*/ 7739096 w 12192000"/>
              <a:gd name="connsiteY3408" fmla="*/ 3190488 h 3681917"/>
              <a:gd name="connsiteX3409" fmla="*/ 6598517 w 12192000"/>
              <a:gd name="connsiteY3409" fmla="*/ 3186298 h 3681917"/>
              <a:gd name="connsiteX3410" fmla="*/ 5873689 w 12192000"/>
              <a:gd name="connsiteY3410" fmla="*/ 3165350 h 3681917"/>
              <a:gd name="connsiteX3411" fmla="*/ 5840866 w 12192000"/>
              <a:gd name="connsiteY3411" fmla="*/ 3198867 h 3681917"/>
              <a:gd name="connsiteX3412" fmla="*/ 5846336 w 12192000"/>
              <a:gd name="connsiteY3412" fmla="*/ 3213530 h 3681917"/>
              <a:gd name="connsiteX3413" fmla="*/ 5857279 w 12192000"/>
              <a:gd name="connsiteY3413" fmla="*/ 3211435 h 3681917"/>
              <a:gd name="connsiteX3414" fmla="*/ 5953009 w 12192000"/>
              <a:gd name="connsiteY3414" fmla="*/ 3200961 h 3681917"/>
              <a:gd name="connsiteX3415" fmla="*/ 6021390 w 12192000"/>
              <a:gd name="connsiteY3415" fmla="*/ 3211435 h 3681917"/>
              <a:gd name="connsiteX3416" fmla="*/ 6147209 w 12192000"/>
              <a:gd name="connsiteY3416" fmla="*/ 3207245 h 3681917"/>
              <a:gd name="connsiteX3417" fmla="*/ 6155414 w 12192000"/>
              <a:gd name="connsiteY3417" fmla="*/ 3207245 h 3681917"/>
              <a:gd name="connsiteX3418" fmla="*/ 6182766 w 12192000"/>
              <a:gd name="connsiteY3418" fmla="*/ 3234477 h 3681917"/>
              <a:gd name="connsiteX3419" fmla="*/ 6177297 w 12192000"/>
              <a:gd name="connsiteY3419" fmla="*/ 3215624 h 3681917"/>
              <a:gd name="connsiteX3420" fmla="*/ 6182766 w 12192000"/>
              <a:gd name="connsiteY3420" fmla="*/ 3213530 h 3681917"/>
              <a:gd name="connsiteX3421" fmla="*/ 6207384 w 12192000"/>
              <a:gd name="connsiteY3421" fmla="*/ 3226099 h 3681917"/>
              <a:gd name="connsiteX3422" fmla="*/ 6226529 w 12192000"/>
              <a:gd name="connsiteY3422" fmla="*/ 3219814 h 3681917"/>
              <a:gd name="connsiteX3423" fmla="*/ 6232000 w 12192000"/>
              <a:gd name="connsiteY3423" fmla="*/ 3263804 h 3681917"/>
              <a:gd name="connsiteX3424" fmla="*/ 6251146 w 12192000"/>
              <a:gd name="connsiteY3424" fmla="*/ 3247045 h 3681917"/>
              <a:gd name="connsiteX3425" fmla="*/ 6341408 w 12192000"/>
              <a:gd name="connsiteY3425" fmla="*/ 3226099 h 3681917"/>
              <a:gd name="connsiteX3426" fmla="*/ 6371495 w 12192000"/>
              <a:gd name="connsiteY3426" fmla="*/ 3238667 h 3681917"/>
              <a:gd name="connsiteX3427" fmla="*/ 6445346 w 12192000"/>
              <a:gd name="connsiteY3427" fmla="*/ 3244951 h 3681917"/>
              <a:gd name="connsiteX3428" fmla="*/ 6535606 w 12192000"/>
              <a:gd name="connsiteY3428" fmla="*/ 3253330 h 3681917"/>
              <a:gd name="connsiteX3429" fmla="*/ 6543813 w 12192000"/>
              <a:gd name="connsiteY3429" fmla="*/ 3253330 h 3681917"/>
              <a:gd name="connsiteX3430" fmla="*/ 6554754 w 12192000"/>
              <a:gd name="connsiteY3430" fmla="*/ 3240761 h 3681917"/>
              <a:gd name="connsiteX3431" fmla="*/ 6655956 w 12192000"/>
              <a:gd name="connsiteY3431" fmla="*/ 3251235 h 3681917"/>
              <a:gd name="connsiteX3432" fmla="*/ 6768100 w 12192000"/>
              <a:gd name="connsiteY3432" fmla="*/ 3272183 h 3681917"/>
              <a:gd name="connsiteX3433" fmla="*/ 6779039 w 12192000"/>
              <a:gd name="connsiteY3433" fmla="*/ 3249141 h 3681917"/>
              <a:gd name="connsiteX3434" fmla="*/ 6784510 w 12192000"/>
              <a:gd name="connsiteY3434" fmla="*/ 3249141 h 3681917"/>
              <a:gd name="connsiteX3435" fmla="*/ 6784510 w 12192000"/>
              <a:gd name="connsiteY3435" fmla="*/ 3270088 h 3681917"/>
              <a:gd name="connsiteX3436" fmla="*/ 6885712 w 12192000"/>
              <a:gd name="connsiteY3436" fmla="*/ 3263804 h 3681917"/>
              <a:gd name="connsiteX3437" fmla="*/ 6929476 w 12192000"/>
              <a:gd name="connsiteY3437" fmla="*/ 3272183 h 3681917"/>
              <a:gd name="connsiteX3438" fmla="*/ 7022472 w 12192000"/>
              <a:gd name="connsiteY3438" fmla="*/ 3261709 h 3681917"/>
              <a:gd name="connsiteX3439" fmla="*/ 7036149 w 12192000"/>
              <a:gd name="connsiteY3439" fmla="*/ 3255425 h 3681917"/>
              <a:gd name="connsiteX3440" fmla="*/ 7041620 w 12192000"/>
              <a:gd name="connsiteY3440" fmla="*/ 3261709 h 3681917"/>
              <a:gd name="connsiteX3441" fmla="*/ 7077177 w 12192000"/>
              <a:gd name="connsiteY3441" fmla="*/ 3267993 h 3681917"/>
              <a:gd name="connsiteX3442" fmla="*/ 7085382 w 12192000"/>
              <a:gd name="connsiteY3442" fmla="*/ 3263804 h 3681917"/>
              <a:gd name="connsiteX3443" fmla="*/ 7153762 w 12192000"/>
              <a:gd name="connsiteY3443" fmla="*/ 3263804 h 3681917"/>
              <a:gd name="connsiteX3444" fmla="*/ 7200260 w 12192000"/>
              <a:gd name="connsiteY3444" fmla="*/ 3263804 h 3681917"/>
              <a:gd name="connsiteX3445" fmla="*/ 7211202 w 12192000"/>
              <a:gd name="connsiteY3445" fmla="*/ 3270088 h 3681917"/>
              <a:gd name="connsiteX3446" fmla="*/ 7282317 w 12192000"/>
              <a:gd name="connsiteY3446" fmla="*/ 3265899 h 3681917"/>
              <a:gd name="connsiteX3447" fmla="*/ 7295993 w 12192000"/>
              <a:gd name="connsiteY3447" fmla="*/ 3253330 h 3681917"/>
              <a:gd name="connsiteX3448" fmla="*/ 7309669 w 12192000"/>
              <a:gd name="connsiteY3448" fmla="*/ 3297320 h 3681917"/>
              <a:gd name="connsiteX3449" fmla="*/ 7323345 w 12192000"/>
              <a:gd name="connsiteY3449" fmla="*/ 3278467 h 3681917"/>
              <a:gd name="connsiteX3450" fmla="*/ 7386255 w 12192000"/>
              <a:gd name="connsiteY3450" fmla="*/ 3282657 h 3681917"/>
              <a:gd name="connsiteX3451" fmla="*/ 7394460 w 12192000"/>
              <a:gd name="connsiteY3451" fmla="*/ 3267993 h 3681917"/>
              <a:gd name="connsiteX3452" fmla="*/ 7471046 w 12192000"/>
              <a:gd name="connsiteY3452" fmla="*/ 3282657 h 3681917"/>
              <a:gd name="connsiteX3453" fmla="*/ 7476515 w 12192000"/>
              <a:gd name="connsiteY3453" fmla="*/ 3263804 h 3681917"/>
              <a:gd name="connsiteX3454" fmla="*/ 7495663 w 12192000"/>
              <a:gd name="connsiteY3454" fmla="*/ 3261709 h 3681917"/>
              <a:gd name="connsiteX3455" fmla="*/ 7514808 w 12192000"/>
              <a:gd name="connsiteY3455" fmla="*/ 3286846 h 3681917"/>
              <a:gd name="connsiteX3456" fmla="*/ 7525750 w 12192000"/>
              <a:gd name="connsiteY3456" fmla="*/ 3259614 h 3681917"/>
              <a:gd name="connsiteX3457" fmla="*/ 7572248 w 12192000"/>
              <a:gd name="connsiteY3457" fmla="*/ 3267993 h 3681917"/>
              <a:gd name="connsiteX3458" fmla="*/ 7618746 w 12192000"/>
              <a:gd name="connsiteY3458" fmla="*/ 3276373 h 3681917"/>
              <a:gd name="connsiteX3459" fmla="*/ 7629687 w 12192000"/>
              <a:gd name="connsiteY3459" fmla="*/ 3282657 h 3681917"/>
              <a:gd name="connsiteX3460" fmla="*/ 7635158 w 12192000"/>
              <a:gd name="connsiteY3460" fmla="*/ 3255425 h 3681917"/>
              <a:gd name="connsiteX3461" fmla="*/ 7736360 w 12192000"/>
              <a:gd name="connsiteY3461" fmla="*/ 3259614 h 3681917"/>
              <a:gd name="connsiteX3462" fmla="*/ 7807476 w 12192000"/>
              <a:gd name="connsiteY3462" fmla="*/ 3282657 h 3681917"/>
              <a:gd name="connsiteX3463" fmla="*/ 7845768 w 12192000"/>
              <a:gd name="connsiteY3463" fmla="*/ 3265899 h 3681917"/>
              <a:gd name="connsiteX3464" fmla="*/ 7878590 w 12192000"/>
              <a:gd name="connsiteY3464" fmla="*/ 3282657 h 3681917"/>
              <a:gd name="connsiteX3465" fmla="*/ 7900472 w 12192000"/>
              <a:gd name="connsiteY3465" fmla="*/ 3261709 h 3681917"/>
              <a:gd name="connsiteX3466" fmla="*/ 7949705 w 12192000"/>
              <a:gd name="connsiteY3466" fmla="*/ 3263804 h 3681917"/>
              <a:gd name="connsiteX3467" fmla="*/ 7952441 w 12192000"/>
              <a:gd name="connsiteY3467" fmla="*/ 3263804 h 3681917"/>
              <a:gd name="connsiteX3468" fmla="*/ 8072789 w 12192000"/>
              <a:gd name="connsiteY3468" fmla="*/ 3253330 h 3681917"/>
              <a:gd name="connsiteX3469" fmla="*/ 8182197 w 12192000"/>
              <a:gd name="connsiteY3469" fmla="*/ 3251235 h 3681917"/>
              <a:gd name="connsiteX3470" fmla="*/ 8392808 w 12192000"/>
              <a:gd name="connsiteY3470" fmla="*/ 3236572 h 3681917"/>
              <a:gd name="connsiteX3471" fmla="*/ 8403748 w 12192000"/>
              <a:gd name="connsiteY3471" fmla="*/ 3236572 h 3681917"/>
              <a:gd name="connsiteX3472" fmla="*/ 8411953 w 12192000"/>
              <a:gd name="connsiteY3472" fmla="*/ 3257520 h 3681917"/>
              <a:gd name="connsiteX3473" fmla="*/ 8450246 w 12192000"/>
              <a:gd name="connsiteY3473" fmla="*/ 3224003 h 3681917"/>
              <a:gd name="connsiteX3474" fmla="*/ 8562390 w 12192000"/>
              <a:gd name="connsiteY3474" fmla="*/ 3228193 h 3681917"/>
              <a:gd name="connsiteX3475" fmla="*/ 8628034 w 12192000"/>
              <a:gd name="connsiteY3475" fmla="*/ 3217719 h 3681917"/>
              <a:gd name="connsiteX3476" fmla="*/ 8734708 w 12192000"/>
              <a:gd name="connsiteY3476" fmla="*/ 3232383 h 3681917"/>
              <a:gd name="connsiteX3477" fmla="*/ 8751118 w 12192000"/>
              <a:gd name="connsiteY3477" fmla="*/ 3238667 h 3681917"/>
              <a:gd name="connsiteX3478" fmla="*/ 8756589 w 12192000"/>
              <a:gd name="connsiteY3478" fmla="*/ 3219814 h 3681917"/>
              <a:gd name="connsiteX3479" fmla="*/ 8764794 w 12192000"/>
              <a:gd name="connsiteY3479" fmla="*/ 3203056 h 3681917"/>
              <a:gd name="connsiteX3480" fmla="*/ 8876938 w 12192000"/>
              <a:gd name="connsiteY3480" fmla="*/ 3209340 h 3681917"/>
              <a:gd name="connsiteX3481" fmla="*/ 8876938 w 12192000"/>
              <a:gd name="connsiteY3481" fmla="*/ 3261709 h 3681917"/>
              <a:gd name="connsiteX3482" fmla="*/ 8901554 w 12192000"/>
              <a:gd name="connsiteY3482" fmla="*/ 3305699 h 3681917"/>
              <a:gd name="connsiteX3483" fmla="*/ 8907025 w 12192000"/>
              <a:gd name="connsiteY3483" fmla="*/ 3299414 h 3681917"/>
              <a:gd name="connsiteX3484" fmla="*/ 8923436 w 12192000"/>
              <a:gd name="connsiteY3484" fmla="*/ 3247045 h 3681917"/>
              <a:gd name="connsiteX3485" fmla="*/ 8917966 w 12192000"/>
              <a:gd name="connsiteY3485" fmla="*/ 3221909 h 3681917"/>
              <a:gd name="connsiteX3486" fmla="*/ 8896084 w 12192000"/>
              <a:gd name="connsiteY3486" fmla="*/ 3217719 h 3681917"/>
              <a:gd name="connsiteX3487" fmla="*/ 8915231 w 12192000"/>
              <a:gd name="connsiteY3487" fmla="*/ 3192582 h 3681917"/>
              <a:gd name="connsiteX3488" fmla="*/ 8926172 w 12192000"/>
              <a:gd name="connsiteY3488" fmla="*/ 3207245 h 3681917"/>
              <a:gd name="connsiteX3489" fmla="*/ 9002756 w 12192000"/>
              <a:gd name="connsiteY3489" fmla="*/ 3190488 h 3681917"/>
              <a:gd name="connsiteX3490" fmla="*/ 9065667 w 12192000"/>
              <a:gd name="connsiteY3490" fmla="*/ 3175824 h 3681917"/>
              <a:gd name="connsiteX3491" fmla="*/ 9073872 w 12192000"/>
              <a:gd name="connsiteY3491" fmla="*/ 3171635 h 3681917"/>
              <a:gd name="connsiteX3492" fmla="*/ 9079342 w 12192000"/>
              <a:gd name="connsiteY3492" fmla="*/ 3180014 h 3681917"/>
              <a:gd name="connsiteX3493" fmla="*/ 9125842 w 12192000"/>
              <a:gd name="connsiteY3493" fmla="*/ 3182108 h 3681917"/>
              <a:gd name="connsiteX3494" fmla="*/ 9136782 w 12192000"/>
              <a:gd name="connsiteY3494" fmla="*/ 3167445 h 3681917"/>
              <a:gd name="connsiteX3495" fmla="*/ 9147722 w 12192000"/>
              <a:gd name="connsiteY3495" fmla="*/ 3156971 h 3681917"/>
              <a:gd name="connsiteX3496" fmla="*/ 9150458 w 12192000"/>
              <a:gd name="connsiteY3496" fmla="*/ 3175824 h 3681917"/>
              <a:gd name="connsiteX3497" fmla="*/ 9281747 w 12192000"/>
              <a:gd name="connsiteY3497" fmla="*/ 3146498 h 3681917"/>
              <a:gd name="connsiteX3498" fmla="*/ 9287218 w 12192000"/>
              <a:gd name="connsiteY3498" fmla="*/ 3171635 h 3681917"/>
              <a:gd name="connsiteX3499" fmla="*/ 9382950 w 12192000"/>
              <a:gd name="connsiteY3499" fmla="*/ 3167445 h 3681917"/>
              <a:gd name="connsiteX3500" fmla="*/ 9489622 w 12192000"/>
              <a:gd name="connsiteY3500" fmla="*/ 3129739 h 3681917"/>
              <a:gd name="connsiteX3501" fmla="*/ 9497828 w 12192000"/>
              <a:gd name="connsiteY3501" fmla="*/ 3140214 h 3681917"/>
              <a:gd name="connsiteX3502" fmla="*/ 9599030 w 12192000"/>
              <a:gd name="connsiteY3502" fmla="*/ 3131834 h 3681917"/>
              <a:gd name="connsiteX3503" fmla="*/ 9697497 w 12192000"/>
              <a:gd name="connsiteY3503" fmla="*/ 3104602 h 3681917"/>
              <a:gd name="connsiteX3504" fmla="*/ 9724850 w 12192000"/>
              <a:gd name="connsiteY3504" fmla="*/ 3100413 h 3681917"/>
              <a:gd name="connsiteX3505" fmla="*/ 9771348 w 12192000"/>
              <a:gd name="connsiteY3505" fmla="*/ 3106697 h 3681917"/>
              <a:gd name="connsiteX3506" fmla="*/ 9836992 w 12192000"/>
              <a:gd name="connsiteY3506" fmla="*/ 3094129 h 3681917"/>
              <a:gd name="connsiteX3507" fmla="*/ 9899903 w 12192000"/>
              <a:gd name="connsiteY3507" fmla="*/ 3079465 h 3681917"/>
              <a:gd name="connsiteX3508" fmla="*/ 9921784 w 12192000"/>
              <a:gd name="connsiteY3508" fmla="*/ 3092034 h 3681917"/>
              <a:gd name="connsiteX3509" fmla="*/ 9921784 w 12192000"/>
              <a:gd name="connsiteY3509" fmla="*/ 3112982 h 3681917"/>
              <a:gd name="connsiteX3510" fmla="*/ 9940930 w 12192000"/>
              <a:gd name="connsiteY3510" fmla="*/ 3131834 h 3681917"/>
              <a:gd name="connsiteX3511" fmla="*/ 9940930 w 12192000"/>
              <a:gd name="connsiteY3511" fmla="*/ 3100413 h 3681917"/>
              <a:gd name="connsiteX3512" fmla="*/ 9976488 w 12192000"/>
              <a:gd name="connsiteY3512" fmla="*/ 3071086 h 3681917"/>
              <a:gd name="connsiteX3513" fmla="*/ 10012045 w 12192000"/>
              <a:gd name="connsiteY3513" fmla="*/ 3066897 h 3681917"/>
              <a:gd name="connsiteX3514" fmla="*/ 10003840 w 12192000"/>
              <a:gd name="connsiteY3514" fmla="*/ 3085750 h 3681917"/>
              <a:gd name="connsiteX3515" fmla="*/ 9995635 w 12192000"/>
              <a:gd name="connsiteY3515" fmla="*/ 3112982 h 3681917"/>
              <a:gd name="connsiteX3516" fmla="*/ 10009311 w 12192000"/>
              <a:gd name="connsiteY3516" fmla="*/ 3119266 h 3681917"/>
              <a:gd name="connsiteX3517" fmla="*/ 10020251 w 12192000"/>
              <a:gd name="connsiteY3517" fmla="*/ 3110886 h 3681917"/>
              <a:gd name="connsiteX3518" fmla="*/ 10031192 w 12192000"/>
              <a:gd name="connsiteY3518" fmla="*/ 3087845 h 3681917"/>
              <a:gd name="connsiteX3519" fmla="*/ 10064015 w 12192000"/>
              <a:gd name="connsiteY3519" fmla="*/ 3058518 h 3681917"/>
              <a:gd name="connsiteX3520" fmla="*/ 10102307 w 12192000"/>
              <a:gd name="connsiteY3520" fmla="*/ 3052234 h 3681917"/>
              <a:gd name="connsiteX3521" fmla="*/ 10143335 w 12192000"/>
              <a:gd name="connsiteY3521" fmla="*/ 3039665 h 3681917"/>
              <a:gd name="connsiteX3522" fmla="*/ 10146071 w 12192000"/>
              <a:gd name="connsiteY3522" fmla="*/ 3077370 h 3681917"/>
              <a:gd name="connsiteX3523" fmla="*/ 10157010 w 12192000"/>
              <a:gd name="connsiteY3523" fmla="*/ 3085750 h 3681917"/>
              <a:gd name="connsiteX3524" fmla="*/ 10165216 w 12192000"/>
              <a:gd name="connsiteY3524" fmla="*/ 3073181 h 3681917"/>
              <a:gd name="connsiteX3525" fmla="*/ 10157010 w 12192000"/>
              <a:gd name="connsiteY3525" fmla="*/ 3052234 h 3681917"/>
              <a:gd name="connsiteX3526" fmla="*/ 10167952 w 12192000"/>
              <a:gd name="connsiteY3526" fmla="*/ 3037570 h 3681917"/>
              <a:gd name="connsiteX3527" fmla="*/ 10184363 w 12192000"/>
              <a:gd name="connsiteY3527" fmla="*/ 3041760 h 3681917"/>
              <a:gd name="connsiteX3528" fmla="*/ 10189834 w 12192000"/>
              <a:gd name="connsiteY3528" fmla="*/ 3052234 h 3681917"/>
              <a:gd name="connsiteX3529" fmla="*/ 10206245 w 12192000"/>
              <a:gd name="connsiteY3529" fmla="*/ 3035476 h 3681917"/>
              <a:gd name="connsiteX3530" fmla="*/ 10225391 w 12192000"/>
              <a:gd name="connsiteY3530" fmla="*/ 3029192 h 3681917"/>
              <a:gd name="connsiteX3531" fmla="*/ 10266420 w 12192000"/>
              <a:gd name="connsiteY3531" fmla="*/ 3022908 h 3681917"/>
              <a:gd name="connsiteX3532" fmla="*/ 10258213 w 12192000"/>
              <a:gd name="connsiteY3532" fmla="*/ 3058518 h 3681917"/>
              <a:gd name="connsiteX3533" fmla="*/ 10266420 w 12192000"/>
              <a:gd name="connsiteY3533" fmla="*/ 3083654 h 3681917"/>
              <a:gd name="connsiteX3534" fmla="*/ 10274624 w 12192000"/>
              <a:gd name="connsiteY3534" fmla="*/ 3104602 h 3681917"/>
              <a:gd name="connsiteX3535" fmla="*/ 10301977 w 12192000"/>
              <a:gd name="connsiteY3535" fmla="*/ 3123455 h 3681917"/>
              <a:gd name="connsiteX3536" fmla="*/ 10329329 w 12192000"/>
              <a:gd name="connsiteY3536" fmla="*/ 3146498 h 3681917"/>
              <a:gd name="connsiteX3537" fmla="*/ 10345740 w 12192000"/>
              <a:gd name="connsiteY3537" fmla="*/ 3104602 h 3681917"/>
              <a:gd name="connsiteX3538" fmla="*/ 10362151 w 12192000"/>
              <a:gd name="connsiteY3538" fmla="*/ 3123455 h 3681917"/>
              <a:gd name="connsiteX3539" fmla="*/ 10384033 w 12192000"/>
              <a:gd name="connsiteY3539" fmla="*/ 3142308 h 3681917"/>
              <a:gd name="connsiteX3540" fmla="*/ 10433266 w 12192000"/>
              <a:gd name="connsiteY3540" fmla="*/ 3108792 h 3681917"/>
              <a:gd name="connsiteX3541" fmla="*/ 10441472 w 12192000"/>
              <a:gd name="connsiteY3541" fmla="*/ 3075276 h 3681917"/>
              <a:gd name="connsiteX3542" fmla="*/ 10452413 w 12192000"/>
              <a:gd name="connsiteY3542" fmla="*/ 3089939 h 3681917"/>
              <a:gd name="connsiteX3543" fmla="*/ 10468824 w 12192000"/>
              <a:gd name="connsiteY3543" fmla="*/ 3108792 h 3681917"/>
              <a:gd name="connsiteX3544" fmla="*/ 10518057 w 12192000"/>
              <a:gd name="connsiteY3544" fmla="*/ 3098318 h 3681917"/>
              <a:gd name="connsiteX3545" fmla="*/ 10520793 w 12192000"/>
              <a:gd name="connsiteY3545" fmla="*/ 3092034 h 3681917"/>
              <a:gd name="connsiteX3546" fmla="*/ 10545410 w 12192000"/>
              <a:gd name="connsiteY3546" fmla="*/ 3073181 h 3681917"/>
              <a:gd name="connsiteX3547" fmla="*/ 10567291 w 12192000"/>
              <a:gd name="connsiteY3547" fmla="*/ 3083654 h 3681917"/>
              <a:gd name="connsiteX3548" fmla="*/ 10575497 w 12192000"/>
              <a:gd name="connsiteY3548" fmla="*/ 3089939 h 3681917"/>
              <a:gd name="connsiteX3549" fmla="*/ 10586437 w 12192000"/>
              <a:gd name="connsiteY3549" fmla="*/ 3077370 h 3681917"/>
              <a:gd name="connsiteX3550" fmla="*/ 10605584 w 12192000"/>
              <a:gd name="connsiteY3550" fmla="*/ 3068992 h 3681917"/>
              <a:gd name="connsiteX3551" fmla="*/ 10641141 w 12192000"/>
              <a:gd name="connsiteY3551" fmla="*/ 3056423 h 3681917"/>
              <a:gd name="connsiteX3552" fmla="*/ 10646611 w 12192000"/>
              <a:gd name="connsiteY3552" fmla="*/ 3064802 h 3681917"/>
              <a:gd name="connsiteX3553" fmla="*/ 10679434 w 12192000"/>
              <a:gd name="connsiteY3553" fmla="*/ 3068992 h 3681917"/>
              <a:gd name="connsiteX3554" fmla="*/ 10704051 w 12192000"/>
              <a:gd name="connsiteY3554" fmla="*/ 3050139 h 3681917"/>
              <a:gd name="connsiteX3555" fmla="*/ 10745079 w 12192000"/>
              <a:gd name="connsiteY3555" fmla="*/ 3052234 h 3681917"/>
              <a:gd name="connsiteX3556" fmla="*/ 10750550 w 12192000"/>
              <a:gd name="connsiteY3556" fmla="*/ 3054329 h 3681917"/>
              <a:gd name="connsiteX3557" fmla="*/ 10810724 w 12192000"/>
              <a:gd name="connsiteY3557" fmla="*/ 3045949 h 3681917"/>
              <a:gd name="connsiteX3558" fmla="*/ 10838076 w 12192000"/>
              <a:gd name="connsiteY3558" fmla="*/ 3037570 h 3681917"/>
              <a:gd name="connsiteX3559" fmla="*/ 10846281 w 12192000"/>
              <a:gd name="connsiteY3559" fmla="*/ 3014528 h 3681917"/>
              <a:gd name="connsiteX3560" fmla="*/ 10849017 w 12192000"/>
              <a:gd name="connsiteY3560" fmla="*/ 2999865 h 3681917"/>
              <a:gd name="connsiteX3561" fmla="*/ 10868163 w 12192000"/>
              <a:gd name="connsiteY3561" fmla="*/ 3014528 h 3681917"/>
              <a:gd name="connsiteX3562" fmla="*/ 10922867 w 12192000"/>
              <a:gd name="connsiteY3562" fmla="*/ 3014528 h 3681917"/>
              <a:gd name="connsiteX3563" fmla="*/ 10972101 w 12192000"/>
              <a:gd name="connsiteY3563" fmla="*/ 2993580 h 3681917"/>
              <a:gd name="connsiteX3564" fmla="*/ 11013129 w 12192000"/>
              <a:gd name="connsiteY3564" fmla="*/ 3004054 h 3681917"/>
              <a:gd name="connsiteX3565" fmla="*/ 11002188 w 12192000"/>
              <a:gd name="connsiteY3565" fmla="*/ 3052234 h 3681917"/>
              <a:gd name="connsiteX3566" fmla="*/ 11032276 w 12192000"/>
              <a:gd name="connsiteY3566" fmla="*/ 3027097 h 3681917"/>
              <a:gd name="connsiteX3567" fmla="*/ 11070568 w 12192000"/>
              <a:gd name="connsiteY3567" fmla="*/ 3004054 h 3681917"/>
              <a:gd name="connsiteX3568" fmla="*/ 11054157 w 12192000"/>
              <a:gd name="connsiteY3568" fmla="*/ 3035476 h 3681917"/>
              <a:gd name="connsiteX3569" fmla="*/ 11078774 w 12192000"/>
              <a:gd name="connsiteY3569" fmla="*/ 3041760 h 3681917"/>
              <a:gd name="connsiteX3570" fmla="*/ 11084244 w 12192000"/>
              <a:gd name="connsiteY3570" fmla="*/ 3035476 h 3681917"/>
              <a:gd name="connsiteX3571" fmla="*/ 11089715 w 12192000"/>
              <a:gd name="connsiteY3571" fmla="*/ 3027097 h 3681917"/>
              <a:gd name="connsiteX3572" fmla="*/ 11095185 w 12192000"/>
              <a:gd name="connsiteY3572" fmla="*/ 3029192 h 3681917"/>
              <a:gd name="connsiteX3573" fmla="*/ 11103391 w 12192000"/>
              <a:gd name="connsiteY3573" fmla="*/ 3043854 h 3681917"/>
              <a:gd name="connsiteX3574" fmla="*/ 11136213 w 12192000"/>
              <a:gd name="connsiteY3574" fmla="*/ 3048044 h 3681917"/>
              <a:gd name="connsiteX3575" fmla="*/ 11144419 w 12192000"/>
              <a:gd name="connsiteY3575" fmla="*/ 3043854 h 3681917"/>
              <a:gd name="connsiteX3576" fmla="*/ 11196388 w 12192000"/>
              <a:gd name="connsiteY3576" fmla="*/ 3039665 h 3681917"/>
              <a:gd name="connsiteX3577" fmla="*/ 11199122 w 12192000"/>
              <a:gd name="connsiteY3577" fmla="*/ 2993580 h 3681917"/>
              <a:gd name="connsiteX3578" fmla="*/ 11226475 w 12192000"/>
              <a:gd name="connsiteY3578" fmla="*/ 2974728 h 3681917"/>
              <a:gd name="connsiteX3579" fmla="*/ 11218269 w 12192000"/>
              <a:gd name="connsiteY3579" fmla="*/ 2997770 h 3681917"/>
              <a:gd name="connsiteX3580" fmla="*/ 11226475 w 12192000"/>
              <a:gd name="connsiteY3580" fmla="*/ 3025002 h 3681917"/>
              <a:gd name="connsiteX3581" fmla="*/ 11242886 w 12192000"/>
              <a:gd name="connsiteY3581" fmla="*/ 3029192 h 3681917"/>
              <a:gd name="connsiteX3582" fmla="*/ 11248357 w 12192000"/>
              <a:gd name="connsiteY3582" fmla="*/ 3018717 h 3681917"/>
              <a:gd name="connsiteX3583" fmla="*/ 11245621 w 12192000"/>
              <a:gd name="connsiteY3583" fmla="*/ 2997770 h 3681917"/>
              <a:gd name="connsiteX3584" fmla="*/ 11322206 w 12192000"/>
              <a:gd name="connsiteY3584" fmla="*/ 2987296 h 3681917"/>
              <a:gd name="connsiteX3585" fmla="*/ 11327677 w 12192000"/>
              <a:gd name="connsiteY3585" fmla="*/ 2949591 h 3681917"/>
              <a:gd name="connsiteX3586" fmla="*/ 11335883 w 12192000"/>
              <a:gd name="connsiteY3586" fmla="*/ 2953780 h 3681917"/>
              <a:gd name="connsiteX3587" fmla="*/ 11398792 w 12192000"/>
              <a:gd name="connsiteY3587" fmla="*/ 2983107 h 3681917"/>
              <a:gd name="connsiteX3588" fmla="*/ 11464437 w 12192000"/>
              <a:gd name="connsiteY3588" fmla="*/ 2985201 h 3681917"/>
              <a:gd name="connsiteX3589" fmla="*/ 11480848 w 12192000"/>
              <a:gd name="connsiteY3589" fmla="*/ 2960064 h 3681917"/>
              <a:gd name="connsiteX3590" fmla="*/ 11483584 w 12192000"/>
              <a:gd name="connsiteY3590" fmla="*/ 2930738 h 3681917"/>
              <a:gd name="connsiteX3591" fmla="*/ 11489054 w 12192000"/>
              <a:gd name="connsiteY3591" fmla="*/ 2930738 h 3681917"/>
              <a:gd name="connsiteX3592" fmla="*/ 11502730 w 12192000"/>
              <a:gd name="connsiteY3592" fmla="*/ 2962159 h 3681917"/>
              <a:gd name="connsiteX3593" fmla="*/ 11521876 w 12192000"/>
              <a:gd name="connsiteY3593" fmla="*/ 2928643 h 3681917"/>
              <a:gd name="connsiteX3594" fmla="*/ 11532817 w 12192000"/>
              <a:gd name="connsiteY3594" fmla="*/ 2920264 h 3681917"/>
              <a:gd name="connsiteX3595" fmla="*/ 11538288 w 12192000"/>
              <a:gd name="connsiteY3595" fmla="*/ 2924454 h 3681917"/>
              <a:gd name="connsiteX3596" fmla="*/ 11535552 w 12192000"/>
              <a:gd name="connsiteY3596" fmla="*/ 2934927 h 3681917"/>
              <a:gd name="connsiteX3597" fmla="*/ 11521876 w 12192000"/>
              <a:gd name="connsiteY3597" fmla="*/ 2943307 h 3681917"/>
              <a:gd name="connsiteX3598" fmla="*/ 11527346 w 12192000"/>
              <a:gd name="connsiteY3598" fmla="*/ 2962159 h 3681917"/>
              <a:gd name="connsiteX3599" fmla="*/ 11535552 w 12192000"/>
              <a:gd name="connsiteY3599" fmla="*/ 2962159 h 3681917"/>
              <a:gd name="connsiteX3600" fmla="*/ 11571110 w 12192000"/>
              <a:gd name="connsiteY3600" fmla="*/ 2947496 h 3681917"/>
              <a:gd name="connsiteX3601" fmla="*/ 11631285 w 12192000"/>
              <a:gd name="connsiteY3601" fmla="*/ 2955875 h 3681917"/>
              <a:gd name="connsiteX3602" fmla="*/ 11642225 w 12192000"/>
              <a:gd name="connsiteY3602" fmla="*/ 2962159 h 3681917"/>
              <a:gd name="connsiteX3603" fmla="*/ 11661372 w 12192000"/>
              <a:gd name="connsiteY3603" fmla="*/ 2903506 h 3681917"/>
              <a:gd name="connsiteX3604" fmla="*/ 11661372 w 12192000"/>
              <a:gd name="connsiteY3604" fmla="*/ 2926548 h 3681917"/>
              <a:gd name="connsiteX3605" fmla="*/ 11653166 w 12192000"/>
              <a:gd name="connsiteY3605" fmla="*/ 2955875 h 3681917"/>
              <a:gd name="connsiteX3606" fmla="*/ 11669577 w 12192000"/>
              <a:gd name="connsiteY3606" fmla="*/ 2985201 h 3681917"/>
              <a:gd name="connsiteX3607" fmla="*/ 11694194 w 12192000"/>
              <a:gd name="connsiteY3607" fmla="*/ 2957970 h 3681917"/>
              <a:gd name="connsiteX3608" fmla="*/ 11716076 w 12192000"/>
              <a:gd name="connsiteY3608" fmla="*/ 2966349 h 3681917"/>
              <a:gd name="connsiteX3609" fmla="*/ 11724281 w 12192000"/>
              <a:gd name="connsiteY3609" fmla="*/ 2957970 h 3681917"/>
              <a:gd name="connsiteX3610" fmla="*/ 11735222 w 12192000"/>
              <a:gd name="connsiteY3610" fmla="*/ 2976823 h 3681917"/>
              <a:gd name="connsiteX3611" fmla="*/ 11740692 w 12192000"/>
              <a:gd name="connsiteY3611" fmla="*/ 2976823 h 3681917"/>
              <a:gd name="connsiteX3612" fmla="*/ 11751634 w 12192000"/>
              <a:gd name="connsiteY3612" fmla="*/ 2947496 h 3681917"/>
              <a:gd name="connsiteX3613" fmla="*/ 11743427 w 12192000"/>
              <a:gd name="connsiteY3613" fmla="*/ 2916075 h 3681917"/>
              <a:gd name="connsiteX3614" fmla="*/ 11778985 w 12192000"/>
              <a:gd name="connsiteY3614" fmla="*/ 2941212 h 3681917"/>
              <a:gd name="connsiteX3615" fmla="*/ 11822748 w 12192000"/>
              <a:gd name="connsiteY3615" fmla="*/ 2895127 h 3681917"/>
              <a:gd name="connsiteX3616" fmla="*/ 11871982 w 12192000"/>
              <a:gd name="connsiteY3616" fmla="*/ 2890938 h 3681917"/>
              <a:gd name="connsiteX3617" fmla="*/ 11882923 w 12192000"/>
              <a:gd name="connsiteY3617" fmla="*/ 2947496 h 3681917"/>
              <a:gd name="connsiteX3618" fmla="*/ 11880187 w 12192000"/>
              <a:gd name="connsiteY3618" fmla="*/ 2955875 h 3681917"/>
              <a:gd name="connsiteX3619" fmla="*/ 11866512 w 12192000"/>
              <a:gd name="connsiteY3619" fmla="*/ 2978917 h 3681917"/>
              <a:gd name="connsiteX3620" fmla="*/ 11861041 w 12192000"/>
              <a:gd name="connsiteY3620" fmla="*/ 2983107 h 3681917"/>
              <a:gd name="connsiteX3621" fmla="*/ 11850099 w 12192000"/>
              <a:gd name="connsiteY3621" fmla="*/ 2974728 h 3681917"/>
              <a:gd name="connsiteX3622" fmla="*/ 11836425 w 12192000"/>
              <a:gd name="connsiteY3622" fmla="*/ 2981012 h 3681917"/>
              <a:gd name="connsiteX3623" fmla="*/ 11833689 w 12192000"/>
              <a:gd name="connsiteY3623" fmla="*/ 2957970 h 3681917"/>
              <a:gd name="connsiteX3624" fmla="*/ 11770779 w 12192000"/>
              <a:gd name="connsiteY3624" fmla="*/ 2968444 h 3681917"/>
              <a:gd name="connsiteX3625" fmla="*/ 11748898 w 12192000"/>
              <a:gd name="connsiteY3625" fmla="*/ 3029192 h 3681917"/>
              <a:gd name="connsiteX3626" fmla="*/ 11727016 w 12192000"/>
              <a:gd name="connsiteY3626" fmla="*/ 3001960 h 3681917"/>
              <a:gd name="connsiteX3627" fmla="*/ 11735222 w 12192000"/>
              <a:gd name="connsiteY3627" fmla="*/ 3064802 h 3681917"/>
              <a:gd name="connsiteX3628" fmla="*/ 11699665 w 12192000"/>
              <a:gd name="connsiteY3628" fmla="*/ 3037570 h 3681917"/>
              <a:gd name="connsiteX3629" fmla="*/ 11655901 w 12192000"/>
              <a:gd name="connsiteY3629" fmla="*/ 3035476 h 3681917"/>
              <a:gd name="connsiteX3630" fmla="*/ 11661372 w 12192000"/>
              <a:gd name="connsiteY3630" fmla="*/ 3045949 h 3681917"/>
              <a:gd name="connsiteX3631" fmla="*/ 11666841 w 12192000"/>
              <a:gd name="connsiteY3631" fmla="*/ 3058518 h 3681917"/>
              <a:gd name="connsiteX3632" fmla="*/ 11642225 w 12192000"/>
              <a:gd name="connsiteY3632" fmla="*/ 3079465 h 3681917"/>
              <a:gd name="connsiteX3633" fmla="*/ 11623079 w 12192000"/>
              <a:gd name="connsiteY3633" fmla="*/ 3079465 h 3681917"/>
              <a:gd name="connsiteX3634" fmla="*/ 11620343 w 12192000"/>
              <a:gd name="connsiteY3634" fmla="*/ 3108792 h 3681917"/>
              <a:gd name="connsiteX3635" fmla="*/ 11614873 w 12192000"/>
              <a:gd name="connsiteY3635" fmla="*/ 3108792 h 3681917"/>
              <a:gd name="connsiteX3636" fmla="*/ 11606668 w 12192000"/>
              <a:gd name="connsiteY3636" fmla="*/ 3079465 h 3681917"/>
              <a:gd name="connsiteX3637" fmla="*/ 11571110 w 12192000"/>
              <a:gd name="connsiteY3637" fmla="*/ 3098318 h 3681917"/>
              <a:gd name="connsiteX3638" fmla="*/ 11571110 w 12192000"/>
              <a:gd name="connsiteY3638" fmla="*/ 3096223 h 3681917"/>
              <a:gd name="connsiteX3639" fmla="*/ 11568375 w 12192000"/>
              <a:gd name="connsiteY3639" fmla="*/ 3081561 h 3681917"/>
              <a:gd name="connsiteX3640" fmla="*/ 11538288 w 12192000"/>
              <a:gd name="connsiteY3640" fmla="*/ 3071086 h 3681917"/>
              <a:gd name="connsiteX3641" fmla="*/ 11538288 w 12192000"/>
              <a:gd name="connsiteY3641" fmla="*/ 3094129 h 3681917"/>
              <a:gd name="connsiteX3642" fmla="*/ 11434350 w 12192000"/>
              <a:gd name="connsiteY3642" fmla="*/ 3102508 h 3681917"/>
              <a:gd name="connsiteX3643" fmla="*/ 11448026 w 12192000"/>
              <a:gd name="connsiteY3643" fmla="*/ 3115076 h 3681917"/>
              <a:gd name="connsiteX3644" fmla="*/ 11439821 w 12192000"/>
              <a:gd name="connsiteY3644" fmla="*/ 3131834 h 3681917"/>
              <a:gd name="connsiteX3645" fmla="*/ 11401527 w 12192000"/>
              <a:gd name="connsiteY3645" fmla="*/ 3144403 h 3681917"/>
              <a:gd name="connsiteX3646" fmla="*/ 11396057 w 12192000"/>
              <a:gd name="connsiteY3646" fmla="*/ 3150687 h 3681917"/>
              <a:gd name="connsiteX3647" fmla="*/ 11387095 w 12192000"/>
              <a:gd name="connsiteY3647" fmla="*/ 3160982 h 3681917"/>
              <a:gd name="connsiteX3648" fmla="*/ 11385800 w 12192000"/>
              <a:gd name="connsiteY3648" fmla="*/ 3153502 h 3681917"/>
              <a:gd name="connsiteX3649" fmla="*/ 11355029 w 12192000"/>
              <a:gd name="connsiteY3649" fmla="*/ 3142308 h 3681917"/>
              <a:gd name="connsiteX3650" fmla="*/ 11338618 w 12192000"/>
              <a:gd name="connsiteY3650" fmla="*/ 3171635 h 3681917"/>
              <a:gd name="connsiteX3651" fmla="*/ 11297590 w 12192000"/>
              <a:gd name="connsiteY3651" fmla="*/ 3152782 h 3681917"/>
              <a:gd name="connsiteX3652" fmla="*/ 11231945 w 12192000"/>
              <a:gd name="connsiteY3652" fmla="*/ 3182108 h 3681917"/>
              <a:gd name="connsiteX3653" fmla="*/ 11207328 w 12192000"/>
              <a:gd name="connsiteY3653" fmla="*/ 3190488 h 3681917"/>
              <a:gd name="connsiteX3654" fmla="*/ 11119802 w 12192000"/>
              <a:gd name="connsiteY3654" fmla="*/ 3203056 h 3681917"/>
              <a:gd name="connsiteX3655" fmla="*/ 11095185 w 12192000"/>
              <a:gd name="connsiteY3655" fmla="*/ 3242856 h 3681917"/>
              <a:gd name="connsiteX3656" fmla="*/ 11086980 w 12192000"/>
              <a:gd name="connsiteY3656" fmla="*/ 3265899 h 3681917"/>
              <a:gd name="connsiteX3657" fmla="*/ 11065098 w 12192000"/>
              <a:gd name="connsiteY3657" fmla="*/ 3217719 h 3681917"/>
              <a:gd name="connsiteX3658" fmla="*/ 11045951 w 12192000"/>
              <a:gd name="connsiteY3658" fmla="*/ 3276373 h 3681917"/>
              <a:gd name="connsiteX3659" fmla="*/ 11051422 w 12192000"/>
              <a:gd name="connsiteY3659" fmla="*/ 3230288 h 3681917"/>
              <a:gd name="connsiteX3660" fmla="*/ 11024070 w 12192000"/>
              <a:gd name="connsiteY3660" fmla="*/ 3221909 h 3681917"/>
              <a:gd name="connsiteX3661" fmla="*/ 10952954 w 12192000"/>
              <a:gd name="connsiteY3661" fmla="*/ 3234477 h 3681917"/>
              <a:gd name="connsiteX3662" fmla="*/ 10947483 w 12192000"/>
              <a:gd name="connsiteY3662" fmla="*/ 3234477 h 3681917"/>
              <a:gd name="connsiteX3663" fmla="*/ 10898250 w 12192000"/>
              <a:gd name="connsiteY3663" fmla="*/ 3205151 h 3681917"/>
              <a:gd name="connsiteX3664" fmla="*/ 10892780 w 12192000"/>
              <a:gd name="connsiteY3664" fmla="*/ 3221909 h 3681917"/>
              <a:gd name="connsiteX3665" fmla="*/ 10884574 w 12192000"/>
              <a:gd name="connsiteY3665" fmla="*/ 3244951 h 3681917"/>
              <a:gd name="connsiteX3666" fmla="*/ 10870897 w 12192000"/>
              <a:gd name="connsiteY3666" fmla="*/ 3236572 h 3681917"/>
              <a:gd name="connsiteX3667" fmla="*/ 10821665 w 12192000"/>
              <a:gd name="connsiteY3667" fmla="*/ 3228193 h 3681917"/>
              <a:gd name="connsiteX3668" fmla="*/ 10807988 w 12192000"/>
              <a:gd name="connsiteY3668" fmla="*/ 3238667 h 3681917"/>
              <a:gd name="connsiteX3669" fmla="*/ 10816194 w 12192000"/>
              <a:gd name="connsiteY3669" fmla="*/ 3249141 h 3681917"/>
              <a:gd name="connsiteX3670" fmla="*/ 10832605 w 12192000"/>
              <a:gd name="connsiteY3670" fmla="*/ 3255425 h 3681917"/>
              <a:gd name="connsiteX3671" fmla="*/ 10794312 w 12192000"/>
              <a:gd name="connsiteY3671" fmla="*/ 3261709 h 3681917"/>
              <a:gd name="connsiteX3672" fmla="*/ 10764226 w 12192000"/>
              <a:gd name="connsiteY3672" fmla="*/ 3236572 h 3681917"/>
              <a:gd name="connsiteX3673" fmla="*/ 10758755 w 12192000"/>
              <a:gd name="connsiteY3673" fmla="*/ 3278467 h 3681917"/>
              <a:gd name="connsiteX3674" fmla="*/ 10772432 w 12192000"/>
              <a:gd name="connsiteY3674" fmla="*/ 3301509 h 3681917"/>
              <a:gd name="connsiteX3675" fmla="*/ 10780637 w 12192000"/>
              <a:gd name="connsiteY3675" fmla="*/ 3324552 h 3681917"/>
              <a:gd name="connsiteX3676" fmla="*/ 10652082 w 12192000"/>
              <a:gd name="connsiteY3676" fmla="*/ 3276373 h 3681917"/>
              <a:gd name="connsiteX3677" fmla="*/ 10649348 w 12192000"/>
              <a:gd name="connsiteY3677" fmla="*/ 3309889 h 3681917"/>
              <a:gd name="connsiteX3678" fmla="*/ 10646611 w 12192000"/>
              <a:gd name="connsiteY3678" fmla="*/ 3343405 h 3681917"/>
              <a:gd name="connsiteX3679" fmla="*/ 10523528 w 12192000"/>
              <a:gd name="connsiteY3679" fmla="*/ 3381110 h 3681917"/>
              <a:gd name="connsiteX3680" fmla="*/ 10501646 w 12192000"/>
              <a:gd name="connsiteY3680" fmla="*/ 3360162 h 3681917"/>
              <a:gd name="connsiteX3681" fmla="*/ 10471559 w 12192000"/>
              <a:gd name="connsiteY3681" fmla="*/ 3385299 h 3681917"/>
              <a:gd name="connsiteX3682" fmla="*/ 10466088 w 12192000"/>
              <a:gd name="connsiteY3682" fmla="*/ 3349689 h 3681917"/>
              <a:gd name="connsiteX3683" fmla="*/ 10463353 w 12192000"/>
              <a:gd name="connsiteY3683" fmla="*/ 3347594 h 3681917"/>
              <a:gd name="connsiteX3684" fmla="*/ 10394973 w 12192000"/>
              <a:gd name="connsiteY3684" fmla="*/ 3360162 h 3681917"/>
              <a:gd name="connsiteX3685" fmla="*/ 10356680 w 12192000"/>
              <a:gd name="connsiteY3685" fmla="*/ 3379015 h 3681917"/>
              <a:gd name="connsiteX3686" fmla="*/ 10351211 w 12192000"/>
              <a:gd name="connsiteY3686" fmla="*/ 3387394 h 3681917"/>
              <a:gd name="connsiteX3687" fmla="*/ 10277360 w 12192000"/>
              <a:gd name="connsiteY3687" fmla="*/ 3406247 h 3681917"/>
              <a:gd name="connsiteX3688" fmla="*/ 10200774 w 12192000"/>
              <a:gd name="connsiteY3688" fmla="*/ 3404152 h 3681917"/>
              <a:gd name="connsiteX3689" fmla="*/ 10151540 w 12192000"/>
              <a:gd name="connsiteY3689" fmla="*/ 3423005 h 3681917"/>
              <a:gd name="connsiteX3690" fmla="*/ 10129660 w 12192000"/>
              <a:gd name="connsiteY3690" fmla="*/ 3437668 h 3681917"/>
              <a:gd name="connsiteX3691" fmla="*/ 10118718 w 12192000"/>
              <a:gd name="connsiteY3691" fmla="*/ 3450236 h 3681917"/>
              <a:gd name="connsiteX3692" fmla="*/ 10058544 w 12192000"/>
              <a:gd name="connsiteY3692" fmla="*/ 3416721 h 3681917"/>
              <a:gd name="connsiteX3693" fmla="*/ 10055809 w 12192000"/>
              <a:gd name="connsiteY3693" fmla="*/ 3437668 h 3681917"/>
              <a:gd name="connsiteX3694" fmla="*/ 10028458 w 12192000"/>
              <a:gd name="connsiteY3694" fmla="*/ 3458616 h 3681917"/>
              <a:gd name="connsiteX3695" fmla="*/ 9919049 w 12192000"/>
              <a:gd name="connsiteY3695" fmla="*/ 3464900 h 3681917"/>
              <a:gd name="connsiteX3696" fmla="*/ 9782289 w 12192000"/>
              <a:gd name="connsiteY3696" fmla="*/ 3500511 h 3681917"/>
              <a:gd name="connsiteX3697" fmla="*/ 9765878 w 12192000"/>
              <a:gd name="connsiteY3697" fmla="*/ 3506796 h 3681917"/>
              <a:gd name="connsiteX3698" fmla="*/ 9754937 w 12192000"/>
              <a:gd name="connsiteY3698" fmla="*/ 3479564 h 3681917"/>
              <a:gd name="connsiteX3699" fmla="*/ 9686557 w 12192000"/>
              <a:gd name="connsiteY3699" fmla="*/ 3502606 h 3681917"/>
              <a:gd name="connsiteX3700" fmla="*/ 9552532 w 12192000"/>
              <a:gd name="connsiteY3700" fmla="*/ 3513080 h 3681917"/>
              <a:gd name="connsiteX3701" fmla="*/ 9519710 w 12192000"/>
              <a:gd name="connsiteY3701" fmla="*/ 3508890 h 3681917"/>
              <a:gd name="connsiteX3702" fmla="*/ 9497828 w 12192000"/>
              <a:gd name="connsiteY3702" fmla="*/ 3529838 h 3681917"/>
              <a:gd name="connsiteX3703" fmla="*/ 9475946 w 12192000"/>
              <a:gd name="connsiteY3703" fmla="*/ 3540312 h 3681917"/>
              <a:gd name="connsiteX3704" fmla="*/ 9473212 w 12192000"/>
              <a:gd name="connsiteY3704" fmla="*/ 3519364 h 3681917"/>
              <a:gd name="connsiteX3705" fmla="*/ 9432184 w 12192000"/>
              <a:gd name="connsiteY3705" fmla="*/ 3534027 h 3681917"/>
              <a:gd name="connsiteX3706" fmla="*/ 9382950 w 12192000"/>
              <a:gd name="connsiteY3706" fmla="*/ 3527743 h 3681917"/>
              <a:gd name="connsiteX3707" fmla="*/ 9361068 w 12192000"/>
              <a:gd name="connsiteY3707" fmla="*/ 3567543 h 3681917"/>
              <a:gd name="connsiteX3708" fmla="*/ 9196957 w 12192000"/>
              <a:gd name="connsiteY3708" fmla="*/ 3571733 h 3681917"/>
              <a:gd name="connsiteX3709" fmla="*/ 9128576 w 12192000"/>
              <a:gd name="connsiteY3709" fmla="*/ 3594775 h 3681917"/>
              <a:gd name="connsiteX3710" fmla="*/ 9117636 w 12192000"/>
              <a:gd name="connsiteY3710" fmla="*/ 3594775 h 3681917"/>
              <a:gd name="connsiteX3711" fmla="*/ 9106695 w 12192000"/>
              <a:gd name="connsiteY3711" fmla="*/ 3578017 h 3681917"/>
              <a:gd name="connsiteX3712" fmla="*/ 9093019 w 12192000"/>
              <a:gd name="connsiteY3712" fmla="*/ 3580112 h 3681917"/>
              <a:gd name="connsiteX3713" fmla="*/ 8917966 w 12192000"/>
              <a:gd name="connsiteY3713" fmla="*/ 3607343 h 3681917"/>
              <a:gd name="connsiteX3714" fmla="*/ 8693679 w 12192000"/>
              <a:gd name="connsiteY3714" fmla="*/ 3626196 h 3681917"/>
              <a:gd name="connsiteX3715" fmla="*/ 8674534 w 12192000"/>
              <a:gd name="connsiteY3715" fmla="*/ 3622007 h 3681917"/>
              <a:gd name="connsiteX3716" fmla="*/ 8622564 w 12192000"/>
              <a:gd name="connsiteY3716" fmla="*/ 3611534 h 3681917"/>
              <a:gd name="connsiteX3717" fmla="*/ 8535038 w 12192000"/>
              <a:gd name="connsiteY3717" fmla="*/ 3632481 h 3681917"/>
              <a:gd name="connsiteX3718" fmla="*/ 8469393 w 12192000"/>
              <a:gd name="connsiteY3718" fmla="*/ 3636670 h 3681917"/>
              <a:gd name="connsiteX3719" fmla="*/ 8409219 w 12192000"/>
              <a:gd name="connsiteY3719" fmla="*/ 3649238 h 3681917"/>
              <a:gd name="connsiteX3720" fmla="*/ 8395543 w 12192000"/>
              <a:gd name="connsiteY3720" fmla="*/ 3632481 h 3681917"/>
              <a:gd name="connsiteX3721" fmla="*/ 8349044 w 12192000"/>
              <a:gd name="connsiteY3721" fmla="*/ 3642955 h 3681917"/>
              <a:gd name="connsiteX3722" fmla="*/ 8321693 w 12192000"/>
              <a:gd name="connsiteY3722" fmla="*/ 3649238 h 3681917"/>
              <a:gd name="connsiteX3723" fmla="*/ 8308016 w 12192000"/>
              <a:gd name="connsiteY3723" fmla="*/ 3659712 h 3681917"/>
              <a:gd name="connsiteX3724" fmla="*/ 8242371 w 12192000"/>
              <a:gd name="connsiteY3724" fmla="*/ 3645049 h 3681917"/>
              <a:gd name="connsiteX3725" fmla="*/ 8198609 w 12192000"/>
              <a:gd name="connsiteY3725" fmla="*/ 3651334 h 3681917"/>
              <a:gd name="connsiteX3726" fmla="*/ 8064583 w 12192000"/>
              <a:gd name="connsiteY3726" fmla="*/ 3649238 h 3681917"/>
              <a:gd name="connsiteX3727" fmla="*/ 8045438 w 12192000"/>
              <a:gd name="connsiteY3727" fmla="*/ 3676470 h 3681917"/>
              <a:gd name="connsiteX3728" fmla="*/ 7900472 w 12192000"/>
              <a:gd name="connsiteY3728" fmla="*/ 3668091 h 3681917"/>
              <a:gd name="connsiteX3729" fmla="*/ 7730890 w 12192000"/>
              <a:gd name="connsiteY3729" fmla="*/ 3655523 h 3681917"/>
              <a:gd name="connsiteX3730" fmla="*/ 7659774 w 12192000"/>
              <a:gd name="connsiteY3730" fmla="*/ 3668091 h 3681917"/>
              <a:gd name="connsiteX3731" fmla="*/ 7594130 w 12192000"/>
              <a:gd name="connsiteY3731" fmla="*/ 3680660 h 3681917"/>
              <a:gd name="connsiteX3732" fmla="*/ 7555837 w 12192000"/>
              <a:gd name="connsiteY3732" fmla="*/ 3668091 h 3681917"/>
              <a:gd name="connsiteX3733" fmla="*/ 7506602 w 12192000"/>
              <a:gd name="connsiteY3733" fmla="*/ 3661807 h 3681917"/>
              <a:gd name="connsiteX3734" fmla="*/ 7380784 w 12192000"/>
              <a:gd name="connsiteY3734" fmla="*/ 3680660 h 3681917"/>
              <a:gd name="connsiteX3735" fmla="*/ 7312404 w 12192000"/>
              <a:gd name="connsiteY3735" fmla="*/ 3670187 h 3681917"/>
              <a:gd name="connsiteX3736" fmla="*/ 7274111 w 12192000"/>
              <a:gd name="connsiteY3736" fmla="*/ 3665997 h 3681917"/>
              <a:gd name="connsiteX3737" fmla="*/ 7011532 w 12192000"/>
              <a:gd name="connsiteY3737" fmla="*/ 3663902 h 3681917"/>
              <a:gd name="connsiteX3738" fmla="*/ 6803656 w 12192000"/>
              <a:gd name="connsiteY3738" fmla="*/ 3661807 h 3681917"/>
              <a:gd name="connsiteX3739" fmla="*/ 6762629 w 12192000"/>
              <a:gd name="connsiteY3739" fmla="*/ 3645049 h 3681917"/>
              <a:gd name="connsiteX3740" fmla="*/ 6757158 w 12192000"/>
              <a:gd name="connsiteY3740" fmla="*/ 3640859 h 3681917"/>
              <a:gd name="connsiteX3741" fmla="*/ 6748952 w 12192000"/>
              <a:gd name="connsiteY3741" fmla="*/ 3657618 h 3681917"/>
              <a:gd name="connsiteX3742" fmla="*/ 6508255 w 12192000"/>
              <a:gd name="connsiteY3742" fmla="*/ 3626196 h 3681917"/>
              <a:gd name="connsiteX3743" fmla="*/ 6491844 w 12192000"/>
              <a:gd name="connsiteY3743" fmla="*/ 3649238 h 3681917"/>
              <a:gd name="connsiteX3744" fmla="*/ 6469962 w 12192000"/>
              <a:gd name="connsiteY3744" fmla="*/ 3619912 h 3681917"/>
              <a:gd name="connsiteX3745" fmla="*/ 6467227 w 12192000"/>
              <a:gd name="connsiteY3745" fmla="*/ 3649238 h 3681917"/>
              <a:gd name="connsiteX3746" fmla="*/ 6445346 w 12192000"/>
              <a:gd name="connsiteY3746" fmla="*/ 3638765 h 3681917"/>
              <a:gd name="connsiteX3747" fmla="*/ 6423464 w 12192000"/>
              <a:gd name="connsiteY3747" fmla="*/ 3628291 h 3681917"/>
              <a:gd name="connsiteX3748" fmla="*/ 6412523 w 12192000"/>
              <a:gd name="connsiteY3748" fmla="*/ 3628291 h 3681917"/>
              <a:gd name="connsiteX3749" fmla="*/ 5586495 w 12192000"/>
              <a:gd name="connsiteY3749" fmla="*/ 3584302 h 3681917"/>
              <a:gd name="connsiteX3750" fmla="*/ 5263739 w 12192000"/>
              <a:gd name="connsiteY3750" fmla="*/ 3546596 h 3681917"/>
              <a:gd name="connsiteX3751" fmla="*/ 4872605 w 12192000"/>
              <a:gd name="connsiteY3751" fmla="*/ 3504700 h 3681917"/>
              <a:gd name="connsiteX3752" fmla="*/ 4503355 w 12192000"/>
              <a:gd name="connsiteY3752" fmla="*/ 3471185 h 3681917"/>
              <a:gd name="connsiteX3753" fmla="*/ 4459590 w 12192000"/>
              <a:gd name="connsiteY3753" fmla="*/ 3452332 h 3681917"/>
              <a:gd name="connsiteX3754" fmla="*/ 4454120 w 12192000"/>
              <a:gd name="connsiteY3754" fmla="*/ 3450236 h 3681917"/>
              <a:gd name="connsiteX3755" fmla="*/ 4350182 w 12192000"/>
              <a:gd name="connsiteY3755" fmla="*/ 3441858 h 3681917"/>
              <a:gd name="connsiteX3756" fmla="*/ 4309155 w 12192000"/>
              <a:gd name="connsiteY3756" fmla="*/ 3433479 h 3681917"/>
              <a:gd name="connsiteX3757" fmla="*/ 4224364 w 12192000"/>
              <a:gd name="connsiteY3757" fmla="*/ 3431384 h 3681917"/>
              <a:gd name="connsiteX3758" fmla="*/ 4186071 w 12192000"/>
              <a:gd name="connsiteY3758" fmla="*/ 3441858 h 3681917"/>
              <a:gd name="connsiteX3759" fmla="*/ 4164189 w 12192000"/>
              <a:gd name="connsiteY3759" fmla="*/ 3414626 h 3681917"/>
              <a:gd name="connsiteX3760" fmla="*/ 4153248 w 12192000"/>
              <a:gd name="connsiteY3760" fmla="*/ 3420911 h 3681917"/>
              <a:gd name="connsiteX3761" fmla="*/ 4117691 w 12192000"/>
              <a:gd name="connsiteY3761" fmla="*/ 3408342 h 3681917"/>
              <a:gd name="connsiteX3762" fmla="*/ 4079398 w 12192000"/>
              <a:gd name="connsiteY3762" fmla="*/ 3416721 h 3681917"/>
              <a:gd name="connsiteX3763" fmla="*/ 4076662 w 12192000"/>
              <a:gd name="connsiteY3763" fmla="*/ 3412531 h 3681917"/>
              <a:gd name="connsiteX3764" fmla="*/ 4038369 w 12192000"/>
              <a:gd name="connsiteY3764" fmla="*/ 3397868 h 3681917"/>
              <a:gd name="connsiteX3765" fmla="*/ 3983666 w 12192000"/>
              <a:gd name="connsiteY3765" fmla="*/ 3389490 h 3681917"/>
              <a:gd name="connsiteX3766" fmla="*/ 3950844 w 12192000"/>
              <a:gd name="connsiteY3766" fmla="*/ 3383205 h 3681917"/>
              <a:gd name="connsiteX3767" fmla="*/ 3838700 w 12192000"/>
              <a:gd name="connsiteY3767" fmla="*/ 3385299 h 3681917"/>
              <a:gd name="connsiteX3768" fmla="*/ 3729292 w 12192000"/>
              <a:gd name="connsiteY3768" fmla="*/ 3372731 h 3681917"/>
              <a:gd name="connsiteX3769" fmla="*/ 3581590 w 12192000"/>
              <a:gd name="connsiteY3769" fmla="*/ 3376921 h 3681917"/>
              <a:gd name="connsiteX3770" fmla="*/ 3515946 w 12192000"/>
              <a:gd name="connsiteY3770" fmla="*/ 3395774 h 3681917"/>
              <a:gd name="connsiteX3771" fmla="*/ 3499536 w 12192000"/>
              <a:gd name="connsiteY3771" fmla="*/ 3376921 h 3681917"/>
              <a:gd name="connsiteX3772" fmla="*/ 3417479 w 12192000"/>
              <a:gd name="connsiteY3772" fmla="*/ 3372731 h 3681917"/>
              <a:gd name="connsiteX3773" fmla="*/ 3406539 w 12192000"/>
              <a:gd name="connsiteY3773" fmla="*/ 3393679 h 3681917"/>
              <a:gd name="connsiteX3774" fmla="*/ 3390127 w 12192000"/>
              <a:gd name="connsiteY3774" fmla="*/ 3370636 h 3681917"/>
              <a:gd name="connsiteX3775" fmla="*/ 3368246 w 12192000"/>
              <a:gd name="connsiteY3775" fmla="*/ 3393679 h 3681917"/>
              <a:gd name="connsiteX3776" fmla="*/ 3264308 w 12192000"/>
              <a:gd name="connsiteY3776" fmla="*/ 3364352 h 3681917"/>
              <a:gd name="connsiteX3777" fmla="*/ 3223280 w 12192000"/>
              <a:gd name="connsiteY3777" fmla="*/ 3395774 h 3681917"/>
              <a:gd name="connsiteX3778" fmla="*/ 3220545 w 12192000"/>
              <a:gd name="connsiteY3778" fmla="*/ 3397868 h 3681917"/>
              <a:gd name="connsiteX3779" fmla="*/ 3190457 w 12192000"/>
              <a:gd name="connsiteY3779" fmla="*/ 3374826 h 3681917"/>
              <a:gd name="connsiteX3780" fmla="*/ 3187722 w 12192000"/>
              <a:gd name="connsiteY3780" fmla="*/ 3362258 h 3681917"/>
              <a:gd name="connsiteX3781" fmla="*/ 3154900 w 12192000"/>
              <a:gd name="connsiteY3781" fmla="*/ 3351783 h 3681917"/>
              <a:gd name="connsiteX3782" fmla="*/ 3143959 w 12192000"/>
              <a:gd name="connsiteY3782" fmla="*/ 3360162 h 3681917"/>
              <a:gd name="connsiteX3783" fmla="*/ 3089255 w 12192000"/>
              <a:gd name="connsiteY3783" fmla="*/ 3335026 h 3681917"/>
              <a:gd name="connsiteX3784" fmla="*/ 3083784 w 12192000"/>
              <a:gd name="connsiteY3784" fmla="*/ 3355973 h 3681917"/>
              <a:gd name="connsiteX3785" fmla="*/ 2966171 w 12192000"/>
              <a:gd name="connsiteY3785" fmla="*/ 3301509 h 3681917"/>
              <a:gd name="connsiteX3786" fmla="*/ 2947025 w 12192000"/>
              <a:gd name="connsiteY3786" fmla="*/ 3332930 h 3681917"/>
              <a:gd name="connsiteX3787" fmla="*/ 2944289 w 12192000"/>
              <a:gd name="connsiteY3787" fmla="*/ 3322457 h 3681917"/>
              <a:gd name="connsiteX3788" fmla="*/ 2922408 w 12192000"/>
              <a:gd name="connsiteY3788" fmla="*/ 3278467 h 3681917"/>
              <a:gd name="connsiteX3789" fmla="*/ 2878645 w 12192000"/>
              <a:gd name="connsiteY3789" fmla="*/ 3257520 h 3681917"/>
              <a:gd name="connsiteX3790" fmla="*/ 2854028 w 12192000"/>
              <a:gd name="connsiteY3790" fmla="*/ 3297320 h 3681917"/>
              <a:gd name="connsiteX3791" fmla="*/ 2840352 w 12192000"/>
              <a:gd name="connsiteY3791" fmla="*/ 3286846 h 3681917"/>
              <a:gd name="connsiteX3792" fmla="*/ 2821205 w 12192000"/>
              <a:gd name="connsiteY3792" fmla="*/ 3299414 h 3681917"/>
              <a:gd name="connsiteX3793" fmla="*/ 2834882 w 12192000"/>
              <a:gd name="connsiteY3793" fmla="*/ 3267993 h 3681917"/>
              <a:gd name="connsiteX3794" fmla="*/ 2807529 w 12192000"/>
              <a:gd name="connsiteY3794" fmla="*/ 3255425 h 3681917"/>
              <a:gd name="connsiteX3795" fmla="*/ 2752825 w 12192000"/>
              <a:gd name="connsiteY3795" fmla="*/ 3236572 h 3681917"/>
              <a:gd name="connsiteX3796" fmla="*/ 2755561 w 12192000"/>
              <a:gd name="connsiteY3796" fmla="*/ 3259614 h 3681917"/>
              <a:gd name="connsiteX3797" fmla="*/ 2700856 w 12192000"/>
              <a:gd name="connsiteY3797" fmla="*/ 3230288 h 3681917"/>
              <a:gd name="connsiteX3798" fmla="*/ 2629742 w 12192000"/>
              <a:gd name="connsiteY3798" fmla="*/ 3228193 h 3681917"/>
              <a:gd name="connsiteX3799" fmla="*/ 2602390 w 12192000"/>
              <a:gd name="connsiteY3799" fmla="*/ 3213530 h 3681917"/>
              <a:gd name="connsiteX3800" fmla="*/ 2566832 w 12192000"/>
              <a:gd name="connsiteY3800" fmla="*/ 3196771 h 3681917"/>
              <a:gd name="connsiteX3801" fmla="*/ 2501187 w 12192000"/>
              <a:gd name="connsiteY3801" fmla="*/ 3205151 h 3681917"/>
              <a:gd name="connsiteX3802" fmla="*/ 2490247 w 12192000"/>
              <a:gd name="connsiteY3802" fmla="*/ 3211435 h 3681917"/>
              <a:gd name="connsiteX3803" fmla="*/ 2410925 w 12192000"/>
              <a:gd name="connsiteY3803" fmla="*/ 3152782 h 3681917"/>
              <a:gd name="connsiteX3804" fmla="*/ 2435543 w 12192000"/>
              <a:gd name="connsiteY3804" fmla="*/ 3173730 h 3681917"/>
              <a:gd name="connsiteX3805" fmla="*/ 2449219 w 12192000"/>
              <a:gd name="connsiteY3805" fmla="*/ 3198867 h 3681917"/>
              <a:gd name="connsiteX3806" fmla="*/ 2446483 w 12192000"/>
              <a:gd name="connsiteY3806" fmla="*/ 3219814 h 3681917"/>
              <a:gd name="connsiteX3807" fmla="*/ 2492981 w 12192000"/>
              <a:gd name="connsiteY3807" fmla="*/ 3274277 h 3681917"/>
              <a:gd name="connsiteX3808" fmla="*/ 2509392 w 12192000"/>
              <a:gd name="connsiteY3808" fmla="*/ 3284752 h 3681917"/>
              <a:gd name="connsiteX3809" fmla="*/ 2512128 w 12192000"/>
              <a:gd name="connsiteY3809" fmla="*/ 3267993 h 3681917"/>
              <a:gd name="connsiteX3810" fmla="*/ 2539480 w 12192000"/>
              <a:gd name="connsiteY3810" fmla="*/ 3259614 h 3681917"/>
              <a:gd name="connsiteX3811" fmla="*/ 2580508 w 12192000"/>
              <a:gd name="connsiteY3811" fmla="*/ 3297320 h 3681917"/>
              <a:gd name="connsiteX3812" fmla="*/ 2501187 w 12192000"/>
              <a:gd name="connsiteY3812" fmla="*/ 3311983 h 3681917"/>
              <a:gd name="connsiteX3813" fmla="*/ 2438278 w 12192000"/>
              <a:gd name="connsiteY3813" fmla="*/ 3274277 h 3681917"/>
              <a:gd name="connsiteX3814" fmla="*/ 2421866 w 12192000"/>
              <a:gd name="connsiteY3814" fmla="*/ 3255425 h 3681917"/>
              <a:gd name="connsiteX3815" fmla="*/ 2416396 w 12192000"/>
              <a:gd name="connsiteY3815" fmla="*/ 3257520 h 3681917"/>
              <a:gd name="connsiteX3816" fmla="*/ 2424601 w 12192000"/>
              <a:gd name="connsiteY3816" fmla="*/ 3278467 h 3681917"/>
              <a:gd name="connsiteX3817" fmla="*/ 2350752 w 12192000"/>
              <a:gd name="connsiteY3817" fmla="*/ 3226099 h 3681917"/>
              <a:gd name="connsiteX3818" fmla="*/ 2339810 w 12192000"/>
              <a:gd name="connsiteY3818" fmla="*/ 3207245 h 3681917"/>
              <a:gd name="connsiteX3819" fmla="*/ 2328870 w 12192000"/>
              <a:gd name="connsiteY3819" fmla="*/ 3242856 h 3681917"/>
              <a:gd name="connsiteX3820" fmla="*/ 2238608 w 12192000"/>
              <a:gd name="connsiteY3820" fmla="*/ 3177919 h 3681917"/>
              <a:gd name="connsiteX3821" fmla="*/ 2224932 w 12192000"/>
              <a:gd name="connsiteY3821" fmla="*/ 3169540 h 3681917"/>
              <a:gd name="connsiteX3822" fmla="*/ 2159288 w 12192000"/>
              <a:gd name="connsiteY3822" fmla="*/ 3144403 h 3681917"/>
              <a:gd name="connsiteX3823" fmla="*/ 2044409 w 12192000"/>
              <a:gd name="connsiteY3823" fmla="*/ 3106697 h 3681917"/>
              <a:gd name="connsiteX3824" fmla="*/ 2019792 w 12192000"/>
              <a:gd name="connsiteY3824" fmla="*/ 3083654 h 3681917"/>
              <a:gd name="connsiteX3825" fmla="*/ 1995175 w 12192000"/>
              <a:gd name="connsiteY3825" fmla="*/ 3073181 h 3681917"/>
              <a:gd name="connsiteX3826" fmla="*/ 1951413 w 12192000"/>
              <a:gd name="connsiteY3826" fmla="*/ 3060613 h 3681917"/>
              <a:gd name="connsiteX3827" fmla="*/ 1899444 w 12192000"/>
              <a:gd name="connsiteY3827" fmla="*/ 3018717 h 3681917"/>
              <a:gd name="connsiteX3828" fmla="*/ 1885767 w 12192000"/>
              <a:gd name="connsiteY3828" fmla="*/ 2999865 h 3681917"/>
              <a:gd name="connsiteX3829" fmla="*/ 1814652 w 12192000"/>
              <a:gd name="connsiteY3829" fmla="*/ 2987296 h 3681917"/>
              <a:gd name="connsiteX3830" fmla="*/ 1746272 w 12192000"/>
              <a:gd name="connsiteY3830" fmla="*/ 2951685 h 3681917"/>
              <a:gd name="connsiteX3831" fmla="*/ 1688833 w 12192000"/>
              <a:gd name="connsiteY3831" fmla="*/ 2926548 h 3681917"/>
              <a:gd name="connsiteX3832" fmla="*/ 1584896 w 12192000"/>
              <a:gd name="connsiteY3832" fmla="*/ 2939117 h 3681917"/>
              <a:gd name="connsiteX3833" fmla="*/ 1571219 w 12192000"/>
              <a:gd name="connsiteY3833" fmla="*/ 2945401 h 3681917"/>
              <a:gd name="connsiteX3834" fmla="*/ 1571219 w 12192000"/>
              <a:gd name="connsiteY3834" fmla="*/ 2941212 h 3681917"/>
              <a:gd name="connsiteX3835" fmla="*/ 1571219 w 12192000"/>
              <a:gd name="connsiteY3835" fmla="*/ 2934927 h 3681917"/>
              <a:gd name="connsiteX3836" fmla="*/ 1538397 w 12192000"/>
              <a:gd name="connsiteY3836" fmla="*/ 2874179 h 3681917"/>
              <a:gd name="connsiteX3837" fmla="*/ 1511045 w 12192000"/>
              <a:gd name="connsiteY3837" fmla="*/ 2832285 h 3681917"/>
              <a:gd name="connsiteX3838" fmla="*/ 1502839 w 12192000"/>
              <a:gd name="connsiteY3838" fmla="*/ 2813432 h 3681917"/>
              <a:gd name="connsiteX3839" fmla="*/ 1478223 w 12192000"/>
              <a:gd name="connsiteY3839" fmla="*/ 2786200 h 3681917"/>
              <a:gd name="connsiteX3840" fmla="*/ 1456341 w 12192000"/>
              <a:gd name="connsiteY3840" fmla="*/ 2765252 h 3681917"/>
              <a:gd name="connsiteX3841" fmla="*/ 1442665 w 12192000"/>
              <a:gd name="connsiteY3841" fmla="*/ 2788294 h 3681917"/>
              <a:gd name="connsiteX3842" fmla="*/ 1418048 w 12192000"/>
              <a:gd name="connsiteY3842" fmla="*/ 2767347 h 3681917"/>
              <a:gd name="connsiteX3843" fmla="*/ 1366079 w 12192000"/>
              <a:gd name="connsiteY3843" fmla="*/ 2738020 h 3681917"/>
              <a:gd name="connsiteX3844" fmla="*/ 1240261 w 12192000"/>
              <a:gd name="connsiteY3844" fmla="*/ 2740115 h 3681917"/>
              <a:gd name="connsiteX3845" fmla="*/ 1199232 w 12192000"/>
              <a:gd name="connsiteY3845" fmla="*/ 2765252 h 3681917"/>
              <a:gd name="connsiteX3846" fmla="*/ 1182822 w 12192000"/>
              <a:gd name="connsiteY3846" fmla="*/ 2773632 h 3681917"/>
              <a:gd name="connsiteX3847" fmla="*/ 1169145 w 12192000"/>
              <a:gd name="connsiteY3847" fmla="*/ 2738020 h 3681917"/>
              <a:gd name="connsiteX3848" fmla="*/ 1163675 w 12192000"/>
              <a:gd name="connsiteY3848" fmla="*/ 2700315 h 3681917"/>
              <a:gd name="connsiteX3849" fmla="*/ 1130852 w 12192000"/>
              <a:gd name="connsiteY3849" fmla="*/ 2727547 h 3681917"/>
              <a:gd name="connsiteX3850" fmla="*/ 1089824 w 12192000"/>
              <a:gd name="connsiteY3850" fmla="*/ 2710788 h 3681917"/>
              <a:gd name="connsiteX3851" fmla="*/ 1067941 w 12192000"/>
              <a:gd name="connsiteY3851" fmla="*/ 2660515 h 3681917"/>
              <a:gd name="connsiteX3852" fmla="*/ 1065208 w 12192000"/>
              <a:gd name="connsiteY3852" fmla="*/ 2643757 h 3681917"/>
              <a:gd name="connsiteX3853" fmla="*/ 1076149 w 12192000"/>
              <a:gd name="connsiteY3853" fmla="*/ 2633283 h 3681917"/>
              <a:gd name="connsiteX3854" fmla="*/ 947593 w 12192000"/>
              <a:gd name="connsiteY3854" fmla="*/ 2616525 h 3681917"/>
              <a:gd name="connsiteX3855" fmla="*/ 898361 w 12192000"/>
              <a:gd name="connsiteY3855" fmla="*/ 2647946 h 3681917"/>
              <a:gd name="connsiteX3856" fmla="*/ 879213 w 12192000"/>
              <a:gd name="connsiteY3856" fmla="*/ 2664705 h 3681917"/>
              <a:gd name="connsiteX3857" fmla="*/ 871007 w 12192000"/>
              <a:gd name="connsiteY3857" fmla="*/ 2643757 h 3681917"/>
              <a:gd name="connsiteX3858" fmla="*/ 816304 w 12192000"/>
              <a:gd name="connsiteY3858" fmla="*/ 2608146 h 3681917"/>
              <a:gd name="connsiteX3859" fmla="*/ 633045 w 12192000"/>
              <a:gd name="connsiteY3859" fmla="*/ 2402860 h 3681917"/>
              <a:gd name="connsiteX3860" fmla="*/ 613900 w 12192000"/>
              <a:gd name="connsiteY3860" fmla="*/ 2436376 h 3681917"/>
              <a:gd name="connsiteX3861" fmla="*/ 556459 w 12192000"/>
              <a:gd name="connsiteY3861" fmla="*/ 2394481 h 3681917"/>
              <a:gd name="connsiteX3862" fmla="*/ 550989 w 12192000"/>
              <a:gd name="connsiteY3862" fmla="*/ 2415428 h 3681917"/>
              <a:gd name="connsiteX3863" fmla="*/ 406025 w 12192000"/>
              <a:gd name="connsiteY3863" fmla="*/ 2335828 h 3681917"/>
              <a:gd name="connsiteX3864" fmla="*/ 370467 w 12192000"/>
              <a:gd name="connsiteY3864" fmla="*/ 2312785 h 3681917"/>
              <a:gd name="connsiteX3865" fmla="*/ 203620 w 12192000"/>
              <a:gd name="connsiteY3865" fmla="*/ 2205953 h 3681917"/>
              <a:gd name="connsiteX3866" fmla="*/ 189943 w 12192000"/>
              <a:gd name="connsiteY3866" fmla="*/ 2195479 h 3681917"/>
              <a:gd name="connsiteX3867" fmla="*/ 105151 w 12192000"/>
              <a:gd name="connsiteY3867" fmla="*/ 2143110 h 3681917"/>
              <a:gd name="connsiteX3868" fmla="*/ 9420 w 12192000"/>
              <a:gd name="connsiteY3868" fmla="*/ 2046752 h 3681917"/>
              <a:gd name="connsiteX3869" fmla="*/ 1216 w 12192000"/>
              <a:gd name="connsiteY3869" fmla="*/ 2027899 h 3681917"/>
              <a:gd name="connsiteX3870" fmla="*/ 1216 w 12192000"/>
              <a:gd name="connsiteY3870" fmla="*/ 1812139 h 3681917"/>
              <a:gd name="connsiteX3871" fmla="*/ 6687 w 12192000"/>
              <a:gd name="connsiteY3871" fmla="*/ 1793286 h 3681917"/>
              <a:gd name="connsiteX3872" fmla="*/ 80535 w 12192000"/>
              <a:gd name="connsiteY3872" fmla="*/ 1803760 h 3681917"/>
              <a:gd name="connsiteX3873" fmla="*/ 66860 w 12192000"/>
              <a:gd name="connsiteY3873" fmla="*/ 1782812 h 3681917"/>
              <a:gd name="connsiteX3874" fmla="*/ 25832 w 12192000"/>
              <a:gd name="connsiteY3874" fmla="*/ 1722064 h 3681917"/>
              <a:gd name="connsiteX3875" fmla="*/ 20361 w 12192000"/>
              <a:gd name="connsiteY3875" fmla="*/ 1707401 h 3681917"/>
              <a:gd name="connsiteX3876" fmla="*/ 151650 w 12192000"/>
              <a:gd name="connsiteY3876" fmla="*/ 1730443 h 3681917"/>
              <a:gd name="connsiteX3877" fmla="*/ 269265 w 12192000"/>
              <a:gd name="connsiteY3877" fmla="*/ 1772339 h 3681917"/>
              <a:gd name="connsiteX3878" fmla="*/ 370467 w 12192000"/>
              <a:gd name="connsiteY3878" fmla="*/ 1835181 h 3681917"/>
              <a:gd name="connsiteX3879" fmla="*/ 395083 w 12192000"/>
              <a:gd name="connsiteY3879" fmla="*/ 1820517 h 3681917"/>
              <a:gd name="connsiteX3880" fmla="*/ 425170 w 12192000"/>
              <a:gd name="connsiteY3880" fmla="*/ 1866602 h 3681917"/>
              <a:gd name="connsiteX3881" fmla="*/ 444316 w 12192000"/>
              <a:gd name="connsiteY3881" fmla="*/ 1847750 h 3681917"/>
              <a:gd name="connsiteX3882" fmla="*/ 515431 w 12192000"/>
              <a:gd name="connsiteY3882" fmla="*/ 1954582 h 3681917"/>
              <a:gd name="connsiteX3883" fmla="*/ 501756 w 12192000"/>
              <a:gd name="connsiteY3883" fmla="*/ 1893834 h 3681917"/>
              <a:gd name="connsiteX3884" fmla="*/ 523639 w 12192000"/>
              <a:gd name="connsiteY3884" fmla="*/ 1860318 h 3681917"/>
              <a:gd name="connsiteX3885" fmla="*/ 501756 w 12192000"/>
              <a:gd name="connsiteY3885" fmla="*/ 1824708 h 3681917"/>
              <a:gd name="connsiteX3886" fmla="*/ 493550 w 12192000"/>
              <a:gd name="connsiteY3886" fmla="*/ 1797476 h 3681917"/>
              <a:gd name="connsiteX3887" fmla="*/ 520902 w 12192000"/>
              <a:gd name="connsiteY3887" fmla="*/ 1810044 h 3681917"/>
              <a:gd name="connsiteX3888" fmla="*/ 542785 w 12192000"/>
              <a:gd name="connsiteY3888" fmla="*/ 1847750 h 3681917"/>
              <a:gd name="connsiteX3889" fmla="*/ 523639 w 12192000"/>
              <a:gd name="connsiteY3889" fmla="*/ 1770244 h 3681917"/>
              <a:gd name="connsiteX3890" fmla="*/ 512698 w 12192000"/>
              <a:gd name="connsiteY3890" fmla="*/ 1787002 h 3681917"/>
              <a:gd name="connsiteX3891" fmla="*/ 477140 w 12192000"/>
              <a:gd name="connsiteY3891" fmla="*/ 1770244 h 3681917"/>
              <a:gd name="connsiteX3892" fmla="*/ 466198 w 12192000"/>
              <a:gd name="connsiteY3892" fmla="*/ 1805855 h 3681917"/>
              <a:gd name="connsiteX3893" fmla="*/ 441582 w 12192000"/>
              <a:gd name="connsiteY3893" fmla="*/ 1776528 h 3681917"/>
              <a:gd name="connsiteX3894" fmla="*/ 411495 w 12192000"/>
              <a:gd name="connsiteY3894" fmla="*/ 1717875 h 3681917"/>
              <a:gd name="connsiteX3895" fmla="*/ 395083 w 12192000"/>
              <a:gd name="connsiteY3895" fmla="*/ 1699022 h 3681917"/>
              <a:gd name="connsiteX3896" fmla="*/ 389612 w 12192000"/>
              <a:gd name="connsiteY3896" fmla="*/ 1701117 h 3681917"/>
              <a:gd name="connsiteX3897" fmla="*/ 425170 w 12192000"/>
              <a:gd name="connsiteY3897" fmla="*/ 1772339 h 3681917"/>
              <a:gd name="connsiteX3898" fmla="*/ 386879 w 12192000"/>
              <a:gd name="connsiteY3898" fmla="*/ 1728348 h 3681917"/>
              <a:gd name="connsiteX3899" fmla="*/ 321233 w 12192000"/>
              <a:gd name="connsiteY3899" fmla="*/ 1703211 h 3681917"/>
              <a:gd name="connsiteX3900" fmla="*/ 274736 w 12192000"/>
              <a:gd name="connsiteY3900" fmla="*/ 1657127 h 3681917"/>
              <a:gd name="connsiteX3901" fmla="*/ 271998 w 12192000"/>
              <a:gd name="connsiteY3901" fmla="*/ 1648748 h 3681917"/>
              <a:gd name="connsiteX3902" fmla="*/ 299352 w 12192000"/>
              <a:gd name="connsiteY3902" fmla="*/ 1652937 h 3681917"/>
              <a:gd name="connsiteX3903" fmla="*/ 318497 w 12192000"/>
              <a:gd name="connsiteY3903" fmla="*/ 1675980 h 3681917"/>
              <a:gd name="connsiteX3904" fmla="*/ 334909 w 12192000"/>
              <a:gd name="connsiteY3904" fmla="*/ 1694833 h 3681917"/>
              <a:gd name="connsiteX3905" fmla="*/ 313026 w 12192000"/>
              <a:gd name="connsiteY3905" fmla="*/ 1644558 h 3681917"/>
              <a:gd name="connsiteX3906" fmla="*/ 261059 w 12192000"/>
              <a:gd name="connsiteY3906" fmla="*/ 1642464 h 3681917"/>
              <a:gd name="connsiteX3907" fmla="*/ 250119 w 12192000"/>
              <a:gd name="connsiteY3907" fmla="*/ 1648748 h 3681917"/>
              <a:gd name="connsiteX3908" fmla="*/ 220030 w 12192000"/>
              <a:gd name="connsiteY3908" fmla="*/ 1619421 h 3681917"/>
              <a:gd name="connsiteX3909" fmla="*/ 189943 w 12192000"/>
              <a:gd name="connsiteY3909" fmla="*/ 1600569 h 3681917"/>
              <a:gd name="connsiteX3910" fmla="*/ 154386 w 12192000"/>
              <a:gd name="connsiteY3910" fmla="*/ 1604758 h 3681917"/>
              <a:gd name="connsiteX3911" fmla="*/ 151650 w 12192000"/>
              <a:gd name="connsiteY3911" fmla="*/ 1602664 h 3681917"/>
              <a:gd name="connsiteX3912" fmla="*/ 17626 w 12192000"/>
              <a:gd name="connsiteY3912" fmla="*/ 1531442 h 3681917"/>
              <a:gd name="connsiteX3913" fmla="*/ 1216 w 12192000"/>
              <a:gd name="connsiteY3913" fmla="*/ 1510494 h 3681917"/>
              <a:gd name="connsiteX3914" fmla="*/ 1216 w 12192000"/>
              <a:gd name="connsiteY3914" fmla="*/ 1403661 h 3681917"/>
              <a:gd name="connsiteX3915" fmla="*/ 9420 w 12192000"/>
              <a:gd name="connsiteY3915" fmla="*/ 1378525 h 3681917"/>
              <a:gd name="connsiteX3916" fmla="*/ 31303 w 12192000"/>
              <a:gd name="connsiteY3916" fmla="*/ 1370145 h 3681917"/>
              <a:gd name="connsiteX3917" fmla="*/ 55919 w 12192000"/>
              <a:gd name="connsiteY3917" fmla="*/ 1351293 h 3681917"/>
              <a:gd name="connsiteX3918" fmla="*/ 44977 w 12192000"/>
              <a:gd name="connsiteY3918" fmla="*/ 1319872 h 3681917"/>
              <a:gd name="connsiteX3919" fmla="*/ 64123 w 12192000"/>
              <a:gd name="connsiteY3919" fmla="*/ 1301019 h 3681917"/>
              <a:gd name="connsiteX3920" fmla="*/ 80535 w 12192000"/>
              <a:gd name="connsiteY3920" fmla="*/ 1305208 h 3681917"/>
              <a:gd name="connsiteX3921" fmla="*/ 110622 w 12192000"/>
              <a:gd name="connsiteY3921" fmla="*/ 1286355 h 3681917"/>
              <a:gd name="connsiteX3922" fmla="*/ 107889 w 12192000"/>
              <a:gd name="connsiteY3922" fmla="*/ 1263313 h 3681917"/>
              <a:gd name="connsiteX3923" fmla="*/ 118828 w 12192000"/>
              <a:gd name="connsiteY3923" fmla="*/ 1250744 h 3681917"/>
              <a:gd name="connsiteX3924" fmla="*/ 137976 w 12192000"/>
              <a:gd name="connsiteY3924" fmla="*/ 1252839 h 3681917"/>
              <a:gd name="connsiteX3925" fmla="*/ 165325 w 12192000"/>
              <a:gd name="connsiteY3925" fmla="*/ 1277976 h 3681917"/>
              <a:gd name="connsiteX3926" fmla="*/ 192679 w 12192000"/>
              <a:gd name="connsiteY3926" fmla="*/ 1294735 h 3681917"/>
              <a:gd name="connsiteX3927" fmla="*/ 192679 w 12192000"/>
              <a:gd name="connsiteY3927" fmla="*/ 1265408 h 3681917"/>
              <a:gd name="connsiteX3928" fmla="*/ 159857 w 12192000"/>
              <a:gd name="connsiteY3928" fmla="*/ 1221418 h 3681917"/>
              <a:gd name="connsiteX3929" fmla="*/ 165325 w 12192000"/>
              <a:gd name="connsiteY3929" fmla="*/ 1189997 h 3681917"/>
              <a:gd name="connsiteX3930" fmla="*/ 168063 w 12192000"/>
              <a:gd name="connsiteY3930" fmla="*/ 1202565 h 3681917"/>
              <a:gd name="connsiteX3931" fmla="*/ 200883 w 12192000"/>
              <a:gd name="connsiteY3931" fmla="*/ 1215134 h 3681917"/>
              <a:gd name="connsiteX3932" fmla="*/ 209091 w 12192000"/>
              <a:gd name="connsiteY3932" fmla="*/ 1189997 h 3681917"/>
              <a:gd name="connsiteX3933" fmla="*/ 288410 w 12192000"/>
              <a:gd name="connsiteY3933" fmla="*/ 1198375 h 3681917"/>
              <a:gd name="connsiteX3934" fmla="*/ 296616 w 12192000"/>
              <a:gd name="connsiteY3934" fmla="*/ 1246555 h 3681917"/>
              <a:gd name="connsiteX3935" fmla="*/ 310293 w 12192000"/>
              <a:gd name="connsiteY3935" fmla="*/ 1282166 h 3681917"/>
              <a:gd name="connsiteX3936" fmla="*/ 323968 w 12192000"/>
              <a:gd name="connsiteY3936" fmla="*/ 1277976 h 3681917"/>
              <a:gd name="connsiteX3937" fmla="*/ 345851 w 12192000"/>
              <a:gd name="connsiteY3937" fmla="*/ 1301019 h 3681917"/>
              <a:gd name="connsiteX3938" fmla="*/ 340380 w 12192000"/>
              <a:gd name="connsiteY3938" fmla="*/ 1261218 h 3681917"/>
              <a:gd name="connsiteX3939" fmla="*/ 323968 w 12192000"/>
              <a:gd name="connsiteY3939" fmla="*/ 1263313 h 3681917"/>
              <a:gd name="connsiteX3940" fmla="*/ 329439 w 12192000"/>
              <a:gd name="connsiteY3940" fmla="*/ 1206754 h 3681917"/>
              <a:gd name="connsiteX3941" fmla="*/ 321233 w 12192000"/>
              <a:gd name="connsiteY3941" fmla="*/ 1187902 h 3681917"/>
              <a:gd name="connsiteX3942" fmla="*/ 274736 w 12192000"/>
              <a:gd name="connsiteY3942" fmla="*/ 1148101 h 3681917"/>
              <a:gd name="connsiteX3943" fmla="*/ 241911 w 12192000"/>
              <a:gd name="connsiteY3943" fmla="*/ 1081069 h 3681917"/>
              <a:gd name="connsiteX3944" fmla="*/ 228236 w 12192000"/>
              <a:gd name="connsiteY3944" fmla="*/ 1064311 h 3681917"/>
              <a:gd name="connsiteX3945" fmla="*/ 99681 w 12192000"/>
              <a:gd name="connsiteY3945" fmla="*/ 1051743 h 3681917"/>
              <a:gd name="connsiteX3946" fmla="*/ 88741 w 12192000"/>
              <a:gd name="connsiteY3946" fmla="*/ 1051743 h 3681917"/>
              <a:gd name="connsiteX3947" fmla="*/ 86006 w 12192000"/>
              <a:gd name="connsiteY3947" fmla="*/ 1030795 h 3681917"/>
              <a:gd name="connsiteX3948" fmla="*/ 69594 w 12192000"/>
              <a:gd name="connsiteY3948" fmla="*/ 1016132 h 3681917"/>
              <a:gd name="connsiteX3949" fmla="*/ 42242 w 12192000"/>
              <a:gd name="connsiteY3949" fmla="*/ 1034984 h 3681917"/>
              <a:gd name="connsiteX3950" fmla="*/ 55919 w 12192000"/>
              <a:gd name="connsiteY3950" fmla="*/ 1037079 h 3681917"/>
              <a:gd name="connsiteX3951" fmla="*/ 66860 w 12192000"/>
              <a:gd name="connsiteY3951" fmla="*/ 1041269 h 3681917"/>
              <a:gd name="connsiteX3952" fmla="*/ 61390 w 12192000"/>
              <a:gd name="connsiteY3952" fmla="*/ 1049648 h 3681917"/>
              <a:gd name="connsiteX3953" fmla="*/ 47713 w 12192000"/>
              <a:gd name="connsiteY3953" fmla="*/ 1049648 h 3681917"/>
              <a:gd name="connsiteX3954" fmla="*/ 34036 w 12192000"/>
              <a:gd name="connsiteY3954" fmla="*/ 1039175 h 3681917"/>
              <a:gd name="connsiteX3955" fmla="*/ 12155 w 12192000"/>
              <a:gd name="connsiteY3955" fmla="*/ 1014037 h 3681917"/>
              <a:gd name="connsiteX3956" fmla="*/ 1216 w 12192000"/>
              <a:gd name="connsiteY3956" fmla="*/ 988900 h 3681917"/>
              <a:gd name="connsiteX3957" fmla="*/ 1216 w 12192000"/>
              <a:gd name="connsiteY3957" fmla="*/ 877878 h 3681917"/>
              <a:gd name="connsiteX3958" fmla="*/ 1216 w 12192000"/>
              <a:gd name="connsiteY3958" fmla="*/ 404464 h 3681917"/>
              <a:gd name="connsiteX3959" fmla="*/ 6687 w 12192000"/>
              <a:gd name="connsiteY3959" fmla="*/ 383516 h 3681917"/>
              <a:gd name="connsiteX3960" fmla="*/ 20361 w 12192000"/>
              <a:gd name="connsiteY3960" fmla="*/ 421221 h 3681917"/>
              <a:gd name="connsiteX3961" fmla="*/ 28565 w 12192000"/>
              <a:gd name="connsiteY3961" fmla="*/ 393989 h 3681917"/>
              <a:gd name="connsiteX3962" fmla="*/ 31303 w 12192000"/>
              <a:gd name="connsiteY3962" fmla="*/ 368853 h 3681917"/>
              <a:gd name="connsiteX3963" fmla="*/ 61390 w 12192000"/>
              <a:gd name="connsiteY3963" fmla="*/ 433790 h 3681917"/>
              <a:gd name="connsiteX3964" fmla="*/ 69594 w 12192000"/>
              <a:gd name="connsiteY3964" fmla="*/ 387705 h 3681917"/>
              <a:gd name="connsiteX3965" fmla="*/ 102418 w 12192000"/>
              <a:gd name="connsiteY3965" fmla="*/ 454738 h 3681917"/>
              <a:gd name="connsiteX3966" fmla="*/ 105151 w 12192000"/>
              <a:gd name="connsiteY3966" fmla="*/ 423317 h 3681917"/>
              <a:gd name="connsiteX3967" fmla="*/ 113357 w 12192000"/>
              <a:gd name="connsiteY3967" fmla="*/ 421221 h 3681917"/>
              <a:gd name="connsiteX3968" fmla="*/ 121563 w 12192000"/>
              <a:gd name="connsiteY3968" fmla="*/ 456833 h 3681917"/>
              <a:gd name="connsiteX3969" fmla="*/ 127034 w 12192000"/>
              <a:gd name="connsiteY3969" fmla="*/ 456833 h 3681917"/>
              <a:gd name="connsiteX3970" fmla="*/ 143446 w 12192000"/>
              <a:gd name="connsiteY3970" fmla="*/ 427506 h 3681917"/>
              <a:gd name="connsiteX3971" fmla="*/ 159857 w 12192000"/>
              <a:gd name="connsiteY3971" fmla="*/ 442169 h 3681917"/>
              <a:gd name="connsiteX3972" fmla="*/ 217295 w 12192000"/>
              <a:gd name="connsiteY3972" fmla="*/ 490349 h 3681917"/>
              <a:gd name="connsiteX3973" fmla="*/ 225501 w 12192000"/>
              <a:gd name="connsiteY3973" fmla="*/ 502917 h 3681917"/>
              <a:gd name="connsiteX3974" fmla="*/ 233707 w 12192000"/>
              <a:gd name="connsiteY3974" fmla="*/ 463117 h 3681917"/>
              <a:gd name="connsiteX3975" fmla="*/ 244649 w 12192000"/>
              <a:gd name="connsiteY3975" fmla="*/ 500822 h 3681917"/>
              <a:gd name="connsiteX3976" fmla="*/ 266529 w 12192000"/>
              <a:gd name="connsiteY3976" fmla="*/ 488254 h 3681917"/>
              <a:gd name="connsiteX3977" fmla="*/ 323968 w 12192000"/>
              <a:gd name="connsiteY3977" fmla="*/ 525959 h 3681917"/>
              <a:gd name="connsiteX3978" fmla="*/ 326703 w 12192000"/>
              <a:gd name="connsiteY3978" fmla="*/ 484064 h 3681917"/>
              <a:gd name="connsiteX3979" fmla="*/ 356790 w 12192000"/>
              <a:gd name="connsiteY3979" fmla="*/ 481970 h 3681917"/>
              <a:gd name="connsiteX3980" fmla="*/ 354055 w 12192000"/>
              <a:gd name="connsiteY3980" fmla="*/ 461022 h 3681917"/>
              <a:gd name="connsiteX3981" fmla="*/ 315764 w 12192000"/>
              <a:gd name="connsiteY3981" fmla="*/ 408653 h 3681917"/>
              <a:gd name="connsiteX3982" fmla="*/ 313026 w 12192000"/>
              <a:gd name="connsiteY3982" fmla="*/ 402369 h 3681917"/>
              <a:gd name="connsiteX3983" fmla="*/ 296616 w 12192000"/>
              <a:gd name="connsiteY3983" fmla="*/ 410748 h 3681917"/>
              <a:gd name="connsiteX3984" fmla="*/ 277469 w 12192000"/>
              <a:gd name="connsiteY3984" fmla="*/ 393989 h 3681917"/>
              <a:gd name="connsiteX3985" fmla="*/ 258323 w 12192000"/>
              <a:gd name="connsiteY3985" fmla="*/ 463117 h 3681917"/>
              <a:gd name="connsiteX3986" fmla="*/ 252853 w 12192000"/>
              <a:gd name="connsiteY3986" fmla="*/ 381421 h 3681917"/>
              <a:gd name="connsiteX3987" fmla="*/ 228236 w 12192000"/>
              <a:gd name="connsiteY3987" fmla="*/ 446358 h 3681917"/>
              <a:gd name="connsiteX3988" fmla="*/ 195414 w 12192000"/>
              <a:gd name="connsiteY3988" fmla="*/ 429601 h 3681917"/>
              <a:gd name="connsiteX3989" fmla="*/ 184473 w 12192000"/>
              <a:gd name="connsiteY3989" fmla="*/ 406558 h 3681917"/>
              <a:gd name="connsiteX3990" fmla="*/ 181737 w 12192000"/>
              <a:gd name="connsiteY3990" fmla="*/ 341621 h 3681917"/>
              <a:gd name="connsiteX3991" fmla="*/ 179004 w 12192000"/>
              <a:gd name="connsiteY3991" fmla="*/ 329052 h 3681917"/>
              <a:gd name="connsiteX3992" fmla="*/ 184473 w 12192000"/>
              <a:gd name="connsiteY3992" fmla="*/ 324863 h 3681917"/>
              <a:gd name="connsiteX3993" fmla="*/ 200883 w 12192000"/>
              <a:gd name="connsiteY3993" fmla="*/ 335336 h 3681917"/>
              <a:gd name="connsiteX3994" fmla="*/ 225501 w 12192000"/>
              <a:gd name="connsiteY3994" fmla="*/ 310199 h 3681917"/>
              <a:gd name="connsiteX3995" fmla="*/ 293881 w 12192000"/>
              <a:gd name="connsiteY3995" fmla="*/ 337431 h 3681917"/>
              <a:gd name="connsiteX3996" fmla="*/ 282940 w 12192000"/>
              <a:gd name="connsiteY3996" fmla="*/ 318579 h 3681917"/>
              <a:gd name="connsiteX3997" fmla="*/ 266529 w 12192000"/>
              <a:gd name="connsiteY3997" fmla="*/ 324863 h 3681917"/>
              <a:gd name="connsiteX3998" fmla="*/ 261059 w 12192000"/>
              <a:gd name="connsiteY3998" fmla="*/ 312295 h 3681917"/>
              <a:gd name="connsiteX3999" fmla="*/ 269265 w 12192000"/>
              <a:gd name="connsiteY3999" fmla="*/ 297631 h 3681917"/>
              <a:gd name="connsiteX4000" fmla="*/ 285675 w 12192000"/>
              <a:gd name="connsiteY4000" fmla="*/ 299726 h 3681917"/>
              <a:gd name="connsiteX4001" fmla="*/ 310293 w 12192000"/>
              <a:gd name="connsiteY4001" fmla="*/ 314389 h 3681917"/>
              <a:gd name="connsiteX4002" fmla="*/ 313026 w 12192000"/>
              <a:gd name="connsiteY4002" fmla="*/ 234789 h 3681917"/>
              <a:gd name="connsiteX4003" fmla="*/ 343113 w 12192000"/>
              <a:gd name="connsiteY4003" fmla="*/ 262020 h 3681917"/>
              <a:gd name="connsiteX4004" fmla="*/ 356790 w 12192000"/>
              <a:gd name="connsiteY4004" fmla="*/ 215936 h 3681917"/>
              <a:gd name="connsiteX4005" fmla="*/ 373200 w 12192000"/>
              <a:gd name="connsiteY4005" fmla="*/ 238978 h 3681917"/>
              <a:gd name="connsiteX4006" fmla="*/ 384142 w 12192000"/>
              <a:gd name="connsiteY4006" fmla="*/ 207557 h 3681917"/>
              <a:gd name="connsiteX4007" fmla="*/ 441582 w 12192000"/>
              <a:gd name="connsiteY4007" fmla="*/ 211746 h 3681917"/>
              <a:gd name="connsiteX4008" fmla="*/ 457995 w 12192000"/>
              <a:gd name="connsiteY4008" fmla="*/ 186609 h 3681917"/>
              <a:gd name="connsiteX4009" fmla="*/ 447053 w 12192000"/>
              <a:gd name="connsiteY4009" fmla="*/ 174041 h 3681917"/>
              <a:gd name="connsiteX4010" fmla="*/ 444316 w 12192000"/>
              <a:gd name="connsiteY4010" fmla="*/ 155188 h 3681917"/>
              <a:gd name="connsiteX4011" fmla="*/ 477140 w 12192000"/>
              <a:gd name="connsiteY4011" fmla="*/ 161472 h 3681917"/>
              <a:gd name="connsiteX4012" fmla="*/ 485344 w 12192000"/>
              <a:gd name="connsiteY4012" fmla="*/ 182420 h 3681917"/>
              <a:gd name="connsiteX4013" fmla="*/ 564665 w 12192000"/>
              <a:gd name="connsiteY4013" fmla="*/ 186609 h 3681917"/>
              <a:gd name="connsiteX4014" fmla="*/ 594754 w 12192000"/>
              <a:gd name="connsiteY4014" fmla="*/ 197082 h 3681917"/>
              <a:gd name="connsiteX4015" fmla="*/ 646722 w 12192000"/>
              <a:gd name="connsiteY4015" fmla="*/ 201273 h 3681917"/>
              <a:gd name="connsiteX4016" fmla="*/ 660399 w 12192000"/>
              <a:gd name="connsiteY4016" fmla="*/ 203367 h 3681917"/>
              <a:gd name="connsiteX4017" fmla="*/ 657661 w 12192000"/>
              <a:gd name="connsiteY4017" fmla="*/ 234789 h 3681917"/>
              <a:gd name="connsiteX4018" fmla="*/ 682280 w 12192000"/>
              <a:gd name="connsiteY4018" fmla="*/ 262020 h 3681917"/>
              <a:gd name="connsiteX4019" fmla="*/ 687748 w 12192000"/>
              <a:gd name="connsiteY4019" fmla="*/ 241073 h 3681917"/>
              <a:gd name="connsiteX4020" fmla="*/ 704161 w 12192000"/>
              <a:gd name="connsiteY4020" fmla="*/ 218030 h 3681917"/>
              <a:gd name="connsiteX4021" fmla="*/ 731514 w 12192000"/>
              <a:gd name="connsiteY4021" fmla="*/ 230599 h 3681917"/>
              <a:gd name="connsiteX4022" fmla="*/ 767072 w 12192000"/>
              <a:gd name="connsiteY4022" fmla="*/ 259926 h 3681917"/>
              <a:gd name="connsiteX4023" fmla="*/ 794421 w 12192000"/>
              <a:gd name="connsiteY4023" fmla="*/ 268304 h 3681917"/>
              <a:gd name="connsiteX4024" fmla="*/ 788951 w 12192000"/>
              <a:gd name="connsiteY4024" fmla="*/ 228505 h 3681917"/>
              <a:gd name="connsiteX4025" fmla="*/ 742454 w 12192000"/>
              <a:gd name="connsiteY4025" fmla="*/ 174041 h 3681917"/>
              <a:gd name="connsiteX4026" fmla="*/ 723306 w 12192000"/>
              <a:gd name="connsiteY4026" fmla="*/ 163566 h 3681917"/>
              <a:gd name="connsiteX4027" fmla="*/ 712367 w 12192000"/>
              <a:gd name="connsiteY4027" fmla="*/ 144714 h 3681917"/>
              <a:gd name="connsiteX4028" fmla="*/ 736983 w 12192000"/>
              <a:gd name="connsiteY4028" fmla="*/ 144714 h 3681917"/>
              <a:gd name="connsiteX4029" fmla="*/ 742454 w 12192000"/>
              <a:gd name="connsiteY4029" fmla="*/ 144714 h 3681917"/>
              <a:gd name="connsiteX4030" fmla="*/ 756130 w 12192000"/>
              <a:gd name="connsiteY4030" fmla="*/ 127956 h 3681917"/>
              <a:gd name="connsiteX4031" fmla="*/ 778011 w 12192000"/>
              <a:gd name="connsiteY4031" fmla="*/ 159377 h 3681917"/>
              <a:gd name="connsiteX4032" fmla="*/ 769805 w 12192000"/>
              <a:gd name="connsiteY4032" fmla="*/ 111198 h 3681917"/>
              <a:gd name="connsiteX4033" fmla="*/ 742454 w 12192000"/>
              <a:gd name="connsiteY4033" fmla="*/ 60924 h 3681917"/>
              <a:gd name="connsiteX4034" fmla="*/ 750660 w 12192000"/>
              <a:gd name="connsiteY4034" fmla="*/ 46260 h 3681917"/>
              <a:gd name="connsiteX4035" fmla="*/ 756130 w 12192000"/>
              <a:gd name="connsiteY4035" fmla="*/ 46260 h 3681917"/>
              <a:gd name="connsiteX4036" fmla="*/ 786217 w 12192000"/>
              <a:gd name="connsiteY4036" fmla="*/ 86060 h 3681917"/>
              <a:gd name="connsiteX4037" fmla="*/ 802630 w 12192000"/>
              <a:gd name="connsiteY4037" fmla="*/ 77682 h 3681917"/>
              <a:gd name="connsiteX4038" fmla="*/ 857333 w 12192000"/>
              <a:gd name="connsiteY4038" fmla="*/ 188704 h 3681917"/>
              <a:gd name="connsiteX4039" fmla="*/ 862803 w 12192000"/>
              <a:gd name="connsiteY4039" fmla="*/ 159377 h 3681917"/>
              <a:gd name="connsiteX4040" fmla="*/ 857333 w 12192000"/>
              <a:gd name="connsiteY4040" fmla="*/ 138429 h 3681917"/>
              <a:gd name="connsiteX4041" fmla="*/ 890155 w 12192000"/>
              <a:gd name="connsiteY4041" fmla="*/ 117482 h 3681917"/>
              <a:gd name="connsiteX4042" fmla="*/ 909302 w 12192000"/>
              <a:gd name="connsiteY4042" fmla="*/ 171946 h 3681917"/>
              <a:gd name="connsiteX4043" fmla="*/ 895624 w 12192000"/>
              <a:gd name="connsiteY4043" fmla="*/ 194988 h 3681917"/>
              <a:gd name="connsiteX4044" fmla="*/ 903832 w 12192000"/>
              <a:gd name="connsiteY4044" fmla="*/ 201273 h 3681917"/>
              <a:gd name="connsiteX4045" fmla="*/ 933919 w 12192000"/>
              <a:gd name="connsiteY4045" fmla="*/ 192893 h 3681917"/>
              <a:gd name="connsiteX4046" fmla="*/ 969476 w 12192000"/>
              <a:gd name="connsiteY4046" fmla="*/ 245262 h 3681917"/>
              <a:gd name="connsiteX4047" fmla="*/ 972210 w 12192000"/>
              <a:gd name="connsiteY4047" fmla="*/ 224314 h 3681917"/>
              <a:gd name="connsiteX4048" fmla="*/ 974947 w 12192000"/>
              <a:gd name="connsiteY4048" fmla="*/ 215936 h 3681917"/>
              <a:gd name="connsiteX4049" fmla="*/ 991357 w 12192000"/>
              <a:gd name="connsiteY4049" fmla="*/ 176135 h 3681917"/>
              <a:gd name="connsiteX4050" fmla="*/ 991357 w 12192000"/>
              <a:gd name="connsiteY4050" fmla="*/ 163566 h 3681917"/>
              <a:gd name="connsiteX4051" fmla="*/ 996828 w 12192000"/>
              <a:gd name="connsiteY4051" fmla="*/ 163566 h 3681917"/>
              <a:gd name="connsiteX4052" fmla="*/ 1054266 w 12192000"/>
              <a:gd name="connsiteY4052" fmla="*/ 257831 h 3681917"/>
              <a:gd name="connsiteX4053" fmla="*/ 1125382 w 12192000"/>
              <a:gd name="connsiteY4053" fmla="*/ 226409 h 3681917"/>
              <a:gd name="connsiteX4054" fmla="*/ 1199232 w 12192000"/>
              <a:gd name="connsiteY4054" fmla="*/ 339526 h 3681917"/>
              <a:gd name="connsiteX4055" fmla="*/ 1191026 w 12192000"/>
              <a:gd name="connsiteY4055" fmla="*/ 287158 h 3681917"/>
              <a:gd name="connsiteX4056" fmla="*/ 1278553 w 12192000"/>
              <a:gd name="connsiteY4056" fmla="*/ 444264 h 3681917"/>
              <a:gd name="connsiteX4057" fmla="*/ 1256671 w 12192000"/>
              <a:gd name="connsiteY4057" fmla="*/ 437980 h 3681917"/>
              <a:gd name="connsiteX4058" fmla="*/ 1240261 w 12192000"/>
              <a:gd name="connsiteY4058" fmla="*/ 410748 h 3681917"/>
              <a:gd name="connsiteX4059" fmla="*/ 1218380 w 12192000"/>
              <a:gd name="connsiteY4059" fmla="*/ 362568 h 3681917"/>
              <a:gd name="connsiteX4060" fmla="*/ 1210172 w 12192000"/>
              <a:gd name="connsiteY4060" fmla="*/ 350000 h 3681917"/>
              <a:gd name="connsiteX4061" fmla="*/ 1204703 w 12192000"/>
              <a:gd name="connsiteY4061" fmla="*/ 352095 h 3681917"/>
              <a:gd name="connsiteX4062" fmla="*/ 1199232 w 12192000"/>
              <a:gd name="connsiteY4062" fmla="*/ 383516 h 3681917"/>
              <a:gd name="connsiteX4063" fmla="*/ 1180085 w 12192000"/>
              <a:gd name="connsiteY4063" fmla="*/ 352095 h 3681917"/>
              <a:gd name="connsiteX4064" fmla="*/ 1136323 w 12192000"/>
              <a:gd name="connsiteY4064" fmla="*/ 335336 h 3681917"/>
              <a:gd name="connsiteX4065" fmla="*/ 1089824 w 12192000"/>
              <a:gd name="connsiteY4065" fmla="*/ 291347 h 3681917"/>
              <a:gd name="connsiteX4066" fmla="*/ 1057002 w 12192000"/>
              <a:gd name="connsiteY4066" fmla="*/ 287158 h 3681917"/>
              <a:gd name="connsiteX4067" fmla="*/ 1040592 w 12192000"/>
              <a:gd name="connsiteY4067" fmla="*/ 314389 h 3681917"/>
              <a:gd name="connsiteX4068" fmla="*/ 1073412 w 12192000"/>
              <a:gd name="connsiteY4068" fmla="*/ 364663 h 3681917"/>
              <a:gd name="connsiteX4069" fmla="*/ 1155469 w 12192000"/>
              <a:gd name="connsiteY4069" fmla="*/ 389800 h 3681917"/>
              <a:gd name="connsiteX4070" fmla="*/ 1169145 w 12192000"/>
              <a:gd name="connsiteY4070" fmla="*/ 387705 h 3681917"/>
              <a:gd name="connsiteX4071" fmla="*/ 1305905 w 12192000"/>
              <a:gd name="connsiteY4071" fmla="*/ 484064 h 3681917"/>
              <a:gd name="connsiteX4072" fmla="*/ 1292229 w 12192000"/>
              <a:gd name="connsiteY4072" fmla="*/ 427506 h 3681917"/>
              <a:gd name="connsiteX4073" fmla="*/ 1284023 w 12192000"/>
              <a:gd name="connsiteY4073" fmla="*/ 364663 h 3681917"/>
              <a:gd name="connsiteX4074" fmla="*/ 1314110 w 12192000"/>
              <a:gd name="connsiteY4074" fmla="*/ 387705 h 3681917"/>
              <a:gd name="connsiteX4075" fmla="*/ 1325052 w 12192000"/>
              <a:gd name="connsiteY4075" fmla="*/ 377232 h 3681917"/>
              <a:gd name="connsiteX4076" fmla="*/ 1355139 w 12192000"/>
              <a:gd name="connsiteY4076" fmla="*/ 373042 h 3681917"/>
              <a:gd name="connsiteX4077" fmla="*/ 1396167 w 12192000"/>
              <a:gd name="connsiteY4077" fmla="*/ 370948 h 3681917"/>
              <a:gd name="connsiteX4078" fmla="*/ 1401637 w 12192000"/>
              <a:gd name="connsiteY4078" fmla="*/ 366758 h 3681917"/>
              <a:gd name="connsiteX4079" fmla="*/ 1431724 w 12192000"/>
              <a:gd name="connsiteY4079" fmla="*/ 389800 h 3681917"/>
              <a:gd name="connsiteX4080" fmla="*/ 1461812 w 12192000"/>
              <a:gd name="connsiteY4080" fmla="*/ 435885 h 3681917"/>
              <a:gd name="connsiteX4081" fmla="*/ 1467281 w 12192000"/>
              <a:gd name="connsiteY4081" fmla="*/ 452643 h 3681917"/>
              <a:gd name="connsiteX4082" fmla="*/ 1494634 w 12192000"/>
              <a:gd name="connsiteY4082" fmla="*/ 469401 h 3681917"/>
              <a:gd name="connsiteX4083" fmla="*/ 1497369 w 12192000"/>
              <a:gd name="connsiteY4083" fmla="*/ 463117 h 3681917"/>
              <a:gd name="connsiteX4084" fmla="*/ 1483692 w 12192000"/>
              <a:gd name="connsiteY4084" fmla="*/ 431695 h 3681917"/>
              <a:gd name="connsiteX4085" fmla="*/ 1480958 w 12192000"/>
              <a:gd name="connsiteY4085" fmla="*/ 423317 h 3681917"/>
              <a:gd name="connsiteX4086" fmla="*/ 1491898 w 12192000"/>
              <a:gd name="connsiteY4086" fmla="*/ 421221 h 3681917"/>
              <a:gd name="connsiteX4087" fmla="*/ 1508310 w 12192000"/>
              <a:gd name="connsiteY4087" fmla="*/ 433790 h 3681917"/>
              <a:gd name="connsiteX4088" fmla="*/ 1524721 w 12192000"/>
              <a:gd name="connsiteY4088" fmla="*/ 465211 h 3681917"/>
              <a:gd name="connsiteX4089" fmla="*/ 1549338 w 12192000"/>
              <a:gd name="connsiteY4089" fmla="*/ 477780 h 3681917"/>
              <a:gd name="connsiteX4090" fmla="*/ 1568484 w 12192000"/>
              <a:gd name="connsiteY4090" fmla="*/ 467306 h 3681917"/>
              <a:gd name="connsiteX4091" fmla="*/ 1579425 w 12192000"/>
              <a:gd name="connsiteY4091" fmla="*/ 452643 h 3681917"/>
              <a:gd name="connsiteX4092" fmla="*/ 1636864 w 12192000"/>
              <a:gd name="connsiteY4092" fmla="*/ 505011 h 3681917"/>
              <a:gd name="connsiteX4093" fmla="*/ 1650540 w 12192000"/>
              <a:gd name="connsiteY4093" fmla="*/ 481970 h 3681917"/>
              <a:gd name="connsiteX4094" fmla="*/ 1631394 w 12192000"/>
              <a:gd name="connsiteY4094" fmla="*/ 402369 h 3681917"/>
              <a:gd name="connsiteX4095" fmla="*/ 1623188 w 12192000"/>
              <a:gd name="connsiteY4095" fmla="*/ 377232 h 3681917"/>
              <a:gd name="connsiteX4096" fmla="*/ 1628658 w 12192000"/>
              <a:gd name="connsiteY4096" fmla="*/ 375137 h 3681917"/>
              <a:gd name="connsiteX4097" fmla="*/ 1650540 w 12192000"/>
              <a:gd name="connsiteY4097" fmla="*/ 393989 h 3681917"/>
              <a:gd name="connsiteX4098" fmla="*/ 1675156 w 12192000"/>
              <a:gd name="connsiteY4098" fmla="*/ 419127 h 3681917"/>
              <a:gd name="connsiteX4099" fmla="*/ 1710714 w 12192000"/>
              <a:gd name="connsiteY4099" fmla="*/ 412842 h 3681917"/>
              <a:gd name="connsiteX4100" fmla="*/ 1724391 w 12192000"/>
              <a:gd name="connsiteY4100" fmla="*/ 391895 h 3681917"/>
              <a:gd name="connsiteX4101" fmla="*/ 1721655 w 12192000"/>
              <a:gd name="connsiteY4101" fmla="*/ 421221 h 3681917"/>
              <a:gd name="connsiteX4102" fmla="*/ 1735331 w 12192000"/>
              <a:gd name="connsiteY4102" fmla="*/ 435885 h 3681917"/>
              <a:gd name="connsiteX4103" fmla="*/ 1795506 w 12192000"/>
              <a:gd name="connsiteY4103" fmla="*/ 511296 h 3681917"/>
              <a:gd name="connsiteX4104" fmla="*/ 1891238 w 12192000"/>
              <a:gd name="connsiteY4104" fmla="*/ 578328 h 3681917"/>
              <a:gd name="connsiteX4105" fmla="*/ 1904913 w 12192000"/>
              <a:gd name="connsiteY4105" fmla="*/ 565760 h 3681917"/>
              <a:gd name="connsiteX4106" fmla="*/ 1973293 w 12192000"/>
              <a:gd name="connsiteY4106" fmla="*/ 618128 h 3681917"/>
              <a:gd name="connsiteX4107" fmla="*/ 1945942 w 12192000"/>
              <a:gd name="connsiteY4107" fmla="*/ 559475 h 3681917"/>
              <a:gd name="connsiteX4108" fmla="*/ 1926795 w 12192000"/>
              <a:gd name="connsiteY4108" fmla="*/ 549002 h 3681917"/>
              <a:gd name="connsiteX4109" fmla="*/ 1935001 w 12192000"/>
              <a:gd name="connsiteY4109" fmla="*/ 534338 h 3681917"/>
              <a:gd name="connsiteX4110" fmla="*/ 1965088 w 12192000"/>
              <a:gd name="connsiteY4110" fmla="*/ 553191 h 3681917"/>
              <a:gd name="connsiteX4111" fmla="*/ 2033468 w 12192000"/>
              <a:gd name="connsiteY4111" fmla="*/ 580423 h 3681917"/>
              <a:gd name="connsiteX4112" fmla="*/ 2058084 w 12192000"/>
              <a:gd name="connsiteY4112" fmla="*/ 559475 h 3681917"/>
              <a:gd name="connsiteX4113" fmla="*/ 2036204 w 12192000"/>
              <a:gd name="connsiteY4113" fmla="*/ 538528 h 3681917"/>
              <a:gd name="connsiteX4114" fmla="*/ 2017057 w 12192000"/>
              <a:gd name="connsiteY4114" fmla="*/ 505011 h 3681917"/>
              <a:gd name="connsiteX4115" fmla="*/ 2022527 w 12192000"/>
              <a:gd name="connsiteY4115" fmla="*/ 494538 h 3681917"/>
              <a:gd name="connsiteX4116" fmla="*/ 2038939 w 12192000"/>
              <a:gd name="connsiteY4116" fmla="*/ 498727 h 3681917"/>
              <a:gd name="connsiteX4117" fmla="*/ 2047144 w 12192000"/>
              <a:gd name="connsiteY4117" fmla="*/ 511296 h 3681917"/>
              <a:gd name="connsiteX4118" fmla="*/ 2112789 w 12192000"/>
              <a:gd name="connsiteY4118" fmla="*/ 517580 h 3681917"/>
              <a:gd name="connsiteX4119" fmla="*/ 2151082 w 12192000"/>
              <a:gd name="connsiteY4119" fmla="*/ 540623 h 3681917"/>
              <a:gd name="connsiteX4120" fmla="*/ 2208521 w 12192000"/>
              <a:gd name="connsiteY4120" fmla="*/ 580423 h 3681917"/>
              <a:gd name="connsiteX4121" fmla="*/ 2249548 w 12192000"/>
              <a:gd name="connsiteY4121" fmla="*/ 601371 h 3681917"/>
              <a:gd name="connsiteX4122" fmla="*/ 2241343 w 12192000"/>
              <a:gd name="connsiteY4122" fmla="*/ 549002 h 3681917"/>
              <a:gd name="connsiteX4123" fmla="*/ 2290577 w 12192000"/>
              <a:gd name="connsiteY4123" fmla="*/ 607655 h 3681917"/>
              <a:gd name="connsiteX4124" fmla="*/ 2260490 w 12192000"/>
              <a:gd name="connsiteY4124" fmla="*/ 622318 h 3681917"/>
              <a:gd name="connsiteX4125" fmla="*/ 2252284 w 12192000"/>
              <a:gd name="connsiteY4125" fmla="*/ 639076 h 3681917"/>
              <a:gd name="connsiteX4126" fmla="*/ 2268695 w 12192000"/>
              <a:gd name="connsiteY4126" fmla="*/ 647455 h 3681917"/>
              <a:gd name="connsiteX4127" fmla="*/ 2285106 w 12192000"/>
              <a:gd name="connsiteY4127" fmla="*/ 643265 h 3681917"/>
              <a:gd name="connsiteX4128" fmla="*/ 2312459 w 12192000"/>
              <a:gd name="connsiteY4128" fmla="*/ 647455 h 3681917"/>
              <a:gd name="connsiteX4129" fmla="*/ 2317928 w 12192000"/>
              <a:gd name="connsiteY4129" fmla="*/ 657929 h 3681917"/>
              <a:gd name="connsiteX4130" fmla="*/ 2326134 w 12192000"/>
              <a:gd name="connsiteY4130" fmla="*/ 655834 h 3681917"/>
              <a:gd name="connsiteX4131" fmla="*/ 2334341 w 12192000"/>
              <a:gd name="connsiteY4131" fmla="*/ 628602 h 3681917"/>
              <a:gd name="connsiteX4132" fmla="*/ 2394514 w 12192000"/>
              <a:gd name="connsiteY4132" fmla="*/ 645360 h 3681917"/>
              <a:gd name="connsiteX4133" fmla="*/ 2397250 w 12192000"/>
              <a:gd name="connsiteY4133" fmla="*/ 611844 h 3681917"/>
              <a:gd name="connsiteX4134" fmla="*/ 2427337 w 12192000"/>
              <a:gd name="connsiteY4134" fmla="*/ 609749 h 3681917"/>
              <a:gd name="connsiteX4135" fmla="*/ 2430072 w 12192000"/>
              <a:gd name="connsiteY4135" fmla="*/ 626508 h 3681917"/>
              <a:gd name="connsiteX4136" fmla="*/ 2528539 w 12192000"/>
              <a:gd name="connsiteY4136" fmla="*/ 630697 h 3681917"/>
              <a:gd name="connsiteX4137" fmla="*/ 2621536 w 12192000"/>
              <a:gd name="connsiteY4137" fmla="*/ 647455 h 3681917"/>
              <a:gd name="connsiteX4138" fmla="*/ 2624271 w 12192000"/>
              <a:gd name="connsiteY4138" fmla="*/ 607655 h 3681917"/>
              <a:gd name="connsiteX4139" fmla="*/ 2659829 w 12192000"/>
              <a:gd name="connsiteY4139" fmla="*/ 641171 h 3681917"/>
              <a:gd name="connsiteX4140" fmla="*/ 2659829 w 12192000"/>
              <a:gd name="connsiteY4140" fmla="*/ 664213 h 3681917"/>
              <a:gd name="connsiteX4141" fmla="*/ 2670769 w 12192000"/>
              <a:gd name="connsiteY4141" fmla="*/ 657929 h 3681917"/>
              <a:gd name="connsiteX4142" fmla="*/ 2706327 w 12192000"/>
              <a:gd name="connsiteY4142" fmla="*/ 660024 h 3681917"/>
              <a:gd name="connsiteX4143" fmla="*/ 2720003 w 12192000"/>
              <a:gd name="connsiteY4143" fmla="*/ 672592 h 3681917"/>
              <a:gd name="connsiteX4144" fmla="*/ 2739149 w 12192000"/>
              <a:gd name="connsiteY4144" fmla="*/ 639076 h 3681917"/>
              <a:gd name="connsiteX4145" fmla="*/ 2741885 w 12192000"/>
              <a:gd name="connsiteY4145" fmla="*/ 676782 h 3681917"/>
              <a:gd name="connsiteX4146" fmla="*/ 2758296 w 12192000"/>
              <a:gd name="connsiteY4146" fmla="*/ 668402 h 3681917"/>
              <a:gd name="connsiteX4147" fmla="*/ 2791118 w 12192000"/>
              <a:gd name="connsiteY4147" fmla="*/ 691445 h 3681917"/>
              <a:gd name="connsiteX4148" fmla="*/ 2807529 w 12192000"/>
              <a:gd name="connsiteY4148" fmla="*/ 655834 h 3681917"/>
              <a:gd name="connsiteX4149" fmla="*/ 2807529 w 12192000"/>
              <a:gd name="connsiteY4149" fmla="*/ 691445 h 3681917"/>
              <a:gd name="connsiteX4150" fmla="*/ 2832147 w 12192000"/>
              <a:gd name="connsiteY4150" fmla="*/ 687255 h 3681917"/>
              <a:gd name="connsiteX4151" fmla="*/ 2884115 w 12192000"/>
              <a:gd name="connsiteY4151" fmla="*/ 607655 h 3681917"/>
              <a:gd name="connsiteX4152" fmla="*/ 2892320 w 12192000"/>
              <a:gd name="connsiteY4152" fmla="*/ 632792 h 3681917"/>
              <a:gd name="connsiteX4153" fmla="*/ 2875909 w 12192000"/>
              <a:gd name="connsiteY4153" fmla="*/ 664213 h 3681917"/>
              <a:gd name="connsiteX4154" fmla="*/ 2881380 w 12192000"/>
              <a:gd name="connsiteY4154" fmla="*/ 691445 h 3681917"/>
              <a:gd name="connsiteX4155" fmla="*/ 2900526 w 12192000"/>
              <a:gd name="connsiteY4155" fmla="*/ 657929 h 3681917"/>
              <a:gd name="connsiteX4156" fmla="*/ 2955231 w 12192000"/>
              <a:gd name="connsiteY4156" fmla="*/ 701918 h 3681917"/>
              <a:gd name="connsiteX4157" fmla="*/ 2974377 w 12192000"/>
              <a:gd name="connsiteY4157" fmla="*/ 708203 h 3681917"/>
              <a:gd name="connsiteX4158" fmla="*/ 2993524 w 12192000"/>
              <a:gd name="connsiteY4158" fmla="*/ 691445 h 3681917"/>
              <a:gd name="connsiteX4159" fmla="*/ 3001729 w 12192000"/>
              <a:gd name="connsiteY4159" fmla="*/ 676782 h 3681917"/>
              <a:gd name="connsiteX4160" fmla="*/ 3004464 w 12192000"/>
              <a:gd name="connsiteY4160" fmla="*/ 676782 h 3681917"/>
              <a:gd name="connsiteX4161" fmla="*/ 3023611 w 12192000"/>
              <a:gd name="connsiteY4161" fmla="*/ 708203 h 3681917"/>
              <a:gd name="connsiteX4162" fmla="*/ 3004464 w 12192000"/>
              <a:gd name="connsiteY4162" fmla="*/ 710298 h 3681917"/>
              <a:gd name="connsiteX4163" fmla="*/ 3042757 w 12192000"/>
              <a:gd name="connsiteY4163" fmla="*/ 745908 h 3681917"/>
              <a:gd name="connsiteX4164" fmla="*/ 3105666 w 12192000"/>
              <a:gd name="connsiteY4164" fmla="*/ 754287 h 3681917"/>
              <a:gd name="connsiteX4165" fmla="*/ 3094726 w 12192000"/>
              <a:gd name="connsiteY4165" fmla="*/ 706109 h 3681917"/>
              <a:gd name="connsiteX4166" fmla="*/ 3091990 w 12192000"/>
              <a:gd name="connsiteY4166" fmla="*/ 699824 h 3681917"/>
              <a:gd name="connsiteX4167" fmla="*/ 3094726 w 12192000"/>
              <a:gd name="connsiteY4167" fmla="*/ 689350 h 3681917"/>
              <a:gd name="connsiteX4168" fmla="*/ 3108402 w 12192000"/>
              <a:gd name="connsiteY4168" fmla="*/ 693540 h 3681917"/>
              <a:gd name="connsiteX4169" fmla="*/ 3127548 w 12192000"/>
              <a:gd name="connsiteY4169" fmla="*/ 731245 h 3681917"/>
              <a:gd name="connsiteX4170" fmla="*/ 3143959 w 12192000"/>
              <a:gd name="connsiteY4170" fmla="*/ 756382 h 3681917"/>
              <a:gd name="connsiteX4171" fmla="*/ 3149430 w 12192000"/>
              <a:gd name="connsiteY4171" fmla="*/ 754287 h 3681917"/>
              <a:gd name="connsiteX4172" fmla="*/ 3154900 w 12192000"/>
              <a:gd name="connsiteY4172" fmla="*/ 750098 h 3681917"/>
              <a:gd name="connsiteX4173" fmla="*/ 3187722 w 12192000"/>
              <a:gd name="connsiteY4173" fmla="*/ 748003 h 3681917"/>
              <a:gd name="connsiteX4174" fmla="*/ 3204133 w 12192000"/>
              <a:gd name="connsiteY4174" fmla="*/ 764762 h 3681917"/>
              <a:gd name="connsiteX4175" fmla="*/ 3234221 w 12192000"/>
              <a:gd name="connsiteY4175" fmla="*/ 743814 h 3681917"/>
              <a:gd name="connsiteX4176" fmla="*/ 3275248 w 12192000"/>
              <a:gd name="connsiteY4176" fmla="*/ 750098 h 3681917"/>
              <a:gd name="connsiteX4177" fmla="*/ 3269779 w 12192000"/>
              <a:gd name="connsiteY4177" fmla="*/ 737530 h 3681917"/>
              <a:gd name="connsiteX4178" fmla="*/ 3247897 w 12192000"/>
              <a:gd name="connsiteY4178" fmla="*/ 706109 h 3681917"/>
              <a:gd name="connsiteX4179" fmla="*/ 3242426 w 12192000"/>
              <a:gd name="connsiteY4179" fmla="*/ 676782 h 3681917"/>
              <a:gd name="connsiteX4180" fmla="*/ 3242426 w 12192000"/>
              <a:gd name="connsiteY4180" fmla="*/ 660024 h 3681917"/>
              <a:gd name="connsiteX4181" fmla="*/ 3283454 w 12192000"/>
              <a:gd name="connsiteY4181" fmla="*/ 704014 h 3681917"/>
              <a:gd name="connsiteX4182" fmla="*/ 3319012 w 12192000"/>
              <a:gd name="connsiteY4182" fmla="*/ 745908 h 3681917"/>
              <a:gd name="connsiteX4183" fmla="*/ 3329953 w 12192000"/>
              <a:gd name="connsiteY4183" fmla="*/ 743814 h 3681917"/>
              <a:gd name="connsiteX4184" fmla="*/ 3335423 w 12192000"/>
              <a:gd name="connsiteY4184" fmla="*/ 708203 h 3681917"/>
              <a:gd name="connsiteX4185" fmla="*/ 3327217 w 12192000"/>
              <a:gd name="connsiteY4185" fmla="*/ 683066 h 3681917"/>
              <a:gd name="connsiteX4186" fmla="*/ 3308071 w 12192000"/>
              <a:gd name="connsiteY4186" fmla="*/ 666308 h 3681917"/>
              <a:gd name="connsiteX4187" fmla="*/ 3297130 w 12192000"/>
              <a:gd name="connsiteY4187" fmla="*/ 653740 h 3681917"/>
              <a:gd name="connsiteX4188" fmla="*/ 3313541 w 12192000"/>
              <a:gd name="connsiteY4188" fmla="*/ 643265 h 3681917"/>
              <a:gd name="connsiteX4189" fmla="*/ 3329953 w 12192000"/>
              <a:gd name="connsiteY4189" fmla="*/ 647455 h 3681917"/>
              <a:gd name="connsiteX4190" fmla="*/ 3343628 w 12192000"/>
              <a:gd name="connsiteY4190" fmla="*/ 636981 h 3681917"/>
              <a:gd name="connsiteX4191" fmla="*/ 3384657 w 12192000"/>
              <a:gd name="connsiteY4191" fmla="*/ 660024 h 3681917"/>
              <a:gd name="connsiteX4192" fmla="*/ 3398334 w 12192000"/>
              <a:gd name="connsiteY4192" fmla="*/ 636981 h 3681917"/>
              <a:gd name="connsiteX4193" fmla="*/ 3433890 w 12192000"/>
              <a:gd name="connsiteY4193" fmla="*/ 630697 h 3681917"/>
              <a:gd name="connsiteX4194" fmla="*/ 3455772 w 12192000"/>
              <a:gd name="connsiteY4194" fmla="*/ 651645 h 3681917"/>
              <a:gd name="connsiteX4195" fmla="*/ 3485859 w 12192000"/>
              <a:gd name="connsiteY4195" fmla="*/ 666308 h 3681917"/>
              <a:gd name="connsiteX4196" fmla="*/ 3494065 w 12192000"/>
              <a:gd name="connsiteY4196" fmla="*/ 718677 h 3681917"/>
              <a:gd name="connsiteX4197" fmla="*/ 3480388 w 12192000"/>
              <a:gd name="connsiteY4197" fmla="*/ 724961 h 3681917"/>
              <a:gd name="connsiteX4198" fmla="*/ 3513210 w 12192000"/>
              <a:gd name="connsiteY4198" fmla="*/ 739624 h 3681917"/>
              <a:gd name="connsiteX4199" fmla="*/ 3529623 w 12192000"/>
              <a:gd name="connsiteY4199" fmla="*/ 714487 h 3681917"/>
              <a:gd name="connsiteX4200" fmla="*/ 3524152 w 12192000"/>
              <a:gd name="connsiteY4200" fmla="*/ 691445 h 3681917"/>
              <a:gd name="connsiteX4201" fmla="*/ 3529623 w 12192000"/>
              <a:gd name="connsiteY4201" fmla="*/ 643265 h 3681917"/>
              <a:gd name="connsiteX4202" fmla="*/ 3581590 w 12192000"/>
              <a:gd name="connsiteY4202" fmla="*/ 674686 h 3681917"/>
              <a:gd name="connsiteX4203" fmla="*/ 3595267 w 12192000"/>
              <a:gd name="connsiteY4203" fmla="*/ 657929 h 3681917"/>
              <a:gd name="connsiteX4204" fmla="*/ 3606209 w 12192000"/>
              <a:gd name="connsiteY4204" fmla="*/ 693540 h 3681917"/>
              <a:gd name="connsiteX4205" fmla="*/ 3611678 w 12192000"/>
              <a:gd name="connsiteY4205" fmla="*/ 733340 h 3681917"/>
              <a:gd name="connsiteX4206" fmla="*/ 3619883 w 12192000"/>
              <a:gd name="connsiteY4206" fmla="*/ 733340 h 3681917"/>
              <a:gd name="connsiteX4207" fmla="*/ 3625354 w 12192000"/>
              <a:gd name="connsiteY4207" fmla="*/ 695634 h 3681917"/>
              <a:gd name="connsiteX4208" fmla="*/ 3636296 w 12192000"/>
              <a:gd name="connsiteY4208" fmla="*/ 729150 h 3681917"/>
              <a:gd name="connsiteX4209" fmla="*/ 3655441 w 12192000"/>
              <a:gd name="connsiteY4209" fmla="*/ 741719 h 3681917"/>
              <a:gd name="connsiteX4210" fmla="*/ 3655441 w 12192000"/>
              <a:gd name="connsiteY4210" fmla="*/ 701918 h 3681917"/>
              <a:gd name="connsiteX4211" fmla="*/ 3658176 w 12192000"/>
              <a:gd name="connsiteY4211" fmla="*/ 660024 h 3681917"/>
              <a:gd name="connsiteX4212" fmla="*/ 3663647 w 12192000"/>
              <a:gd name="connsiteY4212" fmla="*/ 691445 h 3681917"/>
              <a:gd name="connsiteX4213" fmla="*/ 3674589 w 12192000"/>
              <a:gd name="connsiteY4213" fmla="*/ 718677 h 3681917"/>
              <a:gd name="connsiteX4214" fmla="*/ 3693734 w 12192000"/>
              <a:gd name="connsiteY4214" fmla="*/ 708203 h 3681917"/>
              <a:gd name="connsiteX4215" fmla="*/ 3710146 w 12192000"/>
              <a:gd name="connsiteY4215" fmla="*/ 714487 h 3681917"/>
              <a:gd name="connsiteX4216" fmla="*/ 3723821 w 12192000"/>
              <a:gd name="connsiteY4216" fmla="*/ 670497 h 3681917"/>
              <a:gd name="connsiteX4217" fmla="*/ 3775791 w 12192000"/>
              <a:gd name="connsiteY4217" fmla="*/ 672592 h 3681917"/>
              <a:gd name="connsiteX4218" fmla="*/ 3789466 w 12192000"/>
              <a:gd name="connsiteY4218" fmla="*/ 693540 h 3681917"/>
              <a:gd name="connsiteX4219" fmla="*/ 3830494 w 12192000"/>
              <a:gd name="connsiteY4219" fmla="*/ 704014 h 3681917"/>
              <a:gd name="connsiteX4220" fmla="*/ 3835965 w 12192000"/>
              <a:gd name="connsiteY4220" fmla="*/ 680971 h 3681917"/>
              <a:gd name="connsiteX4221" fmla="*/ 3838700 w 12192000"/>
              <a:gd name="connsiteY4221" fmla="*/ 660024 h 3681917"/>
              <a:gd name="connsiteX4222" fmla="*/ 3849642 w 12192000"/>
              <a:gd name="connsiteY4222" fmla="*/ 672592 h 3681917"/>
              <a:gd name="connsiteX4223" fmla="*/ 3876993 w 12192000"/>
              <a:gd name="connsiteY4223" fmla="*/ 683066 h 3681917"/>
              <a:gd name="connsiteX4224" fmla="*/ 3909816 w 12192000"/>
              <a:gd name="connsiteY4224" fmla="*/ 708203 h 3681917"/>
              <a:gd name="connsiteX4225" fmla="*/ 3909816 w 12192000"/>
              <a:gd name="connsiteY4225" fmla="*/ 722866 h 3681917"/>
              <a:gd name="connsiteX4226" fmla="*/ 3915286 w 12192000"/>
              <a:gd name="connsiteY4226" fmla="*/ 733340 h 3681917"/>
              <a:gd name="connsiteX4227" fmla="*/ 3937167 w 12192000"/>
              <a:gd name="connsiteY4227" fmla="*/ 670497 h 3681917"/>
              <a:gd name="connsiteX4228" fmla="*/ 3956314 w 12192000"/>
              <a:gd name="connsiteY4228" fmla="*/ 689350 h 3681917"/>
              <a:gd name="connsiteX4229" fmla="*/ 3959049 w 12192000"/>
              <a:gd name="connsiteY4229" fmla="*/ 683066 h 3681917"/>
              <a:gd name="connsiteX4230" fmla="*/ 4011018 w 12192000"/>
              <a:gd name="connsiteY4230" fmla="*/ 678877 h 3681917"/>
              <a:gd name="connsiteX4231" fmla="*/ 4019224 w 12192000"/>
              <a:gd name="connsiteY4231" fmla="*/ 683066 h 3681917"/>
              <a:gd name="connsiteX4232" fmla="*/ 4073927 w 12192000"/>
              <a:gd name="connsiteY4232" fmla="*/ 691445 h 3681917"/>
              <a:gd name="connsiteX4233" fmla="*/ 4125897 w 12192000"/>
              <a:gd name="connsiteY4233" fmla="*/ 756382 h 3681917"/>
              <a:gd name="connsiteX4234" fmla="*/ 4134102 w 12192000"/>
              <a:gd name="connsiteY4234" fmla="*/ 745908 h 3681917"/>
              <a:gd name="connsiteX4235" fmla="*/ 4153248 w 12192000"/>
              <a:gd name="connsiteY4235" fmla="*/ 720771 h 3681917"/>
              <a:gd name="connsiteX4236" fmla="*/ 4125897 w 12192000"/>
              <a:gd name="connsiteY4236" fmla="*/ 699824 h 3681917"/>
              <a:gd name="connsiteX4237" fmla="*/ 4123161 w 12192000"/>
              <a:gd name="connsiteY4237" fmla="*/ 689350 h 3681917"/>
              <a:gd name="connsiteX4238" fmla="*/ 4134102 w 12192000"/>
              <a:gd name="connsiteY4238" fmla="*/ 683066 h 3681917"/>
              <a:gd name="connsiteX4239" fmla="*/ 4158719 w 12192000"/>
              <a:gd name="connsiteY4239" fmla="*/ 691445 h 3681917"/>
              <a:gd name="connsiteX4240" fmla="*/ 4180600 w 12192000"/>
              <a:gd name="connsiteY4240" fmla="*/ 718677 h 3681917"/>
              <a:gd name="connsiteX4241" fmla="*/ 4197012 w 12192000"/>
              <a:gd name="connsiteY4241" fmla="*/ 693540 h 3681917"/>
              <a:gd name="connsiteX4242" fmla="*/ 4202482 w 12192000"/>
              <a:gd name="connsiteY4242" fmla="*/ 666308 h 3681917"/>
              <a:gd name="connsiteX4243" fmla="*/ 4238039 w 12192000"/>
              <a:gd name="connsiteY4243" fmla="*/ 676782 h 3681917"/>
              <a:gd name="connsiteX4244" fmla="*/ 4251715 w 12192000"/>
              <a:gd name="connsiteY4244" fmla="*/ 668402 h 3681917"/>
              <a:gd name="connsiteX4245" fmla="*/ 4254451 w 12192000"/>
              <a:gd name="connsiteY4245" fmla="*/ 674686 h 3681917"/>
              <a:gd name="connsiteX4246" fmla="*/ 4273597 w 12192000"/>
              <a:gd name="connsiteY4246" fmla="*/ 691445 h 3681917"/>
              <a:gd name="connsiteX4247" fmla="*/ 4295479 w 12192000"/>
              <a:gd name="connsiteY4247" fmla="*/ 678877 h 3681917"/>
              <a:gd name="connsiteX4248" fmla="*/ 4306419 w 12192000"/>
              <a:gd name="connsiteY4248" fmla="*/ 666308 h 3681917"/>
              <a:gd name="connsiteX4249" fmla="*/ 4325566 w 12192000"/>
              <a:gd name="connsiteY4249" fmla="*/ 693540 h 3681917"/>
              <a:gd name="connsiteX4250" fmla="*/ 4350182 w 12192000"/>
              <a:gd name="connsiteY4250" fmla="*/ 678877 h 3681917"/>
              <a:gd name="connsiteX4251" fmla="*/ 4352917 w 12192000"/>
              <a:gd name="connsiteY4251" fmla="*/ 697729 h 3681917"/>
              <a:gd name="connsiteX4252" fmla="*/ 4355653 w 12192000"/>
              <a:gd name="connsiteY4252" fmla="*/ 714487 h 3681917"/>
              <a:gd name="connsiteX4253" fmla="*/ 4380269 w 12192000"/>
              <a:gd name="connsiteY4253" fmla="*/ 676782 h 3681917"/>
              <a:gd name="connsiteX4254" fmla="*/ 4374799 w 12192000"/>
              <a:gd name="connsiteY4254" fmla="*/ 655834 h 3681917"/>
              <a:gd name="connsiteX4255" fmla="*/ 4377536 w 12192000"/>
              <a:gd name="connsiteY4255" fmla="*/ 651645 h 3681917"/>
              <a:gd name="connsiteX4256" fmla="*/ 4410357 w 12192000"/>
              <a:gd name="connsiteY4256" fmla="*/ 622318 h 3681917"/>
              <a:gd name="connsiteX4257" fmla="*/ 4415828 w 12192000"/>
              <a:gd name="connsiteY4257" fmla="*/ 582518 h 3681917"/>
              <a:gd name="connsiteX4258" fmla="*/ 4426769 w 12192000"/>
              <a:gd name="connsiteY4258" fmla="*/ 569949 h 3681917"/>
              <a:gd name="connsiteX4259" fmla="*/ 4459590 w 12192000"/>
              <a:gd name="connsiteY4259" fmla="*/ 569949 h 3681917"/>
              <a:gd name="connsiteX4260" fmla="*/ 4399416 w 12192000"/>
              <a:gd name="connsiteY4260" fmla="*/ 664213 h 3681917"/>
              <a:gd name="connsiteX4261" fmla="*/ 4413092 w 12192000"/>
              <a:gd name="connsiteY4261" fmla="*/ 676782 h 3681917"/>
              <a:gd name="connsiteX4262" fmla="*/ 4465061 w 12192000"/>
              <a:gd name="connsiteY4262" fmla="*/ 620224 h 3681917"/>
              <a:gd name="connsiteX4263" fmla="*/ 4443179 w 12192000"/>
              <a:gd name="connsiteY4263" fmla="*/ 706109 h 3681917"/>
              <a:gd name="connsiteX4264" fmla="*/ 4445915 w 12192000"/>
              <a:gd name="connsiteY4264" fmla="*/ 708203 h 3681917"/>
              <a:gd name="connsiteX4265" fmla="*/ 4489677 w 12192000"/>
              <a:gd name="connsiteY4265" fmla="*/ 664213 h 3681917"/>
              <a:gd name="connsiteX4266" fmla="*/ 4506089 w 12192000"/>
              <a:gd name="connsiteY4266" fmla="*/ 727055 h 3681917"/>
              <a:gd name="connsiteX4267" fmla="*/ 4525235 w 12192000"/>
              <a:gd name="connsiteY4267" fmla="*/ 695634 h 3681917"/>
              <a:gd name="connsiteX4268" fmla="*/ 4536176 w 12192000"/>
              <a:gd name="connsiteY4268" fmla="*/ 643265 h 3681917"/>
              <a:gd name="connsiteX4269" fmla="*/ 4538912 w 12192000"/>
              <a:gd name="connsiteY4269" fmla="*/ 620224 h 3681917"/>
              <a:gd name="connsiteX4270" fmla="*/ 4549852 w 12192000"/>
              <a:gd name="connsiteY4270" fmla="*/ 668402 h 3681917"/>
              <a:gd name="connsiteX4271" fmla="*/ 4574469 w 12192000"/>
              <a:gd name="connsiteY4271" fmla="*/ 683066 h 3681917"/>
              <a:gd name="connsiteX4272" fmla="*/ 4593615 w 12192000"/>
              <a:gd name="connsiteY4272" fmla="*/ 655834 h 3681917"/>
              <a:gd name="connsiteX4273" fmla="*/ 4585410 w 12192000"/>
              <a:gd name="connsiteY4273" fmla="*/ 630697 h 3681917"/>
              <a:gd name="connsiteX4274" fmla="*/ 4574469 w 12192000"/>
              <a:gd name="connsiteY4274" fmla="*/ 599276 h 3681917"/>
              <a:gd name="connsiteX4275" fmla="*/ 4593615 w 12192000"/>
              <a:gd name="connsiteY4275" fmla="*/ 611844 h 3681917"/>
              <a:gd name="connsiteX4276" fmla="*/ 4637379 w 12192000"/>
              <a:gd name="connsiteY4276" fmla="*/ 634886 h 3681917"/>
              <a:gd name="connsiteX4277" fmla="*/ 4675672 w 12192000"/>
              <a:gd name="connsiteY4277" fmla="*/ 616033 h 3681917"/>
              <a:gd name="connsiteX4278" fmla="*/ 4675672 w 12192000"/>
              <a:gd name="connsiteY4278" fmla="*/ 597181 h 3681917"/>
              <a:gd name="connsiteX4279" fmla="*/ 4713965 w 12192000"/>
              <a:gd name="connsiteY4279" fmla="*/ 607655 h 3681917"/>
              <a:gd name="connsiteX4280" fmla="*/ 4760463 w 12192000"/>
              <a:gd name="connsiteY4280" fmla="*/ 641171 h 3681917"/>
              <a:gd name="connsiteX4281" fmla="*/ 4790550 w 12192000"/>
              <a:gd name="connsiteY4281" fmla="*/ 657929 h 3681917"/>
              <a:gd name="connsiteX4282" fmla="*/ 4801490 w 12192000"/>
              <a:gd name="connsiteY4282" fmla="*/ 670497 h 3681917"/>
              <a:gd name="connsiteX4283" fmla="*/ 4834312 w 12192000"/>
              <a:gd name="connsiteY4283" fmla="*/ 620224 h 3681917"/>
              <a:gd name="connsiteX4284" fmla="*/ 4837048 w 12192000"/>
              <a:gd name="connsiteY4284" fmla="*/ 626508 h 3681917"/>
              <a:gd name="connsiteX4285" fmla="*/ 4845254 w 12192000"/>
              <a:gd name="connsiteY4285" fmla="*/ 647455 h 3681917"/>
              <a:gd name="connsiteX4286" fmla="*/ 4878076 w 12192000"/>
              <a:gd name="connsiteY4286" fmla="*/ 660024 h 3681917"/>
              <a:gd name="connsiteX4287" fmla="*/ 4883547 w 12192000"/>
              <a:gd name="connsiteY4287" fmla="*/ 660024 h 3681917"/>
              <a:gd name="connsiteX4288" fmla="*/ 4940985 w 12192000"/>
              <a:gd name="connsiteY4288" fmla="*/ 668402 h 3681917"/>
              <a:gd name="connsiteX4289" fmla="*/ 4946456 w 12192000"/>
              <a:gd name="connsiteY4289" fmla="*/ 672592 h 3681917"/>
              <a:gd name="connsiteX4290" fmla="*/ 4968339 w 12192000"/>
              <a:gd name="connsiteY4290" fmla="*/ 647455 h 3681917"/>
              <a:gd name="connsiteX4291" fmla="*/ 4984749 w 12192000"/>
              <a:gd name="connsiteY4291" fmla="*/ 666308 h 3681917"/>
              <a:gd name="connsiteX4292" fmla="*/ 5014836 w 12192000"/>
              <a:gd name="connsiteY4292" fmla="*/ 649550 h 3681917"/>
              <a:gd name="connsiteX4293" fmla="*/ 5009365 w 12192000"/>
              <a:gd name="connsiteY4293" fmla="*/ 695634 h 3681917"/>
              <a:gd name="connsiteX4294" fmla="*/ 5053129 w 12192000"/>
              <a:gd name="connsiteY4294" fmla="*/ 645360 h 3681917"/>
              <a:gd name="connsiteX4295" fmla="*/ 5066805 w 12192000"/>
              <a:gd name="connsiteY4295" fmla="*/ 664213 h 3681917"/>
              <a:gd name="connsiteX4296" fmla="*/ 5075010 w 12192000"/>
              <a:gd name="connsiteY4296" fmla="*/ 657929 h 3681917"/>
              <a:gd name="connsiteX4297" fmla="*/ 5124244 w 12192000"/>
              <a:gd name="connsiteY4297" fmla="*/ 653740 h 3681917"/>
              <a:gd name="connsiteX4298" fmla="*/ 5146125 w 12192000"/>
              <a:gd name="connsiteY4298" fmla="*/ 651645 h 3681917"/>
              <a:gd name="connsiteX4299" fmla="*/ 5154331 w 12192000"/>
              <a:gd name="connsiteY4299" fmla="*/ 641171 h 3681917"/>
              <a:gd name="connsiteX4300" fmla="*/ 5176213 w 12192000"/>
              <a:gd name="connsiteY4300" fmla="*/ 683066 h 3681917"/>
              <a:gd name="connsiteX4301" fmla="*/ 5195359 w 12192000"/>
              <a:gd name="connsiteY4301" fmla="*/ 699824 h 3681917"/>
              <a:gd name="connsiteX4302" fmla="*/ 5230917 w 12192000"/>
              <a:gd name="connsiteY4302" fmla="*/ 701918 h 3681917"/>
              <a:gd name="connsiteX4303" fmla="*/ 5239123 w 12192000"/>
              <a:gd name="connsiteY4303" fmla="*/ 668402 h 3681917"/>
              <a:gd name="connsiteX4304" fmla="*/ 5244593 w 12192000"/>
              <a:gd name="connsiteY4304" fmla="*/ 668402 h 3681917"/>
              <a:gd name="connsiteX4305" fmla="*/ 5250063 w 12192000"/>
              <a:gd name="connsiteY4305" fmla="*/ 695634 h 3681917"/>
              <a:gd name="connsiteX4306" fmla="*/ 5266476 w 12192000"/>
              <a:gd name="connsiteY4306" fmla="*/ 660024 h 3681917"/>
              <a:gd name="connsiteX4307" fmla="*/ 5274680 w 12192000"/>
              <a:gd name="connsiteY4307" fmla="*/ 689350 h 3681917"/>
              <a:gd name="connsiteX4308" fmla="*/ 5288356 w 12192000"/>
              <a:gd name="connsiteY4308" fmla="*/ 674686 h 3681917"/>
              <a:gd name="connsiteX4309" fmla="*/ 5362206 w 12192000"/>
              <a:gd name="connsiteY4309" fmla="*/ 649550 h 3681917"/>
              <a:gd name="connsiteX4310" fmla="*/ 5400499 w 12192000"/>
              <a:gd name="connsiteY4310" fmla="*/ 653740 h 3681917"/>
              <a:gd name="connsiteX4311" fmla="*/ 5444263 w 12192000"/>
              <a:gd name="connsiteY4311" fmla="*/ 651645 h 3681917"/>
              <a:gd name="connsiteX4312" fmla="*/ 5460674 w 12192000"/>
              <a:gd name="connsiteY4312" fmla="*/ 624413 h 3681917"/>
              <a:gd name="connsiteX4313" fmla="*/ 5455203 w 12192000"/>
              <a:gd name="connsiteY4313" fmla="*/ 607655 h 3681917"/>
              <a:gd name="connsiteX4314" fmla="*/ 5457938 w 12192000"/>
              <a:gd name="connsiteY4314" fmla="*/ 595087 h 3681917"/>
              <a:gd name="connsiteX4315" fmla="*/ 5474350 w 12192000"/>
              <a:gd name="connsiteY4315" fmla="*/ 599276 h 3681917"/>
              <a:gd name="connsiteX4316" fmla="*/ 5479822 w 12192000"/>
              <a:gd name="connsiteY4316" fmla="*/ 601371 h 3681917"/>
              <a:gd name="connsiteX4317" fmla="*/ 5515378 w 12192000"/>
              <a:gd name="connsiteY4317" fmla="*/ 595087 h 3681917"/>
              <a:gd name="connsiteX4318" fmla="*/ 5520848 w 12192000"/>
              <a:gd name="connsiteY4318" fmla="*/ 592992 h 3681917"/>
              <a:gd name="connsiteX4319" fmla="*/ 5523583 w 12192000"/>
              <a:gd name="connsiteY4319" fmla="*/ 597181 h 3681917"/>
              <a:gd name="connsiteX4320" fmla="*/ 5520848 w 12192000"/>
              <a:gd name="connsiteY4320" fmla="*/ 613939 h 3681917"/>
              <a:gd name="connsiteX4321" fmla="*/ 5548201 w 12192000"/>
              <a:gd name="connsiteY4321" fmla="*/ 639076 h 3681917"/>
              <a:gd name="connsiteX4322" fmla="*/ 5542730 w 12192000"/>
              <a:gd name="connsiteY4322" fmla="*/ 620224 h 3681917"/>
              <a:gd name="connsiteX4323" fmla="*/ 5561875 w 12192000"/>
              <a:gd name="connsiteY4323" fmla="*/ 603465 h 3681917"/>
              <a:gd name="connsiteX4324" fmla="*/ 5578287 w 12192000"/>
              <a:gd name="connsiteY4324" fmla="*/ 603465 h 3681917"/>
              <a:gd name="connsiteX4325" fmla="*/ 5572817 w 12192000"/>
              <a:gd name="connsiteY4325" fmla="*/ 626508 h 3681917"/>
              <a:gd name="connsiteX4326" fmla="*/ 5581023 w 12192000"/>
              <a:gd name="connsiteY4326" fmla="*/ 639076 h 3681917"/>
              <a:gd name="connsiteX4327" fmla="*/ 5591963 w 12192000"/>
              <a:gd name="connsiteY4327" fmla="*/ 628602 h 3681917"/>
              <a:gd name="connsiteX4328" fmla="*/ 5594699 w 12192000"/>
              <a:gd name="connsiteY4328" fmla="*/ 609749 h 3681917"/>
              <a:gd name="connsiteX4329" fmla="*/ 5616580 w 12192000"/>
              <a:gd name="connsiteY4329" fmla="*/ 626508 h 3681917"/>
              <a:gd name="connsiteX4330" fmla="*/ 5627521 w 12192000"/>
              <a:gd name="connsiteY4330" fmla="*/ 588802 h 3681917"/>
              <a:gd name="connsiteX4331" fmla="*/ 5742399 w 12192000"/>
              <a:gd name="connsiteY4331" fmla="*/ 603465 h 3681917"/>
              <a:gd name="connsiteX4332" fmla="*/ 5764281 w 12192000"/>
              <a:gd name="connsiteY4332" fmla="*/ 636981 h 3681917"/>
              <a:gd name="connsiteX4333" fmla="*/ 5769750 w 12192000"/>
              <a:gd name="connsiteY4333" fmla="*/ 609749 h 3681917"/>
              <a:gd name="connsiteX4334" fmla="*/ 5772486 w 12192000"/>
              <a:gd name="connsiteY4334" fmla="*/ 595087 h 3681917"/>
              <a:gd name="connsiteX4335" fmla="*/ 5791633 w 12192000"/>
              <a:gd name="connsiteY4335" fmla="*/ 592992 h 3681917"/>
              <a:gd name="connsiteX4336" fmla="*/ 5824456 w 12192000"/>
              <a:gd name="connsiteY4336" fmla="*/ 609749 h 3681917"/>
              <a:gd name="connsiteX4337" fmla="*/ 5840866 w 12192000"/>
              <a:gd name="connsiteY4337" fmla="*/ 622318 h 3681917"/>
              <a:gd name="connsiteX4338" fmla="*/ 5857279 w 12192000"/>
              <a:gd name="connsiteY4338" fmla="*/ 597181 h 3681917"/>
              <a:gd name="connsiteX4339" fmla="*/ 5862749 w 12192000"/>
              <a:gd name="connsiteY4339" fmla="*/ 597181 h 3681917"/>
              <a:gd name="connsiteX4340" fmla="*/ 5870954 w 12192000"/>
              <a:gd name="connsiteY4340" fmla="*/ 613939 h 3681917"/>
              <a:gd name="connsiteX4341" fmla="*/ 5876423 w 12192000"/>
              <a:gd name="connsiteY4341" fmla="*/ 649550 h 3681917"/>
              <a:gd name="connsiteX4342" fmla="*/ 5829926 w 12192000"/>
              <a:gd name="connsiteY4342" fmla="*/ 668402 h 3681917"/>
              <a:gd name="connsiteX4343" fmla="*/ 5791633 w 12192000"/>
              <a:gd name="connsiteY4343" fmla="*/ 668402 h 3681917"/>
              <a:gd name="connsiteX4344" fmla="*/ 5797103 w 12192000"/>
              <a:gd name="connsiteY4344" fmla="*/ 645360 h 3681917"/>
              <a:gd name="connsiteX4345" fmla="*/ 5769750 w 12192000"/>
              <a:gd name="connsiteY4345" fmla="*/ 655834 h 3681917"/>
              <a:gd name="connsiteX4346" fmla="*/ 5750606 w 12192000"/>
              <a:gd name="connsiteY4346" fmla="*/ 695634 h 3681917"/>
              <a:gd name="connsiteX4347" fmla="*/ 5808044 w 12192000"/>
              <a:gd name="connsiteY4347" fmla="*/ 695634 h 3681917"/>
              <a:gd name="connsiteX4348" fmla="*/ 5849072 w 12192000"/>
              <a:gd name="connsiteY4348" fmla="*/ 699824 h 3681917"/>
              <a:gd name="connsiteX4349" fmla="*/ 5890100 w 12192000"/>
              <a:gd name="connsiteY4349" fmla="*/ 685161 h 3681917"/>
              <a:gd name="connsiteX4350" fmla="*/ 5898306 w 12192000"/>
              <a:gd name="connsiteY4350" fmla="*/ 691445 h 3681917"/>
              <a:gd name="connsiteX4351" fmla="*/ 5901041 w 12192000"/>
              <a:gd name="connsiteY4351" fmla="*/ 662118 h 3681917"/>
              <a:gd name="connsiteX4352" fmla="*/ 5911981 w 12192000"/>
              <a:gd name="connsiteY4352" fmla="*/ 672592 h 3681917"/>
              <a:gd name="connsiteX4353" fmla="*/ 5917452 w 12192000"/>
              <a:gd name="connsiteY4353" fmla="*/ 680971 h 3681917"/>
              <a:gd name="connsiteX4354" fmla="*/ 5955745 w 12192000"/>
              <a:gd name="connsiteY4354" fmla="*/ 685161 h 3681917"/>
              <a:gd name="connsiteX4355" fmla="*/ 5977627 w 12192000"/>
              <a:gd name="connsiteY4355" fmla="*/ 670497 h 3681917"/>
              <a:gd name="connsiteX4356" fmla="*/ 5985832 w 12192000"/>
              <a:gd name="connsiteY4356" fmla="*/ 689350 h 3681917"/>
              <a:gd name="connsiteX4357" fmla="*/ 6007714 w 12192000"/>
              <a:gd name="connsiteY4357" fmla="*/ 699824 h 3681917"/>
              <a:gd name="connsiteX4358" fmla="*/ 6018654 w 12192000"/>
              <a:gd name="connsiteY4358" fmla="*/ 683066 h 3681917"/>
              <a:gd name="connsiteX4359" fmla="*/ 6002244 w 12192000"/>
              <a:gd name="connsiteY4359" fmla="*/ 603465 h 3681917"/>
              <a:gd name="connsiteX4360" fmla="*/ 5985832 w 12192000"/>
              <a:gd name="connsiteY4360" fmla="*/ 597181 h 3681917"/>
              <a:gd name="connsiteX4361" fmla="*/ 5980361 w 12192000"/>
              <a:gd name="connsiteY4361" fmla="*/ 578328 h 3681917"/>
              <a:gd name="connsiteX4362" fmla="*/ 6002244 w 12192000"/>
              <a:gd name="connsiteY4362" fmla="*/ 555286 h 3681917"/>
              <a:gd name="connsiteX4363" fmla="*/ 6026860 w 12192000"/>
              <a:gd name="connsiteY4363" fmla="*/ 595087 h 3681917"/>
              <a:gd name="connsiteX4364" fmla="*/ 6065153 w 12192000"/>
              <a:gd name="connsiteY4364" fmla="*/ 597181 h 3681917"/>
              <a:gd name="connsiteX4365" fmla="*/ 6067888 w 12192000"/>
              <a:gd name="connsiteY4365" fmla="*/ 592992 h 3681917"/>
              <a:gd name="connsiteX4366" fmla="*/ 6122592 w 12192000"/>
              <a:gd name="connsiteY4366" fmla="*/ 582518 h 3681917"/>
              <a:gd name="connsiteX4367" fmla="*/ 6141739 w 12192000"/>
              <a:gd name="connsiteY4367" fmla="*/ 595087 h 3681917"/>
              <a:gd name="connsiteX4368" fmla="*/ 6160885 w 12192000"/>
              <a:gd name="connsiteY4368" fmla="*/ 565760 h 3681917"/>
              <a:gd name="connsiteX4369" fmla="*/ 6185502 w 12192000"/>
              <a:gd name="connsiteY4369" fmla="*/ 582518 h 3681917"/>
              <a:gd name="connsiteX4370" fmla="*/ 6180031 w 12192000"/>
              <a:gd name="connsiteY4370" fmla="*/ 557380 h 3681917"/>
              <a:gd name="connsiteX4371" fmla="*/ 6193707 w 12192000"/>
              <a:gd name="connsiteY4371" fmla="*/ 544812 h 3681917"/>
              <a:gd name="connsiteX4372" fmla="*/ 6212853 w 12192000"/>
              <a:gd name="connsiteY4372" fmla="*/ 551096 h 3681917"/>
              <a:gd name="connsiteX4373" fmla="*/ 6262087 w 12192000"/>
              <a:gd name="connsiteY4373" fmla="*/ 565760 h 3681917"/>
              <a:gd name="connsiteX4374" fmla="*/ 6264822 w 12192000"/>
              <a:gd name="connsiteY4374" fmla="*/ 605560 h 3681917"/>
              <a:gd name="connsiteX4375" fmla="*/ 6294909 w 12192000"/>
              <a:gd name="connsiteY4375" fmla="*/ 578328 h 3681917"/>
              <a:gd name="connsiteX4376" fmla="*/ 6303115 w 12192000"/>
              <a:gd name="connsiteY4376" fmla="*/ 586707 h 3681917"/>
              <a:gd name="connsiteX4377" fmla="*/ 6322262 w 12192000"/>
              <a:gd name="connsiteY4377" fmla="*/ 542717 h 3681917"/>
              <a:gd name="connsiteX4378" fmla="*/ 6385172 w 12192000"/>
              <a:gd name="connsiteY4378" fmla="*/ 553191 h 3681917"/>
              <a:gd name="connsiteX4379" fmla="*/ 6393377 w 12192000"/>
              <a:gd name="connsiteY4379" fmla="*/ 523864 h 3681917"/>
              <a:gd name="connsiteX4380" fmla="*/ 6404317 w 12192000"/>
              <a:gd name="connsiteY4380" fmla="*/ 534338 h 3681917"/>
              <a:gd name="connsiteX4381" fmla="*/ 6423464 w 12192000"/>
              <a:gd name="connsiteY4381" fmla="*/ 521770 h 3681917"/>
              <a:gd name="connsiteX4382" fmla="*/ 6448081 w 12192000"/>
              <a:gd name="connsiteY4382" fmla="*/ 544812 h 3681917"/>
              <a:gd name="connsiteX4383" fmla="*/ 6480903 w 12192000"/>
              <a:gd name="connsiteY4383" fmla="*/ 546907 h 3681917"/>
              <a:gd name="connsiteX4384" fmla="*/ 6489109 w 12192000"/>
              <a:gd name="connsiteY4384" fmla="*/ 544812 h 3681917"/>
              <a:gd name="connsiteX4385" fmla="*/ 6543813 w 12192000"/>
              <a:gd name="connsiteY4385" fmla="*/ 557380 h 3681917"/>
              <a:gd name="connsiteX4386" fmla="*/ 6546548 w 12192000"/>
              <a:gd name="connsiteY4386" fmla="*/ 534338 h 3681917"/>
              <a:gd name="connsiteX4387" fmla="*/ 6552019 w 12192000"/>
              <a:gd name="connsiteY4387" fmla="*/ 532243 h 3681917"/>
              <a:gd name="connsiteX4388" fmla="*/ 6582106 w 12192000"/>
              <a:gd name="connsiteY4388" fmla="*/ 549002 h 3681917"/>
              <a:gd name="connsiteX4389" fmla="*/ 6595781 w 12192000"/>
              <a:gd name="connsiteY4389" fmla="*/ 559475 h 3681917"/>
              <a:gd name="connsiteX4390" fmla="*/ 6603986 w 12192000"/>
              <a:gd name="connsiteY4390" fmla="*/ 590896 h 3681917"/>
              <a:gd name="connsiteX4391" fmla="*/ 6582106 w 12192000"/>
              <a:gd name="connsiteY4391" fmla="*/ 611844 h 3681917"/>
              <a:gd name="connsiteX4392" fmla="*/ 6598517 w 12192000"/>
              <a:gd name="connsiteY4392" fmla="*/ 643265 h 3681917"/>
              <a:gd name="connsiteX4393" fmla="*/ 6576635 w 12192000"/>
              <a:gd name="connsiteY4393" fmla="*/ 645360 h 3681917"/>
              <a:gd name="connsiteX4394" fmla="*/ 6593047 w 12192000"/>
              <a:gd name="connsiteY4394" fmla="*/ 676782 h 3681917"/>
              <a:gd name="connsiteX4395" fmla="*/ 6614928 w 12192000"/>
              <a:gd name="connsiteY4395" fmla="*/ 657929 h 3681917"/>
              <a:gd name="connsiteX4396" fmla="*/ 6639544 w 12192000"/>
              <a:gd name="connsiteY4396" fmla="*/ 670497 h 3681917"/>
              <a:gd name="connsiteX4397" fmla="*/ 6645015 w 12192000"/>
              <a:gd name="connsiteY4397" fmla="*/ 630697 h 3681917"/>
              <a:gd name="connsiteX4398" fmla="*/ 6664161 w 12192000"/>
              <a:gd name="connsiteY4398" fmla="*/ 611844 h 3681917"/>
              <a:gd name="connsiteX4399" fmla="*/ 6686043 w 12192000"/>
              <a:gd name="connsiteY4399" fmla="*/ 584612 h 3681917"/>
              <a:gd name="connsiteX4400" fmla="*/ 6650485 w 12192000"/>
              <a:gd name="connsiteY4400" fmla="*/ 536433 h 3681917"/>
              <a:gd name="connsiteX4401" fmla="*/ 6634074 w 12192000"/>
              <a:gd name="connsiteY4401" fmla="*/ 517580 h 3681917"/>
              <a:gd name="connsiteX4402" fmla="*/ 6666897 w 12192000"/>
              <a:gd name="connsiteY4402" fmla="*/ 486159 h 3681917"/>
              <a:gd name="connsiteX4403" fmla="*/ 6691514 w 12192000"/>
              <a:gd name="connsiteY4403" fmla="*/ 513391 h 3681917"/>
              <a:gd name="connsiteX4404" fmla="*/ 6707924 w 12192000"/>
              <a:gd name="connsiteY4404" fmla="*/ 544812 h 3681917"/>
              <a:gd name="connsiteX4405" fmla="*/ 6713395 w 12192000"/>
              <a:gd name="connsiteY4405" fmla="*/ 525959 h 3681917"/>
              <a:gd name="connsiteX4406" fmla="*/ 6721601 w 12192000"/>
              <a:gd name="connsiteY4406" fmla="*/ 507107 h 3681917"/>
              <a:gd name="connsiteX4407" fmla="*/ 6732542 w 12192000"/>
              <a:gd name="connsiteY4407" fmla="*/ 532243 h 3681917"/>
              <a:gd name="connsiteX4408" fmla="*/ 6759894 w 12192000"/>
              <a:gd name="connsiteY4408" fmla="*/ 549002 h 3681917"/>
              <a:gd name="connsiteX4409" fmla="*/ 6789981 w 12192000"/>
              <a:gd name="connsiteY4409" fmla="*/ 534338 h 3681917"/>
              <a:gd name="connsiteX4410" fmla="*/ 6803656 w 12192000"/>
              <a:gd name="connsiteY4410" fmla="*/ 515486 h 3681917"/>
              <a:gd name="connsiteX4411" fmla="*/ 6811862 w 12192000"/>
              <a:gd name="connsiteY4411" fmla="*/ 517580 h 3681917"/>
              <a:gd name="connsiteX4412" fmla="*/ 6831009 w 12192000"/>
              <a:gd name="connsiteY4412" fmla="*/ 536433 h 3681917"/>
              <a:gd name="connsiteX4413" fmla="*/ 6809127 w 12192000"/>
              <a:gd name="connsiteY4413" fmla="*/ 546907 h 3681917"/>
              <a:gd name="connsiteX4414" fmla="*/ 6795451 w 12192000"/>
              <a:gd name="connsiteY4414" fmla="*/ 555286 h 3681917"/>
              <a:gd name="connsiteX4415" fmla="*/ 6798187 w 12192000"/>
              <a:gd name="connsiteY4415" fmla="*/ 563665 h 3681917"/>
              <a:gd name="connsiteX4416" fmla="*/ 6814597 w 12192000"/>
              <a:gd name="connsiteY4416" fmla="*/ 563665 h 3681917"/>
              <a:gd name="connsiteX4417" fmla="*/ 6839214 w 12192000"/>
              <a:gd name="connsiteY4417" fmla="*/ 553191 h 3681917"/>
              <a:gd name="connsiteX4418" fmla="*/ 6852890 w 12192000"/>
              <a:gd name="connsiteY4418" fmla="*/ 584612 h 3681917"/>
              <a:gd name="connsiteX4419" fmla="*/ 6861096 w 12192000"/>
              <a:gd name="connsiteY4419" fmla="*/ 616033 h 3681917"/>
              <a:gd name="connsiteX4420" fmla="*/ 6833744 w 12192000"/>
              <a:gd name="connsiteY4420" fmla="*/ 609749 h 3681917"/>
              <a:gd name="connsiteX4421" fmla="*/ 6836480 w 12192000"/>
              <a:gd name="connsiteY4421" fmla="*/ 647455 h 3681917"/>
              <a:gd name="connsiteX4422" fmla="*/ 6882977 w 12192000"/>
              <a:gd name="connsiteY4422" fmla="*/ 628602 h 3681917"/>
              <a:gd name="connsiteX4423" fmla="*/ 6863831 w 12192000"/>
              <a:gd name="connsiteY4423" fmla="*/ 567855 h 3681917"/>
              <a:gd name="connsiteX4424" fmla="*/ 6877507 w 12192000"/>
              <a:gd name="connsiteY4424" fmla="*/ 551096 h 3681917"/>
              <a:gd name="connsiteX4425" fmla="*/ 6899389 w 12192000"/>
              <a:gd name="connsiteY4425" fmla="*/ 576233 h 3681917"/>
              <a:gd name="connsiteX4426" fmla="*/ 6918534 w 12192000"/>
              <a:gd name="connsiteY4426" fmla="*/ 542717 h 3681917"/>
              <a:gd name="connsiteX4427" fmla="*/ 6921270 w 12192000"/>
              <a:gd name="connsiteY4427" fmla="*/ 557380 h 3681917"/>
              <a:gd name="connsiteX4428" fmla="*/ 6934947 w 12192000"/>
              <a:gd name="connsiteY4428" fmla="*/ 580423 h 3681917"/>
              <a:gd name="connsiteX4429" fmla="*/ 6937682 w 12192000"/>
              <a:gd name="connsiteY4429" fmla="*/ 580423 h 3681917"/>
              <a:gd name="connsiteX4430" fmla="*/ 6951357 w 12192000"/>
              <a:gd name="connsiteY4430" fmla="*/ 565760 h 3681917"/>
              <a:gd name="connsiteX4431" fmla="*/ 6962298 w 12192000"/>
              <a:gd name="connsiteY4431" fmla="*/ 567855 h 3681917"/>
              <a:gd name="connsiteX4432" fmla="*/ 6984180 w 12192000"/>
              <a:gd name="connsiteY4432" fmla="*/ 561570 h 3681917"/>
              <a:gd name="connsiteX4433" fmla="*/ 6970504 w 12192000"/>
              <a:gd name="connsiteY4433" fmla="*/ 549002 h 3681917"/>
              <a:gd name="connsiteX4434" fmla="*/ 6915800 w 12192000"/>
              <a:gd name="connsiteY4434" fmla="*/ 530148 h 3681917"/>
              <a:gd name="connsiteX4435" fmla="*/ 6866567 w 12192000"/>
              <a:gd name="connsiteY4435" fmla="*/ 532243 h 3681917"/>
              <a:gd name="connsiteX4436" fmla="*/ 6850155 w 12192000"/>
              <a:gd name="connsiteY4436" fmla="*/ 538528 h 3681917"/>
              <a:gd name="connsiteX4437" fmla="*/ 6825538 w 12192000"/>
              <a:gd name="connsiteY4437" fmla="*/ 498727 h 3681917"/>
              <a:gd name="connsiteX4438" fmla="*/ 6833744 w 12192000"/>
              <a:gd name="connsiteY4438" fmla="*/ 446358 h 3681917"/>
              <a:gd name="connsiteX4439" fmla="*/ 6850155 w 12192000"/>
              <a:gd name="connsiteY4439" fmla="*/ 461022 h 3681917"/>
              <a:gd name="connsiteX4440" fmla="*/ 6880242 w 12192000"/>
              <a:gd name="connsiteY4440" fmla="*/ 435885 h 3681917"/>
              <a:gd name="connsiteX4441" fmla="*/ 6893918 w 12192000"/>
              <a:gd name="connsiteY4441" fmla="*/ 492443 h 3681917"/>
              <a:gd name="connsiteX4442" fmla="*/ 6907594 w 12192000"/>
              <a:gd name="connsiteY4442" fmla="*/ 505011 h 3681917"/>
              <a:gd name="connsiteX4443" fmla="*/ 6918534 w 12192000"/>
              <a:gd name="connsiteY4443" fmla="*/ 500822 h 3681917"/>
              <a:gd name="connsiteX4444" fmla="*/ 6915800 w 12192000"/>
              <a:gd name="connsiteY4444" fmla="*/ 486159 h 3681917"/>
              <a:gd name="connsiteX4445" fmla="*/ 6913065 w 12192000"/>
              <a:gd name="connsiteY4445" fmla="*/ 467306 h 3681917"/>
              <a:gd name="connsiteX4446" fmla="*/ 6915800 w 12192000"/>
              <a:gd name="connsiteY4446" fmla="*/ 452643 h 3681917"/>
              <a:gd name="connsiteX4447" fmla="*/ 6893918 w 12192000"/>
              <a:gd name="connsiteY4447" fmla="*/ 452643 h 3681917"/>
              <a:gd name="connsiteX4448" fmla="*/ 6902124 w 12192000"/>
              <a:gd name="connsiteY4448" fmla="*/ 414937 h 3681917"/>
              <a:gd name="connsiteX4449" fmla="*/ 6924005 w 12192000"/>
              <a:gd name="connsiteY4449" fmla="*/ 429601 h 3681917"/>
              <a:gd name="connsiteX4450" fmla="*/ 6932211 w 12192000"/>
              <a:gd name="connsiteY4450" fmla="*/ 414937 h 3681917"/>
              <a:gd name="connsiteX4451" fmla="*/ 6940417 w 12192000"/>
              <a:gd name="connsiteY4451" fmla="*/ 393989 h 3681917"/>
              <a:gd name="connsiteX4452" fmla="*/ 6986914 w 12192000"/>
              <a:gd name="connsiteY4452" fmla="*/ 412842 h 3681917"/>
              <a:gd name="connsiteX4453" fmla="*/ 7022472 w 12192000"/>
              <a:gd name="connsiteY4453" fmla="*/ 410748 h 3681917"/>
              <a:gd name="connsiteX4454" fmla="*/ 7033413 w 12192000"/>
              <a:gd name="connsiteY4454" fmla="*/ 396085 h 3681917"/>
              <a:gd name="connsiteX4455" fmla="*/ 7052560 w 12192000"/>
              <a:gd name="connsiteY4455" fmla="*/ 402369 h 3681917"/>
              <a:gd name="connsiteX4456" fmla="*/ 7140086 w 12192000"/>
              <a:gd name="connsiteY4456" fmla="*/ 433790 h 3681917"/>
              <a:gd name="connsiteX4457" fmla="*/ 7156498 w 12192000"/>
              <a:gd name="connsiteY4457" fmla="*/ 400274 h 3681917"/>
              <a:gd name="connsiteX4458" fmla="*/ 7189320 w 12192000"/>
              <a:gd name="connsiteY4458" fmla="*/ 366758 h 3681917"/>
              <a:gd name="connsiteX4459" fmla="*/ 7205731 w 12192000"/>
              <a:gd name="connsiteY4459" fmla="*/ 375137 h 3681917"/>
              <a:gd name="connsiteX4460" fmla="*/ 7194790 w 12192000"/>
              <a:gd name="connsiteY4460" fmla="*/ 387705 h 3681917"/>
              <a:gd name="connsiteX4461" fmla="*/ 7181115 w 12192000"/>
              <a:gd name="connsiteY4461" fmla="*/ 408653 h 3681917"/>
              <a:gd name="connsiteX4462" fmla="*/ 7222142 w 12192000"/>
              <a:gd name="connsiteY4462" fmla="*/ 481970 h 3681917"/>
              <a:gd name="connsiteX4463" fmla="*/ 7216672 w 12192000"/>
              <a:gd name="connsiteY4463" fmla="*/ 450548 h 3681917"/>
              <a:gd name="connsiteX4464" fmla="*/ 7205731 w 12192000"/>
              <a:gd name="connsiteY4464" fmla="*/ 427506 h 3681917"/>
              <a:gd name="connsiteX4465" fmla="*/ 7216672 w 12192000"/>
              <a:gd name="connsiteY4465" fmla="*/ 406558 h 3681917"/>
              <a:gd name="connsiteX4466" fmla="*/ 7238553 w 12192000"/>
              <a:gd name="connsiteY4466" fmla="*/ 456833 h 3681917"/>
              <a:gd name="connsiteX4467" fmla="*/ 7238553 w 12192000"/>
              <a:gd name="connsiteY4467" fmla="*/ 490349 h 3681917"/>
              <a:gd name="connsiteX4468" fmla="*/ 7252230 w 12192000"/>
              <a:gd name="connsiteY4468" fmla="*/ 488254 h 3681917"/>
              <a:gd name="connsiteX4469" fmla="*/ 7263171 w 12192000"/>
              <a:gd name="connsiteY4469" fmla="*/ 492443 h 3681917"/>
              <a:gd name="connsiteX4470" fmla="*/ 7254964 w 12192000"/>
              <a:gd name="connsiteY4470" fmla="*/ 505011 h 3681917"/>
              <a:gd name="connsiteX4471" fmla="*/ 7244024 w 12192000"/>
              <a:gd name="connsiteY4471" fmla="*/ 502917 h 3681917"/>
              <a:gd name="connsiteX4472" fmla="*/ 7219408 w 12192000"/>
              <a:gd name="connsiteY4472" fmla="*/ 509202 h 3681917"/>
              <a:gd name="connsiteX4473" fmla="*/ 7211202 w 12192000"/>
              <a:gd name="connsiteY4473" fmla="*/ 517580 h 3681917"/>
              <a:gd name="connsiteX4474" fmla="*/ 7178379 w 12192000"/>
              <a:gd name="connsiteY4474" fmla="*/ 486159 h 3681917"/>
              <a:gd name="connsiteX4475" fmla="*/ 7161967 w 12192000"/>
              <a:gd name="connsiteY4475" fmla="*/ 475685 h 3681917"/>
              <a:gd name="connsiteX4476" fmla="*/ 7153762 w 12192000"/>
              <a:gd name="connsiteY4476" fmla="*/ 479875 h 3681917"/>
              <a:gd name="connsiteX4477" fmla="*/ 7156498 w 12192000"/>
              <a:gd name="connsiteY4477" fmla="*/ 486159 h 3681917"/>
              <a:gd name="connsiteX4478" fmla="*/ 7164703 w 12192000"/>
              <a:gd name="connsiteY4478" fmla="*/ 488254 h 3681917"/>
              <a:gd name="connsiteX4479" fmla="*/ 7170173 w 12192000"/>
              <a:gd name="connsiteY4479" fmla="*/ 507107 h 3681917"/>
              <a:gd name="connsiteX4480" fmla="*/ 7161967 w 12192000"/>
              <a:gd name="connsiteY4480" fmla="*/ 525959 h 3681917"/>
              <a:gd name="connsiteX4481" fmla="*/ 7167438 w 12192000"/>
              <a:gd name="connsiteY4481" fmla="*/ 540623 h 3681917"/>
              <a:gd name="connsiteX4482" fmla="*/ 7211202 w 12192000"/>
              <a:gd name="connsiteY4482" fmla="*/ 561570 h 3681917"/>
              <a:gd name="connsiteX4483" fmla="*/ 7246759 w 12192000"/>
              <a:gd name="connsiteY4483" fmla="*/ 553191 h 3681917"/>
              <a:gd name="connsiteX4484" fmla="*/ 7345226 w 12192000"/>
              <a:gd name="connsiteY4484" fmla="*/ 549002 h 3681917"/>
              <a:gd name="connsiteX4485" fmla="*/ 7369842 w 12192000"/>
              <a:gd name="connsiteY4485" fmla="*/ 502917 h 3681917"/>
              <a:gd name="connsiteX4486" fmla="*/ 7364373 w 12192000"/>
              <a:gd name="connsiteY4486" fmla="*/ 500822 h 3681917"/>
              <a:gd name="connsiteX4487" fmla="*/ 7345226 w 12192000"/>
              <a:gd name="connsiteY4487" fmla="*/ 498727 h 3681917"/>
              <a:gd name="connsiteX4488" fmla="*/ 7295993 w 12192000"/>
              <a:gd name="connsiteY4488" fmla="*/ 448453 h 3681917"/>
              <a:gd name="connsiteX4489" fmla="*/ 7298727 w 12192000"/>
              <a:gd name="connsiteY4489" fmla="*/ 423317 h 3681917"/>
              <a:gd name="connsiteX4490" fmla="*/ 7306933 w 12192000"/>
              <a:gd name="connsiteY4490" fmla="*/ 412842 h 3681917"/>
              <a:gd name="connsiteX4491" fmla="*/ 7309669 w 12192000"/>
              <a:gd name="connsiteY4491" fmla="*/ 425411 h 3681917"/>
              <a:gd name="connsiteX4492" fmla="*/ 7309669 w 12192000"/>
              <a:gd name="connsiteY4492" fmla="*/ 442169 h 3681917"/>
              <a:gd name="connsiteX4493" fmla="*/ 7356168 w 12192000"/>
              <a:gd name="connsiteY4493" fmla="*/ 469401 h 3681917"/>
              <a:gd name="connsiteX4494" fmla="*/ 7402665 w 12192000"/>
              <a:gd name="connsiteY4494" fmla="*/ 469401 h 3681917"/>
              <a:gd name="connsiteX4495" fmla="*/ 7397195 w 12192000"/>
              <a:gd name="connsiteY4495" fmla="*/ 498727 h 3681917"/>
              <a:gd name="connsiteX4496" fmla="*/ 7372578 w 12192000"/>
              <a:gd name="connsiteY4496" fmla="*/ 525959 h 3681917"/>
              <a:gd name="connsiteX4497" fmla="*/ 7364373 w 12192000"/>
              <a:gd name="connsiteY4497" fmla="*/ 530148 h 3681917"/>
              <a:gd name="connsiteX4498" fmla="*/ 7388990 w 12192000"/>
              <a:gd name="connsiteY4498" fmla="*/ 565760 h 3681917"/>
              <a:gd name="connsiteX4499" fmla="*/ 7391725 w 12192000"/>
              <a:gd name="connsiteY4499" fmla="*/ 536433 h 3681917"/>
              <a:gd name="connsiteX4500" fmla="*/ 7416342 w 12192000"/>
              <a:gd name="connsiteY4500" fmla="*/ 567855 h 3681917"/>
              <a:gd name="connsiteX4501" fmla="*/ 7416342 w 12192000"/>
              <a:gd name="connsiteY4501" fmla="*/ 505011 h 3681917"/>
              <a:gd name="connsiteX4502" fmla="*/ 7479251 w 12192000"/>
              <a:gd name="connsiteY4502" fmla="*/ 521770 h 3681917"/>
              <a:gd name="connsiteX4503" fmla="*/ 7517544 w 12192000"/>
              <a:gd name="connsiteY4503" fmla="*/ 532243 h 3681917"/>
              <a:gd name="connsiteX4504" fmla="*/ 7531221 w 12192000"/>
              <a:gd name="connsiteY4504" fmla="*/ 538528 h 3681917"/>
              <a:gd name="connsiteX4505" fmla="*/ 7542160 w 12192000"/>
              <a:gd name="connsiteY4505" fmla="*/ 496633 h 3681917"/>
              <a:gd name="connsiteX4506" fmla="*/ 7555837 w 12192000"/>
              <a:gd name="connsiteY4506" fmla="*/ 500822 h 3681917"/>
              <a:gd name="connsiteX4507" fmla="*/ 7580453 w 12192000"/>
              <a:gd name="connsiteY4507" fmla="*/ 540623 h 3681917"/>
              <a:gd name="connsiteX4508" fmla="*/ 7574983 w 12192000"/>
              <a:gd name="connsiteY4508" fmla="*/ 563665 h 3681917"/>
              <a:gd name="connsiteX4509" fmla="*/ 7588659 w 12192000"/>
              <a:gd name="connsiteY4509" fmla="*/ 582518 h 3681917"/>
              <a:gd name="connsiteX4510" fmla="*/ 7626952 w 12192000"/>
              <a:gd name="connsiteY4510" fmla="*/ 592992 h 3681917"/>
              <a:gd name="connsiteX4511" fmla="*/ 7599600 w 12192000"/>
              <a:gd name="connsiteY4511" fmla="*/ 540623 h 3681917"/>
              <a:gd name="connsiteX4512" fmla="*/ 7599600 w 12192000"/>
              <a:gd name="connsiteY4512" fmla="*/ 500822 h 3681917"/>
              <a:gd name="connsiteX4513" fmla="*/ 7648833 w 12192000"/>
              <a:gd name="connsiteY4513" fmla="*/ 536433 h 3681917"/>
              <a:gd name="connsiteX4514" fmla="*/ 7665245 w 12192000"/>
              <a:gd name="connsiteY4514" fmla="*/ 546907 h 3681917"/>
              <a:gd name="connsiteX4515" fmla="*/ 7667980 w 12192000"/>
              <a:gd name="connsiteY4515" fmla="*/ 561570 h 3681917"/>
              <a:gd name="connsiteX4516" fmla="*/ 7646097 w 12192000"/>
              <a:gd name="connsiteY4516" fmla="*/ 557380 h 3681917"/>
              <a:gd name="connsiteX4517" fmla="*/ 7681655 w 12192000"/>
              <a:gd name="connsiteY4517" fmla="*/ 586707 h 3681917"/>
              <a:gd name="connsiteX4518" fmla="*/ 7684390 w 12192000"/>
              <a:gd name="connsiteY4518" fmla="*/ 578328 h 3681917"/>
              <a:gd name="connsiteX4519" fmla="*/ 7689861 w 12192000"/>
              <a:gd name="connsiteY4519" fmla="*/ 567855 h 3681917"/>
              <a:gd name="connsiteX4520" fmla="*/ 7695332 w 12192000"/>
              <a:gd name="connsiteY4520" fmla="*/ 578328 h 3681917"/>
              <a:gd name="connsiteX4521" fmla="*/ 7725419 w 12192000"/>
              <a:gd name="connsiteY4521" fmla="*/ 586707 h 3681917"/>
              <a:gd name="connsiteX4522" fmla="*/ 7760977 w 12192000"/>
              <a:gd name="connsiteY4522" fmla="*/ 576233 h 3681917"/>
              <a:gd name="connsiteX4523" fmla="*/ 7744565 w 12192000"/>
              <a:gd name="connsiteY4523" fmla="*/ 542717 h 3681917"/>
              <a:gd name="connsiteX4524" fmla="*/ 7728154 w 12192000"/>
              <a:gd name="connsiteY4524" fmla="*/ 519675 h 3681917"/>
              <a:gd name="connsiteX4525" fmla="*/ 7741830 w 12192000"/>
              <a:gd name="connsiteY4525" fmla="*/ 500822 h 3681917"/>
              <a:gd name="connsiteX4526" fmla="*/ 7744565 w 12192000"/>
              <a:gd name="connsiteY4526" fmla="*/ 479875 h 3681917"/>
              <a:gd name="connsiteX4527" fmla="*/ 7777388 w 12192000"/>
              <a:gd name="connsiteY4527" fmla="*/ 511296 h 3681917"/>
              <a:gd name="connsiteX4528" fmla="*/ 7782858 w 12192000"/>
              <a:gd name="connsiteY4528" fmla="*/ 519675 h 3681917"/>
              <a:gd name="connsiteX4529" fmla="*/ 7791063 w 12192000"/>
              <a:gd name="connsiteY4529" fmla="*/ 519675 h 3681917"/>
              <a:gd name="connsiteX4530" fmla="*/ 7804740 w 12192000"/>
              <a:gd name="connsiteY4530" fmla="*/ 509202 h 3681917"/>
              <a:gd name="connsiteX4531" fmla="*/ 7810210 w 12192000"/>
              <a:gd name="connsiteY4531" fmla="*/ 475685 h 3681917"/>
              <a:gd name="connsiteX4532" fmla="*/ 7799270 w 12192000"/>
              <a:gd name="connsiteY4532" fmla="*/ 463117 h 3681917"/>
              <a:gd name="connsiteX4533" fmla="*/ 7818416 w 12192000"/>
              <a:gd name="connsiteY4533" fmla="*/ 463117 h 3681917"/>
              <a:gd name="connsiteX4534" fmla="*/ 7856708 w 12192000"/>
              <a:gd name="connsiteY4534" fmla="*/ 454738 h 3681917"/>
              <a:gd name="connsiteX4535" fmla="*/ 7859443 w 12192000"/>
              <a:gd name="connsiteY4535" fmla="*/ 452643 h 3681917"/>
              <a:gd name="connsiteX4536" fmla="*/ 7875856 w 12192000"/>
              <a:gd name="connsiteY4536" fmla="*/ 502917 h 3681917"/>
              <a:gd name="connsiteX4537" fmla="*/ 7878590 w 12192000"/>
              <a:gd name="connsiteY4537" fmla="*/ 530148 h 3681917"/>
              <a:gd name="connsiteX4538" fmla="*/ 7895001 w 12192000"/>
              <a:gd name="connsiteY4538" fmla="*/ 500822 h 3681917"/>
              <a:gd name="connsiteX4539" fmla="*/ 7944235 w 12192000"/>
              <a:gd name="connsiteY4539" fmla="*/ 500822 h 3681917"/>
              <a:gd name="connsiteX4540" fmla="*/ 7968852 w 12192000"/>
              <a:gd name="connsiteY4540" fmla="*/ 477780 h 3681917"/>
              <a:gd name="connsiteX4541" fmla="*/ 7985263 w 12192000"/>
              <a:gd name="connsiteY4541" fmla="*/ 463117 h 3681917"/>
              <a:gd name="connsiteX4542" fmla="*/ 8037231 w 12192000"/>
              <a:gd name="connsiteY4542" fmla="*/ 469401 h 3681917"/>
              <a:gd name="connsiteX4543" fmla="*/ 8078260 w 12192000"/>
              <a:gd name="connsiteY4543" fmla="*/ 458927 h 3681917"/>
              <a:gd name="connsiteX4544" fmla="*/ 8102876 w 12192000"/>
              <a:gd name="connsiteY4544" fmla="*/ 469401 h 3681917"/>
              <a:gd name="connsiteX4545" fmla="*/ 8086465 w 12192000"/>
              <a:gd name="connsiteY4545" fmla="*/ 486159 h 3681917"/>
              <a:gd name="connsiteX4546" fmla="*/ 8078260 w 12192000"/>
              <a:gd name="connsiteY4546" fmla="*/ 500822 h 3681917"/>
              <a:gd name="connsiteX4547" fmla="*/ 8124758 w 12192000"/>
              <a:gd name="connsiteY4547" fmla="*/ 517580 h 3681917"/>
              <a:gd name="connsiteX4548" fmla="*/ 8141169 w 12192000"/>
              <a:gd name="connsiteY4548" fmla="*/ 509202 h 3681917"/>
              <a:gd name="connsiteX4549" fmla="*/ 8130229 w 12192000"/>
              <a:gd name="connsiteY4549" fmla="*/ 498727 h 3681917"/>
              <a:gd name="connsiteX4550" fmla="*/ 8119288 w 12192000"/>
              <a:gd name="connsiteY4550" fmla="*/ 479875 h 3681917"/>
              <a:gd name="connsiteX4551" fmla="*/ 8146640 w 12192000"/>
              <a:gd name="connsiteY4551" fmla="*/ 437980 h 3681917"/>
              <a:gd name="connsiteX4552" fmla="*/ 8190404 w 12192000"/>
              <a:gd name="connsiteY4552" fmla="*/ 519675 h 3681917"/>
              <a:gd name="connsiteX4553" fmla="*/ 8204078 w 12192000"/>
              <a:gd name="connsiteY4553" fmla="*/ 492443 h 3681917"/>
              <a:gd name="connsiteX4554" fmla="*/ 8217755 w 12192000"/>
              <a:gd name="connsiteY4554" fmla="*/ 465211 h 3681917"/>
              <a:gd name="connsiteX4555" fmla="*/ 8242371 w 12192000"/>
              <a:gd name="connsiteY4555" fmla="*/ 475685 h 3681917"/>
              <a:gd name="connsiteX4556" fmla="*/ 8253313 w 12192000"/>
              <a:gd name="connsiteY4556" fmla="*/ 461022 h 3681917"/>
              <a:gd name="connsiteX4557" fmla="*/ 8351780 w 12192000"/>
              <a:gd name="connsiteY4557" fmla="*/ 456833 h 3681917"/>
              <a:gd name="connsiteX4558" fmla="*/ 8370926 w 12192000"/>
              <a:gd name="connsiteY4558" fmla="*/ 469401 h 3681917"/>
              <a:gd name="connsiteX4559" fmla="*/ 8381866 w 12192000"/>
              <a:gd name="connsiteY4559" fmla="*/ 437980 h 3681917"/>
              <a:gd name="connsiteX4560" fmla="*/ 8390072 w 12192000"/>
              <a:gd name="connsiteY4560" fmla="*/ 406558 h 3681917"/>
              <a:gd name="connsiteX4561" fmla="*/ 8425630 w 12192000"/>
              <a:gd name="connsiteY4561" fmla="*/ 375137 h 3681917"/>
              <a:gd name="connsiteX4562" fmla="*/ 8436570 w 12192000"/>
              <a:gd name="connsiteY4562" fmla="*/ 343716 h 3681917"/>
              <a:gd name="connsiteX4563" fmla="*/ 8452982 w 12192000"/>
              <a:gd name="connsiteY4563" fmla="*/ 364663 h 3681917"/>
              <a:gd name="connsiteX4564" fmla="*/ 8450246 w 12192000"/>
              <a:gd name="connsiteY4564" fmla="*/ 398180 h 3681917"/>
              <a:gd name="connsiteX4565" fmla="*/ 8469393 w 12192000"/>
              <a:gd name="connsiteY4565" fmla="*/ 391895 h 3681917"/>
              <a:gd name="connsiteX4566" fmla="*/ 8472128 w 12192000"/>
              <a:gd name="connsiteY4566" fmla="*/ 393989 h 3681917"/>
              <a:gd name="connsiteX4567" fmla="*/ 8463923 w 12192000"/>
              <a:gd name="connsiteY4567" fmla="*/ 408653 h 3681917"/>
              <a:gd name="connsiteX4568" fmla="*/ 8450246 w 12192000"/>
              <a:gd name="connsiteY4568" fmla="*/ 433790 h 3681917"/>
              <a:gd name="connsiteX4569" fmla="*/ 8455717 w 12192000"/>
              <a:gd name="connsiteY4569" fmla="*/ 458927 h 3681917"/>
              <a:gd name="connsiteX4570" fmla="*/ 8483068 w 12192000"/>
              <a:gd name="connsiteY4570" fmla="*/ 465211 h 3681917"/>
              <a:gd name="connsiteX4571" fmla="*/ 8485804 w 12192000"/>
              <a:gd name="connsiteY4571" fmla="*/ 417032 h 3681917"/>
              <a:gd name="connsiteX4572" fmla="*/ 8494010 w 12192000"/>
              <a:gd name="connsiteY4572" fmla="*/ 448453 h 3681917"/>
              <a:gd name="connsiteX4573" fmla="*/ 8507686 w 12192000"/>
              <a:gd name="connsiteY4573" fmla="*/ 463117 h 3681917"/>
              <a:gd name="connsiteX4574" fmla="*/ 8548714 w 12192000"/>
              <a:gd name="connsiteY4574" fmla="*/ 452643 h 3681917"/>
              <a:gd name="connsiteX4575" fmla="*/ 8548714 w 12192000"/>
              <a:gd name="connsiteY4575" fmla="*/ 431695 h 3681917"/>
              <a:gd name="connsiteX4576" fmla="*/ 8562390 w 12192000"/>
              <a:gd name="connsiteY4576" fmla="*/ 354189 h 3681917"/>
              <a:gd name="connsiteX4577" fmla="*/ 8595212 w 12192000"/>
              <a:gd name="connsiteY4577" fmla="*/ 331147 h 3681917"/>
              <a:gd name="connsiteX4578" fmla="*/ 8644446 w 12192000"/>
              <a:gd name="connsiteY4578" fmla="*/ 262020 h 3681917"/>
              <a:gd name="connsiteX4579" fmla="*/ 8633505 w 12192000"/>
              <a:gd name="connsiteY4579" fmla="*/ 280873 h 3681917"/>
              <a:gd name="connsiteX4580" fmla="*/ 8633505 w 12192000"/>
              <a:gd name="connsiteY4580" fmla="*/ 310199 h 3681917"/>
              <a:gd name="connsiteX4581" fmla="*/ 8666328 w 12192000"/>
              <a:gd name="connsiteY4581" fmla="*/ 312295 h 3681917"/>
              <a:gd name="connsiteX4582" fmla="*/ 8666328 w 12192000"/>
              <a:gd name="connsiteY4582" fmla="*/ 335336 h 3681917"/>
              <a:gd name="connsiteX4583" fmla="*/ 8663592 w 12192000"/>
              <a:gd name="connsiteY4583" fmla="*/ 356284 h 3681917"/>
              <a:gd name="connsiteX4584" fmla="*/ 8638976 w 12192000"/>
              <a:gd name="connsiteY4584" fmla="*/ 370948 h 3681917"/>
              <a:gd name="connsiteX4585" fmla="*/ 8625299 w 12192000"/>
              <a:gd name="connsiteY4585" fmla="*/ 373042 h 3681917"/>
              <a:gd name="connsiteX4586" fmla="*/ 8630770 w 12192000"/>
              <a:gd name="connsiteY4586" fmla="*/ 408653 h 3681917"/>
              <a:gd name="connsiteX4587" fmla="*/ 8647181 w 12192000"/>
              <a:gd name="connsiteY4587" fmla="*/ 398180 h 3681917"/>
              <a:gd name="connsiteX4588" fmla="*/ 8658122 w 12192000"/>
              <a:gd name="connsiteY4588" fmla="*/ 408653 h 3681917"/>
              <a:gd name="connsiteX4589" fmla="*/ 8677268 w 12192000"/>
              <a:gd name="connsiteY4589" fmla="*/ 402369 h 3681917"/>
              <a:gd name="connsiteX4590" fmla="*/ 8690944 w 12192000"/>
              <a:gd name="connsiteY4590" fmla="*/ 400274 h 3681917"/>
              <a:gd name="connsiteX4591" fmla="*/ 8704620 w 12192000"/>
              <a:gd name="connsiteY4591" fmla="*/ 396085 h 3681917"/>
              <a:gd name="connsiteX4592" fmla="*/ 8693679 w 12192000"/>
              <a:gd name="connsiteY4592" fmla="*/ 427506 h 3681917"/>
              <a:gd name="connsiteX4593" fmla="*/ 8710091 w 12192000"/>
              <a:gd name="connsiteY4593" fmla="*/ 435885 h 3681917"/>
              <a:gd name="connsiteX4594" fmla="*/ 8734708 w 12192000"/>
              <a:gd name="connsiteY4594" fmla="*/ 391895 h 3681917"/>
              <a:gd name="connsiteX4595" fmla="*/ 8753854 w 12192000"/>
              <a:gd name="connsiteY4595" fmla="*/ 398180 h 3681917"/>
              <a:gd name="connsiteX4596" fmla="*/ 8762059 w 12192000"/>
              <a:gd name="connsiteY4596" fmla="*/ 379326 h 3681917"/>
              <a:gd name="connsiteX4597" fmla="*/ 8794881 w 12192000"/>
              <a:gd name="connsiteY4597" fmla="*/ 421221 h 3681917"/>
              <a:gd name="connsiteX4598" fmla="*/ 8789412 w 12192000"/>
              <a:gd name="connsiteY4598" fmla="*/ 381421 h 3681917"/>
              <a:gd name="connsiteX4599" fmla="*/ 8811294 w 12192000"/>
              <a:gd name="connsiteY4599" fmla="*/ 366758 h 3681917"/>
              <a:gd name="connsiteX4600" fmla="*/ 8852321 w 12192000"/>
              <a:gd name="connsiteY4600" fmla="*/ 373042 h 3681917"/>
              <a:gd name="connsiteX4601" fmla="*/ 8857792 w 12192000"/>
              <a:gd name="connsiteY4601" fmla="*/ 375137 h 3681917"/>
              <a:gd name="connsiteX4602" fmla="*/ 8874203 w 12192000"/>
              <a:gd name="connsiteY4602" fmla="*/ 345811 h 3681917"/>
              <a:gd name="connsiteX4603" fmla="*/ 8917966 w 12192000"/>
              <a:gd name="connsiteY4603" fmla="*/ 373042 h 3681917"/>
              <a:gd name="connsiteX4604" fmla="*/ 8958994 w 12192000"/>
              <a:gd name="connsiteY4604" fmla="*/ 450548 h 3681917"/>
              <a:gd name="connsiteX4605" fmla="*/ 8967200 w 12192000"/>
              <a:gd name="connsiteY4605" fmla="*/ 479875 h 3681917"/>
              <a:gd name="connsiteX4606" fmla="*/ 8997287 w 12192000"/>
              <a:gd name="connsiteY4606" fmla="*/ 479875 h 3681917"/>
              <a:gd name="connsiteX4607" fmla="*/ 8994552 w 12192000"/>
              <a:gd name="connsiteY4607" fmla="*/ 452643 h 3681917"/>
              <a:gd name="connsiteX4608" fmla="*/ 8994552 w 12192000"/>
              <a:gd name="connsiteY4608" fmla="*/ 417032 h 3681917"/>
              <a:gd name="connsiteX4609" fmla="*/ 8989082 w 12192000"/>
              <a:gd name="connsiteY4609" fmla="*/ 400274 h 3681917"/>
              <a:gd name="connsiteX4610" fmla="*/ 8983611 w 12192000"/>
              <a:gd name="connsiteY4610" fmla="*/ 398180 h 3681917"/>
              <a:gd name="connsiteX4611" fmla="*/ 8967200 w 12192000"/>
              <a:gd name="connsiteY4611" fmla="*/ 408653 h 3681917"/>
              <a:gd name="connsiteX4612" fmla="*/ 8950789 w 12192000"/>
              <a:gd name="connsiteY4612" fmla="*/ 356284 h 3681917"/>
              <a:gd name="connsiteX4613" fmla="*/ 8975405 w 12192000"/>
              <a:gd name="connsiteY4613" fmla="*/ 377232 h 3681917"/>
              <a:gd name="connsiteX4614" fmla="*/ 8980876 w 12192000"/>
              <a:gd name="connsiteY4614" fmla="*/ 347905 h 3681917"/>
              <a:gd name="connsiteX4615" fmla="*/ 8980876 w 12192000"/>
              <a:gd name="connsiteY4615" fmla="*/ 324863 h 3681917"/>
              <a:gd name="connsiteX4616" fmla="*/ 8994552 w 12192000"/>
              <a:gd name="connsiteY4616" fmla="*/ 329052 h 3681917"/>
              <a:gd name="connsiteX4617" fmla="*/ 9005492 w 12192000"/>
              <a:gd name="connsiteY4617" fmla="*/ 329052 h 3681917"/>
              <a:gd name="connsiteX4618" fmla="*/ 9010962 w 12192000"/>
              <a:gd name="connsiteY4618" fmla="*/ 337431 h 3681917"/>
              <a:gd name="connsiteX4619" fmla="*/ 9046520 w 12192000"/>
              <a:gd name="connsiteY4619" fmla="*/ 341621 h 3681917"/>
              <a:gd name="connsiteX4620" fmla="*/ 9076607 w 12192000"/>
              <a:gd name="connsiteY4620" fmla="*/ 310199 h 3681917"/>
              <a:gd name="connsiteX4621" fmla="*/ 9087548 w 12192000"/>
              <a:gd name="connsiteY4621" fmla="*/ 299726 h 3681917"/>
              <a:gd name="connsiteX4622" fmla="*/ 9090284 w 12192000"/>
              <a:gd name="connsiteY4622" fmla="*/ 373042 h 3681917"/>
              <a:gd name="connsiteX4623" fmla="*/ 9082078 w 12192000"/>
              <a:gd name="connsiteY4623" fmla="*/ 354189 h 3681917"/>
              <a:gd name="connsiteX4624" fmla="*/ 9065667 w 12192000"/>
              <a:gd name="connsiteY4624" fmla="*/ 377232 h 3681917"/>
              <a:gd name="connsiteX4625" fmla="*/ 9057462 w 12192000"/>
              <a:gd name="connsiteY4625" fmla="*/ 389800 h 3681917"/>
              <a:gd name="connsiteX4626" fmla="*/ 9035580 w 12192000"/>
              <a:gd name="connsiteY4626" fmla="*/ 393989 h 3681917"/>
              <a:gd name="connsiteX4627" fmla="*/ 9008227 w 12192000"/>
              <a:gd name="connsiteY4627" fmla="*/ 400274 h 3681917"/>
              <a:gd name="connsiteX4628" fmla="*/ 9049256 w 12192000"/>
              <a:gd name="connsiteY4628" fmla="*/ 419127 h 3681917"/>
              <a:gd name="connsiteX4629" fmla="*/ 9131311 w 12192000"/>
              <a:gd name="connsiteY4629" fmla="*/ 421221 h 3681917"/>
              <a:gd name="connsiteX4630" fmla="*/ 9232514 w 12192000"/>
              <a:gd name="connsiteY4630" fmla="*/ 421221 h 3681917"/>
              <a:gd name="connsiteX4631" fmla="*/ 9251660 w 12192000"/>
              <a:gd name="connsiteY4631" fmla="*/ 421221 h 3681917"/>
              <a:gd name="connsiteX4632" fmla="*/ 9246189 w 12192000"/>
              <a:gd name="connsiteY4632" fmla="*/ 400274 h 3681917"/>
              <a:gd name="connsiteX4633" fmla="*/ 9251660 w 12192000"/>
              <a:gd name="connsiteY4633" fmla="*/ 387705 h 3681917"/>
              <a:gd name="connsiteX4634" fmla="*/ 9268071 w 12192000"/>
              <a:gd name="connsiteY4634" fmla="*/ 391895 h 3681917"/>
              <a:gd name="connsiteX4635" fmla="*/ 9270806 w 12192000"/>
              <a:gd name="connsiteY4635" fmla="*/ 393989 h 3681917"/>
              <a:gd name="connsiteX4636" fmla="*/ 9295424 w 12192000"/>
              <a:gd name="connsiteY4636" fmla="*/ 381421 h 3681917"/>
              <a:gd name="connsiteX4637" fmla="*/ 9306364 w 12192000"/>
              <a:gd name="connsiteY4637" fmla="*/ 360473 h 3681917"/>
              <a:gd name="connsiteX4638" fmla="*/ 9298159 w 12192000"/>
              <a:gd name="connsiteY4638" fmla="*/ 345811 h 3681917"/>
              <a:gd name="connsiteX4639" fmla="*/ 9300894 w 12192000"/>
              <a:gd name="connsiteY4639" fmla="*/ 326957 h 3681917"/>
              <a:gd name="connsiteX4640" fmla="*/ 9320040 w 12192000"/>
              <a:gd name="connsiteY4640" fmla="*/ 347905 h 3681917"/>
              <a:gd name="connsiteX4641" fmla="*/ 9352862 w 12192000"/>
              <a:gd name="connsiteY4641" fmla="*/ 326957 h 3681917"/>
              <a:gd name="connsiteX4642" fmla="*/ 9382950 w 12192000"/>
              <a:gd name="connsiteY4642" fmla="*/ 364663 h 3681917"/>
              <a:gd name="connsiteX4643" fmla="*/ 9404832 w 12192000"/>
              <a:gd name="connsiteY4643" fmla="*/ 341621 h 3681917"/>
              <a:gd name="connsiteX4644" fmla="*/ 9448595 w 12192000"/>
              <a:gd name="connsiteY4644" fmla="*/ 368853 h 3681917"/>
              <a:gd name="connsiteX4645" fmla="*/ 9454066 w 12192000"/>
              <a:gd name="connsiteY4645" fmla="*/ 362568 h 3681917"/>
              <a:gd name="connsiteX4646" fmla="*/ 9552532 w 12192000"/>
              <a:gd name="connsiteY4646" fmla="*/ 310199 h 3681917"/>
              <a:gd name="connsiteX4647" fmla="*/ 9607236 w 12192000"/>
              <a:gd name="connsiteY4647" fmla="*/ 301820 h 3681917"/>
              <a:gd name="connsiteX4648" fmla="*/ 9637323 w 12192000"/>
              <a:gd name="connsiteY4648" fmla="*/ 289252 h 3681917"/>
              <a:gd name="connsiteX4649" fmla="*/ 9656470 w 12192000"/>
              <a:gd name="connsiteY4649" fmla="*/ 320673 h 3681917"/>
              <a:gd name="connsiteX4650" fmla="*/ 9667410 w 12192000"/>
              <a:gd name="connsiteY4650" fmla="*/ 303915 h 3681917"/>
              <a:gd name="connsiteX4651" fmla="*/ 9681087 w 12192000"/>
              <a:gd name="connsiteY4651" fmla="*/ 329052 h 3681917"/>
              <a:gd name="connsiteX4652" fmla="*/ 9694763 w 12192000"/>
              <a:gd name="connsiteY4652" fmla="*/ 352095 h 3681917"/>
              <a:gd name="connsiteX4653" fmla="*/ 9694763 w 12192000"/>
              <a:gd name="connsiteY4653" fmla="*/ 324863 h 3681917"/>
              <a:gd name="connsiteX4654" fmla="*/ 9692028 w 12192000"/>
              <a:gd name="connsiteY4654" fmla="*/ 301820 h 3681917"/>
              <a:gd name="connsiteX4655" fmla="*/ 9686557 w 12192000"/>
              <a:gd name="connsiteY4655" fmla="*/ 278778 h 3681917"/>
              <a:gd name="connsiteX4656" fmla="*/ 9694763 w 12192000"/>
              <a:gd name="connsiteY4656" fmla="*/ 276683 h 3681917"/>
              <a:gd name="connsiteX4657" fmla="*/ 9702968 w 12192000"/>
              <a:gd name="connsiteY4657" fmla="*/ 301820 h 3681917"/>
              <a:gd name="connsiteX4658" fmla="*/ 9716645 w 12192000"/>
              <a:gd name="connsiteY4658" fmla="*/ 301820 h 3681917"/>
              <a:gd name="connsiteX4659" fmla="*/ 9722114 w 12192000"/>
              <a:gd name="connsiteY4659" fmla="*/ 320673 h 3681917"/>
              <a:gd name="connsiteX4660" fmla="*/ 9735790 w 12192000"/>
              <a:gd name="connsiteY4660" fmla="*/ 329052 h 3681917"/>
              <a:gd name="connsiteX4661" fmla="*/ 9754937 w 12192000"/>
              <a:gd name="connsiteY4661" fmla="*/ 320673 h 3681917"/>
              <a:gd name="connsiteX4662" fmla="*/ 9754937 w 12192000"/>
              <a:gd name="connsiteY4662" fmla="*/ 303915 h 3681917"/>
              <a:gd name="connsiteX4663" fmla="*/ 9749467 w 12192000"/>
              <a:gd name="connsiteY4663" fmla="*/ 285063 h 3681917"/>
              <a:gd name="connsiteX4664" fmla="*/ 9809641 w 12192000"/>
              <a:gd name="connsiteY4664" fmla="*/ 299726 h 3681917"/>
              <a:gd name="connsiteX4665" fmla="*/ 9853404 w 12192000"/>
              <a:gd name="connsiteY4665" fmla="*/ 329052 h 3681917"/>
              <a:gd name="connsiteX4666" fmla="*/ 9867080 w 12192000"/>
              <a:gd name="connsiteY4666" fmla="*/ 356284 h 3681917"/>
              <a:gd name="connsiteX4667" fmla="*/ 9880756 w 12192000"/>
              <a:gd name="connsiteY4667" fmla="*/ 368853 h 3681917"/>
              <a:gd name="connsiteX4668" fmla="*/ 9902638 w 12192000"/>
              <a:gd name="connsiteY4668" fmla="*/ 320673 h 3681917"/>
              <a:gd name="connsiteX4669" fmla="*/ 9902638 w 12192000"/>
              <a:gd name="connsiteY4669" fmla="*/ 280873 h 3681917"/>
              <a:gd name="connsiteX4670" fmla="*/ 9916314 w 12192000"/>
              <a:gd name="connsiteY4670" fmla="*/ 314389 h 3681917"/>
              <a:gd name="connsiteX4671" fmla="*/ 9946401 w 12192000"/>
              <a:gd name="connsiteY4671" fmla="*/ 356284 h 3681917"/>
              <a:gd name="connsiteX4672" fmla="*/ 9924520 w 12192000"/>
              <a:gd name="connsiteY4672" fmla="*/ 282968 h 3681917"/>
              <a:gd name="connsiteX4673" fmla="*/ 9916314 w 12192000"/>
              <a:gd name="connsiteY4673" fmla="*/ 257831 h 3681917"/>
              <a:gd name="connsiteX4674" fmla="*/ 9957342 w 12192000"/>
              <a:gd name="connsiteY4674" fmla="*/ 207557 h 3681917"/>
              <a:gd name="connsiteX4675" fmla="*/ 9992900 w 12192000"/>
              <a:gd name="connsiteY4675" fmla="*/ 209651 h 3681917"/>
              <a:gd name="connsiteX4676" fmla="*/ 10012045 w 12192000"/>
              <a:gd name="connsiteY4676" fmla="*/ 228505 h 3681917"/>
              <a:gd name="connsiteX4677" fmla="*/ 10022987 w 12192000"/>
              <a:gd name="connsiteY4677" fmla="*/ 234789 h 3681917"/>
              <a:gd name="connsiteX4678" fmla="*/ 10020251 w 12192000"/>
              <a:gd name="connsiteY4678" fmla="*/ 211746 h 3681917"/>
              <a:gd name="connsiteX4679" fmla="*/ 10020251 w 12192000"/>
              <a:gd name="connsiteY4679" fmla="*/ 186609 h 3681917"/>
              <a:gd name="connsiteX4680" fmla="*/ 10066750 w 12192000"/>
              <a:gd name="connsiteY4680" fmla="*/ 188704 h 3681917"/>
              <a:gd name="connsiteX4681" fmla="*/ 10099573 w 12192000"/>
              <a:gd name="connsiteY4681" fmla="*/ 174041 h 3681917"/>
              <a:gd name="connsiteX4682" fmla="*/ 10110513 w 12192000"/>
              <a:gd name="connsiteY4682" fmla="*/ 184514 h 3681917"/>
              <a:gd name="connsiteX4683" fmla="*/ 10157010 w 12192000"/>
              <a:gd name="connsiteY4683" fmla="*/ 155188 h 3681917"/>
              <a:gd name="connsiteX4684" fmla="*/ 10176158 w 12192000"/>
              <a:gd name="connsiteY4684" fmla="*/ 190798 h 3681917"/>
              <a:gd name="connsiteX4685" fmla="*/ 10178893 w 12192000"/>
              <a:gd name="connsiteY4685" fmla="*/ 161472 h 3681917"/>
              <a:gd name="connsiteX4686" fmla="*/ 10239067 w 12192000"/>
              <a:gd name="connsiteY4686" fmla="*/ 134240 h 3681917"/>
              <a:gd name="connsiteX4687" fmla="*/ 10293771 w 12192000"/>
              <a:gd name="connsiteY4687" fmla="*/ 142619 h 3681917"/>
              <a:gd name="connsiteX4688" fmla="*/ 10299242 w 12192000"/>
              <a:gd name="connsiteY4688" fmla="*/ 146809 h 3681917"/>
              <a:gd name="connsiteX4689" fmla="*/ 10315653 w 12192000"/>
              <a:gd name="connsiteY4689" fmla="*/ 134240 h 3681917"/>
              <a:gd name="connsiteX4690" fmla="*/ 10348475 w 12192000"/>
              <a:gd name="connsiteY4690" fmla="*/ 140524 h 3681917"/>
              <a:gd name="connsiteX4691" fmla="*/ 10414120 w 12192000"/>
              <a:gd name="connsiteY4691" fmla="*/ 209651 h 3681917"/>
              <a:gd name="connsiteX4692" fmla="*/ 10436002 w 12192000"/>
              <a:gd name="connsiteY4692" fmla="*/ 194988 h 3681917"/>
              <a:gd name="connsiteX4693" fmla="*/ 10471559 w 12192000"/>
              <a:gd name="connsiteY4693" fmla="*/ 171946 h 3681917"/>
              <a:gd name="connsiteX4694" fmla="*/ 10482500 w 12192000"/>
              <a:gd name="connsiteY4694" fmla="*/ 146809 h 3681917"/>
              <a:gd name="connsiteX4695" fmla="*/ 10479764 w 12192000"/>
              <a:gd name="connsiteY4695" fmla="*/ 138429 h 3681917"/>
              <a:gd name="connsiteX4696" fmla="*/ 10515322 w 12192000"/>
              <a:gd name="connsiteY4696" fmla="*/ 142619 h 3681917"/>
              <a:gd name="connsiteX4697" fmla="*/ 10520793 w 12192000"/>
              <a:gd name="connsiteY4697" fmla="*/ 155188 h 3681917"/>
              <a:gd name="connsiteX4698" fmla="*/ 10550880 w 12192000"/>
              <a:gd name="connsiteY4698" fmla="*/ 167756 h 3681917"/>
              <a:gd name="connsiteX4699" fmla="*/ 10572762 w 12192000"/>
              <a:gd name="connsiteY4699" fmla="*/ 157282 h 3681917"/>
              <a:gd name="connsiteX4700" fmla="*/ 10605584 w 12192000"/>
              <a:gd name="connsiteY4700" fmla="*/ 142619 h 3681917"/>
              <a:gd name="connsiteX4701" fmla="*/ 10646611 w 12192000"/>
              <a:gd name="connsiteY4701" fmla="*/ 150998 h 3681917"/>
              <a:gd name="connsiteX4702" fmla="*/ 10624730 w 12192000"/>
              <a:gd name="connsiteY4702" fmla="*/ 161472 h 3681917"/>
              <a:gd name="connsiteX4703" fmla="*/ 10526264 w 12192000"/>
              <a:gd name="connsiteY4703" fmla="*/ 194988 h 3681917"/>
              <a:gd name="connsiteX4704" fmla="*/ 10512587 w 12192000"/>
              <a:gd name="connsiteY4704" fmla="*/ 203367 h 3681917"/>
              <a:gd name="connsiteX4705" fmla="*/ 10553615 w 12192000"/>
              <a:gd name="connsiteY4705" fmla="*/ 201273 h 3681917"/>
              <a:gd name="connsiteX4706" fmla="*/ 10531733 w 12192000"/>
              <a:gd name="connsiteY4706" fmla="*/ 226409 h 3681917"/>
              <a:gd name="connsiteX4707" fmla="*/ 10550880 w 12192000"/>
              <a:gd name="connsiteY4707" fmla="*/ 259926 h 3681917"/>
              <a:gd name="connsiteX4708" fmla="*/ 10572762 w 12192000"/>
              <a:gd name="connsiteY4708" fmla="*/ 230599 h 3681917"/>
              <a:gd name="connsiteX4709" fmla="*/ 10591908 w 12192000"/>
              <a:gd name="connsiteY4709" fmla="*/ 259926 h 3681917"/>
              <a:gd name="connsiteX4710" fmla="*/ 10608319 w 12192000"/>
              <a:gd name="connsiteY4710" fmla="*/ 282968 h 3681917"/>
              <a:gd name="connsiteX4711" fmla="*/ 10630201 w 12192000"/>
              <a:gd name="connsiteY4711" fmla="*/ 287158 h 3681917"/>
              <a:gd name="connsiteX4712" fmla="*/ 10638406 w 12192000"/>
              <a:gd name="connsiteY4712" fmla="*/ 270399 h 3681917"/>
              <a:gd name="connsiteX4713" fmla="*/ 10621995 w 12192000"/>
              <a:gd name="connsiteY4713" fmla="*/ 251546 h 3681917"/>
              <a:gd name="connsiteX4714" fmla="*/ 10613790 w 12192000"/>
              <a:gd name="connsiteY4714" fmla="*/ 199178 h 3681917"/>
              <a:gd name="connsiteX4715" fmla="*/ 10624730 w 12192000"/>
              <a:gd name="connsiteY4715" fmla="*/ 218030 h 3681917"/>
              <a:gd name="connsiteX4716" fmla="*/ 10638406 w 12192000"/>
              <a:gd name="connsiteY4716" fmla="*/ 241073 h 3681917"/>
              <a:gd name="connsiteX4717" fmla="*/ 10654817 w 12192000"/>
              <a:gd name="connsiteY4717" fmla="*/ 249451 h 3681917"/>
              <a:gd name="connsiteX4718" fmla="*/ 10668494 w 12192000"/>
              <a:gd name="connsiteY4718" fmla="*/ 236883 h 3681917"/>
              <a:gd name="connsiteX4719" fmla="*/ 10665759 w 12192000"/>
              <a:gd name="connsiteY4719" fmla="*/ 209651 h 3681917"/>
              <a:gd name="connsiteX4720" fmla="*/ 10663023 w 12192000"/>
              <a:gd name="connsiteY4720" fmla="*/ 194988 h 3681917"/>
              <a:gd name="connsiteX4721" fmla="*/ 10709521 w 12192000"/>
              <a:gd name="connsiteY4721" fmla="*/ 241073 h 3681917"/>
              <a:gd name="connsiteX4722" fmla="*/ 10723197 w 12192000"/>
              <a:gd name="connsiteY4722" fmla="*/ 186609 h 3681917"/>
              <a:gd name="connsiteX4723" fmla="*/ 10747814 w 12192000"/>
              <a:gd name="connsiteY4723" fmla="*/ 230599 h 3681917"/>
              <a:gd name="connsiteX4724" fmla="*/ 10772432 w 12192000"/>
              <a:gd name="connsiteY4724" fmla="*/ 243167 h 3681917"/>
              <a:gd name="connsiteX4725" fmla="*/ 10772432 w 12192000"/>
              <a:gd name="connsiteY4725" fmla="*/ 249451 h 3681917"/>
              <a:gd name="connsiteX4726" fmla="*/ 10786107 w 12192000"/>
              <a:gd name="connsiteY4726" fmla="*/ 255736 h 3681917"/>
              <a:gd name="connsiteX4727" fmla="*/ 10797048 w 12192000"/>
              <a:gd name="connsiteY4727" fmla="*/ 247357 h 3681917"/>
              <a:gd name="connsiteX4728" fmla="*/ 10797048 w 12192000"/>
              <a:gd name="connsiteY4728" fmla="*/ 232694 h 3681917"/>
              <a:gd name="connsiteX4729" fmla="*/ 10786107 w 12192000"/>
              <a:gd name="connsiteY4729" fmla="*/ 203367 h 3681917"/>
              <a:gd name="connsiteX4730" fmla="*/ 10780637 w 12192000"/>
              <a:gd name="connsiteY4730" fmla="*/ 167756 h 3681917"/>
              <a:gd name="connsiteX4731" fmla="*/ 10818930 w 12192000"/>
              <a:gd name="connsiteY4731" fmla="*/ 197082 h 3681917"/>
              <a:gd name="connsiteX4732" fmla="*/ 10824400 w 12192000"/>
              <a:gd name="connsiteY4732" fmla="*/ 169851 h 3681917"/>
              <a:gd name="connsiteX4733" fmla="*/ 10846281 w 12192000"/>
              <a:gd name="connsiteY4733" fmla="*/ 155188 h 3681917"/>
              <a:gd name="connsiteX4734" fmla="*/ 10906456 w 12192000"/>
              <a:gd name="connsiteY4734" fmla="*/ 144714 h 3681917"/>
              <a:gd name="connsiteX4735" fmla="*/ 10890045 w 12192000"/>
              <a:gd name="connsiteY4735" fmla="*/ 107008 h 3681917"/>
              <a:gd name="connsiteX4736" fmla="*/ 10942014 w 12192000"/>
              <a:gd name="connsiteY4736" fmla="*/ 146809 h 3681917"/>
              <a:gd name="connsiteX4737" fmla="*/ 10955690 w 12192000"/>
              <a:gd name="connsiteY4737" fmla="*/ 130051 h 3681917"/>
              <a:gd name="connsiteX4738" fmla="*/ 10980306 w 12192000"/>
              <a:gd name="connsiteY4738" fmla="*/ 163566 h 3681917"/>
              <a:gd name="connsiteX4739" fmla="*/ 10980306 w 12192000"/>
              <a:gd name="connsiteY4739" fmla="*/ 203367 h 3681917"/>
              <a:gd name="connsiteX4740" fmla="*/ 10999452 w 12192000"/>
              <a:gd name="connsiteY4740" fmla="*/ 194988 h 3681917"/>
              <a:gd name="connsiteX4741" fmla="*/ 11024070 w 12192000"/>
              <a:gd name="connsiteY4741" fmla="*/ 188704 h 3681917"/>
              <a:gd name="connsiteX4742" fmla="*/ 11045951 w 12192000"/>
              <a:gd name="connsiteY4742" fmla="*/ 150998 h 3681917"/>
              <a:gd name="connsiteX4743" fmla="*/ 11018599 w 12192000"/>
              <a:gd name="connsiteY4743" fmla="*/ 148904 h 3681917"/>
              <a:gd name="connsiteX4744" fmla="*/ 11004923 w 12192000"/>
              <a:gd name="connsiteY4744" fmla="*/ 163566 h 3681917"/>
              <a:gd name="connsiteX4745" fmla="*/ 10977571 w 12192000"/>
              <a:gd name="connsiteY4745" fmla="*/ 138429 h 3681917"/>
              <a:gd name="connsiteX4746" fmla="*/ 11013129 w 12192000"/>
              <a:gd name="connsiteY4746" fmla="*/ 115388 h 3681917"/>
              <a:gd name="connsiteX4747" fmla="*/ 11040481 w 12192000"/>
              <a:gd name="connsiteY4747" fmla="*/ 127956 h 3681917"/>
              <a:gd name="connsiteX4748" fmla="*/ 11051422 w 12192000"/>
              <a:gd name="connsiteY4748" fmla="*/ 69303 h 3681917"/>
              <a:gd name="connsiteX4749" fmla="*/ 11119802 w 12192000"/>
              <a:gd name="connsiteY4749" fmla="*/ 111198 h 3681917"/>
              <a:gd name="connsiteX4750" fmla="*/ 11152624 w 12192000"/>
              <a:gd name="connsiteY4750" fmla="*/ 104913 h 3681917"/>
              <a:gd name="connsiteX4751" fmla="*/ 11138948 w 12192000"/>
              <a:gd name="connsiteY4751" fmla="*/ 86060 h 3681917"/>
              <a:gd name="connsiteX4752" fmla="*/ 11158095 w 12192000"/>
              <a:gd name="connsiteY4752" fmla="*/ 37882 h 3681917"/>
              <a:gd name="connsiteX4753" fmla="*/ 11428649 w 12192000"/>
              <a:gd name="connsiteY4753" fmla="*/ 31474 h 3681917"/>
              <a:gd name="connsiteX4754" fmla="*/ 11415129 w 12192000"/>
              <a:gd name="connsiteY4754" fmla="*/ 64791 h 3681917"/>
              <a:gd name="connsiteX4755" fmla="*/ 11428649 w 12192000"/>
              <a:gd name="connsiteY4755" fmla="*/ 31474 h 3681917"/>
              <a:gd name="connsiteX4756" fmla="*/ 1841755 w 12192000"/>
              <a:gd name="connsiteY4756" fmla="*/ 16097 h 3681917"/>
              <a:gd name="connsiteX4757" fmla="*/ 1844452 w 12192000"/>
              <a:gd name="connsiteY4757" fmla="*/ 57103 h 3681917"/>
              <a:gd name="connsiteX4758" fmla="*/ 1841755 w 12192000"/>
              <a:gd name="connsiteY4758" fmla="*/ 16097 h 3681917"/>
              <a:gd name="connsiteX4759" fmla="*/ 1705973 w 12192000"/>
              <a:gd name="connsiteY4759" fmla="*/ 267 h 3681917"/>
              <a:gd name="connsiteX4760" fmla="*/ 1771260 w 12192000"/>
              <a:gd name="connsiteY4760" fmla="*/ 27705 h 3681917"/>
              <a:gd name="connsiteX4761" fmla="*/ 1705973 w 12192000"/>
              <a:gd name="connsiteY4761" fmla="*/ 267 h 36819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</a:cxnLst>
            <a:rect l="l" t="t" r="r" b="b"/>
            <a:pathLst>
              <a:path w="12192000" h="3681917">
                <a:moveTo>
                  <a:pt x="2862717" y="3361928"/>
                </a:moveTo>
                <a:cubicBezTo>
                  <a:pt x="2895200" y="3368271"/>
                  <a:pt x="2924976" y="3372499"/>
                  <a:pt x="2952046" y="3376728"/>
                </a:cubicBezTo>
                <a:cubicBezTo>
                  <a:pt x="2960167" y="3378842"/>
                  <a:pt x="2970994" y="3383071"/>
                  <a:pt x="2979115" y="3385186"/>
                </a:cubicBezTo>
                <a:cubicBezTo>
                  <a:pt x="2981822" y="3387300"/>
                  <a:pt x="2984529" y="3391529"/>
                  <a:pt x="2989943" y="3395757"/>
                </a:cubicBezTo>
                <a:cubicBezTo>
                  <a:pt x="2968287" y="3399986"/>
                  <a:pt x="2949339" y="3402101"/>
                  <a:pt x="2930391" y="3404215"/>
                </a:cubicBezTo>
                <a:cubicBezTo>
                  <a:pt x="2922269" y="3397872"/>
                  <a:pt x="2914148" y="3387300"/>
                  <a:pt x="2906028" y="3385186"/>
                </a:cubicBezTo>
                <a:cubicBezTo>
                  <a:pt x="2895200" y="3383071"/>
                  <a:pt x="2881666" y="3387300"/>
                  <a:pt x="2865424" y="3391529"/>
                </a:cubicBezTo>
                <a:cubicBezTo>
                  <a:pt x="2865424" y="3380957"/>
                  <a:pt x="2865424" y="3370385"/>
                  <a:pt x="2862717" y="3361928"/>
                </a:cubicBezTo>
                <a:close/>
                <a:moveTo>
                  <a:pt x="10304381" y="3341425"/>
                </a:moveTo>
                <a:cubicBezTo>
                  <a:pt x="10293668" y="3356225"/>
                  <a:pt x="10293668" y="3371026"/>
                  <a:pt x="10304381" y="3379483"/>
                </a:cubicBezTo>
                <a:cubicBezTo>
                  <a:pt x="10307059" y="3381598"/>
                  <a:pt x="10312417" y="3383712"/>
                  <a:pt x="10315095" y="3383712"/>
                </a:cubicBezTo>
                <a:cubicBezTo>
                  <a:pt x="10317774" y="3379483"/>
                  <a:pt x="10320452" y="3377369"/>
                  <a:pt x="10320452" y="3373140"/>
                </a:cubicBezTo>
                <a:cubicBezTo>
                  <a:pt x="10320452" y="3362568"/>
                  <a:pt x="10315095" y="3349882"/>
                  <a:pt x="10304381" y="3341425"/>
                </a:cubicBezTo>
                <a:close/>
                <a:moveTo>
                  <a:pt x="7613012" y="3308107"/>
                </a:moveTo>
                <a:cubicBezTo>
                  <a:pt x="7601852" y="3327022"/>
                  <a:pt x="7604642" y="3343834"/>
                  <a:pt x="7618592" y="3360647"/>
                </a:cubicBezTo>
                <a:cubicBezTo>
                  <a:pt x="7643703" y="3345935"/>
                  <a:pt x="7640913" y="3329123"/>
                  <a:pt x="7613012" y="3308107"/>
                </a:cubicBezTo>
                <a:close/>
                <a:moveTo>
                  <a:pt x="2654638" y="3307134"/>
                </a:moveTo>
                <a:cubicBezTo>
                  <a:pt x="2659493" y="3304288"/>
                  <a:pt x="2665040" y="3304805"/>
                  <a:pt x="2673363" y="3307909"/>
                </a:cubicBezTo>
                <a:cubicBezTo>
                  <a:pt x="2698330" y="3316190"/>
                  <a:pt x="2717748" y="3334820"/>
                  <a:pt x="2737167" y="3351380"/>
                </a:cubicBezTo>
                <a:cubicBezTo>
                  <a:pt x="2717748" y="3355520"/>
                  <a:pt x="2717748" y="3355520"/>
                  <a:pt x="2709426" y="3353450"/>
                </a:cubicBezTo>
                <a:cubicBezTo>
                  <a:pt x="2701104" y="3349310"/>
                  <a:pt x="2695555" y="3345170"/>
                  <a:pt x="2687233" y="3341030"/>
                </a:cubicBezTo>
                <a:cubicBezTo>
                  <a:pt x="2673363" y="3332750"/>
                  <a:pt x="2662267" y="3324470"/>
                  <a:pt x="2640074" y="3326540"/>
                </a:cubicBezTo>
                <a:cubicBezTo>
                  <a:pt x="2645623" y="3316190"/>
                  <a:pt x="2649784" y="3309980"/>
                  <a:pt x="2654638" y="3307134"/>
                </a:cubicBezTo>
                <a:close/>
                <a:moveTo>
                  <a:pt x="7356330" y="3303751"/>
                </a:moveTo>
                <a:cubicBezTo>
                  <a:pt x="7353540" y="3303751"/>
                  <a:pt x="7347961" y="3305801"/>
                  <a:pt x="7342380" y="3307851"/>
                </a:cubicBezTo>
                <a:cubicBezTo>
                  <a:pt x="7345170" y="3309902"/>
                  <a:pt x="7347961" y="3309902"/>
                  <a:pt x="7347961" y="3311952"/>
                </a:cubicBezTo>
                <a:cubicBezTo>
                  <a:pt x="7347961" y="3320153"/>
                  <a:pt x="7370281" y="3332455"/>
                  <a:pt x="7378651" y="3328354"/>
                </a:cubicBezTo>
                <a:cubicBezTo>
                  <a:pt x="7381441" y="3328354"/>
                  <a:pt x="7384231" y="3324254"/>
                  <a:pt x="7384231" y="3322203"/>
                </a:cubicBezTo>
                <a:cubicBezTo>
                  <a:pt x="7384231" y="3314002"/>
                  <a:pt x="7367491" y="3301700"/>
                  <a:pt x="7356330" y="3303751"/>
                </a:cubicBezTo>
                <a:close/>
                <a:moveTo>
                  <a:pt x="2612955" y="3295133"/>
                </a:moveTo>
                <a:cubicBezTo>
                  <a:pt x="2618311" y="3295934"/>
                  <a:pt x="2622999" y="3298069"/>
                  <a:pt x="2627016" y="3301273"/>
                </a:cubicBezTo>
                <a:cubicBezTo>
                  <a:pt x="2635052" y="3307680"/>
                  <a:pt x="2632373" y="3314088"/>
                  <a:pt x="2624338" y="3320495"/>
                </a:cubicBezTo>
                <a:cubicBezTo>
                  <a:pt x="2618981" y="3324766"/>
                  <a:pt x="2610946" y="3322630"/>
                  <a:pt x="2605589" y="3316224"/>
                </a:cubicBezTo>
                <a:cubicBezTo>
                  <a:pt x="2602910" y="3311952"/>
                  <a:pt x="2597554" y="3305544"/>
                  <a:pt x="2594875" y="3297002"/>
                </a:cubicBezTo>
                <a:cubicBezTo>
                  <a:pt x="2601571" y="3294866"/>
                  <a:pt x="2607598" y="3294332"/>
                  <a:pt x="2612955" y="3295133"/>
                </a:cubicBezTo>
                <a:close/>
                <a:moveTo>
                  <a:pt x="10909705" y="3287092"/>
                </a:moveTo>
                <a:cubicBezTo>
                  <a:pt x="10895754" y="3309645"/>
                  <a:pt x="10865064" y="3315796"/>
                  <a:pt x="10834374" y="3297343"/>
                </a:cubicBezTo>
                <a:cubicBezTo>
                  <a:pt x="10859484" y="3293243"/>
                  <a:pt x="10881804" y="3285041"/>
                  <a:pt x="10909705" y="3287092"/>
                </a:cubicBezTo>
                <a:close/>
                <a:moveTo>
                  <a:pt x="6266945" y="3270187"/>
                </a:moveTo>
                <a:cubicBezTo>
                  <a:pt x="6263507" y="3270187"/>
                  <a:pt x="6260070" y="3270710"/>
                  <a:pt x="6258694" y="3271755"/>
                </a:cubicBezTo>
                <a:cubicBezTo>
                  <a:pt x="6255944" y="3275936"/>
                  <a:pt x="6255944" y="3282209"/>
                  <a:pt x="6258694" y="3286390"/>
                </a:cubicBezTo>
                <a:cubicBezTo>
                  <a:pt x="6261445" y="3290572"/>
                  <a:pt x="6266945" y="3292663"/>
                  <a:pt x="6272445" y="3296844"/>
                </a:cubicBezTo>
                <a:cubicBezTo>
                  <a:pt x="6275196" y="3301026"/>
                  <a:pt x="6277946" y="3305208"/>
                  <a:pt x="6280696" y="3309389"/>
                </a:cubicBezTo>
                <a:cubicBezTo>
                  <a:pt x="6294447" y="3290572"/>
                  <a:pt x="6291697" y="3278028"/>
                  <a:pt x="6275196" y="3271755"/>
                </a:cubicBezTo>
                <a:cubicBezTo>
                  <a:pt x="6273821" y="3270710"/>
                  <a:pt x="6270383" y="3270187"/>
                  <a:pt x="6266945" y="3270187"/>
                </a:cubicBezTo>
                <a:close/>
                <a:moveTo>
                  <a:pt x="6188465" y="3260225"/>
                </a:moveTo>
                <a:cubicBezTo>
                  <a:pt x="6174900" y="3258132"/>
                  <a:pt x="6166760" y="3262319"/>
                  <a:pt x="6161334" y="3270696"/>
                </a:cubicBezTo>
                <a:cubicBezTo>
                  <a:pt x="6155908" y="3276978"/>
                  <a:pt x="6150482" y="3283261"/>
                  <a:pt x="6164047" y="3291637"/>
                </a:cubicBezTo>
                <a:cubicBezTo>
                  <a:pt x="6169473" y="3295825"/>
                  <a:pt x="6169473" y="3304201"/>
                  <a:pt x="6172187" y="3312578"/>
                </a:cubicBezTo>
                <a:cubicBezTo>
                  <a:pt x="6174900" y="3323048"/>
                  <a:pt x="6174900" y="3333518"/>
                  <a:pt x="6174900" y="3343988"/>
                </a:cubicBezTo>
                <a:cubicBezTo>
                  <a:pt x="6177613" y="3343988"/>
                  <a:pt x="6180325" y="3343988"/>
                  <a:pt x="6180325" y="3343988"/>
                </a:cubicBezTo>
                <a:cubicBezTo>
                  <a:pt x="6191178" y="3325142"/>
                  <a:pt x="6185752" y="3304201"/>
                  <a:pt x="6188465" y="3281166"/>
                </a:cubicBezTo>
                <a:cubicBezTo>
                  <a:pt x="6199318" y="3289542"/>
                  <a:pt x="6204743" y="3293731"/>
                  <a:pt x="6210170" y="3300013"/>
                </a:cubicBezTo>
                <a:cubicBezTo>
                  <a:pt x="6229161" y="3287448"/>
                  <a:pt x="6229161" y="3276978"/>
                  <a:pt x="6212883" y="3268602"/>
                </a:cubicBezTo>
                <a:cubicBezTo>
                  <a:pt x="6204743" y="3264414"/>
                  <a:pt x="6196605" y="3260225"/>
                  <a:pt x="6188465" y="3260225"/>
                </a:cubicBezTo>
                <a:close/>
                <a:moveTo>
                  <a:pt x="8975214" y="3249161"/>
                </a:moveTo>
                <a:cubicBezTo>
                  <a:pt x="8953787" y="3255477"/>
                  <a:pt x="8951108" y="3261792"/>
                  <a:pt x="8964500" y="3278635"/>
                </a:cubicBezTo>
                <a:cubicBezTo>
                  <a:pt x="8977892" y="3270214"/>
                  <a:pt x="8977892" y="3270214"/>
                  <a:pt x="8975214" y="3249161"/>
                </a:cubicBezTo>
                <a:close/>
                <a:moveTo>
                  <a:pt x="6112372" y="3246879"/>
                </a:moveTo>
                <a:cubicBezTo>
                  <a:pt x="6108632" y="3246879"/>
                  <a:pt x="6104551" y="3248441"/>
                  <a:pt x="6100470" y="3251564"/>
                </a:cubicBezTo>
                <a:cubicBezTo>
                  <a:pt x="6086869" y="3264058"/>
                  <a:pt x="6095030" y="3274470"/>
                  <a:pt x="6122233" y="3278635"/>
                </a:cubicBezTo>
                <a:cubicBezTo>
                  <a:pt x="6130394" y="3268223"/>
                  <a:pt x="6130394" y="3257811"/>
                  <a:pt x="6122233" y="3251564"/>
                </a:cubicBezTo>
                <a:cubicBezTo>
                  <a:pt x="6119512" y="3248441"/>
                  <a:pt x="6116113" y="3246879"/>
                  <a:pt x="6112372" y="3246879"/>
                </a:cubicBezTo>
                <a:close/>
                <a:moveTo>
                  <a:pt x="10725858" y="3241473"/>
                </a:moveTo>
                <a:cubicBezTo>
                  <a:pt x="10720344" y="3247697"/>
                  <a:pt x="10712072" y="3253920"/>
                  <a:pt x="10709315" y="3262219"/>
                </a:cubicBezTo>
                <a:cubicBezTo>
                  <a:pt x="10703801" y="3270518"/>
                  <a:pt x="10706557" y="3278817"/>
                  <a:pt x="10717586" y="3285041"/>
                </a:cubicBezTo>
                <a:cubicBezTo>
                  <a:pt x="10723101" y="3285041"/>
                  <a:pt x="10731373" y="3285041"/>
                  <a:pt x="10734130" y="3282967"/>
                </a:cubicBezTo>
                <a:cubicBezTo>
                  <a:pt x="10745158" y="3276742"/>
                  <a:pt x="10750673" y="3270518"/>
                  <a:pt x="10747916" y="3260145"/>
                </a:cubicBezTo>
                <a:cubicBezTo>
                  <a:pt x="10742402" y="3253920"/>
                  <a:pt x="10736887" y="3247697"/>
                  <a:pt x="10734130" y="3241473"/>
                </a:cubicBezTo>
                <a:cubicBezTo>
                  <a:pt x="10731373" y="3241473"/>
                  <a:pt x="10728615" y="3241473"/>
                  <a:pt x="10725858" y="3241473"/>
                </a:cubicBezTo>
                <a:close/>
                <a:moveTo>
                  <a:pt x="11129821" y="3240618"/>
                </a:moveTo>
                <a:cubicBezTo>
                  <a:pt x="11134892" y="3239016"/>
                  <a:pt x="11140976" y="3238483"/>
                  <a:pt x="11149088" y="3240618"/>
                </a:cubicBezTo>
                <a:cubicBezTo>
                  <a:pt x="11146385" y="3251297"/>
                  <a:pt x="11140976" y="3257704"/>
                  <a:pt x="11130159" y="3261976"/>
                </a:cubicBezTo>
                <a:cubicBezTo>
                  <a:pt x="11124751" y="3261976"/>
                  <a:pt x="11119342" y="3259840"/>
                  <a:pt x="11113934" y="3257704"/>
                </a:cubicBezTo>
                <a:cubicBezTo>
                  <a:pt x="11113934" y="3255568"/>
                  <a:pt x="11113934" y="3249161"/>
                  <a:pt x="11116638" y="3247025"/>
                </a:cubicBezTo>
                <a:cubicBezTo>
                  <a:pt x="11120694" y="3244890"/>
                  <a:pt x="11124751" y="3242220"/>
                  <a:pt x="11129821" y="3240618"/>
                </a:cubicBezTo>
                <a:close/>
                <a:moveTo>
                  <a:pt x="9333341" y="3232503"/>
                </a:moveTo>
                <a:cubicBezTo>
                  <a:pt x="9322180" y="3232503"/>
                  <a:pt x="9311021" y="3243056"/>
                  <a:pt x="9311021" y="3253609"/>
                </a:cubicBezTo>
                <a:cubicBezTo>
                  <a:pt x="9311021" y="3259941"/>
                  <a:pt x="9322180" y="3268383"/>
                  <a:pt x="9333341" y="3268383"/>
                </a:cubicBezTo>
                <a:cubicBezTo>
                  <a:pt x="9344501" y="3268383"/>
                  <a:pt x="9358451" y="3259941"/>
                  <a:pt x="9358451" y="3251498"/>
                </a:cubicBezTo>
                <a:cubicBezTo>
                  <a:pt x="9361241" y="3243056"/>
                  <a:pt x="9344501" y="3232503"/>
                  <a:pt x="9333341" y="3232503"/>
                </a:cubicBezTo>
                <a:close/>
                <a:moveTo>
                  <a:pt x="5556206" y="3211999"/>
                </a:moveTo>
                <a:cubicBezTo>
                  <a:pt x="5539466" y="3222410"/>
                  <a:pt x="5539466" y="3228657"/>
                  <a:pt x="5547837" y="3245316"/>
                </a:cubicBezTo>
                <a:cubicBezTo>
                  <a:pt x="5564577" y="3230740"/>
                  <a:pt x="5564577" y="3224493"/>
                  <a:pt x="5556206" y="3211999"/>
                </a:cubicBezTo>
                <a:close/>
                <a:moveTo>
                  <a:pt x="9535853" y="3183808"/>
                </a:moveTo>
                <a:cubicBezTo>
                  <a:pt x="9516924" y="3194334"/>
                  <a:pt x="9516924" y="3198545"/>
                  <a:pt x="9527741" y="3213282"/>
                </a:cubicBezTo>
                <a:cubicBezTo>
                  <a:pt x="9552079" y="3200651"/>
                  <a:pt x="9552079" y="3198545"/>
                  <a:pt x="9535853" y="3183808"/>
                </a:cubicBezTo>
                <a:close/>
                <a:moveTo>
                  <a:pt x="5258080" y="3183807"/>
                </a:moveTo>
                <a:cubicBezTo>
                  <a:pt x="5249862" y="3200650"/>
                  <a:pt x="5249862" y="3200650"/>
                  <a:pt x="5263559" y="3213281"/>
                </a:cubicBezTo>
                <a:cubicBezTo>
                  <a:pt x="5279994" y="3202755"/>
                  <a:pt x="5279994" y="3194333"/>
                  <a:pt x="5258080" y="3183807"/>
                </a:cubicBezTo>
                <a:close/>
                <a:moveTo>
                  <a:pt x="5632954" y="3173557"/>
                </a:moveTo>
                <a:cubicBezTo>
                  <a:pt x="5630250" y="3175671"/>
                  <a:pt x="5624841" y="3182015"/>
                  <a:pt x="5624841" y="3186243"/>
                </a:cubicBezTo>
                <a:cubicBezTo>
                  <a:pt x="5624841" y="3194701"/>
                  <a:pt x="5627545" y="3203159"/>
                  <a:pt x="5630250" y="3215845"/>
                </a:cubicBezTo>
                <a:cubicBezTo>
                  <a:pt x="5641067" y="3207387"/>
                  <a:pt x="5649179" y="3203159"/>
                  <a:pt x="5659996" y="3194701"/>
                </a:cubicBezTo>
                <a:cubicBezTo>
                  <a:pt x="5657293" y="3188358"/>
                  <a:pt x="5654588" y="3184129"/>
                  <a:pt x="5649179" y="3179900"/>
                </a:cubicBezTo>
                <a:cubicBezTo>
                  <a:pt x="5643771" y="3175671"/>
                  <a:pt x="5635658" y="3173557"/>
                  <a:pt x="5632954" y="3173557"/>
                </a:cubicBezTo>
                <a:close/>
                <a:moveTo>
                  <a:pt x="5777037" y="3172091"/>
                </a:moveTo>
                <a:cubicBezTo>
                  <a:pt x="5773551" y="3172355"/>
                  <a:pt x="5770760" y="3173941"/>
                  <a:pt x="5769364" y="3178170"/>
                </a:cubicBezTo>
                <a:cubicBezTo>
                  <a:pt x="5763784" y="3184513"/>
                  <a:pt x="5763784" y="3190856"/>
                  <a:pt x="5774945" y="3195085"/>
                </a:cubicBezTo>
                <a:cubicBezTo>
                  <a:pt x="5780524" y="3197199"/>
                  <a:pt x="5786105" y="3201428"/>
                  <a:pt x="5791685" y="3203542"/>
                </a:cubicBezTo>
                <a:cubicBezTo>
                  <a:pt x="5814004" y="3212000"/>
                  <a:pt x="5819585" y="3209886"/>
                  <a:pt x="5822375" y="3188742"/>
                </a:cubicBezTo>
                <a:cubicBezTo>
                  <a:pt x="5811215" y="3184513"/>
                  <a:pt x="5800055" y="3180284"/>
                  <a:pt x="5788896" y="3173941"/>
                </a:cubicBezTo>
                <a:cubicBezTo>
                  <a:pt x="5784710" y="3172884"/>
                  <a:pt x="5780524" y="3171826"/>
                  <a:pt x="5777037" y="3172091"/>
                </a:cubicBezTo>
                <a:close/>
                <a:moveTo>
                  <a:pt x="11383987" y="3166675"/>
                </a:moveTo>
                <a:lnTo>
                  <a:pt x="11383738" y="3175862"/>
                </a:lnTo>
                <a:cubicBezTo>
                  <a:pt x="11382038" y="3179194"/>
                  <a:pt x="11378638" y="3181757"/>
                  <a:pt x="11373197" y="3183807"/>
                </a:cubicBezTo>
                <a:cubicBezTo>
                  <a:pt x="11369117" y="3178682"/>
                  <a:pt x="11367076" y="3176119"/>
                  <a:pt x="11368776" y="3173812"/>
                </a:cubicBezTo>
                <a:close/>
                <a:moveTo>
                  <a:pt x="11384078" y="3163304"/>
                </a:moveTo>
                <a:cubicBezTo>
                  <a:pt x="11384078" y="3163304"/>
                  <a:pt x="11386799" y="3165355"/>
                  <a:pt x="11386799" y="3165355"/>
                </a:cubicBezTo>
                <a:lnTo>
                  <a:pt x="11383987" y="3166675"/>
                </a:lnTo>
                <a:close/>
                <a:moveTo>
                  <a:pt x="11387095" y="3160982"/>
                </a:moveTo>
                <a:lnTo>
                  <a:pt x="11387852" y="3165350"/>
                </a:lnTo>
                <a:cubicBezTo>
                  <a:pt x="11385117" y="3163256"/>
                  <a:pt x="11385117" y="3163256"/>
                  <a:pt x="11385117" y="3163256"/>
                </a:cubicBezTo>
                <a:close/>
                <a:moveTo>
                  <a:pt x="5149421" y="3153395"/>
                </a:moveTo>
                <a:cubicBezTo>
                  <a:pt x="5157615" y="3172232"/>
                  <a:pt x="5165809" y="3191070"/>
                  <a:pt x="5174003" y="3212000"/>
                </a:cubicBezTo>
                <a:cubicBezTo>
                  <a:pt x="5182197" y="3212000"/>
                  <a:pt x="5190391" y="3212000"/>
                  <a:pt x="5198585" y="3212000"/>
                </a:cubicBezTo>
                <a:cubicBezTo>
                  <a:pt x="5198585" y="3193163"/>
                  <a:pt x="5201317" y="3176418"/>
                  <a:pt x="5201317" y="3153395"/>
                </a:cubicBezTo>
                <a:cubicBezTo>
                  <a:pt x="5184929" y="3170139"/>
                  <a:pt x="5168540" y="3149209"/>
                  <a:pt x="5149421" y="3153395"/>
                </a:cubicBezTo>
                <a:close/>
                <a:moveTo>
                  <a:pt x="5367601" y="3153054"/>
                </a:moveTo>
                <a:cubicBezTo>
                  <a:pt x="5336911" y="3161454"/>
                  <a:pt x="5336911" y="3171955"/>
                  <a:pt x="5342491" y="3203457"/>
                </a:cubicBezTo>
                <a:cubicBezTo>
                  <a:pt x="5348071" y="3197157"/>
                  <a:pt x="5350861" y="3190856"/>
                  <a:pt x="5353652" y="3184556"/>
                </a:cubicBezTo>
                <a:cubicBezTo>
                  <a:pt x="5353652" y="3184556"/>
                  <a:pt x="5356441" y="3184556"/>
                  <a:pt x="5356441" y="3184556"/>
                </a:cubicBezTo>
                <a:cubicBezTo>
                  <a:pt x="5359231" y="3186656"/>
                  <a:pt x="5362021" y="3190856"/>
                  <a:pt x="5362021" y="3192956"/>
                </a:cubicBezTo>
                <a:cubicBezTo>
                  <a:pt x="5362021" y="3201357"/>
                  <a:pt x="5362021" y="3207657"/>
                  <a:pt x="5362021" y="3216059"/>
                </a:cubicBezTo>
                <a:cubicBezTo>
                  <a:pt x="5362021" y="3222359"/>
                  <a:pt x="5364811" y="3228659"/>
                  <a:pt x="5375972" y="3226559"/>
                </a:cubicBezTo>
                <a:cubicBezTo>
                  <a:pt x="5387131" y="3224458"/>
                  <a:pt x="5387131" y="3218158"/>
                  <a:pt x="5387131" y="3211858"/>
                </a:cubicBezTo>
                <a:cubicBezTo>
                  <a:pt x="5381552" y="3201357"/>
                  <a:pt x="5378762" y="3188756"/>
                  <a:pt x="5378762" y="3178256"/>
                </a:cubicBezTo>
                <a:cubicBezTo>
                  <a:pt x="5375972" y="3171955"/>
                  <a:pt x="5375972" y="3165655"/>
                  <a:pt x="5373181" y="3161454"/>
                </a:cubicBezTo>
                <a:cubicBezTo>
                  <a:pt x="5373181" y="3157254"/>
                  <a:pt x="5370391" y="3155154"/>
                  <a:pt x="5367601" y="3153054"/>
                </a:cubicBezTo>
                <a:close/>
                <a:moveTo>
                  <a:pt x="5293944" y="3153054"/>
                </a:moveTo>
                <a:cubicBezTo>
                  <a:pt x="5279994" y="3159278"/>
                  <a:pt x="5288366" y="3167577"/>
                  <a:pt x="5288366" y="3173801"/>
                </a:cubicBezTo>
                <a:cubicBezTo>
                  <a:pt x="5291156" y="3182099"/>
                  <a:pt x="5291156" y="3188324"/>
                  <a:pt x="5293944" y="3196623"/>
                </a:cubicBezTo>
                <a:cubicBezTo>
                  <a:pt x="5296735" y="3196623"/>
                  <a:pt x="5299525" y="3196623"/>
                  <a:pt x="5299525" y="3196623"/>
                </a:cubicBezTo>
                <a:cubicBezTo>
                  <a:pt x="5305105" y="3182099"/>
                  <a:pt x="5305105" y="3167577"/>
                  <a:pt x="5293944" y="3153054"/>
                </a:cubicBezTo>
                <a:close/>
                <a:moveTo>
                  <a:pt x="9949335" y="3149209"/>
                </a:moveTo>
                <a:cubicBezTo>
                  <a:pt x="9930406" y="3163786"/>
                  <a:pt x="9930406" y="3167950"/>
                  <a:pt x="9949335" y="3182526"/>
                </a:cubicBezTo>
                <a:cubicBezTo>
                  <a:pt x="9965561" y="3172115"/>
                  <a:pt x="9965561" y="3167950"/>
                  <a:pt x="9949335" y="3149209"/>
                </a:cubicBezTo>
                <a:close/>
                <a:moveTo>
                  <a:pt x="9675423" y="3135937"/>
                </a:moveTo>
                <a:cubicBezTo>
                  <a:pt x="9670630" y="3135937"/>
                  <a:pt x="9667890" y="3138042"/>
                  <a:pt x="9665152" y="3142253"/>
                </a:cubicBezTo>
                <a:cubicBezTo>
                  <a:pt x="9654194" y="3154884"/>
                  <a:pt x="9654194" y="3167516"/>
                  <a:pt x="9667891" y="3175936"/>
                </a:cubicBezTo>
                <a:cubicBezTo>
                  <a:pt x="9681587" y="3184357"/>
                  <a:pt x="9687066" y="3190673"/>
                  <a:pt x="9681587" y="3203305"/>
                </a:cubicBezTo>
                <a:cubicBezTo>
                  <a:pt x="9676109" y="3213831"/>
                  <a:pt x="9684326" y="3220146"/>
                  <a:pt x="9700762" y="3222251"/>
                </a:cubicBezTo>
                <a:cubicBezTo>
                  <a:pt x="9714459" y="3222251"/>
                  <a:pt x="9739113" y="3209620"/>
                  <a:pt x="9741852" y="3201199"/>
                </a:cubicBezTo>
                <a:cubicBezTo>
                  <a:pt x="9744591" y="3196988"/>
                  <a:pt x="9741852" y="3192778"/>
                  <a:pt x="9741852" y="3188568"/>
                </a:cubicBezTo>
                <a:cubicBezTo>
                  <a:pt x="9739113" y="3182252"/>
                  <a:pt x="9733634" y="3175936"/>
                  <a:pt x="9730894" y="3171726"/>
                </a:cubicBezTo>
                <a:cubicBezTo>
                  <a:pt x="9728156" y="3165410"/>
                  <a:pt x="9725416" y="3159095"/>
                  <a:pt x="9719937" y="3148568"/>
                </a:cubicBezTo>
                <a:cubicBezTo>
                  <a:pt x="9714459" y="3154884"/>
                  <a:pt x="9708981" y="3159095"/>
                  <a:pt x="9700762" y="3167516"/>
                </a:cubicBezTo>
                <a:cubicBezTo>
                  <a:pt x="9700762" y="3156990"/>
                  <a:pt x="9698023" y="3148568"/>
                  <a:pt x="9698023" y="3142253"/>
                </a:cubicBezTo>
                <a:cubicBezTo>
                  <a:pt x="9687066" y="3138042"/>
                  <a:pt x="9680217" y="3135937"/>
                  <a:pt x="9675423" y="3135937"/>
                </a:cubicBezTo>
                <a:close/>
                <a:moveTo>
                  <a:pt x="9777102" y="3132081"/>
                </a:moveTo>
                <a:cubicBezTo>
                  <a:pt x="9760714" y="3136267"/>
                  <a:pt x="9757983" y="3140453"/>
                  <a:pt x="9760714" y="3153011"/>
                </a:cubicBezTo>
                <a:cubicBezTo>
                  <a:pt x="9760714" y="3161383"/>
                  <a:pt x="9763446" y="3169755"/>
                  <a:pt x="9768909" y="3180220"/>
                </a:cubicBezTo>
                <a:cubicBezTo>
                  <a:pt x="9777102" y="3203243"/>
                  <a:pt x="9788027" y="3228359"/>
                  <a:pt x="9801684" y="3255569"/>
                </a:cubicBezTo>
                <a:cubicBezTo>
                  <a:pt x="9804415" y="3251383"/>
                  <a:pt x="9807146" y="3247196"/>
                  <a:pt x="9809877" y="3245103"/>
                </a:cubicBezTo>
                <a:cubicBezTo>
                  <a:pt x="9818072" y="3224173"/>
                  <a:pt x="9831728" y="3205336"/>
                  <a:pt x="9853578" y="3190686"/>
                </a:cubicBezTo>
                <a:cubicBezTo>
                  <a:pt x="9861772" y="3184406"/>
                  <a:pt x="9861772" y="3178127"/>
                  <a:pt x="9856310" y="3171848"/>
                </a:cubicBezTo>
                <a:cubicBezTo>
                  <a:pt x="9845384" y="3161383"/>
                  <a:pt x="9837191" y="3150918"/>
                  <a:pt x="9826265" y="3140453"/>
                </a:cubicBezTo>
                <a:cubicBezTo>
                  <a:pt x="9818072" y="3134174"/>
                  <a:pt x="9809877" y="3129988"/>
                  <a:pt x="9793490" y="3136267"/>
                </a:cubicBezTo>
                <a:cubicBezTo>
                  <a:pt x="9796221" y="3144639"/>
                  <a:pt x="9798952" y="3153011"/>
                  <a:pt x="9801684" y="3159290"/>
                </a:cubicBezTo>
                <a:cubicBezTo>
                  <a:pt x="9804415" y="3167662"/>
                  <a:pt x="9807146" y="3176034"/>
                  <a:pt x="9798952" y="3184406"/>
                </a:cubicBezTo>
                <a:cubicBezTo>
                  <a:pt x="9777102" y="3167662"/>
                  <a:pt x="9785296" y="3148825"/>
                  <a:pt x="9777102" y="3132081"/>
                </a:cubicBezTo>
                <a:close/>
                <a:moveTo>
                  <a:pt x="11641635" y="3111554"/>
                </a:moveTo>
                <a:cubicBezTo>
                  <a:pt x="11652452" y="3109484"/>
                  <a:pt x="11663269" y="3111554"/>
                  <a:pt x="11668677" y="3119834"/>
                </a:cubicBezTo>
                <a:cubicBezTo>
                  <a:pt x="11671381" y="3130185"/>
                  <a:pt x="11663269" y="3134325"/>
                  <a:pt x="11652452" y="3136395"/>
                </a:cubicBezTo>
                <a:cubicBezTo>
                  <a:pt x="11641635" y="3130185"/>
                  <a:pt x="11636226" y="3123974"/>
                  <a:pt x="11641635" y="3111554"/>
                </a:cubicBezTo>
                <a:close/>
                <a:moveTo>
                  <a:pt x="10120909" y="3111554"/>
                </a:moveTo>
                <a:cubicBezTo>
                  <a:pt x="10120909" y="3109484"/>
                  <a:pt x="10112874" y="3113624"/>
                  <a:pt x="10112874" y="3113624"/>
                </a:cubicBezTo>
                <a:cubicBezTo>
                  <a:pt x="10112874" y="3117764"/>
                  <a:pt x="10112874" y="3123974"/>
                  <a:pt x="10115553" y="3128114"/>
                </a:cubicBezTo>
                <a:cubicBezTo>
                  <a:pt x="10118231" y="3132255"/>
                  <a:pt x="10123588" y="3134325"/>
                  <a:pt x="10128945" y="3136395"/>
                </a:cubicBezTo>
                <a:cubicBezTo>
                  <a:pt x="10139658" y="3132255"/>
                  <a:pt x="10139658" y="3126045"/>
                  <a:pt x="10134302" y="3121905"/>
                </a:cubicBezTo>
                <a:cubicBezTo>
                  <a:pt x="10131623" y="3117764"/>
                  <a:pt x="10126266" y="3113624"/>
                  <a:pt x="10120909" y="3111554"/>
                </a:cubicBezTo>
                <a:close/>
                <a:moveTo>
                  <a:pt x="2251831" y="3100515"/>
                </a:moveTo>
                <a:cubicBezTo>
                  <a:pt x="2243332" y="3117210"/>
                  <a:pt x="2243332" y="3135992"/>
                  <a:pt x="2246166" y="3152687"/>
                </a:cubicBezTo>
                <a:cubicBezTo>
                  <a:pt x="2246166" y="3158948"/>
                  <a:pt x="2260330" y="3163122"/>
                  <a:pt x="2271661" y="3173557"/>
                </a:cubicBezTo>
                <a:cubicBezTo>
                  <a:pt x="2280160" y="3142253"/>
                  <a:pt x="2257497" y="3123471"/>
                  <a:pt x="2251831" y="3100515"/>
                </a:cubicBezTo>
                <a:close/>
                <a:moveTo>
                  <a:pt x="2317779" y="3083856"/>
                </a:moveTo>
                <a:cubicBezTo>
                  <a:pt x="2317779" y="3094368"/>
                  <a:pt x="2323266" y="3104880"/>
                  <a:pt x="2320522" y="3113289"/>
                </a:cubicBezTo>
                <a:cubicBezTo>
                  <a:pt x="2317779" y="3121699"/>
                  <a:pt x="2306804" y="3130108"/>
                  <a:pt x="2304061" y="3138518"/>
                </a:cubicBezTo>
                <a:cubicBezTo>
                  <a:pt x="2298574" y="3149030"/>
                  <a:pt x="2306804" y="3159541"/>
                  <a:pt x="2312292" y="3172155"/>
                </a:cubicBezTo>
                <a:cubicBezTo>
                  <a:pt x="2326009" y="3161643"/>
                  <a:pt x="2317779" y="3142722"/>
                  <a:pt x="2342471" y="3140620"/>
                </a:cubicBezTo>
                <a:cubicBezTo>
                  <a:pt x="2345215" y="3149030"/>
                  <a:pt x="2347957" y="3157439"/>
                  <a:pt x="2353445" y="3167951"/>
                </a:cubicBezTo>
                <a:cubicBezTo>
                  <a:pt x="2358932" y="3165849"/>
                  <a:pt x="2364419" y="3163746"/>
                  <a:pt x="2369906" y="3161643"/>
                </a:cubicBezTo>
                <a:cubicBezTo>
                  <a:pt x="2380881" y="3178462"/>
                  <a:pt x="2367163" y="3199487"/>
                  <a:pt x="2386367" y="3218407"/>
                </a:cubicBezTo>
                <a:cubicBezTo>
                  <a:pt x="2397341" y="3172155"/>
                  <a:pt x="2369906" y="3134313"/>
                  <a:pt x="2358932" y="3096470"/>
                </a:cubicBezTo>
                <a:cubicBezTo>
                  <a:pt x="2356189" y="3096470"/>
                  <a:pt x="2353445" y="3096470"/>
                  <a:pt x="2350701" y="3096470"/>
                </a:cubicBezTo>
                <a:cubicBezTo>
                  <a:pt x="2347957" y="3102777"/>
                  <a:pt x="2347957" y="3109085"/>
                  <a:pt x="2345215" y="3117494"/>
                </a:cubicBezTo>
                <a:cubicBezTo>
                  <a:pt x="2328753" y="3109085"/>
                  <a:pt x="2339727" y="3090164"/>
                  <a:pt x="2317779" y="3083856"/>
                </a:cubicBezTo>
                <a:close/>
                <a:moveTo>
                  <a:pt x="10383729" y="3083855"/>
                </a:moveTo>
                <a:cubicBezTo>
                  <a:pt x="10395112" y="3094107"/>
                  <a:pt x="10400805" y="3102308"/>
                  <a:pt x="10392266" y="3114610"/>
                </a:cubicBezTo>
                <a:cubicBezTo>
                  <a:pt x="10386575" y="3106409"/>
                  <a:pt x="10372346" y="3098208"/>
                  <a:pt x="10383729" y="3083855"/>
                </a:cubicBezTo>
                <a:close/>
                <a:moveTo>
                  <a:pt x="2224678" y="3083855"/>
                </a:moveTo>
                <a:cubicBezTo>
                  <a:pt x="2208177" y="3096349"/>
                  <a:pt x="2216428" y="3106761"/>
                  <a:pt x="2224678" y="3117173"/>
                </a:cubicBezTo>
                <a:cubicBezTo>
                  <a:pt x="2227428" y="3106761"/>
                  <a:pt x="2246680" y="3096349"/>
                  <a:pt x="2224678" y="3083855"/>
                </a:cubicBezTo>
                <a:close/>
                <a:moveTo>
                  <a:pt x="10203386" y="3059541"/>
                </a:moveTo>
                <a:cubicBezTo>
                  <a:pt x="10200962" y="3059803"/>
                  <a:pt x="10198883" y="3060328"/>
                  <a:pt x="10197499" y="3060328"/>
                </a:cubicBezTo>
                <a:cubicBezTo>
                  <a:pt x="10186415" y="3064528"/>
                  <a:pt x="10186415" y="3077129"/>
                  <a:pt x="10189185" y="3102331"/>
                </a:cubicBezTo>
                <a:cubicBezTo>
                  <a:pt x="10186415" y="3102331"/>
                  <a:pt x="10180873" y="3104430"/>
                  <a:pt x="10178103" y="3106531"/>
                </a:cubicBezTo>
                <a:cubicBezTo>
                  <a:pt x="10175332" y="3108631"/>
                  <a:pt x="10169791" y="3114931"/>
                  <a:pt x="10172561" y="3119132"/>
                </a:cubicBezTo>
                <a:cubicBezTo>
                  <a:pt x="10172561" y="3121231"/>
                  <a:pt x="10178103" y="3125432"/>
                  <a:pt x="10183645" y="3127532"/>
                </a:cubicBezTo>
                <a:cubicBezTo>
                  <a:pt x="10191956" y="3129633"/>
                  <a:pt x="10200269" y="3131732"/>
                  <a:pt x="10211353" y="3133833"/>
                </a:cubicBezTo>
                <a:cubicBezTo>
                  <a:pt x="10216894" y="3123332"/>
                  <a:pt x="10222435" y="3112832"/>
                  <a:pt x="10241831" y="3110731"/>
                </a:cubicBezTo>
                <a:cubicBezTo>
                  <a:pt x="10250143" y="3110731"/>
                  <a:pt x="10250143" y="3104430"/>
                  <a:pt x="10244602" y="3098130"/>
                </a:cubicBezTo>
                <a:cubicBezTo>
                  <a:pt x="10241831" y="3098130"/>
                  <a:pt x="10239060" y="3098130"/>
                  <a:pt x="10233518" y="3098130"/>
                </a:cubicBezTo>
                <a:cubicBezTo>
                  <a:pt x="10214123" y="3100230"/>
                  <a:pt x="10211353" y="3096031"/>
                  <a:pt x="10216894" y="3081329"/>
                </a:cubicBezTo>
                <a:cubicBezTo>
                  <a:pt x="10216894" y="3077129"/>
                  <a:pt x="10219664" y="3072928"/>
                  <a:pt x="10219664" y="3068728"/>
                </a:cubicBezTo>
                <a:cubicBezTo>
                  <a:pt x="10219664" y="3066628"/>
                  <a:pt x="10219664" y="3064528"/>
                  <a:pt x="10216894" y="3062428"/>
                </a:cubicBezTo>
                <a:cubicBezTo>
                  <a:pt x="10214123" y="3060328"/>
                  <a:pt x="10214123" y="3060328"/>
                  <a:pt x="10211353" y="3060328"/>
                </a:cubicBezTo>
                <a:cubicBezTo>
                  <a:pt x="10208581" y="3059278"/>
                  <a:pt x="10205810" y="3059278"/>
                  <a:pt x="10203386" y="3059541"/>
                </a:cubicBezTo>
                <a:close/>
                <a:moveTo>
                  <a:pt x="10380715" y="3047975"/>
                </a:moveTo>
                <a:cubicBezTo>
                  <a:pt x="10394665" y="3050058"/>
                  <a:pt x="10405825" y="3052140"/>
                  <a:pt x="10416986" y="3056305"/>
                </a:cubicBezTo>
                <a:cubicBezTo>
                  <a:pt x="10419776" y="3058387"/>
                  <a:pt x="10422566" y="3064634"/>
                  <a:pt x="10422566" y="3068799"/>
                </a:cubicBezTo>
                <a:cubicBezTo>
                  <a:pt x="10419776" y="3068799"/>
                  <a:pt x="10411406" y="3070881"/>
                  <a:pt x="10408615" y="3068799"/>
                </a:cubicBezTo>
                <a:cubicBezTo>
                  <a:pt x="10391875" y="3060469"/>
                  <a:pt x="10380715" y="3064634"/>
                  <a:pt x="10369555" y="3081293"/>
                </a:cubicBezTo>
                <a:cubicBezTo>
                  <a:pt x="10363975" y="3064634"/>
                  <a:pt x="10372345" y="3056305"/>
                  <a:pt x="10380715" y="3047975"/>
                </a:cubicBezTo>
                <a:close/>
                <a:moveTo>
                  <a:pt x="10419218" y="2987748"/>
                </a:moveTo>
                <a:cubicBezTo>
                  <a:pt x="10419218" y="3008689"/>
                  <a:pt x="10416482" y="3012877"/>
                  <a:pt x="10397327" y="3021254"/>
                </a:cubicBezTo>
                <a:cubicBezTo>
                  <a:pt x="10383645" y="3025441"/>
                  <a:pt x="10372699" y="3031724"/>
                  <a:pt x="10367226" y="3044288"/>
                </a:cubicBezTo>
                <a:cubicBezTo>
                  <a:pt x="10367226" y="3044288"/>
                  <a:pt x="10364491" y="3044288"/>
                  <a:pt x="10361754" y="3046382"/>
                </a:cubicBezTo>
                <a:cubicBezTo>
                  <a:pt x="10356282" y="3044288"/>
                  <a:pt x="10350809" y="3040100"/>
                  <a:pt x="10345336" y="3035912"/>
                </a:cubicBezTo>
                <a:cubicBezTo>
                  <a:pt x="10337127" y="3048476"/>
                  <a:pt x="10328918" y="3058947"/>
                  <a:pt x="10320708" y="3073605"/>
                </a:cubicBezTo>
                <a:cubicBezTo>
                  <a:pt x="10296080" y="3058947"/>
                  <a:pt x="10290609" y="3040100"/>
                  <a:pt x="10276926" y="3023347"/>
                </a:cubicBezTo>
                <a:cubicBezTo>
                  <a:pt x="10285136" y="3017065"/>
                  <a:pt x="10293345" y="3012877"/>
                  <a:pt x="10298817" y="3010783"/>
                </a:cubicBezTo>
                <a:cubicBezTo>
                  <a:pt x="10312499" y="3021254"/>
                  <a:pt x="10296080" y="3035912"/>
                  <a:pt x="10312499" y="3046382"/>
                </a:cubicBezTo>
                <a:cubicBezTo>
                  <a:pt x="10323445" y="3031724"/>
                  <a:pt x="10307026" y="3014971"/>
                  <a:pt x="10328918" y="3006595"/>
                </a:cubicBezTo>
                <a:cubicBezTo>
                  <a:pt x="10334390" y="3010783"/>
                  <a:pt x="10337127" y="3012877"/>
                  <a:pt x="10345336" y="3017065"/>
                </a:cubicBezTo>
                <a:cubicBezTo>
                  <a:pt x="10348072" y="3010783"/>
                  <a:pt x="10350809" y="3004501"/>
                  <a:pt x="10353545" y="3000313"/>
                </a:cubicBezTo>
                <a:cubicBezTo>
                  <a:pt x="10367226" y="3000313"/>
                  <a:pt x="10378172" y="3004501"/>
                  <a:pt x="10389118" y="3002407"/>
                </a:cubicBezTo>
                <a:cubicBezTo>
                  <a:pt x="10400063" y="3000313"/>
                  <a:pt x="10408272" y="2994031"/>
                  <a:pt x="10419218" y="2987748"/>
                </a:cubicBezTo>
                <a:close/>
                <a:moveTo>
                  <a:pt x="11109252" y="2983906"/>
                </a:moveTo>
                <a:lnTo>
                  <a:pt x="11121079" y="3000420"/>
                </a:lnTo>
                <a:cubicBezTo>
                  <a:pt x="11123381" y="3006430"/>
                  <a:pt x="11123381" y="3012703"/>
                  <a:pt x="11119435" y="3018975"/>
                </a:cubicBezTo>
                <a:cubicBezTo>
                  <a:pt x="11119435" y="3018975"/>
                  <a:pt x="11116804" y="3018975"/>
                  <a:pt x="11114174" y="3021065"/>
                </a:cubicBezTo>
                <a:close/>
                <a:moveTo>
                  <a:pt x="11108912" y="2980914"/>
                </a:moveTo>
                <a:lnTo>
                  <a:pt x="11108912" y="2981341"/>
                </a:lnTo>
                <a:lnTo>
                  <a:pt x="11109252" y="2983906"/>
                </a:lnTo>
                <a:lnTo>
                  <a:pt x="11108912" y="2983431"/>
                </a:lnTo>
                <a:lnTo>
                  <a:pt x="11108912" y="2983049"/>
                </a:lnTo>
                <a:lnTo>
                  <a:pt x="11108483" y="2981701"/>
                </a:lnTo>
                <a:close/>
                <a:moveTo>
                  <a:pt x="10487852" y="2978778"/>
                </a:moveTo>
                <a:cubicBezTo>
                  <a:pt x="10504594" y="2980868"/>
                  <a:pt x="10515753" y="2985050"/>
                  <a:pt x="10515753" y="2997594"/>
                </a:cubicBezTo>
                <a:cubicBezTo>
                  <a:pt x="10515753" y="3010139"/>
                  <a:pt x="10521334" y="3022684"/>
                  <a:pt x="10521334" y="3035229"/>
                </a:cubicBezTo>
                <a:cubicBezTo>
                  <a:pt x="10521334" y="3043591"/>
                  <a:pt x="10518544" y="3049864"/>
                  <a:pt x="10515753" y="3058227"/>
                </a:cubicBezTo>
                <a:cubicBezTo>
                  <a:pt x="10501803" y="3051955"/>
                  <a:pt x="10490642" y="3047773"/>
                  <a:pt x="10479483" y="3043591"/>
                </a:cubicBezTo>
                <a:cubicBezTo>
                  <a:pt x="10482272" y="3041501"/>
                  <a:pt x="10482272" y="3039410"/>
                  <a:pt x="10485062" y="3037319"/>
                </a:cubicBezTo>
                <a:cubicBezTo>
                  <a:pt x="10504594" y="3022684"/>
                  <a:pt x="10507383" y="3022684"/>
                  <a:pt x="10490642" y="3003867"/>
                </a:cubicBezTo>
                <a:cubicBezTo>
                  <a:pt x="10482272" y="2995504"/>
                  <a:pt x="10479483" y="2987141"/>
                  <a:pt x="10487852" y="2978778"/>
                </a:cubicBezTo>
                <a:close/>
                <a:moveTo>
                  <a:pt x="11103472" y="2965963"/>
                </a:moveTo>
                <a:lnTo>
                  <a:pt x="11108483" y="2981701"/>
                </a:lnTo>
                <a:lnTo>
                  <a:pt x="11092591" y="3010814"/>
                </a:lnTo>
                <a:cubicBezTo>
                  <a:pt x="11084430" y="3004407"/>
                  <a:pt x="11076269" y="2991593"/>
                  <a:pt x="11065388" y="2991593"/>
                </a:cubicBezTo>
                <a:cubicBezTo>
                  <a:pt x="11054506" y="2989457"/>
                  <a:pt x="11040906" y="2995864"/>
                  <a:pt x="11024584" y="3000135"/>
                </a:cubicBezTo>
                <a:cubicBezTo>
                  <a:pt x="11024584" y="2991593"/>
                  <a:pt x="11021863" y="2980914"/>
                  <a:pt x="11021863" y="2970235"/>
                </a:cubicBezTo>
                <a:cubicBezTo>
                  <a:pt x="11035465" y="2974507"/>
                  <a:pt x="11049066" y="2978778"/>
                  <a:pt x="11062668" y="2978778"/>
                </a:cubicBezTo>
                <a:cubicBezTo>
                  <a:pt x="11076269" y="2978778"/>
                  <a:pt x="11089870" y="2972371"/>
                  <a:pt x="11103472" y="2965963"/>
                </a:cubicBezTo>
                <a:close/>
                <a:moveTo>
                  <a:pt x="10551047" y="2954431"/>
                </a:moveTo>
                <a:cubicBezTo>
                  <a:pt x="10553790" y="2960678"/>
                  <a:pt x="10551047" y="2964843"/>
                  <a:pt x="10548304" y="2969007"/>
                </a:cubicBezTo>
                <a:cubicBezTo>
                  <a:pt x="10545560" y="2973172"/>
                  <a:pt x="10542816" y="2977337"/>
                  <a:pt x="10540073" y="2981501"/>
                </a:cubicBezTo>
                <a:cubicBezTo>
                  <a:pt x="10542816" y="2981501"/>
                  <a:pt x="10542816" y="2983584"/>
                  <a:pt x="10545560" y="2985666"/>
                </a:cubicBezTo>
                <a:cubicBezTo>
                  <a:pt x="10553790" y="2979419"/>
                  <a:pt x="10562022" y="2975254"/>
                  <a:pt x="10572996" y="2971090"/>
                </a:cubicBezTo>
                <a:cubicBezTo>
                  <a:pt x="10581226" y="2966925"/>
                  <a:pt x="10589456" y="2960678"/>
                  <a:pt x="10600430" y="2956513"/>
                </a:cubicBezTo>
                <a:cubicBezTo>
                  <a:pt x="10611405" y="2954431"/>
                  <a:pt x="10622379" y="2958596"/>
                  <a:pt x="10622379" y="2964843"/>
                </a:cubicBezTo>
                <a:cubicBezTo>
                  <a:pt x="10625122" y="2973172"/>
                  <a:pt x="10619635" y="2979419"/>
                  <a:pt x="10608661" y="2981501"/>
                </a:cubicBezTo>
                <a:cubicBezTo>
                  <a:pt x="10605917" y="2983584"/>
                  <a:pt x="10603174" y="2983584"/>
                  <a:pt x="10597687" y="2983584"/>
                </a:cubicBezTo>
                <a:cubicBezTo>
                  <a:pt x="10578482" y="2983584"/>
                  <a:pt x="10572996" y="2985666"/>
                  <a:pt x="10575738" y="3000243"/>
                </a:cubicBezTo>
                <a:cubicBezTo>
                  <a:pt x="10578482" y="3008572"/>
                  <a:pt x="10581226" y="3016901"/>
                  <a:pt x="10583970" y="3023148"/>
                </a:cubicBezTo>
                <a:cubicBezTo>
                  <a:pt x="10586712" y="3027313"/>
                  <a:pt x="10586712" y="3031478"/>
                  <a:pt x="10586712" y="3037725"/>
                </a:cubicBezTo>
                <a:cubicBezTo>
                  <a:pt x="10570252" y="3033560"/>
                  <a:pt x="10570252" y="3033560"/>
                  <a:pt x="10564764" y="3023148"/>
                </a:cubicBezTo>
                <a:cubicBezTo>
                  <a:pt x="10556534" y="3010654"/>
                  <a:pt x="10548304" y="2996078"/>
                  <a:pt x="10526355" y="2991913"/>
                </a:cubicBezTo>
                <a:cubicBezTo>
                  <a:pt x="10529099" y="2975254"/>
                  <a:pt x="10534586" y="2962760"/>
                  <a:pt x="10551047" y="2954431"/>
                </a:cubicBezTo>
                <a:close/>
                <a:moveTo>
                  <a:pt x="11385364" y="2936491"/>
                </a:moveTo>
                <a:cubicBezTo>
                  <a:pt x="11393255" y="2936491"/>
                  <a:pt x="11403778" y="2936491"/>
                  <a:pt x="11409039" y="2938588"/>
                </a:cubicBezTo>
                <a:cubicBezTo>
                  <a:pt x="11416931" y="2944878"/>
                  <a:pt x="11414301" y="2953266"/>
                  <a:pt x="11403778" y="2959557"/>
                </a:cubicBezTo>
                <a:cubicBezTo>
                  <a:pt x="11395886" y="2955363"/>
                  <a:pt x="11382734" y="2957460"/>
                  <a:pt x="11380102" y="2944878"/>
                </a:cubicBezTo>
                <a:cubicBezTo>
                  <a:pt x="11380102" y="2942781"/>
                  <a:pt x="11385364" y="2936491"/>
                  <a:pt x="11385364" y="2936491"/>
                </a:cubicBezTo>
                <a:close/>
                <a:moveTo>
                  <a:pt x="10725898" y="2926239"/>
                </a:moveTo>
                <a:cubicBezTo>
                  <a:pt x="10725898" y="2945141"/>
                  <a:pt x="10747325" y="2940940"/>
                  <a:pt x="10760717" y="2947241"/>
                </a:cubicBezTo>
                <a:cubicBezTo>
                  <a:pt x="10747325" y="2978743"/>
                  <a:pt x="10733932" y="2995544"/>
                  <a:pt x="10720541" y="3001844"/>
                </a:cubicBezTo>
                <a:cubicBezTo>
                  <a:pt x="10707149" y="2989244"/>
                  <a:pt x="10725898" y="2976643"/>
                  <a:pt x="10723219" y="2964042"/>
                </a:cubicBezTo>
                <a:cubicBezTo>
                  <a:pt x="10720541" y="2953541"/>
                  <a:pt x="10715184" y="2938840"/>
                  <a:pt x="10725898" y="2926239"/>
                </a:cubicBezTo>
                <a:close/>
                <a:moveTo>
                  <a:pt x="10772807" y="2919832"/>
                </a:moveTo>
                <a:cubicBezTo>
                  <a:pt x="10783596" y="2921994"/>
                  <a:pt x="10791687" y="2924157"/>
                  <a:pt x="10797080" y="2926319"/>
                </a:cubicBezTo>
                <a:cubicBezTo>
                  <a:pt x="10802474" y="2930644"/>
                  <a:pt x="10810565" y="2934969"/>
                  <a:pt x="10813263" y="2941457"/>
                </a:cubicBezTo>
                <a:cubicBezTo>
                  <a:pt x="10815960" y="2943619"/>
                  <a:pt x="10810565" y="2950106"/>
                  <a:pt x="10807869" y="2954431"/>
                </a:cubicBezTo>
                <a:cubicBezTo>
                  <a:pt x="10797080" y="2947943"/>
                  <a:pt x="10791687" y="2945781"/>
                  <a:pt x="10783596" y="2943619"/>
                </a:cubicBezTo>
                <a:cubicBezTo>
                  <a:pt x="10770110" y="2937132"/>
                  <a:pt x="10767413" y="2930644"/>
                  <a:pt x="10772807" y="2919832"/>
                </a:cubicBezTo>
                <a:close/>
                <a:moveTo>
                  <a:pt x="11721363" y="2899329"/>
                </a:moveTo>
                <a:cubicBezTo>
                  <a:pt x="11724232" y="2911873"/>
                  <a:pt x="11727103" y="2926509"/>
                  <a:pt x="11729972" y="2939054"/>
                </a:cubicBezTo>
                <a:cubicBezTo>
                  <a:pt x="11712754" y="2916055"/>
                  <a:pt x="11709884" y="2913964"/>
                  <a:pt x="11721363" y="2899329"/>
                </a:cubicBezTo>
                <a:close/>
                <a:moveTo>
                  <a:pt x="10875095" y="2894862"/>
                </a:moveTo>
                <a:cubicBezTo>
                  <a:pt x="10878794" y="2893539"/>
                  <a:pt x="10882831" y="2893539"/>
                  <a:pt x="10886867" y="2896717"/>
                </a:cubicBezTo>
                <a:cubicBezTo>
                  <a:pt x="10894938" y="2903075"/>
                  <a:pt x="10900318" y="2913672"/>
                  <a:pt x="10903009" y="2924268"/>
                </a:cubicBezTo>
                <a:cubicBezTo>
                  <a:pt x="10903009" y="2928507"/>
                  <a:pt x="10900318" y="2934865"/>
                  <a:pt x="10897628" y="2943342"/>
                </a:cubicBezTo>
                <a:cubicBezTo>
                  <a:pt x="10881486" y="2936984"/>
                  <a:pt x="10870723" y="2936984"/>
                  <a:pt x="10857272" y="2941222"/>
                </a:cubicBezTo>
                <a:cubicBezTo>
                  <a:pt x="10846510" y="2945461"/>
                  <a:pt x="10833058" y="2945461"/>
                  <a:pt x="10827678" y="2934865"/>
                </a:cubicBezTo>
                <a:cubicBezTo>
                  <a:pt x="10841130" y="2924268"/>
                  <a:pt x="10851891" y="2911552"/>
                  <a:pt x="10865343" y="2900956"/>
                </a:cubicBezTo>
                <a:cubicBezTo>
                  <a:pt x="10868033" y="2898836"/>
                  <a:pt x="10871396" y="2896187"/>
                  <a:pt x="10875095" y="2894862"/>
                </a:cubicBezTo>
                <a:close/>
                <a:moveTo>
                  <a:pt x="10963831" y="2882670"/>
                </a:moveTo>
                <a:cubicBezTo>
                  <a:pt x="10961041" y="2897445"/>
                  <a:pt x="10966622" y="2907998"/>
                  <a:pt x="10955461" y="2918551"/>
                </a:cubicBezTo>
                <a:cubicBezTo>
                  <a:pt x="10947091" y="2914330"/>
                  <a:pt x="10941511" y="2907998"/>
                  <a:pt x="10933140" y="2903776"/>
                </a:cubicBezTo>
                <a:cubicBezTo>
                  <a:pt x="10944301" y="2897445"/>
                  <a:pt x="10952672" y="2891113"/>
                  <a:pt x="10963831" y="2882670"/>
                </a:cubicBezTo>
                <a:close/>
                <a:moveTo>
                  <a:pt x="11920451" y="2878826"/>
                </a:moveTo>
                <a:cubicBezTo>
                  <a:pt x="11925951" y="2887106"/>
                  <a:pt x="11925951" y="2901596"/>
                  <a:pt x="11945202" y="2903666"/>
                </a:cubicBezTo>
                <a:cubicBezTo>
                  <a:pt x="11947952" y="2897456"/>
                  <a:pt x="11950703" y="2891246"/>
                  <a:pt x="11956203" y="2880896"/>
                </a:cubicBezTo>
                <a:cubicBezTo>
                  <a:pt x="11969955" y="2897456"/>
                  <a:pt x="11978205" y="2887106"/>
                  <a:pt x="11991956" y="2880896"/>
                </a:cubicBezTo>
                <a:cubicBezTo>
                  <a:pt x="12000206" y="2895386"/>
                  <a:pt x="12005706" y="2909876"/>
                  <a:pt x="12011206" y="2922296"/>
                </a:cubicBezTo>
                <a:cubicBezTo>
                  <a:pt x="12002956" y="2928507"/>
                  <a:pt x="11997456" y="2932647"/>
                  <a:pt x="11991956" y="2938857"/>
                </a:cubicBezTo>
                <a:cubicBezTo>
                  <a:pt x="11986455" y="2930576"/>
                  <a:pt x="11980955" y="2924366"/>
                  <a:pt x="11972705" y="2914016"/>
                </a:cubicBezTo>
                <a:cubicBezTo>
                  <a:pt x="11964453" y="2930576"/>
                  <a:pt x="11958953" y="2947137"/>
                  <a:pt x="11939702" y="2959557"/>
                </a:cubicBezTo>
                <a:cubicBezTo>
                  <a:pt x="11934202" y="2945066"/>
                  <a:pt x="11934202" y="2932647"/>
                  <a:pt x="11925951" y="2922296"/>
                </a:cubicBezTo>
                <a:cubicBezTo>
                  <a:pt x="11920451" y="2911946"/>
                  <a:pt x="11906699" y="2903666"/>
                  <a:pt x="11895699" y="2895386"/>
                </a:cubicBezTo>
                <a:cubicBezTo>
                  <a:pt x="11903949" y="2889176"/>
                  <a:pt x="11912201" y="2885036"/>
                  <a:pt x="11920451" y="2878826"/>
                </a:cubicBezTo>
                <a:close/>
                <a:moveTo>
                  <a:pt x="12031055" y="2875326"/>
                </a:moveTo>
                <a:cubicBezTo>
                  <a:pt x="12034493" y="2874784"/>
                  <a:pt x="12036556" y="2875869"/>
                  <a:pt x="12039306" y="2878037"/>
                </a:cubicBezTo>
                <a:cubicBezTo>
                  <a:pt x="12047556" y="2884543"/>
                  <a:pt x="12053056" y="2893217"/>
                  <a:pt x="12039306" y="2901891"/>
                </a:cubicBezTo>
                <a:cubicBezTo>
                  <a:pt x="12031055" y="2895386"/>
                  <a:pt x="12025555" y="2891049"/>
                  <a:pt x="12014553" y="2882374"/>
                </a:cubicBezTo>
                <a:cubicBezTo>
                  <a:pt x="12022804" y="2878037"/>
                  <a:pt x="12027617" y="2875869"/>
                  <a:pt x="12031055" y="2875326"/>
                </a:cubicBezTo>
                <a:close/>
                <a:moveTo>
                  <a:pt x="10329476" y="2866012"/>
                </a:moveTo>
                <a:cubicBezTo>
                  <a:pt x="10321180" y="2866012"/>
                  <a:pt x="10310117" y="2868123"/>
                  <a:pt x="10304585" y="2872344"/>
                </a:cubicBezTo>
                <a:cubicBezTo>
                  <a:pt x="10296288" y="2876565"/>
                  <a:pt x="10287990" y="2885008"/>
                  <a:pt x="10276928" y="2895561"/>
                </a:cubicBezTo>
                <a:cubicBezTo>
                  <a:pt x="10304585" y="2901892"/>
                  <a:pt x="10318414" y="2885008"/>
                  <a:pt x="10337774" y="2885008"/>
                </a:cubicBezTo>
                <a:cubicBezTo>
                  <a:pt x="10340540" y="2876565"/>
                  <a:pt x="10337774" y="2868123"/>
                  <a:pt x="10329476" y="2866012"/>
                </a:cubicBezTo>
                <a:close/>
                <a:moveTo>
                  <a:pt x="11007738" y="2863448"/>
                </a:moveTo>
                <a:cubicBezTo>
                  <a:pt x="11021863" y="2878025"/>
                  <a:pt x="11016214" y="2898848"/>
                  <a:pt x="10993614" y="2913425"/>
                </a:cubicBezTo>
                <a:cubicBezTo>
                  <a:pt x="10976664" y="2896767"/>
                  <a:pt x="10982314" y="2873861"/>
                  <a:pt x="11007738" y="2863448"/>
                </a:cubicBezTo>
                <a:close/>
                <a:moveTo>
                  <a:pt x="11122282" y="2841985"/>
                </a:moveTo>
                <a:cubicBezTo>
                  <a:pt x="11127746" y="2841985"/>
                  <a:pt x="11132526" y="2843586"/>
                  <a:pt x="11135257" y="2846790"/>
                </a:cubicBezTo>
                <a:cubicBezTo>
                  <a:pt x="11140719" y="2855333"/>
                  <a:pt x="11135257" y="2868147"/>
                  <a:pt x="11124331" y="2872419"/>
                </a:cubicBezTo>
                <a:cubicBezTo>
                  <a:pt x="11121600" y="2874555"/>
                  <a:pt x="11118869" y="2874555"/>
                  <a:pt x="11118869" y="2874555"/>
                </a:cubicBezTo>
                <a:cubicBezTo>
                  <a:pt x="11110675" y="2876690"/>
                  <a:pt x="11102481" y="2876690"/>
                  <a:pt x="11091555" y="2878826"/>
                </a:cubicBezTo>
                <a:cubicBezTo>
                  <a:pt x="11088824" y="2866011"/>
                  <a:pt x="11091555" y="2855333"/>
                  <a:pt x="11105212" y="2846790"/>
                </a:cubicBezTo>
                <a:cubicBezTo>
                  <a:pt x="11110674" y="2843586"/>
                  <a:pt x="11116820" y="2841985"/>
                  <a:pt x="11122282" y="2841985"/>
                </a:cubicBezTo>
                <a:close/>
                <a:moveTo>
                  <a:pt x="12148103" y="2833976"/>
                </a:moveTo>
                <a:cubicBezTo>
                  <a:pt x="12153312" y="2840281"/>
                  <a:pt x="12158520" y="2848687"/>
                  <a:pt x="12158520" y="2854991"/>
                </a:cubicBezTo>
                <a:cubicBezTo>
                  <a:pt x="12155916" y="2865499"/>
                  <a:pt x="12148103" y="2876008"/>
                  <a:pt x="12142895" y="2886515"/>
                </a:cubicBezTo>
                <a:cubicBezTo>
                  <a:pt x="12140292" y="2886515"/>
                  <a:pt x="12140292" y="2886515"/>
                  <a:pt x="12137688" y="2886515"/>
                </a:cubicBezTo>
                <a:cubicBezTo>
                  <a:pt x="12135084" y="2867601"/>
                  <a:pt x="12137688" y="2850788"/>
                  <a:pt x="12148103" y="2833976"/>
                </a:cubicBezTo>
                <a:close/>
                <a:moveTo>
                  <a:pt x="12192000" y="2823724"/>
                </a:moveTo>
                <a:lnTo>
                  <a:pt x="12192000" y="2849353"/>
                </a:lnTo>
                <a:cubicBezTo>
                  <a:pt x="12178608" y="2836539"/>
                  <a:pt x="12178608" y="2836539"/>
                  <a:pt x="12192000" y="2823724"/>
                </a:cubicBezTo>
                <a:close/>
                <a:moveTo>
                  <a:pt x="10493712" y="2818343"/>
                </a:moveTo>
                <a:cubicBezTo>
                  <a:pt x="10489462" y="2818599"/>
                  <a:pt x="10485922" y="2820136"/>
                  <a:pt x="10484505" y="2824237"/>
                </a:cubicBezTo>
                <a:cubicBezTo>
                  <a:pt x="10484505" y="2830388"/>
                  <a:pt x="10484505" y="2836539"/>
                  <a:pt x="10487338" y="2842690"/>
                </a:cubicBezTo>
                <a:cubicBezTo>
                  <a:pt x="10487338" y="2844740"/>
                  <a:pt x="10501503" y="2846790"/>
                  <a:pt x="10501503" y="2844740"/>
                </a:cubicBezTo>
                <a:cubicBezTo>
                  <a:pt x="10510002" y="2838589"/>
                  <a:pt x="10515668" y="2832438"/>
                  <a:pt x="10521334" y="2824237"/>
                </a:cubicBezTo>
                <a:cubicBezTo>
                  <a:pt x="10512834" y="2822187"/>
                  <a:pt x="10510002" y="2822187"/>
                  <a:pt x="10507169" y="2820136"/>
                </a:cubicBezTo>
                <a:cubicBezTo>
                  <a:pt x="10502919" y="2819111"/>
                  <a:pt x="10497962" y="2818086"/>
                  <a:pt x="10493712" y="2818343"/>
                </a:cubicBezTo>
                <a:close/>
                <a:moveTo>
                  <a:pt x="11188149" y="2816036"/>
                </a:moveTo>
                <a:cubicBezTo>
                  <a:pt x="11204332" y="2851514"/>
                  <a:pt x="11198938" y="2880731"/>
                  <a:pt x="11166573" y="2889078"/>
                </a:cubicBezTo>
                <a:cubicBezTo>
                  <a:pt x="11155785" y="2872383"/>
                  <a:pt x="11177362" y="2861948"/>
                  <a:pt x="11182755" y="2853600"/>
                </a:cubicBezTo>
                <a:cubicBezTo>
                  <a:pt x="11188149" y="2836905"/>
                  <a:pt x="11161179" y="2836905"/>
                  <a:pt x="11166573" y="2822296"/>
                </a:cubicBezTo>
                <a:cubicBezTo>
                  <a:pt x="11174664" y="2820210"/>
                  <a:pt x="11180058" y="2818123"/>
                  <a:pt x="11188149" y="2816036"/>
                </a:cubicBezTo>
                <a:close/>
                <a:moveTo>
                  <a:pt x="10875204" y="2771987"/>
                </a:moveTo>
                <a:cubicBezTo>
                  <a:pt x="10871464" y="2773535"/>
                  <a:pt x="10868063" y="2776632"/>
                  <a:pt x="10865343" y="2779728"/>
                </a:cubicBezTo>
                <a:cubicBezTo>
                  <a:pt x="10862623" y="2783858"/>
                  <a:pt x="10857182" y="2787987"/>
                  <a:pt x="10854462" y="2790052"/>
                </a:cubicBezTo>
                <a:cubicBezTo>
                  <a:pt x="10857182" y="2800374"/>
                  <a:pt x="10865343" y="2804503"/>
                  <a:pt x="10873504" y="2800374"/>
                </a:cubicBezTo>
                <a:cubicBezTo>
                  <a:pt x="10878944" y="2798309"/>
                  <a:pt x="10881665" y="2794181"/>
                  <a:pt x="10887105" y="2792116"/>
                </a:cubicBezTo>
                <a:cubicBezTo>
                  <a:pt x="10892545" y="2785922"/>
                  <a:pt x="10897985" y="2777664"/>
                  <a:pt x="10887105" y="2773535"/>
                </a:cubicBezTo>
                <a:cubicBezTo>
                  <a:pt x="10883024" y="2770438"/>
                  <a:pt x="10878944" y="2770438"/>
                  <a:pt x="10875204" y="2771987"/>
                </a:cubicBezTo>
                <a:close/>
                <a:moveTo>
                  <a:pt x="11319839" y="2771185"/>
                </a:moveTo>
                <a:cubicBezTo>
                  <a:pt x="11322628" y="2783999"/>
                  <a:pt x="11325418" y="2792543"/>
                  <a:pt x="11328209" y="2803221"/>
                </a:cubicBezTo>
                <a:cubicBezTo>
                  <a:pt x="11328209" y="2803221"/>
                  <a:pt x="11325418" y="2803221"/>
                  <a:pt x="11325418" y="2805357"/>
                </a:cubicBezTo>
                <a:cubicBezTo>
                  <a:pt x="11319839" y="2801085"/>
                  <a:pt x="11314259" y="2798950"/>
                  <a:pt x="11311468" y="2796814"/>
                </a:cubicBezTo>
                <a:cubicBezTo>
                  <a:pt x="11305889" y="2801085"/>
                  <a:pt x="11305889" y="2803221"/>
                  <a:pt x="11300309" y="2809628"/>
                </a:cubicBezTo>
                <a:cubicBezTo>
                  <a:pt x="11294728" y="2792543"/>
                  <a:pt x="11303099" y="2781863"/>
                  <a:pt x="11319839" y="2771185"/>
                </a:cubicBezTo>
                <a:close/>
                <a:moveTo>
                  <a:pt x="11411909" y="2763496"/>
                </a:moveTo>
                <a:cubicBezTo>
                  <a:pt x="11411909" y="2777848"/>
                  <a:pt x="11411909" y="2790150"/>
                  <a:pt x="11411909" y="2804502"/>
                </a:cubicBezTo>
                <a:cubicBezTo>
                  <a:pt x="11398656" y="2798351"/>
                  <a:pt x="11380102" y="2796301"/>
                  <a:pt x="11382754" y="2779899"/>
                </a:cubicBezTo>
                <a:cubicBezTo>
                  <a:pt x="11382754" y="2765547"/>
                  <a:pt x="11401307" y="2771698"/>
                  <a:pt x="11411909" y="2763496"/>
                </a:cubicBezTo>
                <a:close/>
                <a:moveTo>
                  <a:pt x="10747454" y="2754527"/>
                </a:moveTo>
                <a:cubicBezTo>
                  <a:pt x="10736637" y="2756609"/>
                  <a:pt x="10733932" y="2762856"/>
                  <a:pt x="10733932" y="2771186"/>
                </a:cubicBezTo>
                <a:cubicBezTo>
                  <a:pt x="10733932" y="2781597"/>
                  <a:pt x="10742045" y="2787844"/>
                  <a:pt x="10750158" y="2787844"/>
                </a:cubicBezTo>
                <a:cubicBezTo>
                  <a:pt x="10760974" y="2787844"/>
                  <a:pt x="10769087" y="2783680"/>
                  <a:pt x="10766383" y="2775350"/>
                </a:cubicBezTo>
                <a:cubicBezTo>
                  <a:pt x="10766383" y="2764939"/>
                  <a:pt x="10755566" y="2754527"/>
                  <a:pt x="10747454" y="2754527"/>
                </a:cubicBezTo>
                <a:close/>
                <a:moveTo>
                  <a:pt x="11100543" y="2687892"/>
                </a:moveTo>
                <a:cubicBezTo>
                  <a:pt x="11081500" y="2689975"/>
                  <a:pt x="11065179" y="2689975"/>
                  <a:pt x="11059739" y="2704551"/>
                </a:cubicBezTo>
                <a:cubicBezTo>
                  <a:pt x="11057018" y="2708715"/>
                  <a:pt x="11057018" y="2714963"/>
                  <a:pt x="11059739" y="2717045"/>
                </a:cubicBezTo>
                <a:cubicBezTo>
                  <a:pt x="11065179" y="2719128"/>
                  <a:pt x="11073340" y="2721209"/>
                  <a:pt x="11078781" y="2719128"/>
                </a:cubicBezTo>
                <a:cubicBezTo>
                  <a:pt x="11092382" y="2712880"/>
                  <a:pt x="11097823" y="2702469"/>
                  <a:pt x="11100543" y="2687892"/>
                </a:cubicBezTo>
                <a:close/>
                <a:moveTo>
                  <a:pt x="11196519" y="2678922"/>
                </a:moveTo>
                <a:cubicBezTo>
                  <a:pt x="11168619" y="2691737"/>
                  <a:pt x="11165829" y="2700280"/>
                  <a:pt x="11185359" y="2717365"/>
                </a:cubicBezTo>
                <a:cubicBezTo>
                  <a:pt x="11216049" y="2702415"/>
                  <a:pt x="11216049" y="2693873"/>
                  <a:pt x="11196519" y="2678922"/>
                </a:cubicBezTo>
                <a:close/>
                <a:moveTo>
                  <a:pt x="11699582" y="2562311"/>
                </a:moveTo>
                <a:cubicBezTo>
                  <a:pt x="11707695" y="2570641"/>
                  <a:pt x="11713103" y="2576888"/>
                  <a:pt x="11718512" y="2583135"/>
                </a:cubicBezTo>
                <a:cubicBezTo>
                  <a:pt x="11726624" y="2591464"/>
                  <a:pt x="11726624" y="2599794"/>
                  <a:pt x="11715807" y="2612288"/>
                </a:cubicBezTo>
                <a:cubicBezTo>
                  <a:pt x="11707695" y="2597711"/>
                  <a:pt x="11696878" y="2587300"/>
                  <a:pt x="11691469" y="2574805"/>
                </a:cubicBezTo>
                <a:cubicBezTo>
                  <a:pt x="11691469" y="2572724"/>
                  <a:pt x="11696878" y="2566476"/>
                  <a:pt x="11699582" y="2562311"/>
                </a:cubicBezTo>
                <a:close/>
                <a:moveTo>
                  <a:pt x="11748625" y="2390599"/>
                </a:moveTo>
                <a:cubicBezTo>
                  <a:pt x="11726623" y="2403019"/>
                  <a:pt x="11726623" y="2407159"/>
                  <a:pt x="11751375" y="2417509"/>
                </a:cubicBezTo>
                <a:cubicBezTo>
                  <a:pt x="11765126" y="2405089"/>
                  <a:pt x="11759626" y="2398879"/>
                  <a:pt x="11748625" y="2390599"/>
                </a:cubicBezTo>
                <a:close/>
                <a:moveTo>
                  <a:pt x="11247855" y="2163785"/>
                </a:moveTo>
                <a:cubicBezTo>
                  <a:pt x="11231115" y="2178522"/>
                  <a:pt x="11233905" y="2189048"/>
                  <a:pt x="11256225" y="2193258"/>
                </a:cubicBezTo>
                <a:cubicBezTo>
                  <a:pt x="11259016" y="2193258"/>
                  <a:pt x="11267386" y="2193258"/>
                  <a:pt x="11270175" y="2191153"/>
                </a:cubicBezTo>
                <a:cubicBezTo>
                  <a:pt x="11272966" y="2189048"/>
                  <a:pt x="11272966" y="2182733"/>
                  <a:pt x="11272966" y="2180627"/>
                </a:cubicBezTo>
                <a:cubicBezTo>
                  <a:pt x="11267386" y="2172206"/>
                  <a:pt x="11259016" y="2165890"/>
                  <a:pt x="11247855" y="2163785"/>
                </a:cubicBezTo>
                <a:close/>
                <a:moveTo>
                  <a:pt x="9487127" y="2109965"/>
                </a:moveTo>
                <a:cubicBezTo>
                  <a:pt x="9484449" y="2112062"/>
                  <a:pt x="9481770" y="2120450"/>
                  <a:pt x="9484449" y="2122546"/>
                </a:cubicBezTo>
                <a:cubicBezTo>
                  <a:pt x="9492484" y="2133030"/>
                  <a:pt x="9503198" y="2143515"/>
                  <a:pt x="9511233" y="2156096"/>
                </a:cubicBezTo>
                <a:cubicBezTo>
                  <a:pt x="9516590" y="2151903"/>
                  <a:pt x="9521946" y="2147709"/>
                  <a:pt x="9521946" y="2145612"/>
                </a:cubicBezTo>
                <a:cubicBezTo>
                  <a:pt x="9516590" y="2135128"/>
                  <a:pt x="9511233" y="2122546"/>
                  <a:pt x="9505876" y="2112062"/>
                </a:cubicBezTo>
                <a:cubicBezTo>
                  <a:pt x="9503198" y="2109965"/>
                  <a:pt x="9492484" y="2109965"/>
                  <a:pt x="9487127" y="2109965"/>
                </a:cubicBezTo>
                <a:close/>
                <a:moveTo>
                  <a:pt x="11650177" y="2080491"/>
                </a:moveTo>
                <a:cubicBezTo>
                  <a:pt x="11658547" y="2092985"/>
                  <a:pt x="11661337" y="2103397"/>
                  <a:pt x="11655758" y="2113809"/>
                </a:cubicBezTo>
                <a:cubicBezTo>
                  <a:pt x="11644597" y="2107562"/>
                  <a:pt x="11636227" y="2101315"/>
                  <a:pt x="11627857" y="2095068"/>
                </a:cubicBezTo>
                <a:cubicBezTo>
                  <a:pt x="11636227" y="2088821"/>
                  <a:pt x="11641807" y="2086738"/>
                  <a:pt x="11650177" y="2080491"/>
                </a:cubicBezTo>
                <a:close/>
                <a:moveTo>
                  <a:pt x="12123879" y="2070240"/>
                </a:moveTo>
                <a:cubicBezTo>
                  <a:pt x="12126584" y="2070240"/>
                  <a:pt x="12134697" y="2070240"/>
                  <a:pt x="12140105" y="2074340"/>
                </a:cubicBezTo>
                <a:cubicBezTo>
                  <a:pt x="12140105" y="2074340"/>
                  <a:pt x="12140105" y="2080491"/>
                  <a:pt x="12140105" y="2082542"/>
                </a:cubicBezTo>
                <a:cubicBezTo>
                  <a:pt x="12134697" y="2088692"/>
                  <a:pt x="12129288" y="2094843"/>
                  <a:pt x="12121176" y="2100994"/>
                </a:cubicBezTo>
                <a:cubicBezTo>
                  <a:pt x="12104950" y="2084592"/>
                  <a:pt x="12104950" y="2074340"/>
                  <a:pt x="12123879" y="2070240"/>
                </a:cubicBezTo>
                <a:close/>
                <a:moveTo>
                  <a:pt x="10049566" y="2061270"/>
                </a:moveTo>
                <a:cubicBezTo>
                  <a:pt x="10035870" y="2073815"/>
                  <a:pt x="10038609" y="2086360"/>
                  <a:pt x="10049566" y="2100995"/>
                </a:cubicBezTo>
                <a:cubicBezTo>
                  <a:pt x="10066002" y="2088450"/>
                  <a:pt x="10063262" y="2082178"/>
                  <a:pt x="10049566" y="2061270"/>
                </a:cubicBezTo>
                <a:close/>
                <a:moveTo>
                  <a:pt x="11868580" y="2007449"/>
                </a:moveTo>
                <a:cubicBezTo>
                  <a:pt x="11868580" y="2007449"/>
                  <a:pt x="11871259" y="2007449"/>
                  <a:pt x="11873937" y="2009499"/>
                </a:cubicBezTo>
                <a:cubicBezTo>
                  <a:pt x="11868580" y="2019751"/>
                  <a:pt x="11863224" y="2032053"/>
                  <a:pt x="11857867" y="2044354"/>
                </a:cubicBezTo>
                <a:cubicBezTo>
                  <a:pt x="11855188" y="2046405"/>
                  <a:pt x="11852510" y="2046405"/>
                  <a:pt x="11849831" y="2048455"/>
                </a:cubicBezTo>
                <a:cubicBezTo>
                  <a:pt x="11839118" y="2048455"/>
                  <a:pt x="11831082" y="2048455"/>
                  <a:pt x="11825726" y="2040254"/>
                </a:cubicBezTo>
                <a:cubicBezTo>
                  <a:pt x="11820369" y="2032053"/>
                  <a:pt x="11831082" y="2030002"/>
                  <a:pt x="11836439" y="2025902"/>
                </a:cubicBezTo>
                <a:cubicBezTo>
                  <a:pt x="11847153" y="2019751"/>
                  <a:pt x="11857867" y="2013600"/>
                  <a:pt x="11868580" y="2007449"/>
                </a:cubicBezTo>
                <a:close/>
                <a:moveTo>
                  <a:pt x="10375693" y="1975413"/>
                </a:moveTo>
                <a:cubicBezTo>
                  <a:pt x="10372904" y="1979624"/>
                  <a:pt x="10367323" y="1985940"/>
                  <a:pt x="10367323" y="1992256"/>
                </a:cubicBezTo>
                <a:cubicBezTo>
                  <a:pt x="10367323" y="1996466"/>
                  <a:pt x="10372904" y="2000677"/>
                  <a:pt x="10375693" y="2002782"/>
                </a:cubicBezTo>
                <a:cubicBezTo>
                  <a:pt x="10384064" y="2004887"/>
                  <a:pt x="10392434" y="1998571"/>
                  <a:pt x="10389644" y="1994361"/>
                </a:cubicBezTo>
                <a:cubicBezTo>
                  <a:pt x="10389644" y="1988045"/>
                  <a:pt x="10386854" y="1981729"/>
                  <a:pt x="10384064" y="1975413"/>
                </a:cubicBezTo>
                <a:cubicBezTo>
                  <a:pt x="10381273" y="1975413"/>
                  <a:pt x="10378483" y="1975413"/>
                  <a:pt x="10375693" y="1975413"/>
                </a:cubicBezTo>
                <a:close/>
                <a:moveTo>
                  <a:pt x="10418716" y="1954910"/>
                </a:moveTo>
                <a:cubicBezTo>
                  <a:pt x="10418716" y="1954910"/>
                  <a:pt x="10415869" y="1956940"/>
                  <a:pt x="10415869" y="1956940"/>
                </a:cubicBezTo>
                <a:cubicBezTo>
                  <a:pt x="10418716" y="1963027"/>
                  <a:pt x="10421561" y="1969113"/>
                  <a:pt x="10424408" y="1975200"/>
                </a:cubicBezTo>
                <a:cubicBezTo>
                  <a:pt x="10430100" y="1979258"/>
                  <a:pt x="10438637" y="1979258"/>
                  <a:pt x="10441483" y="1975200"/>
                </a:cubicBezTo>
                <a:cubicBezTo>
                  <a:pt x="10444329" y="1973171"/>
                  <a:pt x="10444329" y="1965055"/>
                  <a:pt x="10441483" y="1963027"/>
                </a:cubicBezTo>
                <a:cubicBezTo>
                  <a:pt x="10435791" y="1958968"/>
                  <a:pt x="10427254" y="1956940"/>
                  <a:pt x="10418716" y="1954910"/>
                </a:cubicBezTo>
                <a:close/>
                <a:moveTo>
                  <a:pt x="10506506" y="1944193"/>
                </a:moveTo>
                <a:cubicBezTo>
                  <a:pt x="10484824" y="1942096"/>
                  <a:pt x="10471272" y="1952581"/>
                  <a:pt x="10457721" y="1960969"/>
                </a:cubicBezTo>
                <a:cubicBezTo>
                  <a:pt x="10457721" y="1965162"/>
                  <a:pt x="10457721" y="1965162"/>
                  <a:pt x="10457721" y="1967259"/>
                </a:cubicBezTo>
                <a:cubicBezTo>
                  <a:pt x="10471272" y="1981937"/>
                  <a:pt x="10484824" y="1988228"/>
                  <a:pt x="10495665" y="1984034"/>
                </a:cubicBezTo>
                <a:cubicBezTo>
                  <a:pt x="10509216" y="1977744"/>
                  <a:pt x="10514638" y="1963066"/>
                  <a:pt x="10506506" y="1944193"/>
                </a:cubicBezTo>
                <a:close/>
                <a:moveTo>
                  <a:pt x="12033088" y="1931845"/>
                </a:moveTo>
                <a:cubicBezTo>
                  <a:pt x="12041339" y="1952592"/>
                  <a:pt x="12024838" y="1962966"/>
                  <a:pt x="12011086" y="1975413"/>
                </a:cubicBezTo>
                <a:cubicBezTo>
                  <a:pt x="12008336" y="1975413"/>
                  <a:pt x="12005586" y="1973339"/>
                  <a:pt x="12002836" y="1973339"/>
                </a:cubicBezTo>
                <a:cubicBezTo>
                  <a:pt x="12013837" y="1958816"/>
                  <a:pt x="12024838" y="1944293"/>
                  <a:pt x="12033088" y="1931845"/>
                </a:cubicBezTo>
                <a:close/>
                <a:moveTo>
                  <a:pt x="10364395" y="1929282"/>
                </a:moveTo>
                <a:cubicBezTo>
                  <a:pt x="10356234" y="1931387"/>
                  <a:pt x="10348074" y="1931387"/>
                  <a:pt x="10337192" y="1933492"/>
                </a:cubicBezTo>
                <a:cubicBezTo>
                  <a:pt x="10348074" y="1952440"/>
                  <a:pt x="10356234" y="1958755"/>
                  <a:pt x="10364395" y="1952440"/>
                </a:cubicBezTo>
                <a:cubicBezTo>
                  <a:pt x="10380716" y="1946124"/>
                  <a:pt x="10369835" y="1937703"/>
                  <a:pt x="10364395" y="1929282"/>
                </a:cubicBezTo>
                <a:close/>
                <a:moveTo>
                  <a:pt x="10611311" y="1910061"/>
                </a:moveTo>
                <a:cubicBezTo>
                  <a:pt x="10600430" y="1918604"/>
                  <a:pt x="10594990" y="1925011"/>
                  <a:pt x="10608591" y="1931418"/>
                </a:cubicBezTo>
                <a:cubicBezTo>
                  <a:pt x="10616752" y="1935689"/>
                  <a:pt x="10619473" y="1942097"/>
                  <a:pt x="10624913" y="1948504"/>
                </a:cubicBezTo>
                <a:cubicBezTo>
                  <a:pt x="10638515" y="1931418"/>
                  <a:pt x="10635794" y="1922875"/>
                  <a:pt x="10611311" y="1910061"/>
                </a:cubicBezTo>
                <a:close/>
                <a:moveTo>
                  <a:pt x="10772555" y="1899809"/>
                </a:moveTo>
                <a:cubicBezTo>
                  <a:pt x="10758803" y="1903974"/>
                  <a:pt x="10750553" y="1912303"/>
                  <a:pt x="10745053" y="1920633"/>
                </a:cubicBezTo>
                <a:cubicBezTo>
                  <a:pt x="10742302" y="1922715"/>
                  <a:pt x="10747803" y="1928962"/>
                  <a:pt x="10750553" y="1931045"/>
                </a:cubicBezTo>
                <a:cubicBezTo>
                  <a:pt x="10753303" y="1933126"/>
                  <a:pt x="10761553" y="1933126"/>
                  <a:pt x="10764304" y="1931045"/>
                </a:cubicBezTo>
                <a:cubicBezTo>
                  <a:pt x="10772555" y="1922715"/>
                  <a:pt x="10780805" y="1914386"/>
                  <a:pt x="10772555" y="1899809"/>
                </a:cubicBezTo>
                <a:close/>
                <a:moveTo>
                  <a:pt x="10728594" y="1885713"/>
                </a:moveTo>
                <a:cubicBezTo>
                  <a:pt x="10723074" y="1894109"/>
                  <a:pt x="10717554" y="1904603"/>
                  <a:pt x="10714795" y="1910900"/>
                </a:cubicBezTo>
                <a:cubicBezTo>
                  <a:pt x="10692716" y="1906702"/>
                  <a:pt x="10673396" y="1902504"/>
                  <a:pt x="10648558" y="1898307"/>
                </a:cubicBezTo>
                <a:cubicBezTo>
                  <a:pt x="10648558" y="1910900"/>
                  <a:pt x="10648558" y="1921395"/>
                  <a:pt x="10648558" y="1931889"/>
                </a:cubicBezTo>
                <a:cubicBezTo>
                  <a:pt x="10654077" y="1929790"/>
                  <a:pt x="10656837" y="1931889"/>
                  <a:pt x="10656837" y="1929790"/>
                </a:cubicBezTo>
                <a:cubicBezTo>
                  <a:pt x="10665116" y="1923493"/>
                  <a:pt x="10670637" y="1917197"/>
                  <a:pt x="10684436" y="1923493"/>
                </a:cubicBezTo>
                <a:cubicBezTo>
                  <a:pt x="10698235" y="1927692"/>
                  <a:pt x="10700995" y="1936087"/>
                  <a:pt x="10700995" y="1946582"/>
                </a:cubicBezTo>
                <a:cubicBezTo>
                  <a:pt x="10700995" y="1963373"/>
                  <a:pt x="10703755" y="1980164"/>
                  <a:pt x="10706515" y="1996955"/>
                </a:cubicBezTo>
                <a:cubicBezTo>
                  <a:pt x="10706515" y="1999054"/>
                  <a:pt x="10709275" y="2001154"/>
                  <a:pt x="10712034" y="2007450"/>
                </a:cubicBezTo>
                <a:cubicBezTo>
                  <a:pt x="10731354" y="1996955"/>
                  <a:pt x="10742393" y="1986461"/>
                  <a:pt x="10745153" y="1969669"/>
                </a:cubicBezTo>
                <a:cubicBezTo>
                  <a:pt x="10747914" y="1965472"/>
                  <a:pt x="10736874" y="1959175"/>
                  <a:pt x="10728594" y="1954977"/>
                </a:cubicBezTo>
                <a:cubicBezTo>
                  <a:pt x="10720314" y="1948680"/>
                  <a:pt x="10712034" y="1940285"/>
                  <a:pt x="10714795" y="1931889"/>
                </a:cubicBezTo>
                <a:cubicBezTo>
                  <a:pt x="10714795" y="1925593"/>
                  <a:pt x="10720314" y="1919296"/>
                  <a:pt x="10723074" y="1915098"/>
                </a:cubicBezTo>
                <a:cubicBezTo>
                  <a:pt x="10728594" y="1910900"/>
                  <a:pt x="10734113" y="1908801"/>
                  <a:pt x="10739634" y="1904603"/>
                </a:cubicBezTo>
                <a:cubicBezTo>
                  <a:pt x="10750673" y="1896207"/>
                  <a:pt x="10750673" y="1894109"/>
                  <a:pt x="10728594" y="1885713"/>
                </a:cubicBezTo>
                <a:close/>
                <a:moveTo>
                  <a:pt x="674595" y="1885713"/>
                </a:moveTo>
                <a:cubicBezTo>
                  <a:pt x="666410" y="1894085"/>
                  <a:pt x="666410" y="1904551"/>
                  <a:pt x="666410" y="1915015"/>
                </a:cubicBezTo>
                <a:cubicBezTo>
                  <a:pt x="666410" y="1919201"/>
                  <a:pt x="669139" y="1923388"/>
                  <a:pt x="674595" y="1925481"/>
                </a:cubicBezTo>
                <a:cubicBezTo>
                  <a:pt x="690962" y="1933853"/>
                  <a:pt x="712786" y="1940132"/>
                  <a:pt x="731883" y="1948504"/>
                </a:cubicBezTo>
                <a:cubicBezTo>
                  <a:pt x="734610" y="1948504"/>
                  <a:pt x="737339" y="1946411"/>
                  <a:pt x="740068" y="1946411"/>
                </a:cubicBezTo>
                <a:cubicBezTo>
                  <a:pt x="737339" y="1933853"/>
                  <a:pt x="701874" y="1902458"/>
                  <a:pt x="674595" y="1885713"/>
                </a:cubicBezTo>
                <a:close/>
                <a:moveTo>
                  <a:pt x="783978" y="1875461"/>
                </a:moveTo>
                <a:cubicBezTo>
                  <a:pt x="781274" y="1887903"/>
                  <a:pt x="778570" y="1896198"/>
                  <a:pt x="778570" y="1902419"/>
                </a:cubicBezTo>
                <a:cubicBezTo>
                  <a:pt x="781274" y="1931449"/>
                  <a:pt x="792091" y="1956332"/>
                  <a:pt x="829949" y="1968774"/>
                </a:cubicBezTo>
                <a:cubicBezTo>
                  <a:pt x="846174" y="1972921"/>
                  <a:pt x="856991" y="1983289"/>
                  <a:pt x="870512" y="1989510"/>
                </a:cubicBezTo>
                <a:cubicBezTo>
                  <a:pt x="881329" y="1983289"/>
                  <a:pt x="884032" y="1972921"/>
                  <a:pt x="878625" y="1964627"/>
                </a:cubicBezTo>
                <a:cubicBezTo>
                  <a:pt x="859695" y="1929375"/>
                  <a:pt x="824540" y="1904492"/>
                  <a:pt x="783978" y="1875461"/>
                </a:cubicBezTo>
                <a:close/>
                <a:moveTo>
                  <a:pt x="8001325" y="1869055"/>
                </a:moveTo>
                <a:cubicBezTo>
                  <a:pt x="7998594" y="1889878"/>
                  <a:pt x="8004056" y="1906537"/>
                  <a:pt x="8017713" y="1923195"/>
                </a:cubicBezTo>
                <a:cubicBezTo>
                  <a:pt x="8020444" y="1927360"/>
                  <a:pt x="8025907" y="1931525"/>
                  <a:pt x="8031370" y="1933608"/>
                </a:cubicBezTo>
                <a:cubicBezTo>
                  <a:pt x="8034101" y="1935689"/>
                  <a:pt x="8042295" y="1935689"/>
                  <a:pt x="8047757" y="1933608"/>
                </a:cubicBezTo>
                <a:cubicBezTo>
                  <a:pt x="8047757" y="1931525"/>
                  <a:pt x="8050489" y="1925278"/>
                  <a:pt x="8047757" y="1923195"/>
                </a:cubicBezTo>
                <a:cubicBezTo>
                  <a:pt x="8039563" y="1906537"/>
                  <a:pt x="8031370" y="1889878"/>
                  <a:pt x="8023175" y="1871137"/>
                </a:cubicBezTo>
                <a:cubicBezTo>
                  <a:pt x="8017713" y="1871137"/>
                  <a:pt x="8009519" y="1871137"/>
                  <a:pt x="8001325" y="1869055"/>
                </a:cubicBezTo>
                <a:close/>
                <a:moveTo>
                  <a:pt x="246711" y="1869055"/>
                </a:moveTo>
                <a:cubicBezTo>
                  <a:pt x="243961" y="1869055"/>
                  <a:pt x="243961" y="1871152"/>
                  <a:pt x="241211" y="1871152"/>
                </a:cubicBezTo>
                <a:cubicBezTo>
                  <a:pt x="243961" y="1885830"/>
                  <a:pt x="246711" y="1900508"/>
                  <a:pt x="249461" y="1915186"/>
                </a:cubicBezTo>
                <a:cubicBezTo>
                  <a:pt x="274213" y="1908896"/>
                  <a:pt x="279713" y="1898411"/>
                  <a:pt x="268712" y="1885830"/>
                </a:cubicBezTo>
                <a:cubicBezTo>
                  <a:pt x="260462" y="1879539"/>
                  <a:pt x="252211" y="1875345"/>
                  <a:pt x="246711" y="1869055"/>
                </a:cubicBezTo>
                <a:close/>
                <a:moveTo>
                  <a:pt x="10846382" y="1869001"/>
                </a:moveTo>
                <a:cubicBezTo>
                  <a:pt x="10833806" y="1868201"/>
                  <a:pt x="10823134" y="1874608"/>
                  <a:pt x="10810938" y="1881015"/>
                </a:cubicBezTo>
                <a:cubicBezTo>
                  <a:pt x="10813648" y="1887422"/>
                  <a:pt x="10819068" y="1893829"/>
                  <a:pt x="10821779" y="1902372"/>
                </a:cubicBezTo>
                <a:cubicBezTo>
                  <a:pt x="10829909" y="1893829"/>
                  <a:pt x="10835330" y="1889558"/>
                  <a:pt x="10843462" y="1878879"/>
                </a:cubicBezTo>
                <a:cubicBezTo>
                  <a:pt x="10848882" y="1887422"/>
                  <a:pt x="10851592" y="1891693"/>
                  <a:pt x="10857013" y="1898101"/>
                </a:cubicBezTo>
                <a:cubicBezTo>
                  <a:pt x="10859723" y="1895965"/>
                  <a:pt x="10862433" y="1893829"/>
                  <a:pt x="10862433" y="1893829"/>
                </a:cubicBezTo>
                <a:cubicBezTo>
                  <a:pt x="10867854" y="1885287"/>
                  <a:pt x="10867854" y="1878879"/>
                  <a:pt x="10859723" y="1872472"/>
                </a:cubicBezTo>
                <a:cubicBezTo>
                  <a:pt x="10854980" y="1870336"/>
                  <a:pt x="10850575" y="1869269"/>
                  <a:pt x="10846382" y="1869001"/>
                </a:cubicBezTo>
                <a:close/>
                <a:moveTo>
                  <a:pt x="11702183" y="1860084"/>
                </a:moveTo>
                <a:cubicBezTo>
                  <a:pt x="11712897" y="1870638"/>
                  <a:pt x="11718253" y="1883301"/>
                  <a:pt x="11715575" y="1895964"/>
                </a:cubicBezTo>
                <a:cubicBezTo>
                  <a:pt x="11694148" y="1893854"/>
                  <a:pt x="11691469" y="1887522"/>
                  <a:pt x="11702183" y="1860084"/>
                </a:cubicBezTo>
                <a:close/>
                <a:moveTo>
                  <a:pt x="10997738" y="1842184"/>
                </a:moveTo>
                <a:cubicBezTo>
                  <a:pt x="11002563" y="1842448"/>
                  <a:pt x="11005319" y="1844034"/>
                  <a:pt x="11008077" y="1847205"/>
                </a:cubicBezTo>
                <a:cubicBezTo>
                  <a:pt x="11013592" y="1853549"/>
                  <a:pt x="11016348" y="1859892"/>
                  <a:pt x="11019106" y="1868349"/>
                </a:cubicBezTo>
                <a:cubicBezTo>
                  <a:pt x="11021863" y="1874693"/>
                  <a:pt x="11021863" y="1881036"/>
                  <a:pt x="11010834" y="1883150"/>
                </a:cubicBezTo>
                <a:cubicBezTo>
                  <a:pt x="11008077" y="1883150"/>
                  <a:pt x="10997048" y="1881036"/>
                  <a:pt x="10994292" y="1876807"/>
                </a:cubicBezTo>
                <a:cubicBezTo>
                  <a:pt x="10988776" y="1868349"/>
                  <a:pt x="10983262" y="1857777"/>
                  <a:pt x="10974991" y="1845091"/>
                </a:cubicBezTo>
                <a:cubicBezTo>
                  <a:pt x="10986019" y="1842977"/>
                  <a:pt x="10992912" y="1841920"/>
                  <a:pt x="10997738" y="1842184"/>
                </a:cubicBezTo>
                <a:close/>
                <a:moveTo>
                  <a:pt x="8553808" y="1840862"/>
                </a:moveTo>
                <a:cubicBezTo>
                  <a:pt x="8542649" y="1862220"/>
                  <a:pt x="8567760" y="1866491"/>
                  <a:pt x="8573339" y="1879305"/>
                </a:cubicBezTo>
                <a:cubicBezTo>
                  <a:pt x="8573339" y="1864355"/>
                  <a:pt x="8576129" y="1849406"/>
                  <a:pt x="8553808" y="1840862"/>
                </a:cubicBezTo>
                <a:close/>
                <a:moveTo>
                  <a:pt x="8509726" y="1837018"/>
                </a:moveTo>
                <a:cubicBezTo>
                  <a:pt x="8506936" y="1839137"/>
                  <a:pt x="8504146" y="1843377"/>
                  <a:pt x="8504146" y="1847615"/>
                </a:cubicBezTo>
                <a:cubicBezTo>
                  <a:pt x="8504146" y="1853973"/>
                  <a:pt x="8506936" y="1862450"/>
                  <a:pt x="8512516" y="1866689"/>
                </a:cubicBezTo>
                <a:cubicBezTo>
                  <a:pt x="8518096" y="1875166"/>
                  <a:pt x="8526466" y="1883643"/>
                  <a:pt x="8534837" y="1892120"/>
                </a:cubicBezTo>
                <a:cubicBezTo>
                  <a:pt x="8537626" y="1892120"/>
                  <a:pt x="8540416" y="1892120"/>
                  <a:pt x="8540416" y="1892120"/>
                </a:cubicBezTo>
                <a:cubicBezTo>
                  <a:pt x="8543206" y="1885763"/>
                  <a:pt x="8545997" y="1879405"/>
                  <a:pt x="8545997" y="1873047"/>
                </a:cubicBezTo>
                <a:cubicBezTo>
                  <a:pt x="8540416" y="1862450"/>
                  <a:pt x="8532047" y="1851854"/>
                  <a:pt x="8523676" y="1841257"/>
                </a:cubicBezTo>
                <a:cubicBezTo>
                  <a:pt x="8520886" y="1839137"/>
                  <a:pt x="8515306" y="1837018"/>
                  <a:pt x="8509726" y="1837018"/>
                </a:cubicBezTo>
                <a:close/>
                <a:moveTo>
                  <a:pt x="9592674" y="1833174"/>
                </a:moveTo>
                <a:cubicBezTo>
                  <a:pt x="9579072" y="1833174"/>
                  <a:pt x="9565471" y="1841455"/>
                  <a:pt x="9568192" y="1847665"/>
                </a:cubicBezTo>
                <a:cubicBezTo>
                  <a:pt x="9568192" y="1855945"/>
                  <a:pt x="9576352" y="1858015"/>
                  <a:pt x="9584513" y="1858015"/>
                </a:cubicBezTo>
                <a:cubicBezTo>
                  <a:pt x="9595394" y="1860085"/>
                  <a:pt x="9608995" y="1851805"/>
                  <a:pt x="9606275" y="1845595"/>
                </a:cubicBezTo>
                <a:cubicBezTo>
                  <a:pt x="9603555" y="1839384"/>
                  <a:pt x="9598114" y="1835244"/>
                  <a:pt x="9592674" y="1833174"/>
                </a:cubicBezTo>
                <a:close/>
                <a:moveTo>
                  <a:pt x="8296825" y="1832726"/>
                </a:moveTo>
                <a:cubicBezTo>
                  <a:pt x="8291160" y="1839069"/>
                  <a:pt x="8279828" y="1849641"/>
                  <a:pt x="8279828" y="1855984"/>
                </a:cubicBezTo>
                <a:cubicBezTo>
                  <a:pt x="8282661" y="1875013"/>
                  <a:pt x="8288327" y="1896157"/>
                  <a:pt x="8302491" y="1915186"/>
                </a:cubicBezTo>
                <a:cubicBezTo>
                  <a:pt x="8316656" y="1908843"/>
                  <a:pt x="8313823" y="1902500"/>
                  <a:pt x="8310991" y="1894042"/>
                </a:cubicBezTo>
                <a:cubicBezTo>
                  <a:pt x="8308157" y="1887699"/>
                  <a:pt x="8305325" y="1879242"/>
                  <a:pt x="8305325" y="1870784"/>
                </a:cubicBezTo>
                <a:cubicBezTo>
                  <a:pt x="8302491" y="1860213"/>
                  <a:pt x="8305325" y="1849641"/>
                  <a:pt x="8310991" y="1841183"/>
                </a:cubicBezTo>
                <a:cubicBezTo>
                  <a:pt x="8313823" y="1839069"/>
                  <a:pt x="8310991" y="1832726"/>
                  <a:pt x="8308157" y="1832726"/>
                </a:cubicBezTo>
                <a:cubicBezTo>
                  <a:pt x="8305325" y="1830612"/>
                  <a:pt x="8299659" y="1830612"/>
                  <a:pt x="8296825" y="1832726"/>
                </a:cubicBezTo>
                <a:close/>
                <a:moveTo>
                  <a:pt x="10972265" y="1824204"/>
                </a:moveTo>
                <a:cubicBezTo>
                  <a:pt x="10964086" y="1834723"/>
                  <a:pt x="10958634" y="1847346"/>
                  <a:pt x="10950455" y="1859970"/>
                </a:cubicBezTo>
                <a:cubicBezTo>
                  <a:pt x="10936824" y="1849450"/>
                  <a:pt x="10928645" y="1843139"/>
                  <a:pt x="10917740" y="1834723"/>
                </a:cubicBezTo>
                <a:cubicBezTo>
                  <a:pt x="10912288" y="1838931"/>
                  <a:pt x="10906835" y="1841035"/>
                  <a:pt x="10906835" y="1845243"/>
                </a:cubicBezTo>
                <a:cubicBezTo>
                  <a:pt x="10895930" y="1866281"/>
                  <a:pt x="10923192" y="1893632"/>
                  <a:pt x="10953181" y="1893632"/>
                </a:cubicBezTo>
                <a:cubicBezTo>
                  <a:pt x="10969539" y="1893632"/>
                  <a:pt x="10974991" y="1899943"/>
                  <a:pt x="10966812" y="1910462"/>
                </a:cubicBezTo>
                <a:cubicBezTo>
                  <a:pt x="10961360" y="1920981"/>
                  <a:pt x="10953181" y="1927293"/>
                  <a:pt x="10942276" y="1937812"/>
                </a:cubicBezTo>
                <a:cubicBezTo>
                  <a:pt x="10920466" y="1923085"/>
                  <a:pt x="10923192" y="1897839"/>
                  <a:pt x="10893204" y="1885216"/>
                </a:cubicBezTo>
                <a:cubicBezTo>
                  <a:pt x="10890477" y="1889424"/>
                  <a:pt x="10885024" y="1893632"/>
                  <a:pt x="10879573" y="1895735"/>
                </a:cubicBezTo>
                <a:cubicBezTo>
                  <a:pt x="10890477" y="1910462"/>
                  <a:pt x="10901383" y="1923085"/>
                  <a:pt x="10912288" y="1937812"/>
                </a:cubicBezTo>
                <a:cubicBezTo>
                  <a:pt x="10934098" y="1933604"/>
                  <a:pt x="10928645" y="1954643"/>
                  <a:pt x="10942276" y="1965162"/>
                </a:cubicBezTo>
                <a:cubicBezTo>
                  <a:pt x="10947729" y="1956747"/>
                  <a:pt x="10950455" y="1950435"/>
                  <a:pt x="10953181" y="1946227"/>
                </a:cubicBezTo>
                <a:cubicBezTo>
                  <a:pt x="10969539" y="1944124"/>
                  <a:pt x="10985897" y="1946227"/>
                  <a:pt x="10996801" y="1942019"/>
                </a:cubicBezTo>
                <a:cubicBezTo>
                  <a:pt x="11013158" y="1937812"/>
                  <a:pt x="11024064" y="1937812"/>
                  <a:pt x="11034970" y="1948331"/>
                </a:cubicBezTo>
                <a:cubicBezTo>
                  <a:pt x="11048600" y="1939916"/>
                  <a:pt x="11040422" y="1927293"/>
                  <a:pt x="11048600" y="1916773"/>
                </a:cubicBezTo>
                <a:cubicBezTo>
                  <a:pt x="11051327" y="1918878"/>
                  <a:pt x="11056779" y="1918878"/>
                  <a:pt x="11062232" y="1918878"/>
                </a:cubicBezTo>
                <a:cubicBezTo>
                  <a:pt x="11070410" y="1902047"/>
                  <a:pt x="11070410" y="1885216"/>
                  <a:pt x="11064959" y="1866281"/>
                </a:cubicBezTo>
                <a:cubicBezTo>
                  <a:pt x="11059506" y="1866281"/>
                  <a:pt x="11054053" y="1864178"/>
                  <a:pt x="11045874" y="1864178"/>
                </a:cubicBezTo>
                <a:cubicBezTo>
                  <a:pt x="11037696" y="1832619"/>
                  <a:pt x="11004980" y="1830515"/>
                  <a:pt x="10972265" y="1824204"/>
                </a:cubicBezTo>
                <a:close/>
                <a:moveTo>
                  <a:pt x="8868709" y="1822923"/>
                </a:moveTo>
                <a:cubicBezTo>
                  <a:pt x="8855689" y="1843670"/>
                  <a:pt x="8858292" y="1856118"/>
                  <a:pt x="8879125" y="1866492"/>
                </a:cubicBezTo>
                <a:cubicBezTo>
                  <a:pt x="8879125" y="1851969"/>
                  <a:pt x="8876522" y="1837445"/>
                  <a:pt x="8868709" y="1822923"/>
                </a:cubicBezTo>
                <a:close/>
                <a:moveTo>
                  <a:pt x="11067287" y="1813952"/>
                </a:moveTo>
                <a:cubicBezTo>
                  <a:pt x="11059042" y="1816054"/>
                  <a:pt x="11053545" y="1820257"/>
                  <a:pt x="11045300" y="1824460"/>
                </a:cubicBezTo>
                <a:cubicBezTo>
                  <a:pt x="11075532" y="1841273"/>
                  <a:pt x="11081029" y="1866492"/>
                  <a:pt x="11092022" y="1889608"/>
                </a:cubicBezTo>
                <a:cubicBezTo>
                  <a:pt x="11097519" y="1898015"/>
                  <a:pt x="11103015" y="1908523"/>
                  <a:pt x="11111260" y="1919030"/>
                </a:cubicBezTo>
                <a:cubicBezTo>
                  <a:pt x="11122255" y="1904320"/>
                  <a:pt x="11133248" y="1891710"/>
                  <a:pt x="11144242" y="1879101"/>
                </a:cubicBezTo>
                <a:cubicBezTo>
                  <a:pt x="11155235" y="1883304"/>
                  <a:pt x="11166228" y="1887507"/>
                  <a:pt x="11179971" y="1893812"/>
                </a:cubicBezTo>
                <a:cubicBezTo>
                  <a:pt x="11190964" y="1898015"/>
                  <a:pt x="11201958" y="1895914"/>
                  <a:pt x="11207454" y="1883304"/>
                </a:cubicBezTo>
                <a:cubicBezTo>
                  <a:pt x="11204706" y="1881202"/>
                  <a:pt x="11201958" y="1879101"/>
                  <a:pt x="11199209" y="1876999"/>
                </a:cubicBezTo>
                <a:cubicBezTo>
                  <a:pt x="11196461" y="1874898"/>
                  <a:pt x="11193713" y="1872796"/>
                  <a:pt x="11190964" y="1868593"/>
                </a:cubicBezTo>
                <a:cubicBezTo>
                  <a:pt x="11207454" y="1864390"/>
                  <a:pt x="11226693" y="1862289"/>
                  <a:pt x="11229441" y="1847577"/>
                </a:cubicBezTo>
                <a:cubicBezTo>
                  <a:pt x="11229441" y="1843374"/>
                  <a:pt x="11226693" y="1839171"/>
                  <a:pt x="11226693" y="1834968"/>
                </a:cubicBezTo>
                <a:cubicBezTo>
                  <a:pt x="11223945" y="1834968"/>
                  <a:pt x="11221196" y="1834968"/>
                  <a:pt x="11221196" y="1832866"/>
                </a:cubicBezTo>
                <a:cubicBezTo>
                  <a:pt x="11212951" y="1841273"/>
                  <a:pt x="11207454" y="1849679"/>
                  <a:pt x="11201958" y="1855984"/>
                </a:cubicBezTo>
                <a:cubicBezTo>
                  <a:pt x="11179971" y="1849679"/>
                  <a:pt x="11166228" y="1837069"/>
                  <a:pt x="11163480" y="1820257"/>
                </a:cubicBezTo>
                <a:cubicBezTo>
                  <a:pt x="11152487" y="1820257"/>
                  <a:pt x="11141493" y="1822359"/>
                  <a:pt x="11133248" y="1820257"/>
                </a:cubicBezTo>
                <a:cubicBezTo>
                  <a:pt x="11105764" y="1813952"/>
                  <a:pt x="11105764" y="1813952"/>
                  <a:pt x="11092022" y="1834968"/>
                </a:cubicBezTo>
                <a:cubicBezTo>
                  <a:pt x="11081029" y="1828663"/>
                  <a:pt x="11083777" y="1813952"/>
                  <a:pt x="11067287" y="1813952"/>
                </a:cubicBezTo>
                <a:close/>
                <a:moveTo>
                  <a:pt x="571480" y="1810175"/>
                </a:moveTo>
                <a:cubicBezTo>
                  <a:pt x="565994" y="1809649"/>
                  <a:pt x="559136" y="1810701"/>
                  <a:pt x="550904" y="1813856"/>
                </a:cubicBezTo>
                <a:cubicBezTo>
                  <a:pt x="567365" y="1830684"/>
                  <a:pt x="586569" y="1847512"/>
                  <a:pt x="600286" y="1864341"/>
                </a:cubicBezTo>
                <a:cubicBezTo>
                  <a:pt x="614005" y="1881168"/>
                  <a:pt x="622235" y="1900100"/>
                  <a:pt x="635954" y="1919031"/>
                </a:cubicBezTo>
                <a:cubicBezTo>
                  <a:pt x="646927" y="1908514"/>
                  <a:pt x="649670" y="1900100"/>
                  <a:pt x="638697" y="1887479"/>
                </a:cubicBezTo>
                <a:cubicBezTo>
                  <a:pt x="627722" y="1870650"/>
                  <a:pt x="619491" y="1853823"/>
                  <a:pt x="605774" y="1839098"/>
                </a:cubicBezTo>
                <a:cubicBezTo>
                  <a:pt x="600286" y="1830684"/>
                  <a:pt x="592057" y="1822270"/>
                  <a:pt x="583826" y="1815959"/>
                </a:cubicBezTo>
                <a:cubicBezTo>
                  <a:pt x="581082" y="1812805"/>
                  <a:pt x="576967" y="1810701"/>
                  <a:pt x="571480" y="1810175"/>
                </a:cubicBezTo>
                <a:close/>
                <a:moveTo>
                  <a:pt x="9916226" y="1810109"/>
                </a:moveTo>
                <a:cubicBezTo>
                  <a:pt x="9896926" y="1829055"/>
                  <a:pt x="9896926" y="1848003"/>
                  <a:pt x="9913469" y="1869055"/>
                </a:cubicBezTo>
                <a:cubicBezTo>
                  <a:pt x="9924498" y="1854318"/>
                  <a:pt x="9932769" y="1839581"/>
                  <a:pt x="9943798" y="1822740"/>
                </a:cubicBezTo>
                <a:cubicBezTo>
                  <a:pt x="9943798" y="1812214"/>
                  <a:pt x="9924498" y="1816424"/>
                  <a:pt x="9916226" y="1810109"/>
                </a:cubicBezTo>
                <a:close/>
                <a:moveTo>
                  <a:pt x="11240044" y="1806264"/>
                </a:moveTo>
                <a:cubicBezTo>
                  <a:pt x="11234464" y="1818732"/>
                  <a:pt x="11242834" y="1868604"/>
                  <a:pt x="11253994" y="1883150"/>
                </a:cubicBezTo>
                <a:cubicBezTo>
                  <a:pt x="11267944" y="1876916"/>
                  <a:pt x="11265154" y="1868604"/>
                  <a:pt x="11262365" y="1862370"/>
                </a:cubicBezTo>
                <a:cubicBezTo>
                  <a:pt x="11256784" y="1847824"/>
                  <a:pt x="11248414" y="1835355"/>
                  <a:pt x="11251204" y="1818732"/>
                </a:cubicBezTo>
                <a:cubicBezTo>
                  <a:pt x="11251204" y="1816653"/>
                  <a:pt x="11242834" y="1810419"/>
                  <a:pt x="11240044" y="1806264"/>
                </a:cubicBezTo>
                <a:close/>
                <a:moveTo>
                  <a:pt x="11842002" y="1790887"/>
                </a:moveTo>
                <a:cubicBezTo>
                  <a:pt x="11855523" y="1811794"/>
                  <a:pt x="11847410" y="1826429"/>
                  <a:pt x="11820368" y="1830612"/>
                </a:cubicBezTo>
                <a:cubicBezTo>
                  <a:pt x="11820368" y="1815976"/>
                  <a:pt x="11823073" y="1801341"/>
                  <a:pt x="11842002" y="1790887"/>
                </a:cubicBezTo>
                <a:close/>
                <a:moveTo>
                  <a:pt x="10138821" y="1790576"/>
                </a:moveTo>
                <a:cubicBezTo>
                  <a:pt x="10127838" y="1792357"/>
                  <a:pt x="10116857" y="1799480"/>
                  <a:pt x="10104504" y="1811691"/>
                </a:cubicBezTo>
                <a:cubicBezTo>
                  <a:pt x="10123721" y="1817797"/>
                  <a:pt x="10145685" y="1815761"/>
                  <a:pt x="10173139" y="1801515"/>
                </a:cubicBezTo>
                <a:cubicBezTo>
                  <a:pt x="10160784" y="1792357"/>
                  <a:pt x="10149803" y="1788794"/>
                  <a:pt x="10138821" y="1790576"/>
                </a:cubicBezTo>
                <a:close/>
                <a:moveTo>
                  <a:pt x="8718282" y="1787460"/>
                </a:moveTo>
                <a:cubicBezTo>
                  <a:pt x="8676074" y="1785800"/>
                  <a:pt x="8638100" y="1792047"/>
                  <a:pt x="8603204" y="1812351"/>
                </a:cubicBezTo>
                <a:cubicBezTo>
                  <a:pt x="8589520" y="1820680"/>
                  <a:pt x="8592256" y="1824845"/>
                  <a:pt x="8611416" y="1839421"/>
                </a:cubicBezTo>
                <a:cubicBezTo>
                  <a:pt x="8614152" y="1833174"/>
                  <a:pt x="8619626" y="1824845"/>
                  <a:pt x="8625100" y="1818598"/>
                </a:cubicBezTo>
                <a:cubicBezTo>
                  <a:pt x="8641520" y="1824845"/>
                  <a:pt x="8641520" y="1831092"/>
                  <a:pt x="8636048" y="1839421"/>
                </a:cubicBezTo>
                <a:cubicBezTo>
                  <a:pt x="8630574" y="1847751"/>
                  <a:pt x="8622362" y="1853998"/>
                  <a:pt x="8638784" y="1864409"/>
                </a:cubicBezTo>
                <a:cubicBezTo>
                  <a:pt x="8644258" y="1849833"/>
                  <a:pt x="8646994" y="1835256"/>
                  <a:pt x="8655206" y="1816515"/>
                </a:cubicBezTo>
                <a:cubicBezTo>
                  <a:pt x="8666152" y="1824845"/>
                  <a:pt x="8677100" y="1826927"/>
                  <a:pt x="8688048" y="1820680"/>
                </a:cubicBezTo>
                <a:cubicBezTo>
                  <a:pt x="8690784" y="1818598"/>
                  <a:pt x="8701732" y="1820680"/>
                  <a:pt x="8704470" y="1822762"/>
                </a:cubicBezTo>
                <a:cubicBezTo>
                  <a:pt x="8709944" y="1826927"/>
                  <a:pt x="8709944" y="1833174"/>
                  <a:pt x="8701732" y="1837339"/>
                </a:cubicBezTo>
                <a:cubicBezTo>
                  <a:pt x="8701732" y="1837339"/>
                  <a:pt x="8698996" y="1837339"/>
                  <a:pt x="8698996" y="1839421"/>
                </a:cubicBezTo>
                <a:cubicBezTo>
                  <a:pt x="8674364" y="1856080"/>
                  <a:pt x="8674364" y="1868574"/>
                  <a:pt x="8707206" y="1885233"/>
                </a:cubicBezTo>
                <a:cubicBezTo>
                  <a:pt x="8709944" y="1870656"/>
                  <a:pt x="8709944" y="1860245"/>
                  <a:pt x="8712680" y="1845668"/>
                </a:cubicBezTo>
                <a:cubicBezTo>
                  <a:pt x="8726364" y="1851915"/>
                  <a:pt x="8723628" y="1858162"/>
                  <a:pt x="8723628" y="1864409"/>
                </a:cubicBezTo>
                <a:cubicBezTo>
                  <a:pt x="8720890" y="1870656"/>
                  <a:pt x="8718154" y="1876904"/>
                  <a:pt x="8720890" y="1885233"/>
                </a:cubicBezTo>
                <a:cubicBezTo>
                  <a:pt x="8720890" y="1889398"/>
                  <a:pt x="8723628" y="1895645"/>
                  <a:pt x="8729102" y="1897727"/>
                </a:cubicBezTo>
                <a:cubicBezTo>
                  <a:pt x="8737312" y="1899809"/>
                  <a:pt x="8742786" y="1893562"/>
                  <a:pt x="8745522" y="1887315"/>
                </a:cubicBezTo>
                <a:cubicBezTo>
                  <a:pt x="8748260" y="1881068"/>
                  <a:pt x="8748260" y="1874821"/>
                  <a:pt x="8745522" y="1868574"/>
                </a:cubicBezTo>
                <a:cubicBezTo>
                  <a:pt x="8742786" y="1858162"/>
                  <a:pt x="8740048" y="1847751"/>
                  <a:pt x="8737312" y="1839421"/>
                </a:cubicBezTo>
                <a:cubicBezTo>
                  <a:pt x="8731838" y="1829009"/>
                  <a:pt x="8731838" y="1818598"/>
                  <a:pt x="8745522" y="1810268"/>
                </a:cubicBezTo>
                <a:cubicBezTo>
                  <a:pt x="8750996" y="1806103"/>
                  <a:pt x="8753734" y="1799856"/>
                  <a:pt x="8761944" y="1791528"/>
                </a:cubicBezTo>
                <a:cubicBezTo>
                  <a:pt x="8746891" y="1789445"/>
                  <a:pt x="8732352" y="1788013"/>
                  <a:pt x="8718282" y="1787460"/>
                </a:cubicBezTo>
                <a:close/>
                <a:moveTo>
                  <a:pt x="9108072" y="1786062"/>
                </a:moveTo>
                <a:cubicBezTo>
                  <a:pt x="9111132" y="1785534"/>
                  <a:pt x="9114533" y="1785534"/>
                  <a:pt x="9117254" y="1786589"/>
                </a:cubicBezTo>
                <a:cubicBezTo>
                  <a:pt x="9122694" y="1786589"/>
                  <a:pt x="9130855" y="1792922"/>
                  <a:pt x="9130855" y="1797142"/>
                </a:cubicBezTo>
                <a:cubicBezTo>
                  <a:pt x="9133575" y="1799253"/>
                  <a:pt x="9128135" y="1803474"/>
                  <a:pt x="9122694" y="1807696"/>
                </a:cubicBezTo>
                <a:cubicBezTo>
                  <a:pt x="9117254" y="1811917"/>
                  <a:pt x="9109093" y="1816138"/>
                  <a:pt x="9100932" y="1820359"/>
                </a:cubicBezTo>
                <a:cubicBezTo>
                  <a:pt x="9090051" y="1805585"/>
                  <a:pt x="9090051" y="1797142"/>
                  <a:pt x="9100932" y="1788700"/>
                </a:cubicBezTo>
                <a:cubicBezTo>
                  <a:pt x="9102292" y="1787645"/>
                  <a:pt x="9105012" y="1786589"/>
                  <a:pt x="9108072" y="1786062"/>
                </a:cubicBezTo>
                <a:close/>
                <a:moveTo>
                  <a:pt x="9155710" y="1784479"/>
                </a:moveTo>
                <a:cubicBezTo>
                  <a:pt x="9166126" y="1784479"/>
                  <a:pt x="9168730" y="1788750"/>
                  <a:pt x="9166126" y="1795158"/>
                </a:cubicBezTo>
                <a:cubicBezTo>
                  <a:pt x="9163522" y="1801565"/>
                  <a:pt x="9160918" y="1807972"/>
                  <a:pt x="9155710" y="1816515"/>
                </a:cubicBezTo>
                <a:cubicBezTo>
                  <a:pt x="9155710" y="1816515"/>
                  <a:pt x="9153106" y="1816515"/>
                  <a:pt x="9150502" y="1816515"/>
                </a:cubicBezTo>
                <a:cubicBezTo>
                  <a:pt x="9147898" y="1807972"/>
                  <a:pt x="9145294" y="1801565"/>
                  <a:pt x="9145294" y="1795158"/>
                </a:cubicBezTo>
                <a:cubicBezTo>
                  <a:pt x="9145294" y="1788750"/>
                  <a:pt x="9147898" y="1784479"/>
                  <a:pt x="9155710" y="1784479"/>
                </a:cubicBezTo>
                <a:close/>
                <a:moveTo>
                  <a:pt x="9355060" y="1761413"/>
                </a:moveTo>
                <a:cubicBezTo>
                  <a:pt x="9355060" y="1761413"/>
                  <a:pt x="9363173" y="1765657"/>
                  <a:pt x="9363173" y="1767780"/>
                </a:cubicBezTo>
                <a:cubicBezTo>
                  <a:pt x="9371285" y="1780515"/>
                  <a:pt x="9365877" y="1814473"/>
                  <a:pt x="9357764" y="1829330"/>
                </a:cubicBezTo>
                <a:cubicBezTo>
                  <a:pt x="9336130" y="1822962"/>
                  <a:pt x="9314498" y="1816595"/>
                  <a:pt x="9295568" y="1810228"/>
                </a:cubicBezTo>
                <a:cubicBezTo>
                  <a:pt x="9276639" y="1803861"/>
                  <a:pt x="9268526" y="1793248"/>
                  <a:pt x="9265822" y="1778392"/>
                </a:cubicBezTo>
                <a:cubicBezTo>
                  <a:pt x="9298272" y="1772025"/>
                  <a:pt x="9322610" y="1782637"/>
                  <a:pt x="9352356" y="1795371"/>
                </a:cubicBezTo>
                <a:cubicBezTo>
                  <a:pt x="9349652" y="1784759"/>
                  <a:pt x="9346948" y="1778392"/>
                  <a:pt x="9346948" y="1769903"/>
                </a:cubicBezTo>
                <a:cubicBezTo>
                  <a:pt x="9346948" y="1767780"/>
                  <a:pt x="9352356" y="1763535"/>
                  <a:pt x="9355060" y="1761413"/>
                </a:cubicBezTo>
                <a:close/>
                <a:moveTo>
                  <a:pt x="10371717" y="1757569"/>
                </a:moveTo>
                <a:cubicBezTo>
                  <a:pt x="10368675" y="1759364"/>
                  <a:pt x="10367323" y="1762952"/>
                  <a:pt x="10367323" y="1768077"/>
                </a:cubicBezTo>
                <a:cubicBezTo>
                  <a:pt x="10375436" y="1772178"/>
                  <a:pt x="10386253" y="1778329"/>
                  <a:pt x="10397070" y="1784480"/>
                </a:cubicBezTo>
                <a:cubicBezTo>
                  <a:pt x="10402478" y="1770128"/>
                  <a:pt x="10397070" y="1759876"/>
                  <a:pt x="10386253" y="1757826"/>
                </a:cubicBezTo>
                <a:cubicBezTo>
                  <a:pt x="10379492" y="1755776"/>
                  <a:pt x="10374760" y="1755776"/>
                  <a:pt x="10371717" y="1757569"/>
                </a:cubicBezTo>
                <a:close/>
                <a:moveTo>
                  <a:pt x="9541477" y="1738347"/>
                </a:moveTo>
                <a:cubicBezTo>
                  <a:pt x="9549846" y="1738347"/>
                  <a:pt x="9555427" y="1744754"/>
                  <a:pt x="9555427" y="1751162"/>
                </a:cubicBezTo>
                <a:cubicBezTo>
                  <a:pt x="9555427" y="1757569"/>
                  <a:pt x="9541477" y="1770384"/>
                  <a:pt x="9535896" y="1768248"/>
                </a:cubicBezTo>
                <a:cubicBezTo>
                  <a:pt x="9527526" y="1766112"/>
                  <a:pt x="9521946" y="1759704"/>
                  <a:pt x="9513576" y="1753298"/>
                </a:cubicBezTo>
                <a:cubicBezTo>
                  <a:pt x="9524736" y="1746890"/>
                  <a:pt x="9533106" y="1740483"/>
                  <a:pt x="9541477" y="1738347"/>
                </a:cubicBezTo>
                <a:close/>
                <a:moveTo>
                  <a:pt x="10911019" y="1732729"/>
                </a:moveTo>
                <a:cubicBezTo>
                  <a:pt x="10894518" y="1730660"/>
                  <a:pt x="10886268" y="1736869"/>
                  <a:pt x="10886268" y="1755500"/>
                </a:cubicBezTo>
                <a:cubicBezTo>
                  <a:pt x="10900018" y="1757570"/>
                  <a:pt x="10913769" y="1755500"/>
                  <a:pt x="10922020" y="1747219"/>
                </a:cubicBezTo>
                <a:cubicBezTo>
                  <a:pt x="10924771" y="1745150"/>
                  <a:pt x="10924771" y="1741009"/>
                  <a:pt x="10924771" y="1736869"/>
                </a:cubicBezTo>
                <a:cubicBezTo>
                  <a:pt x="10922020" y="1734800"/>
                  <a:pt x="10916520" y="1732729"/>
                  <a:pt x="10911019" y="1732729"/>
                </a:cubicBezTo>
                <a:close/>
                <a:moveTo>
                  <a:pt x="9661663" y="1728096"/>
                </a:moveTo>
                <a:cubicBezTo>
                  <a:pt x="9664496" y="1732367"/>
                  <a:pt x="9670162" y="1736638"/>
                  <a:pt x="9672995" y="1738774"/>
                </a:cubicBezTo>
                <a:cubicBezTo>
                  <a:pt x="9675827" y="1745182"/>
                  <a:pt x="9684326" y="1751589"/>
                  <a:pt x="9672995" y="1757996"/>
                </a:cubicBezTo>
                <a:cubicBezTo>
                  <a:pt x="9667329" y="1760132"/>
                  <a:pt x="9653164" y="1753725"/>
                  <a:pt x="9650332" y="1745182"/>
                </a:cubicBezTo>
                <a:cubicBezTo>
                  <a:pt x="9647498" y="1738774"/>
                  <a:pt x="9647498" y="1732367"/>
                  <a:pt x="9661663" y="1728096"/>
                </a:cubicBezTo>
                <a:close/>
                <a:moveTo>
                  <a:pt x="10864506" y="1708875"/>
                </a:moveTo>
                <a:cubicBezTo>
                  <a:pt x="10864506" y="1715465"/>
                  <a:pt x="10867296" y="1719858"/>
                  <a:pt x="10867296" y="1724252"/>
                </a:cubicBezTo>
                <a:cubicBezTo>
                  <a:pt x="10870086" y="1724252"/>
                  <a:pt x="10870086" y="1724252"/>
                  <a:pt x="10872877" y="1724252"/>
                </a:cubicBezTo>
                <a:cubicBezTo>
                  <a:pt x="10872877" y="1717661"/>
                  <a:pt x="10872877" y="1713268"/>
                  <a:pt x="10870086" y="1708875"/>
                </a:cubicBezTo>
                <a:cubicBezTo>
                  <a:pt x="10870086" y="1708875"/>
                  <a:pt x="10867296" y="1708875"/>
                  <a:pt x="10864506" y="1708875"/>
                </a:cubicBezTo>
                <a:close/>
                <a:moveTo>
                  <a:pt x="11256225" y="1705031"/>
                </a:moveTo>
                <a:cubicBezTo>
                  <a:pt x="11231115" y="1728289"/>
                  <a:pt x="11233905" y="1734632"/>
                  <a:pt x="11256225" y="1747319"/>
                </a:cubicBezTo>
                <a:cubicBezTo>
                  <a:pt x="11256225" y="1732518"/>
                  <a:pt x="11256225" y="1719832"/>
                  <a:pt x="11256225" y="1705031"/>
                </a:cubicBezTo>
                <a:close/>
                <a:moveTo>
                  <a:pt x="10471252" y="1688372"/>
                </a:moveTo>
                <a:cubicBezTo>
                  <a:pt x="10484505" y="1701035"/>
                  <a:pt x="10476553" y="1711589"/>
                  <a:pt x="10468601" y="1724252"/>
                </a:cubicBezTo>
                <a:cubicBezTo>
                  <a:pt x="10452698" y="1705256"/>
                  <a:pt x="10452698" y="1701035"/>
                  <a:pt x="10471252" y="1688372"/>
                </a:cubicBezTo>
                <a:close/>
                <a:moveTo>
                  <a:pt x="11594736" y="1681964"/>
                </a:moveTo>
                <a:cubicBezTo>
                  <a:pt x="11608487" y="1688211"/>
                  <a:pt x="11616737" y="1698622"/>
                  <a:pt x="11619487" y="1711116"/>
                </a:cubicBezTo>
                <a:cubicBezTo>
                  <a:pt x="11602986" y="1715281"/>
                  <a:pt x="11594736" y="1711116"/>
                  <a:pt x="11586484" y="1702788"/>
                </a:cubicBezTo>
                <a:cubicBezTo>
                  <a:pt x="11580984" y="1694458"/>
                  <a:pt x="11583734" y="1688211"/>
                  <a:pt x="11594736" y="1681964"/>
                </a:cubicBezTo>
                <a:close/>
                <a:moveTo>
                  <a:pt x="11297315" y="1669151"/>
                </a:moveTo>
                <a:cubicBezTo>
                  <a:pt x="11286358" y="1679605"/>
                  <a:pt x="11289097" y="1692149"/>
                  <a:pt x="11305533" y="1708875"/>
                </a:cubicBezTo>
                <a:cubicBezTo>
                  <a:pt x="11316490" y="1690058"/>
                  <a:pt x="11316490" y="1681695"/>
                  <a:pt x="11297315" y="1669151"/>
                </a:cubicBezTo>
                <a:close/>
                <a:moveTo>
                  <a:pt x="11527416" y="1652491"/>
                </a:moveTo>
                <a:cubicBezTo>
                  <a:pt x="11538129" y="1667170"/>
                  <a:pt x="11551522" y="1681848"/>
                  <a:pt x="11567592" y="1698623"/>
                </a:cubicBezTo>
                <a:cubicBezTo>
                  <a:pt x="11567592" y="1707011"/>
                  <a:pt x="11562235" y="1717495"/>
                  <a:pt x="11546165" y="1719592"/>
                </a:cubicBezTo>
                <a:cubicBezTo>
                  <a:pt x="11538129" y="1721689"/>
                  <a:pt x="11522059" y="1713301"/>
                  <a:pt x="11519380" y="1700720"/>
                </a:cubicBezTo>
                <a:cubicBezTo>
                  <a:pt x="11514024" y="1686041"/>
                  <a:pt x="11514024" y="1671363"/>
                  <a:pt x="11519380" y="1654588"/>
                </a:cubicBezTo>
                <a:cubicBezTo>
                  <a:pt x="11519380" y="1654588"/>
                  <a:pt x="11522059" y="1654588"/>
                  <a:pt x="11527416" y="1652491"/>
                </a:cubicBezTo>
                <a:close/>
                <a:moveTo>
                  <a:pt x="11693434" y="1621737"/>
                </a:moveTo>
                <a:cubicBezTo>
                  <a:pt x="11693434" y="1621737"/>
                  <a:pt x="11696164" y="1621737"/>
                  <a:pt x="11698893" y="1621737"/>
                </a:cubicBezTo>
                <a:cubicBezTo>
                  <a:pt x="11717999" y="1646725"/>
                  <a:pt x="11726187" y="1673795"/>
                  <a:pt x="11731646" y="1702948"/>
                </a:cubicBezTo>
                <a:cubicBezTo>
                  <a:pt x="11668870" y="1705031"/>
                  <a:pt x="11627929" y="1698784"/>
                  <a:pt x="11606094" y="1667548"/>
                </a:cubicBezTo>
                <a:cubicBezTo>
                  <a:pt x="11611553" y="1659219"/>
                  <a:pt x="11617012" y="1652972"/>
                  <a:pt x="11622470" y="1642560"/>
                </a:cubicBezTo>
                <a:cubicBezTo>
                  <a:pt x="11630658" y="1648807"/>
                  <a:pt x="11633388" y="1655054"/>
                  <a:pt x="11641576" y="1663384"/>
                </a:cubicBezTo>
                <a:cubicBezTo>
                  <a:pt x="11649764" y="1644642"/>
                  <a:pt x="11668870" y="1644642"/>
                  <a:pt x="11687976" y="1638395"/>
                </a:cubicBezTo>
                <a:cubicBezTo>
                  <a:pt x="11687976" y="1632148"/>
                  <a:pt x="11690705" y="1627984"/>
                  <a:pt x="11693434" y="1621737"/>
                </a:cubicBezTo>
                <a:close/>
                <a:moveTo>
                  <a:pt x="11894025" y="1589701"/>
                </a:moveTo>
                <a:cubicBezTo>
                  <a:pt x="11899606" y="1598063"/>
                  <a:pt x="11905186" y="1602245"/>
                  <a:pt x="11910766" y="1608517"/>
                </a:cubicBezTo>
                <a:cubicBezTo>
                  <a:pt x="11905186" y="1614790"/>
                  <a:pt x="11899606" y="1621062"/>
                  <a:pt x="11894025" y="1627335"/>
                </a:cubicBezTo>
                <a:cubicBezTo>
                  <a:pt x="11894025" y="1627335"/>
                  <a:pt x="11891235" y="1627335"/>
                  <a:pt x="11885656" y="1629426"/>
                </a:cubicBezTo>
                <a:cubicBezTo>
                  <a:pt x="11888446" y="1614790"/>
                  <a:pt x="11877285" y="1602245"/>
                  <a:pt x="11894025" y="1589701"/>
                </a:cubicBezTo>
                <a:close/>
                <a:moveTo>
                  <a:pt x="9793137" y="1588420"/>
                </a:moveTo>
                <a:cubicBezTo>
                  <a:pt x="9815458" y="1600949"/>
                  <a:pt x="9826617" y="1617655"/>
                  <a:pt x="9821037" y="1638538"/>
                </a:cubicBezTo>
                <a:cubicBezTo>
                  <a:pt x="9812667" y="1640626"/>
                  <a:pt x="9807087" y="1642715"/>
                  <a:pt x="9798717" y="1644803"/>
                </a:cubicBezTo>
                <a:cubicBezTo>
                  <a:pt x="9793137" y="1630184"/>
                  <a:pt x="9784767" y="1617655"/>
                  <a:pt x="9776397" y="1603037"/>
                </a:cubicBezTo>
                <a:cubicBezTo>
                  <a:pt x="9781977" y="1600949"/>
                  <a:pt x="9787556" y="1594684"/>
                  <a:pt x="9793137" y="1588420"/>
                </a:cubicBezTo>
                <a:close/>
                <a:moveTo>
                  <a:pt x="10017455" y="1583294"/>
                </a:moveTo>
                <a:cubicBezTo>
                  <a:pt x="10023035" y="1589566"/>
                  <a:pt x="10031405" y="1593748"/>
                  <a:pt x="10036985" y="1597929"/>
                </a:cubicBezTo>
                <a:cubicBezTo>
                  <a:pt x="10042564" y="1602111"/>
                  <a:pt x="10050935" y="1608383"/>
                  <a:pt x="10045355" y="1612565"/>
                </a:cubicBezTo>
                <a:cubicBezTo>
                  <a:pt x="10042564" y="1616746"/>
                  <a:pt x="10034195" y="1618837"/>
                  <a:pt x="10025826" y="1623019"/>
                </a:cubicBezTo>
                <a:cubicBezTo>
                  <a:pt x="10023035" y="1608383"/>
                  <a:pt x="10000715" y="1597929"/>
                  <a:pt x="10017455" y="1583294"/>
                </a:cubicBezTo>
                <a:close/>
                <a:moveTo>
                  <a:pt x="11940228" y="1582012"/>
                </a:moveTo>
                <a:cubicBezTo>
                  <a:pt x="11964334" y="1604688"/>
                  <a:pt x="11961656" y="1617057"/>
                  <a:pt x="11932193" y="1629426"/>
                </a:cubicBezTo>
                <a:cubicBezTo>
                  <a:pt x="11924158" y="1612934"/>
                  <a:pt x="11929515" y="1596442"/>
                  <a:pt x="11940228" y="1582012"/>
                </a:cubicBezTo>
                <a:close/>
                <a:moveTo>
                  <a:pt x="11797936" y="1579449"/>
                </a:moveTo>
                <a:cubicBezTo>
                  <a:pt x="11800690" y="1602484"/>
                  <a:pt x="11814454" y="1615048"/>
                  <a:pt x="11836476" y="1621330"/>
                </a:cubicBezTo>
                <a:cubicBezTo>
                  <a:pt x="11847487" y="1612954"/>
                  <a:pt x="11850240" y="1598296"/>
                  <a:pt x="11869510" y="1594107"/>
                </a:cubicBezTo>
                <a:cubicBezTo>
                  <a:pt x="11869510" y="1602484"/>
                  <a:pt x="11869510" y="1610860"/>
                  <a:pt x="11869510" y="1619236"/>
                </a:cubicBezTo>
                <a:cubicBezTo>
                  <a:pt x="11869510" y="1627613"/>
                  <a:pt x="11872263" y="1635989"/>
                  <a:pt x="11858498" y="1642271"/>
                </a:cubicBezTo>
                <a:cubicBezTo>
                  <a:pt x="11850240" y="1646459"/>
                  <a:pt x="11839230" y="1652741"/>
                  <a:pt x="11828217" y="1654836"/>
                </a:cubicBezTo>
                <a:cubicBezTo>
                  <a:pt x="11808948" y="1661117"/>
                  <a:pt x="11786925" y="1663212"/>
                  <a:pt x="11764903" y="1665306"/>
                </a:cubicBezTo>
                <a:cubicBezTo>
                  <a:pt x="11753891" y="1648553"/>
                  <a:pt x="11748386" y="1606672"/>
                  <a:pt x="11759397" y="1592013"/>
                </a:cubicBezTo>
                <a:cubicBezTo>
                  <a:pt x="11764903" y="1600390"/>
                  <a:pt x="11770409" y="1606672"/>
                  <a:pt x="11775914" y="1615048"/>
                </a:cubicBezTo>
                <a:cubicBezTo>
                  <a:pt x="11792431" y="1606672"/>
                  <a:pt x="11781420" y="1589919"/>
                  <a:pt x="11797936" y="1579449"/>
                </a:cubicBezTo>
                <a:close/>
                <a:moveTo>
                  <a:pt x="9745735" y="1579449"/>
                </a:moveTo>
                <a:cubicBezTo>
                  <a:pt x="9753930" y="1587855"/>
                  <a:pt x="9762123" y="1594160"/>
                  <a:pt x="9773049" y="1602566"/>
                </a:cubicBezTo>
                <a:cubicBezTo>
                  <a:pt x="9751198" y="1610973"/>
                  <a:pt x="9751198" y="1610973"/>
                  <a:pt x="9740273" y="1631989"/>
                </a:cubicBezTo>
                <a:cubicBezTo>
                  <a:pt x="9721154" y="1615176"/>
                  <a:pt x="9723885" y="1604668"/>
                  <a:pt x="9745735" y="1579449"/>
                </a:cubicBezTo>
                <a:close/>
                <a:moveTo>
                  <a:pt x="9646661" y="1557265"/>
                </a:moveTo>
                <a:cubicBezTo>
                  <a:pt x="9642476" y="1557000"/>
                  <a:pt x="9638290" y="1558060"/>
                  <a:pt x="9634106" y="1562299"/>
                </a:cubicBezTo>
                <a:cubicBezTo>
                  <a:pt x="9625736" y="1570776"/>
                  <a:pt x="9625736" y="1579253"/>
                  <a:pt x="9634106" y="1585611"/>
                </a:cubicBezTo>
                <a:cubicBezTo>
                  <a:pt x="9645266" y="1591969"/>
                  <a:pt x="9659216" y="1598326"/>
                  <a:pt x="9675956" y="1608923"/>
                </a:cubicBezTo>
                <a:cubicBezTo>
                  <a:pt x="9678746" y="1591969"/>
                  <a:pt x="9681536" y="1581372"/>
                  <a:pt x="9684326" y="1568656"/>
                </a:cubicBezTo>
                <a:cubicBezTo>
                  <a:pt x="9673167" y="1564417"/>
                  <a:pt x="9664796" y="1564417"/>
                  <a:pt x="9659216" y="1560179"/>
                </a:cubicBezTo>
                <a:cubicBezTo>
                  <a:pt x="9655030" y="1559120"/>
                  <a:pt x="9650846" y="1557530"/>
                  <a:pt x="9646661" y="1557265"/>
                </a:cubicBezTo>
                <a:close/>
                <a:moveTo>
                  <a:pt x="10392434" y="1489749"/>
                </a:moveTo>
                <a:cubicBezTo>
                  <a:pt x="10400805" y="1504459"/>
                  <a:pt x="10392434" y="1521272"/>
                  <a:pt x="10395224" y="1533882"/>
                </a:cubicBezTo>
                <a:cubicBezTo>
                  <a:pt x="10395224" y="1538085"/>
                  <a:pt x="10386855" y="1540186"/>
                  <a:pt x="10384064" y="1542288"/>
                </a:cubicBezTo>
                <a:cubicBezTo>
                  <a:pt x="10367324" y="1521272"/>
                  <a:pt x="10372904" y="1500256"/>
                  <a:pt x="10392434" y="1489749"/>
                </a:cubicBezTo>
                <a:close/>
                <a:moveTo>
                  <a:pt x="9884504" y="1474405"/>
                </a:moveTo>
                <a:cubicBezTo>
                  <a:pt x="9879425" y="1475439"/>
                  <a:pt x="9873622" y="1477575"/>
                  <a:pt x="9866794" y="1480779"/>
                </a:cubicBezTo>
                <a:cubicBezTo>
                  <a:pt x="9877719" y="1502136"/>
                  <a:pt x="9891375" y="1506408"/>
                  <a:pt x="9918688" y="1495729"/>
                </a:cubicBezTo>
                <a:cubicBezTo>
                  <a:pt x="9908446" y="1478109"/>
                  <a:pt x="9899740" y="1471302"/>
                  <a:pt x="9884504" y="1474405"/>
                </a:cubicBezTo>
                <a:close/>
                <a:moveTo>
                  <a:pt x="10873762" y="1418720"/>
                </a:moveTo>
                <a:cubicBezTo>
                  <a:pt x="10876421" y="1418720"/>
                  <a:pt x="10879080" y="1418720"/>
                  <a:pt x="10881739" y="1418720"/>
                </a:cubicBezTo>
                <a:cubicBezTo>
                  <a:pt x="10892373" y="1416707"/>
                  <a:pt x="10897691" y="1422748"/>
                  <a:pt x="10900350" y="1428789"/>
                </a:cubicBezTo>
                <a:cubicBezTo>
                  <a:pt x="10903009" y="1436844"/>
                  <a:pt x="10895033" y="1440871"/>
                  <a:pt x="10887056" y="1442885"/>
                </a:cubicBezTo>
                <a:cubicBezTo>
                  <a:pt x="10871104" y="1444899"/>
                  <a:pt x="10863127" y="1438858"/>
                  <a:pt x="10857810" y="1422748"/>
                </a:cubicBezTo>
                <a:cubicBezTo>
                  <a:pt x="10863127" y="1422748"/>
                  <a:pt x="10868445" y="1420734"/>
                  <a:pt x="10873762" y="1418720"/>
                </a:cubicBezTo>
                <a:close/>
                <a:moveTo>
                  <a:pt x="10300972" y="1393641"/>
                </a:moveTo>
                <a:cubicBezTo>
                  <a:pt x="10284537" y="1393641"/>
                  <a:pt x="10276318" y="1403893"/>
                  <a:pt x="10273580" y="1414144"/>
                </a:cubicBezTo>
                <a:cubicBezTo>
                  <a:pt x="10287275" y="1420295"/>
                  <a:pt x="10298233" y="1426446"/>
                  <a:pt x="10314669" y="1434647"/>
                </a:cubicBezTo>
                <a:cubicBezTo>
                  <a:pt x="10322887" y="1424396"/>
                  <a:pt x="10333844" y="1416195"/>
                  <a:pt x="10322887" y="1403893"/>
                </a:cubicBezTo>
                <a:cubicBezTo>
                  <a:pt x="10317408" y="1399792"/>
                  <a:pt x="10309190" y="1395692"/>
                  <a:pt x="10300972" y="1393641"/>
                </a:cubicBezTo>
                <a:close/>
                <a:moveTo>
                  <a:pt x="7438357" y="1354771"/>
                </a:moveTo>
                <a:cubicBezTo>
                  <a:pt x="7432777" y="1356906"/>
                  <a:pt x="7427198" y="1361178"/>
                  <a:pt x="7424407" y="1363314"/>
                </a:cubicBezTo>
                <a:cubicBezTo>
                  <a:pt x="7424407" y="1373992"/>
                  <a:pt x="7435567" y="1384672"/>
                  <a:pt x="7443938" y="1382536"/>
                </a:cubicBezTo>
                <a:cubicBezTo>
                  <a:pt x="7449518" y="1382536"/>
                  <a:pt x="7455097" y="1376128"/>
                  <a:pt x="7455097" y="1371857"/>
                </a:cubicBezTo>
                <a:cubicBezTo>
                  <a:pt x="7457888" y="1365450"/>
                  <a:pt x="7446728" y="1352635"/>
                  <a:pt x="7438357" y="1354771"/>
                </a:cubicBezTo>
                <a:close/>
                <a:moveTo>
                  <a:pt x="10410849" y="1342384"/>
                </a:moveTo>
                <a:cubicBezTo>
                  <a:pt x="10394109" y="1361606"/>
                  <a:pt x="10394109" y="1361606"/>
                  <a:pt x="10408058" y="1374420"/>
                </a:cubicBezTo>
                <a:cubicBezTo>
                  <a:pt x="10424799" y="1361606"/>
                  <a:pt x="10427589" y="1357334"/>
                  <a:pt x="10410849" y="1342384"/>
                </a:cubicBezTo>
                <a:close/>
                <a:moveTo>
                  <a:pt x="10648438" y="1334695"/>
                </a:moveTo>
                <a:cubicBezTo>
                  <a:pt x="10640188" y="1347240"/>
                  <a:pt x="10642938" y="1355603"/>
                  <a:pt x="10648438" y="1363966"/>
                </a:cubicBezTo>
                <a:cubicBezTo>
                  <a:pt x="10653939" y="1370238"/>
                  <a:pt x="10662189" y="1374420"/>
                  <a:pt x="10670441" y="1368147"/>
                </a:cubicBezTo>
                <a:cubicBezTo>
                  <a:pt x="10678691" y="1363966"/>
                  <a:pt x="10675941" y="1357693"/>
                  <a:pt x="10673191" y="1353512"/>
                </a:cubicBezTo>
                <a:cubicBezTo>
                  <a:pt x="10664939" y="1347240"/>
                  <a:pt x="10659439" y="1340967"/>
                  <a:pt x="10648438" y="1334695"/>
                </a:cubicBezTo>
                <a:close/>
                <a:moveTo>
                  <a:pt x="7672617" y="1332132"/>
                </a:moveTo>
                <a:cubicBezTo>
                  <a:pt x="7669878" y="1338448"/>
                  <a:pt x="7667139" y="1344764"/>
                  <a:pt x="7667139" y="1348974"/>
                </a:cubicBezTo>
                <a:cubicBezTo>
                  <a:pt x="7669878" y="1353184"/>
                  <a:pt x="7675357" y="1357395"/>
                  <a:pt x="7680836" y="1361606"/>
                </a:cubicBezTo>
                <a:cubicBezTo>
                  <a:pt x="7680836" y="1361606"/>
                  <a:pt x="7689053" y="1359501"/>
                  <a:pt x="7691793" y="1357395"/>
                </a:cubicBezTo>
                <a:cubicBezTo>
                  <a:pt x="7694532" y="1351079"/>
                  <a:pt x="7697271" y="1344764"/>
                  <a:pt x="7689053" y="1338448"/>
                </a:cubicBezTo>
                <a:cubicBezTo>
                  <a:pt x="7686314" y="1336343"/>
                  <a:pt x="7680836" y="1336343"/>
                  <a:pt x="7672617" y="1332132"/>
                </a:cubicBezTo>
                <a:close/>
                <a:moveTo>
                  <a:pt x="7952026" y="1312910"/>
                </a:moveTo>
                <a:cubicBezTo>
                  <a:pt x="7946547" y="1312910"/>
                  <a:pt x="7941069" y="1317248"/>
                  <a:pt x="7938329" y="1319416"/>
                </a:cubicBezTo>
                <a:cubicBezTo>
                  <a:pt x="7938329" y="1330259"/>
                  <a:pt x="7949287" y="1341102"/>
                  <a:pt x="7954765" y="1338933"/>
                </a:cubicBezTo>
                <a:cubicBezTo>
                  <a:pt x="7960244" y="1336765"/>
                  <a:pt x="7965722" y="1330259"/>
                  <a:pt x="7965722" y="1325922"/>
                </a:cubicBezTo>
                <a:cubicBezTo>
                  <a:pt x="7968461" y="1319416"/>
                  <a:pt x="7962983" y="1312910"/>
                  <a:pt x="7952026" y="1312910"/>
                </a:cubicBezTo>
                <a:close/>
                <a:moveTo>
                  <a:pt x="11259574" y="1292407"/>
                </a:moveTo>
                <a:cubicBezTo>
                  <a:pt x="11277988" y="1311279"/>
                  <a:pt x="11277988" y="1315473"/>
                  <a:pt x="11259574" y="1338539"/>
                </a:cubicBezTo>
                <a:cubicBezTo>
                  <a:pt x="11259574" y="1323861"/>
                  <a:pt x="11259574" y="1309183"/>
                  <a:pt x="11259574" y="1292407"/>
                </a:cubicBezTo>
                <a:close/>
                <a:moveTo>
                  <a:pt x="10944682" y="1286001"/>
                </a:moveTo>
                <a:cubicBezTo>
                  <a:pt x="10941950" y="1294458"/>
                  <a:pt x="10939218" y="1300802"/>
                  <a:pt x="10939218" y="1307145"/>
                </a:cubicBezTo>
                <a:cubicBezTo>
                  <a:pt x="10936488" y="1319831"/>
                  <a:pt x="10950145" y="1328288"/>
                  <a:pt x="10963801" y="1328288"/>
                </a:cubicBezTo>
                <a:cubicBezTo>
                  <a:pt x="10974726" y="1328288"/>
                  <a:pt x="10988383" y="1317717"/>
                  <a:pt x="10988383" y="1307145"/>
                </a:cubicBezTo>
                <a:cubicBezTo>
                  <a:pt x="10988383" y="1300802"/>
                  <a:pt x="10982920" y="1294458"/>
                  <a:pt x="10971995" y="1294458"/>
                </a:cubicBezTo>
                <a:cubicBezTo>
                  <a:pt x="10969264" y="1294458"/>
                  <a:pt x="10963801" y="1294458"/>
                  <a:pt x="10958338" y="1292344"/>
                </a:cubicBezTo>
                <a:cubicBezTo>
                  <a:pt x="10955607" y="1292344"/>
                  <a:pt x="10952876" y="1290230"/>
                  <a:pt x="10944682" y="1286001"/>
                </a:cubicBezTo>
                <a:close/>
                <a:moveTo>
                  <a:pt x="11352017" y="1269342"/>
                </a:moveTo>
                <a:cubicBezTo>
                  <a:pt x="11365502" y="1277748"/>
                  <a:pt x="11387078" y="1279849"/>
                  <a:pt x="11395169" y="1294560"/>
                </a:cubicBezTo>
                <a:cubicBezTo>
                  <a:pt x="11384381" y="1305068"/>
                  <a:pt x="11376290" y="1313475"/>
                  <a:pt x="11365502" y="1321881"/>
                </a:cubicBezTo>
                <a:cubicBezTo>
                  <a:pt x="11352017" y="1305068"/>
                  <a:pt x="11346622" y="1284052"/>
                  <a:pt x="11352017" y="1269342"/>
                </a:cubicBezTo>
                <a:close/>
                <a:moveTo>
                  <a:pt x="7200927" y="1269342"/>
                </a:moveTo>
                <a:cubicBezTo>
                  <a:pt x="7190045" y="1288289"/>
                  <a:pt x="7192766" y="1309341"/>
                  <a:pt x="7209087" y="1321973"/>
                </a:cubicBezTo>
                <a:cubicBezTo>
                  <a:pt x="7211807" y="1326183"/>
                  <a:pt x="7222688" y="1328288"/>
                  <a:pt x="7225409" y="1328288"/>
                </a:cubicBezTo>
                <a:cubicBezTo>
                  <a:pt x="7230849" y="1324078"/>
                  <a:pt x="7230849" y="1317763"/>
                  <a:pt x="7233570" y="1311446"/>
                </a:cubicBezTo>
                <a:cubicBezTo>
                  <a:pt x="7233570" y="1311446"/>
                  <a:pt x="7233570" y="1309341"/>
                  <a:pt x="7230849" y="1309341"/>
                </a:cubicBezTo>
                <a:cubicBezTo>
                  <a:pt x="7222688" y="1294605"/>
                  <a:pt x="7211807" y="1281974"/>
                  <a:pt x="7200927" y="1269342"/>
                </a:cubicBezTo>
                <a:close/>
                <a:moveTo>
                  <a:pt x="8333894" y="1265407"/>
                </a:moveTo>
                <a:cubicBezTo>
                  <a:pt x="8314146" y="1265407"/>
                  <a:pt x="8312053" y="1271264"/>
                  <a:pt x="8309960" y="1290005"/>
                </a:cubicBezTo>
                <a:cubicBezTo>
                  <a:pt x="8340650" y="1296252"/>
                  <a:pt x="8357391" y="1290005"/>
                  <a:pt x="8360181" y="1267099"/>
                </a:cubicBezTo>
                <a:cubicBezTo>
                  <a:pt x="8349021" y="1266058"/>
                  <a:pt x="8340476" y="1265407"/>
                  <a:pt x="8333894" y="1265407"/>
                </a:cubicBezTo>
                <a:close/>
                <a:moveTo>
                  <a:pt x="11177459" y="1241983"/>
                </a:moveTo>
                <a:cubicBezTo>
                  <a:pt x="11166533" y="1241983"/>
                  <a:pt x="11147414" y="1256784"/>
                  <a:pt x="11150145" y="1269470"/>
                </a:cubicBezTo>
                <a:cubicBezTo>
                  <a:pt x="11152877" y="1271585"/>
                  <a:pt x="11158340" y="1280042"/>
                  <a:pt x="11166533" y="1282157"/>
                </a:cubicBezTo>
                <a:cubicBezTo>
                  <a:pt x="11169265" y="1282157"/>
                  <a:pt x="11180190" y="1277928"/>
                  <a:pt x="11185652" y="1273699"/>
                </a:cubicBezTo>
                <a:cubicBezTo>
                  <a:pt x="11188384" y="1269470"/>
                  <a:pt x="11193847" y="1263127"/>
                  <a:pt x="11193847" y="1258898"/>
                </a:cubicBezTo>
                <a:cubicBezTo>
                  <a:pt x="11199309" y="1250441"/>
                  <a:pt x="11188384" y="1239869"/>
                  <a:pt x="11177459" y="1241983"/>
                </a:cubicBezTo>
                <a:close/>
                <a:moveTo>
                  <a:pt x="7596086" y="1238588"/>
                </a:moveTo>
                <a:cubicBezTo>
                  <a:pt x="7587995" y="1244798"/>
                  <a:pt x="7582601" y="1251008"/>
                  <a:pt x="7577207" y="1257218"/>
                </a:cubicBezTo>
                <a:cubicBezTo>
                  <a:pt x="7574510" y="1253078"/>
                  <a:pt x="7569116" y="1248938"/>
                  <a:pt x="7563721" y="1242728"/>
                </a:cubicBezTo>
                <a:cubicBezTo>
                  <a:pt x="7558327" y="1259288"/>
                  <a:pt x="7561025" y="1271708"/>
                  <a:pt x="7571812" y="1282058"/>
                </a:cubicBezTo>
                <a:cubicBezTo>
                  <a:pt x="7582601" y="1292408"/>
                  <a:pt x="7601481" y="1288268"/>
                  <a:pt x="7604177" y="1277918"/>
                </a:cubicBezTo>
                <a:cubicBezTo>
                  <a:pt x="7606874" y="1265498"/>
                  <a:pt x="7606874" y="1253078"/>
                  <a:pt x="7596086" y="1238588"/>
                </a:cubicBezTo>
                <a:close/>
                <a:moveTo>
                  <a:pt x="7962632" y="1209114"/>
                </a:moveTo>
                <a:cubicBezTo>
                  <a:pt x="7957206" y="1217486"/>
                  <a:pt x="7954493" y="1221672"/>
                  <a:pt x="7951779" y="1227951"/>
                </a:cubicBezTo>
                <a:cubicBezTo>
                  <a:pt x="7946353" y="1236324"/>
                  <a:pt x="7938214" y="1242603"/>
                  <a:pt x="7921936" y="1240510"/>
                </a:cubicBezTo>
                <a:cubicBezTo>
                  <a:pt x="7921936" y="1240510"/>
                  <a:pt x="7919223" y="1240510"/>
                  <a:pt x="7919223" y="1240510"/>
                </a:cubicBezTo>
                <a:cubicBezTo>
                  <a:pt x="7902945" y="1240510"/>
                  <a:pt x="7894805" y="1244696"/>
                  <a:pt x="7894805" y="1253068"/>
                </a:cubicBezTo>
                <a:cubicBezTo>
                  <a:pt x="7894805" y="1261440"/>
                  <a:pt x="7908370" y="1271905"/>
                  <a:pt x="7919223" y="1267719"/>
                </a:cubicBezTo>
                <a:cubicBezTo>
                  <a:pt x="7938214" y="1263533"/>
                  <a:pt x="7954493" y="1257254"/>
                  <a:pt x="7970771" y="1248881"/>
                </a:cubicBezTo>
                <a:cubicBezTo>
                  <a:pt x="7973484" y="1248881"/>
                  <a:pt x="7973484" y="1246789"/>
                  <a:pt x="7973484" y="1244696"/>
                </a:cubicBezTo>
                <a:cubicBezTo>
                  <a:pt x="7973484" y="1234231"/>
                  <a:pt x="7973484" y="1221672"/>
                  <a:pt x="7962632" y="1209114"/>
                </a:cubicBezTo>
                <a:close/>
                <a:moveTo>
                  <a:pt x="7514594" y="1192456"/>
                </a:moveTo>
                <a:cubicBezTo>
                  <a:pt x="7506434" y="1219404"/>
                  <a:pt x="7520034" y="1238060"/>
                  <a:pt x="7530916" y="1258790"/>
                </a:cubicBezTo>
                <a:cubicBezTo>
                  <a:pt x="7533636" y="1260863"/>
                  <a:pt x="7541797" y="1260863"/>
                  <a:pt x="7544518" y="1262936"/>
                </a:cubicBezTo>
                <a:cubicBezTo>
                  <a:pt x="7547237" y="1258790"/>
                  <a:pt x="7549958" y="1254644"/>
                  <a:pt x="7549958" y="1250498"/>
                </a:cubicBezTo>
                <a:cubicBezTo>
                  <a:pt x="7549958" y="1246352"/>
                  <a:pt x="7547237" y="1242206"/>
                  <a:pt x="7544518" y="1238060"/>
                </a:cubicBezTo>
                <a:cubicBezTo>
                  <a:pt x="7536357" y="1223550"/>
                  <a:pt x="7525476" y="1211112"/>
                  <a:pt x="7514594" y="1192456"/>
                </a:cubicBezTo>
                <a:close/>
                <a:moveTo>
                  <a:pt x="11658826" y="1192455"/>
                </a:moveTo>
                <a:cubicBezTo>
                  <a:pt x="11658826" y="1207091"/>
                  <a:pt x="11678077" y="1217545"/>
                  <a:pt x="11664326" y="1232180"/>
                </a:cubicBezTo>
                <a:cubicBezTo>
                  <a:pt x="11642324" y="1213363"/>
                  <a:pt x="11639574" y="1205000"/>
                  <a:pt x="11658826" y="1192455"/>
                </a:cubicBezTo>
                <a:close/>
                <a:moveTo>
                  <a:pt x="8096638" y="1190420"/>
                </a:moveTo>
                <a:cubicBezTo>
                  <a:pt x="8094241" y="1190420"/>
                  <a:pt x="8092187" y="1190946"/>
                  <a:pt x="8092187" y="1191999"/>
                </a:cubicBezTo>
                <a:cubicBezTo>
                  <a:pt x="8086708" y="1194104"/>
                  <a:pt x="8083969" y="1200419"/>
                  <a:pt x="8083969" y="1202524"/>
                </a:cubicBezTo>
                <a:cubicBezTo>
                  <a:pt x="8089447" y="1208840"/>
                  <a:pt x="8097666" y="1213051"/>
                  <a:pt x="8103144" y="1219367"/>
                </a:cubicBezTo>
                <a:cubicBezTo>
                  <a:pt x="8114101" y="1206735"/>
                  <a:pt x="8111362" y="1196209"/>
                  <a:pt x="8103144" y="1191999"/>
                </a:cubicBezTo>
                <a:cubicBezTo>
                  <a:pt x="8101774" y="1190946"/>
                  <a:pt x="8099035" y="1190420"/>
                  <a:pt x="8096638" y="1190420"/>
                </a:cubicBezTo>
                <a:close/>
                <a:moveTo>
                  <a:pt x="7829278" y="1186049"/>
                </a:moveTo>
                <a:cubicBezTo>
                  <a:pt x="7812778" y="1196422"/>
                  <a:pt x="7812778" y="1217169"/>
                  <a:pt x="7832029" y="1225468"/>
                </a:cubicBezTo>
                <a:cubicBezTo>
                  <a:pt x="7840280" y="1229617"/>
                  <a:pt x="7848530" y="1225468"/>
                  <a:pt x="7851280" y="1217169"/>
                </a:cubicBezTo>
                <a:cubicBezTo>
                  <a:pt x="7851280" y="1208870"/>
                  <a:pt x="7843030" y="1194348"/>
                  <a:pt x="7829278" y="1186049"/>
                </a:cubicBezTo>
                <a:close/>
                <a:moveTo>
                  <a:pt x="9046387" y="1173234"/>
                </a:moveTo>
                <a:cubicBezTo>
                  <a:pt x="9033134" y="1185536"/>
                  <a:pt x="9035786" y="1189637"/>
                  <a:pt x="9051688" y="1203989"/>
                </a:cubicBezTo>
                <a:cubicBezTo>
                  <a:pt x="9064941" y="1189637"/>
                  <a:pt x="9064941" y="1185536"/>
                  <a:pt x="9046387" y="1173234"/>
                </a:cubicBezTo>
                <a:close/>
                <a:moveTo>
                  <a:pt x="365087" y="1173234"/>
                </a:moveTo>
                <a:cubicBezTo>
                  <a:pt x="359507" y="1190010"/>
                  <a:pt x="359507" y="1204688"/>
                  <a:pt x="356716" y="1221462"/>
                </a:cubicBezTo>
                <a:cubicBezTo>
                  <a:pt x="376248" y="1231947"/>
                  <a:pt x="376248" y="1231947"/>
                  <a:pt x="384618" y="1265498"/>
                </a:cubicBezTo>
                <a:cubicBezTo>
                  <a:pt x="395779" y="1252916"/>
                  <a:pt x="398567" y="1240335"/>
                  <a:pt x="392989" y="1229850"/>
                </a:cubicBezTo>
                <a:cubicBezTo>
                  <a:pt x="381828" y="1215172"/>
                  <a:pt x="379038" y="1198396"/>
                  <a:pt x="370667" y="1181622"/>
                </a:cubicBezTo>
                <a:cubicBezTo>
                  <a:pt x="370667" y="1179525"/>
                  <a:pt x="367877" y="1177428"/>
                  <a:pt x="365087" y="1173234"/>
                </a:cubicBezTo>
                <a:close/>
                <a:moveTo>
                  <a:pt x="7686226" y="1169791"/>
                </a:moveTo>
                <a:cubicBezTo>
                  <a:pt x="7670873" y="1167817"/>
                  <a:pt x="7661661" y="1175317"/>
                  <a:pt x="7649379" y="1195842"/>
                </a:cubicBezTo>
                <a:cubicBezTo>
                  <a:pt x="7633004" y="1195842"/>
                  <a:pt x="7611168" y="1202159"/>
                  <a:pt x="7602980" y="1179001"/>
                </a:cubicBezTo>
                <a:cubicBezTo>
                  <a:pt x="7578416" y="1200054"/>
                  <a:pt x="7600251" y="1212685"/>
                  <a:pt x="7613897" y="1229526"/>
                </a:cubicBezTo>
                <a:cubicBezTo>
                  <a:pt x="7619356" y="1227421"/>
                  <a:pt x="7627545" y="1225316"/>
                  <a:pt x="7633004" y="1223211"/>
                </a:cubicBezTo>
                <a:cubicBezTo>
                  <a:pt x="7652109" y="1227421"/>
                  <a:pt x="7643921" y="1244263"/>
                  <a:pt x="7654838" y="1252684"/>
                </a:cubicBezTo>
                <a:cubicBezTo>
                  <a:pt x="7665755" y="1246369"/>
                  <a:pt x="7654838" y="1235842"/>
                  <a:pt x="7663026" y="1227421"/>
                </a:cubicBezTo>
                <a:cubicBezTo>
                  <a:pt x="7668486" y="1233737"/>
                  <a:pt x="7673944" y="1237947"/>
                  <a:pt x="7679403" y="1246369"/>
                </a:cubicBezTo>
                <a:cubicBezTo>
                  <a:pt x="7698508" y="1223211"/>
                  <a:pt x="7679403" y="1193737"/>
                  <a:pt x="7703967" y="1174791"/>
                </a:cubicBezTo>
                <a:cubicBezTo>
                  <a:pt x="7697144" y="1172159"/>
                  <a:pt x="7691344" y="1170449"/>
                  <a:pt x="7686226" y="1169791"/>
                </a:cubicBezTo>
                <a:close/>
                <a:moveTo>
                  <a:pt x="11809144" y="1152731"/>
                </a:moveTo>
                <a:cubicBezTo>
                  <a:pt x="11822929" y="1161094"/>
                  <a:pt x="11833958" y="1169457"/>
                  <a:pt x="11847745" y="1177821"/>
                </a:cubicBezTo>
                <a:cubicBezTo>
                  <a:pt x="11850501" y="1186183"/>
                  <a:pt x="11842230" y="1192456"/>
                  <a:pt x="11833958" y="1192456"/>
                </a:cubicBezTo>
                <a:cubicBezTo>
                  <a:pt x="11825687" y="1192456"/>
                  <a:pt x="11817415" y="1186183"/>
                  <a:pt x="11811900" y="1182002"/>
                </a:cubicBezTo>
                <a:cubicBezTo>
                  <a:pt x="11803629" y="1173639"/>
                  <a:pt x="11806386" y="1163185"/>
                  <a:pt x="11809144" y="1152731"/>
                </a:cubicBezTo>
                <a:close/>
                <a:moveTo>
                  <a:pt x="8343999" y="1150168"/>
                </a:moveTo>
                <a:cubicBezTo>
                  <a:pt x="8332839" y="1154317"/>
                  <a:pt x="8318889" y="1156392"/>
                  <a:pt x="8304939" y="1160542"/>
                </a:cubicBezTo>
                <a:cubicBezTo>
                  <a:pt x="8302149" y="1162616"/>
                  <a:pt x="8296568" y="1162616"/>
                  <a:pt x="8293778" y="1164691"/>
                </a:cubicBezTo>
                <a:cubicBezTo>
                  <a:pt x="8279828" y="1170915"/>
                  <a:pt x="8279828" y="1177140"/>
                  <a:pt x="8290988" y="1185438"/>
                </a:cubicBezTo>
                <a:cubicBezTo>
                  <a:pt x="8304939" y="1193737"/>
                  <a:pt x="8316099" y="1193737"/>
                  <a:pt x="8332839" y="1185438"/>
                </a:cubicBezTo>
                <a:cubicBezTo>
                  <a:pt x="8352369" y="1177140"/>
                  <a:pt x="8355159" y="1168841"/>
                  <a:pt x="8349579" y="1156392"/>
                </a:cubicBezTo>
                <a:cubicBezTo>
                  <a:pt x="8349579" y="1154317"/>
                  <a:pt x="8346789" y="1150168"/>
                  <a:pt x="8343999" y="1150168"/>
                </a:cubicBezTo>
                <a:close/>
                <a:moveTo>
                  <a:pt x="7905906" y="1150168"/>
                </a:moveTo>
                <a:cubicBezTo>
                  <a:pt x="7905906" y="1154379"/>
                  <a:pt x="7903174" y="1158589"/>
                  <a:pt x="7905906" y="1162800"/>
                </a:cubicBezTo>
                <a:cubicBezTo>
                  <a:pt x="7908637" y="1173325"/>
                  <a:pt x="7914100" y="1181746"/>
                  <a:pt x="7916831" y="1192272"/>
                </a:cubicBezTo>
                <a:cubicBezTo>
                  <a:pt x="7919562" y="1200694"/>
                  <a:pt x="7919562" y="1209114"/>
                  <a:pt x="7935950" y="1209114"/>
                </a:cubicBezTo>
                <a:cubicBezTo>
                  <a:pt x="7946876" y="1209114"/>
                  <a:pt x="7952338" y="1202799"/>
                  <a:pt x="7955069" y="1190167"/>
                </a:cubicBezTo>
                <a:cubicBezTo>
                  <a:pt x="7955069" y="1190167"/>
                  <a:pt x="7955069" y="1188062"/>
                  <a:pt x="7952338" y="1183851"/>
                </a:cubicBezTo>
                <a:cubicBezTo>
                  <a:pt x="7938681" y="1185957"/>
                  <a:pt x="7933219" y="1179641"/>
                  <a:pt x="7927756" y="1171220"/>
                </a:cubicBezTo>
                <a:cubicBezTo>
                  <a:pt x="7925025" y="1162800"/>
                  <a:pt x="7922293" y="1152274"/>
                  <a:pt x="7905906" y="1150168"/>
                </a:cubicBezTo>
                <a:close/>
                <a:moveTo>
                  <a:pt x="10935093" y="1088147"/>
                </a:moveTo>
                <a:cubicBezTo>
                  <a:pt x="10931606" y="1088404"/>
                  <a:pt x="10928119" y="1089429"/>
                  <a:pt x="10925328" y="1091479"/>
                </a:cubicBezTo>
                <a:cubicBezTo>
                  <a:pt x="10916958" y="1095580"/>
                  <a:pt x="10911378" y="1103781"/>
                  <a:pt x="10911378" y="1116083"/>
                </a:cubicBezTo>
                <a:cubicBezTo>
                  <a:pt x="10928119" y="1118133"/>
                  <a:pt x="10939278" y="1114032"/>
                  <a:pt x="10947649" y="1103781"/>
                </a:cubicBezTo>
                <a:cubicBezTo>
                  <a:pt x="10953229" y="1097630"/>
                  <a:pt x="10953229" y="1091479"/>
                  <a:pt x="10944859" y="1089429"/>
                </a:cubicBezTo>
                <a:cubicBezTo>
                  <a:pt x="10942069" y="1088404"/>
                  <a:pt x="10938581" y="1087891"/>
                  <a:pt x="10935093" y="1088147"/>
                </a:cubicBezTo>
                <a:close/>
                <a:moveTo>
                  <a:pt x="8155432" y="1084816"/>
                </a:moveTo>
                <a:cubicBezTo>
                  <a:pt x="8138807" y="1086926"/>
                  <a:pt x="8122183" y="1091147"/>
                  <a:pt x="8108329" y="1093258"/>
                </a:cubicBezTo>
                <a:cubicBezTo>
                  <a:pt x="8094475" y="1095368"/>
                  <a:pt x="8080621" y="1097479"/>
                  <a:pt x="8080621" y="1112253"/>
                </a:cubicBezTo>
                <a:cubicBezTo>
                  <a:pt x="8091704" y="1112253"/>
                  <a:pt x="8102787" y="1114364"/>
                  <a:pt x="8116641" y="1116474"/>
                </a:cubicBezTo>
                <a:cubicBezTo>
                  <a:pt x="8147120" y="1120696"/>
                  <a:pt x="8160974" y="1110142"/>
                  <a:pt x="8155432" y="1084816"/>
                </a:cubicBezTo>
                <a:close/>
                <a:moveTo>
                  <a:pt x="8731812" y="1068156"/>
                </a:moveTo>
                <a:cubicBezTo>
                  <a:pt x="8709491" y="1080843"/>
                  <a:pt x="8706701" y="1091414"/>
                  <a:pt x="8720651" y="1104100"/>
                </a:cubicBezTo>
                <a:cubicBezTo>
                  <a:pt x="8729022" y="1110443"/>
                  <a:pt x="8731812" y="1116787"/>
                  <a:pt x="8731812" y="1125244"/>
                </a:cubicBezTo>
                <a:cubicBezTo>
                  <a:pt x="8731812" y="1135816"/>
                  <a:pt x="8734602" y="1144273"/>
                  <a:pt x="8734602" y="1152731"/>
                </a:cubicBezTo>
                <a:cubicBezTo>
                  <a:pt x="8756922" y="1148502"/>
                  <a:pt x="8765292" y="1142159"/>
                  <a:pt x="8759712" y="1129473"/>
                </a:cubicBezTo>
                <a:cubicBezTo>
                  <a:pt x="8751342" y="1108329"/>
                  <a:pt x="8740181" y="1089300"/>
                  <a:pt x="8731812" y="1068156"/>
                </a:cubicBezTo>
                <a:close/>
                <a:moveTo>
                  <a:pt x="11826971" y="1067176"/>
                </a:moveTo>
                <a:cubicBezTo>
                  <a:pt x="11815036" y="1067436"/>
                  <a:pt x="11804807" y="1070560"/>
                  <a:pt x="11795258" y="1076806"/>
                </a:cubicBezTo>
                <a:cubicBezTo>
                  <a:pt x="11803442" y="1089300"/>
                  <a:pt x="11814355" y="1097630"/>
                  <a:pt x="11833451" y="1097630"/>
                </a:cubicBezTo>
                <a:cubicBezTo>
                  <a:pt x="11849819" y="1095547"/>
                  <a:pt x="11863459" y="1087218"/>
                  <a:pt x="11868915" y="1074724"/>
                </a:cubicBezTo>
                <a:cubicBezTo>
                  <a:pt x="11852546" y="1069518"/>
                  <a:pt x="11838907" y="1066915"/>
                  <a:pt x="11826971" y="1067176"/>
                </a:cubicBezTo>
                <a:close/>
                <a:moveTo>
                  <a:pt x="8214259" y="1057211"/>
                </a:moveTo>
                <a:cubicBezTo>
                  <a:pt x="8210556" y="1058012"/>
                  <a:pt x="8207190" y="1060681"/>
                  <a:pt x="8204497" y="1066021"/>
                </a:cubicBezTo>
                <a:cubicBezTo>
                  <a:pt x="8215269" y="1072427"/>
                  <a:pt x="8226041" y="1080971"/>
                  <a:pt x="8239506" y="1087378"/>
                </a:cubicBezTo>
                <a:cubicBezTo>
                  <a:pt x="8242199" y="1089514"/>
                  <a:pt x="8252971" y="1093785"/>
                  <a:pt x="8255664" y="1091649"/>
                </a:cubicBezTo>
                <a:cubicBezTo>
                  <a:pt x="8261050" y="1089514"/>
                  <a:pt x="8263743" y="1083107"/>
                  <a:pt x="8266436" y="1076699"/>
                </a:cubicBezTo>
                <a:cubicBezTo>
                  <a:pt x="8266436" y="1074563"/>
                  <a:pt x="8263743" y="1072427"/>
                  <a:pt x="8263743" y="1074563"/>
                </a:cubicBezTo>
                <a:cubicBezTo>
                  <a:pt x="8250278" y="1070292"/>
                  <a:pt x="8236813" y="1066021"/>
                  <a:pt x="8226041" y="1059613"/>
                </a:cubicBezTo>
                <a:cubicBezTo>
                  <a:pt x="8222002" y="1057478"/>
                  <a:pt x="8217962" y="1056410"/>
                  <a:pt x="8214259" y="1057211"/>
                </a:cubicBezTo>
                <a:close/>
                <a:moveTo>
                  <a:pt x="8515864" y="1048935"/>
                </a:moveTo>
                <a:cubicBezTo>
                  <a:pt x="8518604" y="1064183"/>
                  <a:pt x="8526822" y="1070719"/>
                  <a:pt x="8535040" y="1068541"/>
                </a:cubicBezTo>
                <a:cubicBezTo>
                  <a:pt x="8543257" y="1068541"/>
                  <a:pt x="8545997" y="1064183"/>
                  <a:pt x="8543257" y="1048935"/>
                </a:cubicBezTo>
                <a:cubicBezTo>
                  <a:pt x="8535040" y="1048935"/>
                  <a:pt x="8526822" y="1048935"/>
                  <a:pt x="8515864" y="1048935"/>
                </a:cubicBezTo>
                <a:close/>
                <a:moveTo>
                  <a:pt x="11237334" y="1047653"/>
                </a:moveTo>
                <a:cubicBezTo>
                  <a:pt x="11223782" y="1055983"/>
                  <a:pt x="11221072" y="1064312"/>
                  <a:pt x="11223782" y="1076806"/>
                </a:cubicBezTo>
                <a:cubicBezTo>
                  <a:pt x="11226493" y="1085135"/>
                  <a:pt x="11229202" y="1093465"/>
                  <a:pt x="11226493" y="1099712"/>
                </a:cubicBezTo>
                <a:cubicBezTo>
                  <a:pt x="11226493" y="1112206"/>
                  <a:pt x="11234623" y="1120535"/>
                  <a:pt x="11242754" y="1128865"/>
                </a:cubicBezTo>
                <a:cubicBezTo>
                  <a:pt x="11245464" y="1128865"/>
                  <a:pt x="11248175" y="1128865"/>
                  <a:pt x="11250886" y="1128865"/>
                </a:cubicBezTo>
                <a:cubicBezTo>
                  <a:pt x="11250886" y="1118453"/>
                  <a:pt x="11250886" y="1110124"/>
                  <a:pt x="11250886" y="1101794"/>
                </a:cubicBezTo>
                <a:cubicBezTo>
                  <a:pt x="11253596" y="1101794"/>
                  <a:pt x="11256306" y="1099712"/>
                  <a:pt x="11256306" y="1099712"/>
                </a:cubicBezTo>
                <a:cubicBezTo>
                  <a:pt x="11261727" y="1110124"/>
                  <a:pt x="11264437" y="1120535"/>
                  <a:pt x="11267147" y="1130947"/>
                </a:cubicBezTo>
                <a:cubicBezTo>
                  <a:pt x="11277988" y="1114288"/>
                  <a:pt x="11275278" y="1099712"/>
                  <a:pt x="11253596" y="1062230"/>
                </a:cubicBezTo>
                <a:cubicBezTo>
                  <a:pt x="11250886" y="1070559"/>
                  <a:pt x="11248175" y="1078888"/>
                  <a:pt x="11245464" y="1085135"/>
                </a:cubicBezTo>
                <a:cubicBezTo>
                  <a:pt x="11242754" y="1085135"/>
                  <a:pt x="11240044" y="1085135"/>
                  <a:pt x="11240044" y="1085135"/>
                </a:cubicBezTo>
                <a:cubicBezTo>
                  <a:pt x="11240044" y="1072641"/>
                  <a:pt x="11237334" y="1060147"/>
                  <a:pt x="11237334" y="1047653"/>
                </a:cubicBezTo>
                <a:close/>
                <a:moveTo>
                  <a:pt x="11513766" y="1045091"/>
                </a:moveTo>
                <a:cubicBezTo>
                  <a:pt x="11511062" y="1047226"/>
                  <a:pt x="11505653" y="1047226"/>
                  <a:pt x="11505653" y="1049362"/>
                </a:cubicBezTo>
                <a:cubicBezTo>
                  <a:pt x="11505653" y="1060041"/>
                  <a:pt x="11513766" y="1072855"/>
                  <a:pt x="11527287" y="1083534"/>
                </a:cubicBezTo>
                <a:cubicBezTo>
                  <a:pt x="11540808" y="1072855"/>
                  <a:pt x="11540808" y="1072855"/>
                  <a:pt x="11513766" y="1045091"/>
                </a:cubicBezTo>
                <a:close/>
                <a:moveTo>
                  <a:pt x="10206061" y="1034839"/>
                </a:moveTo>
                <a:cubicBezTo>
                  <a:pt x="10186531" y="1047260"/>
                  <a:pt x="10186531" y="1049329"/>
                  <a:pt x="10197690" y="1061750"/>
                </a:cubicBezTo>
                <a:cubicBezTo>
                  <a:pt x="10217221" y="1051399"/>
                  <a:pt x="10220011" y="1047260"/>
                  <a:pt x="10206061" y="1034839"/>
                </a:cubicBezTo>
                <a:close/>
                <a:moveTo>
                  <a:pt x="9136087" y="1034839"/>
                </a:moveTo>
                <a:cubicBezTo>
                  <a:pt x="9116835" y="1055983"/>
                  <a:pt x="9119585" y="1062326"/>
                  <a:pt x="9144338" y="1077127"/>
                </a:cubicBezTo>
                <a:cubicBezTo>
                  <a:pt x="9155338" y="1072898"/>
                  <a:pt x="9155338" y="1066555"/>
                  <a:pt x="9152588" y="1058097"/>
                </a:cubicBezTo>
                <a:cubicBezTo>
                  <a:pt x="9147088" y="1051754"/>
                  <a:pt x="9141587" y="1043296"/>
                  <a:pt x="9136087" y="1034839"/>
                </a:cubicBezTo>
                <a:close/>
                <a:moveTo>
                  <a:pt x="8329714" y="1030995"/>
                </a:moveTo>
                <a:cubicBezTo>
                  <a:pt x="8327036" y="1030995"/>
                  <a:pt x="8319001" y="1030995"/>
                  <a:pt x="8319001" y="1033096"/>
                </a:cubicBezTo>
                <a:cubicBezTo>
                  <a:pt x="8310965" y="1047796"/>
                  <a:pt x="8302930" y="1062497"/>
                  <a:pt x="8297573" y="1079298"/>
                </a:cubicBezTo>
                <a:cubicBezTo>
                  <a:pt x="8294895" y="1087699"/>
                  <a:pt x="8302930" y="1098200"/>
                  <a:pt x="8313644" y="1106600"/>
                </a:cubicBezTo>
                <a:cubicBezTo>
                  <a:pt x="8313644" y="1100300"/>
                  <a:pt x="8313644" y="1093999"/>
                  <a:pt x="8313644" y="1087699"/>
                </a:cubicBezTo>
                <a:cubicBezTo>
                  <a:pt x="8313644" y="1072998"/>
                  <a:pt x="8316322" y="1060397"/>
                  <a:pt x="8327036" y="1047796"/>
                </a:cubicBezTo>
                <a:cubicBezTo>
                  <a:pt x="8329714" y="1045696"/>
                  <a:pt x="8332393" y="1043596"/>
                  <a:pt x="8335071" y="1039396"/>
                </a:cubicBezTo>
                <a:cubicBezTo>
                  <a:pt x="8335071" y="1037295"/>
                  <a:pt x="8332393" y="1033096"/>
                  <a:pt x="8329714" y="1030995"/>
                </a:cubicBezTo>
                <a:close/>
                <a:moveTo>
                  <a:pt x="9686666" y="1029055"/>
                </a:moveTo>
                <a:cubicBezTo>
                  <a:pt x="9683489" y="1030116"/>
                  <a:pt x="9680664" y="1032240"/>
                  <a:pt x="9677839" y="1034364"/>
                </a:cubicBezTo>
                <a:cubicBezTo>
                  <a:pt x="9663714" y="1055599"/>
                  <a:pt x="9660889" y="1076834"/>
                  <a:pt x="9663714" y="1100193"/>
                </a:cubicBezTo>
                <a:cubicBezTo>
                  <a:pt x="9677839" y="1081081"/>
                  <a:pt x="9689138" y="1064093"/>
                  <a:pt x="9700438" y="1047105"/>
                </a:cubicBezTo>
                <a:cubicBezTo>
                  <a:pt x="9706088" y="1040734"/>
                  <a:pt x="9706088" y="1034364"/>
                  <a:pt x="9697613" y="1030116"/>
                </a:cubicBezTo>
                <a:cubicBezTo>
                  <a:pt x="9693375" y="1027993"/>
                  <a:pt x="9689845" y="1027993"/>
                  <a:pt x="9686666" y="1029055"/>
                </a:cubicBezTo>
                <a:close/>
                <a:moveTo>
                  <a:pt x="8477430" y="1002804"/>
                </a:moveTo>
                <a:cubicBezTo>
                  <a:pt x="8474697" y="1007037"/>
                  <a:pt x="8471964" y="1009155"/>
                  <a:pt x="8471964" y="1011272"/>
                </a:cubicBezTo>
                <a:cubicBezTo>
                  <a:pt x="8461032" y="1026092"/>
                  <a:pt x="8447366" y="1030326"/>
                  <a:pt x="8428235" y="1028210"/>
                </a:cubicBezTo>
                <a:cubicBezTo>
                  <a:pt x="8414570" y="1028210"/>
                  <a:pt x="8403636" y="1026092"/>
                  <a:pt x="8389971" y="1028210"/>
                </a:cubicBezTo>
                <a:cubicBezTo>
                  <a:pt x="8384505" y="1028210"/>
                  <a:pt x="8381773" y="1032443"/>
                  <a:pt x="8373573" y="1036678"/>
                </a:cubicBezTo>
                <a:cubicBezTo>
                  <a:pt x="8400903" y="1057849"/>
                  <a:pt x="8436434" y="1051498"/>
                  <a:pt x="8466497" y="1059967"/>
                </a:cubicBezTo>
                <a:cubicBezTo>
                  <a:pt x="8466497" y="1072670"/>
                  <a:pt x="8463765" y="1085372"/>
                  <a:pt x="8461032" y="1098076"/>
                </a:cubicBezTo>
                <a:cubicBezTo>
                  <a:pt x="8463765" y="1100193"/>
                  <a:pt x="8463765" y="1100193"/>
                  <a:pt x="8466497" y="1100193"/>
                </a:cubicBezTo>
                <a:cubicBezTo>
                  <a:pt x="8466497" y="1098076"/>
                  <a:pt x="8469230" y="1095958"/>
                  <a:pt x="8469230" y="1091724"/>
                </a:cubicBezTo>
                <a:cubicBezTo>
                  <a:pt x="8471964" y="1083255"/>
                  <a:pt x="8474697" y="1079021"/>
                  <a:pt x="8488362" y="1074787"/>
                </a:cubicBezTo>
                <a:cubicBezTo>
                  <a:pt x="8504760" y="1070552"/>
                  <a:pt x="8507494" y="1066318"/>
                  <a:pt x="8499294" y="1051498"/>
                </a:cubicBezTo>
                <a:cubicBezTo>
                  <a:pt x="8493829" y="1036678"/>
                  <a:pt x="8485629" y="1021858"/>
                  <a:pt x="8477430" y="1002804"/>
                </a:cubicBezTo>
                <a:close/>
                <a:moveTo>
                  <a:pt x="8649570" y="997678"/>
                </a:moveTo>
                <a:cubicBezTo>
                  <a:pt x="8646842" y="1012280"/>
                  <a:pt x="8644116" y="1024797"/>
                  <a:pt x="8644116" y="1037312"/>
                </a:cubicBezTo>
                <a:cubicBezTo>
                  <a:pt x="8635934" y="1028968"/>
                  <a:pt x="8630480" y="1022710"/>
                  <a:pt x="8625026" y="1016452"/>
                </a:cubicBezTo>
                <a:cubicBezTo>
                  <a:pt x="8608664" y="1020624"/>
                  <a:pt x="8616845" y="1041485"/>
                  <a:pt x="8592302" y="1035227"/>
                </a:cubicBezTo>
                <a:cubicBezTo>
                  <a:pt x="8592302" y="1033141"/>
                  <a:pt x="8592302" y="1028968"/>
                  <a:pt x="8589575" y="1024797"/>
                </a:cubicBezTo>
                <a:cubicBezTo>
                  <a:pt x="8589575" y="1020624"/>
                  <a:pt x="8584121" y="1018538"/>
                  <a:pt x="8581393" y="1014366"/>
                </a:cubicBezTo>
                <a:cubicBezTo>
                  <a:pt x="8575939" y="1018538"/>
                  <a:pt x="8567758" y="1020624"/>
                  <a:pt x="8567758" y="1024797"/>
                </a:cubicBezTo>
                <a:cubicBezTo>
                  <a:pt x="8567758" y="1031055"/>
                  <a:pt x="8567758" y="1039399"/>
                  <a:pt x="8570485" y="1045657"/>
                </a:cubicBezTo>
                <a:cubicBezTo>
                  <a:pt x="8578666" y="1056087"/>
                  <a:pt x="8586848" y="1066518"/>
                  <a:pt x="8595029" y="1076948"/>
                </a:cubicBezTo>
                <a:cubicBezTo>
                  <a:pt x="8605936" y="1072776"/>
                  <a:pt x="8614118" y="1068604"/>
                  <a:pt x="8622299" y="1064431"/>
                </a:cubicBezTo>
                <a:cubicBezTo>
                  <a:pt x="8627753" y="1072776"/>
                  <a:pt x="8633207" y="1079034"/>
                  <a:pt x="8635934" y="1087378"/>
                </a:cubicBezTo>
                <a:cubicBezTo>
                  <a:pt x="8655023" y="1079034"/>
                  <a:pt x="8646842" y="1062345"/>
                  <a:pt x="8652296" y="1051916"/>
                </a:cubicBezTo>
                <a:cubicBezTo>
                  <a:pt x="8698656" y="1064431"/>
                  <a:pt x="8728654" y="1049829"/>
                  <a:pt x="8736834" y="1006022"/>
                </a:cubicBezTo>
                <a:cubicBezTo>
                  <a:pt x="8706837" y="1024797"/>
                  <a:pt x="8676840" y="1020624"/>
                  <a:pt x="8649570" y="997678"/>
                </a:cubicBezTo>
                <a:close/>
                <a:moveTo>
                  <a:pt x="11453116" y="995115"/>
                </a:moveTo>
                <a:cubicBezTo>
                  <a:pt x="11450411" y="1009816"/>
                  <a:pt x="11463933" y="1056019"/>
                  <a:pt x="11474749" y="1070720"/>
                </a:cubicBezTo>
                <a:cubicBezTo>
                  <a:pt x="11482861" y="1064420"/>
                  <a:pt x="11485566" y="1056019"/>
                  <a:pt x="11482861" y="1047619"/>
                </a:cubicBezTo>
                <a:cubicBezTo>
                  <a:pt x="11472045" y="1032917"/>
                  <a:pt x="11469340" y="1016116"/>
                  <a:pt x="11477454" y="997215"/>
                </a:cubicBezTo>
                <a:cubicBezTo>
                  <a:pt x="11466637" y="995115"/>
                  <a:pt x="11461228" y="995115"/>
                  <a:pt x="11453116" y="995115"/>
                </a:cubicBezTo>
                <a:close/>
                <a:moveTo>
                  <a:pt x="9812770" y="995115"/>
                </a:moveTo>
                <a:cubicBezTo>
                  <a:pt x="9799073" y="1003445"/>
                  <a:pt x="9788116" y="1011773"/>
                  <a:pt x="9793594" y="1022185"/>
                </a:cubicBezTo>
                <a:cubicBezTo>
                  <a:pt x="9799073" y="1030515"/>
                  <a:pt x="9812770" y="1036762"/>
                  <a:pt x="9823726" y="1045091"/>
                </a:cubicBezTo>
                <a:cubicBezTo>
                  <a:pt x="9826465" y="1038844"/>
                  <a:pt x="9829205" y="1032598"/>
                  <a:pt x="9831944" y="1028432"/>
                </a:cubicBezTo>
                <a:cubicBezTo>
                  <a:pt x="9859337" y="1043009"/>
                  <a:pt x="9867555" y="1038844"/>
                  <a:pt x="9878512" y="1009691"/>
                </a:cubicBezTo>
                <a:cubicBezTo>
                  <a:pt x="9867555" y="1005526"/>
                  <a:pt x="9856598" y="1001362"/>
                  <a:pt x="9842902" y="997197"/>
                </a:cubicBezTo>
                <a:cubicBezTo>
                  <a:pt x="9840162" y="1001362"/>
                  <a:pt x="9837422" y="1005526"/>
                  <a:pt x="9831944" y="1011773"/>
                </a:cubicBezTo>
                <a:cubicBezTo>
                  <a:pt x="9823726" y="1005526"/>
                  <a:pt x="9818248" y="1001362"/>
                  <a:pt x="9812770" y="995115"/>
                </a:cubicBezTo>
                <a:close/>
                <a:moveTo>
                  <a:pt x="11650177" y="995114"/>
                </a:moveTo>
                <a:cubicBezTo>
                  <a:pt x="11636227" y="1007745"/>
                  <a:pt x="11636227" y="1007745"/>
                  <a:pt x="11652967" y="1024588"/>
                </a:cubicBezTo>
                <a:cubicBezTo>
                  <a:pt x="11669708" y="1007745"/>
                  <a:pt x="11669708" y="1005640"/>
                  <a:pt x="11650177" y="995114"/>
                </a:cubicBezTo>
                <a:close/>
                <a:moveTo>
                  <a:pt x="11784258" y="991270"/>
                </a:moveTo>
                <a:cubicBezTo>
                  <a:pt x="11778997" y="997464"/>
                  <a:pt x="11773736" y="1001593"/>
                  <a:pt x="11771104" y="1007786"/>
                </a:cubicBezTo>
                <a:cubicBezTo>
                  <a:pt x="11768474" y="1013980"/>
                  <a:pt x="11771104" y="1020174"/>
                  <a:pt x="11778997" y="1022239"/>
                </a:cubicBezTo>
                <a:cubicBezTo>
                  <a:pt x="11784258" y="1024303"/>
                  <a:pt x="11792149" y="1028432"/>
                  <a:pt x="11794780" y="1026368"/>
                </a:cubicBezTo>
                <a:cubicBezTo>
                  <a:pt x="11800041" y="1022239"/>
                  <a:pt x="11805302" y="1016045"/>
                  <a:pt x="11802672" y="1011915"/>
                </a:cubicBezTo>
                <a:cubicBezTo>
                  <a:pt x="11802672" y="1005722"/>
                  <a:pt x="11794780" y="997464"/>
                  <a:pt x="11792149" y="991270"/>
                </a:cubicBezTo>
                <a:cubicBezTo>
                  <a:pt x="11789518" y="991270"/>
                  <a:pt x="11786889" y="991270"/>
                  <a:pt x="11784258" y="991270"/>
                </a:cubicBezTo>
                <a:close/>
                <a:moveTo>
                  <a:pt x="8783707" y="986145"/>
                </a:moveTo>
                <a:cubicBezTo>
                  <a:pt x="8786497" y="1003060"/>
                  <a:pt x="8792076" y="1017860"/>
                  <a:pt x="8803237" y="1028432"/>
                </a:cubicBezTo>
                <a:cubicBezTo>
                  <a:pt x="8806027" y="1028432"/>
                  <a:pt x="8808818" y="1028432"/>
                  <a:pt x="8811607" y="1026317"/>
                </a:cubicBezTo>
                <a:cubicBezTo>
                  <a:pt x="8814397" y="1013631"/>
                  <a:pt x="8814397" y="998831"/>
                  <a:pt x="8817187" y="986145"/>
                </a:cubicBezTo>
                <a:cubicBezTo>
                  <a:pt x="8803237" y="986145"/>
                  <a:pt x="8794866" y="986145"/>
                  <a:pt x="8783707" y="986145"/>
                </a:cubicBezTo>
                <a:close/>
                <a:moveTo>
                  <a:pt x="11310631" y="975893"/>
                </a:moveTo>
                <a:cubicBezTo>
                  <a:pt x="11289055" y="984256"/>
                  <a:pt x="11289055" y="998891"/>
                  <a:pt x="11286358" y="1015618"/>
                </a:cubicBezTo>
                <a:cubicBezTo>
                  <a:pt x="11297146" y="1015618"/>
                  <a:pt x="11305237" y="1013527"/>
                  <a:pt x="11313328" y="1015618"/>
                </a:cubicBezTo>
                <a:cubicBezTo>
                  <a:pt x="11329511" y="1015618"/>
                  <a:pt x="11334905" y="1013527"/>
                  <a:pt x="11329511" y="1000983"/>
                </a:cubicBezTo>
                <a:cubicBezTo>
                  <a:pt x="11326814" y="990528"/>
                  <a:pt x="11324117" y="982165"/>
                  <a:pt x="11310631" y="975893"/>
                </a:cubicBezTo>
                <a:close/>
                <a:moveTo>
                  <a:pt x="9308300" y="974612"/>
                </a:moveTo>
                <a:cubicBezTo>
                  <a:pt x="9297420" y="974612"/>
                  <a:pt x="9289259" y="974612"/>
                  <a:pt x="9278378" y="976641"/>
                </a:cubicBezTo>
                <a:cubicBezTo>
                  <a:pt x="9275657" y="976641"/>
                  <a:pt x="9270217" y="978670"/>
                  <a:pt x="9267496" y="980699"/>
                </a:cubicBezTo>
                <a:cubicBezTo>
                  <a:pt x="9267496" y="984757"/>
                  <a:pt x="9270217" y="988815"/>
                  <a:pt x="9275657" y="990843"/>
                </a:cubicBezTo>
                <a:cubicBezTo>
                  <a:pt x="9275657" y="992873"/>
                  <a:pt x="9281097" y="994902"/>
                  <a:pt x="9283818" y="994902"/>
                </a:cubicBezTo>
                <a:cubicBezTo>
                  <a:pt x="9300140" y="998960"/>
                  <a:pt x="9308300" y="996930"/>
                  <a:pt x="9311021" y="982728"/>
                </a:cubicBezTo>
                <a:cubicBezTo>
                  <a:pt x="9311021" y="980699"/>
                  <a:pt x="9308300" y="976641"/>
                  <a:pt x="9308300" y="974612"/>
                </a:cubicBezTo>
                <a:close/>
                <a:moveTo>
                  <a:pt x="9178001" y="969486"/>
                </a:moveTo>
                <a:cubicBezTo>
                  <a:pt x="9169503" y="984307"/>
                  <a:pt x="9163837" y="999126"/>
                  <a:pt x="9155338" y="1013946"/>
                </a:cubicBezTo>
                <a:cubicBezTo>
                  <a:pt x="9172336" y="1018181"/>
                  <a:pt x="9178001" y="1011829"/>
                  <a:pt x="9183667" y="1003361"/>
                </a:cubicBezTo>
                <a:cubicBezTo>
                  <a:pt x="9192166" y="990658"/>
                  <a:pt x="9192166" y="982189"/>
                  <a:pt x="9178001" y="969486"/>
                </a:cubicBezTo>
                <a:close/>
                <a:moveTo>
                  <a:pt x="8638220" y="957953"/>
                </a:moveTo>
                <a:cubicBezTo>
                  <a:pt x="8621784" y="964104"/>
                  <a:pt x="8605348" y="972305"/>
                  <a:pt x="8586173" y="980506"/>
                </a:cubicBezTo>
                <a:cubicBezTo>
                  <a:pt x="8597130" y="988707"/>
                  <a:pt x="8605348" y="994858"/>
                  <a:pt x="8613566" y="998959"/>
                </a:cubicBezTo>
                <a:cubicBezTo>
                  <a:pt x="8646438" y="980506"/>
                  <a:pt x="8646438" y="976406"/>
                  <a:pt x="8638220" y="957953"/>
                </a:cubicBezTo>
                <a:close/>
                <a:moveTo>
                  <a:pt x="11240398" y="952827"/>
                </a:moveTo>
                <a:cubicBezTo>
                  <a:pt x="11237659" y="952827"/>
                  <a:pt x="11234920" y="954963"/>
                  <a:pt x="11234920" y="954963"/>
                </a:cubicBezTo>
                <a:cubicBezTo>
                  <a:pt x="11229441" y="967777"/>
                  <a:pt x="11237659" y="978456"/>
                  <a:pt x="11243138" y="991270"/>
                </a:cubicBezTo>
                <a:cubicBezTo>
                  <a:pt x="11245878" y="995542"/>
                  <a:pt x="11251356" y="997678"/>
                  <a:pt x="11259574" y="991270"/>
                </a:cubicBezTo>
                <a:cubicBezTo>
                  <a:pt x="11254095" y="978456"/>
                  <a:pt x="11248616" y="965642"/>
                  <a:pt x="11240398" y="952827"/>
                </a:cubicBezTo>
                <a:close/>
                <a:moveTo>
                  <a:pt x="11056890" y="948516"/>
                </a:moveTo>
                <a:cubicBezTo>
                  <a:pt x="11048777" y="946420"/>
                  <a:pt x="11043369" y="952710"/>
                  <a:pt x="11035256" y="954807"/>
                </a:cubicBezTo>
                <a:cubicBezTo>
                  <a:pt x="11048777" y="969486"/>
                  <a:pt x="11048777" y="969486"/>
                  <a:pt x="11070410" y="963195"/>
                </a:cubicBezTo>
                <a:cubicBezTo>
                  <a:pt x="11070410" y="956904"/>
                  <a:pt x="11067707" y="948516"/>
                  <a:pt x="11056890" y="948516"/>
                </a:cubicBezTo>
                <a:close/>
                <a:moveTo>
                  <a:pt x="9713900" y="934887"/>
                </a:moveTo>
                <a:cubicBezTo>
                  <a:pt x="9702740" y="945210"/>
                  <a:pt x="9702740" y="951403"/>
                  <a:pt x="9725061" y="972049"/>
                </a:cubicBezTo>
                <a:cubicBezTo>
                  <a:pt x="9744591" y="953468"/>
                  <a:pt x="9713900" y="947274"/>
                  <a:pt x="9713900" y="934887"/>
                </a:cubicBezTo>
                <a:close/>
                <a:moveTo>
                  <a:pt x="11371733" y="932324"/>
                </a:moveTo>
                <a:cubicBezTo>
                  <a:pt x="11358341" y="957312"/>
                  <a:pt x="11358341" y="978135"/>
                  <a:pt x="11382447" y="998959"/>
                </a:cubicBezTo>
                <a:cubicBezTo>
                  <a:pt x="11393160" y="984382"/>
                  <a:pt x="11401196" y="973971"/>
                  <a:pt x="11411909" y="961476"/>
                </a:cubicBezTo>
                <a:cubicBezTo>
                  <a:pt x="11398517" y="951065"/>
                  <a:pt x="11385125" y="942736"/>
                  <a:pt x="11371733" y="932324"/>
                </a:cubicBezTo>
                <a:close/>
                <a:moveTo>
                  <a:pt x="8770162" y="928480"/>
                </a:moveTo>
                <a:cubicBezTo>
                  <a:pt x="8767422" y="934727"/>
                  <a:pt x="8764684" y="943057"/>
                  <a:pt x="8761944" y="951386"/>
                </a:cubicBezTo>
                <a:cubicBezTo>
                  <a:pt x="8772901" y="953468"/>
                  <a:pt x="8781119" y="955551"/>
                  <a:pt x="8789337" y="957632"/>
                </a:cubicBezTo>
                <a:cubicBezTo>
                  <a:pt x="8800294" y="961798"/>
                  <a:pt x="8808512" y="955551"/>
                  <a:pt x="8813991" y="949304"/>
                </a:cubicBezTo>
                <a:cubicBezTo>
                  <a:pt x="8822208" y="936810"/>
                  <a:pt x="8816730" y="930562"/>
                  <a:pt x="8800294" y="930562"/>
                </a:cubicBezTo>
                <a:cubicBezTo>
                  <a:pt x="8792076" y="928480"/>
                  <a:pt x="8781119" y="928480"/>
                  <a:pt x="8770162" y="928480"/>
                </a:cubicBezTo>
                <a:close/>
                <a:moveTo>
                  <a:pt x="10077787" y="923355"/>
                </a:moveTo>
                <a:cubicBezTo>
                  <a:pt x="10069550" y="933895"/>
                  <a:pt x="10058568" y="942328"/>
                  <a:pt x="10047587" y="952869"/>
                </a:cubicBezTo>
                <a:cubicBezTo>
                  <a:pt x="10053078" y="963410"/>
                  <a:pt x="10058568" y="973951"/>
                  <a:pt x="10066805" y="988708"/>
                </a:cubicBezTo>
                <a:cubicBezTo>
                  <a:pt x="10072296" y="980275"/>
                  <a:pt x="10075041" y="973951"/>
                  <a:pt x="10080532" y="967627"/>
                </a:cubicBezTo>
                <a:cubicBezTo>
                  <a:pt x="10086022" y="971843"/>
                  <a:pt x="10091513" y="973951"/>
                  <a:pt x="10097004" y="976059"/>
                </a:cubicBezTo>
                <a:cubicBezTo>
                  <a:pt x="10116222" y="948652"/>
                  <a:pt x="10110731" y="933895"/>
                  <a:pt x="10077787" y="923355"/>
                </a:cubicBezTo>
                <a:close/>
                <a:moveTo>
                  <a:pt x="11847711" y="922073"/>
                </a:moveTo>
                <a:cubicBezTo>
                  <a:pt x="11836551" y="928320"/>
                  <a:pt x="11828181" y="932484"/>
                  <a:pt x="11817021" y="938731"/>
                </a:cubicBezTo>
                <a:cubicBezTo>
                  <a:pt x="11814231" y="947061"/>
                  <a:pt x="11811440" y="957473"/>
                  <a:pt x="11808650" y="972049"/>
                </a:cubicBezTo>
                <a:cubicBezTo>
                  <a:pt x="11819811" y="967884"/>
                  <a:pt x="11822600" y="963720"/>
                  <a:pt x="11828181" y="961637"/>
                </a:cubicBezTo>
                <a:cubicBezTo>
                  <a:pt x="11833761" y="961637"/>
                  <a:pt x="11839340" y="963720"/>
                  <a:pt x="11844921" y="963720"/>
                </a:cubicBezTo>
                <a:cubicBezTo>
                  <a:pt x="11858871" y="951226"/>
                  <a:pt x="11853291" y="936649"/>
                  <a:pt x="11847711" y="922073"/>
                </a:cubicBezTo>
                <a:close/>
                <a:moveTo>
                  <a:pt x="12148476" y="919510"/>
                </a:moveTo>
                <a:cubicBezTo>
                  <a:pt x="12148476" y="938327"/>
                  <a:pt x="12140106" y="948781"/>
                  <a:pt x="12123365" y="959235"/>
                </a:cubicBezTo>
                <a:cubicBezTo>
                  <a:pt x="12106625" y="944599"/>
                  <a:pt x="12114995" y="932055"/>
                  <a:pt x="12148476" y="919510"/>
                </a:cubicBezTo>
                <a:close/>
                <a:moveTo>
                  <a:pt x="9799002" y="914450"/>
                </a:moveTo>
                <a:cubicBezTo>
                  <a:pt x="9792508" y="912892"/>
                  <a:pt x="9784990" y="914450"/>
                  <a:pt x="9776787" y="919642"/>
                </a:cubicBezTo>
                <a:cubicBezTo>
                  <a:pt x="9763115" y="927950"/>
                  <a:pt x="9752179" y="936257"/>
                  <a:pt x="9741242" y="944564"/>
                </a:cubicBezTo>
                <a:cubicBezTo>
                  <a:pt x="9760382" y="965332"/>
                  <a:pt x="9779521" y="969486"/>
                  <a:pt x="9804129" y="961179"/>
                </a:cubicBezTo>
                <a:cubicBezTo>
                  <a:pt x="9820535" y="957025"/>
                  <a:pt x="9823269" y="952872"/>
                  <a:pt x="9817800" y="940411"/>
                </a:cubicBezTo>
                <a:cubicBezTo>
                  <a:pt x="9817800" y="936257"/>
                  <a:pt x="9817800" y="932103"/>
                  <a:pt x="9815066" y="927950"/>
                </a:cubicBezTo>
                <a:cubicBezTo>
                  <a:pt x="9810964" y="920681"/>
                  <a:pt x="9805497" y="916008"/>
                  <a:pt x="9799002" y="914450"/>
                </a:cubicBezTo>
                <a:close/>
                <a:moveTo>
                  <a:pt x="11118804" y="909258"/>
                </a:moveTo>
                <a:cubicBezTo>
                  <a:pt x="11116066" y="919670"/>
                  <a:pt x="11113326" y="927999"/>
                  <a:pt x="11110587" y="938411"/>
                </a:cubicBezTo>
                <a:cubicBezTo>
                  <a:pt x="11121544" y="942576"/>
                  <a:pt x="11129762" y="942576"/>
                  <a:pt x="11132501" y="936329"/>
                </a:cubicBezTo>
                <a:cubicBezTo>
                  <a:pt x="11140719" y="925917"/>
                  <a:pt x="11132501" y="917588"/>
                  <a:pt x="11124284" y="909258"/>
                </a:cubicBezTo>
                <a:cubicBezTo>
                  <a:pt x="11121544" y="909258"/>
                  <a:pt x="11121544" y="909258"/>
                  <a:pt x="11118804" y="909258"/>
                </a:cubicBezTo>
                <a:close/>
                <a:moveTo>
                  <a:pt x="8871508" y="905415"/>
                </a:moveTo>
                <a:cubicBezTo>
                  <a:pt x="8860460" y="913802"/>
                  <a:pt x="8852173" y="917995"/>
                  <a:pt x="8843887" y="924286"/>
                </a:cubicBezTo>
                <a:cubicBezTo>
                  <a:pt x="8835601" y="930577"/>
                  <a:pt x="8838362" y="938964"/>
                  <a:pt x="8846650" y="945256"/>
                </a:cubicBezTo>
                <a:cubicBezTo>
                  <a:pt x="8857698" y="951546"/>
                  <a:pt x="8868747" y="947352"/>
                  <a:pt x="8879795" y="943159"/>
                </a:cubicBezTo>
                <a:cubicBezTo>
                  <a:pt x="8888082" y="938964"/>
                  <a:pt x="8890844" y="932674"/>
                  <a:pt x="8885319" y="924286"/>
                </a:cubicBezTo>
                <a:cubicBezTo>
                  <a:pt x="8882558" y="917995"/>
                  <a:pt x="8877033" y="911705"/>
                  <a:pt x="8871508" y="905415"/>
                </a:cubicBezTo>
                <a:close/>
                <a:moveTo>
                  <a:pt x="10142898" y="902852"/>
                </a:moveTo>
                <a:cubicBezTo>
                  <a:pt x="10134636" y="926140"/>
                  <a:pt x="10151160" y="943077"/>
                  <a:pt x="10175946" y="940961"/>
                </a:cubicBezTo>
                <a:cubicBezTo>
                  <a:pt x="10189716" y="938843"/>
                  <a:pt x="10203486" y="934609"/>
                  <a:pt x="10214502" y="951546"/>
                </a:cubicBezTo>
                <a:cubicBezTo>
                  <a:pt x="10220011" y="932491"/>
                  <a:pt x="10214502" y="919788"/>
                  <a:pt x="10203486" y="904969"/>
                </a:cubicBezTo>
                <a:cubicBezTo>
                  <a:pt x="10184209" y="921906"/>
                  <a:pt x="10162176" y="904969"/>
                  <a:pt x="10142898" y="902852"/>
                </a:cubicBezTo>
                <a:close/>
                <a:moveTo>
                  <a:pt x="11882612" y="902851"/>
                </a:moveTo>
                <a:cubicBezTo>
                  <a:pt x="11871654" y="902851"/>
                  <a:pt x="11868915" y="906951"/>
                  <a:pt x="11871654" y="923354"/>
                </a:cubicBezTo>
                <a:cubicBezTo>
                  <a:pt x="11885351" y="921304"/>
                  <a:pt x="11899047" y="921304"/>
                  <a:pt x="11896308" y="909002"/>
                </a:cubicBezTo>
                <a:cubicBezTo>
                  <a:pt x="11893569" y="906951"/>
                  <a:pt x="11888090" y="902851"/>
                  <a:pt x="11882612" y="902851"/>
                </a:cubicBezTo>
                <a:close/>
                <a:moveTo>
                  <a:pt x="9869584" y="899007"/>
                </a:moveTo>
                <a:cubicBezTo>
                  <a:pt x="9852844" y="903107"/>
                  <a:pt x="9850054" y="909258"/>
                  <a:pt x="9852844" y="919510"/>
                </a:cubicBezTo>
                <a:cubicBezTo>
                  <a:pt x="9852844" y="925661"/>
                  <a:pt x="9858424" y="929761"/>
                  <a:pt x="9869584" y="927711"/>
                </a:cubicBezTo>
                <a:cubicBezTo>
                  <a:pt x="9877953" y="925661"/>
                  <a:pt x="9883534" y="921560"/>
                  <a:pt x="9880744" y="917460"/>
                </a:cubicBezTo>
                <a:cubicBezTo>
                  <a:pt x="9877953" y="911309"/>
                  <a:pt x="9872374" y="905158"/>
                  <a:pt x="9869584" y="899007"/>
                </a:cubicBezTo>
                <a:close/>
                <a:moveTo>
                  <a:pt x="8904109" y="886674"/>
                </a:moveTo>
                <a:cubicBezTo>
                  <a:pt x="8895217" y="886148"/>
                  <a:pt x="8887008" y="887724"/>
                  <a:pt x="8881537" y="898224"/>
                </a:cubicBezTo>
                <a:cubicBezTo>
                  <a:pt x="8919841" y="912925"/>
                  <a:pt x="8917105" y="938126"/>
                  <a:pt x="8919841" y="967528"/>
                </a:cubicBezTo>
                <a:cubicBezTo>
                  <a:pt x="8906161" y="961228"/>
                  <a:pt x="8897953" y="948627"/>
                  <a:pt x="8884273" y="954928"/>
                </a:cubicBezTo>
                <a:cubicBezTo>
                  <a:pt x="8873330" y="961228"/>
                  <a:pt x="8862385" y="967528"/>
                  <a:pt x="8862385" y="982230"/>
                </a:cubicBezTo>
                <a:cubicBezTo>
                  <a:pt x="8867857" y="980129"/>
                  <a:pt x="8873330" y="980129"/>
                  <a:pt x="8878801" y="980129"/>
                </a:cubicBezTo>
                <a:cubicBezTo>
                  <a:pt x="8889745" y="975929"/>
                  <a:pt x="8900690" y="978029"/>
                  <a:pt x="8903425" y="984329"/>
                </a:cubicBezTo>
                <a:cubicBezTo>
                  <a:pt x="8908898" y="992730"/>
                  <a:pt x="8911633" y="1001130"/>
                  <a:pt x="8903425" y="1009531"/>
                </a:cubicBezTo>
                <a:cubicBezTo>
                  <a:pt x="8895217" y="1013732"/>
                  <a:pt x="8887010" y="1015831"/>
                  <a:pt x="8892481" y="1022132"/>
                </a:cubicBezTo>
                <a:cubicBezTo>
                  <a:pt x="8892481" y="1026332"/>
                  <a:pt x="8900690" y="1028432"/>
                  <a:pt x="8900690" y="1028432"/>
                </a:cubicBezTo>
                <a:cubicBezTo>
                  <a:pt x="8906161" y="1024232"/>
                  <a:pt x="8914370" y="1020032"/>
                  <a:pt x="8917105" y="1015831"/>
                </a:cubicBezTo>
                <a:cubicBezTo>
                  <a:pt x="8922578" y="1003231"/>
                  <a:pt x="8928050" y="990630"/>
                  <a:pt x="8933521" y="978029"/>
                </a:cubicBezTo>
                <a:cubicBezTo>
                  <a:pt x="8936258" y="969628"/>
                  <a:pt x="8938993" y="961228"/>
                  <a:pt x="8944466" y="948627"/>
                </a:cubicBezTo>
                <a:cubicBezTo>
                  <a:pt x="8952674" y="961228"/>
                  <a:pt x="8960881" y="969628"/>
                  <a:pt x="8969090" y="980129"/>
                </a:cubicBezTo>
                <a:cubicBezTo>
                  <a:pt x="8974562" y="973829"/>
                  <a:pt x="8980034" y="967528"/>
                  <a:pt x="8985506" y="963328"/>
                </a:cubicBezTo>
                <a:cubicBezTo>
                  <a:pt x="8996450" y="950728"/>
                  <a:pt x="9010130" y="944427"/>
                  <a:pt x="9029282" y="944427"/>
                </a:cubicBezTo>
                <a:cubicBezTo>
                  <a:pt x="9053907" y="946527"/>
                  <a:pt x="9062115" y="950728"/>
                  <a:pt x="9064850" y="971729"/>
                </a:cubicBezTo>
                <a:cubicBezTo>
                  <a:pt x="9067587" y="986429"/>
                  <a:pt x="9073059" y="1001130"/>
                  <a:pt x="9078530" y="1017931"/>
                </a:cubicBezTo>
                <a:cubicBezTo>
                  <a:pt x="9086739" y="1013732"/>
                  <a:pt x="9089475" y="1011631"/>
                  <a:pt x="9094947" y="1009531"/>
                </a:cubicBezTo>
                <a:cubicBezTo>
                  <a:pt x="9100419" y="1011631"/>
                  <a:pt x="9105892" y="1013732"/>
                  <a:pt x="9116835" y="1017931"/>
                </a:cubicBezTo>
                <a:cubicBezTo>
                  <a:pt x="9116835" y="1011631"/>
                  <a:pt x="9116835" y="1007431"/>
                  <a:pt x="9116835" y="1003231"/>
                </a:cubicBezTo>
                <a:cubicBezTo>
                  <a:pt x="9094947" y="971729"/>
                  <a:pt x="9075795" y="942327"/>
                  <a:pt x="9053907" y="908725"/>
                </a:cubicBezTo>
                <a:cubicBezTo>
                  <a:pt x="9053907" y="910825"/>
                  <a:pt x="9051170" y="915025"/>
                  <a:pt x="9048434" y="917125"/>
                </a:cubicBezTo>
                <a:cubicBezTo>
                  <a:pt x="9034754" y="931826"/>
                  <a:pt x="9023810" y="933927"/>
                  <a:pt x="9004658" y="923426"/>
                </a:cubicBezTo>
                <a:cubicBezTo>
                  <a:pt x="8990978" y="917125"/>
                  <a:pt x="8980034" y="908725"/>
                  <a:pt x="8969090" y="902425"/>
                </a:cubicBezTo>
                <a:cubicBezTo>
                  <a:pt x="8966354" y="900324"/>
                  <a:pt x="8960881" y="900324"/>
                  <a:pt x="8952674" y="896123"/>
                </a:cubicBezTo>
                <a:cubicBezTo>
                  <a:pt x="8960881" y="910825"/>
                  <a:pt x="8966354" y="919225"/>
                  <a:pt x="8971826" y="933927"/>
                </a:cubicBezTo>
                <a:cubicBezTo>
                  <a:pt x="8952674" y="927625"/>
                  <a:pt x="8938993" y="921325"/>
                  <a:pt x="8928050" y="910825"/>
                </a:cubicBezTo>
                <a:cubicBezTo>
                  <a:pt x="8917105" y="904524"/>
                  <a:pt x="8930786" y="898224"/>
                  <a:pt x="8930786" y="887723"/>
                </a:cubicBezTo>
                <a:cubicBezTo>
                  <a:pt x="8922578" y="889823"/>
                  <a:pt x="8913002" y="887198"/>
                  <a:pt x="8904109" y="886674"/>
                </a:cubicBezTo>
                <a:close/>
                <a:moveTo>
                  <a:pt x="9265654" y="886193"/>
                </a:moveTo>
                <a:cubicBezTo>
                  <a:pt x="9249082" y="909409"/>
                  <a:pt x="9251844" y="926294"/>
                  <a:pt x="9271179" y="938957"/>
                </a:cubicBezTo>
                <a:cubicBezTo>
                  <a:pt x="9276703" y="943179"/>
                  <a:pt x="9279465" y="951621"/>
                  <a:pt x="9284990" y="957953"/>
                </a:cubicBezTo>
                <a:cubicBezTo>
                  <a:pt x="9298800" y="951621"/>
                  <a:pt x="9304325" y="945290"/>
                  <a:pt x="9301563" y="934736"/>
                </a:cubicBezTo>
                <a:cubicBezTo>
                  <a:pt x="9298800" y="919962"/>
                  <a:pt x="9293276" y="907298"/>
                  <a:pt x="9287752" y="892524"/>
                </a:cubicBezTo>
                <a:cubicBezTo>
                  <a:pt x="9284990" y="900967"/>
                  <a:pt x="9282228" y="907298"/>
                  <a:pt x="9279465" y="917851"/>
                </a:cubicBezTo>
                <a:cubicBezTo>
                  <a:pt x="9273942" y="905188"/>
                  <a:pt x="9271179" y="896745"/>
                  <a:pt x="9265654" y="886193"/>
                </a:cubicBezTo>
                <a:close/>
                <a:moveTo>
                  <a:pt x="9525294" y="882348"/>
                </a:moveTo>
                <a:cubicBezTo>
                  <a:pt x="9549949" y="894842"/>
                  <a:pt x="9555427" y="915665"/>
                  <a:pt x="9533512" y="932324"/>
                </a:cubicBezTo>
                <a:cubicBezTo>
                  <a:pt x="9530773" y="913583"/>
                  <a:pt x="9528034" y="899006"/>
                  <a:pt x="9525294" y="882348"/>
                </a:cubicBezTo>
                <a:close/>
                <a:moveTo>
                  <a:pt x="12104533" y="881886"/>
                </a:moveTo>
                <a:cubicBezTo>
                  <a:pt x="12109973" y="898699"/>
                  <a:pt x="12109973" y="913410"/>
                  <a:pt x="12099091" y="932324"/>
                </a:cubicBezTo>
                <a:cubicBezTo>
                  <a:pt x="12088210" y="917613"/>
                  <a:pt x="12088210" y="902902"/>
                  <a:pt x="12088210" y="888191"/>
                </a:cubicBezTo>
                <a:cubicBezTo>
                  <a:pt x="12088210" y="881886"/>
                  <a:pt x="12093651" y="879785"/>
                  <a:pt x="12104533" y="881886"/>
                </a:cubicBezTo>
                <a:close/>
                <a:moveTo>
                  <a:pt x="9188136" y="879786"/>
                </a:moveTo>
                <a:cubicBezTo>
                  <a:pt x="9177224" y="892367"/>
                  <a:pt x="9163583" y="898657"/>
                  <a:pt x="9144487" y="900755"/>
                </a:cubicBezTo>
                <a:cubicBezTo>
                  <a:pt x="9141759" y="900755"/>
                  <a:pt x="9133575" y="907045"/>
                  <a:pt x="9133575" y="909142"/>
                </a:cubicBezTo>
                <a:cubicBezTo>
                  <a:pt x="9136303" y="928014"/>
                  <a:pt x="9139031" y="948983"/>
                  <a:pt x="9144487" y="967855"/>
                </a:cubicBezTo>
                <a:cubicBezTo>
                  <a:pt x="9144487" y="969952"/>
                  <a:pt x="9147215" y="969952"/>
                  <a:pt x="9152671" y="972049"/>
                </a:cubicBezTo>
                <a:cubicBezTo>
                  <a:pt x="9171768" y="955274"/>
                  <a:pt x="9155399" y="936401"/>
                  <a:pt x="9163583" y="915433"/>
                </a:cubicBezTo>
                <a:cubicBezTo>
                  <a:pt x="9174496" y="919627"/>
                  <a:pt x="9185408" y="921723"/>
                  <a:pt x="9199048" y="925917"/>
                </a:cubicBezTo>
                <a:cubicBezTo>
                  <a:pt x="9207232" y="909142"/>
                  <a:pt x="9201776" y="894464"/>
                  <a:pt x="9188136" y="879786"/>
                </a:cubicBezTo>
                <a:close/>
                <a:moveTo>
                  <a:pt x="9913666" y="877222"/>
                </a:moveTo>
                <a:cubicBezTo>
                  <a:pt x="9916406" y="889853"/>
                  <a:pt x="9921884" y="898274"/>
                  <a:pt x="9935580" y="906695"/>
                </a:cubicBezTo>
                <a:cubicBezTo>
                  <a:pt x="9943798" y="891958"/>
                  <a:pt x="9935580" y="881432"/>
                  <a:pt x="9913666" y="877222"/>
                </a:cubicBezTo>
                <a:close/>
                <a:moveTo>
                  <a:pt x="8994117" y="873378"/>
                </a:moveTo>
                <a:cubicBezTo>
                  <a:pt x="8988708" y="875428"/>
                  <a:pt x="8986004" y="879529"/>
                  <a:pt x="8977892" y="883630"/>
                </a:cubicBezTo>
                <a:cubicBezTo>
                  <a:pt x="8988708" y="887730"/>
                  <a:pt x="8996821" y="891831"/>
                  <a:pt x="9004934" y="893881"/>
                </a:cubicBezTo>
                <a:cubicBezTo>
                  <a:pt x="9004934" y="893881"/>
                  <a:pt x="9013046" y="885680"/>
                  <a:pt x="9013046" y="883630"/>
                </a:cubicBezTo>
                <a:cubicBezTo>
                  <a:pt x="9013046" y="873378"/>
                  <a:pt x="9002229" y="873378"/>
                  <a:pt x="8994117" y="873378"/>
                </a:cubicBezTo>
                <a:close/>
                <a:moveTo>
                  <a:pt x="12140105" y="865689"/>
                </a:moveTo>
                <a:cubicBezTo>
                  <a:pt x="12145462" y="869717"/>
                  <a:pt x="12150819" y="871731"/>
                  <a:pt x="12153497" y="875758"/>
                </a:cubicBezTo>
                <a:cubicBezTo>
                  <a:pt x="12153497" y="879785"/>
                  <a:pt x="12153497" y="885826"/>
                  <a:pt x="12150819" y="887840"/>
                </a:cubicBezTo>
                <a:cubicBezTo>
                  <a:pt x="12150819" y="891867"/>
                  <a:pt x="12142783" y="893881"/>
                  <a:pt x="12140105" y="891867"/>
                </a:cubicBezTo>
                <a:cubicBezTo>
                  <a:pt x="12134748" y="889853"/>
                  <a:pt x="12129391" y="885826"/>
                  <a:pt x="12129391" y="883813"/>
                </a:cubicBezTo>
                <a:cubicBezTo>
                  <a:pt x="12126713" y="877772"/>
                  <a:pt x="12126713" y="869717"/>
                  <a:pt x="12140105" y="865689"/>
                </a:cubicBezTo>
                <a:close/>
                <a:moveTo>
                  <a:pt x="9986867" y="860564"/>
                </a:moveTo>
                <a:cubicBezTo>
                  <a:pt x="9964952" y="877290"/>
                  <a:pt x="9962213" y="885653"/>
                  <a:pt x="9975910" y="900289"/>
                </a:cubicBezTo>
                <a:cubicBezTo>
                  <a:pt x="9992345" y="889835"/>
                  <a:pt x="9989606" y="877290"/>
                  <a:pt x="9986867" y="860564"/>
                </a:cubicBezTo>
                <a:close/>
                <a:moveTo>
                  <a:pt x="9106652" y="860564"/>
                </a:moveTo>
                <a:cubicBezTo>
                  <a:pt x="9104001" y="862742"/>
                  <a:pt x="9098700" y="864920"/>
                  <a:pt x="9093399" y="867099"/>
                </a:cubicBezTo>
                <a:cubicBezTo>
                  <a:pt x="9098700" y="871456"/>
                  <a:pt x="9101351" y="877991"/>
                  <a:pt x="9106652" y="880170"/>
                </a:cubicBezTo>
                <a:cubicBezTo>
                  <a:pt x="9109303" y="882349"/>
                  <a:pt x="9117254" y="880170"/>
                  <a:pt x="9119905" y="877991"/>
                </a:cubicBezTo>
                <a:cubicBezTo>
                  <a:pt x="9125206" y="873635"/>
                  <a:pt x="9125206" y="869278"/>
                  <a:pt x="9125206" y="860564"/>
                </a:cubicBezTo>
                <a:cubicBezTo>
                  <a:pt x="9117254" y="860564"/>
                  <a:pt x="9111953" y="860564"/>
                  <a:pt x="9106652" y="860564"/>
                </a:cubicBezTo>
                <a:close/>
                <a:moveTo>
                  <a:pt x="10915123" y="859074"/>
                </a:moveTo>
                <a:cubicBezTo>
                  <a:pt x="10911026" y="858290"/>
                  <a:pt x="10906928" y="858813"/>
                  <a:pt x="10902832" y="860906"/>
                </a:cubicBezTo>
                <a:cubicBezTo>
                  <a:pt x="10894638" y="865091"/>
                  <a:pt x="10897370" y="871371"/>
                  <a:pt x="10902832" y="875557"/>
                </a:cubicBezTo>
                <a:cubicBezTo>
                  <a:pt x="10911026" y="890208"/>
                  <a:pt x="10919220" y="904859"/>
                  <a:pt x="10927414" y="917418"/>
                </a:cubicBezTo>
                <a:cubicBezTo>
                  <a:pt x="10927414" y="917418"/>
                  <a:pt x="10930145" y="919511"/>
                  <a:pt x="10932876" y="919511"/>
                </a:cubicBezTo>
                <a:cubicBezTo>
                  <a:pt x="10938339" y="913231"/>
                  <a:pt x="10943802" y="909045"/>
                  <a:pt x="10943802" y="902766"/>
                </a:cubicBezTo>
                <a:cubicBezTo>
                  <a:pt x="10946533" y="888115"/>
                  <a:pt x="10938339" y="875557"/>
                  <a:pt x="10927414" y="865091"/>
                </a:cubicBezTo>
                <a:cubicBezTo>
                  <a:pt x="10923316" y="861952"/>
                  <a:pt x="10919220" y="859859"/>
                  <a:pt x="10915123" y="859074"/>
                </a:cubicBezTo>
                <a:close/>
                <a:moveTo>
                  <a:pt x="11622416" y="847749"/>
                </a:moveTo>
                <a:cubicBezTo>
                  <a:pt x="11642192" y="864835"/>
                  <a:pt x="11656315" y="877649"/>
                  <a:pt x="11647840" y="899007"/>
                </a:cubicBezTo>
                <a:cubicBezTo>
                  <a:pt x="11616766" y="890463"/>
                  <a:pt x="11611116" y="875514"/>
                  <a:pt x="11622416" y="847749"/>
                </a:cubicBezTo>
                <a:close/>
                <a:moveTo>
                  <a:pt x="9714072" y="846468"/>
                </a:moveTo>
                <a:cubicBezTo>
                  <a:pt x="9689734" y="858888"/>
                  <a:pt x="9684326" y="881658"/>
                  <a:pt x="9700551" y="900289"/>
                </a:cubicBezTo>
                <a:cubicBezTo>
                  <a:pt x="9714072" y="887868"/>
                  <a:pt x="9711368" y="873378"/>
                  <a:pt x="9716776" y="858888"/>
                </a:cubicBezTo>
                <a:cubicBezTo>
                  <a:pt x="9719480" y="856818"/>
                  <a:pt x="9714072" y="850608"/>
                  <a:pt x="9714072" y="846468"/>
                </a:cubicBezTo>
                <a:close/>
                <a:moveTo>
                  <a:pt x="9812006" y="831618"/>
                </a:moveTo>
                <a:cubicBezTo>
                  <a:pt x="9808275" y="831618"/>
                  <a:pt x="9804884" y="832145"/>
                  <a:pt x="9803528" y="833198"/>
                </a:cubicBezTo>
                <a:cubicBezTo>
                  <a:pt x="9789962" y="847949"/>
                  <a:pt x="9776397" y="862700"/>
                  <a:pt x="9776397" y="881665"/>
                </a:cubicBezTo>
                <a:cubicBezTo>
                  <a:pt x="9776397" y="890094"/>
                  <a:pt x="9781823" y="898523"/>
                  <a:pt x="9781823" y="906952"/>
                </a:cubicBezTo>
                <a:cubicBezTo>
                  <a:pt x="9798102" y="900630"/>
                  <a:pt x="9795388" y="892201"/>
                  <a:pt x="9795388" y="885879"/>
                </a:cubicBezTo>
                <a:cubicBezTo>
                  <a:pt x="9798102" y="879558"/>
                  <a:pt x="9795388" y="873236"/>
                  <a:pt x="9795388" y="862700"/>
                </a:cubicBezTo>
                <a:cubicBezTo>
                  <a:pt x="9825233" y="881665"/>
                  <a:pt x="9827945" y="904845"/>
                  <a:pt x="9833371" y="925917"/>
                </a:cubicBezTo>
                <a:cubicBezTo>
                  <a:pt x="9855076" y="902738"/>
                  <a:pt x="9849650" y="877450"/>
                  <a:pt x="9817093" y="856378"/>
                </a:cubicBezTo>
                <a:cubicBezTo>
                  <a:pt x="9819806" y="854271"/>
                  <a:pt x="9822520" y="850056"/>
                  <a:pt x="9825233" y="845842"/>
                </a:cubicBezTo>
                <a:cubicBezTo>
                  <a:pt x="9825233" y="841628"/>
                  <a:pt x="9825233" y="833198"/>
                  <a:pt x="9822520" y="833198"/>
                </a:cubicBezTo>
                <a:cubicBezTo>
                  <a:pt x="9819806" y="832145"/>
                  <a:pt x="9815737" y="831618"/>
                  <a:pt x="9812006" y="831618"/>
                </a:cubicBezTo>
                <a:close/>
                <a:moveTo>
                  <a:pt x="9574050" y="829809"/>
                </a:moveTo>
                <a:cubicBezTo>
                  <a:pt x="9576770" y="831891"/>
                  <a:pt x="9582211" y="831891"/>
                  <a:pt x="9582211" y="831891"/>
                </a:cubicBezTo>
                <a:cubicBezTo>
                  <a:pt x="9582211" y="850633"/>
                  <a:pt x="9582211" y="865209"/>
                  <a:pt x="9582211" y="879786"/>
                </a:cubicBezTo>
                <a:cubicBezTo>
                  <a:pt x="9568609" y="867292"/>
                  <a:pt x="9560448" y="838139"/>
                  <a:pt x="9574050" y="829809"/>
                </a:cubicBezTo>
                <a:close/>
                <a:moveTo>
                  <a:pt x="9278657" y="813150"/>
                </a:moveTo>
                <a:cubicBezTo>
                  <a:pt x="9259127" y="823402"/>
                  <a:pt x="9259127" y="823402"/>
                  <a:pt x="9278657" y="843905"/>
                </a:cubicBezTo>
                <a:cubicBezTo>
                  <a:pt x="9287027" y="831603"/>
                  <a:pt x="9292607" y="821351"/>
                  <a:pt x="9278657" y="813150"/>
                </a:cubicBezTo>
                <a:close/>
                <a:moveTo>
                  <a:pt x="9175426" y="802900"/>
                </a:moveTo>
                <a:cubicBezTo>
                  <a:pt x="9172636" y="813311"/>
                  <a:pt x="9167056" y="819558"/>
                  <a:pt x="9167056" y="825805"/>
                </a:cubicBezTo>
                <a:cubicBezTo>
                  <a:pt x="9167056" y="829970"/>
                  <a:pt x="9172636" y="834134"/>
                  <a:pt x="9175426" y="834134"/>
                </a:cubicBezTo>
                <a:cubicBezTo>
                  <a:pt x="9178216" y="836217"/>
                  <a:pt x="9186586" y="832052"/>
                  <a:pt x="9186586" y="829970"/>
                </a:cubicBezTo>
                <a:cubicBezTo>
                  <a:pt x="9192166" y="821640"/>
                  <a:pt x="9192166" y="813311"/>
                  <a:pt x="9175426" y="802900"/>
                </a:cubicBezTo>
                <a:close/>
                <a:moveTo>
                  <a:pt x="11579125" y="764456"/>
                </a:moveTo>
                <a:cubicBezTo>
                  <a:pt x="11557548" y="777038"/>
                  <a:pt x="11557548" y="781232"/>
                  <a:pt x="11579125" y="791716"/>
                </a:cubicBezTo>
                <a:cubicBezTo>
                  <a:pt x="11587215" y="798006"/>
                  <a:pt x="11592609" y="804298"/>
                  <a:pt x="11600701" y="810588"/>
                </a:cubicBezTo>
                <a:cubicBezTo>
                  <a:pt x="11606095" y="795910"/>
                  <a:pt x="11595307" y="777038"/>
                  <a:pt x="11579125" y="764456"/>
                </a:cubicBezTo>
                <a:close/>
                <a:moveTo>
                  <a:pt x="11856360" y="762991"/>
                </a:moveTo>
                <a:cubicBezTo>
                  <a:pt x="11860457" y="762726"/>
                  <a:pt x="11864553" y="763783"/>
                  <a:pt x="11868650" y="766955"/>
                </a:cubicBezTo>
                <a:cubicBezTo>
                  <a:pt x="11882307" y="779641"/>
                  <a:pt x="11882307" y="788099"/>
                  <a:pt x="11857725" y="802900"/>
                </a:cubicBezTo>
                <a:cubicBezTo>
                  <a:pt x="11852263" y="796557"/>
                  <a:pt x="11844069" y="792328"/>
                  <a:pt x="11838606" y="785985"/>
                </a:cubicBezTo>
                <a:cubicBezTo>
                  <a:pt x="11830412" y="779641"/>
                  <a:pt x="11833143" y="773298"/>
                  <a:pt x="11844069" y="766955"/>
                </a:cubicBezTo>
                <a:cubicBezTo>
                  <a:pt x="11848165" y="764841"/>
                  <a:pt x="11852262" y="763255"/>
                  <a:pt x="11856360" y="762991"/>
                </a:cubicBezTo>
                <a:close/>
                <a:moveTo>
                  <a:pt x="11231725" y="761894"/>
                </a:moveTo>
                <a:cubicBezTo>
                  <a:pt x="11212549" y="764004"/>
                  <a:pt x="11196114" y="764004"/>
                  <a:pt x="11176939" y="764004"/>
                </a:cubicBezTo>
                <a:cubicBezTo>
                  <a:pt x="11176939" y="766114"/>
                  <a:pt x="11176939" y="768225"/>
                  <a:pt x="11174199" y="770336"/>
                </a:cubicBezTo>
                <a:cubicBezTo>
                  <a:pt x="11187896" y="776668"/>
                  <a:pt x="11198853" y="785110"/>
                  <a:pt x="11209811" y="791442"/>
                </a:cubicBezTo>
                <a:cubicBezTo>
                  <a:pt x="11218028" y="797774"/>
                  <a:pt x="11228986" y="793552"/>
                  <a:pt x="11231725" y="785110"/>
                </a:cubicBezTo>
                <a:cubicBezTo>
                  <a:pt x="11231725" y="782999"/>
                  <a:pt x="11231725" y="780889"/>
                  <a:pt x="11231725" y="778778"/>
                </a:cubicBezTo>
                <a:cubicBezTo>
                  <a:pt x="11234464" y="772446"/>
                  <a:pt x="11231725" y="768225"/>
                  <a:pt x="11231725" y="761894"/>
                </a:cubicBezTo>
                <a:close/>
                <a:moveTo>
                  <a:pt x="11369527" y="760932"/>
                </a:moveTo>
                <a:cubicBezTo>
                  <a:pt x="11366485" y="762494"/>
                  <a:pt x="11364457" y="765097"/>
                  <a:pt x="11363105" y="767179"/>
                </a:cubicBezTo>
                <a:cubicBezTo>
                  <a:pt x="11357697" y="773426"/>
                  <a:pt x="11357697" y="779673"/>
                  <a:pt x="11354992" y="785920"/>
                </a:cubicBezTo>
                <a:cubicBezTo>
                  <a:pt x="11354992" y="788003"/>
                  <a:pt x="11357697" y="790085"/>
                  <a:pt x="11357697" y="790085"/>
                </a:cubicBezTo>
                <a:cubicBezTo>
                  <a:pt x="11365809" y="788003"/>
                  <a:pt x="11376626" y="783838"/>
                  <a:pt x="11382034" y="779673"/>
                </a:cubicBezTo>
                <a:cubicBezTo>
                  <a:pt x="11390147" y="775509"/>
                  <a:pt x="11390147" y="765097"/>
                  <a:pt x="11382034" y="760932"/>
                </a:cubicBezTo>
                <a:cubicBezTo>
                  <a:pt x="11376626" y="758850"/>
                  <a:pt x="11372569" y="759370"/>
                  <a:pt x="11369527" y="760932"/>
                </a:cubicBezTo>
                <a:close/>
                <a:moveTo>
                  <a:pt x="5919468" y="758049"/>
                </a:moveTo>
                <a:cubicBezTo>
                  <a:pt x="5911098" y="768621"/>
                  <a:pt x="5913890" y="785536"/>
                  <a:pt x="5933419" y="796108"/>
                </a:cubicBezTo>
                <a:cubicBezTo>
                  <a:pt x="5941788" y="800337"/>
                  <a:pt x="5947369" y="800337"/>
                  <a:pt x="5952948" y="793994"/>
                </a:cubicBezTo>
                <a:cubicBezTo>
                  <a:pt x="5955738" y="791879"/>
                  <a:pt x="5961319" y="785536"/>
                  <a:pt x="5961319" y="783422"/>
                </a:cubicBezTo>
                <a:cubicBezTo>
                  <a:pt x="5944580" y="772850"/>
                  <a:pt x="5933419" y="766506"/>
                  <a:pt x="5919468" y="758049"/>
                </a:cubicBezTo>
                <a:close/>
                <a:moveTo>
                  <a:pt x="10332839" y="747370"/>
                </a:moveTo>
                <a:cubicBezTo>
                  <a:pt x="10327148" y="747370"/>
                  <a:pt x="10319781" y="749506"/>
                  <a:pt x="10310408" y="753777"/>
                </a:cubicBezTo>
                <a:cubicBezTo>
                  <a:pt x="10321122" y="770863"/>
                  <a:pt x="10326478" y="777271"/>
                  <a:pt x="10337192" y="772999"/>
                </a:cubicBezTo>
                <a:cubicBezTo>
                  <a:pt x="10345227" y="770863"/>
                  <a:pt x="10350584" y="760185"/>
                  <a:pt x="10345227" y="753777"/>
                </a:cubicBezTo>
                <a:cubicBezTo>
                  <a:pt x="10342549" y="749506"/>
                  <a:pt x="10338531" y="747370"/>
                  <a:pt x="10332839" y="747370"/>
                </a:cubicBezTo>
                <a:close/>
                <a:moveTo>
                  <a:pt x="10189134" y="745234"/>
                </a:moveTo>
                <a:cubicBezTo>
                  <a:pt x="10186437" y="753622"/>
                  <a:pt x="10183741" y="762010"/>
                  <a:pt x="10181043" y="770397"/>
                </a:cubicBezTo>
                <a:cubicBezTo>
                  <a:pt x="10156770" y="770397"/>
                  <a:pt x="10156770" y="770397"/>
                  <a:pt x="10151376" y="791366"/>
                </a:cubicBezTo>
                <a:cubicBezTo>
                  <a:pt x="10167558" y="789269"/>
                  <a:pt x="10178346" y="787172"/>
                  <a:pt x="10194528" y="787172"/>
                </a:cubicBezTo>
                <a:cubicBezTo>
                  <a:pt x="10197226" y="774591"/>
                  <a:pt x="10197226" y="762010"/>
                  <a:pt x="10199923" y="747331"/>
                </a:cubicBezTo>
                <a:cubicBezTo>
                  <a:pt x="10197226" y="747331"/>
                  <a:pt x="10191831" y="747331"/>
                  <a:pt x="10189134" y="745234"/>
                </a:cubicBezTo>
                <a:close/>
                <a:moveTo>
                  <a:pt x="11280331" y="743953"/>
                </a:moveTo>
                <a:cubicBezTo>
                  <a:pt x="11277485" y="748094"/>
                  <a:pt x="11274639" y="750163"/>
                  <a:pt x="11274639" y="752233"/>
                </a:cubicBezTo>
                <a:cubicBezTo>
                  <a:pt x="11274639" y="764653"/>
                  <a:pt x="11274639" y="777074"/>
                  <a:pt x="11274639" y="789494"/>
                </a:cubicBezTo>
                <a:cubicBezTo>
                  <a:pt x="11274639" y="791563"/>
                  <a:pt x="11280331" y="795703"/>
                  <a:pt x="11286022" y="797774"/>
                </a:cubicBezTo>
                <a:cubicBezTo>
                  <a:pt x="11288868" y="797774"/>
                  <a:pt x="11294561" y="795703"/>
                  <a:pt x="11297407" y="793634"/>
                </a:cubicBezTo>
                <a:cubicBezTo>
                  <a:pt x="11300252" y="791563"/>
                  <a:pt x="11303098" y="787424"/>
                  <a:pt x="11303098" y="785353"/>
                </a:cubicBezTo>
                <a:cubicBezTo>
                  <a:pt x="11303098" y="768794"/>
                  <a:pt x="11300252" y="754304"/>
                  <a:pt x="11280331" y="743953"/>
                </a:cubicBezTo>
                <a:close/>
                <a:moveTo>
                  <a:pt x="10052914" y="737546"/>
                </a:moveTo>
                <a:cubicBezTo>
                  <a:pt x="10063872" y="756493"/>
                  <a:pt x="10069350" y="773334"/>
                  <a:pt x="10069350" y="794387"/>
                </a:cubicBezTo>
                <a:cubicBezTo>
                  <a:pt x="10055653" y="792282"/>
                  <a:pt x="10039218" y="796492"/>
                  <a:pt x="10039218" y="781756"/>
                </a:cubicBezTo>
                <a:cubicBezTo>
                  <a:pt x="10039218" y="767019"/>
                  <a:pt x="10041957" y="752282"/>
                  <a:pt x="10052914" y="737546"/>
                </a:cubicBezTo>
                <a:close/>
                <a:moveTo>
                  <a:pt x="10950359" y="734983"/>
                </a:moveTo>
                <a:cubicBezTo>
                  <a:pt x="10947609" y="741265"/>
                  <a:pt x="10944859" y="745453"/>
                  <a:pt x="10939358" y="749641"/>
                </a:cubicBezTo>
                <a:cubicBezTo>
                  <a:pt x="10936608" y="751735"/>
                  <a:pt x="10931108" y="755923"/>
                  <a:pt x="10925607" y="758017"/>
                </a:cubicBezTo>
                <a:cubicBezTo>
                  <a:pt x="10900856" y="764300"/>
                  <a:pt x="10898106" y="764300"/>
                  <a:pt x="10900856" y="783146"/>
                </a:cubicBezTo>
                <a:cubicBezTo>
                  <a:pt x="10889855" y="791522"/>
                  <a:pt x="10867854" y="795711"/>
                  <a:pt x="10881605" y="816651"/>
                </a:cubicBezTo>
                <a:cubicBezTo>
                  <a:pt x="10895355" y="810369"/>
                  <a:pt x="10906356" y="806181"/>
                  <a:pt x="10920108" y="799898"/>
                </a:cubicBezTo>
                <a:cubicBezTo>
                  <a:pt x="10933858" y="804087"/>
                  <a:pt x="10936608" y="814557"/>
                  <a:pt x="10939358" y="822933"/>
                </a:cubicBezTo>
                <a:cubicBezTo>
                  <a:pt x="10947609" y="845968"/>
                  <a:pt x="10953109" y="866908"/>
                  <a:pt x="10961360" y="889943"/>
                </a:cubicBezTo>
                <a:cubicBezTo>
                  <a:pt x="10964110" y="896225"/>
                  <a:pt x="10964110" y="906695"/>
                  <a:pt x="10983362" y="906695"/>
                </a:cubicBezTo>
                <a:cubicBezTo>
                  <a:pt x="10980612" y="898319"/>
                  <a:pt x="10977861" y="894131"/>
                  <a:pt x="10977861" y="889943"/>
                </a:cubicBezTo>
                <a:cubicBezTo>
                  <a:pt x="10969611" y="866908"/>
                  <a:pt x="10958609" y="843874"/>
                  <a:pt x="10953109" y="820839"/>
                </a:cubicBezTo>
                <a:cubicBezTo>
                  <a:pt x="10950359" y="801992"/>
                  <a:pt x="10953109" y="781052"/>
                  <a:pt x="10966860" y="764300"/>
                </a:cubicBezTo>
                <a:cubicBezTo>
                  <a:pt x="10975111" y="749641"/>
                  <a:pt x="10972361" y="743359"/>
                  <a:pt x="10950359" y="734983"/>
                </a:cubicBezTo>
                <a:close/>
                <a:moveTo>
                  <a:pt x="11521633" y="733701"/>
                </a:moveTo>
                <a:cubicBezTo>
                  <a:pt x="11510676" y="748278"/>
                  <a:pt x="11518893" y="758689"/>
                  <a:pt x="11529851" y="767019"/>
                </a:cubicBezTo>
                <a:cubicBezTo>
                  <a:pt x="11540808" y="752442"/>
                  <a:pt x="11540808" y="752442"/>
                  <a:pt x="11521633" y="733701"/>
                </a:cubicBezTo>
                <a:close/>
                <a:moveTo>
                  <a:pt x="8630255" y="733275"/>
                </a:moveTo>
                <a:cubicBezTo>
                  <a:pt x="8627465" y="735410"/>
                  <a:pt x="8624675" y="741818"/>
                  <a:pt x="8624675" y="743953"/>
                </a:cubicBezTo>
                <a:cubicBezTo>
                  <a:pt x="8627465" y="748224"/>
                  <a:pt x="8633046" y="750360"/>
                  <a:pt x="8638625" y="752496"/>
                </a:cubicBezTo>
                <a:cubicBezTo>
                  <a:pt x="8646996" y="754632"/>
                  <a:pt x="8655366" y="754632"/>
                  <a:pt x="8666526" y="756768"/>
                </a:cubicBezTo>
                <a:cubicBezTo>
                  <a:pt x="8666526" y="743953"/>
                  <a:pt x="8658155" y="737546"/>
                  <a:pt x="8649786" y="733275"/>
                </a:cubicBezTo>
                <a:cubicBezTo>
                  <a:pt x="8644205" y="731139"/>
                  <a:pt x="8635834" y="731139"/>
                  <a:pt x="8630255" y="733275"/>
                </a:cubicBezTo>
                <a:close/>
                <a:moveTo>
                  <a:pt x="11434788" y="724732"/>
                </a:moveTo>
                <a:cubicBezTo>
                  <a:pt x="11420837" y="733189"/>
                  <a:pt x="11404097" y="739532"/>
                  <a:pt x="11390147" y="747989"/>
                </a:cubicBezTo>
                <a:cubicBezTo>
                  <a:pt x="11401307" y="762790"/>
                  <a:pt x="11409677" y="767019"/>
                  <a:pt x="11423627" y="762790"/>
                </a:cubicBezTo>
                <a:cubicBezTo>
                  <a:pt x="11426417" y="760676"/>
                  <a:pt x="11431998" y="758561"/>
                  <a:pt x="11434788" y="756447"/>
                </a:cubicBezTo>
                <a:cubicBezTo>
                  <a:pt x="11437577" y="745875"/>
                  <a:pt x="11437577" y="737417"/>
                  <a:pt x="11440367" y="728961"/>
                </a:cubicBezTo>
                <a:cubicBezTo>
                  <a:pt x="11437577" y="726846"/>
                  <a:pt x="11437577" y="726846"/>
                  <a:pt x="11434788" y="724732"/>
                </a:cubicBezTo>
                <a:close/>
                <a:moveTo>
                  <a:pt x="3376849" y="715762"/>
                </a:moveTo>
                <a:cubicBezTo>
                  <a:pt x="3363248" y="737344"/>
                  <a:pt x="3393172" y="741660"/>
                  <a:pt x="3393172" y="756768"/>
                </a:cubicBezTo>
                <a:cubicBezTo>
                  <a:pt x="3406773" y="741660"/>
                  <a:pt x="3401332" y="728711"/>
                  <a:pt x="3376849" y="715762"/>
                </a:cubicBezTo>
                <a:close/>
                <a:moveTo>
                  <a:pt x="3893911" y="714480"/>
                </a:moveTo>
                <a:cubicBezTo>
                  <a:pt x="3866518" y="716616"/>
                  <a:pt x="3863778" y="718752"/>
                  <a:pt x="3863778" y="733702"/>
                </a:cubicBezTo>
                <a:cubicBezTo>
                  <a:pt x="3871996" y="733702"/>
                  <a:pt x="3880214" y="733702"/>
                  <a:pt x="3893911" y="733702"/>
                </a:cubicBezTo>
                <a:cubicBezTo>
                  <a:pt x="3893911" y="727294"/>
                  <a:pt x="3893911" y="720887"/>
                  <a:pt x="3893911" y="714480"/>
                </a:cubicBezTo>
                <a:close/>
                <a:moveTo>
                  <a:pt x="4212670" y="711917"/>
                </a:moveTo>
                <a:cubicBezTo>
                  <a:pt x="4202068" y="718324"/>
                  <a:pt x="4183515" y="722596"/>
                  <a:pt x="4188815" y="743953"/>
                </a:cubicBezTo>
                <a:cubicBezTo>
                  <a:pt x="4202068" y="733274"/>
                  <a:pt x="4215321" y="724732"/>
                  <a:pt x="4212670" y="711917"/>
                </a:cubicBezTo>
                <a:close/>
                <a:moveTo>
                  <a:pt x="6076217" y="706310"/>
                </a:moveTo>
                <a:cubicBezTo>
                  <a:pt x="6065260" y="708393"/>
                  <a:pt x="6057042" y="710475"/>
                  <a:pt x="6043345" y="714640"/>
                </a:cubicBezTo>
                <a:cubicBezTo>
                  <a:pt x="6059781" y="733381"/>
                  <a:pt x="6070738" y="737546"/>
                  <a:pt x="6087174" y="729216"/>
                </a:cubicBezTo>
                <a:cubicBezTo>
                  <a:pt x="6095392" y="727134"/>
                  <a:pt x="6103610" y="722969"/>
                  <a:pt x="6098131" y="714640"/>
                </a:cubicBezTo>
                <a:cubicBezTo>
                  <a:pt x="6095392" y="706310"/>
                  <a:pt x="6087174" y="704228"/>
                  <a:pt x="6076217" y="706310"/>
                </a:cubicBezTo>
                <a:close/>
                <a:moveTo>
                  <a:pt x="9766353" y="701961"/>
                </a:moveTo>
                <a:cubicBezTo>
                  <a:pt x="9775817" y="699891"/>
                  <a:pt x="9783254" y="699891"/>
                  <a:pt x="9788663" y="701961"/>
                </a:cubicBezTo>
                <a:cubicBezTo>
                  <a:pt x="9794071" y="704031"/>
                  <a:pt x="9797451" y="708171"/>
                  <a:pt x="9798804" y="714381"/>
                </a:cubicBezTo>
                <a:cubicBezTo>
                  <a:pt x="9801508" y="716451"/>
                  <a:pt x="9798804" y="722661"/>
                  <a:pt x="9796099" y="722661"/>
                </a:cubicBezTo>
                <a:cubicBezTo>
                  <a:pt x="9793395" y="724732"/>
                  <a:pt x="9785282" y="724732"/>
                  <a:pt x="9782578" y="722661"/>
                </a:cubicBezTo>
                <a:cubicBezTo>
                  <a:pt x="9777170" y="716451"/>
                  <a:pt x="9771761" y="710241"/>
                  <a:pt x="9766353" y="701961"/>
                </a:cubicBezTo>
                <a:close/>
                <a:moveTo>
                  <a:pt x="10572162" y="701666"/>
                </a:moveTo>
                <a:cubicBezTo>
                  <a:pt x="10558466" y="701666"/>
                  <a:pt x="10550248" y="703776"/>
                  <a:pt x="10547508" y="712218"/>
                </a:cubicBezTo>
                <a:cubicBezTo>
                  <a:pt x="10544770" y="716440"/>
                  <a:pt x="10544770" y="724882"/>
                  <a:pt x="10550248" y="729103"/>
                </a:cubicBezTo>
                <a:cubicBezTo>
                  <a:pt x="10555727" y="737546"/>
                  <a:pt x="10566684" y="737546"/>
                  <a:pt x="10577641" y="735435"/>
                </a:cubicBezTo>
                <a:cubicBezTo>
                  <a:pt x="10596816" y="729103"/>
                  <a:pt x="10602295" y="716440"/>
                  <a:pt x="10605034" y="703776"/>
                </a:cubicBezTo>
                <a:cubicBezTo>
                  <a:pt x="10591338" y="703776"/>
                  <a:pt x="10580380" y="703776"/>
                  <a:pt x="10572162" y="701666"/>
                </a:cubicBezTo>
                <a:close/>
                <a:moveTo>
                  <a:pt x="10487786" y="701666"/>
                </a:moveTo>
                <a:cubicBezTo>
                  <a:pt x="10474058" y="712130"/>
                  <a:pt x="10465823" y="720503"/>
                  <a:pt x="10457586" y="728875"/>
                </a:cubicBezTo>
                <a:cubicBezTo>
                  <a:pt x="10452095" y="733061"/>
                  <a:pt x="10449350" y="739340"/>
                  <a:pt x="10449350" y="743526"/>
                </a:cubicBezTo>
                <a:cubicBezTo>
                  <a:pt x="10449350" y="745619"/>
                  <a:pt x="10460332" y="747712"/>
                  <a:pt x="10465823" y="749805"/>
                </a:cubicBezTo>
                <a:cubicBezTo>
                  <a:pt x="10474058" y="753991"/>
                  <a:pt x="10482295" y="758177"/>
                  <a:pt x="10493277" y="764456"/>
                </a:cubicBezTo>
                <a:cubicBezTo>
                  <a:pt x="10512495" y="758177"/>
                  <a:pt x="10517986" y="749805"/>
                  <a:pt x="10507004" y="735154"/>
                </a:cubicBezTo>
                <a:cubicBezTo>
                  <a:pt x="10501513" y="722596"/>
                  <a:pt x="10493277" y="712130"/>
                  <a:pt x="10487786" y="701666"/>
                </a:cubicBezTo>
                <a:close/>
                <a:moveTo>
                  <a:pt x="3991212" y="701666"/>
                </a:moveTo>
                <a:cubicBezTo>
                  <a:pt x="3964009" y="710099"/>
                  <a:pt x="3955849" y="724856"/>
                  <a:pt x="3969451" y="741721"/>
                </a:cubicBezTo>
                <a:cubicBezTo>
                  <a:pt x="3977611" y="754370"/>
                  <a:pt x="3988492" y="764911"/>
                  <a:pt x="4004814" y="767019"/>
                </a:cubicBezTo>
                <a:cubicBezTo>
                  <a:pt x="4021136" y="752262"/>
                  <a:pt x="4021136" y="752262"/>
                  <a:pt x="4010254" y="737505"/>
                </a:cubicBezTo>
                <a:cubicBezTo>
                  <a:pt x="4004814" y="731180"/>
                  <a:pt x="3999373" y="724856"/>
                  <a:pt x="3996653" y="716423"/>
                </a:cubicBezTo>
                <a:cubicBezTo>
                  <a:pt x="3993933" y="712206"/>
                  <a:pt x="3993933" y="705882"/>
                  <a:pt x="3991212" y="701666"/>
                </a:cubicBezTo>
                <a:close/>
                <a:moveTo>
                  <a:pt x="3433556" y="697378"/>
                </a:moveTo>
                <a:cubicBezTo>
                  <a:pt x="3422396" y="701616"/>
                  <a:pt x="3416816" y="707975"/>
                  <a:pt x="3422396" y="716452"/>
                </a:cubicBezTo>
                <a:cubicBezTo>
                  <a:pt x="3427975" y="727048"/>
                  <a:pt x="3439136" y="737645"/>
                  <a:pt x="3450296" y="750361"/>
                </a:cubicBezTo>
                <a:cubicBezTo>
                  <a:pt x="3458667" y="733407"/>
                  <a:pt x="3453086" y="720691"/>
                  <a:pt x="3453086" y="707975"/>
                </a:cubicBezTo>
                <a:cubicBezTo>
                  <a:pt x="3453086" y="699497"/>
                  <a:pt x="3444717" y="695259"/>
                  <a:pt x="3433556" y="697378"/>
                </a:cubicBezTo>
                <a:close/>
                <a:moveTo>
                  <a:pt x="9803181" y="693977"/>
                </a:moveTo>
                <a:cubicBezTo>
                  <a:pt x="9825502" y="710379"/>
                  <a:pt x="9828292" y="728832"/>
                  <a:pt x="9814342" y="745234"/>
                </a:cubicBezTo>
                <a:cubicBezTo>
                  <a:pt x="9811552" y="726782"/>
                  <a:pt x="9808762" y="710379"/>
                  <a:pt x="9803181" y="693977"/>
                </a:cubicBezTo>
                <a:close/>
                <a:moveTo>
                  <a:pt x="6124954" y="691414"/>
                </a:moveTo>
                <a:cubicBezTo>
                  <a:pt x="6119512" y="691414"/>
                  <a:pt x="6116792" y="693524"/>
                  <a:pt x="6114071" y="693524"/>
                </a:cubicBezTo>
                <a:cubicBezTo>
                  <a:pt x="6114071" y="701967"/>
                  <a:pt x="6111352" y="710409"/>
                  <a:pt x="6108631" y="720963"/>
                </a:cubicBezTo>
                <a:cubicBezTo>
                  <a:pt x="6108631" y="723073"/>
                  <a:pt x="6114071" y="725184"/>
                  <a:pt x="6116792" y="727294"/>
                </a:cubicBezTo>
                <a:cubicBezTo>
                  <a:pt x="6119512" y="727294"/>
                  <a:pt x="6124954" y="725184"/>
                  <a:pt x="6127673" y="723073"/>
                </a:cubicBezTo>
                <a:cubicBezTo>
                  <a:pt x="6127673" y="716741"/>
                  <a:pt x="6130394" y="710409"/>
                  <a:pt x="6130394" y="704078"/>
                </a:cubicBezTo>
                <a:cubicBezTo>
                  <a:pt x="6130394" y="699857"/>
                  <a:pt x="6127673" y="695635"/>
                  <a:pt x="6124954" y="691414"/>
                </a:cubicBezTo>
                <a:close/>
                <a:moveTo>
                  <a:pt x="3583739" y="688851"/>
                </a:moveTo>
                <a:cubicBezTo>
                  <a:pt x="3572739" y="693122"/>
                  <a:pt x="3564487" y="697394"/>
                  <a:pt x="3550737" y="701666"/>
                </a:cubicBezTo>
                <a:cubicBezTo>
                  <a:pt x="3558987" y="710208"/>
                  <a:pt x="3564487" y="720888"/>
                  <a:pt x="3578239" y="716616"/>
                </a:cubicBezTo>
                <a:cubicBezTo>
                  <a:pt x="3589240" y="714480"/>
                  <a:pt x="3589240" y="703801"/>
                  <a:pt x="3583739" y="688851"/>
                </a:cubicBezTo>
                <a:close/>
                <a:moveTo>
                  <a:pt x="11302262" y="687570"/>
                </a:moveTo>
                <a:cubicBezTo>
                  <a:pt x="11299512" y="702206"/>
                  <a:pt x="11283010" y="714750"/>
                  <a:pt x="11299512" y="727295"/>
                </a:cubicBezTo>
                <a:cubicBezTo>
                  <a:pt x="11321513" y="714750"/>
                  <a:pt x="11321513" y="708478"/>
                  <a:pt x="11302262" y="687570"/>
                </a:cubicBezTo>
                <a:close/>
                <a:moveTo>
                  <a:pt x="12014554" y="682444"/>
                </a:moveTo>
                <a:cubicBezTo>
                  <a:pt x="12020134" y="686673"/>
                  <a:pt x="12022924" y="688787"/>
                  <a:pt x="12022924" y="690901"/>
                </a:cubicBezTo>
                <a:cubicBezTo>
                  <a:pt x="12020134" y="699359"/>
                  <a:pt x="12017345" y="707817"/>
                  <a:pt x="12011764" y="714160"/>
                </a:cubicBezTo>
                <a:cubicBezTo>
                  <a:pt x="12003394" y="724732"/>
                  <a:pt x="11995024" y="724732"/>
                  <a:pt x="11981073" y="712045"/>
                </a:cubicBezTo>
                <a:cubicBezTo>
                  <a:pt x="11992234" y="703588"/>
                  <a:pt x="12000603" y="693016"/>
                  <a:pt x="12014554" y="682444"/>
                </a:cubicBezTo>
                <a:close/>
                <a:moveTo>
                  <a:pt x="2917291" y="678856"/>
                </a:moveTo>
                <a:cubicBezTo>
                  <a:pt x="2906577" y="682956"/>
                  <a:pt x="2901220" y="693208"/>
                  <a:pt x="2909256" y="697308"/>
                </a:cubicBezTo>
                <a:cubicBezTo>
                  <a:pt x="2919969" y="705510"/>
                  <a:pt x="2928005" y="695258"/>
                  <a:pt x="2941397" y="691157"/>
                </a:cubicBezTo>
                <a:cubicBezTo>
                  <a:pt x="2936040" y="680906"/>
                  <a:pt x="2930683" y="674755"/>
                  <a:pt x="2917291" y="678856"/>
                </a:cubicBezTo>
                <a:close/>
                <a:moveTo>
                  <a:pt x="11634609" y="677627"/>
                </a:moveTo>
                <a:cubicBezTo>
                  <a:pt x="11631536" y="677098"/>
                  <a:pt x="11628121" y="677098"/>
                  <a:pt x="11625390" y="678157"/>
                </a:cubicBezTo>
                <a:cubicBezTo>
                  <a:pt x="11622659" y="678157"/>
                  <a:pt x="11617196" y="684521"/>
                  <a:pt x="11617196" y="688763"/>
                </a:cubicBezTo>
                <a:cubicBezTo>
                  <a:pt x="11614464" y="701489"/>
                  <a:pt x="11619928" y="716336"/>
                  <a:pt x="11633584" y="731183"/>
                </a:cubicBezTo>
                <a:cubicBezTo>
                  <a:pt x="11636316" y="726941"/>
                  <a:pt x="11636316" y="724820"/>
                  <a:pt x="11639047" y="722699"/>
                </a:cubicBezTo>
                <a:cubicBezTo>
                  <a:pt x="11639047" y="722699"/>
                  <a:pt x="11641778" y="720578"/>
                  <a:pt x="11644509" y="716336"/>
                </a:cubicBezTo>
                <a:cubicBezTo>
                  <a:pt x="11649972" y="724820"/>
                  <a:pt x="11655434" y="729061"/>
                  <a:pt x="11660897" y="737546"/>
                </a:cubicBezTo>
                <a:cubicBezTo>
                  <a:pt x="11666360" y="718456"/>
                  <a:pt x="11658166" y="690884"/>
                  <a:pt x="11641778" y="680279"/>
                </a:cubicBezTo>
                <a:cubicBezTo>
                  <a:pt x="11640413" y="679218"/>
                  <a:pt x="11637680" y="678157"/>
                  <a:pt x="11634609" y="677627"/>
                </a:cubicBezTo>
                <a:close/>
                <a:moveTo>
                  <a:pt x="11379037" y="676037"/>
                </a:moveTo>
                <a:cubicBezTo>
                  <a:pt x="11373863" y="680308"/>
                  <a:pt x="11366102" y="686715"/>
                  <a:pt x="11360928" y="693123"/>
                </a:cubicBezTo>
                <a:cubicBezTo>
                  <a:pt x="11358340" y="699530"/>
                  <a:pt x="11360928" y="705937"/>
                  <a:pt x="11368689" y="708073"/>
                </a:cubicBezTo>
                <a:cubicBezTo>
                  <a:pt x="11373863" y="708073"/>
                  <a:pt x="11381624" y="703801"/>
                  <a:pt x="11384212" y="699530"/>
                </a:cubicBezTo>
                <a:cubicBezTo>
                  <a:pt x="11386799" y="693123"/>
                  <a:pt x="11386799" y="686715"/>
                  <a:pt x="11386799" y="678173"/>
                </a:cubicBezTo>
                <a:cubicBezTo>
                  <a:pt x="11384212" y="678173"/>
                  <a:pt x="11381624" y="676037"/>
                  <a:pt x="11379037" y="676037"/>
                </a:cubicBezTo>
                <a:close/>
                <a:moveTo>
                  <a:pt x="5088854" y="670911"/>
                </a:moveTo>
                <a:cubicBezTo>
                  <a:pt x="5080749" y="687427"/>
                  <a:pt x="5048334" y="685363"/>
                  <a:pt x="5045633" y="708073"/>
                </a:cubicBezTo>
                <a:cubicBezTo>
                  <a:pt x="5051036" y="708073"/>
                  <a:pt x="5053736" y="708073"/>
                  <a:pt x="5059138" y="708073"/>
                </a:cubicBezTo>
                <a:cubicBezTo>
                  <a:pt x="5080749" y="706008"/>
                  <a:pt x="5102359" y="703944"/>
                  <a:pt x="5126671" y="701880"/>
                </a:cubicBezTo>
                <a:cubicBezTo>
                  <a:pt x="5129371" y="699815"/>
                  <a:pt x="5134774" y="701880"/>
                  <a:pt x="5140177" y="703944"/>
                </a:cubicBezTo>
                <a:cubicBezTo>
                  <a:pt x="5148280" y="706008"/>
                  <a:pt x="5156384" y="706008"/>
                  <a:pt x="5159087" y="699815"/>
                </a:cubicBezTo>
                <a:cubicBezTo>
                  <a:pt x="5161786" y="693621"/>
                  <a:pt x="5164488" y="685363"/>
                  <a:pt x="5159087" y="681234"/>
                </a:cubicBezTo>
                <a:cubicBezTo>
                  <a:pt x="5156384" y="675040"/>
                  <a:pt x="5145579" y="675040"/>
                  <a:pt x="5137475" y="679169"/>
                </a:cubicBezTo>
                <a:cubicBezTo>
                  <a:pt x="5137475" y="681234"/>
                  <a:pt x="5132073" y="683299"/>
                  <a:pt x="5132073" y="683299"/>
                </a:cubicBezTo>
                <a:cubicBezTo>
                  <a:pt x="5123969" y="672975"/>
                  <a:pt x="5110463" y="681234"/>
                  <a:pt x="5102359" y="677105"/>
                </a:cubicBezTo>
                <a:cubicBezTo>
                  <a:pt x="5096957" y="675040"/>
                  <a:pt x="5094255" y="672975"/>
                  <a:pt x="5088854" y="670911"/>
                </a:cubicBezTo>
                <a:close/>
                <a:moveTo>
                  <a:pt x="11488579" y="668348"/>
                </a:moveTo>
                <a:cubicBezTo>
                  <a:pt x="11477530" y="670449"/>
                  <a:pt x="11474768" y="676749"/>
                  <a:pt x="11477530" y="683049"/>
                </a:cubicBezTo>
                <a:cubicBezTo>
                  <a:pt x="11480292" y="687250"/>
                  <a:pt x="11480292" y="689349"/>
                  <a:pt x="11483054" y="693550"/>
                </a:cubicBezTo>
                <a:cubicBezTo>
                  <a:pt x="11488579" y="704051"/>
                  <a:pt x="11485817" y="712452"/>
                  <a:pt x="11472006" y="720852"/>
                </a:cubicBezTo>
                <a:cubicBezTo>
                  <a:pt x="11463719" y="727152"/>
                  <a:pt x="11455433" y="731352"/>
                  <a:pt x="11455433" y="743953"/>
                </a:cubicBezTo>
                <a:cubicBezTo>
                  <a:pt x="11469243" y="743953"/>
                  <a:pt x="11480292" y="743953"/>
                  <a:pt x="11491340" y="743953"/>
                </a:cubicBezTo>
                <a:cubicBezTo>
                  <a:pt x="11505151" y="743953"/>
                  <a:pt x="11510676" y="739753"/>
                  <a:pt x="11507914" y="729253"/>
                </a:cubicBezTo>
                <a:cubicBezTo>
                  <a:pt x="11505151" y="714551"/>
                  <a:pt x="11502389" y="697750"/>
                  <a:pt x="11499628" y="680949"/>
                </a:cubicBezTo>
                <a:cubicBezTo>
                  <a:pt x="11499628" y="674649"/>
                  <a:pt x="11499628" y="668348"/>
                  <a:pt x="11488579" y="668348"/>
                </a:cubicBezTo>
                <a:close/>
                <a:moveTo>
                  <a:pt x="8025892" y="665786"/>
                </a:moveTo>
                <a:cubicBezTo>
                  <a:pt x="8012372" y="705552"/>
                  <a:pt x="8006963" y="713925"/>
                  <a:pt x="8034006" y="728576"/>
                </a:cubicBezTo>
                <a:cubicBezTo>
                  <a:pt x="8036709" y="722297"/>
                  <a:pt x="8039414" y="718111"/>
                  <a:pt x="8039414" y="713925"/>
                </a:cubicBezTo>
                <a:cubicBezTo>
                  <a:pt x="8042118" y="701367"/>
                  <a:pt x="8031301" y="672065"/>
                  <a:pt x="8025892" y="665786"/>
                </a:cubicBezTo>
                <a:close/>
                <a:moveTo>
                  <a:pt x="3195085" y="665786"/>
                </a:moveTo>
                <a:cubicBezTo>
                  <a:pt x="3211521" y="680620"/>
                  <a:pt x="3214260" y="697575"/>
                  <a:pt x="3200564" y="720888"/>
                </a:cubicBezTo>
                <a:cubicBezTo>
                  <a:pt x="3195085" y="699694"/>
                  <a:pt x="3184128" y="684859"/>
                  <a:pt x="3195085" y="665786"/>
                </a:cubicBezTo>
                <a:close/>
                <a:moveTo>
                  <a:pt x="6292645" y="664006"/>
                </a:moveTo>
                <a:cubicBezTo>
                  <a:pt x="6284532" y="664006"/>
                  <a:pt x="6271011" y="672264"/>
                  <a:pt x="6271011" y="676393"/>
                </a:cubicBezTo>
                <a:cubicBezTo>
                  <a:pt x="6271011" y="684651"/>
                  <a:pt x="6284532" y="697039"/>
                  <a:pt x="6292645" y="699104"/>
                </a:cubicBezTo>
                <a:cubicBezTo>
                  <a:pt x="6300757" y="699104"/>
                  <a:pt x="6306166" y="688780"/>
                  <a:pt x="6306166" y="674329"/>
                </a:cubicBezTo>
                <a:cubicBezTo>
                  <a:pt x="6306166" y="670199"/>
                  <a:pt x="6306166" y="661942"/>
                  <a:pt x="6292645" y="664006"/>
                </a:cubicBezTo>
                <a:close/>
                <a:moveTo>
                  <a:pt x="4089618" y="661941"/>
                </a:moveTo>
                <a:cubicBezTo>
                  <a:pt x="4111532" y="672513"/>
                  <a:pt x="4111532" y="674627"/>
                  <a:pt x="4097836" y="704228"/>
                </a:cubicBezTo>
                <a:cubicBezTo>
                  <a:pt x="4095097" y="689428"/>
                  <a:pt x="4081400" y="678856"/>
                  <a:pt x="4089618" y="661941"/>
                </a:cubicBezTo>
                <a:close/>
                <a:moveTo>
                  <a:pt x="10186894" y="659378"/>
                </a:moveTo>
                <a:cubicBezTo>
                  <a:pt x="10200722" y="663703"/>
                  <a:pt x="10211786" y="668028"/>
                  <a:pt x="10228381" y="674515"/>
                </a:cubicBezTo>
                <a:cubicBezTo>
                  <a:pt x="10209020" y="687490"/>
                  <a:pt x="10189660" y="689652"/>
                  <a:pt x="10167534" y="693977"/>
                </a:cubicBezTo>
                <a:cubicBezTo>
                  <a:pt x="10164768" y="676677"/>
                  <a:pt x="10186894" y="672352"/>
                  <a:pt x="10186894" y="659378"/>
                </a:cubicBezTo>
                <a:close/>
                <a:moveTo>
                  <a:pt x="5687998" y="652971"/>
                </a:moveTo>
                <a:cubicBezTo>
                  <a:pt x="5666084" y="661392"/>
                  <a:pt x="5663344" y="665602"/>
                  <a:pt x="5674302" y="682444"/>
                </a:cubicBezTo>
                <a:cubicBezTo>
                  <a:pt x="5693477" y="669813"/>
                  <a:pt x="5693477" y="667707"/>
                  <a:pt x="5687998" y="652971"/>
                </a:cubicBezTo>
                <a:close/>
                <a:moveTo>
                  <a:pt x="6133024" y="651223"/>
                </a:moveTo>
                <a:cubicBezTo>
                  <a:pt x="6127523" y="655418"/>
                  <a:pt x="6124773" y="661708"/>
                  <a:pt x="6122023" y="670096"/>
                </a:cubicBezTo>
                <a:cubicBezTo>
                  <a:pt x="6133024" y="670096"/>
                  <a:pt x="6141275" y="672193"/>
                  <a:pt x="6146775" y="672193"/>
                </a:cubicBezTo>
                <a:cubicBezTo>
                  <a:pt x="6152276" y="670096"/>
                  <a:pt x="6157776" y="665902"/>
                  <a:pt x="6160526" y="661708"/>
                </a:cubicBezTo>
                <a:cubicBezTo>
                  <a:pt x="6160526" y="657515"/>
                  <a:pt x="6155026" y="651223"/>
                  <a:pt x="6152276" y="651223"/>
                </a:cubicBezTo>
                <a:cubicBezTo>
                  <a:pt x="6146775" y="649127"/>
                  <a:pt x="6138524" y="649127"/>
                  <a:pt x="6133024" y="651223"/>
                </a:cubicBezTo>
                <a:close/>
                <a:moveTo>
                  <a:pt x="10137984" y="635031"/>
                </a:moveTo>
                <a:cubicBezTo>
                  <a:pt x="10137984" y="645381"/>
                  <a:pt x="10137984" y="651591"/>
                  <a:pt x="10137984" y="657801"/>
                </a:cubicBezTo>
                <a:cubicBezTo>
                  <a:pt x="10121482" y="661942"/>
                  <a:pt x="10110482" y="661942"/>
                  <a:pt x="10099481" y="649521"/>
                </a:cubicBezTo>
                <a:cubicBezTo>
                  <a:pt x="10113232" y="645381"/>
                  <a:pt x="10124232" y="641241"/>
                  <a:pt x="10137984" y="635031"/>
                </a:cubicBezTo>
                <a:close/>
                <a:moveTo>
                  <a:pt x="6672217" y="634550"/>
                </a:moveTo>
                <a:cubicBezTo>
                  <a:pt x="6663846" y="632468"/>
                  <a:pt x="6655476" y="642879"/>
                  <a:pt x="6652686" y="651209"/>
                </a:cubicBezTo>
                <a:cubicBezTo>
                  <a:pt x="6652686" y="657456"/>
                  <a:pt x="6661056" y="665786"/>
                  <a:pt x="6669426" y="665786"/>
                </a:cubicBezTo>
                <a:cubicBezTo>
                  <a:pt x="6677797" y="665786"/>
                  <a:pt x="6686166" y="659538"/>
                  <a:pt x="6686166" y="651209"/>
                </a:cubicBezTo>
                <a:cubicBezTo>
                  <a:pt x="6686166" y="640798"/>
                  <a:pt x="6680586" y="634550"/>
                  <a:pt x="6672217" y="634550"/>
                </a:cubicBezTo>
                <a:close/>
                <a:moveTo>
                  <a:pt x="6480135" y="628624"/>
                </a:moveTo>
                <a:cubicBezTo>
                  <a:pt x="6461204" y="651659"/>
                  <a:pt x="6458501" y="687258"/>
                  <a:pt x="6472021" y="714481"/>
                </a:cubicBezTo>
                <a:cubicBezTo>
                  <a:pt x="6474726" y="710292"/>
                  <a:pt x="6482838" y="706104"/>
                  <a:pt x="6480135" y="701916"/>
                </a:cubicBezTo>
                <a:cubicBezTo>
                  <a:pt x="6480135" y="676788"/>
                  <a:pt x="6493655" y="653753"/>
                  <a:pt x="6480135" y="628624"/>
                </a:cubicBezTo>
                <a:close/>
                <a:moveTo>
                  <a:pt x="9063128" y="628623"/>
                </a:moveTo>
                <a:cubicBezTo>
                  <a:pt x="9049874" y="643360"/>
                  <a:pt x="9049874" y="645465"/>
                  <a:pt x="9068428" y="658097"/>
                </a:cubicBezTo>
                <a:cubicBezTo>
                  <a:pt x="9081681" y="645465"/>
                  <a:pt x="9081681" y="643360"/>
                  <a:pt x="9063128" y="628623"/>
                </a:cubicBezTo>
                <a:close/>
                <a:moveTo>
                  <a:pt x="7217248" y="628143"/>
                </a:moveTo>
                <a:cubicBezTo>
                  <a:pt x="7209087" y="630226"/>
                  <a:pt x="7200927" y="638555"/>
                  <a:pt x="7190045" y="646885"/>
                </a:cubicBezTo>
                <a:cubicBezTo>
                  <a:pt x="7200927" y="651049"/>
                  <a:pt x="7206367" y="655213"/>
                  <a:pt x="7211807" y="657296"/>
                </a:cubicBezTo>
                <a:cubicBezTo>
                  <a:pt x="7219969" y="659379"/>
                  <a:pt x="7233570" y="651049"/>
                  <a:pt x="7230849" y="642720"/>
                </a:cubicBezTo>
                <a:cubicBezTo>
                  <a:pt x="7230849" y="636473"/>
                  <a:pt x="7228130" y="626061"/>
                  <a:pt x="7217248" y="628143"/>
                </a:cubicBezTo>
                <a:close/>
                <a:moveTo>
                  <a:pt x="6434507" y="622217"/>
                </a:moveTo>
                <a:cubicBezTo>
                  <a:pt x="6392657" y="632717"/>
                  <a:pt x="6392657" y="632717"/>
                  <a:pt x="6389866" y="666320"/>
                </a:cubicBezTo>
                <a:cubicBezTo>
                  <a:pt x="6389866" y="678920"/>
                  <a:pt x="6398237" y="689421"/>
                  <a:pt x="6414976" y="693621"/>
                </a:cubicBezTo>
                <a:cubicBezTo>
                  <a:pt x="6426137" y="697822"/>
                  <a:pt x="6440087" y="693621"/>
                  <a:pt x="6451247" y="683121"/>
                </a:cubicBezTo>
                <a:cubicBezTo>
                  <a:pt x="6454037" y="681021"/>
                  <a:pt x="6456827" y="676820"/>
                  <a:pt x="6456827" y="672620"/>
                </a:cubicBezTo>
                <a:cubicBezTo>
                  <a:pt x="6454037" y="655819"/>
                  <a:pt x="6448456" y="641118"/>
                  <a:pt x="6445667" y="624317"/>
                </a:cubicBezTo>
                <a:cubicBezTo>
                  <a:pt x="6440087" y="622217"/>
                  <a:pt x="6437297" y="622217"/>
                  <a:pt x="6434507" y="622217"/>
                </a:cubicBezTo>
                <a:close/>
                <a:moveTo>
                  <a:pt x="6041770" y="620195"/>
                </a:moveTo>
                <a:cubicBezTo>
                  <a:pt x="6039012" y="619414"/>
                  <a:pt x="6036257" y="619414"/>
                  <a:pt x="6034877" y="620454"/>
                </a:cubicBezTo>
                <a:cubicBezTo>
                  <a:pt x="6029362" y="622537"/>
                  <a:pt x="6026605" y="628784"/>
                  <a:pt x="6026605" y="630867"/>
                </a:cubicBezTo>
                <a:cubicBezTo>
                  <a:pt x="6026605" y="639196"/>
                  <a:pt x="6029362" y="645443"/>
                  <a:pt x="6032119" y="651690"/>
                </a:cubicBezTo>
                <a:cubicBezTo>
                  <a:pt x="6040391" y="668349"/>
                  <a:pt x="6048663" y="668349"/>
                  <a:pt x="6073477" y="660020"/>
                </a:cubicBezTo>
                <a:cubicBezTo>
                  <a:pt x="6070720" y="645443"/>
                  <a:pt x="6062448" y="632949"/>
                  <a:pt x="6048663" y="624620"/>
                </a:cubicBezTo>
                <a:cubicBezTo>
                  <a:pt x="6047285" y="622537"/>
                  <a:pt x="6044527" y="620975"/>
                  <a:pt x="6041770" y="620195"/>
                </a:cubicBezTo>
                <a:close/>
                <a:moveTo>
                  <a:pt x="7974042" y="611965"/>
                </a:moveTo>
                <a:cubicBezTo>
                  <a:pt x="7960092" y="626701"/>
                  <a:pt x="7962882" y="626701"/>
                  <a:pt x="7979622" y="641438"/>
                </a:cubicBezTo>
                <a:cubicBezTo>
                  <a:pt x="7993572" y="626701"/>
                  <a:pt x="7993572" y="624596"/>
                  <a:pt x="7974042" y="611965"/>
                </a:cubicBezTo>
                <a:close/>
                <a:moveTo>
                  <a:pt x="6692193" y="611965"/>
                </a:moveTo>
                <a:cubicBezTo>
                  <a:pt x="6692193" y="620081"/>
                  <a:pt x="6689515" y="628196"/>
                  <a:pt x="6702907" y="636313"/>
                </a:cubicBezTo>
                <a:cubicBezTo>
                  <a:pt x="6700228" y="626168"/>
                  <a:pt x="6700228" y="620081"/>
                  <a:pt x="6697550" y="611965"/>
                </a:cubicBezTo>
                <a:cubicBezTo>
                  <a:pt x="6694871" y="611965"/>
                  <a:pt x="6694871" y="611965"/>
                  <a:pt x="6692193" y="611965"/>
                </a:cubicBezTo>
                <a:close/>
                <a:moveTo>
                  <a:pt x="6939613" y="611538"/>
                </a:moveTo>
                <a:cubicBezTo>
                  <a:pt x="6928899" y="611538"/>
                  <a:pt x="6918185" y="609402"/>
                  <a:pt x="6915507" y="622217"/>
                </a:cubicBezTo>
                <a:cubicBezTo>
                  <a:pt x="6915507" y="626488"/>
                  <a:pt x="6920864" y="632895"/>
                  <a:pt x="6926221" y="632895"/>
                </a:cubicBezTo>
                <a:cubicBezTo>
                  <a:pt x="6936934" y="635031"/>
                  <a:pt x="6942291" y="628623"/>
                  <a:pt x="6939613" y="611538"/>
                </a:cubicBezTo>
                <a:close/>
                <a:moveTo>
                  <a:pt x="6187669" y="607266"/>
                </a:moveTo>
                <a:cubicBezTo>
                  <a:pt x="6173918" y="613673"/>
                  <a:pt x="6182168" y="620080"/>
                  <a:pt x="6190419" y="628623"/>
                </a:cubicBezTo>
                <a:cubicBezTo>
                  <a:pt x="6195920" y="626488"/>
                  <a:pt x="6198670" y="626488"/>
                  <a:pt x="6204171" y="624352"/>
                </a:cubicBezTo>
                <a:cubicBezTo>
                  <a:pt x="6206921" y="624352"/>
                  <a:pt x="6209671" y="622216"/>
                  <a:pt x="6212421" y="622216"/>
                </a:cubicBezTo>
                <a:cubicBezTo>
                  <a:pt x="6204171" y="609401"/>
                  <a:pt x="6195920" y="602995"/>
                  <a:pt x="6187669" y="607266"/>
                </a:cubicBezTo>
                <a:close/>
                <a:moveTo>
                  <a:pt x="11259388" y="605558"/>
                </a:moveTo>
                <a:cubicBezTo>
                  <a:pt x="11253993" y="611840"/>
                  <a:pt x="11251297" y="616029"/>
                  <a:pt x="11251297" y="618122"/>
                </a:cubicBezTo>
                <a:cubicBezTo>
                  <a:pt x="11256690" y="636969"/>
                  <a:pt x="11237811" y="653722"/>
                  <a:pt x="11248599" y="672568"/>
                </a:cubicBezTo>
                <a:cubicBezTo>
                  <a:pt x="11251297" y="678850"/>
                  <a:pt x="11256690" y="683039"/>
                  <a:pt x="11259388" y="691415"/>
                </a:cubicBezTo>
                <a:cubicBezTo>
                  <a:pt x="11283661" y="674662"/>
                  <a:pt x="11286358" y="674662"/>
                  <a:pt x="11278267" y="657909"/>
                </a:cubicBezTo>
                <a:cubicBezTo>
                  <a:pt x="11270175" y="660003"/>
                  <a:pt x="11264782" y="662098"/>
                  <a:pt x="11256690" y="664192"/>
                </a:cubicBezTo>
                <a:cubicBezTo>
                  <a:pt x="11248599" y="645345"/>
                  <a:pt x="11275570" y="628593"/>
                  <a:pt x="11259388" y="605558"/>
                </a:cubicBezTo>
                <a:close/>
                <a:moveTo>
                  <a:pt x="10159537" y="605558"/>
                </a:moveTo>
                <a:cubicBezTo>
                  <a:pt x="10173139" y="624504"/>
                  <a:pt x="10170418" y="651872"/>
                  <a:pt x="10159537" y="664504"/>
                </a:cubicBezTo>
                <a:cubicBezTo>
                  <a:pt x="10151376" y="645556"/>
                  <a:pt x="10151376" y="628715"/>
                  <a:pt x="10159537" y="605558"/>
                </a:cubicBezTo>
                <a:close/>
                <a:moveTo>
                  <a:pt x="8091170" y="602054"/>
                </a:moveTo>
                <a:cubicBezTo>
                  <a:pt x="8087526" y="600232"/>
                  <a:pt x="8083550" y="599711"/>
                  <a:pt x="8078249" y="602835"/>
                </a:cubicBezTo>
                <a:cubicBezTo>
                  <a:pt x="8075598" y="606999"/>
                  <a:pt x="8078249" y="615329"/>
                  <a:pt x="8083550" y="621576"/>
                </a:cubicBezTo>
                <a:cubicBezTo>
                  <a:pt x="8088851" y="629905"/>
                  <a:pt x="8096803" y="625740"/>
                  <a:pt x="8104754" y="621576"/>
                </a:cubicBezTo>
                <a:cubicBezTo>
                  <a:pt x="8104754" y="619493"/>
                  <a:pt x="8107405" y="617411"/>
                  <a:pt x="8107405" y="615329"/>
                </a:cubicBezTo>
                <a:cubicBezTo>
                  <a:pt x="8104754" y="613246"/>
                  <a:pt x="8104754" y="611164"/>
                  <a:pt x="8102104" y="609082"/>
                </a:cubicBezTo>
                <a:cubicBezTo>
                  <a:pt x="8098128" y="606999"/>
                  <a:pt x="8094814" y="603876"/>
                  <a:pt x="8091170" y="602054"/>
                </a:cubicBezTo>
                <a:close/>
                <a:moveTo>
                  <a:pt x="5954738" y="598956"/>
                </a:moveTo>
                <a:cubicBezTo>
                  <a:pt x="5957818" y="598167"/>
                  <a:pt x="5961927" y="598693"/>
                  <a:pt x="5966036" y="600798"/>
                </a:cubicBezTo>
                <a:cubicBezTo>
                  <a:pt x="5971515" y="605009"/>
                  <a:pt x="5976993" y="611324"/>
                  <a:pt x="5979732" y="617640"/>
                </a:cubicBezTo>
                <a:cubicBezTo>
                  <a:pt x="5979732" y="628166"/>
                  <a:pt x="5963297" y="619745"/>
                  <a:pt x="5960557" y="626060"/>
                </a:cubicBezTo>
                <a:cubicBezTo>
                  <a:pt x="5963297" y="634481"/>
                  <a:pt x="5974254" y="645008"/>
                  <a:pt x="5963297" y="653429"/>
                </a:cubicBezTo>
                <a:cubicBezTo>
                  <a:pt x="5960557" y="653429"/>
                  <a:pt x="5957818" y="655534"/>
                  <a:pt x="5955079" y="655534"/>
                </a:cubicBezTo>
                <a:cubicBezTo>
                  <a:pt x="5952340" y="638692"/>
                  <a:pt x="5952340" y="621850"/>
                  <a:pt x="5949600" y="605009"/>
                </a:cubicBezTo>
                <a:cubicBezTo>
                  <a:pt x="5949600" y="601851"/>
                  <a:pt x="5951654" y="599746"/>
                  <a:pt x="5954738" y="598956"/>
                </a:cubicBezTo>
                <a:close/>
                <a:moveTo>
                  <a:pt x="4371694" y="595306"/>
                </a:moveTo>
                <a:cubicBezTo>
                  <a:pt x="4382723" y="609984"/>
                  <a:pt x="4377209" y="614178"/>
                  <a:pt x="4335850" y="618372"/>
                </a:cubicBezTo>
                <a:cubicBezTo>
                  <a:pt x="4338608" y="612081"/>
                  <a:pt x="4341364" y="605790"/>
                  <a:pt x="4341364" y="601597"/>
                </a:cubicBezTo>
                <a:cubicBezTo>
                  <a:pt x="4355152" y="599499"/>
                  <a:pt x="4363422" y="597402"/>
                  <a:pt x="4371694" y="595306"/>
                </a:cubicBezTo>
                <a:close/>
                <a:moveTo>
                  <a:pt x="5098469" y="594037"/>
                </a:moveTo>
                <a:cubicBezTo>
                  <a:pt x="5103909" y="593778"/>
                  <a:pt x="5110711" y="594813"/>
                  <a:pt x="5124312" y="596883"/>
                </a:cubicBezTo>
                <a:cubicBezTo>
                  <a:pt x="5118871" y="613443"/>
                  <a:pt x="5116151" y="619654"/>
                  <a:pt x="5105270" y="619654"/>
                </a:cubicBezTo>
                <a:cubicBezTo>
                  <a:pt x="5094388" y="619654"/>
                  <a:pt x="5083508" y="613443"/>
                  <a:pt x="5080788" y="598953"/>
                </a:cubicBezTo>
                <a:cubicBezTo>
                  <a:pt x="5088948" y="595848"/>
                  <a:pt x="5093028" y="594295"/>
                  <a:pt x="5098469" y="594037"/>
                </a:cubicBezTo>
                <a:close/>
                <a:moveTo>
                  <a:pt x="2186751" y="592344"/>
                </a:moveTo>
                <a:cubicBezTo>
                  <a:pt x="2173359" y="590181"/>
                  <a:pt x="2170680" y="598831"/>
                  <a:pt x="2168002" y="607480"/>
                </a:cubicBezTo>
                <a:cubicBezTo>
                  <a:pt x="2178716" y="611805"/>
                  <a:pt x="2192108" y="618293"/>
                  <a:pt x="2202822" y="624780"/>
                </a:cubicBezTo>
                <a:cubicBezTo>
                  <a:pt x="2208178" y="611805"/>
                  <a:pt x="2200143" y="594506"/>
                  <a:pt x="2186751" y="592344"/>
                </a:cubicBezTo>
                <a:close/>
                <a:moveTo>
                  <a:pt x="6767834" y="590181"/>
                </a:moveTo>
                <a:cubicBezTo>
                  <a:pt x="6745833" y="598614"/>
                  <a:pt x="6743083" y="628129"/>
                  <a:pt x="6762334" y="655535"/>
                </a:cubicBezTo>
                <a:cubicBezTo>
                  <a:pt x="6776085" y="651318"/>
                  <a:pt x="6792586" y="651318"/>
                  <a:pt x="6806337" y="647102"/>
                </a:cubicBezTo>
                <a:cubicBezTo>
                  <a:pt x="6820088" y="640777"/>
                  <a:pt x="6820088" y="636561"/>
                  <a:pt x="6814587" y="626020"/>
                </a:cubicBezTo>
                <a:cubicBezTo>
                  <a:pt x="6811837" y="619696"/>
                  <a:pt x="6806337" y="615479"/>
                  <a:pt x="6803587" y="611263"/>
                </a:cubicBezTo>
                <a:cubicBezTo>
                  <a:pt x="6803587" y="609154"/>
                  <a:pt x="6800837" y="609154"/>
                  <a:pt x="6798087" y="604938"/>
                </a:cubicBezTo>
                <a:cubicBezTo>
                  <a:pt x="6792586" y="611263"/>
                  <a:pt x="6784336" y="615479"/>
                  <a:pt x="6776085" y="623912"/>
                </a:cubicBezTo>
                <a:cubicBezTo>
                  <a:pt x="6773334" y="611263"/>
                  <a:pt x="6770584" y="600722"/>
                  <a:pt x="6767834" y="590181"/>
                </a:cubicBezTo>
                <a:close/>
                <a:moveTo>
                  <a:pt x="10087764" y="585054"/>
                </a:moveTo>
                <a:cubicBezTo>
                  <a:pt x="10087764" y="599506"/>
                  <a:pt x="10087764" y="609829"/>
                  <a:pt x="10087764" y="622217"/>
                </a:cubicBezTo>
                <a:cubicBezTo>
                  <a:pt x="10085160" y="622217"/>
                  <a:pt x="10085160" y="622217"/>
                  <a:pt x="10085160" y="622217"/>
                </a:cubicBezTo>
                <a:cubicBezTo>
                  <a:pt x="10077347" y="611893"/>
                  <a:pt x="10072139" y="601571"/>
                  <a:pt x="10064327" y="591248"/>
                </a:cubicBezTo>
                <a:cubicBezTo>
                  <a:pt x="10072139" y="589183"/>
                  <a:pt x="10079952" y="587119"/>
                  <a:pt x="10087764" y="585054"/>
                </a:cubicBezTo>
                <a:close/>
                <a:moveTo>
                  <a:pt x="6453567" y="582492"/>
                </a:moveTo>
                <a:cubicBezTo>
                  <a:pt x="6445373" y="590822"/>
                  <a:pt x="6437179" y="597069"/>
                  <a:pt x="6431716" y="603316"/>
                </a:cubicBezTo>
                <a:cubicBezTo>
                  <a:pt x="6453567" y="615810"/>
                  <a:pt x="6464492" y="613727"/>
                  <a:pt x="6483611" y="601233"/>
                </a:cubicBezTo>
                <a:cubicBezTo>
                  <a:pt x="6472686" y="590822"/>
                  <a:pt x="6472686" y="590822"/>
                  <a:pt x="6453567" y="582492"/>
                </a:cubicBezTo>
                <a:close/>
                <a:moveTo>
                  <a:pt x="6562289" y="582400"/>
                </a:moveTo>
                <a:cubicBezTo>
                  <a:pt x="6540607" y="584506"/>
                  <a:pt x="6518924" y="576085"/>
                  <a:pt x="6505373" y="597137"/>
                </a:cubicBezTo>
                <a:cubicBezTo>
                  <a:pt x="6516214" y="601347"/>
                  <a:pt x="6527056" y="605558"/>
                  <a:pt x="6537897" y="609769"/>
                </a:cubicBezTo>
                <a:cubicBezTo>
                  <a:pt x="6532476" y="620295"/>
                  <a:pt x="6521634" y="628715"/>
                  <a:pt x="6524345" y="635031"/>
                </a:cubicBezTo>
                <a:cubicBezTo>
                  <a:pt x="6529766" y="645557"/>
                  <a:pt x="6540607" y="653978"/>
                  <a:pt x="6548738" y="664504"/>
                </a:cubicBezTo>
                <a:cubicBezTo>
                  <a:pt x="6551448" y="664504"/>
                  <a:pt x="6551448" y="664504"/>
                  <a:pt x="6554158" y="664504"/>
                </a:cubicBezTo>
                <a:cubicBezTo>
                  <a:pt x="6556869" y="637136"/>
                  <a:pt x="6559579" y="611874"/>
                  <a:pt x="6562289" y="582400"/>
                </a:cubicBezTo>
                <a:close/>
                <a:moveTo>
                  <a:pt x="3209797" y="578648"/>
                </a:moveTo>
                <a:cubicBezTo>
                  <a:pt x="3220957" y="584920"/>
                  <a:pt x="3226537" y="589102"/>
                  <a:pt x="3237697" y="595374"/>
                </a:cubicBezTo>
                <a:cubicBezTo>
                  <a:pt x="3232116" y="603737"/>
                  <a:pt x="3234906" y="612100"/>
                  <a:pt x="3220957" y="618373"/>
                </a:cubicBezTo>
                <a:cubicBezTo>
                  <a:pt x="3212586" y="605828"/>
                  <a:pt x="3204216" y="593283"/>
                  <a:pt x="3209797" y="578648"/>
                </a:cubicBezTo>
                <a:close/>
                <a:moveTo>
                  <a:pt x="4886768" y="577974"/>
                </a:moveTo>
                <a:cubicBezTo>
                  <a:pt x="4906354" y="581414"/>
                  <a:pt x="4918408" y="596355"/>
                  <a:pt x="4918408" y="618372"/>
                </a:cubicBezTo>
                <a:cubicBezTo>
                  <a:pt x="4896980" y="605790"/>
                  <a:pt x="4870196" y="601597"/>
                  <a:pt x="4864839" y="578531"/>
                </a:cubicBezTo>
                <a:cubicBezTo>
                  <a:pt x="4872875" y="576958"/>
                  <a:pt x="4880241" y="576827"/>
                  <a:pt x="4886768" y="577974"/>
                </a:cubicBezTo>
                <a:close/>
                <a:moveTo>
                  <a:pt x="2127626" y="576688"/>
                </a:moveTo>
                <a:cubicBezTo>
                  <a:pt x="2123828" y="577743"/>
                  <a:pt x="2120375" y="579854"/>
                  <a:pt x="2117613" y="581965"/>
                </a:cubicBezTo>
                <a:cubicBezTo>
                  <a:pt x="2112089" y="588296"/>
                  <a:pt x="2106565" y="596739"/>
                  <a:pt x="2101040" y="603071"/>
                </a:cubicBezTo>
                <a:cubicBezTo>
                  <a:pt x="2103802" y="605181"/>
                  <a:pt x="2103802" y="607291"/>
                  <a:pt x="2106565" y="609402"/>
                </a:cubicBezTo>
                <a:cubicBezTo>
                  <a:pt x="2117613" y="609402"/>
                  <a:pt x="2128662" y="609402"/>
                  <a:pt x="2139711" y="607291"/>
                </a:cubicBezTo>
                <a:cubicBezTo>
                  <a:pt x="2145234" y="607291"/>
                  <a:pt x="2156283" y="598849"/>
                  <a:pt x="2156283" y="596739"/>
                </a:cubicBezTo>
                <a:cubicBezTo>
                  <a:pt x="2153522" y="588296"/>
                  <a:pt x="2145234" y="581965"/>
                  <a:pt x="2139711" y="577743"/>
                </a:cubicBezTo>
                <a:cubicBezTo>
                  <a:pt x="2135567" y="575633"/>
                  <a:pt x="2131424" y="575633"/>
                  <a:pt x="2127626" y="576688"/>
                </a:cubicBezTo>
                <a:close/>
                <a:moveTo>
                  <a:pt x="5931270" y="573522"/>
                </a:moveTo>
                <a:cubicBezTo>
                  <a:pt x="5939556" y="594523"/>
                  <a:pt x="5939556" y="613424"/>
                  <a:pt x="5939556" y="632326"/>
                </a:cubicBezTo>
                <a:cubicBezTo>
                  <a:pt x="5939556" y="644926"/>
                  <a:pt x="5920221" y="649127"/>
                  <a:pt x="5909173" y="642827"/>
                </a:cubicBezTo>
                <a:cubicBezTo>
                  <a:pt x="5898124" y="636526"/>
                  <a:pt x="5892599" y="630226"/>
                  <a:pt x="5884313" y="621825"/>
                </a:cubicBezTo>
                <a:cubicBezTo>
                  <a:pt x="5884313" y="619725"/>
                  <a:pt x="5884313" y="613424"/>
                  <a:pt x="5884313" y="611324"/>
                </a:cubicBezTo>
                <a:cubicBezTo>
                  <a:pt x="5898124" y="598724"/>
                  <a:pt x="5909173" y="586122"/>
                  <a:pt x="5931270" y="573522"/>
                </a:cubicBezTo>
                <a:close/>
                <a:moveTo>
                  <a:pt x="6360570" y="572241"/>
                </a:moveTo>
                <a:cubicBezTo>
                  <a:pt x="6355046" y="578471"/>
                  <a:pt x="6343998" y="582625"/>
                  <a:pt x="6338473" y="590933"/>
                </a:cubicBezTo>
                <a:cubicBezTo>
                  <a:pt x="6332949" y="601316"/>
                  <a:pt x="6341235" y="609623"/>
                  <a:pt x="6349521" y="620008"/>
                </a:cubicBezTo>
                <a:cubicBezTo>
                  <a:pt x="6355046" y="615854"/>
                  <a:pt x="6357809" y="615854"/>
                  <a:pt x="6363332" y="611700"/>
                </a:cubicBezTo>
                <a:cubicBezTo>
                  <a:pt x="6366095" y="620008"/>
                  <a:pt x="6368857" y="626238"/>
                  <a:pt x="6374381" y="632469"/>
                </a:cubicBezTo>
                <a:cubicBezTo>
                  <a:pt x="6388192" y="624161"/>
                  <a:pt x="6388192" y="615854"/>
                  <a:pt x="6382667" y="605470"/>
                </a:cubicBezTo>
                <a:cubicBezTo>
                  <a:pt x="6374381" y="595086"/>
                  <a:pt x="6368857" y="582625"/>
                  <a:pt x="6360570" y="572241"/>
                </a:cubicBezTo>
                <a:close/>
                <a:moveTo>
                  <a:pt x="9856080" y="569678"/>
                </a:moveTo>
                <a:cubicBezTo>
                  <a:pt x="9853402" y="592676"/>
                  <a:pt x="9853402" y="592676"/>
                  <a:pt x="9864115" y="609403"/>
                </a:cubicBezTo>
                <a:cubicBezTo>
                  <a:pt x="9880186" y="598949"/>
                  <a:pt x="9880186" y="590585"/>
                  <a:pt x="9856080" y="569678"/>
                </a:cubicBezTo>
                <a:close/>
                <a:moveTo>
                  <a:pt x="4500610" y="567927"/>
                </a:moveTo>
                <a:cubicBezTo>
                  <a:pt x="4504351" y="567656"/>
                  <a:pt x="4507751" y="568198"/>
                  <a:pt x="4509111" y="569283"/>
                </a:cubicBezTo>
                <a:cubicBezTo>
                  <a:pt x="4514552" y="571451"/>
                  <a:pt x="4519992" y="577957"/>
                  <a:pt x="4519992" y="582295"/>
                </a:cubicBezTo>
                <a:cubicBezTo>
                  <a:pt x="4517271" y="586632"/>
                  <a:pt x="4511831" y="590969"/>
                  <a:pt x="4506391" y="593137"/>
                </a:cubicBezTo>
                <a:cubicBezTo>
                  <a:pt x="4498229" y="595306"/>
                  <a:pt x="4490068" y="593137"/>
                  <a:pt x="4481909" y="593137"/>
                </a:cubicBezTo>
                <a:cubicBezTo>
                  <a:pt x="4476468" y="582295"/>
                  <a:pt x="4481909" y="575789"/>
                  <a:pt x="4490068" y="571451"/>
                </a:cubicBezTo>
                <a:cubicBezTo>
                  <a:pt x="4492789" y="569283"/>
                  <a:pt x="4496870" y="568198"/>
                  <a:pt x="4500610" y="567927"/>
                </a:cubicBezTo>
                <a:close/>
                <a:moveTo>
                  <a:pt x="2087789" y="563271"/>
                </a:moveTo>
                <a:cubicBezTo>
                  <a:pt x="2069235" y="576085"/>
                  <a:pt x="2069235" y="578221"/>
                  <a:pt x="2087789" y="595307"/>
                </a:cubicBezTo>
                <a:cubicBezTo>
                  <a:pt x="2098390" y="584628"/>
                  <a:pt x="2101041" y="576085"/>
                  <a:pt x="2087789" y="563271"/>
                </a:cubicBezTo>
                <a:close/>
                <a:moveTo>
                  <a:pt x="7336141" y="561989"/>
                </a:moveTo>
                <a:cubicBezTo>
                  <a:pt x="7333402" y="570319"/>
                  <a:pt x="7333402" y="576566"/>
                  <a:pt x="7330663" y="586977"/>
                </a:cubicBezTo>
                <a:cubicBezTo>
                  <a:pt x="7325184" y="584895"/>
                  <a:pt x="7319705" y="584895"/>
                  <a:pt x="7311488" y="582813"/>
                </a:cubicBezTo>
                <a:cubicBezTo>
                  <a:pt x="7300530" y="593224"/>
                  <a:pt x="7306008" y="601554"/>
                  <a:pt x="7314227" y="611965"/>
                </a:cubicBezTo>
                <a:cubicBezTo>
                  <a:pt x="7319705" y="620295"/>
                  <a:pt x="7325184" y="620295"/>
                  <a:pt x="7344359" y="618212"/>
                </a:cubicBezTo>
                <a:cubicBezTo>
                  <a:pt x="7347098" y="628624"/>
                  <a:pt x="7352577" y="639036"/>
                  <a:pt x="7358055" y="649448"/>
                </a:cubicBezTo>
                <a:cubicBezTo>
                  <a:pt x="7363534" y="659859"/>
                  <a:pt x="7371752" y="661942"/>
                  <a:pt x="7379970" y="655695"/>
                </a:cubicBezTo>
                <a:cubicBezTo>
                  <a:pt x="7388187" y="651529"/>
                  <a:pt x="7390927" y="641118"/>
                  <a:pt x="7382709" y="632788"/>
                </a:cubicBezTo>
                <a:cubicBezTo>
                  <a:pt x="7379970" y="630706"/>
                  <a:pt x="7374492" y="628624"/>
                  <a:pt x="7371752" y="628624"/>
                </a:cubicBezTo>
                <a:cubicBezTo>
                  <a:pt x="7366273" y="626542"/>
                  <a:pt x="7363534" y="626542"/>
                  <a:pt x="7358055" y="626542"/>
                </a:cubicBezTo>
                <a:cubicBezTo>
                  <a:pt x="7355317" y="603636"/>
                  <a:pt x="7349838" y="582813"/>
                  <a:pt x="7336141" y="561989"/>
                </a:cubicBezTo>
                <a:close/>
                <a:moveTo>
                  <a:pt x="9242692" y="559000"/>
                </a:moveTo>
                <a:cubicBezTo>
                  <a:pt x="9237212" y="561135"/>
                  <a:pt x="9231734" y="565406"/>
                  <a:pt x="9228994" y="567542"/>
                </a:cubicBezTo>
                <a:cubicBezTo>
                  <a:pt x="9231734" y="580357"/>
                  <a:pt x="9239952" y="588900"/>
                  <a:pt x="9248170" y="588900"/>
                </a:cubicBezTo>
                <a:cubicBezTo>
                  <a:pt x="9256387" y="586764"/>
                  <a:pt x="9259127" y="580357"/>
                  <a:pt x="9259127" y="573950"/>
                </a:cubicBezTo>
                <a:cubicBezTo>
                  <a:pt x="9259127" y="565406"/>
                  <a:pt x="9248170" y="556864"/>
                  <a:pt x="9242692" y="559000"/>
                </a:cubicBezTo>
                <a:close/>
                <a:moveTo>
                  <a:pt x="8089447" y="556864"/>
                </a:moveTo>
                <a:cubicBezTo>
                  <a:pt x="8086708" y="563369"/>
                  <a:pt x="8083969" y="569875"/>
                  <a:pt x="8083969" y="574212"/>
                </a:cubicBezTo>
                <a:cubicBezTo>
                  <a:pt x="8083969" y="578549"/>
                  <a:pt x="8092187" y="585055"/>
                  <a:pt x="8094926" y="585055"/>
                </a:cubicBezTo>
                <a:cubicBezTo>
                  <a:pt x="8111362" y="585055"/>
                  <a:pt x="8111362" y="576381"/>
                  <a:pt x="8114101" y="565538"/>
                </a:cubicBezTo>
                <a:cubicBezTo>
                  <a:pt x="8105883" y="561201"/>
                  <a:pt x="8100404" y="561201"/>
                  <a:pt x="8089447" y="556864"/>
                </a:cubicBezTo>
                <a:close/>
                <a:moveTo>
                  <a:pt x="11056600" y="556863"/>
                </a:moveTo>
                <a:cubicBezTo>
                  <a:pt x="11042998" y="571664"/>
                  <a:pt x="11040277" y="584350"/>
                  <a:pt x="11042998" y="599151"/>
                </a:cubicBezTo>
                <a:cubicBezTo>
                  <a:pt x="11059319" y="588579"/>
                  <a:pt x="11062040" y="580121"/>
                  <a:pt x="11056600" y="556863"/>
                </a:cubicBezTo>
                <a:close/>
                <a:moveTo>
                  <a:pt x="9314064" y="552619"/>
                </a:moveTo>
                <a:cubicBezTo>
                  <a:pt x="9294889" y="550456"/>
                  <a:pt x="9283932" y="556944"/>
                  <a:pt x="9267496" y="569918"/>
                </a:cubicBezTo>
                <a:cubicBezTo>
                  <a:pt x="9278454" y="574243"/>
                  <a:pt x="9286671" y="580730"/>
                  <a:pt x="9294889" y="580730"/>
                </a:cubicBezTo>
                <a:cubicBezTo>
                  <a:pt x="9311326" y="585055"/>
                  <a:pt x="9327761" y="574243"/>
                  <a:pt x="9325021" y="561268"/>
                </a:cubicBezTo>
                <a:cubicBezTo>
                  <a:pt x="9325021" y="559106"/>
                  <a:pt x="9316804" y="554781"/>
                  <a:pt x="9314064" y="552619"/>
                </a:cubicBezTo>
                <a:close/>
                <a:moveTo>
                  <a:pt x="3307634" y="548201"/>
                </a:moveTo>
                <a:cubicBezTo>
                  <a:pt x="3319228" y="547425"/>
                  <a:pt x="3331505" y="551048"/>
                  <a:pt x="3346508" y="559327"/>
                </a:cubicBezTo>
                <a:cubicBezTo>
                  <a:pt x="3341052" y="571748"/>
                  <a:pt x="3338324" y="584167"/>
                  <a:pt x="3332868" y="596588"/>
                </a:cubicBezTo>
                <a:cubicBezTo>
                  <a:pt x="3332868" y="596588"/>
                  <a:pt x="3330140" y="596588"/>
                  <a:pt x="3330140" y="596588"/>
                </a:cubicBezTo>
                <a:cubicBezTo>
                  <a:pt x="3330140" y="590377"/>
                  <a:pt x="3330140" y="584167"/>
                  <a:pt x="3330140" y="577958"/>
                </a:cubicBezTo>
                <a:cubicBezTo>
                  <a:pt x="3308315" y="573817"/>
                  <a:pt x="3286491" y="582098"/>
                  <a:pt x="3272851" y="563467"/>
                </a:cubicBezTo>
                <a:cubicBezTo>
                  <a:pt x="3285127" y="554152"/>
                  <a:pt x="3296040" y="548977"/>
                  <a:pt x="3307634" y="548201"/>
                </a:cubicBezTo>
                <a:close/>
                <a:moveTo>
                  <a:pt x="10179725" y="547252"/>
                </a:moveTo>
                <a:cubicBezTo>
                  <a:pt x="10183765" y="548320"/>
                  <a:pt x="10186457" y="551523"/>
                  <a:pt x="10189150" y="556863"/>
                </a:cubicBezTo>
                <a:cubicBezTo>
                  <a:pt x="10199923" y="567541"/>
                  <a:pt x="10197230" y="571813"/>
                  <a:pt x="10186458" y="580356"/>
                </a:cubicBezTo>
                <a:cubicBezTo>
                  <a:pt x="10164914" y="595306"/>
                  <a:pt x="10151449" y="591034"/>
                  <a:pt x="10140677" y="569677"/>
                </a:cubicBezTo>
                <a:cubicBezTo>
                  <a:pt x="10140677" y="567541"/>
                  <a:pt x="10140677" y="563270"/>
                  <a:pt x="10137984" y="558999"/>
                </a:cubicBezTo>
                <a:cubicBezTo>
                  <a:pt x="10148756" y="554727"/>
                  <a:pt x="10154142" y="552591"/>
                  <a:pt x="10162220" y="550455"/>
                </a:cubicBezTo>
                <a:cubicBezTo>
                  <a:pt x="10170300" y="547252"/>
                  <a:pt x="10175685" y="546184"/>
                  <a:pt x="10179725" y="547252"/>
                </a:cubicBezTo>
                <a:close/>
                <a:moveTo>
                  <a:pt x="10433168" y="542768"/>
                </a:moveTo>
                <a:cubicBezTo>
                  <a:pt x="10435819" y="542768"/>
                  <a:pt x="10438469" y="542768"/>
                  <a:pt x="10438469" y="542768"/>
                </a:cubicBezTo>
                <a:cubicBezTo>
                  <a:pt x="10443770" y="551048"/>
                  <a:pt x="10449072" y="557258"/>
                  <a:pt x="10454373" y="569678"/>
                </a:cubicBezTo>
                <a:cubicBezTo>
                  <a:pt x="10441120" y="569678"/>
                  <a:pt x="10433168" y="569678"/>
                  <a:pt x="10422566" y="569678"/>
                </a:cubicBezTo>
                <a:cubicBezTo>
                  <a:pt x="10427867" y="559327"/>
                  <a:pt x="10430518" y="551048"/>
                  <a:pt x="10433168" y="542768"/>
                </a:cubicBezTo>
                <a:close/>
                <a:moveTo>
                  <a:pt x="8789658" y="540205"/>
                </a:moveTo>
                <a:cubicBezTo>
                  <a:pt x="8787055" y="559234"/>
                  <a:pt x="8789658" y="571921"/>
                  <a:pt x="8807888" y="582492"/>
                </a:cubicBezTo>
                <a:cubicBezTo>
                  <a:pt x="8810491" y="569806"/>
                  <a:pt x="8805283" y="557120"/>
                  <a:pt x="8789658" y="540205"/>
                </a:cubicBezTo>
                <a:close/>
                <a:moveTo>
                  <a:pt x="10280276" y="538923"/>
                </a:moveTo>
                <a:cubicBezTo>
                  <a:pt x="10277513" y="547160"/>
                  <a:pt x="10277513" y="553339"/>
                  <a:pt x="10271989" y="553339"/>
                </a:cubicBezTo>
                <a:cubicBezTo>
                  <a:pt x="10258179" y="557458"/>
                  <a:pt x="10260940" y="565695"/>
                  <a:pt x="10258179" y="573934"/>
                </a:cubicBezTo>
                <a:cubicBezTo>
                  <a:pt x="10258179" y="578053"/>
                  <a:pt x="10260940" y="582171"/>
                  <a:pt x="10258179" y="586290"/>
                </a:cubicBezTo>
                <a:cubicBezTo>
                  <a:pt x="10258179" y="588350"/>
                  <a:pt x="10252654" y="590410"/>
                  <a:pt x="10244368" y="596588"/>
                </a:cubicBezTo>
                <a:cubicBezTo>
                  <a:pt x="10244368" y="584231"/>
                  <a:pt x="10244368" y="573934"/>
                  <a:pt x="10244368" y="565695"/>
                </a:cubicBezTo>
                <a:cubicBezTo>
                  <a:pt x="10238843" y="565695"/>
                  <a:pt x="10233319" y="567755"/>
                  <a:pt x="10225033" y="567755"/>
                </a:cubicBezTo>
                <a:cubicBezTo>
                  <a:pt x="10230557" y="559517"/>
                  <a:pt x="10233319" y="551279"/>
                  <a:pt x="10236081" y="540982"/>
                </a:cubicBezTo>
                <a:cubicBezTo>
                  <a:pt x="10252654" y="553339"/>
                  <a:pt x="10263702" y="545101"/>
                  <a:pt x="10280276" y="538923"/>
                </a:cubicBezTo>
                <a:close/>
                <a:moveTo>
                  <a:pt x="11784657" y="533798"/>
                </a:moveTo>
                <a:cubicBezTo>
                  <a:pt x="11762337" y="542241"/>
                  <a:pt x="11765127" y="557015"/>
                  <a:pt x="11759546" y="569678"/>
                </a:cubicBezTo>
                <a:cubicBezTo>
                  <a:pt x="11753966" y="580231"/>
                  <a:pt x="11748386" y="590784"/>
                  <a:pt x="11740016" y="603447"/>
                </a:cubicBezTo>
                <a:cubicBezTo>
                  <a:pt x="11742806" y="603447"/>
                  <a:pt x="11745597" y="605558"/>
                  <a:pt x="11745597" y="605558"/>
                </a:cubicBezTo>
                <a:cubicBezTo>
                  <a:pt x="11756756" y="601337"/>
                  <a:pt x="11762337" y="586562"/>
                  <a:pt x="11776287" y="595005"/>
                </a:cubicBezTo>
                <a:cubicBezTo>
                  <a:pt x="11781867" y="578121"/>
                  <a:pt x="11787446" y="561236"/>
                  <a:pt x="11790237" y="546461"/>
                </a:cubicBezTo>
                <a:cubicBezTo>
                  <a:pt x="11790237" y="542241"/>
                  <a:pt x="11787446" y="538019"/>
                  <a:pt x="11784657" y="533798"/>
                </a:cubicBezTo>
                <a:close/>
                <a:moveTo>
                  <a:pt x="10381102" y="533797"/>
                </a:moveTo>
                <a:cubicBezTo>
                  <a:pt x="10383935" y="535965"/>
                  <a:pt x="10389601" y="540302"/>
                  <a:pt x="10389601" y="544639"/>
                </a:cubicBezTo>
                <a:cubicBezTo>
                  <a:pt x="10392434" y="557652"/>
                  <a:pt x="10383935" y="561989"/>
                  <a:pt x="10355606" y="559820"/>
                </a:cubicBezTo>
                <a:cubicBezTo>
                  <a:pt x="10361272" y="551145"/>
                  <a:pt x="10364104" y="544639"/>
                  <a:pt x="10366937" y="540302"/>
                </a:cubicBezTo>
                <a:cubicBezTo>
                  <a:pt x="10369770" y="535965"/>
                  <a:pt x="10375437" y="533797"/>
                  <a:pt x="10381102" y="533797"/>
                </a:cubicBezTo>
                <a:close/>
                <a:moveTo>
                  <a:pt x="9333813" y="532516"/>
                </a:moveTo>
                <a:cubicBezTo>
                  <a:pt x="9331109" y="547038"/>
                  <a:pt x="9341926" y="569861"/>
                  <a:pt x="9352743" y="574010"/>
                </a:cubicBezTo>
                <a:cubicBezTo>
                  <a:pt x="9355447" y="576085"/>
                  <a:pt x="9360855" y="576085"/>
                  <a:pt x="9360855" y="574010"/>
                </a:cubicBezTo>
                <a:cubicBezTo>
                  <a:pt x="9363560" y="571935"/>
                  <a:pt x="9366264" y="567786"/>
                  <a:pt x="9363560" y="565712"/>
                </a:cubicBezTo>
                <a:cubicBezTo>
                  <a:pt x="9358152" y="555337"/>
                  <a:pt x="9352743" y="540815"/>
                  <a:pt x="9333813" y="532516"/>
                </a:cubicBezTo>
                <a:close/>
                <a:moveTo>
                  <a:pt x="7066044" y="529953"/>
                </a:moveTo>
                <a:cubicBezTo>
                  <a:pt x="7057860" y="546783"/>
                  <a:pt x="7066044" y="559407"/>
                  <a:pt x="7068772" y="572030"/>
                </a:cubicBezTo>
                <a:cubicBezTo>
                  <a:pt x="7074229" y="584653"/>
                  <a:pt x="7082413" y="597276"/>
                  <a:pt x="7074229" y="614107"/>
                </a:cubicBezTo>
                <a:cubicBezTo>
                  <a:pt x="7068772" y="603588"/>
                  <a:pt x="7066044" y="595172"/>
                  <a:pt x="7060588" y="586757"/>
                </a:cubicBezTo>
                <a:cubicBezTo>
                  <a:pt x="7041492" y="597276"/>
                  <a:pt x="7036036" y="609899"/>
                  <a:pt x="7036036" y="626730"/>
                </a:cubicBezTo>
                <a:cubicBezTo>
                  <a:pt x="7074229" y="630938"/>
                  <a:pt x="7087869" y="660392"/>
                  <a:pt x="7120605" y="670911"/>
                </a:cubicBezTo>
                <a:cubicBezTo>
                  <a:pt x="7139700" y="656184"/>
                  <a:pt x="7123333" y="639354"/>
                  <a:pt x="7131517" y="624626"/>
                </a:cubicBezTo>
                <a:cubicBezTo>
                  <a:pt x="7136973" y="626730"/>
                  <a:pt x="7145156" y="628834"/>
                  <a:pt x="7153341" y="628834"/>
                </a:cubicBezTo>
                <a:cubicBezTo>
                  <a:pt x="7169709" y="633042"/>
                  <a:pt x="7177893" y="628834"/>
                  <a:pt x="7180621" y="614107"/>
                </a:cubicBezTo>
                <a:cubicBezTo>
                  <a:pt x="7183349" y="603588"/>
                  <a:pt x="7180621" y="595172"/>
                  <a:pt x="7169709" y="586757"/>
                </a:cubicBezTo>
                <a:cubicBezTo>
                  <a:pt x="7158797" y="580445"/>
                  <a:pt x="7142428" y="578342"/>
                  <a:pt x="7131517" y="586757"/>
                </a:cubicBezTo>
                <a:cubicBezTo>
                  <a:pt x="7128789" y="590965"/>
                  <a:pt x="7123333" y="595172"/>
                  <a:pt x="7117877" y="599380"/>
                </a:cubicBezTo>
                <a:cubicBezTo>
                  <a:pt x="7115149" y="595172"/>
                  <a:pt x="7112421" y="590965"/>
                  <a:pt x="7106965" y="586757"/>
                </a:cubicBezTo>
                <a:cubicBezTo>
                  <a:pt x="7101509" y="593068"/>
                  <a:pt x="7096053" y="597276"/>
                  <a:pt x="7087869" y="605692"/>
                </a:cubicBezTo>
                <a:cubicBezTo>
                  <a:pt x="7085141" y="578342"/>
                  <a:pt x="7085141" y="555199"/>
                  <a:pt x="7066044" y="529953"/>
                </a:cubicBezTo>
                <a:close/>
                <a:moveTo>
                  <a:pt x="7107107" y="523357"/>
                </a:moveTo>
                <a:cubicBezTo>
                  <a:pt x="7104000" y="524149"/>
                  <a:pt x="7101238" y="526260"/>
                  <a:pt x="7098476" y="529426"/>
                </a:cubicBezTo>
                <a:cubicBezTo>
                  <a:pt x="7092951" y="533647"/>
                  <a:pt x="7095713" y="539979"/>
                  <a:pt x="7101238" y="544200"/>
                </a:cubicBezTo>
                <a:cubicBezTo>
                  <a:pt x="7112287" y="552642"/>
                  <a:pt x="7128859" y="556864"/>
                  <a:pt x="7148194" y="550532"/>
                </a:cubicBezTo>
                <a:cubicBezTo>
                  <a:pt x="7142670" y="537868"/>
                  <a:pt x="7131622" y="531536"/>
                  <a:pt x="7117811" y="525204"/>
                </a:cubicBezTo>
                <a:cubicBezTo>
                  <a:pt x="7113667" y="523094"/>
                  <a:pt x="7110215" y="522566"/>
                  <a:pt x="7107107" y="523357"/>
                </a:cubicBezTo>
                <a:close/>
                <a:moveTo>
                  <a:pt x="11411764" y="521784"/>
                </a:moveTo>
                <a:cubicBezTo>
                  <a:pt x="11400895" y="521784"/>
                  <a:pt x="11395460" y="525949"/>
                  <a:pt x="11395460" y="534278"/>
                </a:cubicBezTo>
                <a:cubicBezTo>
                  <a:pt x="11392744" y="540525"/>
                  <a:pt x="11392744" y="546772"/>
                  <a:pt x="11392744" y="553019"/>
                </a:cubicBezTo>
                <a:cubicBezTo>
                  <a:pt x="11395460" y="559266"/>
                  <a:pt x="11395460" y="565513"/>
                  <a:pt x="11392744" y="573842"/>
                </a:cubicBezTo>
                <a:cubicBezTo>
                  <a:pt x="11379157" y="561349"/>
                  <a:pt x="11368288" y="550936"/>
                  <a:pt x="11341116" y="557183"/>
                </a:cubicBezTo>
                <a:cubicBezTo>
                  <a:pt x="11338398" y="563430"/>
                  <a:pt x="11335681" y="571760"/>
                  <a:pt x="11332963" y="580089"/>
                </a:cubicBezTo>
                <a:cubicBezTo>
                  <a:pt x="11324812" y="592583"/>
                  <a:pt x="11313943" y="605077"/>
                  <a:pt x="11297640" y="613407"/>
                </a:cubicBezTo>
                <a:cubicBezTo>
                  <a:pt x="11284054" y="623818"/>
                  <a:pt x="11281336" y="630065"/>
                  <a:pt x="11289488" y="638395"/>
                </a:cubicBezTo>
                <a:cubicBezTo>
                  <a:pt x="11294922" y="644642"/>
                  <a:pt x="11308508" y="644642"/>
                  <a:pt x="11322095" y="640477"/>
                </a:cubicBezTo>
                <a:cubicBezTo>
                  <a:pt x="11332963" y="634230"/>
                  <a:pt x="11343832" y="630065"/>
                  <a:pt x="11357419" y="623818"/>
                </a:cubicBezTo>
                <a:cubicBezTo>
                  <a:pt x="11360137" y="634230"/>
                  <a:pt x="11360137" y="644642"/>
                  <a:pt x="11360137" y="652971"/>
                </a:cubicBezTo>
                <a:cubicBezTo>
                  <a:pt x="11381874" y="652971"/>
                  <a:pt x="11384592" y="650888"/>
                  <a:pt x="11384592" y="621736"/>
                </a:cubicBezTo>
                <a:cubicBezTo>
                  <a:pt x="11406330" y="625901"/>
                  <a:pt x="11428067" y="632148"/>
                  <a:pt x="11447088" y="617571"/>
                </a:cubicBezTo>
                <a:cubicBezTo>
                  <a:pt x="11457957" y="609242"/>
                  <a:pt x="11466108" y="598830"/>
                  <a:pt x="11468826" y="584254"/>
                </a:cubicBezTo>
                <a:cubicBezTo>
                  <a:pt x="11447088" y="578007"/>
                  <a:pt x="11436220" y="567596"/>
                  <a:pt x="11436220" y="550936"/>
                </a:cubicBezTo>
                <a:cubicBezTo>
                  <a:pt x="11436220" y="544690"/>
                  <a:pt x="11430785" y="538443"/>
                  <a:pt x="11428067" y="530113"/>
                </a:cubicBezTo>
                <a:cubicBezTo>
                  <a:pt x="11425350" y="523866"/>
                  <a:pt x="11419916" y="519702"/>
                  <a:pt x="11411764" y="521784"/>
                </a:cubicBezTo>
                <a:close/>
                <a:moveTo>
                  <a:pt x="9426833" y="517139"/>
                </a:moveTo>
                <a:cubicBezTo>
                  <a:pt x="9415876" y="519275"/>
                  <a:pt x="9413136" y="527817"/>
                  <a:pt x="9399439" y="525681"/>
                </a:cubicBezTo>
                <a:cubicBezTo>
                  <a:pt x="9388482" y="521410"/>
                  <a:pt x="9383004" y="532089"/>
                  <a:pt x="9391222" y="538496"/>
                </a:cubicBezTo>
                <a:cubicBezTo>
                  <a:pt x="9399439" y="551310"/>
                  <a:pt x="9418614" y="555582"/>
                  <a:pt x="9443268" y="551310"/>
                </a:cubicBezTo>
                <a:cubicBezTo>
                  <a:pt x="9437790" y="538496"/>
                  <a:pt x="9432311" y="527817"/>
                  <a:pt x="9426833" y="517139"/>
                </a:cubicBezTo>
                <a:close/>
                <a:moveTo>
                  <a:pt x="7016680" y="515858"/>
                </a:moveTo>
                <a:cubicBezTo>
                  <a:pt x="7011030" y="524116"/>
                  <a:pt x="7008205" y="532374"/>
                  <a:pt x="7002555" y="542697"/>
                </a:cubicBezTo>
                <a:cubicBezTo>
                  <a:pt x="7013855" y="540632"/>
                  <a:pt x="7019505" y="538568"/>
                  <a:pt x="7027979" y="536503"/>
                </a:cubicBezTo>
                <a:cubicBezTo>
                  <a:pt x="7030804" y="542697"/>
                  <a:pt x="7036454" y="546826"/>
                  <a:pt x="7042104" y="553020"/>
                </a:cubicBezTo>
                <a:cubicBezTo>
                  <a:pt x="7047754" y="534439"/>
                  <a:pt x="7044929" y="530309"/>
                  <a:pt x="7016680" y="515858"/>
                </a:cubicBezTo>
                <a:close/>
                <a:moveTo>
                  <a:pt x="5528510" y="510731"/>
                </a:moveTo>
                <a:cubicBezTo>
                  <a:pt x="5536728" y="512836"/>
                  <a:pt x="5539467" y="523362"/>
                  <a:pt x="5536728" y="533889"/>
                </a:cubicBezTo>
                <a:cubicBezTo>
                  <a:pt x="5536728" y="535994"/>
                  <a:pt x="5533989" y="535994"/>
                  <a:pt x="5531250" y="540205"/>
                </a:cubicBezTo>
                <a:cubicBezTo>
                  <a:pt x="5523032" y="535994"/>
                  <a:pt x="5517553" y="533889"/>
                  <a:pt x="5509336" y="529678"/>
                </a:cubicBezTo>
                <a:cubicBezTo>
                  <a:pt x="5512075" y="521257"/>
                  <a:pt x="5512075" y="510731"/>
                  <a:pt x="5528510" y="510731"/>
                </a:cubicBezTo>
                <a:close/>
                <a:moveTo>
                  <a:pt x="364920" y="506887"/>
                </a:moveTo>
                <a:cubicBezTo>
                  <a:pt x="362075" y="506887"/>
                  <a:pt x="356383" y="506887"/>
                  <a:pt x="353538" y="509023"/>
                </a:cubicBezTo>
                <a:cubicBezTo>
                  <a:pt x="350691" y="513294"/>
                  <a:pt x="344999" y="517566"/>
                  <a:pt x="347846" y="521838"/>
                </a:cubicBezTo>
                <a:cubicBezTo>
                  <a:pt x="347846" y="526109"/>
                  <a:pt x="353538" y="530380"/>
                  <a:pt x="362075" y="538924"/>
                </a:cubicBezTo>
                <a:cubicBezTo>
                  <a:pt x="367768" y="530380"/>
                  <a:pt x="373458" y="526109"/>
                  <a:pt x="373458" y="521838"/>
                </a:cubicBezTo>
                <a:cubicBezTo>
                  <a:pt x="373458" y="515430"/>
                  <a:pt x="367768" y="511158"/>
                  <a:pt x="364920" y="506887"/>
                </a:cubicBezTo>
                <a:close/>
                <a:moveTo>
                  <a:pt x="8028879" y="500481"/>
                </a:moveTo>
                <a:cubicBezTo>
                  <a:pt x="8028879" y="500481"/>
                  <a:pt x="8026139" y="504659"/>
                  <a:pt x="8023400" y="506749"/>
                </a:cubicBezTo>
                <a:cubicBezTo>
                  <a:pt x="8026139" y="513019"/>
                  <a:pt x="8028879" y="519288"/>
                  <a:pt x="8028879" y="525557"/>
                </a:cubicBezTo>
                <a:cubicBezTo>
                  <a:pt x="8031618" y="533916"/>
                  <a:pt x="8034357" y="544365"/>
                  <a:pt x="8034357" y="554814"/>
                </a:cubicBezTo>
                <a:cubicBezTo>
                  <a:pt x="8034357" y="558992"/>
                  <a:pt x="8031618" y="565262"/>
                  <a:pt x="8026139" y="567352"/>
                </a:cubicBezTo>
                <a:cubicBezTo>
                  <a:pt x="8006964" y="584070"/>
                  <a:pt x="8006964" y="594518"/>
                  <a:pt x="8020661" y="611236"/>
                </a:cubicBezTo>
                <a:cubicBezTo>
                  <a:pt x="8028879" y="617505"/>
                  <a:pt x="8034357" y="625864"/>
                  <a:pt x="8042575" y="632133"/>
                </a:cubicBezTo>
                <a:cubicBezTo>
                  <a:pt x="8045314" y="634223"/>
                  <a:pt x="8053532" y="636313"/>
                  <a:pt x="8059011" y="636313"/>
                </a:cubicBezTo>
                <a:cubicBezTo>
                  <a:pt x="8067229" y="634223"/>
                  <a:pt x="8067229" y="627953"/>
                  <a:pt x="8064489" y="621685"/>
                </a:cubicBezTo>
                <a:cubicBezTo>
                  <a:pt x="8050793" y="594518"/>
                  <a:pt x="8050793" y="567352"/>
                  <a:pt x="8048054" y="538095"/>
                </a:cubicBezTo>
                <a:cubicBezTo>
                  <a:pt x="8045314" y="527647"/>
                  <a:pt x="8045314" y="517199"/>
                  <a:pt x="8039836" y="506749"/>
                </a:cubicBezTo>
                <a:cubicBezTo>
                  <a:pt x="8039836" y="504659"/>
                  <a:pt x="8034357" y="500481"/>
                  <a:pt x="8028879" y="500481"/>
                </a:cubicBezTo>
                <a:close/>
                <a:moveTo>
                  <a:pt x="8521942" y="497918"/>
                </a:moveTo>
                <a:cubicBezTo>
                  <a:pt x="8519212" y="510732"/>
                  <a:pt x="8524674" y="521411"/>
                  <a:pt x="8532868" y="536361"/>
                </a:cubicBezTo>
                <a:cubicBezTo>
                  <a:pt x="8538330" y="521411"/>
                  <a:pt x="8571106" y="523546"/>
                  <a:pt x="8565644" y="504324"/>
                </a:cubicBezTo>
                <a:cubicBezTo>
                  <a:pt x="8549256" y="502189"/>
                  <a:pt x="8538330" y="500054"/>
                  <a:pt x="8521942" y="497918"/>
                </a:cubicBezTo>
                <a:close/>
                <a:moveTo>
                  <a:pt x="11526960" y="492791"/>
                </a:moveTo>
                <a:cubicBezTo>
                  <a:pt x="11516003" y="505093"/>
                  <a:pt x="11510524" y="511244"/>
                  <a:pt x="11502306" y="519445"/>
                </a:cubicBezTo>
                <a:cubicBezTo>
                  <a:pt x="11505046" y="521495"/>
                  <a:pt x="11505046" y="521495"/>
                  <a:pt x="11505046" y="523546"/>
                </a:cubicBezTo>
                <a:cubicBezTo>
                  <a:pt x="11513263" y="521495"/>
                  <a:pt x="11521481" y="519445"/>
                  <a:pt x="11532438" y="515344"/>
                </a:cubicBezTo>
                <a:cubicBezTo>
                  <a:pt x="11529700" y="509194"/>
                  <a:pt x="11529700" y="503043"/>
                  <a:pt x="11526960" y="492791"/>
                </a:cubicBezTo>
                <a:close/>
                <a:moveTo>
                  <a:pt x="10344934" y="492791"/>
                </a:moveTo>
                <a:cubicBezTo>
                  <a:pt x="10350374" y="501121"/>
                  <a:pt x="10355816" y="509449"/>
                  <a:pt x="10363976" y="517779"/>
                </a:cubicBezTo>
                <a:cubicBezTo>
                  <a:pt x="10353095" y="521943"/>
                  <a:pt x="10344934" y="528190"/>
                  <a:pt x="10336774" y="530273"/>
                </a:cubicBezTo>
                <a:cubicBezTo>
                  <a:pt x="10323172" y="534438"/>
                  <a:pt x="10317731" y="540685"/>
                  <a:pt x="10317731" y="553179"/>
                </a:cubicBezTo>
                <a:cubicBezTo>
                  <a:pt x="10317731" y="557343"/>
                  <a:pt x="10315011" y="563590"/>
                  <a:pt x="10315011" y="569837"/>
                </a:cubicBezTo>
                <a:cubicBezTo>
                  <a:pt x="10309571" y="588578"/>
                  <a:pt x="10301410" y="607320"/>
                  <a:pt x="10279647" y="626060"/>
                </a:cubicBezTo>
                <a:cubicBezTo>
                  <a:pt x="10276928" y="596908"/>
                  <a:pt x="10287809" y="530273"/>
                  <a:pt x="10295970" y="526108"/>
                </a:cubicBezTo>
                <a:cubicBezTo>
                  <a:pt x="10298689" y="528190"/>
                  <a:pt x="10301410" y="528190"/>
                  <a:pt x="10306850" y="530273"/>
                </a:cubicBezTo>
                <a:cubicBezTo>
                  <a:pt x="10323172" y="519862"/>
                  <a:pt x="10323172" y="501121"/>
                  <a:pt x="10344934" y="492791"/>
                </a:cubicBezTo>
                <a:close/>
                <a:moveTo>
                  <a:pt x="440753" y="488690"/>
                </a:moveTo>
                <a:cubicBezTo>
                  <a:pt x="437407" y="488435"/>
                  <a:pt x="434057" y="489460"/>
                  <a:pt x="431379" y="492535"/>
                </a:cubicBezTo>
                <a:cubicBezTo>
                  <a:pt x="428701" y="496636"/>
                  <a:pt x="431379" y="500736"/>
                  <a:pt x="434057" y="504837"/>
                </a:cubicBezTo>
                <a:cubicBezTo>
                  <a:pt x="439414" y="510988"/>
                  <a:pt x="447450" y="517139"/>
                  <a:pt x="455485" y="521239"/>
                </a:cubicBezTo>
                <a:cubicBezTo>
                  <a:pt x="463520" y="527390"/>
                  <a:pt x="466198" y="525340"/>
                  <a:pt x="482269" y="515089"/>
                </a:cubicBezTo>
                <a:cubicBezTo>
                  <a:pt x="471555" y="506887"/>
                  <a:pt x="460842" y="498686"/>
                  <a:pt x="450128" y="492535"/>
                </a:cubicBezTo>
                <a:cubicBezTo>
                  <a:pt x="447450" y="490485"/>
                  <a:pt x="444103" y="488947"/>
                  <a:pt x="440753" y="488690"/>
                </a:cubicBezTo>
                <a:close/>
                <a:moveTo>
                  <a:pt x="8582127" y="488092"/>
                </a:moveTo>
                <a:cubicBezTo>
                  <a:pt x="8579476" y="488092"/>
                  <a:pt x="8579476" y="494500"/>
                  <a:pt x="8579476" y="496636"/>
                </a:cubicBezTo>
                <a:cubicBezTo>
                  <a:pt x="8584777" y="503043"/>
                  <a:pt x="8590078" y="509450"/>
                  <a:pt x="8595379" y="515858"/>
                </a:cubicBezTo>
                <a:cubicBezTo>
                  <a:pt x="8603331" y="511586"/>
                  <a:pt x="8605982" y="511586"/>
                  <a:pt x="8608632" y="509450"/>
                </a:cubicBezTo>
                <a:cubicBezTo>
                  <a:pt x="8611283" y="507314"/>
                  <a:pt x="8608632" y="503043"/>
                  <a:pt x="8608632" y="500908"/>
                </a:cubicBezTo>
                <a:cubicBezTo>
                  <a:pt x="8608632" y="498772"/>
                  <a:pt x="8605982" y="496636"/>
                  <a:pt x="8603331" y="494500"/>
                </a:cubicBezTo>
                <a:cubicBezTo>
                  <a:pt x="8598030" y="490228"/>
                  <a:pt x="8592729" y="483821"/>
                  <a:pt x="8582127" y="488092"/>
                </a:cubicBezTo>
                <a:close/>
                <a:moveTo>
                  <a:pt x="10581039" y="483394"/>
                </a:moveTo>
                <a:cubicBezTo>
                  <a:pt x="10586620" y="481259"/>
                  <a:pt x="10592199" y="485529"/>
                  <a:pt x="10603360" y="489801"/>
                </a:cubicBezTo>
                <a:cubicBezTo>
                  <a:pt x="10592199" y="496209"/>
                  <a:pt x="10586620" y="500480"/>
                  <a:pt x="10581039" y="504751"/>
                </a:cubicBezTo>
                <a:cubicBezTo>
                  <a:pt x="10578249" y="506887"/>
                  <a:pt x="10569878" y="504751"/>
                  <a:pt x="10567088" y="502616"/>
                </a:cubicBezTo>
                <a:cubicBezTo>
                  <a:pt x="10564299" y="502616"/>
                  <a:pt x="10561509" y="496209"/>
                  <a:pt x="10564299" y="494073"/>
                </a:cubicBezTo>
                <a:cubicBezTo>
                  <a:pt x="10567088" y="489801"/>
                  <a:pt x="10572669" y="483394"/>
                  <a:pt x="10581039" y="483394"/>
                </a:cubicBezTo>
                <a:close/>
                <a:moveTo>
                  <a:pt x="6359734" y="481259"/>
                </a:moveTo>
                <a:cubicBezTo>
                  <a:pt x="6354416" y="493753"/>
                  <a:pt x="6343782" y="497918"/>
                  <a:pt x="6330488" y="497918"/>
                </a:cubicBezTo>
                <a:cubicBezTo>
                  <a:pt x="6319853" y="497918"/>
                  <a:pt x="6314535" y="493753"/>
                  <a:pt x="6314535" y="485423"/>
                </a:cubicBezTo>
                <a:cubicBezTo>
                  <a:pt x="6327829" y="483341"/>
                  <a:pt x="6341123" y="481259"/>
                  <a:pt x="6359734" y="481259"/>
                </a:cubicBezTo>
                <a:close/>
                <a:moveTo>
                  <a:pt x="1324298" y="481259"/>
                </a:moveTo>
                <a:cubicBezTo>
                  <a:pt x="1324298" y="497985"/>
                  <a:pt x="1332773" y="510529"/>
                  <a:pt x="1349722" y="518893"/>
                </a:cubicBezTo>
                <a:cubicBezTo>
                  <a:pt x="1352547" y="520983"/>
                  <a:pt x="1361022" y="520983"/>
                  <a:pt x="1366672" y="518893"/>
                </a:cubicBezTo>
                <a:cubicBezTo>
                  <a:pt x="1369497" y="518893"/>
                  <a:pt x="1369497" y="512620"/>
                  <a:pt x="1366672" y="508439"/>
                </a:cubicBezTo>
                <a:cubicBezTo>
                  <a:pt x="1358197" y="495894"/>
                  <a:pt x="1349722" y="483349"/>
                  <a:pt x="1324298" y="481259"/>
                </a:cubicBezTo>
                <a:close/>
                <a:moveTo>
                  <a:pt x="11899047" y="475652"/>
                </a:moveTo>
                <a:cubicBezTo>
                  <a:pt x="11887887" y="473570"/>
                  <a:pt x="11876726" y="483981"/>
                  <a:pt x="11873936" y="496475"/>
                </a:cubicBezTo>
                <a:cubicBezTo>
                  <a:pt x="11873936" y="498558"/>
                  <a:pt x="11873936" y="502722"/>
                  <a:pt x="11876726" y="504805"/>
                </a:cubicBezTo>
                <a:cubicBezTo>
                  <a:pt x="11876726" y="506887"/>
                  <a:pt x="11879517" y="506887"/>
                  <a:pt x="11879517" y="506887"/>
                </a:cubicBezTo>
                <a:cubicBezTo>
                  <a:pt x="11885097" y="504805"/>
                  <a:pt x="11887887" y="500640"/>
                  <a:pt x="11890676" y="498558"/>
                </a:cubicBezTo>
                <a:cubicBezTo>
                  <a:pt x="11896257" y="500640"/>
                  <a:pt x="11901837" y="502722"/>
                  <a:pt x="11907418" y="504805"/>
                </a:cubicBezTo>
                <a:cubicBezTo>
                  <a:pt x="11910208" y="502722"/>
                  <a:pt x="11910208" y="502722"/>
                  <a:pt x="11910208" y="502722"/>
                </a:cubicBezTo>
                <a:cubicBezTo>
                  <a:pt x="11915787" y="488146"/>
                  <a:pt x="11910208" y="477734"/>
                  <a:pt x="11899047" y="475652"/>
                </a:cubicBezTo>
                <a:close/>
                <a:moveTo>
                  <a:pt x="10011428" y="473570"/>
                </a:moveTo>
                <a:cubicBezTo>
                  <a:pt x="10000715" y="488371"/>
                  <a:pt x="10003393" y="501057"/>
                  <a:pt x="10016785" y="515858"/>
                </a:cubicBezTo>
                <a:cubicBezTo>
                  <a:pt x="10027499" y="498943"/>
                  <a:pt x="10016785" y="488371"/>
                  <a:pt x="10011428" y="473570"/>
                </a:cubicBezTo>
                <a:close/>
                <a:moveTo>
                  <a:pt x="9774305" y="463319"/>
                </a:moveTo>
                <a:cubicBezTo>
                  <a:pt x="9766353" y="475863"/>
                  <a:pt x="9766353" y="490499"/>
                  <a:pt x="9774305" y="503043"/>
                </a:cubicBezTo>
                <a:cubicBezTo>
                  <a:pt x="9798160" y="496771"/>
                  <a:pt x="9795508" y="484226"/>
                  <a:pt x="9774305" y="463319"/>
                </a:cubicBezTo>
                <a:close/>
                <a:moveTo>
                  <a:pt x="9620714" y="463319"/>
                </a:moveTo>
                <a:cubicBezTo>
                  <a:pt x="9610000" y="467419"/>
                  <a:pt x="9599286" y="465369"/>
                  <a:pt x="9596608" y="475620"/>
                </a:cubicBezTo>
                <a:cubicBezTo>
                  <a:pt x="9593930" y="483821"/>
                  <a:pt x="9601965" y="489972"/>
                  <a:pt x="9620714" y="494073"/>
                </a:cubicBezTo>
                <a:cubicBezTo>
                  <a:pt x="9620714" y="483821"/>
                  <a:pt x="9620714" y="475620"/>
                  <a:pt x="9620714" y="463319"/>
                </a:cubicBezTo>
                <a:close/>
                <a:moveTo>
                  <a:pt x="8663736" y="458193"/>
                </a:moveTo>
                <a:cubicBezTo>
                  <a:pt x="8660945" y="458193"/>
                  <a:pt x="8658155" y="458193"/>
                  <a:pt x="8655366" y="460303"/>
                </a:cubicBezTo>
                <a:cubicBezTo>
                  <a:pt x="8655366" y="470856"/>
                  <a:pt x="8652576" y="481410"/>
                  <a:pt x="8649786" y="494073"/>
                </a:cubicBezTo>
                <a:cubicBezTo>
                  <a:pt x="8660945" y="494073"/>
                  <a:pt x="8669316" y="494073"/>
                  <a:pt x="8674896" y="491962"/>
                </a:cubicBezTo>
                <a:cubicBezTo>
                  <a:pt x="8683266" y="487741"/>
                  <a:pt x="8680476" y="479299"/>
                  <a:pt x="8674896" y="472967"/>
                </a:cubicBezTo>
                <a:cubicBezTo>
                  <a:pt x="8672106" y="468745"/>
                  <a:pt x="8666526" y="462414"/>
                  <a:pt x="8663736" y="458193"/>
                </a:cubicBezTo>
                <a:close/>
                <a:moveTo>
                  <a:pt x="550387" y="458193"/>
                </a:moveTo>
                <a:cubicBezTo>
                  <a:pt x="544980" y="462530"/>
                  <a:pt x="539570" y="466867"/>
                  <a:pt x="534163" y="473373"/>
                </a:cubicBezTo>
                <a:cubicBezTo>
                  <a:pt x="544980" y="479878"/>
                  <a:pt x="550387" y="482047"/>
                  <a:pt x="558501" y="486384"/>
                </a:cubicBezTo>
                <a:cubicBezTo>
                  <a:pt x="569318" y="477710"/>
                  <a:pt x="563910" y="471204"/>
                  <a:pt x="561204" y="462530"/>
                </a:cubicBezTo>
                <a:cubicBezTo>
                  <a:pt x="558501" y="460361"/>
                  <a:pt x="550387" y="458193"/>
                  <a:pt x="550387" y="458193"/>
                </a:cubicBezTo>
                <a:close/>
                <a:moveTo>
                  <a:pt x="6740754" y="456911"/>
                </a:moveTo>
                <a:cubicBezTo>
                  <a:pt x="6749051" y="467233"/>
                  <a:pt x="6757348" y="473427"/>
                  <a:pt x="6773943" y="469298"/>
                </a:cubicBezTo>
                <a:cubicBezTo>
                  <a:pt x="6782241" y="465169"/>
                  <a:pt x="6790537" y="473427"/>
                  <a:pt x="6790537" y="479621"/>
                </a:cubicBezTo>
                <a:cubicBezTo>
                  <a:pt x="6793303" y="483750"/>
                  <a:pt x="6787772" y="487879"/>
                  <a:pt x="6787772" y="494073"/>
                </a:cubicBezTo>
                <a:cubicBezTo>
                  <a:pt x="6779475" y="492008"/>
                  <a:pt x="6771177" y="492008"/>
                  <a:pt x="6765646" y="487879"/>
                </a:cubicBezTo>
                <a:cubicBezTo>
                  <a:pt x="6754582" y="481686"/>
                  <a:pt x="6746285" y="477556"/>
                  <a:pt x="6729691" y="483750"/>
                </a:cubicBezTo>
                <a:cubicBezTo>
                  <a:pt x="6729691" y="477556"/>
                  <a:pt x="6729691" y="473427"/>
                  <a:pt x="6732457" y="471362"/>
                </a:cubicBezTo>
                <a:cubicBezTo>
                  <a:pt x="6732457" y="467233"/>
                  <a:pt x="6735223" y="465169"/>
                  <a:pt x="6740754" y="456911"/>
                </a:cubicBezTo>
                <a:close/>
                <a:moveTo>
                  <a:pt x="8743195" y="450504"/>
                </a:moveTo>
                <a:cubicBezTo>
                  <a:pt x="8729469" y="463135"/>
                  <a:pt x="8702015" y="456820"/>
                  <a:pt x="8688288" y="477872"/>
                </a:cubicBezTo>
                <a:cubicBezTo>
                  <a:pt x="8702015" y="477872"/>
                  <a:pt x="8710250" y="479977"/>
                  <a:pt x="8718487" y="477872"/>
                </a:cubicBezTo>
                <a:cubicBezTo>
                  <a:pt x="8726723" y="477872"/>
                  <a:pt x="8734960" y="473662"/>
                  <a:pt x="8743195" y="471556"/>
                </a:cubicBezTo>
                <a:cubicBezTo>
                  <a:pt x="8756922" y="467346"/>
                  <a:pt x="8756922" y="465240"/>
                  <a:pt x="8743195" y="450504"/>
                </a:cubicBezTo>
                <a:close/>
                <a:moveTo>
                  <a:pt x="10143564" y="447941"/>
                </a:moveTo>
                <a:cubicBezTo>
                  <a:pt x="10118454" y="458395"/>
                  <a:pt x="10112874" y="470939"/>
                  <a:pt x="10126824" y="487666"/>
                </a:cubicBezTo>
                <a:cubicBezTo>
                  <a:pt x="10137984" y="473031"/>
                  <a:pt x="10146354" y="462577"/>
                  <a:pt x="10143564" y="447941"/>
                </a:cubicBezTo>
                <a:close/>
                <a:moveTo>
                  <a:pt x="2230945" y="444097"/>
                </a:moveTo>
                <a:cubicBezTo>
                  <a:pt x="2252372" y="450369"/>
                  <a:pt x="2255051" y="460823"/>
                  <a:pt x="2249694" y="483821"/>
                </a:cubicBezTo>
                <a:cubicBezTo>
                  <a:pt x="2233623" y="471277"/>
                  <a:pt x="2228267" y="458732"/>
                  <a:pt x="2230945" y="444097"/>
                </a:cubicBezTo>
                <a:close/>
                <a:moveTo>
                  <a:pt x="8788729" y="442317"/>
                </a:moveTo>
                <a:cubicBezTo>
                  <a:pt x="8775128" y="440253"/>
                  <a:pt x="8766966" y="444381"/>
                  <a:pt x="8769687" y="454704"/>
                </a:cubicBezTo>
                <a:cubicBezTo>
                  <a:pt x="8769687" y="460898"/>
                  <a:pt x="8772407" y="467091"/>
                  <a:pt x="8777848" y="477415"/>
                </a:cubicBezTo>
                <a:cubicBezTo>
                  <a:pt x="8791449" y="469156"/>
                  <a:pt x="8807770" y="465027"/>
                  <a:pt x="8810491" y="450575"/>
                </a:cubicBezTo>
                <a:cubicBezTo>
                  <a:pt x="8802330" y="448510"/>
                  <a:pt x="8794170" y="444381"/>
                  <a:pt x="8788729" y="442317"/>
                </a:cubicBezTo>
                <a:close/>
                <a:moveTo>
                  <a:pt x="6973260" y="440253"/>
                </a:moveTo>
                <a:cubicBezTo>
                  <a:pt x="6959030" y="450603"/>
                  <a:pt x="6959030" y="450603"/>
                  <a:pt x="6961876" y="467163"/>
                </a:cubicBezTo>
                <a:cubicBezTo>
                  <a:pt x="6970414" y="465093"/>
                  <a:pt x="6976106" y="463023"/>
                  <a:pt x="6987489" y="458883"/>
                </a:cubicBezTo>
                <a:cubicBezTo>
                  <a:pt x="6981797" y="452673"/>
                  <a:pt x="6976106" y="446462"/>
                  <a:pt x="6973260" y="440253"/>
                </a:cubicBezTo>
                <a:close/>
                <a:moveTo>
                  <a:pt x="1835960" y="437690"/>
                </a:moveTo>
                <a:cubicBezTo>
                  <a:pt x="1855295" y="446167"/>
                  <a:pt x="1869106" y="450406"/>
                  <a:pt x="1888441" y="458883"/>
                </a:cubicBezTo>
                <a:cubicBezTo>
                  <a:pt x="1874630" y="469479"/>
                  <a:pt x="1863581" y="480076"/>
                  <a:pt x="1849771" y="492792"/>
                </a:cubicBezTo>
                <a:cubicBezTo>
                  <a:pt x="1838723" y="473718"/>
                  <a:pt x="1833198" y="456763"/>
                  <a:pt x="1835960" y="437690"/>
                </a:cubicBezTo>
                <a:close/>
                <a:moveTo>
                  <a:pt x="7025107" y="435127"/>
                </a:moveTo>
                <a:cubicBezTo>
                  <a:pt x="7022364" y="435127"/>
                  <a:pt x="7019621" y="435127"/>
                  <a:pt x="7019621" y="437228"/>
                </a:cubicBezTo>
                <a:cubicBezTo>
                  <a:pt x="7005903" y="451939"/>
                  <a:pt x="7011389" y="466651"/>
                  <a:pt x="7033338" y="472955"/>
                </a:cubicBezTo>
                <a:cubicBezTo>
                  <a:pt x="7038825" y="472955"/>
                  <a:pt x="7044313" y="472955"/>
                  <a:pt x="7049799" y="472955"/>
                </a:cubicBezTo>
                <a:cubicBezTo>
                  <a:pt x="7077234" y="475057"/>
                  <a:pt x="7077234" y="475057"/>
                  <a:pt x="7096440" y="487666"/>
                </a:cubicBezTo>
                <a:cubicBezTo>
                  <a:pt x="7104670" y="475057"/>
                  <a:pt x="7096440" y="460346"/>
                  <a:pt x="7093696" y="447736"/>
                </a:cubicBezTo>
                <a:cubicBezTo>
                  <a:pt x="7093696" y="445634"/>
                  <a:pt x="7085466" y="441431"/>
                  <a:pt x="7082722" y="441431"/>
                </a:cubicBezTo>
                <a:cubicBezTo>
                  <a:pt x="7066261" y="441431"/>
                  <a:pt x="7052543" y="441431"/>
                  <a:pt x="7030595" y="441431"/>
                </a:cubicBezTo>
                <a:cubicBezTo>
                  <a:pt x="7030595" y="441431"/>
                  <a:pt x="7027851" y="439330"/>
                  <a:pt x="7025107" y="435127"/>
                </a:cubicBezTo>
                <a:close/>
                <a:moveTo>
                  <a:pt x="1682956" y="435127"/>
                </a:moveTo>
                <a:cubicBezTo>
                  <a:pt x="1674796" y="443498"/>
                  <a:pt x="1682956" y="462336"/>
                  <a:pt x="1655754" y="464429"/>
                </a:cubicBezTo>
                <a:cubicBezTo>
                  <a:pt x="1658474" y="472802"/>
                  <a:pt x="1661194" y="481173"/>
                  <a:pt x="1666635" y="493731"/>
                </a:cubicBezTo>
                <a:cubicBezTo>
                  <a:pt x="1677516" y="479080"/>
                  <a:pt x="1685677" y="468615"/>
                  <a:pt x="1691117" y="460243"/>
                </a:cubicBezTo>
                <a:cubicBezTo>
                  <a:pt x="1693838" y="460243"/>
                  <a:pt x="1693838" y="460243"/>
                  <a:pt x="1696557" y="460243"/>
                </a:cubicBezTo>
                <a:cubicBezTo>
                  <a:pt x="1699278" y="466522"/>
                  <a:pt x="1701999" y="474894"/>
                  <a:pt x="1701999" y="481173"/>
                </a:cubicBezTo>
                <a:cubicBezTo>
                  <a:pt x="1704718" y="487452"/>
                  <a:pt x="1701999" y="495825"/>
                  <a:pt x="1715600" y="495825"/>
                </a:cubicBezTo>
                <a:cubicBezTo>
                  <a:pt x="1723760" y="497918"/>
                  <a:pt x="1742802" y="489545"/>
                  <a:pt x="1742802" y="483266"/>
                </a:cubicBezTo>
                <a:cubicBezTo>
                  <a:pt x="1742802" y="476987"/>
                  <a:pt x="1742802" y="468615"/>
                  <a:pt x="1740082" y="462336"/>
                </a:cubicBezTo>
                <a:cubicBezTo>
                  <a:pt x="1737362" y="462336"/>
                  <a:pt x="1734642" y="462336"/>
                  <a:pt x="1734642" y="462336"/>
                </a:cubicBezTo>
                <a:cubicBezTo>
                  <a:pt x="1731921" y="464429"/>
                  <a:pt x="1726481" y="468615"/>
                  <a:pt x="1721040" y="472802"/>
                </a:cubicBezTo>
                <a:cubicBezTo>
                  <a:pt x="1721040" y="460243"/>
                  <a:pt x="1718320" y="447684"/>
                  <a:pt x="1715600" y="435127"/>
                </a:cubicBezTo>
                <a:cubicBezTo>
                  <a:pt x="1704718" y="435127"/>
                  <a:pt x="1693838" y="435127"/>
                  <a:pt x="1682956" y="435127"/>
                </a:cubicBezTo>
                <a:close/>
                <a:moveTo>
                  <a:pt x="11141730" y="427438"/>
                </a:moveTo>
                <a:cubicBezTo>
                  <a:pt x="11116998" y="433710"/>
                  <a:pt x="11116998" y="439983"/>
                  <a:pt x="11130738" y="469253"/>
                </a:cubicBezTo>
                <a:cubicBezTo>
                  <a:pt x="11122494" y="471344"/>
                  <a:pt x="11114250" y="475526"/>
                  <a:pt x="11108755" y="479707"/>
                </a:cubicBezTo>
                <a:cubicBezTo>
                  <a:pt x="11097763" y="483888"/>
                  <a:pt x="11089519" y="488071"/>
                  <a:pt x="11095015" y="498524"/>
                </a:cubicBezTo>
                <a:cubicBezTo>
                  <a:pt x="11095015" y="502706"/>
                  <a:pt x="11089519" y="506887"/>
                  <a:pt x="11086771" y="513159"/>
                </a:cubicBezTo>
                <a:cubicBezTo>
                  <a:pt x="11086771" y="517341"/>
                  <a:pt x="11084023" y="521523"/>
                  <a:pt x="11081276" y="529885"/>
                </a:cubicBezTo>
                <a:cubicBezTo>
                  <a:pt x="11103259" y="523613"/>
                  <a:pt x="11103259" y="523613"/>
                  <a:pt x="11116998" y="529885"/>
                </a:cubicBezTo>
                <a:cubicBezTo>
                  <a:pt x="11119746" y="521523"/>
                  <a:pt x="11125242" y="513159"/>
                  <a:pt x="11127990" y="504797"/>
                </a:cubicBezTo>
                <a:cubicBezTo>
                  <a:pt x="11138982" y="511069"/>
                  <a:pt x="11144477" y="519432"/>
                  <a:pt x="11141730" y="527795"/>
                </a:cubicBezTo>
                <a:cubicBezTo>
                  <a:pt x="11136234" y="538249"/>
                  <a:pt x="11127990" y="544521"/>
                  <a:pt x="11111503" y="544521"/>
                </a:cubicBezTo>
                <a:cubicBezTo>
                  <a:pt x="11108755" y="544521"/>
                  <a:pt x="11106007" y="544521"/>
                  <a:pt x="11106007" y="544521"/>
                </a:cubicBezTo>
                <a:cubicBezTo>
                  <a:pt x="11095015" y="552884"/>
                  <a:pt x="11084023" y="561248"/>
                  <a:pt x="11075780" y="569610"/>
                </a:cubicBezTo>
                <a:cubicBezTo>
                  <a:pt x="11064788" y="586336"/>
                  <a:pt x="11062040" y="605153"/>
                  <a:pt x="11064788" y="623971"/>
                </a:cubicBezTo>
                <a:cubicBezTo>
                  <a:pt x="11064788" y="626061"/>
                  <a:pt x="11067536" y="626061"/>
                  <a:pt x="11067536" y="626061"/>
                </a:cubicBezTo>
                <a:cubicBezTo>
                  <a:pt x="11075780" y="615607"/>
                  <a:pt x="11084023" y="607245"/>
                  <a:pt x="11092267" y="596790"/>
                </a:cubicBezTo>
                <a:cubicBezTo>
                  <a:pt x="11100511" y="598881"/>
                  <a:pt x="11106007" y="603063"/>
                  <a:pt x="11111503" y="605153"/>
                </a:cubicBezTo>
                <a:cubicBezTo>
                  <a:pt x="11122494" y="600972"/>
                  <a:pt x="11133486" y="596790"/>
                  <a:pt x="11147225" y="592609"/>
                </a:cubicBezTo>
                <a:cubicBezTo>
                  <a:pt x="11155469" y="580064"/>
                  <a:pt x="11152721" y="557066"/>
                  <a:pt x="11185696" y="552884"/>
                </a:cubicBezTo>
                <a:cubicBezTo>
                  <a:pt x="11185696" y="561248"/>
                  <a:pt x="11185696" y="569610"/>
                  <a:pt x="11185696" y="577974"/>
                </a:cubicBezTo>
                <a:cubicBezTo>
                  <a:pt x="11207680" y="559156"/>
                  <a:pt x="11207680" y="511069"/>
                  <a:pt x="11180200" y="465072"/>
                </a:cubicBezTo>
                <a:cubicBezTo>
                  <a:pt x="11171956" y="475526"/>
                  <a:pt x="11182948" y="490161"/>
                  <a:pt x="11160965" y="494343"/>
                </a:cubicBezTo>
                <a:cubicBezTo>
                  <a:pt x="11160965" y="490161"/>
                  <a:pt x="11163713" y="483888"/>
                  <a:pt x="11163713" y="479707"/>
                </a:cubicBezTo>
                <a:cubicBezTo>
                  <a:pt x="11166461" y="467162"/>
                  <a:pt x="11166461" y="458800"/>
                  <a:pt x="11152721" y="448346"/>
                </a:cubicBezTo>
                <a:cubicBezTo>
                  <a:pt x="11144477" y="444164"/>
                  <a:pt x="11144477" y="433710"/>
                  <a:pt x="11141730" y="427438"/>
                </a:cubicBezTo>
                <a:close/>
                <a:moveTo>
                  <a:pt x="9776874" y="414624"/>
                </a:moveTo>
                <a:cubicBezTo>
                  <a:pt x="9752661" y="414624"/>
                  <a:pt x="9744590" y="427438"/>
                  <a:pt x="9744590" y="453067"/>
                </a:cubicBezTo>
                <a:cubicBezTo>
                  <a:pt x="9760732" y="444524"/>
                  <a:pt x="9776874" y="442388"/>
                  <a:pt x="9795708" y="444524"/>
                </a:cubicBezTo>
                <a:cubicBezTo>
                  <a:pt x="9811850" y="446659"/>
                  <a:pt x="9817231" y="442388"/>
                  <a:pt x="9819921" y="423167"/>
                </a:cubicBezTo>
                <a:cubicBezTo>
                  <a:pt x="9806469" y="418895"/>
                  <a:pt x="9790327" y="416760"/>
                  <a:pt x="9776874" y="414624"/>
                </a:cubicBezTo>
                <a:close/>
                <a:moveTo>
                  <a:pt x="8283176" y="410779"/>
                </a:moveTo>
                <a:cubicBezTo>
                  <a:pt x="8296697" y="414880"/>
                  <a:pt x="8307514" y="418980"/>
                  <a:pt x="8315627" y="423081"/>
                </a:cubicBezTo>
                <a:cubicBezTo>
                  <a:pt x="8318331" y="423081"/>
                  <a:pt x="8315627" y="429232"/>
                  <a:pt x="8315627" y="431282"/>
                </a:cubicBezTo>
                <a:cubicBezTo>
                  <a:pt x="8304810" y="431282"/>
                  <a:pt x="8293993" y="431282"/>
                  <a:pt x="8285880" y="427182"/>
                </a:cubicBezTo>
                <a:cubicBezTo>
                  <a:pt x="8283176" y="425131"/>
                  <a:pt x="8283176" y="416930"/>
                  <a:pt x="8283176" y="410779"/>
                </a:cubicBezTo>
                <a:close/>
                <a:moveTo>
                  <a:pt x="7678660" y="406935"/>
                </a:moveTo>
                <a:cubicBezTo>
                  <a:pt x="7684175" y="411129"/>
                  <a:pt x="7689689" y="415323"/>
                  <a:pt x="7695203" y="419516"/>
                </a:cubicBezTo>
                <a:cubicBezTo>
                  <a:pt x="7700718" y="421613"/>
                  <a:pt x="7708990" y="423711"/>
                  <a:pt x="7708990" y="425807"/>
                </a:cubicBezTo>
                <a:cubicBezTo>
                  <a:pt x="7708990" y="430001"/>
                  <a:pt x="7703476" y="436292"/>
                  <a:pt x="7700718" y="438389"/>
                </a:cubicBezTo>
                <a:cubicBezTo>
                  <a:pt x="7689689" y="444679"/>
                  <a:pt x="7675904" y="446777"/>
                  <a:pt x="7664875" y="453067"/>
                </a:cubicBezTo>
                <a:cubicBezTo>
                  <a:pt x="7662117" y="436292"/>
                  <a:pt x="7662117" y="430001"/>
                  <a:pt x="7678660" y="406935"/>
                </a:cubicBezTo>
                <a:close/>
                <a:moveTo>
                  <a:pt x="8349020" y="401810"/>
                </a:moveTo>
                <a:cubicBezTo>
                  <a:pt x="8357391" y="414473"/>
                  <a:pt x="8360181" y="425026"/>
                  <a:pt x="8349020" y="437690"/>
                </a:cubicBezTo>
                <a:cubicBezTo>
                  <a:pt x="8346231" y="427136"/>
                  <a:pt x="8335070" y="414473"/>
                  <a:pt x="8349020" y="401810"/>
                </a:cubicBezTo>
                <a:close/>
                <a:moveTo>
                  <a:pt x="11192823" y="397966"/>
                </a:moveTo>
                <a:cubicBezTo>
                  <a:pt x="11179221" y="414563"/>
                  <a:pt x="11179221" y="429086"/>
                  <a:pt x="11187382" y="441534"/>
                </a:cubicBezTo>
                <a:cubicBezTo>
                  <a:pt x="11200984" y="427011"/>
                  <a:pt x="11195543" y="414563"/>
                  <a:pt x="11192823" y="397966"/>
                </a:cubicBezTo>
                <a:close/>
                <a:moveTo>
                  <a:pt x="7768493" y="395402"/>
                </a:moveTo>
                <a:cubicBezTo>
                  <a:pt x="7771233" y="395402"/>
                  <a:pt x="7773971" y="395402"/>
                  <a:pt x="7776711" y="395402"/>
                </a:cubicBezTo>
                <a:cubicBezTo>
                  <a:pt x="7779450" y="401734"/>
                  <a:pt x="7784928" y="408065"/>
                  <a:pt x="7784928" y="414397"/>
                </a:cubicBezTo>
                <a:cubicBezTo>
                  <a:pt x="7787668" y="418619"/>
                  <a:pt x="7782190" y="424950"/>
                  <a:pt x="7776711" y="429171"/>
                </a:cubicBezTo>
                <a:cubicBezTo>
                  <a:pt x="7776711" y="431282"/>
                  <a:pt x="7768493" y="431282"/>
                  <a:pt x="7765753" y="429171"/>
                </a:cubicBezTo>
                <a:cubicBezTo>
                  <a:pt x="7763014" y="424950"/>
                  <a:pt x="7757536" y="420729"/>
                  <a:pt x="7760275" y="414397"/>
                </a:cubicBezTo>
                <a:cubicBezTo>
                  <a:pt x="7760275" y="408065"/>
                  <a:pt x="7765753" y="401734"/>
                  <a:pt x="7768493" y="395402"/>
                </a:cubicBezTo>
                <a:close/>
                <a:moveTo>
                  <a:pt x="1967732" y="394648"/>
                </a:moveTo>
                <a:cubicBezTo>
                  <a:pt x="1971514" y="394648"/>
                  <a:pt x="1974952" y="395176"/>
                  <a:pt x="1976327" y="396231"/>
                </a:cubicBezTo>
                <a:cubicBezTo>
                  <a:pt x="1984578" y="402563"/>
                  <a:pt x="1990078" y="411005"/>
                  <a:pt x="1992828" y="419448"/>
                </a:cubicBezTo>
                <a:cubicBezTo>
                  <a:pt x="1995578" y="421559"/>
                  <a:pt x="1990078" y="423669"/>
                  <a:pt x="1984578" y="430001"/>
                </a:cubicBezTo>
                <a:cubicBezTo>
                  <a:pt x="1973576" y="421559"/>
                  <a:pt x="1965326" y="415227"/>
                  <a:pt x="1959825" y="408895"/>
                </a:cubicBezTo>
                <a:cubicBezTo>
                  <a:pt x="1957075" y="404673"/>
                  <a:pt x="1957075" y="398342"/>
                  <a:pt x="1957075" y="396231"/>
                </a:cubicBezTo>
                <a:cubicBezTo>
                  <a:pt x="1959825" y="395176"/>
                  <a:pt x="1963951" y="394648"/>
                  <a:pt x="1967732" y="394648"/>
                </a:cubicBezTo>
                <a:close/>
                <a:moveTo>
                  <a:pt x="8270312" y="391558"/>
                </a:moveTo>
                <a:cubicBezTo>
                  <a:pt x="8270312" y="393694"/>
                  <a:pt x="8273132" y="393694"/>
                  <a:pt x="8273132" y="393694"/>
                </a:cubicBezTo>
                <a:cubicBezTo>
                  <a:pt x="8270312" y="406508"/>
                  <a:pt x="8264674" y="417187"/>
                  <a:pt x="8259035" y="430001"/>
                </a:cubicBezTo>
                <a:cubicBezTo>
                  <a:pt x="8244938" y="425729"/>
                  <a:pt x="8233660" y="423593"/>
                  <a:pt x="8225202" y="419323"/>
                </a:cubicBezTo>
                <a:cubicBezTo>
                  <a:pt x="8222383" y="417187"/>
                  <a:pt x="8219564" y="412915"/>
                  <a:pt x="8219564" y="410779"/>
                </a:cubicBezTo>
                <a:cubicBezTo>
                  <a:pt x="8219564" y="408643"/>
                  <a:pt x="8225202" y="404372"/>
                  <a:pt x="8225202" y="404372"/>
                </a:cubicBezTo>
                <a:cubicBezTo>
                  <a:pt x="8244938" y="406508"/>
                  <a:pt x="8256216" y="400101"/>
                  <a:pt x="8270312" y="391558"/>
                </a:cubicBezTo>
                <a:close/>
                <a:moveTo>
                  <a:pt x="7591380" y="391558"/>
                </a:moveTo>
                <a:cubicBezTo>
                  <a:pt x="7596830" y="420763"/>
                  <a:pt x="7585930" y="447882"/>
                  <a:pt x="7566854" y="470828"/>
                </a:cubicBezTo>
                <a:cubicBezTo>
                  <a:pt x="7539603" y="456226"/>
                  <a:pt x="7539603" y="456226"/>
                  <a:pt x="7515076" y="472915"/>
                </a:cubicBezTo>
                <a:cubicBezTo>
                  <a:pt x="7509625" y="475000"/>
                  <a:pt x="7501450" y="477086"/>
                  <a:pt x="7493276" y="481259"/>
                </a:cubicBezTo>
                <a:cubicBezTo>
                  <a:pt x="7479649" y="445796"/>
                  <a:pt x="7512351" y="427021"/>
                  <a:pt x="7528701" y="397816"/>
                </a:cubicBezTo>
                <a:cubicBezTo>
                  <a:pt x="7536877" y="416590"/>
                  <a:pt x="7528701" y="435365"/>
                  <a:pt x="7555953" y="443709"/>
                </a:cubicBezTo>
                <a:cubicBezTo>
                  <a:pt x="7561403" y="433279"/>
                  <a:pt x="7564128" y="422848"/>
                  <a:pt x="7569579" y="414504"/>
                </a:cubicBezTo>
                <a:cubicBezTo>
                  <a:pt x="7572304" y="406160"/>
                  <a:pt x="7572304" y="393644"/>
                  <a:pt x="7591380" y="391558"/>
                </a:cubicBezTo>
                <a:close/>
                <a:moveTo>
                  <a:pt x="9850781" y="388995"/>
                </a:moveTo>
                <a:cubicBezTo>
                  <a:pt x="9848088" y="391158"/>
                  <a:pt x="9842702" y="397645"/>
                  <a:pt x="9840009" y="404132"/>
                </a:cubicBezTo>
                <a:cubicBezTo>
                  <a:pt x="9850781" y="410619"/>
                  <a:pt x="9861554" y="417107"/>
                  <a:pt x="9869632" y="423594"/>
                </a:cubicBezTo>
                <a:cubicBezTo>
                  <a:pt x="9875018" y="421432"/>
                  <a:pt x="9885790" y="417107"/>
                  <a:pt x="9891177" y="410619"/>
                </a:cubicBezTo>
                <a:cubicBezTo>
                  <a:pt x="9896562" y="406294"/>
                  <a:pt x="9901948" y="401969"/>
                  <a:pt x="9901948" y="397645"/>
                </a:cubicBezTo>
                <a:cubicBezTo>
                  <a:pt x="9901948" y="388995"/>
                  <a:pt x="9893870" y="388995"/>
                  <a:pt x="9885790" y="388995"/>
                </a:cubicBezTo>
                <a:cubicBezTo>
                  <a:pt x="9875018" y="388995"/>
                  <a:pt x="9864246" y="388995"/>
                  <a:pt x="9850781" y="388995"/>
                </a:cubicBezTo>
                <a:close/>
                <a:moveTo>
                  <a:pt x="1983859" y="385951"/>
                </a:moveTo>
                <a:cubicBezTo>
                  <a:pt x="2008542" y="383869"/>
                  <a:pt x="2022255" y="392199"/>
                  <a:pt x="2035967" y="398446"/>
                </a:cubicBezTo>
                <a:cubicBezTo>
                  <a:pt x="2046938" y="404693"/>
                  <a:pt x="2060651" y="413022"/>
                  <a:pt x="2074364" y="419269"/>
                </a:cubicBezTo>
                <a:cubicBezTo>
                  <a:pt x="2085334" y="427598"/>
                  <a:pt x="2104532" y="429681"/>
                  <a:pt x="2112759" y="442175"/>
                </a:cubicBezTo>
                <a:cubicBezTo>
                  <a:pt x="2104532" y="444257"/>
                  <a:pt x="2099046" y="446339"/>
                  <a:pt x="2093561" y="448421"/>
                </a:cubicBezTo>
                <a:cubicBezTo>
                  <a:pt x="2068878" y="450504"/>
                  <a:pt x="2044196" y="442175"/>
                  <a:pt x="2022255" y="435928"/>
                </a:cubicBezTo>
                <a:cubicBezTo>
                  <a:pt x="2016770" y="433845"/>
                  <a:pt x="2014028" y="427598"/>
                  <a:pt x="2014028" y="423434"/>
                </a:cubicBezTo>
                <a:cubicBezTo>
                  <a:pt x="2014028" y="413022"/>
                  <a:pt x="2005799" y="404693"/>
                  <a:pt x="1997572" y="398446"/>
                </a:cubicBezTo>
                <a:cubicBezTo>
                  <a:pt x="1992087" y="396363"/>
                  <a:pt x="1989345" y="392199"/>
                  <a:pt x="1983859" y="385951"/>
                </a:cubicBezTo>
                <a:close/>
                <a:moveTo>
                  <a:pt x="9923877" y="385151"/>
                </a:moveTo>
                <a:cubicBezTo>
                  <a:pt x="9915340" y="410194"/>
                  <a:pt x="9915340" y="433150"/>
                  <a:pt x="9926723" y="458193"/>
                </a:cubicBezTo>
                <a:cubicBezTo>
                  <a:pt x="9943798" y="435238"/>
                  <a:pt x="9943798" y="403933"/>
                  <a:pt x="9923877" y="385151"/>
                </a:cubicBezTo>
                <a:close/>
                <a:moveTo>
                  <a:pt x="7818121" y="384921"/>
                </a:moveTo>
                <a:cubicBezTo>
                  <a:pt x="7828412" y="383633"/>
                  <a:pt x="7839084" y="390373"/>
                  <a:pt x="7851280" y="393545"/>
                </a:cubicBezTo>
                <a:cubicBezTo>
                  <a:pt x="7848570" y="399888"/>
                  <a:pt x="7848570" y="406231"/>
                  <a:pt x="7845860" y="414689"/>
                </a:cubicBezTo>
                <a:cubicBezTo>
                  <a:pt x="7835019" y="410460"/>
                  <a:pt x="7829598" y="406231"/>
                  <a:pt x="7821467" y="404117"/>
                </a:cubicBezTo>
                <a:cubicBezTo>
                  <a:pt x="7816047" y="410460"/>
                  <a:pt x="7813337" y="414689"/>
                  <a:pt x="7807915" y="421031"/>
                </a:cubicBezTo>
                <a:cubicBezTo>
                  <a:pt x="7799784" y="410460"/>
                  <a:pt x="7794364" y="397773"/>
                  <a:pt x="7807915" y="389316"/>
                </a:cubicBezTo>
                <a:cubicBezTo>
                  <a:pt x="7811303" y="386673"/>
                  <a:pt x="7814690" y="385351"/>
                  <a:pt x="7818121" y="384921"/>
                </a:cubicBezTo>
                <a:close/>
                <a:moveTo>
                  <a:pt x="1901833" y="383388"/>
                </a:moveTo>
                <a:cubicBezTo>
                  <a:pt x="1912993" y="381307"/>
                  <a:pt x="1921364" y="385471"/>
                  <a:pt x="1926943" y="391718"/>
                </a:cubicBezTo>
                <a:cubicBezTo>
                  <a:pt x="1929733" y="393800"/>
                  <a:pt x="1929733" y="397965"/>
                  <a:pt x="1935314" y="402130"/>
                </a:cubicBezTo>
                <a:cubicBezTo>
                  <a:pt x="1921364" y="406294"/>
                  <a:pt x="1912993" y="410459"/>
                  <a:pt x="1901833" y="412541"/>
                </a:cubicBezTo>
                <a:cubicBezTo>
                  <a:pt x="1893463" y="414624"/>
                  <a:pt x="1887883" y="412541"/>
                  <a:pt x="1885093" y="404212"/>
                </a:cubicBezTo>
                <a:cubicBezTo>
                  <a:pt x="1885093" y="395883"/>
                  <a:pt x="1893463" y="385471"/>
                  <a:pt x="1901833" y="383388"/>
                </a:cubicBezTo>
                <a:close/>
                <a:moveTo>
                  <a:pt x="8579091" y="381307"/>
                </a:moveTo>
                <a:cubicBezTo>
                  <a:pt x="8560162" y="381307"/>
                  <a:pt x="8549345" y="393907"/>
                  <a:pt x="8557457" y="408609"/>
                </a:cubicBezTo>
                <a:cubicBezTo>
                  <a:pt x="8562866" y="419109"/>
                  <a:pt x="8565570" y="429610"/>
                  <a:pt x="8570978" y="440111"/>
                </a:cubicBezTo>
                <a:cubicBezTo>
                  <a:pt x="8570978" y="446411"/>
                  <a:pt x="8570978" y="454811"/>
                  <a:pt x="8584498" y="456912"/>
                </a:cubicBezTo>
                <a:cubicBezTo>
                  <a:pt x="8600724" y="442211"/>
                  <a:pt x="8587203" y="421209"/>
                  <a:pt x="8598020" y="404408"/>
                </a:cubicBezTo>
                <a:cubicBezTo>
                  <a:pt x="8600724" y="417009"/>
                  <a:pt x="8603428" y="429610"/>
                  <a:pt x="8606132" y="446411"/>
                </a:cubicBezTo>
                <a:cubicBezTo>
                  <a:pt x="8619653" y="429610"/>
                  <a:pt x="8619653" y="419109"/>
                  <a:pt x="8611541" y="387607"/>
                </a:cubicBezTo>
                <a:cubicBezTo>
                  <a:pt x="8600724" y="385506"/>
                  <a:pt x="8589907" y="383407"/>
                  <a:pt x="8579091" y="381307"/>
                </a:cubicBezTo>
                <a:close/>
                <a:moveTo>
                  <a:pt x="7430694" y="381307"/>
                </a:moveTo>
                <a:cubicBezTo>
                  <a:pt x="7441637" y="389636"/>
                  <a:pt x="7452579" y="397965"/>
                  <a:pt x="7463522" y="406294"/>
                </a:cubicBezTo>
                <a:cubicBezTo>
                  <a:pt x="7444372" y="422953"/>
                  <a:pt x="7466257" y="441694"/>
                  <a:pt x="7458050" y="464600"/>
                </a:cubicBezTo>
                <a:cubicBezTo>
                  <a:pt x="7447108" y="452106"/>
                  <a:pt x="7433430" y="450024"/>
                  <a:pt x="7422487" y="458353"/>
                </a:cubicBezTo>
                <a:cubicBezTo>
                  <a:pt x="7419752" y="454188"/>
                  <a:pt x="7417016" y="452106"/>
                  <a:pt x="7417016" y="450024"/>
                </a:cubicBezTo>
                <a:cubicBezTo>
                  <a:pt x="7406074" y="427118"/>
                  <a:pt x="7406074" y="427118"/>
                  <a:pt x="7375983" y="433365"/>
                </a:cubicBezTo>
                <a:cubicBezTo>
                  <a:pt x="7362305" y="435447"/>
                  <a:pt x="7354098" y="431283"/>
                  <a:pt x="7354098" y="420871"/>
                </a:cubicBezTo>
                <a:cubicBezTo>
                  <a:pt x="7354098" y="412541"/>
                  <a:pt x="7356833" y="404212"/>
                  <a:pt x="7359568" y="395883"/>
                </a:cubicBezTo>
                <a:cubicBezTo>
                  <a:pt x="7381453" y="393800"/>
                  <a:pt x="7400603" y="387554"/>
                  <a:pt x="7419752" y="400047"/>
                </a:cubicBezTo>
                <a:cubicBezTo>
                  <a:pt x="7422487" y="391718"/>
                  <a:pt x="7427959" y="385471"/>
                  <a:pt x="7430694" y="381307"/>
                </a:cubicBezTo>
                <a:close/>
                <a:moveTo>
                  <a:pt x="8827974" y="379791"/>
                </a:moveTo>
                <a:cubicBezTo>
                  <a:pt x="8823882" y="379015"/>
                  <a:pt x="8819108" y="379532"/>
                  <a:pt x="8813652" y="381603"/>
                </a:cubicBezTo>
                <a:cubicBezTo>
                  <a:pt x="8805468" y="387813"/>
                  <a:pt x="8805468" y="394022"/>
                  <a:pt x="8816380" y="402303"/>
                </a:cubicBezTo>
                <a:cubicBezTo>
                  <a:pt x="8819108" y="404372"/>
                  <a:pt x="8821836" y="406443"/>
                  <a:pt x="8824564" y="408513"/>
                </a:cubicBezTo>
                <a:cubicBezTo>
                  <a:pt x="8835476" y="414723"/>
                  <a:pt x="8838204" y="423003"/>
                  <a:pt x="8830020" y="433353"/>
                </a:cubicBezTo>
                <a:cubicBezTo>
                  <a:pt x="8821836" y="439563"/>
                  <a:pt x="8819108" y="447844"/>
                  <a:pt x="8827292" y="458193"/>
                </a:cubicBezTo>
                <a:cubicBezTo>
                  <a:pt x="8868213" y="451983"/>
                  <a:pt x="8879125" y="435423"/>
                  <a:pt x="8860029" y="410583"/>
                </a:cubicBezTo>
                <a:cubicBezTo>
                  <a:pt x="8851845" y="400233"/>
                  <a:pt x="8846389" y="391953"/>
                  <a:pt x="8838204" y="385742"/>
                </a:cubicBezTo>
                <a:cubicBezTo>
                  <a:pt x="8835476" y="382638"/>
                  <a:pt x="8832066" y="380567"/>
                  <a:pt x="8827974" y="379791"/>
                </a:cubicBezTo>
                <a:close/>
                <a:moveTo>
                  <a:pt x="351697" y="378744"/>
                </a:moveTo>
                <a:cubicBezTo>
                  <a:pt x="340313" y="380912"/>
                  <a:pt x="334620" y="380912"/>
                  <a:pt x="328928" y="380912"/>
                </a:cubicBezTo>
                <a:cubicBezTo>
                  <a:pt x="328928" y="380912"/>
                  <a:pt x="326083" y="383081"/>
                  <a:pt x="326083" y="383081"/>
                </a:cubicBezTo>
                <a:cubicBezTo>
                  <a:pt x="323238" y="391755"/>
                  <a:pt x="328928" y="400429"/>
                  <a:pt x="340313" y="404766"/>
                </a:cubicBezTo>
                <a:cubicBezTo>
                  <a:pt x="343158" y="406935"/>
                  <a:pt x="348850" y="404766"/>
                  <a:pt x="348850" y="404766"/>
                </a:cubicBezTo>
                <a:cubicBezTo>
                  <a:pt x="351697" y="396092"/>
                  <a:pt x="351697" y="389586"/>
                  <a:pt x="351697" y="378744"/>
                </a:cubicBezTo>
                <a:close/>
                <a:moveTo>
                  <a:pt x="118400" y="377462"/>
                </a:moveTo>
                <a:cubicBezTo>
                  <a:pt x="123879" y="379567"/>
                  <a:pt x="132096" y="379567"/>
                  <a:pt x="134835" y="381672"/>
                </a:cubicBezTo>
                <a:cubicBezTo>
                  <a:pt x="137575" y="387988"/>
                  <a:pt x="140315" y="396409"/>
                  <a:pt x="145792" y="404830"/>
                </a:cubicBezTo>
                <a:cubicBezTo>
                  <a:pt x="143054" y="404830"/>
                  <a:pt x="140315" y="404830"/>
                  <a:pt x="137575" y="406935"/>
                </a:cubicBezTo>
                <a:cubicBezTo>
                  <a:pt x="132096" y="400620"/>
                  <a:pt x="123879" y="394303"/>
                  <a:pt x="118400" y="387988"/>
                </a:cubicBezTo>
                <a:cubicBezTo>
                  <a:pt x="115660" y="385883"/>
                  <a:pt x="118400" y="381672"/>
                  <a:pt x="118400" y="377462"/>
                </a:cubicBezTo>
                <a:close/>
                <a:moveTo>
                  <a:pt x="7919325" y="374899"/>
                </a:moveTo>
                <a:cubicBezTo>
                  <a:pt x="7924642" y="391836"/>
                  <a:pt x="7929960" y="406656"/>
                  <a:pt x="7919325" y="423593"/>
                </a:cubicBezTo>
                <a:cubicBezTo>
                  <a:pt x="7908689" y="417242"/>
                  <a:pt x="7903372" y="410891"/>
                  <a:pt x="7895395" y="404539"/>
                </a:cubicBezTo>
                <a:cubicBezTo>
                  <a:pt x="7884761" y="391836"/>
                  <a:pt x="7887419" y="387602"/>
                  <a:pt x="7906031" y="379133"/>
                </a:cubicBezTo>
                <a:cubicBezTo>
                  <a:pt x="7908689" y="379133"/>
                  <a:pt x="7914007" y="377016"/>
                  <a:pt x="7919325" y="374899"/>
                </a:cubicBezTo>
                <a:close/>
                <a:moveTo>
                  <a:pt x="8876843" y="372337"/>
                </a:moveTo>
                <a:cubicBezTo>
                  <a:pt x="8876843" y="378637"/>
                  <a:pt x="8874104" y="387038"/>
                  <a:pt x="8876843" y="391238"/>
                </a:cubicBezTo>
                <a:cubicBezTo>
                  <a:pt x="8882321" y="405939"/>
                  <a:pt x="8885061" y="424841"/>
                  <a:pt x="8906976" y="431141"/>
                </a:cubicBezTo>
                <a:cubicBezTo>
                  <a:pt x="8915193" y="433241"/>
                  <a:pt x="8917933" y="441642"/>
                  <a:pt x="8923411" y="447942"/>
                </a:cubicBezTo>
                <a:cubicBezTo>
                  <a:pt x="8934368" y="437441"/>
                  <a:pt x="8931628" y="426940"/>
                  <a:pt x="8931628" y="414340"/>
                </a:cubicBezTo>
                <a:cubicBezTo>
                  <a:pt x="8912454" y="418540"/>
                  <a:pt x="8906976" y="408040"/>
                  <a:pt x="8901496" y="397539"/>
                </a:cubicBezTo>
                <a:cubicBezTo>
                  <a:pt x="8896018" y="389138"/>
                  <a:pt x="8890539" y="380737"/>
                  <a:pt x="8885061" y="372337"/>
                </a:cubicBezTo>
                <a:cubicBezTo>
                  <a:pt x="8882321" y="372337"/>
                  <a:pt x="8879582" y="372337"/>
                  <a:pt x="8876843" y="372337"/>
                </a:cubicBezTo>
                <a:close/>
                <a:moveTo>
                  <a:pt x="8171352" y="372336"/>
                </a:moveTo>
                <a:cubicBezTo>
                  <a:pt x="8171352" y="376607"/>
                  <a:pt x="8174115" y="380879"/>
                  <a:pt x="8176876" y="385151"/>
                </a:cubicBezTo>
                <a:cubicBezTo>
                  <a:pt x="8185163" y="378743"/>
                  <a:pt x="8187925" y="376607"/>
                  <a:pt x="8193449" y="372336"/>
                </a:cubicBezTo>
                <a:cubicBezTo>
                  <a:pt x="8204498" y="393693"/>
                  <a:pt x="8204498" y="412915"/>
                  <a:pt x="8193449" y="417186"/>
                </a:cubicBezTo>
                <a:cubicBezTo>
                  <a:pt x="8187925" y="415050"/>
                  <a:pt x="8182401" y="412915"/>
                  <a:pt x="8176876" y="410779"/>
                </a:cubicBezTo>
                <a:cubicBezTo>
                  <a:pt x="8174115" y="415050"/>
                  <a:pt x="8171352" y="419322"/>
                  <a:pt x="8168590" y="423593"/>
                </a:cubicBezTo>
                <a:cubicBezTo>
                  <a:pt x="8154779" y="408643"/>
                  <a:pt x="8149255" y="393693"/>
                  <a:pt x="8163066" y="376607"/>
                </a:cubicBezTo>
                <a:cubicBezTo>
                  <a:pt x="8163066" y="376607"/>
                  <a:pt x="8165827" y="376607"/>
                  <a:pt x="8171352" y="372336"/>
                </a:cubicBezTo>
                <a:close/>
                <a:moveTo>
                  <a:pt x="10821538" y="368492"/>
                </a:moveTo>
                <a:cubicBezTo>
                  <a:pt x="10824330" y="383193"/>
                  <a:pt x="10824330" y="395794"/>
                  <a:pt x="10818749" y="408395"/>
                </a:cubicBezTo>
                <a:cubicBezTo>
                  <a:pt x="10815959" y="420996"/>
                  <a:pt x="10810379" y="433596"/>
                  <a:pt x="10796429" y="444097"/>
                </a:cubicBezTo>
                <a:cubicBezTo>
                  <a:pt x="10774109" y="429397"/>
                  <a:pt x="10774109" y="410495"/>
                  <a:pt x="10796429" y="397894"/>
                </a:cubicBezTo>
                <a:cubicBezTo>
                  <a:pt x="10810379" y="389493"/>
                  <a:pt x="10821538" y="383193"/>
                  <a:pt x="10821538" y="368492"/>
                </a:cubicBezTo>
                <a:close/>
                <a:moveTo>
                  <a:pt x="10747325" y="362085"/>
                </a:moveTo>
                <a:cubicBezTo>
                  <a:pt x="10766444" y="364154"/>
                  <a:pt x="10782832" y="366225"/>
                  <a:pt x="10799220" y="366225"/>
                </a:cubicBezTo>
                <a:cubicBezTo>
                  <a:pt x="10791026" y="380715"/>
                  <a:pt x="10780101" y="388995"/>
                  <a:pt x="10766444" y="386925"/>
                </a:cubicBezTo>
                <a:cubicBezTo>
                  <a:pt x="10755518" y="384855"/>
                  <a:pt x="10750056" y="378644"/>
                  <a:pt x="10747325" y="362085"/>
                </a:cubicBezTo>
                <a:close/>
                <a:moveTo>
                  <a:pt x="10186834" y="362085"/>
                </a:moveTo>
                <a:cubicBezTo>
                  <a:pt x="10175877" y="364221"/>
                  <a:pt x="10173139" y="368492"/>
                  <a:pt x="10173139" y="377036"/>
                </a:cubicBezTo>
                <a:cubicBezTo>
                  <a:pt x="10173139" y="385578"/>
                  <a:pt x="10175877" y="391985"/>
                  <a:pt x="10178617" y="400528"/>
                </a:cubicBezTo>
                <a:cubicBezTo>
                  <a:pt x="10181356" y="400528"/>
                  <a:pt x="10184096" y="400528"/>
                  <a:pt x="10186834" y="400528"/>
                </a:cubicBezTo>
                <a:cubicBezTo>
                  <a:pt x="10189574" y="394121"/>
                  <a:pt x="10197792" y="385578"/>
                  <a:pt x="10200531" y="377036"/>
                </a:cubicBezTo>
                <a:cubicBezTo>
                  <a:pt x="10203271" y="370628"/>
                  <a:pt x="10195053" y="362085"/>
                  <a:pt x="10186834" y="362085"/>
                </a:cubicBezTo>
                <a:close/>
                <a:moveTo>
                  <a:pt x="1789980" y="360804"/>
                </a:moveTo>
                <a:cubicBezTo>
                  <a:pt x="1803675" y="364957"/>
                  <a:pt x="1806415" y="373264"/>
                  <a:pt x="1803675" y="383648"/>
                </a:cubicBezTo>
                <a:cubicBezTo>
                  <a:pt x="1798197" y="394033"/>
                  <a:pt x="1795458" y="404417"/>
                  <a:pt x="1800937" y="414801"/>
                </a:cubicBezTo>
                <a:cubicBezTo>
                  <a:pt x="1800937" y="416878"/>
                  <a:pt x="1800937" y="418955"/>
                  <a:pt x="1798197" y="421031"/>
                </a:cubicBezTo>
                <a:cubicBezTo>
                  <a:pt x="1798197" y="421031"/>
                  <a:pt x="1795458" y="421031"/>
                  <a:pt x="1795458" y="421031"/>
                </a:cubicBezTo>
                <a:cubicBezTo>
                  <a:pt x="1792718" y="418955"/>
                  <a:pt x="1792718" y="416878"/>
                  <a:pt x="1792718" y="414801"/>
                </a:cubicBezTo>
                <a:cubicBezTo>
                  <a:pt x="1789980" y="400263"/>
                  <a:pt x="1795458" y="385725"/>
                  <a:pt x="1781761" y="373264"/>
                </a:cubicBezTo>
                <a:cubicBezTo>
                  <a:pt x="1776283" y="369111"/>
                  <a:pt x="1781761" y="362881"/>
                  <a:pt x="1789980" y="360804"/>
                </a:cubicBezTo>
                <a:close/>
                <a:moveTo>
                  <a:pt x="7525734" y="360377"/>
                </a:moveTo>
                <a:cubicBezTo>
                  <a:pt x="7531052" y="358241"/>
                  <a:pt x="7539028" y="358241"/>
                  <a:pt x="7544346" y="360377"/>
                </a:cubicBezTo>
                <a:cubicBezTo>
                  <a:pt x="7549663" y="364647"/>
                  <a:pt x="7552322" y="371055"/>
                  <a:pt x="7554980" y="377462"/>
                </a:cubicBezTo>
                <a:cubicBezTo>
                  <a:pt x="7549663" y="379598"/>
                  <a:pt x="7544346" y="381734"/>
                  <a:pt x="7536370" y="383869"/>
                </a:cubicBezTo>
                <a:cubicBezTo>
                  <a:pt x="7528392" y="383869"/>
                  <a:pt x="7520416" y="383869"/>
                  <a:pt x="7509782" y="383869"/>
                </a:cubicBezTo>
                <a:cubicBezTo>
                  <a:pt x="7509782" y="373191"/>
                  <a:pt x="7517758" y="366783"/>
                  <a:pt x="7525734" y="360377"/>
                </a:cubicBezTo>
                <a:close/>
                <a:moveTo>
                  <a:pt x="10422007" y="342863"/>
                </a:moveTo>
                <a:cubicBezTo>
                  <a:pt x="10413638" y="355678"/>
                  <a:pt x="10410848" y="364221"/>
                  <a:pt x="10422007" y="372763"/>
                </a:cubicBezTo>
                <a:cubicBezTo>
                  <a:pt x="10430378" y="379171"/>
                  <a:pt x="10438748" y="381307"/>
                  <a:pt x="10452698" y="374899"/>
                </a:cubicBezTo>
                <a:cubicBezTo>
                  <a:pt x="10441538" y="364221"/>
                  <a:pt x="10433168" y="355678"/>
                  <a:pt x="10422007" y="342863"/>
                </a:cubicBezTo>
                <a:close/>
                <a:moveTo>
                  <a:pt x="2168002" y="342863"/>
                </a:moveTo>
                <a:cubicBezTo>
                  <a:pt x="2189429" y="353542"/>
                  <a:pt x="2194786" y="366356"/>
                  <a:pt x="2186751" y="387714"/>
                </a:cubicBezTo>
                <a:cubicBezTo>
                  <a:pt x="2170680" y="374900"/>
                  <a:pt x="2168002" y="359950"/>
                  <a:pt x="2168002" y="342863"/>
                </a:cubicBezTo>
                <a:close/>
                <a:moveTo>
                  <a:pt x="8086360" y="341582"/>
                </a:moveTo>
                <a:cubicBezTo>
                  <a:pt x="8096882" y="354268"/>
                  <a:pt x="8107405" y="364840"/>
                  <a:pt x="8107405" y="383869"/>
                </a:cubicBezTo>
                <a:cubicBezTo>
                  <a:pt x="8094252" y="371183"/>
                  <a:pt x="8081100" y="360611"/>
                  <a:pt x="8070577" y="350039"/>
                </a:cubicBezTo>
                <a:cubicBezTo>
                  <a:pt x="8073208" y="347925"/>
                  <a:pt x="8078469" y="343696"/>
                  <a:pt x="8086360" y="341582"/>
                </a:cubicBezTo>
                <a:close/>
                <a:moveTo>
                  <a:pt x="10263311" y="334962"/>
                </a:moveTo>
                <a:cubicBezTo>
                  <a:pt x="10258154" y="333924"/>
                  <a:pt x="10252654" y="334443"/>
                  <a:pt x="10247154" y="337555"/>
                </a:cubicBezTo>
                <a:cubicBezTo>
                  <a:pt x="10238904" y="341704"/>
                  <a:pt x="10233403" y="352078"/>
                  <a:pt x="10236153" y="362451"/>
                </a:cubicBezTo>
                <a:cubicBezTo>
                  <a:pt x="10236153" y="362451"/>
                  <a:pt x="10236153" y="364526"/>
                  <a:pt x="10236153" y="364526"/>
                </a:cubicBezTo>
                <a:cubicBezTo>
                  <a:pt x="10238904" y="368675"/>
                  <a:pt x="10241654" y="374900"/>
                  <a:pt x="10241654" y="379049"/>
                </a:cubicBezTo>
                <a:cubicBezTo>
                  <a:pt x="10260904" y="376974"/>
                  <a:pt x="10255404" y="358302"/>
                  <a:pt x="10271905" y="354152"/>
                </a:cubicBezTo>
                <a:cubicBezTo>
                  <a:pt x="10285656" y="360377"/>
                  <a:pt x="10288406" y="368675"/>
                  <a:pt x="10282906" y="379049"/>
                </a:cubicBezTo>
                <a:cubicBezTo>
                  <a:pt x="10280155" y="385273"/>
                  <a:pt x="10274655" y="391498"/>
                  <a:pt x="10274655" y="395647"/>
                </a:cubicBezTo>
                <a:cubicBezTo>
                  <a:pt x="10271905" y="401871"/>
                  <a:pt x="10274655" y="410170"/>
                  <a:pt x="10274655" y="418469"/>
                </a:cubicBezTo>
                <a:cubicBezTo>
                  <a:pt x="10280155" y="416394"/>
                  <a:pt x="10285656" y="416394"/>
                  <a:pt x="10285656" y="414319"/>
                </a:cubicBezTo>
                <a:cubicBezTo>
                  <a:pt x="10310408" y="391498"/>
                  <a:pt x="10307658" y="360377"/>
                  <a:pt x="10277405" y="341704"/>
                </a:cubicBezTo>
                <a:cubicBezTo>
                  <a:pt x="10273280" y="338593"/>
                  <a:pt x="10268467" y="335999"/>
                  <a:pt x="10263311" y="334962"/>
                </a:cubicBezTo>
                <a:close/>
                <a:moveTo>
                  <a:pt x="10966024" y="332612"/>
                </a:moveTo>
                <a:cubicBezTo>
                  <a:pt x="10974274" y="332612"/>
                  <a:pt x="10982524" y="332612"/>
                  <a:pt x="10993525" y="332612"/>
                </a:cubicBezTo>
                <a:cubicBezTo>
                  <a:pt x="10996275" y="345170"/>
                  <a:pt x="11004525" y="351449"/>
                  <a:pt x="11021027" y="351449"/>
                </a:cubicBezTo>
                <a:cubicBezTo>
                  <a:pt x="11029278" y="351449"/>
                  <a:pt x="11037528" y="357728"/>
                  <a:pt x="11037528" y="361914"/>
                </a:cubicBezTo>
                <a:cubicBezTo>
                  <a:pt x="11040278" y="364007"/>
                  <a:pt x="11034778" y="372379"/>
                  <a:pt x="11029278" y="374472"/>
                </a:cubicBezTo>
                <a:cubicBezTo>
                  <a:pt x="11015526" y="382844"/>
                  <a:pt x="11001775" y="387030"/>
                  <a:pt x="10985274" y="395403"/>
                </a:cubicBezTo>
                <a:cubicBezTo>
                  <a:pt x="10988025" y="380751"/>
                  <a:pt x="10988025" y="368193"/>
                  <a:pt x="10990775" y="353542"/>
                </a:cubicBezTo>
                <a:cubicBezTo>
                  <a:pt x="10963274" y="347263"/>
                  <a:pt x="10963274" y="347263"/>
                  <a:pt x="10966024" y="332612"/>
                </a:cubicBezTo>
                <a:close/>
                <a:moveTo>
                  <a:pt x="8152603" y="332612"/>
                </a:moveTo>
                <a:cubicBezTo>
                  <a:pt x="8152603" y="351641"/>
                  <a:pt x="8144232" y="364328"/>
                  <a:pt x="8124702" y="374900"/>
                </a:cubicBezTo>
                <a:cubicBezTo>
                  <a:pt x="8110752" y="370671"/>
                  <a:pt x="8113542" y="364328"/>
                  <a:pt x="8119123" y="357985"/>
                </a:cubicBezTo>
                <a:cubicBezTo>
                  <a:pt x="8127492" y="349527"/>
                  <a:pt x="8130282" y="334726"/>
                  <a:pt x="8152603" y="332612"/>
                </a:cubicBezTo>
                <a:close/>
                <a:moveTo>
                  <a:pt x="7330661" y="332612"/>
                </a:moveTo>
                <a:cubicBezTo>
                  <a:pt x="7355772" y="349496"/>
                  <a:pt x="7355772" y="355829"/>
                  <a:pt x="7333452" y="368492"/>
                </a:cubicBezTo>
                <a:cubicBezTo>
                  <a:pt x="7333452" y="357939"/>
                  <a:pt x="7330661" y="347386"/>
                  <a:pt x="7330661" y="332612"/>
                </a:cubicBezTo>
                <a:close/>
                <a:moveTo>
                  <a:pt x="8370422" y="322360"/>
                </a:moveTo>
                <a:cubicBezTo>
                  <a:pt x="8386965" y="345384"/>
                  <a:pt x="8384207" y="364221"/>
                  <a:pt x="8364907" y="385151"/>
                </a:cubicBezTo>
                <a:cubicBezTo>
                  <a:pt x="8351122" y="370500"/>
                  <a:pt x="8340093" y="357942"/>
                  <a:pt x="8345607" y="339104"/>
                </a:cubicBezTo>
                <a:cubicBezTo>
                  <a:pt x="8353879" y="339104"/>
                  <a:pt x="8359393" y="341197"/>
                  <a:pt x="8364907" y="341197"/>
                </a:cubicBezTo>
                <a:cubicBezTo>
                  <a:pt x="8367664" y="337011"/>
                  <a:pt x="8367664" y="330732"/>
                  <a:pt x="8370422" y="322360"/>
                </a:cubicBezTo>
                <a:close/>
                <a:moveTo>
                  <a:pt x="8316322" y="322360"/>
                </a:moveTo>
                <a:cubicBezTo>
                  <a:pt x="8319001" y="330748"/>
                  <a:pt x="8319001" y="341232"/>
                  <a:pt x="8324357" y="347523"/>
                </a:cubicBezTo>
                <a:cubicBezTo>
                  <a:pt x="8335071" y="362202"/>
                  <a:pt x="8329714" y="374783"/>
                  <a:pt x="8324357" y="391558"/>
                </a:cubicBezTo>
                <a:cubicBezTo>
                  <a:pt x="8316322" y="374783"/>
                  <a:pt x="8308287" y="362202"/>
                  <a:pt x="8302930" y="349620"/>
                </a:cubicBezTo>
                <a:cubicBezTo>
                  <a:pt x="8294895" y="337039"/>
                  <a:pt x="8297573" y="332844"/>
                  <a:pt x="8316322" y="322360"/>
                </a:cubicBezTo>
                <a:close/>
                <a:moveTo>
                  <a:pt x="10539956" y="314672"/>
                </a:moveTo>
                <a:cubicBezTo>
                  <a:pt x="10526355" y="318821"/>
                  <a:pt x="10526355" y="325045"/>
                  <a:pt x="10531795" y="331270"/>
                </a:cubicBezTo>
                <a:cubicBezTo>
                  <a:pt x="10539956" y="341643"/>
                  <a:pt x="10542677" y="356166"/>
                  <a:pt x="10569878" y="358241"/>
                </a:cubicBezTo>
                <a:cubicBezTo>
                  <a:pt x="10561719" y="339568"/>
                  <a:pt x="10556278" y="325045"/>
                  <a:pt x="10539956" y="314672"/>
                </a:cubicBezTo>
                <a:close/>
                <a:moveTo>
                  <a:pt x="10485062" y="310343"/>
                </a:moveTo>
                <a:cubicBezTo>
                  <a:pt x="10473902" y="308265"/>
                  <a:pt x="10468322" y="316577"/>
                  <a:pt x="10465532" y="324889"/>
                </a:cubicBezTo>
                <a:cubicBezTo>
                  <a:pt x="10462742" y="335279"/>
                  <a:pt x="10454372" y="343591"/>
                  <a:pt x="10459951" y="358137"/>
                </a:cubicBezTo>
                <a:cubicBezTo>
                  <a:pt x="10468322" y="349825"/>
                  <a:pt x="10473902" y="345669"/>
                  <a:pt x="10482272" y="339435"/>
                </a:cubicBezTo>
                <a:cubicBezTo>
                  <a:pt x="10485062" y="343591"/>
                  <a:pt x="10485062" y="347747"/>
                  <a:pt x="10485062" y="349825"/>
                </a:cubicBezTo>
                <a:cubicBezTo>
                  <a:pt x="10482272" y="356059"/>
                  <a:pt x="10476693" y="362293"/>
                  <a:pt x="10473902" y="366449"/>
                </a:cubicBezTo>
                <a:cubicBezTo>
                  <a:pt x="10485062" y="374761"/>
                  <a:pt x="10493432" y="380995"/>
                  <a:pt x="10504592" y="385151"/>
                </a:cubicBezTo>
                <a:cubicBezTo>
                  <a:pt x="10504592" y="385151"/>
                  <a:pt x="10507383" y="385151"/>
                  <a:pt x="10507383" y="383073"/>
                </a:cubicBezTo>
                <a:cubicBezTo>
                  <a:pt x="10504592" y="368527"/>
                  <a:pt x="10504592" y="353981"/>
                  <a:pt x="10510173" y="339435"/>
                </a:cubicBezTo>
                <a:cubicBezTo>
                  <a:pt x="10512963" y="335279"/>
                  <a:pt x="10512963" y="326967"/>
                  <a:pt x="10507383" y="324889"/>
                </a:cubicBezTo>
                <a:cubicBezTo>
                  <a:pt x="10501802" y="318655"/>
                  <a:pt x="10493432" y="310343"/>
                  <a:pt x="10485062" y="310343"/>
                </a:cubicBezTo>
                <a:close/>
                <a:moveTo>
                  <a:pt x="7657095" y="309546"/>
                </a:moveTo>
                <a:cubicBezTo>
                  <a:pt x="7654416" y="326321"/>
                  <a:pt x="7654416" y="338903"/>
                  <a:pt x="7654416" y="355678"/>
                </a:cubicBezTo>
                <a:cubicBezTo>
                  <a:pt x="7641024" y="349387"/>
                  <a:pt x="7630311" y="347290"/>
                  <a:pt x="7630311" y="336805"/>
                </a:cubicBezTo>
                <a:cubicBezTo>
                  <a:pt x="7630311" y="324224"/>
                  <a:pt x="7638346" y="315837"/>
                  <a:pt x="7657095" y="309546"/>
                </a:cubicBezTo>
                <a:close/>
                <a:moveTo>
                  <a:pt x="9186805" y="309008"/>
                </a:moveTo>
                <a:cubicBezTo>
                  <a:pt x="9195788" y="308710"/>
                  <a:pt x="9204130" y="309506"/>
                  <a:pt x="9210942" y="311628"/>
                </a:cubicBezTo>
                <a:cubicBezTo>
                  <a:pt x="9219115" y="313750"/>
                  <a:pt x="9221839" y="320117"/>
                  <a:pt x="9219115" y="324362"/>
                </a:cubicBezTo>
                <a:cubicBezTo>
                  <a:pt x="9210942" y="341341"/>
                  <a:pt x="9219115" y="349831"/>
                  <a:pt x="9238186" y="358321"/>
                </a:cubicBezTo>
                <a:cubicBezTo>
                  <a:pt x="9249083" y="362566"/>
                  <a:pt x="9246358" y="366810"/>
                  <a:pt x="9238186" y="371055"/>
                </a:cubicBezTo>
                <a:cubicBezTo>
                  <a:pt x="9232736" y="366810"/>
                  <a:pt x="9227287" y="364688"/>
                  <a:pt x="9224564" y="360443"/>
                </a:cubicBezTo>
                <a:cubicBezTo>
                  <a:pt x="9210942" y="347708"/>
                  <a:pt x="9191871" y="343464"/>
                  <a:pt x="9172800" y="345586"/>
                </a:cubicBezTo>
                <a:cubicBezTo>
                  <a:pt x="9164627" y="345586"/>
                  <a:pt x="9156454" y="347708"/>
                  <a:pt x="9148280" y="347708"/>
                </a:cubicBezTo>
                <a:cubicBezTo>
                  <a:pt x="9134658" y="349831"/>
                  <a:pt x="9121036" y="347708"/>
                  <a:pt x="9110139" y="339219"/>
                </a:cubicBezTo>
                <a:cubicBezTo>
                  <a:pt x="9110139" y="337097"/>
                  <a:pt x="9110139" y="337097"/>
                  <a:pt x="9112864" y="334974"/>
                </a:cubicBezTo>
                <a:cubicBezTo>
                  <a:pt x="9127167" y="320648"/>
                  <a:pt x="9159860" y="309904"/>
                  <a:pt x="9186805" y="309008"/>
                </a:cubicBezTo>
                <a:close/>
                <a:moveTo>
                  <a:pt x="8704295" y="305782"/>
                </a:moveTo>
                <a:cubicBezTo>
                  <a:pt x="8710533" y="304474"/>
                  <a:pt x="8718158" y="306044"/>
                  <a:pt x="8726476" y="310229"/>
                </a:cubicBezTo>
                <a:cubicBezTo>
                  <a:pt x="8740338" y="314415"/>
                  <a:pt x="8751428" y="322788"/>
                  <a:pt x="8765292" y="331160"/>
                </a:cubicBezTo>
                <a:cubicBezTo>
                  <a:pt x="8740338" y="352090"/>
                  <a:pt x="8718158" y="364648"/>
                  <a:pt x="8676569" y="360462"/>
                </a:cubicBezTo>
                <a:cubicBezTo>
                  <a:pt x="8682114" y="343717"/>
                  <a:pt x="8684887" y="331160"/>
                  <a:pt x="8690432" y="318601"/>
                </a:cubicBezTo>
                <a:cubicBezTo>
                  <a:pt x="8693204" y="311276"/>
                  <a:pt x="8698056" y="307090"/>
                  <a:pt x="8704295" y="305782"/>
                </a:cubicBezTo>
                <a:close/>
                <a:moveTo>
                  <a:pt x="10025607" y="303139"/>
                </a:moveTo>
                <a:cubicBezTo>
                  <a:pt x="10017528" y="322251"/>
                  <a:pt x="10047150" y="334992"/>
                  <a:pt x="10030992" y="351980"/>
                </a:cubicBezTo>
                <a:cubicBezTo>
                  <a:pt x="10022914" y="347733"/>
                  <a:pt x="10017528" y="345610"/>
                  <a:pt x="10006756" y="341363"/>
                </a:cubicBezTo>
                <a:cubicBezTo>
                  <a:pt x="10006756" y="347733"/>
                  <a:pt x="10004063" y="351980"/>
                  <a:pt x="10004063" y="356228"/>
                </a:cubicBezTo>
                <a:cubicBezTo>
                  <a:pt x="10014834" y="373215"/>
                  <a:pt x="10044457" y="377463"/>
                  <a:pt x="10060616" y="362598"/>
                </a:cubicBezTo>
                <a:cubicBezTo>
                  <a:pt x="10066002" y="356228"/>
                  <a:pt x="10063308" y="349856"/>
                  <a:pt x="10057923" y="345610"/>
                </a:cubicBezTo>
                <a:cubicBezTo>
                  <a:pt x="10047150" y="330745"/>
                  <a:pt x="10036379" y="318004"/>
                  <a:pt x="10025607" y="303139"/>
                </a:cubicBezTo>
                <a:close/>
                <a:moveTo>
                  <a:pt x="7452238" y="303139"/>
                </a:moveTo>
                <a:cubicBezTo>
                  <a:pt x="7465840" y="305259"/>
                  <a:pt x="7471280" y="311622"/>
                  <a:pt x="7468559" y="322227"/>
                </a:cubicBezTo>
                <a:cubicBezTo>
                  <a:pt x="7465840" y="328590"/>
                  <a:pt x="7463119" y="334954"/>
                  <a:pt x="7465840" y="339196"/>
                </a:cubicBezTo>
                <a:cubicBezTo>
                  <a:pt x="7471280" y="354042"/>
                  <a:pt x="7471280" y="354042"/>
                  <a:pt x="7449517" y="364647"/>
                </a:cubicBezTo>
                <a:cubicBezTo>
                  <a:pt x="7449517" y="345558"/>
                  <a:pt x="7449517" y="328590"/>
                  <a:pt x="7449517" y="309502"/>
                </a:cubicBezTo>
                <a:cubicBezTo>
                  <a:pt x="7449517" y="307380"/>
                  <a:pt x="7452238" y="305259"/>
                  <a:pt x="7452238" y="303139"/>
                </a:cubicBezTo>
                <a:close/>
                <a:moveTo>
                  <a:pt x="1525704" y="299844"/>
                </a:moveTo>
                <a:cubicBezTo>
                  <a:pt x="1529783" y="299059"/>
                  <a:pt x="1533863" y="300106"/>
                  <a:pt x="1537944" y="302199"/>
                </a:cubicBezTo>
                <a:cubicBezTo>
                  <a:pt x="1546105" y="306384"/>
                  <a:pt x="1556986" y="312664"/>
                  <a:pt x="1554266" y="316850"/>
                </a:cubicBezTo>
                <a:cubicBezTo>
                  <a:pt x="1551546" y="333594"/>
                  <a:pt x="1551546" y="348245"/>
                  <a:pt x="1535225" y="360804"/>
                </a:cubicBezTo>
                <a:cubicBezTo>
                  <a:pt x="1532504" y="341966"/>
                  <a:pt x="1535225" y="323129"/>
                  <a:pt x="1513462" y="308477"/>
                </a:cubicBezTo>
                <a:cubicBezTo>
                  <a:pt x="1517542" y="303245"/>
                  <a:pt x="1521623" y="300629"/>
                  <a:pt x="1525704" y="299844"/>
                </a:cubicBezTo>
                <a:close/>
                <a:moveTo>
                  <a:pt x="10440685" y="298014"/>
                </a:moveTo>
                <a:cubicBezTo>
                  <a:pt x="10424141" y="300104"/>
                  <a:pt x="10415869" y="316830"/>
                  <a:pt x="10421384" y="337738"/>
                </a:cubicBezTo>
                <a:cubicBezTo>
                  <a:pt x="10429656" y="327284"/>
                  <a:pt x="10432413" y="316830"/>
                  <a:pt x="10448956" y="316830"/>
                </a:cubicBezTo>
                <a:cubicBezTo>
                  <a:pt x="10459985" y="316830"/>
                  <a:pt x="10462743" y="308468"/>
                  <a:pt x="10457228" y="304286"/>
                </a:cubicBezTo>
                <a:cubicBezTo>
                  <a:pt x="10454471" y="300104"/>
                  <a:pt x="10446200" y="298014"/>
                  <a:pt x="10440685" y="298014"/>
                </a:cubicBezTo>
                <a:close/>
                <a:moveTo>
                  <a:pt x="1976048" y="298013"/>
                </a:moveTo>
                <a:cubicBezTo>
                  <a:pt x="1987207" y="304191"/>
                  <a:pt x="1989998" y="304191"/>
                  <a:pt x="1987207" y="308310"/>
                </a:cubicBezTo>
                <a:cubicBezTo>
                  <a:pt x="1978838" y="318607"/>
                  <a:pt x="1984417" y="326845"/>
                  <a:pt x="1989998" y="337143"/>
                </a:cubicBezTo>
                <a:cubicBezTo>
                  <a:pt x="1992788" y="343321"/>
                  <a:pt x="1995578" y="349499"/>
                  <a:pt x="1984417" y="355678"/>
                </a:cubicBezTo>
                <a:cubicBezTo>
                  <a:pt x="1978838" y="345380"/>
                  <a:pt x="1970467" y="310370"/>
                  <a:pt x="1976048" y="298013"/>
                </a:cubicBezTo>
                <a:close/>
                <a:moveTo>
                  <a:pt x="8477204" y="286480"/>
                </a:moveTo>
                <a:cubicBezTo>
                  <a:pt x="8504930" y="301264"/>
                  <a:pt x="8496612" y="303376"/>
                  <a:pt x="8532656" y="286480"/>
                </a:cubicBezTo>
                <a:cubicBezTo>
                  <a:pt x="8529884" y="301264"/>
                  <a:pt x="8529884" y="313936"/>
                  <a:pt x="8527111" y="326608"/>
                </a:cubicBezTo>
                <a:cubicBezTo>
                  <a:pt x="8524338" y="339280"/>
                  <a:pt x="8540974" y="349840"/>
                  <a:pt x="8532656" y="364624"/>
                </a:cubicBezTo>
                <a:cubicBezTo>
                  <a:pt x="8524338" y="358288"/>
                  <a:pt x="8518793" y="351953"/>
                  <a:pt x="8513248" y="345616"/>
                </a:cubicBezTo>
                <a:cubicBezTo>
                  <a:pt x="8507703" y="349840"/>
                  <a:pt x="8504930" y="349840"/>
                  <a:pt x="8504930" y="351953"/>
                </a:cubicBezTo>
                <a:cubicBezTo>
                  <a:pt x="8499385" y="364624"/>
                  <a:pt x="8502158" y="373072"/>
                  <a:pt x="8516020" y="381520"/>
                </a:cubicBezTo>
                <a:cubicBezTo>
                  <a:pt x="8521566" y="383632"/>
                  <a:pt x="8524338" y="389969"/>
                  <a:pt x="8516020" y="394192"/>
                </a:cubicBezTo>
                <a:cubicBezTo>
                  <a:pt x="8510476" y="400528"/>
                  <a:pt x="8502158" y="396304"/>
                  <a:pt x="8499385" y="389969"/>
                </a:cubicBezTo>
                <a:cubicBezTo>
                  <a:pt x="8491067" y="377296"/>
                  <a:pt x="8479977" y="364624"/>
                  <a:pt x="8493840" y="347728"/>
                </a:cubicBezTo>
                <a:cubicBezTo>
                  <a:pt x="8504930" y="332945"/>
                  <a:pt x="8502158" y="324496"/>
                  <a:pt x="8488295" y="311824"/>
                </a:cubicBezTo>
                <a:cubicBezTo>
                  <a:pt x="8457796" y="320272"/>
                  <a:pt x="8457796" y="320272"/>
                  <a:pt x="8452251" y="307600"/>
                </a:cubicBezTo>
                <a:cubicBezTo>
                  <a:pt x="8460569" y="301264"/>
                  <a:pt x="8468886" y="292816"/>
                  <a:pt x="8477204" y="286480"/>
                </a:cubicBezTo>
                <a:close/>
                <a:moveTo>
                  <a:pt x="9874605" y="280073"/>
                </a:moveTo>
                <a:cubicBezTo>
                  <a:pt x="9880186" y="288515"/>
                  <a:pt x="9891346" y="294847"/>
                  <a:pt x="9888555" y="299068"/>
                </a:cubicBezTo>
                <a:cubicBezTo>
                  <a:pt x="9885766" y="315953"/>
                  <a:pt x="9896926" y="332837"/>
                  <a:pt x="9882976" y="351833"/>
                </a:cubicBezTo>
                <a:cubicBezTo>
                  <a:pt x="9871815" y="343391"/>
                  <a:pt x="9866235" y="334948"/>
                  <a:pt x="9871815" y="324395"/>
                </a:cubicBezTo>
                <a:cubicBezTo>
                  <a:pt x="9877396" y="311731"/>
                  <a:pt x="9874605" y="301179"/>
                  <a:pt x="9855075" y="294847"/>
                </a:cubicBezTo>
                <a:cubicBezTo>
                  <a:pt x="9863446" y="290625"/>
                  <a:pt x="9869025" y="286404"/>
                  <a:pt x="9874605" y="280073"/>
                </a:cubicBezTo>
                <a:close/>
                <a:moveTo>
                  <a:pt x="1639408" y="274947"/>
                </a:moveTo>
                <a:cubicBezTo>
                  <a:pt x="1647679" y="289605"/>
                  <a:pt x="1655951" y="297981"/>
                  <a:pt x="1664222" y="308452"/>
                </a:cubicBezTo>
                <a:cubicBezTo>
                  <a:pt x="1664222" y="310545"/>
                  <a:pt x="1664222" y="312640"/>
                  <a:pt x="1664222" y="314734"/>
                </a:cubicBezTo>
                <a:cubicBezTo>
                  <a:pt x="1661465" y="325204"/>
                  <a:pt x="1658707" y="335674"/>
                  <a:pt x="1669736" y="344051"/>
                </a:cubicBezTo>
                <a:cubicBezTo>
                  <a:pt x="1672494" y="348239"/>
                  <a:pt x="1666980" y="356615"/>
                  <a:pt x="1666980" y="360804"/>
                </a:cubicBezTo>
                <a:cubicBezTo>
                  <a:pt x="1650436" y="356615"/>
                  <a:pt x="1636650" y="352427"/>
                  <a:pt x="1622864" y="350333"/>
                </a:cubicBezTo>
                <a:cubicBezTo>
                  <a:pt x="1589778" y="344051"/>
                  <a:pt x="1578749" y="327298"/>
                  <a:pt x="1592535" y="306358"/>
                </a:cubicBezTo>
                <a:cubicBezTo>
                  <a:pt x="1609078" y="314734"/>
                  <a:pt x="1628379" y="325204"/>
                  <a:pt x="1644922" y="333581"/>
                </a:cubicBezTo>
                <a:cubicBezTo>
                  <a:pt x="1653193" y="323110"/>
                  <a:pt x="1650436" y="312640"/>
                  <a:pt x="1642164" y="304264"/>
                </a:cubicBezTo>
                <a:cubicBezTo>
                  <a:pt x="1636650" y="295887"/>
                  <a:pt x="1631135" y="287511"/>
                  <a:pt x="1639408" y="274947"/>
                </a:cubicBezTo>
                <a:close/>
                <a:moveTo>
                  <a:pt x="8919859" y="268540"/>
                </a:moveTo>
                <a:cubicBezTo>
                  <a:pt x="8950549" y="285031"/>
                  <a:pt x="8956130" y="299462"/>
                  <a:pt x="8936600" y="315954"/>
                </a:cubicBezTo>
                <a:cubicBezTo>
                  <a:pt x="8917069" y="299462"/>
                  <a:pt x="8914279" y="285031"/>
                  <a:pt x="8919859" y="268540"/>
                </a:cubicBezTo>
                <a:close/>
                <a:moveTo>
                  <a:pt x="10991062" y="265977"/>
                </a:moveTo>
                <a:cubicBezTo>
                  <a:pt x="11004454" y="272320"/>
                  <a:pt x="11015167" y="276549"/>
                  <a:pt x="11028560" y="282892"/>
                </a:cubicBezTo>
                <a:cubicBezTo>
                  <a:pt x="11015167" y="299807"/>
                  <a:pt x="10996417" y="308265"/>
                  <a:pt x="10980348" y="301922"/>
                </a:cubicBezTo>
                <a:cubicBezTo>
                  <a:pt x="10974991" y="301922"/>
                  <a:pt x="10969634" y="295578"/>
                  <a:pt x="10961599" y="289235"/>
                </a:cubicBezTo>
                <a:cubicBezTo>
                  <a:pt x="10972313" y="289235"/>
                  <a:pt x="10977670" y="287121"/>
                  <a:pt x="10983026" y="287121"/>
                </a:cubicBezTo>
                <a:cubicBezTo>
                  <a:pt x="10985705" y="278663"/>
                  <a:pt x="10988383" y="272320"/>
                  <a:pt x="10991062" y="265977"/>
                </a:cubicBezTo>
                <a:close/>
                <a:moveTo>
                  <a:pt x="8865504" y="259570"/>
                </a:moveTo>
                <a:cubicBezTo>
                  <a:pt x="8870907" y="274205"/>
                  <a:pt x="8865504" y="290931"/>
                  <a:pt x="8892517" y="299294"/>
                </a:cubicBezTo>
                <a:cubicBezTo>
                  <a:pt x="8862804" y="326474"/>
                  <a:pt x="8808778" y="339019"/>
                  <a:pt x="8773662" y="324383"/>
                </a:cubicBezTo>
                <a:cubicBezTo>
                  <a:pt x="8779064" y="318111"/>
                  <a:pt x="8784467" y="313929"/>
                  <a:pt x="8792571" y="309748"/>
                </a:cubicBezTo>
                <a:cubicBezTo>
                  <a:pt x="8797973" y="303476"/>
                  <a:pt x="8806077" y="301384"/>
                  <a:pt x="8814181" y="297203"/>
                </a:cubicBezTo>
                <a:cubicBezTo>
                  <a:pt x="8814181" y="297203"/>
                  <a:pt x="8814181" y="299294"/>
                  <a:pt x="8814181" y="299294"/>
                </a:cubicBezTo>
                <a:cubicBezTo>
                  <a:pt x="8830388" y="299294"/>
                  <a:pt x="8846596" y="297203"/>
                  <a:pt x="8865504" y="295112"/>
                </a:cubicBezTo>
                <a:cubicBezTo>
                  <a:pt x="8865504" y="284658"/>
                  <a:pt x="8865504" y="272114"/>
                  <a:pt x="8865504" y="259570"/>
                </a:cubicBezTo>
                <a:close/>
                <a:moveTo>
                  <a:pt x="10416587" y="257008"/>
                </a:moveTo>
                <a:cubicBezTo>
                  <a:pt x="10394586" y="263482"/>
                  <a:pt x="10394586" y="278590"/>
                  <a:pt x="10389086" y="298014"/>
                </a:cubicBezTo>
                <a:cubicBezTo>
                  <a:pt x="10422088" y="285064"/>
                  <a:pt x="10427589" y="274273"/>
                  <a:pt x="10416587" y="257008"/>
                </a:cubicBezTo>
                <a:close/>
                <a:moveTo>
                  <a:pt x="9352729" y="255726"/>
                </a:moveTo>
                <a:cubicBezTo>
                  <a:pt x="9366490" y="270263"/>
                  <a:pt x="9347225" y="280647"/>
                  <a:pt x="9349977" y="293108"/>
                </a:cubicBezTo>
                <a:cubicBezTo>
                  <a:pt x="9360986" y="299339"/>
                  <a:pt x="9383004" y="293108"/>
                  <a:pt x="9377500" y="313877"/>
                </a:cubicBezTo>
                <a:cubicBezTo>
                  <a:pt x="9358234" y="313877"/>
                  <a:pt x="9338969" y="295185"/>
                  <a:pt x="9319704" y="313877"/>
                </a:cubicBezTo>
                <a:cubicBezTo>
                  <a:pt x="9316951" y="307646"/>
                  <a:pt x="9316951" y="303493"/>
                  <a:pt x="9314199" y="299339"/>
                </a:cubicBezTo>
                <a:cubicBezTo>
                  <a:pt x="9308694" y="286878"/>
                  <a:pt x="9300438" y="284801"/>
                  <a:pt x="9283924" y="293108"/>
                </a:cubicBezTo>
                <a:cubicBezTo>
                  <a:pt x="9281172" y="295185"/>
                  <a:pt x="9275668" y="297262"/>
                  <a:pt x="9270163" y="301416"/>
                </a:cubicBezTo>
                <a:cubicBezTo>
                  <a:pt x="9261906" y="303493"/>
                  <a:pt x="9256403" y="309723"/>
                  <a:pt x="9248146" y="311800"/>
                </a:cubicBezTo>
                <a:cubicBezTo>
                  <a:pt x="9231633" y="315954"/>
                  <a:pt x="9220624" y="309723"/>
                  <a:pt x="9223376" y="297262"/>
                </a:cubicBezTo>
                <a:cubicBezTo>
                  <a:pt x="9223376" y="288955"/>
                  <a:pt x="9223376" y="278570"/>
                  <a:pt x="9231633" y="270263"/>
                </a:cubicBezTo>
                <a:cubicBezTo>
                  <a:pt x="9261906" y="286878"/>
                  <a:pt x="9261906" y="286878"/>
                  <a:pt x="9275668" y="261956"/>
                </a:cubicBezTo>
                <a:cubicBezTo>
                  <a:pt x="9278420" y="261956"/>
                  <a:pt x="9278420" y="259879"/>
                  <a:pt x="9281172" y="257803"/>
                </a:cubicBezTo>
                <a:cubicBezTo>
                  <a:pt x="9305942" y="276494"/>
                  <a:pt x="9330712" y="259879"/>
                  <a:pt x="9352729" y="255726"/>
                </a:cubicBezTo>
                <a:close/>
                <a:moveTo>
                  <a:pt x="10857810" y="246755"/>
                </a:moveTo>
                <a:cubicBezTo>
                  <a:pt x="10857810" y="255298"/>
                  <a:pt x="10857810" y="263841"/>
                  <a:pt x="10860531" y="272384"/>
                </a:cubicBezTo>
                <a:cubicBezTo>
                  <a:pt x="10874132" y="270248"/>
                  <a:pt x="10879573" y="265976"/>
                  <a:pt x="10879573" y="257434"/>
                </a:cubicBezTo>
                <a:cubicBezTo>
                  <a:pt x="10879573" y="248891"/>
                  <a:pt x="10871412" y="246755"/>
                  <a:pt x="10857810" y="246755"/>
                </a:cubicBezTo>
                <a:close/>
                <a:moveTo>
                  <a:pt x="1002495" y="245474"/>
                </a:moveTo>
                <a:cubicBezTo>
                  <a:pt x="1002495" y="257984"/>
                  <a:pt x="999835" y="268409"/>
                  <a:pt x="1002495" y="278835"/>
                </a:cubicBezTo>
                <a:cubicBezTo>
                  <a:pt x="1002495" y="299685"/>
                  <a:pt x="1007811" y="320536"/>
                  <a:pt x="999835" y="341386"/>
                </a:cubicBezTo>
                <a:cubicBezTo>
                  <a:pt x="994518" y="355981"/>
                  <a:pt x="1010471" y="360152"/>
                  <a:pt x="1023764" y="368492"/>
                </a:cubicBezTo>
                <a:cubicBezTo>
                  <a:pt x="1031740" y="364322"/>
                  <a:pt x="1039716" y="358067"/>
                  <a:pt x="1029081" y="351811"/>
                </a:cubicBezTo>
                <a:cubicBezTo>
                  <a:pt x="1013128" y="339301"/>
                  <a:pt x="1013128" y="324706"/>
                  <a:pt x="1013128" y="308025"/>
                </a:cubicBezTo>
                <a:cubicBezTo>
                  <a:pt x="1015788" y="295515"/>
                  <a:pt x="1018447" y="283005"/>
                  <a:pt x="1023764" y="272579"/>
                </a:cubicBezTo>
                <a:cubicBezTo>
                  <a:pt x="1026423" y="260069"/>
                  <a:pt x="1021104" y="251729"/>
                  <a:pt x="1010471" y="245474"/>
                </a:cubicBezTo>
                <a:cubicBezTo>
                  <a:pt x="1007811" y="245474"/>
                  <a:pt x="1005152" y="245474"/>
                  <a:pt x="1002495" y="245474"/>
                </a:cubicBezTo>
                <a:close/>
                <a:moveTo>
                  <a:pt x="9083774" y="243522"/>
                </a:moveTo>
                <a:cubicBezTo>
                  <a:pt x="9090051" y="241163"/>
                  <a:pt x="9099816" y="242212"/>
                  <a:pt x="9115162" y="245357"/>
                </a:cubicBezTo>
                <a:cubicBezTo>
                  <a:pt x="9101212" y="255842"/>
                  <a:pt x="9090051" y="262133"/>
                  <a:pt x="9073311" y="262133"/>
                </a:cubicBezTo>
                <a:cubicBezTo>
                  <a:pt x="9074706" y="251648"/>
                  <a:pt x="9077496" y="245881"/>
                  <a:pt x="9083774" y="243522"/>
                </a:cubicBezTo>
                <a:close/>
                <a:moveTo>
                  <a:pt x="1354378" y="240349"/>
                </a:moveTo>
                <a:cubicBezTo>
                  <a:pt x="1373786" y="242454"/>
                  <a:pt x="1379332" y="255085"/>
                  <a:pt x="1390422" y="261400"/>
                </a:cubicBezTo>
                <a:cubicBezTo>
                  <a:pt x="1395968" y="265611"/>
                  <a:pt x="1401512" y="271926"/>
                  <a:pt x="1407058" y="274032"/>
                </a:cubicBezTo>
                <a:cubicBezTo>
                  <a:pt x="1415376" y="274032"/>
                  <a:pt x="1423694" y="271926"/>
                  <a:pt x="1432011" y="271926"/>
                </a:cubicBezTo>
                <a:cubicBezTo>
                  <a:pt x="1432011" y="280347"/>
                  <a:pt x="1434784" y="288769"/>
                  <a:pt x="1423694" y="292979"/>
                </a:cubicBezTo>
                <a:cubicBezTo>
                  <a:pt x="1412603" y="299295"/>
                  <a:pt x="1404286" y="290874"/>
                  <a:pt x="1398740" y="286663"/>
                </a:cubicBezTo>
                <a:cubicBezTo>
                  <a:pt x="1382104" y="278242"/>
                  <a:pt x="1368241" y="269821"/>
                  <a:pt x="1346060" y="271926"/>
                </a:cubicBezTo>
                <a:cubicBezTo>
                  <a:pt x="1348833" y="259295"/>
                  <a:pt x="1351606" y="250875"/>
                  <a:pt x="1354378" y="240349"/>
                </a:cubicBezTo>
                <a:close/>
                <a:moveTo>
                  <a:pt x="1488302" y="237839"/>
                </a:moveTo>
                <a:cubicBezTo>
                  <a:pt x="1490960" y="237572"/>
                  <a:pt x="1493619" y="237572"/>
                  <a:pt x="1494949" y="238640"/>
                </a:cubicBezTo>
                <a:cubicBezTo>
                  <a:pt x="1508243" y="245047"/>
                  <a:pt x="1518878" y="255725"/>
                  <a:pt x="1526854" y="268539"/>
                </a:cubicBezTo>
                <a:cubicBezTo>
                  <a:pt x="1508243" y="274947"/>
                  <a:pt x="1486973" y="262133"/>
                  <a:pt x="1481655" y="238640"/>
                </a:cubicBezTo>
                <a:cubicBezTo>
                  <a:pt x="1482985" y="238640"/>
                  <a:pt x="1485643" y="238105"/>
                  <a:pt x="1488302" y="237839"/>
                </a:cubicBezTo>
                <a:close/>
                <a:moveTo>
                  <a:pt x="9461830" y="229136"/>
                </a:moveTo>
                <a:cubicBezTo>
                  <a:pt x="9466960" y="227825"/>
                  <a:pt x="9471746" y="228349"/>
                  <a:pt x="9475850" y="230446"/>
                </a:cubicBezTo>
                <a:cubicBezTo>
                  <a:pt x="9486793" y="238833"/>
                  <a:pt x="9481322" y="247221"/>
                  <a:pt x="9475850" y="253512"/>
                </a:cubicBezTo>
                <a:cubicBezTo>
                  <a:pt x="9462172" y="268190"/>
                  <a:pt x="9445759" y="282868"/>
                  <a:pt x="9432081" y="295450"/>
                </a:cubicBezTo>
                <a:cubicBezTo>
                  <a:pt x="9423874" y="287062"/>
                  <a:pt x="9418404" y="276577"/>
                  <a:pt x="9407461" y="272384"/>
                </a:cubicBezTo>
                <a:cubicBezTo>
                  <a:pt x="9399254" y="268190"/>
                  <a:pt x="9385576" y="268190"/>
                  <a:pt x="9374633" y="266094"/>
                </a:cubicBezTo>
                <a:cubicBezTo>
                  <a:pt x="9396518" y="240930"/>
                  <a:pt x="9412932" y="234640"/>
                  <a:pt x="9437552" y="247221"/>
                </a:cubicBezTo>
                <a:cubicBezTo>
                  <a:pt x="9440287" y="243028"/>
                  <a:pt x="9443023" y="240930"/>
                  <a:pt x="9445759" y="238833"/>
                </a:cubicBezTo>
                <a:cubicBezTo>
                  <a:pt x="9451230" y="233591"/>
                  <a:pt x="9456702" y="230446"/>
                  <a:pt x="9461830" y="229136"/>
                </a:cubicBezTo>
                <a:close/>
                <a:moveTo>
                  <a:pt x="10407757" y="216001"/>
                </a:moveTo>
                <a:cubicBezTo>
                  <a:pt x="10399645" y="226527"/>
                  <a:pt x="10380715" y="228632"/>
                  <a:pt x="10386124" y="245474"/>
                </a:cubicBezTo>
                <a:cubicBezTo>
                  <a:pt x="10396941" y="239159"/>
                  <a:pt x="10405053" y="237053"/>
                  <a:pt x="10415869" y="232842"/>
                </a:cubicBezTo>
                <a:cubicBezTo>
                  <a:pt x="10413166" y="226527"/>
                  <a:pt x="10413166" y="222316"/>
                  <a:pt x="10407757" y="216001"/>
                </a:cubicBezTo>
                <a:close/>
                <a:moveTo>
                  <a:pt x="10151376" y="211644"/>
                </a:moveTo>
                <a:cubicBezTo>
                  <a:pt x="10134636" y="213695"/>
                  <a:pt x="10126266" y="221896"/>
                  <a:pt x="10126266" y="234198"/>
                </a:cubicBezTo>
                <a:cubicBezTo>
                  <a:pt x="10148586" y="240349"/>
                  <a:pt x="10159747" y="230097"/>
                  <a:pt x="10176487" y="221896"/>
                </a:cubicBezTo>
                <a:cubicBezTo>
                  <a:pt x="10170906" y="211644"/>
                  <a:pt x="10159747" y="209594"/>
                  <a:pt x="10151376" y="211644"/>
                </a:cubicBezTo>
                <a:close/>
                <a:moveTo>
                  <a:pt x="10452852" y="207031"/>
                </a:moveTo>
                <a:cubicBezTo>
                  <a:pt x="10450112" y="211247"/>
                  <a:pt x="10447372" y="215464"/>
                  <a:pt x="10444633" y="217572"/>
                </a:cubicBezTo>
                <a:cubicBezTo>
                  <a:pt x="10441894" y="230221"/>
                  <a:pt x="10439155" y="242870"/>
                  <a:pt x="10436415" y="253411"/>
                </a:cubicBezTo>
                <a:cubicBezTo>
                  <a:pt x="10430937" y="268168"/>
                  <a:pt x="10436415" y="270276"/>
                  <a:pt x="10461068" y="272385"/>
                </a:cubicBezTo>
                <a:cubicBezTo>
                  <a:pt x="10461068" y="249195"/>
                  <a:pt x="10458330" y="230221"/>
                  <a:pt x="10458330" y="209139"/>
                </a:cubicBezTo>
                <a:cubicBezTo>
                  <a:pt x="10455590" y="207031"/>
                  <a:pt x="10452852" y="207031"/>
                  <a:pt x="10452852" y="207031"/>
                </a:cubicBezTo>
                <a:close/>
                <a:moveTo>
                  <a:pt x="8873574" y="207031"/>
                </a:moveTo>
                <a:cubicBezTo>
                  <a:pt x="8884500" y="215474"/>
                  <a:pt x="8892694" y="223916"/>
                  <a:pt x="8900888" y="230248"/>
                </a:cubicBezTo>
                <a:cubicBezTo>
                  <a:pt x="8889962" y="242912"/>
                  <a:pt x="8889962" y="242912"/>
                  <a:pt x="8857186" y="232358"/>
                </a:cubicBezTo>
                <a:cubicBezTo>
                  <a:pt x="8848993" y="219695"/>
                  <a:pt x="8868112" y="215474"/>
                  <a:pt x="8873574" y="207031"/>
                </a:cubicBezTo>
                <a:close/>
                <a:moveTo>
                  <a:pt x="10480110" y="190373"/>
                </a:moveTo>
                <a:cubicBezTo>
                  <a:pt x="10466508" y="198784"/>
                  <a:pt x="10461068" y="207196"/>
                  <a:pt x="10466508" y="213504"/>
                </a:cubicBezTo>
                <a:cubicBezTo>
                  <a:pt x="10482830" y="230327"/>
                  <a:pt x="10485550" y="249253"/>
                  <a:pt x="10490990" y="268179"/>
                </a:cubicBezTo>
                <a:cubicBezTo>
                  <a:pt x="10493711" y="270282"/>
                  <a:pt x="10493711" y="270282"/>
                  <a:pt x="10496432" y="272385"/>
                </a:cubicBezTo>
                <a:cubicBezTo>
                  <a:pt x="10507313" y="261870"/>
                  <a:pt x="10515474" y="253459"/>
                  <a:pt x="10526355" y="240842"/>
                </a:cubicBezTo>
                <a:cubicBezTo>
                  <a:pt x="10510034" y="224019"/>
                  <a:pt x="10496432" y="207196"/>
                  <a:pt x="10480110" y="190373"/>
                </a:cubicBezTo>
                <a:close/>
                <a:moveTo>
                  <a:pt x="10848882" y="186528"/>
                </a:moveTo>
                <a:cubicBezTo>
                  <a:pt x="10826561" y="196982"/>
                  <a:pt x="10823772" y="211618"/>
                  <a:pt x="10820982" y="226253"/>
                </a:cubicBezTo>
                <a:cubicBezTo>
                  <a:pt x="10846091" y="222071"/>
                  <a:pt x="10854462" y="211618"/>
                  <a:pt x="10848882" y="186528"/>
                </a:cubicBezTo>
                <a:close/>
                <a:moveTo>
                  <a:pt x="1373682" y="177140"/>
                </a:moveTo>
                <a:cubicBezTo>
                  <a:pt x="1379081" y="176876"/>
                  <a:pt x="1383806" y="178984"/>
                  <a:pt x="1390557" y="184254"/>
                </a:cubicBezTo>
                <a:cubicBezTo>
                  <a:pt x="1404057" y="196904"/>
                  <a:pt x="1417557" y="209553"/>
                  <a:pt x="1431057" y="222202"/>
                </a:cubicBezTo>
                <a:cubicBezTo>
                  <a:pt x="1433758" y="224310"/>
                  <a:pt x="1433758" y="228526"/>
                  <a:pt x="1436457" y="232743"/>
                </a:cubicBezTo>
                <a:cubicBezTo>
                  <a:pt x="1422958" y="239068"/>
                  <a:pt x="1409457" y="236959"/>
                  <a:pt x="1401357" y="228526"/>
                </a:cubicBezTo>
                <a:cubicBezTo>
                  <a:pt x="1385157" y="215877"/>
                  <a:pt x="1371656" y="201120"/>
                  <a:pt x="1352757" y="184254"/>
                </a:cubicBezTo>
                <a:cubicBezTo>
                  <a:pt x="1362207" y="180038"/>
                  <a:pt x="1368282" y="177403"/>
                  <a:pt x="1373682" y="177140"/>
                </a:cubicBezTo>
                <a:close/>
                <a:moveTo>
                  <a:pt x="1060108" y="171151"/>
                </a:moveTo>
                <a:cubicBezTo>
                  <a:pt x="1071067" y="186101"/>
                  <a:pt x="1073806" y="198916"/>
                  <a:pt x="1076546" y="216002"/>
                </a:cubicBezTo>
                <a:cubicBezTo>
                  <a:pt x="1049152" y="201051"/>
                  <a:pt x="1046412" y="188237"/>
                  <a:pt x="1060108" y="171151"/>
                </a:cubicBezTo>
                <a:close/>
                <a:moveTo>
                  <a:pt x="10928119" y="170052"/>
                </a:moveTo>
                <a:cubicBezTo>
                  <a:pt x="10895476" y="166025"/>
                  <a:pt x="10887314" y="170052"/>
                  <a:pt x="10884594" y="190189"/>
                </a:cubicBezTo>
                <a:cubicBezTo>
                  <a:pt x="10906356" y="194217"/>
                  <a:pt x="10917237" y="190189"/>
                  <a:pt x="10928119" y="170052"/>
                </a:cubicBezTo>
                <a:close/>
                <a:moveTo>
                  <a:pt x="9412664" y="157055"/>
                </a:moveTo>
                <a:cubicBezTo>
                  <a:pt x="9412664" y="157055"/>
                  <a:pt x="9415411" y="157055"/>
                  <a:pt x="9418158" y="159172"/>
                </a:cubicBezTo>
                <a:cubicBezTo>
                  <a:pt x="9409917" y="184577"/>
                  <a:pt x="9390687" y="201515"/>
                  <a:pt x="9360468" y="203632"/>
                </a:cubicBezTo>
                <a:cubicBezTo>
                  <a:pt x="9335744" y="205749"/>
                  <a:pt x="9322010" y="199397"/>
                  <a:pt x="9311021" y="182461"/>
                </a:cubicBezTo>
                <a:cubicBezTo>
                  <a:pt x="9322010" y="182461"/>
                  <a:pt x="9332998" y="182461"/>
                  <a:pt x="9343986" y="182461"/>
                </a:cubicBezTo>
                <a:cubicBezTo>
                  <a:pt x="9374204" y="184577"/>
                  <a:pt x="9398928" y="178226"/>
                  <a:pt x="9412664" y="157055"/>
                </a:cubicBezTo>
                <a:close/>
                <a:moveTo>
                  <a:pt x="1342294" y="149384"/>
                </a:moveTo>
                <a:cubicBezTo>
                  <a:pt x="1345781" y="150416"/>
                  <a:pt x="1348571" y="152997"/>
                  <a:pt x="1349966" y="157126"/>
                </a:cubicBezTo>
                <a:cubicBezTo>
                  <a:pt x="1352757" y="159191"/>
                  <a:pt x="1347176" y="165384"/>
                  <a:pt x="1344386" y="169513"/>
                </a:cubicBezTo>
                <a:cubicBezTo>
                  <a:pt x="1322066" y="183965"/>
                  <a:pt x="1305325" y="179836"/>
                  <a:pt x="1294165" y="157126"/>
                </a:cubicBezTo>
                <a:cubicBezTo>
                  <a:pt x="1308115" y="155061"/>
                  <a:pt x="1319276" y="152997"/>
                  <a:pt x="1330436" y="150932"/>
                </a:cubicBezTo>
                <a:cubicBezTo>
                  <a:pt x="1334621" y="148868"/>
                  <a:pt x="1338807" y="148351"/>
                  <a:pt x="1342294" y="149384"/>
                </a:cubicBezTo>
                <a:close/>
                <a:moveTo>
                  <a:pt x="1100538" y="113486"/>
                </a:moveTo>
                <a:cubicBezTo>
                  <a:pt x="1103328" y="117641"/>
                  <a:pt x="1103328" y="117641"/>
                  <a:pt x="1103328" y="119720"/>
                </a:cubicBezTo>
                <a:cubicBezTo>
                  <a:pt x="1111698" y="134266"/>
                  <a:pt x="1103328" y="150890"/>
                  <a:pt x="1125649" y="161280"/>
                </a:cubicBezTo>
                <a:cubicBezTo>
                  <a:pt x="1128440" y="161280"/>
                  <a:pt x="1125649" y="167514"/>
                  <a:pt x="1125649" y="169592"/>
                </a:cubicBezTo>
                <a:cubicBezTo>
                  <a:pt x="1122859" y="175825"/>
                  <a:pt x="1120069" y="182060"/>
                  <a:pt x="1114489" y="190372"/>
                </a:cubicBezTo>
                <a:cubicBezTo>
                  <a:pt x="1094957" y="173748"/>
                  <a:pt x="1078218" y="161280"/>
                  <a:pt x="1078218" y="138422"/>
                </a:cubicBezTo>
                <a:cubicBezTo>
                  <a:pt x="1078218" y="125954"/>
                  <a:pt x="1083799" y="119720"/>
                  <a:pt x="1100538" y="113486"/>
                </a:cubicBezTo>
                <a:close/>
                <a:moveTo>
                  <a:pt x="1012930" y="113014"/>
                </a:moveTo>
                <a:cubicBezTo>
                  <a:pt x="1029433" y="110923"/>
                  <a:pt x="1034933" y="119286"/>
                  <a:pt x="1043184" y="125559"/>
                </a:cubicBezTo>
                <a:cubicBezTo>
                  <a:pt x="1048684" y="129740"/>
                  <a:pt x="1051434" y="138103"/>
                  <a:pt x="1051434" y="142285"/>
                </a:cubicBezTo>
                <a:cubicBezTo>
                  <a:pt x="1048684" y="150648"/>
                  <a:pt x="1037683" y="150648"/>
                  <a:pt x="1029433" y="150648"/>
                </a:cubicBezTo>
                <a:cubicBezTo>
                  <a:pt x="1023933" y="138103"/>
                  <a:pt x="1018432" y="127649"/>
                  <a:pt x="1012930" y="113014"/>
                </a:cubicBezTo>
                <a:close/>
                <a:moveTo>
                  <a:pt x="1338169" y="98109"/>
                </a:moveTo>
                <a:cubicBezTo>
                  <a:pt x="1349169" y="104356"/>
                  <a:pt x="1360171" y="112685"/>
                  <a:pt x="1368421" y="121014"/>
                </a:cubicBezTo>
                <a:cubicBezTo>
                  <a:pt x="1371171" y="123096"/>
                  <a:pt x="1368421" y="127261"/>
                  <a:pt x="1365671" y="131426"/>
                </a:cubicBezTo>
                <a:cubicBezTo>
                  <a:pt x="1349169" y="123096"/>
                  <a:pt x="1338169" y="114767"/>
                  <a:pt x="1332668" y="102273"/>
                </a:cubicBezTo>
                <a:cubicBezTo>
                  <a:pt x="1335418" y="100190"/>
                  <a:pt x="1335418" y="98109"/>
                  <a:pt x="1338169" y="98109"/>
                </a:cubicBezTo>
                <a:close/>
                <a:moveTo>
                  <a:pt x="11195752" y="85295"/>
                </a:moveTo>
                <a:cubicBezTo>
                  <a:pt x="11184871" y="87409"/>
                  <a:pt x="11176710" y="89524"/>
                  <a:pt x="11165829" y="91638"/>
                </a:cubicBezTo>
                <a:cubicBezTo>
                  <a:pt x="11165829" y="95867"/>
                  <a:pt x="11165829" y="102210"/>
                  <a:pt x="11165829" y="106439"/>
                </a:cubicBezTo>
                <a:cubicBezTo>
                  <a:pt x="11165829" y="119125"/>
                  <a:pt x="11176710" y="123354"/>
                  <a:pt x="11187591" y="125468"/>
                </a:cubicBezTo>
                <a:cubicBezTo>
                  <a:pt x="11201192" y="127583"/>
                  <a:pt x="11209353" y="123354"/>
                  <a:pt x="11206634" y="112782"/>
                </a:cubicBezTo>
                <a:cubicBezTo>
                  <a:pt x="11203913" y="102210"/>
                  <a:pt x="11198472" y="93752"/>
                  <a:pt x="11195752" y="85295"/>
                </a:cubicBezTo>
                <a:close/>
                <a:moveTo>
                  <a:pt x="11304771" y="73249"/>
                </a:moveTo>
                <a:cubicBezTo>
                  <a:pt x="11333021" y="71199"/>
                  <a:pt x="11347145" y="75300"/>
                  <a:pt x="11347145" y="87601"/>
                </a:cubicBezTo>
                <a:cubicBezTo>
                  <a:pt x="11349970" y="91702"/>
                  <a:pt x="11344320" y="97853"/>
                  <a:pt x="11341495" y="99903"/>
                </a:cubicBezTo>
                <a:cubicBezTo>
                  <a:pt x="11338670" y="101953"/>
                  <a:pt x="11327371" y="101953"/>
                  <a:pt x="11324546" y="97853"/>
                </a:cubicBezTo>
                <a:cubicBezTo>
                  <a:pt x="11313246" y="91702"/>
                  <a:pt x="11304771" y="83501"/>
                  <a:pt x="11304771" y="73249"/>
                </a:cubicBezTo>
                <a:close/>
                <a:moveTo>
                  <a:pt x="10815290" y="72106"/>
                </a:moveTo>
                <a:cubicBezTo>
                  <a:pt x="10820312" y="72373"/>
                  <a:pt x="10824999" y="73976"/>
                  <a:pt x="10829017" y="79315"/>
                </a:cubicBezTo>
                <a:cubicBezTo>
                  <a:pt x="10834374" y="87858"/>
                  <a:pt x="10826338" y="94265"/>
                  <a:pt x="10815625" y="100672"/>
                </a:cubicBezTo>
                <a:cubicBezTo>
                  <a:pt x="10807590" y="92129"/>
                  <a:pt x="10802233" y="85722"/>
                  <a:pt x="10794198" y="77179"/>
                </a:cubicBezTo>
                <a:cubicBezTo>
                  <a:pt x="10796876" y="77179"/>
                  <a:pt x="10796876" y="75043"/>
                  <a:pt x="10799553" y="72907"/>
                </a:cubicBezTo>
                <a:cubicBezTo>
                  <a:pt x="10804911" y="72907"/>
                  <a:pt x="10810268" y="71839"/>
                  <a:pt x="10815290" y="72106"/>
                </a:cubicBezTo>
                <a:close/>
                <a:moveTo>
                  <a:pt x="1125903" y="62229"/>
                </a:moveTo>
                <a:cubicBezTo>
                  <a:pt x="1153041" y="81183"/>
                  <a:pt x="1158470" y="106457"/>
                  <a:pt x="1174753" y="131730"/>
                </a:cubicBezTo>
                <a:cubicBezTo>
                  <a:pt x="1185608" y="123306"/>
                  <a:pt x="1193751" y="114882"/>
                  <a:pt x="1204606" y="104351"/>
                </a:cubicBezTo>
                <a:cubicBezTo>
                  <a:pt x="1218175" y="127518"/>
                  <a:pt x="1229032" y="148579"/>
                  <a:pt x="1242602" y="173853"/>
                </a:cubicBezTo>
                <a:cubicBezTo>
                  <a:pt x="1226318" y="169641"/>
                  <a:pt x="1215463" y="173853"/>
                  <a:pt x="1215463" y="184384"/>
                </a:cubicBezTo>
                <a:cubicBezTo>
                  <a:pt x="1212749" y="199126"/>
                  <a:pt x="1220890" y="211763"/>
                  <a:pt x="1239887" y="222294"/>
                </a:cubicBezTo>
                <a:cubicBezTo>
                  <a:pt x="1245316" y="211763"/>
                  <a:pt x="1248030" y="201232"/>
                  <a:pt x="1250744" y="188596"/>
                </a:cubicBezTo>
                <a:cubicBezTo>
                  <a:pt x="1261599" y="203338"/>
                  <a:pt x="1267027" y="215975"/>
                  <a:pt x="1275169" y="228612"/>
                </a:cubicBezTo>
                <a:cubicBezTo>
                  <a:pt x="1280597" y="239143"/>
                  <a:pt x="1288739" y="249673"/>
                  <a:pt x="1294167" y="260204"/>
                </a:cubicBezTo>
                <a:cubicBezTo>
                  <a:pt x="1294167" y="264416"/>
                  <a:pt x="1291452" y="270734"/>
                  <a:pt x="1288739" y="272841"/>
                </a:cubicBezTo>
                <a:cubicBezTo>
                  <a:pt x="1283310" y="274947"/>
                  <a:pt x="1275169" y="272841"/>
                  <a:pt x="1269741" y="270734"/>
                </a:cubicBezTo>
                <a:cubicBezTo>
                  <a:pt x="1267027" y="268628"/>
                  <a:pt x="1261599" y="262310"/>
                  <a:pt x="1258885" y="260204"/>
                </a:cubicBezTo>
                <a:cubicBezTo>
                  <a:pt x="1253457" y="251779"/>
                  <a:pt x="1248030" y="243355"/>
                  <a:pt x="1245316" y="239143"/>
                </a:cubicBezTo>
                <a:cubicBezTo>
                  <a:pt x="1229032" y="237037"/>
                  <a:pt x="1218175" y="237037"/>
                  <a:pt x="1207320" y="234931"/>
                </a:cubicBezTo>
                <a:cubicBezTo>
                  <a:pt x="1204606" y="232825"/>
                  <a:pt x="1204606" y="230718"/>
                  <a:pt x="1204606" y="228612"/>
                </a:cubicBezTo>
                <a:cubicBezTo>
                  <a:pt x="1191037" y="178065"/>
                  <a:pt x="1161184" y="133836"/>
                  <a:pt x="1125903" y="89608"/>
                </a:cubicBezTo>
                <a:cubicBezTo>
                  <a:pt x="1123188" y="85395"/>
                  <a:pt x="1120474" y="81183"/>
                  <a:pt x="1117760" y="76971"/>
                </a:cubicBezTo>
                <a:cubicBezTo>
                  <a:pt x="1115048" y="70652"/>
                  <a:pt x="1117760" y="66440"/>
                  <a:pt x="1125903" y="62229"/>
                </a:cubicBezTo>
                <a:close/>
                <a:moveTo>
                  <a:pt x="11158095" y="37882"/>
                </a:moveTo>
                <a:cubicBezTo>
                  <a:pt x="11171771" y="42071"/>
                  <a:pt x="11182711" y="42071"/>
                  <a:pt x="11193653" y="44166"/>
                </a:cubicBezTo>
                <a:cubicBezTo>
                  <a:pt x="11204593" y="48355"/>
                  <a:pt x="11215533" y="50450"/>
                  <a:pt x="11226475" y="52544"/>
                </a:cubicBezTo>
                <a:cubicBezTo>
                  <a:pt x="11231945" y="48355"/>
                  <a:pt x="11240151" y="44166"/>
                  <a:pt x="11248357" y="37882"/>
                </a:cubicBezTo>
                <a:cubicBezTo>
                  <a:pt x="11264768" y="63019"/>
                  <a:pt x="11278444" y="86060"/>
                  <a:pt x="11294855" y="109103"/>
                </a:cubicBezTo>
                <a:cubicBezTo>
                  <a:pt x="11275708" y="107008"/>
                  <a:pt x="11262033" y="107008"/>
                  <a:pt x="11242886" y="104913"/>
                </a:cubicBezTo>
                <a:cubicBezTo>
                  <a:pt x="11242886" y="98629"/>
                  <a:pt x="11245621" y="94440"/>
                  <a:pt x="11242886" y="88156"/>
                </a:cubicBezTo>
                <a:cubicBezTo>
                  <a:pt x="11242886" y="83966"/>
                  <a:pt x="11237415" y="75587"/>
                  <a:pt x="11234680" y="75587"/>
                </a:cubicBezTo>
                <a:cubicBezTo>
                  <a:pt x="11229210" y="75587"/>
                  <a:pt x="11221004" y="77682"/>
                  <a:pt x="11218269" y="81871"/>
                </a:cubicBezTo>
                <a:cubicBezTo>
                  <a:pt x="11212799" y="86060"/>
                  <a:pt x="11212799" y="92345"/>
                  <a:pt x="11218269" y="96535"/>
                </a:cubicBezTo>
                <a:cubicBezTo>
                  <a:pt x="11221004" y="98629"/>
                  <a:pt x="11226475" y="100724"/>
                  <a:pt x="11231945" y="100724"/>
                </a:cubicBezTo>
                <a:cubicBezTo>
                  <a:pt x="11223740" y="113292"/>
                  <a:pt x="11221004" y="121672"/>
                  <a:pt x="11218269" y="130051"/>
                </a:cubicBezTo>
                <a:cubicBezTo>
                  <a:pt x="11212799" y="136335"/>
                  <a:pt x="11210064" y="142619"/>
                  <a:pt x="11204593" y="146809"/>
                </a:cubicBezTo>
                <a:cubicBezTo>
                  <a:pt x="11193653" y="163566"/>
                  <a:pt x="11188182" y="163566"/>
                  <a:pt x="11169035" y="157282"/>
                </a:cubicBezTo>
                <a:cubicBezTo>
                  <a:pt x="11155360" y="167756"/>
                  <a:pt x="11144419" y="180325"/>
                  <a:pt x="11130742" y="184514"/>
                </a:cubicBezTo>
                <a:cubicBezTo>
                  <a:pt x="11117067" y="188704"/>
                  <a:pt x="11097920" y="184514"/>
                  <a:pt x="11078774" y="184514"/>
                </a:cubicBezTo>
                <a:cubicBezTo>
                  <a:pt x="11076038" y="188704"/>
                  <a:pt x="11073304" y="194988"/>
                  <a:pt x="11070568" y="199178"/>
                </a:cubicBezTo>
                <a:cubicBezTo>
                  <a:pt x="11065098" y="197082"/>
                  <a:pt x="11062362" y="194988"/>
                  <a:pt x="11056893" y="192893"/>
                </a:cubicBezTo>
                <a:cubicBezTo>
                  <a:pt x="11026805" y="224314"/>
                  <a:pt x="10996718" y="255736"/>
                  <a:pt x="10939278" y="241073"/>
                </a:cubicBezTo>
                <a:cubicBezTo>
                  <a:pt x="10922867" y="257831"/>
                  <a:pt x="10909192" y="274589"/>
                  <a:pt x="10892780" y="289252"/>
                </a:cubicBezTo>
                <a:cubicBezTo>
                  <a:pt x="10884574" y="287158"/>
                  <a:pt x="10876369" y="285063"/>
                  <a:pt x="10868163" y="282968"/>
                </a:cubicBezTo>
                <a:cubicBezTo>
                  <a:pt x="10854487" y="291347"/>
                  <a:pt x="10843546" y="299726"/>
                  <a:pt x="10829870" y="308104"/>
                </a:cubicBezTo>
                <a:cubicBezTo>
                  <a:pt x="10827135" y="301820"/>
                  <a:pt x="10824400" y="297631"/>
                  <a:pt x="10821665" y="293442"/>
                </a:cubicBezTo>
                <a:cubicBezTo>
                  <a:pt x="10816194" y="299726"/>
                  <a:pt x="10810724" y="303915"/>
                  <a:pt x="10807988" y="308104"/>
                </a:cubicBezTo>
                <a:cubicBezTo>
                  <a:pt x="10799783" y="306010"/>
                  <a:pt x="10797048" y="303915"/>
                  <a:pt x="10791577" y="301820"/>
                </a:cubicBezTo>
                <a:cubicBezTo>
                  <a:pt x="10788843" y="306010"/>
                  <a:pt x="10786107" y="308104"/>
                  <a:pt x="10786107" y="310199"/>
                </a:cubicBezTo>
                <a:cubicBezTo>
                  <a:pt x="10772432" y="320673"/>
                  <a:pt x="10769696" y="331147"/>
                  <a:pt x="10777901" y="343716"/>
                </a:cubicBezTo>
                <a:cubicBezTo>
                  <a:pt x="10780637" y="347905"/>
                  <a:pt x="10777901" y="352095"/>
                  <a:pt x="10777901" y="360473"/>
                </a:cubicBezTo>
                <a:cubicBezTo>
                  <a:pt x="10772432" y="354189"/>
                  <a:pt x="10769696" y="350000"/>
                  <a:pt x="10766961" y="347905"/>
                </a:cubicBezTo>
                <a:cubicBezTo>
                  <a:pt x="10750550" y="331147"/>
                  <a:pt x="10734139" y="326957"/>
                  <a:pt x="10712257" y="339526"/>
                </a:cubicBezTo>
                <a:cubicBezTo>
                  <a:pt x="10698581" y="345811"/>
                  <a:pt x="10687640" y="358379"/>
                  <a:pt x="10676699" y="368853"/>
                </a:cubicBezTo>
                <a:cubicBezTo>
                  <a:pt x="10673964" y="373042"/>
                  <a:pt x="10671228" y="377232"/>
                  <a:pt x="10665759" y="381421"/>
                </a:cubicBezTo>
                <a:cubicBezTo>
                  <a:pt x="10657553" y="368853"/>
                  <a:pt x="10665759" y="352095"/>
                  <a:pt x="10641141" y="347905"/>
                </a:cubicBezTo>
                <a:cubicBezTo>
                  <a:pt x="10635671" y="362568"/>
                  <a:pt x="10630201" y="379326"/>
                  <a:pt x="10624730" y="396085"/>
                </a:cubicBezTo>
                <a:cubicBezTo>
                  <a:pt x="10594643" y="375137"/>
                  <a:pt x="10586437" y="375137"/>
                  <a:pt x="10553615" y="389800"/>
                </a:cubicBezTo>
                <a:cubicBezTo>
                  <a:pt x="10542675" y="396085"/>
                  <a:pt x="10531733" y="402369"/>
                  <a:pt x="10520793" y="408653"/>
                </a:cubicBezTo>
                <a:cubicBezTo>
                  <a:pt x="10515322" y="410748"/>
                  <a:pt x="10509852" y="410748"/>
                  <a:pt x="10507117" y="412842"/>
                </a:cubicBezTo>
                <a:cubicBezTo>
                  <a:pt x="10496176" y="402369"/>
                  <a:pt x="10487970" y="393989"/>
                  <a:pt x="10477029" y="385611"/>
                </a:cubicBezTo>
                <a:cubicBezTo>
                  <a:pt x="10474295" y="387705"/>
                  <a:pt x="10474295" y="387705"/>
                  <a:pt x="10471559" y="387705"/>
                </a:cubicBezTo>
                <a:cubicBezTo>
                  <a:pt x="10474295" y="398180"/>
                  <a:pt x="10474295" y="406558"/>
                  <a:pt x="10477029" y="417032"/>
                </a:cubicBezTo>
                <a:cubicBezTo>
                  <a:pt x="10452413" y="427506"/>
                  <a:pt x="10427796" y="437980"/>
                  <a:pt x="10408649" y="448453"/>
                </a:cubicBezTo>
                <a:cubicBezTo>
                  <a:pt x="10403179" y="465211"/>
                  <a:pt x="10400444" y="479875"/>
                  <a:pt x="10394973" y="494538"/>
                </a:cubicBezTo>
                <a:cubicBezTo>
                  <a:pt x="10414120" y="494538"/>
                  <a:pt x="10414120" y="477780"/>
                  <a:pt x="10427796" y="469401"/>
                </a:cubicBezTo>
                <a:cubicBezTo>
                  <a:pt x="10425061" y="484064"/>
                  <a:pt x="10425061" y="494538"/>
                  <a:pt x="10422326" y="502917"/>
                </a:cubicBezTo>
                <a:cubicBezTo>
                  <a:pt x="10408649" y="509202"/>
                  <a:pt x="10397709" y="513391"/>
                  <a:pt x="10386768" y="517580"/>
                </a:cubicBezTo>
                <a:cubicBezTo>
                  <a:pt x="10367622" y="496633"/>
                  <a:pt x="10394973" y="475685"/>
                  <a:pt x="10392238" y="454738"/>
                </a:cubicBezTo>
                <a:cubicBezTo>
                  <a:pt x="10381296" y="454738"/>
                  <a:pt x="10375827" y="454738"/>
                  <a:pt x="10367622" y="456833"/>
                </a:cubicBezTo>
                <a:cubicBezTo>
                  <a:pt x="10343004" y="458927"/>
                  <a:pt x="10329329" y="448453"/>
                  <a:pt x="10326593" y="429601"/>
                </a:cubicBezTo>
                <a:cubicBezTo>
                  <a:pt x="10326593" y="419127"/>
                  <a:pt x="10329329" y="408653"/>
                  <a:pt x="10326593" y="398180"/>
                </a:cubicBezTo>
                <a:cubicBezTo>
                  <a:pt x="10326593" y="391895"/>
                  <a:pt x="10326593" y="385611"/>
                  <a:pt x="10326593" y="381421"/>
                </a:cubicBezTo>
                <a:cubicBezTo>
                  <a:pt x="10323858" y="381421"/>
                  <a:pt x="10321124" y="381421"/>
                  <a:pt x="10318388" y="381421"/>
                </a:cubicBezTo>
                <a:cubicBezTo>
                  <a:pt x="10318388" y="385611"/>
                  <a:pt x="10315653" y="389800"/>
                  <a:pt x="10315653" y="393989"/>
                </a:cubicBezTo>
                <a:cubicBezTo>
                  <a:pt x="10312918" y="404464"/>
                  <a:pt x="10315653" y="412842"/>
                  <a:pt x="10312918" y="423317"/>
                </a:cubicBezTo>
                <a:cubicBezTo>
                  <a:pt x="10310182" y="431695"/>
                  <a:pt x="10307447" y="440074"/>
                  <a:pt x="10315653" y="450548"/>
                </a:cubicBezTo>
                <a:cubicBezTo>
                  <a:pt x="10318388" y="454738"/>
                  <a:pt x="10315653" y="461022"/>
                  <a:pt x="10312918" y="465211"/>
                </a:cubicBezTo>
                <a:cubicBezTo>
                  <a:pt x="10307447" y="479875"/>
                  <a:pt x="10291036" y="488254"/>
                  <a:pt x="10274624" y="494538"/>
                </a:cubicBezTo>
                <a:cubicBezTo>
                  <a:pt x="10250008" y="500822"/>
                  <a:pt x="10230862" y="513391"/>
                  <a:pt x="10219920" y="532243"/>
                </a:cubicBezTo>
                <a:cubicBezTo>
                  <a:pt x="10217186" y="532243"/>
                  <a:pt x="10214451" y="534338"/>
                  <a:pt x="10208980" y="536433"/>
                </a:cubicBezTo>
                <a:cubicBezTo>
                  <a:pt x="10206245" y="532243"/>
                  <a:pt x="10203509" y="530148"/>
                  <a:pt x="10200774" y="525959"/>
                </a:cubicBezTo>
                <a:cubicBezTo>
                  <a:pt x="10189834" y="517580"/>
                  <a:pt x="10176158" y="515486"/>
                  <a:pt x="10159747" y="519675"/>
                </a:cubicBezTo>
                <a:cubicBezTo>
                  <a:pt x="10148805" y="523864"/>
                  <a:pt x="10137865" y="528054"/>
                  <a:pt x="10126924" y="532243"/>
                </a:cubicBezTo>
                <a:cubicBezTo>
                  <a:pt x="10115983" y="534338"/>
                  <a:pt x="10113248" y="540623"/>
                  <a:pt x="10115983" y="546907"/>
                </a:cubicBezTo>
                <a:cubicBezTo>
                  <a:pt x="10118718" y="555286"/>
                  <a:pt x="10121454" y="563665"/>
                  <a:pt x="10126924" y="572044"/>
                </a:cubicBezTo>
                <a:cubicBezTo>
                  <a:pt x="10129660" y="580423"/>
                  <a:pt x="10137865" y="588802"/>
                  <a:pt x="10140600" y="597181"/>
                </a:cubicBezTo>
                <a:cubicBezTo>
                  <a:pt x="10143335" y="603465"/>
                  <a:pt x="10140600" y="611844"/>
                  <a:pt x="10129660" y="616033"/>
                </a:cubicBezTo>
                <a:cubicBezTo>
                  <a:pt x="10126924" y="611844"/>
                  <a:pt x="10121454" y="607655"/>
                  <a:pt x="10115983" y="607655"/>
                </a:cubicBezTo>
                <a:cubicBezTo>
                  <a:pt x="10113248" y="605560"/>
                  <a:pt x="10107778" y="607655"/>
                  <a:pt x="10099573" y="609749"/>
                </a:cubicBezTo>
                <a:cubicBezTo>
                  <a:pt x="10099573" y="603465"/>
                  <a:pt x="10099573" y="599276"/>
                  <a:pt x="10099573" y="595087"/>
                </a:cubicBezTo>
                <a:cubicBezTo>
                  <a:pt x="10099573" y="586707"/>
                  <a:pt x="10099573" y="580423"/>
                  <a:pt x="10099573" y="572044"/>
                </a:cubicBezTo>
                <a:cubicBezTo>
                  <a:pt x="10102307" y="557380"/>
                  <a:pt x="10094102" y="549002"/>
                  <a:pt x="10072220" y="551096"/>
                </a:cubicBezTo>
                <a:cubicBezTo>
                  <a:pt x="10061280" y="551096"/>
                  <a:pt x="10050338" y="555286"/>
                  <a:pt x="10042133" y="559475"/>
                </a:cubicBezTo>
                <a:cubicBezTo>
                  <a:pt x="10033927" y="561570"/>
                  <a:pt x="10028458" y="565760"/>
                  <a:pt x="10020251" y="569949"/>
                </a:cubicBezTo>
                <a:cubicBezTo>
                  <a:pt x="10014780" y="561570"/>
                  <a:pt x="10012045" y="553191"/>
                  <a:pt x="10009311" y="546907"/>
                </a:cubicBezTo>
                <a:cubicBezTo>
                  <a:pt x="10003840" y="540623"/>
                  <a:pt x="9998370" y="532243"/>
                  <a:pt x="9990164" y="536433"/>
                </a:cubicBezTo>
                <a:cubicBezTo>
                  <a:pt x="9979223" y="538528"/>
                  <a:pt x="9968282" y="544812"/>
                  <a:pt x="9962812" y="551096"/>
                </a:cubicBezTo>
                <a:cubicBezTo>
                  <a:pt x="9957342" y="559475"/>
                  <a:pt x="9962812" y="567855"/>
                  <a:pt x="9973753" y="574139"/>
                </a:cubicBezTo>
                <a:cubicBezTo>
                  <a:pt x="9979223" y="567855"/>
                  <a:pt x="9984694" y="563665"/>
                  <a:pt x="9990164" y="557380"/>
                </a:cubicBezTo>
                <a:cubicBezTo>
                  <a:pt x="9995635" y="569949"/>
                  <a:pt x="9998370" y="578328"/>
                  <a:pt x="9998370" y="588802"/>
                </a:cubicBezTo>
                <a:cubicBezTo>
                  <a:pt x="9998370" y="588802"/>
                  <a:pt x="9998370" y="590896"/>
                  <a:pt x="9998370" y="592992"/>
                </a:cubicBezTo>
                <a:cubicBezTo>
                  <a:pt x="9962812" y="595087"/>
                  <a:pt x="9957342" y="597181"/>
                  <a:pt x="9962812" y="620224"/>
                </a:cubicBezTo>
                <a:cubicBezTo>
                  <a:pt x="9971018" y="622318"/>
                  <a:pt x="9976488" y="622318"/>
                  <a:pt x="9987429" y="624413"/>
                </a:cubicBezTo>
                <a:cubicBezTo>
                  <a:pt x="9987429" y="630697"/>
                  <a:pt x="9987429" y="636981"/>
                  <a:pt x="9984694" y="641171"/>
                </a:cubicBezTo>
                <a:cubicBezTo>
                  <a:pt x="9976488" y="647455"/>
                  <a:pt x="9968282" y="649550"/>
                  <a:pt x="9957342" y="653740"/>
                </a:cubicBezTo>
                <a:cubicBezTo>
                  <a:pt x="9957342" y="655834"/>
                  <a:pt x="9957342" y="660024"/>
                  <a:pt x="9957342" y="662118"/>
                </a:cubicBezTo>
                <a:cubicBezTo>
                  <a:pt x="9957342" y="664213"/>
                  <a:pt x="9960078" y="668402"/>
                  <a:pt x="9960078" y="670497"/>
                </a:cubicBezTo>
                <a:cubicBezTo>
                  <a:pt x="9962812" y="683066"/>
                  <a:pt x="9957342" y="687255"/>
                  <a:pt x="9943665" y="687255"/>
                </a:cubicBezTo>
                <a:cubicBezTo>
                  <a:pt x="9929990" y="689350"/>
                  <a:pt x="9916314" y="687255"/>
                  <a:pt x="9902638" y="687255"/>
                </a:cubicBezTo>
                <a:cubicBezTo>
                  <a:pt x="9897167" y="672592"/>
                  <a:pt x="9902638" y="653740"/>
                  <a:pt x="9886227" y="634886"/>
                </a:cubicBezTo>
                <a:cubicBezTo>
                  <a:pt x="9883492" y="649550"/>
                  <a:pt x="9883492" y="662118"/>
                  <a:pt x="9878021" y="672592"/>
                </a:cubicBezTo>
                <a:cubicBezTo>
                  <a:pt x="9872550" y="683066"/>
                  <a:pt x="9875286" y="695634"/>
                  <a:pt x="9864345" y="706109"/>
                </a:cubicBezTo>
                <a:cubicBezTo>
                  <a:pt x="9853404" y="683066"/>
                  <a:pt x="9842463" y="662118"/>
                  <a:pt x="9828787" y="639076"/>
                </a:cubicBezTo>
                <a:cubicBezTo>
                  <a:pt x="9817847" y="647455"/>
                  <a:pt x="9806906" y="653740"/>
                  <a:pt x="9798700" y="660024"/>
                </a:cubicBezTo>
                <a:cubicBezTo>
                  <a:pt x="9782289" y="668402"/>
                  <a:pt x="9771348" y="657929"/>
                  <a:pt x="9760408" y="653740"/>
                </a:cubicBezTo>
                <a:cubicBezTo>
                  <a:pt x="9749467" y="668402"/>
                  <a:pt x="9757672" y="683066"/>
                  <a:pt x="9760408" y="695634"/>
                </a:cubicBezTo>
                <a:cubicBezTo>
                  <a:pt x="9763143" y="704014"/>
                  <a:pt x="9763143" y="708203"/>
                  <a:pt x="9754937" y="714487"/>
                </a:cubicBezTo>
                <a:cubicBezTo>
                  <a:pt x="9738526" y="727055"/>
                  <a:pt x="9722114" y="739624"/>
                  <a:pt x="9702968" y="754287"/>
                </a:cubicBezTo>
                <a:cubicBezTo>
                  <a:pt x="9697497" y="743814"/>
                  <a:pt x="9686557" y="733340"/>
                  <a:pt x="9692028" y="720771"/>
                </a:cubicBezTo>
                <a:cubicBezTo>
                  <a:pt x="9694763" y="716582"/>
                  <a:pt x="9697497" y="710298"/>
                  <a:pt x="9702968" y="706109"/>
                </a:cubicBezTo>
                <a:cubicBezTo>
                  <a:pt x="9708439" y="708203"/>
                  <a:pt x="9713909" y="710298"/>
                  <a:pt x="9722114" y="714487"/>
                </a:cubicBezTo>
                <a:cubicBezTo>
                  <a:pt x="9730320" y="706109"/>
                  <a:pt x="9735790" y="697729"/>
                  <a:pt x="9741261" y="691445"/>
                </a:cubicBezTo>
                <a:cubicBezTo>
                  <a:pt x="9743996" y="687255"/>
                  <a:pt x="9743996" y="683066"/>
                  <a:pt x="9741261" y="680971"/>
                </a:cubicBezTo>
                <a:cubicBezTo>
                  <a:pt x="9738526" y="678877"/>
                  <a:pt x="9733055" y="676782"/>
                  <a:pt x="9727585" y="678877"/>
                </a:cubicBezTo>
                <a:cubicBezTo>
                  <a:pt x="9716645" y="680971"/>
                  <a:pt x="9705703" y="683066"/>
                  <a:pt x="9692028" y="687255"/>
                </a:cubicBezTo>
                <a:cubicBezTo>
                  <a:pt x="9692028" y="697729"/>
                  <a:pt x="9692028" y="708203"/>
                  <a:pt x="9692028" y="720771"/>
                </a:cubicBezTo>
                <a:cubicBezTo>
                  <a:pt x="9681087" y="733340"/>
                  <a:pt x="9664675" y="741719"/>
                  <a:pt x="9645530" y="745908"/>
                </a:cubicBezTo>
                <a:cubicBezTo>
                  <a:pt x="9637323" y="748003"/>
                  <a:pt x="9626383" y="752193"/>
                  <a:pt x="9626383" y="762667"/>
                </a:cubicBezTo>
                <a:cubicBezTo>
                  <a:pt x="9634588" y="764762"/>
                  <a:pt x="9642794" y="764762"/>
                  <a:pt x="9650999" y="766856"/>
                </a:cubicBezTo>
                <a:cubicBezTo>
                  <a:pt x="9645530" y="781519"/>
                  <a:pt x="9640059" y="785709"/>
                  <a:pt x="9623648" y="785709"/>
                </a:cubicBezTo>
                <a:cubicBezTo>
                  <a:pt x="9607236" y="785709"/>
                  <a:pt x="9607236" y="775235"/>
                  <a:pt x="9604501" y="766856"/>
                </a:cubicBezTo>
                <a:cubicBezTo>
                  <a:pt x="9604501" y="756382"/>
                  <a:pt x="9601766" y="743814"/>
                  <a:pt x="9601766" y="733340"/>
                </a:cubicBezTo>
                <a:cubicBezTo>
                  <a:pt x="9599030" y="729150"/>
                  <a:pt x="9596295" y="727055"/>
                  <a:pt x="9593560" y="722866"/>
                </a:cubicBezTo>
                <a:cubicBezTo>
                  <a:pt x="9577150" y="739624"/>
                  <a:pt x="9588090" y="756382"/>
                  <a:pt x="9579885" y="771046"/>
                </a:cubicBezTo>
                <a:cubicBezTo>
                  <a:pt x="9574414" y="771046"/>
                  <a:pt x="9568944" y="771046"/>
                  <a:pt x="9566208" y="771046"/>
                </a:cubicBezTo>
                <a:cubicBezTo>
                  <a:pt x="9560737" y="762667"/>
                  <a:pt x="9555268" y="754287"/>
                  <a:pt x="9549797" y="743814"/>
                </a:cubicBezTo>
                <a:cubicBezTo>
                  <a:pt x="9541592" y="752193"/>
                  <a:pt x="9536121" y="756382"/>
                  <a:pt x="9530650" y="760572"/>
                </a:cubicBezTo>
                <a:cubicBezTo>
                  <a:pt x="9519710" y="752193"/>
                  <a:pt x="9508770" y="741719"/>
                  <a:pt x="9497828" y="733340"/>
                </a:cubicBezTo>
                <a:cubicBezTo>
                  <a:pt x="9495093" y="733340"/>
                  <a:pt x="9495093" y="733340"/>
                  <a:pt x="9492358" y="733340"/>
                </a:cubicBezTo>
                <a:cubicBezTo>
                  <a:pt x="9492358" y="739624"/>
                  <a:pt x="9492358" y="748003"/>
                  <a:pt x="9495093" y="754287"/>
                </a:cubicBezTo>
                <a:cubicBezTo>
                  <a:pt x="9495093" y="758477"/>
                  <a:pt x="9500564" y="764762"/>
                  <a:pt x="9503299" y="771046"/>
                </a:cubicBezTo>
                <a:cubicBezTo>
                  <a:pt x="9506034" y="777330"/>
                  <a:pt x="9508770" y="785709"/>
                  <a:pt x="9495093" y="791993"/>
                </a:cubicBezTo>
                <a:cubicBezTo>
                  <a:pt x="9492358" y="771046"/>
                  <a:pt x="9481417" y="752193"/>
                  <a:pt x="9462270" y="735435"/>
                </a:cubicBezTo>
                <a:cubicBezTo>
                  <a:pt x="9459535" y="752193"/>
                  <a:pt x="9459535" y="752193"/>
                  <a:pt x="9467741" y="760572"/>
                </a:cubicBezTo>
                <a:cubicBezTo>
                  <a:pt x="9473212" y="766856"/>
                  <a:pt x="9475946" y="771046"/>
                  <a:pt x="9478682" y="777330"/>
                </a:cubicBezTo>
                <a:cubicBezTo>
                  <a:pt x="9481417" y="779424"/>
                  <a:pt x="9478682" y="783614"/>
                  <a:pt x="9478682" y="783614"/>
                </a:cubicBezTo>
                <a:cubicBezTo>
                  <a:pt x="9473212" y="785709"/>
                  <a:pt x="9467741" y="785709"/>
                  <a:pt x="9465006" y="785709"/>
                </a:cubicBezTo>
                <a:cubicBezTo>
                  <a:pt x="9459535" y="781519"/>
                  <a:pt x="9456800" y="777330"/>
                  <a:pt x="9454066" y="773140"/>
                </a:cubicBezTo>
                <a:cubicBezTo>
                  <a:pt x="9448595" y="768951"/>
                  <a:pt x="9445859" y="764762"/>
                  <a:pt x="9443124" y="760572"/>
                </a:cubicBezTo>
                <a:cubicBezTo>
                  <a:pt x="9443124" y="762667"/>
                  <a:pt x="9440390" y="762667"/>
                  <a:pt x="9437654" y="762667"/>
                </a:cubicBezTo>
                <a:cubicBezTo>
                  <a:pt x="9440390" y="768951"/>
                  <a:pt x="9443124" y="775235"/>
                  <a:pt x="9448595" y="779424"/>
                </a:cubicBezTo>
                <a:cubicBezTo>
                  <a:pt x="9456800" y="791993"/>
                  <a:pt x="9451330" y="808751"/>
                  <a:pt x="9434919" y="817131"/>
                </a:cubicBezTo>
                <a:cubicBezTo>
                  <a:pt x="9423978" y="821320"/>
                  <a:pt x="9418508" y="819225"/>
                  <a:pt x="9404832" y="804562"/>
                </a:cubicBezTo>
                <a:cubicBezTo>
                  <a:pt x="9399361" y="800372"/>
                  <a:pt x="9396626" y="796183"/>
                  <a:pt x="9391155" y="791993"/>
                </a:cubicBezTo>
                <a:cubicBezTo>
                  <a:pt x="9385684" y="787804"/>
                  <a:pt x="9380215" y="781519"/>
                  <a:pt x="9372009" y="775235"/>
                </a:cubicBezTo>
                <a:cubicBezTo>
                  <a:pt x="9361068" y="791993"/>
                  <a:pt x="9366539" y="810846"/>
                  <a:pt x="9350127" y="825509"/>
                </a:cubicBezTo>
                <a:cubicBezTo>
                  <a:pt x="9333717" y="806656"/>
                  <a:pt x="9317304" y="817131"/>
                  <a:pt x="9295424" y="817131"/>
                </a:cubicBezTo>
                <a:cubicBezTo>
                  <a:pt x="9298159" y="838077"/>
                  <a:pt x="9300894" y="856931"/>
                  <a:pt x="9303629" y="875784"/>
                </a:cubicBezTo>
                <a:cubicBezTo>
                  <a:pt x="9303629" y="877878"/>
                  <a:pt x="9309100" y="879973"/>
                  <a:pt x="9314570" y="879973"/>
                </a:cubicBezTo>
                <a:cubicBezTo>
                  <a:pt x="9328246" y="869499"/>
                  <a:pt x="9311835" y="854836"/>
                  <a:pt x="9320040" y="842267"/>
                </a:cubicBezTo>
                <a:cubicBezTo>
                  <a:pt x="9336452" y="850646"/>
                  <a:pt x="9350127" y="856931"/>
                  <a:pt x="9366539" y="865309"/>
                </a:cubicBezTo>
                <a:cubicBezTo>
                  <a:pt x="9358333" y="877878"/>
                  <a:pt x="9344657" y="888352"/>
                  <a:pt x="9322775" y="890446"/>
                </a:cubicBezTo>
                <a:cubicBezTo>
                  <a:pt x="9328246" y="896730"/>
                  <a:pt x="9333717" y="903015"/>
                  <a:pt x="9339186" y="905110"/>
                </a:cubicBezTo>
                <a:cubicBezTo>
                  <a:pt x="9355598" y="903015"/>
                  <a:pt x="9372009" y="898826"/>
                  <a:pt x="9385684" y="896730"/>
                </a:cubicBezTo>
                <a:cubicBezTo>
                  <a:pt x="9393890" y="905110"/>
                  <a:pt x="9382950" y="915584"/>
                  <a:pt x="9396626" y="923962"/>
                </a:cubicBezTo>
                <a:cubicBezTo>
                  <a:pt x="9399361" y="911394"/>
                  <a:pt x="9402097" y="900921"/>
                  <a:pt x="9404832" y="888352"/>
                </a:cubicBezTo>
                <a:cubicBezTo>
                  <a:pt x="9415772" y="892541"/>
                  <a:pt x="9423978" y="894636"/>
                  <a:pt x="9429448" y="896730"/>
                </a:cubicBezTo>
                <a:cubicBezTo>
                  <a:pt x="9432184" y="907205"/>
                  <a:pt x="9434919" y="917678"/>
                  <a:pt x="9440390" y="930247"/>
                </a:cubicBezTo>
                <a:cubicBezTo>
                  <a:pt x="9451330" y="921868"/>
                  <a:pt x="9459535" y="915584"/>
                  <a:pt x="9465006" y="911394"/>
                </a:cubicBezTo>
                <a:cubicBezTo>
                  <a:pt x="9475946" y="903015"/>
                  <a:pt x="9484152" y="911394"/>
                  <a:pt x="9495093" y="915584"/>
                </a:cubicBezTo>
                <a:cubicBezTo>
                  <a:pt x="9497828" y="903015"/>
                  <a:pt x="9497828" y="890446"/>
                  <a:pt x="9500564" y="879973"/>
                </a:cubicBezTo>
                <a:cubicBezTo>
                  <a:pt x="9503299" y="879973"/>
                  <a:pt x="9506034" y="879973"/>
                  <a:pt x="9508770" y="879973"/>
                </a:cubicBezTo>
                <a:cubicBezTo>
                  <a:pt x="9508770" y="888352"/>
                  <a:pt x="9511504" y="894636"/>
                  <a:pt x="9514239" y="903015"/>
                </a:cubicBezTo>
                <a:cubicBezTo>
                  <a:pt x="9514239" y="921868"/>
                  <a:pt x="9514239" y="938626"/>
                  <a:pt x="9514239" y="955384"/>
                </a:cubicBezTo>
                <a:cubicBezTo>
                  <a:pt x="9516974" y="974237"/>
                  <a:pt x="9514239" y="976331"/>
                  <a:pt x="9486888" y="974237"/>
                </a:cubicBezTo>
                <a:cubicBezTo>
                  <a:pt x="9486888" y="972142"/>
                  <a:pt x="9486888" y="967953"/>
                  <a:pt x="9486888" y="965858"/>
                </a:cubicBezTo>
                <a:cubicBezTo>
                  <a:pt x="9489622" y="961668"/>
                  <a:pt x="9489622" y="957479"/>
                  <a:pt x="9489622" y="955384"/>
                </a:cubicBezTo>
                <a:cubicBezTo>
                  <a:pt x="9492358" y="947005"/>
                  <a:pt x="9484152" y="940721"/>
                  <a:pt x="9475946" y="942815"/>
                </a:cubicBezTo>
                <a:cubicBezTo>
                  <a:pt x="9459535" y="947005"/>
                  <a:pt x="9448595" y="961668"/>
                  <a:pt x="9456800" y="972142"/>
                </a:cubicBezTo>
                <a:cubicBezTo>
                  <a:pt x="9462270" y="982615"/>
                  <a:pt x="9467741" y="990995"/>
                  <a:pt x="9473212" y="999374"/>
                </a:cubicBezTo>
                <a:cubicBezTo>
                  <a:pt x="9489622" y="1001469"/>
                  <a:pt x="9506034" y="1003563"/>
                  <a:pt x="9522445" y="1005658"/>
                </a:cubicBezTo>
                <a:cubicBezTo>
                  <a:pt x="9525180" y="993090"/>
                  <a:pt x="9525180" y="980521"/>
                  <a:pt x="9527915" y="970047"/>
                </a:cubicBezTo>
                <a:cubicBezTo>
                  <a:pt x="9530650" y="970047"/>
                  <a:pt x="9530650" y="967953"/>
                  <a:pt x="9533386" y="967953"/>
                </a:cubicBezTo>
                <a:cubicBezTo>
                  <a:pt x="9536121" y="976331"/>
                  <a:pt x="9541592" y="982615"/>
                  <a:pt x="9544327" y="990995"/>
                </a:cubicBezTo>
                <a:cubicBezTo>
                  <a:pt x="9558003" y="1018227"/>
                  <a:pt x="9579885" y="1026606"/>
                  <a:pt x="9615442" y="1014037"/>
                </a:cubicBezTo>
                <a:cubicBezTo>
                  <a:pt x="9645530" y="1005658"/>
                  <a:pt x="9672881" y="995184"/>
                  <a:pt x="9702968" y="984711"/>
                </a:cubicBezTo>
                <a:cubicBezTo>
                  <a:pt x="9697497" y="967953"/>
                  <a:pt x="9694763" y="951194"/>
                  <a:pt x="9689292" y="930247"/>
                </a:cubicBezTo>
                <a:cubicBezTo>
                  <a:pt x="9670146" y="938626"/>
                  <a:pt x="9653734" y="944910"/>
                  <a:pt x="9634588" y="951194"/>
                </a:cubicBezTo>
                <a:cubicBezTo>
                  <a:pt x="9612707" y="957479"/>
                  <a:pt x="9590825" y="963763"/>
                  <a:pt x="9566208" y="970047"/>
                </a:cubicBezTo>
                <a:cubicBezTo>
                  <a:pt x="9560737" y="972142"/>
                  <a:pt x="9552532" y="970047"/>
                  <a:pt x="9549797" y="967953"/>
                </a:cubicBezTo>
                <a:cubicBezTo>
                  <a:pt x="9544327" y="961668"/>
                  <a:pt x="9544327" y="955384"/>
                  <a:pt x="9555268" y="951194"/>
                </a:cubicBezTo>
                <a:cubicBezTo>
                  <a:pt x="9560737" y="955384"/>
                  <a:pt x="9566208" y="957479"/>
                  <a:pt x="9571679" y="961668"/>
                </a:cubicBezTo>
                <a:cubicBezTo>
                  <a:pt x="9590825" y="949100"/>
                  <a:pt x="9590825" y="936531"/>
                  <a:pt x="9588090" y="919773"/>
                </a:cubicBezTo>
                <a:cubicBezTo>
                  <a:pt x="9599030" y="921868"/>
                  <a:pt x="9609972" y="923962"/>
                  <a:pt x="9618177" y="923962"/>
                </a:cubicBezTo>
                <a:cubicBezTo>
                  <a:pt x="9629117" y="907205"/>
                  <a:pt x="9612707" y="888352"/>
                  <a:pt x="9629117" y="871593"/>
                </a:cubicBezTo>
                <a:cubicBezTo>
                  <a:pt x="9634588" y="879973"/>
                  <a:pt x="9640059" y="886257"/>
                  <a:pt x="9645530" y="892541"/>
                </a:cubicBezTo>
                <a:cubicBezTo>
                  <a:pt x="9664675" y="888352"/>
                  <a:pt x="9672881" y="879973"/>
                  <a:pt x="9672881" y="867404"/>
                </a:cubicBezTo>
                <a:cubicBezTo>
                  <a:pt x="9672881" y="859025"/>
                  <a:pt x="9672881" y="852741"/>
                  <a:pt x="9672881" y="846457"/>
                </a:cubicBezTo>
                <a:cubicBezTo>
                  <a:pt x="9675616" y="829699"/>
                  <a:pt x="9692028" y="821320"/>
                  <a:pt x="9711174" y="827604"/>
                </a:cubicBezTo>
                <a:cubicBezTo>
                  <a:pt x="9724850" y="833888"/>
                  <a:pt x="9735790" y="842267"/>
                  <a:pt x="9746732" y="850646"/>
                </a:cubicBezTo>
                <a:cubicBezTo>
                  <a:pt x="9749467" y="852741"/>
                  <a:pt x="9754937" y="856931"/>
                  <a:pt x="9763143" y="863215"/>
                </a:cubicBezTo>
                <a:cubicBezTo>
                  <a:pt x="9763143" y="850646"/>
                  <a:pt x="9765878" y="844362"/>
                  <a:pt x="9765878" y="835983"/>
                </a:cubicBezTo>
                <a:cubicBezTo>
                  <a:pt x="9760408" y="835983"/>
                  <a:pt x="9754937" y="835983"/>
                  <a:pt x="9752202" y="835983"/>
                </a:cubicBezTo>
                <a:cubicBezTo>
                  <a:pt x="9757672" y="823415"/>
                  <a:pt x="9760408" y="819225"/>
                  <a:pt x="9776818" y="812940"/>
                </a:cubicBezTo>
                <a:cubicBezTo>
                  <a:pt x="9793230" y="810846"/>
                  <a:pt x="9806906" y="804562"/>
                  <a:pt x="9823316" y="800372"/>
                </a:cubicBezTo>
                <a:cubicBezTo>
                  <a:pt x="9831523" y="812940"/>
                  <a:pt x="9839728" y="825509"/>
                  <a:pt x="9850669" y="840172"/>
                </a:cubicBezTo>
                <a:cubicBezTo>
                  <a:pt x="9861610" y="823415"/>
                  <a:pt x="9856140" y="804562"/>
                  <a:pt x="9875286" y="791993"/>
                </a:cubicBezTo>
                <a:cubicBezTo>
                  <a:pt x="9894432" y="817131"/>
                  <a:pt x="9864345" y="838077"/>
                  <a:pt x="9861610" y="863215"/>
                </a:cubicBezTo>
                <a:cubicBezTo>
                  <a:pt x="9883492" y="859025"/>
                  <a:pt x="9878021" y="831793"/>
                  <a:pt x="9908108" y="840172"/>
                </a:cubicBezTo>
                <a:cubicBezTo>
                  <a:pt x="9919049" y="817131"/>
                  <a:pt x="9894432" y="794088"/>
                  <a:pt x="9908108" y="768951"/>
                </a:cubicBezTo>
                <a:cubicBezTo>
                  <a:pt x="9913578" y="785709"/>
                  <a:pt x="9924520" y="791993"/>
                  <a:pt x="9943665" y="787804"/>
                </a:cubicBezTo>
                <a:cubicBezTo>
                  <a:pt x="9954607" y="785709"/>
                  <a:pt x="9965547" y="781519"/>
                  <a:pt x="9976488" y="777330"/>
                </a:cubicBezTo>
                <a:cubicBezTo>
                  <a:pt x="9984694" y="773140"/>
                  <a:pt x="9990164" y="768951"/>
                  <a:pt x="10001105" y="764762"/>
                </a:cubicBezTo>
                <a:cubicBezTo>
                  <a:pt x="10014780" y="791993"/>
                  <a:pt x="10003840" y="812940"/>
                  <a:pt x="9981958" y="831793"/>
                </a:cubicBezTo>
                <a:cubicBezTo>
                  <a:pt x="9995635" y="848552"/>
                  <a:pt x="9998370" y="869499"/>
                  <a:pt x="10014780" y="886257"/>
                </a:cubicBezTo>
                <a:cubicBezTo>
                  <a:pt x="10025722" y="875784"/>
                  <a:pt x="10028458" y="867404"/>
                  <a:pt x="10020251" y="859025"/>
                </a:cubicBezTo>
                <a:cubicBezTo>
                  <a:pt x="10009311" y="850646"/>
                  <a:pt x="10009311" y="840172"/>
                  <a:pt x="10017516" y="831793"/>
                </a:cubicBezTo>
                <a:cubicBezTo>
                  <a:pt x="10031192" y="829699"/>
                  <a:pt x="10039398" y="833888"/>
                  <a:pt x="10042133" y="846457"/>
                </a:cubicBezTo>
                <a:cubicBezTo>
                  <a:pt x="10042133" y="854836"/>
                  <a:pt x="10042133" y="865309"/>
                  <a:pt x="10055809" y="869499"/>
                </a:cubicBezTo>
                <a:cubicBezTo>
                  <a:pt x="10074956" y="856931"/>
                  <a:pt x="10055809" y="838077"/>
                  <a:pt x="10061280" y="823415"/>
                </a:cubicBezTo>
                <a:cubicBezTo>
                  <a:pt x="10064015" y="823415"/>
                  <a:pt x="10066750" y="823415"/>
                  <a:pt x="10069485" y="823415"/>
                </a:cubicBezTo>
                <a:cubicBezTo>
                  <a:pt x="10074956" y="835983"/>
                  <a:pt x="10083160" y="848552"/>
                  <a:pt x="10088631" y="861120"/>
                </a:cubicBezTo>
                <a:cubicBezTo>
                  <a:pt x="10102307" y="852741"/>
                  <a:pt x="10099573" y="842267"/>
                  <a:pt x="10096837" y="835983"/>
                </a:cubicBezTo>
                <a:cubicBezTo>
                  <a:pt x="10094102" y="825509"/>
                  <a:pt x="10088631" y="817131"/>
                  <a:pt x="10088631" y="808751"/>
                </a:cubicBezTo>
                <a:cubicBezTo>
                  <a:pt x="10085896" y="804562"/>
                  <a:pt x="10088631" y="798278"/>
                  <a:pt x="10091367" y="794088"/>
                </a:cubicBezTo>
                <a:cubicBezTo>
                  <a:pt x="10091367" y="794088"/>
                  <a:pt x="10094102" y="794088"/>
                  <a:pt x="10096837" y="794088"/>
                </a:cubicBezTo>
                <a:cubicBezTo>
                  <a:pt x="10099573" y="800372"/>
                  <a:pt x="10102307" y="806656"/>
                  <a:pt x="10105042" y="812940"/>
                </a:cubicBezTo>
                <a:cubicBezTo>
                  <a:pt x="10107778" y="819225"/>
                  <a:pt x="10110513" y="827604"/>
                  <a:pt x="10113248" y="833888"/>
                </a:cubicBezTo>
                <a:cubicBezTo>
                  <a:pt x="10113248" y="835983"/>
                  <a:pt x="10118718" y="838077"/>
                  <a:pt x="10124189" y="840172"/>
                </a:cubicBezTo>
                <a:cubicBezTo>
                  <a:pt x="10124189" y="835983"/>
                  <a:pt x="10129660" y="831793"/>
                  <a:pt x="10129660" y="829699"/>
                </a:cubicBezTo>
                <a:cubicBezTo>
                  <a:pt x="10126924" y="823415"/>
                  <a:pt x="10124189" y="819225"/>
                  <a:pt x="10121454" y="812940"/>
                </a:cubicBezTo>
                <a:cubicBezTo>
                  <a:pt x="10113248" y="798278"/>
                  <a:pt x="10105042" y="783614"/>
                  <a:pt x="10124189" y="771046"/>
                </a:cubicBezTo>
                <a:cubicBezTo>
                  <a:pt x="10129660" y="768951"/>
                  <a:pt x="10129660" y="762667"/>
                  <a:pt x="10132394" y="758477"/>
                </a:cubicBezTo>
                <a:cubicBezTo>
                  <a:pt x="10135129" y="750098"/>
                  <a:pt x="10137865" y="741719"/>
                  <a:pt x="10143335" y="731245"/>
                </a:cubicBezTo>
                <a:cubicBezTo>
                  <a:pt x="10151540" y="714487"/>
                  <a:pt x="10167952" y="706109"/>
                  <a:pt x="10192569" y="710298"/>
                </a:cubicBezTo>
                <a:cubicBezTo>
                  <a:pt x="10203509" y="712393"/>
                  <a:pt x="10214451" y="714487"/>
                  <a:pt x="10225391" y="718677"/>
                </a:cubicBezTo>
                <a:cubicBezTo>
                  <a:pt x="10233597" y="720771"/>
                  <a:pt x="10241802" y="722866"/>
                  <a:pt x="10250008" y="724961"/>
                </a:cubicBezTo>
                <a:cubicBezTo>
                  <a:pt x="10250008" y="722866"/>
                  <a:pt x="10252743" y="720771"/>
                  <a:pt x="10252743" y="718677"/>
                </a:cubicBezTo>
                <a:cubicBezTo>
                  <a:pt x="10255478" y="697729"/>
                  <a:pt x="10258213" y="691445"/>
                  <a:pt x="10285566" y="685161"/>
                </a:cubicBezTo>
                <a:cubicBezTo>
                  <a:pt x="10293771" y="683066"/>
                  <a:pt x="10301977" y="683066"/>
                  <a:pt x="10310182" y="680971"/>
                </a:cubicBezTo>
                <a:cubicBezTo>
                  <a:pt x="10321124" y="676782"/>
                  <a:pt x="10329329" y="674686"/>
                  <a:pt x="10340269" y="670497"/>
                </a:cubicBezTo>
                <a:cubicBezTo>
                  <a:pt x="10343004" y="668402"/>
                  <a:pt x="10345740" y="662118"/>
                  <a:pt x="10345740" y="657929"/>
                </a:cubicBezTo>
                <a:cubicBezTo>
                  <a:pt x="10345740" y="653740"/>
                  <a:pt x="10337535" y="651645"/>
                  <a:pt x="10332064" y="649550"/>
                </a:cubicBezTo>
                <a:cubicBezTo>
                  <a:pt x="10329329" y="649550"/>
                  <a:pt x="10326593" y="649550"/>
                  <a:pt x="10321124" y="649550"/>
                </a:cubicBezTo>
                <a:cubicBezTo>
                  <a:pt x="10310182" y="651645"/>
                  <a:pt x="10301977" y="647455"/>
                  <a:pt x="10299242" y="639076"/>
                </a:cubicBezTo>
                <a:cubicBezTo>
                  <a:pt x="10296506" y="634886"/>
                  <a:pt x="10299242" y="628602"/>
                  <a:pt x="10301977" y="626508"/>
                </a:cubicBezTo>
                <a:cubicBezTo>
                  <a:pt x="10310182" y="620224"/>
                  <a:pt x="10318388" y="620224"/>
                  <a:pt x="10329329" y="624413"/>
                </a:cubicBezTo>
                <a:cubicBezTo>
                  <a:pt x="10332064" y="624413"/>
                  <a:pt x="10334799" y="626508"/>
                  <a:pt x="10337535" y="626508"/>
                </a:cubicBezTo>
                <a:cubicBezTo>
                  <a:pt x="10359416" y="636981"/>
                  <a:pt x="10359416" y="636981"/>
                  <a:pt x="10378562" y="628602"/>
                </a:cubicBezTo>
                <a:cubicBezTo>
                  <a:pt x="10373092" y="662118"/>
                  <a:pt x="10373092" y="664213"/>
                  <a:pt x="10408649" y="668402"/>
                </a:cubicBezTo>
                <a:cubicBezTo>
                  <a:pt x="10408649" y="666308"/>
                  <a:pt x="10411384" y="666308"/>
                  <a:pt x="10411384" y="664213"/>
                </a:cubicBezTo>
                <a:cubicBezTo>
                  <a:pt x="10419590" y="645360"/>
                  <a:pt x="10436002" y="632792"/>
                  <a:pt x="10463353" y="634886"/>
                </a:cubicBezTo>
                <a:cubicBezTo>
                  <a:pt x="10471559" y="634886"/>
                  <a:pt x="10479764" y="628602"/>
                  <a:pt x="10487970" y="622318"/>
                </a:cubicBezTo>
                <a:cubicBezTo>
                  <a:pt x="10490706" y="620224"/>
                  <a:pt x="10493441" y="616033"/>
                  <a:pt x="10493441" y="613939"/>
                </a:cubicBezTo>
                <a:cubicBezTo>
                  <a:pt x="10512587" y="616033"/>
                  <a:pt x="10531733" y="618128"/>
                  <a:pt x="10548144" y="620224"/>
                </a:cubicBezTo>
                <a:cubicBezTo>
                  <a:pt x="10572762" y="622318"/>
                  <a:pt x="10586437" y="634886"/>
                  <a:pt x="10578232" y="653740"/>
                </a:cubicBezTo>
                <a:cubicBezTo>
                  <a:pt x="10578232" y="657929"/>
                  <a:pt x="10575497" y="662118"/>
                  <a:pt x="10575497" y="666308"/>
                </a:cubicBezTo>
                <a:cubicBezTo>
                  <a:pt x="10572762" y="678877"/>
                  <a:pt x="10578232" y="687255"/>
                  <a:pt x="10589173" y="689350"/>
                </a:cubicBezTo>
                <a:cubicBezTo>
                  <a:pt x="10602848" y="691445"/>
                  <a:pt x="10608319" y="683066"/>
                  <a:pt x="10611054" y="676782"/>
                </a:cubicBezTo>
                <a:cubicBezTo>
                  <a:pt x="10619260" y="657929"/>
                  <a:pt x="10621995" y="641171"/>
                  <a:pt x="10627466" y="622318"/>
                </a:cubicBezTo>
                <a:cubicBezTo>
                  <a:pt x="10627466" y="616033"/>
                  <a:pt x="10627466" y="605560"/>
                  <a:pt x="10630201" y="597181"/>
                </a:cubicBezTo>
                <a:cubicBezTo>
                  <a:pt x="10630201" y="597181"/>
                  <a:pt x="10632936" y="597181"/>
                  <a:pt x="10635671" y="599276"/>
                </a:cubicBezTo>
                <a:cubicBezTo>
                  <a:pt x="10635671" y="618128"/>
                  <a:pt x="10638406" y="639076"/>
                  <a:pt x="10641141" y="664213"/>
                </a:cubicBezTo>
                <a:cubicBezTo>
                  <a:pt x="10657553" y="655834"/>
                  <a:pt x="10671228" y="651645"/>
                  <a:pt x="10682170" y="645360"/>
                </a:cubicBezTo>
                <a:cubicBezTo>
                  <a:pt x="10695846" y="636981"/>
                  <a:pt x="10695846" y="630697"/>
                  <a:pt x="10684905" y="620224"/>
                </a:cubicBezTo>
                <a:cubicBezTo>
                  <a:pt x="10679434" y="616033"/>
                  <a:pt x="10673964" y="611844"/>
                  <a:pt x="10668494" y="605560"/>
                </a:cubicBezTo>
                <a:cubicBezTo>
                  <a:pt x="10687640" y="597181"/>
                  <a:pt x="10704051" y="588802"/>
                  <a:pt x="10720463" y="582518"/>
                </a:cubicBezTo>
                <a:cubicBezTo>
                  <a:pt x="10745079" y="572044"/>
                  <a:pt x="10747814" y="567855"/>
                  <a:pt x="10739608" y="549002"/>
                </a:cubicBezTo>
                <a:cubicBezTo>
                  <a:pt x="10739608" y="544812"/>
                  <a:pt x="10739608" y="540623"/>
                  <a:pt x="10739608" y="534338"/>
                </a:cubicBezTo>
                <a:cubicBezTo>
                  <a:pt x="10769696" y="542717"/>
                  <a:pt x="10758755" y="559475"/>
                  <a:pt x="10761490" y="578328"/>
                </a:cubicBezTo>
                <a:cubicBezTo>
                  <a:pt x="10772432" y="572044"/>
                  <a:pt x="10777901" y="567855"/>
                  <a:pt x="10783372" y="561570"/>
                </a:cubicBezTo>
                <a:cubicBezTo>
                  <a:pt x="10797048" y="551096"/>
                  <a:pt x="10807988" y="542717"/>
                  <a:pt x="10818930" y="532243"/>
                </a:cubicBezTo>
                <a:cubicBezTo>
                  <a:pt x="10838076" y="517580"/>
                  <a:pt x="10857223" y="507107"/>
                  <a:pt x="10884574" y="519675"/>
                </a:cubicBezTo>
                <a:cubicBezTo>
                  <a:pt x="10890045" y="509202"/>
                  <a:pt x="10895515" y="500822"/>
                  <a:pt x="10900985" y="492443"/>
                </a:cubicBezTo>
                <a:cubicBezTo>
                  <a:pt x="10906456" y="479875"/>
                  <a:pt x="10922867" y="490349"/>
                  <a:pt x="10931072" y="486159"/>
                </a:cubicBezTo>
                <a:cubicBezTo>
                  <a:pt x="10950219" y="458927"/>
                  <a:pt x="10950219" y="458927"/>
                  <a:pt x="10991247" y="450548"/>
                </a:cubicBezTo>
                <a:cubicBezTo>
                  <a:pt x="11007658" y="448453"/>
                  <a:pt x="11015864" y="440074"/>
                  <a:pt x="11024070" y="431695"/>
                </a:cubicBezTo>
                <a:cubicBezTo>
                  <a:pt x="11026805" y="425411"/>
                  <a:pt x="11032276" y="419127"/>
                  <a:pt x="11035011" y="414937"/>
                </a:cubicBezTo>
                <a:cubicBezTo>
                  <a:pt x="11067833" y="429601"/>
                  <a:pt x="11081509" y="429601"/>
                  <a:pt x="11106126" y="408653"/>
                </a:cubicBezTo>
                <a:cubicBezTo>
                  <a:pt x="11117067" y="400274"/>
                  <a:pt x="11122536" y="389800"/>
                  <a:pt x="11133478" y="379326"/>
                </a:cubicBezTo>
                <a:cubicBezTo>
                  <a:pt x="11141684" y="368853"/>
                  <a:pt x="11141684" y="360473"/>
                  <a:pt x="11133478" y="350000"/>
                </a:cubicBezTo>
                <a:cubicBezTo>
                  <a:pt x="11122536" y="337431"/>
                  <a:pt x="11114331" y="324863"/>
                  <a:pt x="11108862" y="306010"/>
                </a:cubicBezTo>
                <a:cubicBezTo>
                  <a:pt x="11125273" y="310199"/>
                  <a:pt x="11136213" y="314389"/>
                  <a:pt x="11147154" y="318579"/>
                </a:cubicBezTo>
                <a:cubicBezTo>
                  <a:pt x="11166300" y="324863"/>
                  <a:pt x="11182711" y="331147"/>
                  <a:pt x="11204593" y="316484"/>
                </a:cubicBezTo>
                <a:cubicBezTo>
                  <a:pt x="11210064" y="343716"/>
                  <a:pt x="11215533" y="366758"/>
                  <a:pt x="11221004" y="391895"/>
                </a:cubicBezTo>
                <a:cubicBezTo>
                  <a:pt x="11223740" y="414937"/>
                  <a:pt x="11226475" y="440074"/>
                  <a:pt x="11229210" y="469401"/>
                </a:cubicBezTo>
                <a:cubicBezTo>
                  <a:pt x="11248357" y="454738"/>
                  <a:pt x="11264768" y="444264"/>
                  <a:pt x="11281179" y="429601"/>
                </a:cubicBezTo>
                <a:cubicBezTo>
                  <a:pt x="11286649" y="450548"/>
                  <a:pt x="11278444" y="461022"/>
                  <a:pt x="11264768" y="471495"/>
                </a:cubicBezTo>
                <a:cubicBezTo>
                  <a:pt x="11256562" y="475685"/>
                  <a:pt x="11248357" y="479875"/>
                  <a:pt x="11240151" y="486159"/>
                </a:cubicBezTo>
                <a:cubicBezTo>
                  <a:pt x="11218269" y="498727"/>
                  <a:pt x="11212799" y="517580"/>
                  <a:pt x="11218269" y="538528"/>
                </a:cubicBezTo>
                <a:cubicBezTo>
                  <a:pt x="11223740" y="536433"/>
                  <a:pt x="11226475" y="534338"/>
                  <a:pt x="11226475" y="530148"/>
                </a:cubicBezTo>
                <a:cubicBezTo>
                  <a:pt x="11229210" y="525959"/>
                  <a:pt x="11231945" y="521770"/>
                  <a:pt x="11234680" y="517580"/>
                </a:cubicBezTo>
                <a:cubicBezTo>
                  <a:pt x="11251091" y="532243"/>
                  <a:pt x="11251091" y="532243"/>
                  <a:pt x="11283913" y="534338"/>
                </a:cubicBezTo>
                <a:cubicBezTo>
                  <a:pt x="11286649" y="517580"/>
                  <a:pt x="11283913" y="498727"/>
                  <a:pt x="11303060" y="481970"/>
                </a:cubicBezTo>
                <a:cubicBezTo>
                  <a:pt x="11308531" y="502917"/>
                  <a:pt x="11311266" y="519675"/>
                  <a:pt x="11333148" y="534338"/>
                </a:cubicBezTo>
                <a:cubicBezTo>
                  <a:pt x="11341353" y="519675"/>
                  <a:pt x="11349559" y="507107"/>
                  <a:pt x="11357764" y="494538"/>
                </a:cubicBezTo>
                <a:cubicBezTo>
                  <a:pt x="11365970" y="496633"/>
                  <a:pt x="11368706" y="498727"/>
                  <a:pt x="11374175" y="498727"/>
                </a:cubicBezTo>
                <a:cubicBezTo>
                  <a:pt x="11379646" y="486159"/>
                  <a:pt x="11387852" y="473590"/>
                  <a:pt x="11393322" y="461022"/>
                </a:cubicBezTo>
                <a:cubicBezTo>
                  <a:pt x="11396057" y="454738"/>
                  <a:pt x="11393322" y="448453"/>
                  <a:pt x="11393322" y="442169"/>
                </a:cubicBezTo>
                <a:cubicBezTo>
                  <a:pt x="11390586" y="437980"/>
                  <a:pt x="11385117" y="433790"/>
                  <a:pt x="11382381" y="429601"/>
                </a:cubicBezTo>
                <a:cubicBezTo>
                  <a:pt x="11398792" y="414937"/>
                  <a:pt x="11415204" y="419127"/>
                  <a:pt x="11434350" y="425411"/>
                </a:cubicBezTo>
                <a:cubicBezTo>
                  <a:pt x="11445290" y="404464"/>
                  <a:pt x="11423409" y="385611"/>
                  <a:pt x="11431615" y="360473"/>
                </a:cubicBezTo>
                <a:cubicBezTo>
                  <a:pt x="11437085" y="366758"/>
                  <a:pt x="11437085" y="370948"/>
                  <a:pt x="11439821" y="373042"/>
                </a:cubicBezTo>
                <a:cubicBezTo>
                  <a:pt x="11445290" y="383516"/>
                  <a:pt x="11439821" y="398180"/>
                  <a:pt x="11461702" y="400274"/>
                </a:cubicBezTo>
                <a:cubicBezTo>
                  <a:pt x="11464437" y="400274"/>
                  <a:pt x="11467172" y="406558"/>
                  <a:pt x="11467172" y="410748"/>
                </a:cubicBezTo>
                <a:cubicBezTo>
                  <a:pt x="11467172" y="419127"/>
                  <a:pt x="11464437" y="427506"/>
                  <a:pt x="11464437" y="435885"/>
                </a:cubicBezTo>
                <a:cubicBezTo>
                  <a:pt x="11464437" y="440074"/>
                  <a:pt x="11464437" y="446358"/>
                  <a:pt x="11469908" y="450548"/>
                </a:cubicBezTo>
                <a:cubicBezTo>
                  <a:pt x="11480848" y="458927"/>
                  <a:pt x="11483584" y="469401"/>
                  <a:pt x="11486319" y="479875"/>
                </a:cubicBezTo>
                <a:cubicBezTo>
                  <a:pt x="11486319" y="486159"/>
                  <a:pt x="11489054" y="490349"/>
                  <a:pt x="11491790" y="500822"/>
                </a:cubicBezTo>
                <a:cubicBezTo>
                  <a:pt x="11499995" y="490349"/>
                  <a:pt x="11502730" y="484064"/>
                  <a:pt x="11508201" y="477780"/>
                </a:cubicBezTo>
                <a:cubicBezTo>
                  <a:pt x="11513670" y="479875"/>
                  <a:pt x="11516406" y="481970"/>
                  <a:pt x="11521876" y="484064"/>
                </a:cubicBezTo>
                <a:cubicBezTo>
                  <a:pt x="11524612" y="479875"/>
                  <a:pt x="11524612" y="475685"/>
                  <a:pt x="11527346" y="471495"/>
                </a:cubicBezTo>
                <a:cubicBezTo>
                  <a:pt x="11532817" y="473590"/>
                  <a:pt x="11538288" y="475685"/>
                  <a:pt x="11543758" y="477780"/>
                </a:cubicBezTo>
                <a:cubicBezTo>
                  <a:pt x="11549228" y="473590"/>
                  <a:pt x="11551963" y="469401"/>
                  <a:pt x="11557434" y="465211"/>
                </a:cubicBezTo>
                <a:cubicBezTo>
                  <a:pt x="11560170" y="469401"/>
                  <a:pt x="11560170" y="469401"/>
                  <a:pt x="11562904" y="471495"/>
                </a:cubicBezTo>
                <a:cubicBezTo>
                  <a:pt x="11579315" y="486159"/>
                  <a:pt x="11592992" y="486159"/>
                  <a:pt x="11609403" y="471495"/>
                </a:cubicBezTo>
                <a:cubicBezTo>
                  <a:pt x="11620343" y="465211"/>
                  <a:pt x="11628549" y="454738"/>
                  <a:pt x="11636754" y="444264"/>
                </a:cubicBezTo>
                <a:cubicBezTo>
                  <a:pt x="11642225" y="440074"/>
                  <a:pt x="11644961" y="435885"/>
                  <a:pt x="11650430" y="429601"/>
                </a:cubicBezTo>
                <a:cubicBezTo>
                  <a:pt x="11675048" y="461022"/>
                  <a:pt x="11658636" y="488254"/>
                  <a:pt x="11644961" y="515486"/>
                </a:cubicBezTo>
                <a:cubicBezTo>
                  <a:pt x="11642225" y="515486"/>
                  <a:pt x="11639490" y="515486"/>
                  <a:pt x="11639490" y="515486"/>
                </a:cubicBezTo>
                <a:cubicBezTo>
                  <a:pt x="11639490" y="505011"/>
                  <a:pt x="11639490" y="494538"/>
                  <a:pt x="11639490" y="486159"/>
                </a:cubicBezTo>
                <a:cubicBezTo>
                  <a:pt x="11612138" y="486159"/>
                  <a:pt x="11565639" y="521770"/>
                  <a:pt x="11551963" y="546907"/>
                </a:cubicBezTo>
                <a:cubicBezTo>
                  <a:pt x="11560170" y="553191"/>
                  <a:pt x="11568375" y="549002"/>
                  <a:pt x="11576581" y="544812"/>
                </a:cubicBezTo>
                <a:cubicBezTo>
                  <a:pt x="11584786" y="540623"/>
                  <a:pt x="11592992" y="534338"/>
                  <a:pt x="11601197" y="530148"/>
                </a:cubicBezTo>
                <a:cubicBezTo>
                  <a:pt x="11609403" y="525959"/>
                  <a:pt x="11617608" y="523864"/>
                  <a:pt x="11625813" y="532243"/>
                </a:cubicBezTo>
                <a:cubicBezTo>
                  <a:pt x="11614873" y="546907"/>
                  <a:pt x="11592992" y="553191"/>
                  <a:pt x="11590256" y="574139"/>
                </a:cubicBezTo>
                <a:cubicBezTo>
                  <a:pt x="11609403" y="572044"/>
                  <a:pt x="11625813" y="574139"/>
                  <a:pt x="11639490" y="584612"/>
                </a:cubicBezTo>
                <a:cubicBezTo>
                  <a:pt x="11639490" y="572044"/>
                  <a:pt x="11639490" y="557380"/>
                  <a:pt x="11639490" y="540623"/>
                </a:cubicBezTo>
                <a:cubicBezTo>
                  <a:pt x="11650430" y="546907"/>
                  <a:pt x="11655901" y="549002"/>
                  <a:pt x="11669577" y="555286"/>
                </a:cubicBezTo>
                <a:cubicBezTo>
                  <a:pt x="11666841" y="540623"/>
                  <a:pt x="11664107" y="530148"/>
                  <a:pt x="11661372" y="519675"/>
                </a:cubicBezTo>
                <a:cubicBezTo>
                  <a:pt x="11669577" y="517580"/>
                  <a:pt x="11675048" y="515486"/>
                  <a:pt x="11680518" y="513391"/>
                </a:cubicBezTo>
                <a:cubicBezTo>
                  <a:pt x="11694194" y="525959"/>
                  <a:pt x="11707870" y="538528"/>
                  <a:pt x="11721546" y="551096"/>
                </a:cubicBezTo>
                <a:cubicBezTo>
                  <a:pt x="11721546" y="551096"/>
                  <a:pt x="11724281" y="551096"/>
                  <a:pt x="11724281" y="551096"/>
                </a:cubicBezTo>
                <a:cubicBezTo>
                  <a:pt x="11727016" y="530148"/>
                  <a:pt x="11727016" y="511296"/>
                  <a:pt x="11729752" y="490349"/>
                </a:cubicBezTo>
                <a:cubicBezTo>
                  <a:pt x="11770779" y="496633"/>
                  <a:pt x="11778985" y="473590"/>
                  <a:pt x="11789925" y="454738"/>
                </a:cubicBezTo>
                <a:cubicBezTo>
                  <a:pt x="11814543" y="461022"/>
                  <a:pt x="11820013" y="440074"/>
                  <a:pt x="11839160" y="440074"/>
                </a:cubicBezTo>
                <a:cubicBezTo>
                  <a:pt x="11839160" y="437980"/>
                  <a:pt x="11841894" y="435885"/>
                  <a:pt x="11839160" y="435885"/>
                </a:cubicBezTo>
                <a:cubicBezTo>
                  <a:pt x="11836425" y="433790"/>
                  <a:pt x="11833689" y="429601"/>
                  <a:pt x="11830954" y="427506"/>
                </a:cubicBezTo>
                <a:cubicBezTo>
                  <a:pt x="11822748" y="419127"/>
                  <a:pt x="11822748" y="412842"/>
                  <a:pt x="11833689" y="406558"/>
                </a:cubicBezTo>
                <a:cubicBezTo>
                  <a:pt x="11836425" y="404464"/>
                  <a:pt x="11844630" y="400274"/>
                  <a:pt x="11850099" y="400274"/>
                </a:cubicBezTo>
                <a:cubicBezTo>
                  <a:pt x="11863776" y="398180"/>
                  <a:pt x="11880187" y="396085"/>
                  <a:pt x="11896598" y="393989"/>
                </a:cubicBezTo>
                <a:cubicBezTo>
                  <a:pt x="11899334" y="412842"/>
                  <a:pt x="11904804" y="431695"/>
                  <a:pt x="11907540" y="452643"/>
                </a:cubicBezTo>
                <a:cubicBezTo>
                  <a:pt x="11929421" y="454738"/>
                  <a:pt x="11937627" y="465211"/>
                  <a:pt x="11945832" y="479875"/>
                </a:cubicBezTo>
                <a:cubicBezTo>
                  <a:pt x="11951303" y="490349"/>
                  <a:pt x="11964978" y="498727"/>
                  <a:pt x="11975920" y="509202"/>
                </a:cubicBezTo>
                <a:cubicBezTo>
                  <a:pt x="11992331" y="494538"/>
                  <a:pt x="11989596" y="479875"/>
                  <a:pt x="11973184" y="467306"/>
                </a:cubicBezTo>
                <a:cubicBezTo>
                  <a:pt x="11967714" y="471495"/>
                  <a:pt x="11962243" y="473590"/>
                  <a:pt x="11954038" y="479875"/>
                </a:cubicBezTo>
                <a:cubicBezTo>
                  <a:pt x="11945832" y="456833"/>
                  <a:pt x="11948567" y="454738"/>
                  <a:pt x="11973184" y="452643"/>
                </a:cubicBezTo>
                <a:cubicBezTo>
                  <a:pt x="11981389" y="452643"/>
                  <a:pt x="11989596" y="450548"/>
                  <a:pt x="11995066" y="448453"/>
                </a:cubicBezTo>
                <a:cubicBezTo>
                  <a:pt x="12003271" y="456833"/>
                  <a:pt x="12000536" y="469401"/>
                  <a:pt x="12014212" y="477780"/>
                </a:cubicBezTo>
                <a:cubicBezTo>
                  <a:pt x="12019682" y="448453"/>
                  <a:pt x="11997801" y="429601"/>
                  <a:pt x="11995066" y="402369"/>
                </a:cubicBezTo>
                <a:cubicBezTo>
                  <a:pt x="11984125" y="412842"/>
                  <a:pt x="11978655" y="417032"/>
                  <a:pt x="11973184" y="425411"/>
                </a:cubicBezTo>
                <a:cubicBezTo>
                  <a:pt x="11964978" y="412842"/>
                  <a:pt x="11967714" y="404464"/>
                  <a:pt x="11973184" y="398180"/>
                </a:cubicBezTo>
                <a:cubicBezTo>
                  <a:pt x="11978655" y="385611"/>
                  <a:pt x="11989596" y="383516"/>
                  <a:pt x="12006007" y="389800"/>
                </a:cubicBezTo>
                <a:cubicBezTo>
                  <a:pt x="12011477" y="391895"/>
                  <a:pt x="12016947" y="393989"/>
                  <a:pt x="12025153" y="398180"/>
                </a:cubicBezTo>
                <a:cubicBezTo>
                  <a:pt x="12027889" y="383516"/>
                  <a:pt x="12030624" y="373042"/>
                  <a:pt x="12036094" y="358379"/>
                </a:cubicBezTo>
                <a:cubicBezTo>
                  <a:pt x="12044300" y="362568"/>
                  <a:pt x="12047035" y="366758"/>
                  <a:pt x="12052505" y="368853"/>
                </a:cubicBezTo>
                <a:cubicBezTo>
                  <a:pt x="12057976" y="373042"/>
                  <a:pt x="12060711" y="377232"/>
                  <a:pt x="12066181" y="381421"/>
                </a:cubicBezTo>
                <a:cubicBezTo>
                  <a:pt x="12085327" y="391895"/>
                  <a:pt x="12090798" y="391895"/>
                  <a:pt x="12107209" y="377232"/>
                </a:cubicBezTo>
                <a:cubicBezTo>
                  <a:pt x="12107209" y="375137"/>
                  <a:pt x="12109944" y="377232"/>
                  <a:pt x="12112680" y="377232"/>
                </a:cubicBezTo>
                <a:cubicBezTo>
                  <a:pt x="12112680" y="379326"/>
                  <a:pt x="12112680" y="381421"/>
                  <a:pt x="12112680" y="383516"/>
                </a:cubicBezTo>
                <a:cubicBezTo>
                  <a:pt x="12112680" y="389800"/>
                  <a:pt x="12112680" y="396085"/>
                  <a:pt x="12123620" y="398180"/>
                </a:cubicBezTo>
                <a:cubicBezTo>
                  <a:pt x="12134562" y="400274"/>
                  <a:pt x="12140031" y="396085"/>
                  <a:pt x="12145502" y="387705"/>
                </a:cubicBezTo>
                <a:cubicBezTo>
                  <a:pt x="12150973" y="383516"/>
                  <a:pt x="12153707" y="379326"/>
                  <a:pt x="12156442" y="375137"/>
                </a:cubicBezTo>
                <a:cubicBezTo>
                  <a:pt x="12167384" y="383516"/>
                  <a:pt x="12175589" y="389800"/>
                  <a:pt x="12183795" y="398180"/>
                </a:cubicBezTo>
                <a:cubicBezTo>
                  <a:pt x="12161913" y="406558"/>
                  <a:pt x="12161913" y="431695"/>
                  <a:pt x="12129091" y="427506"/>
                </a:cubicBezTo>
                <a:cubicBezTo>
                  <a:pt x="12129091" y="437980"/>
                  <a:pt x="12129091" y="446358"/>
                  <a:pt x="12126355" y="454738"/>
                </a:cubicBezTo>
                <a:cubicBezTo>
                  <a:pt x="12123620" y="465211"/>
                  <a:pt x="12120885" y="475685"/>
                  <a:pt x="12118149" y="486159"/>
                </a:cubicBezTo>
                <a:cubicBezTo>
                  <a:pt x="12109944" y="500822"/>
                  <a:pt x="12109944" y="500822"/>
                  <a:pt x="12129091" y="513391"/>
                </a:cubicBezTo>
                <a:cubicBezTo>
                  <a:pt x="12134562" y="507107"/>
                  <a:pt x="12140031" y="498727"/>
                  <a:pt x="12145502" y="488254"/>
                </a:cubicBezTo>
                <a:cubicBezTo>
                  <a:pt x="12156442" y="509202"/>
                  <a:pt x="12137296" y="521770"/>
                  <a:pt x="12131826" y="534338"/>
                </a:cubicBezTo>
                <a:cubicBezTo>
                  <a:pt x="12115414" y="532243"/>
                  <a:pt x="12115414" y="532243"/>
                  <a:pt x="12104474" y="540623"/>
                </a:cubicBezTo>
                <a:cubicBezTo>
                  <a:pt x="12079857" y="519675"/>
                  <a:pt x="12079857" y="519675"/>
                  <a:pt x="12099004" y="498727"/>
                </a:cubicBezTo>
                <a:cubicBezTo>
                  <a:pt x="12109944" y="490349"/>
                  <a:pt x="12107209" y="481970"/>
                  <a:pt x="12101738" y="473590"/>
                </a:cubicBezTo>
                <a:cubicBezTo>
                  <a:pt x="12082593" y="484064"/>
                  <a:pt x="12068916" y="496633"/>
                  <a:pt x="12077122" y="515486"/>
                </a:cubicBezTo>
                <a:cubicBezTo>
                  <a:pt x="12077122" y="519675"/>
                  <a:pt x="12074387" y="523864"/>
                  <a:pt x="12071651" y="530148"/>
                </a:cubicBezTo>
                <a:cubicBezTo>
                  <a:pt x="12066181" y="523864"/>
                  <a:pt x="12063446" y="521770"/>
                  <a:pt x="12060711" y="517580"/>
                </a:cubicBezTo>
                <a:cubicBezTo>
                  <a:pt x="12036094" y="532243"/>
                  <a:pt x="12025153" y="549002"/>
                  <a:pt x="12033358" y="572044"/>
                </a:cubicBezTo>
                <a:cubicBezTo>
                  <a:pt x="12036094" y="576233"/>
                  <a:pt x="12036094" y="580423"/>
                  <a:pt x="12033358" y="584612"/>
                </a:cubicBezTo>
                <a:cubicBezTo>
                  <a:pt x="12019682" y="597181"/>
                  <a:pt x="12011477" y="613939"/>
                  <a:pt x="11989596" y="616033"/>
                </a:cubicBezTo>
                <a:cubicBezTo>
                  <a:pt x="11981389" y="628602"/>
                  <a:pt x="11978655" y="639076"/>
                  <a:pt x="11970449" y="647455"/>
                </a:cubicBezTo>
                <a:cubicBezTo>
                  <a:pt x="11954038" y="660024"/>
                  <a:pt x="11937627" y="674686"/>
                  <a:pt x="11934891" y="695634"/>
                </a:cubicBezTo>
                <a:cubicBezTo>
                  <a:pt x="11913010" y="687255"/>
                  <a:pt x="11918480" y="662118"/>
                  <a:pt x="11891128" y="657929"/>
                </a:cubicBezTo>
                <a:cubicBezTo>
                  <a:pt x="11893863" y="668402"/>
                  <a:pt x="11896598" y="674686"/>
                  <a:pt x="11899334" y="683066"/>
                </a:cubicBezTo>
                <a:cubicBezTo>
                  <a:pt x="11904804" y="691445"/>
                  <a:pt x="11904804" y="699824"/>
                  <a:pt x="11899334" y="708203"/>
                </a:cubicBezTo>
                <a:cubicBezTo>
                  <a:pt x="11891128" y="724961"/>
                  <a:pt x="11871982" y="727055"/>
                  <a:pt x="11850099" y="731245"/>
                </a:cubicBezTo>
                <a:cubicBezTo>
                  <a:pt x="11850099" y="722866"/>
                  <a:pt x="11850099" y="716582"/>
                  <a:pt x="11852836" y="712393"/>
                </a:cubicBezTo>
                <a:cubicBezTo>
                  <a:pt x="11858305" y="691445"/>
                  <a:pt x="11858305" y="689350"/>
                  <a:pt x="11830954" y="687255"/>
                </a:cubicBezTo>
                <a:cubicBezTo>
                  <a:pt x="11825483" y="691445"/>
                  <a:pt x="11822748" y="697729"/>
                  <a:pt x="11817278" y="704014"/>
                </a:cubicBezTo>
                <a:cubicBezTo>
                  <a:pt x="11811807" y="710298"/>
                  <a:pt x="11811807" y="718677"/>
                  <a:pt x="11817278" y="724961"/>
                </a:cubicBezTo>
                <a:cubicBezTo>
                  <a:pt x="11828218" y="739624"/>
                  <a:pt x="11825483" y="748003"/>
                  <a:pt x="11806337" y="750098"/>
                </a:cubicBezTo>
                <a:cubicBezTo>
                  <a:pt x="11787191" y="754287"/>
                  <a:pt x="11776250" y="760572"/>
                  <a:pt x="11768045" y="773140"/>
                </a:cubicBezTo>
                <a:cubicBezTo>
                  <a:pt x="11768045" y="775235"/>
                  <a:pt x="11765309" y="775235"/>
                  <a:pt x="11762574" y="777330"/>
                </a:cubicBezTo>
                <a:cubicBezTo>
                  <a:pt x="11759839" y="771046"/>
                  <a:pt x="11757103" y="766856"/>
                  <a:pt x="11751634" y="762667"/>
                </a:cubicBezTo>
                <a:cubicBezTo>
                  <a:pt x="11732487" y="779424"/>
                  <a:pt x="11732487" y="779424"/>
                  <a:pt x="11716076" y="779424"/>
                </a:cubicBezTo>
                <a:cubicBezTo>
                  <a:pt x="11710605" y="785709"/>
                  <a:pt x="11705134" y="794088"/>
                  <a:pt x="11696929" y="800372"/>
                </a:cubicBezTo>
                <a:cubicBezTo>
                  <a:pt x="11694194" y="806656"/>
                  <a:pt x="11691459" y="812940"/>
                  <a:pt x="11699665" y="817131"/>
                </a:cubicBezTo>
                <a:cubicBezTo>
                  <a:pt x="11707870" y="821320"/>
                  <a:pt x="11716076" y="819225"/>
                  <a:pt x="11721546" y="812940"/>
                </a:cubicBezTo>
                <a:cubicBezTo>
                  <a:pt x="11727016" y="808751"/>
                  <a:pt x="11732487" y="804562"/>
                  <a:pt x="11735222" y="798278"/>
                </a:cubicBezTo>
                <a:cubicBezTo>
                  <a:pt x="11757103" y="823415"/>
                  <a:pt x="11765309" y="823415"/>
                  <a:pt x="11787191" y="798278"/>
                </a:cubicBezTo>
                <a:cubicBezTo>
                  <a:pt x="11792661" y="791993"/>
                  <a:pt x="11798132" y="783614"/>
                  <a:pt x="11803602" y="777330"/>
                </a:cubicBezTo>
                <a:cubicBezTo>
                  <a:pt x="11806337" y="775235"/>
                  <a:pt x="11809072" y="773140"/>
                  <a:pt x="11814543" y="766856"/>
                </a:cubicBezTo>
                <a:cubicBezTo>
                  <a:pt x="11817278" y="783614"/>
                  <a:pt x="11822748" y="798278"/>
                  <a:pt x="11822748" y="806656"/>
                </a:cubicBezTo>
                <a:cubicBezTo>
                  <a:pt x="11806337" y="815035"/>
                  <a:pt x="11792661" y="821320"/>
                  <a:pt x="11781720" y="827604"/>
                </a:cubicBezTo>
                <a:cubicBezTo>
                  <a:pt x="11768045" y="835983"/>
                  <a:pt x="11757103" y="844362"/>
                  <a:pt x="11743427" y="852741"/>
                </a:cubicBezTo>
                <a:cubicBezTo>
                  <a:pt x="11721546" y="865309"/>
                  <a:pt x="11707870" y="861120"/>
                  <a:pt x="11694194" y="844362"/>
                </a:cubicBezTo>
                <a:cubicBezTo>
                  <a:pt x="11691459" y="838077"/>
                  <a:pt x="11688723" y="831793"/>
                  <a:pt x="11685988" y="827604"/>
                </a:cubicBezTo>
                <a:cubicBezTo>
                  <a:pt x="11683254" y="821320"/>
                  <a:pt x="11680518" y="817131"/>
                  <a:pt x="11677783" y="812940"/>
                </a:cubicBezTo>
                <a:cubicBezTo>
                  <a:pt x="11650430" y="815035"/>
                  <a:pt x="11625813" y="819225"/>
                  <a:pt x="11606668" y="833888"/>
                </a:cubicBezTo>
                <a:cubicBezTo>
                  <a:pt x="11601197" y="829699"/>
                  <a:pt x="11595727" y="827604"/>
                  <a:pt x="11592992" y="825509"/>
                </a:cubicBezTo>
                <a:cubicBezTo>
                  <a:pt x="11582050" y="833888"/>
                  <a:pt x="11571110" y="842267"/>
                  <a:pt x="11560170" y="852741"/>
                </a:cubicBezTo>
                <a:cubicBezTo>
                  <a:pt x="11554699" y="844362"/>
                  <a:pt x="11549228" y="835983"/>
                  <a:pt x="11543758" y="829699"/>
                </a:cubicBezTo>
                <a:cubicBezTo>
                  <a:pt x="11527346" y="831793"/>
                  <a:pt x="11521876" y="838077"/>
                  <a:pt x="11521876" y="846457"/>
                </a:cubicBezTo>
                <a:cubicBezTo>
                  <a:pt x="11524612" y="856931"/>
                  <a:pt x="11527346" y="865309"/>
                  <a:pt x="11530082" y="873689"/>
                </a:cubicBezTo>
                <a:cubicBezTo>
                  <a:pt x="11530082" y="877878"/>
                  <a:pt x="11532817" y="884162"/>
                  <a:pt x="11535552" y="890446"/>
                </a:cubicBezTo>
                <a:cubicBezTo>
                  <a:pt x="11516406" y="884162"/>
                  <a:pt x="11516406" y="873689"/>
                  <a:pt x="11513670" y="865309"/>
                </a:cubicBezTo>
                <a:cubicBezTo>
                  <a:pt x="11510935" y="852741"/>
                  <a:pt x="11508201" y="840172"/>
                  <a:pt x="11483584" y="840172"/>
                </a:cubicBezTo>
                <a:cubicBezTo>
                  <a:pt x="11486319" y="829699"/>
                  <a:pt x="11486319" y="821320"/>
                  <a:pt x="11489054" y="815035"/>
                </a:cubicBezTo>
                <a:cubicBezTo>
                  <a:pt x="11489054" y="804562"/>
                  <a:pt x="11486319" y="798278"/>
                  <a:pt x="11469908" y="796183"/>
                </a:cubicBezTo>
                <a:cubicBezTo>
                  <a:pt x="11469908" y="800372"/>
                  <a:pt x="11467172" y="804562"/>
                  <a:pt x="11467172" y="806656"/>
                </a:cubicBezTo>
                <a:cubicBezTo>
                  <a:pt x="11472643" y="833888"/>
                  <a:pt x="11458966" y="856931"/>
                  <a:pt x="11434350" y="877878"/>
                </a:cubicBezTo>
                <a:cubicBezTo>
                  <a:pt x="11426144" y="886257"/>
                  <a:pt x="11417939" y="894636"/>
                  <a:pt x="11409733" y="903015"/>
                </a:cubicBezTo>
                <a:cubicBezTo>
                  <a:pt x="11404263" y="907205"/>
                  <a:pt x="11404263" y="911394"/>
                  <a:pt x="11401527" y="919773"/>
                </a:cubicBezTo>
                <a:cubicBezTo>
                  <a:pt x="11415204" y="917678"/>
                  <a:pt x="11426144" y="915584"/>
                  <a:pt x="11434350" y="913489"/>
                </a:cubicBezTo>
                <a:cubicBezTo>
                  <a:pt x="11469908" y="907205"/>
                  <a:pt x="11469908" y="909300"/>
                  <a:pt x="11483584" y="934437"/>
                </a:cubicBezTo>
                <a:cubicBezTo>
                  <a:pt x="11483584" y="934437"/>
                  <a:pt x="11486319" y="934437"/>
                  <a:pt x="11489054" y="936531"/>
                </a:cubicBezTo>
                <a:cubicBezTo>
                  <a:pt x="11497259" y="934437"/>
                  <a:pt x="11505465" y="930247"/>
                  <a:pt x="11513670" y="928153"/>
                </a:cubicBezTo>
                <a:cubicBezTo>
                  <a:pt x="11519141" y="923962"/>
                  <a:pt x="11527346" y="919773"/>
                  <a:pt x="11535552" y="917678"/>
                </a:cubicBezTo>
                <a:cubicBezTo>
                  <a:pt x="11549228" y="915584"/>
                  <a:pt x="11557434" y="921868"/>
                  <a:pt x="11551963" y="930247"/>
                </a:cubicBezTo>
                <a:cubicBezTo>
                  <a:pt x="11551963" y="936531"/>
                  <a:pt x="11543758" y="940721"/>
                  <a:pt x="11538288" y="942815"/>
                </a:cubicBezTo>
                <a:cubicBezTo>
                  <a:pt x="11532817" y="947005"/>
                  <a:pt x="11524612" y="947005"/>
                  <a:pt x="11513670" y="949100"/>
                </a:cubicBezTo>
                <a:cubicBezTo>
                  <a:pt x="11527346" y="961668"/>
                  <a:pt x="11535552" y="972142"/>
                  <a:pt x="11546493" y="980521"/>
                </a:cubicBezTo>
                <a:cubicBezTo>
                  <a:pt x="11551963" y="972142"/>
                  <a:pt x="11560170" y="961668"/>
                  <a:pt x="11565639" y="953289"/>
                </a:cubicBezTo>
                <a:cubicBezTo>
                  <a:pt x="11573845" y="944910"/>
                  <a:pt x="11576581" y="934437"/>
                  <a:pt x="11582050" y="923962"/>
                </a:cubicBezTo>
                <a:cubicBezTo>
                  <a:pt x="11601197" y="949100"/>
                  <a:pt x="11587521" y="974237"/>
                  <a:pt x="11587521" y="997279"/>
                </a:cubicBezTo>
                <a:cubicBezTo>
                  <a:pt x="11590256" y="997279"/>
                  <a:pt x="11592992" y="997279"/>
                  <a:pt x="11592992" y="997279"/>
                </a:cubicBezTo>
                <a:cubicBezTo>
                  <a:pt x="11598462" y="984711"/>
                  <a:pt x="11603932" y="972142"/>
                  <a:pt x="11609403" y="955384"/>
                </a:cubicBezTo>
                <a:cubicBezTo>
                  <a:pt x="11620343" y="965858"/>
                  <a:pt x="11631285" y="972142"/>
                  <a:pt x="11642225" y="982615"/>
                </a:cubicBezTo>
                <a:cubicBezTo>
                  <a:pt x="11644961" y="970047"/>
                  <a:pt x="11647696" y="959574"/>
                  <a:pt x="11650430" y="949100"/>
                </a:cubicBezTo>
                <a:cubicBezTo>
                  <a:pt x="11655901" y="949100"/>
                  <a:pt x="11661372" y="951194"/>
                  <a:pt x="11666841" y="951194"/>
                </a:cubicBezTo>
                <a:cubicBezTo>
                  <a:pt x="11672312" y="944910"/>
                  <a:pt x="11675048" y="938626"/>
                  <a:pt x="11680518" y="934437"/>
                </a:cubicBezTo>
                <a:cubicBezTo>
                  <a:pt x="11702399" y="940721"/>
                  <a:pt x="11721546" y="947005"/>
                  <a:pt x="11743427" y="951194"/>
                </a:cubicBezTo>
                <a:cubicBezTo>
                  <a:pt x="11748898" y="934437"/>
                  <a:pt x="11743427" y="917678"/>
                  <a:pt x="11737957" y="903015"/>
                </a:cubicBezTo>
                <a:cubicBezTo>
                  <a:pt x="11721546" y="898826"/>
                  <a:pt x="11702399" y="913489"/>
                  <a:pt x="11694194" y="898826"/>
                </a:cubicBezTo>
                <a:cubicBezTo>
                  <a:pt x="11688723" y="890446"/>
                  <a:pt x="11685988" y="879973"/>
                  <a:pt x="11696929" y="871593"/>
                </a:cubicBezTo>
                <a:cubicBezTo>
                  <a:pt x="11705134" y="877878"/>
                  <a:pt x="11710605" y="884162"/>
                  <a:pt x="11718810" y="892541"/>
                </a:cubicBezTo>
                <a:cubicBezTo>
                  <a:pt x="11724281" y="884162"/>
                  <a:pt x="11727016" y="879973"/>
                  <a:pt x="11729752" y="871593"/>
                </a:cubicBezTo>
                <a:cubicBezTo>
                  <a:pt x="11737957" y="879973"/>
                  <a:pt x="11743427" y="884162"/>
                  <a:pt x="11751634" y="892541"/>
                </a:cubicBezTo>
                <a:cubicBezTo>
                  <a:pt x="11757103" y="886257"/>
                  <a:pt x="11762574" y="882068"/>
                  <a:pt x="11770779" y="875784"/>
                </a:cubicBezTo>
                <a:cubicBezTo>
                  <a:pt x="11778985" y="886257"/>
                  <a:pt x="11778985" y="896730"/>
                  <a:pt x="11778985" y="907205"/>
                </a:cubicBezTo>
                <a:cubicBezTo>
                  <a:pt x="11778985" y="917678"/>
                  <a:pt x="11778985" y="928153"/>
                  <a:pt x="11781720" y="938626"/>
                </a:cubicBezTo>
                <a:cubicBezTo>
                  <a:pt x="11784456" y="947005"/>
                  <a:pt x="11787191" y="955384"/>
                  <a:pt x="11803602" y="955384"/>
                </a:cubicBezTo>
                <a:cubicBezTo>
                  <a:pt x="11811807" y="942815"/>
                  <a:pt x="11806337" y="930247"/>
                  <a:pt x="11803602" y="917678"/>
                </a:cubicBezTo>
                <a:cubicBezTo>
                  <a:pt x="11798132" y="890446"/>
                  <a:pt x="11800867" y="884162"/>
                  <a:pt x="11836425" y="873689"/>
                </a:cubicBezTo>
                <a:cubicBezTo>
                  <a:pt x="11836425" y="882068"/>
                  <a:pt x="11839160" y="890446"/>
                  <a:pt x="11839160" y="898826"/>
                </a:cubicBezTo>
                <a:cubicBezTo>
                  <a:pt x="11844630" y="896730"/>
                  <a:pt x="11850099" y="896730"/>
                  <a:pt x="11855571" y="894636"/>
                </a:cubicBezTo>
                <a:cubicBezTo>
                  <a:pt x="11888393" y="875784"/>
                  <a:pt x="11888393" y="875784"/>
                  <a:pt x="11910274" y="900921"/>
                </a:cubicBezTo>
                <a:cubicBezTo>
                  <a:pt x="11926686" y="896730"/>
                  <a:pt x="11943098" y="892541"/>
                  <a:pt x="11959509" y="890446"/>
                </a:cubicBezTo>
                <a:cubicBezTo>
                  <a:pt x="11984125" y="886257"/>
                  <a:pt x="12003271" y="877878"/>
                  <a:pt x="12016947" y="861120"/>
                </a:cubicBezTo>
                <a:cubicBezTo>
                  <a:pt x="12016947" y="859025"/>
                  <a:pt x="12019682" y="859025"/>
                  <a:pt x="12025153" y="856931"/>
                </a:cubicBezTo>
                <a:cubicBezTo>
                  <a:pt x="12027889" y="861120"/>
                  <a:pt x="12033358" y="867404"/>
                  <a:pt x="12036094" y="869499"/>
                </a:cubicBezTo>
                <a:cubicBezTo>
                  <a:pt x="12047035" y="867404"/>
                  <a:pt x="12055240" y="867404"/>
                  <a:pt x="12060711" y="865309"/>
                </a:cubicBezTo>
                <a:cubicBezTo>
                  <a:pt x="12066181" y="888352"/>
                  <a:pt x="12071651" y="909300"/>
                  <a:pt x="12074387" y="930247"/>
                </a:cubicBezTo>
                <a:cubicBezTo>
                  <a:pt x="12077122" y="932342"/>
                  <a:pt x="12074387" y="934437"/>
                  <a:pt x="12074387" y="936531"/>
                </a:cubicBezTo>
                <a:cubicBezTo>
                  <a:pt x="12066181" y="951194"/>
                  <a:pt x="12057976" y="967953"/>
                  <a:pt x="12049769" y="982615"/>
                </a:cubicBezTo>
                <a:cubicBezTo>
                  <a:pt x="12041564" y="976331"/>
                  <a:pt x="12041564" y="972142"/>
                  <a:pt x="12038829" y="965858"/>
                </a:cubicBezTo>
                <a:cubicBezTo>
                  <a:pt x="12036094" y="959574"/>
                  <a:pt x="12033358" y="951194"/>
                  <a:pt x="12030624" y="944910"/>
                </a:cubicBezTo>
                <a:cubicBezTo>
                  <a:pt x="12030624" y="938626"/>
                  <a:pt x="12022418" y="932342"/>
                  <a:pt x="12014212" y="934437"/>
                </a:cubicBezTo>
                <a:cubicBezTo>
                  <a:pt x="12000536" y="938626"/>
                  <a:pt x="11986860" y="934437"/>
                  <a:pt x="11973184" y="928153"/>
                </a:cubicBezTo>
                <a:cubicBezTo>
                  <a:pt x="11975920" y="936531"/>
                  <a:pt x="11975920" y="947005"/>
                  <a:pt x="11978655" y="955384"/>
                </a:cubicBezTo>
                <a:cubicBezTo>
                  <a:pt x="11984125" y="965858"/>
                  <a:pt x="11989596" y="976331"/>
                  <a:pt x="11992331" y="986806"/>
                </a:cubicBezTo>
                <a:cubicBezTo>
                  <a:pt x="11997801" y="1001469"/>
                  <a:pt x="11995066" y="1003563"/>
                  <a:pt x="11978655" y="1009847"/>
                </a:cubicBezTo>
                <a:cubicBezTo>
                  <a:pt x="11967714" y="1011943"/>
                  <a:pt x="11962243" y="1018227"/>
                  <a:pt x="11959509" y="1028700"/>
                </a:cubicBezTo>
                <a:cubicBezTo>
                  <a:pt x="11954038" y="1043364"/>
                  <a:pt x="11954038" y="1045459"/>
                  <a:pt x="11932156" y="1039175"/>
                </a:cubicBezTo>
                <a:cubicBezTo>
                  <a:pt x="11929421" y="1037079"/>
                  <a:pt x="11926686" y="1037079"/>
                  <a:pt x="11923951" y="1034984"/>
                </a:cubicBezTo>
                <a:cubicBezTo>
                  <a:pt x="11904804" y="1030795"/>
                  <a:pt x="11891128" y="1034984"/>
                  <a:pt x="11882923" y="1051743"/>
                </a:cubicBezTo>
                <a:cubicBezTo>
                  <a:pt x="11877452" y="1064311"/>
                  <a:pt x="11882923" y="1068501"/>
                  <a:pt x="11902069" y="1076880"/>
                </a:cubicBezTo>
                <a:cubicBezTo>
                  <a:pt x="11910274" y="1078975"/>
                  <a:pt x="11918480" y="1081069"/>
                  <a:pt x="11926686" y="1085259"/>
                </a:cubicBezTo>
                <a:cubicBezTo>
                  <a:pt x="11913010" y="1095733"/>
                  <a:pt x="11904804" y="1102017"/>
                  <a:pt x="11896598" y="1108301"/>
                </a:cubicBezTo>
                <a:cubicBezTo>
                  <a:pt x="11882923" y="1099922"/>
                  <a:pt x="11882923" y="1112491"/>
                  <a:pt x="11877452" y="1114585"/>
                </a:cubicBezTo>
                <a:cubicBezTo>
                  <a:pt x="11852836" y="1104112"/>
                  <a:pt x="11850099" y="1104112"/>
                  <a:pt x="11830954" y="1118775"/>
                </a:cubicBezTo>
                <a:cubicBezTo>
                  <a:pt x="11825483" y="1122964"/>
                  <a:pt x="11820013" y="1127154"/>
                  <a:pt x="11814543" y="1129249"/>
                </a:cubicBezTo>
                <a:cubicBezTo>
                  <a:pt x="11809072" y="1133438"/>
                  <a:pt x="11803602" y="1135533"/>
                  <a:pt x="11798132" y="1137628"/>
                </a:cubicBezTo>
                <a:cubicBezTo>
                  <a:pt x="11778985" y="1143912"/>
                  <a:pt x="11776250" y="1148101"/>
                  <a:pt x="11781720" y="1162765"/>
                </a:cubicBezTo>
                <a:cubicBezTo>
                  <a:pt x="11784456" y="1166954"/>
                  <a:pt x="11787191" y="1171144"/>
                  <a:pt x="11787191" y="1173238"/>
                </a:cubicBezTo>
                <a:cubicBezTo>
                  <a:pt x="11789925" y="1179523"/>
                  <a:pt x="11789925" y="1187902"/>
                  <a:pt x="11787191" y="1189997"/>
                </a:cubicBezTo>
                <a:cubicBezTo>
                  <a:pt x="11781720" y="1194186"/>
                  <a:pt x="11773514" y="1194186"/>
                  <a:pt x="11759839" y="1196281"/>
                </a:cubicBezTo>
                <a:cubicBezTo>
                  <a:pt x="11762574" y="1183713"/>
                  <a:pt x="11765309" y="1173238"/>
                  <a:pt x="11768045" y="1162765"/>
                </a:cubicBezTo>
                <a:cubicBezTo>
                  <a:pt x="11770779" y="1150196"/>
                  <a:pt x="11776250" y="1135533"/>
                  <a:pt x="11781720" y="1122964"/>
                </a:cubicBezTo>
                <a:cubicBezTo>
                  <a:pt x="11789925" y="1106206"/>
                  <a:pt x="11787191" y="1093638"/>
                  <a:pt x="11778985" y="1076880"/>
                </a:cubicBezTo>
                <a:cubicBezTo>
                  <a:pt x="11754368" y="1085259"/>
                  <a:pt x="11754368" y="1085259"/>
                  <a:pt x="11754368" y="1104112"/>
                </a:cubicBezTo>
                <a:cubicBezTo>
                  <a:pt x="11754368" y="1112491"/>
                  <a:pt x="11757103" y="1120869"/>
                  <a:pt x="11746163" y="1129249"/>
                </a:cubicBezTo>
                <a:cubicBezTo>
                  <a:pt x="11740692" y="1116680"/>
                  <a:pt x="11735222" y="1106206"/>
                  <a:pt x="11729752" y="1095733"/>
                </a:cubicBezTo>
                <a:cubicBezTo>
                  <a:pt x="11710605" y="1110396"/>
                  <a:pt x="11713340" y="1118775"/>
                  <a:pt x="11735222" y="1143912"/>
                </a:cubicBezTo>
                <a:cubicBezTo>
                  <a:pt x="11740692" y="1141817"/>
                  <a:pt x="11746163" y="1137628"/>
                  <a:pt x="11754368" y="1135533"/>
                </a:cubicBezTo>
                <a:cubicBezTo>
                  <a:pt x="11759839" y="1148101"/>
                  <a:pt x="11759839" y="1148101"/>
                  <a:pt x="11748898" y="1152291"/>
                </a:cubicBezTo>
                <a:cubicBezTo>
                  <a:pt x="11705134" y="1162765"/>
                  <a:pt x="11664107" y="1175333"/>
                  <a:pt x="11620343" y="1185807"/>
                </a:cubicBezTo>
                <a:cubicBezTo>
                  <a:pt x="11543758" y="1202565"/>
                  <a:pt x="11464437" y="1221418"/>
                  <a:pt x="11396057" y="1254934"/>
                </a:cubicBezTo>
                <a:cubicBezTo>
                  <a:pt x="11393322" y="1254934"/>
                  <a:pt x="11390586" y="1254934"/>
                  <a:pt x="11385117" y="1257029"/>
                </a:cubicBezTo>
                <a:cubicBezTo>
                  <a:pt x="11376911" y="1246555"/>
                  <a:pt x="11379646" y="1231891"/>
                  <a:pt x="11363235" y="1227702"/>
                </a:cubicBezTo>
                <a:cubicBezTo>
                  <a:pt x="11338618" y="1231891"/>
                  <a:pt x="11341353" y="1252839"/>
                  <a:pt x="11324942" y="1265408"/>
                </a:cubicBezTo>
                <a:cubicBezTo>
                  <a:pt x="11324942" y="1248650"/>
                  <a:pt x="11324942" y="1233986"/>
                  <a:pt x="11324942" y="1221418"/>
                </a:cubicBezTo>
                <a:cubicBezTo>
                  <a:pt x="11322206" y="1208850"/>
                  <a:pt x="11327677" y="1194186"/>
                  <a:pt x="11314001" y="1179523"/>
                </a:cubicBezTo>
                <a:cubicBezTo>
                  <a:pt x="11300326" y="1194186"/>
                  <a:pt x="11289384" y="1206754"/>
                  <a:pt x="11278444" y="1219323"/>
                </a:cubicBezTo>
                <a:cubicBezTo>
                  <a:pt x="11278444" y="1223513"/>
                  <a:pt x="11278444" y="1229797"/>
                  <a:pt x="11281179" y="1240271"/>
                </a:cubicBezTo>
                <a:cubicBezTo>
                  <a:pt x="11270238" y="1238176"/>
                  <a:pt x="11262033" y="1236082"/>
                  <a:pt x="11256562" y="1233986"/>
                </a:cubicBezTo>
                <a:cubicBezTo>
                  <a:pt x="11248357" y="1231891"/>
                  <a:pt x="11237415" y="1229797"/>
                  <a:pt x="11231945" y="1231891"/>
                </a:cubicBezTo>
                <a:cubicBezTo>
                  <a:pt x="11221004" y="1233986"/>
                  <a:pt x="11223740" y="1242366"/>
                  <a:pt x="11226475" y="1248650"/>
                </a:cubicBezTo>
                <a:cubicBezTo>
                  <a:pt x="11231945" y="1273787"/>
                  <a:pt x="11223740" y="1290544"/>
                  <a:pt x="11193653" y="1303113"/>
                </a:cubicBezTo>
                <a:cubicBezTo>
                  <a:pt x="11174506" y="1311492"/>
                  <a:pt x="11160830" y="1321966"/>
                  <a:pt x="11149889" y="1336629"/>
                </a:cubicBezTo>
                <a:cubicBezTo>
                  <a:pt x="11147154" y="1338724"/>
                  <a:pt x="11144419" y="1340819"/>
                  <a:pt x="11138948" y="1347103"/>
                </a:cubicBezTo>
                <a:cubicBezTo>
                  <a:pt x="11138948" y="1336629"/>
                  <a:pt x="11136213" y="1332440"/>
                  <a:pt x="11138948" y="1326156"/>
                </a:cubicBezTo>
                <a:cubicBezTo>
                  <a:pt x="11138948" y="1319872"/>
                  <a:pt x="11141684" y="1313587"/>
                  <a:pt x="11144419" y="1307303"/>
                </a:cubicBezTo>
                <a:cubicBezTo>
                  <a:pt x="11119802" y="1307303"/>
                  <a:pt x="11122536" y="1328250"/>
                  <a:pt x="11103391" y="1330345"/>
                </a:cubicBezTo>
                <a:cubicBezTo>
                  <a:pt x="11103391" y="1319872"/>
                  <a:pt x="11103391" y="1309397"/>
                  <a:pt x="11106126" y="1296829"/>
                </a:cubicBezTo>
                <a:cubicBezTo>
                  <a:pt x="11095185" y="1301019"/>
                  <a:pt x="11086980" y="1305208"/>
                  <a:pt x="11081509" y="1307303"/>
                </a:cubicBezTo>
                <a:cubicBezTo>
                  <a:pt x="11073304" y="1292640"/>
                  <a:pt x="11073304" y="1277976"/>
                  <a:pt x="11056893" y="1269597"/>
                </a:cubicBezTo>
                <a:cubicBezTo>
                  <a:pt x="11048687" y="1275882"/>
                  <a:pt x="11040481" y="1282166"/>
                  <a:pt x="11029540" y="1288450"/>
                </a:cubicBezTo>
                <a:cubicBezTo>
                  <a:pt x="11029540" y="1290544"/>
                  <a:pt x="11026805" y="1296829"/>
                  <a:pt x="11032276" y="1301019"/>
                </a:cubicBezTo>
                <a:cubicBezTo>
                  <a:pt x="11040481" y="1315682"/>
                  <a:pt x="11032276" y="1321966"/>
                  <a:pt x="11018599" y="1332440"/>
                </a:cubicBezTo>
                <a:cubicBezTo>
                  <a:pt x="10996718" y="1349198"/>
                  <a:pt x="10974836" y="1363861"/>
                  <a:pt x="10939278" y="1351293"/>
                </a:cubicBezTo>
                <a:cubicBezTo>
                  <a:pt x="10936543" y="1361766"/>
                  <a:pt x="10936543" y="1370145"/>
                  <a:pt x="10936543" y="1376430"/>
                </a:cubicBezTo>
                <a:cubicBezTo>
                  <a:pt x="10920132" y="1374335"/>
                  <a:pt x="10906456" y="1370145"/>
                  <a:pt x="10892780" y="1370145"/>
                </a:cubicBezTo>
                <a:cubicBezTo>
                  <a:pt x="10870897" y="1370145"/>
                  <a:pt x="10851752" y="1374335"/>
                  <a:pt x="10827135" y="1374335"/>
                </a:cubicBezTo>
                <a:cubicBezTo>
                  <a:pt x="10827135" y="1380620"/>
                  <a:pt x="10824400" y="1386904"/>
                  <a:pt x="10824400" y="1395282"/>
                </a:cubicBezTo>
                <a:cubicBezTo>
                  <a:pt x="10797048" y="1388998"/>
                  <a:pt x="10799783" y="1363861"/>
                  <a:pt x="10775166" y="1351293"/>
                </a:cubicBezTo>
                <a:cubicBezTo>
                  <a:pt x="10775166" y="1365956"/>
                  <a:pt x="10775166" y="1378525"/>
                  <a:pt x="10775166" y="1388998"/>
                </a:cubicBezTo>
                <a:cubicBezTo>
                  <a:pt x="10758755" y="1395282"/>
                  <a:pt x="10745079" y="1399472"/>
                  <a:pt x="10728668" y="1405757"/>
                </a:cubicBezTo>
                <a:cubicBezTo>
                  <a:pt x="10720463" y="1409946"/>
                  <a:pt x="10712257" y="1414135"/>
                  <a:pt x="10701315" y="1418325"/>
                </a:cubicBezTo>
                <a:cubicBezTo>
                  <a:pt x="10682170" y="1426704"/>
                  <a:pt x="10668494" y="1424609"/>
                  <a:pt x="10652082" y="1412041"/>
                </a:cubicBezTo>
                <a:cubicBezTo>
                  <a:pt x="10646611" y="1405757"/>
                  <a:pt x="10641141" y="1401566"/>
                  <a:pt x="10635671" y="1395282"/>
                </a:cubicBezTo>
                <a:cubicBezTo>
                  <a:pt x="10621995" y="1412041"/>
                  <a:pt x="10638406" y="1432988"/>
                  <a:pt x="10621995" y="1445557"/>
                </a:cubicBezTo>
                <a:cubicBezTo>
                  <a:pt x="10553615" y="1428798"/>
                  <a:pt x="10553615" y="1428798"/>
                  <a:pt x="10515322" y="1441367"/>
                </a:cubicBezTo>
                <a:cubicBezTo>
                  <a:pt x="10509852" y="1430893"/>
                  <a:pt x="10518057" y="1424609"/>
                  <a:pt x="10520793" y="1416230"/>
                </a:cubicBezTo>
                <a:cubicBezTo>
                  <a:pt x="10528999" y="1407851"/>
                  <a:pt x="10528999" y="1399472"/>
                  <a:pt x="10518057" y="1388998"/>
                </a:cubicBezTo>
                <a:cubicBezTo>
                  <a:pt x="10512587" y="1397377"/>
                  <a:pt x="10509852" y="1403661"/>
                  <a:pt x="10504382" y="1409946"/>
                </a:cubicBezTo>
                <a:cubicBezTo>
                  <a:pt x="10496176" y="1418325"/>
                  <a:pt x="10490706" y="1424609"/>
                  <a:pt x="10482500" y="1432988"/>
                </a:cubicBezTo>
                <a:cubicBezTo>
                  <a:pt x="10477029" y="1437178"/>
                  <a:pt x="10468824" y="1439273"/>
                  <a:pt x="10466088" y="1432988"/>
                </a:cubicBezTo>
                <a:cubicBezTo>
                  <a:pt x="10463353" y="1426704"/>
                  <a:pt x="10463353" y="1420420"/>
                  <a:pt x="10463353" y="1414135"/>
                </a:cubicBezTo>
                <a:cubicBezTo>
                  <a:pt x="10474295" y="1414135"/>
                  <a:pt x="10479764" y="1414135"/>
                  <a:pt x="10487970" y="1412041"/>
                </a:cubicBezTo>
                <a:cubicBezTo>
                  <a:pt x="10482500" y="1391093"/>
                  <a:pt x="10474295" y="1386904"/>
                  <a:pt x="10446942" y="1397377"/>
                </a:cubicBezTo>
                <a:cubicBezTo>
                  <a:pt x="10449677" y="1418325"/>
                  <a:pt x="10452413" y="1441367"/>
                  <a:pt x="10455148" y="1468599"/>
                </a:cubicBezTo>
                <a:cubicBezTo>
                  <a:pt x="10438737" y="1458125"/>
                  <a:pt x="10427796" y="1453935"/>
                  <a:pt x="10416855" y="1447651"/>
                </a:cubicBezTo>
                <a:cubicBezTo>
                  <a:pt x="10405915" y="1443462"/>
                  <a:pt x="10397709" y="1435083"/>
                  <a:pt x="10386768" y="1430893"/>
                </a:cubicBezTo>
                <a:cubicBezTo>
                  <a:pt x="10359416" y="1420420"/>
                  <a:pt x="10337535" y="1432988"/>
                  <a:pt x="10337535" y="1456030"/>
                </a:cubicBezTo>
                <a:cubicBezTo>
                  <a:pt x="10340269" y="1470694"/>
                  <a:pt x="10332064" y="1479073"/>
                  <a:pt x="10315653" y="1487451"/>
                </a:cubicBezTo>
                <a:cubicBezTo>
                  <a:pt x="10310182" y="1476978"/>
                  <a:pt x="10304712" y="1466504"/>
                  <a:pt x="10296506" y="1451841"/>
                </a:cubicBezTo>
                <a:cubicBezTo>
                  <a:pt x="10288300" y="1470694"/>
                  <a:pt x="10282831" y="1481167"/>
                  <a:pt x="10280095" y="1491642"/>
                </a:cubicBezTo>
                <a:cubicBezTo>
                  <a:pt x="10260949" y="1491642"/>
                  <a:pt x="10247273" y="1491642"/>
                  <a:pt x="10233597" y="1491642"/>
                </a:cubicBezTo>
                <a:cubicBezTo>
                  <a:pt x="10211714" y="1493736"/>
                  <a:pt x="10211714" y="1497926"/>
                  <a:pt x="10222656" y="1512588"/>
                </a:cubicBezTo>
                <a:cubicBezTo>
                  <a:pt x="10222656" y="1516779"/>
                  <a:pt x="10222656" y="1523063"/>
                  <a:pt x="10222656" y="1523063"/>
                </a:cubicBezTo>
                <a:cubicBezTo>
                  <a:pt x="10217186" y="1525157"/>
                  <a:pt x="10211714" y="1525157"/>
                  <a:pt x="10208980" y="1525157"/>
                </a:cubicBezTo>
                <a:cubicBezTo>
                  <a:pt x="10203509" y="1520968"/>
                  <a:pt x="10198040" y="1516779"/>
                  <a:pt x="10195304" y="1512588"/>
                </a:cubicBezTo>
                <a:cubicBezTo>
                  <a:pt x="10187098" y="1502115"/>
                  <a:pt x="10181628" y="1489547"/>
                  <a:pt x="10176158" y="1479073"/>
                </a:cubicBezTo>
                <a:cubicBezTo>
                  <a:pt x="10173422" y="1474883"/>
                  <a:pt x="10170687" y="1472788"/>
                  <a:pt x="10167952" y="1466504"/>
                </a:cubicBezTo>
                <a:cubicBezTo>
                  <a:pt x="10148805" y="1485357"/>
                  <a:pt x="10173422" y="1500020"/>
                  <a:pt x="10170687" y="1520968"/>
                </a:cubicBezTo>
                <a:cubicBezTo>
                  <a:pt x="10162482" y="1514683"/>
                  <a:pt x="10154276" y="1510494"/>
                  <a:pt x="10148805" y="1506304"/>
                </a:cubicBezTo>
                <a:cubicBezTo>
                  <a:pt x="10137865" y="1500020"/>
                  <a:pt x="10129660" y="1491642"/>
                  <a:pt x="10121454" y="1487451"/>
                </a:cubicBezTo>
                <a:cubicBezTo>
                  <a:pt x="10115983" y="1485357"/>
                  <a:pt x="10105042" y="1483262"/>
                  <a:pt x="10099573" y="1487451"/>
                </a:cubicBezTo>
                <a:cubicBezTo>
                  <a:pt x="10094102" y="1489547"/>
                  <a:pt x="10091367" y="1495831"/>
                  <a:pt x="10091367" y="1502115"/>
                </a:cubicBezTo>
                <a:cubicBezTo>
                  <a:pt x="10091367" y="1504210"/>
                  <a:pt x="10094102" y="1508399"/>
                  <a:pt x="10096837" y="1510494"/>
                </a:cubicBezTo>
                <a:cubicBezTo>
                  <a:pt x="10107778" y="1520968"/>
                  <a:pt x="10102307" y="1529347"/>
                  <a:pt x="10096837" y="1537726"/>
                </a:cubicBezTo>
                <a:cubicBezTo>
                  <a:pt x="10091367" y="1541915"/>
                  <a:pt x="10083160" y="1548200"/>
                  <a:pt x="10077691" y="1552389"/>
                </a:cubicBezTo>
                <a:cubicBezTo>
                  <a:pt x="10080426" y="1560768"/>
                  <a:pt x="10080426" y="1567052"/>
                  <a:pt x="10083160" y="1571242"/>
                </a:cubicBezTo>
                <a:cubicBezTo>
                  <a:pt x="10085896" y="1577526"/>
                  <a:pt x="10094102" y="1581716"/>
                  <a:pt x="10096837" y="1585905"/>
                </a:cubicBezTo>
                <a:cubicBezTo>
                  <a:pt x="10105042" y="1596379"/>
                  <a:pt x="10099573" y="1608948"/>
                  <a:pt x="10083160" y="1608948"/>
                </a:cubicBezTo>
                <a:cubicBezTo>
                  <a:pt x="10077691" y="1608948"/>
                  <a:pt x="10069485" y="1608948"/>
                  <a:pt x="10064015" y="1606853"/>
                </a:cubicBezTo>
                <a:cubicBezTo>
                  <a:pt x="10061280" y="1594284"/>
                  <a:pt x="10064015" y="1577526"/>
                  <a:pt x="10042133" y="1569147"/>
                </a:cubicBezTo>
                <a:cubicBezTo>
                  <a:pt x="10055809" y="1558673"/>
                  <a:pt x="10047603" y="1552389"/>
                  <a:pt x="10036662" y="1544011"/>
                </a:cubicBezTo>
                <a:cubicBezTo>
                  <a:pt x="10025722" y="1535631"/>
                  <a:pt x="10020251" y="1525157"/>
                  <a:pt x="10012045" y="1516779"/>
                </a:cubicBezTo>
                <a:cubicBezTo>
                  <a:pt x="10006576" y="1512588"/>
                  <a:pt x="10006576" y="1508399"/>
                  <a:pt x="10001105" y="1504210"/>
                </a:cubicBezTo>
                <a:cubicBezTo>
                  <a:pt x="9987429" y="1520968"/>
                  <a:pt x="10006576" y="1537726"/>
                  <a:pt x="9995635" y="1554484"/>
                </a:cubicBezTo>
                <a:cubicBezTo>
                  <a:pt x="9973753" y="1539820"/>
                  <a:pt x="9962812" y="1523063"/>
                  <a:pt x="9957342" y="1502115"/>
                </a:cubicBezTo>
                <a:cubicBezTo>
                  <a:pt x="9946401" y="1508399"/>
                  <a:pt x="9935460" y="1512588"/>
                  <a:pt x="9924520" y="1516779"/>
                </a:cubicBezTo>
                <a:cubicBezTo>
                  <a:pt x="9913578" y="1520968"/>
                  <a:pt x="9899903" y="1525157"/>
                  <a:pt x="9886227" y="1527252"/>
                </a:cubicBezTo>
                <a:cubicBezTo>
                  <a:pt x="9869816" y="1529347"/>
                  <a:pt x="9864345" y="1525157"/>
                  <a:pt x="9861610" y="1512588"/>
                </a:cubicBezTo>
                <a:cubicBezTo>
                  <a:pt x="9861610" y="1504210"/>
                  <a:pt x="9861610" y="1497926"/>
                  <a:pt x="9858874" y="1489547"/>
                </a:cubicBezTo>
                <a:cubicBezTo>
                  <a:pt x="9858874" y="1485357"/>
                  <a:pt x="9853404" y="1483262"/>
                  <a:pt x="9850669" y="1481167"/>
                </a:cubicBezTo>
                <a:cubicBezTo>
                  <a:pt x="9845198" y="1489547"/>
                  <a:pt x="9847934" y="1497926"/>
                  <a:pt x="9845198" y="1504210"/>
                </a:cubicBezTo>
                <a:cubicBezTo>
                  <a:pt x="9845198" y="1520968"/>
                  <a:pt x="9850669" y="1535631"/>
                  <a:pt x="9834258" y="1550295"/>
                </a:cubicBezTo>
                <a:cubicBezTo>
                  <a:pt x="9826052" y="1556579"/>
                  <a:pt x="9831523" y="1562863"/>
                  <a:pt x="9842463" y="1564957"/>
                </a:cubicBezTo>
                <a:cubicBezTo>
                  <a:pt x="9847934" y="1564957"/>
                  <a:pt x="9853404" y="1564957"/>
                  <a:pt x="9858874" y="1564957"/>
                </a:cubicBezTo>
                <a:cubicBezTo>
                  <a:pt x="9858874" y="1577526"/>
                  <a:pt x="9853404" y="1581716"/>
                  <a:pt x="9842463" y="1579621"/>
                </a:cubicBezTo>
                <a:cubicBezTo>
                  <a:pt x="9828787" y="1577526"/>
                  <a:pt x="9817847" y="1573337"/>
                  <a:pt x="9806906" y="1569147"/>
                </a:cubicBezTo>
                <a:cubicBezTo>
                  <a:pt x="9806906" y="1560768"/>
                  <a:pt x="9804170" y="1552389"/>
                  <a:pt x="9804170" y="1544011"/>
                </a:cubicBezTo>
                <a:cubicBezTo>
                  <a:pt x="9779554" y="1548200"/>
                  <a:pt x="9782289" y="1569147"/>
                  <a:pt x="9765878" y="1579621"/>
                </a:cubicBezTo>
                <a:cubicBezTo>
                  <a:pt x="9763143" y="1571242"/>
                  <a:pt x="9760408" y="1564957"/>
                  <a:pt x="9757672" y="1556579"/>
                </a:cubicBezTo>
                <a:cubicBezTo>
                  <a:pt x="9757672" y="1550295"/>
                  <a:pt x="9757672" y="1541915"/>
                  <a:pt x="9743996" y="1537726"/>
                </a:cubicBezTo>
                <a:cubicBezTo>
                  <a:pt x="9738526" y="1548200"/>
                  <a:pt x="9730320" y="1558673"/>
                  <a:pt x="9722114" y="1569147"/>
                </a:cubicBezTo>
                <a:cubicBezTo>
                  <a:pt x="9713909" y="1562863"/>
                  <a:pt x="9708439" y="1558673"/>
                  <a:pt x="9700232" y="1554484"/>
                </a:cubicBezTo>
                <a:cubicBezTo>
                  <a:pt x="9700232" y="1564957"/>
                  <a:pt x="9700232" y="1571242"/>
                  <a:pt x="9694763" y="1577526"/>
                </a:cubicBezTo>
                <a:cubicBezTo>
                  <a:pt x="9689292" y="1590095"/>
                  <a:pt x="9689292" y="1600569"/>
                  <a:pt x="9708439" y="1608948"/>
                </a:cubicBezTo>
                <a:cubicBezTo>
                  <a:pt x="9692028" y="1627800"/>
                  <a:pt x="9667410" y="1638274"/>
                  <a:pt x="9640059" y="1640369"/>
                </a:cubicBezTo>
                <a:cubicBezTo>
                  <a:pt x="9615442" y="1640369"/>
                  <a:pt x="9593560" y="1638274"/>
                  <a:pt x="9568944" y="1636180"/>
                </a:cubicBezTo>
                <a:cubicBezTo>
                  <a:pt x="9549797" y="1636180"/>
                  <a:pt x="9530650" y="1634085"/>
                  <a:pt x="9511504" y="1636180"/>
                </a:cubicBezTo>
                <a:cubicBezTo>
                  <a:pt x="9486888" y="1638274"/>
                  <a:pt x="9484152" y="1642464"/>
                  <a:pt x="9486888" y="1661317"/>
                </a:cubicBezTo>
                <a:cubicBezTo>
                  <a:pt x="9489622" y="1671790"/>
                  <a:pt x="9495093" y="1680169"/>
                  <a:pt x="9497828" y="1690643"/>
                </a:cubicBezTo>
                <a:cubicBezTo>
                  <a:pt x="9497828" y="1692738"/>
                  <a:pt x="9497828" y="1696927"/>
                  <a:pt x="9497828" y="1701117"/>
                </a:cubicBezTo>
                <a:cubicBezTo>
                  <a:pt x="9484152" y="1703211"/>
                  <a:pt x="9470476" y="1703211"/>
                  <a:pt x="9454066" y="1705306"/>
                </a:cubicBezTo>
                <a:cubicBezTo>
                  <a:pt x="9451330" y="1690643"/>
                  <a:pt x="9451330" y="1675980"/>
                  <a:pt x="9448595" y="1659222"/>
                </a:cubicBezTo>
                <a:cubicBezTo>
                  <a:pt x="9429448" y="1667601"/>
                  <a:pt x="9413037" y="1675980"/>
                  <a:pt x="9396626" y="1684359"/>
                </a:cubicBezTo>
                <a:cubicBezTo>
                  <a:pt x="9366539" y="1696927"/>
                  <a:pt x="9344657" y="1690643"/>
                  <a:pt x="9328246" y="1669695"/>
                </a:cubicBezTo>
                <a:cubicBezTo>
                  <a:pt x="9322775" y="1663411"/>
                  <a:pt x="9320040" y="1657127"/>
                  <a:pt x="9314570" y="1652937"/>
                </a:cubicBezTo>
                <a:cubicBezTo>
                  <a:pt x="9314570" y="1652937"/>
                  <a:pt x="9311835" y="1652937"/>
                  <a:pt x="9309100" y="1652937"/>
                </a:cubicBezTo>
                <a:cubicBezTo>
                  <a:pt x="9314570" y="1665506"/>
                  <a:pt x="9320040" y="1678074"/>
                  <a:pt x="9325510" y="1692738"/>
                </a:cubicBezTo>
                <a:cubicBezTo>
                  <a:pt x="9306364" y="1696927"/>
                  <a:pt x="9292688" y="1699022"/>
                  <a:pt x="9273542" y="1703211"/>
                </a:cubicBezTo>
                <a:cubicBezTo>
                  <a:pt x="9270806" y="1690643"/>
                  <a:pt x="9268071" y="1680169"/>
                  <a:pt x="9265337" y="1667601"/>
                </a:cubicBezTo>
                <a:cubicBezTo>
                  <a:pt x="9235249" y="1673885"/>
                  <a:pt x="9227044" y="1699022"/>
                  <a:pt x="9199691" y="1705306"/>
                </a:cubicBezTo>
                <a:cubicBezTo>
                  <a:pt x="9194222" y="1701117"/>
                  <a:pt x="9188751" y="1699022"/>
                  <a:pt x="9180545" y="1694833"/>
                </a:cubicBezTo>
                <a:cubicBezTo>
                  <a:pt x="9175075" y="1709495"/>
                  <a:pt x="9172340" y="1722064"/>
                  <a:pt x="9166869" y="1734633"/>
                </a:cubicBezTo>
                <a:cubicBezTo>
                  <a:pt x="9164134" y="1734633"/>
                  <a:pt x="9161399" y="1736727"/>
                  <a:pt x="9158664" y="1736727"/>
                </a:cubicBezTo>
                <a:cubicBezTo>
                  <a:pt x="9153193" y="1730443"/>
                  <a:pt x="9147722" y="1724159"/>
                  <a:pt x="9144987" y="1717875"/>
                </a:cubicBezTo>
                <a:cubicBezTo>
                  <a:pt x="9134046" y="1719970"/>
                  <a:pt x="9131311" y="1722064"/>
                  <a:pt x="9125842" y="1724159"/>
                </a:cubicBezTo>
                <a:cubicBezTo>
                  <a:pt x="9106695" y="1701117"/>
                  <a:pt x="9103960" y="1699022"/>
                  <a:pt x="9076607" y="1713686"/>
                </a:cubicBezTo>
                <a:cubicBezTo>
                  <a:pt x="9060196" y="1722064"/>
                  <a:pt x="9043785" y="1724159"/>
                  <a:pt x="9024638" y="1713686"/>
                </a:cubicBezTo>
                <a:cubicBezTo>
                  <a:pt x="9019168" y="1726254"/>
                  <a:pt x="9016433" y="1734633"/>
                  <a:pt x="9010962" y="1745107"/>
                </a:cubicBezTo>
                <a:cubicBezTo>
                  <a:pt x="9005492" y="1743012"/>
                  <a:pt x="9002756" y="1740917"/>
                  <a:pt x="9000022" y="1738823"/>
                </a:cubicBezTo>
                <a:cubicBezTo>
                  <a:pt x="8980876" y="1730443"/>
                  <a:pt x="8975405" y="1730443"/>
                  <a:pt x="8964464" y="1745107"/>
                </a:cubicBezTo>
                <a:cubicBezTo>
                  <a:pt x="8961729" y="1749296"/>
                  <a:pt x="8958994" y="1753486"/>
                  <a:pt x="8953524" y="1757675"/>
                </a:cubicBezTo>
                <a:cubicBezTo>
                  <a:pt x="8948053" y="1751391"/>
                  <a:pt x="8942582" y="1745107"/>
                  <a:pt x="8934376" y="1736727"/>
                </a:cubicBezTo>
                <a:cubicBezTo>
                  <a:pt x="8928907" y="1747202"/>
                  <a:pt x="8928907" y="1751391"/>
                  <a:pt x="8926172" y="1755580"/>
                </a:cubicBezTo>
                <a:cubicBezTo>
                  <a:pt x="8898819" y="1755580"/>
                  <a:pt x="8874203" y="1755580"/>
                  <a:pt x="8852321" y="1768149"/>
                </a:cubicBezTo>
                <a:cubicBezTo>
                  <a:pt x="8846851" y="1745107"/>
                  <a:pt x="8846851" y="1745107"/>
                  <a:pt x="8827704" y="1740917"/>
                </a:cubicBezTo>
                <a:cubicBezTo>
                  <a:pt x="8830439" y="1749296"/>
                  <a:pt x="8833174" y="1757675"/>
                  <a:pt x="8833174" y="1766054"/>
                </a:cubicBezTo>
                <a:cubicBezTo>
                  <a:pt x="8824969" y="1776528"/>
                  <a:pt x="8811294" y="1772339"/>
                  <a:pt x="8797617" y="1774433"/>
                </a:cubicBezTo>
                <a:cubicBezTo>
                  <a:pt x="8792147" y="1776528"/>
                  <a:pt x="8786676" y="1778623"/>
                  <a:pt x="8781206" y="1780717"/>
                </a:cubicBezTo>
                <a:cubicBezTo>
                  <a:pt x="8783941" y="1784907"/>
                  <a:pt x="8783941" y="1791191"/>
                  <a:pt x="8789412" y="1795381"/>
                </a:cubicBezTo>
                <a:cubicBezTo>
                  <a:pt x="8808558" y="1805855"/>
                  <a:pt x="8808558" y="1820517"/>
                  <a:pt x="8783941" y="1828897"/>
                </a:cubicBezTo>
                <a:cubicBezTo>
                  <a:pt x="8778471" y="1830992"/>
                  <a:pt x="8773000" y="1833086"/>
                  <a:pt x="8764794" y="1835181"/>
                </a:cubicBezTo>
                <a:cubicBezTo>
                  <a:pt x="8773000" y="1843560"/>
                  <a:pt x="8778471" y="1851939"/>
                  <a:pt x="8783941" y="1864508"/>
                </a:cubicBezTo>
                <a:cubicBezTo>
                  <a:pt x="8792147" y="1854034"/>
                  <a:pt x="8797617" y="1849845"/>
                  <a:pt x="8803087" y="1843560"/>
                </a:cubicBezTo>
                <a:cubicBezTo>
                  <a:pt x="8805823" y="1840418"/>
                  <a:pt x="8809242" y="1838847"/>
                  <a:pt x="8813002" y="1838323"/>
                </a:cubicBezTo>
                <a:lnTo>
                  <a:pt x="8824439" y="1839324"/>
                </a:lnTo>
                <a:lnTo>
                  <a:pt x="8824638" y="1840130"/>
                </a:lnTo>
                <a:lnTo>
                  <a:pt x="8800352" y="1895929"/>
                </a:lnTo>
                <a:cubicBezTo>
                  <a:pt x="8794881" y="1910593"/>
                  <a:pt x="8800352" y="1925255"/>
                  <a:pt x="8822234" y="1931540"/>
                </a:cubicBezTo>
                <a:cubicBezTo>
                  <a:pt x="8835910" y="1914782"/>
                  <a:pt x="8811294" y="1895929"/>
                  <a:pt x="8824969" y="1877077"/>
                </a:cubicBezTo>
                <a:cubicBezTo>
                  <a:pt x="8841380" y="1885455"/>
                  <a:pt x="8841380" y="1898024"/>
                  <a:pt x="8844116" y="1908498"/>
                </a:cubicBezTo>
                <a:cubicBezTo>
                  <a:pt x="8849586" y="1918971"/>
                  <a:pt x="8860527" y="1921066"/>
                  <a:pt x="8874203" y="1916877"/>
                </a:cubicBezTo>
                <a:cubicBezTo>
                  <a:pt x="8882409" y="1914782"/>
                  <a:pt x="8885144" y="1908498"/>
                  <a:pt x="8879674" y="1900119"/>
                </a:cubicBezTo>
                <a:cubicBezTo>
                  <a:pt x="8865996" y="1887550"/>
                  <a:pt x="8855056" y="1874982"/>
                  <a:pt x="8844116" y="1862413"/>
                </a:cubicBezTo>
                <a:cubicBezTo>
                  <a:pt x="8841380" y="1858224"/>
                  <a:pt x="8844116" y="1851939"/>
                  <a:pt x="8846851" y="1847750"/>
                </a:cubicBezTo>
                <a:cubicBezTo>
                  <a:pt x="8855056" y="1837276"/>
                  <a:pt x="8849586" y="1828897"/>
                  <a:pt x="8838645" y="1820517"/>
                </a:cubicBezTo>
                <a:cubicBezTo>
                  <a:pt x="8835910" y="1828897"/>
                  <a:pt x="8835910" y="1837276"/>
                  <a:pt x="8833174" y="1843560"/>
                </a:cubicBezTo>
                <a:cubicBezTo>
                  <a:pt x="8830439" y="1843560"/>
                  <a:pt x="8827704" y="1841465"/>
                  <a:pt x="8824969" y="1841465"/>
                </a:cubicBezTo>
                <a:lnTo>
                  <a:pt x="8824638" y="1840130"/>
                </a:lnTo>
                <a:lnTo>
                  <a:pt x="8824969" y="1839371"/>
                </a:lnTo>
                <a:lnTo>
                  <a:pt x="8824439" y="1839324"/>
                </a:lnTo>
                <a:lnTo>
                  <a:pt x="8821636" y="1828013"/>
                </a:lnTo>
                <a:cubicBezTo>
                  <a:pt x="8823944" y="1815150"/>
                  <a:pt x="8839328" y="1803760"/>
                  <a:pt x="8833174" y="1791191"/>
                </a:cubicBezTo>
                <a:cubicBezTo>
                  <a:pt x="8863262" y="1791191"/>
                  <a:pt x="8890614" y="1791191"/>
                  <a:pt x="8920701" y="1791191"/>
                </a:cubicBezTo>
                <a:cubicBezTo>
                  <a:pt x="8912496" y="1803760"/>
                  <a:pt x="8945318" y="1807949"/>
                  <a:pt x="8937112" y="1824708"/>
                </a:cubicBezTo>
                <a:cubicBezTo>
                  <a:pt x="8915231" y="1830992"/>
                  <a:pt x="8901554" y="1814233"/>
                  <a:pt x="8885144" y="1810044"/>
                </a:cubicBezTo>
                <a:cubicBezTo>
                  <a:pt x="8879674" y="1826802"/>
                  <a:pt x="8882409" y="1841465"/>
                  <a:pt x="8890614" y="1854034"/>
                </a:cubicBezTo>
                <a:cubicBezTo>
                  <a:pt x="8893349" y="1864508"/>
                  <a:pt x="8901554" y="1872887"/>
                  <a:pt x="8915231" y="1877077"/>
                </a:cubicBezTo>
                <a:cubicBezTo>
                  <a:pt x="8931642" y="1881266"/>
                  <a:pt x="8948053" y="1885455"/>
                  <a:pt x="8964464" y="1889645"/>
                </a:cubicBezTo>
                <a:cubicBezTo>
                  <a:pt x="8986346" y="1858224"/>
                  <a:pt x="8967200" y="1824708"/>
                  <a:pt x="8975405" y="1795381"/>
                </a:cubicBezTo>
                <a:cubicBezTo>
                  <a:pt x="8986346" y="1793286"/>
                  <a:pt x="8994552" y="1793286"/>
                  <a:pt x="9002756" y="1791191"/>
                </a:cubicBezTo>
                <a:cubicBezTo>
                  <a:pt x="9010962" y="1789096"/>
                  <a:pt x="9016433" y="1791191"/>
                  <a:pt x="9019168" y="1799571"/>
                </a:cubicBezTo>
                <a:cubicBezTo>
                  <a:pt x="8989082" y="1818423"/>
                  <a:pt x="8975405" y="1839371"/>
                  <a:pt x="8989082" y="1849845"/>
                </a:cubicBezTo>
                <a:cubicBezTo>
                  <a:pt x="8991816" y="1847750"/>
                  <a:pt x="8997287" y="1845655"/>
                  <a:pt x="9005492" y="1843560"/>
                </a:cubicBezTo>
                <a:cubicBezTo>
                  <a:pt x="9005492" y="1845655"/>
                  <a:pt x="9008227" y="1847750"/>
                  <a:pt x="9010962" y="1849845"/>
                </a:cubicBezTo>
                <a:cubicBezTo>
                  <a:pt x="9024638" y="1860318"/>
                  <a:pt x="9032844" y="1860318"/>
                  <a:pt x="9038314" y="1845655"/>
                </a:cubicBezTo>
                <a:cubicBezTo>
                  <a:pt x="9043785" y="1837276"/>
                  <a:pt x="9043785" y="1824708"/>
                  <a:pt x="9043785" y="1814233"/>
                </a:cubicBezTo>
                <a:cubicBezTo>
                  <a:pt x="9046520" y="1805855"/>
                  <a:pt x="9041050" y="1795381"/>
                  <a:pt x="9049256" y="1784907"/>
                </a:cubicBezTo>
                <a:cubicBezTo>
                  <a:pt x="9062931" y="1797476"/>
                  <a:pt x="9073872" y="1810044"/>
                  <a:pt x="9065667" y="1826802"/>
                </a:cubicBezTo>
                <a:cubicBezTo>
                  <a:pt x="9060196" y="1843560"/>
                  <a:pt x="9062931" y="1849845"/>
                  <a:pt x="9082078" y="1858224"/>
                </a:cubicBezTo>
                <a:cubicBezTo>
                  <a:pt x="9095754" y="1864508"/>
                  <a:pt x="9112165" y="1866602"/>
                  <a:pt x="9125842" y="1870792"/>
                </a:cubicBezTo>
                <a:cubicBezTo>
                  <a:pt x="9139517" y="1872887"/>
                  <a:pt x="9150458" y="1872887"/>
                  <a:pt x="9161399" y="1877077"/>
                </a:cubicBezTo>
                <a:cubicBezTo>
                  <a:pt x="9166869" y="1879171"/>
                  <a:pt x="9175075" y="1883361"/>
                  <a:pt x="9175075" y="1887550"/>
                </a:cubicBezTo>
                <a:cubicBezTo>
                  <a:pt x="9175075" y="1891739"/>
                  <a:pt x="9169604" y="1898024"/>
                  <a:pt x="9164134" y="1902214"/>
                </a:cubicBezTo>
                <a:cubicBezTo>
                  <a:pt x="9161399" y="1904308"/>
                  <a:pt x="9153193" y="1906403"/>
                  <a:pt x="9147722" y="1908498"/>
                </a:cubicBezTo>
                <a:cubicBezTo>
                  <a:pt x="9161399" y="1923161"/>
                  <a:pt x="9175075" y="1931540"/>
                  <a:pt x="9188751" y="1927350"/>
                </a:cubicBezTo>
                <a:cubicBezTo>
                  <a:pt x="9207897" y="1921066"/>
                  <a:pt x="9210633" y="1908498"/>
                  <a:pt x="9213367" y="1893834"/>
                </a:cubicBezTo>
                <a:cubicBezTo>
                  <a:pt x="9186016" y="1874982"/>
                  <a:pt x="9166869" y="1856129"/>
                  <a:pt x="9202426" y="1822612"/>
                </a:cubicBezTo>
                <a:cubicBezTo>
                  <a:pt x="9213367" y="1830992"/>
                  <a:pt x="9224308" y="1839371"/>
                  <a:pt x="9240720" y="1849845"/>
                </a:cubicBezTo>
                <a:cubicBezTo>
                  <a:pt x="9248924" y="1839371"/>
                  <a:pt x="9254395" y="1830992"/>
                  <a:pt x="9257131" y="1824708"/>
                </a:cubicBezTo>
                <a:cubicBezTo>
                  <a:pt x="9270806" y="1824708"/>
                  <a:pt x="9279012" y="1824708"/>
                  <a:pt x="9287218" y="1824708"/>
                </a:cubicBezTo>
                <a:cubicBezTo>
                  <a:pt x="9292688" y="1833086"/>
                  <a:pt x="9295424" y="1841465"/>
                  <a:pt x="9298159" y="1849845"/>
                </a:cubicBezTo>
                <a:cubicBezTo>
                  <a:pt x="9314570" y="1849845"/>
                  <a:pt x="9330981" y="1847750"/>
                  <a:pt x="9344657" y="1849845"/>
                </a:cubicBezTo>
                <a:cubicBezTo>
                  <a:pt x="9366539" y="1849845"/>
                  <a:pt x="9374744" y="1845655"/>
                  <a:pt x="9385684" y="1830992"/>
                </a:cubicBezTo>
                <a:cubicBezTo>
                  <a:pt x="9388420" y="1826802"/>
                  <a:pt x="9391155" y="1822612"/>
                  <a:pt x="9393890" y="1818423"/>
                </a:cubicBezTo>
                <a:cubicBezTo>
                  <a:pt x="9413037" y="1820517"/>
                  <a:pt x="9423978" y="1833086"/>
                  <a:pt x="9440390" y="1830992"/>
                </a:cubicBezTo>
                <a:cubicBezTo>
                  <a:pt x="9448595" y="1820517"/>
                  <a:pt x="9434919" y="1807949"/>
                  <a:pt x="9445859" y="1795381"/>
                </a:cubicBezTo>
                <a:cubicBezTo>
                  <a:pt x="9451330" y="1807949"/>
                  <a:pt x="9454066" y="1816328"/>
                  <a:pt x="9459535" y="1826802"/>
                </a:cubicBezTo>
                <a:cubicBezTo>
                  <a:pt x="9465006" y="1822612"/>
                  <a:pt x="9467741" y="1818423"/>
                  <a:pt x="9467741" y="1814233"/>
                </a:cubicBezTo>
                <a:cubicBezTo>
                  <a:pt x="9465006" y="1799571"/>
                  <a:pt x="9465006" y="1784907"/>
                  <a:pt x="9462270" y="1770244"/>
                </a:cubicBezTo>
                <a:cubicBezTo>
                  <a:pt x="9459535" y="1761864"/>
                  <a:pt x="9459535" y="1757675"/>
                  <a:pt x="9470476" y="1751391"/>
                </a:cubicBezTo>
                <a:cubicBezTo>
                  <a:pt x="9484152" y="1745107"/>
                  <a:pt x="9495093" y="1738823"/>
                  <a:pt x="9506034" y="1730443"/>
                </a:cubicBezTo>
                <a:cubicBezTo>
                  <a:pt x="9506034" y="1743012"/>
                  <a:pt x="9506034" y="1753486"/>
                  <a:pt x="9508770" y="1766054"/>
                </a:cubicBezTo>
                <a:cubicBezTo>
                  <a:pt x="9508770" y="1778623"/>
                  <a:pt x="9511504" y="1789096"/>
                  <a:pt x="9514239" y="1799571"/>
                </a:cubicBezTo>
                <a:cubicBezTo>
                  <a:pt x="9495093" y="1791191"/>
                  <a:pt x="9503299" y="1774433"/>
                  <a:pt x="9486888" y="1763959"/>
                </a:cubicBezTo>
                <a:cubicBezTo>
                  <a:pt x="9484152" y="1768149"/>
                  <a:pt x="9478682" y="1770244"/>
                  <a:pt x="9475946" y="1772339"/>
                </a:cubicBezTo>
                <a:cubicBezTo>
                  <a:pt x="9470476" y="1789096"/>
                  <a:pt x="9473212" y="1805855"/>
                  <a:pt x="9484152" y="1822612"/>
                </a:cubicBezTo>
                <a:cubicBezTo>
                  <a:pt x="9492358" y="1833086"/>
                  <a:pt x="9503299" y="1835181"/>
                  <a:pt x="9516974" y="1824708"/>
                </a:cubicBezTo>
                <a:cubicBezTo>
                  <a:pt x="9525180" y="1818423"/>
                  <a:pt x="9533386" y="1810044"/>
                  <a:pt x="9541592" y="1803760"/>
                </a:cubicBezTo>
                <a:cubicBezTo>
                  <a:pt x="9552532" y="1791191"/>
                  <a:pt x="9566208" y="1780717"/>
                  <a:pt x="9585354" y="1780717"/>
                </a:cubicBezTo>
                <a:cubicBezTo>
                  <a:pt x="9590825" y="1768149"/>
                  <a:pt x="9588090" y="1757675"/>
                  <a:pt x="9574414" y="1751391"/>
                </a:cubicBezTo>
                <a:cubicBezTo>
                  <a:pt x="9571679" y="1751391"/>
                  <a:pt x="9566208" y="1747202"/>
                  <a:pt x="9566208" y="1745107"/>
                </a:cubicBezTo>
                <a:cubicBezTo>
                  <a:pt x="9563473" y="1743012"/>
                  <a:pt x="9566208" y="1738823"/>
                  <a:pt x="9566208" y="1736727"/>
                </a:cubicBezTo>
                <a:cubicBezTo>
                  <a:pt x="9568944" y="1734633"/>
                  <a:pt x="9574414" y="1732538"/>
                  <a:pt x="9577150" y="1734633"/>
                </a:cubicBezTo>
                <a:cubicBezTo>
                  <a:pt x="9579885" y="1734633"/>
                  <a:pt x="9582619" y="1736727"/>
                  <a:pt x="9588090" y="1738823"/>
                </a:cubicBezTo>
                <a:cubicBezTo>
                  <a:pt x="9604501" y="1749296"/>
                  <a:pt x="9601766" y="1763959"/>
                  <a:pt x="9599030" y="1778623"/>
                </a:cubicBezTo>
                <a:cubicBezTo>
                  <a:pt x="9607236" y="1791191"/>
                  <a:pt x="9620912" y="1789096"/>
                  <a:pt x="9634588" y="1793286"/>
                </a:cubicBezTo>
                <a:cubicBezTo>
                  <a:pt x="9642794" y="1795381"/>
                  <a:pt x="9653734" y="1801665"/>
                  <a:pt x="9659205" y="1799571"/>
                </a:cubicBezTo>
                <a:cubicBezTo>
                  <a:pt x="9667410" y="1797476"/>
                  <a:pt x="9670146" y="1789096"/>
                  <a:pt x="9675616" y="1782812"/>
                </a:cubicBezTo>
                <a:cubicBezTo>
                  <a:pt x="9675616" y="1782812"/>
                  <a:pt x="9678352" y="1780717"/>
                  <a:pt x="9681087" y="1780717"/>
                </a:cubicBezTo>
                <a:cubicBezTo>
                  <a:pt x="9702968" y="1799571"/>
                  <a:pt x="9697497" y="1801665"/>
                  <a:pt x="9722114" y="1778623"/>
                </a:cubicBezTo>
                <a:cubicBezTo>
                  <a:pt x="9727585" y="1787002"/>
                  <a:pt x="9733055" y="1795381"/>
                  <a:pt x="9738526" y="1801665"/>
                </a:cubicBezTo>
                <a:cubicBezTo>
                  <a:pt x="9749467" y="1818423"/>
                  <a:pt x="9763143" y="1820517"/>
                  <a:pt x="9782289" y="1810044"/>
                </a:cubicBezTo>
                <a:cubicBezTo>
                  <a:pt x="9787760" y="1807949"/>
                  <a:pt x="9793230" y="1803760"/>
                  <a:pt x="9801436" y="1801665"/>
                </a:cubicBezTo>
                <a:cubicBezTo>
                  <a:pt x="9804170" y="1810044"/>
                  <a:pt x="9806906" y="1814233"/>
                  <a:pt x="9809641" y="1820517"/>
                </a:cubicBezTo>
                <a:cubicBezTo>
                  <a:pt x="9834258" y="1812139"/>
                  <a:pt x="9850669" y="1801665"/>
                  <a:pt x="9853404" y="1776528"/>
                </a:cubicBezTo>
                <a:cubicBezTo>
                  <a:pt x="9864345" y="1791191"/>
                  <a:pt x="9872550" y="1803760"/>
                  <a:pt x="9883492" y="1818423"/>
                </a:cubicBezTo>
                <a:cubicBezTo>
                  <a:pt x="9905373" y="1793286"/>
                  <a:pt x="9878021" y="1772339"/>
                  <a:pt x="9888962" y="1749296"/>
                </a:cubicBezTo>
                <a:cubicBezTo>
                  <a:pt x="9897167" y="1755580"/>
                  <a:pt x="9905373" y="1761864"/>
                  <a:pt x="9913578" y="1761864"/>
                </a:cubicBezTo>
                <a:cubicBezTo>
                  <a:pt x="9921784" y="1761864"/>
                  <a:pt x="9929990" y="1755580"/>
                  <a:pt x="9940930" y="1753486"/>
                </a:cubicBezTo>
                <a:cubicBezTo>
                  <a:pt x="9951872" y="1770244"/>
                  <a:pt x="9951872" y="1789096"/>
                  <a:pt x="9968282" y="1805855"/>
                </a:cubicBezTo>
                <a:cubicBezTo>
                  <a:pt x="9971018" y="1782812"/>
                  <a:pt x="9951872" y="1763959"/>
                  <a:pt x="9965547" y="1740917"/>
                </a:cubicBezTo>
                <a:cubicBezTo>
                  <a:pt x="9968282" y="1751391"/>
                  <a:pt x="9971018" y="1761864"/>
                  <a:pt x="9976488" y="1770244"/>
                </a:cubicBezTo>
                <a:cubicBezTo>
                  <a:pt x="9987429" y="1787002"/>
                  <a:pt x="10006576" y="1791191"/>
                  <a:pt x="10025722" y="1778623"/>
                </a:cubicBezTo>
                <a:cubicBezTo>
                  <a:pt x="10031192" y="1774433"/>
                  <a:pt x="10039398" y="1768149"/>
                  <a:pt x="10044868" y="1763959"/>
                </a:cubicBezTo>
                <a:cubicBezTo>
                  <a:pt x="10066750" y="1774433"/>
                  <a:pt x="10055809" y="1797476"/>
                  <a:pt x="10083160" y="1805855"/>
                </a:cubicBezTo>
                <a:cubicBezTo>
                  <a:pt x="10083160" y="1795381"/>
                  <a:pt x="10083160" y="1787002"/>
                  <a:pt x="10083160" y="1778623"/>
                </a:cubicBezTo>
                <a:cubicBezTo>
                  <a:pt x="10080426" y="1768149"/>
                  <a:pt x="10077691" y="1759770"/>
                  <a:pt x="10091367" y="1751391"/>
                </a:cubicBezTo>
                <a:cubicBezTo>
                  <a:pt x="10094102" y="1749296"/>
                  <a:pt x="10094102" y="1743012"/>
                  <a:pt x="10091367" y="1736727"/>
                </a:cubicBezTo>
                <a:cubicBezTo>
                  <a:pt x="10088631" y="1722064"/>
                  <a:pt x="10080426" y="1707401"/>
                  <a:pt x="10074956" y="1688548"/>
                </a:cubicBezTo>
                <a:cubicBezTo>
                  <a:pt x="10077691" y="1686454"/>
                  <a:pt x="10083160" y="1684359"/>
                  <a:pt x="10088631" y="1680169"/>
                </a:cubicBezTo>
                <a:cubicBezTo>
                  <a:pt x="10102307" y="1696927"/>
                  <a:pt x="10091367" y="1719970"/>
                  <a:pt x="10113248" y="1736727"/>
                </a:cubicBezTo>
                <a:cubicBezTo>
                  <a:pt x="10129660" y="1715780"/>
                  <a:pt x="10126924" y="1692738"/>
                  <a:pt x="10140600" y="1678074"/>
                </a:cubicBezTo>
                <a:cubicBezTo>
                  <a:pt x="10157010" y="1673885"/>
                  <a:pt x="10170687" y="1671790"/>
                  <a:pt x="10184363" y="1669695"/>
                </a:cubicBezTo>
                <a:cubicBezTo>
                  <a:pt x="10192569" y="1682264"/>
                  <a:pt x="10184363" y="1690643"/>
                  <a:pt x="10173422" y="1699022"/>
                </a:cubicBezTo>
                <a:cubicBezTo>
                  <a:pt x="10165216" y="1709495"/>
                  <a:pt x="10154276" y="1699022"/>
                  <a:pt x="10143335" y="1699022"/>
                </a:cubicBezTo>
                <a:cubicBezTo>
                  <a:pt x="10137865" y="1711590"/>
                  <a:pt x="10135129" y="1722064"/>
                  <a:pt x="10129660" y="1734633"/>
                </a:cubicBezTo>
                <a:cubicBezTo>
                  <a:pt x="10126924" y="1740917"/>
                  <a:pt x="10126924" y="1745107"/>
                  <a:pt x="10135129" y="1747202"/>
                </a:cubicBezTo>
                <a:cubicBezTo>
                  <a:pt x="10143335" y="1751391"/>
                  <a:pt x="10148805" y="1749296"/>
                  <a:pt x="10151540" y="1745107"/>
                </a:cubicBezTo>
                <a:cubicBezTo>
                  <a:pt x="10154276" y="1743012"/>
                  <a:pt x="10157010" y="1743012"/>
                  <a:pt x="10159747" y="1740917"/>
                </a:cubicBezTo>
                <a:cubicBezTo>
                  <a:pt x="10173422" y="1751391"/>
                  <a:pt x="10154276" y="1763959"/>
                  <a:pt x="10167952" y="1776528"/>
                </a:cubicBezTo>
                <a:cubicBezTo>
                  <a:pt x="10187098" y="1749296"/>
                  <a:pt x="10217186" y="1743012"/>
                  <a:pt x="10252743" y="1738823"/>
                </a:cubicBezTo>
                <a:cubicBezTo>
                  <a:pt x="10252743" y="1757675"/>
                  <a:pt x="10233597" y="1753486"/>
                  <a:pt x="10219920" y="1759770"/>
                </a:cubicBezTo>
                <a:cubicBezTo>
                  <a:pt x="10222656" y="1770244"/>
                  <a:pt x="10222656" y="1778623"/>
                  <a:pt x="10225391" y="1787002"/>
                </a:cubicBezTo>
                <a:cubicBezTo>
                  <a:pt x="10230862" y="1795381"/>
                  <a:pt x="10239067" y="1799571"/>
                  <a:pt x="10250008" y="1797476"/>
                </a:cubicBezTo>
                <a:cubicBezTo>
                  <a:pt x="10260949" y="1795381"/>
                  <a:pt x="10271889" y="1791191"/>
                  <a:pt x="10274624" y="1782812"/>
                </a:cubicBezTo>
                <a:cubicBezTo>
                  <a:pt x="10277360" y="1772339"/>
                  <a:pt x="10266420" y="1770244"/>
                  <a:pt x="10258213" y="1766054"/>
                </a:cubicBezTo>
                <a:cubicBezTo>
                  <a:pt x="10258213" y="1766054"/>
                  <a:pt x="10258213" y="1763959"/>
                  <a:pt x="10255478" y="1761864"/>
                </a:cubicBezTo>
                <a:cubicBezTo>
                  <a:pt x="10258213" y="1757675"/>
                  <a:pt x="10263684" y="1751391"/>
                  <a:pt x="10266420" y="1745107"/>
                </a:cubicBezTo>
                <a:cubicBezTo>
                  <a:pt x="10274624" y="1753486"/>
                  <a:pt x="10280095" y="1759770"/>
                  <a:pt x="10288300" y="1766054"/>
                </a:cubicBezTo>
                <a:cubicBezTo>
                  <a:pt x="10291036" y="1759770"/>
                  <a:pt x="10293771" y="1757675"/>
                  <a:pt x="10293771" y="1757675"/>
                </a:cubicBezTo>
                <a:cubicBezTo>
                  <a:pt x="10291036" y="1730443"/>
                  <a:pt x="10291036" y="1728348"/>
                  <a:pt x="10323858" y="1728348"/>
                </a:cubicBezTo>
                <a:cubicBezTo>
                  <a:pt x="10348475" y="1730443"/>
                  <a:pt x="10367622" y="1724159"/>
                  <a:pt x="10378562" y="1705306"/>
                </a:cubicBezTo>
                <a:cubicBezTo>
                  <a:pt x="10378562" y="1705306"/>
                  <a:pt x="10381296" y="1703211"/>
                  <a:pt x="10384033" y="1703211"/>
                </a:cubicBezTo>
                <a:cubicBezTo>
                  <a:pt x="10403179" y="1724159"/>
                  <a:pt x="10422326" y="1743012"/>
                  <a:pt x="10441472" y="1763959"/>
                </a:cubicBezTo>
                <a:cubicBezTo>
                  <a:pt x="10444207" y="1759770"/>
                  <a:pt x="10446942" y="1757675"/>
                  <a:pt x="10446942" y="1755580"/>
                </a:cubicBezTo>
                <a:cubicBezTo>
                  <a:pt x="10455148" y="1738823"/>
                  <a:pt x="10466088" y="1734633"/>
                  <a:pt x="10485235" y="1747202"/>
                </a:cubicBezTo>
                <a:cubicBezTo>
                  <a:pt x="10496176" y="1753486"/>
                  <a:pt x="10504382" y="1763959"/>
                  <a:pt x="10512587" y="1770244"/>
                </a:cubicBezTo>
                <a:cubicBezTo>
                  <a:pt x="10515322" y="1772339"/>
                  <a:pt x="10518057" y="1772339"/>
                  <a:pt x="10520793" y="1774433"/>
                </a:cubicBezTo>
                <a:cubicBezTo>
                  <a:pt x="10523528" y="1770244"/>
                  <a:pt x="10528999" y="1766054"/>
                  <a:pt x="10531733" y="1757675"/>
                </a:cubicBezTo>
                <a:cubicBezTo>
                  <a:pt x="10545410" y="1761864"/>
                  <a:pt x="10556350" y="1763959"/>
                  <a:pt x="10570026" y="1768149"/>
                </a:cubicBezTo>
                <a:cubicBezTo>
                  <a:pt x="10572762" y="1761864"/>
                  <a:pt x="10578232" y="1757675"/>
                  <a:pt x="10583702" y="1751391"/>
                </a:cubicBezTo>
                <a:cubicBezTo>
                  <a:pt x="10597379" y="1763959"/>
                  <a:pt x="10608319" y="1772339"/>
                  <a:pt x="10621995" y="1784907"/>
                </a:cubicBezTo>
                <a:cubicBezTo>
                  <a:pt x="10635671" y="1768149"/>
                  <a:pt x="10621995" y="1749296"/>
                  <a:pt x="10635671" y="1738823"/>
                </a:cubicBezTo>
                <a:cubicBezTo>
                  <a:pt x="10654817" y="1743012"/>
                  <a:pt x="10671228" y="1747202"/>
                  <a:pt x="10690375" y="1749296"/>
                </a:cubicBezTo>
                <a:cubicBezTo>
                  <a:pt x="10714992" y="1751391"/>
                  <a:pt x="10742344" y="1749296"/>
                  <a:pt x="10766961" y="1749296"/>
                </a:cubicBezTo>
                <a:cubicBezTo>
                  <a:pt x="10775166" y="1738823"/>
                  <a:pt x="10764226" y="1726254"/>
                  <a:pt x="10777901" y="1717875"/>
                </a:cubicBezTo>
                <a:cubicBezTo>
                  <a:pt x="10783372" y="1726254"/>
                  <a:pt x="10786107" y="1734633"/>
                  <a:pt x="10788843" y="1743012"/>
                </a:cubicBezTo>
                <a:cubicBezTo>
                  <a:pt x="10791577" y="1743012"/>
                  <a:pt x="10794312" y="1743012"/>
                  <a:pt x="10794312" y="1745107"/>
                </a:cubicBezTo>
                <a:cubicBezTo>
                  <a:pt x="10802518" y="1734633"/>
                  <a:pt x="10807988" y="1726254"/>
                  <a:pt x="10818930" y="1715780"/>
                </a:cubicBezTo>
                <a:cubicBezTo>
                  <a:pt x="10821665" y="1724159"/>
                  <a:pt x="10821665" y="1728348"/>
                  <a:pt x="10824400" y="1734633"/>
                </a:cubicBezTo>
                <a:cubicBezTo>
                  <a:pt x="10827135" y="1740917"/>
                  <a:pt x="10829870" y="1747202"/>
                  <a:pt x="10835341" y="1751391"/>
                </a:cubicBezTo>
                <a:cubicBezTo>
                  <a:pt x="10838076" y="1755580"/>
                  <a:pt x="10846281" y="1757675"/>
                  <a:pt x="10851752" y="1757675"/>
                </a:cubicBezTo>
                <a:cubicBezTo>
                  <a:pt x="10857223" y="1757675"/>
                  <a:pt x="10862692" y="1751391"/>
                  <a:pt x="10862692" y="1747202"/>
                </a:cubicBezTo>
                <a:cubicBezTo>
                  <a:pt x="10865428" y="1743012"/>
                  <a:pt x="10862692" y="1738823"/>
                  <a:pt x="10854487" y="1734633"/>
                </a:cubicBezTo>
                <a:cubicBezTo>
                  <a:pt x="10840812" y="1728348"/>
                  <a:pt x="10838076" y="1719970"/>
                  <a:pt x="10846281" y="1709495"/>
                </a:cubicBezTo>
                <a:cubicBezTo>
                  <a:pt x="10857223" y="1699022"/>
                  <a:pt x="10873634" y="1690643"/>
                  <a:pt x="10887310" y="1682264"/>
                </a:cubicBezTo>
                <a:cubicBezTo>
                  <a:pt x="10906456" y="1690643"/>
                  <a:pt x="10898250" y="1705306"/>
                  <a:pt x="10909192" y="1715780"/>
                </a:cubicBezTo>
                <a:cubicBezTo>
                  <a:pt x="10920132" y="1705306"/>
                  <a:pt x="10906456" y="1692738"/>
                  <a:pt x="10920132" y="1682264"/>
                </a:cubicBezTo>
                <a:cubicBezTo>
                  <a:pt x="10928338" y="1703211"/>
                  <a:pt x="10925602" y="1722064"/>
                  <a:pt x="10950219" y="1732538"/>
                </a:cubicBezTo>
                <a:cubicBezTo>
                  <a:pt x="10961160" y="1722064"/>
                  <a:pt x="10972101" y="1713686"/>
                  <a:pt x="10980306" y="1705306"/>
                </a:cubicBezTo>
                <a:cubicBezTo>
                  <a:pt x="10988512" y="1711590"/>
                  <a:pt x="10993982" y="1715780"/>
                  <a:pt x="10996718" y="1719970"/>
                </a:cubicBezTo>
                <a:cubicBezTo>
                  <a:pt x="11026805" y="1715780"/>
                  <a:pt x="11010394" y="1699022"/>
                  <a:pt x="11015864" y="1686454"/>
                </a:cubicBezTo>
                <a:cubicBezTo>
                  <a:pt x="11026805" y="1688548"/>
                  <a:pt x="11037746" y="1692738"/>
                  <a:pt x="11045951" y="1692738"/>
                </a:cubicBezTo>
                <a:cubicBezTo>
                  <a:pt x="11067833" y="1696927"/>
                  <a:pt x="11073304" y="1699022"/>
                  <a:pt x="11076038" y="1715780"/>
                </a:cubicBezTo>
                <a:cubicBezTo>
                  <a:pt x="11076038" y="1722064"/>
                  <a:pt x="11078774" y="1728348"/>
                  <a:pt x="11086980" y="1732538"/>
                </a:cubicBezTo>
                <a:cubicBezTo>
                  <a:pt x="11092450" y="1736727"/>
                  <a:pt x="11097920" y="1745107"/>
                  <a:pt x="11103391" y="1749296"/>
                </a:cubicBezTo>
                <a:cubicBezTo>
                  <a:pt x="11106126" y="1753486"/>
                  <a:pt x="11111596" y="1755580"/>
                  <a:pt x="11114331" y="1757675"/>
                </a:cubicBezTo>
                <a:cubicBezTo>
                  <a:pt x="11125273" y="1743012"/>
                  <a:pt x="11125273" y="1736727"/>
                  <a:pt x="11117067" y="1726254"/>
                </a:cubicBezTo>
                <a:cubicBezTo>
                  <a:pt x="11111596" y="1719970"/>
                  <a:pt x="11103391" y="1711590"/>
                  <a:pt x="11100656" y="1705306"/>
                </a:cubicBezTo>
                <a:cubicBezTo>
                  <a:pt x="11095185" y="1696927"/>
                  <a:pt x="11100656" y="1692738"/>
                  <a:pt x="11108862" y="1690643"/>
                </a:cubicBezTo>
                <a:cubicBezTo>
                  <a:pt x="11119802" y="1688548"/>
                  <a:pt x="11130742" y="1688548"/>
                  <a:pt x="11141684" y="1688548"/>
                </a:cubicBezTo>
                <a:cubicBezTo>
                  <a:pt x="11141684" y="1696927"/>
                  <a:pt x="11141684" y="1701117"/>
                  <a:pt x="11144419" y="1707401"/>
                </a:cubicBezTo>
                <a:cubicBezTo>
                  <a:pt x="11147154" y="1711590"/>
                  <a:pt x="11147154" y="1717875"/>
                  <a:pt x="11149889" y="1724159"/>
                </a:cubicBezTo>
                <a:cubicBezTo>
                  <a:pt x="11158095" y="1740917"/>
                  <a:pt x="11169035" y="1745107"/>
                  <a:pt x="11193653" y="1743012"/>
                </a:cubicBezTo>
                <a:cubicBezTo>
                  <a:pt x="11201858" y="1743012"/>
                  <a:pt x="11210064" y="1740917"/>
                  <a:pt x="11221004" y="1740917"/>
                </a:cubicBezTo>
                <a:cubicBezTo>
                  <a:pt x="11212799" y="1724159"/>
                  <a:pt x="11210064" y="1709495"/>
                  <a:pt x="11185447" y="1701117"/>
                </a:cubicBezTo>
                <a:cubicBezTo>
                  <a:pt x="11185447" y="1711590"/>
                  <a:pt x="11185447" y="1719970"/>
                  <a:pt x="11185447" y="1728348"/>
                </a:cubicBezTo>
                <a:cubicBezTo>
                  <a:pt x="11182711" y="1728348"/>
                  <a:pt x="11182711" y="1728348"/>
                  <a:pt x="11179976" y="1728348"/>
                </a:cubicBezTo>
                <a:cubicBezTo>
                  <a:pt x="11174506" y="1717875"/>
                  <a:pt x="11169035" y="1707401"/>
                  <a:pt x="11163565" y="1701117"/>
                </a:cubicBezTo>
                <a:cubicBezTo>
                  <a:pt x="11177240" y="1688548"/>
                  <a:pt x="11188182" y="1682264"/>
                  <a:pt x="11196388" y="1671790"/>
                </a:cubicBezTo>
                <a:cubicBezTo>
                  <a:pt x="11204593" y="1661317"/>
                  <a:pt x="11207328" y="1650842"/>
                  <a:pt x="11212799" y="1638274"/>
                </a:cubicBezTo>
                <a:cubicBezTo>
                  <a:pt x="11215533" y="1640369"/>
                  <a:pt x="11218269" y="1640369"/>
                  <a:pt x="11218269" y="1640369"/>
                </a:cubicBezTo>
                <a:cubicBezTo>
                  <a:pt x="11218269" y="1650842"/>
                  <a:pt x="11218269" y="1663411"/>
                  <a:pt x="11218269" y="1678074"/>
                </a:cubicBezTo>
                <a:cubicBezTo>
                  <a:pt x="11242886" y="1655032"/>
                  <a:pt x="11270238" y="1655032"/>
                  <a:pt x="11297590" y="1659222"/>
                </a:cubicBezTo>
                <a:cubicBezTo>
                  <a:pt x="11316737" y="1661317"/>
                  <a:pt x="11335883" y="1663411"/>
                  <a:pt x="11355029" y="1661317"/>
                </a:cubicBezTo>
                <a:cubicBezTo>
                  <a:pt x="11379646" y="1661317"/>
                  <a:pt x="11385117" y="1663411"/>
                  <a:pt x="11393322" y="1680169"/>
                </a:cubicBezTo>
                <a:cubicBezTo>
                  <a:pt x="11396057" y="1686454"/>
                  <a:pt x="11396057" y="1694833"/>
                  <a:pt x="11398792" y="1701117"/>
                </a:cubicBezTo>
                <a:cubicBezTo>
                  <a:pt x="11398792" y="1715780"/>
                  <a:pt x="11404263" y="1719970"/>
                  <a:pt x="11417939" y="1713686"/>
                </a:cubicBezTo>
                <a:cubicBezTo>
                  <a:pt x="11428879" y="1709495"/>
                  <a:pt x="11434350" y="1713686"/>
                  <a:pt x="11442555" y="1719970"/>
                </a:cubicBezTo>
                <a:cubicBezTo>
                  <a:pt x="11439821" y="1703211"/>
                  <a:pt x="11437085" y="1690643"/>
                  <a:pt x="11434350" y="1673885"/>
                </a:cubicBezTo>
                <a:cubicBezTo>
                  <a:pt x="11426144" y="1684359"/>
                  <a:pt x="11420674" y="1688548"/>
                  <a:pt x="11417939" y="1692738"/>
                </a:cubicBezTo>
                <a:cubicBezTo>
                  <a:pt x="11415204" y="1692738"/>
                  <a:pt x="11415204" y="1690643"/>
                  <a:pt x="11412468" y="1690643"/>
                </a:cubicBezTo>
                <a:cubicBezTo>
                  <a:pt x="11412468" y="1675980"/>
                  <a:pt x="11412468" y="1661317"/>
                  <a:pt x="11412468" y="1642464"/>
                </a:cubicBezTo>
                <a:cubicBezTo>
                  <a:pt x="11423409" y="1655032"/>
                  <a:pt x="11431615" y="1665506"/>
                  <a:pt x="11442555" y="1675980"/>
                </a:cubicBezTo>
                <a:cubicBezTo>
                  <a:pt x="11448026" y="1669695"/>
                  <a:pt x="11450761" y="1665506"/>
                  <a:pt x="11458966" y="1657127"/>
                </a:cubicBezTo>
                <a:cubicBezTo>
                  <a:pt x="11461702" y="1675980"/>
                  <a:pt x="11445290" y="1690643"/>
                  <a:pt x="11456232" y="1705306"/>
                </a:cubicBezTo>
                <a:cubicBezTo>
                  <a:pt x="11458966" y="1705306"/>
                  <a:pt x="11461702" y="1707401"/>
                  <a:pt x="11461702" y="1707401"/>
                </a:cubicBezTo>
                <a:cubicBezTo>
                  <a:pt x="11472643" y="1707401"/>
                  <a:pt x="11483584" y="1707401"/>
                  <a:pt x="11486319" y="1717875"/>
                </a:cubicBezTo>
                <a:cubicBezTo>
                  <a:pt x="11489054" y="1728348"/>
                  <a:pt x="11478113" y="1732538"/>
                  <a:pt x="11469908" y="1736727"/>
                </a:cubicBezTo>
                <a:cubicBezTo>
                  <a:pt x="11445290" y="1747202"/>
                  <a:pt x="11417939" y="1759770"/>
                  <a:pt x="11390586" y="1768149"/>
                </a:cubicBezTo>
                <a:cubicBezTo>
                  <a:pt x="11368706" y="1774433"/>
                  <a:pt x="11344088" y="1778623"/>
                  <a:pt x="11322206" y="1782812"/>
                </a:cubicBezTo>
                <a:cubicBezTo>
                  <a:pt x="11297590" y="1787002"/>
                  <a:pt x="11294855" y="1789096"/>
                  <a:pt x="11297590" y="1807949"/>
                </a:cubicBezTo>
                <a:cubicBezTo>
                  <a:pt x="11300326" y="1812139"/>
                  <a:pt x="11300326" y="1816328"/>
                  <a:pt x="11300326" y="1820517"/>
                </a:cubicBezTo>
                <a:cubicBezTo>
                  <a:pt x="11300326" y="1822612"/>
                  <a:pt x="11294855" y="1826802"/>
                  <a:pt x="11289384" y="1833086"/>
                </a:cubicBezTo>
                <a:cubicBezTo>
                  <a:pt x="11283913" y="1822612"/>
                  <a:pt x="11278444" y="1814233"/>
                  <a:pt x="11272973" y="1803760"/>
                </a:cubicBezTo>
                <a:cubicBezTo>
                  <a:pt x="11267502" y="1828897"/>
                  <a:pt x="11283913" y="1866602"/>
                  <a:pt x="11308531" y="1883361"/>
                </a:cubicBezTo>
                <a:cubicBezTo>
                  <a:pt x="11322206" y="1874982"/>
                  <a:pt x="11335883" y="1864508"/>
                  <a:pt x="11349559" y="1854034"/>
                </a:cubicBezTo>
                <a:cubicBezTo>
                  <a:pt x="11376911" y="1835181"/>
                  <a:pt x="11385117" y="1833086"/>
                  <a:pt x="11417939" y="1849845"/>
                </a:cubicBezTo>
                <a:cubicBezTo>
                  <a:pt x="11417939" y="1849845"/>
                  <a:pt x="11420674" y="1849845"/>
                  <a:pt x="11423409" y="1849845"/>
                </a:cubicBezTo>
                <a:cubicBezTo>
                  <a:pt x="11426144" y="1845655"/>
                  <a:pt x="11431615" y="1843560"/>
                  <a:pt x="11434350" y="1839371"/>
                </a:cubicBezTo>
                <a:cubicBezTo>
                  <a:pt x="11439821" y="1835181"/>
                  <a:pt x="11442555" y="1833086"/>
                  <a:pt x="11450761" y="1824708"/>
                </a:cubicBezTo>
                <a:cubicBezTo>
                  <a:pt x="11450761" y="1837276"/>
                  <a:pt x="11450761" y="1841465"/>
                  <a:pt x="11450761" y="1849845"/>
                </a:cubicBezTo>
                <a:cubicBezTo>
                  <a:pt x="11458966" y="1847750"/>
                  <a:pt x="11467172" y="1845655"/>
                  <a:pt x="11475377" y="1843560"/>
                </a:cubicBezTo>
                <a:cubicBezTo>
                  <a:pt x="11475377" y="1854034"/>
                  <a:pt x="11478113" y="1864508"/>
                  <a:pt x="11480848" y="1879171"/>
                </a:cubicBezTo>
                <a:cubicBezTo>
                  <a:pt x="11486319" y="1872887"/>
                  <a:pt x="11486319" y="1870792"/>
                  <a:pt x="11489054" y="1870792"/>
                </a:cubicBezTo>
                <a:cubicBezTo>
                  <a:pt x="11502730" y="1851939"/>
                  <a:pt x="11502730" y="1851939"/>
                  <a:pt x="11530082" y="1862413"/>
                </a:cubicBezTo>
                <a:cubicBezTo>
                  <a:pt x="11541023" y="1866602"/>
                  <a:pt x="11546493" y="1864508"/>
                  <a:pt x="11549228" y="1851939"/>
                </a:cubicBezTo>
                <a:cubicBezTo>
                  <a:pt x="11551963" y="1845655"/>
                  <a:pt x="11551963" y="1837276"/>
                  <a:pt x="11554699" y="1826802"/>
                </a:cubicBezTo>
                <a:cubicBezTo>
                  <a:pt x="11568375" y="1839371"/>
                  <a:pt x="11560170" y="1854034"/>
                  <a:pt x="11579315" y="1860318"/>
                </a:cubicBezTo>
                <a:cubicBezTo>
                  <a:pt x="11592992" y="1856129"/>
                  <a:pt x="11592992" y="1845655"/>
                  <a:pt x="11590256" y="1837276"/>
                </a:cubicBezTo>
                <a:cubicBezTo>
                  <a:pt x="11584786" y="1828897"/>
                  <a:pt x="11579315" y="1822612"/>
                  <a:pt x="11587521" y="1814233"/>
                </a:cubicBezTo>
                <a:cubicBezTo>
                  <a:pt x="11617608" y="1807949"/>
                  <a:pt x="11603932" y="1835181"/>
                  <a:pt x="11620343" y="1839371"/>
                </a:cubicBezTo>
                <a:cubicBezTo>
                  <a:pt x="11650430" y="1828897"/>
                  <a:pt x="11658636" y="1820517"/>
                  <a:pt x="11688723" y="1789096"/>
                </a:cubicBezTo>
                <a:cubicBezTo>
                  <a:pt x="11691459" y="1787002"/>
                  <a:pt x="11694194" y="1787002"/>
                  <a:pt x="11696929" y="1784907"/>
                </a:cubicBezTo>
                <a:cubicBezTo>
                  <a:pt x="11702399" y="1791191"/>
                  <a:pt x="11705134" y="1795381"/>
                  <a:pt x="11710605" y="1799571"/>
                </a:cubicBezTo>
                <a:cubicBezTo>
                  <a:pt x="11721546" y="1793286"/>
                  <a:pt x="11732487" y="1789096"/>
                  <a:pt x="11743427" y="1784907"/>
                </a:cubicBezTo>
                <a:cubicBezTo>
                  <a:pt x="11743427" y="1776528"/>
                  <a:pt x="11721546" y="1774433"/>
                  <a:pt x="11729752" y="1763959"/>
                </a:cubicBezTo>
                <a:cubicBezTo>
                  <a:pt x="11743427" y="1759770"/>
                  <a:pt x="11757103" y="1757675"/>
                  <a:pt x="11770779" y="1753486"/>
                </a:cubicBezTo>
                <a:cubicBezTo>
                  <a:pt x="11776250" y="1761864"/>
                  <a:pt x="11784456" y="1770244"/>
                  <a:pt x="11787191" y="1778623"/>
                </a:cubicBezTo>
                <a:cubicBezTo>
                  <a:pt x="11789925" y="1789096"/>
                  <a:pt x="11789925" y="1797476"/>
                  <a:pt x="11792661" y="1805855"/>
                </a:cubicBezTo>
                <a:cubicBezTo>
                  <a:pt x="11795396" y="1814233"/>
                  <a:pt x="11800867" y="1820517"/>
                  <a:pt x="11803602" y="1826802"/>
                </a:cubicBezTo>
                <a:cubicBezTo>
                  <a:pt x="11806337" y="1830992"/>
                  <a:pt x="11809072" y="1837276"/>
                  <a:pt x="11811807" y="1841465"/>
                </a:cubicBezTo>
                <a:cubicBezTo>
                  <a:pt x="11787191" y="1847750"/>
                  <a:pt x="11776250" y="1872887"/>
                  <a:pt x="11743427" y="1862413"/>
                </a:cubicBezTo>
                <a:cubicBezTo>
                  <a:pt x="11743427" y="1879171"/>
                  <a:pt x="11743427" y="1891739"/>
                  <a:pt x="11746163" y="1904308"/>
                </a:cubicBezTo>
                <a:cubicBezTo>
                  <a:pt x="11727016" y="1891739"/>
                  <a:pt x="11727016" y="1874982"/>
                  <a:pt x="11727016" y="1860318"/>
                </a:cubicBezTo>
                <a:cubicBezTo>
                  <a:pt x="11727016" y="1841465"/>
                  <a:pt x="11727016" y="1841465"/>
                  <a:pt x="11702399" y="1833086"/>
                </a:cubicBezTo>
                <a:cubicBezTo>
                  <a:pt x="11699665" y="1839371"/>
                  <a:pt x="11694194" y="1849845"/>
                  <a:pt x="11688723" y="1851939"/>
                </a:cubicBezTo>
                <a:cubicBezTo>
                  <a:pt x="11680518" y="1854034"/>
                  <a:pt x="11669577" y="1849845"/>
                  <a:pt x="11661372" y="1847750"/>
                </a:cubicBezTo>
                <a:cubicBezTo>
                  <a:pt x="11655901" y="1860318"/>
                  <a:pt x="11664107" y="1868697"/>
                  <a:pt x="11669577" y="1879171"/>
                </a:cubicBezTo>
                <a:cubicBezTo>
                  <a:pt x="11675048" y="1887550"/>
                  <a:pt x="11685988" y="1898024"/>
                  <a:pt x="11672312" y="1912687"/>
                </a:cubicBezTo>
                <a:cubicBezTo>
                  <a:pt x="11666841" y="1902214"/>
                  <a:pt x="11661372" y="1895929"/>
                  <a:pt x="11655901" y="1887550"/>
                </a:cubicBezTo>
                <a:cubicBezTo>
                  <a:pt x="11642225" y="1902214"/>
                  <a:pt x="11642225" y="1918971"/>
                  <a:pt x="11620343" y="1925255"/>
                </a:cubicBezTo>
                <a:cubicBezTo>
                  <a:pt x="11612138" y="1910593"/>
                  <a:pt x="11603932" y="1895929"/>
                  <a:pt x="11598462" y="1881266"/>
                </a:cubicBezTo>
                <a:cubicBezTo>
                  <a:pt x="11595727" y="1881266"/>
                  <a:pt x="11592992" y="1881266"/>
                  <a:pt x="11590256" y="1881266"/>
                </a:cubicBezTo>
                <a:cubicBezTo>
                  <a:pt x="11584786" y="1900119"/>
                  <a:pt x="11590256" y="1923161"/>
                  <a:pt x="11579315" y="1939919"/>
                </a:cubicBezTo>
                <a:cubicBezTo>
                  <a:pt x="11551963" y="1939919"/>
                  <a:pt x="11546493" y="1946203"/>
                  <a:pt x="11543758" y="1962962"/>
                </a:cubicBezTo>
                <a:cubicBezTo>
                  <a:pt x="11543758" y="1975530"/>
                  <a:pt x="11543758" y="1988099"/>
                  <a:pt x="11535552" y="2000667"/>
                </a:cubicBezTo>
                <a:cubicBezTo>
                  <a:pt x="11489054" y="1994383"/>
                  <a:pt x="11450761" y="2011140"/>
                  <a:pt x="11412468" y="2025804"/>
                </a:cubicBezTo>
                <a:cubicBezTo>
                  <a:pt x="11390586" y="2011140"/>
                  <a:pt x="11390586" y="2011140"/>
                  <a:pt x="11365970" y="2021615"/>
                </a:cubicBezTo>
                <a:cubicBezTo>
                  <a:pt x="11357764" y="2025804"/>
                  <a:pt x="11344088" y="2025804"/>
                  <a:pt x="11333148" y="2027899"/>
                </a:cubicBezTo>
                <a:cubicBezTo>
                  <a:pt x="11308531" y="2053036"/>
                  <a:pt x="11303060" y="2055131"/>
                  <a:pt x="11262033" y="2044657"/>
                </a:cubicBezTo>
                <a:cubicBezTo>
                  <a:pt x="11262033" y="2044657"/>
                  <a:pt x="11259297" y="2042562"/>
                  <a:pt x="11256562" y="2042562"/>
                </a:cubicBezTo>
                <a:cubicBezTo>
                  <a:pt x="11234680" y="2038372"/>
                  <a:pt x="11223740" y="2042562"/>
                  <a:pt x="11212799" y="2057225"/>
                </a:cubicBezTo>
                <a:cubicBezTo>
                  <a:pt x="11210064" y="2063509"/>
                  <a:pt x="11204593" y="2069794"/>
                  <a:pt x="11201858" y="2076078"/>
                </a:cubicBezTo>
                <a:cubicBezTo>
                  <a:pt x="11193653" y="2071889"/>
                  <a:pt x="11185447" y="2067699"/>
                  <a:pt x="11174506" y="2059320"/>
                </a:cubicBezTo>
                <a:cubicBezTo>
                  <a:pt x="11171771" y="2078173"/>
                  <a:pt x="11149889" y="2088646"/>
                  <a:pt x="11149889" y="2105405"/>
                </a:cubicBezTo>
                <a:cubicBezTo>
                  <a:pt x="11169035" y="2113784"/>
                  <a:pt x="11185447" y="2115878"/>
                  <a:pt x="11204593" y="2109594"/>
                </a:cubicBezTo>
                <a:cubicBezTo>
                  <a:pt x="11218269" y="2124257"/>
                  <a:pt x="11201858" y="2132637"/>
                  <a:pt x="11193653" y="2138921"/>
                </a:cubicBezTo>
                <a:cubicBezTo>
                  <a:pt x="11207328" y="2159868"/>
                  <a:pt x="11218269" y="2161963"/>
                  <a:pt x="11248357" y="2143110"/>
                </a:cubicBezTo>
                <a:cubicBezTo>
                  <a:pt x="11245621" y="2141015"/>
                  <a:pt x="11242886" y="2136826"/>
                  <a:pt x="11240151" y="2134731"/>
                </a:cubicBezTo>
                <a:cubicBezTo>
                  <a:pt x="11234680" y="2132637"/>
                  <a:pt x="11231945" y="2130542"/>
                  <a:pt x="11226475" y="2128447"/>
                </a:cubicBezTo>
                <a:cubicBezTo>
                  <a:pt x="11240151" y="2113784"/>
                  <a:pt x="11259297" y="2115878"/>
                  <a:pt x="11289384" y="2128447"/>
                </a:cubicBezTo>
                <a:cubicBezTo>
                  <a:pt x="11281179" y="2132637"/>
                  <a:pt x="11275708" y="2136826"/>
                  <a:pt x="11270238" y="2141015"/>
                </a:cubicBezTo>
                <a:cubicBezTo>
                  <a:pt x="11267502" y="2141015"/>
                  <a:pt x="11267502" y="2143110"/>
                  <a:pt x="11267502" y="2145205"/>
                </a:cubicBezTo>
                <a:cubicBezTo>
                  <a:pt x="11305795" y="2138921"/>
                  <a:pt x="11316737" y="2170342"/>
                  <a:pt x="11355029" y="2176626"/>
                </a:cubicBezTo>
                <a:cubicBezTo>
                  <a:pt x="11349559" y="2166152"/>
                  <a:pt x="11346823" y="2159868"/>
                  <a:pt x="11344088" y="2153584"/>
                </a:cubicBezTo>
                <a:cubicBezTo>
                  <a:pt x="11341353" y="2145205"/>
                  <a:pt x="11335883" y="2138921"/>
                  <a:pt x="11344088" y="2130542"/>
                </a:cubicBezTo>
                <a:cubicBezTo>
                  <a:pt x="11352294" y="2136826"/>
                  <a:pt x="11357764" y="2143110"/>
                  <a:pt x="11360499" y="2147299"/>
                </a:cubicBezTo>
                <a:cubicBezTo>
                  <a:pt x="11379646" y="2145205"/>
                  <a:pt x="11396057" y="2136826"/>
                  <a:pt x="11409733" y="2138921"/>
                </a:cubicBezTo>
                <a:cubicBezTo>
                  <a:pt x="11426144" y="2141015"/>
                  <a:pt x="11439821" y="2149394"/>
                  <a:pt x="11453497" y="2155679"/>
                </a:cubicBezTo>
                <a:cubicBezTo>
                  <a:pt x="11458966" y="2134731"/>
                  <a:pt x="11478113" y="2132637"/>
                  <a:pt x="11499995" y="2130542"/>
                </a:cubicBezTo>
                <a:cubicBezTo>
                  <a:pt x="11502730" y="2143110"/>
                  <a:pt x="11508201" y="2153584"/>
                  <a:pt x="11502730" y="2164058"/>
                </a:cubicBezTo>
                <a:cubicBezTo>
                  <a:pt x="11499995" y="2174531"/>
                  <a:pt x="11502730" y="2180816"/>
                  <a:pt x="11516406" y="2185006"/>
                </a:cubicBezTo>
                <a:cubicBezTo>
                  <a:pt x="11521876" y="2178721"/>
                  <a:pt x="11527346" y="2174531"/>
                  <a:pt x="11532817" y="2170342"/>
                </a:cubicBezTo>
                <a:cubicBezTo>
                  <a:pt x="11538288" y="2168247"/>
                  <a:pt x="11546493" y="2168247"/>
                  <a:pt x="11560170" y="2168247"/>
                </a:cubicBezTo>
                <a:cubicBezTo>
                  <a:pt x="11560170" y="2149394"/>
                  <a:pt x="11560170" y="2130542"/>
                  <a:pt x="11560170" y="2105405"/>
                </a:cubicBezTo>
                <a:cubicBezTo>
                  <a:pt x="11584786" y="2122162"/>
                  <a:pt x="11579315" y="2145205"/>
                  <a:pt x="11592992" y="2161963"/>
                </a:cubicBezTo>
                <a:cubicBezTo>
                  <a:pt x="11606668" y="2155679"/>
                  <a:pt x="11617608" y="2147299"/>
                  <a:pt x="11631285" y="2141015"/>
                </a:cubicBezTo>
                <a:cubicBezTo>
                  <a:pt x="11636754" y="2147299"/>
                  <a:pt x="11639490" y="2153584"/>
                  <a:pt x="11644961" y="2161963"/>
                </a:cubicBezTo>
                <a:cubicBezTo>
                  <a:pt x="11655901" y="2151489"/>
                  <a:pt x="11664107" y="2143110"/>
                  <a:pt x="11672312" y="2134731"/>
                </a:cubicBezTo>
                <a:cubicBezTo>
                  <a:pt x="11710605" y="2157774"/>
                  <a:pt x="11735222" y="2157774"/>
                  <a:pt x="11759839" y="2132637"/>
                </a:cubicBezTo>
                <a:cubicBezTo>
                  <a:pt x="11751634" y="2117973"/>
                  <a:pt x="11740692" y="2105405"/>
                  <a:pt x="11732487" y="2090741"/>
                </a:cubicBezTo>
                <a:cubicBezTo>
                  <a:pt x="11729752" y="2086552"/>
                  <a:pt x="11729752" y="2080268"/>
                  <a:pt x="11732487" y="2076078"/>
                </a:cubicBezTo>
                <a:cubicBezTo>
                  <a:pt x="11743427" y="2061415"/>
                  <a:pt x="11751634" y="2048847"/>
                  <a:pt x="11770779" y="2034183"/>
                </a:cubicBezTo>
                <a:cubicBezTo>
                  <a:pt x="11770779" y="2053036"/>
                  <a:pt x="11770779" y="2067699"/>
                  <a:pt x="11770779" y="2084457"/>
                </a:cubicBezTo>
                <a:cubicBezTo>
                  <a:pt x="11765309" y="2082362"/>
                  <a:pt x="11757103" y="2080268"/>
                  <a:pt x="11748898" y="2076078"/>
                </a:cubicBezTo>
                <a:cubicBezTo>
                  <a:pt x="11748898" y="2090741"/>
                  <a:pt x="11754368" y="2103310"/>
                  <a:pt x="11762574" y="2113784"/>
                </a:cubicBezTo>
                <a:cubicBezTo>
                  <a:pt x="11776250" y="2128447"/>
                  <a:pt x="11792661" y="2128447"/>
                  <a:pt x="11806337" y="2113784"/>
                </a:cubicBezTo>
                <a:cubicBezTo>
                  <a:pt x="11809072" y="2107500"/>
                  <a:pt x="11814543" y="2101216"/>
                  <a:pt x="11817278" y="2094930"/>
                </a:cubicBezTo>
                <a:cubicBezTo>
                  <a:pt x="11822748" y="2099121"/>
                  <a:pt x="11828218" y="2099121"/>
                  <a:pt x="11828218" y="2101216"/>
                </a:cubicBezTo>
                <a:cubicBezTo>
                  <a:pt x="11839160" y="2111689"/>
                  <a:pt x="11847365" y="2124257"/>
                  <a:pt x="11858305" y="2134731"/>
                </a:cubicBezTo>
                <a:cubicBezTo>
                  <a:pt x="11863776" y="2138921"/>
                  <a:pt x="11869247" y="2147299"/>
                  <a:pt x="11877452" y="2149394"/>
                </a:cubicBezTo>
                <a:cubicBezTo>
                  <a:pt x="11882923" y="2149394"/>
                  <a:pt x="11891128" y="2145205"/>
                  <a:pt x="11899334" y="2143110"/>
                </a:cubicBezTo>
                <a:cubicBezTo>
                  <a:pt x="11904804" y="2147299"/>
                  <a:pt x="11907540" y="2151489"/>
                  <a:pt x="11913010" y="2157774"/>
                </a:cubicBezTo>
                <a:cubicBezTo>
                  <a:pt x="11915745" y="2157774"/>
                  <a:pt x="11915745" y="2155679"/>
                  <a:pt x="11918480" y="2155679"/>
                </a:cubicBezTo>
                <a:cubicBezTo>
                  <a:pt x="11918480" y="2143110"/>
                  <a:pt x="11915745" y="2132637"/>
                  <a:pt x="11915745" y="2120068"/>
                </a:cubicBezTo>
                <a:cubicBezTo>
                  <a:pt x="11918480" y="2120068"/>
                  <a:pt x="11918480" y="2120068"/>
                  <a:pt x="11921216" y="2117973"/>
                </a:cubicBezTo>
                <a:cubicBezTo>
                  <a:pt x="11929421" y="2126353"/>
                  <a:pt x="11940362" y="2132637"/>
                  <a:pt x="11954038" y="2143110"/>
                </a:cubicBezTo>
                <a:cubicBezTo>
                  <a:pt x="11959509" y="2132637"/>
                  <a:pt x="11962243" y="2126353"/>
                  <a:pt x="11962243" y="2120068"/>
                </a:cubicBezTo>
                <a:cubicBezTo>
                  <a:pt x="11962243" y="2113784"/>
                  <a:pt x="11956773" y="2107500"/>
                  <a:pt x="11948567" y="2099121"/>
                </a:cubicBezTo>
                <a:cubicBezTo>
                  <a:pt x="11959509" y="2101216"/>
                  <a:pt x="11962243" y="2103310"/>
                  <a:pt x="11967714" y="2103310"/>
                </a:cubicBezTo>
                <a:cubicBezTo>
                  <a:pt x="11975920" y="2107500"/>
                  <a:pt x="11984125" y="2109594"/>
                  <a:pt x="11992331" y="2111689"/>
                </a:cubicBezTo>
                <a:cubicBezTo>
                  <a:pt x="12019682" y="2120068"/>
                  <a:pt x="12033358" y="2113784"/>
                  <a:pt x="12052505" y="2090741"/>
                </a:cubicBezTo>
                <a:cubicBezTo>
                  <a:pt x="12055240" y="2086552"/>
                  <a:pt x="12063446" y="2080268"/>
                  <a:pt x="12068916" y="2078173"/>
                </a:cubicBezTo>
                <a:cubicBezTo>
                  <a:pt x="12079857" y="2076078"/>
                  <a:pt x="12088062" y="2084457"/>
                  <a:pt x="12093533" y="2090741"/>
                </a:cubicBezTo>
                <a:cubicBezTo>
                  <a:pt x="12099004" y="2099121"/>
                  <a:pt x="12101738" y="2105405"/>
                  <a:pt x="12096269" y="2113784"/>
                </a:cubicBezTo>
                <a:cubicBezTo>
                  <a:pt x="12093533" y="2120068"/>
                  <a:pt x="12093533" y="2128447"/>
                  <a:pt x="12093533" y="2132637"/>
                </a:cubicBezTo>
                <a:cubicBezTo>
                  <a:pt x="12112680" y="2130542"/>
                  <a:pt x="12126355" y="2128447"/>
                  <a:pt x="12140031" y="2126353"/>
                </a:cubicBezTo>
                <a:cubicBezTo>
                  <a:pt x="12145502" y="2126353"/>
                  <a:pt x="12150973" y="2126353"/>
                  <a:pt x="12156442" y="2126353"/>
                </a:cubicBezTo>
                <a:cubicBezTo>
                  <a:pt x="12181060" y="2122162"/>
                  <a:pt x="12189265" y="2105405"/>
                  <a:pt x="12178324" y="2088646"/>
                </a:cubicBezTo>
                <a:cubicBezTo>
                  <a:pt x="12172853" y="2084457"/>
                  <a:pt x="12167384" y="2080268"/>
                  <a:pt x="12164648" y="2076078"/>
                </a:cubicBezTo>
                <a:cubicBezTo>
                  <a:pt x="12178324" y="2063509"/>
                  <a:pt x="12178324" y="2063509"/>
                  <a:pt x="12192000" y="2061415"/>
                </a:cubicBezTo>
                <a:lnTo>
                  <a:pt x="12192000" y="2310690"/>
                </a:lnTo>
                <a:cubicBezTo>
                  <a:pt x="12181060" y="2304407"/>
                  <a:pt x="12172853" y="2300217"/>
                  <a:pt x="12164648" y="2296028"/>
                </a:cubicBezTo>
                <a:cubicBezTo>
                  <a:pt x="12159178" y="2308596"/>
                  <a:pt x="12153707" y="2321165"/>
                  <a:pt x="12145502" y="2333733"/>
                </a:cubicBezTo>
                <a:cubicBezTo>
                  <a:pt x="12137296" y="2327449"/>
                  <a:pt x="12129091" y="2323260"/>
                  <a:pt x="12120885" y="2316974"/>
                </a:cubicBezTo>
                <a:cubicBezTo>
                  <a:pt x="12120885" y="2342112"/>
                  <a:pt x="12115414" y="2365154"/>
                  <a:pt x="12131826" y="2386102"/>
                </a:cubicBezTo>
                <a:cubicBezTo>
                  <a:pt x="12131826" y="2388197"/>
                  <a:pt x="12134562" y="2390291"/>
                  <a:pt x="12134562" y="2392386"/>
                </a:cubicBezTo>
                <a:cubicBezTo>
                  <a:pt x="12134562" y="2394481"/>
                  <a:pt x="12131826" y="2398670"/>
                  <a:pt x="12129091" y="2398670"/>
                </a:cubicBezTo>
                <a:cubicBezTo>
                  <a:pt x="12126355" y="2398670"/>
                  <a:pt x="12120885" y="2396576"/>
                  <a:pt x="12120885" y="2396576"/>
                </a:cubicBezTo>
                <a:cubicBezTo>
                  <a:pt x="12118149" y="2392386"/>
                  <a:pt x="12118149" y="2388197"/>
                  <a:pt x="12118149" y="2384007"/>
                </a:cubicBezTo>
                <a:cubicBezTo>
                  <a:pt x="12115414" y="2369343"/>
                  <a:pt x="12109944" y="2354681"/>
                  <a:pt x="12107209" y="2342112"/>
                </a:cubicBezTo>
                <a:cubicBezTo>
                  <a:pt x="12096269" y="2340017"/>
                  <a:pt x="12082593" y="2337922"/>
                  <a:pt x="12071651" y="2335828"/>
                </a:cubicBezTo>
                <a:cubicBezTo>
                  <a:pt x="12060711" y="2331638"/>
                  <a:pt x="12052505" y="2321165"/>
                  <a:pt x="12036094" y="2325354"/>
                </a:cubicBezTo>
                <a:cubicBezTo>
                  <a:pt x="12041564" y="2331638"/>
                  <a:pt x="12044300" y="2335828"/>
                  <a:pt x="12049769" y="2340017"/>
                </a:cubicBezTo>
                <a:cubicBezTo>
                  <a:pt x="12063446" y="2354681"/>
                  <a:pt x="12079857" y="2369343"/>
                  <a:pt x="12096269" y="2384007"/>
                </a:cubicBezTo>
                <a:cubicBezTo>
                  <a:pt x="12101738" y="2390291"/>
                  <a:pt x="12099004" y="2398670"/>
                  <a:pt x="12093533" y="2402860"/>
                </a:cubicBezTo>
                <a:cubicBezTo>
                  <a:pt x="12085327" y="2409144"/>
                  <a:pt x="12077122" y="2407050"/>
                  <a:pt x="12068916" y="2402860"/>
                </a:cubicBezTo>
                <a:cubicBezTo>
                  <a:pt x="12057976" y="2392386"/>
                  <a:pt x="12047035" y="2384007"/>
                  <a:pt x="12036094" y="2373533"/>
                </a:cubicBezTo>
                <a:cubicBezTo>
                  <a:pt x="12030624" y="2369343"/>
                  <a:pt x="12025153" y="2365154"/>
                  <a:pt x="12016947" y="2358870"/>
                </a:cubicBezTo>
                <a:cubicBezTo>
                  <a:pt x="12014212" y="2365154"/>
                  <a:pt x="12014212" y="2365154"/>
                  <a:pt x="12011477" y="2367249"/>
                </a:cubicBezTo>
                <a:cubicBezTo>
                  <a:pt x="12006007" y="2384007"/>
                  <a:pt x="11997801" y="2388197"/>
                  <a:pt x="11984125" y="2386102"/>
                </a:cubicBezTo>
                <a:cubicBezTo>
                  <a:pt x="11964978" y="2381912"/>
                  <a:pt x="11970449" y="2371438"/>
                  <a:pt x="11970449" y="2363059"/>
                </a:cubicBezTo>
                <a:cubicBezTo>
                  <a:pt x="11970449" y="2358870"/>
                  <a:pt x="11970449" y="2352586"/>
                  <a:pt x="11959509" y="2352586"/>
                </a:cubicBezTo>
                <a:cubicBezTo>
                  <a:pt x="11959509" y="2354681"/>
                  <a:pt x="11959509" y="2356775"/>
                  <a:pt x="11959509" y="2358870"/>
                </a:cubicBezTo>
                <a:cubicBezTo>
                  <a:pt x="11956773" y="2363059"/>
                  <a:pt x="11959509" y="2367249"/>
                  <a:pt x="11956773" y="2369343"/>
                </a:cubicBezTo>
                <a:cubicBezTo>
                  <a:pt x="11956773" y="2381912"/>
                  <a:pt x="11951303" y="2386102"/>
                  <a:pt x="11934891" y="2381912"/>
                </a:cubicBezTo>
                <a:cubicBezTo>
                  <a:pt x="11918480" y="2377723"/>
                  <a:pt x="11904804" y="2371438"/>
                  <a:pt x="11888393" y="2365154"/>
                </a:cubicBezTo>
                <a:cubicBezTo>
                  <a:pt x="11877452" y="2360965"/>
                  <a:pt x="11866512" y="2358870"/>
                  <a:pt x="11855571" y="2354681"/>
                </a:cubicBezTo>
                <a:cubicBezTo>
                  <a:pt x="11847365" y="2373533"/>
                  <a:pt x="11850099" y="2373533"/>
                  <a:pt x="11861041" y="2381912"/>
                </a:cubicBezTo>
                <a:cubicBezTo>
                  <a:pt x="11882923" y="2400765"/>
                  <a:pt x="11902069" y="2419618"/>
                  <a:pt x="11923951" y="2438471"/>
                </a:cubicBezTo>
                <a:cubicBezTo>
                  <a:pt x="11907540" y="2459418"/>
                  <a:pt x="11871982" y="2446850"/>
                  <a:pt x="11844630" y="2457323"/>
                </a:cubicBezTo>
                <a:cubicBezTo>
                  <a:pt x="11844630" y="2453134"/>
                  <a:pt x="11841894" y="2451039"/>
                  <a:pt x="11844630" y="2448945"/>
                </a:cubicBezTo>
                <a:cubicBezTo>
                  <a:pt x="11844630" y="2446850"/>
                  <a:pt x="11847365" y="2442660"/>
                  <a:pt x="11852836" y="2440566"/>
                </a:cubicBezTo>
                <a:cubicBezTo>
                  <a:pt x="11863776" y="2427997"/>
                  <a:pt x="11861041" y="2421713"/>
                  <a:pt x="11841894" y="2413334"/>
                </a:cubicBezTo>
                <a:cubicBezTo>
                  <a:pt x="11822748" y="2427997"/>
                  <a:pt x="11836425" y="2451039"/>
                  <a:pt x="11817278" y="2467798"/>
                </a:cubicBezTo>
                <a:cubicBezTo>
                  <a:pt x="11809072" y="2457323"/>
                  <a:pt x="11803602" y="2444755"/>
                  <a:pt x="11809072" y="2436376"/>
                </a:cubicBezTo>
                <a:cubicBezTo>
                  <a:pt x="11817278" y="2427997"/>
                  <a:pt x="11820013" y="2419618"/>
                  <a:pt x="11822748" y="2409144"/>
                </a:cubicBezTo>
                <a:cubicBezTo>
                  <a:pt x="11822748" y="2404955"/>
                  <a:pt x="11828218" y="2400765"/>
                  <a:pt x="11830954" y="2398670"/>
                </a:cubicBezTo>
                <a:cubicBezTo>
                  <a:pt x="11841894" y="2390291"/>
                  <a:pt x="11841894" y="2381912"/>
                  <a:pt x="11839160" y="2373533"/>
                </a:cubicBezTo>
                <a:cubicBezTo>
                  <a:pt x="11836425" y="2365154"/>
                  <a:pt x="11833689" y="2356775"/>
                  <a:pt x="11817278" y="2356775"/>
                </a:cubicBezTo>
                <a:cubicBezTo>
                  <a:pt x="11811807" y="2377723"/>
                  <a:pt x="11803602" y="2396576"/>
                  <a:pt x="11798132" y="2417523"/>
                </a:cubicBezTo>
                <a:cubicBezTo>
                  <a:pt x="11784456" y="2411239"/>
                  <a:pt x="11789925" y="2396576"/>
                  <a:pt x="11770779" y="2392386"/>
                </a:cubicBezTo>
                <a:cubicBezTo>
                  <a:pt x="11765309" y="2409144"/>
                  <a:pt x="11768045" y="2421713"/>
                  <a:pt x="11784456" y="2430091"/>
                </a:cubicBezTo>
                <a:cubicBezTo>
                  <a:pt x="11803602" y="2442660"/>
                  <a:pt x="11803602" y="2457323"/>
                  <a:pt x="11800867" y="2474082"/>
                </a:cubicBezTo>
                <a:cubicBezTo>
                  <a:pt x="11798132" y="2480366"/>
                  <a:pt x="11798132" y="2488744"/>
                  <a:pt x="11798132" y="2495029"/>
                </a:cubicBezTo>
                <a:cubicBezTo>
                  <a:pt x="11798132" y="2505503"/>
                  <a:pt x="11795396" y="2509692"/>
                  <a:pt x="11781720" y="2507597"/>
                </a:cubicBezTo>
                <a:cubicBezTo>
                  <a:pt x="11773514" y="2505503"/>
                  <a:pt x="11765309" y="2503408"/>
                  <a:pt x="11759839" y="2509692"/>
                </a:cubicBezTo>
                <a:cubicBezTo>
                  <a:pt x="11757103" y="2513881"/>
                  <a:pt x="11757103" y="2522261"/>
                  <a:pt x="11759839" y="2528545"/>
                </a:cubicBezTo>
                <a:cubicBezTo>
                  <a:pt x="11762574" y="2539019"/>
                  <a:pt x="11770779" y="2547398"/>
                  <a:pt x="11776250" y="2557872"/>
                </a:cubicBezTo>
                <a:cubicBezTo>
                  <a:pt x="11781720" y="2568345"/>
                  <a:pt x="11781720" y="2578819"/>
                  <a:pt x="11770779" y="2589293"/>
                </a:cubicBezTo>
                <a:cubicBezTo>
                  <a:pt x="11759839" y="2587198"/>
                  <a:pt x="11748898" y="2587198"/>
                  <a:pt x="11737957" y="2585103"/>
                </a:cubicBezTo>
                <a:cubicBezTo>
                  <a:pt x="11740692" y="2572534"/>
                  <a:pt x="11762574" y="2568345"/>
                  <a:pt x="11754368" y="2551588"/>
                </a:cubicBezTo>
                <a:cubicBezTo>
                  <a:pt x="11746163" y="2551588"/>
                  <a:pt x="11737957" y="2551588"/>
                  <a:pt x="11729752" y="2551588"/>
                </a:cubicBezTo>
                <a:cubicBezTo>
                  <a:pt x="11729752" y="2547398"/>
                  <a:pt x="11732487" y="2545304"/>
                  <a:pt x="11732487" y="2541113"/>
                </a:cubicBezTo>
                <a:cubicBezTo>
                  <a:pt x="11729752" y="2522261"/>
                  <a:pt x="11729752" y="2501313"/>
                  <a:pt x="11727016" y="2482460"/>
                </a:cubicBezTo>
                <a:cubicBezTo>
                  <a:pt x="11727016" y="2478271"/>
                  <a:pt x="11721546" y="2478271"/>
                  <a:pt x="11718810" y="2474082"/>
                </a:cubicBezTo>
                <a:cubicBezTo>
                  <a:pt x="11716076" y="2478271"/>
                  <a:pt x="11710605" y="2480366"/>
                  <a:pt x="11710605" y="2482460"/>
                </a:cubicBezTo>
                <a:cubicBezTo>
                  <a:pt x="11707870" y="2486650"/>
                  <a:pt x="11710605" y="2490840"/>
                  <a:pt x="11710605" y="2495029"/>
                </a:cubicBezTo>
                <a:cubicBezTo>
                  <a:pt x="11710605" y="2499219"/>
                  <a:pt x="11710605" y="2505503"/>
                  <a:pt x="11710605" y="2513881"/>
                </a:cubicBezTo>
                <a:cubicBezTo>
                  <a:pt x="11705134" y="2509692"/>
                  <a:pt x="11702399" y="2507597"/>
                  <a:pt x="11699665" y="2507597"/>
                </a:cubicBezTo>
                <a:cubicBezTo>
                  <a:pt x="11680518" y="2495029"/>
                  <a:pt x="11669577" y="2492935"/>
                  <a:pt x="11647696" y="2503408"/>
                </a:cubicBezTo>
                <a:cubicBezTo>
                  <a:pt x="11625813" y="2511787"/>
                  <a:pt x="11612138" y="2526450"/>
                  <a:pt x="11606668" y="2543208"/>
                </a:cubicBezTo>
                <a:cubicBezTo>
                  <a:pt x="11603932" y="2549493"/>
                  <a:pt x="11601197" y="2553682"/>
                  <a:pt x="11598462" y="2562061"/>
                </a:cubicBezTo>
                <a:cubicBezTo>
                  <a:pt x="11587521" y="2551588"/>
                  <a:pt x="11579315" y="2545304"/>
                  <a:pt x="11571110" y="2536924"/>
                </a:cubicBezTo>
                <a:cubicBezTo>
                  <a:pt x="11560170" y="2555777"/>
                  <a:pt x="11565639" y="2574630"/>
                  <a:pt x="11560170" y="2593482"/>
                </a:cubicBezTo>
                <a:cubicBezTo>
                  <a:pt x="11579315" y="2597672"/>
                  <a:pt x="11595727" y="2601862"/>
                  <a:pt x="11614873" y="2608146"/>
                </a:cubicBezTo>
                <a:cubicBezTo>
                  <a:pt x="11598462" y="2635378"/>
                  <a:pt x="11565639" y="2637473"/>
                  <a:pt x="11535552" y="2633283"/>
                </a:cubicBezTo>
                <a:cubicBezTo>
                  <a:pt x="11527346" y="2645851"/>
                  <a:pt x="11538288" y="2660515"/>
                  <a:pt x="11527346" y="2670989"/>
                </a:cubicBezTo>
                <a:cubicBezTo>
                  <a:pt x="11516406" y="2662610"/>
                  <a:pt x="11508201" y="2654230"/>
                  <a:pt x="11497259" y="2652136"/>
                </a:cubicBezTo>
                <a:cubicBezTo>
                  <a:pt x="11483584" y="2645851"/>
                  <a:pt x="11478113" y="2660515"/>
                  <a:pt x="11464437" y="2664705"/>
                </a:cubicBezTo>
                <a:cubicBezTo>
                  <a:pt x="11458966" y="2645851"/>
                  <a:pt x="11453497" y="2629093"/>
                  <a:pt x="11448026" y="2610241"/>
                </a:cubicBezTo>
                <a:cubicBezTo>
                  <a:pt x="11437085" y="2608146"/>
                  <a:pt x="11423409" y="2606051"/>
                  <a:pt x="11409733" y="2603957"/>
                </a:cubicBezTo>
                <a:cubicBezTo>
                  <a:pt x="11412468" y="2580914"/>
                  <a:pt x="11382381" y="2578819"/>
                  <a:pt x="11368706" y="2566250"/>
                </a:cubicBezTo>
                <a:cubicBezTo>
                  <a:pt x="11360499" y="2576725"/>
                  <a:pt x="11365970" y="2587198"/>
                  <a:pt x="11368706" y="2595577"/>
                </a:cubicBezTo>
                <a:cubicBezTo>
                  <a:pt x="11374175" y="2603957"/>
                  <a:pt x="11379646" y="2612336"/>
                  <a:pt x="11368706" y="2622809"/>
                </a:cubicBezTo>
                <a:cubicBezTo>
                  <a:pt x="11365970" y="2616525"/>
                  <a:pt x="11363235" y="2612336"/>
                  <a:pt x="11360499" y="2610241"/>
                </a:cubicBezTo>
                <a:cubicBezTo>
                  <a:pt x="11355029" y="2608146"/>
                  <a:pt x="11346823" y="2603957"/>
                  <a:pt x="11344088" y="2603957"/>
                </a:cubicBezTo>
                <a:cubicBezTo>
                  <a:pt x="11338618" y="2603957"/>
                  <a:pt x="11333148" y="2612336"/>
                  <a:pt x="11333148" y="2616525"/>
                </a:cubicBezTo>
                <a:cubicBezTo>
                  <a:pt x="11333148" y="2626998"/>
                  <a:pt x="11335883" y="2639567"/>
                  <a:pt x="11338618" y="2652136"/>
                </a:cubicBezTo>
                <a:cubicBezTo>
                  <a:pt x="11338618" y="2660515"/>
                  <a:pt x="11346823" y="2664705"/>
                  <a:pt x="11355029" y="2664705"/>
                </a:cubicBezTo>
                <a:cubicBezTo>
                  <a:pt x="11368706" y="2664705"/>
                  <a:pt x="11379646" y="2664705"/>
                  <a:pt x="11393322" y="2664705"/>
                </a:cubicBezTo>
                <a:cubicBezTo>
                  <a:pt x="11404263" y="2664705"/>
                  <a:pt x="11415204" y="2662610"/>
                  <a:pt x="11423409" y="2664705"/>
                </a:cubicBezTo>
                <a:cubicBezTo>
                  <a:pt x="11439821" y="2666799"/>
                  <a:pt x="11448026" y="2673083"/>
                  <a:pt x="11448026" y="2687747"/>
                </a:cubicBezTo>
                <a:cubicBezTo>
                  <a:pt x="11439821" y="2691936"/>
                  <a:pt x="11431615" y="2696126"/>
                  <a:pt x="11420674" y="2700315"/>
                </a:cubicBezTo>
                <a:cubicBezTo>
                  <a:pt x="11390586" y="2675178"/>
                  <a:pt x="11382381" y="2673083"/>
                  <a:pt x="11346823" y="2694031"/>
                </a:cubicBezTo>
                <a:cubicBezTo>
                  <a:pt x="11338618" y="2700315"/>
                  <a:pt x="11330412" y="2704504"/>
                  <a:pt x="11322206" y="2708694"/>
                </a:cubicBezTo>
                <a:cubicBezTo>
                  <a:pt x="11305795" y="2717073"/>
                  <a:pt x="11292120" y="2717073"/>
                  <a:pt x="11275708" y="2706599"/>
                </a:cubicBezTo>
                <a:cubicBezTo>
                  <a:pt x="11272973" y="2704504"/>
                  <a:pt x="11270238" y="2704504"/>
                  <a:pt x="11267502" y="2702410"/>
                </a:cubicBezTo>
                <a:cubicBezTo>
                  <a:pt x="11264768" y="2702410"/>
                  <a:pt x="11264768" y="2702410"/>
                  <a:pt x="11262033" y="2704504"/>
                </a:cubicBezTo>
                <a:cubicBezTo>
                  <a:pt x="11262033" y="2706599"/>
                  <a:pt x="11259297" y="2706599"/>
                  <a:pt x="11256562" y="2710788"/>
                </a:cubicBezTo>
                <a:cubicBezTo>
                  <a:pt x="11240151" y="2729641"/>
                  <a:pt x="11215533" y="2738020"/>
                  <a:pt x="11185447" y="2740115"/>
                </a:cubicBezTo>
                <a:cubicBezTo>
                  <a:pt x="11171771" y="2740115"/>
                  <a:pt x="11158095" y="2742210"/>
                  <a:pt x="11144419" y="2744305"/>
                </a:cubicBezTo>
                <a:cubicBezTo>
                  <a:pt x="11125273" y="2746400"/>
                  <a:pt x="11108862" y="2756873"/>
                  <a:pt x="11103391" y="2769441"/>
                </a:cubicBezTo>
                <a:cubicBezTo>
                  <a:pt x="11095185" y="2792484"/>
                  <a:pt x="11073304" y="2796673"/>
                  <a:pt x="11048687" y="2802958"/>
                </a:cubicBezTo>
                <a:cubicBezTo>
                  <a:pt x="11032276" y="2773632"/>
                  <a:pt x="11032276" y="2773632"/>
                  <a:pt x="10991247" y="2786200"/>
                </a:cubicBezTo>
                <a:cubicBezTo>
                  <a:pt x="10991247" y="2792484"/>
                  <a:pt x="10991247" y="2796673"/>
                  <a:pt x="10988512" y="2807148"/>
                </a:cubicBezTo>
                <a:cubicBezTo>
                  <a:pt x="10983041" y="2798769"/>
                  <a:pt x="10977571" y="2792484"/>
                  <a:pt x="10972101" y="2784105"/>
                </a:cubicBezTo>
                <a:cubicBezTo>
                  <a:pt x="10961160" y="2796673"/>
                  <a:pt x="10958425" y="2802958"/>
                  <a:pt x="10952954" y="2809242"/>
                </a:cubicBezTo>
                <a:cubicBezTo>
                  <a:pt x="10931072" y="2796673"/>
                  <a:pt x="10911927" y="2800863"/>
                  <a:pt x="10890045" y="2809242"/>
                </a:cubicBezTo>
                <a:cubicBezTo>
                  <a:pt x="10881839" y="2811337"/>
                  <a:pt x="10873634" y="2815526"/>
                  <a:pt x="10865428" y="2819716"/>
                </a:cubicBezTo>
                <a:cubicBezTo>
                  <a:pt x="10851752" y="2821810"/>
                  <a:pt x="10838076" y="2823905"/>
                  <a:pt x="10827135" y="2817621"/>
                </a:cubicBezTo>
                <a:cubicBezTo>
                  <a:pt x="10824400" y="2790389"/>
                  <a:pt x="10824400" y="2790389"/>
                  <a:pt x="10805254" y="2782010"/>
                </a:cubicBezTo>
                <a:cubicBezTo>
                  <a:pt x="10807988" y="2790389"/>
                  <a:pt x="10810724" y="2798769"/>
                  <a:pt x="10816194" y="2805053"/>
                </a:cubicBezTo>
                <a:cubicBezTo>
                  <a:pt x="10818930" y="2815526"/>
                  <a:pt x="10821665" y="2823905"/>
                  <a:pt x="10813459" y="2832285"/>
                </a:cubicBezTo>
                <a:cubicBezTo>
                  <a:pt x="10802518" y="2840663"/>
                  <a:pt x="10788843" y="2844853"/>
                  <a:pt x="10775166" y="2840663"/>
                </a:cubicBezTo>
                <a:cubicBezTo>
                  <a:pt x="10764226" y="2838569"/>
                  <a:pt x="10753285" y="2834379"/>
                  <a:pt x="10742344" y="2830190"/>
                </a:cubicBezTo>
                <a:cubicBezTo>
                  <a:pt x="10731403" y="2828095"/>
                  <a:pt x="10720463" y="2823905"/>
                  <a:pt x="10709521" y="2819716"/>
                </a:cubicBezTo>
                <a:cubicBezTo>
                  <a:pt x="10704051" y="2832285"/>
                  <a:pt x="10704051" y="2842758"/>
                  <a:pt x="10698581" y="2851137"/>
                </a:cubicBezTo>
                <a:cubicBezTo>
                  <a:pt x="10690375" y="2872085"/>
                  <a:pt x="10676699" y="2874179"/>
                  <a:pt x="10654817" y="2857422"/>
                </a:cubicBezTo>
                <a:cubicBezTo>
                  <a:pt x="10654817" y="2857422"/>
                  <a:pt x="10652082" y="2857422"/>
                  <a:pt x="10649348" y="2857422"/>
                </a:cubicBezTo>
                <a:cubicBezTo>
                  <a:pt x="10646611" y="2859516"/>
                  <a:pt x="10643877" y="2861611"/>
                  <a:pt x="10641141" y="2863706"/>
                </a:cubicBezTo>
                <a:cubicBezTo>
                  <a:pt x="10638406" y="2867895"/>
                  <a:pt x="10632936" y="2869990"/>
                  <a:pt x="10630201" y="2872085"/>
                </a:cubicBezTo>
                <a:cubicBezTo>
                  <a:pt x="10627466" y="2869990"/>
                  <a:pt x="10624730" y="2867895"/>
                  <a:pt x="10624730" y="2865801"/>
                </a:cubicBezTo>
                <a:cubicBezTo>
                  <a:pt x="10608319" y="2849042"/>
                  <a:pt x="10600113" y="2846948"/>
                  <a:pt x="10575497" y="2855327"/>
                </a:cubicBezTo>
                <a:cubicBezTo>
                  <a:pt x="10561821" y="2861611"/>
                  <a:pt x="10550880" y="2865801"/>
                  <a:pt x="10537204" y="2872085"/>
                </a:cubicBezTo>
                <a:cubicBezTo>
                  <a:pt x="10520793" y="2876274"/>
                  <a:pt x="10501646" y="2876274"/>
                  <a:pt x="10487970" y="2865801"/>
                </a:cubicBezTo>
                <a:cubicBezTo>
                  <a:pt x="10485235" y="2863706"/>
                  <a:pt x="10482500" y="2861611"/>
                  <a:pt x="10477029" y="2859516"/>
                </a:cubicBezTo>
                <a:cubicBezTo>
                  <a:pt x="10474295" y="2863706"/>
                  <a:pt x="10471559" y="2867895"/>
                  <a:pt x="10468824" y="2869990"/>
                </a:cubicBezTo>
                <a:cubicBezTo>
                  <a:pt x="10455148" y="2884654"/>
                  <a:pt x="10444207" y="2888843"/>
                  <a:pt x="10422326" y="2880463"/>
                </a:cubicBezTo>
                <a:cubicBezTo>
                  <a:pt x="10414120" y="2878369"/>
                  <a:pt x="10405915" y="2874179"/>
                  <a:pt x="10400444" y="2869990"/>
                </a:cubicBezTo>
                <a:cubicBezTo>
                  <a:pt x="10373092" y="2859516"/>
                  <a:pt x="10359416" y="2865801"/>
                  <a:pt x="10353946" y="2888843"/>
                </a:cubicBezTo>
                <a:cubicBezTo>
                  <a:pt x="10359416" y="2890938"/>
                  <a:pt x="10367622" y="2893032"/>
                  <a:pt x="10373092" y="2895127"/>
                </a:cubicBezTo>
                <a:cubicBezTo>
                  <a:pt x="10378562" y="2899316"/>
                  <a:pt x="10381296" y="2905601"/>
                  <a:pt x="10381296" y="2907695"/>
                </a:cubicBezTo>
                <a:cubicBezTo>
                  <a:pt x="10378562" y="2909790"/>
                  <a:pt x="10370357" y="2913980"/>
                  <a:pt x="10364886" y="2916075"/>
                </a:cubicBezTo>
                <a:cubicBezTo>
                  <a:pt x="10362151" y="2916075"/>
                  <a:pt x="10359416" y="2913980"/>
                  <a:pt x="10356680" y="2913980"/>
                </a:cubicBezTo>
                <a:cubicBezTo>
                  <a:pt x="10323858" y="2895127"/>
                  <a:pt x="10299242" y="2903506"/>
                  <a:pt x="10280095" y="2926548"/>
                </a:cubicBezTo>
                <a:cubicBezTo>
                  <a:pt x="10280095" y="2926548"/>
                  <a:pt x="10280095" y="2926548"/>
                  <a:pt x="10277360" y="2926548"/>
                </a:cubicBezTo>
                <a:cubicBezTo>
                  <a:pt x="10258213" y="2941212"/>
                  <a:pt x="10252743" y="2941212"/>
                  <a:pt x="10239067" y="2922359"/>
                </a:cubicBezTo>
                <a:cubicBezTo>
                  <a:pt x="10239067" y="2922359"/>
                  <a:pt x="10236332" y="2922359"/>
                  <a:pt x="10233597" y="2922359"/>
                </a:cubicBezTo>
                <a:cubicBezTo>
                  <a:pt x="10228126" y="2930738"/>
                  <a:pt x="10225391" y="2939117"/>
                  <a:pt x="10219920" y="2947496"/>
                </a:cubicBezTo>
                <a:cubicBezTo>
                  <a:pt x="10187098" y="2941212"/>
                  <a:pt x="10159747" y="2934927"/>
                  <a:pt x="10126924" y="2926548"/>
                </a:cubicBezTo>
                <a:cubicBezTo>
                  <a:pt x="10105042" y="2943307"/>
                  <a:pt x="10072220" y="2947496"/>
                  <a:pt x="10039398" y="2951685"/>
                </a:cubicBezTo>
                <a:cubicBezTo>
                  <a:pt x="10009311" y="2955875"/>
                  <a:pt x="9979223" y="2957970"/>
                  <a:pt x="9949136" y="2964254"/>
                </a:cubicBezTo>
                <a:cubicBezTo>
                  <a:pt x="9913578" y="2970539"/>
                  <a:pt x="9883492" y="2976823"/>
                  <a:pt x="9847934" y="2983107"/>
                </a:cubicBezTo>
                <a:cubicBezTo>
                  <a:pt x="9716645" y="3008244"/>
                  <a:pt x="9582619" y="3033381"/>
                  <a:pt x="9448595" y="3054329"/>
                </a:cubicBezTo>
                <a:cubicBezTo>
                  <a:pt x="9325510" y="3073181"/>
                  <a:pt x="9199691" y="3089939"/>
                  <a:pt x="9076607" y="3104602"/>
                </a:cubicBezTo>
                <a:cubicBezTo>
                  <a:pt x="8953524" y="3119266"/>
                  <a:pt x="8830439" y="3129739"/>
                  <a:pt x="8707356" y="3140214"/>
                </a:cubicBezTo>
                <a:cubicBezTo>
                  <a:pt x="8559654" y="3152782"/>
                  <a:pt x="8411953" y="3163256"/>
                  <a:pt x="8264253" y="3171635"/>
                </a:cubicBezTo>
                <a:cubicBezTo>
                  <a:pt x="8089200" y="3180014"/>
                  <a:pt x="7914148" y="3186298"/>
                  <a:pt x="7739096" y="3190488"/>
                </a:cubicBezTo>
                <a:cubicBezTo>
                  <a:pt x="7358902" y="3198867"/>
                  <a:pt x="6978709" y="3194677"/>
                  <a:pt x="6598517" y="3186298"/>
                </a:cubicBezTo>
                <a:cubicBezTo>
                  <a:pt x="6355084" y="3180014"/>
                  <a:pt x="6114386" y="3171635"/>
                  <a:pt x="5873689" y="3165350"/>
                </a:cubicBezTo>
                <a:cubicBezTo>
                  <a:pt x="5835396" y="3165350"/>
                  <a:pt x="5829926" y="3171635"/>
                  <a:pt x="5840866" y="3198867"/>
                </a:cubicBezTo>
                <a:cubicBezTo>
                  <a:pt x="5840866" y="3203056"/>
                  <a:pt x="5846336" y="3207245"/>
                  <a:pt x="5846336" y="3213530"/>
                </a:cubicBezTo>
                <a:cubicBezTo>
                  <a:pt x="5851807" y="3213530"/>
                  <a:pt x="5854543" y="3213530"/>
                  <a:pt x="5857279" y="3211435"/>
                </a:cubicBezTo>
                <a:cubicBezTo>
                  <a:pt x="5887366" y="3198867"/>
                  <a:pt x="5920187" y="3196771"/>
                  <a:pt x="5953009" y="3200961"/>
                </a:cubicBezTo>
                <a:cubicBezTo>
                  <a:pt x="5977627" y="3203056"/>
                  <a:pt x="5999508" y="3207245"/>
                  <a:pt x="6021390" y="3211435"/>
                </a:cubicBezTo>
                <a:cubicBezTo>
                  <a:pt x="6065153" y="3217719"/>
                  <a:pt x="6106181" y="3221909"/>
                  <a:pt x="6147209" y="3207245"/>
                </a:cubicBezTo>
                <a:cubicBezTo>
                  <a:pt x="6149944" y="3207245"/>
                  <a:pt x="6152678" y="3207245"/>
                  <a:pt x="6155414" y="3207245"/>
                </a:cubicBezTo>
                <a:cubicBezTo>
                  <a:pt x="6166355" y="3215624"/>
                  <a:pt x="6163620" y="3232383"/>
                  <a:pt x="6182766" y="3234477"/>
                </a:cubicBezTo>
                <a:cubicBezTo>
                  <a:pt x="6180031" y="3226099"/>
                  <a:pt x="6180031" y="3221909"/>
                  <a:pt x="6177297" y="3215624"/>
                </a:cubicBezTo>
                <a:cubicBezTo>
                  <a:pt x="6180031" y="3215624"/>
                  <a:pt x="6180031" y="3213530"/>
                  <a:pt x="6182766" y="3213530"/>
                </a:cubicBezTo>
                <a:cubicBezTo>
                  <a:pt x="6190971" y="3217719"/>
                  <a:pt x="6199178" y="3221909"/>
                  <a:pt x="6207384" y="3226099"/>
                </a:cubicBezTo>
                <a:cubicBezTo>
                  <a:pt x="6215589" y="3224003"/>
                  <a:pt x="6221059" y="3221909"/>
                  <a:pt x="6226529" y="3219814"/>
                </a:cubicBezTo>
                <a:cubicBezTo>
                  <a:pt x="6229264" y="3236572"/>
                  <a:pt x="6229264" y="3249141"/>
                  <a:pt x="6232000" y="3263804"/>
                </a:cubicBezTo>
                <a:cubicBezTo>
                  <a:pt x="6240206" y="3259614"/>
                  <a:pt x="6245677" y="3253330"/>
                  <a:pt x="6251146" y="3247045"/>
                </a:cubicBezTo>
                <a:cubicBezTo>
                  <a:pt x="6275764" y="3224003"/>
                  <a:pt x="6303115" y="3215624"/>
                  <a:pt x="6341408" y="3226099"/>
                </a:cubicBezTo>
                <a:cubicBezTo>
                  <a:pt x="6349614" y="3228193"/>
                  <a:pt x="6363289" y="3232383"/>
                  <a:pt x="6371495" y="3238667"/>
                </a:cubicBezTo>
                <a:cubicBezTo>
                  <a:pt x="6393377" y="3255425"/>
                  <a:pt x="6415259" y="3255425"/>
                  <a:pt x="6445346" y="3244951"/>
                </a:cubicBezTo>
                <a:cubicBezTo>
                  <a:pt x="6475433" y="3232383"/>
                  <a:pt x="6508255" y="3232383"/>
                  <a:pt x="6535606" y="3253330"/>
                </a:cubicBezTo>
                <a:cubicBezTo>
                  <a:pt x="6538342" y="3253330"/>
                  <a:pt x="6541077" y="3253330"/>
                  <a:pt x="6543813" y="3253330"/>
                </a:cubicBezTo>
                <a:cubicBezTo>
                  <a:pt x="6546548" y="3249141"/>
                  <a:pt x="6549283" y="3244951"/>
                  <a:pt x="6554754" y="3240761"/>
                </a:cubicBezTo>
                <a:cubicBezTo>
                  <a:pt x="6587576" y="3253330"/>
                  <a:pt x="6620399" y="3253330"/>
                  <a:pt x="6655956" y="3251235"/>
                </a:cubicBezTo>
                <a:cubicBezTo>
                  <a:pt x="6694249" y="3247045"/>
                  <a:pt x="6735277" y="3244951"/>
                  <a:pt x="6768100" y="3272183"/>
                </a:cubicBezTo>
                <a:cubicBezTo>
                  <a:pt x="6773570" y="3263804"/>
                  <a:pt x="6776305" y="3257520"/>
                  <a:pt x="6779039" y="3249141"/>
                </a:cubicBezTo>
                <a:cubicBezTo>
                  <a:pt x="6779039" y="3249141"/>
                  <a:pt x="6781775" y="3249141"/>
                  <a:pt x="6784510" y="3249141"/>
                </a:cubicBezTo>
                <a:cubicBezTo>
                  <a:pt x="6784510" y="3255425"/>
                  <a:pt x="6784510" y="3261709"/>
                  <a:pt x="6784510" y="3270088"/>
                </a:cubicBezTo>
                <a:cubicBezTo>
                  <a:pt x="6820068" y="3257520"/>
                  <a:pt x="6852890" y="3257520"/>
                  <a:pt x="6885712" y="3263804"/>
                </a:cubicBezTo>
                <a:cubicBezTo>
                  <a:pt x="6899389" y="3265899"/>
                  <a:pt x="6915800" y="3270088"/>
                  <a:pt x="6929476" y="3272183"/>
                </a:cubicBezTo>
                <a:cubicBezTo>
                  <a:pt x="6962298" y="3278467"/>
                  <a:pt x="6992385" y="3276373"/>
                  <a:pt x="7022472" y="3261709"/>
                </a:cubicBezTo>
                <a:cubicBezTo>
                  <a:pt x="7025207" y="3259614"/>
                  <a:pt x="7030678" y="3257520"/>
                  <a:pt x="7036149" y="3255425"/>
                </a:cubicBezTo>
                <a:cubicBezTo>
                  <a:pt x="7038884" y="3257520"/>
                  <a:pt x="7038884" y="3259614"/>
                  <a:pt x="7041620" y="3261709"/>
                </a:cubicBezTo>
                <a:cubicBezTo>
                  <a:pt x="7055294" y="3276373"/>
                  <a:pt x="7058030" y="3276373"/>
                  <a:pt x="7077177" y="3267993"/>
                </a:cubicBezTo>
                <a:cubicBezTo>
                  <a:pt x="7079913" y="3265899"/>
                  <a:pt x="7082647" y="3265899"/>
                  <a:pt x="7085382" y="3263804"/>
                </a:cubicBezTo>
                <a:cubicBezTo>
                  <a:pt x="7110000" y="3249141"/>
                  <a:pt x="7131880" y="3251235"/>
                  <a:pt x="7153762" y="3263804"/>
                </a:cubicBezTo>
                <a:cubicBezTo>
                  <a:pt x="7178379" y="3278467"/>
                  <a:pt x="7178379" y="3278467"/>
                  <a:pt x="7200260" y="3263804"/>
                </a:cubicBezTo>
                <a:cubicBezTo>
                  <a:pt x="7202996" y="3265899"/>
                  <a:pt x="7208466" y="3267993"/>
                  <a:pt x="7211202" y="3270088"/>
                </a:cubicBezTo>
                <a:cubicBezTo>
                  <a:pt x="7238553" y="3286846"/>
                  <a:pt x="7257700" y="3286846"/>
                  <a:pt x="7282317" y="3265899"/>
                </a:cubicBezTo>
                <a:cubicBezTo>
                  <a:pt x="7287788" y="3261709"/>
                  <a:pt x="7290522" y="3257520"/>
                  <a:pt x="7295993" y="3253330"/>
                </a:cubicBezTo>
                <a:cubicBezTo>
                  <a:pt x="7309669" y="3267993"/>
                  <a:pt x="7290522" y="3284752"/>
                  <a:pt x="7309669" y="3297320"/>
                </a:cubicBezTo>
                <a:cubicBezTo>
                  <a:pt x="7317875" y="3288941"/>
                  <a:pt x="7320610" y="3282657"/>
                  <a:pt x="7323345" y="3278467"/>
                </a:cubicBezTo>
                <a:cubicBezTo>
                  <a:pt x="7345226" y="3280562"/>
                  <a:pt x="7367108" y="3280562"/>
                  <a:pt x="7386255" y="3282657"/>
                </a:cubicBezTo>
                <a:cubicBezTo>
                  <a:pt x="7388990" y="3278467"/>
                  <a:pt x="7391725" y="3274277"/>
                  <a:pt x="7394460" y="3267993"/>
                </a:cubicBezTo>
                <a:cubicBezTo>
                  <a:pt x="7416342" y="3284752"/>
                  <a:pt x="7443693" y="3278467"/>
                  <a:pt x="7471046" y="3282657"/>
                </a:cubicBezTo>
                <a:cubicBezTo>
                  <a:pt x="7471046" y="3276373"/>
                  <a:pt x="7473780" y="3270088"/>
                  <a:pt x="7476515" y="3263804"/>
                </a:cubicBezTo>
                <a:cubicBezTo>
                  <a:pt x="7481986" y="3263804"/>
                  <a:pt x="7490192" y="3261709"/>
                  <a:pt x="7495663" y="3261709"/>
                </a:cubicBezTo>
                <a:cubicBezTo>
                  <a:pt x="7501133" y="3272183"/>
                  <a:pt x="7498397" y="3284752"/>
                  <a:pt x="7514808" y="3286846"/>
                </a:cubicBezTo>
                <a:cubicBezTo>
                  <a:pt x="7520279" y="3278467"/>
                  <a:pt x="7523014" y="3267993"/>
                  <a:pt x="7525750" y="3259614"/>
                </a:cubicBezTo>
                <a:cubicBezTo>
                  <a:pt x="7539426" y="3276373"/>
                  <a:pt x="7555837" y="3274277"/>
                  <a:pt x="7572248" y="3267993"/>
                </a:cubicBezTo>
                <a:cubicBezTo>
                  <a:pt x="7591394" y="3263804"/>
                  <a:pt x="7605070" y="3265899"/>
                  <a:pt x="7618746" y="3276373"/>
                </a:cubicBezTo>
                <a:cubicBezTo>
                  <a:pt x="7621481" y="3278467"/>
                  <a:pt x="7624217" y="3280562"/>
                  <a:pt x="7629687" y="3282657"/>
                </a:cubicBezTo>
                <a:cubicBezTo>
                  <a:pt x="7632423" y="3272183"/>
                  <a:pt x="7632423" y="3263804"/>
                  <a:pt x="7635158" y="3255425"/>
                </a:cubicBezTo>
                <a:cubicBezTo>
                  <a:pt x="7670716" y="3255425"/>
                  <a:pt x="7703538" y="3257520"/>
                  <a:pt x="7736360" y="3259614"/>
                </a:cubicBezTo>
                <a:cubicBezTo>
                  <a:pt x="7763712" y="3259614"/>
                  <a:pt x="7791063" y="3259614"/>
                  <a:pt x="7807476" y="3282657"/>
                </a:cubicBezTo>
                <a:cubicBezTo>
                  <a:pt x="7821151" y="3276373"/>
                  <a:pt x="7834827" y="3270088"/>
                  <a:pt x="7845768" y="3265899"/>
                </a:cubicBezTo>
                <a:cubicBezTo>
                  <a:pt x="7864914" y="3261709"/>
                  <a:pt x="7867649" y="3278467"/>
                  <a:pt x="7878590" y="3282657"/>
                </a:cubicBezTo>
                <a:cubicBezTo>
                  <a:pt x="7886796" y="3276373"/>
                  <a:pt x="7892266" y="3267993"/>
                  <a:pt x="7900472" y="3261709"/>
                </a:cubicBezTo>
                <a:cubicBezTo>
                  <a:pt x="7922354" y="3242856"/>
                  <a:pt x="7933294" y="3244951"/>
                  <a:pt x="7949705" y="3263804"/>
                </a:cubicBezTo>
                <a:cubicBezTo>
                  <a:pt x="7952441" y="3263804"/>
                  <a:pt x="7955176" y="3263804"/>
                  <a:pt x="7952441" y="3263804"/>
                </a:cubicBezTo>
                <a:cubicBezTo>
                  <a:pt x="7993469" y="3259614"/>
                  <a:pt x="8034496" y="3255425"/>
                  <a:pt x="8072789" y="3253330"/>
                </a:cubicBezTo>
                <a:cubicBezTo>
                  <a:pt x="8108347" y="3251235"/>
                  <a:pt x="8146640" y="3251235"/>
                  <a:pt x="8182197" y="3251235"/>
                </a:cubicBezTo>
                <a:cubicBezTo>
                  <a:pt x="8253313" y="3249141"/>
                  <a:pt x="8324428" y="3251235"/>
                  <a:pt x="8392808" y="3236572"/>
                </a:cubicBezTo>
                <a:cubicBezTo>
                  <a:pt x="8395543" y="3234477"/>
                  <a:pt x="8401013" y="3236572"/>
                  <a:pt x="8403748" y="3236572"/>
                </a:cubicBezTo>
                <a:cubicBezTo>
                  <a:pt x="8406484" y="3242856"/>
                  <a:pt x="8409219" y="3249141"/>
                  <a:pt x="8411953" y="3257520"/>
                </a:cubicBezTo>
                <a:cubicBezTo>
                  <a:pt x="8425630" y="3244951"/>
                  <a:pt x="8436570" y="3234477"/>
                  <a:pt x="8450246" y="3224003"/>
                </a:cubicBezTo>
                <a:cubicBezTo>
                  <a:pt x="8485804" y="3238667"/>
                  <a:pt x="8524097" y="3234477"/>
                  <a:pt x="8562390" y="3228193"/>
                </a:cubicBezTo>
                <a:cubicBezTo>
                  <a:pt x="8584272" y="3224003"/>
                  <a:pt x="8606154" y="3219814"/>
                  <a:pt x="8628034" y="3217719"/>
                </a:cubicBezTo>
                <a:cubicBezTo>
                  <a:pt x="8666328" y="3211435"/>
                  <a:pt x="8701885" y="3215624"/>
                  <a:pt x="8734708" y="3232383"/>
                </a:cubicBezTo>
                <a:cubicBezTo>
                  <a:pt x="8740178" y="3234477"/>
                  <a:pt x="8742914" y="3234477"/>
                  <a:pt x="8751118" y="3238667"/>
                </a:cubicBezTo>
                <a:cubicBezTo>
                  <a:pt x="8753854" y="3230288"/>
                  <a:pt x="8753854" y="3224003"/>
                  <a:pt x="8756589" y="3219814"/>
                </a:cubicBezTo>
                <a:cubicBezTo>
                  <a:pt x="8756589" y="3213530"/>
                  <a:pt x="8762059" y="3209340"/>
                  <a:pt x="8764794" y="3203056"/>
                </a:cubicBezTo>
                <a:cubicBezTo>
                  <a:pt x="8803087" y="3209340"/>
                  <a:pt x="8835910" y="3221909"/>
                  <a:pt x="8876938" y="3209340"/>
                </a:cubicBezTo>
                <a:cubicBezTo>
                  <a:pt x="8876938" y="3228193"/>
                  <a:pt x="8874203" y="3244951"/>
                  <a:pt x="8876938" y="3261709"/>
                </a:cubicBezTo>
                <a:cubicBezTo>
                  <a:pt x="8876938" y="3286846"/>
                  <a:pt x="8885144" y="3297320"/>
                  <a:pt x="8901554" y="3305699"/>
                </a:cubicBezTo>
                <a:cubicBezTo>
                  <a:pt x="8904290" y="3303605"/>
                  <a:pt x="8907025" y="3301509"/>
                  <a:pt x="8907025" y="3299414"/>
                </a:cubicBezTo>
                <a:cubicBezTo>
                  <a:pt x="8909760" y="3280562"/>
                  <a:pt x="8909760" y="3263804"/>
                  <a:pt x="8923436" y="3247045"/>
                </a:cubicBezTo>
                <a:cubicBezTo>
                  <a:pt x="8928907" y="3240761"/>
                  <a:pt x="8920701" y="3230288"/>
                  <a:pt x="8917966" y="3221909"/>
                </a:cubicBezTo>
                <a:cubicBezTo>
                  <a:pt x="8915231" y="3211435"/>
                  <a:pt x="8904290" y="3217719"/>
                  <a:pt x="8896084" y="3217719"/>
                </a:cubicBezTo>
                <a:cubicBezTo>
                  <a:pt x="8896084" y="3196771"/>
                  <a:pt x="8898819" y="3192582"/>
                  <a:pt x="8915231" y="3192582"/>
                </a:cubicBezTo>
                <a:cubicBezTo>
                  <a:pt x="8917966" y="3194677"/>
                  <a:pt x="8920701" y="3198867"/>
                  <a:pt x="8926172" y="3207245"/>
                </a:cubicBezTo>
                <a:cubicBezTo>
                  <a:pt x="8948053" y="3182108"/>
                  <a:pt x="8975405" y="3184203"/>
                  <a:pt x="9002756" y="3190488"/>
                </a:cubicBezTo>
                <a:cubicBezTo>
                  <a:pt x="9027374" y="3194677"/>
                  <a:pt x="9049256" y="3192582"/>
                  <a:pt x="9065667" y="3175824"/>
                </a:cubicBezTo>
                <a:cubicBezTo>
                  <a:pt x="9068402" y="3175824"/>
                  <a:pt x="9071138" y="3173730"/>
                  <a:pt x="9073872" y="3171635"/>
                </a:cubicBezTo>
                <a:cubicBezTo>
                  <a:pt x="9076607" y="3175824"/>
                  <a:pt x="9079342" y="3177919"/>
                  <a:pt x="9079342" y="3180014"/>
                </a:cubicBezTo>
                <a:cubicBezTo>
                  <a:pt x="9093019" y="3200961"/>
                  <a:pt x="9106695" y="3203056"/>
                  <a:pt x="9125842" y="3182108"/>
                </a:cubicBezTo>
                <a:cubicBezTo>
                  <a:pt x="9128576" y="3177919"/>
                  <a:pt x="9131311" y="3171635"/>
                  <a:pt x="9136782" y="3167445"/>
                </a:cubicBezTo>
                <a:cubicBezTo>
                  <a:pt x="9139517" y="3163256"/>
                  <a:pt x="9142252" y="3161161"/>
                  <a:pt x="9147722" y="3156971"/>
                </a:cubicBezTo>
                <a:cubicBezTo>
                  <a:pt x="9147722" y="3165350"/>
                  <a:pt x="9150458" y="3171635"/>
                  <a:pt x="9150458" y="3175824"/>
                </a:cubicBezTo>
                <a:cubicBezTo>
                  <a:pt x="9194222" y="3167445"/>
                  <a:pt x="9237984" y="3156971"/>
                  <a:pt x="9281747" y="3146498"/>
                </a:cubicBezTo>
                <a:cubicBezTo>
                  <a:pt x="9284482" y="3154876"/>
                  <a:pt x="9287218" y="3165350"/>
                  <a:pt x="9287218" y="3171635"/>
                </a:cubicBezTo>
                <a:cubicBezTo>
                  <a:pt x="9322775" y="3169540"/>
                  <a:pt x="9352862" y="3167445"/>
                  <a:pt x="9382950" y="3167445"/>
                </a:cubicBezTo>
                <a:cubicBezTo>
                  <a:pt x="9423978" y="3167445"/>
                  <a:pt x="9465006" y="3161161"/>
                  <a:pt x="9489622" y="3129739"/>
                </a:cubicBezTo>
                <a:cubicBezTo>
                  <a:pt x="9495093" y="3133929"/>
                  <a:pt x="9497828" y="3138118"/>
                  <a:pt x="9497828" y="3140214"/>
                </a:cubicBezTo>
                <a:cubicBezTo>
                  <a:pt x="9533386" y="3138118"/>
                  <a:pt x="9566208" y="3136024"/>
                  <a:pt x="9599030" y="3131834"/>
                </a:cubicBezTo>
                <a:cubicBezTo>
                  <a:pt x="9634588" y="3129739"/>
                  <a:pt x="9667410" y="3121361"/>
                  <a:pt x="9697497" y="3104602"/>
                </a:cubicBezTo>
                <a:cubicBezTo>
                  <a:pt x="9705703" y="3098318"/>
                  <a:pt x="9713909" y="3098318"/>
                  <a:pt x="9724850" y="3100413"/>
                </a:cubicBezTo>
                <a:cubicBezTo>
                  <a:pt x="9738526" y="3104602"/>
                  <a:pt x="9754937" y="3106697"/>
                  <a:pt x="9771348" y="3106697"/>
                </a:cubicBezTo>
                <a:cubicBezTo>
                  <a:pt x="9793230" y="3104602"/>
                  <a:pt x="9815112" y="3100413"/>
                  <a:pt x="9836992" y="3094129"/>
                </a:cubicBezTo>
                <a:cubicBezTo>
                  <a:pt x="9858874" y="3089939"/>
                  <a:pt x="9878021" y="3085750"/>
                  <a:pt x="9899903" y="3079465"/>
                </a:cubicBezTo>
                <a:cubicBezTo>
                  <a:pt x="9913578" y="3077370"/>
                  <a:pt x="9919049" y="3081561"/>
                  <a:pt x="9921784" y="3092034"/>
                </a:cubicBezTo>
                <a:cubicBezTo>
                  <a:pt x="9921784" y="3098318"/>
                  <a:pt x="9921784" y="3106697"/>
                  <a:pt x="9921784" y="3112982"/>
                </a:cubicBezTo>
                <a:cubicBezTo>
                  <a:pt x="9921784" y="3121361"/>
                  <a:pt x="9924520" y="3129739"/>
                  <a:pt x="9940930" y="3131834"/>
                </a:cubicBezTo>
                <a:cubicBezTo>
                  <a:pt x="9940930" y="3121361"/>
                  <a:pt x="9940930" y="3110886"/>
                  <a:pt x="9940930" y="3100413"/>
                </a:cubicBezTo>
                <a:cubicBezTo>
                  <a:pt x="9943665" y="3081561"/>
                  <a:pt x="9951872" y="3075276"/>
                  <a:pt x="9976488" y="3071086"/>
                </a:cubicBezTo>
                <a:cubicBezTo>
                  <a:pt x="9987429" y="3071086"/>
                  <a:pt x="10001105" y="3068992"/>
                  <a:pt x="10012045" y="3066897"/>
                </a:cubicBezTo>
                <a:cubicBezTo>
                  <a:pt x="10017516" y="3079465"/>
                  <a:pt x="10017516" y="3079465"/>
                  <a:pt x="10003840" y="3085750"/>
                </a:cubicBezTo>
                <a:cubicBezTo>
                  <a:pt x="9992900" y="3089939"/>
                  <a:pt x="9987429" y="3104602"/>
                  <a:pt x="9995635" y="3112982"/>
                </a:cubicBezTo>
                <a:cubicBezTo>
                  <a:pt x="9998370" y="3115076"/>
                  <a:pt x="10003840" y="3119266"/>
                  <a:pt x="10009311" y="3119266"/>
                </a:cubicBezTo>
                <a:cubicBezTo>
                  <a:pt x="10014780" y="3119266"/>
                  <a:pt x="10017516" y="3115076"/>
                  <a:pt x="10020251" y="3110886"/>
                </a:cubicBezTo>
                <a:cubicBezTo>
                  <a:pt x="10025722" y="3104602"/>
                  <a:pt x="10025722" y="3096223"/>
                  <a:pt x="10031192" y="3087845"/>
                </a:cubicBezTo>
                <a:cubicBezTo>
                  <a:pt x="10036662" y="3075276"/>
                  <a:pt x="10047603" y="3064802"/>
                  <a:pt x="10064015" y="3058518"/>
                </a:cubicBezTo>
                <a:cubicBezTo>
                  <a:pt x="10077691" y="3056423"/>
                  <a:pt x="10091367" y="3056423"/>
                  <a:pt x="10102307" y="3052234"/>
                </a:cubicBezTo>
                <a:cubicBezTo>
                  <a:pt x="10115983" y="3050139"/>
                  <a:pt x="10126924" y="3043854"/>
                  <a:pt x="10143335" y="3039665"/>
                </a:cubicBezTo>
                <a:cubicBezTo>
                  <a:pt x="10143335" y="3052234"/>
                  <a:pt x="10143335" y="3064802"/>
                  <a:pt x="10146071" y="3077370"/>
                </a:cubicBezTo>
                <a:cubicBezTo>
                  <a:pt x="10146071" y="3079465"/>
                  <a:pt x="10154276" y="3085750"/>
                  <a:pt x="10157010" y="3085750"/>
                </a:cubicBezTo>
                <a:cubicBezTo>
                  <a:pt x="10165216" y="3085750"/>
                  <a:pt x="10167952" y="3079465"/>
                  <a:pt x="10165216" y="3073181"/>
                </a:cubicBezTo>
                <a:cubicBezTo>
                  <a:pt x="10165216" y="3066897"/>
                  <a:pt x="10159747" y="3058518"/>
                  <a:pt x="10157010" y="3052234"/>
                </a:cubicBezTo>
                <a:cubicBezTo>
                  <a:pt x="10157010" y="3048044"/>
                  <a:pt x="10162482" y="3041760"/>
                  <a:pt x="10167952" y="3037570"/>
                </a:cubicBezTo>
                <a:cubicBezTo>
                  <a:pt x="10170687" y="3035476"/>
                  <a:pt x="10178893" y="3039665"/>
                  <a:pt x="10184363" y="3041760"/>
                </a:cubicBezTo>
                <a:cubicBezTo>
                  <a:pt x="10187098" y="3043854"/>
                  <a:pt x="10187098" y="3048044"/>
                  <a:pt x="10189834" y="3052234"/>
                </a:cubicBezTo>
                <a:cubicBezTo>
                  <a:pt x="10198040" y="3043854"/>
                  <a:pt x="10200774" y="3039665"/>
                  <a:pt x="10206245" y="3035476"/>
                </a:cubicBezTo>
                <a:cubicBezTo>
                  <a:pt x="10211714" y="3033381"/>
                  <a:pt x="10219920" y="3029192"/>
                  <a:pt x="10225391" y="3029192"/>
                </a:cubicBezTo>
                <a:cubicBezTo>
                  <a:pt x="10239067" y="3033381"/>
                  <a:pt x="10250008" y="3027097"/>
                  <a:pt x="10266420" y="3022908"/>
                </a:cubicBezTo>
                <a:cubicBezTo>
                  <a:pt x="10263684" y="3035476"/>
                  <a:pt x="10260949" y="3045949"/>
                  <a:pt x="10258213" y="3058518"/>
                </a:cubicBezTo>
                <a:cubicBezTo>
                  <a:pt x="10277360" y="3062708"/>
                  <a:pt x="10274624" y="3071086"/>
                  <a:pt x="10266420" y="3083654"/>
                </a:cubicBezTo>
                <a:cubicBezTo>
                  <a:pt x="10260949" y="3092034"/>
                  <a:pt x="10269155" y="3098318"/>
                  <a:pt x="10274624" y="3104602"/>
                </a:cubicBezTo>
                <a:cubicBezTo>
                  <a:pt x="10282831" y="3110886"/>
                  <a:pt x="10293771" y="3117171"/>
                  <a:pt x="10301977" y="3123455"/>
                </a:cubicBezTo>
                <a:cubicBezTo>
                  <a:pt x="10310182" y="3129739"/>
                  <a:pt x="10318388" y="3138118"/>
                  <a:pt x="10329329" y="3146498"/>
                </a:cubicBezTo>
                <a:cubicBezTo>
                  <a:pt x="10334799" y="3131834"/>
                  <a:pt x="10340269" y="3119266"/>
                  <a:pt x="10345740" y="3104602"/>
                </a:cubicBezTo>
                <a:cubicBezTo>
                  <a:pt x="10353946" y="3112982"/>
                  <a:pt x="10356680" y="3117171"/>
                  <a:pt x="10362151" y="3123455"/>
                </a:cubicBezTo>
                <a:cubicBezTo>
                  <a:pt x="10370357" y="3129739"/>
                  <a:pt x="10375827" y="3136024"/>
                  <a:pt x="10384033" y="3142308"/>
                </a:cubicBezTo>
                <a:cubicBezTo>
                  <a:pt x="10403179" y="3129739"/>
                  <a:pt x="10419590" y="3119266"/>
                  <a:pt x="10433266" y="3108792"/>
                </a:cubicBezTo>
                <a:cubicBezTo>
                  <a:pt x="10433266" y="3096223"/>
                  <a:pt x="10427796" y="3085750"/>
                  <a:pt x="10441472" y="3075276"/>
                </a:cubicBezTo>
                <a:cubicBezTo>
                  <a:pt x="10444207" y="3081561"/>
                  <a:pt x="10446942" y="3085750"/>
                  <a:pt x="10452413" y="3089939"/>
                </a:cubicBezTo>
                <a:cubicBezTo>
                  <a:pt x="10457884" y="3096223"/>
                  <a:pt x="10463353" y="3104602"/>
                  <a:pt x="10468824" y="3108792"/>
                </a:cubicBezTo>
                <a:cubicBezTo>
                  <a:pt x="10490706" y="3123455"/>
                  <a:pt x="10509852" y="3119266"/>
                  <a:pt x="10518057" y="3098318"/>
                </a:cubicBezTo>
                <a:cubicBezTo>
                  <a:pt x="10520793" y="3096223"/>
                  <a:pt x="10520793" y="3094129"/>
                  <a:pt x="10520793" y="3092034"/>
                </a:cubicBezTo>
                <a:cubicBezTo>
                  <a:pt x="10520793" y="3079465"/>
                  <a:pt x="10534468" y="3077370"/>
                  <a:pt x="10545410" y="3073181"/>
                </a:cubicBezTo>
                <a:cubicBezTo>
                  <a:pt x="10556350" y="3071086"/>
                  <a:pt x="10561821" y="3077370"/>
                  <a:pt x="10567291" y="3083654"/>
                </a:cubicBezTo>
                <a:cubicBezTo>
                  <a:pt x="10570026" y="3085750"/>
                  <a:pt x="10572762" y="3087845"/>
                  <a:pt x="10575497" y="3089939"/>
                </a:cubicBezTo>
                <a:cubicBezTo>
                  <a:pt x="10580968" y="3085750"/>
                  <a:pt x="10580968" y="3081561"/>
                  <a:pt x="10586437" y="3077370"/>
                </a:cubicBezTo>
                <a:cubicBezTo>
                  <a:pt x="10591908" y="3075276"/>
                  <a:pt x="10600113" y="3068992"/>
                  <a:pt x="10605584" y="3068992"/>
                </a:cubicBezTo>
                <a:cubicBezTo>
                  <a:pt x="10621995" y="3073181"/>
                  <a:pt x="10632936" y="3068992"/>
                  <a:pt x="10641141" y="3056423"/>
                </a:cubicBezTo>
                <a:cubicBezTo>
                  <a:pt x="10643877" y="3060613"/>
                  <a:pt x="10646611" y="3062708"/>
                  <a:pt x="10646611" y="3064802"/>
                </a:cubicBezTo>
                <a:cubicBezTo>
                  <a:pt x="10660288" y="3077370"/>
                  <a:pt x="10665759" y="3079465"/>
                  <a:pt x="10679434" y="3068992"/>
                </a:cubicBezTo>
                <a:cubicBezTo>
                  <a:pt x="10687640" y="3062708"/>
                  <a:pt x="10695846" y="3056423"/>
                  <a:pt x="10704051" y="3050139"/>
                </a:cubicBezTo>
                <a:cubicBezTo>
                  <a:pt x="10723197" y="3037570"/>
                  <a:pt x="10728668" y="3039665"/>
                  <a:pt x="10745079" y="3052234"/>
                </a:cubicBezTo>
                <a:cubicBezTo>
                  <a:pt x="10747814" y="3054329"/>
                  <a:pt x="10750550" y="3054329"/>
                  <a:pt x="10750550" y="3054329"/>
                </a:cubicBezTo>
                <a:cubicBezTo>
                  <a:pt x="10772432" y="3052234"/>
                  <a:pt x="10791577" y="3048044"/>
                  <a:pt x="10810724" y="3045949"/>
                </a:cubicBezTo>
                <a:cubicBezTo>
                  <a:pt x="10818930" y="3043854"/>
                  <a:pt x="10829870" y="3041760"/>
                  <a:pt x="10838076" y="3037570"/>
                </a:cubicBezTo>
                <a:cubicBezTo>
                  <a:pt x="10849017" y="3033381"/>
                  <a:pt x="10857223" y="3025002"/>
                  <a:pt x="10846281" y="3014528"/>
                </a:cubicBezTo>
                <a:cubicBezTo>
                  <a:pt x="10846281" y="3012433"/>
                  <a:pt x="10849017" y="3006149"/>
                  <a:pt x="10849017" y="2999865"/>
                </a:cubicBezTo>
                <a:cubicBezTo>
                  <a:pt x="10859958" y="3006149"/>
                  <a:pt x="10862692" y="3010339"/>
                  <a:pt x="10868163" y="3014528"/>
                </a:cubicBezTo>
                <a:cubicBezTo>
                  <a:pt x="10887310" y="3025002"/>
                  <a:pt x="10903721" y="3020812"/>
                  <a:pt x="10922867" y="3014528"/>
                </a:cubicBezTo>
                <a:cubicBezTo>
                  <a:pt x="10939278" y="3008244"/>
                  <a:pt x="10955690" y="2999865"/>
                  <a:pt x="10972101" y="2993580"/>
                </a:cubicBezTo>
                <a:cubicBezTo>
                  <a:pt x="10991247" y="2987296"/>
                  <a:pt x="10996718" y="2989391"/>
                  <a:pt x="11013129" y="3004054"/>
                </a:cubicBezTo>
                <a:cubicBezTo>
                  <a:pt x="10999452" y="3016623"/>
                  <a:pt x="10985776" y="3031286"/>
                  <a:pt x="11002188" y="3052234"/>
                </a:cubicBezTo>
                <a:cubicBezTo>
                  <a:pt x="11013129" y="3041760"/>
                  <a:pt x="11021334" y="3035476"/>
                  <a:pt x="11032276" y="3027097"/>
                </a:cubicBezTo>
                <a:cubicBezTo>
                  <a:pt x="11040481" y="3018717"/>
                  <a:pt x="11048687" y="3008244"/>
                  <a:pt x="11070568" y="3004054"/>
                </a:cubicBezTo>
                <a:cubicBezTo>
                  <a:pt x="11065098" y="3016623"/>
                  <a:pt x="11059627" y="3025002"/>
                  <a:pt x="11054157" y="3035476"/>
                </a:cubicBezTo>
                <a:cubicBezTo>
                  <a:pt x="11065098" y="3037570"/>
                  <a:pt x="11070568" y="3039665"/>
                  <a:pt x="11078774" y="3041760"/>
                </a:cubicBezTo>
                <a:cubicBezTo>
                  <a:pt x="11081509" y="3039665"/>
                  <a:pt x="11081509" y="3037570"/>
                  <a:pt x="11084244" y="3035476"/>
                </a:cubicBezTo>
                <a:cubicBezTo>
                  <a:pt x="11086980" y="3031286"/>
                  <a:pt x="11089715" y="3029192"/>
                  <a:pt x="11089715" y="3027097"/>
                </a:cubicBezTo>
                <a:cubicBezTo>
                  <a:pt x="11092450" y="3029192"/>
                  <a:pt x="11095185" y="3029192"/>
                  <a:pt x="11095185" y="3029192"/>
                </a:cubicBezTo>
                <a:cubicBezTo>
                  <a:pt x="11097920" y="3033381"/>
                  <a:pt x="11100656" y="3037570"/>
                  <a:pt x="11103391" y="3043854"/>
                </a:cubicBezTo>
                <a:cubicBezTo>
                  <a:pt x="11111596" y="3056423"/>
                  <a:pt x="11119802" y="3056423"/>
                  <a:pt x="11136213" y="3048044"/>
                </a:cubicBezTo>
                <a:cubicBezTo>
                  <a:pt x="11138948" y="3048044"/>
                  <a:pt x="11141684" y="3045949"/>
                  <a:pt x="11144419" y="3043854"/>
                </a:cubicBezTo>
                <a:cubicBezTo>
                  <a:pt x="11169035" y="3027097"/>
                  <a:pt x="11169035" y="3027097"/>
                  <a:pt x="11196388" y="3039665"/>
                </a:cubicBezTo>
                <a:cubicBezTo>
                  <a:pt x="11207328" y="3025002"/>
                  <a:pt x="11204593" y="3008244"/>
                  <a:pt x="11199122" y="2993580"/>
                </a:cubicBezTo>
                <a:cubicBezTo>
                  <a:pt x="11190917" y="2976823"/>
                  <a:pt x="11199122" y="2970539"/>
                  <a:pt x="11226475" y="2974728"/>
                </a:cubicBezTo>
                <a:cubicBezTo>
                  <a:pt x="11223740" y="2983107"/>
                  <a:pt x="11221004" y="2989391"/>
                  <a:pt x="11218269" y="2997770"/>
                </a:cubicBezTo>
                <a:cubicBezTo>
                  <a:pt x="11215533" y="3008244"/>
                  <a:pt x="11215533" y="3016623"/>
                  <a:pt x="11226475" y="3025002"/>
                </a:cubicBezTo>
                <a:cubicBezTo>
                  <a:pt x="11229210" y="3027097"/>
                  <a:pt x="11237415" y="3031286"/>
                  <a:pt x="11242886" y="3029192"/>
                </a:cubicBezTo>
                <a:cubicBezTo>
                  <a:pt x="11245621" y="3029192"/>
                  <a:pt x="11248357" y="3022908"/>
                  <a:pt x="11248357" y="3018717"/>
                </a:cubicBezTo>
                <a:cubicBezTo>
                  <a:pt x="11248357" y="3012433"/>
                  <a:pt x="11248357" y="3006149"/>
                  <a:pt x="11245621" y="2997770"/>
                </a:cubicBezTo>
                <a:cubicBezTo>
                  <a:pt x="11275708" y="3004054"/>
                  <a:pt x="11297590" y="2993580"/>
                  <a:pt x="11322206" y="2987296"/>
                </a:cubicBezTo>
                <a:cubicBezTo>
                  <a:pt x="11327677" y="2974728"/>
                  <a:pt x="11314001" y="2960064"/>
                  <a:pt x="11327677" y="2949591"/>
                </a:cubicBezTo>
                <a:cubicBezTo>
                  <a:pt x="11330412" y="2951685"/>
                  <a:pt x="11333148" y="2953780"/>
                  <a:pt x="11335883" y="2953780"/>
                </a:cubicBezTo>
                <a:cubicBezTo>
                  <a:pt x="11352294" y="2983107"/>
                  <a:pt x="11360499" y="2985201"/>
                  <a:pt x="11398792" y="2983107"/>
                </a:cubicBezTo>
                <a:cubicBezTo>
                  <a:pt x="11420674" y="2983107"/>
                  <a:pt x="11439821" y="2985201"/>
                  <a:pt x="11464437" y="2985201"/>
                </a:cubicBezTo>
                <a:cubicBezTo>
                  <a:pt x="11467172" y="2978917"/>
                  <a:pt x="11478113" y="2970539"/>
                  <a:pt x="11480848" y="2960064"/>
                </a:cubicBezTo>
                <a:cubicBezTo>
                  <a:pt x="11483584" y="2951685"/>
                  <a:pt x="11483584" y="2941212"/>
                  <a:pt x="11483584" y="2930738"/>
                </a:cubicBezTo>
                <a:cubicBezTo>
                  <a:pt x="11486319" y="2930738"/>
                  <a:pt x="11489054" y="2930738"/>
                  <a:pt x="11489054" y="2930738"/>
                </a:cubicBezTo>
                <a:cubicBezTo>
                  <a:pt x="11494524" y="2941212"/>
                  <a:pt x="11497259" y="2951685"/>
                  <a:pt x="11502730" y="2962159"/>
                </a:cubicBezTo>
                <a:cubicBezTo>
                  <a:pt x="11510935" y="2951685"/>
                  <a:pt x="11516406" y="2939117"/>
                  <a:pt x="11521876" y="2928643"/>
                </a:cubicBezTo>
                <a:cubicBezTo>
                  <a:pt x="11524612" y="2924454"/>
                  <a:pt x="11527346" y="2922359"/>
                  <a:pt x="11532817" y="2920264"/>
                </a:cubicBezTo>
                <a:cubicBezTo>
                  <a:pt x="11532817" y="2920264"/>
                  <a:pt x="11538288" y="2924454"/>
                  <a:pt x="11538288" y="2924454"/>
                </a:cubicBezTo>
                <a:cubicBezTo>
                  <a:pt x="11541023" y="2928643"/>
                  <a:pt x="11538288" y="2932832"/>
                  <a:pt x="11535552" y="2934927"/>
                </a:cubicBezTo>
                <a:cubicBezTo>
                  <a:pt x="11532817" y="2939117"/>
                  <a:pt x="11527346" y="2941212"/>
                  <a:pt x="11521876" y="2943307"/>
                </a:cubicBezTo>
                <a:cubicBezTo>
                  <a:pt x="11521876" y="2951685"/>
                  <a:pt x="11524612" y="2955875"/>
                  <a:pt x="11527346" y="2962159"/>
                </a:cubicBezTo>
                <a:cubicBezTo>
                  <a:pt x="11530082" y="2962159"/>
                  <a:pt x="11532817" y="2962159"/>
                  <a:pt x="11535552" y="2962159"/>
                </a:cubicBezTo>
                <a:cubicBezTo>
                  <a:pt x="11546493" y="2957970"/>
                  <a:pt x="11560170" y="2953780"/>
                  <a:pt x="11571110" y="2947496"/>
                </a:cubicBezTo>
                <a:cubicBezTo>
                  <a:pt x="11598462" y="2939117"/>
                  <a:pt x="11609403" y="2941212"/>
                  <a:pt x="11631285" y="2955875"/>
                </a:cubicBezTo>
                <a:cubicBezTo>
                  <a:pt x="11634019" y="2957970"/>
                  <a:pt x="11636754" y="2960064"/>
                  <a:pt x="11642225" y="2962159"/>
                </a:cubicBezTo>
                <a:cubicBezTo>
                  <a:pt x="11644961" y="2941212"/>
                  <a:pt x="11644961" y="2920264"/>
                  <a:pt x="11661372" y="2903506"/>
                </a:cubicBezTo>
                <a:cubicBezTo>
                  <a:pt x="11664107" y="2911885"/>
                  <a:pt x="11664107" y="2920264"/>
                  <a:pt x="11661372" y="2926548"/>
                </a:cubicBezTo>
                <a:cubicBezTo>
                  <a:pt x="11661372" y="2937022"/>
                  <a:pt x="11655901" y="2945401"/>
                  <a:pt x="11653166" y="2955875"/>
                </a:cubicBezTo>
                <a:cubicBezTo>
                  <a:pt x="11647696" y="2968444"/>
                  <a:pt x="11650430" y="2976823"/>
                  <a:pt x="11669577" y="2985201"/>
                </a:cubicBezTo>
                <a:cubicBezTo>
                  <a:pt x="11677783" y="2976823"/>
                  <a:pt x="11685988" y="2968444"/>
                  <a:pt x="11694194" y="2957970"/>
                </a:cubicBezTo>
                <a:cubicBezTo>
                  <a:pt x="11702399" y="2962159"/>
                  <a:pt x="11710605" y="2964254"/>
                  <a:pt x="11716076" y="2966349"/>
                </a:cubicBezTo>
                <a:cubicBezTo>
                  <a:pt x="11718810" y="2964254"/>
                  <a:pt x="11721546" y="2960064"/>
                  <a:pt x="11724281" y="2957970"/>
                </a:cubicBezTo>
                <a:cubicBezTo>
                  <a:pt x="11729752" y="2964254"/>
                  <a:pt x="11732487" y="2970539"/>
                  <a:pt x="11735222" y="2976823"/>
                </a:cubicBezTo>
                <a:cubicBezTo>
                  <a:pt x="11735222" y="2976823"/>
                  <a:pt x="11737957" y="2976823"/>
                  <a:pt x="11740692" y="2976823"/>
                </a:cubicBezTo>
                <a:cubicBezTo>
                  <a:pt x="11743427" y="2966349"/>
                  <a:pt x="11751634" y="2957970"/>
                  <a:pt x="11751634" y="2947496"/>
                </a:cubicBezTo>
                <a:cubicBezTo>
                  <a:pt x="11754368" y="2937022"/>
                  <a:pt x="11746163" y="2926548"/>
                  <a:pt x="11743427" y="2916075"/>
                </a:cubicBezTo>
                <a:cubicBezTo>
                  <a:pt x="11768045" y="2913980"/>
                  <a:pt x="11765309" y="2930738"/>
                  <a:pt x="11778985" y="2941212"/>
                </a:cubicBezTo>
                <a:cubicBezTo>
                  <a:pt x="11792661" y="2924454"/>
                  <a:pt x="11806337" y="2909790"/>
                  <a:pt x="11822748" y="2895127"/>
                </a:cubicBezTo>
                <a:cubicBezTo>
                  <a:pt x="11839160" y="2913980"/>
                  <a:pt x="11855571" y="2901411"/>
                  <a:pt x="11871982" y="2890938"/>
                </a:cubicBezTo>
                <a:cubicBezTo>
                  <a:pt x="11874718" y="2909790"/>
                  <a:pt x="11877452" y="2928643"/>
                  <a:pt x="11882923" y="2947496"/>
                </a:cubicBezTo>
                <a:cubicBezTo>
                  <a:pt x="11882923" y="2949591"/>
                  <a:pt x="11880187" y="2953780"/>
                  <a:pt x="11880187" y="2955875"/>
                </a:cubicBezTo>
                <a:cubicBezTo>
                  <a:pt x="11874718" y="2964254"/>
                  <a:pt x="11871982" y="2972633"/>
                  <a:pt x="11866512" y="2978917"/>
                </a:cubicBezTo>
                <a:cubicBezTo>
                  <a:pt x="11866512" y="2981012"/>
                  <a:pt x="11863776" y="2981012"/>
                  <a:pt x="11861041" y="2983107"/>
                </a:cubicBezTo>
                <a:cubicBezTo>
                  <a:pt x="11858305" y="2981012"/>
                  <a:pt x="11855571" y="2976823"/>
                  <a:pt x="11850099" y="2974728"/>
                </a:cubicBezTo>
                <a:cubicBezTo>
                  <a:pt x="11847365" y="2976823"/>
                  <a:pt x="11841894" y="2978917"/>
                  <a:pt x="11836425" y="2981012"/>
                </a:cubicBezTo>
                <a:cubicBezTo>
                  <a:pt x="11836425" y="2972633"/>
                  <a:pt x="11833689" y="2966349"/>
                  <a:pt x="11833689" y="2957970"/>
                </a:cubicBezTo>
                <a:cubicBezTo>
                  <a:pt x="11811807" y="2957970"/>
                  <a:pt x="11789925" y="2960064"/>
                  <a:pt x="11770779" y="2968444"/>
                </a:cubicBezTo>
                <a:cubicBezTo>
                  <a:pt x="11746163" y="2983107"/>
                  <a:pt x="11751634" y="3004054"/>
                  <a:pt x="11748898" y="3029192"/>
                </a:cubicBezTo>
                <a:cubicBezTo>
                  <a:pt x="11737957" y="3018717"/>
                  <a:pt x="11732487" y="3012433"/>
                  <a:pt x="11727016" y="3001960"/>
                </a:cubicBezTo>
                <a:cubicBezTo>
                  <a:pt x="11713340" y="3027097"/>
                  <a:pt x="11727016" y="3045949"/>
                  <a:pt x="11735222" y="3064802"/>
                </a:cubicBezTo>
                <a:cubicBezTo>
                  <a:pt x="11710605" y="3071086"/>
                  <a:pt x="11707870" y="3068992"/>
                  <a:pt x="11699665" y="3037570"/>
                </a:cubicBezTo>
                <a:cubicBezTo>
                  <a:pt x="11685988" y="3037570"/>
                  <a:pt x="11672312" y="3035476"/>
                  <a:pt x="11655901" y="3035476"/>
                </a:cubicBezTo>
                <a:cubicBezTo>
                  <a:pt x="11658636" y="3037570"/>
                  <a:pt x="11658636" y="3041760"/>
                  <a:pt x="11661372" y="3045949"/>
                </a:cubicBezTo>
                <a:cubicBezTo>
                  <a:pt x="11661372" y="3050139"/>
                  <a:pt x="11664107" y="3054329"/>
                  <a:pt x="11666841" y="3058518"/>
                </a:cubicBezTo>
                <a:cubicBezTo>
                  <a:pt x="11666841" y="3073181"/>
                  <a:pt x="11661372" y="3079465"/>
                  <a:pt x="11642225" y="3079465"/>
                </a:cubicBezTo>
                <a:cubicBezTo>
                  <a:pt x="11636754" y="3079465"/>
                  <a:pt x="11631285" y="3079465"/>
                  <a:pt x="11623079" y="3079465"/>
                </a:cubicBezTo>
                <a:cubicBezTo>
                  <a:pt x="11623079" y="3089939"/>
                  <a:pt x="11620343" y="3100413"/>
                  <a:pt x="11620343" y="3108792"/>
                </a:cubicBezTo>
                <a:cubicBezTo>
                  <a:pt x="11617608" y="3108792"/>
                  <a:pt x="11614873" y="3108792"/>
                  <a:pt x="11614873" y="3108792"/>
                </a:cubicBezTo>
                <a:cubicBezTo>
                  <a:pt x="11612138" y="3100413"/>
                  <a:pt x="11609403" y="3092034"/>
                  <a:pt x="11606668" y="3079465"/>
                </a:cubicBezTo>
                <a:cubicBezTo>
                  <a:pt x="11592992" y="3087845"/>
                  <a:pt x="11582050" y="3092034"/>
                  <a:pt x="11571110" y="3098318"/>
                </a:cubicBezTo>
                <a:cubicBezTo>
                  <a:pt x="11571110" y="3098318"/>
                  <a:pt x="11571110" y="3098318"/>
                  <a:pt x="11571110" y="3096223"/>
                </a:cubicBezTo>
                <a:cubicBezTo>
                  <a:pt x="11568375" y="3092034"/>
                  <a:pt x="11568375" y="3085750"/>
                  <a:pt x="11568375" y="3081561"/>
                </a:cubicBezTo>
                <a:cubicBezTo>
                  <a:pt x="11562904" y="3066897"/>
                  <a:pt x="11560170" y="3064802"/>
                  <a:pt x="11538288" y="3071086"/>
                </a:cubicBezTo>
                <a:cubicBezTo>
                  <a:pt x="11538288" y="3079465"/>
                  <a:pt x="11538288" y="3085750"/>
                  <a:pt x="11538288" y="3094129"/>
                </a:cubicBezTo>
                <a:cubicBezTo>
                  <a:pt x="11483584" y="3077370"/>
                  <a:pt x="11453497" y="3079465"/>
                  <a:pt x="11434350" y="3102508"/>
                </a:cubicBezTo>
                <a:cubicBezTo>
                  <a:pt x="11439821" y="3106697"/>
                  <a:pt x="11445290" y="3110886"/>
                  <a:pt x="11448026" y="3115076"/>
                </a:cubicBezTo>
                <a:cubicBezTo>
                  <a:pt x="11453497" y="3123455"/>
                  <a:pt x="11450761" y="3131834"/>
                  <a:pt x="11439821" y="3131834"/>
                </a:cubicBezTo>
                <a:cubicBezTo>
                  <a:pt x="11423409" y="3129739"/>
                  <a:pt x="11420674" y="3148592"/>
                  <a:pt x="11401527" y="3144403"/>
                </a:cubicBezTo>
                <a:cubicBezTo>
                  <a:pt x="11401527" y="3144403"/>
                  <a:pt x="11398792" y="3148592"/>
                  <a:pt x="11396057" y="3150687"/>
                </a:cubicBezTo>
                <a:lnTo>
                  <a:pt x="11387095" y="3160982"/>
                </a:lnTo>
                <a:lnTo>
                  <a:pt x="11385800" y="3153502"/>
                </a:lnTo>
                <a:cubicBezTo>
                  <a:pt x="11380158" y="3145058"/>
                  <a:pt x="11365286" y="3145451"/>
                  <a:pt x="11355029" y="3142308"/>
                </a:cubicBezTo>
                <a:cubicBezTo>
                  <a:pt x="11344088" y="3150687"/>
                  <a:pt x="11368706" y="3167445"/>
                  <a:pt x="11338618" y="3171635"/>
                </a:cubicBezTo>
                <a:cubicBezTo>
                  <a:pt x="11330412" y="3159066"/>
                  <a:pt x="11319471" y="3148592"/>
                  <a:pt x="11297590" y="3152782"/>
                </a:cubicBezTo>
                <a:cubicBezTo>
                  <a:pt x="11272973" y="3159066"/>
                  <a:pt x="11251091" y="3167445"/>
                  <a:pt x="11231945" y="3182108"/>
                </a:cubicBezTo>
                <a:cubicBezTo>
                  <a:pt x="11223740" y="3188392"/>
                  <a:pt x="11218269" y="3190488"/>
                  <a:pt x="11207328" y="3190488"/>
                </a:cubicBezTo>
                <a:cubicBezTo>
                  <a:pt x="11177240" y="3190488"/>
                  <a:pt x="11147154" y="3192582"/>
                  <a:pt x="11119802" y="3203056"/>
                </a:cubicBezTo>
                <a:cubicBezTo>
                  <a:pt x="11092450" y="3211435"/>
                  <a:pt x="11076038" y="3213530"/>
                  <a:pt x="11095185" y="3242856"/>
                </a:cubicBezTo>
                <a:cubicBezTo>
                  <a:pt x="11100656" y="3251235"/>
                  <a:pt x="11100656" y="3259614"/>
                  <a:pt x="11086980" y="3265899"/>
                </a:cubicBezTo>
                <a:cubicBezTo>
                  <a:pt x="11067833" y="3253330"/>
                  <a:pt x="11078774" y="3234477"/>
                  <a:pt x="11065098" y="3217719"/>
                </a:cubicBezTo>
                <a:cubicBezTo>
                  <a:pt x="11054157" y="3238667"/>
                  <a:pt x="11067833" y="3259614"/>
                  <a:pt x="11045951" y="3276373"/>
                </a:cubicBezTo>
                <a:cubicBezTo>
                  <a:pt x="11029540" y="3259614"/>
                  <a:pt x="11056893" y="3244951"/>
                  <a:pt x="11051422" y="3230288"/>
                </a:cubicBezTo>
                <a:cubicBezTo>
                  <a:pt x="11043216" y="3228193"/>
                  <a:pt x="11032276" y="3226099"/>
                  <a:pt x="11024070" y="3221909"/>
                </a:cubicBezTo>
                <a:cubicBezTo>
                  <a:pt x="10996718" y="3211435"/>
                  <a:pt x="10972101" y="3211435"/>
                  <a:pt x="10952954" y="3234477"/>
                </a:cubicBezTo>
                <a:cubicBezTo>
                  <a:pt x="10952954" y="3234477"/>
                  <a:pt x="10950219" y="3234477"/>
                  <a:pt x="10947483" y="3234477"/>
                </a:cubicBezTo>
                <a:cubicBezTo>
                  <a:pt x="10942014" y="3215624"/>
                  <a:pt x="10928338" y="3203056"/>
                  <a:pt x="10898250" y="3205151"/>
                </a:cubicBezTo>
                <a:cubicBezTo>
                  <a:pt x="10895515" y="3209340"/>
                  <a:pt x="10892780" y="3215624"/>
                  <a:pt x="10892780" y="3221909"/>
                </a:cubicBezTo>
                <a:cubicBezTo>
                  <a:pt x="10890045" y="3230288"/>
                  <a:pt x="10887310" y="3236572"/>
                  <a:pt x="10884574" y="3244951"/>
                </a:cubicBezTo>
                <a:cubicBezTo>
                  <a:pt x="10879104" y="3240761"/>
                  <a:pt x="10873634" y="3238667"/>
                  <a:pt x="10870897" y="3236572"/>
                </a:cubicBezTo>
                <a:cubicBezTo>
                  <a:pt x="10857223" y="3226099"/>
                  <a:pt x="10838076" y="3226099"/>
                  <a:pt x="10821665" y="3228193"/>
                </a:cubicBezTo>
                <a:cubicBezTo>
                  <a:pt x="10816194" y="3230288"/>
                  <a:pt x="10807988" y="3234477"/>
                  <a:pt x="10807988" y="3238667"/>
                </a:cubicBezTo>
                <a:cubicBezTo>
                  <a:pt x="10807988" y="3240761"/>
                  <a:pt x="10813459" y="3247045"/>
                  <a:pt x="10816194" y="3249141"/>
                </a:cubicBezTo>
                <a:cubicBezTo>
                  <a:pt x="10818930" y="3251235"/>
                  <a:pt x="10827135" y="3253330"/>
                  <a:pt x="10832605" y="3255425"/>
                </a:cubicBezTo>
                <a:cubicBezTo>
                  <a:pt x="10816194" y="3270088"/>
                  <a:pt x="10810724" y="3272183"/>
                  <a:pt x="10794312" y="3261709"/>
                </a:cubicBezTo>
                <a:cubicBezTo>
                  <a:pt x="10786107" y="3255425"/>
                  <a:pt x="10777901" y="3247045"/>
                  <a:pt x="10764226" y="3236572"/>
                </a:cubicBezTo>
                <a:cubicBezTo>
                  <a:pt x="10761490" y="3253330"/>
                  <a:pt x="10761490" y="3267993"/>
                  <a:pt x="10758755" y="3278467"/>
                </a:cubicBezTo>
                <a:cubicBezTo>
                  <a:pt x="10756019" y="3288941"/>
                  <a:pt x="10758755" y="3297320"/>
                  <a:pt x="10772432" y="3301509"/>
                </a:cubicBezTo>
                <a:cubicBezTo>
                  <a:pt x="10783372" y="3307794"/>
                  <a:pt x="10786107" y="3314078"/>
                  <a:pt x="10780637" y="3324552"/>
                </a:cubicBezTo>
                <a:cubicBezTo>
                  <a:pt x="10723197" y="3332930"/>
                  <a:pt x="10690375" y="3303605"/>
                  <a:pt x="10652082" y="3276373"/>
                </a:cubicBezTo>
                <a:cubicBezTo>
                  <a:pt x="10643877" y="3288941"/>
                  <a:pt x="10646611" y="3299414"/>
                  <a:pt x="10649348" y="3309889"/>
                </a:cubicBezTo>
                <a:cubicBezTo>
                  <a:pt x="10654817" y="3320362"/>
                  <a:pt x="10660288" y="3330836"/>
                  <a:pt x="10646611" y="3343405"/>
                </a:cubicBezTo>
                <a:cubicBezTo>
                  <a:pt x="10597379" y="3339215"/>
                  <a:pt x="10553615" y="3345499"/>
                  <a:pt x="10523528" y="3381110"/>
                </a:cubicBezTo>
                <a:cubicBezTo>
                  <a:pt x="10515322" y="3374826"/>
                  <a:pt x="10509852" y="3368542"/>
                  <a:pt x="10501646" y="3360162"/>
                </a:cubicBezTo>
                <a:cubicBezTo>
                  <a:pt x="10490706" y="3368542"/>
                  <a:pt x="10482500" y="3376921"/>
                  <a:pt x="10471559" y="3385299"/>
                </a:cubicBezTo>
                <a:cubicBezTo>
                  <a:pt x="10468824" y="3370636"/>
                  <a:pt x="10468824" y="3360162"/>
                  <a:pt x="10466088" y="3349689"/>
                </a:cubicBezTo>
                <a:cubicBezTo>
                  <a:pt x="10466088" y="3349689"/>
                  <a:pt x="10463353" y="3347594"/>
                  <a:pt x="10463353" y="3347594"/>
                </a:cubicBezTo>
                <a:cubicBezTo>
                  <a:pt x="10444207" y="3368542"/>
                  <a:pt x="10419590" y="3364352"/>
                  <a:pt x="10394973" y="3360162"/>
                </a:cubicBezTo>
                <a:cubicBezTo>
                  <a:pt x="10370357" y="3358067"/>
                  <a:pt x="10362151" y="3362258"/>
                  <a:pt x="10356680" y="3379015"/>
                </a:cubicBezTo>
                <a:cubicBezTo>
                  <a:pt x="10353946" y="3383205"/>
                  <a:pt x="10353946" y="3385299"/>
                  <a:pt x="10351211" y="3387394"/>
                </a:cubicBezTo>
                <a:cubicBezTo>
                  <a:pt x="10326593" y="3393679"/>
                  <a:pt x="10301977" y="3399963"/>
                  <a:pt x="10277360" y="3406247"/>
                </a:cubicBezTo>
                <a:cubicBezTo>
                  <a:pt x="10250008" y="3414626"/>
                  <a:pt x="10222656" y="3416721"/>
                  <a:pt x="10200774" y="3404152"/>
                </a:cubicBezTo>
                <a:cubicBezTo>
                  <a:pt x="10181628" y="3410436"/>
                  <a:pt x="10167952" y="3416721"/>
                  <a:pt x="10151540" y="3423005"/>
                </a:cubicBezTo>
                <a:cubicBezTo>
                  <a:pt x="10143335" y="3427195"/>
                  <a:pt x="10137865" y="3431384"/>
                  <a:pt x="10129660" y="3437668"/>
                </a:cubicBezTo>
                <a:cubicBezTo>
                  <a:pt x="10126924" y="3441858"/>
                  <a:pt x="10124189" y="3446047"/>
                  <a:pt x="10118718" y="3450236"/>
                </a:cubicBezTo>
                <a:cubicBezTo>
                  <a:pt x="10099573" y="3439764"/>
                  <a:pt x="10080426" y="3427195"/>
                  <a:pt x="10058544" y="3416721"/>
                </a:cubicBezTo>
                <a:cubicBezTo>
                  <a:pt x="10058544" y="3423005"/>
                  <a:pt x="10055809" y="3431384"/>
                  <a:pt x="10055809" y="3437668"/>
                </a:cubicBezTo>
                <a:cubicBezTo>
                  <a:pt x="10053074" y="3454427"/>
                  <a:pt x="10050338" y="3456521"/>
                  <a:pt x="10028458" y="3458616"/>
                </a:cubicBezTo>
                <a:cubicBezTo>
                  <a:pt x="9992900" y="3460711"/>
                  <a:pt x="9957342" y="3462805"/>
                  <a:pt x="9919049" y="3464900"/>
                </a:cubicBezTo>
                <a:cubicBezTo>
                  <a:pt x="9869816" y="3469090"/>
                  <a:pt x="9826052" y="3479564"/>
                  <a:pt x="9782289" y="3500511"/>
                </a:cubicBezTo>
                <a:cubicBezTo>
                  <a:pt x="9779554" y="3502606"/>
                  <a:pt x="9774083" y="3504700"/>
                  <a:pt x="9765878" y="3506796"/>
                </a:cubicBezTo>
                <a:cubicBezTo>
                  <a:pt x="9763143" y="3496321"/>
                  <a:pt x="9760408" y="3487943"/>
                  <a:pt x="9754937" y="3479564"/>
                </a:cubicBezTo>
                <a:cubicBezTo>
                  <a:pt x="9730320" y="3487943"/>
                  <a:pt x="9708439" y="3496321"/>
                  <a:pt x="9686557" y="3502606"/>
                </a:cubicBezTo>
                <a:cubicBezTo>
                  <a:pt x="9642794" y="3515174"/>
                  <a:pt x="9599030" y="3523553"/>
                  <a:pt x="9552532" y="3513080"/>
                </a:cubicBezTo>
                <a:cubicBezTo>
                  <a:pt x="9541592" y="3510985"/>
                  <a:pt x="9527915" y="3506796"/>
                  <a:pt x="9519710" y="3508890"/>
                </a:cubicBezTo>
                <a:cubicBezTo>
                  <a:pt x="9508770" y="3510985"/>
                  <a:pt x="9506034" y="3523553"/>
                  <a:pt x="9497828" y="3529838"/>
                </a:cubicBezTo>
                <a:cubicBezTo>
                  <a:pt x="9492358" y="3534027"/>
                  <a:pt x="9489622" y="3542406"/>
                  <a:pt x="9475946" y="3540312"/>
                </a:cubicBezTo>
                <a:cubicBezTo>
                  <a:pt x="9475946" y="3531932"/>
                  <a:pt x="9475946" y="3525649"/>
                  <a:pt x="9473212" y="3519364"/>
                </a:cubicBezTo>
                <a:cubicBezTo>
                  <a:pt x="9459535" y="3525649"/>
                  <a:pt x="9445859" y="3534027"/>
                  <a:pt x="9432184" y="3534027"/>
                </a:cubicBezTo>
                <a:cubicBezTo>
                  <a:pt x="9418508" y="3536121"/>
                  <a:pt x="9402097" y="3531932"/>
                  <a:pt x="9382950" y="3527743"/>
                </a:cubicBezTo>
                <a:cubicBezTo>
                  <a:pt x="9377480" y="3538217"/>
                  <a:pt x="9369274" y="3552881"/>
                  <a:pt x="9361068" y="3567543"/>
                </a:cubicBezTo>
                <a:cubicBezTo>
                  <a:pt x="9303629" y="3546596"/>
                  <a:pt x="9251660" y="3554974"/>
                  <a:pt x="9196957" y="3571733"/>
                </a:cubicBezTo>
                <a:cubicBezTo>
                  <a:pt x="9175075" y="3578017"/>
                  <a:pt x="9150458" y="3586396"/>
                  <a:pt x="9128576" y="3594775"/>
                </a:cubicBezTo>
                <a:cubicBezTo>
                  <a:pt x="9123106" y="3594775"/>
                  <a:pt x="9120371" y="3594775"/>
                  <a:pt x="9117636" y="3594775"/>
                </a:cubicBezTo>
                <a:cubicBezTo>
                  <a:pt x="9114900" y="3588491"/>
                  <a:pt x="9109429" y="3584302"/>
                  <a:pt x="9106695" y="3578017"/>
                </a:cubicBezTo>
                <a:cubicBezTo>
                  <a:pt x="9101224" y="3580112"/>
                  <a:pt x="9095754" y="3580112"/>
                  <a:pt x="9093019" y="3580112"/>
                </a:cubicBezTo>
                <a:cubicBezTo>
                  <a:pt x="9035580" y="3596870"/>
                  <a:pt x="8978140" y="3603154"/>
                  <a:pt x="8917966" y="3607343"/>
                </a:cubicBezTo>
                <a:cubicBezTo>
                  <a:pt x="8844116" y="3611534"/>
                  <a:pt x="8767530" y="3613627"/>
                  <a:pt x="8693679" y="3626196"/>
                </a:cubicBezTo>
                <a:cubicBezTo>
                  <a:pt x="8688210" y="3628291"/>
                  <a:pt x="8677268" y="3626196"/>
                  <a:pt x="8674534" y="3622007"/>
                </a:cubicBezTo>
                <a:cubicBezTo>
                  <a:pt x="8658122" y="3611534"/>
                  <a:pt x="8641711" y="3609438"/>
                  <a:pt x="8622564" y="3611534"/>
                </a:cubicBezTo>
                <a:cubicBezTo>
                  <a:pt x="8592477" y="3617817"/>
                  <a:pt x="8565125" y="3626196"/>
                  <a:pt x="8535038" y="3632481"/>
                </a:cubicBezTo>
                <a:cubicBezTo>
                  <a:pt x="8513156" y="3636670"/>
                  <a:pt x="8491275" y="3640859"/>
                  <a:pt x="8469393" y="3636670"/>
                </a:cubicBezTo>
                <a:cubicBezTo>
                  <a:pt x="8447511" y="3630386"/>
                  <a:pt x="8425630" y="3630386"/>
                  <a:pt x="8409219" y="3649238"/>
                </a:cubicBezTo>
                <a:cubicBezTo>
                  <a:pt x="8403748" y="3642955"/>
                  <a:pt x="8398278" y="3638765"/>
                  <a:pt x="8395543" y="3632481"/>
                </a:cubicBezTo>
                <a:cubicBezTo>
                  <a:pt x="8376397" y="3647144"/>
                  <a:pt x="8376397" y="3647144"/>
                  <a:pt x="8349044" y="3642955"/>
                </a:cubicBezTo>
                <a:cubicBezTo>
                  <a:pt x="8338104" y="3640859"/>
                  <a:pt x="8329898" y="3642955"/>
                  <a:pt x="8321693" y="3649238"/>
                </a:cubicBezTo>
                <a:cubicBezTo>
                  <a:pt x="8318957" y="3653428"/>
                  <a:pt x="8313487" y="3655523"/>
                  <a:pt x="8308016" y="3659712"/>
                </a:cubicBezTo>
                <a:cubicBezTo>
                  <a:pt x="8288870" y="3649238"/>
                  <a:pt x="8266988" y="3645049"/>
                  <a:pt x="8242371" y="3645049"/>
                </a:cubicBezTo>
                <a:cubicBezTo>
                  <a:pt x="8225960" y="3647144"/>
                  <a:pt x="8212284" y="3647144"/>
                  <a:pt x="8198609" y="3651334"/>
                </a:cubicBezTo>
                <a:cubicBezTo>
                  <a:pt x="8152111" y="3657618"/>
                  <a:pt x="8108347" y="3665997"/>
                  <a:pt x="8064583" y="3649238"/>
                </a:cubicBezTo>
                <a:cubicBezTo>
                  <a:pt x="8056378" y="3659712"/>
                  <a:pt x="8050908" y="3668091"/>
                  <a:pt x="8045438" y="3676470"/>
                </a:cubicBezTo>
                <a:cubicBezTo>
                  <a:pt x="7979793" y="3659712"/>
                  <a:pt x="7968852" y="3659712"/>
                  <a:pt x="7900472" y="3668091"/>
                </a:cubicBezTo>
                <a:cubicBezTo>
                  <a:pt x="7843033" y="3674376"/>
                  <a:pt x="7785594" y="3680660"/>
                  <a:pt x="7730890" y="3655523"/>
                </a:cubicBezTo>
                <a:cubicBezTo>
                  <a:pt x="7711743" y="3674376"/>
                  <a:pt x="7687126" y="3676470"/>
                  <a:pt x="7659774" y="3668091"/>
                </a:cubicBezTo>
                <a:cubicBezTo>
                  <a:pt x="7635158" y="3659712"/>
                  <a:pt x="7613275" y="3663902"/>
                  <a:pt x="7594130" y="3680660"/>
                </a:cubicBezTo>
                <a:cubicBezTo>
                  <a:pt x="7583188" y="3670187"/>
                  <a:pt x="7572248" y="3661807"/>
                  <a:pt x="7555837" y="3668091"/>
                </a:cubicBezTo>
                <a:cubicBezTo>
                  <a:pt x="7539426" y="3674376"/>
                  <a:pt x="7523014" y="3670187"/>
                  <a:pt x="7506602" y="3661807"/>
                </a:cubicBezTo>
                <a:cubicBezTo>
                  <a:pt x="7468310" y="3678565"/>
                  <a:pt x="7424548" y="3684850"/>
                  <a:pt x="7380784" y="3680660"/>
                </a:cubicBezTo>
                <a:cubicBezTo>
                  <a:pt x="7358902" y="3678565"/>
                  <a:pt x="7334285" y="3674376"/>
                  <a:pt x="7312404" y="3670187"/>
                </a:cubicBezTo>
                <a:cubicBezTo>
                  <a:pt x="7298727" y="3670187"/>
                  <a:pt x="7285052" y="3665997"/>
                  <a:pt x="7274111" y="3665997"/>
                </a:cubicBezTo>
                <a:cubicBezTo>
                  <a:pt x="7186584" y="3676470"/>
                  <a:pt x="7099058" y="3670187"/>
                  <a:pt x="7011532" y="3663902"/>
                </a:cubicBezTo>
                <a:cubicBezTo>
                  <a:pt x="6943152" y="3659712"/>
                  <a:pt x="6874772" y="3655523"/>
                  <a:pt x="6803656" y="3661807"/>
                </a:cubicBezTo>
                <a:cubicBezTo>
                  <a:pt x="6781775" y="3665997"/>
                  <a:pt x="6768100" y="3661807"/>
                  <a:pt x="6762629" y="3645049"/>
                </a:cubicBezTo>
                <a:cubicBezTo>
                  <a:pt x="6762629" y="3642955"/>
                  <a:pt x="6759894" y="3642955"/>
                  <a:pt x="6757158" y="3640859"/>
                </a:cubicBezTo>
                <a:cubicBezTo>
                  <a:pt x="6754423" y="3647144"/>
                  <a:pt x="6751688" y="3651334"/>
                  <a:pt x="6748952" y="3657618"/>
                </a:cubicBezTo>
                <a:cubicBezTo>
                  <a:pt x="6666897" y="3647144"/>
                  <a:pt x="6590312" y="3636670"/>
                  <a:pt x="6508255" y="3626196"/>
                </a:cubicBezTo>
                <a:cubicBezTo>
                  <a:pt x="6502784" y="3632481"/>
                  <a:pt x="6497314" y="3640859"/>
                  <a:pt x="6491844" y="3649238"/>
                </a:cubicBezTo>
                <a:cubicBezTo>
                  <a:pt x="6475433" y="3642955"/>
                  <a:pt x="6486374" y="3626196"/>
                  <a:pt x="6469962" y="3619912"/>
                </a:cubicBezTo>
                <a:cubicBezTo>
                  <a:pt x="6448081" y="3630386"/>
                  <a:pt x="6475433" y="3638765"/>
                  <a:pt x="6467227" y="3649238"/>
                </a:cubicBezTo>
                <a:cubicBezTo>
                  <a:pt x="6453552" y="3649238"/>
                  <a:pt x="6450816" y="3649238"/>
                  <a:pt x="6445346" y="3638765"/>
                </a:cubicBezTo>
                <a:cubicBezTo>
                  <a:pt x="6442610" y="3630386"/>
                  <a:pt x="6434404" y="3628291"/>
                  <a:pt x="6423464" y="3628291"/>
                </a:cubicBezTo>
                <a:cubicBezTo>
                  <a:pt x="6420730" y="3628291"/>
                  <a:pt x="6415259" y="3628291"/>
                  <a:pt x="6412523" y="3628291"/>
                </a:cubicBezTo>
                <a:cubicBezTo>
                  <a:pt x="6136268" y="3634575"/>
                  <a:pt x="5860013" y="3613627"/>
                  <a:pt x="5586495" y="3584302"/>
                </a:cubicBezTo>
                <a:cubicBezTo>
                  <a:pt x="5479822" y="3573827"/>
                  <a:pt x="5370412" y="3559164"/>
                  <a:pt x="5263739" y="3546596"/>
                </a:cubicBezTo>
                <a:cubicBezTo>
                  <a:pt x="5132450" y="3531932"/>
                  <a:pt x="5003895" y="3517269"/>
                  <a:pt x="4872605" y="3504700"/>
                </a:cubicBezTo>
                <a:cubicBezTo>
                  <a:pt x="4749522" y="3492132"/>
                  <a:pt x="4626437" y="3481658"/>
                  <a:pt x="4503355" y="3471185"/>
                </a:cubicBezTo>
                <a:cubicBezTo>
                  <a:pt x="4484207" y="3471185"/>
                  <a:pt x="4467796" y="3466995"/>
                  <a:pt x="4459590" y="3452332"/>
                </a:cubicBezTo>
                <a:cubicBezTo>
                  <a:pt x="4459590" y="3450236"/>
                  <a:pt x="4456855" y="3450236"/>
                  <a:pt x="4454120" y="3450236"/>
                </a:cubicBezTo>
                <a:cubicBezTo>
                  <a:pt x="4418562" y="3456521"/>
                  <a:pt x="4383004" y="3450236"/>
                  <a:pt x="4350182" y="3441858"/>
                </a:cubicBezTo>
                <a:cubicBezTo>
                  <a:pt x="4336507" y="3439764"/>
                  <a:pt x="4322830" y="3435574"/>
                  <a:pt x="4309155" y="3433479"/>
                </a:cubicBezTo>
                <a:cubicBezTo>
                  <a:pt x="4279067" y="3429290"/>
                  <a:pt x="4251715" y="3425100"/>
                  <a:pt x="4224364" y="3431384"/>
                </a:cubicBezTo>
                <a:cubicBezTo>
                  <a:pt x="4210687" y="3433479"/>
                  <a:pt x="4199746" y="3437668"/>
                  <a:pt x="4186071" y="3441858"/>
                </a:cubicBezTo>
                <a:cubicBezTo>
                  <a:pt x="4177865" y="3431384"/>
                  <a:pt x="4172394" y="3423005"/>
                  <a:pt x="4164189" y="3414626"/>
                </a:cubicBezTo>
                <a:cubicBezTo>
                  <a:pt x="4158719" y="3416721"/>
                  <a:pt x="4155984" y="3418815"/>
                  <a:pt x="4153248" y="3420911"/>
                </a:cubicBezTo>
                <a:cubicBezTo>
                  <a:pt x="4142307" y="3416721"/>
                  <a:pt x="4131366" y="3408342"/>
                  <a:pt x="4117691" y="3408342"/>
                </a:cubicBezTo>
                <a:cubicBezTo>
                  <a:pt x="4106749" y="3406247"/>
                  <a:pt x="4093074" y="3412531"/>
                  <a:pt x="4079398" y="3416721"/>
                </a:cubicBezTo>
                <a:cubicBezTo>
                  <a:pt x="4079398" y="3414626"/>
                  <a:pt x="4076662" y="3414626"/>
                  <a:pt x="4076662" y="3412531"/>
                </a:cubicBezTo>
                <a:cubicBezTo>
                  <a:pt x="4062987" y="3395774"/>
                  <a:pt x="4062987" y="3395774"/>
                  <a:pt x="4038369" y="3397868"/>
                </a:cubicBezTo>
                <a:cubicBezTo>
                  <a:pt x="4019224" y="3399963"/>
                  <a:pt x="4000076" y="3399963"/>
                  <a:pt x="3983666" y="3389490"/>
                </a:cubicBezTo>
                <a:cubicBezTo>
                  <a:pt x="3972725" y="3381110"/>
                  <a:pt x="3961784" y="3381110"/>
                  <a:pt x="3950844" y="3383205"/>
                </a:cubicBezTo>
                <a:cubicBezTo>
                  <a:pt x="3912551" y="3391583"/>
                  <a:pt x="3874258" y="3391583"/>
                  <a:pt x="3838700" y="3385299"/>
                </a:cubicBezTo>
                <a:cubicBezTo>
                  <a:pt x="3800407" y="3381110"/>
                  <a:pt x="3764849" y="3376921"/>
                  <a:pt x="3729292" y="3372731"/>
                </a:cubicBezTo>
                <a:cubicBezTo>
                  <a:pt x="3680058" y="3368542"/>
                  <a:pt x="3628089" y="3364352"/>
                  <a:pt x="3581590" y="3376921"/>
                </a:cubicBezTo>
                <a:cubicBezTo>
                  <a:pt x="3559710" y="3381110"/>
                  <a:pt x="3537828" y="3389490"/>
                  <a:pt x="3515946" y="3395774"/>
                </a:cubicBezTo>
                <a:cubicBezTo>
                  <a:pt x="3510476" y="3389490"/>
                  <a:pt x="3505005" y="3383205"/>
                  <a:pt x="3499536" y="3376921"/>
                </a:cubicBezTo>
                <a:cubicBezTo>
                  <a:pt x="3463978" y="3399963"/>
                  <a:pt x="3453037" y="3399963"/>
                  <a:pt x="3417479" y="3372731"/>
                </a:cubicBezTo>
                <a:cubicBezTo>
                  <a:pt x="3414744" y="3379015"/>
                  <a:pt x="3412008" y="3385299"/>
                  <a:pt x="3406539" y="3393679"/>
                </a:cubicBezTo>
                <a:cubicBezTo>
                  <a:pt x="3401068" y="3385299"/>
                  <a:pt x="3398334" y="3379015"/>
                  <a:pt x="3390127" y="3370636"/>
                </a:cubicBezTo>
                <a:cubicBezTo>
                  <a:pt x="3381921" y="3381110"/>
                  <a:pt x="3376451" y="3387394"/>
                  <a:pt x="3368246" y="3393679"/>
                </a:cubicBezTo>
                <a:cubicBezTo>
                  <a:pt x="3324483" y="3364352"/>
                  <a:pt x="3316277" y="3362258"/>
                  <a:pt x="3264308" y="3364352"/>
                </a:cubicBezTo>
                <a:cubicBezTo>
                  <a:pt x="3226015" y="3366447"/>
                  <a:pt x="3226015" y="3366447"/>
                  <a:pt x="3223280" y="3395774"/>
                </a:cubicBezTo>
                <a:cubicBezTo>
                  <a:pt x="3223280" y="3395774"/>
                  <a:pt x="3220545" y="3395774"/>
                  <a:pt x="3220545" y="3397868"/>
                </a:cubicBezTo>
                <a:cubicBezTo>
                  <a:pt x="3204133" y="3379015"/>
                  <a:pt x="3204133" y="3379015"/>
                  <a:pt x="3190457" y="3374826"/>
                </a:cubicBezTo>
                <a:cubicBezTo>
                  <a:pt x="3187722" y="3370636"/>
                  <a:pt x="3187722" y="3364352"/>
                  <a:pt x="3187722" y="3362258"/>
                </a:cubicBezTo>
                <a:cubicBezTo>
                  <a:pt x="3174046" y="3358067"/>
                  <a:pt x="3165841" y="3355973"/>
                  <a:pt x="3154900" y="3351783"/>
                </a:cubicBezTo>
                <a:cubicBezTo>
                  <a:pt x="3152164" y="3353878"/>
                  <a:pt x="3146695" y="3355973"/>
                  <a:pt x="3143959" y="3360162"/>
                </a:cubicBezTo>
                <a:cubicBezTo>
                  <a:pt x="3127548" y="3347594"/>
                  <a:pt x="3116607" y="3332930"/>
                  <a:pt x="3089255" y="3335026"/>
                </a:cubicBezTo>
                <a:cubicBezTo>
                  <a:pt x="3089255" y="3343405"/>
                  <a:pt x="3086520" y="3349689"/>
                  <a:pt x="3083784" y="3355973"/>
                </a:cubicBezTo>
                <a:cubicBezTo>
                  <a:pt x="3045492" y="3337120"/>
                  <a:pt x="3007199" y="3320362"/>
                  <a:pt x="2966171" y="3301509"/>
                </a:cubicBezTo>
                <a:cubicBezTo>
                  <a:pt x="2960700" y="3311983"/>
                  <a:pt x="2955231" y="3320362"/>
                  <a:pt x="2947025" y="3332930"/>
                </a:cubicBezTo>
                <a:cubicBezTo>
                  <a:pt x="2947025" y="3326646"/>
                  <a:pt x="2944289" y="3324552"/>
                  <a:pt x="2944289" y="3322457"/>
                </a:cubicBezTo>
                <a:cubicBezTo>
                  <a:pt x="2957966" y="3301509"/>
                  <a:pt x="2938819" y="3288941"/>
                  <a:pt x="2922408" y="3278467"/>
                </a:cubicBezTo>
                <a:cubicBezTo>
                  <a:pt x="2908731" y="3272183"/>
                  <a:pt x="2895056" y="3265899"/>
                  <a:pt x="2878645" y="3257520"/>
                </a:cubicBezTo>
                <a:cubicBezTo>
                  <a:pt x="2870440" y="3272183"/>
                  <a:pt x="2862233" y="3284752"/>
                  <a:pt x="2854028" y="3297320"/>
                </a:cubicBezTo>
                <a:cubicBezTo>
                  <a:pt x="2848558" y="3295225"/>
                  <a:pt x="2845822" y="3291036"/>
                  <a:pt x="2840352" y="3286846"/>
                </a:cubicBezTo>
                <a:cubicBezTo>
                  <a:pt x="2832147" y="3291036"/>
                  <a:pt x="2826676" y="3295225"/>
                  <a:pt x="2821205" y="3299414"/>
                </a:cubicBezTo>
                <a:cubicBezTo>
                  <a:pt x="2804794" y="3284752"/>
                  <a:pt x="2829411" y="3280562"/>
                  <a:pt x="2834882" y="3267993"/>
                </a:cubicBezTo>
                <a:cubicBezTo>
                  <a:pt x="2826676" y="3263804"/>
                  <a:pt x="2818471" y="3257520"/>
                  <a:pt x="2807529" y="3255425"/>
                </a:cubicBezTo>
                <a:cubicBezTo>
                  <a:pt x="2788383" y="3253330"/>
                  <a:pt x="2771972" y="3249141"/>
                  <a:pt x="2752825" y="3236572"/>
                </a:cubicBezTo>
                <a:cubicBezTo>
                  <a:pt x="2755561" y="3247045"/>
                  <a:pt x="2755561" y="3251235"/>
                  <a:pt x="2755561" y="3259614"/>
                </a:cubicBezTo>
                <a:cubicBezTo>
                  <a:pt x="2728209" y="3257520"/>
                  <a:pt x="2720003" y="3238667"/>
                  <a:pt x="2700856" y="3230288"/>
                </a:cubicBezTo>
                <a:cubicBezTo>
                  <a:pt x="2678976" y="3244951"/>
                  <a:pt x="2654358" y="3240761"/>
                  <a:pt x="2629742" y="3228193"/>
                </a:cubicBezTo>
                <a:cubicBezTo>
                  <a:pt x="2618801" y="3224003"/>
                  <a:pt x="2610596" y="3219814"/>
                  <a:pt x="2602390" y="3213530"/>
                </a:cubicBezTo>
                <a:cubicBezTo>
                  <a:pt x="2591449" y="3207245"/>
                  <a:pt x="2580508" y="3200961"/>
                  <a:pt x="2566832" y="3196771"/>
                </a:cubicBezTo>
                <a:cubicBezTo>
                  <a:pt x="2539480" y="3184203"/>
                  <a:pt x="2523069" y="3186298"/>
                  <a:pt x="2501187" y="3205151"/>
                </a:cubicBezTo>
                <a:cubicBezTo>
                  <a:pt x="2498452" y="3207245"/>
                  <a:pt x="2495717" y="3207245"/>
                  <a:pt x="2490247" y="3211435"/>
                </a:cubicBezTo>
                <a:cubicBezTo>
                  <a:pt x="2482041" y="3175824"/>
                  <a:pt x="2460159" y="3152782"/>
                  <a:pt x="2410925" y="3152782"/>
                </a:cubicBezTo>
                <a:cubicBezTo>
                  <a:pt x="2413661" y="3169540"/>
                  <a:pt x="2413661" y="3169540"/>
                  <a:pt x="2435543" y="3173730"/>
                </a:cubicBezTo>
                <a:cubicBezTo>
                  <a:pt x="2457424" y="3180014"/>
                  <a:pt x="2460159" y="3186298"/>
                  <a:pt x="2449219" y="3198867"/>
                </a:cubicBezTo>
                <a:cubicBezTo>
                  <a:pt x="2441012" y="3207245"/>
                  <a:pt x="2441012" y="3211435"/>
                  <a:pt x="2446483" y="3219814"/>
                </a:cubicBezTo>
                <a:cubicBezTo>
                  <a:pt x="2462894" y="3238667"/>
                  <a:pt x="2479305" y="3257520"/>
                  <a:pt x="2492981" y="3274277"/>
                </a:cubicBezTo>
                <a:cubicBezTo>
                  <a:pt x="2498452" y="3278467"/>
                  <a:pt x="2501187" y="3280562"/>
                  <a:pt x="2509392" y="3284752"/>
                </a:cubicBezTo>
                <a:cubicBezTo>
                  <a:pt x="2509392" y="3278467"/>
                  <a:pt x="2509392" y="3272183"/>
                  <a:pt x="2512128" y="3267993"/>
                </a:cubicBezTo>
                <a:cubicBezTo>
                  <a:pt x="2517598" y="3253330"/>
                  <a:pt x="2525803" y="3251235"/>
                  <a:pt x="2539480" y="3259614"/>
                </a:cubicBezTo>
                <a:cubicBezTo>
                  <a:pt x="2558627" y="3270088"/>
                  <a:pt x="2572303" y="3282657"/>
                  <a:pt x="2580508" y="3297320"/>
                </a:cubicBezTo>
                <a:cubicBezTo>
                  <a:pt x="2558627" y="3316173"/>
                  <a:pt x="2534010" y="3322457"/>
                  <a:pt x="2501187" y="3311983"/>
                </a:cubicBezTo>
                <a:cubicBezTo>
                  <a:pt x="2476570" y="3305699"/>
                  <a:pt x="2457424" y="3291036"/>
                  <a:pt x="2438278" y="3274277"/>
                </a:cubicBezTo>
                <a:cubicBezTo>
                  <a:pt x="2432807" y="3267993"/>
                  <a:pt x="2427337" y="3261709"/>
                  <a:pt x="2421866" y="3255425"/>
                </a:cubicBezTo>
                <a:cubicBezTo>
                  <a:pt x="2419132" y="3255425"/>
                  <a:pt x="2419132" y="3255425"/>
                  <a:pt x="2416396" y="3257520"/>
                </a:cubicBezTo>
                <a:cubicBezTo>
                  <a:pt x="2419132" y="3263804"/>
                  <a:pt x="2421866" y="3270088"/>
                  <a:pt x="2424601" y="3278467"/>
                </a:cubicBezTo>
                <a:cubicBezTo>
                  <a:pt x="2380839" y="3274277"/>
                  <a:pt x="2356221" y="3255425"/>
                  <a:pt x="2350752" y="3226099"/>
                </a:cubicBezTo>
                <a:cubicBezTo>
                  <a:pt x="2348016" y="3219814"/>
                  <a:pt x="2353486" y="3211435"/>
                  <a:pt x="2339810" y="3207245"/>
                </a:cubicBezTo>
                <a:cubicBezTo>
                  <a:pt x="2337075" y="3219814"/>
                  <a:pt x="2334341" y="3230288"/>
                  <a:pt x="2328870" y="3242856"/>
                </a:cubicBezTo>
                <a:cubicBezTo>
                  <a:pt x="2296048" y="3219814"/>
                  <a:pt x="2268695" y="3198867"/>
                  <a:pt x="2238608" y="3177919"/>
                </a:cubicBezTo>
                <a:cubicBezTo>
                  <a:pt x="2233137" y="3175824"/>
                  <a:pt x="2227668" y="3171635"/>
                  <a:pt x="2224932" y="3169540"/>
                </a:cubicBezTo>
                <a:cubicBezTo>
                  <a:pt x="2208521" y="3150687"/>
                  <a:pt x="2189375" y="3144403"/>
                  <a:pt x="2159288" y="3144403"/>
                </a:cubicBezTo>
                <a:cubicBezTo>
                  <a:pt x="2115524" y="3144403"/>
                  <a:pt x="2077231" y="3131834"/>
                  <a:pt x="2044409" y="3106697"/>
                </a:cubicBezTo>
                <a:cubicBezTo>
                  <a:pt x="2036204" y="3098318"/>
                  <a:pt x="2027997" y="3089939"/>
                  <a:pt x="2019792" y="3083654"/>
                </a:cubicBezTo>
                <a:cubicBezTo>
                  <a:pt x="2014322" y="3075276"/>
                  <a:pt x="2006116" y="3071086"/>
                  <a:pt x="1995175" y="3073181"/>
                </a:cubicBezTo>
                <a:cubicBezTo>
                  <a:pt x="1976029" y="3073181"/>
                  <a:pt x="1962353" y="3068992"/>
                  <a:pt x="1951413" y="3060613"/>
                </a:cubicBezTo>
                <a:cubicBezTo>
                  <a:pt x="1929531" y="3050139"/>
                  <a:pt x="1913119" y="3035476"/>
                  <a:pt x="1899444" y="3018717"/>
                </a:cubicBezTo>
                <a:cubicBezTo>
                  <a:pt x="1896708" y="3012433"/>
                  <a:pt x="1891238" y="3006149"/>
                  <a:pt x="1885767" y="2999865"/>
                </a:cubicBezTo>
                <a:cubicBezTo>
                  <a:pt x="1858415" y="3006149"/>
                  <a:pt x="1836533" y="2997770"/>
                  <a:pt x="1814652" y="2987296"/>
                </a:cubicBezTo>
                <a:cubicBezTo>
                  <a:pt x="1792771" y="2976823"/>
                  <a:pt x="1770889" y="2964254"/>
                  <a:pt x="1746272" y="2951685"/>
                </a:cubicBezTo>
                <a:cubicBezTo>
                  <a:pt x="1727125" y="2943307"/>
                  <a:pt x="1707980" y="2932832"/>
                  <a:pt x="1688833" y="2926548"/>
                </a:cubicBezTo>
                <a:cubicBezTo>
                  <a:pt x="1650540" y="2911885"/>
                  <a:pt x="1614983" y="2913980"/>
                  <a:pt x="1584896" y="2939117"/>
                </a:cubicBezTo>
                <a:cubicBezTo>
                  <a:pt x="1579425" y="2941212"/>
                  <a:pt x="1576690" y="2943307"/>
                  <a:pt x="1571219" y="2945401"/>
                </a:cubicBezTo>
                <a:cubicBezTo>
                  <a:pt x="1571219" y="2943307"/>
                  <a:pt x="1571219" y="2943307"/>
                  <a:pt x="1571219" y="2941212"/>
                </a:cubicBezTo>
                <a:cubicBezTo>
                  <a:pt x="1571219" y="2939117"/>
                  <a:pt x="1568484" y="2937022"/>
                  <a:pt x="1571219" y="2934927"/>
                </a:cubicBezTo>
                <a:cubicBezTo>
                  <a:pt x="1573954" y="2909790"/>
                  <a:pt x="1565749" y="2888843"/>
                  <a:pt x="1538397" y="2874179"/>
                </a:cubicBezTo>
                <a:cubicBezTo>
                  <a:pt x="1519250" y="2863706"/>
                  <a:pt x="1513780" y="2849042"/>
                  <a:pt x="1511045" y="2832285"/>
                </a:cubicBezTo>
                <a:cubicBezTo>
                  <a:pt x="1508310" y="2826001"/>
                  <a:pt x="1508310" y="2819716"/>
                  <a:pt x="1502839" y="2813432"/>
                </a:cubicBezTo>
                <a:cubicBezTo>
                  <a:pt x="1494634" y="2802958"/>
                  <a:pt x="1486428" y="2794579"/>
                  <a:pt x="1478223" y="2786200"/>
                </a:cubicBezTo>
                <a:cubicBezTo>
                  <a:pt x="1472752" y="2779916"/>
                  <a:pt x="1467281" y="2775726"/>
                  <a:pt x="1456341" y="2765252"/>
                </a:cubicBezTo>
                <a:cubicBezTo>
                  <a:pt x="1450870" y="2775726"/>
                  <a:pt x="1445400" y="2779916"/>
                  <a:pt x="1442665" y="2788294"/>
                </a:cubicBezTo>
                <a:cubicBezTo>
                  <a:pt x="1431724" y="2779916"/>
                  <a:pt x="1426254" y="2773632"/>
                  <a:pt x="1418048" y="2767347"/>
                </a:cubicBezTo>
                <a:cubicBezTo>
                  <a:pt x="1401637" y="2756873"/>
                  <a:pt x="1385226" y="2746400"/>
                  <a:pt x="1366079" y="2738020"/>
                </a:cubicBezTo>
                <a:cubicBezTo>
                  <a:pt x="1325052" y="2717073"/>
                  <a:pt x="1281288" y="2719168"/>
                  <a:pt x="1240261" y="2740115"/>
                </a:cubicBezTo>
                <a:cubicBezTo>
                  <a:pt x="1223848" y="2746400"/>
                  <a:pt x="1212909" y="2756873"/>
                  <a:pt x="1199232" y="2765252"/>
                </a:cubicBezTo>
                <a:cubicBezTo>
                  <a:pt x="1193762" y="2767347"/>
                  <a:pt x="1191026" y="2769441"/>
                  <a:pt x="1182822" y="2773632"/>
                </a:cubicBezTo>
                <a:cubicBezTo>
                  <a:pt x="1177351" y="2761063"/>
                  <a:pt x="1171881" y="2748494"/>
                  <a:pt x="1169145" y="2738020"/>
                </a:cubicBezTo>
                <a:cubicBezTo>
                  <a:pt x="1166410" y="2725452"/>
                  <a:pt x="1163675" y="2712883"/>
                  <a:pt x="1163675" y="2700315"/>
                </a:cubicBezTo>
                <a:cubicBezTo>
                  <a:pt x="1139056" y="2702410"/>
                  <a:pt x="1139056" y="2721263"/>
                  <a:pt x="1130852" y="2727547"/>
                </a:cubicBezTo>
                <a:cubicBezTo>
                  <a:pt x="1114440" y="2721263"/>
                  <a:pt x="1103499" y="2717073"/>
                  <a:pt x="1089824" y="2710788"/>
                </a:cubicBezTo>
                <a:cubicBezTo>
                  <a:pt x="1081620" y="2694031"/>
                  <a:pt x="1073412" y="2677273"/>
                  <a:pt x="1067941" y="2660515"/>
                </a:cubicBezTo>
                <a:cubicBezTo>
                  <a:pt x="1065208" y="2654230"/>
                  <a:pt x="1062472" y="2647946"/>
                  <a:pt x="1065208" y="2643757"/>
                </a:cubicBezTo>
                <a:cubicBezTo>
                  <a:pt x="1065208" y="2639567"/>
                  <a:pt x="1070678" y="2637473"/>
                  <a:pt x="1076149" y="2633283"/>
                </a:cubicBezTo>
                <a:cubicBezTo>
                  <a:pt x="1043325" y="2606051"/>
                  <a:pt x="991357" y="2595577"/>
                  <a:pt x="947593" y="2616525"/>
                </a:cubicBezTo>
                <a:cubicBezTo>
                  <a:pt x="931181" y="2624904"/>
                  <a:pt x="914771" y="2637473"/>
                  <a:pt x="898361" y="2647946"/>
                </a:cubicBezTo>
                <a:cubicBezTo>
                  <a:pt x="892890" y="2652136"/>
                  <a:pt x="887420" y="2658420"/>
                  <a:pt x="879213" y="2664705"/>
                </a:cubicBezTo>
                <a:cubicBezTo>
                  <a:pt x="876478" y="2656325"/>
                  <a:pt x="873745" y="2650041"/>
                  <a:pt x="871007" y="2643757"/>
                </a:cubicBezTo>
                <a:cubicBezTo>
                  <a:pt x="862803" y="2616525"/>
                  <a:pt x="854597" y="2612336"/>
                  <a:pt x="816304" y="2608146"/>
                </a:cubicBezTo>
                <a:cubicBezTo>
                  <a:pt x="778011" y="2530640"/>
                  <a:pt x="726043" y="2457323"/>
                  <a:pt x="633045" y="2402860"/>
                </a:cubicBezTo>
                <a:cubicBezTo>
                  <a:pt x="627575" y="2417523"/>
                  <a:pt x="619371" y="2425902"/>
                  <a:pt x="613900" y="2436376"/>
                </a:cubicBezTo>
                <a:cubicBezTo>
                  <a:pt x="605694" y="2413334"/>
                  <a:pt x="581075" y="2404955"/>
                  <a:pt x="556459" y="2394481"/>
                </a:cubicBezTo>
                <a:cubicBezTo>
                  <a:pt x="553726" y="2400765"/>
                  <a:pt x="550989" y="2407050"/>
                  <a:pt x="550989" y="2415428"/>
                </a:cubicBezTo>
                <a:cubicBezTo>
                  <a:pt x="490815" y="2398670"/>
                  <a:pt x="438847" y="2377723"/>
                  <a:pt x="406025" y="2335828"/>
                </a:cubicBezTo>
                <a:cubicBezTo>
                  <a:pt x="397819" y="2323260"/>
                  <a:pt x="386879" y="2316974"/>
                  <a:pt x="370467" y="2312785"/>
                </a:cubicBezTo>
                <a:cubicBezTo>
                  <a:pt x="296616" y="2293933"/>
                  <a:pt x="239178" y="2260416"/>
                  <a:pt x="203620" y="2205953"/>
                </a:cubicBezTo>
                <a:cubicBezTo>
                  <a:pt x="200883" y="2201763"/>
                  <a:pt x="195414" y="2195479"/>
                  <a:pt x="189943" y="2195479"/>
                </a:cubicBezTo>
                <a:cubicBezTo>
                  <a:pt x="151650" y="2187100"/>
                  <a:pt x="129767" y="2164058"/>
                  <a:pt x="105151" y="2143110"/>
                </a:cubicBezTo>
                <a:cubicBezTo>
                  <a:pt x="72331" y="2111689"/>
                  <a:pt x="42242" y="2080268"/>
                  <a:pt x="9420" y="2046752"/>
                </a:cubicBezTo>
                <a:cubicBezTo>
                  <a:pt x="3949" y="2042562"/>
                  <a:pt x="1216" y="2034183"/>
                  <a:pt x="1216" y="2027899"/>
                </a:cubicBezTo>
                <a:cubicBezTo>
                  <a:pt x="1216" y="1954582"/>
                  <a:pt x="1216" y="1883361"/>
                  <a:pt x="1216" y="1812139"/>
                </a:cubicBezTo>
                <a:cubicBezTo>
                  <a:pt x="1216" y="1805855"/>
                  <a:pt x="3949" y="1799571"/>
                  <a:pt x="6687" y="1793286"/>
                </a:cubicBezTo>
                <a:cubicBezTo>
                  <a:pt x="31303" y="1797476"/>
                  <a:pt x="53184" y="1807949"/>
                  <a:pt x="80535" y="1803760"/>
                </a:cubicBezTo>
                <a:cubicBezTo>
                  <a:pt x="75064" y="1795381"/>
                  <a:pt x="72331" y="1789096"/>
                  <a:pt x="66860" y="1782812"/>
                </a:cubicBezTo>
                <a:cubicBezTo>
                  <a:pt x="53184" y="1763959"/>
                  <a:pt x="39507" y="1743012"/>
                  <a:pt x="25832" y="1722064"/>
                </a:cubicBezTo>
                <a:cubicBezTo>
                  <a:pt x="23097" y="1719970"/>
                  <a:pt x="23097" y="1713686"/>
                  <a:pt x="20361" y="1707401"/>
                </a:cubicBezTo>
                <a:cubicBezTo>
                  <a:pt x="66860" y="1713686"/>
                  <a:pt x="107889" y="1722064"/>
                  <a:pt x="151650" y="1730443"/>
                </a:cubicBezTo>
                <a:cubicBezTo>
                  <a:pt x="192679" y="1740917"/>
                  <a:pt x="233707" y="1753486"/>
                  <a:pt x="269265" y="1772339"/>
                </a:cubicBezTo>
                <a:cubicBezTo>
                  <a:pt x="304822" y="1791191"/>
                  <a:pt x="337643" y="1814233"/>
                  <a:pt x="370467" y="1835181"/>
                </a:cubicBezTo>
                <a:cubicBezTo>
                  <a:pt x="378671" y="1830992"/>
                  <a:pt x="384142" y="1826802"/>
                  <a:pt x="395083" y="1820517"/>
                </a:cubicBezTo>
                <a:cubicBezTo>
                  <a:pt x="384142" y="1845655"/>
                  <a:pt x="397819" y="1860318"/>
                  <a:pt x="425170" y="1866602"/>
                </a:cubicBezTo>
                <a:cubicBezTo>
                  <a:pt x="430641" y="1860318"/>
                  <a:pt x="436112" y="1856129"/>
                  <a:pt x="444316" y="1847750"/>
                </a:cubicBezTo>
                <a:cubicBezTo>
                  <a:pt x="485344" y="1877077"/>
                  <a:pt x="488081" y="1918971"/>
                  <a:pt x="515431" y="1954582"/>
                </a:cubicBezTo>
                <a:cubicBezTo>
                  <a:pt x="523639" y="1929446"/>
                  <a:pt x="507227" y="1912687"/>
                  <a:pt x="501756" y="1893834"/>
                </a:cubicBezTo>
                <a:cubicBezTo>
                  <a:pt x="515431" y="1883361"/>
                  <a:pt x="520902" y="1872887"/>
                  <a:pt x="523639" y="1860318"/>
                </a:cubicBezTo>
                <a:cubicBezTo>
                  <a:pt x="526372" y="1843560"/>
                  <a:pt x="512698" y="1835181"/>
                  <a:pt x="501756" y="1824708"/>
                </a:cubicBezTo>
                <a:cubicBezTo>
                  <a:pt x="493550" y="1818423"/>
                  <a:pt x="485344" y="1810044"/>
                  <a:pt x="493550" y="1797476"/>
                </a:cubicBezTo>
                <a:cubicBezTo>
                  <a:pt x="499021" y="1807949"/>
                  <a:pt x="507227" y="1814233"/>
                  <a:pt x="520902" y="1810044"/>
                </a:cubicBezTo>
                <a:cubicBezTo>
                  <a:pt x="529108" y="1822612"/>
                  <a:pt x="520902" y="1841465"/>
                  <a:pt x="542785" y="1847750"/>
                </a:cubicBezTo>
                <a:cubicBezTo>
                  <a:pt x="548255" y="1835181"/>
                  <a:pt x="540049" y="1795381"/>
                  <a:pt x="523639" y="1770244"/>
                </a:cubicBezTo>
                <a:cubicBezTo>
                  <a:pt x="520902" y="1776528"/>
                  <a:pt x="515431" y="1780717"/>
                  <a:pt x="512698" y="1787002"/>
                </a:cubicBezTo>
                <a:cubicBezTo>
                  <a:pt x="499021" y="1782812"/>
                  <a:pt x="490815" y="1776528"/>
                  <a:pt x="477140" y="1770244"/>
                </a:cubicBezTo>
                <a:cubicBezTo>
                  <a:pt x="474405" y="1782812"/>
                  <a:pt x="471669" y="1793286"/>
                  <a:pt x="466198" y="1805855"/>
                </a:cubicBezTo>
                <a:cubicBezTo>
                  <a:pt x="449786" y="1797476"/>
                  <a:pt x="447053" y="1787002"/>
                  <a:pt x="441582" y="1776528"/>
                </a:cubicBezTo>
                <a:cubicBezTo>
                  <a:pt x="430641" y="1757675"/>
                  <a:pt x="422437" y="1736727"/>
                  <a:pt x="411495" y="1717875"/>
                </a:cubicBezTo>
                <a:cubicBezTo>
                  <a:pt x="408758" y="1709495"/>
                  <a:pt x="400554" y="1705306"/>
                  <a:pt x="395083" y="1699022"/>
                </a:cubicBezTo>
                <a:cubicBezTo>
                  <a:pt x="395083" y="1699022"/>
                  <a:pt x="392348" y="1699022"/>
                  <a:pt x="389612" y="1701117"/>
                </a:cubicBezTo>
                <a:cubicBezTo>
                  <a:pt x="392348" y="1726254"/>
                  <a:pt x="419699" y="1745107"/>
                  <a:pt x="425170" y="1772339"/>
                </a:cubicBezTo>
                <a:cubicBezTo>
                  <a:pt x="395083" y="1766054"/>
                  <a:pt x="389612" y="1747202"/>
                  <a:pt x="386879" y="1728348"/>
                </a:cubicBezTo>
                <a:cubicBezTo>
                  <a:pt x="354055" y="1734633"/>
                  <a:pt x="337643" y="1717875"/>
                  <a:pt x="321233" y="1703211"/>
                </a:cubicBezTo>
                <a:cubicBezTo>
                  <a:pt x="304822" y="1688548"/>
                  <a:pt x="291146" y="1673885"/>
                  <a:pt x="274736" y="1657127"/>
                </a:cubicBezTo>
                <a:cubicBezTo>
                  <a:pt x="271998" y="1655032"/>
                  <a:pt x="274736" y="1650842"/>
                  <a:pt x="271998" y="1648748"/>
                </a:cubicBezTo>
                <a:cubicBezTo>
                  <a:pt x="285675" y="1642464"/>
                  <a:pt x="291146" y="1646653"/>
                  <a:pt x="299352" y="1652937"/>
                </a:cubicBezTo>
                <a:cubicBezTo>
                  <a:pt x="304822" y="1661317"/>
                  <a:pt x="310293" y="1667601"/>
                  <a:pt x="318497" y="1675980"/>
                </a:cubicBezTo>
                <a:cubicBezTo>
                  <a:pt x="323968" y="1682264"/>
                  <a:pt x="329439" y="1688548"/>
                  <a:pt x="334909" y="1694833"/>
                </a:cubicBezTo>
                <a:cubicBezTo>
                  <a:pt x="337643" y="1673885"/>
                  <a:pt x="326703" y="1657127"/>
                  <a:pt x="313026" y="1644558"/>
                </a:cubicBezTo>
                <a:cubicBezTo>
                  <a:pt x="296616" y="1627800"/>
                  <a:pt x="280206" y="1627800"/>
                  <a:pt x="261059" y="1642464"/>
                </a:cubicBezTo>
                <a:cubicBezTo>
                  <a:pt x="258323" y="1644558"/>
                  <a:pt x="255588" y="1646653"/>
                  <a:pt x="250119" y="1648748"/>
                </a:cubicBezTo>
                <a:cubicBezTo>
                  <a:pt x="239178" y="1638274"/>
                  <a:pt x="230972" y="1627800"/>
                  <a:pt x="220030" y="1619421"/>
                </a:cubicBezTo>
                <a:cubicBezTo>
                  <a:pt x="211824" y="1611042"/>
                  <a:pt x="200883" y="1602664"/>
                  <a:pt x="189943" y="1600569"/>
                </a:cubicBezTo>
                <a:cubicBezTo>
                  <a:pt x="179004" y="1598473"/>
                  <a:pt x="165325" y="1602664"/>
                  <a:pt x="154386" y="1604758"/>
                </a:cubicBezTo>
                <a:cubicBezTo>
                  <a:pt x="154386" y="1604758"/>
                  <a:pt x="151650" y="1602664"/>
                  <a:pt x="151650" y="1602664"/>
                </a:cubicBezTo>
                <a:cubicBezTo>
                  <a:pt x="116093" y="1569147"/>
                  <a:pt x="69594" y="1544011"/>
                  <a:pt x="17626" y="1531442"/>
                </a:cubicBezTo>
                <a:cubicBezTo>
                  <a:pt x="3949" y="1527252"/>
                  <a:pt x="1216" y="1520968"/>
                  <a:pt x="1216" y="1510494"/>
                </a:cubicBezTo>
                <a:cubicBezTo>
                  <a:pt x="1216" y="1474883"/>
                  <a:pt x="-1522" y="1439273"/>
                  <a:pt x="1216" y="1403661"/>
                </a:cubicBezTo>
                <a:cubicBezTo>
                  <a:pt x="1216" y="1395282"/>
                  <a:pt x="6687" y="1386904"/>
                  <a:pt x="9420" y="1378525"/>
                </a:cubicBezTo>
                <a:cubicBezTo>
                  <a:pt x="12155" y="1370145"/>
                  <a:pt x="20361" y="1368051"/>
                  <a:pt x="31303" y="1370145"/>
                </a:cubicBezTo>
                <a:cubicBezTo>
                  <a:pt x="50448" y="1372240"/>
                  <a:pt x="58654" y="1365956"/>
                  <a:pt x="55919" y="1351293"/>
                </a:cubicBezTo>
                <a:cubicBezTo>
                  <a:pt x="55919" y="1340819"/>
                  <a:pt x="47713" y="1330345"/>
                  <a:pt x="44977" y="1319872"/>
                </a:cubicBezTo>
                <a:cubicBezTo>
                  <a:pt x="39507" y="1309397"/>
                  <a:pt x="50448" y="1301019"/>
                  <a:pt x="64123" y="1301019"/>
                </a:cubicBezTo>
                <a:cubicBezTo>
                  <a:pt x="69594" y="1301019"/>
                  <a:pt x="75064" y="1303113"/>
                  <a:pt x="80535" y="1305208"/>
                </a:cubicBezTo>
                <a:cubicBezTo>
                  <a:pt x="105151" y="1311492"/>
                  <a:pt x="113357" y="1307303"/>
                  <a:pt x="110622" y="1286355"/>
                </a:cubicBezTo>
                <a:cubicBezTo>
                  <a:pt x="107889" y="1277976"/>
                  <a:pt x="105151" y="1269597"/>
                  <a:pt x="107889" y="1263313"/>
                </a:cubicBezTo>
                <a:cubicBezTo>
                  <a:pt x="107889" y="1259123"/>
                  <a:pt x="113357" y="1252839"/>
                  <a:pt x="118828" y="1250744"/>
                </a:cubicBezTo>
                <a:cubicBezTo>
                  <a:pt x="121563" y="1248650"/>
                  <a:pt x="132505" y="1250744"/>
                  <a:pt x="137976" y="1252839"/>
                </a:cubicBezTo>
                <a:cubicBezTo>
                  <a:pt x="146180" y="1261218"/>
                  <a:pt x="154386" y="1269597"/>
                  <a:pt x="165325" y="1277976"/>
                </a:cubicBezTo>
                <a:cubicBezTo>
                  <a:pt x="173533" y="1284260"/>
                  <a:pt x="179004" y="1292640"/>
                  <a:pt x="192679" y="1294735"/>
                </a:cubicBezTo>
                <a:cubicBezTo>
                  <a:pt x="198150" y="1284260"/>
                  <a:pt x="198150" y="1273787"/>
                  <a:pt x="192679" y="1265408"/>
                </a:cubicBezTo>
                <a:cubicBezTo>
                  <a:pt x="181737" y="1248650"/>
                  <a:pt x="170796" y="1233986"/>
                  <a:pt x="159857" y="1221418"/>
                </a:cubicBezTo>
                <a:cubicBezTo>
                  <a:pt x="148915" y="1204660"/>
                  <a:pt x="148915" y="1204660"/>
                  <a:pt x="165325" y="1189997"/>
                </a:cubicBezTo>
                <a:cubicBezTo>
                  <a:pt x="165325" y="1194186"/>
                  <a:pt x="168063" y="1200470"/>
                  <a:pt x="168063" y="1202565"/>
                </a:cubicBezTo>
                <a:cubicBezTo>
                  <a:pt x="179004" y="1208850"/>
                  <a:pt x="189943" y="1213039"/>
                  <a:pt x="200883" y="1215134"/>
                </a:cubicBezTo>
                <a:cubicBezTo>
                  <a:pt x="203620" y="1208850"/>
                  <a:pt x="206354" y="1202565"/>
                  <a:pt x="209091" y="1189997"/>
                </a:cubicBezTo>
                <a:cubicBezTo>
                  <a:pt x="233707" y="1210944"/>
                  <a:pt x="261059" y="1206754"/>
                  <a:pt x="288410" y="1198375"/>
                </a:cubicBezTo>
                <a:cubicBezTo>
                  <a:pt x="302087" y="1215134"/>
                  <a:pt x="302087" y="1229797"/>
                  <a:pt x="296616" y="1246555"/>
                </a:cubicBezTo>
                <a:cubicBezTo>
                  <a:pt x="293881" y="1261218"/>
                  <a:pt x="296616" y="1271692"/>
                  <a:pt x="310293" y="1282166"/>
                </a:cubicBezTo>
                <a:cubicBezTo>
                  <a:pt x="315764" y="1280071"/>
                  <a:pt x="321233" y="1280071"/>
                  <a:pt x="323968" y="1277976"/>
                </a:cubicBezTo>
                <a:cubicBezTo>
                  <a:pt x="332174" y="1286355"/>
                  <a:pt x="329439" y="1298924"/>
                  <a:pt x="345851" y="1301019"/>
                </a:cubicBezTo>
                <a:cubicBezTo>
                  <a:pt x="359526" y="1284260"/>
                  <a:pt x="343113" y="1273787"/>
                  <a:pt x="340380" y="1261218"/>
                </a:cubicBezTo>
                <a:cubicBezTo>
                  <a:pt x="334909" y="1261218"/>
                  <a:pt x="329439" y="1261218"/>
                  <a:pt x="323968" y="1263313"/>
                </a:cubicBezTo>
                <a:cubicBezTo>
                  <a:pt x="326703" y="1244460"/>
                  <a:pt x="326703" y="1225607"/>
                  <a:pt x="329439" y="1206754"/>
                </a:cubicBezTo>
                <a:cubicBezTo>
                  <a:pt x="332174" y="1200470"/>
                  <a:pt x="326703" y="1194186"/>
                  <a:pt x="321233" y="1187902"/>
                </a:cubicBezTo>
                <a:cubicBezTo>
                  <a:pt x="304822" y="1175333"/>
                  <a:pt x="285675" y="1162765"/>
                  <a:pt x="274736" y="1148101"/>
                </a:cubicBezTo>
                <a:cubicBezTo>
                  <a:pt x="261059" y="1127154"/>
                  <a:pt x="252853" y="1104112"/>
                  <a:pt x="241911" y="1081069"/>
                </a:cubicBezTo>
                <a:cubicBezTo>
                  <a:pt x="236440" y="1074785"/>
                  <a:pt x="236440" y="1066406"/>
                  <a:pt x="228236" y="1064311"/>
                </a:cubicBezTo>
                <a:cubicBezTo>
                  <a:pt x="187208" y="1049648"/>
                  <a:pt x="146180" y="1034984"/>
                  <a:pt x="99681" y="1051743"/>
                </a:cubicBezTo>
                <a:cubicBezTo>
                  <a:pt x="96947" y="1051743"/>
                  <a:pt x="91477" y="1051743"/>
                  <a:pt x="88741" y="1051743"/>
                </a:cubicBezTo>
                <a:cubicBezTo>
                  <a:pt x="88741" y="1043364"/>
                  <a:pt x="88741" y="1037079"/>
                  <a:pt x="86006" y="1030795"/>
                </a:cubicBezTo>
                <a:cubicBezTo>
                  <a:pt x="86006" y="1022416"/>
                  <a:pt x="83270" y="1016132"/>
                  <a:pt x="69594" y="1016132"/>
                </a:cubicBezTo>
                <a:cubicBezTo>
                  <a:pt x="55919" y="1016132"/>
                  <a:pt x="44977" y="1022416"/>
                  <a:pt x="42242" y="1034984"/>
                </a:cubicBezTo>
                <a:cubicBezTo>
                  <a:pt x="47713" y="1034984"/>
                  <a:pt x="50448" y="1034984"/>
                  <a:pt x="55919" y="1037079"/>
                </a:cubicBezTo>
                <a:cubicBezTo>
                  <a:pt x="58654" y="1037079"/>
                  <a:pt x="64123" y="1039175"/>
                  <a:pt x="66860" y="1041269"/>
                </a:cubicBezTo>
                <a:cubicBezTo>
                  <a:pt x="66860" y="1043364"/>
                  <a:pt x="64123" y="1049648"/>
                  <a:pt x="61390" y="1049648"/>
                </a:cubicBezTo>
                <a:cubicBezTo>
                  <a:pt x="58654" y="1051743"/>
                  <a:pt x="50448" y="1051743"/>
                  <a:pt x="47713" y="1049648"/>
                </a:cubicBezTo>
                <a:cubicBezTo>
                  <a:pt x="42242" y="1047553"/>
                  <a:pt x="39507" y="1043364"/>
                  <a:pt x="34036" y="1039175"/>
                </a:cubicBezTo>
                <a:cubicBezTo>
                  <a:pt x="25832" y="1030795"/>
                  <a:pt x="20361" y="1020322"/>
                  <a:pt x="12155" y="1014037"/>
                </a:cubicBezTo>
                <a:cubicBezTo>
                  <a:pt x="1216" y="1005658"/>
                  <a:pt x="1216" y="997279"/>
                  <a:pt x="1216" y="988900"/>
                </a:cubicBezTo>
                <a:cubicBezTo>
                  <a:pt x="1216" y="951194"/>
                  <a:pt x="1216" y="915584"/>
                  <a:pt x="1216" y="877878"/>
                </a:cubicBezTo>
                <a:cubicBezTo>
                  <a:pt x="1216" y="720771"/>
                  <a:pt x="1216" y="563665"/>
                  <a:pt x="1216" y="404464"/>
                </a:cubicBezTo>
                <a:cubicBezTo>
                  <a:pt x="1216" y="398180"/>
                  <a:pt x="-1522" y="391895"/>
                  <a:pt x="6687" y="383516"/>
                </a:cubicBezTo>
                <a:cubicBezTo>
                  <a:pt x="12155" y="396085"/>
                  <a:pt x="14891" y="408653"/>
                  <a:pt x="20361" y="421221"/>
                </a:cubicBezTo>
                <a:cubicBezTo>
                  <a:pt x="31303" y="412842"/>
                  <a:pt x="34036" y="404464"/>
                  <a:pt x="28565" y="393989"/>
                </a:cubicBezTo>
                <a:cubicBezTo>
                  <a:pt x="25832" y="385611"/>
                  <a:pt x="23097" y="377232"/>
                  <a:pt x="31303" y="368853"/>
                </a:cubicBezTo>
                <a:cubicBezTo>
                  <a:pt x="53184" y="389800"/>
                  <a:pt x="50448" y="410748"/>
                  <a:pt x="61390" y="433790"/>
                </a:cubicBezTo>
                <a:cubicBezTo>
                  <a:pt x="64123" y="419127"/>
                  <a:pt x="66860" y="404464"/>
                  <a:pt x="69594" y="387705"/>
                </a:cubicBezTo>
                <a:cubicBezTo>
                  <a:pt x="94210" y="408653"/>
                  <a:pt x="80535" y="433790"/>
                  <a:pt x="102418" y="454738"/>
                </a:cubicBezTo>
                <a:cubicBezTo>
                  <a:pt x="102418" y="442169"/>
                  <a:pt x="105151" y="431695"/>
                  <a:pt x="105151" y="423317"/>
                </a:cubicBezTo>
                <a:cubicBezTo>
                  <a:pt x="107889" y="421221"/>
                  <a:pt x="110622" y="421221"/>
                  <a:pt x="113357" y="421221"/>
                </a:cubicBezTo>
                <a:cubicBezTo>
                  <a:pt x="116093" y="433790"/>
                  <a:pt x="118828" y="446358"/>
                  <a:pt x="121563" y="456833"/>
                </a:cubicBezTo>
                <a:cubicBezTo>
                  <a:pt x="121563" y="456833"/>
                  <a:pt x="124299" y="456833"/>
                  <a:pt x="127034" y="456833"/>
                </a:cubicBezTo>
                <a:cubicBezTo>
                  <a:pt x="132505" y="446358"/>
                  <a:pt x="137976" y="435885"/>
                  <a:pt x="143446" y="427506"/>
                </a:cubicBezTo>
                <a:cubicBezTo>
                  <a:pt x="148915" y="431695"/>
                  <a:pt x="154386" y="440074"/>
                  <a:pt x="159857" y="442169"/>
                </a:cubicBezTo>
                <a:cubicBezTo>
                  <a:pt x="192679" y="450548"/>
                  <a:pt x="206354" y="467306"/>
                  <a:pt x="217295" y="490349"/>
                </a:cubicBezTo>
                <a:cubicBezTo>
                  <a:pt x="217295" y="494538"/>
                  <a:pt x="222766" y="496633"/>
                  <a:pt x="225501" y="502917"/>
                </a:cubicBezTo>
                <a:cubicBezTo>
                  <a:pt x="236440" y="488254"/>
                  <a:pt x="228236" y="475685"/>
                  <a:pt x="233707" y="463117"/>
                </a:cubicBezTo>
                <a:cubicBezTo>
                  <a:pt x="236440" y="475685"/>
                  <a:pt x="241911" y="486159"/>
                  <a:pt x="244649" y="500822"/>
                </a:cubicBezTo>
                <a:cubicBezTo>
                  <a:pt x="255588" y="494538"/>
                  <a:pt x="261059" y="492443"/>
                  <a:pt x="266529" y="488254"/>
                </a:cubicBezTo>
                <a:cubicBezTo>
                  <a:pt x="293881" y="494538"/>
                  <a:pt x="296616" y="519675"/>
                  <a:pt x="323968" y="525959"/>
                </a:cubicBezTo>
                <a:cubicBezTo>
                  <a:pt x="354055" y="513391"/>
                  <a:pt x="326703" y="496633"/>
                  <a:pt x="326703" y="484064"/>
                </a:cubicBezTo>
                <a:cubicBezTo>
                  <a:pt x="348584" y="488254"/>
                  <a:pt x="351322" y="486159"/>
                  <a:pt x="356790" y="481970"/>
                </a:cubicBezTo>
                <a:cubicBezTo>
                  <a:pt x="362261" y="473590"/>
                  <a:pt x="362261" y="467306"/>
                  <a:pt x="354055" y="461022"/>
                </a:cubicBezTo>
                <a:cubicBezTo>
                  <a:pt x="334909" y="446358"/>
                  <a:pt x="326703" y="427506"/>
                  <a:pt x="315764" y="408653"/>
                </a:cubicBezTo>
                <a:cubicBezTo>
                  <a:pt x="315764" y="406558"/>
                  <a:pt x="313026" y="404464"/>
                  <a:pt x="313026" y="402369"/>
                </a:cubicBezTo>
                <a:cubicBezTo>
                  <a:pt x="307556" y="406558"/>
                  <a:pt x="302087" y="408653"/>
                  <a:pt x="296616" y="410748"/>
                </a:cubicBezTo>
                <a:cubicBezTo>
                  <a:pt x="291146" y="406558"/>
                  <a:pt x="285675" y="402369"/>
                  <a:pt x="277469" y="393989"/>
                </a:cubicBezTo>
                <a:cubicBezTo>
                  <a:pt x="271998" y="417032"/>
                  <a:pt x="266529" y="437980"/>
                  <a:pt x="258323" y="463117"/>
                </a:cubicBezTo>
                <a:cubicBezTo>
                  <a:pt x="239178" y="433790"/>
                  <a:pt x="252853" y="410748"/>
                  <a:pt x="252853" y="381421"/>
                </a:cubicBezTo>
                <a:cubicBezTo>
                  <a:pt x="230972" y="402369"/>
                  <a:pt x="236440" y="425411"/>
                  <a:pt x="228236" y="446358"/>
                </a:cubicBezTo>
                <a:cubicBezTo>
                  <a:pt x="217295" y="440074"/>
                  <a:pt x="206354" y="433790"/>
                  <a:pt x="195414" y="429601"/>
                </a:cubicBezTo>
                <a:cubicBezTo>
                  <a:pt x="184473" y="425411"/>
                  <a:pt x="181737" y="417032"/>
                  <a:pt x="184473" y="406558"/>
                </a:cubicBezTo>
                <a:cubicBezTo>
                  <a:pt x="192679" y="385611"/>
                  <a:pt x="192679" y="362568"/>
                  <a:pt x="181737" y="341621"/>
                </a:cubicBezTo>
                <a:cubicBezTo>
                  <a:pt x="181737" y="337431"/>
                  <a:pt x="179004" y="333242"/>
                  <a:pt x="179004" y="329052"/>
                </a:cubicBezTo>
                <a:cubicBezTo>
                  <a:pt x="179004" y="329052"/>
                  <a:pt x="181737" y="326957"/>
                  <a:pt x="184473" y="324863"/>
                </a:cubicBezTo>
                <a:cubicBezTo>
                  <a:pt x="189943" y="329052"/>
                  <a:pt x="195414" y="331147"/>
                  <a:pt x="200883" y="335336"/>
                </a:cubicBezTo>
                <a:cubicBezTo>
                  <a:pt x="209091" y="326957"/>
                  <a:pt x="217295" y="318579"/>
                  <a:pt x="225501" y="310199"/>
                </a:cubicBezTo>
                <a:cubicBezTo>
                  <a:pt x="241911" y="331147"/>
                  <a:pt x="261059" y="343716"/>
                  <a:pt x="293881" y="337431"/>
                </a:cubicBezTo>
                <a:cubicBezTo>
                  <a:pt x="296616" y="329052"/>
                  <a:pt x="293881" y="322768"/>
                  <a:pt x="282940" y="318579"/>
                </a:cubicBezTo>
                <a:cubicBezTo>
                  <a:pt x="277469" y="320673"/>
                  <a:pt x="271998" y="322768"/>
                  <a:pt x="266529" y="324863"/>
                </a:cubicBezTo>
                <a:cubicBezTo>
                  <a:pt x="263794" y="320673"/>
                  <a:pt x="263794" y="316484"/>
                  <a:pt x="261059" y="312295"/>
                </a:cubicBezTo>
                <a:cubicBezTo>
                  <a:pt x="258323" y="306010"/>
                  <a:pt x="261059" y="299726"/>
                  <a:pt x="269265" y="297631"/>
                </a:cubicBezTo>
                <a:cubicBezTo>
                  <a:pt x="274736" y="295536"/>
                  <a:pt x="280206" y="297631"/>
                  <a:pt x="285675" y="299726"/>
                </a:cubicBezTo>
                <a:cubicBezTo>
                  <a:pt x="293881" y="301820"/>
                  <a:pt x="299352" y="308104"/>
                  <a:pt x="310293" y="314389"/>
                </a:cubicBezTo>
                <a:cubicBezTo>
                  <a:pt x="310293" y="285063"/>
                  <a:pt x="310293" y="262020"/>
                  <a:pt x="313026" y="234789"/>
                </a:cubicBezTo>
                <a:cubicBezTo>
                  <a:pt x="323968" y="245262"/>
                  <a:pt x="326703" y="257831"/>
                  <a:pt x="343113" y="262020"/>
                </a:cubicBezTo>
                <a:cubicBezTo>
                  <a:pt x="348584" y="247357"/>
                  <a:pt x="351322" y="234789"/>
                  <a:pt x="356790" y="215936"/>
                </a:cubicBezTo>
                <a:cubicBezTo>
                  <a:pt x="364996" y="226409"/>
                  <a:pt x="367732" y="230599"/>
                  <a:pt x="373200" y="238978"/>
                </a:cubicBezTo>
                <a:cubicBezTo>
                  <a:pt x="375938" y="226409"/>
                  <a:pt x="381408" y="215936"/>
                  <a:pt x="384142" y="207557"/>
                </a:cubicBezTo>
                <a:cubicBezTo>
                  <a:pt x="406025" y="209651"/>
                  <a:pt x="422437" y="211746"/>
                  <a:pt x="441582" y="211746"/>
                </a:cubicBezTo>
                <a:cubicBezTo>
                  <a:pt x="460728" y="211746"/>
                  <a:pt x="468934" y="199178"/>
                  <a:pt x="457995" y="186609"/>
                </a:cubicBezTo>
                <a:cubicBezTo>
                  <a:pt x="455257" y="182420"/>
                  <a:pt x="449786" y="178230"/>
                  <a:pt x="447053" y="174041"/>
                </a:cubicBezTo>
                <a:cubicBezTo>
                  <a:pt x="441582" y="167756"/>
                  <a:pt x="436112" y="161472"/>
                  <a:pt x="444316" y="155188"/>
                </a:cubicBezTo>
                <a:cubicBezTo>
                  <a:pt x="455257" y="157282"/>
                  <a:pt x="466198" y="159377"/>
                  <a:pt x="477140" y="161472"/>
                </a:cubicBezTo>
                <a:cubicBezTo>
                  <a:pt x="479873" y="167756"/>
                  <a:pt x="482611" y="174041"/>
                  <a:pt x="485344" y="182420"/>
                </a:cubicBezTo>
                <a:cubicBezTo>
                  <a:pt x="512698" y="174041"/>
                  <a:pt x="540049" y="178230"/>
                  <a:pt x="564665" y="186609"/>
                </a:cubicBezTo>
                <a:cubicBezTo>
                  <a:pt x="572871" y="190798"/>
                  <a:pt x="583813" y="192893"/>
                  <a:pt x="594754" y="197082"/>
                </a:cubicBezTo>
                <a:cubicBezTo>
                  <a:pt x="611164" y="203367"/>
                  <a:pt x="627575" y="205462"/>
                  <a:pt x="646722" y="201273"/>
                </a:cubicBezTo>
                <a:cubicBezTo>
                  <a:pt x="652191" y="201273"/>
                  <a:pt x="654928" y="203367"/>
                  <a:pt x="660399" y="203367"/>
                </a:cubicBezTo>
                <a:cubicBezTo>
                  <a:pt x="660399" y="213841"/>
                  <a:pt x="654928" y="224314"/>
                  <a:pt x="657661" y="234789"/>
                </a:cubicBezTo>
                <a:cubicBezTo>
                  <a:pt x="660399" y="245262"/>
                  <a:pt x="665870" y="255736"/>
                  <a:pt x="682280" y="262020"/>
                </a:cubicBezTo>
                <a:cubicBezTo>
                  <a:pt x="685015" y="253641"/>
                  <a:pt x="685015" y="247357"/>
                  <a:pt x="687748" y="241073"/>
                </a:cubicBezTo>
                <a:cubicBezTo>
                  <a:pt x="693219" y="232694"/>
                  <a:pt x="695957" y="222220"/>
                  <a:pt x="704161" y="218030"/>
                </a:cubicBezTo>
                <a:cubicBezTo>
                  <a:pt x="715102" y="213841"/>
                  <a:pt x="726043" y="224314"/>
                  <a:pt x="731514" y="230599"/>
                </a:cubicBezTo>
                <a:cubicBezTo>
                  <a:pt x="745189" y="241073"/>
                  <a:pt x="756130" y="251546"/>
                  <a:pt x="767072" y="259926"/>
                </a:cubicBezTo>
                <a:cubicBezTo>
                  <a:pt x="775276" y="266210"/>
                  <a:pt x="780747" y="272494"/>
                  <a:pt x="794421" y="268304"/>
                </a:cubicBezTo>
                <a:cubicBezTo>
                  <a:pt x="797159" y="255736"/>
                  <a:pt x="794421" y="243167"/>
                  <a:pt x="788951" y="228505"/>
                </a:cubicBezTo>
                <a:cubicBezTo>
                  <a:pt x="783482" y="205462"/>
                  <a:pt x="769805" y="186609"/>
                  <a:pt x="742454" y="174041"/>
                </a:cubicBezTo>
                <a:cubicBezTo>
                  <a:pt x="734247" y="171946"/>
                  <a:pt x="728777" y="167756"/>
                  <a:pt x="723306" y="163566"/>
                </a:cubicBezTo>
                <a:cubicBezTo>
                  <a:pt x="717837" y="157282"/>
                  <a:pt x="706896" y="153093"/>
                  <a:pt x="712367" y="144714"/>
                </a:cubicBezTo>
                <a:cubicBezTo>
                  <a:pt x="720573" y="136335"/>
                  <a:pt x="728777" y="144714"/>
                  <a:pt x="736983" y="144714"/>
                </a:cubicBezTo>
                <a:cubicBezTo>
                  <a:pt x="739718" y="146809"/>
                  <a:pt x="739718" y="144714"/>
                  <a:pt x="742454" y="144714"/>
                </a:cubicBezTo>
                <a:cubicBezTo>
                  <a:pt x="747924" y="140524"/>
                  <a:pt x="750660" y="136335"/>
                  <a:pt x="756130" y="127956"/>
                </a:cubicBezTo>
                <a:cubicBezTo>
                  <a:pt x="764334" y="138429"/>
                  <a:pt x="769805" y="148904"/>
                  <a:pt x="778011" y="159377"/>
                </a:cubicBezTo>
                <a:cubicBezTo>
                  <a:pt x="791688" y="132145"/>
                  <a:pt x="791688" y="125861"/>
                  <a:pt x="769805" y="111198"/>
                </a:cubicBezTo>
                <a:cubicBezTo>
                  <a:pt x="750660" y="96535"/>
                  <a:pt x="747924" y="79776"/>
                  <a:pt x="742454" y="60924"/>
                </a:cubicBezTo>
                <a:cubicBezTo>
                  <a:pt x="742454" y="56734"/>
                  <a:pt x="747924" y="50450"/>
                  <a:pt x="750660" y="46260"/>
                </a:cubicBezTo>
                <a:cubicBezTo>
                  <a:pt x="753395" y="46260"/>
                  <a:pt x="753395" y="46260"/>
                  <a:pt x="756130" y="46260"/>
                </a:cubicBezTo>
                <a:cubicBezTo>
                  <a:pt x="767072" y="58829"/>
                  <a:pt x="775276" y="73492"/>
                  <a:pt x="786217" y="86060"/>
                </a:cubicBezTo>
                <a:cubicBezTo>
                  <a:pt x="791688" y="83966"/>
                  <a:pt x="797159" y="81871"/>
                  <a:pt x="802630" y="77682"/>
                </a:cubicBezTo>
                <a:cubicBezTo>
                  <a:pt x="821775" y="115388"/>
                  <a:pt x="835450" y="150998"/>
                  <a:pt x="857333" y="188704"/>
                </a:cubicBezTo>
                <a:cubicBezTo>
                  <a:pt x="868274" y="178230"/>
                  <a:pt x="865537" y="167756"/>
                  <a:pt x="862803" y="159377"/>
                </a:cubicBezTo>
                <a:cubicBezTo>
                  <a:pt x="862803" y="153093"/>
                  <a:pt x="860066" y="144714"/>
                  <a:pt x="857333" y="138429"/>
                </a:cubicBezTo>
                <a:cubicBezTo>
                  <a:pt x="851862" y="117482"/>
                  <a:pt x="868274" y="111198"/>
                  <a:pt x="890155" y="117482"/>
                </a:cubicBezTo>
                <a:cubicBezTo>
                  <a:pt x="898361" y="136335"/>
                  <a:pt x="903832" y="153093"/>
                  <a:pt x="909302" y="171946"/>
                </a:cubicBezTo>
                <a:cubicBezTo>
                  <a:pt x="892890" y="180325"/>
                  <a:pt x="887420" y="186609"/>
                  <a:pt x="895624" y="194988"/>
                </a:cubicBezTo>
                <a:cubicBezTo>
                  <a:pt x="898361" y="197082"/>
                  <a:pt x="901094" y="201273"/>
                  <a:pt x="903832" y="201273"/>
                </a:cubicBezTo>
                <a:cubicBezTo>
                  <a:pt x="914771" y="199178"/>
                  <a:pt x="922977" y="197082"/>
                  <a:pt x="933919" y="192893"/>
                </a:cubicBezTo>
                <a:cubicBezTo>
                  <a:pt x="947593" y="207557"/>
                  <a:pt x="950329" y="226409"/>
                  <a:pt x="969476" y="245262"/>
                </a:cubicBezTo>
                <a:cubicBezTo>
                  <a:pt x="969476" y="234789"/>
                  <a:pt x="969476" y="230599"/>
                  <a:pt x="972210" y="224314"/>
                </a:cubicBezTo>
                <a:cubicBezTo>
                  <a:pt x="972210" y="222220"/>
                  <a:pt x="972210" y="218030"/>
                  <a:pt x="974947" y="215936"/>
                </a:cubicBezTo>
                <a:cubicBezTo>
                  <a:pt x="1002296" y="207557"/>
                  <a:pt x="996828" y="192893"/>
                  <a:pt x="991357" y="176135"/>
                </a:cubicBezTo>
                <a:cubicBezTo>
                  <a:pt x="991357" y="171946"/>
                  <a:pt x="991357" y="167756"/>
                  <a:pt x="991357" y="163566"/>
                </a:cubicBezTo>
                <a:cubicBezTo>
                  <a:pt x="994092" y="163566"/>
                  <a:pt x="996828" y="163566"/>
                  <a:pt x="996828" y="163566"/>
                </a:cubicBezTo>
                <a:cubicBezTo>
                  <a:pt x="996828" y="201273"/>
                  <a:pt x="1037854" y="224314"/>
                  <a:pt x="1054266" y="257831"/>
                </a:cubicBezTo>
                <a:cubicBezTo>
                  <a:pt x="1078882" y="247357"/>
                  <a:pt x="1100765" y="236883"/>
                  <a:pt x="1125382" y="226409"/>
                </a:cubicBezTo>
                <a:cubicBezTo>
                  <a:pt x="1139056" y="268304"/>
                  <a:pt x="1160939" y="306010"/>
                  <a:pt x="1199232" y="339526"/>
                </a:cubicBezTo>
                <a:cubicBezTo>
                  <a:pt x="1212909" y="320673"/>
                  <a:pt x="1182822" y="306010"/>
                  <a:pt x="1191026" y="287158"/>
                </a:cubicBezTo>
                <a:cubicBezTo>
                  <a:pt x="1223848" y="301820"/>
                  <a:pt x="1281288" y="404464"/>
                  <a:pt x="1278553" y="444264"/>
                </a:cubicBezTo>
                <a:cubicBezTo>
                  <a:pt x="1267612" y="448453"/>
                  <a:pt x="1262141" y="442169"/>
                  <a:pt x="1256671" y="437980"/>
                </a:cubicBezTo>
                <a:cubicBezTo>
                  <a:pt x="1251200" y="429601"/>
                  <a:pt x="1245729" y="419127"/>
                  <a:pt x="1240261" y="410748"/>
                </a:cubicBezTo>
                <a:cubicBezTo>
                  <a:pt x="1232055" y="393989"/>
                  <a:pt x="1226584" y="379326"/>
                  <a:pt x="1218380" y="362568"/>
                </a:cubicBezTo>
                <a:cubicBezTo>
                  <a:pt x="1218380" y="358379"/>
                  <a:pt x="1212909" y="354189"/>
                  <a:pt x="1210172" y="350000"/>
                </a:cubicBezTo>
                <a:cubicBezTo>
                  <a:pt x="1207438" y="352095"/>
                  <a:pt x="1204703" y="352095"/>
                  <a:pt x="1204703" y="352095"/>
                </a:cubicBezTo>
                <a:cubicBezTo>
                  <a:pt x="1201968" y="362568"/>
                  <a:pt x="1201968" y="373042"/>
                  <a:pt x="1199232" y="383516"/>
                </a:cubicBezTo>
                <a:cubicBezTo>
                  <a:pt x="1182822" y="375137"/>
                  <a:pt x="1188293" y="360473"/>
                  <a:pt x="1180085" y="352095"/>
                </a:cubicBezTo>
                <a:cubicBezTo>
                  <a:pt x="1155469" y="350000"/>
                  <a:pt x="1152735" y="350000"/>
                  <a:pt x="1136323" y="335336"/>
                </a:cubicBezTo>
                <a:cubicBezTo>
                  <a:pt x="1119911" y="320673"/>
                  <a:pt x="1106236" y="306010"/>
                  <a:pt x="1089824" y="291347"/>
                </a:cubicBezTo>
                <a:cubicBezTo>
                  <a:pt x="1078882" y="285063"/>
                  <a:pt x="1067941" y="280873"/>
                  <a:pt x="1057002" y="287158"/>
                </a:cubicBezTo>
                <a:cubicBezTo>
                  <a:pt x="1043325" y="293442"/>
                  <a:pt x="1035121" y="306010"/>
                  <a:pt x="1040592" y="314389"/>
                </a:cubicBezTo>
                <a:cubicBezTo>
                  <a:pt x="1051531" y="333242"/>
                  <a:pt x="1059737" y="350000"/>
                  <a:pt x="1073412" y="364663"/>
                </a:cubicBezTo>
                <a:cubicBezTo>
                  <a:pt x="1092559" y="385611"/>
                  <a:pt x="1119911" y="393989"/>
                  <a:pt x="1155469" y="389800"/>
                </a:cubicBezTo>
                <a:cubicBezTo>
                  <a:pt x="1158204" y="387705"/>
                  <a:pt x="1163675" y="387705"/>
                  <a:pt x="1169145" y="387705"/>
                </a:cubicBezTo>
                <a:cubicBezTo>
                  <a:pt x="1196497" y="467306"/>
                  <a:pt x="1226584" y="484064"/>
                  <a:pt x="1305905" y="484064"/>
                </a:cubicBezTo>
                <a:cubicBezTo>
                  <a:pt x="1300434" y="465211"/>
                  <a:pt x="1294964" y="446358"/>
                  <a:pt x="1292229" y="427506"/>
                </a:cubicBezTo>
                <a:cubicBezTo>
                  <a:pt x="1286759" y="406558"/>
                  <a:pt x="1281288" y="387705"/>
                  <a:pt x="1284023" y="364663"/>
                </a:cubicBezTo>
                <a:cubicBezTo>
                  <a:pt x="1294964" y="375137"/>
                  <a:pt x="1305905" y="381421"/>
                  <a:pt x="1314110" y="387705"/>
                </a:cubicBezTo>
                <a:cubicBezTo>
                  <a:pt x="1319581" y="383516"/>
                  <a:pt x="1322316" y="379326"/>
                  <a:pt x="1325052" y="377232"/>
                </a:cubicBezTo>
                <a:cubicBezTo>
                  <a:pt x="1335992" y="362568"/>
                  <a:pt x="1341463" y="362568"/>
                  <a:pt x="1355139" y="373042"/>
                </a:cubicBezTo>
                <a:cubicBezTo>
                  <a:pt x="1379755" y="389800"/>
                  <a:pt x="1379755" y="389800"/>
                  <a:pt x="1396167" y="370948"/>
                </a:cubicBezTo>
                <a:cubicBezTo>
                  <a:pt x="1398901" y="368853"/>
                  <a:pt x="1398901" y="368853"/>
                  <a:pt x="1401637" y="366758"/>
                </a:cubicBezTo>
                <a:cubicBezTo>
                  <a:pt x="1412578" y="375137"/>
                  <a:pt x="1420783" y="383516"/>
                  <a:pt x="1431724" y="389800"/>
                </a:cubicBezTo>
                <a:cubicBezTo>
                  <a:pt x="1453605" y="402369"/>
                  <a:pt x="1464547" y="417032"/>
                  <a:pt x="1461812" y="435885"/>
                </a:cubicBezTo>
                <a:cubicBezTo>
                  <a:pt x="1459076" y="442169"/>
                  <a:pt x="1464547" y="448453"/>
                  <a:pt x="1467281" y="452643"/>
                </a:cubicBezTo>
                <a:cubicBezTo>
                  <a:pt x="1475487" y="458927"/>
                  <a:pt x="1486428" y="463117"/>
                  <a:pt x="1494634" y="469401"/>
                </a:cubicBezTo>
                <a:cubicBezTo>
                  <a:pt x="1497369" y="465211"/>
                  <a:pt x="1497369" y="465211"/>
                  <a:pt x="1497369" y="463117"/>
                </a:cubicBezTo>
                <a:cubicBezTo>
                  <a:pt x="1502839" y="450548"/>
                  <a:pt x="1494634" y="440074"/>
                  <a:pt x="1483692" y="431695"/>
                </a:cubicBezTo>
                <a:cubicBezTo>
                  <a:pt x="1480958" y="431695"/>
                  <a:pt x="1480958" y="425411"/>
                  <a:pt x="1480958" y="423317"/>
                </a:cubicBezTo>
                <a:cubicBezTo>
                  <a:pt x="1483692" y="421221"/>
                  <a:pt x="1491898" y="421221"/>
                  <a:pt x="1491898" y="421221"/>
                </a:cubicBezTo>
                <a:cubicBezTo>
                  <a:pt x="1500105" y="425411"/>
                  <a:pt x="1505574" y="429601"/>
                  <a:pt x="1508310" y="433790"/>
                </a:cubicBezTo>
                <a:cubicBezTo>
                  <a:pt x="1516516" y="444264"/>
                  <a:pt x="1521985" y="454738"/>
                  <a:pt x="1524721" y="465211"/>
                </a:cubicBezTo>
                <a:cubicBezTo>
                  <a:pt x="1527456" y="473590"/>
                  <a:pt x="1538397" y="475685"/>
                  <a:pt x="1549338" y="477780"/>
                </a:cubicBezTo>
                <a:cubicBezTo>
                  <a:pt x="1560278" y="479875"/>
                  <a:pt x="1563014" y="473590"/>
                  <a:pt x="1568484" y="467306"/>
                </a:cubicBezTo>
                <a:cubicBezTo>
                  <a:pt x="1571219" y="463117"/>
                  <a:pt x="1573954" y="458927"/>
                  <a:pt x="1579425" y="452643"/>
                </a:cubicBezTo>
                <a:cubicBezTo>
                  <a:pt x="1606776" y="465211"/>
                  <a:pt x="1606776" y="494538"/>
                  <a:pt x="1636864" y="505011"/>
                </a:cubicBezTo>
                <a:cubicBezTo>
                  <a:pt x="1647805" y="498727"/>
                  <a:pt x="1647805" y="490349"/>
                  <a:pt x="1650540" y="481970"/>
                </a:cubicBezTo>
                <a:cubicBezTo>
                  <a:pt x="1653276" y="454738"/>
                  <a:pt x="1642334" y="427506"/>
                  <a:pt x="1631394" y="402369"/>
                </a:cubicBezTo>
                <a:cubicBezTo>
                  <a:pt x="1628658" y="393989"/>
                  <a:pt x="1625923" y="385611"/>
                  <a:pt x="1623188" y="377232"/>
                </a:cubicBezTo>
                <a:cubicBezTo>
                  <a:pt x="1625923" y="377232"/>
                  <a:pt x="1628658" y="377232"/>
                  <a:pt x="1628658" y="375137"/>
                </a:cubicBezTo>
                <a:cubicBezTo>
                  <a:pt x="1636864" y="381421"/>
                  <a:pt x="1642334" y="387705"/>
                  <a:pt x="1650540" y="393989"/>
                </a:cubicBezTo>
                <a:cubicBezTo>
                  <a:pt x="1658745" y="402369"/>
                  <a:pt x="1666951" y="412842"/>
                  <a:pt x="1675156" y="419127"/>
                </a:cubicBezTo>
                <a:cubicBezTo>
                  <a:pt x="1691569" y="431695"/>
                  <a:pt x="1702509" y="427506"/>
                  <a:pt x="1710714" y="412842"/>
                </a:cubicBezTo>
                <a:cubicBezTo>
                  <a:pt x="1713449" y="404464"/>
                  <a:pt x="1713449" y="396085"/>
                  <a:pt x="1724391" y="391895"/>
                </a:cubicBezTo>
                <a:cubicBezTo>
                  <a:pt x="1740802" y="404464"/>
                  <a:pt x="1718920" y="412842"/>
                  <a:pt x="1721655" y="421221"/>
                </a:cubicBezTo>
                <a:cubicBezTo>
                  <a:pt x="1727125" y="425411"/>
                  <a:pt x="1732596" y="431695"/>
                  <a:pt x="1735331" y="435885"/>
                </a:cubicBezTo>
                <a:cubicBezTo>
                  <a:pt x="1751742" y="463117"/>
                  <a:pt x="1768154" y="490349"/>
                  <a:pt x="1795506" y="511296"/>
                </a:cubicBezTo>
                <a:cubicBezTo>
                  <a:pt x="1828328" y="534338"/>
                  <a:pt x="1858415" y="555286"/>
                  <a:pt x="1891238" y="578328"/>
                </a:cubicBezTo>
                <a:cubicBezTo>
                  <a:pt x="1896708" y="574139"/>
                  <a:pt x="1902178" y="569949"/>
                  <a:pt x="1904913" y="565760"/>
                </a:cubicBezTo>
                <a:cubicBezTo>
                  <a:pt x="1924060" y="586707"/>
                  <a:pt x="1940471" y="609749"/>
                  <a:pt x="1973293" y="618128"/>
                </a:cubicBezTo>
                <a:cubicBezTo>
                  <a:pt x="1976029" y="597181"/>
                  <a:pt x="1970558" y="588802"/>
                  <a:pt x="1945942" y="559475"/>
                </a:cubicBezTo>
                <a:cubicBezTo>
                  <a:pt x="1940471" y="555286"/>
                  <a:pt x="1935001" y="553191"/>
                  <a:pt x="1926795" y="549002"/>
                </a:cubicBezTo>
                <a:cubicBezTo>
                  <a:pt x="1926795" y="544812"/>
                  <a:pt x="1932266" y="540623"/>
                  <a:pt x="1935001" y="534338"/>
                </a:cubicBezTo>
                <a:cubicBezTo>
                  <a:pt x="1945942" y="542717"/>
                  <a:pt x="1956882" y="549002"/>
                  <a:pt x="1965088" y="553191"/>
                </a:cubicBezTo>
                <a:cubicBezTo>
                  <a:pt x="1986970" y="565760"/>
                  <a:pt x="2008851" y="576233"/>
                  <a:pt x="2033468" y="580423"/>
                </a:cubicBezTo>
                <a:cubicBezTo>
                  <a:pt x="2055350" y="584612"/>
                  <a:pt x="2066290" y="578328"/>
                  <a:pt x="2058084" y="559475"/>
                </a:cubicBezTo>
                <a:cubicBezTo>
                  <a:pt x="2052615" y="551096"/>
                  <a:pt x="2044409" y="544812"/>
                  <a:pt x="2036204" y="538528"/>
                </a:cubicBezTo>
                <a:cubicBezTo>
                  <a:pt x="2025262" y="528054"/>
                  <a:pt x="2017057" y="517580"/>
                  <a:pt x="2017057" y="505011"/>
                </a:cubicBezTo>
                <a:cubicBezTo>
                  <a:pt x="2017057" y="500822"/>
                  <a:pt x="2019792" y="494538"/>
                  <a:pt x="2022527" y="494538"/>
                </a:cubicBezTo>
                <a:cubicBezTo>
                  <a:pt x="2027997" y="494538"/>
                  <a:pt x="2033468" y="496633"/>
                  <a:pt x="2038939" y="498727"/>
                </a:cubicBezTo>
                <a:cubicBezTo>
                  <a:pt x="2041673" y="500822"/>
                  <a:pt x="2044409" y="507107"/>
                  <a:pt x="2047144" y="511296"/>
                </a:cubicBezTo>
                <a:cubicBezTo>
                  <a:pt x="2071761" y="500822"/>
                  <a:pt x="2090908" y="507107"/>
                  <a:pt x="2112789" y="517580"/>
                </a:cubicBezTo>
                <a:cubicBezTo>
                  <a:pt x="2126464" y="523864"/>
                  <a:pt x="2137406" y="532243"/>
                  <a:pt x="2151082" y="540623"/>
                </a:cubicBezTo>
                <a:cubicBezTo>
                  <a:pt x="2170228" y="553191"/>
                  <a:pt x="2189375" y="567855"/>
                  <a:pt x="2208521" y="580423"/>
                </a:cubicBezTo>
                <a:cubicBezTo>
                  <a:pt x="2222197" y="588802"/>
                  <a:pt x="2233137" y="595087"/>
                  <a:pt x="2249548" y="601371"/>
                </a:cubicBezTo>
                <a:cubicBezTo>
                  <a:pt x="2260490" y="580423"/>
                  <a:pt x="2224932" y="567855"/>
                  <a:pt x="2241343" y="549002"/>
                </a:cubicBezTo>
                <a:cubicBezTo>
                  <a:pt x="2249548" y="572044"/>
                  <a:pt x="2263225" y="590896"/>
                  <a:pt x="2290577" y="607655"/>
                </a:cubicBezTo>
                <a:cubicBezTo>
                  <a:pt x="2276901" y="613939"/>
                  <a:pt x="2268695" y="618128"/>
                  <a:pt x="2260490" y="622318"/>
                </a:cubicBezTo>
                <a:cubicBezTo>
                  <a:pt x="2249548" y="626508"/>
                  <a:pt x="2249548" y="632792"/>
                  <a:pt x="2252284" y="639076"/>
                </a:cubicBezTo>
                <a:cubicBezTo>
                  <a:pt x="2252284" y="645360"/>
                  <a:pt x="2260490" y="647455"/>
                  <a:pt x="2268695" y="647455"/>
                </a:cubicBezTo>
                <a:cubicBezTo>
                  <a:pt x="2274166" y="645360"/>
                  <a:pt x="2279636" y="643265"/>
                  <a:pt x="2285106" y="643265"/>
                </a:cubicBezTo>
                <a:cubicBezTo>
                  <a:pt x="2296048" y="639076"/>
                  <a:pt x="2304253" y="641171"/>
                  <a:pt x="2312459" y="647455"/>
                </a:cubicBezTo>
                <a:cubicBezTo>
                  <a:pt x="2315194" y="651645"/>
                  <a:pt x="2317928" y="655834"/>
                  <a:pt x="2317928" y="657929"/>
                </a:cubicBezTo>
                <a:cubicBezTo>
                  <a:pt x="2320664" y="657929"/>
                  <a:pt x="2323399" y="655834"/>
                  <a:pt x="2326134" y="655834"/>
                </a:cubicBezTo>
                <a:cubicBezTo>
                  <a:pt x="2326134" y="647455"/>
                  <a:pt x="2328870" y="639076"/>
                  <a:pt x="2334341" y="628602"/>
                </a:cubicBezTo>
                <a:cubicBezTo>
                  <a:pt x="2350752" y="645360"/>
                  <a:pt x="2372632" y="643265"/>
                  <a:pt x="2394514" y="645360"/>
                </a:cubicBezTo>
                <a:cubicBezTo>
                  <a:pt x="2394514" y="632792"/>
                  <a:pt x="2397250" y="622318"/>
                  <a:pt x="2397250" y="611844"/>
                </a:cubicBezTo>
                <a:cubicBezTo>
                  <a:pt x="2408190" y="611844"/>
                  <a:pt x="2416396" y="609749"/>
                  <a:pt x="2427337" y="609749"/>
                </a:cubicBezTo>
                <a:cubicBezTo>
                  <a:pt x="2427337" y="616033"/>
                  <a:pt x="2430072" y="622318"/>
                  <a:pt x="2430072" y="626508"/>
                </a:cubicBezTo>
                <a:cubicBezTo>
                  <a:pt x="2465630" y="628602"/>
                  <a:pt x="2498452" y="628602"/>
                  <a:pt x="2528539" y="630697"/>
                </a:cubicBezTo>
                <a:cubicBezTo>
                  <a:pt x="2561361" y="634886"/>
                  <a:pt x="2591449" y="643265"/>
                  <a:pt x="2621536" y="647455"/>
                </a:cubicBezTo>
                <a:cubicBezTo>
                  <a:pt x="2635212" y="634886"/>
                  <a:pt x="2618801" y="620224"/>
                  <a:pt x="2624271" y="607655"/>
                </a:cubicBezTo>
                <a:cubicBezTo>
                  <a:pt x="2662564" y="613939"/>
                  <a:pt x="2662564" y="613939"/>
                  <a:pt x="2659829" y="641171"/>
                </a:cubicBezTo>
                <a:cubicBezTo>
                  <a:pt x="2659829" y="647455"/>
                  <a:pt x="2659829" y="653740"/>
                  <a:pt x="2659829" y="664213"/>
                </a:cubicBezTo>
                <a:cubicBezTo>
                  <a:pt x="2665299" y="660024"/>
                  <a:pt x="2668034" y="660024"/>
                  <a:pt x="2670769" y="657929"/>
                </a:cubicBezTo>
                <a:cubicBezTo>
                  <a:pt x="2687181" y="647455"/>
                  <a:pt x="2692651" y="647455"/>
                  <a:pt x="2706327" y="660024"/>
                </a:cubicBezTo>
                <a:cubicBezTo>
                  <a:pt x="2711798" y="664213"/>
                  <a:pt x="2714533" y="668402"/>
                  <a:pt x="2720003" y="672592"/>
                </a:cubicBezTo>
                <a:cubicBezTo>
                  <a:pt x="2730944" y="662118"/>
                  <a:pt x="2722738" y="649550"/>
                  <a:pt x="2739149" y="639076"/>
                </a:cubicBezTo>
                <a:cubicBezTo>
                  <a:pt x="2739149" y="651645"/>
                  <a:pt x="2739149" y="664213"/>
                  <a:pt x="2741885" y="676782"/>
                </a:cubicBezTo>
                <a:cubicBezTo>
                  <a:pt x="2747355" y="672592"/>
                  <a:pt x="2752825" y="670497"/>
                  <a:pt x="2758296" y="668402"/>
                </a:cubicBezTo>
                <a:cubicBezTo>
                  <a:pt x="2771972" y="674686"/>
                  <a:pt x="2771972" y="691445"/>
                  <a:pt x="2791118" y="691445"/>
                </a:cubicBezTo>
                <a:cubicBezTo>
                  <a:pt x="2802060" y="680971"/>
                  <a:pt x="2791118" y="666308"/>
                  <a:pt x="2807529" y="655834"/>
                </a:cubicBezTo>
                <a:cubicBezTo>
                  <a:pt x="2807529" y="668402"/>
                  <a:pt x="2807529" y="678877"/>
                  <a:pt x="2807529" y="691445"/>
                </a:cubicBezTo>
                <a:cubicBezTo>
                  <a:pt x="2818471" y="689350"/>
                  <a:pt x="2826676" y="689350"/>
                  <a:pt x="2832147" y="687255"/>
                </a:cubicBezTo>
                <a:cubicBezTo>
                  <a:pt x="2867704" y="668402"/>
                  <a:pt x="2875909" y="639076"/>
                  <a:pt x="2884115" y="607655"/>
                </a:cubicBezTo>
                <a:cubicBezTo>
                  <a:pt x="2897791" y="616033"/>
                  <a:pt x="2895056" y="624413"/>
                  <a:pt x="2892320" y="632792"/>
                </a:cubicBezTo>
                <a:cubicBezTo>
                  <a:pt x="2886851" y="643265"/>
                  <a:pt x="2878645" y="653740"/>
                  <a:pt x="2875909" y="664213"/>
                </a:cubicBezTo>
                <a:cubicBezTo>
                  <a:pt x="2870440" y="672592"/>
                  <a:pt x="2870440" y="683066"/>
                  <a:pt x="2881380" y="691445"/>
                </a:cubicBezTo>
                <a:cubicBezTo>
                  <a:pt x="2889586" y="678877"/>
                  <a:pt x="2895056" y="668402"/>
                  <a:pt x="2900526" y="657929"/>
                </a:cubicBezTo>
                <a:cubicBezTo>
                  <a:pt x="2927878" y="668402"/>
                  <a:pt x="2952495" y="676782"/>
                  <a:pt x="2955231" y="701918"/>
                </a:cubicBezTo>
                <a:cubicBezTo>
                  <a:pt x="2955231" y="710298"/>
                  <a:pt x="2966171" y="712393"/>
                  <a:pt x="2974377" y="708203"/>
                </a:cubicBezTo>
                <a:cubicBezTo>
                  <a:pt x="2982582" y="704014"/>
                  <a:pt x="2988053" y="697729"/>
                  <a:pt x="2993524" y="691445"/>
                </a:cubicBezTo>
                <a:cubicBezTo>
                  <a:pt x="2996258" y="687255"/>
                  <a:pt x="2998993" y="680971"/>
                  <a:pt x="3001729" y="676782"/>
                </a:cubicBezTo>
                <a:cubicBezTo>
                  <a:pt x="3001729" y="676782"/>
                  <a:pt x="3004464" y="676782"/>
                  <a:pt x="3004464" y="676782"/>
                </a:cubicBezTo>
                <a:cubicBezTo>
                  <a:pt x="3009935" y="687255"/>
                  <a:pt x="3015404" y="697729"/>
                  <a:pt x="3023611" y="708203"/>
                </a:cubicBezTo>
                <a:cubicBezTo>
                  <a:pt x="3012669" y="710298"/>
                  <a:pt x="3009935" y="710298"/>
                  <a:pt x="3004464" y="710298"/>
                </a:cubicBezTo>
                <a:cubicBezTo>
                  <a:pt x="3007199" y="735435"/>
                  <a:pt x="3015404" y="741719"/>
                  <a:pt x="3042757" y="745908"/>
                </a:cubicBezTo>
                <a:cubicBezTo>
                  <a:pt x="3061904" y="748003"/>
                  <a:pt x="3083784" y="750098"/>
                  <a:pt x="3105666" y="754287"/>
                </a:cubicBezTo>
                <a:cubicBezTo>
                  <a:pt x="3105666" y="739624"/>
                  <a:pt x="3105666" y="722866"/>
                  <a:pt x="3094726" y="706109"/>
                </a:cubicBezTo>
                <a:cubicBezTo>
                  <a:pt x="3094726" y="704014"/>
                  <a:pt x="3089255" y="701918"/>
                  <a:pt x="3091990" y="699824"/>
                </a:cubicBezTo>
                <a:cubicBezTo>
                  <a:pt x="3091990" y="695634"/>
                  <a:pt x="3094726" y="693540"/>
                  <a:pt x="3094726" y="689350"/>
                </a:cubicBezTo>
                <a:cubicBezTo>
                  <a:pt x="3100196" y="691445"/>
                  <a:pt x="3105666" y="691445"/>
                  <a:pt x="3108402" y="693540"/>
                </a:cubicBezTo>
                <a:cubicBezTo>
                  <a:pt x="3116607" y="706109"/>
                  <a:pt x="3122077" y="718677"/>
                  <a:pt x="3127548" y="731245"/>
                </a:cubicBezTo>
                <a:cubicBezTo>
                  <a:pt x="3133019" y="739624"/>
                  <a:pt x="3133019" y="750098"/>
                  <a:pt x="3143959" y="756382"/>
                </a:cubicBezTo>
                <a:cubicBezTo>
                  <a:pt x="3149430" y="754287"/>
                  <a:pt x="3149430" y="754287"/>
                  <a:pt x="3149430" y="754287"/>
                </a:cubicBezTo>
                <a:cubicBezTo>
                  <a:pt x="3152164" y="752193"/>
                  <a:pt x="3152164" y="752193"/>
                  <a:pt x="3154900" y="750098"/>
                </a:cubicBezTo>
                <a:cubicBezTo>
                  <a:pt x="3168575" y="733340"/>
                  <a:pt x="3174046" y="733340"/>
                  <a:pt x="3187722" y="748003"/>
                </a:cubicBezTo>
                <a:cubicBezTo>
                  <a:pt x="3193193" y="754287"/>
                  <a:pt x="3198663" y="760572"/>
                  <a:pt x="3204133" y="764762"/>
                </a:cubicBezTo>
                <a:cubicBezTo>
                  <a:pt x="3215075" y="756382"/>
                  <a:pt x="3223280" y="745908"/>
                  <a:pt x="3234221" y="743814"/>
                </a:cubicBezTo>
                <a:cubicBezTo>
                  <a:pt x="3247897" y="741719"/>
                  <a:pt x="3261573" y="748003"/>
                  <a:pt x="3275248" y="750098"/>
                </a:cubicBezTo>
                <a:cubicBezTo>
                  <a:pt x="3277984" y="743814"/>
                  <a:pt x="3275248" y="739624"/>
                  <a:pt x="3269779" y="737530"/>
                </a:cubicBezTo>
                <a:cubicBezTo>
                  <a:pt x="3250632" y="731245"/>
                  <a:pt x="3247897" y="720771"/>
                  <a:pt x="3247897" y="706109"/>
                </a:cubicBezTo>
                <a:cubicBezTo>
                  <a:pt x="3247897" y="695634"/>
                  <a:pt x="3245161" y="687255"/>
                  <a:pt x="3242426" y="676782"/>
                </a:cubicBezTo>
                <a:cubicBezTo>
                  <a:pt x="3242426" y="672592"/>
                  <a:pt x="3242426" y="668402"/>
                  <a:pt x="3242426" y="660024"/>
                </a:cubicBezTo>
                <a:cubicBezTo>
                  <a:pt x="3258837" y="676782"/>
                  <a:pt x="3272514" y="689350"/>
                  <a:pt x="3283454" y="704014"/>
                </a:cubicBezTo>
                <a:cubicBezTo>
                  <a:pt x="3294395" y="716582"/>
                  <a:pt x="3308071" y="731245"/>
                  <a:pt x="3319012" y="745908"/>
                </a:cubicBezTo>
                <a:cubicBezTo>
                  <a:pt x="3321747" y="745908"/>
                  <a:pt x="3327217" y="743814"/>
                  <a:pt x="3329953" y="743814"/>
                </a:cubicBezTo>
                <a:cubicBezTo>
                  <a:pt x="3354570" y="735435"/>
                  <a:pt x="3357305" y="720771"/>
                  <a:pt x="3335423" y="708203"/>
                </a:cubicBezTo>
                <a:cubicBezTo>
                  <a:pt x="3321747" y="701918"/>
                  <a:pt x="3324483" y="693540"/>
                  <a:pt x="3327217" y="683066"/>
                </a:cubicBezTo>
                <a:cubicBezTo>
                  <a:pt x="3332688" y="668402"/>
                  <a:pt x="3332688" y="668402"/>
                  <a:pt x="3308071" y="666308"/>
                </a:cubicBezTo>
                <a:cubicBezTo>
                  <a:pt x="3299866" y="664213"/>
                  <a:pt x="3294395" y="660024"/>
                  <a:pt x="3297130" y="653740"/>
                </a:cubicBezTo>
                <a:cubicBezTo>
                  <a:pt x="3297130" y="645360"/>
                  <a:pt x="3302601" y="641171"/>
                  <a:pt x="3313541" y="643265"/>
                </a:cubicBezTo>
                <a:cubicBezTo>
                  <a:pt x="3319012" y="645360"/>
                  <a:pt x="3324483" y="645360"/>
                  <a:pt x="3329953" y="647455"/>
                </a:cubicBezTo>
                <a:cubicBezTo>
                  <a:pt x="3335423" y="643265"/>
                  <a:pt x="3338159" y="639076"/>
                  <a:pt x="3343628" y="636981"/>
                </a:cubicBezTo>
                <a:cubicBezTo>
                  <a:pt x="3357305" y="645360"/>
                  <a:pt x="3370981" y="653740"/>
                  <a:pt x="3384657" y="660024"/>
                </a:cubicBezTo>
                <a:cubicBezTo>
                  <a:pt x="3390127" y="653740"/>
                  <a:pt x="3392863" y="645360"/>
                  <a:pt x="3398334" y="636981"/>
                </a:cubicBezTo>
                <a:cubicBezTo>
                  <a:pt x="3412008" y="647455"/>
                  <a:pt x="3422950" y="634886"/>
                  <a:pt x="3433890" y="630697"/>
                </a:cubicBezTo>
                <a:cubicBezTo>
                  <a:pt x="3442095" y="639076"/>
                  <a:pt x="3447566" y="647455"/>
                  <a:pt x="3455772" y="651645"/>
                </a:cubicBezTo>
                <a:cubicBezTo>
                  <a:pt x="3466713" y="657929"/>
                  <a:pt x="3474918" y="662118"/>
                  <a:pt x="3485859" y="666308"/>
                </a:cubicBezTo>
                <a:cubicBezTo>
                  <a:pt x="3513210" y="676782"/>
                  <a:pt x="3515946" y="704014"/>
                  <a:pt x="3494065" y="718677"/>
                </a:cubicBezTo>
                <a:cubicBezTo>
                  <a:pt x="3488594" y="722866"/>
                  <a:pt x="3483124" y="722866"/>
                  <a:pt x="3480388" y="724961"/>
                </a:cubicBezTo>
                <a:cubicBezTo>
                  <a:pt x="3488594" y="745908"/>
                  <a:pt x="3491330" y="745908"/>
                  <a:pt x="3513210" y="739624"/>
                </a:cubicBezTo>
                <a:cubicBezTo>
                  <a:pt x="3526887" y="733340"/>
                  <a:pt x="3532358" y="727055"/>
                  <a:pt x="3529623" y="714487"/>
                </a:cubicBezTo>
                <a:cubicBezTo>
                  <a:pt x="3526887" y="706109"/>
                  <a:pt x="3526887" y="697729"/>
                  <a:pt x="3524152" y="691445"/>
                </a:cubicBezTo>
                <a:cubicBezTo>
                  <a:pt x="3513210" y="672592"/>
                  <a:pt x="3521417" y="657929"/>
                  <a:pt x="3529623" y="643265"/>
                </a:cubicBezTo>
                <a:cubicBezTo>
                  <a:pt x="3546034" y="653740"/>
                  <a:pt x="3562445" y="664213"/>
                  <a:pt x="3581590" y="674686"/>
                </a:cubicBezTo>
                <a:cubicBezTo>
                  <a:pt x="3584326" y="668402"/>
                  <a:pt x="3589796" y="664213"/>
                  <a:pt x="3595267" y="657929"/>
                </a:cubicBezTo>
                <a:cubicBezTo>
                  <a:pt x="3603473" y="668402"/>
                  <a:pt x="3608943" y="680971"/>
                  <a:pt x="3606209" y="693540"/>
                </a:cubicBezTo>
                <a:cubicBezTo>
                  <a:pt x="3603473" y="708203"/>
                  <a:pt x="3603473" y="722866"/>
                  <a:pt x="3611678" y="733340"/>
                </a:cubicBezTo>
                <a:cubicBezTo>
                  <a:pt x="3614414" y="733340"/>
                  <a:pt x="3617148" y="733340"/>
                  <a:pt x="3619883" y="733340"/>
                </a:cubicBezTo>
                <a:cubicBezTo>
                  <a:pt x="3619883" y="722866"/>
                  <a:pt x="3622619" y="710298"/>
                  <a:pt x="3625354" y="695634"/>
                </a:cubicBezTo>
                <a:cubicBezTo>
                  <a:pt x="3639031" y="708203"/>
                  <a:pt x="3636296" y="718677"/>
                  <a:pt x="3636296" y="729150"/>
                </a:cubicBezTo>
                <a:cubicBezTo>
                  <a:pt x="3636296" y="741719"/>
                  <a:pt x="3636296" y="741719"/>
                  <a:pt x="3655441" y="741719"/>
                </a:cubicBezTo>
                <a:cubicBezTo>
                  <a:pt x="3663647" y="729150"/>
                  <a:pt x="3658176" y="716582"/>
                  <a:pt x="3655441" y="701918"/>
                </a:cubicBezTo>
                <a:cubicBezTo>
                  <a:pt x="3649971" y="674686"/>
                  <a:pt x="3649971" y="674686"/>
                  <a:pt x="3658176" y="660024"/>
                </a:cubicBezTo>
                <a:cubicBezTo>
                  <a:pt x="3660912" y="672592"/>
                  <a:pt x="3660912" y="680971"/>
                  <a:pt x="3663647" y="691445"/>
                </a:cubicBezTo>
                <a:cubicBezTo>
                  <a:pt x="3669118" y="699824"/>
                  <a:pt x="3658176" y="710298"/>
                  <a:pt x="3674589" y="718677"/>
                </a:cubicBezTo>
                <a:cubicBezTo>
                  <a:pt x="3682794" y="714487"/>
                  <a:pt x="3688263" y="710298"/>
                  <a:pt x="3693734" y="708203"/>
                </a:cubicBezTo>
                <a:cubicBezTo>
                  <a:pt x="3699205" y="710298"/>
                  <a:pt x="3704675" y="712393"/>
                  <a:pt x="3710146" y="714487"/>
                </a:cubicBezTo>
                <a:cubicBezTo>
                  <a:pt x="3715616" y="699824"/>
                  <a:pt x="3718351" y="687255"/>
                  <a:pt x="3723821" y="670497"/>
                </a:cubicBezTo>
                <a:cubicBezTo>
                  <a:pt x="3742969" y="689350"/>
                  <a:pt x="3759379" y="678877"/>
                  <a:pt x="3775791" y="672592"/>
                </a:cubicBezTo>
                <a:cubicBezTo>
                  <a:pt x="3781260" y="680971"/>
                  <a:pt x="3783996" y="687255"/>
                  <a:pt x="3789466" y="693540"/>
                </a:cubicBezTo>
                <a:cubicBezTo>
                  <a:pt x="3797672" y="706109"/>
                  <a:pt x="3811349" y="710298"/>
                  <a:pt x="3830494" y="704014"/>
                </a:cubicBezTo>
                <a:cubicBezTo>
                  <a:pt x="3844171" y="699824"/>
                  <a:pt x="3844171" y="697729"/>
                  <a:pt x="3835965" y="680971"/>
                </a:cubicBezTo>
                <a:cubicBezTo>
                  <a:pt x="3833230" y="674686"/>
                  <a:pt x="3830494" y="668402"/>
                  <a:pt x="3838700" y="660024"/>
                </a:cubicBezTo>
                <a:cubicBezTo>
                  <a:pt x="3844171" y="666308"/>
                  <a:pt x="3846906" y="668402"/>
                  <a:pt x="3849642" y="672592"/>
                </a:cubicBezTo>
                <a:cubicBezTo>
                  <a:pt x="3855111" y="680971"/>
                  <a:pt x="3866052" y="685161"/>
                  <a:pt x="3876993" y="683066"/>
                </a:cubicBezTo>
                <a:cubicBezTo>
                  <a:pt x="3912551" y="680971"/>
                  <a:pt x="3915286" y="683066"/>
                  <a:pt x="3909816" y="708203"/>
                </a:cubicBezTo>
                <a:cubicBezTo>
                  <a:pt x="3909816" y="712393"/>
                  <a:pt x="3907080" y="716582"/>
                  <a:pt x="3909816" y="722866"/>
                </a:cubicBezTo>
                <a:cubicBezTo>
                  <a:pt x="3909816" y="724961"/>
                  <a:pt x="3912551" y="727055"/>
                  <a:pt x="3915286" y="733340"/>
                </a:cubicBezTo>
                <a:cubicBezTo>
                  <a:pt x="3931696" y="712393"/>
                  <a:pt x="3915286" y="689350"/>
                  <a:pt x="3937167" y="670497"/>
                </a:cubicBezTo>
                <a:cubicBezTo>
                  <a:pt x="3942638" y="676782"/>
                  <a:pt x="3948109" y="683066"/>
                  <a:pt x="3956314" y="689350"/>
                </a:cubicBezTo>
                <a:cubicBezTo>
                  <a:pt x="3956314" y="687255"/>
                  <a:pt x="3959049" y="685161"/>
                  <a:pt x="3959049" y="683066"/>
                </a:cubicBezTo>
                <a:cubicBezTo>
                  <a:pt x="3978195" y="664213"/>
                  <a:pt x="3986402" y="664213"/>
                  <a:pt x="4011018" y="678877"/>
                </a:cubicBezTo>
                <a:cubicBezTo>
                  <a:pt x="4013753" y="678877"/>
                  <a:pt x="4016488" y="680971"/>
                  <a:pt x="4019224" y="683066"/>
                </a:cubicBezTo>
                <a:cubicBezTo>
                  <a:pt x="4032899" y="695634"/>
                  <a:pt x="4052046" y="706109"/>
                  <a:pt x="4073927" y="691445"/>
                </a:cubicBezTo>
                <a:cubicBezTo>
                  <a:pt x="4084868" y="718677"/>
                  <a:pt x="4098544" y="739624"/>
                  <a:pt x="4125897" y="756382"/>
                </a:cubicBezTo>
                <a:cubicBezTo>
                  <a:pt x="4131366" y="752193"/>
                  <a:pt x="4131366" y="750098"/>
                  <a:pt x="4134102" y="745908"/>
                </a:cubicBezTo>
                <a:cubicBezTo>
                  <a:pt x="4139571" y="737530"/>
                  <a:pt x="4150513" y="731245"/>
                  <a:pt x="4153248" y="720771"/>
                </a:cubicBezTo>
                <a:cubicBezTo>
                  <a:pt x="4153248" y="710298"/>
                  <a:pt x="4136836" y="706109"/>
                  <a:pt x="4125897" y="699824"/>
                </a:cubicBezTo>
                <a:cubicBezTo>
                  <a:pt x="4123161" y="697729"/>
                  <a:pt x="4123161" y="693540"/>
                  <a:pt x="4123161" y="689350"/>
                </a:cubicBezTo>
                <a:cubicBezTo>
                  <a:pt x="4123161" y="687255"/>
                  <a:pt x="4131366" y="683066"/>
                  <a:pt x="4134102" y="683066"/>
                </a:cubicBezTo>
                <a:cubicBezTo>
                  <a:pt x="4145042" y="680971"/>
                  <a:pt x="4153248" y="687255"/>
                  <a:pt x="4158719" y="691445"/>
                </a:cubicBezTo>
                <a:cubicBezTo>
                  <a:pt x="4166924" y="701918"/>
                  <a:pt x="4172394" y="710298"/>
                  <a:pt x="4180600" y="718677"/>
                </a:cubicBezTo>
                <a:cubicBezTo>
                  <a:pt x="4194277" y="712393"/>
                  <a:pt x="4194277" y="701918"/>
                  <a:pt x="4197012" y="693540"/>
                </a:cubicBezTo>
                <a:cubicBezTo>
                  <a:pt x="4199746" y="683066"/>
                  <a:pt x="4199746" y="674686"/>
                  <a:pt x="4202482" y="666308"/>
                </a:cubicBezTo>
                <a:cubicBezTo>
                  <a:pt x="4224364" y="657929"/>
                  <a:pt x="4232569" y="668402"/>
                  <a:pt x="4238039" y="676782"/>
                </a:cubicBezTo>
                <a:cubicBezTo>
                  <a:pt x="4243509" y="672592"/>
                  <a:pt x="4248980" y="670497"/>
                  <a:pt x="4251715" y="668402"/>
                </a:cubicBezTo>
                <a:cubicBezTo>
                  <a:pt x="4254451" y="672592"/>
                  <a:pt x="4254451" y="674686"/>
                  <a:pt x="4254451" y="674686"/>
                </a:cubicBezTo>
                <a:cubicBezTo>
                  <a:pt x="4259921" y="683066"/>
                  <a:pt x="4262657" y="689350"/>
                  <a:pt x="4273597" y="691445"/>
                </a:cubicBezTo>
                <a:cubicBezTo>
                  <a:pt x="4284537" y="691445"/>
                  <a:pt x="4290009" y="685161"/>
                  <a:pt x="4295479" y="678877"/>
                </a:cubicBezTo>
                <a:cubicBezTo>
                  <a:pt x="4298214" y="674686"/>
                  <a:pt x="4303684" y="670497"/>
                  <a:pt x="4306419" y="666308"/>
                </a:cubicBezTo>
                <a:cubicBezTo>
                  <a:pt x="4314624" y="676782"/>
                  <a:pt x="4317360" y="683066"/>
                  <a:pt x="4325566" y="693540"/>
                </a:cubicBezTo>
                <a:cubicBezTo>
                  <a:pt x="4336507" y="687255"/>
                  <a:pt x="4344712" y="683066"/>
                  <a:pt x="4350182" y="678877"/>
                </a:cubicBezTo>
                <a:cubicBezTo>
                  <a:pt x="4361123" y="685161"/>
                  <a:pt x="4358388" y="691445"/>
                  <a:pt x="4352917" y="697729"/>
                </a:cubicBezTo>
                <a:cubicBezTo>
                  <a:pt x="4347447" y="704014"/>
                  <a:pt x="4344712" y="710298"/>
                  <a:pt x="4355653" y="714487"/>
                </a:cubicBezTo>
                <a:cubicBezTo>
                  <a:pt x="4377536" y="708203"/>
                  <a:pt x="4385740" y="697729"/>
                  <a:pt x="4380269" y="676782"/>
                </a:cubicBezTo>
                <a:cubicBezTo>
                  <a:pt x="4377536" y="668402"/>
                  <a:pt x="4377536" y="662118"/>
                  <a:pt x="4374799" y="655834"/>
                </a:cubicBezTo>
                <a:cubicBezTo>
                  <a:pt x="4377536" y="653740"/>
                  <a:pt x="4377536" y="651645"/>
                  <a:pt x="4377536" y="651645"/>
                </a:cubicBezTo>
                <a:cubicBezTo>
                  <a:pt x="4393946" y="645360"/>
                  <a:pt x="4404887" y="634886"/>
                  <a:pt x="4410357" y="622318"/>
                </a:cubicBezTo>
                <a:cubicBezTo>
                  <a:pt x="4415828" y="609749"/>
                  <a:pt x="4429503" y="597181"/>
                  <a:pt x="4415828" y="582518"/>
                </a:cubicBezTo>
                <a:cubicBezTo>
                  <a:pt x="4413092" y="580423"/>
                  <a:pt x="4421297" y="572044"/>
                  <a:pt x="4426769" y="569949"/>
                </a:cubicBezTo>
                <a:cubicBezTo>
                  <a:pt x="4437710" y="565760"/>
                  <a:pt x="4448650" y="563665"/>
                  <a:pt x="4459590" y="569949"/>
                </a:cubicBezTo>
                <a:cubicBezTo>
                  <a:pt x="4437710" y="601371"/>
                  <a:pt x="4418562" y="630697"/>
                  <a:pt x="4399416" y="664213"/>
                </a:cubicBezTo>
                <a:cubicBezTo>
                  <a:pt x="4402152" y="666308"/>
                  <a:pt x="4407622" y="670497"/>
                  <a:pt x="4413092" y="676782"/>
                </a:cubicBezTo>
                <a:cubicBezTo>
                  <a:pt x="4443179" y="664213"/>
                  <a:pt x="4432239" y="632792"/>
                  <a:pt x="4465061" y="620224"/>
                </a:cubicBezTo>
                <a:cubicBezTo>
                  <a:pt x="4465061" y="651645"/>
                  <a:pt x="4440445" y="676782"/>
                  <a:pt x="4443179" y="706109"/>
                </a:cubicBezTo>
                <a:cubicBezTo>
                  <a:pt x="4443179" y="706109"/>
                  <a:pt x="4445915" y="708203"/>
                  <a:pt x="4445915" y="708203"/>
                </a:cubicBezTo>
                <a:cubicBezTo>
                  <a:pt x="4459590" y="693540"/>
                  <a:pt x="4473268" y="680971"/>
                  <a:pt x="4489677" y="664213"/>
                </a:cubicBezTo>
                <a:cubicBezTo>
                  <a:pt x="4495148" y="685161"/>
                  <a:pt x="4500619" y="704014"/>
                  <a:pt x="4506089" y="727055"/>
                </a:cubicBezTo>
                <a:cubicBezTo>
                  <a:pt x="4514294" y="712393"/>
                  <a:pt x="4517030" y="704014"/>
                  <a:pt x="4525235" y="695634"/>
                </a:cubicBezTo>
                <a:cubicBezTo>
                  <a:pt x="4541647" y="678877"/>
                  <a:pt x="4544382" y="662118"/>
                  <a:pt x="4536176" y="643265"/>
                </a:cubicBezTo>
                <a:cubicBezTo>
                  <a:pt x="4533441" y="636981"/>
                  <a:pt x="4530706" y="628602"/>
                  <a:pt x="4538912" y="620224"/>
                </a:cubicBezTo>
                <a:cubicBezTo>
                  <a:pt x="4552587" y="634886"/>
                  <a:pt x="4547117" y="651645"/>
                  <a:pt x="4549852" y="668402"/>
                </a:cubicBezTo>
                <a:cubicBezTo>
                  <a:pt x="4568999" y="660024"/>
                  <a:pt x="4566263" y="674686"/>
                  <a:pt x="4574469" y="683066"/>
                </a:cubicBezTo>
                <a:cubicBezTo>
                  <a:pt x="4582674" y="672592"/>
                  <a:pt x="4588145" y="664213"/>
                  <a:pt x="4593615" y="655834"/>
                </a:cubicBezTo>
                <a:cubicBezTo>
                  <a:pt x="4604556" y="641171"/>
                  <a:pt x="4604556" y="641171"/>
                  <a:pt x="4585410" y="630697"/>
                </a:cubicBezTo>
                <a:cubicBezTo>
                  <a:pt x="4571734" y="624413"/>
                  <a:pt x="4568999" y="613939"/>
                  <a:pt x="4574469" y="599276"/>
                </a:cubicBezTo>
                <a:cubicBezTo>
                  <a:pt x="4582674" y="605560"/>
                  <a:pt x="4585410" y="609749"/>
                  <a:pt x="4593615" y="611844"/>
                </a:cubicBezTo>
                <a:cubicBezTo>
                  <a:pt x="4607292" y="620224"/>
                  <a:pt x="4620967" y="628602"/>
                  <a:pt x="4637379" y="634886"/>
                </a:cubicBezTo>
                <a:cubicBezTo>
                  <a:pt x="4659259" y="643265"/>
                  <a:pt x="4672936" y="634886"/>
                  <a:pt x="4675672" y="616033"/>
                </a:cubicBezTo>
                <a:cubicBezTo>
                  <a:pt x="4675672" y="609749"/>
                  <a:pt x="4675672" y="603465"/>
                  <a:pt x="4675672" y="597181"/>
                </a:cubicBezTo>
                <a:cubicBezTo>
                  <a:pt x="4689347" y="601371"/>
                  <a:pt x="4700288" y="603465"/>
                  <a:pt x="4713965" y="607655"/>
                </a:cubicBezTo>
                <a:cubicBezTo>
                  <a:pt x="4719434" y="624413"/>
                  <a:pt x="4735845" y="636981"/>
                  <a:pt x="4760463" y="641171"/>
                </a:cubicBezTo>
                <a:cubicBezTo>
                  <a:pt x="4774139" y="641171"/>
                  <a:pt x="4785080" y="649550"/>
                  <a:pt x="4790550" y="657929"/>
                </a:cubicBezTo>
                <a:cubicBezTo>
                  <a:pt x="4793285" y="662118"/>
                  <a:pt x="4798755" y="666308"/>
                  <a:pt x="4801490" y="670497"/>
                </a:cubicBezTo>
                <a:cubicBezTo>
                  <a:pt x="4812431" y="651645"/>
                  <a:pt x="4823372" y="636981"/>
                  <a:pt x="4834312" y="620224"/>
                </a:cubicBezTo>
                <a:cubicBezTo>
                  <a:pt x="4834312" y="622318"/>
                  <a:pt x="4837048" y="624413"/>
                  <a:pt x="4837048" y="626508"/>
                </a:cubicBezTo>
                <a:cubicBezTo>
                  <a:pt x="4839783" y="634886"/>
                  <a:pt x="4842518" y="641171"/>
                  <a:pt x="4845254" y="647455"/>
                </a:cubicBezTo>
                <a:cubicBezTo>
                  <a:pt x="4850725" y="664213"/>
                  <a:pt x="4856195" y="666308"/>
                  <a:pt x="4878076" y="660024"/>
                </a:cubicBezTo>
                <a:cubicBezTo>
                  <a:pt x="4878076" y="660024"/>
                  <a:pt x="4880812" y="660024"/>
                  <a:pt x="4883547" y="660024"/>
                </a:cubicBezTo>
                <a:cubicBezTo>
                  <a:pt x="4902692" y="653740"/>
                  <a:pt x="4924575" y="653740"/>
                  <a:pt x="4940985" y="668402"/>
                </a:cubicBezTo>
                <a:cubicBezTo>
                  <a:pt x="4940985" y="670497"/>
                  <a:pt x="4943721" y="670497"/>
                  <a:pt x="4946456" y="672592"/>
                </a:cubicBezTo>
                <a:cubicBezTo>
                  <a:pt x="4954662" y="666308"/>
                  <a:pt x="4960133" y="657929"/>
                  <a:pt x="4968339" y="647455"/>
                </a:cubicBezTo>
                <a:cubicBezTo>
                  <a:pt x="4976544" y="655834"/>
                  <a:pt x="4979278" y="662118"/>
                  <a:pt x="4984749" y="666308"/>
                </a:cubicBezTo>
                <a:cubicBezTo>
                  <a:pt x="4992955" y="657929"/>
                  <a:pt x="4998425" y="647455"/>
                  <a:pt x="5014836" y="649550"/>
                </a:cubicBezTo>
                <a:cubicBezTo>
                  <a:pt x="5017571" y="664213"/>
                  <a:pt x="5001160" y="678877"/>
                  <a:pt x="5009365" y="695634"/>
                </a:cubicBezTo>
                <a:cubicBezTo>
                  <a:pt x="5036718" y="685161"/>
                  <a:pt x="5033982" y="664213"/>
                  <a:pt x="5053129" y="645360"/>
                </a:cubicBezTo>
                <a:cubicBezTo>
                  <a:pt x="5058600" y="653740"/>
                  <a:pt x="5061335" y="657929"/>
                  <a:pt x="5066805" y="664213"/>
                </a:cubicBezTo>
                <a:cubicBezTo>
                  <a:pt x="5072275" y="662118"/>
                  <a:pt x="5072275" y="660024"/>
                  <a:pt x="5075010" y="657929"/>
                </a:cubicBezTo>
                <a:cubicBezTo>
                  <a:pt x="5091422" y="649550"/>
                  <a:pt x="5105098" y="643265"/>
                  <a:pt x="5124244" y="653740"/>
                </a:cubicBezTo>
                <a:cubicBezTo>
                  <a:pt x="5132450" y="660024"/>
                  <a:pt x="5140655" y="657929"/>
                  <a:pt x="5146125" y="651645"/>
                </a:cubicBezTo>
                <a:cubicBezTo>
                  <a:pt x="5151596" y="649550"/>
                  <a:pt x="5151596" y="645360"/>
                  <a:pt x="5154331" y="641171"/>
                </a:cubicBezTo>
                <a:cubicBezTo>
                  <a:pt x="5176213" y="655834"/>
                  <a:pt x="5181683" y="655834"/>
                  <a:pt x="5176213" y="683066"/>
                </a:cubicBezTo>
                <a:cubicBezTo>
                  <a:pt x="5173478" y="695634"/>
                  <a:pt x="5178949" y="699824"/>
                  <a:pt x="5195359" y="699824"/>
                </a:cubicBezTo>
                <a:cubicBezTo>
                  <a:pt x="5206300" y="701918"/>
                  <a:pt x="5217240" y="701918"/>
                  <a:pt x="5230917" y="701918"/>
                </a:cubicBezTo>
                <a:cubicBezTo>
                  <a:pt x="5233652" y="691445"/>
                  <a:pt x="5236388" y="678877"/>
                  <a:pt x="5239123" y="668402"/>
                </a:cubicBezTo>
                <a:cubicBezTo>
                  <a:pt x="5241857" y="668402"/>
                  <a:pt x="5241857" y="668402"/>
                  <a:pt x="5244593" y="668402"/>
                </a:cubicBezTo>
                <a:cubicBezTo>
                  <a:pt x="5247328" y="676782"/>
                  <a:pt x="5247328" y="685161"/>
                  <a:pt x="5250063" y="695634"/>
                </a:cubicBezTo>
                <a:cubicBezTo>
                  <a:pt x="5266476" y="687255"/>
                  <a:pt x="5250063" y="670497"/>
                  <a:pt x="5266476" y="660024"/>
                </a:cubicBezTo>
                <a:cubicBezTo>
                  <a:pt x="5269210" y="670497"/>
                  <a:pt x="5271945" y="678877"/>
                  <a:pt x="5274680" y="689350"/>
                </a:cubicBezTo>
                <a:cubicBezTo>
                  <a:pt x="5280151" y="683066"/>
                  <a:pt x="5285620" y="678877"/>
                  <a:pt x="5288356" y="674686"/>
                </a:cubicBezTo>
                <a:cubicBezTo>
                  <a:pt x="5307503" y="655834"/>
                  <a:pt x="5332119" y="647455"/>
                  <a:pt x="5362206" y="649550"/>
                </a:cubicBezTo>
                <a:cubicBezTo>
                  <a:pt x="5375883" y="651645"/>
                  <a:pt x="5386823" y="653740"/>
                  <a:pt x="5400499" y="653740"/>
                </a:cubicBezTo>
                <a:cubicBezTo>
                  <a:pt x="5414175" y="653740"/>
                  <a:pt x="5430587" y="653740"/>
                  <a:pt x="5444263" y="651645"/>
                </a:cubicBezTo>
                <a:cubicBezTo>
                  <a:pt x="5463408" y="645360"/>
                  <a:pt x="5466144" y="636981"/>
                  <a:pt x="5460674" y="624413"/>
                </a:cubicBezTo>
                <a:cubicBezTo>
                  <a:pt x="5460674" y="618128"/>
                  <a:pt x="5455203" y="613939"/>
                  <a:pt x="5455203" y="607655"/>
                </a:cubicBezTo>
                <a:cubicBezTo>
                  <a:pt x="5455203" y="603465"/>
                  <a:pt x="5457938" y="599276"/>
                  <a:pt x="5457938" y="595087"/>
                </a:cubicBezTo>
                <a:cubicBezTo>
                  <a:pt x="5463408" y="597181"/>
                  <a:pt x="5468879" y="597181"/>
                  <a:pt x="5474350" y="599276"/>
                </a:cubicBezTo>
                <a:cubicBezTo>
                  <a:pt x="5477085" y="599276"/>
                  <a:pt x="5477085" y="599276"/>
                  <a:pt x="5479822" y="601371"/>
                </a:cubicBezTo>
                <a:cubicBezTo>
                  <a:pt x="5501701" y="611844"/>
                  <a:pt x="5501701" y="611844"/>
                  <a:pt x="5515378" y="595087"/>
                </a:cubicBezTo>
                <a:cubicBezTo>
                  <a:pt x="5518114" y="595087"/>
                  <a:pt x="5520848" y="595087"/>
                  <a:pt x="5520848" y="592992"/>
                </a:cubicBezTo>
                <a:cubicBezTo>
                  <a:pt x="5520848" y="595087"/>
                  <a:pt x="5523583" y="595087"/>
                  <a:pt x="5523583" y="597181"/>
                </a:cubicBezTo>
                <a:cubicBezTo>
                  <a:pt x="5523583" y="603465"/>
                  <a:pt x="5523583" y="607655"/>
                  <a:pt x="5520848" y="613939"/>
                </a:cubicBezTo>
                <a:cubicBezTo>
                  <a:pt x="5520848" y="628602"/>
                  <a:pt x="5523583" y="634886"/>
                  <a:pt x="5548201" y="639076"/>
                </a:cubicBezTo>
                <a:cubicBezTo>
                  <a:pt x="5548201" y="632792"/>
                  <a:pt x="5545465" y="626508"/>
                  <a:pt x="5542730" y="620224"/>
                </a:cubicBezTo>
                <a:cubicBezTo>
                  <a:pt x="5539994" y="605560"/>
                  <a:pt x="5542730" y="601371"/>
                  <a:pt x="5561875" y="603465"/>
                </a:cubicBezTo>
                <a:cubicBezTo>
                  <a:pt x="5567347" y="603465"/>
                  <a:pt x="5570081" y="603465"/>
                  <a:pt x="5578287" y="603465"/>
                </a:cubicBezTo>
                <a:cubicBezTo>
                  <a:pt x="5575552" y="611844"/>
                  <a:pt x="5572817" y="620224"/>
                  <a:pt x="5572817" y="626508"/>
                </a:cubicBezTo>
                <a:cubicBezTo>
                  <a:pt x="5570081" y="632792"/>
                  <a:pt x="5570081" y="639076"/>
                  <a:pt x="5581023" y="639076"/>
                </a:cubicBezTo>
                <a:cubicBezTo>
                  <a:pt x="5589228" y="641171"/>
                  <a:pt x="5591963" y="634886"/>
                  <a:pt x="5591963" y="628602"/>
                </a:cubicBezTo>
                <a:cubicBezTo>
                  <a:pt x="5591963" y="624413"/>
                  <a:pt x="5594699" y="618128"/>
                  <a:pt x="5594699" y="609749"/>
                </a:cubicBezTo>
                <a:cubicBezTo>
                  <a:pt x="5602904" y="618128"/>
                  <a:pt x="5608374" y="622318"/>
                  <a:pt x="5616580" y="626508"/>
                </a:cubicBezTo>
                <a:cubicBezTo>
                  <a:pt x="5619316" y="611844"/>
                  <a:pt x="5622050" y="601371"/>
                  <a:pt x="5627521" y="588802"/>
                </a:cubicBezTo>
                <a:cubicBezTo>
                  <a:pt x="5668548" y="595087"/>
                  <a:pt x="5704106" y="599276"/>
                  <a:pt x="5742399" y="603465"/>
                </a:cubicBezTo>
                <a:cubicBezTo>
                  <a:pt x="5739663" y="626508"/>
                  <a:pt x="5739663" y="626508"/>
                  <a:pt x="5764281" y="636981"/>
                </a:cubicBezTo>
                <a:cubicBezTo>
                  <a:pt x="5775221" y="624413"/>
                  <a:pt x="5775221" y="624413"/>
                  <a:pt x="5769750" y="609749"/>
                </a:cubicBezTo>
                <a:cubicBezTo>
                  <a:pt x="5769750" y="603465"/>
                  <a:pt x="5769750" y="597181"/>
                  <a:pt x="5772486" y="595087"/>
                </a:cubicBezTo>
                <a:cubicBezTo>
                  <a:pt x="5775221" y="592992"/>
                  <a:pt x="5786163" y="590896"/>
                  <a:pt x="5791633" y="592992"/>
                </a:cubicBezTo>
                <a:cubicBezTo>
                  <a:pt x="5802574" y="597181"/>
                  <a:pt x="5813514" y="603465"/>
                  <a:pt x="5824456" y="609749"/>
                </a:cubicBezTo>
                <a:cubicBezTo>
                  <a:pt x="5829926" y="613939"/>
                  <a:pt x="5835396" y="618128"/>
                  <a:pt x="5840866" y="622318"/>
                </a:cubicBezTo>
                <a:cubicBezTo>
                  <a:pt x="5846336" y="611844"/>
                  <a:pt x="5851807" y="605560"/>
                  <a:pt x="5857279" y="597181"/>
                </a:cubicBezTo>
                <a:cubicBezTo>
                  <a:pt x="5860013" y="597181"/>
                  <a:pt x="5862749" y="597181"/>
                  <a:pt x="5862749" y="597181"/>
                </a:cubicBezTo>
                <a:cubicBezTo>
                  <a:pt x="5865483" y="603465"/>
                  <a:pt x="5873689" y="609749"/>
                  <a:pt x="5870954" y="613939"/>
                </a:cubicBezTo>
                <a:cubicBezTo>
                  <a:pt x="5865483" y="626508"/>
                  <a:pt x="5868218" y="639076"/>
                  <a:pt x="5876423" y="649550"/>
                </a:cubicBezTo>
                <a:cubicBezTo>
                  <a:pt x="5860013" y="655834"/>
                  <a:pt x="5846336" y="662118"/>
                  <a:pt x="5829926" y="668402"/>
                </a:cubicBezTo>
                <a:cubicBezTo>
                  <a:pt x="5818985" y="674686"/>
                  <a:pt x="5805308" y="678877"/>
                  <a:pt x="5791633" y="668402"/>
                </a:cubicBezTo>
                <a:cubicBezTo>
                  <a:pt x="5794369" y="662118"/>
                  <a:pt x="5794369" y="655834"/>
                  <a:pt x="5797103" y="645360"/>
                </a:cubicBezTo>
                <a:cubicBezTo>
                  <a:pt x="5786163" y="649550"/>
                  <a:pt x="5775221" y="651645"/>
                  <a:pt x="5769750" y="655834"/>
                </a:cubicBezTo>
                <a:cubicBezTo>
                  <a:pt x="5761545" y="668402"/>
                  <a:pt x="5758811" y="680971"/>
                  <a:pt x="5750606" y="695634"/>
                </a:cubicBezTo>
                <a:cubicBezTo>
                  <a:pt x="5772486" y="695634"/>
                  <a:pt x="5788898" y="695634"/>
                  <a:pt x="5808044" y="695634"/>
                </a:cubicBezTo>
                <a:cubicBezTo>
                  <a:pt x="5821720" y="697729"/>
                  <a:pt x="5835396" y="699824"/>
                  <a:pt x="5849072" y="699824"/>
                </a:cubicBezTo>
                <a:cubicBezTo>
                  <a:pt x="5862749" y="697729"/>
                  <a:pt x="5876423" y="689350"/>
                  <a:pt x="5890100" y="685161"/>
                </a:cubicBezTo>
                <a:cubicBezTo>
                  <a:pt x="5890100" y="687255"/>
                  <a:pt x="5892836" y="689350"/>
                  <a:pt x="5898306" y="691445"/>
                </a:cubicBezTo>
                <a:cubicBezTo>
                  <a:pt x="5898306" y="680971"/>
                  <a:pt x="5901041" y="674686"/>
                  <a:pt x="5901041" y="662118"/>
                </a:cubicBezTo>
                <a:cubicBezTo>
                  <a:pt x="5906512" y="668402"/>
                  <a:pt x="5909246" y="670497"/>
                  <a:pt x="5911981" y="672592"/>
                </a:cubicBezTo>
                <a:cubicBezTo>
                  <a:pt x="5914717" y="674686"/>
                  <a:pt x="5914717" y="678877"/>
                  <a:pt x="5917452" y="680971"/>
                </a:cubicBezTo>
                <a:cubicBezTo>
                  <a:pt x="5928393" y="693540"/>
                  <a:pt x="5939334" y="695634"/>
                  <a:pt x="5955745" y="685161"/>
                </a:cubicBezTo>
                <a:cubicBezTo>
                  <a:pt x="5961215" y="680971"/>
                  <a:pt x="5969421" y="676782"/>
                  <a:pt x="5977627" y="670497"/>
                </a:cubicBezTo>
                <a:cubicBezTo>
                  <a:pt x="5980361" y="678877"/>
                  <a:pt x="5983096" y="683066"/>
                  <a:pt x="5985832" y="689350"/>
                </a:cubicBezTo>
                <a:cubicBezTo>
                  <a:pt x="5991302" y="695634"/>
                  <a:pt x="5996773" y="704014"/>
                  <a:pt x="6007714" y="699824"/>
                </a:cubicBezTo>
                <a:cubicBezTo>
                  <a:pt x="6018654" y="697729"/>
                  <a:pt x="6018654" y="691445"/>
                  <a:pt x="6018654" y="683066"/>
                </a:cubicBezTo>
                <a:cubicBezTo>
                  <a:pt x="6013183" y="657929"/>
                  <a:pt x="6007714" y="630697"/>
                  <a:pt x="6002244" y="603465"/>
                </a:cubicBezTo>
                <a:cubicBezTo>
                  <a:pt x="5999508" y="601371"/>
                  <a:pt x="5991302" y="601371"/>
                  <a:pt x="5985832" y="597181"/>
                </a:cubicBezTo>
                <a:cubicBezTo>
                  <a:pt x="5977627" y="592992"/>
                  <a:pt x="5974891" y="586707"/>
                  <a:pt x="5980361" y="578328"/>
                </a:cubicBezTo>
                <a:cubicBezTo>
                  <a:pt x="5988567" y="572044"/>
                  <a:pt x="5994038" y="563665"/>
                  <a:pt x="6002244" y="555286"/>
                </a:cubicBezTo>
                <a:cubicBezTo>
                  <a:pt x="6010449" y="569949"/>
                  <a:pt x="6018654" y="582518"/>
                  <a:pt x="6026860" y="595087"/>
                </a:cubicBezTo>
                <a:cubicBezTo>
                  <a:pt x="6040536" y="595087"/>
                  <a:pt x="6051477" y="597181"/>
                  <a:pt x="6065153" y="597181"/>
                </a:cubicBezTo>
                <a:cubicBezTo>
                  <a:pt x="6065153" y="597181"/>
                  <a:pt x="6067888" y="595087"/>
                  <a:pt x="6067888" y="592992"/>
                </a:cubicBezTo>
                <a:cubicBezTo>
                  <a:pt x="6084298" y="569949"/>
                  <a:pt x="6095240" y="567855"/>
                  <a:pt x="6122592" y="582518"/>
                </a:cubicBezTo>
                <a:cubicBezTo>
                  <a:pt x="6128062" y="586707"/>
                  <a:pt x="6136268" y="590896"/>
                  <a:pt x="6141739" y="595087"/>
                </a:cubicBezTo>
                <a:cubicBezTo>
                  <a:pt x="6149944" y="584612"/>
                  <a:pt x="6141739" y="572044"/>
                  <a:pt x="6160885" y="565760"/>
                </a:cubicBezTo>
                <a:cubicBezTo>
                  <a:pt x="6166355" y="569949"/>
                  <a:pt x="6171826" y="574139"/>
                  <a:pt x="6185502" y="582518"/>
                </a:cubicBezTo>
                <a:cubicBezTo>
                  <a:pt x="6182766" y="569949"/>
                  <a:pt x="6182766" y="563665"/>
                  <a:pt x="6180031" y="557380"/>
                </a:cubicBezTo>
                <a:cubicBezTo>
                  <a:pt x="6180031" y="549002"/>
                  <a:pt x="6185502" y="544812"/>
                  <a:pt x="6193707" y="544812"/>
                </a:cubicBezTo>
                <a:cubicBezTo>
                  <a:pt x="6201913" y="544812"/>
                  <a:pt x="6207384" y="549002"/>
                  <a:pt x="6212853" y="551096"/>
                </a:cubicBezTo>
                <a:cubicBezTo>
                  <a:pt x="6229264" y="555286"/>
                  <a:pt x="6242941" y="561570"/>
                  <a:pt x="6262087" y="565760"/>
                </a:cubicBezTo>
                <a:cubicBezTo>
                  <a:pt x="6267557" y="576233"/>
                  <a:pt x="6248411" y="590896"/>
                  <a:pt x="6264822" y="605560"/>
                </a:cubicBezTo>
                <a:cubicBezTo>
                  <a:pt x="6275764" y="595087"/>
                  <a:pt x="6286704" y="586707"/>
                  <a:pt x="6294909" y="578328"/>
                </a:cubicBezTo>
                <a:cubicBezTo>
                  <a:pt x="6297644" y="580423"/>
                  <a:pt x="6300380" y="584612"/>
                  <a:pt x="6303115" y="586707"/>
                </a:cubicBezTo>
                <a:cubicBezTo>
                  <a:pt x="6319526" y="574139"/>
                  <a:pt x="6316791" y="557380"/>
                  <a:pt x="6322262" y="542717"/>
                </a:cubicBezTo>
                <a:cubicBezTo>
                  <a:pt x="6344143" y="544812"/>
                  <a:pt x="6366024" y="532243"/>
                  <a:pt x="6385172" y="553191"/>
                </a:cubicBezTo>
                <a:cubicBezTo>
                  <a:pt x="6387906" y="542717"/>
                  <a:pt x="6390642" y="534338"/>
                  <a:pt x="6393377" y="523864"/>
                </a:cubicBezTo>
                <a:cubicBezTo>
                  <a:pt x="6398847" y="528054"/>
                  <a:pt x="6401582" y="532243"/>
                  <a:pt x="6404317" y="534338"/>
                </a:cubicBezTo>
                <a:cubicBezTo>
                  <a:pt x="6412523" y="530148"/>
                  <a:pt x="6417994" y="525959"/>
                  <a:pt x="6423464" y="521770"/>
                </a:cubicBezTo>
                <a:cubicBezTo>
                  <a:pt x="6434404" y="530148"/>
                  <a:pt x="6439875" y="536433"/>
                  <a:pt x="6448081" y="544812"/>
                </a:cubicBezTo>
                <a:cubicBezTo>
                  <a:pt x="6461757" y="557380"/>
                  <a:pt x="6464491" y="557380"/>
                  <a:pt x="6480903" y="546907"/>
                </a:cubicBezTo>
                <a:cubicBezTo>
                  <a:pt x="6483639" y="544812"/>
                  <a:pt x="6486374" y="546907"/>
                  <a:pt x="6489109" y="544812"/>
                </a:cubicBezTo>
                <a:cubicBezTo>
                  <a:pt x="6505520" y="567855"/>
                  <a:pt x="6508255" y="567855"/>
                  <a:pt x="6543813" y="557380"/>
                </a:cubicBezTo>
                <a:cubicBezTo>
                  <a:pt x="6546548" y="551096"/>
                  <a:pt x="6546548" y="542717"/>
                  <a:pt x="6546548" y="534338"/>
                </a:cubicBezTo>
                <a:cubicBezTo>
                  <a:pt x="6549283" y="534338"/>
                  <a:pt x="6549283" y="532243"/>
                  <a:pt x="6552019" y="532243"/>
                </a:cubicBezTo>
                <a:cubicBezTo>
                  <a:pt x="6557489" y="544812"/>
                  <a:pt x="6568430" y="546907"/>
                  <a:pt x="6582106" y="549002"/>
                </a:cubicBezTo>
                <a:cubicBezTo>
                  <a:pt x="6587576" y="549002"/>
                  <a:pt x="6593047" y="555286"/>
                  <a:pt x="6595781" y="559475"/>
                </a:cubicBezTo>
                <a:cubicBezTo>
                  <a:pt x="6601252" y="569949"/>
                  <a:pt x="6603986" y="580423"/>
                  <a:pt x="6603986" y="590896"/>
                </a:cubicBezTo>
                <a:cubicBezTo>
                  <a:pt x="6601252" y="597181"/>
                  <a:pt x="6590312" y="603465"/>
                  <a:pt x="6582106" y="611844"/>
                </a:cubicBezTo>
                <a:cubicBezTo>
                  <a:pt x="6582106" y="622318"/>
                  <a:pt x="6612192" y="626508"/>
                  <a:pt x="6598517" y="643265"/>
                </a:cubicBezTo>
                <a:cubicBezTo>
                  <a:pt x="6593047" y="643265"/>
                  <a:pt x="6584841" y="645360"/>
                  <a:pt x="6576635" y="645360"/>
                </a:cubicBezTo>
                <a:cubicBezTo>
                  <a:pt x="6579370" y="657929"/>
                  <a:pt x="6579370" y="668402"/>
                  <a:pt x="6593047" y="676782"/>
                </a:cubicBezTo>
                <a:cubicBezTo>
                  <a:pt x="6601252" y="670497"/>
                  <a:pt x="6606722" y="664213"/>
                  <a:pt x="6614928" y="657929"/>
                </a:cubicBezTo>
                <a:cubicBezTo>
                  <a:pt x="6623134" y="662118"/>
                  <a:pt x="6628605" y="666308"/>
                  <a:pt x="6639544" y="670497"/>
                </a:cubicBezTo>
                <a:cubicBezTo>
                  <a:pt x="6639544" y="655834"/>
                  <a:pt x="6645015" y="643265"/>
                  <a:pt x="6645015" y="630697"/>
                </a:cubicBezTo>
                <a:cubicBezTo>
                  <a:pt x="6645015" y="616033"/>
                  <a:pt x="6645015" y="613939"/>
                  <a:pt x="6664161" y="611844"/>
                </a:cubicBezTo>
                <a:cubicBezTo>
                  <a:pt x="6686043" y="609749"/>
                  <a:pt x="6694249" y="601371"/>
                  <a:pt x="6686043" y="584612"/>
                </a:cubicBezTo>
                <a:cubicBezTo>
                  <a:pt x="6675102" y="567855"/>
                  <a:pt x="6661427" y="551096"/>
                  <a:pt x="6650485" y="536433"/>
                </a:cubicBezTo>
                <a:cubicBezTo>
                  <a:pt x="6645015" y="530148"/>
                  <a:pt x="6639544" y="523864"/>
                  <a:pt x="6634074" y="517580"/>
                </a:cubicBezTo>
                <a:cubicBezTo>
                  <a:pt x="6645015" y="507107"/>
                  <a:pt x="6655956" y="496633"/>
                  <a:pt x="6666897" y="486159"/>
                </a:cubicBezTo>
                <a:cubicBezTo>
                  <a:pt x="6677837" y="496633"/>
                  <a:pt x="6686043" y="505011"/>
                  <a:pt x="6691514" y="513391"/>
                </a:cubicBezTo>
                <a:cubicBezTo>
                  <a:pt x="6699719" y="521770"/>
                  <a:pt x="6688778" y="534338"/>
                  <a:pt x="6707924" y="544812"/>
                </a:cubicBezTo>
                <a:cubicBezTo>
                  <a:pt x="6710659" y="536433"/>
                  <a:pt x="6710659" y="532243"/>
                  <a:pt x="6713395" y="525959"/>
                </a:cubicBezTo>
                <a:cubicBezTo>
                  <a:pt x="6716130" y="521770"/>
                  <a:pt x="6718865" y="515486"/>
                  <a:pt x="6721601" y="507107"/>
                </a:cubicBezTo>
                <a:cubicBezTo>
                  <a:pt x="6727072" y="517580"/>
                  <a:pt x="6729807" y="523864"/>
                  <a:pt x="6732542" y="532243"/>
                </a:cubicBezTo>
                <a:cubicBezTo>
                  <a:pt x="6738012" y="540623"/>
                  <a:pt x="6746217" y="546907"/>
                  <a:pt x="6759894" y="549002"/>
                </a:cubicBezTo>
                <a:cubicBezTo>
                  <a:pt x="6773570" y="549002"/>
                  <a:pt x="6781775" y="542717"/>
                  <a:pt x="6789981" y="534338"/>
                </a:cubicBezTo>
                <a:cubicBezTo>
                  <a:pt x="6795451" y="528054"/>
                  <a:pt x="6798187" y="521770"/>
                  <a:pt x="6803656" y="515486"/>
                </a:cubicBezTo>
                <a:cubicBezTo>
                  <a:pt x="6806392" y="515486"/>
                  <a:pt x="6809127" y="517580"/>
                  <a:pt x="6811862" y="517580"/>
                </a:cubicBezTo>
                <a:cubicBezTo>
                  <a:pt x="6825538" y="521770"/>
                  <a:pt x="6833744" y="528054"/>
                  <a:pt x="6831009" y="536433"/>
                </a:cubicBezTo>
                <a:cubicBezTo>
                  <a:pt x="6828274" y="546907"/>
                  <a:pt x="6820068" y="546907"/>
                  <a:pt x="6809127" y="546907"/>
                </a:cubicBezTo>
                <a:cubicBezTo>
                  <a:pt x="6803656" y="546907"/>
                  <a:pt x="6798187" y="551096"/>
                  <a:pt x="6795451" y="555286"/>
                </a:cubicBezTo>
                <a:cubicBezTo>
                  <a:pt x="6792716" y="557380"/>
                  <a:pt x="6795451" y="563665"/>
                  <a:pt x="6798187" y="563665"/>
                </a:cubicBezTo>
                <a:cubicBezTo>
                  <a:pt x="6803656" y="565760"/>
                  <a:pt x="6809127" y="563665"/>
                  <a:pt x="6814597" y="563665"/>
                </a:cubicBezTo>
                <a:cubicBezTo>
                  <a:pt x="6822803" y="561570"/>
                  <a:pt x="6828274" y="557380"/>
                  <a:pt x="6839214" y="553191"/>
                </a:cubicBezTo>
                <a:cubicBezTo>
                  <a:pt x="6844685" y="563665"/>
                  <a:pt x="6847419" y="574139"/>
                  <a:pt x="6852890" y="584612"/>
                </a:cubicBezTo>
                <a:cubicBezTo>
                  <a:pt x="6855625" y="592992"/>
                  <a:pt x="6877507" y="599276"/>
                  <a:pt x="6861096" y="616033"/>
                </a:cubicBezTo>
                <a:cubicBezTo>
                  <a:pt x="6852890" y="613939"/>
                  <a:pt x="6844685" y="611844"/>
                  <a:pt x="6833744" y="609749"/>
                </a:cubicBezTo>
                <a:cubicBezTo>
                  <a:pt x="6833744" y="622318"/>
                  <a:pt x="6822803" y="634886"/>
                  <a:pt x="6836480" y="647455"/>
                </a:cubicBezTo>
                <a:cubicBezTo>
                  <a:pt x="6852890" y="641171"/>
                  <a:pt x="6866567" y="634886"/>
                  <a:pt x="6882977" y="628602"/>
                </a:cubicBezTo>
                <a:cubicBezTo>
                  <a:pt x="6885712" y="607655"/>
                  <a:pt x="6872037" y="588802"/>
                  <a:pt x="6863831" y="567855"/>
                </a:cubicBezTo>
                <a:cubicBezTo>
                  <a:pt x="6866567" y="563665"/>
                  <a:pt x="6872037" y="557380"/>
                  <a:pt x="6877507" y="551096"/>
                </a:cubicBezTo>
                <a:cubicBezTo>
                  <a:pt x="6882977" y="561570"/>
                  <a:pt x="6877507" y="576233"/>
                  <a:pt x="6899389" y="576233"/>
                </a:cubicBezTo>
                <a:cubicBezTo>
                  <a:pt x="6907594" y="565760"/>
                  <a:pt x="6891183" y="549002"/>
                  <a:pt x="6918534" y="542717"/>
                </a:cubicBezTo>
                <a:cubicBezTo>
                  <a:pt x="6918534" y="546907"/>
                  <a:pt x="6921270" y="553191"/>
                  <a:pt x="6921270" y="557380"/>
                </a:cubicBezTo>
                <a:cubicBezTo>
                  <a:pt x="6926741" y="565760"/>
                  <a:pt x="6929476" y="572044"/>
                  <a:pt x="6934947" y="580423"/>
                </a:cubicBezTo>
                <a:cubicBezTo>
                  <a:pt x="6934947" y="580423"/>
                  <a:pt x="6937682" y="580423"/>
                  <a:pt x="6937682" y="580423"/>
                </a:cubicBezTo>
                <a:cubicBezTo>
                  <a:pt x="6943152" y="576233"/>
                  <a:pt x="6945887" y="569949"/>
                  <a:pt x="6951357" y="565760"/>
                </a:cubicBezTo>
                <a:cubicBezTo>
                  <a:pt x="6954092" y="565760"/>
                  <a:pt x="6959563" y="565760"/>
                  <a:pt x="6962298" y="567855"/>
                </a:cubicBezTo>
                <a:cubicBezTo>
                  <a:pt x="6973240" y="572044"/>
                  <a:pt x="6981445" y="569949"/>
                  <a:pt x="6984180" y="561570"/>
                </a:cubicBezTo>
                <a:cubicBezTo>
                  <a:pt x="6986914" y="553191"/>
                  <a:pt x="6978709" y="551096"/>
                  <a:pt x="6970504" y="549002"/>
                </a:cubicBezTo>
                <a:cubicBezTo>
                  <a:pt x="6954092" y="542717"/>
                  <a:pt x="6934947" y="536433"/>
                  <a:pt x="6915800" y="530148"/>
                </a:cubicBezTo>
                <a:cubicBezTo>
                  <a:pt x="6899389" y="525959"/>
                  <a:pt x="6882977" y="525959"/>
                  <a:pt x="6866567" y="532243"/>
                </a:cubicBezTo>
                <a:cubicBezTo>
                  <a:pt x="6861096" y="534338"/>
                  <a:pt x="6855625" y="534338"/>
                  <a:pt x="6850155" y="538528"/>
                </a:cubicBezTo>
                <a:cubicBezTo>
                  <a:pt x="6850155" y="519675"/>
                  <a:pt x="6841949" y="509202"/>
                  <a:pt x="6825538" y="498727"/>
                </a:cubicBezTo>
                <a:cubicBezTo>
                  <a:pt x="6806392" y="484064"/>
                  <a:pt x="6809127" y="458927"/>
                  <a:pt x="6833744" y="446358"/>
                </a:cubicBezTo>
                <a:cubicBezTo>
                  <a:pt x="6839214" y="450548"/>
                  <a:pt x="6844685" y="454738"/>
                  <a:pt x="6850155" y="461022"/>
                </a:cubicBezTo>
                <a:cubicBezTo>
                  <a:pt x="6861096" y="452643"/>
                  <a:pt x="6869302" y="444264"/>
                  <a:pt x="6880242" y="435885"/>
                </a:cubicBezTo>
                <a:cubicBezTo>
                  <a:pt x="6885712" y="454738"/>
                  <a:pt x="6896654" y="473590"/>
                  <a:pt x="6893918" y="492443"/>
                </a:cubicBezTo>
                <a:cubicBezTo>
                  <a:pt x="6891183" y="496633"/>
                  <a:pt x="6899389" y="500822"/>
                  <a:pt x="6907594" y="505011"/>
                </a:cubicBezTo>
                <a:cubicBezTo>
                  <a:pt x="6907594" y="507107"/>
                  <a:pt x="6915800" y="502917"/>
                  <a:pt x="6918534" y="500822"/>
                </a:cubicBezTo>
                <a:cubicBezTo>
                  <a:pt x="6924005" y="496633"/>
                  <a:pt x="6924005" y="490349"/>
                  <a:pt x="6915800" y="486159"/>
                </a:cubicBezTo>
                <a:cubicBezTo>
                  <a:pt x="6904860" y="481970"/>
                  <a:pt x="6907594" y="475685"/>
                  <a:pt x="6913065" y="467306"/>
                </a:cubicBezTo>
                <a:cubicBezTo>
                  <a:pt x="6913065" y="463117"/>
                  <a:pt x="6913065" y="458927"/>
                  <a:pt x="6915800" y="452643"/>
                </a:cubicBezTo>
                <a:cubicBezTo>
                  <a:pt x="6907594" y="452643"/>
                  <a:pt x="6902124" y="452643"/>
                  <a:pt x="6893918" y="452643"/>
                </a:cubicBezTo>
                <a:cubicBezTo>
                  <a:pt x="6893918" y="440074"/>
                  <a:pt x="6893918" y="427506"/>
                  <a:pt x="6902124" y="414937"/>
                </a:cubicBezTo>
                <a:cubicBezTo>
                  <a:pt x="6910329" y="419127"/>
                  <a:pt x="6915800" y="423317"/>
                  <a:pt x="6924005" y="429601"/>
                </a:cubicBezTo>
                <a:cubicBezTo>
                  <a:pt x="6926741" y="423317"/>
                  <a:pt x="6929476" y="419127"/>
                  <a:pt x="6932211" y="414937"/>
                </a:cubicBezTo>
                <a:cubicBezTo>
                  <a:pt x="6934947" y="410748"/>
                  <a:pt x="6934947" y="404464"/>
                  <a:pt x="6940417" y="393989"/>
                </a:cubicBezTo>
                <a:cubicBezTo>
                  <a:pt x="6948622" y="417032"/>
                  <a:pt x="6965034" y="417032"/>
                  <a:pt x="6986914" y="412842"/>
                </a:cubicBezTo>
                <a:cubicBezTo>
                  <a:pt x="6997856" y="410748"/>
                  <a:pt x="7008797" y="410748"/>
                  <a:pt x="7022472" y="410748"/>
                </a:cubicBezTo>
                <a:cubicBezTo>
                  <a:pt x="7025207" y="406558"/>
                  <a:pt x="7027943" y="398180"/>
                  <a:pt x="7033413" y="396085"/>
                </a:cubicBezTo>
                <a:cubicBezTo>
                  <a:pt x="7044355" y="387705"/>
                  <a:pt x="7047089" y="400274"/>
                  <a:pt x="7052560" y="402369"/>
                </a:cubicBezTo>
                <a:cubicBezTo>
                  <a:pt x="7101793" y="383516"/>
                  <a:pt x="7115470" y="417032"/>
                  <a:pt x="7140086" y="433790"/>
                </a:cubicBezTo>
                <a:cubicBezTo>
                  <a:pt x="7145557" y="423317"/>
                  <a:pt x="7148293" y="410748"/>
                  <a:pt x="7156498" y="400274"/>
                </a:cubicBezTo>
                <a:cubicBezTo>
                  <a:pt x="7164703" y="389800"/>
                  <a:pt x="7175644" y="379326"/>
                  <a:pt x="7189320" y="366758"/>
                </a:cubicBezTo>
                <a:cubicBezTo>
                  <a:pt x="7194790" y="366758"/>
                  <a:pt x="7205731" y="364663"/>
                  <a:pt x="7205731" y="375137"/>
                </a:cubicBezTo>
                <a:cubicBezTo>
                  <a:pt x="7208466" y="381421"/>
                  <a:pt x="7202996" y="385611"/>
                  <a:pt x="7194790" y="387705"/>
                </a:cubicBezTo>
                <a:cubicBezTo>
                  <a:pt x="7181115" y="391895"/>
                  <a:pt x="7181115" y="400274"/>
                  <a:pt x="7181115" y="408653"/>
                </a:cubicBezTo>
                <a:cubicBezTo>
                  <a:pt x="7181115" y="425411"/>
                  <a:pt x="7202996" y="467306"/>
                  <a:pt x="7222142" y="481970"/>
                </a:cubicBezTo>
                <a:cubicBezTo>
                  <a:pt x="7230347" y="471495"/>
                  <a:pt x="7224878" y="461022"/>
                  <a:pt x="7216672" y="450548"/>
                </a:cubicBezTo>
                <a:cubicBezTo>
                  <a:pt x="7213937" y="442169"/>
                  <a:pt x="7208466" y="435885"/>
                  <a:pt x="7205731" y="427506"/>
                </a:cubicBezTo>
                <a:cubicBezTo>
                  <a:pt x="7200260" y="419127"/>
                  <a:pt x="7202996" y="410748"/>
                  <a:pt x="7216672" y="406558"/>
                </a:cubicBezTo>
                <a:cubicBezTo>
                  <a:pt x="7230347" y="423317"/>
                  <a:pt x="7241289" y="437980"/>
                  <a:pt x="7238553" y="456833"/>
                </a:cubicBezTo>
                <a:cubicBezTo>
                  <a:pt x="7235818" y="467306"/>
                  <a:pt x="7238553" y="477780"/>
                  <a:pt x="7238553" y="490349"/>
                </a:cubicBezTo>
                <a:cubicBezTo>
                  <a:pt x="7244024" y="488254"/>
                  <a:pt x="7249495" y="488254"/>
                  <a:pt x="7252230" y="488254"/>
                </a:cubicBezTo>
                <a:cubicBezTo>
                  <a:pt x="7260435" y="484064"/>
                  <a:pt x="7263171" y="488254"/>
                  <a:pt x="7263171" y="492443"/>
                </a:cubicBezTo>
                <a:cubicBezTo>
                  <a:pt x="7263171" y="496633"/>
                  <a:pt x="7260435" y="502917"/>
                  <a:pt x="7254964" y="505011"/>
                </a:cubicBezTo>
                <a:cubicBezTo>
                  <a:pt x="7254964" y="505011"/>
                  <a:pt x="7246759" y="505011"/>
                  <a:pt x="7244024" y="502917"/>
                </a:cubicBezTo>
                <a:cubicBezTo>
                  <a:pt x="7233083" y="496633"/>
                  <a:pt x="7224878" y="500822"/>
                  <a:pt x="7219408" y="509202"/>
                </a:cubicBezTo>
                <a:cubicBezTo>
                  <a:pt x="7219408" y="513391"/>
                  <a:pt x="7213937" y="515486"/>
                  <a:pt x="7211202" y="517580"/>
                </a:cubicBezTo>
                <a:cubicBezTo>
                  <a:pt x="7200260" y="507107"/>
                  <a:pt x="7189320" y="494538"/>
                  <a:pt x="7178379" y="486159"/>
                </a:cubicBezTo>
                <a:cubicBezTo>
                  <a:pt x="7175644" y="481970"/>
                  <a:pt x="7167438" y="477780"/>
                  <a:pt x="7161967" y="475685"/>
                </a:cubicBezTo>
                <a:cubicBezTo>
                  <a:pt x="7159232" y="475685"/>
                  <a:pt x="7156498" y="477780"/>
                  <a:pt x="7153762" y="479875"/>
                </a:cubicBezTo>
                <a:cubicBezTo>
                  <a:pt x="7153762" y="481970"/>
                  <a:pt x="7153762" y="484064"/>
                  <a:pt x="7156498" y="486159"/>
                </a:cubicBezTo>
                <a:cubicBezTo>
                  <a:pt x="7159232" y="488254"/>
                  <a:pt x="7161967" y="488254"/>
                  <a:pt x="7164703" y="488254"/>
                </a:cubicBezTo>
                <a:cubicBezTo>
                  <a:pt x="7178379" y="494538"/>
                  <a:pt x="7181115" y="500822"/>
                  <a:pt x="7170173" y="507107"/>
                </a:cubicBezTo>
                <a:cubicBezTo>
                  <a:pt x="7161967" y="513391"/>
                  <a:pt x="7161967" y="519675"/>
                  <a:pt x="7161967" y="525959"/>
                </a:cubicBezTo>
                <a:cubicBezTo>
                  <a:pt x="7164703" y="530148"/>
                  <a:pt x="7164703" y="536433"/>
                  <a:pt x="7167438" y="540623"/>
                </a:cubicBezTo>
                <a:cubicBezTo>
                  <a:pt x="7175644" y="559475"/>
                  <a:pt x="7189320" y="563665"/>
                  <a:pt x="7211202" y="561570"/>
                </a:cubicBezTo>
                <a:cubicBezTo>
                  <a:pt x="7224878" y="559475"/>
                  <a:pt x="7235818" y="557380"/>
                  <a:pt x="7246759" y="553191"/>
                </a:cubicBezTo>
                <a:cubicBezTo>
                  <a:pt x="7276846" y="544812"/>
                  <a:pt x="7309669" y="534338"/>
                  <a:pt x="7345226" y="549002"/>
                </a:cubicBezTo>
                <a:cubicBezTo>
                  <a:pt x="7353432" y="532243"/>
                  <a:pt x="7361637" y="517580"/>
                  <a:pt x="7369842" y="502917"/>
                </a:cubicBezTo>
                <a:cubicBezTo>
                  <a:pt x="7367108" y="500822"/>
                  <a:pt x="7364373" y="500822"/>
                  <a:pt x="7364373" y="500822"/>
                </a:cubicBezTo>
                <a:cubicBezTo>
                  <a:pt x="7356168" y="498727"/>
                  <a:pt x="7350697" y="498727"/>
                  <a:pt x="7345226" y="498727"/>
                </a:cubicBezTo>
                <a:cubicBezTo>
                  <a:pt x="7309669" y="496633"/>
                  <a:pt x="7290522" y="475685"/>
                  <a:pt x="7295993" y="448453"/>
                </a:cubicBezTo>
                <a:cubicBezTo>
                  <a:pt x="7295993" y="440074"/>
                  <a:pt x="7298727" y="431695"/>
                  <a:pt x="7298727" y="423317"/>
                </a:cubicBezTo>
                <a:cubicBezTo>
                  <a:pt x="7301462" y="419127"/>
                  <a:pt x="7304198" y="414937"/>
                  <a:pt x="7306933" y="412842"/>
                </a:cubicBezTo>
                <a:cubicBezTo>
                  <a:pt x="7309669" y="417032"/>
                  <a:pt x="7309669" y="421221"/>
                  <a:pt x="7309669" y="425411"/>
                </a:cubicBezTo>
                <a:cubicBezTo>
                  <a:pt x="7309669" y="431695"/>
                  <a:pt x="7309669" y="435885"/>
                  <a:pt x="7309669" y="442169"/>
                </a:cubicBezTo>
                <a:cubicBezTo>
                  <a:pt x="7309669" y="471495"/>
                  <a:pt x="7320610" y="477780"/>
                  <a:pt x="7356168" y="469401"/>
                </a:cubicBezTo>
                <a:cubicBezTo>
                  <a:pt x="7372578" y="465211"/>
                  <a:pt x="7386255" y="461022"/>
                  <a:pt x="7402665" y="469401"/>
                </a:cubicBezTo>
                <a:cubicBezTo>
                  <a:pt x="7399930" y="479875"/>
                  <a:pt x="7394460" y="488254"/>
                  <a:pt x="7397195" y="498727"/>
                </a:cubicBezTo>
                <a:cubicBezTo>
                  <a:pt x="7397195" y="513391"/>
                  <a:pt x="7391725" y="521770"/>
                  <a:pt x="7372578" y="525959"/>
                </a:cubicBezTo>
                <a:cubicBezTo>
                  <a:pt x="7369842" y="525959"/>
                  <a:pt x="7367108" y="528054"/>
                  <a:pt x="7364373" y="530148"/>
                </a:cubicBezTo>
                <a:cubicBezTo>
                  <a:pt x="7364373" y="542717"/>
                  <a:pt x="7372578" y="555286"/>
                  <a:pt x="7388990" y="565760"/>
                </a:cubicBezTo>
                <a:cubicBezTo>
                  <a:pt x="7388990" y="555286"/>
                  <a:pt x="7391725" y="544812"/>
                  <a:pt x="7391725" y="536433"/>
                </a:cubicBezTo>
                <a:cubicBezTo>
                  <a:pt x="7408135" y="542717"/>
                  <a:pt x="7397195" y="561570"/>
                  <a:pt x="7416342" y="567855"/>
                </a:cubicBezTo>
                <a:cubicBezTo>
                  <a:pt x="7424548" y="546907"/>
                  <a:pt x="7410871" y="528054"/>
                  <a:pt x="7416342" y="505011"/>
                </a:cubicBezTo>
                <a:cubicBezTo>
                  <a:pt x="7435488" y="523864"/>
                  <a:pt x="7457370" y="523864"/>
                  <a:pt x="7479251" y="521770"/>
                </a:cubicBezTo>
                <a:cubicBezTo>
                  <a:pt x="7495663" y="521770"/>
                  <a:pt x="7506602" y="523864"/>
                  <a:pt x="7517544" y="532243"/>
                </a:cubicBezTo>
                <a:cubicBezTo>
                  <a:pt x="7520279" y="536433"/>
                  <a:pt x="7525750" y="536433"/>
                  <a:pt x="7531221" y="538528"/>
                </a:cubicBezTo>
                <a:cubicBezTo>
                  <a:pt x="7536690" y="523864"/>
                  <a:pt x="7525750" y="509202"/>
                  <a:pt x="7542160" y="496633"/>
                </a:cubicBezTo>
                <a:cubicBezTo>
                  <a:pt x="7547631" y="498727"/>
                  <a:pt x="7550366" y="498727"/>
                  <a:pt x="7555837" y="500822"/>
                </a:cubicBezTo>
                <a:cubicBezTo>
                  <a:pt x="7583188" y="507107"/>
                  <a:pt x="7588659" y="519675"/>
                  <a:pt x="7580453" y="540623"/>
                </a:cubicBezTo>
                <a:cubicBezTo>
                  <a:pt x="7577718" y="549002"/>
                  <a:pt x="7574983" y="555286"/>
                  <a:pt x="7574983" y="563665"/>
                </a:cubicBezTo>
                <a:cubicBezTo>
                  <a:pt x="7572248" y="574139"/>
                  <a:pt x="7574983" y="580423"/>
                  <a:pt x="7588659" y="582518"/>
                </a:cubicBezTo>
                <a:cubicBezTo>
                  <a:pt x="7602335" y="584612"/>
                  <a:pt x="7616011" y="588802"/>
                  <a:pt x="7626952" y="592992"/>
                </a:cubicBezTo>
                <a:cubicBezTo>
                  <a:pt x="7635158" y="565760"/>
                  <a:pt x="7626952" y="546907"/>
                  <a:pt x="7599600" y="540623"/>
                </a:cubicBezTo>
                <a:cubicBezTo>
                  <a:pt x="7599600" y="528054"/>
                  <a:pt x="7591394" y="515486"/>
                  <a:pt x="7599600" y="500822"/>
                </a:cubicBezTo>
                <a:cubicBezTo>
                  <a:pt x="7610541" y="517580"/>
                  <a:pt x="7626952" y="528054"/>
                  <a:pt x="7648833" y="536433"/>
                </a:cubicBezTo>
                <a:cubicBezTo>
                  <a:pt x="7654304" y="538528"/>
                  <a:pt x="7659774" y="542717"/>
                  <a:pt x="7665245" y="546907"/>
                </a:cubicBezTo>
                <a:cubicBezTo>
                  <a:pt x="7667980" y="551096"/>
                  <a:pt x="7667980" y="555286"/>
                  <a:pt x="7667980" y="561570"/>
                </a:cubicBezTo>
                <a:cubicBezTo>
                  <a:pt x="7659774" y="559475"/>
                  <a:pt x="7651568" y="559475"/>
                  <a:pt x="7646097" y="557380"/>
                </a:cubicBezTo>
                <a:cubicBezTo>
                  <a:pt x="7643363" y="578328"/>
                  <a:pt x="7643363" y="578328"/>
                  <a:pt x="7681655" y="586707"/>
                </a:cubicBezTo>
                <a:cubicBezTo>
                  <a:pt x="7681655" y="584612"/>
                  <a:pt x="7681655" y="580423"/>
                  <a:pt x="7684390" y="578328"/>
                </a:cubicBezTo>
                <a:cubicBezTo>
                  <a:pt x="7684390" y="574139"/>
                  <a:pt x="7687126" y="572044"/>
                  <a:pt x="7689861" y="567855"/>
                </a:cubicBezTo>
                <a:cubicBezTo>
                  <a:pt x="7692597" y="572044"/>
                  <a:pt x="7695332" y="576233"/>
                  <a:pt x="7695332" y="578328"/>
                </a:cubicBezTo>
                <a:cubicBezTo>
                  <a:pt x="7703538" y="592992"/>
                  <a:pt x="7706273" y="592992"/>
                  <a:pt x="7725419" y="586707"/>
                </a:cubicBezTo>
                <a:cubicBezTo>
                  <a:pt x="7736360" y="582518"/>
                  <a:pt x="7747301" y="580423"/>
                  <a:pt x="7760977" y="576233"/>
                </a:cubicBezTo>
                <a:cubicBezTo>
                  <a:pt x="7766447" y="563665"/>
                  <a:pt x="7760977" y="553191"/>
                  <a:pt x="7744565" y="542717"/>
                </a:cubicBezTo>
                <a:cubicBezTo>
                  <a:pt x="7736360" y="536433"/>
                  <a:pt x="7728154" y="530148"/>
                  <a:pt x="7728154" y="519675"/>
                </a:cubicBezTo>
                <a:cubicBezTo>
                  <a:pt x="7744565" y="517580"/>
                  <a:pt x="7744565" y="509202"/>
                  <a:pt x="7741830" y="500822"/>
                </a:cubicBezTo>
                <a:cubicBezTo>
                  <a:pt x="7741830" y="494538"/>
                  <a:pt x="7736360" y="486159"/>
                  <a:pt x="7744565" y="479875"/>
                </a:cubicBezTo>
                <a:cubicBezTo>
                  <a:pt x="7766447" y="484064"/>
                  <a:pt x="7782858" y="490349"/>
                  <a:pt x="7777388" y="511296"/>
                </a:cubicBezTo>
                <a:cubicBezTo>
                  <a:pt x="7777388" y="513391"/>
                  <a:pt x="7782858" y="517580"/>
                  <a:pt x="7782858" y="519675"/>
                </a:cubicBezTo>
                <a:cubicBezTo>
                  <a:pt x="7788328" y="519675"/>
                  <a:pt x="7788328" y="519675"/>
                  <a:pt x="7791063" y="519675"/>
                </a:cubicBezTo>
                <a:cubicBezTo>
                  <a:pt x="7796534" y="515486"/>
                  <a:pt x="7799270" y="513391"/>
                  <a:pt x="7804740" y="509202"/>
                </a:cubicBezTo>
                <a:cubicBezTo>
                  <a:pt x="7818416" y="498727"/>
                  <a:pt x="7821151" y="488254"/>
                  <a:pt x="7810210" y="475685"/>
                </a:cubicBezTo>
                <a:cubicBezTo>
                  <a:pt x="7807476" y="473590"/>
                  <a:pt x="7804740" y="469401"/>
                  <a:pt x="7799270" y="463117"/>
                </a:cubicBezTo>
                <a:cubicBezTo>
                  <a:pt x="7807476" y="463117"/>
                  <a:pt x="7812945" y="463117"/>
                  <a:pt x="7818416" y="463117"/>
                </a:cubicBezTo>
                <a:cubicBezTo>
                  <a:pt x="7845768" y="473590"/>
                  <a:pt x="7845768" y="473590"/>
                  <a:pt x="7856708" y="454738"/>
                </a:cubicBezTo>
                <a:cubicBezTo>
                  <a:pt x="7856708" y="454738"/>
                  <a:pt x="7856708" y="454738"/>
                  <a:pt x="7859443" y="452643"/>
                </a:cubicBezTo>
                <a:cubicBezTo>
                  <a:pt x="7878590" y="473590"/>
                  <a:pt x="7881325" y="479875"/>
                  <a:pt x="7875856" y="502917"/>
                </a:cubicBezTo>
                <a:cubicBezTo>
                  <a:pt x="7873120" y="511296"/>
                  <a:pt x="7867649" y="519675"/>
                  <a:pt x="7878590" y="530148"/>
                </a:cubicBezTo>
                <a:cubicBezTo>
                  <a:pt x="7884061" y="517580"/>
                  <a:pt x="7889531" y="509202"/>
                  <a:pt x="7895001" y="500822"/>
                </a:cubicBezTo>
                <a:cubicBezTo>
                  <a:pt x="7916883" y="521770"/>
                  <a:pt x="7922354" y="521770"/>
                  <a:pt x="7944235" y="500822"/>
                </a:cubicBezTo>
                <a:cubicBezTo>
                  <a:pt x="7952441" y="492443"/>
                  <a:pt x="7960646" y="486159"/>
                  <a:pt x="7968852" y="477780"/>
                </a:cubicBezTo>
                <a:cubicBezTo>
                  <a:pt x="7974322" y="473590"/>
                  <a:pt x="7979793" y="469401"/>
                  <a:pt x="7985263" y="463117"/>
                </a:cubicBezTo>
                <a:cubicBezTo>
                  <a:pt x="8001674" y="477780"/>
                  <a:pt x="8020820" y="475685"/>
                  <a:pt x="8037231" y="469401"/>
                </a:cubicBezTo>
                <a:cubicBezTo>
                  <a:pt x="8050908" y="463117"/>
                  <a:pt x="8064583" y="461022"/>
                  <a:pt x="8078260" y="458927"/>
                </a:cubicBezTo>
                <a:cubicBezTo>
                  <a:pt x="8089200" y="456833"/>
                  <a:pt x="8100141" y="461022"/>
                  <a:pt x="8102876" y="469401"/>
                </a:cubicBezTo>
                <a:cubicBezTo>
                  <a:pt x="8105611" y="479875"/>
                  <a:pt x="8100141" y="486159"/>
                  <a:pt x="8086465" y="486159"/>
                </a:cubicBezTo>
                <a:cubicBezTo>
                  <a:pt x="8075524" y="488254"/>
                  <a:pt x="8075524" y="494538"/>
                  <a:pt x="8078260" y="500822"/>
                </a:cubicBezTo>
                <a:cubicBezTo>
                  <a:pt x="8083731" y="515486"/>
                  <a:pt x="8102876" y="523864"/>
                  <a:pt x="8124758" y="517580"/>
                </a:cubicBezTo>
                <a:cubicBezTo>
                  <a:pt x="8132964" y="517580"/>
                  <a:pt x="8138434" y="513391"/>
                  <a:pt x="8141169" y="509202"/>
                </a:cubicBezTo>
                <a:cubicBezTo>
                  <a:pt x="8141169" y="507107"/>
                  <a:pt x="8135698" y="500822"/>
                  <a:pt x="8130229" y="498727"/>
                </a:cubicBezTo>
                <a:cubicBezTo>
                  <a:pt x="8119288" y="494538"/>
                  <a:pt x="8116553" y="488254"/>
                  <a:pt x="8119288" y="479875"/>
                </a:cubicBezTo>
                <a:cubicBezTo>
                  <a:pt x="8127493" y="467306"/>
                  <a:pt x="8135698" y="454738"/>
                  <a:pt x="8146640" y="437980"/>
                </a:cubicBezTo>
                <a:cubicBezTo>
                  <a:pt x="8163051" y="465211"/>
                  <a:pt x="8171256" y="494538"/>
                  <a:pt x="8190404" y="519675"/>
                </a:cubicBezTo>
                <a:cubicBezTo>
                  <a:pt x="8198609" y="509202"/>
                  <a:pt x="8201344" y="500822"/>
                  <a:pt x="8204078" y="492443"/>
                </a:cubicBezTo>
                <a:cubicBezTo>
                  <a:pt x="8206814" y="481970"/>
                  <a:pt x="8204078" y="471495"/>
                  <a:pt x="8217755" y="465211"/>
                </a:cubicBezTo>
                <a:cubicBezTo>
                  <a:pt x="8225960" y="467306"/>
                  <a:pt x="8234166" y="471495"/>
                  <a:pt x="8242371" y="475685"/>
                </a:cubicBezTo>
                <a:cubicBezTo>
                  <a:pt x="8247842" y="469401"/>
                  <a:pt x="8250577" y="465211"/>
                  <a:pt x="8253313" y="461022"/>
                </a:cubicBezTo>
                <a:cubicBezTo>
                  <a:pt x="8294341" y="484064"/>
                  <a:pt x="8321693" y="484064"/>
                  <a:pt x="8351780" y="456833"/>
                </a:cubicBezTo>
                <a:cubicBezTo>
                  <a:pt x="8357250" y="461022"/>
                  <a:pt x="8362721" y="463117"/>
                  <a:pt x="8370926" y="469401"/>
                </a:cubicBezTo>
                <a:cubicBezTo>
                  <a:pt x="8376397" y="456833"/>
                  <a:pt x="8379131" y="448453"/>
                  <a:pt x="8381866" y="437980"/>
                </a:cubicBezTo>
                <a:cubicBezTo>
                  <a:pt x="8384602" y="427506"/>
                  <a:pt x="8387337" y="417032"/>
                  <a:pt x="8390072" y="406558"/>
                </a:cubicBezTo>
                <a:cubicBezTo>
                  <a:pt x="8414688" y="404464"/>
                  <a:pt x="8425630" y="393989"/>
                  <a:pt x="8425630" y="375137"/>
                </a:cubicBezTo>
                <a:cubicBezTo>
                  <a:pt x="8425630" y="364663"/>
                  <a:pt x="8425630" y="354189"/>
                  <a:pt x="8436570" y="343716"/>
                </a:cubicBezTo>
                <a:cubicBezTo>
                  <a:pt x="8444776" y="352095"/>
                  <a:pt x="8450246" y="358379"/>
                  <a:pt x="8452982" y="364663"/>
                </a:cubicBezTo>
                <a:cubicBezTo>
                  <a:pt x="8436570" y="385611"/>
                  <a:pt x="8433835" y="396085"/>
                  <a:pt x="8450246" y="398180"/>
                </a:cubicBezTo>
                <a:cubicBezTo>
                  <a:pt x="8455717" y="396085"/>
                  <a:pt x="8461188" y="393989"/>
                  <a:pt x="8469393" y="391895"/>
                </a:cubicBezTo>
                <a:cubicBezTo>
                  <a:pt x="8469393" y="391895"/>
                  <a:pt x="8472128" y="393989"/>
                  <a:pt x="8472128" y="393989"/>
                </a:cubicBezTo>
                <a:cubicBezTo>
                  <a:pt x="8469393" y="398180"/>
                  <a:pt x="8469393" y="406558"/>
                  <a:pt x="8463923" y="408653"/>
                </a:cubicBezTo>
                <a:cubicBezTo>
                  <a:pt x="8450246" y="414937"/>
                  <a:pt x="8450246" y="425411"/>
                  <a:pt x="8450246" y="433790"/>
                </a:cubicBezTo>
                <a:cubicBezTo>
                  <a:pt x="8452982" y="444264"/>
                  <a:pt x="8455717" y="452643"/>
                  <a:pt x="8455717" y="458927"/>
                </a:cubicBezTo>
                <a:cubicBezTo>
                  <a:pt x="8466658" y="461022"/>
                  <a:pt x="8474864" y="463117"/>
                  <a:pt x="8483068" y="465211"/>
                </a:cubicBezTo>
                <a:cubicBezTo>
                  <a:pt x="8496746" y="450548"/>
                  <a:pt x="8463923" y="435885"/>
                  <a:pt x="8485804" y="417032"/>
                </a:cubicBezTo>
                <a:cubicBezTo>
                  <a:pt x="8488539" y="429601"/>
                  <a:pt x="8491275" y="440074"/>
                  <a:pt x="8494010" y="448453"/>
                </a:cubicBezTo>
                <a:cubicBezTo>
                  <a:pt x="8496746" y="454738"/>
                  <a:pt x="8502216" y="463117"/>
                  <a:pt x="8507686" y="463117"/>
                </a:cubicBezTo>
                <a:cubicBezTo>
                  <a:pt x="8521362" y="461022"/>
                  <a:pt x="8535038" y="458927"/>
                  <a:pt x="8548714" y="452643"/>
                </a:cubicBezTo>
                <a:cubicBezTo>
                  <a:pt x="8551448" y="450548"/>
                  <a:pt x="8551448" y="437980"/>
                  <a:pt x="8548714" y="431695"/>
                </a:cubicBezTo>
                <a:cubicBezTo>
                  <a:pt x="8535038" y="404464"/>
                  <a:pt x="8543244" y="379326"/>
                  <a:pt x="8562390" y="354189"/>
                </a:cubicBezTo>
                <a:cubicBezTo>
                  <a:pt x="8570596" y="341621"/>
                  <a:pt x="8578801" y="333242"/>
                  <a:pt x="8595212" y="331147"/>
                </a:cubicBezTo>
                <a:cubicBezTo>
                  <a:pt x="8622564" y="268304"/>
                  <a:pt x="8622564" y="268304"/>
                  <a:pt x="8644446" y="262020"/>
                </a:cubicBezTo>
                <a:cubicBezTo>
                  <a:pt x="8641711" y="270399"/>
                  <a:pt x="8636240" y="274589"/>
                  <a:pt x="8633505" y="280873"/>
                </a:cubicBezTo>
                <a:cubicBezTo>
                  <a:pt x="8628034" y="291347"/>
                  <a:pt x="8625299" y="299726"/>
                  <a:pt x="8633505" y="310199"/>
                </a:cubicBezTo>
                <a:cubicBezTo>
                  <a:pt x="8641711" y="320673"/>
                  <a:pt x="8652652" y="310199"/>
                  <a:pt x="8666328" y="312295"/>
                </a:cubicBezTo>
                <a:cubicBezTo>
                  <a:pt x="8666328" y="320673"/>
                  <a:pt x="8666328" y="329052"/>
                  <a:pt x="8666328" y="335336"/>
                </a:cubicBezTo>
                <a:cubicBezTo>
                  <a:pt x="8666328" y="343716"/>
                  <a:pt x="8674534" y="350000"/>
                  <a:pt x="8663592" y="356284"/>
                </a:cubicBezTo>
                <a:cubicBezTo>
                  <a:pt x="8655386" y="362568"/>
                  <a:pt x="8647181" y="366758"/>
                  <a:pt x="8638976" y="370948"/>
                </a:cubicBezTo>
                <a:cubicBezTo>
                  <a:pt x="8636240" y="373042"/>
                  <a:pt x="8630770" y="373042"/>
                  <a:pt x="8625299" y="373042"/>
                </a:cubicBezTo>
                <a:cubicBezTo>
                  <a:pt x="8622564" y="385611"/>
                  <a:pt x="8622564" y="398180"/>
                  <a:pt x="8630770" y="408653"/>
                </a:cubicBezTo>
                <a:cubicBezTo>
                  <a:pt x="8638976" y="404464"/>
                  <a:pt x="8641711" y="400274"/>
                  <a:pt x="8647181" y="398180"/>
                </a:cubicBezTo>
                <a:cubicBezTo>
                  <a:pt x="8652652" y="402369"/>
                  <a:pt x="8655386" y="406558"/>
                  <a:pt x="8658122" y="408653"/>
                </a:cubicBezTo>
                <a:cubicBezTo>
                  <a:pt x="8666328" y="406558"/>
                  <a:pt x="8666328" y="396085"/>
                  <a:pt x="8677268" y="402369"/>
                </a:cubicBezTo>
                <a:cubicBezTo>
                  <a:pt x="8680003" y="404464"/>
                  <a:pt x="8688210" y="402369"/>
                  <a:pt x="8690944" y="400274"/>
                </a:cubicBezTo>
                <a:cubicBezTo>
                  <a:pt x="8696414" y="400274"/>
                  <a:pt x="8699150" y="398180"/>
                  <a:pt x="8704620" y="396085"/>
                </a:cubicBezTo>
                <a:cubicBezTo>
                  <a:pt x="8712826" y="408653"/>
                  <a:pt x="8704620" y="417032"/>
                  <a:pt x="8693679" y="427506"/>
                </a:cubicBezTo>
                <a:cubicBezTo>
                  <a:pt x="8699150" y="429601"/>
                  <a:pt x="8704620" y="433790"/>
                  <a:pt x="8710091" y="435885"/>
                </a:cubicBezTo>
                <a:cubicBezTo>
                  <a:pt x="8718296" y="421221"/>
                  <a:pt x="8726501" y="406558"/>
                  <a:pt x="8734708" y="391895"/>
                </a:cubicBezTo>
                <a:cubicBezTo>
                  <a:pt x="8740178" y="393989"/>
                  <a:pt x="8748383" y="396085"/>
                  <a:pt x="8753854" y="398180"/>
                </a:cubicBezTo>
                <a:cubicBezTo>
                  <a:pt x="8756589" y="389800"/>
                  <a:pt x="8759324" y="385611"/>
                  <a:pt x="8762059" y="379326"/>
                </a:cubicBezTo>
                <a:cubicBezTo>
                  <a:pt x="8778471" y="389800"/>
                  <a:pt x="8770265" y="412842"/>
                  <a:pt x="8794881" y="421221"/>
                </a:cubicBezTo>
                <a:cubicBezTo>
                  <a:pt x="8808558" y="406558"/>
                  <a:pt x="8786676" y="393989"/>
                  <a:pt x="8789412" y="381421"/>
                </a:cubicBezTo>
                <a:cubicBezTo>
                  <a:pt x="8797617" y="377232"/>
                  <a:pt x="8803087" y="370948"/>
                  <a:pt x="8811294" y="366758"/>
                </a:cubicBezTo>
                <a:cubicBezTo>
                  <a:pt x="8833174" y="352095"/>
                  <a:pt x="8838645" y="352095"/>
                  <a:pt x="8852321" y="373042"/>
                </a:cubicBezTo>
                <a:cubicBezTo>
                  <a:pt x="8852321" y="375137"/>
                  <a:pt x="8855056" y="375137"/>
                  <a:pt x="8857792" y="375137"/>
                </a:cubicBezTo>
                <a:cubicBezTo>
                  <a:pt x="8876938" y="370948"/>
                  <a:pt x="8871467" y="358379"/>
                  <a:pt x="8874203" y="345811"/>
                </a:cubicBezTo>
                <a:cubicBezTo>
                  <a:pt x="8893349" y="350000"/>
                  <a:pt x="8907025" y="360473"/>
                  <a:pt x="8917966" y="373042"/>
                </a:cubicBezTo>
                <a:cubicBezTo>
                  <a:pt x="8939847" y="396085"/>
                  <a:pt x="8950789" y="421221"/>
                  <a:pt x="8958994" y="450548"/>
                </a:cubicBezTo>
                <a:cubicBezTo>
                  <a:pt x="8961729" y="458927"/>
                  <a:pt x="8964464" y="469401"/>
                  <a:pt x="8967200" y="479875"/>
                </a:cubicBezTo>
                <a:cubicBezTo>
                  <a:pt x="8978140" y="479875"/>
                  <a:pt x="8986346" y="479875"/>
                  <a:pt x="8997287" y="479875"/>
                </a:cubicBezTo>
                <a:cubicBezTo>
                  <a:pt x="8997287" y="469401"/>
                  <a:pt x="8994552" y="461022"/>
                  <a:pt x="8994552" y="452643"/>
                </a:cubicBezTo>
                <a:cubicBezTo>
                  <a:pt x="8994552" y="440074"/>
                  <a:pt x="8997287" y="427506"/>
                  <a:pt x="8994552" y="417032"/>
                </a:cubicBezTo>
                <a:cubicBezTo>
                  <a:pt x="8994552" y="410748"/>
                  <a:pt x="8991816" y="404464"/>
                  <a:pt x="8989082" y="400274"/>
                </a:cubicBezTo>
                <a:cubicBezTo>
                  <a:pt x="8989082" y="398180"/>
                  <a:pt x="8986346" y="398180"/>
                  <a:pt x="8983611" y="398180"/>
                </a:cubicBezTo>
                <a:cubicBezTo>
                  <a:pt x="8978140" y="402369"/>
                  <a:pt x="8972670" y="404464"/>
                  <a:pt x="8967200" y="408653"/>
                </a:cubicBezTo>
                <a:cubicBezTo>
                  <a:pt x="8950789" y="391895"/>
                  <a:pt x="8945318" y="373042"/>
                  <a:pt x="8950789" y="356284"/>
                </a:cubicBezTo>
                <a:cubicBezTo>
                  <a:pt x="8958994" y="362568"/>
                  <a:pt x="8967200" y="370948"/>
                  <a:pt x="8975405" y="377232"/>
                </a:cubicBezTo>
                <a:cubicBezTo>
                  <a:pt x="8994552" y="362568"/>
                  <a:pt x="8994552" y="362568"/>
                  <a:pt x="8980876" y="347905"/>
                </a:cubicBezTo>
                <a:cubicBezTo>
                  <a:pt x="8972670" y="341621"/>
                  <a:pt x="8972670" y="333242"/>
                  <a:pt x="8980876" y="324863"/>
                </a:cubicBezTo>
                <a:cubicBezTo>
                  <a:pt x="8986346" y="326957"/>
                  <a:pt x="8989082" y="326957"/>
                  <a:pt x="8994552" y="329052"/>
                </a:cubicBezTo>
                <a:cubicBezTo>
                  <a:pt x="8997287" y="329052"/>
                  <a:pt x="9002756" y="329052"/>
                  <a:pt x="9005492" y="329052"/>
                </a:cubicBezTo>
                <a:cubicBezTo>
                  <a:pt x="9008227" y="331147"/>
                  <a:pt x="9010962" y="333242"/>
                  <a:pt x="9010962" y="337431"/>
                </a:cubicBezTo>
                <a:cubicBezTo>
                  <a:pt x="9019168" y="354189"/>
                  <a:pt x="9030109" y="356284"/>
                  <a:pt x="9046520" y="341621"/>
                </a:cubicBezTo>
                <a:cubicBezTo>
                  <a:pt x="9057462" y="331147"/>
                  <a:pt x="9065667" y="320673"/>
                  <a:pt x="9076607" y="310199"/>
                </a:cubicBezTo>
                <a:cubicBezTo>
                  <a:pt x="9079342" y="306010"/>
                  <a:pt x="9084813" y="303915"/>
                  <a:pt x="9087548" y="299726"/>
                </a:cubicBezTo>
                <a:cubicBezTo>
                  <a:pt x="9106695" y="335336"/>
                  <a:pt x="9106695" y="362568"/>
                  <a:pt x="9090284" y="373042"/>
                </a:cubicBezTo>
                <a:cubicBezTo>
                  <a:pt x="9087548" y="366758"/>
                  <a:pt x="9084813" y="360473"/>
                  <a:pt x="9082078" y="354189"/>
                </a:cubicBezTo>
                <a:cubicBezTo>
                  <a:pt x="9060196" y="362568"/>
                  <a:pt x="9060196" y="362568"/>
                  <a:pt x="9065667" y="377232"/>
                </a:cubicBezTo>
                <a:cubicBezTo>
                  <a:pt x="9071138" y="383516"/>
                  <a:pt x="9065667" y="387705"/>
                  <a:pt x="9057462" y="389800"/>
                </a:cubicBezTo>
                <a:cubicBezTo>
                  <a:pt x="9051991" y="391895"/>
                  <a:pt x="9043785" y="393989"/>
                  <a:pt x="9035580" y="393989"/>
                </a:cubicBezTo>
                <a:cubicBezTo>
                  <a:pt x="9027374" y="396085"/>
                  <a:pt x="9019168" y="398180"/>
                  <a:pt x="9008227" y="400274"/>
                </a:cubicBezTo>
                <a:cubicBezTo>
                  <a:pt x="9019168" y="412842"/>
                  <a:pt x="9035580" y="417032"/>
                  <a:pt x="9049256" y="419127"/>
                </a:cubicBezTo>
                <a:cubicBezTo>
                  <a:pt x="9076607" y="421221"/>
                  <a:pt x="9103960" y="421221"/>
                  <a:pt x="9131311" y="421221"/>
                </a:cubicBezTo>
                <a:cubicBezTo>
                  <a:pt x="9164134" y="421221"/>
                  <a:pt x="9199691" y="421221"/>
                  <a:pt x="9232514" y="421221"/>
                </a:cubicBezTo>
                <a:cubicBezTo>
                  <a:pt x="9237984" y="421221"/>
                  <a:pt x="9243455" y="421221"/>
                  <a:pt x="9251660" y="421221"/>
                </a:cubicBezTo>
                <a:cubicBezTo>
                  <a:pt x="9248924" y="412842"/>
                  <a:pt x="9246189" y="406558"/>
                  <a:pt x="9246189" y="400274"/>
                </a:cubicBezTo>
                <a:cubicBezTo>
                  <a:pt x="9246189" y="396085"/>
                  <a:pt x="9248924" y="391895"/>
                  <a:pt x="9251660" y="387705"/>
                </a:cubicBezTo>
                <a:cubicBezTo>
                  <a:pt x="9257131" y="389800"/>
                  <a:pt x="9262602" y="389800"/>
                  <a:pt x="9268071" y="391895"/>
                </a:cubicBezTo>
                <a:cubicBezTo>
                  <a:pt x="9270806" y="393989"/>
                  <a:pt x="9270806" y="393989"/>
                  <a:pt x="9270806" y="393989"/>
                </a:cubicBezTo>
                <a:cubicBezTo>
                  <a:pt x="9279012" y="389800"/>
                  <a:pt x="9287218" y="385611"/>
                  <a:pt x="9295424" y="381421"/>
                </a:cubicBezTo>
                <a:cubicBezTo>
                  <a:pt x="9306364" y="377232"/>
                  <a:pt x="9311835" y="370948"/>
                  <a:pt x="9306364" y="360473"/>
                </a:cubicBezTo>
                <a:cubicBezTo>
                  <a:pt x="9306364" y="356284"/>
                  <a:pt x="9300894" y="350000"/>
                  <a:pt x="9298159" y="345811"/>
                </a:cubicBezTo>
                <a:cubicBezTo>
                  <a:pt x="9295424" y="339526"/>
                  <a:pt x="9292688" y="333242"/>
                  <a:pt x="9300894" y="326957"/>
                </a:cubicBezTo>
                <a:cubicBezTo>
                  <a:pt x="9306364" y="333242"/>
                  <a:pt x="9311835" y="339526"/>
                  <a:pt x="9320040" y="347905"/>
                </a:cubicBezTo>
                <a:cubicBezTo>
                  <a:pt x="9330981" y="339526"/>
                  <a:pt x="9341922" y="333242"/>
                  <a:pt x="9352862" y="326957"/>
                </a:cubicBezTo>
                <a:cubicBezTo>
                  <a:pt x="9363804" y="339526"/>
                  <a:pt x="9363804" y="356284"/>
                  <a:pt x="9382950" y="364663"/>
                </a:cubicBezTo>
                <a:cubicBezTo>
                  <a:pt x="9391155" y="356284"/>
                  <a:pt x="9396626" y="350000"/>
                  <a:pt x="9404832" y="341621"/>
                </a:cubicBezTo>
                <a:cubicBezTo>
                  <a:pt x="9418508" y="352095"/>
                  <a:pt x="9432184" y="360473"/>
                  <a:pt x="9448595" y="368853"/>
                </a:cubicBezTo>
                <a:cubicBezTo>
                  <a:pt x="9451330" y="364663"/>
                  <a:pt x="9451330" y="364663"/>
                  <a:pt x="9454066" y="362568"/>
                </a:cubicBezTo>
                <a:cubicBezTo>
                  <a:pt x="9467741" y="324863"/>
                  <a:pt x="9503299" y="310199"/>
                  <a:pt x="9552532" y="310199"/>
                </a:cubicBezTo>
                <a:cubicBezTo>
                  <a:pt x="9568944" y="310199"/>
                  <a:pt x="9588090" y="306010"/>
                  <a:pt x="9607236" y="301820"/>
                </a:cubicBezTo>
                <a:cubicBezTo>
                  <a:pt x="9618177" y="299726"/>
                  <a:pt x="9626383" y="293442"/>
                  <a:pt x="9637323" y="289252"/>
                </a:cubicBezTo>
                <a:cubicBezTo>
                  <a:pt x="9648265" y="297631"/>
                  <a:pt x="9640059" y="312295"/>
                  <a:pt x="9656470" y="320673"/>
                </a:cubicBezTo>
                <a:cubicBezTo>
                  <a:pt x="9661940" y="314389"/>
                  <a:pt x="9664675" y="308104"/>
                  <a:pt x="9667410" y="303915"/>
                </a:cubicBezTo>
                <a:cubicBezTo>
                  <a:pt x="9675616" y="312295"/>
                  <a:pt x="9678352" y="320673"/>
                  <a:pt x="9681087" y="329052"/>
                </a:cubicBezTo>
                <a:cubicBezTo>
                  <a:pt x="9681087" y="335336"/>
                  <a:pt x="9675616" y="345811"/>
                  <a:pt x="9694763" y="352095"/>
                </a:cubicBezTo>
                <a:cubicBezTo>
                  <a:pt x="9694763" y="341621"/>
                  <a:pt x="9694763" y="333242"/>
                  <a:pt x="9694763" y="324863"/>
                </a:cubicBezTo>
                <a:cubicBezTo>
                  <a:pt x="9694763" y="316484"/>
                  <a:pt x="9692028" y="308104"/>
                  <a:pt x="9692028" y="301820"/>
                </a:cubicBezTo>
                <a:cubicBezTo>
                  <a:pt x="9692028" y="293442"/>
                  <a:pt x="9681087" y="285063"/>
                  <a:pt x="9686557" y="278778"/>
                </a:cubicBezTo>
                <a:cubicBezTo>
                  <a:pt x="9689292" y="278778"/>
                  <a:pt x="9692028" y="276683"/>
                  <a:pt x="9694763" y="276683"/>
                </a:cubicBezTo>
                <a:cubicBezTo>
                  <a:pt x="9697497" y="285063"/>
                  <a:pt x="9700232" y="293442"/>
                  <a:pt x="9702968" y="301820"/>
                </a:cubicBezTo>
                <a:cubicBezTo>
                  <a:pt x="9708439" y="301820"/>
                  <a:pt x="9711174" y="301820"/>
                  <a:pt x="9716645" y="301820"/>
                </a:cubicBezTo>
                <a:cubicBezTo>
                  <a:pt x="9719379" y="308104"/>
                  <a:pt x="9719379" y="316484"/>
                  <a:pt x="9722114" y="320673"/>
                </a:cubicBezTo>
                <a:cubicBezTo>
                  <a:pt x="9724850" y="324863"/>
                  <a:pt x="9733055" y="329052"/>
                  <a:pt x="9735790" y="329052"/>
                </a:cubicBezTo>
                <a:cubicBezTo>
                  <a:pt x="9743996" y="326957"/>
                  <a:pt x="9752202" y="324863"/>
                  <a:pt x="9754937" y="320673"/>
                </a:cubicBezTo>
                <a:cubicBezTo>
                  <a:pt x="9757672" y="316484"/>
                  <a:pt x="9754937" y="310199"/>
                  <a:pt x="9754937" y="303915"/>
                </a:cubicBezTo>
                <a:cubicBezTo>
                  <a:pt x="9752202" y="299726"/>
                  <a:pt x="9752202" y="293442"/>
                  <a:pt x="9749467" y="285063"/>
                </a:cubicBezTo>
                <a:cubicBezTo>
                  <a:pt x="9771348" y="291347"/>
                  <a:pt x="9790494" y="295536"/>
                  <a:pt x="9809641" y="299726"/>
                </a:cubicBezTo>
                <a:cubicBezTo>
                  <a:pt x="9831523" y="306010"/>
                  <a:pt x="9845198" y="316484"/>
                  <a:pt x="9853404" y="329052"/>
                </a:cubicBezTo>
                <a:cubicBezTo>
                  <a:pt x="9858874" y="337431"/>
                  <a:pt x="9861610" y="347905"/>
                  <a:pt x="9867080" y="356284"/>
                </a:cubicBezTo>
                <a:cubicBezTo>
                  <a:pt x="9869816" y="360473"/>
                  <a:pt x="9875286" y="364663"/>
                  <a:pt x="9880756" y="368853"/>
                </a:cubicBezTo>
                <a:cubicBezTo>
                  <a:pt x="9897167" y="354189"/>
                  <a:pt x="9908108" y="339526"/>
                  <a:pt x="9902638" y="320673"/>
                </a:cubicBezTo>
                <a:cubicBezTo>
                  <a:pt x="9899903" y="308104"/>
                  <a:pt x="9897167" y="295536"/>
                  <a:pt x="9902638" y="280873"/>
                </a:cubicBezTo>
                <a:cubicBezTo>
                  <a:pt x="9916314" y="293442"/>
                  <a:pt x="9919049" y="303915"/>
                  <a:pt x="9916314" y="314389"/>
                </a:cubicBezTo>
                <a:cubicBezTo>
                  <a:pt x="9910843" y="335336"/>
                  <a:pt x="9935460" y="343716"/>
                  <a:pt x="9946401" y="356284"/>
                </a:cubicBezTo>
                <a:cubicBezTo>
                  <a:pt x="9951872" y="329052"/>
                  <a:pt x="9949136" y="303915"/>
                  <a:pt x="9924520" y="282968"/>
                </a:cubicBezTo>
                <a:cubicBezTo>
                  <a:pt x="9916314" y="274589"/>
                  <a:pt x="9913578" y="266210"/>
                  <a:pt x="9916314" y="257831"/>
                </a:cubicBezTo>
                <a:cubicBezTo>
                  <a:pt x="9924520" y="238978"/>
                  <a:pt x="9935460" y="220125"/>
                  <a:pt x="9957342" y="207557"/>
                </a:cubicBezTo>
                <a:cubicBezTo>
                  <a:pt x="9971018" y="199178"/>
                  <a:pt x="9981958" y="199178"/>
                  <a:pt x="9992900" y="209651"/>
                </a:cubicBezTo>
                <a:cubicBezTo>
                  <a:pt x="10001105" y="213841"/>
                  <a:pt x="10006576" y="222220"/>
                  <a:pt x="10012045" y="228505"/>
                </a:cubicBezTo>
                <a:cubicBezTo>
                  <a:pt x="10014780" y="230599"/>
                  <a:pt x="10020251" y="232694"/>
                  <a:pt x="10022987" y="234789"/>
                </a:cubicBezTo>
                <a:cubicBezTo>
                  <a:pt x="10025722" y="226409"/>
                  <a:pt x="10022987" y="218030"/>
                  <a:pt x="10020251" y="211746"/>
                </a:cubicBezTo>
                <a:cubicBezTo>
                  <a:pt x="10017516" y="205462"/>
                  <a:pt x="10014780" y="197082"/>
                  <a:pt x="10020251" y="186609"/>
                </a:cubicBezTo>
                <a:cubicBezTo>
                  <a:pt x="10036662" y="203367"/>
                  <a:pt x="10053074" y="197082"/>
                  <a:pt x="10066750" y="188704"/>
                </a:cubicBezTo>
                <a:cubicBezTo>
                  <a:pt x="10077691" y="184514"/>
                  <a:pt x="10088631" y="180325"/>
                  <a:pt x="10099573" y="174041"/>
                </a:cubicBezTo>
                <a:cubicBezTo>
                  <a:pt x="10105042" y="180325"/>
                  <a:pt x="10107778" y="182420"/>
                  <a:pt x="10110513" y="184514"/>
                </a:cubicBezTo>
                <a:cubicBezTo>
                  <a:pt x="10129660" y="180325"/>
                  <a:pt x="10137865" y="165661"/>
                  <a:pt x="10157010" y="155188"/>
                </a:cubicBezTo>
                <a:cubicBezTo>
                  <a:pt x="10162482" y="169851"/>
                  <a:pt x="10170687" y="180325"/>
                  <a:pt x="10176158" y="190798"/>
                </a:cubicBezTo>
                <a:cubicBezTo>
                  <a:pt x="10189834" y="180325"/>
                  <a:pt x="10173422" y="171946"/>
                  <a:pt x="10178893" y="161472"/>
                </a:cubicBezTo>
                <a:cubicBezTo>
                  <a:pt x="10198040" y="153093"/>
                  <a:pt x="10217186" y="142619"/>
                  <a:pt x="10239067" y="134240"/>
                </a:cubicBezTo>
                <a:cubicBezTo>
                  <a:pt x="10263684" y="123766"/>
                  <a:pt x="10271889" y="125861"/>
                  <a:pt x="10293771" y="142619"/>
                </a:cubicBezTo>
                <a:cubicBezTo>
                  <a:pt x="10293771" y="144714"/>
                  <a:pt x="10296506" y="144714"/>
                  <a:pt x="10299242" y="146809"/>
                </a:cubicBezTo>
                <a:cubicBezTo>
                  <a:pt x="10304712" y="142619"/>
                  <a:pt x="10310182" y="138429"/>
                  <a:pt x="10315653" y="134240"/>
                </a:cubicBezTo>
                <a:cubicBezTo>
                  <a:pt x="10326593" y="136335"/>
                  <a:pt x="10337535" y="138429"/>
                  <a:pt x="10348475" y="140524"/>
                </a:cubicBezTo>
                <a:cubicBezTo>
                  <a:pt x="10356680" y="167756"/>
                  <a:pt x="10381296" y="190798"/>
                  <a:pt x="10414120" y="209651"/>
                </a:cubicBezTo>
                <a:cubicBezTo>
                  <a:pt x="10422326" y="205462"/>
                  <a:pt x="10430531" y="201273"/>
                  <a:pt x="10436002" y="194988"/>
                </a:cubicBezTo>
                <a:cubicBezTo>
                  <a:pt x="10449677" y="188704"/>
                  <a:pt x="10457884" y="178230"/>
                  <a:pt x="10471559" y="171946"/>
                </a:cubicBezTo>
                <a:cubicBezTo>
                  <a:pt x="10485235" y="165661"/>
                  <a:pt x="10487970" y="157282"/>
                  <a:pt x="10482500" y="146809"/>
                </a:cubicBezTo>
                <a:cubicBezTo>
                  <a:pt x="10479764" y="144714"/>
                  <a:pt x="10479764" y="140524"/>
                  <a:pt x="10479764" y="138429"/>
                </a:cubicBezTo>
                <a:cubicBezTo>
                  <a:pt x="10498911" y="125861"/>
                  <a:pt x="10507117" y="127956"/>
                  <a:pt x="10515322" y="142619"/>
                </a:cubicBezTo>
                <a:cubicBezTo>
                  <a:pt x="10518057" y="146809"/>
                  <a:pt x="10518057" y="150998"/>
                  <a:pt x="10520793" y="155188"/>
                </a:cubicBezTo>
                <a:cubicBezTo>
                  <a:pt x="10526264" y="167756"/>
                  <a:pt x="10534468" y="171946"/>
                  <a:pt x="10550880" y="167756"/>
                </a:cubicBezTo>
                <a:cubicBezTo>
                  <a:pt x="10559086" y="165661"/>
                  <a:pt x="10564556" y="161472"/>
                  <a:pt x="10572762" y="157282"/>
                </a:cubicBezTo>
                <a:cubicBezTo>
                  <a:pt x="10583702" y="153093"/>
                  <a:pt x="10594643" y="146809"/>
                  <a:pt x="10605584" y="142619"/>
                </a:cubicBezTo>
                <a:cubicBezTo>
                  <a:pt x="10621995" y="136335"/>
                  <a:pt x="10632936" y="138429"/>
                  <a:pt x="10646611" y="150998"/>
                </a:cubicBezTo>
                <a:cubicBezTo>
                  <a:pt x="10638406" y="155188"/>
                  <a:pt x="10632936" y="157282"/>
                  <a:pt x="10624730" y="161472"/>
                </a:cubicBezTo>
                <a:cubicBezTo>
                  <a:pt x="10591908" y="171946"/>
                  <a:pt x="10559086" y="182420"/>
                  <a:pt x="10526264" y="194988"/>
                </a:cubicBezTo>
                <a:cubicBezTo>
                  <a:pt x="10520793" y="194988"/>
                  <a:pt x="10518057" y="201273"/>
                  <a:pt x="10512587" y="203367"/>
                </a:cubicBezTo>
                <a:cubicBezTo>
                  <a:pt x="10528999" y="215936"/>
                  <a:pt x="10539939" y="201273"/>
                  <a:pt x="10553615" y="201273"/>
                </a:cubicBezTo>
                <a:cubicBezTo>
                  <a:pt x="10564556" y="220125"/>
                  <a:pt x="10537204" y="215936"/>
                  <a:pt x="10531733" y="226409"/>
                </a:cubicBezTo>
                <a:cubicBezTo>
                  <a:pt x="10537204" y="236883"/>
                  <a:pt x="10542675" y="247357"/>
                  <a:pt x="10550880" y="259926"/>
                </a:cubicBezTo>
                <a:cubicBezTo>
                  <a:pt x="10564556" y="251546"/>
                  <a:pt x="10553615" y="236883"/>
                  <a:pt x="10572762" y="230599"/>
                </a:cubicBezTo>
                <a:cubicBezTo>
                  <a:pt x="10578232" y="241073"/>
                  <a:pt x="10586437" y="249451"/>
                  <a:pt x="10591908" y="259926"/>
                </a:cubicBezTo>
                <a:cubicBezTo>
                  <a:pt x="10597379" y="266210"/>
                  <a:pt x="10602848" y="274589"/>
                  <a:pt x="10608319" y="282968"/>
                </a:cubicBezTo>
                <a:cubicBezTo>
                  <a:pt x="10613790" y="289252"/>
                  <a:pt x="10621995" y="291347"/>
                  <a:pt x="10630201" y="287158"/>
                </a:cubicBezTo>
                <a:cubicBezTo>
                  <a:pt x="10638406" y="285063"/>
                  <a:pt x="10643877" y="278778"/>
                  <a:pt x="10638406" y="270399"/>
                </a:cubicBezTo>
                <a:cubicBezTo>
                  <a:pt x="10635671" y="264115"/>
                  <a:pt x="10627466" y="257831"/>
                  <a:pt x="10621995" y="251546"/>
                </a:cubicBezTo>
                <a:cubicBezTo>
                  <a:pt x="10600113" y="232694"/>
                  <a:pt x="10597379" y="224314"/>
                  <a:pt x="10613790" y="199178"/>
                </a:cubicBezTo>
                <a:cubicBezTo>
                  <a:pt x="10616525" y="205462"/>
                  <a:pt x="10619260" y="211746"/>
                  <a:pt x="10624730" y="218030"/>
                </a:cubicBezTo>
                <a:cubicBezTo>
                  <a:pt x="10627466" y="226409"/>
                  <a:pt x="10632936" y="234789"/>
                  <a:pt x="10638406" y="241073"/>
                </a:cubicBezTo>
                <a:cubicBezTo>
                  <a:pt x="10641141" y="245262"/>
                  <a:pt x="10649348" y="249451"/>
                  <a:pt x="10654817" y="249451"/>
                </a:cubicBezTo>
                <a:cubicBezTo>
                  <a:pt x="10660288" y="247357"/>
                  <a:pt x="10668494" y="243167"/>
                  <a:pt x="10668494" y="236883"/>
                </a:cubicBezTo>
                <a:cubicBezTo>
                  <a:pt x="10671228" y="228505"/>
                  <a:pt x="10668494" y="220125"/>
                  <a:pt x="10665759" y="209651"/>
                </a:cubicBezTo>
                <a:cubicBezTo>
                  <a:pt x="10665759" y="205462"/>
                  <a:pt x="10663023" y="201273"/>
                  <a:pt x="10663023" y="194988"/>
                </a:cubicBezTo>
                <a:cubicBezTo>
                  <a:pt x="10690375" y="203367"/>
                  <a:pt x="10684905" y="230599"/>
                  <a:pt x="10709521" y="241073"/>
                </a:cubicBezTo>
                <a:cubicBezTo>
                  <a:pt x="10736874" y="224314"/>
                  <a:pt x="10709521" y="203367"/>
                  <a:pt x="10723197" y="186609"/>
                </a:cubicBezTo>
                <a:cubicBezTo>
                  <a:pt x="10731403" y="201273"/>
                  <a:pt x="10739608" y="215936"/>
                  <a:pt x="10747814" y="230599"/>
                </a:cubicBezTo>
                <a:cubicBezTo>
                  <a:pt x="10764226" y="224314"/>
                  <a:pt x="10769696" y="232694"/>
                  <a:pt x="10772432" y="243167"/>
                </a:cubicBezTo>
                <a:cubicBezTo>
                  <a:pt x="10772432" y="245262"/>
                  <a:pt x="10772432" y="247357"/>
                  <a:pt x="10772432" y="249451"/>
                </a:cubicBezTo>
                <a:cubicBezTo>
                  <a:pt x="10777901" y="251546"/>
                  <a:pt x="10780637" y="255736"/>
                  <a:pt x="10786107" y="255736"/>
                </a:cubicBezTo>
                <a:cubicBezTo>
                  <a:pt x="10788843" y="255736"/>
                  <a:pt x="10797048" y="251546"/>
                  <a:pt x="10797048" y="247357"/>
                </a:cubicBezTo>
                <a:cubicBezTo>
                  <a:pt x="10799783" y="243167"/>
                  <a:pt x="10799783" y="236883"/>
                  <a:pt x="10797048" y="232694"/>
                </a:cubicBezTo>
                <a:cubicBezTo>
                  <a:pt x="10794312" y="222220"/>
                  <a:pt x="10788843" y="213841"/>
                  <a:pt x="10786107" y="203367"/>
                </a:cubicBezTo>
                <a:cubicBezTo>
                  <a:pt x="10783372" y="192893"/>
                  <a:pt x="10775166" y="182420"/>
                  <a:pt x="10780637" y="167756"/>
                </a:cubicBezTo>
                <a:cubicBezTo>
                  <a:pt x="10794312" y="178230"/>
                  <a:pt x="10802518" y="184514"/>
                  <a:pt x="10818930" y="197082"/>
                </a:cubicBezTo>
                <a:cubicBezTo>
                  <a:pt x="10821665" y="184514"/>
                  <a:pt x="10821665" y="178230"/>
                  <a:pt x="10824400" y="169851"/>
                </a:cubicBezTo>
                <a:cubicBezTo>
                  <a:pt x="10824400" y="159377"/>
                  <a:pt x="10829870" y="153093"/>
                  <a:pt x="10846281" y="155188"/>
                </a:cubicBezTo>
                <a:cubicBezTo>
                  <a:pt x="10868163" y="155188"/>
                  <a:pt x="10887310" y="148904"/>
                  <a:pt x="10906456" y="144714"/>
                </a:cubicBezTo>
                <a:cubicBezTo>
                  <a:pt x="10906456" y="130051"/>
                  <a:pt x="10876369" y="123766"/>
                  <a:pt x="10890045" y="107008"/>
                </a:cubicBezTo>
                <a:cubicBezTo>
                  <a:pt x="10920132" y="111198"/>
                  <a:pt x="10914661" y="138429"/>
                  <a:pt x="10942014" y="146809"/>
                </a:cubicBezTo>
                <a:cubicBezTo>
                  <a:pt x="10947483" y="142619"/>
                  <a:pt x="10950219" y="136335"/>
                  <a:pt x="10955690" y="130051"/>
                </a:cubicBezTo>
                <a:cubicBezTo>
                  <a:pt x="10963896" y="144714"/>
                  <a:pt x="10972101" y="155188"/>
                  <a:pt x="10980306" y="163566"/>
                </a:cubicBezTo>
                <a:cubicBezTo>
                  <a:pt x="10961160" y="184514"/>
                  <a:pt x="10961160" y="188704"/>
                  <a:pt x="10980306" y="203367"/>
                </a:cubicBezTo>
                <a:cubicBezTo>
                  <a:pt x="10985776" y="201273"/>
                  <a:pt x="10991247" y="197082"/>
                  <a:pt x="10999452" y="194988"/>
                </a:cubicBezTo>
                <a:cubicBezTo>
                  <a:pt x="11007658" y="192893"/>
                  <a:pt x="11015864" y="192893"/>
                  <a:pt x="11024070" y="188704"/>
                </a:cubicBezTo>
                <a:cubicBezTo>
                  <a:pt x="11048687" y="182420"/>
                  <a:pt x="11056893" y="165661"/>
                  <a:pt x="11045951" y="150998"/>
                </a:cubicBezTo>
                <a:cubicBezTo>
                  <a:pt x="11037746" y="142619"/>
                  <a:pt x="11026805" y="140524"/>
                  <a:pt x="11018599" y="148904"/>
                </a:cubicBezTo>
                <a:cubicBezTo>
                  <a:pt x="11013129" y="153093"/>
                  <a:pt x="11010394" y="157282"/>
                  <a:pt x="11004923" y="163566"/>
                </a:cubicBezTo>
                <a:cubicBezTo>
                  <a:pt x="10996718" y="155188"/>
                  <a:pt x="10988512" y="146809"/>
                  <a:pt x="10977571" y="138429"/>
                </a:cubicBezTo>
                <a:cubicBezTo>
                  <a:pt x="10991247" y="130051"/>
                  <a:pt x="10999452" y="119577"/>
                  <a:pt x="11013129" y="115388"/>
                </a:cubicBezTo>
                <a:cubicBezTo>
                  <a:pt x="11018599" y="115388"/>
                  <a:pt x="11029540" y="123766"/>
                  <a:pt x="11040481" y="127956"/>
                </a:cubicBezTo>
                <a:cubicBezTo>
                  <a:pt x="11051422" y="111198"/>
                  <a:pt x="11035011" y="90251"/>
                  <a:pt x="11051422" y="69303"/>
                </a:cubicBezTo>
                <a:cubicBezTo>
                  <a:pt x="11062362" y="98629"/>
                  <a:pt x="11086980" y="111198"/>
                  <a:pt x="11119802" y="111198"/>
                </a:cubicBezTo>
                <a:cubicBezTo>
                  <a:pt x="11130742" y="111198"/>
                  <a:pt x="11147154" y="115388"/>
                  <a:pt x="11152624" y="104913"/>
                </a:cubicBezTo>
                <a:cubicBezTo>
                  <a:pt x="11152624" y="100724"/>
                  <a:pt x="11144419" y="92345"/>
                  <a:pt x="11138948" y="86060"/>
                </a:cubicBezTo>
                <a:cubicBezTo>
                  <a:pt x="11144419" y="69303"/>
                  <a:pt x="11152624" y="54639"/>
                  <a:pt x="11158095" y="37882"/>
                </a:cubicBezTo>
                <a:close/>
                <a:moveTo>
                  <a:pt x="11428649" y="31474"/>
                </a:moveTo>
                <a:cubicBezTo>
                  <a:pt x="11423241" y="43968"/>
                  <a:pt x="11420537" y="54379"/>
                  <a:pt x="11415129" y="64791"/>
                </a:cubicBezTo>
                <a:cubicBezTo>
                  <a:pt x="11393495" y="46051"/>
                  <a:pt x="11396199" y="39804"/>
                  <a:pt x="11428649" y="31474"/>
                </a:cubicBezTo>
                <a:close/>
                <a:moveTo>
                  <a:pt x="1841755" y="16097"/>
                </a:moveTo>
                <a:cubicBezTo>
                  <a:pt x="1839058" y="33362"/>
                  <a:pt x="1863331" y="44154"/>
                  <a:pt x="1844452" y="57103"/>
                </a:cubicBezTo>
                <a:cubicBezTo>
                  <a:pt x="1814784" y="44154"/>
                  <a:pt x="1814784" y="35520"/>
                  <a:pt x="1841755" y="16097"/>
                </a:cubicBezTo>
                <a:close/>
                <a:moveTo>
                  <a:pt x="1705973" y="267"/>
                </a:moveTo>
                <a:cubicBezTo>
                  <a:pt x="1730455" y="-1843"/>
                  <a:pt x="1757658" y="8709"/>
                  <a:pt x="1771260" y="27705"/>
                </a:cubicBezTo>
                <a:cubicBezTo>
                  <a:pt x="1744057" y="34037"/>
                  <a:pt x="1722295" y="23483"/>
                  <a:pt x="1705973" y="267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885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410980" y="473365"/>
            <a:ext cx="11781020" cy="3155429"/>
          </a:xfrm>
          <a:custGeom>
            <a:avLst/>
            <a:gdLst>
              <a:gd name="connsiteX0" fmla="*/ 1112111 w 11781020"/>
              <a:gd name="connsiteY0" fmla="*/ 3127599 h 3155429"/>
              <a:gd name="connsiteX1" fmla="*/ 1112112 w 11781020"/>
              <a:gd name="connsiteY1" fmla="*/ 3127599 h 3155429"/>
              <a:gd name="connsiteX2" fmla="*/ 1123101 w 11781020"/>
              <a:gd name="connsiteY2" fmla="*/ 3133252 h 3155429"/>
              <a:gd name="connsiteX3" fmla="*/ 1126899 w 11781020"/>
              <a:gd name="connsiteY3" fmla="*/ 3135554 h 3155429"/>
              <a:gd name="connsiteX4" fmla="*/ 1136730 w 11781020"/>
              <a:gd name="connsiteY4" fmla="*/ 3141514 h 3155429"/>
              <a:gd name="connsiteX5" fmla="*/ 1126883 w 11781020"/>
              <a:gd name="connsiteY5" fmla="*/ 3147080 h 3155429"/>
              <a:gd name="connsiteX6" fmla="*/ 1112112 w 11781020"/>
              <a:gd name="connsiteY6" fmla="*/ 3155429 h 3155429"/>
              <a:gd name="connsiteX7" fmla="*/ 1112111 w 11781020"/>
              <a:gd name="connsiteY7" fmla="*/ 3155429 h 3155429"/>
              <a:gd name="connsiteX8" fmla="*/ 1093646 w 11781020"/>
              <a:gd name="connsiteY8" fmla="*/ 3144993 h 3155429"/>
              <a:gd name="connsiteX9" fmla="*/ 1087491 w 11781020"/>
              <a:gd name="connsiteY9" fmla="*/ 3141514 h 3155429"/>
              <a:gd name="connsiteX10" fmla="*/ 1101121 w 11781020"/>
              <a:gd name="connsiteY10" fmla="*/ 3131948 h 3155429"/>
              <a:gd name="connsiteX11" fmla="*/ 1103868 w 11781020"/>
              <a:gd name="connsiteY11" fmla="*/ 3130861 h 3155429"/>
              <a:gd name="connsiteX12" fmla="*/ 1063229 w 11781020"/>
              <a:gd name="connsiteY12" fmla="*/ 2975607 h 3155429"/>
              <a:gd name="connsiteX13" fmla="*/ 1073933 w 11781020"/>
              <a:gd name="connsiteY13" fmla="*/ 2975607 h 3155429"/>
              <a:gd name="connsiteX14" fmla="*/ 1066796 w 11781020"/>
              <a:gd name="connsiteY14" fmla="*/ 2993446 h 3155429"/>
              <a:gd name="connsiteX15" fmla="*/ 1066795 w 11781020"/>
              <a:gd name="connsiteY15" fmla="*/ 2993446 h 3155429"/>
              <a:gd name="connsiteX16" fmla="*/ 1065390 w 11781020"/>
              <a:gd name="connsiteY16" fmla="*/ 2992884 h 3155429"/>
              <a:gd name="connsiteX17" fmla="*/ 1064566 w 11781020"/>
              <a:gd name="connsiteY17" fmla="*/ 2992555 h 3155429"/>
              <a:gd name="connsiteX18" fmla="*/ 1059661 w 11781020"/>
              <a:gd name="connsiteY18" fmla="*/ 2986311 h 3155429"/>
              <a:gd name="connsiteX19" fmla="*/ 1063229 w 11781020"/>
              <a:gd name="connsiteY19" fmla="*/ 2975607 h 3155429"/>
              <a:gd name="connsiteX20" fmla="*/ 1269454 w 11781020"/>
              <a:gd name="connsiteY20" fmla="*/ 2973467 h 3155429"/>
              <a:gd name="connsiteX21" fmla="*/ 1269455 w 11781020"/>
              <a:gd name="connsiteY21" fmla="*/ 2973467 h 3155429"/>
              <a:gd name="connsiteX22" fmla="*/ 1278131 w 11781020"/>
              <a:gd name="connsiteY22" fmla="*/ 2981647 h 3155429"/>
              <a:gd name="connsiteX23" fmla="*/ 1280159 w 11781020"/>
              <a:gd name="connsiteY23" fmla="*/ 2983559 h 3155429"/>
              <a:gd name="connsiteX24" fmla="*/ 1258751 w 11781020"/>
              <a:gd name="connsiteY24" fmla="*/ 2980196 h 3155429"/>
              <a:gd name="connsiteX25" fmla="*/ 1258752 w 11781020"/>
              <a:gd name="connsiteY25" fmla="*/ 2980196 h 3155429"/>
              <a:gd name="connsiteX26" fmla="*/ 1265504 w 11781020"/>
              <a:gd name="connsiteY26" fmla="*/ 2975951 h 3155429"/>
              <a:gd name="connsiteX27" fmla="*/ 954072 w 11781020"/>
              <a:gd name="connsiteY27" fmla="*/ 2937074 h 3155429"/>
              <a:gd name="connsiteX28" fmla="*/ 991823 w 11781020"/>
              <a:gd name="connsiteY28" fmla="*/ 2953924 h 3155429"/>
              <a:gd name="connsiteX29" fmla="*/ 991915 w 11781020"/>
              <a:gd name="connsiteY29" fmla="*/ 2954947 h 3155429"/>
              <a:gd name="connsiteX30" fmla="*/ 995729 w 11781020"/>
              <a:gd name="connsiteY30" fmla="*/ 2997381 h 3155429"/>
              <a:gd name="connsiteX31" fmla="*/ 984211 w 11781020"/>
              <a:gd name="connsiteY31" fmla="*/ 3017558 h 3155429"/>
              <a:gd name="connsiteX32" fmla="*/ 971428 w 11781020"/>
              <a:gd name="connsiteY32" fmla="*/ 3039952 h 3155429"/>
              <a:gd name="connsiteX33" fmla="*/ 954722 w 11781020"/>
              <a:gd name="connsiteY33" fmla="*/ 3054252 h 3155429"/>
              <a:gd name="connsiteX34" fmla="*/ 952947 w 11781020"/>
              <a:gd name="connsiteY34" fmla="*/ 3054941 h 3155429"/>
              <a:gd name="connsiteX35" fmla="*/ 936715 w 11781020"/>
              <a:gd name="connsiteY35" fmla="*/ 3061236 h 3155429"/>
              <a:gd name="connsiteX36" fmla="*/ 907208 w 11781020"/>
              <a:gd name="connsiteY36" fmla="*/ 3044829 h 3155429"/>
              <a:gd name="connsiteX37" fmla="*/ 903175 w 11781020"/>
              <a:gd name="connsiteY37" fmla="*/ 3038553 h 3155429"/>
              <a:gd name="connsiteX38" fmla="*/ 888116 w 11781020"/>
              <a:gd name="connsiteY38" fmla="*/ 3015119 h 3155429"/>
              <a:gd name="connsiteX39" fmla="*/ 887681 w 11781020"/>
              <a:gd name="connsiteY39" fmla="*/ 2985852 h 3155429"/>
              <a:gd name="connsiteX40" fmla="*/ 905472 w 11781020"/>
              <a:gd name="connsiteY40" fmla="*/ 2961906 h 3155429"/>
              <a:gd name="connsiteX41" fmla="*/ 909223 w 11781020"/>
              <a:gd name="connsiteY41" fmla="*/ 2958610 h 3155429"/>
              <a:gd name="connsiteX42" fmla="*/ 927168 w 11781020"/>
              <a:gd name="connsiteY42" fmla="*/ 2942839 h 3155429"/>
              <a:gd name="connsiteX43" fmla="*/ 954072 w 11781020"/>
              <a:gd name="connsiteY43" fmla="*/ 2937074 h 3155429"/>
              <a:gd name="connsiteX44" fmla="*/ 1357226 w 11781020"/>
              <a:gd name="connsiteY44" fmla="*/ 2847163 h 3155429"/>
              <a:gd name="connsiteX45" fmla="*/ 1361241 w 11781020"/>
              <a:gd name="connsiteY45" fmla="*/ 2850174 h 3155429"/>
              <a:gd name="connsiteX46" fmla="*/ 1362579 w 11781020"/>
              <a:gd name="connsiteY46" fmla="*/ 2851178 h 3155429"/>
              <a:gd name="connsiteX47" fmla="*/ 1367931 w 11781020"/>
              <a:gd name="connsiteY47" fmla="*/ 2857868 h 3155429"/>
              <a:gd name="connsiteX48" fmla="*/ 1367930 w 11781020"/>
              <a:gd name="connsiteY48" fmla="*/ 2857868 h 3155429"/>
              <a:gd name="connsiteX49" fmla="*/ 1357226 w 11781020"/>
              <a:gd name="connsiteY49" fmla="*/ 2868571 h 3155429"/>
              <a:gd name="connsiteX50" fmla="*/ 1346523 w 11781020"/>
              <a:gd name="connsiteY50" fmla="*/ 2857868 h 3155429"/>
              <a:gd name="connsiteX51" fmla="*/ 1351875 w 11781020"/>
              <a:gd name="connsiteY51" fmla="*/ 2851178 h 3155429"/>
              <a:gd name="connsiteX52" fmla="*/ 1353213 w 11781020"/>
              <a:gd name="connsiteY52" fmla="*/ 2850174 h 3155429"/>
              <a:gd name="connsiteX53" fmla="*/ 1269150 w 11781020"/>
              <a:gd name="connsiteY53" fmla="*/ 2847163 h 3155429"/>
              <a:gd name="connsiteX54" fmla="*/ 1273881 w 11781020"/>
              <a:gd name="connsiteY54" fmla="*/ 2850613 h 3155429"/>
              <a:gd name="connsiteX55" fmla="*/ 1274655 w 11781020"/>
              <a:gd name="connsiteY55" fmla="*/ 2851178 h 3155429"/>
              <a:gd name="connsiteX56" fmla="*/ 1276380 w 11781020"/>
              <a:gd name="connsiteY56" fmla="*/ 2853275 h 3155429"/>
              <a:gd name="connsiteX57" fmla="*/ 1280159 w 11781020"/>
              <a:gd name="connsiteY57" fmla="*/ 2857868 h 3155429"/>
              <a:gd name="connsiteX58" fmla="*/ 1269150 w 11781020"/>
              <a:gd name="connsiteY58" fmla="*/ 2868571 h 3155429"/>
              <a:gd name="connsiteX59" fmla="*/ 1269150 w 11781020"/>
              <a:gd name="connsiteY59" fmla="*/ 2847163 h 3155429"/>
              <a:gd name="connsiteX60" fmla="*/ 810909 w 11781020"/>
              <a:gd name="connsiteY60" fmla="*/ 2815053 h 3155429"/>
              <a:gd name="connsiteX61" fmla="*/ 811169 w 11781020"/>
              <a:gd name="connsiteY61" fmla="*/ 2815313 h 3155429"/>
              <a:gd name="connsiteX62" fmla="*/ 817760 w 11781020"/>
              <a:gd name="connsiteY62" fmla="*/ 2821904 h 3155429"/>
              <a:gd name="connsiteX63" fmla="*/ 814335 w 11781020"/>
              <a:gd name="connsiteY63" fmla="*/ 2832179 h 3155429"/>
              <a:gd name="connsiteX64" fmla="*/ 814334 w 11781020"/>
              <a:gd name="connsiteY64" fmla="*/ 2832179 h 3155429"/>
              <a:gd name="connsiteX65" fmla="*/ 800634 w 11781020"/>
              <a:gd name="connsiteY65" fmla="*/ 2821904 h 3155429"/>
              <a:gd name="connsiteX66" fmla="*/ 807484 w 11781020"/>
              <a:gd name="connsiteY66" fmla="*/ 2817337 h 3155429"/>
              <a:gd name="connsiteX67" fmla="*/ 1121484 w 11781020"/>
              <a:gd name="connsiteY67" fmla="*/ 2810772 h 3155429"/>
              <a:gd name="connsiteX68" fmla="*/ 1163465 w 11781020"/>
              <a:gd name="connsiteY68" fmla="*/ 2810772 h 3155429"/>
              <a:gd name="connsiteX69" fmla="*/ 1205445 w 11781020"/>
              <a:gd name="connsiteY69" fmla="*/ 2810772 h 3155429"/>
              <a:gd name="connsiteX70" fmla="*/ 1211130 w 11781020"/>
              <a:gd name="connsiteY70" fmla="*/ 2816478 h 3155429"/>
              <a:gd name="connsiteX71" fmla="*/ 1215940 w 11781020"/>
              <a:gd name="connsiteY71" fmla="*/ 2821305 h 3155429"/>
              <a:gd name="connsiteX72" fmla="*/ 1211943 w 11781020"/>
              <a:gd name="connsiteY72" fmla="*/ 2829994 h 3155429"/>
              <a:gd name="connsiteX73" fmla="*/ 1210692 w 11781020"/>
              <a:gd name="connsiteY73" fmla="*/ 2832715 h 3155429"/>
              <a:gd name="connsiteX74" fmla="*/ 1205445 w 11781020"/>
              <a:gd name="connsiteY74" fmla="*/ 2838858 h 3155429"/>
              <a:gd name="connsiteX75" fmla="*/ 1205444 w 11781020"/>
              <a:gd name="connsiteY75" fmla="*/ 2838858 h 3155429"/>
              <a:gd name="connsiteX76" fmla="*/ 1149472 w 11781020"/>
              <a:gd name="connsiteY76" fmla="*/ 2838858 h 3155429"/>
              <a:gd name="connsiteX77" fmla="*/ 1117549 w 11781020"/>
              <a:gd name="connsiteY77" fmla="*/ 2854218 h 3155429"/>
              <a:gd name="connsiteX78" fmla="*/ 1113872 w 11781020"/>
              <a:gd name="connsiteY78" fmla="*/ 2863384 h 3155429"/>
              <a:gd name="connsiteX79" fmla="*/ 1103994 w 11781020"/>
              <a:gd name="connsiteY79" fmla="*/ 2888011 h 3155429"/>
              <a:gd name="connsiteX80" fmla="*/ 1098532 w 11781020"/>
              <a:gd name="connsiteY80" fmla="*/ 2896231 h 3155429"/>
              <a:gd name="connsiteX81" fmla="*/ 1096996 w 11781020"/>
              <a:gd name="connsiteY81" fmla="*/ 2898542 h 3155429"/>
              <a:gd name="connsiteX82" fmla="*/ 1086501 w 11781020"/>
              <a:gd name="connsiteY82" fmla="*/ 2888011 h 3155429"/>
              <a:gd name="connsiteX83" fmla="*/ 1084340 w 11781020"/>
              <a:gd name="connsiteY83" fmla="*/ 2875972 h 3155429"/>
              <a:gd name="connsiteX84" fmla="*/ 1081144 w 11781020"/>
              <a:gd name="connsiteY84" fmla="*/ 2858168 h 3155429"/>
              <a:gd name="connsiteX85" fmla="*/ 1121484 w 11781020"/>
              <a:gd name="connsiteY85" fmla="*/ 2810772 h 3155429"/>
              <a:gd name="connsiteX86" fmla="*/ 1902677 w 11781020"/>
              <a:gd name="connsiteY86" fmla="*/ 2780802 h 3155429"/>
              <a:gd name="connsiteX87" fmla="*/ 1898568 w 11781020"/>
              <a:gd name="connsiteY87" fmla="*/ 2784654 h 3155429"/>
              <a:gd name="connsiteX88" fmla="*/ 1892401 w 11781020"/>
              <a:gd name="connsiteY88" fmla="*/ 2790435 h 3155429"/>
              <a:gd name="connsiteX89" fmla="*/ 1895138 w 11781020"/>
              <a:gd name="connsiteY89" fmla="*/ 2792360 h 3155429"/>
              <a:gd name="connsiteX90" fmla="*/ 1906102 w 11781020"/>
              <a:gd name="connsiteY90" fmla="*/ 2800069 h 3155429"/>
              <a:gd name="connsiteX91" fmla="*/ 1909526 w 11781020"/>
              <a:gd name="connsiteY91" fmla="*/ 2790435 h 3155429"/>
              <a:gd name="connsiteX92" fmla="*/ 1902677 w 11781020"/>
              <a:gd name="connsiteY92" fmla="*/ 2780802 h 3155429"/>
              <a:gd name="connsiteX93" fmla="*/ 1727563 w 11781020"/>
              <a:gd name="connsiteY93" fmla="*/ 2752972 h 3155429"/>
              <a:gd name="connsiteX94" fmla="*/ 1719063 w 11781020"/>
              <a:gd name="connsiteY94" fmla="*/ 2760624 h 3155429"/>
              <a:gd name="connsiteX95" fmla="*/ 1716862 w 11781020"/>
              <a:gd name="connsiteY95" fmla="*/ 2762605 h 3155429"/>
              <a:gd name="connsiteX96" fmla="*/ 1727117 w 11781020"/>
              <a:gd name="connsiteY96" fmla="*/ 2770232 h 3155429"/>
              <a:gd name="connsiteX97" fmla="*/ 1732035 w 11781020"/>
              <a:gd name="connsiteY97" fmla="*/ 2767368 h 3155429"/>
              <a:gd name="connsiteX98" fmla="*/ 1734699 w 11781020"/>
              <a:gd name="connsiteY98" fmla="*/ 2765817 h 3155429"/>
              <a:gd name="connsiteX99" fmla="*/ 1734699 w 11781020"/>
              <a:gd name="connsiteY99" fmla="*/ 2759394 h 3155429"/>
              <a:gd name="connsiteX100" fmla="*/ 1730755 w 11781020"/>
              <a:gd name="connsiteY100" fmla="*/ 2755845 h 3155429"/>
              <a:gd name="connsiteX101" fmla="*/ 93770 w 11781020"/>
              <a:gd name="connsiteY101" fmla="*/ 2688750 h 3155429"/>
              <a:gd name="connsiteX102" fmla="*/ 100620 w 11781020"/>
              <a:gd name="connsiteY102" fmla="*/ 2699454 h 3155429"/>
              <a:gd name="connsiteX103" fmla="*/ 95483 w 11781020"/>
              <a:gd name="connsiteY103" fmla="*/ 2706144 h 3155429"/>
              <a:gd name="connsiteX104" fmla="*/ 93557 w 11781020"/>
              <a:gd name="connsiteY104" fmla="*/ 2707648 h 3155429"/>
              <a:gd name="connsiteX105" fmla="*/ 90345 w 11781020"/>
              <a:gd name="connsiteY105" fmla="*/ 2710157 h 3155429"/>
              <a:gd name="connsiteX106" fmla="*/ 87098 w 11781020"/>
              <a:gd name="connsiteY106" fmla="*/ 2707390 h 3155429"/>
              <a:gd name="connsiteX107" fmla="*/ 85636 w 11781020"/>
              <a:gd name="connsiteY107" fmla="*/ 2706144 h 3155429"/>
              <a:gd name="connsiteX108" fmla="*/ 83494 w 11781020"/>
              <a:gd name="connsiteY108" fmla="*/ 2699454 h 3155429"/>
              <a:gd name="connsiteX109" fmla="*/ 90073 w 11781020"/>
              <a:gd name="connsiteY109" fmla="*/ 2692602 h 3155429"/>
              <a:gd name="connsiteX110" fmla="*/ 188389 w 11781020"/>
              <a:gd name="connsiteY110" fmla="*/ 2654498 h 3155429"/>
              <a:gd name="connsiteX111" fmla="*/ 188389 w 11781020"/>
              <a:gd name="connsiteY111" fmla="*/ 2654499 h 3155429"/>
              <a:gd name="connsiteX112" fmla="*/ 188390 w 11781020"/>
              <a:gd name="connsiteY112" fmla="*/ 2654498 h 3155429"/>
              <a:gd name="connsiteX113" fmla="*/ 181541 w 11781020"/>
              <a:gd name="connsiteY113" fmla="*/ 2675906 h 3155429"/>
              <a:gd name="connsiteX114" fmla="*/ 181540 w 11781020"/>
              <a:gd name="connsiteY114" fmla="*/ 2675906 h 3155429"/>
              <a:gd name="connsiteX115" fmla="*/ 174850 w 11781020"/>
              <a:gd name="connsiteY115" fmla="*/ 2673582 h 3155429"/>
              <a:gd name="connsiteX116" fmla="*/ 171265 w 11781020"/>
              <a:gd name="connsiteY116" fmla="*/ 2672337 h 3155429"/>
              <a:gd name="connsiteX117" fmla="*/ 172528 w 11781020"/>
              <a:gd name="connsiteY117" fmla="*/ 2668510 h 3155429"/>
              <a:gd name="connsiteX118" fmla="*/ 175974 w 11781020"/>
              <a:gd name="connsiteY118" fmla="*/ 2658066 h 3155429"/>
              <a:gd name="connsiteX119" fmla="*/ 188389 w 11781020"/>
              <a:gd name="connsiteY119" fmla="*/ 2654498 h 3155429"/>
              <a:gd name="connsiteX120" fmla="*/ 191603 w 11781020"/>
              <a:gd name="connsiteY120" fmla="*/ 2650217 h 3155429"/>
              <a:gd name="connsiteX121" fmla="*/ 194812 w 11781020"/>
              <a:gd name="connsiteY121" fmla="*/ 2650217 h 3155429"/>
              <a:gd name="connsiteX122" fmla="*/ 194812 w 11781020"/>
              <a:gd name="connsiteY122" fmla="*/ 2650218 h 3155429"/>
              <a:gd name="connsiteX123" fmla="*/ 194812 w 11781020"/>
              <a:gd name="connsiteY123" fmla="*/ 2654498 h 3155429"/>
              <a:gd name="connsiteX124" fmla="*/ 188390 w 11781020"/>
              <a:gd name="connsiteY124" fmla="*/ 2654498 h 3155429"/>
              <a:gd name="connsiteX125" fmla="*/ 188389 w 11781020"/>
              <a:gd name="connsiteY125" fmla="*/ 2654498 h 3155429"/>
              <a:gd name="connsiteX126" fmla="*/ 190265 w 11781020"/>
              <a:gd name="connsiteY126" fmla="*/ 2652000 h 3155429"/>
              <a:gd name="connsiteX127" fmla="*/ 1668334 w 11781020"/>
              <a:gd name="connsiteY127" fmla="*/ 2628810 h 3155429"/>
              <a:gd name="connsiteX128" fmla="*/ 1664766 w 11781020"/>
              <a:gd name="connsiteY128" fmla="*/ 2639514 h 3155429"/>
              <a:gd name="connsiteX129" fmla="*/ 1668334 w 11781020"/>
              <a:gd name="connsiteY129" fmla="*/ 2645757 h 3155429"/>
              <a:gd name="connsiteX130" fmla="*/ 1671902 w 11781020"/>
              <a:gd name="connsiteY130" fmla="*/ 2646649 h 3155429"/>
              <a:gd name="connsiteX131" fmla="*/ 1672851 w 11781020"/>
              <a:gd name="connsiteY131" fmla="*/ 2641909 h 3155429"/>
              <a:gd name="connsiteX132" fmla="*/ 1675472 w 11781020"/>
              <a:gd name="connsiteY132" fmla="*/ 2628810 h 3155429"/>
              <a:gd name="connsiteX133" fmla="*/ 220502 w 11781020"/>
              <a:gd name="connsiteY133" fmla="*/ 2622388 h 3155429"/>
              <a:gd name="connsiteX134" fmla="*/ 194812 w 11781020"/>
              <a:gd name="connsiteY134" fmla="*/ 2650218 h 3155429"/>
              <a:gd name="connsiteX135" fmla="*/ 200776 w 11781020"/>
              <a:gd name="connsiteY135" fmla="*/ 2631085 h 3155429"/>
              <a:gd name="connsiteX136" fmla="*/ 220502 w 11781020"/>
              <a:gd name="connsiteY136" fmla="*/ 2622388 h 3155429"/>
              <a:gd name="connsiteX137" fmla="*/ 220502 w 11781020"/>
              <a:gd name="connsiteY137" fmla="*/ 2618107 h 3155429"/>
              <a:gd name="connsiteX138" fmla="*/ 222644 w 11781020"/>
              <a:gd name="connsiteY138" fmla="*/ 2618107 h 3155429"/>
              <a:gd name="connsiteX139" fmla="*/ 222644 w 11781020"/>
              <a:gd name="connsiteY139" fmla="*/ 2622388 h 3155429"/>
              <a:gd name="connsiteX140" fmla="*/ 220502 w 11781020"/>
              <a:gd name="connsiteY140" fmla="*/ 2622388 h 3155429"/>
              <a:gd name="connsiteX141" fmla="*/ 220502 w 11781020"/>
              <a:gd name="connsiteY141" fmla="*/ 2618107 h 3155429"/>
              <a:gd name="connsiteX142" fmla="*/ 636229 w 11781020"/>
              <a:gd name="connsiteY142" fmla="*/ 2594558 h 3155429"/>
              <a:gd name="connsiteX143" fmla="*/ 646503 w 11781020"/>
              <a:gd name="connsiteY143" fmla="*/ 2601408 h 3155429"/>
              <a:gd name="connsiteX144" fmla="*/ 643079 w 11781020"/>
              <a:gd name="connsiteY144" fmla="*/ 2606546 h 3155429"/>
              <a:gd name="connsiteX145" fmla="*/ 639654 w 11781020"/>
              <a:gd name="connsiteY145" fmla="*/ 2611684 h 3155429"/>
              <a:gd name="connsiteX146" fmla="*/ 634516 w 11781020"/>
              <a:gd name="connsiteY146" fmla="*/ 2606546 h 3155429"/>
              <a:gd name="connsiteX147" fmla="*/ 629377 w 11781020"/>
              <a:gd name="connsiteY147" fmla="*/ 2601408 h 3155429"/>
              <a:gd name="connsiteX148" fmla="*/ 633381 w 11781020"/>
              <a:gd name="connsiteY148" fmla="*/ 2597406 h 3155429"/>
              <a:gd name="connsiteX149" fmla="*/ 461682 w 11781020"/>
              <a:gd name="connsiteY149" fmla="*/ 2468256 h 3155429"/>
              <a:gd name="connsiteX150" fmla="*/ 458114 w 11781020"/>
              <a:gd name="connsiteY150" fmla="*/ 2475392 h 3155429"/>
              <a:gd name="connsiteX151" fmla="*/ 458114 w 11781020"/>
              <a:gd name="connsiteY151" fmla="*/ 2478960 h 3155429"/>
              <a:gd name="connsiteX152" fmla="*/ 460969 w 11781020"/>
              <a:gd name="connsiteY152" fmla="*/ 2484312 h 3155429"/>
              <a:gd name="connsiteX153" fmla="*/ 461682 w 11781020"/>
              <a:gd name="connsiteY153" fmla="*/ 2485649 h 3155429"/>
              <a:gd name="connsiteX154" fmla="*/ 462730 w 11781020"/>
              <a:gd name="connsiteY154" fmla="*/ 2486829 h 3155429"/>
              <a:gd name="connsiteX155" fmla="*/ 465249 w 11781020"/>
              <a:gd name="connsiteY155" fmla="*/ 2489663 h 3155429"/>
              <a:gd name="connsiteX156" fmla="*/ 468818 w 11781020"/>
              <a:gd name="connsiteY156" fmla="*/ 2480744 h 3155429"/>
              <a:gd name="connsiteX157" fmla="*/ 472386 w 11781020"/>
              <a:gd name="connsiteY157" fmla="*/ 2471824 h 3155429"/>
              <a:gd name="connsiteX158" fmla="*/ 465249 w 11781020"/>
              <a:gd name="connsiteY158" fmla="*/ 2468256 h 3155429"/>
              <a:gd name="connsiteX159" fmla="*/ 461682 w 11781020"/>
              <a:gd name="connsiteY159" fmla="*/ 2468256 h 3155429"/>
              <a:gd name="connsiteX160" fmla="*/ 10526441 w 11781020"/>
              <a:gd name="connsiteY160" fmla="*/ 2277731 h 3155429"/>
              <a:gd name="connsiteX161" fmla="*/ 10669763 w 11781020"/>
              <a:gd name="connsiteY161" fmla="*/ 2310653 h 3155429"/>
              <a:gd name="connsiteX162" fmla="*/ 10669764 w 11781020"/>
              <a:gd name="connsiteY162" fmla="*/ 2310653 h 3155429"/>
              <a:gd name="connsiteX163" fmla="*/ 10922811 w 11781020"/>
              <a:gd name="connsiteY163" fmla="*/ 2447137 h 3155429"/>
              <a:gd name="connsiteX164" fmla="*/ 10670257 w 11781020"/>
              <a:gd name="connsiteY164" fmla="*/ 2524782 h 3155429"/>
              <a:gd name="connsiteX165" fmla="*/ 10670256 w 11781020"/>
              <a:gd name="connsiteY165" fmla="*/ 2524782 h 3155429"/>
              <a:gd name="connsiteX166" fmla="*/ 10393149 w 11781020"/>
              <a:gd name="connsiteY166" fmla="*/ 2305965 h 3155429"/>
              <a:gd name="connsiteX167" fmla="*/ 10393150 w 11781020"/>
              <a:gd name="connsiteY167" fmla="*/ 2305965 h 3155429"/>
              <a:gd name="connsiteX168" fmla="*/ 10401108 w 11781020"/>
              <a:gd name="connsiteY168" fmla="*/ 2304280 h 3155429"/>
              <a:gd name="connsiteX169" fmla="*/ 10409811 w 11781020"/>
              <a:gd name="connsiteY169" fmla="*/ 2302436 h 3155429"/>
              <a:gd name="connsiteX170" fmla="*/ 10526441 w 11781020"/>
              <a:gd name="connsiteY170" fmla="*/ 2277731 h 3155429"/>
              <a:gd name="connsiteX171" fmla="*/ 9967144 w 11781020"/>
              <a:gd name="connsiteY171" fmla="*/ 2275654 h 3155429"/>
              <a:gd name="connsiteX172" fmla="*/ 9967145 w 11781020"/>
              <a:gd name="connsiteY172" fmla="*/ 2275654 h 3155429"/>
              <a:gd name="connsiteX173" fmla="*/ 10030447 w 11781020"/>
              <a:gd name="connsiteY173" fmla="*/ 2283878 h 3155429"/>
              <a:gd name="connsiteX174" fmla="*/ 10078203 w 11781020"/>
              <a:gd name="connsiteY174" fmla="*/ 2284961 h 3155429"/>
              <a:gd name="connsiteX175" fmla="*/ 10138205 w 11781020"/>
              <a:gd name="connsiteY175" fmla="*/ 2279982 h 3155429"/>
              <a:gd name="connsiteX176" fmla="*/ 10138206 w 11781020"/>
              <a:gd name="connsiteY176" fmla="*/ 2279982 h 3155429"/>
              <a:gd name="connsiteX177" fmla="*/ 10139970 w 11781020"/>
              <a:gd name="connsiteY177" fmla="*/ 2280090 h 3155429"/>
              <a:gd name="connsiteX178" fmla="*/ 10156015 w 11781020"/>
              <a:gd name="connsiteY178" fmla="*/ 2281064 h 3155429"/>
              <a:gd name="connsiteX179" fmla="*/ 10156015 w 11781020"/>
              <a:gd name="connsiteY179" fmla="*/ 2281065 h 3155429"/>
              <a:gd name="connsiteX180" fmla="*/ 10156016 w 11781020"/>
              <a:gd name="connsiteY180" fmla="*/ 2281065 h 3155429"/>
              <a:gd name="connsiteX181" fmla="*/ 10194062 w 11781020"/>
              <a:gd name="connsiteY181" fmla="*/ 2341450 h 3155429"/>
              <a:gd name="connsiteX182" fmla="*/ 10141042 w 11781020"/>
              <a:gd name="connsiteY182" fmla="*/ 2344372 h 3155429"/>
              <a:gd name="connsiteX183" fmla="*/ 10099252 w 11781020"/>
              <a:gd name="connsiteY183" fmla="*/ 2346674 h 3155429"/>
              <a:gd name="connsiteX184" fmla="*/ 10068384 w 11781020"/>
              <a:gd name="connsiteY184" fmla="*/ 2348375 h 3155429"/>
              <a:gd name="connsiteX185" fmla="*/ 10106785 w 11781020"/>
              <a:gd name="connsiteY185" fmla="*/ 2313746 h 3155429"/>
              <a:gd name="connsiteX186" fmla="*/ 9967144 w 11781020"/>
              <a:gd name="connsiteY186" fmla="*/ 2275654 h 3155429"/>
              <a:gd name="connsiteX187" fmla="*/ 853068 w 11781020"/>
              <a:gd name="connsiteY187" fmla="*/ 2211369 h 3155429"/>
              <a:gd name="connsiteX188" fmla="*/ 847100 w 11781020"/>
              <a:gd name="connsiteY188" fmla="*/ 2213860 h 3155429"/>
              <a:gd name="connsiteX189" fmla="*/ 842078 w 11781020"/>
              <a:gd name="connsiteY189" fmla="*/ 2215957 h 3155429"/>
              <a:gd name="connsiteX190" fmla="*/ 828450 w 11781020"/>
              <a:gd name="connsiteY190" fmla="*/ 2226049 h 3155429"/>
              <a:gd name="connsiteX191" fmla="*/ 853069 w 11781020"/>
              <a:gd name="connsiteY191" fmla="*/ 2237058 h 3155429"/>
              <a:gd name="connsiteX192" fmla="*/ 877686 w 11781020"/>
              <a:gd name="connsiteY192" fmla="*/ 2226049 h 3155429"/>
              <a:gd name="connsiteX193" fmla="*/ 865378 w 11781020"/>
              <a:gd name="connsiteY193" fmla="*/ 2217332 h 3155429"/>
              <a:gd name="connsiteX194" fmla="*/ 933344 w 11781020"/>
              <a:gd name="connsiteY194" fmla="*/ 2194243 h 3155429"/>
              <a:gd name="connsiteX195" fmla="*/ 928170 w 11781020"/>
              <a:gd name="connsiteY195" fmla="*/ 2195321 h 3155429"/>
              <a:gd name="connsiteX196" fmla="*/ 916218 w 11781020"/>
              <a:gd name="connsiteY196" fmla="*/ 2197811 h 3155429"/>
              <a:gd name="connsiteX197" fmla="*/ 918818 w 11781020"/>
              <a:gd name="connsiteY197" fmla="*/ 2200520 h 3155429"/>
              <a:gd name="connsiteX198" fmla="*/ 923069 w 11781020"/>
              <a:gd name="connsiteY198" fmla="*/ 2204948 h 3155429"/>
              <a:gd name="connsiteX199" fmla="*/ 2529278 w 11781020"/>
              <a:gd name="connsiteY199" fmla="*/ 2183539 h 3155429"/>
              <a:gd name="connsiteX200" fmla="*/ 2527026 w 11781020"/>
              <a:gd name="connsiteY200" fmla="*/ 2191049 h 3155429"/>
              <a:gd name="connsiteX201" fmla="*/ 2526069 w 11781020"/>
              <a:gd name="connsiteY201" fmla="*/ 2194243 h 3155429"/>
              <a:gd name="connsiteX202" fmla="*/ 2529279 w 11781020"/>
              <a:gd name="connsiteY202" fmla="*/ 2200932 h 3155429"/>
              <a:gd name="connsiteX203" fmla="*/ 2532488 w 11781020"/>
              <a:gd name="connsiteY203" fmla="*/ 2204946 h 3155429"/>
              <a:gd name="connsiteX204" fmla="*/ 2538911 w 11781020"/>
              <a:gd name="connsiteY204" fmla="*/ 2187107 h 3155429"/>
              <a:gd name="connsiteX205" fmla="*/ 2529278 w 11781020"/>
              <a:gd name="connsiteY205" fmla="*/ 2183539 h 3155429"/>
              <a:gd name="connsiteX206" fmla="*/ 2133879 w 11781020"/>
              <a:gd name="connsiteY206" fmla="*/ 2183539 h 3155429"/>
              <a:gd name="connsiteX207" fmla="*/ 2130405 w 11781020"/>
              <a:gd name="connsiteY207" fmla="*/ 2186146 h 3155429"/>
              <a:gd name="connsiteX208" fmla="*/ 2128744 w 11781020"/>
              <a:gd name="connsiteY208" fmla="*/ 2187392 h 3155429"/>
              <a:gd name="connsiteX209" fmla="*/ 2126357 w 11781020"/>
              <a:gd name="connsiteY209" fmla="*/ 2190375 h 3155429"/>
              <a:gd name="connsiteX210" fmla="*/ 2123604 w 11781020"/>
              <a:gd name="connsiteY210" fmla="*/ 2193814 h 3155429"/>
              <a:gd name="connsiteX211" fmla="*/ 2125746 w 11781020"/>
              <a:gd name="connsiteY211" fmla="*/ 2195955 h 3155429"/>
              <a:gd name="connsiteX212" fmla="*/ 2130457 w 11781020"/>
              <a:gd name="connsiteY212" fmla="*/ 2200665 h 3155429"/>
              <a:gd name="connsiteX213" fmla="*/ 2139049 w 11781020"/>
              <a:gd name="connsiteY213" fmla="*/ 2194935 h 3155429"/>
              <a:gd name="connsiteX214" fmla="*/ 2140730 w 11781020"/>
              <a:gd name="connsiteY214" fmla="*/ 2193814 h 3155429"/>
              <a:gd name="connsiteX215" fmla="*/ 2137306 w 11781020"/>
              <a:gd name="connsiteY215" fmla="*/ 2187392 h 3155429"/>
              <a:gd name="connsiteX216" fmla="*/ 2137138 w 11781020"/>
              <a:gd name="connsiteY216" fmla="*/ 2187203 h 3155429"/>
              <a:gd name="connsiteX217" fmla="*/ 121600 w 11781020"/>
              <a:gd name="connsiteY217" fmla="*/ 2153569 h 3155429"/>
              <a:gd name="connsiteX218" fmla="*/ 128451 w 11781020"/>
              <a:gd name="connsiteY218" fmla="*/ 2163202 h 3155429"/>
              <a:gd name="connsiteX219" fmla="*/ 122456 w 11781020"/>
              <a:gd name="connsiteY219" fmla="*/ 2168822 h 3155429"/>
              <a:gd name="connsiteX220" fmla="*/ 118175 w 11781020"/>
              <a:gd name="connsiteY220" fmla="*/ 2172836 h 3155429"/>
              <a:gd name="connsiteX221" fmla="*/ 111325 w 11781020"/>
              <a:gd name="connsiteY221" fmla="*/ 2163202 h 3155429"/>
              <a:gd name="connsiteX222" fmla="*/ 121600 w 11781020"/>
              <a:gd name="connsiteY222" fmla="*/ 2153569 h 3155429"/>
              <a:gd name="connsiteX223" fmla="*/ 2368685 w 11781020"/>
              <a:gd name="connsiteY223" fmla="*/ 2149287 h 3155429"/>
              <a:gd name="connsiteX224" fmla="*/ 2366802 w 11781020"/>
              <a:gd name="connsiteY224" fmla="*/ 2150709 h 3155429"/>
              <a:gd name="connsiteX225" fmla="*/ 2354807 w 11781020"/>
              <a:gd name="connsiteY225" fmla="*/ 2159766 h 3155429"/>
              <a:gd name="connsiteX226" fmla="*/ 2358278 w 11781020"/>
              <a:gd name="connsiteY226" fmla="*/ 2170244 h 3155429"/>
              <a:gd name="connsiteX227" fmla="*/ 2392105 w 11781020"/>
              <a:gd name="connsiteY227" fmla="*/ 2205172 h 3155429"/>
              <a:gd name="connsiteX228" fmla="*/ 2405779 w 11781020"/>
              <a:gd name="connsiteY228" fmla="*/ 2208385 h 3155429"/>
              <a:gd name="connsiteX229" fmla="*/ 2414872 w 11781020"/>
              <a:gd name="connsiteY229" fmla="*/ 2210521 h 3155429"/>
              <a:gd name="connsiteX230" fmla="*/ 2441543 w 11781020"/>
              <a:gd name="connsiteY230" fmla="*/ 2208665 h 3155429"/>
              <a:gd name="connsiteX231" fmla="*/ 2447594 w 11781020"/>
              <a:gd name="connsiteY231" fmla="*/ 2202575 h 3155429"/>
              <a:gd name="connsiteX232" fmla="*/ 2451953 w 11781020"/>
              <a:gd name="connsiteY232" fmla="*/ 2198186 h 3155429"/>
              <a:gd name="connsiteX233" fmla="*/ 2455421 w 11781020"/>
              <a:gd name="connsiteY233" fmla="*/ 2191201 h 3155429"/>
              <a:gd name="connsiteX234" fmla="*/ 2448483 w 11781020"/>
              <a:gd name="connsiteY234" fmla="*/ 2187708 h 3155429"/>
              <a:gd name="connsiteX235" fmla="*/ 2441978 w 11781020"/>
              <a:gd name="connsiteY235" fmla="*/ 2189891 h 3155429"/>
              <a:gd name="connsiteX236" fmla="*/ 2427665 w 11781020"/>
              <a:gd name="connsiteY236" fmla="*/ 2194694 h 3155429"/>
              <a:gd name="connsiteX237" fmla="*/ 2424195 w 11781020"/>
              <a:gd name="connsiteY237" fmla="*/ 2177229 h 3155429"/>
              <a:gd name="connsiteX238" fmla="*/ 10992551 w 11781020"/>
              <a:gd name="connsiteY238" fmla="*/ 2123599 h 3155429"/>
              <a:gd name="connsiteX239" fmla="*/ 10992551 w 11781020"/>
              <a:gd name="connsiteY239" fmla="*/ 2123601 h 3155429"/>
              <a:gd name="connsiteX240" fmla="*/ 10992552 w 11781020"/>
              <a:gd name="connsiteY240" fmla="*/ 2123599 h 3155429"/>
              <a:gd name="connsiteX241" fmla="*/ 10974891 w 11781020"/>
              <a:gd name="connsiteY241" fmla="*/ 2215650 h 3155429"/>
              <a:gd name="connsiteX242" fmla="*/ 10974890 w 11781020"/>
              <a:gd name="connsiteY242" fmla="*/ 2215650 h 3155429"/>
              <a:gd name="connsiteX243" fmla="*/ 10948399 w 11781020"/>
              <a:gd name="connsiteY243" fmla="*/ 2210340 h 3155429"/>
              <a:gd name="connsiteX244" fmla="*/ 10930768 w 11781020"/>
              <a:gd name="connsiteY244" fmla="*/ 2206806 h 3155429"/>
              <a:gd name="connsiteX245" fmla="*/ 10921908 w 11781020"/>
              <a:gd name="connsiteY245" fmla="*/ 2205030 h 3155429"/>
              <a:gd name="connsiteX246" fmla="*/ 10921907 w 11781020"/>
              <a:gd name="connsiteY246" fmla="*/ 2205030 h 3155429"/>
              <a:gd name="connsiteX247" fmla="*/ 10992551 w 11781020"/>
              <a:gd name="connsiteY247" fmla="*/ 2123599 h 3155429"/>
              <a:gd name="connsiteX248" fmla="*/ 1838885 w 11781020"/>
              <a:gd name="connsiteY248" fmla="*/ 2072221 h 3155429"/>
              <a:gd name="connsiteX249" fmla="*/ 1860721 w 11781020"/>
              <a:gd name="connsiteY249" fmla="*/ 2078644 h 3155429"/>
              <a:gd name="connsiteX250" fmla="*/ 1875276 w 11781020"/>
              <a:gd name="connsiteY250" fmla="*/ 2075433 h 3155429"/>
              <a:gd name="connsiteX251" fmla="*/ 1841035 w 11781020"/>
              <a:gd name="connsiteY251" fmla="*/ 2072411 h 3155429"/>
              <a:gd name="connsiteX252" fmla="*/ 440095 w 11781020"/>
              <a:gd name="connsiteY252" fmla="*/ 1984452 h 3155429"/>
              <a:gd name="connsiteX253" fmla="*/ 440096 w 11781020"/>
              <a:gd name="connsiteY253" fmla="*/ 1984452 h 3155429"/>
              <a:gd name="connsiteX254" fmla="*/ 484009 w 11781020"/>
              <a:gd name="connsiteY254" fmla="*/ 2007608 h 3155429"/>
              <a:gd name="connsiteX255" fmla="*/ 415596 w 11781020"/>
              <a:gd name="connsiteY255" fmla="*/ 2065800 h 3155429"/>
              <a:gd name="connsiteX256" fmla="*/ 341770 w 11781020"/>
              <a:gd name="connsiteY256" fmla="*/ 2021534 h 3155429"/>
              <a:gd name="connsiteX257" fmla="*/ 342200 w 11781020"/>
              <a:gd name="connsiteY257" fmla="*/ 2019752 h 3155429"/>
              <a:gd name="connsiteX258" fmla="*/ 345597 w 11781020"/>
              <a:gd name="connsiteY258" fmla="*/ 2005673 h 3155429"/>
              <a:gd name="connsiteX259" fmla="*/ 440095 w 11781020"/>
              <a:gd name="connsiteY259" fmla="*/ 1984452 h 3155429"/>
              <a:gd name="connsiteX260" fmla="*/ 9723101 w 11781020"/>
              <a:gd name="connsiteY260" fmla="*/ 1959644 h 3155429"/>
              <a:gd name="connsiteX261" fmla="*/ 9723102 w 11781020"/>
              <a:gd name="connsiteY261" fmla="*/ 1959644 h 3155429"/>
              <a:gd name="connsiteX262" fmla="*/ 9785259 w 11781020"/>
              <a:gd name="connsiteY262" fmla="*/ 1966999 h 3155429"/>
              <a:gd name="connsiteX263" fmla="*/ 9791436 w 11781020"/>
              <a:gd name="connsiteY263" fmla="*/ 1967075 h 3155429"/>
              <a:gd name="connsiteX264" fmla="*/ 9832196 w 11781020"/>
              <a:gd name="connsiteY264" fmla="*/ 1967578 h 3155429"/>
              <a:gd name="connsiteX265" fmla="*/ 9909517 w 11781020"/>
              <a:gd name="connsiteY265" fmla="*/ 1963363 h 3155429"/>
              <a:gd name="connsiteX266" fmla="*/ 9909517 w 11781020"/>
              <a:gd name="connsiteY266" fmla="*/ 1963364 h 3155429"/>
              <a:gd name="connsiteX267" fmla="*/ 9909518 w 11781020"/>
              <a:gd name="connsiteY267" fmla="*/ 1963364 h 3155429"/>
              <a:gd name="connsiteX268" fmla="*/ 9950019 w 11781020"/>
              <a:gd name="connsiteY268" fmla="*/ 2023111 h 3155429"/>
              <a:gd name="connsiteX269" fmla="*/ 9824343 w 11781020"/>
              <a:gd name="connsiteY269" fmla="*/ 2033688 h 3155429"/>
              <a:gd name="connsiteX270" fmla="*/ 9824342 w 11781020"/>
              <a:gd name="connsiteY270" fmla="*/ 2033688 h 3155429"/>
              <a:gd name="connsiteX271" fmla="*/ 9862743 w 11781020"/>
              <a:gd name="connsiteY271" fmla="*/ 1994903 h 3155429"/>
              <a:gd name="connsiteX272" fmla="*/ 9723101 w 11781020"/>
              <a:gd name="connsiteY272" fmla="*/ 1959644 h 3155429"/>
              <a:gd name="connsiteX273" fmla="*/ 10275485 w 11781020"/>
              <a:gd name="connsiteY273" fmla="*/ 1956622 h 3155429"/>
              <a:gd name="connsiteX274" fmla="*/ 10275486 w 11781020"/>
              <a:gd name="connsiteY274" fmla="*/ 1956622 h 3155429"/>
              <a:gd name="connsiteX275" fmla="*/ 10670399 w 11781020"/>
              <a:gd name="connsiteY275" fmla="*/ 2114500 h 3155429"/>
              <a:gd name="connsiteX276" fmla="*/ 10422269 w 11781020"/>
              <a:gd name="connsiteY276" fmla="*/ 2195194 h 3155429"/>
              <a:gd name="connsiteX277" fmla="*/ 10422268 w 11781020"/>
              <a:gd name="connsiteY277" fmla="*/ 2195194 h 3155429"/>
              <a:gd name="connsiteX278" fmla="*/ 10142683 w 11781020"/>
              <a:gd name="connsiteY278" fmla="*/ 1984690 h 3155429"/>
              <a:gd name="connsiteX279" fmla="*/ 10275485 w 11781020"/>
              <a:gd name="connsiteY279" fmla="*/ 1956622 h 3155429"/>
              <a:gd name="connsiteX280" fmla="*/ 10735665 w 11781020"/>
              <a:gd name="connsiteY280" fmla="*/ 1787506 h 3155429"/>
              <a:gd name="connsiteX281" fmla="*/ 10735397 w 11781020"/>
              <a:gd name="connsiteY281" fmla="*/ 1788977 h 3155429"/>
              <a:gd name="connsiteX282" fmla="*/ 10735294 w 11781020"/>
              <a:gd name="connsiteY282" fmla="*/ 1789545 h 3155429"/>
              <a:gd name="connsiteX283" fmla="*/ 10735295 w 11781020"/>
              <a:gd name="connsiteY283" fmla="*/ 1789545 h 3155429"/>
              <a:gd name="connsiteX284" fmla="*/ 10733525 w 11781020"/>
              <a:gd name="connsiteY284" fmla="*/ 1799280 h 3155429"/>
              <a:gd name="connsiteX285" fmla="*/ 10718540 w 11781020"/>
              <a:gd name="connsiteY285" fmla="*/ 1881698 h 3155429"/>
              <a:gd name="connsiteX286" fmla="*/ 10692851 w 11781020"/>
              <a:gd name="connsiteY286" fmla="*/ 1876901 h 3155429"/>
              <a:gd name="connsiteX287" fmla="*/ 10683886 w 11781020"/>
              <a:gd name="connsiteY287" fmla="*/ 1876140 h 3155429"/>
              <a:gd name="connsiteX288" fmla="*/ 10667161 w 11781020"/>
              <a:gd name="connsiteY288" fmla="*/ 1874720 h 3155429"/>
              <a:gd name="connsiteX289" fmla="*/ 10735665 w 11781020"/>
              <a:gd name="connsiteY289" fmla="*/ 1787506 h 3155429"/>
              <a:gd name="connsiteX290" fmla="*/ 8554266 w 11781020"/>
              <a:gd name="connsiteY290" fmla="*/ 1774661 h 3155429"/>
              <a:gd name="connsiteX291" fmla="*/ 8554266 w 11781020"/>
              <a:gd name="connsiteY291" fmla="*/ 1795535 h 3155429"/>
              <a:gd name="connsiteX292" fmla="*/ 8559021 w 11781020"/>
              <a:gd name="connsiteY292" fmla="*/ 1800317 h 3155429"/>
              <a:gd name="connsiteX293" fmla="*/ 8561182 w 11781020"/>
              <a:gd name="connsiteY293" fmla="*/ 1802491 h 3155429"/>
              <a:gd name="connsiteX294" fmla="*/ 8599222 w 11781020"/>
              <a:gd name="connsiteY294" fmla="*/ 1785097 h 3155429"/>
              <a:gd name="connsiteX295" fmla="*/ 8599222 w 11781020"/>
              <a:gd name="connsiteY295" fmla="*/ 1774661 h 3155429"/>
              <a:gd name="connsiteX296" fmla="*/ 8595763 w 11781020"/>
              <a:gd name="connsiteY296" fmla="*/ 1774661 h 3155429"/>
              <a:gd name="connsiteX297" fmla="*/ 8554266 w 11781020"/>
              <a:gd name="connsiteY297" fmla="*/ 1774661 h 3155429"/>
              <a:gd name="connsiteX298" fmla="*/ 695726 w 11781020"/>
              <a:gd name="connsiteY298" fmla="*/ 1774661 h 3155429"/>
              <a:gd name="connsiteX299" fmla="*/ 690374 w 11781020"/>
              <a:gd name="connsiteY299" fmla="*/ 1778515 h 3155429"/>
              <a:gd name="connsiteX300" fmla="*/ 689624 w 11781020"/>
              <a:gd name="connsiteY300" fmla="*/ 1779414 h 3155429"/>
              <a:gd name="connsiteX301" fmla="*/ 685023 w 11781020"/>
              <a:gd name="connsiteY301" fmla="*/ 1784937 h 3155429"/>
              <a:gd name="connsiteX302" fmla="*/ 693254 w 11781020"/>
              <a:gd name="connsiteY302" fmla="*/ 1790205 h 3155429"/>
              <a:gd name="connsiteX303" fmla="*/ 695726 w 11781020"/>
              <a:gd name="connsiteY303" fmla="*/ 1791787 h 3155429"/>
              <a:gd name="connsiteX304" fmla="*/ 706429 w 11781020"/>
              <a:gd name="connsiteY304" fmla="*/ 1784937 h 3155429"/>
              <a:gd name="connsiteX305" fmla="*/ 706216 w 11781020"/>
              <a:gd name="connsiteY305" fmla="*/ 1784681 h 3155429"/>
              <a:gd name="connsiteX306" fmla="*/ 701078 w 11781020"/>
              <a:gd name="connsiteY306" fmla="*/ 1778515 h 3155429"/>
              <a:gd name="connsiteX307" fmla="*/ 698435 w 11781020"/>
              <a:gd name="connsiteY307" fmla="*/ 1776612 h 3155429"/>
              <a:gd name="connsiteX308" fmla="*/ 10282902 w 11781020"/>
              <a:gd name="connsiteY308" fmla="*/ 1773190 h 3155429"/>
              <a:gd name="connsiteX309" fmla="*/ 10316084 w 11781020"/>
              <a:gd name="connsiteY309" fmla="*/ 1776803 h 3155429"/>
              <a:gd name="connsiteX310" fmla="*/ 10249721 w 11781020"/>
              <a:gd name="connsiteY310" fmla="*/ 1776803 h 3155429"/>
              <a:gd name="connsiteX311" fmla="*/ 10282902 w 11781020"/>
              <a:gd name="connsiteY311" fmla="*/ 1773190 h 3155429"/>
              <a:gd name="connsiteX312" fmla="*/ 9668942 w 11781020"/>
              <a:gd name="connsiteY312" fmla="*/ 1748973 h 3155429"/>
              <a:gd name="connsiteX313" fmla="*/ 9698056 w 11781020"/>
              <a:gd name="connsiteY313" fmla="*/ 1752185 h 3155429"/>
              <a:gd name="connsiteX314" fmla="*/ 9668942 w 11781020"/>
              <a:gd name="connsiteY314" fmla="*/ 1748973 h 3155429"/>
              <a:gd name="connsiteX315" fmla="*/ 9574679 w 11781020"/>
              <a:gd name="connsiteY315" fmla="*/ 1748973 h 3155429"/>
              <a:gd name="connsiteX316" fmla="*/ 9603222 w 11781020"/>
              <a:gd name="connsiteY316" fmla="*/ 1748973 h 3155429"/>
              <a:gd name="connsiteX317" fmla="*/ 9613925 w 11781020"/>
              <a:gd name="connsiteY317" fmla="*/ 1753254 h 3155429"/>
              <a:gd name="connsiteX318" fmla="*/ 9574679 w 11781020"/>
              <a:gd name="connsiteY318" fmla="*/ 1748973 h 3155429"/>
              <a:gd name="connsiteX319" fmla="*/ 8937456 w 11781020"/>
              <a:gd name="connsiteY319" fmla="*/ 1731847 h 3155429"/>
              <a:gd name="connsiteX320" fmla="*/ 8937456 w 11781020"/>
              <a:gd name="connsiteY320" fmla="*/ 1738270 h 3155429"/>
              <a:gd name="connsiteX321" fmla="*/ 8909432 w 11781020"/>
              <a:gd name="connsiteY321" fmla="*/ 1738270 h 3155429"/>
              <a:gd name="connsiteX322" fmla="*/ 8937456 w 11781020"/>
              <a:gd name="connsiteY322" fmla="*/ 1731847 h 3155429"/>
              <a:gd name="connsiteX323" fmla="*/ 8465344 w 11781020"/>
              <a:gd name="connsiteY323" fmla="*/ 1699735 h 3155429"/>
              <a:gd name="connsiteX324" fmla="*/ 8482634 w 11781020"/>
              <a:gd name="connsiteY324" fmla="*/ 1706871 h 3155429"/>
              <a:gd name="connsiteX325" fmla="*/ 8486092 w 11781020"/>
              <a:gd name="connsiteY325" fmla="*/ 1703303 h 3155429"/>
              <a:gd name="connsiteX326" fmla="*/ 8490415 w 11781020"/>
              <a:gd name="connsiteY326" fmla="*/ 1705533 h 3155429"/>
              <a:gd name="connsiteX327" fmla="*/ 8493009 w 11781020"/>
              <a:gd name="connsiteY327" fmla="*/ 1706871 h 3155429"/>
              <a:gd name="connsiteX328" fmla="*/ 8493008 w 11781020"/>
              <a:gd name="connsiteY328" fmla="*/ 1706872 h 3155429"/>
              <a:gd name="connsiteX329" fmla="*/ 8493009 w 11781020"/>
              <a:gd name="connsiteY329" fmla="*/ 1706872 h 3155429"/>
              <a:gd name="connsiteX330" fmla="*/ 8489551 w 11781020"/>
              <a:gd name="connsiteY330" fmla="*/ 1710440 h 3155429"/>
              <a:gd name="connsiteX331" fmla="*/ 8464937 w 11781020"/>
              <a:gd name="connsiteY331" fmla="*/ 1708131 h 3155429"/>
              <a:gd name="connsiteX332" fmla="*/ 8451511 w 11781020"/>
              <a:gd name="connsiteY332" fmla="*/ 1706871 h 3155429"/>
              <a:gd name="connsiteX333" fmla="*/ 8465344 w 11781020"/>
              <a:gd name="connsiteY333" fmla="*/ 1699735 h 3155429"/>
              <a:gd name="connsiteX334" fmla="*/ 8511147 w 11781020"/>
              <a:gd name="connsiteY334" fmla="*/ 1693314 h 3155429"/>
              <a:gd name="connsiteX335" fmla="*/ 8517876 w 11781020"/>
              <a:gd name="connsiteY335" fmla="*/ 1699737 h 3155429"/>
              <a:gd name="connsiteX336" fmla="*/ 8507784 w 11781020"/>
              <a:gd name="connsiteY336" fmla="*/ 1696526 h 3155429"/>
              <a:gd name="connsiteX337" fmla="*/ 8497690 w 11781020"/>
              <a:gd name="connsiteY337" fmla="*/ 1699737 h 3155429"/>
              <a:gd name="connsiteX338" fmla="*/ 8511147 w 11781020"/>
              <a:gd name="connsiteY338" fmla="*/ 1693314 h 3155429"/>
              <a:gd name="connsiteX339" fmla="*/ 8962839 w 11781020"/>
              <a:gd name="connsiteY339" fmla="*/ 1679667 h 3155429"/>
              <a:gd name="connsiteX340" fmla="*/ 8946019 w 11781020"/>
              <a:gd name="connsiteY340" fmla="*/ 1704018 h 3155429"/>
              <a:gd name="connsiteX341" fmla="*/ 8962839 w 11781020"/>
              <a:gd name="connsiteY341" fmla="*/ 1679667 h 3155429"/>
              <a:gd name="connsiteX342" fmla="*/ 8909626 w 11781020"/>
              <a:gd name="connsiteY342" fmla="*/ 1678328 h 3155429"/>
              <a:gd name="connsiteX343" fmla="*/ 8885650 w 11781020"/>
              <a:gd name="connsiteY343" fmla="*/ 1689032 h 3155429"/>
              <a:gd name="connsiteX344" fmla="*/ 8909626 w 11781020"/>
              <a:gd name="connsiteY344" fmla="*/ 1678328 h 3155429"/>
              <a:gd name="connsiteX345" fmla="*/ 11385872 w 11781020"/>
              <a:gd name="connsiteY345" fmla="*/ 1666376 h 3155429"/>
              <a:gd name="connsiteX346" fmla="*/ 11401430 w 11781020"/>
              <a:gd name="connsiteY346" fmla="*/ 1669052 h 3155429"/>
              <a:gd name="connsiteX347" fmla="*/ 11401430 w 11781020"/>
              <a:gd name="connsiteY347" fmla="*/ 1672620 h 3155429"/>
              <a:gd name="connsiteX348" fmla="*/ 11377882 w 11781020"/>
              <a:gd name="connsiteY348" fmla="*/ 1669052 h 3155429"/>
              <a:gd name="connsiteX349" fmla="*/ 11385872 w 11781020"/>
              <a:gd name="connsiteY349" fmla="*/ 1666376 h 3155429"/>
              <a:gd name="connsiteX350" fmla="*/ 8370973 w 11781020"/>
              <a:gd name="connsiteY350" fmla="*/ 1665752 h 3155429"/>
              <a:gd name="connsiteX351" fmla="*/ 8388495 w 11781020"/>
              <a:gd name="connsiteY351" fmla="*/ 1665752 h 3155429"/>
              <a:gd name="connsiteX352" fmla="*/ 8384990 w 11781020"/>
              <a:gd name="connsiteY352" fmla="*/ 1672709 h 3155429"/>
              <a:gd name="connsiteX353" fmla="*/ 8377981 w 11781020"/>
              <a:gd name="connsiteY353" fmla="*/ 1672709 h 3155429"/>
              <a:gd name="connsiteX354" fmla="*/ 8370973 w 11781020"/>
              <a:gd name="connsiteY354" fmla="*/ 1665752 h 3155429"/>
              <a:gd name="connsiteX355" fmla="*/ 8920153 w 11781020"/>
              <a:gd name="connsiteY355" fmla="*/ 1642561 h 3155429"/>
              <a:gd name="connsiteX356" fmla="*/ 8931748 w 11781020"/>
              <a:gd name="connsiteY356" fmla="*/ 1644791 h 3155429"/>
              <a:gd name="connsiteX357" fmla="*/ 8913909 w 11781020"/>
              <a:gd name="connsiteY357" fmla="*/ 1648359 h 3155429"/>
              <a:gd name="connsiteX358" fmla="*/ 8920153 w 11781020"/>
              <a:gd name="connsiteY358" fmla="*/ 1642561 h 3155429"/>
              <a:gd name="connsiteX359" fmla="*/ 8633474 w 11781020"/>
              <a:gd name="connsiteY359" fmla="*/ 1637655 h 3155429"/>
              <a:gd name="connsiteX360" fmla="*/ 8654881 w 11781020"/>
              <a:gd name="connsiteY360" fmla="*/ 1641223 h 3155429"/>
              <a:gd name="connsiteX361" fmla="*/ 8633474 w 11781020"/>
              <a:gd name="connsiteY361" fmla="*/ 1637655 h 3155429"/>
              <a:gd name="connsiteX362" fmla="*/ 8928893 w 11781020"/>
              <a:gd name="connsiteY362" fmla="*/ 1636799 h 3155429"/>
              <a:gd name="connsiteX363" fmla="*/ 8928895 w 11781020"/>
              <a:gd name="connsiteY363" fmla="*/ 1636799 h 3155429"/>
              <a:gd name="connsiteX364" fmla="*/ 8937578 w 11781020"/>
              <a:gd name="connsiteY364" fmla="*/ 1636799 h 3155429"/>
              <a:gd name="connsiteX365" fmla="*/ 8948743 w 11781020"/>
              <a:gd name="connsiteY365" fmla="*/ 1636799 h 3155429"/>
              <a:gd name="connsiteX366" fmla="*/ 8965286 w 11781020"/>
              <a:gd name="connsiteY366" fmla="*/ 1640224 h 3155429"/>
              <a:gd name="connsiteX367" fmla="*/ 8928893 w 11781020"/>
              <a:gd name="connsiteY367" fmla="*/ 1636799 h 3155429"/>
              <a:gd name="connsiteX368" fmla="*/ 9166514 w 11781020"/>
              <a:gd name="connsiteY368" fmla="*/ 1634088 h 3155429"/>
              <a:gd name="connsiteX369" fmla="*/ 9123700 w 11781020"/>
              <a:gd name="connsiteY369" fmla="*/ 1639796 h 3155429"/>
              <a:gd name="connsiteX370" fmla="*/ 9166514 w 11781020"/>
              <a:gd name="connsiteY370" fmla="*/ 1634088 h 3155429"/>
              <a:gd name="connsiteX371" fmla="*/ 9256425 w 11781020"/>
              <a:gd name="connsiteY371" fmla="*/ 1624097 h 3155429"/>
              <a:gd name="connsiteX372" fmla="*/ 9211469 w 11781020"/>
              <a:gd name="connsiteY372" fmla="*/ 1631233 h 3155429"/>
              <a:gd name="connsiteX373" fmla="*/ 9256425 w 11781020"/>
              <a:gd name="connsiteY373" fmla="*/ 1624097 h 3155429"/>
              <a:gd name="connsiteX374" fmla="*/ 8768573 w 11781020"/>
              <a:gd name="connsiteY374" fmla="*/ 1623272 h 3155429"/>
              <a:gd name="connsiteX375" fmla="*/ 8759061 w 11781020"/>
              <a:gd name="connsiteY375" fmla="*/ 1623565 h 3155429"/>
              <a:gd name="connsiteX376" fmla="*/ 8753354 w 11781020"/>
              <a:gd name="connsiteY376" fmla="*/ 1623741 h 3155429"/>
              <a:gd name="connsiteX377" fmla="*/ 8762051 w 11781020"/>
              <a:gd name="connsiteY377" fmla="*/ 1627487 h 3155429"/>
              <a:gd name="connsiteX378" fmla="*/ 8770748 w 11781020"/>
              <a:gd name="connsiteY378" fmla="*/ 1631233 h 3155429"/>
              <a:gd name="connsiteX379" fmla="*/ 8769562 w 11781020"/>
              <a:gd name="connsiteY379" fmla="*/ 1626891 h 3155429"/>
              <a:gd name="connsiteX380" fmla="*/ 8742443 w 11781020"/>
              <a:gd name="connsiteY380" fmla="*/ 1620529 h 3155429"/>
              <a:gd name="connsiteX381" fmla="*/ 8731931 w 11781020"/>
              <a:gd name="connsiteY381" fmla="*/ 1637923 h 3155429"/>
              <a:gd name="connsiteX382" fmla="*/ 8696886 w 11781020"/>
              <a:gd name="connsiteY382" fmla="*/ 1627487 h 3155429"/>
              <a:gd name="connsiteX383" fmla="*/ 8612780 w 11781020"/>
              <a:gd name="connsiteY383" fmla="*/ 1637923 h 3155429"/>
              <a:gd name="connsiteX384" fmla="*/ 8626797 w 11781020"/>
              <a:gd name="connsiteY384" fmla="*/ 1644880 h 3155429"/>
              <a:gd name="connsiteX385" fmla="*/ 8616284 w 11781020"/>
              <a:gd name="connsiteY385" fmla="*/ 1644880 h 3155429"/>
              <a:gd name="connsiteX386" fmla="*/ 8609275 w 11781020"/>
              <a:gd name="connsiteY386" fmla="*/ 1641401 h 3155429"/>
              <a:gd name="connsiteX387" fmla="*/ 8574230 w 11781020"/>
              <a:gd name="connsiteY387" fmla="*/ 1648359 h 3155429"/>
              <a:gd name="connsiteX388" fmla="*/ 8581240 w 11781020"/>
              <a:gd name="connsiteY388" fmla="*/ 1641401 h 3155429"/>
              <a:gd name="connsiteX389" fmla="*/ 8409521 w 11781020"/>
              <a:gd name="connsiteY389" fmla="*/ 1644880 h 3155429"/>
              <a:gd name="connsiteX390" fmla="*/ 8444565 w 11781020"/>
              <a:gd name="connsiteY390" fmla="*/ 1648359 h 3155429"/>
              <a:gd name="connsiteX391" fmla="*/ 8399008 w 11781020"/>
              <a:gd name="connsiteY391" fmla="*/ 1655316 h 3155429"/>
              <a:gd name="connsiteX392" fmla="*/ 8406017 w 11781020"/>
              <a:gd name="connsiteY392" fmla="*/ 1662273 h 3155429"/>
              <a:gd name="connsiteX393" fmla="*/ 8420034 w 11781020"/>
              <a:gd name="connsiteY393" fmla="*/ 1662273 h 3155429"/>
              <a:gd name="connsiteX394" fmla="*/ 8420035 w 11781020"/>
              <a:gd name="connsiteY394" fmla="*/ 1662273 h 3155429"/>
              <a:gd name="connsiteX395" fmla="*/ 8409521 w 11781020"/>
              <a:gd name="connsiteY395" fmla="*/ 1665752 h 3155429"/>
              <a:gd name="connsiteX396" fmla="*/ 8413025 w 11781020"/>
              <a:gd name="connsiteY396" fmla="*/ 1665752 h 3155429"/>
              <a:gd name="connsiteX397" fmla="*/ 8409521 w 11781020"/>
              <a:gd name="connsiteY397" fmla="*/ 1669231 h 3155429"/>
              <a:gd name="connsiteX398" fmla="*/ 8406017 w 11781020"/>
              <a:gd name="connsiteY398" fmla="*/ 1683146 h 3155429"/>
              <a:gd name="connsiteX399" fmla="*/ 8423540 w 11781020"/>
              <a:gd name="connsiteY399" fmla="*/ 1676188 h 3155429"/>
              <a:gd name="connsiteX400" fmla="*/ 8441062 w 11781020"/>
              <a:gd name="connsiteY400" fmla="*/ 1679667 h 3155429"/>
              <a:gd name="connsiteX401" fmla="*/ 8402513 w 11781020"/>
              <a:gd name="connsiteY401" fmla="*/ 1686624 h 3155429"/>
              <a:gd name="connsiteX402" fmla="*/ 8399008 w 11781020"/>
              <a:gd name="connsiteY402" fmla="*/ 1697060 h 3155429"/>
              <a:gd name="connsiteX403" fmla="*/ 8381486 w 11781020"/>
              <a:gd name="connsiteY403" fmla="*/ 1686624 h 3155429"/>
              <a:gd name="connsiteX404" fmla="*/ 8349946 w 11781020"/>
              <a:gd name="connsiteY404" fmla="*/ 1683146 h 3155429"/>
              <a:gd name="connsiteX405" fmla="*/ 8335928 w 11781020"/>
              <a:gd name="connsiteY405" fmla="*/ 1690103 h 3155429"/>
              <a:gd name="connsiteX406" fmla="*/ 8343375 w 11781020"/>
              <a:gd name="connsiteY406" fmla="*/ 1686189 h 3155429"/>
              <a:gd name="connsiteX407" fmla="*/ 8342936 w 11781020"/>
              <a:gd name="connsiteY407" fmla="*/ 1679667 h 3155429"/>
              <a:gd name="connsiteX408" fmla="*/ 8377981 w 11781020"/>
              <a:gd name="connsiteY408" fmla="*/ 1679667 h 3155429"/>
              <a:gd name="connsiteX409" fmla="*/ 8384990 w 11781020"/>
              <a:gd name="connsiteY409" fmla="*/ 1679667 h 3155429"/>
              <a:gd name="connsiteX410" fmla="*/ 8388495 w 11781020"/>
              <a:gd name="connsiteY410" fmla="*/ 1665752 h 3155429"/>
              <a:gd name="connsiteX411" fmla="*/ 8391998 w 11781020"/>
              <a:gd name="connsiteY411" fmla="*/ 1655316 h 3155429"/>
              <a:gd name="connsiteX412" fmla="*/ 8356954 w 11781020"/>
              <a:gd name="connsiteY412" fmla="*/ 1655316 h 3155429"/>
              <a:gd name="connsiteX413" fmla="*/ 8367468 w 11781020"/>
              <a:gd name="connsiteY413" fmla="*/ 1665752 h 3155429"/>
              <a:gd name="connsiteX414" fmla="*/ 8307892 w 11781020"/>
              <a:gd name="connsiteY414" fmla="*/ 1662273 h 3155429"/>
              <a:gd name="connsiteX415" fmla="*/ 8297379 w 11781020"/>
              <a:gd name="connsiteY415" fmla="*/ 1672709 h 3155429"/>
              <a:gd name="connsiteX416" fmla="*/ 8324539 w 11781020"/>
              <a:gd name="connsiteY416" fmla="*/ 1674448 h 3155429"/>
              <a:gd name="connsiteX417" fmla="*/ 8335928 w 11781020"/>
              <a:gd name="connsiteY417" fmla="*/ 1686624 h 3155429"/>
              <a:gd name="connsiteX418" fmla="*/ 8321910 w 11781020"/>
              <a:gd name="connsiteY418" fmla="*/ 1686624 h 3155429"/>
              <a:gd name="connsiteX419" fmla="*/ 8321910 w 11781020"/>
              <a:gd name="connsiteY419" fmla="*/ 1693582 h 3155429"/>
              <a:gd name="connsiteX420" fmla="*/ 8342936 w 11781020"/>
              <a:gd name="connsiteY420" fmla="*/ 1697060 h 3155429"/>
              <a:gd name="connsiteX421" fmla="*/ 8346441 w 11781020"/>
              <a:gd name="connsiteY421" fmla="*/ 1697060 h 3155429"/>
              <a:gd name="connsiteX422" fmla="*/ 8349946 w 11781020"/>
              <a:gd name="connsiteY422" fmla="*/ 1700539 h 3155429"/>
              <a:gd name="connsiteX423" fmla="*/ 8381486 w 11781020"/>
              <a:gd name="connsiteY423" fmla="*/ 1710975 h 3155429"/>
              <a:gd name="connsiteX424" fmla="*/ 8437557 w 11781020"/>
              <a:gd name="connsiteY424" fmla="*/ 1697060 h 3155429"/>
              <a:gd name="connsiteX425" fmla="*/ 8434491 w 11781020"/>
              <a:gd name="connsiteY425" fmla="*/ 1705322 h 3155429"/>
              <a:gd name="connsiteX426" fmla="*/ 8413025 w 11781020"/>
              <a:gd name="connsiteY426" fmla="*/ 1710975 h 3155429"/>
              <a:gd name="connsiteX427" fmla="*/ 8430548 w 11781020"/>
              <a:gd name="connsiteY427" fmla="*/ 1717932 h 3155429"/>
              <a:gd name="connsiteX428" fmla="*/ 8448070 w 11781020"/>
              <a:gd name="connsiteY428" fmla="*/ 1724890 h 3155429"/>
              <a:gd name="connsiteX429" fmla="*/ 8465592 w 11781020"/>
              <a:gd name="connsiteY429" fmla="*/ 1714454 h 3155429"/>
              <a:gd name="connsiteX430" fmla="*/ 8476106 w 11781020"/>
              <a:gd name="connsiteY430" fmla="*/ 1724890 h 3155429"/>
              <a:gd name="connsiteX431" fmla="*/ 8493629 w 11781020"/>
              <a:gd name="connsiteY431" fmla="*/ 1717932 h 3155429"/>
              <a:gd name="connsiteX432" fmla="*/ 8535681 w 11781020"/>
              <a:gd name="connsiteY432" fmla="*/ 1717932 h 3155429"/>
              <a:gd name="connsiteX433" fmla="*/ 8598762 w 11781020"/>
              <a:gd name="connsiteY433" fmla="*/ 1724890 h 3155429"/>
              <a:gd name="connsiteX434" fmla="*/ 8738940 w 11781020"/>
              <a:gd name="connsiteY434" fmla="*/ 1644880 h 3155429"/>
              <a:gd name="connsiteX435" fmla="*/ 8752958 w 11781020"/>
              <a:gd name="connsiteY435" fmla="*/ 1648359 h 3155429"/>
              <a:gd name="connsiteX436" fmla="*/ 8745948 w 11781020"/>
              <a:gd name="connsiteY436" fmla="*/ 1644880 h 3155429"/>
              <a:gd name="connsiteX437" fmla="*/ 8742443 w 11781020"/>
              <a:gd name="connsiteY437" fmla="*/ 1620529 h 3155429"/>
              <a:gd name="connsiteX438" fmla="*/ 9450426 w 11781020"/>
              <a:gd name="connsiteY438" fmla="*/ 1616872 h 3155429"/>
              <a:gd name="connsiteX439" fmla="*/ 9459793 w 11781020"/>
              <a:gd name="connsiteY439" fmla="*/ 1622670 h 3155429"/>
              <a:gd name="connsiteX440" fmla="*/ 9459792 w 11781020"/>
              <a:gd name="connsiteY440" fmla="*/ 1622670 h 3155429"/>
              <a:gd name="connsiteX441" fmla="*/ 9459793 w 11781020"/>
              <a:gd name="connsiteY441" fmla="*/ 1622671 h 3155429"/>
              <a:gd name="connsiteX442" fmla="*/ 9445146 w 11781020"/>
              <a:gd name="connsiteY442" fmla="*/ 1620229 h 3155429"/>
              <a:gd name="connsiteX443" fmla="*/ 9438386 w 11781020"/>
              <a:gd name="connsiteY443" fmla="*/ 1619102 h 3155429"/>
              <a:gd name="connsiteX444" fmla="*/ 9447416 w 11781020"/>
              <a:gd name="connsiteY444" fmla="*/ 1617430 h 3155429"/>
              <a:gd name="connsiteX445" fmla="*/ 9383644 w 11781020"/>
              <a:gd name="connsiteY445" fmla="*/ 1616249 h 3155429"/>
              <a:gd name="connsiteX446" fmla="*/ 9376610 w 11781020"/>
              <a:gd name="connsiteY446" fmla="*/ 1622671 h 3155429"/>
              <a:gd name="connsiteX447" fmla="*/ 9376610 w 11781020"/>
              <a:gd name="connsiteY447" fmla="*/ 1622670 h 3155429"/>
              <a:gd name="connsiteX448" fmla="*/ 9377427 w 11781020"/>
              <a:gd name="connsiteY448" fmla="*/ 1619689 h 3155429"/>
              <a:gd name="connsiteX449" fmla="*/ 9377615 w 11781020"/>
              <a:gd name="connsiteY449" fmla="*/ 1619001 h 3155429"/>
              <a:gd name="connsiteX450" fmla="*/ 9380629 w 11781020"/>
              <a:gd name="connsiteY450" fmla="*/ 1617625 h 3155429"/>
              <a:gd name="connsiteX451" fmla="*/ 9325809 w 11781020"/>
              <a:gd name="connsiteY451" fmla="*/ 1616248 h 3155429"/>
              <a:gd name="connsiteX452" fmla="*/ 9315609 w 11781020"/>
              <a:gd name="connsiteY452" fmla="*/ 1619460 h 3155429"/>
              <a:gd name="connsiteX453" fmla="*/ 9271409 w 11781020"/>
              <a:gd name="connsiteY453" fmla="*/ 1622671 h 3155429"/>
              <a:gd name="connsiteX454" fmla="*/ 9271414 w 11781020"/>
              <a:gd name="connsiteY454" fmla="*/ 1622670 h 3155429"/>
              <a:gd name="connsiteX455" fmla="*/ 9271409 w 11781020"/>
              <a:gd name="connsiteY455" fmla="*/ 1622670 h 3155429"/>
              <a:gd name="connsiteX456" fmla="*/ 9325809 w 11781020"/>
              <a:gd name="connsiteY456" fmla="*/ 1616248 h 3155429"/>
              <a:gd name="connsiteX457" fmla="*/ 8826852 w 11781020"/>
              <a:gd name="connsiteY457" fmla="*/ 1616248 h 3155429"/>
              <a:gd name="connsiteX458" fmla="*/ 8815257 w 11781020"/>
              <a:gd name="connsiteY458" fmla="*/ 1621399 h 3155429"/>
              <a:gd name="connsiteX459" fmla="*/ 8799456 w 11781020"/>
              <a:gd name="connsiteY459" fmla="*/ 1622737 h 3155429"/>
              <a:gd name="connsiteX460" fmla="*/ 8787606 w 11781020"/>
              <a:gd name="connsiteY460" fmla="*/ 1623741 h 3155429"/>
              <a:gd name="connsiteX461" fmla="*/ 8803215 w 11781020"/>
              <a:gd name="connsiteY461" fmla="*/ 1628424 h 3155429"/>
              <a:gd name="connsiteX462" fmla="*/ 8826852 w 11781020"/>
              <a:gd name="connsiteY462" fmla="*/ 1627487 h 3155429"/>
              <a:gd name="connsiteX463" fmla="*/ 9421261 w 11781020"/>
              <a:gd name="connsiteY463" fmla="*/ 1615534 h 3155429"/>
              <a:gd name="connsiteX464" fmla="*/ 9421261 w 11781020"/>
              <a:gd name="connsiteY464" fmla="*/ 1619102 h 3155429"/>
              <a:gd name="connsiteX465" fmla="*/ 9420199 w 11781020"/>
              <a:gd name="connsiteY465" fmla="*/ 1620229 h 3155429"/>
              <a:gd name="connsiteX466" fmla="*/ 9417897 w 11781020"/>
              <a:gd name="connsiteY466" fmla="*/ 1622671 h 3155429"/>
              <a:gd name="connsiteX467" fmla="*/ 9397713 w 11781020"/>
              <a:gd name="connsiteY467" fmla="*/ 1622671 h 3155429"/>
              <a:gd name="connsiteX468" fmla="*/ 9397714 w 11781020"/>
              <a:gd name="connsiteY468" fmla="*/ 1622670 h 3155429"/>
              <a:gd name="connsiteX469" fmla="*/ 9397713 w 11781020"/>
              <a:gd name="connsiteY469" fmla="*/ 1622670 h 3155429"/>
              <a:gd name="connsiteX470" fmla="*/ 9403544 w 11781020"/>
              <a:gd name="connsiteY470" fmla="*/ 1617259 h 3155429"/>
              <a:gd name="connsiteX471" fmla="*/ 9404441 w 11781020"/>
              <a:gd name="connsiteY471" fmla="*/ 1616426 h 3155429"/>
              <a:gd name="connsiteX472" fmla="*/ 9421261 w 11781020"/>
              <a:gd name="connsiteY472" fmla="*/ 1615534 h 3155429"/>
              <a:gd name="connsiteX473" fmla="*/ 9380127 w 11781020"/>
              <a:gd name="connsiteY473" fmla="*/ 1609826 h 3155429"/>
              <a:gd name="connsiteX474" fmla="*/ 9377615 w 11781020"/>
              <a:gd name="connsiteY474" fmla="*/ 1619001 h 3155429"/>
              <a:gd name="connsiteX475" fmla="*/ 9376108 w 11781020"/>
              <a:gd name="connsiteY475" fmla="*/ 1619689 h 3155429"/>
              <a:gd name="connsiteX476" fmla="*/ 9369576 w 11781020"/>
              <a:gd name="connsiteY476" fmla="*/ 1622671 h 3155429"/>
              <a:gd name="connsiteX477" fmla="*/ 9348475 w 11781020"/>
              <a:gd name="connsiteY477" fmla="*/ 1616249 h 3155429"/>
              <a:gd name="connsiteX478" fmla="*/ 9380127 w 11781020"/>
              <a:gd name="connsiteY478" fmla="*/ 1609826 h 3155429"/>
              <a:gd name="connsiteX479" fmla="*/ 9168574 w 11781020"/>
              <a:gd name="connsiteY479" fmla="*/ 1607774 h 3155429"/>
              <a:gd name="connsiteX480" fmla="*/ 9162661 w 11781020"/>
              <a:gd name="connsiteY480" fmla="*/ 1609112 h 3155429"/>
              <a:gd name="connsiteX481" fmla="*/ 9157201 w 11781020"/>
              <a:gd name="connsiteY481" fmla="*/ 1611342 h 3155429"/>
              <a:gd name="connsiteX482" fmla="*/ 9151743 w 11781020"/>
              <a:gd name="connsiteY482" fmla="*/ 1616247 h 3155429"/>
              <a:gd name="connsiteX483" fmla="*/ 9173578 w 11781020"/>
              <a:gd name="connsiteY483" fmla="*/ 1612680 h 3155429"/>
              <a:gd name="connsiteX484" fmla="*/ 9177216 w 11781020"/>
              <a:gd name="connsiteY484" fmla="*/ 1609112 h 3155429"/>
              <a:gd name="connsiteX485" fmla="*/ 9240064 w 11781020"/>
              <a:gd name="connsiteY485" fmla="*/ 1606803 h 3155429"/>
              <a:gd name="connsiteX486" fmla="*/ 9260706 w 11781020"/>
              <a:gd name="connsiteY486" fmla="*/ 1608970 h 3155429"/>
              <a:gd name="connsiteX487" fmla="*/ 9254742 w 11781020"/>
              <a:gd name="connsiteY487" fmla="*/ 1613306 h 3155429"/>
              <a:gd name="connsiteX488" fmla="*/ 9251837 w 11781020"/>
              <a:gd name="connsiteY488" fmla="*/ 1615714 h 3155429"/>
              <a:gd name="connsiteX489" fmla="*/ 9246027 w 11781020"/>
              <a:gd name="connsiteY489" fmla="*/ 1620530 h 3155429"/>
              <a:gd name="connsiteX490" fmla="*/ 9246027 w 11781020"/>
              <a:gd name="connsiteY490" fmla="*/ 1612824 h 3155429"/>
              <a:gd name="connsiteX491" fmla="*/ 9235018 w 11781020"/>
              <a:gd name="connsiteY491" fmla="*/ 1608970 h 3155429"/>
              <a:gd name="connsiteX492" fmla="*/ 9240064 w 11781020"/>
              <a:gd name="connsiteY492" fmla="*/ 1606803 h 3155429"/>
              <a:gd name="connsiteX493" fmla="*/ 9277832 w 11781020"/>
              <a:gd name="connsiteY493" fmla="*/ 1601263 h 3155429"/>
              <a:gd name="connsiteX494" fmla="*/ 9239299 w 11781020"/>
              <a:gd name="connsiteY494" fmla="*/ 1604831 h 3155429"/>
              <a:gd name="connsiteX495" fmla="*/ 9277832 w 11781020"/>
              <a:gd name="connsiteY495" fmla="*/ 1601263 h 3155429"/>
              <a:gd name="connsiteX496" fmla="*/ 9067612 w 11781020"/>
              <a:gd name="connsiteY496" fmla="*/ 1599122 h 3155429"/>
              <a:gd name="connsiteX497" fmla="*/ 9060789 w 11781020"/>
              <a:gd name="connsiteY497" fmla="*/ 1605812 h 3155429"/>
              <a:gd name="connsiteX498" fmla="*/ 9067612 w 11781020"/>
              <a:gd name="connsiteY498" fmla="*/ 1609826 h 3155429"/>
              <a:gd name="connsiteX499" fmla="*/ 9089448 w 11781020"/>
              <a:gd name="connsiteY499" fmla="*/ 1599122 h 3155429"/>
              <a:gd name="connsiteX500" fmla="*/ 9301381 w 11781020"/>
              <a:gd name="connsiteY500" fmla="*/ 1598586 h 3155429"/>
              <a:gd name="connsiteX501" fmla="*/ 9301379 w 11781020"/>
              <a:gd name="connsiteY501" fmla="*/ 1598587 h 3155429"/>
              <a:gd name="connsiteX502" fmla="*/ 9301381 w 11781020"/>
              <a:gd name="connsiteY502" fmla="*/ 1598587 h 3155429"/>
              <a:gd name="connsiteX503" fmla="*/ 9283987 w 11781020"/>
              <a:gd name="connsiteY503" fmla="*/ 1609826 h 3155429"/>
              <a:gd name="connsiteX504" fmla="*/ 9282248 w 11781020"/>
              <a:gd name="connsiteY504" fmla="*/ 1601397 h 3155429"/>
              <a:gd name="connsiteX505" fmla="*/ 9283523 w 11781020"/>
              <a:gd name="connsiteY505" fmla="*/ 1601209 h 3155429"/>
              <a:gd name="connsiteX506" fmla="*/ 9004353 w 11781020"/>
              <a:gd name="connsiteY506" fmla="*/ 1597918 h 3155429"/>
              <a:gd name="connsiteX507" fmla="*/ 8990781 w 11781020"/>
              <a:gd name="connsiteY507" fmla="*/ 1599122 h 3155429"/>
              <a:gd name="connsiteX508" fmla="*/ 9001288 w 11781020"/>
              <a:gd name="connsiteY508" fmla="*/ 1602333 h 3155429"/>
              <a:gd name="connsiteX509" fmla="*/ 8986839 w 11781020"/>
              <a:gd name="connsiteY509" fmla="*/ 1604540 h 3155429"/>
              <a:gd name="connsiteX510" fmla="*/ 8980272 w 11781020"/>
              <a:gd name="connsiteY510" fmla="*/ 1605543 h 3155429"/>
              <a:gd name="connsiteX511" fmla="*/ 8985233 w 11781020"/>
              <a:gd name="connsiteY511" fmla="*/ 1606213 h 3155429"/>
              <a:gd name="connsiteX512" fmla="*/ 8995158 w 11781020"/>
              <a:gd name="connsiteY512" fmla="*/ 1607551 h 3155429"/>
              <a:gd name="connsiteX513" fmla="*/ 9004792 w 11781020"/>
              <a:gd name="connsiteY513" fmla="*/ 1602333 h 3155429"/>
              <a:gd name="connsiteX514" fmla="*/ 9004792 w 11781020"/>
              <a:gd name="connsiteY514" fmla="*/ 1608755 h 3155429"/>
              <a:gd name="connsiteX515" fmla="*/ 9013899 w 11781020"/>
              <a:gd name="connsiteY515" fmla="*/ 1611538 h 3155429"/>
              <a:gd name="connsiteX516" fmla="*/ 9015300 w 11781020"/>
              <a:gd name="connsiteY516" fmla="*/ 1611966 h 3155429"/>
              <a:gd name="connsiteX517" fmla="*/ 9015380 w 11781020"/>
              <a:gd name="connsiteY517" fmla="*/ 1611382 h 3155429"/>
              <a:gd name="connsiteX518" fmla="*/ 9015738 w 11781020"/>
              <a:gd name="connsiteY518" fmla="*/ 1608755 h 3155429"/>
              <a:gd name="connsiteX519" fmla="*/ 9017709 w 11781020"/>
              <a:gd name="connsiteY519" fmla="*/ 1606690 h 3155429"/>
              <a:gd name="connsiteX520" fmla="*/ 9018804 w 11781020"/>
              <a:gd name="connsiteY520" fmla="*/ 1605543 h 3155429"/>
              <a:gd name="connsiteX521" fmla="*/ 9024496 w 11781020"/>
              <a:gd name="connsiteY521" fmla="*/ 1608353 h 3155429"/>
              <a:gd name="connsiteX522" fmla="*/ 9025090 w 11781020"/>
              <a:gd name="connsiteY522" fmla="*/ 1608382 h 3155429"/>
              <a:gd name="connsiteX523" fmla="*/ 9032816 w 11781020"/>
              <a:gd name="connsiteY523" fmla="*/ 1608755 h 3155429"/>
              <a:gd name="connsiteX524" fmla="*/ 9043325 w 11781020"/>
              <a:gd name="connsiteY524" fmla="*/ 1607149 h 3155429"/>
              <a:gd name="connsiteX525" fmla="*/ 9047996 w 11781020"/>
              <a:gd name="connsiteY525" fmla="*/ 1606436 h 3155429"/>
              <a:gd name="connsiteX526" fmla="*/ 9053834 w 11781020"/>
              <a:gd name="connsiteY526" fmla="*/ 1605543 h 3155429"/>
              <a:gd name="connsiteX527" fmla="*/ 9051332 w 11781020"/>
              <a:gd name="connsiteY527" fmla="*/ 1604110 h 3155429"/>
              <a:gd name="connsiteX528" fmla="*/ 9050331 w 11781020"/>
              <a:gd name="connsiteY528" fmla="*/ 1603537 h 3155429"/>
              <a:gd name="connsiteX529" fmla="*/ 9046828 w 11781020"/>
              <a:gd name="connsiteY529" fmla="*/ 1599122 h 3155429"/>
              <a:gd name="connsiteX530" fmla="*/ 9025809 w 11781020"/>
              <a:gd name="connsiteY530" fmla="*/ 1599122 h 3155429"/>
              <a:gd name="connsiteX531" fmla="*/ 9004353 w 11781020"/>
              <a:gd name="connsiteY531" fmla="*/ 1597918 h 3155429"/>
              <a:gd name="connsiteX532" fmla="*/ 8966814 w 11781020"/>
              <a:gd name="connsiteY532" fmla="*/ 1594840 h 3155429"/>
              <a:gd name="connsiteX533" fmla="*/ 8963786 w 11781020"/>
              <a:gd name="connsiteY533" fmla="*/ 1595964 h 3155429"/>
              <a:gd name="connsiteX534" fmla="*/ 8956722 w 11781020"/>
              <a:gd name="connsiteY534" fmla="*/ 1598587 h 3155429"/>
              <a:gd name="connsiteX535" fmla="*/ 8956722 w 11781020"/>
              <a:gd name="connsiteY535" fmla="*/ 1606080 h 3155429"/>
              <a:gd name="connsiteX536" fmla="*/ 8970179 w 11781020"/>
              <a:gd name="connsiteY536" fmla="*/ 1598586 h 3155429"/>
              <a:gd name="connsiteX537" fmla="*/ 8977243 w 11781020"/>
              <a:gd name="connsiteY537" fmla="*/ 1595964 h 3155429"/>
              <a:gd name="connsiteX538" fmla="*/ 8980270 w 11781020"/>
              <a:gd name="connsiteY538" fmla="*/ 1594840 h 3155429"/>
              <a:gd name="connsiteX539" fmla="*/ 9229602 w 11781020"/>
              <a:gd name="connsiteY539" fmla="*/ 1591783 h 3155429"/>
              <a:gd name="connsiteX540" fmla="*/ 9238968 w 11781020"/>
              <a:gd name="connsiteY540" fmla="*/ 1591783 h 3155429"/>
              <a:gd name="connsiteX541" fmla="*/ 9244587 w 11781020"/>
              <a:gd name="connsiteY541" fmla="*/ 1591783 h 3155429"/>
              <a:gd name="connsiteX542" fmla="*/ 9248223 w 11781020"/>
              <a:gd name="connsiteY542" fmla="*/ 1591783 h 3155429"/>
              <a:gd name="connsiteX543" fmla="*/ 9254283 w 11781020"/>
              <a:gd name="connsiteY543" fmla="*/ 1591783 h 3155429"/>
              <a:gd name="connsiteX544" fmla="*/ 9254283 w 11781020"/>
              <a:gd name="connsiteY544" fmla="*/ 1598511 h 3155429"/>
              <a:gd name="connsiteX545" fmla="*/ 9236653 w 11781020"/>
              <a:gd name="connsiteY545" fmla="*/ 1601876 h 3155429"/>
              <a:gd name="connsiteX546" fmla="*/ 9201394 w 11781020"/>
              <a:gd name="connsiteY546" fmla="*/ 1611968 h 3155429"/>
              <a:gd name="connsiteX547" fmla="*/ 9194343 w 11781020"/>
              <a:gd name="connsiteY547" fmla="*/ 1605240 h 3155429"/>
              <a:gd name="connsiteX548" fmla="*/ 9215939 w 11781020"/>
              <a:gd name="connsiteY548" fmla="*/ 1599773 h 3155429"/>
              <a:gd name="connsiteX549" fmla="*/ 9222771 w 11781020"/>
              <a:gd name="connsiteY549" fmla="*/ 1595778 h 3155429"/>
              <a:gd name="connsiteX550" fmla="*/ 9171658 w 11781020"/>
              <a:gd name="connsiteY550" fmla="*/ 1590649 h 3155429"/>
              <a:gd name="connsiteX551" fmla="*/ 9211149 w 11781020"/>
              <a:gd name="connsiteY551" fmla="*/ 1591653 h 3155429"/>
              <a:gd name="connsiteX552" fmla="*/ 9224313 w 11781020"/>
              <a:gd name="connsiteY552" fmla="*/ 1591987 h 3155429"/>
              <a:gd name="connsiteX553" fmla="*/ 9215969 w 11781020"/>
              <a:gd name="connsiteY553" fmla="*/ 1595258 h 3155429"/>
              <a:gd name="connsiteX554" fmla="*/ 9211797 w 11781020"/>
              <a:gd name="connsiteY554" fmla="*/ 1596893 h 3155429"/>
              <a:gd name="connsiteX555" fmla="*/ 9196691 w 11781020"/>
              <a:gd name="connsiteY555" fmla="*/ 1599123 h 3155429"/>
              <a:gd name="connsiteX556" fmla="*/ 9175974 w 11781020"/>
              <a:gd name="connsiteY556" fmla="*/ 1594841 h 3155429"/>
              <a:gd name="connsiteX557" fmla="*/ 9162163 w 11781020"/>
              <a:gd name="connsiteY557" fmla="*/ 1591987 h 3155429"/>
              <a:gd name="connsiteX558" fmla="*/ 9165616 w 11781020"/>
              <a:gd name="connsiteY558" fmla="*/ 1595555 h 3155429"/>
              <a:gd name="connsiteX559" fmla="*/ 9117277 w 11781020"/>
              <a:gd name="connsiteY559" fmla="*/ 1595555 h 3155429"/>
              <a:gd name="connsiteX560" fmla="*/ 9124183 w 11781020"/>
              <a:gd name="connsiteY560" fmla="*/ 1591987 h 3155429"/>
              <a:gd name="connsiteX561" fmla="*/ 9136052 w 11781020"/>
              <a:gd name="connsiteY561" fmla="*/ 1591653 h 3155429"/>
              <a:gd name="connsiteX562" fmla="*/ 9217892 w 11781020"/>
              <a:gd name="connsiteY562" fmla="*/ 1567012 h 3155429"/>
              <a:gd name="connsiteX563" fmla="*/ 9194343 w 11781020"/>
              <a:gd name="connsiteY563" fmla="*/ 1577716 h 3155429"/>
              <a:gd name="connsiteX564" fmla="*/ 9217892 w 11781020"/>
              <a:gd name="connsiteY564" fmla="*/ 1567012 h 3155429"/>
              <a:gd name="connsiteX565" fmla="*/ 8986425 w 11781020"/>
              <a:gd name="connsiteY565" fmla="*/ 1565137 h 3155429"/>
              <a:gd name="connsiteX566" fmla="*/ 8989904 w 11781020"/>
              <a:gd name="connsiteY566" fmla="*/ 1565619 h 3155429"/>
              <a:gd name="connsiteX567" fmla="*/ 8996861 w 11781020"/>
              <a:gd name="connsiteY567" fmla="*/ 1566583 h 3155429"/>
              <a:gd name="connsiteX568" fmla="*/ 8991209 w 11781020"/>
              <a:gd name="connsiteY568" fmla="*/ 1569473 h 3155429"/>
              <a:gd name="connsiteX569" fmla="*/ 8993384 w 11781020"/>
              <a:gd name="connsiteY569" fmla="*/ 1578143 h 3155429"/>
              <a:gd name="connsiteX570" fmla="*/ 8993384 w 11781020"/>
              <a:gd name="connsiteY570" fmla="*/ 1578144 h 3155429"/>
              <a:gd name="connsiteX571" fmla="*/ 8975989 w 11781020"/>
              <a:gd name="connsiteY571" fmla="*/ 1566583 h 3155429"/>
              <a:gd name="connsiteX572" fmla="*/ 8982946 w 11781020"/>
              <a:gd name="connsiteY572" fmla="*/ 1565619 h 3155429"/>
              <a:gd name="connsiteX573" fmla="*/ 9098776 w 11781020"/>
              <a:gd name="connsiteY573" fmla="*/ 1564157 h 3155429"/>
              <a:gd name="connsiteX574" fmla="*/ 9053055 w 11781020"/>
              <a:gd name="connsiteY574" fmla="*/ 1567725 h 3155429"/>
              <a:gd name="connsiteX575" fmla="*/ 9098776 w 11781020"/>
              <a:gd name="connsiteY575" fmla="*/ 1564157 h 3155429"/>
              <a:gd name="connsiteX576" fmla="*/ 10460796 w 11781020"/>
              <a:gd name="connsiteY576" fmla="*/ 1554167 h 3155429"/>
              <a:gd name="connsiteX577" fmla="*/ 10498472 w 11781020"/>
              <a:gd name="connsiteY577" fmla="*/ 1554167 h 3155429"/>
              <a:gd name="connsiteX578" fmla="*/ 10460796 w 11781020"/>
              <a:gd name="connsiteY578" fmla="*/ 1554167 h 3155429"/>
              <a:gd name="connsiteX579" fmla="*/ 9207188 w 11781020"/>
              <a:gd name="connsiteY579" fmla="*/ 1547031 h 3155429"/>
              <a:gd name="connsiteX580" fmla="*/ 9177217 w 11781020"/>
              <a:gd name="connsiteY580" fmla="*/ 1550599 h 3155429"/>
              <a:gd name="connsiteX581" fmla="*/ 9207188 w 11781020"/>
              <a:gd name="connsiteY581" fmla="*/ 1547031 h 3155429"/>
              <a:gd name="connsiteX582" fmla="*/ 9596086 w 11781020"/>
              <a:gd name="connsiteY582" fmla="*/ 1542928 h 3155429"/>
              <a:gd name="connsiteX583" fmla="*/ 9571111 w 11781020"/>
              <a:gd name="connsiteY583" fmla="*/ 1546675 h 3155429"/>
              <a:gd name="connsiteX584" fmla="*/ 9596086 w 11781020"/>
              <a:gd name="connsiteY584" fmla="*/ 1542928 h 3155429"/>
              <a:gd name="connsiteX585" fmla="*/ 8942349 w 11781020"/>
              <a:gd name="connsiteY585" fmla="*/ 1542928 h 3155429"/>
              <a:gd name="connsiteX586" fmla="*/ 8962953 w 11781020"/>
              <a:gd name="connsiteY586" fmla="*/ 1542928 h 3155429"/>
              <a:gd name="connsiteX587" fmla="*/ 8969855 w 11781020"/>
              <a:gd name="connsiteY587" fmla="*/ 1548878 h 3155429"/>
              <a:gd name="connsiteX588" fmla="*/ 8975989 w 11781020"/>
              <a:gd name="connsiteY588" fmla="*/ 1554167 h 3155429"/>
              <a:gd name="connsiteX589" fmla="*/ 8966906 w 11781020"/>
              <a:gd name="connsiteY589" fmla="*/ 1548922 h 3155429"/>
              <a:gd name="connsiteX590" fmla="*/ 8964635 w 11781020"/>
              <a:gd name="connsiteY590" fmla="*/ 1547611 h 3155429"/>
              <a:gd name="connsiteX591" fmla="*/ 8945713 w 11781020"/>
              <a:gd name="connsiteY591" fmla="*/ 1546675 h 3155429"/>
              <a:gd name="connsiteX592" fmla="*/ 8932257 w 11781020"/>
              <a:gd name="connsiteY592" fmla="*/ 1554167 h 3155429"/>
              <a:gd name="connsiteX593" fmla="*/ 8934780 w 11781020"/>
              <a:gd name="connsiteY593" fmla="*/ 1547143 h 3155429"/>
              <a:gd name="connsiteX594" fmla="*/ 8942349 w 11781020"/>
              <a:gd name="connsiteY594" fmla="*/ 1542928 h 3155429"/>
              <a:gd name="connsiteX595" fmla="*/ 9275824 w 11781020"/>
              <a:gd name="connsiteY595" fmla="*/ 1541145 h 3155429"/>
              <a:gd name="connsiteX596" fmla="*/ 9275801 w 11781020"/>
              <a:gd name="connsiteY596" fmla="*/ 1541203 h 3155429"/>
              <a:gd name="connsiteX597" fmla="*/ 9267128 w 11781020"/>
              <a:gd name="connsiteY597" fmla="*/ 1542036 h 3155429"/>
              <a:gd name="connsiteX598" fmla="*/ 9273452 w 11781020"/>
              <a:gd name="connsiteY598" fmla="*/ 1541388 h 3155429"/>
              <a:gd name="connsiteX599" fmla="*/ 9281043 w 11781020"/>
              <a:gd name="connsiteY599" fmla="*/ 1540699 h 3155429"/>
              <a:gd name="connsiteX600" fmla="*/ 9288001 w 11781020"/>
              <a:gd name="connsiteY600" fmla="*/ 1541368 h 3155429"/>
              <a:gd name="connsiteX601" fmla="*/ 9294958 w 11781020"/>
              <a:gd name="connsiteY601" fmla="*/ 1542036 h 3155429"/>
              <a:gd name="connsiteX602" fmla="*/ 9274085 w 11781020"/>
              <a:gd name="connsiteY602" fmla="*/ 1545604 h 3155429"/>
              <a:gd name="connsiteX603" fmla="*/ 9275801 w 11781020"/>
              <a:gd name="connsiteY603" fmla="*/ 1541203 h 3155429"/>
              <a:gd name="connsiteX604" fmla="*/ 9361749 w 11781020"/>
              <a:gd name="connsiteY604" fmla="*/ 1539182 h 3155429"/>
              <a:gd name="connsiteX605" fmla="*/ 9382299 w 11781020"/>
              <a:gd name="connsiteY605" fmla="*/ 1542928 h 3155429"/>
              <a:gd name="connsiteX606" fmla="*/ 9387682 w 11781020"/>
              <a:gd name="connsiteY606" fmla="*/ 1548815 h 3155429"/>
              <a:gd name="connsiteX607" fmla="*/ 9389150 w 11781020"/>
              <a:gd name="connsiteY607" fmla="*/ 1550421 h 3155429"/>
              <a:gd name="connsiteX608" fmla="*/ 9381871 w 11781020"/>
              <a:gd name="connsiteY608" fmla="*/ 1549485 h 3155429"/>
              <a:gd name="connsiteX609" fmla="*/ 9380356 w 11781020"/>
              <a:gd name="connsiteY609" fmla="*/ 1548476 h 3155429"/>
              <a:gd name="connsiteX610" fmla="*/ 9372024 w 11781020"/>
              <a:gd name="connsiteY610" fmla="*/ 1542928 h 3155429"/>
              <a:gd name="connsiteX611" fmla="*/ 9354898 w 11781020"/>
              <a:gd name="connsiteY611" fmla="*/ 1546675 h 3155429"/>
              <a:gd name="connsiteX612" fmla="*/ 9361749 w 11781020"/>
              <a:gd name="connsiteY612" fmla="*/ 1539182 h 3155429"/>
              <a:gd name="connsiteX613" fmla="*/ 8907486 w 11781020"/>
              <a:gd name="connsiteY613" fmla="*/ 1539182 h 3155429"/>
              <a:gd name="connsiteX614" fmla="*/ 8928893 w 11781020"/>
              <a:gd name="connsiteY614" fmla="*/ 1542394 h 3155429"/>
              <a:gd name="connsiteX615" fmla="*/ 8916629 w 11781020"/>
              <a:gd name="connsiteY615" fmla="*/ 1544601 h 3155429"/>
              <a:gd name="connsiteX616" fmla="*/ 8911054 w 11781020"/>
              <a:gd name="connsiteY616" fmla="*/ 1545604 h 3155429"/>
              <a:gd name="connsiteX617" fmla="*/ 8909939 w 11781020"/>
              <a:gd name="connsiteY617" fmla="*/ 1543597 h 3155429"/>
              <a:gd name="connsiteX618" fmla="*/ 9361328 w 11781020"/>
              <a:gd name="connsiteY618" fmla="*/ 1534900 h 3155429"/>
              <a:gd name="connsiteX619" fmla="*/ 9361320 w 11781020"/>
              <a:gd name="connsiteY619" fmla="*/ 1534902 h 3155429"/>
              <a:gd name="connsiteX620" fmla="*/ 9361328 w 11781020"/>
              <a:gd name="connsiteY620" fmla="*/ 1534900 h 3155429"/>
              <a:gd name="connsiteX621" fmla="*/ 9222173 w 11781020"/>
              <a:gd name="connsiteY621" fmla="*/ 1532760 h 3155429"/>
              <a:gd name="connsiteX622" fmla="*/ 9205048 w 11781020"/>
              <a:gd name="connsiteY622" fmla="*/ 1543464 h 3155429"/>
              <a:gd name="connsiteX623" fmla="*/ 9222173 w 11781020"/>
              <a:gd name="connsiteY623" fmla="*/ 1532760 h 3155429"/>
              <a:gd name="connsiteX624" fmla="*/ 9372329 w 11781020"/>
              <a:gd name="connsiteY624" fmla="*/ 1531289 h 3155429"/>
              <a:gd name="connsiteX625" fmla="*/ 9373816 w 11781020"/>
              <a:gd name="connsiteY625" fmla="*/ 1531777 h 3155429"/>
              <a:gd name="connsiteX626" fmla="*/ 9361328 w 11781020"/>
              <a:gd name="connsiteY626" fmla="*/ 1534900 h 3155429"/>
              <a:gd name="connsiteX627" fmla="*/ 9361320 w 11781020"/>
              <a:gd name="connsiteY627" fmla="*/ 1534901 h 3155429"/>
              <a:gd name="connsiteX628" fmla="*/ 9372329 w 11781020"/>
              <a:gd name="connsiteY628" fmla="*/ 1531289 h 3155429"/>
              <a:gd name="connsiteX629" fmla="*/ 9387008 w 11781020"/>
              <a:gd name="connsiteY629" fmla="*/ 1528479 h 3155429"/>
              <a:gd name="connsiteX630" fmla="*/ 9383338 w 11781020"/>
              <a:gd name="connsiteY630" fmla="*/ 1534902 h 3155429"/>
              <a:gd name="connsiteX631" fmla="*/ 9373816 w 11781020"/>
              <a:gd name="connsiteY631" fmla="*/ 1531777 h 3155429"/>
              <a:gd name="connsiteX632" fmla="*/ 9122628 w 11781020"/>
              <a:gd name="connsiteY632" fmla="*/ 1527568 h 3155429"/>
              <a:gd name="connsiteX633" fmla="*/ 9124994 w 11781020"/>
              <a:gd name="connsiteY633" fmla="*/ 1528937 h 3155429"/>
              <a:gd name="connsiteX634" fmla="*/ 9130121 w 11781020"/>
              <a:gd name="connsiteY634" fmla="*/ 1531902 h 3155429"/>
              <a:gd name="connsiteX635" fmla="*/ 9130120 w 11781020"/>
              <a:gd name="connsiteY635" fmla="*/ 1531903 h 3155429"/>
              <a:gd name="connsiteX636" fmla="*/ 9130121 w 11781020"/>
              <a:gd name="connsiteY636" fmla="*/ 1531903 h 3155429"/>
              <a:gd name="connsiteX637" fmla="*/ 9110141 w 11781020"/>
              <a:gd name="connsiteY637" fmla="*/ 1543463 h 3155429"/>
              <a:gd name="connsiteX638" fmla="*/ 9110141 w 11781020"/>
              <a:gd name="connsiteY638" fmla="*/ 1531902 h 3155429"/>
              <a:gd name="connsiteX639" fmla="*/ 9118685 w 11781020"/>
              <a:gd name="connsiteY639" fmla="*/ 1528937 h 3155429"/>
              <a:gd name="connsiteX640" fmla="*/ 9033075 w 11781020"/>
              <a:gd name="connsiteY640" fmla="*/ 1522056 h 3155429"/>
              <a:gd name="connsiteX641" fmla="*/ 9033967 w 11781020"/>
              <a:gd name="connsiteY641" fmla="*/ 1528077 h 3155429"/>
              <a:gd name="connsiteX642" fmla="*/ 9031365 w 11781020"/>
              <a:gd name="connsiteY642" fmla="*/ 1530184 h 3155429"/>
              <a:gd name="connsiteX643" fmla="*/ 9029507 w 11781020"/>
              <a:gd name="connsiteY643" fmla="*/ 1531689 h 3155429"/>
              <a:gd name="connsiteX644" fmla="*/ 9046900 w 11781020"/>
              <a:gd name="connsiteY644" fmla="*/ 1532893 h 3155429"/>
              <a:gd name="connsiteX645" fmla="*/ 9072320 w 11781020"/>
              <a:gd name="connsiteY645" fmla="*/ 1531689 h 3155429"/>
              <a:gd name="connsiteX646" fmla="*/ 9057349 w 11781020"/>
              <a:gd name="connsiteY646" fmla="*/ 1528249 h 3155429"/>
              <a:gd name="connsiteX647" fmla="*/ 9051360 w 11781020"/>
              <a:gd name="connsiteY647" fmla="*/ 1526873 h 3155429"/>
              <a:gd name="connsiteX648" fmla="*/ 9564689 w 11781020"/>
              <a:gd name="connsiteY648" fmla="*/ 1517774 h 3155429"/>
              <a:gd name="connsiteX649" fmla="*/ 9603222 w 11781020"/>
              <a:gd name="connsiteY649" fmla="*/ 1521342 h 3155429"/>
              <a:gd name="connsiteX650" fmla="*/ 9575198 w 11781020"/>
              <a:gd name="connsiteY650" fmla="*/ 1539182 h 3155429"/>
              <a:gd name="connsiteX651" fmla="*/ 9564689 w 11781020"/>
              <a:gd name="connsiteY651" fmla="*/ 1517774 h 3155429"/>
              <a:gd name="connsiteX652" fmla="*/ 9444809 w 11781020"/>
              <a:gd name="connsiteY652" fmla="*/ 1517774 h 3155429"/>
              <a:gd name="connsiteX653" fmla="*/ 9399853 w 11781020"/>
              <a:gd name="connsiteY653" fmla="*/ 1532760 h 3155429"/>
              <a:gd name="connsiteX654" fmla="*/ 9405616 w 11781020"/>
              <a:gd name="connsiteY654" fmla="*/ 1530263 h 3155429"/>
              <a:gd name="connsiteX655" fmla="*/ 9417144 w 11781020"/>
              <a:gd name="connsiteY655" fmla="*/ 1525268 h 3155429"/>
              <a:gd name="connsiteX656" fmla="*/ 9426365 w 11781020"/>
              <a:gd name="connsiteY656" fmla="*/ 1522770 h 3155429"/>
              <a:gd name="connsiteX657" fmla="*/ 9206993 w 11781020"/>
              <a:gd name="connsiteY657" fmla="*/ 1517774 h 3155429"/>
              <a:gd name="connsiteX658" fmla="*/ 9217184 w 11781020"/>
              <a:gd name="connsiteY658" fmla="*/ 1519072 h 3155429"/>
              <a:gd name="connsiteX659" fmla="*/ 9235018 w 11781020"/>
              <a:gd name="connsiteY659" fmla="*/ 1521342 h 3155429"/>
              <a:gd name="connsiteX660" fmla="*/ 9235015 w 11781020"/>
              <a:gd name="connsiteY660" fmla="*/ 1521343 h 3155429"/>
              <a:gd name="connsiteX661" fmla="*/ 9235018 w 11781020"/>
              <a:gd name="connsiteY661" fmla="*/ 1521343 h 3155429"/>
              <a:gd name="connsiteX662" fmla="*/ 9196485 w 11781020"/>
              <a:gd name="connsiteY662" fmla="*/ 1528479 h 3155429"/>
              <a:gd name="connsiteX663" fmla="*/ 9203053 w 11781020"/>
              <a:gd name="connsiteY663" fmla="*/ 1523126 h 3155429"/>
              <a:gd name="connsiteX664" fmla="*/ 9205334 w 11781020"/>
              <a:gd name="connsiteY664" fmla="*/ 1520028 h 3155429"/>
              <a:gd name="connsiteX665" fmla="*/ 9166105 w 11781020"/>
              <a:gd name="connsiteY665" fmla="*/ 1517774 h 3155429"/>
              <a:gd name="connsiteX666" fmla="*/ 9166105 w 11781020"/>
              <a:gd name="connsiteY666" fmla="*/ 1528210 h 3155429"/>
              <a:gd name="connsiteX667" fmla="*/ 9186901 w 11781020"/>
              <a:gd name="connsiteY667" fmla="*/ 1528210 h 3155429"/>
              <a:gd name="connsiteX668" fmla="*/ 9200765 w 11781020"/>
              <a:gd name="connsiteY668" fmla="*/ 1531689 h 3155429"/>
              <a:gd name="connsiteX669" fmla="*/ 9194748 w 11781020"/>
              <a:gd name="connsiteY669" fmla="*/ 1532656 h 3155429"/>
              <a:gd name="connsiteX670" fmla="*/ 9189934 w 11781020"/>
              <a:gd name="connsiteY670" fmla="*/ 1533429 h 3155429"/>
              <a:gd name="connsiteX671" fmla="*/ 9176504 w 11781020"/>
              <a:gd name="connsiteY671" fmla="*/ 1535169 h 3155429"/>
              <a:gd name="connsiteX672" fmla="*/ 9179969 w 11781020"/>
              <a:gd name="connsiteY672" fmla="*/ 1538647 h 3155429"/>
              <a:gd name="connsiteX673" fmla="*/ 9181702 w 11781020"/>
              <a:gd name="connsiteY673" fmla="*/ 1540386 h 3155429"/>
              <a:gd name="connsiteX674" fmla="*/ 9183435 w 11781020"/>
              <a:gd name="connsiteY674" fmla="*/ 1542125 h 3155429"/>
              <a:gd name="connsiteX675" fmla="*/ 9179968 w 11781020"/>
              <a:gd name="connsiteY675" fmla="*/ 1545604 h 3155429"/>
              <a:gd name="connsiteX676" fmla="*/ 9173037 w 11781020"/>
              <a:gd name="connsiteY676" fmla="*/ 1545604 h 3155429"/>
              <a:gd name="connsiteX677" fmla="*/ 9173037 w 11781020"/>
              <a:gd name="connsiteY677" fmla="*/ 1538648 h 3155429"/>
              <a:gd name="connsiteX678" fmla="*/ 9151375 w 11781020"/>
              <a:gd name="connsiteY678" fmla="*/ 1537343 h 3155429"/>
              <a:gd name="connsiteX679" fmla="*/ 9141967 w 11781020"/>
              <a:gd name="connsiteY679" fmla="*/ 1532124 h 3155429"/>
              <a:gd name="connsiteX680" fmla="*/ 9134911 w 11781020"/>
              <a:gd name="connsiteY680" fmla="*/ 1528210 h 3155429"/>
              <a:gd name="connsiteX681" fmla="*/ 9155708 w 11781020"/>
              <a:gd name="connsiteY681" fmla="*/ 1528210 h 3155429"/>
              <a:gd name="connsiteX682" fmla="*/ 9153508 w 11781020"/>
              <a:gd name="connsiteY682" fmla="*/ 1527107 h 3155429"/>
              <a:gd name="connsiteX683" fmla="*/ 9146176 w 11781020"/>
              <a:gd name="connsiteY683" fmla="*/ 1523428 h 3155429"/>
              <a:gd name="connsiteX684" fmla="*/ 9131446 w 11781020"/>
              <a:gd name="connsiteY684" fmla="*/ 1521254 h 3155429"/>
              <a:gd name="connsiteX685" fmla="*/ 9142277 w 11781020"/>
              <a:gd name="connsiteY685" fmla="*/ 1519514 h 3155429"/>
              <a:gd name="connsiteX686" fmla="*/ 9144924 w 11781020"/>
              <a:gd name="connsiteY686" fmla="*/ 1519321 h 3155429"/>
              <a:gd name="connsiteX687" fmla="*/ 9883656 w 11781020"/>
              <a:gd name="connsiteY687" fmla="*/ 1517061 h 3155429"/>
              <a:gd name="connsiteX688" fmla="*/ 9865308 w 11781020"/>
              <a:gd name="connsiteY688" fmla="*/ 1524197 h 3155429"/>
              <a:gd name="connsiteX689" fmla="*/ 9857968 w 11781020"/>
              <a:gd name="connsiteY689" fmla="*/ 1520629 h 3155429"/>
              <a:gd name="connsiteX690" fmla="*/ 9883656 w 11781020"/>
              <a:gd name="connsiteY690" fmla="*/ 1517061 h 3155429"/>
              <a:gd name="connsiteX691" fmla="*/ 9331905 w 11781020"/>
              <a:gd name="connsiteY691" fmla="*/ 1512049 h 3155429"/>
              <a:gd name="connsiteX692" fmla="*/ 9354898 w 11781020"/>
              <a:gd name="connsiteY692" fmla="*/ 1517347 h 3155429"/>
              <a:gd name="connsiteX693" fmla="*/ 9327068 w 11781020"/>
              <a:gd name="connsiteY693" fmla="*/ 1513922 h 3155429"/>
              <a:gd name="connsiteX694" fmla="*/ 9331905 w 11781020"/>
              <a:gd name="connsiteY694" fmla="*/ 1512049 h 3155429"/>
              <a:gd name="connsiteX695" fmla="*/ 8979556 w 11781020"/>
              <a:gd name="connsiteY695" fmla="*/ 1511352 h 3155429"/>
              <a:gd name="connsiteX696" fmla="*/ 8965286 w 11781020"/>
              <a:gd name="connsiteY696" fmla="*/ 1518488 h 3155429"/>
              <a:gd name="connsiteX697" fmla="*/ 8986246 w 11781020"/>
              <a:gd name="connsiteY697" fmla="*/ 1519380 h 3155429"/>
              <a:gd name="connsiteX698" fmla="*/ 8983124 w 11781020"/>
              <a:gd name="connsiteY698" fmla="*/ 1514920 h 3155429"/>
              <a:gd name="connsiteX699" fmla="*/ 9004197 w 11781020"/>
              <a:gd name="connsiteY699" fmla="*/ 1515923 h 3155429"/>
              <a:gd name="connsiteX700" fmla="*/ 9008099 w 11781020"/>
              <a:gd name="connsiteY700" fmla="*/ 1511352 h 3155429"/>
              <a:gd name="connsiteX701" fmla="*/ 9166514 w 11781020"/>
              <a:gd name="connsiteY701" fmla="*/ 1510638 h 3155429"/>
              <a:gd name="connsiteX702" fmla="*/ 9134403 w 11781020"/>
              <a:gd name="connsiteY702" fmla="*/ 1514206 h 3155429"/>
              <a:gd name="connsiteX703" fmla="*/ 9166514 w 11781020"/>
              <a:gd name="connsiteY703" fmla="*/ 1510638 h 3155429"/>
              <a:gd name="connsiteX704" fmla="*/ 10164948 w 11781020"/>
              <a:gd name="connsiteY704" fmla="*/ 1509302 h 3155429"/>
              <a:gd name="connsiteX705" fmla="*/ 10183358 w 11781020"/>
              <a:gd name="connsiteY705" fmla="*/ 1510639 h 3155429"/>
              <a:gd name="connsiteX706" fmla="*/ 10149106 w 11781020"/>
              <a:gd name="connsiteY706" fmla="*/ 1510639 h 3155429"/>
              <a:gd name="connsiteX707" fmla="*/ 10164948 w 11781020"/>
              <a:gd name="connsiteY707" fmla="*/ 1509302 h 3155429"/>
              <a:gd name="connsiteX708" fmla="*/ 9603578 w 11781020"/>
              <a:gd name="connsiteY708" fmla="*/ 1508141 h 3155429"/>
              <a:gd name="connsiteX709" fmla="*/ 9637474 w 11781020"/>
              <a:gd name="connsiteY709" fmla="*/ 1511353 h 3155429"/>
              <a:gd name="connsiteX710" fmla="*/ 9596799 w 11781020"/>
              <a:gd name="connsiteY710" fmla="*/ 1517774 h 3155429"/>
              <a:gd name="connsiteX711" fmla="*/ 9603578 w 11781020"/>
              <a:gd name="connsiteY711" fmla="*/ 1508141 h 3155429"/>
              <a:gd name="connsiteX712" fmla="*/ 10267819 w 11781020"/>
              <a:gd name="connsiteY712" fmla="*/ 1507071 h 3155429"/>
              <a:gd name="connsiteX713" fmla="*/ 10274826 w 11781020"/>
              <a:gd name="connsiteY713" fmla="*/ 1514208 h 3155429"/>
              <a:gd name="connsiteX714" fmla="*/ 10250303 w 11781020"/>
              <a:gd name="connsiteY714" fmla="*/ 1514208 h 3155429"/>
              <a:gd name="connsiteX715" fmla="*/ 10267819 w 11781020"/>
              <a:gd name="connsiteY715" fmla="*/ 1507071 h 3155429"/>
              <a:gd name="connsiteX716" fmla="*/ 11163809 w 11781020"/>
              <a:gd name="connsiteY716" fmla="*/ 1504930 h 3155429"/>
              <a:gd name="connsiteX717" fmla="*/ 11174514 w 11781020"/>
              <a:gd name="connsiteY717" fmla="*/ 1507785 h 3155429"/>
              <a:gd name="connsiteX718" fmla="*/ 11153106 w 11781020"/>
              <a:gd name="connsiteY718" fmla="*/ 1507785 h 3155429"/>
              <a:gd name="connsiteX719" fmla="*/ 11160243 w 11781020"/>
              <a:gd name="connsiteY719" fmla="*/ 1507785 h 3155429"/>
              <a:gd name="connsiteX720" fmla="*/ 11163809 w 11781020"/>
              <a:gd name="connsiteY720" fmla="*/ 1504930 h 3155429"/>
              <a:gd name="connsiteX721" fmla="*/ 9567900 w 11781020"/>
              <a:gd name="connsiteY721" fmla="*/ 1504930 h 3155429"/>
              <a:gd name="connsiteX722" fmla="*/ 9571379 w 11781020"/>
              <a:gd name="connsiteY722" fmla="*/ 1510638 h 3155429"/>
              <a:gd name="connsiteX723" fmla="*/ 9553985 w 11781020"/>
              <a:gd name="connsiteY723" fmla="*/ 1510638 h 3155429"/>
              <a:gd name="connsiteX724" fmla="*/ 9567900 w 11781020"/>
              <a:gd name="connsiteY724" fmla="*/ 1507785 h 3155429"/>
              <a:gd name="connsiteX725" fmla="*/ 9567900 w 11781020"/>
              <a:gd name="connsiteY725" fmla="*/ 1504930 h 3155429"/>
              <a:gd name="connsiteX726" fmla="*/ 9214413 w 11781020"/>
              <a:gd name="connsiteY726" fmla="*/ 1504930 h 3155429"/>
              <a:gd name="connsiteX727" fmla="*/ 9190062 w 11781020"/>
              <a:gd name="connsiteY727" fmla="*/ 1517774 h 3155429"/>
              <a:gd name="connsiteX728" fmla="*/ 9195949 w 11781020"/>
              <a:gd name="connsiteY728" fmla="*/ 1514811 h 3155429"/>
              <a:gd name="connsiteX729" fmla="*/ 9199628 w 11781020"/>
              <a:gd name="connsiteY729" fmla="*/ 1512958 h 3155429"/>
              <a:gd name="connsiteX730" fmla="*/ 9203977 w 11781020"/>
              <a:gd name="connsiteY730" fmla="*/ 1508141 h 3155429"/>
              <a:gd name="connsiteX731" fmla="*/ 9214413 w 11781020"/>
              <a:gd name="connsiteY731" fmla="*/ 1504930 h 3155429"/>
              <a:gd name="connsiteX732" fmla="*/ 9518784 w 11781020"/>
              <a:gd name="connsiteY732" fmla="*/ 1503867 h 3155429"/>
              <a:gd name="connsiteX733" fmla="*/ 9519347 w 11781020"/>
              <a:gd name="connsiteY733" fmla="*/ 1504149 h 3155429"/>
              <a:gd name="connsiteX734" fmla="*/ 9532777 w 11781020"/>
              <a:gd name="connsiteY734" fmla="*/ 1510875 h 3155429"/>
              <a:gd name="connsiteX735" fmla="*/ 9522282 w 11781020"/>
              <a:gd name="connsiteY735" fmla="*/ 1514379 h 3155429"/>
              <a:gd name="connsiteX736" fmla="*/ 9520382 w 11781020"/>
              <a:gd name="connsiteY736" fmla="*/ 1508669 h 3155429"/>
              <a:gd name="connsiteX737" fmla="*/ 9520382 w 11781020"/>
              <a:gd name="connsiteY737" fmla="*/ 1508670 h 3155429"/>
              <a:gd name="connsiteX738" fmla="*/ 9519173 w 11781020"/>
              <a:gd name="connsiteY738" fmla="*/ 1505037 h 3155429"/>
              <a:gd name="connsiteX739" fmla="*/ 9638130 w 11781020"/>
              <a:gd name="connsiteY739" fmla="*/ 1502556 h 3155429"/>
              <a:gd name="connsiteX740" fmla="*/ 9659439 w 11781020"/>
              <a:gd name="connsiteY740" fmla="*/ 1507071 h 3155429"/>
              <a:gd name="connsiteX741" fmla="*/ 9658578 w 11781020"/>
              <a:gd name="connsiteY741" fmla="*/ 1502611 h 3155429"/>
              <a:gd name="connsiteX742" fmla="*/ 9673214 w 11781020"/>
              <a:gd name="connsiteY742" fmla="*/ 1503503 h 3155429"/>
              <a:gd name="connsiteX743" fmla="*/ 9666327 w 11781020"/>
              <a:gd name="connsiteY743" fmla="*/ 1510638 h 3155429"/>
              <a:gd name="connsiteX744" fmla="*/ 9714540 w 11781020"/>
              <a:gd name="connsiteY744" fmla="*/ 1510638 h 3155429"/>
              <a:gd name="connsiteX745" fmla="*/ 9686990 w 11781020"/>
              <a:gd name="connsiteY745" fmla="*/ 1517774 h 3155429"/>
              <a:gd name="connsiteX746" fmla="*/ 9652551 w 11781020"/>
              <a:gd name="connsiteY746" fmla="*/ 1514206 h 3155429"/>
              <a:gd name="connsiteX747" fmla="*/ 9635332 w 11781020"/>
              <a:gd name="connsiteY747" fmla="*/ 1507071 h 3155429"/>
              <a:gd name="connsiteX748" fmla="*/ 9638130 w 11781020"/>
              <a:gd name="connsiteY748" fmla="*/ 1502556 h 3155429"/>
              <a:gd name="connsiteX749" fmla="*/ 8970280 w 11781020"/>
              <a:gd name="connsiteY749" fmla="*/ 1500649 h 3155429"/>
              <a:gd name="connsiteX750" fmla="*/ 8964772 w 11781020"/>
              <a:gd name="connsiteY750" fmla="*/ 1507339 h 3155429"/>
              <a:gd name="connsiteX751" fmla="*/ 8956722 w 11781020"/>
              <a:gd name="connsiteY751" fmla="*/ 1511353 h 3155429"/>
              <a:gd name="connsiteX752" fmla="*/ 8983415 w 11781020"/>
              <a:gd name="connsiteY752" fmla="*/ 1510015 h 3155429"/>
              <a:gd name="connsiteX753" fmla="*/ 8997396 w 11781020"/>
              <a:gd name="connsiteY753" fmla="*/ 1500649 h 3155429"/>
              <a:gd name="connsiteX754" fmla="*/ 8985109 w 11781020"/>
              <a:gd name="connsiteY754" fmla="*/ 1501987 h 3155429"/>
              <a:gd name="connsiteX755" fmla="*/ 8970280 w 11781020"/>
              <a:gd name="connsiteY755" fmla="*/ 1500649 h 3155429"/>
              <a:gd name="connsiteX756" fmla="*/ 9259681 w 11781020"/>
              <a:gd name="connsiteY756" fmla="*/ 1500648 h 3155429"/>
              <a:gd name="connsiteX757" fmla="*/ 9265871 w 11781020"/>
              <a:gd name="connsiteY757" fmla="*/ 1504152 h 3155429"/>
              <a:gd name="connsiteX758" fmla="*/ 9266265 w 11781020"/>
              <a:gd name="connsiteY758" fmla="*/ 1505709 h 3155429"/>
              <a:gd name="connsiteX759" fmla="*/ 9266756 w 11781020"/>
              <a:gd name="connsiteY759" fmla="*/ 1507655 h 3155429"/>
              <a:gd name="connsiteX760" fmla="*/ 9264545 w 11781020"/>
              <a:gd name="connsiteY760" fmla="*/ 1505466 h 3155429"/>
              <a:gd name="connsiteX761" fmla="*/ 9263219 w 11781020"/>
              <a:gd name="connsiteY761" fmla="*/ 1504152 h 3155429"/>
              <a:gd name="connsiteX762" fmla="*/ 9253492 w 11781020"/>
              <a:gd name="connsiteY762" fmla="*/ 1511596 h 3155429"/>
              <a:gd name="connsiteX763" fmla="*/ 9259681 w 11781020"/>
              <a:gd name="connsiteY763" fmla="*/ 1521666 h 3155429"/>
              <a:gd name="connsiteX764" fmla="*/ 9305661 w 11781020"/>
              <a:gd name="connsiteY764" fmla="*/ 1521666 h 3155429"/>
              <a:gd name="connsiteX765" fmla="*/ 9299913 w 11781020"/>
              <a:gd name="connsiteY765" fmla="*/ 1528235 h 3155429"/>
              <a:gd name="connsiteX766" fmla="*/ 9301177 w 11781020"/>
              <a:gd name="connsiteY766" fmla="*/ 1530487 h 3155429"/>
              <a:gd name="connsiteX767" fmla="*/ 9302124 w 11781020"/>
              <a:gd name="connsiteY767" fmla="*/ 1532176 h 3155429"/>
              <a:gd name="connsiteX768" fmla="*/ 9269850 w 11781020"/>
              <a:gd name="connsiteY768" fmla="*/ 1534365 h 3155429"/>
              <a:gd name="connsiteX769" fmla="*/ 9262844 w 11781020"/>
              <a:gd name="connsiteY769" fmla="*/ 1535106 h 3155429"/>
              <a:gd name="connsiteX770" fmla="*/ 9224313 w 11781020"/>
              <a:gd name="connsiteY770" fmla="*/ 1539182 h 3155429"/>
              <a:gd name="connsiteX771" fmla="*/ 9235808 w 11781020"/>
              <a:gd name="connsiteY771" fmla="*/ 1533051 h 3155429"/>
              <a:gd name="connsiteX772" fmla="*/ 9240008 w 11781020"/>
              <a:gd name="connsiteY772" fmla="*/ 1532833 h 3155429"/>
              <a:gd name="connsiteX773" fmla="*/ 9252606 w 11781020"/>
              <a:gd name="connsiteY773" fmla="*/ 1532176 h 3155429"/>
              <a:gd name="connsiteX774" fmla="*/ 9243766 w 11781020"/>
              <a:gd name="connsiteY774" fmla="*/ 1530425 h 3155429"/>
              <a:gd name="connsiteX775" fmla="*/ 9234923 w 11781020"/>
              <a:gd name="connsiteY775" fmla="*/ 1528673 h 3155429"/>
              <a:gd name="connsiteX776" fmla="*/ 9241555 w 11781020"/>
              <a:gd name="connsiteY776" fmla="*/ 1518164 h 3155429"/>
              <a:gd name="connsiteX777" fmla="*/ 9242692 w 11781020"/>
              <a:gd name="connsiteY777" fmla="*/ 1515162 h 3155429"/>
              <a:gd name="connsiteX778" fmla="*/ 9245535 w 11781020"/>
              <a:gd name="connsiteY778" fmla="*/ 1507655 h 3155429"/>
              <a:gd name="connsiteX779" fmla="*/ 9249464 w 11781020"/>
              <a:gd name="connsiteY779" fmla="*/ 1505709 h 3155429"/>
              <a:gd name="connsiteX780" fmla="*/ 8889023 w 11781020"/>
              <a:gd name="connsiteY780" fmla="*/ 1500113 h 3155429"/>
              <a:gd name="connsiteX781" fmla="*/ 8887417 w 11781020"/>
              <a:gd name="connsiteY781" fmla="*/ 1500690 h 3155429"/>
              <a:gd name="connsiteX782" fmla="*/ 8878587 w 11781020"/>
              <a:gd name="connsiteY782" fmla="*/ 1503861 h 3155429"/>
              <a:gd name="connsiteX783" fmla="*/ 8881631 w 11781020"/>
              <a:gd name="connsiteY783" fmla="*/ 1506202 h 3155429"/>
              <a:gd name="connsiteX784" fmla="*/ 8871629 w 11781020"/>
              <a:gd name="connsiteY784" fmla="*/ 1511353 h 3155429"/>
              <a:gd name="connsiteX785" fmla="*/ 8875108 w 11781020"/>
              <a:gd name="connsiteY785" fmla="*/ 1502923 h 3155429"/>
              <a:gd name="connsiteX786" fmla="*/ 8883457 w 11781020"/>
              <a:gd name="connsiteY786" fmla="*/ 1501237 h 3155429"/>
              <a:gd name="connsiteX787" fmla="*/ 9875095 w 11781020"/>
              <a:gd name="connsiteY787" fmla="*/ 1496367 h 3155429"/>
              <a:gd name="connsiteX788" fmla="*/ 9865003 w 11781020"/>
              <a:gd name="connsiteY788" fmla="*/ 1507607 h 3155429"/>
              <a:gd name="connsiteX789" fmla="*/ 9851546 w 11781020"/>
              <a:gd name="connsiteY789" fmla="*/ 1503861 h 3155429"/>
              <a:gd name="connsiteX790" fmla="*/ 9875095 w 11781020"/>
              <a:gd name="connsiteY790" fmla="*/ 1496367 h 3155429"/>
              <a:gd name="connsiteX791" fmla="*/ 9090732 w 11781020"/>
              <a:gd name="connsiteY791" fmla="*/ 1493514 h 3155429"/>
              <a:gd name="connsiteX792" fmla="*/ 9106574 w 11781020"/>
              <a:gd name="connsiteY792" fmla="*/ 1500650 h 3155429"/>
              <a:gd name="connsiteX793" fmla="*/ 9072323 w 11781020"/>
              <a:gd name="connsiteY793" fmla="*/ 1497082 h 3155429"/>
              <a:gd name="connsiteX794" fmla="*/ 9090732 w 11781020"/>
              <a:gd name="connsiteY794" fmla="*/ 1493514 h 3155429"/>
              <a:gd name="connsiteX795" fmla="*/ 11781020 w 11781020"/>
              <a:gd name="connsiteY795" fmla="*/ 1490267 h 3155429"/>
              <a:gd name="connsiteX796" fmla="*/ 11781020 w 11781020"/>
              <a:gd name="connsiteY796" fmla="*/ 1494661 h 3155429"/>
              <a:gd name="connsiteX797" fmla="*/ 11779285 w 11781020"/>
              <a:gd name="connsiteY797" fmla="*/ 1494685 h 3155429"/>
              <a:gd name="connsiteX798" fmla="*/ 11734647 w 11781020"/>
              <a:gd name="connsiteY798" fmla="*/ 1496979 h 3155429"/>
              <a:gd name="connsiteX799" fmla="*/ 11712354 w 11781020"/>
              <a:gd name="connsiteY799" fmla="*/ 1490302 h 3155429"/>
              <a:gd name="connsiteX800" fmla="*/ 11748651 w 11781020"/>
              <a:gd name="connsiteY800" fmla="*/ 1491015 h 3155429"/>
              <a:gd name="connsiteX801" fmla="*/ 11710141 w 11781020"/>
              <a:gd name="connsiteY801" fmla="*/ 1489639 h 3155429"/>
              <a:gd name="connsiteX802" fmla="*/ 11712354 w 11781020"/>
              <a:gd name="connsiteY802" fmla="*/ 1490302 h 3155429"/>
              <a:gd name="connsiteX803" fmla="*/ 11700333 w 11781020"/>
              <a:gd name="connsiteY803" fmla="*/ 1490066 h 3155429"/>
              <a:gd name="connsiteX804" fmla="*/ 9787702 w 11781020"/>
              <a:gd name="connsiteY804" fmla="*/ 1485663 h 3155429"/>
              <a:gd name="connsiteX805" fmla="*/ 9798280 w 11781020"/>
              <a:gd name="connsiteY805" fmla="*/ 1493156 h 3155429"/>
              <a:gd name="connsiteX806" fmla="*/ 9798280 w 11781020"/>
              <a:gd name="connsiteY806" fmla="*/ 1485663 h 3155429"/>
              <a:gd name="connsiteX807" fmla="*/ 9819435 w 11781020"/>
              <a:gd name="connsiteY807" fmla="*/ 1485663 h 3155429"/>
              <a:gd name="connsiteX808" fmla="*/ 9819435 w 11781020"/>
              <a:gd name="connsiteY808" fmla="*/ 1496902 h 3155429"/>
              <a:gd name="connsiteX809" fmla="*/ 9759494 w 11781020"/>
              <a:gd name="connsiteY809" fmla="*/ 1496902 h 3155429"/>
              <a:gd name="connsiteX810" fmla="*/ 9787702 w 11781020"/>
              <a:gd name="connsiteY810" fmla="*/ 1485663 h 3155429"/>
              <a:gd name="connsiteX811" fmla="*/ 9753929 w 11781020"/>
              <a:gd name="connsiteY811" fmla="*/ 1483523 h 3155429"/>
              <a:gd name="connsiteX812" fmla="*/ 9750504 w 11781020"/>
              <a:gd name="connsiteY812" fmla="*/ 1494227 h 3155429"/>
              <a:gd name="connsiteX813" fmla="*/ 9753929 w 11781020"/>
              <a:gd name="connsiteY813" fmla="*/ 1483523 h 3155429"/>
              <a:gd name="connsiteX814" fmla="*/ 8522156 w 11781020"/>
              <a:gd name="connsiteY814" fmla="*/ 1483523 h 3155429"/>
              <a:gd name="connsiteX815" fmla="*/ 8500749 w 11781020"/>
              <a:gd name="connsiteY815" fmla="*/ 1487091 h 3155429"/>
              <a:gd name="connsiteX816" fmla="*/ 8510114 w 11781020"/>
              <a:gd name="connsiteY816" fmla="*/ 1491551 h 3155429"/>
              <a:gd name="connsiteX817" fmla="*/ 8522156 w 11781020"/>
              <a:gd name="connsiteY817" fmla="*/ 1490659 h 3155429"/>
              <a:gd name="connsiteX818" fmla="*/ 9858220 w 11781020"/>
              <a:gd name="connsiteY818" fmla="*/ 1479241 h 3155429"/>
              <a:gd name="connsiteX819" fmla="*/ 9868797 w 11781020"/>
              <a:gd name="connsiteY819" fmla="*/ 1479241 h 3155429"/>
              <a:gd name="connsiteX820" fmla="*/ 9875850 w 11781020"/>
              <a:gd name="connsiteY820" fmla="*/ 1486735 h 3155429"/>
              <a:gd name="connsiteX821" fmla="*/ 9939315 w 11781020"/>
              <a:gd name="connsiteY821" fmla="*/ 1482987 h 3155429"/>
              <a:gd name="connsiteX822" fmla="*/ 9889952 w 11781020"/>
              <a:gd name="connsiteY822" fmla="*/ 1494227 h 3155429"/>
              <a:gd name="connsiteX823" fmla="*/ 9819435 w 11781020"/>
              <a:gd name="connsiteY823" fmla="*/ 1494227 h 3155429"/>
              <a:gd name="connsiteX824" fmla="*/ 9822961 w 11781020"/>
              <a:gd name="connsiteY824" fmla="*/ 1482987 h 3155429"/>
              <a:gd name="connsiteX825" fmla="*/ 9847642 w 11781020"/>
              <a:gd name="connsiteY825" fmla="*/ 1486735 h 3155429"/>
              <a:gd name="connsiteX826" fmla="*/ 9858220 w 11781020"/>
              <a:gd name="connsiteY826" fmla="*/ 1479241 h 3155429"/>
              <a:gd name="connsiteX827" fmla="*/ 9663162 w 11781020"/>
              <a:gd name="connsiteY827" fmla="*/ 1479241 h 3155429"/>
              <a:gd name="connsiteX828" fmla="*/ 9620348 w 11781020"/>
              <a:gd name="connsiteY828" fmla="*/ 1489946 h 3155429"/>
              <a:gd name="connsiteX829" fmla="*/ 9634619 w 11781020"/>
              <a:gd name="connsiteY829" fmla="*/ 1482809 h 3155429"/>
              <a:gd name="connsiteX830" fmla="*/ 9663162 w 11781020"/>
              <a:gd name="connsiteY830" fmla="*/ 1479241 h 3155429"/>
              <a:gd name="connsiteX831" fmla="*/ 11535091 w 11781020"/>
              <a:gd name="connsiteY831" fmla="*/ 1478630 h 3155429"/>
              <a:gd name="connsiteX832" fmla="*/ 11542094 w 11781020"/>
              <a:gd name="connsiteY832" fmla="*/ 1485969 h 3155429"/>
              <a:gd name="connsiteX833" fmla="*/ 11559599 w 11781020"/>
              <a:gd name="connsiteY833" fmla="*/ 1478630 h 3155429"/>
              <a:gd name="connsiteX834" fmla="*/ 11556098 w 11781020"/>
              <a:gd name="connsiteY834" fmla="*/ 1485969 h 3155429"/>
              <a:gd name="connsiteX835" fmla="*/ 11598109 w 11781020"/>
              <a:gd name="connsiteY835" fmla="*/ 1489639 h 3155429"/>
              <a:gd name="connsiteX836" fmla="*/ 11573603 w 11781020"/>
              <a:gd name="connsiteY836" fmla="*/ 1485969 h 3155429"/>
              <a:gd name="connsiteX837" fmla="*/ 11573603 w 11781020"/>
              <a:gd name="connsiteY837" fmla="*/ 1478630 h 3155429"/>
              <a:gd name="connsiteX838" fmla="*/ 11605111 w 11781020"/>
              <a:gd name="connsiteY838" fmla="*/ 1478630 h 3155429"/>
              <a:gd name="connsiteX839" fmla="*/ 11622616 w 11781020"/>
              <a:gd name="connsiteY839" fmla="*/ 1482300 h 3155429"/>
              <a:gd name="connsiteX840" fmla="*/ 11605111 w 11781020"/>
              <a:gd name="connsiteY840" fmla="*/ 1485969 h 3155429"/>
              <a:gd name="connsiteX841" fmla="*/ 11640121 w 11781020"/>
              <a:gd name="connsiteY841" fmla="*/ 1489639 h 3155429"/>
              <a:gd name="connsiteX842" fmla="*/ 11622616 w 11781020"/>
              <a:gd name="connsiteY842" fmla="*/ 1489639 h 3155429"/>
              <a:gd name="connsiteX843" fmla="*/ 11678632 w 11781020"/>
              <a:gd name="connsiteY843" fmla="*/ 1489639 h 3155429"/>
              <a:gd name="connsiteX844" fmla="*/ 11700333 w 11781020"/>
              <a:gd name="connsiteY844" fmla="*/ 1490066 h 3155429"/>
              <a:gd name="connsiteX845" fmla="*/ 11604673 w 11781020"/>
              <a:gd name="connsiteY845" fmla="*/ 1494227 h 3155429"/>
              <a:gd name="connsiteX846" fmla="*/ 11507083 w 11781020"/>
              <a:gd name="connsiteY846" fmla="*/ 1482300 h 3155429"/>
              <a:gd name="connsiteX847" fmla="*/ 11472074 w 11781020"/>
              <a:gd name="connsiteY847" fmla="*/ 1485969 h 3155429"/>
              <a:gd name="connsiteX848" fmla="*/ 11514086 w 11781020"/>
              <a:gd name="connsiteY848" fmla="*/ 1482300 h 3155429"/>
              <a:gd name="connsiteX849" fmla="*/ 11535091 w 11781020"/>
              <a:gd name="connsiteY849" fmla="*/ 1478630 h 3155429"/>
              <a:gd name="connsiteX850" fmla="*/ 8809597 w 11781020"/>
              <a:gd name="connsiteY850" fmla="*/ 1462116 h 3155429"/>
              <a:gd name="connsiteX851" fmla="*/ 8841124 w 11781020"/>
              <a:gd name="connsiteY851" fmla="*/ 1469252 h 3155429"/>
              <a:gd name="connsiteX852" fmla="*/ 8809597 w 11781020"/>
              <a:gd name="connsiteY852" fmla="*/ 1472820 h 3155429"/>
              <a:gd name="connsiteX853" fmla="*/ 8806093 w 11781020"/>
              <a:gd name="connsiteY853" fmla="*/ 1469252 h 3155429"/>
              <a:gd name="connsiteX854" fmla="*/ 8802591 w 11781020"/>
              <a:gd name="connsiteY854" fmla="*/ 1465684 h 3155429"/>
              <a:gd name="connsiteX855" fmla="*/ 8813975 w 11781020"/>
              <a:gd name="connsiteY855" fmla="*/ 1466576 h 3155429"/>
              <a:gd name="connsiteX856" fmla="*/ 8827048 w 11781020"/>
              <a:gd name="connsiteY856" fmla="*/ 1457834 h 3155429"/>
              <a:gd name="connsiteX857" fmla="*/ 8792150 w 11781020"/>
              <a:gd name="connsiteY857" fmla="*/ 1461367 h 3155429"/>
              <a:gd name="connsiteX858" fmla="*/ 8795640 w 11781020"/>
              <a:gd name="connsiteY858" fmla="*/ 1468430 h 3155429"/>
              <a:gd name="connsiteX859" fmla="*/ 8788515 w 11781020"/>
              <a:gd name="connsiteY859" fmla="*/ 1467744 h 3155429"/>
              <a:gd name="connsiteX860" fmla="*/ 8786479 w 11781020"/>
              <a:gd name="connsiteY860" fmla="*/ 1467548 h 3155429"/>
              <a:gd name="connsiteX861" fmla="*/ 8785170 w 11781020"/>
              <a:gd name="connsiteY861" fmla="*/ 1471964 h 3155429"/>
              <a:gd name="connsiteX862" fmla="*/ 8768885 w 11781020"/>
              <a:gd name="connsiteY862" fmla="*/ 1469608 h 3155429"/>
              <a:gd name="connsiteX863" fmla="*/ 8760742 w 11781020"/>
              <a:gd name="connsiteY863" fmla="*/ 1468430 h 3155429"/>
              <a:gd name="connsiteX864" fmla="*/ 8736316 w 11781020"/>
              <a:gd name="connsiteY864" fmla="*/ 1468430 h 3155429"/>
              <a:gd name="connsiteX865" fmla="*/ 8732826 w 11781020"/>
              <a:gd name="connsiteY865" fmla="*/ 1475495 h 3155429"/>
              <a:gd name="connsiteX866" fmla="*/ 8729336 w 11781020"/>
              <a:gd name="connsiteY866" fmla="*/ 1479028 h 3155429"/>
              <a:gd name="connsiteX867" fmla="*/ 8735356 w 11781020"/>
              <a:gd name="connsiteY867" fmla="*/ 1483796 h 3155429"/>
              <a:gd name="connsiteX868" fmla="*/ 8739369 w 11781020"/>
              <a:gd name="connsiteY868" fmla="*/ 1486975 h 3155429"/>
              <a:gd name="connsiteX869" fmla="*/ 8757254 w 11781020"/>
              <a:gd name="connsiteY869" fmla="*/ 1489625 h 3155429"/>
              <a:gd name="connsiteX870" fmla="*/ 8753227 w 11781020"/>
              <a:gd name="connsiteY870" fmla="*/ 1493021 h 3155429"/>
              <a:gd name="connsiteX871" fmla="*/ 8752018 w 11781020"/>
              <a:gd name="connsiteY871" fmla="*/ 1494040 h 3155429"/>
              <a:gd name="connsiteX872" fmla="*/ 8736316 w 11781020"/>
              <a:gd name="connsiteY872" fmla="*/ 1493156 h 3155429"/>
              <a:gd name="connsiteX873" fmla="*/ 8735153 w 11781020"/>
              <a:gd name="connsiteY873" fmla="*/ 1490801 h 3155429"/>
              <a:gd name="connsiteX874" fmla="*/ 8732826 w 11781020"/>
              <a:gd name="connsiteY874" fmla="*/ 1486092 h 3155429"/>
              <a:gd name="connsiteX875" fmla="*/ 8725846 w 11781020"/>
              <a:gd name="connsiteY875" fmla="*/ 1486092 h 3155429"/>
              <a:gd name="connsiteX876" fmla="*/ 8718866 w 11781020"/>
              <a:gd name="connsiteY876" fmla="*/ 1500221 h 3155429"/>
              <a:gd name="connsiteX877" fmla="*/ 8739804 w 11781020"/>
              <a:gd name="connsiteY877" fmla="*/ 1500221 h 3155429"/>
              <a:gd name="connsiteX878" fmla="*/ 8743294 w 11781020"/>
              <a:gd name="connsiteY878" fmla="*/ 1503753 h 3155429"/>
              <a:gd name="connsiteX879" fmla="*/ 8715377 w 11781020"/>
              <a:gd name="connsiteY879" fmla="*/ 1503753 h 3155429"/>
              <a:gd name="connsiteX880" fmla="*/ 8708398 w 11781020"/>
              <a:gd name="connsiteY880" fmla="*/ 1503753 h 3155429"/>
              <a:gd name="connsiteX881" fmla="*/ 8708398 w 11781020"/>
              <a:gd name="connsiteY881" fmla="*/ 1510817 h 3155429"/>
              <a:gd name="connsiteX882" fmla="*/ 8774702 w 11781020"/>
              <a:gd name="connsiteY882" fmla="*/ 1510817 h 3155429"/>
              <a:gd name="connsiteX883" fmla="*/ 8785170 w 11781020"/>
              <a:gd name="connsiteY883" fmla="*/ 1503753 h 3155429"/>
              <a:gd name="connsiteX884" fmla="*/ 8851475 w 11781020"/>
              <a:gd name="connsiteY884" fmla="*/ 1503753 h 3155429"/>
              <a:gd name="connsiteX885" fmla="*/ 8847986 w 11781020"/>
              <a:gd name="connsiteY885" fmla="*/ 1509052 h 3155429"/>
              <a:gd name="connsiteX886" fmla="*/ 8844496 w 11781020"/>
              <a:gd name="connsiteY886" fmla="*/ 1514350 h 3155429"/>
              <a:gd name="connsiteX887" fmla="*/ 8830973 w 11781020"/>
              <a:gd name="connsiteY887" fmla="*/ 1515233 h 3155429"/>
              <a:gd name="connsiteX888" fmla="*/ 8830896 w 11781020"/>
              <a:gd name="connsiteY888" fmla="*/ 1514454 h 3155429"/>
              <a:gd name="connsiteX889" fmla="*/ 8830536 w 11781020"/>
              <a:gd name="connsiteY889" fmla="*/ 1510818 h 3155429"/>
              <a:gd name="connsiteX890" fmla="*/ 8820478 w 11781020"/>
              <a:gd name="connsiteY890" fmla="*/ 1512636 h 3155429"/>
              <a:gd name="connsiteX891" fmla="*/ 8818323 w 11781020"/>
              <a:gd name="connsiteY891" fmla="*/ 1513026 h 3155429"/>
              <a:gd name="connsiteX892" fmla="*/ 8817847 w 11781020"/>
              <a:gd name="connsiteY892" fmla="*/ 1511460 h 3155429"/>
              <a:gd name="connsiteX893" fmla="*/ 8816578 w 11781020"/>
              <a:gd name="connsiteY893" fmla="*/ 1507286 h 3155429"/>
              <a:gd name="connsiteX894" fmla="*/ 8808290 w 11781020"/>
              <a:gd name="connsiteY894" fmla="*/ 1510818 h 3155429"/>
              <a:gd name="connsiteX895" fmla="*/ 8802621 w 11781020"/>
              <a:gd name="connsiteY895" fmla="*/ 1514350 h 3155429"/>
              <a:gd name="connsiteX896" fmla="*/ 8811820 w 11781020"/>
              <a:gd name="connsiteY896" fmla="*/ 1514671 h 3155429"/>
              <a:gd name="connsiteX897" fmla="*/ 8815270 w 11781020"/>
              <a:gd name="connsiteY897" fmla="*/ 1514791 h 3155429"/>
              <a:gd name="connsiteX898" fmla="*/ 8822903 w 11781020"/>
              <a:gd name="connsiteY898" fmla="*/ 1516337 h 3155429"/>
              <a:gd name="connsiteX899" fmla="*/ 8830536 w 11781020"/>
              <a:gd name="connsiteY899" fmla="*/ 1517882 h 3155429"/>
              <a:gd name="connsiteX900" fmla="*/ 8822685 w 11781020"/>
              <a:gd name="connsiteY900" fmla="*/ 1521415 h 3155429"/>
              <a:gd name="connsiteX901" fmla="*/ 8809598 w 11781020"/>
              <a:gd name="connsiteY901" fmla="*/ 1524947 h 3155429"/>
              <a:gd name="connsiteX902" fmla="*/ 8816578 w 11781020"/>
              <a:gd name="connsiteY902" fmla="*/ 1526713 h 3155429"/>
              <a:gd name="connsiteX903" fmla="*/ 8823558 w 11781020"/>
              <a:gd name="connsiteY903" fmla="*/ 1528479 h 3155429"/>
              <a:gd name="connsiteX904" fmla="*/ 8831846 w 11781020"/>
              <a:gd name="connsiteY904" fmla="*/ 1523622 h 3155429"/>
              <a:gd name="connsiteX905" fmla="*/ 8858453 w 11781020"/>
              <a:gd name="connsiteY905" fmla="*/ 1521414 h 3155429"/>
              <a:gd name="connsiteX906" fmla="*/ 8852238 w 11781020"/>
              <a:gd name="connsiteY906" fmla="*/ 1518765 h 3155429"/>
              <a:gd name="connsiteX907" fmla="*/ 8850166 w 11781020"/>
              <a:gd name="connsiteY907" fmla="*/ 1517882 h 3155429"/>
              <a:gd name="connsiteX908" fmla="*/ 8865434 w 11781020"/>
              <a:gd name="connsiteY908" fmla="*/ 1514350 h 3155429"/>
              <a:gd name="connsiteX909" fmla="*/ 8880556 w 11781020"/>
              <a:gd name="connsiteY909" fmla="*/ 1518471 h 3155429"/>
              <a:gd name="connsiteX910" fmla="*/ 8888116 w 11781020"/>
              <a:gd name="connsiteY910" fmla="*/ 1520531 h 3155429"/>
              <a:gd name="connsiteX911" fmla="*/ 8921269 w 11781020"/>
              <a:gd name="connsiteY911" fmla="*/ 1510817 h 3155429"/>
              <a:gd name="connsiteX912" fmla="*/ 8935227 w 11781020"/>
              <a:gd name="connsiteY912" fmla="*/ 1511260 h 3155429"/>
              <a:gd name="connsiteX913" fmla="*/ 8949185 w 11781020"/>
              <a:gd name="connsiteY913" fmla="*/ 1514350 h 3155429"/>
              <a:gd name="connsiteX914" fmla="*/ 8943951 w 11781020"/>
              <a:gd name="connsiteY914" fmla="*/ 1516116 h 3155429"/>
              <a:gd name="connsiteX915" fmla="*/ 8938717 w 11781020"/>
              <a:gd name="connsiteY915" fmla="*/ 1517882 h 3155429"/>
              <a:gd name="connsiteX916" fmla="*/ 8944824 w 11781020"/>
              <a:gd name="connsiteY916" fmla="*/ 1520531 h 3155429"/>
              <a:gd name="connsiteX917" fmla="*/ 8956165 w 11781020"/>
              <a:gd name="connsiteY917" fmla="*/ 1517882 h 3155429"/>
              <a:gd name="connsiteX918" fmla="*/ 8963144 w 11781020"/>
              <a:gd name="connsiteY918" fmla="*/ 1514350 h 3155429"/>
              <a:gd name="connsiteX919" fmla="*/ 8950931 w 11781020"/>
              <a:gd name="connsiteY919" fmla="*/ 1510818 h 3155429"/>
              <a:gd name="connsiteX920" fmla="*/ 8938717 w 11781020"/>
              <a:gd name="connsiteY920" fmla="*/ 1507286 h 3155429"/>
              <a:gd name="connsiteX921" fmla="*/ 8940865 w 11781020"/>
              <a:gd name="connsiteY921" fmla="*/ 1498591 h 3155429"/>
              <a:gd name="connsiteX922" fmla="*/ 8942207 w 11781020"/>
              <a:gd name="connsiteY922" fmla="*/ 1493156 h 3155429"/>
              <a:gd name="connsiteX923" fmla="*/ 8924758 w 11781020"/>
              <a:gd name="connsiteY923" fmla="*/ 1493156 h 3155429"/>
              <a:gd name="connsiteX924" fmla="*/ 8900330 w 11781020"/>
              <a:gd name="connsiteY924" fmla="*/ 1500221 h 3155429"/>
              <a:gd name="connsiteX925" fmla="*/ 8888116 w 11781020"/>
              <a:gd name="connsiteY925" fmla="*/ 1492715 h 3155429"/>
              <a:gd name="connsiteX926" fmla="*/ 8881636 w 11781020"/>
              <a:gd name="connsiteY926" fmla="*/ 1492841 h 3155429"/>
              <a:gd name="connsiteX927" fmla="*/ 8865434 w 11781020"/>
              <a:gd name="connsiteY927" fmla="*/ 1493156 h 3155429"/>
              <a:gd name="connsiteX928" fmla="*/ 8872413 w 11781020"/>
              <a:gd name="connsiteY928" fmla="*/ 1500221 h 3155429"/>
              <a:gd name="connsiteX929" fmla="*/ 8861508 w 11781020"/>
              <a:gd name="connsiteY929" fmla="*/ 1497572 h 3155429"/>
              <a:gd name="connsiteX930" fmla="*/ 8861230 w 11781020"/>
              <a:gd name="connsiteY930" fmla="*/ 1496850 h 3155429"/>
              <a:gd name="connsiteX931" fmla="*/ 8858454 w 11781020"/>
              <a:gd name="connsiteY931" fmla="*/ 1489625 h 3155429"/>
              <a:gd name="connsiteX932" fmla="*/ 8889860 w 11781020"/>
              <a:gd name="connsiteY932" fmla="*/ 1486092 h 3155429"/>
              <a:gd name="connsiteX933" fmla="*/ 8881808 w 11781020"/>
              <a:gd name="connsiteY933" fmla="*/ 1480658 h 3155429"/>
              <a:gd name="connsiteX934" fmla="*/ 8879392 w 11781020"/>
              <a:gd name="connsiteY934" fmla="*/ 1479028 h 3155429"/>
              <a:gd name="connsiteX935" fmla="*/ 8878229 w 11781020"/>
              <a:gd name="connsiteY935" fmla="*/ 1480205 h 3155429"/>
              <a:gd name="connsiteX936" fmla="*/ 8875903 w 11781020"/>
              <a:gd name="connsiteY936" fmla="*/ 1482560 h 3155429"/>
              <a:gd name="connsiteX937" fmla="*/ 8854964 w 11781020"/>
              <a:gd name="connsiteY937" fmla="*/ 1482560 h 3155429"/>
              <a:gd name="connsiteX938" fmla="*/ 8830538 w 11781020"/>
              <a:gd name="connsiteY938" fmla="*/ 1489625 h 3155429"/>
              <a:gd name="connsiteX939" fmla="*/ 8836643 w 11781020"/>
              <a:gd name="connsiteY939" fmla="*/ 1489624 h 3155429"/>
              <a:gd name="connsiteX940" fmla="*/ 8847986 w 11781020"/>
              <a:gd name="connsiteY940" fmla="*/ 1489625 h 3155429"/>
              <a:gd name="connsiteX941" fmla="*/ 8844813 w 11781020"/>
              <a:gd name="connsiteY941" fmla="*/ 1495645 h 3155429"/>
              <a:gd name="connsiteX942" fmla="*/ 8844496 w 11781020"/>
              <a:gd name="connsiteY942" fmla="*/ 1496247 h 3155429"/>
              <a:gd name="connsiteX943" fmla="*/ 8851475 w 11781020"/>
              <a:gd name="connsiteY943" fmla="*/ 1500221 h 3155429"/>
              <a:gd name="connsiteX944" fmla="*/ 8802620 w 11781020"/>
              <a:gd name="connsiteY944" fmla="*/ 1493156 h 3155429"/>
              <a:gd name="connsiteX945" fmla="*/ 8781145 w 11781020"/>
              <a:gd name="connsiteY945" fmla="*/ 1497232 h 3155429"/>
              <a:gd name="connsiteX946" fmla="*/ 8746784 w 11781020"/>
              <a:gd name="connsiteY946" fmla="*/ 1503753 h 3155429"/>
              <a:gd name="connsiteX947" fmla="*/ 8771212 w 11781020"/>
              <a:gd name="connsiteY947" fmla="*/ 1496689 h 3155429"/>
              <a:gd name="connsiteX948" fmla="*/ 8785169 w 11781020"/>
              <a:gd name="connsiteY948" fmla="*/ 1489625 h 3155429"/>
              <a:gd name="connsiteX949" fmla="*/ 8764233 w 11781020"/>
              <a:gd name="connsiteY949" fmla="*/ 1485209 h 3155429"/>
              <a:gd name="connsiteX950" fmla="*/ 8756381 w 11781020"/>
              <a:gd name="connsiteY950" fmla="*/ 1477924 h 3155429"/>
              <a:gd name="connsiteX951" fmla="*/ 8753764 w 11781020"/>
              <a:gd name="connsiteY951" fmla="*/ 1475495 h 3155429"/>
              <a:gd name="connsiteX952" fmla="*/ 8764233 w 11781020"/>
              <a:gd name="connsiteY952" fmla="*/ 1477924 h 3155429"/>
              <a:gd name="connsiteX953" fmla="*/ 8774702 w 11781020"/>
              <a:gd name="connsiteY953" fmla="*/ 1480352 h 3155429"/>
              <a:gd name="connsiteX954" fmla="*/ 8806108 w 11781020"/>
              <a:gd name="connsiteY954" fmla="*/ 1482560 h 3155429"/>
              <a:gd name="connsiteX955" fmla="*/ 8785171 w 11781020"/>
              <a:gd name="connsiteY955" fmla="*/ 1477850 h 3155429"/>
              <a:gd name="connsiteX956" fmla="*/ 8774702 w 11781020"/>
              <a:gd name="connsiteY956" fmla="*/ 1475495 h 3155429"/>
              <a:gd name="connsiteX957" fmla="*/ 8774703 w 11781020"/>
              <a:gd name="connsiteY957" fmla="*/ 1475495 h 3155429"/>
              <a:gd name="connsiteX958" fmla="*/ 8791714 w 11781020"/>
              <a:gd name="connsiteY958" fmla="*/ 1475495 h 3155429"/>
              <a:gd name="connsiteX959" fmla="*/ 8808727 w 11781020"/>
              <a:gd name="connsiteY959" fmla="*/ 1475496 h 3155429"/>
              <a:gd name="connsiteX960" fmla="*/ 8828356 w 11781020"/>
              <a:gd name="connsiteY960" fmla="*/ 1475495 h 3155429"/>
              <a:gd name="connsiteX961" fmla="*/ 8847986 w 11781020"/>
              <a:gd name="connsiteY961" fmla="*/ 1475495 h 3155429"/>
              <a:gd name="connsiteX962" fmla="*/ 8847370 w 11781020"/>
              <a:gd name="connsiteY962" fmla="*/ 1474872 h 3155429"/>
              <a:gd name="connsiteX963" fmla="*/ 8844496 w 11781020"/>
              <a:gd name="connsiteY963" fmla="*/ 1471964 h 3155429"/>
              <a:gd name="connsiteX964" fmla="*/ 8827048 w 11781020"/>
              <a:gd name="connsiteY964" fmla="*/ 1457834 h 3155429"/>
              <a:gd name="connsiteX965" fmla="*/ 9016116 w 11781020"/>
              <a:gd name="connsiteY965" fmla="*/ 1455693 h 3155429"/>
              <a:gd name="connsiteX966" fmla="*/ 9005240 w 11781020"/>
              <a:gd name="connsiteY966" fmla="*/ 1457742 h 3155429"/>
              <a:gd name="connsiteX967" fmla="*/ 8998442 w 11781020"/>
              <a:gd name="connsiteY967" fmla="*/ 1459023 h 3155429"/>
              <a:gd name="connsiteX968" fmla="*/ 8998442 w 11781020"/>
              <a:gd name="connsiteY968" fmla="*/ 1459856 h 3155429"/>
              <a:gd name="connsiteX969" fmla="*/ 8998442 w 11781020"/>
              <a:gd name="connsiteY969" fmla="*/ 1465682 h 3155429"/>
              <a:gd name="connsiteX970" fmla="*/ 8974141 w 11781020"/>
              <a:gd name="connsiteY970" fmla="*/ 1464018 h 3155429"/>
              <a:gd name="connsiteX971" fmla="*/ 8952491 w 11781020"/>
              <a:gd name="connsiteY971" fmla="*/ 1462353 h 3155429"/>
              <a:gd name="connsiteX972" fmla="*/ 8927749 w 11781020"/>
              <a:gd name="connsiteY972" fmla="*/ 1472343 h 3155429"/>
              <a:gd name="connsiteX973" fmla="*/ 8925539 w 11781020"/>
              <a:gd name="connsiteY973" fmla="*/ 1470678 h 3155429"/>
              <a:gd name="connsiteX974" fmla="*/ 8931283 w 11781020"/>
              <a:gd name="connsiteY974" fmla="*/ 1469013 h 3155429"/>
              <a:gd name="connsiteX975" fmla="*/ 8914935 w 11781020"/>
              <a:gd name="connsiteY975" fmla="*/ 1466932 h 3155429"/>
              <a:gd name="connsiteX976" fmla="*/ 8906540 w 11781020"/>
              <a:gd name="connsiteY976" fmla="*/ 1472343 h 3155429"/>
              <a:gd name="connsiteX977" fmla="*/ 8892401 w 11781020"/>
              <a:gd name="connsiteY977" fmla="*/ 1469013 h 3155429"/>
              <a:gd name="connsiteX978" fmla="*/ 8881799 w 11781020"/>
              <a:gd name="connsiteY978" fmla="*/ 1479002 h 3155429"/>
              <a:gd name="connsiteX979" fmla="*/ 8890634 w 11781020"/>
              <a:gd name="connsiteY979" fmla="*/ 1476228 h 3155429"/>
              <a:gd name="connsiteX980" fmla="*/ 8892401 w 11781020"/>
              <a:gd name="connsiteY980" fmla="*/ 1475673 h 3155429"/>
              <a:gd name="connsiteX981" fmla="*/ 8892843 w 11781020"/>
              <a:gd name="connsiteY981" fmla="*/ 1476714 h 3155429"/>
              <a:gd name="connsiteX982" fmla="*/ 8893285 w 11781020"/>
              <a:gd name="connsiteY982" fmla="*/ 1477754 h 3155429"/>
              <a:gd name="connsiteX983" fmla="*/ 8892023 w 11781020"/>
              <a:gd name="connsiteY983" fmla="*/ 1479063 h 3155429"/>
              <a:gd name="connsiteX984" fmla="*/ 8888868 w 11781020"/>
              <a:gd name="connsiteY984" fmla="*/ 1482331 h 3155429"/>
              <a:gd name="connsiteX985" fmla="*/ 8890044 w 11781020"/>
              <a:gd name="connsiteY985" fmla="*/ 1481223 h 3155429"/>
              <a:gd name="connsiteX986" fmla="*/ 8892401 w 11781020"/>
              <a:gd name="connsiteY986" fmla="*/ 1479003 h 3155429"/>
              <a:gd name="connsiteX987" fmla="*/ 8903889 w 11781020"/>
              <a:gd name="connsiteY987" fmla="*/ 1482333 h 3155429"/>
              <a:gd name="connsiteX988" fmla="*/ 8905951 w 11781020"/>
              <a:gd name="connsiteY988" fmla="*/ 1480113 h 3155429"/>
              <a:gd name="connsiteX989" fmla="*/ 8910075 w 11781020"/>
              <a:gd name="connsiteY989" fmla="*/ 1475673 h 3155429"/>
              <a:gd name="connsiteX990" fmla="*/ 8924214 w 11781020"/>
              <a:gd name="connsiteY990" fmla="*/ 1482333 h 3155429"/>
              <a:gd name="connsiteX991" fmla="*/ 8937784 w 11781020"/>
              <a:gd name="connsiteY991" fmla="*/ 1481738 h 3155429"/>
              <a:gd name="connsiteX992" fmla="*/ 8943212 w 11781020"/>
              <a:gd name="connsiteY992" fmla="*/ 1481501 h 3155429"/>
              <a:gd name="connsiteX993" fmla="*/ 8959561 w 11781020"/>
              <a:gd name="connsiteY993" fmla="*/ 1485663 h 3155429"/>
              <a:gd name="connsiteX994" fmla="*/ 8956026 w 11781020"/>
              <a:gd name="connsiteY994" fmla="*/ 1479003 h 3155429"/>
              <a:gd name="connsiteX995" fmla="*/ 8994908 w 11781020"/>
              <a:gd name="connsiteY995" fmla="*/ 1482333 h 3155429"/>
              <a:gd name="connsiteX996" fmla="*/ 9007868 w 11781020"/>
              <a:gd name="connsiteY996" fmla="*/ 1480113 h 3155429"/>
              <a:gd name="connsiteX997" fmla="*/ 9033790 w 11781020"/>
              <a:gd name="connsiteY997" fmla="*/ 1475673 h 3155429"/>
              <a:gd name="connsiteX998" fmla="*/ 9030255 w 11781020"/>
              <a:gd name="connsiteY998" fmla="*/ 1471677 h 3155429"/>
              <a:gd name="connsiteX999" fmla="*/ 10066269 w 11781020"/>
              <a:gd name="connsiteY999" fmla="*/ 1450699 h 3155429"/>
              <a:gd name="connsiteX1000" fmla="*/ 10075098 w 11781020"/>
              <a:gd name="connsiteY1000" fmla="*/ 1457835 h 3155429"/>
              <a:gd name="connsiteX1001" fmla="*/ 10054914 w 11781020"/>
              <a:gd name="connsiteY1001" fmla="*/ 1454267 h 3155429"/>
              <a:gd name="connsiteX1002" fmla="*/ 10066269 w 11781020"/>
              <a:gd name="connsiteY1002" fmla="*/ 1450699 h 3155429"/>
              <a:gd name="connsiteX1003" fmla="*/ 8990546 w 11781020"/>
              <a:gd name="connsiteY1003" fmla="*/ 1447130 h 3155429"/>
              <a:gd name="connsiteX1004" fmla="*/ 8991169 w 11781020"/>
              <a:gd name="connsiteY1004" fmla="*/ 1448427 h 3155429"/>
              <a:gd name="connsiteX1005" fmla="*/ 8980271 w 11781020"/>
              <a:gd name="connsiteY1005" fmla="*/ 1450698 h 3155429"/>
              <a:gd name="connsiteX1006" fmla="*/ 8985837 w 11781020"/>
              <a:gd name="connsiteY1006" fmla="*/ 1453820 h 3155429"/>
              <a:gd name="connsiteX1007" fmla="*/ 8993971 w 11781020"/>
              <a:gd name="connsiteY1007" fmla="*/ 1454266 h 3155429"/>
              <a:gd name="connsiteX1008" fmla="*/ 8991169 w 11781020"/>
              <a:gd name="connsiteY1008" fmla="*/ 1448427 h 3155429"/>
              <a:gd name="connsiteX1009" fmla="*/ 8997396 w 11781020"/>
              <a:gd name="connsiteY1009" fmla="*/ 1447130 h 3155429"/>
              <a:gd name="connsiteX1010" fmla="*/ 9890584 w 11781020"/>
              <a:gd name="connsiteY1010" fmla="*/ 1444454 h 3155429"/>
              <a:gd name="connsiteX1011" fmla="*/ 9932894 w 11781020"/>
              <a:gd name="connsiteY1011" fmla="*/ 1448202 h 3155429"/>
              <a:gd name="connsiteX1012" fmla="*/ 9883531 w 11781020"/>
              <a:gd name="connsiteY1012" fmla="*/ 1455694 h 3155429"/>
              <a:gd name="connsiteX1013" fmla="*/ 9872953 w 11781020"/>
              <a:gd name="connsiteY1013" fmla="*/ 1451948 h 3155429"/>
              <a:gd name="connsiteX1014" fmla="*/ 9890584 w 11781020"/>
              <a:gd name="connsiteY1014" fmla="*/ 1444454 h 3155429"/>
              <a:gd name="connsiteX1015" fmla="*/ 9796714 w 11781020"/>
              <a:gd name="connsiteY1015" fmla="*/ 1437832 h 3155429"/>
              <a:gd name="connsiteX1016" fmla="*/ 9836560 w 11781020"/>
              <a:gd name="connsiteY1016" fmla="*/ 1440173 h 3155429"/>
              <a:gd name="connsiteX1017" fmla="*/ 9805034 w 11781020"/>
              <a:gd name="connsiteY1017" fmla="*/ 1447666 h 3155429"/>
              <a:gd name="connsiteX1018" fmla="*/ 9798027 w 11781020"/>
              <a:gd name="connsiteY1018" fmla="*/ 1440173 h 3155429"/>
              <a:gd name="connsiteX1019" fmla="*/ 9759494 w 11781020"/>
              <a:gd name="connsiteY1019" fmla="*/ 1443920 h 3155429"/>
              <a:gd name="connsiteX1020" fmla="*/ 9796714 w 11781020"/>
              <a:gd name="connsiteY1020" fmla="*/ 1437832 h 3155429"/>
              <a:gd name="connsiteX1021" fmla="*/ 9721340 w 11781020"/>
              <a:gd name="connsiteY1021" fmla="*/ 1436427 h 3155429"/>
              <a:gd name="connsiteX1022" fmla="*/ 9753073 w 11781020"/>
              <a:gd name="connsiteY1022" fmla="*/ 1436427 h 3155429"/>
              <a:gd name="connsiteX1023" fmla="*/ 9693133 w 11781020"/>
              <a:gd name="connsiteY1023" fmla="*/ 1443563 h 3155429"/>
              <a:gd name="connsiteX1024" fmla="*/ 9721340 w 11781020"/>
              <a:gd name="connsiteY1024" fmla="*/ 1436427 h 3155429"/>
              <a:gd name="connsiteX1025" fmla="*/ 9920906 w 11781020"/>
              <a:gd name="connsiteY1025" fmla="*/ 1434287 h 3155429"/>
              <a:gd name="connsiteX1026" fmla="*/ 9924331 w 11781020"/>
              <a:gd name="connsiteY1026" fmla="*/ 1440710 h 3155429"/>
              <a:gd name="connsiteX1027" fmla="*/ 9900355 w 11781020"/>
              <a:gd name="connsiteY1027" fmla="*/ 1443920 h 3155429"/>
              <a:gd name="connsiteX1028" fmla="*/ 9896930 w 11781020"/>
              <a:gd name="connsiteY1028" fmla="*/ 1440710 h 3155429"/>
              <a:gd name="connsiteX1029" fmla="*/ 9920906 w 11781020"/>
              <a:gd name="connsiteY1029" fmla="*/ 1434287 h 3155429"/>
              <a:gd name="connsiteX1030" fmla="*/ 9883658 w 11781020"/>
              <a:gd name="connsiteY1030" fmla="*/ 1434287 h 3155429"/>
              <a:gd name="connsiteX1031" fmla="*/ 9847265 w 11781020"/>
              <a:gd name="connsiteY1031" fmla="*/ 1444991 h 3155429"/>
              <a:gd name="connsiteX1032" fmla="*/ 9883658 w 11781020"/>
              <a:gd name="connsiteY1032" fmla="*/ 1434287 h 3155429"/>
              <a:gd name="connsiteX1033" fmla="*/ 8938027 w 11781020"/>
              <a:gd name="connsiteY1033" fmla="*/ 1422869 h 3155429"/>
              <a:gd name="connsiteX1034" fmla="*/ 8952870 w 11781020"/>
              <a:gd name="connsiteY1034" fmla="*/ 1422869 h 3155429"/>
              <a:gd name="connsiteX1035" fmla="*/ 8928893 w 11781020"/>
              <a:gd name="connsiteY1035" fmla="*/ 1430005 h 3155429"/>
              <a:gd name="connsiteX1036" fmla="*/ 8938167 w 11781020"/>
              <a:gd name="connsiteY1036" fmla="*/ 1422760 h 3155429"/>
              <a:gd name="connsiteX1037" fmla="*/ 8938027 w 11781020"/>
              <a:gd name="connsiteY1037" fmla="*/ 1422869 h 3155429"/>
              <a:gd name="connsiteX1038" fmla="*/ 8935744 w 11781020"/>
              <a:gd name="connsiteY1038" fmla="*/ 1422869 h 3155429"/>
              <a:gd name="connsiteX1039" fmla="*/ 8942594 w 11781020"/>
              <a:gd name="connsiteY1039" fmla="*/ 1419301 h 3155429"/>
              <a:gd name="connsiteX1040" fmla="*/ 8945590 w 11781020"/>
              <a:gd name="connsiteY1040" fmla="*/ 1422423 h 3155429"/>
              <a:gd name="connsiteX1041" fmla="*/ 8938167 w 11781020"/>
              <a:gd name="connsiteY1041" fmla="*/ 1422760 h 3155429"/>
              <a:gd name="connsiteX1042" fmla="*/ 8903634 w 11781020"/>
              <a:gd name="connsiteY1042" fmla="*/ 1417161 h 3155429"/>
              <a:gd name="connsiteX1043" fmla="*/ 8886508 w 11781020"/>
              <a:gd name="connsiteY1043" fmla="*/ 1423584 h 3155429"/>
              <a:gd name="connsiteX1044" fmla="*/ 8903634 w 11781020"/>
              <a:gd name="connsiteY1044" fmla="*/ 1417161 h 3155429"/>
              <a:gd name="connsiteX1045" fmla="*/ 8460074 w 11781020"/>
              <a:gd name="connsiteY1045" fmla="*/ 1417160 h 3155429"/>
              <a:gd name="connsiteX1046" fmla="*/ 8460074 w 11781020"/>
              <a:gd name="connsiteY1046" fmla="*/ 1419301 h 3155429"/>
              <a:gd name="connsiteX1047" fmla="*/ 8466496 w 11781020"/>
              <a:gd name="connsiteY1047" fmla="*/ 1417160 h 3155429"/>
              <a:gd name="connsiteX1048" fmla="*/ 10104238 w 11781020"/>
              <a:gd name="connsiteY1048" fmla="*/ 1402890 h 3155429"/>
              <a:gd name="connsiteX1049" fmla="*/ 10104238 w 11781020"/>
              <a:gd name="connsiteY1049" fmla="*/ 1408420 h 3155429"/>
              <a:gd name="connsiteX1050" fmla="*/ 10114770 w 11781020"/>
              <a:gd name="connsiteY1050" fmla="*/ 1409311 h 3155429"/>
              <a:gd name="connsiteX1051" fmla="*/ 10086683 w 11781020"/>
              <a:gd name="connsiteY1051" fmla="*/ 1405743 h 3155429"/>
              <a:gd name="connsiteX1052" fmla="*/ 10079662 w 11781020"/>
              <a:gd name="connsiteY1052" fmla="*/ 1412879 h 3155429"/>
              <a:gd name="connsiteX1053" fmla="*/ 10069130 w 11781020"/>
              <a:gd name="connsiteY1053" fmla="*/ 1409311 h 3155429"/>
              <a:gd name="connsiteX1054" fmla="*/ 10065619 w 11781020"/>
              <a:gd name="connsiteY1054" fmla="*/ 1405743 h 3155429"/>
              <a:gd name="connsiteX1055" fmla="*/ 10097216 w 11781020"/>
              <a:gd name="connsiteY1055" fmla="*/ 1405743 h 3155429"/>
              <a:gd name="connsiteX1056" fmla="*/ 10104238 w 11781020"/>
              <a:gd name="connsiteY1056" fmla="*/ 1402177 h 3155429"/>
              <a:gd name="connsiteX1057" fmla="*/ 10105994 w 11781020"/>
              <a:gd name="connsiteY1057" fmla="*/ 1402177 h 3155429"/>
              <a:gd name="connsiteX1058" fmla="*/ 10104238 w 11781020"/>
              <a:gd name="connsiteY1058" fmla="*/ 1402890 h 3155429"/>
              <a:gd name="connsiteX1059" fmla="*/ 8889647 w 11781020"/>
              <a:gd name="connsiteY1059" fmla="*/ 1402176 h 3155429"/>
              <a:gd name="connsiteX1060" fmla="*/ 8892286 w 11781020"/>
              <a:gd name="connsiteY1060" fmla="*/ 1403905 h 3155429"/>
              <a:gd name="connsiteX1061" fmla="*/ 8889646 w 11781020"/>
              <a:gd name="connsiteY1061" fmla="*/ 1405634 h 3155429"/>
              <a:gd name="connsiteX1062" fmla="*/ 8836842 w 11781020"/>
              <a:gd name="connsiteY1062" fmla="*/ 1405634 h 3155429"/>
              <a:gd name="connsiteX1063" fmla="*/ 8875565 w 11781020"/>
              <a:gd name="connsiteY1063" fmla="*/ 1443674 h 3155429"/>
              <a:gd name="connsiteX1064" fmla="*/ 8880405 w 11781020"/>
              <a:gd name="connsiteY1064" fmla="*/ 1442809 h 3155429"/>
              <a:gd name="connsiteX1065" fmla="*/ 8881872 w 11781020"/>
              <a:gd name="connsiteY1065" fmla="*/ 1438775 h 3155429"/>
              <a:gd name="connsiteX1066" fmla="*/ 8882605 w 11781020"/>
              <a:gd name="connsiteY1066" fmla="*/ 1436757 h 3155429"/>
              <a:gd name="connsiteX1067" fmla="*/ 8889326 w 11781020"/>
              <a:gd name="connsiteY1067" fmla="*/ 1438644 h 3155429"/>
              <a:gd name="connsiteX1068" fmla="*/ 8907248 w 11781020"/>
              <a:gd name="connsiteY1068" fmla="*/ 1443674 h 3155429"/>
              <a:gd name="connsiteX1069" fmla="*/ 8907248 w 11781020"/>
              <a:gd name="connsiteY1069" fmla="*/ 1436757 h 3155429"/>
              <a:gd name="connsiteX1070" fmla="*/ 8931890 w 11781020"/>
              <a:gd name="connsiteY1070" fmla="*/ 1447131 h 3155429"/>
              <a:gd name="connsiteX1071" fmla="*/ 8984694 w 11781020"/>
              <a:gd name="connsiteY1071" fmla="*/ 1440215 h 3155429"/>
              <a:gd name="connsiteX1072" fmla="*/ 8995254 w 11781020"/>
              <a:gd name="connsiteY1072" fmla="*/ 1440215 h 3155429"/>
              <a:gd name="connsiteX1073" fmla="*/ 8947731 w 11781020"/>
              <a:gd name="connsiteY1073" fmla="*/ 1418602 h 3155429"/>
              <a:gd name="connsiteX1074" fmla="*/ 8913848 w 11781020"/>
              <a:gd name="connsiteY1074" fmla="*/ 1409019 h 3155429"/>
              <a:gd name="connsiteX1075" fmla="*/ 10153389 w 11781020"/>
              <a:gd name="connsiteY1075" fmla="*/ 1391472 h 3155429"/>
              <a:gd name="connsiteX1076" fmla="*/ 10132324 w 11781020"/>
              <a:gd name="connsiteY1076" fmla="*/ 1402177 h 3155429"/>
              <a:gd name="connsiteX1077" fmla="*/ 10105994 w 11781020"/>
              <a:gd name="connsiteY1077" fmla="*/ 1402177 h 3155429"/>
              <a:gd name="connsiteX1078" fmla="*/ 10121353 w 11781020"/>
              <a:gd name="connsiteY1078" fmla="*/ 1395932 h 3155429"/>
              <a:gd name="connsiteX1079" fmla="*/ 10153389 w 11781020"/>
              <a:gd name="connsiteY1079" fmla="*/ 1391472 h 3155429"/>
              <a:gd name="connsiteX1080" fmla="*/ 9639037 w 11781020"/>
              <a:gd name="connsiteY1080" fmla="*/ 1386038 h 3155429"/>
              <a:gd name="connsiteX1081" fmla="*/ 9655217 w 11781020"/>
              <a:gd name="connsiteY1081" fmla="*/ 1391732 h 3155429"/>
              <a:gd name="connsiteX1082" fmla="*/ 9620233 w 11781020"/>
              <a:gd name="connsiteY1082" fmla="*/ 1388228 h 3155429"/>
              <a:gd name="connsiteX1083" fmla="*/ 9639037 w 11781020"/>
              <a:gd name="connsiteY1083" fmla="*/ 1386038 h 3155429"/>
              <a:gd name="connsiteX1084" fmla="*/ 9789465 w 11781020"/>
              <a:gd name="connsiteY1084" fmla="*/ 1380768 h 3155429"/>
              <a:gd name="connsiteX1085" fmla="*/ 9813013 w 11781020"/>
              <a:gd name="connsiteY1085" fmla="*/ 1384336 h 3155429"/>
              <a:gd name="connsiteX1086" fmla="*/ 9789465 w 11781020"/>
              <a:gd name="connsiteY1086" fmla="*/ 1380768 h 3155429"/>
              <a:gd name="connsiteX1087" fmla="*/ 9663161 w 11781020"/>
              <a:gd name="connsiteY1087" fmla="*/ 1374345 h 3155429"/>
              <a:gd name="connsiteX1088" fmla="*/ 9701694 w 11781020"/>
              <a:gd name="connsiteY1088" fmla="*/ 1381839 h 3155429"/>
              <a:gd name="connsiteX1089" fmla="*/ 9694689 w 11781020"/>
              <a:gd name="connsiteY1089" fmla="*/ 1385585 h 3155429"/>
              <a:gd name="connsiteX1090" fmla="*/ 9673670 w 11781020"/>
              <a:gd name="connsiteY1090" fmla="*/ 1389331 h 3155429"/>
              <a:gd name="connsiteX1091" fmla="*/ 9663161 w 11781020"/>
              <a:gd name="connsiteY1091" fmla="*/ 1374345 h 3155429"/>
              <a:gd name="connsiteX1092" fmla="*/ 10897022 w 11781020"/>
              <a:gd name="connsiteY1092" fmla="*/ 1360789 h 3155429"/>
              <a:gd name="connsiteX1093" fmla="*/ 10890065 w 11781020"/>
              <a:gd name="connsiteY1093" fmla="*/ 1367925 h 3155429"/>
              <a:gd name="connsiteX1094" fmla="*/ 10848321 w 11781020"/>
              <a:gd name="connsiteY1094" fmla="*/ 1367925 h 3155429"/>
              <a:gd name="connsiteX1095" fmla="*/ 10897022 w 11781020"/>
              <a:gd name="connsiteY1095" fmla="*/ 1360789 h 3155429"/>
              <a:gd name="connsiteX1096" fmla="*/ 10900501 w 11781020"/>
              <a:gd name="connsiteY1096" fmla="*/ 1359361 h 3155429"/>
              <a:gd name="connsiteX1097" fmla="*/ 10936894 w 11781020"/>
              <a:gd name="connsiteY1097" fmla="*/ 1359361 h 3155429"/>
              <a:gd name="connsiteX1098" fmla="*/ 10915058 w 11781020"/>
              <a:gd name="connsiteY1098" fmla="*/ 1366497 h 3155429"/>
              <a:gd name="connsiteX1099" fmla="*/ 10900501 w 11781020"/>
              <a:gd name="connsiteY1099" fmla="*/ 1359361 h 3155429"/>
              <a:gd name="connsiteX1100" fmla="*/ 9837785 w 11781020"/>
              <a:gd name="connsiteY1100" fmla="*/ 1357221 h 3155429"/>
              <a:gd name="connsiteX1101" fmla="*/ 9857969 w 11781020"/>
              <a:gd name="connsiteY1101" fmla="*/ 1360789 h 3155429"/>
              <a:gd name="connsiteX1102" fmla="*/ 9834420 w 11781020"/>
              <a:gd name="connsiteY1102" fmla="*/ 1360789 h 3155429"/>
              <a:gd name="connsiteX1103" fmla="*/ 9837785 w 11781020"/>
              <a:gd name="connsiteY1103" fmla="*/ 1357221 h 3155429"/>
              <a:gd name="connsiteX1104" fmla="*/ 9540159 w 11781020"/>
              <a:gd name="connsiteY1104" fmla="*/ 1352582 h 3155429"/>
              <a:gd name="connsiteX1105" fmla="*/ 9550417 w 11781020"/>
              <a:gd name="connsiteY1105" fmla="*/ 1353653 h 3155429"/>
              <a:gd name="connsiteX1106" fmla="*/ 9561121 w 11781020"/>
              <a:gd name="connsiteY1106" fmla="*/ 1359361 h 3155429"/>
              <a:gd name="connsiteX1107" fmla="*/ 9532578 w 11781020"/>
              <a:gd name="connsiteY1107" fmla="*/ 1353653 h 3155429"/>
              <a:gd name="connsiteX1108" fmla="*/ 9540159 w 11781020"/>
              <a:gd name="connsiteY1108" fmla="*/ 1352582 h 3155429"/>
              <a:gd name="connsiteX1109" fmla="*/ 9817361 w 11781020"/>
              <a:gd name="connsiteY1109" fmla="*/ 1340791 h 3155429"/>
              <a:gd name="connsiteX1110" fmla="*/ 9834420 w 11781020"/>
              <a:gd name="connsiteY1110" fmla="*/ 1346089 h 3155429"/>
              <a:gd name="connsiteX1111" fmla="*/ 9823717 w 11781020"/>
              <a:gd name="connsiteY1111" fmla="*/ 1349514 h 3155429"/>
              <a:gd name="connsiteX1112" fmla="*/ 9813013 w 11781020"/>
              <a:gd name="connsiteY1112" fmla="*/ 1342664 h 3155429"/>
              <a:gd name="connsiteX1113" fmla="*/ 9817361 w 11781020"/>
              <a:gd name="connsiteY1113" fmla="*/ 1340791 h 3155429"/>
              <a:gd name="connsiteX1114" fmla="*/ 9550989 w 11781020"/>
              <a:gd name="connsiteY1114" fmla="*/ 1340095 h 3155429"/>
              <a:gd name="connsiteX1115" fmla="*/ 9537288 w 11781020"/>
              <a:gd name="connsiteY1115" fmla="*/ 1350799 h 3155429"/>
              <a:gd name="connsiteX1116" fmla="*/ 9550989 w 11781020"/>
              <a:gd name="connsiteY1116" fmla="*/ 1340095 h 3155429"/>
              <a:gd name="connsiteX1117" fmla="*/ 9853452 w 11781020"/>
              <a:gd name="connsiteY1117" fmla="*/ 1321720 h 3155429"/>
              <a:gd name="connsiteX1118" fmla="*/ 9868672 w 11781020"/>
              <a:gd name="connsiteY1118" fmla="*/ 1324396 h 3155429"/>
              <a:gd name="connsiteX1119" fmla="*/ 9861715 w 11781020"/>
              <a:gd name="connsiteY1119" fmla="*/ 1331532 h 3155429"/>
              <a:gd name="connsiteX1120" fmla="*/ 9840842 w 11781020"/>
              <a:gd name="connsiteY1120" fmla="*/ 1324396 h 3155429"/>
              <a:gd name="connsiteX1121" fmla="*/ 9853452 w 11781020"/>
              <a:gd name="connsiteY1121" fmla="*/ 1321720 h 3155429"/>
              <a:gd name="connsiteX1122" fmla="*/ 9581815 w 11781020"/>
              <a:gd name="connsiteY1122" fmla="*/ 1312265 h 3155429"/>
              <a:gd name="connsiteX1123" fmla="*/ 9617493 w 11781020"/>
              <a:gd name="connsiteY1123" fmla="*/ 1312265 h 3155429"/>
              <a:gd name="connsiteX1124" fmla="*/ 9592518 w 11781020"/>
              <a:gd name="connsiteY1124" fmla="*/ 1321898 h 3155429"/>
              <a:gd name="connsiteX1125" fmla="*/ 9581815 w 11781020"/>
              <a:gd name="connsiteY1125" fmla="*/ 1312265 h 3155429"/>
              <a:gd name="connsiteX1126" fmla="*/ 9425114 w 11781020"/>
              <a:gd name="connsiteY1126" fmla="*/ 1301562 h 3155429"/>
              <a:gd name="connsiteX1127" fmla="*/ 9426398 w 11781020"/>
              <a:gd name="connsiteY1127" fmla="*/ 1307583 h 3155429"/>
              <a:gd name="connsiteX1128" fmla="*/ 9414838 w 11781020"/>
              <a:gd name="connsiteY1128" fmla="*/ 1311196 h 3155429"/>
              <a:gd name="connsiteX1129" fmla="*/ 9414839 w 11781020"/>
              <a:gd name="connsiteY1129" fmla="*/ 1311195 h 3155429"/>
              <a:gd name="connsiteX1130" fmla="*/ 9414838 w 11781020"/>
              <a:gd name="connsiteY1130" fmla="*/ 1311195 h 3155429"/>
              <a:gd name="connsiteX1131" fmla="*/ 9425114 w 11781020"/>
              <a:gd name="connsiteY1131" fmla="*/ 1301562 h 3155429"/>
              <a:gd name="connsiteX1132" fmla="*/ 446689 w 11781020"/>
              <a:gd name="connsiteY1132" fmla="*/ 1296566 h 3155429"/>
              <a:gd name="connsiteX1133" fmla="*/ 441795 w 11781020"/>
              <a:gd name="connsiteY1133" fmla="*/ 1299645 h 3155429"/>
              <a:gd name="connsiteX1134" fmla="*/ 431093 w 11781020"/>
              <a:gd name="connsiteY1134" fmla="*/ 1306377 h 3155429"/>
              <a:gd name="connsiteX1135" fmla="*/ 415496 w 11781020"/>
              <a:gd name="connsiteY1135" fmla="*/ 1321541 h 3155429"/>
              <a:gd name="connsiteX1136" fmla="*/ 405270 w 11781020"/>
              <a:gd name="connsiteY1136" fmla="*/ 1334173 h 3155429"/>
              <a:gd name="connsiteX1137" fmla="*/ 398167 w 11781020"/>
              <a:gd name="connsiteY1137" fmla="*/ 1342948 h 3155429"/>
              <a:gd name="connsiteX1138" fmla="*/ 422428 w 11781020"/>
              <a:gd name="connsiteY1138" fmla="*/ 1357219 h 3155429"/>
              <a:gd name="connsiteX1139" fmla="*/ 436291 w 11781020"/>
              <a:gd name="connsiteY1139" fmla="*/ 1357219 h 3155429"/>
              <a:gd name="connsiteX1140" fmla="*/ 453622 w 11781020"/>
              <a:gd name="connsiteY1140" fmla="*/ 1339380 h 3155429"/>
              <a:gd name="connsiteX1141" fmla="*/ 454650 w 11781020"/>
              <a:gd name="connsiteY1141" fmla="*/ 1337476 h 3155429"/>
              <a:gd name="connsiteX1142" fmla="*/ 470952 w 11781020"/>
              <a:gd name="connsiteY1142" fmla="*/ 1307269 h 3155429"/>
              <a:gd name="connsiteX1143" fmla="*/ 463145 w 11781020"/>
              <a:gd name="connsiteY1143" fmla="*/ 1298503 h 3155429"/>
              <a:gd name="connsiteX1144" fmla="*/ 461420 w 11781020"/>
              <a:gd name="connsiteY1144" fmla="*/ 1296566 h 3155429"/>
              <a:gd name="connsiteX1145" fmla="*/ 446689 w 11781020"/>
              <a:gd name="connsiteY1145" fmla="*/ 1296566 h 3155429"/>
              <a:gd name="connsiteX1146" fmla="*/ 10257708 w 11781020"/>
              <a:gd name="connsiteY1146" fmla="*/ 1282295 h 3155429"/>
              <a:gd name="connsiteX1147" fmla="*/ 10635519 w 11781020"/>
              <a:gd name="connsiteY1147" fmla="*/ 1483090 h 3155429"/>
              <a:gd name="connsiteX1148" fmla="*/ 10380147 w 11781020"/>
              <a:gd name="connsiteY1148" fmla="*/ 1539453 h 3155429"/>
              <a:gd name="connsiteX1149" fmla="*/ 10306684 w 11781020"/>
              <a:gd name="connsiteY1149" fmla="*/ 1511271 h 3155429"/>
              <a:gd name="connsiteX1150" fmla="*/ 10289192 w 11781020"/>
              <a:gd name="connsiteY1150" fmla="*/ 1514794 h 3155429"/>
              <a:gd name="connsiteX1151" fmla="*/ 10285694 w 11781020"/>
              <a:gd name="connsiteY1151" fmla="*/ 1504226 h 3155429"/>
              <a:gd name="connsiteX1152" fmla="*/ 10292690 w 11781020"/>
              <a:gd name="connsiteY1152" fmla="*/ 1504226 h 3155429"/>
              <a:gd name="connsiteX1153" fmla="*/ 10121276 w 11781020"/>
              <a:gd name="connsiteY1153" fmla="*/ 1296385 h 3155429"/>
              <a:gd name="connsiteX1154" fmla="*/ 10257708 w 11781020"/>
              <a:gd name="connsiteY1154" fmla="*/ 1282295 h 3155429"/>
              <a:gd name="connsiteX1155" fmla="*/ 10399334 w 11781020"/>
              <a:gd name="connsiteY1155" fmla="*/ 1271859 h 3155429"/>
              <a:gd name="connsiteX1156" fmla="*/ 10408246 w 11781020"/>
              <a:gd name="connsiteY1156" fmla="*/ 1272474 h 3155429"/>
              <a:gd name="connsiteX1157" fmla="*/ 10397669 w 11781020"/>
              <a:gd name="connsiteY1157" fmla="*/ 1275873 h 3155429"/>
              <a:gd name="connsiteX1158" fmla="*/ 10399334 w 11781020"/>
              <a:gd name="connsiteY1158" fmla="*/ 1271859 h 3155429"/>
              <a:gd name="connsiteX1159" fmla="*/ 10410384 w 11781020"/>
              <a:gd name="connsiteY1159" fmla="*/ 1271786 h 3155429"/>
              <a:gd name="connsiteX1160" fmla="*/ 10410989 w 11781020"/>
              <a:gd name="connsiteY1160" fmla="*/ 1272662 h 3155429"/>
              <a:gd name="connsiteX1161" fmla="*/ 10408246 w 11781020"/>
              <a:gd name="connsiteY1161" fmla="*/ 1272474 h 3155429"/>
              <a:gd name="connsiteX1162" fmla="*/ 9267128 w 11781020"/>
              <a:gd name="connsiteY1162" fmla="*/ 1269450 h 3155429"/>
              <a:gd name="connsiteX1163" fmla="*/ 9261289 w 11781020"/>
              <a:gd name="connsiteY1163" fmla="*/ 1273992 h 3155429"/>
              <a:gd name="connsiteX1164" fmla="*/ 9259100 w 11781020"/>
              <a:gd name="connsiteY1164" fmla="*/ 1275695 h 3155429"/>
              <a:gd name="connsiteX1165" fmla="*/ 9245721 w 11781020"/>
              <a:gd name="connsiteY1165" fmla="*/ 1276587 h 3155429"/>
              <a:gd name="connsiteX1166" fmla="*/ 9245723 w 11781020"/>
              <a:gd name="connsiteY1166" fmla="*/ 1276586 h 3155429"/>
              <a:gd name="connsiteX1167" fmla="*/ 9245721 w 11781020"/>
              <a:gd name="connsiteY1167" fmla="*/ 1276586 h 3155429"/>
              <a:gd name="connsiteX1168" fmla="*/ 9258973 w 11781020"/>
              <a:gd name="connsiteY1168" fmla="*/ 1272169 h 3155429"/>
              <a:gd name="connsiteX1169" fmla="*/ 9931184 w 11781020"/>
              <a:gd name="connsiteY1169" fmla="*/ 1268705 h 3155429"/>
              <a:gd name="connsiteX1170" fmla="*/ 9931690 w 11781020"/>
              <a:gd name="connsiteY1170" fmla="*/ 1269636 h 3155429"/>
              <a:gd name="connsiteX1171" fmla="*/ 9929006 w 11781020"/>
              <a:gd name="connsiteY1171" fmla="*/ 1268790 h 3155429"/>
              <a:gd name="connsiteX1172" fmla="*/ 10029227 w 11781020"/>
              <a:gd name="connsiteY1172" fmla="*/ 1266596 h 3155429"/>
              <a:gd name="connsiteX1173" fmla="*/ 10020149 w 11781020"/>
              <a:gd name="connsiteY1173" fmla="*/ 1267488 h 3155429"/>
              <a:gd name="connsiteX1174" fmla="*/ 10020100 w 11781020"/>
              <a:gd name="connsiteY1174" fmla="*/ 1267320 h 3155429"/>
              <a:gd name="connsiteX1175" fmla="*/ 9919420 w 11781020"/>
              <a:gd name="connsiteY1175" fmla="*/ 1265762 h 3155429"/>
              <a:gd name="connsiteX1176" fmla="*/ 9929006 w 11781020"/>
              <a:gd name="connsiteY1176" fmla="*/ 1268790 h 3155429"/>
              <a:gd name="connsiteX1177" fmla="*/ 9907151 w 11781020"/>
              <a:gd name="connsiteY1177" fmla="*/ 1269636 h 3155429"/>
              <a:gd name="connsiteX1178" fmla="*/ 9919420 w 11781020"/>
              <a:gd name="connsiteY1178" fmla="*/ 1265762 h 3155429"/>
              <a:gd name="connsiteX1179" fmla="*/ 10379913 w 11781020"/>
              <a:gd name="connsiteY1179" fmla="*/ 1265255 h 3155429"/>
              <a:gd name="connsiteX1180" fmla="*/ 10380306 w 11781020"/>
              <a:gd name="connsiteY1180" fmla="*/ 1265706 h 3155429"/>
              <a:gd name="connsiteX1181" fmla="*/ 10373170 w 11781020"/>
              <a:gd name="connsiteY1181" fmla="*/ 1269452 h 3155429"/>
              <a:gd name="connsiteX1182" fmla="*/ 10404329 w 11781020"/>
              <a:gd name="connsiteY1182" fmla="*/ 1263029 h 3155429"/>
              <a:gd name="connsiteX1183" fmla="*/ 10420979 w 11781020"/>
              <a:gd name="connsiteY1183" fmla="*/ 1263029 h 3155429"/>
              <a:gd name="connsiteX1184" fmla="*/ 10417649 w 11781020"/>
              <a:gd name="connsiteY1184" fmla="*/ 1269450 h 3155429"/>
              <a:gd name="connsiteX1185" fmla="*/ 10410384 w 11781020"/>
              <a:gd name="connsiteY1185" fmla="*/ 1271786 h 3155429"/>
              <a:gd name="connsiteX1186" fmla="*/ 10106292 w 11781020"/>
              <a:gd name="connsiteY1186" fmla="*/ 1263029 h 3155429"/>
              <a:gd name="connsiteX1187" fmla="*/ 10079651 w 11781020"/>
              <a:gd name="connsiteY1187" fmla="*/ 1273733 h 3155429"/>
              <a:gd name="connsiteX1188" fmla="*/ 10076322 w 11781020"/>
              <a:gd name="connsiteY1188" fmla="*/ 1266597 h 3155429"/>
              <a:gd name="connsiteX1189" fmla="*/ 10106292 w 11781020"/>
              <a:gd name="connsiteY1189" fmla="*/ 1263029 h 3155429"/>
              <a:gd name="connsiteX1190" fmla="*/ 9553557 w 11781020"/>
              <a:gd name="connsiteY1190" fmla="*/ 1263029 h 3155429"/>
              <a:gd name="connsiteX1191" fmla="*/ 9529581 w 11781020"/>
              <a:gd name="connsiteY1191" fmla="*/ 1266240 h 3155429"/>
              <a:gd name="connsiteX1192" fmla="*/ 9553557 w 11781020"/>
              <a:gd name="connsiteY1192" fmla="*/ 1263029 h 3155429"/>
              <a:gd name="connsiteX1193" fmla="*/ 9924679 w 11781020"/>
              <a:gd name="connsiteY1193" fmla="*/ 1259306 h 3155429"/>
              <a:gd name="connsiteX1194" fmla="*/ 9977260 w 11781020"/>
              <a:gd name="connsiteY1194" fmla="*/ 1262748 h 3155429"/>
              <a:gd name="connsiteX1195" fmla="*/ 9973754 w 11781020"/>
              <a:gd name="connsiteY1195" fmla="*/ 1269636 h 3155429"/>
              <a:gd name="connsiteX1196" fmla="*/ 9940453 w 11781020"/>
              <a:gd name="connsiteY1196" fmla="*/ 1268345 h 3155429"/>
              <a:gd name="connsiteX1197" fmla="*/ 9931184 w 11781020"/>
              <a:gd name="connsiteY1197" fmla="*/ 1268705 h 3155429"/>
              <a:gd name="connsiteX1198" fmla="*/ 9928183 w 11781020"/>
              <a:gd name="connsiteY1198" fmla="*/ 1263180 h 3155429"/>
              <a:gd name="connsiteX1199" fmla="*/ 9924679 w 11781020"/>
              <a:gd name="connsiteY1199" fmla="*/ 1259306 h 3155429"/>
              <a:gd name="connsiteX1200" fmla="*/ 10141257 w 11781020"/>
              <a:gd name="connsiteY1200" fmla="*/ 1258747 h 3155429"/>
              <a:gd name="connsiteX1201" fmla="*/ 10176936 w 11781020"/>
              <a:gd name="connsiteY1201" fmla="*/ 1269987 h 3155429"/>
              <a:gd name="connsiteX1202" fmla="*/ 10123417 w 11781020"/>
              <a:gd name="connsiteY1202" fmla="*/ 1262494 h 3155429"/>
              <a:gd name="connsiteX1203" fmla="*/ 10151961 w 11781020"/>
              <a:gd name="connsiteY1203" fmla="*/ 1266240 h 3155429"/>
              <a:gd name="connsiteX1204" fmla="*/ 10159097 w 11781020"/>
              <a:gd name="connsiteY1204" fmla="*/ 1266240 h 3155429"/>
              <a:gd name="connsiteX1205" fmla="*/ 10141257 w 11781020"/>
              <a:gd name="connsiteY1205" fmla="*/ 1258747 h 3155429"/>
              <a:gd name="connsiteX1206" fmla="*/ 9992106 w 11781020"/>
              <a:gd name="connsiteY1206" fmla="*/ 1258011 h 3155429"/>
              <a:gd name="connsiteX1207" fmla="*/ 10018853 w 11781020"/>
              <a:gd name="connsiteY1207" fmla="*/ 1263028 h 3155429"/>
              <a:gd name="connsiteX1208" fmla="*/ 10020100 w 11781020"/>
              <a:gd name="connsiteY1208" fmla="*/ 1267320 h 3155429"/>
              <a:gd name="connsiteX1209" fmla="*/ 10006749 w 11781020"/>
              <a:gd name="connsiteY1209" fmla="*/ 1268380 h 3155429"/>
              <a:gd name="connsiteX1210" fmla="*/ 9984271 w 11781020"/>
              <a:gd name="connsiteY1210" fmla="*/ 1259461 h 3155429"/>
              <a:gd name="connsiteX1211" fmla="*/ 9992106 w 11781020"/>
              <a:gd name="connsiteY1211" fmla="*/ 1258011 h 3155429"/>
              <a:gd name="connsiteX1212" fmla="*/ 10809877 w 11781020"/>
              <a:gd name="connsiteY1212" fmla="*/ 1254466 h 3155429"/>
              <a:gd name="connsiteX1213" fmla="*/ 10827716 w 11781020"/>
              <a:gd name="connsiteY1213" fmla="*/ 1254466 h 3155429"/>
              <a:gd name="connsiteX1214" fmla="*/ 10806309 w 11781020"/>
              <a:gd name="connsiteY1214" fmla="*/ 1263029 h 3155429"/>
              <a:gd name="connsiteX1215" fmla="*/ 10809877 w 11781020"/>
              <a:gd name="connsiteY1215" fmla="*/ 1254466 h 3155429"/>
              <a:gd name="connsiteX1216" fmla="*/ 10373170 w 11781020"/>
              <a:gd name="connsiteY1216" fmla="*/ 1254466 h 3155429"/>
              <a:gd name="connsiteX1217" fmla="*/ 10385210 w 11781020"/>
              <a:gd name="connsiteY1217" fmla="*/ 1261958 h 3155429"/>
              <a:gd name="connsiteX1218" fmla="*/ 10379913 w 11781020"/>
              <a:gd name="connsiteY1218" fmla="*/ 1265255 h 3155429"/>
              <a:gd name="connsiteX1219" fmla="*/ 10375400 w 11781020"/>
              <a:gd name="connsiteY1219" fmla="*/ 1260085 h 3155429"/>
              <a:gd name="connsiteX1220" fmla="*/ 10373170 w 11781020"/>
              <a:gd name="connsiteY1220" fmla="*/ 1254466 h 3155429"/>
              <a:gd name="connsiteX1221" fmla="*/ 10235653 w 11781020"/>
              <a:gd name="connsiteY1221" fmla="*/ 1254466 h 3155429"/>
              <a:gd name="connsiteX1222" fmla="*/ 10235653 w 11781020"/>
              <a:gd name="connsiteY1222" fmla="*/ 1269452 h 3155429"/>
              <a:gd name="connsiteX1223" fmla="*/ 10235653 w 11781020"/>
              <a:gd name="connsiteY1223" fmla="*/ 1254466 h 3155429"/>
              <a:gd name="connsiteX1224" fmla="*/ 9288535 w 11781020"/>
              <a:gd name="connsiteY1224" fmla="*/ 1251611 h 3155429"/>
              <a:gd name="connsiteX1225" fmla="*/ 9259100 w 11781020"/>
              <a:gd name="connsiteY1225" fmla="*/ 1252503 h 3155429"/>
              <a:gd name="connsiteX1226" fmla="*/ 9245722 w 11781020"/>
              <a:gd name="connsiteY1226" fmla="*/ 1258747 h 3155429"/>
              <a:gd name="connsiteX1227" fmla="*/ 9268466 w 11781020"/>
              <a:gd name="connsiteY1227" fmla="*/ 1256517 h 3155429"/>
              <a:gd name="connsiteX1228" fmla="*/ 9288535 w 11781020"/>
              <a:gd name="connsiteY1228" fmla="*/ 1251611 h 3155429"/>
              <a:gd name="connsiteX1229" fmla="*/ 10142914 w 11781020"/>
              <a:gd name="connsiteY1229" fmla="*/ 1248913 h 3155429"/>
              <a:gd name="connsiteX1230" fmla="*/ 10145437 w 11781020"/>
              <a:gd name="connsiteY1230" fmla="*/ 1255001 h 3155429"/>
              <a:gd name="connsiteX1231" fmla="*/ 10155529 w 11781020"/>
              <a:gd name="connsiteY1231" fmla="*/ 1255001 h 3155429"/>
              <a:gd name="connsiteX1232" fmla="*/ 10131980 w 11781020"/>
              <a:gd name="connsiteY1232" fmla="*/ 1258747 h 3155429"/>
              <a:gd name="connsiteX1233" fmla="*/ 10142072 w 11781020"/>
              <a:gd name="connsiteY1233" fmla="*/ 1251254 h 3155429"/>
              <a:gd name="connsiteX1234" fmla="*/ 10135345 w 11781020"/>
              <a:gd name="connsiteY1234" fmla="*/ 1251254 h 3155429"/>
              <a:gd name="connsiteX1235" fmla="*/ 10142914 w 11781020"/>
              <a:gd name="connsiteY1235" fmla="*/ 1248913 h 3155429"/>
              <a:gd name="connsiteX1236" fmla="*/ 10735860 w 11781020"/>
              <a:gd name="connsiteY1236" fmla="*/ 1248043 h 3155429"/>
              <a:gd name="connsiteX1237" fmla="*/ 10742865 w 11781020"/>
              <a:gd name="connsiteY1237" fmla="*/ 1262314 h 3155429"/>
              <a:gd name="connsiteX1238" fmla="*/ 10718345 w 11781020"/>
              <a:gd name="connsiteY1238" fmla="*/ 1255179 h 3155429"/>
              <a:gd name="connsiteX1239" fmla="*/ 10735860 w 11781020"/>
              <a:gd name="connsiteY1239" fmla="*/ 1248043 h 3155429"/>
              <a:gd name="connsiteX1240" fmla="*/ 9750219 w 11781020"/>
              <a:gd name="connsiteY1240" fmla="*/ 1248043 h 3155429"/>
              <a:gd name="connsiteX1241" fmla="*/ 9743083 w 11781020"/>
              <a:gd name="connsiteY1241" fmla="*/ 1254466 h 3155429"/>
              <a:gd name="connsiteX1242" fmla="*/ 9757354 w 11781020"/>
              <a:gd name="connsiteY1242" fmla="*/ 1251254 h 3155429"/>
              <a:gd name="connsiteX1243" fmla="*/ 9750219 w 11781020"/>
              <a:gd name="connsiteY1243" fmla="*/ 1248043 h 3155429"/>
              <a:gd name="connsiteX1244" fmla="*/ 9958154 w 11781020"/>
              <a:gd name="connsiteY1244" fmla="*/ 1245206 h 3155429"/>
              <a:gd name="connsiteX1245" fmla="*/ 9980417 w 11781020"/>
              <a:gd name="connsiteY1245" fmla="*/ 1247614 h 3155429"/>
              <a:gd name="connsiteX1246" fmla="*/ 9976992 w 11781020"/>
              <a:gd name="connsiteY1246" fmla="*/ 1255322 h 3155429"/>
              <a:gd name="connsiteX1247" fmla="*/ 9949591 w 11781020"/>
              <a:gd name="connsiteY1247" fmla="*/ 1259175 h 3155429"/>
              <a:gd name="connsiteX1248" fmla="*/ 9963291 w 11781020"/>
              <a:gd name="connsiteY1248" fmla="*/ 1251468 h 3155429"/>
              <a:gd name="connsiteX1249" fmla="*/ 9946166 w 11781020"/>
              <a:gd name="connsiteY1249" fmla="*/ 1251468 h 3155429"/>
              <a:gd name="connsiteX1250" fmla="*/ 9958154 w 11781020"/>
              <a:gd name="connsiteY1250" fmla="*/ 1245206 h 3155429"/>
              <a:gd name="connsiteX1251" fmla="*/ 9731666 w 11781020"/>
              <a:gd name="connsiteY1251" fmla="*/ 1243762 h 3155429"/>
              <a:gd name="connsiteX1252" fmla="*/ 9735947 w 11781020"/>
              <a:gd name="connsiteY1252" fmla="*/ 1248043 h 3155429"/>
              <a:gd name="connsiteX1253" fmla="*/ 9740229 w 11781020"/>
              <a:gd name="connsiteY1253" fmla="*/ 1248043 h 3155429"/>
              <a:gd name="connsiteX1254" fmla="*/ 9731666 w 11781020"/>
              <a:gd name="connsiteY1254" fmla="*/ 1243762 h 3155429"/>
              <a:gd name="connsiteX1255" fmla="*/ 9494248 w 11781020"/>
              <a:gd name="connsiteY1255" fmla="*/ 1243762 h 3155429"/>
              <a:gd name="connsiteX1256" fmla="*/ 9490783 w 11781020"/>
              <a:gd name="connsiteY1256" fmla="*/ 1251102 h 3155429"/>
              <a:gd name="connsiteX1257" fmla="*/ 9507679 w 11781020"/>
              <a:gd name="connsiteY1257" fmla="*/ 1253395 h 3155429"/>
              <a:gd name="connsiteX1258" fmla="*/ 9521976 w 11781020"/>
              <a:gd name="connsiteY1258" fmla="*/ 1247431 h 3155429"/>
              <a:gd name="connsiteX1259" fmla="*/ 9542771 w 11781020"/>
              <a:gd name="connsiteY1259" fmla="*/ 1247431 h 3155429"/>
              <a:gd name="connsiteX1260" fmla="*/ 9549703 w 11781020"/>
              <a:gd name="connsiteY1260" fmla="*/ 1254771 h 3155429"/>
              <a:gd name="connsiteX1261" fmla="*/ 9521976 w 11781020"/>
              <a:gd name="connsiteY1261" fmla="*/ 1265780 h 3155429"/>
              <a:gd name="connsiteX1262" fmla="*/ 9520382 w 11781020"/>
              <a:gd name="connsiteY1262" fmla="*/ 1265780 h 3155429"/>
              <a:gd name="connsiteX1263" fmla="*/ 9507246 w 11781020"/>
              <a:gd name="connsiteY1263" fmla="*/ 1265780 h 3155429"/>
              <a:gd name="connsiteX1264" fmla="*/ 9499881 w 11781020"/>
              <a:gd name="connsiteY1264" fmla="*/ 1265780 h 3155429"/>
              <a:gd name="connsiteX1265" fmla="*/ 9489916 w 11781020"/>
              <a:gd name="connsiteY1265" fmla="*/ 1265780 h 3155429"/>
              <a:gd name="connsiteX1266" fmla="*/ 9469986 w 11781020"/>
              <a:gd name="connsiteY1266" fmla="*/ 1265780 h 3155429"/>
              <a:gd name="connsiteX1267" fmla="*/ 9471394 w 11781020"/>
              <a:gd name="connsiteY1267" fmla="*/ 1260906 h 3155429"/>
              <a:gd name="connsiteX1268" fmla="*/ 9450057 w 11781020"/>
              <a:gd name="connsiteY1268" fmla="*/ 1259817 h 3155429"/>
              <a:gd name="connsiteX1269" fmla="*/ 9404134 w 11781020"/>
              <a:gd name="connsiteY1269" fmla="*/ 1251102 h 3155429"/>
              <a:gd name="connsiteX1270" fmla="*/ 9404136 w 11781020"/>
              <a:gd name="connsiteY1270" fmla="*/ 1251102 h 3155429"/>
              <a:gd name="connsiteX1271" fmla="*/ 9404134 w 11781020"/>
              <a:gd name="connsiteY1271" fmla="*/ 1251101 h 3155429"/>
              <a:gd name="connsiteX1272" fmla="*/ 9434028 w 11781020"/>
              <a:gd name="connsiteY1272" fmla="*/ 1249266 h 3155429"/>
              <a:gd name="connsiteX1273" fmla="*/ 9458398 w 11781020"/>
              <a:gd name="connsiteY1273" fmla="*/ 1256147 h 3155429"/>
              <a:gd name="connsiteX1274" fmla="*/ 9466521 w 11781020"/>
              <a:gd name="connsiteY1274" fmla="*/ 1258441 h 3155429"/>
              <a:gd name="connsiteX1275" fmla="*/ 9469187 w 11781020"/>
              <a:gd name="connsiteY1275" fmla="*/ 1257877 h 3155429"/>
              <a:gd name="connsiteX1276" fmla="*/ 9483850 w 11781020"/>
              <a:gd name="connsiteY1276" fmla="*/ 1254771 h 3155429"/>
              <a:gd name="connsiteX1277" fmla="*/ 9480384 w 11781020"/>
              <a:gd name="connsiteY1277" fmla="*/ 1251101 h 3155429"/>
              <a:gd name="connsiteX1278" fmla="*/ 9476919 w 11781020"/>
              <a:gd name="connsiteY1278" fmla="*/ 1247431 h 3155429"/>
              <a:gd name="connsiteX1279" fmla="*/ 9494248 w 11781020"/>
              <a:gd name="connsiteY1279" fmla="*/ 1243762 h 3155429"/>
              <a:gd name="connsiteX1280" fmla="*/ 11323876 w 11781020"/>
              <a:gd name="connsiteY1280" fmla="*/ 1241798 h 3155429"/>
              <a:gd name="connsiteX1281" fmla="*/ 11345770 w 11781020"/>
              <a:gd name="connsiteY1281" fmla="*/ 1244475 h 3155429"/>
              <a:gd name="connsiteX1282" fmla="*/ 11307237 w 11781020"/>
              <a:gd name="connsiteY1282" fmla="*/ 1244475 h 3155429"/>
              <a:gd name="connsiteX1283" fmla="*/ 11323876 w 11781020"/>
              <a:gd name="connsiteY1283" fmla="*/ 1241798 h 3155429"/>
              <a:gd name="connsiteX1284" fmla="*/ 9358108 w 11781020"/>
              <a:gd name="connsiteY1284" fmla="*/ 1241620 h 3155429"/>
              <a:gd name="connsiteX1285" fmla="*/ 9284255 w 11781020"/>
              <a:gd name="connsiteY1285" fmla="*/ 1248756 h 3155429"/>
              <a:gd name="connsiteX1286" fmla="*/ 9323379 w 11781020"/>
              <a:gd name="connsiteY1286" fmla="*/ 1253215 h 3155429"/>
              <a:gd name="connsiteX1287" fmla="*/ 9365143 w 11781020"/>
              <a:gd name="connsiteY1287" fmla="*/ 1252323 h 3155429"/>
              <a:gd name="connsiteX1288" fmla="*/ 9369978 w 11781020"/>
              <a:gd name="connsiteY1288" fmla="*/ 1259459 h 3155429"/>
              <a:gd name="connsiteX1289" fmla="*/ 9382726 w 11781020"/>
              <a:gd name="connsiteY1289" fmla="*/ 1255891 h 3155429"/>
              <a:gd name="connsiteX1290" fmla="*/ 9375693 w 11781020"/>
              <a:gd name="connsiteY1290" fmla="*/ 1255891 h 3155429"/>
              <a:gd name="connsiteX1291" fmla="*/ 9379210 w 11781020"/>
              <a:gd name="connsiteY1291" fmla="*/ 1248756 h 3155429"/>
              <a:gd name="connsiteX1292" fmla="*/ 9365143 w 11781020"/>
              <a:gd name="connsiteY1292" fmla="*/ 1252323 h 3155429"/>
              <a:gd name="connsiteX1293" fmla="*/ 9358988 w 11781020"/>
              <a:gd name="connsiteY1293" fmla="*/ 1247418 h 3155429"/>
              <a:gd name="connsiteX1294" fmla="*/ 9347557 w 11781020"/>
              <a:gd name="connsiteY1294" fmla="*/ 1245188 h 3155429"/>
              <a:gd name="connsiteX1295" fmla="*/ 10773306 w 11781020"/>
              <a:gd name="connsiteY1295" fmla="*/ 1240977 h 3155429"/>
              <a:gd name="connsiteX1296" fmla="*/ 10788792 w 11781020"/>
              <a:gd name="connsiteY1296" fmla="*/ 1243933 h 3155429"/>
              <a:gd name="connsiteX1297" fmla="*/ 10774343 w 11781020"/>
              <a:gd name="connsiteY1297" fmla="*/ 1241739 h 3155429"/>
              <a:gd name="connsiteX1298" fmla="*/ 10921195 w 11781020"/>
              <a:gd name="connsiteY1298" fmla="*/ 1240765 h 3155429"/>
              <a:gd name="connsiteX1299" fmla="*/ 10935466 w 11781020"/>
              <a:gd name="connsiteY1299" fmla="*/ 1254466 h 3155429"/>
              <a:gd name="connsiteX1300" fmla="*/ 10921195 w 11781020"/>
              <a:gd name="connsiteY1300" fmla="*/ 1240765 h 3155429"/>
              <a:gd name="connsiteX1301" fmla="*/ 9423829 w 11781020"/>
              <a:gd name="connsiteY1301" fmla="*/ 1240462 h 3155429"/>
              <a:gd name="connsiteX1302" fmla="*/ 9433302 w 11781020"/>
              <a:gd name="connsiteY1302" fmla="*/ 1243305 h 3155429"/>
              <a:gd name="connsiteX1303" fmla="*/ 9449090 w 11781020"/>
              <a:gd name="connsiteY1303" fmla="*/ 1248044 h 3155429"/>
              <a:gd name="connsiteX1304" fmla="*/ 9414838 w 11781020"/>
              <a:gd name="connsiteY1304" fmla="*/ 1240908 h 3155429"/>
              <a:gd name="connsiteX1305" fmla="*/ 9404563 w 11781020"/>
              <a:gd name="connsiteY1305" fmla="*/ 1248044 h 3155429"/>
              <a:gd name="connsiteX1306" fmla="*/ 9397713 w 11781020"/>
              <a:gd name="connsiteY1306" fmla="*/ 1244476 h 3155429"/>
              <a:gd name="connsiteX1307" fmla="*/ 9404563 w 11781020"/>
              <a:gd name="connsiteY1307" fmla="*/ 1242692 h 3155429"/>
              <a:gd name="connsiteX1308" fmla="*/ 9401138 w 11781020"/>
              <a:gd name="connsiteY1308" fmla="*/ 1240908 h 3155429"/>
              <a:gd name="connsiteX1309" fmla="*/ 9412483 w 11781020"/>
              <a:gd name="connsiteY1309" fmla="*/ 1240685 h 3155429"/>
              <a:gd name="connsiteX1310" fmla="*/ 9679468 w 11781020"/>
              <a:gd name="connsiteY1310" fmla="*/ 1237340 h 3155429"/>
              <a:gd name="connsiteX1311" fmla="*/ 9682976 w 11781020"/>
              <a:gd name="connsiteY1311" fmla="*/ 1251611 h 3155429"/>
              <a:gd name="connsiteX1312" fmla="*/ 9711032 w 11781020"/>
              <a:gd name="connsiteY1312" fmla="*/ 1244476 h 3155429"/>
              <a:gd name="connsiteX1313" fmla="*/ 9704019 w 11781020"/>
              <a:gd name="connsiteY1313" fmla="*/ 1258747 h 3155429"/>
              <a:gd name="connsiteX1314" fmla="*/ 9689991 w 11781020"/>
              <a:gd name="connsiteY1314" fmla="*/ 1258747 h 3155429"/>
              <a:gd name="connsiteX1315" fmla="*/ 9714540 w 11781020"/>
              <a:gd name="connsiteY1315" fmla="*/ 1262315 h 3155429"/>
              <a:gd name="connsiteX1316" fmla="*/ 9704019 w 11781020"/>
              <a:gd name="connsiteY1316" fmla="*/ 1269452 h 3155429"/>
              <a:gd name="connsiteX1317" fmla="*/ 9672455 w 11781020"/>
              <a:gd name="connsiteY1317" fmla="*/ 1265884 h 3155429"/>
              <a:gd name="connsiteX1318" fmla="*/ 9682976 w 11781020"/>
              <a:gd name="connsiteY1318" fmla="*/ 1262315 h 3155429"/>
              <a:gd name="connsiteX1319" fmla="*/ 9675961 w 11781020"/>
              <a:gd name="connsiteY1319" fmla="*/ 1258747 h 3155429"/>
              <a:gd name="connsiteX1320" fmla="*/ 9665440 w 11781020"/>
              <a:gd name="connsiteY1320" fmla="*/ 1265884 h 3155429"/>
              <a:gd name="connsiteX1321" fmla="*/ 9626861 w 11781020"/>
              <a:gd name="connsiteY1321" fmla="*/ 1258747 h 3155429"/>
              <a:gd name="connsiteX1322" fmla="*/ 9605818 w 11781020"/>
              <a:gd name="connsiteY1322" fmla="*/ 1265884 h 3155429"/>
              <a:gd name="connsiteX1323" fmla="*/ 9581267 w 11781020"/>
              <a:gd name="connsiteY1323" fmla="*/ 1258747 h 3155429"/>
              <a:gd name="connsiteX1324" fmla="*/ 9602311 w 11781020"/>
              <a:gd name="connsiteY1324" fmla="*/ 1262315 h 3155429"/>
              <a:gd name="connsiteX1325" fmla="*/ 9619846 w 11781020"/>
              <a:gd name="connsiteY1325" fmla="*/ 1258747 h 3155429"/>
              <a:gd name="connsiteX1326" fmla="*/ 9619846 w 11781020"/>
              <a:gd name="connsiteY1326" fmla="*/ 1255179 h 3155429"/>
              <a:gd name="connsiteX1327" fmla="*/ 9560224 w 11781020"/>
              <a:gd name="connsiteY1327" fmla="*/ 1251611 h 3155429"/>
              <a:gd name="connsiteX1328" fmla="*/ 9616339 w 11781020"/>
              <a:gd name="connsiteY1328" fmla="*/ 1244476 h 3155429"/>
              <a:gd name="connsiteX1329" fmla="*/ 9602311 w 11781020"/>
              <a:gd name="connsiteY1329" fmla="*/ 1244476 h 3155429"/>
              <a:gd name="connsiteX1330" fmla="*/ 9616339 w 11781020"/>
              <a:gd name="connsiteY1330" fmla="*/ 1240908 h 3155429"/>
              <a:gd name="connsiteX1331" fmla="*/ 9619846 w 11781020"/>
              <a:gd name="connsiteY1331" fmla="*/ 1248044 h 3155429"/>
              <a:gd name="connsiteX1332" fmla="*/ 9658425 w 11781020"/>
              <a:gd name="connsiteY1332" fmla="*/ 1251611 h 3155429"/>
              <a:gd name="connsiteX1333" fmla="*/ 9679468 w 11781020"/>
              <a:gd name="connsiteY1333" fmla="*/ 1237340 h 3155429"/>
              <a:gd name="connsiteX1334" fmla="*/ 10067759 w 11781020"/>
              <a:gd name="connsiteY1334" fmla="*/ 1235199 h 3155429"/>
              <a:gd name="connsiteX1335" fmla="*/ 10067759 w 11781020"/>
              <a:gd name="connsiteY1335" fmla="*/ 1241622 h 3155429"/>
              <a:gd name="connsiteX1336" fmla="*/ 10067759 w 11781020"/>
              <a:gd name="connsiteY1336" fmla="*/ 1235199 h 3155429"/>
              <a:gd name="connsiteX1337" fmla="*/ 9703836 w 11781020"/>
              <a:gd name="connsiteY1337" fmla="*/ 1235199 h 3155429"/>
              <a:gd name="connsiteX1338" fmla="*/ 9724868 w 11781020"/>
              <a:gd name="connsiteY1338" fmla="*/ 1238643 h 3155429"/>
              <a:gd name="connsiteX1339" fmla="*/ 9728374 w 11781020"/>
              <a:gd name="connsiteY1339" fmla="*/ 1238643 h 3155429"/>
              <a:gd name="connsiteX1340" fmla="*/ 9728374 w 11781020"/>
              <a:gd name="connsiteY1340" fmla="*/ 1242087 h 3155429"/>
              <a:gd name="connsiteX1341" fmla="*/ 9752912 w 11781020"/>
              <a:gd name="connsiteY1341" fmla="*/ 1245530 h 3155429"/>
              <a:gd name="connsiteX1342" fmla="*/ 9777451 w 11781020"/>
              <a:gd name="connsiteY1342" fmla="*/ 1245530 h 3155429"/>
              <a:gd name="connsiteX1343" fmla="*/ 9777451 w 11781020"/>
              <a:gd name="connsiteY1343" fmla="*/ 1248974 h 3155429"/>
              <a:gd name="connsiteX1344" fmla="*/ 9837043 w 11781020"/>
              <a:gd name="connsiteY1344" fmla="*/ 1252418 h 3155429"/>
              <a:gd name="connsiteX1345" fmla="*/ 9847559 w 11781020"/>
              <a:gd name="connsiteY1345" fmla="*/ 1252418 h 3155429"/>
              <a:gd name="connsiteX1346" fmla="*/ 9861580 w 11781020"/>
              <a:gd name="connsiteY1346" fmla="*/ 1252418 h 3155429"/>
              <a:gd name="connsiteX1347" fmla="*/ 9872097 w 11781020"/>
              <a:gd name="connsiteY1347" fmla="*/ 1245530 h 3155429"/>
              <a:gd name="connsiteX1348" fmla="*/ 9865086 w 11781020"/>
              <a:gd name="connsiteY1348" fmla="*/ 1252418 h 3155429"/>
              <a:gd name="connsiteX1349" fmla="*/ 9907151 w 11781020"/>
              <a:gd name="connsiteY1349" fmla="*/ 1269636 h 3155429"/>
              <a:gd name="connsiteX1350" fmla="*/ 9924679 w 11781020"/>
              <a:gd name="connsiteY1350" fmla="*/ 1314406 h 3155429"/>
              <a:gd name="connsiteX1351" fmla="*/ 9798483 w 11781020"/>
              <a:gd name="connsiteY1351" fmla="*/ 1314406 h 3155429"/>
              <a:gd name="connsiteX1352" fmla="*/ 9840548 w 11781020"/>
              <a:gd name="connsiteY1352" fmla="*/ 1279968 h 3155429"/>
              <a:gd name="connsiteX1353" fmla="*/ 9808999 w 11781020"/>
              <a:gd name="connsiteY1353" fmla="*/ 1269636 h 3155429"/>
              <a:gd name="connsiteX1354" fmla="*/ 9794977 w 11781020"/>
              <a:gd name="connsiteY1354" fmla="*/ 1269636 h 3155429"/>
              <a:gd name="connsiteX1355" fmla="*/ 9798483 w 11781020"/>
              <a:gd name="connsiteY1355" fmla="*/ 1266192 h 3155429"/>
              <a:gd name="connsiteX1356" fmla="*/ 9784462 w 11781020"/>
              <a:gd name="connsiteY1356" fmla="*/ 1262748 h 3155429"/>
              <a:gd name="connsiteX1357" fmla="*/ 9766934 w 11781020"/>
              <a:gd name="connsiteY1357" fmla="*/ 1259306 h 3155429"/>
              <a:gd name="connsiteX1358" fmla="*/ 9773945 w 11781020"/>
              <a:gd name="connsiteY1358" fmla="*/ 1259306 h 3155429"/>
              <a:gd name="connsiteX1359" fmla="*/ 9763428 w 11781020"/>
              <a:gd name="connsiteY1359" fmla="*/ 1255862 h 3155429"/>
              <a:gd name="connsiteX1360" fmla="*/ 9759923 w 11781020"/>
              <a:gd name="connsiteY1360" fmla="*/ 1259306 h 3155429"/>
              <a:gd name="connsiteX1361" fmla="*/ 9728374 w 11781020"/>
              <a:gd name="connsiteY1361" fmla="*/ 1259306 h 3155429"/>
              <a:gd name="connsiteX1362" fmla="*/ 9714352 w 11781020"/>
              <a:gd name="connsiteY1362" fmla="*/ 1242087 h 3155429"/>
              <a:gd name="connsiteX1363" fmla="*/ 9721363 w 11781020"/>
              <a:gd name="connsiteY1363" fmla="*/ 1242087 h 3155429"/>
              <a:gd name="connsiteX1364" fmla="*/ 9703836 w 11781020"/>
              <a:gd name="connsiteY1364" fmla="*/ 1235199 h 3155429"/>
              <a:gd name="connsiteX1365" fmla="*/ 9827732 w 11781020"/>
              <a:gd name="connsiteY1365" fmla="*/ 1227706 h 3155429"/>
              <a:gd name="connsiteX1366" fmla="*/ 9833351 w 11781020"/>
              <a:gd name="connsiteY1366" fmla="*/ 1234129 h 3155429"/>
              <a:gd name="connsiteX1367" fmla="*/ 9817295 w 11781020"/>
              <a:gd name="connsiteY1367" fmla="*/ 1230917 h 3155429"/>
              <a:gd name="connsiteX1368" fmla="*/ 9827732 w 11781020"/>
              <a:gd name="connsiteY1368" fmla="*/ 1227706 h 3155429"/>
              <a:gd name="connsiteX1369" fmla="*/ 9699127 w 11781020"/>
              <a:gd name="connsiteY1369" fmla="*/ 1218163 h 3155429"/>
              <a:gd name="connsiteX1370" fmla="*/ 9714540 w 11781020"/>
              <a:gd name="connsiteY1370" fmla="*/ 1219501 h 3155429"/>
              <a:gd name="connsiteX1371" fmla="*/ 9683713 w 11781020"/>
              <a:gd name="connsiteY1371" fmla="*/ 1219501 h 3155429"/>
              <a:gd name="connsiteX1372" fmla="*/ 9699127 w 11781020"/>
              <a:gd name="connsiteY1372" fmla="*/ 1218163 h 3155429"/>
              <a:gd name="connsiteX1373" fmla="*/ 10814159 w 11781020"/>
              <a:gd name="connsiteY1373" fmla="*/ 1217002 h 3155429"/>
              <a:gd name="connsiteX1374" fmla="*/ 10831998 w 11781020"/>
              <a:gd name="connsiteY1374" fmla="*/ 1217002 h 3155429"/>
              <a:gd name="connsiteX1375" fmla="*/ 10828430 w 11781020"/>
              <a:gd name="connsiteY1375" fmla="*/ 1226636 h 3155429"/>
              <a:gd name="connsiteX1376" fmla="*/ 10810591 w 11781020"/>
              <a:gd name="connsiteY1376" fmla="*/ 1223425 h 3155429"/>
              <a:gd name="connsiteX1377" fmla="*/ 10814159 w 11781020"/>
              <a:gd name="connsiteY1377" fmla="*/ 1217002 h 3155429"/>
              <a:gd name="connsiteX1378" fmla="*/ 11061056 w 11781020"/>
              <a:gd name="connsiteY1378" fmla="*/ 1215933 h 3155429"/>
              <a:gd name="connsiteX1379" fmla="*/ 11041789 w 11781020"/>
              <a:gd name="connsiteY1379" fmla="*/ 1224496 h 3155429"/>
              <a:gd name="connsiteX1380" fmla="*/ 11061056 w 11781020"/>
              <a:gd name="connsiteY1380" fmla="*/ 1215933 h 3155429"/>
              <a:gd name="connsiteX1381" fmla="*/ 10838421 w 11781020"/>
              <a:gd name="connsiteY1381" fmla="*/ 1213791 h 3155429"/>
              <a:gd name="connsiteX1382" fmla="*/ 10851265 w 11781020"/>
              <a:gd name="connsiteY1382" fmla="*/ 1217002 h 3155429"/>
              <a:gd name="connsiteX1383" fmla="*/ 10851265 w 11781020"/>
              <a:gd name="connsiteY1383" fmla="*/ 1226636 h 3155429"/>
              <a:gd name="connsiteX1384" fmla="*/ 10838421 w 11781020"/>
              <a:gd name="connsiteY1384" fmla="*/ 1213791 h 3155429"/>
              <a:gd name="connsiteX1385" fmla="*/ 9781972 w 11781020"/>
              <a:gd name="connsiteY1385" fmla="*/ 1213791 h 3155429"/>
              <a:gd name="connsiteX1386" fmla="*/ 9759494 w 11781020"/>
              <a:gd name="connsiteY1386" fmla="*/ 1220214 h 3155429"/>
              <a:gd name="connsiteX1387" fmla="*/ 9781972 w 11781020"/>
              <a:gd name="connsiteY1387" fmla="*/ 1213791 h 3155429"/>
              <a:gd name="connsiteX1388" fmla="*/ 9942527 w 11781020"/>
              <a:gd name="connsiteY1388" fmla="*/ 1209510 h 3155429"/>
              <a:gd name="connsiteX1389" fmla="*/ 9962864 w 11781020"/>
              <a:gd name="connsiteY1389" fmla="*/ 1217002 h 3155429"/>
              <a:gd name="connsiteX1390" fmla="*/ 9935747 w 11781020"/>
              <a:gd name="connsiteY1390" fmla="*/ 1224496 h 3155429"/>
              <a:gd name="connsiteX1391" fmla="*/ 9942527 w 11781020"/>
              <a:gd name="connsiteY1391" fmla="*/ 1209510 h 3155429"/>
              <a:gd name="connsiteX1392" fmla="*/ 10569223 w 11781020"/>
              <a:gd name="connsiteY1392" fmla="*/ 1203088 h 3155429"/>
              <a:gd name="connsiteX1393" fmla="*/ 10673584 w 11781020"/>
              <a:gd name="connsiteY1393" fmla="*/ 1209510 h 3155429"/>
              <a:gd name="connsiteX1394" fmla="*/ 10659669 w 11781020"/>
              <a:gd name="connsiteY1394" fmla="*/ 1215933 h 3155429"/>
              <a:gd name="connsiteX1395" fmla="*/ 10652712 w 11781020"/>
              <a:gd name="connsiteY1395" fmla="*/ 1209510 h 3155429"/>
              <a:gd name="connsiteX1396" fmla="*/ 10642276 w 11781020"/>
              <a:gd name="connsiteY1396" fmla="*/ 1215933 h 3155429"/>
              <a:gd name="connsiteX1397" fmla="*/ 10569223 w 11781020"/>
              <a:gd name="connsiteY1397" fmla="*/ 1209510 h 3155429"/>
              <a:gd name="connsiteX1398" fmla="*/ 10569223 w 11781020"/>
              <a:gd name="connsiteY1398" fmla="*/ 1203088 h 3155429"/>
              <a:gd name="connsiteX1399" fmla="*/ 11270177 w 11781020"/>
              <a:gd name="connsiteY1399" fmla="*/ 1199074 h 3155429"/>
              <a:gd name="connsiteX1400" fmla="*/ 11285831 w 11781020"/>
              <a:gd name="connsiteY1400" fmla="*/ 1199876 h 3155429"/>
              <a:gd name="connsiteX1401" fmla="*/ 11264959 w 11781020"/>
              <a:gd name="connsiteY1401" fmla="*/ 1203088 h 3155429"/>
              <a:gd name="connsiteX1402" fmla="*/ 11270177 w 11781020"/>
              <a:gd name="connsiteY1402" fmla="*/ 1199074 h 3155429"/>
              <a:gd name="connsiteX1403" fmla="*/ 10463793 w 11781020"/>
              <a:gd name="connsiteY1403" fmla="*/ 1198807 h 3155429"/>
              <a:gd name="connsiteX1404" fmla="*/ 10545141 w 11781020"/>
              <a:gd name="connsiteY1404" fmla="*/ 1202375 h 3155429"/>
              <a:gd name="connsiteX1405" fmla="*/ 10488552 w 11781020"/>
              <a:gd name="connsiteY1405" fmla="*/ 1209511 h 3155429"/>
              <a:gd name="connsiteX1406" fmla="*/ 10485014 w 11781020"/>
              <a:gd name="connsiteY1406" fmla="*/ 1202375 h 3155429"/>
              <a:gd name="connsiteX1407" fmla="*/ 10463793 w 11781020"/>
              <a:gd name="connsiteY1407" fmla="*/ 1198807 h 3155429"/>
              <a:gd name="connsiteX1408" fmla="*/ 10420979 w 11781020"/>
              <a:gd name="connsiteY1408" fmla="*/ 1196666 h 3155429"/>
              <a:gd name="connsiteX1409" fmla="*/ 10459512 w 11781020"/>
              <a:gd name="connsiteY1409" fmla="*/ 1205229 h 3155429"/>
              <a:gd name="connsiteX1410" fmla="*/ 10420979 w 11781020"/>
              <a:gd name="connsiteY1410" fmla="*/ 1196666 h 3155429"/>
              <a:gd name="connsiteX1411" fmla="*/ 9889884 w 11781020"/>
              <a:gd name="connsiteY1411" fmla="*/ 1195952 h 3155429"/>
              <a:gd name="connsiteX1412" fmla="*/ 9914405 w 11781020"/>
              <a:gd name="connsiteY1412" fmla="*/ 1195952 h 3155429"/>
              <a:gd name="connsiteX1413" fmla="*/ 9917908 w 11781020"/>
              <a:gd name="connsiteY1413" fmla="*/ 1203088 h 3155429"/>
              <a:gd name="connsiteX1414" fmla="*/ 9879375 w 11781020"/>
              <a:gd name="connsiteY1414" fmla="*/ 1199520 h 3155429"/>
              <a:gd name="connsiteX1415" fmla="*/ 9889884 w 11781020"/>
              <a:gd name="connsiteY1415" fmla="*/ 1195952 h 3155429"/>
              <a:gd name="connsiteX1416" fmla="*/ 10285846 w 11781020"/>
              <a:gd name="connsiteY1416" fmla="*/ 1195060 h 3155429"/>
              <a:gd name="connsiteX1417" fmla="*/ 10313943 w 11781020"/>
              <a:gd name="connsiteY1417" fmla="*/ 1195952 h 3155429"/>
              <a:gd name="connsiteX1418" fmla="*/ 10260424 w 11781020"/>
              <a:gd name="connsiteY1418" fmla="*/ 1199520 h 3155429"/>
              <a:gd name="connsiteX1419" fmla="*/ 10285846 w 11781020"/>
              <a:gd name="connsiteY1419" fmla="*/ 1195060 h 3155429"/>
              <a:gd name="connsiteX1420" fmla="*/ 10407968 w 11781020"/>
              <a:gd name="connsiteY1420" fmla="*/ 1194792 h 3155429"/>
              <a:gd name="connsiteX1421" fmla="*/ 10418839 w 11781020"/>
              <a:gd name="connsiteY1421" fmla="*/ 1198807 h 3155429"/>
              <a:gd name="connsiteX1422" fmla="*/ 10394488 w 11781020"/>
              <a:gd name="connsiteY1422" fmla="*/ 1195595 h 3155429"/>
              <a:gd name="connsiteX1423" fmla="*/ 10407968 w 11781020"/>
              <a:gd name="connsiteY1423" fmla="*/ 1194792 h 3155429"/>
              <a:gd name="connsiteX1424" fmla="*/ 11259428 w 11781020"/>
              <a:gd name="connsiteY1424" fmla="*/ 1192171 h 3155429"/>
              <a:gd name="connsiteX1425" fmla="*/ 11265137 w 11781020"/>
              <a:gd name="connsiteY1425" fmla="*/ 1192921 h 3155429"/>
              <a:gd name="connsiteX1426" fmla="*/ 11250865 w 11781020"/>
              <a:gd name="connsiteY1426" fmla="*/ 1196667 h 3155429"/>
              <a:gd name="connsiteX1427" fmla="*/ 10679648 w 11781020"/>
              <a:gd name="connsiteY1427" fmla="*/ 1191528 h 3155429"/>
              <a:gd name="connsiteX1428" fmla="*/ 10697132 w 11781020"/>
              <a:gd name="connsiteY1428" fmla="*/ 1192813 h 3155429"/>
              <a:gd name="connsiteX1429" fmla="*/ 10667161 w 11781020"/>
              <a:gd name="connsiteY1429" fmla="*/ 1192813 h 3155429"/>
              <a:gd name="connsiteX1430" fmla="*/ 10679648 w 11781020"/>
              <a:gd name="connsiteY1430" fmla="*/ 1191528 h 3155429"/>
              <a:gd name="connsiteX1431" fmla="*/ 11035099 w 11781020"/>
              <a:gd name="connsiteY1431" fmla="*/ 1186365 h 3155429"/>
              <a:gd name="connsiteX1432" fmla="*/ 11051038 w 11781020"/>
              <a:gd name="connsiteY1432" fmla="*/ 1188939 h 3155429"/>
              <a:gd name="connsiteX1433" fmla="*/ 11051776 w 11781020"/>
              <a:gd name="connsiteY1433" fmla="*/ 1189324 h 3155429"/>
              <a:gd name="connsiteX1434" fmla="*/ 11039113 w 11781020"/>
              <a:gd name="connsiteY1434" fmla="*/ 1191984 h 3155429"/>
              <a:gd name="connsiteX1435" fmla="*/ 11020382 w 11781020"/>
              <a:gd name="connsiteY1435" fmla="*/ 1189173 h 3155429"/>
              <a:gd name="connsiteX1436" fmla="*/ 11035099 w 11781020"/>
              <a:gd name="connsiteY1436" fmla="*/ 1186365 h 3155429"/>
              <a:gd name="connsiteX1437" fmla="*/ 11758932 w 11781020"/>
              <a:gd name="connsiteY1437" fmla="*/ 1185963 h 3155429"/>
              <a:gd name="connsiteX1438" fmla="*/ 11748228 w 11781020"/>
              <a:gd name="connsiteY1438" fmla="*/ 1196667 h 3155429"/>
              <a:gd name="connsiteX1439" fmla="*/ 11730389 w 11781020"/>
              <a:gd name="connsiteY1439" fmla="*/ 1193099 h 3155429"/>
              <a:gd name="connsiteX1440" fmla="*/ 11758932 w 11781020"/>
              <a:gd name="connsiteY1440" fmla="*/ 1185963 h 3155429"/>
              <a:gd name="connsiteX1441" fmla="*/ 10016408 w 11781020"/>
              <a:gd name="connsiteY1441" fmla="*/ 1185427 h 3155429"/>
              <a:gd name="connsiteX1442" fmla="*/ 10001397 w 11781020"/>
              <a:gd name="connsiteY1442" fmla="*/ 1192921 h 3155429"/>
              <a:gd name="connsiteX1443" fmla="*/ 10034150 w 11781020"/>
              <a:gd name="connsiteY1443" fmla="*/ 1189173 h 3155429"/>
              <a:gd name="connsiteX1444" fmla="*/ 10016408 w 11781020"/>
              <a:gd name="connsiteY1444" fmla="*/ 1185427 h 3155429"/>
              <a:gd name="connsiteX1445" fmla="*/ 11135979 w 11781020"/>
              <a:gd name="connsiteY1445" fmla="*/ 1182109 h 3155429"/>
              <a:gd name="connsiteX1446" fmla="*/ 11180935 w 11781020"/>
              <a:gd name="connsiteY1446" fmla="*/ 1188959 h 3155429"/>
              <a:gd name="connsiteX1447" fmla="*/ 11135979 w 11781020"/>
              <a:gd name="connsiteY1447" fmla="*/ 1182109 h 3155429"/>
              <a:gd name="connsiteX1448" fmla="*/ 11272272 w 11781020"/>
              <a:gd name="connsiteY1448" fmla="*/ 1181681 h 3155429"/>
              <a:gd name="connsiteX1449" fmla="*/ 11275840 w 11781020"/>
              <a:gd name="connsiteY1449" fmla="*/ 1192921 h 3155429"/>
              <a:gd name="connsiteX1450" fmla="*/ 11265137 w 11781020"/>
              <a:gd name="connsiteY1450" fmla="*/ 1189173 h 3155429"/>
              <a:gd name="connsiteX1451" fmla="*/ 11259428 w 11781020"/>
              <a:gd name="connsiteY1451" fmla="*/ 1192171 h 3155429"/>
              <a:gd name="connsiteX1452" fmla="*/ 11236594 w 11781020"/>
              <a:gd name="connsiteY1452" fmla="*/ 1189173 h 3155429"/>
              <a:gd name="connsiteX1453" fmla="*/ 11272272 w 11781020"/>
              <a:gd name="connsiteY1453" fmla="*/ 1181681 h 3155429"/>
              <a:gd name="connsiteX1454" fmla="*/ 11040734 w 11781020"/>
              <a:gd name="connsiteY1454" fmla="*/ 1180664 h 3155429"/>
              <a:gd name="connsiteX1455" fmla="*/ 11082206 w 11781020"/>
              <a:gd name="connsiteY1455" fmla="*/ 1182109 h 3155429"/>
              <a:gd name="connsiteX1456" fmla="*/ 11110292 w 11781020"/>
              <a:gd name="connsiteY1456" fmla="*/ 1188959 h 3155429"/>
              <a:gd name="connsiteX1457" fmla="*/ 11057629 w 11781020"/>
              <a:gd name="connsiteY1457" fmla="*/ 1192384 h 3155429"/>
              <a:gd name="connsiteX1458" fmla="*/ 11051776 w 11781020"/>
              <a:gd name="connsiteY1458" fmla="*/ 1189324 h 3155429"/>
              <a:gd name="connsiteX1459" fmla="*/ 11052493 w 11781020"/>
              <a:gd name="connsiteY1459" fmla="*/ 1189173 h 3155429"/>
              <a:gd name="connsiteX1460" fmla="*/ 11051038 w 11781020"/>
              <a:gd name="connsiteY1460" fmla="*/ 1188939 h 3155429"/>
              <a:gd name="connsiteX1461" fmla="*/ 11045342 w 11781020"/>
              <a:gd name="connsiteY1461" fmla="*/ 1185961 h 3155429"/>
              <a:gd name="connsiteX1462" fmla="*/ 11022522 w 11781020"/>
              <a:gd name="connsiteY1462" fmla="*/ 1182109 h 3155429"/>
              <a:gd name="connsiteX1463" fmla="*/ 11040734 w 11781020"/>
              <a:gd name="connsiteY1463" fmla="*/ 1180664 h 3155429"/>
              <a:gd name="connsiteX1464" fmla="*/ 9693847 w 11781020"/>
              <a:gd name="connsiteY1464" fmla="*/ 1180210 h 3155429"/>
              <a:gd name="connsiteX1465" fmla="*/ 9679575 w 11781020"/>
              <a:gd name="connsiteY1465" fmla="*/ 1181146 h 3155429"/>
              <a:gd name="connsiteX1466" fmla="*/ 9708118 w 11781020"/>
              <a:gd name="connsiteY1466" fmla="*/ 1184892 h 3155429"/>
              <a:gd name="connsiteX1467" fmla="*/ 9693847 w 11781020"/>
              <a:gd name="connsiteY1467" fmla="*/ 1180210 h 3155429"/>
              <a:gd name="connsiteX1468" fmla="*/ 10540056 w 11781020"/>
              <a:gd name="connsiteY1468" fmla="*/ 1177934 h 3155429"/>
              <a:gd name="connsiteX1469" fmla="*/ 10550493 w 11781020"/>
              <a:gd name="connsiteY1469" fmla="*/ 1178826 h 3155429"/>
              <a:gd name="connsiteX1470" fmla="*/ 10553704 w 11781020"/>
              <a:gd name="connsiteY1470" fmla="*/ 1185963 h 3155429"/>
              <a:gd name="connsiteX1471" fmla="*/ 10534436 w 11781020"/>
              <a:gd name="connsiteY1471" fmla="*/ 1182395 h 3155429"/>
              <a:gd name="connsiteX1472" fmla="*/ 10540056 w 11781020"/>
              <a:gd name="connsiteY1472" fmla="*/ 1177934 h 3155429"/>
              <a:gd name="connsiteX1473" fmla="*/ 10290642 w 11781020"/>
              <a:gd name="connsiteY1473" fmla="*/ 1177667 h 3155429"/>
              <a:gd name="connsiteX1474" fmla="*/ 10309661 w 11781020"/>
              <a:gd name="connsiteY1474" fmla="*/ 1178469 h 3155429"/>
              <a:gd name="connsiteX1475" fmla="*/ 10299287 w 11781020"/>
              <a:gd name="connsiteY1475" fmla="*/ 1188103 h 3155429"/>
              <a:gd name="connsiteX1476" fmla="*/ 10295828 w 11781020"/>
              <a:gd name="connsiteY1476" fmla="*/ 1184892 h 3155429"/>
              <a:gd name="connsiteX1477" fmla="*/ 10288912 w 11781020"/>
              <a:gd name="connsiteY1477" fmla="*/ 1184892 h 3155429"/>
              <a:gd name="connsiteX1478" fmla="*/ 10292371 w 11781020"/>
              <a:gd name="connsiteY1478" fmla="*/ 1181680 h 3155429"/>
              <a:gd name="connsiteX1479" fmla="*/ 10264705 w 11781020"/>
              <a:gd name="connsiteY1479" fmla="*/ 1184892 h 3155429"/>
              <a:gd name="connsiteX1480" fmla="*/ 10268163 w 11781020"/>
              <a:gd name="connsiteY1480" fmla="*/ 1178469 h 3155429"/>
              <a:gd name="connsiteX1481" fmla="*/ 10271622 w 11781020"/>
              <a:gd name="connsiteY1481" fmla="*/ 1181680 h 3155429"/>
              <a:gd name="connsiteX1482" fmla="*/ 10290642 w 11781020"/>
              <a:gd name="connsiteY1482" fmla="*/ 1177667 h 3155429"/>
              <a:gd name="connsiteX1483" fmla="*/ 9754412 w 11781020"/>
              <a:gd name="connsiteY1483" fmla="*/ 1177489 h 3155429"/>
              <a:gd name="connsiteX1484" fmla="*/ 9731666 w 11781020"/>
              <a:gd name="connsiteY1484" fmla="*/ 1178826 h 3155429"/>
              <a:gd name="connsiteX1485" fmla="*/ 9785184 w 11781020"/>
              <a:gd name="connsiteY1485" fmla="*/ 1178826 h 3155429"/>
              <a:gd name="connsiteX1486" fmla="*/ 9754412 w 11781020"/>
              <a:gd name="connsiteY1486" fmla="*/ 1177489 h 3155429"/>
              <a:gd name="connsiteX1487" fmla="*/ 11341489 w 11781020"/>
              <a:gd name="connsiteY1487" fmla="*/ 1177398 h 3155429"/>
              <a:gd name="connsiteX1488" fmla="*/ 11460750 w 11781020"/>
              <a:gd name="connsiteY1488" fmla="*/ 1188959 h 3155429"/>
              <a:gd name="connsiteX1489" fmla="*/ 11467765 w 11781020"/>
              <a:gd name="connsiteY1489" fmla="*/ 1181251 h 3155429"/>
              <a:gd name="connsiteX1490" fmla="*/ 11506351 w 11781020"/>
              <a:gd name="connsiteY1490" fmla="*/ 1181251 h 3155429"/>
              <a:gd name="connsiteX1491" fmla="*/ 11513366 w 11781020"/>
              <a:gd name="connsiteY1491" fmla="*/ 1188959 h 3155429"/>
              <a:gd name="connsiteX1492" fmla="*/ 11548443 w 11781020"/>
              <a:gd name="connsiteY1492" fmla="*/ 1177398 h 3155429"/>
              <a:gd name="connsiteX1493" fmla="*/ 11580012 w 11781020"/>
              <a:gd name="connsiteY1493" fmla="*/ 1181251 h 3155429"/>
              <a:gd name="connsiteX1494" fmla="*/ 11604565 w 11781020"/>
              <a:gd name="connsiteY1494" fmla="*/ 1192812 h 3155429"/>
              <a:gd name="connsiteX1495" fmla="*/ 11611581 w 11781020"/>
              <a:gd name="connsiteY1495" fmla="*/ 1181251 h 3155429"/>
              <a:gd name="connsiteX1496" fmla="*/ 11625612 w 11781020"/>
              <a:gd name="connsiteY1496" fmla="*/ 1185105 h 3155429"/>
              <a:gd name="connsiteX1497" fmla="*/ 11632627 w 11781020"/>
              <a:gd name="connsiteY1497" fmla="*/ 1192812 h 3155429"/>
              <a:gd name="connsiteX1498" fmla="*/ 11587027 w 11781020"/>
              <a:gd name="connsiteY1498" fmla="*/ 1196666 h 3155429"/>
              <a:gd name="connsiteX1499" fmla="*/ 11569488 w 11781020"/>
              <a:gd name="connsiteY1499" fmla="*/ 1185105 h 3155429"/>
              <a:gd name="connsiteX1500" fmla="*/ 11555459 w 11781020"/>
              <a:gd name="connsiteY1500" fmla="*/ 1196666 h 3155429"/>
              <a:gd name="connsiteX1501" fmla="*/ 11344996 w 11781020"/>
              <a:gd name="connsiteY1501" fmla="*/ 1185105 h 3155429"/>
              <a:gd name="connsiteX1502" fmla="*/ 11341489 w 11781020"/>
              <a:gd name="connsiteY1502" fmla="*/ 1181251 h 3155429"/>
              <a:gd name="connsiteX1503" fmla="*/ 11341489 w 11781020"/>
              <a:gd name="connsiteY1503" fmla="*/ 1177398 h 3155429"/>
              <a:gd name="connsiteX1504" fmla="*/ 11306524 w 11781020"/>
              <a:gd name="connsiteY1504" fmla="*/ 1177398 h 3155429"/>
              <a:gd name="connsiteX1505" fmla="*/ 11335067 w 11781020"/>
              <a:gd name="connsiteY1505" fmla="*/ 1184891 h 3155429"/>
              <a:gd name="connsiteX1506" fmla="*/ 11306524 w 11781020"/>
              <a:gd name="connsiteY1506" fmla="*/ 1177398 h 3155429"/>
              <a:gd name="connsiteX1507" fmla="*/ 10687142 w 11781020"/>
              <a:gd name="connsiteY1507" fmla="*/ 1175258 h 3155429"/>
              <a:gd name="connsiteX1508" fmla="*/ 10667161 w 11781020"/>
              <a:gd name="connsiteY1508" fmla="*/ 1178469 h 3155429"/>
              <a:gd name="connsiteX1509" fmla="*/ 10687142 w 11781020"/>
              <a:gd name="connsiteY1509" fmla="*/ 1175258 h 3155429"/>
              <a:gd name="connsiteX1510" fmla="*/ 9875807 w 11781020"/>
              <a:gd name="connsiteY1510" fmla="*/ 1175258 h 3155429"/>
              <a:gd name="connsiteX1511" fmla="*/ 9836560 w 11781020"/>
              <a:gd name="connsiteY1511" fmla="*/ 1184892 h 3155429"/>
              <a:gd name="connsiteX1512" fmla="*/ 9857968 w 11781020"/>
              <a:gd name="connsiteY1512" fmla="*/ 1188103 h 3155429"/>
              <a:gd name="connsiteX1513" fmla="*/ 9875807 w 11781020"/>
              <a:gd name="connsiteY1513" fmla="*/ 1175258 h 3155429"/>
              <a:gd name="connsiteX1514" fmla="*/ 11212243 w 11781020"/>
              <a:gd name="connsiteY1514" fmla="*/ 1174545 h 3155429"/>
              <a:gd name="connsiteX1515" fmla="*/ 11233115 w 11781020"/>
              <a:gd name="connsiteY1515" fmla="*/ 1185248 h 3155429"/>
              <a:gd name="connsiteX1516" fmla="*/ 11226158 w 11781020"/>
              <a:gd name="connsiteY1516" fmla="*/ 1188816 h 3155429"/>
              <a:gd name="connsiteX1517" fmla="*/ 11191371 w 11781020"/>
              <a:gd name="connsiteY1517" fmla="*/ 1192384 h 3155429"/>
              <a:gd name="connsiteX1518" fmla="*/ 11194850 w 11781020"/>
              <a:gd name="connsiteY1518" fmla="*/ 1181680 h 3155429"/>
              <a:gd name="connsiteX1519" fmla="*/ 11222679 w 11781020"/>
              <a:gd name="connsiteY1519" fmla="*/ 1181680 h 3155429"/>
              <a:gd name="connsiteX1520" fmla="*/ 11212243 w 11781020"/>
              <a:gd name="connsiteY1520" fmla="*/ 1174545 h 3155429"/>
              <a:gd name="connsiteX1521" fmla="*/ 9676007 w 11781020"/>
              <a:gd name="connsiteY1521" fmla="*/ 1174545 h 3155429"/>
              <a:gd name="connsiteX1522" fmla="*/ 9645180 w 11781020"/>
              <a:gd name="connsiteY1522" fmla="*/ 1181681 h 3155429"/>
              <a:gd name="connsiteX1523" fmla="*/ 9676007 w 11781020"/>
              <a:gd name="connsiteY1523" fmla="*/ 1174545 h 3155429"/>
              <a:gd name="connsiteX1524" fmla="*/ 10239552 w 11781020"/>
              <a:gd name="connsiteY1524" fmla="*/ 1174456 h 3155429"/>
              <a:gd name="connsiteX1525" fmla="*/ 10260424 w 11781020"/>
              <a:gd name="connsiteY1525" fmla="*/ 1184892 h 3155429"/>
              <a:gd name="connsiteX1526" fmla="*/ 10236073 w 11781020"/>
              <a:gd name="connsiteY1526" fmla="*/ 1184892 h 3155429"/>
              <a:gd name="connsiteX1527" fmla="*/ 10249988 w 11781020"/>
              <a:gd name="connsiteY1527" fmla="*/ 1195328 h 3155429"/>
              <a:gd name="connsiteX1528" fmla="*/ 10225637 w 11781020"/>
              <a:gd name="connsiteY1528" fmla="*/ 1195328 h 3155429"/>
              <a:gd name="connsiteX1529" fmla="*/ 10204765 w 11781020"/>
              <a:gd name="connsiteY1529" fmla="*/ 1184892 h 3155429"/>
              <a:gd name="connsiteX1530" fmla="*/ 10229116 w 11781020"/>
              <a:gd name="connsiteY1530" fmla="*/ 1184892 h 3155429"/>
              <a:gd name="connsiteX1531" fmla="*/ 10239552 w 11781020"/>
              <a:gd name="connsiteY1531" fmla="*/ 1174456 h 3155429"/>
              <a:gd name="connsiteX1532" fmla="*/ 10332914 w 11781020"/>
              <a:gd name="connsiteY1532" fmla="*/ 1172958 h 3155429"/>
              <a:gd name="connsiteX1533" fmla="*/ 10352476 w 11781020"/>
              <a:gd name="connsiteY1533" fmla="*/ 1174402 h 3155429"/>
              <a:gd name="connsiteX1534" fmla="*/ 10330640 w 11781020"/>
              <a:gd name="connsiteY1534" fmla="*/ 1185963 h 3155429"/>
              <a:gd name="connsiteX1535" fmla="*/ 10316083 w 11781020"/>
              <a:gd name="connsiteY1535" fmla="*/ 1174402 h 3155429"/>
              <a:gd name="connsiteX1536" fmla="*/ 10332914 w 11781020"/>
              <a:gd name="connsiteY1536" fmla="*/ 1172958 h 3155429"/>
              <a:gd name="connsiteX1537" fmla="*/ 11488771 w 11781020"/>
              <a:gd name="connsiteY1537" fmla="*/ 1168836 h 3155429"/>
              <a:gd name="connsiteX1538" fmla="*/ 11502900 w 11781020"/>
              <a:gd name="connsiteY1538" fmla="*/ 1175258 h 3155429"/>
              <a:gd name="connsiteX1539" fmla="*/ 11472074 w 11781020"/>
              <a:gd name="connsiteY1539" fmla="*/ 1175258 h 3155429"/>
              <a:gd name="connsiteX1540" fmla="*/ 11488771 w 11781020"/>
              <a:gd name="connsiteY1540" fmla="*/ 1168836 h 3155429"/>
              <a:gd name="connsiteX1541" fmla="*/ 10972183 w 11781020"/>
              <a:gd name="connsiteY1541" fmla="*/ 1168302 h 3155429"/>
              <a:gd name="connsiteX1542" fmla="*/ 10988271 w 11781020"/>
              <a:gd name="connsiteY1542" fmla="*/ 1170977 h 3155429"/>
              <a:gd name="connsiteX1543" fmla="*/ 10963920 w 11781020"/>
              <a:gd name="connsiteY1543" fmla="*/ 1175258 h 3155429"/>
              <a:gd name="connsiteX1544" fmla="*/ 10972183 w 11781020"/>
              <a:gd name="connsiteY1544" fmla="*/ 1168302 h 3155429"/>
              <a:gd name="connsiteX1545" fmla="*/ 10732745 w 11781020"/>
              <a:gd name="connsiteY1545" fmla="*/ 1166695 h 3155429"/>
              <a:gd name="connsiteX1546" fmla="*/ 10725738 w 11781020"/>
              <a:gd name="connsiteY1546" fmla="*/ 1184249 h 3155429"/>
              <a:gd name="connsiteX1547" fmla="*/ 10771278 w 11781020"/>
              <a:gd name="connsiteY1547" fmla="*/ 1180739 h 3155429"/>
              <a:gd name="connsiteX1548" fmla="*/ 10771278 w 11781020"/>
              <a:gd name="connsiteY1548" fmla="*/ 1191272 h 3155429"/>
              <a:gd name="connsiteX1549" fmla="*/ 10725738 w 11781020"/>
              <a:gd name="connsiteY1549" fmla="*/ 1191272 h 3155429"/>
              <a:gd name="connsiteX1550" fmla="*/ 10722236 w 11781020"/>
              <a:gd name="connsiteY1550" fmla="*/ 1208825 h 3155429"/>
              <a:gd name="connsiteX1551" fmla="*/ 10771278 w 11781020"/>
              <a:gd name="connsiteY1551" fmla="*/ 1212336 h 3155429"/>
              <a:gd name="connsiteX1552" fmla="*/ 10785290 w 11781020"/>
              <a:gd name="connsiteY1552" fmla="*/ 1205315 h 3155429"/>
              <a:gd name="connsiteX1553" fmla="*/ 10806308 w 11781020"/>
              <a:gd name="connsiteY1553" fmla="*/ 1212336 h 3155429"/>
              <a:gd name="connsiteX1554" fmla="*/ 10806308 w 11781020"/>
              <a:gd name="connsiteY1554" fmla="*/ 1222868 h 3155429"/>
              <a:gd name="connsiteX1555" fmla="*/ 10792296 w 11781020"/>
              <a:gd name="connsiteY1555" fmla="*/ 1233401 h 3155429"/>
              <a:gd name="connsiteX1556" fmla="*/ 10774780 w 11781020"/>
              <a:gd name="connsiteY1556" fmla="*/ 1229890 h 3155429"/>
              <a:gd name="connsiteX1557" fmla="*/ 10767775 w 11781020"/>
              <a:gd name="connsiteY1557" fmla="*/ 1236911 h 3155429"/>
              <a:gd name="connsiteX1558" fmla="*/ 10773306 w 11781020"/>
              <a:gd name="connsiteY1558" fmla="*/ 1240977 h 3155429"/>
              <a:gd name="connsiteX1559" fmla="*/ 10715230 w 11781020"/>
              <a:gd name="connsiteY1559" fmla="*/ 1229890 h 3155429"/>
              <a:gd name="connsiteX1560" fmla="*/ 10708224 w 11781020"/>
              <a:gd name="connsiteY1560" fmla="*/ 1243933 h 3155429"/>
              <a:gd name="connsiteX1561" fmla="*/ 10722236 w 11781020"/>
              <a:gd name="connsiteY1561" fmla="*/ 1243933 h 3155429"/>
              <a:gd name="connsiteX1562" fmla="*/ 10708224 w 11781020"/>
              <a:gd name="connsiteY1562" fmla="*/ 1250954 h 3155429"/>
              <a:gd name="connsiteX1563" fmla="*/ 10708224 w 11781020"/>
              <a:gd name="connsiteY1563" fmla="*/ 1254466 h 3155429"/>
              <a:gd name="connsiteX1564" fmla="*/ 10683703 w 11781020"/>
              <a:gd name="connsiteY1564" fmla="*/ 1250954 h 3155429"/>
              <a:gd name="connsiteX1565" fmla="*/ 10680200 w 11781020"/>
              <a:gd name="connsiteY1565" fmla="*/ 1250954 h 3155429"/>
              <a:gd name="connsiteX1566" fmla="*/ 10652176 w 11781020"/>
              <a:gd name="connsiteY1566" fmla="*/ 1243933 h 3155429"/>
              <a:gd name="connsiteX1567" fmla="*/ 10673193 w 11781020"/>
              <a:gd name="connsiteY1567" fmla="*/ 1222868 h 3155429"/>
              <a:gd name="connsiteX1568" fmla="*/ 10676697 w 11781020"/>
              <a:gd name="connsiteY1568" fmla="*/ 1222868 h 3155429"/>
              <a:gd name="connsiteX1569" fmla="*/ 10687205 w 11781020"/>
              <a:gd name="connsiteY1569" fmla="*/ 1212336 h 3155429"/>
              <a:gd name="connsiteX1570" fmla="*/ 10676697 w 11781020"/>
              <a:gd name="connsiteY1570" fmla="*/ 1208825 h 3155429"/>
              <a:gd name="connsiteX1571" fmla="*/ 10690709 w 11781020"/>
              <a:gd name="connsiteY1571" fmla="*/ 1208825 h 3155429"/>
              <a:gd name="connsiteX1572" fmla="*/ 10708224 w 11781020"/>
              <a:gd name="connsiteY1572" fmla="*/ 1187760 h 3155429"/>
              <a:gd name="connsiteX1573" fmla="*/ 10690709 w 11781020"/>
              <a:gd name="connsiteY1573" fmla="*/ 1184249 h 3155429"/>
              <a:gd name="connsiteX1574" fmla="*/ 10704721 w 11781020"/>
              <a:gd name="connsiteY1574" fmla="*/ 1180739 h 3155429"/>
              <a:gd name="connsiteX1575" fmla="*/ 10715230 w 11781020"/>
              <a:gd name="connsiteY1575" fmla="*/ 1184249 h 3155429"/>
              <a:gd name="connsiteX1576" fmla="*/ 10732745 w 11781020"/>
              <a:gd name="connsiteY1576" fmla="*/ 1166695 h 3155429"/>
              <a:gd name="connsiteX1577" fmla="*/ 11584004 w 11781020"/>
              <a:gd name="connsiteY1577" fmla="*/ 1164554 h 3155429"/>
              <a:gd name="connsiteX1578" fmla="*/ 11587673 w 11781020"/>
              <a:gd name="connsiteY1578" fmla="*/ 1171690 h 3155429"/>
              <a:gd name="connsiteX1579" fmla="*/ 11580333 w 11781020"/>
              <a:gd name="connsiteY1579" fmla="*/ 1171690 h 3155429"/>
              <a:gd name="connsiteX1580" fmla="*/ 11561984 w 11781020"/>
              <a:gd name="connsiteY1580" fmla="*/ 1168122 h 3155429"/>
              <a:gd name="connsiteX1581" fmla="*/ 11584004 w 11781020"/>
              <a:gd name="connsiteY1581" fmla="*/ 1164554 h 3155429"/>
              <a:gd name="connsiteX1582" fmla="*/ 10074861 w 11781020"/>
              <a:gd name="connsiteY1582" fmla="*/ 1164287 h 3155429"/>
              <a:gd name="connsiteX1583" fmla="*/ 10076611 w 11781020"/>
              <a:gd name="connsiteY1583" fmla="*/ 1167766 h 3155429"/>
              <a:gd name="connsiteX1584" fmla="*/ 10060862 w 11781020"/>
              <a:gd name="connsiteY1584" fmla="*/ 1167766 h 3155429"/>
              <a:gd name="connsiteX1585" fmla="*/ 10074861 w 11781020"/>
              <a:gd name="connsiteY1585" fmla="*/ 1164287 h 3155429"/>
              <a:gd name="connsiteX1586" fmla="*/ 10204766 w 11781020"/>
              <a:gd name="connsiteY1586" fmla="*/ 1160274 h 3155429"/>
              <a:gd name="connsiteX1587" fmla="*/ 10194062 w 11781020"/>
              <a:gd name="connsiteY1587" fmla="*/ 1167410 h 3155429"/>
              <a:gd name="connsiteX1588" fmla="*/ 10179791 w 11781020"/>
              <a:gd name="connsiteY1588" fmla="*/ 1170978 h 3155429"/>
              <a:gd name="connsiteX1589" fmla="*/ 10204766 w 11781020"/>
              <a:gd name="connsiteY1589" fmla="*/ 1160274 h 3155429"/>
              <a:gd name="connsiteX1590" fmla="*/ 11089802 w 11781020"/>
              <a:gd name="connsiteY1590" fmla="*/ 1158133 h 3155429"/>
              <a:gd name="connsiteX1591" fmla="*/ 11104481 w 11781020"/>
              <a:gd name="connsiteY1591" fmla="*/ 1161343 h 3155429"/>
              <a:gd name="connsiteX1592" fmla="*/ 11097142 w 11781020"/>
              <a:gd name="connsiteY1592" fmla="*/ 1161343 h 3155429"/>
              <a:gd name="connsiteX1593" fmla="*/ 11093471 w 11781020"/>
              <a:gd name="connsiteY1593" fmla="*/ 1164555 h 3155429"/>
              <a:gd name="connsiteX1594" fmla="*/ 11089802 w 11781020"/>
              <a:gd name="connsiteY1594" fmla="*/ 1158133 h 3155429"/>
              <a:gd name="connsiteX1595" fmla="*/ 9606790 w 11781020"/>
              <a:gd name="connsiteY1595" fmla="*/ 1158133 h 3155429"/>
              <a:gd name="connsiteX1596" fmla="*/ 9635334 w 11781020"/>
              <a:gd name="connsiteY1596" fmla="*/ 1164554 h 3155429"/>
              <a:gd name="connsiteX1597" fmla="*/ 9606790 w 11781020"/>
              <a:gd name="connsiteY1597" fmla="*/ 1158133 h 3155429"/>
              <a:gd name="connsiteX1598" fmla="*/ 10361307 w 11781020"/>
              <a:gd name="connsiteY1598" fmla="*/ 1156527 h 3155429"/>
              <a:gd name="connsiteX1599" fmla="*/ 10386727 w 11781020"/>
              <a:gd name="connsiteY1599" fmla="*/ 1157419 h 3155429"/>
              <a:gd name="connsiteX1600" fmla="*/ 10347481 w 11781020"/>
              <a:gd name="connsiteY1600" fmla="*/ 1164555 h 3155429"/>
              <a:gd name="connsiteX1601" fmla="*/ 10343913 w 11781020"/>
              <a:gd name="connsiteY1601" fmla="*/ 1160987 h 3155429"/>
              <a:gd name="connsiteX1602" fmla="*/ 10361307 w 11781020"/>
              <a:gd name="connsiteY1602" fmla="*/ 1156527 h 3155429"/>
              <a:gd name="connsiteX1603" fmla="*/ 9927865 w 11781020"/>
              <a:gd name="connsiteY1603" fmla="*/ 1155591 h 3155429"/>
              <a:gd name="connsiteX1604" fmla="*/ 9952365 w 11781020"/>
              <a:gd name="connsiteY1604" fmla="*/ 1160808 h 3155429"/>
              <a:gd name="connsiteX1605" fmla="*/ 9934865 w 11781020"/>
              <a:gd name="connsiteY1605" fmla="*/ 1164287 h 3155429"/>
              <a:gd name="connsiteX1606" fmla="*/ 9983864 w 11781020"/>
              <a:gd name="connsiteY1606" fmla="*/ 1164287 h 3155429"/>
              <a:gd name="connsiteX1607" fmla="*/ 10036363 w 11781020"/>
              <a:gd name="connsiteY1607" fmla="*/ 1164287 h 3155429"/>
              <a:gd name="connsiteX1608" fmla="*/ 10036363 w 11781020"/>
              <a:gd name="connsiteY1608" fmla="*/ 1171244 h 3155429"/>
              <a:gd name="connsiteX1609" fmla="*/ 9959365 w 11781020"/>
              <a:gd name="connsiteY1609" fmla="*/ 1178202 h 3155429"/>
              <a:gd name="connsiteX1610" fmla="*/ 9899867 w 11781020"/>
              <a:gd name="connsiteY1610" fmla="*/ 1178202 h 3155429"/>
              <a:gd name="connsiteX1611" fmla="*/ 9903366 w 11781020"/>
              <a:gd name="connsiteY1611" fmla="*/ 1185159 h 3155429"/>
              <a:gd name="connsiteX1612" fmla="*/ 9945365 w 11781020"/>
              <a:gd name="connsiteY1612" fmla="*/ 1178202 h 3155429"/>
              <a:gd name="connsiteX1613" fmla="*/ 9945365 w 11781020"/>
              <a:gd name="connsiteY1613" fmla="*/ 1181680 h 3155429"/>
              <a:gd name="connsiteX1614" fmla="*/ 9990864 w 11781020"/>
              <a:gd name="connsiteY1614" fmla="*/ 1174723 h 3155429"/>
              <a:gd name="connsiteX1615" fmla="*/ 10025862 w 11781020"/>
              <a:gd name="connsiteY1615" fmla="*/ 1181680 h 3155429"/>
              <a:gd name="connsiteX1616" fmla="*/ 10078362 w 11781020"/>
              <a:gd name="connsiteY1616" fmla="*/ 1171244 h 3155429"/>
              <a:gd name="connsiteX1617" fmla="*/ 10076611 w 11781020"/>
              <a:gd name="connsiteY1617" fmla="*/ 1167766 h 3155429"/>
              <a:gd name="connsiteX1618" fmla="*/ 10123861 w 11781020"/>
              <a:gd name="connsiteY1618" fmla="*/ 1167766 h 3155429"/>
              <a:gd name="connsiteX1619" fmla="*/ 10141360 w 11781020"/>
              <a:gd name="connsiteY1619" fmla="*/ 1157330 h 3155429"/>
              <a:gd name="connsiteX1620" fmla="*/ 10148360 w 11781020"/>
              <a:gd name="connsiteY1620" fmla="*/ 1167766 h 3155429"/>
              <a:gd name="connsiteX1621" fmla="*/ 10095861 w 11781020"/>
              <a:gd name="connsiteY1621" fmla="*/ 1171244 h 3155429"/>
              <a:gd name="connsiteX1622" fmla="*/ 10137860 w 11781020"/>
              <a:gd name="connsiteY1622" fmla="*/ 1174723 h 3155429"/>
              <a:gd name="connsiteX1623" fmla="*/ 10141360 w 11781020"/>
              <a:gd name="connsiteY1623" fmla="*/ 1181680 h 3155429"/>
              <a:gd name="connsiteX1624" fmla="*/ 10179860 w 11781020"/>
              <a:gd name="connsiteY1624" fmla="*/ 1181680 h 3155429"/>
              <a:gd name="connsiteX1625" fmla="*/ 10183359 w 11781020"/>
              <a:gd name="connsiteY1625" fmla="*/ 1188638 h 3155429"/>
              <a:gd name="connsiteX1626" fmla="*/ 10148360 w 11781020"/>
              <a:gd name="connsiteY1626" fmla="*/ 1185159 h 3155429"/>
              <a:gd name="connsiteX1627" fmla="*/ 10148360 w 11781020"/>
              <a:gd name="connsiteY1627" fmla="*/ 1195595 h 3155429"/>
              <a:gd name="connsiteX1628" fmla="*/ 10113360 w 11781020"/>
              <a:gd name="connsiteY1628" fmla="*/ 1195595 h 3155429"/>
              <a:gd name="connsiteX1629" fmla="*/ 10137860 w 11781020"/>
              <a:gd name="connsiteY1629" fmla="*/ 1188638 h 3155429"/>
              <a:gd name="connsiteX1630" fmla="*/ 10120360 w 11781020"/>
              <a:gd name="connsiteY1630" fmla="*/ 1181680 h 3155429"/>
              <a:gd name="connsiteX1631" fmla="*/ 10099360 w 11781020"/>
              <a:gd name="connsiteY1631" fmla="*/ 1192116 h 3155429"/>
              <a:gd name="connsiteX1632" fmla="*/ 10099360 w 11781020"/>
              <a:gd name="connsiteY1632" fmla="*/ 1199074 h 3155429"/>
              <a:gd name="connsiteX1633" fmla="*/ 10057362 w 11781020"/>
              <a:gd name="connsiteY1633" fmla="*/ 1199074 h 3155429"/>
              <a:gd name="connsiteX1634" fmla="*/ 10064362 w 11781020"/>
              <a:gd name="connsiteY1634" fmla="*/ 1188638 h 3155429"/>
              <a:gd name="connsiteX1635" fmla="*/ 10036363 w 11781020"/>
              <a:gd name="connsiteY1635" fmla="*/ 1192116 h 3155429"/>
              <a:gd name="connsiteX1636" fmla="*/ 10043362 w 11781020"/>
              <a:gd name="connsiteY1636" fmla="*/ 1199074 h 3155429"/>
              <a:gd name="connsiteX1637" fmla="*/ 9994363 w 11781020"/>
              <a:gd name="connsiteY1637" fmla="*/ 1199074 h 3155429"/>
              <a:gd name="connsiteX1638" fmla="*/ 9966365 w 11781020"/>
              <a:gd name="connsiteY1638" fmla="*/ 1192116 h 3155429"/>
              <a:gd name="connsiteX1639" fmla="*/ 9945365 w 11781020"/>
              <a:gd name="connsiteY1639" fmla="*/ 1199074 h 3155429"/>
              <a:gd name="connsiteX1640" fmla="*/ 9871867 w 11781020"/>
              <a:gd name="connsiteY1640" fmla="*/ 1195595 h 3155429"/>
              <a:gd name="connsiteX1641" fmla="*/ 9857867 w 11781020"/>
              <a:gd name="connsiteY1641" fmla="*/ 1199074 h 3155429"/>
              <a:gd name="connsiteX1642" fmla="*/ 9836868 w 11781020"/>
              <a:gd name="connsiteY1642" fmla="*/ 1192116 h 3155429"/>
              <a:gd name="connsiteX1643" fmla="*/ 9822868 w 11781020"/>
              <a:gd name="connsiteY1643" fmla="*/ 1199074 h 3155429"/>
              <a:gd name="connsiteX1644" fmla="*/ 9791369 w 11781020"/>
              <a:gd name="connsiteY1644" fmla="*/ 1195595 h 3155429"/>
              <a:gd name="connsiteX1645" fmla="*/ 9801868 w 11781020"/>
              <a:gd name="connsiteY1645" fmla="*/ 1202552 h 3155429"/>
              <a:gd name="connsiteX1646" fmla="*/ 9777369 w 11781020"/>
              <a:gd name="connsiteY1646" fmla="*/ 1195595 h 3155429"/>
              <a:gd name="connsiteX1647" fmla="*/ 9770369 w 11781020"/>
              <a:gd name="connsiteY1647" fmla="*/ 1202552 h 3155429"/>
              <a:gd name="connsiteX1648" fmla="*/ 9686371 w 11781020"/>
              <a:gd name="connsiteY1648" fmla="*/ 1202552 h 3155429"/>
              <a:gd name="connsiteX1649" fmla="*/ 9665371 w 11781020"/>
              <a:gd name="connsiteY1649" fmla="*/ 1192116 h 3155429"/>
              <a:gd name="connsiteX1650" fmla="*/ 9637371 w 11781020"/>
              <a:gd name="connsiteY1650" fmla="*/ 1192116 h 3155429"/>
              <a:gd name="connsiteX1651" fmla="*/ 9584873 w 11781020"/>
              <a:gd name="connsiteY1651" fmla="*/ 1199074 h 3155429"/>
              <a:gd name="connsiteX1652" fmla="*/ 9567373 w 11781020"/>
              <a:gd name="connsiteY1652" fmla="*/ 1199074 h 3155429"/>
              <a:gd name="connsiteX1653" fmla="*/ 9521875 w 11781020"/>
              <a:gd name="connsiteY1653" fmla="*/ 1188638 h 3155429"/>
              <a:gd name="connsiteX1654" fmla="*/ 9577873 w 11781020"/>
              <a:gd name="connsiteY1654" fmla="*/ 1181680 h 3155429"/>
              <a:gd name="connsiteX1655" fmla="*/ 9577873 w 11781020"/>
              <a:gd name="connsiteY1655" fmla="*/ 1188638 h 3155429"/>
              <a:gd name="connsiteX1656" fmla="*/ 9644371 w 11781020"/>
              <a:gd name="connsiteY1656" fmla="*/ 1185159 h 3155429"/>
              <a:gd name="connsiteX1657" fmla="*/ 9567373 w 11781020"/>
              <a:gd name="connsiteY1657" fmla="*/ 1178202 h 3155429"/>
              <a:gd name="connsiteX1658" fmla="*/ 9584873 w 11781020"/>
              <a:gd name="connsiteY1658" fmla="*/ 1167766 h 3155429"/>
              <a:gd name="connsiteX1659" fmla="*/ 9633872 w 11781020"/>
              <a:gd name="connsiteY1659" fmla="*/ 1174723 h 3155429"/>
              <a:gd name="connsiteX1660" fmla="*/ 9651371 w 11781020"/>
              <a:gd name="connsiteY1660" fmla="*/ 1171244 h 3155429"/>
              <a:gd name="connsiteX1661" fmla="*/ 9640872 w 11781020"/>
              <a:gd name="connsiteY1661" fmla="*/ 1167766 h 3155429"/>
              <a:gd name="connsiteX1662" fmla="*/ 9682871 w 11781020"/>
              <a:gd name="connsiteY1662" fmla="*/ 1174723 h 3155429"/>
              <a:gd name="connsiteX1663" fmla="*/ 9735370 w 11781020"/>
              <a:gd name="connsiteY1663" fmla="*/ 1160808 h 3155429"/>
              <a:gd name="connsiteX1664" fmla="*/ 9717871 w 11781020"/>
              <a:gd name="connsiteY1664" fmla="*/ 1167766 h 3155429"/>
              <a:gd name="connsiteX1665" fmla="*/ 9742370 w 11781020"/>
              <a:gd name="connsiteY1665" fmla="*/ 1171244 h 3155429"/>
              <a:gd name="connsiteX1666" fmla="*/ 9808868 w 11781020"/>
              <a:gd name="connsiteY1666" fmla="*/ 1157330 h 3155429"/>
              <a:gd name="connsiteX1667" fmla="*/ 9826367 w 11781020"/>
              <a:gd name="connsiteY1667" fmla="*/ 1164287 h 3155429"/>
              <a:gd name="connsiteX1668" fmla="*/ 9847367 w 11781020"/>
              <a:gd name="connsiteY1668" fmla="*/ 1157330 h 3155429"/>
              <a:gd name="connsiteX1669" fmla="*/ 9829868 w 11781020"/>
              <a:gd name="connsiteY1669" fmla="*/ 1164287 h 3155429"/>
              <a:gd name="connsiteX1670" fmla="*/ 9875367 w 11781020"/>
              <a:gd name="connsiteY1670" fmla="*/ 1167766 h 3155429"/>
              <a:gd name="connsiteX1671" fmla="*/ 9878867 w 11781020"/>
              <a:gd name="connsiteY1671" fmla="*/ 1157330 h 3155429"/>
              <a:gd name="connsiteX1672" fmla="*/ 9899867 w 11781020"/>
              <a:gd name="connsiteY1672" fmla="*/ 1164287 h 3155429"/>
              <a:gd name="connsiteX1673" fmla="*/ 9927865 w 11781020"/>
              <a:gd name="connsiteY1673" fmla="*/ 1167766 h 3155429"/>
              <a:gd name="connsiteX1674" fmla="*/ 9938365 w 11781020"/>
              <a:gd name="connsiteY1674" fmla="*/ 1160808 h 3155429"/>
              <a:gd name="connsiteX1675" fmla="*/ 9903366 w 11781020"/>
              <a:gd name="connsiteY1675" fmla="*/ 1160808 h 3155429"/>
              <a:gd name="connsiteX1676" fmla="*/ 9927865 w 11781020"/>
              <a:gd name="connsiteY1676" fmla="*/ 1155591 h 3155429"/>
              <a:gd name="connsiteX1677" fmla="*/ 10041108 w 11781020"/>
              <a:gd name="connsiteY1677" fmla="*/ 1153450 h 3155429"/>
              <a:gd name="connsiteX1678" fmla="*/ 10054916 w 11781020"/>
              <a:gd name="connsiteY1678" fmla="*/ 1157063 h 3155429"/>
              <a:gd name="connsiteX1679" fmla="*/ 10033959 w 11781020"/>
              <a:gd name="connsiteY1679" fmla="*/ 1160274 h 3155429"/>
              <a:gd name="connsiteX1680" fmla="*/ 10044438 w 11781020"/>
              <a:gd name="connsiteY1680" fmla="*/ 1157063 h 3155429"/>
              <a:gd name="connsiteX1681" fmla="*/ 9988553 w 11781020"/>
              <a:gd name="connsiteY1681" fmla="*/ 1157063 h 3155429"/>
              <a:gd name="connsiteX1682" fmla="*/ 10023044 w 11781020"/>
              <a:gd name="connsiteY1682" fmla="*/ 1154655 h 3155429"/>
              <a:gd name="connsiteX1683" fmla="*/ 10041108 w 11781020"/>
              <a:gd name="connsiteY1683" fmla="*/ 1153450 h 3155429"/>
              <a:gd name="connsiteX1684" fmla="*/ 9635992 w 11781020"/>
              <a:gd name="connsiteY1684" fmla="*/ 1142574 h 3155429"/>
              <a:gd name="connsiteX1685" fmla="*/ 9633790 w 11781020"/>
              <a:gd name="connsiteY1685" fmla="*/ 1143809 h 3155429"/>
              <a:gd name="connsiteX1686" fmla="*/ 9634227 w 11781020"/>
              <a:gd name="connsiteY1686" fmla="*/ 1142933 h 3155429"/>
              <a:gd name="connsiteX1687" fmla="*/ 10804320 w 11781020"/>
              <a:gd name="connsiteY1687" fmla="*/ 1141988 h 3155429"/>
              <a:gd name="connsiteX1688" fmla="*/ 10821294 w 11781020"/>
              <a:gd name="connsiteY1688" fmla="*/ 1142435 h 3155429"/>
              <a:gd name="connsiteX1689" fmla="*/ 10806614 w 11781020"/>
              <a:gd name="connsiteY1689" fmla="*/ 1149571 h 3155429"/>
              <a:gd name="connsiteX1690" fmla="*/ 10804320 w 11781020"/>
              <a:gd name="connsiteY1690" fmla="*/ 1141988 h 3155429"/>
              <a:gd name="connsiteX1691" fmla="*/ 9502607 w 11781020"/>
              <a:gd name="connsiteY1691" fmla="*/ 1140293 h 3155429"/>
              <a:gd name="connsiteX1692" fmla="*/ 9532578 w 11781020"/>
              <a:gd name="connsiteY1692" fmla="*/ 1143862 h 3155429"/>
              <a:gd name="connsiteX1693" fmla="*/ 9520382 w 11781020"/>
              <a:gd name="connsiteY1693" fmla="*/ 1144588 h 3155429"/>
              <a:gd name="connsiteX1694" fmla="*/ 9517592 w 11781020"/>
              <a:gd name="connsiteY1694" fmla="*/ 1144754 h 3155429"/>
              <a:gd name="connsiteX1695" fmla="*/ 9502607 w 11781020"/>
              <a:gd name="connsiteY1695" fmla="*/ 1140294 h 3155429"/>
              <a:gd name="connsiteX1696" fmla="*/ 9502609 w 11781020"/>
              <a:gd name="connsiteY1696" fmla="*/ 1140294 h 3155429"/>
              <a:gd name="connsiteX1697" fmla="*/ 9651386 w 11781020"/>
              <a:gd name="connsiteY1697" fmla="*/ 1139446 h 3155429"/>
              <a:gd name="connsiteX1698" fmla="*/ 9635992 w 11781020"/>
              <a:gd name="connsiteY1698" fmla="*/ 1142574 h 3155429"/>
              <a:gd name="connsiteX1699" fmla="*/ 9640623 w 11781020"/>
              <a:gd name="connsiteY1699" fmla="*/ 1139976 h 3155429"/>
              <a:gd name="connsiteX1700" fmla="*/ 9651719 w 11781020"/>
              <a:gd name="connsiteY1700" fmla="*/ 1139378 h 3155429"/>
              <a:gd name="connsiteX1701" fmla="*/ 9651719 w 11781020"/>
              <a:gd name="connsiteY1701" fmla="*/ 1139429 h 3155429"/>
              <a:gd name="connsiteX1702" fmla="*/ 9651386 w 11781020"/>
              <a:gd name="connsiteY1702" fmla="*/ 1139446 h 3155429"/>
              <a:gd name="connsiteX1703" fmla="*/ 10001397 w 11781020"/>
              <a:gd name="connsiteY1703" fmla="*/ 1136725 h 3155429"/>
              <a:gd name="connsiteX1704" fmla="*/ 10041247 w 11781020"/>
              <a:gd name="connsiteY1704" fmla="*/ 1140293 h 3155429"/>
              <a:gd name="connsiteX1705" fmla="*/ 10001397 w 11781020"/>
              <a:gd name="connsiteY1705" fmla="*/ 1136725 h 3155429"/>
              <a:gd name="connsiteX1706" fmla="*/ 9588749 w 11781020"/>
              <a:gd name="connsiteY1706" fmla="*/ 1132420 h 3155429"/>
              <a:gd name="connsiteX1707" fmla="*/ 9580441 w 11781020"/>
              <a:gd name="connsiteY1707" fmla="*/ 1133734 h 3155429"/>
              <a:gd name="connsiteX1708" fmla="*/ 9579575 w 11781020"/>
              <a:gd name="connsiteY1708" fmla="*/ 1133533 h 3155429"/>
              <a:gd name="connsiteX1709" fmla="*/ 10898972 w 11781020"/>
              <a:gd name="connsiteY1709" fmla="*/ 1130838 h 3155429"/>
              <a:gd name="connsiteX1710" fmla="*/ 10909064 w 11781020"/>
              <a:gd name="connsiteY1710" fmla="*/ 1135299 h 3155429"/>
              <a:gd name="connsiteX1711" fmla="*/ 10883375 w 11781020"/>
              <a:gd name="connsiteY1711" fmla="*/ 1131731 h 3155429"/>
              <a:gd name="connsiteX1712" fmla="*/ 10898972 w 11781020"/>
              <a:gd name="connsiteY1712" fmla="*/ 1130838 h 3155429"/>
              <a:gd name="connsiteX1713" fmla="*/ 10867320 w 11781020"/>
              <a:gd name="connsiteY1713" fmla="*/ 1130838 h 3155429"/>
              <a:gd name="connsiteX1714" fmla="*/ 10879094 w 11781020"/>
              <a:gd name="connsiteY1714" fmla="*/ 1132444 h 3155429"/>
              <a:gd name="connsiteX1715" fmla="*/ 10865637 w 11781020"/>
              <a:gd name="connsiteY1715" fmla="*/ 1136725 h 3155429"/>
              <a:gd name="connsiteX1716" fmla="*/ 10855545 w 11781020"/>
              <a:gd name="connsiteY1716" fmla="*/ 1132444 h 3155429"/>
              <a:gd name="connsiteX1717" fmla="*/ 10867320 w 11781020"/>
              <a:gd name="connsiteY1717" fmla="*/ 1130838 h 3155429"/>
              <a:gd name="connsiteX1718" fmla="*/ 10768489 w 11781020"/>
              <a:gd name="connsiteY1718" fmla="*/ 1129387 h 3155429"/>
              <a:gd name="connsiteX1719" fmla="*/ 10775819 w 11781020"/>
              <a:gd name="connsiteY1719" fmla="*/ 1129387 h 3155429"/>
              <a:gd name="connsiteX1720" fmla="*/ 10785734 w 11781020"/>
              <a:gd name="connsiteY1720" fmla="*/ 1129387 h 3155429"/>
              <a:gd name="connsiteX1721" fmla="*/ 10740898 w 11781020"/>
              <a:gd name="connsiteY1721" fmla="*/ 1149571 h 3155429"/>
              <a:gd name="connsiteX1722" fmla="*/ 10768489 w 11781020"/>
              <a:gd name="connsiteY1722" fmla="*/ 1129387 h 3155429"/>
              <a:gd name="connsiteX1723" fmla="*/ 10986041 w 11781020"/>
              <a:gd name="connsiteY1723" fmla="*/ 1124416 h 3155429"/>
              <a:gd name="connsiteX1724" fmla="*/ 10998974 w 11781020"/>
              <a:gd name="connsiteY1724" fmla="*/ 1125309 h 3155429"/>
              <a:gd name="connsiteX1725" fmla="*/ 10981135 w 11781020"/>
              <a:gd name="connsiteY1725" fmla="*/ 1128877 h 3155429"/>
              <a:gd name="connsiteX1726" fmla="*/ 10986041 w 11781020"/>
              <a:gd name="connsiteY1726" fmla="*/ 1124416 h 3155429"/>
              <a:gd name="connsiteX1727" fmla="*/ 10008622 w 11781020"/>
              <a:gd name="connsiteY1727" fmla="*/ 1115318 h 3155429"/>
              <a:gd name="connsiteX1728" fmla="*/ 10012101 w 11781020"/>
              <a:gd name="connsiteY1728" fmla="*/ 1118886 h 3155429"/>
              <a:gd name="connsiteX1729" fmla="*/ 9984271 w 11781020"/>
              <a:gd name="connsiteY1729" fmla="*/ 1118886 h 3155429"/>
              <a:gd name="connsiteX1730" fmla="*/ 10008622 w 11781020"/>
              <a:gd name="connsiteY1730" fmla="*/ 1115318 h 3155429"/>
              <a:gd name="connsiteX1731" fmla="*/ 9395337 w 11781020"/>
              <a:gd name="connsiteY1731" fmla="*/ 1113712 h 3155429"/>
              <a:gd name="connsiteX1732" fmla="*/ 9382727 w 11781020"/>
              <a:gd name="connsiteY1732" fmla="*/ 1115318 h 3155429"/>
              <a:gd name="connsiteX1733" fmla="*/ 9393163 w 11781020"/>
              <a:gd name="connsiteY1733" fmla="*/ 1119600 h 3155429"/>
              <a:gd name="connsiteX1734" fmla="*/ 9410557 w 11781020"/>
              <a:gd name="connsiteY1734" fmla="*/ 1115318 h 3155429"/>
              <a:gd name="connsiteX1735" fmla="*/ 9395337 w 11781020"/>
              <a:gd name="connsiteY1735" fmla="*/ 1113712 h 3155429"/>
              <a:gd name="connsiteX1736" fmla="*/ 9529901 w 11781020"/>
              <a:gd name="connsiteY1736" fmla="*/ 1112107 h 3155429"/>
              <a:gd name="connsiteX1737" fmla="*/ 9530370 w 11781020"/>
              <a:gd name="connsiteY1737" fmla="*/ 1113713 h 3155429"/>
              <a:gd name="connsiteX1738" fmla="*/ 9522409 w 11781020"/>
              <a:gd name="connsiteY1738" fmla="*/ 1115319 h 3155429"/>
              <a:gd name="connsiteX1739" fmla="*/ 9414035 w 11781020"/>
              <a:gd name="connsiteY1739" fmla="*/ 1108895 h 3155429"/>
              <a:gd name="connsiteX1740" fmla="*/ 9414035 w 11781020"/>
              <a:gd name="connsiteY1740" fmla="*/ 1115318 h 3155429"/>
              <a:gd name="connsiteX1741" fmla="*/ 9417079 w 11781020"/>
              <a:gd name="connsiteY1741" fmla="*/ 1114515 h 3155429"/>
              <a:gd name="connsiteX1742" fmla="*/ 9438384 w 11781020"/>
              <a:gd name="connsiteY1742" fmla="*/ 1108895 h 3155429"/>
              <a:gd name="connsiteX1743" fmla="*/ 9957154 w 11781020"/>
              <a:gd name="connsiteY1743" fmla="*/ 1098192 h 3155429"/>
              <a:gd name="connsiteX1744" fmla="*/ 9932179 w 11781020"/>
              <a:gd name="connsiteY1744" fmla="*/ 1108468 h 3155429"/>
              <a:gd name="connsiteX1745" fmla="*/ 9957154 w 11781020"/>
              <a:gd name="connsiteY1745" fmla="*/ 1098192 h 3155429"/>
              <a:gd name="connsiteX1746" fmla="*/ 9637901 w 11781020"/>
              <a:gd name="connsiteY1746" fmla="*/ 1098192 h 3155429"/>
              <a:gd name="connsiteX1747" fmla="*/ 9644966 w 11781020"/>
              <a:gd name="connsiteY1747" fmla="*/ 1121741 h 3155429"/>
              <a:gd name="connsiteX1748" fmla="*/ 9680288 w 11781020"/>
              <a:gd name="connsiteY1748" fmla="*/ 1118376 h 3155429"/>
              <a:gd name="connsiteX1749" fmla="*/ 9680288 w 11781020"/>
              <a:gd name="connsiteY1749" fmla="*/ 1104920 h 3155429"/>
              <a:gd name="connsiteX1750" fmla="*/ 9637901 w 11781020"/>
              <a:gd name="connsiteY1750" fmla="*/ 1098192 h 3155429"/>
              <a:gd name="connsiteX1751" fmla="*/ 9281845 w 11781020"/>
              <a:gd name="connsiteY1751" fmla="*/ 1092305 h 3155429"/>
              <a:gd name="connsiteX1752" fmla="*/ 9299239 w 11781020"/>
              <a:gd name="connsiteY1752" fmla="*/ 1096766 h 3155429"/>
              <a:gd name="connsiteX1753" fmla="*/ 9267128 w 11781020"/>
              <a:gd name="connsiteY1753" fmla="*/ 1100334 h 3155429"/>
              <a:gd name="connsiteX1754" fmla="*/ 9267128 w 11781020"/>
              <a:gd name="connsiteY1754" fmla="*/ 1093198 h 3155429"/>
              <a:gd name="connsiteX1755" fmla="*/ 9281845 w 11781020"/>
              <a:gd name="connsiteY1755" fmla="*/ 1092305 h 3155429"/>
              <a:gd name="connsiteX1756" fmla="*/ 9476920 w 11781020"/>
              <a:gd name="connsiteY1756" fmla="*/ 1089629 h 3155429"/>
              <a:gd name="connsiteX1757" fmla="*/ 9476918 w 11781020"/>
              <a:gd name="connsiteY1757" fmla="*/ 1089630 h 3155429"/>
              <a:gd name="connsiteX1758" fmla="*/ 9476920 w 11781020"/>
              <a:gd name="connsiteY1758" fmla="*/ 1089630 h 3155429"/>
              <a:gd name="connsiteX1759" fmla="*/ 9458882 w 11781020"/>
              <a:gd name="connsiteY1759" fmla="*/ 1095814 h 3155429"/>
              <a:gd name="connsiteX1760" fmla="*/ 9451945 w 11781020"/>
              <a:gd name="connsiteY1760" fmla="*/ 1098192 h 3155429"/>
              <a:gd name="connsiteX1761" fmla="*/ 9454175 w 11781020"/>
              <a:gd name="connsiteY1761" fmla="*/ 1095851 h 3155429"/>
              <a:gd name="connsiteX1762" fmla="*/ 9459081 w 11781020"/>
              <a:gd name="connsiteY1762" fmla="*/ 1090700 h 3155429"/>
              <a:gd name="connsiteX1763" fmla="*/ 9476920 w 11781020"/>
              <a:gd name="connsiteY1763" fmla="*/ 1089629 h 3155429"/>
              <a:gd name="connsiteX1764" fmla="*/ 9984270 w 11781020"/>
              <a:gd name="connsiteY1764" fmla="*/ 1088292 h 3155429"/>
              <a:gd name="connsiteX1765" fmla="*/ 10016381 w 11781020"/>
              <a:gd name="connsiteY1765" fmla="*/ 1090700 h 3155429"/>
              <a:gd name="connsiteX1766" fmla="*/ 9952160 w 11781020"/>
              <a:gd name="connsiteY1766" fmla="*/ 1090700 h 3155429"/>
              <a:gd name="connsiteX1767" fmla="*/ 9984270 w 11781020"/>
              <a:gd name="connsiteY1767" fmla="*/ 1088292 h 3155429"/>
              <a:gd name="connsiteX1768" fmla="*/ 485784 w 11781020"/>
              <a:gd name="connsiteY1768" fmla="*/ 1087488 h 3155429"/>
              <a:gd name="connsiteX1769" fmla="*/ 481147 w 11781020"/>
              <a:gd name="connsiteY1769" fmla="*/ 1093402 h 3155429"/>
              <a:gd name="connsiteX1770" fmla="*/ 475233 w 11781020"/>
              <a:gd name="connsiteY1770" fmla="*/ 1100945 h 3155429"/>
              <a:gd name="connsiteX1771" fmla="*/ 485784 w 11781020"/>
              <a:gd name="connsiteY1771" fmla="*/ 1111037 h 3155429"/>
              <a:gd name="connsiteX1772" fmla="*/ 520952 w 11781020"/>
              <a:gd name="connsiteY1772" fmla="*/ 1094216 h 3155429"/>
              <a:gd name="connsiteX1773" fmla="*/ 517435 w 11781020"/>
              <a:gd name="connsiteY1773" fmla="*/ 1090853 h 3155429"/>
              <a:gd name="connsiteX1774" fmla="*/ 510401 w 11781020"/>
              <a:gd name="connsiteY1774" fmla="*/ 1087488 h 3155429"/>
              <a:gd name="connsiteX1775" fmla="*/ 9256024 w 11781020"/>
              <a:gd name="connsiteY1775" fmla="*/ 1083207 h 3155429"/>
              <a:gd name="connsiteX1776" fmla="*/ 9257767 w 11781020"/>
              <a:gd name="connsiteY1776" fmla="*/ 1088859 h 3155429"/>
              <a:gd name="connsiteX1777" fmla="*/ 9257767 w 11781020"/>
              <a:gd name="connsiteY1777" fmla="*/ 1088860 h 3155429"/>
              <a:gd name="connsiteX1778" fmla="*/ 9249055 w 11781020"/>
              <a:gd name="connsiteY1778" fmla="*/ 1086686 h 3155429"/>
              <a:gd name="connsiteX1779" fmla="*/ 9243392 w 11781020"/>
              <a:gd name="connsiteY1779" fmla="*/ 1090599 h 3155429"/>
              <a:gd name="connsiteX1780" fmla="*/ 9245570 w 11781020"/>
              <a:gd name="connsiteY1780" fmla="*/ 1097122 h 3155429"/>
              <a:gd name="connsiteX1781" fmla="*/ 9228146 w 11781020"/>
              <a:gd name="connsiteY1781" fmla="*/ 1107558 h 3155429"/>
              <a:gd name="connsiteX1782" fmla="*/ 9182842 w 11781020"/>
              <a:gd name="connsiteY1782" fmla="*/ 1093643 h 3155429"/>
              <a:gd name="connsiteX1783" fmla="*/ 9182842 w 11781020"/>
              <a:gd name="connsiteY1783" fmla="*/ 1090164 h 3155429"/>
              <a:gd name="connsiteX1784" fmla="*/ 9179357 w 11781020"/>
              <a:gd name="connsiteY1784" fmla="*/ 1090164 h 3155429"/>
              <a:gd name="connsiteX1785" fmla="*/ 9181874 w 11781020"/>
              <a:gd name="connsiteY1785" fmla="*/ 1097700 h 3155429"/>
              <a:gd name="connsiteX1786" fmla="*/ 9182842 w 11781020"/>
              <a:gd name="connsiteY1786" fmla="*/ 1100599 h 3155429"/>
              <a:gd name="connsiteX1787" fmla="*/ 9231630 w 11781020"/>
              <a:gd name="connsiteY1787" fmla="*/ 1111035 h 3155429"/>
              <a:gd name="connsiteX1788" fmla="*/ 9220788 w 11781020"/>
              <a:gd name="connsiteY1788" fmla="*/ 1114128 h 3155429"/>
              <a:gd name="connsiteX1789" fmla="*/ 9207237 w 11781020"/>
              <a:gd name="connsiteY1789" fmla="*/ 1117994 h 3155429"/>
              <a:gd name="connsiteX1790" fmla="*/ 9244699 w 11781020"/>
              <a:gd name="connsiteY1790" fmla="*/ 1127125 h 3155429"/>
              <a:gd name="connsiteX1791" fmla="*/ 9297844 w 11781020"/>
              <a:gd name="connsiteY1791" fmla="*/ 1138866 h 3155429"/>
              <a:gd name="connsiteX1792" fmla="*/ 9297844 w 11781020"/>
              <a:gd name="connsiteY1792" fmla="*/ 1135386 h 3155429"/>
              <a:gd name="connsiteX1793" fmla="*/ 9303943 w 11781020"/>
              <a:gd name="connsiteY1793" fmla="*/ 1134516 h 3155429"/>
              <a:gd name="connsiteX1794" fmla="*/ 9304077 w 11781020"/>
              <a:gd name="connsiteY1794" fmla="*/ 1135186 h 3155429"/>
              <a:gd name="connsiteX1795" fmla="*/ 9304814 w 11781020"/>
              <a:gd name="connsiteY1795" fmla="*/ 1138866 h 3155429"/>
              <a:gd name="connsiteX1796" fmla="*/ 9307863 w 11781020"/>
              <a:gd name="connsiteY1796" fmla="*/ 1137996 h 3155429"/>
              <a:gd name="connsiteX1797" fmla="*/ 9325651 w 11781020"/>
              <a:gd name="connsiteY1797" fmla="*/ 1132922 h 3155429"/>
              <a:gd name="connsiteX1798" fmla="*/ 9329208 w 11781020"/>
              <a:gd name="connsiteY1798" fmla="*/ 1131907 h 3155429"/>
              <a:gd name="connsiteX1799" fmla="*/ 9329208 w 11781020"/>
              <a:gd name="connsiteY1799" fmla="*/ 1128430 h 3155429"/>
              <a:gd name="connsiteX1800" fmla="*/ 9318937 w 11781020"/>
              <a:gd name="connsiteY1800" fmla="*/ 1133556 h 3155429"/>
              <a:gd name="connsiteX1801" fmla="*/ 9315269 w 11781020"/>
              <a:gd name="connsiteY1801" fmla="*/ 1135386 h 3155429"/>
              <a:gd name="connsiteX1802" fmla="*/ 9308299 w 11781020"/>
              <a:gd name="connsiteY1802" fmla="*/ 1131907 h 3155429"/>
              <a:gd name="connsiteX1803" fmla="*/ 9306121 w 11781020"/>
              <a:gd name="connsiteY1803" fmla="*/ 1128646 h 3155429"/>
              <a:gd name="connsiteX1804" fmla="*/ 9303942 w 11781020"/>
              <a:gd name="connsiteY1804" fmla="*/ 1125385 h 3155429"/>
              <a:gd name="connsiteX1805" fmla="*/ 9301547 w 11781020"/>
              <a:gd name="connsiteY1805" fmla="*/ 1124407 h 3155429"/>
              <a:gd name="connsiteX1806" fmla="*/ 9294359 w 11781020"/>
              <a:gd name="connsiteY1806" fmla="*/ 1121471 h 3155429"/>
              <a:gd name="connsiteX1807" fmla="*/ 9283904 w 11781020"/>
              <a:gd name="connsiteY1807" fmla="*/ 1124950 h 3155429"/>
              <a:gd name="connsiteX1808" fmla="*/ 9294359 w 11781020"/>
              <a:gd name="connsiteY1808" fmla="*/ 1131907 h 3155429"/>
              <a:gd name="connsiteX1809" fmla="*/ 9256024 w 11781020"/>
              <a:gd name="connsiteY1809" fmla="*/ 1121471 h 3155429"/>
              <a:gd name="connsiteX1810" fmla="*/ 9269964 w 11781020"/>
              <a:gd name="connsiteY1810" fmla="*/ 1121471 h 3155429"/>
              <a:gd name="connsiteX1811" fmla="*/ 9263431 w 11781020"/>
              <a:gd name="connsiteY1811" fmla="*/ 1120167 h 3155429"/>
              <a:gd name="connsiteX1812" fmla="*/ 9252540 w 11781020"/>
              <a:gd name="connsiteY1812" fmla="*/ 1117994 h 3155429"/>
              <a:gd name="connsiteX1813" fmla="*/ 9252229 w 11781020"/>
              <a:gd name="connsiteY1813" fmla="*/ 1115198 h 3155429"/>
              <a:gd name="connsiteX1814" fmla="*/ 9252104 w 11781020"/>
              <a:gd name="connsiteY1814" fmla="*/ 1114080 h 3155429"/>
              <a:gd name="connsiteX1815" fmla="*/ 9251088 w 11781020"/>
              <a:gd name="connsiteY1815" fmla="*/ 1111906 h 3155429"/>
              <a:gd name="connsiteX1816" fmla="*/ 9249055 w 11781020"/>
              <a:gd name="connsiteY1816" fmla="*/ 1107558 h 3155429"/>
              <a:gd name="connsiteX1817" fmla="*/ 9243828 w 11781020"/>
              <a:gd name="connsiteY1817" fmla="*/ 1111036 h 3155429"/>
              <a:gd name="connsiteX1818" fmla="*/ 9238601 w 11781020"/>
              <a:gd name="connsiteY1818" fmla="*/ 1114514 h 3155429"/>
              <a:gd name="connsiteX1819" fmla="*/ 9235116 w 11781020"/>
              <a:gd name="connsiteY1819" fmla="*/ 1111036 h 3155429"/>
              <a:gd name="connsiteX1820" fmla="*/ 9231630 w 11781020"/>
              <a:gd name="connsiteY1820" fmla="*/ 1107558 h 3155429"/>
              <a:gd name="connsiteX1821" fmla="*/ 9265705 w 11781020"/>
              <a:gd name="connsiteY1821" fmla="*/ 1106011 h 3155429"/>
              <a:gd name="connsiteX1822" fmla="*/ 9308299 w 11781020"/>
              <a:gd name="connsiteY1822" fmla="*/ 1104078 h 3155429"/>
              <a:gd name="connsiteX1823" fmla="*/ 9308528 w 11781020"/>
              <a:gd name="connsiteY1823" fmla="*/ 1100417 h 3155429"/>
              <a:gd name="connsiteX1824" fmla="*/ 9308734 w 11781020"/>
              <a:gd name="connsiteY1824" fmla="*/ 1097121 h 3155429"/>
              <a:gd name="connsiteX1825" fmla="*/ 9311783 w 11781020"/>
              <a:gd name="connsiteY1825" fmla="*/ 1090164 h 3155429"/>
              <a:gd name="connsiteX1826" fmla="*/ 9286518 w 11781020"/>
              <a:gd name="connsiteY1826" fmla="*/ 1085381 h 3155429"/>
              <a:gd name="connsiteX1827" fmla="*/ 9639954 w 11781020"/>
              <a:gd name="connsiteY1827" fmla="*/ 1082493 h 3155429"/>
              <a:gd name="connsiteX1828" fmla="*/ 9628130 w 11781020"/>
              <a:gd name="connsiteY1828" fmla="*/ 1089629 h 3155429"/>
              <a:gd name="connsiteX1829" fmla="*/ 9649149 w 11781020"/>
              <a:gd name="connsiteY1829" fmla="*/ 1089629 h 3155429"/>
              <a:gd name="connsiteX1830" fmla="*/ 9659658 w 11781020"/>
              <a:gd name="connsiteY1830" fmla="*/ 1086061 h 3155429"/>
              <a:gd name="connsiteX1831" fmla="*/ 9639954 w 11781020"/>
              <a:gd name="connsiteY1831" fmla="*/ 1082493 h 3155429"/>
              <a:gd name="connsiteX1832" fmla="*/ 397280 w 11781020"/>
              <a:gd name="connsiteY1832" fmla="*/ 1076785 h 3155429"/>
              <a:gd name="connsiteX1833" fmla="*/ 376282 w 11781020"/>
              <a:gd name="connsiteY1833" fmla="*/ 1158133 h 3155429"/>
              <a:gd name="connsiteX1834" fmla="*/ 318532 w 11781020"/>
              <a:gd name="connsiteY1834" fmla="*/ 1132490 h 3155429"/>
              <a:gd name="connsiteX1835" fmla="*/ 303650 w 11781020"/>
              <a:gd name="connsiteY1835" fmla="*/ 1121427 h 3155429"/>
              <a:gd name="connsiteX1836" fmla="*/ 299501 w 11781020"/>
              <a:gd name="connsiteY1836" fmla="*/ 1118343 h 3155429"/>
              <a:gd name="connsiteX1837" fmla="*/ 299662 w 11781020"/>
              <a:gd name="connsiteY1837" fmla="*/ 1117518 h 3155429"/>
              <a:gd name="connsiteX1838" fmla="*/ 302782 w 11781020"/>
              <a:gd name="connsiteY1838" fmla="*/ 1101543 h 3155429"/>
              <a:gd name="connsiteX1839" fmla="*/ 320808 w 11781020"/>
              <a:gd name="connsiteY1839" fmla="*/ 1095092 h 3155429"/>
              <a:gd name="connsiteX1840" fmla="*/ 344781 w 11781020"/>
              <a:gd name="connsiteY1840" fmla="*/ 1086511 h 3155429"/>
              <a:gd name="connsiteX1841" fmla="*/ 397280 w 11781020"/>
              <a:gd name="connsiteY1841" fmla="*/ 1076785 h 3155429"/>
              <a:gd name="connsiteX1842" fmla="*/ 10275081 w 11781020"/>
              <a:gd name="connsiteY1842" fmla="*/ 1059659 h 3155429"/>
              <a:gd name="connsiteX1843" fmla="*/ 10296817 w 11781020"/>
              <a:gd name="connsiteY1843" fmla="*/ 1059659 h 3155429"/>
              <a:gd name="connsiteX1844" fmla="*/ 10249721 w 11781020"/>
              <a:gd name="connsiteY1844" fmla="*/ 1066082 h 3155429"/>
              <a:gd name="connsiteX1845" fmla="*/ 10275081 w 11781020"/>
              <a:gd name="connsiteY1845" fmla="*/ 1059659 h 3155429"/>
              <a:gd name="connsiteX1846" fmla="*/ 9459793 w 11781020"/>
              <a:gd name="connsiteY1846" fmla="*/ 1055378 h 3155429"/>
              <a:gd name="connsiteX1847" fmla="*/ 9466942 w 11781020"/>
              <a:gd name="connsiteY1847" fmla="*/ 1065212 h 3155429"/>
              <a:gd name="connsiteX1848" fmla="*/ 9476613 w 11781020"/>
              <a:gd name="connsiteY1848" fmla="*/ 1066617 h 3155429"/>
              <a:gd name="connsiteX1849" fmla="*/ 9476613 w 11781020"/>
              <a:gd name="connsiteY1849" fmla="*/ 1059124 h 3155429"/>
              <a:gd name="connsiteX1850" fmla="*/ 9483342 w 11781020"/>
              <a:gd name="connsiteY1850" fmla="*/ 1059124 h 3155429"/>
              <a:gd name="connsiteX1851" fmla="*/ 9448307 w 11781020"/>
              <a:gd name="connsiteY1851" fmla="*/ 1050677 h 3155429"/>
              <a:gd name="connsiteX1852" fmla="*/ 9444984 w 11781020"/>
              <a:gd name="connsiteY1852" fmla="*/ 1051423 h 3155429"/>
              <a:gd name="connsiteX1853" fmla="*/ 9442667 w 11781020"/>
              <a:gd name="connsiteY1853" fmla="*/ 1051524 h 3155429"/>
              <a:gd name="connsiteX1854" fmla="*/ 9442838 w 11781020"/>
              <a:gd name="connsiteY1854" fmla="*/ 1051695 h 3155429"/>
              <a:gd name="connsiteX1855" fmla="*/ 9443010 w 11781020"/>
              <a:gd name="connsiteY1855" fmla="*/ 1051866 h 3155429"/>
              <a:gd name="connsiteX1856" fmla="*/ 9441396 w 11781020"/>
              <a:gd name="connsiteY1856" fmla="*/ 1052228 h 3155429"/>
              <a:gd name="connsiteX1857" fmla="*/ 9438813 w 11781020"/>
              <a:gd name="connsiteY1857" fmla="*/ 1052808 h 3155429"/>
              <a:gd name="connsiteX1858" fmla="*/ 9437486 w 11781020"/>
              <a:gd name="connsiteY1858" fmla="*/ 1055591 h 3155429"/>
              <a:gd name="connsiteX1859" fmla="*/ 9437155 w 11781020"/>
              <a:gd name="connsiteY1859" fmla="*/ 1056287 h 3155429"/>
              <a:gd name="connsiteX1860" fmla="*/ 9446092 w 11781020"/>
              <a:gd name="connsiteY1860" fmla="*/ 1054949 h 3155429"/>
              <a:gd name="connsiteX1861" fmla="*/ 9443010 w 11781020"/>
              <a:gd name="connsiteY1861" fmla="*/ 1051866 h 3155429"/>
              <a:gd name="connsiteX1862" fmla="*/ 9444984 w 11781020"/>
              <a:gd name="connsiteY1862" fmla="*/ 1051423 h 3155429"/>
              <a:gd name="connsiteX1863" fmla="*/ 9444985 w 11781020"/>
              <a:gd name="connsiteY1863" fmla="*/ 1051423 h 3155429"/>
              <a:gd name="connsiteX1864" fmla="*/ 10106292 w 11781020"/>
              <a:gd name="connsiteY1864" fmla="*/ 1044675 h 3155429"/>
              <a:gd name="connsiteX1865" fmla="*/ 10123686 w 11781020"/>
              <a:gd name="connsiteY1865" fmla="*/ 1044675 h 3155429"/>
              <a:gd name="connsiteX1866" fmla="*/ 10130643 w 11781020"/>
              <a:gd name="connsiteY1866" fmla="*/ 1055379 h 3155429"/>
              <a:gd name="connsiteX1867" fmla="*/ 10106292 w 11781020"/>
              <a:gd name="connsiteY1867" fmla="*/ 1044675 h 3155429"/>
              <a:gd name="connsiteX1868" fmla="*/ 9880090 w 11781020"/>
              <a:gd name="connsiteY1868" fmla="*/ 1044675 h 3155429"/>
              <a:gd name="connsiteX1869" fmla="*/ 9869387 w 11781020"/>
              <a:gd name="connsiteY1869" fmla="*/ 1052167 h 3155429"/>
              <a:gd name="connsiteX1870" fmla="*/ 9869387 w 11781020"/>
              <a:gd name="connsiteY1870" fmla="*/ 1059661 h 3155429"/>
              <a:gd name="connsiteX1871" fmla="*/ 9851546 w 11781020"/>
              <a:gd name="connsiteY1871" fmla="*/ 1055915 h 3155429"/>
              <a:gd name="connsiteX1872" fmla="*/ 9862250 w 11781020"/>
              <a:gd name="connsiteY1872" fmla="*/ 1048421 h 3155429"/>
              <a:gd name="connsiteX1873" fmla="*/ 9880090 w 11781020"/>
              <a:gd name="connsiteY1873" fmla="*/ 1044675 h 3155429"/>
              <a:gd name="connsiteX1874" fmla="*/ 10331710 w 11781020"/>
              <a:gd name="connsiteY1874" fmla="*/ 1040393 h 3155429"/>
              <a:gd name="connsiteX1875" fmla="*/ 10298957 w 11781020"/>
              <a:gd name="connsiteY1875" fmla="*/ 1044675 h 3155429"/>
              <a:gd name="connsiteX1876" fmla="*/ 10331710 w 11781020"/>
              <a:gd name="connsiteY1876" fmla="*/ 1040393 h 3155429"/>
              <a:gd name="connsiteX1877" fmla="*/ 9339914 w 11781020"/>
              <a:gd name="connsiteY1877" fmla="*/ 1040393 h 3155429"/>
              <a:gd name="connsiteX1878" fmla="*/ 9339912 w 11781020"/>
              <a:gd name="connsiteY1878" fmla="*/ 1040395 h 3155429"/>
              <a:gd name="connsiteX1879" fmla="*/ 9339914 w 11781020"/>
              <a:gd name="connsiteY1879" fmla="*/ 1040394 h 3155429"/>
              <a:gd name="connsiteX1880" fmla="*/ 9294958 w 11781020"/>
              <a:gd name="connsiteY1880" fmla="*/ 1051098 h 3155429"/>
              <a:gd name="connsiteX1881" fmla="*/ 9339914 w 11781020"/>
              <a:gd name="connsiteY1881" fmla="*/ 1040393 h 3155429"/>
              <a:gd name="connsiteX1882" fmla="*/ 9789465 w 11781020"/>
              <a:gd name="connsiteY1882" fmla="*/ 1033971 h 3155429"/>
              <a:gd name="connsiteX1883" fmla="*/ 9802921 w 11781020"/>
              <a:gd name="connsiteY1883" fmla="*/ 1033971 h 3155429"/>
              <a:gd name="connsiteX1884" fmla="*/ 9809650 w 11781020"/>
              <a:gd name="connsiteY1884" fmla="*/ 1044675 h 3155429"/>
              <a:gd name="connsiteX1885" fmla="*/ 9789465 w 11781020"/>
              <a:gd name="connsiteY1885" fmla="*/ 1033971 h 3155429"/>
              <a:gd name="connsiteX1886" fmla="*/ 9424387 w 11781020"/>
              <a:gd name="connsiteY1886" fmla="*/ 1031829 h 3155429"/>
              <a:gd name="connsiteX1887" fmla="*/ 9422576 w 11781020"/>
              <a:gd name="connsiteY1887" fmla="*/ 1033435 h 3155429"/>
              <a:gd name="connsiteX1888" fmla="*/ 9420765 w 11781020"/>
              <a:gd name="connsiteY1888" fmla="*/ 1035040 h 3155429"/>
              <a:gd name="connsiteX1889" fmla="*/ 9432086 w 11781020"/>
              <a:gd name="connsiteY1889" fmla="*/ 1039054 h 3155429"/>
              <a:gd name="connsiteX1890" fmla="*/ 9435256 w 11781020"/>
              <a:gd name="connsiteY1890" fmla="*/ 1038251 h 3155429"/>
              <a:gd name="connsiteX1891" fmla="*/ 9442501 w 11781020"/>
              <a:gd name="connsiteY1891" fmla="*/ 1035040 h 3155429"/>
              <a:gd name="connsiteX1892" fmla="*/ 9453369 w 11781020"/>
              <a:gd name="connsiteY1892" fmla="*/ 1035040 h 3155429"/>
              <a:gd name="connsiteX1893" fmla="*/ 9438879 w 11781020"/>
              <a:gd name="connsiteY1893" fmla="*/ 1033435 h 3155429"/>
              <a:gd name="connsiteX1894" fmla="*/ 9522730 w 11781020"/>
              <a:gd name="connsiteY1894" fmla="*/ 1031116 h 3155429"/>
              <a:gd name="connsiteX1895" fmla="*/ 9513215 w 11781020"/>
              <a:gd name="connsiteY1895" fmla="*/ 1031336 h 3155429"/>
              <a:gd name="connsiteX1896" fmla="*/ 9503463 w 11781020"/>
              <a:gd name="connsiteY1896" fmla="*/ 1031562 h 3155429"/>
              <a:gd name="connsiteX1897" fmla="*/ 9491903 w 11781020"/>
              <a:gd name="connsiteY1897" fmla="*/ 1034684 h 3155429"/>
              <a:gd name="connsiteX1898" fmla="*/ 9509885 w 11781020"/>
              <a:gd name="connsiteY1898" fmla="*/ 1036914 h 3155429"/>
              <a:gd name="connsiteX1899" fmla="*/ 9511112 w 11781020"/>
              <a:gd name="connsiteY1899" fmla="*/ 1036360 h 3155429"/>
              <a:gd name="connsiteX1900" fmla="*/ 8573533 w 11781020"/>
              <a:gd name="connsiteY1900" fmla="*/ 1023266 h 3155429"/>
              <a:gd name="connsiteX1901" fmla="*/ 8577279 w 11781020"/>
              <a:gd name="connsiteY1901" fmla="*/ 1038252 h 3155429"/>
              <a:gd name="connsiteX1902" fmla="*/ 8588519 w 11781020"/>
              <a:gd name="connsiteY1902" fmla="*/ 1023266 h 3155429"/>
              <a:gd name="connsiteX1903" fmla="*/ 8577279 w 11781020"/>
              <a:gd name="connsiteY1903" fmla="*/ 1023266 h 3155429"/>
              <a:gd name="connsiteX1904" fmla="*/ 10103618 w 11781020"/>
              <a:gd name="connsiteY1904" fmla="*/ 1021126 h 3155429"/>
              <a:gd name="connsiteX1905" fmla="*/ 10103618 w 11781020"/>
              <a:gd name="connsiteY1905" fmla="*/ 1024337 h 3155429"/>
              <a:gd name="connsiteX1906" fmla="*/ 10086223 w 11781020"/>
              <a:gd name="connsiteY1906" fmla="*/ 1027549 h 3155429"/>
              <a:gd name="connsiteX1907" fmla="*/ 10103618 w 11781020"/>
              <a:gd name="connsiteY1907" fmla="*/ 1021126 h 3155429"/>
              <a:gd name="connsiteX1908" fmla="*/ 9412128 w 11781020"/>
              <a:gd name="connsiteY1908" fmla="*/ 1019431 h 3155429"/>
              <a:gd name="connsiteX1909" fmla="*/ 9412616 w 11781020"/>
              <a:gd name="connsiteY1909" fmla="*/ 1019675 h 3155429"/>
              <a:gd name="connsiteX1910" fmla="*/ 9413835 w 11781020"/>
              <a:gd name="connsiteY1910" fmla="*/ 1020285 h 3155429"/>
              <a:gd name="connsiteX1911" fmla="*/ 9406840 w 11781020"/>
              <a:gd name="connsiteY1911" fmla="*/ 1020285 h 3155429"/>
              <a:gd name="connsiteX1912" fmla="*/ 9406838 w 11781020"/>
              <a:gd name="connsiteY1912" fmla="*/ 1020285 h 3155429"/>
              <a:gd name="connsiteX1913" fmla="*/ 9410617 w 11781020"/>
              <a:gd name="connsiteY1913" fmla="*/ 1019675 h 3155429"/>
              <a:gd name="connsiteX1914" fmla="*/ 9503837 w 11781020"/>
              <a:gd name="connsiteY1914" fmla="*/ 1016309 h 3155429"/>
              <a:gd name="connsiteX1915" fmla="*/ 9491213 w 11781020"/>
              <a:gd name="connsiteY1915" fmla="*/ 1020698 h 3155429"/>
              <a:gd name="connsiteX1916" fmla="*/ 9479559 w 11781020"/>
              <a:gd name="connsiteY1916" fmla="*/ 1016844 h 3155429"/>
              <a:gd name="connsiteX1917" fmla="*/ 9470497 w 11781020"/>
              <a:gd name="connsiteY1917" fmla="*/ 1020698 h 3155429"/>
              <a:gd name="connsiteX1918" fmla="*/ 9484738 w 11781020"/>
              <a:gd name="connsiteY1918" fmla="*/ 1026692 h 3155429"/>
              <a:gd name="connsiteX1919" fmla="*/ 9501570 w 11781020"/>
              <a:gd name="connsiteY1919" fmla="*/ 1027548 h 3155429"/>
              <a:gd name="connsiteX1920" fmla="*/ 9507627 w 11781020"/>
              <a:gd name="connsiteY1920" fmla="*/ 1027020 h 3155429"/>
              <a:gd name="connsiteX1921" fmla="*/ 9520382 w 11781020"/>
              <a:gd name="connsiteY1921" fmla="*/ 1025907 h 3155429"/>
              <a:gd name="connsiteX1922" fmla="*/ 9540846 w 11781020"/>
              <a:gd name="connsiteY1922" fmla="*/ 1024123 h 3155429"/>
              <a:gd name="connsiteX1923" fmla="*/ 9577532 w 11781020"/>
              <a:gd name="connsiteY1923" fmla="*/ 1020698 h 3155429"/>
              <a:gd name="connsiteX1924" fmla="*/ 9553362 w 11781020"/>
              <a:gd name="connsiteY1924" fmla="*/ 1017272 h 3155429"/>
              <a:gd name="connsiteX1925" fmla="*/ 9520382 w 11781020"/>
              <a:gd name="connsiteY1925" fmla="*/ 1016433 h 3155429"/>
              <a:gd name="connsiteX1926" fmla="*/ 9520382 w 11781020"/>
              <a:gd name="connsiteY1926" fmla="*/ 1016434 h 3155429"/>
              <a:gd name="connsiteX1927" fmla="*/ 9519698 w 11781020"/>
              <a:gd name="connsiteY1927" fmla="*/ 1016416 h 3155429"/>
              <a:gd name="connsiteX1928" fmla="*/ 9503837 w 11781020"/>
              <a:gd name="connsiteY1928" fmla="*/ 1016309 h 3155429"/>
              <a:gd name="connsiteX1929" fmla="*/ 9680287 w 11781020"/>
              <a:gd name="connsiteY1929" fmla="*/ 1016131 h 3155429"/>
              <a:gd name="connsiteX1930" fmla="*/ 9714538 w 11781020"/>
              <a:gd name="connsiteY1930" fmla="*/ 1019700 h 3155429"/>
              <a:gd name="connsiteX1931" fmla="*/ 9680287 w 11781020"/>
              <a:gd name="connsiteY1931" fmla="*/ 1016131 h 3155429"/>
              <a:gd name="connsiteX1932" fmla="*/ 9905668 w 11781020"/>
              <a:gd name="connsiteY1932" fmla="*/ 1014883 h 3155429"/>
              <a:gd name="connsiteX1933" fmla="*/ 9922191 w 11781020"/>
              <a:gd name="connsiteY1933" fmla="*/ 1017560 h 3155429"/>
              <a:gd name="connsiteX1934" fmla="*/ 9915234 w 11781020"/>
              <a:gd name="connsiteY1934" fmla="*/ 1021128 h 3155429"/>
              <a:gd name="connsiteX1935" fmla="*/ 9894361 w 11781020"/>
              <a:gd name="connsiteY1935" fmla="*/ 1017560 h 3155429"/>
              <a:gd name="connsiteX1936" fmla="*/ 9905668 w 11781020"/>
              <a:gd name="connsiteY1936" fmla="*/ 1014883 h 3155429"/>
              <a:gd name="connsiteX1937" fmla="*/ 9631652 w 11781020"/>
              <a:gd name="connsiteY1937" fmla="*/ 1014347 h 3155429"/>
              <a:gd name="connsiteX1938" fmla="*/ 9620347 w 11781020"/>
              <a:gd name="connsiteY1938" fmla="*/ 1019700 h 3155429"/>
              <a:gd name="connsiteX1939" fmla="*/ 9648177 w 11781020"/>
              <a:gd name="connsiteY1939" fmla="*/ 1019700 h 3155429"/>
              <a:gd name="connsiteX1940" fmla="*/ 9631652 w 11781020"/>
              <a:gd name="connsiteY1940" fmla="*/ 1014347 h 3155429"/>
              <a:gd name="connsiteX1941" fmla="*/ 9602507 w 11781020"/>
              <a:gd name="connsiteY1941" fmla="*/ 1012563 h 3155429"/>
              <a:gd name="connsiteX1942" fmla="*/ 9588236 w 11781020"/>
              <a:gd name="connsiteY1942" fmla="*/ 1019700 h 3155429"/>
              <a:gd name="connsiteX1943" fmla="*/ 9609644 w 11781020"/>
              <a:gd name="connsiteY1943" fmla="*/ 1023268 h 3155429"/>
              <a:gd name="connsiteX1944" fmla="*/ 9602507 w 11781020"/>
              <a:gd name="connsiteY1944" fmla="*/ 1012563 h 3155429"/>
              <a:gd name="connsiteX1945" fmla="*/ 10296817 w 11781020"/>
              <a:gd name="connsiteY1945" fmla="*/ 1001860 h 3155429"/>
              <a:gd name="connsiteX1946" fmla="*/ 10343913 w 11781020"/>
              <a:gd name="connsiteY1946" fmla="*/ 1008997 h 3155429"/>
              <a:gd name="connsiteX1947" fmla="*/ 10343913 w 11781020"/>
              <a:gd name="connsiteY1947" fmla="*/ 1012563 h 3155429"/>
              <a:gd name="connsiteX1948" fmla="*/ 10343913 w 11781020"/>
              <a:gd name="connsiteY1948" fmla="*/ 1012565 h 3155429"/>
              <a:gd name="connsiteX1949" fmla="*/ 10296817 w 11781020"/>
              <a:gd name="connsiteY1949" fmla="*/ 1001860 h 3155429"/>
              <a:gd name="connsiteX1950" fmla="*/ 9288535 w 11781020"/>
              <a:gd name="connsiteY1950" fmla="*/ 1001859 h 3155429"/>
              <a:gd name="connsiteX1951" fmla="*/ 9288535 w 11781020"/>
              <a:gd name="connsiteY1951" fmla="*/ 1006141 h 3155429"/>
              <a:gd name="connsiteX1952" fmla="*/ 9305661 w 11781020"/>
              <a:gd name="connsiteY1952" fmla="*/ 1001859 h 3155429"/>
              <a:gd name="connsiteX1953" fmla="*/ 9288535 w 11781020"/>
              <a:gd name="connsiteY1953" fmla="*/ 1001859 h 3155429"/>
              <a:gd name="connsiteX1954" fmla="*/ 9842608 w 11781020"/>
              <a:gd name="connsiteY1954" fmla="*/ 993226 h 3155429"/>
              <a:gd name="connsiteX1955" fmla="*/ 9846957 w 11781020"/>
              <a:gd name="connsiteY1955" fmla="*/ 996642 h 3155429"/>
              <a:gd name="connsiteX1956" fmla="*/ 9855170 w 11781020"/>
              <a:gd name="connsiteY1956" fmla="*/ 998650 h 3155429"/>
              <a:gd name="connsiteX1957" fmla="*/ 9834420 w 11781020"/>
              <a:gd name="connsiteY1957" fmla="*/ 995438 h 3155429"/>
              <a:gd name="connsiteX1958" fmla="*/ 9841337 w 11781020"/>
              <a:gd name="connsiteY1958" fmla="*/ 992227 h 3155429"/>
              <a:gd name="connsiteX1959" fmla="*/ 9846307 w 11781020"/>
              <a:gd name="connsiteY1959" fmla="*/ 992227 h 3155429"/>
              <a:gd name="connsiteX1960" fmla="*/ 9842608 w 11781020"/>
              <a:gd name="connsiteY1960" fmla="*/ 993226 h 3155429"/>
              <a:gd name="connsiteX1961" fmla="*/ 9858196 w 11781020"/>
              <a:gd name="connsiteY1961" fmla="*/ 989016 h 3155429"/>
              <a:gd name="connsiteX1962" fmla="*/ 9879376 w 11781020"/>
              <a:gd name="connsiteY1962" fmla="*/ 992227 h 3155429"/>
              <a:gd name="connsiteX1963" fmla="*/ 9859060 w 11781020"/>
              <a:gd name="connsiteY1963" fmla="*/ 992227 h 3155429"/>
              <a:gd name="connsiteX1964" fmla="*/ 9846307 w 11781020"/>
              <a:gd name="connsiteY1964" fmla="*/ 992227 h 3155429"/>
              <a:gd name="connsiteX1965" fmla="*/ 9448103 w 11781020"/>
              <a:gd name="connsiteY1965" fmla="*/ 988106 h 3155429"/>
              <a:gd name="connsiteX1966" fmla="*/ 9456664 w 11781020"/>
              <a:gd name="connsiteY1966" fmla="*/ 993825 h 3155429"/>
              <a:gd name="connsiteX1967" fmla="*/ 9456663 w 11781020"/>
              <a:gd name="connsiteY1967" fmla="*/ 993825 h 3155429"/>
              <a:gd name="connsiteX1968" fmla="*/ 9456664 w 11781020"/>
              <a:gd name="connsiteY1968" fmla="*/ 993826 h 3155429"/>
              <a:gd name="connsiteX1969" fmla="*/ 9446146 w 11781020"/>
              <a:gd name="connsiteY1969" fmla="*/ 996294 h 3155429"/>
              <a:gd name="connsiteX1970" fmla="*/ 9448320 w 11781020"/>
              <a:gd name="connsiteY1970" fmla="*/ 992869 h 3155429"/>
              <a:gd name="connsiteX1971" fmla="*/ 9442667 w 11781020"/>
              <a:gd name="connsiteY1971" fmla="*/ 989444 h 3155429"/>
              <a:gd name="connsiteX1972" fmla="*/ 9448103 w 11781020"/>
              <a:gd name="connsiteY1972" fmla="*/ 988106 h 3155429"/>
              <a:gd name="connsiteX1973" fmla="*/ 9892093 w 11781020"/>
              <a:gd name="connsiteY1973" fmla="*/ 985336 h 3155429"/>
              <a:gd name="connsiteX1974" fmla="*/ 9896745 w 11781020"/>
              <a:gd name="connsiteY1974" fmla="*/ 986741 h 3155429"/>
              <a:gd name="connsiteX1975" fmla="*/ 9910319 w 11781020"/>
              <a:gd name="connsiteY1975" fmla="*/ 989551 h 3155429"/>
              <a:gd name="connsiteX1976" fmla="*/ 9896307 w 11781020"/>
              <a:gd name="connsiteY1976" fmla="*/ 993298 h 3155429"/>
              <a:gd name="connsiteX1977" fmla="*/ 9885798 w 11781020"/>
              <a:gd name="connsiteY1977" fmla="*/ 989551 h 3155429"/>
              <a:gd name="connsiteX1978" fmla="*/ 9892093 w 11781020"/>
              <a:gd name="connsiteY1978" fmla="*/ 985336 h 3155429"/>
              <a:gd name="connsiteX1979" fmla="*/ 9495966 w 11781020"/>
              <a:gd name="connsiteY1979" fmla="*/ 983827 h 3155429"/>
              <a:gd name="connsiteX1980" fmla="*/ 9497850 w 11781020"/>
              <a:gd name="connsiteY1980" fmla="*/ 983946 h 3155429"/>
              <a:gd name="connsiteX1981" fmla="*/ 9496469 w 11781020"/>
              <a:gd name="connsiteY1981" fmla="*/ 984283 h 3155429"/>
              <a:gd name="connsiteX1982" fmla="*/ 9494627 w 11781020"/>
              <a:gd name="connsiteY1982" fmla="*/ 984733 h 3155429"/>
              <a:gd name="connsiteX1983" fmla="*/ 388071 w 11781020"/>
              <a:gd name="connsiteY1983" fmla="*/ 982593 h 3155429"/>
              <a:gd name="connsiteX1984" fmla="*/ 398161 w 11781020"/>
              <a:gd name="connsiteY1984" fmla="*/ 986072 h 3155429"/>
              <a:gd name="connsiteX1985" fmla="*/ 398162 w 11781020"/>
              <a:gd name="connsiteY1985" fmla="*/ 986072 h 3155429"/>
              <a:gd name="connsiteX1986" fmla="*/ 421710 w 11781020"/>
              <a:gd name="connsiteY1986" fmla="*/ 1003465 h 3155429"/>
              <a:gd name="connsiteX1987" fmla="*/ 408255 w 11781020"/>
              <a:gd name="connsiteY1987" fmla="*/ 1006944 h 3155429"/>
              <a:gd name="connsiteX1988" fmla="*/ 377979 w 11781020"/>
              <a:gd name="connsiteY1988" fmla="*/ 993029 h 3155429"/>
              <a:gd name="connsiteX1989" fmla="*/ 388071 w 11781020"/>
              <a:gd name="connsiteY1989" fmla="*/ 982593 h 3155429"/>
              <a:gd name="connsiteX1990" fmla="*/ 9763776 w 11781020"/>
              <a:gd name="connsiteY1990" fmla="*/ 978312 h 3155429"/>
              <a:gd name="connsiteX1991" fmla="*/ 9774051 w 11781020"/>
              <a:gd name="connsiteY1991" fmla="*/ 978312 h 3155429"/>
              <a:gd name="connsiteX1992" fmla="*/ 9777476 w 11781020"/>
              <a:gd name="connsiteY1992" fmla="*/ 984735 h 3155429"/>
              <a:gd name="connsiteX1993" fmla="*/ 9763776 w 11781020"/>
              <a:gd name="connsiteY1993" fmla="*/ 978312 h 3155429"/>
              <a:gd name="connsiteX1994" fmla="*/ 10204765 w 11781020"/>
              <a:gd name="connsiteY1994" fmla="*/ 977776 h 3155429"/>
              <a:gd name="connsiteX1995" fmla="*/ 10232595 w 11781020"/>
              <a:gd name="connsiteY1995" fmla="*/ 985270 h 3155429"/>
              <a:gd name="connsiteX1996" fmla="*/ 10204765 w 11781020"/>
              <a:gd name="connsiteY1996" fmla="*/ 977776 h 3155429"/>
              <a:gd name="connsiteX1997" fmla="*/ 9823771 w 11781020"/>
              <a:gd name="connsiteY1997" fmla="*/ 977325 h 3155429"/>
              <a:gd name="connsiteX1998" fmla="*/ 9827902 w 11781020"/>
              <a:gd name="connsiteY1998" fmla="*/ 977915 h 3155429"/>
              <a:gd name="connsiteX1999" fmla="*/ 9823003 w 11781020"/>
              <a:gd name="connsiteY1999" fmla="*/ 978312 h 3155429"/>
              <a:gd name="connsiteX2000" fmla="*/ 9292180 w 11781020"/>
              <a:gd name="connsiteY2000" fmla="*/ 976170 h 3155429"/>
              <a:gd name="connsiteX2001" fmla="*/ 9281310 w 11781020"/>
              <a:gd name="connsiteY2001" fmla="*/ 982593 h 3155429"/>
              <a:gd name="connsiteX2002" fmla="*/ 9288050 w 11781020"/>
              <a:gd name="connsiteY2002" fmla="*/ 980988 h 3155429"/>
              <a:gd name="connsiteX2003" fmla="*/ 9294790 w 11781020"/>
              <a:gd name="connsiteY2003" fmla="*/ 979382 h 3155429"/>
              <a:gd name="connsiteX2004" fmla="*/ 9300225 w 11781020"/>
              <a:gd name="connsiteY2004" fmla="*/ 980988 h 3155429"/>
              <a:gd name="connsiteX2005" fmla="*/ 9305660 w 11781020"/>
              <a:gd name="connsiteY2005" fmla="*/ 982593 h 3155429"/>
              <a:gd name="connsiteX2006" fmla="*/ 10183358 w 11781020"/>
              <a:gd name="connsiteY2006" fmla="*/ 974030 h 3155429"/>
              <a:gd name="connsiteX2007" fmla="*/ 10200484 w 11781020"/>
              <a:gd name="connsiteY2007" fmla="*/ 981167 h 3155429"/>
              <a:gd name="connsiteX2008" fmla="*/ 10190208 w 11781020"/>
              <a:gd name="connsiteY2008" fmla="*/ 984735 h 3155429"/>
              <a:gd name="connsiteX2009" fmla="*/ 10183358 w 11781020"/>
              <a:gd name="connsiteY2009" fmla="*/ 974030 h 3155429"/>
              <a:gd name="connsiteX2010" fmla="*/ 9932894 w 11781020"/>
              <a:gd name="connsiteY2010" fmla="*/ 974030 h 3155429"/>
              <a:gd name="connsiteX2011" fmla="*/ 9953078 w 11781020"/>
              <a:gd name="connsiteY2011" fmla="*/ 977598 h 3155429"/>
              <a:gd name="connsiteX2012" fmla="*/ 9939621 w 11781020"/>
              <a:gd name="connsiteY2012" fmla="*/ 981167 h 3155429"/>
              <a:gd name="connsiteX2013" fmla="*/ 9936258 w 11781020"/>
              <a:gd name="connsiteY2013" fmla="*/ 977598 h 3155429"/>
              <a:gd name="connsiteX2014" fmla="*/ 9932894 w 11781020"/>
              <a:gd name="connsiteY2014" fmla="*/ 974030 h 3155429"/>
              <a:gd name="connsiteX2015" fmla="*/ 9393430 w 11781020"/>
              <a:gd name="connsiteY2015" fmla="*/ 971889 h 3155429"/>
              <a:gd name="connsiteX2016" fmla="*/ 9406475 w 11781020"/>
              <a:gd name="connsiteY2016" fmla="*/ 978579 h 3155429"/>
              <a:gd name="connsiteX2017" fmla="*/ 9414302 w 11781020"/>
              <a:gd name="connsiteY2017" fmla="*/ 982593 h 3155429"/>
              <a:gd name="connsiteX2018" fmla="*/ 9417346 w 11781020"/>
              <a:gd name="connsiteY2018" fmla="*/ 978579 h 3155429"/>
              <a:gd name="connsiteX2019" fmla="*/ 9417781 w 11781020"/>
              <a:gd name="connsiteY2019" fmla="*/ 971889 h 3155429"/>
              <a:gd name="connsiteX2020" fmla="*/ 9383439 w 11781020"/>
              <a:gd name="connsiteY2020" fmla="*/ 971033 h 3155429"/>
              <a:gd name="connsiteX2021" fmla="*/ 9352915 w 11781020"/>
              <a:gd name="connsiteY2021" fmla="*/ 972555 h 3155429"/>
              <a:gd name="connsiteX2022" fmla="*/ 9349099 w 11781020"/>
              <a:gd name="connsiteY2022" fmla="*/ 972745 h 3155429"/>
              <a:gd name="connsiteX2023" fmla="*/ 9342929 w 11781020"/>
              <a:gd name="connsiteY2023" fmla="*/ 973031 h 3155429"/>
              <a:gd name="connsiteX2024" fmla="*/ 9312083 w 11781020"/>
              <a:gd name="connsiteY2024" fmla="*/ 974458 h 3155429"/>
              <a:gd name="connsiteX2025" fmla="*/ 9343644 w 11781020"/>
              <a:gd name="connsiteY2025" fmla="*/ 978410 h 3155429"/>
              <a:gd name="connsiteX2026" fmla="*/ 9394143 w 11781020"/>
              <a:gd name="connsiteY2026" fmla="*/ 984733 h 3155429"/>
              <a:gd name="connsiteX2027" fmla="*/ 9388791 w 11781020"/>
              <a:gd name="connsiteY2027" fmla="*/ 979253 h 3155429"/>
              <a:gd name="connsiteX2028" fmla="*/ 9387453 w 11781020"/>
              <a:gd name="connsiteY2028" fmla="*/ 977883 h 3155429"/>
              <a:gd name="connsiteX2029" fmla="*/ 9383439 w 11781020"/>
              <a:gd name="connsiteY2029" fmla="*/ 971033 h 3155429"/>
              <a:gd name="connsiteX2030" fmla="*/ 9588694 w 11781020"/>
              <a:gd name="connsiteY2030" fmla="*/ 967607 h 3155429"/>
              <a:gd name="connsiteX2031" fmla="*/ 9532424 w 11781020"/>
              <a:gd name="connsiteY2031" fmla="*/ 971354 h 3155429"/>
              <a:gd name="connsiteX2032" fmla="*/ 9535941 w 11781020"/>
              <a:gd name="connsiteY2032" fmla="*/ 978847 h 3155429"/>
              <a:gd name="connsiteX2033" fmla="*/ 9539458 w 11781020"/>
              <a:gd name="connsiteY2033" fmla="*/ 975100 h 3155429"/>
              <a:gd name="connsiteX2034" fmla="*/ 9574626 w 11781020"/>
              <a:gd name="connsiteY2034" fmla="*/ 975100 h 3155429"/>
              <a:gd name="connsiteX2035" fmla="*/ 9574626 w 11781020"/>
              <a:gd name="connsiteY2035" fmla="*/ 978847 h 3155429"/>
              <a:gd name="connsiteX2036" fmla="*/ 9606279 w 11781020"/>
              <a:gd name="connsiteY2036" fmla="*/ 982593 h 3155429"/>
              <a:gd name="connsiteX2037" fmla="*/ 9613313 w 11781020"/>
              <a:gd name="connsiteY2037" fmla="*/ 975100 h 3155429"/>
              <a:gd name="connsiteX2038" fmla="*/ 9588694 w 11781020"/>
              <a:gd name="connsiteY2038" fmla="*/ 967607 h 3155429"/>
              <a:gd name="connsiteX2039" fmla="*/ 9794382 w 11781020"/>
              <a:gd name="connsiteY2039" fmla="*/ 965200 h 3155429"/>
              <a:gd name="connsiteX2040" fmla="*/ 9780902 w 11781020"/>
              <a:gd name="connsiteY2040" fmla="*/ 971890 h 3155429"/>
              <a:gd name="connsiteX2041" fmla="*/ 9805253 w 11781020"/>
              <a:gd name="connsiteY2041" fmla="*/ 971890 h 3155429"/>
              <a:gd name="connsiteX2042" fmla="*/ 9794382 w 11781020"/>
              <a:gd name="connsiteY2042" fmla="*/ 965200 h 3155429"/>
              <a:gd name="connsiteX2043" fmla="*/ 10223230 w 11781020"/>
              <a:gd name="connsiteY2043" fmla="*/ 964182 h 3155429"/>
              <a:gd name="connsiteX2044" fmla="*/ 10228362 w 11781020"/>
              <a:gd name="connsiteY2044" fmla="*/ 968658 h 3155429"/>
              <a:gd name="connsiteX2045" fmla="*/ 10227577 w 11781020"/>
              <a:gd name="connsiteY2045" fmla="*/ 968732 h 3155429"/>
              <a:gd name="connsiteX2046" fmla="*/ 10223230 w 11781020"/>
              <a:gd name="connsiteY2046" fmla="*/ 964182 h 3155429"/>
              <a:gd name="connsiteX2047" fmla="*/ 10285846 w 11781020"/>
              <a:gd name="connsiteY2047" fmla="*/ 956905 h 3155429"/>
              <a:gd name="connsiteX2048" fmla="*/ 10282366 w 11781020"/>
              <a:gd name="connsiteY2048" fmla="*/ 975101 h 3155429"/>
              <a:gd name="connsiteX2049" fmla="*/ 10297573 w 11781020"/>
              <a:gd name="connsiteY2049" fmla="*/ 977752 h 3155429"/>
              <a:gd name="connsiteX2050" fmla="*/ 10292802 w 11781020"/>
              <a:gd name="connsiteY2050" fmla="*/ 978741 h 3155429"/>
              <a:gd name="connsiteX2051" fmla="*/ 10303240 w 11781020"/>
              <a:gd name="connsiteY2051" fmla="*/ 978741 h 3155429"/>
              <a:gd name="connsiteX2052" fmla="*/ 10297573 w 11781020"/>
              <a:gd name="connsiteY2052" fmla="*/ 977752 h 3155429"/>
              <a:gd name="connsiteX2053" fmla="*/ 10334547 w 11781020"/>
              <a:gd name="connsiteY2053" fmla="*/ 970097 h 3155429"/>
              <a:gd name="connsiteX2054" fmla="*/ 10386727 w 11781020"/>
              <a:gd name="connsiteY2054" fmla="*/ 964182 h 3155429"/>
              <a:gd name="connsiteX2055" fmla="*/ 10386727 w 11781020"/>
              <a:gd name="connsiteY2055" fmla="*/ 971461 h 3155429"/>
              <a:gd name="connsiteX2056" fmla="*/ 10365855 w 11781020"/>
              <a:gd name="connsiteY2056" fmla="*/ 978741 h 3155429"/>
              <a:gd name="connsiteX2057" fmla="*/ 10379770 w 11781020"/>
              <a:gd name="connsiteY2057" fmla="*/ 982379 h 3155429"/>
              <a:gd name="connsiteX2058" fmla="*/ 10442386 w 11781020"/>
              <a:gd name="connsiteY2058" fmla="*/ 975101 h 3155429"/>
              <a:gd name="connsiteX2059" fmla="*/ 10442386 w 11781020"/>
              <a:gd name="connsiteY2059" fmla="*/ 989658 h 3155429"/>
              <a:gd name="connsiteX2060" fmla="*/ 10418035 w 11781020"/>
              <a:gd name="connsiteY2060" fmla="*/ 986018 h 3155429"/>
              <a:gd name="connsiteX2061" fmla="*/ 10435429 w 11781020"/>
              <a:gd name="connsiteY2061" fmla="*/ 982379 h 3155429"/>
              <a:gd name="connsiteX2062" fmla="*/ 10428471 w 11781020"/>
              <a:gd name="connsiteY2062" fmla="*/ 975101 h 3155429"/>
              <a:gd name="connsiteX2063" fmla="*/ 10418035 w 11781020"/>
              <a:gd name="connsiteY2063" fmla="*/ 982379 h 3155429"/>
              <a:gd name="connsiteX2064" fmla="*/ 10390206 w 11781020"/>
              <a:gd name="connsiteY2064" fmla="*/ 982379 h 3155429"/>
              <a:gd name="connsiteX2065" fmla="*/ 10383248 w 11781020"/>
              <a:gd name="connsiteY2065" fmla="*/ 986018 h 3155429"/>
              <a:gd name="connsiteX2066" fmla="*/ 10244102 w 11781020"/>
              <a:gd name="connsiteY2066" fmla="*/ 982379 h 3155429"/>
              <a:gd name="connsiteX2067" fmla="*/ 10233666 w 11781020"/>
              <a:gd name="connsiteY2067" fmla="*/ 973282 h 3155429"/>
              <a:gd name="connsiteX2068" fmla="*/ 10228362 w 11781020"/>
              <a:gd name="connsiteY2068" fmla="*/ 968658 h 3155429"/>
              <a:gd name="connsiteX2069" fmla="*/ 10237144 w 11781020"/>
              <a:gd name="connsiteY2069" fmla="*/ 967822 h 3155429"/>
              <a:gd name="connsiteX2070" fmla="*/ 10237144 w 11781020"/>
              <a:gd name="connsiteY2070" fmla="*/ 975101 h 3155429"/>
              <a:gd name="connsiteX2071" fmla="*/ 10254538 w 11781020"/>
              <a:gd name="connsiteY2071" fmla="*/ 975101 h 3155429"/>
              <a:gd name="connsiteX2072" fmla="*/ 10244102 w 11781020"/>
              <a:gd name="connsiteY2072" fmla="*/ 967822 h 3155429"/>
              <a:gd name="connsiteX2073" fmla="*/ 10285846 w 11781020"/>
              <a:gd name="connsiteY2073" fmla="*/ 956905 h 3155429"/>
              <a:gd name="connsiteX2074" fmla="*/ 10039930 w 11781020"/>
              <a:gd name="connsiteY2074" fmla="*/ 956905 h 3155429"/>
              <a:gd name="connsiteX2075" fmla="*/ 10067760 w 11781020"/>
              <a:gd name="connsiteY2075" fmla="*/ 967609 h 3155429"/>
              <a:gd name="connsiteX2076" fmla="*/ 10039930 w 11781020"/>
              <a:gd name="connsiteY2076" fmla="*/ 956905 h 3155429"/>
              <a:gd name="connsiteX2077" fmla="*/ 10002364 w 11781020"/>
              <a:gd name="connsiteY2077" fmla="*/ 953908 h 3155429"/>
              <a:gd name="connsiteX2078" fmla="*/ 9998841 w 11781020"/>
              <a:gd name="connsiteY2078" fmla="*/ 957333 h 3155429"/>
              <a:gd name="connsiteX2079" fmla="*/ 10019974 w 11781020"/>
              <a:gd name="connsiteY2079" fmla="*/ 964184 h 3155429"/>
              <a:gd name="connsiteX2080" fmla="*/ 10023495 w 11781020"/>
              <a:gd name="connsiteY2080" fmla="*/ 960759 h 3155429"/>
              <a:gd name="connsiteX2081" fmla="*/ 10076323 w 11781020"/>
              <a:gd name="connsiteY2081" fmla="*/ 971034 h 3155429"/>
              <a:gd name="connsiteX2082" fmla="*/ 10030539 w 11781020"/>
              <a:gd name="connsiteY2082" fmla="*/ 974459 h 3155429"/>
              <a:gd name="connsiteX2083" fmla="*/ 10048148 w 11781020"/>
              <a:gd name="connsiteY2083" fmla="*/ 974459 h 3155429"/>
              <a:gd name="connsiteX2084" fmla="*/ 9988276 w 11781020"/>
              <a:gd name="connsiteY2084" fmla="*/ 977884 h 3155429"/>
              <a:gd name="connsiteX2085" fmla="*/ 10023495 w 11781020"/>
              <a:gd name="connsiteY2085" fmla="*/ 981310 h 3155429"/>
              <a:gd name="connsiteX2086" fmla="*/ 9981233 w 11781020"/>
              <a:gd name="connsiteY2086" fmla="*/ 981310 h 3155429"/>
              <a:gd name="connsiteX2087" fmla="*/ 9981233 w 11781020"/>
              <a:gd name="connsiteY2087" fmla="*/ 974459 h 3155429"/>
              <a:gd name="connsiteX2088" fmla="*/ 9991798 w 11781020"/>
              <a:gd name="connsiteY2088" fmla="*/ 974459 h 3155429"/>
              <a:gd name="connsiteX2089" fmla="*/ 9970668 w 11781020"/>
              <a:gd name="connsiteY2089" fmla="*/ 967609 h 3155429"/>
              <a:gd name="connsiteX2090" fmla="*/ 9967145 w 11781020"/>
              <a:gd name="connsiteY2090" fmla="*/ 957333 h 3155429"/>
              <a:gd name="connsiteX2091" fmla="*/ 9991798 w 11781020"/>
              <a:gd name="connsiteY2091" fmla="*/ 971034 h 3155429"/>
              <a:gd name="connsiteX2092" fmla="*/ 10002364 w 11781020"/>
              <a:gd name="connsiteY2092" fmla="*/ 964184 h 3155429"/>
              <a:gd name="connsiteX2093" fmla="*/ 9988276 w 11781020"/>
              <a:gd name="connsiteY2093" fmla="*/ 960759 h 3155429"/>
              <a:gd name="connsiteX2094" fmla="*/ 10002364 w 11781020"/>
              <a:gd name="connsiteY2094" fmla="*/ 953908 h 3155429"/>
              <a:gd name="connsiteX2095" fmla="*/ 9942077 w 11781020"/>
              <a:gd name="connsiteY2095" fmla="*/ 953706 h 3155429"/>
              <a:gd name="connsiteX2096" fmla="*/ 9935858 w 11781020"/>
              <a:gd name="connsiteY2096" fmla="*/ 954484 h 3155429"/>
              <a:gd name="connsiteX2097" fmla="*/ 9937267 w 11781020"/>
              <a:gd name="connsiteY2097" fmla="*/ 954144 h 3155429"/>
              <a:gd name="connsiteX2098" fmla="*/ 9942077 w 11781020"/>
              <a:gd name="connsiteY2098" fmla="*/ 953706 h 3155429"/>
              <a:gd name="connsiteX2099" fmla="*/ 10386688 w 11781020"/>
              <a:gd name="connsiteY2099" fmla="*/ 949895 h 3155429"/>
              <a:gd name="connsiteX2100" fmla="*/ 10386360 w 11781020"/>
              <a:gd name="connsiteY2100" fmla="*/ 950201 h 3155429"/>
              <a:gd name="connsiteX2101" fmla="*/ 10385683 w 11781020"/>
              <a:gd name="connsiteY2101" fmla="*/ 950083 h 3155429"/>
              <a:gd name="connsiteX2102" fmla="*/ 10652979 w 11781020"/>
              <a:gd name="connsiteY2102" fmla="*/ 947485 h 3155429"/>
              <a:gd name="connsiteX2103" fmla="*/ 10639064 w 11781020"/>
              <a:gd name="connsiteY2103" fmla="*/ 950911 h 3155429"/>
              <a:gd name="connsiteX2104" fmla="*/ 10656458 w 11781020"/>
              <a:gd name="connsiteY2104" fmla="*/ 954336 h 3155429"/>
              <a:gd name="connsiteX2105" fmla="*/ 10628628 w 11781020"/>
              <a:gd name="connsiteY2105" fmla="*/ 954336 h 3155429"/>
              <a:gd name="connsiteX2106" fmla="*/ 10652979 w 11781020"/>
              <a:gd name="connsiteY2106" fmla="*/ 947485 h 3155429"/>
              <a:gd name="connsiteX2107" fmla="*/ 10392483 w 11781020"/>
              <a:gd name="connsiteY2107" fmla="*/ 944507 h 3155429"/>
              <a:gd name="connsiteX2108" fmla="*/ 10403852 w 11781020"/>
              <a:gd name="connsiteY2108" fmla="*/ 946696 h 3155429"/>
              <a:gd name="connsiteX2109" fmla="*/ 10386688 w 11781020"/>
              <a:gd name="connsiteY2109" fmla="*/ 949895 h 3155429"/>
              <a:gd name="connsiteX2110" fmla="*/ 9770912 w 11781020"/>
              <a:gd name="connsiteY2110" fmla="*/ 935497 h 3155429"/>
              <a:gd name="connsiteX2111" fmla="*/ 9749505 w 11781020"/>
              <a:gd name="connsiteY2111" fmla="*/ 939779 h 3155429"/>
              <a:gd name="connsiteX2112" fmla="*/ 9770912 w 11781020"/>
              <a:gd name="connsiteY2112" fmla="*/ 935497 h 3155429"/>
              <a:gd name="connsiteX2113" fmla="*/ 9979988 w 11781020"/>
              <a:gd name="connsiteY2113" fmla="*/ 922653 h 3155429"/>
              <a:gd name="connsiteX2114" fmla="*/ 9983556 w 11781020"/>
              <a:gd name="connsiteY2114" fmla="*/ 929789 h 3155429"/>
              <a:gd name="connsiteX2115" fmla="*/ 10012100 w 11781020"/>
              <a:gd name="connsiteY2115" fmla="*/ 929789 h 3155429"/>
              <a:gd name="connsiteX2116" fmla="*/ 9979988 w 11781020"/>
              <a:gd name="connsiteY2116" fmla="*/ 922653 h 3155429"/>
              <a:gd name="connsiteX2117" fmla="*/ 9688422 w 11781020"/>
              <a:gd name="connsiteY2117" fmla="*/ 917086 h 3155429"/>
              <a:gd name="connsiteX2118" fmla="*/ 9673865 w 11781020"/>
              <a:gd name="connsiteY2118" fmla="*/ 922224 h 3155429"/>
              <a:gd name="connsiteX2119" fmla="*/ 9708117 w 11781020"/>
              <a:gd name="connsiteY2119" fmla="*/ 922224 h 3155429"/>
              <a:gd name="connsiteX2120" fmla="*/ 9688422 w 11781020"/>
              <a:gd name="connsiteY2120" fmla="*/ 917086 h 3155429"/>
              <a:gd name="connsiteX2121" fmla="*/ 9932625 w 11781020"/>
              <a:gd name="connsiteY2121" fmla="*/ 913734 h 3155429"/>
              <a:gd name="connsiteX2122" fmla="*/ 9950019 w 11781020"/>
              <a:gd name="connsiteY2122" fmla="*/ 919086 h 3155429"/>
              <a:gd name="connsiteX2123" fmla="*/ 9917908 w 11781020"/>
              <a:gd name="connsiteY2123" fmla="*/ 919086 h 3155429"/>
              <a:gd name="connsiteX2124" fmla="*/ 9932625 w 11781020"/>
              <a:gd name="connsiteY2124" fmla="*/ 913734 h 3155429"/>
              <a:gd name="connsiteX2125" fmla="*/ 9084363 w 11781020"/>
              <a:gd name="connsiteY2125" fmla="*/ 910789 h 3155429"/>
              <a:gd name="connsiteX2126" fmla="*/ 9079847 w 11781020"/>
              <a:gd name="connsiteY2126" fmla="*/ 910956 h 3155429"/>
              <a:gd name="connsiteX2127" fmla="*/ 9072322 w 11781020"/>
              <a:gd name="connsiteY2127" fmla="*/ 911235 h 3155429"/>
              <a:gd name="connsiteX2128" fmla="*/ 9077589 w 11781020"/>
              <a:gd name="connsiteY2128" fmla="*/ 913465 h 3155429"/>
              <a:gd name="connsiteX2129" fmla="*/ 9080750 w 11781020"/>
              <a:gd name="connsiteY2129" fmla="*/ 914803 h 3155429"/>
              <a:gd name="connsiteX2130" fmla="*/ 9091587 w 11781020"/>
              <a:gd name="connsiteY2130" fmla="*/ 918371 h 3155429"/>
              <a:gd name="connsiteX2131" fmla="*/ 8877087 w 11781020"/>
              <a:gd name="connsiteY2131" fmla="*/ 903476 h 3155429"/>
              <a:gd name="connsiteX2132" fmla="*/ 8889504 w 11781020"/>
              <a:gd name="connsiteY2132" fmla="*/ 904814 h 3155429"/>
              <a:gd name="connsiteX2133" fmla="*/ 8888220 w 11781020"/>
              <a:gd name="connsiteY2133" fmla="*/ 909274 h 3155429"/>
              <a:gd name="connsiteX2134" fmla="*/ 8899780 w 11781020"/>
              <a:gd name="connsiteY2134" fmla="*/ 908382 h 3155429"/>
              <a:gd name="connsiteX2135" fmla="*/ 8882654 w 11781020"/>
              <a:gd name="connsiteY2135" fmla="*/ 911950 h 3155429"/>
              <a:gd name="connsiteX2136" fmla="*/ 8872378 w 11781020"/>
              <a:gd name="connsiteY2136" fmla="*/ 904814 h 3155429"/>
              <a:gd name="connsiteX2137" fmla="*/ 8877087 w 11781020"/>
              <a:gd name="connsiteY2137" fmla="*/ 903476 h 3155429"/>
              <a:gd name="connsiteX2138" fmla="*/ 9459793 w 11781020"/>
              <a:gd name="connsiteY2138" fmla="*/ 898392 h 3155429"/>
              <a:gd name="connsiteX2139" fmla="*/ 9470497 w 11781020"/>
              <a:gd name="connsiteY2139" fmla="*/ 898392 h 3155429"/>
              <a:gd name="connsiteX2140" fmla="*/ 9481201 w 11781020"/>
              <a:gd name="connsiteY2140" fmla="*/ 898392 h 3155429"/>
              <a:gd name="connsiteX2141" fmla="*/ 9481202 w 11781020"/>
              <a:gd name="connsiteY2141" fmla="*/ 898392 h 3155429"/>
              <a:gd name="connsiteX2142" fmla="*/ 9471167 w 11781020"/>
              <a:gd name="connsiteY2142" fmla="*/ 900622 h 3155429"/>
              <a:gd name="connsiteX2143" fmla="*/ 9449090 w 11781020"/>
              <a:gd name="connsiteY2143" fmla="*/ 905529 h 3155429"/>
              <a:gd name="connsiteX2144" fmla="*/ 9455779 w 11781020"/>
              <a:gd name="connsiteY2144" fmla="*/ 901960 h 3155429"/>
              <a:gd name="connsiteX2145" fmla="*/ 9457285 w 11781020"/>
              <a:gd name="connsiteY2145" fmla="*/ 900622 h 3155429"/>
              <a:gd name="connsiteX2146" fmla="*/ 8536605 w 11781020"/>
              <a:gd name="connsiteY2146" fmla="*/ 891256 h 3155429"/>
              <a:gd name="connsiteX2147" fmla="*/ 8571392 w 11781020"/>
              <a:gd name="connsiteY2147" fmla="*/ 901959 h 3155429"/>
              <a:gd name="connsiteX2148" fmla="*/ 8519211 w 11781020"/>
              <a:gd name="connsiteY2148" fmla="*/ 898391 h 3155429"/>
              <a:gd name="connsiteX2149" fmla="*/ 8531822 w 11781020"/>
              <a:gd name="connsiteY2149" fmla="*/ 894823 h 3155429"/>
              <a:gd name="connsiteX2150" fmla="*/ 8539268 w 11781020"/>
              <a:gd name="connsiteY2150" fmla="*/ 896385 h 3155429"/>
              <a:gd name="connsiteX2151" fmla="*/ 8462382 w 11781020"/>
              <a:gd name="connsiteY2151" fmla="*/ 890252 h 3155429"/>
              <a:gd name="connsiteX2152" fmla="*/ 8471513 w 11781020"/>
              <a:gd name="connsiteY2152" fmla="*/ 890363 h 3155429"/>
              <a:gd name="connsiteX2153" fmla="*/ 8489776 w 11781020"/>
              <a:gd name="connsiteY2153" fmla="*/ 891256 h 3155429"/>
              <a:gd name="connsiteX2154" fmla="*/ 8493255 w 11781020"/>
              <a:gd name="connsiteY2154" fmla="*/ 898391 h 3155429"/>
              <a:gd name="connsiteX2155" fmla="*/ 8496734 w 11781020"/>
              <a:gd name="connsiteY2155" fmla="*/ 894823 h 3155429"/>
              <a:gd name="connsiteX2156" fmla="*/ 8507170 w 11781020"/>
              <a:gd name="connsiteY2156" fmla="*/ 898391 h 3155429"/>
              <a:gd name="connsiteX2157" fmla="*/ 8493255 w 11781020"/>
              <a:gd name="connsiteY2157" fmla="*/ 901959 h 3155429"/>
              <a:gd name="connsiteX2158" fmla="*/ 8479340 w 11781020"/>
              <a:gd name="connsiteY2158" fmla="*/ 894823 h 3155429"/>
              <a:gd name="connsiteX2159" fmla="*/ 8458468 w 11781020"/>
              <a:gd name="connsiteY2159" fmla="*/ 898391 h 3155429"/>
              <a:gd name="connsiteX2160" fmla="*/ 8451511 w 11781020"/>
              <a:gd name="connsiteY2160" fmla="*/ 891256 h 3155429"/>
              <a:gd name="connsiteX2161" fmla="*/ 8454990 w 11781020"/>
              <a:gd name="connsiteY2161" fmla="*/ 890363 h 3155429"/>
              <a:gd name="connsiteX2162" fmla="*/ 8456729 w 11781020"/>
              <a:gd name="connsiteY2162" fmla="*/ 892593 h 3155429"/>
              <a:gd name="connsiteX2163" fmla="*/ 8458468 w 11781020"/>
              <a:gd name="connsiteY2163" fmla="*/ 894823 h 3155429"/>
              <a:gd name="connsiteX2164" fmla="*/ 8460247 w 11781020"/>
              <a:gd name="connsiteY2164" fmla="*/ 892745 h 3155429"/>
              <a:gd name="connsiteX2165" fmla="*/ 8851113 w 11781020"/>
              <a:gd name="connsiteY2165" fmla="*/ 887331 h 3155429"/>
              <a:gd name="connsiteX2166" fmla="*/ 8857260 w 11781020"/>
              <a:gd name="connsiteY2166" fmla="*/ 889306 h 3155429"/>
              <a:gd name="connsiteX2167" fmla="*/ 8861102 w 11781020"/>
              <a:gd name="connsiteY2167" fmla="*/ 890541 h 3155429"/>
              <a:gd name="connsiteX2168" fmla="*/ 8864433 w 11781020"/>
              <a:gd name="connsiteY2168" fmla="*/ 890541 h 3155429"/>
              <a:gd name="connsiteX2169" fmla="*/ 8865073 w 11781020"/>
              <a:gd name="connsiteY2169" fmla="*/ 890233 h 3155429"/>
              <a:gd name="connsiteX2170" fmla="*/ 8866098 w 11781020"/>
              <a:gd name="connsiteY2170" fmla="*/ 889739 h 3155429"/>
              <a:gd name="connsiteX2171" fmla="*/ 8867762 w 11781020"/>
              <a:gd name="connsiteY2171" fmla="*/ 893754 h 3155429"/>
              <a:gd name="connsiteX2172" fmla="*/ 8851113 w 11781020"/>
              <a:gd name="connsiteY2172" fmla="*/ 887331 h 3155429"/>
              <a:gd name="connsiteX2173" fmla="*/ 9138684 w 11781020"/>
              <a:gd name="connsiteY2173" fmla="*/ 884120 h 3155429"/>
              <a:gd name="connsiteX2174" fmla="*/ 9151529 w 11781020"/>
              <a:gd name="connsiteY2174" fmla="*/ 884120 h 3155429"/>
              <a:gd name="connsiteX2175" fmla="*/ 9151529 w 11781020"/>
              <a:gd name="connsiteY2175" fmla="*/ 890543 h 3155429"/>
              <a:gd name="connsiteX2176" fmla="*/ 9138684 w 11781020"/>
              <a:gd name="connsiteY2176" fmla="*/ 884120 h 3155429"/>
              <a:gd name="connsiteX2177" fmla="*/ 8895444 w 11781020"/>
              <a:gd name="connsiteY2177" fmla="*/ 884120 h 3155429"/>
              <a:gd name="connsiteX2178" fmla="*/ 8888487 w 11781020"/>
              <a:gd name="connsiteY2178" fmla="*/ 889472 h 3155429"/>
              <a:gd name="connsiteX2179" fmla="*/ 8879790 w 11781020"/>
              <a:gd name="connsiteY2179" fmla="*/ 892148 h 3155429"/>
              <a:gd name="connsiteX2180" fmla="*/ 8871093 w 11781020"/>
              <a:gd name="connsiteY2180" fmla="*/ 894824 h 3155429"/>
              <a:gd name="connsiteX2181" fmla="*/ 8871093 w 11781020"/>
              <a:gd name="connsiteY2181" fmla="*/ 891256 h 3155429"/>
              <a:gd name="connsiteX2182" fmla="*/ 8895444 w 11781020"/>
              <a:gd name="connsiteY2182" fmla="*/ 884120 h 3155429"/>
              <a:gd name="connsiteX2183" fmla="*/ 9205048 w 11781020"/>
              <a:gd name="connsiteY2183" fmla="*/ 862713 h 3155429"/>
              <a:gd name="connsiteX2184" fmla="*/ 9198014 w 11781020"/>
              <a:gd name="connsiteY2184" fmla="*/ 870847 h 3155429"/>
              <a:gd name="connsiteX2185" fmla="*/ 9190979 w 11781020"/>
              <a:gd name="connsiteY2185" fmla="*/ 876413 h 3155429"/>
              <a:gd name="connsiteX2186" fmla="*/ 9191151 w 11781020"/>
              <a:gd name="connsiteY2186" fmla="*/ 872533 h 3155429"/>
              <a:gd name="connsiteX2187" fmla="*/ 9191254 w 11781020"/>
              <a:gd name="connsiteY2187" fmla="*/ 870205 h 3155429"/>
              <a:gd name="connsiteX2188" fmla="*/ 9185264 w 11781020"/>
              <a:gd name="connsiteY2188" fmla="*/ 870419 h 3155429"/>
              <a:gd name="connsiteX2189" fmla="*/ 9176911 w 11781020"/>
              <a:gd name="connsiteY2189" fmla="*/ 879839 h 3155429"/>
              <a:gd name="connsiteX2190" fmla="*/ 9174274 w 11781020"/>
              <a:gd name="connsiteY2190" fmla="*/ 874701 h 3155429"/>
              <a:gd name="connsiteX2191" fmla="*/ 9176911 w 11781020"/>
              <a:gd name="connsiteY2191" fmla="*/ 869563 h 3155429"/>
              <a:gd name="connsiteX2192" fmla="*/ 9205048 w 11781020"/>
              <a:gd name="connsiteY2192" fmla="*/ 862713 h 3155429"/>
              <a:gd name="connsiteX2193" fmla="*/ 384366 w 11781020"/>
              <a:gd name="connsiteY2193" fmla="*/ 858431 h 3155429"/>
              <a:gd name="connsiteX2194" fmla="*/ 404763 w 11781020"/>
              <a:gd name="connsiteY2194" fmla="*/ 864561 h 3155429"/>
              <a:gd name="connsiteX2195" fmla="*/ 404876 w 11781020"/>
              <a:gd name="connsiteY2195" fmla="*/ 865005 h 3155429"/>
              <a:gd name="connsiteX2196" fmla="*/ 407676 w 11781020"/>
              <a:gd name="connsiteY2196" fmla="*/ 875947 h 3155429"/>
              <a:gd name="connsiteX2197" fmla="*/ 405199 w 11781020"/>
              <a:gd name="connsiteY2197" fmla="*/ 881159 h 3155429"/>
              <a:gd name="connsiteX2198" fmla="*/ 397687 w 11781020"/>
              <a:gd name="connsiteY2198" fmla="*/ 896964 h 3155429"/>
              <a:gd name="connsiteX2199" fmla="*/ 391027 w 11781020"/>
              <a:gd name="connsiteY2199" fmla="*/ 896964 h 3155429"/>
              <a:gd name="connsiteX2200" fmla="*/ 384370 w 11781020"/>
              <a:gd name="connsiteY2200" fmla="*/ 894630 h 3155429"/>
              <a:gd name="connsiteX2201" fmla="*/ 381037 w 11781020"/>
              <a:gd name="connsiteY2201" fmla="*/ 893461 h 3155429"/>
              <a:gd name="connsiteX2202" fmla="*/ 382752 w 11781020"/>
              <a:gd name="connsiteY2202" fmla="*/ 875415 h 3155429"/>
              <a:gd name="connsiteX2203" fmla="*/ 381037 w 11781020"/>
              <a:gd name="connsiteY2203" fmla="*/ 856290 h 3155429"/>
              <a:gd name="connsiteX2204" fmla="*/ 383179 w 11781020"/>
              <a:gd name="connsiteY2204" fmla="*/ 856290 h 3155429"/>
              <a:gd name="connsiteX2205" fmla="*/ 383179 w 11781020"/>
              <a:gd name="connsiteY2205" fmla="*/ 858431 h 3155429"/>
              <a:gd name="connsiteX2206" fmla="*/ 381037 w 11781020"/>
              <a:gd name="connsiteY2206" fmla="*/ 858431 h 3155429"/>
              <a:gd name="connsiteX2207" fmla="*/ 381037 w 11781020"/>
              <a:gd name="connsiteY2207" fmla="*/ 856290 h 3155429"/>
              <a:gd name="connsiteX2208" fmla="*/ 10943315 w 11781020"/>
              <a:gd name="connsiteY2208" fmla="*/ 848798 h 3155429"/>
              <a:gd name="connsiteX2209" fmla="*/ 10909064 w 11781020"/>
              <a:gd name="connsiteY2209" fmla="*/ 852010 h 3155429"/>
              <a:gd name="connsiteX2210" fmla="*/ 10943315 w 11781020"/>
              <a:gd name="connsiteY2210" fmla="*/ 848798 h 3155429"/>
              <a:gd name="connsiteX2211" fmla="*/ 10883765 w 11781020"/>
              <a:gd name="connsiteY2211" fmla="*/ 845587 h 3155429"/>
              <a:gd name="connsiteX2212" fmla="*/ 10904782 w 11781020"/>
              <a:gd name="connsiteY2212" fmla="*/ 848798 h 3155429"/>
              <a:gd name="connsiteX2213" fmla="*/ 10883765 w 11781020"/>
              <a:gd name="connsiteY2213" fmla="*/ 845587 h 3155429"/>
              <a:gd name="connsiteX2214" fmla="*/ 10835306 w 11781020"/>
              <a:gd name="connsiteY2214" fmla="*/ 845587 h 3155429"/>
              <a:gd name="connsiteX2215" fmla="*/ 10835306 w 11781020"/>
              <a:gd name="connsiteY2215" fmla="*/ 849155 h 3155429"/>
              <a:gd name="connsiteX2216" fmla="*/ 10852821 w 11781020"/>
              <a:gd name="connsiteY2216" fmla="*/ 845587 h 3155429"/>
              <a:gd name="connsiteX2217" fmla="*/ 10859827 w 11781020"/>
              <a:gd name="connsiteY2217" fmla="*/ 849155 h 3155429"/>
              <a:gd name="connsiteX2218" fmla="*/ 10821294 w 11781020"/>
              <a:gd name="connsiteY2218" fmla="*/ 856291 h 3155429"/>
              <a:gd name="connsiteX2219" fmla="*/ 10744227 w 11781020"/>
              <a:gd name="connsiteY2219" fmla="*/ 852723 h 3155429"/>
              <a:gd name="connsiteX2220" fmla="*/ 10835306 w 11781020"/>
              <a:gd name="connsiteY2220" fmla="*/ 845587 h 3155429"/>
              <a:gd name="connsiteX2221" fmla="*/ 9193120 w 11781020"/>
              <a:gd name="connsiteY2221" fmla="*/ 841305 h 3155429"/>
              <a:gd name="connsiteX2222" fmla="*/ 9189885 w 11781020"/>
              <a:gd name="connsiteY2222" fmla="*/ 844050 h 3155429"/>
              <a:gd name="connsiteX2223" fmla="*/ 9184710 w 11781020"/>
              <a:gd name="connsiteY2223" fmla="*/ 848442 h 3155429"/>
              <a:gd name="connsiteX2224" fmla="*/ 9176299 w 11781020"/>
              <a:gd name="connsiteY2224" fmla="*/ 844874 h 3155429"/>
              <a:gd name="connsiteX2225" fmla="*/ 9187863 w 11781020"/>
              <a:gd name="connsiteY2225" fmla="*/ 842420 h 3155429"/>
              <a:gd name="connsiteX2226" fmla="*/ 383176 w 11781020"/>
              <a:gd name="connsiteY2226" fmla="*/ 828461 h 3155429"/>
              <a:gd name="connsiteX2227" fmla="*/ 379698 w 11781020"/>
              <a:gd name="connsiteY2227" fmla="*/ 856291 h 3155429"/>
              <a:gd name="connsiteX2228" fmla="*/ 361435 w 11781020"/>
              <a:gd name="connsiteY2228" fmla="*/ 851508 h 3155429"/>
              <a:gd name="connsiteX2229" fmla="*/ 361314 w 11781020"/>
              <a:gd name="connsiteY2229" fmla="*/ 850925 h 3155429"/>
              <a:gd name="connsiteX2230" fmla="*/ 358825 w 11781020"/>
              <a:gd name="connsiteY2230" fmla="*/ 838897 h 3155429"/>
              <a:gd name="connsiteX2231" fmla="*/ 383176 w 11781020"/>
              <a:gd name="connsiteY2231" fmla="*/ 828461 h 3155429"/>
              <a:gd name="connsiteX2232" fmla="*/ 9980703 w 11781020"/>
              <a:gd name="connsiteY2232" fmla="*/ 824180 h 3155429"/>
              <a:gd name="connsiteX2233" fmla="*/ 9991406 w 11781020"/>
              <a:gd name="connsiteY2233" fmla="*/ 827748 h 3155429"/>
              <a:gd name="connsiteX2234" fmla="*/ 9987838 w 11781020"/>
              <a:gd name="connsiteY2234" fmla="*/ 834884 h 3155429"/>
              <a:gd name="connsiteX2235" fmla="*/ 9980703 w 11781020"/>
              <a:gd name="connsiteY2235" fmla="*/ 824180 h 3155429"/>
              <a:gd name="connsiteX2236" fmla="*/ 9523233 w 11781020"/>
              <a:gd name="connsiteY2236" fmla="*/ 821237 h 3155429"/>
              <a:gd name="connsiteX2237" fmla="*/ 9621212 w 11781020"/>
              <a:gd name="connsiteY2237" fmla="*/ 821237 h 3155429"/>
              <a:gd name="connsiteX2238" fmla="*/ 9628211 w 11781020"/>
              <a:gd name="connsiteY2238" fmla="*/ 828194 h 3155429"/>
              <a:gd name="connsiteX2239" fmla="*/ 9666704 w 11781020"/>
              <a:gd name="connsiteY2239" fmla="*/ 821237 h 3155429"/>
              <a:gd name="connsiteX2240" fmla="*/ 9680700 w 11781020"/>
              <a:gd name="connsiteY2240" fmla="*/ 835152 h 3155429"/>
              <a:gd name="connsiteX2241" fmla="*/ 9691198 w 11781020"/>
              <a:gd name="connsiteY2241" fmla="*/ 831673 h 3155429"/>
              <a:gd name="connsiteX2242" fmla="*/ 9694697 w 11781020"/>
              <a:gd name="connsiteY2242" fmla="*/ 842109 h 3155429"/>
              <a:gd name="connsiteX2243" fmla="*/ 9621212 w 11781020"/>
              <a:gd name="connsiteY2243" fmla="*/ 838630 h 3155429"/>
              <a:gd name="connsiteX2244" fmla="*/ 9603716 w 11781020"/>
              <a:gd name="connsiteY2244" fmla="*/ 838630 h 3155429"/>
              <a:gd name="connsiteX2245" fmla="*/ 9600216 w 11781020"/>
              <a:gd name="connsiteY2245" fmla="*/ 835152 h 3155429"/>
              <a:gd name="connsiteX2246" fmla="*/ 9519733 w 11781020"/>
              <a:gd name="connsiteY2246" fmla="*/ 828194 h 3155429"/>
              <a:gd name="connsiteX2247" fmla="*/ 9519833 w 11781020"/>
              <a:gd name="connsiteY2247" fmla="*/ 828172 h 3155429"/>
              <a:gd name="connsiteX2248" fmla="*/ 9529357 w 11781020"/>
              <a:gd name="connsiteY2248" fmla="*/ 826020 h 3155429"/>
              <a:gd name="connsiteX2249" fmla="*/ 9523233 w 11781020"/>
              <a:gd name="connsiteY2249" fmla="*/ 821237 h 3155429"/>
              <a:gd name="connsiteX2250" fmla="*/ 509484 w 11781020"/>
              <a:gd name="connsiteY2250" fmla="*/ 817757 h 3155429"/>
              <a:gd name="connsiteX2251" fmla="*/ 508877 w 11781020"/>
              <a:gd name="connsiteY2251" fmla="*/ 818162 h 3155429"/>
              <a:gd name="connsiteX2252" fmla="*/ 498782 w 11781020"/>
              <a:gd name="connsiteY2252" fmla="*/ 824893 h 3155429"/>
              <a:gd name="connsiteX2253" fmla="*/ 502085 w 11781020"/>
              <a:gd name="connsiteY2253" fmla="*/ 825994 h 3155429"/>
              <a:gd name="connsiteX2254" fmla="*/ 509484 w 11781020"/>
              <a:gd name="connsiteY2254" fmla="*/ 828461 h 3155429"/>
              <a:gd name="connsiteX2255" fmla="*/ 512990 w 11781020"/>
              <a:gd name="connsiteY2255" fmla="*/ 827293 h 3155429"/>
              <a:gd name="connsiteX2256" fmla="*/ 520189 w 11781020"/>
              <a:gd name="connsiteY2256" fmla="*/ 824893 h 3155429"/>
              <a:gd name="connsiteX2257" fmla="*/ 518036 w 11781020"/>
              <a:gd name="connsiteY2257" fmla="*/ 823457 h 3155429"/>
              <a:gd name="connsiteX2258" fmla="*/ 9158781 w 11781020"/>
              <a:gd name="connsiteY2258" fmla="*/ 806442 h 3155429"/>
              <a:gd name="connsiteX2259" fmla="*/ 9158781 w 11781020"/>
              <a:gd name="connsiteY2259" fmla="*/ 808736 h 3155429"/>
              <a:gd name="connsiteX2260" fmla="*/ 9158781 w 11781020"/>
              <a:gd name="connsiteY2260" fmla="*/ 813782 h 3155429"/>
              <a:gd name="connsiteX2261" fmla="*/ 9197227 w 11781020"/>
              <a:gd name="connsiteY2261" fmla="*/ 810516 h 3155429"/>
              <a:gd name="connsiteX2262" fmla="*/ 9218197 w 11781020"/>
              <a:gd name="connsiteY2262" fmla="*/ 808735 h 3155429"/>
              <a:gd name="connsiteX2263" fmla="*/ 9234804 w 11781020"/>
              <a:gd name="connsiteY2263" fmla="*/ 811694 h 3155429"/>
              <a:gd name="connsiteX2264" fmla="*/ 9265249 w 11781020"/>
              <a:gd name="connsiteY2264" fmla="*/ 817118 h 3155429"/>
              <a:gd name="connsiteX2265" fmla="*/ 9263629 w 11781020"/>
              <a:gd name="connsiteY2265" fmla="*/ 817551 h 3155429"/>
              <a:gd name="connsiteX2266" fmla="*/ 9267128 w 11781020"/>
              <a:gd name="connsiteY2266" fmla="*/ 817452 h 3155429"/>
              <a:gd name="connsiteX2267" fmla="*/ 9265249 w 11781020"/>
              <a:gd name="connsiteY2267" fmla="*/ 817118 h 3155429"/>
              <a:gd name="connsiteX2268" fmla="*/ 9290387 w 11781020"/>
              <a:gd name="connsiteY2268" fmla="*/ 810414 h 3155429"/>
              <a:gd name="connsiteX2269" fmla="*/ 9294958 w 11781020"/>
              <a:gd name="connsiteY2269" fmla="*/ 809195 h 3155429"/>
              <a:gd name="connsiteX2270" fmla="*/ 9262846 w 11781020"/>
              <a:gd name="connsiteY2270" fmla="*/ 817758 h 3155429"/>
              <a:gd name="connsiteX2271" fmla="*/ 9263625 w 11781020"/>
              <a:gd name="connsiteY2271" fmla="*/ 817551 h 3155429"/>
              <a:gd name="connsiteX2272" fmla="*/ 9185431 w 11781020"/>
              <a:gd name="connsiteY2272" fmla="*/ 819745 h 3155429"/>
              <a:gd name="connsiteX2273" fmla="*/ 9095870 w 11781020"/>
              <a:gd name="connsiteY2273" fmla="*/ 813782 h 3155429"/>
              <a:gd name="connsiteX2274" fmla="*/ 9158781 w 11781020"/>
              <a:gd name="connsiteY2274" fmla="*/ 806442 h 3155429"/>
              <a:gd name="connsiteX2275" fmla="*/ 9672439 w 11781020"/>
              <a:gd name="connsiteY2275" fmla="*/ 798491 h 3155429"/>
              <a:gd name="connsiteX2276" fmla="*/ 9654600 w 11781020"/>
              <a:gd name="connsiteY2276" fmla="*/ 807054 h 3155429"/>
              <a:gd name="connsiteX2277" fmla="*/ 9672439 w 11781020"/>
              <a:gd name="connsiteY2277" fmla="*/ 798491 h 3155429"/>
              <a:gd name="connsiteX2278" fmla="*/ 11227079 w 11781020"/>
              <a:gd name="connsiteY2278" fmla="*/ 789928 h 3155429"/>
              <a:gd name="connsiteX2279" fmla="*/ 11240399 w 11781020"/>
              <a:gd name="connsiteY2279" fmla="*/ 789928 h 3155429"/>
              <a:gd name="connsiteX2280" fmla="*/ 11227079 w 11781020"/>
              <a:gd name="connsiteY2280" fmla="*/ 789928 h 3155429"/>
              <a:gd name="connsiteX2281" fmla="*/ 392482 w 11781020"/>
              <a:gd name="connsiteY2281" fmla="*/ 783629 h 3155429"/>
              <a:gd name="connsiteX2282" fmla="*/ 404586 w 11781020"/>
              <a:gd name="connsiteY2282" fmla="*/ 784987 h 3155429"/>
              <a:gd name="connsiteX2283" fmla="*/ 432250 w 11781020"/>
              <a:gd name="connsiteY2283" fmla="*/ 803101 h 3155429"/>
              <a:gd name="connsiteX2284" fmla="*/ 436238 w 11781020"/>
              <a:gd name="connsiteY2284" fmla="*/ 813407 h 3155429"/>
              <a:gd name="connsiteX2285" fmla="*/ 438734 w 11781020"/>
              <a:gd name="connsiteY2285" fmla="*/ 819857 h 3155429"/>
              <a:gd name="connsiteX2286" fmla="*/ 426059 w 11781020"/>
              <a:gd name="connsiteY2286" fmla="*/ 823862 h 3155429"/>
              <a:gd name="connsiteX2287" fmla="*/ 411501 w 11781020"/>
              <a:gd name="connsiteY2287" fmla="*/ 828461 h 3155429"/>
              <a:gd name="connsiteX2288" fmla="*/ 387460 w 11781020"/>
              <a:gd name="connsiteY2288" fmla="*/ 828461 h 3155429"/>
              <a:gd name="connsiteX2289" fmla="*/ 387294 w 11781020"/>
              <a:gd name="connsiteY2289" fmla="*/ 828461 h 3155429"/>
              <a:gd name="connsiteX2290" fmla="*/ 376921 w 11781020"/>
              <a:gd name="connsiteY2290" fmla="*/ 799479 h 3155429"/>
              <a:gd name="connsiteX2291" fmla="*/ 375346 w 11781020"/>
              <a:gd name="connsiteY2291" fmla="*/ 797635 h 3155429"/>
              <a:gd name="connsiteX2292" fmla="*/ 369572 w 11781020"/>
              <a:gd name="connsiteY2292" fmla="*/ 790875 h 3155429"/>
              <a:gd name="connsiteX2293" fmla="*/ 380379 w 11781020"/>
              <a:gd name="connsiteY2293" fmla="*/ 784987 h 3155429"/>
              <a:gd name="connsiteX2294" fmla="*/ 392482 w 11781020"/>
              <a:gd name="connsiteY2294" fmla="*/ 783629 h 3155429"/>
              <a:gd name="connsiteX2295" fmla="*/ 10607794 w 11781020"/>
              <a:gd name="connsiteY2295" fmla="*/ 760940 h 3155429"/>
              <a:gd name="connsiteX2296" fmla="*/ 10603398 w 11781020"/>
              <a:gd name="connsiteY2296" fmla="*/ 764954 h 3155429"/>
              <a:gd name="connsiteX2297" fmla="*/ 10585814 w 11781020"/>
              <a:gd name="connsiteY2297" fmla="*/ 764954 h 3155429"/>
              <a:gd name="connsiteX2298" fmla="*/ 10607794 w 11781020"/>
              <a:gd name="connsiteY2298" fmla="*/ 760940 h 3155429"/>
              <a:gd name="connsiteX2299" fmla="*/ 10747440 w 11781020"/>
              <a:gd name="connsiteY2299" fmla="*/ 751529 h 3155429"/>
              <a:gd name="connsiteX2300" fmla="*/ 10793465 w 11781020"/>
              <a:gd name="connsiteY2300" fmla="*/ 753535 h 3155429"/>
              <a:gd name="connsiteX2301" fmla="*/ 10701413 w 11781020"/>
              <a:gd name="connsiteY2301" fmla="*/ 756747 h 3155429"/>
              <a:gd name="connsiteX2302" fmla="*/ 10747440 w 11781020"/>
              <a:gd name="connsiteY2302" fmla="*/ 751529 h 3155429"/>
              <a:gd name="connsiteX2303" fmla="*/ 11733389 w 11781020"/>
              <a:gd name="connsiteY2303" fmla="*/ 750539 h 3155429"/>
              <a:gd name="connsiteX2304" fmla="*/ 11771775 w 11781020"/>
              <a:gd name="connsiteY2304" fmla="*/ 757389 h 3155429"/>
              <a:gd name="connsiteX2305" fmla="*/ 11729899 w 11781020"/>
              <a:gd name="connsiteY2305" fmla="*/ 757389 h 3155429"/>
              <a:gd name="connsiteX2306" fmla="*/ 11520518 w 11781020"/>
              <a:gd name="connsiteY2306" fmla="*/ 760814 h 3155429"/>
              <a:gd name="connsiteX2307" fmla="*/ 11517028 w 11781020"/>
              <a:gd name="connsiteY2307" fmla="*/ 753964 h 3155429"/>
              <a:gd name="connsiteX2308" fmla="*/ 11733389 w 11781020"/>
              <a:gd name="connsiteY2308" fmla="*/ 750539 h 3155429"/>
              <a:gd name="connsiteX2309" fmla="*/ 9866090 w 11781020"/>
              <a:gd name="connsiteY2309" fmla="*/ 722800 h 3155429"/>
              <a:gd name="connsiteX2310" fmla="*/ 9876573 w 11781020"/>
              <a:gd name="connsiteY2310" fmla="*/ 722800 h 3155429"/>
              <a:gd name="connsiteX2311" fmla="*/ 9880068 w 11781020"/>
              <a:gd name="connsiteY2311" fmla="*/ 733351 h 3155429"/>
              <a:gd name="connsiteX2312" fmla="*/ 9894045 w 11781020"/>
              <a:gd name="connsiteY2312" fmla="*/ 729834 h 3155429"/>
              <a:gd name="connsiteX2313" fmla="*/ 9897540 w 11781020"/>
              <a:gd name="connsiteY2313" fmla="*/ 729834 h 3155429"/>
              <a:gd name="connsiteX2314" fmla="*/ 9911517 w 11781020"/>
              <a:gd name="connsiteY2314" fmla="*/ 722800 h 3155429"/>
              <a:gd name="connsiteX2315" fmla="*/ 10009361 w 11781020"/>
              <a:gd name="connsiteY2315" fmla="*/ 733351 h 3155429"/>
              <a:gd name="connsiteX2316" fmla="*/ 10047800 w 11781020"/>
              <a:gd name="connsiteY2316" fmla="*/ 733351 h 3155429"/>
              <a:gd name="connsiteX2317" fmla="*/ 10096721 w 11781020"/>
              <a:gd name="connsiteY2317" fmla="*/ 729834 h 3155429"/>
              <a:gd name="connsiteX2318" fmla="*/ 10107205 w 11781020"/>
              <a:gd name="connsiteY2318" fmla="*/ 736868 h 3155429"/>
              <a:gd name="connsiteX2319" fmla="*/ 10281925 w 11781020"/>
              <a:gd name="connsiteY2319" fmla="*/ 743901 h 3155429"/>
              <a:gd name="connsiteX2320" fmla="*/ 10267948 w 11781020"/>
              <a:gd name="connsiteY2320" fmla="*/ 750937 h 3155429"/>
              <a:gd name="connsiteX2321" fmla="*/ 10281925 w 11781020"/>
              <a:gd name="connsiteY2321" fmla="*/ 757970 h 3155429"/>
              <a:gd name="connsiteX2322" fmla="*/ 10281925 w 11781020"/>
              <a:gd name="connsiteY2322" fmla="*/ 754453 h 3155429"/>
              <a:gd name="connsiteX2323" fmla="*/ 10320364 w 11781020"/>
              <a:gd name="connsiteY2323" fmla="*/ 761487 h 3155429"/>
              <a:gd name="connsiteX2324" fmla="*/ 10285419 w 11781020"/>
              <a:gd name="connsiteY2324" fmla="*/ 768521 h 3155429"/>
              <a:gd name="connsiteX2325" fmla="*/ 10121182 w 11781020"/>
              <a:gd name="connsiteY2325" fmla="*/ 757970 h 3155429"/>
              <a:gd name="connsiteX2326" fmla="*/ 10114194 w 11781020"/>
              <a:gd name="connsiteY2326" fmla="*/ 761487 h 3155429"/>
              <a:gd name="connsiteX2327" fmla="*/ 10075755 w 11781020"/>
              <a:gd name="connsiteY2327" fmla="*/ 757970 h 3155429"/>
              <a:gd name="connsiteX2328" fmla="*/ 9998878 w 11781020"/>
              <a:gd name="connsiteY2328" fmla="*/ 750937 h 3155429"/>
              <a:gd name="connsiteX2329" fmla="*/ 9890551 w 11781020"/>
              <a:gd name="connsiteY2329" fmla="*/ 736868 h 3155429"/>
              <a:gd name="connsiteX2330" fmla="*/ 9862596 w 11781020"/>
              <a:gd name="connsiteY2330" fmla="*/ 729834 h 3155429"/>
              <a:gd name="connsiteX2331" fmla="*/ 9852113 w 11781020"/>
              <a:gd name="connsiteY2331" fmla="*/ 733351 h 3155429"/>
              <a:gd name="connsiteX2332" fmla="*/ 9866090 w 11781020"/>
              <a:gd name="connsiteY2332" fmla="*/ 722800 h 3155429"/>
              <a:gd name="connsiteX2333" fmla="*/ 7314074 w 11781020"/>
              <a:gd name="connsiteY2333" fmla="*/ 712862 h 3155429"/>
              <a:gd name="connsiteX2334" fmla="*/ 7310507 w 11781020"/>
              <a:gd name="connsiteY2334" fmla="*/ 715717 h 3155429"/>
              <a:gd name="connsiteX2335" fmla="*/ 7342618 w 11781020"/>
              <a:gd name="connsiteY2335" fmla="*/ 721425 h 3155429"/>
              <a:gd name="connsiteX2336" fmla="*/ 7341163 w 11781020"/>
              <a:gd name="connsiteY2336" fmla="*/ 720843 h 3155429"/>
              <a:gd name="connsiteX2337" fmla="*/ 7335482 w 11781020"/>
              <a:gd name="connsiteY2337" fmla="*/ 718570 h 3155429"/>
              <a:gd name="connsiteX2338" fmla="*/ 7326245 w 11781020"/>
              <a:gd name="connsiteY2338" fmla="*/ 716107 h 3155429"/>
              <a:gd name="connsiteX2339" fmla="*/ 7566680 w 11781020"/>
              <a:gd name="connsiteY2339" fmla="*/ 704299 h 3155429"/>
              <a:gd name="connsiteX2340" fmla="*/ 7616630 w 11781020"/>
              <a:gd name="connsiteY2340" fmla="*/ 708045 h 3155429"/>
              <a:gd name="connsiteX2341" fmla="*/ 7593885 w 11781020"/>
              <a:gd name="connsiteY2341" fmla="*/ 711324 h 3155429"/>
              <a:gd name="connsiteX2342" fmla="*/ 7593756 w 11781020"/>
              <a:gd name="connsiteY2342" fmla="*/ 711309 h 3155429"/>
              <a:gd name="connsiteX2343" fmla="*/ 7579000 w 11781020"/>
              <a:gd name="connsiteY2343" fmla="*/ 709626 h 3155429"/>
              <a:gd name="connsiteX2344" fmla="*/ 7563112 w 11781020"/>
              <a:gd name="connsiteY2344" fmla="*/ 711791 h 3155429"/>
              <a:gd name="connsiteX2345" fmla="*/ 7566680 w 11781020"/>
              <a:gd name="connsiteY2345" fmla="*/ 704299 h 3155429"/>
              <a:gd name="connsiteX2346" fmla="*/ 10114855 w 11781020"/>
              <a:gd name="connsiteY2346" fmla="*/ 701624 h 3155429"/>
              <a:gd name="connsiteX2347" fmla="*/ 10200484 w 11781020"/>
              <a:gd name="connsiteY2347" fmla="*/ 712863 h 3155429"/>
              <a:gd name="connsiteX2348" fmla="*/ 10179933 w 11781020"/>
              <a:gd name="connsiteY2348" fmla="*/ 712863 h 3155429"/>
              <a:gd name="connsiteX2349" fmla="*/ 10152531 w 11781020"/>
              <a:gd name="connsiteY2349" fmla="*/ 705370 h 3155429"/>
              <a:gd name="connsiteX2350" fmla="*/ 10131980 w 11781020"/>
              <a:gd name="connsiteY2350" fmla="*/ 709117 h 3155429"/>
              <a:gd name="connsiteX2351" fmla="*/ 10114855 w 11781020"/>
              <a:gd name="connsiteY2351" fmla="*/ 701624 h 3155429"/>
              <a:gd name="connsiteX2352" fmla="*/ 10086109 w 11781020"/>
              <a:gd name="connsiteY2352" fmla="*/ 701446 h 3155429"/>
              <a:gd name="connsiteX2353" fmla="*/ 10106293 w 11781020"/>
              <a:gd name="connsiteY2353" fmla="*/ 705014 h 3155429"/>
              <a:gd name="connsiteX2354" fmla="*/ 10092836 w 11781020"/>
              <a:gd name="connsiteY2354" fmla="*/ 708582 h 3155429"/>
              <a:gd name="connsiteX2355" fmla="*/ 10086109 w 11781020"/>
              <a:gd name="connsiteY2355" fmla="*/ 701446 h 3155429"/>
              <a:gd name="connsiteX2356" fmla="*/ 9977135 w 11781020"/>
              <a:gd name="connsiteY2356" fmla="*/ 697878 h 3155429"/>
              <a:gd name="connsiteX2357" fmla="*/ 9980703 w 11781020"/>
              <a:gd name="connsiteY2357" fmla="*/ 708582 h 3155429"/>
              <a:gd name="connsiteX2358" fmla="*/ 9977135 w 11781020"/>
              <a:gd name="connsiteY2358" fmla="*/ 697878 h 3155429"/>
              <a:gd name="connsiteX2359" fmla="*/ 8871095 w 11781020"/>
              <a:gd name="connsiteY2359" fmla="*/ 697878 h 3155429"/>
              <a:gd name="connsiteX2360" fmla="*/ 8898925 w 11781020"/>
              <a:gd name="connsiteY2360" fmla="*/ 697878 h 3155429"/>
              <a:gd name="connsiteX2361" fmla="*/ 8884943 w 11781020"/>
              <a:gd name="connsiteY2361" fmla="*/ 700934 h 3155429"/>
              <a:gd name="connsiteX2362" fmla="*/ 8882400 w 11781020"/>
              <a:gd name="connsiteY2362" fmla="*/ 701490 h 3155429"/>
              <a:gd name="connsiteX2363" fmla="*/ 8880661 w 11781020"/>
              <a:gd name="connsiteY2363" fmla="*/ 700934 h 3155429"/>
              <a:gd name="connsiteX2364" fmla="*/ 9299239 w 11781020"/>
              <a:gd name="connsiteY2364" fmla="*/ 693596 h 3155429"/>
              <a:gd name="connsiteX2365" fmla="*/ 9273551 w 11781020"/>
              <a:gd name="connsiteY2365" fmla="*/ 697878 h 3155429"/>
              <a:gd name="connsiteX2366" fmla="*/ 9299239 w 11781020"/>
              <a:gd name="connsiteY2366" fmla="*/ 693596 h 3155429"/>
              <a:gd name="connsiteX2367" fmla="*/ 8217697 w 11781020"/>
              <a:gd name="connsiteY2367" fmla="*/ 670047 h 3155429"/>
              <a:gd name="connsiteX2368" fmla="*/ 8229353 w 11781020"/>
              <a:gd name="connsiteY2368" fmla="*/ 675934 h 3155429"/>
              <a:gd name="connsiteX2369" fmla="*/ 8231018 w 11781020"/>
              <a:gd name="connsiteY2369" fmla="*/ 676775 h 3155429"/>
              <a:gd name="connsiteX2370" fmla="*/ 8217697 w 11781020"/>
              <a:gd name="connsiteY2370" fmla="*/ 693596 h 3155429"/>
              <a:gd name="connsiteX2371" fmla="*/ 8211037 w 11781020"/>
              <a:gd name="connsiteY2371" fmla="*/ 686867 h 3155429"/>
              <a:gd name="connsiteX2372" fmla="*/ 8206875 w 11781020"/>
              <a:gd name="connsiteY2372" fmla="*/ 677197 h 3155429"/>
              <a:gd name="connsiteX2373" fmla="*/ 8206875 w 11781020"/>
              <a:gd name="connsiteY2373" fmla="*/ 677196 h 3155429"/>
              <a:gd name="connsiteX2374" fmla="*/ 8217697 w 11781020"/>
              <a:gd name="connsiteY2374" fmla="*/ 670047 h 3155429"/>
              <a:gd name="connsiteX2375" fmla="*/ 7968779 w 11781020"/>
              <a:gd name="connsiteY2375" fmla="*/ 648640 h 3155429"/>
              <a:gd name="connsiteX2376" fmla="*/ 7974316 w 11781020"/>
              <a:gd name="connsiteY2376" fmla="*/ 651013 h 3155429"/>
              <a:gd name="connsiteX2377" fmla="*/ 7976272 w 11781020"/>
              <a:gd name="connsiteY2377" fmla="*/ 651851 h 3155429"/>
              <a:gd name="connsiteX2378" fmla="*/ 7976272 w 11781020"/>
              <a:gd name="connsiteY2378" fmla="*/ 655063 h 3155429"/>
              <a:gd name="connsiteX2379" fmla="*/ 7961286 w 11781020"/>
              <a:gd name="connsiteY2379" fmla="*/ 651851 h 3155429"/>
              <a:gd name="connsiteX2380" fmla="*/ 7968779 w 11781020"/>
              <a:gd name="connsiteY2380" fmla="*/ 648640 h 3155429"/>
              <a:gd name="connsiteX2381" fmla="*/ 8430548 w 11781020"/>
              <a:gd name="connsiteY2381" fmla="*/ 631514 h 3155429"/>
              <a:gd name="connsiteX2382" fmla="*/ 8535270 w 11781020"/>
              <a:gd name="connsiteY2382" fmla="*/ 690652 h 3155429"/>
              <a:gd name="connsiteX2383" fmla="*/ 8612066 w 11781020"/>
              <a:gd name="connsiteY2383" fmla="*/ 694130 h 3155429"/>
              <a:gd name="connsiteX2384" fmla="*/ 8535270 w 11781020"/>
              <a:gd name="connsiteY2384" fmla="*/ 694130 h 3155429"/>
              <a:gd name="connsiteX2385" fmla="*/ 8510834 w 11781020"/>
              <a:gd name="connsiteY2385" fmla="*/ 732396 h 3155429"/>
              <a:gd name="connsiteX2386" fmla="*/ 8500363 w 11781020"/>
              <a:gd name="connsiteY2386" fmla="*/ 732396 h 3155429"/>
              <a:gd name="connsiteX2387" fmla="*/ 8500363 w 11781020"/>
              <a:gd name="connsiteY2387" fmla="*/ 735874 h 3155429"/>
              <a:gd name="connsiteX2388" fmla="*/ 8484421 w 11781020"/>
              <a:gd name="connsiteY2388" fmla="*/ 732697 h 3155429"/>
              <a:gd name="connsiteX2389" fmla="*/ 8496872 w 11781020"/>
              <a:gd name="connsiteY2389" fmla="*/ 732396 h 3155429"/>
              <a:gd name="connsiteX2390" fmla="*/ 8482908 w 11781020"/>
              <a:gd name="connsiteY2390" fmla="*/ 732396 h 3155429"/>
              <a:gd name="connsiteX2391" fmla="*/ 8484421 w 11781020"/>
              <a:gd name="connsiteY2391" fmla="*/ 732697 h 3155429"/>
              <a:gd name="connsiteX2392" fmla="*/ 8389095 w 11781020"/>
              <a:gd name="connsiteY2392" fmla="*/ 735006 h 3155429"/>
              <a:gd name="connsiteX2393" fmla="*/ 8315353 w 11781020"/>
              <a:gd name="connsiteY2393" fmla="*/ 742832 h 3155429"/>
              <a:gd name="connsiteX2394" fmla="*/ 8289664 w 11781020"/>
              <a:gd name="connsiteY2394" fmla="*/ 708317 h 3155429"/>
              <a:gd name="connsiteX2395" fmla="*/ 8430548 w 11781020"/>
              <a:gd name="connsiteY2395" fmla="*/ 631514 h 3155429"/>
              <a:gd name="connsiteX2396" fmla="*/ 7948870 w 11781020"/>
              <a:gd name="connsiteY2396" fmla="*/ 603684 h 3155429"/>
              <a:gd name="connsiteX2397" fmla="*/ 7959145 w 11781020"/>
              <a:gd name="connsiteY2397" fmla="*/ 606895 h 3155429"/>
              <a:gd name="connsiteX2398" fmla="*/ 7948870 w 11781020"/>
              <a:gd name="connsiteY2398" fmla="*/ 610107 h 3155429"/>
              <a:gd name="connsiteX2399" fmla="*/ 7942019 w 11781020"/>
              <a:gd name="connsiteY2399" fmla="*/ 610107 h 3155429"/>
              <a:gd name="connsiteX2400" fmla="*/ 7943540 w 11781020"/>
              <a:gd name="connsiteY2400" fmla="*/ 608681 h 3155429"/>
              <a:gd name="connsiteX2401" fmla="*/ 7849969 w 11781020"/>
              <a:gd name="connsiteY2401" fmla="*/ 599403 h 3155429"/>
              <a:gd name="connsiteX2402" fmla="*/ 7839264 w 11781020"/>
              <a:gd name="connsiteY2402" fmla="*/ 605826 h 3155429"/>
              <a:gd name="connsiteX2403" fmla="*/ 7832130 w 11781020"/>
              <a:gd name="connsiteY2403" fmla="*/ 605826 h 3155429"/>
              <a:gd name="connsiteX2404" fmla="*/ 7849969 w 11781020"/>
              <a:gd name="connsiteY2404" fmla="*/ 599403 h 3155429"/>
              <a:gd name="connsiteX2405" fmla="*/ 7849969 w 11781020"/>
              <a:gd name="connsiteY2405" fmla="*/ 597263 h 3155429"/>
              <a:gd name="connsiteX2406" fmla="*/ 7854250 w 11781020"/>
              <a:gd name="connsiteY2406" fmla="*/ 597263 h 3155429"/>
              <a:gd name="connsiteX2407" fmla="*/ 7854250 w 11781020"/>
              <a:gd name="connsiteY2407" fmla="*/ 599404 h 3155429"/>
              <a:gd name="connsiteX2408" fmla="*/ 7849969 w 11781020"/>
              <a:gd name="connsiteY2408" fmla="*/ 599404 h 3155429"/>
              <a:gd name="connsiteX2409" fmla="*/ 7849969 w 11781020"/>
              <a:gd name="connsiteY2409" fmla="*/ 599403 h 3155429"/>
              <a:gd name="connsiteX2410" fmla="*/ 7867951 w 11781020"/>
              <a:gd name="connsiteY2410" fmla="*/ 588789 h 3155429"/>
              <a:gd name="connsiteX2411" fmla="*/ 7868095 w 11781020"/>
              <a:gd name="connsiteY2411" fmla="*/ 588845 h 3155429"/>
              <a:gd name="connsiteX2412" fmla="*/ 7871376 w 11781020"/>
              <a:gd name="connsiteY2412" fmla="*/ 590127 h 3155429"/>
              <a:gd name="connsiteX2413" fmla="*/ 7854250 w 11781020"/>
              <a:gd name="connsiteY2413" fmla="*/ 597263 h 3155429"/>
              <a:gd name="connsiteX2414" fmla="*/ 7864526 w 11781020"/>
              <a:gd name="connsiteY2414" fmla="*/ 590127 h 3155429"/>
              <a:gd name="connsiteX2415" fmla="*/ 7867951 w 11781020"/>
              <a:gd name="connsiteY2415" fmla="*/ 588789 h 3155429"/>
              <a:gd name="connsiteX2416" fmla="*/ 5909082 w 11781020"/>
              <a:gd name="connsiteY2416" fmla="*/ 557445 h 3155429"/>
              <a:gd name="connsiteX2417" fmla="*/ 5897303 w 11781020"/>
              <a:gd name="connsiteY2417" fmla="*/ 558301 h 3155429"/>
              <a:gd name="connsiteX2418" fmla="*/ 5894092 w 11781020"/>
              <a:gd name="connsiteY2418" fmla="*/ 561452 h 3155429"/>
              <a:gd name="connsiteX2419" fmla="*/ 5893812 w 11781020"/>
              <a:gd name="connsiteY2419" fmla="*/ 561726 h 3155429"/>
              <a:gd name="connsiteX2420" fmla="*/ 5892218 w 11781020"/>
              <a:gd name="connsiteY2420" fmla="*/ 563291 h 3155429"/>
              <a:gd name="connsiteX2421" fmla="*/ 5890321 w 11781020"/>
              <a:gd name="connsiteY2421" fmla="*/ 565151 h 3155429"/>
              <a:gd name="connsiteX2422" fmla="*/ 5907773 w 11781020"/>
              <a:gd name="connsiteY2422" fmla="*/ 561726 h 3155429"/>
              <a:gd name="connsiteX2423" fmla="*/ 5908101 w 11781020"/>
              <a:gd name="connsiteY2423" fmla="*/ 560656 h 3155429"/>
              <a:gd name="connsiteX2424" fmla="*/ 5759000 w 11781020"/>
              <a:gd name="connsiteY2424" fmla="*/ 554020 h 3155429"/>
              <a:gd name="connsiteX2425" fmla="*/ 5758761 w 11781020"/>
              <a:gd name="connsiteY2425" fmla="*/ 554797 h 3155429"/>
              <a:gd name="connsiteX2426" fmla="*/ 5757692 w 11781020"/>
              <a:gd name="connsiteY2426" fmla="*/ 558301 h 3155429"/>
              <a:gd name="connsiteX2427" fmla="*/ 5775141 w 11781020"/>
              <a:gd name="connsiteY2427" fmla="*/ 565151 h 3155429"/>
              <a:gd name="connsiteX2428" fmla="*/ 5772961 w 11781020"/>
              <a:gd name="connsiteY2428" fmla="*/ 558729 h 3155429"/>
              <a:gd name="connsiteX2429" fmla="*/ 5768161 w 11781020"/>
              <a:gd name="connsiteY2429" fmla="*/ 554876 h 3155429"/>
              <a:gd name="connsiteX2430" fmla="*/ 5834042 w 11781020"/>
              <a:gd name="connsiteY2430" fmla="*/ 552735 h 3155429"/>
              <a:gd name="connsiteX2431" fmla="*/ 5803097 w 11781020"/>
              <a:gd name="connsiteY2431" fmla="*/ 560807 h 3155429"/>
              <a:gd name="connsiteX2432" fmla="*/ 5799573 w 11781020"/>
              <a:gd name="connsiteY2432" fmla="*/ 561726 h 3155429"/>
              <a:gd name="connsiteX2433" fmla="*/ 5778632 w 11781020"/>
              <a:gd name="connsiteY2433" fmla="*/ 565151 h 3155429"/>
              <a:gd name="connsiteX2434" fmla="*/ 5781561 w 11781020"/>
              <a:gd name="connsiteY2434" fmla="*/ 570543 h 3155429"/>
              <a:gd name="connsiteX2435" fmla="*/ 5782122 w 11781020"/>
              <a:gd name="connsiteY2435" fmla="*/ 571574 h 3155429"/>
              <a:gd name="connsiteX2436" fmla="*/ 5782348 w 11781020"/>
              <a:gd name="connsiteY2436" fmla="*/ 571824 h 3155429"/>
              <a:gd name="connsiteX2437" fmla="*/ 5785614 w 11781020"/>
              <a:gd name="connsiteY2437" fmla="*/ 575427 h 3155429"/>
              <a:gd name="connsiteX2438" fmla="*/ 5865889 w 11781020"/>
              <a:gd name="connsiteY2438" fmla="*/ 582277 h 3155429"/>
              <a:gd name="connsiteX2439" fmla="*/ 5881596 w 11781020"/>
              <a:gd name="connsiteY2439" fmla="*/ 577996 h 3155429"/>
              <a:gd name="connsiteX2440" fmla="*/ 5884440 w 11781020"/>
              <a:gd name="connsiteY2440" fmla="*/ 572879 h 3155429"/>
              <a:gd name="connsiteX2441" fmla="*/ 5886833 w 11781020"/>
              <a:gd name="connsiteY2441" fmla="*/ 568577 h 3155429"/>
              <a:gd name="connsiteX2442" fmla="*/ 5868384 w 11781020"/>
              <a:gd name="connsiteY2442" fmla="*/ 562542 h 3155429"/>
              <a:gd name="connsiteX2443" fmla="*/ 5865889 w 11781020"/>
              <a:gd name="connsiteY2443" fmla="*/ 561726 h 3155429"/>
              <a:gd name="connsiteX2444" fmla="*/ 5857900 w 11781020"/>
              <a:gd name="connsiteY2444" fmla="*/ 559471 h 3155429"/>
              <a:gd name="connsiteX2445" fmla="*/ 8224290 w 11781020"/>
              <a:gd name="connsiteY2445" fmla="*/ 537323 h 3155429"/>
              <a:gd name="connsiteX2446" fmla="*/ 8230345 w 11781020"/>
              <a:gd name="connsiteY2446" fmla="*/ 545993 h 3155429"/>
              <a:gd name="connsiteX2447" fmla="*/ 8231018 w 11781020"/>
              <a:gd name="connsiteY2447" fmla="*/ 546956 h 3155429"/>
              <a:gd name="connsiteX2448" fmla="*/ 8207470 w 11781020"/>
              <a:gd name="connsiteY2448" fmla="*/ 546956 h 3155429"/>
              <a:gd name="connsiteX2449" fmla="*/ 8209152 w 11781020"/>
              <a:gd name="connsiteY2449" fmla="*/ 545993 h 3155429"/>
              <a:gd name="connsiteX2450" fmla="*/ 507026 w 11781020"/>
              <a:gd name="connsiteY2450" fmla="*/ 518055 h 3155429"/>
              <a:gd name="connsiteX2451" fmla="*/ 510280 w 11781020"/>
              <a:gd name="connsiteY2451" fmla="*/ 519110 h 3155429"/>
              <a:gd name="connsiteX2452" fmla="*/ 518035 w 11781020"/>
              <a:gd name="connsiteY2452" fmla="*/ 521624 h 3155429"/>
              <a:gd name="connsiteX2453" fmla="*/ 507026 w 11781020"/>
              <a:gd name="connsiteY2453" fmla="*/ 528760 h 3155429"/>
              <a:gd name="connsiteX2454" fmla="*/ 507026 w 11781020"/>
              <a:gd name="connsiteY2454" fmla="*/ 518055 h 3155429"/>
              <a:gd name="connsiteX2455" fmla="*/ 7209892 w 11781020"/>
              <a:gd name="connsiteY2455" fmla="*/ 479522 h 3155429"/>
              <a:gd name="connsiteX2456" fmla="*/ 7214751 w 11781020"/>
              <a:gd name="connsiteY2456" fmla="*/ 482762 h 3155429"/>
              <a:gd name="connsiteX2457" fmla="*/ 7216314 w 11781020"/>
              <a:gd name="connsiteY2457" fmla="*/ 483804 h 3155429"/>
              <a:gd name="connsiteX2458" fmla="*/ 7213104 w 11781020"/>
              <a:gd name="connsiteY2458" fmla="*/ 488085 h 3155429"/>
              <a:gd name="connsiteX2459" fmla="*/ 7207235 w 11781020"/>
              <a:gd name="connsiteY2459" fmla="*/ 485477 h 3155429"/>
              <a:gd name="connsiteX2460" fmla="*/ 7203470 w 11781020"/>
              <a:gd name="connsiteY2460" fmla="*/ 483804 h 3155429"/>
              <a:gd name="connsiteX2461" fmla="*/ 7209892 w 11781020"/>
              <a:gd name="connsiteY2461" fmla="*/ 479522 h 3155429"/>
              <a:gd name="connsiteX2462" fmla="*/ 481981 w 11781020"/>
              <a:gd name="connsiteY2462" fmla="*/ 473101 h 3155429"/>
              <a:gd name="connsiteX2463" fmla="*/ 485871 w 11781020"/>
              <a:gd name="connsiteY2463" fmla="*/ 477014 h 3155429"/>
              <a:gd name="connsiteX2464" fmla="*/ 487023 w 11781020"/>
              <a:gd name="connsiteY2464" fmla="*/ 478173 h 3155429"/>
              <a:gd name="connsiteX2465" fmla="*/ 492355 w 11781020"/>
              <a:gd name="connsiteY2465" fmla="*/ 483537 h 3155429"/>
              <a:gd name="connsiteX2466" fmla="*/ 481981 w 11781020"/>
              <a:gd name="connsiteY2466" fmla="*/ 493973 h 3155429"/>
              <a:gd name="connsiteX2467" fmla="*/ 450858 w 11781020"/>
              <a:gd name="connsiteY2467" fmla="*/ 493973 h 3155429"/>
              <a:gd name="connsiteX2468" fmla="*/ 461232 w 11781020"/>
              <a:gd name="connsiteY2468" fmla="*/ 483537 h 3155429"/>
              <a:gd name="connsiteX2469" fmla="*/ 481981 w 11781020"/>
              <a:gd name="connsiteY2469" fmla="*/ 473101 h 3155429"/>
              <a:gd name="connsiteX2470" fmla="*/ 6702541 w 11781020"/>
              <a:gd name="connsiteY2470" fmla="*/ 451694 h 3155429"/>
              <a:gd name="connsiteX2471" fmla="*/ 6702542 w 11781020"/>
              <a:gd name="connsiteY2471" fmla="*/ 451694 h 3155429"/>
              <a:gd name="connsiteX2472" fmla="*/ 6726088 w 11781020"/>
              <a:gd name="connsiteY2472" fmla="*/ 451694 h 3155429"/>
              <a:gd name="connsiteX2473" fmla="*/ 6726089 w 11781020"/>
              <a:gd name="connsiteY2473" fmla="*/ 451694 h 3155429"/>
              <a:gd name="connsiteX2474" fmla="*/ 6715998 w 11781020"/>
              <a:gd name="connsiteY2474" fmla="*/ 462398 h 3155429"/>
              <a:gd name="connsiteX2475" fmla="*/ 6715997 w 11781020"/>
              <a:gd name="connsiteY2475" fmla="*/ 462398 h 3155429"/>
              <a:gd name="connsiteX2476" fmla="*/ 6711097 w 11781020"/>
              <a:gd name="connsiteY2476" fmla="*/ 460727 h 3155429"/>
              <a:gd name="connsiteX2477" fmla="*/ 6704224 w 11781020"/>
              <a:gd name="connsiteY2477" fmla="*/ 458384 h 3155429"/>
              <a:gd name="connsiteX2478" fmla="*/ 6702541 w 11781020"/>
              <a:gd name="connsiteY2478" fmla="*/ 451694 h 3155429"/>
              <a:gd name="connsiteX2479" fmla="*/ 8626337 w 11781020"/>
              <a:gd name="connsiteY2479" fmla="*/ 438849 h 3155429"/>
              <a:gd name="connsiteX2480" fmla="*/ 8633474 w 11781020"/>
              <a:gd name="connsiteY2480" fmla="*/ 442417 h 3155429"/>
              <a:gd name="connsiteX2481" fmla="*/ 8630129 w 11781020"/>
              <a:gd name="connsiteY2481" fmla="*/ 444647 h 3155429"/>
              <a:gd name="connsiteX2482" fmla="*/ 8622769 w 11781020"/>
              <a:gd name="connsiteY2482" fmla="*/ 449554 h 3155429"/>
              <a:gd name="connsiteX2483" fmla="*/ 8625788 w 11781020"/>
              <a:gd name="connsiteY2483" fmla="*/ 440496 h 3155429"/>
              <a:gd name="connsiteX2484" fmla="*/ 6682203 w 11781020"/>
              <a:gd name="connsiteY2484" fmla="*/ 438849 h 3155429"/>
              <a:gd name="connsiteX2485" fmla="*/ 6682204 w 11781020"/>
              <a:gd name="connsiteY2485" fmla="*/ 438849 h 3155429"/>
              <a:gd name="connsiteX2486" fmla="*/ 6696253 w 11781020"/>
              <a:gd name="connsiteY2486" fmla="*/ 442863 h 3155429"/>
              <a:gd name="connsiteX2487" fmla="*/ 6698260 w 11781020"/>
              <a:gd name="connsiteY2487" fmla="*/ 449552 h 3155429"/>
              <a:gd name="connsiteX2488" fmla="*/ 6702541 w 11781020"/>
              <a:gd name="connsiteY2488" fmla="*/ 449552 h 3155429"/>
              <a:gd name="connsiteX2489" fmla="*/ 6702541 w 11781020"/>
              <a:gd name="connsiteY2489" fmla="*/ 451694 h 3155429"/>
              <a:gd name="connsiteX2490" fmla="*/ 6698260 w 11781020"/>
              <a:gd name="connsiteY2490" fmla="*/ 451694 h 3155429"/>
              <a:gd name="connsiteX2491" fmla="*/ 6698260 w 11781020"/>
              <a:gd name="connsiteY2491" fmla="*/ 449554 h 3155429"/>
              <a:gd name="connsiteX2492" fmla="*/ 6698260 w 11781020"/>
              <a:gd name="connsiteY2492" fmla="*/ 449553 h 3155429"/>
              <a:gd name="connsiteX2493" fmla="*/ 6698259 w 11781020"/>
              <a:gd name="connsiteY2493" fmla="*/ 449553 h 3155429"/>
              <a:gd name="connsiteX2494" fmla="*/ 6698260 w 11781020"/>
              <a:gd name="connsiteY2494" fmla="*/ 449554 h 3155429"/>
              <a:gd name="connsiteX2495" fmla="*/ 6689538 w 11781020"/>
              <a:gd name="connsiteY2495" fmla="*/ 447615 h 3155429"/>
              <a:gd name="connsiteX2496" fmla="*/ 6682203 w 11781020"/>
              <a:gd name="connsiteY2496" fmla="*/ 445985 h 3155429"/>
              <a:gd name="connsiteX2497" fmla="*/ 6682203 w 11781020"/>
              <a:gd name="connsiteY2497" fmla="*/ 438849 h 3155429"/>
              <a:gd name="connsiteX2498" fmla="*/ 513755 w 11781020"/>
              <a:gd name="connsiteY2498" fmla="*/ 428145 h 3155429"/>
              <a:gd name="connsiteX2499" fmla="*/ 515361 w 11781020"/>
              <a:gd name="connsiteY2499" fmla="*/ 429929 h 3155429"/>
              <a:gd name="connsiteX2500" fmla="*/ 520178 w 11781020"/>
              <a:gd name="connsiteY2500" fmla="*/ 435281 h 3155429"/>
              <a:gd name="connsiteX2501" fmla="*/ 513755 w 11781020"/>
              <a:gd name="connsiteY2501" fmla="*/ 438849 h 3155429"/>
              <a:gd name="connsiteX2502" fmla="*/ 507334 w 11781020"/>
              <a:gd name="connsiteY2502" fmla="*/ 435281 h 3155429"/>
              <a:gd name="connsiteX2503" fmla="*/ 513755 w 11781020"/>
              <a:gd name="connsiteY2503" fmla="*/ 428145 h 3155429"/>
              <a:gd name="connsiteX2504" fmla="*/ 6632754 w 11781020"/>
              <a:gd name="connsiteY2504" fmla="*/ 423863 h 3155429"/>
              <a:gd name="connsiteX2505" fmla="*/ 6640460 w 11781020"/>
              <a:gd name="connsiteY2505" fmla="*/ 423863 h 3155429"/>
              <a:gd name="connsiteX2506" fmla="*/ 6640460 w 11781020"/>
              <a:gd name="connsiteY2506" fmla="*/ 423864 h 3155429"/>
              <a:gd name="connsiteX2507" fmla="*/ 6640461 w 11781020"/>
              <a:gd name="connsiteY2507" fmla="*/ 423864 h 3155429"/>
              <a:gd name="connsiteX2508" fmla="*/ 6640461 w 11781020"/>
              <a:gd name="connsiteY2508" fmla="*/ 432426 h 3155429"/>
              <a:gd name="connsiteX2509" fmla="*/ 6640460 w 11781020"/>
              <a:gd name="connsiteY2509" fmla="*/ 432426 h 3155429"/>
              <a:gd name="connsiteX2510" fmla="*/ 6621193 w 11781020"/>
              <a:gd name="connsiteY2510" fmla="*/ 428145 h 3155429"/>
              <a:gd name="connsiteX2511" fmla="*/ 6632754 w 11781020"/>
              <a:gd name="connsiteY2511" fmla="*/ 423863 h 3155429"/>
              <a:gd name="connsiteX2512" fmla="*/ 5736416 w 11781020"/>
              <a:gd name="connsiteY2512" fmla="*/ 400316 h 3155429"/>
              <a:gd name="connsiteX2513" fmla="*/ 5715667 w 11781020"/>
              <a:gd name="connsiteY2513" fmla="*/ 403681 h 3155429"/>
              <a:gd name="connsiteX2514" fmla="*/ 5719124 w 11781020"/>
              <a:gd name="connsiteY2514" fmla="*/ 413773 h 3155429"/>
              <a:gd name="connsiteX2515" fmla="*/ 5726382 w 11781020"/>
              <a:gd name="connsiteY2515" fmla="*/ 416126 h 3155429"/>
              <a:gd name="connsiteX2516" fmla="*/ 5739874 w 11781020"/>
              <a:gd name="connsiteY2516" fmla="*/ 420500 h 3155429"/>
              <a:gd name="connsiteX2517" fmla="*/ 5747509 w 11781020"/>
              <a:gd name="connsiteY2517" fmla="*/ 422977 h 3155429"/>
              <a:gd name="connsiteX2518" fmla="*/ 5750248 w 11781020"/>
              <a:gd name="connsiteY2518" fmla="*/ 423865 h 3155429"/>
              <a:gd name="connsiteX2519" fmla="*/ 5760622 w 11781020"/>
              <a:gd name="connsiteY2519" fmla="*/ 413773 h 3155429"/>
              <a:gd name="connsiteX2520" fmla="*/ 5757810 w 11781020"/>
              <a:gd name="connsiteY2520" fmla="*/ 408511 h 3155429"/>
              <a:gd name="connsiteX2521" fmla="*/ 5755004 w 11781020"/>
              <a:gd name="connsiteY2521" fmla="*/ 403260 h 3155429"/>
              <a:gd name="connsiteX2522" fmla="*/ 5751334 w 11781020"/>
              <a:gd name="connsiteY2522" fmla="*/ 402679 h 3155429"/>
              <a:gd name="connsiteX2523" fmla="*/ 6598903 w 11781020"/>
              <a:gd name="connsiteY2523" fmla="*/ 387529 h 3155429"/>
              <a:gd name="connsiteX2524" fmla="*/ 6580102 w 11781020"/>
              <a:gd name="connsiteY2524" fmla="*/ 388389 h 3155429"/>
              <a:gd name="connsiteX2525" fmla="*/ 6570072 w 11781020"/>
              <a:gd name="connsiteY2525" fmla="*/ 388847 h 3155429"/>
              <a:gd name="connsiteX2526" fmla="*/ 6558696 w 11781020"/>
              <a:gd name="connsiteY2526" fmla="*/ 392664 h 3155429"/>
              <a:gd name="connsiteX2527" fmla="*/ 6538620 w 11781020"/>
              <a:gd name="connsiteY2527" fmla="*/ 399398 h 3155429"/>
              <a:gd name="connsiteX2528" fmla="*/ 6514158 w 11781020"/>
              <a:gd name="connsiteY2528" fmla="*/ 424016 h 3155429"/>
              <a:gd name="connsiteX2529" fmla="*/ 6538620 w 11781020"/>
              <a:gd name="connsiteY2529" fmla="*/ 441600 h 3155429"/>
              <a:gd name="connsiteX2530" fmla="*/ 6559588 w 11781020"/>
              <a:gd name="connsiteY2530" fmla="*/ 459186 h 3155429"/>
              <a:gd name="connsiteX2531" fmla="*/ 6594535 w 11781020"/>
              <a:gd name="connsiteY2531" fmla="*/ 476770 h 3155429"/>
              <a:gd name="connsiteX2532" fmla="*/ 6655220 w 11781020"/>
              <a:gd name="connsiteY2532" fmla="*/ 478174 h 3155429"/>
              <a:gd name="connsiteX2533" fmla="*/ 6898573 w 11781020"/>
              <a:gd name="connsiteY2533" fmla="*/ 483804 h 3155429"/>
              <a:gd name="connsiteX2534" fmla="*/ 6916047 w 11781020"/>
              <a:gd name="connsiteY2534" fmla="*/ 469736 h 3155429"/>
              <a:gd name="connsiteX2535" fmla="*/ 6905996 w 11781020"/>
              <a:gd name="connsiteY2535" fmla="*/ 456251 h 3155429"/>
              <a:gd name="connsiteX2536" fmla="*/ 6905562 w 11781020"/>
              <a:gd name="connsiteY2536" fmla="*/ 455669 h 3155429"/>
              <a:gd name="connsiteX2537" fmla="*/ 6825184 w 11781020"/>
              <a:gd name="connsiteY2537" fmla="*/ 459186 h 3155429"/>
              <a:gd name="connsiteX2538" fmla="*/ 6772764 w 11781020"/>
              <a:gd name="connsiteY2538" fmla="*/ 464901 h 3155429"/>
              <a:gd name="connsiteX2539" fmla="*/ 6767504 w 11781020"/>
              <a:gd name="connsiteY2539" fmla="*/ 463302 h 3155429"/>
              <a:gd name="connsiteX2540" fmla="*/ 6730828 w 11781020"/>
              <a:gd name="connsiteY2540" fmla="*/ 452152 h 3155429"/>
              <a:gd name="connsiteX2541" fmla="*/ 6741749 w 11781020"/>
              <a:gd name="connsiteY2541" fmla="*/ 439402 h 3155429"/>
              <a:gd name="connsiteX2542" fmla="*/ 6765774 w 11781020"/>
              <a:gd name="connsiteY2542" fmla="*/ 434566 h 3155429"/>
              <a:gd name="connsiteX2543" fmla="*/ 6779502 w 11781020"/>
              <a:gd name="connsiteY2543" fmla="*/ 429041 h 3155429"/>
              <a:gd name="connsiteX2544" fmla="*/ 6781064 w 11781020"/>
              <a:gd name="connsiteY2544" fmla="*/ 428412 h 3155429"/>
              <a:gd name="connsiteX2545" fmla="*/ 6783248 w 11781020"/>
              <a:gd name="connsiteY2545" fmla="*/ 416982 h 3155429"/>
              <a:gd name="connsiteX2546" fmla="*/ 6765774 w 11781020"/>
              <a:gd name="connsiteY2546" fmla="*/ 409949 h 3155429"/>
              <a:gd name="connsiteX2547" fmla="*/ 6716235 w 11781020"/>
              <a:gd name="connsiteY2547" fmla="*/ 406366 h 3155429"/>
              <a:gd name="connsiteX2548" fmla="*/ 6692823 w 11781020"/>
              <a:gd name="connsiteY2548" fmla="*/ 404673 h 3155429"/>
              <a:gd name="connsiteX2549" fmla="*/ 6667090 w 11781020"/>
              <a:gd name="connsiteY2549" fmla="*/ 398883 h 3155429"/>
              <a:gd name="connsiteX2550" fmla="*/ 6622492 w 11781020"/>
              <a:gd name="connsiteY2550" fmla="*/ 388847 h 3155429"/>
              <a:gd name="connsiteX2551" fmla="*/ 6613578 w 11781020"/>
              <a:gd name="connsiteY2551" fmla="*/ 388349 h 3155429"/>
              <a:gd name="connsiteX2552" fmla="*/ 7042117 w 11781020"/>
              <a:gd name="connsiteY2552" fmla="*/ 354023 h 3155429"/>
              <a:gd name="connsiteX2553" fmla="*/ 7038597 w 11781020"/>
              <a:gd name="connsiteY2553" fmla="*/ 367938 h 3155429"/>
              <a:gd name="connsiteX2554" fmla="*/ 6890779 w 11781020"/>
              <a:gd name="connsiteY2554" fmla="*/ 367938 h 3155429"/>
              <a:gd name="connsiteX2555" fmla="*/ 6883740 w 11781020"/>
              <a:gd name="connsiteY2555" fmla="*/ 367938 h 3155429"/>
              <a:gd name="connsiteX2556" fmla="*/ 6880221 w 11781020"/>
              <a:gd name="connsiteY2556" fmla="*/ 371417 h 3155429"/>
              <a:gd name="connsiteX2557" fmla="*/ 6881793 w 11781020"/>
              <a:gd name="connsiteY2557" fmla="*/ 372972 h 3155429"/>
              <a:gd name="connsiteX2558" fmla="*/ 6883740 w 11781020"/>
              <a:gd name="connsiteY2558" fmla="*/ 374896 h 3155429"/>
              <a:gd name="connsiteX2559" fmla="*/ 6883991 w 11781020"/>
              <a:gd name="connsiteY2559" fmla="*/ 374979 h 3155429"/>
              <a:gd name="connsiteX2560" fmla="*/ 6894298 w 11781020"/>
              <a:gd name="connsiteY2560" fmla="*/ 378374 h 3155429"/>
              <a:gd name="connsiteX2561" fmla="*/ 6968208 w 11781020"/>
              <a:gd name="connsiteY2561" fmla="*/ 395768 h 3155429"/>
              <a:gd name="connsiteX2562" fmla="*/ 6978326 w 11781020"/>
              <a:gd name="connsiteY2562" fmla="*/ 417509 h 3155429"/>
              <a:gd name="connsiteX2563" fmla="*/ 6972405 w 11781020"/>
              <a:gd name="connsiteY2563" fmla="*/ 421552 h 3155429"/>
              <a:gd name="connsiteX2564" fmla="*/ 6954130 w 11781020"/>
              <a:gd name="connsiteY2564" fmla="*/ 434032 h 3155429"/>
              <a:gd name="connsiteX2565" fmla="*/ 6967527 w 11781020"/>
              <a:gd name="connsiteY2565" fmla="*/ 438447 h 3155429"/>
              <a:gd name="connsiteX2566" fmla="*/ 6975247 w 11781020"/>
              <a:gd name="connsiteY2566" fmla="*/ 440991 h 3155429"/>
              <a:gd name="connsiteX2567" fmla="*/ 7025839 w 11781020"/>
              <a:gd name="connsiteY2567" fmla="*/ 425336 h 3155429"/>
              <a:gd name="connsiteX2568" fmla="*/ 7063234 w 11781020"/>
              <a:gd name="connsiteY2568" fmla="*/ 399246 h 3155429"/>
              <a:gd name="connsiteX2569" fmla="*/ 7062771 w 11781020"/>
              <a:gd name="connsiteY2569" fmla="*/ 397186 h 3155429"/>
              <a:gd name="connsiteX2570" fmla="*/ 7062354 w 11781020"/>
              <a:gd name="connsiteY2570" fmla="*/ 395333 h 3155429"/>
              <a:gd name="connsiteX2571" fmla="*/ 7058159 w 11781020"/>
              <a:gd name="connsiteY2571" fmla="*/ 390890 h 3155429"/>
              <a:gd name="connsiteX2572" fmla="*/ 7056195 w 11781020"/>
              <a:gd name="connsiteY2572" fmla="*/ 388810 h 3155429"/>
              <a:gd name="connsiteX2573" fmla="*/ 7049602 w 11781020"/>
              <a:gd name="connsiteY2573" fmla="*/ 380991 h 3155429"/>
              <a:gd name="connsiteX2574" fmla="*/ 7038597 w 11781020"/>
              <a:gd name="connsiteY2574" fmla="*/ 367938 h 3155429"/>
              <a:gd name="connsiteX2575" fmla="*/ 7038598 w 11781020"/>
              <a:gd name="connsiteY2575" fmla="*/ 367938 h 3155429"/>
              <a:gd name="connsiteX2576" fmla="*/ 7077312 w 11781020"/>
              <a:gd name="connsiteY2576" fmla="*/ 367938 h 3155429"/>
              <a:gd name="connsiteX2577" fmla="*/ 7082152 w 11781020"/>
              <a:gd name="connsiteY2577" fmla="*/ 364459 h 3155429"/>
              <a:gd name="connsiteX2578" fmla="*/ 7084351 w 11781020"/>
              <a:gd name="connsiteY2578" fmla="*/ 360981 h 3155429"/>
              <a:gd name="connsiteX2579" fmla="*/ 7077312 w 11781020"/>
              <a:gd name="connsiteY2579" fmla="*/ 357502 h 3155429"/>
              <a:gd name="connsiteX2580" fmla="*/ 7042117 w 11781020"/>
              <a:gd name="connsiteY2580" fmla="*/ 354023 h 3155429"/>
              <a:gd name="connsiteX2581" fmla="*/ 8273403 w 11781020"/>
              <a:gd name="connsiteY2581" fmla="*/ 340376 h 3155429"/>
              <a:gd name="connsiteX2582" fmla="*/ 8280254 w 11781020"/>
              <a:gd name="connsiteY2582" fmla="*/ 343944 h 3155429"/>
              <a:gd name="connsiteX2583" fmla="*/ 8276828 w 11781020"/>
              <a:gd name="connsiteY2583" fmla="*/ 347512 h 3155429"/>
              <a:gd name="connsiteX2584" fmla="*/ 8263128 w 11781020"/>
              <a:gd name="connsiteY2584" fmla="*/ 343944 h 3155429"/>
              <a:gd name="connsiteX2585" fmla="*/ 8273403 w 11781020"/>
              <a:gd name="connsiteY2585" fmla="*/ 340376 h 3155429"/>
              <a:gd name="connsiteX2586" fmla="*/ 8189486 w 11781020"/>
              <a:gd name="connsiteY2586" fmla="*/ 336094 h 3155429"/>
              <a:gd name="connsiteX2587" fmla="*/ 8195607 w 11781020"/>
              <a:gd name="connsiteY2587" fmla="*/ 339872 h 3155429"/>
              <a:gd name="connsiteX2588" fmla="*/ 8201047 w 11781020"/>
              <a:gd name="connsiteY2588" fmla="*/ 343231 h 3155429"/>
              <a:gd name="connsiteX2589" fmla="*/ 8189486 w 11781020"/>
              <a:gd name="connsiteY2589" fmla="*/ 346799 h 3155429"/>
              <a:gd name="connsiteX2590" fmla="*/ 8181780 w 11781020"/>
              <a:gd name="connsiteY2590" fmla="*/ 343231 h 3155429"/>
              <a:gd name="connsiteX2591" fmla="*/ 8185406 w 11781020"/>
              <a:gd name="connsiteY2591" fmla="*/ 339872 h 3155429"/>
              <a:gd name="connsiteX2592" fmla="*/ 7732228 w 11781020"/>
              <a:gd name="connsiteY2592" fmla="*/ 323250 h 3155429"/>
              <a:gd name="connsiteX2593" fmla="*/ 7734370 w 11781020"/>
              <a:gd name="connsiteY2593" fmla="*/ 323250 h 3155429"/>
              <a:gd name="connsiteX2594" fmla="*/ 7734370 w 11781020"/>
              <a:gd name="connsiteY2594" fmla="*/ 325390 h 3155429"/>
              <a:gd name="connsiteX2595" fmla="*/ 7772409 w 11781020"/>
              <a:gd name="connsiteY2595" fmla="*/ 325390 h 3155429"/>
              <a:gd name="connsiteX2596" fmla="*/ 7779326 w 11781020"/>
              <a:gd name="connsiteY2596" fmla="*/ 336630 h 3155429"/>
              <a:gd name="connsiteX2597" fmla="*/ 7768950 w 11781020"/>
              <a:gd name="connsiteY2597" fmla="*/ 340376 h 3155429"/>
              <a:gd name="connsiteX2598" fmla="*/ 7746473 w 11781020"/>
              <a:gd name="connsiteY2598" fmla="*/ 337098 h 3155429"/>
              <a:gd name="connsiteX2599" fmla="*/ 7734370 w 11781020"/>
              <a:gd name="connsiteY2599" fmla="*/ 325391 h 3155429"/>
              <a:gd name="connsiteX2600" fmla="*/ 7734370 w 11781020"/>
              <a:gd name="connsiteY2600" fmla="*/ 325392 h 3155429"/>
              <a:gd name="connsiteX2601" fmla="*/ 7732228 w 11781020"/>
              <a:gd name="connsiteY2601" fmla="*/ 323250 h 3155429"/>
              <a:gd name="connsiteX2602" fmla="*/ 5649828 w 11781020"/>
              <a:gd name="connsiteY2602" fmla="*/ 322509 h 3155429"/>
              <a:gd name="connsiteX2603" fmla="*/ 5619218 w 11781020"/>
              <a:gd name="connsiteY2603" fmla="*/ 323837 h 3155429"/>
              <a:gd name="connsiteX2604" fmla="*/ 5612712 w 11781020"/>
              <a:gd name="connsiteY2604" fmla="*/ 327903 h 3155429"/>
              <a:gd name="connsiteX2605" fmla="*/ 5604350 w 11781020"/>
              <a:gd name="connsiteY2605" fmla="*/ 333130 h 3155429"/>
              <a:gd name="connsiteX2606" fmla="*/ 5618342 w 11781020"/>
              <a:gd name="connsiteY2606" fmla="*/ 350832 h 3155429"/>
              <a:gd name="connsiteX2607" fmla="*/ 5677816 w 11781020"/>
              <a:gd name="connsiteY2607" fmla="*/ 368535 h 3155429"/>
              <a:gd name="connsiteX2608" fmla="*/ 5758281 w 11781020"/>
              <a:gd name="connsiteY2608" fmla="*/ 368535 h 3155429"/>
              <a:gd name="connsiteX2609" fmla="*/ 5852739 w 11781020"/>
              <a:gd name="connsiteY2609" fmla="*/ 379156 h 3155429"/>
              <a:gd name="connsiteX2610" fmla="*/ 5926208 w 11781020"/>
              <a:gd name="connsiteY2610" fmla="*/ 372075 h 3155429"/>
              <a:gd name="connsiteX2611" fmla="*/ 5989179 w 11781020"/>
              <a:gd name="connsiteY2611" fmla="*/ 382697 h 3155429"/>
              <a:gd name="connsiteX2612" fmla="*/ 6048652 w 11781020"/>
              <a:gd name="connsiteY2612" fmla="*/ 400399 h 3155429"/>
              <a:gd name="connsiteX2613" fmla="*/ 6104628 w 11781020"/>
              <a:gd name="connsiteY2613" fmla="*/ 403940 h 3155429"/>
              <a:gd name="connsiteX2614" fmla="*/ 6167600 w 11781020"/>
              <a:gd name="connsiteY2614" fmla="*/ 403940 h 3155429"/>
              <a:gd name="connsiteX2615" fmla="*/ 6248065 w 11781020"/>
              <a:gd name="connsiteY2615" fmla="*/ 396859 h 3155429"/>
              <a:gd name="connsiteX2616" fmla="*/ 6356518 w 11781020"/>
              <a:gd name="connsiteY2616" fmla="*/ 396859 h 3155429"/>
              <a:gd name="connsiteX2617" fmla="*/ 6426487 w 11781020"/>
              <a:gd name="connsiteY2617" fmla="*/ 400399 h 3155429"/>
              <a:gd name="connsiteX2618" fmla="*/ 6503453 w 11781020"/>
              <a:gd name="connsiteY2618" fmla="*/ 396859 h 3155429"/>
              <a:gd name="connsiteX2619" fmla="*/ 6494861 w 11781020"/>
              <a:gd name="connsiteY2619" fmla="*/ 391463 h 3155429"/>
              <a:gd name="connsiteX2620" fmla="*/ 6489624 w 11781020"/>
              <a:gd name="connsiteY2620" fmla="*/ 388174 h 3155429"/>
              <a:gd name="connsiteX2621" fmla="*/ 6436983 w 11781020"/>
              <a:gd name="connsiteY2621" fmla="*/ 382697 h 3155429"/>
              <a:gd name="connsiteX2622" fmla="*/ 6400876 w 11781020"/>
              <a:gd name="connsiteY2622" fmla="*/ 374755 h 3155429"/>
              <a:gd name="connsiteX2623" fmla="*/ 6385927 w 11781020"/>
              <a:gd name="connsiteY2623" fmla="*/ 371467 h 3155429"/>
              <a:gd name="connsiteX2624" fmla="*/ 6360589 w 11781020"/>
              <a:gd name="connsiteY2624" fmla="*/ 369432 h 3155429"/>
              <a:gd name="connsiteX2625" fmla="*/ 6332904 w 11781020"/>
              <a:gd name="connsiteY2625" fmla="*/ 367207 h 3155429"/>
              <a:gd name="connsiteX2626" fmla="*/ 6318457 w 11781020"/>
              <a:gd name="connsiteY2626" fmla="*/ 366915 h 3155429"/>
              <a:gd name="connsiteX2627" fmla="*/ 6223576 w 11781020"/>
              <a:gd name="connsiteY2627" fmla="*/ 364994 h 3155429"/>
              <a:gd name="connsiteX2628" fmla="*/ 6176163 w 11781020"/>
              <a:gd name="connsiteY2628" fmla="*/ 364256 h 3155429"/>
              <a:gd name="connsiteX2629" fmla="*/ 6166726 w 11781020"/>
              <a:gd name="connsiteY2629" fmla="*/ 364109 h 3155429"/>
              <a:gd name="connsiteX2630" fmla="*/ 6115124 w 11781020"/>
              <a:gd name="connsiteY2630" fmla="*/ 357913 h 3155429"/>
              <a:gd name="connsiteX2631" fmla="*/ 5985681 w 11781020"/>
              <a:gd name="connsiteY2631" fmla="*/ 343751 h 3155429"/>
              <a:gd name="connsiteX2632" fmla="*/ 5786269 w 11781020"/>
              <a:gd name="connsiteY2632" fmla="*/ 329589 h 3155429"/>
              <a:gd name="connsiteX2633" fmla="*/ 5761779 w 11781020"/>
              <a:gd name="connsiteY2633" fmla="*/ 333131 h 3155429"/>
              <a:gd name="connsiteX2634" fmla="*/ 5698807 w 11781020"/>
              <a:gd name="connsiteY2634" fmla="*/ 333131 h 3155429"/>
              <a:gd name="connsiteX2635" fmla="*/ 5677816 w 11781020"/>
              <a:gd name="connsiteY2635" fmla="*/ 328578 h 3155429"/>
              <a:gd name="connsiteX2636" fmla="*/ 7566076 w 11781020"/>
              <a:gd name="connsiteY2636" fmla="*/ 318969 h 3155429"/>
              <a:gd name="connsiteX2637" fmla="*/ 7566076 w 11781020"/>
              <a:gd name="connsiteY2637" fmla="*/ 322394 h 3155429"/>
              <a:gd name="connsiteX2638" fmla="*/ 7548786 w 11781020"/>
              <a:gd name="connsiteY2638" fmla="*/ 321110 h 3155429"/>
              <a:gd name="connsiteX2639" fmla="*/ 7531495 w 11781020"/>
              <a:gd name="connsiteY2639" fmla="*/ 322394 h 3155429"/>
              <a:gd name="connsiteX2640" fmla="*/ 7524579 w 11781020"/>
              <a:gd name="connsiteY2640" fmla="*/ 329244 h 3155429"/>
              <a:gd name="connsiteX2641" fmla="*/ 7531495 w 11781020"/>
              <a:gd name="connsiteY2641" fmla="*/ 332669 h 3155429"/>
              <a:gd name="connsiteX2642" fmla="*/ 7552243 w 11781020"/>
              <a:gd name="connsiteY2642" fmla="*/ 333097 h 3155429"/>
              <a:gd name="connsiteX2643" fmla="*/ 7561136 w 11781020"/>
              <a:gd name="connsiteY2643" fmla="*/ 326859 h 3155429"/>
              <a:gd name="connsiteX2644" fmla="*/ 7562618 w 11781020"/>
              <a:gd name="connsiteY2644" fmla="*/ 325819 h 3155429"/>
              <a:gd name="connsiteX2645" fmla="*/ 7566076 w 11781020"/>
              <a:gd name="connsiteY2645" fmla="*/ 322394 h 3155429"/>
              <a:gd name="connsiteX2646" fmla="*/ 7569535 w 11781020"/>
              <a:gd name="connsiteY2646" fmla="*/ 322394 h 3155429"/>
              <a:gd name="connsiteX2647" fmla="*/ 7140471 w 11781020"/>
              <a:gd name="connsiteY2647" fmla="*/ 314687 h 3155429"/>
              <a:gd name="connsiteX2648" fmla="*/ 7134756 w 11781020"/>
              <a:gd name="connsiteY2648" fmla="*/ 318433 h 3155429"/>
              <a:gd name="connsiteX2649" fmla="*/ 7126404 w 11781020"/>
              <a:gd name="connsiteY2649" fmla="*/ 322179 h 3155429"/>
              <a:gd name="connsiteX2650" fmla="*/ 7126404 w 11781020"/>
              <a:gd name="connsiteY2650" fmla="*/ 333418 h 3155429"/>
              <a:gd name="connsiteX2651" fmla="*/ 7136057 w 11781020"/>
              <a:gd name="connsiteY2651" fmla="*/ 336274 h 3155429"/>
              <a:gd name="connsiteX2652" fmla="*/ 7150143 w 11781020"/>
              <a:gd name="connsiteY2652" fmla="*/ 340443 h 3155429"/>
              <a:gd name="connsiteX2653" fmla="*/ 7189707 w 11781020"/>
              <a:gd name="connsiteY2653" fmla="*/ 344657 h 3155429"/>
              <a:gd name="connsiteX2654" fmla="*/ 7224877 w 11781020"/>
              <a:gd name="connsiteY2654" fmla="*/ 337165 h 3155429"/>
              <a:gd name="connsiteX2655" fmla="*/ 7216689 w 11781020"/>
              <a:gd name="connsiteY2655" fmla="*/ 328560 h 3155429"/>
              <a:gd name="connsiteX2656" fmla="*/ 7205660 w 11781020"/>
              <a:gd name="connsiteY2656" fmla="*/ 327473 h 3155429"/>
              <a:gd name="connsiteX2657" fmla="*/ 7204215 w 11781020"/>
              <a:gd name="connsiteY2657" fmla="*/ 327331 h 3155429"/>
              <a:gd name="connsiteX2658" fmla="*/ 7175640 w 11781020"/>
              <a:gd name="connsiteY2658" fmla="*/ 325926 h 3155429"/>
              <a:gd name="connsiteX2659" fmla="*/ 7151935 w 11781020"/>
              <a:gd name="connsiteY2659" fmla="*/ 318351 h 3155429"/>
              <a:gd name="connsiteX2660" fmla="*/ 6586513 w 11781020"/>
              <a:gd name="connsiteY2660" fmla="*/ 314687 h 3155429"/>
              <a:gd name="connsiteX2661" fmla="*/ 6584978 w 11781020"/>
              <a:gd name="connsiteY2661" fmla="*/ 315220 h 3155429"/>
              <a:gd name="connsiteX2662" fmla="*/ 6576239 w 11781020"/>
              <a:gd name="connsiteY2662" fmla="*/ 318255 h 3155429"/>
              <a:gd name="connsiteX2663" fmla="*/ 6581500 w 11781020"/>
              <a:gd name="connsiteY2663" fmla="*/ 322709 h 3155429"/>
              <a:gd name="connsiteX2664" fmla="*/ 6583088 w 11781020"/>
              <a:gd name="connsiteY2664" fmla="*/ 324054 h 3155429"/>
              <a:gd name="connsiteX2665" fmla="*/ 6589938 w 11781020"/>
              <a:gd name="connsiteY2665" fmla="*/ 321823 h 3155429"/>
              <a:gd name="connsiteX2666" fmla="*/ 6592665 w 11781020"/>
              <a:gd name="connsiteY2666" fmla="*/ 318983 h 3155429"/>
              <a:gd name="connsiteX2667" fmla="*/ 6593363 w 11781020"/>
              <a:gd name="connsiteY2667" fmla="*/ 318255 h 3155429"/>
              <a:gd name="connsiteX2668" fmla="*/ 730089 w 11781020"/>
              <a:gd name="connsiteY2668" fmla="*/ 312546 h 3155429"/>
              <a:gd name="connsiteX2669" fmla="*/ 734134 w 11781020"/>
              <a:gd name="connsiteY2669" fmla="*/ 316351 h 3155429"/>
              <a:gd name="connsiteX2670" fmla="*/ 742240 w 11781020"/>
              <a:gd name="connsiteY2670" fmla="*/ 323975 h 3155429"/>
              <a:gd name="connsiteX2671" fmla="*/ 764803 w 11781020"/>
              <a:gd name="connsiteY2671" fmla="*/ 330130 h 3155429"/>
              <a:gd name="connsiteX2672" fmla="*/ 764803 w 11781020"/>
              <a:gd name="connsiteY2672" fmla="*/ 344199 h 3155429"/>
              <a:gd name="connsiteX2673" fmla="*/ 721893 w 11781020"/>
              <a:gd name="connsiteY2673" fmla="*/ 354448 h 3155429"/>
              <a:gd name="connsiteX2674" fmla="*/ 711430 w 11781020"/>
              <a:gd name="connsiteY2674" fmla="*/ 356947 h 3155429"/>
              <a:gd name="connsiteX2675" fmla="*/ 688437 w 11781020"/>
              <a:gd name="connsiteY2675" fmla="*/ 352989 h 3155429"/>
              <a:gd name="connsiteX2676" fmla="*/ 686209 w 11781020"/>
              <a:gd name="connsiteY2676" fmla="*/ 352606 h 3155429"/>
              <a:gd name="connsiteX2677" fmla="*/ 686208 w 11781020"/>
              <a:gd name="connsiteY2677" fmla="*/ 352606 h 3155429"/>
              <a:gd name="connsiteX2678" fmla="*/ 681980 w 11781020"/>
              <a:gd name="connsiteY2678" fmla="*/ 350632 h 3155429"/>
              <a:gd name="connsiteX2679" fmla="*/ 660661 w 11781020"/>
              <a:gd name="connsiteY2679" fmla="*/ 340681 h 3155429"/>
              <a:gd name="connsiteX2680" fmla="*/ 660661 w 11781020"/>
              <a:gd name="connsiteY2680" fmla="*/ 330130 h 3155429"/>
              <a:gd name="connsiteX2681" fmla="*/ 734249 w 11781020"/>
              <a:gd name="connsiteY2681" fmla="*/ 308264 h 3155429"/>
              <a:gd name="connsiteX2682" fmla="*/ 734249 w 11781020"/>
              <a:gd name="connsiteY2682" fmla="*/ 308266 h 3155429"/>
              <a:gd name="connsiteX2683" fmla="*/ 734249 w 11781020"/>
              <a:gd name="connsiteY2683" fmla="*/ 312546 h 3155429"/>
              <a:gd name="connsiteX2684" fmla="*/ 730089 w 11781020"/>
              <a:gd name="connsiteY2684" fmla="*/ 312546 h 3155429"/>
              <a:gd name="connsiteX2685" fmla="*/ 729968 w 11781020"/>
              <a:gd name="connsiteY2685" fmla="*/ 312546 h 3155429"/>
              <a:gd name="connsiteX2686" fmla="*/ 732582 w 11781020"/>
              <a:gd name="connsiteY2686" fmla="*/ 309932 h 3155429"/>
              <a:gd name="connsiteX2687" fmla="*/ 7016490 w 11781020"/>
              <a:gd name="connsiteY2687" fmla="*/ 308093 h 3155429"/>
              <a:gd name="connsiteX2688" fmla="*/ 6992844 w 11781020"/>
              <a:gd name="connsiteY2688" fmla="*/ 308800 h 3155429"/>
              <a:gd name="connsiteX2689" fmla="*/ 6964688 w 11781020"/>
              <a:gd name="connsiteY2689" fmla="*/ 312279 h 3155429"/>
              <a:gd name="connsiteX2690" fmla="*/ 6967420 w 11781020"/>
              <a:gd name="connsiteY2690" fmla="*/ 314979 h 3155429"/>
              <a:gd name="connsiteX2691" fmla="*/ 6971727 w 11781020"/>
              <a:gd name="connsiteY2691" fmla="*/ 319236 h 3155429"/>
              <a:gd name="connsiteX2692" fmla="*/ 7038597 w 11781020"/>
              <a:gd name="connsiteY2692" fmla="*/ 354023 h 3155429"/>
              <a:gd name="connsiteX2693" fmla="*/ 7063234 w 11781020"/>
              <a:gd name="connsiteY2693" fmla="*/ 340109 h 3155429"/>
              <a:gd name="connsiteX2694" fmla="*/ 7087871 w 11781020"/>
              <a:gd name="connsiteY2694" fmla="*/ 333151 h 3155429"/>
              <a:gd name="connsiteX2695" fmla="*/ 7086162 w 11781020"/>
              <a:gd name="connsiteY2695" fmla="*/ 331462 h 3155429"/>
              <a:gd name="connsiteX2696" fmla="*/ 7084351 w 11781020"/>
              <a:gd name="connsiteY2696" fmla="*/ 329673 h 3155429"/>
              <a:gd name="connsiteX2697" fmla="*/ 7082329 w 11781020"/>
              <a:gd name="connsiteY2697" fmla="*/ 327673 h 3155429"/>
              <a:gd name="connsiteX2698" fmla="*/ 7080832 w 11781020"/>
              <a:gd name="connsiteY2698" fmla="*/ 326194 h 3155429"/>
              <a:gd name="connsiteX2699" fmla="*/ 7046805 w 11781020"/>
              <a:gd name="connsiteY2699" fmla="*/ 317327 h 3155429"/>
              <a:gd name="connsiteX2700" fmla="*/ 7016490 w 11781020"/>
              <a:gd name="connsiteY2700" fmla="*/ 308093 h 3155429"/>
              <a:gd name="connsiteX2701" fmla="*/ 741099 w 11781020"/>
              <a:gd name="connsiteY2701" fmla="*/ 301843 h 3155429"/>
              <a:gd name="connsiteX2702" fmla="*/ 741100 w 11781020"/>
              <a:gd name="connsiteY2702" fmla="*/ 301843 h 3155429"/>
              <a:gd name="connsiteX2703" fmla="*/ 751375 w 11781020"/>
              <a:gd name="connsiteY2703" fmla="*/ 301843 h 3155429"/>
              <a:gd name="connsiteX2704" fmla="*/ 734249 w 11781020"/>
              <a:gd name="connsiteY2704" fmla="*/ 308266 h 3155429"/>
              <a:gd name="connsiteX2705" fmla="*/ 738243 w 11781020"/>
              <a:gd name="connsiteY2705" fmla="*/ 304522 h 3155429"/>
              <a:gd name="connsiteX2706" fmla="*/ 6808402 w 11781020"/>
              <a:gd name="connsiteY2706" fmla="*/ 295420 h 3155429"/>
              <a:gd name="connsiteX2707" fmla="*/ 6798043 w 11781020"/>
              <a:gd name="connsiteY2707" fmla="*/ 298899 h 3155429"/>
              <a:gd name="connsiteX2708" fmla="*/ 6795742 w 11781020"/>
              <a:gd name="connsiteY2708" fmla="*/ 319771 h 3155429"/>
              <a:gd name="connsiteX2709" fmla="*/ 6794591 w 11781020"/>
              <a:gd name="connsiteY2709" fmla="*/ 330207 h 3155429"/>
              <a:gd name="connsiteX2710" fmla="*/ 6796721 w 11781020"/>
              <a:gd name="connsiteY2710" fmla="*/ 334022 h 3155429"/>
              <a:gd name="connsiteX2711" fmla="*/ 6802360 w 11781020"/>
              <a:gd name="connsiteY2711" fmla="*/ 344121 h 3155429"/>
              <a:gd name="connsiteX2712" fmla="*/ 6836025 w 11781020"/>
              <a:gd name="connsiteY2712" fmla="*/ 347600 h 3155429"/>
              <a:gd name="connsiteX2713" fmla="*/ 6900117 w 11781020"/>
              <a:gd name="connsiteY2713" fmla="*/ 339284 h 3155429"/>
              <a:gd name="connsiteX2714" fmla="*/ 6901627 w 11781020"/>
              <a:gd name="connsiteY2714" fmla="*/ 323249 h 3155429"/>
              <a:gd name="connsiteX2715" fmla="*/ 6900139 w 11781020"/>
              <a:gd name="connsiteY2715" fmla="*/ 320251 h 3155429"/>
              <a:gd name="connsiteX2716" fmla="*/ 6894722 w 11781020"/>
              <a:gd name="connsiteY2716" fmla="*/ 309335 h 3155429"/>
              <a:gd name="connsiteX2717" fmla="*/ 6877457 w 11781020"/>
              <a:gd name="connsiteY2717" fmla="*/ 316292 h 3155429"/>
              <a:gd name="connsiteX2718" fmla="*/ 6849835 w 11781020"/>
              <a:gd name="connsiteY2718" fmla="*/ 326728 h 3155429"/>
              <a:gd name="connsiteX2719" fmla="*/ 6815308 w 11781020"/>
              <a:gd name="connsiteY2719" fmla="*/ 295420 h 3155429"/>
              <a:gd name="connsiteX2720" fmla="*/ 6808402 w 11781020"/>
              <a:gd name="connsiteY2720" fmla="*/ 295420 h 3155429"/>
              <a:gd name="connsiteX2721" fmla="*/ 7661317 w 11781020"/>
              <a:gd name="connsiteY2721" fmla="*/ 293732 h 3155429"/>
              <a:gd name="connsiteX2722" fmla="*/ 7681116 w 11781020"/>
              <a:gd name="connsiteY2722" fmla="*/ 294421 h 3155429"/>
              <a:gd name="connsiteX2723" fmla="*/ 7686137 w 11781020"/>
              <a:gd name="connsiteY2723" fmla="*/ 294596 h 3155429"/>
              <a:gd name="connsiteX2724" fmla="*/ 7715525 w 11781020"/>
              <a:gd name="connsiteY2724" fmla="*/ 304805 h 3155429"/>
              <a:gd name="connsiteX2725" fmla="*/ 7718490 w 11781020"/>
              <a:gd name="connsiteY2725" fmla="*/ 305835 h 3155429"/>
              <a:gd name="connsiteX2726" fmla="*/ 7718491 w 11781020"/>
              <a:gd name="connsiteY2726" fmla="*/ 305836 h 3155429"/>
              <a:gd name="connsiteX2727" fmla="*/ 7732230 w 11781020"/>
              <a:gd name="connsiteY2727" fmla="*/ 322262 h 3155429"/>
              <a:gd name="connsiteX2728" fmla="*/ 7707852 w 11781020"/>
              <a:gd name="connsiteY2728" fmla="*/ 323583 h 3155429"/>
              <a:gd name="connsiteX2729" fmla="*/ 7700319 w 11781020"/>
              <a:gd name="connsiteY2729" fmla="*/ 323991 h 3155429"/>
              <a:gd name="connsiteX2730" fmla="*/ 7700071 w 11781020"/>
              <a:gd name="connsiteY2730" fmla="*/ 324051 h 3155429"/>
              <a:gd name="connsiteX2731" fmla="*/ 7687355 w 11781020"/>
              <a:gd name="connsiteY2731" fmla="*/ 327125 h 3155429"/>
              <a:gd name="connsiteX2732" fmla="*/ 7679045 w 11781020"/>
              <a:gd name="connsiteY2732" fmla="*/ 336095 h 3155429"/>
              <a:gd name="connsiteX2733" fmla="*/ 7641261 w 11781020"/>
              <a:gd name="connsiteY2733" fmla="*/ 326267 h 3155429"/>
              <a:gd name="connsiteX2734" fmla="*/ 7625861 w 11781020"/>
              <a:gd name="connsiteY2734" fmla="*/ 322262 h 3155429"/>
              <a:gd name="connsiteX2735" fmla="*/ 7636498 w 11781020"/>
              <a:gd name="connsiteY2735" fmla="*/ 298055 h 3155429"/>
              <a:gd name="connsiteX2736" fmla="*/ 7661317 w 11781020"/>
              <a:gd name="connsiteY2736" fmla="*/ 293732 h 3155429"/>
              <a:gd name="connsiteX2737" fmla="*/ 7126098 w 11781020"/>
              <a:gd name="connsiteY2737" fmla="*/ 281506 h 3155429"/>
              <a:gd name="connsiteX2738" fmla="*/ 7108514 w 11781020"/>
              <a:gd name="connsiteY2738" fmla="*/ 284985 h 3155429"/>
              <a:gd name="connsiteX2739" fmla="*/ 7109833 w 11781020"/>
              <a:gd name="connsiteY2739" fmla="*/ 292377 h 3155429"/>
              <a:gd name="connsiteX2740" fmla="*/ 7119064 w 11781020"/>
              <a:gd name="connsiteY2740" fmla="*/ 291942 h 3155429"/>
              <a:gd name="connsiteX2741" fmla="*/ 7122581 w 11781020"/>
              <a:gd name="connsiteY2741" fmla="*/ 288463 h 3155429"/>
              <a:gd name="connsiteX2742" fmla="*/ 7123526 w 11781020"/>
              <a:gd name="connsiteY2742" fmla="*/ 286595 h 3155429"/>
              <a:gd name="connsiteX2743" fmla="*/ 6118553 w 11781020"/>
              <a:gd name="connsiteY2743" fmla="*/ 274013 h 3155429"/>
              <a:gd name="connsiteX2744" fmla="*/ 6124276 w 11781020"/>
              <a:gd name="connsiteY2744" fmla="*/ 277988 h 3155429"/>
              <a:gd name="connsiteX2745" fmla="*/ 6128827 w 11781020"/>
              <a:gd name="connsiteY2745" fmla="*/ 281149 h 3155429"/>
              <a:gd name="connsiteX2746" fmla="*/ 6124822 w 11781020"/>
              <a:gd name="connsiteY2746" fmla="*/ 283236 h 3155429"/>
              <a:gd name="connsiteX2747" fmla="*/ 6121978 w 11781020"/>
              <a:gd name="connsiteY2747" fmla="*/ 284717 h 3155429"/>
              <a:gd name="connsiteX2748" fmla="*/ 6117298 w 11781020"/>
              <a:gd name="connsiteY2748" fmla="*/ 281467 h 3155429"/>
              <a:gd name="connsiteX2749" fmla="*/ 6111701 w 11781020"/>
              <a:gd name="connsiteY2749" fmla="*/ 277581 h 3155429"/>
              <a:gd name="connsiteX2750" fmla="*/ 6118248 w 11781020"/>
              <a:gd name="connsiteY2750" fmla="*/ 274171 h 3155429"/>
              <a:gd name="connsiteX2751" fmla="*/ 4036575 w 11781020"/>
              <a:gd name="connsiteY2751" fmla="*/ 274013 h 3155429"/>
              <a:gd name="connsiteX2752" fmla="*/ 4033151 w 11781020"/>
              <a:gd name="connsiteY2752" fmla="*/ 276154 h 3155429"/>
              <a:gd name="connsiteX2753" fmla="*/ 4050272 w 11781020"/>
              <a:gd name="connsiteY2753" fmla="*/ 276154 h 3155429"/>
              <a:gd name="connsiteX2754" fmla="*/ 4050272 w 11781020"/>
              <a:gd name="connsiteY2754" fmla="*/ 274013 h 3155429"/>
              <a:gd name="connsiteX2755" fmla="*/ 4043425 w 11781020"/>
              <a:gd name="connsiteY2755" fmla="*/ 274013 h 3155429"/>
              <a:gd name="connsiteX2756" fmla="*/ 4036575 w 11781020"/>
              <a:gd name="connsiteY2756" fmla="*/ 274013 h 3155429"/>
              <a:gd name="connsiteX2757" fmla="*/ 7140165 w 11781020"/>
              <a:gd name="connsiteY2757" fmla="*/ 271070 h 3155429"/>
              <a:gd name="connsiteX2758" fmla="*/ 7134890 w 11781020"/>
              <a:gd name="connsiteY2758" fmla="*/ 274984 h 3155429"/>
              <a:gd name="connsiteX2759" fmla="*/ 7129615 w 11781020"/>
              <a:gd name="connsiteY2759" fmla="*/ 281506 h 3155429"/>
              <a:gd name="connsiteX2760" fmla="*/ 7150717 w 11781020"/>
              <a:gd name="connsiteY2760" fmla="*/ 278027 h 3155429"/>
              <a:gd name="connsiteX2761" fmla="*/ 7149398 w 11781020"/>
              <a:gd name="connsiteY2761" fmla="*/ 271940 h 3155429"/>
              <a:gd name="connsiteX2762" fmla="*/ 7140165 w 11781020"/>
              <a:gd name="connsiteY2762" fmla="*/ 271070 h 3155429"/>
              <a:gd name="connsiteX2763" fmla="*/ 6688666 w 11781020"/>
              <a:gd name="connsiteY2763" fmla="*/ 256368 h 3155429"/>
              <a:gd name="connsiteX2764" fmla="*/ 6688609 w 11781020"/>
              <a:gd name="connsiteY2764" fmla="*/ 256389 h 3155429"/>
              <a:gd name="connsiteX2765" fmla="*/ 6688983 w 11781020"/>
              <a:gd name="connsiteY2765" fmla="*/ 256888 h 3155429"/>
              <a:gd name="connsiteX2766" fmla="*/ 6689531 w 11781020"/>
              <a:gd name="connsiteY2766" fmla="*/ 256888 h 3155429"/>
              <a:gd name="connsiteX2767" fmla="*/ 6688852 w 11781020"/>
              <a:gd name="connsiteY2767" fmla="*/ 256479 h 3155429"/>
              <a:gd name="connsiteX2768" fmla="*/ 6717527 w 11781020"/>
              <a:gd name="connsiteY2768" fmla="*/ 255989 h 3155429"/>
              <a:gd name="connsiteX2769" fmla="*/ 6716653 w 11781020"/>
              <a:gd name="connsiteY2769" fmla="*/ 256368 h 3155429"/>
              <a:gd name="connsiteX2770" fmla="*/ 6716236 w 11781020"/>
              <a:gd name="connsiteY2770" fmla="*/ 256888 h 3155429"/>
              <a:gd name="connsiteX2771" fmla="*/ 6689533 w 11781020"/>
              <a:gd name="connsiteY2771" fmla="*/ 256888 h 3155429"/>
              <a:gd name="connsiteX2772" fmla="*/ 6700298 w 11781020"/>
              <a:gd name="connsiteY2772" fmla="*/ 263359 h 3155429"/>
              <a:gd name="connsiteX2773" fmla="*/ 6706157 w 11781020"/>
              <a:gd name="connsiteY2773" fmla="*/ 266881 h 3155429"/>
              <a:gd name="connsiteX2774" fmla="*/ 6711406 w 11781020"/>
              <a:gd name="connsiteY2774" fmla="*/ 262938 h 3155429"/>
              <a:gd name="connsiteX2775" fmla="*/ 6716236 w 11781020"/>
              <a:gd name="connsiteY2775" fmla="*/ 256888 h 3155429"/>
              <a:gd name="connsiteX2776" fmla="*/ 6717527 w 11781020"/>
              <a:gd name="connsiteY2776" fmla="*/ 256888 h 3155429"/>
              <a:gd name="connsiteX2777" fmla="*/ 4711238 w 11781020"/>
              <a:gd name="connsiteY2777" fmla="*/ 241903 h 3155429"/>
              <a:gd name="connsiteX2778" fmla="*/ 4700965 w 11781020"/>
              <a:gd name="connsiteY2778" fmla="*/ 249039 h 3155429"/>
              <a:gd name="connsiteX2779" fmla="*/ 4707813 w 11781020"/>
              <a:gd name="connsiteY2779" fmla="*/ 252607 h 3155429"/>
              <a:gd name="connsiteX2780" fmla="*/ 4718089 w 11781020"/>
              <a:gd name="connsiteY2780" fmla="*/ 249039 h 3155429"/>
              <a:gd name="connsiteX2781" fmla="*/ 4715677 w 11781020"/>
              <a:gd name="connsiteY2781" fmla="*/ 246525 h 3155429"/>
              <a:gd name="connsiteX2782" fmla="*/ 5036345 w 11781020"/>
              <a:gd name="connsiteY2782" fmla="*/ 235480 h 3155429"/>
              <a:gd name="connsiteX2783" fmla="*/ 5032776 w 11781020"/>
              <a:gd name="connsiteY2783" fmla="*/ 239048 h 3155429"/>
              <a:gd name="connsiteX2784" fmla="*/ 5039911 w 11781020"/>
              <a:gd name="connsiteY2784" fmla="*/ 246184 h 3155429"/>
              <a:gd name="connsiteX2785" fmla="*/ 5047048 w 11781020"/>
              <a:gd name="connsiteY2785" fmla="*/ 235480 h 3155429"/>
              <a:gd name="connsiteX2786" fmla="*/ 4875791 w 11781020"/>
              <a:gd name="connsiteY2786" fmla="*/ 231199 h 3155429"/>
              <a:gd name="connsiteX2787" fmla="*/ 4875791 w 11781020"/>
              <a:gd name="connsiteY2787" fmla="*/ 241902 h 3155429"/>
              <a:gd name="connsiteX2788" fmla="*/ 4881011 w 11781020"/>
              <a:gd name="connsiteY2788" fmla="*/ 236681 h 3155429"/>
              <a:gd name="connsiteX2789" fmla="*/ 4882925 w 11781020"/>
              <a:gd name="connsiteY2789" fmla="*/ 234766 h 3155429"/>
              <a:gd name="connsiteX2790" fmla="*/ 6457784 w 11781020"/>
              <a:gd name="connsiteY2790" fmla="*/ 207651 h 3155429"/>
              <a:gd name="connsiteX2791" fmla="*/ 6464921 w 11781020"/>
              <a:gd name="connsiteY2791" fmla="*/ 214787 h 3155429"/>
              <a:gd name="connsiteX2792" fmla="*/ 6463096 w 11781020"/>
              <a:gd name="connsiteY2792" fmla="*/ 215699 h 3155429"/>
              <a:gd name="connsiteX2793" fmla="*/ 6457784 w 11781020"/>
              <a:gd name="connsiteY2793" fmla="*/ 218355 h 3155429"/>
              <a:gd name="connsiteX2794" fmla="*/ 6730675 w 11781020"/>
              <a:gd name="connsiteY2794" fmla="*/ 199088 h 3155429"/>
              <a:gd name="connsiteX2795" fmla="*/ 6745355 w 11781020"/>
              <a:gd name="connsiteY2795" fmla="*/ 206580 h 3155429"/>
              <a:gd name="connsiteX2796" fmla="*/ 6745355 w 11781020"/>
              <a:gd name="connsiteY2796" fmla="*/ 229058 h 3155429"/>
              <a:gd name="connsiteX2797" fmla="*/ 6719666 w 11781020"/>
              <a:gd name="connsiteY2797" fmla="*/ 225312 h 3155429"/>
              <a:gd name="connsiteX2798" fmla="*/ 6723336 w 11781020"/>
              <a:gd name="connsiteY2798" fmla="*/ 206580 h 3155429"/>
              <a:gd name="connsiteX2799" fmla="*/ 6729767 w 11781020"/>
              <a:gd name="connsiteY2799" fmla="*/ 200016 h 3155429"/>
              <a:gd name="connsiteX2800" fmla="*/ 4854668 w 11781020"/>
              <a:gd name="connsiteY2800" fmla="*/ 199088 h 3155429"/>
              <a:gd name="connsiteX2801" fmla="*/ 4853504 w 11781020"/>
              <a:gd name="connsiteY2801" fmla="*/ 199897 h 3155429"/>
              <a:gd name="connsiteX2802" fmla="*/ 4844393 w 11781020"/>
              <a:gd name="connsiteY2802" fmla="*/ 206224 h 3155429"/>
              <a:gd name="connsiteX2803" fmla="*/ 4851242 w 11781020"/>
              <a:gd name="connsiteY2803" fmla="*/ 209792 h 3155429"/>
              <a:gd name="connsiteX2804" fmla="*/ 4861519 w 11781020"/>
              <a:gd name="connsiteY2804" fmla="*/ 206224 h 3155429"/>
              <a:gd name="connsiteX2805" fmla="*/ 3532424 w 11781020"/>
              <a:gd name="connsiteY2805" fmla="*/ 196642 h 3155429"/>
              <a:gd name="connsiteX2806" fmla="*/ 3530412 w 11781020"/>
              <a:gd name="connsiteY2806" fmla="*/ 197920 h 3155429"/>
              <a:gd name="connsiteX2807" fmla="*/ 3515095 w 11781020"/>
              <a:gd name="connsiteY2807" fmla="*/ 207651 h 3155429"/>
              <a:gd name="connsiteX2808" fmla="*/ 3525492 w 11781020"/>
              <a:gd name="connsiteY2808" fmla="*/ 207651 h 3155429"/>
              <a:gd name="connsiteX2809" fmla="*/ 3530618 w 11781020"/>
              <a:gd name="connsiteY2809" fmla="*/ 199512 h 3155429"/>
              <a:gd name="connsiteX2810" fmla="*/ 6152804 w 11781020"/>
              <a:gd name="connsiteY2810" fmla="*/ 186244 h 3155429"/>
              <a:gd name="connsiteX2811" fmla="*/ 6152854 w 11781020"/>
              <a:gd name="connsiteY2811" fmla="*/ 186280 h 3155429"/>
              <a:gd name="connsiteX2812" fmla="*/ 6163079 w 11781020"/>
              <a:gd name="connsiteY2812" fmla="*/ 193380 h 3155429"/>
              <a:gd name="connsiteX2813" fmla="*/ 6152804 w 11781020"/>
              <a:gd name="connsiteY2813" fmla="*/ 196948 h 3155429"/>
              <a:gd name="connsiteX2814" fmla="*/ 6145953 w 11781020"/>
              <a:gd name="connsiteY2814" fmla="*/ 189812 h 3155429"/>
              <a:gd name="connsiteX2815" fmla="*/ 6152804 w 11781020"/>
              <a:gd name="connsiteY2815" fmla="*/ 186244 h 3155429"/>
              <a:gd name="connsiteX2816" fmla="*/ 4963559 w 11781020"/>
              <a:gd name="connsiteY2816" fmla="*/ 186244 h 3155429"/>
              <a:gd name="connsiteX2817" fmla="*/ 4959991 w 11781020"/>
              <a:gd name="connsiteY2817" fmla="*/ 196948 h 3155429"/>
              <a:gd name="connsiteX2818" fmla="*/ 4970694 w 11781020"/>
              <a:gd name="connsiteY2818" fmla="*/ 193380 h 3155429"/>
              <a:gd name="connsiteX2819" fmla="*/ 4969781 w 11781020"/>
              <a:gd name="connsiteY2819" fmla="*/ 192466 h 3155429"/>
              <a:gd name="connsiteX2820" fmla="*/ 6069315 w 11781020"/>
              <a:gd name="connsiteY2820" fmla="*/ 181962 h 3155429"/>
              <a:gd name="connsiteX2821" fmla="*/ 6069315 w 11781020"/>
              <a:gd name="connsiteY2821" fmla="*/ 181963 h 3155429"/>
              <a:gd name="connsiteX2822" fmla="*/ 6069315 w 11781020"/>
              <a:gd name="connsiteY2822" fmla="*/ 181962 h 3155429"/>
              <a:gd name="connsiteX2823" fmla="*/ 6075622 w 11781020"/>
              <a:gd name="connsiteY2823" fmla="*/ 186343 h 3155429"/>
              <a:gd name="connsiteX2824" fmla="*/ 6079589 w 11781020"/>
              <a:gd name="connsiteY2824" fmla="*/ 189099 h 3155429"/>
              <a:gd name="connsiteX2825" fmla="*/ 6069315 w 11781020"/>
              <a:gd name="connsiteY2825" fmla="*/ 192667 h 3155429"/>
              <a:gd name="connsiteX2826" fmla="*/ 6062463 w 11781020"/>
              <a:gd name="connsiteY2826" fmla="*/ 189099 h 3155429"/>
              <a:gd name="connsiteX2827" fmla="*/ 6069315 w 11781020"/>
              <a:gd name="connsiteY2827" fmla="*/ 181962 h 3155429"/>
              <a:gd name="connsiteX2828" fmla="*/ 3570550 w 11781020"/>
              <a:gd name="connsiteY2828" fmla="*/ 181962 h 3155429"/>
              <a:gd name="connsiteX2829" fmla="*/ 3550253 w 11781020"/>
              <a:gd name="connsiteY2829" fmla="*/ 184912 h 3155429"/>
              <a:gd name="connsiteX2830" fmla="*/ 3548454 w 11781020"/>
              <a:gd name="connsiteY2830" fmla="*/ 185173 h 3155429"/>
              <a:gd name="connsiteX2831" fmla="*/ 3539356 w 11781020"/>
              <a:gd name="connsiteY2831" fmla="*/ 196642 h 3155429"/>
              <a:gd name="connsiteX2832" fmla="*/ 3574013 w 11781020"/>
              <a:gd name="connsiteY2832" fmla="*/ 196642 h 3155429"/>
              <a:gd name="connsiteX2833" fmla="*/ 3583979 w 11781020"/>
              <a:gd name="connsiteY2833" fmla="*/ 192513 h 3155429"/>
              <a:gd name="connsiteX2834" fmla="*/ 3580946 w 11781020"/>
              <a:gd name="connsiteY2834" fmla="*/ 185632 h 3155429"/>
              <a:gd name="connsiteX2835" fmla="*/ 3576154 w 11781020"/>
              <a:gd name="connsiteY2835" fmla="*/ 183940 h 3155429"/>
              <a:gd name="connsiteX2836" fmla="*/ 5212044 w 11781020"/>
              <a:gd name="connsiteY2836" fmla="*/ 179961 h 3155429"/>
              <a:gd name="connsiteX2837" fmla="*/ 5206510 w 11781020"/>
              <a:gd name="connsiteY2837" fmla="*/ 181514 h 3155429"/>
              <a:gd name="connsiteX2838" fmla="*/ 5194711 w 11781020"/>
              <a:gd name="connsiteY2838" fmla="*/ 184826 h 3155429"/>
              <a:gd name="connsiteX2839" fmla="*/ 5180348 w 11781020"/>
              <a:gd name="connsiteY2839" fmla="*/ 192276 h 3155429"/>
              <a:gd name="connsiteX2840" fmla="*/ 5187391 w 11781020"/>
              <a:gd name="connsiteY2840" fmla="*/ 202784 h 3155429"/>
              <a:gd name="connsiteX2841" fmla="*/ 5208604 w 11781020"/>
              <a:gd name="connsiteY2841" fmla="*/ 204543 h 3155429"/>
              <a:gd name="connsiteX2842" fmla="*/ 5229654 w 11781020"/>
              <a:gd name="connsiteY2842" fmla="*/ 206288 h 3155429"/>
              <a:gd name="connsiteX2843" fmla="*/ 5264873 w 11781020"/>
              <a:gd name="connsiteY2843" fmla="*/ 206288 h 3155429"/>
              <a:gd name="connsiteX2844" fmla="*/ 5273237 w 11781020"/>
              <a:gd name="connsiteY2844" fmla="*/ 197530 h 3155429"/>
              <a:gd name="connsiteX2845" fmla="*/ 5278960 w 11781020"/>
              <a:gd name="connsiteY2845" fmla="*/ 188774 h 3155429"/>
              <a:gd name="connsiteX2846" fmla="*/ 5264873 w 11781020"/>
              <a:gd name="connsiteY2846" fmla="*/ 181767 h 3155429"/>
              <a:gd name="connsiteX2847" fmla="*/ 5247264 w 11781020"/>
              <a:gd name="connsiteY2847" fmla="*/ 186146 h 3155429"/>
              <a:gd name="connsiteX2848" fmla="*/ 5236258 w 11781020"/>
              <a:gd name="connsiteY2848" fmla="*/ 185598 h 3155429"/>
              <a:gd name="connsiteX2849" fmla="*/ 5229654 w 11781020"/>
              <a:gd name="connsiteY2849" fmla="*/ 185270 h 3155429"/>
              <a:gd name="connsiteX2850" fmla="*/ 5212044 w 11781020"/>
              <a:gd name="connsiteY2850" fmla="*/ 179961 h 3155429"/>
              <a:gd name="connsiteX2851" fmla="*/ 4190447 w 11781020"/>
              <a:gd name="connsiteY2851" fmla="*/ 179821 h 3155429"/>
              <a:gd name="connsiteX2852" fmla="*/ 4176030 w 11781020"/>
              <a:gd name="connsiteY2852" fmla="*/ 182789 h 3155429"/>
              <a:gd name="connsiteX2853" fmla="*/ 4171435 w 11781020"/>
              <a:gd name="connsiteY2853" fmla="*/ 183735 h 3155429"/>
              <a:gd name="connsiteX2854" fmla="*/ 4163913 w 11781020"/>
              <a:gd name="connsiteY2854" fmla="*/ 186734 h 3155429"/>
              <a:gd name="connsiteX2855" fmla="*/ 4155077 w 11781020"/>
              <a:gd name="connsiteY2855" fmla="*/ 190257 h 3155429"/>
              <a:gd name="connsiteX2856" fmla="*/ 4147562 w 11781020"/>
              <a:gd name="connsiteY2856" fmla="*/ 194171 h 3155429"/>
              <a:gd name="connsiteX2857" fmla="*/ 4148003 w 11781020"/>
              <a:gd name="connsiteY2857" fmla="*/ 200693 h 3155429"/>
              <a:gd name="connsiteX2858" fmla="*/ 4165687 w 11781020"/>
              <a:gd name="connsiteY2858" fmla="*/ 207651 h 3155429"/>
              <a:gd name="connsiteX2859" fmla="*/ 4176298 w 11781020"/>
              <a:gd name="connsiteY2859" fmla="*/ 204172 h 3155429"/>
              <a:gd name="connsiteX2860" fmla="*/ 4185588 w 11781020"/>
              <a:gd name="connsiteY2860" fmla="*/ 201562 h 3155429"/>
              <a:gd name="connsiteX2861" fmla="*/ 4201057 w 11781020"/>
              <a:gd name="connsiteY2861" fmla="*/ 197215 h 3155429"/>
              <a:gd name="connsiteX2862" fmla="*/ 4205642 w 11781020"/>
              <a:gd name="connsiteY2862" fmla="*/ 195927 h 3155429"/>
              <a:gd name="connsiteX2863" fmla="*/ 4225814 w 11781020"/>
              <a:gd name="connsiteY2863" fmla="*/ 190257 h 3155429"/>
              <a:gd name="connsiteX2864" fmla="*/ 3745991 w 11781020"/>
              <a:gd name="connsiteY2864" fmla="*/ 175540 h 3155429"/>
              <a:gd name="connsiteX2865" fmla="*/ 3745991 w 11781020"/>
              <a:gd name="connsiteY2865" fmla="*/ 186244 h 3155429"/>
              <a:gd name="connsiteX2866" fmla="*/ 3757000 w 11781020"/>
              <a:gd name="connsiteY2866" fmla="*/ 179108 h 3155429"/>
              <a:gd name="connsiteX2867" fmla="*/ 5880075 w 11781020"/>
              <a:gd name="connsiteY2867" fmla="*/ 151992 h 3155429"/>
              <a:gd name="connsiteX2868" fmla="*/ 5886924 w 11781020"/>
              <a:gd name="connsiteY2868" fmla="*/ 151992 h 3155429"/>
              <a:gd name="connsiteX2869" fmla="*/ 5886924 w 11781020"/>
              <a:gd name="connsiteY2869" fmla="*/ 157700 h 3155429"/>
              <a:gd name="connsiteX2870" fmla="*/ 5877078 w 11781020"/>
              <a:gd name="connsiteY2870" fmla="*/ 158414 h 3155429"/>
              <a:gd name="connsiteX2871" fmla="*/ 5874410 w 11781020"/>
              <a:gd name="connsiteY2871" fmla="*/ 157107 h 3155429"/>
              <a:gd name="connsiteX2872" fmla="*/ 5869800 w 11781020"/>
              <a:gd name="connsiteY2872" fmla="*/ 154847 h 3155429"/>
              <a:gd name="connsiteX2873" fmla="*/ 5880075 w 11781020"/>
              <a:gd name="connsiteY2873" fmla="*/ 151992 h 3155429"/>
              <a:gd name="connsiteX2874" fmla="*/ 3309149 w 11781020"/>
              <a:gd name="connsiteY2874" fmla="*/ 151992 h 3155429"/>
              <a:gd name="connsiteX2875" fmla="*/ 3314630 w 11781020"/>
              <a:gd name="connsiteY2875" fmla="*/ 154561 h 3155429"/>
              <a:gd name="connsiteX2876" fmla="*/ 3316000 w 11781020"/>
              <a:gd name="connsiteY2876" fmla="*/ 155203 h 3155429"/>
              <a:gd name="connsiteX2877" fmla="*/ 3305723 w 11781020"/>
              <a:gd name="connsiteY2877" fmla="*/ 158415 h 3155429"/>
              <a:gd name="connsiteX2878" fmla="*/ 3298873 w 11781020"/>
              <a:gd name="connsiteY2878" fmla="*/ 155203 h 3155429"/>
              <a:gd name="connsiteX2879" fmla="*/ 3305042 w 11781020"/>
              <a:gd name="connsiteY2879" fmla="*/ 153275 h 3155429"/>
              <a:gd name="connsiteX2880" fmla="*/ 5952216 w 11781020"/>
              <a:gd name="connsiteY2880" fmla="*/ 148915 h 3155429"/>
              <a:gd name="connsiteX2881" fmla="*/ 5959630 w 11781020"/>
              <a:gd name="connsiteY2881" fmla="*/ 151324 h 3155429"/>
              <a:gd name="connsiteX2882" fmla="*/ 5968272 w 11781020"/>
              <a:gd name="connsiteY2882" fmla="*/ 154132 h 3155429"/>
              <a:gd name="connsiteX2883" fmla="*/ 5957568 w 11781020"/>
              <a:gd name="connsiteY2883" fmla="*/ 160555 h 3155429"/>
              <a:gd name="connsiteX2884" fmla="*/ 5957567 w 11781020"/>
              <a:gd name="connsiteY2884" fmla="*/ 160555 h 3155429"/>
              <a:gd name="connsiteX2885" fmla="*/ 5925458 w 11781020"/>
              <a:gd name="connsiteY2885" fmla="*/ 154132 h 3155429"/>
              <a:gd name="connsiteX2886" fmla="*/ 5936161 w 11781020"/>
              <a:gd name="connsiteY2886" fmla="*/ 150921 h 3155429"/>
              <a:gd name="connsiteX2887" fmla="*/ 5952216 w 11781020"/>
              <a:gd name="connsiteY2887" fmla="*/ 148915 h 3155429"/>
              <a:gd name="connsiteX2888" fmla="*/ 5548263 w 11781020"/>
              <a:gd name="connsiteY2888" fmla="*/ 141288 h 3155429"/>
              <a:gd name="connsiteX2889" fmla="*/ 5551369 w 11781020"/>
              <a:gd name="connsiteY2889" fmla="*/ 144523 h 3155429"/>
              <a:gd name="connsiteX2890" fmla="*/ 5555114 w 11781020"/>
              <a:gd name="connsiteY2890" fmla="*/ 148424 h 3155429"/>
              <a:gd name="connsiteX2891" fmla="*/ 5544838 w 11781020"/>
              <a:gd name="connsiteY2891" fmla="*/ 151992 h 3155429"/>
              <a:gd name="connsiteX2892" fmla="*/ 5544837 w 11781020"/>
              <a:gd name="connsiteY2892" fmla="*/ 151992 h 3155429"/>
              <a:gd name="connsiteX2893" fmla="*/ 5537987 w 11781020"/>
              <a:gd name="connsiteY2893" fmla="*/ 148424 h 3155429"/>
              <a:gd name="connsiteX2894" fmla="*/ 5544433 w 11781020"/>
              <a:gd name="connsiteY2894" fmla="*/ 143948 h 3155429"/>
              <a:gd name="connsiteX2895" fmla="*/ 5407402 w 11781020"/>
              <a:gd name="connsiteY2895" fmla="*/ 141288 h 3155429"/>
              <a:gd name="connsiteX2896" fmla="*/ 5414538 w 11781020"/>
              <a:gd name="connsiteY2896" fmla="*/ 141288 h 3155429"/>
              <a:gd name="connsiteX2897" fmla="*/ 5396700 w 11781020"/>
              <a:gd name="connsiteY2897" fmla="*/ 151992 h 3155429"/>
              <a:gd name="connsiteX2898" fmla="*/ 5407402 w 11781020"/>
              <a:gd name="connsiteY2898" fmla="*/ 141288 h 3155429"/>
              <a:gd name="connsiteX2899" fmla="*/ 4666176 w 11781020"/>
              <a:gd name="connsiteY2899" fmla="*/ 137006 h 3155429"/>
              <a:gd name="connsiteX2900" fmla="*/ 4666660 w 11781020"/>
              <a:gd name="connsiteY2900" fmla="*/ 137474 h 3155429"/>
              <a:gd name="connsiteX2901" fmla="*/ 4673135 w 11781020"/>
              <a:gd name="connsiteY2901" fmla="*/ 143734 h 3155429"/>
              <a:gd name="connsiteX2902" fmla="*/ 4673135 w 11781020"/>
              <a:gd name="connsiteY2902" fmla="*/ 160555 h 3155429"/>
              <a:gd name="connsiteX2903" fmla="*/ 4677417 w 11781020"/>
              <a:gd name="connsiteY2903" fmla="*/ 160555 h 3155429"/>
              <a:gd name="connsiteX2904" fmla="*/ 4673135 w 11781020"/>
              <a:gd name="connsiteY2904" fmla="*/ 164837 h 3155429"/>
              <a:gd name="connsiteX2905" fmla="*/ 4673135 w 11781020"/>
              <a:gd name="connsiteY2905" fmla="*/ 164836 h 3155429"/>
              <a:gd name="connsiteX2906" fmla="*/ 4673134 w 11781020"/>
              <a:gd name="connsiteY2906" fmla="*/ 164837 h 3155429"/>
              <a:gd name="connsiteX2907" fmla="*/ 4673134 w 11781020"/>
              <a:gd name="connsiteY2907" fmla="*/ 160555 h 3155429"/>
              <a:gd name="connsiteX2908" fmla="*/ 4651827 w 11781020"/>
              <a:gd name="connsiteY2908" fmla="*/ 155929 h 3155429"/>
              <a:gd name="connsiteX2909" fmla="*/ 4651655 w 11781020"/>
              <a:gd name="connsiteY2909" fmla="*/ 155237 h 3155429"/>
              <a:gd name="connsiteX2910" fmla="*/ 4648784 w 11781020"/>
              <a:gd name="connsiteY2910" fmla="*/ 143734 h 3155429"/>
              <a:gd name="connsiteX2911" fmla="*/ 4652003 w 11781020"/>
              <a:gd name="connsiteY2911" fmla="*/ 142489 h 3155429"/>
              <a:gd name="connsiteX2912" fmla="*/ 5687409 w 11781020"/>
              <a:gd name="connsiteY2912" fmla="*/ 130585 h 3155429"/>
              <a:gd name="connsiteX2913" fmla="*/ 5693123 w 11781020"/>
              <a:gd name="connsiteY2913" fmla="*/ 133263 h 3155429"/>
              <a:gd name="connsiteX2914" fmla="*/ 5694260 w 11781020"/>
              <a:gd name="connsiteY2914" fmla="*/ 133796 h 3155429"/>
              <a:gd name="connsiteX2915" fmla="*/ 5677134 w 11781020"/>
              <a:gd name="connsiteY2915" fmla="*/ 133796 h 3155429"/>
              <a:gd name="connsiteX2916" fmla="*/ 5687409 w 11781020"/>
              <a:gd name="connsiteY2916" fmla="*/ 130585 h 3155429"/>
              <a:gd name="connsiteX2917" fmla="*/ 3182504 w 11781020"/>
              <a:gd name="connsiteY2917" fmla="*/ 126862 h 3155429"/>
              <a:gd name="connsiteX2918" fmla="*/ 3179002 w 11781020"/>
              <a:gd name="connsiteY2918" fmla="*/ 130304 h 3155429"/>
              <a:gd name="connsiteX2919" fmla="*/ 3182504 w 11781020"/>
              <a:gd name="connsiteY2919" fmla="*/ 130304 h 3155429"/>
              <a:gd name="connsiteX2920" fmla="*/ 3865743 w 11781020"/>
              <a:gd name="connsiteY2920" fmla="*/ 119881 h 3155429"/>
              <a:gd name="connsiteX2921" fmla="*/ 3859873 w 11781020"/>
              <a:gd name="connsiteY2921" fmla="*/ 121715 h 3155429"/>
              <a:gd name="connsiteX2922" fmla="*/ 3855470 w 11781020"/>
              <a:gd name="connsiteY2922" fmla="*/ 123091 h 3155429"/>
              <a:gd name="connsiteX2923" fmla="*/ 3860614 w 11781020"/>
              <a:gd name="connsiteY2923" fmla="*/ 125504 h 3155429"/>
              <a:gd name="connsiteX2924" fmla="*/ 3862319 w 11781020"/>
              <a:gd name="connsiteY2924" fmla="*/ 126304 h 3155429"/>
              <a:gd name="connsiteX2925" fmla="*/ 3871040 w 11781020"/>
              <a:gd name="connsiteY2925" fmla="*/ 123577 h 3155429"/>
              <a:gd name="connsiteX2926" fmla="*/ 3872594 w 11781020"/>
              <a:gd name="connsiteY2926" fmla="*/ 123091 h 3155429"/>
              <a:gd name="connsiteX2927" fmla="*/ 3868789 w 11781020"/>
              <a:gd name="connsiteY2927" fmla="*/ 121308 h 3155429"/>
              <a:gd name="connsiteX2928" fmla="*/ 5048190 w 11781020"/>
              <a:gd name="connsiteY2928" fmla="*/ 115599 h 3155429"/>
              <a:gd name="connsiteX2929" fmla="*/ 5058466 w 11781020"/>
              <a:gd name="connsiteY2929" fmla="*/ 115599 h 3155429"/>
              <a:gd name="connsiteX2930" fmla="*/ 5041339 w 11781020"/>
              <a:gd name="connsiteY2930" fmla="*/ 126304 h 3155429"/>
              <a:gd name="connsiteX2931" fmla="*/ 5045606 w 11781020"/>
              <a:gd name="connsiteY2931" fmla="*/ 119636 h 3155429"/>
              <a:gd name="connsiteX2932" fmla="*/ 3444641 w 11781020"/>
              <a:gd name="connsiteY2932" fmla="*/ 105767 h 3155429"/>
              <a:gd name="connsiteX2933" fmla="*/ 3428019 w 11781020"/>
              <a:gd name="connsiteY2933" fmla="*/ 108693 h 3155429"/>
              <a:gd name="connsiteX2934" fmla="*/ 3403068 w 11781020"/>
              <a:gd name="connsiteY2934" fmla="*/ 113086 h 3155429"/>
              <a:gd name="connsiteX2935" fmla="*/ 3329547 w 11781020"/>
              <a:gd name="connsiteY2935" fmla="*/ 123418 h 3155429"/>
              <a:gd name="connsiteX2936" fmla="*/ 3259526 w 11781020"/>
              <a:gd name="connsiteY2936" fmla="*/ 123418 h 3155429"/>
              <a:gd name="connsiteX2937" fmla="*/ 3240841 w 11781020"/>
              <a:gd name="connsiteY2937" fmla="*/ 126675 h 3155429"/>
              <a:gd name="connsiteX2938" fmla="*/ 3224954 w 11781020"/>
              <a:gd name="connsiteY2938" fmla="*/ 129444 h 3155429"/>
              <a:gd name="connsiteX2939" fmla="*/ 3182505 w 11781020"/>
              <a:gd name="connsiteY2939" fmla="*/ 130304 h 3155429"/>
              <a:gd name="connsiteX2940" fmla="*/ 3195852 w 11781020"/>
              <a:gd name="connsiteY2940" fmla="*/ 146985 h 3155429"/>
              <a:gd name="connsiteX2941" fmla="*/ 3280534 w 11781020"/>
              <a:gd name="connsiteY2941" fmla="*/ 175074 h 3155429"/>
              <a:gd name="connsiteX2942" fmla="*/ 3357555 w 11781020"/>
              <a:gd name="connsiteY2942" fmla="*/ 175074 h 3155429"/>
              <a:gd name="connsiteX2943" fmla="*/ 3373297 w 11781020"/>
              <a:gd name="connsiteY2943" fmla="*/ 171977 h 3155429"/>
              <a:gd name="connsiteX2944" fmla="*/ 3410070 w 11781020"/>
              <a:gd name="connsiteY2944" fmla="*/ 164743 h 3155429"/>
              <a:gd name="connsiteX2945" fmla="*/ 3462584 w 11781020"/>
              <a:gd name="connsiteY2945" fmla="*/ 164744 h 3155429"/>
              <a:gd name="connsiteX2946" fmla="*/ 3471118 w 11781020"/>
              <a:gd name="connsiteY2946" fmla="*/ 156348 h 3155429"/>
              <a:gd name="connsiteX2947" fmla="*/ 3473087 w 11781020"/>
              <a:gd name="connsiteY2947" fmla="*/ 154411 h 3155429"/>
              <a:gd name="connsiteX2948" fmla="*/ 3462584 w 11781020"/>
              <a:gd name="connsiteY2948" fmla="*/ 150967 h 3155429"/>
              <a:gd name="connsiteX2949" fmla="*/ 3442557 w 11781020"/>
              <a:gd name="connsiteY2949" fmla="*/ 149326 h 3155429"/>
              <a:gd name="connsiteX2950" fmla="*/ 3420573 w 11781020"/>
              <a:gd name="connsiteY2950" fmla="*/ 147525 h 3155429"/>
              <a:gd name="connsiteX2951" fmla="*/ 3413571 w 11781020"/>
              <a:gd name="connsiteY2951" fmla="*/ 144081 h 3155429"/>
              <a:gd name="connsiteX2952" fmla="*/ 3420573 w 11781020"/>
              <a:gd name="connsiteY2952" fmla="*/ 137193 h 3155429"/>
              <a:gd name="connsiteX2953" fmla="*/ 3455582 w 11781020"/>
              <a:gd name="connsiteY2953" fmla="*/ 135471 h 3155429"/>
              <a:gd name="connsiteX2954" fmla="*/ 3457978 w 11781020"/>
              <a:gd name="connsiteY2954" fmla="*/ 135353 h 3155429"/>
              <a:gd name="connsiteX2955" fmla="*/ 3490592 w 11781020"/>
              <a:gd name="connsiteY2955" fmla="*/ 133748 h 3155429"/>
              <a:gd name="connsiteX2956" fmla="*/ 3507657 w 11781020"/>
              <a:gd name="connsiteY2956" fmla="*/ 130735 h 3155429"/>
              <a:gd name="connsiteX2957" fmla="*/ 3511596 w 11781020"/>
              <a:gd name="connsiteY2957" fmla="*/ 119974 h 3155429"/>
              <a:gd name="connsiteX2958" fmla="*/ 3483589 w 11781020"/>
              <a:gd name="connsiteY2958" fmla="*/ 106199 h 3155429"/>
              <a:gd name="connsiteX2959" fmla="*/ 3473179 w 11781020"/>
              <a:gd name="connsiteY2959" fmla="*/ 106084 h 3155429"/>
              <a:gd name="connsiteX2960" fmla="*/ 3546922 w 11781020"/>
              <a:gd name="connsiteY2960" fmla="*/ 77927 h 3155429"/>
              <a:gd name="connsiteX2961" fmla="*/ 3582606 w 11781020"/>
              <a:gd name="connsiteY2961" fmla="*/ 78091 h 3155429"/>
              <a:gd name="connsiteX2962" fmla="*/ 3582723 w 11781020"/>
              <a:gd name="connsiteY2962" fmla="*/ 78091 h 3155429"/>
              <a:gd name="connsiteX2963" fmla="*/ 3589868 w 11781020"/>
              <a:gd name="connsiteY2963" fmla="*/ 79940 h 3155429"/>
              <a:gd name="connsiteX2964" fmla="*/ 3648751 w 11781020"/>
              <a:gd name="connsiteY2964" fmla="*/ 95174 h 3155429"/>
              <a:gd name="connsiteX2965" fmla="*/ 3677586 w 11781020"/>
              <a:gd name="connsiteY2965" fmla="*/ 103425 h 3155429"/>
              <a:gd name="connsiteX2966" fmla="*/ 3697734 w 11781020"/>
              <a:gd name="connsiteY2966" fmla="*/ 109191 h 3155429"/>
              <a:gd name="connsiteX2967" fmla="*/ 3710822 w 11781020"/>
              <a:gd name="connsiteY2967" fmla="*/ 110460 h 3155429"/>
              <a:gd name="connsiteX2968" fmla="*/ 3711288 w 11781020"/>
              <a:gd name="connsiteY2968" fmla="*/ 110505 h 3155429"/>
              <a:gd name="connsiteX2969" fmla="*/ 3715307 w 11781020"/>
              <a:gd name="connsiteY2969" fmla="*/ 110022 h 3155429"/>
              <a:gd name="connsiteX2970" fmla="*/ 3722220 w 11781020"/>
              <a:gd name="connsiteY2970" fmla="*/ 109191 h 3155429"/>
              <a:gd name="connsiteX2971" fmla="*/ 3741948 w 11781020"/>
              <a:gd name="connsiteY2971" fmla="*/ 104264 h 3155429"/>
              <a:gd name="connsiteX2972" fmla="*/ 3762122 w 11781020"/>
              <a:gd name="connsiteY2972" fmla="*/ 99226 h 3155429"/>
              <a:gd name="connsiteX2973" fmla="*/ 3883140 w 11781020"/>
              <a:gd name="connsiteY2973" fmla="*/ 102182 h 3155429"/>
              <a:gd name="connsiteX2974" fmla="*/ 3895826 w 11781020"/>
              <a:gd name="connsiteY2974" fmla="*/ 103337 h 3155429"/>
              <a:gd name="connsiteX2975" fmla="*/ 3921622 w 11781020"/>
              <a:gd name="connsiteY2975" fmla="*/ 105686 h 3155429"/>
              <a:gd name="connsiteX2976" fmla="*/ 3995085 w 11781020"/>
              <a:gd name="connsiteY2976" fmla="*/ 109191 h 3155429"/>
              <a:gd name="connsiteX2977" fmla="*/ 4001544 w 11781020"/>
              <a:gd name="connsiteY2977" fmla="*/ 110269 h 3155429"/>
              <a:gd name="connsiteX2978" fmla="*/ 4016074 w 11781020"/>
              <a:gd name="connsiteY2978" fmla="*/ 112695 h 3155429"/>
              <a:gd name="connsiteX2979" fmla="*/ 4055923 w 11781020"/>
              <a:gd name="connsiteY2979" fmla="*/ 118018 h 3155429"/>
              <a:gd name="connsiteX2980" fmla="*/ 4068550 w 11781020"/>
              <a:gd name="connsiteY2980" fmla="*/ 119704 h 3155429"/>
              <a:gd name="connsiteX2981" fmla="*/ 4084400 w 11781020"/>
              <a:gd name="connsiteY2981" fmla="*/ 118718 h 3155429"/>
              <a:gd name="connsiteX2982" fmla="*/ 4118726 w 11781020"/>
              <a:gd name="connsiteY2982" fmla="*/ 112805 h 3155429"/>
              <a:gd name="connsiteX2983" fmla="*/ 4138513 w 11781020"/>
              <a:gd name="connsiteY2983" fmla="*/ 119704 h 3155429"/>
              <a:gd name="connsiteX2984" fmla="*/ 4152236 w 11781020"/>
              <a:gd name="connsiteY2984" fmla="*/ 122988 h 3155429"/>
              <a:gd name="connsiteX2985" fmla="*/ 4159934 w 11781020"/>
              <a:gd name="connsiteY2985" fmla="*/ 121269 h 3155429"/>
              <a:gd name="connsiteX2986" fmla="*/ 4166939 w 11781020"/>
              <a:gd name="connsiteY2986" fmla="*/ 119703 h 3155429"/>
              <a:gd name="connsiteX2987" fmla="*/ 4181061 w 11781020"/>
              <a:gd name="connsiteY2987" fmla="*/ 114922 h 3155429"/>
              <a:gd name="connsiteX2988" fmla="*/ 4197986 w 11781020"/>
              <a:gd name="connsiteY2988" fmla="*/ 109191 h 3155429"/>
              <a:gd name="connsiteX2989" fmla="*/ 4253857 w 11781020"/>
              <a:gd name="connsiteY2989" fmla="*/ 109191 h 3155429"/>
              <a:gd name="connsiteX2990" fmla="*/ 4271347 w 11781020"/>
              <a:gd name="connsiteY2990" fmla="*/ 130215 h 3155429"/>
              <a:gd name="connsiteX2991" fmla="*/ 4268733 w 11781020"/>
              <a:gd name="connsiteY2991" fmla="*/ 131587 h 3155429"/>
              <a:gd name="connsiteX2992" fmla="*/ 4262166 w 11781020"/>
              <a:gd name="connsiteY2992" fmla="*/ 135034 h 3155429"/>
              <a:gd name="connsiteX2993" fmla="*/ 4271347 w 11781020"/>
              <a:gd name="connsiteY2993" fmla="*/ 137225 h 3155429"/>
              <a:gd name="connsiteX2994" fmla="*/ 4330819 w 11781020"/>
              <a:gd name="connsiteY2994" fmla="*/ 142481 h 3155429"/>
              <a:gd name="connsiteX2995" fmla="*/ 4390289 w 11781020"/>
              <a:gd name="connsiteY2995" fmla="*/ 137225 h 3155429"/>
              <a:gd name="connsiteX2996" fmla="*/ 4386791 w 11781020"/>
              <a:gd name="connsiteY2996" fmla="*/ 126712 h 3155429"/>
              <a:gd name="connsiteX2997" fmla="*/ 4386791 w 11781020"/>
              <a:gd name="connsiteY2997" fmla="*/ 116199 h 3155429"/>
              <a:gd name="connsiteX2998" fmla="*/ 4387718 w 11781020"/>
              <a:gd name="connsiteY2998" fmla="*/ 115890 h 3155429"/>
              <a:gd name="connsiteX2999" fmla="*/ 4397285 w 11781020"/>
              <a:gd name="connsiteY2999" fmla="*/ 112695 h 3155429"/>
              <a:gd name="connsiteX3000" fmla="*/ 4445194 w 11781020"/>
              <a:gd name="connsiteY3000" fmla="*/ 125225 h 3155429"/>
              <a:gd name="connsiteX3001" fmla="*/ 4475997 w 11781020"/>
              <a:gd name="connsiteY3001" fmla="*/ 133282 h 3155429"/>
              <a:gd name="connsiteX3002" fmla="*/ 4554709 w 11781020"/>
              <a:gd name="connsiteY3002" fmla="*/ 151241 h 3155429"/>
              <a:gd name="connsiteX3003" fmla="*/ 4561268 w 11781020"/>
              <a:gd name="connsiteY3003" fmla="*/ 156936 h 3155429"/>
              <a:gd name="connsiteX3004" fmla="*/ 4565203 w 11781020"/>
              <a:gd name="connsiteY3004" fmla="*/ 165259 h 3155429"/>
              <a:gd name="connsiteX3005" fmla="*/ 4579196 w 11781020"/>
              <a:gd name="connsiteY3005" fmla="*/ 172267 h 3155429"/>
              <a:gd name="connsiteX3006" fmla="*/ 4602755 w 11781020"/>
              <a:gd name="connsiteY3006" fmla="*/ 166298 h 3155429"/>
              <a:gd name="connsiteX3007" fmla="*/ 4602755 w 11781020"/>
              <a:gd name="connsiteY3007" fmla="*/ 166299 h 3155429"/>
              <a:gd name="connsiteX3008" fmla="*/ 4602756 w 11781020"/>
              <a:gd name="connsiteY3008" fmla="*/ 166299 h 3155429"/>
              <a:gd name="connsiteX3009" fmla="*/ 4625987 w 11781020"/>
              <a:gd name="connsiteY3009" fmla="*/ 171829 h 3155429"/>
              <a:gd name="connsiteX3010" fmla="*/ 4648561 w 11781020"/>
              <a:gd name="connsiteY3010" fmla="*/ 176702 h 3155429"/>
              <a:gd name="connsiteX3011" fmla="*/ 4670152 w 11781020"/>
              <a:gd name="connsiteY3011" fmla="*/ 168762 h 3155429"/>
              <a:gd name="connsiteX3012" fmla="*/ 4673651 w 11781020"/>
              <a:gd name="connsiteY3012" fmla="*/ 165259 h 3155429"/>
              <a:gd name="connsiteX3013" fmla="*/ 4702948 w 11781020"/>
              <a:gd name="connsiteY3013" fmla="*/ 150803 h 3155429"/>
              <a:gd name="connsiteX3014" fmla="*/ 4711522 w 11781020"/>
              <a:gd name="connsiteY3014" fmla="*/ 141751 h 3155429"/>
              <a:gd name="connsiteX3015" fmla="*/ 4719128 w 11781020"/>
              <a:gd name="connsiteY3015" fmla="*/ 133720 h 3155429"/>
              <a:gd name="connsiteX3016" fmla="*/ 4764608 w 11781020"/>
              <a:gd name="connsiteY3016" fmla="*/ 140728 h 3155429"/>
              <a:gd name="connsiteX3017" fmla="*/ 4789094 w 11781020"/>
              <a:gd name="connsiteY3017" fmla="*/ 154307 h 3155429"/>
              <a:gd name="connsiteX3018" fmla="*/ 4792885 w 11781020"/>
              <a:gd name="connsiteY3018" fmla="*/ 155494 h 3155429"/>
              <a:gd name="connsiteX3019" fmla="*/ 4824077 w 11781020"/>
              <a:gd name="connsiteY3019" fmla="*/ 165259 h 3155429"/>
              <a:gd name="connsiteX3020" fmla="*/ 4842725 w 11781020"/>
              <a:gd name="connsiteY3020" fmla="*/ 159921 h 3155429"/>
              <a:gd name="connsiteX3021" fmla="*/ 4848566 w 11781020"/>
              <a:gd name="connsiteY3021" fmla="*/ 158249 h 3155429"/>
              <a:gd name="connsiteX3022" fmla="*/ 4858399 w 11781020"/>
              <a:gd name="connsiteY3022" fmla="*/ 156817 h 3155429"/>
              <a:gd name="connsiteX3023" fmla="*/ 4872615 w 11781020"/>
              <a:gd name="connsiteY3023" fmla="*/ 154746 h 3155429"/>
              <a:gd name="connsiteX3024" fmla="*/ 4872617 w 11781020"/>
              <a:gd name="connsiteY3024" fmla="*/ 154746 h 3155429"/>
              <a:gd name="connsiteX3025" fmla="*/ 4877096 w 11781020"/>
              <a:gd name="connsiteY3025" fmla="*/ 156211 h 3155429"/>
              <a:gd name="connsiteX3026" fmla="*/ 4894043 w 11781020"/>
              <a:gd name="connsiteY3026" fmla="*/ 161754 h 3155429"/>
              <a:gd name="connsiteX3027" fmla="*/ 4895716 w 11781020"/>
              <a:gd name="connsiteY3027" fmla="*/ 164269 h 3155429"/>
              <a:gd name="connsiteX3028" fmla="*/ 4908036 w 11781020"/>
              <a:gd name="connsiteY3028" fmla="*/ 182779 h 3155429"/>
              <a:gd name="connsiteX3029" fmla="*/ 4922030 w 11781020"/>
              <a:gd name="connsiteY3029" fmla="*/ 168762 h 3155429"/>
              <a:gd name="connsiteX3030" fmla="*/ 4950890 w 11781020"/>
              <a:gd name="connsiteY3030" fmla="*/ 148175 h 3155429"/>
              <a:gd name="connsiteX3031" fmla="*/ 4966934 w 11781020"/>
              <a:gd name="connsiteY3031" fmla="*/ 139727 h 3155429"/>
              <a:gd name="connsiteX3032" fmla="*/ 4984998 w 11781020"/>
              <a:gd name="connsiteY3032" fmla="*/ 130215 h 3155429"/>
              <a:gd name="connsiteX3033" fmla="*/ 5037473 w 11781020"/>
              <a:gd name="connsiteY3033" fmla="*/ 126712 h 3155429"/>
              <a:gd name="connsiteX3034" fmla="*/ 5047968 w 11781020"/>
              <a:gd name="connsiteY3034" fmla="*/ 137225 h 3155429"/>
              <a:gd name="connsiteX3035" fmla="*/ 5091697 w 11781020"/>
              <a:gd name="connsiteY3035" fmla="*/ 145109 h 3155429"/>
              <a:gd name="connsiteX3036" fmla="*/ 5135424 w 11781020"/>
              <a:gd name="connsiteY3036" fmla="*/ 158249 h 3155429"/>
              <a:gd name="connsiteX3037" fmla="*/ 5140842 w 11781020"/>
              <a:gd name="connsiteY3037" fmla="*/ 159003 h 3155429"/>
              <a:gd name="connsiteX3038" fmla="*/ 5166909 w 11781020"/>
              <a:gd name="connsiteY3038" fmla="*/ 162630 h 3155429"/>
              <a:gd name="connsiteX3039" fmla="*/ 5198394 w 11781020"/>
              <a:gd name="connsiteY3039" fmla="*/ 161754 h 3155429"/>
              <a:gd name="connsiteX3040" fmla="*/ 5295035 w 11781020"/>
              <a:gd name="connsiteY3040" fmla="*/ 147299 h 3155429"/>
              <a:gd name="connsiteX3041" fmla="*/ 5319419 w 11781020"/>
              <a:gd name="connsiteY3041" fmla="*/ 148268 h 3155429"/>
              <a:gd name="connsiteX3042" fmla="*/ 5394301 w 11781020"/>
              <a:gd name="connsiteY3042" fmla="*/ 151241 h 3155429"/>
              <a:gd name="connsiteX3043" fmla="*/ 5390799 w 11781020"/>
              <a:gd name="connsiteY3043" fmla="*/ 172267 h 3155429"/>
              <a:gd name="connsiteX3044" fmla="*/ 5382929 w 11781020"/>
              <a:gd name="connsiteY3044" fmla="*/ 177961 h 3155429"/>
              <a:gd name="connsiteX3045" fmla="*/ 5378556 w 11781020"/>
              <a:gd name="connsiteY3045" fmla="*/ 177231 h 3155429"/>
              <a:gd name="connsiteX3046" fmla="*/ 5369811 w 11781020"/>
              <a:gd name="connsiteY3046" fmla="*/ 175771 h 3155429"/>
              <a:gd name="connsiteX3047" fmla="*/ 5358363 w 11781020"/>
              <a:gd name="connsiteY3047" fmla="*/ 170993 h 3155429"/>
              <a:gd name="connsiteX3048" fmla="*/ 5354069 w 11781020"/>
              <a:gd name="connsiteY3048" fmla="*/ 169201 h 3155429"/>
              <a:gd name="connsiteX3049" fmla="*/ 5349775 w 11781020"/>
              <a:gd name="connsiteY3049" fmla="*/ 170993 h 3155429"/>
              <a:gd name="connsiteX3050" fmla="*/ 5338326 w 11781020"/>
              <a:gd name="connsiteY3050" fmla="*/ 175771 h 3155429"/>
              <a:gd name="connsiteX3051" fmla="*/ 5326543 w 11781020"/>
              <a:gd name="connsiteY3051" fmla="*/ 189050 h 3155429"/>
              <a:gd name="connsiteX3052" fmla="*/ 5310339 w 11781020"/>
              <a:gd name="connsiteY3052" fmla="*/ 207309 h 3155429"/>
              <a:gd name="connsiteX3053" fmla="*/ 5243872 w 11781020"/>
              <a:gd name="connsiteY3053" fmla="*/ 238847 h 3155429"/>
              <a:gd name="connsiteX3054" fmla="*/ 5240953 w 11781020"/>
              <a:gd name="connsiteY3054" fmla="*/ 239578 h 3155429"/>
              <a:gd name="connsiteX3055" fmla="*/ 5229880 w 11781020"/>
              <a:gd name="connsiteY3055" fmla="*/ 242350 h 3155429"/>
              <a:gd name="connsiteX3056" fmla="*/ 5233377 w 11781020"/>
              <a:gd name="connsiteY3056" fmla="*/ 245855 h 3155429"/>
              <a:gd name="connsiteX3057" fmla="*/ 5334828 w 11781020"/>
              <a:gd name="connsiteY3057" fmla="*/ 235342 h 3155429"/>
              <a:gd name="connsiteX3058" fmla="*/ 5336976 w 11781020"/>
              <a:gd name="connsiteY3058" fmla="*/ 234482 h 3155429"/>
              <a:gd name="connsiteX3059" fmla="*/ 5352319 w 11781020"/>
              <a:gd name="connsiteY3059" fmla="*/ 228334 h 3155429"/>
              <a:gd name="connsiteX3060" fmla="*/ 5352320 w 11781020"/>
              <a:gd name="connsiteY3060" fmla="*/ 228334 h 3155429"/>
              <a:gd name="connsiteX3061" fmla="*/ 5359315 w 11781020"/>
              <a:gd name="connsiteY3061" fmla="*/ 242350 h 3155429"/>
              <a:gd name="connsiteX3062" fmla="*/ 5404794 w 11781020"/>
              <a:gd name="connsiteY3062" fmla="*/ 270384 h 3155429"/>
              <a:gd name="connsiteX3063" fmla="*/ 5417755 w 11781020"/>
              <a:gd name="connsiteY3063" fmla="*/ 270742 h 3155429"/>
              <a:gd name="connsiteX3064" fmla="*/ 5912045 w 11781020"/>
              <a:gd name="connsiteY3064" fmla="*/ 284402 h 3155429"/>
              <a:gd name="connsiteX3065" fmla="*/ 5958835 w 11781020"/>
              <a:gd name="connsiteY3065" fmla="*/ 285716 h 3155429"/>
              <a:gd name="connsiteX3066" fmla="*/ 5982617 w 11781020"/>
              <a:gd name="connsiteY3066" fmla="*/ 290669 h 3155429"/>
              <a:gd name="connsiteX3067" fmla="*/ 6003002 w 11781020"/>
              <a:gd name="connsiteY3067" fmla="*/ 294914 h 3155429"/>
              <a:gd name="connsiteX3068" fmla="*/ 6016682 w 11781020"/>
              <a:gd name="connsiteY3068" fmla="*/ 296979 h 3155429"/>
              <a:gd name="connsiteX3069" fmla="*/ 6034923 w 11781020"/>
              <a:gd name="connsiteY3069" fmla="*/ 299732 h 3155429"/>
              <a:gd name="connsiteX3070" fmla="*/ 6069470 w 11781020"/>
              <a:gd name="connsiteY3070" fmla="*/ 301922 h 3155429"/>
              <a:gd name="connsiteX3071" fmla="*/ 6200473 w 11781020"/>
              <a:gd name="connsiteY3071" fmla="*/ 304496 h 3155429"/>
              <a:gd name="connsiteX3072" fmla="*/ 6247882 w 11781020"/>
              <a:gd name="connsiteY3072" fmla="*/ 305427 h 3155429"/>
              <a:gd name="connsiteX3073" fmla="*/ 6335339 w 11781020"/>
              <a:gd name="connsiteY3073" fmla="*/ 319443 h 3155429"/>
              <a:gd name="connsiteX3074" fmla="*/ 6358462 w 11781020"/>
              <a:gd name="connsiteY3074" fmla="*/ 313377 h 3155429"/>
              <a:gd name="connsiteX3075" fmla="*/ 6372071 w 11781020"/>
              <a:gd name="connsiteY3075" fmla="*/ 309807 h 3155429"/>
              <a:gd name="connsiteX3076" fmla="*/ 6408803 w 11781020"/>
              <a:gd name="connsiteY3076" fmla="*/ 315939 h 3155429"/>
              <a:gd name="connsiteX3077" fmla="*/ 6443787 w 11781020"/>
              <a:gd name="connsiteY3077" fmla="*/ 312435 h 3155429"/>
              <a:gd name="connsiteX3078" fmla="*/ 6443787 w 11781020"/>
              <a:gd name="connsiteY3078" fmla="*/ 312435 h 3155429"/>
              <a:gd name="connsiteX3079" fmla="*/ 6464012 w 11781020"/>
              <a:gd name="connsiteY3079" fmla="*/ 308826 h 3155429"/>
              <a:gd name="connsiteX3080" fmla="*/ 6519874 w 11781020"/>
              <a:gd name="connsiteY3080" fmla="*/ 298856 h 3155429"/>
              <a:gd name="connsiteX3081" fmla="*/ 6601209 w 11781020"/>
              <a:gd name="connsiteY3081" fmla="*/ 298418 h 3155429"/>
              <a:gd name="connsiteX3082" fmla="*/ 6751635 w 11781020"/>
              <a:gd name="connsiteY3082" fmla="*/ 301922 h 3155429"/>
              <a:gd name="connsiteX3083" fmla="*/ 6762130 w 11781020"/>
              <a:gd name="connsiteY3083" fmla="*/ 298418 h 3155429"/>
              <a:gd name="connsiteX3084" fmla="*/ 6756525 w 11781020"/>
              <a:gd name="connsiteY3084" fmla="*/ 293986 h 3155429"/>
              <a:gd name="connsiteX3085" fmla="*/ 6753821 w 11781020"/>
              <a:gd name="connsiteY3085" fmla="*/ 291848 h 3155429"/>
              <a:gd name="connsiteX3086" fmla="*/ 6750998 w 11781020"/>
              <a:gd name="connsiteY3086" fmla="*/ 289889 h 3155429"/>
              <a:gd name="connsiteX3087" fmla="*/ 6748137 w 11781020"/>
              <a:gd name="connsiteY3087" fmla="*/ 287905 h 3155429"/>
              <a:gd name="connsiteX3088" fmla="*/ 6678171 w 11781020"/>
              <a:gd name="connsiteY3088" fmla="*/ 284402 h 3155429"/>
              <a:gd name="connsiteX3089" fmla="*/ 6662867 w 11781020"/>
              <a:gd name="connsiteY3089" fmla="*/ 279584 h 3155429"/>
              <a:gd name="connsiteX3090" fmla="*/ 6662866 w 11781020"/>
              <a:gd name="connsiteY3090" fmla="*/ 279584 h 3155429"/>
              <a:gd name="connsiteX3091" fmla="*/ 6660680 w 11781020"/>
              <a:gd name="connsiteY3091" fmla="*/ 266881 h 3155429"/>
              <a:gd name="connsiteX3092" fmla="*/ 6688608 w 11781020"/>
              <a:gd name="connsiteY3092" fmla="*/ 256389 h 3155429"/>
              <a:gd name="connsiteX3093" fmla="*/ 6679106 w 11781020"/>
              <a:gd name="connsiteY3093" fmla="*/ 243719 h 3155429"/>
              <a:gd name="connsiteX3094" fmla="*/ 6678279 w 11781020"/>
              <a:gd name="connsiteY3094" fmla="*/ 242616 h 3155429"/>
              <a:gd name="connsiteX3095" fmla="*/ 6676757 w 11781020"/>
              <a:gd name="connsiteY3095" fmla="*/ 240408 h 3155429"/>
              <a:gd name="connsiteX3096" fmla="*/ 6669360 w 11781020"/>
              <a:gd name="connsiteY3096" fmla="*/ 229683 h 3155429"/>
              <a:gd name="connsiteX3097" fmla="*/ 6692551 w 11781020"/>
              <a:gd name="connsiteY3097" fmla="*/ 224777 h 3155429"/>
              <a:gd name="connsiteX3098" fmla="*/ 6717527 w 11781020"/>
              <a:gd name="connsiteY3098" fmla="*/ 228345 h 3155429"/>
              <a:gd name="connsiteX3099" fmla="*/ 6717528 w 11781020"/>
              <a:gd name="connsiteY3099" fmla="*/ 228345 h 3155429"/>
              <a:gd name="connsiteX3100" fmla="*/ 6717528 w 11781020"/>
              <a:gd name="connsiteY3100" fmla="*/ 255989 h 3155429"/>
              <a:gd name="connsiteX3101" fmla="*/ 6742890 w 11781020"/>
              <a:gd name="connsiteY3101" fmla="*/ 244979 h 3155429"/>
              <a:gd name="connsiteX3102" fmla="*/ 6747700 w 11781020"/>
              <a:gd name="connsiteY3102" fmla="*/ 229721 h 3155429"/>
              <a:gd name="connsiteX3103" fmla="*/ 6748137 w 11781020"/>
              <a:gd name="connsiteY3103" fmla="*/ 228334 h 3155429"/>
              <a:gd name="connsiteX3104" fmla="*/ 6776561 w 11781020"/>
              <a:gd name="connsiteY3104" fmla="*/ 236218 h 3155429"/>
              <a:gd name="connsiteX3105" fmla="*/ 6793949 w 11781020"/>
              <a:gd name="connsiteY3105" fmla="*/ 247337 h 3155429"/>
              <a:gd name="connsiteX3106" fmla="*/ 6797113 w 11781020"/>
              <a:gd name="connsiteY3106" fmla="*/ 249360 h 3155429"/>
              <a:gd name="connsiteX3107" fmla="*/ 6828597 w 11781020"/>
              <a:gd name="connsiteY3107" fmla="*/ 249360 h 3155429"/>
              <a:gd name="connsiteX3108" fmla="*/ 6847643 w 11781020"/>
              <a:gd name="connsiteY3108" fmla="*/ 246634 h 3155429"/>
              <a:gd name="connsiteX3109" fmla="*/ 6853085 w 11781020"/>
              <a:gd name="connsiteY3109" fmla="*/ 245855 h 3155429"/>
              <a:gd name="connsiteX3110" fmla="*/ 6877574 w 11781020"/>
              <a:gd name="connsiteY3110" fmla="*/ 252863 h 3155429"/>
              <a:gd name="connsiteX3111" fmla="*/ 6891403 w 11781020"/>
              <a:gd name="connsiteY3111" fmla="*/ 256972 h 3155429"/>
              <a:gd name="connsiteX3112" fmla="*/ 6929174 w 11781020"/>
              <a:gd name="connsiteY3112" fmla="*/ 268194 h 3155429"/>
              <a:gd name="connsiteX3113" fmla="*/ 6986021 w 11781020"/>
              <a:gd name="connsiteY3113" fmla="*/ 280897 h 3155429"/>
              <a:gd name="connsiteX3114" fmla="*/ 7073479 w 11781020"/>
              <a:gd name="connsiteY3114" fmla="*/ 263376 h 3155429"/>
              <a:gd name="connsiteX3115" fmla="*/ 7115457 w 11781020"/>
              <a:gd name="connsiteY3115" fmla="*/ 249360 h 3155429"/>
              <a:gd name="connsiteX3116" fmla="*/ 7212672 w 11781020"/>
              <a:gd name="connsiteY3116" fmla="*/ 252402 h 3155429"/>
              <a:gd name="connsiteX3117" fmla="*/ 7227403 w 11781020"/>
              <a:gd name="connsiteY3117" fmla="*/ 252863 h 3155429"/>
              <a:gd name="connsiteX3118" fmla="*/ 7276816 w 11781020"/>
              <a:gd name="connsiteY3118" fmla="*/ 258995 h 3155429"/>
              <a:gd name="connsiteX3119" fmla="*/ 7289257 w 11781020"/>
              <a:gd name="connsiteY3119" fmla="*/ 267772 h 3155429"/>
              <a:gd name="connsiteX3120" fmla="*/ 7307863 w 11781020"/>
              <a:gd name="connsiteY3120" fmla="*/ 280897 h 3155429"/>
              <a:gd name="connsiteX3121" fmla="*/ 7332352 w 11781020"/>
              <a:gd name="connsiteY3121" fmla="*/ 298418 h 3155429"/>
              <a:gd name="connsiteX3122" fmla="*/ 7391385 w 11781020"/>
              <a:gd name="connsiteY3122" fmla="*/ 307179 h 3155429"/>
              <a:gd name="connsiteX3123" fmla="*/ 7391386 w 11781020"/>
              <a:gd name="connsiteY3123" fmla="*/ 307179 h 3155429"/>
              <a:gd name="connsiteX3124" fmla="*/ 7395110 w 11781020"/>
              <a:gd name="connsiteY3124" fmla="*/ 308742 h 3155429"/>
              <a:gd name="connsiteX3125" fmla="*/ 7437301 w 11781020"/>
              <a:gd name="connsiteY3125" fmla="*/ 326452 h 3155429"/>
              <a:gd name="connsiteX3126" fmla="*/ 7458290 w 11781020"/>
              <a:gd name="connsiteY3126" fmla="*/ 322948 h 3155429"/>
              <a:gd name="connsiteX3127" fmla="*/ 7566736 w 11781020"/>
              <a:gd name="connsiteY3127" fmla="*/ 315939 h 3155429"/>
              <a:gd name="connsiteX3128" fmla="*/ 7567985 w 11781020"/>
              <a:gd name="connsiteY3128" fmla="*/ 317189 h 3155429"/>
              <a:gd name="connsiteX3129" fmla="*/ 7570236 w 11781020"/>
              <a:gd name="connsiteY3129" fmla="*/ 319443 h 3155429"/>
              <a:gd name="connsiteX3130" fmla="*/ 7622709 w 11781020"/>
              <a:gd name="connsiteY3130" fmla="*/ 322948 h 3155429"/>
              <a:gd name="connsiteX3131" fmla="*/ 7622709 w 11781020"/>
              <a:gd name="connsiteY3131" fmla="*/ 336964 h 3155429"/>
              <a:gd name="connsiteX3132" fmla="*/ 7631106 w 11781020"/>
              <a:gd name="connsiteY3132" fmla="*/ 342571 h 3155429"/>
              <a:gd name="connsiteX3133" fmla="*/ 7643700 w 11781020"/>
              <a:gd name="connsiteY3133" fmla="*/ 350982 h 3155429"/>
              <a:gd name="connsiteX3134" fmla="*/ 7678682 w 11781020"/>
              <a:gd name="connsiteY3134" fmla="*/ 340469 h 3155429"/>
              <a:gd name="connsiteX3135" fmla="*/ 7700866 w 11781020"/>
              <a:gd name="connsiteY3135" fmla="*/ 346129 h 3155429"/>
              <a:gd name="connsiteX3136" fmla="*/ 7725035 w 11781020"/>
              <a:gd name="connsiteY3136" fmla="*/ 352295 h 3155429"/>
              <a:gd name="connsiteX3137" fmla="*/ 7776634 w 11781020"/>
              <a:gd name="connsiteY3137" fmla="*/ 361493 h 3155429"/>
              <a:gd name="connsiteX3138" fmla="*/ 7783631 w 11781020"/>
              <a:gd name="connsiteY3138" fmla="*/ 372006 h 3155429"/>
              <a:gd name="connsiteX3139" fmla="*/ 7782932 w 11781020"/>
              <a:gd name="connsiteY3139" fmla="*/ 372663 h 3155429"/>
              <a:gd name="connsiteX3140" fmla="*/ 7776635 w 11781020"/>
              <a:gd name="connsiteY3140" fmla="*/ 378577 h 3155429"/>
              <a:gd name="connsiteX3141" fmla="*/ 7769638 w 11781020"/>
              <a:gd name="connsiteY3141" fmla="*/ 382519 h 3155429"/>
              <a:gd name="connsiteX3142" fmla="*/ 7675185 w 11781020"/>
              <a:gd name="connsiteY3142" fmla="*/ 382519 h 3155429"/>
              <a:gd name="connsiteX3143" fmla="*/ 7514263 w 11781020"/>
              <a:gd name="connsiteY3143" fmla="*/ 364998 h 3155429"/>
              <a:gd name="connsiteX3144" fmla="*/ 7451294 w 11781020"/>
              <a:gd name="connsiteY3144" fmla="*/ 354485 h 3155429"/>
              <a:gd name="connsiteX3145" fmla="*/ 7304365 w 11781020"/>
              <a:gd name="connsiteY3145" fmla="*/ 347477 h 3155429"/>
              <a:gd name="connsiteX3146" fmla="*/ 7302431 w 11781020"/>
              <a:gd name="connsiteY3146" fmla="*/ 348123 h 3155429"/>
              <a:gd name="connsiteX3147" fmla="*/ 7293870 w 11781020"/>
              <a:gd name="connsiteY3147" fmla="*/ 350982 h 3155429"/>
              <a:gd name="connsiteX3148" fmla="*/ 7304365 w 11781020"/>
              <a:gd name="connsiteY3148" fmla="*/ 357990 h 3155429"/>
              <a:gd name="connsiteX3149" fmla="*/ 7323606 w 11781020"/>
              <a:gd name="connsiteY3149" fmla="*/ 359742 h 3155429"/>
              <a:gd name="connsiteX3150" fmla="*/ 7342847 w 11781020"/>
              <a:gd name="connsiteY3150" fmla="*/ 361493 h 3155429"/>
              <a:gd name="connsiteX3151" fmla="*/ 7367335 w 11781020"/>
              <a:gd name="connsiteY3151" fmla="*/ 372882 h 3155429"/>
              <a:gd name="connsiteX3152" fmla="*/ 7381327 w 11781020"/>
              <a:gd name="connsiteY3152" fmla="*/ 389527 h 3155429"/>
              <a:gd name="connsiteX3153" fmla="*/ 7444296 w 11781020"/>
              <a:gd name="connsiteY3153" fmla="*/ 400040 h 3155429"/>
              <a:gd name="connsiteX3154" fmla="*/ 7445899 w 11781020"/>
              <a:gd name="connsiteY3154" fmla="*/ 401645 h 3155429"/>
              <a:gd name="connsiteX3155" fmla="*/ 7451294 w 11781020"/>
              <a:gd name="connsiteY3155" fmla="*/ 407049 h 3155429"/>
              <a:gd name="connsiteX3156" fmla="*/ 7454792 w 11781020"/>
              <a:gd name="connsiteY3156" fmla="*/ 417561 h 3155429"/>
              <a:gd name="connsiteX3157" fmla="*/ 7457901 w 11781020"/>
              <a:gd name="connsiteY3157" fmla="*/ 417561 h 3155429"/>
              <a:gd name="connsiteX3158" fmla="*/ 7468785 w 11781020"/>
              <a:gd name="connsiteY3158" fmla="*/ 417561 h 3155429"/>
              <a:gd name="connsiteX3159" fmla="*/ 7514263 w 11781020"/>
              <a:gd name="connsiteY3159" fmla="*/ 411867 h 3155429"/>
              <a:gd name="connsiteX3160" fmla="*/ 7533209 w 11781020"/>
              <a:gd name="connsiteY3160" fmla="*/ 410492 h 3155429"/>
              <a:gd name="connsiteX3161" fmla="*/ 7537657 w 11781020"/>
              <a:gd name="connsiteY3161" fmla="*/ 410169 h 3155429"/>
              <a:gd name="connsiteX3162" fmla="*/ 7540923 w 11781020"/>
              <a:gd name="connsiteY3162" fmla="*/ 409190 h 3155429"/>
              <a:gd name="connsiteX3163" fmla="*/ 7559740 w 11781020"/>
              <a:gd name="connsiteY3163" fmla="*/ 403544 h 3155429"/>
              <a:gd name="connsiteX3164" fmla="*/ 7591225 w 11781020"/>
              <a:gd name="connsiteY3164" fmla="*/ 414057 h 3155429"/>
              <a:gd name="connsiteX3165" fmla="*/ 7643700 w 11781020"/>
              <a:gd name="connsiteY3165" fmla="*/ 438586 h 3155429"/>
              <a:gd name="connsiteX3166" fmla="*/ 7699672 w 11781020"/>
              <a:gd name="connsiteY3166" fmla="*/ 466620 h 3155429"/>
              <a:gd name="connsiteX3167" fmla="*/ 7762642 w 11781020"/>
              <a:gd name="connsiteY3167" fmla="*/ 491150 h 3155429"/>
              <a:gd name="connsiteX3168" fmla="*/ 7773136 w 11781020"/>
              <a:gd name="connsiteY3168" fmla="*/ 505167 h 3155429"/>
              <a:gd name="connsiteX3169" fmla="*/ 7770513 w 11781020"/>
              <a:gd name="connsiteY3169" fmla="*/ 511737 h 3155429"/>
              <a:gd name="connsiteX3170" fmla="*/ 7769131 w 11781020"/>
              <a:gd name="connsiteY3170" fmla="*/ 512429 h 3155429"/>
              <a:gd name="connsiteX3171" fmla="*/ 7762642 w 11781020"/>
              <a:gd name="connsiteY3171" fmla="*/ 515679 h 3155429"/>
              <a:gd name="connsiteX3172" fmla="*/ 7751340 w 11781020"/>
              <a:gd name="connsiteY3172" fmla="*/ 517296 h 3155429"/>
              <a:gd name="connsiteX3173" fmla="*/ 7738153 w 11781020"/>
              <a:gd name="connsiteY3173" fmla="*/ 519183 h 3155429"/>
              <a:gd name="connsiteX3174" fmla="*/ 7652008 w 11781020"/>
              <a:gd name="connsiteY3174" fmla="*/ 500348 h 3155429"/>
              <a:gd name="connsiteX3175" fmla="*/ 7642484 w 11781020"/>
              <a:gd name="connsiteY3175" fmla="*/ 497097 h 3155429"/>
              <a:gd name="connsiteX3176" fmla="*/ 7573734 w 11781020"/>
              <a:gd name="connsiteY3176" fmla="*/ 473628 h 3155429"/>
              <a:gd name="connsiteX3177" fmla="*/ 7472283 w 11781020"/>
              <a:gd name="connsiteY3177" fmla="*/ 438586 h 3155429"/>
              <a:gd name="connsiteX3178" fmla="*/ 7416310 w 11781020"/>
              <a:gd name="connsiteY3178" fmla="*/ 414057 h 3155429"/>
              <a:gd name="connsiteX3179" fmla="*/ 7410188 w 11781020"/>
              <a:gd name="connsiteY3179" fmla="*/ 410115 h 3155429"/>
              <a:gd name="connsiteX3180" fmla="*/ 7402739 w 11781020"/>
              <a:gd name="connsiteY3180" fmla="*/ 412698 h 3155429"/>
              <a:gd name="connsiteX3181" fmla="*/ 7398819 w 11781020"/>
              <a:gd name="connsiteY3181" fmla="*/ 414057 h 3155429"/>
              <a:gd name="connsiteX3182" fmla="*/ 7382057 w 11781020"/>
              <a:gd name="connsiteY3182" fmla="*/ 430847 h 3155429"/>
              <a:gd name="connsiteX3183" fmla="*/ 7367334 w 11781020"/>
              <a:gd name="connsiteY3183" fmla="*/ 445594 h 3155429"/>
              <a:gd name="connsiteX3184" fmla="*/ 7367334 w 11781020"/>
              <a:gd name="connsiteY3184" fmla="*/ 452604 h 3155429"/>
              <a:gd name="connsiteX3185" fmla="*/ 7371633 w 11781020"/>
              <a:gd name="connsiteY3185" fmla="*/ 457572 h 3155429"/>
              <a:gd name="connsiteX3186" fmla="*/ 7373019 w 11781020"/>
              <a:gd name="connsiteY3186" fmla="*/ 459174 h 3155429"/>
              <a:gd name="connsiteX3187" fmla="*/ 7381327 w 11781020"/>
              <a:gd name="connsiteY3187" fmla="*/ 463117 h 3155429"/>
              <a:gd name="connsiteX3188" fmla="*/ 7528256 w 11781020"/>
              <a:gd name="connsiteY3188" fmla="*/ 477133 h 3155429"/>
              <a:gd name="connsiteX3189" fmla="*/ 7547221 w 11781020"/>
              <a:gd name="connsiteY3189" fmla="*/ 490702 h 3155429"/>
              <a:gd name="connsiteX3190" fmla="*/ 7552745 w 11781020"/>
              <a:gd name="connsiteY3190" fmla="*/ 494654 h 3155429"/>
              <a:gd name="connsiteX3191" fmla="*/ 7549466 w 11781020"/>
              <a:gd name="connsiteY3191" fmla="*/ 507785 h 3155429"/>
              <a:gd name="connsiteX3192" fmla="*/ 7549245 w 11781020"/>
              <a:gd name="connsiteY3192" fmla="*/ 508671 h 3155429"/>
              <a:gd name="connsiteX3193" fmla="*/ 7546247 w 11781020"/>
              <a:gd name="connsiteY3193" fmla="*/ 509672 h 3155429"/>
              <a:gd name="connsiteX3194" fmla="*/ 7538751 w 11781020"/>
              <a:gd name="connsiteY3194" fmla="*/ 512175 h 3155429"/>
              <a:gd name="connsiteX3195" fmla="*/ 7480592 w 11781020"/>
              <a:gd name="connsiteY3195" fmla="*/ 499910 h 3155429"/>
              <a:gd name="connsiteX3196" fmla="*/ 7459230 w 11781020"/>
              <a:gd name="connsiteY3196" fmla="*/ 499294 h 3155429"/>
              <a:gd name="connsiteX3197" fmla="*/ 7419809 w 11781020"/>
              <a:gd name="connsiteY3197" fmla="*/ 498159 h 3155429"/>
              <a:gd name="connsiteX3198" fmla="*/ 7370395 w 11781020"/>
              <a:gd name="connsiteY3198" fmla="*/ 485456 h 3155429"/>
              <a:gd name="connsiteX3199" fmla="*/ 7368380 w 11781020"/>
              <a:gd name="connsiteY3199" fmla="*/ 485269 h 3155429"/>
              <a:gd name="connsiteX3200" fmla="*/ 7318359 w 11781020"/>
              <a:gd name="connsiteY3200" fmla="*/ 480638 h 3155429"/>
              <a:gd name="connsiteX3201" fmla="*/ 7275504 w 11781020"/>
              <a:gd name="connsiteY3201" fmla="*/ 472315 h 3155429"/>
              <a:gd name="connsiteX3202" fmla="*/ 7252941 w 11781020"/>
              <a:gd name="connsiteY3202" fmla="*/ 462590 h 3155429"/>
              <a:gd name="connsiteX3203" fmla="*/ 7237898 w 11781020"/>
              <a:gd name="connsiteY3203" fmla="*/ 456107 h 3155429"/>
              <a:gd name="connsiteX3204" fmla="*/ 7230901 w 11781020"/>
              <a:gd name="connsiteY3204" fmla="*/ 431578 h 3155429"/>
              <a:gd name="connsiteX3205" fmla="*/ 7241396 w 11781020"/>
              <a:gd name="connsiteY3205" fmla="*/ 422380 h 3155429"/>
              <a:gd name="connsiteX3206" fmla="*/ 7244266 w 11781020"/>
              <a:gd name="connsiteY3206" fmla="*/ 422200 h 3155429"/>
              <a:gd name="connsiteX3207" fmla="*/ 7262385 w 11781020"/>
              <a:gd name="connsiteY3207" fmla="*/ 421065 h 3155429"/>
              <a:gd name="connsiteX3208" fmla="*/ 7346345 w 11781020"/>
              <a:gd name="connsiteY3208" fmla="*/ 421065 h 3155429"/>
              <a:gd name="connsiteX3209" fmla="*/ 7353341 w 11781020"/>
              <a:gd name="connsiteY3209" fmla="*/ 417561 h 3155429"/>
              <a:gd name="connsiteX3210" fmla="*/ 7360338 w 11781020"/>
              <a:gd name="connsiteY3210" fmla="*/ 414057 h 3155429"/>
              <a:gd name="connsiteX3211" fmla="*/ 7349843 w 11781020"/>
              <a:gd name="connsiteY3211" fmla="*/ 407049 h 3155429"/>
              <a:gd name="connsiteX3212" fmla="*/ 7241396 w 11781020"/>
              <a:gd name="connsiteY3212" fmla="*/ 403545 h 3155429"/>
              <a:gd name="connsiteX3213" fmla="*/ 7203143 w 11781020"/>
              <a:gd name="connsiteY3213" fmla="*/ 395416 h 3155429"/>
              <a:gd name="connsiteX3214" fmla="*/ 7198105 w 11781020"/>
              <a:gd name="connsiteY3214" fmla="*/ 394346 h 3155429"/>
              <a:gd name="connsiteX3215" fmla="*/ 7157437 w 11781020"/>
              <a:gd name="connsiteY3215" fmla="*/ 382519 h 3155429"/>
              <a:gd name="connsiteX3216" fmla="*/ 7171430 w 11781020"/>
              <a:gd name="connsiteY3216" fmla="*/ 372006 h 3155429"/>
              <a:gd name="connsiteX3217" fmla="*/ 7189796 w 11781020"/>
              <a:gd name="connsiteY3217" fmla="*/ 371130 h 3155429"/>
              <a:gd name="connsiteX3218" fmla="*/ 7189916 w 11781020"/>
              <a:gd name="connsiteY3218" fmla="*/ 370851 h 3155429"/>
              <a:gd name="connsiteX3219" fmla="*/ 7192421 w 11781020"/>
              <a:gd name="connsiteY3219" fmla="*/ 364998 h 3155429"/>
              <a:gd name="connsiteX3220" fmla="*/ 7184977 w 11781020"/>
              <a:gd name="connsiteY3220" fmla="*/ 362777 h 3155429"/>
              <a:gd name="connsiteX3221" fmla="*/ 7171867 w 11781020"/>
              <a:gd name="connsiteY3221" fmla="*/ 358866 h 3155429"/>
              <a:gd name="connsiteX3222" fmla="*/ 7143443 w 11781020"/>
              <a:gd name="connsiteY3222" fmla="*/ 357990 h 3155429"/>
              <a:gd name="connsiteX3223" fmla="*/ 7130950 w 11781020"/>
              <a:gd name="connsiteY3223" fmla="*/ 365248 h 3155429"/>
              <a:gd name="connsiteX3224" fmla="*/ 7121580 w 11781020"/>
              <a:gd name="connsiteY3224" fmla="*/ 370692 h 3155429"/>
              <a:gd name="connsiteX3225" fmla="*/ 7118019 w 11781020"/>
              <a:gd name="connsiteY3225" fmla="*/ 373978 h 3155429"/>
              <a:gd name="connsiteX3226" fmla="*/ 7104963 w 11781020"/>
              <a:gd name="connsiteY3226" fmla="*/ 386024 h 3155429"/>
              <a:gd name="connsiteX3227" fmla="*/ 7093156 w 11781020"/>
              <a:gd name="connsiteY3227" fmla="*/ 401793 h 3155429"/>
              <a:gd name="connsiteX3228" fmla="*/ 7099342 w 11781020"/>
              <a:gd name="connsiteY3228" fmla="*/ 410053 h 3155429"/>
              <a:gd name="connsiteX3229" fmla="*/ 7104963 w 11781020"/>
              <a:gd name="connsiteY3229" fmla="*/ 417561 h 3155429"/>
              <a:gd name="connsiteX3230" fmla="*/ 7122454 w 11781020"/>
              <a:gd name="connsiteY3230" fmla="*/ 452604 h 3155429"/>
              <a:gd name="connsiteX3231" fmla="*/ 7129553 w 11781020"/>
              <a:gd name="connsiteY3231" fmla="*/ 461387 h 3155429"/>
              <a:gd name="connsiteX3232" fmla="*/ 7129888 w 11781020"/>
              <a:gd name="connsiteY3232" fmla="*/ 461802 h 3155429"/>
              <a:gd name="connsiteX3233" fmla="*/ 7129454 w 11781020"/>
              <a:gd name="connsiteY3233" fmla="*/ 473531 h 3155429"/>
              <a:gd name="connsiteX3234" fmla="*/ 7129450 w 11781020"/>
              <a:gd name="connsiteY3234" fmla="*/ 473628 h 3155429"/>
              <a:gd name="connsiteX3235" fmla="*/ 7104963 w 11781020"/>
              <a:gd name="connsiteY3235" fmla="*/ 473628 h 3155429"/>
              <a:gd name="connsiteX3236" fmla="*/ 7007010 w 11781020"/>
              <a:gd name="connsiteY3236" fmla="*/ 473628 h 3155429"/>
              <a:gd name="connsiteX3237" fmla="*/ 7000495 w 11781020"/>
              <a:gd name="connsiteY3237" fmla="*/ 474888 h 3155429"/>
              <a:gd name="connsiteX3238" fmla="*/ 6982086 w 11781020"/>
              <a:gd name="connsiteY3238" fmla="*/ 478447 h 3155429"/>
              <a:gd name="connsiteX3239" fmla="*/ 6975526 w 11781020"/>
              <a:gd name="connsiteY3239" fmla="*/ 491150 h 3155429"/>
              <a:gd name="connsiteX3240" fmla="*/ 6985132 w 11781020"/>
              <a:gd name="connsiteY3240" fmla="*/ 495463 h 3155429"/>
              <a:gd name="connsiteX3241" fmla="*/ 6988207 w 11781020"/>
              <a:gd name="connsiteY3241" fmla="*/ 496844 h 3155429"/>
              <a:gd name="connsiteX3242" fmla="*/ 7003512 w 11781020"/>
              <a:gd name="connsiteY3242" fmla="*/ 494654 h 3155429"/>
              <a:gd name="connsiteX3243" fmla="*/ 7076977 w 11781020"/>
              <a:gd name="connsiteY3243" fmla="*/ 505167 h 3155429"/>
              <a:gd name="connsiteX3244" fmla="*/ 7160935 w 11781020"/>
              <a:gd name="connsiteY3244" fmla="*/ 505167 h 3155429"/>
              <a:gd name="connsiteX3245" fmla="*/ 7237898 w 11781020"/>
              <a:gd name="connsiteY3245" fmla="*/ 519183 h 3155429"/>
              <a:gd name="connsiteX3246" fmla="*/ 7296822 w 11781020"/>
              <a:gd name="connsiteY3246" fmla="*/ 529532 h 3155429"/>
              <a:gd name="connsiteX3247" fmla="*/ 7305240 w 11781020"/>
              <a:gd name="connsiteY3247" fmla="*/ 531010 h 3155429"/>
              <a:gd name="connsiteX3248" fmla="*/ 7318200 w 11781020"/>
              <a:gd name="connsiteY3248" fmla="*/ 531923 h 3155429"/>
              <a:gd name="connsiteX3249" fmla="*/ 7340223 w 11781020"/>
              <a:gd name="connsiteY3249" fmla="*/ 533474 h 3155429"/>
              <a:gd name="connsiteX3250" fmla="*/ 7377830 w 11781020"/>
              <a:gd name="connsiteY3250" fmla="*/ 529696 h 3155429"/>
              <a:gd name="connsiteX3251" fmla="*/ 7391868 w 11781020"/>
              <a:gd name="connsiteY3251" fmla="*/ 534688 h 3155429"/>
              <a:gd name="connsiteX3252" fmla="*/ 7396305 w 11781020"/>
              <a:gd name="connsiteY3252" fmla="*/ 536266 h 3155429"/>
              <a:gd name="connsiteX3253" fmla="*/ 7401801 w 11781020"/>
              <a:gd name="connsiteY3253" fmla="*/ 535934 h 3155429"/>
              <a:gd name="connsiteX3254" fmla="*/ 7418060 w 11781020"/>
              <a:gd name="connsiteY3254" fmla="*/ 534952 h 3155429"/>
              <a:gd name="connsiteX3255" fmla="*/ 7458290 w 11781020"/>
              <a:gd name="connsiteY3255" fmla="*/ 540208 h 3155429"/>
              <a:gd name="connsiteX3256" fmla="*/ 7538751 w 11781020"/>
              <a:gd name="connsiteY3256" fmla="*/ 547216 h 3155429"/>
              <a:gd name="connsiteX3257" fmla="*/ 7566093 w 11781020"/>
              <a:gd name="connsiteY3257" fmla="*/ 552197 h 3155429"/>
              <a:gd name="connsiteX3258" fmla="*/ 7577232 w 11781020"/>
              <a:gd name="connsiteY3258" fmla="*/ 554226 h 3155429"/>
              <a:gd name="connsiteX3259" fmla="*/ 7599102 w 11781020"/>
              <a:gd name="connsiteY3259" fmla="*/ 567787 h 3155429"/>
              <a:gd name="connsiteX3260" fmla="*/ 7650696 w 11781020"/>
              <a:gd name="connsiteY3260" fmla="*/ 599781 h 3155429"/>
              <a:gd name="connsiteX3261" fmla="*/ 7650696 w 11781020"/>
              <a:gd name="connsiteY3261" fmla="*/ 620806 h 3155429"/>
              <a:gd name="connsiteX3262" fmla="*/ 7629707 w 11781020"/>
              <a:gd name="connsiteY3262" fmla="*/ 638327 h 3155429"/>
              <a:gd name="connsiteX3263" fmla="*/ 7559740 w 11781020"/>
              <a:gd name="connsiteY3263" fmla="*/ 673369 h 3155429"/>
              <a:gd name="connsiteX3264" fmla="*/ 7503767 w 11781020"/>
              <a:gd name="connsiteY3264" fmla="*/ 687385 h 3155429"/>
              <a:gd name="connsiteX3265" fmla="*/ 7444296 w 11781020"/>
              <a:gd name="connsiteY3265" fmla="*/ 697898 h 3155429"/>
              <a:gd name="connsiteX3266" fmla="*/ 7431655 w 11781020"/>
              <a:gd name="connsiteY3266" fmla="*/ 696315 h 3155429"/>
              <a:gd name="connsiteX3267" fmla="*/ 7416310 w 11781020"/>
              <a:gd name="connsiteY3267" fmla="*/ 694394 h 3155429"/>
              <a:gd name="connsiteX3268" fmla="*/ 7394446 w 11781020"/>
              <a:gd name="connsiteY3268" fmla="*/ 694394 h 3155429"/>
              <a:gd name="connsiteX3269" fmla="*/ 7390074 w 11781020"/>
              <a:gd name="connsiteY3269" fmla="*/ 694394 h 3155429"/>
              <a:gd name="connsiteX3270" fmla="*/ 7374332 w 11781020"/>
              <a:gd name="connsiteY3270" fmla="*/ 704906 h 3155429"/>
              <a:gd name="connsiteX3271" fmla="*/ 7342847 w 11781020"/>
              <a:gd name="connsiteY3271" fmla="*/ 722428 h 3155429"/>
              <a:gd name="connsiteX3272" fmla="*/ 7787129 w 11781020"/>
              <a:gd name="connsiteY3272" fmla="*/ 739949 h 3155429"/>
              <a:gd name="connsiteX3273" fmla="*/ 8172816 w 11781020"/>
              <a:gd name="connsiteY3273" fmla="*/ 803025 h 3155429"/>
              <a:gd name="connsiteX3274" fmla="*/ 8344997 w 11781020"/>
              <a:gd name="connsiteY3274" fmla="*/ 856245 h 3155429"/>
              <a:gd name="connsiteX3275" fmla="*/ 8367463 w 11781020"/>
              <a:gd name="connsiteY3275" fmla="*/ 866648 h 3155429"/>
              <a:gd name="connsiteX3276" fmla="*/ 8479790 w 11781020"/>
              <a:gd name="connsiteY3276" fmla="*/ 918663 h 3155429"/>
              <a:gd name="connsiteX3277" fmla="*/ 8542761 w 11781020"/>
              <a:gd name="connsiteY3277" fmla="*/ 911655 h 3155429"/>
              <a:gd name="connsiteX3278" fmla="*/ 8576431 w 11781020"/>
              <a:gd name="connsiteY3278" fmla="*/ 914064 h 3155429"/>
              <a:gd name="connsiteX3279" fmla="*/ 8591736 w 11781020"/>
              <a:gd name="connsiteY3279" fmla="*/ 915159 h 3155429"/>
              <a:gd name="connsiteX3280" fmla="*/ 8742163 w 11781020"/>
              <a:gd name="connsiteY3280" fmla="*/ 831058 h 3155429"/>
              <a:gd name="connsiteX3281" fmla="*/ 8788242 w 11781020"/>
              <a:gd name="connsiteY3281" fmla="*/ 841844 h 3155429"/>
              <a:gd name="connsiteX3282" fmla="*/ 8809122 w 11781020"/>
              <a:gd name="connsiteY3282" fmla="*/ 855387 h 3155429"/>
              <a:gd name="connsiteX3283" fmla="*/ 8819562 w 11781020"/>
              <a:gd name="connsiteY3283" fmla="*/ 862158 h 3155429"/>
              <a:gd name="connsiteX3284" fmla="*/ 8857607 w 11781020"/>
              <a:gd name="connsiteY3284" fmla="*/ 922167 h 3155429"/>
              <a:gd name="connsiteX3285" fmla="*/ 8865477 w 11781020"/>
              <a:gd name="connsiteY3285" fmla="*/ 921291 h 3155429"/>
              <a:gd name="connsiteX3286" fmla="*/ 8867329 w 11781020"/>
              <a:gd name="connsiteY3286" fmla="*/ 916963 h 3155429"/>
              <a:gd name="connsiteX3287" fmla="*/ 8868101 w 11781020"/>
              <a:gd name="connsiteY3287" fmla="*/ 915159 h 3155429"/>
              <a:gd name="connsiteX3288" fmla="*/ 8874660 w 11781020"/>
              <a:gd name="connsiteY3288" fmla="*/ 917975 h 3155429"/>
              <a:gd name="connsiteX3289" fmla="*/ 8877284 w 11781020"/>
              <a:gd name="connsiteY3289" fmla="*/ 919101 h 3155429"/>
              <a:gd name="connsiteX3290" fmla="*/ 8877659 w 11781020"/>
              <a:gd name="connsiteY3290" fmla="*/ 920979 h 3155429"/>
              <a:gd name="connsiteX3291" fmla="*/ 8878596 w 11781020"/>
              <a:gd name="connsiteY3291" fmla="*/ 925672 h 3155429"/>
              <a:gd name="connsiteX3292" fmla="*/ 8892808 w 11781020"/>
              <a:gd name="connsiteY3292" fmla="*/ 924796 h 3155429"/>
              <a:gd name="connsiteX3293" fmla="*/ 8907019 w 11781020"/>
              <a:gd name="connsiteY3293" fmla="*/ 923920 h 3155429"/>
              <a:gd name="connsiteX3294" fmla="*/ 8938065 w 11781020"/>
              <a:gd name="connsiteY3294" fmla="*/ 922168 h 3155429"/>
              <a:gd name="connsiteX3295" fmla="*/ 8921888 w 11781020"/>
              <a:gd name="connsiteY3295" fmla="*/ 918225 h 3155429"/>
              <a:gd name="connsiteX3296" fmla="*/ 8903085 w 11781020"/>
              <a:gd name="connsiteY3296" fmla="*/ 922168 h 3155429"/>
              <a:gd name="connsiteX3297" fmla="*/ 8903087 w 11781020"/>
              <a:gd name="connsiteY3297" fmla="*/ 922167 h 3155429"/>
              <a:gd name="connsiteX3298" fmla="*/ 8903085 w 11781020"/>
              <a:gd name="connsiteY3298" fmla="*/ 922167 h 3155429"/>
              <a:gd name="connsiteX3299" fmla="*/ 8934569 w 11781020"/>
              <a:gd name="connsiteY3299" fmla="*/ 911655 h 3155429"/>
              <a:gd name="connsiteX3300" fmla="*/ 8934569 w 11781020"/>
              <a:gd name="connsiteY3300" fmla="*/ 918663 h 3155429"/>
              <a:gd name="connsiteX3301" fmla="*/ 8983545 w 11781020"/>
              <a:gd name="connsiteY3301" fmla="*/ 911655 h 3155429"/>
              <a:gd name="connsiteX3302" fmla="*/ 9027273 w 11781020"/>
              <a:gd name="connsiteY3302" fmla="*/ 919977 h 3155429"/>
              <a:gd name="connsiteX3303" fmla="*/ 9034562 w 11781020"/>
              <a:gd name="connsiteY3303" fmla="*/ 919174 h 3155429"/>
              <a:gd name="connsiteX3304" fmla="*/ 9071002 w 11781020"/>
              <a:gd name="connsiteY3304" fmla="*/ 915159 h 3155429"/>
              <a:gd name="connsiteX3305" fmla="*/ 9064005 w 11781020"/>
              <a:gd name="connsiteY3305" fmla="*/ 908151 h 3155429"/>
              <a:gd name="connsiteX3306" fmla="*/ 9046514 w 11781020"/>
              <a:gd name="connsiteY3306" fmla="*/ 915159 h 3155429"/>
              <a:gd name="connsiteX3307" fmla="*/ 9038497 w 11781020"/>
              <a:gd name="connsiteY3307" fmla="*/ 908224 h 3155429"/>
              <a:gd name="connsiteX3308" fmla="*/ 9036894 w 11781020"/>
              <a:gd name="connsiteY3308" fmla="*/ 906837 h 3155429"/>
              <a:gd name="connsiteX3309" fmla="*/ 9022027 w 11781020"/>
              <a:gd name="connsiteY3309" fmla="*/ 911655 h 3155429"/>
              <a:gd name="connsiteX3310" fmla="*/ 8952060 w 11781020"/>
              <a:gd name="connsiteY3310" fmla="*/ 911655 h 3155429"/>
              <a:gd name="connsiteX3311" fmla="*/ 8951185 w 11781020"/>
              <a:gd name="connsiteY3311" fmla="*/ 905085 h 3155429"/>
              <a:gd name="connsiteX3312" fmla="*/ 8955558 w 11781020"/>
              <a:gd name="connsiteY3312" fmla="*/ 901142 h 3155429"/>
              <a:gd name="connsiteX3313" fmla="*/ 8938942 w 11781020"/>
              <a:gd name="connsiteY3313" fmla="*/ 902019 h 3155429"/>
              <a:gd name="connsiteX3314" fmla="*/ 8927572 w 11781020"/>
              <a:gd name="connsiteY3314" fmla="*/ 897639 h 3155429"/>
              <a:gd name="connsiteX3315" fmla="*/ 8906583 w 11781020"/>
              <a:gd name="connsiteY3315" fmla="*/ 901142 h 3155429"/>
              <a:gd name="connsiteX3316" fmla="*/ 8920575 w 11781020"/>
              <a:gd name="connsiteY3316" fmla="*/ 897639 h 3155429"/>
              <a:gd name="connsiteX3317" fmla="*/ 8905271 w 11781020"/>
              <a:gd name="connsiteY3317" fmla="*/ 896325 h 3155429"/>
              <a:gd name="connsiteX3318" fmla="*/ 8882094 w 11781020"/>
              <a:gd name="connsiteY3318" fmla="*/ 897639 h 3155429"/>
              <a:gd name="connsiteX3319" fmla="*/ 8903085 w 11781020"/>
              <a:gd name="connsiteY3319" fmla="*/ 887126 h 3155429"/>
              <a:gd name="connsiteX3320" fmla="*/ 8948562 w 11781020"/>
              <a:gd name="connsiteY3320" fmla="*/ 887126 h 3155429"/>
              <a:gd name="connsiteX3321" fmla="*/ 8962556 w 11781020"/>
              <a:gd name="connsiteY3321" fmla="*/ 890629 h 3155429"/>
              <a:gd name="connsiteX3322" fmla="*/ 8980047 w 11781020"/>
              <a:gd name="connsiteY3322" fmla="*/ 883621 h 3155429"/>
              <a:gd name="connsiteX3323" fmla="*/ 9011531 w 11781020"/>
              <a:gd name="connsiteY3323" fmla="*/ 883621 h 3155429"/>
              <a:gd name="connsiteX3324" fmla="*/ 9001036 w 11781020"/>
              <a:gd name="connsiteY3324" fmla="*/ 890629 h 3155429"/>
              <a:gd name="connsiteX3325" fmla="*/ 9015029 w 11781020"/>
              <a:gd name="connsiteY3325" fmla="*/ 897639 h 3155429"/>
              <a:gd name="connsiteX3326" fmla="*/ 9025525 w 11781020"/>
              <a:gd name="connsiteY3326" fmla="*/ 894134 h 3155429"/>
              <a:gd name="connsiteX3327" fmla="*/ 9021152 w 11781020"/>
              <a:gd name="connsiteY3327" fmla="*/ 892382 h 3155429"/>
              <a:gd name="connsiteX3328" fmla="*/ 9021152 w 11781020"/>
              <a:gd name="connsiteY3328" fmla="*/ 892381 h 3155429"/>
              <a:gd name="connsiteX3329" fmla="*/ 9022027 w 11781020"/>
              <a:gd name="connsiteY3329" fmla="*/ 890629 h 3155429"/>
              <a:gd name="connsiteX3330" fmla="*/ 9060507 w 11781020"/>
              <a:gd name="connsiteY3330" fmla="*/ 897639 h 3155429"/>
              <a:gd name="connsiteX3331" fmla="*/ 9067504 w 11781020"/>
              <a:gd name="connsiteY3331" fmla="*/ 894134 h 3155429"/>
              <a:gd name="connsiteX3332" fmla="*/ 9064005 w 11781020"/>
              <a:gd name="connsiteY3332" fmla="*/ 891944 h 3155429"/>
              <a:gd name="connsiteX3333" fmla="*/ 9060507 w 11781020"/>
              <a:gd name="connsiteY3333" fmla="*/ 887126 h 3155429"/>
              <a:gd name="connsiteX3334" fmla="*/ 9098989 w 11781020"/>
              <a:gd name="connsiteY3334" fmla="*/ 890629 h 3155429"/>
              <a:gd name="connsiteX3335" fmla="*/ 9074500 w 11781020"/>
              <a:gd name="connsiteY3335" fmla="*/ 890629 h 3155429"/>
              <a:gd name="connsiteX3336" fmla="*/ 9095490 w 11781020"/>
              <a:gd name="connsiteY3336" fmla="*/ 883621 h 3155429"/>
              <a:gd name="connsiteX3337" fmla="*/ 9133971 w 11781020"/>
              <a:gd name="connsiteY3337" fmla="*/ 883621 h 3155429"/>
              <a:gd name="connsiteX3338" fmla="*/ 9112982 w 11781020"/>
              <a:gd name="connsiteY3338" fmla="*/ 890629 h 3155429"/>
              <a:gd name="connsiteX3339" fmla="*/ 9151463 w 11781020"/>
              <a:gd name="connsiteY3339" fmla="*/ 901142 h 3155429"/>
              <a:gd name="connsiteX3340" fmla="*/ 9123476 w 11781020"/>
              <a:gd name="connsiteY3340" fmla="*/ 901142 h 3155429"/>
              <a:gd name="connsiteX3341" fmla="*/ 9109483 w 11781020"/>
              <a:gd name="connsiteY3341" fmla="*/ 894134 h 3155429"/>
              <a:gd name="connsiteX3342" fmla="*/ 9077998 w 11781020"/>
              <a:gd name="connsiteY3342" fmla="*/ 894134 h 3155429"/>
              <a:gd name="connsiteX3343" fmla="*/ 9070565 w 11781020"/>
              <a:gd name="connsiteY3343" fmla="*/ 898077 h 3155429"/>
              <a:gd name="connsiteX3344" fmla="*/ 9071002 w 11781020"/>
              <a:gd name="connsiteY3344" fmla="*/ 904647 h 3155429"/>
              <a:gd name="connsiteX3345" fmla="*/ 9095490 w 11781020"/>
              <a:gd name="connsiteY3345" fmla="*/ 901142 h 3155429"/>
              <a:gd name="connsiteX3346" fmla="*/ 9095928 w 11781020"/>
              <a:gd name="connsiteY3346" fmla="*/ 906837 h 3155429"/>
              <a:gd name="connsiteX3347" fmla="*/ 9097076 w 11781020"/>
              <a:gd name="connsiteY3347" fmla="*/ 909958 h 3155429"/>
              <a:gd name="connsiteX3348" fmla="*/ 9098989 w 11781020"/>
              <a:gd name="connsiteY3348" fmla="*/ 915159 h 3155429"/>
              <a:gd name="connsiteX3349" fmla="*/ 9105183 w 11781020"/>
              <a:gd name="connsiteY3349" fmla="*/ 911874 h 3155429"/>
              <a:gd name="connsiteX3350" fmla="*/ 9106422 w 11781020"/>
              <a:gd name="connsiteY3350" fmla="*/ 911217 h 3155429"/>
              <a:gd name="connsiteX3351" fmla="*/ 9108099 w 11781020"/>
              <a:gd name="connsiteY3351" fmla="*/ 911874 h 3155429"/>
              <a:gd name="connsiteX3352" fmla="*/ 9116480 w 11781020"/>
              <a:gd name="connsiteY3352" fmla="*/ 915159 h 3155429"/>
              <a:gd name="connsiteX3353" fmla="*/ 9121126 w 11781020"/>
              <a:gd name="connsiteY3353" fmla="*/ 911874 h 3155429"/>
              <a:gd name="connsiteX3354" fmla="*/ 9123913 w 11781020"/>
              <a:gd name="connsiteY3354" fmla="*/ 909903 h 3155429"/>
              <a:gd name="connsiteX3355" fmla="*/ 9133971 w 11781020"/>
              <a:gd name="connsiteY3355" fmla="*/ 904647 h 3155429"/>
              <a:gd name="connsiteX3356" fmla="*/ 9129161 w 11781020"/>
              <a:gd name="connsiteY3356" fmla="*/ 911874 h 3155429"/>
              <a:gd name="connsiteX3357" fmla="*/ 9126975 w 11781020"/>
              <a:gd name="connsiteY3357" fmla="*/ 915159 h 3155429"/>
              <a:gd name="connsiteX3358" fmla="*/ 9144467 w 11781020"/>
              <a:gd name="connsiteY3358" fmla="*/ 915159 h 3155429"/>
              <a:gd name="connsiteX3359" fmla="*/ 9151963 w 11781020"/>
              <a:gd name="connsiteY3359" fmla="*/ 913126 h 3155429"/>
              <a:gd name="connsiteX3360" fmla="*/ 9165456 w 11781020"/>
              <a:gd name="connsiteY3360" fmla="*/ 909465 h 3155429"/>
              <a:gd name="connsiteX3361" fmla="*/ 9196939 w 11781020"/>
              <a:gd name="connsiteY3361" fmla="*/ 911655 h 3155429"/>
              <a:gd name="connsiteX3362" fmla="*/ 9188632 w 11781020"/>
              <a:gd name="connsiteY3362" fmla="*/ 906399 h 3155429"/>
              <a:gd name="connsiteX3363" fmla="*/ 9182947 w 11781020"/>
              <a:gd name="connsiteY3363" fmla="*/ 901142 h 3155429"/>
              <a:gd name="connsiteX3364" fmla="*/ 9161958 w 11781020"/>
              <a:gd name="connsiteY3364" fmla="*/ 904647 h 3155429"/>
              <a:gd name="connsiteX3365" fmla="*/ 9158460 w 11781020"/>
              <a:gd name="connsiteY3365" fmla="*/ 894134 h 3155429"/>
              <a:gd name="connsiteX3366" fmla="*/ 9168954 w 11781020"/>
              <a:gd name="connsiteY3366" fmla="*/ 887126 h 3155429"/>
              <a:gd name="connsiteX3367" fmla="*/ 9242418 w 11781020"/>
              <a:gd name="connsiteY3367" fmla="*/ 897639 h 3155429"/>
              <a:gd name="connsiteX3368" fmla="*/ 9287896 w 11781020"/>
              <a:gd name="connsiteY3368" fmla="*/ 894572 h 3155429"/>
              <a:gd name="connsiteX3369" fmla="*/ 9295663 w 11781020"/>
              <a:gd name="connsiteY3369" fmla="*/ 896292 h 3155429"/>
              <a:gd name="connsiteX3370" fmla="*/ 9306781 w 11781020"/>
              <a:gd name="connsiteY3370" fmla="*/ 898755 h 3155429"/>
              <a:gd name="connsiteX3371" fmla="*/ 9306778 w 11781020"/>
              <a:gd name="connsiteY3371" fmla="*/ 898755 h 3155429"/>
              <a:gd name="connsiteX3372" fmla="*/ 9317400 w 11781020"/>
              <a:gd name="connsiteY3372" fmla="*/ 901108 h 3155429"/>
              <a:gd name="connsiteX3373" fmla="*/ 9306781 w 11781020"/>
              <a:gd name="connsiteY3373" fmla="*/ 898755 h 3155429"/>
              <a:gd name="connsiteX3374" fmla="*/ 9321021 w 11781020"/>
              <a:gd name="connsiteY3374" fmla="*/ 900212 h 3155429"/>
              <a:gd name="connsiteX3375" fmla="*/ 9333370 w 11781020"/>
              <a:gd name="connsiteY3375" fmla="*/ 904646 h 3155429"/>
              <a:gd name="connsiteX3376" fmla="*/ 9333374 w 11781020"/>
              <a:gd name="connsiteY3376" fmla="*/ 904647 h 3155429"/>
              <a:gd name="connsiteX3377" fmla="*/ 9333352 w 11781020"/>
              <a:gd name="connsiteY3377" fmla="*/ 904642 h 3155429"/>
              <a:gd name="connsiteX3378" fmla="*/ 9300140 w 11781020"/>
              <a:gd name="connsiteY3378" fmla="*/ 898076 h 3155429"/>
              <a:gd name="connsiteX3379" fmla="*/ 9292176 w 11781020"/>
              <a:gd name="connsiteY3379" fmla="*/ 899651 h 3155429"/>
              <a:gd name="connsiteX3380" fmla="*/ 9266907 w 11781020"/>
              <a:gd name="connsiteY3380" fmla="*/ 904647 h 3155429"/>
              <a:gd name="connsiteX3381" fmla="*/ 9238046 w 11781020"/>
              <a:gd name="connsiteY3381" fmla="*/ 901581 h 3155429"/>
              <a:gd name="connsiteX3382" fmla="*/ 9214432 w 11781020"/>
              <a:gd name="connsiteY3382" fmla="*/ 901142 h 3155429"/>
              <a:gd name="connsiteX3383" fmla="*/ 9221866 w 11781020"/>
              <a:gd name="connsiteY3383" fmla="*/ 907713 h 3155429"/>
              <a:gd name="connsiteX3384" fmla="*/ 9221429 w 11781020"/>
              <a:gd name="connsiteY3384" fmla="*/ 911655 h 3155429"/>
              <a:gd name="connsiteX3385" fmla="*/ 9231924 w 11781020"/>
              <a:gd name="connsiteY3385" fmla="*/ 912531 h 3155429"/>
              <a:gd name="connsiteX3386" fmla="*/ 9231924 w 11781020"/>
              <a:gd name="connsiteY3386" fmla="*/ 911280 h 3155429"/>
              <a:gd name="connsiteX3387" fmla="*/ 9231924 w 11781020"/>
              <a:gd name="connsiteY3387" fmla="*/ 908151 h 3155429"/>
              <a:gd name="connsiteX3388" fmla="*/ 9252913 w 11781020"/>
              <a:gd name="connsiteY3388" fmla="*/ 908151 h 3155429"/>
              <a:gd name="connsiteX3389" fmla="*/ 9249415 w 11781020"/>
              <a:gd name="connsiteY3389" fmla="*/ 915159 h 3155429"/>
              <a:gd name="connsiteX3390" fmla="*/ 9284398 w 11781020"/>
              <a:gd name="connsiteY3390" fmla="*/ 910779 h 3155429"/>
              <a:gd name="connsiteX3391" fmla="*/ 9305388 w 11781020"/>
              <a:gd name="connsiteY3391" fmla="*/ 908151 h 3155429"/>
              <a:gd name="connsiteX3392" fmla="*/ 9371855 w 11781020"/>
              <a:gd name="connsiteY3392" fmla="*/ 911655 h 3155429"/>
              <a:gd name="connsiteX3393" fmla="*/ 9378852 w 11781020"/>
              <a:gd name="connsiteY3393" fmla="*/ 905961 h 3155429"/>
              <a:gd name="connsiteX3394" fmla="*/ 9375353 w 11781020"/>
              <a:gd name="connsiteY3394" fmla="*/ 897639 h 3155429"/>
              <a:gd name="connsiteX3395" fmla="*/ 9389347 w 11781020"/>
              <a:gd name="connsiteY3395" fmla="*/ 897639 h 3155429"/>
              <a:gd name="connsiteX3396" fmla="*/ 9386723 w 11781020"/>
              <a:gd name="connsiteY3396" fmla="*/ 902895 h 3155429"/>
              <a:gd name="connsiteX3397" fmla="*/ 9388254 w 11781020"/>
              <a:gd name="connsiteY3397" fmla="*/ 905961 h 3155429"/>
              <a:gd name="connsiteX3398" fmla="*/ 9389347 w 11781020"/>
              <a:gd name="connsiteY3398" fmla="*/ 908151 h 3155429"/>
              <a:gd name="connsiteX3399" fmla="*/ 9395906 w 11781020"/>
              <a:gd name="connsiteY3399" fmla="*/ 906326 h 3155429"/>
              <a:gd name="connsiteX3400" fmla="*/ 9405089 w 11781020"/>
              <a:gd name="connsiteY3400" fmla="*/ 903770 h 3155429"/>
              <a:gd name="connsiteX3401" fmla="*/ 9431326 w 11781020"/>
              <a:gd name="connsiteY3401" fmla="*/ 904647 h 3155429"/>
              <a:gd name="connsiteX3402" fmla="*/ 9445320 w 11781020"/>
              <a:gd name="connsiteY3402" fmla="*/ 918663 h 3155429"/>
              <a:gd name="connsiteX3403" fmla="*/ 9458924 w 11781020"/>
              <a:gd name="connsiteY3403" fmla="*/ 916960 h 3155429"/>
              <a:gd name="connsiteX3404" fmla="*/ 9469807 w 11781020"/>
              <a:gd name="connsiteY3404" fmla="*/ 915597 h 3155429"/>
              <a:gd name="connsiteX3405" fmla="*/ 9494295 w 11781020"/>
              <a:gd name="connsiteY3405" fmla="*/ 915159 h 3155429"/>
              <a:gd name="connsiteX3406" fmla="*/ 9497028 w 11781020"/>
              <a:gd name="connsiteY3406" fmla="*/ 911874 h 3155429"/>
              <a:gd name="connsiteX3407" fmla="*/ 9498668 w 11781020"/>
              <a:gd name="connsiteY3407" fmla="*/ 909903 h 3155429"/>
              <a:gd name="connsiteX3408" fmla="*/ 9497793 w 11781020"/>
              <a:gd name="connsiteY3408" fmla="*/ 904647 h 3155429"/>
              <a:gd name="connsiteX3409" fmla="*/ 9515285 w 11781020"/>
              <a:gd name="connsiteY3409" fmla="*/ 911655 h 3155429"/>
              <a:gd name="connsiteX3410" fmla="*/ 9521844 w 11781020"/>
              <a:gd name="connsiteY3410" fmla="*/ 907713 h 3155429"/>
              <a:gd name="connsiteX3411" fmla="*/ 9520382 w 11781020"/>
              <a:gd name="connsiteY3411" fmla="*/ 906248 h 3155429"/>
              <a:gd name="connsiteX3412" fmla="*/ 9515285 w 11781020"/>
              <a:gd name="connsiteY3412" fmla="*/ 901142 h 3155429"/>
              <a:gd name="connsiteX3413" fmla="*/ 9560764 w 11781020"/>
              <a:gd name="connsiteY3413" fmla="*/ 904647 h 3155429"/>
              <a:gd name="connsiteX3414" fmla="*/ 9553766 w 11781020"/>
              <a:gd name="connsiteY3414" fmla="*/ 911655 h 3155429"/>
              <a:gd name="connsiteX3415" fmla="*/ 9606241 w 11781020"/>
              <a:gd name="connsiteY3415" fmla="*/ 911655 h 3155429"/>
              <a:gd name="connsiteX3416" fmla="*/ 9595746 w 11781020"/>
              <a:gd name="connsiteY3416" fmla="*/ 908151 h 3155429"/>
              <a:gd name="connsiteX3417" fmla="*/ 9620233 w 11781020"/>
              <a:gd name="connsiteY3417" fmla="*/ 904647 h 3155429"/>
              <a:gd name="connsiteX3418" fmla="*/ 9616735 w 11781020"/>
              <a:gd name="connsiteY3418" fmla="*/ 908151 h 3155429"/>
              <a:gd name="connsiteX3419" fmla="*/ 9753170 w 11781020"/>
              <a:gd name="connsiteY3419" fmla="*/ 908151 h 3155429"/>
              <a:gd name="connsiteX3420" fmla="*/ 9816139 w 11781020"/>
              <a:gd name="connsiteY3420" fmla="*/ 915159 h 3155429"/>
              <a:gd name="connsiteX3421" fmla="*/ 9914090 w 11781020"/>
              <a:gd name="connsiteY3421" fmla="*/ 911655 h 3155429"/>
              <a:gd name="connsiteX3422" fmla="*/ 9830132 w 11781020"/>
              <a:gd name="connsiteY3422" fmla="*/ 918663 h 3155429"/>
              <a:gd name="connsiteX3423" fmla="*/ 9823136 w 11781020"/>
              <a:gd name="connsiteY3423" fmla="*/ 922167 h 3155429"/>
              <a:gd name="connsiteX3424" fmla="*/ 9879108 w 11781020"/>
              <a:gd name="connsiteY3424" fmla="*/ 918663 h 3155429"/>
              <a:gd name="connsiteX3425" fmla="*/ 9875610 w 11781020"/>
              <a:gd name="connsiteY3425" fmla="*/ 929176 h 3155429"/>
              <a:gd name="connsiteX3426" fmla="*/ 9903596 w 11781020"/>
              <a:gd name="connsiteY3426" fmla="*/ 922167 h 3155429"/>
              <a:gd name="connsiteX3427" fmla="*/ 9889603 w 11781020"/>
              <a:gd name="connsiteY3427" fmla="*/ 929176 h 3155429"/>
              <a:gd name="connsiteX3428" fmla="*/ 9966565 w 11781020"/>
              <a:gd name="connsiteY3428" fmla="*/ 925672 h 3155429"/>
              <a:gd name="connsiteX3429" fmla="*/ 9952572 w 11781020"/>
              <a:gd name="connsiteY3429" fmla="*/ 915159 h 3155429"/>
              <a:gd name="connsiteX3430" fmla="*/ 9973561 w 11781020"/>
              <a:gd name="connsiteY3430" fmla="*/ 918663 h 3155429"/>
              <a:gd name="connsiteX3431" fmla="*/ 9977059 w 11781020"/>
              <a:gd name="connsiteY3431" fmla="*/ 915159 h 3155429"/>
              <a:gd name="connsiteX3432" fmla="*/ 10054023 w 11781020"/>
              <a:gd name="connsiteY3432" fmla="*/ 936184 h 3155429"/>
              <a:gd name="connsiteX3433" fmla="*/ 10106497 w 11781020"/>
              <a:gd name="connsiteY3433" fmla="*/ 936184 h 3155429"/>
              <a:gd name="connsiteX3434" fmla="*/ 10116992 w 11781020"/>
              <a:gd name="connsiteY3434" fmla="*/ 929176 h 3155429"/>
              <a:gd name="connsiteX3435" fmla="*/ 10165968 w 11781020"/>
              <a:gd name="connsiteY3435" fmla="*/ 925672 h 3155429"/>
              <a:gd name="connsiteX3436" fmla="*/ 10172965 w 11781020"/>
              <a:gd name="connsiteY3436" fmla="*/ 932680 h 3155429"/>
              <a:gd name="connsiteX3437" fmla="*/ 10186957 w 11781020"/>
              <a:gd name="connsiteY3437" fmla="*/ 932680 h 3155429"/>
              <a:gd name="connsiteX3438" fmla="*/ 10204449 w 11781020"/>
              <a:gd name="connsiteY3438" fmla="*/ 922167 h 3155429"/>
              <a:gd name="connsiteX3439" fmla="*/ 10214943 w 11781020"/>
              <a:gd name="connsiteY3439" fmla="*/ 932680 h 3155429"/>
              <a:gd name="connsiteX3440" fmla="*/ 10239432 w 11781020"/>
              <a:gd name="connsiteY3440" fmla="*/ 925672 h 3155429"/>
              <a:gd name="connsiteX3441" fmla="*/ 10249926 w 11781020"/>
              <a:gd name="connsiteY3441" fmla="*/ 932680 h 3155429"/>
              <a:gd name="connsiteX3442" fmla="*/ 10298903 w 11781020"/>
              <a:gd name="connsiteY3442" fmla="*/ 932680 h 3155429"/>
              <a:gd name="connsiteX3443" fmla="*/ 10291907 w 11781020"/>
              <a:gd name="connsiteY3443" fmla="*/ 929176 h 3155429"/>
              <a:gd name="connsiteX3444" fmla="*/ 10323391 w 11781020"/>
              <a:gd name="connsiteY3444" fmla="*/ 939688 h 3155429"/>
              <a:gd name="connsiteX3445" fmla="*/ 10382862 w 11781020"/>
              <a:gd name="connsiteY3445" fmla="*/ 939688 h 3155429"/>
              <a:gd name="connsiteX3446" fmla="*/ 10365370 w 11781020"/>
              <a:gd name="connsiteY3446" fmla="*/ 939688 h 3155429"/>
              <a:gd name="connsiteX3447" fmla="*/ 10368868 w 11781020"/>
              <a:gd name="connsiteY3447" fmla="*/ 946696 h 3155429"/>
              <a:gd name="connsiteX3448" fmla="*/ 10376303 w 11781020"/>
              <a:gd name="connsiteY3448" fmla="*/ 948450 h 3155429"/>
              <a:gd name="connsiteX3449" fmla="*/ 10385683 w 11781020"/>
              <a:gd name="connsiteY3449" fmla="*/ 950083 h 3155429"/>
              <a:gd name="connsiteX3450" fmla="*/ 10385048 w 11781020"/>
              <a:gd name="connsiteY3450" fmla="*/ 950201 h 3155429"/>
              <a:gd name="connsiteX3451" fmla="*/ 10333885 w 11781020"/>
              <a:gd name="connsiteY3451" fmla="*/ 950201 h 3155429"/>
              <a:gd name="connsiteX3452" fmla="*/ 10316394 w 11781020"/>
              <a:gd name="connsiteY3452" fmla="*/ 943193 h 3155429"/>
              <a:gd name="connsiteX3453" fmla="*/ 10312896 w 11781020"/>
              <a:gd name="connsiteY3453" fmla="*/ 950201 h 3155429"/>
              <a:gd name="connsiteX3454" fmla="*/ 10235934 w 11781020"/>
              <a:gd name="connsiteY3454" fmla="*/ 943193 h 3155429"/>
              <a:gd name="connsiteX3455" fmla="*/ 10232436 w 11781020"/>
              <a:gd name="connsiteY3455" fmla="*/ 950201 h 3155429"/>
              <a:gd name="connsiteX3456" fmla="*/ 10127486 w 11781020"/>
              <a:gd name="connsiteY3456" fmla="*/ 946696 h 3155429"/>
              <a:gd name="connsiteX3457" fmla="*/ 10001548 w 11781020"/>
              <a:gd name="connsiteY3457" fmla="*/ 946696 h 3155429"/>
              <a:gd name="connsiteX3458" fmla="*/ 9970063 w 11781020"/>
              <a:gd name="connsiteY3458" fmla="*/ 939688 h 3155429"/>
              <a:gd name="connsiteX3459" fmla="*/ 9963067 w 11781020"/>
              <a:gd name="connsiteY3459" fmla="*/ 932680 h 3155429"/>
              <a:gd name="connsiteX3460" fmla="*/ 9952572 w 11781020"/>
              <a:gd name="connsiteY3460" fmla="*/ 932680 h 3155429"/>
              <a:gd name="connsiteX3461" fmla="*/ 9952572 w 11781020"/>
              <a:gd name="connsiteY3461" fmla="*/ 936184 h 3155429"/>
              <a:gd name="connsiteX3462" fmla="*/ 9812641 w 11781020"/>
              <a:gd name="connsiteY3462" fmla="*/ 943193 h 3155429"/>
              <a:gd name="connsiteX3463" fmla="*/ 9889603 w 11781020"/>
              <a:gd name="connsiteY3463" fmla="*/ 957209 h 3155429"/>
              <a:gd name="connsiteX3464" fmla="*/ 9900098 w 11781020"/>
              <a:gd name="connsiteY3464" fmla="*/ 950201 h 3155429"/>
              <a:gd name="connsiteX3465" fmla="*/ 9914090 w 11781020"/>
              <a:gd name="connsiteY3465" fmla="*/ 957209 h 3155429"/>
              <a:gd name="connsiteX3466" fmla="*/ 9935858 w 11781020"/>
              <a:gd name="connsiteY3466" fmla="*/ 954484 h 3155429"/>
              <a:gd name="connsiteX3467" fmla="*/ 9924586 w 11781020"/>
              <a:gd name="connsiteY3467" fmla="*/ 957209 h 3155429"/>
              <a:gd name="connsiteX3468" fmla="*/ 9956070 w 11781020"/>
              <a:gd name="connsiteY3468" fmla="*/ 957209 h 3155429"/>
              <a:gd name="connsiteX3469" fmla="*/ 9963067 w 11781020"/>
              <a:gd name="connsiteY3469" fmla="*/ 967722 h 3155429"/>
              <a:gd name="connsiteX3470" fmla="*/ 9931583 w 11781020"/>
              <a:gd name="connsiteY3470" fmla="*/ 964217 h 3155429"/>
              <a:gd name="connsiteX3471" fmla="*/ 9865115 w 11781020"/>
              <a:gd name="connsiteY3471" fmla="*/ 960714 h 3155429"/>
              <a:gd name="connsiteX3472" fmla="*/ 9861617 w 11781020"/>
              <a:gd name="connsiteY3472" fmla="*/ 967722 h 3155429"/>
              <a:gd name="connsiteX3473" fmla="*/ 9924586 w 11781020"/>
              <a:gd name="connsiteY3473" fmla="*/ 981740 h 3155429"/>
              <a:gd name="connsiteX3474" fmla="*/ 9917588 w 11781020"/>
              <a:gd name="connsiteY3474" fmla="*/ 985243 h 3155429"/>
              <a:gd name="connsiteX3475" fmla="*/ 9882606 w 11781020"/>
              <a:gd name="connsiteY3475" fmla="*/ 978235 h 3155429"/>
              <a:gd name="connsiteX3476" fmla="*/ 9854621 w 11781020"/>
              <a:gd name="connsiteY3476" fmla="*/ 981740 h 3155429"/>
              <a:gd name="connsiteX3477" fmla="*/ 9827902 w 11781020"/>
              <a:gd name="connsiteY3477" fmla="*/ 977915 h 3155429"/>
              <a:gd name="connsiteX3478" fmla="*/ 9840396 w 11781020"/>
              <a:gd name="connsiteY3478" fmla="*/ 976907 h 3155429"/>
              <a:gd name="connsiteX3479" fmla="*/ 9855114 w 11781020"/>
              <a:gd name="connsiteY3479" fmla="*/ 978312 h 3155429"/>
              <a:gd name="connsiteX3480" fmla="*/ 9855114 w 11781020"/>
              <a:gd name="connsiteY3480" fmla="*/ 963326 h 3155429"/>
              <a:gd name="connsiteX3481" fmla="*/ 9815867 w 11781020"/>
              <a:gd name="connsiteY3481" fmla="*/ 967072 h 3155429"/>
              <a:gd name="connsiteX3482" fmla="*/ 9833706 w 11781020"/>
              <a:gd name="connsiteY3482" fmla="*/ 970818 h 3155429"/>
              <a:gd name="connsiteX3483" fmla="*/ 9827016 w 11781020"/>
              <a:gd name="connsiteY3483" fmla="*/ 973161 h 3155429"/>
              <a:gd name="connsiteX3484" fmla="*/ 9823771 w 11781020"/>
              <a:gd name="connsiteY3484" fmla="*/ 977325 h 3155429"/>
              <a:gd name="connsiteX3485" fmla="*/ 9805644 w 11781020"/>
              <a:gd name="connsiteY3485" fmla="*/ 974730 h 3155429"/>
              <a:gd name="connsiteX3486" fmla="*/ 9805644 w 11781020"/>
              <a:gd name="connsiteY3486" fmla="*/ 981740 h 3155429"/>
              <a:gd name="connsiteX3487" fmla="*/ 9774159 w 11781020"/>
              <a:gd name="connsiteY3487" fmla="*/ 967722 h 3155429"/>
              <a:gd name="connsiteX3488" fmla="*/ 9767163 w 11781020"/>
              <a:gd name="connsiteY3488" fmla="*/ 974730 h 3155429"/>
              <a:gd name="connsiteX3489" fmla="*/ 9749672 w 11781020"/>
              <a:gd name="connsiteY3489" fmla="*/ 971227 h 3155429"/>
              <a:gd name="connsiteX3490" fmla="*/ 9756668 w 11781020"/>
              <a:gd name="connsiteY3490" fmla="*/ 967722 h 3155429"/>
              <a:gd name="connsiteX3491" fmla="*/ 9728681 w 11781020"/>
              <a:gd name="connsiteY3491" fmla="*/ 974730 h 3155429"/>
              <a:gd name="connsiteX3492" fmla="*/ 9700695 w 11781020"/>
              <a:gd name="connsiteY3492" fmla="*/ 964217 h 3155429"/>
              <a:gd name="connsiteX3493" fmla="*/ 9714688 w 11781020"/>
              <a:gd name="connsiteY3493" fmla="*/ 981740 h 3155429"/>
              <a:gd name="connsiteX3494" fmla="*/ 9725183 w 11781020"/>
              <a:gd name="connsiteY3494" fmla="*/ 988748 h 3155429"/>
              <a:gd name="connsiteX3495" fmla="*/ 9728681 w 11781020"/>
              <a:gd name="connsiteY3495" fmla="*/ 978235 h 3155429"/>
              <a:gd name="connsiteX3496" fmla="*/ 9837128 w 11781020"/>
              <a:gd name="connsiteY3496" fmla="*/ 985243 h 3155429"/>
              <a:gd name="connsiteX3497" fmla="*/ 9802146 w 11781020"/>
              <a:gd name="connsiteY3497" fmla="*/ 999261 h 3155429"/>
              <a:gd name="connsiteX3498" fmla="*/ 9774159 w 11781020"/>
              <a:gd name="connsiteY3498" fmla="*/ 999261 h 3155429"/>
              <a:gd name="connsiteX3499" fmla="*/ 9774159 w 11781020"/>
              <a:gd name="connsiteY3499" fmla="*/ 1002764 h 3155429"/>
              <a:gd name="connsiteX3500" fmla="*/ 9739177 w 11781020"/>
              <a:gd name="connsiteY3500" fmla="*/ 999261 h 3155429"/>
              <a:gd name="connsiteX3501" fmla="*/ 9704194 w 11781020"/>
              <a:gd name="connsiteY3501" fmla="*/ 1002764 h 3155429"/>
              <a:gd name="connsiteX3502" fmla="*/ 9781156 w 11781020"/>
              <a:gd name="connsiteY3502" fmla="*/ 995756 h 3155429"/>
              <a:gd name="connsiteX3503" fmla="*/ 9641224 w 11781020"/>
              <a:gd name="connsiteY3503" fmla="*/ 988748 h 3155429"/>
              <a:gd name="connsiteX3504" fmla="*/ 9651719 w 11781020"/>
              <a:gd name="connsiteY3504" fmla="*/ 1002764 h 3155429"/>
              <a:gd name="connsiteX3505" fmla="*/ 9669210 w 11781020"/>
              <a:gd name="connsiteY3505" fmla="*/ 995756 h 3155429"/>
              <a:gd name="connsiteX3506" fmla="*/ 9668441 w 11781020"/>
              <a:gd name="connsiteY3506" fmla="*/ 998452 h 3155429"/>
              <a:gd name="connsiteX3507" fmla="*/ 9662213 w 11781020"/>
              <a:gd name="connsiteY3507" fmla="*/ 999261 h 3155429"/>
              <a:gd name="connsiteX3508" fmla="*/ 9668335 w 11781020"/>
              <a:gd name="connsiteY3508" fmla="*/ 998823 h 3155429"/>
              <a:gd name="connsiteX3509" fmla="*/ 9668441 w 11781020"/>
              <a:gd name="connsiteY3509" fmla="*/ 998452 h 3155429"/>
              <a:gd name="connsiteX3510" fmla="*/ 9685828 w 11781020"/>
              <a:gd name="connsiteY3510" fmla="*/ 996194 h 3155429"/>
              <a:gd name="connsiteX3511" fmla="*/ 9704194 w 11781020"/>
              <a:gd name="connsiteY3511" fmla="*/ 995756 h 3155429"/>
              <a:gd name="connsiteX3512" fmla="*/ 9683204 w 11781020"/>
              <a:gd name="connsiteY3512" fmla="*/ 1006269 h 3155429"/>
              <a:gd name="connsiteX3513" fmla="*/ 9746173 w 11781020"/>
              <a:gd name="connsiteY3513" fmla="*/ 1009773 h 3155429"/>
              <a:gd name="connsiteX3514" fmla="*/ 9805644 w 11781020"/>
              <a:gd name="connsiteY3514" fmla="*/ 1002764 h 3155429"/>
              <a:gd name="connsiteX3515" fmla="*/ 9788152 w 11781020"/>
              <a:gd name="connsiteY3515" fmla="*/ 1023790 h 3155429"/>
              <a:gd name="connsiteX3516" fmla="*/ 9749672 w 11781020"/>
              <a:gd name="connsiteY3516" fmla="*/ 1016781 h 3155429"/>
              <a:gd name="connsiteX3517" fmla="*/ 9725183 w 11781020"/>
              <a:gd name="connsiteY3517" fmla="*/ 1023790 h 3155429"/>
              <a:gd name="connsiteX3518" fmla="*/ 9756668 w 11781020"/>
              <a:gd name="connsiteY3518" fmla="*/ 1027294 h 3155429"/>
              <a:gd name="connsiteX3519" fmla="*/ 9746173 w 11781020"/>
              <a:gd name="connsiteY3519" fmla="*/ 1030798 h 3155429"/>
              <a:gd name="connsiteX3520" fmla="*/ 9770661 w 11781020"/>
              <a:gd name="connsiteY3520" fmla="*/ 1037807 h 3155429"/>
              <a:gd name="connsiteX3521" fmla="*/ 9714688 w 11781020"/>
              <a:gd name="connsiteY3521" fmla="*/ 1037807 h 3155429"/>
              <a:gd name="connsiteX3522" fmla="*/ 9725183 w 11781020"/>
              <a:gd name="connsiteY3522" fmla="*/ 1044815 h 3155429"/>
              <a:gd name="connsiteX3523" fmla="*/ 9746173 w 11781020"/>
              <a:gd name="connsiteY3523" fmla="*/ 1051823 h 3155429"/>
              <a:gd name="connsiteX3524" fmla="*/ 9756668 w 11781020"/>
              <a:gd name="connsiteY3524" fmla="*/ 1044815 h 3155429"/>
              <a:gd name="connsiteX3525" fmla="*/ 9774159 w 11781020"/>
              <a:gd name="connsiteY3525" fmla="*/ 1048319 h 3155429"/>
              <a:gd name="connsiteX3526" fmla="*/ 9714688 w 11781020"/>
              <a:gd name="connsiteY3526" fmla="*/ 1051823 h 3155429"/>
              <a:gd name="connsiteX3527" fmla="*/ 9763665 w 11781020"/>
              <a:gd name="connsiteY3527" fmla="*/ 1058831 h 3155429"/>
              <a:gd name="connsiteX3528" fmla="*/ 9798648 w 11781020"/>
              <a:gd name="connsiteY3528" fmla="*/ 1062336 h 3155429"/>
              <a:gd name="connsiteX3529" fmla="*/ 9816139 w 11781020"/>
              <a:gd name="connsiteY3529" fmla="*/ 1058831 h 3155429"/>
              <a:gd name="connsiteX3530" fmla="*/ 9858119 w 11781020"/>
              <a:gd name="connsiteY3530" fmla="*/ 1062336 h 3155429"/>
              <a:gd name="connsiteX3531" fmla="*/ 9837128 w 11781020"/>
              <a:gd name="connsiteY3531" fmla="*/ 1072849 h 3155429"/>
              <a:gd name="connsiteX3532" fmla="*/ 9858119 w 11781020"/>
              <a:gd name="connsiteY3532" fmla="*/ 1076352 h 3155429"/>
              <a:gd name="connsiteX3533" fmla="*/ 9865115 w 11781020"/>
              <a:gd name="connsiteY3533" fmla="*/ 1065841 h 3155429"/>
              <a:gd name="connsiteX3534" fmla="*/ 9949073 w 11781020"/>
              <a:gd name="connsiteY3534" fmla="*/ 1062336 h 3155429"/>
              <a:gd name="connsiteX3535" fmla="*/ 9952572 w 11781020"/>
              <a:gd name="connsiteY3535" fmla="*/ 1069344 h 3155429"/>
              <a:gd name="connsiteX3536" fmla="*/ 9921088 w 11781020"/>
              <a:gd name="connsiteY3536" fmla="*/ 1076352 h 3155429"/>
              <a:gd name="connsiteX3537" fmla="*/ 9910592 w 11781020"/>
              <a:gd name="connsiteY3537" fmla="*/ 1090370 h 3155429"/>
              <a:gd name="connsiteX3538" fmla="*/ 9938579 w 11781020"/>
              <a:gd name="connsiteY3538" fmla="*/ 1097378 h 3155429"/>
              <a:gd name="connsiteX3539" fmla="*/ 9858119 w 11781020"/>
              <a:gd name="connsiteY3539" fmla="*/ 1097378 h 3155429"/>
              <a:gd name="connsiteX3540" fmla="*/ 9833630 w 11781020"/>
              <a:gd name="connsiteY3540" fmla="*/ 1107891 h 3155429"/>
              <a:gd name="connsiteX3541" fmla="*/ 9847623 w 11781020"/>
              <a:gd name="connsiteY3541" fmla="*/ 1118403 h 3155429"/>
              <a:gd name="connsiteX3542" fmla="*/ 9805644 w 11781020"/>
              <a:gd name="connsiteY3542" fmla="*/ 1121907 h 3155429"/>
              <a:gd name="connsiteX3543" fmla="*/ 9802146 w 11781020"/>
              <a:gd name="connsiteY3543" fmla="*/ 1114899 h 3155429"/>
              <a:gd name="connsiteX3544" fmla="*/ 9714688 w 11781020"/>
              <a:gd name="connsiteY3544" fmla="*/ 1111395 h 3155429"/>
              <a:gd name="connsiteX3545" fmla="*/ 9718188 w 11781020"/>
              <a:gd name="connsiteY3545" fmla="*/ 1118403 h 3155429"/>
              <a:gd name="connsiteX3546" fmla="*/ 9690201 w 11781020"/>
              <a:gd name="connsiteY3546" fmla="*/ 1132420 h 3155429"/>
              <a:gd name="connsiteX3547" fmla="*/ 9676208 w 11781020"/>
              <a:gd name="connsiteY3547" fmla="*/ 1125412 h 3155429"/>
              <a:gd name="connsiteX3548" fmla="*/ 9664400 w 11781020"/>
              <a:gd name="connsiteY3548" fmla="*/ 1136801 h 3155429"/>
              <a:gd name="connsiteX3549" fmla="*/ 9651719 w 11781020"/>
              <a:gd name="connsiteY3549" fmla="*/ 1139378 h 3155429"/>
              <a:gd name="connsiteX3550" fmla="*/ 9651719 w 11781020"/>
              <a:gd name="connsiteY3550" fmla="*/ 1132420 h 3155429"/>
              <a:gd name="connsiteX3551" fmla="*/ 9602742 w 11781020"/>
              <a:gd name="connsiteY3551" fmla="*/ 1135924 h 3155429"/>
              <a:gd name="connsiteX3552" fmla="*/ 9588749 w 11781020"/>
              <a:gd name="connsiteY3552" fmla="*/ 1128916 h 3155429"/>
              <a:gd name="connsiteX3553" fmla="*/ 9602742 w 11781020"/>
              <a:gd name="connsiteY3553" fmla="*/ 1128916 h 3155429"/>
              <a:gd name="connsiteX3554" fmla="*/ 9578255 w 11781020"/>
              <a:gd name="connsiteY3554" fmla="*/ 1125412 h 3155429"/>
              <a:gd name="connsiteX3555" fmla="*/ 9574756 w 11781020"/>
              <a:gd name="connsiteY3555" fmla="*/ 1132420 h 3155429"/>
              <a:gd name="connsiteX3556" fmla="*/ 9579575 w 11781020"/>
              <a:gd name="connsiteY3556" fmla="*/ 1133533 h 3155429"/>
              <a:gd name="connsiteX3557" fmla="*/ 9574319 w 11781020"/>
              <a:gd name="connsiteY3557" fmla="*/ 1134173 h 3155429"/>
              <a:gd name="connsiteX3558" fmla="*/ 9567760 w 11781020"/>
              <a:gd name="connsiteY3558" fmla="*/ 1125412 h 3155429"/>
              <a:gd name="connsiteX3559" fmla="*/ 9539336 w 11781020"/>
              <a:gd name="connsiteY3559" fmla="*/ 1131544 h 3155429"/>
              <a:gd name="connsiteX3560" fmla="*/ 9520382 w 11781020"/>
              <a:gd name="connsiteY3560" fmla="*/ 1132079 h 3155429"/>
              <a:gd name="connsiteX3561" fmla="*/ 9508289 w 11781020"/>
              <a:gd name="connsiteY3561" fmla="*/ 1132420 h 3155429"/>
              <a:gd name="connsiteX3562" fmla="*/ 9508289 w 11781020"/>
              <a:gd name="connsiteY3562" fmla="*/ 1125412 h 3155429"/>
              <a:gd name="connsiteX3563" fmla="*/ 9518784 w 11781020"/>
              <a:gd name="connsiteY3563" fmla="*/ 1118403 h 3155429"/>
              <a:gd name="connsiteX3564" fmla="*/ 9567760 w 11781020"/>
              <a:gd name="connsiteY3564" fmla="*/ 1118403 h 3155429"/>
              <a:gd name="connsiteX3565" fmla="*/ 9564262 w 11781020"/>
              <a:gd name="connsiteY3565" fmla="*/ 1111395 h 3155429"/>
              <a:gd name="connsiteX3566" fmla="*/ 9574756 w 11781020"/>
              <a:gd name="connsiteY3566" fmla="*/ 1118403 h 3155429"/>
              <a:gd name="connsiteX3567" fmla="*/ 9595746 w 11781020"/>
              <a:gd name="connsiteY3567" fmla="*/ 1118403 h 3155429"/>
              <a:gd name="connsiteX3568" fmla="*/ 9620233 w 11781020"/>
              <a:gd name="connsiteY3568" fmla="*/ 1100883 h 3155429"/>
              <a:gd name="connsiteX3569" fmla="*/ 9602742 w 11781020"/>
              <a:gd name="connsiteY3569" fmla="*/ 1090370 h 3155429"/>
              <a:gd name="connsiteX3570" fmla="*/ 9522282 w 11781020"/>
              <a:gd name="connsiteY3570" fmla="*/ 1084237 h 3155429"/>
              <a:gd name="connsiteX3571" fmla="*/ 9520382 w 11781020"/>
              <a:gd name="connsiteY3571" fmla="*/ 1083850 h 3155429"/>
              <a:gd name="connsiteX3572" fmla="*/ 9484676 w 11781020"/>
              <a:gd name="connsiteY3572" fmla="*/ 1076572 h 3155429"/>
              <a:gd name="connsiteX3573" fmla="*/ 9441822 w 11781020"/>
              <a:gd name="connsiteY3573" fmla="*/ 1083362 h 3155429"/>
              <a:gd name="connsiteX3574" fmla="*/ 9453628 w 11781020"/>
              <a:gd name="connsiteY3574" fmla="*/ 1078543 h 3155429"/>
              <a:gd name="connsiteX3575" fmla="*/ 9473305 w 11781020"/>
              <a:gd name="connsiteY3575" fmla="*/ 1076352 h 3155429"/>
              <a:gd name="connsiteX3576" fmla="*/ 9462374 w 11781020"/>
              <a:gd name="connsiteY3576" fmla="*/ 1072703 h 3155429"/>
              <a:gd name="connsiteX3577" fmla="*/ 9460187 w 11781020"/>
              <a:gd name="connsiteY3577" fmla="*/ 1071973 h 3155429"/>
              <a:gd name="connsiteX3578" fmla="*/ 9441822 w 11781020"/>
              <a:gd name="connsiteY3578" fmla="*/ 1072849 h 3155429"/>
              <a:gd name="connsiteX3579" fmla="*/ 9420831 w 11781020"/>
              <a:gd name="connsiteY3579" fmla="*/ 1065841 h 3155429"/>
              <a:gd name="connsiteX3580" fmla="*/ 9427289 w 11781020"/>
              <a:gd name="connsiteY3580" fmla="*/ 1061527 h 3155429"/>
              <a:gd name="connsiteX3581" fmla="*/ 9431326 w 11781020"/>
              <a:gd name="connsiteY3581" fmla="*/ 1058831 h 3155429"/>
              <a:gd name="connsiteX3582" fmla="*/ 9413835 w 11781020"/>
              <a:gd name="connsiteY3582" fmla="*/ 1052699 h 3155429"/>
              <a:gd name="connsiteX3583" fmla="*/ 9406838 w 11781020"/>
              <a:gd name="connsiteY3583" fmla="*/ 1041310 h 3155429"/>
              <a:gd name="connsiteX3584" fmla="*/ 9413397 w 11781020"/>
              <a:gd name="connsiteY3584" fmla="*/ 1042562 h 3155429"/>
              <a:gd name="connsiteX3585" fmla="*/ 9416021 w 11781020"/>
              <a:gd name="connsiteY3585" fmla="*/ 1043063 h 3155429"/>
              <a:gd name="connsiteX3586" fmla="*/ 9427828 w 11781020"/>
              <a:gd name="connsiteY3586" fmla="*/ 1044815 h 3155429"/>
              <a:gd name="connsiteX3587" fmla="*/ 9411211 w 11781020"/>
              <a:gd name="connsiteY3587" fmla="*/ 1035178 h 3155429"/>
              <a:gd name="connsiteX3588" fmla="*/ 9407847 w 11781020"/>
              <a:gd name="connsiteY3588" fmla="*/ 1034504 h 3155429"/>
              <a:gd name="connsiteX3589" fmla="*/ 9389347 w 11781020"/>
              <a:gd name="connsiteY3589" fmla="*/ 1030798 h 3155429"/>
              <a:gd name="connsiteX3590" fmla="*/ 9411649 w 11781020"/>
              <a:gd name="connsiteY3590" fmla="*/ 1027732 h 3155429"/>
              <a:gd name="connsiteX3591" fmla="*/ 9431046 w 11781020"/>
              <a:gd name="connsiteY3591" fmla="*/ 1027451 h 3155429"/>
              <a:gd name="connsiteX3592" fmla="*/ 9441822 w 11781020"/>
              <a:gd name="connsiteY3592" fmla="*/ 1027294 h 3155429"/>
              <a:gd name="connsiteX3593" fmla="*/ 9447506 w 11781020"/>
              <a:gd name="connsiteY3593" fmla="*/ 1020724 h 3155429"/>
              <a:gd name="connsiteX3594" fmla="*/ 9455814 w 11781020"/>
              <a:gd name="connsiteY3594" fmla="*/ 1016781 h 3155429"/>
              <a:gd name="connsiteX3595" fmla="*/ 9443320 w 11781020"/>
              <a:gd name="connsiteY3595" fmla="*/ 1016281 h 3155429"/>
              <a:gd name="connsiteX3596" fmla="*/ 9433949 w 11781020"/>
              <a:gd name="connsiteY3596" fmla="*/ 1015905 h 3155429"/>
              <a:gd name="connsiteX3597" fmla="*/ 9417583 w 11781020"/>
              <a:gd name="connsiteY3597" fmla="*/ 1018550 h 3155429"/>
              <a:gd name="connsiteX3598" fmla="*/ 9412128 w 11781020"/>
              <a:gd name="connsiteY3598" fmla="*/ 1019431 h 3155429"/>
              <a:gd name="connsiteX3599" fmla="*/ 9406838 w 11781020"/>
              <a:gd name="connsiteY3599" fmla="*/ 1016781 h 3155429"/>
              <a:gd name="connsiteX3600" fmla="*/ 9413397 w 11781020"/>
              <a:gd name="connsiteY3600" fmla="*/ 1015029 h 3155429"/>
              <a:gd name="connsiteX3601" fmla="*/ 9417333 w 11781020"/>
              <a:gd name="connsiteY3601" fmla="*/ 1013277 h 3155429"/>
              <a:gd name="connsiteX3602" fmla="*/ 9405527 w 11781020"/>
              <a:gd name="connsiteY3602" fmla="*/ 1010649 h 3155429"/>
              <a:gd name="connsiteX3603" fmla="*/ 9396344 w 11781020"/>
              <a:gd name="connsiteY3603" fmla="*/ 1013277 h 3155429"/>
              <a:gd name="connsiteX3604" fmla="*/ 9388472 w 11781020"/>
              <a:gd name="connsiteY3604" fmla="*/ 1010211 h 3155429"/>
              <a:gd name="connsiteX3605" fmla="*/ 9380819 w 11781020"/>
              <a:gd name="connsiteY3605" fmla="*/ 1009956 h 3155429"/>
              <a:gd name="connsiteX3606" fmla="*/ 9375353 w 11781020"/>
              <a:gd name="connsiteY3606" fmla="*/ 1009773 h 3155429"/>
              <a:gd name="connsiteX3607" fmla="*/ 9380735 w 11781020"/>
              <a:gd name="connsiteY3607" fmla="*/ 1005730 h 3155429"/>
              <a:gd name="connsiteX3608" fmla="*/ 9389347 w 11781020"/>
              <a:gd name="connsiteY3608" fmla="*/ 999261 h 3155429"/>
              <a:gd name="connsiteX3609" fmla="*/ 9396344 w 11781020"/>
              <a:gd name="connsiteY3609" fmla="*/ 1006269 h 3155429"/>
              <a:gd name="connsiteX3610" fmla="*/ 9515285 w 11781020"/>
              <a:gd name="connsiteY3610" fmla="*/ 992251 h 3155429"/>
              <a:gd name="connsiteX3611" fmla="*/ 9508290 w 11781020"/>
              <a:gd name="connsiteY3611" fmla="*/ 999261 h 3155429"/>
              <a:gd name="connsiteX3612" fmla="*/ 9517909 w 11781020"/>
              <a:gd name="connsiteY3612" fmla="*/ 995756 h 3155429"/>
              <a:gd name="connsiteX3613" fmla="*/ 9522282 w 11781020"/>
              <a:gd name="connsiteY3613" fmla="*/ 992251 h 3155429"/>
              <a:gd name="connsiteX3614" fmla="*/ 9574756 w 11781020"/>
              <a:gd name="connsiteY3614" fmla="*/ 992251 h 3155429"/>
              <a:gd name="connsiteX3615" fmla="*/ 9579223 w 11781020"/>
              <a:gd name="connsiteY3615" fmla="*/ 995467 h 3155429"/>
              <a:gd name="connsiteX3616" fmla="*/ 9578255 w 11781020"/>
              <a:gd name="connsiteY3616" fmla="*/ 995756 h 3155429"/>
              <a:gd name="connsiteX3617" fmla="*/ 9579772 w 11781020"/>
              <a:gd name="connsiteY3617" fmla="*/ 995862 h 3155429"/>
              <a:gd name="connsiteX3618" fmla="*/ 9588750 w 11781020"/>
              <a:gd name="connsiteY3618" fmla="*/ 1002327 h 3155429"/>
              <a:gd name="connsiteX3619" fmla="*/ 9613237 w 11781020"/>
              <a:gd name="connsiteY3619" fmla="*/ 1009773 h 3155429"/>
              <a:gd name="connsiteX3620" fmla="*/ 9630729 w 11781020"/>
              <a:gd name="connsiteY3620" fmla="*/ 999261 h 3155429"/>
              <a:gd name="connsiteX3621" fmla="*/ 9603180 w 11781020"/>
              <a:gd name="connsiteY3621" fmla="*/ 997509 h 3155429"/>
              <a:gd name="connsiteX3622" fmla="*/ 9579772 w 11781020"/>
              <a:gd name="connsiteY3622" fmla="*/ 995862 h 3155429"/>
              <a:gd name="connsiteX3623" fmla="*/ 9579223 w 11781020"/>
              <a:gd name="connsiteY3623" fmla="*/ 995467 h 3155429"/>
              <a:gd name="connsiteX3624" fmla="*/ 9594434 w 11781020"/>
              <a:gd name="connsiteY3624" fmla="*/ 990938 h 3155429"/>
              <a:gd name="connsiteX3625" fmla="*/ 9613237 w 11781020"/>
              <a:gd name="connsiteY3625" fmla="*/ 988748 h 3155429"/>
              <a:gd name="connsiteX3626" fmla="*/ 9539336 w 11781020"/>
              <a:gd name="connsiteY3626" fmla="*/ 986558 h 3155429"/>
              <a:gd name="connsiteX3627" fmla="*/ 9520382 w 11781020"/>
              <a:gd name="connsiteY3627" fmla="*/ 985365 h 3155429"/>
              <a:gd name="connsiteX3628" fmla="*/ 9497850 w 11781020"/>
              <a:gd name="connsiteY3628" fmla="*/ 983946 h 3155429"/>
              <a:gd name="connsiteX3629" fmla="*/ 9522651 w 11781020"/>
              <a:gd name="connsiteY3629" fmla="*/ 977883 h 3155429"/>
              <a:gd name="connsiteX3630" fmla="*/ 9520159 w 11781020"/>
              <a:gd name="connsiteY3630" fmla="*/ 975852 h 3155429"/>
              <a:gd name="connsiteX3631" fmla="*/ 9517397 w 11781020"/>
              <a:gd name="connsiteY3631" fmla="*/ 973602 h 3155429"/>
              <a:gd name="connsiteX3632" fmla="*/ 9512143 w 11781020"/>
              <a:gd name="connsiteY3632" fmla="*/ 974458 h 3155429"/>
              <a:gd name="connsiteX3633" fmla="*/ 9506012 w 11781020"/>
              <a:gd name="connsiteY3633" fmla="*/ 977027 h 3155429"/>
              <a:gd name="connsiteX3634" fmla="*/ 9495966 w 11781020"/>
              <a:gd name="connsiteY3634" fmla="*/ 983827 h 3155429"/>
              <a:gd name="connsiteX3635" fmla="*/ 9462811 w 11781020"/>
              <a:gd name="connsiteY3635" fmla="*/ 981740 h 3155429"/>
              <a:gd name="connsiteX3636" fmla="*/ 9469808 w 11781020"/>
              <a:gd name="connsiteY3636" fmla="*/ 979987 h 3155429"/>
              <a:gd name="connsiteX3637" fmla="*/ 9476803 w 11781020"/>
              <a:gd name="connsiteY3637" fmla="*/ 978235 h 3155429"/>
              <a:gd name="connsiteX3638" fmla="*/ 9458001 w 11781020"/>
              <a:gd name="connsiteY3638" fmla="*/ 976483 h 3155429"/>
              <a:gd name="connsiteX3639" fmla="*/ 9453956 w 11781020"/>
              <a:gd name="connsiteY3639" fmla="*/ 976044 h 3155429"/>
              <a:gd name="connsiteX3640" fmla="*/ 9441822 w 11781020"/>
              <a:gd name="connsiteY3640" fmla="*/ 974730 h 3155429"/>
              <a:gd name="connsiteX3641" fmla="*/ 9413835 w 11781020"/>
              <a:gd name="connsiteY3641" fmla="*/ 985243 h 3155429"/>
              <a:gd name="connsiteX3642" fmla="*/ 9438322 w 11781020"/>
              <a:gd name="connsiteY3642" fmla="*/ 995756 h 3155429"/>
              <a:gd name="connsiteX3643" fmla="*/ 9396344 w 11781020"/>
              <a:gd name="connsiteY3643" fmla="*/ 999261 h 3155429"/>
              <a:gd name="connsiteX3644" fmla="*/ 9359174 w 11781020"/>
              <a:gd name="connsiteY3644" fmla="*/ 995757 h 3155429"/>
              <a:gd name="connsiteX3645" fmla="*/ 9308886 w 11781020"/>
              <a:gd name="connsiteY3645" fmla="*/ 1002764 h 3155429"/>
              <a:gd name="connsiteX3646" fmla="*/ 9310635 w 11781020"/>
              <a:gd name="connsiteY3646" fmla="*/ 1006269 h 3155429"/>
              <a:gd name="connsiteX3647" fmla="*/ 9312384 w 11781020"/>
              <a:gd name="connsiteY3647" fmla="*/ 1009773 h 3155429"/>
              <a:gd name="connsiteX3648" fmla="*/ 9284398 w 11781020"/>
              <a:gd name="connsiteY3648" fmla="*/ 1016781 h 3155429"/>
              <a:gd name="connsiteX3649" fmla="*/ 9279979 w 11781020"/>
              <a:gd name="connsiteY3649" fmla="*/ 1022683 h 3155429"/>
              <a:gd name="connsiteX3650" fmla="*/ 9273903 w 11781020"/>
              <a:gd name="connsiteY3650" fmla="*/ 1030798 h 3155429"/>
              <a:gd name="connsiteX3651" fmla="*/ 9280900 w 11781020"/>
              <a:gd name="connsiteY3651" fmla="*/ 1037807 h 3155429"/>
              <a:gd name="connsiteX3652" fmla="*/ 9291395 w 11781020"/>
              <a:gd name="connsiteY3652" fmla="*/ 1030798 h 3155429"/>
              <a:gd name="connsiteX3653" fmla="*/ 9291395 w 11781020"/>
              <a:gd name="connsiteY3653" fmla="*/ 1036930 h 3155429"/>
              <a:gd name="connsiteX3654" fmla="*/ 9292378 w 11781020"/>
              <a:gd name="connsiteY3654" fmla="*/ 1039668 h 3155429"/>
              <a:gd name="connsiteX3655" fmla="*/ 9301889 w 11781020"/>
              <a:gd name="connsiteY3655" fmla="*/ 1037807 h 3155429"/>
              <a:gd name="connsiteX3656" fmla="*/ 9284398 w 11781020"/>
              <a:gd name="connsiteY3656" fmla="*/ 1044815 h 3155429"/>
              <a:gd name="connsiteX3657" fmla="*/ 9270405 w 11781020"/>
              <a:gd name="connsiteY3657" fmla="*/ 1034302 h 3155429"/>
              <a:gd name="connsiteX3658" fmla="*/ 9266907 w 11781020"/>
              <a:gd name="connsiteY3658" fmla="*/ 1040355 h 3155429"/>
              <a:gd name="connsiteX3659" fmla="*/ 9265595 w 11781020"/>
              <a:gd name="connsiteY3659" fmla="*/ 1042625 h 3155429"/>
              <a:gd name="connsiteX3660" fmla="*/ 9273903 w 11781020"/>
              <a:gd name="connsiteY3660" fmla="*/ 1048319 h 3155429"/>
              <a:gd name="connsiteX3661" fmla="*/ 9261659 w 11781020"/>
              <a:gd name="connsiteY3661" fmla="*/ 1050071 h 3155429"/>
              <a:gd name="connsiteX3662" fmla="*/ 9260959 w 11781020"/>
              <a:gd name="connsiteY3662" fmla="*/ 1050772 h 3155429"/>
              <a:gd name="connsiteX3663" fmla="*/ 9259909 w 11781020"/>
              <a:gd name="connsiteY3663" fmla="*/ 1051823 h 3155429"/>
              <a:gd name="connsiteX3664" fmla="*/ 9247665 w 11781020"/>
              <a:gd name="connsiteY3664" fmla="*/ 1053576 h 3155429"/>
              <a:gd name="connsiteX3665" fmla="*/ 9235422 w 11781020"/>
              <a:gd name="connsiteY3665" fmla="*/ 1055328 h 3155429"/>
              <a:gd name="connsiteX3666" fmla="*/ 9217931 w 11781020"/>
              <a:gd name="connsiteY3666" fmla="*/ 1062336 h 3155429"/>
              <a:gd name="connsiteX3667" fmla="*/ 9315882 w 11781020"/>
              <a:gd name="connsiteY3667" fmla="*/ 1065841 h 3155429"/>
              <a:gd name="connsiteX3668" fmla="*/ 9319380 w 11781020"/>
              <a:gd name="connsiteY3668" fmla="*/ 1072849 h 3155429"/>
              <a:gd name="connsiteX3669" fmla="*/ 9335123 w 11781020"/>
              <a:gd name="connsiteY3669" fmla="*/ 1074601 h 3155429"/>
              <a:gd name="connsiteX3670" fmla="*/ 9350866 w 11781020"/>
              <a:gd name="connsiteY3670" fmla="*/ 1076352 h 3155429"/>
              <a:gd name="connsiteX3671" fmla="*/ 9344138 w 11781020"/>
              <a:gd name="connsiteY3671" fmla="*/ 1079048 h 3155429"/>
              <a:gd name="connsiteX3672" fmla="*/ 9333375 w 11781020"/>
              <a:gd name="connsiteY3672" fmla="*/ 1083362 h 3155429"/>
              <a:gd name="connsiteX3673" fmla="*/ 9349554 w 11781020"/>
              <a:gd name="connsiteY3673" fmla="*/ 1086428 h 3155429"/>
              <a:gd name="connsiteX3674" fmla="*/ 9368357 w 11781020"/>
              <a:gd name="connsiteY3674" fmla="*/ 1086865 h 3155429"/>
              <a:gd name="connsiteX3675" fmla="*/ 9403340 w 11781020"/>
              <a:gd name="connsiteY3675" fmla="*/ 1104386 h 3155429"/>
              <a:gd name="connsiteX3676" fmla="*/ 9494295 w 11781020"/>
              <a:gd name="connsiteY3676" fmla="*/ 1097378 h 3155429"/>
              <a:gd name="connsiteX3677" fmla="*/ 9539773 w 11781020"/>
              <a:gd name="connsiteY3677" fmla="*/ 1097378 h 3155429"/>
              <a:gd name="connsiteX3678" fmla="*/ 9550268 w 11781020"/>
              <a:gd name="connsiteY3678" fmla="*/ 1104386 h 3155429"/>
              <a:gd name="connsiteX3679" fmla="*/ 9520382 w 11781020"/>
              <a:gd name="connsiteY3679" fmla="*/ 1104656 h 3155429"/>
              <a:gd name="connsiteX3680" fmla="*/ 9501729 w 11781020"/>
              <a:gd name="connsiteY3680" fmla="*/ 1104825 h 3155429"/>
              <a:gd name="connsiteX3681" fmla="*/ 9445320 w 11781020"/>
              <a:gd name="connsiteY3681" fmla="*/ 1107891 h 3155429"/>
              <a:gd name="connsiteX3682" fmla="*/ 9462811 w 11781020"/>
              <a:gd name="connsiteY3682" fmla="*/ 1125412 h 3155429"/>
              <a:gd name="connsiteX3683" fmla="*/ 9494295 w 11781020"/>
              <a:gd name="connsiteY3683" fmla="*/ 1132420 h 3155429"/>
              <a:gd name="connsiteX3684" fmla="*/ 9483800 w 11781020"/>
              <a:gd name="connsiteY3684" fmla="*/ 1134172 h 3155429"/>
              <a:gd name="connsiteX3685" fmla="*/ 9473306 w 11781020"/>
              <a:gd name="connsiteY3685" fmla="*/ 1135924 h 3155429"/>
              <a:gd name="connsiteX3686" fmla="*/ 9469808 w 11781020"/>
              <a:gd name="connsiteY3686" fmla="*/ 1134172 h 3155429"/>
              <a:gd name="connsiteX3687" fmla="*/ 9466309 w 11781020"/>
              <a:gd name="connsiteY3687" fmla="*/ 1132420 h 3155429"/>
              <a:gd name="connsiteX3688" fmla="*/ 9487299 w 11781020"/>
              <a:gd name="connsiteY3688" fmla="*/ 1174471 h 3155429"/>
              <a:gd name="connsiteX3689" fmla="*/ 9497295 w 11781020"/>
              <a:gd name="connsiteY3689" fmla="*/ 1171968 h 3155429"/>
              <a:gd name="connsiteX3690" fmla="*/ 9501293 w 11781020"/>
              <a:gd name="connsiteY3690" fmla="*/ 1170966 h 3155429"/>
              <a:gd name="connsiteX3691" fmla="*/ 9487299 w 11781020"/>
              <a:gd name="connsiteY3691" fmla="*/ 1177974 h 3155429"/>
              <a:gd name="connsiteX3692" fmla="*/ 9490797 w 11781020"/>
              <a:gd name="connsiteY3692" fmla="*/ 1188487 h 3155429"/>
              <a:gd name="connsiteX3693" fmla="*/ 9504791 w 11781020"/>
              <a:gd name="connsiteY3693" fmla="*/ 1188487 h 3155429"/>
              <a:gd name="connsiteX3694" fmla="*/ 9504791 w 11781020"/>
              <a:gd name="connsiteY3694" fmla="*/ 1195496 h 3155429"/>
              <a:gd name="connsiteX3695" fmla="*/ 9504791 w 11781020"/>
              <a:gd name="connsiteY3695" fmla="*/ 1195497 h 3155429"/>
              <a:gd name="connsiteX3696" fmla="*/ 9494295 w 11781020"/>
              <a:gd name="connsiteY3696" fmla="*/ 1191992 h 3155429"/>
              <a:gd name="connsiteX3697" fmla="*/ 9494295 w 11781020"/>
              <a:gd name="connsiteY3697" fmla="*/ 1195496 h 3155429"/>
              <a:gd name="connsiteX3698" fmla="*/ 9494295 w 11781020"/>
              <a:gd name="connsiteY3698" fmla="*/ 1195497 h 3155429"/>
              <a:gd name="connsiteX3699" fmla="*/ 9460624 w 11781020"/>
              <a:gd name="connsiteY3699" fmla="*/ 1232729 h 3155429"/>
              <a:gd name="connsiteX3700" fmla="*/ 9376631 w 11781020"/>
              <a:gd name="connsiteY3700" fmla="*/ 1239771 h 3155429"/>
              <a:gd name="connsiteX3701" fmla="*/ 9361360 w 11781020"/>
              <a:gd name="connsiteY3701" fmla="*/ 1241051 h 3155429"/>
              <a:gd name="connsiteX3702" fmla="*/ 9361360 w 11781020"/>
              <a:gd name="connsiteY3702" fmla="*/ 1244554 h 3155429"/>
              <a:gd name="connsiteX3703" fmla="*/ 9383498 w 11781020"/>
              <a:gd name="connsiteY3703" fmla="*/ 1245540 h 3155429"/>
              <a:gd name="connsiteX3704" fmla="*/ 9384909 w 11781020"/>
              <a:gd name="connsiteY3704" fmla="*/ 1242847 h 3155429"/>
              <a:gd name="connsiteX3705" fmla="*/ 9385849 w 11781020"/>
              <a:gd name="connsiteY3705" fmla="*/ 1241051 h 3155429"/>
              <a:gd name="connsiteX3706" fmla="*/ 9394595 w 11781020"/>
              <a:gd name="connsiteY3706" fmla="*/ 1244993 h 3155429"/>
              <a:gd name="connsiteX3707" fmla="*/ 9395940 w 11781020"/>
              <a:gd name="connsiteY3707" fmla="*/ 1246004 h 3155429"/>
              <a:gd name="connsiteX3708" fmla="*/ 9403340 w 11781020"/>
              <a:gd name="connsiteY3708" fmla="*/ 1251563 h 3155429"/>
              <a:gd name="connsiteX3709" fmla="*/ 9396344 w 11781020"/>
              <a:gd name="connsiteY3709" fmla="*/ 1258572 h 3155429"/>
              <a:gd name="connsiteX3710" fmla="*/ 9417333 w 11781020"/>
              <a:gd name="connsiteY3710" fmla="*/ 1262076 h 3155429"/>
              <a:gd name="connsiteX3711" fmla="*/ 9382351 w 11781020"/>
              <a:gd name="connsiteY3711" fmla="*/ 1262076 h 3155429"/>
              <a:gd name="connsiteX3712" fmla="*/ 9357862 w 11781020"/>
              <a:gd name="connsiteY3712" fmla="*/ 1258572 h 3155429"/>
              <a:gd name="connsiteX3713" fmla="*/ 9336873 w 11781020"/>
              <a:gd name="connsiteY3713" fmla="*/ 1265580 h 3155429"/>
              <a:gd name="connsiteX3714" fmla="*/ 9341245 w 11781020"/>
              <a:gd name="connsiteY3714" fmla="*/ 1262514 h 3155429"/>
              <a:gd name="connsiteX3715" fmla="*/ 9329876 w 11781020"/>
              <a:gd name="connsiteY3715" fmla="*/ 1262076 h 3155429"/>
              <a:gd name="connsiteX3716" fmla="*/ 9328564 w 11781020"/>
              <a:gd name="connsiteY3716" fmla="*/ 1265580 h 3155429"/>
              <a:gd name="connsiteX3717" fmla="*/ 9329876 w 11781020"/>
              <a:gd name="connsiteY3717" fmla="*/ 1269085 h 3155429"/>
              <a:gd name="connsiteX3718" fmla="*/ 9315882 w 11781020"/>
              <a:gd name="connsiteY3718" fmla="*/ 1265580 h 3155429"/>
              <a:gd name="connsiteX3719" fmla="*/ 9322880 w 11781020"/>
              <a:gd name="connsiteY3719" fmla="*/ 1258572 h 3155429"/>
              <a:gd name="connsiteX3720" fmla="*/ 9271279 w 11781020"/>
              <a:gd name="connsiteY3720" fmla="*/ 1266018 h 3155429"/>
              <a:gd name="connsiteX3721" fmla="*/ 9258216 w 11781020"/>
              <a:gd name="connsiteY3721" fmla="*/ 1266977 h 3155429"/>
              <a:gd name="connsiteX3722" fmla="*/ 9245152 w 11781020"/>
              <a:gd name="connsiteY3722" fmla="*/ 1267935 h 3155429"/>
              <a:gd name="connsiteX3723" fmla="*/ 9235422 w 11781020"/>
              <a:gd name="connsiteY3723" fmla="*/ 1276093 h 3155429"/>
              <a:gd name="connsiteX3724" fmla="*/ 9228425 w 11781020"/>
              <a:gd name="connsiteY3724" fmla="*/ 1269085 h 3155429"/>
              <a:gd name="connsiteX3725" fmla="*/ 9210934 w 11781020"/>
              <a:gd name="connsiteY3725" fmla="*/ 1269085 h 3155429"/>
              <a:gd name="connsiteX3726" fmla="*/ 9208602 w 11781020"/>
              <a:gd name="connsiteY3726" fmla="*/ 1271420 h 3155429"/>
              <a:gd name="connsiteX3727" fmla="*/ 9207436 w 11781020"/>
              <a:gd name="connsiteY3727" fmla="*/ 1272588 h 3155429"/>
              <a:gd name="connsiteX3728" fmla="*/ 9217056 w 11781020"/>
              <a:gd name="connsiteY3728" fmla="*/ 1274778 h 3155429"/>
              <a:gd name="connsiteX3729" fmla="*/ 9221429 w 11781020"/>
              <a:gd name="connsiteY3729" fmla="*/ 1279596 h 3155429"/>
              <a:gd name="connsiteX3730" fmla="*/ 9210497 w 11781020"/>
              <a:gd name="connsiteY3730" fmla="*/ 1277407 h 3155429"/>
              <a:gd name="connsiteX3731" fmla="*/ 9203938 w 11781020"/>
              <a:gd name="connsiteY3731" fmla="*/ 1276093 h 3155429"/>
              <a:gd name="connsiteX3732" fmla="*/ 9196940 w 11781020"/>
              <a:gd name="connsiteY3732" fmla="*/ 1286606 h 3155429"/>
              <a:gd name="connsiteX3733" fmla="*/ 9292105 w 11781020"/>
              <a:gd name="connsiteY3733" fmla="*/ 1300020 h 3155429"/>
              <a:gd name="connsiteX3734" fmla="*/ 9620233 w 11781020"/>
              <a:gd name="connsiteY3734" fmla="*/ 1388228 h 3155429"/>
              <a:gd name="connsiteX3735" fmla="*/ 9641224 w 11781020"/>
              <a:gd name="connsiteY3735" fmla="*/ 1398741 h 3155429"/>
              <a:gd name="connsiteX3736" fmla="*/ 9669210 w 11781020"/>
              <a:gd name="connsiteY3736" fmla="*/ 1402245 h 3155429"/>
              <a:gd name="connsiteX3737" fmla="*/ 9672708 w 11781020"/>
              <a:gd name="connsiteY3737" fmla="*/ 1395236 h 3155429"/>
              <a:gd name="connsiteX3738" fmla="*/ 9753170 w 11781020"/>
              <a:gd name="connsiteY3738" fmla="*/ 1402245 h 3155429"/>
              <a:gd name="connsiteX3739" fmla="*/ 9756668 w 11781020"/>
              <a:gd name="connsiteY3739" fmla="*/ 1391732 h 3155429"/>
              <a:gd name="connsiteX3740" fmla="*/ 9879108 w 11781020"/>
              <a:gd name="connsiteY3740" fmla="*/ 1398741 h 3155429"/>
              <a:gd name="connsiteX3741" fmla="*/ 9872112 w 11781020"/>
              <a:gd name="connsiteY3741" fmla="*/ 1398741 h 3155429"/>
              <a:gd name="connsiteX3742" fmla="*/ 9886105 w 11781020"/>
              <a:gd name="connsiteY3742" fmla="*/ 1391732 h 3155429"/>
              <a:gd name="connsiteX3743" fmla="*/ 9914090 w 11781020"/>
              <a:gd name="connsiteY3743" fmla="*/ 1395236 h 3155429"/>
              <a:gd name="connsiteX3744" fmla="*/ 9935081 w 11781020"/>
              <a:gd name="connsiteY3744" fmla="*/ 1388228 h 3155429"/>
              <a:gd name="connsiteX3745" fmla="*/ 9945575 w 11781020"/>
              <a:gd name="connsiteY3745" fmla="*/ 1395236 h 3155429"/>
              <a:gd name="connsiteX3746" fmla="*/ 9910592 w 11781020"/>
              <a:gd name="connsiteY3746" fmla="*/ 1398741 h 3155429"/>
              <a:gd name="connsiteX3747" fmla="*/ 9984057 w 11781020"/>
              <a:gd name="connsiteY3747" fmla="*/ 1391732 h 3155429"/>
              <a:gd name="connsiteX3748" fmla="*/ 10036530 w 11781020"/>
              <a:gd name="connsiteY3748" fmla="*/ 1384723 h 3155429"/>
              <a:gd name="connsiteX3749" fmla="*/ 10050525 w 11781020"/>
              <a:gd name="connsiteY3749" fmla="*/ 1391732 h 3155429"/>
              <a:gd name="connsiteX3750" fmla="*/ 10043528 w 11781020"/>
              <a:gd name="connsiteY3750" fmla="*/ 1395236 h 3155429"/>
              <a:gd name="connsiteX3751" fmla="*/ 10012043 w 11781020"/>
              <a:gd name="connsiteY3751" fmla="*/ 1395236 h 3155429"/>
              <a:gd name="connsiteX3752" fmla="*/ 10001548 w 11781020"/>
              <a:gd name="connsiteY3752" fmla="*/ 1398741 h 3155429"/>
              <a:gd name="connsiteX3753" fmla="*/ 10040028 w 11781020"/>
              <a:gd name="connsiteY3753" fmla="*/ 1398741 h 3155429"/>
              <a:gd name="connsiteX3754" fmla="*/ 10033032 w 11781020"/>
              <a:gd name="connsiteY3754" fmla="*/ 1419766 h 3155429"/>
              <a:gd name="connsiteX3755" fmla="*/ 10015541 w 11781020"/>
              <a:gd name="connsiteY3755" fmla="*/ 1409253 h 3155429"/>
              <a:gd name="connsiteX3756" fmla="*/ 10029534 w 11781020"/>
              <a:gd name="connsiteY3756" fmla="*/ 1412757 h 3155429"/>
              <a:gd name="connsiteX3757" fmla="*/ 10036530 w 11781020"/>
              <a:gd name="connsiteY3757" fmla="*/ 1405749 h 3155429"/>
              <a:gd name="connsiteX3758" fmla="*/ 10001548 w 11781020"/>
              <a:gd name="connsiteY3758" fmla="*/ 1409253 h 3155429"/>
              <a:gd name="connsiteX3759" fmla="*/ 9931583 w 11781020"/>
              <a:gd name="connsiteY3759" fmla="*/ 1409253 h 3155429"/>
              <a:gd name="connsiteX3760" fmla="*/ 9935081 w 11781020"/>
              <a:gd name="connsiteY3760" fmla="*/ 1402245 h 3155429"/>
              <a:gd name="connsiteX3761" fmla="*/ 9900098 w 11781020"/>
              <a:gd name="connsiteY3761" fmla="*/ 1398741 h 3155429"/>
              <a:gd name="connsiteX3762" fmla="*/ 9893101 w 11781020"/>
              <a:gd name="connsiteY3762" fmla="*/ 1409253 h 3155429"/>
              <a:gd name="connsiteX3763" fmla="*/ 9854621 w 11781020"/>
              <a:gd name="connsiteY3763" fmla="*/ 1412757 h 3155429"/>
              <a:gd name="connsiteX3764" fmla="*/ 9847623 w 11781020"/>
              <a:gd name="connsiteY3764" fmla="*/ 1402245 h 3155429"/>
              <a:gd name="connsiteX3765" fmla="*/ 9830132 w 11781020"/>
              <a:gd name="connsiteY3765" fmla="*/ 1405749 h 3155429"/>
              <a:gd name="connsiteX3766" fmla="*/ 9844125 w 11781020"/>
              <a:gd name="connsiteY3766" fmla="*/ 1409253 h 3155429"/>
              <a:gd name="connsiteX3767" fmla="*/ 9819637 w 11781020"/>
              <a:gd name="connsiteY3767" fmla="*/ 1409253 h 3155429"/>
              <a:gd name="connsiteX3768" fmla="*/ 9823136 w 11781020"/>
              <a:gd name="connsiteY3768" fmla="*/ 1405749 h 3155429"/>
              <a:gd name="connsiteX3769" fmla="*/ 9812641 w 11781020"/>
              <a:gd name="connsiteY3769" fmla="*/ 1409253 h 3155429"/>
              <a:gd name="connsiteX3770" fmla="*/ 9816139 w 11781020"/>
              <a:gd name="connsiteY3770" fmla="*/ 1402245 h 3155429"/>
              <a:gd name="connsiteX3771" fmla="*/ 9798648 w 11781020"/>
              <a:gd name="connsiteY3771" fmla="*/ 1409253 h 3155429"/>
              <a:gd name="connsiteX3772" fmla="*/ 9746173 w 11781020"/>
              <a:gd name="connsiteY3772" fmla="*/ 1412757 h 3155429"/>
              <a:gd name="connsiteX3773" fmla="*/ 9746173 w 11781020"/>
              <a:gd name="connsiteY3773" fmla="*/ 1402245 h 3155429"/>
              <a:gd name="connsiteX3774" fmla="*/ 9651719 w 11781020"/>
              <a:gd name="connsiteY3774" fmla="*/ 1402245 h 3155429"/>
              <a:gd name="connsiteX3775" fmla="*/ 9683204 w 11781020"/>
              <a:gd name="connsiteY3775" fmla="*/ 1447800 h 3155429"/>
              <a:gd name="connsiteX3776" fmla="*/ 9700695 w 11781020"/>
              <a:gd name="connsiteY3776" fmla="*/ 1444295 h 3155429"/>
              <a:gd name="connsiteX3777" fmla="*/ 9693699 w 11781020"/>
              <a:gd name="connsiteY3777" fmla="*/ 1451303 h 3155429"/>
              <a:gd name="connsiteX3778" fmla="*/ 9683204 w 11781020"/>
              <a:gd name="connsiteY3778" fmla="*/ 1451303 h 3155429"/>
              <a:gd name="connsiteX3779" fmla="*/ 9606241 w 11781020"/>
              <a:gd name="connsiteY3779" fmla="*/ 1486345 h 3155429"/>
              <a:gd name="connsiteX3780" fmla="*/ 9602742 w 11781020"/>
              <a:gd name="connsiteY3780" fmla="*/ 1489850 h 3155429"/>
              <a:gd name="connsiteX3781" fmla="*/ 9592248 w 11781020"/>
              <a:gd name="connsiteY3781" fmla="*/ 1489850 h 3155429"/>
              <a:gd name="connsiteX3782" fmla="*/ 9592248 w 11781020"/>
              <a:gd name="connsiteY3782" fmla="*/ 1493355 h 3155429"/>
              <a:gd name="connsiteX3783" fmla="*/ 9588749 w 11781020"/>
              <a:gd name="connsiteY3783" fmla="*/ 1493355 h 3155429"/>
              <a:gd name="connsiteX3784" fmla="*/ 9518784 w 11781020"/>
              <a:gd name="connsiteY3784" fmla="*/ 1503867 h 3155429"/>
              <a:gd name="connsiteX3785" fmla="*/ 9502264 w 11781020"/>
              <a:gd name="connsiteY3785" fmla="*/ 1505814 h 3155429"/>
              <a:gd name="connsiteX3786" fmla="*/ 9459313 w 11781020"/>
              <a:gd name="connsiteY3786" fmla="*/ 1510876 h 3155429"/>
              <a:gd name="connsiteX3787" fmla="*/ 9424329 w 11781020"/>
              <a:gd name="connsiteY3787" fmla="*/ 1507371 h 3155429"/>
              <a:gd name="connsiteX3788" fmla="*/ 9403340 w 11781020"/>
              <a:gd name="connsiteY3788" fmla="*/ 1514379 h 3155429"/>
              <a:gd name="connsiteX3789" fmla="*/ 9413834 w 11781020"/>
              <a:gd name="connsiteY3789" fmla="*/ 1507371 h 3155429"/>
              <a:gd name="connsiteX3790" fmla="*/ 9308886 w 11781020"/>
              <a:gd name="connsiteY3790" fmla="*/ 1500363 h 3155429"/>
              <a:gd name="connsiteX3791" fmla="*/ 9305387 w 11781020"/>
              <a:gd name="connsiteY3791" fmla="*/ 1500363 h 3155429"/>
              <a:gd name="connsiteX3792" fmla="*/ 9235422 w 11781020"/>
              <a:gd name="connsiteY3792" fmla="*/ 1493355 h 3155429"/>
              <a:gd name="connsiteX3793" fmla="*/ 9228425 w 11781020"/>
              <a:gd name="connsiteY3793" fmla="*/ 1500363 h 3155429"/>
              <a:gd name="connsiteX3794" fmla="*/ 9205687 w 11781020"/>
              <a:gd name="connsiteY3794" fmla="*/ 1496859 h 3155429"/>
              <a:gd name="connsiteX3795" fmla="*/ 9182948 w 11781020"/>
              <a:gd name="connsiteY3795" fmla="*/ 1493355 h 3155429"/>
              <a:gd name="connsiteX3796" fmla="*/ 9186883 w 11781020"/>
              <a:gd name="connsiteY3796" fmla="*/ 1497734 h 3155429"/>
              <a:gd name="connsiteX3797" fmla="*/ 9193442 w 11781020"/>
              <a:gd name="connsiteY3797" fmla="*/ 1496858 h 3155429"/>
              <a:gd name="connsiteX3798" fmla="*/ 9192130 w 11781020"/>
              <a:gd name="connsiteY3798" fmla="*/ 1501677 h 3155429"/>
              <a:gd name="connsiteX3799" fmla="*/ 9192505 w 11781020"/>
              <a:gd name="connsiteY3799" fmla="*/ 1502303 h 3155429"/>
              <a:gd name="connsiteX3800" fmla="*/ 9193442 w 11781020"/>
              <a:gd name="connsiteY3800" fmla="*/ 1503867 h 3155429"/>
              <a:gd name="connsiteX3801" fmla="*/ 9186715 w 11781020"/>
              <a:gd name="connsiteY3801" fmla="*/ 1505215 h 3155429"/>
              <a:gd name="connsiteX3802" fmla="*/ 9175951 w 11781020"/>
              <a:gd name="connsiteY3802" fmla="*/ 1507371 h 3155429"/>
              <a:gd name="connsiteX3803" fmla="*/ 9172015 w 11781020"/>
              <a:gd name="connsiteY3803" fmla="*/ 1499487 h 3155429"/>
              <a:gd name="connsiteX3804" fmla="*/ 9172015 w 11781020"/>
              <a:gd name="connsiteY3804" fmla="*/ 1499486 h 3155429"/>
              <a:gd name="connsiteX3805" fmla="*/ 9175951 w 11781020"/>
              <a:gd name="connsiteY3805" fmla="*/ 1496858 h 3155429"/>
              <a:gd name="connsiteX3806" fmla="*/ 9169392 w 11781020"/>
              <a:gd name="connsiteY3806" fmla="*/ 1492479 h 3155429"/>
              <a:gd name="connsiteX3807" fmla="*/ 9154961 w 11781020"/>
              <a:gd name="connsiteY3807" fmla="*/ 1493355 h 3155429"/>
              <a:gd name="connsiteX3808" fmla="*/ 9147965 w 11781020"/>
              <a:gd name="connsiteY3808" fmla="*/ 1489850 h 3155429"/>
              <a:gd name="connsiteX3809" fmla="*/ 9151453 w 11781020"/>
              <a:gd name="connsiteY3809" fmla="*/ 1489850 h 3155429"/>
              <a:gd name="connsiteX3810" fmla="*/ 9032521 w 11781020"/>
              <a:gd name="connsiteY3810" fmla="*/ 1486345 h 3155429"/>
              <a:gd name="connsiteX3811" fmla="*/ 9015030 w 11781020"/>
              <a:gd name="connsiteY3811" fmla="*/ 1489850 h 3155429"/>
              <a:gd name="connsiteX3812" fmla="*/ 9040829 w 11781020"/>
              <a:gd name="connsiteY3812" fmla="*/ 1491164 h 3155429"/>
              <a:gd name="connsiteX3813" fmla="*/ 9074500 w 11781020"/>
              <a:gd name="connsiteY3813" fmla="*/ 1489850 h 3155429"/>
              <a:gd name="connsiteX3814" fmla="*/ 9056134 w 11781020"/>
              <a:gd name="connsiteY3814" fmla="*/ 1494669 h 3155429"/>
              <a:gd name="connsiteX3815" fmla="*/ 9032521 w 11781020"/>
              <a:gd name="connsiteY3815" fmla="*/ 1496858 h 3155429"/>
              <a:gd name="connsiteX3816" fmla="*/ 9046077 w 11781020"/>
              <a:gd name="connsiteY3816" fmla="*/ 1500363 h 3155429"/>
              <a:gd name="connsiteX3817" fmla="*/ 9046346 w 11781020"/>
              <a:gd name="connsiteY3817" fmla="*/ 1502519 h 3155429"/>
              <a:gd name="connsiteX3818" fmla="*/ 9046514 w 11781020"/>
              <a:gd name="connsiteY3818" fmla="*/ 1503867 h 3155429"/>
              <a:gd name="connsiteX3819" fmla="*/ 9055932 w 11781020"/>
              <a:gd name="connsiteY3819" fmla="*/ 1505215 h 3155429"/>
              <a:gd name="connsiteX3820" fmla="*/ 9071002 w 11781020"/>
              <a:gd name="connsiteY3820" fmla="*/ 1507371 h 3155429"/>
              <a:gd name="connsiteX3821" fmla="*/ 9041704 w 11781020"/>
              <a:gd name="connsiteY3821" fmla="*/ 1513504 h 3155429"/>
              <a:gd name="connsiteX3822" fmla="*/ 9057009 w 11781020"/>
              <a:gd name="connsiteY3822" fmla="*/ 1524892 h 3155429"/>
              <a:gd name="connsiteX3823" fmla="*/ 9064005 w 11781020"/>
              <a:gd name="connsiteY3823" fmla="*/ 1514379 h 3155429"/>
              <a:gd name="connsiteX3824" fmla="*/ 9069003 w 11781020"/>
              <a:gd name="connsiteY3824" fmla="*/ 1519386 h 3155429"/>
              <a:gd name="connsiteX3825" fmla="*/ 9071002 w 11781020"/>
              <a:gd name="connsiteY3825" fmla="*/ 1521388 h 3155429"/>
              <a:gd name="connsiteX3826" fmla="*/ 9074986 w 11781020"/>
              <a:gd name="connsiteY3826" fmla="*/ 1520999 h 3155429"/>
              <a:gd name="connsiteX3827" fmla="*/ 9088931 w 11781020"/>
              <a:gd name="connsiteY3827" fmla="*/ 1519635 h 3155429"/>
              <a:gd name="connsiteX3828" fmla="*/ 9098989 w 11781020"/>
              <a:gd name="connsiteY3828" fmla="*/ 1517884 h 3155429"/>
              <a:gd name="connsiteX3829" fmla="*/ 9105111 w 11781020"/>
              <a:gd name="connsiteY3829" fmla="*/ 1522264 h 3155429"/>
              <a:gd name="connsiteX3830" fmla="*/ 9105826 w 11781020"/>
              <a:gd name="connsiteY3830" fmla="*/ 1530149 h 3155429"/>
              <a:gd name="connsiteX3831" fmla="*/ 9105985 w 11781020"/>
              <a:gd name="connsiteY3831" fmla="*/ 1531901 h 3155429"/>
              <a:gd name="connsiteX3832" fmla="*/ 9104163 w 11781020"/>
              <a:gd name="connsiteY3832" fmla="*/ 1530441 h 3155429"/>
              <a:gd name="connsiteX3833" fmla="*/ 9095053 w 11781020"/>
              <a:gd name="connsiteY3833" fmla="*/ 1523140 h 3155429"/>
              <a:gd name="connsiteX3834" fmla="*/ 9081499 w 11781020"/>
              <a:gd name="connsiteY3834" fmla="*/ 1524892 h 3155429"/>
              <a:gd name="connsiteX3835" fmla="*/ 9087620 w 11781020"/>
              <a:gd name="connsiteY3835" fmla="*/ 1528396 h 3155429"/>
              <a:gd name="connsiteX3836" fmla="*/ 9087619 w 11781020"/>
              <a:gd name="connsiteY3836" fmla="*/ 1528397 h 3155429"/>
              <a:gd name="connsiteX3837" fmla="*/ 9087620 w 11781020"/>
              <a:gd name="connsiteY3837" fmla="*/ 1528397 h 3155429"/>
              <a:gd name="connsiteX3838" fmla="*/ 9081205 w 11781020"/>
              <a:gd name="connsiteY3838" fmla="*/ 1530733 h 3155429"/>
              <a:gd name="connsiteX3839" fmla="*/ 9077998 w 11781020"/>
              <a:gd name="connsiteY3839" fmla="*/ 1531901 h 3155429"/>
              <a:gd name="connsiteX3840" fmla="*/ 9083902 w 11781020"/>
              <a:gd name="connsiteY3840" fmla="*/ 1532120 h 3155429"/>
              <a:gd name="connsiteX3841" fmla="*/ 9089806 w 11781020"/>
              <a:gd name="connsiteY3841" fmla="*/ 1532339 h 3155429"/>
              <a:gd name="connsiteX3842" fmla="*/ 9098989 w 11781020"/>
              <a:gd name="connsiteY3842" fmla="*/ 1535405 h 3155429"/>
              <a:gd name="connsiteX3843" fmla="*/ 9084122 w 11781020"/>
              <a:gd name="connsiteY3843" fmla="*/ 1537157 h 3155429"/>
              <a:gd name="connsiteX3844" fmla="*/ 9080513 w 11781020"/>
              <a:gd name="connsiteY3844" fmla="*/ 1537814 h 3155429"/>
              <a:gd name="connsiteX3845" fmla="*/ 9074501 w 11781020"/>
              <a:gd name="connsiteY3845" fmla="*/ 1538909 h 3155429"/>
              <a:gd name="connsiteX3846" fmla="*/ 9078537 w 11781020"/>
              <a:gd name="connsiteY3846" fmla="*/ 1540257 h 3155429"/>
              <a:gd name="connsiteX3847" fmla="*/ 9084996 w 11781020"/>
              <a:gd name="connsiteY3847" fmla="*/ 1542413 h 3155429"/>
              <a:gd name="connsiteX3848" fmla="*/ 9060507 w 11781020"/>
              <a:gd name="connsiteY3848" fmla="*/ 1549422 h 3155429"/>
              <a:gd name="connsiteX3849" fmla="*/ 9059195 w 11781020"/>
              <a:gd name="connsiteY3849" fmla="*/ 1545480 h 3155429"/>
              <a:gd name="connsiteX3850" fmla="*/ 9057009 w 11781020"/>
              <a:gd name="connsiteY3850" fmla="*/ 1538909 h 3155429"/>
              <a:gd name="connsiteX3851" fmla="*/ 9050814 w 11781020"/>
              <a:gd name="connsiteY3851" fmla="*/ 1539822 h 3155429"/>
              <a:gd name="connsiteX3852" fmla="*/ 9042141 w 11781020"/>
              <a:gd name="connsiteY3852" fmla="*/ 1541099 h 3155429"/>
              <a:gd name="connsiteX3853" fmla="*/ 9032521 w 11781020"/>
              <a:gd name="connsiteY3853" fmla="*/ 1535405 h 3155429"/>
              <a:gd name="connsiteX3854" fmla="*/ 9025525 w 11781020"/>
              <a:gd name="connsiteY3854" fmla="*/ 1542413 h 3155429"/>
              <a:gd name="connsiteX3855" fmla="*/ 9007683 w 11781020"/>
              <a:gd name="connsiteY3855" fmla="*/ 1542063 h 3155429"/>
              <a:gd name="connsiteX3856" fmla="*/ 9003223 w 11781020"/>
              <a:gd name="connsiteY3856" fmla="*/ 1541975 h 3155429"/>
              <a:gd name="connsiteX3857" fmla="*/ 8983545 w 11781020"/>
              <a:gd name="connsiteY3857" fmla="*/ 1538909 h 3155429"/>
              <a:gd name="connsiteX3858" fmla="*/ 8988647 w 11781020"/>
              <a:gd name="connsiteY3858" fmla="*/ 1537814 h 3155429"/>
              <a:gd name="connsiteX3859" fmla="*/ 8989667 w 11781020"/>
              <a:gd name="connsiteY3859" fmla="*/ 1537595 h 3155429"/>
              <a:gd name="connsiteX3860" fmla="*/ 8991562 w 11781020"/>
              <a:gd name="connsiteY3860" fmla="*/ 1537814 h 3155429"/>
              <a:gd name="connsiteX3861" fmla="*/ 9001036 w 11781020"/>
              <a:gd name="connsiteY3861" fmla="*/ 1538909 h 3155429"/>
              <a:gd name="connsiteX3862" fmla="*/ 8993548 w 11781020"/>
              <a:gd name="connsiteY3862" fmla="*/ 1531956 h 3155429"/>
              <a:gd name="connsiteX3863" fmla="*/ 8988328 w 11781020"/>
              <a:gd name="connsiteY3863" fmla="*/ 1532585 h 3155429"/>
              <a:gd name="connsiteX3864" fmla="*/ 8983108 w 11781020"/>
              <a:gd name="connsiteY3864" fmla="*/ 1533215 h 3155429"/>
              <a:gd name="connsiteX3865" fmla="*/ 8962556 w 11781020"/>
              <a:gd name="connsiteY3865" fmla="*/ 1535405 h 3155429"/>
              <a:gd name="connsiteX3866" fmla="*/ 8971436 w 11781020"/>
              <a:gd name="connsiteY3866" fmla="*/ 1532440 h 3155429"/>
              <a:gd name="connsiteX3867" fmla="*/ 8973050 w 11781020"/>
              <a:gd name="connsiteY3867" fmla="*/ 1531901 h 3155429"/>
              <a:gd name="connsiteX3868" fmla="*/ 8952060 w 11781020"/>
              <a:gd name="connsiteY3868" fmla="*/ 1528396 h 3155429"/>
              <a:gd name="connsiteX3869" fmla="*/ 8950661 w 11781020"/>
              <a:gd name="connsiteY3869" fmla="*/ 1531200 h 3155429"/>
              <a:gd name="connsiteX3870" fmla="*/ 8950311 w 11781020"/>
              <a:gd name="connsiteY3870" fmla="*/ 1531901 h 3155429"/>
              <a:gd name="connsiteX3871" fmla="*/ 8948562 w 11781020"/>
              <a:gd name="connsiteY3871" fmla="*/ 1535405 h 3155429"/>
              <a:gd name="connsiteX3872" fmla="*/ 8955558 w 11781020"/>
              <a:gd name="connsiteY3872" fmla="*/ 1535405 h 3155429"/>
              <a:gd name="connsiteX3873" fmla="*/ 8954246 w 11781020"/>
              <a:gd name="connsiteY3873" fmla="*/ 1537157 h 3155429"/>
              <a:gd name="connsiteX3874" fmla="*/ 8950803 w 11781020"/>
              <a:gd name="connsiteY3874" fmla="*/ 1537814 h 3155429"/>
              <a:gd name="connsiteX3875" fmla="*/ 8945063 w 11781020"/>
              <a:gd name="connsiteY3875" fmla="*/ 1538909 h 3155429"/>
              <a:gd name="connsiteX3876" fmla="*/ 8941128 w 11781020"/>
              <a:gd name="connsiteY3876" fmla="*/ 1535405 h 3155429"/>
              <a:gd name="connsiteX3877" fmla="*/ 8945063 w 11781020"/>
              <a:gd name="connsiteY3877" fmla="*/ 1531901 h 3155429"/>
              <a:gd name="connsiteX3878" fmla="*/ 8941565 w 11781020"/>
              <a:gd name="connsiteY3878" fmla="*/ 1527959 h 3155429"/>
              <a:gd name="connsiteX3879" fmla="*/ 8938067 w 11781020"/>
              <a:gd name="connsiteY3879" fmla="*/ 1521388 h 3155429"/>
              <a:gd name="connsiteX3880" fmla="*/ 8933761 w 11781020"/>
              <a:gd name="connsiteY3880" fmla="*/ 1521927 h 3155429"/>
              <a:gd name="connsiteX3881" fmla="*/ 8910082 w 11781020"/>
              <a:gd name="connsiteY3881" fmla="*/ 1524892 h 3155429"/>
              <a:gd name="connsiteX3882" fmla="*/ 8917296 w 11781020"/>
              <a:gd name="connsiteY3882" fmla="*/ 1526498 h 3155429"/>
              <a:gd name="connsiteX3883" fmla="*/ 8917952 w 11781020"/>
              <a:gd name="connsiteY3883" fmla="*/ 1526644 h 3155429"/>
              <a:gd name="connsiteX3884" fmla="*/ 8931071 w 11781020"/>
              <a:gd name="connsiteY3884" fmla="*/ 1528396 h 3155429"/>
              <a:gd name="connsiteX3885" fmla="*/ 8931068 w 11781020"/>
              <a:gd name="connsiteY3885" fmla="*/ 1528396 h 3155429"/>
              <a:gd name="connsiteX3886" fmla="*/ 8924949 w 11781020"/>
              <a:gd name="connsiteY3886" fmla="*/ 1528396 h 3155429"/>
              <a:gd name="connsiteX3887" fmla="*/ 8913579 w 11781020"/>
              <a:gd name="connsiteY3887" fmla="*/ 1528396 h 3155429"/>
              <a:gd name="connsiteX3888" fmla="*/ 8912268 w 11781020"/>
              <a:gd name="connsiteY3888" fmla="*/ 1533215 h 3155429"/>
              <a:gd name="connsiteX3889" fmla="*/ 8909819 w 11781020"/>
              <a:gd name="connsiteY3889" fmla="*/ 1533799 h 3155429"/>
              <a:gd name="connsiteX3890" fmla="*/ 8903085 w 11781020"/>
              <a:gd name="connsiteY3890" fmla="*/ 1535405 h 3155429"/>
              <a:gd name="connsiteX3891" fmla="*/ 8907135 w 11781020"/>
              <a:gd name="connsiteY3891" fmla="*/ 1531347 h 3155429"/>
              <a:gd name="connsiteX3892" fmla="*/ 8910081 w 11781020"/>
              <a:gd name="connsiteY3892" fmla="*/ 1528396 h 3155429"/>
              <a:gd name="connsiteX3893" fmla="*/ 8898632 w 11781020"/>
              <a:gd name="connsiteY3893" fmla="*/ 1525211 h 3155429"/>
              <a:gd name="connsiteX3894" fmla="*/ 8894338 w 11781020"/>
              <a:gd name="connsiteY3894" fmla="*/ 1524016 h 3155429"/>
              <a:gd name="connsiteX3895" fmla="*/ 8868101 w 11781020"/>
              <a:gd name="connsiteY3895" fmla="*/ 1524892 h 3155429"/>
              <a:gd name="connsiteX3896" fmla="*/ 8870507 w 11781020"/>
              <a:gd name="connsiteY3896" fmla="*/ 1534529 h 3155429"/>
              <a:gd name="connsiteX3897" fmla="*/ 8871600 w 11781020"/>
              <a:gd name="connsiteY3897" fmla="*/ 1538909 h 3155429"/>
              <a:gd name="connsiteX3898" fmla="*/ 8859793 w 11781020"/>
              <a:gd name="connsiteY3898" fmla="*/ 1534967 h 3155429"/>
              <a:gd name="connsiteX3899" fmla="*/ 8861105 w 11781020"/>
              <a:gd name="connsiteY3899" fmla="*/ 1528396 h 3155429"/>
              <a:gd name="connsiteX3900" fmla="*/ 8849910 w 11781020"/>
              <a:gd name="connsiteY3900" fmla="*/ 1528747 h 3155429"/>
              <a:gd name="connsiteX3901" fmla="*/ 8847111 w 11781020"/>
              <a:gd name="connsiteY3901" fmla="*/ 1528835 h 3155429"/>
              <a:gd name="connsiteX3902" fmla="*/ 8840115 w 11781020"/>
              <a:gd name="connsiteY3902" fmla="*/ 1530368 h 3155429"/>
              <a:gd name="connsiteX3903" fmla="*/ 8833118 w 11781020"/>
              <a:gd name="connsiteY3903" fmla="*/ 1531901 h 3155429"/>
              <a:gd name="connsiteX3904" fmla="*/ 8840989 w 11781020"/>
              <a:gd name="connsiteY3904" fmla="*/ 1535405 h 3155429"/>
              <a:gd name="connsiteX3905" fmla="*/ 8843614 w 11781020"/>
              <a:gd name="connsiteY3905" fmla="*/ 1538909 h 3155429"/>
              <a:gd name="connsiteX3906" fmla="*/ 8837991 w 11781020"/>
              <a:gd name="connsiteY3906" fmla="*/ 1537345 h 3155429"/>
              <a:gd name="connsiteX3907" fmla="*/ 8835742 w 11781020"/>
              <a:gd name="connsiteY3907" fmla="*/ 1536719 h 3155429"/>
              <a:gd name="connsiteX3908" fmla="*/ 8829182 w 11781020"/>
              <a:gd name="connsiteY3908" fmla="*/ 1534310 h 3155429"/>
              <a:gd name="connsiteX3909" fmla="*/ 8822623 w 11781020"/>
              <a:gd name="connsiteY3909" fmla="*/ 1531901 h 3155429"/>
              <a:gd name="connsiteX3910" fmla="*/ 8820699 w 11781020"/>
              <a:gd name="connsiteY3910" fmla="*/ 1535405 h 3155429"/>
              <a:gd name="connsiteX3911" fmla="*/ 8817813 w 11781020"/>
              <a:gd name="connsiteY3911" fmla="*/ 1540661 h 3155429"/>
              <a:gd name="connsiteX3912" fmla="*/ 8805132 w 11781020"/>
              <a:gd name="connsiteY3912" fmla="*/ 1549422 h 3155429"/>
              <a:gd name="connsiteX3913" fmla="*/ 8813987 w 11781020"/>
              <a:gd name="connsiteY3913" fmla="*/ 1550079 h 3155429"/>
              <a:gd name="connsiteX3914" fmla="*/ 8816939 w 11781020"/>
              <a:gd name="connsiteY3914" fmla="*/ 1550298 h 3155429"/>
              <a:gd name="connsiteX3915" fmla="*/ 8826122 w 11781020"/>
              <a:gd name="connsiteY3915" fmla="*/ 1545917 h 3155429"/>
              <a:gd name="connsiteX3916" fmla="*/ 8827871 w 11781020"/>
              <a:gd name="connsiteY3916" fmla="*/ 1547670 h 3155429"/>
              <a:gd name="connsiteX3917" fmla="*/ 8829620 w 11781020"/>
              <a:gd name="connsiteY3917" fmla="*/ 1549422 h 3155429"/>
              <a:gd name="connsiteX3918" fmla="*/ 8833118 w 11781020"/>
              <a:gd name="connsiteY3918" fmla="*/ 1547670 h 3155429"/>
              <a:gd name="connsiteX3919" fmla="*/ 8836616 w 11781020"/>
              <a:gd name="connsiteY3919" fmla="*/ 1545917 h 3155429"/>
              <a:gd name="connsiteX3920" fmla="*/ 8843614 w 11781020"/>
              <a:gd name="connsiteY3920" fmla="*/ 1552925 h 3155429"/>
              <a:gd name="connsiteX3921" fmla="*/ 8910081 w 11781020"/>
              <a:gd name="connsiteY3921" fmla="*/ 1556430 h 3155429"/>
              <a:gd name="connsiteX3922" fmla="*/ 8906583 w 11781020"/>
              <a:gd name="connsiteY3922" fmla="*/ 1566943 h 3155429"/>
              <a:gd name="connsiteX3923" fmla="*/ 8879033 w 11781020"/>
              <a:gd name="connsiteY3923" fmla="*/ 1565191 h 3155429"/>
              <a:gd name="connsiteX3924" fmla="*/ 8870725 w 11781020"/>
              <a:gd name="connsiteY3924" fmla="*/ 1564606 h 3155429"/>
              <a:gd name="connsiteX3925" fmla="*/ 8854108 w 11781020"/>
              <a:gd name="connsiteY3925" fmla="*/ 1563438 h 3155429"/>
              <a:gd name="connsiteX3926" fmla="*/ 8869267 w 11781020"/>
              <a:gd name="connsiteY3926" fmla="*/ 1569133 h 3155429"/>
              <a:gd name="connsiteX3927" fmla="*/ 8899586 w 11781020"/>
              <a:gd name="connsiteY3927" fmla="*/ 1580521 h 3155429"/>
              <a:gd name="connsiteX3928" fmla="*/ 8955558 w 11781020"/>
              <a:gd name="connsiteY3928" fmla="*/ 1584464 h 3155429"/>
              <a:gd name="connsiteX3929" fmla="*/ 8962556 w 11781020"/>
              <a:gd name="connsiteY3929" fmla="*/ 1573951 h 3155429"/>
              <a:gd name="connsiteX3930" fmla="*/ 8966054 w 11781020"/>
              <a:gd name="connsiteY3930" fmla="*/ 1577456 h 3155429"/>
              <a:gd name="connsiteX3931" fmla="*/ 8983545 w 11781020"/>
              <a:gd name="connsiteY3931" fmla="*/ 1580959 h 3155429"/>
              <a:gd name="connsiteX3932" fmla="*/ 8966055 w 11781020"/>
              <a:gd name="connsiteY3932" fmla="*/ 1584464 h 3155429"/>
              <a:gd name="connsiteX3933" fmla="*/ 8997538 w 11781020"/>
              <a:gd name="connsiteY3933" fmla="*/ 1588406 h 3155429"/>
              <a:gd name="connsiteX3934" fmla="*/ 9018527 w 11781020"/>
              <a:gd name="connsiteY3934" fmla="*/ 1584464 h 3155429"/>
              <a:gd name="connsiteX3935" fmla="*/ 9015029 w 11781020"/>
              <a:gd name="connsiteY3935" fmla="*/ 1598480 h 3155429"/>
              <a:gd name="connsiteX3936" fmla="*/ 9056135 w 11781020"/>
              <a:gd name="connsiteY3936" fmla="*/ 1593662 h 3155429"/>
              <a:gd name="connsiteX3937" fmla="*/ 9102487 w 11781020"/>
              <a:gd name="connsiteY3937" fmla="*/ 1591472 h 3155429"/>
              <a:gd name="connsiteX3938" fmla="*/ 9095491 w 11781020"/>
              <a:gd name="connsiteY3938" fmla="*/ 1597604 h 3155429"/>
              <a:gd name="connsiteX3939" fmla="*/ 9109483 w 11781020"/>
              <a:gd name="connsiteY3939" fmla="*/ 1598480 h 3155429"/>
              <a:gd name="connsiteX3940" fmla="*/ 9101612 w 11781020"/>
              <a:gd name="connsiteY3940" fmla="*/ 1603299 h 3155429"/>
              <a:gd name="connsiteX3941" fmla="*/ 9099426 w 11781020"/>
              <a:gd name="connsiteY3941" fmla="*/ 1603664 h 3155429"/>
              <a:gd name="connsiteX3942" fmla="*/ 9088495 w 11781020"/>
              <a:gd name="connsiteY3942" fmla="*/ 1605489 h 3155429"/>
              <a:gd name="connsiteX3943" fmla="*/ 9101248 w 11781020"/>
              <a:gd name="connsiteY3943" fmla="*/ 1606219 h 3155429"/>
              <a:gd name="connsiteX3944" fmla="*/ 9103799 w 11781020"/>
              <a:gd name="connsiteY3944" fmla="*/ 1606365 h 3155429"/>
              <a:gd name="connsiteX3945" fmla="*/ 9116480 w 11781020"/>
              <a:gd name="connsiteY3945" fmla="*/ 1601985 h 3155429"/>
              <a:gd name="connsiteX3946" fmla="*/ 9133971 w 11781020"/>
              <a:gd name="connsiteY3946" fmla="*/ 1608993 h 3155429"/>
              <a:gd name="connsiteX3947" fmla="*/ 9151463 w 11781020"/>
              <a:gd name="connsiteY3947" fmla="*/ 1601985 h 3155429"/>
              <a:gd name="connsiteX3948" fmla="*/ 9170266 w 11781020"/>
              <a:gd name="connsiteY3948" fmla="*/ 1603737 h 3155429"/>
              <a:gd name="connsiteX3949" fmla="*/ 9174889 w 11781020"/>
              <a:gd name="connsiteY3949" fmla="*/ 1604238 h 3155429"/>
              <a:gd name="connsiteX3950" fmla="*/ 9186446 w 11781020"/>
              <a:gd name="connsiteY3950" fmla="*/ 1605489 h 3155429"/>
              <a:gd name="connsiteX3951" fmla="*/ 9185134 w 11781020"/>
              <a:gd name="connsiteY3951" fmla="*/ 1611621 h 3155429"/>
              <a:gd name="connsiteX3952" fmla="*/ 9196940 w 11781020"/>
              <a:gd name="connsiteY3952" fmla="*/ 1612497 h 3155429"/>
              <a:gd name="connsiteX3953" fmla="*/ 9189944 w 11781020"/>
              <a:gd name="connsiteY3953" fmla="*/ 1623010 h 3155429"/>
              <a:gd name="connsiteX3954" fmla="*/ 9182604 w 11781020"/>
              <a:gd name="connsiteY3954" fmla="*/ 1622228 h 3155429"/>
              <a:gd name="connsiteX3955" fmla="*/ 9169392 w 11781020"/>
              <a:gd name="connsiteY3955" fmla="*/ 1620820 h 3155429"/>
              <a:gd name="connsiteX3956" fmla="*/ 9151463 w 11781020"/>
              <a:gd name="connsiteY3956" fmla="*/ 1626514 h 3155429"/>
              <a:gd name="connsiteX3957" fmla="*/ 9121227 w 11781020"/>
              <a:gd name="connsiteY3957" fmla="*/ 1618943 h 3155429"/>
              <a:gd name="connsiteX3958" fmla="*/ 9112981 w 11781020"/>
              <a:gd name="connsiteY3958" fmla="*/ 1616878 h 3155429"/>
              <a:gd name="connsiteX3959" fmla="*/ 9064005 w 11781020"/>
              <a:gd name="connsiteY3959" fmla="*/ 1623010 h 3155429"/>
              <a:gd name="connsiteX3960" fmla="*/ 9071002 w 11781020"/>
              <a:gd name="connsiteY3960" fmla="*/ 1616002 h 3155429"/>
              <a:gd name="connsiteX3961" fmla="*/ 9064005 w 11781020"/>
              <a:gd name="connsiteY3961" fmla="*/ 1616002 h 3155429"/>
              <a:gd name="connsiteX3962" fmla="*/ 9063255 w 11781020"/>
              <a:gd name="connsiteY3962" fmla="*/ 1618255 h 3155429"/>
              <a:gd name="connsiteX3963" fmla="*/ 9060507 w 11781020"/>
              <a:gd name="connsiteY3963" fmla="*/ 1626514 h 3155429"/>
              <a:gd name="connsiteX3964" fmla="*/ 9046514 w 11781020"/>
              <a:gd name="connsiteY3964" fmla="*/ 1619506 h 3155429"/>
              <a:gd name="connsiteX3965" fmla="*/ 9040830 w 11781020"/>
              <a:gd name="connsiteY3965" fmla="*/ 1620382 h 3155429"/>
              <a:gd name="connsiteX3966" fmla="*/ 9043016 w 11781020"/>
              <a:gd name="connsiteY3966" fmla="*/ 1626514 h 3155429"/>
              <a:gd name="connsiteX3967" fmla="*/ 9032576 w 11781020"/>
              <a:gd name="connsiteY3967" fmla="*/ 1622408 h 3155429"/>
              <a:gd name="connsiteX3968" fmla="*/ 9026508 w 11781020"/>
              <a:gd name="connsiteY3968" fmla="*/ 1622506 h 3155429"/>
              <a:gd name="connsiteX3969" fmla="*/ 9022463 w 11781020"/>
              <a:gd name="connsiteY3969" fmla="*/ 1622572 h 3155429"/>
              <a:gd name="connsiteX3970" fmla="*/ 9004534 w 11781020"/>
              <a:gd name="connsiteY3970" fmla="*/ 1616002 h 3155429"/>
              <a:gd name="connsiteX3971" fmla="*/ 8966054 w 11781020"/>
              <a:gd name="connsiteY3971" fmla="*/ 1623010 h 3155429"/>
              <a:gd name="connsiteX3972" fmla="*/ 8952060 w 11781020"/>
              <a:gd name="connsiteY3972" fmla="*/ 1616002 h 3155429"/>
              <a:gd name="connsiteX3973" fmla="*/ 8955558 w 11781020"/>
              <a:gd name="connsiteY3973" fmla="*/ 1630018 h 3155429"/>
              <a:gd name="connsiteX3974" fmla="*/ 8950821 w 11781020"/>
              <a:gd name="connsiteY3974" fmla="*/ 1628923 h 3155429"/>
              <a:gd name="connsiteX3975" fmla="*/ 8949874 w 11781020"/>
              <a:gd name="connsiteY3975" fmla="*/ 1628704 h 3155429"/>
              <a:gd name="connsiteX3976" fmla="*/ 8948489 w 11781020"/>
              <a:gd name="connsiteY3976" fmla="*/ 1628923 h 3155429"/>
              <a:gd name="connsiteX3977" fmla="*/ 8941565 w 11781020"/>
              <a:gd name="connsiteY3977" fmla="*/ 1630018 h 3155429"/>
              <a:gd name="connsiteX3978" fmla="*/ 8943752 w 11781020"/>
              <a:gd name="connsiteY3978" fmla="*/ 1625638 h 3155429"/>
              <a:gd name="connsiteX3979" fmla="*/ 8945501 w 11781020"/>
              <a:gd name="connsiteY3979" fmla="*/ 1622134 h 3155429"/>
              <a:gd name="connsiteX3980" fmla="*/ 8931071 w 11781020"/>
              <a:gd name="connsiteY3980" fmla="*/ 1619506 h 3155429"/>
              <a:gd name="connsiteX3981" fmla="*/ 8924074 w 11781020"/>
              <a:gd name="connsiteY3981" fmla="*/ 1633523 h 3155429"/>
              <a:gd name="connsiteX3982" fmla="*/ 8924184 w 11781020"/>
              <a:gd name="connsiteY3982" fmla="*/ 1626569 h 3155429"/>
              <a:gd name="connsiteX3983" fmla="*/ 8917078 w 11781020"/>
              <a:gd name="connsiteY3983" fmla="*/ 1625200 h 3155429"/>
              <a:gd name="connsiteX3984" fmla="*/ 8906313 w 11781020"/>
              <a:gd name="connsiteY3984" fmla="*/ 1628165 h 3155429"/>
              <a:gd name="connsiteX3985" fmla="*/ 8899585 w 11781020"/>
              <a:gd name="connsiteY3985" fmla="*/ 1630018 h 3155429"/>
              <a:gd name="connsiteX3986" fmla="*/ 8895941 w 11781020"/>
              <a:gd name="connsiteY3986" fmla="*/ 1626003 h 3155429"/>
              <a:gd name="connsiteX3987" fmla="*/ 8895212 w 11781020"/>
              <a:gd name="connsiteY3987" fmla="*/ 1625200 h 3155429"/>
              <a:gd name="connsiteX3988" fmla="*/ 8893609 w 11781020"/>
              <a:gd name="connsiteY3988" fmla="*/ 1624835 h 3155429"/>
              <a:gd name="connsiteX3989" fmla="*/ 8885592 w 11781020"/>
              <a:gd name="connsiteY3989" fmla="*/ 1623010 h 3155429"/>
              <a:gd name="connsiteX3990" fmla="*/ 8891423 w 11781020"/>
              <a:gd name="connsiteY3990" fmla="*/ 1630310 h 3155429"/>
              <a:gd name="connsiteX3991" fmla="*/ 8892590 w 11781020"/>
              <a:gd name="connsiteY3991" fmla="*/ 1631770 h 3155429"/>
              <a:gd name="connsiteX3992" fmla="*/ 8897254 w 11781020"/>
              <a:gd name="connsiteY3992" fmla="*/ 1631478 h 3155429"/>
              <a:gd name="connsiteX3993" fmla="*/ 8920576 w 11781020"/>
              <a:gd name="connsiteY3993" fmla="*/ 1630018 h 3155429"/>
              <a:gd name="connsiteX3994" fmla="*/ 8904906 w 11781020"/>
              <a:gd name="connsiteY3994" fmla="*/ 1635129 h 3155429"/>
              <a:gd name="connsiteX3995" fmla="*/ 8901772 w 11781020"/>
              <a:gd name="connsiteY3995" fmla="*/ 1636151 h 3155429"/>
              <a:gd name="connsiteX3996" fmla="*/ 8885592 w 11781020"/>
              <a:gd name="connsiteY3996" fmla="*/ 1637027 h 3155429"/>
              <a:gd name="connsiteX3997" fmla="*/ 8864603 w 11781020"/>
              <a:gd name="connsiteY3997" fmla="*/ 1619506 h 3155429"/>
              <a:gd name="connsiteX3998" fmla="*/ 8850610 w 11781020"/>
              <a:gd name="connsiteY3998" fmla="*/ 1633523 h 3155429"/>
              <a:gd name="connsiteX3999" fmla="*/ 8868101 w 11781020"/>
              <a:gd name="connsiteY3999" fmla="*/ 1626514 h 3155429"/>
              <a:gd name="connsiteX4000" fmla="*/ 8865478 w 11781020"/>
              <a:gd name="connsiteY4000" fmla="*/ 1634399 h 3155429"/>
              <a:gd name="connsiteX4001" fmla="*/ 8868101 w 11781020"/>
              <a:gd name="connsiteY4001" fmla="*/ 1637027 h 3155429"/>
              <a:gd name="connsiteX4002" fmla="*/ 8833118 w 11781020"/>
              <a:gd name="connsiteY4002" fmla="*/ 1640531 h 3155429"/>
              <a:gd name="connsiteX4003" fmla="*/ 8846237 w 11781020"/>
              <a:gd name="connsiteY4003" fmla="*/ 1636151 h 3155429"/>
              <a:gd name="connsiteX4004" fmla="*/ 8843614 w 11781020"/>
              <a:gd name="connsiteY4004" fmla="*/ 1626514 h 3155429"/>
              <a:gd name="connsiteX4005" fmla="*/ 8822623 w 11781020"/>
              <a:gd name="connsiteY4005" fmla="*/ 1633523 h 3155429"/>
              <a:gd name="connsiteX4006" fmla="*/ 8806006 w 11781020"/>
              <a:gd name="connsiteY4006" fmla="*/ 1631333 h 3155429"/>
              <a:gd name="connsiteX4007" fmla="*/ 8803570 w 11781020"/>
              <a:gd name="connsiteY4007" fmla="*/ 1632553 h 3155429"/>
              <a:gd name="connsiteX4008" fmla="*/ 8794637 w 11781020"/>
              <a:gd name="connsiteY4008" fmla="*/ 1637027 h 3155429"/>
              <a:gd name="connsiteX4009" fmla="*/ 8768837 w 11781020"/>
              <a:gd name="connsiteY4009" fmla="*/ 1639655 h 3155429"/>
              <a:gd name="connsiteX4010" fmla="*/ 8763765 w 11781020"/>
              <a:gd name="connsiteY4010" fmla="*/ 1642809 h 3155429"/>
              <a:gd name="connsiteX4011" fmla="*/ 8756156 w 11781020"/>
              <a:gd name="connsiteY4011" fmla="*/ 1647539 h 3155429"/>
              <a:gd name="connsiteX4012" fmla="*/ 8803069 w 11781020"/>
              <a:gd name="connsiteY4012" fmla="*/ 1659866 h 3155429"/>
              <a:gd name="connsiteX4013" fmla="*/ 8833665 w 11781020"/>
              <a:gd name="connsiteY4013" fmla="*/ 1685702 h 3155429"/>
              <a:gd name="connsiteX4014" fmla="*/ 8848487 w 11781020"/>
              <a:gd name="connsiteY4014" fmla="*/ 1708676 h 3155429"/>
              <a:gd name="connsiteX4015" fmla="*/ 8855898 w 11781020"/>
              <a:gd name="connsiteY4015" fmla="*/ 1720163 h 3155429"/>
              <a:gd name="connsiteX4016" fmla="*/ 9020263 w 11781020"/>
              <a:gd name="connsiteY4016" fmla="*/ 1846506 h 3155429"/>
              <a:gd name="connsiteX4017" fmla="*/ 9119977 w 11781020"/>
              <a:gd name="connsiteY4017" fmla="*/ 1850783 h 3155429"/>
              <a:gd name="connsiteX4018" fmla="*/ 9078382 w 11781020"/>
              <a:gd name="connsiteY4018" fmla="*/ 1824557 h 3155429"/>
              <a:gd name="connsiteX4019" fmla="*/ 9060071 w 11781020"/>
              <a:gd name="connsiteY4019" fmla="*/ 1801287 h 3155429"/>
              <a:gd name="connsiteX4020" fmla="*/ 9075211 w 11781020"/>
              <a:gd name="connsiteY4020" fmla="*/ 1777360 h 3155429"/>
              <a:gd name="connsiteX4021" fmla="*/ 9094798 w 11781020"/>
              <a:gd name="connsiteY4021" fmla="*/ 1767960 h 3155429"/>
              <a:gd name="connsiteX4022" fmla="*/ 9133971 w 11781020"/>
              <a:gd name="connsiteY4022" fmla="*/ 1749161 h 3155429"/>
              <a:gd name="connsiteX4023" fmla="*/ 9165456 w 11781020"/>
              <a:gd name="connsiteY4023" fmla="*/ 1738274 h 3155429"/>
              <a:gd name="connsiteX4024" fmla="*/ 9170703 w 11781020"/>
              <a:gd name="connsiteY4024" fmla="*/ 1736459 h 3155429"/>
              <a:gd name="connsiteX4025" fmla="*/ 9228425 w 11781020"/>
              <a:gd name="connsiteY4025" fmla="*/ 1731641 h 3155429"/>
              <a:gd name="connsiteX4026" fmla="*/ 9291832 w 11781020"/>
              <a:gd name="connsiteY4026" fmla="*/ 1784094 h 3155429"/>
              <a:gd name="connsiteX4027" fmla="*/ 9285191 w 11781020"/>
              <a:gd name="connsiteY4027" fmla="*/ 1789545 h 3155429"/>
              <a:gd name="connsiteX4028" fmla="*/ 9286753 w 11781020"/>
              <a:gd name="connsiteY4028" fmla="*/ 1789545 h 3155429"/>
              <a:gd name="connsiteX4029" fmla="*/ 9268274 w 11781020"/>
              <a:gd name="connsiteY4029" fmla="*/ 1809376 h 3155429"/>
              <a:gd name="connsiteX4030" fmla="*/ 9232924 w 11781020"/>
              <a:gd name="connsiteY4030" fmla="*/ 1832442 h 3155429"/>
              <a:gd name="connsiteX4031" fmla="*/ 9231924 w 11781020"/>
              <a:gd name="connsiteY4031" fmla="*/ 1833263 h 3155429"/>
              <a:gd name="connsiteX4032" fmla="*/ 9219186 w 11781020"/>
              <a:gd name="connsiteY4032" fmla="*/ 1842238 h 3155429"/>
              <a:gd name="connsiteX4033" fmla="*/ 9198890 w 11781020"/>
              <a:gd name="connsiteY4033" fmla="*/ 1859964 h 3155429"/>
              <a:gd name="connsiteX4034" fmla="*/ 9195595 w 11781020"/>
              <a:gd name="connsiteY4034" fmla="*/ 1868128 h 3155429"/>
              <a:gd name="connsiteX4035" fmla="*/ 9208699 w 11781020"/>
              <a:gd name="connsiteY4035" fmla="*/ 1882158 h 3155429"/>
              <a:gd name="connsiteX4036" fmla="*/ 9221365 w 11781020"/>
              <a:gd name="connsiteY4036" fmla="*/ 1888299 h 3155429"/>
              <a:gd name="connsiteX4037" fmla="*/ 9319363 w 11781020"/>
              <a:gd name="connsiteY4037" fmla="*/ 1903345 h 3155429"/>
              <a:gd name="connsiteX4038" fmla="*/ 9319380 w 11781020"/>
              <a:gd name="connsiteY4038" fmla="*/ 1903348 h 3155429"/>
              <a:gd name="connsiteX4039" fmla="*/ 9455815 w 11781020"/>
              <a:gd name="connsiteY4039" fmla="*/ 1857792 h 3155429"/>
              <a:gd name="connsiteX4040" fmla="*/ 9455816 w 11781020"/>
              <a:gd name="connsiteY4040" fmla="*/ 1857792 h 3155429"/>
              <a:gd name="connsiteX4041" fmla="*/ 9511788 w 11781020"/>
              <a:gd name="connsiteY4041" fmla="*/ 1945397 h 3155429"/>
              <a:gd name="connsiteX4042" fmla="*/ 9221430 w 11781020"/>
              <a:gd name="connsiteY4042" fmla="*/ 2057532 h 3155429"/>
              <a:gd name="connsiteX4043" fmla="*/ 9336873 w 11781020"/>
              <a:gd name="connsiteY4043" fmla="*/ 2064540 h 3155429"/>
              <a:gd name="connsiteX4044" fmla="*/ 9382351 w 11781020"/>
              <a:gd name="connsiteY4044" fmla="*/ 2047019 h 3155429"/>
              <a:gd name="connsiteX4045" fmla="*/ 9402757 w 11781020"/>
              <a:gd name="connsiteY4045" fmla="*/ 2040936 h 3155429"/>
              <a:gd name="connsiteX4046" fmla="*/ 9419082 w 11781020"/>
              <a:gd name="connsiteY4046" fmla="*/ 2036069 h 3155429"/>
              <a:gd name="connsiteX4047" fmla="*/ 9476804 w 11781020"/>
              <a:gd name="connsiteY4047" fmla="*/ 2033003 h 3155429"/>
              <a:gd name="connsiteX4048" fmla="*/ 9476805 w 11781020"/>
              <a:gd name="connsiteY4048" fmla="*/ 2033003 h 3155429"/>
              <a:gd name="connsiteX4049" fmla="*/ 9476808 w 11781020"/>
              <a:gd name="connsiteY4049" fmla="*/ 2033005 h 3155429"/>
              <a:gd name="connsiteX4050" fmla="*/ 9516105 w 11781020"/>
              <a:gd name="connsiteY4050" fmla="*/ 2048717 h 3155429"/>
              <a:gd name="connsiteX4051" fmla="*/ 9520382 w 11781020"/>
              <a:gd name="connsiteY4051" fmla="*/ 2051910 h 3155429"/>
              <a:gd name="connsiteX4052" fmla="*/ 9520382 w 11781020"/>
              <a:gd name="connsiteY4052" fmla="*/ 2055625 h 3155429"/>
              <a:gd name="connsiteX4053" fmla="*/ 9536713 w 11781020"/>
              <a:gd name="connsiteY4053" fmla="*/ 2064103 h 3155429"/>
              <a:gd name="connsiteX4054" fmla="*/ 9536276 w 11781020"/>
              <a:gd name="connsiteY4054" fmla="*/ 2092574 h 3155429"/>
              <a:gd name="connsiteX4055" fmla="*/ 9625703 w 11781020"/>
              <a:gd name="connsiteY4055" fmla="*/ 2117759 h 3155429"/>
              <a:gd name="connsiteX4056" fmla="*/ 9673146 w 11781020"/>
              <a:gd name="connsiteY4056" fmla="*/ 2131120 h 3155429"/>
              <a:gd name="connsiteX4057" fmla="*/ 9673146 w 11781020"/>
              <a:gd name="connsiteY4057" fmla="*/ 2131121 h 3155429"/>
              <a:gd name="connsiteX4058" fmla="*/ 9673147 w 11781020"/>
              <a:gd name="connsiteY4058" fmla="*/ 2131121 h 3155429"/>
              <a:gd name="connsiteX4059" fmla="*/ 9718189 w 11781020"/>
              <a:gd name="connsiteY4059" fmla="*/ 2180180 h 3155429"/>
              <a:gd name="connsiteX4060" fmla="*/ 9756669 w 11781020"/>
              <a:gd name="connsiteY4060" fmla="*/ 2253768 h 3155429"/>
              <a:gd name="connsiteX4061" fmla="*/ 9490648 w 11781020"/>
              <a:gd name="connsiteY4061" fmla="*/ 2334399 h 3155429"/>
              <a:gd name="connsiteX4062" fmla="*/ 9462812 w 11781020"/>
              <a:gd name="connsiteY4062" fmla="*/ 2358894 h 3155429"/>
              <a:gd name="connsiteX4063" fmla="*/ 9504385 w 11781020"/>
              <a:gd name="connsiteY4063" fmla="*/ 2362898 h 3155429"/>
              <a:gd name="connsiteX4064" fmla="*/ 9520382 w 11781020"/>
              <a:gd name="connsiteY4064" fmla="*/ 2364438 h 3155429"/>
              <a:gd name="connsiteX4065" fmla="*/ 9556616 w 11781020"/>
              <a:gd name="connsiteY4065" fmla="*/ 2367928 h 3155429"/>
              <a:gd name="connsiteX4066" fmla="*/ 9670795 w 11781020"/>
              <a:gd name="connsiteY4066" fmla="*/ 2383861 h 3155429"/>
              <a:gd name="connsiteX4067" fmla="*/ 9670796 w 11781020"/>
              <a:gd name="connsiteY4067" fmla="*/ 2383862 h 3155429"/>
              <a:gd name="connsiteX4068" fmla="*/ 9739178 w 11781020"/>
              <a:gd name="connsiteY4068" fmla="*/ 2569147 h 3155429"/>
              <a:gd name="connsiteX4069" fmla="*/ 9739177 w 11781020"/>
              <a:gd name="connsiteY4069" fmla="*/ 2569147 h 3155429"/>
              <a:gd name="connsiteX4070" fmla="*/ 9305387 w 11781020"/>
              <a:gd name="connsiteY4070" fmla="*/ 2572650 h 3155429"/>
              <a:gd name="connsiteX4071" fmla="*/ 9305386 w 11781020"/>
              <a:gd name="connsiteY4071" fmla="*/ 2572647 h 3155429"/>
              <a:gd name="connsiteX4072" fmla="*/ 9285858 w 11781020"/>
              <a:gd name="connsiteY4072" fmla="*/ 2541284 h 3155429"/>
              <a:gd name="connsiteX4073" fmla="*/ 9274257 w 11781020"/>
              <a:gd name="connsiteY4073" fmla="*/ 2533504 h 3155429"/>
              <a:gd name="connsiteX4074" fmla="*/ 9200125 w 11781020"/>
              <a:gd name="connsiteY4074" fmla="*/ 2502682 h 3155429"/>
              <a:gd name="connsiteX4075" fmla="*/ 9200111 w 11781020"/>
              <a:gd name="connsiteY4075" fmla="*/ 2502677 h 3155429"/>
              <a:gd name="connsiteX4076" fmla="*/ 9126975 w 11781020"/>
              <a:gd name="connsiteY4076" fmla="*/ 2492054 h 3155429"/>
              <a:gd name="connsiteX4077" fmla="*/ 8911994 w 11781020"/>
              <a:gd name="connsiteY4077" fmla="*/ 2488112 h 3155429"/>
              <a:gd name="connsiteX4078" fmla="*/ 8841536 w 11781020"/>
              <a:gd name="connsiteY4078" fmla="*/ 2492930 h 3155429"/>
              <a:gd name="connsiteX4079" fmla="*/ 8700620 w 11781020"/>
              <a:gd name="connsiteY4079" fmla="*/ 2502567 h 3155429"/>
              <a:gd name="connsiteX4080" fmla="*/ 8308374 w 11781020"/>
              <a:gd name="connsiteY4080" fmla="*/ 2555130 h 3155429"/>
              <a:gd name="connsiteX4081" fmla="*/ 8042504 w 11781020"/>
              <a:gd name="connsiteY4081" fmla="*/ 2506072 h 3155429"/>
              <a:gd name="connsiteX4082" fmla="*/ 8018017 w 11781020"/>
              <a:gd name="connsiteY4082" fmla="*/ 2516583 h 3155429"/>
              <a:gd name="connsiteX4083" fmla="*/ 7892078 w 11781020"/>
              <a:gd name="connsiteY4083" fmla="*/ 2527096 h 3155429"/>
              <a:gd name="connsiteX4084" fmla="*/ 7724160 w 11781020"/>
              <a:gd name="connsiteY4084" fmla="*/ 2551626 h 3155429"/>
              <a:gd name="connsiteX4085" fmla="*/ 7596910 w 11781020"/>
              <a:gd name="connsiteY4085" fmla="*/ 2559510 h 3155429"/>
              <a:gd name="connsiteX4086" fmla="*/ 7549784 w 11781020"/>
              <a:gd name="connsiteY4086" fmla="*/ 2556567 h 3155429"/>
              <a:gd name="connsiteX4087" fmla="*/ 7533777 w 11781020"/>
              <a:gd name="connsiteY4087" fmla="*/ 2555568 h 3155429"/>
              <a:gd name="connsiteX4088" fmla="*/ 7520089 w 11781020"/>
              <a:gd name="connsiteY4088" fmla="*/ 2551544 h 3155429"/>
              <a:gd name="connsiteX4089" fmla="*/ 7502764 w 11781020"/>
              <a:gd name="connsiteY4089" fmla="*/ 2546452 h 3155429"/>
              <a:gd name="connsiteX4090" fmla="*/ 7502763 w 11781020"/>
              <a:gd name="connsiteY4090" fmla="*/ 2546452 h 3155429"/>
              <a:gd name="connsiteX4091" fmla="*/ 7498731 w 11781020"/>
              <a:gd name="connsiteY4091" fmla="*/ 2544354 h 3155429"/>
              <a:gd name="connsiteX4092" fmla="*/ 7472283 w 11781020"/>
              <a:gd name="connsiteY4092" fmla="*/ 2530601 h 3155429"/>
              <a:gd name="connsiteX4093" fmla="*/ 7332352 w 11781020"/>
              <a:gd name="connsiteY4093" fmla="*/ 2534104 h 3155429"/>
              <a:gd name="connsiteX4094" fmla="*/ 7206412 w 11781020"/>
              <a:gd name="connsiteY4094" fmla="*/ 2555130 h 3155429"/>
              <a:gd name="connsiteX4095" fmla="*/ 6891567 w 11781020"/>
              <a:gd name="connsiteY4095" fmla="*/ 2555130 h 3155429"/>
              <a:gd name="connsiteX4096" fmla="*/ 6901186 w 11781020"/>
              <a:gd name="connsiteY4096" fmla="*/ 2562357 h 3155429"/>
              <a:gd name="connsiteX4097" fmla="*/ 6905559 w 11781020"/>
              <a:gd name="connsiteY4097" fmla="*/ 2565642 h 3155429"/>
              <a:gd name="connsiteX4098" fmla="*/ 6864455 w 11781020"/>
              <a:gd name="connsiteY4098" fmla="*/ 2575717 h 3155429"/>
              <a:gd name="connsiteX4099" fmla="*/ 6849588 w 11781020"/>
              <a:gd name="connsiteY4099" fmla="*/ 2593676 h 3155429"/>
              <a:gd name="connsiteX4100" fmla="*/ 6895066 w 11781020"/>
              <a:gd name="connsiteY4100" fmla="*/ 2621710 h 3155429"/>
              <a:gd name="connsiteX4101" fmla="*/ 6755133 w 11781020"/>
              <a:gd name="connsiteY4101" fmla="*/ 2558634 h 3155429"/>
              <a:gd name="connsiteX4102" fmla="*/ 6604707 w 11781020"/>
              <a:gd name="connsiteY4102" fmla="*/ 2558634 h 3155429"/>
              <a:gd name="connsiteX4103" fmla="*/ 6533430 w 11781020"/>
              <a:gd name="connsiteY4103" fmla="*/ 2559072 h 3155429"/>
              <a:gd name="connsiteX4104" fmla="*/ 6525068 w 11781020"/>
              <a:gd name="connsiteY4104" fmla="*/ 2560758 h 3155429"/>
              <a:gd name="connsiteX4105" fmla="*/ 6498941 w 11781020"/>
              <a:gd name="connsiteY4105" fmla="*/ 2566026 h 3155429"/>
              <a:gd name="connsiteX4106" fmla="*/ 6464776 w 11781020"/>
              <a:gd name="connsiteY4106" fmla="*/ 2583163 h 3155429"/>
              <a:gd name="connsiteX4107" fmla="*/ 6425420 w 11781020"/>
              <a:gd name="connsiteY4107" fmla="*/ 2591924 h 3155429"/>
              <a:gd name="connsiteX4108" fmla="*/ 6380816 w 11781020"/>
              <a:gd name="connsiteY4108" fmla="*/ 2590171 h 3155429"/>
              <a:gd name="connsiteX4109" fmla="*/ 6325281 w 11781020"/>
              <a:gd name="connsiteY4109" fmla="*/ 2591486 h 3155429"/>
              <a:gd name="connsiteX4110" fmla="*/ 6307534 w 11781020"/>
              <a:gd name="connsiteY4110" fmla="*/ 2595538 h 3155429"/>
              <a:gd name="connsiteX4111" fmla="*/ 6298661 w 11781020"/>
              <a:gd name="connsiteY4111" fmla="*/ 2597564 h 3155429"/>
              <a:gd name="connsiteX4112" fmla="*/ 6272369 w 11781020"/>
              <a:gd name="connsiteY4112" fmla="*/ 2611197 h 3155429"/>
              <a:gd name="connsiteX4113" fmla="*/ 6238699 w 11781020"/>
              <a:gd name="connsiteY4113" fmla="*/ 2618644 h 3155429"/>
              <a:gd name="connsiteX4114" fmla="*/ 6203651 w 11781020"/>
              <a:gd name="connsiteY4114" fmla="*/ 2618220 h 3155429"/>
              <a:gd name="connsiteX4115" fmla="*/ 6202403 w 11781020"/>
              <a:gd name="connsiteY4115" fmla="*/ 2618205 h 3155429"/>
              <a:gd name="connsiteX4116" fmla="*/ 5971516 w 11781020"/>
              <a:gd name="connsiteY4116" fmla="*/ 2621710 h 3155429"/>
              <a:gd name="connsiteX4117" fmla="*/ 5870066 w 11781020"/>
              <a:gd name="connsiteY4117" fmla="*/ 2621710 h 3155429"/>
              <a:gd name="connsiteX4118" fmla="*/ 5852029 w 11781020"/>
              <a:gd name="connsiteY4118" fmla="*/ 2640709 h 3155429"/>
              <a:gd name="connsiteX4119" fmla="*/ 5830710 w 11781020"/>
              <a:gd name="connsiteY4119" fmla="*/ 2639669 h 3155429"/>
              <a:gd name="connsiteX4120" fmla="*/ 5821319 w 11781020"/>
              <a:gd name="connsiteY4120" fmla="*/ 2637328 h 3155429"/>
              <a:gd name="connsiteX4121" fmla="*/ 5808082 w 11781020"/>
              <a:gd name="connsiteY4121" fmla="*/ 2634029 h 3155429"/>
              <a:gd name="connsiteX4122" fmla="*/ 5786108 w 11781020"/>
              <a:gd name="connsiteY4122" fmla="*/ 2639231 h 3155429"/>
              <a:gd name="connsiteX4123" fmla="*/ 5702149 w 11781020"/>
              <a:gd name="connsiteY4123" fmla="*/ 2649744 h 3155429"/>
              <a:gd name="connsiteX4124" fmla="*/ 4785595 w 11781020"/>
              <a:gd name="connsiteY4124" fmla="*/ 2649744 h 3155429"/>
              <a:gd name="connsiteX4125" fmla="*/ 4529681 w 11781020"/>
              <a:gd name="connsiteY4125" fmla="*/ 2653208 h 3155429"/>
              <a:gd name="connsiteX4126" fmla="*/ 4526723 w 11781020"/>
              <a:gd name="connsiteY4126" fmla="*/ 2653248 h 3155429"/>
              <a:gd name="connsiteX4127" fmla="*/ 4442764 w 11781020"/>
              <a:gd name="connsiteY4127" fmla="*/ 2667264 h 3155429"/>
              <a:gd name="connsiteX4128" fmla="*/ 4432763 w 11781020"/>
              <a:gd name="connsiteY4128" fmla="*/ 2670647 h 3155429"/>
              <a:gd name="connsiteX4129" fmla="*/ 4426092 w 11781020"/>
              <a:gd name="connsiteY4129" fmla="*/ 2672904 h 3155429"/>
              <a:gd name="connsiteX4130" fmla="*/ 4418534 w 11781020"/>
              <a:gd name="connsiteY4130" fmla="*/ 2668788 h 3155429"/>
              <a:gd name="connsiteX4131" fmla="*/ 4411716 w 11781020"/>
              <a:gd name="connsiteY4131" fmla="*/ 2665075 h 3155429"/>
              <a:gd name="connsiteX4132" fmla="*/ 4383292 w 11781020"/>
              <a:gd name="connsiteY4132" fmla="*/ 2649744 h 3155429"/>
              <a:gd name="connsiteX4133" fmla="*/ 4353995 w 11781020"/>
              <a:gd name="connsiteY4133" fmla="*/ 2655876 h 3155429"/>
              <a:gd name="connsiteX4134" fmla="*/ 4330933 w 11781020"/>
              <a:gd name="connsiteY4134" fmla="*/ 2665722 h 3155429"/>
              <a:gd name="connsiteX4135" fmla="*/ 4327321 w 11781020"/>
              <a:gd name="connsiteY4135" fmla="*/ 2667264 h 3155429"/>
              <a:gd name="connsiteX4136" fmla="*/ 4218976 w 11781020"/>
              <a:gd name="connsiteY4136" fmla="*/ 2667264 h 3155429"/>
              <a:gd name="connsiteX4137" fmla="*/ 4082543 w 11781020"/>
              <a:gd name="connsiteY4137" fmla="*/ 2660256 h 3155429"/>
              <a:gd name="connsiteX4138" fmla="*/ 4039931 w 11781020"/>
              <a:gd name="connsiteY4138" fmla="*/ 2673364 h 3155429"/>
              <a:gd name="connsiteX4139" fmla="*/ 4027006 w 11781020"/>
              <a:gd name="connsiteY4139" fmla="*/ 2677339 h 3155429"/>
              <a:gd name="connsiteX4140" fmla="*/ 3974093 w 11781020"/>
              <a:gd name="connsiteY4140" fmla="*/ 2681282 h 3155429"/>
              <a:gd name="connsiteX4141" fmla="*/ 3851655 w 11781020"/>
              <a:gd name="connsiteY4141" fmla="*/ 2709316 h 3155429"/>
              <a:gd name="connsiteX4142" fmla="*/ 3785181 w 11781020"/>
              <a:gd name="connsiteY4142" fmla="*/ 2698803 h 3155429"/>
              <a:gd name="connsiteX4143" fmla="*/ 3694236 w 11781020"/>
              <a:gd name="connsiteY4143" fmla="*/ 2702306 h 3155429"/>
              <a:gd name="connsiteX4144" fmla="*/ 3666247 w 11781020"/>
              <a:gd name="connsiteY4144" fmla="*/ 2712819 h 3155429"/>
              <a:gd name="connsiteX4145" fmla="*/ 3652594 w 11781020"/>
              <a:gd name="connsiteY4145" fmla="*/ 2706777 h 3155429"/>
              <a:gd name="connsiteX4146" fmla="*/ 3630116 w 11781020"/>
              <a:gd name="connsiteY4146" fmla="*/ 2696831 h 3155429"/>
              <a:gd name="connsiteX4147" fmla="*/ 3526314 w 11781020"/>
              <a:gd name="connsiteY4147" fmla="*/ 2730340 h 3155429"/>
              <a:gd name="connsiteX4148" fmla="*/ 3489323 w 11781020"/>
              <a:gd name="connsiteY4148" fmla="*/ 2738306 h 3155429"/>
              <a:gd name="connsiteX4149" fmla="*/ 3479528 w 11781020"/>
              <a:gd name="connsiteY4149" fmla="*/ 2740415 h 3155429"/>
              <a:gd name="connsiteX4150" fmla="*/ 3467009 w 11781020"/>
              <a:gd name="connsiteY4150" fmla="*/ 2736566 h 3155429"/>
              <a:gd name="connsiteX4151" fmla="*/ 3435363 w 11781020"/>
              <a:gd name="connsiteY4151" fmla="*/ 2726837 h 3155429"/>
              <a:gd name="connsiteX4152" fmla="*/ 3295430 w 11781020"/>
              <a:gd name="connsiteY4152" fmla="*/ 2730340 h 3155429"/>
              <a:gd name="connsiteX4153" fmla="*/ 3263508 w 11781020"/>
              <a:gd name="connsiteY4153" fmla="*/ 2743919 h 3155429"/>
              <a:gd name="connsiteX4154" fmla="*/ 3262873 w 11781020"/>
              <a:gd name="connsiteY4154" fmla="*/ 2743927 h 3155429"/>
              <a:gd name="connsiteX4155" fmla="*/ 3228960 w 11781020"/>
              <a:gd name="connsiteY4155" fmla="*/ 2744357 h 3155429"/>
              <a:gd name="connsiteX4156" fmla="*/ 3201684 w 11781020"/>
              <a:gd name="connsiteY4156" fmla="*/ 2750271 h 3155429"/>
              <a:gd name="connsiteX4157" fmla="*/ 3176048 w 11781020"/>
              <a:gd name="connsiteY4157" fmla="*/ 2762754 h 3155429"/>
              <a:gd name="connsiteX4158" fmla="*/ 3120511 w 11781020"/>
              <a:gd name="connsiteY4158" fmla="*/ 2775895 h 3155429"/>
              <a:gd name="connsiteX4159" fmla="*/ 3019058 w 11781020"/>
              <a:gd name="connsiteY4159" fmla="*/ 2775895 h 3155429"/>
              <a:gd name="connsiteX4160" fmla="*/ 2854637 w 11781020"/>
              <a:gd name="connsiteY4160" fmla="*/ 2810938 h 3155429"/>
              <a:gd name="connsiteX4161" fmla="*/ 2767178 w 11781020"/>
              <a:gd name="connsiteY4161" fmla="*/ 2817946 h 3155429"/>
              <a:gd name="connsiteX4162" fmla="*/ 2728260 w 11781020"/>
              <a:gd name="connsiteY4162" fmla="*/ 2835029 h 3155429"/>
              <a:gd name="connsiteX4163" fmla="*/ 2715661 w 11781020"/>
              <a:gd name="connsiteY4163" fmla="*/ 2836225 h 3155429"/>
              <a:gd name="connsiteX4164" fmla="*/ 2686715 w 11781020"/>
              <a:gd name="connsiteY4164" fmla="*/ 2838971 h 3155429"/>
              <a:gd name="connsiteX4165" fmla="*/ 2546245 w 11781020"/>
              <a:gd name="connsiteY4165" fmla="*/ 2840687 h 3155429"/>
              <a:gd name="connsiteX4166" fmla="*/ 2399853 w 11781020"/>
              <a:gd name="connsiteY4166" fmla="*/ 2842475 h 3155429"/>
              <a:gd name="connsiteX4167" fmla="*/ 2231932 w 11781020"/>
              <a:gd name="connsiteY4167" fmla="*/ 2867005 h 3155429"/>
              <a:gd name="connsiteX4168" fmla="*/ 2151468 w 11781020"/>
              <a:gd name="connsiteY4168" fmla="*/ 2859996 h 3155429"/>
              <a:gd name="connsiteX4169" fmla="*/ 2133258 w 11781020"/>
              <a:gd name="connsiteY4169" fmla="*/ 2847577 h 3155429"/>
              <a:gd name="connsiteX4170" fmla="*/ 2130915 w 11781020"/>
              <a:gd name="connsiteY4170" fmla="*/ 2845979 h 3155429"/>
              <a:gd name="connsiteX4171" fmla="*/ 2112987 w 11781020"/>
              <a:gd name="connsiteY4171" fmla="*/ 2842475 h 3155429"/>
              <a:gd name="connsiteX4172" fmla="*/ 2073630 w 11781020"/>
              <a:gd name="connsiteY4172" fmla="*/ 2868100 h 3155429"/>
              <a:gd name="connsiteX4173" fmla="*/ 2053951 w 11781020"/>
              <a:gd name="connsiteY4173" fmla="*/ 2868428 h 3155429"/>
              <a:gd name="connsiteX4174" fmla="*/ 2034272 w 11781020"/>
              <a:gd name="connsiteY4174" fmla="*/ 2868757 h 3155429"/>
              <a:gd name="connsiteX4175" fmla="*/ 1994914 w 11781020"/>
              <a:gd name="connsiteY4175" fmla="*/ 2856273 h 3155429"/>
              <a:gd name="connsiteX4176" fmla="*/ 1965545 w 11781020"/>
              <a:gd name="connsiteY4176" fmla="*/ 2845977 h 3155429"/>
              <a:gd name="connsiteX4177" fmla="*/ 1955557 w 11781020"/>
              <a:gd name="connsiteY4177" fmla="*/ 2842475 h 3155429"/>
              <a:gd name="connsiteX4178" fmla="*/ 1889090 w 11781020"/>
              <a:gd name="connsiteY4178" fmla="*/ 2856492 h 3155429"/>
              <a:gd name="connsiteX4179" fmla="*/ 1875541 w 11781020"/>
              <a:gd name="connsiteY4179" fmla="*/ 2863591 h 3155429"/>
              <a:gd name="connsiteX4180" fmla="*/ 1871326 w 11781020"/>
              <a:gd name="connsiteY4180" fmla="*/ 2865800 h 3155429"/>
              <a:gd name="connsiteX4181" fmla="*/ 1854545 w 11781020"/>
              <a:gd name="connsiteY4181" fmla="*/ 2867881 h 3155429"/>
              <a:gd name="connsiteX4182" fmla="*/ 1848570 w 11781020"/>
              <a:gd name="connsiteY4182" fmla="*/ 2865093 h 3155429"/>
              <a:gd name="connsiteX4183" fmla="*/ 1822624 w 11781020"/>
              <a:gd name="connsiteY4183" fmla="*/ 2852988 h 3155429"/>
              <a:gd name="connsiteX4184" fmla="*/ 1805083 w 11781020"/>
              <a:gd name="connsiteY4184" fmla="*/ 2843560 h 3155429"/>
              <a:gd name="connsiteX4185" fmla="*/ 1804694 w 11781020"/>
              <a:gd name="connsiteY4185" fmla="*/ 2843351 h 3155429"/>
              <a:gd name="connsiteX4186" fmla="*/ 1784140 w 11781020"/>
              <a:gd name="connsiteY4186" fmla="*/ 2849483 h 3155429"/>
              <a:gd name="connsiteX4187" fmla="*/ 1749153 w 11781020"/>
              <a:gd name="connsiteY4187" fmla="*/ 2859996 h 3155429"/>
              <a:gd name="connsiteX4188" fmla="*/ 1718983 w 11781020"/>
              <a:gd name="connsiteY4188" fmla="*/ 2850359 h 3155429"/>
              <a:gd name="connsiteX4189" fmla="*/ 1712904 w 11781020"/>
              <a:gd name="connsiteY4189" fmla="*/ 2852582 h 3155429"/>
              <a:gd name="connsiteX4190" fmla="*/ 1703406 w 11781020"/>
              <a:gd name="connsiteY4190" fmla="*/ 2856054 h 3155429"/>
              <a:gd name="connsiteX4191" fmla="*/ 1686190 w 11781020"/>
              <a:gd name="connsiteY4191" fmla="*/ 2856492 h 3155429"/>
              <a:gd name="connsiteX4192" fmla="*/ 1633958 w 11781020"/>
              <a:gd name="connsiteY4192" fmla="*/ 2844677 h 3155429"/>
              <a:gd name="connsiteX4193" fmla="*/ 1627373 w 11781020"/>
              <a:gd name="connsiteY4193" fmla="*/ 2843187 h 3155429"/>
              <a:gd name="connsiteX4194" fmla="*/ 1526794 w 11781020"/>
              <a:gd name="connsiteY4194" fmla="*/ 2844173 h 3155429"/>
              <a:gd name="connsiteX4195" fmla="*/ 1522814 w 11781020"/>
              <a:gd name="connsiteY4195" fmla="*/ 2845216 h 3155429"/>
              <a:gd name="connsiteX4196" fmla="*/ 1479784 w 11781020"/>
              <a:gd name="connsiteY4196" fmla="*/ 2856492 h 3155429"/>
              <a:gd name="connsiteX4197" fmla="*/ 1414628 w 11781020"/>
              <a:gd name="connsiteY4197" fmla="*/ 2864814 h 3155429"/>
              <a:gd name="connsiteX4198" fmla="*/ 1400298 w 11781020"/>
              <a:gd name="connsiteY4198" fmla="*/ 2847729 h 3155429"/>
              <a:gd name="connsiteX4199" fmla="*/ 1395661 w 11781020"/>
              <a:gd name="connsiteY4199" fmla="*/ 2842201 h 3155429"/>
              <a:gd name="connsiteX4200" fmla="*/ 1378334 w 11781020"/>
              <a:gd name="connsiteY4200" fmla="*/ 2796920 h 3155429"/>
              <a:gd name="connsiteX4201" fmla="*/ 1381832 w 11781020"/>
              <a:gd name="connsiteY4201" fmla="*/ 2786407 h 3155429"/>
              <a:gd name="connsiteX4202" fmla="*/ 1388667 w 11781020"/>
              <a:gd name="connsiteY4202" fmla="*/ 2783315 h 3155429"/>
              <a:gd name="connsiteX4203" fmla="*/ 1395388 w 11781020"/>
              <a:gd name="connsiteY4203" fmla="*/ 2780275 h 3155429"/>
              <a:gd name="connsiteX4204" fmla="*/ 1399903 w 11781020"/>
              <a:gd name="connsiteY4204" fmla="*/ 2779914 h 3155429"/>
              <a:gd name="connsiteX4205" fmla="*/ 1406320 w 11781020"/>
              <a:gd name="connsiteY4205" fmla="*/ 2779399 h 3155429"/>
              <a:gd name="connsiteX4206" fmla="*/ 1406321 w 11781020"/>
              <a:gd name="connsiteY4206" fmla="*/ 2779399 h 3155429"/>
              <a:gd name="connsiteX4207" fmla="*/ 1415469 w 11781020"/>
              <a:gd name="connsiteY4207" fmla="*/ 2786540 h 3155429"/>
              <a:gd name="connsiteX4208" fmla="*/ 1424631 w 11781020"/>
              <a:gd name="connsiteY4208" fmla="*/ 2793690 h 3155429"/>
              <a:gd name="connsiteX4209" fmla="*/ 1442614 w 11781020"/>
              <a:gd name="connsiteY4209" fmla="*/ 2799110 h 3155429"/>
              <a:gd name="connsiteX4210" fmla="*/ 1453493 w 11781020"/>
              <a:gd name="connsiteY4210" fmla="*/ 2796326 h 3155429"/>
              <a:gd name="connsiteX4211" fmla="*/ 1459942 w 11781020"/>
              <a:gd name="connsiteY4211" fmla="*/ 2794675 h 3155429"/>
              <a:gd name="connsiteX4212" fmla="*/ 1476287 w 11781020"/>
              <a:gd name="connsiteY4212" fmla="*/ 2779399 h 3155429"/>
              <a:gd name="connsiteX4213" fmla="*/ 1490280 w 11781020"/>
              <a:gd name="connsiteY4213" fmla="*/ 2779399 h 3155429"/>
              <a:gd name="connsiteX4214" fmla="*/ 1535321 w 11781020"/>
              <a:gd name="connsiteY4214" fmla="*/ 2794730 h 3155429"/>
              <a:gd name="connsiteX4215" fmla="*/ 1546008 w 11781020"/>
              <a:gd name="connsiteY4215" fmla="*/ 2790268 h 3155429"/>
              <a:gd name="connsiteX4216" fmla="*/ 1556694 w 11781020"/>
              <a:gd name="connsiteY4216" fmla="*/ 2785805 h 3155429"/>
              <a:gd name="connsiteX4217" fmla="*/ 1577739 w 11781020"/>
              <a:gd name="connsiteY4217" fmla="*/ 2775895 h 3155429"/>
              <a:gd name="connsiteX4218" fmla="*/ 1591734 w 11781020"/>
              <a:gd name="connsiteY4218" fmla="*/ 2765820 h 3155429"/>
              <a:gd name="connsiteX4219" fmla="*/ 1584736 w 11781020"/>
              <a:gd name="connsiteY4219" fmla="*/ 2747861 h 3155429"/>
              <a:gd name="connsiteX4220" fmla="*/ 1553250 w 11781020"/>
              <a:gd name="connsiteY4220" fmla="*/ 2723332 h 3155429"/>
              <a:gd name="connsiteX4221" fmla="*/ 1509801 w 11781020"/>
              <a:gd name="connsiteY4221" fmla="*/ 2743917 h 3155429"/>
              <a:gd name="connsiteX4222" fmla="*/ 1508756 w 11781020"/>
              <a:gd name="connsiteY4222" fmla="*/ 2744412 h 3155429"/>
              <a:gd name="connsiteX4223" fmla="*/ 1508755 w 11781020"/>
              <a:gd name="connsiteY4223" fmla="*/ 2744412 h 3155429"/>
              <a:gd name="connsiteX4224" fmla="*/ 1381832 w 11781020"/>
              <a:gd name="connsiteY4224" fmla="*/ 2716324 h 3155429"/>
              <a:gd name="connsiteX4225" fmla="*/ 1252392 w 11781020"/>
              <a:gd name="connsiteY4225" fmla="*/ 2663761 h 3155429"/>
              <a:gd name="connsiteX4226" fmla="*/ 1235776 w 11781020"/>
              <a:gd name="connsiteY4226" fmla="*/ 2654124 h 3155429"/>
              <a:gd name="connsiteX4227" fmla="*/ 1213910 w 11781020"/>
              <a:gd name="connsiteY4227" fmla="*/ 2649744 h 3155429"/>
              <a:gd name="connsiteX4228" fmla="*/ 1168431 w 11781020"/>
              <a:gd name="connsiteY4228" fmla="*/ 2649744 h 3155429"/>
              <a:gd name="connsiteX4229" fmla="*/ 1014504 w 11781020"/>
              <a:gd name="connsiteY4229" fmla="*/ 2632223 h 3155429"/>
              <a:gd name="connsiteX4230" fmla="*/ 903817 w 11781020"/>
              <a:gd name="connsiteY4230" fmla="*/ 2610047 h 3155429"/>
              <a:gd name="connsiteX4231" fmla="*/ 864079 w 11781020"/>
              <a:gd name="connsiteY4231" fmla="*/ 2593676 h 3155429"/>
              <a:gd name="connsiteX4232" fmla="*/ 741640 w 11781020"/>
              <a:gd name="connsiteY4232" fmla="*/ 2600684 h 3155429"/>
              <a:gd name="connsiteX4233" fmla="*/ 716278 w 11781020"/>
              <a:gd name="connsiteY4233" fmla="*/ 2605941 h 3155429"/>
              <a:gd name="connsiteX4234" fmla="*/ 706220 w 11781020"/>
              <a:gd name="connsiteY4234" fmla="*/ 2598056 h 3155429"/>
              <a:gd name="connsiteX4235" fmla="*/ 696162 w 11781020"/>
              <a:gd name="connsiteY4235" fmla="*/ 2590171 h 3155429"/>
              <a:gd name="connsiteX4236" fmla="*/ 684886 w 11781020"/>
              <a:gd name="connsiteY4236" fmla="*/ 2575488 h 3155429"/>
              <a:gd name="connsiteX4237" fmla="*/ 683044 w 11781020"/>
              <a:gd name="connsiteY4237" fmla="*/ 2573089 h 3155429"/>
              <a:gd name="connsiteX4238" fmla="*/ 664678 w 11781020"/>
              <a:gd name="connsiteY4238" fmla="*/ 2558634 h 3155429"/>
              <a:gd name="connsiteX4239" fmla="*/ 644443 w 11781020"/>
              <a:gd name="connsiteY4239" fmla="*/ 2543055 h 3155429"/>
              <a:gd name="connsiteX4240" fmla="*/ 642704 w 11781020"/>
              <a:gd name="connsiteY4240" fmla="*/ 2541716 h 3155429"/>
              <a:gd name="connsiteX4241" fmla="*/ 638012 w 11781020"/>
              <a:gd name="connsiteY4241" fmla="*/ 2535152 h 3155429"/>
              <a:gd name="connsiteX4242" fmla="*/ 633193 w 11781020"/>
              <a:gd name="connsiteY4242" fmla="*/ 2528411 h 3155429"/>
              <a:gd name="connsiteX4243" fmla="*/ 633193 w 11781020"/>
              <a:gd name="connsiteY4243" fmla="*/ 2528410 h 3155429"/>
              <a:gd name="connsiteX4244" fmla="*/ 643689 w 11781020"/>
              <a:gd name="connsiteY4244" fmla="*/ 2485046 h 3155429"/>
              <a:gd name="connsiteX4245" fmla="*/ 645875 w 11781020"/>
              <a:gd name="connsiteY4245" fmla="*/ 2446937 h 3155429"/>
              <a:gd name="connsiteX4246" fmla="*/ 639443 w 11781020"/>
              <a:gd name="connsiteY4246" fmla="*/ 2439758 h 3155429"/>
              <a:gd name="connsiteX4247" fmla="*/ 636309 w 11781020"/>
              <a:gd name="connsiteY4247" fmla="*/ 2436260 h 3155429"/>
              <a:gd name="connsiteX4248" fmla="*/ 619200 w 11781020"/>
              <a:gd name="connsiteY4248" fmla="*/ 2432482 h 3155429"/>
              <a:gd name="connsiteX4249" fmla="*/ 531744 w 11781020"/>
              <a:gd name="connsiteY4249" fmla="*/ 2432482 h 3155429"/>
              <a:gd name="connsiteX4250" fmla="*/ 514252 w 11781020"/>
              <a:gd name="connsiteY4250" fmla="*/ 2447375 h 3155429"/>
              <a:gd name="connsiteX4251" fmla="*/ 514043 w 11781020"/>
              <a:gd name="connsiteY4251" fmla="*/ 2448293 h 3155429"/>
              <a:gd name="connsiteX4252" fmla="*/ 507256 w 11781020"/>
              <a:gd name="connsiteY4252" fmla="*/ 2478038 h 3155429"/>
              <a:gd name="connsiteX4253" fmla="*/ 531744 w 11781020"/>
              <a:gd name="connsiteY4253" fmla="*/ 2534104 h 3155429"/>
              <a:gd name="connsiteX4254" fmla="*/ 580720 w 11781020"/>
              <a:gd name="connsiteY4254" fmla="*/ 2562138 h 3155429"/>
              <a:gd name="connsiteX4255" fmla="*/ 591215 w 11781020"/>
              <a:gd name="connsiteY4255" fmla="*/ 2590171 h 3155429"/>
              <a:gd name="connsiteX4256" fmla="*/ 590516 w 11781020"/>
              <a:gd name="connsiteY4256" fmla="*/ 2592816 h 3155429"/>
              <a:gd name="connsiteX4257" fmla="*/ 587279 w 11781020"/>
              <a:gd name="connsiteY4257" fmla="*/ 2605065 h 3155429"/>
              <a:gd name="connsiteX4258" fmla="*/ 580720 w 11781020"/>
              <a:gd name="connsiteY4258" fmla="*/ 2614702 h 3155429"/>
              <a:gd name="connsiteX4259" fmla="*/ 519938 w 11781020"/>
              <a:gd name="connsiteY4259" fmla="*/ 2630033 h 3155429"/>
              <a:gd name="connsiteX4260" fmla="*/ 511098 w 11781020"/>
              <a:gd name="connsiteY4260" fmla="*/ 2634948 h 3155429"/>
              <a:gd name="connsiteX4261" fmla="*/ 491678 w 11781020"/>
              <a:gd name="connsiteY4261" fmla="*/ 2645747 h 3155429"/>
              <a:gd name="connsiteX4262" fmla="*/ 461779 w 11781020"/>
              <a:gd name="connsiteY4262" fmla="*/ 2653248 h 3155429"/>
              <a:gd name="connsiteX4263" fmla="*/ 435979 w 11781020"/>
              <a:gd name="connsiteY4263" fmla="*/ 2659818 h 3155429"/>
              <a:gd name="connsiteX4264" fmla="*/ 429470 w 11781020"/>
              <a:gd name="connsiteY4264" fmla="*/ 2672634 h 3155429"/>
              <a:gd name="connsiteX4265" fmla="*/ 423299 w 11781020"/>
              <a:gd name="connsiteY4265" fmla="*/ 2684785 h 3155429"/>
              <a:gd name="connsiteX4266" fmla="*/ 417140 w 11781020"/>
              <a:gd name="connsiteY4266" fmla="*/ 2698732 h 3155429"/>
              <a:gd name="connsiteX4267" fmla="*/ 415755 w 11781020"/>
              <a:gd name="connsiteY4267" fmla="*/ 2701868 h 3155429"/>
              <a:gd name="connsiteX4268" fmla="*/ 404931 w 11781020"/>
              <a:gd name="connsiteY4268" fmla="*/ 2711067 h 3155429"/>
              <a:gd name="connsiteX4269" fmla="*/ 381319 w 11781020"/>
              <a:gd name="connsiteY4269" fmla="*/ 2705811 h 3155429"/>
              <a:gd name="connsiteX4270" fmla="*/ 286864 w 11781020"/>
              <a:gd name="connsiteY4270" fmla="*/ 2674273 h 3155429"/>
              <a:gd name="connsiteX4271" fmla="*/ 223895 w 11781020"/>
              <a:gd name="connsiteY4271" fmla="*/ 2618205 h 3155429"/>
              <a:gd name="connsiteX4272" fmla="*/ 248382 w 11781020"/>
              <a:gd name="connsiteY4272" fmla="*/ 2565642 h 3155429"/>
              <a:gd name="connsiteX4273" fmla="*/ 241386 w 11781020"/>
              <a:gd name="connsiteY4273" fmla="*/ 2506072 h 3155429"/>
              <a:gd name="connsiteX4274" fmla="*/ 224431 w 11781020"/>
              <a:gd name="connsiteY4274" fmla="*/ 2499443 h 3155429"/>
              <a:gd name="connsiteX4275" fmla="*/ 223458 w 11781020"/>
              <a:gd name="connsiteY4275" fmla="*/ 2499062 h 3155429"/>
              <a:gd name="connsiteX4276" fmla="*/ 202905 w 11781020"/>
              <a:gd name="connsiteY4276" fmla="*/ 2492054 h 3155429"/>
              <a:gd name="connsiteX4277" fmla="*/ 181916 w 11781020"/>
              <a:gd name="connsiteY4277" fmla="*/ 2481542 h 3155429"/>
              <a:gd name="connsiteX4278" fmla="*/ 167923 w 11781020"/>
              <a:gd name="connsiteY4278" fmla="*/ 2474533 h 3155429"/>
              <a:gd name="connsiteX4279" fmla="*/ 66470 w 11781020"/>
              <a:gd name="connsiteY4279" fmla="*/ 2372911 h 3155429"/>
              <a:gd name="connsiteX4280" fmla="*/ 6996 w 11781020"/>
              <a:gd name="connsiteY4280" fmla="*/ 2334365 h 3155429"/>
              <a:gd name="connsiteX4281" fmla="*/ 0 w 11781020"/>
              <a:gd name="connsiteY4281" fmla="*/ 2323852 h 3155429"/>
              <a:gd name="connsiteX4282" fmla="*/ 7434 w 11781020"/>
              <a:gd name="connsiteY4282" fmla="*/ 2312464 h 3155429"/>
              <a:gd name="connsiteX4283" fmla="*/ 7435 w 11781020"/>
              <a:gd name="connsiteY4283" fmla="*/ 2312463 h 3155429"/>
              <a:gd name="connsiteX4284" fmla="*/ 12446 w 11781020"/>
              <a:gd name="connsiteY4284" fmla="*/ 2309409 h 3155429"/>
              <a:gd name="connsiteX4285" fmla="*/ 17495 w 11781020"/>
              <a:gd name="connsiteY4285" fmla="*/ 2306331 h 3155429"/>
              <a:gd name="connsiteX4286" fmla="*/ 17496 w 11781020"/>
              <a:gd name="connsiteY4286" fmla="*/ 2306331 h 3155429"/>
              <a:gd name="connsiteX4287" fmla="*/ 56645 w 11781020"/>
              <a:gd name="connsiteY4287" fmla="*/ 2303062 h 3155429"/>
              <a:gd name="connsiteX4288" fmla="*/ 59475 w 11781020"/>
              <a:gd name="connsiteY4288" fmla="*/ 2302826 h 3155429"/>
              <a:gd name="connsiteX4289" fmla="*/ 69906 w 11781020"/>
              <a:gd name="connsiteY4289" fmla="*/ 2300324 h 3155429"/>
              <a:gd name="connsiteX4290" fmla="*/ 90523 w 11781020"/>
              <a:gd name="connsiteY4290" fmla="*/ 2295380 h 3155429"/>
              <a:gd name="connsiteX4291" fmla="*/ 108451 w 11781020"/>
              <a:gd name="connsiteY4291" fmla="*/ 2264281 h 3155429"/>
              <a:gd name="connsiteX4292" fmla="*/ 113337 w 11781020"/>
              <a:gd name="connsiteY4292" fmla="*/ 2252514 h 3155429"/>
              <a:gd name="connsiteX4293" fmla="*/ 118454 w 11781020"/>
              <a:gd name="connsiteY4293" fmla="*/ 2240189 h 3155429"/>
              <a:gd name="connsiteX4294" fmla="*/ 133377 w 11781020"/>
              <a:gd name="connsiteY4294" fmla="*/ 2223982 h 3155429"/>
              <a:gd name="connsiteX4295" fmla="*/ 145421 w 11781020"/>
              <a:gd name="connsiteY4295" fmla="*/ 2222209 h 3155429"/>
              <a:gd name="connsiteX4296" fmla="*/ 154203 w 11781020"/>
              <a:gd name="connsiteY4296" fmla="*/ 2220916 h 3155429"/>
              <a:gd name="connsiteX4297" fmla="*/ 181917 w 11781020"/>
              <a:gd name="connsiteY4297" fmla="*/ 2236247 h 3155429"/>
              <a:gd name="connsiteX4298" fmla="*/ 200009 w 11781020"/>
              <a:gd name="connsiteY4298" fmla="*/ 2238108 h 3155429"/>
              <a:gd name="connsiteX4299" fmla="*/ 221708 w 11781020"/>
              <a:gd name="connsiteY4299" fmla="*/ 2230115 h 3155429"/>
              <a:gd name="connsiteX4300" fmla="*/ 269373 w 11781020"/>
              <a:gd name="connsiteY4300" fmla="*/ 2229238 h 3155429"/>
              <a:gd name="connsiteX4301" fmla="*/ 283366 w 11781020"/>
              <a:gd name="connsiteY4301" fmla="*/ 2220040 h 3155429"/>
              <a:gd name="connsiteX4302" fmla="*/ 295733 w 11781020"/>
              <a:gd name="connsiteY4302" fmla="*/ 2200297 h 3155429"/>
              <a:gd name="connsiteX4303" fmla="*/ 297359 w 11781020"/>
              <a:gd name="connsiteY4303" fmla="*/ 2197701 h 3155429"/>
              <a:gd name="connsiteX4304" fmla="*/ 288613 w 11781020"/>
              <a:gd name="connsiteY4304" fmla="*/ 2181932 h 3155429"/>
              <a:gd name="connsiteX4305" fmla="*/ 273718 w 11781020"/>
              <a:gd name="connsiteY4305" fmla="*/ 2177862 h 3155429"/>
              <a:gd name="connsiteX4306" fmla="*/ 269373 w 11781020"/>
              <a:gd name="connsiteY4306" fmla="*/ 2176675 h 3155429"/>
              <a:gd name="connsiteX4307" fmla="*/ 260986 w 11781020"/>
              <a:gd name="connsiteY4307" fmla="*/ 2166813 h 3155429"/>
              <a:gd name="connsiteX4308" fmla="*/ 259315 w 11781020"/>
              <a:gd name="connsiteY4308" fmla="*/ 2164849 h 3155429"/>
              <a:gd name="connsiteX4309" fmla="*/ 262377 w 11781020"/>
              <a:gd name="connsiteY4309" fmla="*/ 2155650 h 3155429"/>
              <a:gd name="connsiteX4310" fmla="*/ 342837 w 11781020"/>
              <a:gd name="connsiteY4310" fmla="*/ 2092574 h 3155429"/>
              <a:gd name="connsiteX4311" fmla="*/ 356831 w 11781020"/>
              <a:gd name="connsiteY4311" fmla="*/ 2085566 h 3155429"/>
              <a:gd name="connsiteX4312" fmla="*/ 398809 w 11781020"/>
              <a:gd name="connsiteY4312" fmla="*/ 2085566 h 3155429"/>
              <a:gd name="connsiteX4313" fmla="*/ 447786 w 11781020"/>
              <a:gd name="connsiteY4313" fmla="*/ 2103087 h 3155429"/>
              <a:gd name="connsiteX4314" fmla="*/ 510755 w 11781020"/>
              <a:gd name="connsiteY4314" fmla="*/ 2110095 h 3155429"/>
              <a:gd name="connsiteX4315" fmla="*/ 559731 w 11781020"/>
              <a:gd name="connsiteY4315" fmla="*/ 2085566 h 3155429"/>
              <a:gd name="connsiteX4316" fmla="*/ 570225 w 11781020"/>
              <a:gd name="connsiteY4316" fmla="*/ 2085566 h 3155429"/>
              <a:gd name="connsiteX4317" fmla="*/ 738141 w 11781020"/>
              <a:gd name="connsiteY4317" fmla="*/ 2033003 h 3155429"/>
              <a:gd name="connsiteX4318" fmla="*/ 710156 w 11781020"/>
              <a:gd name="connsiteY4318" fmla="*/ 1969926 h 3155429"/>
              <a:gd name="connsiteX4319" fmla="*/ 723900 w 11781020"/>
              <a:gd name="connsiteY4319" fmla="*/ 1964129 h 3155429"/>
              <a:gd name="connsiteX4320" fmla="*/ 776621 w 11781020"/>
              <a:gd name="connsiteY4320" fmla="*/ 1941893 h 3155429"/>
              <a:gd name="connsiteX4321" fmla="*/ 773123 w 11781020"/>
              <a:gd name="connsiteY4321" fmla="*/ 1938389 h 3155429"/>
              <a:gd name="connsiteX4322" fmla="*/ 774388 w 11781020"/>
              <a:gd name="connsiteY4322" fmla="*/ 1938208 h 3155429"/>
              <a:gd name="connsiteX4323" fmla="*/ 797612 w 11781020"/>
              <a:gd name="connsiteY4323" fmla="*/ 1934885 h 3155429"/>
              <a:gd name="connsiteX4324" fmla="*/ 801110 w 11781020"/>
              <a:gd name="connsiteY4324" fmla="*/ 1934885 h 3155429"/>
              <a:gd name="connsiteX4325" fmla="*/ 913055 w 11781020"/>
              <a:gd name="connsiteY4325" fmla="*/ 1910356 h 3155429"/>
              <a:gd name="connsiteX4326" fmla="*/ 920051 w 11781020"/>
              <a:gd name="connsiteY4326" fmla="*/ 1906851 h 3155429"/>
              <a:gd name="connsiteX4327" fmla="*/ 934044 w 11781020"/>
              <a:gd name="connsiteY4327" fmla="*/ 1896338 h 3155429"/>
              <a:gd name="connsiteX4328" fmla="*/ 920051 w 11781020"/>
              <a:gd name="connsiteY4328" fmla="*/ 1896338 h 3155429"/>
              <a:gd name="connsiteX4329" fmla="*/ 626196 w 11781020"/>
              <a:gd name="connsiteY4329" fmla="*/ 1924372 h 3155429"/>
              <a:gd name="connsiteX4330" fmla="*/ 588591 w 11781020"/>
              <a:gd name="connsiteY4330" fmla="*/ 1929628 h 3155429"/>
              <a:gd name="connsiteX4331" fmla="*/ 571344 w 11781020"/>
              <a:gd name="connsiteY4331" fmla="*/ 1938033 h 3155429"/>
              <a:gd name="connsiteX4332" fmla="*/ 556231 w 11781020"/>
              <a:gd name="connsiteY4332" fmla="*/ 1945397 h 3155429"/>
              <a:gd name="connsiteX4333" fmla="*/ 531744 w 11781020"/>
              <a:gd name="connsiteY4333" fmla="*/ 1952405 h 3155429"/>
              <a:gd name="connsiteX4334" fmla="*/ 516597 w 11781020"/>
              <a:gd name="connsiteY4334" fmla="*/ 1946433 h 3155429"/>
              <a:gd name="connsiteX4335" fmla="*/ 514526 w 11781020"/>
              <a:gd name="connsiteY4335" fmla="*/ 1945616 h 3155429"/>
              <a:gd name="connsiteX4336" fmla="*/ 468775 w 11781020"/>
              <a:gd name="connsiteY4336" fmla="*/ 1927877 h 3155429"/>
              <a:gd name="connsiteX4337" fmla="*/ 402307 w 11781020"/>
              <a:gd name="connsiteY4337" fmla="*/ 1955910 h 3155429"/>
              <a:gd name="connsiteX4338" fmla="*/ 355081 w 11781020"/>
              <a:gd name="connsiteY4338" fmla="*/ 1952844 h 3155429"/>
              <a:gd name="connsiteX4339" fmla="*/ 350653 w 11781020"/>
              <a:gd name="connsiteY4339" fmla="*/ 1949791 h 3155429"/>
              <a:gd name="connsiteX4340" fmla="*/ 337371 w 11781020"/>
              <a:gd name="connsiteY4340" fmla="*/ 1940634 h 3155429"/>
              <a:gd name="connsiteX4341" fmla="*/ 328845 w 11781020"/>
              <a:gd name="connsiteY4341" fmla="*/ 1910356 h 3155429"/>
              <a:gd name="connsiteX4342" fmla="*/ 283674 w 11781020"/>
              <a:gd name="connsiteY4342" fmla="*/ 1892759 h 3155429"/>
              <a:gd name="connsiteX4343" fmla="*/ 265874 w 11781020"/>
              <a:gd name="connsiteY4343" fmla="*/ 1885825 h 3155429"/>
              <a:gd name="connsiteX4344" fmla="*/ 247602 w 11781020"/>
              <a:gd name="connsiteY4344" fmla="*/ 1866238 h 3155429"/>
              <a:gd name="connsiteX4345" fmla="*/ 240949 w 11781020"/>
              <a:gd name="connsiteY4345" fmla="*/ 1859106 h 3155429"/>
              <a:gd name="connsiteX4346" fmla="*/ 241311 w 11781020"/>
              <a:gd name="connsiteY4346" fmla="*/ 1855432 h 3155429"/>
              <a:gd name="connsiteX4347" fmla="*/ 244884 w 11781020"/>
              <a:gd name="connsiteY4347" fmla="*/ 1819246 h 3155429"/>
              <a:gd name="connsiteX4348" fmla="*/ 304355 w 11781020"/>
              <a:gd name="connsiteY4348" fmla="*/ 1717624 h 3155429"/>
              <a:gd name="connsiteX4349" fmla="*/ 312914 w 11781020"/>
              <a:gd name="connsiteY4349" fmla="*/ 1699320 h 3155429"/>
              <a:gd name="connsiteX4350" fmla="*/ 320535 w 11781020"/>
              <a:gd name="connsiteY4350" fmla="*/ 1683019 h 3155429"/>
              <a:gd name="connsiteX4351" fmla="*/ 322522 w 11781020"/>
              <a:gd name="connsiteY4351" fmla="*/ 1682277 h 3155429"/>
              <a:gd name="connsiteX4352" fmla="*/ 349834 w 11781020"/>
              <a:gd name="connsiteY4352" fmla="*/ 1672068 h 3155429"/>
              <a:gd name="connsiteX4353" fmla="*/ 465277 w 11781020"/>
              <a:gd name="connsiteY4353" fmla="*/ 1665060 h 3155429"/>
              <a:gd name="connsiteX4354" fmla="*/ 477139 w 11781020"/>
              <a:gd name="connsiteY4354" fmla="*/ 1659038 h 3155429"/>
              <a:gd name="connsiteX4355" fmla="*/ 489328 w 11781020"/>
              <a:gd name="connsiteY4355" fmla="*/ 1648416 h 3155429"/>
              <a:gd name="connsiteX4356" fmla="*/ 489539 w 11781020"/>
              <a:gd name="connsiteY4356" fmla="*/ 1647992 h 3155429"/>
              <a:gd name="connsiteX4357" fmla="*/ 500260 w 11781020"/>
              <a:gd name="connsiteY4357" fmla="*/ 1626514 h 3155429"/>
              <a:gd name="connsiteX4358" fmla="*/ 494350 w 11781020"/>
              <a:gd name="connsiteY4358" fmla="*/ 1614675 h 3155429"/>
              <a:gd name="connsiteX4359" fmla="*/ 487579 w 11781020"/>
              <a:gd name="connsiteY4359" fmla="*/ 1601109 h 3155429"/>
              <a:gd name="connsiteX4360" fmla="*/ 461779 w 11781020"/>
              <a:gd name="connsiteY4360" fmla="*/ 1580959 h 3155429"/>
              <a:gd name="connsiteX4361" fmla="*/ 419799 w 11781020"/>
              <a:gd name="connsiteY4361" fmla="*/ 1577456 h 3155429"/>
              <a:gd name="connsiteX4362" fmla="*/ 363826 w 11781020"/>
              <a:gd name="connsiteY4362" fmla="*/ 1577456 h 3155429"/>
              <a:gd name="connsiteX4363" fmla="*/ 318348 w 11781020"/>
              <a:gd name="connsiteY4363" fmla="*/ 1542413 h 3155429"/>
              <a:gd name="connsiteX4364" fmla="*/ 319985 w 11781020"/>
              <a:gd name="connsiteY4364" fmla="*/ 1529297 h 3155429"/>
              <a:gd name="connsiteX4365" fmla="*/ 321847 w 11781020"/>
              <a:gd name="connsiteY4365" fmla="*/ 1514379 h 3155429"/>
              <a:gd name="connsiteX4366" fmla="*/ 341962 w 11781020"/>
              <a:gd name="connsiteY4366" fmla="*/ 1495106 h 3155429"/>
              <a:gd name="connsiteX4367" fmla="*/ 362619 w 11781020"/>
              <a:gd name="connsiteY4367" fmla="*/ 1487971 h 3155429"/>
              <a:gd name="connsiteX4368" fmla="*/ 367324 w 11781020"/>
              <a:gd name="connsiteY4368" fmla="*/ 1486345 h 3155429"/>
              <a:gd name="connsiteX4369" fmla="*/ 369162 w 11781020"/>
              <a:gd name="connsiteY4369" fmla="*/ 1486284 h 3155429"/>
              <a:gd name="connsiteX4370" fmla="*/ 472273 w 11781020"/>
              <a:gd name="connsiteY4370" fmla="*/ 1482842 h 3155429"/>
              <a:gd name="connsiteX4371" fmla="*/ 474897 w 11781020"/>
              <a:gd name="connsiteY4371" fmla="*/ 1448237 h 3155429"/>
              <a:gd name="connsiteX4372" fmla="*/ 440788 w 11781020"/>
              <a:gd name="connsiteY4372" fmla="*/ 1416262 h 3155429"/>
              <a:gd name="connsiteX4373" fmla="*/ 426795 w 11781020"/>
              <a:gd name="connsiteY4373" fmla="*/ 1391733 h 3155429"/>
              <a:gd name="connsiteX4374" fmla="*/ 374323 w 11781020"/>
              <a:gd name="connsiteY4374" fmla="*/ 1416262 h 3155429"/>
              <a:gd name="connsiteX4375" fmla="*/ 335840 w 11781020"/>
              <a:gd name="connsiteY4375" fmla="*/ 1405749 h 3155429"/>
              <a:gd name="connsiteX4376" fmla="*/ 286864 w 11781020"/>
              <a:gd name="connsiteY4376" fmla="*/ 1398741 h 3155429"/>
              <a:gd name="connsiteX4377" fmla="*/ 150431 w 11781020"/>
              <a:gd name="connsiteY4377" fmla="*/ 1412757 h 3155429"/>
              <a:gd name="connsiteX4378" fmla="*/ 136439 w 11781020"/>
              <a:gd name="connsiteY4378" fmla="*/ 1388228 h 3155429"/>
              <a:gd name="connsiteX4379" fmla="*/ 136924 w 11781020"/>
              <a:gd name="connsiteY4379" fmla="*/ 1386283 h 3155429"/>
              <a:gd name="connsiteX4380" fmla="*/ 139935 w 11781020"/>
              <a:gd name="connsiteY4380" fmla="*/ 1374210 h 3155429"/>
              <a:gd name="connsiteX4381" fmla="*/ 160926 w 11781020"/>
              <a:gd name="connsiteY4381" fmla="*/ 1360194 h 3155429"/>
              <a:gd name="connsiteX4382" fmla="*/ 250952 w 11781020"/>
              <a:gd name="connsiteY4382" fmla="*/ 1340976 h 3155429"/>
              <a:gd name="connsiteX4383" fmla="*/ 270570 w 11781020"/>
              <a:gd name="connsiteY4383" fmla="*/ 1342127 h 3155429"/>
              <a:gd name="connsiteX4384" fmla="*/ 279867 w 11781020"/>
              <a:gd name="connsiteY4384" fmla="*/ 1342673 h 3155429"/>
              <a:gd name="connsiteX4385" fmla="*/ 313975 w 11781020"/>
              <a:gd name="connsiteY4385" fmla="*/ 1353623 h 3155429"/>
              <a:gd name="connsiteX4386" fmla="*/ 321862 w 11781020"/>
              <a:gd name="connsiteY4386" fmla="*/ 1351248 h 3155429"/>
              <a:gd name="connsiteX4387" fmla="*/ 329062 w 11781020"/>
              <a:gd name="connsiteY4387" fmla="*/ 1349079 h 3155429"/>
              <a:gd name="connsiteX4388" fmla="*/ 342837 w 11781020"/>
              <a:gd name="connsiteY4388" fmla="*/ 1335664 h 3155429"/>
              <a:gd name="connsiteX4389" fmla="*/ 377180 w 11781020"/>
              <a:gd name="connsiteY4389" fmla="*/ 1290677 h 3155429"/>
              <a:gd name="connsiteX4390" fmla="*/ 388313 w 11781020"/>
              <a:gd name="connsiteY4390" fmla="*/ 1276093 h 3155429"/>
              <a:gd name="connsiteX4391" fmla="*/ 395478 w 11781020"/>
              <a:gd name="connsiteY4391" fmla="*/ 1258294 h 3155429"/>
              <a:gd name="connsiteX4392" fmla="*/ 399246 w 11781020"/>
              <a:gd name="connsiteY4392" fmla="*/ 1248935 h 3155429"/>
              <a:gd name="connsiteX4393" fmla="*/ 423299 w 11781020"/>
              <a:gd name="connsiteY4393" fmla="*/ 1237546 h 3155429"/>
              <a:gd name="connsiteX4394" fmla="*/ 442539 w 11781020"/>
              <a:gd name="connsiteY4394" fmla="*/ 1243679 h 3155429"/>
              <a:gd name="connsiteX4395" fmla="*/ 448952 w 11781020"/>
              <a:gd name="connsiteY4395" fmla="*/ 1247475 h 3155429"/>
              <a:gd name="connsiteX4396" fmla="*/ 461779 w 11781020"/>
              <a:gd name="connsiteY4396" fmla="*/ 1255067 h 3155429"/>
              <a:gd name="connsiteX4397" fmla="*/ 488500 w 11781020"/>
              <a:gd name="connsiteY4397" fmla="*/ 1263990 h 3155429"/>
              <a:gd name="connsiteX4398" fmla="*/ 493262 w 11781020"/>
              <a:gd name="connsiteY4398" fmla="*/ 1265580 h 3155429"/>
              <a:gd name="connsiteX4399" fmla="*/ 472273 w 11781020"/>
              <a:gd name="connsiteY4399" fmla="*/ 1227034 h 3155429"/>
              <a:gd name="connsiteX4400" fmla="*/ 475772 w 11781020"/>
              <a:gd name="connsiteY4400" fmla="*/ 1220025 h 3155429"/>
              <a:gd name="connsiteX4401" fmla="*/ 492825 w 11781020"/>
              <a:gd name="connsiteY4401" fmla="*/ 1204257 h 3155429"/>
              <a:gd name="connsiteX4402" fmla="*/ 465277 w 11781020"/>
              <a:gd name="connsiteY4402" fmla="*/ 1188487 h 3155429"/>
              <a:gd name="connsiteX4403" fmla="*/ 426905 w 11781020"/>
              <a:gd name="connsiteY4403" fmla="*/ 1154979 h 3155429"/>
              <a:gd name="connsiteX4404" fmla="*/ 426903 w 11781020"/>
              <a:gd name="connsiteY4404" fmla="*/ 1154850 h 3155429"/>
              <a:gd name="connsiteX4405" fmla="*/ 426795 w 11781020"/>
              <a:gd name="connsiteY4405" fmla="*/ 1146437 h 3155429"/>
              <a:gd name="connsiteX4406" fmla="*/ 436475 w 11781020"/>
              <a:gd name="connsiteY4406" fmla="*/ 1130884 h 3155429"/>
              <a:gd name="connsiteX4407" fmla="*/ 447786 w 11781020"/>
              <a:gd name="connsiteY4407" fmla="*/ 1112709 h 3155429"/>
              <a:gd name="connsiteX4408" fmla="*/ 447786 w 11781020"/>
              <a:gd name="connsiteY4408" fmla="*/ 1076352 h 3155429"/>
              <a:gd name="connsiteX4409" fmla="*/ 460904 w 11781020"/>
              <a:gd name="connsiteY4409" fmla="*/ 1060584 h 3155429"/>
              <a:gd name="connsiteX4410" fmla="*/ 463253 w 11781020"/>
              <a:gd name="connsiteY4410" fmla="*/ 1061012 h 3155429"/>
              <a:gd name="connsiteX4411" fmla="*/ 489764 w 11781020"/>
              <a:gd name="connsiteY4411" fmla="*/ 1065841 h 3155429"/>
              <a:gd name="connsiteX4412" fmla="*/ 495182 w 11781020"/>
              <a:gd name="connsiteY4412" fmla="*/ 1063127 h 3155429"/>
              <a:gd name="connsiteX4413" fmla="*/ 503757 w 11781020"/>
              <a:gd name="connsiteY4413" fmla="*/ 1058831 h 3155429"/>
              <a:gd name="connsiteX4414" fmla="*/ 493262 w 11781020"/>
              <a:gd name="connsiteY4414" fmla="*/ 1009773 h 3155429"/>
              <a:gd name="connsiteX4415" fmla="*/ 465277 w 11781020"/>
              <a:gd name="connsiteY4415" fmla="*/ 971227 h 3155429"/>
              <a:gd name="connsiteX4416" fmla="*/ 489764 w 11781020"/>
              <a:gd name="connsiteY4416" fmla="*/ 936184 h 3155429"/>
              <a:gd name="connsiteX4417" fmla="*/ 495914 w 11781020"/>
              <a:gd name="connsiteY4417" fmla="*/ 925405 h 3155429"/>
              <a:gd name="connsiteX4418" fmla="*/ 502009 w 11781020"/>
              <a:gd name="connsiteY4418" fmla="*/ 914721 h 3155429"/>
              <a:gd name="connsiteX4419" fmla="*/ 493262 w 11781020"/>
              <a:gd name="connsiteY4419" fmla="*/ 890629 h 3155429"/>
              <a:gd name="connsiteX4420" fmla="*/ 495542 w 11781020"/>
              <a:gd name="connsiteY4420" fmla="*/ 886633 h 3155429"/>
              <a:gd name="connsiteX4421" fmla="*/ 496761 w 11781020"/>
              <a:gd name="connsiteY4421" fmla="*/ 884497 h 3155429"/>
              <a:gd name="connsiteX4422" fmla="*/ 510755 w 11781020"/>
              <a:gd name="connsiteY4422" fmla="*/ 873108 h 3155429"/>
              <a:gd name="connsiteX4423" fmla="*/ 506763 w 11781020"/>
              <a:gd name="connsiteY4423" fmla="*/ 867111 h 3155429"/>
              <a:gd name="connsiteX4424" fmla="*/ 503757 w 11781020"/>
              <a:gd name="connsiteY4424" fmla="*/ 862595 h 3155429"/>
              <a:gd name="connsiteX4425" fmla="*/ 480104 w 11781020"/>
              <a:gd name="connsiteY4425" fmla="*/ 855562 h 3155429"/>
              <a:gd name="connsiteX4426" fmla="*/ 475772 w 11781020"/>
              <a:gd name="connsiteY4426" fmla="*/ 854274 h 3155429"/>
              <a:gd name="connsiteX4427" fmla="*/ 475332 w 11781020"/>
              <a:gd name="connsiteY4427" fmla="*/ 853254 h 3155429"/>
              <a:gd name="connsiteX4428" fmla="*/ 468775 w 11781020"/>
              <a:gd name="connsiteY4428" fmla="*/ 838066 h 3155429"/>
              <a:gd name="connsiteX4429" fmla="*/ 472273 w 11781020"/>
              <a:gd name="connsiteY4429" fmla="*/ 799520 h 3155429"/>
              <a:gd name="connsiteX4430" fmla="*/ 477958 w 11781020"/>
              <a:gd name="connsiteY4430" fmla="*/ 792950 h 3155429"/>
              <a:gd name="connsiteX4431" fmla="*/ 482899 w 11781020"/>
              <a:gd name="connsiteY4431" fmla="*/ 790605 h 3155429"/>
              <a:gd name="connsiteX4432" fmla="*/ 486266 w 11781020"/>
              <a:gd name="connsiteY4432" fmla="*/ 789007 h 3155429"/>
              <a:gd name="connsiteX4433" fmla="*/ 529995 w 11781020"/>
              <a:gd name="connsiteY4433" fmla="*/ 771486 h 3155429"/>
              <a:gd name="connsiteX4434" fmla="*/ 526611 w 11781020"/>
              <a:gd name="connsiteY4434" fmla="*/ 760639 h 3155429"/>
              <a:gd name="connsiteX4435" fmla="*/ 521249 w 11781020"/>
              <a:gd name="connsiteY4435" fmla="*/ 743452 h 3155429"/>
              <a:gd name="connsiteX4436" fmla="*/ 516128 w 11781020"/>
              <a:gd name="connsiteY4436" fmla="*/ 730628 h 3155429"/>
              <a:gd name="connsiteX4437" fmla="*/ 507255 w 11781020"/>
              <a:gd name="connsiteY4437" fmla="*/ 708411 h 3155429"/>
              <a:gd name="connsiteX4438" fmla="*/ 507691 w 11781020"/>
              <a:gd name="connsiteY4438" fmla="*/ 675714 h 3155429"/>
              <a:gd name="connsiteX4439" fmla="*/ 507693 w 11781020"/>
              <a:gd name="connsiteY4439" fmla="*/ 675559 h 3155429"/>
              <a:gd name="connsiteX4440" fmla="*/ 489764 w 11781020"/>
              <a:gd name="connsiteY4440" fmla="*/ 645335 h 3155429"/>
              <a:gd name="connsiteX4441" fmla="*/ 497257 w 11781020"/>
              <a:gd name="connsiteY4441" fmla="*/ 636580 h 3155429"/>
              <a:gd name="connsiteX4442" fmla="*/ 500260 w 11781020"/>
              <a:gd name="connsiteY4442" fmla="*/ 633070 h 3155429"/>
              <a:gd name="connsiteX4443" fmla="*/ 510755 w 11781020"/>
              <a:gd name="connsiteY4443" fmla="*/ 620806 h 3155429"/>
              <a:gd name="connsiteX4444" fmla="*/ 507062 w 11781020"/>
              <a:gd name="connsiteY4444" fmla="*/ 612444 h 3155429"/>
              <a:gd name="connsiteX4445" fmla="*/ 500697 w 11781020"/>
              <a:gd name="connsiteY4445" fmla="*/ 598028 h 3155429"/>
              <a:gd name="connsiteX4446" fmla="*/ 535243 w 11781020"/>
              <a:gd name="connsiteY4446" fmla="*/ 585763 h 3155429"/>
              <a:gd name="connsiteX4447" fmla="*/ 577222 w 11781020"/>
              <a:gd name="connsiteY4447" fmla="*/ 568242 h 3155429"/>
              <a:gd name="connsiteX4448" fmla="*/ 626196 w 11781020"/>
              <a:gd name="connsiteY4448" fmla="*/ 571747 h 3155429"/>
              <a:gd name="connsiteX4449" fmla="*/ 648061 w 11781020"/>
              <a:gd name="connsiteY4449" fmla="*/ 577441 h 3155429"/>
              <a:gd name="connsiteX4450" fmla="*/ 673529 w 11781020"/>
              <a:gd name="connsiteY4450" fmla="*/ 575383 h 3155429"/>
              <a:gd name="connsiteX4451" fmla="*/ 675173 w 11781020"/>
              <a:gd name="connsiteY4451" fmla="*/ 575250 h 3155429"/>
              <a:gd name="connsiteX4452" fmla="*/ 686224 w 11781020"/>
              <a:gd name="connsiteY4452" fmla="*/ 570312 h 3155429"/>
              <a:gd name="connsiteX4453" fmla="*/ 703596 w 11781020"/>
              <a:gd name="connsiteY4453" fmla="*/ 562548 h 3155429"/>
              <a:gd name="connsiteX4454" fmla="*/ 713654 w 11781020"/>
              <a:gd name="connsiteY4454" fmla="*/ 547216 h 3155429"/>
              <a:gd name="connsiteX4455" fmla="*/ 664678 w 11781020"/>
              <a:gd name="connsiteY4455" fmla="*/ 522687 h 3155429"/>
              <a:gd name="connsiteX4456" fmla="*/ 626355 w 11781020"/>
              <a:gd name="connsiteY4456" fmla="*/ 520667 h 3155429"/>
              <a:gd name="connsiteX4457" fmla="*/ 598211 w 11781020"/>
              <a:gd name="connsiteY4457" fmla="*/ 519183 h 3155429"/>
              <a:gd name="connsiteX4458" fmla="*/ 594156 w 11781020"/>
              <a:gd name="connsiteY4458" fmla="*/ 517829 h 3155429"/>
              <a:gd name="connsiteX4459" fmla="*/ 587716 w 11781020"/>
              <a:gd name="connsiteY4459" fmla="*/ 515679 h 3155429"/>
              <a:gd name="connsiteX4460" fmla="*/ 591215 w 11781020"/>
              <a:gd name="connsiteY4460" fmla="*/ 501662 h 3155429"/>
              <a:gd name="connsiteX4461" fmla="*/ 667739 w 11781020"/>
              <a:gd name="connsiteY4461" fmla="*/ 472752 h 3155429"/>
              <a:gd name="connsiteX4462" fmla="*/ 707754 w 11781020"/>
              <a:gd name="connsiteY4462" fmla="*/ 461538 h 3155429"/>
              <a:gd name="connsiteX4463" fmla="*/ 752134 w 11781020"/>
              <a:gd name="connsiteY4463" fmla="*/ 449099 h 3155429"/>
              <a:gd name="connsiteX4464" fmla="*/ 801110 w 11781020"/>
              <a:gd name="connsiteY4464" fmla="*/ 437711 h 3155429"/>
              <a:gd name="connsiteX4465" fmla="*/ 808107 w 11781020"/>
              <a:gd name="connsiteY4465" fmla="*/ 410553 h 3155429"/>
              <a:gd name="connsiteX4466" fmla="*/ 843090 w 11781020"/>
              <a:gd name="connsiteY4466" fmla="*/ 364998 h 3155429"/>
              <a:gd name="connsiteX4467" fmla="*/ 930546 w 11781020"/>
              <a:gd name="connsiteY4467" fmla="*/ 308931 h 3155429"/>
              <a:gd name="connsiteX4468" fmla="*/ 1094967 w 11781020"/>
              <a:gd name="connsiteY4468" fmla="*/ 273889 h 3155429"/>
              <a:gd name="connsiteX4469" fmla="*/ 1127764 w 11781020"/>
              <a:gd name="connsiteY4469" fmla="*/ 273889 h 3155429"/>
              <a:gd name="connsiteX4470" fmla="*/ 1157937 w 11781020"/>
              <a:gd name="connsiteY4470" fmla="*/ 263376 h 3155429"/>
              <a:gd name="connsiteX4471" fmla="*/ 1175428 w 11781020"/>
              <a:gd name="connsiteY4471" fmla="*/ 252863 h 3155429"/>
              <a:gd name="connsiteX4472" fmla="*/ 1167165 w 11781020"/>
              <a:gd name="connsiteY4472" fmla="*/ 250104 h 3155429"/>
              <a:gd name="connsiteX4473" fmla="*/ 1154438 w 11781020"/>
              <a:gd name="connsiteY4473" fmla="*/ 245855 h 3155429"/>
              <a:gd name="connsiteX4474" fmla="*/ 1141611 w 11781020"/>
              <a:gd name="connsiteY4474" fmla="*/ 242184 h 3155429"/>
              <a:gd name="connsiteX4475" fmla="*/ 1129949 w 11781020"/>
              <a:gd name="connsiteY4475" fmla="*/ 238847 h 3155429"/>
              <a:gd name="connsiteX4476" fmla="*/ 1157937 w 11781020"/>
              <a:gd name="connsiteY4476" fmla="*/ 224829 h 3155429"/>
              <a:gd name="connsiteX4477" fmla="*/ 1206914 w 11781020"/>
              <a:gd name="connsiteY4477" fmla="*/ 231838 h 3155429"/>
              <a:gd name="connsiteX4478" fmla="*/ 1233727 w 11781020"/>
              <a:gd name="connsiteY4478" fmla="*/ 235675 h 3155429"/>
              <a:gd name="connsiteX4479" fmla="*/ 1240586 w 11781020"/>
              <a:gd name="connsiteY4479" fmla="*/ 236657 h 3155429"/>
              <a:gd name="connsiteX4480" fmla="*/ 1255891 w 11781020"/>
              <a:gd name="connsiteY4480" fmla="*/ 238847 h 3155429"/>
              <a:gd name="connsiteX4481" fmla="*/ 1252949 w 11781020"/>
              <a:gd name="connsiteY4481" fmla="*/ 240320 h 3155429"/>
              <a:gd name="connsiteX4482" fmla="*/ 1241897 w 11781020"/>
              <a:gd name="connsiteY4482" fmla="*/ 245855 h 3155429"/>
              <a:gd name="connsiteX4483" fmla="*/ 1224406 w 11781020"/>
              <a:gd name="connsiteY4483" fmla="*/ 249798 h 3155429"/>
              <a:gd name="connsiteX4484" fmla="*/ 1217411 w 11781020"/>
              <a:gd name="connsiteY4484" fmla="*/ 256368 h 3155429"/>
              <a:gd name="connsiteX4485" fmla="*/ 1252392 w 11781020"/>
              <a:gd name="connsiteY4485" fmla="*/ 263376 h 3155429"/>
              <a:gd name="connsiteX4486" fmla="*/ 1278194 w 11781020"/>
              <a:gd name="connsiteY4486" fmla="*/ 260748 h 3155429"/>
              <a:gd name="connsiteX4487" fmla="*/ 1291698 w 11781020"/>
              <a:gd name="connsiteY4487" fmla="*/ 256154 h 3155429"/>
              <a:gd name="connsiteX4488" fmla="*/ 1301370 w 11781020"/>
              <a:gd name="connsiteY4488" fmla="*/ 252863 h 3155429"/>
              <a:gd name="connsiteX4489" fmla="*/ 1383581 w 11781020"/>
              <a:gd name="connsiteY4489" fmla="*/ 228334 h 3155429"/>
              <a:gd name="connsiteX4490" fmla="*/ 1388716 w 11781020"/>
              <a:gd name="connsiteY4490" fmla="*/ 227755 h 3155429"/>
              <a:gd name="connsiteX4491" fmla="*/ 1428294 w 11781020"/>
              <a:gd name="connsiteY4491" fmla="*/ 223296 h 3155429"/>
              <a:gd name="connsiteX4492" fmla="*/ 1476287 w 11781020"/>
              <a:gd name="connsiteY4492" fmla="*/ 224829 h 3155429"/>
              <a:gd name="connsiteX4493" fmla="*/ 1512320 w 11781020"/>
              <a:gd name="connsiteY4493" fmla="*/ 225321 h 3155429"/>
              <a:gd name="connsiteX4494" fmla="*/ 1524445 w 11781020"/>
              <a:gd name="connsiteY4494" fmla="*/ 225486 h 3155429"/>
              <a:gd name="connsiteX4495" fmla="*/ 1570307 w 11781020"/>
              <a:gd name="connsiteY4495" fmla="*/ 219573 h 3155429"/>
              <a:gd name="connsiteX4496" fmla="*/ 1594683 w 11781020"/>
              <a:gd name="connsiteY4496" fmla="*/ 215368 h 3155429"/>
              <a:gd name="connsiteX4497" fmla="*/ 1661702 w 11781020"/>
              <a:gd name="connsiteY4497" fmla="*/ 203805 h 3155429"/>
              <a:gd name="connsiteX4498" fmla="*/ 1744348 w 11781020"/>
              <a:gd name="connsiteY4498" fmla="*/ 192416 h 3155429"/>
              <a:gd name="connsiteX4499" fmla="*/ 1745478 w 11781020"/>
              <a:gd name="connsiteY4499" fmla="*/ 192271 h 3155429"/>
              <a:gd name="connsiteX4500" fmla="*/ 1786163 w 11781020"/>
              <a:gd name="connsiteY4500" fmla="*/ 187050 h 3155429"/>
              <a:gd name="connsiteX4501" fmla="*/ 1829619 w 11781020"/>
              <a:gd name="connsiteY4501" fmla="*/ 186283 h 3155429"/>
              <a:gd name="connsiteX4502" fmla="*/ 1864602 w 11781020"/>
              <a:gd name="connsiteY4502" fmla="*/ 192416 h 3155429"/>
              <a:gd name="connsiteX4503" fmla="*/ 1864660 w 11781020"/>
              <a:gd name="connsiteY4503" fmla="*/ 192443 h 3155429"/>
              <a:gd name="connsiteX4504" fmla="*/ 1889090 w 11781020"/>
              <a:gd name="connsiteY4504" fmla="*/ 203805 h 3155429"/>
              <a:gd name="connsiteX4505" fmla="*/ 1931506 w 11781020"/>
              <a:gd name="connsiteY4505" fmla="*/ 219135 h 3155429"/>
              <a:gd name="connsiteX4506" fmla="*/ 1970785 w 11781020"/>
              <a:gd name="connsiteY4506" fmla="*/ 220685 h 3155429"/>
              <a:gd name="connsiteX4507" fmla="*/ 1987044 w 11781020"/>
              <a:gd name="connsiteY4507" fmla="*/ 221326 h 3155429"/>
              <a:gd name="connsiteX4508" fmla="*/ 2043018 w 11781020"/>
              <a:gd name="connsiteY4508" fmla="*/ 221326 h 3155429"/>
              <a:gd name="connsiteX4509" fmla="*/ 2060511 w 11781020"/>
              <a:gd name="connsiteY4509" fmla="*/ 214317 h 3155429"/>
              <a:gd name="connsiteX4510" fmla="*/ 2039519 w 11781020"/>
              <a:gd name="connsiteY4510" fmla="*/ 207309 h 3155429"/>
              <a:gd name="connsiteX4511" fmla="*/ 2030022 w 11781020"/>
              <a:gd name="connsiteY4511" fmla="*/ 204931 h 3155429"/>
              <a:gd name="connsiteX4512" fmla="*/ 2025526 w 11781020"/>
              <a:gd name="connsiteY4512" fmla="*/ 203805 h 3155429"/>
              <a:gd name="connsiteX4513" fmla="*/ 2018530 w 11781020"/>
              <a:gd name="connsiteY4513" fmla="*/ 189788 h 3155429"/>
              <a:gd name="connsiteX4514" fmla="*/ 2032522 w 11781020"/>
              <a:gd name="connsiteY4514" fmla="*/ 179275 h 3155429"/>
              <a:gd name="connsiteX4515" fmla="*/ 2203944 w 11781020"/>
              <a:gd name="connsiteY4515" fmla="*/ 165259 h 3155429"/>
              <a:gd name="connsiteX4516" fmla="*/ 2280908 w 11781020"/>
              <a:gd name="connsiteY4516" fmla="*/ 154746 h 3155429"/>
              <a:gd name="connsiteX4517" fmla="*/ 2322889 w 11781020"/>
              <a:gd name="connsiteY4517" fmla="*/ 133720 h 3155429"/>
              <a:gd name="connsiteX4518" fmla="*/ 2310919 w 11781020"/>
              <a:gd name="connsiteY4518" fmla="*/ 128355 h 3155429"/>
              <a:gd name="connsiteX4519" fmla="*/ 2309729 w 11781020"/>
              <a:gd name="connsiteY4519" fmla="*/ 128569 h 3155429"/>
              <a:gd name="connsiteX4520" fmla="*/ 2300589 w 11781020"/>
              <a:gd name="connsiteY4520" fmla="*/ 130217 h 3155429"/>
              <a:gd name="connsiteX4521" fmla="*/ 2280908 w 11781020"/>
              <a:gd name="connsiteY4521" fmla="*/ 137225 h 3155429"/>
              <a:gd name="connsiteX4522" fmla="*/ 2091998 w 11781020"/>
              <a:gd name="connsiteY4522" fmla="*/ 147738 h 3155429"/>
              <a:gd name="connsiteX4523" fmla="*/ 2083163 w 11781020"/>
              <a:gd name="connsiteY4523" fmla="*/ 144788 h 3155429"/>
              <a:gd name="connsiteX4524" fmla="*/ 2081502 w 11781020"/>
              <a:gd name="connsiteY4524" fmla="*/ 144233 h 3155429"/>
              <a:gd name="connsiteX4525" fmla="*/ 2085657 w 11781020"/>
              <a:gd name="connsiteY4525" fmla="*/ 139429 h 3155429"/>
              <a:gd name="connsiteX4526" fmla="*/ 2087186 w 11781020"/>
              <a:gd name="connsiteY4526" fmla="*/ 137662 h 3155429"/>
              <a:gd name="connsiteX4527" fmla="*/ 2092655 w 11781020"/>
              <a:gd name="connsiteY4527" fmla="*/ 135068 h 3155429"/>
              <a:gd name="connsiteX4528" fmla="*/ 2095495 w 11781020"/>
              <a:gd name="connsiteY4528" fmla="*/ 133720 h 3155429"/>
              <a:gd name="connsiteX4529" fmla="*/ 2099394 w 11781020"/>
              <a:gd name="connsiteY4529" fmla="*/ 130930 h 3155429"/>
              <a:gd name="connsiteX4530" fmla="*/ 2104679 w 11781020"/>
              <a:gd name="connsiteY4530" fmla="*/ 127149 h 3155429"/>
              <a:gd name="connsiteX4531" fmla="*/ 2116483 w 11781020"/>
              <a:gd name="connsiteY4531" fmla="*/ 123207 h 3155429"/>
              <a:gd name="connsiteX4532" fmla="*/ 2189468 w 11781020"/>
              <a:gd name="connsiteY4532" fmla="*/ 120030 h 3155429"/>
              <a:gd name="connsiteX4533" fmla="*/ 2196947 w 11781020"/>
              <a:gd name="connsiteY4533" fmla="*/ 119704 h 3155429"/>
              <a:gd name="connsiteX4534" fmla="*/ 2229746 w 11781020"/>
              <a:gd name="connsiteY4534" fmla="*/ 117075 h 3155429"/>
              <a:gd name="connsiteX4535" fmla="*/ 2238574 w 11781020"/>
              <a:gd name="connsiteY4535" fmla="*/ 114769 h 3155429"/>
              <a:gd name="connsiteX4536" fmla="*/ 2259917 w 11781020"/>
              <a:gd name="connsiteY4536" fmla="*/ 109191 h 3155429"/>
              <a:gd name="connsiteX4537" fmla="*/ 2343882 w 11781020"/>
              <a:gd name="connsiteY4537" fmla="*/ 109191 h 3155429"/>
              <a:gd name="connsiteX4538" fmla="*/ 2364723 w 11781020"/>
              <a:gd name="connsiteY4538" fmla="*/ 110235 h 3155429"/>
              <a:gd name="connsiteX4539" fmla="*/ 2413845 w 11781020"/>
              <a:gd name="connsiteY4539" fmla="*/ 112695 h 3155429"/>
              <a:gd name="connsiteX4540" fmla="*/ 2431335 w 11781020"/>
              <a:gd name="connsiteY4540" fmla="*/ 119704 h 3155429"/>
              <a:gd name="connsiteX4541" fmla="*/ 2406849 w 11781020"/>
              <a:gd name="connsiteY4541" fmla="*/ 126712 h 3155429"/>
              <a:gd name="connsiteX4542" fmla="*/ 2385860 w 11781020"/>
              <a:gd name="connsiteY4542" fmla="*/ 133720 h 3155429"/>
              <a:gd name="connsiteX4543" fmla="*/ 2383232 w 11781020"/>
              <a:gd name="connsiteY4543" fmla="*/ 144247 h 3155429"/>
              <a:gd name="connsiteX4544" fmla="*/ 2382361 w 11781020"/>
              <a:gd name="connsiteY4544" fmla="*/ 147738 h 3155429"/>
              <a:gd name="connsiteX4545" fmla="*/ 2403351 w 11781020"/>
              <a:gd name="connsiteY4545" fmla="*/ 154746 h 3155429"/>
              <a:gd name="connsiteX4546" fmla="*/ 2418053 w 11781020"/>
              <a:gd name="connsiteY4546" fmla="*/ 153705 h 3155429"/>
              <a:gd name="connsiteX4547" fmla="*/ 2429259 w 11781020"/>
              <a:gd name="connsiteY4547" fmla="*/ 149904 h 3155429"/>
              <a:gd name="connsiteX4548" fmla="*/ 2431772 w 11781020"/>
              <a:gd name="connsiteY4548" fmla="*/ 149051 h 3155429"/>
              <a:gd name="connsiteX4549" fmla="*/ 2446147 w 11781020"/>
              <a:gd name="connsiteY4549" fmla="*/ 146368 h 3155429"/>
              <a:gd name="connsiteX4550" fmla="*/ 2462818 w 11781020"/>
              <a:gd name="connsiteY4550" fmla="*/ 151241 h 3155429"/>
              <a:gd name="connsiteX4551" fmla="*/ 2466253 w 11781020"/>
              <a:gd name="connsiteY4551" fmla="*/ 151856 h 3155429"/>
              <a:gd name="connsiteX4552" fmla="*/ 2480856 w 11781020"/>
              <a:gd name="connsiteY4552" fmla="*/ 154472 h 3155429"/>
              <a:gd name="connsiteX4553" fmla="*/ 2515295 w 11781020"/>
              <a:gd name="connsiteY4553" fmla="*/ 137225 h 3155429"/>
              <a:gd name="connsiteX4554" fmla="*/ 2528013 w 11781020"/>
              <a:gd name="connsiteY4554" fmla="*/ 134601 h 3155429"/>
              <a:gd name="connsiteX4555" fmla="*/ 2531748 w 11781020"/>
              <a:gd name="connsiteY4555" fmla="*/ 133830 h 3155429"/>
              <a:gd name="connsiteX4556" fmla="*/ 2544594 w 11781020"/>
              <a:gd name="connsiteY4556" fmla="*/ 136349 h 3155429"/>
              <a:gd name="connsiteX4557" fmla="*/ 2549004 w 11781020"/>
              <a:gd name="connsiteY4557" fmla="*/ 138115 h 3155429"/>
              <a:gd name="connsiteX4558" fmla="*/ 2554160 w 11781020"/>
              <a:gd name="connsiteY4558" fmla="*/ 140181 h 3155429"/>
              <a:gd name="connsiteX4559" fmla="*/ 2560774 w 11781020"/>
              <a:gd name="connsiteY4559" fmla="*/ 140728 h 3155429"/>
              <a:gd name="connsiteX4560" fmla="*/ 2690214 w 11781020"/>
              <a:gd name="connsiteY4560" fmla="*/ 105686 h 3155429"/>
              <a:gd name="connsiteX4561" fmla="*/ 2781171 w 11781020"/>
              <a:gd name="connsiteY4561" fmla="*/ 91670 h 3155429"/>
              <a:gd name="connsiteX4562" fmla="*/ 2799538 w 11781020"/>
              <a:gd name="connsiteY4562" fmla="*/ 99555 h 3155429"/>
              <a:gd name="connsiteX4563" fmla="*/ 2817903 w 11781020"/>
              <a:gd name="connsiteY4563" fmla="*/ 99554 h 3155429"/>
              <a:gd name="connsiteX4564" fmla="*/ 2831370 w 11781020"/>
              <a:gd name="connsiteY4564" fmla="*/ 96664 h 3155429"/>
              <a:gd name="connsiteX4565" fmla="*/ 2854637 w 11781020"/>
              <a:gd name="connsiteY4565" fmla="*/ 91670 h 3155429"/>
              <a:gd name="connsiteX4566" fmla="*/ 2879124 w 11781020"/>
              <a:gd name="connsiteY4566" fmla="*/ 91670 h 3155429"/>
              <a:gd name="connsiteX4567" fmla="*/ 2905196 w 11781020"/>
              <a:gd name="connsiteY4567" fmla="*/ 98670 h 3155429"/>
              <a:gd name="connsiteX4568" fmla="*/ 2921542 w 11781020"/>
              <a:gd name="connsiteY4568" fmla="*/ 103058 h 3155429"/>
              <a:gd name="connsiteX4569" fmla="*/ 2942587 w 11781020"/>
              <a:gd name="connsiteY4569" fmla="*/ 108424 h 3155429"/>
              <a:gd name="connsiteX4570" fmla="*/ 2952872 w 11781020"/>
              <a:gd name="connsiteY4570" fmla="*/ 108753 h 3155429"/>
              <a:gd name="connsiteX4571" fmla="*/ 2966584 w 11781020"/>
              <a:gd name="connsiteY4571" fmla="*/ 109191 h 3155429"/>
              <a:gd name="connsiteX4572" fmla="*/ 3047046 w 11781020"/>
              <a:gd name="connsiteY4572" fmla="*/ 119704 h 3155429"/>
              <a:gd name="connsiteX4573" fmla="*/ 3055450 w 11781020"/>
              <a:gd name="connsiteY4573" fmla="*/ 120746 h 3155429"/>
              <a:gd name="connsiteX4574" fmla="*/ 3063390 w 11781020"/>
              <a:gd name="connsiteY4574" fmla="*/ 121730 h 3155429"/>
              <a:gd name="connsiteX4575" fmla="*/ 3098701 w 11781020"/>
              <a:gd name="connsiteY4575" fmla="*/ 119210 h 3155429"/>
              <a:gd name="connsiteX4576" fmla="*/ 3104531 w 11781020"/>
              <a:gd name="connsiteY4576" fmla="*/ 120483 h 3155429"/>
              <a:gd name="connsiteX4577" fmla="*/ 3117013 w 11781020"/>
              <a:gd name="connsiteY4577" fmla="*/ 123207 h 3155429"/>
              <a:gd name="connsiteX4578" fmla="*/ 3146313 w 11781020"/>
              <a:gd name="connsiteY4578" fmla="*/ 127588 h 3155429"/>
              <a:gd name="connsiteX4579" fmla="*/ 3183483 w 11781020"/>
              <a:gd name="connsiteY4579" fmla="*/ 126712 h 3155429"/>
              <a:gd name="connsiteX4580" fmla="*/ 3204208 w 11781020"/>
              <a:gd name="connsiteY4580" fmla="*/ 118408 h 3155429"/>
              <a:gd name="connsiteX4581" fmla="*/ 3227212 w 11781020"/>
              <a:gd name="connsiteY4581" fmla="*/ 109191 h 3155429"/>
              <a:gd name="connsiteX4582" fmla="*/ 3250960 w 11781020"/>
              <a:gd name="connsiteY4582" fmla="*/ 106121 h 3155429"/>
              <a:gd name="connsiteX4583" fmla="*/ 3281437 w 11781020"/>
              <a:gd name="connsiteY4583" fmla="*/ 102182 h 3155429"/>
              <a:gd name="connsiteX4584" fmla="*/ 3358145 w 11781020"/>
              <a:gd name="connsiteY4584" fmla="*/ 95227 h 3155429"/>
              <a:gd name="connsiteX4585" fmla="*/ 3382889 w 11781020"/>
              <a:gd name="connsiteY4585" fmla="*/ 92984 h 3155429"/>
              <a:gd name="connsiteX4586" fmla="*/ 3484337 w 11781020"/>
              <a:gd name="connsiteY4586" fmla="*/ 91670 h 3155429"/>
              <a:gd name="connsiteX4587" fmla="*/ 3499242 w 11781020"/>
              <a:gd name="connsiteY4587" fmla="*/ 87404 h 3155429"/>
              <a:gd name="connsiteX4588" fmla="*/ 3508824 w 11781020"/>
              <a:gd name="connsiteY4588" fmla="*/ 84661 h 3155429"/>
              <a:gd name="connsiteX4589" fmla="*/ 3546922 w 11781020"/>
              <a:gd name="connsiteY4589" fmla="*/ 77927 h 3155429"/>
              <a:gd name="connsiteX4590" fmla="*/ 3393070 w 11781020"/>
              <a:gd name="connsiteY4590" fmla="*/ 44956 h 3155429"/>
              <a:gd name="connsiteX4591" fmla="*/ 3393071 w 11781020"/>
              <a:gd name="connsiteY4591" fmla="*/ 44956 h 3155429"/>
              <a:gd name="connsiteX4592" fmla="*/ 3397085 w 11781020"/>
              <a:gd name="connsiteY4592" fmla="*/ 47633 h 3155429"/>
              <a:gd name="connsiteX4593" fmla="*/ 3399490 w 11781020"/>
              <a:gd name="connsiteY4593" fmla="*/ 49237 h 3155429"/>
              <a:gd name="connsiteX4594" fmla="*/ 3399491 w 11781020"/>
              <a:gd name="connsiteY4594" fmla="*/ 49237 h 3155429"/>
              <a:gd name="connsiteX4595" fmla="*/ 3399491 w 11781020"/>
              <a:gd name="connsiteY4595" fmla="*/ 53519 h 3155429"/>
              <a:gd name="connsiteX4596" fmla="*/ 3399490 w 11781020"/>
              <a:gd name="connsiteY4596" fmla="*/ 53519 h 3155429"/>
              <a:gd name="connsiteX4597" fmla="*/ 3394521 w 11781020"/>
              <a:gd name="connsiteY4597" fmla="*/ 51862 h 3155429"/>
              <a:gd name="connsiteX4598" fmla="*/ 3386649 w 11781020"/>
              <a:gd name="connsiteY4598" fmla="*/ 49237 h 3155429"/>
              <a:gd name="connsiteX4599" fmla="*/ 3393070 w 11781020"/>
              <a:gd name="connsiteY4599" fmla="*/ 44956 h 3155429"/>
              <a:gd name="connsiteX4600" fmla="*/ 3532926 w 11781020"/>
              <a:gd name="connsiteY4600" fmla="*/ 34252 h 3155429"/>
              <a:gd name="connsiteX4601" fmla="*/ 3540062 w 11781020"/>
              <a:gd name="connsiteY4601" fmla="*/ 34252 h 3155429"/>
              <a:gd name="connsiteX4602" fmla="*/ 3532926 w 11781020"/>
              <a:gd name="connsiteY4602" fmla="*/ 44956 h 3155429"/>
              <a:gd name="connsiteX4603" fmla="*/ 3531918 w 11781020"/>
              <a:gd name="connsiteY4603" fmla="*/ 42940 h 3155429"/>
              <a:gd name="connsiteX4604" fmla="*/ 3529358 w 11781020"/>
              <a:gd name="connsiteY4604" fmla="*/ 37820 h 3155429"/>
              <a:gd name="connsiteX4605" fmla="*/ 3532926 w 11781020"/>
              <a:gd name="connsiteY4605" fmla="*/ 34252 h 3155429"/>
              <a:gd name="connsiteX4606" fmla="*/ 3452153 w 11781020"/>
              <a:gd name="connsiteY4606" fmla="*/ 32112 h 3155429"/>
              <a:gd name="connsiteX4607" fmla="*/ 3459316 w 11781020"/>
              <a:gd name="connsiteY4607" fmla="*/ 36533 h 3155429"/>
              <a:gd name="connsiteX4608" fmla="*/ 3463714 w 11781020"/>
              <a:gd name="connsiteY4608" fmla="*/ 39248 h 3155429"/>
              <a:gd name="connsiteX4609" fmla="*/ 3456007 w 11781020"/>
              <a:gd name="connsiteY4609" fmla="*/ 42816 h 3155429"/>
              <a:gd name="connsiteX4610" fmla="*/ 3455292 w 11781020"/>
              <a:gd name="connsiteY4610" fmla="*/ 42374 h 3155429"/>
              <a:gd name="connsiteX4611" fmla="*/ 3444446 w 11781020"/>
              <a:gd name="connsiteY4611" fmla="*/ 35680 h 3155429"/>
              <a:gd name="connsiteX4612" fmla="*/ 3444447 w 11781020"/>
              <a:gd name="connsiteY4612" fmla="*/ 35680 h 3155429"/>
              <a:gd name="connsiteX4613" fmla="*/ 3452153 w 11781020"/>
              <a:gd name="connsiteY4613" fmla="*/ 32112 h 3155429"/>
              <a:gd name="connsiteX4614" fmla="*/ 3150738 w 11781020"/>
              <a:gd name="connsiteY4614" fmla="*/ 10704 h 3155429"/>
              <a:gd name="connsiteX4615" fmla="*/ 3155985 w 11781020"/>
              <a:gd name="connsiteY4615" fmla="*/ 16171 h 3155429"/>
              <a:gd name="connsiteX4616" fmla="*/ 3157588 w 11781020"/>
              <a:gd name="connsiteY4616" fmla="*/ 17841 h 3155429"/>
              <a:gd name="connsiteX4617" fmla="*/ 3150738 w 11781020"/>
              <a:gd name="connsiteY4617" fmla="*/ 21409 h 3155429"/>
              <a:gd name="connsiteX4618" fmla="*/ 3140461 w 11781020"/>
              <a:gd name="connsiteY4618" fmla="*/ 14273 h 3155429"/>
              <a:gd name="connsiteX4619" fmla="*/ 3140461 w 11781020"/>
              <a:gd name="connsiteY4619" fmla="*/ 14272 h 3155429"/>
              <a:gd name="connsiteX4620" fmla="*/ 3149137 w 11781020"/>
              <a:gd name="connsiteY4620" fmla="*/ 11260 h 3155429"/>
              <a:gd name="connsiteX4621" fmla="*/ 3371663 w 11781020"/>
              <a:gd name="connsiteY4621" fmla="*/ 0 h 3155429"/>
              <a:gd name="connsiteX4622" fmla="*/ 3378086 w 11781020"/>
              <a:gd name="connsiteY4622" fmla="*/ 3568 h 3155429"/>
              <a:gd name="connsiteX4623" fmla="*/ 3376418 w 11781020"/>
              <a:gd name="connsiteY4623" fmla="*/ 7276 h 3155429"/>
              <a:gd name="connsiteX4624" fmla="*/ 3374875 w 11781020"/>
              <a:gd name="connsiteY4624" fmla="*/ 10704 h 3155429"/>
              <a:gd name="connsiteX4625" fmla="*/ 3365242 w 11781020"/>
              <a:gd name="connsiteY4625" fmla="*/ 3568 h 3155429"/>
              <a:gd name="connsiteX4626" fmla="*/ 3370409 w 11781020"/>
              <a:gd name="connsiteY4626" fmla="*/ 697 h 3155429"/>
              <a:gd name="connsiteX4627" fmla="*/ 3264198 w 11781020"/>
              <a:gd name="connsiteY4627" fmla="*/ 0 h 3155429"/>
              <a:gd name="connsiteX4628" fmla="*/ 3265568 w 11781020"/>
              <a:gd name="connsiteY4628" fmla="*/ 642 h 3155429"/>
              <a:gd name="connsiteX4629" fmla="*/ 3271047 w 11781020"/>
              <a:gd name="connsiteY4629" fmla="*/ 3211 h 3155429"/>
              <a:gd name="connsiteX4630" fmla="*/ 3260772 w 11781020"/>
              <a:gd name="connsiteY4630" fmla="*/ 6423 h 3155429"/>
              <a:gd name="connsiteX4631" fmla="*/ 3253923 w 11781020"/>
              <a:gd name="connsiteY4631" fmla="*/ 3211 h 3155429"/>
              <a:gd name="connsiteX4632" fmla="*/ 3263057 w 11781020"/>
              <a:gd name="connsiteY4632" fmla="*/ 357 h 3155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</a:cxnLst>
            <a:rect l="l" t="t" r="r" b="b"/>
            <a:pathLst>
              <a:path w="11781020" h="3155429">
                <a:moveTo>
                  <a:pt x="1112111" y="3127599"/>
                </a:moveTo>
                <a:lnTo>
                  <a:pt x="1112112" y="3127599"/>
                </a:lnTo>
                <a:cubicBezTo>
                  <a:pt x="1115628" y="3127599"/>
                  <a:pt x="1119145" y="3130208"/>
                  <a:pt x="1123101" y="3133252"/>
                </a:cubicBezTo>
                <a:lnTo>
                  <a:pt x="1126899" y="3135554"/>
                </a:lnTo>
                <a:lnTo>
                  <a:pt x="1136730" y="3141514"/>
                </a:lnTo>
                <a:lnTo>
                  <a:pt x="1126883" y="3147080"/>
                </a:lnTo>
                <a:lnTo>
                  <a:pt x="1112112" y="3155429"/>
                </a:lnTo>
                <a:lnTo>
                  <a:pt x="1112111" y="3155429"/>
                </a:lnTo>
                <a:lnTo>
                  <a:pt x="1093646" y="3144993"/>
                </a:lnTo>
                <a:lnTo>
                  <a:pt x="1087491" y="3141514"/>
                </a:lnTo>
                <a:cubicBezTo>
                  <a:pt x="1092767" y="3138036"/>
                  <a:pt x="1097164" y="3134557"/>
                  <a:pt x="1101121" y="3131948"/>
                </a:cubicBezTo>
                <a:lnTo>
                  <a:pt x="1103868" y="3130861"/>
                </a:lnTo>
                <a:close/>
                <a:moveTo>
                  <a:pt x="1063229" y="2975607"/>
                </a:moveTo>
                <a:cubicBezTo>
                  <a:pt x="1066796" y="2975607"/>
                  <a:pt x="1070365" y="2975607"/>
                  <a:pt x="1073933" y="2975607"/>
                </a:cubicBezTo>
                <a:cubicBezTo>
                  <a:pt x="1081069" y="2982743"/>
                  <a:pt x="1077502" y="2989879"/>
                  <a:pt x="1066796" y="2993446"/>
                </a:cubicBezTo>
                <a:lnTo>
                  <a:pt x="1066795" y="2993446"/>
                </a:lnTo>
                <a:lnTo>
                  <a:pt x="1065390" y="2992884"/>
                </a:lnTo>
                <a:lnTo>
                  <a:pt x="1064566" y="2992555"/>
                </a:lnTo>
                <a:cubicBezTo>
                  <a:pt x="1063229" y="2990771"/>
                  <a:pt x="1061445" y="2988095"/>
                  <a:pt x="1059661" y="2986311"/>
                </a:cubicBezTo>
                <a:cubicBezTo>
                  <a:pt x="1059661" y="2982743"/>
                  <a:pt x="1063229" y="2979175"/>
                  <a:pt x="1063229" y="2975607"/>
                </a:cubicBezTo>
                <a:close/>
                <a:moveTo>
                  <a:pt x="1269454" y="2973467"/>
                </a:moveTo>
                <a:lnTo>
                  <a:pt x="1269455" y="2973467"/>
                </a:lnTo>
                <a:lnTo>
                  <a:pt x="1278131" y="2981647"/>
                </a:lnTo>
                <a:lnTo>
                  <a:pt x="1280159" y="2983559"/>
                </a:lnTo>
                <a:cubicBezTo>
                  <a:pt x="1273024" y="2997016"/>
                  <a:pt x="1265886" y="2997016"/>
                  <a:pt x="1258751" y="2980196"/>
                </a:cubicBezTo>
                <a:lnTo>
                  <a:pt x="1258752" y="2980196"/>
                </a:lnTo>
                <a:lnTo>
                  <a:pt x="1265504" y="2975951"/>
                </a:lnTo>
                <a:close/>
                <a:moveTo>
                  <a:pt x="954072" y="2937074"/>
                </a:moveTo>
                <a:cubicBezTo>
                  <a:pt x="971429" y="2937074"/>
                  <a:pt x="984447" y="2943282"/>
                  <a:pt x="991823" y="2953924"/>
                </a:cubicBezTo>
                <a:lnTo>
                  <a:pt x="991915" y="2954947"/>
                </a:lnTo>
                <a:lnTo>
                  <a:pt x="995729" y="2997381"/>
                </a:lnTo>
                <a:lnTo>
                  <a:pt x="984211" y="3017558"/>
                </a:lnTo>
                <a:lnTo>
                  <a:pt x="971428" y="3039952"/>
                </a:lnTo>
                <a:cubicBezTo>
                  <a:pt x="966221" y="3045716"/>
                  <a:pt x="960580" y="3050594"/>
                  <a:pt x="954722" y="3054252"/>
                </a:cubicBezTo>
                <a:lnTo>
                  <a:pt x="952947" y="3054941"/>
                </a:lnTo>
                <a:lnTo>
                  <a:pt x="936715" y="3061236"/>
                </a:lnTo>
                <a:cubicBezTo>
                  <a:pt x="924565" y="3059463"/>
                  <a:pt x="915019" y="3053255"/>
                  <a:pt x="907208" y="3044829"/>
                </a:cubicBezTo>
                <a:lnTo>
                  <a:pt x="903175" y="3038553"/>
                </a:lnTo>
                <a:lnTo>
                  <a:pt x="888116" y="3015119"/>
                </a:lnTo>
                <a:cubicBezTo>
                  <a:pt x="882908" y="3004477"/>
                  <a:pt x="883776" y="2994721"/>
                  <a:pt x="887681" y="2985852"/>
                </a:cubicBezTo>
                <a:cubicBezTo>
                  <a:pt x="891586" y="2976983"/>
                  <a:pt x="898529" y="2969001"/>
                  <a:pt x="905472" y="2961906"/>
                </a:cubicBezTo>
                <a:lnTo>
                  <a:pt x="909223" y="2958610"/>
                </a:lnTo>
                <a:lnTo>
                  <a:pt x="927168" y="2942839"/>
                </a:lnTo>
                <a:cubicBezTo>
                  <a:pt x="934979" y="2938848"/>
                  <a:pt x="943657" y="2937074"/>
                  <a:pt x="954072" y="2937074"/>
                </a:cubicBezTo>
                <a:close/>
                <a:moveTo>
                  <a:pt x="1357226" y="2847163"/>
                </a:moveTo>
                <a:lnTo>
                  <a:pt x="1361241" y="2850174"/>
                </a:lnTo>
                <a:lnTo>
                  <a:pt x="1362579" y="2851178"/>
                </a:lnTo>
                <a:cubicBezTo>
                  <a:pt x="1364363" y="2853408"/>
                  <a:pt x="1366146" y="2856084"/>
                  <a:pt x="1367931" y="2857868"/>
                </a:cubicBezTo>
                <a:lnTo>
                  <a:pt x="1367930" y="2857868"/>
                </a:lnTo>
                <a:cubicBezTo>
                  <a:pt x="1364362" y="2861436"/>
                  <a:pt x="1360796" y="2865003"/>
                  <a:pt x="1357226" y="2868571"/>
                </a:cubicBezTo>
                <a:cubicBezTo>
                  <a:pt x="1353659" y="2865003"/>
                  <a:pt x="1350090" y="2861436"/>
                  <a:pt x="1346523" y="2857868"/>
                </a:cubicBezTo>
                <a:cubicBezTo>
                  <a:pt x="1348307" y="2856084"/>
                  <a:pt x="1350091" y="2853408"/>
                  <a:pt x="1351875" y="2851178"/>
                </a:cubicBezTo>
                <a:lnTo>
                  <a:pt x="1353213" y="2850174"/>
                </a:lnTo>
                <a:close/>
                <a:moveTo>
                  <a:pt x="1269150" y="2847163"/>
                </a:moveTo>
                <a:lnTo>
                  <a:pt x="1273881" y="2850613"/>
                </a:lnTo>
                <a:lnTo>
                  <a:pt x="1274655" y="2851178"/>
                </a:lnTo>
                <a:lnTo>
                  <a:pt x="1276380" y="2853275"/>
                </a:lnTo>
                <a:lnTo>
                  <a:pt x="1280159" y="2857868"/>
                </a:lnTo>
                <a:cubicBezTo>
                  <a:pt x="1276489" y="2861436"/>
                  <a:pt x="1272820" y="2868571"/>
                  <a:pt x="1269150" y="2868571"/>
                </a:cubicBezTo>
                <a:cubicBezTo>
                  <a:pt x="1254470" y="2861436"/>
                  <a:pt x="1254470" y="2854300"/>
                  <a:pt x="1269150" y="2847163"/>
                </a:cubicBezTo>
                <a:close/>
                <a:moveTo>
                  <a:pt x="810909" y="2815053"/>
                </a:moveTo>
                <a:lnTo>
                  <a:pt x="811169" y="2815313"/>
                </a:lnTo>
                <a:lnTo>
                  <a:pt x="817760" y="2821904"/>
                </a:lnTo>
                <a:cubicBezTo>
                  <a:pt x="817760" y="2825329"/>
                  <a:pt x="814335" y="2828754"/>
                  <a:pt x="814335" y="2832179"/>
                </a:cubicBezTo>
                <a:lnTo>
                  <a:pt x="814334" y="2832179"/>
                </a:lnTo>
                <a:cubicBezTo>
                  <a:pt x="810909" y="2828754"/>
                  <a:pt x="804059" y="2825329"/>
                  <a:pt x="800634" y="2821904"/>
                </a:cubicBezTo>
                <a:lnTo>
                  <a:pt x="807484" y="2817337"/>
                </a:lnTo>
                <a:close/>
                <a:moveTo>
                  <a:pt x="1121484" y="2810772"/>
                </a:moveTo>
                <a:cubicBezTo>
                  <a:pt x="1135478" y="2810772"/>
                  <a:pt x="1149472" y="2810772"/>
                  <a:pt x="1163465" y="2810772"/>
                </a:cubicBezTo>
                <a:cubicBezTo>
                  <a:pt x="1177458" y="2810772"/>
                  <a:pt x="1191451" y="2810772"/>
                  <a:pt x="1205445" y="2810772"/>
                </a:cubicBezTo>
                <a:lnTo>
                  <a:pt x="1211130" y="2816478"/>
                </a:lnTo>
                <a:lnTo>
                  <a:pt x="1215940" y="2821305"/>
                </a:lnTo>
                <a:lnTo>
                  <a:pt x="1211943" y="2829994"/>
                </a:lnTo>
                <a:lnTo>
                  <a:pt x="1210692" y="2832715"/>
                </a:lnTo>
                <a:cubicBezTo>
                  <a:pt x="1208943" y="2836225"/>
                  <a:pt x="1207194" y="2838858"/>
                  <a:pt x="1205445" y="2838858"/>
                </a:cubicBezTo>
                <a:lnTo>
                  <a:pt x="1205444" y="2838858"/>
                </a:lnTo>
                <a:lnTo>
                  <a:pt x="1149472" y="2838858"/>
                </a:lnTo>
                <a:cubicBezTo>
                  <a:pt x="1133729" y="2838858"/>
                  <a:pt x="1124108" y="2845002"/>
                  <a:pt x="1117549" y="2854218"/>
                </a:cubicBezTo>
                <a:lnTo>
                  <a:pt x="1113872" y="2863384"/>
                </a:lnTo>
                <a:lnTo>
                  <a:pt x="1103994" y="2888011"/>
                </a:lnTo>
                <a:lnTo>
                  <a:pt x="1098532" y="2896231"/>
                </a:lnTo>
                <a:lnTo>
                  <a:pt x="1096996" y="2898542"/>
                </a:lnTo>
                <a:cubicBezTo>
                  <a:pt x="1093497" y="2895032"/>
                  <a:pt x="1089999" y="2891521"/>
                  <a:pt x="1086501" y="2888011"/>
                </a:cubicBezTo>
                <a:lnTo>
                  <a:pt x="1084340" y="2875972"/>
                </a:lnTo>
                <a:lnTo>
                  <a:pt x="1081144" y="2858168"/>
                </a:lnTo>
                <a:cubicBezTo>
                  <a:pt x="1080816" y="2830520"/>
                  <a:pt x="1095247" y="2810772"/>
                  <a:pt x="1121484" y="2810772"/>
                </a:cubicBezTo>
                <a:close/>
                <a:moveTo>
                  <a:pt x="1902677" y="2780802"/>
                </a:moveTo>
                <a:lnTo>
                  <a:pt x="1898568" y="2784654"/>
                </a:lnTo>
                <a:lnTo>
                  <a:pt x="1892401" y="2790435"/>
                </a:lnTo>
                <a:lnTo>
                  <a:pt x="1895138" y="2792360"/>
                </a:lnTo>
                <a:lnTo>
                  <a:pt x="1906102" y="2800069"/>
                </a:lnTo>
                <a:lnTo>
                  <a:pt x="1909526" y="2790435"/>
                </a:lnTo>
                <a:cubicBezTo>
                  <a:pt x="1906102" y="2787225"/>
                  <a:pt x="1906102" y="2784014"/>
                  <a:pt x="1902677" y="2780802"/>
                </a:cubicBezTo>
                <a:close/>
                <a:moveTo>
                  <a:pt x="1727563" y="2752972"/>
                </a:moveTo>
                <a:lnTo>
                  <a:pt x="1719063" y="2760624"/>
                </a:lnTo>
                <a:lnTo>
                  <a:pt x="1716862" y="2762605"/>
                </a:lnTo>
                <a:cubicBezTo>
                  <a:pt x="1720429" y="2767422"/>
                  <a:pt x="1723996" y="2769830"/>
                  <a:pt x="1727117" y="2770232"/>
                </a:cubicBezTo>
                <a:lnTo>
                  <a:pt x="1732035" y="2767368"/>
                </a:lnTo>
                <a:lnTo>
                  <a:pt x="1734699" y="2765817"/>
                </a:lnTo>
                <a:lnTo>
                  <a:pt x="1734699" y="2759394"/>
                </a:lnTo>
                <a:lnTo>
                  <a:pt x="1730755" y="2755845"/>
                </a:lnTo>
                <a:close/>
                <a:moveTo>
                  <a:pt x="93770" y="2688750"/>
                </a:moveTo>
                <a:cubicBezTo>
                  <a:pt x="93770" y="2692318"/>
                  <a:pt x="97195" y="2695886"/>
                  <a:pt x="100620" y="2699454"/>
                </a:cubicBezTo>
                <a:cubicBezTo>
                  <a:pt x="98908" y="2701238"/>
                  <a:pt x="97195" y="2703914"/>
                  <a:pt x="95483" y="2706144"/>
                </a:cubicBezTo>
                <a:lnTo>
                  <a:pt x="93557" y="2707648"/>
                </a:lnTo>
                <a:lnTo>
                  <a:pt x="90345" y="2710157"/>
                </a:lnTo>
                <a:lnTo>
                  <a:pt x="87098" y="2707390"/>
                </a:lnTo>
                <a:lnTo>
                  <a:pt x="85636" y="2706144"/>
                </a:lnTo>
                <a:cubicBezTo>
                  <a:pt x="84351" y="2703914"/>
                  <a:pt x="83494" y="2701238"/>
                  <a:pt x="83494" y="2699454"/>
                </a:cubicBezTo>
                <a:lnTo>
                  <a:pt x="90073" y="2692602"/>
                </a:lnTo>
                <a:close/>
                <a:moveTo>
                  <a:pt x="188389" y="2654498"/>
                </a:moveTo>
                <a:lnTo>
                  <a:pt x="188389" y="2654499"/>
                </a:lnTo>
                <a:lnTo>
                  <a:pt x="188390" y="2654498"/>
                </a:lnTo>
                <a:cubicBezTo>
                  <a:pt x="188390" y="2661634"/>
                  <a:pt x="184966" y="2668771"/>
                  <a:pt x="181541" y="2675906"/>
                </a:cubicBezTo>
                <a:lnTo>
                  <a:pt x="181540" y="2675906"/>
                </a:lnTo>
                <a:lnTo>
                  <a:pt x="174850" y="2673582"/>
                </a:lnTo>
                <a:lnTo>
                  <a:pt x="171265" y="2672337"/>
                </a:lnTo>
                <a:lnTo>
                  <a:pt x="172528" y="2668510"/>
                </a:lnTo>
                <a:lnTo>
                  <a:pt x="175974" y="2658066"/>
                </a:lnTo>
                <a:cubicBezTo>
                  <a:pt x="178971" y="2655390"/>
                  <a:pt x="183252" y="2654498"/>
                  <a:pt x="188389" y="2654498"/>
                </a:cubicBezTo>
                <a:close/>
                <a:moveTo>
                  <a:pt x="191603" y="2650217"/>
                </a:moveTo>
                <a:cubicBezTo>
                  <a:pt x="191603" y="2650217"/>
                  <a:pt x="191603" y="2650217"/>
                  <a:pt x="194812" y="2650217"/>
                </a:cubicBezTo>
                <a:lnTo>
                  <a:pt x="194812" y="2650218"/>
                </a:lnTo>
                <a:lnTo>
                  <a:pt x="194812" y="2654498"/>
                </a:lnTo>
                <a:lnTo>
                  <a:pt x="188390" y="2654498"/>
                </a:lnTo>
                <a:lnTo>
                  <a:pt x="188389" y="2654498"/>
                </a:lnTo>
                <a:lnTo>
                  <a:pt x="190265" y="2652000"/>
                </a:lnTo>
                <a:close/>
                <a:moveTo>
                  <a:pt x="1668334" y="2628810"/>
                </a:moveTo>
                <a:lnTo>
                  <a:pt x="1664766" y="2639514"/>
                </a:lnTo>
                <a:cubicBezTo>
                  <a:pt x="1664766" y="2641298"/>
                  <a:pt x="1666550" y="2643974"/>
                  <a:pt x="1668334" y="2645757"/>
                </a:cubicBezTo>
                <a:lnTo>
                  <a:pt x="1671902" y="2646649"/>
                </a:lnTo>
                <a:lnTo>
                  <a:pt x="1672851" y="2641909"/>
                </a:lnTo>
                <a:lnTo>
                  <a:pt x="1675472" y="2628810"/>
                </a:lnTo>
                <a:close/>
                <a:moveTo>
                  <a:pt x="220502" y="2622388"/>
                </a:moveTo>
                <a:cubicBezTo>
                  <a:pt x="220502" y="2639782"/>
                  <a:pt x="209492" y="2646739"/>
                  <a:pt x="194812" y="2650218"/>
                </a:cubicBezTo>
                <a:cubicBezTo>
                  <a:pt x="194812" y="2641521"/>
                  <a:pt x="196647" y="2635433"/>
                  <a:pt x="200776" y="2631085"/>
                </a:cubicBezTo>
                <a:cubicBezTo>
                  <a:pt x="204905" y="2626737"/>
                  <a:pt x="211327" y="2624128"/>
                  <a:pt x="220502" y="2622388"/>
                </a:cubicBezTo>
                <a:close/>
                <a:moveTo>
                  <a:pt x="220502" y="2618107"/>
                </a:moveTo>
                <a:cubicBezTo>
                  <a:pt x="220502" y="2618107"/>
                  <a:pt x="222644" y="2618107"/>
                  <a:pt x="222644" y="2618107"/>
                </a:cubicBezTo>
                <a:cubicBezTo>
                  <a:pt x="222644" y="2618107"/>
                  <a:pt x="222644" y="2622388"/>
                  <a:pt x="222644" y="2622388"/>
                </a:cubicBezTo>
                <a:lnTo>
                  <a:pt x="220502" y="2622388"/>
                </a:lnTo>
                <a:cubicBezTo>
                  <a:pt x="220502" y="2622388"/>
                  <a:pt x="220502" y="2618107"/>
                  <a:pt x="220502" y="2618107"/>
                </a:cubicBezTo>
                <a:close/>
                <a:moveTo>
                  <a:pt x="636229" y="2594558"/>
                </a:moveTo>
                <a:cubicBezTo>
                  <a:pt x="639654" y="2594558"/>
                  <a:pt x="643078" y="2597983"/>
                  <a:pt x="646503" y="2601408"/>
                </a:cubicBezTo>
                <a:lnTo>
                  <a:pt x="643079" y="2606546"/>
                </a:lnTo>
                <a:lnTo>
                  <a:pt x="639654" y="2611684"/>
                </a:lnTo>
                <a:lnTo>
                  <a:pt x="634516" y="2606546"/>
                </a:lnTo>
                <a:lnTo>
                  <a:pt x="629377" y="2601408"/>
                </a:lnTo>
                <a:lnTo>
                  <a:pt x="633381" y="2597406"/>
                </a:lnTo>
                <a:close/>
                <a:moveTo>
                  <a:pt x="461682" y="2468256"/>
                </a:moveTo>
                <a:cubicBezTo>
                  <a:pt x="461682" y="2471824"/>
                  <a:pt x="461682" y="2471824"/>
                  <a:pt x="458114" y="2475392"/>
                </a:cubicBezTo>
                <a:cubicBezTo>
                  <a:pt x="458114" y="2475392"/>
                  <a:pt x="458114" y="2478960"/>
                  <a:pt x="458114" y="2478960"/>
                </a:cubicBezTo>
                <a:lnTo>
                  <a:pt x="460969" y="2484312"/>
                </a:lnTo>
                <a:lnTo>
                  <a:pt x="461682" y="2485649"/>
                </a:lnTo>
                <a:lnTo>
                  <a:pt x="462730" y="2486829"/>
                </a:lnTo>
                <a:lnTo>
                  <a:pt x="465249" y="2489663"/>
                </a:lnTo>
                <a:lnTo>
                  <a:pt x="468818" y="2480744"/>
                </a:lnTo>
                <a:lnTo>
                  <a:pt x="472386" y="2471824"/>
                </a:lnTo>
                <a:cubicBezTo>
                  <a:pt x="468818" y="2471824"/>
                  <a:pt x="468818" y="2471824"/>
                  <a:pt x="465249" y="2468256"/>
                </a:cubicBezTo>
                <a:cubicBezTo>
                  <a:pt x="465249" y="2468256"/>
                  <a:pt x="465249" y="2471824"/>
                  <a:pt x="461682" y="2468256"/>
                </a:cubicBezTo>
                <a:close/>
                <a:moveTo>
                  <a:pt x="10526441" y="2277731"/>
                </a:moveTo>
                <a:cubicBezTo>
                  <a:pt x="10570287" y="2287437"/>
                  <a:pt x="10620272" y="2298466"/>
                  <a:pt x="10669763" y="2310653"/>
                </a:cubicBezTo>
                <a:lnTo>
                  <a:pt x="10669764" y="2310653"/>
                </a:lnTo>
                <a:cubicBezTo>
                  <a:pt x="10818238" y="2347215"/>
                  <a:pt x="10962273" y="2394198"/>
                  <a:pt x="10922811" y="2447137"/>
                </a:cubicBezTo>
                <a:cubicBezTo>
                  <a:pt x="10905273" y="2461255"/>
                  <a:pt x="10782504" y="2538899"/>
                  <a:pt x="10670257" y="2524782"/>
                </a:cubicBezTo>
                <a:lnTo>
                  <a:pt x="10670256" y="2524782"/>
                </a:lnTo>
                <a:cubicBezTo>
                  <a:pt x="10403672" y="2475372"/>
                  <a:pt x="10487857" y="2373022"/>
                  <a:pt x="10393149" y="2305965"/>
                </a:cubicBezTo>
                <a:lnTo>
                  <a:pt x="10393150" y="2305965"/>
                </a:lnTo>
                <a:lnTo>
                  <a:pt x="10401108" y="2304280"/>
                </a:lnTo>
                <a:lnTo>
                  <a:pt x="10409811" y="2302436"/>
                </a:lnTo>
                <a:cubicBezTo>
                  <a:pt x="10426472" y="2298907"/>
                  <a:pt x="10459795" y="2291848"/>
                  <a:pt x="10526441" y="2277731"/>
                </a:cubicBezTo>
                <a:close/>
                <a:moveTo>
                  <a:pt x="9967144" y="2275654"/>
                </a:moveTo>
                <a:lnTo>
                  <a:pt x="9967145" y="2275654"/>
                </a:lnTo>
                <a:cubicBezTo>
                  <a:pt x="9991146" y="2279983"/>
                  <a:pt x="10012092" y="2282526"/>
                  <a:pt x="10030447" y="2283878"/>
                </a:cubicBezTo>
                <a:lnTo>
                  <a:pt x="10078203" y="2284961"/>
                </a:lnTo>
                <a:lnTo>
                  <a:pt x="10138205" y="2279982"/>
                </a:lnTo>
                <a:lnTo>
                  <a:pt x="10138206" y="2279982"/>
                </a:lnTo>
                <a:lnTo>
                  <a:pt x="10139970" y="2280090"/>
                </a:lnTo>
                <a:lnTo>
                  <a:pt x="10156015" y="2281064"/>
                </a:lnTo>
                <a:lnTo>
                  <a:pt x="10156015" y="2281065"/>
                </a:lnTo>
                <a:lnTo>
                  <a:pt x="10156016" y="2281065"/>
                </a:lnTo>
                <a:cubicBezTo>
                  <a:pt x="10171152" y="2285123"/>
                  <a:pt x="10179662" y="2299895"/>
                  <a:pt x="10194062" y="2341450"/>
                </a:cubicBezTo>
                <a:cubicBezTo>
                  <a:pt x="10194062" y="2341450"/>
                  <a:pt x="10194062" y="2341450"/>
                  <a:pt x="10141042" y="2344372"/>
                </a:cubicBezTo>
                <a:lnTo>
                  <a:pt x="10099252" y="2346674"/>
                </a:lnTo>
                <a:lnTo>
                  <a:pt x="10068384" y="2348375"/>
                </a:lnTo>
                <a:cubicBezTo>
                  <a:pt x="10040456" y="2337987"/>
                  <a:pt x="10113768" y="2324135"/>
                  <a:pt x="10106785" y="2313746"/>
                </a:cubicBezTo>
                <a:cubicBezTo>
                  <a:pt x="10106785" y="2313746"/>
                  <a:pt x="10106785" y="2313746"/>
                  <a:pt x="9967144" y="2275654"/>
                </a:cubicBezTo>
                <a:close/>
                <a:moveTo>
                  <a:pt x="853068" y="2211369"/>
                </a:moveTo>
                <a:lnTo>
                  <a:pt x="847100" y="2213860"/>
                </a:lnTo>
                <a:lnTo>
                  <a:pt x="842078" y="2215957"/>
                </a:lnTo>
                <a:lnTo>
                  <a:pt x="828450" y="2226049"/>
                </a:lnTo>
                <a:lnTo>
                  <a:pt x="853069" y="2237058"/>
                </a:lnTo>
                <a:lnTo>
                  <a:pt x="877686" y="2226049"/>
                </a:lnTo>
                <a:lnTo>
                  <a:pt x="865378" y="2217332"/>
                </a:lnTo>
                <a:close/>
                <a:moveTo>
                  <a:pt x="933344" y="2194243"/>
                </a:moveTo>
                <a:lnTo>
                  <a:pt x="928170" y="2195321"/>
                </a:lnTo>
                <a:lnTo>
                  <a:pt x="916218" y="2197811"/>
                </a:lnTo>
                <a:lnTo>
                  <a:pt x="918818" y="2200520"/>
                </a:lnTo>
                <a:lnTo>
                  <a:pt x="923069" y="2204948"/>
                </a:lnTo>
                <a:close/>
                <a:moveTo>
                  <a:pt x="2529278" y="2183539"/>
                </a:moveTo>
                <a:lnTo>
                  <a:pt x="2527026" y="2191049"/>
                </a:lnTo>
                <a:lnTo>
                  <a:pt x="2526069" y="2194243"/>
                </a:lnTo>
                <a:cubicBezTo>
                  <a:pt x="2526069" y="2196026"/>
                  <a:pt x="2527674" y="2198702"/>
                  <a:pt x="2529279" y="2200932"/>
                </a:cubicBezTo>
                <a:lnTo>
                  <a:pt x="2532488" y="2204946"/>
                </a:lnTo>
                <a:lnTo>
                  <a:pt x="2538911" y="2187107"/>
                </a:lnTo>
                <a:cubicBezTo>
                  <a:pt x="2535701" y="2183539"/>
                  <a:pt x="2532488" y="2187107"/>
                  <a:pt x="2529278" y="2183539"/>
                </a:cubicBezTo>
                <a:close/>
                <a:moveTo>
                  <a:pt x="2133879" y="2183539"/>
                </a:moveTo>
                <a:lnTo>
                  <a:pt x="2130405" y="2186146"/>
                </a:lnTo>
                <a:lnTo>
                  <a:pt x="2128744" y="2187392"/>
                </a:lnTo>
                <a:lnTo>
                  <a:pt x="2126357" y="2190375"/>
                </a:lnTo>
                <a:lnTo>
                  <a:pt x="2123604" y="2193814"/>
                </a:lnTo>
                <a:lnTo>
                  <a:pt x="2125746" y="2195955"/>
                </a:lnTo>
                <a:lnTo>
                  <a:pt x="2130457" y="2200665"/>
                </a:lnTo>
                <a:lnTo>
                  <a:pt x="2139049" y="2194935"/>
                </a:lnTo>
                <a:lnTo>
                  <a:pt x="2140730" y="2193814"/>
                </a:lnTo>
                <a:lnTo>
                  <a:pt x="2137306" y="2187392"/>
                </a:lnTo>
                <a:lnTo>
                  <a:pt x="2137138" y="2187203"/>
                </a:lnTo>
                <a:close/>
                <a:moveTo>
                  <a:pt x="121600" y="2153569"/>
                </a:moveTo>
                <a:cubicBezTo>
                  <a:pt x="125025" y="2156780"/>
                  <a:pt x="125025" y="2159992"/>
                  <a:pt x="128451" y="2163202"/>
                </a:cubicBezTo>
                <a:lnTo>
                  <a:pt x="122456" y="2168822"/>
                </a:lnTo>
                <a:lnTo>
                  <a:pt x="118175" y="2172836"/>
                </a:lnTo>
                <a:cubicBezTo>
                  <a:pt x="118175" y="2169625"/>
                  <a:pt x="111325" y="2166413"/>
                  <a:pt x="111325" y="2163202"/>
                </a:cubicBezTo>
                <a:cubicBezTo>
                  <a:pt x="111325" y="2159992"/>
                  <a:pt x="118175" y="2153569"/>
                  <a:pt x="121600" y="2153569"/>
                </a:cubicBezTo>
                <a:close/>
                <a:moveTo>
                  <a:pt x="2368685" y="2149287"/>
                </a:moveTo>
                <a:lnTo>
                  <a:pt x="2366802" y="2150709"/>
                </a:lnTo>
                <a:lnTo>
                  <a:pt x="2354807" y="2159766"/>
                </a:lnTo>
                <a:cubicBezTo>
                  <a:pt x="2354807" y="2159766"/>
                  <a:pt x="2354807" y="2166752"/>
                  <a:pt x="2358278" y="2170244"/>
                </a:cubicBezTo>
                <a:cubicBezTo>
                  <a:pt x="2366951" y="2187708"/>
                  <a:pt x="2378227" y="2199060"/>
                  <a:pt x="2392105" y="2205172"/>
                </a:cubicBezTo>
                <a:lnTo>
                  <a:pt x="2405779" y="2208385"/>
                </a:lnTo>
                <a:lnTo>
                  <a:pt x="2414872" y="2210521"/>
                </a:lnTo>
                <a:cubicBezTo>
                  <a:pt x="2423112" y="2211066"/>
                  <a:pt x="2432003" y="2210411"/>
                  <a:pt x="2441543" y="2208665"/>
                </a:cubicBezTo>
                <a:lnTo>
                  <a:pt x="2447594" y="2202575"/>
                </a:lnTo>
                <a:lnTo>
                  <a:pt x="2451953" y="2198186"/>
                </a:lnTo>
                <a:cubicBezTo>
                  <a:pt x="2451953" y="2194694"/>
                  <a:pt x="2455421" y="2191201"/>
                  <a:pt x="2455421" y="2191201"/>
                </a:cubicBezTo>
                <a:cubicBezTo>
                  <a:pt x="2451953" y="2187708"/>
                  <a:pt x="2451953" y="2187708"/>
                  <a:pt x="2448483" y="2187708"/>
                </a:cubicBezTo>
                <a:lnTo>
                  <a:pt x="2441978" y="2189891"/>
                </a:lnTo>
                <a:lnTo>
                  <a:pt x="2427665" y="2194694"/>
                </a:lnTo>
                <a:lnTo>
                  <a:pt x="2424195" y="2177229"/>
                </a:lnTo>
                <a:close/>
                <a:moveTo>
                  <a:pt x="10992551" y="2123599"/>
                </a:moveTo>
                <a:lnTo>
                  <a:pt x="10992551" y="2123601"/>
                </a:lnTo>
                <a:lnTo>
                  <a:pt x="10992552" y="2123599"/>
                </a:lnTo>
                <a:cubicBezTo>
                  <a:pt x="10992552" y="2123599"/>
                  <a:pt x="10992552" y="2123599"/>
                  <a:pt x="10974891" y="2215650"/>
                </a:cubicBezTo>
                <a:lnTo>
                  <a:pt x="10974890" y="2215650"/>
                </a:lnTo>
                <a:cubicBezTo>
                  <a:pt x="10962527" y="2215650"/>
                  <a:pt x="10955463" y="2212995"/>
                  <a:pt x="10948399" y="2210340"/>
                </a:cubicBezTo>
                <a:lnTo>
                  <a:pt x="10930768" y="2206806"/>
                </a:lnTo>
                <a:lnTo>
                  <a:pt x="10921908" y="2205030"/>
                </a:lnTo>
                <a:lnTo>
                  <a:pt x="10921907" y="2205030"/>
                </a:lnTo>
                <a:cubicBezTo>
                  <a:pt x="10921907" y="2205030"/>
                  <a:pt x="10921907" y="2205030"/>
                  <a:pt x="10992551" y="2123599"/>
                </a:cubicBezTo>
                <a:close/>
                <a:moveTo>
                  <a:pt x="1838885" y="2072221"/>
                </a:moveTo>
                <a:lnTo>
                  <a:pt x="1860721" y="2078644"/>
                </a:lnTo>
                <a:lnTo>
                  <a:pt x="1875276" y="2075433"/>
                </a:lnTo>
                <a:lnTo>
                  <a:pt x="1841035" y="2072411"/>
                </a:lnTo>
                <a:close/>
                <a:moveTo>
                  <a:pt x="440095" y="1984452"/>
                </a:moveTo>
                <a:lnTo>
                  <a:pt x="440096" y="1984452"/>
                </a:lnTo>
                <a:cubicBezTo>
                  <a:pt x="465470" y="1990642"/>
                  <a:pt x="478813" y="1998821"/>
                  <a:pt x="484009" y="2007608"/>
                </a:cubicBezTo>
                <a:cubicBezTo>
                  <a:pt x="499594" y="2033969"/>
                  <a:pt x="441846" y="2065800"/>
                  <a:pt x="415596" y="2065800"/>
                </a:cubicBezTo>
                <a:cubicBezTo>
                  <a:pt x="391972" y="2052537"/>
                  <a:pt x="350629" y="2037285"/>
                  <a:pt x="341770" y="2021534"/>
                </a:cubicBezTo>
                <a:lnTo>
                  <a:pt x="342200" y="2019752"/>
                </a:lnTo>
                <a:lnTo>
                  <a:pt x="345597" y="2005673"/>
                </a:lnTo>
                <a:cubicBezTo>
                  <a:pt x="366596" y="1998599"/>
                  <a:pt x="405097" y="1984452"/>
                  <a:pt x="440095" y="1984452"/>
                </a:cubicBezTo>
                <a:close/>
                <a:moveTo>
                  <a:pt x="9723101" y="1959644"/>
                </a:moveTo>
                <a:lnTo>
                  <a:pt x="9723102" y="1959644"/>
                </a:lnTo>
                <a:cubicBezTo>
                  <a:pt x="9746666" y="1963611"/>
                  <a:pt x="9767231" y="1965870"/>
                  <a:pt x="9785259" y="1966999"/>
                </a:cubicBezTo>
                <a:lnTo>
                  <a:pt x="9791436" y="1967075"/>
                </a:lnTo>
                <a:lnTo>
                  <a:pt x="9832196" y="1967578"/>
                </a:lnTo>
                <a:cubicBezTo>
                  <a:pt x="9872452" y="1965925"/>
                  <a:pt x="9894053" y="1959314"/>
                  <a:pt x="9909517" y="1963363"/>
                </a:cubicBezTo>
                <a:lnTo>
                  <a:pt x="9909517" y="1963364"/>
                </a:lnTo>
                <a:lnTo>
                  <a:pt x="9909518" y="1963364"/>
                </a:lnTo>
                <a:cubicBezTo>
                  <a:pt x="9924982" y="1967413"/>
                  <a:pt x="9934310" y="1982122"/>
                  <a:pt x="9950019" y="2023111"/>
                </a:cubicBezTo>
                <a:cubicBezTo>
                  <a:pt x="9950019" y="2023111"/>
                  <a:pt x="9950019" y="2023111"/>
                  <a:pt x="9824343" y="2033688"/>
                </a:cubicBezTo>
                <a:lnTo>
                  <a:pt x="9824342" y="2033688"/>
                </a:lnTo>
                <a:cubicBezTo>
                  <a:pt x="9796413" y="2023111"/>
                  <a:pt x="9866234" y="2005481"/>
                  <a:pt x="9862743" y="1994903"/>
                </a:cubicBezTo>
                <a:cubicBezTo>
                  <a:pt x="9862743" y="1994903"/>
                  <a:pt x="9862743" y="1994903"/>
                  <a:pt x="9723101" y="1959644"/>
                </a:cubicBezTo>
                <a:close/>
                <a:moveTo>
                  <a:pt x="10275485" y="1956622"/>
                </a:moveTo>
                <a:lnTo>
                  <a:pt x="10275486" y="1956622"/>
                </a:lnTo>
                <a:cubicBezTo>
                  <a:pt x="10453721" y="1988198"/>
                  <a:pt x="10722821" y="2044333"/>
                  <a:pt x="10670399" y="2114500"/>
                </a:cubicBezTo>
                <a:cubicBezTo>
                  <a:pt x="10652925" y="2128534"/>
                  <a:pt x="10534102" y="2209228"/>
                  <a:pt x="10422269" y="2195194"/>
                </a:cubicBezTo>
                <a:lnTo>
                  <a:pt x="10422268" y="2195194"/>
                </a:lnTo>
                <a:cubicBezTo>
                  <a:pt x="10160157" y="2149585"/>
                  <a:pt x="10240538" y="2047841"/>
                  <a:pt x="10142683" y="1984690"/>
                </a:cubicBezTo>
                <a:cubicBezTo>
                  <a:pt x="10142683" y="1984690"/>
                  <a:pt x="10142683" y="1984690"/>
                  <a:pt x="10275485" y="1956622"/>
                </a:cubicBezTo>
                <a:close/>
                <a:moveTo>
                  <a:pt x="10735665" y="1787506"/>
                </a:moveTo>
                <a:cubicBezTo>
                  <a:pt x="10735665" y="1787506"/>
                  <a:pt x="10735665" y="1787506"/>
                  <a:pt x="10735397" y="1788977"/>
                </a:cubicBezTo>
                <a:lnTo>
                  <a:pt x="10735294" y="1789545"/>
                </a:lnTo>
                <a:lnTo>
                  <a:pt x="10735295" y="1789545"/>
                </a:lnTo>
                <a:lnTo>
                  <a:pt x="10733525" y="1799280"/>
                </a:lnTo>
                <a:cubicBezTo>
                  <a:pt x="10731385" y="1811054"/>
                  <a:pt x="10727103" y="1834602"/>
                  <a:pt x="10718540" y="1881698"/>
                </a:cubicBezTo>
                <a:cubicBezTo>
                  <a:pt x="10706552" y="1881698"/>
                  <a:pt x="10699702" y="1879082"/>
                  <a:pt x="10692851" y="1876901"/>
                </a:cubicBezTo>
                <a:lnTo>
                  <a:pt x="10683886" y="1876140"/>
                </a:lnTo>
                <a:lnTo>
                  <a:pt x="10667161" y="1874720"/>
                </a:lnTo>
                <a:cubicBezTo>
                  <a:pt x="10667161" y="1874720"/>
                  <a:pt x="10667161" y="1874720"/>
                  <a:pt x="10735665" y="1787506"/>
                </a:cubicBezTo>
                <a:close/>
                <a:moveTo>
                  <a:pt x="8554266" y="1774661"/>
                </a:moveTo>
                <a:cubicBezTo>
                  <a:pt x="8554266" y="1781620"/>
                  <a:pt x="8554266" y="1788576"/>
                  <a:pt x="8554266" y="1795535"/>
                </a:cubicBezTo>
                <a:lnTo>
                  <a:pt x="8559021" y="1800317"/>
                </a:lnTo>
                <a:lnTo>
                  <a:pt x="8561182" y="1802491"/>
                </a:lnTo>
                <a:cubicBezTo>
                  <a:pt x="8571556" y="1795535"/>
                  <a:pt x="8585389" y="1792055"/>
                  <a:pt x="8599222" y="1785097"/>
                </a:cubicBezTo>
                <a:cubicBezTo>
                  <a:pt x="8599222" y="1781620"/>
                  <a:pt x="8599222" y="1778140"/>
                  <a:pt x="8599222" y="1774661"/>
                </a:cubicBezTo>
                <a:cubicBezTo>
                  <a:pt x="8595763" y="1774661"/>
                  <a:pt x="8595763" y="1774661"/>
                  <a:pt x="8595763" y="1774661"/>
                </a:cubicBezTo>
                <a:cubicBezTo>
                  <a:pt x="8585389" y="1774661"/>
                  <a:pt x="8568099" y="1774661"/>
                  <a:pt x="8554266" y="1774661"/>
                </a:cubicBezTo>
                <a:close/>
                <a:moveTo>
                  <a:pt x="695726" y="1774661"/>
                </a:moveTo>
                <a:lnTo>
                  <a:pt x="690374" y="1778515"/>
                </a:lnTo>
                <a:lnTo>
                  <a:pt x="689624" y="1779414"/>
                </a:lnTo>
                <a:lnTo>
                  <a:pt x="685023" y="1784937"/>
                </a:lnTo>
                <a:lnTo>
                  <a:pt x="693254" y="1790205"/>
                </a:lnTo>
                <a:lnTo>
                  <a:pt x="695726" y="1791787"/>
                </a:lnTo>
                <a:lnTo>
                  <a:pt x="706429" y="1784937"/>
                </a:lnTo>
                <a:lnTo>
                  <a:pt x="706216" y="1784681"/>
                </a:lnTo>
                <a:lnTo>
                  <a:pt x="701078" y="1778515"/>
                </a:lnTo>
                <a:lnTo>
                  <a:pt x="698435" y="1776612"/>
                </a:lnTo>
                <a:close/>
                <a:moveTo>
                  <a:pt x="10282902" y="1773190"/>
                </a:moveTo>
                <a:cubicBezTo>
                  <a:pt x="10296873" y="1772788"/>
                  <a:pt x="10310845" y="1773592"/>
                  <a:pt x="10316084" y="1776803"/>
                </a:cubicBezTo>
                <a:cubicBezTo>
                  <a:pt x="10302112" y="1776803"/>
                  <a:pt x="10274170" y="1776803"/>
                  <a:pt x="10249721" y="1776803"/>
                </a:cubicBezTo>
                <a:cubicBezTo>
                  <a:pt x="10254960" y="1775197"/>
                  <a:pt x="10268931" y="1773592"/>
                  <a:pt x="10282902" y="1773190"/>
                </a:cubicBezTo>
                <a:close/>
                <a:moveTo>
                  <a:pt x="9668942" y="1748973"/>
                </a:moveTo>
                <a:cubicBezTo>
                  <a:pt x="9676221" y="1748973"/>
                  <a:pt x="9683499" y="1752185"/>
                  <a:pt x="9698056" y="1752185"/>
                </a:cubicBezTo>
                <a:cubicBezTo>
                  <a:pt x="9701696" y="1755395"/>
                  <a:pt x="9665303" y="1755395"/>
                  <a:pt x="9668942" y="1748973"/>
                </a:cubicBezTo>
                <a:close/>
                <a:moveTo>
                  <a:pt x="9574679" y="1748973"/>
                </a:moveTo>
                <a:cubicBezTo>
                  <a:pt x="9585382" y="1748973"/>
                  <a:pt x="9592518" y="1748973"/>
                  <a:pt x="9603222" y="1748973"/>
                </a:cubicBezTo>
                <a:cubicBezTo>
                  <a:pt x="9606789" y="1748973"/>
                  <a:pt x="9610357" y="1748973"/>
                  <a:pt x="9613925" y="1753254"/>
                </a:cubicBezTo>
                <a:cubicBezTo>
                  <a:pt x="9624629" y="1753254"/>
                  <a:pt x="9571111" y="1748973"/>
                  <a:pt x="9574679" y="1748973"/>
                </a:cubicBezTo>
                <a:close/>
                <a:moveTo>
                  <a:pt x="8937456" y="1731847"/>
                </a:moveTo>
                <a:lnTo>
                  <a:pt x="8937456" y="1738270"/>
                </a:lnTo>
                <a:cubicBezTo>
                  <a:pt x="8930450" y="1738270"/>
                  <a:pt x="8912935" y="1731847"/>
                  <a:pt x="8909432" y="1738270"/>
                </a:cubicBezTo>
                <a:cubicBezTo>
                  <a:pt x="8898923" y="1731847"/>
                  <a:pt x="8926948" y="1735059"/>
                  <a:pt x="8937456" y="1731847"/>
                </a:cubicBezTo>
                <a:close/>
                <a:moveTo>
                  <a:pt x="8465344" y="1699735"/>
                </a:moveTo>
                <a:cubicBezTo>
                  <a:pt x="8472260" y="1703303"/>
                  <a:pt x="8479176" y="1703303"/>
                  <a:pt x="8482634" y="1706871"/>
                </a:cubicBezTo>
                <a:cubicBezTo>
                  <a:pt x="8486092" y="1706871"/>
                  <a:pt x="8486092" y="1703303"/>
                  <a:pt x="8486092" y="1703303"/>
                </a:cubicBezTo>
                <a:lnTo>
                  <a:pt x="8490415" y="1705533"/>
                </a:lnTo>
                <a:lnTo>
                  <a:pt x="8493009" y="1706871"/>
                </a:lnTo>
                <a:lnTo>
                  <a:pt x="8493008" y="1706872"/>
                </a:lnTo>
                <a:lnTo>
                  <a:pt x="8493009" y="1706872"/>
                </a:lnTo>
                <a:cubicBezTo>
                  <a:pt x="8493873" y="1708656"/>
                  <a:pt x="8493009" y="1710440"/>
                  <a:pt x="8489551" y="1710440"/>
                </a:cubicBezTo>
                <a:lnTo>
                  <a:pt x="8464937" y="1708131"/>
                </a:lnTo>
                <a:lnTo>
                  <a:pt x="8451511" y="1706871"/>
                </a:lnTo>
                <a:cubicBezTo>
                  <a:pt x="8451511" y="1703303"/>
                  <a:pt x="8468802" y="1703303"/>
                  <a:pt x="8465344" y="1699735"/>
                </a:cubicBezTo>
                <a:close/>
                <a:moveTo>
                  <a:pt x="8511147" y="1693314"/>
                </a:moveTo>
                <a:cubicBezTo>
                  <a:pt x="8514511" y="1696526"/>
                  <a:pt x="8517876" y="1696526"/>
                  <a:pt x="8517876" y="1699737"/>
                </a:cubicBezTo>
                <a:cubicBezTo>
                  <a:pt x="8514511" y="1699737"/>
                  <a:pt x="8511147" y="1696526"/>
                  <a:pt x="8507784" y="1696526"/>
                </a:cubicBezTo>
                <a:cubicBezTo>
                  <a:pt x="8504419" y="1696526"/>
                  <a:pt x="8501055" y="1696526"/>
                  <a:pt x="8497690" y="1699737"/>
                </a:cubicBezTo>
                <a:cubicBezTo>
                  <a:pt x="8494327" y="1693314"/>
                  <a:pt x="8504419" y="1693314"/>
                  <a:pt x="8511147" y="1693314"/>
                </a:cubicBezTo>
                <a:close/>
                <a:moveTo>
                  <a:pt x="8962839" y="1679667"/>
                </a:moveTo>
                <a:cubicBezTo>
                  <a:pt x="8962839" y="1676188"/>
                  <a:pt x="8969568" y="1704018"/>
                  <a:pt x="8946019" y="1704018"/>
                </a:cubicBezTo>
                <a:cubicBezTo>
                  <a:pt x="8959476" y="1697061"/>
                  <a:pt x="8956111" y="1690103"/>
                  <a:pt x="8962839" y="1679667"/>
                </a:cubicBezTo>
                <a:close/>
                <a:moveTo>
                  <a:pt x="8909626" y="1678328"/>
                </a:moveTo>
                <a:cubicBezTo>
                  <a:pt x="8909626" y="1685464"/>
                  <a:pt x="8885650" y="1681896"/>
                  <a:pt x="8885650" y="1689032"/>
                </a:cubicBezTo>
                <a:cubicBezTo>
                  <a:pt x="8875375" y="1685464"/>
                  <a:pt x="8899351" y="1678328"/>
                  <a:pt x="8909626" y="1678328"/>
                </a:cubicBezTo>
                <a:close/>
                <a:moveTo>
                  <a:pt x="11385872" y="1666376"/>
                </a:moveTo>
                <a:cubicBezTo>
                  <a:pt x="11390497" y="1666376"/>
                  <a:pt x="11396384" y="1667268"/>
                  <a:pt x="11401430" y="1669052"/>
                </a:cubicBezTo>
                <a:cubicBezTo>
                  <a:pt x="11401430" y="1669052"/>
                  <a:pt x="11401430" y="1672620"/>
                  <a:pt x="11401430" y="1672620"/>
                </a:cubicBezTo>
                <a:cubicBezTo>
                  <a:pt x="11391338" y="1676188"/>
                  <a:pt x="11384609" y="1672620"/>
                  <a:pt x="11377882" y="1669052"/>
                </a:cubicBezTo>
                <a:cubicBezTo>
                  <a:pt x="11377882" y="1667268"/>
                  <a:pt x="11381246" y="1666376"/>
                  <a:pt x="11385872" y="1666376"/>
                </a:cubicBezTo>
                <a:close/>
                <a:moveTo>
                  <a:pt x="8370973" y="1665752"/>
                </a:moveTo>
                <a:cubicBezTo>
                  <a:pt x="8377981" y="1665752"/>
                  <a:pt x="8381486" y="1665752"/>
                  <a:pt x="8388495" y="1665752"/>
                </a:cubicBezTo>
                <a:cubicBezTo>
                  <a:pt x="8384990" y="1665752"/>
                  <a:pt x="8381486" y="1669231"/>
                  <a:pt x="8384990" y="1672709"/>
                </a:cubicBezTo>
                <a:cubicBezTo>
                  <a:pt x="8381486" y="1672709"/>
                  <a:pt x="8377981" y="1672709"/>
                  <a:pt x="8377981" y="1672709"/>
                </a:cubicBezTo>
                <a:cubicBezTo>
                  <a:pt x="8374476" y="1672709"/>
                  <a:pt x="8370973" y="1669231"/>
                  <a:pt x="8370973" y="1665752"/>
                </a:cubicBezTo>
                <a:close/>
                <a:moveTo>
                  <a:pt x="8920153" y="1642561"/>
                </a:moveTo>
                <a:cubicBezTo>
                  <a:pt x="8923721" y="1643007"/>
                  <a:pt x="8928180" y="1644791"/>
                  <a:pt x="8931748" y="1644791"/>
                </a:cubicBezTo>
                <a:cubicBezTo>
                  <a:pt x="8935316" y="1648359"/>
                  <a:pt x="8917477" y="1644791"/>
                  <a:pt x="8913909" y="1648359"/>
                </a:cubicBezTo>
                <a:cubicBezTo>
                  <a:pt x="8913909" y="1643007"/>
                  <a:pt x="8916584" y="1642116"/>
                  <a:pt x="8920153" y="1642561"/>
                </a:cubicBezTo>
                <a:close/>
                <a:moveTo>
                  <a:pt x="8633474" y="1637655"/>
                </a:moveTo>
                <a:cubicBezTo>
                  <a:pt x="8644176" y="1637655"/>
                  <a:pt x="8640608" y="1644791"/>
                  <a:pt x="8654881" y="1641223"/>
                </a:cubicBezTo>
                <a:cubicBezTo>
                  <a:pt x="8651313" y="1648359"/>
                  <a:pt x="8633474" y="1644791"/>
                  <a:pt x="8633474" y="1637655"/>
                </a:cubicBezTo>
                <a:close/>
                <a:moveTo>
                  <a:pt x="8928893" y="1636799"/>
                </a:moveTo>
                <a:lnTo>
                  <a:pt x="8928895" y="1636799"/>
                </a:lnTo>
                <a:lnTo>
                  <a:pt x="8937578" y="1636799"/>
                </a:lnTo>
                <a:cubicBezTo>
                  <a:pt x="8941299" y="1637655"/>
                  <a:pt x="8945435" y="1638512"/>
                  <a:pt x="8948743" y="1636799"/>
                </a:cubicBezTo>
                <a:cubicBezTo>
                  <a:pt x="8942127" y="1640224"/>
                  <a:pt x="8952052" y="1643649"/>
                  <a:pt x="8965286" y="1640224"/>
                </a:cubicBezTo>
                <a:cubicBezTo>
                  <a:pt x="8952052" y="1650499"/>
                  <a:pt x="8942127" y="1636799"/>
                  <a:pt x="8928893" y="1636799"/>
                </a:cubicBezTo>
                <a:close/>
                <a:moveTo>
                  <a:pt x="9166514" y="1634088"/>
                </a:moveTo>
                <a:cubicBezTo>
                  <a:pt x="9159378" y="1639796"/>
                  <a:pt x="9141539" y="1634088"/>
                  <a:pt x="9123700" y="1639796"/>
                </a:cubicBezTo>
                <a:cubicBezTo>
                  <a:pt x="9127268" y="1631233"/>
                  <a:pt x="9148675" y="1636942"/>
                  <a:pt x="9166514" y="1634088"/>
                </a:cubicBezTo>
                <a:close/>
                <a:moveTo>
                  <a:pt x="9256425" y="1624097"/>
                </a:moveTo>
                <a:cubicBezTo>
                  <a:pt x="9252966" y="1631233"/>
                  <a:pt x="9225302" y="1631233"/>
                  <a:pt x="9211469" y="1631233"/>
                </a:cubicBezTo>
                <a:cubicBezTo>
                  <a:pt x="9221843" y="1620529"/>
                  <a:pt x="9239133" y="1631233"/>
                  <a:pt x="9256425" y="1624097"/>
                </a:cubicBezTo>
                <a:close/>
                <a:moveTo>
                  <a:pt x="8768573" y="1623272"/>
                </a:moveTo>
                <a:lnTo>
                  <a:pt x="8759061" y="1623565"/>
                </a:lnTo>
                <a:lnTo>
                  <a:pt x="8753354" y="1623741"/>
                </a:lnTo>
                <a:lnTo>
                  <a:pt x="8762051" y="1627487"/>
                </a:lnTo>
                <a:lnTo>
                  <a:pt x="8770748" y="1631233"/>
                </a:lnTo>
                <a:lnTo>
                  <a:pt x="8769562" y="1626891"/>
                </a:lnTo>
                <a:close/>
                <a:moveTo>
                  <a:pt x="8742443" y="1620529"/>
                </a:moveTo>
                <a:cubicBezTo>
                  <a:pt x="8728426" y="1624008"/>
                  <a:pt x="8735435" y="1627487"/>
                  <a:pt x="8731931" y="1637923"/>
                </a:cubicBezTo>
                <a:cubicBezTo>
                  <a:pt x="8721418" y="1634444"/>
                  <a:pt x="8703896" y="1634444"/>
                  <a:pt x="8696886" y="1627487"/>
                </a:cubicBezTo>
                <a:cubicBezTo>
                  <a:pt x="8665346" y="1637923"/>
                  <a:pt x="8637310" y="1627487"/>
                  <a:pt x="8612780" y="1637923"/>
                </a:cubicBezTo>
                <a:cubicBezTo>
                  <a:pt x="8612780" y="1641401"/>
                  <a:pt x="8630302" y="1637923"/>
                  <a:pt x="8626797" y="1644880"/>
                </a:cubicBezTo>
                <a:cubicBezTo>
                  <a:pt x="8623292" y="1644880"/>
                  <a:pt x="8616284" y="1641401"/>
                  <a:pt x="8616284" y="1644880"/>
                </a:cubicBezTo>
                <a:cubicBezTo>
                  <a:pt x="8609275" y="1644880"/>
                  <a:pt x="8612780" y="1641401"/>
                  <a:pt x="8609275" y="1641401"/>
                </a:cubicBezTo>
                <a:cubicBezTo>
                  <a:pt x="8591753" y="1641401"/>
                  <a:pt x="8588248" y="1648359"/>
                  <a:pt x="8574230" y="1648359"/>
                </a:cubicBezTo>
                <a:cubicBezTo>
                  <a:pt x="8574230" y="1644880"/>
                  <a:pt x="8577735" y="1644880"/>
                  <a:pt x="8581240" y="1641401"/>
                </a:cubicBezTo>
                <a:cubicBezTo>
                  <a:pt x="8511151" y="1648359"/>
                  <a:pt x="8479610" y="1644880"/>
                  <a:pt x="8409521" y="1644880"/>
                </a:cubicBezTo>
                <a:cubicBezTo>
                  <a:pt x="8423540" y="1648359"/>
                  <a:pt x="8434052" y="1648359"/>
                  <a:pt x="8444565" y="1648359"/>
                </a:cubicBezTo>
                <a:cubicBezTo>
                  <a:pt x="8434052" y="1655316"/>
                  <a:pt x="8416530" y="1655316"/>
                  <a:pt x="8399008" y="1655316"/>
                </a:cubicBezTo>
                <a:cubicBezTo>
                  <a:pt x="8402513" y="1658795"/>
                  <a:pt x="8402513" y="1658795"/>
                  <a:pt x="8406017" y="1662273"/>
                </a:cubicBezTo>
                <a:lnTo>
                  <a:pt x="8420034" y="1662273"/>
                </a:lnTo>
                <a:lnTo>
                  <a:pt x="8420035" y="1662273"/>
                </a:lnTo>
                <a:cubicBezTo>
                  <a:pt x="8420035" y="1665752"/>
                  <a:pt x="8413025" y="1665752"/>
                  <a:pt x="8409521" y="1665752"/>
                </a:cubicBezTo>
                <a:cubicBezTo>
                  <a:pt x="8409521" y="1665752"/>
                  <a:pt x="8413025" y="1665752"/>
                  <a:pt x="8413025" y="1665752"/>
                </a:cubicBezTo>
                <a:cubicBezTo>
                  <a:pt x="8413025" y="1669231"/>
                  <a:pt x="8409521" y="1669231"/>
                  <a:pt x="8409521" y="1669231"/>
                </a:cubicBezTo>
                <a:cubicBezTo>
                  <a:pt x="8406017" y="1672709"/>
                  <a:pt x="8406017" y="1676188"/>
                  <a:pt x="8406017" y="1683146"/>
                </a:cubicBezTo>
                <a:cubicBezTo>
                  <a:pt x="8413025" y="1679667"/>
                  <a:pt x="8423540" y="1679667"/>
                  <a:pt x="8423540" y="1676188"/>
                </a:cubicBezTo>
                <a:cubicBezTo>
                  <a:pt x="8430548" y="1676188"/>
                  <a:pt x="8430548" y="1679667"/>
                  <a:pt x="8441062" y="1679667"/>
                </a:cubicBezTo>
                <a:cubicBezTo>
                  <a:pt x="8430548" y="1683146"/>
                  <a:pt x="8416530" y="1683146"/>
                  <a:pt x="8402513" y="1686624"/>
                </a:cubicBezTo>
                <a:cubicBezTo>
                  <a:pt x="8402513" y="1690103"/>
                  <a:pt x="8402513" y="1693582"/>
                  <a:pt x="8399008" y="1697060"/>
                </a:cubicBezTo>
                <a:cubicBezTo>
                  <a:pt x="8391998" y="1693582"/>
                  <a:pt x="8381486" y="1686624"/>
                  <a:pt x="8381486" y="1686624"/>
                </a:cubicBezTo>
                <a:cubicBezTo>
                  <a:pt x="8370973" y="1683146"/>
                  <a:pt x="8360458" y="1683146"/>
                  <a:pt x="8349946" y="1683146"/>
                </a:cubicBezTo>
                <a:cubicBezTo>
                  <a:pt x="8363964" y="1690103"/>
                  <a:pt x="8353450" y="1693582"/>
                  <a:pt x="8335928" y="1690103"/>
                </a:cubicBezTo>
                <a:lnTo>
                  <a:pt x="8343375" y="1686189"/>
                </a:lnTo>
                <a:lnTo>
                  <a:pt x="8342936" y="1679667"/>
                </a:lnTo>
                <a:cubicBezTo>
                  <a:pt x="8353450" y="1686624"/>
                  <a:pt x="8360458" y="1676188"/>
                  <a:pt x="8377981" y="1679667"/>
                </a:cubicBezTo>
                <a:cubicBezTo>
                  <a:pt x="8377981" y="1679667"/>
                  <a:pt x="8381486" y="1679667"/>
                  <a:pt x="8384990" y="1679667"/>
                </a:cubicBezTo>
                <a:cubicBezTo>
                  <a:pt x="8384990" y="1676188"/>
                  <a:pt x="8384990" y="1672709"/>
                  <a:pt x="8388495" y="1665752"/>
                </a:cubicBezTo>
                <a:cubicBezTo>
                  <a:pt x="8388495" y="1662273"/>
                  <a:pt x="8391998" y="1658795"/>
                  <a:pt x="8391998" y="1655316"/>
                </a:cubicBezTo>
                <a:cubicBezTo>
                  <a:pt x="8381486" y="1651837"/>
                  <a:pt x="8367468" y="1651837"/>
                  <a:pt x="8356954" y="1655316"/>
                </a:cubicBezTo>
                <a:cubicBezTo>
                  <a:pt x="8367468" y="1658795"/>
                  <a:pt x="8370973" y="1658795"/>
                  <a:pt x="8367468" y="1665752"/>
                </a:cubicBezTo>
                <a:cubicBezTo>
                  <a:pt x="8342936" y="1665752"/>
                  <a:pt x="8325414" y="1662273"/>
                  <a:pt x="8307892" y="1662273"/>
                </a:cubicBezTo>
                <a:lnTo>
                  <a:pt x="8297379" y="1672709"/>
                </a:lnTo>
                <a:lnTo>
                  <a:pt x="8324539" y="1674448"/>
                </a:lnTo>
                <a:cubicBezTo>
                  <a:pt x="8331547" y="1676188"/>
                  <a:pt x="8335928" y="1679666"/>
                  <a:pt x="8335928" y="1686624"/>
                </a:cubicBezTo>
                <a:cubicBezTo>
                  <a:pt x="8332424" y="1686624"/>
                  <a:pt x="8325414" y="1686624"/>
                  <a:pt x="8321910" y="1686624"/>
                </a:cubicBezTo>
                <a:lnTo>
                  <a:pt x="8321910" y="1693582"/>
                </a:lnTo>
                <a:cubicBezTo>
                  <a:pt x="8328919" y="1693582"/>
                  <a:pt x="8335928" y="1697060"/>
                  <a:pt x="8342936" y="1697060"/>
                </a:cubicBezTo>
                <a:cubicBezTo>
                  <a:pt x="8339432" y="1697060"/>
                  <a:pt x="8339432" y="1697060"/>
                  <a:pt x="8346441" y="1697060"/>
                </a:cubicBezTo>
                <a:cubicBezTo>
                  <a:pt x="8346441" y="1697060"/>
                  <a:pt x="8349946" y="1700539"/>
                  <a:pt x="8349946" y="1700539"/>
                </a:cubicBezTo>
                <a:cubicBezTo>
                  <a:pt x="8360458" y="1704018"/>
                  <a:pt x="8370973" y="1707496"/>
                  <a:pt x="8381486" y="1710975"/>
                </a:cubicBezTo>
                <a:cubicBezTo>
                  <a:pt x="8402513" y="1710975"/>
                  <a:pt x="8427043" y="1707496"/>
                  <a:pt x="8437557" y="1697060"/>
                </a:cubicBezTo>
                <a:cubicBezTo>
                  <a:pt x="8444566" y="1700539"/>
                  <a:pt x="8441062" y="1703148"/>
                  <a:pt x="8434491" y="1705322"/>
                </a:cubicBezTo>
                <a:lnTo>
                  <a:pt x="8413025" y="1710975"/>
                </a:lnTo>
                <a:lnTo>
                  <a:pt x="8430548" y="1717932"/>
                </a:lnTo>
                <a:cubicBezTo>
                  <a:pt x="8437557" y="1719671"/>
                  <a:pt x="8444566" y="1721411"/>
                  <a:pt x="8448070" y="1724890"/>
                </a:cubicBezTo>
                <a:cubicBezTo>
                  <a:pt x="8455079" y="1717932"/>
                  <a:pt x="8465592" y="1721411"/>
                  <a:pt x="8465592" y="1714454"/>
                </a:cubicBezTo>
                <a:cubicBezTo>
                  <a:pt x="8472602" y="1714454"/>
                  <a:pt x="8465592" y="1724890"/>
                  <a:pt x="8476106" y="1724890"/>
                </a:cubicBezTo>
                <a:cubicBezTo>
                  <a:pt x="8483114" y="1724890"/>
                  <a:pt x="8479610" y="1717932"/>
                  <a:pt x="8493629" y="1717932"/>
                </a:cubicBezTo>
                <a:cubicBezTo>
                  <a:pt x="8500637" y="1731847"/>
                  <a:pt x="8521664" y="1721411"/>
                  <a:pt x="8535681" y="1717932"/>
                </a:cubicBezTo>
                <a:cubicBezTo>
                  <a:pt x="8553203" y="1724890"/>
                  <a:pt x="8577735" y="1721411"/>
                  <a:pt x="8598762" y="1724890"/>
                </a:cubicBezTo>
                <a:cubicBezTo>
                  <a:pt x="8605770" y="1690103"/>
                  <a:pt x="8640815" y="1658795"/>
                  <a:pt x="8738940" y="1644880"/>
                </a:cubicBezTo>
                <a:cubicBezTo>
                  <a:pt x="8742443" y="1644880"/>
                  <a:pt x="8745948" y="1648359"/>
                  <a:pt x="8752958" y="1648359"/>
                </a:cubicBezTo>
                <a:cubicBezTo>
                  <a:pt x="8749453" y="1644880"/>
                  <a:pt x="8749453" y="1641401"/>
                  <a:pt x="8745948" y="1644880"/>
                </a:cubicBezTo>
                <a:cubicBezTo>
                  <a:pt x="8770480" y="1637923"/>
                  <a:pt x="8749453" y="1627487"/>
                  <a:pt x="8742443" y="1620529"/>
                </a:cubicBezTo>
                <a:close/>
                <a:moveTo>
                  <a:pt x="9450426" y="1616872"/>
                </a:moveTo>
                <a:cubicBezTo>
                  <a:pt x="9455334" y="1618211"/>
                  <a:pt x="9459793" y="1620886"/>
                  <a:pt x="9459793" y="1622670"/>
                </a:cubicBezTo>
                <a:lnTo>
                  <a:pt x="9459792" y="1622670"/>
                </a:lnTo>
                <a:lnTo>
                  <a:pt x="9459793" y="1622671"/>
                </a:lnTo>
                <a:lnTo>
                  <a:pt x="9445146" y="1620229"/>
                </a:lnTo>
                <a:lnTo>
                  <a:pt x="9438386" y="1619102"/>
                </a:lnTo>
                <a:lnTo>
                  <a:pt x="9447416" y="1617430"/>
                </a:lnTo>
                <a:close/>
                <a:moveTo>
                  <a:pt x="9383644" y="1616249"/>
                </a:moveTo>
                <a:cubicBezTo>
                  <a:pt x="9387162" y="1619460"/>
                  <a:pt x="9376610" y="1619460"/>
                  <a:pt x="9376610" y="1622671"/>
                </a:cubicBezTo>
                <a:lnTo>
                  <a:pt x="9376610" y="1622670"/>
                </a:lnTo>
                <a:lnTo>
                  <a:pt x="9377427" y="1619689"/>
                </a:lnTo>
                <a:lnTo>
                  <a:pt x="9377615" y="1619001"/>
                </a:lnTo>
                <a:lnTo>
                  <a:pt x="9380629" y="1617625"/>
                </a:lnTo>
                <a:close/>
                <a:moveTo>
                  <a:pt x="9325809" y="1616248"/>
                </a:moveTo>
                <a:cubicBezTo>
                  <a:pt x="9329210" y="1619460"/>
                  <a:pt x="9308810" y="1616248"/>
                  <a:pt x="9315609" y="1619460"/>
                </a:cubicBezTo>
                <a:cubicBezTo>
                  <a:pt x="9302009" y="1619460"/>
                  <a:pt x="9288410" y="1619460"/>
                  <a:pt x="9271409" y="1622671"/>
                </a:cubicBezTo>
                <a:lnTo>
                  <a:pt x="9271414" y="1622670"/>
                </a:lnTo>
                <a:lnTo>
                  <a:pt x="9271409" y="1622670"/>
                </a:lnTo>
                <a:cubicBezTo>
                  <a:pt x="9285009" y="1616248"/>
                  <a:pt x="9312209" y="1616248"/>
                  <a:pt x="9325809" y="1616248"/>
                </a:cubicBezTo>
                <a:close/>
                <a:moveTo>
                  <a:pt x="8826852" y="1616248"/>
                </a:moveTo>
                <a:cubicBezTo>
                  <a:pt x="8819716" y="1616248"/>
                  <a:pt x="8818824" y="1619058"/>
                  <a:pt x="8815257" y="1621399"/>
                </a:cubicBezTo>
                <a:lnTo>
                  <a:pt x="8799456" y="1622737"/>
                </a:lnTo>
                <a:lnTo>
                  <a:pt x="8787606" y="1623741"/>
                </a:lnTo>
                <a:lnTo>
                  <a:pt x="8803215" y="1628424"/>
                </a:lnTo>
                <a:cubicBezTo>
                  <a:pt x="8810797" y="1628424"/>
                  <a:pt x="8819716" y="1627487"/>
                  <a:pt x="8826852" y="1627487"/>
                </a:cubicBezTo>
                <a:close/>
                <a:moveTo>
                  <a:pt x="9421261" y="1615534"/>
                </a:moveTo>
                <a:lnTo>
                  <a:pt x="9421261" y="1619102"/>
                </a:lnTo>
                <a:lnTo>
                  <a:pt x="9420199" y="1620229"/>
                </a:lnTo>
                <a:lnTo>
                  <a:pt x="9417897" y="1622671"/>
                </a:lnTo>
                <a:cubicBezTo>
                  <a:pt x="9411169" y="1615534"/>
                  <a:pt x="9411169" y="1622671"/>
                  <a:pt x="9397713" y="1622671"/>
                </a:cubicBezTo>
                <a:lnTo>
                  <a:pt x="9397714" y="1622670"/>
                </a:lnTo>
                <a:lnTo>
                  <a:pt x="9397713" y="1622670"/>
                </a:lnTo>
                <a:lnTo>
                  <a:pt x="9403544" y="1617259"/>
                </a:lnTo>
                <a:lnTo>
                  <a:pt x="9404441" y="1616426"/>
                </a:lnTo>
                <a:cubicBezTo>
                  <a:pt x="9408646" y="1616426"/>
                  <a:pt x="9414533" y="1617318"/>
                  <a:pt x="9421261" y="1615534"/>
                </a:cubicBezTo>
                <a:close/>
                <a:moveTo>
                  <a:pt x="9380127" y="1609826"/>
                </a:moveTo>
                <a:lnTo>
                  <a:pt x="9377615" y="1619001"/>
                </a:lnTo>
                <a:lnTo>
                  <a:pt x="9376108" y="1619689"/>
                </a:lnTo>
                <a:lnTo>
                  <a:pt x="9369576" y="1622671"/>
                </a:lnTo>
                <a:cubicBezTo>
                  <a:pt x="9369576" y="1616249"/>
                  <a:pt x="9348475" y="1622671"/>
                  <a:pt x="9348475" y="1616249"/>
                </a:cubicBezTo>
                <a:cubicBezTo>
                  <a:pt x="9366060" y="1616249"/>
                  <a:pt x="9376610" y="1616249"/>
                  <a:pt x="9380127" y="1609826"/>
                </a:cubicBezTo>
                <a:close/>
                <a:moveTo>
                  <a:pt x="9168574" y="1607774"/>
                </a:moveTo>
                <a:cubicBezTo>
                  <a:pt x="9165390" y="1607327"/>
                  <a:pt x="9162661" y="1607327"/>
                  <a:pt x="9162661" y="1609112"/>
                </a:cubicBezTo>
                <a:cubicBezTo>
                  <a:pt x="9168119" y="1610896"/>
                  <a:pt x="9162660" y="1610896"/>
                  <a:pt x="9157201" y="1611342"/>
                </a:cubicBezTo>
                <a:lnTo>
                  <a:pt x="9151743" y="1616247"/>
                </a:lnTo>
                <a:lnTo>
                  <a:pt x="9173578" y="1612680"/>
                </a:lnTo>
                <a:lnTo>
                  <a:pt x="9177216" y="1609112"/>
                </a:lnTo>
                <a:close/>
                <a:moveTo>
                  <a:pt x="9240064" y="1606803"/>
                </a:moveTo>
                <a:cubicBezTo>
                  <a:pt x="9244880" y="1607525"/>
                  <a:pt x="9249697" y="1614751"/>
                  <a:pt x="9260706" y="1608970"/>
                </a:cubicBezTo>
                <a:cubicBezTo>
                  <a:pt x="9260706" y="1610897"/>
                  <a:pt x="9257954" y="1611861"/>
                  <a:pt x="9254742" y="1613306"/>
                </a:cubicBezTo>
                <a:lnTo>
                  <a:pt x="9251837" y="1615714"/>
                </a:lnTo>
                <a:lnTo>
                  <a:pt x="9246027" y="1620530"/>
                </a:lnTo>
                <a:lnTo>
                  <a:pt x="9246027" y="1612824"/>
                </a:lnTo>
                <a:cubicBezTo>
                  <a:pt x="9242357" y="1612824"/>
                  <a:pt x="9238687" y="1608970"/>
                  <a:pt x="9235018" y="1608970"/>
                </a:cubicBezTo>
                <a:cubicBezTo>
                  <a:pt x="9236853" y="1607043"/>
                  <a:pt x="9238458" y="1606562"/>
                  <a:pt x="9240064" y="1606803"/>
                </a:cubicBezTo>
                <a:close/>
                <a:moveTo>
                  <a:pt x="9277832" y="1601263"/>
                </a:moveTo>
                <a:cubicBezTo>
                  <a:pt x="9267323" y="1611968"/>
                  <a:pt x="9256813" y="1604831"/>
                  <a:pt x="9239299" y="1604831"/>
                </a:cubicBezTo>
                <a:cubicBezTo>
                  <a:pt x="9249808" y="1601263"/>
                  <a:pt x="9256813" y="1604831"/>
                  <a:pt x="9277832" y="1601263"/>
                </a:cubicBezTo>
                <a:close/>
                <a:moveTo>
                  <a:pt x="9067612" y="1599122"/>
                </a:moveTo>
                <a:lnTo>
                  <a:pt x="9060789" y="1605812"/>
                </a:lnTo>
                <a:lnTo>
                  <a:pt x="9067612" y="1609826"/>
                </a:lnTo>
                <a:lnTo>
                  <a:pt x="9089448" y="1599122"/>
                </a:lnTo>
                <a:close/>
                <a:moveTo>
                  <a:pt x="9301381" y="1598586"/>
                </a:moveTo>
                <a:lnTo>
                  <a:pt x="9301379" y="1598587"/>
                </a:lnTo>
                <a:lnTo>
                  <a:pt x="9301381" y="1598587"/>
                </a:lnTo>
                <a:cubicBezTo>
                  <a:pt x="9297902" y="1602334"/>
                  <a:pt x="9283987" y="1602334"/>
                  <a:pt x="9283987" y="1609826"/>
                </a:cubicBezTo>
                <a:cubicBezTo>
                  <a:pt x="9278769" y="1607953"/>
                  <a:pt x="9278769" y="1604207"/>
                  <a:pt x="9282248" y="1601397"/>
                </a:cubicBezTo>
                <a:lnTo>
                  <a:pt x="9283523" y="1601209"/>
                </a:lnTo>
                <a:close/>
                <a:moveTo>
                  <a:pt x="9004353" y="1597918"/>
                </a:moveTo>
                <a:lnTo>
                  <a:pt x="8990781" y="1599122"/>
                </a:lnTo>
                <a:lnTo>
                  <a:pt x="9001288" y="1602333"/>
                </a:lnTo>
                <a:lnTo>
                  <a:pt x="8986839" y="1604540"/>
                </a:lnTo>
                <a:lnTo>
                  <a:pt x="8980272" y="1605543"/>
                </a:lnTo>
                <a:lnTo>
                  <a:pt x="8985233" y="1606213"/>
                </a:lnTo>
                <a:lnTo>
                  <a:pt x="8995158" y="1607551"/>
                </a:lnTo>
                <a:cubicBezTo>
                  <a:pt x="8996910" y="1607150"/>
                  <a:pt x="8997786" y="1605544"/>
                  <a:pt x="9004792" y="1602333"/>
                </a:cubicBezTo>
                <a:lnTo>
                  <a:pt x="9004792" y="1608755"/>
                </a:lnTo>
                <a:lnTo>
                  <a:pt x="9013899" y="1611538"/>
                </a:lnTo>
                <a:lnTo>
                  <a:pt x="9015300" y="1611966"/>
                </a:lnTo>
                <a:lnTo>
                  <a:pt x="9015380" y="1611382"/>
                </a:lnTo>
                <a:lnTo>
                  <a:pt x="9015738" y="1608755"/>
                </a:lnTo>
                <a:lnTo>
                  <a:pt x="9017709" y="1606690"/>
                </a:lnTo>
                <a:lnTo>
                  <a:pt x="9018804" y="1605543"/>
                </a:lnTo>
                <a:cubicBezTo>
                  <a:pt x="9022307" y="1605543"/>
                  <a:pt x="9023182" y="1607149"/>
                  <a:pt x="9024496" y="1608353"/>
                </a:cubicBezTo>
                <a:lnTo>
                  <a:pt x="9025090" y="1608382"/>
                </a:lnTo>
                <a:lnTo>
                  <a:pt x="9032816" y="1608755"/>
                </a:lnTo>
                <a:cubicBezTo>
                  <a:pt x="9032816" y="1607149"/>
                  <a:pt x="9038071" y="1607149"/>
                  <a:pt x="9043325" y="1607149"/>
                </a:cubicBezTo>
                <a:lnTo>
                  <a:pt x="9047996" y="1606436"/>
                </a:lnTo>
                <a:lnTo>
                  <a:pt x="9053834" y="1605543"/>
                </a:lnTo>
                <a:lnTo>
                  <a:pt x="9051332" y="1604110"/>
                </a:lnTo>
                <a:lnTo>
                  <a:pt x="9050331" y="1603537"/>
                </a:lnTo>
                <a:cubicBezTo>
                  <a:pt x="9051207" y="1602333"/>
                  <a:pt x="9052082" y="1600728"/>
                  <a:pt x="9046828" y="1599122"/>
                </a:cubicBezTo>
                <a:cubicBezTo>
                  <a:pt x="9036318" y="1599122"/>
                  <a:pt x="9018804" y="1605543"/>
                  <a:pt x="9025809" y="1599122"/>
                </a:cubicBezTo>
                <a:cubicBezTo>
                  <a:pt x="9017052" y="1600728"/>
                  <a:pt x="9010045" y="1599122"/>
                  <a:pt x="9004353" y="1597918"/>
                </a:cubicBezTo>
                <a:close/>
                <a:moveTo>
                  <a:pt x="8966814" y="1594840"/>
                </a:moveTo>
                <a:lnTo>
                  <a:pt x="8963786" y="1595964"/>
                </a:lnTo>
                <a:lnTo>
                  <a:pt x="8956722" y="1598587"/>
                </a:lnTo>
                <a:lnTo>
                  <a:pt x="8956722" y="1606080"/>
                </a:lnTo>
                <a:cubicBezTo>
                  <a:pt x="8970179" y="1609826"/>
                  <a:pt x="8963450" y="1598586"/>
                  <a:pt x="8970179" y="1598586"/>
                </a:cubicBezTo>
                <a:lnTo>
                  <a:pt x="8977243" y="1595964"/>
                </a:lnTo>
                <a:lnTo>
                  <a:pt x="8980270" y="1594840"/>
                </a:lnTo>
                <a:close/>
                <a:moveTo>
                  <a:pt x="9229602" y="1591783"/>
                </a:moveTo>
                <a:lnTo>
                  <a:pt x="9238968" y="1591783"/>
                </a:lnTo>
                <a:lnTo>
                  <a:pt x="9244587" y="1591783"/>
                </a:lnTo>
                <a:lnTo>
                  <a:pt x="9248223" y="1591783"/>
                </a:lnTo>
                <a:lnTo>
                  <a:pt x="9254283" y="1591783"/>
                </a:lnTo>
                <a:cubicBezTo>
                  <a:pt x="9254283" y="1595148"/>
                  <a:pt x="9250757" y="1595148"/>
                  <a:pt x="9254283" y="1598511"/>
                </a:cubicBezTo>
                <a:cubicBezTo>
                  <a:pt x="9247231" y="1591783"/>
                  <a:pt x="9222550" y="1598511"/>
                  <a:pt x="9236653" y="1601876"/>
                </a:cubicBezTo>
                <a:cubicBezTo>
                  <a:pt x="9229602" y="1605240"/>
                  <a:pt x="9201394" y="1601876"/>
                  <a:pt x="9201394" y="1611968"/>
                </a:cubicBezTo>
                <a:cubicBezTo>
                  <a:pt x="9194343" y="1611968"/>
                  <a:pt x="9197868" y="1605240"/>
                  <a:pt x="9194343" y="1605240"/>
                </a:cubicBezTo>
                <a:cubicBezTo>
                  <a:pt x="9199632" y="1601875"/>
                  <a:pt x="9208447" y="1601034"/>
                  <a:pt x="9215939" y="1599773"/>
                </a:cubicBezTo>
                <a:lnTo>
                  <a:pt x="9222771" y="1595778"/>
                </a:lnTo>
                <a:close/>
                <a:moveTo>
                  <a:pt x="9171658" y="1590649"/>
                </a:moveTo>
                <a:lnTo>
                  <a:pt x="9211149" y="1591653"/>
                </a:lnTo>
                <a:lnTo>
                  <a:pt x="9224313" y="1591987"/>
                </a:lnTo>
                <a:lnTo>
                  <a:pt x="9215969" y="1595258"/>
                </a:lnTo>
                <a:lnTo>
                  <a:pt x="9211797" y="1596893"/>
                </a:lnTo>
                <a:cubicBezTo>
                  <a:pt x="9206186" y="1597339"/>
                  <a:pt x="9200144" y="1597339"/>
                  <a:pt x="9196691" y="1599123"/>
                </a:cubicBezTo>
                <a:lnTo>
                  <a:pt x="9175974" y="1594841"/>
                </a:lnTo>
                <a:lnTo>
                  <a:pt x="9162163" y="1591987"/>
                </a:lnTo>
                <a:lnTo>
                  <a:pt x="9165616" y="1595555"/>
                </a:lnTo>
                <a:cubicBezTo>
                  <a:pt x="9151805" y="1595555"/>
                  <a:pt x="9124183" y="1595555"/>
                  <a:pt x="9117277" y="1595555"/>
                </a:cubicBezTo>
                <a:cubicBezTo>
                  <a:pt x="9124183" y="1595555"/>
                  <a:pt x="9124183" y="1591987"/>
                  <a:pt x="9124183" y="1591987"/>
                </a:cubicBezTo>
                <a:lnTo>
                  <a:pt x="9136052" y="1591653"/>
                </a:lnTo>
                <a:close/>
                <a:moveTo>
                  <a:pt x="9217892" y="1567012"/>
                </a:moveTo>
                <a:cubicBezTo>
                  <a:pt x="9207800" y="1570580"/>
                  <a:pt x="9211163" y="1577716"/>
                  <a:pt x="9194343" y="1577716"/>
                </a:cubicBezTo>
                <a:cubicBezTo>
                  <a:pt x="9201071" y="1574148"/>
                  <a:pt x="9204435" y="1567012"/>
                  <a:pt x="9217892" y="1567012"/>
                </a:cubicBezTo>
                <a:close/>
                <a:moveTo>
                  <a:pt x="8986425" y="1565137"/>
                </a:moveTo>
                <a:lnTo>
                  <a:pt x="8989904" y="1565619"/>
                </a:lnTo>
                <a:lnTo>
                  <a:pt x="8996861" y="1566583"/>
                </a:lnTo>
                <a:lnTo>
                  <a:pt x="8991209" y="1569473"/>
                </a:lnTo>
                <a:lnTo>
                  <a:pt x="8993384" y="1578143"/>
                </a:lnTo>
                <a:lnTo>
                  <a:pt x="8993384" y="1578144"/>
                </a:lnTo>
                <a:cubicBezTo>
                  <a:pt x="8989904" y="1581996"/>
                  <a:pt x="8979468" y="1574290"/>
                  <a:pt x="8975989" y="1566583"/>
                </a:cubicBezTo>
                <a:lnTo>
                  <a:pt x="8982946" y="1565619"/>
                </a:lnTo>
                <a:close/>
                <a:moveTo>
                  <a:pt x="9098776" y="1564157"/>
                </a:moveTo>
                <a:cubicBezTo>
                  <a:pt x="9102293" y="1571293"/>
                  <a:pt x="9067123" y="1564157"/>
                  <a:pt x="9053055" y="1567725"/>
                </a:cubicBezTo>
                <a:cubicBezTo>
                  <a:pt x="9060089" y="1560589"/>
                  <a:pt x="9077673" y="1567725"/>
                  <a:pt x="9098776" y="1564157"/>
                </a:cubicBezTo>
                <a:close/>
                <a:moveTo>
                  <a:pt x="10460796" y="1554167"/>
                </a:moveTo>
                <a:cubicBezTo>
                  <a:pt x="10477921" y="1557379"/>
                  <a:pt x="10477921" y="1554167"/>
                  <a:pt x="10498472" y="1554167"/>
                </a:cubicBezTo>
                <a:cubicBezTo>
                  <a:pt x="10508748" y="1557379"/>
                  <a:pt x="10457370" y="1560590"/>
                  <a:pt x="10460796" y="1554167"/>
                </a:cubicBezTo>
                <a:close/>
                <a:moveTo>
                  <a:pt x="9207188" y="1547031"/>
                </a:moveTo>
                <a:cubicBezTo>
                  <a:pt x="9203857" y="1550599"/>
                  <a:pt x="9187207" y="1554167"/>
                  <a:pt x="9177217" y="1550599"/>
                </a:cubicBezTo>
                <a:cubicBezTo>
                  <a:pt x="9183878" y="1543463"/>
                  <a:pt x="9193867" y="1554167"/>
                  <a:pt x="9207188" y="1547031"/>
                </a:cubicBezTo>
                <a:close/>
                <a:moveTo>
                  <a:pt x="9596086" y="1542928"/>
                </a:moveTo>
                <a:cubicBezTo>
                  <a:pt x="9603222" y="1539182"/>
                  <a:pt x="9581814" y="1554167"/>
                  <a:pt x="9571111" y="1546675"/>
                </a:cubicBezTo>
                <a:cubicBezTo>
                  <a:pt x="9574679" y="1539182"/>
                  <a:pt x="9581814" y="1546675"/>
                  <a:pt x="9596086" y="1542928"/>
                </a:cubicBezTo>
                <a:close/>
                <a:moveTo>
                  <a:pt x="8942349" y="1542928"/>
                </a:moveTo>
                <a:cubicBezTo>
                  <a:pt x="8947395" y="1542928"/>
                  <a:pt x="8955805" y="1541991"/>
                  <a:pt x="8962953" y="1542928"/>
                </a:cubicBezTo>
                <a:lnTo>
                  <a:pt x="8969855" y="1548878"/>
                </a:lnTo>
                <a:lnTo>
                  <a:pt x="8975989" y="1554167"/>
                </a:lnTo>
                <a:lnTo>
                  <a:pt x="8966906" y="1548922"/>
                </a:lnTo>
                <a:lnTo>
                  <a:pt x="8964635" y="1547611"/>
                </a:lnTo>
                <a:cubicBezTo>
                  <a:pt x="8960010" y="1545738"/>
                  <a:pt x="8954123" y="1544802"/>
                  <a:pt x="8945713" y="1546675"/>
                </a:cubicBezTo>
                <a:cubicBezTo>
                  <a:pt x="8962533" y="1554167"/>
                  <a:pt x="8938986" y="1542928"/>
                  <a:pt x="8932257" y="1554167"/>
                </a:cubicBezTo>
                <a:cubicBezTo>
                  <a:pt x="8930575" y="1550421"/>
                  <a:pt x="8932257" y="1548548"/>
                  <a:pt x="8934780" y="1547143"/>
                </a:cubicBezTo>
                <a:cubicBezTo>
                  <a:pt x="8937303" y="1545738"/>
                  <a:pt x="8940667" y="1544801"/>
                  <a:pt x="8942349" y="1542928"/>
                </a:cubicBezTo>
                <a:close/>
                <a:moveTo>
                  <a:pt x="9275824" y="1541145"/>
                </a:moveTo>
                <a:lnTo>
                  <a:pt x="9275801" y="1541203"/>
                </a:lnTo>
                <a:lnTo>
                  <a:pt x="9267128" y="1542036"/>
                </a:lnTo>
                <a:lnTo>
                  <a:pt x="9273452" y="1541388"/>
                </a:lnTo>
                <a:close/>
                <a:moveTo>
                  <a:pt x="9281043" y="1540699"/>
                </a:moveTo>
                <a:lnTo>
                  <a:pt x="9288001" y="1541368"/>
                </a:lnTo>
                <a:lnTo>
                  <a:pt x="9294958" y="1542036"/>
                </a:lnTo>
                <a:cubicBezTo>
                  <a:pt x="9294958" y="1545604"/>
                  <a:pt x="9281043" y="1542036"/>
                  <a:pt x="9274085" y="1545604"/>
                </a:cubicBezTo>
                <a:lnTo>
                  <a:pt x="9275801" y="1541203"/>
                </a:lnTo>
                <a:close/>
                <a:moveTo>
                  <a:pt x="9361749" y="1539182"/>
                </a:moveTo>
                <a:cubicBezTo>
                  <a:pt x="9365174" y="1542928"/>
                  <a:pt x="9375449" y="1542928"/>
                  <a:pt x="9382299" y="1542928"/>
                </a:cubicBezTo>
                <a:lnTo>
                  <a:pt x="9387682" y="1548815"/>
                </a:lnTo>
                <a:lnTo>
                  <a:pt x="9389150" y="1550421"/>
                </a:lnTo>
                <a:cubicBezTo>
                  <a:pt x="9387437" y="1552294"/>
                  <a:pt x="9384868" y="1551358"/>
                  <a:pt x="9381871" y="1549485"/>
                </a:cubicBezTo>
                <a:lnTo>
                  <a:pt x="9380356" y="1548476"/>
                </a:lnTo>
                <a:lnTo>
                  <a:pt x="9372024" y="1542928"/>
                </a:lnTo>
                <a:cubicBezTo>
                  <a:pt x="9365174" y="1546675"/>
                  <a:pt x="9361749" y="1550421"/>
                  <a:pt x="9354898" y="1546675"/>
                </a:cubicBezTo>
                <a:cubicBezTo>
                  <a:pt x="9358323" y="1546675"/>
                  <a:pt x="9361749" y="1542928"/>
                  <a:pt x="9361749" y="1539182"/>
                </a:cubicBezTo>
                <a:close/>
                <a:moveTo>
                  <a:pt x="8907486" y="1539182"/>
                </a:moveTo>
                <a:cubicBezTo>
                  <a:pt x="8914621" y="1539182"/>
                  <a:pt x="8918189" y="1542394"/>
                  <a:pt x="8928893" y="1542394"/>
                </a:cubicBezTo>
                <a:lnTo>
                  <a:pt x="8916629" y="1544601"/>
                </a:lnTo>
                <a:lnTo>
                  <a:pt x="8911054" y="1545604"/>
                </a:lnTo>
                <a:lnTo>
                  <a:pt x="8909939" y="1543597"/>
                </a:lnTo>
                <a:close/>
                <a:moveTo>
                  <a:pt x="9361328" y="1534900"/>
                </a:moveTo>
                <a:lnTo>
                  <a:pt x="9361320" y="1534902"/>
                </a:lnTo>
                <a:lnTo>
                  <a:pt x="9361328" y="1534900"/>
                </a:lnTo>
                <a:close/>
                <a:moveTo>
                  <a:pt x="9222173" y="1532760"/>
                </a:moveTo>
                <a:cubicBezTo>
                  <a:pt x="9215323" y="1536328"/>
                  <a:pt x="9218748" y="1543464"/>
                  <a:pt x="9205048" y="1543464"/>
                </a:cubicBezTo>
                <a:cubicBezTo>
                  <a:pt x="9208473" y="1539896"/>
                  <a:pt x="9211898" y="1536328"/>
                  <a:pt x="9222173" y="1532760"/>
                </a:cubicBezTo>
                <a:close/>
                <a:moveTo>
                  <a:pt x="9372329" y="1531289"/>
                </a:moveTo>
                <a:lnTo>
                  <a:pt x="9373816" y="1531777"/>
                </a:lnTo>
                <a:lnTo>
                  <a:pt x="9361328" y="1534900"/>
                </a:lnTo>
                <a:lnTo>
                  <a:pt x="9361320" y="1534901"/>
                </a:lnTo>
                <a:cubicBezTo>
                  <a:pt x="9366824" y="1533295"/>
                  <a:pt x="9369576" y="1531691"/>
                  <a:pt x="9372329" y="1531289"/>
                </a:cubicBezTo>
                <a:close/>
                <a:moveTo>
                  <a:pt x="9387008" y="1528479"/>
                </a:moveTo>
                <a:cubicBezTo>
                  <a:pt x="9387008" y="1528479"/>
                  <a:pt x="9383338" y="1531691"/>
                  <a:pt x="9383338" y="1534902"/>
                </a:cubicBezTo>
                <a:lnTo>
                  <a:pt x="9373816" y="1531777"/>
                </a:lnTo>
                <a:close/>
                <a:moveTo>
                  <a:pt x="9122628" y="1527568"/>
                </a:moveTo>
                <a:lnTo>
                  <a:pt x="9124994" y="1528937"/>
                </a:lnTo>
                <a:lnTo>
                  <a:pt x="9130121" y="1531902"/>
                </a:lnTo>
                <a:lnTo>
                  <a:pt x="9130120" y="1531903"/>
                </a:lnTo>
                <a:lnTo>
                  <a:pt x="9130121" y="1531903"/>
                </a:lnTo>
                <a:cubicBezTo>
                  <a:pt x="9120131" y="1531903"/>
                  <a:pt x="9113472" y="1535756"/>
                  <a:pt x="9110141" y="1543463"/>
                </a:cubicBezTo>
                <a:cubicBezTo>
                  <a:pt x="9100151" y="1543463"/>
                  <a:pt x="9113472" y="1535756"/>
                  <a:pt x="9110141" y="1531902"/>
                </a:cubicBezTo>
                <a:lnTo>
                  <a:pt x="9118685" y="1528937"/>
                </a:lnTo>
                <a:close/>
                <a:moveTo>
                  <a:pt x="9033075" y="1522056"/>
                </a:moveTo>
                <a:lnTo>
                  <a:pt x="9033967" y="1528077"/>
                </a:lnTo>
                <a:lnTo>
                  <a:pt x="9031365" y="1530184"/>
                </a:lnTo>
                <a:lnTo>
                  <a:pt x="9029507" y="1531689"/>
                </a:lnTo>
                <a:lnTo>
                  <a:pt x="9046900" y="1532893"/>
                </a:lnTo>
                <a:lnTo>
                  <a:pt x="9072320" y="1531689"/>
                </a:lnTo>
                <a:lnTo>
                  <a:pt x="9057349" y="1528249"/>
                </a:lnTo>
                <a:lnTo>
                  <a:pt x="9051360" y="1526873"/>
                </a:lnTo>
                <a:close/>
                <a:moveTo>
                  <a:pt x="9564689" y="1517774"/>
                </a:moveTo>
                <a:cubicBezTo>
                  <a:pt x="9575198" y="1521342"/>
                  <a:pt x="9582203" y="1528479"/>
                  <a:pt x="9603222" y="1521342"/>
                </a:cubicBezTo>
                <a:cubicBezTo>
                  <a:pt x="9596215" y="1528479"/>
                  <a:pt x="9575198" y="1532045"/>
                  <a:pt x="9575198" y="1539182"/>
                </a:cubicBezTo>
                <a:cubicBezTo>
                  <a:pt x="9564689" y="1535613"/>
                  <a:pt x="9571695" y="1524910"/>
                  <a:pt x="9564689" y="1517774"/>
                </a:cubicBezTo>
                <a:close/>
                <a:moveTo>
                  <a:pt x="9444809" y="1517774"/>
                </a:moveTo>
                <a:cubicBezTo>
                  <a:pt x="9437892" y="1525268"/>
                  <a:pt x="9413686" y="1529014"/>
                  <a:pt x="9399853" y="1532760"/>
                </a:cubicBezTo>
                <a:lnTo>
                  <a:pt x="9405616" y="1530263"/>
                </a:lnTo>
                <a:lnTo>
                  <a:pt x="9417144" y="1525268"/>
                </a:lnTo>
                <a:lnTo>
                  <a:pt x="9426365" y="1522770"/>
                </a:lnTo>
                <a:close/>
                <a:moveTo>
                  <a:pt x="9206993" y="1517774"/>
                </a:moveTo>
                <a:lnTo>
                  <a:pt x="9217184" y="1519072"/>
                </a:lnTo>
                <a:lnTo>
                  <a:pt x="9235018" y="1521342"/>
                </a:lnTo>
                <a:lnTo>
                  <a:pt x="9235015" y="1521343"/>
                </a:lnTo>
                <a:lnTo>
                  <a:pt x="9235018" y="1521343"/>
                </a:lnTo>
                <a:cubicBezTo>
                  <a:pt x="9228011" y="1524911"/>
                  <a:pt x="9206993" y="1521343"/>
                  <a:pt x="9196485" y="1528479"/>
                </a:cubicBezTo>
                <a:cubicBezTo>
                  <a:pt x="9196485" y="1524911"/>
                  <a:pt x="9199988" y="1524019"/>
                  <a:pt x="9203053" y="1523126"/>
                </a:cubicBezTo>
                <a:lnTo>
                  <a:pt x="9205334" y="1520028"/>
                </a:lnTo>
                <a:close/>
                <a:moveTo>
                  <a:pt x="9166105" y="1517774"/>
                </a:moveTo>
                <a:lnTo>
                  <a:pt x="9166105" y="1528210"/>
                </a:lnTo>
                <a:cubicBezTo>
                  <a:pt x="9173037" y="1528210"/>
                  <a:pt x="9186901" y="1531689"/>
                  <a:pt x="9186901" y="1528210"/>
                </a:cubicBezTo>
                <a:cubicBezTo>
                  <a:pt x="9190367" y="1528210"/>
                  <a:pt x="9190367" y="1531689"/>
                  <a:pt x="9200765" y="1531689"/>
                </a:cubicBezTo>
                <a:lnTo>
                  <a:pt x="9194748" y="1532656"/>
                </a:lnTo>
                <a:lnTo>
                  <a:pt x="9189934" y="1533429"/>
                </a:lnTo>
                <a:lnTo>
                  <a:pt x="9176504" y="1535169"/>
                </a:lnTo>
                <a:lnTo>
                  <a:pt x="9179969" y="1538647"/>
                </a:lnTo>
                <a:lnTo>
                  <a:pt x="9181702" y="1540386"/>
                </a:lnTo>
                <a:lnTo>
                  <a:pt x="9183435" y="1542125"/>
                </a:lnTo>
                <a:cubicBezTo>
                  <a:pt x="9179968" y="1542125"/>
                  <a:pt x="9179968" y="1542125"/>
                  <a:pt x="9179968" y="1545604"/>
                </a:cubicBezTo>
                <a:cubicBezTo>
                  <a:pt x="9179968" y="1545604"/>
                  <a:pt x="9176503" y="1545604"/>
                  <a:pt x="9173037" y="1545604"/>
                </a:cubicBezTo>
                <a:lnTo>
                  <a:pt x="9173037" y="1538648"/>
                </a:lnTo>
                <a:cubicBezTo>
                  <a:pt x="9166105" y="1540387"/>
                  <a:pt x="9158307" y="1539517"/>
                  <a:pt x="9151375" y="1537343"/>
                </a:cubicBezTo>
                <a:lnTo>
                  <a:pt x="9141967" y="1532124"/>
                </a:lnTo>
                <a:lnTo>
                  <a:pt x="9134911" y="1528210"/>
                </a:lnTo>
                <a:lnTo>
                  <a:pt x="9155708" y="1528210"/>
                </a:lnTo>
                <a:lnTo>
                  <a:pt x="9153508" y="1527107"/>
                </a:lnTo>
                <a:lnTo>
                  <a:pt x="9146176" y="1523428"/>
                </a:lnTo>
                <a:cubicBezTo>
                  <a:pt x="9140977" y="1522994"/>
                  <a:pt x="9134911" y="1522994"/>
                  <a:pt x="9131446" y="1521254"/>
                </a:cubicBezTo>
                <a:cubicBezTo>
                  <a:pt x="9129713" y="1519514"/>
                  <a:pt x="9134912" y="1519514"/>
                  <a:pt x="9142277" y="1519514"/>
                </a:cubicBezTo>
                <a:lnTo>
                  <a:pt x="9144924" y="1519321"/>
                </a:lnTo>
                <a:close/>
                <a:moveTo>
                  <a:pt x="9883656" y="1517061"/>
                </a:moveTo>
                <a:cubicBezTo>
                  <a:pt x="9879987" y="1520629"/>
                  <a:pt x="9872647" y="1524197"/>
                  <a:pt x="9865308" y="1524197"/>
                </a:cubicBezTo>
                <a:cubicBezTo>
                  <a:pt x="9865308" y="1520629"/>
                  <a:pt x="9861638" y="1520629"/>
                  <a:pt x="9857968" y="1520629"/>
                </a:cubicBezTo>
                <a:cubicBezTo>
                  <a:pt x="9865308" y="1513493"/>
                  <a:pt x="9872647" y="1520629"/>
                  <a:pt x="9883656" y="1517061"/>
                </a:cubicBezTo>
                <a:close/>
                <a:moveTo>
                  <a:pt x="9331905" y="1512049"/>
                </a:moveTo>
                <a:cubicBezTo>
                  <a:pt x="9336634" y="1512851"/>
                  <a:pt x="9341852" y="1519916"/>
                  <a:pt x="9354898" y="1517347"/>
                </a:cubicBezTo>
                <a:cubicBezTo>
                  <a:pt x="9344462" y="1524197"/>
                  <a:pt x="9330547" y="1517347"/>
                  <a:pt x="9327068" y="1513922"/>
                </a:cubicBezTo>
                <a:cubicBezTo>
                  <a:pt x="9328807" y="1512209"/>
                  <a:pt x="9330329" y="1511781"/>
                  <a:pt x="9331905" y="1512049"/>
                </a:cubicBezTo>
                <a:close/>
                <a:moveTo>
                  <a:pt x="8979556" y="1511352"/>
                </a:moveTo>
                <a:lnTo>
                  <a:pt x="8965286" y="1518488"/>
                </a:lnTo>
                <a:lnTo>
                  <a:pt x="8986246" y="1519380"/>
                </a:lnTo>
                <a:lnTo>
                  <a:pt x="8983124" y="1514920"/>
                </a:lnTo>
                <a:cubicBezTo>
                  <a:pt x="8991151" y="1512243"/>
                  <a:pt x="8999179" y="1517596"/>
                  <a:pt x="9004197" y="1515923"/>
                </a:cubicBezTo>
                <a:lnTo>
                  <a:pt x="9008099" y="1511352"/>
                </a:lnTo>
                <a:close/>
                <a:moveTo>
                  <a:pt x="9166514" y="1510638"/>
                </a:moveTo>
                <a:cubicBezTo>
                  <a:pt x="9159378" y="1510638"/>
                  <a:pt x="9145106" y="1517774"/>
                  <a:pt x="9134403" y="1514206"/>
                </a:cubicBezTo>
                <a:cubicBezTo>
                  <a:pt x="9145106" y="1514206"/>
                  <a:pt x="9159378" y="1507070"/>
                  <a:pt x="9166514" y="1510638"/>
                </a:cubicBezTo>
                <a:close/>
                <a:moveTo>
                  <a:pt x="10164948" y="1509302"/>
                </a:moveTo>
                <a:cubicBezTo>
                  <a:pt x="10171370" y="1509748"/>
                  <a:pt x="10178220" y="1510639"/>
                  <a:pt x="10183358" y="1510639"/>
                </a:cubicBezTo>
                <a:cubicBezTo>
                  <a:pt x="10179933" y="1517776"/>
                  <a:pt x="10159382" y="1510639"/>
                  <a:pt x="10149106" y="1510639"/>
                </a:cubicBezTo>
                <a:cubicBezTo>
                  <a:pt x="10152531" y="1508855"/>
                  <a:pt x="10158525" y="1508855"/>
                  <a:pt x="10164948" y="1509302"/>
                </a:cubicBezTo>
                <a:close/>
                <a:moveTo>
                  <a:pt x="9603578" y="1508141"/>
                </a:moveTo>
                <a:cubicBezTo>
                  <a:pt x="9613747" y="1514564"/>
                  <a:pt x="9627305" y="1504930"/>
                  <a:pt x="9637474" y="1511353"/>
                </a:cubicBezTo>
                <a:cubicBezTo>
                  <a:pt x="9627305" y="1517774"/>
                  <a:pt x="9613747" y="1514564"/>
                  <a:pt x="9596799" y="1517774"/>
                </a:cubicBezTo>
                <a:cubicBezTo>
                  <a:pt x="9596799" y="1514564"/>
                  <a:pt x="9606968" y="1514564"/>
                  <a:pt x="9603578" y="1508141"/>
                </a:cubicBezTo>
                <a:close/>
                <a:moveTo>
                  <a:pt x="10267819" y="1507071"/>
                </a:moveTo>
                <a:cubicBezTo>
                  <a:pt x="10267819" y="1510639"/>
                  <a:pt x="10271322" y="1510639"/>
                  <a:pt x="10274826" y="1514208"/>
                </a:cubicBezTo>
                <a:cubicBezTo>
                  <a:pt x="10281831" y="1517776"/>
                  <a:pt x="10257310" y="1507071"/>
                  <a:pt x="10250303" y="1514208"/>
                </a:cubicBezTo>
                <a:cubicBezTo>
                  <a:pt x="10243298" y="1510639"/>
                  <a:pt x="10260814" y="1507071"/>
                  <a:pt x="10267819" y="1507071"/>
                </a:cubicBezTo>
                <a:close/>
                <a:moveTo>
                  <a:pt x="11163809" y="1504930"/>
                </a:moveTo>
                <a:cubicBezTo>
                  <a:pt x="11170946" y="1504930"/>
                  <a:pt x="11170946" y="1507785"/>
                  <a:pt x="11174514" y="1507785"/>
                </a:cubicBezTo>
                <a:cubicBezTo>
                  <a:pt x="11170946" y="1507785"/>
                  <a:pt x="11153106" y="1513493"/>
                  <a:pt x="11153106" y="1507785"/>
                </a:cubicBezTo>
                <a:cubicBezTo>
                  <a:pt x="11153106" y="1507785"/>
                  <a:pt x="11156675" y="1507785"/>
                  <a:pt x="11160243" y="1507785"/>
                </a:cubicBezTo>
                <a:cubicBezTo>
                  <a:pt x="11163809" y="1507785"/>
                  <a:pt x="11163809" y="1507785"/>
                  <a:pt x="11163809" y="1504930"/>
                </a:cubicBezTo>
                <a:close/>
                <a:moveTo>
                  <a:pt x="9567900" y="1504930"/>
                </a:moveTo>
                <a:cubicBezTo>
                  <a:pt x="9581815" y="1504930"/>
                  <a:pt x="9557464" y="1510638"/>
                  <a:pt x="9571379" y="1510638"/>
                </a:cubicBezTo>
                <a:cubicBezTo>
                  <a:pt x="9581815" y="1513493"/>
                  <a:pt x="9557464" y="1510638"/>
                  <a:pt x="9553985" y="1510638"/>
                </a:cubicBezTo>
                <a:cubicBezTo>
                  <a:pt x="9553985" y="1507785"/>
                  <a:pt x="9560942" y="1507785"/>
                  <a:pt x="9567900" y="1507785"/>
                </a:cubicBezTo>
                <a:cubicBezTo>
                  <a:pt x="9567900" y="1504930"/>
                  <a:pt x="9567900" y="1504930"/>
                  <a:pt x="9567900" y="1504930"/>
                </a:cubicBezTo>
                <a:close/>
                <a:moveTo>
                  <a:pt x="9214413" y="1504930"/>
                </a:moveTo>
                <a:cubicBezTo>
                  <a:pt x="9217892" y="1508141"/>
                  <a:pt x="9203977" y="1517774"/>
                  <a:pt x="9190062" y="1517774"/>
                </a:cubicBezTo>
                <a:lnTo>
                  <a:pt x="9195949" y="1514811"/>
                </a:lnTo>
                <a:lnTo>
                  <a:pt x="9199628" y="1512958"/>
                </a:lnTo>
                <a:cubicBezTo>
                  <a:pt x="9203977" y="1512155"/>
                  <a:pt x="9207455" y="1511352"/>
                  <a:pt x="9203977" y="1508141"/>
                </a:cubicBezTo>
                <a:cubicBezTo>
                  <a:pt x="9210934" y="1508141"/>
                  <a:pt x="9214413" y="1508141"/>
                  <a:pt x="9214413" y="1504930"/>
                </a:cubicBezTo>
                <a:close/>
                <a:moveTo>
                  <a:pt x="9518784" y="1503867"/>
                </a:moveTo>
                <a:lnTo>
                  <a:pt x="9519347" y="1504149"/>
                </a:lnTo>
                <a:lnTo>
                  <a:pt x="9532777" y="1510875"/>
                </a:lnTo>
                <a:cubicBezTo>
                  <a:pt x="9532777" y="1510875"/>
                  <a:pt x="9525780" y="1510875"/>
                  <a:pt x="9522282" y="1514379"/>
                </a:cubicBezTo>
                <a:lnTo>
                  <a:pt x="9520382" y="1508669"/>
                </a:lnTo>
                <a:lnTo>
                  <a:pt x="9520382" y="1508670"/>
                </a:lnTo>
                <a:lnTo>
                  <a:pt x="9519173" y="1505037"/>
                </a:lnTo>
                <a:close/>
                <a:moveTo>
                  <a:pt x="9638130" y="1502556"/>
                </a:moveTo>
                <a:cubicBezTo>
                  <a:pt x="9643296" y="1501050"/>
                  <a:pt x="9654273" y="1507071"/>
                  <a:pt x="9659439" y="1507071"/>
                </a:cubicBezTo>
                <a:cubicBezTo>
                  <a:pt x="9652551" y="1505287"/>
                  <a:pt x="9654273" y="1503503"/>
                  <a:pt x="9658578" y="1502611"/>
                </a:cubicBezTo>
                <a:cubicBezTo>
                  <a:pt x="9662882" y="1501719"/>
                  <a:pt x="9669770" y="1501719"/>
                  <a:pt x="9673214" y="1503503"/>
                </a:cubicBezTo>
                <a:cubicBezTo>
                  <a:pt x="9676658" y="1507071"/>
                  <a:pt x="9659439" y="1503503"/>
                  <a:pt x="9666327" y="1510638"/>
                </a:cubicBezTo>
                <a:cubicBezTo>
                  <a:pt x="9680102" y="1517774"/>
                  <a:pt x="9700765" y="1507071"/>
                  <a:pt x="9714540" y="1510638"/>
                </a:cubicBezTo>
                <a:cubicBezTo>
                  <a:pt x="9704209" y="1514206"/>
                  <a:pt x="9693877" y="1514206"/>
                  <a:pt x="9686990" y="1517774"/>
                </a:cubicBezTo>
                <a:cubicBezTo>
                  <a:pt x="9686990" y="1510638"/>
                  <a:pt x="9655995" y="1517774"/>
                  <a:pt x="9652551" y="1514206"/>
                </a:cubicBezTo>
                <a:cubicBezTo>
                  <a:pt x="9666327" y="1510638"/>
                  <a:pt x="9652551" y="1503503"/>
                  <a:pt x="9635332" y="1507071"/>
                </a:cubicBezTo>
                <a:cubicBezTo>
                  <a:pt x="9635332" y="1504395"/>
                  <a:pt x="9636408" y="1503057"/>
                  <a:pt x="9638130" y="1502556"/>
                </a:cubicBezTo>
                <a:close/>
                <a:moveTo>
                  <a:pt x="8970280" y="1500649"/>
                </a:moveTo>
                <a:cubicBezTo>
                  <a:pt x="8970280" y="1506001"/>
                  <a:pt x="8967738" y="1506893"/>
                  <a:pt x="8964772" y="1507339"/>
                </a:cubicBezTo>
                <a:lnTo>
                  <a:pt x="8956722" y="1511353"/>
                </a:lnTo>
                <a:lnTo>
                  <a:pt x="8983415" y="1510015"/>
                </a:lnTo>
                <a:lnTo>
                  <a:pt x="8997396" y="1500649"/>
                </a:lnTo>
                <a:lnTo>
                  <a:pt x="8985109" y="1501987"/>
                </a:lnTo>
                <a:cubicBezTo>
                  <a:pt x="8981296" y="1501541"/>
                  <a:pt x="8977059" y="1500649"/>
                  <a:pt x="8970280" y="1500649"/>
                </a:cubicBezTo>
                <a:close/>
                <a:moveTo>
                  <a:pt x="9259681" y="1500648"/>
                </a:moveTo>
                <a:cubicBezTo>
                  <a:pt x="9263218" y="1500648"/>
                  <a:pt x="9264987" y="1502400"/>
                  <a:pt x="9265871" y="1504152"/>
                </a:cubicBezTo>
                <a:lnTo>
                  <a:pt x="9266265" y="1505709"/>
                </a:lnTo>
                <a:lnTo>
                  <a:pt x="9266756" y="1507655"/>
                </a:lnTo>
                <a:lnTo>
                  <a:pt x="9264545" y="1505466"/>
                </a:lnTo>
                <a:lnTo>
                  <a:pt x="9263219" y="1504152"/>
                </a:lnTo>
                <a:lnTo>
                  <a:pt x="9253492" y="1511596"/>
                </a:lnTo>
                <a:lnTo>
                  <a:pt x="9259681" y="1521666"/>
                </a:lnTo>
                <a:cubicBezTo>
                  <a:pt x="9273828" y="1514661"/>
                  <a:pt x="9284440" y="1521666"/>
                  <a:pt x="9305661" y="1521666"/>
                </a:cubicBezTo>
                <a:lnTo>
                  <a:pt x="9299913" y="1528235"/>
                </a:lnTo>
                <a:lnTo>
                  <a:pt x="9301177" y="1530487"/>
                </a:lnTo>
                <a:lnTo>
                  <a:pt x="9302124" y="1532176"/>
                </a:lnTo>
                <a:cubicBezTo>
                  <a:pt x="9295051" y="1533927"/>
                  <a:pt x="9283556" y="1533927"/>
                  <a:pt x="9269850" y="1534365"/>
                </a:cubicBezTo>
                <a:lnTo>
                  <a:pt x="9262844" y="1535106"/>
                </a:lnTo>
                <a:lnTo>
                  <a:pt x="9224313" y="1539182"/>
                </a:lnTo>
                <a:cubicBezTo>
                  <a:pt x="9224313" y="1533927"/>
                  <a:pt x="9229619" y="1533051"/>
                  <a:pt x="9235808" y="1533051"/>
                </a:cubicBezTo>
                <a:lnTo>
                  <a:pt x="9240008" y="1532833"/>
                </a:lnTo>
                <a:lnTo>
                  <a:pt x="9252606" y="1532176"/>
                </a:lnTo>
                <a:lnTo>
                  <a:pt x="9243766" y="1530425"/>
                </a:lnTo>
                <a:cubicBezTo>
                  <a:pt x="9240229" y="1530425"/>
                  <a:pt x="9236691" y="1530425"/>
                  <a:pt x="9234923" y="1528673"/>
                </a:cubicBezTo>
                <a:cubicBezTo>
                  <a:pt x="9236691" y="1523418"/>
                  <a:pt x="9239344" y="1520791"/>
                  <a:pt x="9241555" y="1518164"/>
                </a:cubicBezTo>
                <a:lnTo>
                  <a:pt x="9242692" y="1515162"/>
                </a:lnTo>
                <a:lnTo>
                  <a:pt x="9245535" y="1507655"/>
                </a:lnTo>
                <a:lnTo>
                  <a:pt x="9249464" y="1505709"/>
                </a:lnTo>
                <a:close/>
                <a:moveTo>
                  <a:pt x="8889023" y="1500113"/>
                </a:moveTo>
                <a:lnTo>
                  <a:pt x="8887417" y="1500690"/>
                </a:lnTo>
                <a:lnTo>
                  <a:pt x="8878587" y="1503861"/>
                </a:lnTo>
                <a:lnTo>
                  <a:pt x="8881631" y="1506202"/>
                </a:lnTo>
                <a:cubicBezTo>
                  <a:pt x="8878587" y="1506671"/>
                  <a:pt x="8873368" y="1507607"/>
                  <a:pt x="8871629" y="1511353"/>
                </a:cubicBezTo>
                <a:cubicBezTo>
                  <a:pt x="8868150" y="1509480"/>
                  <a:pt x="8870760" y="1505733"/>
                  <a:pt x="8875108" y="1502923"/>
                </a:cubicBezTo>
                <a:lnTo>
                  <a:pt x="8883457" y="1501237"/>
                </a:lnTo>
                <a:close/>
                <a:moveTo>
                  <a:pt x="9875095" y="1496367"/>
                </a:moveTo>
                <a:cubicBezTo>
                  <a:pt x="9875095" y="1503861"/>
                  <a:pt x="9865003" y="1503861"/>
                  <a:pt x="9865003" y="1507607"/>
                </a:cubicBezTo>
                <a:cubicBezTo>
                  <a:pt x="9858275" y="1511353"/>
                  <a:pt x="9861638" y="1503861"/>
                  <a:pt x="9851546" y="1503861"/>
                </a:cubicBezTo>
                <a:cubicBezTo>
                  <a:pt x="9854911" y="1500113"/>
                  <a:pt x="9861638" y="1496367"/>
                  <a:pt x="9875095" y="1496367"/>
                </a:cubicBezTo>
                <a:close/>
                <a:moveTo>
                  <a:pt x="9090732" y="1493514"/>
                </a:moveTo>
                <a:cubicBezTo>
                  <a:pt x="9098011" y="1493514"/>
                  <a:pt x="9104862" y="1495298"/>
                  <a:pt x="9106574" y="1500650"/>
                </a:cubicBezTo>
                <a:cubicBezTo>
                  <a:pt x="9096299" y="1500650"/>
                  <a:pt x="9089448" y="1497082"/>
                  <a:pt x="9072323" y="1497082"/>
                </a:cubicBezTo>
                <a:cubicBezTo>
                  <a:pt x="9075748" y="1495298"/>
                  <a:pt x="9083454" y="1493514"/>
                  <a:pt x="9090732" y="1493514"/>
                </a:cubicBezTo>
                <a:close/>
                <a:moveTo>
                  <a:pt x="11781020" y="1490267"/>
                </a:moveTo>
                <a:lnTo>
                  <a:pt x="11781020" y="1494661"/>
                </a:lnTo>
                <a:lnTo>
                  <a:pt x="11779285" y="1494685"/>
                </a:lnTo>
                <a:cubicBezTo>
                  <a:pt x="11763531" y="1494226"/>
                  <a:pt x="11745151" y="1493309"/>
                  <a:pt x="11734647" y="1496979"/>
                </a:cubicBezTo>
                <a:lnTo>
                  <a:pt x="11712354" y="1490302"/>
                </a:lnTo>
                <a:lnTo>
                  <a:pt x="11748651" y="1491015"/>
                </a:lnTo>
                <a:close/>
                <a:moveTo>
                  <a:pt x="11710141" y="1489639"/>
                </a:moveTo>
                <a:lnTo>
                  <a:pt x="11712354" y="1490302"/>
                </a:lnTo>
                <a:lnTo>
                  <a:pt x="11700333" y="1490066"/>
                </a:lnTo>
                <a:close/>
                <a:moveTo>
                  <a:pt x="9787702" y="1485663"/>
                </a:moveTo>
                <a:cubicBezTo>
                  <a:pt x="9787702" y="1493156"/>
                  <a:pt x="9791228" y="1493156"/>
                  <a:pt x="9798280" y="1493156"/>
                </a:cubicBezTo>
                <a:cubicBezTo>
                  <a:pt x="9805331" y="1493156"/>
                  <a:pt x="9794753" y="1489409"/>
                  <a:pt x="9798280" y="1485663"/>
                </a:cubicBezTo>
                <a:cubicBezTo>
                  <a:pt x="9805331" y="1485663"/>
                  <a:pt x="9812383" y="1485663"/>
                  <a:pt x="9819435" y="1485663"/>
                </a:cubicBezTo>
                <a:cubicBezTo>
                  <a:pt x="9815910" y="1489409"/>
                  <a:pt x="9815910" y="1489409"/>
                  <a:pt x="9819435" y="1496902"/>
                </a:cubicBezTo>
                <a:cubicBezTo>
                  <a:pt x="9794753" y="1500648"/>
                  <a:pt x="9780649" y="1493156"/>
                  <a:pt x="9759494" y="1496902"/>
                </a:cubicBezTo>
                <a:cubicBezTo>
                  <a:pt x="9759494" y="1489409"/>
                  <a:pt x="9777125" y="1489409"/>
                  <a:pt x="9787702" y="1485663"/>
                </a:cubicBezTo>
                <a:close/>
                <a:moveTo>
                  <a:pt x="9753929" y="1483523"/>
                </a:moveTo>
                <a:cubicBezTo>
                  <a:pt x="9757354" y="1490659"/>
                  <a:pt x="9747079" y="1490659"/>
                  <a:pt x="9750504" y="1494227"/>
                </a:cubicBezTo>
                <a:cubicBezTo>
                  <a:pt x="9740229" y="1494227"/>
                  <a:pt x="9740229" y="1483523"/>
                  <a:pt x="9753929" y="1483523"/>
                </a:cubicBezTo>
                <a:close/>
                <a:moveTo>
                  <a:pt x="8522156" y="1483523"/>
                </a:moveTo>
                <a:lnTo>
                  <a:pt x="8500749" y="1487091"/>
                </a:lnTo>
                <a:lnTo>
                  <a:pt x="8510114" y="1491551"/>
                </a:lnTo>
                <a:cubicBezTo>
                  <a:pt x="8514128" y="1491551"/>
                  <a:pt x="8518588" y="1490659"/>
                  <a:pt x="8522156" y="1490659"/>
                </a:cubicBezTo>
                <a:close/>
                <a:moveTo>
                  <a:pt x="9858220" y="1479241"/>
                </a:moveTo>
                <a:cubicBezTo>
                  <a:pt x="9847642" y="1490481"/>
                  <a:pt x="9868797" y="1482987"/>
                  <a:pt x="9868797" y="1479241"/>
                </a:cubicBezTo>
                <a:cubicBezTo>
                  <a:pt x="9886428" y="1479241"/>
                  <a:pt x="9865271" y="1482987"/>
                  <a:pt x="9875850" y="1486735"/>
                </a:cubicBezTo>
                <a:cubicBezTo>
                  <a:pt x="9897005" y="1482987"/>
                  <a:pt x="9921685" y="1482987"/>
                  <a:pt x="9939315" y="1482987"/>
                </a:cubicBezTo>
                <a:cubicBezTo>
                  <a:pt x="9932264" y="1490481"/>
                  <a:pt x="9900530" y="1486735"/>
                  <a:pt x="9889952" y="1494227"/>
                </a:cubicBezTo>
                <a:cubicBezTo>
                  <a:pt x="9872324" y="1486735"/>
                  <a:pt x="9851169" y="1490481"/>
                  <a:pt x="9819435" y="1494227"/>
                </a:cubicBezTo>
                <a:cubicBezTo>
                  <a:pt x="9819435" y="1490481"/>
                  <a:pt x="9822961" y="1486735"/>
                  <a:pt x="9822961" y="1482987"/>
                </a:cubicBezTo>
                <a:cubicBezTo>
                  <a:pt x="9830012" y="1494227"/>
                  <a:pt x="9837065" y="1479241"/>
                  <a:pt x="9847642" y="1486735"/>
                </a:cubicBezTo>
                <a:cubicBezTo>
                  <a:pt x="9854694" y="1486735"/>
                  <a:pt x="9844116" y="1479241"/>
                  <a:pt x="9858220" y="1479241"/>
                </a:cubicBezTo>
                <a:close/>
                <a:moveTo>
                  <a:pt x="9663162" y="1479241"/>
                </a:moveTo>
                <a:cubicBezTo>
                  <a:pt x="9659594" y="1486377"/>
                  <a:pt x="9638187" y="1486377"/>
                  <a:pt x="9620348" y="1489946"/>
                </a:cubicBezTo>
                <a:cubicBezTo>
                  <a:pt x="9620348" y="1486377"/>
                  <a:pt x="9631051" y="1486377"/>
                  <a:pt x="9634619" y="1482809"/>
                </a:cubicBezTo>
                <a:cubicBezTo>
                  <a:pt x="9641755" y="1489946"/>
                  <a:pt x="9645323" y="1479241"/>
                  <a:pt x="9663162" y="1479241"/>
                </a:cubicBezTo>
                <a:close/>
                <a:moveTo>
                  <a:pt x="11535091" y="1478630"/>
                </a:moveTo>
                <a:cubicBezTo>
                  <a:pt x="11549095" y="1474960"/>
                  <a:pt x="11531590" y="1482300"/>
                  <a:pt x="11542094" y="1485969"/>
                </a:cubicBezTo>
                <a:cubicBezTo>
                  <a:pt x="11549095" y="1478630"/>
                  <a:pt x="11545595" y="1482300"/>
                  <a:pt x="11559599" y="1478630"/>
                </a:cubicBezTo>
                <a:cubicBezTo>
                  <a:pt x="11559599" y="1482300"/>
                  <a:pt x="11559599" y="1485969"/>
                  <a:pt x="11556098" y="1485969"/>
                </a:cubicBezTo>
                <a:cubicBezTo>
                  <a:pt x="11563099" y="1493309"/>
                  <a:pt x="11587607" y="1482300"/>
                  <a:pt x="11598109" y="1489639"/>
                </a:cubicBezTo>
                <a:cubicBezTo>
                  <a:pt x="11612113" y="1485969"/>
                  <a:pt x="11584105" y="1485969"/>
                  <a:pt x="11573603" y="1485969"/>
                </a:cubicBezTo>
                <a:cubicBezTo>
                  <a:pt x="11573603" y="1482300"/>
                  <a:pt x="11566600" y="1482300"/>
                  <a:pt x="11573603" y="1478630"/>
                </a:cubicBezTo>
                <a:cubicBezTo>
                  <a:pt x="11577103" y="1482300"/>
                  <a:pt x="11601609" y="1478630"/>
                  <a:pt x="11605111" y="1478630"/>
                </a:cubicBezTo>
                <a:cubicBezTo>
                  <a:pt x="11615613" y="1478630"/>
                  <a:pt x="11622616" y="1478630"/>
                  <a:pt x="11622616" y="1482300"/>
                </a:cubicBezTo>
                <a:cubicBezTo>
                  <a:pt x="11608612" y="1478630"/>
                  <a:pt x="11615613" y="1482300"/>
                  <a:pt x="11605111" y="1485969"/>
                </a:cubicBezTo>
                <a:cubicBezTo>
                  <a:pt x="11612113" y="1489639"/>
                  <a:pt x="11633119" y="1478630"/>
                  <a:pt x="11640121" y="1489639"/>
                </a:cubicBezTo>
                <a:cubicBezTo>
                  <a:pt x="11633119" y="1489639"/>
                  <a:pt x="11629617" y="1489639"/>
                  <a:pt x="11622616" y="1489639"/>
                </a:cubicBezTo>
                <a:cubicBezTo>
                  <a:pt x="11633119" y="1496979"/>
                  <a:pt x="11657626" y="1489639"/>
                  <a:pt x="11678632" y="1489639"/>
                </a:cubicBezTo>
                <a:lnTo>
                  <a:pt x="11700333" y="1490066"/>
                </a:lnTo>
                <a:lnTo>
                  <a:pt x="11604673" y="1494227"/>
                </a:lnTo>
                <a:cubicBezTo>
                  <a:pt x="11569225" y="1493309"/>
                  <a:pt x="11535091" y="1489639"/>
                  <a:pt x="11507083" y="1482300"/>
                </a:cubicBezTo>
                <a:cubicBezTo>
                  <a:pt x="11496581" y="1489639"/>
                  <a:pt x="11489578" y="1485969"/>
                  <a:pt x="11472074" y="1485969"/>
                </a:cubicBezTo>
                <a:cubicBezTo>
                  <a:pt x="11475574" y="1478630"/>
                  <a:pt x="11521087" y="1478630"/>
                  <a:pt x="11514086" y="1482300"/>
                </a:cubicBezTo>
                <a:cubicBezTo>
                  <a:pt x="11538592" y="1485969"/>
                  <a:pt x="11521087" y="1478630"/>
                  <a:pt x="11535091" y="1478630"/>
                </a:cubicBezTo>
                <a:close/>
                <a:moveTo>
                  <a:pt x="8809597" y="1462116"/>
                </a:moveTo>
                <a:cubicBezTo>
                  <a:pt x="8820106" y="1465684"/>
                  <a:pt x="8837621" y="1462116"/>
                  <a:pt x="8841124" y="1469252"/>
                </a:cubicBezTo>
                <a:cubicBezTo>
                  <a:pt x="8834118" y="1469252"/>
                  <a:pt x="8813100" y="1465684"/>
                  <a:pt x="8809597" y="1472820"/>
                </a:cubicBezTo>
                <a:cubicBezTo>
                  <a:pt x="8806093" y="1472820"/>
                  <a:pt x="8806093" y="1469252"/>
                  <a:pt x="8806093" y="1469252"/>
                </a:cubicBezTo>
                <a:cubicBezTo>
                  <a:pt x="8806093" y="1469252"/>
                  <a:pt x="8806093" y="1465684"/>
                  <a:pt x="8802591" y="1465684"/>
                </a:cubicBezTo>
                <a:lnTo>
                  <a:pt x="8813975" y="1466576"/>
                </a:lnTo>
                <a:close/>
                <a:moveTo>
                  <a:pt x="8827048" y="1457834"/>
                </a:moveTo>
                <a:cubicBezTo>
                  <a:pt x="8816578" y="1457834"/>
                  <a:pt x="8806110" y="1457834"/>
                  <a:pt x="8792150" y="1461367"/>
                </a:cubicBezTo>
                <a:cubicBezTo>
                  <a:pt x="8792150" y="1461367"/>
                  <a:pt x="8795640" y="1464899"/>
                  <a:pt x="8795640" y="1468430"/>
                </a:cubicBezTo>
                <a:lnTo>
                  <a:pt x="8788515" y="1467744"/>
                </a:lnTo>
                <a:lnTo>
                  <a:pt x="8786479" y="1467548"/>
                </a:lnTo>
                <a:cubicBezTo>
                  <a:pt x="8785170" y="1467548"/>
                  <a:pt x="8785170" y="1468432"/>
                  <a:pt x="8785170" y="1471964"/>
                </a:cubicBezTo>
                <a:lnTo>
                  <a:pt x="8768885" y="1469608"/>
                </a:lnTo>
                <a:lnTo>
                  <a:pt x="8760742" y="1468430"/>
                </a:lnTo>
                <a:lnTo>
                  <a:pt x="8736316" y="1468430"/>
                </a:lnTo>
                <a:cubicBezTo>
                  <a:pt x="8732826" y="1471963"/>
                  <a:pt x="8732826" y="1471963"/>
                  <a:pt x="8732826" y="1475495"/>
                </a:cubicBezTo>
                <a:lnTo>
                  <a:pt x="8729336" y="1479028"/>
                </a:lnTo>
                <a:lnTo>
                  <a:pt x="8735356" y="1483796"/>
                </a:lnTo>
                <a:lnTo>
                  <a:pt x="8739369" y="1486975"/>
                </a:lnTo>
                <a:cubicBezTo>
                  <a:pt x="8741550" y="1489624"/>
                  <a:pt x="8745040" y="1491390"/>
                  <a:pt x="8757254" y="1489625"/>
                </a:cubicBezTo>
                <a:lnTo>
                  <a:pt x="8753227" y="1493021"/>
                </a:lnTo>
                <a:lnTo>
                  <a:pt x="8752018" y="1494040"/>
                </a:lnTo>
                <a:cubicBezTo>
                  <a:pt x="8746784" y="1494040"/>
                  <a:pt x="8739805" y="1493156"/>
                  <a:pt x="8736316" y="1493156"/>
                </a:cubicBezTo>
                <a:lnTo>
                  <a:pt x="8735153" y="1490801"/>
                </a:lnTo>
                <a:lnTo>
                  <a:pt x="8732826" y="1486092"/>
                </a:lnTo>
                <a:cubicBezTo>
                  <a:pt x="8729336" y="1486092"/>
                  <a:pt x="8729336" y="1486092"/>
                  <a:pt x="8725846" y="1486092"/>
                </a:cubicBezTo>
                <a:cubicBezTo>
                  <a:pt x="8725846" y="1493156"/>
                  <a:pt x="8722356" y="1496689"/>
                  <a:pt x="8718866" y="1500221"/>
                </a:cubicBezTo>
                <a:cubicBezTo>
                  <a:pt x="8725846" y="1500221"/>
                  <a:pt x="8732826" y="1500221"/>
                  <a:pt x="8739804" y="1500221"/>
                </a:cubicBezTo>
                <a:cubicBezTo>
                  <a:pt x="8739804" y="1500221"/>
                  <a:pt x="8736316" y="1503753"/>
                  <a:pt x="8743294" y="1503753"/>
                </a:cubicBezTo>
                <a:cubicBezTo>
                  <a:pt x="8739804" y="1503753"/>
                  <a:pt x="8725846" y="1507286"/>
                  <a:pt x="8715377" y="1503753"/>
                </a:cubicBezTo>
                <a:cubicBezTo>
                  <a:pt x="8711888" y="1503753"/>
                  <a:pt x="8711888" y="1503753"/>
                  <a:pt x="8708398" y="1503753"/>
                </a:cubicBezTo>
                <a:lnTo>
                  <a:pt x="8708398" y="1510817"/>
                </a:lnTo>
                <a:cubicBezTo>
                  <a:pt x="8736316" y="1507286"/>
                  <a:pt x="8746784" y="1514350"/>
                  <a:pt x="8774702" y="1510817"/>
                </a:cubicBezTo>
                <a:cubicBezTo>
                  <a:pt x="8771212" y="1507286"/>
                  <a:pt x="8792150" y="1503753"/>
                  <a:pt x="8785170" y="1503753"/>
                </a:cubicBezTo>
                <a:cubicBezTo>
                  <a:pt x="8802620" y="1503753"/>
                  <a:pt x="8827048" y="1503753"/>
                  <a:pt x="8851475" y="1503753"/>
                </a:cubicBezTo>
                <a:lnTo>
                  <a:pt x="8847986" y="1509052"/>
                </a:lnTo>
                <a:lnTo>
                  <a:pt x="8844496" y="1514350"/>
                </a:lnTo>
                <a:cubicBezTo>
                  <a:pt x="8839261" y="1516116"/>
                  <a:pt x="8834027" y="1516116"/>
                  <a:pt x="8830973" y="1515233"/>
                </a:cubicBezTo>
                <a:lnTo>
                  <a:pt x="8830896" y="1514454"/>
                </a:lnTo>
                <a:lnTo>
                  <a:pt x="8830536" y="1510818"/>
                </a:lnTo>
                <a:lnTo>
                  <a:pt x="8820478" y="1512636"/>
                </a:lnTo>
                <a:lnTo>
                  <a:pt x="8818323" y="1513026"/>
                </a:lnTo>
                <a:lnTo>
                  <a:pt x="8817847" y="1511460"/>
                </a:lnTo>
                <a:lnTo>
                  <a:pt x="8816578" y="1507286"/>
                </a:lnTo>
                <a:cubicBezTo>
                  <a:pt x="8809599" y="1507286"/>
                  <a:pt x="8808727" y="1509052"/>
                  <a:pt x="8808290" y="1510818"/>
                </a:cubicBezTo>
                <a:lnTo>
                  <a:pt x="8802621" y="1514350"/>
                </a:lnTo>
                <a:lnTo>
                  <a:pt x="8811820" y="1514671"/>
                </a:lnTo>
                <a:lnTo>
                  <a:pt x="8815270" y="1514791"/>
                </a:lnTo>
                <a:lnTo>
                  <a:pt x="8822903" y="1516337"/>
                </a:lnTo>
                <a:lnTo>
                  <a:pt x="8830536" y="1517882"/>
                </a:lnTo>
                <a:cubicBezTo>
                  <a:pt x="8832281" y="1521415"/>
                  <a:pt x="8827919" y="1521415"/>
                  <a:pt x="8822685" y="1521415"/>
                </a:cubicBezTo>
                <a:lnTo>
                  <a:pt x="8809598" y="1524947"/>
                </a:lnTo>
                <a:lnTo>
                  <a:pt x="8816578" y="1526713"/>
                </a:lnTo>
                <a:cubicBezTo>
                  <a:pt x="8820068" y="1526713"/>
                  <a:pt x="8823558" y="1526713"/>
                  <a:pt x="8823558" y="1528479"/>
                </a:cubicBezTo>
                <a:cubicBezTo>
                  <a:pt x="8820068" y="1526713"/>
                  <a:pt x="8824430" y="1524947"/>
                  <a:pt x="8831846" y="1523622"/>
                </a:cubicBezTo>
                <a:lnTo>
                  <a:pt x="8858453" y="1521414"/>
                </a:lnTo>
                <a:lnTo>
                  <a:pt x="8852238" y="1518765"/>
                </a:lnTo>
                <a:lnTo>
                  <a:pt x="8850166" y="1517882"/>
                </a:lnTo>
                <a:cubicBezTo>
                  <a:pt x="8852347" y="1516999"/>
                  <a:pt x="8858454" y="1516116"/>
                  <a:pt x="8865434" y="1514350"/>
                </a:cubicBezTo>
                <a:lnTo>
                  <a:pt x="8880556" y="1518471"/>
                </a:lnTo>
                <a:lnTo>
                  <a:pt x="8888116" y="1520531"/>
                </a:lnTo>
                <a:cubicBezTo>
                  <a:pt x="8902075" y="1519648"/>
                  <a:pt x="8917779" y="1516116"/>
                  <a:pt x="8921269" y="1510817"/>
                </a:cubicBezTo>
                <a:cubicBezTo>
                  <a:pt x="8928248" y="1509052"/>
                  <a:pt x="8931738" y="1509935"/>
                  <a:pt x="8935227" y="1511260"/>
                </a:cubicBezTo>
                <a:cubicBezTo>
                  <a:pt x="8938717" y="1512584"/>
                  <a:pt x="8942206" y="1514350"/>
                  <a:pt x="8949185" y="1514350"/>
                </a:cubicBezTo>
                <a:cubicBezTo>
                  <a:pt x="8949185" y="1516116"/>
                  <a:pt x="8946568" y="1516116"/>
                  <a:pt x="8943951" y="1516116"/>
                </a:cubicBezTo>
                <a:lnTo>
                  <a:pt x="8938717" y="1517882"/>
                </a:lnTo>
                <a:lnTo>
                  <a:pt x="8944824" y="1520531"/>
                </a:lnTo>
                <a:cubicBezTo>
                  <a:pt x="8947441" y="1519648"/>
                  <a:pt x="8950931" y="1517882"/>
                  <a:pt x="8956165" y="1517882"/>
                </a:cubicBezTo>
                <a:lnTo>
                  <a:pt x="8963144" y="1514350"/>
                </a:lnTo>
                <a:lnTo>
                  <a:pt x="8950931" y="1510818"/>
                </a:lnTo>
                <a:lnTo>
                  <a:pt x="8938717" y="1507286"/>
                </a:lnTo>
                <a:lnTo>
                  <a:pt x="8940865" y="1498591"/>
                </a:lnTo>
                <a:lnTo>
                  <a:pt x="8942207" y="1493156"/>
                </a:lnTo>
                <a:lnTo>
                  <a:pt x="8924758" y="1493156"/>
                </a:lnTo>
                <a:cubicBezTo>
                  <a:pt x="8942207" y="1500221"/>
                  <a:pt x="8896841" y="1493156"/>
                  <a:pt x="8900330" y="1500221"/>
                </a:cubicBezTo>
                <a:cubicBezTo>
                  <a:pt x="8900330" y="1494923"/>
                  <a:pt x="8895096" y="1493157"/>
                  <a:pt x="8888116" y="1492715"/>
                </a:cubicBezTo>
                <a:lnTo>
                  <a:pt x="8881636" y="1492841"/>
                </a:lnTo>
                <a:lnTo>
                  <a:pt x="8865434" y="1493156"/>
                </a:lnTo>
                <a:lnTo>
                  <a:pt x="8872413" y="1500221"/>
                </a:lnTo>
                <a:cubicBezTo>
                  <a:pt x="8863688" y="1500221"/>
                  <a:pt x="8861944" y="1499338"/>
                  <a:pt x="8861508" y="1497572"/>
                </a:cubicBezTo>
                <a:lnTo>
                  <a:pt x="8861230" y="1496850"/>
                </a:lnTo>
                <a:lnTo>
                  <a:pt x="8858454" y="1489625"/>
                </a:lnTo>
                <a:lnTo>
                  <a:pt x="8889860" y="1486092"/>
                </a:lnTo>
                <a:lnTo>
                  <a:pt x="8881808" y="1480658"/>
                </a:lnTo>
                <a:lnTo>
                  <a:pt x="8879392" y="1479028"/>
                </a:lnTo>
                <a:lnTo>
                  <a:pt x="8878229" y="1480205"/>
                </a:lnTo>
                <a:lnTo>
                  <a:pt x="8875903" y="1482560"/>
                </a:lnTo>
                <a:cubicBezTo>
                  <a:pt x="8865434" y="1486092"/>
                  <a:pt x="8861944" y="1486092"/>
                  <a:pt x="8854964" y="1482560"/>
                </a:cubicBezTo>
                <a:lnTo>
                  <a:pt x="8830538" y="1489625"/>
                </a:lnTo>
                <a:lnTo>
                  <a:pt x="8836643" y="1489624"/>
                </a:lnTo>
                <a:cubicBezTo>
                  <a:pt x="8839261" y="1488741"/>
                  <a:pt x="8842751" y="1487858"/>
                  <a:pt x="8847986" y="1489625"/>
                </a:cubicBezTo>
                <a:lnTo>
                  <a:pt x="8844813" y="1495645"/>
                </a:lnTo>
                <a:lnTo>
                  <a:pt x="8844496" y="1496247"/>
                </a:lnTo>
                <a:lnTo>
                  <a:pt x="8851475" y="1500221"/>
                </a:lnTo>
                <a:cubicBezTo>
                  <a:pt x="8830536" y="1496689"/>
                  <a:pt x="8816578" y="1500221"/>
                  <a:pt x="8802620" y="1493156"/>
                </a:cubicBezTo>
                <a:lnTo>
                  <a:pt x="8781145" y="1497232"/>
                </a:lnTo>
                <a:lnTo>
                  <a:pt x="8746784" y="1503753"/>
                </a:lnTo>
                <a:cubicBezTo>
                  <a:pt x="8750274" y="1498455"/>
                  <a:pt x="8761615" y="1497572"/>
                  <a:pt x="8771212" y="1496689"/>
                </a:cubicBezTo>
                <a:lnTo>
                  <a:pt x="8785169" y="1489625"/>
                </a:lnTo>
                <a:lnTo>
                  <a:pt x="8764233" y="1485209"/>
                </a:lnTo>
                <a:lnTo>
                  <a:pt x="8756381" y="1477924"/>
                </a:lnTo>
                <a:lnTo>
                  <a:pt x="8753764" y="1475495"/>
                </a:lnTo>
                <a:lnTo>
                  <a:pt x="8764233" y="1477924"/>
                </a:lnTo>
                <a:lnTo>
                  <a:pt x="8774702" y="1480352"/>
                </a:lnTo>
                <a:lnTo>
                  <a:pt x="8806108" y="1482560"/>
                </a:lnTo>
                <a:lnTo>
                  <a:pt x="8785171" y="1477850"/>
                </a:lnTo>
                <a:lnTo>
                  <a:pt x="8774702" y="1475495"/>
                </a:lnTo>
                <a:lnTo>
                  <a:pt x="8774703" y="1475495"/>
                </a:lnTo>
                <a:lnTo>
                  <a:pt x="8791714" y="1475495"/>
                </a:lnTo>
                <a:lnTo>
                  <a:pt x="8808727" y="1475496"/>
                </a:lnTo>
                <a:lnTo>
                  <a:pt x="8828356" y="1475495"/>
                </a:lnTo>
                <a:lnTo>
                  <a:pt x="8847986" y="1475495"/>
                </a:lnTo>
                <a:lnTo>
                  <a:pt x="8847370" y="1474872"/>
                </a:lnTo>
                <a:lnTo>
                  <a:pt x="8844496" y="1471964"/>
                </a:lnTo>
                <a:cubicBezTo>
                  <a:pt x="8837516" y="1464899"/>
                  <a:pt x="8834026" y="1461367"/>
                  <a:pt x="8827048" y="1457834"/>
                </a:cubicBezTo>
                <a:close/>
                <a:moveTo>
                  <a:pt x="9016116" y="1455693"/>
                </a:moveTo>
                <a:lnTo>
                  <a:pt x="9005240" y="1457742"/>
                </a:lnTo>
                <a:lnTo>
                  <a:pt x="8998442" y="1459023"/>
                </a:lnTo>
                <a:lnTo>
                  <a:pt x="8998442" y="1459856"/>
                </a:lnTo>
                <a:lnTo>
                  <a:pt x="8998442" y="1465682"/>
                </a:lnTo>
                <a:cubicBezTo>
                  <a:pt x="8987838" y="1462353"/>
                  <a:pt x="8980769" y="1463185"/>
                  <a:pt x="8974141" y="1464018"/>
                </a:cubicBezTo>
                <a:cubicBezTo>
                  <a:pt x="8967514" y="1464851"/>
                  <a:pt x="8961328" y="1465683"/>
                  <a:pt x="8952491" y="1462353"/>
                </a:cubicBezTo>
                <a:cubicBezTo>
                  <a:pt x="8956026" y="1472343"/>
                  <a:pt x="8938352" y="1465682"/>
                  <a:pt x="8927749" y="1472343"/>
                </a:cubicBezTo>
                <a:cubicBezTo>
                  <a:pt x="8924214" y="1470678"/>
                  <a:pt x="8924214" y="1470678"/>
                  <a:pt x="8925539" y="1470678"/>
                </a:cubicBezTo>
                <a:lnTo>
                  <a:pt x="8931283" y="1469013"/>
                </a:lnTo>
                <a:lnTo>
                  <a:pt x="8914935" y="1466932"/>
                </a:lnTo>
                <a:cubicBezTo>
                  <a:pt x="8909191" y="1468181"/>
                  <a:pt x="8904772" y="1470678"/>
                  <a:pt x="8906540" y="1472343"/>
                </a:cubicBezTo>
                <a:cubicBezTo>
                  <a:pt x="8888866" y="1472343"/>
                  <a:pt x="8899471" y="1469013"/>
                  <a:pt x="8892401" y="1469013"/>
                </a:cubicBezTo>
                <a:lnTo>
                  <a:pt x="8881799" y="1479002"/>
                </a:lnTo>
                <a:lnTo>
                  <a:pt x="8890634" y="1476228"/>
                </a:lnTo>
                <a:lnTo>
                  <a:pt x="8892401" y="1475673"/>
                </a:lnTo>
                <a:lnTo>
                  <a:pt x="8892843" y="1476714"/>
                </a:lnTo>
                <a:lnTo>
                  <a:pt x="8893285" y="1477754"/>
                </a:lnTo>
                <a:lnTo>
                  <a:pt x="8892023" y="1479063"/>
                </a:lnTo>
                <a:lnTo>
                  <a:pt x="8888868" y="1482331"/>
                </a:lnTo>
                <a:lnTo>
                  <a:pt x="8890044" y="1481223"/>
                </a:lnTo>
                <a:lnTo>
                  <a:pt x="8892401" y="1479003"/>
                </a:lnTo>
                <a:cubicBezTo>
                  <a:pt x="8892401" y="1480668"/>
                  <a:pt x="8898587" y="1482333"/>
                  <a:pt x="8903889" y="1482333"/>
                </a:cubicBezTo>
                <a:lnTo>
                  <a:pt x="8905951" y="1480113"/>
                </a:lnTo>
                <a:lnTo>
                  <a:pt x="8910075" y="1475673"/>
                </a:lnTo>
                <a:cubicBezTo>
                  <a:pt x="8920678" y="1475673"/>
                  <a:pt x="8920678" y="1479003"/>
                  <a:pt x="8924214" y="1482333"/>
                </a:cubicBezTo>
                <a:lnTo>
                  <a:pt x="8937784" y="1481738"/>
                </a:lnTo>
                <a:lnTo>
                  <a:pt x="8943212" y="1481501"/>
                </a:lnTo>
                <a:lnTo>
                  <a:pt x="8959561" y="1485663"/>
                </a:lnTo>
                <a:lnTo>
                  <a:pt x="8956026" y="1479003"/>
                </a:lnTo>
                <a:cubicBezTo>
                  <a:pt x="8966630" y="1482333"/>
                  <a:pt x="8980769" y="1483165"/>
                  <a:pt x="8994908" y="1482333"/>
                </a:cubicBezTo>
                <a:lnTo>
                  <a:pt x="9007868" y="1480113"/>
                </a:lnTo>
                <a:lnTo>
                  <a:pt x="9033790" y="1475673"/>
                </a:lnTo>
                <a:lnTo>
                  <a:pt x="9030255" y="1471677"/>
                </a:lnTo>
                <a:close/>
                <a:moveTo>
                  <a:pt x="10066269" y="1450699"/>
                </a:moveTo>
                <a:cubicBezTo>
                  <a:pt x="10071734" y="1451592"/>
                  <a:pt x="10076780" y="1454267"/>
                  <a:pt x="10075098" y="1457835"/>
                </a:cubicBezTo>
                <a:cubicBezTo>
                  <a:pt x="10071735" y="1454267"/>
                  <a:pt x="10058279" y="1457835"/>
                  <a:pt x="10054914" y="1454267"/>
                </a:cubicBezTo>
                <a:cubicBezTo>
                  <a:pt x="10054914" y="1450699"/>
                  <a:pt x="10060802" y="1449808"/>
                  <a:pt x="10066269" y="1450699"/>
                </a:cubicBezTo>
                <a:close/>
                <a:moveTo>
                  <a:pt x="8990546" y="1447130"/>
                </a:moveTo>
                <a:lnTo>
                  <a:pt x="8991169" y="1448427"/>
                </a:lnTo>
                <a:lnTo>
                  <a:pt x="8980271" y="1450698"/>
                </a:lnTo>
                <a:lnTo>
                  <a:pt x="8985837" y="1453820"/>
                </a:lnTo>
                <a:lnTo>
                  <a:pt x="8993971" y="1454266"/>
                </a:lnTo>
                <a:lnTo>
                  <a:pt x="8991169" y="1448427"/>
                </a:lnTo>
                <a:lnTo>
                  <a:pt x="8997396" y="1447130"/>
                </a:lnTo>
                <a:close/>
                <a:moveTo>
                  <a:pt x="9890584" y="1444454"/>
                </a:moveTo>
                <a:cubicBezTo>
                  <a:pt x="9897635" y="1448202"/>
                  <a:pt x="9915264" y="1448202"/>
                  <a:pt x="9932894" y="1448202"/>
                </a:cubicBezTo>
                <a:cubicBezTo>
                  <a:pt x="9922316" y="1455694"/>
                  <a:pt x="9887057" y="1444454"/>
                  <a:pt x="9883531" y="1455694"/>
                </a:cubicBezTo>
                <a:cubicBezTo>
                  <a:pt x="9880006" y="1451948"/>
                  <a:pt x="9880006" y="1448202"/>
                  <a:pt x="9872953" y="1451948"/>
                </a:cubicBezTo>
                <a:cubicBezTo>
                  <a:pt x="9876480" y="1440708"/>
                  <a:pt x="9887057" y="1455694"/>
                  <a:pt x="9890584" y="1444454"/>
                </a:cubicBezTo>
                <a:close/>
                <a:moveTo>
                  <a:pt x="9796714" y="1437832"/>
                </a:moveTo>
                <a:cubicBezTo>
                  <a:pt x="9811164" y="1437364"/>
                  <a:pt x="9826052" y="1438300"/>
                  <a:pt x="9836560" y="1440173"/>
                </a:cubicBezTo>
                <a:cubicBezTo>
                  <a:pt x="9833058" y="1443920"/>
                  <a:pt x="9801531" y="1440173"/>
                  <a:pt x="9805034" y="1447666"/>
                </a:cubicBezTo>
                <a:cubicBezTo>
                  <a:pt x="9798027" y="1447666"/>
                  <a:pt x="9801531" y="1443920"/>
                  <a:pt x="9798027" y="1440173"/>
                </a:cubicBezTo>
                <a:cubicBezTo>
                  <a:pt x="9784015" y="1440173"/>
                  <a:pt x="9773507" y="1451413"/>
                  <a:pt x="9759494" y="1443920"/>
                </a:cubicBezTo>
                <a:cubicBezTo>
                  <a:pt x="9768251" y="1440173"/>
                  <a:pt x="9782264" y="1438300"/>
                  <a:pt x="9796714" y="1437832"/>
                </a:cubicBezTo>
                <a:close/>
                <a:moveTo>
                  <a:pt x="9721340" y="1436427"/>
                </a:moveTo>
                <a:cubicBezTo>
                  <a:pt x="9731918" y="1436427"/>
                  <a:pt x="9738969" y="1439995"/>
                  <a:pt x="9753073" y="1436427"/>
                </a:cubicBezTo>
                <a:cubicBezTo>
                  <a:pt x="9738969" y="1443563"/>
                  <a:pt x="9710763" y="1447131"/>
                  <a:pt x="9693133" y="1443563"/>
                </a:cubicBezTo>
                <a:cubicBezTo>
                  <a:pt x="9696659" y="1436427"/>
                  <a:pt x="9728392" y="1447131"/>
                  <a:pt x="9721340" y="1436427"/>
                </a:cubicBezTo>
                <a:close/>
                <a:moveTo>
                  <a:pt x="9920906" y="1434287"/>
                </a:moveTo>
                <a:cubicBezTo>
                  <a:pt x="9920906" y="1437497"/>
                  <a:pt x="9920906" y="1440710"/>
                  <a:pt x="9924331" y="1440710"/>
                </a:cubicBezTo>
                <a:cubicBezTo>
                  <a:pt x="9910630" y="1443920"/>
                  <a:pt x="9903780" y="1443920"/>
                  <a:pt x="9900355" y="1443920"/>
                </a:cubicBezTo>
                <a:cubicBezTo>
                  <a:pt x="9890079" y="1447131"/>
                  <a:pt x="9910630" y="1440710"/>
                  <a:pt x="9896930" y="1440710"/>
                </a:cubicBezTo>
                <a:cubicBezTo>
                  <a:pt x="9896930" y="1434287"/>
                  <a:pt x="9910630" y="1437497"/>
                  <a:pt x="9920906" y="1434287"/>
                </a:cubicBezTo>
                <a:close/>
                <a:moveTo>
                  <a:pt x="9883658" y="1434287"/>
                </a:moveTo>
                <a:cubicBezTo>
                  <a:pt x="9880018" y="1444991"/>
                  <a:pt x="9858183" y="1441423"/>
                  <a:pt x="9847265" y="1444991"/>
                </a:cubicBezTo>
                <a:cubicBezTo>
                  <a:pt x="9847265" y="1437855"/>
                  <a:pt x="9876380" y="1441423"/>
                  <a:pt x="9883658" y="1434287"/>
                </a:cubicBezTo>
                <a:close/>
                <a:moveTo>
                  <a:pt x="8938027" y="1422869"/>
                </a:moveTo>
                <a:lnTo>
                  <a:pt x="8952870" y="1422869"/>
                </a:lnTo>
                <a:cubicBezTo>
                  <a:pt x="8963145" y="1426437"/>
                  <a:pt x="8939169" y="1430005"/>
                  <a:pt x="8928893" y="1430005"/>
                </a:cubicBezTo>
                <a:close/>
                <a:moveTo>
                  <a:pt x="8938167" y="1422760"/>
                </a:moveTo>
                <a:lnTo>
                  <a:pt x="8938027" y="1422869"/>
                </a:lnTo>
                <a:lnTo>
                  <a:pt x="8935744" y="1422869"/>
                </a:lnTo>
                <a:close/>
                <a:moveTo>
                  <a:pt x="8942594" y="1419301"/>
                </a:moveTo>
                <a:cubicBezTo>
                  <a:pt x="8947732" y="1419301"/>
                  <a:pt x="8947732" y="1421085"/>
                  <a:pt x="8945590" y="1422423"/>
                </a:cubicBezTo>
                <a:lnTo>
                  <a:pt x="8938167" y="1422760"/>
                </a:lnTo>
                <a:close/>
                <a:moveTo>
                  <a:pt x="8903634" y="1417161"/>
                </a:moveTo>
                <a:cubicBezTo>
                  <a:pt x="8913909" y="1420373"/>
                  <a:pt x="8896783" y="1423584"/>
                  <a:pt x="8886508" y="1423584"/>
                </a:cubicBezTo>
                <a:cubicBezTo>
                  <a:pt x="8879657" y="1417161"/>
                  <a:pt x="8907059" y="1423584"/>
                  <a:pt x="8903634" y="1417161"/>
                </a:cubicBezTo>
                <a:close/>
                <a:moveTo>
                  <a:pt x="8460074" y="1417160"/>
                </a:moveTo>
                <a:lnTo>
                  <a:pt x="8460074" y="1419301"/>
                </a:lnTo>
                <a:lnTo>
                  <a:pt x="8466496" y="1417160"/>
                </a:lnTo>
                <a:close/>
                <a:moveTo>
                  <a:pt x="10104238" y="1402890"/>
                </a:moveTo>
                <a:lnTo>
                  <a:pt x="10104238" y="1408420"/>
                </a:lnTo>
                <a:cubicBezTo>
                  <a:pt x="10105992" y="1409311"/>
                  <a:pt x="10109504" y="1409311"/>
                  <a:pt x="10114770" y="1409311"/>
                </a:cubicBezTo>
                <a:cubicBezTo>
                  <a:pt x="10107748" y="1412879"/>
                  <a:pt x="10086683" y="1412879"/>
                  <a:pt x="10086683" y="1405743"/>
                </a:cubicBezTo>
                <a:cubicBezTo>
                  <a:pt x="10083173" y="1409311"/>
                  <a:pt x="10083173" y="1409311"/>
                  <a:pt x="10079662" y="1412879"/>
                </a:cubicBezTo>
                <a:cubicBezTo>
                  <a:pt x="10072640" y="1412879"/>
                  <a:pt x="10086683" y="1405743"/>
                  <a:pt x="10069130" y="1409311"/>
                </a:cubicBezTo>
                <a:cubicBezTo>
                  <a:pt x="10069130" y="1405743"/>
                  <a:pt x="10069130" y="1405743"/>
                  <a:pt x="10065619" y="1405743"/>
                </a:cubicBezTo>
                <a:cubicBezTo>
                  <a:pt x="10072640" y="1398608"/>
                  <a:pt x="10083173" y="1409311"/>
                  <a:pt x="10097216" y="1405743"/>
                </a:cubicBezTo>
                <a:close/>
                <a:moveTo>
                  <a:pt x="10104238" y="1402177"/>
                </a:moveTo>
                <a:lnTo>
                  <a:pt x="10105994" y="1402177"/>
                </a:lnTo>
                <a:lnTo>
                  <a:pt x="10104238" y="1402890"/>
                </a:lnTo>
                <a:close/>
                <a:moveTo>
                  <a:pt x="8889647" y="1402176"/>
                </a:moveTo>
                <a:lnTo>
                  <a:pt x="8892286" y="1403905"/>
                </a:lnTo>
                <a:cubicBezTo>
                  <a:pt x="8894046" y="1404769"/>
                  <a:pt x="8894926" y="1405634"/>
                  <a:pt x="8889646" y="1405634"/>
                </a:cubicBezTo>
                <a:cubicBezTo>
                  <a:pt x="8879084" y="1405634"/>
                  <a:pt x="8854443" y="1402175"/>
                  <a:pt x="8836842" y="1405634"/>
                </a:cubicBezTo>
                <a:cubicBezTo>
                  <a:pt x="8850923" y="1412550"/>
                  <a:pt x="8865003" y="1426382"/>
                  <a:pt x="8875565" y="1443674"/>
                </a:cubicBezTo>
                <a:cubicBezTo>
                  <a:pt x="8877324" y="1443674"/>
                  <a:pt x="8879085" y="1443674"/>
                  <a:pt x="8880405" y="1442809"/>
                </a:cubicBezTo>
                <a:lnTo>
                  <a:pt x="8881872" y="1438775"/>
                </a:lnTo>
                <a:lnTo>
                  <a:pt x="8882605" y="1436757"/>
                </a:lnTo>
                <a:lnTo>
                  <a:pt x="8889326" y="1438644"/>
                </a:lnTo>
                <a:lnTo>
                  <a:pt x="8907248" y="1443674"/>
                </a:lnTo>
                <a:cubicBezTo>
                  <a:pt x="8914288" y="1443674"/>
                  <a:pt x="8907248" y="1440215"/>
                  <a:pt x="8907248" y="1436757"/>
                </a:cubicBezTo>
                <a:cubicBezTo>
                  <a:pt x="8917809" y="1440215"/>
                  <a:pt x="8924849" y="1443674"/>
                  <a:pt x="8931890" y="1447131"/>
                </a:cubicBezTo>
                <a:cubicBezTo>
                  <a:pt x="8942450" y="1443674"/>
                  <a:pt x="8970613" y="1433298"/>
                  <a:pt x="8984694" y="1440215"/>
                </a:cubicBezTo>
                <a:lnTo>
                  <a:pt x="8995254" y="1440215"/>
                </a:lnTo>
                <a:lnTo>
                  <a:pt x="8947731" y="1418602"/>
                </a:lnTo>
                <a:lnTo>
                  <a:pt x="8913848" y="1409019"/>
                </a:lnTo>
                <a:close/>
                <a:moveTo>
                  <a:pt x="10153389" y="1391472"/>
                </a:moveTo>
                <a:cubicBezTo>
                  <a:pt x="10153389" y="1398608"/>
                  <a:pt x="10128813" y="1395040"/>
                  <a:pt x="10132324" y="1402177"/>
                </a:cubicBezTo>
                <a:lnTo>
                  <a:pt x="10105994" y="1402177"/>
                </a:lnTo>
                <a:lnTo>
                  <a:pt x="10121353" y="1395932"/>
                </a:lnTo>
                <a:cubicBezTo>
                  <a:pt x="10132324" y="1395040"/>
                  <a:pt x="10144612" y="1395040"/>
                  <a:pt x="10153389" y="1391472"/>
                </a:cubicBezTo>
                <a:close/>
                <a:moveTo>
                  <a:pt x="9639037" y="1386038"/>
                </a:moveTo>
                <a:cubicBezTo>
                  <a:pt x="9646471" y="1386476"/>
                  <a:pt x="9653468" y="1388228"/>
                  <a:pt x="9655217" y="1391732"/>
                </a:cubicBezTo>
                <a:cubicBezTo>
                  <a:pt x="9648220" y="1395236"/>
                  <a:pt x="9634227" y="1388228"/>
                  <a:pt x="9620233" y="1388228"/>
                </a:cubicBezTo>
                <a:cubicBezTo>
                  <a:pt x="9623731" y="1386476"/>
                  <a:pt x="9631604" y="1385600"/>
                  <a:pt x="9639037" y="1386038"/>
                </a:cubicBezTo>
                <a:close/>
                <a:moveTo>
                  <a:pt x="9789465" y="1380768"/>
                </a:moveTo>
                <a:cubicBezTo>
                  <a:pt x="9802921" y="1380768"/>
                  <a:pt x="9806286" y="1384336"/>
                  <a:pt x="9813013" y="1384336"/>
                </a:cubicBezTo>
                <a:cubicBezTo>
                  <a:pt x="9813013" y="1391472"/>
                  <a:pt x="9792829" y="1387904"/>
                  <a:pt x="9789465" y="1380768"/>
                </a:cubicBezTo>
                <a:close/>
                <a:moveTo>
                  <a:pt x="9663161" y="1374345"/>
                </a:moveTo>
                <a:cubicBezTo>
                  <a:pt x="9684180" y="1374345"/>
                  <a:pt x="9673670" y="1381839"/>
                  <a:pt x="9701694" y="1381839"/>
                </a:cubicBezTo>
                <a:cubicBezTo>
                  <a:pt x="9701694" y="1381839"/>
                  <a:pt x="9694689" y="1381839"/>
                  <a:pt x="9694689" y="1385585"/>
                </a:cubicBezTo>
                <a:cubicBezTo>
                  <a:pt x="9694689" y="1389331"/>
                  <a:pt x="9680677" y="1385585"/>
                  <a:pt x="9673670" y="1389331"/>
                </a:cubicBezTo>
                <a:cubicBezTo>
                  <a:pt x="9670168" y="1385585"/>
                  <a:pt x="9663161" y="1381839"/>
                  <a:pt x="9663161" y="1374345"/>
                </a:cubicBezTo>
                <a:close/>
                <a:moveTo>
                  <a:pt x="10897022" y="1360789"/>
                </a:moveTo>
                <a:cubicBezTo>
                  <a:pt x="10900501" y="1364357"/>
                  <a:pt x="10890065" y="1364357"/>
                  <a:pt x="10890065" y="1367925"/>
                </a:cubicBezTo>
                <a:cubicBezTo>
                  <a:pt x="10876150" y="1364357"/>
                  <a:pt x="10869193" y="1367925"/>
                  <a:pt x="10848321" y="1367925"/>
                </a:cubicBezTo>
                <a:cubicBezTo>
                  <a:pt x="10844842" y="1357221"/>
                  <a:pt x="10886586" y="1367925"/>
                  <a:pt x="10897022" y="1360789"/>
                </a:cubicBezTo>
                <a:close/>
                <a:moveTo>
                  <a:pt x="10900501" y="1359361"/>
                </a:moveTo>
                <a:cubicBezTo>
                  <a:pt x="10915058" y="1359361"/>
                  <a:pt x="10922337" y="1362929"/>
                  <a:pt x="10936894" y="1359361"/>
                </a:cubicBezTo>
                <a:cubicBezTo>
                  <a:pt x="10936894" y="1362929"/>
                  <a:pt x="10904141" y="1362929"/>
                  <a:pt x="10915058" y="1366497"/>
                </a:cubicBezTo>
                <a:cubicBezTo>
                  <a:pt x="10904141" y="1370065"/>
                  <a:pt x="10904141" y="1362929"/>
                  <a:pt x="10900501" y="1359361"/>
                </a:cubicBezTo>
                <a:close/>
                <a:moveTo>
                  <a:pt x="9837785" y="1357221"/>
                </a:moveTo>
                <a:cubicBezTo>
                  <a:pt x="9847877" y="1357221"/>
                  <a:pt x="9847877" y="1364357"/>
                  <a:pt x="9857969" y="1360789"/>
                </a:cubicBezTo>
                <a:cubicBezTo>
                  <a:pt x="9854606" y="1367925"/>
                  <a:pt x="9844512" y="1360789"/>
                  <a:pt x="9834420" y="1360789"/>
                </a:cubicBezTo>
                <a:cubicBezTo>
                  <a:pt x="9837785" y="1360789"/>
                  <a:pt x="9837785" y="1360789"/>
                  <a:pt x="9837785" y="1357221"/>
                </a:cubicBezTo>
                <a:close/>
                <a:moveTo>
                  <a:pt x="9540159" y="1352582"/>
                </a:moveTo>
                <a:cubicBezTo>
                  <a:pt x="9544173" y="1352939"/>
                  <a:pt x="9548633" y="1353653"/>
                  <a:pt x="9550417" y="1353653"/>
                </a:cubicBezTo>
                <a:cubicBezTo>
                  <a:pt x="9550417" y="1356506"/>
                  <a:pt x="9564689" y="1353653"/>
                  <a:pt x="9561121" y="1359361"/>
                </a:cubicBezTo>
                <a:cubicBezTo>
                  <a:pt x="9546849" y="1359361"/>
                  <a:pt x="9550417" y="1350798"/>
                  <a:pt x="9532578" y="1353653"/>
                </a:cubicBezTo>
                <a:cubicBezTo>
                  <a:pt x="9532578" y="1352225"/>
                  <a:pt x="9536146" y="1352225"/>
                  <a:pt x="9540159" y="1352582"/>
                </a:cubicBezTo>
                <a:close/>
                <a:moveTo>
                  <a:pt x="9817361" y="1340791"/>
                </a:moveTo>
                <a:cubicBezTo>
                  <a:pt x="9821041" y="1341593"/>
                  <a:pt x="9823717" y="1348658"/>
                  <a:pt x="9834420" y="1346089"/>
                </a:cubicBezTo>
                <a:cubicBezTo>
                  <a:pt x="9834420" y="1349514"/>
                  <a:pt x="9820149" y="1349514"/>
                  <a:pt x="9823717" y="1349514"/>
                </a:cubicBezTo>
                <a:cubicBezTo>
                  <a:pt x="9813013" y="1352939"/>
                  <a:pt x="9823717" y="1342664"/>
                  <a:pt x="9813013" y="1342664"/>
                </a:cubicBezTo>
                <a:cubicBezTo>
                  <a:pt x="9814797" y="1340951"/>
                  <a:pt x="9816135" y="1340523"/>
                  <a:pt x="9817361" y="1340791"/>
                </a:cubicBezTo>
                <a:close/>
                <a:moveTo>
                  <a:pt x="9550989" y="1340095"/>
                </a:moveTo>
                <a:cubicBezTo>
                  <a:pt x="9564689" y="1340095"/>
                  <a:pt x="9547563" y="1350799"/>
                  <a:pt x="9537288" y="1350799"/>
                </a:cubicBezTo>
                <a:cubicBezTo>
                  <a:pt x="9530438" y="1343663"/>
                  <a:pt x="9557839" y="1350799"/>
                  <a:pt x="9550989" y="1340095"/>
                </a:cubicBezTo>
                <a:close/>
                <a:moveTo>
                  <a:pt x="9853452" y="1321720"/>
                </a:moveTo>
                <a:cubicBezTo>
                  <a:pt x="9859975" y="1321720"/>
                  <a:pt x="9866933" y="1322612"/>
                  <a:pt x="9868672" y="1324396"/>
                </a:cubicBezTo>
                <a:cubicBezTo>
                  <a:pt x="9865193" y="1324396"/>
                  <a:pt x="9858236" y="1327964"/>
                  <a:pt x="9861715" y="1331532"/>
                </a:cubicBezTo>
                <a:cubicBezTo>
                  <a:pt x="9854757" y="1327964"/>
                  <a:pt x="9854757" y="1320828"/>
                  <a:pt x="9840842" y="1324396"/>
                </a:cubicBezTo>
                <a:cubicBezTo>
                  <a:pt x="9840842" y="1322612"/>
                  <a:pt x="9846930" y="1321720"/>
                  <a:pt x="9853452" y="1321720"/>
                </a:cubicBezTo>
                <a:close/>
                <a:moveTo>
                  <a:pt x="9581815" y="1312265"/>
                </a:moveTo>
                <a:cubicBezTo>
                  <a:pt x="9599654" y="1315475"/>
                  <a:pt x="9610357" y="1312265"/>
                  <a:pt x="9617493" y="1312265"/>
                </a:cubicBezTo>
                <a:cubicBezTo>
                  <a:pt x="9624629" y="1318686"/>
                  <a:pt x="9592518" y="1312265"/>
                  <a:pt x="9592518" y="1321898"/>
                </a:cubicBezTo>
                <a:cubicBezTo>
                  <a:pt x="9588950" y="1325109"/>
                  <a:pt x="9592518" y="1315475"/>
                  <a:pt x="9581815" y="1312265"/>
                </a:cubicBezTo>
                <a:close/>
                <a:moveTo>
                  <a:pt x="9425114" y="1301562"/>
                </a:moveTo>
                <a:cubicBezTo>
                  <a:pt x="9428539" y="1301562"/>
                  <a:pt x="9428539" y="1304773"/>
                  <a:pt x="9426398" y="1307583"/>
                </a:cubicBezTo>
                <a:cubicBezTo>
                  <a:pt x="9424258" y="1310393"/>
                  <a:pt x="9419976" y="1312801"/>
                  <a:pt x="9414838" y="1311196"/>
                </a:cubicBezTo>
                <a:lnTo>
                  <a:pt x="9414839" y="1311195"/>
                </a:lnTo>
                <a:lnTo>
                  <a:pt x="9414838" y="1311195"/>
                </a:lnTo>
                <a:cubicBezTo>
                  <a:pt x="9418264" y="1307983"/>
                  <a:pt x="9421689" y="1304773"/>
                  <a:pt x="9425114" y="1301562"/>
                </a:cubicBezTo>
                <a:close/>
                <a:moveTo>
                  <a:pt x="446689" y="1296566"/>
                </a:moveTo>
                <a:lnTo>
                  <a:pt x="441795" y="1299645"/>
                </a:lnTo>
                <a:lnTo>
                  <a:pt x="431093" y="1306377"/>
                </a:lnTo>
                <a:cubicBezTo>
                  <a:pt x="425894" y="1310837"/>
                  <a:pt x="420696" y="1316189"/>
                  <a:pt x="415496" y="1321541"/>
                </a:cubicBezTo>
                <a:lnTo>
                  <a:pt x="405270" y="1334173"/>
                </a:lnTo>
                <a:lnTo>
                  <a:pt x="398167" y="1342948"/>
                </a:lnTo>
                <a:cubicBezTo>
                  <a:pt x="405099" y="1350083"/>
                  <a:pt x="412031" y="1353651"/>
                  <a:pt x="422428" y="1357219"/>
                </a:cubicBezTo>
                <a:cubicBezTo>
                  <a:pt x="425894" y="1357219"/>
                  <a:pt x="432826" y="1357219"/>
                  <a:pt x="436291" y="1357219"/>
                </a:cubicBezTo>
                <a:cubicBezTo>
                  <a:pt x="443224" y="1353651"/>
                  <a:pt x="450156" y="1346515"/>
                  <a:pt x="453622" y="1339380"/>
                </a:cubicBezTo>
                <a:lnTo>
                  <a:pt x="454650" y="1337476"/>
                </a:lnTo>
                <a:lnTo>
                  <a:pt x="470952" y="1307269"/>
                </a:lnTo>
                <a:lnTo>
                  <a:pt x="463145" y="1298503"/>
                </a:lnTo>
                <a:lnTo>
                  <a:pt x="461420" y="1296566"/>
                </a:lnTo>
                <a:cubicBezTo>
                  <a:pt x="457087" y="1294782"/>
                  <a:pt x="451889" y="1294782"/>
                  <a:pt x="446689" y="1296566"/>
                </a:cubicBezTo>
                <a:close/>
                <a:moveTo>
                  <a:pt x="10257708" y="1282295"/>
                </a:moveTo>
                <a:cubicBezTo>
                  <a:pt x="10429122" y="1331613"/>
                  <a:pt x="10694990" y="1419680"/>
                  <a:pt x="10635519" y="1483090"/>
                </a:cubicBezTo>
                <a:cubicBezTo>
                  <a:pt x="10618028" y="1493658"/>
                  <a:pt x="10492091" y="1560589"/>
                  <a:pt x="10380147" y="1539453"/>
                </a:cubicBezTo>
                <a:cubicBezTo>
                  <a:pt x="10352161" y="1528884"/>
                  <a:pt x="10327673" y="1521839"/>
                  <a:pt x="10306684" y="1511271"/>
                </a:cubicBezTo>
                <a:cubicBezTo>
                  <a:pt x="10299688" y="1511271"/>
                  <a:pt x="10292690" y="1511271"/>
                  <a:pt x="10289192" y="1514794"/>
                </a:cubicBezTo>
                <a:cubicBezTo>
                  <a:pt x="10275199" y="1514794"/>
                  <a:pt x="10292690" y="1511271"/>
                  <a:pt x="10285694" y="1504226"/>
                </a:cubicBezTo>
                <a:cubicBezTo>
                  <a:pt x="10289192" y="1504226"/>
                  <a:pt x="10289192" y="1504226"/>
                  <a:pt x="10292690" y="1504226"/>
                </a:cubicBezTo>
                <a:cubicBezTo>
                  <a:pt x="10145763" y="1437294"/>
                  <a:pt x="10201736" y="1359794"/>
                  <a:pt x="10121276" y="1296385"/>
                </a:cubicBezTo>
                <a:cubicBezTo>
                  <a:pt x="10121276" y="1296385"/>
                  <a:pt x="10121276" y="1296385"/>
                  <a:pt x="10257708" y="1282295"/>
                </a:cubicBezTo>
                <a:close/>
                <a:moveTo>
                  <a:pt x="10399334" y="1271859"/>
                </a:moveTo>
                <a:lnTo>
                  <a:pt x="10408246" y="1272474"/>
                </a:lnTo>
                <a:lnTo>
                  <a:pt x="10397669" y="1275873"/>
                </a:lnTo>
                <a:cubicBezTo>
                  <a:pt x="10394338" y="1272662"/>
                  <a:pt x="10396003" y="1271859"/>
                  <a:pt x="10399334" y="1271859"/>
                </a:cubicBezTo>
                <a:close/>
                <a:moveTo>
                  <a:pt x="10410384" y="1271786"/>
                </a:moveTo>
                <a:lnTo>
                  <a:pt x="10410989" y="1272662"/>
                </a:lnTo>
                <a:lnTo>
                  <a:pt x="10408246" y="1272474"/>
                </a:lnTo>
                <a:close/>
                <a:moveTo>
                  <a:pt x="9267128" y="1269450"/>
                </a:moveTo>
                <a:lnTo>
                  <a:pt x="9261289" y="1273992"/>
                </a:lnTo>
                <a:lnTo>
                  <a:pt x="9259100" y="1275695"/>
                </a:lnTo>
                <a:cubicBezTo>
                  <a:pt x="9255532" y="1277479"/>
                  <a:pt x="9251072" y="1278371"/>
                  <a:pt x="9245721" y="1276587"/>
                </a:cubicBezTo>
                <a:lnTo>
                  <a:pt x="9245723" y="1276586"/>
                </a:lnTo>
                <a:lnTo>
                  <a:pt x="9245721" y="1276586"/>
                </a:lnTo>
                <a:lnTo>
                  <a:pt x="9258973" y="1272169"/>
                </a:lnTo>
                <a:close/>
                <a:moveTo>
                  <a:pt x="9931184" y="1268705"/>
                </a:moveTo>
                <a:lnTo>
                  <a:pt x="9931690" y="1269636"/>
                </a:lnTo>
                <a:lnTo>
                  <a:pt x="9929006" y="1268790"/>
                </a:lnTo>
                <a:close/>
                <a:moveTo>
                  <a:pt x="10029227" y="1266596"/>
                </a:moveTo>
                <a:cubicBezTo>
                  <a:pt x="10025768" y="1268380"/>
                  <a:pt x="10022311" y="1268380"/>
                  <a:pt x="10020149" y="1267488"/>
                </a:cubicBezTo>
                <a:lnTo>
                  <a:pt x="10020100" y="1267320"/>
                </a:lnTo>
                <a:close/>
                <a:moveTo>
                  <a:pt x="9919420" y="1265762"/>
                </a:moveTo>
                <a:lnTo>
                  <a:pt x="9929006" y="1268790"/>
                </a:lnTo>
                <a:lnTo>
                  <a:pt x="9907151" y="1269636"/>
                </a:lnTo>
                <a:cubicBezTo>
                  <a:pt x="9910656" y="1267914"/>
                  <a:pt x="9915038" y="1266192"/>
                  <a:pt x="9919420" y="1265762"/>
                </a:cubicBezTo>
                <a:close/>
                <a:moveTo>
                  <a:pt x="10379913" y="1265255"/>
                </a:moveTo>
                <a:lnTo>
                  <a:pt x="10380306" y="1265706"/>
                </a:lnTo>
                <a:cubicBezTo>
                  <a:pt x="10373170" y="1265706"/>
                  <a:pt x="10369601" y="1265706"/>
                  <a:pt x="10373170" y="1269452"/>
                </a:cubicBezTo>
                <a:close/>
                <a:moveTo>
                  <a:pt x="10404329" y="1263029"/>
                </a:moveTo>
                <a:cubicBezTo>
                  <a:pt x="10410989" y="1263029"/>
                  <a:pt x="10414319" y="1263029"/>
                  <a:pt x="10420979" y="1263029"/>
                </a:cubicBezTo>
                <a:cubicBezTo>
                  <a:pt x="10420979" y="1263029"/>
                  <a:pt x="10404329" y="1266240"/>
                  <a:pt x="10417649" y="1269450"/>
                </a:cubicBezTo>
                <a:lnTo>
                  <a:pt x="10410384" y="1271786"/>
                </a:lnTo>
                <a:close/>
                <a:moveTo>
                  <a:pt x="10106292" y="1263029"/>
                </a:moveTo>
                <a:cubicBezTo>
                  <a:pt x="10099631" y="1266597"/>
                  <a:pt x="10099631" y="1273733"/>
                  <a:pt x="10079651" y="1273733"/>
                </a:cubicBezTo>
                <a:cubicBezTo>
                  <a:pt x="10079651" y="1270165"/>
                  <a:pt x="10079651" y="1266597"/>
                  <a:pt x="10076322" y="1266597"/>
                </a:cubicBezTo>
                <a:cubicBezTo>
                  <a:pt x="10079651" y="1263029"/>
                  <a:pt x="10102962" y="1263029"/>
                  <a:pt x="10106292" y="1263029"/>
                </a:cubicBezTo>
                <a:close/>
                <a:moveTo>
                  <a:pt x="9553557" y="1263029"/>
                </a:moveTo>
                <a:cubicBezTo>
                  <a:pt x="9560408" y="1269452"/>
                  <a:pt x="9526156" y="1269452"/>
                  <a:pt x="9529581" y="1266240"/>
                </a:cubicBezTo>
                <a:cubicBezTo>
                  <a:pt x="9536432" y="1269452"/>
                  <a:pt x="9539857" y="1263029"/>
                  <a:pt x="9553557" y="1263029"/>
                </a:cubicBezTo>
                <a:close/>
                <a:moveTo>
                  <a:pt x="9924679" y="1259306"/>
                </a:moveTo>
                <a:cubicBezTo>
                  <a:pt x="9942206" y="1262748"/>
                  <a:pt x="9963239" y="1269636"/>
                  <a:pt x="9977260" y="1262748"/>
                </a:cubicBezTo>
                <a:cubicBezTo>
                  <a:pt x="9984271" y="1262748"/>
                  <a:pt x="9973754" y="1266192"/>
                  <a:pt x="9973754" y="1269636"/>
                </a:cubicBezTo>
                <a:cubicBezTo>
                  <a:pt x="9961486" y="1267914"/>
                  <a:pt x="9950970" y="1267914"/>
                  <a:pt x="9940453" y="1268345"/>
                </a:cubicBezTo>
                <a:lnTo>
                  <a:pt x="9931184" y="1268705"/>
                </a:lnTo>
                <a:lnTo>
                  <a:pt x="9928183" y="1263180"/>
                </a:lnTo>
                <a:cubicBezTo>
                  <a:pt x="9926432" y="1261888"/>
                  <a:pt x="9924679" y="1261028"/>
                  <a:pt x="9924679" y="1259306"/>
                </a:cubicBezTo>
                <a:close/>
                <a:moveTo>
                  <a:pt x="10141257" y="1258747"/>
                </a:moveTo>
                <a:cubicBezTo>
                  <a:pt x="10151961" y="1262494"/>
                  <a:pt x="10169800" y="1262494"/>
                  <a:pt x="10176936" y="1269987"/>
                </a:cubicBezTo>
                <a:cubicBezTo>
                  <a:pt x="10162665" y="1273733"/>
                  <a:pt x="10130554" y="1273733"/>
                  <a:pt x="10123417" y="1262494"/>
                </a:cubicBezTo>
                <a:cubicBezTo>
                  <a:pt x="10137689" y="1258747"/>
                  <a:pt x="10141257" y="1266240"/>
                  <a:pt x="10151961" y="1266240"/>
                </a:cubicBezTo>
                <a:cubicBezTo>
                  <a:pt x="10151961" y="1266240"/>
                  <a:pt x="10155529" y="1266240"/>
                  <a:pt x="10159097" y="1266240"/>
                </a:cubicBezTo>
                <a:cubicBezTo>
                  <a:pt x="10151961" y="1262494"/>
                  <a:pt x="10130554" y="1266240"/>
                  <a:pt x="10141257" y="1258747"/>
                </a:cubicBezTo>
                <a:close/>
                <a:moveTo>
                  <a:pt x="9992106" y="1258011"/>
                </a:moveTo>
                <a:cubicBezTo>
                  <a:pt x="10000049" y="1259683"/>
                  <a:pt x="10008478" y="1268380"/>
                  <a:pt x="10018853" y="1263028"/>
                </a:cubicBezTo>
                <a:lnTo>
                  <a:pt x="10020100" y="1267320"/>
                </a:lnTo>
                <a:lnTo>
                  <a:pt x="10006749" y="1268380"/>
                </a:lnTo>
                <a:cubicBezTo>
                  <a:pt x="9996374" y="1266596"/>
                  <a:pt x="9986000" y="1263028"/>
                  <a:pt x="9984271" y="1259461"/>
                </a:cubicBezTo>
                <a:cubicBezTo>
                  <a:pt x="9986864" y="1257677"/>
                  <a:pt x="9989458" y="1257454"/>
                  <a:pt x="9992106" y="1258011"/>
                </a:cubicBezTo>
                <a:close/>
                <a:moveTo>
                  <a:pt x="10809877" y="1254466"/>
                </a:moveTo>
                <a:cubicBezTo>
                  <a:pt x="10817013" y="1254466"/>
                  <a:pt x="10817013" y="1258747"/>
                  <a:pt x="10827716" y="1254466"/>
                </a:cubicBezTo>
                <a:cubicBezTo>
                  <a:pt x="10824148" y="1258747"/>
                  <a:pt x="10817013" y="1263029"/>
                  <a:pt x="10806309" y="1263029"/>
                </a:cubicBezTo>
                <a:cubicBezTo>
                  <a:pt x="10809877" y="1258747"/>
                  <a:pt x="10809877" y="1254466"/>
                  <a:pt x="10809877" y="1254466"/>
                </a:cubicBezTo>
                <a:close/>
                <a:moveTo>
                  <a:pt x="10373170" y="1254466"/>
                </a:moveTo>
                <a:cubicBezTo>
                  <a:pt x="10380304" y="1254466"/>
                  <a:pt x="10384765" y="1258212"/>
                  <a:pt x="10385210" y="1261958"/>
                </a:cubicBezTo>
                <a:lnTo>
                  <a:pt x="10379913" y="1265255"/>
                </a:lnTo>
                <a:lnTo>
                  <a:pt x="10375400" y="1260085"/>
                </a:lnTo>
                <a:cubicBezTo>
                  <a:pt x="10373170" y="1259149"/>
                  <a:pt x="10371385" y="1258212"/>
                  <a:pt x="10373170" y="1254466"/>
                </a:cubicBezTo>
                <a:close/>
                <a:moveTo>
                  <a:pt x="10235653" y="1254466"/>
                </a:moveTo>
                <a:cubicBezTo>
                  <a:pt x="10242993" y="1258212"/>
                  <a:pt x="10254002" y="1269452"/>
                  <a:pt x="10235653" y="1269452"/>
                </a:cubicBezTo>
                <a:cubicBezTo>
                  <a:pt x="10242993" y="1265706"/>
                  <a:pt x="10228314" y="1261958"/>
                  <a:pt x="10235653" y="1254466"/>
                </a:cubicBezTo>
                <a:close/>
                <a:moveTo>
                  <a:pt x="9288535" y="1251611"/>
                </a:moveTo>
                <a:cubicBezTo>
                  <a:pt x="9277831" y="1253395"/>
                  <a:pt x="9267128" y="1252503"/>
                  <a:pt x="9259100" y="1252503"/>
                </a:cubicBezTo>
                <a:lnTo>
                  <a:pt x="9245722" y="1258747"/>
                </a:lnTo>
                <a:lnTo>
                  <a:pt x="9268466" y="1256517"/>
                </a:lnTo>
                <a:cubicBezTo>
                  <a:pt x="9276939" y="1256071"/>
                  <a:pt x="9284967" y="1255179"/>
                  <a:pt x="9288535" y="1251611"/>
                </a:cubicBezTo>
                <a:close/>
                <a:moveTo>
                  <a:pt x="10142914" y="1248913"/>
                </a:moveTo>
                <a:cubicBezTo>
                  <a:pt x="10145437" y="1250318"/>
                  <a:pt x="10147120" y="1253128"/>
                  <a:pt x="10145437" y="1255001"/>
                </a:cubicBezTo>
                <a:cubicBezTo>
                  <a:pt x="10148801" y="1255001"/>
                  <a:pt x="10152165" y="1255001"/>
                  <a:pt x="10155529" y="1255001"/>
                </a:cubicBezTo>
                <a:cubicBezTo>
                  <a:pt x="10155529" y="1258747"/>
                  <a:pt x="10138708" y="1255001"/>
                  <a:pt x="10131980" y="1258747"/>
                </a:cubicBezTo>
                <a:cubicBezTo>
                  <a:pt x="10131980" y="1255001"/>
                  <a:pt x="10135345" y="1251254"/>
                  <a:pt x="10142072" y="1251254"/>
                </a:cubicBezTo>
                <a:cubicBezTo>
                  <a:pt x="10142072" y="1251254"/>
                  <a:pt x="10138708" y="1251254"/>
                  <a:pt x="10135345" y="1251254"/>
                </a:cubicBezTo>
                <a:cubicBezTo>
                  <a:pt x="10137026" y="1247508"/>
                  <a:pt x="10140391" y="1247508"/>
                  <a:pt x="10142914" y="1248913"/>
                </a:cubicBezTo>
                <a:close/>
                <a:moveTo>
                  <a:pt x="10735860" y="1248043"/>
                </a:moveTo>
                <a:cubicBezTo>
                  <a:pt x="10746369" y="1255179"/>
                  <a:pt x="10732357" y="1258746"/>
                  <a:pt x="10742865" y="1262314"/>
                </a:cubicBezTo>
                <a:cubicBezTo>
                  <a:pt x="10732357" y="1269450"/>
                  <a:pt x="10735860" y="1251611"/>
                  <a:pt x="10718345" y="1255179"/>
                </a:cubicBezTo>
                <a:cubicBezTo>
                  <a:pt x="10707836" y="1251611"/>
                  <a:pt x="10735860" y="1251611"/>
                  <a:pt x="10735860" y="1248043"/>
                </a:cubicBezTo>
                <a:close/>
                <a:moveTo>
                  <a:pt x="9750219" y="1248043"/>
                </a:moveTo>
                <a:cubicBezTo>
                  <a:pt x="9743083" y="1251254"/>
                  <a:pt x="9735947" y="1251254"/>
                  <a:pt x="9743083" y="1254466"/>
                </a:cubicBezTo>
                <a:cubicBezTo>
                  <a:pt x="9746651" y="1251254"/>
                  <a:pt x="9750219" y="1251254"/>
                  <a:pt x="9757354" y="1251254"/>
                </a:cubicBezTo>
                <a:cubicBezTo>
                  <a:pt x="9757354" y="1251254"/>
                  <a:pt x="9757354" y="1251254"/>
                  <a:pt x="9750219" y="1248043"/>
                </a:cubicBezTo>
                <a:close/>
                <a:moveTo>
                  <a:pt x="9958154" y="1245206"/>
                </a:moveTo>
                <a:cubicBezTo>
                  <a:pt x="9966716" y="1244724"/>
                  <a:pt x="9976992" y="1245689"/>
                  <a:pt x="9980417" y="1247614"/>
                </a:cubicBezTo>
                <a:cubicBezTo>
                  <a:pt x="9990693" y="1251468"/>
                  <a:pt x="9956441" y="1255322"/>
                  <a:pt x="9976992" y="1255322"/>
                </a:cubicBezTo>
                <a:cubicBezTo>
                  <a:pt x="9976992" y="1263029"/>
                  <a:pt x="9956441" y="1259175"/>
                  <a:pt x="9949591" y="1259175"/>
                </a:cubicBezTo>
                <a:cubicBezTo>
                  <a:pt x="9953016" y="1255322"/>
                  <a:pt x="9959866" y="1255322"/>
                  <a:pt x="9963291" y="1251468"/>
                </a:cubicBezTo>
                <a:cubicBezTo>
                  <a:pt x="9963291" y="1251468"/>
                  <a:pt x="9949591" y="1247614"/>
                  <a:pt x="9946166" y="1251468"/>
                </a:cubicBezTo>
                <a:cubicBezTo>
                  <a:pt x="9942740" y="1247616"/>
                  <a:pt x="9949591" y="1245689"/>
                  <a:pt x="9958154" y="1245206"/>
                </a:cubicBezTo>
                <a:close/>
                <a:moveTo>
                  <a:pt x="9731666" y="1243762"/>
                </a:moveTo>
                <a:cubicBezTo>
                  <a:pt x="9735947" y="1243762"/>
                  <a:pt x="9735947" y="1243762"/>
                  <a:pt x="9735947" y="1248043"/>
                </a:cubicBezTo>
                <a:cubicBezTo>
                  <a:pt x="9735947" y="1248043"/>
                  <a:pt x="9740229" y="1248043"/>
                  <a:pt x="9740229" y="1248043"/>
                </a:cubicBezTo>
                <a:cubicBezTo>
                  <a:pt x="9740229" y="1248043"/>
                  <a:pt x="9740229" y="1248043"/>
                  <a:pt x="9731666" y="1243762"/>
                </a:cubicBezTo>
                <a:close/>
                <a:moveTo>
                  <a:pt x="9494248" y="1243762"/>
                </a:moveTo>
                <a:lnTo>
                  <a:pt x="9490783" y="1251102"/>
                </a:lnTo>
                <a:lnTo>
                  <a:pt x="9507679" y="1253395"/>
                </a:lnTo>
                <a:cubicBezTo>
                  <a:pt x="9515044" y="1253854"/>
                  <a:pt x="9521976" y="1252936"/>
                  <a:pt x="9521976" y="1247431"/>
                </a:cubicBezTo>
                <a:cubicBezTo>
                  <a:pt x="9528907" y="1247431"/>
                  <a:pt x="9535840" y="1247431"/>
                  <a:pt x="9542771" y="1247431"/>
                </a:cubicBezTo>
                <a:cubicBezTo>
                  <a:pt x="9542771" y="1251101"/>
                  <a:pt x="9549703" y="1251101"/>
                  <a:pt x="9549703" y="1254771"/>
                </a:cubicBezTo>
                <a:cubicBezTo>
                  <a:pt x="9535840" y="1258441"/>
                  <a:pt x="9518510" y="1254771"/>
                  <a:pt x="9521976" y="1265780"/>
                </a:cubicBezTo>
                <a:lnTo>
                  <a:pt x="9520382" y="1265780"/>
                </a:lnTo>
                <a:lnTo>
                  <a:pt x="9507246" y="1265780"/>
                </a:lnTo>
                <a:lnTo>
                  <a:pt x="9499881" y="1265780"/>
                </a:lnTo>
                <a:lnTo>
                  <a:pt x="9489916" y="1265780"/>
                </a:lnTo>
                <a:lnTo>
                  <a:pt x="9469986" y="1265780"/>
                </a:lnTo>
                <a:lnTo>
                  <a:pt x="9471394" y="1260906"/>
                </a:lnTo>
                <a:lnTo>
                  <a:pt x="9450057" y="1259817"/>
                </a:lnTo>
                <a:cubicBezTo>
                  <a:pt x="9431861" y="1259358"/>
                  <a:pt x="9409333" y="1258441"/>
                  <a:pt x="9404134" y="1251102"/>
                </a:cubicBezTo>
                <a:lnTo>
                  <a:pt x="9404136" y="1251102"/>
                </a:lnTo>
                <a:lnTo>
                  <a:pt x="9404134" y="1251101"/>
                </a:lnTo>
                <a:cubicBezTo>
                  <a:pt x="9411066" y="1249266"/>
                  <a:pt x="9422330" y="1248348"/>
                  <a:pt x="9434028" y="1249266"/>
                </a:cubicBezTo>
                <a:lnTo>
                  <a:pt x="9458398" y="1256147"/>
                </a:lnTo>
                <a:lnTo>
                  <a:pt x="9466521" y="1258441"/>
                </a:lnTo>
                <a:lnTo>
                  <a:pt x="9469187" y="1257877"/>
                </a:lnTo>
                <a:lnTo>
                  <a:pt x="9483850" y="1254771"/>
                </a:lnTo>
                <a:lnTo>
                  <a:pt x="9480384" y="1251101"/>
                </a:lnTo>
                <a:cubicBezTo>
                  <a:pt x="9477785" y="1251101"/>
                  <a:pt x="9475186" y="1251101"/>
                  <a:pt x="9476919" y="1247431"/>
                </a:cubicBezTo>
                <a:cubicBezTo>
                  <a:pt x="9487316" y="1247431"/>
                  <a:pt x="9483850" y="1243762"/>
                  <a:pt x="9494248" y="1243762"/>
                </a:cubicBezTo>
                <a:close/>
                <a:moveTo>
                  <a:pt x="11323876" y="1241798"/>
                </a:moveTo>
                <a:cubicBezTo>
                  <a:pt x="11330882" y="1242691"/>
                  <a:pt x="11338765" y="1244475"/>
                  <a:pt x="11345770" y="1244475"/>
                </a:cubicBezTo>
                <a:cubicBezTo>
                  <a:pt x="11335261" y="1248043"/>
                  <a:pt x="11321249" y="1240907"/>
                  <a:pt x="11307237" y="1244475"/>
                </a:cubicBezTo>
                <a:cubicBezTo>
                  <a:pt x="11310739" y="1240907"/>
                  <a:pt x="11316869" y="1240907"/>
                  <a:pt x="11323876" y="1241798"/>
                </a:cubicBezTo>
                <a:close/>
                <a:moveTo>
                  <a:pt x="9358108" y="1241620"/>
                </a:moveTo>
                <a:lnTo>
                  <a:pt x="9284255" y="1248756"/>
                </a:lnTo>
                <a:lnTo>
                  <a:pt x="9323379" y="1253215"/>
                </a:lnTo>
                <a:lnTo>
                  <a:pt x="9365143" y="1252323"/>
                </a:lnTo>
                <a:lnTo>
                  <a:pt x="9369978" y="1259459"/>
                </a:lnTo>
                <a:lnTo>
                  <a:pt x="9382726" y="1255891"/>
                </a:lnTo>
                <a:lnTo>
                  <a:pt x="9375693" y="1255891"/>
                </a:lnTo>
                <a:lnTo>
                  <a:pt x="9379210" y="1248756"/>
                </a:lnTo>
                <a:lnTo>
                  <a:pt x="9365143" y="1252323"/>
                </a:lnTo>
                <a:lnTo>
                  <a:pt x="9358988" y="1247418"/>
                </a:lnTo>
                <a:cubicBezTo>
                  <a:pt x="9355471" y="1246972"/>
                  <a:pt x="9351074" y="1246972"/>
                  <a:pt x="9347557" y="1245188"/>
                </a:cubicBezTo>
                <a:close/>
                <a:moveTo>
                  <a:pt x="10773306" y="1240977"/>
                </a:moveTo>
                <a:lnTo>
                  <a:pt x="10788792" y="1243933"/>
                </a:lnTo>
                <a:cubicBezTo>
                  <a:pt x="10785289" y="1242178"/>
                  <a:pt x="10779159" y="1242178"/>
                  <a:pt x="10774343" y="1241739"/>
                </a:cubicBezTo>
                <a:close/>
                <a:moveTo>
                  <a:pt x="10921195" y="1240765"/>
                </a:moveTo>
                <a:cubicBezTo>
                  <a:pt x="10928331" y="1237340"/>
                  <a:pt x="10939034" y="1247616"/>
                  <a:pt x="10935466" y="1254466"/>
                </a:cubicBezTo>
                <a:cubicBezTo>
                  <a:pt x="10917627" y="1251041"/>
                  <a:pt x="10939034" y="1240765"/>
                  <a:pt x="10921195" y="1240765"/>
                </a:cubicBezTo>
                <a:close/>
                <a:moveTo>
                  <a:pt x="9423829" y="1240462"/>
                </a:moveTo>
                <a:lnTo>
                  <a:pt x="9433302" y="1243305"/>
                </a:lnTo>
                <a:lnTo>
                  <a:pt x="9449090" y="1248044"/>
                </a:lnTo>
                <a:cubicBezTo>
                  <a:pt x="9435389" y="1244476"/>
                  <a:pt x="9418264" y="1248044"/>
                  <a:pt x="9414838" y="1240908"/>
                </a:cubicBezTo>
                <a:cubicBezTo>
                  <a:pt x="9407988" y="1240908"/>
                  <a:pt x="9418264" y="1248044"/>
                  <a:pt x="9404563" y="1248044"/>
                </a:cubicBezTo>
                <a:cubicBezTo>
                  <a:pt x="9404563" y="1248044"/>
                  <a:pt x="9401138" y="1244476"/>
                  <a:pt x="9397713" y="1244476"/>
                </a:cubicBezTo>
                <a:lnTo>
                  <a:pt x="9404563" y="1242692"/>
                </a:lnTo>
                <a:lnTo>
                  <a:pt x="9401138" y="1240908"/>
                </a:lnTo>
                <a:lnTo>
                  <a:pt x="9412483" y="1240685"/>
                </a:lnTo>
                <a:close/>
                <a:moveTo>
                  <a:pt x="9679468" y="1237340"/>
                </a:moveTo>
                <a:cubicBezTo>
                  <a:pt x="9697004" y="1240908"/>
                  <a:pt x="9682976" y="1244476"/>
                  <a:pt x="9682976" y="1251611"/>
                </a:cubicBezTo>
                <a:cubicBezTo>
                  <a:pt x="9697004" y="1251611"/>
                  <a:pt x="9693497" y="1240908"/>
                  <a:pt x="9711032" y="1244476"/>
                </a:cubicBezTo>
                <a:cubicBezTo>
                  <a:pt x="9700512" y="1248044"/>
                  <a:pt x="9707526" y="1251611"/>
                  <a:pt x="9704019" y="1258747"/>
                </a:cubicBezTo>
                <a:cubicBezTo>
                  <a:pt x="9697004" y="1258747"/>
                  <a:pt x="9693497" y="1258747"/>
                  <a:pt x="9689991" y="1258747"/>
                </a:cubicBezTo>
                <a:cubicBezTo>
                  <a:pt x="9682976" y="1265884"/>
                  <a:pt x="9707526" y="1258747"/>
                  <a:pt x="9714540" y="1262315"/>
                </a:cubicBezTo>
                <a:cubicBezTo>
                  <a:pt x="9714540" y="1269452"/>
                  <a:pt x="9697004" y="1262315"/>
                  <a:pt x="9704019" y="1269452"/>
                </a:cubicBezTo>
                <a:cubicBezTo>
                  <a:pt x="9697004" y="1265884"/>
                  <a:pt x="9686483" y="1262315"/>
                  <a:pt x="9672455" y="1265884"/>
                </a:cubicBezTo>
                <a:cubicBezTo>
                  <a:pt x="9672455" y="1262315"/>
                  <a:pt x="9675961" y="1262315"/>
                  <a:pt x="9682976" y="1262315"/>
                </a:cubicBezTo>
                <a:cubicBezTo>
                  <a:pt x="9679468" y="1258747"/>
                  <a:pt x="9679468" y="1258747"/>
                  <a:pt x="9675961" y="1258747"/>
                </a:cubicBezTo>
                <a:cubicBezTo>
                  <a:pt x="9668947" y="1258747"/>
                  <a:pt x="9665440" y="1258747"/>
                  <a:pt x="9665440" y="1265884"/>
                </a:cubicBezTo>
                <a:cubicBezTo>
                  <a:pt x="9651410" y="1258747"/>
                  <a:pt x="9637382" y="1265884"/>
                  <a:pt x="9626861" y="1258747"/>
                </a:cubicBezTo>
                <a:cubicBezTo>
                  <a:pt x="9616339" y="1258747"/>
                  <a:pt x="9612832" y="1262315"/>
                  <a:pt x="9605818" y="1265884"/>
                </a:cubicBezTo>
                <a:cubicBezTo>
                  <a:pt x="9598803" y="1262315"/>
                  <a:pt x="9581267" y="1265884"/>
                  <a:pt x="9581267" y="1258747"/>
                </a:cubicBezTo>
                <a:cubicBezTo>
                  <a:pt x="9591788" y="1258747"/>
                  <a:pt x="9595296" y="1262315"/>
                  <a:pt x="9602311" y="1262315"/>
                </a:cubicBezTo>
                <a:cubicBezTo>
                  <a:pt x="9609324" y="1262315"/>
                  <a:pt x="9605818" y="1258747"/>
                  <a:pt x="9619846" y="1258747"/>
                </a:cubicBezTo>
                <a:cubicBezTo>
                  <a:pt x="9619846" y="1258747"/>
                  <a:pt x="9619846" y="1255179"/>
                  <a:pt x="9619846" y="1255179"/>
                </a:cubicBezTo>
                <a:cubicBezTo>
                  <a:pt x="9602311" y="1255179"/>
                  <a:pt x="9549703" y="1262315"/>
                  <a:pt x="9560224" y="1251611"/>
                </a:cubicBezTo>
                <a:cubicBezTo>
                  <a:pt x="9570747" y="1251611"/>
                  <a:pt x="9602311" y="1251611"/>
                  <a:pt x="9616339" y="1244476"/>
                </a:cubicBezTo>
                <a:cubicBezTo>
                  <a:pt x="9612832" y="1240908"/>
                  <a:pt x="9609324" y="1248044"/>
                  <a:pt x="9602311" y="1244476"/>
                </a:cubicBezTo>
                <a:cubicBezTo>
                  <a:pt x="9595296" y="1237340"/>
                  <a:pt x="9619846" y="1244476"/>
                  <a:pt x="9616339" y="1240908"/>
                </a:cubicBezTo>
                <a:cubicBezTo>
                  <a:pt x="9626861" y="1240908"/>
                  <a:pt x="9619846" y="1240908"/>
                  <a:pt x="9619846" y="1248044"/>
                </a:cubicBezTo>
                <a:cubicBezTo>
                  <a:pt x="9630367" y="1248044"/>
                  <a:pt x="9665440" y="1240908"/>
                  <a:pt x="9658425" y="1251611"/>
                </a:cubicBezTo>
                <a:cubicBezTo>
                  <a:pt x="9672455" y="1251611"/>
                  <a:pt x="9679468" y="1248044"/>
                  <a:pt x="9679468" y="1237340"/>
                </a:cubicBezTo>
                <a:close/>
                <a:moveTo>
                  <a:pt x="10067759" y="1235199"/>
                </a:moveTo>
                <a:cubicBezTo>
                  <a:pt x="10067759" y="1238409"/>
                  <a:pt x="10067759" y="1241622"/>
                  <a:pt x="10067759" y="1241622"/>
                </a:cubicBezTo>
                <a:cubicBezTo>
                  <a:pt x="10057250" y="1238409"/>
                  <a:pt x="10029226" y="1235199"/>
                  <a:pt x="10067759" y="1235199"/>
                </a:cubicBezTo>
                <a:close/>
                <a:moveTo>
                  <a:pt x="9703836" y="1235199"/>
                </a:moveTo>
                <a:cubicBezTo>
                  <a:pt x="9710846" y="1238643"/>
                  <a:pt x="9717857" y="1238643"/>
                  <a:pt x="9724868" y="1238643"/>
                </a:cubicBezTo>
                <a:cubicBezTo>
                  <a:pt x="9724868" y="1238643"/>
                  <a:pt x="9728374" y="1238643"/>
                  <a:pt x="9728374" y="1238643"/>
                </a:cubicBezTo>
                <a:cubicBezTo>
                  <a:pt x="9728374" y="1238643"/>
                  <a:pt x="9728374" y="1242087"/>
                  <a:pt x="9728374" y="1242087"/>
                </a:cubicBezTo>
                <a:cubicBezTo>
                  <a:pt x="9735385" y="1242087"/>
                  <a:pt x="9742396" y="1245530"/>
                  <a:pt x="9752912" y="1245530"/>
                </a:cubicBezTo>
                <a:lnTo>
                  <a:pt x="9777451" y="1245530"/>
                </a:lnTo>
                <a:cubicBezTo>
                  <a:pt x="9777451" y="1248974"/>
                  <a:pt x="9777451" y="1248974"/>
                  <a:pt x="9777451" y="1248974"/>
                </a:cubicBezTo>
                <a:cubicBezTo>
                  <a:pt x="9801988" y="1252418"/>
                  <a:pt x="9823022" y="1252418"/>
                  <a:pt x="9837043" y="1252418"/>
                </a:cubicBezTo>
                <a:lnTo>
                  <a:pt x="9847559" y="1252418"/>
                </a:lnTo>
                <a:cubicBezTo>
                  <a:pt x="9854569" y="1252418"/>
                  <a:pt x="9858076" y="1252418"/>
                  <a:pt x="9861580" y="1252418"/>
                </a:cubicBezTo>
                <a:cubicBezTo>
                  <a:pt x="9861580" y="1248974"/>
                  <a:pt x="9861580" y="1245530"/>
                  <a:pt x="9872097" y="1245530"/>
                </a:cubicBezTo>
                <a:cubicBezTo>
                  <a:pt x="9875603" y="1248974"/>
                  <a:pt x="9865086" y="1248974"/>
                  <a:pt x="9865086" y="1252418"/>
                </a:cubicBezTo>
                <a:cubicBezTo>
                  <a:pt x="9886119" y="1252418"/>
                  <a:pt x="9896636" y="1252418"/>
                  <a:pt x="9907151" y="1269636"/>
                </a:cubicBezTo>
                <a:cubicBezTo>
                  <a:pt x="9914162" y="1279968"/>
                  <a:pt x="9917668" y="1293743"/>
                  <a:pt x="9924679" y="1314406"/>
                </a:cubicBezTo>
                <a:cubicBezTo>
                  <a:pt x="9924679" y="1314406"/>
                  <a:pt x="9924679" y="1314406"/>
                  <a:pt x="9798483" y="1314406"/>
                </a:cubicBezTo>
                <a:cubicBezTo>
                  <a:pt x="9770439" y="1304074"/>
                  <a:pt x="9844054" y="1293743"/>
                  <a:pt x="9840548" y="1279968"/>
                </a:cubicBezTo>
                <a:cubicBezTo>
                  <a:pt x="9840548" y="1279968"/>
                  <a:pt x="9840548" y="1279968"/>
                  <a:pt x="9808999" y="1269636"/>
                </a:cubicBezTo>
                <a:cubicBezTo>
                  <a:pt x="9805494" y="1269636"/>
                  <a:pt x="9801988" y="1269636"/>
                  <a:pt x="9794977" y="1269636"/>
                </a:cubicBezTo>
                <a:cubicBezTo>
                  <a:pt x="9794977" y="1269636"/>
                  <a:pt x="9798483" y="1269636"/>
                  <a:pt x="9798483" y="1266192"/>
                </a:cubicBezTo>
                <a:cubicBezTo>
                  <a:pt x="9798483" y="1266192"/>
                  <a:pt x="9798483" y="1266192"/>
                  <a:pt x="9784462" y="1262748"/>
                </a:cubicBezTo>
                <a:cubicBezTo>
                  <a:pt x="9777451" y="1262748"/>
                  <a:pt x="9766934" y="1262748"/>
                  <a:pt x="9766934" y="1259306"/>
                </a:cubicBezTo>
                <a:cubicBezTo>
                  <a:pt x="9770439" y="1259306"/>
                  <a:pt x="9770439" y="1259306"/>
                  <a:pt x="9773945" y="1259306"/>
                </a:cubicBezTo>
                <a:cubicBezTo>
                  <a:pt x="9773945" y="1259306"/>
                  <a:pt x="9773945" y="1259306"/>
                  <a:pt x="9763428" y="1255862"/>
                </a:cubicBezTo>
                <a:cubicBezTo>
                  <a:pt x="9759923" y="1255862"/>
                  <a:pt x="9759923" y="1259306"/>
                  <a:pt x="9759923" y="1259306"/>
                </a:cubicBezTo>
                <a:cubicBezTo>
                  <a:pt x="9749406" y="1255862"/>
                  <a:pt x="9745902" y="1259306"/>
                  <a:pt x="9728374" y="1259306"/>
                </a:cubicBezTo>
                <a:cubicBezTo>
                  <a:pt x="9728374" y="1252418"/>
                  <a:pt x="9721363" y="1252418"/>
                  <a:pt x="9714352" y="1242087"/>
                </a:cubicBezTo>
                <a:cubicBezTo>
                  <a:pt x="9717857" y="1242087"/>
                  <a:pt x="9717857" y="1242087"/>
                  <a:pt x="9721363" y="1242087"/>
                </a:cubicBezTo>
                <a:cubicBezTo>
                  <a:pt x="9721363" y="1242087"/>
                  <a:pt x="9721363" y="1242087"/>
                  <a:pt x="9703836" y="1235199"/>
                </a:cubicBezTo>
                <a:close/>
                <a:moveTo>
                  <a:pt x="9827732" y="1227706"/>
                </a:moveTo>
                <a:cubicBezTo>
                  <a:pt x="9831745" y="1228509"/>
                  <a:pt x="9834957" y="1230917"/>
                  <a:pt x="9833351" y="1234129"/>
                </a:cubicBezTo>
                <a:cubicBezTo>
                  <a:pt x="9820507" y="1237340"/>
                  <a:pt x="9823717" y="1230917"/>
                  <a:pt x="9817295" y="1230917"/>
                </a:cubicBezTo>
                <a:cubicBezTo>
                  <a:pt x="9818901" y="1227706"/>
                  <a:pt x="9823717" y="1226904"/>
                  <a:pt x="9827732" y="1227706"/>
                </a:cubicBezTo>
                <a:close/>
                <a:moveTo>
                  <a:pt x="9699127" y="1218163"/>
                </a:moveTo>
                <a:cubicBezTo>
                  <a:pt x="9703408" y="1217717"/>
                  <a:pt x="9707690" y="1217717"/>
                  <a:pt x="9714540" y="1219501"/>
                </a:cubicBezTo>
                <a:cubicBezTo>
                  <a:pt x="9711115" y="1223069"/>
                  <a:pt x="9680288" y="1226637"/>
                  <a:pt x="9683713" y="1219501"/>
                </a:cubicBezTo>
                <a:cubicBezTo>
                  <a:pt x="9690564" y="1219501"/>
                  <a:pt x="9694845" y="1218608"/>
                  <a:pt x="9699127" y="1218163"/>
                </a:cubicBezTo>
                <a:close/>
                <a:moveTo>
                  <a:pt x="10814159" y="1217002"/>
                </a:moveTo>
                <a:cubicBezTo>
                  <a:pt x="10817727" y="1213791"/>
                  <a:pt x="10824862" y="1220213"/>
                  <a:pt x="10831998" y="1217002"/>
                </a:cubicBezTo>
                <a:cubicBezTo>
                  <a:pt x="10824862" y="1220213"/>
                  <a:pt x="10828430" y="1223425"/>
                  <a:pt x="10828430" y="1226636"/>
                </a:cubicBezTo>
                <a:cubicBezTo>
                  <a:pt x="10821294" y="1226636"/>
                  <a:pt x="10821294" y="1223425"/>
                  <a:pt x="10810591" y="1223425"/>
                </a:cubicBezTo>
                <a:cubicBezTo>
                  <a:pt x="10810591" y="1220213"/>
                  <a:pt x="10824862" y="1217002"/>
                  <a:pt x="10814159" y="1217002"/>
                </a:cubicBezTo>
                <a:close/>
                <a:moveTo>
                  <a:pt x="11061056" y="1215933"/>
                </a:moveTo>
                <a:cubicBezTo>
                  <a:pt x="11061056" y="1224496"/>
                  <a:pt x="11051422" y="1224496"/>
                  <a:pt x="11041789" y="1224496"/>
                </a:cubicBezTo>
                <a:cubicBezTo>
                  <a:pt x="11041789" y="1215933"/>
                  <a:pt x="11048212" y="1220214"/>
                  <a:pt x="11061056" y="1215933"/>
                </a:cubicBezTo>
                <a:close/>
                <a:moveTo>
                  <a:pt x="10838421" y="1213791"/>
                </a:moveTo>
                <a:cubicBezTo>
                  <a:pt x="10841631" y="1217002"/>
                  <a:pt x="10841631" y="1220213"/>
                  <a:pt x="10851265" y="1217002"/>
                </a:cubicBezTo>
                <a:cubicBezTo>
                  <a:pt x="10848054" y="1220213"/>
                  <a:pt x="10848054" y="1223425"/>
                  <a:pt x="10851265" y="1226636"/>
                </a:cubicBezTo>
                <a:cubicBezTo>
                  <a:pt x="10848054" y="1223425"/>
                  <a:pt x="10831998" y="1220213"/>
                  <a:pt x="10838421" y="1213791"/>
                </a:cubicBezTo>
                <a:close/>
                <a:moveTo>
                  <a:pt x="9781972" y="1213791"/>
                </a:moveTo>
                <a:cubicBezTo>
                  <a:pt x="9789465" y="1220214"/>
                  <a:pt x="9766987" y="1217002"/>
                  <a:pt x="9759494" y="1220214"/>
                </a:cubicBezTo>
                <a:cubicBezTo>
                  <a:pt x="9763240" y="1213791"/>
                  <a:pt x="9766987" y="1213791"/>
                  <a:pt x="9781972" y="1213791"/>
                </a:cubicBezTo>
                <a:close/>
                <a:moveTo>
                  <a:pt x="9942527" y="1209510"/>
                </a:moveTo>
                <a:cubicBezTo>
                  <a:pt x="9935747" y="1217002"/>
                  <a:pt x="9949306" y="1220750"/>
                  <a:pt x="9962864" y="1217002"/>
                </a:cubicBezTo>
                <a:cubicBezTo>
                  <a:pt x="9962864" y="1224496"/>
                  <a:pt x="9949306" y="1220750"/>
                  <a:pt x="9935747" y="1224496"/>
                </a:cubicBezTo>
                <a:cubicBezTo>
                  <a:pt x="9949306" y="1217002"/>
                  <a:pt x="9922189" y="1213256"/>
                  <a:pt x="9942527" y="1209510"/>
                </a:cubicBezTo>
                <a:close/>
                <a:moveTo>
                  <a:pt x="10569223" y="1203088"/>
                </a:moveTo>
                <a:cubicBezTo>
                  <a:pt x="10607489" y="1209510"/>
                  <a:pt x="10635318" y="1206299"/>
                  <a:pt x="10673584" y="1209510"/>
                </a:cubicBezTo>
                <a:cubicBezTo>
                  <a:pt x="10673584" y="1212722"/>
                  <a:pt x="10670105" y="1215933"/>
                  <a:pt x="10659669" y="1215933"/>
                </a:cubicBezTo>
                <a:cubicBezTo>
                  <a:pt x="10656191" y="1215933"/>
                  <a:pt x="10656191" y="1212722"/>
                  <a:pt x="10652712" y="1209510"/>
                </a:cubicBezTo>
                <a:cubicBezTo>
                  <a:pt x="10645755" y="1209510"/>
                  <a:pt x="10638797" y="1212722"/>
                  <a:pt x="10642276" y="1215933"/>
                </a:cubicBezTo>
                <a:cubicBezTo>
                  <a:pt x="10621405" y="1206299"/>
                  <a:pt x="10600533" y="1206299"/>
                  <a:pt x="10569223" y="1209510"/>
                </a:cubicBezTo>
                <a:cubicBezTo>
                  <a:pt x="10562267" y="1209510"/>
                  <a:pt x="10579659" y="1209510"/>
                  <a:pt x="10569223" y="1203088"/>
                </a:cubicBezTo>
                <a:close/>
                <a:moveTo>
                  <a:pt x="11270177" y="1199074"/>
                </a:moveTo>
                <a:cubicBezTo>
                  <a:pt x="11275395" y="1199074"/>
                  <a:pt x="11282352" y="1199876"/>
                  <a:pt x="11285831" y="1199876"/>
                </a:cubicBezTo>
                <a:cubicBezTo>
                  <a:pt x="11282352" y="1203088"/>
                  <a:pt x="11275395" y="1203088"/>
                  <a:pt x="11264959" y="1203088"/>
                </a:cubicBezTo>
                <a:cubicBezTo>
                  <a:pt x="11261480" y="1199876"/>
                  <a:pt x="11264959" y="1199074"/>
                  <a:pt x="11270177" y="1199074"/>
                </a:cubicBezTo>
                <a:close/>
                <a:moveTo>
                  <a:pt x="10463793" y="1198807"/>
                </a:moveTo>
                <a:cubicBezTo>
                  <a:pt x="10506236" y="1202375"/>
                  <a:pt x="10506236" y="1202375"/>
                  <a:pt x="10545141" y="1202375"/>
                </a:cubicBezTo>
                <a:cubicBezTo>
                  <a:pt x="10541604" y="1209511"/>
                  <a:pt x="10502698" y="1202375"/>
                  <a:pt x="10488552" y="1209511"/>
                </a:cubicBezTo>
                <a:cubicBezTo>
                  <a:pt x="10488552" y="1205943"/>
                  <a:pt x="10481477" y="1205943"/>
                  <a:pt x="10485014" y="1202375"/>
                </a:cubicBezTo>
                <a:cubicBezTo>
                  <a:pt x="10470867" y="1209511"/>
                  <a:pt x="10463793" y="1209511"/>
                  <a:pt x="10463793" y="1198807"/>
                </a:cubicBezTo>
                <a:close/>
                <a:moveTo>
                  <a:pt x="10420979" y="1196666"/>
                </a:moveTo>
                <a:cubicBezTo>
                  <a:pt x="10434991" y="1199520"/>
                  <a:pt x="10456008" y="1196666"/>
                  <a:pt x="10459512" y="1205229"/>
                </a:cubicBezTo>
                <a:cubicBezTo>
                  <a:pt x="10445500" y="1202374"/>
                  <a:pt x="10424482" y="1202374"/>
                  <a:pt x="10420979" y="1196666"/>
                </a:cubicBezTo>
                <a:close/>
                <a:moveTo>
                  <a:pt x="9889884" y="1195952"/>
                </a:moveTo>
                <a:cubicBezTo>
                  <a:pt x="9900394" y="1192384"/>
                  <a:pt x="9910903" y="1203088"/>
                  <a:pt x="9914405" y="1195952"/>
                </a:cubicBezTo>
                <a:cubicBezTo>
                  <a:pt x="9917908" y="1195952"/>
                  <a:pt x="9917908" y="1199520"/>
                  <a:pt x="9917908" y="1203088"/>
                </a:cubicBezTo>
                <a:cubicBezTo>
                  <a:pt x="9907399" y="1199520"/>
                  <a:pt x="9896890" y="1199520"/>
                  <a:pt x="9879375" y="1199520"/>
                </a:cubicBezTo>
                <a:cubicBezTo>
                  <a:pt x="9879375" y="1195952"/>
                  <a:pt x="9896890" y="1199520"/>
                  <a:pt x="9889884" y="1195952"/>
                </a:cubicBezTo>
                <a:close/>
                <a:moveTo>
                  <a:pt x="10285846" y="1195060"/>
                </a:moveTo>
                <a:cubicBezTo>
                  <a:pt x="10296103" y="1195060"/>
                  <a:pt x="10306806" y="1195952"/>
                  <a:pt x="10313943" y="1195952"/>
                </a:cubicBezTo>
                <a:cubicBezTo>
                  <a:pt x="10299672" y="1203088"/>
                  <a:pt x="10281831" y="1199520"/>
                  <a:pt x="10260424" y="1199520"/>
                </a:cubicBezTo>
                <a:cubicBezTo>
                  <a:pt x="10265776" y="1195952"/>
                  <a:pt x="10275588" y="1195060"/>
                  <a:pt x="10285846" y="1195060"/>
                </a:cubicBezTo>
                <a:close/>
                <a:moveTo>
                  <a:pt x="10407968" y="1194792"/>
                </a:moveTo>
                <a:cubicBezTo>
                  <a:pt x="10411882" y="1195595"/>
                  <a:pt x="10415360" y="1197201"/>
                  <a:pt x="10418839" y="1198807"/>
                </a:cubicBezTo>
                <a:cubicBezTo>
                  <a:pt x="10418839" y="1198807"/>
                  <a:pt x="10391009" y="1198807"/>
                  <a:pt x="10394488" y="1195595"/>
                </a:cubicBezTo>
                <a:cubicBezTo>
                  <a:pt x="10399706" y="1193990"/>
                  <a:pt x="10404054" y="1193990"/>
                  <a:pt x="10407968" y="1194792"/>
                </a:cubicBezTo>
                <a:close/>
                <a:moveTo>
                  <a:pt x="11259428" y="1192171"/>
                </a:moveTo>
                <a:lnTo>
                  <a:pt x="11265137" y="1192921"/>
                </a:lnTo>
                <a:cubicBezTo>
                  <a:pt x="11258001" y="1192921"/>
                  <a:pt x="11254433" y="1196667"/>
                  <a:pt x="11250865" y="1196667"/>
                </a:cubicBezTo>
                <a:close/>
                <a:moveTo>
                  <a:pt x="10679648" y="1191528"/>
                </a:moveTo>
                <a:cubicBezTo>
                  <a:pt x="10684645" y="1192813"/>
                  <a:pt x="10690471" y="1194526"/>
                  <a:pt x="10697132" y="1192813"/>
                </a:cubicBezTo>
                <a:cubicBezTo>
                  <a:pt x="10693802" y="1203088"/>
                  <a:pt x="10680482" y="1192813"/>
                  <a:pt x="10667161" y="1192813"/>
                </a:cubicBezTo>
                <a:cubicBezTo>
                  <a:pt x="10670492" y="1189388"/>
                  <a:pt x="10674654" y="1190244"/>
                  <a:pt x="10679648" y="1191528"/>
                </a:cubicBezTo>
                <a:close/>
                <a:moveTo>
                  <a:pt x="11035099" y="1186365"/>
                </a:moveTo>
                <a:lnTo>
                  <a:pt x="11051038" y="1188939"/>
                </a:lnTo>
                <a:lnTo>
                  <a:pt x="11051776" y="1189324"/>
                </a:lnTo>
                <a:lnTo>
                  <a:pt x="11039113" y="1191984"/>
                </a:lnTo>
                <a:cubicBezTo>
                  <a:pt x="11032870" y="1191048"/>
                  <a:pt x="11025734" y="1189173"/>
                  <a:pt x="11020382" y="1189173"/>
                </a:cubicBezTo>
                <a:cubicBezTo>
                  <a:pt x="11023950" y="1185427"/>
                  <a:pt x="11029302" y="1185427"/>
                  <a:pt x="11035099" y="1186365"/>
                </a:cubicBezTo>
                <a:close/>
                <a:moveTo>
                  <a:pt x="11758932" y="1185963"/>
                </a:moveTo>
                <a:cubicBezTo>
                  <a:pt x="11755364" y="1189531"/>
                  <a:pt x="11744660" y="1189531"/>
                  <a:pt x="11748228" y="1196667"/>
                </a:cubicBezTo>
                <a:cubicBezTo>
                  <a:pt x="11741093" y="1196667"/>
                  <a:pt x="11726820" y="1196667"/>
                  <a:pt x="11730389" y="1193099"/>
                </a:cubicBezTo>
                <a:cubicBezTo>
                  <a:pt x="11737525" y="1189531"/>
                  <a:pt x="11744660" y="1189531"/>
                  <a:pt x="11758932" y="1185963"/>
                </a:cubicBezTo>
                <a:close/>
                <a:moveTo>
                  <a:pt x="10016408" y="1185427"/>
                </a:moveTo>
                <a:cubicBezTo>
                  <a:pt x="10008675" y="1186365"/>
                  <a:pt x="10001397" y="1189173"/>
                  <a:pt x="10001397" y="1192921"/>
                </a:cubicBezTo>
                <a:cubicBezTo>
                  <a:pt x="10012314" y="1196667"/>
                  <a:pt x="10037790" y="1196667"/>
                  <a:pt x="10034150" y="1189173"/>
                </a:cubicBezTo>
                <a:cubicBezTo>
                  <a:pt x="10032331" y="1185427"/>
                  <a:pt x="10024142" y="1184491"/>
                  <a:pt x="10016408" y="1185427"/>
                </a:cubicBezTo>
                <a:close/>
                <a:moveTo>
                  <a:pt x="11135979" y="1182109"/>
                </a:moveTo>
                <a:cubicBezTo>
                  <a:pt x="11153270" y="1188959"/>
                  <a:pt x="11180935" y="1175258"/>
                  <a:pt x="11180935" y="1188959"/>
                </a:cubicBezTo>
                <a:cubicBezTo>
                  <a:pt x="11163645" y="1185534"/>
                  <a:pt x="11142896" y="1192384"/>
                  <a:pt x="11135979" y="1182109"/>
                </a:cubicBezTo>
                <a:close/>
                <a:moveTo>
                  <a:pt x="11272272" y="1181681"/>
                </a:moveTo>
                <a:cubicBezTo>
                  <a:pt x="11279408" y="1181681"/>
                  <a:pt x="11275840" y="1189173"/>
                  <a:pt x="11275840" y="1192921"/>
                </a:cubicBezTo>
                <a:cubicBezTo>
                  <a:pt x="11272272" y="1192921"/>
                  <a:pt x="11272272" y="1189173"/>
                  <a:pt x="11265137" y="1189173"/>
                </a:cubicBezTo>
                <a:lnTo>
                  <a:pt x="11259428" y="1192171"/>
                </a:lnTo>
                <a:lnTo>
                  <a:pt x="11236594" y="1189173"/>
                </a:lnTo>
                <a:cubicBezTo>
                  <a:pt x="11240162" y="1181681"/>
                  <a:pt x="11265137" y="1192921"/>
                  <a:pt x="11272272" y="1181681"/>
                </a:cubicBezTo>
                <a:close/>
                <a:moveTo>
                  <a:pt x="11040734" y="1180664"/>
                </a:moveTo>
                <a:cubicBezTo>
                  <a:pt x="11058508" y="1182109"/>
                  <a:pt x="11074306" y="1189815"/>
                  <a:pt x="11082206" y="1182109"/>
                </a:cubicBezTo>
                <a:cubicBezTo>
                  <a:pt x="11092737" y="1185534"/>
                  <a:pt x="11110292" y="1182109"/>
                  <a:pt x="11110292" y="1188959"/>
                </a:cubicBezTo>
                <a:cubicBezTo>
                  <a:pt x="11085716" y="1185534"/>
                  <a:pt x="11078694" y="1188959"/>
                  <a:pt x="11057629" y="1192384"/>
                </a:cubicBezTo>
                <a:lnTo>
                  <a:pt x="11051776" y="1189324"/>
                </a:lnTo>
                <a:lnTo>
                  <a:pt x="11052493" y="1189173"/>
                </a:lnTo>
                <a:lnTo>
                  <a:pt x="11051038" y="1188939"/>
                </a:lnTo>
                <a:lnTo>
                  <a:pt x="11045342" y="1185961"/>
                </a:lnTo>
                <a:cubicBezTo>
                  <a:pt x="11035688" y="1185534"/>
                  <a:pt x="11024277" y="1185534"/>
                  <a:pt x="11022522" y="1182109"/>
                </a:cubicBezTo>
                <a:cubicBezTo>
                  <a:pt x="11028666" y="1180396"/>
                  <a:pt x="11034810" y="1180182"/>
                  <a:pt x="11040734" y="1180664"/>
                </a:cubicBezTo>
                <a:close/>
                <a:moveTo>
                  <a:pt x="9693847" y="1180210"/>
                </a:moveTo>
                <a:cubicBezTo>
                  <a:pt x="9688495" y="1179273"/>
                  <a:pt x="9683143" y="1179273"/>
                  <a:pt x="9679575" y="1181146"/>
                </a:cubicBezTo>
                <a:cubicBezTo>
                  <a:pt x="9676007" y="1192386"/>
                  <a:pt x="9708118" y="1188639"/>
                  <a:pt x="9708118" y="1184892"/>
                </a:cubicBezTo>
                <a:cubicBezTo>
                  <a:pt x="9704550" y="1183019"/>
                  <a:pt x="9699198" y="1181146"/>
                  <a:pt x="9693847" y="1180210"/>
                </a:cubicBezTo>
                <a:close/>
                <a:moveTo>
                  <a:pt x="10540056" y="1177934"/>
                </a:moveTo>
                <a:cubicBezTo>
                  <a:pt x="10542465" y="1177934"/>
                  <a:pt x="10545676" y="1178826"/>
                  <a:pt x="10550493" y="1178826"/>
                </a:cubicBezTo>
                <a:cubicBezTo>
                  <a:pt x="10550493" y="1182395"/>
                  <a:pt x="10553704" y="1182395"/>
                  <a:pt x="10553704" y="1185963"/>
                </a:cubicBezTo>
                <a:cubicBezTo>
                  <a:pt x="10540859" y="1185963"/>
                  <a:pt x="10544070" y="1178826"/>
                  <a:pt x="10534436" y="1182395"/>
                </a:cubicBezTo>
                <a:cubicBezTo>
                  <a:pt x="10536041" y="1178826"/>
                  <a:pt x="10537647" y="1177934"/>
                  <a:pt x="10540056" y="1177934"/>
                </a:cubicBezTo>
                <a:close/>
                <a:moveTo>
                  <a:pt x="10290642" y="1177667"/>
                </a:moveTo>
                <a:cubicBezTo>
                  <a:pt x="10295829" y="1176864"/>
                  <a:pt x="10301016" y="1176864"/>
                  <a:pt x="10309661" y="1178469"/>
                </a:cubicBezTo>
                <a:cubicBezTo>
                  <a:pt x="10309661" y="1184892"/>
                  <a:pt x="10295828" y="1181680"/>
                  <a:pt x="10299287" y="1188103"/>
                </a:cubicBezTo>
                <a:cubicBezTo>
                  <a:pt x="10295828" y="1188103"/>
                  <a:pt x="10295828" y="1188103"/>
                  <a:pt x="10295828" y="1184892"/>
                </a:cubicBezTo>
                <a:cubicBezTo>
                  <a:pt x="10292371" y="1184892"/>
                  <a:pt x="10288912" y="1184892"/>
                  <a:pt x="10288912" y="1184892"/>
                </a:cubicBezTo>
                <a:cubicBezTo>
                  <a:pt x="10288912" y="1184892"/>
                  <a:pt x="10292371" y="1181680"/>
                  <a:pt x="10292371" y="1181680"/>
                </a:cubicBezTo>
                <a:cubicBezTo>
                  <a:pt x="10281996" y="1181680"/>
                  <a:pt x="10281996" y="1184892"/>
                  <a:pt x="10264705" y="1184892"/>
                </a:cubicBezTo>
                <a:cubicBezTo>
                  <a:pt x="10268163" y="1184892"/>
                  <a:pt x="10268163" y="1181680"/>
                  <a:pt x="10268163" y="1178469"/>
                </a:cubicBezTo>
                <a:cubicBezTo>
                  <a:pt x="10271622" y="1178469"/>
                  <a:pt x="10271622" y="1181680"/>
                  <a:pt x="10271622" y="1181680"/>
                </a:cubicBezTo>
                <a:cubicBezTo>
                  <a:pt x="10280267" y="1180075"/>
                  <a:pt x="10285454" y="1178469"/>
                  <a:pt x="10290642" y="1177667"/>
                </a:cubicBezTo>
                <a:close/>
                <a:moveTo>
                  <a:pt x="9754412" y="1177489"/>
                </a:moveTo>
                <a:cubicBezTo>
                  <a:pt x="9745045" y="1177042"/>
                  <a:pt x="9737018" y="1177042"/>
                  <a:pt x="9731666" y="1178826"/>
                </a:cubicBezTo>
                <a:cubicBezTo>
                  <a:pt x="9745938" y="1182395"/>
                  <a:pt x="9770913" y="1185963"/>
                  <a:pt x="9785184" y="1178826"/>
                </a:cubicBezTo>
                <a:cubicBezTo>
                  <a:pt x="9774481" y="1178826"/>
                  <a:pt x="9763777" y="1177934"/>
                  <a:pt x="9754412" y="1177489"/>
                </a:cubicBezTo>
                <a:close/>
                <a:moveTo>
                  <a:pt x="11341489" y="1177398"/>
                </a:moveTo>
                <a:cubicBezTo>
                  <a:pt x="11373058" y="1185105"/>
                  <a:pt x="11415150" y="1177398"/>
                  <a:pt x="11460750" y="1188959"/>
                </a:cubicBezTo>
                <a:cubicBezTo>
                  <a:pt x="11464258" y="1185105"/>
                  <a:pt x="11467765" y="1185105"/>
                  <a:pt x="11467765" y="1181251"/>
                </a:cubicBezTo>
                <a:cubicBezTo>
                  <a:pt x="11481796" y="1181251"/>
                  <a:pt x="11495827" y="1185105"/>
                  <a:pt x="11506351" y="1181251"/>
                </a:cubicBezTo>
                <a:cubicBezTo>
                  <a:pt x="11506351" y="1185105"/>
                  <a:pt x="11509858" y="1185105"/>
                  <a:pt x="11513366" y="1188959"/>
                </a:cubicBezTo>
                <a:cubicBezTo>
                  <a:pt x="11520381" y="1181251"/>
                  <a:pt x="11548443" y="1192812"/>
                  <a:pt x="11548443" y="1177398"/>
                </a:cubicBezTo>
                <a:cubicBezTo>
                  <a:pt x="11562474" y="1181251"/>
                  <a:pt x="11565981" y="1185105"/>
                  <a:pt x="11580012" y="1181251"/>
                </a:cubicBezTo>
                <a:cubicBezTo>
                  <a:pt x="11594043" y="1185105"/>
                  <a:pt x="11590536" y="1192812"/>
                  <a:pt x="11604565" y="1192812"/>
                </a:cubicBezTo>
                <a:cubicBezTo>
                  <a:pt x="11608074" y="1192812"/>
                  <a:pt x="11604565" y="1185105"/>
                  <a:pt x="11611581" y="1181251"/>
                </a:cubicBezTo>
                <a:cubicBezTo>
                  <a:pt x="11615089" y="1185105"/>
                  <a:pt x="11622104" y="1185105"/>
                  <a:pt x="11625612" y="1185105"/>
                </a:cubicBezTo>
                <a:cubicBezTo>
                  <a:pt x="11622104" y="1185105"/>
                  <a:pt x="11611581" y="1192812"/>
                  <a:pt x="11632627" y="1192812"/>
                </a:cubicBezTo>
                <a:cubicBezTo>
                  <a:pt x="11622104" y="1196666"/>
                  <a:pt x="11604565" y="1196666"/>
                  <a:pt x="11587027" y="1196666"/>
                </a:cubicBezTo>
                <a:cubicBezTo>
                  <a:pt x="11601058" y="1185105"/>
                  <a:pt x="11562474" y="1196666"/>
                  <a:pt x="11569488" y="1185105"/>
                </a:cubicBezTo>
                <a:cubicBezTo>
                  <a:pt x="11562474" y="1185105"/>
                  <a:pt x="11562474" y="1192812"/>
                  <a:pt x="11555459" y="1196666"/>
                </a:cubicBezTo>
                <a:cubicBezTo>
                  <a:pt x="11464258" y="1196666"/>
                  <a:pt x="11418659" y="1192812"/>
                  <a:pt x="11344996" y="1185105"/>
                </a:cubicBezTo>
                <a:cubicBezTo>
                  <a:pt x="11341489" y="1188959"/>
                  <a:pt x="11341489" y="1185105"/>
                  <a:pt x="11341489" y="1181251"/>
                </a:cubicBezTo>
                <a:cubicBezTo>
                  <a:pt x="11341489" y="1181251"/>
                  <a:pt x="11341489" y="1181251"/>
                  <a:pt x="11341489" y="1177398"/>
                </a:cubicBezTo>
                <a:close/>
                <a:moveTo>
                  <a:pt x="11306524" y="1177398"/>
                </a:moveTo>
                <a:cubicBezTo>
                  <a:pt x="11310092" y="1181145"/>
                  <a:pt x="11317228" y="1184891"/>
                  <a:pt x="11335067" y="1184891"/>
                </a:cubicBezTo>
                <a:cubicBezTo>
                  <a:pt x="11331499" y="1192384"/>
                  <a:pt x="11292253" y="1184891"/>
                  <a:pt x="11306524" y="1177398"/>
                </a:cubicBezTo>
                <a:close/>
                <a:moveTo>
                  <a:pt x="10687142" y="1175258"/>
                </a:moveTo>
                <a:cubicBezTo>
                  <a:pt x="10697132" y="1178469"/>
                  <a:pt x="10667161" y="1188103"/>
                  <a:pt x="10667161" y="1178469"/>
                </a:cubicBezTo>
                <a:cubicBezTo>
                  <a:pt x="10673822" y="1175258"/>
                  <a:pt x="10687142" y="1178469"/>
                  <a:pt x="10687142" y="1175258"/>
                </a:cubicBezTo>
                <a:close/>
                <a:moveTo>
                  <a:pt x="9875807" y="1175258"/>
                </a:moveTo>
                <a:cubicBezTo>
                  <a:pt x="9865104" y="1178469"/>
                  <a:pt x="9840129" y="1175258"/>
                  <a:pt x="9836560" y="1184892"/>
                </a:cubicBezTo>
                <a:cubicBezTo>
                  <a:pt x="9850833" y="1181680"/>
                  <a:pt x="9847265" y="1188103"/>
                  <a:pt x="9857968" y="1188103"/>
                </a:cubicBezTo>
                <a:cubicBezTo>
                  <a:pt x="9850833" y="1178469"/>
                  <a:pt x="9879375" y="1181680"/>
                  <a:pt x="9875807" y="1175258"/>
                </a:cubicBezTo>
                <a:close/>
                <a:moveTo>
                  <a:pt x="11212243" y="1174545"/>
                </a:moveTo>
                <a:cubicBezTo>
                  <a:pt x="11236594" y="1170977"/>
                  <a:pt x="11219201" y="1185248"/>
                  <a:pt x="11233115" y="1185248"/>
                </a:cubicBezTo>
                <a:cubicBezTo>
                  <a:pt x="11229637" y="1185248"/>
                  <a:pt x="11222679" y="1185248"/>
                  <a:pt x="11226158" y="1188816"/>
                </a:cubicBezTo>
                <a:cubicBezTo>
                  <a:pt x="11215722" y="1192384"/>
                  <a:pt x="11198328" y="1185248"/>
                  <a:pt x="11191371" y="1192384"/>
                </a:cubicBezTo>
                <a:cubicBezTo>
                  <a:pt x="11180935" y="1188816"/>
                  <a:pt x="11191371" y="1181680"/>
                  <a:pt x="11194850" y="1181680"/>
                </a:cubicBezTo>
                <a:cubicBezTo>
                  <a:pt x="11205286" y="1181680"/>
                  <a:pt x="11208765" y="1185248"/>
                  <a:pt x="11222679" y="1181680"/>
                </a:cubicBezTo>
                <a:cubicBezTo>
                  <a:pt x="11222679" y="1178113"/>
                  <a:pt x="11208765" y="1178113"/>
                  <a:pt x="11212243" y="1174545"/>
                </a:cubicBezTo>
                <a:close/>
                <a:moveTo>
                  <a:pt x="9676007" y="1174545"/>
                </a:moveTo>
                <a:cubicBezTo>
                  <a:pt x="9665731" y="1178113"/>
                  <a:pt x="9641755" y="1170977"/>
                  <a:pt x="9645180" y="1181681"/>
                </a:cubicBezTo>
                <a:cubicBezTo>
                  <a:pt x="9658881" y="1174545"/>
                  <a:pt x="9669156" y="1181681"/>
                  <a:pt x="9676007" y="1174545"/>
                </a:cubicBezTo>
                <a:close/>
                <a:moveTo>
                  <a:pt x="10239552" y="1174456"/>
                </a:moveTo>
                <a:cubicBezTo>
                  <a:pt x="10243031" y="1170977"/>
                  <a:pt x="10246509" y="1184892"/>
                  <a:pt x="10260424" y="1184892"/>
                </a:cubicBezTo>
                <a:cubicBezTo>
                  <a:pt x="10253467" y="1188371"/>
                  <a:pt x="10246509" y="1181413"/>
                  <a:pt x="10236073" y="1184892"/>
                </a:cubicBezTo>
                <a:cubicBezTo>
                  <a:pt x="10236073" y="1195328"/>
                  <a:pt x="10253467" y="1188371"/>
                  <a:pt x="10249988" y="1195328"/>
                </a:cubicBezTo>
                <a:cubicBezTo>
                  <a:pt x="10236073" y="1198807"/>
                  <a:pt x="10239552" y="1191849"/>
                  <a:pt x="10225637" y="1195328"/>
                </a:cubicBezTo>
                <a:cubicBezTo>
                  <a:pt x="10239552" y="1188371"/>
                  <a:pt x="10211722" y="1188371"/>
                  <a:pt x="10204765" y="1184892"/>
                </a:cubicBezTo>
                <a:cubicBezTo>
                  <a:pt x="10211722" y="1184892"/>
                  <a:pt x="10222158" y="1184892"/>
                  <a:pt x="10229116" y="1184892"/>
                </a:cubicBezTo>
                <a:cubicBezTo>
                  <a:pt x="10236073" y="1184892"/>
                  <a:pt x="10243031" y="1181413"/>
                  <a:pt x="10239552" y="1174456"/>
                </a:cubicBezTo>
                <a:close/>
                <a:moveTo>
                  <a:pt x="10332914" y="1172958"/>
                </a:moveTo>
                <a:cubicBezTo>
                  <a:pt x="10338829" y="1174402"/>
                  <a:pt x="10345198" y="1176329"/>
                  <a:pt x="10352476" y="1174402"/>
                </a:cubicBezTo>
                <a:cubicBezTo>
                  <a:pt x="10348836" y="1182109"/>
                  <a:pt x="10330640" y="1178256"/>
                  <a:pt x="10330640" y="1185963"/>
                </a:cubicBezTo>
                <a:cubicBezTo>
                  <a:pt x="10316083" y="1185963"/>
                  <a:pt x="10330640" y="1170548"/>
                  <a:pt x="10316083" y="1174402"/>
                </a:cubicBezTo>
                <a:cubicBezTo>
                  <a:pt x="10321541" y="1170549"/>
                  <a:pt x="10327000" y="1171512"/>
                  <a:pt x="10332914" y="1172958"/>
                </a:cubicBezTo>
                <a:close/>
                <a:moveTo>
                  <a:pt x="11488771" y="1168836"/>
                </a:moveTo>
                <a:cubicBezTo>
                  <a:pt x="11496906" y="1168836"/>
                  <a:pt x="11504613" y="1170977"/>
                  <a:pt x="11502900" y="1175258"/>
                </a:cubicBezTo>
                <a:cubicBezTo>
                  <a:pt x="11489199" y="1175258"/>
                  <a:pt x="11485774" y="1170977"/>
                  <a:pt x="11472074" y="1175258"/>
                </a:cubicBezTo>
                <a:cubicBezTo>
                  <a:pt x="11472074" y="1170977"/>
                  <a:pt x="11480637" y="1168836"/>
                  <a:pt x="11488771" y="1168836"/>
                </a:cubicBezTo>
                <a:close/>
                <a:moveTo>
                  <a:pt x="10972183" y="1168302"/>
                </a:moveTo>
                <a:cubicBezTo>
                  <a:pt x="10977834" y="1167766"/>
                  <a:pt x="10984792" y="1168836"/>
                  <a:pt x="10988271" y="1170977"/>
                </a:cubicBezTo>
                <a:cubicBezTo>
                  <a:pt x="10984792" y="1175258"/>
                  <a:pt x="10970877" y="1175258"/>
                  <a:pt x="10963920" y="1175258"/>
                </a:cubicBezTo>
                <a:cubicBezTo>
                  <a:pt x="10962181" y="1170977"/>
                  <a:pt x="10966528" y="1168836"/>
                  <a:pt x="10972183" y="1168302"/>
                </a:cubicBezTo>
                <a:close/>
                <a:moveTo>
                  <a:pt x="10732745" y="1166695"/>
                </a:moveTo>
                <a:cubicBezTo>
                  <a:pt x="10732745" y="1166695"/>
                  <a:pt x="10732745" y="1166695"/>
                  <a:pt x="10725738" y="1184249"/>
                </a:cubicBezTo>
                <a:cubicBezTo>
                  <a:pt x="10746757" y="1187760"/>
                  <a:pt x="10767775" y="1187760"/>
                  <a:pt x="10771278" y="1180739"/>
                </a:cubicBezTo>
                <a:cubicBezTo>
                  <a:pt x="10785290" y="1180739"/>
                  <a:pt x="10767775" y="1187760"/>
                  <a:pt x="10771278" y="1191272"/>
                </a:cubicBezTo>
                <a:cubicBezTo>
                  <a:pt x="10764271" y="1187760"/>
                  <a:pt x="10746757" y="1191272"/>
                  <a:pt x="10725738" y="1191272"/>
                </a:cubicBezTo>
                <a:cubicBezTo>
                  <a:pt x="10725738" y="1191272"/>
                  <a:pt x="10725738" y="1191272"/>
                  <a:pt x="10722236" y="1208825"/>
                </a:cubicBezTo>
                <a:cubicBezTo>
                  <a:pt x="10736247" y="1208825"/>
                  <a:pt x="10757266" y="1208825"/>
                  <a:pt x="10771278" y="1212336"/>
                </a:cubicBezTo>
                <a:cubicBezTo>
                  <a:pt x="10778284" y="1212336"/>
                  <a:pt x="10778284" y="1205315"/>
                  <a:pt x="10785290" y="1205315"/>
                </a:cubicBezTo>
                <a:cubicBezTo>
                  <a:pt x="10788792" y="1212336"/>
                  <a:pt x="10799302" y="1212336"/>
                  <a:pt x="10806308" y="1212336"/>
                </a:cubicBezTo>
                <a:cubicBezTo>
                  <a:pt x="10795799" y="1219358"/>
                  <a:pt x="10802804" y="1219358"/>
                  <a:pt x="10806308" y="1222868"/>
                </a:cubicBezTo>
                <a:cubicBezTo>
                  <a:pt x="10795799" y="1219358"/>
                  <a:pt x="10788792" y="1226380"/>
                  <a:pt x="10792296" y="1233401"/>
                </a:cubicBezTo>
                <a:cubicBezTo>
                  <a:pt x="10781787" y="1236911"/>
                  <a:pt x="10781787" y="1229890"/>
                  <a:pt x="10774780" y="1229890"/>
                </a:cubicBezTo>
                <a:cubicBezTo>
                  <a:pt x="10778284" y="1236911"/>
                  <a:pt x="10781787" y="1236911"/>
                  <a:pt x="10767775" y="1236911"/>
                </a:cubicBezTo>
                <a:lnTo>
                  <a:pt x="10773306" y="1240977"/>
                </a:lnTo>
                <a:lnTo>
                  <a:pt x="10715230" y="1229890"/>
                </a:lnTo>
                <a:cubicBezTo>
                  <a:pt x="10715230" y="1229890"/>
                  <a:pt x="10715230" y="1229890"/>
                  <a:pt x="10708224" y="1243933"/>
                </a:cubicBezTo>
                <a:cubicBezTo>
                  <a:pt x="10711726" y="1243933"/>
                  <a:pt x="10715230" y="1243933"/>
                  <a:pt x="10722236" y="1243933"/>
                </a:cubicBezTo>
                <a:cubicBezTo>
                  <a:pt x="10722236" y="1247444"/>
                  <a:pt x="10715230" y="1250954"/>
                  <a:pt x="10708224" y="1250954"/>
                </a:cubicBezTo>
                <a:cubicBezTo>
                  <a:pt x="10708224" y="1250954"/>
                  <a:pt x="10708224" y="1250954"/>
                  <a:pt x="10708224" y="1254466"/>
                </a:cubicBezTo>
                <a:cubicBezTo>
                  <a:pt x="10697714" y="1254466"/>
                  <a:pt x="10690709" y="1254466"/>
                  <a:pt x="10683703" y="1250954"/>
                </a:cubicBezTo>
                <a:lnTo>
                  <a:pt x="10680200" y="1250954"/>
                </a:lnTo>
                <a:cubicBezTo>
                  <a:pt x="10673193" y="1247444"/>
                  <a:pt x="10666188" y="1243933"/>
                  <a:pt x="10652176" y="1243933"/>
                </a:cubicBezTo>
                <a:cubicBezTo>
                  <a:pt x="10652176" y="1243933"/>
                  <a:pt x="10652176" y="1243933"/>
                  <a:pt x="10673193" y="1222868"/>
                </a:cubicBezTo>
                <a:cubicBezTo>
                  <a:pt x="10673193" y="1222868"/>
                  <a:pt x="10673193" y="1222868"/>
                  <a:pt x="10676697" y="1222868"/>
                </a:cubicBezTo>
                <a:cubicBezTo>
                  <a:pt x="10676697" y="1222868"/>
                  <a:pt x="10676697" y="1222868"/>
                  <a:pt x="10687205" y="1212336"/>
                </a:cubicBezTo>
                <a:cubicBezTo>
                  <a:pt x="10683703" y="1212336"/>
                  <a:pt x="10680200" y="1208825"/>
                  <a:pt x="10676697" y="1208825"/>
                </a:cubicBezTo>
                <a:cubicBezTo>
                  <a:pt x="10680200" y="1205315"/>
                  <a:pt x="10683703" y="1208825"/>
                  <a:pt x="10690709" y="1208825"/>
                </a:cubicBezTo>
                <a:lnTo>
                  <a:pt x="10708224" y="1187760"/>
                </a:lnTo>
                <a:cubicBezTo>
                  <a:pt x="10704721" y="1187760"/>
                  <a:pt x="10697714" y="1187760"/>
                  <a:pt x="10690709" y="1184249"/>
                </a:cubicBezTo>
                <a:cubicBezTo>
                  <a:pt x="10690709" y="1177227"/>
                  <a:pt x="10704721" y="1187760"/>
                  <a:pt x="10704721" y="1180739"/>
                </a:cubicBezTo>
                <a:cubicBezTo>
                  <a:pt x="10704721" y="1184249"/>
                  <a:pt x="10708224" y="1184249"/>
                  <a:pt x="10715230" y="1184249"/>
                </a:cubicBezTo>
                <a:cubicBezTo>
                  <a:pt x="10715230" y="1184249"/>
                  <a:pt x="10715230" y="1184249"/>
                  <a:pt x="10732745" y="1166695"/>
                </a:cubicBezTo>
                <a:close/>
                <a:moveTo>
                  <a:pt x="11584004" y="1164554"/>
                </a:moveTo>
                <a:cubicBezTo>
                  <a:pt x="11587673" y="1168122"/>
                  <a:pt x="11587673" y="1168122"/>
                  <a:pt x="11587673" y="1171690"/>
                </a:cubicBezTo>
                <a:cubicBezTo>
                  <a:pt x="11580333" y="1168122"/>
                  <a:pt x="11576664" y="1171690"/>
                  <a:pt x="11580333" y="1171690"/>
                </a:cubicBezTo>
                <a:cubicBezTo>
                  <a:pt x="11569324" y="1175258"/>
                  <a:pt x="11561984" y="1171690"/>
                  <a:pt x="11561984" y="1168122"/>
                </a:cubicBezTo>
                <a:cubicBezTo>
                  <a:pt x="11572993" y="1168122"/>
                  <a:pt x="11572993" y="1168122"/>
                  <a:pt x="11584004" y="1164554"/>
                </a:cubicBezTo>
                <a:close/>
                <a:moveTo>
                  <a:pt x="10074861" y="1164287"/>
                </a:moveTo>
                <a:lnTo>
                  <a:pt x="10076611" y="1167766"/>
                </a:lnTo>
                <a:lnTo>
                  <a:pt x="10060862" y="1167766"/>
                </a:lnTo>
                <a:cubicBezTo>
                  <a:pt x="10067861" y="1167766"/>
                  <a:pt x="10064362" y="1164287"/>
                  <a:pt x="10074861" y="1164287"/>
                </a:cubicBezTo>
                <a:close/>
                <a:moveTo>
                  <a:pt x="10204766" y="1160274"/>
                </a:moveTo>
                <a:cubicBezTo>
                  <a:pt x="10204766" y="1163842"/>
                  <a:pt x="10172655" y="1160274"/>
                  <a:pt x="10194062" y="1167410"/>
                </a:cubicBezTo>
                <a:cubicBezTo>
                  <a:pt x="10194062" y="1170978"/>
                  <a:pt x="10186927" y="1170978"/>
                  <a:pt x="10179791" y="1170978"/>
                </a:cubicBezTo>
                <a:cubicBezTo>
                  <a:pt x="10176223" y="1160274"/>
                  <a:pt x="10186927" y="1160274"/>
                  <a:pt x="10204766" y="1160274"/>
                </a:cubicBezTo>
                <a:close/>
                <a:moveTo>
                  <a:pt x="11089802" y="1158133"/>
                </a:moveTo>
                <a:cubicBezTo>
                  <a:pt x="11097142" y="1158133"/>
                  <a:pt x="11108151" y="1158133"/>
                  <a:pt x="11104481" y="1161343"/>
                </a:cubicBezTo>
                <a:cubicBezTo>
                  <a:pt x="11100811" y="1161343"/>
                  <a:pt x="11097142" y="1161343"/>
                  <a:pt x="11097142" y="1161343"/>
                </a:cubicBezTo>
                <a:cubicBezTo>
                  <a:pt x="11093471" y="1161343"/>
                  <a:pt x="11093471" y="1164555"/>
                  <a:pt x="11093471" y="1164555"/>
                </a:cubicBezTo>
                <a:cubicBezTo>
                  <a:pt x="11082462" y="1164555"/>
                  <a:pt x="11089802" y="1161343"/>
                  <a:pt x="11089802" y="1158133"/>
                </a:cubicBezTo>
                <a:close/>
                <a:moveTo>
                  <a:pt x="9606790" y="1158133"/>
                </a:moveTo>
                <a:cubicBezTo>
                  <a:pt x="9617493" y="1161343"/>
                  <a:pt x="9621061" y="1164554"/>
                  <a:pt x="9635334" y="1164554"/>
                </a:cubicBezTo>
                <a:cubicBezTo>
                  <a:pt x="9628198" y="1170977"/>
                  <a:pt x="9603222" y="1167766"/>
                  <a:pt x="9606790" y="1158133"/>
                </a:cubicBezTo>
                <a:close/>
                <a:moveTo>
                  <a:pt x="10361307" y="1156527"/>
                </a:moveTo>
                <a:cubicBezTo>
                  <a:pt x="10369779" y="1156527"/>
                  <a:pt x="10379591" y="1157419"/>
                  <a:pt x="10386727" y="1157419"/>
                </a:cubicBezTo>
                <a:cubicBezTo>
                  <a:pt x="10379591" y="1160987"/>
                  <a:pt x="10358184" y="1157419"/>
                  <a:pt x="10347481" y="1164555"/>
                </a:cubicBezTo>
                <a:cubicBezTo>
                  <a:pt x="10347481" y="1160987"/>
                  <a:pt x="10347481" y="1160987"/>
                  <a:pt x="10343913" y="1160987"/>
                </a:cubicBezTo>
                <a:cubicBezTo>
                  <a:pt x="10345697" y="1157419"/>
                  <a:pt x="10352833" y="1156527"/>
                  <a:pt x="10361307" y="1156527"/>
                </a:cubicBezTo>
                <a:close/>
                <a:moveTo>
                  <a:pt x="9927865" y="1155591"/>
                </a:moveTo>
                <a:cubicBezTo>
                  <a:pt x="9934865" y="1155591"/>
                  <a:pt x="9941865" y="1157330"/>
                  <a:pt x="9952365" y="1160808"/>
                </a:cubicBezTo>
                <a:cubicBezTo>
                  <a:pt x="9952365" y="1164287"/>
                  <a:pt x="9945365" y="1164287"/>
                  <a:pt x="9934865" y="1164287"/>
                </a:cubicBezTo>
                <a:cubicBezTo>
                  <a:pt x="9945365" y="1171244"/>
                  <a:pt x="9980365" y="1174723"/>
                  <a:pt x="9983864" y="1164287"/>
                </a:cubicBezTo>
                <a:cubicBezTo>
                  <a:pt x="9997864" y="1167766"/>
                  <a:pt x="10018862" y="1167766"/>
                  <a:pt x="10036363" y="1164287"/>
                </a:cubicBezTo>
                <a:cubicBezTo>
                  <a:pt x="10046862" y="1164287"/>
                  <a:pt x="10032862" y="1167766"/>
                  <a:pt x="10036363" y="1171244"/>
                </a:cubicBezTo>
                <a:cubicBezTo>
                  <a:pt x="10004864" y="1164287"/>
                  <a:pt x="9987363" y="1171244"/>
                  <a:pt x="9959365" y="1178202"/>
                </a:cubicBezTo>
                <a:cubicBezTo>
                  <a:pt x="9969864" y="1167766"/>
                  <a:pt x="9906867" y="1174723"/>
                  <a:pt x="9899867" y="1178202"/>
                </a:cubicBezTo>
                <a:cubicBezTo>
                  <a:pt x="9899867" y="1181680"/>
                  <a:pt x="9903366" y="1181680"/>
                  <a:pt x="9903366" y="1185159"/>
                </a:cubicBezTo>
                <a:cubicBezTo>
                  <a:pt x="9920865" y="1174723"/>
                  <a:pt x="9931365" y="1181680"/>
                  <a:pt x="9945365" y="1178202"/>
                </a:cubicBezTo>
                <a:cubicBezTo>
                  <a:pt x="9945365" y="1178202"/>
                  <a:pt x="9945365" y="1181680"/>
                  <a:pt x="9945365" y="1181680"/>
                </a:cubicBezTo>
                <a:cubicBezTo>
                  <a:pt x="9969864" y="1181680"/>
                  <a:pt x="9987363" y="1185159"/>
                  <a:pt x="9990864" y="1174723"/>
                </a:cubicBezTo>
                <a:cubicBezTo>
                  <a:pt x="10015363" y="1174723"/>
                  <a:pt x="10004864" y="1181680"/>
                  <a:pt x="10025862" y="1181680"/>
                </a:cubicBezTo>
                <a:cubicBezTo>
                  <a:pt x="10046862" y="1178202"/>
                  <a:pt x="10064362" y="1174723"/>
                  <a:pt x="10078362" y="1171244"/>
                </a:cubicBezTo>
                <a:lnTo>
                  <a:pt x="10076611" y="1167766"/>
                </a:lnTo>
                <a:lnTo>
                  <a:pt x="10123861" y="1167766"/>
                </a:lnTo>
                <a:cubicBezTo>
                  <a:pt x="10137860" y="1164287"/>
                  <a:pt x="10141360" y="1160808"/>
                  <a:pt x="10141360" y="1157330"/>
                </a:cubicBezTo>
                <a:cubicBezTo>
                  <a:pt x="10158860" y="1157330"/>
                  <a:pt x="10151860" y="1164287"/>
                  <a:pt x="10148360" y="1167766"/>
                </a:cubicBezTo>
                <a:cubicBezTo>
                  <a:pt x="10123861" y="1171244"/>
                  <a:pt x="10113360" y="1167766"/>
                  <a:pt x="10095861" y="1171244"/>
                </a:cubicBezTo>
                <a:cubicBezTo>
                  <a:pt x="10095861" y="1181680"/>
                  <a:pt x="10130860" y="1178202"/>
                  <a:pt x="10137860" y="1174723"/>
                </a:cubicBezTo>
                <a:cubicBezTo>
                  <a:pt x="10141360" y="1174723"/>
                  <a:pt x="10141360" y="1178202"/>
                  <a:pt x="10141360" y="1181680"/>
                </a:cubicBezTo>
                <a:cubicBezTo>
                  <a:pt x="10155359" y="1181680"/>
                  <a:pt x="10162359" y="1181680"/>
                  <a:pt x="10179860" y="1181680"/>
                </a:cubicBezTo>
                <a:cubicBezTo>
                  <a:pt x="10183359" y="1185159"/>
                  <a:pt x="10183359" y="1185159"/>
                  <a:pt x="10183359" y="1188638"/>
                </a:cubicBezTo>
                <a:cubicBezTo>
                  <a:pt x="10169359" y="1192116"/>
                  <a:pt x="10165860" y="1188638"/>
                  <a:pt x="10148360" y="1185159"/>
                </a:cubicBezTo>
                <a:cubicBezTo>
                  <a:pt x="10137860" y="1188638"/>
                  <a:pt x="10151860" y="1188638"/>
                  <a:pt x="10148360" y="1195595"/>
                </a:cubicBezTo>
                <a:cubicBezTo>
                  <a:pt x="10134360" y="1199074"/>
                  <a:pt x="10127360" y="1192116"/>
                  <a:pt x="10113360" y="1195595"/>
                </a:cubicBezTo>
                <a:cubicBezTo>
                  <a:pt x="10120360" y="1192116"/>
                  <a:pt x="10130860" y="1192116"/>
                  <a:pt x="10137860" y="1188638"/>
                </a:cubicBezTo>
                <a:cubicBezTo>
                  <a:pt x="10130860" y="1185159"/>
                  <a:pt x="10123861" y="1185159"/>
                  <a:pt x="10120360" y="1181680"/>
                </a:cubicBezTo>
                <a:cubicBezTo>
                  <a:pt x="10113360" y="1185159"/>
                  <a:pt x="10109861" y="1188638"/>
                  <a:pt x="10099360" y="1192116"/>
                </a:cubicBezTo>
                <a:cubicBezTo>
                  <a:pt x="10095861" y="1195595"/>
                  <a:pt x="10109861" y="1199074"/>
                  <a:pt x="10099360" y="1199074"/>
                </a:cubicBezTo>
                <a:cubicBezTo>
                  <a:pt x="10099360" y="1199074"/>
                  <a:pt x="10064362" y="1195595"/>
                  <a:pt x="10057362" y="1199074"/>
                </a:cubicBezTo>
                <a:cubicBezTo>
                  <a:pt x="10043362" y="1195595"/>
                  <a:pt x="10053862" y="1192116"/>
                  <a:pt x="10064362" y="1188638"/>
                </a:cubicBezTo>
                <a:cubicBezTo>
                  <a:pt x="10057362" y="1185159"/>
                  <a:pt x="10046862" y="1188638"/>
                  <a:pt x="10036363" y="1192116"/>
                </a:cubicBezTo>
                <a:cubicBezTo>
                  <a:pt x="10039862" y="1195595"/>
                  <a:pt x="10050362" y="1195595"/>
                  <a:pt x="10043362" y="1199074"/>
                </a:cubicBezTo>
                <a:cubicBezTo>
                  <a:pt x="10029363" y="1195595"/>
                  <a:pt x="10018862" y="1199074"/>
                  <a:pt x="9994363" y="1199074"/>
                </a:cubicBezTo>
                <a:cubicBezTo>
                  <a:pt x="9990864" y="1195595"/>
                  <a:pt x="9973365" y="1195595"/>
                  <a:pt x="9966365" y="1192116"/>
                </a:cubicBezTo>
                <a:cubicBezTo>
                  <a:pt x="9952365" y="1192116"/>
                  <a:pt x="9955864" y="1199074"/>
                  <a:pt x="9945365" y="1199074"/>
                </a:cubicBezTo>
                <a:cubicBezTo>
                  <a:pt x="9952365" y="1185159"/>
                  <a:pt x="9826367" y="1185159"/>
                  <a:pt x="9871867" y="1195595"/>
                </a:cubicBezTo>
                <a:cubicBezTo>
                  <a:pt x="9885867" y="1202552"/>
                  <a:pt x="9850868" y="1195595"/>
                  <a:pt x="9857867" y="1199074"/>
                </a:cubicBezTo>
                <a:cubicBezTo>
                  <a:pt x="9854367" y="1195595"/>
                  <a:pt x="9847367" y="1192116"/>
                  <a:pt x="9836868" y="1192116"/>
                </a:cubicBezTo>
                <a:cubicBezTo>
                  <a:pt x="9826367" y="1192116"/>
                  <a:pt x="9822868" y="1195595"/>
                  <a:pt x="9822868" y="1199074"/>
                </a:cubicBezTo>
                <a:cubicBezTo>
                  <a:pt x="9815868" y="1195595"/>
                  <a:pt x="9801868" y="1195595"/>
                  <a:pt x="9791369" y="1195595"/>
                </a:cubicBezTo>
                <a:cubicBezTo>
                  <a:pt x="9787869" y="1202552"/>
                  <a:pt x="9798369" y="1199074"/>
                  <a:pt x="9801868" y="1202552"/>
                </a:cubicBezTo>
                <a:cubicBezTo>
                  <a:pt x="9794868" y="1209510"/>
                  <a:pt x="9787869" y="1195595"/>
                  <a:pt x="9777369" y="1195595"/>
                </a:cubicBezTo>
                <a:cubicBezTo>
                  <a:pt x="9777369" y="1199074"/>
                  <a:pt x="9763370" y="1202552"/>
                  <a:pt x="9770369" y="1202552"/>
                </a:cubicBezTo>
                <a:cubicBezTo>
                  <a:pt x="9759869" y="1199074"/>
                  <a:pt x="9707371" y="1181680"/>
                  <a:pt x="9686371" y="1202552"/>
                </a:cubicBezTo>
                <a:cubicBezTo>
                  <a:pt x="9682871" y="1199074"/>
                  <a:pt x="9661871" y="1202552"/>
                  <a:pt x="9665371" y="1192116"/>
                </a:cubicBezTo>
                <a:cubicBezTo>
                  <a:pt x="9651371" y="1195595"/>
                  <a:pt x="9640872" y="1199074"/>
                  <a:pt x="9637371" y="1192116"/>
                </a:cubicBezTo>
                <a:cubicBezTo>
                  <a:pt x="9619872" y="1195595"/>
                  <a:pt x="9588373" y="1188638"/>
                  <a:pt x="9584873" y="1199074"/>
                </a:cubicBezTo>
                <a:cubicBezTo>
                  <a:pt x="9581373" y="1199074"/>
                  <a:pt x="9567373" y="1188638"/>
                  <a:pt x="9567373" y="1199074"/>
                </a:cubicBezTo>
                <a:cubicBezTo>
                  <a:pt x="9563873" y="1188638"/>
                  <a:pt x="9539374" y="1192116"/>
                  <a:pt x="9521875" y="1188638"/>
                </a:cubicBezTo>
                <a:cubicBezTo>
                  <a:pt x="9539374" y="1181680"/>
                  <a:pt x="9567373" y="1192116"/>
                  <a:pt x="9577873" y="1181680"/>
                </a:cubicBezTo>
                <a:cubicBezTo>
                  <a:pt x="9595373" y="1181680"/>
                  <a:pt x="9574373" y="1185159"/>
                  <a:pt x="9577873" y="1188638"/>
                </a:cubicBezTo>
                <a:cubicBezTo>
                  <a:pt x="9602373" y="1188638"/>
                  <a:pt x="9619872" y="1188638"/>
                  <a:pt x="9644371" y="1185159"/>
                </a:cubicBezTo>
                <a:cubicBezTo>
                  <a:pt x="9619872" y="1181680"/>
                  <a:pt x="9591873" y="1181680"/>
                  <a:pt x="9567373" y="1178202"/>
                </a:cubicBezTo>
                <a:cubicBezTo>
                  <a:pt x="9567373" y="1171244"/>
                  <a:pt x="9591873" y="1174723"/>
                  <a:pt x="9584873" y="1167766"/>
                </a:cubicBezTo>
                <a:cubicBezTo>
                  <a:pt x="9595373" y="1178202"/>
                  <a:pt x="9630371" y="1164287"/>
                  <a:pt x="9633872" y="1174723"/>
                </a:cubicBezTo>
                <a:cubicBezTo>
                  <a:pt x="9640872" y="1174723"/>
                  <a:pt x="9644371" y="1171244"/>
                  <a:pt x="9651371" y="1171244"/>
                </a:cubicBezTo>
                <a:cubicBezTo>
                  <a:pt x="9651371" y="1167766"/>
                  <a:pt x="9644371" y="1171244"/>
                  <a:pt x="9640872" y="1167766"/>
                </a:cubicBezTo>
                <a:cubicBezTo>
                  <a:pt x="9654871" y="1164287"/>
                  <a:pt x="9665371" y="1174723"/>
                  <a:pt x="9682871" y="1174723"/>
                </a:cubicBezTo>
                <a:cubicBezTo>
                  <a:pt x="9675872" y="1160808"/>
                  <a:pt x="9714370" y="1167766"/>
                  <a:pt x="9735370" y="1160808"/>
                </a:cubicBezTo>
                <a:cubicBezTo>
                  <a:pt x="9731871" y="1164287"/>
                  <a:pt x="9728370" y="1167766"/>
                  <a:pt x="9717871" y="1167766"/>
                </a:cubicBezTo>
                <a:cubicBezTo>
                  <a:pt x="9724871" y="1167766"/>
                  <a:pt x="9738869" y="1167766"/>
                  <a:pt x="9742370" y="1171244"/>
                </a:cubicBezTo>
                <a:cubicBezTo>
                  <a:pt x="9756370" y="1160808"/>
                  <a:pt x="9791369" y="1164287"/>
                  <a:pt x="9808868" y="1157330"/>
                </a:cubicBezTo>
                <a:cubicBezTo>
                  <a:pt x="9819369" y="1157330"/>
                  <a:pt x="9826367" y="1157330"/>
                  <a:pt x="9826367" y="1164287"/>
                </a:cubicBezTo>
                <a:cubicBezTo>
                  <a:pt x="9840367" y="1164287"/>
                  <a:pt x="9833367" y="1157330"/>
                  <a:pt x="9847367" y="1157330"/>
                </a:cubicBezTo>
                <a:cubicBezTo>
                  <a:pt x="9847367" y="1160808"/>
                  <a:pt x="9836868" y="1160808"/>
                  <a:pt x="9829868" y="1164287"/>
                </a:cubicBezTo>
                <a:cubicBezTo>
                  <a:pt x="9847367" y="1171244"/>
                  <a:pt x="9857867" y="1164287"/>
                  <a:pt x="9875367" y="1167766"/>
                </a:cubicBezTo>
                <a:cubicBezTo>
                  <a:pt x="9889366" y="1164287"/>
                  <a:pt x="9871867" y="1160808"/>
                  <a:pt x="9878867" y="1157330"/>
                </a:cubicBezTo>
                <a:cubicBezTo>
                  <a:pt x="9885867" y="1160808"/>
                  <a:pt x="9903366" y="1157330"/>
                  <a:pt x="9899867" y="1164287"/>
                </a:cubicBezTo>
                <a:cubicBezTo>
                  <a:pt x="9913865" y="1164287"/>
                  <a:pt x="9917366" y="1160808"/>
                  <a:pt x="9927865" y="1167766"/>
                </a:cubicBezTo>
                <a:cubicBezTo>
                  <a:pt x="9931365" y="1164287"/>
                  <a:pt x="9938365" y="1164287"/>
                  <a:pt x="9938365" y="1160808"/>
                </a:cubicBezTo>
                <a:cubicBezTo>
                  <a:pt x="9927865" y="1153851"/>
                  <a:pt x="9917366" y="1164287"/>
                  <a:pt x="9903366" y="1160808"/>
                </a:cubicBezTo>
                <a:cubicBezTo>
                  <a:pt x="9913867" y="1157330"/>
                  <a:pt x="9920865" y="1155591"/>
                  <a:pt x="9927865" y="1155591"/>
                </a:cubicBezTo>
                <a:close/>
                <a:moveTo>
                  <a:pt x="10041108" y="1153450"/>
                </a:moveTo>
                <a:cubicBezTo>
                  <a:pt x="10046620" y="1153651"/>
                  <a:pt x="10051422" y="1154655"/>
                  <a:pt x="10054916" y="1157063"/>
                </a:cubicBezTo>
                <a:cubicBezTo>
                  <a:pt x="10054916" y="1163486"/>
                  <a:pt x="10037451" y="1160274"/>
                  <a:pt x="10033959" y="1160274"/>
                </a:cubicBezTo>
                <a:cubicBezTo>
                  <a:pt x="10026974" y="1153852"/>
                  <a:pt x="10044438" y="1163486"/>
                  <a:pt x="10044438" y="1157063"/>
                </a:cubicBezTo>
                <a:cubicBezTo>
                  <a:pt x="10023481" y="1150640"/>
                  <a:pt x="10002524" y="1166697"/>
                  <a:pt x="9988553" y="1157063"/>
                </a:cubicBezTo>
                <a:cubicBezTo>
                  <a:pt x="9997285" y="1158669"/>
                  <a:pt x="10010383" y="1156261"/>
                  <a:pt x="10023044" y="1154655"/>
                </a:cubicBezTo>
                <a:cubicBezTo>
                  <a:pt x="10029374" y="1153852"/>
                  <a:pt x="10035596" y="1153250"/>
                  <a:pt x="10041108" y="1153450"/>
                </a:cubicBezTo>
                <a:close/>
                <a:moveTo>
                  <a:pt x="9635992" y="1142574"/>
                </a:moveTo>
                <a:lnTo>
                  <a:pt x="9633790" y="1143809"/>
                </a:lnTo>
                <a:cubicBezTo>
                  <a:pt x="9630729" y="1146437"/>
                  <a:pt x="9630729" y="1148189"/>
                  <a:pt x="9634227" y="1142933"/>
                </a:cubicBezTo>
                <a:close/>
                <a:moveTo>
                  <a:pt x="10804320" y="1141988"/>
                </a:moveTo>
                <a:cubicBezTo>
                  <a:pt x="10807531" y="1140651"/>
                  <a:pt x="10813954" y="1140651"/>
                  <a:pt x="10821294" y="1142435"/>
                </a:cubicBezTo>
                <a:cubicBezTo>
                  <a:pt x="10817624" y="1146003"/>
                  <a:pt x="10817624" y="1149571"/>
                  <a:pt x="10806614" y="1149571"/>
                </a:cubicBezTo>
                <a:cubicBezTo>
                  <a:pt x="10801109" y="1146003"/>
                  <a:pt x="10801109" y="1143326"/>
                  <a:pt x="10804320" y="1141988"/>
                </a:cubicBezTo>
                <a:close/>
                <a:moveTo>
                  <a:pt x="9502607" y="1140293"/>
                </a:moveTo>
                <a:cubicBezTo>
                  <a:pt x="9515928" y="1136725"/>
                  <a:pt x="9522587" y="1143862"/>
                  <a:pt x="9532578" y="1143862"/>
                </a:cubicBezTo>
                <a:lnTo>
                  <a:pt x="9520382" y="1144588"/>
                </a:lnTo>
                <a:lnTo>
                  <a:pt x="9517592" y="1144754"/>
                </a:lnTo>
                <a:cubicBezTo>
                  <a:pt x="9510932" y="1143862"/>
                  <a:pt x="9504272" y="1142078"/>
                  <a:pt x="9502607" y="1140294"/>
                </a:cubicBezTo>
                <a:lnTo>
                  <a:pt x="9502609" y="1140294"/>
                </a:lnTo>
                <a:close/>
                <a:moveTo>
                  <a:pt x="9651386" y="1139446"/>
                </a:moveTo>
                <a:lnTo>
                  <a:pt x="9635992" y="1142574"/>
                </a:lnTo>
                <a:lnTo>
                  <a:pt x="9640623" y="1139976"/>
                </a:lnTo>
                <a:close/>
                <a:moveTo>
                  <a:pt x="9651719" y="1139378"/>
                </a:moveTo>
                <a:lnTo>
                  <a:pt x="9651719" y="1139429"/>
                </a:lnTo>
                <a:lnTo>
                  <a:pt x="9651386" y="1139446"/>
                </a:lnTo>
                <a:close/>
                <a:moveTo>
                  <a:pt x="10001397" y="1136725"/>
                </a:moveTo>
                <a:cubicBezTo>
                  <a:pt x="10015888" y="1136725"/>
                  <a:pt x="10034002" y="1143862"/>
                  <a:pt x="10041247" y="1140293"/>
                </a:cubicBezTo>
                <a:cubicBezTo>
                  <a:pt x="10048493" y="1147430"/>
                  <a:pt x="10001397" y="1140293"/>
                  <a:pt x="10001397" y="1136725"/>
                </a:cubicBezTo>
                <a:close/>
                <a:moveTo>
                  <a:pt x="9588749" y="1132420"/>
                </a:moveTo>
                <a:cubicBezTo>
                  <a:pt x="9587000" y="1132420"/>
                  <a:pt x="9583502" y="1133296"/>
                  <a:pt x="9580441" y="1133734"/>
                </a:cubicBezTo>
                <a:lnTo>
                  <a:pt x="9579575" y="1133533"/>
                </a:lnTo>
                <a:close/>
                <a:moveTo>
                  <a:pt x="10898972" y="1130838"/>
                </a:moveTo>
                <a:cubicBezTo>
                  <a:pt x="10902641" y="1131731"/>
                  <a:pt x="10905393" y="1133515"/>
                  <a:pt x="10909064" y="1135299"/>
                </a:cubicBezTo>
                <a:cubicBezTo>
                  <a:pt x="10905395" y="1138867"/>
                  <a:pt x="10883375" y="1135299"/>
                  <a:pt x="10883375" y="1131731"/>
                </a:cubicBezTo>
                <a:cubicBezTo>
                  <a:pt x="10890715" y="1129947"/>
                  <a:pt x="10895303" y="1129947"/>
                  <a:pt x="10898972" y="1130838"/>
                </a:cubicBezTo>
                <a:close/>
                <a:moveTo>
                  <a:pt x="10867320" y="1130838"/>
                </a:moveTo>
                <a:cubicBezTo>
                  <a:pt x="10871525" y="1131373"/>
                  <a:pt x="10875731" y="1132444"/>
                  <a:pt x="10879094" y="1132444"/>
                </a:cubicBezTo>
                <a:cubicBezTo>
                  <a:pt x="10875729" y="1136725"/>
                  <a:pt x="10872366" y="1136725"/>
                  <a:pt x="10865637" y="1136725"/>
                </a:cubicBezTo>
                <a:cubicBezTo>
                  <a:pt x="10862273" y="1136725"/>
                  <a:pt x="10862273" y="1132444"/>
                  <a:pt x="10855545" y="1132444"/>
                </a:cubicBezTo>
                <a:cubicBezTo>
                  <a:pt x="10858910" y="1130303"/>
                  <a:pt x="10863114" y="1130303"/>
                  <a:pt x="10867320" y="1130838"/>
                </a:cubicBezTo>
                <a:close/>
                <a:moveTo>
                  <a:pt x="10768489" y="1129387"/>
                </a:moveTo>
                <a:cubicBezTo>
                  <a:pt x="10770214" y="1127705"/>
                  <a:pt x="10772801" y="1128546"/>
                  <a:pt x="10775819" y="1129387"/>
                </a:cubicBezTo>
                <a:cubicBezTo>
                  <a:pt x="10778836" y="1130227"/>
                  <a:pt x="10782285" y="1131069"/>
                  <a:pt x="10785734" y="1129387"/>
                </a:cubicBezTo>
                <a:cubicBezTo>
                  <a:pt x="10782286" y="1139479"/>
                  <a:pt x="10751245" y="1139479"/>
                  <a:pt x="10740898" y="1149571"/>
                </a:cubicBezTo>
                <a:cubicBezTo>
                  <a:pt x="10727102" y="1142842"/>
                  <a:pt x="10789183" y="1136114"/>
                  <a:pt x="10768489" y="1129387"/>
                </a:cubicBezTo>
                <a:close/>
                <a:moveTo>
                  <a:pt x="10986041" y="1124416"/>
                </a:moveTo>
                <a:cubicBezTo>
                  <a:pt x="10990054" y="1124416"/>
                  <a:pt x="10995406" y="1125309"/>
                  <a:pt x="10998974" y="1125309"/>
                </a:cubicBezTo>
                <a:cubicBezTo>
                  <a:pt x="10998974" y="1132445"/>
                  <a:pt x="10984703" y="1128877"/>
                  <a:pt x="10981135" y="1128877"/>
                </a:cubicBezTo>
                <a:cubicBezTo>
                  <a:pt x="10979351" y="1125309"/>
                  <a:pt x="10982027" y="1124416"/>
                  <a:pt x="10986041" y="1124416"/>
                </a:cubicBezTo>
                <a:close/>
                <a:moveTo>
                  <a:pt x="10008622" y="1115318"/>
                </a:moveTo>
                <a:cubicBezTo>
                  <a:pt x="10008622" y="1118886"/>
                  <a:pt x="10008622" y="1118886"/>
                  <a:pt x="10012101" y="1118886"/>
                </a:cubicBezTo>
                <a:cubicBezTo>
                  <a:pt x="10012101" y="1126022"/>
                  <a:pt x="9991229" y="1122454"/>
                  <a:pt x="9984271" y="1118886"/>
                </a:cubicBezTo>
                <a:cubicBezTo>
                  <a:pt x="9998186" y="1115318"/>
                  <a:pt x="9998186" y="1122454"/>
                  <a:pt x="10008622" y="1115318"/>
                </a:cubicBezTo>
                <a:close/>
                <a:moveTo>
                  <a:pt x="9395337" y="1113712"/>
                </a:moveTo>
                <a:cubicBezTo>
                  <a:pt x="9390554" y="1114247"/>
                  <a:pt x="9386205" y="1115318"/>
                  <a:pt x="9382727" y="1115318"/>
                </a:cubicBezTo>
                <a:cubicBezTo>
                  <a:pt x="9386206" y="1115318"/>
                  <a:pt x="9389684" y="1119600"/>
                  <a:pt x="9393163" y="1119600"/>
                </a:cubicBezTo>
                <a:cubicBezTo>
                  <a:pt x="9393163" y="1119600"/>
                  <a:pt x="9393163" y="1119600"/>
                  <a:pt x="9410557" y="1115318"/>
                </a:cubicBezTo>
                <a:cubicBezTo>
                  <a:pt x="9405338" y="1113177"/>
                  <a:pt x="9400121" y="1113177"/>
                  <a:pt x="9395337" y="1113712"/>
                </a:cubicBezTo>
                <a:close/>
                <a:moveTo>
                  <a:pt x="9529901" y="1112107"/>
                </a:moveTo>
                <a:lnTo>
                  <a:pt x="9530370" y="1113713"/>
                </a:lnTo>
                <a:cubicBezTo>
                  <a:pt x="9527092" y="1113713"/>
                  <a:pt x="9522409" y="1113713"/>
                  <a:pt x="9522409" y="1115319"/>
                </a:cubicBezTo>
                <a:close/>
                <a:moveTo>
                  <a:pt x="9414035" y="1108895"/>
                </a:moveTo>
                <a:cubicBezTo>
                  <a:pt x="9410556" y="1108895"/>
                  <a:pt x="9414035" y="1112106"/>
                  <a:pt x="9414035" y="1115318"/>
                </a:cubicBezTo>
                <a:cubicBezTo>
                  <a:pt x="9414035" y="1115318"/>
                  <a:pt x="9414035" y="1115318"/>
                  <a:pt x="9417079" y="1114515"/>
                </a:cubicBezTo>
                <a:lnTo>
                  <a:pt x="9438384" y="1108895"/>
                </a:lnTo>
                <a:close/>
                <a:moveTo>
                  <a:pt x="9957154" y="1098192"/>
                </a:moveTo>
                <a:cubicBezTo>
                  <a:pt x="9960722" y="1105043"/>
                  <a:pt x="9917908" y="1115318"/>
                  <a:pt x="9932179" y="1108468"/>
                </a:cubicBezTo>
                <a:cubicBezTo>
                  <a:pt x="9942883" y="1105043"/>
                  <a:pt x="9939315" y="1098192"/>
                  <a:pt x="9957154" y="1098192"/>
                </a:cubicBezTo>
                <a:close/>
                <a:moveTo>
                  <a:pt x="9637901" y="1098192"/>
                </a:moveTo>
                <a:cubicBezTo>
                  <a:pt x="9609644" y="1101557"/>
                  <a:pt x="9630837" y="1118376"/>
                  <a:pt x="9644966" y="1121741"/>
                </a:cubicBezTo>
                <a:cubicBezTo>
                  <a:pt x="9655562" y="1111649"/>
                  <a:pt x="9659094" y="1118376"/>
                  <a:pt x="9680288" y="1118376"/>
                </a:cubicBezTo>
                <a:cubicBezTo>
                  <a:pt x="9676757" y="1111649"/>
                  <a:pt x="9673224" y="1108285"/>
                  <a:pt x="9680288" y="1104920"/>
                </a:cubicBezTo>
                <a:cubicBezTo>
                  <a:pt x="9669692" y="1098192"/>
                  <a:pt x="9634370" y="1108285"/>
                  <a:pt x="9637901" y="1098192"/>
                </a:cubicBezTo>
                <a:close/>
                <a:moveTo>
                  <a:pt x="9281845" y="1092305"/>
                </a:moveTo>
                <a:cubicBezTo>
                  <a:pt x="9288535" y="1092305"/>
                  <a:pt x="9295671" y="1093198"/>
                  <a:pt x="9299239" y="1096766"/>
                </a:cubicBezTo>
                <a:cubicBezTo>
                  <a:pt x="9292103" y="1100334"/>
                  <a:pt x="9277831" y="1093198"/>
                  <a:pt x="9267128" y="1100334"/>
                </a:cubicBezTo>
                <a:lnTo>
                  <a:pt x="9267128" y="1093198"/>
                </a:lnTo>
                <a:cubicBezTo>
                  <a:pt x="9268912" y="1093198"/>
                  <a:pt x="9275155" y="1092305"/>
                  <a:pt x="9281845" y="1092305"/>
                </a:cubicBezTo>
                <a:close/>
                <a:moveTo>
                  <a:pt x="9476920" y="1089629"/>
                </a:moveTo>
                <a:lnTo>
                  <a:pt x="9476918" y="1089630"/>
                </a:lnTo>
                <a:lnTo>
                  <a:pt x="9476920" y="1089630"/>
                </a:lnTo>
                <a:lnTo>
                  <a:pt x="9458882" y="1095814"/>
                </a:lnTo>
                <a:lnTo>
                  <a:pt x="9451945" y="1098192"/>
                </a:lnTo>
                <a:lnTo>
                  <a:pt x="9454175" y="1095851"/>
                </a:lnTo>
                <a:lnTo>
                  <a:pt x="9459081" y="1090700"/>
                </a:lnTo>
                <a:cubicBezTo>
                  <a:pt x="9465324" y="1089629"/>
                  <a:pt x="9473352" y="1089629"/>
                  <a:pt x="9476920" y="1089629"/>
                </a:cubicBezTo>
                <a:close/>
                <a:moveTo>
                  <a:pt x="9984270" y="1088292"/>
                </a:moveTo>
                <a:cubicBezTo>
                  <a:pt x="9994082" y="1088292"/>
                  <a:pt x="10003894" y="1089095"/>
                  <a:pt x="10016381" y="1090700"/>
                </a:cubicBezTo>
                <a:cubicBezTo>
                  <a:pt x="10037789" y="1100334"/>
                  <a:pt x="9969999" y="1090700"/>
                  <a:pt x="9952160" y="1090700"/>
                </a:cubicBezTo>
                <a:cubicBezTo>
                  <a:pt x="9964648" y="1089095"/>
                  <a:pt x="9974459" y="1088292"/>
                  <a:pt x="9984270" y="1088292"/>
                </a:cubicBezTo>
                <a:close/>
                <a:moveTo>
                  <a:pt x="485784" y="1087488"/>
                </a:moveTo>
                <a:lnTo>
                  <a:pt x="481147" y="1093402"/>
                </a:lnTo>
                <a:lnTo>
                  <a:pt x="475233" y="1100945"/>
                </a:lnTo>
                <a:lnTo>
                  <a:pt x="485784" y="1111037"/>
                </a:lnTo>
                <a:lnTo>
                  <a:pt x="520952" y="1094216"/>
                </a:lnTo>
                <a:lnTo>
                  <a:pt x="517435" y="1090853"/>
                </a:lnTo>
                <a:lnTo>
                  <a:pt x="510401" y="1087488"/>
                </a:lnTo>
                <a:close/>
                <a:moveTo>
                  <a:pt x="9256024" y="1083207"/>
                </a:moveTo>
                <a:lnTo>
                  <a:pt x="9257767" y="1088859"/>
                </a:lnTo>
                <a:lnTo>
                  <a:pt x="9257767" y="1088860"/>
                </a:lnTo>
                <a:cubicBezTo>
                  <a:pt x="9256024" y="1089295"/>
                  <a:pt x="9252539" y="1088425"/>
                  <a:pt x="9249055" y="1086686"/>
                </a:cubicBezTo>
                <a:lnTo>
                  <a:pt x="9243392" y="1090599"/>
                </a:lnTo>
                <a:lnTo>
                  <a:pt x="9245570" y="1097122"/>
                </a:lnTo>
                <a:cubicBezTo>
                  <a:pt x="9238601" y="1097122"/>
                  <a:pt x="9235116" y="1104078"/>
                  <a:pt x="9228146" y="1107558"/>
                </a:cubicBezTo>
                <a:cubicBezTo>
                  <a:pt x="9196781" y="1107558"/>
                  <a:pt x="9210721" y="1093643"/>
                  <a:pt x="9182842" y="1093643"/>
                </a:cubicBezTo>
                <a:lnTo>
                  <a:pt x="9182842" y="1090164"/>
                </a:lnTo>
                <a:lnTo>
                  <a:pt x="9179357" y="1090164"/>
                </a:lnTo>
                <a:lnTo>
                  <a:pt x="9181874" y="1097700"/>
                </a:lnTo>
                <a:lnTo>
                  <a:pt x="9182842" y="1100599"/>
                </a:lnTo>
                <a:cubicBezTo>
                  <a:pt x="9196781" y="1104078"/>
                  <a:pt x="9214206" y="1111035"/>
                  <a:pt x="9231630" y="1111035"/>
                </a:cubicBezTo>
                <a:lnTo>
                  <a:pt x="9220788" y="1114128"/>
                </a:lnTo>
                <a:lnTo>
                  <a:pt x="9207237" y="1117994"/>
                </a:lnTo>
                <a:lnTo>
                  <a:pt x="9244699" y="1127125"/>
                </a:lnTo>
                <a:cubicBezTo>
                  <a:pt x="9259510" y="1130169"/>
                  <a:pt x="9276934" y="1133648"/>
                  <a:pt x="9297844" y="1138866"/>
                </a:cubicBezTo>
                <a:cubicBezTo>
                  <a:pt x="9297844" y="1135386"/>
                  <a:pt x="9297844" y="1135386"/>
                  <a:pt x="9297844" y="1135386"/>
                </a:cubicBezTo>
                <a:cubicBezTo>
                  <a:pt x="9301329" y="1133647"/>
                  <a:pt x="9303072" y="1133647"/>
                  <a:pt x="9303943" y="1134516"/>
                </a:cubicBezTo>
                <a:lnTo>
                  <a:pt x="9304077" y="1135186"/>
                </a:lnTo>
                <a:lnTo>
                  <a:pt x="9304814" y="1138866"/>
                </a:lnTo>
                <a:cubicBezTo>
                  <a:pt x="9304814" y="1138866"/>
                  <a:pt x="9304814" y="1138866"/>
                  <a:pt x="9307863" y="1137996"/>
                </a:cubicBezTo>
                <a:lnTo>
                  <a:pt x="9325651" y="1132922"/>
                </a:lnTo>
                <a:lnTo>
                  <a:pt x="9329208" y="1131907"/>
                </a:lnTo>
                <a:lnTo>
                  <a:pt x="9329208" y="1128430"/>
                </a:lnTo>
                <a:lnTo>
                  <a:pt x="9318937" y="1133556"/>
                </a:lnTo>
                <a:lnTo>
                  <a:pt x="9315269" y="1135386"/>
                </a:lnTo>
                <a:cubicBezTo>
                  <a:pt x="9311783" y="1135386"/>
                  <a:pt x="9315269" y="1124950"/>
                  <a:pt x="9308299" y="1131907"/>
                </a:cubicBezTo>
                <a:lnTo>
                  <a:pt x="9306121" y="1128646"/>
                </a:lnTo>
                <a:lnTo>
                  <a:pt x="9303942" y="1125385"/>
                </a:lnTo>
                <a:lnTo>
                  <a:pt x="9301547" y="1124407"/>
                </a:lnTo>
                <a:lnTo>
                  <a:pt x="9294359" y="1121471"/>
                </a:lnTo>
                <a:lnTo>
                  <a:pt x="9283904" y="1124950"/>
                </a:lnTo>
                <a:lnTo>
                  <a:pt x="9294359" y="1131907"/>
                </a:lnTo>
                <a:cubicBezTo>
                  <a:pt x="9287389" y="1135386"/>
                  <a:pt x="9256024" y="1131907"/>
                  <a:pt x="9256024" y="1121471"/>
                </a:cubicBezTo>
                <a:lnTo>
                  <a:pt x="9269964" y="1121471"/>
                </a:lnTo>
                <a:lnTo>
                  <a:pt x="9263431" y="1120167"/>
                </a:lnTo>
                <a:lnTo>
                  <a:pt x="9252540" y="1117994"/>
                </a:lnTo>
                <a:lnTo>
                  <a:pt x="9252229" y="1115198"/>
                </a:lnTo>
                <a:lnTo>
                  <a:pt x="9252104" y="1114080"/>
                </a:lnTo>
                <a:lnTo>
                  <a:pt x="9251088" y="1111906"/>
                </a:lnTo>
                <a:lnTo>
                  <a:pt x="9249055" y="1107558"/>
                </a:lnTo>
                <a:lnTo>
                  <a:pt x="9243828" y="1111036"/>
                </a:lnTo>
                <a:lnTo>
                  <a:pt x="9238601" y="1114514"/>
                </a:lnTo>
                <a:lnTo>
                  <a:pt x="9235116" y="1111036"/>
                </a:lnTo>
                <a:lnTo>
                  <a:pt x="9231630" y="1107558"/>
                </a:lnTo>
                <a:lnTo>
                  <a:pt x="9265705" y="1106011"/>
                </a:lnTo>
                <a:lnTo>
                  <a:pt x="9308299" y="1104078"/>
                </a:lnTo>
                <a:lnTo>
                  <a:pt x="9308528" y="1100417"/>
                </a:lnTo>
                <a:lnTo>
                  <a:pt x="9308734" y="1097121"/>
                </a:lnTo>
                <a:lnTo>
                  <a:pt x="9311783" y="1090164"/>
                </a:lnTo>
                <a:lnTo>
                  <a:pt x="9286518" y="1085381"/>
                </a:lnTo>
                <a:close/>
                <a:moveTo>
                  <a:pt x="9639954" y="1082493"/>
                </a:moveTo>
                <a:cubicBezTo>
                  <a:pt x="9632510" y="1082493"/>
                  <a:pt x="9626380" y="1084277"/>
                  <a:pt x="9628130" y="1089629"/>
                </a:cubicBezTo>
                <a:cubicBezTo>
                  <a:pt x="9638640" y="1089629"/>
                  <a:pt x="9645646" y="1089629"/>
                  <a:pt x="9649149" y="1089629"/>
                </a:cubicBezTo>
                <a:cubicBezTo>
                  <a:pt x="9642142" y="1086061"/>
                  <a:pt x="9663161" y="1089629"/>
                  <a:pt x="9659658" y="1086061"/>
                </a:cubicBezTo>
                <a:cubicBezTo>
                  <a:pt x="9656154" y="1084277"/>
                  <a:pt x="9647397" y="1082493"/>
                  <a:pt x="9639954" y="1082493"/>
                </a:cubicBezTo>
                <a:close/>
                <a:moveTo>
                  <a:pt x="397280" y="1076785"/>
                </a:moveTo>
                <a:cubicBezTo>
                  <a:pt x="498778" y="1094469"/>
                  <a:pt x="411279" y="1158133"/>
                  <a:pt x="376282" y="1158133"/>
                </a:cubicBezTo>
                <a:cubicBezTo>
                  <a:pt x="360532" y="1149291"/>
                  <a:pt x="336032" y="1141333"/>
                  <a:pt x="318532" y="1132490"/>
                </a:cubicBezTo>
                <a:lnTo>
                  <a:pt x="303650" y="1121427"/>
                </a:lnTo>
                <a:lnTo>
                  <a:pt x="299501" y="1118343"/>
                </a:lnTo>
                <a:lnTo>
                  <a:pt x="299662" y="1117518"/>
                </a:lnTo>
                <a:lnTo>
                  <a:pt x="302782" y="1101543"/>
                </a:lnTo>
                <a:lnTo>
                  <a:pt x="320808" y="1095092"/>
                </a:lnTo>
                <a:lnTo>
                  <a:pt x="344781" y="1086511"/>
                </a:lnTo>
                <a:cubicBezTo>
                  <a:pt x="361406" y="1081206"/>
                  <a:pt x="379780" y="1076785"/>
                  <a:pt x="397280" y="1076785"/>
                </a:cubicBezTo>
                <a:close/>
                <a:moveTo>
                  <a:pt x="10275081" y="1059659"/>
                </a:moveTo>
                <a:cubicBezTo>
                  <a:pt x="10285948" y="1059659"/>
                  <a:pt x="10285948" y="1062870"/>
                  <a:pt x="10296817" y="1059659"/>
                </a:cubicBezTo>
                <a:cubicBezTo>
                  <a:pt x="10282326" y="1062870"/>
                  <a:pt x="10271457" y="1066082"/>
                  <a:pt x="10249721" y="1066082"/>
                </a:cubicBezTo>
                <a:cubicBezTo>
                  <a:pt x="10253344" y="1062870"/>
                  <a:pt x="10267835" y="1066082"/>
                  <a:pt x="10275081" y="1059659"/>
                </a:cubicBezTo>
                <a:close/>
                <a:moveTo>
                  <a:pt x="9459793" y="1055378"/>
                </a:moveTo>
                <a:lnTo>
                  <a:pt x="9466942" y="1065212"/>
                </a:lnTo>
                <a:cubicBezTo>
                  <a:pt x="9467362" y="1067554"/>
                  <a:pt x="9468203" y="1068491"/>
                  <a:pt x="9476613" y="1066617"/>
                </a:cubicBezTo>
                <a:cubicBezTo>
                  <a:pt x="9473250" y="1066617"/>
                  <a:pt x="9473250" y="1062870"/>
                  <a:pt x="9476613" y="1059124"/>
                </a:cubicBezTo>
                <a:cubicBezTo>
                  <a:pt x="9476613" y="1062870"/>
                  <a:pt x="9483342" y="1062870"/>
                  <a:pt x="9483342" y="1059124"/>
                </a:cubicBezTo>
                <a:close/>
                <a:moveTo>
                  <a:pt x="9448307" y="1050677"/>
                </a:moveTo>
                <a:lnTo>
                  <a:pt x="9444984" y="1051423"/>
                </a:lnTo>
                <a:lnTo>
                  <a:pt x="9442667" y="1051524"/>
                </a:lnTo>
                <a:lnTo>
                  <a:pt x="9442838" y="1051695"/>
                </a:lnTo>
                <a:lnTo>
                  <a:pt x="9443010" y="1051866"/>
                </a:lnTo>
                <a:lnTo>
                  <a:pt x="9441396" y="1052228"/>
                </a:lnTo>
                <a:lnTo>
                  <a:pt x="9438813" y="1052808"/>
                </a:lnTo>
                <a:lnTo>
                  <a:pt x="9437486" y="1055591"/>
                </a:lnTo>
                <a:lnTo>
                  <a:pt x="9437155" y="1056287"/>
                </a:lnTo>
                <a:lnTo>
                  <a:pt x="9446092" y="1054949"/>
                </a:lnTo>
                <a:lnTo>
                  <a:pt x="9443010" y="1051866"/>
                </a:lnTo>
                <a:lnTo>
                  <a:pt x="9444984" y="1051423"/>
                </a:lnTo>
                <a:lnTo>
                  <a:pt x="9444985" y="1051423"/>
                </a:lnTo>
                <a:close/>
                <a:moveTo>
                  <a:pt x="10106292" y="1044675"/>
                </a:moveTo>
                <a:cubicBezTo>
                  <a:pt x="10109771" y="1044675"/>
                  <a:pt x="10116728" y="1044675"/>
                  <a:pt x="10123686" y="1044675"/>
                </a:cubicBezTo>
                <a:cubicBezTo>
                  <a:pt x="10120207" y="1051811"/>
                  <a:pt x="10134122" y="1048243"/>
                  <a:pt x="10130643" y="1055379"/>
                </a:cubicBezTo>
                <a:cubicBezTo>
                  <a:pt x="10120207" y="1051811"/>
                  <a:pt x="10113249" y="1048243"/>
                  <a:pt x="10106292" y="1044675"/>
                </a:cubicBezTo>
                <a:close/>
                <a:moveTo>
                  <a:pt x="9880090" y="1044675"/>
                </a:moveTo>
                <a:cubicBezTo>
                  <a:pt x="9883658" y="1048421"/>
                  <a:pt x="9876522" y="1048421"/>
                  <a:pt x="9869387" y="1052167"/>
                </a:cubicBezTo>
                <a:cubicBezTo>
                  <a:pt x="9872955" y="1052167"/>
                  <a:pt x="9876522" y="1055915"/>
                  <a:pt x="9869387" y="1059661"/>
                </a:cubicBezTo>
                <a:cubicBezTo>
                  <a:pt x="9858682" y="1059661"/>
                  <a:pt x="9858682" y="1055915"/>
                  <a:pt x="9851546" y="1055915"/>
                </a:cubicBezTo>
                <a:cubicBezTo>
                  <a:pt x="9851546" y="1052167"/>
                  <a:pt x="9865819" y="1052167"/>
                  <a:pt x="9862250" y="1048421"/>
                </a:cubicBezTo>
                <a:cubicBezTo>
                  <a:pt x="9869387" y="1048421"/>
                  <a:pt x="9872955" y="1044675"/>
                  <a:pt x="9880090" y="1044675"/>
                </a:cubicBezTo>
                <a:close/>
                <a:moveTo>
                  <a:pt x="10331710" y="1040393"/>
                </a:moveTo>
                <a:cubicBezTo>
                  <a:pt x="10335350" y="1048956"/>
                  <a:pt x="10306236" y="1044675"/>
                  <a:pt x="10298957" y="1044675"/>
                </a:cubicBezTo>
                <a:cubicBezTo>
                  <a:pt x="10302596" y="1040393"/>
                  <a:pt x="10320793" y="1040393"/>
                  <a:pt x="10331710" y="1040393"/>
                </a:cubicBezTo>
                <a:close/>
                <a:moveTo>
                  <a:pt x="9339914" y="1040393"/>
                </a:moveTo>
                <a:lnTo>
                  <a:pt x="9339912" y="1040395"/>
                </a:lnTo>
                <a:lnTo>
                  <a:pt x="9339914" y="1040394"/>
                </a:lnTo>
                <a:cubicBezTo>
                  <a:pt x="9339914" y="1047530"/>
                  <a:pt x="9315707" y="1051098"/>
                  <a:pt x="9294958" y="1051098"/>
                </a:cubicBezTo>
                <a:cubicBezTo>
                  <a:pt x="9301874" y="1043962"/>
                  <a:pt x="9329539" y="1047530"/>
                  <a:pt x="9339914" y="1040393"/>
                </a:cubicBezTo>
                <a:close/>
                <a:moveTo>
                  <a:pt x="9789465" y="1033971"/>
                </a:moveTo>
                <a:cubicBezTo>
                  <a:pt x="9792829" y="1033971"/>
                  <a:pt x="9796193" y="1033971"/>
                  <a:pt x="9802921" y="1033971"/>
                </a:cubicBezTo>
                <a:cubicBezTo>
                  <a:pt x="9799557" y="1041107"/>
                  <a:pt x="9813013" y="1037539"/>
                  <a:pt x="9809650" y="1044675"/>
                </a:cubicBezTo>
                <a:cubicBezTo>
                  <a:pt x="9806286" y="1041107"/>
                  <a:pt x="9792829" y="1041107"/>
                  <a:pt x="9789465" y="1033971"/>
                </a:cubicBezTo>
                <a:close/>
                <a:moveTo>
                  <a:pt x="9424387" y="1031829"/>
                </a:moveTo>
                <a:cubicBezTo>
                  <a:pt x="9431633" y="1033435"/>
                  <a:pt x="9427105" y="1033435"/>
                  <a:pt x="9422576" y="1033435"/>
                </a:cubicBezTo>
                <a:lnTo>
                  <a:pt x="9420765" y="1035040"/>
                </a:lnTo>
                <a:lnTo>
                  <a:pt x="9432086" y="1039054"/>
                </a:lnTo>
                <a:cubicBezTo>
                  <a:pt x="9433445" y="1040660"/>
                  <a:pt x="9433445" y="1041462"/>
                  <a:pt x="9435256" y="1038251"/>
                </a:cubicBezTo>
                <a:cubicBezTo>
                  <a:pt x="9438879" y="1038251"/>
                  <a:pt x="9438879" y="1035040"/>
                  <a:pt x="9442501" y="1035040"/>
                </a:cubicBezTo>
                <a:lnTo>
                  <a:pt x="9453369" y="1035040"/>
                </a:lnTo>
                <a:lnTo>
                  <a:pt x="9438879" y="1033435"/>
                </a:lnTo>
                <a:close/>
                <a:moveTo>
                  <a:pt x="9522730" y="1031116"/>
                </a:moveTo>
                <a:lnTo>
                  <a:pt x="9513215" y="1031336"/>
                </a:lnTo>
                <a:lnTo>
                  <a:pt x="9503463" y="1031562"/>
                </a:lnTo>
                <a:lnTo>
                  <a:pt x="9491903" y="1034684"/>
                </a:lnTo>
                <a:lnTo>
                  <a:pt x="9509885" y="1036914"/>
                </a:lnTo>
                <a:lnTo>
                  <a:pt x="9511112" y="1036360"/>
                </a:lnTo>
                <a:close/>
                <a:moveTo>
                  <a:pt x="8573533" y="1023266"/>
                </a:moveTo>
                <a:lnTo>
                  <a:pt x="8577279" y="1038252"/>
                </a:lnTo>
                <a:lnTo>
                  <a:pt x="8588519" y="1023266"/>
                </a:lnTo>
                <a:lnTo>
                  <a:pt x="8577279" y="1023266"/>
                </a:lnTo>
                <a:close/>
                <a:moveTo>
                  <a:pt x="10103618" y="1021126"/>
                </a:moveTo>
                <a:cubicBezTo>
                  <a:pt x="10110574" y="1021126"/>
                  <a:pt x="10103618" y="1021126"/>
                  <a:pt x="10103618" y="1024337"/>
                </a:cubicBezTo>
                <a:cubicBezTo>
                  <a:pt x="10096659" y="1024337"/>
                  <a:pt x="10093180" y="1027549"/>
                  <a:pt x="10086223" y="1027549"/>
                </a:cubicBezTo>
                <a:cubicBezTo>
                  <a:pt x="10082744" y="1021126"/>
                  <a:pt x="10103618" y="1024337"/>
                  <a:pt x="10103618" y="1021126"/>
                </a:cubicBezTo>
                <a:close/>
                <a:moveTo>
                  <a:pt x="9412128" y="1019431"/>
                </a:moveTo>
                <a:lnTo>
                  <a:pt x="9412616" y="1019675"/>
                </a:lnTo>
                <a:lnTo>
                  <a:pt x="9413835" y="1020285"/>
                </a:lnTo>
                <a:lnTo>
                  <a:pt x="9406840" y="1020285"/>
                </a:lnTo>
                <a:lnTo>
                  <a:pt x="9406838" y="1020285"/>
                </a:lnTo>
                <a:lnTo>
                  <a:pt x="9410617" y="1019675"/>
                </a:lnTo>
                <a:close/>
                <a:moveTo>
                  <a:pt x="9503837" y="1016309"/>
                </a:moveTo>
                <a:cubicBezTo>
                  <a:pt x="9498981" y="1016845"/>
                  <a:pt x="9494665" y="1018129"/>
                  <a:pt x="9491213" y="1020698"/>
                </a:cubicBezTo>
                <a:cubicBezTo>
                  <a:pt x="9489486" y="1018985"/>
                  <a:pt x="9484307" y="1017272"/>
                  <a:pt x="9479559" y="1016844"/>
                </a:cubicBezTo>
                <a:lnTo>
                  <a:pt x="9470497" y="1020698"/>
                </a:lnTo>
                <a:lnTo>
                  <a:pt x="9484738" y="1026692"/>
                </a:lnTo>
                <a:cubicBezTo>
                  <a:pt x="9488623" y="1027548"/>
                  <a:pt x="9492938" y="1027548"/>
                  <a:pt x="9501570" y="1027548"/>
                </a:cubicBezTo>
                <a:lnTo>
                  <a:pt x="9507627" y="1027020"/>
                </a:lnTo>
                <a:lnTo>
                  <a:pt x="9520382" y="1025907"/>
                </a:lnTo>
                <a:lnTo>
                  <a:pt x="9540846" y="1024123"/>
                </a:lnTo>
                <a:cubicBezTo>
                  <a:pt x="9555952" y="1024123"/>
                  <a:pt x="9570627" y="1024123"/>
                  <a:pt x="9577532" y="1020698"/>
                </a:cubicBezTo>
                <a:cubicBezTo>
                  <a:pt x="9567173" y="1017272"/>
                  <a:pt x="9556815" y="1024123"/>
                  <a:pt x="9553362" y="1017272"/>
                </a:cubicBezTo>
                <a:lnTo>
                  <a:pt x="9520382" y="1016433"/>
                </a:lnTo>
                <a:lnTo>
                  <a:pt x="9520382" y="1016434"/>
                </a:lnTo>
                <a:lnTo>
                  <a:pt x="9519698" y="1016416"/>
                </a:lnTo>
                <a:cubicBezTo>
                  <a:pt x="9514087" y="1015988"/>
                  <a:pt x="9508692" y="1015774"/>
                  <a:pt x="9503837" y="1016309"/>
                </a:cubicBezTo>
                <a:close/>
                <a:moveTo>
                  <a:pt x="9680287" y="1016131"/>
                </a:moveTo>
                <a:cubicBezTo>
                  <a:pt x="9683712" y="1019700"/>
                  <a:pt x="9704263" y="1023268"/>
                  <a:pt x="9714538" y="1019700"/>
                </a:cubicBezTo>
                <a:cubicBezTo>
                  <a:pt x="9707688" y="1012563"/>
                  <a:pt x="9693988" y="1019700"/>
                  <a:pt x="9680287" y="1016131"/>
                </a:cubicBezTo>
                <a:close/>
                <a:moveTo>
                  <a:pt x="9905668" y="1014883"/>
                </a:moveTo>
                <a:cubicBezTo>
                  <a:pt x="9910885" y="1015775"/>
                  <a:pt x="9916973" y="1017560"/>
                  <a:pt x="9922191" y="1017560"/>
                </a:cubicBezTo>
                <a:cubicBezTo>
                  <a:pt x="9922191" y="1017560"/>
                  <a:pt x="9915234" y="1017560"/>
                  <a:pt x="9915234" y="1021128"/>
                </a:cubicBezTo>
                <a:cubicBezTo>
                  <a:pt x="9908276" y="1017560"/>
                  <a:pt x="9908276" y="1017560"/>
                  <a:pt x="9894361" y="1017560"/>
                </a:cubicBezTo>
                <a:cubicBezTo>
                  <a:pt x="9896100" y="1013991"/>
                  <a:pt x="9900449" y="1013991"/>
                  <a:pt x="9905668" y="1014883"/>
                </a:cubicBezTo>
                <a:close/>
                <a:moveTo>
                  <a:pt x="9631652" y="1014347"/>
                </a:moveTo>
                <a:cubicBezTo>
                  <a:pt x="9625564" y="1014347"/>
                  <a:pt x="9620347" y="1016131"/>
                  <a:pt x="9620347" y="1019700"/>
                </a:cubicBezTo>
                <a:cubicBezTo>
                  <a:pt x="9627303" y="1019700"/>
                  <a:pt x="9644698" y="1023268"/>
                  <a:pt x="9648177" y="1019700"/>
                </a:cubicBezTo>
                <a:cubicBezTo>
                  <a:pt x="9644698" y="1016131"/>
                  <a:pt x="9637739" y="1014347"/>
                  <a:pt x="9631652" y="1014347"/>
                </a:cubicBezTo>
                <a:close/>
                <a:moveTo>
                  <a:pt x="9602507" y="1012563"/>
                </a:moveTo>
                <a:cubicBezTo>
                  <a:pt x="9591805" y="1012563"/>
                  <a:pt x="9588236" y="1016131"/>
                  <a:pt x="9588236" y="1019700"/>
                </a:cubicBezTo>
                <a:cubicBezTo>
                  <a:pt x="9595371" y="1023268"/>
                  <a:pt x="9598939" y="1023268"/>
                  <a:pt x="9609644" y="1023268"/>
                </a:cubicBezTo>
                <a:cubicBezTo>
                  <a:pt x="9609644" y="1016131"/>
                  <a:pt x="9606076" y="1016131"/>
                  <a:pt x="9602507" y="1012563"/>
                </a:cubicBezTo>
                <a:close/>
                <a:moveTo>
                  <a:pt x="10296817" y="1001860"/>
                </a:moveTo>
                <a:cubicBezTo>
                  <a:pt x="10313636" y="1005429"/>
                  <a:pt x="10320365" y="1001860"/>
                  <a:pt x="10343913" y="1008997"/>
                </a:cubicBezTo>
                <a:lnTo>
                  <a:pt x="10343913" y="1012563"/>
                </a:lnTo>
                <a:lnTo>
                  <a:pt x="10343913" y="1012565"/>
                </a:lnTo>
                <a:cubicBezTo>
                  <a:pt x="10337185" y="1008997"/>
                  <a:pt x="10303544" y="1008997"/>
                  <a:pt x="10296817" y="1001860"/>
                </a:cubicBezTo>
                <a:close/>
                <a:moveTo>
                  <a:pt x="9288535" y="1001859"/>
                </a:moveTo>
                <a:cubicBezTo>
                  <a:pt x="9288535" y="1006141"/>
                  <a:pt x="9288535" y="1006141"/>
                  <a:pt x="9288535" y="1006141"/>
                </a:cubicBezTo>
                <a:cubicBezTo>
                  <a:pt x="9295385" y="1006141"/>
                  <a:pt x="9305661" y="1006141"/>
                  <a:pt x="9305661" y="1001859"/>
                </a:cubicBezTo>
                <a:cubicBezTo>
                  <a:pt x="9298811" y="1001859"/>
                  <a:pt x="9291960" y="1001859"/>
                  <a:pt x="9288535" y="1001859"/>
                </a:cubicBezTo>
                <a:close/>
                <a:moveTo>
                  <a:pt x="9842608" y="993226"/>
                </a:moveTo>
                <a:lnTo>
                  <a:pt x="9846957" y="996642"/>
                </a:lnTo>
                <a:cubicBezTo>
                  <a:pt x="9849983" y="997044"/>
                  <a:pt x="9853441" y="997044"/>
                  <a:pt x="9855170" y="998650"/>
                </a:cubicBezTo>
                <a:cubicBezTo>
                  <a:pt x="9865543" y="1001860"/>
                  <a:pt x="9841337" y="995438"/>
                  <a:pt x="9834420" y="995438"/>
                </a:cubicBezTo>
                <a:close/>
                <a:moveTo>
                  <a:pt x="9841337" y="992227"/>
                </a:moveTo>
                <a:lnTo>
                  <a:pt x="9846307" y="992227"/>
                </a:lnTo>
                <a:lnTo>
                  <a:pt x="9842608" y="993226"/>
                </a:lnTo>
                <a:close/>
                <a:moveTo>
                  <a:pt x="9858196" y="989016"/>
                </a:moveTo>
                <a:cubicBezTo>
                  <a:pt x="9868138" y="987410"/>
                  <a:pt x="9877648" y="987410"/>
                  <a:pt x="9879376" y="992227"/>
                </a:cubicBezTo>
                <a:cubicBezTo>
                  <a:pt x="9869002" y="990621"/>
                  <a:pt x="9863815" y="991424"/>
                  <a:pt x="9859060" y="992227"/>
                </a:cubicBezTo>
                <a:lnTo>
                  <a:pt x="9846307" y="992227"/>
                </a:lnTo>
                <a:close/>
                <a:moveTo>
                  <a:pt x="9448103" y="988106"/>
                </a:moveTo>
                <a:cubicBezTo>
                  <a:pt x="9451690" y="988989"/>
                  <a:pt x="9455767" y="991678"/>
                  <a:pt x="9456664" y="993825"/>
                </a:cubicBezTo>
                <a:lnTo>
                  <a:pt x="9456663" y="993825"/>
                </a:lnTo>
                <a:lnTo>
                  <a:pt x="9456664" y="993826"/>
                </a:lnTo>
                <a:cubicBezTo>
                  <a:pt x="9457560" y="995973"/>
                  <a:pt x="9455277" y="997579"/>
                  <a:pt x="9446146" y="996294"/>
                </a:cubicBezTo>
                <a:lnTo>
                  <a:pt x="9448320" y="992869"/>
                </a:lnTo>
                <a:lnTo>
                  <a:pt x="9442667" y="989444"/>
                </a:lnTo>
                <a:cubicBezTo>
                  <a:pt x="9443537" y="987731"/>
                  <a:pt x="9445711" y="987517"/>
                  <a:pt x="9448103" y="988106"/>
                </a:cubicBezTo>
                <a:close/>
                <a:moveTo>
                  <a:pt x="9892093" y="985336"/>
                </a:moveTo>
                <a:cubicBezTo>
                  <a:pt x="9893789" y="985102"/>
                  <a:pt x="9895212" y="985805"/>
                  <a:pt x="9896745" y="986741"/>
                </a:cubicBezTo>
                <a:cubicBezTo>
                  <a:pt x="9899810" y="988614"/>
                  <a:pt x="9903313" y="991424"/>
                  <a:pt x="9910319" y="989551"/>
                </a:cubicBezTo>
                <a:cubicBezTo>
                  <a:pt x="9924331" y="993298"/>
                  <a:pt x="9903313" y="993298"/>
                  <a:pt x="9896307" y="993298"/>
                </a:cubicBezTo>
                <a:cubicBezTo>
                  <a:pt x="9896307" y="989551"/>
                  <a:pt x="9892805" y="985804"/>
                  <a:pt x="9885798" y="989551"/>
                </a:cubicBezTo>
                <a:cubicBezTo>
                  <a:pt x="9888425" y="986741"/>
                  <a:pt x="9890396" y="985570"/>
                  <a:pt x="9892093" y="985336"/>
                </a:cubicBezTo>
                <a:close/>
                <a:moveTo>
                  <a:pt x="9495966" y="983827"/>
                </a:moveTo>
                <a:lnTo>
                  <a:pt x="9497850" y="983946"/>
                </a:lnTo>
                <a:lnTo>
                  <a:pt x="9496469" y="984283"/>
                </a:lnTo>
                <a:lnTo>
                  <a:pt x="9494627" y="984733"/>
                </a:lnTo>
                <a:close/>
                <a:moveTo>
                  <a:pt x="388071" y="982593"/>
                </a:moveTo>
                <a:cubicBezTo>
                  <a:pt x="391434" y="982593"/>
                  <a:pt x="394798" y="982593"/>
                  <a:pt x="398161" y="986072"/>
                </a:cubicBezTo>
                <a:lnTo>
                  <a:pt x="398162" y="986072"/>
                </a:lnTo>
                <a:cubicBezTo>
                  <a:pt x="404891" y="993029"/>
                  <a:pt x="411618" y="996508"/>
                  <a:pt x="421710" y="1003465"/>
                </a:cubicBezTo>
                <a:cubicBezTo>
                  <a:pt x="418347" y="1003465"/>
                  <a:pt x="414983" y="1006944"/>
                  <a:pt x="408255" y="1006944"/>
                </a:cubicBezTo>
                <a:cubicBezTo>
                  <a:pt x="391434" y="1010423"/>
                  <a:pt x="374614" y="1003465"/>
                  <a:pt x="377979" y="993029"/>
                </a:cubicBezTo>
                <a:cubicBezTo>
                  <a:pt x="377979" y="989550"/>
                  <a:pt x="384706" y="986072"/>
                  <a:pt x="388071" y="982593"/>
                </a:cubicBezTo>
                <a:close/>
                <a:moveTo>
                  <a:pt x="9763776" y="978312"/>
                </a:moveTo>
                <a:lnTo>
                  <a:pt x="9774051" y="978312"/>
                </a:lnTo>
                <a:cubicBezTo>
                  <a:pt x="9770626" y="981523"/>
                  <a:pt x="9777476" y="981523"/>
                  <a:pt x="9777476" y="984735"/>
                </a:cubicBezTo>
                <a:cubicBezTo>
                  <a:pt x="9767201" y="984735"/>
                  <a:pt x="9767201" y="981523"/>
                  <a:pt x="9763776" y="978312"/>
                </a:cubicBezTo>
                <a:close/>
                <a:moveTo>
                  <a:pt x="10204765" y="977776"/>
                </a:moveTo>
                <a:cubicBezTo>
                  <a:pt x="10222159" y="974030"/>
                  <a:pt x="10215201" y="989016"/>
                  <a:pt x="10232595" y="985270"/>
                </a:cubicBezTo>
                <a:cubicBezTo>
                  <a:pt x="10225637" y="989016"/>
                  <a:pt x="10208244" y="981523"/>
                  <a:pt x="10204765" y="977776"/>
                </a:cubicBezTo>
                <a:close/>
                <a:moveTo>
                  <a:pt x="9823771" y="977325"/>
                </a:moveTo>
                <a:lnTo>
                  <a:pt x="9827902" y="977915"/>
                </a:lnTo>
                <a:lnTo>
                  <a:pt x="9823003" y="978312"/>
                </a:lnTo>
                <a:close/>
                <a:moveTo>
                  <a:pt x="9292180" y="976170"/>
                </a:moveTo>
                <a:lnTo>
                  <a:pt x="9281310" y="982593"/>
                </a:lnTo>
                <a:lnTo>
                  <a:pt x="9288050" y="980988"/>
                </a:lnTo>
                <a:lnTo>
                  <a:pt x="9294790" y="979382"/>
                </a:lnTo>
                <a:lnTo>
                  <a:pt x="9300225" y="980988"/>
                </a:lnTo>
                <a:lnTo>
                  <a:pt x="9305660" y="982593"/>
                </a:lnTo>
                <a:close/>
                <a:moveTo>
                  <a:pt x="10183358" y="974030"/>
                </a:moveTo>
                <a:cubicBezTo>
                  <a:pt x="10197058" y="974030"/>
                  <a:pt x="10186783" y="984735"/>
                  <a:pt x="10200484" y="981167"/>
                </a:cubicBezTo>
                <a:cubicBezTo>
                  <a:pt x="10200484" y="984735"/>
                  <a:pt x="10193633" y="984735"/>
                  <a:pt x="10190208" y="984735"/>
                </a:cubicBezTo>
                <a:cubicBezTo>
                  <a:pt x="10186783" y="984735"/>
                  <a:pt x="10183358" y="981167"/>
                  <a:pt x="10183358" y="974030"/>
                </a:cubicBezTo>
                <a:close/>
                <a:moveTo>
                  <a:pt x="9932894" y="974030"/>
                </a:moveTo>
                <a:cubicBezTo>
                  <a:pt x="9942986" y="974030"/>
                  <a:pt x="9942986" y="977598"/>
                  <a:pt x="9953078" y="977598"/>
                </a:cubicBezTo>
                <a:cubicBezTo>
                  <a:pt x="9956442" y="984735"/>
                  <a:pt x="9939621" y="974030"/>
                  <a:pt x="9939621" y="981167"/>
                </a:cubicBezTo>
                <a:cubicBezTo>
                  <a:pt x="9936258" y="981167"/>
                  <a:pt x="9936258" y="981167"/>
                  <a:pt x="9936258" y="977598"/>
                </a:cubicBezTo>
                <a:cubicBezTo>
                  <a:pt x="9932894" y="977598"/>
                  <a:pt x="9932894" y="977598"/>
                  <a:pt x="9932894" y="974030"/>
                </a:cubicBezTo>
                <a:close/>
                <a:moveTo>
                  <a:pt x="9393430" y="971889"/>
                </a:moveTo>
                <a:lnTo>
                  <a:pt x="9406475" y="978579"/>
                </a:lnTo>
                <a:lnTo>
                  <a:pt x="9414302" y="982593"/>
                </a:lnTo>
                <a:cubicBezTo>
                  <a:pt x="9414302" y="980809"/>
                  <a:pt x="9416041" y="979917"/>
                  <a:pt x="9417346" y="978579"/>
                </a:cubicBezTo>
                <a:lnTo>
                  <a:pt x="9417781" y="971889"/>
                </a:lnTo>
                <a:close/>
                <a:moveTo>
                  <a:pt x="9383439" y="971033"/>
                </a:moveTo>
                <a:lnTo>
                  <a:pt x="9352915" y="972555"/>
                </a:lnTo>
                <a:lnTo>
                  <a:pt x="9349099" y="972745"/>
                </a:lnTo>
                <a:lnTo>
                  <a:pt x="9342929" y="973031"/>
                </a:lnTo>
                <a:lnTo>
                  <a:pt x="9312083" y="974458"/>
                </a:lnTo>
                <a:lnTo>
                  <a:pt x="9343644" y="978410"/>
                </a:lnTo>
                <a:lnTo>
                  <a:pt x="9394143" y="984733"/>
                </a:lnTo>
                <a:lnTo>
                  <a:pt x="9388791" y="979253"/>
                </a:lnTo>
                <a:lnTo>
                  <a:pt x="9387453" y="977883"/>
                </a:lnTo>
                <a:cubicBezTo>
                  <a:pt x="9383440" y="977027"/>
                  <a:pt x="9379872" y="976171"/>
                  <a:pt x="9383439" y="971033"/>
                </a:cubicBezTo>
                <a:close/>
                <a:moveTo>
                  <a:pt x="9588694" y="967607"/>
                </a:moveTo>
                <a:cubicBezTo>
                  <a:pt x="9571109" y="971354"/>
                  <a:pt x="9553525" y="971354"/>
                  <a:pt x="9532424" y="971354"/>
                </a:cubicBezTo>
                <a:cubicBezTo>
                  <a:pt x="9539458" y="975100"/>
                  <a:pt x="9521873" y="978847"/>
                  <a:pt x="9535941" y="978847"/>
                </a:cubicBezTo>
                <a:cubicBezTo>
                  <a:pt x="9535941" y="978847"/>
                  <a:pt x="9535941" y="975100"/>
                  <a:pt x="9539458" y="975100"/>
                </a:cubicBezTo>
                <a:cubicBezTo>
                  <a:pt x="9553525" y="978847"/>
                  <a:pt x="9560559" y="975100"/>
                  <a:pt x="9574626" y="975100"/>
                </a:cubicBezTo>
                <a:cubicBezTo>
                  <a:pt x="9574626" y="975100"/>
                  <a:pt x="9574626" y="978847"/>
                  <a:pt x="9574626" y="978847"/>
                </a:cubicBezTo>
                <a:cubicBezTo>
                  <a:pt x="9585177" y="975100"/>
                  <a:pt x="9592210" y="982593"/>
                  <a:pt x="9606279" y="982593"/>
                </a:cubicBezTo>
                <a:cubicBezTo>
                  <a:pt x="9588694" y="975100"/>
                  <a:pt x="9620347" y="975100"/>
                  <a:pt x="9613313" y="975100"/>
                </a:cubicBezTo>
                <a:cubicBezTo>
                  <a:pt x="9599246" y="975100"/>
                  <a:pt x="9588694" y="978847"/>
                  <a:pt x="9588694" y="967607"/>
                </a:cubicBezTo>
                <a:close/>
                <a:moveTo>
                  <a:pt x="9794382" y="965200"/>
                </a:moveTo>
                <a:cubicBezTo>
                  <a:pt x="9787860" y="965646"/>
                  <a:pt x="9780902" y="968322"/>
                  <a:pt x="9780902" y="971890"/>
                </a:cubicBezTo>
                <a:cubicBezTo>
                  <a:pt x="9791338" y="971890"/>
                  <a:pt x="9798296" y="971890"/>
                  <a:pt x="9805253" y="971890"/>
                </a:cubicBezTo>
                <a:cubicBezTo>
                  <a:pt x="9806992" y="966538"/>
                  <a:pt x="9800905" y="964754"/>
                  <a:pt x="9794382" y="965200"/>
                </a:cubicBezTo>
                <a:close/>
                <a:moveTo>
                  <a:pt x="10223230" y="964182"/>
                </a:moveTo>
                <a:lnTo>
                  <a:pt x="10228362" y="968658"/>
                </a:lnTo>
                <a:lnTo>
                  <a:pt x="10227577" y="968732"/>
                </a:lnTo>
                <a:cubicBezTo>
                  <a:pt x="10225838" y="967822"/>
                  <a:pt x="10224968" y="966003"/>
                  <a:pt x="10223230" y="964182"/>
                </a:cubicBezTo>
                <a:close/>
                <a:moveTo>
                  <a:pt x="10285846" y="956905"/>
                </a:moveTo>
                <a:cubicBezTo>
                  <a:pt x="10292802" y="960544"/>
                  <a:pt x="10278889" y="971461"/>
                  <a:pt x="10282366" y="975101"/>
                </a:cubicBezTo>
                <a:lnTo>
                  <a:pt x="10297573" y="977752"/>
                </a:lnTo>
                <a:lnTo>
                  <a:pt x="10292802" y="978741"/>
                </a:lnTo>
                <a:cubicBezTo>
                  <a:pt x="10296281" y="978741"/>
                  <a:pt x="10303240" y="978741"/>
                  <a:pt x="10303240" y="978741"/>
                </a:cubicBezTo>
                <a:lnTo>
                  <a:pt x="10297573" y="977752"/>
                </a:lnTo>
                <a:lnTo>
                  <a:pt x="10334547" y="970097"/>
                </a:lnTo>
                <a:cubicBezTo>
                  <a:pt x="10349331" y="969642"/>
                  <a:pt x="10365855" y="969642"/>
                  <a:pt x="10386727" y="964182"/>
                </a:cubicBezTo>
                <a:cubicBezTo>
                  <a:pt x="10383248" y="967822"/>
                  <a:pt x="10383248" y="971461"/>
                  <a:pt x="10386727" y="971461"/>
                </a:cubicBezTo>
                <a:cubicBezTo>
                  <a:pt x="10383248" y="975101"/>
                  <a:pt x="10369334" y="975101"/>
                  <a:pt x="10365855" y="978741"/>
                </a:cubicBezTo>
                <a:cubicBezTo>
                  <a:pt x="10365855" y="982379"/>
                  <a:pt x="10379770" y="978741"/>
                  <a:pt x="10379770" y="982379"/>
                </a:cubicBezTo>
                <a:cubicBezTo>
                  <a:pt x="10397163" y="975101"/>
                  <a:pt x="10418035" y="971461"/>
                  <a:pt x="10442386" y="975101"/>
                </a:cubicBezTo>
                <a:cubicBezTo>
                  <a:pt x="10435429" y="978741"/>
                  <a:pt x="10435429" y="986018"/>
                  <a:pt x="10442386" y="989658"/>
                </a:cubicBezTo>
                <a:cubicBezTo>
                  <a:pt x="10438907" y="993298"/>
                  <a:pt x="10424993" y="986018"/>
                  <a:pt x="10418035" y="986018"/>
                </a:cubicBezTo>
                <a:cubicBezTo>
                  <a:pt x="10418035" y="982379"/>
                  <a:pt x="10435429" y="986018"/>
                  <a:pt x="10435429" y="982379"/>
                </a:cubicBezTo>
                <a:cubicBezTo>
                  <a:pt x="10438907" y="978741"/>
                  <a:pt x="10428471" y="978741"/>
                  <a:pt x="10428471" y="975101"/>
                </a:cubicBezTo>
                <a:cubicBezTo>
                  <a:pt x="10421514" y="978741"/>
                  <a:pt x="10414557" y="978741"/>
                  <a:pt x="10418035" y="982379"/>
                </a:cubicBezTo>
                <a:cubicBezTo>
                  <a:pt x="10404120" y="982379"/>
                  <a:pt x="10397163" y="986018"/>
                  <a:pt x="10390206" y="982379"/>
                </a:cubicBezTo>
                <a:cubicBezTo>
                  <a:pt x="10383248" y="982379"/>
                  <a:pt x="10390206" y="986018"/>
                  <a:pt x="10383248" y="986018"/>
                </a:cubicBezTo>
                <a:cubicBezTo>
                  <a:pt x="10338025" y="978741"/>
                  <a:pt x="10282366" y="993298"/>
                  <a:pt x="10244102" y="982379"/>
                </a:cubicBezTo>
                <a:cubicBezTo>
                  <a:pt x="10245840" y="976920"/>
                  <a:pt x="10239753" y="975101"/>
                  <a:pt x="10233666" y="973282"/>
                </a:cubicBezTo>
                <a:lnTo>
                  <a:pt x="10228362" y="968658"/>
                </a:lnTo>
                <a:lnTo>
                  <a:pt x="10237144" y="967822"/>
                </a:lnTo>
                <a:cubicBezTo>
                  <a:pt x="10244102" y="971461"/>
                  <a:pt x="10240623" y="971461"/>
                  <a:pt x="10237144" y="975101"/>
                </a:cubicBezTo>
                <a:cubicBezTo>
                  <a:pt x="10247579" y="971461"/>
                  <a:pt x="10247579" y="975101"/>
                  <a:pt x="10254538" y="975101"/>
                </a:cubicBezTo>
                <a:cubicBezTo>
                  <a:pt x="10258017" y="967822"/>
                  <a:pt x="10240623" y="975101"/>
                  <a:pt x="10244102" y="967822"/>
                </a:cubicBezTo>
                <a:cubicBezTo>
                  <a:pt x="10261495" y="975101"/>
                  <a:pt x="10282366" y="967822"/>
                  <a:pt x="10285846" y="956905"/>
                </a:cubicBezTo>
                <a:close/>
                <a:moveTo>
                  <a:pt x="10039930" y="956905"/>
                </a:moveTo>
                <a:cubicBezTo>
                  <a:pt x="10050366" y="960473"/>
                  <a:pt x="10060803" y="964041"/>
                  <a:pt x="10067760" y="967609"/>
                </a:cubicBezTo>
                <a:cubicBezTo>
                  <a:pt x="10064281" y="967609"/>
                  <a:pt x="10039930" y="967609"/>
                  <a:pt x="10039930" y="956905"/>
                </a:cubicBezTo>
                <a:close/>
                <a:moveTo>
                  <a:pt x="10002364" y="953908"/>
                </a:moveTo>
                <a:cubicBezTo>
                  <a:pt x="10009408" y="950483"/>
                  <a:pt x="10009408" y="960759"/>
                  <a:pt x="9998841" y="957333"/>
                </a:cubicBezTo>
                <a:cubicBezTo>
                  <a:pt x="10005886" y="964184"/>
                  <a:pt x="10019974" y="953908"/>
                  <a:pt x="10019974" y="964184"/>
                </a:cubicBezTo>
                <a:cubicBezTo>
                  <a:pt x="10023495" y="964184"/>
                  <a:pt x="10023495" y="960759"/>
                  <a:pt x="10023495" y="960759"/>
                </a:cubicBezTo>
                <a:cubicBezTo>
                  <a:pt x="10041104" y="964184"/>
                  <a:pt x="10048148" y="974459"/>
                  <a:pt x="10076323" y="971034"/>
                </a:cubicBezTo>
                <a:cubicBezTo>
                  <a:pt x="10076323" y="981310"/>
                  <a:pt x="10034060" y="981310"/>
                  <a:pt x="10030539" y="974459"/>
                </a:cubicBezTo>
                <a:cubicBezTo>
                  <a:pt x="10037582" y="971034"/>
                  <a:pt x="10037582" y="977884"/>
                  <a:pt x="10048148" y="974459"/>
                </a:cubicBezTo>
                <a:cubicBezTo>
                  <a:pt x="10037582" y="964184"/>
                  <a:pt x="9998841" y="967609"/>
                  <a:pt x="9988276" y="977884"/>
                </a:cubicBezTo>
                <a:cubicBezTo>
                  <a:pt x="9995321" y="981310"/>
                  <a:pt x="10016451" y="977884"/>
                  <a:pt x="10023495" y="981310"/>
                </a:cubicBezTo>
                <a:cubicBezTo>
                  <a:pt x="10016451" y="984735"/>
                  <a:pt x="9998841" y="977884"/>
                  <a:pt x="9981233" y="981310"/>
                </a:cubicBezTo>
                <a:cubicBezTo>
                  <a:pt x="9981233" y="977884"/>
                  <a:pt x="9981233" y="977884"/>
                  <a:pt x="9981233" y="974459"/>
                </a:cubicBezTo>
                <a:cubicBezTo>
                  <a:pt x="9984755" y="974459"/>
                  <a:pt x="9988276" y="974459"/>
                  <a:pt x="9991798" y="974459"/>
                </a:cubicBezTo>
                <a:cubicBezTo>
                  <a:pt x="9981233" y="974459"/>
                  <a:pt x="9984755" y="964184"/>
                  <a:pt x="9970668" y="967609"/>
                </a:cubicBezTo>
                <a:cubicBezTo>
                  <a:pt x="9977711" y="964184"/>
                  <a:pt x="9967145" y="964184"/>
                  <a:pt x="9967145" y="957333"/>
                </a:cubicBezTo>
                <a:cubicBezTo>
                  <a:pt x="9981233" y="960759"/>
                  <a:pt x="9981233" y="964184"/>
                  <a:pt x="9991798" y="971034"/>
                </a:cubicBezTo>
                <a:cubicBezTo>
                  <a:pt x="9995321" y="967609"/>
                  <a:pt x="9995321" y="964184"/>
                  <a:pt x="10002364" y="964184"/>
                </a:cubicBezTo>
                <a:cubicBezTo>
                  <a:pt x="9995321" y="964184"/>
                  <a:pt x="9998841" y="957333"/>
                  <a:pt x="9988276" y="960759"/>
                </a:cubicBezTo>
                <a:cubicBezTo>
                  <a:pt x="9991798" y="957333"/>
                  <a:pt x="10002364" y="957333"/>
                  <a:pt x="10002364" y="953908"/>
                </a:cubicBezTo>
                <a:close/>
                <a:moveTo>
                  <a:pt x="9942077" y="953706"/>
                </a:moveTo>
                <a:lnTo>
                  <a:pt x="9935858" y="954484"/>
                </a:lnTo>
                <a:lnTo>
                  <a:pt x="9937267" y="954144"/>
                </a:lnTo>
                <a:cubicBezTo>
                  <a:pt x="9942952" y="953706"/>
                  <a:pt x="9947325" y="953706"/>
                  <a:pt x="9942077" y="953706"/>
                </a:cubicBezTo>
                <a:close/>
                <a:moveTo>
                  <a:pt x="10386688" y="949895"/>
                </a:moveTo>
                <a:lnTo>
                  <a:pt x="10386360" y="950201"/>
                </a:lnTo>
                <a:lnTo>
                  <a:pt x="10385683" y="950083"/>
                </a:lnTo>
                <a:close/>
                <a:moveTo>
                  <a:pt x="10652979" y="947485"/>
                </a:moveTo>
                <a:cubicBezTo>
                  <a:pt x="10652979" y="954336"/>
                  <a:pt x="10649502" y="950911"/>
                  <a:pt x="10639064" y="950911"/>
                </a:cubicBezTo>
                <a:cubicBezTo>
                  <a:pt x="10642543" y="954336"/>
                  <a:pt x="10649502" y="954336"/>
                  <a:pt x="10656458" y="954336"/>
                </a:cubicBezTo>
                <a:cubicBezTo>
                  <a:pt x="10649502" y="961186"/>
                  <a:pt x="10642543" y="950911"/>
                  <a:pt x="10628628" y="954336"/>
                </a:cubicBezTo>
                <a:cubicBezTo>
                  <a:pt x="10632107" y="950911"/>
                  <a:pt x="10642543" y="944060"/>
                  <a:pt x="10652979" y="947485"/>
                </a:cubicBezTo>
                <a:close/>
                <a:moveTo>
                  <a:pt x="10392483" y="944507"/>
                </a:moveTo>
                <a:cubicBezTo>
                  <a:pt x="10395981" y="943193"/>
                  <a:pt x="10400352" y="943193"/>
                  <a:pt x="10403852" y="946696"/>
                </a:cubicBezTo>
                <a:lnTo>
                  <a:pt x="10386688" y="949895"/>
                </a:lnTo>
                <a:close/>
                <a:moveTo>
                  <a:pt x="9770912" y="935497"/>
                </a:moveTo>
                <a:cubicBezTo>
                  <a:pt x="9763777" y="935497"/>
                  <a:pt x="9742369" y="935497"/>
                  <a:pt x="9749505" y="939779"/>
                </a:cubicBezTo>
                <a:cubicBezTo>
                  <a:pt x="9745937" y="944060"/>
                  <a:pt x="9774480" y="944060"/>
                  <a:pt x="9770912" y="935497"/>
                </a:cubicBezTo>
                <a:close/>
                <a:moveTo>
                  <a:pt x="9979988" y="922653"/>
                </a:moveTo>
                <a:cubicBezTo>
                  <a:pt x="9979988" y="926221"/>
                  <a:pt x="9979988" y="926221"/>
                  <a:pt x="9983556" y="929789"/>
                </a:cubicBezTo>
                <a:cubicBezTo>
                  <a:pt x="9994261" y="929789"/>
                  <a:pt x="10001396" y="933357"/>
                  <a:pt x="10012100" y="929789"/>
                </a:cubicBezTo>
                <a:cubicBezTo>
                  <a:pt x="10004964" y="922653"/>
                  <a:pt x="9997827" y="922653"/>
                  <a:pt x="9979988" y="922653"/>
                </a:cubicBezTo>
                <a:close/>
                <a:moveTo>
                  <a:pt x="9688422" y="917086"/>
                </a:moveTo>
                <a:cubicBezTo>
                  <a:pt x="9680716" y="916230"/>
                  <a:pt x="9673865" y="917086"/>
                  <a:pt x="9673865" y="922224"/>
                </a:cubicBezTo>
                <a:cubicBezTo>
                  <a:pt x="9680716" y="925649"/>
                  <a:pt x="9704692" y="929074"/>
                  <a:pt x="9708117" y="922224"/>
                </a:cubicBezTo>
                <a:cubicBezTo>
                  <a:pt x="9704692" y="920512"/>
                  <a:pt x="9696129" y="917943"/>
                  <a:pt x="9688422" y="917086"/>
                </a:cubicBezTo>
                <a:close/>
                <a:moveTo>
                  <a:pt x="9932625" y="913734"/>
                </a:moveTo>
                <a:cubicBezTo>
                  <a:pt x="9939315" y="913734"/>
                  <a:pt x="9946451" y="915518"/>
                  <a:pt x="9950019" y="919086"/>
                </a:cubicBezTo>
                <a:cubicBezTo>
                  <a:pt x="9942883" y="922654"/>
                  <a:pt x="9928612" y="919086"/>
                  <a:pt x="9917908" y="919086"/>
                </a:cubicBezTo>
                <a:cubicBezTo>
                  <a:pt x="9919692" y="915518"/>
                  <a:pt x="9925936" y="913734"/>
                  <a:pt x="9932625" y="913734"/>
                </a:cubicBezTo>
                <a:close/>
                <a:moveTo>
                  <a:pt x="9084363" y="910789"/>
                </a:moveTo>
                <a:lnTo>
                  <a:pt x="9079847" y="910956"/>
                </a:lnTo>
                <a:lnTo>
                  <a:pt x="9072322" y="911235"/>
                </a:lnTo>
                <a:lnTo>
                  <a:pt x="9077589" y="913465"/>
                </a:lnTo>
                <a:lnTo>
                  <a:pt x="9080750" y="914803"/>
                </a:lnTo>
                <a:lnTo>
                  <a:pt x="9091587" y="918371"/>
                </a:lnTo>
                <a:close/>
                <a:moveTo>
                  <a:pt x="8877087" y="903476"/>
                </a:moveTo>
                <a:cubicBezTo>
                  <a:pt x="8880941" y="903921"/>
                  <a:pt x="8886079" y="904814"/>
                  <a:pt x="8889504" y="904814"/>
                </a:cubicBezTo>
                <a:lnTo>
                  <a:pt x="8888220" y="909274"/>
                </a:lnTo>
                <a:lnTo>
                  <a:pt x="8899780" y="908382"/>
                </a:lnTo>
                <a:cubicBezTo>
                  <a:pt x="8903205" y="911950"/>
                  <a:pt x="8889504" y="911950"/>
                  <a:pt x="8882654" y="911950"/>
                </a:cubicBezTo>
                <a:cubicBezTo>
                  <a:pt x="8882654" y="908382"/>
                  <a:pt x="8879229" y="904814"/>
                  <a:pt x="8872378" y="904814"/>
                </a:cubicBezTo>
                <a:cubicBezTo>
                  <a:pt x="8870666" y="903030"/>
                  <a:pt x="8873235" y="903030"/>
                  <a:pt x="8877087" y="903476"/>
                </a:cubicBezTo>
                <a:close/>
                <a:moveTo>
                  <a:pt x="9459793" y="898392"/>
                </a:moveTo>
                <a:cubicBezTo>
                  <a:pt x="9465145" y="896608"/>
                  <a:pt x="9467821" y="897500"/>
                  <a:pt x="9470497" y="898392"/>
                </a:cubicBezTo>
                <a:lnTo>
                  <a:pt x="9481201" y="898392"/>
                </a:lnTo>
                <a:lnTo>
                  <a:pt x="9481202" y="898392"/>
                </a:lnTo>
                <a:lnTo>
                  <a:pt x="9471167" y="900622"/>
                </a:lnTo>
                <a:lnTo>
                  <a:pt x="9449090" y="905529"/>
                </a:lnTo>
                <a:cubicBezTo>
                  <a:pt x="9449090" y="901960"/>
                  <a:pt x="9452658" y="901960"/>
                  <a:pt x="9455779" y="901960"/>
                </a:cubicBezTo>
                <a:lnTo>
                  <a:pt x="9457285" y="900622"/>
                </a:lnTo>
                <a:close/>
                <a:moveTo>
                  <a:pt x="8536605" y="891256"/>
                </a:moveTo>
                <a:cubicBezTo>
                  <a:pt x="8550520" y="898391"/>
                  <a:pt x="8560956" y="894823"/>
                  <a:pt x="8571392" y="901959"/>
                </a:cubicBezTo>
                <a:cubicBezTo>
                  <a:pt x="8547041" y="901959"/>
                  <a:pt x="8553998" y="901959"/>
                  <a:pt x="8519211" y="898391"/>
                </a:cubicBezTo>
                <a:cubicBezTo>
                  <a:pt x="8517472" y="891255"/>
                  <a:pt x="8525299" y="893039"/>
                  <a:pt x="8531822" y="894823"/>
                </a:cubicBezTo>
                <a:lnTo>
                  <a:pt x="8539268" y="896385"/>
                </a:lnTo>
                <a:close/>
                <a:moveTo>
                  <a:pt x="8462382" y="890252"/>
                </a:moveTo>
                <a:cubicBezTo>
                  <a:pt x="8464774" y="889695"/>
                  <a:pt x="8468035" y="889918"/>
                  <a:pt x="8471513" y="890363"/>
                </a:cubicBezTo>
                <a:cubicBezTo>
                  <a:pt x="8478470" y="891256"/>
                  <a:pt x="8486298" y="893040"/>
                  <a:pt x="8489776" y="891256"/>
                </a:cubicBezTo>
                <a:cubicBezTo>
                  <a:pt x="8493255" y="891256"/>
                  <a:pt x="8493255" y="894823"/>
                  <a:pt x="8493255" y="898391"/>
                </a:cubicBezTo>
                <a:cubicBezTo>
                  <a:pt x="8496734" y="898391"/>
                  <a:pt x="8496734" y="894823"/>
                  <a:pt x="8496734" y="894823"/>
                </a:cubicBezTo>
                <a:cubicBezTo>
                  <a:pt x="8503691" y="891256"/>
                  <a:pt x="8500212" y="898391"/>
                  <a:pt x="8507170" y="898391"/>
                </a:cubicBezTo>
                <a:cubicBezTo>
                  <a:pt x="8507170" y="905527"/>
                  <a:pt x="8489776" y="894823"/>
                  <a:pt x="8493255" y="901959"/>
                </a:cubicBezTo>
                <a:cubicBezTo>
                  <a:pt x="8489776" y="894823"/>
                  <a:pt x="8482819" y="898391"/>
                  <a:pt x="8479340" y="894823"/>
                </a:cubicBezTo>
                <a:cubicBezTo>
                  <a:pt x="8468904" y="894823"/>
                  <a:pt x="8468904" y="894823"/>
                  <a:pt x="8458468" y="898391"/>
                </a:cubicBezTo>
                <a:cubicBezTo>
                  <a:pt x="8458468" y="894823"/>
                  <a:pt x="8454989" y="891256"/>
                  <a:pt x="8451511" y="891256"/>
                </a:cubicBezTo>
                <a:cubicBezTo>
                  <a:pt x="8451511" y="889472"/>
                  <a:pt x="8453251" y="889472"/>
                  <a:pt x="8454990" y="890363"/>
                </a:cubicBezTo>
                <a:lnTo>
                  <a:pt x="8456729" y="892593"/>
                </a:lnTo>
                <a:lnTo>
                  <a:pt x="8458468" y="894823"/>
                </a:lnTo>
                <a:lnTo>
                  <a:pt x="8460247" y="892745"/>
                </a:lnTo>
                <a:close/>
                <a:moveTo>
                  <a:pt x="8851113" y="887331"/>
                </a:moveTo>
                <a:lnTo>
                  <a:pt x="8857260" y="889306"/>
                </a:lnTo>
                <a:lnTo>
                  <a:pt x="8861102" y="890541"/>
                </a:lnTo>
                <a:cubicBezTo>
                  <a:pt x="8864433" y="890541"/>
                  <a:pt x="8864433" y="890541"/>
                  <a:pt x="8864433" y="890541"/>
                </a:cubicBezTo>
                <a:lnTo>
                  <a:pt x="8865073" y="890233"/>
                </a:lnTo>
                <a:lnTo>
                  <a:pt x="8866098" y="889739"/>
                </a:lnTo>
                <a:cubicBezTo>
                  <a:pt x="8865265" y="891345"/>
                  <a:pt x="8864432" y="893754"/>
                  <a:pt x="8867762" y="893754"/>
                </a:cubicBezTo>
                <a:cubicBezTo>
                  <a:pt x="8864433" y="896964"/>
                  <a:pt x="8841123" y="893754"/>
                  <a:pt x="8851113" y="887331"/>
                </a:cubicBezTo>
                <a:close/>
                <a:moveTo>
                  <a:pt x="9138684" y="884120"/>
                </a:moveTo>
                <a:cubicBezTo>
                  <a:pt x="9141895" y="884120"/>
                  <a:pt x="9148318" y="884120"/>
                  <a:pt x="9151529" y="884120"/>
                </a:cubicBezTo>
                <a:lnTo>
                  <a:pt x="9151529" y="890543"/>
                </a:lnTo>
                <a:cubicBezTo>
                  <a:pt x="9145106" y="890543"/>
                  <a:pt x="9138684" y="890543"/>
                  <a:pt x="9138684" y="884120"/>
                </a:cubicBezTo>
                <a:close/>
                <a:moveTo>
                  <a:pt x="8895444" y="884120"/>
                </a:moveTo>
                <a:cubicBezTo>
                  <a:pt x="8897184" y="884120"/>
                  <a:pt x="8893705" y="886796"/>
                  <a:pt x="8888487" y="889472"/>
                </a:cubicBezTo>
                <a:lnTo>
                  <a:pt x="8879790" y="892148"/>
                </a:lnTo>
                <a:lnTo>
                  <a:pt x="8871093" y="894824"/>
                </a:lnTo>
                <a:lnTo>
                  <a:pt x="8871093" y="891256"/>
                </a:lnTo>
                <a:cubicBezTo>
                  <a:pt x="8871093" y="887688"/>
                  <a:pt x="8888487" y="887688"/>
                  <a:pt x="8895444" y="884120"/>
                </a:cubicBezTo>
                <a:close/>
                <a:moveTo>
                  <a:pt x="9205048" y="862713"/>
                </a:moveTo>
                <a:cubicBezTo>
                  <a:pt x="9199772" y="864426"/>
                  <a:pt x="9198893" y="867851"/>
                  <a:pt x="9198014" y="870847"/>
                </a:cubicBezTo>
                <a:cubicBezTo>
                  <a:pt x="9197134" y="873844"/>
                  <a:pt x="9196255" y="876413"/>
                  <a:pt x="9190979" y="876413"/>
                </a:cubicBezTo>
                <a:lnTo>
                  <a:pt x="9191151" y="872533"/>
                </a:lnTo>
                <a:lnTo>
                  <a:pt x="9191254" y="870205"/>
                </a:lnTo>
                <a:lnTo>
                  <a:pt x="9185264" y="870419"/>
                </a:lnTo>
                <a:cubicBezTo>
                  <a:pt x="9180428" y="872132"/>
                  <a:pt x="9175153" y="876414"/>
                  <a:pt x="9176911" y="879839"/>
                </a:cubicBezTo>
                <a:cubicBezTo>
                  <a:pt x="9166360" y="878126"/>
                  <a:pt x="9169877" y="876413"/>
                  <a:pt x="9174274" y="874701"/>
                </a:cubicBezTo>
                <a:cubicBezTo>
                  <a:pt x="9178670" y="872988"/>
                  <a:pt x="9183945" y="871276"/>
                  <a:pt x="9176911" y="869563"/>
                </a:cubicBezTo>
                <a:cubicBezTo>
                  <a:pt x="9187462" y="869563"/>
                  <a:pt x="9190979" y="862713"/>
                  <a:pt x="9205048" y="862713"/>
                </a:cubicBezTo>
                <a:close/>
                <a:moveTo>
                  <a:pt x="384366" y="858431"/>
                </a:moveTo>
                <a:cubicBezTo>
                  <a:pt x="394357" y="858431"/>
                  <a:pt x="401017" y="861058"/>
                  <a:pt x="404763" y="864561"/>
                </a:cubicBezTo>
                <a:lnTo>
                  <a:pt x="404876" y="865005"/>
                </a:lnTo>
                <a:lnTo>
                  <a:pt x="407676" y="875947"/>
                </a:lnTo>
                <a:lnTo>
                  <a:pt x="405199" y="881159"/>
                </a:lnTo>
                <a:lnTo>
                  <a:pt x="397687" y="896964"/>
                </a:lnTo>
                <a:cubicBezTo>
                  <a:pt x="397687" y="896964"/>
                  <a:pt x="391027" y="896964"/>
                  <a:pt x="391027" y="896964"/>
                </a:cubicBezTo>
                <a:lnTo>
                  <a:pt x="384370" y="894630"/>
                </a:lnTo>
                <a:lnTo>
                  <a:pt x="381037" y="893461"/>
                </a:lnTo>
                <a:lnTo>
                  <a:pt x="382752" y="875415"/>
                </a:lnTo>
                <a:close/>
                <a:moveTo>
                  <a:pt x="381037" y="856290"/>
                </a:moveTo>
                <a:cubicBezTo>
                  <a:pt x="383179" y="856290"/>
                  <a:pt x="383179" y="856290"/>
                  <a:pt x="383179" y="856290"/>
                </a:cubicBezTo>
                <a:cubicBezTo>
                  <a:pt x="383179" y="858431"/>
                  <a:pt x="383179" y="858431"/>
                  <a:pt x="383179" y="858431"/>
                </a:cubicBezTo>
                <a:cubicBezTo>
                  <a:pt x="383179" y="858431"/>
                  <a:pt x="383179" y="858431"/>
                  <a:pt x="381037" y="858431"/>
                </a:cubicBezTo>
                <a:cubicBezTo>
                  <a:pt x="381037" y="858431"/>
                  <a:pt x="381037" y="858431"/>
                  <a:pt x="381037" y="856290"/>
                </a:cubicBezTo>
                <a:close/>
                <a:moveTo>
                  <a:pt x="10943315" y="848798"/>
                </a:moveTo>
                <a:cubicBezTo>
                  <a:pt x="10939890" y="852010"/>
                  <a:pt x="10919339" y="852010"/>
                  <a:pt x="10909064" y="852010"/>
                </a:cubicBezTo>
                <a:cubicBezTo>
                  <a:pt x="10912489" y="845587"/>
                  <a:pt x="10929615" y="852010"/>
                  <a:pt x="10943315" y="848798"/>
                </a:cubicBezTo>
                <a:close/>
                <a:moveTo>
                  <a:pt x="10883765" y="845587"/>
                </a:moveTo>
                <a:cubicBezTo>
                  <a:pt x="10894274" y="845587"/>
                  <a:pt x="10890770" y="852008"/>
                  <a:pt x="10904782" y="848798"/>
                </a:cubicBezTo>
                <a:cubicBezTo>
                  <a:pt x="10904782" y="858431"/>
                  <a:pt x="10866249" y="852008"/>
                  <a:pt x="10883765" y="845587"/>
                </a:cubicBezTo>
                <a:close/>
                <a:moveTo>
                  <a:pt x="10835306" y="845587"/>
                </a:moveTo>
                <a:cubicBezTo>
                  <a:pt x="10842311" y="845587"/>
                  <a:pt x="10835306" y="849155"/>
                  <a:pt x="10835306" y="849155"/>
                </a:cubicBezTo>
                <a:cubicBezTo>
                  <a:pt x="10849318" y="852723"/>
                  <a:pt x="10842311" y="845587"/>
                  <a:pt x="10852821" y="845587"/>
                </a:cubicBezTo>
                <a:cubicBezTo>
                  <a:pt x="10852821" y="849155"/>
                  <a:pt x="10856323" y="849155"/>
                  <a:pt x="10859827" y="849155"/>
                </a:cubicBezTo>
                <a:cubicBezTo>
                  <a:pt x="10859827" y="856291"/>
                  <a:pt x="10831802" y="856291"/>
                  <a:pt x="10821294" y="856291"/>
                </a:cubicBezTo>
                <a:cubicBezTo>
                  <a:pt x="10793269" y="856291"/>
                  <a:pt x="10761743" y="852723"/>
                  <a:pt x="10744227" y="852723"/>
                </a:cubicBezTo>
                <a:cubicBezTo>
                  <a:pt x="10772252" y="845587"/>
                  <a:pt x="10814288" y="852723"/>
                  <a:pt x="10835306" y="845587"/>
                </a:cubicBezTo>
                <a:close/>
                <a:moveTo>
                  <a:pt x="9193120" y="841305"/>
                </a:moveTo>
                <a:lnTo>
                  <a:pt x="9189885" y="844050"/>
                </a:lnTo>
                <a:lnTo>
                  <a:pt x="9184710" y="848442"/>
                </a:lnTo>
                <a:cubicBezTo>
                  <a:pt x="9179664" y="849334"/>
                  <a:pt x="9174618" y="848442"/>
                  <a:pt x="9176299" y="844874"/>
                </a:cubicBezTo>
                <a:lnTo>
                  <a:pt x="9187863" y="842420"/>
                </a:lnTo>
                <a:close/>
                <a:moveTo>
                  <a:pt x="383176" y="828461"/>
                </a:moveTo>
                <a:cubicBezTo>
                  <a:pt x="383176" y="838897"/>
                  <a:pt x="383176" y="849333"/>
                  <a:pt x="379698" y="856291"/>
                </a:cubicBezTo>
                <a:cubicBezTo>
                  <a:pt x="371001" y="856291"/>
                  <a:pt x="364913" y="854552"/>
                  <a:pt x="361435" y="851508"/>
                </a:cubicBezTo>
                <a:lnTo>
                  <a:pt x="361314" y="850925"/>
                </a:lnTo>
                <a:lnTo>
                  <a:pt x="358825" y="838897"/>
                </a:lnTo>
                <a:cubicBezTo>
                  <a:pt x="362304" y="831940"/>
                  <a:pt x="369260" y="828461"/>
                  <a:pt x="383176" y="828461"/>
                </a:cubicBezTo>
                <a:close/>
                <a:moveTo>
                  <a:pt x="9980703" y="824180"/>
                </a:moveTo>
                <a:cubicBezTo>
                  <a:pt x="9984271" y="827748"/>
                  <a:pt x="9984271" y="831316"/>
                  <a:pt x="9991406" y="827748"/>
                </a:cubicBezTo>
                <a:cubicBezTo>
                  <a:pt x="9994974" y="831316"/>
                  <a:pt x="9987838" y="831316"/>
                  <a:pt x="9987838" y="834884"/>
                </a:cubicBezTo>
                <a:cubicBezTo>
                  <a:pt x="9980703" y="834884"/>
                  <a:pt x="9973567" y="827748"/>
                  <a:pt x="9980703" y="824180"/>
                </a:cubicBezTo>
                <a:close/>
                <a:moveTo>
                  <a:pt x="9523233" y="821237"/>
                </a:moveTo>
                <a:cubicBezTo>
                  <a:pt x="9551226" y="828194"/>
                  <a:pt x="9589718" y="821237"/>
                  <a:pt x="9621212" y="821237"/>
                </a:cubicBezTo>
                <a:cubicBezTo>
                  <a:pt x="9624712" y="821237"/>
                  <a:pt x="9621212" y="828194"/>
                  <a:pt x="9628211" y="828194"/>
                </a:cubicBezTo>
                <a:cubicBezTo>
                  <a:pt x="9624712" y="817758"/>
                  <a:pt x="9663204" y="828194"/>
                  <a:pt x="9666704" y="821237"/>
                </a:cubicBezTo>
                <a:cubicBezTo>
                  <a:pt x="9666704" y="828194"/>
                  <a:pt x="9680700" y="824715"/>
                  <a:pt x="9680700" y="835152"/>
                </a:cubicBezTo>
                <a:cubicBezTo>
                  <a:pt x="9684199" y="835152"/>
                  <a:pt x="9691198" y="835152"/>
                  <a:pt x="9691198" y="831673"/>
                </a:cubicBezTo>
                <a:cubicBezTo>
                  <a:pt x="9701696" y="831673"/>
                  <a:pt x="9687698" y="835152"/>
                  <a:pt x="9694697" y="842109"/>
                </a:cubicBezTo>
                <a:cubicBezTo>
                  <a:pt x="9670203" y="838630"/>
                  <a:pt x="9638708" y="835152"/>
                  <a:pt x="9621212" y="838630"/>
                </a:cubicBezTo>
                <a:cubicBezTo>
                  <a:pt x="9617713" y="838630"/>
                  <a:pt x="9600216" y="831673"/>
                  <a:pt x="9603716" y="838630"/>
                </a:cubicBezTo>
                <a:cubicBezTo>
                  <a:pt x="9600216" y="838630"/>
                  <a:pt x="9600216" y="835152"/>
                  <a:pt x="9600216" y="835152"/>
                </a:cubicBezTo>
                <a:cubicBezTo>
                  <a:pt x="9575721" y="845588"/>
                  <a:pt x="9544227" y="824715"/>
                  <a:pt x="9519733" y="828194"/>
                </a:cubicBezTo>
                <a:lnTo>
                  <a:pt x="9519833" y="828172"/>
                </a:lnTo>
                <a:lnTo>
                  <a:pt x="9529357" y="826020"/>
                </a:lnTo>
                <a:cubicBezTo>
                  <a:pt x="9529356" y="825585"/>
                  <a:pt x="9526732" y="824716"/>
                  <a:pt x="9523233" y="821237"/>
                </a:cubicBezTo>
                <a:close/>
                <a:moveTo>
                  <a:pt x="509484" y="817757"/>
                </a:moveTo>
                <a:lnTo>
                  <a:pt x="508877" y="818162"/>
                </a:lnTo>
                <a:lnTo>
                  <a:pt x="498782" y="824893"/>
                </a:lnTo>
                <a:lnTo>
                  <a:pt x="502085" y="825994"/>
                </a:lnTo>
                <a:lnTo>
                  <a:pt x="509484" y="828461"/>
                </a:lnTo>
                <a:lnTo>
                  <a:pt x="512990" y="827293"/>
                </a:lnTo>
                <a:lnTo>
                  <a:pt x="520189" y="824893"/>
                </a:lnTo>
                <a:lnTo>
                  <a:pt x="518036" y="823457"/>
                </a:lnTo>
                <a:close/>
                <a:moveTo>
                  <a:pt x="9158781" y="806442"/>
                </a:moveTo>
                <a:lnTo>
                  <a:pt x="9158781" y="808736"/>
                </a:lnTo>
                <a:lnTo>
                  <a:pt x="9158781" y="813782"/>
                </a:lnTo>
                <a:lnTo>
                  <a:pt x="9197227" y="810516"/>
                </a:lnTo>
                <a:lnTo>
                  <a:pt x="9218197" y="808735"/>
                </a:lnTo>
                <a:lnTo>
                  <a:pt x="9234804" y="811694"/>
                </a:lnTo>
                <a:lnTo>
                  <a:pt x="9265249" y="817118"/>
                </a:lnTo>
                <a:lnTo>
                  <a:pt x="9263629" y="817551"/>
                </a:lnTo>
                <a:lnTo>
                  <a:pt x="9267128" y="817452"/>
                </a:lnTo>
                <a:lnTo>
                  <a:pt x="9265249" y="817118"/>
                </a:lnTo>
                <a:lnTo>
                  <a:pt x="9290387" y="810414"/>
                </a:lnTo>
                <a:lnTo>
                  <a:pt x="9294958" y="809195"/>
                </a:lnTo>
                <a:cubicBezTo>
                  <a:pt x="9294958" y="817758"/>
                  <a:pt x="9269983" y="817758"/>
                  <a:pt x="9262846" y="817758"/>
                </a:cubicBezTo>
                <a:lnTo>
                  <a:pt x="9263625" y="817551"/>
                </a:lnTo>
                <a:lnTo>
                  <a:pt x="9185431" y="819745"/>
                </a:lnTo>
                <a:cubicBezTo>
                  <a:pt x="9154412" y="817452"/>
                  <a:pt x="9122082" y="813782"/>
                  <a:pt x="9095870" y="813782"/>
                </a:cubicBezTo>
                <a:cubicBezTo>
                  <a:pt x="9099365" y="806442"/>
                  <a:pt x="9141306" y="813782"/>
                  <a:pt x="9158781" y="806442"/>
                </a:cubicBezTo>
                <a:close/>
                <a:moveTo>
                  <a:pt x="9672439" y="798491"/>
                </a:moveTo>
                <a:cubicBezTo>
                  <a:pt x="9676007" y="802772"/>
                  <a:pt x="9665304" y="802772"/>
                  <a:pt x="9654600" y="807054"/>
                </a:cubicBezTo>
                <a:cubicBezTo>
                  <a:pt x="9654600" y="798491"/>
                  <a:pt x="9661734" y="798491"/>
                  <a:pt x="9672439" y="798491"/>
                </a:cubicBezTo>
                <a:close/>
                <a:moveTo>
                  <a:pt x="11227079" y="789928"/>
                </a:moveTo>
                <a:cubicBezTo>
                  <a:pt x="11233739" y="789928"/>
                  <a:pt x="11237070" y="795636"/>
                  <a:pt x="11240399" y="789928"/>
                </a:cubicBezTo>
                <a:cubicBezTo>
                  <a:pt x="11253720" y="792783"/>
                  <a:pt x="11223750" y="798491"/>
                  <a:pt x="11227079" y="789928"/>
                </a:cubicBezTo>
                <a:close/>
                <a:moveTo>
                  <a:pt x="392482" y="783629"/>
                </a:moveTo>
                <a:cubicBezTo>
                  <a:pt x="396804" y="784082"/>
                  <a:pt x="401127" y="784987"/>
                  <a:pt x="404586" y="784987"/>
                </a:cubicBezTo>
                <a:cubicBezTo>
                  <a:pt x="414960" y="792233"/>
                  <a:pt x="421875" y="795856"/>
                  <a:pt x="432250" y="803101"/>
                </a:cubicBezTo>
                <a:lnTo>
                  <a:pt x="436238" y="813407"/>
                </a:lnTo>
                <a:lnTo>
                  <a:pt x="438734" y="819857"/>
                </a:lnTo>
                <a:lnTo>
                  <a:pt x="426059" y="823862"/>
                </a:lnTo>
                <a:lnTo>
                  <a:pt x="411501" y="828461"/>
                </a:lnTo>
                <a:lnTo>
                  <a:pt x="387460" y="828461"/>
                </a:lnTo>
                <a:lnTo>
                  <a:pt x="387294" y="828461"/>
                </a:lnTo>
                <a:lnTo>
                  <a:pt x="376921" y="799479"/>
                </a:lnTo>
                <a:lnTo>
                  <a:pt x="375346" y="797635"/>
                </a:lnTo>
                <a:lnTo>
                  <a:pt x="369572" y="790875"/>
                </a:lnTo>
                <a:cubicBezTo>
                  <a:pt x="368275" y="788610"/>
                  <a:pt x="370005" y="786799"/>
                  <a:pt x="380379" y="784987"/>
                </a:cubicBezTo>
                <a:cubicBezTo>
                  <a:pt x="383837" y="783176"/>
                  <a:pt x="388158" y="783176"/>
                  <a:pt x="392482" y="783629"/>
                </a:cubicBezTo>
                <a:close/>
                <a:moveTo>
                  <a:pt x="10607794" y="760940"/>
                </a:moveTo>
                <a:cubicBezTo>
                  <a:pt x="10615708" y="761386"/>
                  <a:pt x="10619225" y="763170"/>
                  <a:pt x="10603398" y="764954"/>
                </a:cubicBezTo>
                <a:cubicBezTo>
                  <a:pt x="10592848" y="764954"/>
                  <a:pt x="10596364" y="768522"/>
                  <a:pt x="10585814" y="764954"/>
                </a:cubicBezTo>
                <a:cubicBezTo>
                  <a:pt x="10587572" y="761386"/>
                  <a:pt x="10599881" y="760493"/>
                  <a:pt x="10607794" y="760940"/>
                </a:cubicBezTo>
                <a:close/>
                <a:moveTo>
                  <a:pt x="10747440" y="751529"/>
                </a:moveTo>
                <a:cubicBezTo>
                  <a:pt x="10765141" y="751930"/>
                  <a:pt x="10782843" y="753535"/>
                  <a:pt x="10793465" y="753535"/>
                </a:cubicBezTo>
                <a:cubicBezTo>
                  <a:pt x="10779303" y="759958"/>
                  <a:pt x="10736818" y="750324"/>
                  <a:pt x="10701413" y="756747"/>
                </a:cubicBezTo>
                <a:cubicBezTo>
                  <a:pt x="10712035" y="751930"/>
                  <a:pt x="10729737" y="751127"/>
                  <a:pt x="10747440" y="751529"/>
                </a:cubicBezTo>
                <a:close/>
                <a:moveTo>
                  <a:pt x="11733389" y="750539"/>
                </a:moveTo>
                <a:cubicBezTo>
                  <a:pt x="11750837" y="747114"/>
                  <a:pt x="11757817" y="753964"/>
                  <a:pt x="11771775" y="757389"/>
                </a:cubicBezTo>
                <a:cubicBezTo>
                  <a:pt x="11771775" y="760814"/>
                  <a:pt x="11733389" y="760814"/>
                  <a:pt x="11729899" y="757389"/>
                </a:cubicBezTo>
                <a:cubicBezTo>
                  <a:pt x="11653126" y="764239"/>
                  <a:pt x="11593802" y="753964"/>
                  <a:pt x="11520518" y="760814"/>
                </a:cubicBezTo>
                <a:cubicBezTo>
                  <a:pt x="11524008" y="757389"/>
                  <a:pt x="11517028" y="753964"/>
                  <a:pt x="11517028" y="753964"/>
                </a:cubicBezTo>
                <a:cubicBezTo>
                  <a:pt x="11576352" y="750539"/>
                  <a:pt x="11677553" y="753964"/>
                  <a:pt x="11733389" y="750539"/>
                </a:cubicBezTo>
                <a:close/>
                <a:moveTo>
                  <a:pt x="9866090" y="722800"/>
                </a:moveTo>
                <a:cubicBezTo>
                  <a:pt x="9869585" y="733351"/>
                  <a:pt x="9866090" y="722800"/>
                  <a:pt x="9876573" y="722800"/>
                </a:cubicBezTo>
                <a:cubicBezTo>
                  <a:pt x="9883562" y="726317"/>
                  <a:pt x="9876573" y="726317"/>
                  <a:pt x="9880068" y="733351"/>
                </a:cubicBezTo>
                <a:cubicBezTo>
                  <a:pt x="9883562" y="729834"/>
                  <a:pt x="9887057" y="729834"/>
                  <a:pt x="9894045" y="729834"/>
                </a:cubicBezTo>
                <a:cubicBezTo>
                  <a:pt x="9883562" y="726317"/>
                  <a:pt x="9897540" y="722800"/>
                  <a:pt x="9897540" y="729834"/>
                </a:cubicBezTo>
                <a:cubicBezTo>
                  <a:pt x="9901034" y="726317"/>
                  <a:pt x="9908024" y="726317"/>
                  <a:pt x="9911517" y="722800"/>
                </a:cubicBezTo>
                <a:cubicBezTo>
                  <a:pt x="9942967" y="733351"/>
                  <a:pt x="9984899" y="719283"/>
                  <a:pt x="10009361" y="733351"/>
                </a:cubicBezTo>
                <a:cubicBezTo>
                  <a:pt x="10019844" y="729834"/>
                  <a:pt x="10047800" y="726317"/>
                  <a:pt x="10047800" y="733351"/>
                </a:cubicBezTo>
                <a:cubicBezTo>
                  <a:pt x="10058283" y="722800"/>
                  <a:pt x="10086238" y="740385"/>
                  <a:pt x="10096721" y="729834"/>
                </a:cubicBezTo>
                <a:cubicBezTo>
                  <a:pt x="10103711" y="729834"/>
                  <a:pt x="10107205" y="733351"/>
                  <a:pt x="10107205" y="736868"/>
                </a:cubicBezTo>
                <a:cubicBezTo>
                  <a:pt x="10166610" y="719283"/>
                  <a:pt x="10219027" y="761487"/>
                  <a:pt x="10281925" y="743901"/>
                </a:cubicBezTo>
                <a:cubicBezTo>
                  <a:pt x="10285419" y="750937"/>
                  <a:pt x="10264453" y="747418"/>
                  <a:pt x="10267948" y="750937"/>
                </a:cubicBezTo>
                <a:cubicBezTo>
                  <a:pt x="10267948" y="757970"/>
                  <a:pt x="10274936" y="757970"/>
                  <a:pt x="10281925" y="757970"/>
                </a:cubicBezTo>
                <a:cubicBezTo>
                  <a:pt x="10285419" y="757970"/>
                  <a:pt x="10281925" y="754453"/>
                  <a:pt x="10281925" y="754453"/>
                </a:cubicBezTo>
                <a:cubicBezTo>
                  <a:pt x="10295903" y="754453"/>
                  <a:pt x="10302892" y="761487"/>
                  <a:pt x="10320364" y="761487"/>
                </a:cubicBezTo>
                <a:cubicBezTo>
                  <a:pt x="10313375" y="765004"/>
                  <a:pt x="10285419" y="757970"/>
                  <a:pt x="10285419" y="768521"/>
                </a:cubicBezTo>
                <a:cubicBezTo>
                  <a:pt x="10229510" y="757970"/>
                  <a:pt x="10177093" y="768521"/>
                  <a:pt x="10121182" y="757970"/>
                </a:cubicBezTo>
                <a:cubicBezTo>
                  <a:pt x="10114194" y="757970"/>
                  <a:pt x="10114194" y="761487"/>
                  <a:pt x="10114194" y="761487"/>
                </a:cubicBezTo>
                <a:cubicBezTo>
                  <a:pt x="10107205" y="757970"/>
                  <a:pt x="10079249" y="765004"/>
                  <a:pt x="10075755" y="757970"/>
                </a:cubicBezTo>
                <a:cubicBezTo>
                  <a:pt x="10054789" y="765004"/>
                  <a:pt x="10019844" y="757970"/>
                  <a:pt x="9998878" y="750937"/>
                </a:cubicBezTo>
                <a:cubicBezTo>
                  <a:pt x="9953450" y="757970"/>
                  <a:pt x="9915011" y="750937"/>
                  <a:pt x="9890551" y="736868"/>
                </a:cubicBezTo>
                <a:cubicBezTo>
                  <a:pt x="9883562" y="747418"/>
                  <a:pt x="9862596" y="736868"/>
                  <a:pt x="9862596" y="729834"/>
                </a:cubicBezTo>
                <a:cubicBezTo>
                  <a:pt x="9859102" y="729834"/>
                  <a:pt x="9859102" y="733351"/>
                  <a:pt x="9852113" y="733351"/>
                </a:cubicBezTo>
                <a:cubicBezTo>
                  <a:pt x="9845123" y="729834"/>
                  <a:pt x="9855606" y="726317"/>
                  <a:pt x="9866090" y="722800"/>
                </a:cubicBezTo>
                <a:close/>
                <a:moveTo>
                  <a:pt x="7314074" y="712862"/>
                </a:moveTo>
                <a:lnTo>
                  <a:pt x="7310507" y="715717"/>
                </a:lnTo>
                <a:lnTo>
                  <a:pt x="7342618" y="721425"/>
                </a:lnTo>
                <a:lnTo>
                  <a:pt x="7341163" y="720843"/>
                </a:lnTo>
                <a:lnTo>
                  <a:pt x="7335482" y="718570"/>
                </a:lnTo>
                <a:lnTo>
                  <a:pt x="7326245" y="716107"/>
                </a:lnTo>
                <a:close/>
                <a:moveTo>
                  <a:pt x="7566680" y="704299"/>
                </a:moveTo>
                <a:cubicBezTo>
                  <a:pt x="7577383" y="711791"/>
                  <a:pt x="7602358" y="704299"/>
                  <a:pt x="7616630" y="708045"/>
                </a:cubicBezTo>
                <a:cubicBezTo>
                  <a:pt x="7611278" y="713665"/>
                  <a:pt x="7603251" y="712729"/>
                  <a:pt x="7593885" y="711324"/>
                </a:cubicBezTo>
                <a:lnTo>
                  <a:pt x="7593756" y="711309"/>
                </a:lnTo>
                <a:lnTo>
                  <a:pt x="7579000" y="709626"/>
                </a:lnTo>
                <a:cubicBezTo>
                  <a:pt x="7573815" y="709450"/>
                  <a:pt x="7568463" y="709918"/>
                  <a:pt x="7563112" y="711791"/>
                </a:cubicBezTo>
                <a:cubicBezTo>
                  <a:pt x="7563112" y="708045"/>
                  <a:pt x="7570247" y="708045"/>
                  <a:pt x="7566680" y="704299"/>
                </a:cubicBezTo>
                <a:close/>
                <a:moveTo>
                  <a:pt x="10114855" y="701624"/>
                </a:moveTo>
                <a:cubicBezTo>
                  <a:pt x="10138831" y="705370"/>
                  <a:pt x="10179933" y="697878"/>
                  <a:pt x="10200484" y="712863"/>
                </a:cubicBezTo>
                <a:cubicBezTo>
                  <a:pt x="10190208" y="712863"/>
                  <a:pt x="10169657" y="705370"/>
                  <a:pt x="10179933" y="712863"/>
                </a:cubicBezTo>
                <a:cubicBezTo>
                  <a:pt x="10173082" y="709117"/>
                  <a:pt x="10155956" y="712863"/>
                  <a:pt x="10152531" y="705370"/>
                </a:cubicBezTo>
                <a:cubicBezTo>
                  <a:pt x="10138831" y="701624"/>
                  <a:pt x="10145681" y="709117"/>
                  <a:pt x="10131980" y="709117"/>
                </a:cubicBezTo>
                <a:cubicBezTo>
                  <a:pt x="10128555" y="701624"/>
                  <a:pt x="10114855" y="712863"/>
                  <a:pt x="10114855" y="701624"/>
                </a:cubicBezTo>
                <a:close/>
                <a:moveTo>
                  <a:pt x="10086109" y="701446"/>
                </a:moveTo>
                <a:cubicBezTo>
                  <a:pt x="10099565" y="697878"/>
                  <a:pt x="10092836" y="708582"/>
                  <a:pt x="10106293" y="705014"/>
                </a:cubicBezTo>
                <a:cubicBezTo>
                  <a:pt x="10102929" y="708582"/>
                  <a:pt x="10099565" y="708582"/>
                  <a:pt x="10092836" y="708582"/>
                </a:cubicBezTo>
                <a:cubicBezTo>
                  <a:pt x="10096201" y="705014"/>
                  <a:pt x="10082744" y="708582"/>
                  <a:pt x="10086109" y="701446"/>
                </a:cubicBezTo>
                <a:close/>
                <a:moveTo>
                  <a:pt x="9977135" y="697878"/>
                </a:moveTo>
                <a:cubicBezTo>
                  <a:pt x="9973567" y="705014"/>
                  <a:pt x="9984271" y="701446"/>
                  <a:pt x="9980703" y="708582"/>
                </a:cubicBezTo>
                <a:cubicBezTo>
                  <a:pt x="9962864" y="701446"/>
                  <a:pt x="9941457" y="697878"/>
                  <a:pt x="9977135" y="697878"/>
                </a:cubicBezTo>
                <a:close/>
                <a:moveTo>
                  <a:pt x="8871095" y="697878"/>
                </a:moveTo>
                <a:cubicBezTo>
                  <a:pt x="8878051" y="701088"/>
                  <a:pt x="8888489" y="697878"/>
                  <a:pt x="8898925" y="697878"/>
                </a:cubicBezTo>
                <a:lnTo>
                  <a:pt x="8884943" y="700934"/>
                </a:lnTo>
                <a:lnTo>
                  <a:pt x="8882400" y="701490"/>
                </a:lnTo>
                <a:lnTo>
                  <a:pt x="8880661" y="700934"/>
                </a:lnTo>
                <a:close/>
                <a:moveTo>
                  <a:pt x="9299239" y="693596"/>
                </a:moveTo>
                <a:cubicBezTo>
                  <a:pt x="9299239" y="702159"/>
                  <a:pt x="9280891" y="697878"/>
                  <a:pt x="9273551" y="697878"/>
                </a:cubicBezTo>
                <a:cubicBezTo>
                  <a:pt x="9273551" y="693596"/>
                  <a:pt x="9291900" y="697878"/>
                  <a:pt x="9299239" y="693596"/>
                </a:cubicBezTo>
                <a:close/>
                <a:moveTo>
                  <a:pt x="8217697" y="670047"/>
                </a:moveTo>
                <a:lnTo>
                  <a:pt x="8229353" y="675934"/>
                </a:lnTo>
                <a:lnTo>
                  <a:pt x="8231018" y="676775"/>
                </a:lnTo>
                <a:cubicBezTo>
                  <a:pt x="8227686" y="683504"/>
                  <a:pt x="8221026" y="686867"/>
                  <a:pt x="8217697" y="693596"/>
                </a:cubicBezTo>
                <a:cubicBezTo>
                  <a:pt x="8214368" y="690232"/>
                  <a:pt x="8211037" y="690232"/>
                  <a:pt x="8211037" y="686867"/>
                </a:cubicBezTo>
                <a:cubicBezTo>
                  <a:pt x="8209373" y="683504"/>
                  <a:pt x="8206875" y="680140"/>
                  <a:pt x="8206875" y="677197"/>
                </a:cubicBezTo>
                <a:lnTo>
                  <a:pt x="8206875" y="677196"/>
                </a:lnTo>
                <a:cubicBezTo>
                  <a:pt x="8206875" y="674253"/>
                  <a:pt x="8209372" y="671730"/>
                  <a:pt x="8217697" y="670047"/>
                </a:cubicBezTo>
                <a:close/>
                <a:moveTo>
                  <a:pt x="7968779" y="648640"/>
                </a:moveTo>
                <a:lnTo>
                  <a:pt x="7974316" y="651013"/>
                </a:lnTo>
                <a:lnTo>
                  <a:pt x="7976272" y="651851"/>
                </a:lnTo>
                <a:lnTo>
                  <a:pt x="7976272" y="655063"/>
                </a:lnTo>
                <a:cubicBezTo>
                  <a:pt x="7972526" y="655063"/>
                  <a:pt x="7965032" y="651851"/>
                  <a:pt x="7961286" y="651851"/>
                </a:cubicBezTo>
                <a:cubicBezTo>
                  <a:pt x="7965032" y="651851"/>
                  <a:pt x="7965032" y="648640"/>
                  <a:pt x="7968779" y="648640"/>
                </a:cubicBezTo>
                <a:close/>
                <a:moveTo>
                  <a:pt x="8430548" y="631514"/>
                </a:moveTo>
                <a:cubicBezTo>
                  <a:pt x="8482908" y="638471"/>
                  <a:pt x="8524798" y="662822"/>
                  <a:pt x="8535270" y="690652"/>
                </a:cubicBezTo>
                <a:cubicBezTo>
                  <a:pt x="8563196" y="690652"/>
                  <a:pt x="8587630" y="690652"/>
                  <a:pt x="8612066" y="694130"/>
                </a:cubicBezTo>
                <a:cubicBezTo>
                  <a:pt x="8591122" y="697609"/>
                  <a:pt x="8559704" y="694130"/>
                  <a:pt x="8535270" y="694130"/>
                </a:cubicBezTo>
                <a:cubicBezTo>
                  <a:pt x="8538761" y="708045"/>
                  <a:pt x="8531779" y="721960"/>
                  <a:pt x="8510834" y="732396"/>
                </a:cubicBezTo>
                <a:cubicBezTo>
                  <a:pt x="8507344" y="732396"/>
                  <a:pt x="8503853" y="732396"/>
                  <a:pt x="8500363" y="732396"/>
                </a:cubicBezTo>
                <a:cubicBezTo>
                  <a:pt x="8500363" y="732396"/>
                  <a:pt x="8500363" y="732396"/>
                  <a:pt x="8500363" y="735874"/>
                </a:cubicBezTo>
                <a:lnTo>
                  <a:pt x="8484421" y="732697"/>
                </a:lnTo>
                <a:lnTo>
                  <a:pt x="8496872" y="732396"/>
                </a:lnTo>
                <a:cubicBezTo>
                  <a:pt x="8493380" y="732396"/>
                  <a:pt x="8489891" y="732396"/>
                  <a:pt x="8482908" y="732396"/>
                </a:cubicBezTo>
                <a:lnTo>
                  <a:pt x="8484421" y="732697"/>
                </a:lnTo>
                <a:lnTo>
                  <a:pt x="8389095" y="735006"/>
                </a:lnTo>
                <a:cubicBezTo>
                  <a:pt x="8360732" y="738483"/>
                  <a:pt x="8338043" y="742832"/>
                  <a:pt x="8315353" y="742832"/>
                </a:cubicBezTo>
                <a:cubicBezTo>
                  <a:pt x="8292663" y="729787"/>
                  <a:pt x="8286118" y="718482"/>
                  <a:pt x="8289664" y="708317"/>
                </a:cubicBezTo>
                <a:cubicBezTo>
                  <a:pt x="8300300" y="677824"/>
                  <a:pt x="8401750" y="657604"/>
                  <a:pt x="8430548" y="631514"/>
                </a:cubicBezTo>
                <a:close/>
                <a:moveTo>
                  <a:pt x="7948870" y="603684"/>
                </a:moveTo>
                <a:cubicBezTo>
                  <a:pt x="7952295" y="603684"/>
                  <a:pt x="7955720" y="606895"/>
                  <a:pt x="7959145" y="606895"/>
                </a:cubicBezTo>
                <a:cubicBezTo>
                  <a:pt x="7955720" y="610107"/>
                  <a:pt x="7952295" y="610107"/>
                  <a:pt x="7948870" y="610107"/>
                </a:cubicBezTo>
                <a:cubicBezTo>
                  <a:pt x="7945444" y="610107"/>
                  <a:pt x="7945444" y="610107"/>
                  <a:pt x="7942019" y="610107"/>
                </a:cubicBezTo>
                <a:lnTo>
                  <a:pt x="7943540" y="608681"/>
                </a:lnTo>
                <a:close/>
                <a:moveTo>
                  <a:pt x="7849969" y="599403"/>
                </a:moveTo>
                <a:lnTo>
                  <a:pt x="7839264" y="605826"/>
                </a:lnTo>
                <a:cubicBezTo>
                  <a:pt x="7839264" y="605826"/>
                  <a:pt x="7832130" y="605826"/>
                  <a:pt x="7832130" y="605826"/>
                </a:cubicBezTo>
                <a:cubicBezTo>
                  <a:pt x="7828561" y="599403"/>
                  <a:pt x="7839264" y="599403"/>
                  <a:pt x="7849969" y="599403"/>
                </a:cubicBezTo>
                <a:close/>
                <a:moveTo>
                  <a:pt x="7849969" y="597263"/>
                </a:moveTo>
                <a:cubicBezTo>
                  <a:pt x="7849969" y="597263"/>
                  <a:pt x="7854250" y="597263"/>
                  <a:pt x="7854250" y="597263"/>
                </a:cubicBezTo>
                <a:lnTo>
                  <a:pt x="7854250" y="599404"/>
                </a:lnTo>
                <a:cubicBezTo>
                  <a:pt x="7849969" y="599404"/>
                  <a:pt x="7849969" y="599404"/>
                  <a:pt x="7849969" y="599404"/>
                </a:cubicBezTo>
                <a:lnTo>
                  <a:pt x="7849969" y="599403"/>
                </a:lnTo>
                <a:close/>
                <a:moveTo>
                  <a:pt x="7867951" y="588789"/>
                </a:moveTo>
                <a:lnTo>
                  <a:pt x="7868095" y="588845"/>
                </a:lnTo>
                <a:lnTo>
                  <a:pt x="7871376" y="590127"/>
                </a:lnTo>
                <a:cubicBezTo>
                  <a:pt x="7871376" y="597263"/>
                  <a:pt x="7864526" y="597263"/>
                  <a:pt x="7854250" y="597263"/>
                </a:cubicBezTo>
                <a:cubicBezTo>
                  <a:pt x="7857675" y="593695"/>
                  <a:pt x="7861101" y="590127"/>
                  <a:pt x="7864526" y="590127"/>
                </a:cubicBezTo>
                <a:cubicBezTo>
                  <a:pt x="7864526" y="588343"/>
                  <a:pt x="7866238" y="588343"/>
                  <a:pt x="7867951" y="588789"/>
                </a:cubicBezTo>
                <a:close/>
                <a:moveTo>
                  <a:pt x="5909082" y="557445"/>
                </a:moveTo>
                <a:lnTo>
                  <a:pt x="5897303" y="558301"/>
                </a:lnTo>
                <a:lnTo>
                  <a:pt x="5894092" y="561452"/>
                </a:lnTo>
                <a:lnTo>
                  <a:pt x="5893812" y="561726"/>
                </a:lnTo>
                <a:lnTo>
                  <a:pt x="5892218" y="563291"/>
                </a:lnTo>
                <a:lnTo>
                  <a:pt x="5890321" y="565151"/>
                </a:lnTo>
                <a:cubicBezTo>
                  <a:pt x="5897303" y="565151"/>
                  <a:pt x="5904285" y="565151"/>
                  <a:pt x="5907773" y="561726"/>
                </a:cubicBezTo>
                <a:lnTo>
                  <a:pt x="5908101" y="560656"/>
                </a:lnTo>
                <a:close/>
                <a:moveTo>
                  <a:pt x="5759000" y="554020"/>
                </a:moveTo>
                <a:lnTo>
                  <a:pt x="5758761" y="554797"/>
                </a:lnTo>
                <a:lnTo>
                  <a:pt x="5757692" y="558301"/>
                </a:lnTo>
                <a:lnTo>
                  <a:pt x="5775141" y="565151"/>
                </a:lnTo>
                <a:lnTo>
                  <a:pt x="5772961" y="558729"/>
                </a:lnTo>
                <a:cubicBezTo>
                  <a:pt x="5771651" y="556589"/>
                  <a:pt x="5769905" y="554876"/>
                  <a:pt x="5768161" y="554876"/>
                </a:cubicBezTo>
                <a:close/>
                <a:moveTo>
                  <a:pt x="5834042" y="552735"/>
                </a:moveTo>
                <a:lnTo>
                  <a:pt x="5803097" y="560807"/>
                </a:lnTo>
                <a:lnTo>
                  <a:pt x="5799573" y="561726"/>
                </a:lnTo>
                <a:cubicBezTo>
                  <a:pt x="5792592" y="561726"/>
                  <a:pt x="5785612" y="565151"/>
                  <a:pt x="5778632" y="565151"/>
                </a:cubicBezTo>
                <a:lnTo>
                  <a:pt x="5781561" y="570543"/>
                </a:lnTo>
                <a:lnTo>
                  <a:pt x="5782122" y="571574"/>
                </a:lnTo>
                <a:lnTo>
                  <a:pt x="5782348" y="571824"/>
                </a:lnTo>
                <a:lnTo>
                  <a:pt x="5785614" y="575427"/>
                </a:lnTo>
                <a:lnTo>
                  <a:pt x="5865889" y="582277"/>
                </a:lnTo>
                <a:cubicBezTo>
                  <a:pt x="5872871" y="582277"/>
                  <a:pt x="5878106" y="580565"/>
                  <a:pt x="5881596" y="577996"/>
                </a:cubicBezTo>
                <a:lnTo>
                  <a:pt x="5884440" y="572879"/>
                </a:lnTo>
                <a:lnTo>
                  <a:pt x="5886833" y="568577"/>
                </a:lnTo>
                <a:lnTo>
                  <a:pt x="5868384" y="562542"/>
                </a:lnTo>
                <a:lnTo>
                  <a:pt x="5865889" y="561726"/>
                </a:lnTo>
                <a:lnTo>
                  <a:pt x="5857900" y="559471"/>
                </a:lnTo>
                <a:close/>
                <a:moveTo>
                  <a:pt x="8224290" y="537323"/>
                </a:moveTo>
                <a:lnTo>
                  <a:pt x="8230345" y="545993"/>
                </a:lnTo>
                <a:lnTo>
                  <a:pt x="8231018" y="546956"/>
                </a:lnTo>
                <a:cubicBezTo>
                  <a:pt x="8220926" y="550167"/>
                  <a:pt x="8217562" y="543744"/>
                  <a:pt x="8207470" y="546956"/>
                </a:cubicBezTo>
                <a:lnTo>
                  <a:pt x="8209152" y="545993"/>
                </a:lnTo>
                <a:close/>
                <a:moveTo>
                  <a:pt x="507026" y="518055"/>
                </a:moveTo>
                <a:lnTo>
                  <a:pt x="510280" y="519110"/>
                </a:lnTo>
                <a:lnTo>
                  <a:pt x="518035" y="521624"/>
                </a:lnTo>
                <a:cubicBezTo>
                  <a:pt x="514366" y="525192"/>
                  <a:pt x="507026" y="528760"/>
                  <a:pt x="507026" y="528760"/>
                </a:cubicBezTo>
                <a:cubicBezTo>
                  <a:pt x="492348" y="525192"/>
                  <a:pt x="496017" y="521624"/>
                  <a:pt x="507026" y="518055"/>
                </a:cubicBezTo>
                <a:close/>
                <a:moveTo>
                  <a:pt x="7209892" y="479522"/>
                </a:moveTo>
                <a:lnTo>
                  <a:pt x="7214751" y="482762"/>
                </a:lnTo>
                <a:lnTo>
                  <a:pt x="7216314" y="483804"/>
                </a:lnTo>
                <a:cubicBezTo>
                  <a:pt x="7216314" y="488085"/>
                  <a:pt x="7213104" y="488085"/>
                  <a:pt x="7213104" y="488085"/>
                </a:cubicBezTo>
                <a:lnTo>
                  <a:pt x="7207235" y="485477"/>
                </a:lnTo>
                <a:lnTo>
                  <a:pt x="7203470" y="483804"/>
                </a:lnTo>
                <a:cubicBezTo>
                  <a:pt x="7203470" y="483804"/>
                  <a:pt x="7206681" y="479522"/>
                  <a:pt x="7209892" y="479522"/>
                </a:cubicBezTo>
                <a:close/>
                <a:moveTo>
                  <a:pt x="481981" y="473101"/>
                </a:moveTo>
                <a:cubicBezTo>
                  <a:pt x="481981" y="473101"/>
                  <a:pt x="483710" y="474840"/>
                  <a:pt x="485871" y="477014"/>
                </a:cubicBezTo>
                <a:lnTo>
                  <a:pt x="487023" y="478173"/>
                </a:lnTo>
                <a:lnTo>
                  <a:pt x="492355" y="483537"/>
                </a:lnTo>
                <a:cubicBezTo>
                  <a:pt x="488897" y="487016"/>
                  <a:pt x="488897" y="490495"/>
                  <a:pt x="481981" y="493973"/>
                </a:cubicBezTo>
                <a:cubicBezTo>
                  <a:pt x="475064" y="500931"/>
                  <a:pt x="447400" y="497452"/>
                  <a:pt x="450858" y="493973"/>
                </a:cubicBezTo>
                <a:cubicBezTo>
                  <a:pt x="450858" y="490495"/>
                  <a:pt x="454317" y="487016"/>
                  <a:pt x="461232" y="483537"/>
                </a:cubicBezTo>
                <a:cubicBezTo>
                  <a:pt x="464691" y="480058"/>
                  <a:pt x="471607" y="476580"/>
                  <a:pt x="481981" y="473101"/>
                </a:cubicBezTo>
                <a:close/>
                <a:moveTo>
                  <a:pt x="6702541" y="451694"/>
                </a:moveTo>
                <a:lnTo>
                  <a:pt x="6702542" y="451694"/>
                </a:lnTo>
                <a:lnTo>
                  <a:pt x="6726088" y="451694"/>
                </a:lnTo>
                <a:lnTo>
                  <a:pt x="6726089" y="451694"/>
                </a:lnTo>
                <a:cubicBezTo>
                  <a:pt x="6722726" y="455262"/>
                  <a:pt x="6719360" y="462398"/>
                  <a:pt x="6715998" y="462398"/>
                </a:cubicBezTo>
                <a:lnTo>
                  <a:pt x="6715997" y="462398"/>
                </a:lnTo>
                <a:lnTo>
                  <a:pt x="6711097" y="460727"/>
                </a:lnTo>
                <a:lnTo>
                  <a:pt x="6704224" y="458384"/>
                </a:lnTo>
                <a:cubicBezTo>
                  <a:pt x="6702541" y="456154"/>
                  <a:pt x="6702541" y="453478"/>
                  <a:pt x="6702541" y="451694"/>
                </a:cubicBezTo>
                <a:close/>
                <a:moveTo>
                  <a:pt x="8626337" y="438849"/>
                </a:moveTo>
                <a:cubicBezTo>
                  <a:pt x="8626337" y="438849"/>
                  <a:pt x="8633474" y="442417"/>
                  <a:pt x="8633474" y="442417"/>
                </a:cubicBezTo>
                <a:lnTo>
                  <a:pt x="8630129" y="444647"/>
                </a:lnTo>
                <a:lnTo>
                  <a:pt x="8622769" y="449554"/>
                </a:lnTo>
                <a:lnTo>
                  <a:pt x="8625788" y="440496"/>
                </a:lnTo>
                <a:close/>
                <a:moveTo>
                  <a:pt x="6682203" y="438849"/>
                </a:moveTo>
                <a:lnTo>
                  <a:pt x="6682204" y="438849"/>
                </a:lnTo>
                <a:cubicBezTo>
                  <a:pt x="6690232" y="438849"/>
                  <a:pt x="6694246" y="440633"/>
                  <a:pt x="6696253" y="442863"/>
                </a:cubicBezTo>
                <a:lnTo>
                  <a:pt x="6698260" y="449552"/>
                </a:lnTo>
                <a:cubicBezTo>
                  <a:pt x="6698260" y="449552"/>
                  <a:pt x="6698260" y="449552"/>
                  <a:pt x="6702541" y="449552"/>
                </a:cubicBezTo>
                <a:cubicBezTo>
                  <a:pt x="6702541" y="449552"/>
                  <a:pt x="6702541" y="451694"/>
                  <a:pt x="6702541" y="451694"/>
                </a:cubicBezTo>
                <a:cubicBezTo>
                  <a:pt x="6698260" y="451694"/>
                  <a:pt x="6698260" y="451694"/>
                  <a:pt x="6698260" y="451694"/>
                </a:cubicBezTo>
                <a:lnTo>
                  <a:pt x="6698260" y="449554"/>
                </a:lnTo>
                <a:lnTo>
                  <a:pt x="6698260" y="449553"/>
                </a:lnTo>
                <a:lnTo>
                  <a:pt x="6698259" y="449553"/>
                </a:lnTo>
                <a:lnTo>
                  <a:pt x="6698260" y="449554"/>
                </a:lnTo>
                <a:lnTo>
                  <a:pt x="6689538" y="447615"/>
                </a:lnTo>
                <a:lnTo>
                  <a:pt x="6682203" y="445985"/>
                </a:lnTo>
                <a:cubicBezTo>
                  <a:pt x="6678992" y="445985"/>
                  <a:pt x="6682203" y="438849"/>
                  <a:pt x="6682203" y="438849"/>
                </a:cubicBezTo>
                <a:close/>
                <a:moveTo>
                  <a:pt x="513755" y="428145"/>
                </a:moveTo>
                <a:lnTo>
                  <a:pt x="515361" y="429929"/>
                </a:lnTo>
                <a:lnTo>
                  <a:pt x="520178" y="435281"/>
                </a:lnTo>
                <a:cubicBezTo>
                  <a:pt x="520178" y="435281"/>
                  <a:pt x="516967" y="438849"/>
                  <a:pt x="513755" y="438849"/>
                </a:cubicBezTo>
                <a:cubicBezTo>
                  <a:pt x="510545" y="438849"/>
                  <a:pt x="507334" y="435281"/>
                  <a:pt x="507334" y="435281"/>
                </a:cubicBezTo>
                <a:cubicBezTo>
                  <a:pt x="507334" y="431713"/>
                  <a:pt x="510545" y="431713"/>
                  <a:pt x="513755" y="428145"/>
                </a:cubicBezTo>
                <a:close/>
                <a:moveTo>
                  <a:pt x="6632754" y="423863"/>
                </a:moveTo>
                <a:cubicBezTo>
                  <a:pt x="6632754" y="423863"/>
                  <a:pt x="6636606" y="423863"/>
                  <a:pt x="6640460" y="423863"/>
                </a:cubicBezTo>
                <a:lnTo>
                  <a:pt x="6640460" y="423864"/>
                </a:lnTo>
                <a:lnTo>
                  <a:pt x="6640461" y="423864"/>
                </a:lnTo>
                <a:cubicBezTo>
                  <a:pt x="6640461" y="428145"/>
                  <a:pt x="6640461" y="428145"/>
                  <a:pt x="6640461" y="432426"/>
                </a:cubicBezTo>
                <a:lnTo>
                  <a:pt x="6640460" y="432426"/>
                </a:lnTo>
                <a:cubicBezTo>
                  <a:pt x="6632754" y="428145"/>
                  <a:pt x="6628900" y="428145"/>
                  <a:pt x="6621193" y="428145"/>
                </a:cubicBezTo>
                <a:cubicBezTo>
                  <a:pt x="6625046" y="423863"/>
                  <a:pt x="6628900" y="423863"/>
                  <a:pt x="6632754" y="423863"/>
                </a:cubicBezTo>
                <a:close/>
                <a:moveTo>
                  <a:pt x="5736416" y="400316"/>
                </a:moveTo>
                <a:lnTo>
                  <a:pt x="5715667" y="403681"/>
                </a:lnTo>
                <a:lnTo>
                  <a:pt x="5719124" y="413773"/>
                </a:lnTo>
                <a:lnTo>
                  <a:pt x="5726382" y="416126"/>
                </a:lnTo>
                <a:lnTo>
                  <a:pt x="5739874" y="420500"/>
                </a:lnTo>
                <a:lnTo>
                  <a:pt x="5747509" y="422977"/>
                </a:lnTo>
                <a:lnTo>
                  <a:pt x="5750248" y="423865"/>
                </a:lnTo>
                <a:lnTo>
                  <a:pt x="5760622" y="413773"/>
                </a:lnTo>
                <a:lnTo>
                  <a:pt x="5757810" y="408511"/>
                </a:lnTo>
                <a:lnTo>
                  <a:pt x="5755004" y="403260"/>
                </a:lnTo>
                <a:lnTo>
                  <a:pt x="5751334" y="402679"/>
                </a:lnTo>
                <a:close/>
                <a:moveTo>
                  <a:pt x="6598903" y="387529"/>
                </a:moveTo>
                <a:lnTo>
                  <a:pt x="6580102" y="388389"/>
                </a:lnTo>
                <a:lnTo>
                  <a:pt x="6570072" y="388847"/>
                </a:lnTo>
                <a:lnTo>
                  <a:pt x="6558696" y="392664"/>
                </a:lnTo>
                <a:lnTo>
                  <a:pt x="6538620" y="399398"/>
                </a:lnTo>
                <a:cubicBezTo>
                  <a:pt x="6531631" y="406432"/>
                  <a:pt x="6517651" y="416982"/>
                  <a:pt x="6514158" y="424016"/>
                </a:cubicBezTo>
                <a:cubicBezTo>
                  <a:pt x="6514158" y="427533"/>
                  <a:pt x="6531631" y="434566"/>
                  <a:pt x="6538620" y="441600"/>
                </a:cubicBezTo>
                <a:cubicBezTo>
                  <a:pt x="6545610" y="448635"/>
                  <a:pt x="6559588" y="452152"/>
                  <a:pt x="6559588" y="459186"/>
                </a:cubicBezTo>
                <a:cubicBezTo>
                  <a:pt x="6563083" y="473253"/>
                  <a:pt x="6573566" y="476770"/>
                  <a:pt x="6594535" y="476770"/>
                </a:cubicBezTo>
                <a:lnTo>
                  <a:pt x="6655220" y="478174"/>
                </a:lnTo>
                <a:lnTo>
                  <a:pt x="6898573" y="483804"/>
                </a:lnTo>
                <a:cubicBezTo>
                  <a:pt x="6912551" y="483804"/>
                  <a:pt x="6923036" y="476770"/>
                  <a:pt x="6916047" y="469736"/>
                </a:cubicBezTo>
                <a:lnTo>
                  <a:pt x="6905996" y="456251"/>
                </a:lnTo>
                <a:lnTo>
                  <a:pt x="6905562" y="455669"/>
                </a:lnTo>
                <a:cubicBezTo>
                  <a:pt x="6877604" y="455669"/>
                  <a:pt x="6842658" y="452152"/>
                  <a:pt x="6825184" y="459186"/>
                </a:cubicBezTo>
                <a:cubicBezTo>
                  <a:pt x="6804216" y="467978"/>
                  <a:pt x="6787616" y="467978"/>
                  <a:pt x="6772764" y="464901"/>
                </a:cubicBezTo>
                <a:lnTo>
                  <a:pt x="6767504" y="463302"/>
                </a:lnTo>
                <a:lnTo>
                  <a:pt x="6730828" y="452152"/>
                </a:lnTo>
                <a:cubicBezTo>
                  <a:pt x="6730828" y="445118"/>
                  <a:pt x="6735196" y="441601"/>
                  <a:pt x="6741749" y="439402"/>
                </a:cubicBezTo>
                <a:cubicBezTo>
                  <a:pt x="6748302" y="437204"/>
                  <a:pt x="6757038" y="436325"/>
                  <a:pt x="6765774" y="434566"/>
                </a:cubicBezTo>
                <a:lnTo>
                  <a:pt x="6779502" y="429041"/>
                </a:lnTo>
                <a:lnTo>
                  <a:pt x="6781064" y="428412"/>
                </a:lnTo>
                <a:cubicBezTo>
                  <a:pt x="6784122" y="424895"/>
                  <a:pt x="6784995" y="420499"/>
                  <a:pt x="6783248" y="416982"/>
                </a:cubicBezTo>
                <a:cubicBezTo>
                  <a:pt x="6779754" y="413465"/>
                  <a:pt x="6772764" y="409949"/>
                  <a:pt x="6765774" y="409949"/>
                </a:cubicBezTo>
                <a:lnTo>
                  <a:pt x="6716235" y="406366"/>
                </a:lnTo>
                <a:lnTo>
                  <a:pt x="6692823" y="404673"/>
                </a:lnTo>
                <a:lnTo>
                  <a:pt x="6667090" y="398883"/>
                </a:lnTo>
                <a:lnTo>
                  <a:pt x="6622492" y="388847"/>
                </a:lnTo>
                <a:lnTo>
                  <a:pt x="6613578" y="388349"/>
                </a:lnTo>
                <a:close/>
                <a:moveTo>
                  <a:pt x="7042117" y="354023"/>
                </a:moveTo>
                <a:lnTo>
                  <a:pt x="7038597" y="367938"/>
                </a:lnTo>
                <a:cubicBezTo>
                  <a:pt x="6989325" y="367938"/>
                  <a:pt x="6940051" y="367938"/>
                  <a:pt x="6890779" y="367938"/>
                </a:cubicBezTo>
                <a:cubicBezTo>
                  <a:pt x="6887259" y="367938"/>
                  <a:pt x="6887259" y="367938"/>
                  <a:pt x="6883740" y="367938"/>
                </a:cubicBezTo>
                <a:lnTo>
                  <a:pt x="6880221" y="371417"/>
                </a:lnTo>
                <a:lnTo>
                  <a:pt x="6881793" y="372972"/>
                </a:lnTo>
                <a:lnTo>
                  <a:pt x="6883740" y="374896"/>
                </a:lnTo>
                <a:lnTo>
                  <a:pt x="6883991" y="374979"/>
                </a:lnTo>
                <a:lnTo>
                  <a:pt x="6894298" y="378374"/>
                </a:lnTo>
                <a:cubicBezTo>
                  <a:pt x="6922453" y="378374"/>
                  <a:pt x="6947090" y="385332"/>
                  <a:pt x="6968208" y="395768"/>
                </a:cubicBezTo>
                <a:cubicBezTo>
                  <a:pt x="6980526" y="404465"/>
                  <a:pt x="6982286" y="411422"/>
                  <a:pt x="6978326" y="417509"/>
                </a:cubicBezTo>
                <a:lnTo>
                  <a:pt x="6972405" y="421552"/>
                </a:lnTo>
                <a:lnTo>
                  <a:pt x="6954130" y="434032"/>
                </a:lnTo>
                <a:lnTo>
                  <a:pt x="6967527" y="438447"/>
                </a:lnTo>
                <a:lnTo>
                  <a:pt x="6975247" y="440991"/>
                </a:lnTo>
                <a:cubicBezTo>
                  <a:pt x="6994604" y="437512"/>
                  <a:pt x="7011321" y="432294"/>
                  <a:pt x="7025839" y="425336"/>
                </a:cubicBezTo>
                <a:lnTo>
                  <a:pt x="7063234" y="399246"/>
                </a:lnTo>
                <a:lnTo>
                  <a:pt x="7062771" y="397186"/>
                </a:lnTo>
                <a:lnTo>
                  <a:pt x="7062354" y="395333"/>
                </a:lnTo>
                <a:lnTo>
                  <a:pt x="7058159" y="390890"/>
                </a:lnTo>
                <a:lnTo>
                  <a:pt x="7056195" y="388810"/>
                </a:lnTo>
                <a:lnTo>
                  <a:pt x="7049602" y="380991"/>
                </a:lnTo>
                <a:lnTo>
                  <a:pt x="7038597" y="367938"/>
                </a:lnTo>
                <a:lnTo>
                  <a:pt x="7038598" y="367938"/>
                </a:lnTo>
                <a:lnTo>
                  <a:pt x="7077312" y="367938"/>
                </a:lnTo>
                <a:cubicBezTo>
                  <a:pt x="7079072" y="367938"/>
                  <a:pt x="7080832" y="366199"/>
                  <a:pt x="7082152" y="364459"/>
                </a:cubicBezTo>
                <a:lnTo>
                  <a:pt x="7084351" y="360981"/>
                </a:lnTo>
                <a:lnTo>
                  <a:pt x="7077312" y="357502"/>
                </a:lnTo>
                <a:cubicBezTo>
                  <a:pt x="7066754" y="354023"/>
                  <a:pt x="7052675" y="354023"/>
                  <a:pt x="7042117" y="354023"/>
                </a:cubicBezTo>
                <a:close/>
                <a:moveTo>
                  <a:pt x="8273403" y="340376"/>
                </a:moveTo>
                <a:cubicBezTo>
                  <a:pt x="8273403" y="340376"/>
                  <a:pt x="8276828" y="343944"/>
                  <a:pt x="8280254" y="343944"/>
                </a:cubicBezTo>
                <a:cubicBezTo>
                  <a:pt x="8280254" y="343944"/>
                  <a:pt x="8280254" y="347512"/>
                  <a:pt x="8276828" y="347512"/>
                </a:cubicBezTo>
                <a:cubicBezTo>
                  <a:pt x="8273403" y="351080"/>
                  <a:pt x="8266552" y="351080"/>
                  <a:pt x="8263128" y="343944"/>
                </a:cubicBezTo>
                <a:cubicBezTo>
                  <a:pt x="8263128" y="343944"/>
                  <a:pt x="8269978" y="340376"/>
                  <a:pt x="8273403" y="340376"/>
                </a:cubicBezTo>
                <a:close/>
                <a:moveTo>
                  <a:pt x="8189486" y="336094"/>
                </a:moveTo>
                <a:lnTo>
                  <a:pt x="8195607" y="339872"/>
                </a:lnTo>
                <a:lnTo>
                  <a:pt x="8201047" y="343231"/>
                </a:lnTo>
                <a:cubicBezTo>
                  <a:pt x="8197194" y="343231"/>
                  <a:pt x="8193340" y="346799"/>
                  <a:pt x="8189486" y="346799"/>
                </a:cubicBezTo>
                <a:cubicBezTo>
                  <a:pt x="8185632" y="346799"/>
                  <a:pt x="8181780" y="343231"/>
                  <a:pt x="8181780" y="343231"/>
                </a:cubicBezTo>
                <a:lnTo>
                  <a:pt x="8185406" y="339872"/>
                </a:lnTo>
                <a:close/>
                <a:moveTo>
                  <a:pt x="7732228" y="323250"/>
                </a:moveTo>
                <a:cubicBezTo>
                  <a:pt x="7734370" y="323250"/>
                  <a:pt x="7734370" y="323250"/>
                  <a:pt x="7734370" y="323250"/>
                </a:cubicBezTo>
                <a:lnTo>
                  <a:pt x="7734370" y="325390"/>
                </a:lnTo>
                <a:cubicBezTo>
                  <a:pt x="7748202" y="325390"/>
                  <a:pt x="7758576" y="325390"/>
                  <a:pt x="7772409" y="325390"/>
                </a:cubicBezTo>
                <a:cubicBezTo>
                  <a:pt x="7775867" y="325390"/>
                  <a:pt x="7779326" y="332882"/>
                  <a:pt x="7779326" y="336630"/>
                </a:cubicBezTo>
                <a:cubicBezTo>
                  <a:pt x="7779326" y="336630"/>
                  <a:pt x="7772409" y="340376"/>
                  <a:pt x="7768950" y="340376"/>
                </a:cubicBezTo>
                <a:cubicBezTo>
                  <a:pt x="7760305" y="340376"/>
                  <a:pt x="7752524" y="339440"/>
                  <a:pt x="7746473" y="337098"/>
                </a:cubicBezTo>
                <a:lnTo>
                  <a:pt x="7734370" y="325391"/>
                </a:lnTo>
                <a:lnTo>
                  <a:pt x="7734370" y="325392"/>
                </a:lnTo>
                <a:cubicBezTo>
                  <a:pt x="7734370" y="325392"/>
                  <a:pt x="7732228" y="325392"/>
                  <a:pt x="7732228" y="323250"/>
                </a:cubicBezTo>
                <a:close/>
                <a:moveTo>
                  <a:pt x="5649828" y="322509"/>
                </a:moveTo>
                <a:cubicBezTo>
                  <a:pt x="5639334" y="320739"/>
                  <a:pt x="5627964" y="321624"/>
                  <a:pt x="5619218" y="323837"/>
                </a:cubicBezTo>
                <a:lnTo>
                  <a:pt x="5612712" y="327903"/>
                </a:lnTo>
                <a:lnTo>
                  <a:pt x="5604350" y="333130"/>
                </a:lnTo>
                <a:lnTo>
                  <a:pt x="5618342" y="350832"/>
                </a:lnTo>
                <a:cubicBezTo>
                  <a:pt x="5632336" y="361454"/>
                  <a:pt x="5653327" y="364994"/>
                  <a:pt x="5677816" y="368535"/>
                </a:cubicBezTo>
                <a:lnTo>
                  <a:pt x="5758281" y="368535"/>
                </a:lnTo>
                <a:cubicBezTo>
                  <a:pt x="5789767" y="372075"/>
                  <a:pt x="5821253" y="368535"/>
                  <a:pt x="5852739" y="379156"/>
                </a:cubicBezTo>
                <a:cubicBezTo>
                  <a:pt x="5873730" y="389778"/>
                  <a:pt x="5898220" y="368535"/>
                  <a:pt x="5926208" y="372075"/>
                </a:cubicBezTo>
                <a:cubicBezTo>
                  <a:pt x="5947197" y="375616"/>
                  <a:pt x="5971686" y="375616"/>
                  <a:pt x="5989179" y="382697"/>
                </a:cubicBezTo>
                <a:cubicBezTo>
                  <a:pt x="6006673" y="389778"/>
                  <a:pt x="6027662" y="396859"/>
                  <a:pt x="6048652" y="400399"/>
                </a:cubicBezTo>
                <a:cubicBezTo>
                  <a:pt x="6066146" y="403940"/>
                  <a:pt x="6083637" y="389778"/>
                  <a:pt x="6104628" y="403940"/>
                </a:cubicBezTo>
                <a:cubicBezTo>
                  <a:pt x="6118621" y="411021"/>
                  <a:pt x="6150108" y="411021"/>
                  <a:pt x="6167600" y="403940"/>
                </a:cubicBezTo>
                <a:cubicBezTo>
                  <a:pt x="6192090" y="396859"/>
                  <a:pt x="6220077" y="396859"/>
                  <a:pt x="6248065" y="396859"/>
                </a:cubicBezTo>
                <a:cubicBezTo>
                  <a:pt x="6283049" y="396859"/>
                  <a:pt x="6321532" y="396859"/>
                  <a:pt x="6356518" y="396859"/>
                </a:cubicBezTo>
                <a:cubicBezTo>
                  <a:pt x="6381006" y="400399"/>
                  <a:pt x="6401996" y="400399"/>
                  <a:pt x="6426487" y="400399"/>
                </a:cubicBezTo>
                <a:cubicBezTo>
                  <a:pt x="6450975" y="400399"/>
                  <a:pt x="6478963" y="407479"/>
                  <a:pt x="6503453" y="396859"/>
                </a:cubicBezTo>
                <a:lnTo>
                  <a:pt x="6494861" y="391463"/>
                </a:lnTo>
                <a:lnTo>
                  <a:pt x="6489624" y="388174"/>
                </a:lnTo>
                <a:cubicBezTo>
                  <a:pt x="6473060" y="383361"/>
                  <a:pt x="6450102" y="388008"/>
                  <a:pt x="6436983" y="382697"/>
                </a:cubicBezTo>
                <a:lnTo>
                  <a:pt x="6400876" y="374755"/>
                </a:lnTo>
                <a:lnTo>
                  <a:pt x="6385927" y="371467"/>
                </a:lnTo>
                <a:lnTo>
                  <a:pt x="6360589" y="369432"/>
                </a:lnTo>
                <a:lnTo>
                  <a:pt x="6332904" y="367207"/>
                </a:lnTo>
                <a:lnTo>
                  <a:pt x="6318457" y="366915"/>
                </a:lnTo>
                <a:lnTo>
                  <a:pt x="6223576" y="364994"/>
                </a:lnTo>
                <a:lnTo>
                  <a:pt x="6176163" y="364256"/>
                </a:lnTo>
                <a:lnTo>
                  <a:pt x="6166726" y="364109"/>
                </a:lnTo>
                <a:cubicBezTo>
                  <a:pt x="6147485" y="364109"/>
                  <a:pt x="6129118" y="363224"/>
                  <a:pt x="6115124" y="357913"/>
                </a:cubicBezTo>
                <a:cubicBezTo>
                  <a:pt x="6073142" y="343751"/>
                  <a:pt x="6027662" y="350832"/>
                  <a:pt x="5985681" y="343751"/>
                </a:cubicBezTo>
                <a:cubicBezTo>
                  <a:pt x="5919210" y="336670"/>
                  <a:pt x="5845742" y="354373"/>
                  <a:pt x="5786269" y="329589"/>
                </a:cubicBezTo>
                <a:cubicBezTo>
                  <a:pt x="5782771" y="326050"/>
                  <a:pt x="5768776" y="333131"/>
                  <a:pt x="5761779" y="333131"/>
                </a:cubicBezTo>
                <a:cubicBezTo>
                  <a:pt x="5740788" y="340211"/>
                  <a:pt x="5719799" y="340211"/>
                  <a:pt x="5698807" y="333131"/>
                </a:cubicBezTo>
                <a:lnTo>
                  <a:pt x="5677816" y="328578"/>
                </a:lnTo>
                <a:close/>
                <a:moveTo>
                  <a:pt x="7566076" y="318969"/>
                </a:moveTo>
                <a:lnTo>
                  <a:pt x="7566076" y="322394"/>
                </a:lnTo>
                <a:lnTo>
                  <a:pt x="7548786" y="321110"/>
                </a:lnTo>
                <a:cubicBezTo>
                  <a:pt x="7542734" y="320682"/>
                  <a:pt x="7536682" y="320682"/>
                  <a:pt x="7531495" y="322394"/>
                </a:cubicBezTo>
                <a:cubicBezTo>
                  <a:pt x="7528036" y="322394"/>
                  <a:pt x="7524579" y="325819"/>
                  <a:pt x="7524579" y="329244"/>
                </a:cubicBezTo>
                <a:cubicBezTo>
                  <a:pt x="7524579" y="329244"/>
                  <a:pt x="7528036" y="332669"/>
                  <a:pt x="7531495" y="332669"/>
                </a:cubicBezTo>
                <a:cubicBezTo>
                  <a:pt x="7540140" y="334382"/>
                  <a:pt x="7547056" y="334382"/>
                  <a:pt x="7552243" y="333097"/>
                </a:cubicBezTo>
                <a:lnTo>
                  <a:pt x="7561136" y="326859"/>
                </a:lnTo>
                <a:lnTo>
                  <a:pt x="7562618" y="325819"/>
                </a:lnTo>
                <a:lnTo>
                  <a:pt x="7566076" y="322394"/>
                </a:lnTo>
                <a:lnTo>
                  <a:pt x="7569535" y="322394"/>
                </a:lnTo>
                <a:close/>
                <a:moveTo>
                  <a:pt x="7140471" y="314687"/>
                </a:moveTo>
                <a:cubicBezTo>
                  <a:pt x="7140471" y="314687"/>
                  <a:pt x="7137834" y="316560"/>
                  <a:pt x="7134756" y="318433"/>
                </a:cubicBezTo>
                <a:lnTo>
                  <a:pt x="7126404" y="322179"/>
                </a:lnTo>
                <a:lnTo>
                  <a:pt x="7126404" y="333418"/>
                </a:lnTo>
                <a:lnTo>
                  <a:pt x="7136057" y="336274"/>
                </a:lnTo>
                <a:lnTo>
                  <a:pt x="7150143" y="340443"/>
                </a:lnTo>
                <a:cubicBezTo>
                  <a:pt x="7160694" y="341848"/>
                  <a:pt x="7173882" y="342784"/>
                  <a:pt x="7189707" y="344657"/>
                </a:cubicBezTo>
                <a:lnTo>
                  <a:pt x="7224877" y="337165"/>
                </a:lnTo>
                <a:lnTo>
                  <a:pt x="7216689" y="328560"/>
                </a:lnTo>
                <a:lnTo>
                  <a:pt x="7205660" y="327473"/>
                </a:lnTo>
                <a:lnTo>
                  <a:pt x="7204215" y="327331"/>
                </a:lnTo>
                <a:cubicBezTo>
                  <a:pt x="7194983" y="327799"/>
                  <a:pt x="7184432" y="329672"/>
                  <a:pt x="7175640" y="325926"/>
                </a:cubicBezTo>
                <a:lnTo>
                  <a:pt x="7151935" y="318351"/>
                </a:lnTo>
                <a:close/>
                <a:moveTo>
                  <a:pt x="6586513" y="314687"/>
                </a:moveTo>
                <a:lnTo>
                  <a:pt x="6584978" y="315220"/>
                </a:lnTo>
                <a:lnTo>
                  <a:pt x="6576239" y="318255"/>
                </a:lnTo>
                <a:lnTo>
                  <a:pt x="6581500" y="322709"/>
                </a:lnTo>
                <a:lnTo>
                  <a:pt x="6583088" y="324054"/>
                </a:lnTo>
                <a:cubicBezTo>
                  <a:pt x="6585657" y="324500"/>
                  <a:pt x="6588225" y="323607"/>
                  <a:pt x="6589938" y="321823"/>
                </a:cubicBezTo>
                <a:lnTo>
                  <a:pt x="6592665" y="318983"/>
                </a:lnTo>
                <a:lnTo>
                  <a:pt x="6593363" y="318255"/>
                </a:lnTo>
                <a:close/>
                <a:moveTo>
                  <a:pt x="730089" y="312546"/>
                </a:moveTo>
                <a:lnTo>
                  <a:pt x="734134" y="316351"/>
                </a:lnTo>
                <a:lnTo>
                  <a:pt x="742240" y="323975"/>
                </a:lnTo>
                <a:cubicBezTo>
                  <a:pt x="748315" y="326613"/>
                  <a:pt x="756125" y="328372"/>
                  <a:pt x="764803" y="330130"/>
                </a:cubicBezTo>
                <a:cubicBezTo>
                  <a:pt x="785632" y="330130"/>
                  <a:pt x="775218" y="340681"/>
                  <a:pt x="764803" y="344199"/>
                </a:cubicBezTo>
                <a:lnTo>
                  <a:pt x="721893" y="354448"/>
                </a:lnTo>
                <a:lnTo>
                  <a:pt x="711430" y="356947"/>
                </a:lnTo>
                <a:lnTo>
                  <a:pt x="688437" y="352989"/>
                </a:lnTo>
                <a:lnTo>
                  <a:pt x="686209" y="352606"/>
                </a:lnTo>
                <a:lnTo>
                  <a:pt x="686208" y="352606"/>
                </a:lnTo>
                <a:lnTo>
                  <a:pt x="681980" y="350632"/>
                </a:lnTo>
                <a:lnTo>
                  <a:pt x="660661" y="340681"/>
                </a:lnTo>
                <a:cubicBezTo>
                  <a:pt x="657190" y="337164"/>
                  <a:pt x="657190" y="330130"/>
                  <a:pt x="660661" y="330130"/>
                </a:cubicBezTo>
                <a:close/>
                <a:moveTo>
                  <a:pt x="734249" y="308264"/>
                </a:moveTo>
                <a:lnTo>
                  <a:pt x="734249" y="308266"/>
                </a:lnTo>
                <a:lnTo>
                  <a:pt x="734249" y="312546"/>
                </a:lnTo>
                <a:lnTo>
                  <a:pt x="730089" y="312546"/>
                </a:lnTo>
                <a:lnTo>
                  <a:pt x="729968" y="312546"/>
                </a:lnTo>
                <a:lnTo>
                  <a:pt x="732582" y="309932"/>
                </a:lnTo>
                <a:close/>
                <a:moveTo>
                  <a:pt x="7016490" y="308093"/>
                </a:moveTo>
                <a:cubicBezTo>
                  <a:pt x="7009342" y="307062"/>
                  <a:pt x="7001643" y="307062"/>
                  <a:pt x="6992844" y="308800"/>
                </a:cubicBezTo>
                <a:cubicBezTo>
                  <a:pt x="6982286" y="308800"/>
                  <a:pt x="6975247" y="312279"/>
                  <a:pt x="6964688" y="312279"/>
                </a:cubicBezTo>
                <a:lnTo>
                  <a:pt x="6967420" y="314979"/>
                </a:lnTo>
                <a:lnTo>
                  <a:pt x="6971727" y="319236"/>
                </a:lnTo>
                <a:cubicBezTo>
                  <a:pt x="6996364" y="329672"/>
                  <a:pt x="7006923" y="350545"/>
                  <a:pt x="7038597" y="354023"/>
                </a:cubicBezTo>
                <a:cubicBezTo>
                  <a:pt x="7042117" y="347066"/>
                  <a:pt x="7049156" y="340109"/>
                  <a:pt x="7063234" y="340109"/>
                </a:cubicBezTo>
                <a:cubicBezTo>
                  <a:pt x="7073793" y="336630"/>
                  <a:pt x="7080832" y="336630"/>
                  <a:pt x="7087871" y="333151"/>
                </a:cubicBezTo>
                <a:lnTo>
                  <a:pt x="7086162" y="331462"/>
                </a:lnTo>
                <a:lnTo>
                  <a:pt x="7084351" y="329673"/>
                </a:lnTo>
                <a:lnTo>
                  <a:pt x="7082329" y="327673"/>
                </a:lnTo>
                <a:lnTo>
                  <a:pt x="7080832" y="326194"/>
                </a:lnTo>
                <a:lnTo>
                  <a:pt x="7046805" y="317327"/>
                </a:lnTo>
                <a:cubicBezTo>
                  <a:pt x="7036700" y="313516"/>
                  <a:pt x="7027214" y="309643"/>
                  <a:pt x="7016490" y="308093"/>
                </a:cubicBezTo>
                <a:close/>
                <a:moveTo>
                  <a:pt x="741099" y="301843"/>
                </a:moveTo>
                <a:lnTo>
                  <a:pt x="741100" y="301843"/>
                </a:lnTo>
                <a:cubicBezTo>
                  <a:pt x="744525" y="301843"/>
                  <a:pt x="751375" y="301843"/>
                  <a:pt x="751375" y="301843"/>
                </a:cubicBezTo>
                <a:lnTo>
                  <a:pt x="734249" y="308266"/>
                </a:lnTo>
                <a:lnTo>
                  <a:pt x="738243" y="304522"/>
                </a:lnTo>
                <a:close/>
                <a:moveTo>
                  <a:pt x="6808402" y="295420"/>
                </a:moveTo>
                <a:cubicBezTo>
                  <a:pt x="6801497" y="295420"/>
                  <a:pt x="6798043" y="298899"/>
                  <a:pt x="6798043" y="298899"/>
                </a:cubicBezTo>
                <a:lnTo>
                  <a:pt x="6795742" y="319771"/>
                </a:lnTo>
                <a:lnTo>
                  <a:pt x="6794591" y="330207"/>
                </a:lnTo>
                <a:lnTo>
                  <a:pt x="6796721" y="334022"/>
                </a:lnTo>
                <a:lnTo>
                  <a:pt x="6802360" y="344121"/>
                </a:lnTo>
                <a:lnTo>
                  <a:pt x="6836025" y="347600"/>
                </a:lnTo>
                <a:cubicBezTo>
                  <a:pt x="6882636" y="350209"/>
                  <a:pt x="6896232" y="350861"/>
                  <a:pt x="6900117" y="339284"/>
                </a:cubicBezTo>
                <a:lnTo>
                  <a:pt x="6901627" y="323249"/>
                </a:lnTo>
                <a:lnTo>
                  <a:pt x="6900139" y="320251"/>
                </a:lnTo>
                <a:lnTo>
                  <a:pt x="6894722" y="309335"/>
                </a:lnTo>
                <a:lnTo>
                  <a:pt x="6877457" y="316292"/>
                </a:lnTo>
                <a:cubicBezTo>
                  <a:pt x="6874005" y="326728"/>
                  <a:pt x="6870551" y="337164"/>
                  <a:pt x="6849835" y="326728"/>
                </a:cubicBezTo>
                <a:cubicBezTo>
                  <a:pt x="6836025" y="316292"/>
                  <a:pt x="6825666" y="305856"/>
                  <a:pt x="6815308" y="295420"/>
                </a:cubicBezTo>
                <a:cubicBezTo>
                  <a:pt x="6815308" y="295420"/>
                  <a:pt x="6808402" y="295420"/>
                  <a:pt x="6808402" y="295420"/>
                </a:cubicBezTo>
                <a:close/>
                <a:moveTo>
                  <a:pt x="7661317" y="293732"/>
                </a:moveTo>
                <a:lnTo>
                  <a:pt x="7681116" y="294421"/>
                </a:lnTo>
                <a:lnTo>
                  <a:pt x="7686137" y="294596"/>
                </a:lnTo>
                <a:lnTo>
                  <a:pt x="7715525" y="304805"/>
                </a:lnTo>
                <a:lnTo>
                  <a:pt x="7718490" y="305835"/>
                </a:lnTo>
                <a:lnTo>
                  <a:pt x="7718491" y="305836"/>
                </a:lnTo>
                <a:cubicBezTo>
                  <a:pt x="7726912" y="310158"/>
                  <a:pt x="7732230" y="315346"/>
                  <a:pt x="7732230" y="322262"/>
                </a:cubicBezTo>
                <a:lnTo>
                  <a:pt x="7707852" y="323583"/>
                </a:lnTo>
                <a:lnTo>
                  <a:pt x="7700319" y="323991"/>
                </a:lnTo>
                <a:lnTo>
                  <a:pt x="7700071" y="324051"/>
                </a:lnTo>
                <a:lnTo>
                  <a:pt x="7687355" y="327125"/>
                </a:lnTo>
                <a:cubicBezTo>
                  <a:pt x="7683699" y="328962"/>
                  <a:pt x="7680818" y="331772"/>
                  <a:pt x="7679045" y="336095"/>
                </a:cubicBezTo>
                <a:lnTo>
                  <a:pt x="7641261" y="326267"/>
                </a:lnTo>
                <a:lnTo>
                  <a:pt x="7625861" y="322262"/>
                </a:lnTo>
                <a:cubicBezTo>
                  <a:pt x="7625861" y="311888"/>
                  <a:pt x="7618771" y="301513"/>
                  <a:pt x="7636498" y="298055"/>
                </a:cubicBezTo>
                <a:cubicBezTo>
                  <a:pt x="7643589" y="296326"/>
                  <a:pt x="7652453" y="294596"/>
                  <a:pt x="7661317" y="293732"/>
                </a:cubicBezTo>
                <a:close/>
                <a:moveTo>
                  <a:pt x="7126098" y="281506"/>
                </a:moveTo>
                <a:lnTo>
                  <a:pt x="7108514" y="284985"/>
                </a:lnTo>
                <a:lnTo>
                  <a:pt x="7109833" y="292377"/>
                </a:lnTo>
                <a:cubicBezTo>
                  <a:pt x="7112030" y="293682"/>
                  <a:pt x="7115547" y="293682"/>
                  <a:pt x="7119064" y="291942"/>
                </a:cubicBezTo>
                <a:cubicBezTo>
                  <a:pt x="7119064" y="291942"/>
                  <a:pt x="7122581" y="288463"/>
                  <a:pt x="7122581" y="288463"/>
                </a:cubicBezTo>
                <a:lnTo>
                  <a:pt x="7123526" y="286595"/>
                </a:lnTo>
                <a:close/>
                <a:moveTo>
                  <a:pt x="6118553" y="274013"/>
                </a:moveTo>
                <a:lnTo>
                  <a:pt x="6124276" y="277988"/>
                </a:lnTo>
                <a:lnTo>
                  <a:pt x="6128827" y="281149"/>
                </a:lnTo>
                <a:lnTo>
                  <a:pt x="6124822" y="283236"/>
                </a:lnTo>
                <a:lnTo>
                  <a:pt x="6121978" y="284717"/>
                </a:lnTo>
                <a:lnTo>
                  <a:pt x="6117298" y="281467"/>
                </a:lnTo>
                <a:lnTo>
                  <a:pt x="6111701" y="277581"/>
                </a:lnTo>
                <a:lnTo>
                  <a:pt x="6118248" y="274171"/>
                </a:lnTo>
                <a:close/>
                <a:moveTo>
                  <a:pt x="4036575" y="274013"/>
                </a:moveTo>
                <a:cubicBezTo>
                  <a:pt x="4036575" y="274013"/>
                  <a:pt x="4033151" y="274013"/>
                  <a:pt x="4033151" y="276154"/>
                </a:cubicBezTo>
                <a:lnTo>
                  <a:pt x="4050272" y="276154"/>
                </a:lnTo>
                <a:lnTo>
                  <a:pt x="4050272" y="274013"/>
                </a:lnTo>
                <a:lnTo>
                  <a:pt x="4043425" y="274013"/>
                </a:lnTo>
                <a:cubicBezTo>
                  <a:pt x="4040000" y="274013"/>
                  <a:pt x="4040000" y="274013"/>
                  <a:pt x="4036575" y="274013"/>
                </a:cubicBezTo>
                <a:close/>
                <a:moveTo>
                  <a:pt x="7140165" y="271070"/>
                </a:moveTo>
                <a:lnTo>
                  <a:pt x="7134890" y="274984"/>
                </a:lnTo>
                <a:lnTo>
                  <a:pt x="7129615" y="281506"/>
                </a:lnTo>
                <a:lnTo>
                  <a:pt x="7150717" y="278027"/>
                </a:lnTo>
                <a:lnTo>
                  <a:pt x="7149398" y="271940"/>
                </a:lnTo>
                <a:cubicBezTo>
                  <a:pt x="7147200" y="270200"/>
                  <a:pt x="7143683" y="269331"/>
                  <a:pt x="7140165" y="271070"/>
                </a:cubicBezTo>
                <a:close/>
                <a:moveTo>
                  <a:pt x="6688666" y="256368"/>
                </a:moveTo>
                <a:lnTo>
                  <a:pt x="6688609" y="256389"/>
                </a:lnTo>
                <a:lnTo>
                  <a:pt x="6688983" y="256888"/>
                </a:lnTo>
                <a:lnTo>
                  <a:pt x="6689531" y="256888"/>
                </a:lnTo>
                <a:lnTo>
                  <a:pt x="6688852" y="256479"/>
                </a:lnTo>
                <a:close/>
                <a:moveTo>
                  <a:pt x="6717527" y="255989"/>
                </a:moveTo>
                <a:lnTo>
                  <a:pt x="6716653" y="256368"/>
                </a:lnTo>
                <a:lnTo>
                  <a:pt x="6716236" y="256888"/>
                </a:lnTo>
                <a:lnTo>
                  <a:pt x="6689533" y="256888"/>
                </a:lnTo>
                <a:lnTo>
                  <a:pt x="6700298" y="263359"/>
                </a:lnTo>
                <a:lnTo>
                  <a:pt x="6706157" y="266881"/>
                </a:lnTo>
                <a:cubicBezTo>
                  <a:pt x="6707906" y="266881"/>
                  <a:pt x="6709655" y="265128"/>
                  <a:pt x="6711406" y="262938"/>
                </a:cubicBezTo>
                <a:lnTo>
                  <a:pt x="6716236" y="256888"/>
                </a:lnTo>
                <a:lnTo>
                  <a:pt x="6717527" y="256888"/>
                </a:lnTo>
                <a:close/>
                <a:moveTo>
                  <a:pt x="4711238" y="241903"/>
                </a:moveTo>
                <a:lnTo>
                  <a:pt x="4700965" y="249039"/>
                </a:lnTo>
                <a:lnTo>
                  <a:pt x="4707813" y="252607"/>
                </a:lnTo>
                <a:cubicBezTo>
                  <a:pt x="4711238" y="249039"/>
                  <a:pt x="4714664" y="249039"/>
                  <a:pt x="4718089" y="249039"/>
                </a:cubicBezTo>
                <a:lnTo>
                  <a:pt x="4715677" y="246525"/>
                </a:lnTo>
                <a:close/>
                <a:moveTo>
                  <a:pt x="5036345" y="235480"/>
                </a:moveTo>
                <a:cubicBezTo>
                  <a:pt x="5036345" y="239048"/>
                  <a:pt x="5032776" y="239048"/>
                  <a:pt x="5032776" y="239048"/>
                </a:cubicBezTo>
                <a:lnTo>
                  <a:pt x="5039911" y="246184"/>
                </a:lnTo>
                <a:lnTo>
                  <a:pt x="5047048" y="235480"/>
                </a:lnTo>
                <a:close/>
                <a:moveTo>
                  <a:pt x="4875791" y="231199"/>
                </a:moveTo>
                <a:lnTo>
                  <a:pt x="4875791" y="241902"/>
                </a:lnTo>
                <a:lnTo>
                  <a:pt x="4881011" y="236681"/>
                </a:lnTo>
                <a:lnTo>
                  <a:pt x="4882925" y="234766"/>
                </a:lnTo>
                <a:close/>
                <a:moveTo>
                  <a:pt x="6457784" y="207651"/>
                </a:moveTo>
                <a:cubicBezTo>
                  <a:pt x="6457784" y="207651"/>
                  <a:pt x="6464921" y="211219"/>
                  <a:pt x="6464921" y="214787"/>
                </a:cubicBezTo>
                <a:lnTo>
                  <a:pt x="6463096" y="215699"/>
                </a:lnTo>
                <a:lnTo>
                  <a:pt x="6457784" y="218355"/>
                </a:lnTo>
                <a:close/>
                <a:moveTo>
                  <a:pt x="6730675" y="199088"/>
                </a:moveTo>
                <a:cubicBezTo>
                  <a:pt x="6734345" y="202834"/>
                  <a:pt x="6745355" y="202834"/>
                  <a:pt x="6745355" y="206580"/>
                </a:cubicBezTo>
                <a:lnTo>
                  <a:pt x="6745355" y="229058"/>
                </a:lnTo>
                <a:cubicBezTo>
                  <a:pt x="6738015" y="225312"/>
                  <a:pt x="6727006" y="225312"/>
                  <a:pt x="6719666" y="225312"/>
                </a:cubicBezTo>
                <a:cubicBezTo>
                  <a:pt x="6719666" y="221566"/>
                  <a:pt x="6719666" y="214073"/>
                  <a:pt x="6723336" y="206580"/>
                </a:cubicBezTo>
                <a:lnTo>
                  <a:pt x="6729767" y="200016"/>
                </a:lnTo>
                <a:close/>
                <a:moveTo>
                  <a:pt x="4854668" y="199088"/>
                </a:moveTo>
                <a:lnTo>
                  <a:pt x="4853504" y="199897"/>
                </a:lnTo>
                <a:lnTo>
                  <a:pt x="4844393" y="206224"/>
                </a:lnTo>
                <a:cubicBezTo>
                  <a:pt x="4847818" y="206224"/>
                  <a:pt x="4847818" y="209792"/>
                  <a:pt x="4851242" y="209792"/>
                </a:cubicBezTo>
                <a:lnTo>
                  <a:pt x="4861519" y="206224"/>
                </a:lnTo>
                <a:close/>
                <a:moveTo>
                  <a:pt x="3532424" y="196642"/>
                </a:moveTo>
                <a:lnTo>
                  <a:pt x="3530412" y="197920"/>
                </a:lnTo>
                <a:lnTo>
                  <a:pt x="3515095" y="207651"/>
                </a:lnTo>
                <a:lnTo>
                  <a:pt x="3525492" y="207651"/>
                </a:lnTo>
                <a:lnTo>
                  <a:pt x="3530618" y="199512"/>
                </a:lnTo>
                <a:close/>
                <a:moveTo>
                  <a:pt x="6152804" y="186244"/>
                </a:moveTo>
                <a:lnTo>
                  <a:pt x="6152854" y="186280"/>
                </a:lnTo>
                <a:lnTo>
                  <a:pt x="6163079" y="193380"/>
                </a:lnTo>
                <a:cubicBezTo>
                  <a:pt x="6159653" y="193380"/>
                  <a:pt x="6156229" y="193380"/>
                  <a:pt x="6152804" y="196948"/>
                </a:cubicBezTo>
                <a:cubicBezTo>
                  <a:pt x="6149378" y="193380"/>
                  <a:pt x="6145953" y="193380"/>
                  <a:pt x="6145953" y="189812"/>
                </a:cubicBezTo>
                <a:cubicBezTo>
                  <a:pt x="6145953" y="189812"/>
                  <a:pt x="6149378" y="186244"/>
                  <a:pt x="6152804" y="186244"/>
                </a:cubicBezTo>
                <a:close/>
                <a:moveTo>
                  <a:pt x="4963559" y="186244"/>
                </a:moveTo>
                <a:lnTo>
                  <a:pt x="4959991" y="196948"/>
                </a:lnTo>
                <a:lnTo>
                  <a:pt x="4970694" y="193380"/>
                </a:lnTo>
                <a:lnTo>
                  <a:pt x="4969781" y="192466"/>
                </a:lnTo>
                <a:close/>
                <a:moveTo>
                  <a:pt x="6069315" y="181962"/>
                </a:moveTo>
                <a:lnTo>
                  <a:pt x="6069315" y="181963"/>
                </a:lnTo>
                <a:lnTo>
                  <a:pt x="6069315" y="181962"/>
                </a:lnTo>
                <a:lnTo>
                  <a:pt x="6075622" y="186343"/>
                </a:lnTo>
                <a:lnTo>
                  <a:pt x="6079589" y="189099"/>
                </a:lnTo>
                <a:cubicBezTo>
                  <a:pt x="6076166" y="189099"/>
                  <a:pt x="6072740" y="192667"/>
                  <a:pt x="6069315" y="192667"/>
                </a:cubicBezTo>
                <a:cubicBezTo>
                  <a:pt x="6065890" y="192667"/>
                  <a:pt x="6062463" y="189099"/>
                  <a:pt x="6062463" y="189099"/>
                </a:cubicBezTo>
                <a:cubicBezTo>
                  <a:pt x="6062463" y="185531"/>
                  <a:pt x="6069315" y="181962"/>
                  <a:pt x="6069315" y="181962"/>
                </a:cubicBezTo>
                <a:close/>
                <a:moveTo>
                  <a:pt x="3570550" y="181962"/>
                </a:moveTo>
                <a:lnTo>
                  <a:pt x="3550253" y="184912"/>
                </a:lnTo>
                <a:lnTo>
                  <a:pt x="3548454" y="185173"/>
                </a:lnTo>
                <a:lnTo>
                  <a:pt x="3539356" y="196642"/>
                </a:lnTo>
                <a:lnTo>
                  <a:pt x="3574013" y="196642"/>
                </a:lnTo>
                <a:cubicBezTo>
                  <a:pt x="3579212" y="196642"/>
                  <a:pt x="3582679" y="194807"/>
                  <a:pt x="3583979" y="192513"/>
                </a:cubicBezTo>
                <a:lnTo>
                  <a:pt x="3580946" y="185632"/>
                </a:lnTo>
                <a:lnTo>
                  <a:pt x="3576154" y="183940"/>
                </a:lnTo>
                <a:close/>
                <a:moveTo>
                  <a:pt x="5212044" y="179961"/>
                </a:moveTo>
                <a:lnTo>
                  <a:pt x="5206510" y="181514"/>
                </a:lnTo>
                <a:lnTo>
                  <a:pt x="5194711" y="184826"/>
                </a:lnTo>
                <a:cubicBezTo>
                  <a:pt x="5189923" y="187679"/>
                  <a:pt x="5185632" y="190963"/>
                  <a:pt x="5180348" y="192276"/>
                </a:cubicBezTo>
                <a:cubicBezTo>
                  <a:pt x="5169782" y="195779"/>
                  <a:pt x="5173303" y="202784"/>
                  <a:pt x="5187391" y="202784"/>
                </a:cubicBezTo>
                <a:lnTo>
                  <a:pt x="5208604" y="204543"/>
                </a:lnTo>
                <a:lnTo>
                  <a:pt x="5229654" y="206288"/>
                </a:lnTo>
                <a:cubicBezTo>
                  <a:pt x="5240219" y="206288"/>
                  <a:pt x="5254308" y="209791"/>
                  <a:pt x="5264873" y="206288"/>
                </a:cubicBezTo>
                <a:cubicBezTo>
                  <a:pt x="5268395" y="204536"/>
                  <a:pt x="5271036" y="201033"/>
                  <a:pt x="5273237" y="197530"/>
                </a:cubicBezTo>
                <a:lnTo>
                  <a:pt x="5278960" y="188774"/>
                </a:lnTo>
                <a:lnTo>
                  <a:pt x="5264873" y="181767"/>
                </a:lnTo>
                <a:cubicBezTo>
                  <a:pt x="5257829" y="181767"/>
                  <a:pt x="5252546" y="184394"/>
                  <a:pt x="5247264" y="186146"/>
                </a:cubicBezTo>
                <a:lnTo>
                  <a:pt x="5236258" y="185598"/>
                </a:lnTo>
                <a:lnTo>
                  <a:pt x="5229654" y="185270"/>
                </a:lnTo>
                <a:cubicBezTo>
                  <a:pt x="5222609" y="181767"/>
                  <a:pt x="5216886" y="180235"/>
                  <a:pt x="5212044" y="179961"/>
                </a:cubicBezTo>
                <a:close/>
                <a:moveTo>
                  <a:pt x="4190447" y="179821"/>
                </a:moveTo>
                <a:lnTo>
                  <a:pt x="4176030" y="182789"/>
                </a:lnTo>
                <a:lnTo>
                  <a:pt x="4171435" y="183735"/>
                </a:lnTo>
                <a:lnTo>
                  <a:pt x="4163913" y="186734"/>
                </a:lnTo>
                <a:lnTo>
                  <a:pt x="4155077" y="190257"/>
                </a:lnTo>
                <a:lnTo>
                  <a:pt x="4147562" y="194171"/>
                </a:lnTo>
                <a:lnTo>
                  <a:pt x="4148003" y="200693"/>
                </a:lnTo>
                <a:cubicBezTo>
                  <a:pt x="4148003" y="207651"/>
                  <a:pt x="4158615" y="207651"/>
                  <a:pt x="4165687" y="207651"/>
                </a:cubicBezTo>
                <a:cubicBezTo>
                  <a:pt x="4169224" y="204172"/>
                  <a:pt x="4172762" y="204172"/>
                  <a:pt x="4176298" y="204172"/>
                </a:cubicBezTo>
                <a:lnTo>
                  <a:pt x="4185588" y="201562"/>
                </a:lnTo>
                <a:lnTo>
                  <a:pt x="4201057" y="197215"/>
                </a:lnTo>
                <a:lnTo>
                  <a:pt x="4205642" y="195927"/>
                </a:lnTo>
                <a:lnTo>
                  <a:pt x="4225814" y="190257"/>
                </a:lnTo>
                <a:close/>
                <a:moveTo>
                  <a:pt x="3745991" y="175540"/>
                </a:moveTo>
                <a:lnTo>
                  <a:pt x="3745991" y="186244"/>
                </a:lnTo>
                <a:lnTo>
                  <a:pt x="3757000" y="179108"/>
                </a:lnTo>
                <a:close/>
                <a:moveTo>
                  <a:pt x="5880075" y="151992"/>
                </a:moveTo>
                <a:cubicBezTo>
                  <a:pt x="5880075" y="151992"/>
                  <a:pt x="5883499" y="151992"/>
                  <a:pt x="5886924" y="151992"/>
                </a:cubicBezTo>
                <a:lnTo>
                  <a:pt x="5886924" y="157700"/>
                </a:lnTo>
                <a:cubicBezTo>
                  <a:pt x="5883499" y="159128"/>
                  <a:pt x="5880074" y="159128"/>
                  <a:pt x="5877078" y="158414"/>
                </a:cubicBezTo>
                <a:lnTo>
                  <a:pt x="5874410" y="157107"/>
                </a:lnTo>
                <a:lnTo>
                  <a:pt x="5869800" y="154847"/>
                </a:lnTo>
                <a:cubicBezTo>
                  <a:pt x="5869800" y="154847"/>
                  <a:pt x="5873225" y="151992"/>
                  <a:pt x="5880075" y="151992"/>
                </a:cubicBezTo>
                <a:close/>
                <a:moveTo>
                  <a:pt x="3309149" y="151992"/>
                </a:moveTo>
                <a:lnTo>
                  <a:pt x="3314630" y="154561"/>
                </a:lnTo>
                <a:lnTo>
                  <a:pt x="3316000" y="155203"/>
                </a:lnTo>
                <a:cubicBezTo>
                  <a:pt x="3312573" y="155203"/>
                  <a:pt x="3309149" y="158415"/>
                  <a:pt x="3305723" y="158415"/>
                </a:cubicBezTo>
                <a:cubicBezTo>
                  <a:pt x="3302298" y="158415"/>
                  <a:pt x="3302298" y="158415"/>
                  <a:pt x="3298873" y="155203"/>
                </a:cubicBezTo>
                <a:lnTo>
                  <a:pt x="3305042" y="153275"/>
                </a:lnTo>
                <a:close/>
                <a:moveTo>
                  <a:pt x="5952216" y="148915"/>
                </a:moveTo>
                <a:lnTo>
                  <a:pt x="5959630" y="151324"/>
                </a:lnTo>
                <a:lnTo>
                  <a:pt x="5968272" y="154132"/>
                </a:lnTo>
                <a:cubicBezTo>
                  <a:pt x="5964703" y="157344"/>
                  <a:pt x="5957568" y="160555"/>
                  <a:pt x="5957568" y="160555"/>
                </a:cubicBezTo>
                <a:lnTo>
                  <a:pt x="5957567" y="160555"/>
                </a:lnTo>
                <a:cubicBezTo>
                  <a:pt x="5946864" y="160555"/>
                  <a:pt x="5936161" y="157344"/>
                  <a:pt x="5925458" y="154132"/>
                </a:cubicBezTo>
                <a:cubicBezTo>
                  <a:pt x="5929025" y="154132"/>
                  <a:pt x="5929025" y="150921"/>
                  <a:pt x="5936161" y="150921"/>
                </a:cubicBezTo>
                <a:cubicBezTo>
                  <a:pt x="5941513" y="149316"/>
                  <a:pt x="5946864" y="148513"/>
                  <a:pt x="5952216" y="148915"/>
                </a:cubicBezTo>
                <a:close/>
                <a:moveTo>
                  <a:pt x="5548263" y="141288"/>
                </a:moveTo>
                <a:lnTo>
                  <a:pt x="5551369" y="144523"/>
                </a:lnTo>
                <a:lnTo>
                  <a:pt x="5555114" y="148424"/>
                </a:lnTo>
                <a:cubicBezTo>
                  <a:pt x="5555114" y="148424"/>
                  <a:pt x="5548263" y="151992"/>
                  <a:pt x="5544838" y="151992"/>
                </a:cubicBezTo>
                <a:lnTo>
                  <a:pt x="5544837" y="151992"/>
                </a:lnTo>
                <a:cubicBezTo>
                  <a:pt x="5544837" y="151992"/>
                  <a:pt x="5537987" y="148424"/>
                  <a:pt x="5537987" y="148424"/>
                </a:cubicBezTo>
                <a:lnTo>
                  <a:pt x="5544433" y="143948"/>
                </a:lnTo>
                <a:close/>
                <a:moveTo>
                  <a:pt x="5407402" y="141288"/>
                </a:moveTo>
                <a:cubicBezTo>
                  <a:pt x="5407402" y="141288"/>
                  <a:pt x="5414538" y="141288"/>
                  <a:pt x="5414538" y="141288"/>
                </a:cubicBezTo>
                <a:cubicBezTo>
                  <a:pt x="5418108" y="148424"/>
                  <a:pt x="5407402" y="151992"/>
                  <a:pt x="5396700" y="151992"/>
                </a:cubicBezTo>
                <a:cubicBezTo>
                  <a:pt x="5400268" y="148424"/>
                  <a:pt x="5403835" y="144856"/>
                  <a:pt x="5407402" y="141288"/>
                </a:cubicBezTo>
                <a:close/>
                <a:moveTo>
                  <a:pt x="4666176" y="137006"/>
                </a:moveTo>
                <a:lnTo>
                  <a:pt x="4666660" y="137474"/>
                </a:lnTo>
                <a:lnTo>
                  <a:pt x="4673135" y="143734"/>
                </a:lnTo>
                <a:cubicBezTo>
                  <a:pt x="4673135" y="150463"/>
                  <a:pt x="4673135" y="153826"/>
                  <a:pt x="4673135" y="160555"/>
                </a:cubicBezTo>
                <a:cubicBezTo>
                  <a:pt x="4673135" y="160555"/>
                  <a:pt x="4673135" y="160555"/>
                  <a:pt x="4677417" y="160555"/>
                </a:cubicBezTo>
                <a:cubicBezTo>
                  <a:pt x="4677417" y="164837"/>
                  <a:pt x="4677417" y="164837"/>
                  <a:pt x="4673135" y="164837"/>
                </a:cubicBezTo>
                <a:lnTo>
                  <a:pt x="4673135" y="164836"/>
                </a:lnTo>
                <a:lnTo>
                  <a:pt x="4673134" y="164837"/>
                </a:lnTo>
                <a:cubicBezTo>
                  <a:pt x="4673134" y="164837"/>
                  <a:pt x="4673134" y="164837"/>
                  <a:pt x="4673134" y="160555"/>
                </a:cubicBezTo>
                <a:cubicBezTo>
                  <a:pt x="4662698" y="160555"/>
                  <a:pt x="4655741" y="158873"/>
                  <a:pt x="4651827" y="155929"/>
                </a:cubicBezTo>
                <a:lnTo>
                  <a:pt x="4651655" y="155237"/>
                </a:lnTo>
                <a:lnTo>
                  <a:pt x="4648784" y="143734"/>
                </a:lnTo>
                <a:lnTo>
                  <a:pt x="4652003" y="142489"/>
                </a:lnTo>
                <a:close/>
                <a:moveTo>
                  <a:pt x="5687409" y="130585"/>
                </a:moveTo>
                <a:lnTo>
                  <a:pt x="5693123" y="133263"/>
                </a:lnTo>
                <a:lnTo>
                  <a:pt x="5694260" y="133796"/>
                </a:lnTo>
                <a:cubicBezTo>
                  <a:pt x="5687409" y="143429"/>
                  <a:pt x="5680559" y="140219"/>
                  <a:pt x="5677134" y="133796"/>
                </a:cubicBezTo>
                <a:cubicBezTo>
                  <a:pt x="5677134" y="133796"/>
                  <a:pt x="5683984" y="130585"/>
                  <a:pt x="5687409" y="130585"/>
                </a:cubicBezTo>
                <a:close/>
                <a:moveTo>
                  <a:pt x="3182504" y="126862"/>
                </a:moveTo>
                <a:lnTo>
                  <a:pt x="3179002" y="130304"/>
                </a:lnTo>
                <a:lnTo>
                  <a:pt x="3182504" y="130304"/>
                </a:lnTo>
                <a:close/>
                <a:moveTo>
                  <a:pt x="3865743" y="119881"/>
                </a:moveTo>
                <a:lnTo>
                  <a:pt x="3859873" y="121715"/>
                </a:lnTo>
                <a:lnTo>
                  <a:pt x="3855470" y="123091"/>
                </a:lnTo>
                <a:lnTo>
                  <a:pt x="3860614" y="125504"/>
                </a:lnTo>
                <a:lnTo>
                  <a:pt x="3862319" y="126304"/>
                </a:lnTo>
                <a:lnTo>
                  <a:pt x="3871040" y="123577"/>
                </a:lnTo>
                <a:lnTo>
                  <a:pt x="3872594" y="123091"/>
                </a:lnTo>
                <a:lnTo>
                  <a:pt x="3868789" y="121308"/>
                </a:lnTo>
                <a:close/>
                <a:moveTo>
                  <a:pt x="5048190" y="115599"/>
                </a:moveTo>
                <a:cubicBezTo>
                  <a:pt x="5048190" y="115599"/>
                  <a:pt x="5058466" y="115599"/>
                  <a:pt x="5058466" y="115599"/>
                </a:cubicBezTo>
                <a:cubicBezTo>
                  <a:pt x="5058466" y="126304"/>
                  <a:pt x="5051616" y="126304"/>
                  <a:pt x="5041339" y="126304"/>
                </a:cubicBezTo>
                <a:lnTo>
                  <a:pt x="5045606" y="119636"/>
                </a:lnTo>
                <a:close/>
                <a:moveTo>
                  <a:pt x="3444641" y="105767"/>
                </a:moveTo>
                <a:lnTo>
                  <a:pt x="3428019" y="108693"/>
                </a:lnTo>
                <a:lnTo>
                  <a:pt x="3403068" y="113086"/>
                </a:lnTo>
                <a:cubicBezTo>
                  <a:pt x="3382064" y="116530"/>
                  <a:pt x="3347053" y="116530"/>
                  <a:pt x="3329547" y="123418"/>
                </a:cubicBezTo>
                <a:cubicBezTo>
                  <a:pt x="3301538" y="137193"/>
                  <a:pt x="3284034" y="113086"/>
                  <a:pt x="3259526" y="123418"/>
                </a:cubicBezTo>
                <a:lnTo>
                  <a:pt x="3240841" y="126675"/>
                </a:lnTo>
                <a:lnTo>
                  <a:pt x="3224954" y="129444"/>
                </a:lnTo>
                <a:lnTo>
                  <a:pt x="3182505" y="130304"/>
                </a:lnTo>
                <a:lnTo>
                  <a:pt x="3195852" y="146985"/>
                </a:lnTo>
                <a:cubicBezTo>
                  <a:pt x="3216201" y="160223"/>
                  <a:pt x="3254276" y="164744"/>
                  <a:pt x="3280534" y="175074"/>
                </a:cubicBezTo>
                <a:cubicBezTo>
                  <a:pt x="3298038" y="181962"/>
                  <a:pt x="3336550" y="178518"/>
                  <a:pt x="3357555" y="175074"/>
                </a:cubicBezTo>
                <a:lnTo>
                  <a:pt x="3373297" y="171977"/>
                </a:lnTo>
                <a:lnTo>
                  <a:pt x="3410070" y="164743"/>
                </a:lnTo>
                <a:cubicBezTo>
                  <a:pt x="3427574" y="163883"/>
                  <a:pt x="3445079" y="164744"/>
                  <a:pt x="3462584" y="164744"/>
                </a:cubicBezTo>
                <a:lnTo>
                  <a:pt x="3471118" y="156348"/>
                </a:lnTo>
                <a:lnTo>
                  <a:pt x="3473087" y="154411"/>
                </a:lnTo>
                <a:lnTo>
                  <a:pt x="3462584" y="150967"/>
                </a:lnTo>
                <a:lnTo>
                  <a:pt x="3442557" y="149326"/>
                </a:lnTo>
                <a:lnTo>
                  <a:pt x="3420573" y="147525"/>
                </a:lnTo>
                <a:cubicBezTo>
                  <a:pt x="3417072" y="147525"/>
                  <a:pt x="3410069" y="144081"/>
                  <a:pt x="3413571" y="144081"/>
                </a:cubicBezTo>
                <a:cubicBezTo>
                  <a:pt x="3413571" y="140637"/>
                  <a:pt x="3417072" y="137193"/>
                  <a:pt x="3420573" y="137193"/>
                </a:cubicBezTo>
                <a:cubicBezTo>
                  <a:pt x="3432826" y="135471"/>
                  <a:pt x="3444204" y="135471"/>
                  <a:pt x="3455582" y="135471"/>
                </a:cubicBezTo>
                <a:lnTo>
                  <a:pt x="3457978" y="135353"/>
                </a:lnTo>
                <a:lnTo>
                  <a:pt x="3490592" y="133748"/>
                </a:lnTo>
                <a:lnTo>
                  <a:pt x="3507657" y="130735"/>
                </a:lnTo>
                <a:lnTo>
                  <a:pt x="3511596" y="119974"/>
                </a:lnTo>
                <a:lnTo>
                  <a:pt x="3483589" y="106199"/>
                </a:lnTo>
                <a:lnTo>
                  <a:pt x="3473179" y="106084"/>
                </a:lnTo>
                <a:close/>
                <a:moveTo>
                  <a:pt x="3546922" y="77927"/>
                </a:moveTo>
                <a:lnTo>
                  <a:pt x="3582606" y="78091"/>
                </a:lnTo>
                <a:lnTo>
                  <a:pt x="3582723" y="78091"/>
                </a:lnTo>
                <a:lnTo>
                  <a:pt x="3589868" y="79940"/>
                </a:lnTo>
                <a:lnTo>
                  <a:pt x="3648751" y="95174"/>
                </a:lnTo>
                <a:lnTo>
                  <a:pt x="3677586" y="103425"/>
                </a:lnTo>
                <a:lnTo>
                  <a:pt x="3697734" y="109191"/>
                </a:lnTo>
                <a:lnTo>
                  <a:pt x="3710822" y="110460"/>
                </a:lnTo>
                <a:lnTo>
                  <a:pt x="3711288" y="110505"/>
                </a:lnTo>
                <a:lnTo>
                  <a:pt x="3715307" y="110022"/>
                </a:lnTo>
                <a:lnTo>
                  <a:pt x="3722220" y="109191"/>
                </a:lnTo>
                <a:lnTo>
                  <a:pt x="3741948" y="104264"/>
                </a:lnTo>
                <a:lnTo>
                  <a:pt x="3762122" y="99226"/>
                </a:lnTo>
                <a:cubicBezTo>
                  <a:pt x="3802461" y="94298"/>
                  <a:pt x="3843782" y="102182"/>
                  <a:pt x="3883140" y="102182"/>
                </a:cubicBezTo>
                <a:lnTo>
                  <a:pt x="3895826" y="103337"/>
                </a:lnTo>
                <a:lnTo>
                  <a:pt x="3921622" y="105686"/>
                </a:lnTo>
                <a:cubicBezTo>
                  <a:pt x="3946106" y="116199"/>
                  <a:pt x="3967100" y="123207"/>
                  <a:pt x="3995085" y="109191"/>
                </a:cubicBezTo>
                <a:lnTo>
                  <a:pt x="4001544" y="110269"/>
                </a:lnTo>
                <a:lnTo>
                  <a:pt x="4016074" y="112695"/>
                </a:lnTo>
                <a:lnTo>
                  <a:pt x="4055923" y="118018"/>
                </a:lnTo>
                <a:lnTo>
                  <a:pt x="4068550" y="119704"/>
                </a:lnTo>
                <a:lnTo>
                  <a:pt x="4084400" y="118718"/>
                </a:lnTo>
                <a:cubicBezTo>
                  <a:pt x="4095114" y="116309"/>
                  <a:pt x="4106264" y="111709"/>
                  <a:pt x="4118726" y="112805"/>
                </a:cubicBezTo>
                <a:cubicBezTo>
                  <a:pt x="4124957" y="113352"/>
                  <a:pt x="4131517" y="115324"/>
                  <a:pt x="4138513" y="119704"/>
                </a:cubicBezTo>
                <a:cubicBezTo>
                  <a:pt x="4142887" y="122332"/>
                  <a:pt x="4147479" y="123208"/>
                  <a:pt x="4152236" y="122988"/>
                </a:cubicBezTo>
                <a:lnTo>
                  <a:pt x="4159934" y="121269"/>
                </a:lnTo>
                <a:lnTo>
                  <a:pt x="4166939" y="119703"/>
                </a:lnTo>
                <a:lnTo>
                  <a:pt x="4181061" y="114922"/>
                </a:lnTo>
                <a:lnTo>
                  <a:pt x="4197986" y="109191"/>
                </a:lnTo>
                <a:cubicBezTo>
                  <a:pt x="4215475" y="105686"/>
                  <a:pt x="4232969" y="109191"/>
                  <a:pt x="4253857" y="109191"/>
                </a:cubicBezTo>
                <a:cubicBezTo>
                  <a:pt x="4281842" y="109191"/>
                  <a:pt x="4288840" y="116199"/>
                  <a:pt x="4271347" y="130215"/>
                </a:cubicBezTo>
                <a:lnTo>
                  <a:pt x="4268733" y="131587"/>
                </a:lnTo>
                <a:lnTo>
                  <a:pt x="4262166" y="135034"/>
                </a:lnTo>
                <a:lnTo>
                  <a:pt x="4271347" y="137225"/>
                </a:lnTo>
                <a:lnTo>
                  <a:pt x="4330819" y="142481"/>
                </a:lnTo>
                <a:cubicBezTo>
                  <a:pt x="4350934" y="142481"/>
                  <a:pt x="4371048" y="140729"/>
                  <a:pt x="4390289" y="137225"/>
                </a:cubicBezTo>
                <a:cubicBezTo>
                  <a:pt x="4393787" y="137225"/>
                  <a:pt x="4390289" y="130215"/>
                  <a:pt x="4386791" y="126712"/>
                </a:cubicBezTo>
                <a:cubicBezTo>
                  <a:pt x="4379794" y="123207"/>
                  <a:pt x="4376296" y="119704"/>
                  <a:pt x="4386791" y="116199"/>
                </a:cubicBezTo>
                <a:lnTo>
                  <a:pt x="4387718" y="115890"/>
                </a:lnTo>
                <a:lnTo>
                  <a:pt x="4397285" y="112695"/>
                </a:lnTo>
                <a:lnTo>
                  <a:pt x="4445194" y="125225"/>
                </a:lnTo>
                <a:lnTo>
                  <a:pt x="4475997" y="133282"/>
                </a:lnTo>
                <a:cubicBezTo>
                  <a:pt x="4501361" y="140729"/>
                  <a:pt x="4526723" y="147737"/>
                  <a:pt x="4554709" y="151241"/>
                </a:cubicBezTo>
                <a:cubicBezTo>
                  <a:pt x="4558207" y="151241"/>
                  <a:pt x="4559956" y="153869"/>
                  <a:pt x="4561268" y="156936"/>
                </a:cubicBezTo>
                <a:lnTo>
                  <a:pt x="4565203" y="165259"/>
                </a:lnTo>
                <a:lnTo>
                  <a:pt x="4579196" y="172267"/>
                </a:lnTo>
                <a:cubicBezTo>
                  <a:pt x="4587067" y="167010"/>
                  <a:pt x="4594938" y="165696"/>
                  <a:pt x="4602755" y="166298"/>
                </a:cubicBezTo>
                <a:lnTo>
                  <a:pt x="4602755" y="166299"/>
                </a:lnTo>
                <a:lnTo>
                  <a:pt x="4602756" y="166299"/>
                </a:lnTo>
                <a:cubicBezTo>
                  <a:pt x="4610572" y="166901"/>
                  <a:pt x="4618334" y="169419"/>
                  <a:pt x="4625987" y="171829"/>
                </a:cubicBezTo>
                <a:lnTo>
                  <a:pt x="4648561" y="176702"/>
                </a:lnTo>
                <a:lnTo>
                  <a:pt x="4670152" y="168762"/>
                </a:lnTo>
                <a:cubicBezTo>
                  <a:pt x="4673651" y="168762"/>
                  <a:pt x="4673651" y="165259"/>
                  <a:pt x="4673651" y="165259"/>
                </a:cubicBezTo>
                <a:cubicBezTo>
                  <a:pt x="4692891" y="163506"/>
                  <a:pt x="4699013" y="157374"/>
                  <a:pt x="4702948" y="150803"/>
                </a:cubicBezTo>
                <a:lnTo>
                  <a:pt x="4711522" y="141751"/>
                </a:lnTo>
                <a:lnTo>
                  <a:pt x="4719128" y="133720"/>
                </a:lnTo>
                <a:cubicBezTo>
                  <a:pt x="4743616" y="123207"/>
                  <a:pt x="4750613" y="119704"/>
                  <a:pt x="4764608" y="140728"/>
                </a:cubicBezTo>
                <a:cubicBezTo>
                  <a:pt x="4768106" y="145985"/>
                  <a:pt x="4777725" y="150365"/>
                  <a:pt x="4789094" y="154307"/>
                </a:cubicBezTo>
                <a:lnTo>
                  <a:pt x="4792885" y="155494"/>
                </a:lnTo>
                <a:lnTo>
                  <a:pt x="4824077" y="165259"/>
                </a:lnTo>
                <a:lnTo>
                  <a:pt x="4842725" y="159921"/>
                </a:lnTo>
                <a:lnTo>
                  <a:pt x="4848566" y="158249"/>
                </a:lnTo>
                <a:lnTo>
                  <a:pt x="4858399" y="156817"/>
                </a:lnTo>
                <a:lnTo>
                  <a:pt x="4872615" y="154746"/>
                </a:lnTo>
                <a:lnTo>
                  <a:pt x="4872617" y="154746"/>
                </a:lnTo>
                <a:lnTo>
                  <a:pt x="4877096" y="156211"/>
                </a:lnTo>
                <a:lnTo>
                  <a:pt x="4894043" y="161754"/>
                </a:lnTo>
                <a:lnTo>
                  <a:pt x="4895716" y="164269"/>
                </a:lnTo>
                <a:lnTo>
                  <a:pt x="4908036" y="182779"/>
                </a:lnTo>
                <a:lnTo>
                  <a:pt x="4922030" y="168762"/>
                </a:lnTo>
                <a:cubicBezTo>
                  <a:pt x="4929026" y="160002"/>
                  <a:pt x="4939520" y="153869"/>
                  <a:pt x="4950890" y="148175"/>
                </a:cubicBezTo>
                <a:lnTo>
                  <a:pt x="4966934" y="139727"/>
                </a:lnTo>
                <a:lnTo>
                  <a:pt x="4984998" y="130215"/>
                </a:lnTo>
                <a:cubicBezTo>
                  <a:pt x="5002490" y="123207"/>
                  <a:pt x="5019984" y="130215"/>
                  <a:pt x="5037473" y="126712"/>
                </a:cubicBezTo>
                <a:lnTo>
                  <a:pt x="5047968" y="137225"/>
                </a:lnTo>
                <a:lnTo>
                  <a:pt x="5091697" y="145109"/>
                </a:lnTo>
                <a:cubicBezTo>
                  <a:pt x="5106564" y="147737"/>
                  <a:pt x="5121432" y="151241"/>
                  <a:pt x="5135424" y="158249"/>
                </a:cubicBezTo>
                <a:lnTo>
                  <a:pt x="5140842" y="159003"/>
                </a:lnTo>
                <a:lnTo>
                  <a:pt x="5166909" y="162630"/>
                </a:lnTo>
                <a:cubicBezTo>
                  <a:pt x="5179154" y="163506"/>
                  <a:pt x="5191398" y="163506"/>
                  <a:pt x="5198394" y="161754"/>
                </a:cubicBezTo>
                <a:cubicBezTo>
                  <a:pt x="5229879" y="149489"/>
                  <a:pt x="5262239" y="146861"/>
                  <a:pt x="5295035" y="147299"/>
                </a:cubicBezTo>
                <a:lnTo>
                  <a:pt x="5319419" y="148268"/>
                </a:lnTo>
                <a:lnTo>
                  <a:pt x="5394301" y="151241"/>
                </a:lnTo>
                <a:cubicBezTo>
                  <a:pt x="5394301" y="158249"/>
                  <a:pt x="5394301" y="165259"/>
                  <a:pt x="5390799" y="172267"/>
                </a:cubicBezTo>
                <a:cubicBezTo>
                  <a:pt x="5389051" y="175771"/>
                  <a:pt x="5386427" y="177523"/>
                  <a:pt x="5382929" y="177961"/>
                </a:cubicBezTo>
                <a:lnTo>
                  <a:pt x="5378556" y="177231"/>
                </a:lnTo>
                <a:lnTo>
                  <a:pt x="5369811" y="175771"/>
                </a:lnTo>
                <a:lnTo>
                  <a:pt x="5358363" y="170993"/>
                </a:lnTo>
                <a:lnTo>
                  <a:pt x="5354069" y="169201"/>
                </a:lnTo>
                <a:lnTo>
                  <a:pt x="5349775" y="170993"/>
                </a:lnTo>
                <a:lnTo>
                  <a:pt x="5338326" y="175771"/>
                </a:lnTo>
                <a:lnTo>
                  <a:pt x="5326543" y="189050"/>
                </a:lnTo>
                <a:lnTo>
                  <a:pt x="5310339" y="207309"/>
                </a:lnTo>
                <a:cubicBezTo>
                  <a:pt x="5313838" y="235342"/>
                  <a:pt x="5285851" y="238847"/>
                  <a:pt x="5243872" y="238847"/>
                </a:cubicBezTo>
                <a:lnTo>
                  <a:pt x="5240953" y="239578"/>
                </a:lnTo>
                <a:lnTo>
                  <a:pt x="5229880" y="242350"/>
                </a:lnTo>
                <a:lnTo>
                  <a:pt x="5233377" y="245855"/>
                </a:lnTo>
                <a:cubicBezTo>
                  <a:pt x="5257866" y="259871"/>
                  <a:pt x="5310339" y="252863"/>
                  <a:pt x="5334828" y="235342"/>
                </a:cubicBezTo>
                <a:lnTo>
                  <a:pt x="5336976" y="234482"/>
                </a:lnTo>
                <a:lnTo>
                  <a:pt x="5352319" y="228334"/>
                </a:lnTo>
                <a:lnTo>
                  <a:pt x="5352320" y="228334"/>
                </a:lnTo>
                <a:cubicBezTo>
                  <a:pt x="5355817" y="231838"/>
                  <a:pt x="5359315" y="238847"/>
                  <a:pt x="5359315" y="242350"/>
                </a:cubicBezTo>
                <a:cubicBezTo>
                  <a:pt x="5369811" y="270384"/>
                  <a:pt x="5369811" y="270384"/>
                  <a:pt x="5404794" y="270384"/>
                </a:cubicBezTo>
                <a:lnTo>
                  <a:pt x="5417755" y="270742"/>
                </a:lnTo>
                <a:lnTo>
                  <a:pt x="5912045" y="284402"/>
                </a:lnTo>
                <a:cubicBezTo>
                  <a:pt x="5927788" y="284402"/>
                  <a:pt x="5943530" y="284402"/>
                  <a:pt x="5958835" y="285716"/>
                </a:cubicBezTo>
                <a:lnTo>
                  <a:pt x="5982617" y="290669"/>
                </a:lnTo>
                <a:lnTo>
                  <a:pt x="6003002" y="294914"/>
                </a:lnTo>
                <a:lnTo>
                  <a:pt x="6016682" y="296979"/>
                </a:lnTo>
                <a:lnTo>
                  <a:pt x="6034923" y="299732"/>
                </a:lnTo>
                <a:cubicBezTo>
                  <a:pt x="6046730" y="300170"/>
                  <a:pt x="6058974" y="300170"/>
                  <a:pt x="6069470" y="301922"/>
                </a:cubicBezTo>
                <a:lnTo>
                  <a:pt x="6200473" y="304496"/>
                </a:lnTo>
                <a:lnTo>
                  <a:pt x="6247882" y="305427"/>
                </a:lnTo>
                <a:cubicBezTo>
                  <a:pt x="6279366" y="305427"/>
                  <a:pt x="6310852" y="305427"/>
                  <a:pt x="6335339" y="319443"/>
                </a:cubicBezTo>
                <a:lnTo>
                  <a:pt x="6358462" y="313377"/>
                </a:lnTo>
                <a:lnTo>
                  <a:pt x="6372071" y="309807"/>
                </a:lnTo>
                <a:cubicBezTo>
                  <a:pt x="6384315" y="308055"/>
                  <a:pt x="6396559" y="308931"/>
                  <a:pt x="6408803" y="315939"/>
                </a:cubicBezTo>
                <a:cubicBezTo>
                  <a:pt x="6422796" y="326452"/>
                  <a:pt x="6433291" y="315939"/>
                  <a:pt x="6443787" y="312435"/>
                </a:cubicBezTo>
                <a:lnTo>
                  <a:pt x="6443787" y="312435"/>
                </a:lnTo>
                <a:lnTo>
                  <a:pt x="6464012" y="308826"/>
                </a:lnTo>
                <a:lnTo>
                  <a:pt x="6519874" y="298856"/>
                </a:lnTo>
                <a:cubicBezTo>
                  <a:pt x="6546111" y="296666"/>
                  <a:pt x="6573222" y="296666"/>
                  <a:pt x="6601209" y="298418"/>
                </a:cubicBezTo>
                <a:cubicBezTo>
                  <a:pt x="6650184" y="301922"/>
                  <a:pt x="6702659" y="301922"/>
                  <a:pt x="6751635" y="301922"/>
                </a:cubicBezTo>
                <a:lnTo>
                  <a:pt x="6762130" y="298418"/>
                </a:lnTo>
                <a:lnTo>
                  <a:pt x="6756525" y="293986"/>
                </a:lnTo>
                <a:lnTo>
                  <a:pt x="6753821" y="291848"/>
                </a:lnTo>
                <a:lnTo>
                  <a:pt x="6750998" y="289889"/>
                </a:lnTo>
                <a:lnTo>
                  <a:pt x="6748137" y="287905"/>
                </a:lnTo>
                <a:cubicBezTo>
                  <a:pt x="6723650" y="287905"/>
                  <a:pt x="6699161" y="287905"/>
                  <a:pt x="6678171" y="284402"/>
                </a:cubicBezTo>
                <a:cubicBezTo>
                  <a:pt x="6671175" y="284402"/>
                  <a:pt x="6665928" y="282650"/>
                  <a:pt x="6662867" y="279584"/>
                </a:cubicBezTo>
                <a:lnTo>
                  <a:pt x="6662866" y="279584"/>
                </a:lnTo>
                <a:cubicBezTo>
                  <a:pt x="6659805" y="276517"/>
                  <a:pt x="6658931" y="272137"/>
                  <a:pt x="6660680" y="266881"/>
                </a:cubicBezTo>
                <a:lnTo>
                  <a:pt x="6688608" y="256389"/>
                </a:lnTo>
                <a:lnTo>
                  <a:pt x="6679106" y="243719"/>
                </a:lnTo>
                <a:lnTo>
                  <a:pt x="6678279" y="242616"/>
                </a:lnTo>
                <a:lnTo>
                  <a:pt x="6676757" y="240408"/>
                </a:lnTo>
                <a:lnTo>
                  <a:pt x="6669360" y="229683"/>
                </a:lnTo>
                <a:cubicBezTo>
                  <a:pt x="6671144" y="227453"/>
                  <a:pt x="6678280" y="226561"/>
                  <a:pt x="6692551" y="224777"/>
                </a:cubicBezTo>
                <a:cubicBezTo>
                  <a:pt x="6699686" y="224777"/>
                  <a:pt x="6710390" y="228345"/>
                  <a:pt x="6717527" y="228345"/>
                </a:cubicBezTo>
                <a:lnTo>
                  <a:pt x="6717528" y="228345"/>
                </a:lnTo>
                <a:lnTo>
                  <a:pt x="6717528" y="255989"/>
                </a:lnTo>
                <a:lnTo>
                  <a:pt x="6742890" y="244979"/>
                </a:lnTo>
                <a:lnTo>
                  <a:pt x="6747700" y="229721"/>
                </a:lnTo>
                <a:lnTo>
                  <a:pt x="6748137" y="228334"/>
                </a:lnTo>
                <a:cubicBezTo>
                  <a:pt x="6760382" y="228334"/>
                  <a:pt x="6769128" y="231838"/>
                  <a:pt x="6776561" y="236218"/>
                </a:cubicBezTo>
                <a:lnTo>
                  <a:pt x="6793949" y="247337"/>
                </a:lnTo>
                <a:lnTo>
                  <a:pt x="6797113" y="249360"/>
                </a:lnTo>
                <a:cubicBezTo>
                  <a:pt x="6807608" y="256368"/>
                  <a:pt x="6818103" y="256368"/>
                  <a:pt x="6828597" y="249360"/>
                </a:cubicBezTo>
                <a:lnTo>
                  <a:pt x="6847643" y="246634"/>
                </a:lnTo>
                <a:lnTo>
                  <a:pt x="6853085" y="245855"/>
                </a:lnTo>
                <a:cubicBezTo>
                  <a:pt x="6860957" y="246731"/>
                  <a:pt x="6868828" y="249359"/>
                  <a:pt x="6877574" y="252863"/>
                </a:cubicBezTo>
                <a:lnTo>
                  <a:pt x="6891403" y="256972"/>
                </a:lnTo>
                <a:lnTo>
                  <a:pt x="6929174" y="268194"/>
                </a:lnTo>
                <a:cubicBezTo>
                  <a:pt x="6945791" y="273889"/>
                  <a:pt x="6963282" y="279145"/>
                  <a:pt x="6986021" y="280897"/>
                </a:cubicBezTo>
                <a:cubicBezTo>
                  <a:pt x="7048990" y="284402"/>
                  <a:pt x="7048990" y="287905"/>
                  <a:pt x="7073479" y="263376"/>
                </a:cubicBezTo>
                <a:cubicBezTo>
                  <a:pt x="7087472" y="252863"/>
                  <a:pt x="7097966" y="249360"/>
                  <a:pt x="7115457" y="249360"/>
                </a:cubicBezTo>
                <a:lnTo>
                  <a:pt x="7212672" y="252402"/>
                </a:lnTo>
                <a:lnTo>
                  <a:pt x="7227403" y="252863"/>
                </a:lnTo>
                <a:cubicBezTo>
                  <a:pt x="7246643" y="252863"/>
                  <a:pt x="7263260" y="254615"/>
                  <a:pt x="7276816" y="258995"/>
                </a:cubicBezTo>
                <a:lnTo>
                  <a:pt x="7289257" y="267772"/>
                </a:lnTo>
                <a:lnTo>
                  <a:pt x="7307863" y="280897"/>
                </a:lnTo>
                <a:cubicBezTo>
                  <a:pt x="7311361" y="287905"/>
                  <a:pt x="7325354" y="298418"/>
                  <a:pt x="7332352" y="298418"/>
                </a:cubicBezTo>
                <a:cubicBezTo>
                  <a:pt x="7355091" y="298418"/>
                  <a:pt x="7374331" y="301922"/>
                  <a:pt x="7391385" y="307179"/>
                </a:cubicBezTo>
                <a:lnTo>
                  <a:pt x="7391386" y="307179"/>
                </a:lnTo>
                <a:lnTo>
                  <a:pt x="7395110" y="308742"/>
                </a:lnTo>
                <a:lnTo>
                  <a:pt x="7437301" y="326452"/>
                </a:lnTo>
                <a:cubicBezTo>
                  <a:pt x="7444296" y="329956"/>
                  <a:pt x="7451294" y="326452"/>
                  <a:pt x="7458290" y="322948"/>
                </a:cubicBezTo>
                <a:cubicBezTo>
                  <a:pt x="7489774" y="301922"/>
                  <a:pt x="7521259" y="298418"/>
                  <a:pt x="7566736" y="315939"/>
                </a:cubicBezTo>
                <a:lnTo>
                  <a:pt x="7567985" y="317189"/>
                </a:lnTo>
                <a:lnTo>
                  <a:pt x="7570236" y="319443"/>
                </a:lnTo>
                <a:cubicBezTo>
                  <a:pt x="7587727" y="322948"/>
                  <a:pt x="7605218" y="322948"/>
                  <a:pt x="7622709" y="322948"/>
                </a:cubicBezTo>
                <a:lnTo>
                  <a:pt x="7622709" y="336964"/>
                </a:lnTo>
                <a:lnTo>
                  <a:pt x="7631106" y="342571"/>
                </a:lnTo>
                <a:lnTo>
                  <a:pt x="7643700" y="350982"/>
                </a:lnTo>
                <a:cubicBezTo>
                  <a:pt x="7661191" y="354485"/>
                  <a:pt x="7675185" y="350982"/>
                  <a:pt x="7678682" y="340469"/>
                </a:cubicBezTo>
                <a:lnTo>
                  <a:pt x="7700866" y="346129"/>
                </a:lnTo>
                <a:lnTo>
                  <a:pt x="7725035" y="352295"/>
                </a:lnTo>
                <a:cubicBezTo>
                  <a:pt x="7740777" y="356238"/>
                  <a:pt x="7757394" y="359742"/>
                  <a:pt x="7776634" y="361493"/>
                </a:cubicBezTo>
                <a:cubicBezTo>
                  <a:pt x="7776634" y="361493"/>
                  <a:pt x="7783631" y="368503"/>
                  <a:pt x="7783631" y="372006"/>
                </a:cubicBezTo>
                <a:lnTo>
                  <a:pt x="7782932" y="372663"/>
                </a:lnTo>
                <a:lnTo>
                  <a:pt x="7776635" y="378577"/>
                </a:lnTo>
                <a:cubicBezTo>
                  <a:pt x="7774011" y="380767"/>
                  <a:pt x="7771387" y="382519"/>
                  <a:pt x="7769638" y="382519"/>
                </a:cubicBezTo>
                <a:cubicBezTo>
                  <a:pt x="7738153" y="382519"/>
                  <a:pt x="7699672" y="389527"/>
                  <a:pt x="7675185" y="382519"/>
                </a:cubicBezTo>
                <a:cubicBezTo>
                  <a:pt x="7622709" y="364998"/>
                  <a:pt x="7570236" y="368503"/>
                  <a:pt x="7514263" y="364998"/>
                </a:cubicBezTo>
                <a:cubicBezTo>
                  <a:pt x="7493274" y="364998"/>
                  <a:pt x="7472283" y="361493"/>
                  <a:pt x="7451294" y="354485"/>
                </a:cubicBezTo>
                <a:cubicBezTo>
                  <a:pt x="7405816" y="343972"/>
                  <a:pt x="7353341" y="343972"/>
                  <a:pt x="7304365" y="347477"/>
                </a:cubicBezTo>
                <a:lnTo>
                  <a:pt x="7302431" y="348123"/>
                </a:lnTo>
                <a:lnTo>
                  <a:pt x="7293870" y="350982"/>
                </a:lnTo>
                <a:lnTo>
                  <a:pt x="7304365" y="357990"/>
                </a:lnTo>
                <a:lnTo>
                  <a:pt x="7323606" y="359742"/>
                </a:lnTo>
                <a:lnTo>
                  <a:pt x="7342847" y="361493"/>
                </a:lnTo>
                <a:cubicBezTo>
                  <a:pt x="7358590" y="361493"/>
                  <a:pt x="7363837" y="366750"/>
                  <a:pt x="7367335" y="372882"/>
                </a:cubicBezTo>
                <a:cubicBezTo>
                  <a:pt x="7370833" y="379014"/>
                  <a:pt x="7372582" y="386023"/>
                  <a:pt x="7381327" y="389527"/>
                </a:cubicBezTo>
                <a:cubicBezTo>
                  <a:pt x="7402318" y="393032"/>
                  <a:pt x="7423307" y="396536"/>
                  <a:pt x="7444296" y="400040"/>
                </a:cubicBezTo>
                <a:lnTo>
                  <a:pt x="7445899" y="401645"/>
                </a:lnTo>
                <a:lnTo>
                  <a:pt x="7451294" y="407049"/>
                </a:lnTo>
                <a:cubicBezTo>
                  <a:pt x="7451294" y="410553"/>
                  <a:pt x="7452169" y="414933"/>
                  <a:pt x="7454792" y="417561"/>
                </a:cubicBezTo>
                <a:lnTo>
                  <a:pt x="7457901" y="417561"/>
                </a:lnTo>
                <a:lnTo>
                  <a:pt x="7468785" y="417561"/>
                </a:lnTo>
                <a:cubicBezTo>
                  <a:pt x="7482779" y="412305"/>
                  <a:pt x="7498521" y="412305"/>
                  <a:pt x="7514263" y="411867"/>
                </a:cubicBezTo>
                <a:lnTo>
                  <a:pt x="7533209" y="410492"/>
                </a:lnTo>
                <a:lnTo>
                  <a:pt x="7537657" y="410169"/>
                </a:lnTo>
                <a:lnTo>
                  <a:pt x="7540923" y="409190"/>
                </a:lnTo>
                <a:lnTo>
                  <a:pt x="7559740" y="403544"/>
                </a:lnTo>
                <a:cubicBezTo>
                  <a:pt x="7584229" y="396536"/>
                  <a:pt x="7584229" y="407049"/>
                  <a:pt x="7591225" y="414057"/>
                </a:cubicBezTo>
                <a:cubicBezTo>
                  <a:pt x="7605218" y="424570"/>
                  <a:pt x="7626207" y="428073"/>
                  <a:pt x="7643700" y="438586"/>
                </a:cubicBezTo>
                <a:cubicBezTo>
                  <a:pt x="7664689" y="445594"/>
                  <a:pt x="7703171" y="445594"/>
                  <a:pt x="7699672" y="466620"/>
                </a:cubicBezTo>
                <a:cubicBezTo>
                  <a:pt x="7720662" y="473628"/>
                  <a:pt x="7741651" y="480638"/>
                  <a:pt x="7762642" y="491150"/>
                </a:cubicBezTo>
                <a:cubicBezTo>
                  <a:pt x="7769638" y="494654"/>
                  <a:pt x="7773136" y="498158"/>
                  <a:pt x="7773136" y="505167"/>
                </a:cubicBezTo>
                <a:cubicBezTo>
                  <a:pt x="7773136" y="506919"/>
                  <a:pt x="7772262" y="509547"/>
                  <a:pt x="7770513" y="511737"/>
                </a:cubicBezTo>
                <a:lnTo>
                  <a:pt x="7769131" y="512429"/>
                </a:lnTo>
                <a:lnTo>
                  <a:pt x="7762642" y="515679"/>
                </a:lnTo>
                <a:lnTo>
                  <a:pt x="7751340" y="517296"/>
                </a:lnTo>
                <a:lnTo>
                  <a:pt x="7738153" y="519183"/>
                </a:lnTo>
                <a:cubicBezTo>
                  <a:pt x="7706669" y="515679"/>
                  <a:pt x="7678683" y="508671"/>
                  <a:pt x="7652008" y="500348"/>
                </a:cubicBezTo>
                <a:lnTo>
                  <a:pt x="7642484" y="497097"/>
                </a:lnTo>
                <a:lnTo>
                  <a:pt x="7573734" y="473628"/>
                </a:lnTo>
                <a:cubicBezTo>
                  <a:pt x="7559740" y="442091"/>
                  <a:pt x="7521259" y="435083"/>
                  <a:pt x="7472283" y="438586"/>
                </a:cubicBezTo>
                <a:cubicBezTo>
                  <a:pt x="7437301" y="442091"/>
                  <a:pt x="7423307" y="431578"/>
                  <a:pt x="7416310" y="414057"/>
                </a:cubicBezTo>
                <a:lnTo>
                  <a:pt x="7410188" y="410115"/>
                </a:lnTo>
                <a:lnTo>
                  <a:pt x="7402739" y="412698"/>
                </a:lnTo>
                <a:lnTo>
                  <a:pt x="7398819" y="414057"/>
                </a:lnTo>
                <a:lnTo>
                  <a:pt x="7382057" y="430847"/>
                </a:lnTo>
                <a:lnTo>
                  <a:pt x="7367334" y="445594"/>
                </a:lnTo>
                <a:cubicBezTo>
                  <a:pt x="7363836" y="449099"/>
                  <a:pt x="7363836" y="452604"/>
                  <a:pt x="7367334" y="452604"/>
                </a:cubicBezTo>
                <a:lnTo>
                  <a:pt x="7371633" y="457572"/>
                </a:lnTo>
                <a:lnTo>
                  <a:pt x="7373019" y="459174"/>
                </a:lnTo>
                <a:lnTo>
                  <a:pt x="7381327" y="463117"/>
                </a:lnTo>
                <a:cubicBezTo>
                  <a:pt x="7412812" y="463117"/>
                  <a:pt x="7510765" y="470125"/>
                  <a:pt x="7528256" y="477133"/>
                </a:cubicBezTo>
                <a:lnTo>
                  <a:pt x="7547221" y="490702"/>
                </a:lnTo>
                <a:lnTo>
                  <a:pt x="7552745" y="494654"/>
                </a:lnTo>
                <a:lnTo>
                  <a:pt x="7549466" y="507785"/>
                </a:lnTo>
                <a:lnTo>
                  <a:pt x="7549245" y="508671"/>
                </a:lnTo>
                <a:lnTo>
                  <a:pt x="7546247" y="509672"/>
                </a:lnTo>
                <a:lnTo>
                  <a:pt x="7538751" y="512175"/>
                </a:lnTo>
                <a:cubicBezTo>
                  <a:pt x="7521259" y="503415"/>
                  <a:pt x="7501144" y="500786"/>
                  <a:pt x="7480592" y="499910"/>
                </a:cubicBezTo>
                <a:lnTo>
                  <a:pt x="7459230" y="499294"/>
                </a:lnTo>
                <a:lnTo>
                  <a:pt x="7419809" y="498159"/>
                </a:lnTo>
                <a:cubicBezTo>
                  <a:pt x="7402317" y="494654"/>
                  <a:pt x="7386575" y="489398"/>
                  <a:pt x="7370395" y="485456"/>
                </a:cubicBezTo>
                <a:lnTo>
                  <a:pt x="7368380" y="485269"/>
                </a:lnTo>
                <a:lnTo>
                  <a:pt x="7318359" y="480638"/>
                </a:lnTo>
                <a:cubicBezTo>
                  <a:pt x="7300868" y="482390"/>
                  <a:pt x="7287749" y="478009"/>
                  <a:pt x="7275504" y="472315"/>
                </a:cubicBezTo>
                <a:lnTo>
                  <a:pt x="7252941" y="462590"/>
                </a:lnTo>
                <a:lnTo>
                  <a:pt x="7237898" y="456107"/>
                </a:lnTo>
                <a:cubicBezTo>
                  <a:pt x="7220406" y="456107"/>
                  <a:pt x="7227403" y="438586"/>
                  <a:pt x="7230901" y="431578"/>
                </a:cubicBezTo>
                <a:cubicBezTo>
                  <a:pt x="7232650" y="428074"/>
                  <a:pt x="7236148" y="424570"/>
                  <a:pt x="7241396" y="422380"/>
                </a:cubicBezTo>
                <a:lnTo>
                  <a:pt x="7244266" y="422200"/>
                </a:lnTo>
                <a:lnTo>
                  <a:pt x="7262385" y="421065"/>
                </a:lnTo>
                <a:cubicBezTo>
                  <a:pt x="7290372" y="421065"/>
                  <a:pt x="7318359" y="421065"/>
                  <a:pt x="7346345" y="421065"/>
                </a:cubicBezTo>
                <a:cubicBezTo>
                  <a:pt x="7348094" y="421065"/>
                  <a:pt x="7350718" y="419313"/>
                  <a:pt x="7353341" y="417561"/>
                </a:cubicBezTo>
                <a:lnTo>
                  <a:pt x="7360338" y="414057"/>
                </a:lnTo>
                <a:lnTo>
                  <a:pt x="7349843" y="407049"/>
                </a:lnTo>
                <a:cubicBezTo>
                  <a:pt x="7311361" y="407049"/>
                  <a:pt x="7276379" y="407049"/>
                  <a:pt x="7241396" y="403545"/>
                </a:cubicBezTo>
                <a:lnTo>
                  <a:pt x="7203143" y="395416"/>
                </a:lnTo>
                <a:lnTo>
                  <a:pt x="7198105" y="394346"/>
                </a:lnTo>
                <a:cubicBezTo>
                  <a:pt x="7184549" y="390403"/>
                  <a:pt x="7171430" y="386023"/>
                  <a:pt x="7157437" y="382519"/>
                </a:cubicBezTo>
                <a:cubicBezTo>
                  <a:pt x="7160935" y="379015"/>
                  <a:pt x="7164434" y="375511"/>
                  <a:pt x="7171430" y="372006"/>
                </a:cubicBezTo>
                <a:cubicBezTo>
                  <a:pt x="7176678" y="372006"/>
                  <a:pt x="7184549" y="372006"/>
                  <a:pt x="7189796" y="371130"/>
                </a:cubicBezTo>
                <a:lnTo>
                  <a:pt x="7189916" y="370851"/>
                </a:lnTo>
                <a:lnTo>
                  <a:pt x="7192421" y="364998"/>
                </a:lnTo>
                <a:lnTo>
                  <a:pt x="7184977" y="362777"/>
                </a:lnTo>
                <a:lnTo>
                  <a:pt x="7171867" y="358866"/>
                </a:lnTo>
                <a:cubicBezTo>
                  <a:pt x="7162684" y="357990"/>
                  <a:pt x="7152189" y="357990"/>
                  <a:pt x="7143443" y="357990"/>
                </a:cubicBezTo>
                <a:lnTo>
                  <a:pt x="7130950" y="365248"/>
                </a:lnTo>
                <a:lnTo>
                  <a:pt x="7121580" y="370692"/>
                </a:lnTo>
                <a:lnTo>
                  <a:pt x="7118019" y="373978"/>
                </a:lnTo>
                <a:lnTo>
                  <a:pt x="7104963" y="386024"/>
                </a:lnTo>
                <a:cubicBezTo>
                  <a:pt x="7094468" y="391280"/>
                  <a:pt x="7091844" y="396536"/>
                  <a:pt x="7093156" y="401793"/>
                </a:cubicBezTo>
                <a:lnTo>
                  <a:pt x="7099342" y="410053"/>
                </a:lnTo>
                <a:lnTo>
                  <a:pt x="7104963" y="417561"/>
                </a:lnTo>
                <a:cubicBezTo>
                  <a:pt x="7115457" y="428074"/>
                  <a:pt x="7115457" y="442091"/>
                  <a:pt x="7122454" y="452604"/>
                </a:cubicBezTo>
                <a:lnTo>
                  <a:pt x="7129553" y="461387"/>
                </a:lnTo>
                <a:lnTo>
                  <a:pt x="7129888" y="461802"/>
                </a:lnTo>
                <a:lnTo>
                  <a:pt x="7129454" y="473531"/>
                </a:lnTo>
                <a:lnTo>
                  <a:pt x="7129450" y="473628"/>
                </a:lnTo>
                <a:cubicBezTo>
                  <a:pt x="7125952" y="473628"/>
                  <a:pt x="7115457" y="473628"/>
                  <a:pt x="7104963" y="473628"/>
                </a:cubicBezTo>
                <a:cubicBezTo>
                  <a:pt x="7073479" y="473628"/>
                  <a:pt x="7041993" y="473628"/>
                  <a:pt x="7007010" y="473628"/>
                </a:cubicBezTo>
                <a:lnTo>
                  <a:pt x="7000495" y="474888"/>
                </a:lnTo>
                <a:lnTo>
                  <a:pt x="6982086" y="478447"/>
                </a:lnTo>
                <a:cubicBezTo>
                  <a:pt x="6976401" y="481514"/>
                  <a:pt x="6973777" y="485894"/>
                  <a:pt x="6975526" y="491150"/>
                </a:cubicBezTo>
                <a:lnTo>
                  <a:pt x="6985132" y="495463"/>
                </a:lnTo>
                <a:lnTo>
                  <a:pt x="6988207" y="496844"/>
                </a:lnTo>
                <a:cubicBezTo>
                  <a:pt x="6993017" y="496406"/>
                  <a:pt x="6998265" y="494654"/>
                  <a:pt x="7003512" y="494654"/>
                </a:cubicBezTo>
                <a:cubicBezTo>
                  <a:pt x="7031499" y="487646"/>
                  <a:pt x="7048990" y="508671"/>
                  <a:pt x="7076977" y="505167"/>
                </a:cubicBezTo>
                <a:cubicBezTo>
                  <a:pt x="7104963" y="501662"/>
                  <a:pt x="7132950" y="505167"/>
                  <a:pt x="7160935" y="505167"/>
                </a:cubicBezTo>
                <a:cubicBezTo>
                  <a:pt x="7188921" y="505167"/>
                  <a:pt x="7213410" y="515679"/>
                  <a:pt x="7237898" y="519183"/>
                </a:cubicBezTo>
                <a:lnTo>
                  <a:pt x="7296822" y="529532"/>
                </a:lnTo>
                <a:lnTo>
                  <a:pt x="7305240" y="531010"/>
                </a:lnTo>
                <a:lnTo>
                  <a:pt x="7318200" y="531923"/>
                </a:lnTo>
                <a:lnTo>
                  <a:pt x="7340223" y="533474"/>
                </a:lnTo>
                <a:cubicBezTo>
                  <a:pt x="7352248" y="533419"/>
                  <a:pt x="7364711" y="532324"/>
                  <a:pt x="7377830" y="529696"/>
                </a:cubicBezTo>
                <a:lnTo>
                  <a:pt x="7391868" y="534688"/>
                </a:lnTo>
                <a:lnTo>
                  <a:pt x="7396305" y="536266"/>
                </a:lnTo>
                <a:lnTo>
                  <a:pt x="7401801" y="535934"/>
                </a:lnTo>
                <a:lnTo>
                  <a:pt x="7418060" y="534952"/>
                </a:lnTo>
                <a:cubicBezTo>
                  <a:pt x="7432928" y="533200"/>
                  <a:pt x="7447796" y="531448"/>
                  <a:pt x="7458290" y="540208"/>
                </a:cubicBezTo>
                <a:cubicBezTo>
                  <a:pt x="7486276" y="543713"/>
                  <a:pt x="7514263" y="543713"/>
                  <a:pt x="7538751" y="547216"/>
                </a:cubicBezTo>
                <a:lnTo>
                  <a:pt x="7566093" y="552197"/>
                </a:lnTo>
                <a:lnTo>
                  <a:pt x="7577232" y="554226"/>
                </a:lnTo>
                <a:lnTo>
                  <a:pt x="7599102" y="567787"/>
                </a:lnTo>
                <a:lnTo>
                  <a:pt x="7650696" y="599781"/>
                </a:lnTo>
                <a:cubicBezTo>
                  <a:pt x="7657693" y="603284"/>
                  <a:pt x="7657693" y="613797"/>
                  <a:pt x="7650696" y="620806"/>
                </a:cubicBezTo>
                <a:cubicBezTo>
                  <a:pt x="7640201" y="624310"/>
                  <a:pt x="7626207" y="631318"/>
                  <a:pt x="7629707" y="638327"/>
                </a:cubicBezTo>
                <a:cubicBezTo>
                  <a:pt x="7636703" y="666361"/>
                  <a:pt x="7587727" y="669864"/>
                  <a:pt x="7559740" y="673369"/>
                </a:cubicBezTo>
                <a:cubicBezTo>
                  <a:pt x="7538751" y="676872"/>
                  <a:pt x="7517761" y="666361"/>
                  <a:pt x="7503767" y="687385"/>
                </a:cubicBezTo>
                <a:cubicBezTo>
                  <a:pt x="7496772" y="704906"/>
                  <a:pt x="7486276" y="701403"/>
                  <a:pt x="7444296" y="697898"/>
                </a:cubicBezTo>
                <a:lnTo>
                  <a:pt x="7431655" y="696315"/>
                </a:lnTo>
                <a:lnTo>
                  <a:pt x="7416310" y="694394"/>
                </a:lnTo>
                <a:lnTo>
                  <a:pt x="7394446" y="694394"/>
                </a:lnTo>
                <a:lnTo>
                  <a:pt x="7390074" y="694394"/>
                </a:lnTo>
                <a:cubicBezTo>
                  <a:pt x="7382203" y="696146"/>
                  <a:pt x="7376081" y="699650"/>
                  <a:pt x="7374332" y="704906"/>
                </a:cubicBezTo>
                <a:cubicBezTo>
                  <a:pt x="7370832" y="715419"/>
                  <a:pt x="7353341" y="718923"/>
                  <a:pt x="7342847" y="722428"/>
                </a:cubicBezTo>
                <a:cubicBezTo>
                  <a:pt x="7496772" y="739949"/>
                  <a:pt x="7643700" y="757470"/>
                  <a:pt x="7787129" y="739949"/>
                </a:cubicBezTo>
                <a:cubicBezTo>
                  <a:pt x="7913068" y="748710"/>
                  <a:pt x="8049501" y="771487"/>
                  <a:pt x="8172816" y="803025"/>
                </a:cubicBezTo>
                <a:cubicBezTo>
                  <a:pt x="8234474" y="818793"/>
                  <a:pt x="8292851" y="836752"/>
                  <a:pt x="8344997" y="856245"/>
                </a:cubicBezTo>
                <a:lnTo>
                  <a:pt x="8367463" y="866648"/>
                </a:lnTo>
                <a:lnTo>
                  <a:pt x="8479790" y="918663"/>
                </a:lnTo>
                <a:cubicBezTo>
                  <a:pt x="8504279" y="918663"/>
                  <a:pt x="8532265" y="915159"/>
                  <a:pt x="8542761" y="911655"/>
                </a:cubicBezTo>
                <a:lnTo>
                  <a:pt x="8576431" y="914064"/>
                </a:lnTo>
                <a:lnTo>
                  <a:pt x="8591736" y="915159"/>
                </a:lnTo>
                <a:cubicBezTo>
                  <a:pt x="8595234" y="873108"/>
                  <a:pt x="8626719" y="838066"/>
                  <a:pt x="8742163" y="831058"/>
                </a:cubicBezTo>
                <a:cubicBezTo>
                  <a:pt x="8760529" y="832810"/>
                  <a:pt x="8775615" y="836533"/>
                  <a:pt x="8788242" y="841844"/>
                </a:cubicBezTo>
                <a:lnTo>
                  <a:pt x="8809122" y="855387"/>
                </a:lnTo>
                <a:lnTo>
                  <a:pt x="8819562" y="862158"/>
                </a:lnTo>
                <a:cubicBezTo>
                  <a:pt x="8836616" y="878365"/>
                  <a:pt x="8847111" y="899390"/>
                  <a:pt x="8857607" y="922167"/>
                </a:cubicBezTo>
                <a:cubicBezTo>
                  <a:pt x="8861105" y="922167"/>
                  <a:pt x="8863728" y="922167"/>
                  <a:pt x="8865477" y="921291"/>
                </a:cubicBezTo>
                <a:lnTo>
                  <a:pt x="8867329" y="916963"/>
                </a:lnTo>
                <a:lnTo>
                  <a:pt x="8868101" y="915159"/>
                </a:lnTo>
                <a:lnTo>
                  <a:pt x="8874660" y="917975"/>
                </a:lnTo>
                <a:lnTo>
                  <a:pt x="8877284" y="919101"/>
                </a:lnTo>
                <a:lnTo>
                  <a:pt x="8877659" y="920979"/>
                </a:lnTo>
                <a:lnTo>
                  <a:pt x="8878596" y="925672"/>
                </a:lnTo>
                <a:lnTo>
                  <a:pt x="8892808" y="924796"/>
                </a:lnTo>
                <a:lnTo>
                  <a:pt x="8907019" y="923920"/>
                </a:lnTo>
                <a:lnTo>
                  <a:pt x="8938065" y="922168"/>
                </a:lnTo>
                <a:lnTo>
                  <a:pt x="8921888" y="918225"/>
                </a:lnTo>
                <a:cubicBezTo>
                  <a:pt x="8914454" y="917787"/>
                  <a:pt x="8906583" y="918664"/>
                  <a:pt x="8903085" y="922168"/>
                </a:cubicBezTo>
                <a:lnTo>
                  <a:pt x="8903087" y="922167"/>
                </a:lnTo>
                <a:lnTo>
                  <a:pt x="8903085" y="922167"/>
                </a:lnTo>
                <a:cubicBezTo>
                  <a:pt x="8889091" y="915159"/>
                  <a:pt x="8931071" y="918663"/>
                  <a:pt x="8934569" y="911655"/>
                </a:cubicBezTo>
                <a:lnTo>
                  <a:pt x="8934569" y="918663"/>
                </a:lnTo>
                <a:cubicBezTo>
                  <a:pt x="8948562" y="915159"/>
                  <a:pt x="8959056" y="918663"/>
                  <a:pt x="8983545" y="911655"/>
                </a:cubicBezTo>
                <a:cubicBezTo>
                  <a:pt x="8999287" y="915159"/>
                  <a:pt x="9013280" y="918663"/>
                  <a:pt x="9027273" y="919977"/>
                </a:cubicBezTo>
                <a:lnTo>
                  <a:pt x="9034562" y="919174"/>
                </a:lnTo>
                <a:lnTo>
                  <a:pt x="9071002" y="915159"/>
                </a:lnTo>
                <a:lnTo>
                  <a:pt x="9064005" y="908151"/>
                </a:lnTo>
                <a:cubicBezTo>
                  <a:pt x="9050012" y="908151"/>
                  <a:pt x="9064005" y="915159"/>
                  <a:pt x="9046514" y="915159"/>
                </a:cubicBezTo>
                <a:lnTo>
                  <a:pt x="9038497" y="908224"/>
                </a:lnTo>
                <a:lnTo>
                  <a:pt x="9036894" y="906837"/>
                </a:lnTo>
                <a:cubicBezTo>
                  <a:pt x="9028148" y="905523"/>
                  <a:pt x="9018528" y="906399"/>
                  <a:pt x="9022027" y="911655"/>
                </a:cubicBezTo>
                <a:cubicBezTo>
                  <a:pt x="9008033" y="901142"/>
                  <a:pt x="8973050" y="904647"/>
                  <a:pt x="8952060" y="911655"/>
                </a:cubicBezTo>
                <a:cubicBezTo>
                  <a:pt x="8950311" y="908151"/>
                  <a:pt x="8950311" y="906399"/>
                  <a:pt x="8951185" y="905085"/>
                </a:cubicBezTo>
                <a:lnTo>
                  <a:pt x="8955558" y="901142"/>
                </a:lnTo>
                <a:lnTo>
                  <a:pt x="8938942" y="902019"/>
                </a:lnTo>
                <a:cubicBezTo>
                  <a:pt x="8931945" y="902895"/>
                  <a:pt x="8925823" y="902895"/>
                  <a:pt x="8927572" y="897639"/>
                </a:cubicBezTo>
                <a:cubicBezTo>
                  <a:pt x="8920576" y="897639"/>
                  <a:pt x="8917078" y="901142"/>
                  <a:pt x="8906583" y="901142"/>
                </a:cubicBezTo>
                <a:lnTo>
                  <a:pt x="8920575" y="897639"/>
                </a:lnTo>
                <a:lnTo>
                  <a:pt x="8905271" y="896325"/>
                </a:lnTo>
                <a:cubicBezTo>
                  <a:pt x="8899586" y="896763"/>
                  <a:pt x="8892590" y="897639"/>
                  <a:pt x="8882094" y="897639"/>
                </a:cubicBezTo>
                <a:cubicBezTo>
                  <a:pt x="8889091" y="894134"/>
                  <a:pt x="8899585" y="890629"/>
                  <a:pt x="8903085" y="887126"/>
                </a:cubicBezTo>
                <a:cubicBezTo>
                  <a:pt x="8920576" y="890629"/>
                  <a:pt x="8941565" y="890629"/>
                  <a:pt x="8948562" y="887126"/>
                </a:cubicBezTo>
                <a:cubicBezTo>
                  <a:pt x="8955558" y="887126"/>
                  <a:pt x="8955558" y="890629"/>
                  <a:pt x="8962556" y="890629"/>
                </a:cubicBezTo>
                <a:cubicBezTo>
                  <a:pt x="8976549" y="890629"/>
                  <a:pt x="8973050" y="883621"/>
                  <a:pt x="8980047" y="883621"/>
                </a:cubicBezTo>
                <a:cubicBezTo>
                  <a:pt x="8994040" y="887126"/>
                  <a:pt x="8997538" y="883621"/>
                  <a:pt x="9011531" y="883621"/>
                </a:cubicBezTo>
                <a:cubicBezTo>
                  <a:pt x="9018527" y="890629"/>
                  <a:pt x="9001036" y="887126"/>
                  <a:pt x="9001036" y="890629"/>
                </a:cubicBezTo>
                <a:cubicBezTo>
                  <a:pt x="9001036" y="894134"/>
                  <a:pt x="9008033" y="897639"/>
                  <a:pt x="9015029" y="897639"/>
                </a:cubicBezTo>
                <a:lnTo>
                  <a:pt x="9025525" y="894134"/>
                </a:lnTo>
                <a:lnTo>
                  <a:pt x="9021152" y="892382"/>
                </a:lnTo>
                <a:lnTo>
                  <a:pt x="9021152" y="892381"/>
                </a:lnTo>
                <a:cubicBezTo>
                  <a:pt x="9018528" y="891505"/>
                  <a:pt x="9016779" y="890629"/>
                  <a:pt x="9022027" y="890629"/>
                </a:cubicBezTo>
                <a:cubicBezTo>
                  <a:pt x="9036020" y="894134"/>
                  <a:pt x="9039518" y="897639"/>
                  <a:pt x="9060507" y="897639"/>
                </a:cubicBezTo>
                <a:lnTo>
                  <a:pt x="9067504" y="894134"/>
                </a:lnTo>
                <a:lnTo>
                  <a:pt x="9064005" y="891944"/>
                </a:lnTo>
                <a:cubicBezTo>
                  <a:pt x="9061382" y="891506"/>
                  <a:pt x="9058758" y="890630"/>
                  <a:pt x="9060507" y="887126"/>
                </a:cubicBezTo>
                <a:cubicBezTo>
                  <a:pt x="9074500" y="890629"/>
                  <a:pt x="9084996" y="901142"/>
                  <a:pt x="9098989" y="890629"/>
                </a:cubicBezTo>
                <a:cubicBezTo>
                  <a:pt x="9095490" y="887126"/>
                  <a:pt x="9088494" y="894134"/>
                  <a:pt x="9074500" y="890629"/>
                </a:cubicBezTo>
                <a:cubicBezTo>
                  <a:pt x="9067504" y="883621"/>
                  <a:pt x="9091992" y="887126"/>
                  <a:pt x="9095490" y="883621"/>
                </a:cubicBezTo>
                <a:cubicBezTo>
                  <a:pt x="9102487" y="890629"/>
                  <a:pt x="9116480" y="887126"/>
                  <a:pt x="9133971" y="883621"/>
                </a:cubicBezTo>
                <a:cubicBezTo>
                  <a:pt x="9126975" y="890629"/>
                  <a:pt x="9112982" y="887126"/>
                  <a:pt x="9112982" y="890629"/>
                </a:cubicBezTo>
                <a:cubicBezTo>
                  <a:pt x="9123476" y="894134"/>
                  <a:pt x="9144467" y="890629"/>
                  <a:pt x="9151463" y="901142"/>
                </a:cubicBezTo>
                <a:cubicBezTo>
                  <a:pt x="9144467" y="901142"/>
                  <a:pt x="9123476" y="894134"/>
                  <a:pt x="9123476" y="901142"/>
                </a:cubicBezTo>
                <a:cubicBezTo>
                  <a:pt x="9116480" y="901142"/>
                  <a:pt x="9116480" y="897639"/>
                  <a:pt x="9109483" y="894134"/>
                </a:cubicBezTo>
                <a:cubicBezTo>
                  <a:pt x="9098989" y="894134"/>
                  <a:pt x="9071002" y="904647"/>
                  <a:pt x="9077998" y="894134"/>
                </a:cubicBezTo>
                <a:lnTo>
                  <a:pt x="9070565" y="898077"/>
                </a:lnTo>
                <a:lnTo>
                  <a:pt x="9071002" y="904647"/>
                </a:lnTo>
                <a:cubicBezTo>
                  <a:pt x="9071002" y="904647"/>
                  <a:pt x="9095490" y="904647"/>
                  <a:pt x="9095490" y="901142"/>
                </a:cubicBezTo>
                <a:cubicBezTo>
                  <a:pt x="9100738" y="902894"/>
                  <a:pt x="9098114" y="904647"/>
                  <a:pt x="9095928" y="906837"/>
                </a:cubicBezTo>
                <a:lnTo>
                  <a:pt x="9097076" y="909958"/>
                </a:lnTo>
                <a:lnTo>
                  <a:pt x="9098989" y="915159"/>
                </a:lnTo>
                <a:lnTo>
                  <a:pt x="9105183" y="911874"/>
                </a:lnTo>
                <a:lnTo>
                  <a:pt x="9106422" y="911217"/>
                </a:lnTo>
                <a:lnTo>
                  <a:pt x="9108099" y="911874"/>
                </a:lnTo>
                <a:lnTo>
                  <a:pt x="9116480" y="915159"/>
                </a:lnTo>
                <a:lnTo>
                  <a:pt x="9121126" y="911874"/>
                </a:lnTo>
                <a:lnTo>
                  <a:pt x="9123913" y="909903"/>
                </a:lnTo>
                <a:cubicBezTo>
                  <a:pt x="9122601" y="907275"/>
                  <a:pt x="9121727" y="904647"/>
                  <a:pt x="9133971" y="904647"/>
                </a:cubicBezTo>
                <a:lnTo>
                  <a:pt x="9129161" y="911874"/>
                </a:lnTo>
                <a:lnTo>
                  <a:pt x="9126975" y="915159"/>
                </a:lnTo>
                <a:lnTo>
                  <a:pt x="9144467" y="915159"/>
                </a:lnTo>
                <a:lnTo>
                  <a:pt x="9151963" y="913126"/>
                </a:lnTo>
                <a:lnTo>
                  <a:pt x="9165456" y="909465"/>
                </a:lnTo>
                <a:lnTo>
                  <a:pt x="9196939" y="911655"/>
                </a:lnTo>
                <a:lnTo>
                  <a:pt x="9188632" y="906399"/>
                </a:lnTo>
                <a:cubicBezTo>
                  <a:pt x="9184696" y="905523"/>
                  <a:pt x="9181198" y="904647"/>
                  <a:pt x="9182947" y="901142"/>
                </a:cubicBezTo>
                <a:cubicBezTo>
                  <a:pt x="9168954" y="897639"/>
                  <a:pt x="9179449" y="908151"/>
                  <a:pt x="9161958" y="904647"/>
                </a:cubicBezTo>
                <a:cubicBezTo>
                  <a:pt x="9165456" y="897639"/>
                  <a:pt x="9154961" y="901142"/>
                  <a:pt x="9158460" y="894134"/>
                </a:cubicBezTo>
                <a:cubicBezTo>
                  <a:pt x="9161958" y="890629"/>
                  <a:pt x="9172453" y="894134"/>
                  <a:pt x="9168954" y="887126"/>
                </a:cubicBezTo>
                <a:cubicBezTo>
                  <a:pt x="9196940" y="887126"/>
                  <a:pt x="9217931" y="894134"/>
                  <a:pt x="9242418" y="897639"/>
                </a:cubicBezTo>
                <a:cubicBezTo>
                  <a:pt x="9251163" y="895886"/>
                  <a:pt x="9269529" y="894134"/>
                  <a:pt x="9287896" y="894572"/>
                </a:cubicBezTo>
                <a:lnTo>
                  <a:pt x="9295663" y="896292"/>
                </a:lnTo>
                <a:lnTo>
                  <a:pt x="9306781" y="898755"/>
                </a:lnTo>
                <a:lnTo>
                  <a:pt x="9306778" y="898755"/>
                </a:lnTo>
                <a:lnTo>
                  <a:pt x="9317400" y="901108"/>
                </a:lnTo>
                <a:lnTo>
                  <a:pt x="9306781" y="898755"/>
                </a:lnTo>
                <a:lnTo>
                  <a:pt x="9321021" y="900212"/>
                </a:lnTo>
                <a:lnTo>
                  <a:pt x="9333370" y="904646"/>
                </a:lnTo>
                <a:lnTo>
                  <a:pt x="9333374" y="904647"/>
                </a:lnTo>
                <a:lnTo>
                  <a:pt x="9333352" y="904642"/>
                </a:lnTo>
                <a:lnTo>
                  <a:pt x="9300140" y="898076"/>
                </a:lnTo>
                <a:lnTo>
                  <a:pt x="9292176" y="899651"/>
                </a:lnTo>
                <a:lnTo>
                  <a:pt x="9266907" y="904647"/>
                </a:lnTo>
                <a:cubicBezTo>
                  <a:pt x="9256412" y="904647"/>
                  <a:pt x="9246792" y="902895"/>
                  <a:pt x="9238046" y="901581"/>
                </a:cubicBezTo>
                <a:lnTo>
                  <a:pt x="9214432" y="901142"/>
                </a:lnTo>
                <a:lnTo>
                  <a:pt x="9221866" y="907713"/>
                </a:lnTo>
                <a:lnTo>
                  <a:pt x="9221429" y="911655"/>
                </a:lnTo>
                <a:lnTo>
                  <a:pt x="9231924" y="912531"/>
                </a:lnTo>
                <a:lnTo>
                  <a:pt x="9231924" y="911280"/>
                </a:lnTo>
                <a:lnTo>
                  <a:pt x="9231924" y="908151"/>
                </a:lnTo>
                <a:cubicBezTo>
                  <a:pt x="9238920" y="908151"/>
                  <a:pt x="9245917" y="908151"/>
                  <a:pt x="9252913" y="908151"/>
                </a:cubicBezTo>
                <a:lnTo>
                  <a:pt x="9249415" y="915159"/>
                </a:lnTo>
                <a:lnTo>
                  <a:pt x="9284398" y="910779"/>
                </a:lnTo>
                <a:lnTo>
                  <a:pt x="9305388" y="908151"/>
                </a:lnTo>
                <a:cubicBezTo>
                  <a:pt x="9327252" y="908151"/>
                  <a:pt x="9350865" y="909903"/>
                  <a:pt x="9371855" y="911655"/>
                </a:cubicBezTo>
                <a:lnTo>
                  <a:pt x="9378852" y="905961"/>
                </a:lnTo>
                <a:lnTo>
                  <a:pt x="9375353" y="897639"/>
                </a:lnTo>
                <a:cubicBezTo>
                  <a:pt x="9382351" y="897639"/>
                  <a:pt x="9382351" y="897639"/>
                  <a:pt x="9389347" y="897639"/>
                </a:cubicBezTo>
                <a:lnTo>
                  <a:pt x="9386723" y="902895"/>
                </a:lnTo>
                <a:lnTo>
                  <a:pt x="9388254" y="905961"/>
                </a:lnTo>
                <a:lnTo>
                  <a:pt x="9389347" y="908151"/>
                </a:lnTo>
                <a:lnTo>
                  <a:pt x="9395906" y="906326"/>
                </a:lnTo>
                <a:lnTo>
                  <a:pt x="9405089" y="903770"/>
                </a:lnTo>
                <a:cubicBezTo>
                  <a:pt x="9411211" y="903770"/>
                  <a:pt x="9419082" y="904647"/>
                  <a:pt x="9431326" y="904647"/>
                </a:cubicBezTo>
                <a:cubicBezTo>
                  <a:pt x="9420831" y="911655"/>
                  <a:pt x="9445320" y="911655"/>
                  <a:pt x="9445320" y="918663"/>
                </a:cubicBezTo>
                <a:lnTo>
                  <a:pt x="9458924" y="916960"/>
                </a:lnTo>
                <a:lnTo>
                  <a:pt x="9469807" y="915597"/>
                </a:lnTo>
                <a:cubicBezTo>
                  <a:pt x="9475929" y="915159"/>
                  <a:pt x="9482051" y="915159"/>
                  <a:pt x="9494295" y="915159"/>
                </a:cubicBezTo>
                <a:lnTo>
                  <a:pt x="9497028" y="911874"/>
                </a:lnTo>
                <a:lnTo>
                  <a:pt x="9498668" y="909903"/>
                </a:lnTo>
                <a:lnTo>
                  <a:pt x="9497793" y="904647"/>
                </a:lnTo>
                <a:cubicBezTo>
                  <a:pt x="9504791" y="908151"/>
                  <a:pt x="9515285" y="908151"/>
                  <a:pt x="9515285" y="911655"/>
                </a:cubicBezTo>
                <a:cubicBezTo>
                  <a:pt x="9522282" y="909903"/>
                  <a:pt x="9523156" y="909027"/>
                  <a:pt x="9521844" y="907713"/>
                </a:cubicBezTo>
                <a:lnTo>
                  <a:pt x="9520382" y="906248"/>
                </a:lnTo>
                <a:lnTo>
                  <a:pt x="9515285" y="901142"/>
                </a:lnTo>
                <a:cubicBezTo>
                  <a:pt x="9536275" y="897639"/>
                  <a:pt x="9539773" y="908151"/>
                  <a:pt x="9560764" y="904647"/>
                </a:cubicBezTo>
                <a:cubicBezTo>
                  <a:pt x="9560764" y="908151"/>
                  <a:pt x="9557264" y="908151"/>
                  <a:pt x="9553766" y="911655"/>
                </a:cubicBezTo>
                <a:cubicBezTo>
                  <a:pt x="9571258" y="911655"/>
                  <a:pt x="9578255" y="911655"/>
                  <a:pt x="9606241" y="911655"/>
                </a:cubicBezTo>
                <a:cubicBezTo>
                  <a:pt x="9606241" y="908151"/>
                  <a:pt x="9602742" y="908151"/>
                  <a:pt x="9595746" y="908151"/>
                </a:cubicBezTo>
                <a:cubicBezTo>
                  <a:pt x="9599244" y="904647"/>
                  <a:pt x="9609739" y="904647"/>
                  <a:pt x="9620233" y="904647"/>
                </a:cubicBezTo>
                <a:cubicBezTo>
                  <a:pt x="9620233" y="904647"/>
                  <a:pt x="9616735" y="908151"/>
                  <a:pt x="9616735" y="908151"/>
                </a:cubicBezTo>
                <a:cubicBezTo>
                  <a:pt x="9644722" y="915159"/>
                  <a:pt x="9714688" y="918663"/>
                  <a:pt x="9753170" y="908151"/>
                </a:cubicBezTo>
                <a:cubicBezTo>
                  <a:pt x="9767163" y="922167"/>
                  <a:pt x="9816139" y="904647"/>
                  <a:pt x="9816139" y="915159"/>
                </a:cubicBezTo>
                <a:cubicBezTo>
                  <a:pt x="9851121" y="908151"/>
                  <a:pt x="9886105" y="918663"/>
                  <a:pt x="9914090" y="911655"/>
                </a:cubicBezTo>
                <a:cubicBezTo>
                  <a:pt x="9900098" y="922167"/>
                  <a:pt x="9858119" y="915159"/>
                  <a:pt x="9830132" y="918663"/>
                </a:cubicBezTo>
                <a:cubicBezTo>
                  <a:pt x="9826634" y="918663"/>
                  <a:pt x="9823136" y="922167"/>
                  <a:pt x="9823136" y="922167"/>
                </a:cubicBezTo>
                <a:cubicBezTo>
                  <a:pt x="9837128" y="925672"/>
                  <a:pt x="9858119" y="918663"/>
                  <a:pt x="9879108" y="918663"/>
                </a:cubicBezTo>
                <a:cubicBezTo>
                  <a:pt x="9875610" y="922167"/>
                  <a:pt x="9879108" y="925672"/>
                  <a:pt x="9875610" y="929176"/>
                </a:cubicBezTo>
                <a:cubicBezTo>
                  <a:pt x="9889603" y="929176"/>
                  <a:pt x="9893101" y="925672"/>
                  <a:pt x="9903596" y="922167"/>
                </a:cubicBezTo>
                <a:cubicBezTo>
                  <a:pt x="9910592" y="922167"/>
                  <a:pt x="9903596" y="929176"/>
                  <a:pt x="9889603" y="929176"/>
                </a:cubicBezTo>
                <a:cubicBezTo>
                  <a:pt x="9910592" y="932680"/>
                  <a:pt x="9945575" y="925672"/>
                  <a:pt x="9966565" y="925672"/>
                </a:cubicBezTo>
                <a:cubicBezTo>
                  <a:pt x="9970063" y="915159"/>
                  <a:pt x="9952572" y="922167"/>
                  <a:pt x="9952572" y="915159"/>
                </a:cubicBezTo>
                <a:cubicBezTo>
                  <a:pt x="9963067" y="908151"/>
                  <a:pt x="9963067" y="918663"/>
                  <a:pt x="9973561" y="918663"/>
                </a:cubicBezTo>
                <a:cubicBezTo>
                  <a:pt x="9977059" y="918663"/>
                  <a:pt x="9977059" y="915159"/>
                  <a:pt x="9977059" y="915159"/>
                </a:cubicBezTo>
                <a:cubicBezTo>
                  <a:pt x="9994552" y="925672"/>
                  <a:pt x="10054023" y="922167"/>
                  <a:pt x="10054023" y="936184"/>
                </a:cubicBezTo>
                <a:cubicBezTo>
                  <a:pt x="10075012" y="932680"/>
                  <a:pt x="10092503" y="936184"/>
                  <a:pt x="10106497" y="936184"/>
                </a:cubicBezTo>
                <a:cubicBezTo>
                  <a:pt x="10113494" y="936184"/>
                  <a:pt x="10113494" y="932680"/>
                  <a:pt x="10116992" y="929176"/>
                </a:cubicBezTo>
                <a:cubicBezTo>
                  <a:pt x="10134483" y="932680"/>
                  <a:pt x="10144978" y="925672"/>
                  <a:pt x="10165968" y="925672"/>
                </a:cubicBezTo>
                <a:cubicBezTo>
                  <a:pt x="10158970" y="929176"/>
                  <a:pt x="10169467" y="929176"/>
                  <a:pt x="10172965" y="932680"/>
                </a:cubicBezTo>
                <a:cubicBezTo>
                  <a:pt x="10186957" y="932680"/>
                  <a:pt x="10176463" y="922167"/>
                  <a:pt x="10186957" y="932680"/>
                </a:cubicBezTo>
                <a:cubicBezTo>
                  <a:pt x="10200951" y="929176"/>
                  <a:pt x="10186957" y="922167"/>
                  <a:pt x="10204449" y="922167"/>
                </a:cubicBezTo>
                <a:cubicBezTo>
                  <a:pt x="10190456" y="932680"/>
                  <a:pt x="10225439" y="925672"/>
                  <a:pt x="10214943" y="932680"/>
                </a:cubicBezTo>
                <a:cubicBezTo>
                  <a:pt x="10228938" y="929176"/>
                  <a:pt x="10235934" y="932680"/>
                  <a:pt x="10239432" y="925672"/>
                </a:cubicBezTo>
                <a:cubicBezTo>
                  <a:pt x="10253425" y="925672"/>
                  <a:pt x="10263920" y="932680"/>
                  <a:pt x="10249926" y="932680"/>
                </a:cubicBezTo>
                <a:cubicBezTo>
                  <a:pt x="10260422" y="943193"/>
                  <a:pt x="10281412" y="936184"/>
                  <a:pt x="10298903" y="932680"/>
                </a:cubicBezTo>
                <a:cubicBezTo>
                  <a:pt x="10295405" y="932680"/>
                  <a:pt x="10291907" y="932680"/>
                  <a:pt x="10291907" y="929176"/>
                </a:cubicBezTo>
                <a:cubicBezTo>
                  <a:pt x="10312896" y="925672"/>
                  <a:pt x="10305899" y="939688"/>
                  <a:pt x="10323391" y="939688"/>
                </a:cubicBezTo>
                <a:cubicBezTo>
                  <a:pt x="10340883" y="939688"/>
                  <a:pt x="10379364" y="925672"/>
                  <a:pt x="10382862" y="939688"/>
                </a:cubicBezTo>
                <a:cubicBezTo>
                  <a:pt x="10375865" y="936184"/>
                  <a:pt x="10372367" y="936184"/>
                  <a:pt x="10365370" y="939688"/>
                </a:cubicBezTo>
                <a:cubicBezTo>
                  <a:pt x="10368868" y="943193"/>
                  <a:pt x="10382862" y="946696"/>
                  <a:pt x="10368868" y="946696"/>
                </a:cubicBezTo>
                <a:cubicBezTo>
                  <a:pt x="10370618" y="948450"/>
                  <a:pt x="10373242" y="948450"/>
                  <a:pt x="10376303" y="948450"/>
                </a:cubicBezTo>
                <a:lnTo>
                  <a:pt x="10385683" y="950083"/>
                </a:lnTo>
                <a:lnTo>
                  <a:pt x="10385048" y="950201"/>
                </a:lnTo>
                <a:cubicBezTo>
                  <a:pt x="10366027" y="950201"/>
                  <a:pt x="10347005" y="942317"/>
                  <a:pt x="10333885" y="950201"/>
                </a:cubicBezTo>
                <a:cubicBezTo>
                  <a:pt x="10326889" y="950201"/>
                  <a:pt x="10323391" y="943193"/>
                  <a:pt x="10316394" y="943193"/>
                </a:cubicBezTo>
                <a:cubicBezTo>
                  <a:pt x="10309397" y="943193"/>
                  <a:pt x="10316394" y="946696"/>
                  <a:pt x="10312896" y="950201"/>
                </a:cubicBezTo>
                <a:cubicBezTo>
                  <a:pt x="10312896" y="950201"/>
                  <a:pt x="10256923" y="946696"/>
                  <a:pt x="10235934" y="943193"/>
                </a:cubicBezTo>
                <a:cubicBezTo>
                  <a:pt x="10232436" y="943193"/>
                  <a:pt x="10232436" y="950201"/>
                  <a:pt x="10232436" y="950201"/>
                </a:cubicBezTo>
                <a:cubicBezTo>
                  <a:pt x="10211445" y="939688"/>
                  <a:pt x="10148476" y="946696"/>
                  <a:pt x="10127486" y="946696"/>
                </a:cubicBezTo>
                <a:cubicBezTo>
                  <a:pt x="10102999" y="939688"/>
                  <a:pt x="10029534" y="939688"/>
                  <a:pt x="10001548" y="946696"/>
                </a:cubicBezTo>
                <a:cubicBezTo>
                  <a:pt x="9987555" y="943193"/>
                  <a:pt x="9984057" y="936184"/>
                  <a:pt x="9970063" y="939688"/>
                </a:cubicBezTo>
                <a:cubicBezTo>
                  <a:pt x="9966565" y="939688"/>
                  <a:pt x="9963067" y="936184"/>
                  <a:pt x="9963067" y="932680"/>
                </a:cubicBezTo>
                <a:cubicBezTo>
                  <a:pt x="9959569" y="932680"/>
                  <a:pt x="9956070" y="932680"/>
                  <a:pt x="9952572" y="932680"/>
                </a:cubicBezTo>
                <a:cubicBezTo>
                  <a:pt x="9949073" y="932680"/>
                  <a:pt x="9949073" y="936184"/>
                  <a:pt x="9952572" y="936184"/>
                </a:cubicBezTo>
                <a:cubicBezTo>
                  <a:pt x="9914090" y="939688"/>
                  <a:pt x="9865115" y="932680"/>
                  <a:pt x="9812641" y="943193"/>
                </a:cubicBezTo>
                <a:cubicBezTo>
                  <a:pt x="9833630" y="950201"/>
                  <a:pt x="9882606" y="936184"/>
                  <a:pt x="9889603" y="957209"/>
                </a:cubicBezTo>
                <a:cubicBezTo>
                  <a:pt x="9903596" y="957209"/>
                  <a:pt x="9896599" y="950201"/>
                  <a:pt x="9900098" y="950201"/>
                </a:cubicBezTo>
                <a:cubicBezTo>
                  <a:pt x="9907094" y="950201"/>
                  <a:pt x="9907094" y="957209"/>
                  <a:pt x="9914090" y="957209"/>
                </a:cubicBezTo>
                <a:lnTo>
                  <a:pt x="9935858" y="954484"/>
                </a:lnTo>
                <a:lnTo>
                  <a:pt x="9924586" y="957209"/>
                </a:lnTo>
                <a:cubicBezTo>
                  <a:pt x="9931583" y="964217"/>
                  <a:pt x="9952572" y="953706"/>
                  <a:pt x="9956070" y="957209"/>
                </a:cubicBezTo>
                <a:cubicBezTo>
                  <a:pt x="9959569" y="967722"/>
                  <a:pt x="9945575" y="964217"/>
                  <a:pt x="9963067" y="967722"/>
                </a:cubicBezTo>
                <a:cubicBezTo>
                  <a:pt x="9966565" y="971227"/>
                  <a:pt x="9938579" y="964217"/>
                  <a:pt x="9931583" y="964217"/>
                </a:cubicBezTo>
                <a:cubicBezTo>
                  <a:pt x="9928085" y="974730"/>
                  <a:pt x="9893101" y="950201"/>
                  <a:pt x="9865115" y="960714"/>
                </a:cubicBezTo>
                <a:cubicBezTo>
                  <a:pt x="9875610" y="964217"/>
                  <a:pt x="9882606" y="967722"/>
                  <a:pt x="9861617" y="967722"/>
                </a:cubicBezTo>
                <a:cubicBezTo>
                  <a:pt x="9875610" y="978235"/>
                  <a:pt x="9928085" y="964217"/>
                  <a:pt x="9924586" y="981740"/>
                </a:cubicBezTo>
                <a:cubicBezTo>
                  <a:pt x="9921088" y="981740"/>
                  <a:pt x="9921088" y="981740"/>
                  <a:pt x="9917588" y="985243"/>
                </a:cubicBezTo>
                <a:cubicBezTo>
                  <a:pt x="9917588" y="974730"/>
                  <a:pt x="9882606" y="985243"/>
                  <a:pt x="9882606" y="978235"/>
                </a:cubicBezTo>
                <a:cubicBezTo>
                  <a:pt x="9872112" y="981740"/>
                  <a:pt x="9858119" y="978235"/>
                  <a:pt x="9854621" y="981740"/>
                </a:cubicBezTo>
                <a:lnTo>
                  <a:pt x="9827902" y="977915"/>
                </a:lnTo>
                <a:lnTo>
                  <a:pt x="9840396" y="976907"/>
                </a:lnTo>
                <a:cubicBezTo>
                  <a:pt x="9843519" y="977375"/>
                  <a:pt x="9846194" y="978312"/>
                  <a:pt x="9855114" y="978312"/>
                </a:cubicBezTo>
                <a:cubicBezTo>
                  <a:pt x="9855114" y="970818"/>
                  <a:pt x="9862249" y="967072"/>
                  <a:pt x="9855114" y="963326"/>
                </a:cubicBezTo>
                <a:cubicBezTo>
                  <a:pt x="9840842" y="967072"/>
                  <a:pt x="9830138" y="963326"/>
                  <a:pt x="9815867" y="967072"/>
                </a:cubicBezTo>
                <a:cubicBezTo>
                  <a:pt x="9808730" y="974566"/>
                  <a:pt x="9833706" y="963326"/>
                  <a:pt x="9833706" y="970818"/>
                </a:cubicBezTo>
                <a:cubicBezTo>
                  <a:pt x="9835490" y="972693"/>
                  <a:pt x="9831030" y="972693"/>
                  <a:pt x="9827016" y="973161"/>
                </a:cubicBezTo>
                <a:lnTo>
                  <a:pt x="9823771" y="977325"/>
                </a:lnTo>
                <a:lnTo>
                  <a:pt x="9805644" y="974730"/>
                </a:lnTo>
                <a:cubicBezTo>
                  <a:pt x="9798648" y="978235"/>
                  <a:pt x="9805644" y="978235"/>
                  <a:pt x="9805644" y="981740"/>
                </a:cubicBezTo>
                <a:cubicBezTo>
                  <a:pt x="9788152" y="981740"/>
                  <a:pt x="9777657" y="974730"/>
                  <a:pt x="9774159" y="967722"/>
                </a:cubicBezTo>
                <a:cubicBezTo>
                  <a:pt x="9767163" y="967722"/>
                  <a:pt x="9763665" y="971227"/>
                  <a:pt x="9767163" y="974730"/>
                </a:cubicBezTo>
                <a:cubicBezTo>
                  <a:pt x="9760166" y="974730"/>
                  <a:pt x="9756668" y="971227"/>
                  <a:pt x="9749672" y="971227"/>
                </a:cubicBezTo>
                <a:cubicBezTo>
                  <a:pt x="9749672" y="967722"/>
                  <a:pt x="9756668" y="967722"/>
                  <a:pt x="9756668" y="967722"/>
                </a:cubicBezTo>
                <a:cubicBezTo>
                  <a:pt x="9749672" y="964217"/>
                  <a:pt x="9735679" y="971227"/>
                  <a:pt x="9728681" y="974730"/>
                </a:cubicBezTo>
                <a:cubicBezTo>
                  <a:pt x="9714688" y="974730"/>
                  <a:pt x="9721685" y="960714"/>
                  <a:pt x="9700695" y="964217"/>
                </a:cubicBezTo>
                <a:cubicBezTo>
                  <a:pt x="9711190" y="974730"/>
                  <a:pt x="9725183" y="971227"/>
                  <a:pt x="9714688" y="981740"/>
                </a:cubicBezTo>
                <a:cubicBezTo>
                  <a:pt x="9714688" y="985243"/>
                  <a:pt x="9721685" y="985243"/>
                  <a:pt x="9725183" y="988748"/>
                </a:cubicBezTo>
                <a:cubicBezTo>
                  <a:pt x="9735679" y="985243"/>
                  <a:pt x="9718188" y="981740"/>
                  <a:pt x="9728681" y="978235"/>
                </a:cubicBezTo>
                <a:cubicBezTo>
                  <a:pt x="9760166" y="985243"/>
                  <a:pt x="9802146" y="995756"/>
                  <a:pt x="9837128" y="985243"/>
                </a:cubicBezTo>
                <a:cubicBezTo>
                  <a:pt x="9837128" y="995756"/>
                  <a:pt x="9802146" y="992251"/>
                  <a:pt x="9802146" y="999261"/>
                </a:cubicBezTo>
                <a:cubicBezTo>
                  <a:pt x="9784654" y="999261"/>
                  <a:pt x="9788152" y="999261"/>
                  <a:pt x="9774159" y="999261"/>
                </a:cubicBezTo>
                <a:cubicBezTo>
                  <a:pt x="9770661" y="999261"/>
                  <a:pt x="9763665" y="1006269"/>
                  <a:pt x="9774159" y="1002764"/>
                </a:cubicBezTo>
                <a:cubicBezTo>
                  <a:pt x="9760166" y="1009773"/>
                  <a:pt x="9756668" y="999261"/>
                  <a:pt x="9739177" y="999261"/>
                </a:cubicBezTo>
                <a:cubicBezTo>
                  <a:pt x="9732179" y="1006269"/>
                  <a:pt x="9721685" y="995756"/>
                  <a:pt x="9704194" y="1002764"/>
                </a:cubicBezTo>
                <a:cubicBezTo>
                  <a:pt x="9718188" y="988748"/>
                  <a:pt x="9753170" y="999261"/>
                  <a:pt x="9781156" y="995756"/>
                </a:cubicBezTo>
                <a:cubicBezTo>
                  <a:pt x="9732179" y="985243"/>
                  <a:pt x="9690201" y="995756"/>
                  <a:pt x="9641224" y="988748"/>
                </a:cubicBezTo>
                <a:cubicBezTo>
                  <a:pt x="9630729" y="992251"/>
                  <a:pt x="9644722" y="999261"/>
                  <a:pt x="9651719" y="1002764"/>
                </a:cubicBezTo>
                <a:cubicBezTo>
                  <a:pt x="9658715" y="999261"/>
                  <a:pt x="9658715" y="995756"/>
                  <a:pt x="9669210" y="995756"/>
                </a:cubicBezTo>
                <a:lnTo>
                  <a:pt x="9668441" y="998452"/>
                </a:lnTo>
                <a:lnTo>
                  <a:pt x="9662213" y="999261"/>
                </a:lnTo>
                <a:cubicBezTo>
                  <a:pt x="9663962" y="999261"/>
                  <a:pt x="9666586" y="999261"/>
                  <a:pt x="9668335" y="998823"/>
                </a:cubicBezTo>
                <a:lnTo>
                  <a:pt x="9668441" y="998452"/>
                </a:lnTo>
                <a:lnTo>
                  <a:pt x="9685828" y="996194"/>
                </a:lnTo>
                <a:cubicBezTo>
                  <a:pt x="9693699" y="994004"/>
                  <a:pt x="9700696" y="992252"/>
                  <a:pt x="9704194" y="995756"/>
                </a:cubicBezTo>
                <a:cubicBezTo>
                  <a:pt x="9700695" y="1002764"/>
                  <a:pt x="9693699" y="1006269"/>
                  <a:pt x="9683204" y="1006269"/>
                </a:cubicBezTo>
                <a:cubicBezTo>
                  <a:pt x="9697197" y="1013277"/>
                  <a:pt x="9728681" y="1013277"/>
                  <a:pt x="9746173" y="1009773"/>
                </a:cubicBezTo>
                <a:cubicBezTo>
                  <a:pt x="9763665" y="1020285"/>
                  <a:pt x="9788152" y="1013277"/>
                  <a:pt x="9805644" y="1002764"/>
                </a:cubicBezTo>
                <a:cubicBezTo>
                  <a:pt x="9805644" y="1016781"/>
                  <a:pt x="9777657" y="1016781"/>
                  <a:pt x="9788152" y="1023790"/>
                </a:cubicBezTo>
                <a:cubicBezTo>
                  <a:pt x="9774159" y="1020285"/>
                  <a:pt x="9763665" y="1016781"/>
                  <a:pt x="9749672" y="1016781"/>
                </a:cubicBezTo>
                <a:cubicBezTo>
                  <a:pt x="9749672" y="1023790"/>
                  <a:pt x="9735679" y="1020285"/>
                  <a:pt x="9725183" y="1023790"/>
                </a:cubicBezTo>
                <a:cubicBezTo>
                  <a:pt x="9728681" y="1030798"/>
                  <a:pt x="9753170" y="1023790"/>
                  <a:pt x="9756668" y="1027294"/>
                </a:cubicBezTo>
                <a:cubicBezTo>
                  <a:pt x="9756668" y="1030798"/>
                  <a:pt x="9746173" y="1027294"/>
                  <a:pt x="9746173" y="1030798"/>
                </a:cubicBezTo>
                <a:cubicBezTo>
                  <a:pt x="9746173" y="1037807"/>
                  <a:pt x="9770661" y="1030798"/>
                  <a:pt x="9770661" y="1037807"/>
                </a:cubicBezTo>
                <a:cubicBezTo>
                  <a:pt x="9753170" y="1037807"/>
                  <a:pt x="9732179" y="1030798"/>
                  <a:pt x="9714688" y="1037807"/>
                </a:cubicBezTo>
                <a:cubicBezTo>
                  <a:pt x="9718188" y="1041310"/>
                  <a:pt x="9728681" y="1037807"/>
                  <a:pt x="9725183" y="1044815"/>
                </a:cubicBezTo>
                <a:cubicBezTo>
                  <a:pt x="9728681" y="1048319"/>
                  <a:pt x="9742675" y="1044815"/>
                  <a:pt x="9746173" y="1051823"/>
                </a:cubicBezTo>
                <a:cubicBezTo>
                  <a:pt x="9749672" y="1048319"/>
                  <a:pt x="9760166" y="1048319"/>
                  <a:pt x="9756668" y="1044815"/>
                </a:cubicBezTo>
                <a:cubicBezTo>
                  <a:pt x="9767163" y="1041310"/>
                  <a:pt x="9767163" y="1044815"/>
                  <a:pt x="9774159" y="1048319"/>
                </a:cubicBezTo>
                <a:cubicBezTo>
                  <a:pt x="9756668" y="1051823"/>
                  <a:pt x="9739177" y="1055328"/>
                  <a:pt x="9714688" y="1051823"/>
                </a:cubicBezTo>
                <a:cubicBezTo>
                  <a:pt x="9714688" y="1062336"/>
                  <a:pt x="9742675" y="1058831"/>
                  <a:pt x="9763665" y="1058831"/>
                </a:cubicBezTo>
                <a:cubicBezTo>
                  <a:pt x="9749672" y="1069344"/>
                  <a:pt x="9802146" y="1072849"/>
                  <a:pt x="9798648" y="1062336"/>
                </a:cubicBezTo>
                <a:cubicBezTo>
                  <a:pt x="9802146" y="1062336"/>
                  <a:pt x="9809143" y="1058831"/>
                  <a:pt x="9816139" y="1058831"/>
                </a:cubicBezTo>
                <a:cubicBezTo>
                  <a:pt x="9812641" y="1069344"/>
                  <a:pt x="9847623" y="1062336"/>
                  <a:pt x="9858119" y="1062336"/>
                </a:cubicBezTo>
                <a:cubicBezTo>
                  <a:pt x="9861617" y="1069344"/>
                  <a:pt x="9837128" y="1065841"/>
                  <a:pt x="9837128" y="1072849"/>
                </a:cubicBezTo>
                <a:cubicBezTo>
                  <a:pt x="9840627" y="1076352"/>
                  <a:pt x="9854621" y="1072849"/>
                  <a:pt x="9858119" y="1076352"/>
                </a:cubicBezTo>
                <a:cubicBezTo>
                  <a:pt x="9861617" y="1072849"/>
                  <a:pt x="9865115" y="1069344"/>
                  <a:pt x="9865115" y="1065841"/>
                </a:cubicBezTo>
                <a:cubicBezTo>
                  <a:pt x="9900098" y="1069344"/>
                  <a:pt x="9917588" y="1062336"/>
                  <a:pt x="9949073" y="1062336"/>
                </a:cubicBezTo>
                <a:cubicBezTo>
                  <a:pt x="9935081" y="1065841"/>
                  <a:pt x="9938579" y="1069344"/>
                  <a:pt x="9952572" y="1069344"/>
                </a:cubicBezTo>
                <a:cubicBezTo>
                  <a:pt x="9945575" y="1072849"/>
                  <a:pt x="9928085" y="1079857"/>
                  <a:pt x="9921088" y="1076352"/>
                </a:cubicBezTo>
                <a:cubicBezTo>
                  <a:pt x="9914090" y="1079857"/>
                  <a:pt x="9917588" y="1086865"/>
                  <a:pt x="9910592" y="1090370"/>
                </a:cubicBezTo>
                <a:cubicBezTo>
                  <a:pt x="9917588" y="1097378"/>
                  <a:pt x="9931583" y="1090370"/>
                  <a:pt x="9938579" y="1097378"/>
                </a:cubicBezTo>
                <a:cubicBezTo>
                  <a:pt x="9924586" y="1100883"/>
                  <a:pt x="9875610" y="1104386"/>
                  <a:pt x="9858119" y="1097378"/>
                </a:cubicBezTo>
                <a:cubicBezTo>
                  <a:pt x="9844125" y="1100883"/>
                  <a:pt x="9851121" y="1107891"/>
                  <a:pt x="9833630" y="1107891"/>
                </a:cubicBezTo>
                <a:cubicBezTo>
                  <a:pt x="9830132" y="1114899"/>
                  <a:pt x="9847623" y="1111395"/>
                  <a:pt x="9847623" y="1118403"/>
                </a:cubicBezTo>
                <a:cubicBezTo>
                  <a:pt x="9837128" y="1121907"/>
                  <a:pt x="9802146" y="1107891"/>
                  <a:pt x="9805644" y="1121907"/>
                </a:cubicBezTo>
                <a:cubicBezTo>
                  <a:pt x="9791650" y="1118403"/>
                  <a:pt x="9798648" y="1118403"/>
                  <a:pt x="9802146" y="1114899"/>
                </a:cubicBezTo>
                <a:cubicBezTo>
                  <a:pt x="9784654" y="1107891"/>
                  <a:pt x="9739177" y="1111395"/>
                  <a:pt x="9714688" y="1111395"/>
                </a:cubicBezTo>
                <a:cubicBezTo>
                  <a:pt x="9704194" y="1111395"/>
                  <a:pt x="9711190" y="1118403"/>
                  <a:pt x="9718188" y="1118403"/>
                </a:cubicBezTo>
                <a:cubicBezTo>
                  <a:pt x="9707692" y="1121907"/>
                  <a:pt x="9690201" y="1121907"/>
                  <a:pt x="9690201" y="1132420"/>
                </a:cubicBezTo>
                <a:cubicBezTo>
                  <a:pt x="9683204" y="1132420"/>
                  <a:pt x="9686702" y="1121907"/>
                  <a:pt x="9676208" y="1125412"/>
                </a:cubicBezTo>
                <a:cubicBezTo>
                  <a:pt x="9674457" y="1127165"/>
                  <a:pt x="9670959" y="1132420"/>
                  <a:pt x="9664400" y="1136801"/>
                </a:cubicBezTo>
                <a:lnTo>
                  <a:pt x="9651719" y="1139378"/>
                </a:lnTo>
                <a:lnTo>
                  <a:pt x="9651719" y="1132420"/>
                </a:lnTo>
                <a:cubicBezTo>
                  <a:pt x="9641224" y="1128916"/>
                  <a:pt x="9609739" y="1128916"/>
                  <a:pt x="9602742" y="1135924"/>
                </a:cubicBezTo>
                <a:cubicBezTo>
                  <a:pt x="9588749" y="1132420"/>
                  <a:pt x="9602742" y="1128916"/>
                  <a:pt x="9588749" y="1128916"/>
                </a:cubicBezTo>
                <a:cubicBezTo>
                  <a:pt x="9588749" y="1125412"/>
                  <a:pt x="9599244" y="1125412"/>
                  <a:pt x="9602742" y="1128916"/>
                </a:cubicBezTo>
                <a:cubicBezTo>
                  <a:pt x="9602742" y="1118403"/>
                  <a:pt x="9592248" y="1125412"/>
                  <a:pt x="9578255" y="1125412"/>
                </a:cubicBezTo>
                <a:cubicBezTo>
                  <a:pt x="9571258" y="1125412"/>
                  <a:pt x="9574756" y="1128916"/>
                  <a:pt x="9574756" y="1132420"/>
                </a:cubicBezTo>
                <a:lnTo>
                  <a:pt x="9579575" y="1133533"/>
                </a:lnTo>
                <a:lnTo>
                  <a:pt x="9574319" y="1134173"/>
                </a:lnTo>
                <a:cubicBezTo>
                  <a:pt x="9568635" y="1131544"/>
                  <a:pt x="9564262" y="1127165"/>
                  <a:pt x="9567760" y="1125412"/>
                </a:cubicBezTo>
                <a:cubicBezTo>
                  <a:pt x="9557265" y="1130668"/>
                  <a:pt x="9548519" y="1131544"/>
                  <a:pt x="9539336" y="1131544"/>
                </a:cubicBezTo>
                <a:lnTo>
                  <a:pt x="9520382" y="1132079"/>
                </a:lnTo>
                <a:lnTo>
                  <a:pt x="9508289" y="1132420"/>
                </a:lnTo>
                <a:lnTo>
                  <a:pt x="9508289" y="1125412"/>
                </a:lnTo>
                <a:cubicBezTo>
                  <a:pt x="9510913" y="1123660"/>
                  <a:pt x="9515286" y="1121908"/>
                  <a:pt x="9518784" y="1118403"/>
                </a:cubicBezTo>
                <a:cubicBezTo>
                  <a:pt x="9543271" y="1118403"/>
                  <a:pt x="9550268" y="1121907"/>
                  <a:pt x="9567760" y="1118403"/>
                </a:cubicBezTo>
                <a:cubicBezTo>
                  <a:pt x="9564262" y="1118403"/>
                  <a:pt x="9564262" y="1114899"/>
                  <a:pt x="9564262" y="1111395"/>
                </a:cubicBezTo>
                <a:cubicBezTo>
                  <a:pt x="9574756" y="1111395"/>
                  <a:pt x="9564262" y="1118403"/>
                  <a:pt x="9574756" y="1118403"/>
                </a:cubicBezTo>
                <a:cubicBezTo>
                  <a:pt x="9585251" y="1118403"/>
                  <a:pt x="9588749" y="1114899"/>
                  <a:pt x="9595746" y="1118403"/>
                </a:cubicBezTo>
                <a:cubicBezTo>
                  <a:pt x="9602742" y="1114899"/>
                  <a:pt x="9613237" y="1107891"/>
                  <a:pt x="9620233" y="1100883"/>
                </a:cubicBezTo>
                <a:cubicBezTo>
                  <a:pt x="9613237" y="1097378"/>
                  <a:pt x="9599244" y="1097378"/>
                  <a:pt x="9602742" y="1090370"/>
                </a:cubicBezTo>
                <a:cubicBezTo>
                  <a:pt x="9571258" y="1099130"/>
                  <a:pt x="9546770" y="1091246"/>
                  <a:pt x="9522282" y="1084237"/>
                </a:cubicBezTo>
                <a:lnTo>
                  <a:pt x="9520382" y="1083850"/>
                </a:lnTo>
                <a:lnTo>
                  <a:pt x="9484676" y="1076572"/>
                </a:lnTo>
                <a:cubicBezTo>
                  <a:pt x="9471557" y="1075696"/>
                  <a:pt x="9457564" y="1077229"/>
                  <a:pt x="9441822" y="1083362"/>
                </a:cubicBezTo>
                <a:cubicBezTo>
                  <a:pt x="9440072" y="1079857"/>
                  <a:pt x="9446194" y="1078981"/>
                  <a:pt x="9453628" y="1078543"/>
                </a:cubicBezTo>
                <a:lnTo>
                  <a:pt x="9473305" y="1076352"/>
                </a:lnTo>
                <a:lnTo>
                  <a:pt x="9462374" y="1072703"/>
                </a:lnTo>
                <a:lnTo>
                  <a:pt x="9460187" y="1071973"/>
                </a:lnTo>
                <a:cubicBezTo>
                  <a:pt x="9454065" y="1071973"/>
                  <a:pt x="9447069" y="1072849"/>
                  <a:pt x="9441822" y="1072849"/>
                </a:cubicBezTo>
                <a:cubicBezTo>
                  <a:pt x="9452316" y="1062336"/>
                  <a:pt x="9431326" y="1065841"/>
                  <a:pt x="9420831" y="1065841"/>
                </a:cubicBezTo>
                <a:lnTo>
                  <a:pt x="9427289" y="1061527"/>
                </a:lnTo>
                <a:lnTo>
                  <a:pt x="9431326" y="1058831"/>
                </a:lnTo>
                <a:lnTo>
                  <a:pt x="9413835" y="1052699"/>
                </a:lnTo>
                <a:cubicBezTo>
                  <a:pt x="9409462" y="1050071"/>
                  <a:pt x="9406838" y="1046567"/>
                  <a:pt x="9406838" y="1041310"/>
                </a:cubicBezTo>
                <a:lnTo>
                  <a:pt x="9413397" y="1042562"/>
                </a:lnTo>
                <a:lnTo>
                  <a:pt x="9416021" y="1043063"/>
                </a:lnTo>
                <a:cubicBezTo>
                  <a:pt x="9418208" y="1044815"/>
                  <a:pt x="9420832" y="1046567"/>
                  <a:pt x="9427828" y="1044815"/>
                </a:cubicBezTo>
                <a:cubicBezTo>
                  <a:pt x="9419082" y="1043063"/>
                  <a:pt x="9415584" y="1038683"/>
                  <a:pt x="9411211" y="1035178"/>
                </a:cubicBezTo>
                <a:lnTo>
                  <a:pt x="9407847" y="1034504"/>
                </a:lnTo>
                <a:lnTo>
                  <a:pt x="9389347" y="1030798"/>
                </a:lnTo>
                <a:cubicBezTo>
                  <a:pt x="9392845" y="1030798"/>
                  <a:pt x="9401591" y="1029046"/>
                  <a:pt x="9411649" y="1027732"/>
                </a:cubicBezTo>
                <a:lnTo>
                  <a:pt x="9431046" y="1027451"/>
                </a:lnTo>
                <a:lnTo>
                  <a:pt x="9441822" y="1027294"/>
                </a:lnTo>
                <a:cubicBezTo>
                  <a:pt x="9447069" y="1025542"/>
                  <a:pt x="9447069" y="1022914"/>
                  <a:pt x="9447506" y="1020724"/>
                </a:cubicBezTo>
                <a:lnTo>
                  <a:pt x="9455814" y="1016781"/>
                </a:lnTo>
                <a:lnTo>
                  <a:pt x="9443320" y="1016281"/>
                </a:lnTo>
                <a:lnTo>
                  <a:pt x="9433949" y="1015905"/>
                </a:lnTo>
                <a:lnTo>
                  <a:pt x="9417583" y="1018550"/>
                </a:lnTo>
                <a:lnTo>
                  <a:pt x="9412128" y="1019431"/>
                </a:lnTo>
                <a:lnTo>
                  <a:pt x="9406838" y="1016781"/>
                </a:lnTo>
                <a:cubicBezTo>
                  <a:pt x="9406838" y="1015029"/>
                  <a:pt x="9410336" y="1015029"/>
                  <a:pt x="9413397" y="1015029"/>
                </a:cubicBezTo>
                <a:lnTo>
                  <a:pt x="9417333" y="1013277"/>
                </a:lnTo>
                <a:lnTo>
                  <a:pt x="9405527" y="1010649"/>
                </a:lnTo>
                <a:cubicBezTo>
                  <a:pt x="9400717" y="1011525"/>
                  <a:pt x="9396344" y="1013277"/>
                  <a:pt x="9396344" y="1013277"/>
                </a:cubicBezTo>
                <a:cubicBezTo>
                  <a:pt x="9392845" y="1013277"/>
                  <a:pt x="9391096" y="1011525"/>
                  <a:pt x="9388472" y="1010211"/>
                </a:cubicBezTo>
                <a:lnTo>
                  <a:pt x="9380819" y="1009956"/>
                </a:lnTo>
                <a:lnTo>
                  <a:pt x="9375353" y="1009773"/>
                </a:lnTo>
                <a:lnTo>
                  <a:pt x="9380735" y="1005730"/>
                </a:lnTo>
                <a:lnTo>
                  <a:pt x="9389347" y="999261"/>
                </a:lnTo>
                <a:cubicBezTo>
                  <a:pt x="9392845" y="999261"/>
                  <a:pt x="9396344" y="1002764"/>
                  <a:pt x="9396344" y="1006269"/>
                </a:cubicBezTo>
                <a:cubicBezTo>
                  <a:pt x="9424329" y="995756"/>
                  <a:pt x="9494295" y="1002764"/>
                  <a:pt x="9515285" y="992251"/>
                </a:cubicBezTo>
                <a:lnTo>
                  <a:pt x="9508290" y="999261"/>
                </a:lnTo>
                <a:lnTo>
                  <a:pt x="9517909" y="995756"/>
                </a:lnTo>
                <a:cubicBezTo>
                  <a:pt x="9518783" y="994004"/>
                  <a:pt x="9518783" y="992251"/>
                  <a:pt x="9522282" y="992251"/>
                </a:cubicBezTo>
                <a:cubicBezTo>
                  <a:pt x="9536275" y="999261"/>
                  <a:pt x="9557264" y="995756"/>
                  <a:pt x="9574756" y="992251"/>
                </a:cubicBezTo>
                <a:lnTo>
                  <a:pt x="9579223" y="995467"/>
                </a:lnTo>
                <a:lnTo>
                  <a:pt x="9578255" y="995756"/>
                </a:lnTo>
                <a:lnTo>
                  <a:pt x="9579772" y="995862"/>
                </a:lnTo>
                <a:lnTo>
                  <a:pt x="9588750" y="1002327"/>
                </a:lnTo>
                <a:cubicBezTo>
                  <a:pt x="9600119" y="1003640"/>
                  <a:pt x="9613237" y="1004517"/>
                  <a:pt x="9613237" y="1009773"/>
                </a:cubicBezTo>
                <a:cubicBezTo>
                  <a:pt x="9627231" y="1009773"/>
                  <a:pt x="9637726" y="1006269"/>
                  <a:pt x="9630729" y="999261"/>
                </a:cubicBezTo>
                <a:cubicBezTo>
                  <a:pt x="9621984" y="997509"/>
                  <a:pt x="9612364" y="997509"/>
                  <a:pt x="9603180" y="997509"/>
                </a:cubicBezTo>
                <a:lnTo>
                  <a:pt x="9579772" y="995862"/>
                </a:lnTo>
                <a:lnTo>
                  <a:pt x="9579223" y="995467"/>
                </a:lnTo>
                <a:lnTo>
                  <a:pt x="9594434" y="990938"/>
                </a:lnTo>
                <a:cubicBezTo>
                  <a:pt x="9601868" y="991376"/>
                  <a:pt x="9609739" y="992252"/>
                  <a:pt x="9613237" y="988748"/>
                </a:cubicBezTo>
                <a:cubicBezTo>
                  <a:pt x="9593997" y="985243"/>
                  <a:pt x="9566884" y="986120"/>
                  <a:pt x="9539336" y="986558"/>
                </a:cubicBezTo>
                <a:lnTo>
                  <a:pt x="9520382" y="985365"/>
                </a:lnTo>
                <a:lnTo>
                  <a:pt x="9497850" y="983946"/>
                </a:lnTo>
                <a:lnTo>
                  <a:pt x="9522651" y="977883"/>
                </a:lnTo>
                <a:lnTo>
                  <a:pt x="9520159" y="975852"/>
                </a:lnTo>
                <a:lnTo>
                  <a:pt x="9517397" y="973602"/>
                </a:lnTo>
                <a:cubicBezTo>
                  <a:pt x="9515646" y="971889"/>
                  <a:pt x="9513894" y="971033"/>
                  <a:pt x="9512143" y="974458"/>
                </a:cubicBezTo>
                <a:cubicBezTo>
                  <a:pt x="9519148" y="976170"/>
                  <a:pt x="9513018" y="976170"/>
                  <a:pt x="9506012" y="977027"/>
                </a:cubicBezTo>
                <a:lnTo>
                  <a:pt x="9495966" y="983827"/>
                </a:lnTo>
                <a:lnTo>
                  <a:pt x="9462811" y="981740"/>
                </a:lnTo>
                <a:cubicBezTo>
                  <a:pt x="9461062" y="979987"/>
                  <a:pt x="9465435" y="979987"/>
                  <a:pt x="9469808" y="979987"/>
                </a:cubicBezTo>
                <a:lnTo>
                  <a:pt x="9476803" y="978235"/>
                </a:lnTo>
                <a:lnTo>
                  <a:pt x="9458001" y="976483"/>
                </a:lnTo>
                <a:lnTo>
                  <a:pt x="9453956" y="976044"/>
                </a:lnTo>
                <a:lnTo>
                  <a:pt x="9441822" y="974730"/>
                </a:lnTo>
                <a:cubicBezTo>
                  <a:pt x="9434824" y="978235"/>
                  <a:pt x="9424329" y="981740"/>
                  <a:pt x="9413835" y="985243"/>
                </a:cubicBezTo>
                <a:cubicBezTo>
                  <a:pt x="9420831" y="985243"/>
                  <a:pt x="9424329" y="992251"/>
                  <a:pt x="9438322" y="995756"/>
                </a:cubicBezTo>
                <a:cubicBezTo>
                  <a:pt x="9431326" y="999261"/>
                  <a:pt x="9410336" y="995756"/>
                  <a:pt x="9396344" y="999261"/>
                </a:cubicBezTo>
                <a:cubicBezTo>
                  <a:pt x="9387598" y="994005"/>
                  <a:pt x="9374479" y="994005"/>
                  <a:pt x="9359174" y="995757"/>
                </a:cubicBezTo>
                <a:lnTo>
                  <a:pt x="9308886" y="1002764"/>
                </a:lnTo>
                <a:lnTo>
                  <a:pt x="9310635" y="1006269"/>
                </a:lnTo>
                <a:lnTo>
                  <a:pt x="9312384" y="1009773"/>
                </a:lnTo>
                <a:cubicBezTo>
                  <a:pt x="9305387" y="1009773"/>
                  <a:pt x="9294893" y="1013277"/>
                  <a:pt x="9284398" y="1016781"/>
                </a:cubicBezTo>
                <a:lnTo>
                  <a:pt x="9279979" y="1022683"/>
                </a:lnTo>
                <a:lnTo>
                  <a:pt x="9273903" y="1030798"/>
                </a:lnTo>
                <a:lnTo>
                  <a:pt x="9280900" y="1037807"/>
                </a:lnTo>
                <a:cubicBezTo>
                  <a:pt x="9284398" y="1034302"/>
                  <a:pt x="9287896" y="1034302"/>
                  <a:pt x="9291395" y="1030798"/>
                </a:cubicBezTo>
                <a:lnTo>
                  <a:pt x="9291395" y="1036930"/>
                </a:lnTo>
                <a:lnTo>
                  <a:pt x="9292378" y="1039668"/>
                </a:lnTo>
                <a:cubicBezTo>
                  <a:pt x="9293799" y="1039997"/>
                  <a:pt x="9296642" y="1039559"/>
                  <a:pt x="9301889" y="1037807"/>
                </a:cubicBezTo>
                <a:cubicBezTo>
                  <a:pt x="9305387" y="1044815"/>
                  <a:pt x="9294893" y="1044815"/>
                  <a:pt x="9284398" y="1044815"/>
                </a:cubicBezTo>
                <a:cubicBezTo>
                  <a:pt x="9284398" y="1037807"/>
                  <a:pt x="9280900" y="1037807"/>
                  <a:pt x="9270405" y="1034302"/>
                </a:cubicBezTo>
                <a:lnTo>
                  <a:pt x="9266907" y="1040355"/>
                </a:lnTo>
                <a:lnTo>
                  <a:pt x="9265595" y="1042625"/>
                </a:lnTo>
                <a:lnTo>
                  <a:pt x="9273903" y="1048319"/>
                </a:lnTo>
                <a:cubicBezTo>
                  <a:pt x="9275653" y="1050071"/>
                  <a:pt x="9267781" y="1050071"/>
                  <a:pt x="9261659" y="1050071"/>
                </a:cubicBezTo>
                <a:lnTo>
                  <a:pt x="9260959" y="1050772"/>
                </a:lnTo>
                <a:lnTo>
                  <a:pt x="9259909" y="1051823"/>
                </a:lnTo>
                <a:lnTo>
                  <a:pt x="9247665" y="1053576"/>
                </a:lnTo>
                <a:lnTo>
                  <a:pt x="9235422" y="1055328"/>
                </a:lnTo>
                <a:cubicBezTo>
                  <a:pt x="9228425" y="1058831"/>
                  <a:pt x="9224927" y="1058831"/>
                  <a:pt x="9217931" y="1062336"/>
                </a:cubicBezTo>
                <a:cubicBezTo>
                  <a:pt x="9249415" y="1072849"/>
                  <a:pt x="9284398" y="1069344"/>
                  <a:pt x="9315882" y="1065841"/>
                </a:cubicBezTo>
                <a:cubicBezTo>
                  <a:pt x="9326378" y="1069344"/>
                  <a:pt x="9319380" y="1069344"/>
                  <a:pt x="9319380" y="1072849"/>
                </a:cubicBezTo>
                <a:lnTo>
                  <a:pt x="9335123" y="1074601"/>
                </a:lnTo>
                <a:lnTo>
                  <a:pt x="9350866" y="1076352"/>
                </a:lnTo>
                <a:lnTo>
                  <a:pt x="9344138" y="1079048"/>
                </a:lnTo>
                <a:lnTo>
                  <a:pt x="9333375" y="1083362"/>
                </a:lnTo>
                <a:lnTo>
                  <a:pt x="9349554" y="1086428"/>
                </a:lnTo>
                <a:cubicBezTo>
                  <a:pt x="9356113" y="1085990"/>
                  <a:pt x="9363110" y="1085113"/>
                  <a:pt x="9368357" y="1086865"/>
                </a:cubicBezTo>
                <a:cubicBezTo>
                  <a:pt x="9364858" y="1093873"/>
                  <a:pt x="9399842" y="1093873"/>
                  <a:pt x="9403340" y="1104386"/>
                </a:cubicBezTo>
                <a:cubicBezTo>
                  <a:pt x="9427828" y="1100883"/>
                  <a:pt x="9469807" y="1104386"/>
                  <a:pt x="9494295" y="1097378"/>
                </a:cubicBezTo>
                <a:cubicBezTo>
                  <a:pt x="9508289" y="1104386"/>
                  <a:pt x="9529278" y="1104386"/>
                  <a:pt x="9539773" y="1097378"/>
                </a:cubicBezTo>
                <a:cubicBezTo>
                  <a:pt x="9546770" y="1097378"/>
                  <a:pt x="9543271" y="1104386"/>
                  <a:pt x="9550268" y="1104386"/>
                </a:cubicBezTo>
                <a:lnTo>
                  <a:pt x="9520382" y="1104656"/>
                </a:lnTo>
                <a:lnTo>
                  <a:pt x="9501729" y="1104825"/>
                </a:lnTo>
                <a:lnTo>
                  <a:pt x="9445320" y="1107891"/>
                </a:lnTo>
                <a:lnTo>
                  <a:pt x="9462811" y="1125412"/>
                </a:lnTo>
                <a:cubicBezTo>
                  <a:pt x="9476804" y="1125412"/>
                  <a:pt x="9480302" y="1128916"/>
                  <a:pt x="9494295" y="1132420"/>
                </a:cubicBezTo>
                <a:lnTo>
                  <a:pt x="9483800" y="1134172"/>
                </a:lnTo>
                <a:lnTo>
                  <a:pt x="9473306" y="1135924"/>
                </a:lnTo>
                <a:lnTo>
                  <a:pt x="9469808" y="1134172"/>
                </a:lnTo>
                <a:lnTo>
                  <a:pt x="9466309" y="1132420"/>
                </a:lnTo>
                <a:lnTo>
                  <a:pt x="9487299" y="1174471"/>
                </a:lnTo>
                <a:lnTo>
                  <a:pt x="9497295" y="1171968"/>
                </a:lnTo>
                <a:lnTo>
                  <a:pt x="9501293" y="1170966"/>
                </a:lnTo>
                <a:lnTo>
                  <a:pt x="9487299" y="1177974"/>
                </a:lnTo>
                <a:lnTo>
                  <a:pt x="9490797" y="1188487"/>
                </a:lnTo>
                <a:cubicBezTo>
                  <a:pt x="9494295" y="1188487"/>
                  <a:pt x="9501293" y="1188487"/>
                  <a:pt x="9504791" y="1188487"/>
                </a:cubicBezTo>
                <a:cubicBezTo>
                  <a:pt x="9497793" y="1191992"/>
                  <a:pt x="9504791" y="1191992"/>
                  <a:pt x="9504791" y="1195496"/>
                </a:cubicBezTo>
                <a:lnTo>
                  <a:pt x="9504791" y="1195497"/>
                </a:lnTo>
                <a:cubicBezTo>
                  <a:pt x="9501293" y="1195497"/>
                  <a:pt x="9497793" y="1195497"/>
                  <a:pt x="9494295" y="1191992"/>
                </a:cubicBezTo>
                <a:lnTo>
                  <a:pt x="9494295" y="1195496"/>
                </a:lnTo>
                <a:lnTo>
                  <a:pt x="9494295" y="1195497"/>
                </a:lnTo>
                <a:cubicBezTo>
                  <a:pt x="9499543" y="1216522"/>
                  <a:pt x="9485550" y="1227035"/>
                  <a:pt x="9460624" y="1232729"/>
                </a:cubicBezTo>
                <a:lnTo>
                  <a:pt x="9376631" y="1239771"/>
                </a:lnTo>
                <a:lnTo>
                  <a:pt x="9361360" y="1241051"/>
                </a:lnTo>
                <a:cubicBezTo>
                  <a:pt x="9364858" y="1241051"/>
                  <a:pt x="9364858" y="1244554"/>
                  <a:pt x="9361360" y="1244554"/>
                </a:cubicBezTo>
                <a:cubicBezTo>
                  <a:pt x="9369231" y="1241927"/>
                  <a:pt x="9379071" y="1247183"/>
                  <a:pt x="9383498" y="1245540"/>
                </a:cubicBezTo>
                <a:lnTo>
                  <a:pt x="9384909" y="1242847"/>
                </a:lnTo>
                <a:lnTo>
                  <a:pt x="9385849" y="1241051"/>
                </a:lnTo>
                <a:cubicBezTo>
                  <a:pt x="9389347" y="1241051"/>
                  <a:pt x="9391971" y="1242803"/>
                  <a:pt x="9394595" y="1244993"/>
                </a:cubicBezTo>
                <a:lnTo>
                  <a:pt x="9395940" y="1246004"/>
                </a:lnTo>
                <a:lnTo>
                  <a:pt x="9403340" y="1251563"/>
                </a:lnTo>
                <a:cubicBezTo>
                  <a:pt x="9399842" y="1255067"/>
                  <a:pt x="9399842" y="1255067"/>
                  <a:pt x="9396344" y="1258572"/>
                </a:cubicBezTo>
                <a:cubicBezTo>
                  <a:pt x="9396344" y="1262076"/>
                  <a:pt x="9420831" y="1255067"/>
                  <a:pt x="9417333" y="1262076"/>
                </a:cubicBezTo>
                <a:cubicBezTo>
                  <a:pt x="9399842" y="1262076"/>
                  <a:pt x="9389347" y="1255067"/>
                  <a:pt x="9382351" y="1262076"/>
                </a:cubicBezTo>
                <a:cubicBezTo>
                  <a:pt x="9378851" y="1255067"/>
                  <a:pt x="9357862" y="1269085"/>
                  <a:pt x="9357862" y="1258572"/>
                </a:cubicBezTo>
                <a:cubicBezTo>
                  <a:pt x="9340371" y="1255067"/>
                  <a:pt x="9350866" y="1265580"/>
                  <a:pt x="9336873" y="1265580"/>
                </a:cubicBezTo>
                <a:lnTo>
                  <a:pt x="9341245" y="1262514"/>
                </a:lnTo>
                <a:lnTo>
                  <a:pt x="9329876" y="1262076"/>
                </a:lnTo>
                <a:lnTo>
                  <a:pt x="9328564" y="1265580"/>
                </a:lnTo>
                <a:lnTo>
                  <a:pt x="9329876" y="1269085"/>
                </a:lnTo>
                <a:cubicBezTo>
                  <a:pt x="9322880" y="1269085"/>
                  <a:pt x="9322880" y="1265580"/>
                  <a:pt x="9315882" y="1265580"/>
                </a:cubicBezTo>
                <a:cubicBezTo>
                  <a:pt x="9319380" y="1262076"/>
                  <a:pt x="9322880" y="1262076"/>
                  <a:pt x="9322880" y="1258572"/>
                </a:cubicBezTo>
                <a:cubicBezTo>
                  <a:pt x="9314134" y="1265580"/>
                  <a:pt x="9291395" y="1265580"/>
                  <a:pt x="9271279" y="1266018"/>
                </a:cubicBezTo>
                <a:lnTo>
                  <a:pt x="9258216" y="1266977"/>
                </a:lnTo>
                <a:lnTo>
                  <a:pt x="9245152" y="1267935"/>
                </a:lnTo>
                <a:cubicBezTo>
                  <a:pt x="9238483" y="1269304"/>
                  <a:pt x="9234548" y="1271713"/>
                  <a:pt x="9235422" y="1276093"/>
                </a:cubicBezTo>
                <a:cubicBezTo>
                  <a:pt x="9231924" y="1276093"/>
                  <a:pt x="9228425" y="1272588"/>
                  <a:pt x="9228425" y="1269085"/>
                </a:cubicBezTo>
                <a:cubicBezTo>
                  <a:pt x="9221429" y="1269085"/>
                  <a:pt x="9217931" y="1269085"/>
                  <a:pt x="9210934" y="1269085"/>
                </a:cubicBezTo>
                <a:lnTo>
                  <a:pt x="9208602" y="1271420"/>
                </a:lnTo>
                <a:lnTo>
                  <a:pt x="9207436" y="1272588"/>
                </a:lnTo>
                <a:lnTo>
                  <a:pt x="9217056" y="1274778"/>
                </a:lnTo>
                <a:cubicBezTo>
                  <a:pt x="9220554" y="1275216"/>
                  <a:pt x="9223178" y="1276092"/>
                  <a:pt x="9221429" y="1279596"/>
                </a:cubicBezTo>
                <a:lnTo>
                  <a:pt x="9210497" y="1277407"/>
                </a:lnTo>
                <a:lnTo>
                  <a:pt x="9203938" y="1276093"/>
                </a:lnTo>
                <a:lnTo>
                  <a:pt x="9196940" y="1286606"/>
                </a:lnTo>
                <a:lnTo>
                  <a:pt x="9292105" y="1300020"/>
                </a:lnTo>
                <a:cubicBezTo>
                  <a:pt x="9400497" y="1318582"/>
                  <a:pt x="9538898" y="1351433"/>
                  <a:pt x="9620233" y="1388228"/>
                </a:cubicBezTo>
                <a:cubicBezTo>
                  <a:pt x="9627231" y="1391732"/>
                  <a:pt x="9634227" y="1395236"/>
                  <a:pt x="9641224" y="1398741"/>
                </a:cubicBezTo>
                <a:cubicBezTo>
                  <a:pt x="9651719" y="1398741"/>
                  <a:pt x="9665712" y="1398741"/>
                  <a:pt x="9669210" y="1402245"/>
                </a:cubicBezTo>
                <a:cubicBezTo>
                  <a:pt x="9672708" y="1402245"/>
                  <a:pt x="9672708" y="1398741"/>
                  <a:pt x="9672708" y="1395236"/>
                </a:cubicBezTo>
                <a:cubicBezTo>
                  <a:pt x="9700695" y="1405749"/>
                  <a:pt x="9735679" y="1391732"/>
                  <a:pt x="9753170" y="1402245"/>
                </a:cubicBezTo>
                <a:cubicBezTo>
                  <a:pt x="9760166" y="1402245"/>
                  <a:pt x="9746173" y="1395236"/>
                  <a:pt x="9756668" y="1391732"/>
                </a:cubicBezTo>
                <a:cubicBezTo>
                  <a:pt x="9791650" y="1405749"/>
                  <a:pt x="9837128" y="1388228"/>
                  <a:pt x="9879108" y="1398741"/>
                </a:cubicBezTo>
                <a:cubicBezTo>
                  <a:pt x="9879108" y="1398741"/>
                  <a:pt x="9875610" y="1398741"/>
                  <a:pt x="9872112" y="1398741"/>
                </a:cubicBezTo>
                <a:cubicBezTo>
                  <a:pt x="9875610" y="1402245"/>
                  <a:pt x="9893101" y="1398741"/>
                  <a:pt x="9886105" y="1391732"/>
                </a:cubicBezTo>
                <a:cubicBezTo>
                  <a:pt x="9896599" y="1395236"/>
                  <a:pt x="9907094" y="1391732"/>
                  <a:pt x="9914090" y="1395236"/>
                </a:cubicBezTo>
                <a:cubicBezTo>
                  <a:pt x="9910592" y="1391732"/>
                  <a:pt x="9931583" y="1388228"/>
                  <a:pt x="9935081" y="1388228"/>
                </a:cubicBezTo>
                <a:cubicBezTo>
                  <a:pt x="9942077" y="1388228"/>
                  <a:pt x="9938579" y="1395236"/>
                  <a:pt x="9945575" y="1395236"/>
                </a:cubicBezTo>
                <a:cubicBezTo>
                  <a:pt x="9938579" y="1395236"/>
                  <a:pt x="9928085" y="1395236"/>
                  <a:pt x="9910592" y="1398741"/>
                </a:cubicBezTo>
                <a:cubicBezTo>
                  <a:pt x="9928085" y="1405749"/>
                  <a:pt x="9984057" y="1402245"/>
                  <a:pt x="9984057" y="1391732"/>
                </a:cubicBezTo>
                <a:cubicBezTo>
                  <a:pt x="10001548" y="1384723"/>
                  <a:pt x="10036530" y="1395236"/>
                  <a:pt x="10036530" y="1384723"/>
                </a:cubicBezTo>
                <a:cubicBezTo>
                  <a:pt x="10043528" y="1384723"/>
                  <a:pt x="10040028" y="1391732"/>
                  <a:pt x="10050525" y="1391732"/>
                </a:cubicBezTo>
                <a:cubicBezTo>
                  <a:pt x="10047026" y="1391732"/>
                  <a:pt x="10040028" y="1391732"/>
                  <a:pt x="10043528" y="1395236"/>
                </a:cubicBezTo>
                <a:cubicBezTo>
                  <a:pt x="10026036" y="1395236"/>
                  <a:pt x="10029534" y="1395236"/>
                  <a:pt x="10012043" y="1395236"/>
                </a:cubicBezTo>
                <a:cubicBezTo>
                  <a:pt x="10005046" y="1395236"/>
                  <a:pt x="10001548" y="1402245"/>
                  <a:pt x="10001548" y="1398741"/>
                </a:cubicBezTo>
                <a:cubicBezTo>
                  <a:pt x="9994552" y="1405749"/>
                  <a:pt x="10029534" y="1402245"/>
                  <a:pt x="10040028" y="1398741"/>
                </a:cubicBezTo>
                <a:cubicBezTo>
                  <a:pt x="10047026" y="1412757"/>
                  <a:pt x="10043528" y="1409253"/>
                  <a:pt x="10033032" y="1419766"/>
                </a:cubicBezTo>
                <a:cubicBezTo>
                  <a:pt x="10029534" y="1416261"/>
                  <a:pt x="10036530" y="1409253"/>
                  <a:pt x="10015541" y="1409253"/>
                </a:cubicBezTo>
                <a:cubicBezTo>
                  <a:pt x="10012043" y="1405749"/>
                  <a:pt x="10033032" y="1405749"/>
                  <a:pt x="10029534" y="1412757"/>
                </a:cubicBezTo>
                <a:cubicBezTo>
                  <a:pt x="10033032" y="1409253"/>
                  <a:pt x="10033032" y="1409253"/>
                  <a:pt x="10036530" y="1405749"/>
                </a:cubicBezTo>
                <a:cubicBezTo>
                  <a:pt x="10026036" y="1405749"/>
                  <a:pt x="9998050" y="1402245"/>
                  <a:pt x="10001548" y="1409253"/>
                </a:cubicBezTo>
                <a:cubicBezTo>
                  <a:pt x="9980559" y="1405749"/>
                  <a:pt x="9956070" y="1405749"/>
                  <a:pt x="9931583" y="1409253"/>
                </a:cubicBezTo>
                <a:cubicBezTo>
                  <a:pt x="9935081" y="1405749"/>
                  <a:pt x="9935081" y="1405749"/>
                  <a:pt x="9935081" y="1402245"/>
                </a:cubicBezTo>
                <a:cubicBezTo>
                  <a:pt x="9928085" y="1405749"/>
                  <a:pt x="9889603" y="1409253"/>
                  <a:pt x="9900098" y="1398741"/>
                </a:cubicBezTo>
                <a:cubicBezTo>
                  <a:pt x="9893101" y="1402245"/>
                  <a:pt x="9893101" y="1402245"/>
                  <a:pt x="9893101" y="1409253"/>
                </a:cubicBezTo>
                <a:cubicBezTo>
                  <a:pt x="9875610" y="1405749"/>
                  <a:pt x="9868614" y="1405749"/>
                  <a:pt x="9854621" y="1412757"/>
                </a:cubicBezTo>
                <a:cubicBezTo>
                  <a:pt x="9858119" y="1405749"/>
                  <a:pt x="9840627" y="1409253"/>
                  <a:pt x="9847623" y="1402245"/>
                </a:cubicBezTo>
                <a:cubicBezTo>
                  <a:pt x="9840627" y="1402245"/>
                  <a:pt x="9837128" y="1405749"/>
                  <a:pt x="9830132" y="1405749"/>
                </a:cubicBezTo>
                <a:cubicBezTo>
                  <a:pt x="9833630" y="1405749"/>
                  <a:pt x="9840627" y="1409253"/>
                  <a:pt x="9844125" y="1409253"/>
                </a:cubicBezTo>
                <a:cubicBezTo>
                  <a:pt x="9840627" y="1412757"/>
                  <a:pt x="9830132" y="1405749"/>
                  <a:pt x="9819637" y="1409253"/>
                </a:cubicBezTo>
                <a:cubicBezTo>
                  <a:pt x="9819637" y="1409253"/>
                  <a:pt x="9823136" y="1405749"/>
                  <a:pt x="9823136" y="1405749"/>
                </a:cubicBezTo>
                <a:cubicBezTo>
                  <a:pt x="9819637" y="1405749"/>
                  <a:pt x="9819637" y="1409253"/>
                  <a:pt x="9812641" y="1409253"/>
                </a:cubicBezTo>
                <a:cubicBezTo>
                  <a:pt x="9812641" y="1405749"/>
                  <a:pt x="9816139" y="1405749"/>
                  <a:pt x="9816139" y="1402245"/>
                </a:cubicBezTo>
                <a:cubicBezTo>
                  <a:pt x="9805644" y="1402245"/>
                  <a:pt x="9795150" y="1402245"/>
                  <a:pt x="9798648" y="1409253"/>
                </a:cubicBezTo>
                <a:cubicBezTo>
                  <a:pt x="9781156" y="1405749"/>
                  <a:pt x="9760166" y="1405749"/>
                  <a:pt x="9746173" y="1412757"/>
                </a:cubicBezTo>
                <a:cubicBezTo>
                  <a:pt x="9753170" y="1409253"/>
                  <a:pt x="9746173" y="1409253"/>
                  <a:pt x="9746173" y="1402245"/>
                </a:cubicBezTo>
                <a:cubicBezTo>
                  <a:pt x="9718188" y="1402245"/>
                  <a:pt x="9683204" y="1405749"/>
                  <a:pt x="9651719" y="1402245"/>
                </a:cubicBezTo>
                <a:cubicBezTo>
                  <a:pt x="9676208" y="1419766"/>
                  <a:pt x="9686702" y="1433782"/>
                  <a:pt x="9683204" y="1447800"/>
                </a:cubicBezTo>
                <a:cubicBezTo>
                  <a:pt x="9686702" y="1447800"/>
                  <a:pt x="9693699" y="1444295"/>
                  <a:pt x="9700695" y="1444295"/>
                </a:cubicBezTo>
                <a:cubicBezTo>
                  <a:pt x="9697197" y="1447800"/>
                  <a:pt x="9693699" y="1447800"/>
                  <a:pt x="9693699" y="1451303"/>
                </a:cubicBezTo>
                <a:cubicBezTo>
                  <a:pt x="9686702" y="1451303"/>
                  <a:pt x="9686702" y="1451303"/>
                  <a:pt x="9683204" y="1451303"/>
                </a:cubicBezTo>
                <a:cubicBezTo>
                  <a:pt x="9676208" y="1465321"/>
                  <a:pt x="9651719" y="1475834"/>
                  <a:pt x="9606241" y="1486345"/>
                </a:cubicBezTo>
                <a:cubicBezTo>
                  <a:pt x="9606241" y="1489850"/>
                  <a:pt x="9606241" y="1489850"/>
                  <a:pt x="9602742" y="1489850"/>
                </a:cubicBezTo>
                <a:cubicBezTo>
                  <a:pt x="9602742" y="1489850"/>
                  <a:pt x="9599244" y="1489850"/>
                  <a:pt x="9592248" y="1489850"/>
                </a:cubicBezTo>
                <a:cubicBezTo>
                  <a:pt x="9592248" y="1489850"/>
                  <a:pt x="9592248" y="1493355"/>
                  <a:pt x="9592248" y="1493355"/>
                </a:cubicBezTo>
                <a:cubicBezTo>
                  <a:pt x="9592248" y="1493355"/>
                  <a:pt x="9592248" y="1493355"/>
                  <a:pt x="9588749" y="1493355"/>
                </a:cubicBezTo>
                <a:lnTo>
                  <a:pt x="9518784" y="1503867"/>
                </a:lnTo>
                <a:lnTo>
                  <a:pt x="9502264" y="1505814"/>
                </a:lnTo>
                <a:lnTo>
                  <a:pt x="9459313" y="1510876"/>
                </a:lnTo>
                <a:cubicBezTo>
                  <a:pt x="9448818" y="1510876"/>
                  <a:pt x="9434824" y="1510876"/>
                  <a:pt x="9424329" y="1507371"/>
                </a:cubicBezTo>
                <a:cubicBezTo>
                  <a:pt x="9417333" y="1510876"/>
                  <a:pt x="9410336" y="1514379"/>
                  <a:pt x="9403340" y="1514379"/>
                </a:cubicBezTo>
                <a:lnTo>
                  <a:pt x="9413834" y="1507371"/>
                </a:lnTo>
                <a:lnTo>
                  <a:pt x="9308886" y="1500363"/>
                </a:lnTo>
                <a:cubicBezTo>
                  <a:pt x="9305387" y="1500363"/>
                  <a:pt x="9305387" y="1500363"/>
                  <a:pt x="9305387" y="1500363"/>
                </a:cubicBezTo>
                <a:cubicBezTo>
                  <a:pt x="9280900" y="1496858"/>
                  <a:pt x="9256411" y="1496858"/>
                  <a:pt x="9235422" y="1493355"/>
                </a:cubicBezTo>
                <a:cubicBezTo>
                  <a:pt x="9228425" y="1496858"/>
                  <a:pt x="9224927" y="1496858"/>
                  <a:pt x="9228425" y="1500363"/>
                </a:cubicBezTo>
                <a:cubicBezTo>
                  <a:pt x="9217930" y="1500363"/>
                  <a:pt x="9211809" y="1498611"/>
                  <a:pt x="9205687" y="1496859"/>
                </a:cubicBezTo>
                <a:lnTo>
                  <a:pt x="9182948" y="1493355"/>
                </a:lnTo>
                <a:lnTo>
                  <a:pt x="9186883" y="1497734"/>
                </a:lnTo>
                <a:cubicBezTo>
                  <a:pt x="9189944" y="1498610"/>
                  <a:pt x="9193442" y="1498610"/>
                  <a:pt x="9193442" y="1496858"/>
                </a:cubicBezTo>
                <a:lnTo>
                  <a:pt x="9192130" y="1501677"/>
                </a:lnTo>
                <a:lnTo>
                  <a:pt x="9192505" y="1502303"/>
                </a:lnTo>
                <a:lnTo>
                  <a:pt x="9193442" y="1503867"/>
                </a:lnTo>
                <a:lnTo>
                  <a:pt x="9186715" y="1505215"/>
                </a:lnTo>
                <a:lnTo>
                  <a:pt x="9175951" y="1507371"/>
                </a:lnTo>
                <a:cubicBezTo>
                  <a:pt x="9179449" y="1503867"/>
                  <a:pt x="9175076" y="1501239"/>
                  <a:pt x="9172015" y="1499487"/>
                </a:cubicBezTo>
                <a:lnTo>
                  <a:pt x="9172015" y="1499486"/>
                </a:lnTo>
                <a:lnTo>
                  <a:pt x="9175951" y="1496858"/>
                </a:lnTo>
                <a:lnTo>
                  <a:pt x="9169392" y="1492479"/>
                </a:lnTo>
                <a:cubicBezTo>
                  <a:pt x="9165456" y="1492479"/>
                  <a:pt x="9160209" y="1493355"/>
                  <a:pt x="9154961" y="1493355"/>
                </a:cubicBezTo>
                <a:cubicBezTo>
                  <a:pt x="9158460" y="1493355"/>
                  <a:pt x="9151463" y="1489850"/>
                  <a:pt x="9147965" y="1489850"/>
                </a:cubicBezTo>
                <a:lnTo>
                  <a:pt x="9151453" y="1489850"/>
                </a:lnTo>
                <a:lnTo>
                  <a:pt x="9032521" y="1486345"/>
                </a:lnTo>
                <a:lnTo>
                  <a:pt x="9015030" y="1489850"/>
                </a:lnTo>
                <a:lnTo>
                  <a:pt x="9040829" y="1491164"/>
                </a:lnTo>
                <a:cubicBezTo>
                  <a:pt x="9050887" y="1490726"/>
                  <a:pt x="9062256" y="1489850"/>
                  <a:pt x="9074500" y="1489850"/>
                </a:cubicBezTo>
                <a:cubicBezTo>
                  <a:pt x="9072751" y="1493354"/>
                  <a:pt x="9064880" y="1494230"/>
                  <a:pt x="9056134" y="1494669"/>
                </a:cubicBezTo>
                <a:lnTo>
                  <a:pt x="9032521" y="1496858"/>
                </a:lnTo>
                <a:lnTo>
                  <a:pt x="9046077" y="1500363"/>
                </a:lnTo>
                <a:lnTo>
                  <a:pt x="9046346" y="1502519"/>
                </a:lnTo>
                <a:lnTo>
                  <a:pt x="9046514" y="1503867"/>
                </a:lnTo>
                <a:lnTo>
                  <a:pt x="9055932" y="1505215"/>
                </a:lnTo>
                <a:lnTo>
                  <a:pt x="9071002" y="1507371"/>
                </a:lnTo>
                <a:cubicBezTo>
                  <a:pt x="9057009" y="1505619"/>
                  <a:pt x="9045640" y="1509123"/>
                  <a:pt x="9041704" y="1513504"/>
                </a:cubicBezTo>
                <a:cubicBezTo>
                  <a:pt x="9037769" y="1517884"/>
                  <a:pt x="9041267" y="1523140"/>
                  <a:pt x="9057009" y="1524892"/>
                </a:cubicBezTo>
                <a:cubicBezTo>
                  <a:pt x="9071002" y="1521388"/>
                  <a:pt x="9053511" y="1517884"/>
                  <a:pt x="9064005" y="1514379"/>
                </a:cubicBezTo>
                <a:lnTo>
                  <a:pt x="9069003" y="1519386"/>
                </a:lnTo>
                <a:lnTo>
                  <a:pt x="9071002" y="1521388"/>
                </a:lnTo>
                <a:lnTo>
                  <a:pt x="9074986" y="1520999"/>
                </a:lnTo>
                <a:lnTo>
                  <a:pt x="9088931" y="1519635"/>
                </a:lnTo>
                <a:cubicBezTo>
                  <a:pt x="9093741" y="1520511"/>
                  <a:pt x="9097240" y="1521388"/>
                  <a:pt x="9098989" y="1517884"/>
                </a:cubicBezTo>
                <a:cubicBezTo>
                  <a:pt x="9105985" y="1517884"/>
                  <a:pt x="9105985" y="1519636"/>
                  <a:pt x="9105111" y="1522264"/>
                </a:cubicBezTo>
                <a:lnTo>
                  <a:pt x="9105826" y="1530149"/>
                </a:lnTo>
                <a:lnTo>
                  <a:pt x="9105985" y="1531901"/>
                </a:lnTo>
                <a:lnTo>
                  <a:pt x="9104163" y="1530441"/>
                </a:lnTo>
                <a:lnTo>
                  <a:pt x="9095053" y="1523140"/>
                </a:lnTo>
                <a:lnTo>
                  <a:pt x="9081499" y="1524892"/>
                </a:lnTo>
                <a:lnTo>
                  <a:pt x="9087620" y="1528396"/>
                </a:lnTo>
                <a:lnTo>
                  <a:pt x="9087619" y="1528397"/>
                </a:lnTo>
                <a:lnTo>
                  <a:pt x="9087620" y="1528397"/>
                </a:lnTo>
                <a:lnTo>
                  <a:pt x="9081205" y="1530733"/>
                </a:lnTo>
                <a:lnTo>
                  <a:pt x="9077998" y="1531901"/>
                </a:lnTo>
                <a:lnTo>
                  <a:pt x="9083902" y="1532120"/>
                </a:lnTo>
                <a:lnTo>
                  <a:pt x="9089806" y="1532339"/>
                </a:lnTo>
                <a:cubicBezTo>
                  <a:pt x="9094616" y="1531901"/>
                  <a:pt x="9098989" y="1531901"/>
                  <a:pt x="9098989" y="1535405"/>
                </a:cubicBezTo>
                <a:cubicBezTo>
                  <a:pt x="9091993" y="1537157"/>
                  <a:pt x="9087620" y="1537157"/>
                  <a:pt x="9084122" y="1537157"/>
                </a:cubicBezTo>
                <a:lnTo>
                  <a:pt x="9080513" y="1537814"/>
                </a:lnTo>
                <a:lnTo>
                  <a:pt x="9074501" y="1538909"/>
                </a:lnTo>
                <a:lnTo>
                  <a:pt x="9078537" y="1540257"/>
                </a:lnTo>
                <a:lnTo>
                  <a:pt x="9084996" y="1542413"/>
                </a:lnTo>
                <a:cubicBezTo>
                  <a:pt x="9081498" y="1542413"/>
                  <a:pt x="9064005" y="1542413"/>
                  <a:pt x="9060507" y="1549422"/>
                </a:cubicBezTo>
                <a:lnTo>
                  <a:pt x="9059195" y="1545480"/>
                </a:lnTo>
                <a:lnTo>
                  <a:pt x="9057009" y="1538909"/>
                </a:lnTo>
                <a:lnTo>
                  <a:pt x="9050814" y="1539822"/>
                </a:lnTo>
                <a:lnTo>
                  <a:pt x="9042141" y="1541099"/>
                </a:lnTo>
                <a:cubicBezTo>
                  <a:pt x="9036894" y="1540661"/>
                  <a:pt x="9032521" y="1538909"/>
                  <a:pt x="9032521" y="1535405"/>
                </a:cubicBezTo>
                <a:cubicBezTo>
                  <a:pt x="9025525" y="1535405"/>
                  <a:pt x="9025525" y="1538909"/>
                  <a:pt x="9025525" y="1542413"/>
                </a:cubicBezTo>
                <a:lnTo>
                  <a:pt x="9007683" y="1542063"/>
                </a:lnTo>
                <a:lnTo>
                  <a:pt x="9003223" y="1541975"/>
                </a:lnTo>
                <a:cubicBezTo>
                  <a:pt x="8996663" y="1542413"/>
                  <a:pt x="8990542" y="1542413"/>
                  <a:pt x="8983545" y="1538909"/>
                </a:cubicBezTo>
                <a:lnTo>
                  <a:pt x="8988647" y="1537814"/>
                </a:lnTo>
                <a:lnTo>
                  <a:pt x="8989667" y="1537595"/>
                </a:lnTo>
                <a:lnTo>
                  <a:pt x="8991562" y="1537814"/>
                </a:lnTo>
                <a:lnTo>
                  <a:pt x="9001036" y="1538909"/>
                </a:lnTo>
                <a:lnTo>
                  <a:pt x="8993548" y="1531956"/>
                </a:lnTo>
                <a:lnTo>
                  <a:pt x="8988328" y="1532585"/>
                </a:lnTo>
                <a:lnTo>
                  <a:pt x="8983108" y="1533215"/>
                </a:lnTo>
                <a:cubicBezTo>
                  <a:pt x="8975674" y="1535405"/>
                  <a:pt x="8967803" y="1538909"/>
                  <a:pt x="8962556" y="1535405"/>
                </a:cubicBezTo>
                <a:lnTo>
                  <a:pt x="8971436" y="1532440"/>
                </a:lnTo>
                <a:lnTo>
                  <a:pt x="8973050" y="1531901"/>
                </a:lnTo>
                <a:lnTo>
                  <a:pt x="8952060" y="1528396"/>
                </a:lnTo>
                <a:lnTo>
                  <a:pt x="8950661" y="1531200"/>
                </a:lnTo>
                <a:lnTo>
                  <a:pt x="8950311" y="1531901"/>
                </a:lnTo>
                <a:lnTo>
                  <a:pt x="8948562" y="1535405"/>
                </a:lnTo>
                <a:lnTo>
                  <a:pt x="8955558" y="1535405"/>
                </a:lnTo>
                <a:cubicBezTo>
                  <a:pt x="8962555" y="1537157"/>
                  <a:pt x="8959057" y="1537157"/>
                  <a:pt x="8954246" y="1537157"/>
                </a:cubicBezTo>
                <a:lnTo>
                  <a:pt x="8950803" y="1537814"/>
                </a:lnTo>
                <a:lnTo>
                  <a:pt x="8945063" y="1538909"/>
                </a:lnTo>
                <a:cubicBezTo>
                  <a:pt x="8945063" y="1538909"/>
                  <a:pt x="8942440" y="1537157"/>
                  <a:pt x="8941128" y="1535405"/>
                </a:cubicBezTo>
                <a:lnTo>
                  <a:pt x="8945063" y="1531901"/>
                </a:lnTo>
                <a:lnTo>
                  <a:pt x="8941565" y="1527959"/>
                </a:lnTo>
                <a:cubicBezTo>
                  <a:pt x="8939816" y="1526644"/>
                  <a:pt x="8938067" y="1524892"/>
                  <a:pt x="8938067" y="1521388"/>
                </a:cubicBezTo>
                <a:lnTo>
                  <a:pt x="8933761" y="1521927"/>
                </a:lnTo>
                <a:lnTo>
                  <a:pt x="8910082" y="1524892"/>
                </a:lnTo>
                <a:lnTo>
                  <a:pt x="8917296" y="1526498"/>
                </a:lnTo>
                <a:lnTo>
                  <a:pt x="8917952" y="1526644"/>
                </a:lnTo>
                <a:cubicBezTo>
                  <a:pt x="8921451" y="1525768"/>
                  <a:pt x="8925824" y="1524892"/>
                  <a:pt x="8931071" y="1528396"/>
                </a:cubicBezTo>
                <a:lnTo>
                  <a:pt x="8931068" y="1528396"/>
                </a:lnTo>
                <a:lnTo>
                  <a:pt x="8924949" y="1528396"/>
                </a:lnTo>
                <a:cubicBezTo>
                  <a:pt x="8921450" y="1528396"/>
                  <a:pt x="8917077" y="1528396"/>
                  <a:pt x="8913579" y="1528396"/>
                </a:cubicBezTo>
                <a:cubicBezTo>
                  <a:pt x="8910081" y="1528396"/>
                  <a:pt x="8911830" y="1531025"/>
                  <a:pt x="8912268" y="1533215"/>
                </a:cubicBezTo>
                <a:lnTo>
                  <a:pt x="8909819" y="1533799"/>
                </a:lnTo>
                <a:lnTo>
                  <a:pt x="8903085" y="1535405"/>
                </a:lnTo>
                <a:lnTo>
                  <a:pt x="8907135" y="1531347"/>
                </a:lnTo>
                <a:lnTo>
                  <a:pt x="8910081" y="1528396"/>
                </a:lnTo>
                <a:lnTo>
                  <a:pt x="8898632" y="1525211"/>
                </a:lnTo>
                <a:lnTo>
                  <a:pt x="8894338" y="1524016"/>
                </a:lnTo>
                <a:lnTo>
                  <a:pt x="8868101" y="1524892"/>
                </a:lnTo>
                <a:lnTo>
                  <a:pt x="8870507" y="1534529"/>
                </a:lnTo>
                <a:lnTo>
                  <a:pt x="8871600" y="1538909"/>
                </a:lnTo>
                <a:cubicBezTo>
                  <a:pt x="8866353" y="1538909"/>
                  <a:pt x="8861980" y="1537157"/>
                  <a:pt x="8859793" y="1534967"/>
                </a:cubicBezTo>
                <a:lnTo>
                  <a:pt x="8861105" y="1528396"/>
                </a:lnTo>
                <a:lnTo>
                  <a:pt x="8849910" y="1528747"/>
                </a:lnTo>
                <a:lnTo>
                  <a:pt x="8847111" y="1528835"/>
                </a:lnTo>
                <a:lnTo>
                  <a:pt x="8840115" y="1530368"/>
                </a:lnTo>
                <a:lnTo>
                  <a:pt x="8833118" y="1531901"/>
                </a:lnTo>
                <a:lnTo>
                  <a:pt x="8840989" y="1535405"/>
                </a:lnTo>
                <a:cubicBezTo>
                  <a:pt x="8840989" y="1537157"/>
                  <a:pt x="8840115" y="1538909"/>
                  <a:pt x="8843614" y="1538909"/>
                </a:cubicBezTo>
                <a:lnTo>
                  <a:pt x="8837991" y="1537345"/>
                </a:lnTo>
                <a:lnTo>
                  <a:pt x="8835742" y="1536719"/>
                </a:lnTo>
                <a:lnTo>
                  <a:pt x="8829182" y="1534310"/>
                </a:lnTo>
                <a:lnTo>
                  <a:pt x="8822623" y="1531901"/>
                </a:lnTo>
                <a:lnTo>
                  <a:pt x="8820699" y="1535405"/>
                </a:lnTo>
                <a:lnTo>
                  <a:pt x="8817813" y="1540661"/>
                </a:lnTo>
                <a:lnTo>
                  <a:pt x="8805132" y="1549422"/>
                </a:lnTo>
                <a:lnTo>
                  <a:pt x="8813987" y="1550079"/>
                </a:lnTo>
                <a:lnTo>
                  <a:pt x="8816939" y="1550298"/>
                </a:lnTo>
                <a:cubicBezTo>
                  <a:pt x="8821749" y="1549422"/>
                  <a:pt x="8826122" y="1547670"/>
                  <a:pt x="8826122" y="1545917"/>
                </a:cubicBezTo>
                <a:lnTo>
                  <a:pt x="8827871" y="1547670"/>
                </a:lnTo>
                <a:lnTo>
                  <a:pt x="8829620" y="1549422"/>
                </a:lnTo>
                <a:lnTo>
                  <a:pt x="8833118" y="1547670"/>
                </a:lnTo>
                <a:lnTo>
                  <a:pt x="8836616" y="1545917"/>
                </a:lnTo>
                <a:cubicBezTo>
                  <a:pt x="8843614" y="1545917"/>
                  <a:pt x="8847112" y="1549422"/>
                  <a:pt x="8843614" y="1552925"/>
                </a:cubicBezTo>
                <a:cubicBezTo>
                  <a:pt x="8868101" y="1556430"/>
                  <a:pt x="8885592" y="1552925"/>
                  <a:pt x="8910081" y="1556430"/>
                </a:cubicBezTo>
                <a:cubicBezTo>
                  <a:pt x="8913579" y="1559935"/>
                  <a:pt x="8903085" y="1559935"/>
                  <a:pt x="8906583" y="1566943"/>
                </a:cubicBezTo>
                <a:cubicBezTo>
                  <a:pt x="8896087" y="1563439"/>
                  <a:pt x="8887342" y="1564315"/>
                  <a:pt x="8879033" y="1565191"/>
                </a:cubicBezTo>
                <a:lnTo>
                  <a:pt x="8870725" y="1564606"/>
                </a:lnTo>
                <a:lnTo>
                  <a:pt x="8854108" y="1563438"/>
                </a:lnTo>
                <a:lnTo>
                  <a:pt x="8869267" y="1569133"/>
                </a:lnTo>
                <a:lnTo>
                  <a:pt x="8899586" y="1580521"/>
                </a:lnTo>
                <a:cubicBezTo>
                  <a:pt x="8918827" y="1583588"/>
                  <a:pt x="8939816" y="1584464"/>
                  <a:pt x="8955558" y="1584464"/>
                </a:cubicBezTo>
                <a:cubicBezTo>
                  <a:pt x="8959056" y="1580959"/>
                  <a:pt x="8955558" y="1577456"/>
                  <a:pt x="8962556" y="1573951"/>
                </a:cubicBezTo>
                <a:cubicBezTo>
                  <a:pt x="8966054" y="1573951"/>
                  <a:pt x="8973050" y="1577456"/>
                  <a:pt x="8966054" y="1577456"/>
                </a:cubicBezTo>
                <a:cubicBezTo>
                  <a:pt x="8973050" y="1580959"/>
                  <a:pt x="8976549" y="1577456"/>
                  <a:pt x="8983545" y="1580959"/>
                </a:cubicBezTo>
                <a:lnTo>
                  <a:pt x="8966055" y="1584464"/>
                </a:lnTo>
                <a:lnTo>
                  <a:pt x="8997538" y="1588406"/>
                </a:lnTo>
                <a:cubicBezTo>
                  <a:pt x="9007158" y="1589720"/>
                  <a:pt x="9015029" y="1589720"/>
                  <a:pt x="9018527" y="1584464"/>
                </a:cubicBezTo>
                <a:lnTo>
                  <a:pt x="9015029" y="1598480"/>
                </a:lnTo>
                <a:lnTo>
                  <a:pt x="9056135" y="1593662"/>
                </a:lnTo>
                <a:cubicBezTo>
                  <a:pt x="9066630" y="1593224"/>
                  <a:pt x="9077999" y="1593224"/>
                  <a:pt x="9102487" y="1591472"/>
                </a:cubicBezTo>
                <a:lnTo>
                  <a:pt x="9095491" y="1597604"/>
                </a:lnTo>
                <a:lnTo>
                  <a:pt x="9109483" y="1598480"/>
                </a:lnTo>
                <a:cubicBezTo>
                  <a:pt x="9112981" y="1601985"/>
                  <a:pt x="9107734" y="1602861"/>
                  <a:pt x="9101612" y="1603299"/>
                </a:cubicBezTo>
                <a:lnTo>
                  <a:pt x="9099426" y="1603664"/>
                </a:lnTo>
                <a:lnTo>
                  <a:pt x="9088495" y="1605489"/>
                </a:lnTo>
                <a:lnTo>
                  <a:pt x="9101248" y="1606219"/>
                </a:lnTo>
                <a:lnTo>
                  <a:pt x="9103799" y="1606365"/>
                </a:lnTo>
                <a:cubicBezTo>
                  <a:pt x="9110358" y="1605489"/>
                  <a:pt x="9116480" y="1603737"/>
                  <a:pt x="9116480" y="1601985"/>
                </a:cubicBezTo>
                <a:cubicBezTo>
                  <a:pt x="9123476" y="1605489"/>
                  <a:pt x="9130473" y="1605489"/>
                  <a:pt x="9133971" y="1608993"/>
                </a:cubicBezTo>
                <a:cubicBezTo>
                  <a:pt x="9137469" y="1608993"/>
                  <a:pt x="9154961" y="1608993"/>
                  <a:pt x="9151463" y="1601985"/>
                </a:cubicBezTo>
                <a:cubicBezTo>
                  <a:pt x="9160208" y="1603737"/>
                  <a:pt x="9165456" y="1603737"/>
                  <a:pt x="9170266" y="1603737"/>
                </a:cubicBezTo>
                <a:lnTo>
                  <a:pt x="9174889" y="1604238"/>
                </a:lnTo>
                <a:lnTo>
                  <a:pt x="9186446" y="1605489"/>
                </a:lnTo>
                <a:cubicBezTo>
                  <a:pt x="9186446" y="1607241"/>
                  <a:pt x="9184697" y="1609869"/>
                  <a:pt x="9185134" y="1611621"/>
                </a:cubicBezTo>
                <a:cubicBezTo>
                  <a:pt x="9185571" y="1613374"/>
                  <a:pt x="9188195" y="1614250"/>
                  <a:pt x="9196940" y="1612497"/>
                </a:cubicBezTo>
                <a:cubicBezTo>
                  <a:pt x="9196940" y="1616002"/>
                  <a:pt x="9186446" y="1616002"/>
                  <a:pt x="9189944" y="1623010"/>
                </a:cubicBezTo>
                <a:lnTo>
                  <a:pt x="9182604" y="1622228"/>
                </a:lnTo>
                <a:lnTo>
                  <a:pt x="9169392" y="1620820"/>
                </a:lnTo>
                <a:cubicBezTo>
                  <a:pt x="9161958" y="1621258"/>
                  <a:pt x="9154961" y="1623010"/>
                  <a:pt x="9151463" y="1626514"/>
                </a:cubicBezTo>
                <a:lnTo>
                  <a:pt x="9121227" y="1618943"/>
                </a:lnTo>
                <a:lnTo>
                  <a:pt x="9112981" y="1616878"/>
                </a:lnTo>
                <a:cubicBezTo>
                  <a:pt x="9100737" y="1616878"/>
                  <a:pt x="9086744" y="1619506"/>
                  <a:pt x="9064005" y="1623010"/>
                </a:cubicBezTo>
                <a:lnTo>
                  <a:pt x="9071002" y="1616002"/>
                </a:lnTo>
                <a:lnTo>
                  <a:pt x="9064005" y="1616002"/>
                </a:lnTo>
                <a:lnTo>
                  <a:pt x="9063255" y="1618255"/>
                </a:lnTo>
                <a:lnTo>
                  <a:pt x="9060507" y="1626514"/>
                </a:lnTo>
                <a:cubicBezTo>
                  <a:pt x="9050012" y="1626514"/>
                  <a:pt x="9053511" y="1619506"/>
                  <a:pt x="9046514" y="1619506"/>
                </a:cubicBezTo>
                <a:lnTo>
                  <a:pt x="9040830" y="1620382"/>
                </a:lnTo>
                <a:lnTo>
                  <a:pt x="9043016" y="1626514"/>
                </a:lnTo>
                <a:cubicBezTo>
                  <a:pt x="9039518" y="1623886"/>
                  <a:pt x="9036019" y="1622791"/>
                  <a:pt x="9032576" y="1622408"/>
                </a:cubicBezTo>
                <a:lnTo>
                  <a:pt x="9026508" y="1622506"/>
                </a:lnTo>
                <a:lnTo>
                  <a:pt x="9022463" y="1622572"/>
                </a:lnTo>
                <a:cubicBezTo>
                  <a:pt x="9015904" y="1623010"/>
                  <a:pt x="9009782" y="1623010"/>
                  <a:pt x="9004534" y="1616002"/>
                </a:cubicBezTo>
                <a:cubicBezTo>
                  <a:pt x="8983545" y="1616002"/>
                  <a:pt x="8980047" y="1623010"/>
                  <a:pt x="8966054" y="1623010"/>
                </a:cubicBezTo>
                <a:lnTo>
                  <a:pt x="8952060" y="1616002"/>
                </a:lnTo>
                <a:lnTo>
                  <a:pt x="8955558" y="1630018"/>
                </a:lnTo>
                <a:lnTo>
                  <a:pt x="8950821" y="1628923"/>
                </a:lnTo>
                <a:lnTo>
                  <a:pt x="8949874" y="1628704"/>
                </a:lnTo>
                <a:lnTo>
                  <a:pt x="8948489" y="1628923"/>
                </a:lnTo>
                <a:lnTo>
                  <a:pt x="8941565" y="1630018"/>
                </a:lnTo>
                <a:lnTo>
                  <a:pt x="8943752" y="1625638"/>
                </a:lnTo>
                <a:lnTo>
                  <a:pt x="8945501" y="1622134"/>
                </a:lnTo>
                <a:lnTo>
                  <a:pt x="8931071" y="1619506"/>
                </a:lnTo>
                <a:cubicBezTo>
                  <a:pt x="8938067" y="1626514"/>
                  <a:pt x="8941565" y="1630018"/>
                  <a:pt x="8924074" y="1633523"/>
                </a:cubicBezTo>
                <a:lnTo>
                  <a:pt x="8924184" y="1626569"/>
                </a:lnTo>
                <a:lnTo>
                  <a:pt x="8917078" y="1625200"/>
                </a:lnTo>
                <a:lnTo>
                  <a:pt x="8906313" y="1628165"/>
                </a:lnTo>
                <a:lnTo>
                  <a:pt x="8899585" y="1630018"/>
                </a:lnTo>
                <a:lnTo>
                  <a:pt x="8895941" y="1626003"/>
                </a:lnTo>
                <a:lnTo>
                  <a:pt x="8895212" y="1625200"/>
                </a:lnTo>
                <a:lnTo>
                  <a:pt x="8893609" y="1624835"/>
                </a:lnTo>
                <a:lnTo>
                  <a:pt x="8885592" y="1623010"/>
                </a:lnTo>
                <a:lnTo>
                  <a:pt x="8891423" y="1630310"/>
                </a:lnTo>
                <a:lnTo>
                  <a:pt x="8892590" y="1631770"/>
                </a:lnTo>
                <a:lnTo>
                  <a:pt x="8897254" y="1631478"/>
                </a:lnTo>
                <a:lnTo>
                  <a:pt x="8920576" y="1630018"/>
                </a:lnTo>
                <a:lnTo>
                  <a:pt x="8904906" y="1635129"/>
                </a:lnTo>
                <a:lnTo>
                  <a:pt x="8901772" y="1636151"/>
                </a:lnTo>
                <a:cubicBezTo>
                  <a:pt x="8895213" y="1636151"/>
                  <a:pt x="8889090" y="1635275"/>
                  <a:pt x="8885592" y="1637027"/>
                </a:cubicBezTo>
                <a:cubicBezTo>
                  <a:pt x="8882094" y="1633523"/>
                  <a:pt x="8878596" y="1623010"/>
                  <a:pt x="8864603" y="1619506"/>
                </a:cubicBezTo>
                <a:cubicBezTo>
                  <a:pt x="8854108" y="1623010"/>
                  <a:pt x="8850610" y="1626514"/>
                  <a:pt x="8850610" y="1633523"/>
                </a:cubicBezTo>
                <a:cubicBezTo>
                  <a:pt x="8864603" y="1630018"/>
                  <a:pt x="8857607" y="1626514"/>
                  <a:pt x="8868101" y="1626514"/>
                </a:cubicBezTo>
                <a:lnTo>
                  <a:pt x="8865478" y="1634399"/>
                </a:lnTo>
                <a:lnTo>
                  <a:pt x="8868101" y="1637027"/>
                </a:lnTo>
                <a:cubicBezTo>
                  <a:pt x="8864603" y="1640531"/>
                  <a:pt x="8843614" y="1640531"/>
                  <a:pt x="8833118" y="1640531"/>
                </a:cubicBezTo>
                <a:lnTo>
                  <a:pt x="8846237" y="1636151"/>
                </a:lnTo>
                <a:lnTo>
                  <a:pt x="8843614" y="1626514"/>
                </a:lnTo>
                <a:cubicBezTo>
                  <a:pt x="8829620" y="1626514"/>
                  <a:pt x="8822623" y="1630018"/>
                  <a:pt x="8822623" y="1633523"/>
                </a:cubicBezTo>
                <a:cubicBezTo>
                  <a:pt x="8820874" y="1631771"/>
                  <a:pt x="8813003" y="1630895"/>
                  <a:pt x="8806006" y="1631333"/>
                </a:cubicBezTo>
                <a:lnTo>
                  <a:pt x="8803570" y="1632553"/>
                </a:lnTo>
                <a:lnTo>
                  <a:pt x="8794637" y="1637027"/>
                </a:lnTo>
                <a:cubicBezTo>
                  <a:pt x="8785891" y="1638779"/>
                  <a:pt x="8776271" y="1638779"/>
                  <a:pt x="8768837" y="1639655"/>
                </a:cubicBezTo>
                <a:lnTo>
                  <a:pt x="8763765" y="1642809"/>
                </a:lnTo>
                <a:lnTo>
                  <a:pt x="8756156" y="1647539"/>
                </a:lnTo>
                <a:lnTo>
                  <a:pt x="8803069" y="1659866"/>
                </a:lnTo>
                <a:cubicBezTo>
                  <a:pt x="8815545" y="1666498"/>
                  <a:pt x="8825302" y="1675381"/>
                  <a:pt x="8833665" y="1685702"/>
                </a:cubicBezTo>
                <a:lnTo>
                  <a:pt x="8848487" y="1708676"/>
                </a:lnTo>
                <a:lnTo>
                  <a:pt x="8855898" y="1720163"/>
                </a:lnTo>
                <a:cubicBezTo>
                  <a:pt x="8883502" y="1769687"/>
                  <a:pt x="8910012" y="1829177"/>
                  <a:pt x="9020263" y="1846506"/>
                </a:cubicBezTo>
                <a:lnTo>
                  <a:pt x="9119977" y="1850783"/>
                </a:lnTo>
                <a:lnTo>
                  <a:pt x="9078382" y="1824557"/>
                </a:lnTo>
                <a:cubicBezTo>
                  <a:pt x="9067832" y="1816508"/>
                  <a:pt x="9061164" y="1808952"/>
                  <a:pt x="9060071" y="1801287"/>
                </a:cubicBezTo>
                <a:cubicBezTo>
                  <a:pt x="9058977" y="1793621"/>
                  <a:pt x="9063459" y="1785846"/>
                  <a:pt x="9075211" y="1777360"/>
                </a:cubicBezTo>
                <a:lnTo>
                  <a:pt x="9094798" y="1767960"/>
                </a:lnTo>
                <a:lnTo>
                  <a:pt x="9133971" y="1749161"/>
                </a:lnTo>
                <a:lnTo>
                  <a:pt x="9165456" y="1738274"/>
                </a:lnTo>
                <a:lnTo>
                  <a:pt x="9170703" y="1736459"/>
                </a:lnTo>
                <a:cubicBezTo>
                  <a:pt x="9185571" y="1734269"/>
                  <a:pt x="9203937" y="1733393"/>
                  <a:pt x="9228425" y="1731641"/>
                </a:cubicBezTo>
                <a:cubicBezTo>
                  <a:pt x="9286147" y="1749162"/>
                  <a:pt x="9299266" y="1766902"/>
                  <a:pt x="9291832" y="1784094"/>
                </a:cubicBezTo>
                <a:lnTo>
                  <a:pt x="9285191" y="1789545"/>
                </a:lnTo>
                <a:lnTo>
                  <a:pt x="9286753" y="1789545"/>
                </a:lnTo>
                <a:lnTo>
                  <a:pt x="9268274" y="1809376"/>
                </a:lnTo>
                <a:lnTo>
                  <a:pt x="9232924" y="1832442"/>
                </a:lnTo>
                <a:lnTo>
                  <a:pt x="9231924" y="1833263"/>
                </a:lnTo>
                <a:lnTo>
                  <a:pt x="9219186" y="1842238"/>
                </a:lnTo>
                <a:lnTo>
                  <a:pt x="9198890" y="1859964"/>
                </a:lnTo>
                <a:lnTo>
                  <a:pt x="9195595" y="1868128"/>
                </a:lnTo>
                <a:lnTo>
                  <a:pt x="9208699" y="1882158"/>
                </a:lnTo>
                <a:lnTo>
                  <a:pt x="9221365" y="1888299"/>
                </a:lnTo>
                <a:lnTo>
                  <a:pt x="9319363" y="1903345"/>
                </a:lnTo>
                <a:lnTo>
                  <a:pt x="9319380" y="1903348"/>
                </a:lnTo>
                <a:cubicBezTo>
                  <a:pt x="9319380" y="1903348"/>
                  <a:pt x="9319380" y="1903348"/>
                  <a:pt x="9455815" y="1857792"/>
                </a:cubicBezTo>
                <a:lnTo>
                  <a:pt x="9455816" y="1857792"/>
                </a:lnTo>
                <a:cubicBezTo>
                  <a:pt x="9487300" y="1878817"/>
                  <a:pt x="9497794" y="1910356"/>
                  <a:pt x="9511788" y="1945397"/>
                </a:cubicBezTo>
                <a:cubicBezTo>
                  <a:pt x="9539774" y="2022490"/>
                  <a:pt x="9266908" y="1976936"/>
                  <a:pt x="9221430" y="2057532"/>
                </a:cubicBezTo>
                <a:lnTo>
                  <a:pt x="9336873" y="2064540"/>
                </a:lnTo>
                <a:cubicBezTo>
                  <a:pt x="9347367" y="2061037"/>
                  <a:pt x="9361360" y="2054028"/>
                  <a:pt x="9382351" y="2047019"/>
                </a:cubicBezTo>
                <a:lnTo>
                  <a:pt x="9402757" y="2040936"/>
                </a:lnTo>
                <a:lnTo>
                  <a:pt x="9419082" y="2036069"/>
                </a:lnTo>
                <a:cubicBezTo>
                  <a:pt x="9433950" y="2033879"/>
                  <a:pt x="9452316" y="2033003"/>
                  <a:pt x="9476804" y="2033003"/>
                </a:cubicBezTo>
                <a:lnTo>
                  <a:pt x="9476805" y="2033003"/>
                </a:lnTo>
                <a:lnTo>
                  <a:pt x="9476808" y="2033005"/>
                </a:lnTo>
                <a:lnTo>
                  <a:pt x="9516105" y="2048717"/>
                </a:lnTo>
                <a:lnTo>
                  <a:pt x="9520382" y="2051910"/>
                </a:lnTo>
                <a:lnTo>
                  <a:pt x="9520382" y="2055625"/>
                </a:lnTo>
                <a:lnTo>
                  <a:pt x="9536713" y="2064103"/>
                </a:lnTo>
                <a:cubicBezTo>
                  <a:pt x="9545021" y="2074177"/>
                  <a:pt x="9543272" y="2083814"/>
                  <a:pt x="9536276" y="2092574"/>
                </a:cubicBezTo>
                <a:lnTo>
                  <a:pt x="9625703" y="2117759"/>
                </a:lnTo>
                <a:lnTo>
                  <a:pt x="9673146" y="2131120"/>
                </a:lnTo>
                <a:lnTo>
                  <a:pt x="9673146" y="2131121"/>
                </a:lnTo>
                <a:lnTo>
                  <a:pt x="9673147" y="2131121"/>
                </a:lnTo>
                <a:cubicBezTo>
                  <a:pt x="9706818" y="2146014"/>
                  <a:pt x="9725184" y="2162659"/>
                  <a:pt x="9718189" y="2180180"/>
                </a:cubicBezTo>
                <a:cubicBezTo>
                  <a:pt x="9739178" y="2201204"/>
                  <a:pt x="9746174" y="2225734"/>
                  <a:pt x="9756669" y="2253768"/>
                </a:cubicBezTo>
                <a:cubicBezTo>
                  <a:pt x="9781157" y="2321224"/>
                  <a:pt x="9575304" y="2289412"/>
                  <a:pt x="9490648" y="2334399"/>
                </a:cubicBezTo>
                <a:lnTo>
                  <a:pt x="9462812" y="2358894"/>
                </a:lnTo>
                <a:lnTo>
                  <a:pt x="9504385" y="2362898"/>
                </a:lnTo>
                <a:lnTo>
                  <a:pt x="9520382" y="2364438"/>
                </a:lnTo>
                <a:lnTo>
                  <a:pt x="9556616" y="2367928"/>
                </a:lnTo>
                <a:cubicBezTo>
                  <a:pt x="9592316" y="2372144"/>
                  <a:pt x="9631412" y="2377510"/>
                  <a:pt x="9670795" y="2383861"/>
                </a:cubicBezTo>
                <a:lnTo>
                  <a:pt x="9670796" y="2383862"/>
                </a:lnTo>
                <a:cubicBezTo>
                  <a:pt x="9907095" y="2421970"/>
                  <a:pt x="10153726" y="2495558"/>
                  <a:pt x="9739178" y="2569147"/>
                </a:cubicBezTo>
                <a:lnTo>
                  <a:pt x="9739177" y="2569147"/>
                </a:lnTo>
                <a:cubicBezTo>
                  <a:pt x="9609739" y="2565642"/>
                  <a:pt x="9431326" y="2565642"/>
                  <a:pt x="9305387" y="2572650"/>
                </a:cubicBezTo>
                <a:lnTo>
                  <a:pt x="9305386" y="2572647"/>
                </a:lnTo>
                <a:lnTo>
                  <a:pt x="9285858" y="2541284"/>
                </a:lnTo>
                <a:lnTo>
                  <a:pt x="9274257" y="2533504"/>
                </a:lnTo>
                <a:lnTo>
                  <a:pt x="9200125" y="2502682"/>
                </a:lnTo>
                <a:lnTo>
                  <a:pt x="9200111" y="2502677"/>
                </a:lnTo>
                <a:cubicBezTo>
                  <a:pt x="9177263" y="2496873"/>
                  <a:pt x="9152337" y="2492930"/>
                  <a:pt x="9126975" y="2492054"/>
                </a:cubicBezTo>
                <a:cubicBezTo>
                  <a:pt x="9055260" y="2486798"/>
                  <a:pt x="8983326" y="2485922"/>
                  <a:pt x="8911994" y="2488112"/>
                </a:cubicBezTo>
                <a:lnTo>
                  <a:pt x="8841536" y="2492930"/>
                </a:lnTo>
                <a:lnTo>
                  <a:pt x="8700620" y="2502567"/>
                </a:lnTo>
                <a:cubicBezTo>
                  <a:pt x="8562001" y="2516584"/>
                  <a:pt x="8429066" y="2537609"/>
                  <a:pt x="8308374" y="2555130"/>
                </a:cubicBezTo>
                <a:cubicBezTo>
                  <a:pt x="8175440" y="2537609"/>
                  <a:pt x="8098477" y="2520088"/>
                  <a:pt x="8042504" y="2506072"/>
                </a:cubicBezTo>
                <a:cubicBezTo>
                  <a:pt x="8035508" y="2509575"/>
                  <a:pt x="8025013" y="2513080"/>
                  <a:pt x="8018017" y="2516583"/>
                </a:cubicBezTo>
                <a:cubicBezTo>
                  <a:pt x="7979535" y="2534104"/>
                  <a:pt x="7934058" y="2527096"/>
                  <a:pt x="7892078" y="2527096"/>
                </a:cubicBezTo>
                <a:cubicBezTo>
                  <a:pt x="7832607" y="2530601"/>
                  <a:pt x="7776634" y="2509575"/>
                  <a:pt x="7724160" y="2551626"/>
                </a:cubicBezTo>
                <a:cubicBezTo>
                  <a:pt x="7682181" y="2549874"/>
                  <a:pt x="7639327" y="2557758"/>
                  <a:pt x="7596910" y="2559510"/>
                </a:cubicBezTo>
                <a:lnTo>
                  <a:pt x="7549784" y="2556567"/>
                </a:lnTo>
                <a:lnTo>
                  <a:pt x="7533777" y="2555568"/>
                </a:lnTo>
                <a:lnTo>
                  <a:pt x="7520089" y="2551544"/>
                </a:lnTo>
                <a:lnTo>
                  <a:pt x="7502764" y="2546452"/>
                </a:lnTo>
                <a:lnTo>
                  <a:pt x="7502763" y="2546452"/>
                </a:lnTo>
                <a:lnTo>
                  <a:pt x="7498731" y="2544354"/>
                </a:lnTo>
                <a:lnTo>
                  <a:pt x="7472283" y="2530601"/>
                </a:lnTo>
                <a:cubicBezTo>
                  <a:pt x="7426805" y="2530601"/>
                  <a:pt x="7374332" y="2516583"/>
                  <a:pt x="7332352" y="2534104"/>
                </a:cubicBezTo>
                <a:cubicBezTo>
                  <a:pt x="7290372" y="2551626"/>
                  <a:pt x="7248392" y="2555130"/>
                  <a:pt x="7206412" y="2555130"/>
                </a:cubicBezTo>
                <a:lnTo>
                  <a:pt x="6891567" y="2555130"/>
                </a:lnTo>
                <a:lnTo>
                  <a:pt x="6901186" y="2562357"/>
                </a:lnTo>
                <a:lnTo>
                  <a:pt x="6905559" y="2565642"/>
                </a:lnTo>
                <a:lnTo>
                  <a:pt x="6864455" y="2575717"/>
                </a:lnTo>
                <a:lnTo>
                  <a:pt x="6849588" y="2593676"/>
                </a:lnTo>
                <a:cubicBezTo>
                  <a:pt x="6849588" y="2593676"/>
                  <a:pt x="6849588" y="2593676"/>
                  <a:pt x="6895066" y="2621710"/>
                </a:cubicBezTo>
                <a:cubicBezTo>
                  <a:pt x="6846088" y="2593676"/>
                  <a:pt x="6800611" y="2572650"/>
                  <a:pt x="6755133" y="2558634"/>
                </a:cubicBezTo>
                <a:cubicBezTo>
                  <a:pt x="6702659" y="2558634"/>
                  <a:pt x="6653684" y="2558634"/>
                  <a:pt x="6604707" y="2558634"/>
                </a:cubicBezTo>
                <a:cubicBezTo>
                  <a:pt x="6580219" y="2558634"/>
                  <a:pt x="6556606" y="2556882"/>
                  <a:pt x="6533430" y="2559072"/>
                </a:cubicBezTo>
                <a:lnTo>
                  <a:pt x="6525068" y="2560758"/>
                </a:lnTo>
                <a:lnTo>
                  <a:pt x="6498941" y="2566026"/>
                </a:lnTo>
                <a:cubicBezTo>
                  <a:pt x="6487515" y="2569804"/>
                  <a:pt x="6476146" y="2575279"/>
                  <a:pt x="6464776" y="2583163"/>
                </a:cubicBezTo>
                <a:cubicBezTo>
                  <a:pt x="6454282" y="2590172"/>
                  <a:pt x="6440289" y="2591924"/>
                  <a:pt x="6425420" y="2591924"/>
                </a:cubicBezTo>
                <a:cubicBezTo>
                  <a:pt x="6410552" y="2591924"/>
                  <a:pt x="6394809" y="2590171"/>
                  <a:pt x="6380816" y="2590171"/>
                </a:cubicBezTo>
                <a:cubicBezTo>
                  <a:pt x="6361576" y="2590171"/>
                  <a:pt x="6343211" y="2589296"/>
                  <a:pt x="6325281" y="2591486"/>
                </a:cubicBezTo>
                <a:lnTo>
                  <a:pt x="6307534" y="2595538"/>
                </a:lnTo>
                <a:lnTo>
                  <a:pt x="6298661" y="2597564"/>
                </a:lnTo>
                <a:cubicBezTo>
                  <a:pt x="6289861" y="2600685"/>
                  <a:pt x="6281116" y="2605065"/>
                  <a:pt x="6272369" y="2611197"/>
                </a:cubicBezTo>
                <a:cubicBezTo>
                  <a:pt x="6263624" y="2616454"/>
                  <a:pt x="6251380" y="2618206"/>
                  <a:pt x="6238699" y="2618644"/>
                </a:cubicBezTo>
                <a:lnTo>
                  <a:pt x="6203651" y="2618220"/>
                </a:lnTo>
                <a:lnTo>
                  <a:pt x="6202403" y="2618205"/>
                </a:lnTo>
                <a:lnTo>
                  <a:pt x="5971516" y="2621710"/>
                </a:lnTo>
                <a:cubicBezTo>
                  <a:pt x="5940032" y="2621710"/>
                  <a:pt x="5905049" y="2621710"/>
                  <a:pt x="5870066" y="2621710"/>
                </a:cubicBezTo>
                <a:cubicBezTo>
                  <a:pt x="5864820" y="2633099"/>
                  <a:pt x="5858697" y="2638574"/>
                  <a:pt x="5852029" y="2640709"/>
                </a:cubicBezTo>
                <a:cubicBezTo>
                  <a:pt x="5845359" y="2642844"/>
                  <a:pt x="5838144" y="2641640"/>
                  <a:pt x="5830710" y="2639669"/>
                </a:cubicBezTo>
                <a:lnTo>
                  <a:pt x="5821319" y="2637328"/>
                </a:lnTo>
                <a:lnTo>
                  <a:pt x="5808082" y="2634029"/>
                </a:lnTo>
                <a:cubicBezTo>
                  <a:pt x="5800538" y="2633098"/>
                  <a:pt x="5793104" y="2633975"/>
                  <a:pt x="5786108" y="2639231"/>
                </a:cubicBezTo>
                <a:cubicBezTo>
                  <a:pt x="5765117" y="2653248"/>
                  <a:pt x="5730134" y="2649744"/>
                  <a:pt x="5702149" y="2649744"/>
                </a:cubicBezTo>
                <a:cubicBezTo>
                  <a:pt x="5397798" y="2649744"/>
                  <a:pt x="5089947" y="2649744"/>
                  <a:pt x="4785595" y="2649744"/>
                </a:cubicBezTo>
                <a:lnTo>
                  <a:pt x="4529681" y="2653208"/>
                </a:lnTo>
                <a:lnTo>
                  <a:pt x="4526723" y="2653248"/>
                </a:lnTo>
                <a:cubicBezTo>
                  <a:pt x="4498736" y="2653248"/>
                  <a:pt x="4470749" y="2646239"/>
                  <a:pt x="4442764" y="2667264"/>
                </a:cubicBezTo>
                <a:lnTo>
                  <a:pt x="4432763" y="2670647"/>
                </a:lnTo>
                <a:lnTo>
                  <a:pt x="4426092" y="2672904"/>
                </a:lnTo>
                <a:lnTo>
                  <a:pt x="4418534" y="2668788"/>
                </a:lnTo>
                <a:lnTo>
                  <a:pt x="4411716" y="2665075"/>
                </a:lnTo>
                <a:cubicBezTo>
                  <a:pt x="4402533" y="2657628"/>
                  <a:pt x="4393789" y="2647992"/>
                  <a:pt x="4383292" y="2649744"/>
                </a:cubicBezTo>
                <a:cubicBezTo>
                  <a:pt x="4372797" y="2651496"/>
                  <a:pt x="4363177" y="2653248"/>
                  <a:pt x="4353995" y="2655876"/>
                </a:cubicBezTo>
                <a:lnTo>
                  <a:pt x="4330933" y="2665722"/>
                </a:lnTo>
                <a:lnTo>
                  <a:pt x="4327321" y="2667264"/>
                </a:lnTo>
                <a:cubicBezTo>
                  <a:pt x="4292337" y="2688290"/>
                  <a:pt x="4253857" y="2691793"/>
                  <a:pt x="4218976" y="2667264"/>
                </a:cubicBezTo>
                <a:cubicBezTo>
                  <a:pt x="4173499" y="2642735"/>
                  <a:pt x="4124521" y="2642735"/>
                  <a:pt x="4082543" y="2660256"/>
                </a:cubicBezTo>
                <a:lnTo>
                  <a:pt x="4039931" y="2673364"/>
                </a:lnTo>
                <a:lnTo>
                  <a:pt x="4027006" y="2677339"/>
                </a:lnTo>
                <a:cubicBezTo>
                  <a:pt x="4009077" y="2680406"/>
                  <a:pt x="3991586" y="2681282"/>
                  <a:pt x="3974093" y="2681282"/>
                </a:cubicBezTo>
                <a:cubicBezTo>
                  <a:pt x="3932117" y="2684785"/>
                  <a:pt x="3890136" y="2681282"/>
                  <a:pt x="3851655" y="2709316"/>
                </a:cubicBezTo>
                <a:cubicBezTo>
                  <a:pt x="3834167" y="2723332"/>
                  <a:pt x="3806179" y="2716324"/>
                  <a:pt x="3785181" y="2698803"/>
                </a:cubicBezTo>
                <a:cubicBezTo>
                  <a:pt x="3753704" y="2674273"/>
                  <a:pt x="3722220" y="2677777"/>
                  <a:pt x="3694236" y="2702306"/>
                </a:cubicBezTo>
                <a:cubicBezTo>
                  <a:pt x="3687239" y="2705811"/>
                  <a:pt x="3673243" y="2716324"/>
                  <a:pt x="3666247" y="2712819"/>
                </a:cubicBezTo>
                <a:lnTo>
                  <a:pt x="3652594" y="2706777"/>
                </a:lnTo>
                <a:lnTo>
                  <a:pt x="3630116" y="2696831"/>
                </a:lnTo>
                <a:cubicBezTo>
                  <a:pt x="3594532" y="2692232"/>
                  <a:pt x="3560423" y="2717199"/>
                  <a:pt x="3526314" y="2730340"/>
                </a:cubicBezTo>
                <a:lnTo>
                  <a:pt x="3489323" y="2738306"/>
                </a:lnTo>
                <a:lnTo>
                  <a:pt x="3479528" y="2740415"/>
                </a:lnTo>
                <a:lnTo>
                  <a:pt x="3467009" y="2736566"/>
                </a:lnTo>
                <a:lnTo>
                  <a:pt x="3435363" y="2726837"/>
                </a:lnTo>
                <a:cubicBezTo>
                  <a:pt x="3389885" y="2702306"/>
                  <a:pt x="3340909" y="2705811"/>
                  <a:pt x="3295430" y="2730340"/>
                </a:cubicBezTo>
                <a:cubicBezTo>
                  <a:pt x="3284935" y="2737349"/>
                  <a:pt x="3274441" y="2741729"/>
                  <a:pt x="3263508" y="2743919"/>
                </a:cubicBezTo>
                <a:lnTo>
                  <a:pt x="3262873" y="2743927"/>
                </a:lnTo>
                <a:lnTo>
                  <a:pt x="3228960" y="2744357"/>
                </a:lnTo>
                <a:lnTo>
                  <a:pt x="3201684" y="2750271"/>
                </a:lnTo>
                <a:lnTo>
                  <a:pt x="3176048" y="2762754"/>
                </a:lnTo>
                <a:cubicBezTo>
                  <a:pt x="3158993" y="2771515"/>
                  <a:pt x="3141501" y="2779400"/>
                  <a:pt x="3120511" y="2775895"/>
                </a:cubicBezTo>
                <a:cubicBezTo>
                  <a:pt x="3089025" y="2772391"/>
                  <a:pt x="3054043" y="2779399"/>
                  <a:pt x="3019058" y="2775895"/>
                </a:cubicBezTo>
                <a:cubicBezTo>
                  <a:pt x="2963086" y="2772391"/>
                  <a:pt x="2914106" y="2828459"/>
                  <a:pt x="2854637" y="2810938"/>
                </a:cubicBezTo>
                <a:cubicBezTo>
                  <a:pt x="2826650" y="2835467"/>
                  <a:pt x="2798660" y="2849483"/>
                  <a:pt x="2767178" y="2817946"/>
                </a:cubicBezTo>
                <a:cubicBezTo>
                  <a:pt x="2754935" y="2826707"/>
                  <a:pt x="2741817" y="2831963"/>
                  <a:pt x="2728260" y="2835029"/>
                </a:cubicBezTo>
                <a:lnTo>
                  <a:pt x="2715661" y="2836225"/>
                </a:lnTo>
                <a:lnTo>
                  <a:pt x="2686715" y="2838971"/>
                </a:lnTo>
                <a:lnTo>
                  <a:pt x="2546245" y="2840687"/>
                </a:lnTo>
                <a:lnTo>
                  <a:pt x="2399853" y="2842475"/>
                </a:lnTo>
                <a:cubicBezTo>
                  <a:pt x="2343882" y="2842475"/>
                  <a:pt x="2287908" y="2831962"/>
                  <a:pt x="2231932" y="2867005"/>
                </a:cubicBezTo>
                <a:cubicBezTo>
                  <a:pt x="2214441" y="2881021"/>
                  <a:pt x="2179456" y="2877517"/>
                  <a:pt x="2151468" y="2859996"/>
                </a:cubicBezTo>
                <a:lnTo>
                  <a:pt x="2133258" y="2847577"/>
                </a:lnTo>
                <a:lnTo>
                  <a:pt x="2130915" y="2845979"/>
                </a:lnTo>
                <a:lnTo>
                  <a:pt x="2112987" y="2842475"/>
                </a:lnTo>
                <a:cubicBezTo>
                  <a:pt x="2099868" y="2856492"/>
                  <a:pt x="2086749" y="2864376"/>
                  <a:pt x="2073630" y="2868100"/>
                </a:cubicBezTo>
                <a:lnTo>
                  <a:pt x="2053951" y="2868428"/>
                </a:lnTo>
                <a:lnTo>
                  <a:pt x="2034272" y="2868757"/>
                </a:lnTo>
                <a:cubicBezTo>
                  <a:pt x="2021153" y="2866129"/>
                  <a:pt x="2008034" y="2861310"/>
                  <a:pt x="1994914" y="2856273"/>
                </a:cubicBezTo>
                <a:lnTo>
                  <a:pt x="1965545" y="2845977"/>
                </a:lnTo>
                <a:lnTo>
                  <a:pt x="1955557" y="2842475"/>
                </a:lnTo>
                <a:cubicBezTo>
                  <a:pt x="1934565" y="2835467"/>
                  <a:pt x="1906581" y="2835467"/>
                  <a:pt x="1889090" y="2856492"/>
                </a:cubicBezTo>
                <a:lnTo>
                  <a:pt x="1875541" y="2863591"/>
                </a:lnTo>
                <a:lnTo>
                  <a:pt x="1871326" y="2865800"/>
                </a:lnTo>
                <a:cubicBezTo>
                  <a:pt x="1865586" y="2867662"/>
                  <a:pt x="1860011" y="2868319"/>
                  <a:pt x="1854545" y="2867881"/>
                </a:cubicBezTo>
                <a:lnTo>
                  <a:pt x="1848570" y="2865093"/>
                </a:lnTo>
                <a:lnTo>
                  <a:pt x="1822624" y="2852988"/>
                </a:lnTo>
                <a:lnTo>
                  <a:pt x="1805083" y="2843560"/>
                </a:lnTo>
                <a:lnTo>
                  <a:pt x="1804694" y="2843351"/>
                </a:lnTo>
                <a:lnTo>
                  <a:pt x="1784140" y="2849483"/>
                </a:lnTo>
                <a:cubicBezTo>
                  <a:pt x="1773646" y="2852988"/>
                  <a:pt x="1763149" y="2874013"/>
                  <a:pt x="1749153" y="2859996"/>
                </a:cubicBezTo>
                <a:cubicBezTo>
                  <a:pt x="1738659" y="2845979"/>
                  <a:pt x="1729040" y="2846855"/>
                  <a:pt x="1718983" y="2850359"/>
                </a:cubicBezTo>
                <a:lnTo>
                  <a:pt x="1712904" y="2852582"/>
                </a:lnTo>
                <a:lnTo>
                  <a:pt x="1703406" y="2856054"/>
                </a:lnTo>
                <a:cubicBezTo>
                  <a:pt x="1697996" y="2857587"/>
                  <a:pt x="1692311" y="2858244"/>
                  <a:pt x="1686190" y="2856492"/>
                </a:cubicBezTo>
                <a:lnTo>
                  <a:pt x="1633958" y="2844677"/>
                </a:lnTo>
                <a:lnTo>
                  <a:pt x="1627373" y="2843187"/>
                </a:lnTo>
                <a:cubicBezTo>
                  <a:pt x="1590640" y="2837602"/>
                  <a:pt x="1558280" y="2838369"/>
                  <a:pt x="1526794" y="2844173"/>
                </a:cubicBezTo>
                <a:lnTo>
                  <a:pt x="1522814" y="2845216"/>
                </a:lnTo>
                <a:lnTo>
                  <a:pt x="1479784" y="2856492"/>
                </a:lnTo>
                <a:cubicBezTo>
                  <a:pt x="1448299" y="2868757"/>
                  <a:pt x="1429059" y="2873137"/>
                  <a:pt x="1414628" y="2864814"/>
                </a:cubicBezTo>
                <a:lnTo>
                  <a:pt x="1400298" y="2847729"/>
                </a:lnTo>
                <a:lnTo>
                  <a:pt x="1395661" y="2842201"/>
                </a:lnTo>
                <a:cubicBezTo>
                  <a:pt x="1389922" y="2831086"/>
                  <a:pt x="1384456" y="2816193"/>
                  <a:pt x="1378334" y="2796920"/>
                </a:cubicBezTo>
                <a:cubicBezTo>
                  <a:pt x="1378334" y="2793417"/>
                  <a:pt x="1378334" y="2786407"/>
                  <a:pt x="1381832" y="2786407"/>
                </a:cubicBezTo>
                <a:lnTo>
                  <a:pt x="1388667" y="2783315"/>
                </a:lnTo>
                <a:lnTo>
                  <a:pt x="1395388" y="2780275"/>
                </a:lnTo>
                <a:lnTo>
                  <a:pt x="1399903" y="2779914"/>
                </a:lnTo>
                <a:lnTo>
                  <a:pt x="1406320" y="2779399"/>
                </a:lnTo>
                <a:lnTo>
                  <a:pt x="1406321" y="2779399"/>
                </a:lnTo>
                <a:lnTo>
                  <a:pt x="1415469" y="2786540"/>
                </a:lnTo>
                <a:lnTo>
                  <a:pt x="1424631" y="2793690"/>
                </a:lnTo>
                <a:cubicBezTo>
                  <a:pt x="1430698" y="2797030"/>
                  <a:pt x="1436711" y="2798891"/>
                  <a:pt x="1442614" y="2799110"/>
                </a:cubicBezTo>
                <a:lnTo>
                  <a:pt x="1453493" y="2796326"/>
                </a:lnTo>
                <a:lnTo>
                  <a:pt x="1459942" y="2794675"/>
                </a:lnTo>
                <a:cubicBezTo>
                  <a:pt x="1465572" y="2791445"/>
                  <a:pt x="1471039" y="2786408"/>
                  <a:pt x="1476287" y="2779399"/>
                </a:cubicBezTo>
                <a:cubicBezTo>
                  <a:pt x="1479783" y="2775895"/>
                  <a:pt x="1490280" y="2775895"/>
                  <a:pt x="1490280" y="2779399"/>
                </a:cubicBezTo>
                <a:cubicBezTo>
                  <a:pt x="1506023" y="2796920"/>
                  <a:pt x="1520891" y="2798672"/>
                  <a:pt x="1535321" y="2794730"/>
                </a:cubicBezTo>
                <a:lnTo>
                  <a:pt x="1546008" y="2790268"/>
                </a:lnTo>
                <a:lnTo>
                  <a:pt x="1556694" y="2785805"/>
                </a:lnTo>
                <a:cubicBezTo>
                  <a:pt x="1563746" y="2782246"/>
                  <a:pt x="1570743" y="2778523"/>
                  <a:pt x="1577739" y="2775895"/>
                </a:cubicBezTo>
                <a:cubicBezTo>
                  <a:pt x="1584736" y="2774143"/>
                  <a:pt x="1589985" y="2770639"/>
                  <a:pt x="1591734" y="2765820"/>
                </a:cubicBezTo>
                <a:cubicBezTo>
                  <a:pt x="1593484" y="2761002"/>
                  <a:pt x="1591734" y="2754870"/>
                  <a:pt x="1584736" y="2747861"/>
                </a:cubicBezTo>
                <a:cubicBezTo>
                  <a:pt x="1574239" y="2737349"/>
                  <a:pt x="1560246" y="2719827"/>
                  <a:pt x="1553250" y="2723332"/>
                </a:cubicBezTo>
                <a:lnTo>
                  <a:pt x="1509801" y="2743917"/>
                </a:lnTo>
                <a:lnTo>
                  <a:pt x="1508756" y="2744412"/>
                </a:lnTo>
                <a:lnTo>
                  <a:pt x="1508755" y="2744412"/>
                </a:lnTo>
                <a:cubicBezTo>
                  <a:pt x="1464479" y="2757717"/>
                  <a:pt x="1421186" y="2747862"/>
                  <a:pt x="1381832" y="2716324"/>
                </a:cubicBezTo>
                <a:cubicBezTo>
                  <a:pt x="1329357" y="2719827"/>
                  <a:pt x="1287377" y="2709316"/>
                  <a:pt x="1252392" y="2663761"/>
                </a:cubicBezTo>
                <a:lnTo>
                  <a:pt x="1235776" y="2654124"/>
                </a:lnTo>
                <a:lnTo>
                  <a:pt x="1213910" y="2649744"/>
                </a:lnTo>
                <a:cubicBezTo>
                  <a:pt x="1199917" y="2646239"/>
                  <a:pt x="1182426" y="2649744"/>
                  <a:pt x="1168431" y="2649744"/>
                </a:cubicBezTo>
                <a:cubicBezTo>
                  <a:pt x="1119455" y="2639231"/>
                  <a:pt x="1066980" y="2663761"/>
                  <a:pt x="1014504" y="2632223"/>
                </a:cubicBezTo>
                <a:cubicBezTo>
                  <a:pt x="983021" y="2608569"/>
                  <a:pt x="943665" y="2618424"/>
                  <a:pt x="903817" y="2610047"/>
                </a:cubicBezTo>
                <a:cubicBezTo>
                  <a:pt x="890535" y="2607255"/>
                  <a:pt x="877197" y="2602437"/>
                  <a:pt x="864079" y="2593676"/>
                </a:cubicBezTo>
                <a:cubicBezTo>
                  <a:pt x="832595" y="2572650"/>
                  <a:pt x="780121" y="2576155"/>
                  <a:pt x="741640" y="2600684"/>
                </a:cubicBezTo>
                <a:cubicBezTo>
                  <a:pt x="731145" y="2607693"/>
                  <a:pt x="723274" y="2608569"/>
                  <a:pt x="716278" y="2605941"/>
                </a:cubicBezTo>
                <a:lnTo>
                  <a:pt x="706220" y="2598056"/>
                </a:lnTo>
                <a:lnTo>
                  <a:pt x="696162" y="2590171"/>
                </a:lnTo>
                <a:lnTo>
                  <a:pt x="684886" y="2575488"/>
                </a:lnTo>
                <a:lnTo>
                  <a:pt x="683044" y="2573089"/>
                </a:lnTo>
                <a:cubicBezTo>
                  <a:pt x="677796" y="2567395"/>
                  <a:pt x="671675" y="2562138"/>
                  <a:pt x="664678" y="2558634"/>
                </a:cubicBezTo>
                <a:lnTo>
                  <a:pt x="644443" y="2543055"/>
                </a:lnTo>
                <a:lnTo>
                  <a:pt x="642704" y="2541716"/>
                </a:lnTo>
                <a:lnTo>
                  <a:pt x="638012" y="2535152"/>
                </a:lnTo>
                <a:lnTo>
                  <a:pt x="633193" y="2528411"/>
                </a:lnTo>
                <a:lnTo>
                  <a:pt x="633193" y="2528410"/>
                </a:lnTo>
                <a:cubicBezTo>
                  <a:pt x="630569" y="2519212"/>
                  <a:pt x="634943" y="2507823"/>
                  <a:pt x="643689" y="2485046"/>
                </a:cubicBezTo>
                <a:cubicBezTo>
                  <a:pt x="648936" y="2469277"/>
                  <a:pt x="649810" y="2456136"/>
                  <a:pt x="645875" y="2446937"/>
                </a:cubicBezTo>
                <a:lnTo>
                  <a:pt x="639443" y="2439758"/>
                </a:lnTo>
                <a:lnTo>
                  <a:pt x="636309" y="2436260"/>
                </a:lnTo>
                <a:cubicBezTo>
                  <a:pt x="631882" y="2433796"/>
                  <a:pt x="626197" y="2432482"/>
                  <a:pt x="619200" y="2432482"/>
                </a:cubicBezTo>
                <a:cubicBezTo>
                  <a:pt x="591215" y="2428979"/>
                  <a:pt x="559730" y="2428979"/>
                  <a:pt x="531744" y="2432482"/>
                </a:cubicBezTo>
                <a:cubicBezTo>
                  <a:pt x="524748" y="2432482"/>
                  <a:pt x="518626" y="2438615"/>
                  <a:pt x="514252" y="2447375"/>
                </a:cubicBezTo>
                <a:lnTo>
                  <a:pt x="514043" y="2448293"/>
                </a:lnTo>
                <a:lnTo>
                  <a:pt x="507256" y="2478038"/>
                </a:lnTo>
                <a:cubicBezTo>
                  <a:pt x="510755" y="2502567"/>
                  <a:pt x="514253" y="2520088"/>
                  <a:pt x="531744" y="2534104"/>
                </a:cubicBezTo>
                <a:cubicBezTo>
                  <a:pt x="545737" y="2544617"/>
                  <a:pt x="566727" y="2551626"/>
                  <a:pt x="580720" y="2562138"/>
                </a:cubicBezTo>
                <a:cubicBezTo>
                  <a:pt x="587716" y="2569147"/>
                  <a:pt x="591215" y="2579660"/>
                  <a:pt x="591215" y="2590171"/>
                </a:cubicBezTo>
                <a:lnTo>
                  <a:pt x="590516" y="2592816"/>
                </a:lnTo>
                <a:lnTo>
                  <a:pt x="587279" y="2605065"/>
                </a:lnTo>
                <a:cubicBezTo>
                  <a:pt x="585093" y="2610322"/>
                  <a:pt x="582469" y="2614702"/>
                  <a:pt x="580720" y="2614702"/>
                </a:cubicBezTo>
                <a:cubicBezTo>
                  <a:pt x="557982" y="2609446"/>
                  <a:pt x="538741" y="2619082"/>
                  <a:pt x="519938" y="2630033"/>
                </a:cubicBezTo>
                <a:lnTo>
                  <a:pt x="511098" y="2634948"/>
                </a:lnTo>
                <a:lnTo>
                  <a:pt x="491678" y="2645747"/>
                </a:lnTo>
                <a:cubicBezTo>
                  <a:pt x="482113" y="2650182"/>
                  <a:pt x="472274" y="2653248"/>
                  <a:pt x="461779" y="2653248"/>
                </a:cubicBezTo>
                <a:cubicBezTo>
                  <a:pt x="451284" y="2653248"/>
                  <a:pt x="442538" y="2655000"/>
                  <a:pt x="435979" y="2659818"/>
                </a:cubicBezTo>
                <a:lnTo>
                  <a:pt x="429470" y="2672634"/>
                </a:lnTo>
                <a:lnTo>
                  <a:pt x="423299" y="2684785"/>
                </a:lnTo>
                <a:lnTo>
                  <a:pt x="417140" y="2698732"/>
                </a:lnTo>
                <a:lnTo>
                  <a:pt x="415755" y="2701868"/>
                </a:lnTo>
                <a:cubicBezTo>
                  <a:pt x="412584" y="2706249"/>
                  <a:pt x="408867" y="2709315"/>
                  <a:pt x="404931" y="2711067"/>
                </a:cubicBezTo>
                <a:cubicBezTo>
                  <a:pt x="397060" y="2714571"/>
                  <a:pt x="388314" y="2712819"/>
                  <a:pt x="381319" y="2705811"/>
                </a:cubicBezTo>
                <a:cubicBezTo>
                  <a:pt x="353331" y="2677777"/>
                  <a:pt x="314850" y="2691793"/>
                  <a:pt x="286864" y="2674273"/>
                </a:cubicBezTo>
                <a:cubicBezTo>
                  <a:pt x="262377" y="2656752"/>
                  <a:pt x="251880" y="2625215"/>
                  <a:pt x="223895" y="2618205"/>
                </a:cubicBezTo>
                <a:cubicBezTo>
                  <a:pt x="230891" y="2600684"/>
                  <a:pt x="244884" y="2583163"/>
                  <a:pt x="248382" y="2565642"/>
                </a:cubicBezTo>
                <a:cubicBezTo>
                  <a:pt x="248382" y="2548121"/>
                  <a:pt x="248382" y="2523592"/>
                  <a:pt x="241386" y="2506072"/>
                </a:cubicBezTo>
                <a:lnTo>
                  <a:pt x="224431" y="2499443"/>
                </a:lnTo>
                <a:lnTo>
                  <a:pt x="223458" y="2499062"/>
                </a:lnTo>
                <a:cubicBezTo>
                  <a:pt x="216024" y="2497310"/>
                  <a:pt x="208153" y="2495558"/>
                  <a:pt x="202905" y="2492054"/>
                </a:cubicBezTo>
                <a:lnTo>
                  <a:pt x="181916" y="2481542"/>
                </a:lnTo>
                <a:lnTo>
                  <a:pt x="167923" y="2474533"/>
                </a:lnTo>
                <a:cubicBezTo>
                  <a:pt x="157427" y="2411458"/>
                  <a:pt x="104953" y="2400945"/>
                  <a:pt x="66470" y="2372911"/>
                </a:cubicBezTo>
                <a:cubicBezTo>
                  <a:pt x="48980" y="2358894"/>
                  <a:pt x="27989" y="2348382"/>
                  <a:pt x="6996" y="2334365"/>
                </a:cubicBezTo>
                <a:cubicBezTo>
                  <a:pt x="3498" y="2334365"/>
                  <a:pt x="0" y="2323852"/>
                  <a:pt x="0" y="2323852"/>
                </a:cubicBezTo>
                <a:cubicBezTo>
                  <a:pt x="1749" y="2320348"/>
                  <a:pt x="4373" y="2315968"/>
                  <a:pt x="7434" y="2312464"/>
                </a:cubicBezTo>
                <a:lnTo>
                  <a:pt x="7435" y="2312463"/>
                </a:lnTo>
                <a:lnTo>
                  <a:pt x="12446" y="2309409"/>
                </a:lnTo>
                <a:lnTo>
                  <a:pt x="17495" y="2306331"/>
                </a:lnTo>
                <a:lnTo>
                  <a:pt x="17496" y="2306331"/>
                </a:lnTo>
                <a:lnTo>
                  <a:pt x="56645" y="2303062"/>
                </a:lnTo>
                <a:lnTo>
                  <a:pt x="59475" y="2302826"/>
                </a:lnTo>
                <a:lnTo>
                  <a:pt x="69906" y="2300324"/>
                </a:lnTo>
                <a:lnTo>
                  <a:pt x="90523" y="2295380"/>
                </a:lnTo>
                <a:cubicBezTo>
                  <a:pt x="98831" y="2289686"/>
                  <a:pt x="104953" y="2280049"/>
                  <a:pt x="108451" y="2264281"/>
                </a:cubicBezTo>
                <a:lnTo>
                  <a:pt x="113337" y="2252514"/>
                </a:lnTo>
                <a:lnTo>
                  <a:pt x="118454" y="2240189"/>
                </a:lnTo>
                <a:cubicBezTo>
                  <a:pt x="122554" y="2233181"/>
                  <a:pt x="127473" y="2227486"/>
                  <a:pt x="133377" y="2223982"/>
                </a:cubicBezTo>
                <a:lnTo>
                  <a:pt x="145421" y="2222209"/>
                </a:lnTo>
                <a:lnTo>
                  <a:pt x="154203" y="2220916"/>
                </a:lnTo>
                <a:cubicBezTo>
                  <a:pt x="162238" y="2222668"/>
                  <a:pt x="171422" y="2227486"/>
                  <a:pt x="181917" y="2236247"/>
                </a:cubicBezTo>
                <a:lnTo>
                  <a:pt x="200009" y="2238108"/>
                </a:lnTo>
                <a:lnTo>
                  <a:pt x="221708" y="2230115"/>
                </a:lnTo>
                <a:cubicBezTo>
                  <a:pt x="237013" y="2223982"/>
                  <a:pt x="253630" y="2218726"/>
                  <a:pt x="269373" y="2229238"/>
                </a:cubicBezTo>
                <a:cubicBezTo>
                  <a:pt x="271122" y="2230990"/>
                  <a:pt x="277244" y="2226610"/>
                  <a:pt x="283366" y="2220040"/>
                </a:cubicBezTo>
                <a:lnTo>
                  <a:pt x="295733" y="2200297"/>
                </a:lnTo>
                <a:lnTo>
                  <a:pt x="297359" y="2197701"/>
                </a:lnTo>
                <a:cubicBezTo>
                  <a:pt x="299108" y="2188941"/>
                  <a:pt x="294735" y="2184560"/>
                  <a:pt x="288613" y="2181932"/>
                </a:cubicBezTo>
                <a:lnTo>
                  <a:pt x="273718" y="2177862"/>
                </a:lnTo>
                <a:lnTo>
                  <a:pt x="269373" y="2176675"/>
                </a:lnTo>
                <a:lnTo>
                  <a:pt x="260986" y="2166813"/>
                </a:lnTo>
                <a:lnTo>
                  <a:pt x="259315" y="2164849"/>
                </a:lnTo>
                <a:cubicBezTo>
                  <a:pt x="258004" y="2160906"/>
                  <a:pt x="258878" y="2157402"/>
                  <a:pt x="262377" y="2155650"/>
                </a:cubicBezTo>
                <a:cubicBezTo>
                  <a:pt x="297360" y="2145137"/>
                  <a:pt x="318349" y="2117103"/>
                  <a:pt x="342837" y="2092574"/>
                </a:cubicBezTo>
                <a:cubicBezTo>
                  <a:pt x="346335" y="2092574"/>
                  <a:pt x="353331" y="2085566"/>
                  <a:pt x="356831" y="2085566"/>
                </a:cubicBezTo>
                <a:cubicBezTo>
                  <a:pt x="370822" y="2085566"/>
                  <a:pt x="384816" y="2085566"/>
                  <a:pt x="398809" y="2085566"/>
                </a:cubicBezTo>
                <a:cubicBezTo>
                  <a:pt x="416301" y="2085566"/>
                  <a:pt x="426795" y="2120608"/>
                  <a:pt x="447786" y="2103087"/>
                </a:cubicBezTo>
                <a:cubicBezTo>
                  <a:pt x="472273" y="2075053"/>
                  <a:pt x="489764" y="2117103"/>
                  <a:pt x="510755" y="2110095"/>
                </a:cubicBezTo>
                <a:cubicBezTo>
                  <a:pt x="528246" y="2103087"/>
                  <a:pt x="542239" y="2092574"/>
                  <a:pt x="559731" y="2085566"/>
                </a:cubicBezTo>
                <a:cubicBezTo>
                  <a:pt x="563229" y="2085566"/>
                  <a:pt x="566727" y="2085566"/>
                  <a:pt x="570225" y="2085566"/>
                </a:cubicBezTo>
                <a:cubicBezTo>
                  <a:pt x="622698" y="2057532"/>
                  <a:pt x="678671" y="2043515"/>
                  <a:pt x="738141" y="2033003"/>
                </a:cubicBezTo>
                <a:cubicBezTo>
                  <a:pt x="724148" y="2015481"/>
                  <a:pt x="713654" y="1997960"/>
                  <a:pt x="710156" y="1969926"/>
                </a:cubicBezTo>
                <a:lnTo>
                  <a:pt x="723900" y="1964129"/>
                </a:lnTo>
                <a:lnTo>
                  <a:pt x="776621" y="1941893"/>
                </a:lnTo>
                <a:lnTo>
                  <a:pt x="773123" y="1938389"/>
                </a:lnTo>
                <a:lnTo>
                  <a:pt x="774388" y="1938208"/>
                </a:lnTo>
                <a:lnTo>
                  <a:pt x="797612" y="1934885"/>
                </a:lnTo>
                <a:cubicBezTo>
                  <a:pt x="797612" y="1934885"/>
                  <a:pt x="797612" y="1934885"/>
                  <a:pt x="801110" y="1934885"/>
                </a:cubicBezTo>
                <a:cubicBezTo>
                  <a:pt x="836092" y="1924372"/>
                  <a:pt x="874574" y="1917364"/>
                  <a:pt x="913055" y="1910356"/>
                </a:cubicBezTo>
                <a:cubicBezTo>
                  <a:pt x="913055" y="1910356"/>
                  <a:pt x="916553" y="1910356"/>
                  <a:pt x="920051" y="1906851"/>
                </a:cubicBezTo>
                <a:cubicBezTo>
                  <a:pt x="927048" y="1903348"/>
                  <a:pt x="930546" y="1899843"/>
                  <a:pt x="934044" y="1896338"/>
                </a:cubicBezTo>
                <a:lnTo>
                  <a:pt x="920051" y="1896338"/>
                </a:lnTo>
                <a:cubicBezTo>
                  <a:pt x="822099" y="1938389"/>
                  <a:pt x="724147" y="1924372"/>
                  <a:pt x="626196" y="1924372"/>
                </a:cubicBezTo>
                <a:cubicBezTo>
                  <a:pt x="612204" y="1924372"/>
                  <a:pt x="599960" y="1926124"/>
                  <a:pt x="588591" y="1929628"/>
                </a:cubicBezTo>
                <a:lnTo>
                  <a:pt x="571344" y="1938033"/>
                </a:lnTo>
                <a:lnTo>
                  <a:pt x="556231" y="1945397"/>
                </a:lnTo>
                <a:cubicBezTo>
                  <a:pt x="549235" y="1952405"/>
                  <a:pt x="538742" y="1955910"/>
                  <a:pt x="531744" y="1952405"/>
                </a:cubicBezTo>
                <a:lnTo>
                  <a:pt x="516597" y="1946433"/>
                </a:lnTo>
                <a:lnTo>
                  <a:pt x="514526" y="1945616"/>
                </a:lnTo>
                <a:cubicBezTo>
                  <a:pt x="498291" y="1935761"/>
                  <a:pt x="484517" y="1919992"/>
                  <a:pt x="468775" y="1927877"/>
                </a:cubicBezTo>
                <a:cubicBezTo>
                  <a:pt x="447786" y="1938389"/>
                  <a:pt x="430293" y="1959414"/>
                  <a:pt x="402307" y="1955910"/>
                </a:cubicBezTo>
                <a:cubicBezTo>
                  <a:pt x="386565" y="1954158"/>
                  <a:pt x="369073" y="1956786"/>
                  <a:pt x="355081" y="1952844"/>
                </a:cubicBezTo>
                <a:lnTo>
                  <a:pt x="350653" y="1949791"/>
                </a:lnTo>
                <a:lnTo>
                  <a:pt x="337371" y="1940634"/>
                </a:lnTo>
                <a:cubicBezTo>
                  <a:pt x="332780" y="1934009"/>
                  <a:pt x="329719" y="1924373"/>
                  <a:pt x="328845" y="1910356"/>
                </a:cubicBezTo>
                <a:lnTo>
                  <a:pt x="283674" y="1892759"/>
                </a:lnTo>
                <a:lnTo>
                  <a:pt x="265874" y="1885825"/>
                </a:lnTo>
                <a:lnTo>
                  <a:pt x="247602" y="1866238"/>
                </a:lnTo>
                <a:lnTo>
                  <a:pt x="240949" y="1859106"/>
                </a:lnTo>
                <a:lnTo>
                  <a:pt x="241311" y="1855432"/>
                </a:lnTo>
                <a:lnTo>
                  <a:pt x="244884" y="1819246"/>
                </a:lnTo>
                <a:cubicBezTo>
                  <a:pt x="251880" y="1773692"/>
                  <a:pt x="293860" y="1752666"/>
                  <a:pt x="304355" y="1717624"/>
                </a:cubicBezTo>
                <a:lnTo>
                  <a:pt x="312914" y="1699320"/>
                </a:lnTo>
                <a:lnTo>
                  <a:pt x="320535" y="1683019"/>
                </a:lnTo>
                <a:lnTo>
                  <a:pt x="322522" y="1682277"/>
                </a:lnTo>
                <a:lnTo>
                  <a:pt x="349834" y="1672068"/>
                </a:lnTo>
                <a:cubicBezTo>
                  <a:pt x="388313" y="1668565"/>
                  <a:pt x="426795" y="1672068"/>
                  <a:pt x="465277" y="1665060"/>
                </a:cubicBezTo>
                <a:cubicBezTo>
                  <a:pt x="468776" y="1664184"/>
                  <a:pt x="472930" y="1661994"/>
                  <a:pt x="477139" y="1659038"/>
                </a:cubicBezTo>
                <a:lnTo>
                  <a:pt x="489328" y="1648416"/>
                </a:lnTo>
                <a:lnTo>
                  <a:pt x="489539" y="1647992"/>
                </a:lnTo>
                <a:lnTo>
                  <a:pt x="500260" y="1626514"/>
                </a:lnTo>
                <a:lnTo>
                  <a:pt x="494350" y="1614675"/>
                </a:lnTo>
                <a:lnTo>
                  <a:pt x="487579" y="1601109"/>
                </a:lnTo>
                <a:cubicBezTo>
                  <a:pt x="480145" y="1593224"/>
                  <a:pt x="470525" y="1586216"/>
                  <a:pt x="461779" y="1580959"/>
                </a:cubicBezTo>
                <a:cubicBezTo>
                  <a:pt x="451284" y="1573951"/>
                  <a:pt x="433791" y="1577456"/>
                  <a:pt x="419799" y="1577456"/>
                </a:cubicBezTo>
                <a:cubicBezTo>
                  <a:pt x="402307" y="1577456"/>
                  <a:pt x="381319" y="1584464"/>
                  <a:pt x="363826" y="1577456"/>
                </a:cubicBezTo>
                <a:cubicBezTo>
                  <a:pt x="346335" y="1570446"/>
                  <a:pt x="332342" y="1556430"/>
                  <a:pt x="318348" y="1542413"/>
                </a:cubicBezTo>
                <a:lnTo>
                  <a:pt x="319985" y="1529297"/>
                </a:lnTo>
                <a:lnTo>
                  <a:pt x="321847" y="1514379"/>
                </a:lnTo>
                <a:cubicBezTo>
                  <a:pt x="328843" y="1507371"/>
                  <a:pt x="334965" y="1500362"/>
                  <a:pt x="341962" y="1495106"/>
                </a:cubicBezTo>
                <a:lnTo>
                  <a:pt x="362619" y="1487971"/>
                </a:lnTo>
                <a:lnTo>
                  <a:pt x="367324" y="1486345"/>
                </a:lnTo>
                <a:lnTo>
                  <a:pt x="369162" y="1486284"/>
                </a:lnTo>
                <a:lnTo>
                  <a:pt x="472273" y="1482842"/>
                </a:lnTo>
                <a:lnTo>
                  <a:pt x="474897" y="1448237"/>
                </a:lnTo>
                <a:lnTo>
                  <a:pt x="440788" y="1416262"/>
                </a:lnTo>
                <a:cubicBezTo>
                  <a:pt x="426795" y="1409254"/>
                  <a:pt x="426795" y="1402245"/>
                  <a:pt x="426795" y="1391733"/>
                </a:cubicBezTo>
                <a:cubicBezTo>
                  <a:pt x="405806" y="1395236"/>
                  <a:pt x="388313" y="1398741"/>
                  <a:pt x="374323" y="1416262"/>
                </a:cubicBezTo>
                <a:cubicBezTo>
                  <a:pt x="370822" y="1419766"/>
                  <a:pt x="346335" y="1412757"/>
                  <a:pt x="335840" y="1405749"/>
                </a:cubicBezTo>
                <a:cubicBezTo>
                  <a:pt x="318348" y="1395236"/>
                  <a:pt x="304355" y="1384723"/>
                  <a:pt x="286864" y="1398741"/>
                </a:cubicBezTo>
                <a:cubicBezTo>
                  <a:pt x="244884" y="1437287"/>
                  <a:pt x="195908" y="1423270"/>
                  <a:pt x="150431" y="1412757"/>
                </a:cubicBezTo>
                <a:cubicBezTo>
                  <a:pt x="143435" y="1412757"/>
                  <a:pt x="139935" y="1398741"/>
                  <a:pt x="136439" y="1388228"/>
                </a:cubicBezTo>
                <a:lnTo>
                  <a:pt x="136924" y="1386283"/>
                </a:lnTo>
                <a:lnTo>
                  <a:pt x="139935" y="1374210"/>
                </a:lnTo>
                <a:cubicBezTo>
                  <a:pt x="146933" y="1367202"/>
                  <a:pt x="157427" y="1356689"/>
                  <a:pt x="160926" y="1360194"/>
                </a:cubicBezTo>
                <a:cubicBezTo>
                  <a:pt x="192410" y="1368079"/>
                  <a:pt x="221927" y="1346396"/>
                  <a:pt x="250952" y="1340976"/>
                </a:cubicBezTo>
                <a:lnTo>
                  <a:pt x="270570" y="1342127"/>
                </a:lnTo>
                <a:lnTo>
                  <a:pt x="279867" y="1342673"/>
                </a:lnTo>
                <a:cubicBezTo>
                  <a:pt x="292111" y="1349681"/>
                  <a:pt x="303480" y="1354061"/>
                  <a:pt x="313975" y="1353623"/>
                </a:cubicBezTo>
                <a:lnTo>
                  <a:pt x="321862" y="1351248"/>
                </a:lnTo>
                <a:lnTo>
                  <a:pt x="329062" y="1349079"/>
                </a:lnTo>
                <a:cubicBezTo>
                  <a:pt x="333872" y="1346177"/>
                  <a:pt x="338464" y="1341796"/>
                  <a:pt x="342837" y="1335664"/>
                </a:cubicBezTo>
                <a:lnTo>
                  <a:pt x="377180" y="1290677"/>
                </a:lnTo>
                <a:lnTo>
                  <a:pt x="388313" y="1276093"/>
                </a:lnTo>
                <a:lnTo>
                  <a:pt x="395478" y="1258294"/>
                </a:lnTo>
                <a:lnTo>
                  <a:pt x="399246" y="1248935"/>
                </a:lnTo>
                <a:cubicBezTo>
                  <a:pt x="403182" y="1240175"/>
                  <a:pt x="409304" y="1234042"/>
                  <a:pt x="423299" y="1237546"/>
                </a:cubicBezTo>
                <a:cubicBezTo>
                  <a:pt x="430295" y="1237546"/>
                  <a:pt x="436417" y="1240175"/>
                  <a:pt x="442539" y="1243679"/>
                </a:cubicBezTo>
                <a:lnTo>
                  <a:pt x="448952" y="1247475"/>
                </a:lnTo>
                <a:lnTo>
                  <a:pt x="461779" y="1255067"/>
                </a:lnTo>
                <a:lnTo>
                  <a:pt x="488500" y="1263990"/>
                </a:lnTo>
                <a:lnTo>
                  <a:pt x="493262" y="1265580"/>
                </a:lnTo>
                <a:lnTo>
                  <a:pt x="472273" y="1227034"/>
                </a:lnTo>
                <a:cubicBezTo>
                  <a:pt x="468775" y="1227034"/>
                  <a:pt x="475772" y="1223530"/>
                  <a:pt x="475772" y="1220025"/>
                </a:cubicBezTo>
                <a:lnTo>
                  <a:pt x="492825" y="1204257"/>
                </a:lnTo>
                <a:lnTo>
                  <a:pt x="465277" y="1188487"/>
                </a:lnTo>
                <a:cubicBezTo>
                  <a:pt x="449535" y="1183231"/>
                  <a:pt x="431825" y="1166148"/>
                  <a:pt x="426905" y="1154979"/>
                </a:cubicBezTo>
                <a:lnTo>
                  <a:pt x="426903" y="1154850"/>
                </a:lnTo>
                <a:lnTo>
                  <a:pt x="426795" y="1146437"/>
                </a:lnTo>
                <a:lnTo>
                  <a:pt x="436475" y="1130884"/>
                </a:lnTo>
                <a:lnTo>
                  <a:pt x="447786" y="1112709"/>
                </a:lnTo>
                <a:cubicBezTo>
                  <a:pt x="448660" y="1100882"/>
                  <a:pt x="446037" y="1088617"/>
                  <a:pt x="447786" y="1076352"/>
                </a:cubicBezTo>
                <a:cubicBezTo>
                  <a:pt x="451284" y="1067592"/>
                  <a:pt x="454782" y="1062336"/>
                  <a:pt x="460904" y="1060584"/>
                </a:cubicBezTo>
                <a:lnTo>
                  <a:pt x="463253" y="1061012"/>
                </a:lnTo>
                <a:lnTo>
                  <a:pt x="489764" y="1065841"/>
                </a:lnTo>
                <a:lnTo>
                  <a:pt x="495182" y="1063127"/>
                </a:lnTo>
                <a:lnTo>
                  <a:pt x="503757" y="1058831"/>
                </a:lnTo>
                <a:cubicBezTo>
                  <a:pt x="507255" y="1041310"/>
                  <a:pt x="510755" y="1023790"/>
                  <a:pt x="493262" y="1009773"/>
                </a:cubicBezTo>
                <a:cubicBezTo>
                  <a:pt x="482767" y="995756"/>
                  <a:pt x="465277" y="981740"/>
                  <a:pt x="465277" y="971227"/>
                </a:cubicBezTo>
                <a:cubicBezTo>
                  <a:pt x="468775" y="960714"/>
                  <a:pt x="486266" y="950201"/>
                  <a:pt x="489764" y="936184"/>
                </a:cubicBezTo>
                <a:lnTo>
                  <a:pt x="495914" y="925405"/>
                </a:lnTo>
                <a:lnTo>
                  <a:pt x="502009" y="914721"/>
                </a:lnTo>
                <a:cubicBezTo>
                  <a:pt x="504632" y="907275"/>
                  <a:pt x="503758" y="899390"/>
                  <a:pt x="493262" y="890629"/>
                </a:cubicBezTo>
                <a:lnTo>
                  <a:pt x="495542" y="886633"/>
                </a:lnTo>
                <a:lnTo>
                  <a:pt x="496761" y="884497"/>
                </a:lnTo>
                <a:cubicBezTo>
                  <a:pt x="500260" y="880993"/>
                  <a:pt x="505507" y="876613"/>
                  <a:pt x="510755" y="873108"/>
                </a:cubicBezTo>
                <a:lnTo>
                  <a:pt x="506763" y="867111"/>
                </a:lnTo>
                <a:lnTo>
                  <a:pt x="503757" y="862595"/>
                </a:lnTo>
                <a:lnTo>
                  <a:pt x="480104" y="855562"/>
                </a:lnTo>
                <a:lnTo>
                  <a:pt x="475772" y="854274"/>
                </a:lnTo>
                <a:lnTo>
                  <a:pt x="475332" y="853254"/>
                </a:lnTo>
                <a:lnTo>
                  <a:pt x="468775" y="838066"/>
                </a:lnTo>
                <a:cubicBezTo>
                  <a:pt x="468775" y="824050"/>
                  <a:pt x="468775" y="813537"/>
                  <a:pt x="472273" y="799520"/>
                </a:cubicBezTo>
                <a:cubicBezTo>
                  <a:pt x="474023" y="797768"/>
                  <a:pt x="475772" y="795140"/>
                  <a:pt x="477958" y="792950"/>
                </a:cubicBezTo>
                <a:lnTo>
                  <a:pt x="482899" y="790605"/>
                </a:lnTo>
                <a:lnTo>
                  <a:pt x="486266" y="789007"/>
                </a:lnTo>
                <a:cubicBezTo>
                  <a:pt x="512504" y="785503"/>
                  <a:pt x="525623" y="779371"/>
                  <a:pt x="529995" y="771486"/>
                </a:cubicBezTo>
                <a:lnTo>
                  <a:pt x="526611" y="760639"/>
                </a:lnTo>
                <a:lnTo>
                  <a:pt x="521249" y="743452"/>
                </a:lnTo>
                <a:lnTo>
                  <a:pt x="516128" y="730628"/>
                </a:lnTo>
                <a:lnTo>
                  <a:pt x="507255" y="708411"/>
                </a:lnTo>
                <a:lnTo>
                  <a:pt x="507691" y="675714"/>
                </a:lnTo>
                <a:lnTo>
                  <a:pt x="507693" y="675559"/>
                </a:lnTo>
                <a:lnTo>
                  <a:pt x="489764" y="645335"/>
                </a:lnTo>
                <a:lnTo>
                  <a:pt x="497257" y="636580"/>
                </a:lnTo>
                <a:lnTo>
                  <a:pt x="500260" y="633070"/>
                </a:lnTo>
                <a:cubicBezTo>
                  <a:pt x="506382" y="627814"/>
                  <a:pt x="512504" y="622558"/>
                  <a:pt x="510755" y="620806"/>
                </a:cubicBezTo>
                <a:lnTo>
                  <a:pt x="507062" y="612444"/>
                </a:lnTo>
                <a:lnTo>
                  <a:pt x="500697" y="598028"/>
                </a:lnTo>
                <a:cubicBezTo>
                  <a:pt x="502883" y="591896"/>
                  <a:pt x="512504" y="587515"/>
                  <a:pt x="535243" y="585763"/>
                </a:cubicBezTo>
                <a:cubicBezTo>
                  <a:pt x="549235" y="585763"/>
                  <a:pt x="563229" y="575250"/>
                  <a:pt x="577222" y="568242"/>
                </a:cubicBezTo>
                <a:cubicBezTo>
                  <a:pt x="594713" y="561234"/>
                  <a:pt x="612204" y="564739"/>
                  <a:pt x="626196" y="571747"/>
                </a:cubicBezTo>
                <a:cubicBezTo>
                  <a:pt x="633194" y="573498"/>
                  <a:pt x="640190" y="576127"/>
                  <a:pt x="648061" y="577441"/>
                </a:cubicBezTo>
                <a:lnTo>
                  <a:pt x="673529" y="575383"/>
                </a:lnTo>
                <a:lnTo>
                  <a:pt x="675173" y="575250"/>
                </a:lnTo>
                <a:lnTo>
                  <a:pt x="686224" y="570312"/>
                </a:lnTo>
                <a:lnTo>
                  <a:pt x="703596" y="562548"/>
                </a:lnTo>
                <a:cubicBezTo>
                  <a:pt x="711030" y="556854"/>
                  <a:pt x="715403" y="550721"/>
                  <a:pt x="713654" y="547216"/>
                </a:cubicBezTo>
                <a:cubicBezTo>
                  <a:pt x="706658" y="533200"/>
                  <a:pt x="685667" y="526192"/>
                  <a:pt x="664678" y="522687"/>
                </a:cubicBezTo>
                <a:lnTo>
                  <a:pt x="626355" y="520667"/>
                </a:lnTo>
                <a:lnTo>
                  <a:pt x="598211" y="519183"/>
                </a:lnTo>
                <a:lnTo>
                  <a:pt x="594156" y="517829"/>
                </a:lnTo>
                <a:lnTo>
                  <a:pt x="587716" y="515679"/>
                </a:lnTo>
                <a:cubicBezTo>
                  <a:pt x="587716" y="512175"/>
                  <a:pt x="587716" y="505167"/>
                  <a:pt x="591215" y="501662"/>
                </a:cubicBezTo>
                <a:cubicBezTo>
                  <a:pt x="613953" y="489397"/>
                  <a:pt x="640190" y="480637"/>
                  <a:pt x="667739" y="472752"/>
                </a:cubicBezTo>
                <a:lnTo>
                  <a:pt x="707754" y="461538"/>
                </a:lnTo>
                <a:lnTo>
                  <a:pt x="752134" y="449099"/>
                </a:lnTo>
                <a:lnTo>
                  <a:pt x="801110" y="437711"/>
                </a:lnTo>
                <a:lnTo>
                  <a:pt x="808107" y="410553"/>
                </a:lnTo>
                <a:cubicBezTo>
                  <a:pt x="804608" y="389527"/>
                  <a:pt x="818601" y="375511"/>
                  <a:pt x="843090" y="364998"/>
                </a:cubicBezTo>
                <a:cubicBezTo>
                  <a:pt x="874574" y="347477"/>
                  <a:pt x="920051" y="333461"/>
                  <a:pt x="930546" y="308931"/>
                </a:cubicBezTo>
                <a:cubicBezTo>
                  <a:pt x="986518" y="298418"/>
                  <a:pt x="1031997" y="273889"/>
                  <a:pt x="1094967" y="273889"/>
                </a:cubicBezTo>
                <a:cubicBezTo>
                  <a:pt x="1105462" y="273889"/>
                  <a:pt x="1116832" y="274765"/>
                  <a:pt x="1127764" y="273889"/>
                </a:cubicBezTo>
                <a:lnTo>
                  <a:pt x="1157937" y="263376"/>
                </a:lnTo>
                <a:lnTo>
                  <a:pt x="1175428" y="252863"/>
                </a:lnTo>
                <a:lnTo>
                  <a:pt x="1167165" y="250104"/>
                </a:lnTo>
                <a:lnTo>
                  <a:pt x="1154438" y="245855"/>
                </a:lnTo>
                <a:lnTo>
                  <a:pt x="1141611" y="242184"/>
                </a:lnTo>
                <a:lnTo>
                  <a:pt x="1129949" y="238847"/>
                </a:lnTo>
                <a:cubicBezTo>
                  <a:pt x="1136947" y="235342"/>
                  <a:pt x="1147442" y="228334"/>
                  <a:pt x="1157937" y="224829"/>
                </a:cubicBezTo>
                <a:cubicBezTo>
                  <a:pt x="1157937" y="224829"/>
                  <a:pt x="1182426" y="228334"/>
                  <a:pt x="1206914" y="231838"/>
                </a:cubicBezTo>
                <a:lnTo>
                  <a:pt x="1233727" y="235675"/>
                </a:lnTo>
                <a:lnTo>
                  <a:pt x="1240586" y="236657"/>
                </a:lnTo>
                <a:cubicBezTo>
                  <a:pt x="1249769" y="237971"/>
                  <a:pt x="1255891" y="238847"/>
                  <a:pt x="1255891" y="238847"/>
                </a:cubicBezTo>
                <a:lnTo>
                  <a:pt x="1252949" y="240320"/>
                </a:lnTo>
                <a:lnTo>
                  <a:pt x="1241897" y="245855"/>
                </a:lnTo>
                <a:cubicBezTo>
                  <a:pt x="1236650" y="247608"/>
                  <a:pt x="1229654" y="248484"/>
                  <a:pt x="1224406" y="249798"/>
                </a:cubicBezTo>
                <a:lnTo>
                  <a:pt x="1217411" y="256368"/>
                </a:lnTo>
                <a:lnTo>
                  <a:pt x="1252392" y="263376"/>
                </a:lnTo>
                <a:cubicBezTo>
                  <a:pt x="1262888" y="265128"/>
                  <a:pt x="1270760" y="263376"/>
                  <a:pt x="1278194" y="260748"/>
                </a:cubicBezTo>
                <a:lnTo>
                  <a:pt x="1291698" y="256154"/>
                </a:lnTo>
                <a:lnTo>
                  <a:pt x="1301370" y="252863"/>
                </a:lnTo>
                <a:cubicBezTo>
                  <a:pt x="1327608" y="242351"/>
                  <a:pt x="1354720" y="233590"/>
                  <a:pt x="1383581" y="228334"/>
                </a:cubicBezTo>
                <a:lnTo>
                  <a:pt x="1388716" y="227755"/>
                </a:lnTo>
                <a:lnTo>
                  <a:pt x="1428294" y="223296"/>
                </a:lnTo>
                <a:cubicBezTo>
                  <a:pt x="1443709" y="222639"/>
                  <a:pt x="1459670" y="223077"/>
                  <a:pt x="1476287" y="224829"/>
                </a:cubicBezTo>
                <a:lnTo>
                  <a:pt x="1512320" y="225321"/>
                </a:lnTo>
                <a:lnTo>
                  <a:pt x="1524445" y="225486"/>
                </a:lnTo>
                <a:cubicBezTo>
                  <a:pt x="1540024" y="224391"/>
                  <a:pt x="1555220" y="222201"/>
                  <a:pt x="1570307" y="219573"/>
                </a:cubicBezTo>
                <a:lnTo>
                  <a:pt x="1594683" y="215368"/>
                </a:lnTo>
                <a:lnTo>
                  <a:pt x="1661702" y="203805"/>
                </a:lnTo>
                <a:cubicBezTo>
                  <a:pt x="1689688" y="202053"/>
                  <a:pt x="1716799" y="196796"/>
                  <a:pt x="1744348" y="192416"/>
                </a:cubicBezTo>
                <a:lnTo>
                  <a:pt x="1745478" y="192271"/>
                </a:lnTo>
                <a:lnTo>
                  <a:pt x="1786163" y="187050"/>
                </a:lnTo>
                <a:cubicBezTo>
                  <a:pt x="1800320" y="185845"/>
                  <a:pt x="1814751" y="185407"/>
                  <a:pt x="1829619" y="186283"/>
                </a:cubicBezTo>
                <a:cubicBezTo>
                  <a:pt x="1843612" y="188035"/>
                  <a:pt x="1854982" y="189788"/>
                  <a:pt x="1864602" y="192416"/>
                </a:cubicBezTo>
                <a:lnTo>
                  <a:pt x="1864660" y="192443"/>
                </a:lnTo>
                <a:lnTo>
                  <a:pt x="1889090" y="203805"/>
                </a:lnTo>
                <a:cubicBezTo>
                  <a:pt x="1897836" y="210813"/>
                  <a:pt x="1913577" y="216069"/>
                  <a:pt x="1931506" y="219135"/>
                </a:cubicBezTo>
                <a:lnTo>
                  <a:pt x="1970785" y="220685"/>
                </a:lnTo>
                <a:lnTo>
                  <a:pt x="1987044" y="221326"/>
                </a:lnTo>
                <a:cubicBezTo>
                  <a:pt x="2004536" y="221326"/>
                  <a:pt x="2025526" y="221326"/>
                  <a:pt x="2043018" y="221326"/>
                </a:cubicBezTo>
                <a:lnTo>
                  <a:pt x="2060511" y="214317"/>
                </a:lnTo>
                <a:lnTo>
                  <a:pt x="2039519" y="207309"/>
                </a:lnTo>
                <a:lnTo>
                  <a:pt x="2030022" y="204931"/>
                </a:lnTo>
                <a:lnTo>
                  <a:pt x="2025526" y="203805"/>
                </a:lnTo>
                <a:cubicBezTo>
                  <a:pt x="2022030" y="200300"/>
                  <a:pt x="2018530" y="196796"/>
                  <a:pt x="2018530" y="189788"/>
                </a:cubicBezTo>
                <a:cubicBezTo>
                  <a:pt x="2018530" y="186283"/>
                  <a:pt x="2025526" y="179275"/>
                  <a:pt x="2032522" y="179275"/>
                </a:cubicBezTo>
                <a:cubicBezTo>
                  <a:pt x="2088498" y="175771"/>
                  <a:pt x="2140973" y="161754"/>
                  <a:pt x="2203944" y="165259"/>
                </a:cubicBezTo>
                <a:cubicBezTo>
                  <a:pt x="2231932" y="168762"/>
                  <a:pt x="2256421" y="165259"/>
                  <a:pt x="2280908" y="154746"/>
                </a:cubicBezTo>
                <a:cubicBezTo>
                  <a:pt x="2312394" y="147738"/>
                  <a:pt x="2329889" y="140728"/>
                  <a:pt x="2322889" y="133720"/>
                </a:cubicBezTo>
                <a:cubicBezTo>
                  <a:pt x="2318517" y="130216"/>
                  <a:pt x="2314581" y="128683"/>
                  <a:pt x="2310919" y="128355"/>
                </a:cubicBezTo>
                <a:lnTo>
                  <a:pt x="2309729" y="128569"/>
                </a:lnTo>
                <a:lnTo>
                  <a:pt x="2300589" y="130217"/>
                </a:lnTo>
                <a:cubicBezTo>
                  <a:pt x="2294030" y="132845"/>
                  <a:pt x="2287907" y="137225"/>
                  <a:pt x="2280908" y="137225"/>
                </a:cubicBezTo>
                <a:cubicBezTo>
                  <a:pt x="2217938" y="137225"/>
                  <a:pt x="2158465" y="158249"/>
                  <a:pt x="2091998" y="147738"/>
                </a:cubicBezTo>
                <a:lnTo>
                  <a:pt x="2083163" y="144788"/>
                </a:lnTo>
                <a:lnTo>
                  <a:pt x="2081502" y="144233"/>
                </a:lnTo>
                <a:lnTo>
                  <a:pt x="2085657" y="139429"/>
                </a:lnTo>
                <a:lnTo>
                  <a:pt x="2087186" y="137662"/>
                </a:lnTo>
                <a:lnTo>
                  <a:pt x="2092655" y="135068"/>
                </a:lnTo>
                <a:lnTo>
                  <a:pt x="2095495" y="133720"/>
                </a:lnTo>
                <a:lnTo>
                  <a:pt x="2099394" y="130930"/>
                </a:lnTo>
                <a:lnTo>
                  <a:pt x="2104679" y="127149"/>
                </a:lnTo>
                <a:cubicBezTo>
                  <a:pt x="2108614" y="124959"/>
                  <a:pt x="2112986" y="123207"/>
                  <a:pt x="2116483" y="123207"/>
                </a:cubicBezTo>
                <a:lnTo>
                  <a:pt x="2189468" y="120030"/>
                </a:lnTo>
                <a:lnTo>
                  <a:pt x="2196947" y="119704"/>
                </a:lnTo>
                <a:cubicBezTo>
                  <a:pt x="2209192" y="121456"/>
                  <a:pt x="2219689" y="119703"/>
                  <a:pt x="2229746" y="117075"/>
                </a:cubicBezTo>
                <a:lnTo>
                  <a:pt x="2238574" y="114769"/>
                </a:lnTo>
                <a:lnTo>
                  <a:pt x="2259917" y="109191"/>
                </a:lnTo>
                <a:cubicBezTo>
                  <a:pt x="2287908" y="105686"/>
                  <a:pt x="2315893" y="109191"/>
                  <a:pt x="2343882" y="109191"/>
                </a:cubicBezTo>
                <a:lnTo>
                  <a:pt x="2364723" y="110235"/>
                </a:lnTo>
                <a:lnTo>
                  <a:pt x="2413845" y="112695"/>
                </a:lnTo>
                <a:cubicBezTo>
                  <a:pt x="2420841" y="112695"/>
                  <a:pt x="2424339" y="116199"/>
                  <a:pt x="2431335" y="119704"/>
                </a:cubicBezTo>
                <a:cubicBezTo>
                  <a:pt x="2424339" y="123207"/>
                  <a:pt x="2413845" y="123207"/>
                  <a:pt x="2406849" y="126712"/>
                </a:cubicBezTo>
                <a:cubicBezTo>
                  <a:pt x="2399853" y="130215"/>
                  <a:pt x="2389358" y="130215"/>
                  <a:pt x="2385860" y="133720"/>
                </a:cubicBezTo>
                <a:lnTo>
                  <a:pt x="2383232" y="144247"/>
                </a:lnTo>
                <a:lnTo>
                  <a:pt x="2382361" y="147738"/>
                </a:lnTo>
                <a:lnTo>
                  <a:pt x="2403351" y="154746"/>
                </a:lnTo>
                <a:cubicBezTo>
                  <a:pt x="2408598" y="155622"/>
                  <a:pt x="2413408" y="154965"/>
                  <a:pt x="2418053" y="153705"/>
                </a:cubicBezTo>
                <a:lnTo>
                  <a:pt x="2429259" y="149904"/>
                </a:lnTo>
                <a:lnTo>
                  <a:pt x="2431772" y="149051"/>
                </a:lnTo>
                <a:cubicBezTo>
                  <a:pt x="2436363" y="147518"/>
                  <a:pt x="2441064" y="146314"/>
                  <a:pt x="2446147" y="146368"/>
                </a:cubicBezTo>
                <a:lnTo>
                  <a:pt x="2462818" y="151241"/>
                </a:lnTo>
                <a:lnTo>
                  <a:pt x="2466253" y="151856"/>
                </a:lnTo>
                <a:lnTo>
                  <a:pt x="2480856" y="154472"/>
                </a:lnTo>
                <a:cubicBezTo>
                  <a:pt x="2496272" y="153651"/>
                  <a:pt x="2504802" y="142481"/>
                  <a:pt x="2515295" y="137225"/>
                </a:cubicBezTo>
                <a:lnTo>
                  <a:pt x="2528013" y="134601"/>
                </a:lnTo>
                <a:lnTo>
                  <a:pt x="2531748" y="133830"/>
                </a:lnTo>
                <a:cubicBezTo>
                  <a:pt x="2536613" y="133940"/>
                  <a:pt x="2540877" y="135035"/>
                  <a:pt x="2544594" y="136349"/>
                </a:cubicBezTo>
                <a:lnTo>
                  <a:pt x="2549004" y="138115"/>
                </a:lnTo>
                <a:lnTo>
                  <a:pt x="2554160" y="140181"/>
                </a:lnTo>
                <a:cubicBezTo>
                  <a:pt x="2556838" y="141166"/>
                  <a:pt x="2559025" y="141604"/>
                  <a:pt x="2560774" y="140728"/>
                </a:cubicBezTo>
                <a:cubicBezTo>
                  <a:pt x="2592259" y="116199"/>
                  <a:pt x="2648233" y="119704"/>
                  <a:pt x="2690214" y="105686"/>
                </a:cubicBezTo>
                <a:cubicBezTo>
                  <a:pt x="2721700" y="98678"/>
                  <a:pt x="2756684" y="105686"/>
                  <a:pt x="2781171" y="91670"/>
                </a:cubicBezTo>
                <a:cubicBezTo>
                  <a:pt x="2787294" y="96050"/>
                  <a:pt x="2793416" y="98459"/>
                  <a:pt x="2799538" y="99555"/>
                </a:cubicBezTo>
                <a:lnTo>
                  <a:pt x="2817903" y="99554"/>
                </a:lnTo>
                <a:lnTo>
                  <a:pt x="2831370" y="96664"/>
                </a:lnTo>
                <a:lnTo>
                  <a:pt x="2854637" y="91670"/>
                </a:lnTo>
                <a:cubicBezTo>
                  <a:pt x="2861631" y="91670"/>
                  <a:pt x="2872128" y="91670"/>
                  <a:pt x="2879124" y="91670"/>
                </a:cubicBezTo>
                <a:lnTo>
                  <a:pt x="2905196" y="98670"/>
                </a:lnTo>
                <a:lnTo>
                  <a:pt x="2921542" y="103058"/>
                </a:lnTo>
                <a:cubicBezTo>
                  <a:pt x="2928321" y="105248"/>
                  <a:pt x="2935208" y="107220"/>
                  <a:pt x="2942587" y="108424"/>
                </a:cubicBezTo>
                <a:lnTo>
                  <a:pt x="2952872" y="108753"/>
                </a:lnTo>
                <a:lnTo>
                  <a:pt x="2966584" y="109191"/>
                </a:lnTo>
                <a:cubicBezTo>
                  <a:pt x="2994571" y="109191"/>
                  <a:pt x="3022557" y="109191"/>
                  <a:pt x="3047046" y="119704"/>
                </a:cubicBezTo>
                <a:lnTo>
                  <a:pt x="3055450" y="120746"/>
                </a:lnTo>
                <a:lnTo>
                  <a:pt x="3063390" y="121730"/>
                </a:lnTo>
                <a:cubicBezTo>
                  <a:pt x="3074650" y="121401"/>
                  <a:pt x="3086566" y="118663"/>
                  <a:pt x="3098701" y="119210"/>
                </a:cubicBezTo>
                <a:lnTo>
                  <a:pt x="3104531" y="120483"/>
                </a:lnTo>
                <a:lnTo>
                  <a:pt x="3117013" y="123207"/>
                </a:lnTo>
                <a:cubicBezTo>
                  <a:pt x="3124011" y="126711"/>
                  <a:pt x="3134506" y="127587"/>
                  <a:pt x="3146313" y="127588"/>
                </a:cubicBezTo>
                <a:lnTo>
                  <a:pt x="3183483" y="126712"/>
                </a:lnTo>
                <a:lnTo>
                  <a:pt x="3204208" y="118408"/>
                </a:lnTo>
                <a:lnTo>
                  <a:pt x="3227212" y="109191"/>
                </a:lnTo>
                <a:lnTo>
                  <a:pt x="3250960" y="106121"/>
                </a:lnTo>
                <a:lnTo>
                  <a:pt x="3281437" y="102182"/>
                </a:lnTo>
                <a:lnTo>
                  <a:pt x="3358145" y="95227"/>
                </a:lnTo>
                <a:lnTo>
                  <a:pt x="3382889" y="92984"/>
                </a:lnTo>
                <a:cubicBezTo>
                  <a:pt x="3416122" y="89918"/>
                  <a:pt x="3449355" y="88166"/>
                  <a:pt x="3484337" y="91670"/>
                </a:cubicBezTo>
                <a:lnTo>
                  <a:pt x="3499242" y="87404"/>
                </a:lnTo>
                <a:lnTo>
                  <a:pt x="3508824" y="84661"/>
                </a:lnTo>
                <a:cubicBezTo>
                  <a:pt x="3521943" y="81157"/>
                  <a:pt x="3534624" y="78967"/>
                  <a:pt x="3546922" y="77927"/>
                </a:cubicBezTo>
                <a:close/>
                <a:moveTo>
                  <a:pt x="3393070" y="44956"/>
                </a:moveTo>
                <a:lnTo>
                  <a:pt x="3393071" y="44956"/>
                </a:lnTo>
                <a:lnTo>
                  <a:pt x="3397085" y="47633"/>
                </a:lnTo>
                <a:lnTo>
                  <a:pt x="3399490" y="49237"/>
                </a:lnTo>
                <a:lnTo>
                  <a:pt x="3399491" y="49237"/>
                </a:lnTo>
                <a:cubicBezTo>
                  <a:pt x="3399491" y="49237"/>
                  <a:pt x="3399491" y="53519"/>
                  <a:pt x="3399491" y="53519"/>
                </a:cubicBezTo>
                <a:lnTo>
                  <a:pt x="3399490" y="53519"/>
                </a:lnTo>
                <a:lnTo>
                  <a:pt x="3394521" y="51862"/>
                </a:lnTo>
                <a:lnTo>
                  <a:pt x="3386649" y="49237"/>
                </a:lnTo>
                <a:cubicBezTo>
                  <a:pt x="3389860" y="49237"/>
                  <a:pt x="3389860" y="49237"/>
                  <a:pt x="3393070" y="44956"/>
                </a:cubicBezTo>
                <a:close/>
                <a:moveTo>
                  <a:pt x="3532926" y="34252"/>
                </a:moveTo>
                <a:cubicBezTo>
                  <a:pt x="3532926" y="34252"/>
                  <a:pt x="3536496" y="34252"/>
                  <a:pt x="3540062" y="34252"/>
                </a:cubicBezTo>
                <a:cubicBezTo>
                  <a:pt x="3547198" y="37820"/>
                  <a:pt x="3543630" y="41388"/>
                  <a:pt x="3532926" y="44956"/>
                </a:cubicBezTo>
                <a:lnTo>
                  <a:pt x="3531918" y="42940"/>
                </a:lnTo>
                <a:lnTo>
                  <a:pt x="3529358" y="37820"/>
                </a:lnTo>
                <a:cubicBezTo>
                  <a:pt x="3525791" y="37820"/>
                  <a:pt x="3529358" y="37820"/>
                  <a:pt x="3532926" y="34252"/>
                </a:cubicBezTo>
                <a:close/>
                <a:moveTo>
                  <a:pt x="3452153" y="32112"/>
                </a:moveTo>
                <a:lnTo>
                  <a:pt x="3459316" y="36533"/>
                </a:lnTo>
                <a:lnTo>
                  <a:pt x="3463714" y="39248"/>
                </a:lnTo>
                <a:cubicBezTo>
                  <a:pt x="3459861" y="39248"/>
                  <a:pt x="3459861" y="39248"/>
                  <a:pt x="3456007" y="42816"/>
                </a:cubicBezTo>
                <a:lnTo>
                  <a:pt x="3455292" y="42374"/>
                </a:lnTo>
                <a:lnTo>
                  <a:pt x="3444446" y="35680"/>
                </a:lnTo>
                <a:lnTo>
                  <a:pt x="3444447" y="35680"/>
                </a:lnTo>
                <a:cubicBezTo>
                  <a:pt x="3448299" y="35680"/>
                  <a:pt x="3448299" y="32112"/>
                  <a:pt x="3452153" y="32112"/>
                </a:cubicBezTo>
                <a:close/>
                <a:moveTo>
                  <a:pt x="3150738" y="10704"/>
                </a:moveTo>
                <a:lnTo>
                  <a:pt x="3155985" y="16171"/>
                </a:lnTo>
                <a:lnTo>
                  <a:pt x="3157588" y="17841"/>
                </a:lnTo>
                <a:cubicBezTo>
                  <a:pt x="3154163" y="17841"/>
                  <a:pt x="3150738" y="17841"/>
                  <a:pt x="3150738" y="21409"/>
                </a:cubicBezTo>
                <a:cubicBezTo>
                  <a:pt x="3147312" y="17841"/>
                  <a:pt x="3143887" y="17841"/>
                  <a:pt x="3140461" y="14273"/>
                </a:cubicBezTo>
                <a:lnTo>
                  <a:pt x="3140461" y="14272"/>
                </a:lnTo>
                <a:lnTo>
                  <a:pt x="3149137" y="11260"/>
                </a:lnTo>
                <a:close/>
                <a:moveTo>
                  <a:pt x="3371663" y="0"/>
                </a:moveTo>
                <a:cubicBezTo>
                  <a:pt x="3374875" y="3568"/>
                  <a:pt x="3374875" y="3568"/>
                  <a:pt x="3378086" y="3568"/>
                </a:cubicBezTo>
                <a:lnTo>
                  <a:pt x="3376418" y="7276"/>
                </a:lnTo>
                <a:lnTo>
                  <a:pt x="3374875" y="10704"/>
                </a:lnTo>
                <a:cubicBezTo>
                  <a:pt x="3371663" y="7136"/>
                  <a:pt x="3368453" y="7136"/>
                  <a:pt x="3365242" y="3568"/>
                </a:cubicBezTo>
                <a:lnTo>
                  <a:pt x="3370409" y="697"/>
                </a:lnTo>
                <a:close/>
                <a:moveTo>
                  <a:pt x="3264198" y="0"/>
                </a:moveTo>
                <a:lnTo>
                  <a:pt x="3265568" y="642"/>
                </a:lnTo>
                <a:lnTo>
                  <a:pt x="3271047" y="3211"/>
                </a:lnTo>
                <a:cubicBezTo>
                  <a:pt x="3267623" y="6423"/>
                  <a:pt x="3264198" y="6423"/>
                  <a:pt x="3260772" y="6423"/>
                </a:cubicBezTo>
                <a:cubicBezTo>
                  <a:pt x="3257348" y="6423"/>
                  <a:pt x="3253923" y="3211"/>
                  <a:pt x="3253923" y="3211"/>
                </a:cubicBezTo>
                <a:lnTo>
                  <a:pt x="3263057" y="35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813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" y="274638"/>
            <a:ext cx="6777605" cy="6308727"/>
          </a:xfrm>
          <a:custGeom>
            <a:avLst/>
            <a:gdLst>
              <a:gd name="connsiteX0" fmla="*/ 3934345 w 6777605"/>
              <a:gd name="connsiteY0" fmla="*/ 6190895 h 6308727"/>
              <a:gd name="connsiteX1" fmla="*/ 3908066 w 6777605"/>
              <a:gd name="connsiteY1" fmla="*/ 6199775 h 6308727"/>
              <a:gd name="connsiteX2" fmla="*/ 3922145 w 6777605"/>
              <a:gd name="connsiteY2" fmla="*/ 6199775 h 6308727"/>
              <a:gd name="connsiteX3" fmla="*/ 3951584 w 6777605"/>
              <a:gd name="connsiteY3" fmla="*/ 6192198 h 6308727"/>
              <a:gd name="connsiteX4" fmla="*/ 3934345 w 6777605"/>
              <a:gd name="connsiteY4" fmla="*/ 6190895 h 6308727"/>
              <a:gd name="connsiteX5" fmla="*/ 4260945 w 6777605"/>
              <a:gd name="connsiteY5" fmla="*/ 6149780 h 6308727"/>
              <a:gd name="connsiteX6" fmla="*/ 4262603 w 6777605"/>
              <a:gd name="connsiteY6" fmla="*/ 6149780 h 6308727"/>
              <a:gd name="connsiteX7" fmla="*/ 4260945 w 6777605"/>
              <a:gd name="connsiteY7" fmla="*/ 6150774 h 6308727"/>
              <a:gd name="connsiteX8" fmla="*/ 4260945 w 6777605"/>
              <a:gd name="connsiteY8" fmla="*/ 6149593 h 6308727"/>
              <a:gd name="connsiteX9" fmla="*/ 4260945 w 6777605"/>
              <a:gd name="connsiteY9" fmla="*/ 6149780 h 6308727"/>
              <a:gd name="connsiteX10" fmla="*/ 4260875 w 6777605"/>
              <a:gd name="connsiteY10" fmla="*/ 6149780 h 6308727"/>
              <a:gd name="connsiteX11" fmla="*/ 4260875 w 6777605"/>
              <a:gd name="connsiteY11" fmla="*/ 6150817 h 6308727"/>
              <a:gd name="connsiteX12" fmla="*/ 4260945 w 6777605"/>
              <a:gd name="connsiteY12" fmla="*/ 6150774 h 6308727"/>
              <a:gd name="connsiteX13" fmla="*/ 4260945 w 6777605"/>
              <a:gd name="connsiteY13" fmla="*/ 6150863 h 6308727"/>
              <a:gd name="connsiteX14" fmla="*/ 4260068 w 6777605"/>
              <a:gd name="connsiteY14" fmla="*/ 6150977 h 6308727"/>
              <a:gd name="connsiteX15" fmla="*/ 4266057 w 6777605"/>
              <a:gd name="connsiteY15" fmla="*/ 6147708 h 6308727"/>
              <a:gd name="connsiteX16" fmla="*/ 4268646 w 6777605"/>
              <a:gd name="connsiteY16" fmla="*/ 6147708 h 6308727"/>
              <a:gd name="connsiteX17" fmla="*/ 4267351 w 6777605"/>
              <a:gd name="connsiteY17" fmla="*/ 6149780 h 6308727"/>
              <a:gd name="connsiteX18" fmla="*/ 4262603 w 6777605"/>
              <a:gd name="connsiteY18" fmla="*/ 6149780 h 6308727"/>
              <a:gd name="connsiteX19" fmla="*/ 4172579 w 6777605"/>
              <a:gd name="connsiteY19" fmla="*/ 6128280 h 6308727"/>
              <a:gd name="connsiteX20" fmla="*/ 3985788 w 6777605"/>
              <a:gd name="connsiteY20" fmla="*/ 6158921 h 6308727"/>
              <a:gd name="connsiteX21" fmla="*/ 3969269 w 6777605"/>
              <a:gd name="connsiteY21" fmla="*/ 6157644 h 6308727"/>
              <a:gd name="connsiteX22" fmla="*/ 3905735 w 6777605"/>
              <a:gd name="connsiteY22" fmla="*/ 6164027 h 6308727"/>
              <a:gd name="connsiteX23" fmla="*/ 3905735 w 6777605"/>
              <a:gd name="connsiteY23" fmla="*/ 6181901 h 6308727"/>
              <a:gd name="connsiteX24" fmla="*/ 3969269 w 6777605"/>
              <a:gd name="connsiteY24" fmla="*/ 6175518 h 6308727"/>
              <a:gd name="connsiteX25" fmla="*/ 4130646 w 6777605"/>
              <a:gd name="connsiteY25" fmla="*/ 6149984 h 6308727"/>
              <a:gd name="connsiteX26" fmla="*/ 4187827 w 6777605"/>
              <a:gd name="connsiteY26" fmla="*/ 6128280 h 6308727"/>
              <a:gd name="connsiteX27" fmla="*/ 4172579 w 6777605"/>
              <a:gd name="connsiteY27" fmla="*/ 6128280 h 6308727"/>
              <a:gd name="connsiteX28" fmla="*/ 3911952 w 6777605"/>
              <a:gd name="connsiteY28" fmla="*/ 6123617 h 6308727"/>
              <a:gd name="connsiteX29" fmla="*/ 3911952 w 6777605"/>
              <a:gd name="connsiteY29" fmla="*/ 6124395 h 6308727"/>
              <a:gd name="connsiteX30" fmla="*/ 3921277 w 6777605"/>
              <a:gd name="connsiteY30" fmla="*/ 6124395 h 6308727"/>
              <a:gd name="connsiteX31" fmla="*/ 3921277 w 6777605"/>
              <a:gd name="connsiteY31" fmla="*/ 6123617 h 6308727"/>
              <a:gd name="connsiteX32" fmla="*/ 3911952 w 6777605"/>
              <a:gd name="connsiteY32" fmla="*/ 6123617 h 6308727"/>
              <a:gd name="connsiteX33" fmla="*/ 4266315 w 6777605"/>
              <a:gd name="connsiteY33" fmla="*/ 6074660 h 6308727"/>
              <a:gd name="connsiteX34" fmla="*/ 4238228 w 6777605"/>
              <a:gd name="connsiteY34" fmla="*/ 6083726 h 6308727"/>
              <a:gd name="connsiteX35" fmla="*/ 4231844 w 6777605"/>
              <a:gd name="connsiteY35" fmla="*/ 6083726 h 6308727"/>
              <a:gd name="connsiteX36" fmla="*/ 4230568 w 6777605"/>
              <a:gd name="connsiteY36" fmla="*/ 6086316 h 6308727"/>
              <a:gd name="connsiteX37" fmla="*/ 4231844 w 6777605"/>
              <a:gd name="connsiteY37" fmla="*/ 6086316 h 6308727"/>
              <a:gd name="connsiteX38" fmla="*/ 4238228 w 6777605"/>
              <a:gd name="connsiteY38" fmla="*/ 6083726 h 6308727"/>
              <a:gd name="connsiteX39" fmla="*/ 4266315 w 6777605"/>
              <a:gd name="connsiteY39" fmla="*/ 6074660 h 6308727"/>
              <a:gd name="connsiteX40" fmla="*/ 4595108 w 6777605"/>
              <a:gd name="connsiteY40" fmla="*/ 6050569 h 6308727"/>
              <a:gd name="connsiteX41" fmla="*/ 4567155 w 6777605"/>
              <a:gd name="connsiteY41" fmla="*/ 6060725 h 6308727"/>
              <a:gd name="connsiteX42" fmla="*/ 4447720 w 6777605"/>
              <a:gd name="connsiteY42" fmla="*/ 6093733 h 6308727"/>
              <a:gd name="connsiteX43" fmla="*/ 4328286 w 6777605"/>
              <a:gd name="connsiteY43" fmla="*/ 6124202 h 6308727"/>
              <a:gd name="connsiteX44" fmla="*/ 4243157 w 6777605"/>
              <a:gd name="connsiteY44" fmla="*/ 6144515 h 6308727"/>
              <a:gd name="connsiteX45" fmla="*/ 4221557 w 6777605"/>
              <a:gd name="connsiteY45" fmla="*/ 6147054 h 6308727"/>
              <a:gd name="connsiteX46" fmla="*/ 4180899 w 6777605"/>
              <a:gd name="connsiteY46" fmla="*/ 6148323 h 6308727"/>
              <a:gd name="connsiteX47" fmla="*/ 4104664 w 6777605"/>
              <a:gd name="connsiteY47" fmla="*/ 6171175 h 6308727"/>
              <a:gd name="connsiteX48" fmla="*/ 4090687 w 6777605"/>
              <a:gd name="connsiteY48" fmla="*/ 6176253 h 6308727"/>
              <a:gd name="connsiteX49" fmla="*/ 4112287 w 6777605"/>
              <a:gd name="connsiteY49" fmla="*/ 6177523 h 6308727"/>
              <a:gd name="connsiteX50" fmla="*/ 4231722 w 6777605"/>
              <a:gd name="connsiteY50" fmla="*/ 6154672 h 6308727"/>
              <a:gd name="connsiteX51" fmla="*/ 4260068 w 6777605"/>
              <a:gd name="connsiteY51" fmla="*/ 6150977 h 6308727"/>
              <a:gd name="connsiteX52" fmla="*/ 4257928 w 6777605"/>
              <a:gd name="connsiteY52" fmla="*/ 6154354 h 6308727"/>
              <a:gd name="connsiteX53" fmla="*/ 4252051 w 6777605"/>
              <a:gd name="connsiteY53" fmla="*/ 6157210 h 6308727"/>
              <a:gd name="connsiteX54" fmla="*/ 4220286 w 6777605"/>
              <a:gd name="connsiteY54" fmla="*/ 6171175 h 6308727"/>
              <a:gd name="connsiteX55" fmla="*/ 4218763 w 6777605"/>
              <a:gd name="connsiteY55" fmla="*/ 6171937 h 6308727"/>
              <a:gd name="connsiteX56" fmla="*/ 4216475 w 6777605"/>
              <a:gd name="connsiteY56" fmla="*/ 6171175 h 6308727"/>
              <a:gd name="connsiteX57" fmla="*/ 4217745 w 6777605"/>
              <a:gd name="connsiteY57" fmla="*/ 6172445 h 6308727"/>
              <a:gd name="connsiteX58" fmla="*/ 4218763 w 6777605"/>
              <a:gd name="connsiteY58" fmla="*/ 6171937 h 6308727"/>
              <a:gd name="connsiteX59" fmla="*/ 4220286 w 6777605"/>
              <a:gd name="connsiteY59" fmla="*/ 6172445 h 6308727"/>
              <a:gd name="connsiteX60" fmla="*/ 4342262 w 6777605"/>
              <a:gd name="connsiteY60" fmla="*/ 6140706 h 6308727"/>
              <a:gd name="connsiteX61" fmla="*/ 4572237 w 6777605"/>
              <a:gd name="connsiteY61" fmla="*/ 6067073 h 6308727"/>
              <a:gd name="connsiteX62" fmla="*/ 4591297 w 6777605"/>
              <a:gd name="connsiteY62" fmla="*/ 6058186 h 6308727"/>
              <a:gd name="connsiteX63" fmla="*/ 4595108 w 6777605"/>
              <a:gd name="connsiteY63" fmla="*/ 6050569 h 6308727"/>
              <a:gd name="connsiteX64" fmla="*/ 3921277 w 6777605"/>
              <a:gd name="connsiteY64" fmla="*/ 6049792 h 6308727"/>
              <a:gd name="connsiteX65" fmla="*/ 3921277 w 6777605"/>
              <a:gd name="connsiteY65" fmla="*/ 6050569 h 6308727"/>
              <a:gd name="connsiteX66" fmla="*/ 3939928 w 6777605"/>
              <a:gd name="connsiteY66" fmla="*/ 6050569 h 6308727"/>
              <a:gd name="connsiteX67" fmla="*/ 3939928 w 6777605"/>
              <a:gd name="connsiteY67" fmla="*/ 6049792 h 6308727"/>
              <a:gd name="connsiteX68" fmla="*/ 3921277 w 6777605"/>
              <a:gd name="connsiteY68" fmla="*/ 6049792 h 6308727"/>
              <a:gd name="connsiteX69" fmla="*/ 4011428 w 6777605"/>
              <a:gd name="connsiteY69" fmla="*/ 6045684 h 6308727"/>
              <a:gd name="connsiteX70" fmla="*/ 4011428 w 6777605"/>
              <a:gd name="connsiteY70" fmla="*/ 6046950 h 6308727"/>
              <a:gd name="connsiteX71" fmla="*/ 4011422 w 6777605"/>
              <a:gd name="connsiteY71" fmla="*/ 6046951 h 6308727"/>
              <a:gd name="connsiteX72" fmla="*/ 4010308 w 6777605"/>
              <a:gd name="connsiteY72" fmla="*/ 6047025 h 6308727"/>
              <a:gd name="connsiteX73" fmla="*/ 4059344 w 6777605"/>
              <a:gd name="connsiteY73" fmla="*/ 6001611 h 6308727"/>
              <a:gd name="connsiteX74" fmla="*/ 4058049 w 6777605"/>
              <a:gd name="connsiteY74" fmla="*/ 6002777 h 6308727"/>
              <a:gd name="connsiteX75" fmla="*/ 4059344 w 6777605"/>
              <a:gd name="connsiteY75" fmla="*/ 6003943 h 6308727"/>
              <a:gd name="connsiteX76" fmla="*/ 4061935 w 6777605"/>
              <a:gd name="connsiteY76" fmla="*/ 6002777 h 6308727"/>
              <a:gd name="connsiteX77" fmla="*/ 4059344 w 6777605"/>
              <a:gd name="connsiteY77" fmla="*/ 6001611 h 6308727"/>
              <a:gd name="connsiteX78" fmla="*/ 4079419 w 6777605"/>
              <a:gd name="connsiteY78" fmla="*/ 5996171 h 6308727"/>
              <a:gd name="connsiteX79" fmla="*/ 4075922 w 6777605"/>
              <a:gd name="connsiteY79" fmla="*/ 5997336 h 6308727"/>
              <a:gd name="connsiteX80" fmla="*/ 4077088 w 6777605"/>
              <a:gd name="connsiteY80" fmla="*/ 5998502 h 6308727"/>
              <a:gd name="connsiteX81" fmla="*/ 4080585 w 6777605"/>
              <a:gd name="connsiteY81" fmla="*/ 5997336 h 6308727"/>
              <a:gd name="connsiteX82" fmla="*/ 4079419 w 6777605"/>
              <a:gd name="connsiteY82" fmla="*/ 5996171 h 6308727"/>
              <a:gd name="connsiteX83" fmla="*/ 4063149 w 6777605"/>
              <a:gd name="connsiteY83" fmla="*/ 5982298 h 6308727"/>
              <a:gd name="connsiteX84" fmla="*/ 3989663 w 6777605"/>
              <a:gd name="connsiteY84" fmla="*/ 6000057 h 6308727"/>
              <a:gd name="connsiteX85" fmla="*/ 4088356 w 6777605"/>
              <a:gd name="connsiteY85" fmla="*/ 5982377 h 6308727"/>
              <a:gd name="connsiteX86" fmla="*/ 4063149 w 6777605"/>
              <a:gd name="connsiteY86" fmla="*/ 5982298 h 6308727"/>
              <a:gd name="connsiteX87" fmla="*/ 4136426 w 6777605"/>
              <a:gd name="connsiteY87" fmla="*/ 5981953 h 6308727"/>
              <a:gd name="connsiteX88" fmla="*/ 4133895 w 6777605"/>
              <a:gd name="connsiteY88" fmla="*/ 5988471 h 6308727"/>
              <a:gd name="connsiteX89" fmla="*/ 4125036 w 6777605"/>
              <a:gd name="connsiteY89" fmla="*/ 5985927 h 6308727"/>
              <a:gd name="connsiteX90" fmla="*/ 4114911 w 6777605"/>
              <a:gd name="connsiteY90" fmla="*/ 5992286 h 6308727"/>
              <a:gd name="connsiteX91" fmla="*/ 4099724 w 6777605"/>
              <a:gd name="connsiteY91" fmla="*/ 5991014 h 6308727"/>
              <a:gd name="connsiteX92" fmla="*/ 4098459 w 6777605"/>
              <a:gd name="connsiteY92" fmla="*/ 5992286 h 6308727"/>
              <a:gd name="connsiteX93" fmla="*/ 4114911 w 6777605"/>
              <a:gd name="connsiteY93" fmla="*/ 5992286 h 6308727"/>
              <a:gd name="connsiteX94" fmla="*/ 4133895 w 6777605"/>
              <a:gd name="connsiteY94" fmla="*/ 5988471 h 6308727"/>
              <a:gd name="connsiteX95" fmla="*/ 4142754 w 6777605"/>
              <a:gd name="connsiteY95" fmla="*/ 5982112 h 6308727"/>
              <a:gd name="connsiteX96" fmla="*/ 4136426 w 6777605"/>
              <a:gd name="connsiteY96" fmla="*/ 5981953 h 6308727"/>
              <a:gd name="connsiteX97" fmla="*/ 3921969 w 6777605"/>
              <a:gd name="connsiteY97" fmla="*/ 5980046 h 6308727"/>
              <a:gd name="connsiteX98" fmla="*/ 3907289 w 6777605"/>
              <a:gd name="connsiteY98" fmla="*/ 5982572 h 6308727"/>
              <a:gd name="connsiteX99" fmla="*/ 3937597 w 6777605"/>
              <a:gd name="connsiteY99" fmla="*/ 5981309 h 6308727"/>
              <a:gd name="connsiteX100" fmla="*/ 3921969 w 6777605"/>
              <a:gd name="connsiteY100" fmla="*/ 5980046 h 6308727"/>
              <a:gd name="connsiteX101" fmla="*/ 4999950 w 6777605"/>
              <a:gd name="connsiteY101" fmla="*/ 5939310 h 6308727"/>
              <a:gd name="connsiteX102" fmla="*/ 5000000 w 6777605"/>
              <a:gd name="connsiteY102" fmla="*/ 5939341 h 6308727"/>
              <a:gd name="connsiteX103" fmla="*/ 4999909 w 6777605"/>
              <a:gd name="connsiteY103" fmla="*/ 5939442 h 6308727"/>
              <a:gd name="connsiteX104" fmla="*/ 5000137 w 6777605"/>
              <a:gd name="connsiteY104" fmla="*/ 5938684 h 6308727"/>
              <a:gd name="connsiteX105" fmla="*/ 4999950 w 6777605"/>
              <a:gd name="connsiteY105" fmla="*/ 5939310 h 6308727"/>
              <a:gd name="connsiteX106" fmla="*/ 4999520 w 6777605"/>
              <a:gd name="connsiteY106" fmla="*/ 5939053 h 6308727"/>
              <a:gd name="connsiteX107" fmla="*/ 5001463 w 6777605"/>
              <a:gd name="connsiteY107" fmla="*/ 5937888 h 6308727"/>
              <a:gd name="connsiteX108" fmla="*/ 5000168 w 6777605"/>
              <a:gd name="connsiteY108" fmla="*/ 5939442 h 6308727"/>
              <a:gd name="connsiteX109" fmla="*/ 5000000 w 6777605"/>
              <a:gd name="connsiteY109" fmla="*/ 5939341 h 6308727"/>
              <a:gd name="connsiteX110" fmla="*/ 5001075 w 6777605"/>
              <a:gd name="connsiteY110" fmla="*/ 5938147 h 6308727"/>
              <a:gd name="connsiteX111" fmla="*/ 5001126 w 6777605"/>
              <a:gd name="connsiteY111" fmla="*/ 5938090 h 6308727"/>
              <a:gd name="connsiteX112" fmla="*/ 4997578 w 6777605"/>
              <a:gd name="connsiteY112" fmla="*/ 5937888 h 6308727"/>
              <a:gd name="connsiteX113" fmla="*/ 4999520 w 6777605"/>
              <a:gd name="connsiteY113" fmla="*/ 5939053 h 6308727"/>
              <a:gd name="connsiteX114" fmla="*/ 4998873 w 6777605"/>
              <a:gd name="connsiteY114" fmla="*/ 5939442 h 6308727"/>
              <a:gd name="connsiteX115" fmla="*/ 4997578 w 6777605"/>
              <a:gd name="connsiteY115" fmla="*/ 5937888 h 6308727"/>
              <a:gd name="connsiteX116" fmla="*/ 4446399 w 6777605"/>
              <a:gd name="connsiteY116" fmla="*/ 5937888 h 6308727"/>
              <a:gd name="connsiteX117" fmla="*/ 4441322 w 6777605"/>
              <a:gd name="connsiteY117" fmla="*/ 5940435 h 6308727"/>
              <a:gd name="connsiteX118" fmla="*/ 4440053 w 6777605"/>
              <a:gd name="connsiteY118" fmla="*/ 5940435 h 6308727"/>
              <a:gd name="connsiteX119" fmla="*/ 4433708 w 6777605"/>
              <a:gd name="connsiteY119" fmla="*/ 5940435 h 6308727"/>
              <a:gd name="connsiteX120" fmla="*/ 4275070 w 6777605"/>
              <a:gd name="connsiteY120" fmla="*/ 5976096 h 6308727"/>
              <a:gd name="connsiteX121" fmla="*/ 4272532 w 6777605"/>
              <a:gd name="connsiteY121" fmla="*/ 5981190 h 6308727"/>
              <a:gd name="connsiteX122" fmla="*/ 4304259 w 6777605"/>
              <a:gd name="connsiteY122" fmla="*/ 5978643 h 6308727"/>
              <a:gd name="connsiteX123" fmla="*/ 4405787 w 6777605"/>
              <a:gd name="connsiteY123" fmla="*/ 5956992 h 6308727"/>
              <a:gd name="connsiteX124" fmla="*/ 4437515 w 6777605"/>
              <a:gd name="connsiteY124" fmla="*/ 5945530 h 6308727"/>
              <a:gd name="connsiteX125" fmla="*/ 4440053 w 6777605"/>
              <a:gd name="connsiteY125" fmla="*/ 5940435 h 6308727"/>
              <a:gd name="connsiteX126" fmla="*/ 4446399 w 6777605"/>
              <a:gd name="connsiteY126" fmla="*/ 5941708 h 6308727"/>
              <a:gd name="connsiteX127" fmla="*/ 4448937 w 6777605"/>
              <a:gd name="connsiteY127" fmla="*/ 5939161 h 6308727"/>
              <a:gd name="connsiteX128" fmla="*/ 4446399 w 6777605"/>
              <a:gd name="connsiteY128" fmla="*/ 5937888 h 6308727"/>
              <a:gd name="connsiteX129" fmla="*/ 5001075 w 6777605"/>
              <a:gd name="connsiteY129" fmla="*/ 5935556 h 6308727"/>
              <a:gd name="connsiteX130" fmla="*/ 5002241 w 6777605"/>
              <a:gd name="connsiteY130" fmla="*/ 5936851 h 6308727"/>
              <a:gd name="connsiteX131" fmla="*/ 5001126 w 6777605"/>
              <a:gd name="connsiteY131" fmla="*/ 5938090 h 6308727"/>
              <a:gd name="connsiteX132" fmla="*/ 5000137 w 6777605"/>
              <a:gd name="connsiteY132" fmla="*/ 5938684 h 6308727"/>
              <a:gd name="connsiteX133" fmla="*/ 4728697 w 6777605"/>
              <a:gd name="connsiteY133" fmla="*/ 5925454 h 6308727"/>
              <a:gd name="connsiteX134" fmla="*/ 4666491 w 6777605"/>
              <a:gd name="connsiteY134" fmla="*/ 5938110 h 6308727"/>
              <a:gd name="connsiteX135" fmla="*/ 4416399 w 6777605"/>
              <a:gd name="connsiteY135" fmla="*/ 5987468 h 6308727"/>
              <a:gd name="connsiteX136" fmla="*/ 4361811 w 6777605"/>
              <a:gd name="connsiteY136" fmla="*/ 5997592 h 6308727"/>
              <a:gd name="connsiteX137" fmla="*/ 4323727 w 6777605"/>
              <a:gd name="connsiteY137" fmla="*/ 6005186 h 6308727"/>
              <a:gd name="connsiteX138" fmla="*/ 4191697 w 6777605"/>
              <a:gd name="connsiteY138" fmla="*/ 6027966 h 6308727"/>
              <a:gd name="connsiteX139" fmla="*/ 4147265 w 6777605"/>
              <a:gd name="connsiteY139" fmla="*/ 6038091 h 6308727"/>
              <a:gd name="connsiteX140" fmla="*/ 4130761 w 6777605"/>
              <a:gd name="connsiteY140" fmla="*/ 6036826 h 6308727"/>
              <a:gd name="connsiteX141" fmla="*/ 4145995 w 6777605"/>
              <a:gd name="connsiteY141" fmla="*/ 6025435 h 6308727"/>
              <a:gd name="connsiteX142" fmla="*/ 4135839 w 6777605"/>
              <a:gd name="connsiteY142" fmla="*/ 6025435 h 6308727"/>
              <a:gd name="connsiteX143" fmla="*/ 4090137 w 6777605"/>
              <a:gd name="connsiteY143" fmla="*/ 6025435 h 6308727"/>
              <a:gd name="connsiteX144" fmla="*/ 4082520 w 6777605"/>
              <a:gd name="connsiteY144" fmla="*/ 6026701 h 6308727"/>
              <a:gd name="connsiteX145" fmla="*/ 3973343 w 6777605"/>
              <a:gd name="connsiteY145" fmla="*/ 6045684 h 6308727"/>
              <a:gd name="connsiteX146" fmla="*/ 3992386 w 6777605"/>
              <a:gd name="connsiteY146" fmla="*/ 6048216 h 6308727"/>
              <a:gd name="connsiteX147" fmla="*/ 4010308 w 6777605"/>
              <a:gd name="connsiteY147" fmla="*/ 6047025 h 6308727"/>
              <a:gd name="connsiteX148" fmla="*/ 4005081 w 6777605"/>
              <a:gd name="connsiteY148" fmla="*/ 6053278 h 6308727"/>
              <a:gd name="connsiteX149" fmla="*/ 3992386 w 6777605"/>
              <a:gd name="connsiteY149" fmla="*/ 6058340 h 6308727"/>
              <a:gd name="connsiteX150" fmla="*/ 4040627 w 6777605"/>
              <a:gd name="connsiteY150" fmla="*/ 6057075 h 6308727"/>
              <a:gd name="connsiteX151" fmla="*/ 4171385 w 6777605"/>
              <a:gd name="connsiteY151" fmla="*/ 6040622 h 6308727"/>
              <a:gd name="connsiteX152" fmla="*/ 4300875 w 6777605"/>
              <a:gd name="connsiteY152" fmla="*/ 6025435 h 6308727"/>
              <a:gd name="connsiteX153" fmla="*/ 4426555 w 6777605"/>
              <a:gd name="connsiteY153" fmla="*/ 6006451 h 6308727"/>
              <a:gd name="connsiteX154" fmla="*/ 4634753 w 6777605"/>
              <a:gd name="connsiteY154" fmla="*/ 5959625 h 6308727"/>
              <a:gd name="connsiteX155" fmla="*/ 4718541 w 6777605"/>
              <a:gd name="connsiteY155" fmla="*/ 5931782 h 6308727"/>
              <a:gd name="connsiteX156" fmla="*/ 4728697 w 6777605"/>
              <a:gd name="connsiteY156" fmla="*/ 5925454 h 6308727"/>
              <a:gd name="connsiteX157" fmla="*/ 5026331 w 6777605"/>
              <a:gd name="connsiteY157" fmla="*/ 5919237 h 6308727"/>
              <a:gd name="connsiteX158" fmla="*/ 5027885 w 6777605"/>
              <a:gd name="connsiteY158" fmla="*/ 5920014 h 6308727"/>
              <a:gd name="connsiteX159" fmla="*/ 5026331 w 6777605"/>
              <a:gd name="connsiteY159" fmla="*/ 5920014 h 6308727"/>
              <a:gd name="connsiteX160" fmla="*/ 4069861 w 6777605"/>
              <a:gd name="connsiteY160" fmla="*/ 5888152 h 6308727"/>
              <a:gd name="connsiteX161" fmla="*/ 4077813 w 6777605"/>
              <a:gd name="connsiteY161" fmla="*/ 5889772 h 6308727"/>
              <a:gd name="connsiteX162" fmla="*/ 4078035 w 6777605"/>
              <a:gd name="connsiteY162" fmla="*/ 5889866 h 6308727"/>
              <a:gd name="connsiteX163" fmla="*/ 4078145 w 6777605"/>
              <a:gd name="connsiteY163" fmla="*/ 5889840 h 6308727"/>
              <a:gd name="connsiteX164" fmla="*/ 4078254 w 6777605"/>
              <a:gd name="connsiteY164" fmla="*/ 5889862 h 6308727"/>
              <a:gd name="connsiteX165" fmla="*/ 4059603 w 6777605"/>
              <a:gd name="connsiteY165" fmla="*/ 5891105 h 6308727"/>
              <a:gd name="connsiteX166" fmla="*/ 4069861 w 6777605"/>
              <a:gd name="connsiteY166" fmla="*/ 5888152 h 6308727"/>
              <a:gd name="connsiteX167" fmla="*/ 4054558 w 6777605"/>
              <a:gd name="connsiteY167" fmla="*/ 5884287 h 6308727"/>
              <a:gd name="connsiteX168" fmla="*/ 4046310 w 6777605"/>
              <a:gd name="connsiteY168" fmla="*/ 5884765 h 6308727"/>
              <a:gd name="connsiteX169" fmla="*/ 4018391 w 6777605"/>
              <a:gd name="connsiteY169" fmla="*/ 5889866 h 6308727"/>
              <a:gd name="connsiteX170" fmla="*/ 4024736 w 6777605"/>
              <a:gd name="connsiteY170" fmla="*/ 5896242 h 6308727"/>
              <a:gd name="connsiteX171" fmla="*/ 4014584 w 6777605"/>
              <a:gd name="connsiteY171" fmla="*/ 5897518 h 6308727"/>
              <a:gd name="connsiteX172" fmla="*/ 3932099 w 6777605"/>
              <a:gd name="connsiteY172" fmla="*/ 5903894 h 6308727"/>
              <a:gd name="connsiteX173" fmla="*/ 3906719 w 6777605"/>
              <a:gd name="connsiteY173" fmla="*/ 5910270 h 6308727"/>
              <a:gd name="connsiteX174" fmla="*/ 3909256 w 6777605"/>
              <a:gd name="connsiteY174" fmla="*/ 5933225 h 6308727"/>
              <a:gd name="connsiteX175" fmla="*/ 4142754 w 6777605"/>
              <a:gd name="connsiteY175" fmla="*/ 5889866 h 6308727"/>
              <a:gd name="connsiteX176" fmla="*/ 4108491 w 6777605"/>
              <a:gd name="connsiteY176" fmla="*/ 5887315 h 6308727"/>
              <a:gd name="connsiteX177" fmla="*/ 4093263 w 6777605"/>
              <a:gd name="connsiteY177" fmla="*/ 5886200 h 6308727"/>
              <a:gd name="connsiteX178" fmla="*/ 4078145 w 6777605"/>
              <a:gd name="connsiteY178" fmla="*/ 5889840 h 6308727"/>
              <a:gd name="connsiteX179" fmla="*/ 4077813 w 6777605"/>
              <a:gd name="connsiteY179" fmla="*/ 5889772 h 6308727"/>
              <a:gd name="connsiteX180" fmla="*/ 4070897 w 6777605"/>
              <a:gd name="connsiteY180" fmla="*/ 5886838 h 6308727"/>
              <a:gd name="connsiteX181" fmla="*/ 4062807 w 6777605"/>
              <a:gd name="connsiteY181" fmla="*/ 5884765 h 6308727"/>
              <a:gd name="connsiteX182" fmla="*/ 4054558 w 6777605"/>
              <a:gd name="connsiteY182" fmla="*/ 5884287 h 6308727"/>
              <a:gd name="connsiteX183" fmla="*/ 4156832 w 6777605"/>
              <a:gd name="connsiteY183" fmla="*/ 5857068 h 6308727"/>
              <a:gd name="connsiteX184" fmla="*/ 4065747 w 6777605"/>
              <a:gd name="connsiteY184" fmla="*/ 5864450 h 6308727"/>
              <a:gd name="connsiteX185" fmla="*/ 4051832 w 6777605"/>
              <a:gd name="connsiteY185" fmla="*/ 5871833 h 6308727"/>
              <a:gd name="connsiteX186" fmla="*/ 4120145 w 6777605"/>
              <a:gd name="connsiteY186" fmla="*/ 5870603 h 6308727"/>
              <a:gd name="connsiteX187" fmla="*/ 4153037 w 6777605"/>
              <a:gd name="connsiteY187" fmla="*/ 5863220 h 6308727"/>
              <a:gd name="connsiteX188" fmla="*/ 4156832 w 6777605"/>
              <a:gd name="connsiteY188" fmla="*/ 5857068 h 6308727"/>
              <a:gd name="connsiteX189" fmla="*/ 4420962 w 6777605"/>
              <a:gd name="connsiteY189" fmla="*/ 5829869 h 6308727"/>
              <a:gd name="connsiteX190" fmla="*/ 4398120 w 6777605"/>
              <a:gd name="connsiteY190" fmla="*/ 5831155 h 6308727"/>
              <a:gd name="connsiteX191" fmla="*/ 4301674 w 6777605"/>
              <a:gd name="connsiteY191" fmla="*/ 5845304 h 6308727"/>
              <a:gd name="connsiteX192" fmla="*/ 4200153 w 6777605"/>
              <a:gd name="connsiteY192" fmla="*/ 5859452 h 6308727"/>
              <a:gd name="connsiteX193" fmla="*/ 4182387 w 6777605"/>
              <a:gd name="connsiteY193" fmla="*/ 5867170 h 6308727"/>
              <a:gd name="connsiteX194" fmla="*/ 4420962 w 6777605"/>
              <a:gd name="connsiteY194" fmla="*/ 5829869 h 6308727"/>
              <a:gd name="connsiteX195" fmla="*/ 4432617 w 6777605"/>
              <a:gd name="connsiteY195" fmla="*/ 5825984 h 6308727"/>
              <a:gd name="connsiteX196" fmla="*/ 4432617 w 6777605"/>
              <a:gd name="connsiteY196" fmla="*/ 5827538 h 6308727"/>
              <a:gd name="connsiteX197" fmla="*/ 4434171 w 6777605"/>
              <a:gd name="connsiteY197" fmla="*/ 5827538 h 6308727"/>
              <a:gd name="connsiteX198" fmla="*/ 4456708 w 6777605"/>
              <a:gd name="connsiteY198" fmla="*/ 5791791 h 6308727"/>
              <a:gd name="connsiteX199" fmla="*/ 4458262 w 6777605"/>
              <a:gd name="connsiteY199" fmla="*/ 5791791 h 6308727"/>
              <a:gd name="connsiteX200" fmla="*/ 4458262 w 6777605"/>
              <a:gd name="connsiteY200" fmla="*/ 5793345 h 6308727"/>
              <a:gd name="connsiteX201" fmla="*/ 4455153 w 6777605"/>
              <a:gd name="connsiteY201" fmla="*/ 5793345 h 6308727"/>
              <a:gd name="connsiteX202" fmla="*/ 4456708 w 6777605"/>
              <a:gd name="connsiteY202" fmla="*/ 5791791 h 6308727"/>
              <a:gd name="connsiteX203" fmla="*/ 4824655 w 6777605"/>
              <a:gd name="connsiteY203" fmla="*/ 5787128 h 6308727"/>
              <a:gd name="connsiteX204" fmla="*/ 4801857 w 6777605"/>
              <a:gd name="connsiteY204" fmla="*/ 5795981 h 6308727"/>
              <a:gd name="connsiteX205" fmla="*/ 4676464 w 6777605"/>
              <a:gd name="connsiteY205" fmla="*/ 5833923 h 6308727"/>
              <a:gd name="connsiteX206" fmla="*/ 4657465 w 6777605"/>
              <a:gd name="connsiteY206" fmla="*/ 5841037 h 6308727"/>
              <a:gd name="connsiteX207" fmla="*/ 4642237 w 6777605"/>
              <a:gd name="connsiteY207" fmla="*/ 5847499 h 6308727"/>
              <a:gd name="connsiteX208" fmla="*/ 4637201 w 6777605"/>
              <a:gd name="connsiteY208" fmla="*/ 5847834 h 6308727"/>
              <a:gd name="connsiteX209" fmla="*/ 4634667 w 6777605"/>
              <a:gd name="connsiteY209" fmla="*/ 5851628 h 6308727"/>
              <a:gd name="connsiteX210" fmla="*/ 4638466 w 6777605"/>
              <a:gd name="connsiteY210" fmla="*/ 5849099 h 6308727"/>
              <a:gd name="connsiteX211" fmla="*/ 4642237 w 6777605"/>
              <a:gd name="connsiteY211" fmla="*/ 5847499 h 6308727"/>
              <a:gd name="connsiteX212" fmla="*/ 4656198 w 6777605"/>
              <a:gd name="connsiteY212" fmla="*/ 5846570 h 6308727"/>
              <a:gd name="connsiteX213" fmla="*/ 4699263 w 6777605"/>
              <a:gd name="connsiteY213" fmla="*/ 5840246 h 6308727"/>
              <a:gd name="connsiteX214" fmla="*/ 4822122 w 6777605"/>
              <a:gd name="connsiteY214" fmla="*/ 5795981 h 6308727"/>
              <a:gd name="connsiteX215" fmla="*/ 4824655 w 6777605"/>
              <a:gd name="connsiteY215" fmla="*/ 5787128 h 6308727"/>
              <a:gd name="connsiteX216" fmla="*/ 4470695 w 6777605"/>
              <a:gd name="connsiteY216" fmla="*/ 5787128 h 6308727"/>
              <a:gd name="connsiteX217" fmla="*/ 4472250 w 6777605"/>
              <a:gd name="connsiteY217" fmla="*/ 5787905 h 6308727"/>
              <a:gd name="connsiteX218" fmla="*/ 4470695 w 6777605"/>
              <a:gd name="connsiteY218" fmla="*/ 5787905 h 6308727"/>
              <a:gd name="connsiteX219" fmla="*/ 5055655 w 6777605"/>
              <a:gd name="connsiteY219" fmla="*/ 5752935 h 6308727"/>
              <a:gd name="connsiteX220" fmla="*/ 5051848 w 6777605"/>
              <a:gd name="connsiteY220" fmla="*/ 5756738 h 6308727"/>
              <a:gd name="connsiteX221" fmla="*/ 5050579 w 6777605"/>
              <a:gd name="connsiteY221" fmla="*/ 5756738 h 6308727"/>
              <a:gd name="connsiteX222" fmla="*/ 5050223 w 6777605"/>
              <a:gd name="connsiteY222" fmla="*/ 5757049 h 6308727"/>
              <a:gd name="connsiteX223" fmla="*/ 5044392 w 6777605"/>
              <a:gd name="connsiteY223" fmla="*/ 5758164 h 6308727"/>
              <a:gd name="connsiteX224" fmla="*/ 5037889 w 6777605"/>
              <a:gd name="connsiteY224" fmla="*/ 5760541 h 6308727"/>
              <a:gd name="connsiteX225" fmla="*/ 4982049 w 6777605"/>
              <a:gd name="connsiteY225" fmla="*/ 5783359 h 6308727"/>
              <a:gd name="connsiteX226" fmla="*/ 4841183 w 6777605"/>
              <a:gd name="connsiteY226" fmla="*/ 5837869 h 6308727"/>
              <a:gd name="connsiteX227" fmla="*/ 4758694 w 6777605"/>
              <a:gd name="connsiteY227" fmla="*/ 5865757 h 6308727"/>
              <a:gd name="connsiteX228" fmla="*/ 4645749 w 6777605"/>
              <a:gd name="connsiteY228" fmla="*/ 5893646 h 6308727"/>
              <a:gd name="connsiteX229" fmla="*/ 4542954 w 6777605"/>
              <a:gd name="connsiteY229" fmla="*/ 5922802 h 6308727"/>
              <a:gd name="connsiteX230" fmla="*/ 4534070 w 6777605"/>
              <a:gd name="connsiteY230" fmla="*/ 5924070 h 6308727"/>
              <a:gd name="connsiteX231" fmla="*/ 4518723 w 6777605"/>
              <a:gd name="connsiteY231" fmla="*/ 5923713 h 6308727"/>
              <a:gd name="connsiteX232" fmla="*/ 4516199 w 6777605"/>
              <a:gd name="connsiteY232" fmla="*/ 5925186 h 6308727"/>
              <a:gd name="connsiteX233" fmla="*/ 4513765 w 6777605"/>
              <a:gd name="connsiteY233" fmla="*/ 5925337 h 6308727"/>
              <a:gd name="connsiteX234" fmla="*/ 4513765 w 6777605"/>
              <a:gd name="connsiteY234" fmla="*/ 5926605 h 6308727"/>
              <a:gd name="connsiteX235" fmla="*/ 4466810 w 6777605"/>
              <a:gd name="connsiteY235" fmla="*/ 5944353 h 6308727"/>
              <a:gd name="connsiteX236" fmla="*/ 4469348 w 6777605"/>
              <a:gd name="connsiteY236" fmla="*/ 5945620 h 6308727"/>
              <a:gd name="connsiteX237" fmla="*/ 4513765 w 6777605"/>
              <a:gd name="connsiteY237" fmla="*/ 5930408 h 6308727"/>
              <a:gd name="connsiteX238" fmla="*/ 4513765 w 6777605"/>
              <a:gd name="connsiteY238" fmla="*/ 5926605 h 6308727"/>
              <a:gd name="connsiteX239" fmla="*/ 4516199 w 6777605"/>
              <a:gd name="connsiteY239" fmla="*/ 5925186 h 6308727"/>
              <a:gd name="connsiteX240" fmla="*/ 4534070 w 6777605"/>
              <a:gd name="connsiteY240" fmla="*/ 5924070 h 6308727"/>
              <a:gd name="connsiteX241" fmla="*/ 4482039 w 6777605"/>
              <a:gd name="connsiteY241" fmla="*/ 5954494 h 6308727"/>
              <a:gd name="connsiteX242" fmla="*/ 4492191 w 6777605"/>
              <a:gd name="connsiteY242" fmla="*/ 5955762 h 6308727"/>
              <a:gd name="connsiteX243" fmla="*/ 4657170 w 6777605"/>
              <a:gd name="connsiteY243" fmla="*/ 5913929 h 6308727"/>
              <a:gd name="connsiteX244" fmla="*/ 4728237 w 6777605"/>
              <a:gd name="connsiteY244" fmla="*/ 5889843 h 6308727"/>
              <a:gd name="connsiteX245" fmla="*/ 4770116 w 6777605"/>
              <a:gd name="connsiteY245" fmla="*/ 5878434 h 6308727"/>
              <a:gd name="connsiteX246" fmla="*/ 4786614 w 6777605"/>
              <a:gd name="connsiteY246" fmla="*/ 5879701 h 6308727"/>
              <a:gd name="connsiteX247" fmla="*/ 4804380 w 6777605"/>
              <a:gd name="connsiteY247" fmla="*/ 5880969 h 6308727"/>
              <a:gd name="connsiteX248" fmla="*/ 4829762 w 6777605"/>
              <a:gd name="connsiteY248" fmla="*/ 5872096 h 6308727"/>
              <a:gd name="connsiteX249" fmla="*/ 5040427 w 6777605"/>
              <a:gd name="connsiteY249" fmla="*/ 5765612 h 6308727"/>
              <a:gd name="connsiteX250" fmla="*/ 5050223 w 6777605"/>
              <a:gd name="connsiteY250" fmla="*/ 5757049 h 6308727"/>
              <a:gd name="connsiteX251" fmla="*/ 5051848 w 6777605"/>
              <a:gd name="connsiteY251" fmla="*/ 5756738 h 6308727"/>
              <a:gd name="connsiteX252" fmla="*/ 5053117 w 6777605"/>
              <a:gd name="connsiteY252" fmla="*/ 5756738 h 6308727"/>
              <a:gd name="connsiteX253" fmla="*/ 5055655 w 6777605"/>
              <a:gd name="connsiteY253" fmla="*/ 5752935 h 6308727"/>
              <a:gd name="connsiteX254" fmla="*/ 4144308 w 6777605"/>
              <a:gd name="connsiteY254" fmla="*/ 5690766 h 6308727"/>
              <a:gd name="connsiteX255" fmla="*/ 4144308 w 6777605"/>
              <a:gd name="connsiteY255" fmla="*/ 5691543 h 6308727"/>
              <a:gd name="connsiteX256" fmla="*/ 4146640 w 6777605"/>
              <a:gd name="connsiteY256" fmla="*/ 5690766 h 6308727"/>
              <a:gd name="connsiteX257" fmla="*/ 4019773 w 6777605"/>
              <a:gd name="connsiteY257" fmla="*/ 5686880 h 6308727"/>
              <a:gd name="connsiteX258" fmla="*/ 4019749 w 6777605"/>
              <a:gd name="connsiteY258" fmla="*/ 5686968 h 6308727"/>
              <a:gd name="connsiteX259" fmla="*/ 3984842 w 6777605"/>
              <a:gd name="connsiteY259" fmla="*/ 5689341 h 6308727"/>
              <a:gd name="connsiteX260" fmla="*/ 3947699 w 6777605"/>
              <a:gd name="connsiteY260" fmla="*/ 5695493 h 6308727"/>
              <a:gd name="connsiteX261" fmla="*/ 3954021 w 6777605"/>
              <a:gd name="connsiteY261" fmla="*/ 5700415 h 6308727"/>
              <a:gd name="connsiteX262" fmla="*/ 4018508 w 6777605"/>
              <a:gd name="connsiteY262" fmla="*/ 5690572 h 6308727"/>
              <a:gd name="connsiteX263" fmla="*/ 4019141 w 6777605"/>
              <a:gd name="connsiteY263" fmla="*/ 5689187 h 6308727"/>
              <a:gd name="connsiteX264" fmla="*/ 4019749 w 6777605"/>
              <a:gd name="connsiteY264" fmla="*/ 5686968 h 6308727"/>
              <a:gd name="connsiteX265" fmla="*/ 4021037 w 6777605"/>
              <a:gd name="connsiteY265" fmla="*/ 5686880 h 6308727"/>
              <a:gd name="connsiteX266" fmla="*/ 5080236 w 6777605"/>
              <a:gd name="connsiteY266" fmla="*/ 5683772 h 6308727"/>
              <a:gd name="connsiteX267" fmla="*/ 4969753 w 6777605"/>
              <a:gd name="connsiteY267" fmla="*/ 5729551 h 6308727"/>
              <a:gd name="connsiteX268" fmla="*/ 4929116 w 6777605"/>
              <a:gd name="connsiteY268" fmla="*/ 5749897 h 6308727"/>
              <a:gd name="connsiteX269" fmla="*/ 4925306 w 6777605"/>
              <a:gd name="connsiteY269" fmla="*/ 5753712 h 6308727"/>
              <a:gd name="connsiteX270" fmla="*/ 4927846 w 6777605"/>
              <a:gd name="connsiteY270" fmla="*/ 5753712 h 6308727"/>
              <a:gd name="connsiteX271" fmla="*/ 4929116 w 6777605"/>
              <a:gd name="connsiteY271" fmla="*/ 5749897 h 6308727"/>
              <a:gd name="connsiteX272" fmla="*/ 4972293 w 6777605"/>
              <a:gd name="connsiteY272" fmla="*/ 5744810 h 6308727"/>
              <a:gd name="connsiteX273" fmla="*/ 5073887 w 6777605"/>
              <a:gd name="connsiteY273" fmla="*/ 5692673 h 6308727"/>
              <a:gd name="connsiteX274" fmla="*/ 5080236 w 6777605"/>
              <a:gd name="connsiteY274" fmla="*/ 5683772 h 6308727"/>
              <a:gd name="connsiteX275" fmla="*/ 4780066 w 6777605"/>
              <a:gd name="connsiteY275" fmla="*/ 5676778 h 6308727"/>
              <a:gd name="connsiteX276" fmla="*/ 4692530 w 6777605"/>
              <a:gd name="connsiteY276" fmla="*/ 5713490 h 6308727"/>
              <a:gd name="connsiteX277" fmla="*/ 4478131 w 6777605"/>
              <a:gd name="connsiteY277" fmla="*/ 5770458 h 6308727"/>
              <a:gd name="connsiteX278" fmla="*/ 4289105 w 6777605"/>
              <a:gd name="connsiteY278" fmla="*/ 5823627 h 6308727"/>
              <a:gd name="connsiteX279" fmla="*/ 4276417 w 6777605"/>
              <a:gd name="connsiteY279" fmla="*/ 5833755 h 6308727"/>
              <a:gd name="connsiteX280" fmla="*/ 4441340 w 6777605"/>
              <a:gd name="connsiteY280" fmla="*/ 5798309 h 6308727"/>
              <a:gd name="connsiteX281" fmla="*/ 4417236 w 6777605"/>
              <a:gd name="connsiteY281" fmla="*/ 5809702 h 6308727"/>
              <a:gd name="connsiteX282" fmla="*/ 4412161 w 6777605"/>
              <a:gd name="connsiteY282" fmla="*/ 5817298 h 6308727"/>
              <a:gd name="connsiteX283" fmla="*/ 4504772 w 6777605"/>
              <a:gd name="connsiteY283" fmla="*/ 5783117 h 6308727"/>
              <a:gd name="connsiteX284" fmla="*/ 4564398 w 6777605"/>
              <a:gd name="connsiteY284" fmla="*/ 5764128 h 6308727"/>
              <a:gd name="connsiteX285" fmla="*/ 4573278 w 6777605"/>
              <a:gd name="connsiteY285" fmla="*/ 5764128 h 6308727"/>
              <a:gd name="connsiteX286" fmla="*/ 4560592 w 6777605"/>
              <a:gd name="connsiteY286" fmla="*/ 5775521 h 6308727"/>
              <a:gd name="connsiteX287" fmla="*/ 4512384 w 6777605"/>
              <a:gd name="connsiteY287" fmla="*/ 5790713 h 6308727"/>
              <a:gd name="connsiteX288" fmla="*/ 4495891 w 6777605"/>
              <a:gd name="connsiteY288" fmla="*/ 5797042 h 6308727"/>
              <a:gd name="connsiteX289" fmla="*/ 4494623 w 6777605"/>
              <a:gd name="connsiteY289" fmla="*/ 5803372 h 6308727"/>
              <a:gd name="connsiteX290" fmla="*/ 4488279 w 6777605"/>
              <a:gd name="connsiteY290" fmla="*/ 5800840 h 6308727"/>
              <a:gd name="connsiteX291" fmla="*/ 4485742 w 6777605"/>
              <a:gd name="connsiteY291" fmla="*/ 5800840 h 6308727"/>
              <a:gd name="connsiteX292" fmla="*/ 4487011 w 6777605"/>
              <a:gd name="connsiteY292" fmla="*/ 5803372 h 6308727"/>
              <a:gd name="connsiteX293" fmla="*/ 4494623 w 6777605"/>
              <a:gd name="connsiteY293" fmla="*/ 5803372 h 6308727"/>
              <a:gd name="connsiteX294" fmla="*/ 4507309 w 6777605"/>
              <a:gd name="connsiteY294" fmla="*/ 5798309 h 6308727"/>
              <a:gd name="connsiteX295" fmla="*/ 4763574 w 6777605"/>
              <a:gd name="connsiteY295" fmla="*/ 5691969 h 6308727"/>
              <a:gd name="connsiteX296" fmla="*/ 4778798 w 6777605"/>
              <a:gd name="connsiteY296" fmla="*/ 5683107 h 6308727"/>
              <a:gd name="connsiteX297" fmla="*/ 4780066 w 6777605"/>
              <a:gd name="connsiteY297" fmla="*/ 5676778 h 6308727"/>
              <a:gd name="connsiteX298" fmla="*/ 4667127 w 6777605"/>
              <a:gd name="connsiteY298" fmla="*/ 5662254 h 6308727"/>
              <a:gd name="connsiteX299" fmla="*/ 4655899 w 6777605"/>
              <a:gd name="connsiteY299" fmla="*/ 5664826 h 6308727"/>
              <a:gd name="connsiteX300" fmla="*/ 4593898 w 6777605"/>
              <a:gd name="connsiteY300" fmla="*/ 5686693 h 6308727"/>
              <a:gd name="connsiteX301" fmla="*/ 4578714 w 6777605"/>
              <a:gd name="connsiteY301" fmla="*/ 5696983 h 6308727"/>
              <a:gd name="connsiteX302" fmla="*/ 4677408 w 6777605"/>
              <a:gd name="connsiteY302" fmla="*/ 5667399 h 6308727"/>
              <a:gd name="connsiteX303" fmla="*/ 4667127 w 6777605"/>
              <a:gd name="connsiteY303" fmla="*/ 5662254 h 6308727"/>
              <a:gd name="connsiteX304" fmla="*/ 4883618 w 6777605"/>
              <a:gd name="connsiteY304" fmla="*/ 5659681 h 6308727"/>
              <a:gd name="connsiteX305" fmla="*/ 4881063 w 6777605"/>
              <a:gd name="connsiteY305" fmla="*/ 5663567 h 6308727"/>
              <a:gd name="connsiteX306" fmla="*/ 4872117 w 6777605"/>
              <a:gd name="connsiteY306" fmla="*/ 5664862 h 6308727"/>
              <a:gd name="connsiteX307" fmla="*/ 4833658 w 6777605"/>
              <a:gd name="connsiteY307" fmla="*/ 5686788 h 6308727"/>
              <a:gd name="connsiteX308" fmla="*/ 4831225 w 6777605"/>
              <a:gd name="connsiteY308" fmla="*/ 5686880 h 6308727"/>
              <a:gd name="connsiteX309" fmla="*/ 4831225 w 6777605"/>
              <a:gd name="connsiteY309" fmla="*/ 5688175 h 6308727"/>
              <a:gd name="connsiteX310" fmla="*/ 4827390 w 6777605"/>
              <a:gd name="connsiteY310" fmla="*/ 5690766 h 6308727"/>
              <a:gd name="connsiteX311" fmla="*/ 4831225 w 6777605"/>
              <a:gd name="connsiteY311" fmla="*/ 5690766 h 6308727"/>
              <a:gd name="connsiteX312" fmla="*/ 4831225 w 6777605"/>
              <a:gd name="connsiteY312" fmla="*/ 5688175 h 6308727"/>
              <a:gd name="connsiteX313" fmla="*/ 4833658 w 6777605"/>
              <a:gd name="connsiteY313" fmla="*/ 5686788 h 6308727"/>
              <a:gd name="connsiteX314" fmla="*/ 4845661 w 6777605"/>
              <a:gd name="connsiteY314" fmla="*/ 5686334 h 6308727"/>
              <a:gd name="connsiteX315" fmla="*/ 4881063 w 6777605"/>
              <a:gd name="connsiteY315" fmla="*/ 5663567 h 6308727"/>
              <a:gd name="connsiteX316" fmla="*/ 4884897 w 6777605"/>
              <a:gd name="connsiteY316" fmla="*/ 5662272 h 6308727"/>
              <a:gd name="connsiteX317" fmla="*/ 4883618 w 6777605"/>
              <a:gd name="connsiteY317" fmla="*/ 5659681 h 6308727"/>
              <a:gd name="connsiteX318" fmla="*/ 4278002 w 6777605"/>
              <a:gd name="connsiteY318" fmla="*/ 5655796 h 6308727"/>
              <a:gd name="connsiteX319" fmla="*/ 4263864 w 6777605"/>
              <a:gd name="connsiteY319" fmla="*/ 5663567 h 6308727"/>
              <a:gd name="connsiteX320" fmla="*/ 4257438 w 6777605"/>
              <a:gd name="connsiteY320" fmla="*/ 5668748 h 6308727"/>
              <a:gd name="connsiteX321" fmla="*/ 4248441 w 6777605"/>
              <a:gd name="connsiteY321" fmla="*/ 5670043 h 6308727"/>
              <a:gd name="connsiteX322" fmla="*/ 4257438 w 6777605"/>
              <a:gd name="connsiteY322" fmla="*/ 5668748 h 6308727"/>
              <a:gd name="connsiteX323" fmla="*/ 4278002 w 6777605"/>
              <a:gd name="connsiteY323" fmla="*/ 5657091 h 6308727"/>
              <a:gd name="connsiteX324" fmla="*/ 4279544 w 6777605"/>
              <a:gd name="connsiteY324" fmla="*/ 5656314 h 6308727"/>
              <a:gd name="connsiteX325" fmla="*/ 4281858 w 6777605"/>
              <a:gd name="connsiteY325" fmla="*/ 5657091 h 6308727"/>
              <a:gd name="connsiteX326" fmla="*/ 4280573 w 6777605"/>
              <a:gd name="connsiteY326" fmla="*/ 5655796 h 6308727"/>
              <a:gd name="connsiteX327" fmla="*/ 4279544 w 6777605"/>
              <a:gd name="connsiteY327" fmla="*/ 5656314 h 6308727"/>
              <a:gd name="connsiteX328" fmla="*/ 4394279 w 6777605"/>
              <a:gd name="connsiteY328" fmla="*/ 5635591 h 6308727"/>
              <a:gd name="connsiteX329" fmla="*/ 4392984 w 6777605"/>
              <a:gd name="connsiteY329" fmla="*/ 5637145 h 6308727"/>
              <a:gd name="connsiteX330" fmla="*/ 4394279 w 6777605"/>
              <a:gd name="connsiteY330" fmla="*/ 5638699 h 6308727"/>
              <a:gd name="connsiteX331" fmla="*/ 4396870 w 6777605"/>
              <a:gd name="connsiteY331" fmla="*/ 5637145 h 6308727"/>
              <a:gd name="connsiteX332" fmla="*/ 4394279 w 6777605"/>
              <a:gd name="connsiteY332" fmla="*/ 5635591 h 6308727"/>
              <a:gd name="connsiteX333" fmla="*/ 4352574 w 6777605"/>
              <a:gd name="connsiteY333" fmla="*/ 5606838 h 6308727"/>
              <a:gd name="connsiteX334" fmla="*/ 4286492 w 6777605"/>
              <a:gd name="connsiteY334" fmla="*/ 5615665 h 6308727"/>
              <a:gd name="connsiteX335" fmla="*/ 4218504 w 6777605"/>
              <a:gd name="connsiteY335" fmla="*/ 5634421 h 6308727"/>
              <a:gd name="connsiteX336" fmla="*/ 4156576 w 6777605"/>
              <a:gd name="connsiteY336" fmla="*/ 5662560 h 6308727"/>
              <a:gd name="connsiteX337" fmla="*/ 4154328 w 6777605"/>
              <a:gd name="connsiteY337" fmla="*/ 5662321 h 6308727"/>
              <a:gd name="connsiteX338" fmla="*/ 4153899 w 6777605"/>
              <a:gd name="connsiteY338" fmla="*/ 5663681 h 6308727"/>
              <a:gd name="connsiteX339" fmla="*/ 4147617 w 6777605"/>
              <a:gd name="connsiteY339" fmla="*/ 5665138 h 6308727"/>
              <a:gd name="connsiteX340" fmla="*/ 4136537 w 6777605"/>
              <a:gd name="connsiteY340" fmla="*/ 5672408 h 6308727"/>
              <a:gd name="connsiteX341" fmla="*/ 4152263 w 6777605"/>
              <a:gd name="connsiteY341" fmla="*/ 5668862 h 6308727"/>
              <a:gd name="connsiteX342" fmla="*/ 4153899 w 6777605"/>
              <a:gd name="connsiteY342" fmla="*/ 5663681 h 6308727"/>
              <a:gd name="connsiteX343" fmla="*/ 4154328 w 6777605"/>
              <a:gd name="connsiteY343" fmla="*/ 5663581 h 6308727"/>
              <a:gd name="connsiteX344" fmla="*/ 4156576 w 6777605"/>
              <a:gd name="connsiteY344" fmla="*/ 5662560 h 6308727"/>
              <a:gd name="connsiteX345" fmla="*/ 4158776 w 6777605"/>
              <a:gd name="connsiteY345" fmla="*/ 5662794 h 6308727"/>
              <a:gd name="connsiteX346" fmla="*/ 4163224 w 6777605"/>
              <a:gd name="connsiteY346" fmla="*/ 5662321 h 6308727"/>
              <a:gd name="connsiteX347" fmla="*/ 4338596 w 6777605"/>
              <a:gd name="connsiteY347" fmla="*/ 5614404 h 6308727"/>
              <a:gd name="connsiteX348" fmla="*/ 4352574 w 6777605"/>
              <a:gd name="connsiteY348" fmla="*/ 5606838 h 6308727"/>
              <a:gd name="connsiteX349" fmla="*/ 5285887 w 6777605"/>
              <a:gd name="connsiteY349" fmla="*/ 5582747 h 6308727"/>
              <a:gd name="connsiteX350" fmla="*/ 5287053 w 6777605"/>
              <a:gd name="connsiteY350" fmla="*/ 5583524 h 6308727"/>
              <a:gd name="connsiteX351" fmla="*/ 5288218 w 6777605"/>
              <a:gd name="connsiteY351" fmla="*/ 5583524 h 6308727"/>
              <a:gd name="connsiteX352" fmla="*/ 5285887 w 6777605"/>
              <a:gd name="connsiteY352" fmla="*/ 5582747 h 6308727"/>
              <a:gd name="connsiteX353" fmla="*/ 4956003 w 6777605"/>
              <a:gd name="connsiteY353" fmla="*/ 5577415 h 6308727"/>
              <a:gd name="connsiteX354" fmla="*/ 4958722 w 6777605"/>
              <a:gd name="connsiteY354" fmla="*/ 5577530 h 6308727"/>
              <a:gd name="connsiteX355" fmla="*/ 4963004 w 6777605"/>
              <a:gd name="connsiteY355" fmla="*/ 5580414 h 6308727"/>
              <a:gd name="connsiteX356" fmla="*/ 4962597 w 6777605"/>
              <a:gd name="connsiteY356" fmla="*/ 5581193 h 6308727"/>
              <a:gd name="connsiteX357" fmla="*/ 4954031 w 6777605"/>
              <a:gd name="connsiteY357" fmla="*/ 5581193 h 6308727"/>
              <a:gd name="connsiteX358" fmla="*/ 4954428 w 6777605"/>
              <a:gd name="connsiteY358" fmla="*/ 5579803 h 6308727"/>
              <a:gd name="connsiteX359" fmla="*/ 4954236 w 6777605"/>
              <a:gd name="connsiteY359" fmla="*/ 5579868 h 6308727"/>
              <a:gd name="connsiteX360" fmla="*/ 4177048 w 6777605"/>
              <a:gd name="connsiteY360" fmla="*/ 5574532 h 6308727"/>
              <a:gd name="connsiteX361" fmla="*/ 4173265 w 6777605"/>
              <a:gd name="connsiteY361" fmla="*/ 5576420 h 6308727"/>
              <a:gd name="connsiteX362" fmla="*/ 4103898 w 6777605"/>
              <a:gd name="connsiteY362" fmla="*/ 5599067 h 6308727"/>
              <a:gd name="connsiteX363" fmla="*/ 4180832 w 6777605"/>
              <a:gd name="connsiteY363" fmla="*/ 5576420 h 6308727"/>
              <a:gd name="connsiteX364" fmla="*/ 4177048 w 6777605"/>
              <a:gd name="connsiteY364" fmla="*/ 5574532 h 6308727"/>
              <a:gd name="connsiteX365" fmla="*/ 4266315 w 6777605"/>
              <a:gd name="connsiteY365" fmla="*/ 5568759 h 6308727"/>
              <a:gd name="connsiteX366" fmla="*/ 4261215 w 6777605"/>
              <a:gd name="connsiteY366" fmla="*/ 5571246 h 6308727"/>
              <a:gd name="connsiteX367" fmla="*/ 4260063 w 6777605"/>
              <a:gd name="connsiteY367" fmla="*/ 5572095 h 6308727"/>
              <a:gd name="connsiteX368" fmla="*/ 4253881 w 6777605"/>
              <a:gd name="connsiteY368" fmla="*/ 5571091 h 6308727"/>
              <a:gd name="connsiteX369" fmla="*/ 4247186 w 6777605"/>
              <a:gd name="connsiteY369" fmla="*/ 5576219 h 6308727"/>
              <a:gd name="connsiteX370" fmla="*/ 4233158 w 6777605"/>
              <a:gd name="connsiteY370" fmla="*/ 5581193 h 6308727"/>
              <a:gd name="connsiteX371" fmla="*/ 4221681 w 6777605"/>
              <a:gd name="connsiteY371" fmla="*/ 5587410 h 6308727"/>
              <a:gd name="connsiteX372" fmla="*/ 4233158 w 6777605"/>
              <a:gd name="connsiteY372" fmla="*/ 5581193 h 6308727"/>
              <a:gd name="connsiteX373" fmla="*/ 4247186 w 6777605"/>
              <a:gd name="connsiteY373" fmla="*/ 5576219 h 6308727"/>
              <a:gd name="connsiteX374" fmla="*/ 4254678 w 6777605"/>
              <a:gd name="connsiteY374" fmla="*/ 5576064 h 6308727"/>
              <a:gd name="connsiteX375" fmla="*/ 4260063 w 6777605"/>
              <a:gd name="connsiteY375" fmla="*/ 5572095 h 6308727"/>
              <a:gd name="connsiteX376" fmla="*/ 4262489 w 6777605"/>
              <a:gd name="connsiteY376" fmla="*/ 5572489 h 6308727"/>
              <a:gd name="connsiteX377" fmla="*/ 4266315 w 6777605"/>
              <a:gd name="connsiteY377" fmla="*/ 5568759 h 6308727"/>
              <a:gd name="connsiteX378" fmla="*/ 4625907 w 6777605"/>
              <a:gd name="connsiteY378" fmla="*/ 5559434 h 6308727"/>
              <a:gd name="connsiteX379" fmla="*/ 4611927 w 6777605"/>
              <a:gd name="connsiteY379" fmla="*/ 5564540 h 6308727"/>
              <a:gd name="connsiteX380" fmla="*/ 4553461 w 6777605"/>
              <a:gd name="connsiteY380" fmla="*/ 5579861 h 6308727"/>
              <a:gd name="connsiteX381" fmla="*/ 4497540 w 6777605"/>
              <a:gd name="connsiteY381" fmla="*/ 5606671 h 6308727"/>
              <a:gd name="connsiteX382" fmla="*/ 4497540 w 6777605"/>
              <a:gd name="connsiteY382" fmla="*/ 5610169 h 6308727"/>
              <a:gd name="connsiteX383" fmla="*/ 4496267 w 6777605"/>
              <a:gd name="connsiteY383" fmla="*/ 5610501 h 6308727"/>
              <a:gd name="connsiteX384" fmla="*/ 4494996 w 6777605"/>
              <a:gd name="connsiteY384" fmla="*/ 5611778 h 6308727"/>
              <a:gd name="connsiteX385" fmla="*/ 4492454 w 6777605"/>
              <a:gd name="connsiteY385" fmla="*/ 5611778 h 6308727"/>
              <a:gd name="connsiteX386" fmla="*/ 4493725 w 6777605"/>
              <a:gd name="connsiteY386" fmla="*/ 5613055 h 6308727"/>
              <a:gd name="connsiteX387" fmla="*/ 4494996 w 6777605"/>
              <a:gd name="connsiteY387" fmla="*/ 5611778 h 6308727"/>
              <a:gd name="connsiteX388" fmla="*/ 4497540 w 6777605"/>
              <a:gd name="connsiteY388" fmla="*/ 5611778 h 6308727"/>
              <a:gd name="connsiteX389" fmla="*/ 4497540 w 6777605"/>
              <a:gd name="connsiteY389" fmla="*/ 5610169 h 6308727"/>
              <a:gd name="connsiteX390" fmla="*/ 4552985 w 6777605"/>
              <a:gd name="connsiteY390" fmla="*/ 5595660 h 6308727"/>
              <a:gd name="connsiteX391" fmla="*/ 4606842 w 6777605"/>
              <a:gd name="connsiteY391" fmla="*/ 5572200 h 6308727"/>
              <a:gd name="connsiteX392" fmla="*/ 4611927 w 6777605"/>
              <a:gd name="connsiteY392" fmla="*/ 5564540 h 6308727"/>
              <a:gd name="connsiteX393" fmla="*/ 4624638 w 6777605"/>
              <a:gd name="connsiteY393" fmla="*/ 5560710 h 6308727"/>
              <a:gd name="connsiteX394" fmla="*/ 4626543 w 6777605"/>
              <a:gd name="connsiteY394" fmla="*/ 5559753 h 6308727"/>
              <a:gd name="connsiteX395" fmla="*/ 4628449 w 6777605"/>
              <a:gd name="connsiteY395" fmla="*/ 5560710 h 6308727"/>
              <a:gd name="connsiteX396" fmla="*/ 4627180 w 6777605"/>
              <a:gd name="connsiteY396" fmla="*/ 5559434 h 6308727"/>
              <a:gd name="connsiteX397" fmla="*/ 4626543 w 6777605"/>
              <a:gd name="connsiteY397" fmla="*/ 5559753 h 6308727"/>
              <a:gd name="connsiteX398" fmla="*/ 3927235 w 6777605"/>
              <a:gd name="connsiteY398" fmla="*/ 5553217 h 6308727"/>
              <a:gd name="connsiteX399" fmla="*/ 3925940 w 6777605"/>
              <a:gd name="connsiteY399" fmla="*/ 5554383 h 6308727"/>
              <a:gd name="connsiteX400" fmla="*/ 3927235 w 6777605"/>
              <a:gd name="connsiteY400" fmla="*/ 5555548 h 6308727"/>
              <a:gd name="connsiteX401" fmla="*/ 3929825 w 6777605"/>
              <a:gd name="connsiteY401" fmla="*/ 5553217 h 6308727"/>
              <a:gd name="connsiteX402" fmla="*/ 3927235 w 6777605"/>
              <a:gd name="connsiteY402" fmla="*/ 5553217 h 6308727"/>
              <a:gd name="connsiteX403" fmla="*/ 4078338 w 6777605"/>
              <a:gd name="connsiteY403" fmla="*/ 5544669 h 6308727"/>
              <a:gd name="connsiteX404" fmla="*/ 4059335 w 6777605"/>
              <a:gd name="connsiteY404" fmla="*/ 5547156 h 6308727"/>
              <a:gd name="connsiteX405" fmla="*/ 3949115 w 6777605"/>
              <a:gd name="connsiteY405" fmla="*/ 5560833 h 6308727"/>
              <a:gd name="connsiteX406" fmla="*/ 3931379 w 6777605"/>
              <a:gd name="connsiteY406" fmla="*/ 5567050 h 6308727"/>
              <a:gd name="connsiteX407" fmla="*/ 3956717 w 6777605"/>
              <a:gd name="connsiteY407" fmla="*/ 5568293 h 6308727"/>
              <a:gd name="connsiteX408" fmla="*/ 3997257 w 6777605"/>
              <a:gd name="connsiteY408" fmla="*/ 5560833 h 6308727"/>
              <a:gd name="connsiteX409" fmla="*/ 4066936 w 6777605"/>
              <a:gd name="connsiteY409" fmla="*/ 5552129 h 6308727"/>
              <a:gd name="connsiteX410" fmla="*/ 4078338 w 6777605"/>
              <a:gd name="connsiteY410" fmla="*/ 5544669 h 6308727"/>
              <a:gd name="connsiteX411" fmla="*/ 4396238 w 6777605"/>
              <a:gd name="connsiteY411" fmla="*/ 5543904 h 6308727"/>
              <a:gd name="connsiteX412" fmla="*/ 4395607 w 6777605"/>
              <a:gd name="connsiteY412" fmla="*/ 5544378 h 6308727"/>
              <a:gd name="connsiteX413" fmla="*/ 4393081 w 6777605"/>
              <a:gd name="connsiteY413" fmla="*/ 5546903 h 6308727"/>
              <a:gd name="connsiteX414" fmla="*/ 4336255 w 6777605"/>
              <a:gd name="connsiteY414" fmla="*/ 5563320 h 6308727"/>
              <a:gd name="connsiteX415" fmla="*/ 4393081 w 6777605"/>
              <a:gd name="connsiteY415" fmla="*/ 5546903 h 6308727"/>
              <a:gd name="connsiteX416" fmla="*/ 4396870 w 6777605"/>
              <a:gd name="connsiteY416" fmla="*/ 5544378 h 6308727"/>
              <a:gd name="connsiteX417" fmla="*/ 4396238 w 6777605"/>
              <a:gd name="connsiteY417" fmla="*/ 5543904 h 6308727"/>
              <a:gd name="connsiteX418" fmla="*/ 4225905 w 6777605"/>
              <a:gd name="connsiteY418" fmla="*/ 5535732 h 6308727"/>
              <a:gd name="connsiteX419" fmla="*/ 4218134 w 6777605"/>
              <a:gd name="connsiteY419" fmla="*/ 5539229 h 6308727"/>
              <a:gd name="connsiteX420" fmla="*/ 4225905 w 6777605"/>
              <a:gd name="connsiteY420" fmla="*/ 5535732 h 6308727"/>
              <a:gd name="connsiteX421" fmla="*/ 5037211 w 6777605"/>
              <a:gd name="connsiteY421" fmla="*/ 5531458 h 6308727"/>
              <a:gd name="connsiteX422" fmla="*/ 5035915 w 6777605"/>
              <a:gd name="connsiteY422" fmla="*/ 5535343 h 6308727"/>
              <a:gd name="connsiteX423" fmla="*/ 5033325 w 6777605"/>
              <a:gd name="connsiteY423" fmla="*/ 5532753 h 6308727"/>
              <a:gd name="connsiteX424" fmla="*/ 5037211 w 6777605"/>
              <a:gd name="connsiteY424" fmla="*/ 5531458 h 6308727"/>
              <a:gd name="connsiteX425" fmla="*/ 5051977 w 6777605"/>
              <a:gd name="connsiteY425" fmla="*/ 5522651 h 6308727"/>
              <a:gd name="connsiteX426" fmla="*/ 5037211 w 6777605"/>
              <a:gd name="connsiteY426" fmla="*/ 5531717 h 6308727"/>
              <a:gd name="connsiteX427" fmla="*/ 5051977 w 6777605"/>
              <a:gd name="connsiteY427" fmla="*/ 5522651 h 6308727"/>
              <a:gd name="connsiteX428" fmla="*/ 5294435 w 6777605"/>
              <a:gd name="connsiteY428" fmla="*/ 5517470 h 6308727"/>
              <a:gd name="connsiteX429" fmla="*/ 5233820 w 6777605"/>
              <a:gd name="connsiteY429" fmla="*/ 5563320 h 6308727"/>
              <a:gd name="connsiteX430" fmla="*/ 5294435 w 6777605"/>
              <a:gd name="connsiteY430" fmla="*/ 5517470 h 6308727"/>
              <a:gd name="connsiteX431" fmla="*/ 5002241 w 6777605"/>
              <a:gd name="connsiteY431" fmla="*/ 5514361 h 6308727"/>
              <a:gd name="connsiteX432" fmla="*/ 5001463 w 6777605"/>
              <a:gd name="connsiteY432" fmla="*/ 5515139 h 6308727"/>
              <a:gd name="connsiteX433" fmla="*/ 5002241 w 6777605"/>
              <a:gd name="connsiteY433" fmla="*/ 5515139 h 6308727"/>
              <a:gd name="connsiteX434" fmla="*/ 5051199 w 6777605"/>
              <a:gd name="connsiteY434" fmla="*/ 5498819 h 6308727"/>
              <a:gd name="connsiteX435" fmla="*/ 5049644 w 6777605"/>
              <a:gd name="connsiteY435" fmla="*/ 5499985 h 6308727"/>
              <a:gd name="connsiteX436" fmla="*/ 5049644 w 6777605"/>
              <a:gd name="connsiteY436" fmla="*/ 5501151 h 6308727"/>
              <a:gd name="connsiteX437" fmla="*/ 5051199 w 6777605"/>
              <a:gd name="connsiteY437" fmla="*/ 5501151 h 6308727"/>
              <a:gd name="connsiteX438" fmla="*/ 5051199 w 6777605"/>
              <a:gd name="connsiteY438" fmla="*/ 5498819 h 6308727"/>
              <a:gd name="connsiteX439" fmla="*/ 4475358 w 6777605"/>
              <a:gd name="connsiteY439" fmla="*/ 5494934 h 6308727"/>
              <a:gd name="connsiteX440" fmla="*/ 4476912 w 6777605"/>
              <a:gd name="connsiteY440" fmla="*/ 5496488 h 6308727"/>
              <a:gd name="connsiteX441" fmla="*/ 4478466 w 6777605"/>
              <a:gd name="connsiteY441" fmla="*/ 5494934 h 6308727"/>
              <a:gd name="connsiteX442" fmla="*/ 4560840 w 6777605"/>
              <a:gd name="connsiteY442" fmla="*/ 5474729 h 6308727"/>
              <a:gd name="connsiteX443" fmla="*/ 4540635 w 6777605"/>
              <a:gd name="connsiteY443" fmla="*/ 5485090 h 6308727"/>
              <a:gd name="connsiteX444" fmla="*/ 4559578 w 6777605"/>
              <a:gd name="connsiteY444" fmla="*/ 5482500 h 6308727"/>
              <a:gd name="connsiteX445" fmla="*/ 4560840 w 6777605"/>
              <a:gd name="connsiteY445" fmla="*/ 5474729 h 6308727"/>
              <a:gd name="connsiteX446" fmla="*/ 4569680 w 6777605"/>
              <a:gd name="connsiteY446" fmla="*/ 5478615 h 6308727"/>
              <a:gd name="connsiteX447" fmla="*/ 4570943 w 6777605"/>
              <a:gd name="connsiteY447" fmla="*/ 5476024 h 6308727"/>
              <a:gd name="connsiteX448" fmla="*/ 4560840 w 6777605"/>
              <a:gd name="connsiteY448" fmla="*/ 5474729 h 6308727"/>
              <a:gd name="connsiteX449" fmla="*/ 5317360 w 6777605"/>
              <a:gd name="connsiteY449" fmla="*/ 5462295 h 6308727"/>
              <a:gd name="connsiteX450" fmla="*/ 5316194 w 6777605"/>
              <a:gd name="connsiteY450" fmla="*/ 5464367 h 6308727"/>
              <a:gd name="connsiteX451" fmla="*/ 5317360 w 6777605"/>
              <a:gd name="connsiteY451" fmla="*/ 5465403 h 6308727"/>
              <a:gd name="connsiteX452" fmla="*/ 5318526 w 6777605"/>
              <a:gd name="connsiteY452" fmla="*/ 5462295 h 6308727"/>
              <a:gd name="connsiteX453" fmla="*/ 5317360 w 6777605"/>
              <a:gd name="connsiteY453" fmla="*/ 5462295 h 6308727"/>
              <a:gd name="connsiteX454" fmla="*/ 5187776 w 6777605"/>
              <a:gd name="connsiteY454" fmla="*/ 5449084 h 6308727"/>
              <a:gd name="connsiteX455" fmla="*/ 5190496 w 6777605"/>
              <a:gd name="connsiteY455" fmla="*/ 5450249 h 6308727"/>
              <a:gd name="connsiteX456" fmla="*/ 5190724 w 6777605"/>
              <a:gd name="connsiteY456" fmla="*/ 5450249 h 6308727"/>
              <a:gd name="connsiteX457" fmla="*/ 5190756 w 6777605"/>
              <a:gd name="connsiteY457" fmla="*/ 5450349 h 6308727"/>
              <a:gd name="connsiteX458" fmla="*/ 5191390 w 6777605"/>
              <a:gd name="connsiteY458" fmla="*/ 5450349 h 6308727"/>
              <a:gd name="connsiteX459" fmla="*/ 5186416 w 6777605"/>
              <a:gd name="connsiteY459" fmla="*/ 5451415 h 6308727"/>
              <a:gd name="connsiteX460" fmla="*/ 5187776 w 6777605"/>
              <a:gd name="connsiteY460" fmla="*/ 5449084 h 6308727"/>
              <a:gd name="connsiteX461" fmla="*/ 5344015 w 6777605"/>
              <a:gd name="connsiteY461" fmla="*/ 5441313 h 6308727"/>
              <a:gd name="connsiteX462" fmla="*/ 5337798 w 6777605"/>
              <a:gd name="connsiteY462" fmla="*/ 5445101 h 6308727"/>
              <a:gd name="connsiteX463" fmla="*/ 5334068 w 6777605"/>
              <a:gd name="connsiteY463" fmla="*/ 5450152 h 6308727"/>
              <a:gd name="connsiteX464" fmla="*/ 5335311 w 6777605"/>
              <a:gd name="connsiteY464" fmla="*/ 5451415 h 6308727"/>
              <a:gd name="connsiteX465" fmla="*/ 5346501 w 6777605"/>
              <a:gd name="connsiteY465" fmla="*/ 5443839 h 6308727"/>
              <a:gd name="connsiteX466" fmla="*/ 5344015 w 6777605"/>
              <a:gd name="connsiteY466" fmla="*/ 5441313 h 6308727"/>
              <a:gd name="connsiteX467" fmla="*/ 5508918 w 6777605"/>
              <a:gd name="connsiteY467" fmla="*/ 5436650 h 6308727"/>
              <a:gd name="connsiteX468" fmla="*/ 5510214 w 6777605"/>
              <a:gd name="connsiteY468" fmla="*/ 5437427 h 6308727"/>
              <a:gd name="connsiteX469" fmla="*/ 5512803 w 6777605"/>
              <a:gd name="connsiteY469" fmla="*/ 5437427 h 6308727"/>
              <a:gd name="connsiteX470" fmla="*/ 5508918 w 6777605"/>
              <a:gd name="connsiteY470" fmla="*/ 5436650 h 6308727"/>
              <a:gd name="connsiteX471" fmla="*/ 5436596 w 6777605"/>
              <a:gd name="connsiteY471" fmla="*/ 5426548 h 6308727"/>
              <a:gd name="connsiteX472" fmla="*/ 5404008 w 6777605"/>
              <a:gd name="connsiteY472" fmla="*/ 5463072 h 6308727"/>
              <a:gd name="connsiteX473" fmla="*/ 5436596 w 6777605"/>
              <a:gd name="connsiteY473" fmla="*/ 5437883 h 6308727"/>
              <a:gd name="connsiteX474" fmla="*/ 5436596 w 6777605"/>
              <a:gd name="connsiteY474" fmla="*/ 5426548 h 6308727"/>
              <a:gd name="connsiteX475" fmla="*/ 5253826 w 6777605"/>
              <a:gd name="connsiteY475" fmla="*/ 5417222 h 6308727"/>
              <a:gd name="connsiteX476" fmla="*/ 5201958 w 6777605"/>
              <a:gd name="connsiteY476" fmla="*/ 5454524 h 6308727"/>
              <a:gd name="connsiteX477" fmla="*/ 5250031 w 6777605"/>
              <a:gd name="connsiteY477" fmla="*/ 5426226 h 6308727"/>
              <a:gd name="connsiteX478" fmla="*/ 5253826 w 6777605"/>
              <a:gd name="connsiteY478" fmla="*/ 5417222 h 6308727"/>
              <a:gd name="connsiteX479" fmla="*/ 5460737 w 6777605"/>
              <a:gd name="connsiteY479" fmla="*/ 5416445 h 6308727"/>
              <a:gd name="connsiteX480" fmla="*/ 5461902 w 6777605"/>
              <a:gd name="connsiteY480" fmla="*/ 5418777 h 6308727"/>
              <a:gd name="connsiteX481" fmla="*/ 5463068 w 6777605"/>
              <a:gd name="connsiteY481" fmla="*/ 5416445 h 6308727"/>
              <a:gd name="connsiteX482" fmla="*/ 5460737 w 6777605"/>
              <a:gd name="connsiteY482" fmla="*/ 5416445 h 6308727"/>
              <a:gd name="connsiteX483" fmla="*/ 5225062 w 6777605"/>
              <a:gd name="connsiteY483" fmla="*/ 5411005 h 6308727"/>
              <a:gd name="connsiteX484" fmla="*/ 5221250 w 6777605"/>
              <a:gd name="connsiteY484" fmla="*/ 5412275 h 6308727"/>
              <a:gd name="connsiteX485" fmla="*/ 5220679 w 6777605"/>
              <a:gd name="connsiteY485" fmla="*/ 5412624 h 6308727"/>
              <a:gd name="connsiteX486" fmla="*/ 5219980 w 6777605"/>
              <a:gd name="connsiteY486" fmla="*/ 5412275 h 6308727"/>
              <a:gd name="connsiteX487" fmla="*/ 5220118 w 6777605"/>
              <a:gd name="connsiteY487" fmla="*/ 5412967 h 6308727"/>
              <a:gd name="connsiteX488" fmla="*/ 5161374 w 6777605"/>
              <a:gd name="connsiteY488" fmla="*/ 5448921 h 6308727"/>
              <a:gd name="connsiteX489" fmla="*/ 5104357 w 6777605"/>
              <a:gd name="connsiteY489" fmla="*/ 5488424 h 6308727"/>
              <a:gd name="connsiteX490" fmla="*/ 5066240 w 6777605"/>
              <a:gd name="connsiteY490" fmla="*/ 5515076 h 6308727"/>
              <a:gd name="connsiteX491" fmla="*/ 5052263 w 6777605"/>
              <a:gd name="connsiteY491" fmla="*/ 5522691 h 6308727"/>
              <a:gd name="connsiteX492" fmla="*/ 5050993 w 6777605"/>
              <a:gd name="connsiteY492" fmla="*/ 5512538 h 6308727"/>
              <a:gd name="connsiteX493" fmla="*/ 5003981 w 6777605"/>
              <a:gd name="connsiteY493" fmla="*/ 5534113 h 6308727"/>
              <a:gd name="connsiteX494" fmla="*/ 4838806 w 6777605"/>
              <a:gd name="connsiteY494" fmla="*/ 5610263 h 6308727"/>
              <a:gd name="connsiteX495" fmla="*/ 4766383 w 6777605"/>
              <a:gd name="connsiteY495" fmla="*/ 5638184 h 6308727"/>
              <a:gd name="connsiteX496" fmla="*/ 4730806 w 6777605"/>
              <a:gd name="connsiteY496" fmla="*/ 5653414 h 6308727"/>
              <a:gd name="connsiteX497" fmla="*/ 4719371 w 6777605"/>
              <a:gd name="connsiteY497" fmla="*/ 5663567 h 6308727"/>
              <a:gd name="connsiteX498" fmla="*/ 4756218 w 6777605"/>
              <a:gd name="connsiteY498" fmla="*/ 5650876 h 6308727"/>
              <a:gd name="connsiteX499" fmla="*/ 4791794 w 6777605"/>
              <a:gd name="connsiteY499" fmla="*/ 5635646 h 6308727"/>
              <a:gd name="connsiteX500" fmla="*/ 4800688 w 6777605"/>
              <a:gd name="connsiteY500" fmla="*/ 5643261 h 6308727"/>
              <a:gd name="connsiteX501" fmla="*/ 4850242 w 6777605"/>
              <a:gd name="connsiteY501" fmla="*/ 5624224 h 6308727"/>
              <a:gd name="connsiteX502" fmla="*/ 4875652 w 6777605"/>
              <a:gd name="connsiteY502" fmla="*/ 5615339 h 6308727"/>
              <a:gd name="connsiteX503" fmla="*/ 4911229 w 6777605"/>
              <a:gd name="connsiteY503" fmla="*/ 5600109 h 6308727"/>
              <a:gd name="connsiteX504" fmla="*/ 4931399 w 6777605"/>
              <a:gd name="connsiteY504" fmla="*/ 5587577 h 6308727"/>
              <a:gd name="connsiteX505" fmla="*/ 4954236 w 6777605"/>
              <a:gd name="connsiteY505" fmla="*/ 5579868 h 6308727"/>
              <a:gd name="connsiteX506" fmla="*/ 4953282 w 6777605"/>
              <a:gd name="connsiteY506" fmla="*/ 5581193 h 6308727"/>
              <a:gd name="connsiteX507" fmla="*/ 4954031 w 6777605"/>
              <a:gd name="connsiteY507" fmla="*/ 5581193 h 6308727"/>
              <a:gd name="connsiteX508" fmla="*/ 4951887 w 6777605"/>
              <a:gd name="connsiteY508" fmla="*/ 5588687 h 6308727"/>
              <a:gd name="connsiteX509" fmla="*/ 4959511 w 6777605"/>
              <a:gd name="connsiteY509" fmla="*/ 5587101 h 6308727"/>
              <a:gd name="connsiteX510" fmla="*/ 4962597 w 6777605"/>
              <a:gd name="connsiteY510" fmla="*/ 5581193 h 6308727"/>
              <a:gd name="connsiteX511" fmla="*/ 4964162 w 6777605"/>
              <a:gd name="connsiteY511" fmla="*/ 5581193 h 6308727"/>
              <a:gd name="connsiteX512" fmla="*/ 4963004 w 6777605"/>
              <a:gd name="connsiteY512" fmla="*/ 5580414 h 6308727"/>
              <a:gd name="connsiteX513" fmla="*/ 4963322 w 6777605"/>
              <a:gd name="connsiteY513" fmla="*/ 5579803 h 6308727"/>
              <a:gd name="connsiteX514" fmla="*/ 4997628 w 6777605"/>
              <a:gd name="connsiteY514" fmla="*/ 5568381 h 6308727"/>
              <a:gd name="connsiteX515" fmla="*/ 5101815 w 6777605"/>
              <a:gd name="connsiteY515" fmla="*/ 5516345 h 6308727"/>
              <a:gd name="connsiteX516" fmla="*/ 5110709 w 6777605"/>
              <a:gd name="connsiteY516" fmla="*/ 5512538 h 6308727"/>
              <a:gd name="connsiteX517" fmla="*/ 5136121 w 6777605"/>
              <a:gd name="connsiteY517" fmla="*/ 5498577 h 6308727"/>
              <a:gd name="connsiteX518" fmla="*/ 5179321 w 6777605"/>
              <a:gd name="connsiteY518" fmla="*/ 5464310 h 6308727"/>
              <a:gd name="connsiteX519" fmla="*/ 5192027 w 6777605"/>
              <a:gd name="connsiteY519" fmla="*/ 5450349 h 6308727"/>
              <a:gd name="connsiteX520" fmla="*/ 5191390 w 6777605"/>
              <a:gd name="connsiteY520" fmla="*/ 5450349 h 6308727"/>
              <a:gd name="connsiteX521" fmla="*/ 5191856 w 6777605"/>
              <a:gd name="connsiteY521" fmla="*/ 5450249 h 6308727"/>
              <a:gd name="connsiteX522" fmla="*/ 5190724 w 6777605"/>
              <a:gd name="connsiteY522" fmla="*/ 5450249 h 6308727"/>
              <a:gd name="connsiteX523" fmla="*/ 5189485 w 6777605"/>
              <a:gd name="connsiteY523" fmla="*/ 5446542 h 6308727"/>
              <a:gd name="connsiteX524" fmla="*/ 5192027 w 6777605"/>
              <a:gd name="connsiteY524" fmla="*/ 5442734 h 6308727"/>
              <a:gd name="connsiteX525" fmla="*/ 5217438 w 6777605"/>
              <a:gd name="connsiteY525" fmla="*/ 5422428 h 6308727"/>
              <a:gd name="connsiteX526" fmla="*/ 5221091 w 6777605"/>
              <a:gd name="connsiteY526" fmla="*/ 5417827 h 6308727"/>
              <a:gd name="connsiteX527" fmla="*/ 5220118 w 6777605"/>
              <a:gd name="connsiteY527" fmla="*/ 5412967 h 6308727"/>
              <a:gd name="connsiteX528" fmla="*/ 5220679 w 6777605"/>
              <a:gd name="connsiteY528" fmla="*/ 5412624 h 6308727"/>
              <a:gd name="connsiteX529" fmla="*/ 5225062 w 6777605"/>
              <a:gd name="connsiteY529" fmla="*/ 5414813 h 6308727"/>
              <a:gd name="connsiteX530" fmla="*/ 5227603 w 6777605"/>
              <a:gd name="connsiteY530" fmla="*/ 5413544 h 6308727"/>
              <a:gd name="connsiteX531" fmla="*/ 5225062 w 6777605"/>
              <a:gd name="connsiteY531" fmla="*/ 5411005 h 6308727"/>
              <a:gd name="connsiteX532" fmla="*/ 4893667 w 6777605"/>
              <a:gd name="connsiteY532" fmla="*/ 5397017 h 6308727"/>
              <a:gd name="connsiteX533" fmla="*/ 4893001 w 6777605"/>
              <a:gd name="connsiteY533" fmla="*/ 5398883 h 6308727"/>
              <a:gd name="connsiteX534" fmla="*/ 4891002 w 6777605"/>
              <a:gd name="connsiteY534" fmla="*/ 5400748 h 6308727"/>
              <a:gd name="connsiteX535" fmla="*/ 4887005 w 6777605"/>
              <a:gd name="connsiteY535" fmla="*/ 5400748 h 6308727"/>
              <a:gd name="connsiteX536" fmla="*/ 4885673 w 6777605"/>
              <a:gd name="connsiteY536" fmla="*/ 5401991 h 6308727"/>
              <a:gd name="connsiteX537" fmla="*/ 4888338 w 6777605"/>
              <a:gd name="connsiteY537" fmla="*/ 5403234 h 6308727"/>
              <a:gd name="connsiteX538" fmla="*/ 4891002 w 6777605"/>
              <a:gd name="connsiteY538" fmla="*/ 5400748 h 6308727"/>
              <a:gd name="connsiteX539" fmla="*/ 4892335 w 6777605"/>
              <a:gd name="connsiteY539" fmla="*/ 5400748 h 6308727"/>
              <a:gd name="connsiteX540" fmla="*/ 4893001 w 6777605"/>
              <a:gd name="connsiteY540" fmla="*/ 5398883 h 6308727"/>
              <a:gd name="connsiteX541" fmla="*/ 4895000 w 6777605"/>
              <a:gd name="connsiteY541" fmla="*/ 5397017 h 6308727"/>
              <a:gd name="connsiteX542" fmla="*/ 4893667 w 6777605"/>
              <a:gd name="connsiteY542" fmla="*/ 5397017 h 6308727"/>
              <a:gd name="connsiteX543" fmla="*/ 5408760 w 6777605"/>
              <a:gd name="connsiteY543" fmla="*/ 5388469 h 6308727"/>
              <a:gd name="connsiteX544" fmla="*/ 5379664 w 6777605"/>
              <a:gd name="connsiteY544" fmla="*/ 5411250 h 6308727"/>
              <a:gd name="connsiteX545" fmla="*/ 5373339 w 6777605"/>
              <a:gd name="connsiteY545" fmla="*/ 5420109 h 6308727"/>
              <a:gd name="connsiteX546" fmla="*/ 5358158 w 6777605"/>
              <a:gd name="connsiteY546" fmla="*/ 5432765 h 6308727"/>
              <a:gd name="connsiteX547" fmla="*/ 5373339 w 6777605"/>
              <a:gd name="connsiteY547" fmla="*/ 5420109 h 6308727"/>
              <a:gd name="connsiteX548" fmla="*/ 5378399 w 6777605"/>
              <a:gd name="connsiteY548" fmla="*/ 5420109 h 6308727"/>
              <a:gd name="connsiteX549" fmla="*/ 5412556 w 6777605"/>
              <a:gd name="connsiteY549" fmla="*/ 5388469 h 6308727"/>
              <a:gd name="connsiteX550" fmla="*/ 5408760 w 6777605"/>
              <a:gd name="connsiteY550" fmla="*/ 5388469 h 6308727"/>
              <a:gd name="connsiteX551" fmla="*/ 5508142 w 6777605"/>
              <a:gd name="connsiteY551" fmla="*/ 5382252 h 6308727"/>
              <a:gd name="connsiteX552" fmla="*/ 5473948 w 6777605"/>
              <a:gd name="connsiteY552" fmla="*/ 5411005 h 6308727"/>
              <a:gd name="connsiteX553" fmla="*/ 5508142 w 6777605"/>
              <a:gd name="connsiteY553" fmla="*/ 5382252 h 6308727"/>
              <a:gd name="connsiteX554" fmla="*/ 4867023 w 6777605"/>
              <a:gd name="connsiteY554" fmla="*/ 5334071 h 6308727"/>
              <a:gd name="connsiteX555" fmla="*/ 4867023 w 6777605"/>
              <a:gd name="connsiteY555" fmla="*/ 5334848 h 6308727"/>
              <a:gd name="connsiteX556" fmla="*/ 4867800 w 6777605"/>
              <a:gd name="connsiteY556" fmla="*/ 5334848 h 6308727"/>
              <a:gd name="connsiteX557" fmla="*/ 5626060 w 6777605"/>
              <a:gd name="connsiteY557" fmla="*/ 5294439 h 6308727"/>
              <a:gd name="connsiteX558" fmla="*/ 5536117 w 6777605"/>
              <a:gd name="connsiteY558" fmla="*/ 5374481 h 6308727"/>
              <a:gd name="connsiteX559" fmla="*/ 5627327 w 6777605"/>
              <a:gd name="connsiteY559" fmla="*/ 5299521 h 6308727"/>
              <a:gd name="connsiteX560" fmla="*/ 5628593 w 6777605"/>
              <a:gd name="connsiteY560" fmla="*/ 5296980 h 6308727"/>
              <a:gd name="connsiteX561" fmla="*/ 5626060 w 6777605"/>
              <a:gd name="connsiteY561" fmla="*/ 5294439 h 6308727"/>
              <a:gd name="connsiteX562" fmla="*/ 5051199 w 6777605"/>
              <a:gd name="connsiteY562" fmla="*/ 5280451 h 6308727"/>
              <a:gd name="connsiteX563" fmla="*/ 5041039 w 6777605"/>
              <a:gd name="connsiteY563" fmla="*/ 5282993 h 6308727"/>
              <a:gd name="connsiteX564" fmla="*/ 4966114 w 6777605"/>
              <a:gd name="connsiteY564" fmla="*/ 5317314 h 6308727"/>
              <a:gd name="connsiteX565" fmla="*/ 4910238 w 6777605"/>
              <a:gd name="connsiteY565" fmla="*/ 5351636 h 6308727"/>
              <a:gd name="connsiteX566" fmla="*/ 4897540 w 6777605"/>
              <a:gd name="connsiteY566" fmla="*/ 5359263 h 6308727"/>
              <a:gd name="connsiteX567" fmla="*/ 4851822 w 6777605"/>
              <a:gd name="connsiteY567" fmla="*/ 5380873 h 6308727"/>
              <a:gd name="connsiteX568" fmla="*/ 4712131 w 6777605"/>
              <a:gd name="connsiteY568" fmla="*/ 5457144 h 6308727"/>
              <a:gd name="connsiteX569" fmla="*/ 4686733 w 6777605"/>
              <a:gd name="connsiteY569" fmla="*/ 5469855 h 6308727"/>
              <a:gd name="connsiteX570" fmla="*/ 4690543 w 6777605"/>
              <a:gd name="connsiteY570" fmla="*/ 5472398 h 6308727"/>
              <a:gd name="connsiteX571" fmla="*/ 4855632 w 6777605"/>
              <a:gd name="connsiteY571" fmla="*/ 5408839 h 6308727"/>
              <a:gd name="connsiteX572" fmla="*/ 4987703 w 6777605"/>
              <a:gd name="connsiteY572" fmla="*/ 5327484 h 6308727"/>
              <a:gd name="connsiteX573" fmla="*/ 5042309 w 6777605"/>
              <a:gd name="connsiteY573" fmla="*/ 5290620 h 6308727"/>
              <a:gd name="connsiteX574" fmla="*/ 5051199 w 6777605"/>
              <a:gd name="connsiteY574" fmla="*/ 5280451 h 6308727"/>
              <a:gd name="connsiteX575" fmla="*/ 5127356 w 6777605"/>
              <a:gd name="connsiteY575" fmla="*/ 5254806 h 6308727"/>
              <a:gd name="connsiteX576" fmla="*/ 5119381 w 6777605"/>
              <a:gd name="connsiteY576" fmla="*/ 5259102 h 6308727"/>
              <a:gd name="connsiteX577" fmla="*/ 5114858 w 6777605"/>
              <a:gd name="connsiteY577" fmla="*/ 5261594 h 6308727"/>
              <a:gd name="connsiteX578" fmla="*/ 5113321 w 6777605"/>
              <a:gd name="connsiteY578" fmla="*/ 5261170 h 6308727"/>
              <a:gd name="connsiteX579" fmla="*/ 5113291 w 6777605"/>
              <a:gd name="connsiteY579" fmla="*/ 5262457 h 6308727"/>
              <a:gd name="connsiteX580" fmla="*/ 5083573 w 6777605"/>
              <a:gd name="connsiteY580" fmla="*/ 5276902 h 6308727"/>
              <a:gd name="connsiteX581" fmla="*/ 5023999 w 6777605"/>
              <a:gd name="connsiteY581" fmla="*/ 5328632 h 6308727"/>
              <a:gd name="connsiteX582" fmla="*/ 5045691 w 6777605"/>
              <a:gd name="connsiteY582" fmla="*/ 5315903 h 6308727"/>
              <a:gd name="connsiteX583" fmla="*/ 5108215 w 6777605"/>
              <a:gd name="connsiteY583" fmla="*/ 5272626 h 6308727"/>
              <a:gd name="connsiteX584" fmla="*/ 5113160 w 6777605"/>
              <a:gd name="connsiteY584" fmla="*/ 5268330 h 6308727"/>
              <a:gd name="connsiteX585" fmla="*/ 5113291 w 6777605"/>
              <a:gd name="connsiteY585" fmla="*/ 5262457 h 6308727"/>
              <a:gd name="connsiteX586" fmla="*/ 5113321 w 6777605"/>
              <a:gd name="connsiteY586" fmla="*/ 5262443 h 6308727"/>
              <a:gd name="connsiteX587" fmla="*/ 5114858 w 6777605"/>
              <a:gd name="connsiteY587" fmla="*/ 5261594 h 6308727"/>
              <a:gd name="connsiteX588" fmla="*/ 5120816 w 6777605"/>
              <a:gd name="connsiteY588" fmla="*/ 5263239 h 6308727"/>
              <a:gd name="connsiteX589" fmla="*/ 5127356 w 6777605"/>
              <a:gd name="connsiteY589" fmla="*/ 5254806 h 6308727"/>
              <a:gd name="connsiteX590" fmla="*/ 4960665 w 6777605"/>
              <a:gd name="connsiteY590" fmla="*/ 5244703 h 6308727"/>
              <a:gd name="connsiteX591" fmla="*/ 4964162 w 6777605"/>
              <a:gd name="connsiteY591" fmla="*/ 5244703 h 6308727"/>
              <a:gd name="connsiteX592" fmla="*/ 4961830 w 6777605"/>
              <a:gd name="connsiteY592" fmla="*/ 5247294 h 6308727"/>
              <a:gd name="connsiteX593" fmla="*/ 4959499 w 6777605"/>
              <a:gd name="connsiteY593" fmla="*/ 5245999 h 6308727"/>
              <a:gd name="connsiteX594" fmla="*/ 4960665 w 6777605"/>
              <a:gd name="connsiteY594" fmla="*/ 5244703 h 6308727"/>
              <a:gd name="connsiteX595" fmla="*/ 5543370 w 6777605"/>
              <a:gd name="connsiteY595" fmla="*/ 5226830 h 6308727"/>
              <a:gd name="connsiteX596" fmla="*/ 5540779 w 6777605"/>
              <a:gd name="connsiteY596" fmla="*/ 5230910 h 6308727"/>
              <a:gd name="connsiteX597" fmla="*/ 5540779 w 6777605"/>
              <a:gd name="connsiteY597" fmla="*/ 5232270 h 6308727"/>
              <a:gd name="connsiteX598" fmla="*/ 5544665 w 6777605"/>
              <a:gd name="connsiteY598" fmla="*/ 5228189 h 6308727"/>
              <a:gd name="connsiteX599" fmla="*/ 5543370 w 6777605"/>
              <a:gd name="connsiteY599" fmla="*/ 5226830 h 6308727"/>
              <a:gd name="connsiteX600" fmla="*/ 5229934 w 6777605"/>
              <a:gd name="connsiteY600" fmla="*/ 5224499 h 6308727"/>
              <a:gd name="connsiteX601" fmla="*/ 5161549 w 6777605"/>
              <a:gd name="connsiteY601" fmla="*/ 5280451 h 6308727"/>
              <a:gd name="connsiteX602" fmla="*/ 5221070 w 6777605"/>
              <a:gd name="connsiteY602" fmla="*/ 5246116 h 6308727"/>
              <a:gd name="connsiteX603" fmla="*/ 5229934 w 6777605"/>
              <a:gd name="connsiteY603" fmla="*/ 5224499 h 6308727"/>
              <a:gd name="connsiteX604" fmla="*/ 5069850 w 6777605"/>
              <a:gd name="connsiteY604" fmla="*/ 5212065 h 6308727"/>
              <a:gd name="connsiteX605" fmla="*/ 5069850 w 6777605"/>
              <a:gd name="connsiteY605" fmla="*/ 5212842 h 6308727"/>
              <a:gd name="connsiteX606" fmla="*/ 5072181 w 6777605"/>
              <a:gd name="connsiteY606" fmla="*/ 5212842 h 6308727"/>
              <a:gd name="connsiteX607" fmla="*/ 5569922 w 6777605"/>
              <a:gd name="connsiteY607" fmla="*/ 5202739 h 6308727"/>
              <a:gd name="connsiteX608" fmla="*/ 5567202 w 6777605"/>
              <a:gd name="connsiteY608" fmla="*/ 5206820 h 6308727"/>
              <a:gd name="connsiteX609" fmla="*/ 5569922 w 6777605"/>
              <a:gd name="connsiteY609" fmla="*/ 5208179 h 6308727"/>
              <a:gd name="connsiteX610" fmla="*/ 5572641 w 6777605"/>
              <a:gd name="connsiteY610" fmla="*/ 5204099 h 6308727"/>
              <a:gd name="connsiteX611" fmla="*/ 5569922 w 6777605"/>
              <a:gd name="connsiteY611" fmla="*/ 5202739 h 6308727"/>
              <a:gd name="connsiteX612" fmla="*/ 5349222 w 6777605"/>
              <a:gd name="connsiteY612" fmla="*/ 5187974 h 6308727"/>
              <a:gd name="connsiteX613" fmla="*/ 5346501 w 6777605"/>
              <a:gd name="connsiteY613" fmla="*/ 5190565 h 6308727"/>
              <a:gd name="connsiteX614" fmla="*/ 5346501 w 6777605"/>
              <a:gd name="connsiteY614" fmla="*/ 5191860 h 6308727"/>
              <a:gd name="connsiteX615" fmla="*/ 5351941 w 6777605"/>
              <a:gd name="connsiteY615" fmla="*/ 5189269 h 6308727"/>
              <a:gd name="connsiteX616" fmla="*/ 5349222 w 6777605"/>
              <a:gd name="connsiteY616" fmla="*/ 5187974 h 6308727"/>
              <a:gd name="connsiteX617" fmla="*/ 5916436 w 6777605"/>
              <a:gd name="connsiteY617" fmla="*/ 5136685 h 6308727"/>
              <a:gd name="connsiteX618" fmla="*/ 5911461 w 6777605"/>
              <a:gd name="connsiteY618" fmla="*/ 5140765 h 6308727"/>
              <a:gd name="connsiteX619" fmla="*/ 5912705 w 6777605"/>
              <a:gd name="connsiteY619" fmla="*/ 5142125 h 6308727"/>
              <a:gd name="connsiteX620" fmla="*/ 5917678 w 6777605"/>
              <a:gd name="connsiteY620" fmla="*/ 5138044 h 6308727"/>
              <a:gd name="connsiteX621" fmla="*/ 5916436 w 6777605"/>
              <a:gd name="connsiteY621" fmla="*/ 5136685 h 6308727"/>
              <a:gd name="connsiteX622" fmla="*/ 5288218 w 6777605"/>
              <a:gd name="connsiteY622" fmla="*/ 5128137 h 6308727"/>
              <a:gd name="connsiteX623" fmla="*/ 5281005 w 6777605"/>
              <a:gd name="connsiteY623" fmla="*/ 5136564 h 6308727"/>
              <a:gd name="connsiteX624" fmla="*/ 5279329 w 6777605"/>
              <a:gd name="connsiteY624" fmla="*/ 5137038 h 6308727"/>
              <a:gd name="connsiteX625" fmla="*/ 5278880 w 6777605"/>
              <a:gd name="connsiteY625" fmla="*/ 5137938 h 6308727"/>
              <a:gd name="connsiteX626" fmla="*/ 5271828 w 6777605"/>
              <a:gd name="connsiteY626" fmla="*/ 5141628 h 6308727"/>
              <a:gd name="connsiteX627" fmla="*/ 5267900 w 6777605"/>
              <a:gd name="connsiteY627" fmla="*/ 5156113 h 6308727"/>
              <a:gd name="connsiteX628" fmla="*/ 5253930 w 6777605"/>
              <a:gd name="connsiteY628" fmla="*/ 5166286 h 6308727"/>
              <a:gd name="connsiteX629" fmla="*/ 5157417 w 6777605"/>
              <a:gd name="connsiteY629" fmla="*/ 5234954 h 6308727"/>
              <a:gd name="connsiteX630" fmla="*/ 5147258 w 6777605"/>
              <a:gd name="connsiteY630" fmla="*/ 5247670 h 6308727"/>
              <a:gd name="connsiteX631" fmla="*/ 5142178 w 6777605"/>
              <a:gd name="connsiteY631" fmla="*/ 5246399 h 6308727"/>
              <a:gd name="connsiteX632" fmla="*/ 5142178 w 6777605"/>
              <a:gd name="connsiteY632" fmla="*/ 5248942 h 6308727"/>
              <a:gd name="connsiteX633" fmla="*/ 5145987 w 6777605"/>
              <a:gd name="connsiteY633" fmla="*/ 5248942 h 6308727"/>
              <a:gd name="connsiteX634" fmla="*/ 5132019 w 6777605"/>
              <a:gd name="connsiteY634" fmla="*/ 5268017 h 6308727"/>
              <a:gd name="connsiteX635" fmla="*/ 5278059 w 6777605"/>
              <a:gd name="connsiteY635" fmla="*/ 5157384 h 6308727"/>
              <a:gd name="connsiteX636" fmla="*/ 5278059 w 6777605"/>
              <a:gd name="connsiteY636" fmla="*/ 5153570 h 6308727"/>
              <a:gd name="connsiteX637" fmla="*/ 5267900 w 6777605"/>
              <a:gd name="connsiteY637" fmla="*/ 5156113 h 6308727"/>
              <a:gd name="connsiteX638" fmla="*/ 5275519 w 6777605"/>
              <a:gd name="connsiteY638" fmla="*/ 5144668 h 6308727"/>
              <a:gd name="connsiteX639" fmla="*/ 5278880 w 6777605"/>
              <a:gd name="connsiteY639" fmla="*/ 5137938 h 6308727"/>
              <a:gd name="connsiteX640" fmla="*/ 5280599 w 6777605"/>
              <a:gd name="connsiteY640" fmla="*/ 5137038 h 6308727"/>
              <a:gd name="connsiteX641" fmla="*/ 5281005 w 6777605"/>
              <a:gd name="connsiteY641" fmla="*/ 5136564 h 6308727"/>
              <a:gd name="connsiteX642" fmla="*/ 5286631 w 6777605"/>
              <a:gd name="connsiteY642" fmla="*/ 5134972 h 6308727"/>
              <a:gd name="connsiteX643" fmla="*/ 5288218 w 6777605"/>
              <a:gd name="connsiteY643" fmla="*/ 5128137 h 6308727"/>
              <a:gd name="connsiteX644" fmla="*/ 5184085 w 6777605"/>
              <a:gd name="connsiteY644" fmla="*/ 5111817 h 6308727"/>
              <a:gd name="connsiteX645" fmla="*/ 5177108 w 6777605"/>
              <a:gd name="connsiteY645" fmla="*/ 5117051 h 6308727"/>
              <a:gd name="connsiteX646" fmla="*/ 5174703 w 6777605"/>
              <a:gd name="connsiteY646" fmla="*/ 5121741 h 6308727"/>
              <a:gd name="connsiteX647" fmla="*/ 5172668 w 6777605"/>
              <a:gd name="connsiteY647" fmla="*/ 5121968 h 6308727"/>
              <a:gd name="connsiteX648" fmla="*/ 5171749 w 6777605"/>
              <a:gd name="connsiteY648" fmla="*/ 5123805 h 6308727"/>
              <a:gd name="connsiteX649" fmla="*/ 5161726 w 6777605"/>
              <a:gd name="connsiteY649" fmla="*/ 5126409 h 6308727"/>
              <a:gd name="connsiteX650" fmla="*/ 5152371 w 6777605"/>
              <a:gd name="connsiteY650" fmla="*/ 5133387 h 6308727"/>
              <a:gd name="connsiteX651" fmla="*/ 5017903 w 6777605"/>
              <a:gd name="connsiteY651" fmla="*/ 5219669 h 6308727"/>
              <a:gd name="connsiteX652" fmla="*/ 4964624 w 6777605"/>
              <a:gd name="connsiteY652" fmla="*/ 5245046 h 6308727"/>
              <a:gd name="connsiteX653" fmla="*/ 4954476 w 6777605"/>
              <a:gd name="connsiteY653" fmla="*/ 5231088 h 6308727"/>
              <a:gd name="connsiteX654" fmla="*/ 4921493 w 6777605"/>
              <a:gd name="connsiteY654" fmla="*/ 5248852 h 6308727"/>
              <a:gd name="connsiteX655" fmla="*/ 4865677 w 6777605"/>
              <a:gd name="connsiteY655" fmla="*/ 5279305 h 6308727"/>
              <a:gd name="connsiteX656" fmla="*/ 4787026 w 6777605"/>
              <a:gd name="connsiteY656" fmla="*/ 5326252 h 6308727"/>
              <a:gd name="connsiteX657" fmla="*/ 4776878 w 6777605"/>
              <a:gd name="connsiteY657" fmla="*/ 5336403 h 6308727"/>
              <a:gd name="connsiteX658" fmla="*/ 4844111 w 6777605"/>
              <a:gd name="connsiteY658" fmla="*/ 5314833 h 6308727"/>
              <a:gd name="connsiteX659" fmla="*/ 4902465 w 6777605"/>
              <a:gd name="connsiteY659" fmla="*/ 5285649 h 6308727"/>
              <a:gd name="connsiteX660" fmla="*/ 5052155 w 6777605"/>
              <a:gd name="connsiteY660" fmla="*/ 5209518 h 6308727"/>
              <a:gd name="connsiteX661" fmla="*/ 5080063 w 6777605"/>
              <a:gd name="connsiteY661" fmla="*/ 5191754 h 6308727"/>
              <a:gd name="connsiteX662" fmla="*/ 5159982 w 6777605"/>
              <a:gd name="connsiteY662" fmla="*/ 5135925 h 6308727"/>
              <a:gd name="connsiteX663" fmla="*/ 5168229 w 6777605"/>
              <a:gd name="connsiteY663" fmla="*/ 5130849 h 6308727"/>
              <a:gd name="connsiteX664" fmla="*/ 5171749 w 6777605"/>
              <a:gd name="connsiteY664" fmla="*/ 5123805 h 6308727"/>
              <a:gd name="connsiteX665" fmla="*/ 5173936 w 6777605"/>
              <a:gd name="connsiteY665" fmla="*/ 5123236 h 6308727"/>
              <a:gd name="connsiteX666" fmla="*/ 5174703 w 6777605"/>
              <a:gd name="connsiteY666" fmla="*/ 5121741 h 6308727"/>
              <a:gd name="connsiteX667" fmla="*/ 5179803 w 6777605"/>
              <a:gd name="connsiteY667" fmla="*/ 5121175 h 6308727"/>
              <a:gd name="connsiteX668" fmla="*/ 5184085 w 6777605"/>
              <a:gd name="connsiteY668" fmla="*/ 5111817 h 6308727"/>
              <a:gd name="connsiteX669" fmla="*/ 5824221 w 6777605"/>
              <a:gd name="connsiteY669" fmla="*/ 5090058 h 6308727"/>
              <a:gd name="connsiteX670" fmla="*/ 5778576 w 6777605"/>
              <a:gd name="connsiteY670" fmla="*/ 5132799 h 6308727"/>
              <a:gd name="connsiteX671" fmla="*/ 5822953 w 6777605"/>
              <a:gd name="connsiteY671" fmla="*/ 5097600 h 6308727"/>
              <a:gd name="connsiteX672" fmla="*/ 5824221 w 6777605"/>
              <a:gd name="connsiteY672" fmla="*/ 5090058 h 6308727"/>
              <a:gd name="connsiteX673" fmla="*/ 6028417 w 6777605"/>
              <a:gd name="connsiteY673" fmla="*/ 5082287 h 6308727"/>
              <a:gd name="connsiteX674" fmla="*/ 6024920 w 6777605"/>
              <a:gd name="connsiteY674" fmla="*/ 5085007 h 6308727"/>
              <a:gd name="connsiteX675" fmla="*/ 6026086 w 6777605"/>
              <a:gd name="connsiteY675" fmla="*/ 5087727 h 6308727"/>
              <a:gd name="connsiteX676" fmla="*/ 6029583 w 6777605"/>
              <a:gd name="connsiteY676" fmla="*/ 5085007 h 6308727"/>
              <a:gd name="connsiteX677" fmla="*/ 6028417 w 6777605"/>
              <a:gd name="connsiteY677" fmla="*/ 5082287 h 6308727"/>
              <a:gd name="connsiteX678" fmla="*/ 5434106 w 6777605"/>
              <a:gd name="connsiteY678" fmla="*/ 5078401 h 6308727"/>
              <a:gd name="connsiteX679" fmla="*/ 5370592 w 6777605"/>
              <a:gd name="connsiteY679" fmla="*/ 5136685 h 6308727"/>
              <a:gd name="connsiteX680" fmla="*/ 5417593 w 6777605"/>
              <a:gd name="connsiteY680" fmla="*/ 5112611 h 6308727"/>
              <a:gd name="connsiteX681" fmla="*/ 5431565 w 6777605"/>
              <a:gd name="connsiteY681" fmla="*/ 5099941 h 6308727"/>
              <a:gd name="connsiteX682" fmla="*/ 5434106 w 6777605"/>
              <a:gd name="connsiteY682" fmla="*/ 5078401 h 6308727"/>
              <a:gd name="connsiteX683" fmla="*/ 5836860 w 6777605"/>
              <a:gd name="connsiteY683" fmla="*/ 5076070 h 6308727"/>
              <a:gd name="connsiteX684" fmla="*/ 5832974 w 6777605"/>
              <a:gd name="connsiteY684" fmla="*/ 5078401 h 6308727"/>
              <a:gd name="connsiteX685" fmla="*/ 5834269 w 6777605"/>
              <a:gd name="connsiteY685" fmla="*/ 5080732 h 6308727"/>
              <a:gd name="connsiteX686" fmla="*/ 5836860 w 6777605"/>
              <a:gd name="connsiteY686" fmla="*/ 5078401 h 6308727"/>
              <a:gd name="connsiteX687" fmla="*/ 5836860 w 6777605"/>
              <a:gd name="connsiteY687" fmla="*/ 5076070 h 6308727"/>
              <a:gd name="connsiteX688" fmla="*/ 5229934 w 6777605"/>
              <a:gd name="connsiteY688" fmla="*/ 5063636 h 6308727"/>
              <a:gd name="connsiteX689" fmla="*/ 5196518 w 6777605"/>
              <a:gd name="connsiteY689" fmla="*/ 5092763 h 6308727"/>
              <a:gd name="connsiteX690" fmla="*/ 5202944 w 6777605"/>
              <a:gd name="connsiteY690" fmla="*/ 5096563 h 6308727"/>
              <a:gd name="connsiteX691" fmla="*/ 5217082 w 6777605"/>
              <a:gd name="connsiteY691" fmla="*/ 5087698 h 6308727"/>
              <a:gd name="connsiteX692" fmla="*/ 5229934 w 6777605"/>
              <a:gd name="connsiteY692" fmla="*/ 5063636 h 6308727"/>
              <a:gd name="connsiteX693" fmla="*/ 5877269 w 6777605"/>
              <a:gd name="connsiteY693" fmla="*/ 5060528 h 6308727"/>
              <a:gd name="connsiteX694" fmla="*/ 5868363 w 6777605"/>
              <a:gd name="connsiteY694" fmla="*/ 5068168 h 6308727"/>
              <a:gd name="connsiteX695" fmla="*/ 5769127 w 6777605"/>
              <a:gd name="connsiteY695" fmla="*/ 5166222 h 6308727"/>
              <a:gd name="connsiteX696" fmla="*/ 5737321 w 6777605"/>
              <a:gd name="connsiteY696" fmla="*/ 5201877 h 6308727"/>
              <a:gd name="connsiteX697" fmla="*/ 5733504 w 6777605"/>
              <a:gd name="connsiteY697" fmla="*/ 5212065 h 6308727"/>
              <a:gd name="connsiteX698" fmla="*/ 5746226 w 6777605"/>
              <a:gd name="connsiteY698" fmla="*/ 5203151 h 6308727"/>
              <a:gd name="connsiteX699" fmla="*/ 5844191 w 6777605"/>
              <a:gd name="connsiteY699" fmla="*/ 5106371 h 6308727"/>
              <a:gd name="connsiteX700" fmla="*/ 5877269 w 6777605"/>
              <a:gd name="connsiteY700" fmla="*/ 5060528 h 6308727"/>
              <a:gd name="connsiteX701" fmla="*/ 5274101 w 6777605"/>
              <a:gd name="connsiteY701" fmla="*/ 5051980 h 6308727"/>
              <a:gd name="connsiteX702" fmla="*/ 5261796 w 6777605"/>
              <a:gd name="connsiteY702" fmla="*/ 5063425 h 6308727"/>
              <a:gd name="connsiteX703" fmla="*/ 5263027 w 6777605"/>
              <a:gd name="connsiteY703" fmla="*/ 5065968 h 6308727"/>
              <a:gd name="connsiteX704" fmla="*/ 5276561 w 6777605"/>
              <a:gd name="connsiteY704" fmla="*/ 5054523 h 6308727"/>
              <a:gd name="connsiteX705" fmla="*/ 5274101 w 6777605"/>
              <a:gd name="connsiteY705" fmla="*/ 5051980 h 6308727"/>
              <a:gd name="connsiteX706" fmla="*/ 5804007 w 6777605"/>
              <a:gd name="connsiteY706" fmla="*/ 5050425 h 6308727"/>
              <a:gd name="connsiteX707" fmla="*/ 5786195 w 6777605"/>
              <a:gd name="connsiteY707" fmla="*/ 5066956 h 6308727"/>
              <a:gd name="connsiteX708" fmla="*/ 5728942 w 6777605"/>
              <a:gd name="connsiteY708" fmla="*/ 5126724 h 6308727"/>
              <a:gd name="connsiteX709" fmla="*/ 5712403 w 6777605"/>
              <a:gd name="connsiteY709" fmla="*/ 5140712 h 6308727"/>
              <a:gd name="connsiteX710" fmla="*/ 5686956 w 6777605"/>
              <a:gd name="connsiteY710" fmla="*/ 5158515 h 6308727"/>
              <a:gd name="connsiteX711" fmla="*/ 5578811 w 6777605"/>
              <a:gd name="connsiteY711" fmla="*/ 5253887 h 6308727"/>
              <a:gd name="connsiteX712" fmla="*/ 5539370 w 6777605"/>
              <a:gd name="connsiteY712" fmla="*/ 5293308 h 6308727"/>
              <a:gd name="connsiteX713" fmla="*/ 5536825 w 6777605"/>
              <a:gd name="connsiteY713" fmla="*/ 5302210 h 6308727"/>
              <a:gd name="connsiteX714" fmla="*/ 5583901 w 6777605"/>
              <a:gd name="connsiteY714" fmla="*/ 5265332 h 6308727"/>
              <a:gd name="connsiteX715" fmla="*/ 5609346 w 6777605"/>
              <a:gd name="connsiteY715" fmla="*/ 5238628 h 6308727"/>
              <a:gd name="connsiteX716" fmla="*/ 5707313 w 6777605"/>
              <a:gd name="connsiteY716" fmla="*/ 5158515 h 6308727"/>
              <a:gd name="connsiteX717" fmla="*/ 5716219 w 6777605"/>
              <a:gd name="connsiteY717" fmla="*/ 5152156 h 6308727"/>
              <a:gd name="connsiteX718" fmla="*/ 5742937 w 6777605"/>
              <a:gd name="connsiteY718" fmla="*/ 5136897 h 6308727"/>
              <a:gd name="connsiteX719" fmla="*/ 5793829 w 6777605"/>
              <a:gd name="connsiteY719" fmla="*/ 5074587 h 6308727"/>
              <a:gd name="connsiteX720" fmla="*/ 5806551 w 6777605"/>
              <a:gd name="connsiteY720" fmla="*/ 5054240 h 6308727"/>
              <a:gd name="connsiteX721" fmla="*/ 5804007 w 6777605"/>
              <a:gd name="connsiteY721" fmla="*/ 5050425 h 6308727"/>
              <a:gd name="connsiteX722" fmla="*/ 5834528 w 6777605"/>
              <a:gd name="connsiteY722" fmla="*/ 5042818 h 6308727"/>
              <a:gd name="connsiteX723" fmla="*/ 5834528 w 6777605"/>
              <a:gd name="connsiteY723" fmla="*/ 5045354 h 6308727"/>
              <a:gd name="connsiteX724" fmla="*/ 5834528 w 6777605"/>
              <a:gd name="connsiteY724" fmla="*/ 5050425 h 6308727"/>
              <a:gd name="connsiteX725" fmla="*/ 5839593 w 6777605"/>
              <a:gd name="connsiteY725" fmla="*/ 5045354 h 6308727"/>
              <a:gd name="connsiteX726" fmla="*/ 5834528 w 6777605"/>
              <a:gd name="connsiteY726" fmla="*/ 5042818 h 6308727"/>
              <a:gd name="connsiteX727" fmla="*/ 5704751 w 6777605"/>
              <a:gd name="connsiteY727" fmla="*/ 5042654 h 6308727"/>
              <a:gd name="connsiteX728" fmla="*/ 5702419 w 6777605"/>
              <a:gd name="connsiteY728" fmla="*/ 5043949 h 6308727"/>
              <a:gd name="connsiteX729" fmla="*/ 5702419 w 6777605"/>
              <a:gd name="connsiteY729" fmla="*/ 5046540 h 6308727"/>
              <a:gd name="connsiteX730" fmla="*/ 5703585 w 6777605"/>
              <a:gd name="connsiteY730" fmla="*/ 5045245 h 6308727"/>
              <a:gd name="connsiteX731" fmla="*/ 5704751 w 6777605"/>
              <a:gd name="connsiteY731" fmla="*/ 5042654 h 6308727"/>
              <a:gd name="connsiteX732" fmla="*/ 5898769 w 6777605"/>
              <a:gd name="connsiteY732" fmla="*/ 5036437 h 6308727"/>
              <a:gd name="connsiteX733" fmla="*/ 5897474 w 6777605"/>
              <a:gd name="connsiteY733" fmla="*/ 5039028 h 6308727"/>
              <a:gd name="connsiteX734" fmla="*/ 5897474 w 6777605"/>
              <a:gd name="connsiteY734" fmla="*/ 5040323 h 6308727"/>
              <a:gd name="connsiteX735" fmla="*/ 5901360 w 6777605"/>
              <a:gd name="connsiteY735" fmla="*/ 5037733 h 6308727"/>
              <a:gd name="connsiteX736" fmla="*/ 5898769 w 6777605"/>
              <a:gd name="connsiteY736" fmla="*/ 5036437 h 6308727"/>
              <a:gd name="connsiteX737" fmla="*/ 5322541 w 6777605"/>
              <a:gd name="connsiteY737" fmla="*/ 5007684 h 6308727"/>
              <a:gd name="connsiteX738" fmla="*/ 5303760 w 6777605"/>
              <a:gd name="connsiteY738" fmla="*/ 5025363 h 6308727"/>
              <a:gd name="connsiteX739" fmla="*/ 5306264 w 6777605"/>
              <a:gd name="connsiteY739" fmla="*/ 5027889 h 6308727"/>
              <a:gd name="connsiteX740" fmla="*/ 5326296 w 6777605"/>
              <a:gd name="connsiteY740" fmla="*/ 5011472 h 6308727"/>
              <a:gd name="connsiteX741" fmla="*/ 5322541 w 6777605"/>
              <a:gd name="connsiteY741" fmla="*/ 5007684 h 6308727"/>
              <a:gd name="connsiteX742" fmla="*/ 5826757 w 6777605"/>
              <a:gd name="connsiteY742" fmla="*/ 4917539 h 6308727"/>
              <a:gd name="connsiteX743" fmla="*/ 5820415 w 6777605"/>
              <a:gd name="connsiteY743" fmla="*/ 4918807 h 6308727"/>
              <a:gd name="connsiteX744" fmla="*/ 5763331 w 6777605"/>
              <a:gd name="connsiteY744" fmla="*/ 4984770 h 6308727"/>
              <a:gd name="connsiteX745" fmla="*/ 5754765 w 6777605"/>
              <a:gd name="connsiteY745" fmla="*/ 4995783 h 6308727"/>
              <a:gd name="connsiteX746" fmla="*/ 5754451 w 6777605"/>
              <a:gd name="connsiteY746" fmla="*/ 4994919 h 6308727"/>
              <a:gd name="connsiteX747" fmla="*/ 5754143 w 6777605"/>
              <a:gd name="connsiteY747" fmla="*/ 4995104 h 6308727"/>
              <a:gd name="connsiteX748" fmla="*/ 5751914 w 6777605"/>
              <a:gd name="connsiteY748" fmla="*/ 4987308 h 6308727"/>
              <a:gd name="connsiteX749" fmla="*/ 5740498 w 6777605"/>
              <a:gd name="connsiteY749" fmla="*/ 5001261 h 6308727"/>
              <a:gd name="connsiteX750" fmla="*/ 5741765 w 6777605"/>
              <a:gd name="connsiteY750" fmla="*/ 5002530 h 6308727"/>
              <a:gd name="connsiteX751" fmla="*/ 5754143 w 6777605"/>
              <a:gd name="connsiteY751" fmla="*/ 4995104 h 6308727"/>
              <a:gd name="connsiteX752" fmla="*/ 5754451 w 6777605"/>
              <a:gd name="connsiteY752" fmla="*/ 4996188 h 6308727"/>
              <a:gd name="connsiteX753" fmla="*/ 5754765 w 6777605"/>
              <a:gd name="connsiteY753" fmla="*/ 4995783 h 6308727"/>
              <a:gd name="connsiteX754" fmla="*/ 5755720 w 6777605"/>
              <a:gd name="connsiteY754" fmla="*/ 4998408 h 6308727"/>
              <a:gd name="connsiteX755" fmla="*/ 5756988 w 6777605"/>
              <a:gd name="connsiteY755" fmla="*/ 5003799 h 6308727"/>
              <a:gd name="connsiteX756" fmla="*/ 5826757 w 6777605"/>
              <a:gd name="connsiteY756" fmla="*/ 4917539 h 6308727"/>
              <a:gd name="connsiteX757" fmla="*/ 5834528 w 6777605"/>
              <a:gd name="connsiteY757" fmla="*/ 4901220 h 6308727"/>
              <a:gd name="connsiteX758" fmla="*/ 5832974 w 6777605"/>
              <a:gd name="connsiteY758" fmla="*/ 4903551 h 6308727"/>
              <a:gd name="connsiteX759" fmla="*/ 5834528 w 6777605"/>
              <a:gd name="connsiteY759" fmla="*/ 4903551 h 6308727"/>
              <a:gd name="connsiteX760" fmla="*/ 6111180 w 6777605"/>
              <a:gd name="connsiteY760" fmla="*/ 4898111 h 6308727"/>
              <a:gd name="connsiteX761" fmla="*/ 6103562 w 6777605"/>
              <a:gd name="connsiteY761" fmla="*/ 4903832 h 6308727"/>
              <a:gd name="connsiteX762" fmla="*/ 6100423 w 6777605"/>
              <a:gd name="connsiteY762" fmla="*/ 4911690 h 6308727"/>
              <a:gd name="connsiteX763" fmla="*/ 6099753 w 6777605"/>
              <a:gd name="connsiteY763" fmla="*/ 4912095 h 6308727"/>
              <a:gd name="connsiteX764" fmla="*/ 6099556 w 6777605"/>
              <a:gd name="connsiteY764" fmla="*/ 4913497 h 6308727"/>
              <a:gd name="connsiteX765" fmla="*/ 6092135 w 6777605"/>
              <a:gd name="connsiteY765" fmla="*/ 4918451 h 6308727"/>
              <a:gd name="connsiteX766" fmla="*/ 5958822 w 6777605"/>
              <a:gd name="connsiteY766" fmla="*/ 5082440 h 6308727"/>
              <a:gd name="connsiteX767" fmla="*/ 5953743 w 6777605"/>
              <a:gd name="connsiteY767" fmla="*/ 5092610 h 6308727"/>
              <a:gd name="connsiteX768" fmla="*/ 5938507 w 6777605"/>
              <a:gd name="connsiteY768" fmla="*/ 5107865 h 6308727"/>
              <a:gd name="connsiteX769" fmla="*/ 5930889 w 6777605"/>
              <a:gd name="connsiteY769" fmla="*/ 5118034 h 6308727"/>
              <a:gd name="connsiteX770" fmla="*/ 5953743 w 6777605"/>
              <a:gd name="connsiteY770" fmla="*/ 5093881 h 6308727"/>
              <a:gd name="connsiteX771" fmla="*/ 5970249 w 6777605"/>
              <a:gd name="connsiteY771" fmla="*/ 5079897 h 6308727"/>
              <a:gd name="connsiteX772" fmla="*/ 6032462 w 6777605"/>
              <a:gd name="connsiteY772" fmla="*/ 5006166 h 6308727"/>
              <a:gd name="connsiteX773" fmla="*/ 6093405 w 6777605"/>
              <a:gd name="connsiteY773" fmla="*/ 4927350 h 6308727"/>
              <a:gd name="connsiteX774" fmla="*/ 6098483 w 6777605"/>
              <a:gd name="connsiteY774" fmla="*/ 4921152 h 6308727"/>
              <a:gd name="connsiteX775" fmla="*/ 6099556 w 6777605"/>
              <a:gd name="connsiteY775" fmla="*/ 4913497 h 6308727"/>
              <a:gd name="connsiteX776" fmla="*/ 6099753 w 6777605"/>
              <a:gd name="connsiteY776" fmla="*/ 4913366 h 6308727"/>
              <a:gd name="connsiteX777" fmla="*/ 6100423 w 6777605"/>
              <a:gd name="connsiteY777" fmla="*/ 4911690 h 6308727"/>
              <a:gd name="connsiteX778" fmla="*/ 6107371 w 6777605"/>
              <a:gd name="connsiteY778" fmla="*/ 4907487 h 6308727"/>
              <a:gd name="connsiteX779" fmla="*/ 6111180 w 6777605"/>
              <a:gd name="connsiteY779" fmla="*/ 4898111 h 6308727"/>
              <a:gd name="connsiteX780" fmla="*/ 5857064 w 6777605"/>
              <a:gd name="connsiteY780" fmla="*/ 4879461 h 6308727"/>
              <a:gd name="connsiteX781" fmla="*/ 5853179 w 6777605"/>
              <a:gd name="connsiteY781" fmla="*/ 4880704 h 6308727"/>
              <a:gd name="connsiteX782" fmla="*/ 5853179 w 6777605"/>
              <a:gd name="connsiteY782" fmla="*/ 4885677 h 6308727"/>
              <a:gd name="connsiteX783" fmla="*/ 5854473 w 6777605"/>
              <a:gd name="connsiteY783" fmla="*/ 4880704 h 6308727"/>
              <a:gd name="connsiteX784" fmla="*/ 5855770 w 6777605"/>
              <a:gd name="connsiteY784" fmla="*/ 4880704 h 6308727"/>
              <a:gd name="connsiteX785" fmla="*/ 5857064 w 6777605"/>
              <a:gd name="connsiteY785" fmla="*/ 4879461 h 6308727"/>
              <a:gd name="connsiteX786" fmla="*/ 6165853 w 6777605"/>
              <a:gd name="connsiteY786" fmla="*/ 4863918 h 6308727"/>
              <a:gd name="connsiteX787" fmla="*/ 6163295 w 6777605"/>
              <a:gd name="connsiteY787" fmla="*/ 4869025 h 6308727"/>
              <a:gd name="connsiteX788" fmla="*/ 6105740 w 6777605"/>
              <a:gd name="connsiteY788" fmla="*/ 4953287 h 6308727"/>
              <a:gd name="connsiteX789" fmla="*/ 6112135 w 6777605"/>
              <a:gd name="connsiteY789" fmla="*/ 4950733 h 6308727"/>
              <a:gd name="connsiteX790" fmla="*/ 6162016 w 6777605"/>
              <a:gd name="connsiteY790" fmla="*/ 4877962 h 6308727"/>
              <a:gd name="connsiteX791" fmla="*/ 6163295 w 6777605"/>
              <a:gd name="connsiteY791" fmla="*/ 4869025 h 6308727"/>
              <a:gd name="connsiteX792" fmla="*/ 6167132 w 6777605"/>
              <a:gd name="connsiteY792" fmla="*/ 4865195 h 6308727"/>
              <a:gd name="connsiteX793" fmla="*/ 6165853 w 6777605"/>
              <a:gd name="connsiteY793" fmla="*/ 4863918 h 6308727"/>
              <a:gd name="connsiteX794" fmla="*/ 5867167 w 6777605"/>
              <a:gd name="connsiteY794" fmla="*/ 4863918 h 6308727"/>
              <a:gd name="connsiteX795" fmla="*/ 5868720 w 6777605"/>
              <a:gd name="connsiteY795" fmla="*/ 4866250 h 6308727"/>
              <a:gd name="connsiteX796" fmla="*/ 5868720 w 6777605"/>
              <a:gd name="connsiteY796" fmla="*/ 4863918 h 6308727"/>
              <a:gd name="connsiteX797" fmla="*/ 5652684 w 6777605"/>
              <a:gd name="connsiteY797" fmla="*/ 4839051 h 6308727"/>
              <a:gd name="connsiteX798" fmla="*/ 5590515 w 6777605"/>
              <a:gd name="connsiteY798" fmla="*/ 4915985 h 6308727"/>
              <a:gd name="connsiteX799" fmla="*/ 5652684 w 6777605"/>
              <a:gd name="connsiteY799" fmla="*/ 4839051 h 6308727"/>
              <a:gd name="connsiteX800" fmla="*/ 5834528 w 6777605"/>
              <a:gd name="connsiteY800" fmla="*/ 4786984 h 6308727"/>
              <a:gd name="connsiteX801" fmla="*/ 5822585 w 6777605"/>
              <a:gd name="connsiteY801" fmla="*/ 4796587 h 6308727"/>
              <a:gd name="connsiteX802" fmla="*/ 5817811 w 6777605"/>
              <a:gd name="connsiteY802" fmla="*/ 4810074 h 6308727"/>
              <a:gd name="connsiteX803" fmla="*/ 5816205 w 6777605"/>
              <a:gd name="connsiteY803" fmla="*/ 4810914 h 6308727"/>
              <a:gd name="connsiteX804" fmla="*/ 5816062 w 6777605"/>
              <a:gd name="connsiteY804" fmla="*/ 4811767 h 6308727"/>
              <a:gd name="connsiteX805" fmla="*/ 5811624 w 6777605"/>
              <a:gd name="connsiteY805" fmla="*/ 4814377 h 6308727"/>
              <a:gd name="connsiteX806" fmla="*/ 5813587 w 6777605"/>
              <a:gd name="connsiteY806" fmla="*/ 4823508 h 6308727"/>
              <a:gd name="connsiteX807" fmla="*/ 5815386 w 6777605"/>
              <a:gd name="connsiteY807" fmla="*/ 4815794 h 6308727"/>
              <a:gd name="connsiteX808" fmla="*/ 5816062 w 6777605"/>
              <a:gd name="connsiteY808" fmla="*/ 4811767 h 6308727"/>
              <a:gd name="connsiteX809" fmla="*/ 5817514 w 6777605"/>
              <a:gd name="connsiteY809" fmla="*/ 4810914 h 6308727"/>
              <a:gd name="connsiteX810" fmla="*/ 5817811 w 6777605"/>
              <a:gd name="connsiteY810" fmla="*/ 4810074 h 6308727"/>
              <a:gd name="connsiteX811" fmla="*/ 5824037 w 6777605"/>
              <a:gd name="connsiteY811" fmla="*/ 4806821 h 6308727"/>
              <a:gd name="connsiteX812" fmla="*/ 5834528 w 6777605"/>
              <a:gd name="connsiteY812" fmla="*/ 4786984 h 6308727"/>
              <a:gd name="connsiteX813" fmla="*/ 5365411 w 6777605"/>
              <a:gd name="connsiteY813" fmla="*/ 4741135 h 6308727"/>
              <a:gd name="connsiteX814" fmla="*/ 5362820 w 6777605"/>
              <a:gd name="connsiteY814" fmla="*/ 4744632 h 6308727"/>
              <a:gd name="connsiteX815" fmla="*/ 5362820 w 6777605"/>
              <a:gd name="connsiteY815" fmla="*/ 4745797 h 6308727"/>
              <a:gd name="connsiteX816" fmla="*/ 5365411 w 6777605"/>
              <a:gd name="connsiteY816" fmla="*/ 4744632 h 6308727"/>
              <a:gd name="connsiteX817" fmla="*/ 5366706 w 6777605"/>
              <a:gd name="connsiteY817" fmla="*/ 4741135 h 6308727"/>
              <a:gd name="connsiteX818" fmla="*/ 5365411 w 6777605"/>
              <a:gd name="connsiteY818" fmla="*/ 4741135 h 6308727"/>
              <a:gd name="connsiteX819" fmla="*/ 5342617 w 6777605"/>
              <a:gd name="connsiteY819" fmla="*/ 4733363 h 6308727"/>
              <a:gd name="connsiteX820" fmla="*/ 5338730 w 6777605"/>
              <a:gd name="connsiteY820" fmla="*/ 4741912 h 6308727"/>
              <a:gd name="connsiteX821" fmla="*/ 5345206 w 6777605"/>
              <a:gd name="connsiteY821" fmla="*/ 4735806 h 6308727"/>
              <a:gd name="connsiteX822" fmla="*/ 5346501 w 6777605"/>
              <a:gd name="connsiteY822" fmla="*/ 4734585 h 6308727"/>
              <a:gd name="connsiteX823" fmla="*/ 5342617 w 6777605"/>
              <a:gd name="connsiteY823" fmla="*/ 4733363 h 6308727"/>
              <a:gd name="connsiteX824" fmla="*/ 6082715 w 6777605"/>
              <a:gd name="connsiteY824" fmla="*/ 4713159 h 6308727"/>
              <a:gd name="connsiteX825" fmla="*/ 6051059 w 6777605"/>
              <a:gd name="connsiteY825" fmla="*/ 4755000 h 6308727"/>
              <a:gd name="connsiteX826" fmla="*/ 5964953 w 6777605"/>
              <a:gd name="connsiteY826" fmla="*/ 4865309 h 6308727"/>
              <a:gd name="connsiteX827" fmla="*/ 5953556 w 6777605"/>
              <a:gd name="connsiteY827" fmla="*/ 4877988 h 6308727"/>
              <a:gd name="connsiteX828" fmla="*/ 5904172 w 6777605"/>
              <a:gd name="connsiteY828" fmla="*/ 4938848 h 6308727"/>
              <a:gd name="connsiteX829" fmla="*/ 5843392 w 6777605"/>
              <a:gd name="connsiteY829" fmla="*/ 5013656 h 6308727"/>
              <a:gd name="connsiteX830" fmla="*/ 5835794 w 6777605"/>
              <a:gd name="connsiteY830" fmla="*/ 5028871 h 6308727"/>
              <a:gd name="connsiteX831" fmla="*/ 5847190 w 6777605"/>
              <a:gd name="connsiteY831" fmla="*/ 5021263 h 6308727"/>
              <a:gd name="connsiteX832" fmla="*/ 5888978 w 6777605"/>
              <a:gd name="connsiteY832" fmla="*/ 4969279 h 6308727"/>
              <a:gd name="connsiteX833" fmla="*/ 5899107 w 6777605"/>
              <a:gd name="connsiteY833" fmla="*/ 4965475 h 6308727"/>
              <a:gd name="connsiteX834" fmla="*/ 5894042 w 6777605"/>
              <a:gd name="connsiteY834" fmla="*/ 4980690 h 6308727"/>
              <a:gd name="connsiteX835" fmla="*/ 5891510 w 6777605"/>
              <a:gd name="connsiteY835" fmla="*/ 4984493 h 6308727"/>
              <a:gd name="connsiteX836" fmla="*/ 5895308 w 6777605"/>
              <a:gd name="connsiteY836" fmla="*/ 4984493 h 6308727"/>
              <a:gd name="connsiteX837" fmla="*/ 5894042 w 6777605"/>
              <a:gd name="connsiteY837" fmla="*/ 4980690 h 6308727"/>
              <a:gd name="connsiteX838" fmla="*/ 5901640 w 6777605"/>
              <a:gd name="connsiteY838" fmla="*/ 4978154 h 6308727"/>
              <a:gd name="connsiteX839" fmla="*/ 5971285 w 6777605"/>
              <a:gd name="connsiteY839" fmla="*/ 4899543 h 6308727"/>
              <a:gd name="connsiteX840" fmla="*/ 6081449 w 6777605"/>
              <a:gd name="connsiteY840" fmla="*/ 4727105 h 6308727"/>
              <a:gd name="connsiteX841" fmla="*/ 6083982 w 6777605"/>
              <a:gd name="connsiteY841" fmla="*/ 4723302 h 6308727"/>
              <a:gd name="connsiteX842" fmla="*/ 6082715 w 6777605"/>
              <a:gd name="connsiteY842" fmla="*/ 4713159 h 6308727"/>
              <a:gd name="connsiteX843" fmla="*/ 5428875 w 6777605"/>
              <a:gd name="connsiteY843" fmla="*/ 4696839 h 6308727"/>
              <a:gd name="connsiteX844" fmla="*/ 5376808 w 6777605"/>
              <a:gd name="connsiteY844" fmla="*/ 4761340 h 6308727"/>
              <a:gd name="connsiteX845" fmla="*/ 5428875 w 6777605"/>
              <a:gd name="connsiteY845" fmla="*/ 4696839 h 6308727"/>
              <a:gd name="connsiteX846" fmla="*/ 6114732 w 6777605"/>
              <a:gd name="connsiteY846" fmla="*/ 4683628 h 6308727"/>
              <a:gd name="connsiteX847" fmla="*/ 6117396 w 6777605"/>
              <a:gd name="connsiteY847" fmla="*/ 4686293 h 6308727"/>
              <a:gd name="connsiteX848" fmla="*/ 6117396 w 6777605"/>
              <a:gd name="connsiteY848" fmla="*/ 4683628 h 6308727"/>
              <a:gd name="connsiteX849" fmla="*/ 6114732 w 6777605"/>
              <a:gd name="connsiteY849" fmla="*/ 4683628 h 6308727"/>
              <a:gd name="connsiteX850" fmla="*/ 5670099 w 6777605"/>
              <a:gd name="connsiteY850" fmla="*/ 4647796 h 6308727"/>
              <a:gd name="connsiteX851" fmla="*/ 5666721 w 6777605"/>
              <a:gd name="connsiteY851" fmla="*/ 4648270 h 6308727"/>
              <a:gd name="connsiteX852" fmla="*/ 5659158 w 6777605"/>
              <a:gd name="connsiteY852" fmla="*/ 4657583 h 6308727"/>
              <a:gd name="connsiteX853" fmla="*/ 5656788 w 6777605"/>
              <a:gd name="connsiteY853" fmla="*/ 4668117 h 6308727"/>
              <a:gd name="connsiteX854" fmla="*/ 5656424 w 6777605"/>
              <a:gd name="connsiteY854" fmla="*/ 4668475 h 6308727"/>
              <a:gd name="connsiteX855" fmla="*/ 5655879 w 6777605"/>
              <a:gd name="connsiteY855" fmla="*/ 4670050 h 6308727"/>
              <a:gd name="connsiteX856" fmla="*/ 5649828 w 6777605"/>
              <a:gd name="connsiteY856" fmla="*/ 4673526 h 6308727"/>
              <a:gd name="connsiteX857" fmla="*/ 5646127 w 6777605"/>
              <a:gd name="connsiteY857" fmla="*/ 4681103 h 6308727"/>
              <a:gd name="connsiteX858" fmla="*/ 5633256 w 6777605"/>
              <a:gd name="connsiteY858" fmla="*/ 4700045 h 6308727"/>
              <a:gd name="connsiteX859" fmla="*/ 5634544 w 6777605"/>
              <a:gd name="connsiteY859" fmla="*/ 4703833 h 6308727"/>
              <a:gd name="connsiteX860" fmla="*/ 5634544 w 6777605"/>
              <a:gd name="connsiteY860" fmla="*/ 4700045 h 6308727"/>
              <a:gd name="connsiteX861" fmla="*/ 5638404 w 6777605"/>
              <a:gd name="connsiteY861" fmla="*/ 4700045 h 6308727"/>
              <a:gd name="connsiteX862" fmla="*/ 5650309 w 6777605"/>
              <a:gd name="connsiteY862" fmla="*/ 4686154 h 6308727"/>
              <a:gd name="connsiteX863" fmla="*/ 5655879 w 6777605"/>
              <a:gd name="connsiteY863" fmla="*/ 4670050 h 6308727"/>
              <a:gd name="connsiteX864" fmla="*/ 5656424 w 6777605"/>
              <a:gd name="connsiteY864" fmla="*/ 4669737 h 6308727"/>
              <a:gd name="connsiteX865" fmla="*/ 5656788 w 6777605"/>
              <a:gd name="connsiteY865" fmla="*/ 4668117 h 6308727"/>
              <a:gd name="connsiteX866" fmla="*/ 5664146 w 6777605"/>
              <a:gd name="connsiteY866" fmla="*/ 4660898 h 6308727"/>
              <a:gd name="connsiteX867" fmla="*/ 5674444 w 6777605"/>
              <a:gd name="connsiteY867" fmla="*/ 4648270 h 6308727"/>
              <a:gd name="connsiteX868" fmla="*/ 5670099 w 6777605"/>
              <a:gd name="connsiteY868" fmla="*/ 4647796 h 6308727"/>
              <a:gd name="connsiteX869" fmla="*/ 6065406 w 6777605"/>
              <a:gd name="connsiteY869" fmla="*/ 4605140 h 6308727"/>
              <a:gd name="connsiteX870" fmla="*/ 5937106 w 6777605"/>
              <a:gd name="connsiteY870" fmla="*/ 4792002 h 6308727"/>
              <a:gd name="connsiteX871" fmla="*/ 5939647 w 6777605"/>
              <a:gd name="connsiteY871" fmla="*/ 4797087 h 6308727"/>
              <a:gd name="connsiteX872" fmla="*/ 5949809 w 6777605"/>
              <a:gd name="connsiteY872" fmla="*/ 4788189 h 6308727"/>
              <a:gd name="connsiteX873" fmla="*/ 5987918 w 6777605"/>
              <a:gd name="connsiteY873" fmla="*/ 4737342 h 6308727"/>
              <a:gd name="connsiteX874" fmla="*/ 6038730 w 6777605"/>
              <a:gd name="connsiteY874" fmla="*/ 4657258 h 6308727"/>
              <a:gd name="connsiteX875" fmla="*/ 6069216 w 6777605"/>
              <a:gd name="connsiteY875" fmla="*/ 4607682 h 6308727"/>
              <a:gd name="connsiteX876" fmla="*/ 6065406 w 6777605"/>
              <a:gd name="connsiteY876" fmla="*/ 4605140 h 6308727"/>
              <a:gd name="connsiteX877" fmla="*/ 5798782 w 6777605"/>
              <a:gd name="connsiteY877" fmla="*/ 4599700 h 6308727"/>
              <a:gd name="connsiteX878" fmla="*/ 5799558 w 6777605"/>
              <a:gd name="connsiteY878" fmla="*/ 4601254 h 6308727"/>
              <a:gd name="connsiteX879" fmla="*/ 5801112 w 6777605"/>
              <a:gd name="connsiteY879" fmla="*/ 4599700 h 6308727"/>
              <a:gd name="connsiteX880" fmla="*/ 5836936 w 6777605"/>
              <a:gd name="connsiteY880" fmla="*/ 4578718 h 6308727"/>
              <a:gd name="connsiteX881" fmla="*/ 5836936 w 6777605"/>
              <a:gd name="connsiteY881" fmla="*/ 4582522 h 6308727"/>
              <a:gd name="connsiteX882" fmla="*/ 5821701 w 6777605"/>
              <a:gd name="connsiteY882" fmla="*/ 4596471 h 6308727"/>
              <a:gd name="connsiteX883" fmla="*/ 5494155 w 6777605"/>
              <a:gd name="connsiteY883" fmla="*/ 4979442 h 6308727"/>
              <a:gd name="connsiteX884" fmla="*/ 5486537 w 6777605"/>
              <a:gd name="connsiteY884" fmla="*/ 4988319 h 6308727"/>
              <a:gd name="connsiteX885" fmla="*/ 5381164 w 6777605"/>
              <a:gd name="connsiteY885" fmla="*/ 5093573 h 6308727"/>
              <a:gd name="connsiteX886" fmla="*/ 5372278 w 6777605"/>
              <a:gd name="connsiteY886" fmla="*/ 5101181 h 6308727"/>
              <a:gd name="connsiteX887" fmla="*/ 5367198 w 6777605"/>
              <a:gd name="connsiteY887" fmla="*/ 5112594 h 6308727"/>
              <a:gd name="connsiteX888" fmla="*/ 5377355 w 6777605"/>
              <a:gd name="connsiteY888" fmla="*/ 5106254 h 6308727"/>
              <a:gd name="connsiteX889" fmla="*/ 5416711 w 6777605"/>
              <a:gd name="connsiteY889" fmla="*/ 5075819 h 6308727"/>
              <a:gd name="connsiteX890" fmla="*/ 5520816 w 6777605"/>
              <a:gd name="connsiteY890" fmla="*/ 4980710 h 6308727"/>
              <a:gd name="connsiteX891" fmla="*/ 5557633 w 6777605"/>
              <a:gd name="connsiteY891" fmla="*/ 4938862 h 6308727"/>
              <a:gd name="connsiteX892" fmla="*/ 5585563 w 6777605"/>
              <a:gd name="connsiteY892" fmla="*/ 4897015 h 6308727"/>
              <a:gd name="connsiteX893" fmla="*/ 5661737 w 6777605"/>
              <a:gd name="connsiteY893" fmla="*/ 4808247 h 6308727"/>
              <a:gd name="connsiteX894" fmla="*/ 5754415 w 6777605"/>
              <a:gd name="connsiteY894" fmla="*/ 4704261 h 6308727"/>
              <a:gd name="connsiteX895" fmla="*/ 5829319 w 6777605"/>
              <a:gd name="connsiteY895" fmla="*/ 4599007 h 6308727"/>
              <a:gd name="connsiteX896" fmla="*/ 5836936 w 6777605"/>
              <a:gd name="connsiteY896" fmla="*/ 4582522 h 6308727"/>
              <a:gd name="connsiteX897" fmla="*/ 5840745 w 6777605"/>
              <a:gd name="connsiteY897" fmla="*/ 4579986 h 6308727"/>
              <a:gd name="connsiteX898" fmla="*/ 5836936 w 6777605"/>
              <a:gd name="connsiteY898" fmla="*/ 4578718 h 6308727"/>
              <a:gd name="connsiteX899" fmla="*/ 5494153 w 6777605"/>
              <a:gd name="connsiteY899" fmla="*/ 4559290 h 6308727"/>
              <a:gd name="connsiteX900" fmla="*/ 5374968 w 6777605"/>
              <a:gd name="connsiteY900" fmla="*/ 4727010 h 6308727"/>
              <a:gd name="connsiteX901" fmla="*/ 5377504 w 6777605"/>
              <a:gd name="connsiteY901" fmla="*/ 4733363 h 6308727"/>
              <a:gd name="connsiteX902" fmla="*/ 5383843 w 6777605"/>
              <a:gd name="connsiteY902" fmla="*/ 4724469 h 6308727"/>
              <a:gd name="connsiteX903" fmla="*/ 5477670 w 6777605"/>
              <a:gd name="connsiteY903" fmla="*/ 4603762 h 6308727"/>
              <a:gd name="connsiteX904" fmla="*/ 5494153 w 6777605"/>
              <a:gd name="connsiteY904" fmla="*/ 4559290 h 6308727"/>
              <a:gd name="connsiteX905" fmla="*/ 5834528 w 6777605"/>
              <a:gd name="connsiteY905" fmla="*/ 4546856 h 6308727"/>
              <a:gd name="connsiteX906" fmla="*/ 5810165 w 6777605"/>
              <a:gd name="connsiteY906" fmla="*/ 4579445 h 6308727"/>
              <a:gd name="connsiteX907" fmla="*/ 5810055 w 6777605"/>
              <a:gd name="connsiteY907" fmla="*/ 4579660 h 6308727"/>
              <a:gd name="connsiteX908" fmla="*/ 5808884 w 6777605"/>
              <a:gd name="connsiteY908" fmla="*/ 4579445 h 6308727"/>
              <a:gd name="connsiteX909" fmla="*/ 5809793 w 6777605"/>
              <a:gd name="connsiteY909" fmla="*/ 4580173 h 6308727"/>
              <a:gd name="connsiteX910" fmla="*/ 5808884 w 6777605"/>
              <a:gd name="connsiteY910" fmla="*/ 4581952 h 6308727"/>
              <a:gd name="connsiteX911" fmla="*/ 5810165 w 6777605"/>
              <a:gd name="connsiteY911" fmla="*/ 4585712 h 6308727"/>
              <a:gd name="connsiteX912" fmla="*/ 5811448 w 6777605"/>
              <a:gd name="connsiteY912" fmla="*/ 4584459 h 6308727"/>
              <a:gd name="connsiteX913" fmla="*/ 5811448 w 6777605"/>
              <a:gd name="connsiteY913" fmla="*/ 4583205 h 6308727"/>
              <a:gd name="connsiteX914" fmla="*/ 5810646 w 6777605"/>
              <a:gd name="connsiteY914" fmla="*/ 4580855 h 6308727"/>
              <a:gd name="connsiteX915" fmla="*/ 5809793 w 6777605"/>
              <a:gd name="connsiteY915" fmla="*/ 4580173 h 6308727"/>
              <a:gd name="connsiteX916" fmla="*/ 5810055 w 6777605"/>
              <a:gd name="connsiteY916" fmla="*/ 4579660 h 6308727"/>
              <a:gd name="connsiteX917" fmla="*/ 5811448 w 6777605"/>
              <a:gd name="connsiteY917" fmla="*/ 4579915 h 6308727"/>
              <a:gd name="connsiteX918" fmla="*/ 5814012 w 6777605"/>
              <a:gd name="connsiteY918" fmla="*/ 4579445 h 6308727"/>
              <a:gd name="connsiteX919" fmla="*/ 5834528 w 6777605"/>
              <a:gd name="connsiteY919" fmla="*/ 4546856 h 6308727"/>
              <a:gd name="connsiteX920" fmla="*/ 5597244 w 6777605"/>
              <a:gd name="connsiteY920" fmla="*/ 4543927 h 6308727"/>
              <a:gd name="connsiteX921" fmla="*/ 5593934 w 6777605"/>
              <a:gd name="connsiteY921" fmla="*/ 4544245 h 6308727"/>
              <a:gd name="connsiteX922" fmla="*/ 5548551 w 6777605"/>
              <a:gd name="connsiteY922" fmla="*/ 4606694 h 6308727"/>
              <a:gd name="connsiteX923" fmla="*/ 5605280 w 6777605"/>
              <a:gd name="connsiteY923" fmla="*/ 4545520 h 6308727"/>
              <a:gd name="connsiteX924" fmla="*/ 5597244 w 6777605"/>
              <a:gd name="connsiteY924" fmla="*/ 4543927 h 6308727"/>
              <a:gd name="connsiteX925" fmla="*/ 6029583 w 6777605"/>
              <a:gd name="connsiteY925" fmla="*/ 4534940 h 6308727"/>
              <a:gd name="connsiteX926" fmla="*/ 6031137 w 6777605"/>
              <a:gd name="connsiteY926" fmla="*/ 4536236 h 6308727"/>
              <a:gd name="connsiteX927" fmla="*/ 6029583 w 6777605"/>
              <a:gd name="connsiteY927" fmla="*/ 4537531 h 6308727"/>
              <a:gd name="connsiteX928" fmla="*/ 6029325 w 6777605"/>
              <a:gd name="connsiteY928" fmla="*/ 4533645 h 6308727"/>
              <a:gd name="connsiteX929" fmla="*/ 6029583 w 6777605"/>
              <a:gd name="connsiteY929" fmla="*/ 4533645 h 6308727"/>
              <a:gd name="connsiteX930" fmla="*/ 6029583 w 6777605"/>
              <a:gd name="connsiteY930" fmla="*/ 4534940 h 6308727"/>
              <a:gd name="connsiteX931" fmla="*/ 6028030 w 6777605"/>
              <a:gd name="connsiteY931" fmla="*/ 4533646 h 6308727"/>
              <a:gd name="connsiteX932" fmla="*/ 6029324 w 6777605"/>
              <a:gd name="connsiteY932" fmla="*/ 4533646 h 6308727"/>
              <a:gd name="connsiteX933" fmla="*/ 6028029 w 6777605"/>
              <a:gd name="connsiteY933" fmla="*/ 4533645 h 6308727"/>
              <a:gd name="connsiteX934" fmla="*/ 6028030 w 6777605"/>
              <a:gd name="connsiteY934" fmla="*/ 4533646 h 6308727"/>
              <a:gd name="connsiteX935" fmla="*/ 6028029 w 6777605"/>
              <a:gd name="connsiteY935" fmla="*/ 4533646 h 6308727"/>
              <a:gd name="connsiteX936" fmla="*/ 6035799 w 6777605"/>
              <a:gd name="connsiteY936" fmla="*/ 4526652 h 6308727"/>
              <a:gd name="connsiteX937" fmla="*/ 6033533 w 6777605"/>
              <a:gd name="connsiteY937" fmla="*/ 4531460 h 6308727"/>
              <a:gd name="connsiteX938" fmla="*/ 6029325 w 6777605"/>
              <a:gd name="connsiteY938" fmla="*/ 4533645 h 6308727"/>
              <a:gd name="connsiteX939" fmla="*/ 6028030 w 6777605"/>
              <a:gd name="connsiteY939" fmla="*/ 4533645 h 6308727"/>
              <a:gd name="connsiteX940" fmla="*/ 5718531 w 6777605"/>
              <a:gd name="connsiteY940" fmla="*/ 4513440 h 6308727"/>
              <a:gd name="connsiteX941" fmla="*/ 5713453 w 6777605"/>
              <a:gd name="connsiteY941" fmla="*/ 4522331 h 6308727"/>
              <a:gd name="connsiteX942" fmla="*/ 5704567 w 6777605"/>
              <a:gd name="connsiteY942" fmla="*/ 4528681 h 6308727"/>
              <a:gd name="connsiteX943" fmla="*/ 5628402 w 6777605"/>
              <a:gd name="connsiteY943" fmla="*/ 4623935 h 6308727"/>
              <a:gd name="connsiteX944" fmla="*/ 5597937 w 6777605"/>
              <a:gd name="connsiteY944" fmla="*/ 4665847 h 6308727"/>
              <a:gd name="connsiteX945" fmla="*/ 5589051 w 6777605"/>
              <a:gd name="connsiteY945" fmla="*/ 4670928 h 6308727"/>
              <a:gd name="connsiteX946" fmla="*/ 5600475 w 6777605"/>
              <a:gd name="connsiteY946" fmla="*/ 4637906 h 6308727"/>
              <a:gd name="connsiteX947" fmla="*/ 5577626 w 6777605"/>
              <a:gd name="connsiteY947" fmla="*/ 4662037 h 6308727"/>
              <a:gd name="connsiteX948" fmla="*/ 5521772 w 6777605"/>
              <a:gd name="connsiteY948" fmla="*/ 4725540 h 6308727"/>
              <a:gd name="connsiteX949" fmla="*/ 5387214 w 6777605"/>
              <a:gd name="connsiteY949" fmla="*/ 4856356 h 6308727"/>
              <a:gd name="connsiteX950" fmla="*/ 5208227 w 6777605"/>
              <a:gd name="connsiteY950" fmla="*/ 5013843 h 6308727"/>
              <a:gd name="connsiteX951" fmla="*/ 5200610 w 6777605"/>
              <a:gd name="connsiteY951" fmla="*/ 5020193 h 6308727"/>
              <a:gd name="connsiteX952" fmla="*/ 5132062 w 6777605"/>
              <a:gd name="connsiteY952" fmla="*/ 5063375 h 6308727"/>
              <a:gd name="connsiteX953" fmla="*/ 5053359 w 6777605"/>
              <a:gd name="connsiteY953" fmla="*/ 5115447 h 6308727"/>
              <a:gd name="connsiteX954" fmla="*/ 4963230 w 6777605"/>
              <a:gd name="connsiteY954" fmla="*/ 5185301 h 6308727"/>
              <a:gd name="connsiteX955" fmla="*/ 4958152 w 6777605"/>
              <a:gd name="connsiteY955" fmla="*/ 5194191 h 6308727"/>
              <a:gd name="connsiteX956" fmla="*/ 4972116 w 6777605"/>
              <a:gd name="connsiteY956" fmla="*/ 5187840 h 6308727"/>
              <a:gd name="connsiteX957" fmla="*/ 5087633 w 6777605"/>
              <a:gd name="connsiteY957" fmla="*/ 5125608 h 6308727"/>
              <a:gd name="connsiteX958" fmla="*/ 5109213 w 6777605"/>
              <a:gd name="connsiteY958" fmla="*/ 5115447 h 6308727"/>
              <a:gd name="connsiteX959" fmla="*/ 5130793 w 6777605"/>
              <a:gd name="connsiteY959" fmla="*/ 5107827 h 6308727"/>
              <a:gd name="connsiteX960" fmla="*/ 5413871 w 6777605"/>
              <a:gd name="connsiteY960" fmla="*/ 4904618 h 6308727"/>
              <a:gd name="connsiteX961" fmla="*/ 5620786 w 6777605"/>
              <a:gd name="connsiteY961" fmla="*/ 4679818 h 6308727"/>
              <a:gd name="connsiteX962" fmla="*/ 5712184 w 6777605"/>
              <a:gd name="connsiteY962" fmla="*/ 4532491 h 6308727"/>
              <a:gd name="connsiteX963" fmla="*/ 5714722 w 6777605"/>
              <a:gd name="connsiteY963" fmla="*/ 4523601 h 6308727"/>
              <a:gd name="connsiteX964" fmla="*/ 5718531 w 6777605"/>
              <a:gd name="connsiteY964" fmla="*/ 4513440 h 6308727"/>
              <a:gd name="connsiteX965" fmla="*/ 6043810 w 6777605"/>
              <a:gd name="connsiteY965" fmla="*/ 4508122 h 6308727"/>
              <a:gd name="connsiteX966" fmla="*/ 6042016 w 6777605"/>
              <a:gd name="connsiteY966" fmla="*/ 4518880 h 6308727"/>
              <a:gd name="connsiteX967" fmla="*/ 6042503 w 6777605"/>
              <a:gd name="connsiteY967" fmla="*/ 4511109 h 6308727"/>
              <a:gd name="connsiteX968" fmla="*/ 6046609 w 6777605"/>
              <a:gd name="connsiteY968" fmla="*/ 4502320 h 6308727"/>
              <a:gd name="connsiteX969" fmla="*/ 6046421 w 6777605"/>
              <a:gd name="connsiteY969" fmla="*/ 4503338 h 6308727"/>
              <a:gd name="connsiteX970" fmla="*/ 6045903 w 6777605"/>
              <a:gd name="connsiteY970" fmla="*/ 4503338 h 6308727"/>
              <a:gd name="connsiteX971" fmla="*/ 6043810 w 6777605"/>
              <a:gd name="connsiteY971" fmla="*/ 4508122 h 6308727"/>
              <a:gd name="connsiteX972" fmla="*/ 6044607 w 6777605"/>
              <a:gd name="connsiteY972" fmla="*/ 4503338 h 6308727"/>
              <a:gd name="connsiteX973" fmla="*/ 6045126 w 6777605"/>
              <a:gd name="connsiteY973" fmla="*/ 4503338 h 6308727"/>
              <a:gd name="connsiteX974" fmla="*/ 6049011 w 6777605"/>
              <a:gd name="connsiteY974" fmla="*/ 4489350 h 6308727"/>
              <a:gd name="connsiteX975" fmla="*/ 6048828 w 6777605"/>
              <a:gd name="connsiteY975" fmla="*/ 4500795 h 6308727"/>
              <a:gd name="connsiteX976" fmla="*/ 6046609 w 6777605"/>
              <a:gd name="connsiteY976" fmla="*/ 4502320 h 6308727"/>
              <a:gd name="connsiteX977" fmla="*/ 6053891 w 6777605"/>
              <a:gd name="connsiteY977" fmla="*/ 4485012 h 6308727"/>
              <a:gd name="connsiteX978" fmla="*/ 6052799 w 6777605"/>
              <a:gd name="connsiteY978" fmla="*/ 4487174 h 6308727"/>
              <a:gd name="connsiteX979" fmla="*/ 6049011 w 6777605"/>
              <a:gd name="connsiteY979" fmla="*/ 4489350 h 6308727"/>
              <a:gd name="connsiteX980" fmla="*/ 6056626 w 6777605"/>
              <a:gd name="connsiteY980" fmla="*/ 4482356 h 6308727"/>
              <a:gd name="connsiteX981" fmla="*/ 6056393 w 6777605"/>
              <a:gd name="connsiteY981" fmla="*/ 4483133 h 6308727"/>
              <a:gd name="connsiteX982" fmla="*/ 6056006 w 6777605"/>
              <a:gd name="connsiteY982" fmla="*/ 4483133 h 6308727"/>
              <a:gd name="connsiteX983" fmla="*/ 6053891 w 6777605"/>
              <a:gd name="connsiteY983" fmla="*/ 4485012 h 6308727"/>
              <a:gd name="connsiteX984" fmla="*/ 6054840 w 6777605"/>
              <a:gd name="connsiteY984" fmla="*/ 4483133 h 6308727"/>
              <a:gd name="connsiteX985" fmla="*/ 6055227 w 6777605"/>
              <a:gd name="connsiteY985" fmla="*/ 4483133 h 6308727"/>
              <a:gd name="connsiteX986" fmla="*/ 6057560 w 6777605"/>
              <a:gd name="connsiteY986" fmla="*/ 4479247 h 6308727"/>
              <a:gd name="connsiteX987" fmla="*/ 6057560 w 6777605"/>
              <a:gd name="connsiteY987" fmla="*/ 4481838 h 6308727"/>
              <a:gd name="connsiteX988" fmla="*/ 6056626 w 6777605"/>
              <a:gd name="connsiteY988" fmla="*/ 4482356 h 6308727"/>
              <a:gd name="connsiteX989" fmla="*/ 5721353 w 6777605"/>
              <a:gd name="connsiteY989" fmla="*/ 4475362 h 6308727"/>
              <a:gd name="connsiteX990" fmla="*/ 5721353 w 6777605"/>
              <a:gd name="connsiteY990" fmla="*/ 4477908 h 6308727"/>
              <a:gd name="connsiteX991" fmla="*/ 5720083 w 6777605"/>
              <a:gd name="connsiteY991" fmla="*/ 4479181 h 6308727"/>
              <a:gd name="connsiteX992" fmla="*/ 5719481 w 6777605"/>
              <a:gd name="connsiteY992" fmla="*/ 4480589 h 6308727"/>
              <a:gd name="connsiteX993" fmla="*/ 5716906 w 6777605"/>
              <a:gd name="connsiteY993" fmla="*/ 4480773 h 6308727"/>
              <a:gd name="connsiteX994" fmla="*/ 5712458 w 6777605"/>
              <a:gd name="connsiteY994" fmla="*/ 4483001 h 6308727"/>
              <a:gd name="connsiteX995" fmla="*/ 5689586 w 6777605"/>
              <a:gd name="connsiteY995" fmla="*/ 4507191 h 6308727"/>
              <a:gd name="connsiteX996" fmla="*/ 5657025 w 6777605"/>
              <a:gd name="connsiteY996" fmla="*/ 4546180 h 6308727"/>
              <a:gd name="connsiteX997" fmla="*/ 5631306 w 6777605"/>
              <a:gd name="connsiteY997" fmla="*/ 4589656 h 6308727"/>
              <a:gd name="connsiteX998" fmla="*/ 5629864 w 6777605"/>
              <a:gd name="connsiteY998" fmla="*/ 4589945 h 6308727"/>
              <a:gd name="connsiteX999" fmla="*/ 5629864 w 6777605"/>
              <a:gd name="connsiteY999" fmla="*/ 4591855 h 6308727"/>
              <a:gd name="connsiteX1000" fmla="*/ 5628593 w 6777605"/>
              <a:gd name="connsiteY1000" fmla="*/ 4593764 h 6308727"/>
              <a:gd name="connsiteX1001" fmla="*/ 5629864 w 6777605"/>
              <a:gd name="connsiteY1001" fmla="*/ 4595037 h 6308727"/>
              <a:gd name="connsiteX1002" fmla="*/ 5629864 w 6777605"/>
              <a:gd name="connsiteY1002" fmla="*/ 4591855 h 6308727"/>
              <a:gd name="connsiteX1003" fmla="*/ 5631135 w 6777605"/>
              <a:gd name="connsiteY1003" fmla="*/ 4589945 h 6308727"/>
              <a:gd name="connsiteX1004" fmla="*/ 5631306 w 6777605"/>
              <a:gd name="connsiteY1004" fmla="*/ 4589656 h 6308727"/>
              <a:gd name="connsiteX1005" fmla="*/ 5636217 w 6777605"/>
              <a:gd name="connsiteY1005" fmla="*/ 4588672 h 6308727"/>
              <a:gd name="connsiteX1006" fmla="*/ 5712458 w 6777605"/>
              <a:gd name="connsiteY1006" fmla="*/ 4497006 h 6308727"/>
              <a:gd name="connsiteX1007" fmla="*/ 5719481 w 6777605"/>
              <a:gd name="connsiteY1007" fmla="*/ 4480589 h 6308727"/>
              <a:gd name="connsiteX1008" fmla="*/ 5721353 w 6777605"/>
              <a:gd name="connsiteY1008" fmla="*/ 4480455 h 6308727"/>
              <a:gd name="connsiteX1009" fmla="*/ 5721353 w 6777605"/>
              <a:gd name="connsiteY1009" fmla="*/ 4477908 h 6308727"/>
              <a:gd name="connsiteX1010" fmla="*/ 5722624 w 6777605"/>
              <a:gd name="connsiteY1010" fmla="*/ 4476635 h 6308727"/>
              <a:gd name="connsiteX1011" fmla="*/ 5721353 w 6777605"/>
              <a:gd name="connsiteY1011" fmla="*/ 4475362 h 6308727"/>
              <a:gd name="connsiteX1012" fmla="*/ 5998172 w 6777605"/>
              <a:gd name="connsiteY1012" fmla="*/ 4468941 h 6308727"/>
              <a:gd name="connsiteX1013" fmla="*/ 5998110 w 6777605"/>
              <a:gd name="connsiteY1013" fmla="*/ 4469145 h 6308727"/>
              <a:gd name="connsiteX1014" fmla="*/ 5997768 w 6777605"/>
              <a:gd name="connsiteY1014" fmla="*/ 4469145 h 6308727"/>
              <a:gd name="connsiteX1015" fmla="*/ 5997908 w 6777605"/>
              <a:gd name="connsiteY1015" fmla="*/ 4468985 h 6308727"/>
              <a:gd name="connsiteX1016" fmla="*/ 5996683 w 6777605"/>
              <a:gd name="connsiteY1016" fmla="*/ 4468932 h 6308727"/>
              <a:gd name="connsiteX1017" fmla="*/ 5997954 w 6777605"/>
              <a:gd name="connsiteY1017" fmla="*/ 4468932 h 6308727"/>
              <a:gd name="connsiteX1018" fmla="*/ 5997908 w 6777605"/>
              <a:gd name="connsiteY1018" fmla="*/ 4468985 h 6308727"/>
              <a:gd name="connsiteX1019" fmla="*/ 5996944 w 6777605"/>
              <a:gd name="connsiteY1019" fmla="*/ 4469145 h 6308727"/>
              <a:gd name="connsiteX1020" fmla="*/ 5997768 w 6777605"/>
              <a:gd name="connsiteY1020" fmla="*/ 4469145 h 6308727"/>
              <a:gd name="connsiteX1021" fmla="*/ 5996793 w 6777605"/>
              <a:gd name="connsiteY1021" fmla="*/ 4470263 h 6308727"/>
              <a:gd name="connsiteX1022" fmla="*/ 5999275 w 6777605"/>
              <a:gd name="connsiteY1022" fmla="*/ 4465259 h 6308727"/>
              <a:gd name="connsiteX1023" fmla="*/ 5999859 w 6777605"/>
              <a:gd name="connsiteY1023" fmla="*/ 4468660 h 6308727"/>
              <a:gd name="connsiteX1024" fmla="*/ 5998172 w 6777605"/>
              <a:gd name="connsiteY1024" fmla="*/ 4468941 h 6308727"/>
              <a:gd name="connsiteX1025" fmla="*/ 6209874 w 6777605"/>
              <a:gd name="connsiteY1025" fmla="*/ 4451271 h 6308727"/>
              <a:gd name="connsiteX1026" fmla="*/ 6207326 w 6777605"/>
              <a:gd name="connsiteY1026" fmla="*/ 4452548 h 6308727"/>
              <a:gd name="connsiteX1027" fmla="*/ 6208600 w 6777605"/>
              <a:gd name="connsiteY1027" fmla="*/ 4456378 h 6308727"/>
              <a:gd name="connsiteX1028" fmla="*/ 6202232 w 6777605"/>
              <a:gd name="connsiteY1028" fmla="*/ 4457655 h 6308727"/>
              <a:gd name="connsiteX1029" fmla="*/ 6166571 w 6777605"/>
              <a:gd name="connsiteY1029" fmla="*/ 4517659 h 6308727"/>
              <a:gd name="connsiteX1030" fmla="*/ 6164024 w 6777605"/>
              <a:gd name="connsiteY1030" fmla="*/ 4520212 h 6308727"/>
              <a:gd name="connsiteX1031" fmla="*/ 6164024 w 6777605"/>
              <a:gd name="connsiteY1031" fmla="*/ 4522766 h 6308727"/>
              <a:gd name="connsiteX1032" fmla="*/ 6167844 w 6777605"/>
              <a:gd name="connsiteY1032" fmla="*/ 4521489 h 6308727"/>
              <a:gd name="connsiteX1033" fmla="*/ 6166571 w 6777605"/>
              <a:gd name="connsiteY1033" fmla="*/ 4517659 h 6308727"/>
              <a:gd name="connsiteX1034" fmla="*/ 6175486 w 6777605"/>
              <a:gd name="connsiteY1034" fmla="*/ 4511276 h 6308727"/>
              <a:gd name="connsiteX1035" fmla="*/ 6208600 w 6777605"/>
              <a:gd name="connsiteY1035" fmla="*/ 4456378 h 6308727"/>
              <a:gd name="connsiteX1036" fmla="*/ 6209874 w 6777605"/>
              <a:gd name="connsiteY1036" fmla="*/ 4452548 h 6308727"/>
              <a:gd name="connsiteX1037" fmla="*/ 6209874 w 6777605"/>
              <a:gd name="connsiteY1037" fmla="*/ 4451271 h 6308727"/>
              <a:gd name="connsiteX1038" fmla="*/ 6072762 w 6777605"/>
              <a:gd name="connsiteY1038" fmla="*/ 4437283 h 6308727"/>
              <a:gd name="connsiteX1039" fmla="*/ 6073102 w 6777605"/>
              <a:gd name="connsiteY1039" fmla="*/ 4437283 h 6308727"/>
              <a:gd name="connsiteX1040" fmla="*/ 6069023 w 6777605"/>
              <a:gd name="connsiteY1040" fmla="*/ 4446609 h 6308727"/>
              <a:gd name="connsiteX1041" fmla="*/ 6069216 w 6777605"/>
              <a:gd name="connsiteY1041" fmla="*/ 4446609 h 6308727"/>
              <a:gd name="connsiteX1042" fmla="*/ 6067661 w 6777605"/>
              <a:gd name="connsiteY1042" fmla="*/ 4450495 h 6308727"/>
              <a:gd name="connsiteX1043" fmla="*/ 6067661 w 6777605"/>
              <a:gd name="connsiteY1043" fmla="*/ 4446609 h 6308727"/>
              <a:gd name="connsiteX1044" fmla="*/ 6071680 w 6777605"/>
              <a:gd name="connsiteY1044" fmla="*/ 4437423 h 6308727"/>
              <a:gd name="connsiteX1045" fmla="*/ 6072648 w 6777605"/>
              <a:gd name="connsiteY1045" fmla="*/ 4437423 h 6308727"/>
              <a:gd name="connsiteX1046" fmla="*/ 6011710 w 6777605"/>
              <a:gd name="connsiteY1046" fmla="*/ 4310614 h 6308727"/>
              <a:gd name="connsiteX1047" fmla="*/ 5993867 w 6777605"/>
              <a:gd name="connsiteY1047" fmla="*/ 4329646 h 6308727"/>
              <a:gd name="connsiteX1048" fmla="*/ 5981122 w 6777605"/>
              <a:gd name="connsiteY1048" fmla="*/ 4372783 h 6308727"/>
              <a:gd name="connsiteX1049" fmla="*/ 6011710 w 6777605"/>
              <a:gd name="connsiteY1049" fmla="*/ 4310614 h 6308727"/>
              <a:gd name="connsiteX1050" fmla="*/ 6509321 w 6777605"/>
              <a:gd name="connsiteY1050" fmla="*/ 4242527 h 6308727"/>
              <a:gd name="connsiteX1051" fmla="*/ 6507896 w 6777605"/>
              <a:gd name="connsiteY1051" fmla="*/ 4247620 h 6308727"/>
              <a:gd name="connsiteX1052" fmla="*/ 6502067 w 6777605"/>
              <a:gd name="connsiteY1052" fmla="*/ 4250777 h 6308727"/>
              <a:gd name="connsiteX1053" fmla="*/ 6488079 w 6777605"/>
              <a:gd name="connsiteY1053" fmla="*/ 4242228 h 6308727"/>
              <a:gd name="connsiteX1054" fmla="*/ 6487885 w 6777605"/>
              <a:gd name="connsiteY1054" fmla="*/ 4242811 h 6308727"/>
              <a:gd name="connsiteX1055" fmla="*/ 6487761 w 6777605"/>
              <a:gd name="connsiteY1055" fmla="*/ 4242546 h 6308727"/>
              <a:gd name="connsiteX1056" fmla="*/ 6487613 w 6777605"/>
              <a:gd name="connsiteY1056" fmla="*/ 4242228 h 6308727"/>
              <a:gd name="connsiteX1057" fmla="*/ 6487761 w 6777605"/>
              <a:gd name="connsiteY1057" fmla="*/ 4242546 h 6308727"/>
              <a:gd name="connsiteX1058" fmla="*/ 6487497 w 6777605"/>
              <a:gd name="connsiteY1058" fmla="*/ 4242811 h 6308727"/>
              <a:gd name="connsiteX1059" fmla="*/ 6509557 w 6777605"/>
              <a:gd name="connsiteY1059" fmla="*/ 4240873 h 6308727"/>
              <a:gd name="connsiteX1060" fmla="*/ 6509537 w 6777605"/>
              <a:gd name="connsiteY1060" fmla="*/ 4241751 h 6308727"/>
              <a:gd name="connsiteX1061" fmla="*/ 6509527 w 6777605"/>
              <a:gd name="connsiteY1061" fmla="*/ 4241787 h 6308727"/>
              <a:gd name="connsiteX1062" fmla="*/ 6509527 w 6777605"/>
              <a:gd name="connsiteY1062" fmla="*/ 4240933 h 6308727"/>
              <a:gd name="connsiteX1063" fmla="*/ 6509838 w 6777605"/>
              <a:gd name="connsiteY1063" fmla="*/ 4240674 h 6308727"/>
              <a:gd name="connsiteX1064" fmla="*/ 6509838 w 6777605"/>
              <a:gd name="connsiteY1064" fmla="*/ 4241937 h 6308727"/>
              <a:gd name="connsiteX1065" fmla="*/ 6509321 w 6777605"/>
              <a:gd name="connsiteY1065" fmla="*/ 4242527 h 6308727"/>
              <a:gd name="connsiteX1066" fmla="*/ 6509527 w 6777605"/>
              <a:gd name="connsiteY1066" fmla="*/ 4241787 h 6308727"/>
              <a:gd name="connsiteX1067" fmla="*/ 6509527 w 6777605"/>
              <a:gd name="connsiteY1067" fmla="*/ 4242228 h 6308727"/>
              <a:gd name="connsiteX1068" fmla="*/ 6509537 w 6777605"/>
              <a:gd name="connsiteY1068" fmla="*/ 4241751 h 6308727"/>
              <a:gd name="connsiteX1069" fmla="*/ 6487590 w 6777605"/>
              <a:gd name="connsiteY1069" fmla="*/ 4239511 h 6308727"/>
              <a:gd name="connsiteX1070" fmla="*/ 6488078 w 6777605"/>
              <a:gd name="connsiteY1070" fmla="*/ 4239897 h 6308727"/>
              <a:gd name="connsiteX1071" fmla="*/ 6488079 w 6777605"/>
              <a:gd name="connsiteY1071" fmla="*/ 4239897 h 6308727"/>
              <a:gd name="connsiteX1072" fmla="*/ 6487613 w 6777605"/>
              <a:gd name="connsiteY1072" fmla="*/ 4242228 h 6308727"/>
              <a:gd name="connsiteX1073" fmla="*/ 6486526 w 6777605"/>
              <a:gd name="connsiteY1073" fmla="*/ 4239897 h 6308727"/>
              <a:gd name="connsiteX1074" fmla="*/ 6486836 w 6777605"/>
              <a:gd name="connsiteY1074" fmla="*/ 4239897 h 6308727"/>
              <a:gd name="connsiteX1075" fmla="*/ 6486837 w 6777605"/>
              <a:gd name="connsiteY1075" fmla="*/ 4239897 h 6308727"/>
              <a:gd name="connsiteX1076" fmla="*/ 6514501 w 6777605"/>
              <a:gd name="connsiteY1076" fmla="*/ 4230571 h 6308727"/>
              <a:gd name="connsiteX1077" fmla="*/ 6509557 w 6777605"/>
              <a:gd name="connsiteY1077" fmla="*/ 4240873 h 6308727"/>
              <a:gd name="connsiteX1078" fmla="*/ 6509683 w 6777605"/>
              <a:gd name="connsiteY1078" fmla="*/ 4234943 h 6308727"/>
              <a:gd name="connsiteX1079" fmla="*/ 6514501 w 6777605"/>
              <a:gd name="connsiteY1079" fmla="*/ 4230571 h 6308727"/>
              <a:gd name="connsiteX1080" fmla="*/ 6517300 w 6777605"/>
              <a:gd name="connsiteY1080" fmla="*/ 4213318 h 6308727"/>
              <a:gd name="connsiteX1081" fmla="*/ 6518411 w 6777605"/>
              <a:gd name="connsiteY1081" fmla="*/ 4222114 h 6308727"/>
              <a:gd name="connsiteX1082" fmla="*/ 6514501 w 6777605"/>
              <a:gd name="connsiteY1082" fmla="*/ 4230572 h 6308727"/>
              <a:gd name="connsiteX1083" fmla="*/ 6517221 w 6777605"/>
              <a:gd name="connsiteY1083" fmla="*/ 4213975 h 6308727"/>
              <a:gd name="connsiteX1084" fmla="*/ 6517221 w 6777605"/>
              <a:gd name="connsiteY1084" fmla="*/ 4213475 h 6308727"/>
              <a:gd name="connsiteX1085" fmla="*/ 6517221 w 6777605"/>
              <a:gd name="connsiteY1085" fmla="*/ 4212799 h 6308727"/>
              <a:gd name="connsiteX1086" fmla="*/ 6517221 w 6777605"/>
              <a:gd name="connsiteY1086" fmla="*/ 4213475 h 6308727"/>
              <a:gd name="connsiteX1087" fmla="*/ 6516833 w 6777605"/>
              <a:gd name="connsiteY1087" fmla="*/ 4214252 h 6308727"/>
              <a:gd name="connsiteX1088" fmla="*/ 6516833 w 6777605"/>
              <a:gd name="connsiteY1088" fmla="*/ 4212957 h 6308727"/>
              <a:gd name="connsiteX1089" fmla="*/ 6517221 w 6777605"/>
              <a:gd name="connsiteY1089" fmla="*/ 4212698 h 6308727"/>
              <a:gd name="connsiteX1090" fmla="*/ 6517233 w 6777605"/>
              <a:gd name="connsiteY1090" fmla="*/ 4212794 h 6308727"/>
              <a:gd name="connsiteX1091" fmla="*/ 6517221 w 6777605"/>
              <a:gd name="connsiteY1091" fmla="*/ 4212799 h 6308727"/>
              <a:gd name="connsiteX1092" fmla="*/ 6517646 w 6777605"/>
              <a:gd name="connsiteY1092" fmla="*/ 4212626 h 6308727"/>
              <a:gd name="connsiteX1093" fmla="*/ 6517300 w 6777605"/>
              <a:gd name="connsiteY1093" fmla="*/ 4213318 h 6308727"/>
              <a:gd name="connsiteX1094" fmla="*/ 6517233 w 6777605"/>
              <a:gd name="connsiteY1094" fmla="*/ 4212794 h 6308727"/>
              <a:gd name="connsiteX1095" fmla="*/ 6532375 w 6777605"/>
              <a:gd name="connsiteY1095" fmla="*/ 4194824 h 6308727"/>
              <a:gd name="connsiteX1096" fmla="*/ 6524604 w 6777605"/>
              <a:gd name="connsiteY1096" fmla="*/ 4206481 h 6308727"/>
              <a:gd name="connsiteX1097" fmla="*/ 6521204 w 6777605"/>
              <a:gd name="connsiteY1097" fmla="*/ 4211176 h 6308727"/>
              <a:gd name="connsiteX1098" fmla="*/ 6517646 w 6777605"/>
              <a:gd name="connsiteY1098" fmla="*/ 4212626 h 6308727"/>
              <a:gd name="connsiteX1099" fmla="*/ 6523309 w 6777605"/>
              <a:gd name="connsiteY1099" fmla="*/ 4201300 h 6308727"/>
              <a:gd name="connsiteX1100" fmla="*/ 6532375 w 6777605"/>
              <a:gd name="connsiteY1100" fmla="*/ 4194824 h 6308727"/>
              <a:gd name="connsiteX1101" fmla="*/ 6534706 w 6777605"/>
              <a:gd name="connsiteY1101" fmla="*/ 4178505 h 6308727"/>
              <a:gd name="connsiteX1102" fmla="*/ 6532264 w 6777605"/>
              <a:gd name="connsiteY1102" fmla="*/ 4194825 h 6308727"/>
              <a:gd name="connsiteX1103" fmla="*/ 6534706 w 6777605"/>
              <a:gd name="connsiteY1103" fmla="*/ 4178505 h 6308727"/>
              <a:gd name="connsiteX1104" fmla="*/ 6534706 w 6777605"/>
              <a:gd name="connsiteY1104" fmla="*/ 4173842 h 6308727"/>
              <a:gd name="connsiteX1105" fmla="*/ 6536261 w 6777605"/>
              <a:gd name="connsiteY1105" fmla="*/ 4175008 h 6308727"/>
              <a:gd name="connsiteX1106" fmla="*/ 6534706 w 6777605"/>
              <a:gd name="connsiteY1106" fmla="*/ 4178505 h 6308727"/>
              <a:gd name="connsiteX1107" fmla="*/ 6534706 w 6777605"/>
              <a:gd name="connsiteY1107" fmla="*/ 4173842 h 6308727"/>
              <a:gd name="connsiteX1108" fmla="*/ 6506730 w 6777605"/>
              <a:gd name="connsiteY1108" fmla="*/ 4172288 h 6308727"/>
              <a:gd name="connsiteX1109" fmla="*/ 6491809 w 6777605"/>
              <a:gd name="connsiteY1109" fmla="*/ 4237346 h 6308727"/>
              <a:gd name="connsiteX1110" fmla="*/ 6487590 w 6777605"/>
              <a:gd name="connsiteY1110" fmla="*/ 4239511 h 6308727"/>
              <a:gd name="connsiteX1111" fmla="*/ 6484038 w 6777605"/>
              <a:gd name="connsiteY1111" fmla="*/ 4236708 h 6308727"/>
              <a:gd name="connsiteX1112" fmla="*/ 6481862 w 6777605"/>
              <a:gd name="connsiteY1112" fmla="*/ 4233519 h 6308727"/>
              <a:gd name="connsiteX1113" fmla="*/ 6485593 w 6777605"/>
              <a:gd name="connsiteY1113" fmla="*/ 4216936 h 6308727"/>
              <a:gd name="connsiteX1114" fmla="*/ 6506730 w 6777605"/>
              <a:gd name="connsiteY1114" fmla="*/ 4172288 h 6308727"/>
              <a:gd name="connsiteX1115" fmla="*/ 6541700 w 6777605"/>
              <a:gd name="connsiteY1115" fmla="*/ 4149752 h 6308727"/>
              <a:gd name="connsiteX1116" fmla="*/ 6542478 w 6777605"/>
              <a:gd name="connsiteY1116" fmla="*/ 4150788 h 6308727"/>
              <a:gd name="connsiteX1117" fmla="*/ 6541700 w 6777605"/>
              <a:gd name="connsiteY1117" fmla="*/ 4152860 h 6308727"/>
              <a:gd name="connsiteX1118" fmla="*/ 6541700 w 6777605"/>
              <a:gd name="connsiteY1118" fmla="*/ 4149752 h 6308727"/>
              <a:gd name="connsiteX1119" fmla="*/ 6542866 w 6777605"/>
              <a:gd name="connsiteY1119" fmla="*/ 4146643 h 6308727"/>
              <a:gd name="connsiteX1120" fmla="*/ 6544032 w 6777605"/>
              <a:gd name="connsiteY1120" fmla="*/ 4148197 h 6308727"/>
              <a:gd name="connsiteX1121" fmla="*/ 6541700 w 6777605"/>
              <a:gd name="connsiteY1121" fmla="*/ 4149752 h 6308727"/>
              <a:gd name="connsiteX1122" fmla="*/ 6542866 w 6777605"/>
              <a:gd name="connsiteY1122" fmla="*/ 4146643 h 6308727"/>
              <a:gd name="connsiteX1123" fmla="*/ 5926277 w 6777605"/>
              <a:gd name="connsiteY1123" fmla="*/ 4140333 h 6308727"/>
              <a:gd name="connsiteX1124" fmla="*/ 5927005 w 6777605"/>
              <a:gd name="connsiteY1124" fmla="*/ 4142758 h 6308727"/>
              <a:gd name="connsiteX1125" fmla="*/ 5925345 w 6777605"/>
              <a:gd name="connsiteY1125" fmla="*/ 4141837 h 6308727"/>
              <a:gd name="connsiteX1126" fmla="*/ 5926744 w 6777605"/>
              <a:gd name="connsiteY1126" fmla="*/ 4139162 h 6308727"/>
              <a:gd name="connsiteX1127" fmla="*/ 5927003 w 6777605"/>
              <a:gd name="connsiteY1127" fmla="*/ 4139162 h 6308727"/>
              <a:gd name="connsiteX1128" fmla="*/ 5926277 w 6777605"/>
              <a:gd name="connsiteY1128" fmla="*/ 4140333 h 6308727"/>
              <a:gd name="connsiteX1129" fmla="*/ 5926130 w 6777605"/>
              <a:gd name="connsiteY1129" fmla="*/ 4139843 h 6308727"/>
              <a:gd name="connsiteX1130" fmla="*/ 5926602 w 6777605"/>
              <a:gd name="connsiteY1130" fmla="*/ 4138872 h 6308727"/>
              <a:gd name="connsiteX1131" fmla="*/ 5927005 w 6777605"/>
              <a:gd name="connsiteY1131" fmla="*/ 4138872 h 6308727"/>
              <a:gd name="connsiteX1132" fmla="*/ 5926744 w 6777605"/>
              <a:gd name="connsiteY1132" fmla="*/ 4139162 h 6308727"/>
              <a:gd name="connsiteX1133" fmla="*/ 5925926 w 6777605"/>
              <a:gd name="connsiteY1133" fmla="*/ 4139162 h 6308727"/>
              <a:gd name="connsiteX1134" fmla="*/ 5925908 w 6777605"/>
              <a:gd name="connsiteY1134" fmla="*/ 4139103 h 6308727"/>
              <a:gd name="connsiteX1135" fmla="*/ 6553402 w 6777605"/>
              <a:gd name="connsiteY1135" fmla="*/ 4126161 h 6308727"/>
              <a:gd name="connsiteX1136" fmla="*/ 6549938 w 6777605"/>
              <a:gd name="connsiteY1136" fmla="*/ 4132656 h 6308727"/>
              <a:gd name="connsiteX1137" fmla="*/ 6549628 w 6777605"/>
              <a:gd name="connsiteY1137" fmla="*/ 4127410 h 6308727"/>
              <a:gd name="connsiteX1138" fmla="*/ 6555106 w 6777605"/>
              <a:gd name="connsiteY1138" fmla="*/ 4122172 h 6308727"/>
              <a:gd name="connsiteX1139" fmla="*/ 6555300 w 6777605"/>
              <a:gd name="connsiteY1139" fmla="*/ 4125661 h 6308727"/>
              <a:gd name="connsiteX1140" fmla="*/ 6554911 w 6777605"/>
              <a:gd name="connsiteY1140" fmla="*/ 4125661 h 6308727"/>
              <a:gd name="connsiteX1141" fmla="*/ 6553402 w 6777605"/>
              <a:gd name="connsiteY1141" fmla="*/ 4126161 h 6308727"/>
              <a:gd name="connsiteX1142" fmla="*/ 6553668 w 6777605"/>
              <a:gd name="connsiteY1142" fmla="*/ 4125661 h 6308727"/>
              <a:gd name="connsiteX1143" fmla="*/ 6554134 w 6777605"/>
              <a:gd name="connsiteY1143" fmla="*/ 4125661 h 6308727"/>
              <a:gd name="connsiteX1144" fmla="*/ 6554166 w 6777605"/>
              <a:gd name="connsiteY1144" fmla="*/ 4105255 h 6308727"/>
              <a:gd name="connsiteX1145" fmla="*/ 6554314 w 6777605"/>
              <a:gd name="connsiteY1145" fmla="*/ 4105269 h 6308727"/>
              <a:gd name="connsiteX1146" fmla="*/ 6557194 w 6777605"/>
              <a:gd name="connsiteY1146" fmla="*/ 4114679 h 6308727"/>
              <a:gd name="connsiteX1147" fmla="*/ 6555106 w 6777605"/>
              <a:gd name="connsiteY1147" fmla="*/ 4122172 h 6308727"/>
              <a:gd name="connsiteX1148" fmla="*/ 6554163 w 6777605"/>
              <a:gd name="connsiteY1148" fmla="*/ 4105195 h 6308727"/>
              <a:gd name="connsiteX1149" fmla="*/ 6554166 w 6777605"/>
              <a:gd name="connsiteY1149" fmla="*/ 4105255 h 6308727"/>
              <a:gd name="connsiteX1150" fmla="*/ 6554134 w 6777605"/>
              <a:gd name="connsiteY1150" fmla="*/ 4105252 h 6308727"/>
              <a:gd name="connsiteX1151" fmla="*/ 6554134 w 6777605"/>
              <a:gd name="connsiteY1151" fmla="*/ 4104679 h 6308727"/>
              <a:gd name="connsiteX1152" fmla="*/ 6554243 w 6777605"/>
              <a:gd name="connsiteY1152" fmla="*/ 4105035 h 6308727"/>
              <a:gd name="connsiteX1153" fmla="*/ 6554163 w 6777605"/>
              <a:gd name="connsiteY1153" fmla="*/ 4105195 h 6308727"/>
              <a:gd name="connsiteX1154" fmla="*/ 5817432 w 6777605"/>
              <a:gd name="connsiteY1154" fmla="*/ 4082143 h 6308727"/>
              <a:gd name="connsiteX1155" fmla="*/ 5799653 w 6777605"/>
              <a:gd name="connsiteY1155" fmla="*/ 4104989 h 6308727"/>
              <a:gd name="connsiteX1156" fmla="*/ 5672661 w 6777605"/>
              <a:gd name="connsiteY1156" fmla="*/ 4332180 h 6308727"/>
              <a:gd name="connsiteX1157" fmla="*/ 5665042 w 6777605"/>
              <a:gd name="connsiteY1157" fmla="*/ 4349949 h 6308727"/>
              <a:gd name="connsiteX1158" fmla="*/ 5637103 w 6777605"/>
              <a:gd name="connsiteY1158" fmla="*/ 4404525 h 6308727"/>
              <a:gd name="connsiteX1159" fmla="*/ 5583767 w 6777605"/>
              <a:gd name="connsiteY1159" fmla="*/ 4485755 h 6308727"/>
              <a:gd name="connsiteX1160" fmla="*/ 5512652 w 6777605"/>
              <a:gd name="connsiteY1160" fmla="*/ 4588562 h 6308727"/>
              <a:gd name="connsiteX1161" fmla="*/ 5508842 w 6777605"/>
              <a:gd name="connsiteY1161" fmla="*/ 4601254 h 6308727"/>
              <a:gd name="connsiteX1162" fmla="*/ 5552019 w 6777605"/>
              <a:gd name="connsiteY1162" fmla="*/ 4555563 h 6308727"/>
              <a:gd name="connsiteX1163" fmla="*/ 5592656 w 6777605"/>
              <a:gd name="connsiteY1163" fmla="*/ 4503524 h 6308727"/>
              <a:gd name="connsiteX1164" fmla="*/ 5625675 w 6777605"/>
              <a:gd name="connsiteY1164" fmla="*/ 4451486 h 6308727"/>
              <a:gd name="connsiteX1165" fmla="*/ 5634564 w 6777605"/>
              <a:gd name="connsiteY1165" fmla="*/ 4457832 h 6308727"/>
              <a:gd name="connsiteX1166" fmla="*/ 5679011 w 6777605"/>
              <a:gd name="connsiteY1166" fmla="*/ 4377871 h 6308727"/>
              <a:gd name="connsiteX1167" fmla="*/ 5679011 w 6777605"/>
              <a:gd name="connsiteY1167" fmla="*/ 4371525 h 6308727"/>
              <a:gd name="connsiteX1168" fmla="*/ 5684090 w 6777605"/>
              <a:gd name="connsiteY1168" fmla="*/ 4346141 h 6308727"/>
              <a:gd name="connsiteX1169" fmla="*/ 5712028 w 6777605"/>
              <a:gd name="connsiteY1169" fmla="*/ 4290295 h 6308727"/>
              <a:gd name="connsiteX1170" fmla="*/ 5769175 w 6777605"/>
              <a:gd name="connsiteY1170" fmla="*/ 4192566 h 6308727"/>
              <a:gd name="connsiteX1171" fmla="*/ 5813622 w 6777605"/>
              <a:gd name="connsiteY1171" fmla="*/ 4098643 h 6308727"/>
              <a:gd name="connsiteX1172" fmla="*/ 5817432 w 6777605"/>
              <a:gd name="connsiteY1172" fmla="*/ 4082143 h 6308727"/>
              <a:gd name="connsiteX1173" fmla="*/ 5986842 w 6777605"/>
              <a:gd name="connsiteY1173" fmla="*/ 4068155 h 6308727"/>
              <a:gd name="connsiteX1174" fmla="*/ 5986842 w 6777605"/>
              <a:gd name="connsiteY1174" fmla="*/ 4075926 h 6308727"/>
              <a:gd name="connsiteX1175" fmla="*/ 5983734 w 6777605"/>
              <a:gd name="connsiteY1175" fmla="*/ 4075926 h 6308727"/>
              <a:gd name="connsiteX1176" fmla="*/ 5986842 w 6777605"/>
              <a:gd name="connsiteY1176" fmla="*/ 4068155 h 6308727"/>
              <a:gd name="connsiteX1177" fmla="*/ 6579002 w 6777605"/>
              <a:gd name="connsiteY1177" fmla="*/ 4064269 h 6308727"/>
              <a:gd name="connsiteX1178" fmla="*/ 6579390 w 6777605"/>
              <a:gd name="connsiteY1178" fmla="*/ 4066601 h 6308727"/>
              <a:gd name="connsiteX1179" fmla="*/ 6579056 w 6777605"/>
              <a:gd name="connsiteY1179" fmla="*/ 4066601 h 6308727"/>
              <a:gd name="connsiteX1180" fmla="*/ 6578407 w 6777605"/>
              <a:gd name="connsiteY1180" fmla="*/ 4066052 h 6308727"/>
              <a:gd name="connsiteX1181" fmla="*/ 5733590 w 6777605"/>
              <a:gd name="connsiteY1181" fmla="*/ 4060384 h 6308727"/>
              <a:gd name="connsiteX1182" fmla="*/ 5703196 w 6777605"/>
              <a:gd name="connsiteY1182" fmla="*/ 4148198 h 6308727"/>
              <a:gd name="connsiteX1183" fmla="*/ 5713327 w 6777605"/>
              <a:gd name="connsiteY1183" fmla="*/ 4126563 h 6308727"/>
              <a:gd name="connsiteX1184" fmla="*/ 5737388 w 6777605"/>
              <a:gd name="connsiteY1184" fmla="*/ 4062929 h 6308727"/>
              <a:gd name="connsiteX1185" fmla="*/ 5736122 w 6777605"/>
              <a:gd name="connsiteY1185" fmla="*/ 4061657 h 6308727"/>
              <a:gd name="connsiteX1186" fmla="*/ 5733590 w 6777605"/>
              <a:gd name="connsiteY1186" fmla="*/ 4060384 h 6308727"/>
              <a:gd name="connsiteX1187" fmla="*/ 6578224 w 6777605"/>
              <a:gd name="connsiteY1187" fmla="*/ 4059607 h 6308727"/>
              <a:gd name="connsiteX1188" fmla="*/ 6580556 w 6777605"/>
              <a:gd name="connsiteY1188" fmla="*/ 4059607 h 6308727"/>
              <a:gd name="connsiteX1189" fmla="*/ 6579002 w 6777605"/>
              <a:gd name="connsiteY1189" fmla="*/ 4064269 h 6308727"/>
              <a:gd name="connsiteX1190" fmla="*/ 6570803 w 6777605"/>
              <a:gd name="connsiteY1190" fmla="*/ 4059607 h 6308727"/>
              <a:gd name="connsiteX1191" fmla="*/ 6578407 w 6777605"/>
              <a:gd name="connsiteY1191" fmla="*/ 4066052 h 6308727"/>
              <a:gd name="connsiteX1192" fmla="*/ 6578224 w 6777605"/>
              <a:gd name="connsiteY1192" fmla="*/ 4066601 h 6308727"/>
              <a:gd name="connsiteX1193" fmla="*/ 6579056 w 6777605"/>
              <a:gd name="connsiteY1193" fmla="*/ 4066601 h 6308727"/>
              <a:gd name="connsiteX1194" fmla="*/ 6579779 w 6777605"/>
              <a:gd name="connsiteY1194" fmla="*/ 4067214 h 6308727"/>
              <a:gd name="connsiteX1195" fmla="*/ 6568239 w 6777605"/>
              <a:gd name="connsiteY1195" fmla="*/ 4100180 h 6308727"/>
              <a:gd name="connsiteX1196" fmla="*/ 6562629 w 6777605"/>
              <a:gd name="connsiteY1196" fmla="*/ 4106044 h 6308727"/>
              <a:gd name="connsiteX1197" fmla="*/ 6554314 w 6777605"/>
              <a:gd name="connsiteY1197" fmla="*/ 4105269 h 6308727"/>
              <a:gd name="connsiteX1198" fmla="*/ 6554243 w 6777605"/>
              <a:gd name="connsiteY1198" fmla="*/ 4105035 h 6308727"/>
              <a:gd name="connsiteX1199" fmla="*/ 6563751 w 6777605"/>
              <a:gd name="connsiteY1199" fmla="*/ 4086074 h 6308727"/>
              <a:gd name="connsiteX1200" fmla="*/ 6569521 w 6777605"/>
              <a:gd name="connsiteY1200" fmla="*/ 4065946 h 6308727"/>
              <a:gd name="connsiteX1201" fmla="*/ 6570803 w 6777605"/>
              <a:gd name="connsiteY1201" fmla="*/ 4059607 h 6308727"/>
              <a:gd name="connsiteX1202" fmla="*/ 6105740 w 6777605"/>
              <a:gd name="connsiteY1202" fmla="*/ 4059348 h 6308727"/>
              <a:gd name="connsiteX1203" fmla="*/ 6105740 w 6777605"/>
              <a:gd name="connsiteY1203" fmla="*/ 4061938 h 6308727"/>
              <a:gd name="connsiteX1204" fmla="*/ 6104963 w 6777605"/>
              <a:gd name="connsiteY1204" fmla="*/ 4061938 h 6308727"/>
              <a:gd name="connsiteX1205" fmla="*/ 6105740 w 6777605"/>
              <a:gd name="connsiteY1205" fmla="*/ 4059348 h 6308727"/>
              <a:gd name="connsiteX1206" fmla="*/ 6574340 w 6777605"/>
              <a:gd name="connsiteY1206" fmla="*/ 4032408 h 6308727"/>
              <a:gd name="connsiteX1207" fmla="*/ 6575893 w 6777605"/>
              <a:gd name="connsiteY1207" fmla="*/ 4037588 h 6308727"/>
              <a:gd name="connsiteX1208" fmla="*/ 6574340 w 6777605"/>
              <a:gd name="connsiteY1208" fmla="*/ 4040179 h 6308727"/>
              <a:gd name="connsiteX1209" fmla="*/ 6574340 w 6777605"/>
              <a:gd name="connsiteY1209" fmla="*/ 4032408 h 6308727"/>
              <a:gd name="connsiteX1210" fmla="*/ 6009379 w 6777605"/>
              <a:gd name="connsiteY1210" fmla="*/ 4012203 h 6308727"/>
              <a:gd name="connsiteX1211" fmla="*/ 5986842 w 6777605"/>
              <a:gd name="connsiteY1211" fmla="*/ 4068155 h 6308727"/>
              <a:gd name="connsiteX1212" fmla="*/ 6009379 w 6777605"/>
              <a:gd name="connsiteY1212" fmla="*/ 4012203 h 6308727"/>
              <a:gd name="connsiteX1213" fmla="*/ 6579390 w 6777605"/>
              <a:gd name="connsiteY1213" fmla="*/ 3993552 h 6308727"/>
              <a:gd name="connsiteX1214" fmla="*/ 6582888 w 6777605"/>
              <a:gd name="connsiteY1214" fmla="*/ 4013757 h 6308727"/>
              <a:gd name="connsiteX1215" fmla="*/ 6579390 w 6777605"/>
              <a:gd name="connsiteY1215" fmla="*/ 3993552 h 6308727"/>
              <a:gd name="connsiteX1216" fmla="*/ 6601018 w 6777605"/>
              <a:gd name="connsiteY1216" fmla="*/ 3974136 h 6308727"/>
              <a:gd name="connsiteX1217" fmla="*/ 6600761 w 6777605"/>
              <a:gd name="connsiteY1217" fmla="*/ 3975679 h 6308727"/>
              <a:gd name="connsiteX1218" fmla="*/ 6600761 w 6777605"/>
              <a:gd name="connsiteY1218" fmla="*/ 3975484 h 6308727"/>
              <a:gd name="connsiteX1219" fmla="*/ 6600761 w 6777605"/>
              <a:gd name="connsiteY1219" fmla="*/ 3974411 h 6308727"/>
              <a:gd name="connsiteX1220" fmla="*/ 6146151 w 6777605"/>
              <a:gd name="connsiteY1220" fmla="*/ 3971793 h 6308727"/>
              <a:gd name="connsiteX1221" fmla="*/ 6145373 w 6777605"/>
              <a:gd name="connsiteY1221" fmla="*/ 3972570 h 6308727"/>
              <a:gd name="connsiteX1222" fmla="*/ 6146151 w 6777605"/>
              <a:gd name="connsiteY1222" fmla="*/ 3972570 h 6308727"/>
              <a:gd name="connsiteX1223" fmla="*/ 6555472 w 6777605"/>
              <a:gd name="connsiteY1223" fmla="*/ 3966353 h 6308727"/>
              <a:gd name="connsiteX1224" fmla="*/ 6547831 w 6777605"/>
              <a:gd name="connsiteY1224" fmla="*/ 3981613 h 6308727"/>
              <a:gd name="connsiteX1225" fmla="*/ 6533821 w 6777605"/>
              <a:gd name="connsiteY1225" fmla="*/ 4031207 h 6308727"/>
              <a:gd name="connsiteX1226" fmla="*/ 6526180 w 6777605"/>
              <a:gd name="connsiteY1226" fmla="*/ 4055368 h 6308727"/>
              <a:gd name="connsiteX1227" fmla="*/ 6521086 w 6777605"/>
              <a:gd name="connsiteY1227" fmla="*/ 4070628 h 6308727"/>
              <a:gd name="connsiteX1228" fmla="*/ 6521086 w 6777605"/>
              <a:gd name="connsiteY1228" fmla="*/ 4087100 h 6308727"/>
              <a:gd name="connsiteX1229" fmla="*/ 6519812 w 6777605"/>
              <a:gd name="connsiteY1229" fmla="*/ 4090974 h 6308727"/>
              <a:gd name="connsiteX1230" fmla="*/ 6519092 w 6777605"/>
              <a:gd name="connsiteY1230" fmla="*/ 4093248 h 6308727"/>
              <a:gd name="connsiteX1231" fmla="*/ 6512171 w 6777605"/>
              <a:gd name="connsiteY1231" fmla="*/ 4101147 h 6308727"/>
              <a:gd name="connsiteX1232" fmla="*/ 6517902 w 6777605"/>
              <a:gd name="connsiteY1232" fmla="*/ 4097014 h 6308727"/>
              <a:gd name="connsiteX1233" fmla="*/ 6519092 w 6777605"/>
              <a:gd name="connsiteY1233" fmla="*/ 4093248 h 6308727"/>
              <a:gd name="connsiteX1234" fmla="*/ 6521086 w 6777605"/>
              <a:gd name="connsiteY1234" fmla="*/ 4090974 h 6308727"/>
              <a:gd name="connsiteX1235" fmla="*/ 6521086 w 6777605"/>
              <a:gd name="connsiteY1235" fmla="*/ 4087100 h 6308727"/>
              <a:gd name="connsiteX1236" fmla="*/ 6523314 w 6777605"/>
              <a:gd name="connsiteY1236" fmla="*/ 4080324 h 6308727"/>
              <a:gd name="connsiteX1237" fmla="*/ 6521086 w 6777605"/>
              <a:gd name="connsiteY1237" fmla="*/ 4070628 h 6308727"/>
              <a:gd name="connsiteX1238" fmla="*/ 6526180 w 6777605"/>
              <a:gd name="connsiteY1238" fmla="*/ 4055368 h 6308727"/>
              <a:gd name="connsiteX1239" fmla="*/ 6533821 w 6777605"/>
              <a:gd name="connsiteY1239" fmla="*/ 4049009 h 6308727"/>
              <a:gd name="connsiteX1240" fmla="*/ 6556746 w 6777605"/>
              <a:gd name="connsiteY1240" fmla="*/ 3971440 h 6308727"/>
              <a:gd name="connsiteX1241" fmla="*/ 6555472 w 6777605"/>
              <a:gd name="connsiteY1241" fmla="*/ 3966353 h 6308727"/>
              <a:gd name="connsiteX1242" fmla="*/ 5960011 w 6777605"/>
              <a:gd name="connsiteY1242" fmla="*/ 3953919 h 6308727"/>
              <a:gd name="connsiteX1243" fmla="*/ 5943529 w 6777605"/>
              <a:gd name="connsiteY1243" fmla="*/ 3997096 h 6308727"/>
              <a:gd name="connsiteX1244" fmla="*/ 5943529 w 6777605"/>
              <a:gd name="connsiteY1244" fmla="*/ 4000906 h 6308727"/>
              <a:gd name="connsiteX1245" fmla="*/ 5940993 w 6777605"/>
              <a:gd name="connsiteY1245" fmla="*/ 4004716 h 6308727"/>
              <a:gd name="connsiteX1246" fmla="*/ 5942260 w 6777605"/>
              <a:gd name="connsiteY1246" fmla="*/ 4005986 h 6308727"/>
              <a:gd name="connsiteX1247" fmla="*/ 5943529 w 6777605"/>
              <a:gd name="connsiteY1247" fmla="*/ 4000906 h 6308727"/>
              <a:gd name="connsiteX1248" fmla="*/ 5958743 w 6777605"/>
              <a:gd name="connsiteY1248" fmla="*/ 3970428 h 6308727"/>
              <a:gd name="connsiteX1249" fmla="*/ 5960011 w 6777605"/>
              <a:gd name="connsiteY1249" fmla="*/ 3953919 h 6308727"/>
              <a:gd name="connsiteX1250" fmla="*/ 6596097 w 6777605"/>
              <a:gd name="connsiteY1250" fmla="*/ 3946149 h 6308727"/>
              <a:gd name="connsiteX1251" fmla="*/ 6596098 w 6777605"/>
              <a:gd name="connsiteY1251" fmla="*/ 3946149 h 6308727"/>
              <a:gd name="connsiteX1252" fmla="*/ 6587311 w 6777605"/>
              <a:gd name="connsiteY1252" fmla="*/ 3984584 h 6308727"/>
              <a:gd name="connsiteX1253" fmla="*/ 6579779 w 6777605"/>
              <a:gd name="connsiteY1253" fmla="*/ 3993552 h 6308727"/>
              <a:gd name="connsiteX1254" fmla="*/ 6589821 w 6777605"/>
              <a:gd name="connsiteY1254" fmla="*/ 3949992 h 6308727"/>
              <a:gd name="connsiteX1255" fmla="*/ 6594932 w 6777605"/>
              <a:gd name="connsiteY1255" fmla="*/ 3942929 h 6308727"/>
              <a:gd name="connsiteX1256" fmla="*/ 6596098 w 6777605"/>
              <a:gd name="connsiteY1256" fmla="*/ 3946148 h 6308727"/>
              <a:gd name="connsiteX1257" fmla="*/ 6596097 w 6777605"/>
              <a:gd name="connsiteY1257" fmla="*/ 3946149 h 6308727"/>
              <a:gd name="connsiteX1258" fmla="*/ 6594738 w 6777605"/>
              <a:gd name="connsiteY1258" fmla="*/ 3946149 h 6308727"/>
              <a:gd name="connsiteX1259" fmla="*/ 6596098 w 6777605"/>
              <a:gd name="connsiteY1259" fmla="*/ 3923612 h 6308727"/>
              <a:gd name="connsiteX1260" fmla="*/ 6594932 w 6777605"/>
              <a:gd name="connsiteY1260" fmla="*/ 3942929 h 6308727"/>
              <a:gd name="connsiteX1261" fmla="*/ 6592018 w 6777605"/>
              <a:gd name="connsiteY1261" fmla="*/ 3934880 h 6308727"/>
              <a:gd name="connsiteX1262" fmla="*/ 6596098 w 6777605"/>
              <a:gd name="connsiteY1262" fmla="*/ 3923612 h 6308727"/>
              <a:gd name="connsiteX1263" fmla="*/ 6023367 w 6777605"/>
              <a:gd name="connsiteY1263" fmla="*/ 3793834 h 6308727"/>
              <a:gd name="connsiteX1264" fmla="*/ 5982957 w 6777605"/>
              <a:gd name="connsiteY1264" fmla="*/ 3906679 h 6308727"/>
              <a:gd name="connsiteX1265" fmla="*/ 5985482 w 6777605"/>
              <a:gd name="connsiteY1265" fmla="*/ 3914287 h 6308727"/>
              <a:gd name="connsiteX1266" fmla="*/ 6023367 w 6777605"/>
              <a:gd name="connsiteY1266" fmla="*/ 3793834 h 6308727"/>
              <a:gd name="connsiteX1267" fmla="*/ 6565791 w 6777605"/>
              <a:gd name="connsiteY1267" fmla="*/ 3767412 h 6308727"/>
              <a:gd name="connsiteX1268" fmla="*/ 6530821 w 6777605"/>
              <a:gd name="connsiteY1268" fmla="*/ 3911955 h 6308727"/>
              <a:gd name="connsiteX1269" fmla="*/ 6565791 w 6777605"/>
              <a:gd name="connsiteY1269" fmla="*/ 3767412 h 6308727"/>
              <a:gd name="connsiteX1270" fmla="*/ 6596098 w 6777605"/>
              <a:gd name="connsiteY1270" fmla="*/ 3759641 h 6308727"/>
              <a:gd name="connsiteX1271" fmla="*/ 6583434 w 6777605"/>
              <a:gd name="connsiteY1271" fmla="*/ 3796541 h 6308727"/>
              <a:gd name="connsiteX1272" fmla="*/ 6565704 w 6777605"/>
              <a:gd name="connsiteY1272" fmla="*/ 3861435 h 6308727"/>
              <a:gd name="connsiteX1273" fmla="*/ 6565704 w 6777605"/>
              <a:gd name="connsiteY1273" fmla="*/ 3867797 h 6308727"/>
              <a:gd name="connsiteX1274" fmla="*/ 6566971 w 6777605"/>
              <a:gd name="connsiteY1274" fmla="*/ 3875431 h 6308727"/>
              <a:gd name="connsiteX1275" fmla="*/ 6565704 w 6777605"/>
              <a:gd name="connsiteY1275" fmla="*/ 3861435 h 6308727"/>
              <a:gd name="connsiteX1276" fmla="*/ 6573303 w 6777605"/>
              <a:gd name="connsiteY1276" fmla="*/ 3851255 h 6308727"/>
              <a:gd name="connsiteX1277" fmla="*/ 6593565 w 6777605"/>
              <a:gd name="connsiteY1277" fmla="*/ 3776183 h 6308727"/>
              <a:gd name="connsiteX1278" fmla="*/ 6596098 w 6777605"/>
              <a:gd name="connsiteY1278" fmla="*/ 3759641 h 6308727"/>
              <a:gd name="connsiteX1279" fmla="*/ 6665260 w 6777605"/>
              <a:gd name="connsiteY1279" fmla="*/ 3733374 h 6308727"/>
              <a:gd name="connsiteX1280" fmla="*/ 6658558 w 6777605"/>
              <a:gd name="connsiteY1280" fmla="*/ 3791610 h 6308727"/>
              <a:gd name="connsiteX1281" fmla="*/ 6643950 w 6777605"/>
              <a:gd name="connsiteY1281" fmla="*/ 3851381 h 6308727"/>
              <a:gd name="connsiteX1282" fmla="*/ 6610923 w 6777605"/>
              <a:gd name="connsiteY1282" fmla="*/ 3956654 h 6308727"/>
              <a:gd name="connsiteX1283" fmla="*/ 6607747 w 6777605"/>
              <a:gd name="connsiteY1283" fmla="*/ 3966959 h 6308727"/>
              <a:gd name="connsiteX1284" fmla="*/ 6601018 w 6777605"/>
              <a:gd name="connsiteY1284" fmla="*/ 3974136 h 6308727"/>
              <a:gd name="connsiteX1285" fmla="*/ 6607112 w 6777605"/>
              <a:gd name="connsiteY1285" fmla="*/ 3937629 h 6308727"/>
              <a:gd name="connsiteX1286" fmla="*/ 6622356 w 6777605"/>
              <a:gd name="connsiteY1286" fmla="*/ 3897042 h 6308727"/>
              <a:gd name="connsiteX1287" fmla="*/ 6631248 w 6777605"/>
              <a:gd name="connsiteY1287" fmla="*/ 3872943 h 6308727"/>
              <a:gd name="connsiteX1288" fmla="*/ 6660465 w 6777605"/>
              <a:gd name="connsiteY1288" fmla="*/ 3741035 h 6308727"/>
              <a:gd name="connsiteX1289" fmla="*/ 6666835 w 6777605"/>
              <a:gd name="connsiteY1289" fmla="*/ 3727972 h 6308727"/>
              <a:gd name="connsiteX1290" fmla="*/ 6667074 w 6777605"/>
              <a:gd name="connsiteY1290" fmla="*/ 3730888 h 6308727"/>
              <a:gd name="connsiteX1291" fmla="*/ 6666816 w 6777605"/>
              <a:gd name="connsiteY1291" fmla="*/ 3730888 h 6308727"/>
              <a:gd name="connsiteX1292" fmla="*/ 6665260 w 6777605"/>
              <a:gd name="connsiteY1292" fmla="*/ 3733374 h 6308727"/>
              <a:gd name="connsiteX1293" fmla="*/ 6665546 w 6777605"/>
              <a:gd name="connsiteY1293" fmla="*/ 3730888 h 6308727"/>
              <a:gd name="connsiteX1294" fmla="*/ 6665779 w 6777605"/>
              <a:gd name="connsiteY1294" fmla="*/ 3730888 h 6308727"/>
              <a:gd name="connsiteX1295" fmla="*/ 6672255 w 6777605"/>
              <a:gd name="connsiteY1295" fmla="*/ 3713014 h 6308727"/>
              <a:gd name="connsiteX1296" fmla="*/ 6666835 w 6777605"/>
              <a:gd name="connsiteY1296" fmla="*/ 3727972 h 6308727"/>
              <a:gd name="connsiteX1297" fmla="*/ 6666264 w 6777605"/>
              <a:gd name="connsiteY1297" fmla="*/ 3720994 h 6308727"/>
              <a:gd name="connsiteX1298" fmla="*/ 6672255 w 6777605"/>
              <a:gd name="connsiteY1298" fmla="*/ 3713014 h 6308727"/>
              <a:gd name="connsiteX1299" fmla="*/ 6674261 w 6777605"/>
              <a:gd name="connsiteY1299" fmla="*/ 3699638 h 6308727"/>
              <a:gd name="connsiteX1300" fmla="*/ 6672255 w 6777605"/>
              <a:gd name="connsiteY1300" fmla="*/ 3713014 h 6308727"/>
              <a:gd name="connsiteX1301" fmla="*/ 6672109 w 6777605"/>
              <a:gd name="connsiteY1301" fmla="*/ 3705405 h 6308727"/>
              <a:gd name="connsiteX1302" fmla="*/ 6674860 w 6777605"/>
              <a:gd name="connsiteY1302" fmla="*/ 3697314 h 6308727"/>
              <a:gd name="connsiteX1303" fmla="*/ 6674586 w 6777605"/>
              <a:gd name="connsiteY1303" fmla="*/ 3699026 h 6308727"/>
              <a:gd name="connsiteX1304" fmla="*/ 6674586 w 6777605"/>
              <a:gd name="connsiteY1304" fmla="*/ 3698767 h 6308727"/>
              <a:gd name="connsiteX1305" fmla="*/ 6674261 w 6777605"/>
              <a:gd name="connsiteY1305" fmla="*/ 3699638 h 6308727"/>
              <a:gd name="connsiteX1306" fmla="*/ 6674586 w 6777605"/>
              <a:gd name="connsiteY1306" fmla="*/ 3697472 h 6308727"/>
              <a:gd name="connsiteX1307" fmla="*/ 6674586 w 6777605"/>
              <a:gd name="connsiteY1307" fmla="*/ 3697731 h 6308727"/>
              <a:gd name="connsiteX1308" fmla="*/ 6677073 w 6777605"/>
              <a:gd name="connsiteY1308" fmla="*/ 3683484 h 6308727"/>
              <a:gd name="connsiteX1309" fmla="*/ 6678627 w 6777605"/>
              <a:gd name="connsiteY1309" fmla="*/ 3691579 h 6308727"/>
              <a:gd name="connsiteX1310" fmla="*/ 6674860 w 6777605"/>
              <a:gd name="connsiteY1310" fmla="*/ 3697314 h 6308727"/>
              <a:gd name="connsiteX1311" fmla="*/ 6219199 w 6777605"/>
              <a:gd name="connsiteY1311" fmla="*/ 3646960 h 6308727"/>
              <a:gd name="connsiteX1312" fmla="*/ 6207728 w 6777605"/>
              <a:gd name="connsiteY1312" fmla="*/ 3676163 h 6308727"/>
              <a:gd name="connsiteX1313" fmla="*/ 6196258 w 6777605"/>
              <a:gd name="connsiteY1313" fmla="*/ 3705366 h 6308727"/>
              <a:gd name="connsiteX1314" fmla="*/ 6179690 w 6777605"/>
              <a:gd name="connsiteY1314" fmla="*/ 3744727 h 6308727"/>
              <a:gd name="connsiteX1315" fmla="*/ 6160573 w 6777605"/>
              <a:gd name="connsiteY1315" fmla="*/ 3809482 h 6308727"/>
              <a:gd name="connsiteX1316" fmla="*/ 6038224 w 6777605"/>
              <a:gd name="connsiteY1316" fmla="*/ 4170076 h 6308727"/>
              <a:gd name="connsiteX1317" fmla="*/ 6028029 w 6777605"/>
              <a:gd name="connsiteY1317" fmla="*/ 4201819 h 6308727"/>
              <a:gd name="connsiteX1318" fmla="*/ 6050969 w 6777605"/>
              <a:gd name="connsiteY1318" fmla="*/ 4177694 h 6308727"/>
              <a:gd name="connsiteX1319" fmla="*/ 6093027 w 6777605"/>
              <a:gd name="connsiteY1319" fmla="*/ 4082467 h 6308727"/>
              <a:gd name="connsiteX1320" fmla="*/ 6105771 w 6777605"/>
              <a:gd name="connsiteY1320" fmla="*/ 4062152 h 6308727"/>
              <a:gd name="connsiteX1321" fmla="*/ 6086655 w 6777605"/>
              <a:gd name="connsiteY1321" fmla="*/ 4137064 h 6308727"/>
              <a:gd name="connsiteX1322" fmla="*/ 6084105 w 6777605"/>
              <a:gd name="connsiteY1322" fmla="*/ 4161188 h 6308727"/>
              <a:gd name="connsiteX1323" fmla="*/ 6108320 w 6777605"/>
              <a:gd name="connsiteY1323" fmla="*/ 4101512 h 6308727"/>
              <a:gd name="connsiteX1324" fmla="*/ 6140182 w 6777605"/>
              <a:gd name="connsiteY1324" fmla="*/ 3994857 h 6308727"/>
              <a:gd name="connsiteX1325" fmla="*/ 6131261 w 6777605"/>
              <a:gd name="connsiteY1325" fmla="*/ 3993588 h 6308727"/>
              <a:gd name="connsiteX1326" fmla="*/ 6184788 w 6777605"/>
              <a:gd name="connsiteY1326" fmla="*/ 3822179 h 6308727"/>
              <a:gd name="connsiteX1327" fmla="*/ 6219199 w 6777605"/>
              <a:gd name="connsiteY1327" fmla="*/ 3646960 h 6308727"/>
              <a:gd name="connsiteX1328" fmla="*/ 6268157 w 6777605"/>
              <a:gd name="connsiteY1328" fmla="*/ 3633749 h 6308727"/>
              <a:gd name="connsiteX1329" fmla="*/ 6267379 w 6777605"/>
              <a:gd name="connsiteY1329" fmla="*/ 3635303 h 6308727"/>
              <a:gd name="connsiteX1330" fmla="*/ 6268157 w 6777605"/>
              <a:gd name="connsiteY1330" fmla="*/ 3635303 h 6308727"/>
              <a:gd name="connsiteX1331" fmla="*/ 6268157 w 6777605"/>
              <a:gd name="connsiteY1331" fmla="*/ 3633749 h 6308727"/>
              <a:gd name="connsiteX1332" fmla="*/ 6465099 w 6777605"/>
              <a:gd name="connsiteY1332" fmla="*/ 3496977 h 6308727"/>
              <a:gd name="connsiteX1333" fmla="*/ 6434458 w 6777605"/>
              <a:gd name="connsiteY1333" fmla="*/ 3695918 h 6308727"/>
              <a:gd name="connsiteX1334" fmla="*/ 6443396 w 6777605"/>
              <a:gd name="connsiteY1334" fmla="*/ 3664240 h 6308727"/>
              <a:gd name="connsiteX1335" fmla="*/ 6466376 w 6777605"/>
              <a:gd name="connsiteY1335" fmla="*/ 3542595 h 6308727"/>
              <a:gd name="connsiteX1336" fmla="*/ 6465099 w 6777605"/>
              <a:gd name="connsiteY1336" fmla="*/ 3496977 h 6308727"/>
              <a:gd name="connsiteX1337" fmla="*/ 6612611 w 6777605"/>
              <a:gd name="connsiteY1337" fmla="*/ 3476772 h 6308727"/>
              <a:gd name="connsiteX1338" fmla="*/ 6607560 w 6777605"/>
              <a:gd name="connsiteY1338" fmla="*/ 3524937 h 6308727"/>
              <a:gd name="connsiteX1339" fmla="*/ 6579779 w 6777605"/>
              <a:gd name="connsiteY1339" fmla="*/ 3699850 h 6308727"/>
              <a:gd name="connsiteX1340" fmla="*/ 6579779 w 6777605"/>
              <a:gd name="connsiteY1340" fmla="*/ 3713792 h 6308727"/>
              <a:gd name="connsiteX1341" fmla="*/ 6582304 w 6777605"/>
              <a:gd name="connsiteY1341" fmla="*/ 3712524 h 6308727"/>
              <a:gd name="connsiteX1342" fmla="*/ 6579779 w 6777605"/>
              <a:gd name="connsiteY1342" fmla="*/ 3699850 h 6308727"/>
              <a:gd name="connsiteX1343" fmla="*/ 6587356 w 6777605"/>
              <a:gd name="connsiteY1343" fmla="*/ 3692245 h 6308727"/>
              <a:gd name="connsiteX1344" fmla="*/ 6605034 w 6777605"/>
              <a:gd name="connsiteY1344" fmla="*/ 3611126 h 6308727"/>
              <a:gd name="connsiteX1345" fmla="*/ 6618926 w 6777605"/>
              <a:gd name="connsiteY1345" fmla="*/ 3485645 h 6308727"/>
              <a:gd name="connsiteX1346" fmla="*/ 6612611 w 6777605"/>
              <a:gd name="connsiteY1346" fmla="*/ 3476772 h 6308727"/>
              <a:gd name="connsiteX1347" fmla="*/ 6255917 w 6777605"/>
              <a:gd name="connsiteY1347" fmla="*/ 3462784 h 6308727"/>
              <a:gd name="connsiteX1348" fmla="*/ 6243289 w 6777605"/>
              <a:gd name="connsiteY1348" fmla="*/ 3550588 h 6308727"/>
              <a:gd name="connsiteX1349" fmla="*/ 6244552 w 6777605"/>
              <a:gd name="connsiteY1349" fmla="*/ 3564586 h 6308727"/>
              <a:gd name="connsiteX1350" fmla="*/ 6249603 w 6777605"/>
              <a:gd name="connsiteY1350" fmla="*/ 3564586 h 6308727"/>
              <a:gd name="connsiteX1351" fmla="*/ 6257180 w 6777605"/>
              <a:gd name="connsiteY1351" fmla="*/ 3525138 h 6308727"/>
              <a:gd name="connsiteX1352" fmla="*/ 6262232 w 6777605"/>
              <a:gd name="connsiteY1352" fmla="*/ 3471692 h 6308727"/>
              <a:gd name="connsiteX1353" fmla="*/ 6255917 w 6777605"/>
              <a:gd name="connsiteY1353" fmla="*/ 3462784 h 6308727"/>
              <a:gd name="connsiteX1354" fmla="*/ 6276039 w 6777605"/>
              <a:gd name="connsiteY1354" fmla="*/ 3415381 h 6308727"/>
              <a:gd name="connsiteX1355" fmla="*/ 6277370 w 6777605"/>
              <a:gd name="connsiteY1355" fmla="*/ 3434420 h 6308727"/>
              <a:gd name="connsiteX1356" fmla="*/ 6273374 w 6777605"/>
              <a:gd name="connsiteY1356" fmla="*/ 3453459 h 6308727"/>
              <a:gd name="connsiteX1357" fmla="*/ 6277370 w 6777605"/>
              <a:gd name="connsiteY1357" fmla="*/ 3434420 h 6308727"/>
              <a:gd name="connsiteX1358" fmla="*/ 6278703 w 6777605"/>
              <a:gd name="connsiteY1358" fmla="*/ 3425535 h 6308727"/>
              <a:gd name="connsiteX1359" fmla="*/ 6276039 w 6777605"/>
              <a:gd name="connsiteY1359" fmla="*/ 3415381 h 6308727"/>
              <a:gd name="connsiteX1360" fmla="*/ 6018062 w 6777605"/>
              <a:gd name="connsiteY1360" fmla="*/ 3377302 h 6308727"/>
              <a:gd name="connsiteX1361" fmla="*/ 6001810 w 6777605"/>
              <a:gd name="connsiteY1361" fmla="*/ 3475037 h 6308727"/>
              <a:gd name="connsiteX1362" fmla="*/ 5996809 w 6777605"/>
              <a:gd name="connsiteY1362" fmla="*/ 3499153 h 6308727"/>
              <a:gd name="connsiteX1363" fmla="*/ 5994309 w 6777605"/>
              <a:gd name="connsiteY1363" fmla="*/ 3529616 h 6308727"/>
              <a:gd name="connsiteX1364" fmla="*/ 6001810 w 6777605"/>
              <a:gd name="connsiteY1364" fmla="*/ 3519462 h 6308727"/>
              <a:gd name="connsiteX1365" fmla="*/ 6008060 w 6777605"/>
              <a:gd name="connsiteY1365" fmla="*/ 3488999 h 6308727"/>
              <a:gd name="connsiteX1366" fmla="*/ 6020563 w 6777605"/>
              <a:gd name="connsiteY1366" fmla="*/ 3425535 h 6308727"/>
              <a:gd name="connsiteX1367" fmla="*/ 6020563 w 6777605"/>
              <a:gd name="connsiteY1367" fmla="*/ 3378571 h 6308727"/>
              <a:gd name="connsiteX1368" fmla="*/ 6020563 w 6777605"/>
              <a:gd name="connsiteY1368" fmla="*/ 3377302 h 6308727"/>
              <a:gd name="connsiteX1369" fmla="*/ 6018062 w 6777605"/>
              <a:gd name="connsiteY1369" fmla="*/ 3377302 h 6308727"/>
              <a:gd name="connsiteX1370" fmla="*/ 6208996 w 6777605"/>
              <a:gd name="connsiteY1370" fmla="*/ 3353212 h 6308727"/>
              <a:gd name="connsiteX1371" fmla="*/ 6203896 w 6777605"/>
              <a:gd name="connsiteY1371" fmla="*/ 3378601 h 6308727"/>
              <a:gd name="connsiteX1372" fmla="*/ 6192418 w 6777605"/>
              <a:gd name="connsiteY1372" fmla="*/ 3470003 h 6308727"/>
              <a:gd name="connsiteX1373" fmla="*/ 6168188 w 6777605"/>
              <a:gd name="connsiteY1373" fmla="*/ 3642650 h 6308727"/>
              <a:gd name="connsiteX1374" fmla="*/ 6165638 w 6777605"/>
              <a:gd name="connsiteY1374" fmla="*/ 3651537 h 6308727"/>
              <a:gd name="connsiteX1375" fmla="*/ 6152885 w 6777605"/>
              <a:gd name="connsiteY1375" fmla="*/ 3698507 h 6308727"/>
              <a:gd name="connsiteX1376" fmla="*/ 6132480 w 6777605"/>
              <a:gd name="connsiteY1376" fmla="*/ 3822915 h 6308727"/>
              <a:gd name="connsiteX1377" fmla="*/ 6121003 w 6777605"/>
              <a:gd name="connsiteY1377" fmla="*/ 3872424 h 6308727"/>
              <a:gd name="connsiteX1378" fmla="*/ 6119729 w 6777605"/>
              <a:gd name="connsiteY1378" fmla="*/ 3890197 h 6308727"/>
              <a:gd name="connsiteX1379" fmla="*/ 6127380 w 6777605"/>
              <a:gd name="connsiteY1379" fmla="*/ 3873693 h 6308727"/>
              <a:gd name="connsiteX1380" fmla="*/ 6137581 w 6777605"/>
              <a:gd name="connsiteY1380" fmla="*/ 3839418 h 6308727"/>
              <a:gd name="connsiteX1381" fmla="*/ 6206446 w 6777605"/>
              <a:gd name="connsiteY1381" fmla="*/ 3528398 h 6308727"/>
              <a:gd name="connsiteX1382" fmla="*/ 6216648 w 6777605"/>
              <a:gd name="connsiteY1382" fmla="*/ 3390026 h 6308727"/>
              <a:gd name="connsiteX1383" fmla="*/ 6208996 w 6777605"/>
              <a:gd name="connsiteY1383" fmla="*/ 3353212 h 6308727"/>
              <a:gd name="connsiteX1384" fmla="*/ 5925271 w 6777605"/>
              <a:gd name="connsiteY1384" fmla="*/ 3291043 h 6308727"/>
              <a:gd name="connsiteX1385" fmla="*/ 5920249 w 6777605"/>
              <a:gd name="connsiteY1385" fmla="*/ 3322810 h 6308727"/>
              <a:gd name="connsiteX1386" fmla="*/ 5917739 w 6777605"/>
              <a:gd name="connsiteY1386" fmla="*/ 3354577 h 6308727"/>
              <a:gd name="connsiteX1387" fmla="*/ 5918994 w 6777605"/>
              <a:gd name="connsiteY1387" fmla="*/ 3385073 h 6308727"/>
              <a:gd name="connsiteX1388" fmla="*/ 5925271 w 6777605"/>
              <a:gd name="connsiteY1388" fmla="*/ 3291043 h 6308727"/>
              <a:gd name="connsiteX1389" fmla="*/ 6125168 w 6777605"/>
              <a:gd name="connsiteY1389" fmla="*/ 3238976 h 6308727"/>
              <a:gd name="connsiteX1390" fmla="*/ 6125168 w 6777605"/>
              <a:gd name="connsiteY1390" fmla="*/ 3243056 h 6308727"/>
              <a:gd name="connsiteX1391" fmla="*/ 6126334 w 6777605"/>
              <a:gd name="connsiteY1391" fmla="*/ 3244416 h 6308727"/>
              <a:gd name="connsiteX1392" fmla="*/ 6127500 w 6777605"/>
              <a:gd name="connsiteY1392" fmla="*/ 3240336 h 6308727"/>
              <a:gd name="connsiteX1393" fmla="*/ 6125168 w 6777605"/>
              <a:gd name="connsiteY1393" fmla="*/ 3238976 h 6308727"/>
              <a:gd name="connsiteX1394" fmla="*/ 6292830 w 6777605"/>
              <a:gd name="connsiteY1394" fmla="*/ 3134847 h 6308727"/>
              <a:gd name="connsiteX1395" fmla="*/ 6294093 w 6777605"/>
              <a:gd name="connsiteY1395" fmla="*/ 3172922 h 6308727"/>
              <a:gd name="connsiteX1396" fmla="*/ 6292830 w 6777605"/>
              <a:gd name="connsiteY1396" fmla="*/ 3134847 h 6308727"/>
              <a:gd name="connsiteX1397" fmla="*/ 6239403 w 6777605"/>
              <a:gd name="connsiteY1397" fmla="*/ 3109979 h 6308727"/>
              <a:gd name="connsiteX1398" fmla="*/ 6236877 w 6777605"/>
              <a:gd name="connsiteY1398" fmla="*/ 3125229 h 6308727"/>
              <a:gd name="connsiteX1399" fmla="*/ 6234352 w 6777605"/>
              <a:gd name="connsiteY1399" fmla="*/ 3154449 h 6308727"/>
              <a:gd name="connsiteX1400" fmla="*/ 6230564 w 6777605"/>
              <a:gd name="connsiteY1400" fmla="*/ 3165885 h 6308727"/>
              <a:gd name="connsiteX1401" fmla="*/ 6222987 w 6777605"/>
              <a:gd name="connsiteY1401" fmla="*/ 3191299 h 6308727"/>
              <a:gd name="connsiteX1402" fmla="*/ 6234352 w 6777605"/>
              <a:gd name="connsiteY1402" fmla="*/ 3287871 h 6308727"/>
              <a:gd name="connsiteX1403" fmla="*/ 6240666 w 6777605"/>
              <a:gd name="connsiteY1403" fmla="*/ 3298036 h 6308727"/>
              <a:gd name="connsiteX1404" fmla="*/ 6239403 w 6777605"/>
              <a:gd name="connsiteY1404" fmla="*/ 3109979 h 6308727"/>
              <a:gd name="connsiteX1405" fmla="*/ 6043516 w 6777605"/>
              <a:gd name="connsiteY1405" fmla="*/ 3076561 h 6308727"/>
              <a:gd name="connsiteX1406" fmla="*/ 6039686 w 6777605"/>
              <a:gd name="connsiteY1406" fmla="*/ 3080387 h 6308727"/>
              <a:gd name="connsiteX1407" fmla="*/ 6042239 w 6777605"/>
              <a:gd name="connsiteY1407" fmla="*/ 3190018 h 6308727"/>
              <a:gd name="connsiteX1408" fmla="*/ 6043516 w 6777605"/>
              <a:gd name="connsiteY1408" fmla="*/ 3076561 h 6308727"/>
              <a:gd name="connsiteX1409" fmla="*/ 6238004 w 6777605"/>
              <a:gd name="connsiteY1409" fmla="*/ 3015947 h 6308727"/>
              <a:gd name="connsiteX1410" fmla="*/ 6240491 w 6777605"/>
              <a:gd name="connsiteY1410" fmla="*/ 3057909 h 6308727"/>
              <a:gd name="connsiteX1411" fmla="*/ 6238004 w 6777605"/>
              <a:gd name="connsiteY1411" fmla="*/ 3015947 h 6308727"/>
              <a:gd name="connsiteX1412" fmla="*/ 5943032 w 6777605"/>
              <a:gd name="connsiteY1412" fmla="*/ 2996521 h 6308727"/>
              <a:gd name="connsiteX1413" fmla="*/ 5939244 w 6777605"/>
              <a:gd name="connsiteY1413" fmla="*/ 3006694 h 6308727"/>
              <a:gd name="connsiteX1414" fmla="*/ 5939244 w 6777605"/>
              <a:gd name="connsiteY1414" fmla="*/ 3025766 h 6308727"/>
              <a:gd name="connsiteX1415" fmla="*/ 5941769 w 6777605"/>
              <a:gd name="connsiteY1415" fmla="*/ 3124958 h 6308727"/>
              <a:gd name="connsiteX1416" fmla="*/ 5943032 w 6777605"/>
              <a:gd name="connsiteY1416" fmla="*/ 3150390 h 6308727"/>
              <a:gd name="connsiteX1417" fmla="*/ 5946820 w 6777605"/>
              <a:gd name="connsiteY1417" fmla="*/ 3137674 h 6308727"/>
              <a:gd name="connsiteX1418" fmla="*/ 5948083 w 6777605"/>
              <a:gd name="connsiteY1418" fmla="*/ 3004150 h 6308727"/>
              <a:gd name="connsiteX1419" fmla="*/ 5943032 w 6777605"/>
              <a:gd name="connsiteY1419" fmla="*/ 2996521 h 6308727"/>
              <a:gd name="connsiteX1420" fmla="*/ 6287585 w 6777605"/>
              <a:gd name="connsiteY1420" fmla="*/ 2989526 h 6308727"/>
              <a:gd name="connsiteX1421" fmla="*/ 6287585 w 6777605"/>
              <a:gd name="connsiteY1421" fmla="*/ 2992634 h 6308727"/>
              <a:gd name="connsiteX1422" fmla="*/ 6288362 w 6777605"/>
              <a:gd name="connsiteY1422" fmla="*/ 2992634 h 6308727"/>
              <a:gd name="connsiteX1423" fmla="*/ 6288362 w 6777605"/>
              <a:gd name="connsiteY1423" fmla="*/ 2991598 h 6308727"/>
              <a:gd name="connsiteX1424" fmla="*/ 6287585 w 6777605"/>
              <a:gd name="connsiteY1424" fmla="*/ 2989526 h 6308727"/>
              <a:gd name="connsiteX1425" fmla="*/ 6000674 w 6777605"/>
              <a:gd name="connsiteY1425" fmla="*/ 2982533 h 6308727"/>
              <a:gd name="connsiteX1426" fmla="*/ 6000674 w 6777605"/>
              <a:gd name="connsiteY1426" fmla="*/ 3067799 h 6308727"/>
              <a:gd name="connsiteX1427" fmla="*/ 6005648 w 6777605"/>
              <a:gd name="connsiteY1427" fmla="*/ 3070344 h 6308727"/>
              <a:gd name="connsiteX1428" fmla="*/ 6000674 w 6777605"/>
              <a:gd name="connsiteY1428" fmla="*/ 2982533 h 6308727"/>
              <a:gd name="connsiteX1429" fmla="*/ 5940993 w 6777605"/>
              <a:gd name="connsiteY1429" fmla="*/ 2973985 h 6308727"/>
              <a:gd name="connsiteX1430" fmla="*/ 5941769 w 6777605"/>
              <a:gd name="connsiteY1430" fmla="*/ 2977870 h 6308727"/>
              <a:gd name="connsiteX1431" fmla="*/ 5941769 w 6777605"/>
              <a:gd name="connsiteY1431" fmla="*/ 2975280 h 6308727"/>
              <a:gd name="connsiteX1432" fmla="*/ 5940993 w 6777605"/>
              <a:gd name="connsiteY1432" fmla="*/ 2973985 h 6308727"/>
              <a:gd name="connsiteX1433" fmla="*/ 6322814 w 6777605"/>
              <a:gd name="connsiteY1433" fmla="*/ 2942126 h 6308727"/>
              <a:gd name="connsiteX1434" fmla="*/ 6326699 w 6777605"/>
              <a:gd name="connsiteY1434" fmla="*/ 3052548 h 6308727"/>
              <a:gd name="connsiteX1435" fmla="*/ 6333176 w 6777605"/>
              <a:gd name="connsiteY1435" fmla="*/ 3056355 h 6308727"/>
              <a:gd name="connsiteX1436" fmla="*/ 6322814 w 6777605"/>
              <a:gd name="connsiteY1436" fmla="*/ 2942126 h 6308727"/>
              <a:gd name="connsiteX1437" fmla="*/ 6711370 w 6777605"/>
              <a:gd name="connsiteY1437" fmla="*/ 2938242 h 6308727"/>
              <a:gd name="connsiteX1438" fmla="*/ 6712665 w 6777605"/>
              <a:gd name="connsiteY1438" fmla="*/ 3041142 h 6308727"/>
              <a:gd name="connsiteX1439" fmla="*/ 6712665 w 6777605"/>
              <a:gd name="connsiteY1439" fmla="*/ 3142783 h 6308727"/>
              <a:gd name="connsiteX1440" fmla="*/ 6708779 w 6777605"/>
              <a:gd name="connsiteY1440" fmla="*/ 3244416 h 6308727"/>
              <a:gd name="connsiteX1441" fmla="*/ 6712665 w 6777605"/>
              <a:gd name="connsiteY1441" fmla="*/ 3244416 h 6308727"/>
              <a:gd name="connsiteX1442" fmla="*/ 6723026 w 6777605"/>
              <a:gd name="connsiteY1442" fmla="*/ 3175811 h 6308727"/>
              <a:gd name="connsiteX1443" fmla="*/ 6724322 w 6777605"/>
              <a:gd name="connsiteY1443" fmla="*/ 3017005 h 6308727"/>
              <a:gd name="connsiteX1444" fmla="*/ 6711370 w 6777605"/>
              <a:gd name="connsiteY1444" fmla="*/ 2938242 h 6308727"/>
              <a:gd name="connsiteX1445" fmla="*/ 6230234 w 6777605"/>
              <a:gd name="connsiteY1445" fmla="*/ 2861310 h 6308727"/>
              <a:gd name="connsiteX1446" fmla="*/ 6227747 w 6777605"/>
              <a:gd name="connsiteY1446" fmla="*/ 2863845 h 6308727"/>
              <a:gd name="connsiteX1447" fmla="*/ 6238937 w 6777605"/>
              <a:gd name="connsiteY1447" fmla="*/ 2919590 h 6308727"/>
              <a:gd name="connsiteX1448" fmla="*/ 6230234 w 6777605"/>
              <a:gd name="connsiteY1448" fmla="*/ 2861310 h 6308727"/>
              <a:gd name="connsiteX1449" fmla="*/ 6310120 w 6777605"/>
              <a:gd name="connsiteY1449" fmla="*/ 2788278 h 6308727"/>
              <a:gd name="connsiteX1450" fmla="*/ 6311416 w 6777605"/>
              <a:gd name="connsiteY1450" fmla="*/ 2806599 h 6308727"/>
              <a:gd name="connsiteX1451" fmla="*/ 6315301 w 6777605"/>
              <a:gd name="connsiteY1451" fmla="*/ 2811834 h 6308727"/>
              <a:gd name="connsiteX1452" fmla="*/ 6317892 w 6777605"/>
              <a:gd name="connsiteY1452" fmla="*/ 2813143 h 6308727"/>
              <a:gd name="connsiteX1453" fmla="*/ 6316597 w 6777605"/>
              <a:gd name="connsiteY1453" fmla="*/ 2810525 h 6308727"/>
              <a:gd name="connsiteX1454" fmla="*/ 6311416 w 6777605"/>
              <a:gd name="connsiteY1454" fmla="*/ 2806599 h 6308727"/>
              <a:gd name="connsiteX1455" fmla="*/ 6310120 w 6777605"/>
              <a:gd name="connsiteY1455" fmla="*/ 2788278 h 6308727"/>
              <a:gd name="connsiteX1456" fmla="*/ 5865720 w 6777605"/>
              <a:gd name="connsiteY1456" fmla="*/ 2765738 h 6308727"/>
              <a:gd name="connsiteX1457" fmla="*/ 5865720 w 6777605"/>
              <a:gd name="connsiteY1457" fmla="*/ 2819049 h 6308727"/>
              <a:gd name="connsiteX1458" fmla="*/ 5872081 w 6777605"/>
              <a:gd name="connsiteY1458" fmla="*/ 2882515 h 6308727"/>
              <a:gd name="connsiteX1459" fmla="*/ 5879717 w 6777605"/>
              <a:gd name="connsiteY1459" fmla="*/ 2989137 h 6308727"/>
              <a:gd name="connsiteX1460" fmla="*/ 5878444 w 6777605"/>
              <a:gd name="connsiteY1460" fmla="*/ 3005639 h 6308727"/>
              <a:gd name="connsiteX1461" fmla="*/ 5870810 w 6777605"/>
              <a:gd name="connsiteY1461" fmla="*/ 2998023 h 6308727"/>
              <a:gd name="connsiteX1462" fmla="*/ 5870810 w 6777605"/>
              <a:gd name="connsiteY1462" fmla="*/ 3023410 h 6308727"/>
              <a:gd name="connsiteX1463" fmla="*/ 5875900 w 6777605"/>
              <a:gd name="connsiteY1463" fmla="*/ 3123695 h 6308727"/>
              <a:gd name="connsiteX1464" fmla="*/ 5824998 w 6777605"/>
              <a:gd name="connsiteY1464" fmla="*/ 3680966 h 6308727"/>
              <a:gd name="connsiteX1465" fmla="*/ 5813546 w 6777605"/>
              <a:gd name="connsiteY1465" fmla="*/ 3724126 h 6308727"/>
              <a:gd name="connsiteX1466" fmla="*/ 5814819 w 6777605"/>
              <a:gd name="connsiteY1466" fmla="*/ 3735551 h 6308727"/>
              <a:gd name="connsiteX1467" fmla="*/ 5816092 w 6777605"/>
              <a:gd name="connsiteY1467" fmla="*/ 3735551 h 6308727"/>
              <a:gd name="connsiteX1468" fmla="*/ 5813546 w 6777605"/>
              <a:gd name="connsiteY1468" fmla="*/ 3724126 h 6308727"/>
              <a:gd name="connsiteX1469" fmla="*/ 5819909 w 6777605"/>
              <a:gd name="connsiteY1469" fmla="*/ 3722857 h 6308727"/>
              <a:gd name="connsiteX1470" fmla="*/ 5826271 w 6777605"/>
              <a:gd name="connsiteY1470" fmla="*/ 3710163 h 6308727"/>
              <a:gd name="connsiteX1471" fmla="*/ 5855540 w 6777605"/>
              <a:gd name="connsiteY1471" fmla="*/ 3607340 h 6308727"/>
              <a:gd name="connsiteX1472" fmla="*/ 5882263 w 6777605"/>
              <a:gd name="connsiteY1472" fmla="*/ 3515942 h 6308727"/>
              <a:gd name="connsiteX1473" fmla="*/ 5886080 w 6777605"/>
              <a:gd name="connsiteY1473" fmla="*/ 3536252 h 6308727"/>
              <a:gd name="connsiteX1474" fmla="*/ 5893715 w 6777605"/>
              <a:gd name="connsiteY1474" fmla="*/ 3508325 h 6308727"/>
              <a:gd name="connsiteX1475" fmla="*/ 5892444 w 6777605"/>
              <a:gd name="connsiteY1475" fmla="*/ 3494361 h 6308727"/>
              <a:gd name="connsiteX1476" fmla="*/ 5888625 w 6777605"/>
              <a:gd name="connsiteY1476" fmla="*/ 3471512 h 6308727"/>
              <a:gd name="connsiteX1477" fmla="*/ 5911530 w 6777605"/>
              <a:gd name="connsiteY1477" fmla="*/ 3223975 h 6308727"/>
              <a:gd name="connsiteX1478" fmla="*/ 5912803 w 6777605"/>
              <a:gd name="connsiteY1478" fmla="*/ 3077994 h 6308727"/>
              <a:gd name="connsiteX1479" fmla="*/ 5874627 w 6777605"/>
              <a:gd name="connsiteY1479" fmla="*/ 2791123 h 6308727"/>
              <a:gd name="connsiteX1480" fmla="*/ 5865720 w 6777605"/>
              <a:gd name="connsiteY1480" fmla="*/ 2765738 h 6308727"/>
              <a:gd name="connsiteX1481" fmla="*/ 6007156 w 6777605"/>
              <a:gd name="connsiteY1481" fmla="*/ 2743203 h 6308727"/>
              <a:gd name="connsiteX1482" fmla="*/ 6004615 w 6777605"/>
              <a:gd name="connsiteY1482" fmla="*/ 2783806 h 6308727"/>
              <a:gd name="connsiteX1483" fmla="*/ 6012236 w 6777605"/>
              <a:gd name="connsiteY1483" fmla="*/ 2843442 h 6308727"/>
              <a:gd name="connsiteX1484" fmla="*/ 6019857 w 6777605"/>
              <a:gd name="connsiteY1484" fmla="*/ 3028695 h 6308727"/>
              <a:gd name="connsiteX1485" fmla="*/ 6017316 w 6777605"/>
              <a:gd name="connsiteY1485" fmla="*/ 3145442 h 6308727"/>
              <a:gd name="connsiteX1486" fmla="*/ 6005885 w 6777605"/>
              <a:gd name="connsiteY1486" fmla="*/ 3246954 h 6308727"/>
              <a:gd name="connsiteX1487" fmla="*/ 5995724 w 6777605"/>
              <a:gd name="connsiteY1487" fmla="*/ 3306595 h 6308727"/>
              <a:gd name="connsiteX1488" fmla="*/ 5993184 w 6777605"/>
              <a:gd name="connsiteY1488" fmla="*/ 3318015 h 6308727"/>
              <a:gd name="connsiteX1489" fmla="*/ 5990644 w 6777605"/>
              <a:gd name="connsiteY1489" fmla="*/ 3116256 h 6308727"/>
              <a:gd name="connsiteX1490" fmla="*/ 5980483 w 6777605"/>
              <a:gd name="connsiteY1490" fmla="*/ 3160664 h 6308727"/>
              <a:gd name="connsiteX1491" fmla="*/ 5979213 w 6777605"/>
              <a:gd name="connsiteY1491" fmla="*/ 3174623 h 6308727"/>
              <a:gd name="connsiteX1492" fmla="*/ 5957621 w 6777605"/>
              <a:gd name="connsiteY1492" fmla="*/ 3395421 h 6308727"/>
              <a:gd name="connsiteX1493" fmla="*/ 5944919 w 6777605"/>
              <a:gd name="connsiteY1493" fmla="*/ 3531200 h 6308727"/>
              <a:gd name="connsiteX1494" fmla="*/ 5930948 w 6777605"/>
              <a:gd name="connsiteY1494" fmla="*/ 3672054 h 6308727"/>
              <a:gd name="connsiteX1495" fmla="*/ 5920788 w 6777605"/>
              <a:gd name="connsiteY1495" fmla="*/ 3745653 h 6308727"/>
              <a:gd name="connsiteX1496" fmla="*/ 5929678 w 6777605"/>
              <a:gd name="connsiteY1496" fmla="*/ 3730426 h 6308727"/>
              <a:gd name="connsiteX1497" fmla="*/ 5963971 w 6777605"/>
              <a:gd name="connsiteY1497" fmla="*/ 3603530 h 6308727"/>
              <a:gd name="connsiteX1498" fmla="*/ 6022396 w 6777605"/>
              <a:gd name="connsiteY1498" fmla="*/ 3269795 h 6308727"/>
              <a:gd name="connsiteX1499" fmla="*/ 6027478 w 6777605"/>
              <a:gd name="connsiteY1499" fmla="*/ 3249492 h 6308727"/>
              <a:gd name="connsiteX1500" fmla="*/ 6032558 w 6777605"/>
              <a:gd name="connsiteY1500" fmla="*/ 3264719 h 6308727"/>
              <a:gd name="connsiteX1501" fmla="*/ 6031288 w 6777605"/>
              <a:gd name="connsiteY1501" fmla="*/ 3200002 h 6308727"/>
              <a:gd name="connsiteX1502" fmla="*/ 6031288 w 6777605"/>
              <a:gd name="connsiteY1502" fmla="*/ 3184775 h 6308727"/>
              <a:gd name="connsiteX1503" fmla="*/ 6036368 w 6777605"/>
              <a:gd name="connsiteY1503" fmla="*/ 3080724 h 6308727"/>
              <a:gd name="connsiteX1504" fmla="*/ 6036368 w 6777605"/>
              <a:gd name="connsiteY1504" fmla="*/ 3054073 h 6308727"/>
              <a:gd name="connsiteX1505" fmla="*/ 6035098 w 6777605"/>
              <a:gd name="connsiteY1505" fmla="*/ 3019814 h 6308727"/>
              <a:gd name="connsiteX1506" fmla="*/ 6033828 w 6777605"/>
              <a:gd name="connsiteY1506" fmla="*/ 2944951 h 6308727"/>
              <a:gd name="connsiteX1507" fmla="*/ 6026207 w 6777605"/>
              <a:gd name="connsiteY1507" fmla="*/ 2873895 h 6308727"/>
              <a:gd name="connsiteX1508" fmla="*/ 6010966 w 6777605"/>
              <a:gd name="connsiteY1508" fmla="*/ 2758428 h 6308727"/>
              <a:gd name="connsiteX1509" fmla="*/ 6007156 w 6777605"/>
              <a:gd name="connsiteY1509" fmla="*/ 2743203 h 6308727"/>
              <a:gd name="connsiteX1510" fmla="*/ 5844630 w 6777605"/>
              <a:gd name="connsiteY1510" fmla="*/ 2729982 h 6308727"/>
              <a:gd name="connsiteX1511" fmla="*/ 5843076 w 6777605"/>
              <a:gd name="connsiteY1511" fmla="*/ 2731536 h 6308727"/>
              <a:gd name="connsiteX1512" fmla="*/ 5844630 w 6777605"/>
              <a:gd name="connsiteY1512" fmla="*/ 2733090 h 6308727"/>
              <a:gd name="connsiteX1513" fmla="*/ 6502067 w 6777605"/>
              <a:gd name="connsiteY1513" fmla="*/ 2685705 h 6308727"/>
              <a:gd name="connsiteX1514" fmla="*/ 6502067 w 6777605"/>
              <a:gd name="connsiteY1514" fmla="*/ 2704777 h 6308727"/>
              <a:gd name="connsiteX1515" fmla="*/ 6510943 w 6777605"/>
              <a:gd name="connsiteY1515" fmla="*/ 2801413 h 6308727"/>
              <a:gd name="connsiteX1516" fmla="*/ 6519819 w 6777605"/>
              <a:gd name="connsiteY1516" fmla="*/ 2863718 h 6308727"/>
              <a:gd name="connsiteX1517" fmla="*/ 6526158 w 6777605"/>
              <a:gd name="connsiteY1517" fmla="*/ 2873890 h 6308727"/>
              <a:gd name="connsiteX1518" fmla="*/ 6524890 w 6777605"/>
              <a:gd name="connsiteY1518" fmla="*/ 2877705 h 6308727"/>
              <a:gd name="connsiteX1519" fmla="*/ 6526158 w 6777605"/>
              <a:gd name="connsiteY1519" fmla="*/ 2881519 h 6308727"/>
              <a:gd name="connsiteX1520" fmla="*/ 6526158 w 6777605"/>
              <a:gd name="connsiteY1520" fmla="*/ 2878977 h 6308727"/>
              <a:gd name="connsiteX1521" fmla="*/ 6526158 w 6777605"/>
              <a:gd name="connsiteY1521" fmla="*/ 2873890 h 6308727"/>
              <a:gd name="connsiteX1522" fmla="*/ 6518551 w 6777605"/>
              <a:gd name="connsiteY1522" fmla="*/ 2782340 h 6308727"/>
              <a:gd name="connsiteX1523" fmla="*/ 6509675 w 6777605"/>
              <a:gd name="connsiteY1523" fmla="*/ 2692062 h 6308727"/>
              <a:gd name="connsiteX1524" fmla="*/ 6502067 w 6777605"/>
              <a:gd name="connsiteY1524" fmla="*/ 2685705 h 6308727"/>
              <a:gd name="connsiteX1525" fmla="*/ 5916902 w 6777605"/>
              <a:gd name="connsiteY1525" fmla="*/ 2677927 h 6308727"/>
              <a:gd name="connsiteX1526" fmla="*/ 5938039 w 6777605"/>
              <a:gd name="connsiteY1526" fmla="*/ 2816243 h 6308727"/>
              <a:gd name="connsiteX1527" fmla="*/ 5916902 w 6777605"/>
              <a:gd name="connsiteY1527" fmla="*/ 2677927 h 6308727"/>
              <a:gd name="connsiteX1528" fmla="*/ 6211427 w 6777605"/>
              <a:gd name="connsiteY1528" fmla="*/ 2670933 h 6308727"/>
              <a:gd name="connsiteX1529" fmla="*/ 6236430 w 6777605"/>
              <a:gd name="connsiteY1529" fmla="*/ 2805364 h 6308727"/>
              <a:gd name="connsiteX1530" fmla="*/ 6240181 w 6777605"/>
              <a:gd name="connsiteY1530" fmla="*/ 2804096 h 6308727"/>
              <a:gd name="connsiteX1531" fmla="*/ 6235180 w 6777605"/>
              <a:gd name="connsiteY1531" fmla="*/ 2767318 h 6308727"/>
              <a:gd name="connsiteX1532" fmla="*/ 6226429 w 6777605"/>
              <a:gd name="connsiteY1532" fmla="*/ 2701369 h 6308727"/>
              <a:gd name="connsiteX1533" fmla="*/ 6211427 w 6777605"/>
              <a:gd name="connsiteY1533" fmla="*/ 2670933 h 6308727"/>
              <a:gd name="connsiteX1534" fmla="*/ 6734424 w 6777605"/>
              <a:gd name="connsiteY1534" fmla="*/ 2627401 h 6308727"/>
              <a:gd name="connsiteX1535" fmla="*/ 6752254 w 6777605"/>
              <a:gd name="connsiteY1535" fmla="*/ 2687050 h 6308727"/>
              <a:gd name="connsiteX1536" fmla="*/ 6776453 w 6777605"/>
              <a:gd name="connsiteY1536" fmla="*/ 3170594 h 6308727"/>
              <a:gd name="connsiteX1537" fmla="*/ 6775180 w 6777605"/>
              <a:gd name="connsiteY1537" fmla="*/ 3194708 h 6308727"/>
              <a:gd name="connsiteX1538" fmla="*/ 6771358 w 6777605"/>
              <a:gd name="connsiteY1538" fmla="*/ 3208669 h 6308727"/>
              <a:gd name="connsiteX1539" fmla="*/ 6767538 w 6777605"/>
              <a:gd name="connsiteY1539" fmla="*/ 3154097 h 6308727"/>
              <a:gd name="connsiteX1540" fmla="*/ 6766265 w 6777605"/>
              <a:gd name="connsiteY1540" fmla="*/ 3103329 h 6308727"/>
              <a:gd name="connsiteX1541" fmla="*/ 6766265 w 6777605"/>
              <a:gd name="connsiteY1541" fmla="*/ 3048754 h 6308727"/>
              <a:gd name="connsiteX1542" fmla="*/ 6763717 w 6777605"/>
              <a:gd name="connsiteY1542" fmla="*/ 2995450 h 6308727"/>
              <a:gd name="connsiteX1543" fmla="*/ 6761170 w 6777605"/>
              <a:gd name="connsiteY1543" fmla="*/ 2942146 h 6308727"/>
              <a:gd name="connsiteX1544" fmla="*/ 6758623 w 6777605"/>
              <a:gd name="connsiteY1544" fmla="*/ 2891381 h 6308727"/>
              <a:gd name="connsiteX1545" fmla="*/ 6754802 w 6777605"/>
              <a:gd name="connsiteY1545" fmla="*/ 2838077 h 6308727"/>
              <a:gd name="connsiteX1546" fmla="*/ 6750981 w 6777605"/>
              <a:gd name="connsiteY1546" fmla="*/ 2784773 h 6308727"/>
              <a:gd name="connsiteX1547" fmla="*/ 6745887 w 6777605"/>
              <a:gd name="connsiteY1547" fmla="*/ 2731470 h 6308727"/>
              <a:gd name="connsiteX1548" fmla="*/ 6739519 w 6777605"/>
              <a:gd name="connsiteY1548" fmla="*/ 2680704 h 6308727"/>
              <a:gd name="connsiteX1549" fmla="*/ 6734424 w 6777605"/>
              <a:gd name="connsiteY1549" fmla="*/ 2627401 h 6308727"/>
              <a:gd name="connsiteX1550" fmla="*/ 5819899 w 6777605"/>
              <a:gd name="connsiteY1550" fmla="*/ 2627387 h 6308727"/>
              <a:gd name="connsiteX1551" fmla="*/ 5820428 w 6777605"/>
              <a:gd name="connsiteY1551" fmla="*/ 2627640 h 6308727"/>
              <a:gd name="connsiteX1552" fmla="*/ 5820365 w 6777605"/>
              <a:gd name="connsiteY1552" fmla="*/ 2628026 h 6308727"/>
              <a:gd name="connsiteX1553" fmla="*/ 5819152 w 6777605"/>
              <a:gd name="connsiteY1553" fmla="*/ 2626363 h 6308727"/>
              <a:gd name="connsiteX1554" fmla="*/ 5819899 w 6777605"/>
              <a:gd name="connsiteY1554" fmla="*/ 2627387 h 6308727"/>
              <a:gd name="connsiteX1555" fmla="*/ 5819205 w 6777605"/>
              <a:gd name="connsiteY1555" fmla="*/ 2627055 h 6308727"/>
              <a:gd name="connsiteX1556" fmla="*/ 6491965 w 6777605"/>
              <a:gd name="connsiteY1556" fmla="*/ 2573011 h 6308727"/>
              <a:gd name="connsiteX1557" fmla="*/ 6491965 w 6777605"/>
              <a:gd name="connsiteY1557" fmla="*/ 2576898 h 6308727"/>
              <a:gd name="connsiteX1558" fmla="*/ 6492742 w 6777605"/>
              <a:gd name="connsiteY1558" fmla="*/ 2575602 h 6308727"/>
              <a:gd name="connsiteX1559" fmla="*/ 6491965 w 6777605"/>
              <a:gd name="connsiteY1559" fmla="*/ 2573011 h 6308727"/>
              <a:gd name="connsiteX1560" fmla="*/ 5794895 w 6777605"/>
              <a:gd name="connsiteY1560" fmla="*/ 2549722 h 6308727"/>
              <a:gd name="connsiteX1561" fmla="*/ 5797448 w 6777605"/>
              <a:gd name="connsiteY1561" fmla="*/ 2566328 h 6308727"/>
              <a:gd name="connsiteX1562" fmla="*/ 5814045 w 6777605"/>
              <a:gd name="connsiteY1562" fmla="*/ 2625085 h 6308727"/>
              <a:gd name="connsiteX1563" fmla="*/ 5816758 w 6777605"/>
              <a:gd name="connsiteY1563" fmla="*/ 2625883 h 6308727"/>
              <a:gd name="connsiteX1564" fmla="*/ 5819205 w 6777605"/>
              <a:gd name="connsiteY1564" fmla="*/ 2627055 h 6308727"/>
              <a:gd name="connsiteX1565" fmla="*/ 5819622 w 6777605"/>
              <a:gd name="connsiteY1565" fmla="*/ 2632481 h 6308727"/>
              <a:gd name="connsiteX1566" fmla="*/ 5817875 w 6777605"/>
              <a:gd name="connsiteY1566" fmla="*/ 2642968 h 6308727"/>
              <a:gd name="connsiteX1567" fmla="*/ 5820428 w 6777605"/>
              <a:gd name="connsiteY1567" fmla="*/ 2642968 h 6308727"/>
              <a:gd name="connsiteX1568" fmla="*/ 5819622 w 6777605"/>
              <a:gd name="connsiteY1568" fmla="*/ 2632481 h 6308727"/>
              <a:gd name="connsiteX1569" fmla="*/ 5820365 w 6777605"/>
              <a:gd name="connsiteY1569" fmla="*/ 2628026 h 6308727"/>
              <a:gd name="connsiteX1570" fmla="*/ 5823460 w 6777605"/>
              <a:gd name="connsiteY1570" fmla="*/ 2632270 h 6308727"/>
              <a:gd name="connsiteX1571" fmla="*/ 5830642 w 6777605"/>
              <a:gd name="connsiteY1571" fmla="*/ 2635304 h 6308727"/>
              <a:gd name="connsiteX1572" fmla="*/ 5794895 w 6777605"/>
              <a:gd name="connsiteY1572" fmla="*/ 2549722 h 6308727"/>
              <a:gd name="connsiteX1573" fmla="*/ 5799558 w 6777605"/>
              <a:gd name="connsiteY1573" fmla="*/ 2518607 h 6308727"/>
              <a:gd name="connsiteX1574" fmla="*/ 5798782 w 6777605"/>
              <a:gd name="connsiteY1574" fmla="*/ 2519384 h 6308727"/>
              <a:gd name="connsiteX1575" fmla="*/ 5801112 w 6777605"/>
              <a:gd name="connsiteY1575" fmla="*/ 2520938 h 6308727"/>
              <a:gd name="connsiteX1576" fmla="*/ 6343245 w 6777605"/>
              <a:gd name="connsiteY1576" fmla="*/ 2515519 h 6308727"/>
              <a:gd name="connsiteX1577" fmla="*/ 6345771 w 6777605"/>
              <a:gd name="connsiteY1577" fmla="*/ 2543442 h 6308727"/>
              <a:gd name="connsiteX1578" fmla="*/ 6362188 w 6777605"/>
              <a:gd name="connsiteY1578" fmla="*/ 2618328 h 6308727"/>
              <a:gd name="connsiteX1579" fmla="*/ 6387444 w 6777605"/>
              <a:gd name="connsiteY1579" fmla="*/ 2782053 h 6308727"/>
              <a:gd name="connsiteX1580" fmla="*/ 6343245 w 6777605"/>
              <a:gd name="connsiteY1580" fmla="*/ 2515519 h 6308727"/>
              <a:gd name="connsiteX1581" fmla="*/ 5794895 w 6777605"/>
              <a:gd name="connsiteY1581" fmla="*/ 2504622 h 6308727"/>
              <a:gd name="connsiteX1582" fmla="*/ 5794895 w 6777605"/>
              <a:gd name="connsiteY1582" fmla="*/ 2505399 h 6308727"/>
              <a:gd name="connsiteX1583" fmla="*/ 5796450 w 6777605"/>
              <a:gd name="connsiteY1583" fmla="*/ 2504622 h 6308727"/>
              <a:gd name="connsiteX1584" fmla="*/ 5770545 w 6777605"/>
              <a:gd name="connsiteY1584" fmla="*/ 2425403 h 6308727"/>
              <a:gd name="connsiteX1585" fmla="*/ 5769250 w 6777605"/>
              <a:gd name="connsiteY1585" fmla="*/ 2427994 h 6308727"/>
              <a:gd name="connsiteX1586" fmla="*/ 5773136 w 6777605"/>
              <a:gd name="connsiteY1586" fmla="*/ 2431876 h 6308727"/>
              <a:gd name="connsiteX1587" fmla="*/ 5780907 w 6777605"/>
              <a:gd name="connsiteY1587" fmla="*/ 2442234 h 6308727"/>
              <a:gd name="connsiteX1588" fmla="*/ 5773136 w 6777605"/>
              <a:gd name="connsiteY1588" fmla="*/ 2431876 h 6308727"/>
              <a:gd name="connsiteX1589" fmla="*/ 5771841 w 6777605"/>
              <a:gd name="connsiteY1589" fmla="*/ 2427994 h 6308727"/>
              <a:gd name="connsiteX1590" fmla="*/ 5770545 w 6777605"/>
              <a:gd name="connsiteY1590" fmla="*/ 2425403 h 6308727"/>
              <a:gd name="connsiteX1591" fmla="*/ 5765365 w 6777605"/>
              <a:gd name="connsiteY1591" fmla="*/ 2412924 h 6308727"/>
              <a:gd name="connsiteX1592" fmla="*/ 5765365 w 6777605"/>
              <a:gd name="connsiteY1592" fmla="*/ 2414478 h 6308727"/>
              <a:gd name="connsiteX1593" fmla="*/ 5766919 w 6777605"/>
              <a:gd name="connsiteY1593" fmla="*/ 2414478 h 6308727"/>
              <a:gd name="connsiteX1594" fmla="*/ 6673033 w 6777605"/>
              <a:gd name="connsiteY1594" fmla="*/ 2382620 h 6308727"/>
              <a:gd name="connsiteX1595" fmla="*/ 6672255 w 6777605"/>
              <a:gd name="connsiteY1595" fmla="*/ 2383393 h 6308727"/>
              <a:gd name="connsiteX1596" fmla="*/ 6673033 w 6777605"/>
              <a:gd name="connsiteY1596" fmla="*/ 2383393 h 6308727"/>
              <a:gd name="connsiteX1597" fmla="*/ 6345868 w 6777605"/>
              <a:gd name="connsiteY1597" fmla="*/ 2373299 h 6308727"/>
              <a:gd name="connsiteX1598" fmla="*/ 6345868 w 6777605"/>
              <a:gd name="connsiteY1598" fmla="*/ 2375893 h 6308727"/>
              <a:gd name="connsiteX1599" fmla="*/ 6345868 w 6777605"/>
              <a:gd name="connsiteY1599" fmla="*/ 2377188 h 6308727"/>
              <a:gd name="connsiteX1600" fmla="*/ 6347422 w 6777605"/>
              <a:gd name="connsiteY1600" fmla="*/ 2375893 h 6308727"/>
              <a:gd name="connsiteX1601" fmla="*/ 6345868 w 6777605"/>
              <a:gd name="connsiteY1601" fmla="*/ 2373299 h 6308727"/>
              <a:gd name="connsiteX1602" fmla="*/ 6429796 w 6777605"/>
              <a:gd name="connsiteY1602" fmla="*/ 2304157 h 6308727"/>
              <a:gd name="connsiteX1603" fmla="*/ 6431069 w 6777605"/>
              <a:gd name="connsiteY1603" fmla="*/ 2307957 h 6308727"/>
              <a:gd name="connsiteX1604" fmla="*/ 6431353 w 6777605"/>
              <a:gd name="connsiteY1604" fmla="*/ 2308384 h 6308727"/>
              <a:gd name="connsiteX1605" fmla="*/ 6441255 w 6777605"/>
              <a:gd name="connsiteY1605" fmla="*/ 2367498 h 6308727"/>
              <a:gd name="connsiteX1606" fmla="*/ 6480722 w 6777605"/>
              <a:gd name="connsiteY1606" fmla="*/ 2539753 h 6308727"/>
              <a:gd name="connsiteX1607" fmla="*/ 6483268 w 6777605"/>
              <a:gd name="connsiteY1607" fmla="*/ 2548621 h 6308727"/>
              <a:gd name="connsiteX1608" fmla="*/ 6487088 w 6777605"/>
              <a:gd name="connsiteY1608" fmla="*/ 2557488 h 6308727"/>
              <a:gd name="connsiteX1609" fmla="*/ 6488361 w 6777605"/>
              <a:gd name="connsiteY1609" fmla="*/ 2542286 h 6308727"/>
              <a:gd name="connsiteX1610" fmla="*/ 6465444 w 6777605"/>
              <a:gd name="connsiteY1610" fmla="*/ 2423227 h 6308727"/>
              <a:gd name="connsiteX1611" fmla="*/ 6441255 w 6777605"/>
              <a:gd name="connsiteY1611" fmla="*/ 2329493 h 6308727"/>
              <a:gd name="connsiteX1612" fmla="*/ 6437594 w 6777605"/>
              <a:gd name="connsiteY1612" fmla="*/ 2317775 h 6308727"/>
              <a:gd name="connsiteX1613" fmla="*/ 6431353 w 6777605"/>
              <a:gd name="connsiteY1613" fmla="*/ 2308384 h 6308727"/>
              <a:gd name="connsiteX1614" fmla="*/ 6431069 w 6777605"/>
              <a:gd name="connsiteY1614" fmla="*/ 2306690 h 6308727"/>
              <a:gd name="connsiteX1615" fmla="*/ 6429796 w 6777605"/>
              <a:gd name="connsiteY1615" fmla="*/ 2304157 h 6308727"/>
              <a:gd name="connsiteX1616" fmla="*/ 5723401 w 6777605"/>
              <a:gd name="connsiteY1616" fmla="*/ 2282399 h 6308727"/>
              <a:gd name="connsiteX1617" fmla="*/ 5751676 w 6777605"/>
              <a:gd name="connsiteY1617" fmla="*/ 2359913 h 6308727"/>
              <a:gd name="connsiteX1618" fmla="*/ 5751806 w 6777605"/>
              <a:gd name="connsiteY1618" fmla="*/ 2360000 h 6308727"/>
              <a:gd name="connsiteX1619" fmla="*/ 5751676 w 6777605"/>
              <a:gd name="connsiteY1619" fmla="*/ 2361183 h 6308727"/>
              <a:gd name="connsiteX1620" fmla="*/ 5753604 w 6777605"/>
              <a:gd name="connsiteY1620" fmla="*/ 2361183 h 6308727"/>
              <a:gd name="connsiteX1621" fmla="*/ 5755533 w 6777605"/>
              <a:gd name="connsiteY1621" fmla="*/ 2362453 h 6308727"/>
              <a:gd name="connsiteX1622" fmla="*/ 5756816 w 6777605"/>
              <a:gd name="connsiteY1622" fmla="*/ 2361183 h 6308727"/>
              <a:gd name="connsiteX1623" fmla="*/ 5753604 w 6777605"/>
              <a:gd name="connsiteY1623" fmla="*/ 2361183 h 6308727"/>
              <a:gd name="connsiteX1624" fmla="*/ 5751806 w 6777605"/>
              <a:gd name="connsiteY1624" fmla="*/ 2360000 h 6308727"/>
              <a:gd name="connsiteX1625" fmla="*/ 5752640 w 6777605"/>
              <a:gd name="connsiteY1625" fmla="*/ 2352447 h 6308727"/>
              <a:gd name="connsiteX1626" fmla="*/ 5751676 w 6777605"/>
              <a:gd name="connsiteY1626" fmla="*/ 2344666 h 6308727"/>
              <a:gd name="connsiteX1627" fmla="*/ 5733683 w 6777605"/>
              <a:gd name="connsiteY1627" fmla="*/ 2295106 h 6308727"/>
              <a:gd name="connsiteX1628" fmla="*/ 5723401 w 6777605"/>
              <a:gd name="connsiteY1628" fmla="*/ 2282399 h 6308727"/>
              <a:gd name="connsiteX1629" fmla="*/ 6029902 w 6777605"/>
              <a:gd name="connsiteY1629" fmla="*/ 2174369 h 6308727"/>
              <a:gd name="connsiteX1630" fmla="*/ 6028631 w 6777605"/>
              <a:gd name="connsiteY1630" fmla="*/ 2175638 h 6308727"/>
              <a:gd name="connsiteX1631" fmla="*/ 6029902 w 6777605"/>
              <a:gd name="connsiteY1631" fmla="*/ 2177543 h 6308727"/>
              <a:gd name="connsiteX1632" fmla="*/ 6029902 w 6777605"/>
              <a:gd name="connsiteY1632" fmla="*/ 2179447 h 6308727"/>
              <a:gd name="connsiteX1633" fmla="*/ 6031263 w 6777605"/>
              <a:gd name="connsiteY1633" fmla="*/ 2179764 h 6308727"/>
              <a:gd name="connsiteX1634" fmla="*/ 6043875 w 6777605"/>
              <a:gd name="connsiteY1634" fmla="*/ 2223879 h 6308727"/>
              <a:gd name="connsiteX1635" fmla="*/ 6074364 w 6777605"/>
              <a:gd name="connsiteY1635" fmla="*/ 2319090 h 6308727"/>
              <a:gd name="connsiteX1636" fmla="*/ 6111204 w 6777605"/>
              <a:gd name="connsiteY1636" fmla="*/ 2472668 h 6308727"/>
              <a:gd name="connsiteX1637" fmla="*/ 6134070 w 6777605"/>
              <a:gd name="connsiteY1637" fmla="*/ 2604662 h 6308727"/>
              <a:gd name="connsiteX1638" fmla="*/ 6134070 w 6777605"/>
              <a:gd name="connsiteY1638" fmla="*/ 2613546 h 6308727"/>
              <a:gd name="connsiteX1639" fmla="*/ 6137882 w 6777605"/>
              <a:gd name="connsiteY1639" fmla="*/ 2650350 h 6308727"/>
              <a:gd name="connsiteX1640" fmla="*/ 6148044 w 6777605"/>
              <a:gd name="connsiteY1640" fmla="*/ 2715077 h 6308727"/>
              <a:gd name="connsiteX1641" fmla="*/ 6167100 w 6777605"/>
              <a:gd name="connsiteY1641" fmla="*/ 2845798 h 6308727"/>
              <a:gd name="connsiteX1642" fmla="*/ 6163289 w 6777605"/>
              <a:gd name="connsiteY1642" fmla="*/ 2791225 h 6308727"/>
              <a:gd name="connsiteX1643" fmla="*/ 6177263 w 6777605"/>
              <a:gd name="connsiteY1643" fmla="*/ 2828030 h 6308727"/>
              <a:gd name="connsiteX1644" fmla="*/ 6187426 w 6777605"/>
              <a:gd name="connsiteY1644" fmla="*/ 2907986 h 6308727"/>
              <a:gd name="connsiteX1645" fmla="*/ 6187426 w 6777605"/>
              <a:gd name="connsiteY1645" fmla="*/ 3180863 h 6308727"/>
              <a:gd name="connsiteX1646" fmla="*/ 6169641 w 6777605"/>
              <a:gd name="connsiteY1646" fmla="*/ 3357291 h 6308727"/>
              <a:gd name="connsiteX1647" fmla="*/ 6158208 w 6777605"/>
              <a:gd name="connsiteY1647" fmla="*/ 3424563 h 6308727"/>
              <a:gd name="connsiteX1648" fmla="*/ 6144234 w 6777605"/>
              <a:gd name="connsiteY1648" fmla="*/ 3570529 h 6308727"/>
              <a:gd name="connsiteX1649" fmla="*/ 6145105 w 6777605"/>
              <a:gd name="connsiteY1649" fmla="*/ 3580112 h 6308727"/>
              <a:gd name="connsiteX1650" fmla="*/ 6144401 w 6777605"/>
              <a:gd name="connsiteY1650" fmla="*/ 3582626 h 6308727"/>
              <a:gd name="connsiteX1651" fmla="*/ 6139311 w 6777605"/>
              <a:gd name="connsiteY1651" fmla="*/ 3574019 h 6308727"/>
              <a:gd name="connsiteX1652" fmla="*/ 6137882 w 6777605"/>
              <a:gd name="connsiteY1652" fmla="*/ 3561644 h 6308727"/>
              <a:gd name="connsiteX1653" fmla="*/ 6137882 w 6777605"/>
              <a:gd name="connsiteY1653" fmla="*/ 3550221 h 6308727"/>
              <a:gd name="connsiteX1654" fmla="*/ 6136611 w 6777605"/>
              <a:gd name="connsiteY1654" fmla="*/ 3538797 h 6308727"/>
              <a:gd name="connsiteX1655" fmla="*/ 6132801 w 6777605"/>
              <a:gd name="connsiteY1655" fmla="*/ 3597183 h 6308727"/>
              <a:gd name="connsiteX1656" fmla="*/ 6136611 w 6777605"/>
              <a:gd name="connsiteY1656" fmla="*/ 3630185 h 6308727"/>
              <a:gd name="connsiteX1657" fmla="*/ 6127719 w 6777605"/>
              <a:gd name="connsiteY1657" fmla="*/ 3603530 h 6308727"/>
              <a:gd name="connsiteX1658" fmla="*/ 6117556 w 6777605"/>
              <a:gd name="connsiteY1658" fmla="*/ 3633992 h 6308727"/>
              <a:gd name="connsiteX1659" fmla="*/ 6088338 w 6777605"/>
              <a:gd name="connsiteY1659" fmla="*/ 3757111 h 6308727"/>
              <a:gd name="connsiteX1660" fmla="*/ 6075923 w 6777605"/>
              <a:gd name="connsiteY1660" fmla="*/ 3830297 h 6308727"/>
              <a:gd name="connsiteX1661" fmla="*/ 6075635 w 6777605"/>
              <a:gd name="connsiteY1661" fmla="*/ 3830729 h 6308727"/>
              <a:gd name="connsiteX1662" fmla="*/ 6075510 w 6777605"/>
              <a:gd name="connsiteY1662" fmla="*/ 3832215 h 6308727"/>
              <a:gd name="connsiteX1663" fmla="*/ 6070553 w 6777605"/>
              <a:gd name="connsiteY1663" fmla="*/ 3840883 h 6308727"/>
              <a:gd name="connsiteX1664" fmla="*/ 6055310 w 6777605"/>
              <a:gd name="connsiteY1664" fmla="*/ 3873884 h 6308727"/>
              <a:gd name="connsiteX1665" fmla="*/ 6050228 w 6777605"/>
              <a:gd name="connsiteY1665" fmla="*/ 3887846 h 6308727"/>
              <a:gd name="connsiteX1666" fmla="*/ 6042606 w 6777605"/>
              <a:gd name="connsiteY1666" fmla="*/ 3915771 h 6308727"/>
              <a:gd name="connsiteX1667" fmla="*/ 6017198 w 6777605"/>
              <a:gd name="connsiteY1667" fmla="*/ 3980503 h 6308727"/>
              <a:gd name="connsiteX1668" fmla="*/ 6008305 w 6777605"/>
              <a:gd name="connsiteY1668" fmla="*/ 3989388 h 6308727"/>
              <a:gd name="connsiteX1669" fmla="*/ 6010211 w 6777605"/>
              <a:gd name="connsiteY1669" fmla="*/ 3970190 h 6308727"/>
              <a:gd name="connsiteX1670" fmla="*/ 6011949 w 6777605"/>
              <a:gd name="connsiteY1670" fmla="*/ 3955286 h 6308727"/>
              <a:gd name="connsiteX1671" fmla="*/ 6013387 w 6777605"/>
              <a:gd name="connsiteY1671" fmla="*/ 3953848 h 6308727"/>
              <a:gd name="connsiteX1672" fmla="*/ 6013565 w 6777605"/>
              <a:gd name="connsiteY1672" fmla="*/ 3951662 h 6308727"/>
              <a:gd name="connsiteX1673" fmla="*/ 6019899 w 6777605"/>
              <a:gd name="connsiteY1673" fmla="*/ 3942108 h 6308727"/>
              <a:gd name="connsiteX1674" fmla="*/ 6020831 w 6777605"/>
              <a:gd name="connsiteY1674" fmla="*/ 3930648 h 6308727"/>
              <a:gd name="connsiteX1675" fmla="*/ 6022279 w 6777605"/>
              <a:gd name="connsiteY1675" fmla="*/ 3928463 h 6308727"/>
              <a:gd name="connsiteX1676" fmla="*/ 6022788 w 6777605"/>
              <a:gd name="connsiteY1676" fmla="*/ 3925798 h 6308727"/>
              <a:gd name="connsiteX1677" fmla="*/ 6028631 w 6777605"/>
              <a:gd name="connsiteY1677" fmla="*/ 3917039 h 6308727"/>
              <a:gd name="connsiteX1678" fmla="*/ 6023550 w 6777605"/>
              <a:gd name="connsiteY1678" fmla="*/ 3921799 h 6308727"/>
              <a:gd name="connsiteX1679" fmla="*/ 6022788 w 6777605"/>
              <a:gd name="connsiteY1679" fmla="*/ 3925798 h 6308727"/>
              <a:gd name="connsiteX1680" fmla="*/ 6021009 w 6777605"/>
              <a:gd name="connsiteY1680" fmla="*/ 3928463 h 6308727"/>
              <a:gd name="connsiteX1681" fmla="*/ 6020831 w 6777605"/>
              <a:gd name="connsiteY1681" fmla="*/ 3930648 h 6308727"/>
              <a:gd name="connsiteX1682" fmla="*/ 6014498 w 6777605"/>
              <a:gd name="connsiteY1682" fmla="*/ 3940204 h 6308727"/>
              <a:gd name="connsiteX1683" fmla="*/ 6013565 w 6777605"/>
              <a:gd name="connsiteY1683" fmla="*/ 3951662 h 6308727"/>
              <a:gd name="connsiteX1684" fmla="*/ 6012116 w 6777605"/>
              <a:gd name="connsiteY1684" fmla="*/ 3953848 h 6308727"/>
              <a:gd name="connsiteX1685" fmla="*/ 6011949 w 6777605"/>
              <a:gd name="connsiteY1685" fmla="*/ 3955286 h 6308727"/>
              <a:gd name="connsiteX1686" fmla="*/ 6007035 w 6777605"/>
              <a:gd name="connsiteY1686" fmla="*/ 3960194 h 6308727"/>
              <a:gd name="connsiteX1687" fmla="*/ 5949870 w 6777605"/>
              <a:gd name="connsiteY1687" fmla="*/ 4098545 h 6308727"/>
              <a:gd name="connsiteX1688" fmla="*/ 5933355 w 6777605"/>
              <a:gd name="connsiteY1688" fmla="*/ 4135354 h 6308727"/>
              <a:gd name="connsiteX1689" fmla="*/ 5930019 w 6777605"/>
              <a:gd name="connsiteY1689" fmla="*/ 4137734 h 6308727"/>
              <a:gd name="connsiteX1690" fmla="*/ 5926602 w 6777605"/>
              <a:gd name="connsiteY1690" fmla="*/ 4138872 h 6308727"/>
              <a:gd name="connsiteX1691" fmla="*/ 5925839 w 6777605"/>
              <a:gd name="connsiteY1691" fmla="*/ 4138872 h 6308727"/>
              <a:gd name="connsiteX1692" fmla="*/ 5925908 w 6777605"/>
              <a:gd name="connsiteY1692" fmla="*/ 4139103 h 6308727"/>
              <a:gd name="connsiteX1693" fmla="*/ 5925732 w 6777605"/>
              <a:gd name="connsiteY1693" fmla="*/ 4139162 h 6308727"/>
              <a:gd name="connsiteX1694" fmla="*/ 5925926 w 6777605"/>
              <a:gd name="connsiteY1694" fmla="*/ 4139162 h 6308727"/>
              <a:gd name="connsiteX1695" fmla="*/ 5926130 w 6777605"/>
              <a:gd name="connsiteY1695" fmla="*/ 4139843 h 6308727"/>
              <a:gd name="connsiteX1696" fmla="*/ 5924673 w 6777605"/>
              <a:gd name="connsiteY1696" fmla="*/ 4141463 h 6308727"/>
              <a:gd name="connsiteX1697" fmla="*/ 5925345 w 6777605"/>
              <a:gd name="connsiteY1697" fmla="*/ 4141837 h 6308727"/>
              <a:gd name="connsiteX1698" fmla="*/ 5910488 w 6777605"/>
              <a:gd name="connsiteY1698" fmla="*/ 4165816 h 6308727"/>
              <a:gd name="connsiteX1699" fmla="*/ 5848240 w 6777605"/>
              <a:gd name="connsiteY1699" fmla="*/ 4283859 h 6308727"/>
              <a:gd name="connsiteX1700" fmla="*/ 5788533 w 6777605"/>
              <a:gd name="connsiteY1700" fmla="*/ 4404440 h 6308727"/>
              <a:gd name="connsiteX1701" fmla="*/ 5782182 w 6777605"/>
              <a:gd name="connsiteY1701" fmla="*/ 4431094 h 6308727"/>
              <a:gd name="connsiteX1702" fmla="*/ 5775831 w 6777605"/>
              <a:gd name="connsiteY1702" fmla="*/ 4448863 h 6308727"/>
              <a:gd name="connsiteX1703" fmla="*/ 5745341 w 6777605"/>
              <a:gd name="connsiteY1703" fmla="*/ 4495827 h 6308727"/>
              <a:gd name="connsiteX1704" fmla="*/ 5716123 w 6777605"/>
              <a:gd name="connsiteY1704" fmla="*/ 4546598 h 6308727"/>
              <a:gd name="connsiteX1705" fmla="*/ 5714853 w 6777605"/>
              <a:gd name="connsiteY1705" fmla="*/ 4559290 h 6308727"/>
              <a:gd name="connsiteX1706" fmla="*/ 5727557 w 6777605"/>
              <a:gd name="connsiteY1706" fmla="*/ 4545328 h 6308727"/>
              <a:gd name="connsiteX1707" fmla="*/ 5789804 w 6777605"/>
              <a:gd name="connsiteY1707" fmla="*/ 4451402 h 6308727"/>
              <a:gd name="connsiteX1708" fmla="*/ 5815211 w 6777605"/>
              <a:gd name="connsiteY1708" fmla="*/ 4414593 h 6308727"/>
              <a:gd name="connsiteX1709" fmla="*/ 5863485 w 6777605"/>
              <a:gd name="connsiteY1709" fmla="*/ 4338438 h 6308727"/>
              <a:gd name="connsiteX1710" fmla="*/ 5916839 w 6777605"/>
              <a:gd name="connsiteY1710" fmla="*/ 4239434 h 6308727"/>
              <a:gd name="connsiteX1711" fmla="*/ 5948598 w 6777605"/>
              <a:gd name="connsiteY1711" fmla="*/ 4179778 h 6308727"/>
              <a:gd name="connsiteX1712" fmla="*/ 5968925 w 6777605"/>
              <a:gd name="connsiteY1712" fmla="*/ 4125200 h 6308727"/>
              <a:gd name="connsiteX1713" fmla="*/ 5991791 w 6777605"/>
              <a:gd name="connsiteY1713" fmla="*/ 4084583 h 6308727"/>
              <a:gd name="connsiteX1714" fmla="*/ 6010846 w 6777605"/>
              <a:gd name="connsiteY1714" fmla="*/ 4047774 h 6308727"/>
              <a:gd name="connsiteX1715" fmla="*/ 6074364 w 6777605"/>
              <a:gd name="connsiteY1715" fmla="*/ 3845961 h 6308727"/>
              <a:gd name="connsiteX1716" fmla="*/ 6075510 w 6777605"/>
              <a:gd name="connsiteY1716" fmla="*/ 3832215 h 6308727"/>
              <a:gd name="connsiteX1717" fmla="*/ 6075635 w 6777605"/>
              <a:gd name="connsiteY1717" fmla="*/ 3831999 h 6308727"/>
              <a:gd name="connsiteX1718" fmla="*/ 6075923 w 6777605"/>
              <a:gd name="connsiteY1718" fmla="*/ 3830297 h 6308727"/>
              <a:gd name="connsiteX1719" fmla="*/ 6080716 w 6777605"/>
              <a:gd name="connsiteY1719" fmla="*/ 3823114 h 6308727"/>
              <a:gd name="connsiteX1720" fmla="*/ 6130260 w 6777605"/>
              <a:gd name="connsiteY1720" fmla="*/ 3650493 h 6308727"/>
              <a:gd name="connsiteX1721" fmla="*/ 6136611 w 6777605"/>
              <a:gd name="connsiteY1721" fmla="*/ 3630185 h 6308727"/>
              <a:gd name="connsiteX1722" fmla="*/ 6144234 w 6777605"/>
              <a:gd name="connsiteY1722" fmla="*/ 3583222 h 6308727"/>
              <a:gd name="connsiteX1723" fmla="*/ 6144401 w 6777605"/>
              <a:gd name="connsiteY1723" fmla="*/ 3582626 h 6308727"/>
              <a:gd name="connsiteX1724" fmla="*/ 6145504 w 6777605"/>
              <a:gd name="connsiteY1724" fmla="*/ 3584491 h 6308727"/>
              <a:gd name="connsiteX1725" fmla="*/ 6145105 w 6777605"/>
              <a:gd name="connsiteY1725" fmla="*/ 3580112 h 6308727"/>
              <a:gd name="connsiteX1726" fmla="*/ 6153126 w 6777605"/>
              <a:gd name="connsiteY1726" fmla="*/ 3551490 h 6308727"/>
              <a:gd name="connsiteX1727" fmla="*/ 6191237 w 6777605"/>
              <a:gd name="connsiteY1727" fmla="*/ 3352214 h 6308727"/>
              <a:gd name="connsiteX1728" fmla="*/ 6193777 w 6777605"/>
              <a:gd name="connsiteY1728" fmla="*/ 3290020 h 6308727"/>
              <a:gd name="connsiteX1729" fmla="*/ 6193777 w 6777605"/>
              <a:gd name="connsiteY1729" fmla="*/ 3282405 h 6308727"/>
              <a:gd name="connsiteX1730" fmla="*/ 6195048 w 6777605"/>
              <a:gd name="connsiteY1730" fmla="*/ 3182132 h 6308727"/>
              <a:gd name="connsiteX1731" fmla="*/ 6196319 w 6777605"/>
              <a:gd name="connsiteY1731" fmla="*/ 3165632 h 6308727"/>
              <a:gd name="connsiteX1732" fmla="*/ 6202670 w 6777605"/>
              <a:gd name="connsiteY1732" fmla="*/ 3125022 h 6308727"/>
              <a:gd name="connsiteX1733" fmla="*/ 6197589 w 6777605"/>
              <a:gd name="connsiteY1733" fmla="*/ 2881333 h 6308727"/>
              <a:gd name="connsiteX1734" fmla="*/ 6195048 w 6777605"/>
              <a:gd name="connsiteY1734" fmla="*/ 2857219 h 6308727"/>
              <a:gd name="connsiteX1735" fmla="*/ 6186155 w 6777605"/>
              <a:gd name="connsiteY1735" fmla="*/ 2802647 h 6308727"/>
              <a:gd name="connsiteX1736" fmla="*/ 6173452 w 6777605"/>
              <a:gd name="connsiteY1736" fmla="*/ 2679541 h 6308727"/>
              <a:gd name="connsiteX1737" fmla="*/ 6134070 w 6777605"/>
              <a:gd name="connsiteY1737" fmla="*/ 2482822 h 6308727"/>
              <a:gd name="connsiteX1738" fmla="*/ 6102311 w 6777605"/>
              <a:gd name="connsiteY1738" fmla="*/ 2373675 h 6308727"/>
              <a:gd name="connsiteX1739" fmla="*/ 6101042 w 6777605"/>
              <a:gd name="connsiteY1739" fmla="*/ 2364789 h 6308727"/>
              <a:gd name="connsiteX1740" fmla="*/ 6108663 w 6777605"/>
              <a:gd name="connsiteY1740" fmla="*/ 2362251 h 6308727"/>
              <a:gd name="connsiteX1741" fmla="*/ 6094690 w 6777605"/>
              <a:gd name="connsiteY1741" fmla="*/ 2321629 h 6308727"/>
              <a:gd name="connsiteX1742" fmla="*/ 6037523 w 6777605"/>
              <a:gd name="connsiteY1742" fmla="*/ 2184524 h 6308727"/>
              <a:gd name="connsiteX1743" fmla="*/ 6034667 w 6777605"/>
              <a:gd name="connsiteY1743" fmla="*/ 2180557 h 6308727"/>
              <a:gd name="connsiteX1744" fmla="*/ 6031263 w 6777605"/>
              <a:gd name="connsiteY1744" fmla="*/ 2179764 h 6308727"/>
              <a:gd name="connsiteX1745" fmla="*/ 6031171 w 6777605"/>
              <a:gd name="connsiteY1745" fmla="*/ 2179447 h 6308727"/>
              <a:gd name="connsiteX1746" fmla="*/ 6029902 w 6777605"/>
              <a:gd name="connsiteY1746" fmla="*/ 2177543 h 6308727"/>
              <a:gd name="connsiteX1747" fmla="*/ 6557458 w 6777605"/>
              <a:gd name="connsiteY1747" fmla="*/ 2128504 h 6308727"/>
              <a:gd name="connsiteX1748" fmla="*/ 6554911 w 6777605"/>
              <a:gd name="connsiteY1748" fmla="*/ 2131043 h 6308727"/>
              <a:gd name="connsiteX1749" fmla="*/ 6558732 w 6777605"/>
              <a:gd name="connsiteY1749" fmla="*/ 2145010 h 6308727"/>
              <a:gd name="connsiteX1750" fmla="*/ 6570192 w 6777605"/>
              <a:gd name="connsiteY1750" fmla="*/ 2179291 h 6308727"/>
              <a:gd name="connsiteX1751" fmla="*/ 6589293 w 6777605"/>
              <a:gd name="connsiteY1751" fmla="*/ 2258012 h 6308727"/>
              <a:gd name="connsiteX1752" fmla="*/ 6622403 w 6777605"/>
              <a:gd name="connsiteY1752" fmla="*/ 2350698 h 6308727"/>
              <a:gd name="connsiteX1753" fmla="*/ 6631317 w 6777605"/>
              <a:gd name="connsiteY1753" fmla="*/ 2387511 h 6308727"/>
              <a:gd name="connsiteX1754" fmla="*/ 6608394 w 6777605"/>
              <a:gd name="connsiteY1754" fmla="*/ 2346889 h 6308727"/>
              <a:gd name="connsiteX1755" fmla="*/ 6613488 w 6777605"/>
              <a:gd name="connsiteY1755" fmla="*/ 2379895 h 6308727"/>
              <a:gd name="connsiteX1756" fmla="*/ 6652964 w 6777605"/>
              <a:gd name="connsiteY1756" fmla="*/ 2536036 h 6308727"/>
              <a:gd name="connsiteX1757" fmla="*/ 6661878 w 6777605"/>
              <a:gd name="connsiteY1757" fmla="*/ 2603320 h 6308727"/>
              <a:gd name="connsiteX1758" fmla="*/ 6664425 w 6777605"/>
              <a:gd name="connsiteY1758" fmla="*/ 2674407 h 6308727"/>
              <a:gd name="connsiteX1759" fmla="*/ 6670793 w 6777605"/>
              <a:gd name="connsiteY1759" fmla="*/ 2725184 h 6308727"/>
              <a:gd name="connsiteX1760" fmla="*/ 6675886 w 6777605"/>
              <a:gd name="connsiteY1760" fmla="*/ 2816582 h 6308727"/>
              <a:gd name="connsiteX1761" fmla="*/ 6678433 w 6777605"/>
              <a:gd name="connsiteY1761" fmla="*/ 2924483 h 6308727"/>
              <a:gd name="connsiteX1762" fmla="*/ 6682253 w 6777605"/>
              <a:gd name="connsiteY1762" fmla="*/ 3097131 h 6308727"/>
              <a:gd name="connsiteX1763" fmla="*/ 6689894 w 6777605"/>
              <a:gd name="connsiteY1763" fmla="*/ 3215194 h 6308727"/>
              <a:gd name="connsiteX1764" fmla="*/ 6694988 w 6777605"/>
              <a:gd name="connsiteY1764" fmla="*/ 3230428 h 6308727"/>
              <a:gd name="connsiteX1765" fmla="*/ 6698808 w 6777605"/>
              <a:gd name="connsiteY1765" fmla="*/ 3191073 h 6308727"/>
              <a:gd name="connsiteX1766" fmla="*/ 6701354 w 6777605"/>
              <a:gd name="connsiteY1766" fmla="*/ 2944794 h 6308727"/>
              <a:gd name="connsiteX1767" fmla="*/ 6694988 w 6777605"/>
              <a:gd name="connsiteY1767" fmla="*/ 2888939 h 6308727"/>
              <a:gd name="connsiteX1768" fmla="*/ 6689894 w 6777605"/>
              <a:gd name="connsiteY1768" fmla="*/ 2850857 h 6308727"/>
              <a:gd name="connsiteX1769" fmla="*/ 6691167 w 6777605"/>
              <a:gd name="connsiteY1769" fmla="*/ 2841970 h 6308727"/>
              <a:gd name="connsiteX1770" fmla="*/ 6697534 w 6777605"/>
              <a:gd name="connsiteY1770" fmla="*/ 2849587 h 6308727"/>
              <a:gd name="connsiteX1771" fmla="*/ 6706448 w 6777605"/>
              <a:gd name="connsiteY1771" fmla="*/ 2838163 h 6308727"/>
              <a:gd name="connsiteX1772" fmla="*/ 6683527 w 6777605"/>
              <a:gd name="connsiteY1772" fmla="*/ 2687102 h 6308727"/>
              <a:gd name="connsiteX1773" fmla="*/ 6660605 w 6777605"/>
              <a:gd name="connsiteY1773" fmla="*/ 2533499 h 6308727"/>
              <a:gd name="connsiteX1774" fmla="*/ 6686073 w 6777605"/>
              <a:gd name="connsiteY1774" fmla="*/ 2577929 h 6308727"/>
              <a:gd name="connsiteX1775" fmla="*/ 6682253 w 6777605"/>
              <a:gd name="connsiteY1775" fmla="*/ 2552540 h 6308727"/>
              <a:gd name="connsiteX1776" fmla="*/ 6645324 w 6777605"/>
              <a:gd name="connsiteY1776" fmla="*/ 2387511 h 6308727"/>
              <a:gd name="connsiteX1777" fmla="*/ 6577833 w 6777605"/>
              <a:gd name="connsiteY1777" fmla="*/ 2166595 h 6308727"/>
              <a:gd name="connsiteX1778" fmla="*/ 6562552 w 6777605"/>
              <a:gd name="connsiteY1778" fmla="*/ 2131043 h 6308727"/>
              <a:gd name="connsiteX1779" fmla="*/ 6557458 w 6777605"/>
              <a:gd name="connsiteY1779" fmla="*/ 2128504 h 6308727"/>
              <a:gd name="connsiteX1780" fmla="*/ 5633753 w 6777605"/>
              <a:gd name="connsiteY1780" fmla="*/ 2092754 h 6308727"/>
              <a:gd name="connsiteX1781" fmla="*/ 5632480 w 6777605"/>
              <a:gd name="connsiteY1781" fmla="*/ 2095296 h 6308727"/>
              <a:gd name="connsiteX1782" fmla="*/ 5635347 w 6777605"/>
              <a:gd name="connsiteY1782" fmla="*/ 2100061 h 6308727"/>
              <a:gd name="connsiteX1783" fmla="*/ 5635028 w 6777605"/>
              <a:gd name="connsiteY1783" fmla="*/ 2101650 h 6308727"/>
              <a:gd name="connsiteX1784" fmla="*/ 5636436 w 6777605"/>
              <a:gd name="connsiteY1784" fmla="*/ 2102117 h 6308727"/>
              <a:gd name="connsiteX1785" fmla="*/ 5646020 w 6777605"/>
              <a:gd name="connsiteY1785" fmla="*/ 2135801 h 6308727"/>
              <a:gd name="connsiteX1786" fmla="*/ 5659748 w 6777605"/>
              <a:gd name="connsiteY1786" fmla="*/ 2167239 h 6308727"/>
              <a:gd name="connsiteX1787" fmla="*/ 5659242 w 6777605"/>
              <a:gd name="connsiteY1787" fmla="*/ 2170269 h 6308727"/>
              <a:gd name="connsiteX1788" fmla="*/ 5662429 w 6777605"/>
              <a:gd name="connsiteY1788" fmla="*/ 2171858 h 6308727"/>
              <a:gd name="connsiteX1789" fmla="*/ 5663066 w 6777605"/>
              <a:gd name="connsiteY1789" fmla="*/ 2172810 h 6308727"/>
              <a:gd name="connsiteX1790" fmla="*/ 5664340 w 6777605"/>
              <a:gd name="connsiteY1790" fmla="*/ 2172810 h 6308727"/>
              <a:gd name="connsiteX1791" fmla="*/ 5662429 w 6777605"/>
              <a:gd name="connsiteY1791" fmla="*/ 2171858 h 6308727"/>
              <a:gd name="connsiteX1792" fmla="*/ 5660517 w 6777605"/>
              <a:gd name="connsiteY1792" fmla="*/ 2168998 h 6308727"/>
              <a:gd name="connsiteX1793" fmla="*/ 5659748 w 6777605"/>
              <a:gd name="connsiteY1793" fmla="*/ 2167239 h 6308727"/>
              <a:gd name="connsiteX1794" fmla="*/ 5660517 w 6777605"/>
              <a:gd name="connsiteY1794" fmla="*/ 2162645 h 6308727"/>
              <a:gd name="connsiteX1795" fmla="*/ 5638851 w 6777605"/>
              <a:gd name="connsiteY1795" fmla="*/ 2102921 h 6308727"/>
              <a:gd name="connsiteX1796" fmla="*/ 5636436 w 6777605"/>
              <a:gd name="connsiteY1796" fmla="*/ 2102117 h 6308727"/>
              <a:gd name="connsiteX1797" fmla="*/ 5636302 w 6777605"/>
              <a:gd name="connsiteY1797" fmla="*/ 2101650 h 6308727"/>
              <a:gd name="connsiteX1798" fmla="*/ 5635347 w 6777605"/>
              <a:gd name="connsiteY1798" fmla="*/ 2100061 h 6308727"/>
              <a:gd name="connsiteX1799" fmla="*/ 5636302 w 6777605"/>
              <a:gd name="connsiteY1799" fmla="*/ 2095296 h 6308727"/>
              <a:gd name="connsiteX1800" fmla="*/ 5633753 w 6777605"/>
              <a:gd name="connsiteY1800" fmla="*/ 2092754 h 6308727"/>
              <a:gd name="connsiteX1801" fmla="*/ 5979847 w 6777605"/>
              <a:gd name="connsiteY1801" fmla="*/ 2026692 h 6308727"/>
              <a:gd name="connsiteX1802" fmla="*/ 5979847 w 6777605"/>
              <a:gd name="connsiteY1802" fmla="*/ 2030506 h 6308727"/>
              <a:gd name="connsiteX1803" fmla="*/ 6036203 w 6777605"/>
              <a:gd name="connsiteY1803" fmla="*/ 2144915 h 6308727"/>
              <a:gd name="connsiteX1804" fmla="*/ 6038924 w 6777605"/>
              <a:gd name="connsiteY1804" fmla="*/ 2147299 h 6308727"/>
              <a:gd name="connsiteX1805" fmla="*/ 6041326 w 6777605"/>
              <a:gd name="connsiteY1805" fmla="*/ 2148232 h 6308727"/>
              <a:gd name="connsiteX1806" fmla="*/ 6041326 w 6777605"/>
              <a:gd name="connsiteY1806" fmla="*/ 2148729 h 6308727"/>
              <a:gd name="connsiteX1807" fmla="*/ 6042659 w 6777605"/>
              <a:gd name="connsiteY1807" fmla="*/ 2150581 h 6308727"/>
              <a:gd name="connsiteX1808" fmla="*/ 6042767 w 6777605"/>
              <a:gd name="connsiteY1808" fmla="*/ 2154449 h 6308727"/>
              <a:gd name="connsiteX1809" fmla="*/ 6046465 w 6777605"/>
              <a:gd name="connsiteY1809" fmla="*/ 2155870 h 6308727"/>
              <a:gd name="connsiteX1810" fmla="*/ 6047730 w 6777605"/>
              <a:gd name="connsiteY1810" fmla="*/ 2157628 h 6308727"/>
              <a:gd name="connsiteX1811" fmla="*/ 6047730 w 6777605"/>
              <a:gd name="connsiteY1811" fmla="*/ 2162712 h 6308727"/>
              <a:gd name="connsiteX1812" fmla="*/ 6049011 w 6777605"/>
              <a:gd name="connsiteY1812" fmla="*/ 2161441 h 6308727"/>
              <a:gd name="connsiteX1813" fmla="*/ 6047730 w 6777605"/>
              <a:gd name="connsiteY1813" fmla="*/ 2157628 h 6308727"/>
              <a:gd name="connsiteX1814" fmla="*/ 6047730 w 6777605"/>
              <a:gd name="connsiteY1814" fmla="*/ 2156357 h 6308727"/>
              <a:gd name="connsiteX1815" fmla="*/ 6046465 w 6777605"/>
              <a:gd name="connsiteY1815" fmla="*/ 2155870 h 6308727"/>
              <a:gd name="connsiteX1816" fmla="*/ 6042659 w 6777605"/>
              <a:gd name="connsiteY1816" fmla="*/ 2150581 h 6308727"/>
              <a:gd name="connsiteX1817" fmla="*/ 6042608 w 6777605"/>
              <a:gd name="connsiteY1817" fmla="*/ 2148729 h 6308727"/>
              <a:gd name="connsiteX1818" fmla="*/ 6041326 w 6777605"/>
              <a:gd name="connsiteY1818" fmla="*/ 2148232 h 6308727"/>
              <a:gd name="connsiteX1819" fmla="*/ 6041326 w 6777605"/>
              <a:gd name="connsiteY1819" fmla="*/ 2143644 h 6308727"/>
              <a:gd name="connsiteX1820" fmla="*/ 5984971 w 6777605"/>
              <a:gd name="connsiteY1820" fmla="*/ 2030506 h 6308727"/>
              <a:gd name="connsiteX1821" fmla="*/ 5979847 w 6777605"/>
              <a:gd name="connsiteY1821" fmla="*/ 2026692 h 6308727"/>
              <a:gd name="connsiteX1822" fmla="*/ 6108460 w 6777605"/>
              <a:gd name="connsiteY1822" fmla="*/ 2002598 h 6308727"/>
              <a:gd name="connsiteX1823" fmla="*/ 6107295 w 6777605"/>
              <a:gd name="connsiteY1823" fmla="*/ 2005318 h 6308727"/>
              <a:gd name="connsiteX1824" fmla="*/ 6107628 w 6777605"/>
              <a:gd name="connsiteY1824" fmla="*/ 2005512 h 6308727"/>
              <a:gd name="connsiteX1825" fmla="*/ 6107295 w 6777605"/>
              <a:gd name="connsiteY1825" fmla="*/ 2006678 h 6308727"/>
              <a:gd name="connsiteX1826" fmla="*/ 6108460 w 6777605"/>
              <a:gd name="connsiteY1826" fmla="*/ 2006678 h 6308727"/>
              <a:gd name="connsiteX1827" fmla="*/ 6109626 w 6777605"/>
              <a:gd name="connsiteY1827" fmla="*/ 2006678 h 6308727"/>
              <a:gd name="connsiteX1828" fmla="*/ 6107628 w 6777605"/>
              <a:gd name="connsiteY1828" fmla="*/ 2005512 h 6308727"/>
              <a:gd name="connsiteX1829" fmla="*/ 6344806 w 6777605"/>
              <a:gd name="connsiteY1829" fmla="*/ 1959854 h 6308727"/>
              <a:gd name="connsiteX1830" fmla="*/ 6343537 w 6777605"/>
              <a:gd name="connsiteY1830" fmla="*/ 1961119 h 6308727"/>
              <a:gd name="connsiteX1831" fmla="*/ 6344806 w 6777605"/>
              <a:gd name="connsiteY1831" fmla="*/ 1962385 h 6308727"/>
              <a:gd name="connsiteX1832" fmla="*/ 6344806 w 6777605"/>
              <a:gd name="connsiteY1832" fmla="*/ 1968557 h 6308727"/>
              <a:gd name="connsiteX1833" fmla="*/ 6347965 w 6777605"/>
              <a:gd name="connsiteY1833" fmla="*/ 1972892 h 6308727"/>
              <a:gd name="connsiteX1834" fmla="*/ 6348613 w 6777605"/>
              <a:gd name="connsiteY1834" fmla="*/ 1975048 h 6308727"/>
              <a:gd name="connsiteX1835" fmla="*/ 6348854 w 6777605"/>
              <a:gd name="connsiteY1835" fmla="*/ 1975341 h 6308727"/>
              <a:gd name="connsiteX1836" fmla="*/ 6351152 w 6777605"/>
              <a:gd name="connsiteY1836" fmla="*/ 1990248 h 6308727"/>
              <a:gd name="connsiteX1837" fmla="*/ 6384153 w 6777605"/>
              <a:gd name="connsiteY1837" fmla="*/ 2086512 h 6308727"/>
              <a:gd name="connsiteX1838" fmla="*/ 6404463 w 6777605"/>
              <a:gd name="connsiteY1838" fmla="*/ 2138444 h 6308727"/>
              <a:gd name="connsiteX1839" fmla="*/ 6407000 w 6777605"/>
              <a:gd name="connsiteY1839" fmla="*/ 2144303 h 6308727"/>
              <a:gd name="connsiteX1840" fmla="*/ 6413179 w 6777605"/>
              <a:gd name="connsiteY1840" fmla="*/ 2147231 h 6308727"/>
              <a:gd name="connsiteX1841" fmla="*/ 6413279 w 6777605"/>
              <a:gd name="connsiteY1841" fmla="*/ 2148032 h 6308727"/>
              <a:gd name="connsiteX1842" fmla="*/ 6412554 w 6777605"/>
              <a:gd name="connsiteY1842" fmla="*/ 2155702 h 6308727"/>
              <a:gd name="connsiteX1843" fmla="*/ 6418425 w 6777605"/>
              <a:gd name="connsiteY1843" fmla="*/ 2161243 h 6308727"/>
              <a:gd name="connsiteX1844" fmla="*/ 6413347 w 6777605"/>
              <a:gd name="connsiteY1844" fmla="*/ 2148578 h 6308727"/>
              <a:gd name="connsiteX1845" fmla="*/ 6413279 w 6777605"/>
              <a:gd name="connsiteY1845" fmla="*/ 2148032 h 6308727"/>
              <a:gd name="connsiteX1846" fmla="*/ 6413347 w 6777605"/>
              <a:gd name="connsiteY1846" fmla="*/ 2147311 h 6308727"/>
              <a:gd name="connsiteX1847" fmla="*/ 6413179 w 6777605"/>
              <a:gd name="connsiteY1847" fmla="*/ 2147231 h 6308727"/>
              <a:gd name="connsiteX1848" fmla="*/ 6412077 w 6777605"/>
              <a:gd name="connsiteY1848" fmla="*/ 2138444 h 6308727"/>
              <a:gd name="connsiteX1849" fmla="*/ 6356229 w 6777605"/>
              <a:gd name="connsiteY1849" fmla="*/ 1986447 h 6308727"/>
              <a:gd name="connsiteX1850" fmla="*/ 6352897 w 6777605"/>
              <a:gd name="connsiteY1850" fmla="*/ 1980273 h 6308727"/>
              <a:gd name="connsiteX1851" fmla="*/ 6348854 w 6777605"/>
              <a:gd name="connsiteY1851" fmla="*/ 1975341 h 6308727"/>
              <a:gd name="connsiteX1852" fmla="*/ 6348613 w 6777605"/>
              <a:gd name="connsiteY1852" fmla="*/ 1973781 h 6308727"/>
              <a:gd name="connsiteX1853" fmla="*/ 6347965 w 6777605"/>
              <a:gd name="connsiteY1853" fmla="*/ 1972892 h 6308727"/>
              <a:gd name="connsiteX1854" fmla="*/ 6344806 w 6777605"/>
              <a:gd name="connsiteY1854" fmla="*/ 1962385 h 6308727"/>
              <a:gd name="connsiteX1855" fmla="*/ 6344806 w 6777605"/>
              <a:gd name="connsiteY1855" fmla="*/ 1959854 h 6308727"/>
              <a:gd name="connsiteX1856" fmla="*/ 5927782 w 6777605"/>
              <a:gd name="connsiteY1856" fmla="*/ 1897694 h 6308727"/>
              <a:gd name="connsiteX1857" fmla="*/ 5937106 w 6777605"/>
              <a:gd name="connsiteY1857" fmla="*/ 1907735 h 6308727"/>
              <a:gd name="connsiteX1858" fmla="*/ 5934442 w 6777605"/>
              <a:gd name="connsiteY1858" fmla="*/ 1911500 h 6308727"/>
              <a:gd name="connsiteX1859" fmla="*/ 5937106 w 6777605"/>
              <a:gd name="connsiteY1859" fmla="*/ 1914010 h 6308727"/>
              <a:gd name="connsiteX1860" fmla="*/ 5937106 w 6777605"/>
              <a:gd name="connsiteY1860" fmla="*/ 1912755 h 6308727"/>
              <a:gd name="connsiteX1861" fmla="*/ 5937106 w 6777605"/>
              <a:gd name="connsiteY1861" fmla="*/ 1907735 h 6308727"/>
              <a:gd name="connsiteX1862" fmla="*/ 5927782 w 6777605"/>
              <a:gd name="connsiteY1862" fmla="*/ 1897694 h 6308727"/>
              <a:gd name="connsiteX1863" fmla="*/ 5980541 w 6777605"/>
              <a:gd name="connsiteY1863" fmla="*/ 1892255 h 6308727"/>
              <a:gd name="connsiteX1864" fmla="*/ 5978958 w 6777605"/>
              <a:gd name="connsiteY1864" fmla="*/ 1899553 h 6308727"/>
              <a:gd name="connsiteX1865" fmla="*/ 5982773 w 6777605"/>
              <a:gd name="connsiteY1865" fmla="*/ 1904551 h 6308727"/>
              <a:gd name="connsiteX1866" fmla="*/ 5983075 w 6777605"/>
              <a:gd name="connsiteY1866" fmla="*/ 1906215 h 6308727"/>
              <a:gd name="connsiteX1867" fmla="*/ 5983455 w 6777605"/>
              <a:gd name="connsiteY1867" fmla="*/ 1906783 h 6308727"/>
              <a:gd name="connsiteX1868" fmla="*/ 5985135 w 6777605"/>
              <a:gd name="connsiteY1868" fmla="*/ 1914941 h 6308727"/>
              <a:gd name="connsiteX1869" fmla="*/ 5988145 w 6777605"/>
              <a:gd name="connsiteY1869" fmla="*/ 1923985 h 6308727"/>
              <a:gd name="connsiteX1870" fmla="*/ 6024894 w 6777605"/>
              <a:gd name="connsiteY1870" fmla="*/ 2001415 h 6308727"/>
              <a:gd name="connsiteX1871" fmla="*/ 6037567 w 6777605"/>
              <a:gd name="connsiteY1871" fmla="*/ 2043312 h 6308727"/>
              <a:gd name="connsiteX1872" fmla="*/ 6050238 w 6777605"/>
              <a:gd name="connsiteY1872" fmla="*/ 2075054 h 6308727"/>
              <a:gd name="connsiteX1873" fmla="*/ 6076850 w 6777605"/>
              <a:gd name="connsiteY1873" fmla="*/ 2152499 h 6308727"/>
              <a:gd name="connsiteX1874" fmla="*/ 6131341 w 6777605"/>
              <a:gd name="connsiteY1874" fmla="*/ 2323898 h 6308727"/>
              <a:gd name="connsiteX1875" fmla="*/ 6140211 w 6777605"/>
              <a:gd name="connsiteY1875" fmla="*/ 2351831 h 6308727"/>
              <a:gd name="connsiteX1876" fmla="*/ 6187098 w 6777605"/>
              <a:gd name="connsiteY1876" fmla="*/ 2505412 h 6308727"/>
              <a:gd name="connsiteX1877" fmla="*/ 6198504 w 6777605"/>
              <a:gd name="connsiteY1877" fmla="*/ 2529528 h 6308727"/>
              <a:gd name="connsiteX1878" fmla="*/ 6198504 w 6777605"/>
              <a:gd name="connsiteY1878" fmla="*/ 2525719 h 6308727"/>
              <a:gd name="connsiteX1879" fmla="*/ 6169357 w 6777605"/>
              <a:gd name="connsiteY1879" fmla="*/ 2383556 h 6308727"/>
              <a:gd name="connsiteX1880" fmla="*/ 6164288 w 6777605"/>
              <a:gd name="connsiteY1880" fmla="*/ 2361987 h 6308727"/>
              <a:gd name="connsiteX1881" fmla="*/ 6135142 w 6777605"/>
              <a:gd name="connsiteY1881" fmla="*/ 2259148 h 6308727"/>
              <a:gd name="connsiteX1882" fmla="*/ 6125005 w 6777605"/>
              <a:gd name="connsiteY1882" fmla="*/ 2223598 h 6308727"/>
              <a:gd name="connsiteX1883" fmla="*/ 6113600 w 6777605"/>
              <a:gd name="connsiteY1883" fmla="*/ 2205824 h 6308727"/>
              <a:gd name="connsiteX1884" fmla="*/ 6085721 w 6777605"/>
              <a:gd name="connsiteY1884" fmla="*/ 2156309 h 6308727"/>
              <a:gd name="connsiteX1885" fmla="*/ 6093800 w 6777605"/>
              <a:gd name="connsiteY1885" fmla="*/ 2162497 h 6308727"/>
              <a:gd name="connsiteX1886" fmla="*/ 6099790 w 6777605"/>
              <a:gd name="connsiteY1886" fmla="*/ 2166900 h 6308727"/>
              <a:gd name="connsiteX1887" fmla="*/ 6099660 w 6777605"/>
              <a:gd name="connsiteY1887" fmla="*/ 2167735 h 6308727"/>
              <a:gd name="connsiteX1888" fmla="*/ 6101169 w 6777605"/>
              <a:gd name="connsiteY1888" fmla="*/ 2169548 h 6308727"/>
              <a:gd name="connsiteX1889" fmla="*/ 6101561 w 6777605"/>
              <a:gd name="connsiteY1889" fmla="*/ 2172496 h 6308727"/>
              <a:gd name="connsiteX1890" fmla="*/ 6105996 w 6777605"/>
              <a:gd name="connsiteY1890" fmla="*/ 2175352 h 6308727"/>
              <a:gd name="connsiteX1891" fmla="*/ 6105996 w 6777605"/>
              <a:gd name="connsiteY1891" fmla="*/ 2179162 h 6308727"/>
              <a:gd name="connsiteX1892" fmla="*/ 6107263 w 6777605"/>
              <a:gd name="connsiteY1892" fmla="*/ 2176623 h 6308727"/>
              <a:gd name="connsiteX1893" fmla="*/ 6105996 w 6777605"/>
              <a:gd name="connsiteY1893" fmla="*/ 2175352 h 6308727"/>
              <a:gd name="connsiteX1894" fmla="*/ 6101169 w 6777605"/>
              <a:gd name="connsiteY1894" fmla="*/ 2169548 h 6308727"/>
              <a:gd name="connsiteX1895" fmla="*/ 6100927 w 6777605"/>
              <a:gd name="connsiteY1895" fmla="*/ 2167735 h 6308727"/>
              <a:gd name="connsiteX1896" fmla="*/ 6099790 w 6777605"/>
              <a:gd name="connsiteY1896" fmla="*/ 2166900 h 6308727"/>
              <a:gd name="connsiteX1897" fmla="*/ 6101719 w 6777605"/>
              <a:gd name="connsiteY1897" fmla="*/ 2154563 h 6308727"/>
              <a:gd name="connsiteX1898" fmla="*/ 6097125 w 6777605"/>
              <a:gd name="connsiteY1898" fmla="*/ 2142342 h 6308727"/>
              <a:gd name="connsiteX1899" fmla="*/ 6043902 w 6777605"/>
              <a:gd name="connsiteY1899" fmla="*/ 2015380 h 6308727"/>
              <a:gd name="connsiteX1900" fmla="*/ 6036299 w 6777605"/>
              <a:gd name="connsiteY1900" fmla="*/ 2000144 h 6308727"/>
              <a:gd name="connsiteX1901" fmla="*/ 5993213 w 6777605"/>
              <a:gd name="connsiteY1901" fmla="*/ 1921446 h 6308727"/>
              <a:gd name="connsiteX1902" fmla="*/ 5983455 w 6777605"/>
              <a:gd name="connsiteY1902" fmla="*/ 1906783 h 6308727"/>
              <a:gd name="connsiteX1903" fmla="*/ 5983075 w 6777605"/>
              <a:gd name="connsiteY1903" fmla="*/ 1904948 h 6308727"/>
              <a:gd name="connsiteX1904" fmla="*/ 5982773 w 6777605"/>
              <a:gd name="connsiteY1904" fmla="*/ 1904551 h 6308727"/>
              <a:gd name="connsiteX1905" fmla="*/ 6487511 w 6777605"/>
              <a:gd name="connsiteY1905" fmla="*/ 1801275 h 6308727"/>
              <a:gd name="connsiteX1906" fmla="*/ 6481862 w 6777605"/>
              <a:gd name="connsiteY1906" fmla="*/ 1802222 h 6308727"/>
              <a:gd name="connsiteX1907" fmla="*/ 6490410 w 6777605"/>
              <a:gd name="connsiteY1907" fmla="*/ 1806010 h 6308727"/>
              <a:gd name="connsiteX1908" fmla="*/ 6487511 w 6777605"/>
              <a:gd name="connsiteY1908" fmla="*/ 1801275 h 6308727"/>
              <a:gd name="connsiteX1909" fmla="*/ 5731329 w 6777605"/>
              <a:gd name="connsiteY1909" fmla="*/ 1776610 h 6308727"/>
              <a:gd name="connsiteX1910" fmla="*/ 5742437 w 6777605"/>
              <a:gd name="connsiteY1910" fmla="*/ 1787726 h 6308727"/>
              <a:gd name="connsiteX1911" fmla="*/ 5742747 w 6777605"/>
              <a:gd name="connsiteY1911" fmla="*/ 1789307 h 6308727"/>
              <a:gd name="connsiteX1912" fmla="*/ 5744605 w 6777605"/>
              <a:gd name="connsiteY1912" fmla="*/ 1790504 h 6308727"/>
              <a:gd name="connsiteX1913" fmla="*/ 5754962 w 6777605"/>
              <a:gd name="connsiteY1913" fmla="*/ 1811527 h 6308727"/>
              <a:gd name="connsiteX1914" fmla="*/ 5766857 w 6777605"/>
              <a:gd name="connsiteY1914" fmla="*/ 1833745 h 6308727"/>
              <a:gd name="connsiteX1915" fmla="*/ 5911515 w 6777605"/>
              <a:gd name="connsiteY1915" fmla="*/ 2149886 h 6308727"/>
              <a:gd name="connsiteX1916" fmla="*/ 5945777 w 6777605"/>
              <a:gd name="connsiteY1916" fmla="*/ 2233697 h 6308727"/>
              <a:gd name="connsiteX1917" fmla="*/ 5969887 w 6777605"/>
              <a:gd name="connsiteY1917" fmla="*/ 2294649 h 6308727"/>
              <a:gd name="connsiteX1918" fmla="*/ 5974962 w 6777605"/>
              <a:gd name="connsiteY1918" fmla="*/ 2317506 h 6308727"/>
              <a:gd name="connsiteX1919" fmla="*/ 5977500 w 6777605"/>
              <a:gd name="connsiteY1919" fmla="*/ 2341633 h 6308727"/>
              <a:gd name="connsiteX1920" fmla="*/ 5990189 w 6777605"/>
              <a:gd name="connsiteY1920" fmla="*/ 2388608 h 6308727"/>
              <a:gd name="connsiteX1921" fmla="*/ 6038409 w 6777605"/>
              <a:gd name="connsiteY1921" fmla="*/ 2585384 h 6308727"/>
              <a:gd name="connsiteX1922" fmla="*/ 6061249 w 6777605"/>
              <a:gd name="connsiteY1922" fmla="*/ 2733918 h 6308727"/>
              <a:gd name="connsiteX1923" fmla="*/ 6067594 w 6777605"/>
              <a:gd name="connsiteY1923" fmla="*/ 2824053 h 6308727"/>
              <a:gd name="connsiteX1924" fmla="*/ 6067594 w 6777605"/>
              <a:gd name="connsiteY1924" fmla="*/ 2840556 h 6308727"/>
              <a:gd name="connsiteX1925" fmla="*/ 6075208 w 6777605"/>
              <a:gd name="connsiteY1925" fmla="*/ 2938308 h 6308727"/>
              <a:gd name="connsiteX1926" fmla="*/ 6075208 w 6777605"/>
              <a:gd name="connsiteY1926" fmla="*/ 2942116 h 6308727"/>
              <a:gd name="connsiteX1927" fmla="*/ 6079014 w 6777605"/>
              <a:gd name="connsiteY1927" fmla="*/ 3034790 h 6308727"/>
              <a:gd name="connsiteX1928" fmla="*/ 6076477 w 6777605"/>
              <a:gd name="connsiteY1928" fmla="*/ 3110971 h 6308727"/>
              <a:gd name="connsiteX1929" fmla="*/ 6062518 w 6777605"/>
              <a:gd name="connsiteY1929" fmla="*/ 3292524 h 6308727"/>
              <a:gd name="connsiteX1930" fmla="*/ 6051098 w 6777605"/>
              <a:gd name="connsiteY1930" fmla="*/ 3389016 h 6308727"/>
              <a:gd name="connsiteX1931" fmla="*/ 6038409 w 6777605"/>
              <a:gd name="connsiteY1931" fmla="*/ 3461385 h 6308727"/>
              <a:gd name="connsiteX1932" fmla="*/ 6037140 w 6777605"/>
              <a:gd name="connsiteY1932" fmla="*/ 3470272 h 6308727"/>
              <a:gd name="connsiteX1933" fmla="*/ 6004147 w 6777605"/>
              <a:gd name="connsiteY1933" fmla="*/ 3604854 h 6308727"/>
              <a:gd name="connsiteX1934" fmla="*/ 5955927 w 6777605"/>
              <a:gd name="connsiteY1934" fmla="*/ 3776254 h 6308727"/>
              <a:gd name="connsiteX1935" fmla="*/ 5945777 w 6777605"/>
              <a:gd name="connsiteY1935" fmla="*/ 3809264 h 6308727"/>
              <a:gd name="connsiteX1936" fmla="*/ 5924205 w 6777605"/>
              <a:gd name="connsiteY1936" fmla="*/ 3884173 h 6308727"/>
              <a:gd name="connsiteX1937" fmla="*/ 5892482 w 6777605"/>
              <a:gd name="connsiteY1937" fmla="*/ 3978126 h 6308727"/>
              <a:gd name="connsiteX1938" fmla="*/ 5816346 w 6777605"/>
              <a:gd name="connsiteY1938" fmla="*/ 4133021 h 6308727"/>
              <a:gd name="connsiteX1939" fmla="*/ 5778278 w 6777605"/>
              <a:gd name="connsiteY1939" fmla="*/ 4199042 h 6308727"/>
              <a:gd name="connsiteX1940" fmla="*/ 5724984 w 6777605"/>
              <a:gd name="connsiteY1940" fmla="*/ 4285377 h 6308727"/>
              <a:gd name="connsiteX1941" fmla="*/ 5713563 w 6777605"/>
              <a:gd name="connsiteY1941" fmla="*/ 4314578 h 6308727"/>
              <a:gd name="connsiteX1942" fmla="*/ 5705949 w 6777605"/>
              <a:gd name="connsiteY1942" fmla="*/ 4337432 h 6308727"/>
              <a:gd name="connsiteX1943" fmla="*/ 5671688 w 6777605"/>
              <a:gd name="connsiteY1943" fmla="*/ 4409801 h 6308727"/>
              <a:gd name="connsiteX1944" fmla="*/ 5670419 w 6777605"/>
              <a:gd name="connsiteY1944" fmla="*/ 4422497 h 6308727"/>
              <a:gd name="connsiteX1945" fmla="*/ 5711025 w 6777605"/>
              <a:gd name="connsiteY1945" fmla="*/ 4364094 h 6308727"/>
              <a:gd name="connsiteX1946" fmla="*/ 5754168 w 6777605"/>
              <a:gd name="connsiteY1946" fmla="*/ 4304422 h 6308727"/>
              <a:gd name="connsiteX1947" fmla="*/ 5749251 w 6777605"/>
              <a:gd name="connsiteY1947" fmla="*/ 4325529 h 6308727"/>
              <a:gd name="connsiteX1948" fmla="*/ 5741501 w 6777605"/>
              <a:gd name="connsiteY1948" fmla="*/ 4339930 h 6308727"/>
              <a:gd name="connsiteX1949" fmla="*/ 5740210 w 6777605"/>
              <a:gd name="connsiteY1949" fmla="*/ 4339971 h 6308727"/>
              <a:gd name="connsiteX1950" fmla="*/ 5740997 w 6777605"/>
              <a:gd name="connsiteY1950" fmla="*/ 4341898 h 6308727"/>
              <a:gd name="connsiteX1951" fmla="*/ 5739575 w 6777605"/>
              <a:gd name="connsiteY1951" fmla="*/ 4347589 h 6308727"/>
              <a:gd name="connsiteX1952" fmla="*/ 5740800 w 6777605"/>
              <a:gd name="connsiteY1952" fmla="*/ 4352493 h 6308727"/>
              <a:gd name="connsiteX1953" fmla="*/ 5740210 w 6777605"/>
              <a:gd name="connsiteY1953" fmla="*/ 4353937 h 6308727"/>
              <a:gd name="connsiteX1954" fmla="*/ 5739210 w 6777605"/>
              <a:gd name="connsiteY1954" fmla="*/ 4355753 h 6308727"/>
              <a:gd name="connsiteX1955" fmla="*/ 5732914 w 6777605"/>
              <a:gd name="connsiteY1955" fmla="*/ 4357270 h 6308727"/>
              <a:gd name="connsiteX1956" fmla="*/ 5731129 w 6777605"/>
              <a:gd name="connsiteY1956" fmla="*/ 4361099 h 6308727"/>
              <a:gd name="connsiteX1957" fmla="*/ 5730437 w 6777605"/>
              <a:gd name="connsiteY1957" fmla="*/ 4365498 h 6308727"/>
              <a:gd name="connsiteX1958" fmla="*/ 5728789 w 6777605"/>
              <a:gd name="connsiteY1958" fmla="*/ 4366634 h 6308727"/>
              <a:gd name="connsiteX1959" fmla="*/ 5728155 w 6777605"/>
              <a:gd name="connsiteY1959" fmla="*/ 4369173 h 6308727"/>
              <a:gd name="connsiteX1960" fmla="*/ 5722446 w 6777605"/>
              <a:gd name="connsiteY1960" fmla="*/ 4372982 h 6308727"/>
              <a:gd name="connsiteX1961" fmla="*/ 5648848 w 6777605"/>
              <a:gd name="connsiteY1961" fmla="*/ 4482170 h 6308727"/>
              <a:gd name="connsiteX1962" fmla="*/ 5645814 w 6777605"/>
              <a:gd name="connsiteY1962" fmla="*/ 4487228 h 6308727"/>
              <a:gd name="connsiteX1963" fmla="*/ 5645041 w 6777605"/>
              <a:gd name="connsiteY1963" fmla="*/ 4487249 h 6308727"/>
              <a:gd name="connsiteX1964" fmla="*/ 5645152 w 6777605"/>
              <a:gd name="connsiteY1964" fmla="*/ 4488333 h 6308727"/>
              <a:gd name="connsiteX1965" fmla="*/ 5645041 w 6777605"/>
              <a:gd name="connsiteY1965" fmla="*/ 4488518 h 6308727"/>
              <a:gd name="connsiteX1966" fmla="*/ 5638696 w 6777605"/>
              <a:gd name="connsiteY1966" fmla="*/ 4498675 h 6308727"/>
              <a:gd name="connsiteX1967" fmla="*/ 5645675 w 6777605"/>
              <a:gd name="connsiteY1967" fmla="*/ 4493438 h 6308727"/>
              <a:gd name="connsiteX1968" fmla="*/ 5645152 w 6777605"/>
              <a:gd name="connsiteY1968" fmla="*/ 4488333 h 6308727"/>
              <a:gd name="connsiteX1969" fmla="*/ 5645814 w 6777605"/>
              <a:gd name="connsiteY1969" fmla="*/ 4487228 h 6308727"/>
              <a:gd name="connsiteX1970" fmla="*/ 5651067 w 6777605"/>
              <a:gd name="connsiteY1970" fmla="*/ 4487090 h 6308727"/>
              <a:gd name="connsiteX1971" fmla="*/ 5655193 w 6777605"/>
              <a:gd name="connsiteY1971" fmla="*/ 4482170 h 6308727"/>
              <a:gd name="connsiteX1972" fmla="*/ 5726253 w 6777605"/>
              <a:gd name="connsiteY1972" fmla="*/ 4376790 h 6308727"/>
              <a:gd name="connsiteX1973" fmla="*/ 5728155 w 6777605"/>
              <a:gd name="connsiteY1973" fmla="*/ 4369173 h 6308727"/>
              <a:gd name="connsiteX1974" fmla="*/ 5730058 w 6777605"/>
              <a:gd name="connsiteY1974" fmla="*/ 4367903 h 6308727"/>
              <a:gd name="connsiteX1975" fmla="*/ 5730437 w 6777605"/>
              <a:gd name="connsiteY1975" fmla="*/ 4365498 h 6308727"/>
              <a:gd name="connsiteX1976" fmla="*/ 5735927 w 6777605"/>
              <a:gd name="connsiteY1976" fmla="*/ 4361714 h 6308727"/>
              <a:gd name="connsiteX1977" fmla="*/ 5739210 w 6777605"/>
              <a:gd name="connsiteY1977" fmla="*/ 4355753 h 6308727"/>
              <a:gd name="connsiteX1978" fmla="*/ 5741479 w 6777605"/>
              <a:gd name="connsiteY1978" fmla="*/ 4355207 h 6308727"/>
              <a:gd name="connsiteX1979" fmla="*/ 5740800 w 6777605"/>
              <a:gd name="connsiteY1979" fmla="*/ 4352493 h 6308727"/>
              <a:gd name="connsiteX1980" fmla="*/ 5743065 w 6777605"/>
              <a:gd name="connsiteY1980" fmla="*/ 4346954 h 6308727"/>
              <a:gd name="connsiteX1981" fmla="*/ 5740997 w 6777605"/>
              <a:gd name="connsiteY1981" fmla="*/ 4341898 h 6308727"/>
              <a:gd name="connsiteX1982" fmla="*/ 5741479 w 6777605"/>
              <a:gd name="connsiteY1982" fmla="*/ 4339971 h 6308727"/>
              <a:gd name="connsiteX1983" fmla="*/ 5741501 w 6777605"/>
              <a:gd name="connsiteY1983" fmla="*/ 4339930 h 6308727"/>
              <a:gd name="connsiteX1984" fmla="*/ 5745127 w 6777605"/>
              <a:gd name="connsiteY1984" fmla="*/ 4339813 h 6308727"/>
              <a:gd name="connsiteX1985" fmla="*/ 5749093 w 6777605"/>
              <a:gd name="connsiteY1985" fmla="*/ 4338702 h 6308727"/>
              <a:gd name="connsiteX1986" fmla="*/ 5757975 w 6777605"/>
              <a:gd name="connsiteY1986" fmla="*/ 4324736 h 6308727"/>
              <a:gd name="connsiteX1987" fmla="*/ 5826497 w 6777605"/>
              <a:gd name="connsiteY1987" fmla="*/ 4206660 h 6308727"/>
              <a:gd name="connsiteX1988" fmla="*/ 5863296 w 6777605"/>
              <a:gd name="connsiteY1988" fmla="*/ 4127943 h 6308727"/>
              <a:gd name="connsiteX1989" fmla="*/ 5875985 w 6777605"/>
              <a:gd name="connsiteY1989" fmla="*/ 4096202 h 6308727"/>
              <a:gd name="connsiteX1990" fmla="*/ 5883599 w 6777605"/>
              <a:gd name="connsiteY1990" fmla="*/ 4087314 h 6308727"/>
              <a:gd name="connsiteX1991" fmla="*/ 5881854 w 6777605"/>
              <a:gd name="connsiteY1991" fmla="*/ 4111596 h 6308727"/>
              <a:gd name="connsiteX1992" fmla="*/ 5881140 w 6777605"/>
              <a:gd name="connsiteY1992" fmla="*/ 4130908 h 6308727"/>
              <a:gd name="connsiteX1993" fmla="*/ 5879792 w 6777605"/>
              <a:gd name="connsiteY1993" fmla="*/ 4133021 h 6308727"/>
              <a:gd name="connsiteX1994" fmla="*/ 5879369 w 6777605"/>
              <a:gd name="connsiteY1994" fmla="*/ 4133868 h 6308727"/>
              <a:gd name="connsiteX1995" fmla="*/ 5878524 w 6777605"/>
              <a:gd name="connsiteY1995" fmla="*/ 4134291 h 6308727"/>
              <a:gd name="connsiteX1996" fmla="*/ 5878524 w 6777605"/>
              <a:gd name="connsiteY1996" fmla="*/ 4135560 h 6308727"/>
              <a:gd name="connsiteX1997" fmla="*/ 5879369 w 6777605"/>
              <a:gd name="connsiteY1997" fmla="*/ 4133868 h 6308727"/>
              <a:gd name="connsiteX1998" fmla="*/ 5881061 w 6777605"/>
              <a:gd name="connsiteY1998" fmla="*/ 4133021 h 6308727"/>
              <a:gd name="connsiteX1999" fmla="*/ 5881140 w 6777605"/>
              <a:gd name="connsiteY1999" fmla="*/ 4130908 h 6308727"/>
              <a:gd name="connsiteX2000" fmla="*/ 5892640 w 6777605"/>
              <a:gd name="connsiteY2000" fmla="*/ 4112866 h 6308727"/>
              <a:gd name="connsiteX2001" fmla="*/ 5898826 w 6777605"/>
              <a:gd name="connsiteY2001" fmla="*/ 4089854 h 6308727"/>
              <a:gd name="connsiteX2002" fmla="*/ 5907709 w 6777605"/>
              <a:gd name="connsiteY2002" fmla="*/ 4059382 h 6308727"/>
              <a:gd name="connsiteX2003" fmla="*/ 5981306 w 6777605"/>
              <a:gd name="connsiteY2003" fmla="*/ 3827039 h 6308727"/>
              <a:gd name="connsiteX2004" fmla="*/ 5988920 w 6777605"/>
              <a:gd name="connsiteY2004" fmla="*/ 3799107 h 6308727"/>
              <a:gd name="connsiteX2005" fmla="*/ 5995264 w 6777605"/>
              <a:gd name="connsiteY2005" fmla="*/ 3781333 h 6308727"/>
              <a:gd name="connsiteX2006" fmla="*/ 6004147 w 6777605"/>
              <a:gd name="connsiteY2006" fmla="*/ 3755940 h 6308727"/>
              <a:gd name="connsiteX2007" fmla="*/ 6033332 w 6777605"/>
              <a:gd name="connsiteY2007" fmla="*/ 3642943 h 6308727"/>
              <a:gd name="connsiteX2008" fmla="*/ 6039677 w 6777605"/>
              <a:gd name="connsiteY2008" fmla="*/ 3625168 h 6308727"/>
              <a:gd name="connsiteX2009" fmla="*/ 6049829 w 6777605"/>
              <a:gd name="connsiteY2009" fmla="*/ 3597236 h 6308727"/>
              <a:gd name="connsiteX2010" fmla="*/ 6056173 w 6777605"/>
              <a:gd name="connsiteY2010" fmla="*/ 3559147 h 6308727"/>
              <a:gd name="connsiteX2011" fmla="*/ 6067594 w 6777605"/>
              <a:gd name="connsiteY2011" fmla="*/ 3447419 h 6308727"/>
              <a:gd name="connsiteX2012" fmla="*/ 6089166 w 6777605"/>
              <a:gd name="connsiteY2012" fmla="*/ 3291254 h 6308727"/>
              <a:gd name="connsiteX2013" fmla="*/ 6098048 w 6777605"/>
              <a:gd name="connsiteY2013" fmla="*/ 3145253 h 6308727"/>
              <a:gd name="connsiteX2014" fmla="*/ 6099317 w 6777605"/>
              <a:gd name="connsiteY2014" fmla="*/ 2975123 h 6308727"/>
              <a:gd name="connsiteX2015" fmla="*/ 6099317 w 6777605"/>
              <a:gd name="connsiteY2015" fmla="*/ 2895145 h 6308727"/>
              <a:gd name="connsiteX2016" fmla="*/ 6086627 w 6777605"/>
              <a:gd name="connsiteY2016" fmla="*/ 2796124 h 6308727"/>
              <a:gd name="connsiteX2017" fmla="*/ 6085358 w 6777605"/>
              <a:gd name="connsiteY2017" fmla="*/ 2784699 h 6308727"/>
              <a:gd name="connsiteX2018" fmla="*/ 6075208 w 6777605"/>
              <a:gd name="connsiteY2018" fmla="*/ 2713607 h 6308727"/>
              <a:gd name="connsiteX2019" fmla="*/ 6061249 w 6777605"/>
              <a:gd name="connsiteY2019" fmla="*/ 2637436 h 6308727"/>
              <a:gd name="connsiteX2020" fmla="*/ 6051098 w 6777605"/>
              <a:gd name="connsiteY2020" fmla="*/ 2572689 h 6308727"/>
              <a:gd name="connsiteX2021" fmla="*/ 6048559 w 6777605"/>
              <a:gd name="connsiteY2021" fmla="*/ 2558725 h 6308727"/>
              <a:gd name="connsiteX2022" fmla="*/ 6020643 w 6777605"/>
              <a:gd name="connsiteY2022" fmla="*/ 2445734 h 6308727"/>
              <a:gd name="connsiteX2023" fmla="*/ 5845531 w 6777605"/>
              <a:gd name="connsiteY2023" fmla="*/ 1963220 h 6308727"/>
              <a:gd name="connsiteX2024" fmla="*/ 5756706 w 6777605"/>
              <a:gd name="connsiteY2024" fmla="*/ 1804544 h 6308727"/>
              <a:gd name="connsiteX2025" fmla="*/ 5751630 w 6777605"/>
              <a:gd name="connsiteY2025" fmla="*/ 1795021 h 6308727"/>
              <a:gd name="connsiteX2026" fmla="*/ 5744605 w 6777605"/>
              <a:gd name="connsiteY2026" fmla="*/ 1790504 h 6308727"/>
              <a:gd name="connsiteX2027" fmla="*/ 5744016 w 6777605"/>
              <a:gd name="connsiteY2027" fmla="*/ 1789307 h 6308727"/>
              <a:gd name="connsiteX2028" fmla="*/ 5742437 w 6777605"/>
              <a:gd name="connsiteY2028" fmla="*/ 1787726 h 6308727"/>
              <a:gd name="connsiteX2029" fmla="*/ 5740844 w 6777605"/>
              <a:gd name="connsiteY2029" fmla="*/ 1779627 h 6308727"/>
              <a:gd name="connsiteX2030" fmla="*/ 5731329 w 6777605"/>
              <a:gd name="connsiteY2030" fmla="*/ 1776610 h 6308727"/>
              <a:gd name="connsiteX2031" fmla="*/ 6252022 w 6777605"/>
              <a:gd name="connsiteY2031" fmla="*/ 1745397 h 6308727"/>
              <a:gd name="connsiteX2032" fmla="*/ 6250764 w 6777605"/>
              <a:gd name="connsiteY2032" fmla="*/ 1747935 h 6308727"/>
              <a:gd name="connsiteX2033" fmla="*/ 6253280 w 6777605"/>
              <a:gd name="connsiteY2033" fmla="*/ 1746666 h 6308727"/>
              <a:gd name="connsiteX2034" fmla="*/ 6253635 w 6777605"/>
              <a:gd name="connsiteY2034" fmla="*/ 1755946 h 6308727"/>
              <a:gd name="connsiteX2035" fmla="*/ 6257705 w 6777605"/>
              <a:gd name="connsiteY2035" fmla="*/ 1756705 h 6308727"/>
              <a:gd name="connsiteX2036" fmla="*/ 6258096 w 6777605"/>
              <a:gd name="connsiteY2036" fmla="*/ 1757594 h 6308727"/>
              <a:gd name="connsiteX2037" fmla="*/ 6256269 w 6777605"/>
              <a:gd name="connsiteY2037" fmla="*/ 1764115 h 6308727"/>
              <a:gd name="connsiteX2038" fmla="*/ 6259384 w 6777605"/>
              <a:gd name="connsiteY2038" fmla="*/ 1767798 h 6308727"/>
              <a:gd name="connsiteX2039" fmla="*/ 6259572 w 6777605"/>
              <a:gd name="connsiteY2039" fmla="*/ 1769507 h 6308727"/>
              <a:gd name="connsiteX2040" fmla="*/ 6260971 w 6777605"/>
              <a:gd name="connsiteY2040" fmla="*/ 1769860 h 6308727"/>
              <a:gd name="connsiteX2041" fmla="*/ 6275613 w 6777605"/>
              <a:gd name="connsiteY2041" fmla="*/ 1806467 h 6308727"/>
              <a:gd name="connsiteX2042" fmla="*/ 6296058 w 6777605"/>
              <a:gd name="connsiteY2042" fmla="*/ 1840569 h 6308727"/>
              <a:gd name="connsiteX2043" fmla="*/ 6299286 w 6777605"/>
              <a:gd name="connsiteY2043" fmla="*/ 1840569 h 6308727"/>
              <a:gd name="connsiteX2044" fmla="*/ 6299834 w 6777605"/>
              <a:gd name="connsiteY2044" fmla="*/ 1841838 h 6308727"/>
              <a:gd name="connsiteX2045" fmla="*/ 6301092 w 6777605"/>
              <a:gd name="connsiteY2045" fmla="*/ 1843107 h 6308727"/>
              <a:gd name="connsiteX2046" fmla="*/ 6301092 w 6777605"/>
              <a:gd name="connsiteY2046" fmla="*/ 1845645 h 6308727"/>
              <a:gd name="connsiteX2047" fmla="*/ 6302350 w 6777605"/>
              <a:gd name="connsiteY2047" fmla="*/ 1844376 h 6308727"/>
              <a:gd name="connsiteX2048" fmla="*/ 6301092 w 6777605"/>
              <a:gd name="connsiteY2048" fmla="*/ 1843107 h 6308727"/>
              <a:gd name="connsiteX2049" fmla="*/ 6301092 w 6777605"/>
              <a:gd name="connsiteY2049" fmla="*/ 1840569 h 6308727"/>
              <a:gd name="connsiteX2050" fmla="*/ 6299286 w 6777605"/>
              <a:gd name="connsiteY2050" fmla="*/ 1840569 h 6308727"/>
              <a:gd name="connsiteX2051" fmla="*/ 6284106 w 6777605"/>
              <a:gd name="connsiteY2051" fmla="*/ 1805356 h 6308727"/>
              <a:gd name="connsiteX2052" fmla="*/ 6264604 w 6777605"/>
              <a:gd name="connsiteY2052" fmla="*/ 1770778 h 6308727"/>
              <a:gd name="connsiteX2053" fmla="*/ 6260971 w 6777605"/>
              <a:gd name="connsiteY2053" fmla="*/ 1769860 h 6308727"/>
              <a:gd name="connsiteX2054" fmla="*/ 6260830 w 6777605"/>
              <a:gd name="connsiteY2054" fmla="*/ 1769507 h 6308727"/>
              <a:gd name="connsiteX2055" fmla="*/ 6259384 w 6777605"/>
              <a:gd name="connsiteY2055" fmla="*/ 1767798 h 6308727"/>
              <a:gd name="connsiteX2056" fmla="*/ 6258313 w 6777605"/>
              <a:gd name="connsiteY2056" fmla="*/ 1758086 h 6308727"/>
              <a:gd name="connsiteX2057" fmla="*/ 6258096 w 6777605"/>
              <a:gd name="connsiteY2057" fmla="*/ 1757594 h 6308727"/>
              <a:gd name="connsiteX2058" fmla="*/ 6258313 w 6777605"/>
              <a:gd name="connsiteY2058" fmla="*/ 1756818 h 6308727"/>
              <a:gd name="connsiteX2059" fmla="*/ 6257705 w 6777605"/>
              <a:gd name="connsiteY2059" fmla="*/ 1756705 h 6308727"/>
              <a:gd name="connsiteX2060" fmla="*/ 6253280 w 6777605"/>
              <a:gd name="connsiteY2060" fmla="*/ 1746666 h 6308727"/>
              <a:gd name="connsiteX2061" fmla="*/ 6252022 w 6777605"/>
              <a:gd name="connsiteY2061" fmla="*/ 1745397 h 6308727"/>
              <a:gd name="connsiteX2062" fmla="*/ 6447179 w 6777605"/>
              <a:gd name="connsiteY2062" fmla="*/ 1702126 h 6308727"/>
              <a:gd name="connsiteX2063" fmla="*/ 6447179 w 6777605"/>
              <a:gd name="connsiteY2063" fmla="*/ 1705934 h 6308727"/>
              <a:gd name="connsiteX2064" fmla="*/ 6448449 w 6777605"/>
              <a:gd name="connsiteY2064" fmla="*/ 1704665 h 6308727"/>
              <a:gd name="connsiteX2065" fmla="*/ 6447179 w 6777605"/>
              <a:gd name="connsiteY2065" fmla="*/ 1702126 h 6308727"/>
              <a:gd name="connsiteX2066" fmla="*/ 5844343 w 6777605"/>
              <a:gd name="connsiteY2066" fmla="*/ 1684005 h 6308727"/>
              <a:gd name="connsiteX2067" fmla="*/ 5843076 w 6777605"/>
              <a:gd name="connsiteY2067" fmla="*/ 1689092 h 6308727"/>
              <a:gd name="connsiteX2068" fmla="*/ 5855237 w 6777605"/>
              <a:gd name="connsiteY2068" fmla="*/ 1700076 h 6308727"/>
              <a:gd name="connsiteX2069" fmla="*/ 5855746 w 6777605"/>
              <a:gd name="connsiteY2069" fmla="*/ 1701808 h 6308727"/>
              <a:gd name="connsiteX2070" fmla="*/ 5856377 w 6777605"/>
              <a:gd name="connsiteY2070" fmla="*/ 1702393 h 6308727"/>
              <a:gd name="connsiteX2071" fmla="*/ 5860497 w 6777605"/>
              <a:gd name="connsiteY2071" fmla="*/ 1714524 h 6308727"/>
              <a:gd name="connsiteX2072" fmla="*/ 5869226 w 6777605"/>
              <a:gd name="connsiteY2072" fmla="*/ 1723019 h 6308727"/>
              <a:gd name="connsiteX2073" fmla="*/ 5869684 w 6777605"/>
              <a:gd name="connsiteY2073" fmla="*/ 1724697 h 6308727"/>
              <a:gd name="connsiteX2074" fmla="*/ 5871292 w 6777605"/>
              <a:gd name="connsiteY2074" fmla="*/ 1726042 h 6308727"/>
              <a:gd name="connsiteX2075" fmla="*/ 5873010 w 6777605"/>
              <a:gd name="connsiteY2075" fmla="*/ 1732805 h 6308727"/>
              <a:gd name="connsiteX2076" fmla="*/ 5876019 w 6777605"/>
              <a:gd name="connsiteY2076" fmla="*/ 1739959 h 6308727"/>
              <a:gd name="connsiteX2077" fmla="*/ 5943171 w 6777605"/>
              <a:gd name="connsiteY2077" fmla="*/ 1867109 h 6308727"/>
              <a:gd name="connsiteX2078" fmla="*/ 5952166 w 6777605"/>
              <a:gd name="connsiteY2078" fmla="*/ 1879524 h 6308727"/>
              <a:gd name="connsiteX2079" fmla="*/ 5952041 w 6777605"/>
              <a:gd name="connsiteY2079" fmla="*/ 1882369 h 6308727"/>
              <a:gd name="connsiteX2080" fmla="*/ 5953713 w 6777605"/>
              <a:gd name="connsiteY2080" fmla="*/ 1882928 h 6308727"/>
              <a:gd name="connsiteX2081" fmla="*/ 5954574 w 6777605"/>
              <a:gd name="connsiteY2081" fmla="*/ 1886817 h 6308727"/>
              <a:gd name="connsiteX2082" fmla="*/ 5959643 w 6777605"/>
              <a:gd name="connsiteY2082" fmla="*/ 1888724 h 6308727"/>
              <a:gd name="connsiteX2083" fmla="*/ 5958376 w 6777605"/>
              <a:gd name="connsiteY2083" fmla="*/ 1892537 h 6308727"/>
              <a:gd name="connsiteX2084" fmla="*/ 5959643 w 6777605"/>
              <a:gd name="connsiteY2084" fmla="*/ 1893808 h 6308727"/>
              <a:gd name="connsiteX2085" fmla="*/ 5959643 w 6777605"/>
              <a:gd name="connsiteY2085" fmla="*/ 1888724 h 6308727"/>
              <a:gd name="connsiteX2086" fmla="*/ 5957268 w 6777605"/>
              <a:gd name="connsiteY2086" fmla="*/ 1884118 h 6308727"/>
              <a:gd name="connsiteX2087" fmla="*/ 5953713 w 6777605"/>
              <a:gd name="connsiteY2087" fmla="*/ 1882928 h 6308727"/>
              <a:gd name="connsiteX2088" fmla="*/ 5953307 w 6777605"/>
              <a:gd name="connsiteY2088" fmla="*/ 1881097 h 6308727"/>
              <a:gd name="connsiteX2089" fmla="*/ 5952166 w 6777605"/>
              <a:gd name="connsiteY2089" fmla="*/ 1879524 h 6308727"/>
              <a:gd name="connsiteX2090" fmla="*/ 5952516 w 6777605"/>
              <a:gd name="connsiteY2090" fmla="*/ 1871561 h 6308727"/>
              <a:gd name="connsiteX2091" fmla="*/ 5948240 w 6777605"/>
              <a:gd name="connsiteY2091" fmla="*/ 1860751 h 6308727"/>
              <a:gd name="connsiteX2092" fmla="*/ 5877286 w 6777605"/>
              <a:gd name="connsiteY2092" fmla="*/ 1731056 h 6308727"/>
              <a:gd name="connsiteX2093" fmla="*/ 5871292 w 6777605"/>
              <a:gd name="connsiteY2093" fmla="*/ 1726042 h 6308727"/>
              <a:gd name="connsiteX2094" fmla="*/ 5870951 w 6777605"/>
              <a:gd name="connsiteY2094" fmla="*/ 1724697 h 6308727"/>
              <a:gd name="connsiteX2095" fmla="*/ 5869226 w 6777605"/>
              <a:gd name="connsiteY2095" fmla="*/ 1723019 h 6308727"/>
              <a:gd name="connsiteX2096" fmla="*/ 5866041 w 6777605"/>
              <a:gd name="connsiteY2096" fmla="*/ 1711341 h 6308727"/>
              <a:gd name="connsiteX2097" fmla="*/ 5856377 w 6777605"/>
              <a:gd name="connsiteY2097" fmla="*/ 1702393 h 6308727"/>
              <a:gd name="connsiteX2098" fmla="*/ 5855746 w 6777605"/>
              <a:gd name="connsiteY2098" fmla="*/ 1700537 h 6308727"/>
              <a:gd name="connsiteX2099" fmla="*/ 5855237 w 6777605"/>
              <a:gd name="connsiteY2099" fmla="*/ 1700076 h 6308727"/>
              <a:gd name="connsiteX2100" fmla="*/ 5852895 w 6777605"/>
              <a:gd name="connsiteY2100" fmla="*/ 1692112 h 6308727"/>
              <a:gd name="connsiteX2101" fmla="*/ 5844343 w 6777605"/>
              <a:gd name="connsiteY2101" fmla="*/ 1689092 h 6308727"/>
              <a:gd name="connsiteX2102" fmla="*/ 5844343 w 6777605"/>
              <a:gd name="connsiteY2102" fmla="*/ 1684005 h 6308727"/>
              <a:gd name="connsiteX2103" fmla="*/ 5803444 w 6777605"/>
              <a:gd name="connsiteY2103" fmla="*/ 1675456 h 6308727"/>
              <a:gd name="connsiteX2104" fmla="*/ 5811088 w 6777605"/>
              <a:gd name="connsiteY2104" fmla="*/ 1691947 h 6308727"/>
              <a:gd name="connsiteX2105" fmla="*/ 5849312 w 6777605"/>
              <a:gd name="connsiteY2105" fmla="*/ 1764249 h 6308727"/>
              <a:gd name="connsiteX2106" fmla="*/ 5887535 w 6777605"/>
              <a:gd name="connsiteY2106" fmla="*/ 1837819 h 6308727"/>
              <a:gd name="connsiteX2107" fmla="*/ 5899001 w 6777605"/>
              <a:gd name="connsiteY2107" fmla="*/ 1855566 h 6308727"/>
              <a:gd name="connsiteX2108" fmla="*/ 5907920 w 6777605"/>
              <a:gd name="connsiteY2108" fmla="*/ 1858104 h 6308727"/>
              <a:gd name="connsiteX2109" fmla="*/ 5908080 w 6777605"/>
              <a:gd name="connsiteY2109" fmla="*/ 1864760 h 6308727"/>
              <a:gd name="connsiteX2110" fmla="*/ 5911742 w 6777605"/>
              <a:gd name="connsiteY2110" fmla="*/ 1868291 h 6308727"/>
              <a:gd name="connsiteX2111" fmla="*/ 5911742 w 6777605"/>
              <a:gd name="connsiteY2111" fmla="*/ 1870787 h 6308727"/>
              <a:gd name="connsiteX2112" fmla="*/ 5910469 w 6777605"/>
              <a:gd name="connsiteY2112" fmla="*/ 1872055 h 6308727"/>
              <a:gd name="connsiteX2113" fmla="*/ 5911742 w 6777605"/>
              <a:gd name="connsiteY2113" fmla="*/ 1872055 h 6308727"/>
              <a:gd name="connsiteX2114" fmla="*/ 5911742 w 6777605"/>
              <a:gd name="connsiteY2114" fmla="*/ 1870787 h 6308727"/>
              <a:gd name="connsiteX2115" fmla="*/ 5913016 w 6777605"/>
              <a:gd name="connsiteY2115" fmla="*/ 1869519 h 6308727"/>
              <a:gd name="connsiteX2116" fmla="*/ 5911742 w 6777605"/>
              <a:gd name="connsiteY2116" fmla="*/ 1868291 h 6308727"/>
              <a:gd name="connsiteX2117" fmla="*/ 5911742 w 6777605"/>
              <a:gd name="connsiteY2117" fmla="*/ 1868250 h 6308727"/>
              <a:gd name="connsiteX2118" fmla="*/ 5907920 w 6777605"/>
              <a:gd name="connsiteY2118" fmla="*/ 1858104 h 6308727"/>
              <a:gd name="connsiteX2119" fmla="*/ 5902824 w 6777605"/>
              <a:gd name="connsiteY2119" fmla="*/ 1853030 h 6308727"/>
              <a:gd name="connsiteX2120" fmla="*/ 5868423 w 6777605"/>
              <a:gd name="connsiteY2120" fmla="*/ 1783276 h 6308727"/>
              <a:gd name="connsiteX2121" fmla="*/ 5859504 w 6777605"/>
              <a:gd name="connsiteY2121" fmla="*/ 1751563 h 6308727"/>
              <a:gd name="connsiteX2122" fmla="*/ 5858230 w 6777605"/>
              <a:gd name="connsiteY2122" fmla="*/ 1746489 h 6308727"/>
              <a:gd name="connsiteX2123" fmla="*/ 5853133 w 6777605"/>
              <a:gd name="connsiteY2123" fmla="*/ 1738885 h 6308727"/>
              <a:gd name="connsiteX2124" fmla="*/ 5812362 w 6777605"/>
              <a:gd name="connsiteY2124" fmla="*/ 1681798 h 6308727"/>
              <a:gd name="connsiteX2125" fmla="*/ 5803444 w 6777605"/>
              <a:gd name="connsiteY2125" fmla="*/ 1675456 h 6308727"/>
              <a:gd name="connsiteX2126" fmla="*/ 6395048 w 6777605"/>
              <a:gd name="connsiteY2126" fmla="*/ 1665347 h 6308727"/>
              <a:gd name="connsiteX2127" fmla="*/ 6393771 w 6777605"/>
              <a:gd name="connsiteY2127" fmla="*/ 1669154 h 6308727"/>
              <a:gd name="connsiteX2128" fmla="*/ 6396325 w 6777605"/>
              <a:gd name="connsiteY2128" fmla="*/ 1671690 h 6308727"/>
              <a:gd name="connsiteX2129" fmla="*/ 6398878 w 6777605"/>
              <a:gd name="connsiteY2129" fmla="*/ 1683108 h 6308727"/>
              <a:gd name="connsiteX2130" fmla="*/ 6420581 w 6777605"/>
              <a:gd name="connsiteY2130" fmla="*/ 1736392 h 6308727"/>
              <a:gd name="connsiteX2131" fmla="*/ 6442286 w 6777605"/>
              <a:gd name="connsiteY2131" fmla="*/ 1788404 h 6308727"/>
              <a:gd name="connsiteX2132" fmla="*/ 6455052 w 6777605"/>
              <a:gd name="connsiteY2132" fmla="*/ 1808702 h 6308727"/>
              <a:gd name="connsiteX2133" fmla="*/ 6462712 w 6777605"/>
              <a:gd name="connsiteY2133" fmla="*/ 1809972 h 6308727"/>
              <a:gd name="connsiteX2134" fmla="*/ 6462712 w 6777605"/>
              <a:gd name="connsiteY2134" fmla="*/ 1813777 h 6308727"/>
              <a:gd name="connsiteX2135" fmla="*/ 6463989 w 6777605"/>
              <a:gd name="connsiteY2135" fmla="*/ 1809972 h 6308727"/>
              <a:gd name="connsiteX2136" fmla="*/ 6456329 w 6777605"/>
              <a:gd name="connsiteY2136" fmla="*/ 1797285 h 6308727"/>
              <a:gd name="connsiteX2137" fmla="*/ 6442286 w 6777605"/>
              <a:gd name="connsiteY2137" fmla="*/ 1756688 h 6308727"/>
              <a:gd name="connsiteX2138" fmla="*/ 6405261 w 6777605"/>
              <a:gd name="connsiteY2138" fmla="*/ 1679303 h 6308727"/>
              <a:gd name="connsiteX2139" fmla="*/ 6396325 w 6777605"/>
              <a:gd name="connsiteY2139" fmla="*/ 1671690 h 6308727"/>
              <a:gd name="connsiteX2140" fmla="*/ 6396325 w 6777605"/>
              <a:gd name="connsiteY2140" fmla="*/ 1667885 h 6308727"/>
              <a:gd name="connsiteX2141" fmla="*/ 6395048 w 6777605"/>
              <a:gd name="connsiteY2141" fmla="*/ 1665347 h 6308727"/>
              <a:gd name="connsiteX2142" fmla="*/ 5799558 w 6777605"/>
              <a:gd name="connsiteY2142" fmla="*/ 1639688 h 6308727"/>
              <a:gd name="connsiteX2143" fmla="*/ 5798782 w 6777605"/>
              <a:gd name="connsiteY2143" fmla="*/ 1642019 h 6308727"/>
              <a:gd name="connsiteX2144" fmla="*/ 5801112 w 6777605"/>
              <a:gd name="connsiteY2144" fmla="*/ 1642019 h 6308727"/>
              <a:gd name="connsiteX2145" fmla="*/ 5789455 w 6777605"/>
              <a:gd name="connsiteY2145" fmla="*/ 1628809 h 6308727"/>
              <a:gd name="connsiteX2146" fmla="*/ 5789455 w 6777605"/>
              <a:gd name="connsiteY2146" fmla="*/ 1629586 h 6308727"/>
              <a:gd name="connsiteX2147" fmla="*/ 5791010 w 6777605"/>
              <a:gd name="connsiteY2147" fmla="*/ 1628809 h 6308727"/>
              <a:gd name="connsiteX2148" fmla="*/ 6167909 w 6777605"/>
              <a:gd name="connsiteY2148" fmla="*/ 1617935 h 6308727"/>
              <a:gd name="connsiteX2149" fmla="*/ 6182973 w 6777605"/>
              <a:gd name="connsiteY2149" fmla="*/ 1643579 h 6308727"/>
              <a:gd name="connsiteX2150" fmla="*/ 6167909 w 6777605"/>
              <a:gd name="connsiteY2150" fmla="*/ 1617935 h 6308727"/>
              <a:gd name="connsiteX2151" fmla="*/ 6340836 w 6777605"/>
              <a:gd name="connsiteY2151" fmla="*/ 1607846 h 6308727"/>
              <a:gd name="connsiteX2152" fmla="*/ 6340836 w 6777605"/>
              <a:gd name="connsiteY2152" fmla="*/ 1610386 h 6308727"/>
              <a:gd name="connsiteX2153" fmla="*/ 6342104 w 6777605"/>
              <a:gd name="connsiteY2153" fmla="*/ 1609116 h 6308727"/>
              <a:gd name="connsiteX2154" fmla="*/ 6340321 w 6777605"/>
              <a:gd name="connsiteY2154" fmla="*/ 1620007 h 6308727"/>
              <a:gd name="connsiteX2155" fmla="*/ 6343283 w 6777605"/>
              <a:gd name="connsiteY2155" fmla="*/ 1622116 h 6308727"/>
              <a:gd name="connsiteX2156" fmla="*/ 6343370 w 6777605"/>
              <a:gd name="connsiteY2156" fmla="*/ 1623081 h 6308727"/>
              <a:gd name="connsiteX2157" fmla="*/ 6344638 w 6777605"/>
              <a:gd name="connsiteY2157" fmla="*/ 1625256 h 6308727"/>
              <a:gd name="connsiteX2158" fmla="*/ 6344638 w 6777605"/>
              <a:gd name="connsiteY2158" fmla="*/ 1631969 h 6308727"/>
              <a:gd name="connsiteX2159" fmla="*/ 6377596 w 6777605"/>
              <a:gd name="connsiteY2159" fmla="*/ 1701802 h 6308727"/>
              <a:gd name="connsiteX2160" fmla="*/ 6382666 w 6777605"/>
              <a:gd name="connsiteY2160" fmla="*/ 1705611 h 6308727"/>
              <a:gd name="connsiteX2161" fmla="*/ 6382666 w 6777605"/>
              <a:gd name="connsiteY2161" fmla="*/ 1711956 h 6308727"/>
              <a:gd name="connsiteX2162" fmla="*/ 6404215 w 6777605"/>
              <a:gd name="connsiteY2162" fmla="*/ 1756398 h 6308727"/>
              <a:gd name="connsiteX2163" fmla="*/ 6406125 w 6777605"/>
              <a:gd name="connsiteY2163" fmla="*/ 1757035 h 6308727"/>
              <a:gd name="connsiteX2164" fmla="*/ 6406751 w 6777605"/>
              <a:gd name="connsiteY2164" fmla="*/ 1758936 h 6308727"/>
              <a:gd name="connsiteX2165" fmla="*/ 6409255 w 6777605"/>
              <a:gd name="connsiteY2165" fmla="*/ 1763087 h 6308727"/>
              <a:gd name="connsiteX2166" fmla="*/ 6413564 w 6777605"/>
              <a:gd name="connsiteY2166" fmla="*/ 1781950 h 6308727"/>
              <a:gd name="connsiteX2167" fmla="*/ 6425764 w 6777605"/>
              <a:gd name="connsiteY2167" fmla="*/ 1803375 h 6308727"/>
              <a:gd name="connsiteX2168" fmla="*/ 6432102 w 6777605"/>
              <a:gd name="connsiteY2168" fmla="*/ 1821150 h 6308727"/>
              <a:gd name="connsiteX2169" fmla="*/ 6465059 w 6777605"/>
              <a:gd name="connsiteY2169" fmla="*/ 1910005 h 6308727"/>
              <a:gd name="connsiteX2170" fmla="*/ 6482805 w 6777605"/>
              <a:gd name="connsiteY2170" fmla="*/ 1958245 h 6308727"/>
              <a:gd name="connsiteX2171" fmla="*/ 6490410 w 6777605"/>
              <a:gd name="connsiteY2171" fmla="*/ 1968397 h 6308727"/>
              <a:gd name="connsiteX2172" fmla="*/ 6482805 w 6777605"/>
              <a:gd name="connsiteY2172" fmla="*/ 1930317 h 6308727"/>
              <a:gd name="connsiteX2173" fmla="*/ 6432102 w 6777605"/>
              <a:gd name="connsiteY2173" fmla="*/ 1809724 h 6308727"/>
              <a:gd name="connsiteX2174" fmla="*/ 6425764 w 6777605"/>
              <a:gd name="connsiteY2174" fmla="*/ 1803375 h 6308727"/>
              <a:gd name="connsiteX2175" fmla="*/ 6419585 w 6777605"/>
              <a:gd name="connsiteY2175" fmla="*/ 1780206 h 6308727"/>
              <a:gd name="connsiteX2176" fmla="*/ 6409255 w 6777605"/>
              <a:gd name="connsiteY2176" fmla="*/ 1763087 h 6308727"/>
              <a:gd name="connsiteX2177" fmla="*/ 6408017 w 6777605"/>
              <a:gd name="connsiteY2177" fmla="*/ 1757667 h 6308727"/>
              <a:gd name="connsiteX2178" fmla="*/ 6406125 w 6777605"/>
              <a:gd name="connsiteY2178" fmla="*/ 1757035 h 6308727"/>
              <a:gd name="connsiteX2179" fmla="*/ 6397877 w 6777605"/>
              <a:gd name="connsiteY2179" fmla="*/ 1731955 h 6308727"/>
              <a:gd name="connsiteX2180" fmla="*/ 6385201 w 6777605"/>
              <a:gd name="connsiteY2180" fmla="*/ 1706881 h 6308727"/>
              <a:gd name="connsiteX2181" fmla="*/ 6382666 w 6777605"/>
              <a:gd name="connsiteY2181" fmla="*/ 1705611 h 6308727"/>
              <a:gd name="connsiteX2182" fmla="*/ 6382666 w 6777605"/>
              <a:gd name="connsiteY2182" fmla="*/ 1700533 h 6308727"/>
              <a:gd name="connsiteX2183" fmla="*/ 6365395 w 6777605"/>
              <a:gd name="connsiteY2183" fmla="*/ 1660854 h 6308727"/>
              <a:gd name="connsiteX2184" fmla="*/ 6344638 w 6777605"/>
              <a:gd name="connsiteY2184" fmla="*/ 1625256 h 6308727"/>
              <a:gd name="connsiteX2185" fmla="*/ 6344638 w 6777605"/>
              <a:gd name="connsiteY2185" fmla="*/ 1623081 h 6308727"/>
              <a:gd name="connsiteX2186" fmla="*/ 6343283 w 6777605"/>
              <a:gd name="connsiteY2186" fmla="*/ 1622116 h 6308727"/>
              <a:gd name="connsiteX2187" fmla="*/ 6342104 w 6777605"/>
              <a:gd name="connsiteY2187" fmla="*/ 1609116 h 6308727"/>
              <a:gd name="connsiteX2188" fmla="*/ 6340836 w 6777605"/>
              <a:gd name="connsiteY2188" fmla="*/ 1607846 h 6308727"/>
              <a:gd name="connsiteX2189" fmla="*/ 5991311 w 6777605"/>
              <a:gd name="connsiteY2189" fmla="*/ 1603960 h 6308727"/>
              <a:gd name="connsiteX2190" fmla="*/ 5989951 w 6777605"/>
              <a:gd name="connsiteY2190" fmla="*/ 1605256 h 6308727"/>
              <a:gd name="connsiteX2191" fmla="*/ 5992671 w 6777605"/>
              <a:gd name="connsiteY2191" fmla="*/ 1605256 h 6308727"/>
              <a:gd name="connsiteX2192" fmla="*/ 5993817 w 6777605"/>
              <a:gd name="connsiteY2192" fmla="*/ 1605664 h 6308727"/>
              <a:gd name="connsiteX2193" fmla="*/ 5992671 w 6777605"/>
              <a:gd name="connsiteY2193" fmla="*/ 1607846 h 6308727"/>
              <a:gd name="connsiteX2194" fmla="*/ 5995391 w 6777605"/>
              <a:gd name="connsiteY2194" fmla="*/ 1605256 h 6308727"/>
              <a:gd name="connsiteX2195" fmla="*/ 5994031 w 6777605"/>
              <a:gd name="connsiteY2195" fmla="*/ 1605741 h 6308727"/>
              <a:gd name="connsiteX2196" fmla="*/ 5993817 w 6777605"/>
              <a:gd name="connsiteY2196" fmla="*/ 1605664 h 6308727"/>
              <a:gd name="connsiteX2197" fmla="*/ 5994031 w 6777605"/>
              <a:gd name="connsiteY2197" fmla="*/ 1605256 h 6308727"/>
              <a:gd name="connsiteX2198" fmla="*/ 5992671 w 6777605"/>
              <a:gd name="connsiteY2198" fmla="*/ 1605256 h 6308727"/>
              <a:gd name="connsiteX2199" fmla="*/ 5991311 w 6777605"/>
              <a:gd name="connsiteY2199" fmla="*/ 1603960 h 6308727"/>
              <a:gd name="connsiteX2200" fmla="*/ 5976428 w 6777605"/>
              <a:gd name="connsiteY2200" fmla="*/ 1579092 h 6308727"/>
              <a:gd name="connsiteX2201" fmla="*/ 5975185 w 6777605"/>
              <a:gd name="connsiteY2201" fmla="*/ 1581534 h 6308727"/>
              <a:gd name="connsiteX2202" fmla="*/ 5978915 w 6777605"/>
              <a:gd name="connsiteY2202" fmla="*/ 1582756 h 6308727"/>
              <a:gd name="connsiteX2203" fmla="*/ 5980159 w 6777605"/>
              <a:gd name="connsiteY2203" fmla="*/ 1587641 h 6308727"/>
              <a:gd name="connsiteX2204" fmla="*/ 5981402 w 6777605"/>
              <a:gd name="connsiteY2204" fmla="*/ 1586420 h 6308727"/>
              <a:gd name="connsiteX2205" fmla="*/ 5978915 w 6777605"/>
              <a:gd name="connsiteY2205" fmla="*/ 1582756 h 6308727"/>
              <a:gd name="connsiteX2206" fmla="*/ 5976428 w 6777605"/>
              <a:gd name="connsiteY2206" fmla="*/ 1579092 h 6308727"/>
              <a:gd name="connsiteX2207" fmla="*/ 6317892 w 6777605"/>
              <a:gd name="connsiteY2207" fmla="*/ 1573633 h 6308727"/>
              <a:gd name="connsiteX2208" fmla="*/ 6315560 w 6777605"/>
              <a:gd name="connsiteY2208" fmla="*/ 1575188 h 6308727"/>
              <a:gd name="connsiteX2209" fmla="*/ 6316726 w 6777605"/>
              <a:gd name="connsiteY2209" fmla="*/ 1575188 h 6308727"/>
              <a:gd name="connsiteX2210" fmla="*/ 6317892 w 6777605"/>
              <a:gd name="connsiteY2210" fmla="*/ 1573633 h 6308727"/>
              <a:gd name="connsiteX2211" fmla="*/ 5965861 w 6777605"/>
              <a:gd name="connsiteY2211" fmla="*/ 1563531 h 6308727"/>
              <a:gd name="connsiteX2212" fmla="*/ 5965083 w 6777605"/>
              <a:gd name="connsiteY2212" fmla="*/ 1565085 h 6308727"/>
              <a:gd name="connsiteX2213" fmla="*/ 5965861 w 6777605"/>
              <a:gd name="connsiteY2213" fmla="*/ 1565085 h 6308727"/>
              <a:gd name="connsiteX2214" fmla="*/ 6160137 w 6777605"/>
              <a:gd name="connsiteY2214" fmla="*/ 1437644 h 6308727"/>
              <a:gd name="connsiteX2215" fmla="*/ 6162858 w 6777605"/>
              <a:gd name="connsiteY2215" fmla="*/ 1440234 h 6308727"/>
              <a:gd name="connsiteX2216" fmla="*/ 6165578 w 6777605"/>
              <a:gd name="connsiteY2216" fmla="*/ 1440234 h 6308727"/>
              <a:gd name="connsiteX2217" fmla="*/ 6161498 w 6777605"/>
              <a:gd name="connsiteY2217" fmla="*/ 1437644 h 6308727"/>
              <a:gd name="connsiteX2218" fmla="*/ 6160137 w 6777605"/>
              <a:gd name="connsiteY2218" fmla="*/ 1437644 h 6308727"/>
              <a:gd name="connsiteX2219" fmla="*/ 6223587 w 6777605"/>
              <a:gd name="connsiteY2219" fmla="*/ 1429106 h 6308727"/>
              <a:gd name="connsiteX2220" fmla="*/ 6223587 w 6777605"/>
              <a:gd name="connsiteY2220" fmla="*/ 1431647 h 6308727"/>
              <a:gd name="connsiteX2221" fmla="*/ 6222306 w 6777605"/>
              <a:gd name="connsiteY2221" fmla="*/ 1435457 h 6308727"/>
              <a:gd name="connsiteX2222" fmla="*/ 6237667 w 6777605"/>
              <a:gd name="connsiteY2222" fmla="*/ 1457052 h 6308727"/>
              <a:gd name="connsiteX2223" fmla="*/ 6300384 w 6777605"/>
              <a:gd name="connsiteY2223" fmla="*/ 1554862 h 6308727"/>
              <a:gd name="connsiteX2224" fmla="*/ 6309343 w 6777605"/>
              <a:gd name="connsiteY2224" fmla="*/ 1561213 h 6308727"/>
              <a:gd name="connsiteX2225" fmla="*/ 6305503 w 6777605"/>
              <a:gd name="connsiteY2225" fmla="*/ 1551052 h 6308727"/>
              <a:gd name="connsiteX2226" fmla="*/ 6237667 w 6777605"/>
              <a:gd name="connsiteY2226" fmla="*/ 1444349 h 6308727"/>
              <a:gd name="connsiteX2227" fmla="*/ 6231267 w 6777605"/>
              <a:gd name="connsiteY2227" fmla="*/ 1437998 h 6308727"/>
              <a:gd name="connsiteX2228" fmla="*/ 6222306 w 6777605"/>
              <a:gd name="connsiteY2228" fmla="*/ 1435457 h 6308727"/>
              <a:gd name="connsiteX2229" fmla="*/ 6224867 w 6777605"/>
              <a:gd name="connsiteY2229" fmla="*/ 1431647 h 6308727"/>
              <a:gd name="connsiteX2230" fmla="*/ 6223587 w 6777605"/>
              <a:gd name="connsiteY2230" fmla="*/ 1429106 h 6308727"/>
              <a:gd name="connsiteX2231" fmla="*/ 5590127 w 6777605"/>
              <a:gd name="connsiteY2231" fmla="*/ 1427538 h 6308727"/>
              <a:gd name="connsiteX2232" fmla="*/ 5588960 w 6777605"/>
              <a:gd name="connsiteY2232" fmla="*/ 1429092 h 6308727"/>
              <a:gd name="connsiteX2233" fmla="*/ 5590127 w 6777605"/>
              <a:gd name="connsiteY2233" fmla="*/ 1430646 h 6308727"/>
              <a:gd name="connsiteX2234" fmla="*/ 5591293 w 6777605"/>
              <a:gd name="connsiteY2234" fmla="*/ 1430646 h 6308727"/>
              <a:gd name="connsiteX2235" fmla="*/ 5590127 w 6777605"/>
              <a:gd name="connsiteY2235" fmla="*/ 1427538 h 6308727"/>
              <a:gd name="connsiteX2236" fmla="*/ 5878824 w 6777605"/>
              <a:gd name="connsiteY2236" fmla="*/ 1407333 h 6308727"/>
              <a:gd name="connsiteX2237" fmla="*/ 5877269 w 6777605"/>
              <a:gd name="connsiteY2237" fmla="*/ 1410441 h 6308727"/>
              <a:gd name="connsiteX2238" fmla="*/ 5878824 w 6777605"/>
              <a:gd name="connsiteY2238" fmla="*/ 1410441 h 6308727"/>
              <a:gd name="connsiteX2239" fmla="*/ 5599063 w 6777605"/>
              <a:gd name="connsiteY2239" fmla="*/ 1385794 h 6308727"/>
              <a:gd name="connsiteX2240" fmla="*/ 5606679 w 6777605"/>
              <a:gd name="connsiteY2240" fmla="*/ 1397230 h 6308727"/>
              <a:gd name="connsiteX2241" fmla="*/ 5724721 w 6777605"/>
              <a:gd name="connsiteY2241" fmla="*/ 1545898 h 6308727"/>
              <a:gd name="connsiteX2242" fmla="*/ 5741223 w 6777605"/>
              <a:gd name="connsiteY2242" fmla="*/ 1563687 h 6308727"/>
              <a:gd name="connsiteX2243" fmla="*/ 5751377 w 6777605"/>
              <a:gd name="connsiteY2243" fmla="*/ 1567500 h 6308727"/>
              <a:gd name="connsiteX2244" fmla="*/ 5694259 w 6777605"/>
              <a:gd name="connsiteY2244" fmla="*/ 1481094 h 6308727"/>
              <a:gd name="connsiteX2245" fmla="*/ 5609217 w 6777605"/>
              <a:gd name="connsiteY2245" fmla="*/ 1390877 h 6308727"/>
              <a:gd name="connsiteX2246" fmla="*/ 5599063 w 6777605"/>
              <a:gd name="connsiteY2246" fmla="*/ 1385794 h 6308727"/>
              <a:gd name="connsiteX2247" fmla="*/ 5839191 w 6777605"/>
              <a:gd name="connsiteY2247" fmla="*/ 1377029 h 6308727"/>
              <a:gd name="connsiteX2248" fmla="*/ 5839191 w 6777605"/>
              <a:gd name="connsiteY2248" fmla="*/ 1381109 h 6308727"/>
              <a:gd name="connsiteX2249" fmla="*/ 5843076 w 6777605"/>
              <a:gd name="connsiteY2249" fmla="*/ 1382469 h 6308727"/>
              <a:gd name="connsiteX2250" fmla="*/ 5843076 w 6777605"/>
              <a:gd name="connsiteY2250" fmla="*/ 1381109 h 6308727"/>
              <a:gd name="connsiteX2251" fmla="*/ 5839191 w 6777605"/>
              <a:gd name="connsiteY2251" fmla="*/ 1377029 h 6308727"/>
              <a:gd name="connsiteX2252" fmla="*/ 5071404 w 6777605"/>
              <a:gd name="connsiteY2252" fmla="*/ 1361487 h 6308727"/>
              <a:gd name="connsiteX2253" fmla="*/ 5071404 w 6777605"/>
              <a:gd name="connsiteY2253" fmla="*/ 1364078 h 6308727"/>
              <a:gd name="connsiteX2254" fmla="*/ 5075289 w 6777605"/>
              <a:gd name="connsiteY2254" fmla="*/ 1365373 h 6308727"/>
              <a:gd name="connsiteX2255" fmla="*/ 5072699 w 6777605"/>
              <a:gd name="connsiteY2255" fmla="*/ 1361487 h 6308727"/>
              <a:gd name="connsiteX2256" fmla="*/ 5071404 w 6777605"/>
              <a:gd name="connsiteY2256" fmla="*/ 1361487 h 6308727"/>
              <a:gd name="connsiteX2257" fmla="*/ 5055861 w 6777605"/>
              <a:gd name="connsiteY2257" fmla="*/ 1351381 h 6308727"/>
              <a:gd name="connsiteX2258" fmla="*/ 5057027 w 6777605"/>
              <a:gd name="connsiteY2258" fmla="*/ 1352936 h 6308727"/>
              <a:gd name="connsiteX2259" fmla="*/ 5058193 w 6777605"/>
              <a:gd name="connsiteY2259" fmla="*/ 1352936 h 6308727"/>
              <a:gd name="connsiteX2260" fmla="*/ 5055861 w 6777605"/>
              <a:gd name="connsiteY2260" fmla="*/ 1351381 h 6308727"/>
              <a:gd name="connsiteX2261" fmla="*/ 5567823 w 6777605"/>
              <a:gd name="connsiteY2261" fmla="*/ 1335066 h 6308727"/>
              <a:gd name="connsiteX2262" fmla="*/ 5564093 w 6777605"/>
              <a:gd name="connsiteY2262" fmla="*/ 1337656 h 6308727"/>
              <a:gd name="connsiteX2263" fmla="*/ 5566580 w 6777605"/>
              <a:gd name="connsiteY2263" fmla="*/ 1341541 h 6308727"/>
              <a:gd name="connsiteX2264" fmla="*/ 5570311 w 6777605"/>
              <a:gd name="connsiteY2264" fmla="*/ 1340246 h 6308727"/>
              <a:gd name="connsiteX2265" fmla="*/ 5567823 w 6777605"/>
              <a:gd name="connsiteY2265" fmla="*/ 1335066 h 6308727"/>
              <a:gd name="connsiteX2266" fmla="*/ 5869499 w 6777605"/>
              <a:gd name="connsiteY2266" fmla="*/ 1310192 h 6308727"/>
              <a:gd name="connsiteX2267" fmla="*/ 5930889 w 6777605"/>
              <a:gd name="connsiteY2267" fmla="*/ 1393342 h 6308727"/>
              <a:gd name="connsiteX2268" fmla="*/ 5869499 w 6777605"/>
              <a:gd name="connsiteY2268" fmla="*/ 1310192 h 6308727"/>
              <a:gd name="connsiteX2269" fmla="*/ 5778576 w 6777605"/>
              <a:gd name="connsiteY2269" fmla="*/ 1307103 h 6308727"/>
              <a:gd name="connsiteX2270" fmla="*/ 5806515 w 6777605"/>
              <a:gd name="connsiteY2270" fmla="*/ 1341606 h 6308727"/>
              <a:gd name="connsiteX2271" fmla="*/ 5814694 w 6777605"/>
              <a:gd name="connsiteY2271" fmla="*/ 1347094 h 6308727"/>
              <a:gd name="connsiteX2272" fmla="*/ 5816675 w 6777605"/>
              <a:gd name="connsiteY2272" fmla="*/ 1350552 h 6308727"/>
              <a:gd name="connsiteX2273" fmla="*/ 5818596 w 6777605"/>
              <a:gd name="connsiteY2273" fmla="*/ 1351553 h 6308727"/>
              <a:gd name="connsiteX2274" fmla="*/ 5820960 w 6777605"/>
              <a:gd name="connsiteY2274" fmla="*/ 1359816 h 6308727"/>
              <a:gd name="connsiteX2275" fmla="*/ 5830643 w 6777605"/>
              <a:gd name="connsiteY2275" fmla="*/ 1364608 h 6308727"/>
              <a:gd name="connsiteX2276" fmla="*/ 5825563 w 6777605"/>
              <a:gd name="connsiteY2276" fmla="*/ 1355184 h 6308727"/>
              <a:gd name="connsiteX2277" fmla="*/ 5818596 w 6777605"/>
              <a:gd name="connsiteY2277" fmla="*/ 1351553 h 6308727"/>
              <a:gd name="connsiteX2278" fmla="*/ 5817944 w 6777605"/>
              <a:gd name="connsiteY2278" fmla="*/ 1349274 h 6308727"/>
              <a:gd name="connsiteX2279" fmla="*/ 5814694 w 6777605"/>
              <a:gd name="connsiteY2279" fmla="*/ 1347094 h 6308727"/>
              <a:gd name="connsiteX2280" fmla="*/ 5802863 w 6777605"/>
              <a:gd name="connsiteY2280" fmla="*/ 1326431 h 6308727"/>
              <a:gd name="connsiteX2281" fmla="*/ 5778576 w 6777605"/>
              <a:gd name="connsiteY2281" fmla="*/ 1307103 h 6308727"/>
              <a:gd name="connsiteX2282" fmla="*/ 5005038 w 6777605"/>
              <a:gd name="connsiteY2282" fmla="*/ 1303205 h 6308727"/>
              <a:gd name="connsiteX2283" fmla="*/ 5003794 w 6777605"/>
              <a:gd name="connsiteY2283" fmla="*/ 1304603 h 6308727"/>
              <a:gd name="connsiteX2284" fmla="*/ 5007525 w 6777605"/>
              <a:gd name="connsiteY2284" fmla="*/ 1308800 h 6308727"/>
              <a:gd name="connsiteX2285" fmla="*/ 5010011 w 6777605"/>
              <a:gd name="connsiteY2285" fmla="*/ 1307401 h 6308727"/>
              <a:gd name="connsiteX2286" fmla="*/ 5005038 w 6777605"/>
              <a:gd name="connsiteY2286" fmla="*/ 1303205 h 6308727"/>
              <a:gd name="connsiteX2287" fmla="*/ 5424417 w 6777605"/>
              <a:gd name="connsiteY2287" fmla="*/ 1296995 h 6308727"/>
              <a:gd name="connsiteX2288" fmla="*/ 5423149 w 6777605"/>
              <a:gd name="connsiteY2288" fmla="*/ 1303357 h 6308727"/>
              <a:gd name="connsiteX2289" fmla="*/ 5451043 w 6777605"/>
              <a:gd name="connsiteY2289" fmla="*/ 1342807 h 6308727"/>
              <a:gd name="connsiteX2290" fmla="*/ 5470062 w 6777605"/>
              <a:gd name="connsiteY2290" fmla="*/ 1361896 h 6308727"/>
              <a:gd name="connsiteX2291" fmla="*/ 5475134 w 6777605"/>
              <a:gd name="connsiteY2291" fmla="*/ 1374621 h 6308727"/>
              <a:gd name="connsiteX2292" fmla="*/ 5485277 w 6777605"/>
              <a:gd name="connsiteY2292" fmla="*/ 1393710 h 6308727"/>
              <a:gd name="connsiteX2293" fmla="*/ 5532190 w 6777605"/>
              <a:gd name="connsiteY2293" fmla="*/ 1439523 h 6308727"/>
              <a:gd name="connsiteX2294" fmla="*/ 5552477 w 6777605"/>
              <a:gd name="connsiteY2294" fmla="*/ 1467519 h 6308727"/>
              <a:gd name="connsiteX2295" fmla="*/ 5565156 w 6777605"/>
              <a:gd name="connsiteY2295" fmla="*/ 1486608 h 6308727"/>
              <a:gd name="connsiteX2296" fmla="*/ 5565156 w 6777605"/>
              <a:gd name="connsiteY2296" fmla="*/ 1478972 h 6308727"/>
              <a:gd name="connsiteX2297" fmla="*/ 5522047 w 6777605"/>
              <a:gd name="connsiteY2297" fmla="*/ 1411526 h 6308727"/>
              <a:gd name="connsiteX2298" fmla="*/ 5442168 w 6777605"/>
              <a:gd name="connsiteY2298" fmla="*/ 1313538 h 6308727"/>
              <a:gd name="connsiteX2299" fmla="*/ 5424417 w 6777605"/>
              <a:gd name="connsiteY2299" fmla="*/ 1296995 h 6308727"/>
              <a:gd name="connsiteX2300" fmla="*/ 6017149 w 6777605"/>
              <a:gd name="connsiteY2300" fmla="*/ 1252708 h 6308727"/>
              <a:gd name="connsiteX2301" fmla="*/ 6018418 w 6777605"/>
              <a:gd name="connsiteY2301" fmla="*/ 1258421 h 6308727"/>
              <a:gd name="connsiteX2302" fmla="*/ 6021801 w 6777605"/>
              <a:gd name="connsiteY2302" fmla="*/ 1259690 h 6308727"/>
              <a:gd name="connsiteX2303" fmla="*/ 6022224 w 6777605"/>
              <a:gd name="connsiteY2303" fmla="*/ 1260325 h 6308727"/>
              <a:gd name="connsiteX2304" fmla="*/ 6023801 w 6777605"/>
              <a:gd name="connsiteY2304" fmla="*/ 1262415 h 6308727"/>
              <a:gd name="connsiteX2305" fmla="*/ 6024920 w 6777605"/>
              <a:gd name="connsiteY2305" fmla="*/ 1270006 h 6308727"/>
              <a:gd name="connsiteX2306" fmla="*/ 6031106 w 6777605"/>
              <a:gd name="connsiteY2306" fmla="*/ 1276829 h 6308727"/>
              <a:gd name="connsiteX2307" fmla="*/ 6038719 w 6777605"/>
              <a:gd name="connsiteY2307" fmla="*/ 1294603 h 6308727"/>
              <a:gd name="connsiteX2308" fmla="*/ 6055213 w 6777605"/>
              <a:gd name="connsiteY2308" fmla="*/ 1317455 h 6308727"/>
              <a:gd name="connsiteX2309" fmla="*/ 6117384 w 6777605"/>
              <a:gd name="connsiteY2309" fmla="*/ 1416478 h 6308727"/>
              <a:gd name="connsiteX2310" fmla="*/ 6124997 w 6777605"/>
              <a:gd name="connsiteY2310" fmla="*/ 1429174 h 6308727"/>
              <a:gd name="connsiteX2311" fmla="*/ 6211274 w 6777605"/>
              <a:gd name="connsiteY2311" fmla="*/ 1590405 h 6308727"/>
              <a:gd name="connsiteX2312" fmla="*/ 6302627 w 6777605"/>
              <a:gd name="connsiteY2312" fmla="*/ 1768147 h 6308727"/>
              <a:gd name="connsiteX2313" fmla="*/ 6353378 w 6777605"/>
              <a:gd name="connsiteY2313" fmla="*/ 1896356 h 6308727"/>
              <a:gd name="connsiteX2314" fmla="*/ 6395249 w 6777605"/>
              <a:gd name="connsiteY2314" fmla="*/ 2010611 h 6308727"/>
              <a:gd name="connsiteX2315" fmla="*/ 6413011 w 6777605"/>
              <a:gd name="connsiteY2315" fmla="*/ 2048703 h 6308727"/>
              <a:gd name="connsiteX2316" fmla="*/ 6413011 w 6777605"/>
              <a:gd name="connsiteY2316" fmla="*/ 2069020 h 6308727"/>
              <a:gd name="connsiteX2317" fmla="*/ 6414280 w 6777605"/>
              <a:gd name="connsiteY2317" fmla="*/ 2080448 h 6308727"/>
              <a:gd name="connsiteX2318" fmla="*/ 6453612 w 6777605"/>
              <a:gd name="connsiteY2318" fmla="*/ 2206156 h 6308727"/>
              <a:gd name="connsiteX2319" fmla="*/ 6459956 w 6777605"/>
              <a:gd name="connsiteY2319" fmla="*/ 2226471 h 6308727"/>
              <a:gd name="connsiteX2320" fmla="*/ 6466301 w 6777605"/>
              <a:gd name="connsiteY2320" fmla="*/ 2262025 h 6308727"/>
              <a:gd name="connsiteX2321" fmla="*/ 6508170 w 6777605"/>
              <a:gd name="connsiteY2321" fmla="*/ 2418191 h 6308727"/>
              <a:gd name="connsiteX2322" fmla="*/ 6511977 w 6777605"/>
              <a:gd name="connsiteY2322" fmla="*/ 2435964 h 6308727"/>
              <a:gd name="connsiteX2323" fmla="*/ 6519590 w 6777605"/>
              <a:gd name="connsiteY2323" fmla="*/ 2479126 h 6308727"/>
              <a:gd name="connsiteX2324" fmla="*/ 6553847 w 6777605"/>
              <a:gd name="connsiteY2324" fmla="*/ 2673351 h 6308727"/>
              <a:gd name="connsiteX2325" fmla="*/ 6570341 w 6777605"/>
              <a:gd name="connsiteY2325" fmla="*/ 2783792 h 6308727"/>
              <a:gd name="connsiteX2326" fmla="*/ 6577954 w 6777605"/>
              <a:gd name="connsiteY2326" fmla="*/ 2829492 h 6308727"/>
              <a:gd name="connsiteX2327" fmla="*/ 6567803 w 6777605"/>
              <a:gd name="connsiteY2327" fmla="*/ 2832029 h 6308727"/>
              <a:gd name="connsiteX2328" fmla="*/ 6569072 w 6777605"/>
              <a:gd name="connsiteY2328" fmla="*/ 2863765 h 6308727"/>
              <a:gd name="connsiteX2329" fmla="*/ 6572879 w 6777605"/>
              <a:gd name="connsiteY2329" fmla="*/ 2904387 h 6308727"/>
              <a:gd name="connsiteX2330" fmla="*/ 6590642 w 6777605"/>
              <a:gd name="connsiteY2330" fmla="*/ 3091001 h 6308727"/>
              <a:gd name="connsiteX2331" fmla="*/ 6593179 w 6777605"/>
              <a:gd name="connsiteY2331" fmla="*/ 3151944 h 6308727"/>
              <a:gd name="connsiteX2332" fmla="*/ 6585567 w 6777605"/>
              <a:gd name="connsiteY2332" fmla="*/ 3178597 h 6308727"/>
              <a:gd name="connsiteX2333" fmla="*/ 6581761 w 6777605"/>
              <a:gd name="connsiteY2333" fmla="*/ 3192563 h 6308727"/>
              <a:gd name="connsiteX2334" fmla="*/ 6581761 w 6777605"/>
              <a:gd name="connsiteY2334" fmla="*/ 3224302 h 6308727"/>
              <a:gd name="connsiteX2335" fmla="*/ 6581761 w 6777605"/>
              <a:gd name="connsiteY2335" fmla="*/ 3295396 h 6308727"/>
              <a:gd name="connsiteX2336" fmla="*/ 6565266 w 6777605"/>
              <a:gd name="connsiteY2336" fmla="*/ 3450283 h 6308727"/>
              <a:gd name="connsiteX2337" fmla="*/ 6542428 w 6777605"/>
              <a:gd name="connsiteY2337" fmla="*/ 3596282 h 6308727"/>
              <a:gd name="connsiteX2338" fmla="*/ 6519590 w 6777605"/>
              <a:gd name="connsiteY2338" fmla="*/ 3746090 h 6308727"/>
              <a:gd name="connsiteX2339" fmla="*/ 6509439 w 6777605"/>
              <a:gd name="connsiteY2339" fmla="*/ 3793064 h 6308727"/>
              <a:gd name="connsiteX2340" fmla="*/ 6498020 w 6777605"/>
              <a:gd name="connsiteY2340" fmla="*/ 3809568 h 6308727"/>
              <a:gd name="connsiteX2341" fmla="*/ 6486601 w 6777605"/>
              <a:gd name="connsiteY2341" fmla="*/ 3883202 h 6308727"/>
              <a:gd name="connsiteX2342" fmla="*/ 6492945 w 6777605"/>
              <a:gd name="connsiteY2342" fmla="*/ 3869237 h 6308727"/>
              <a:gd name="connsiteX2343" fmla="*/ 6543697 w 6777605"/>
              <a:gd name="connsiteY2343" fmla="*/ 3671186 h 6308727"/>
              <a:gd name="connsiteX2344" fmla="*/ 6565266 w 6777605"/>
              <a:gd name="connsiteY2344" fmla="*/ 3556926 h 6308727"/>
              <a:gd name="connsiteX2345" fmla="*/ 6586836 w 6777605"/>
              <a:gd name="connsiteY2345" fmla="*/ 3417275 h 6308727"/>
              <a:gd name="connsiteX2346" fmla="*/ 6604599 w 6777605"/>
              <a:gd name="connsiteY2346" fmla="*/ 3201449 h 6308727"/>
              <a:gd name="connsiteX2347" fmla="*/ 6585567 w 6777605"/>
              <a:gd name="connsiteY2347" fmla="*/ 2688584 h 6308727"/>
              <a:gd name="connsiteX2348" fmla="*/ 6538621 w 6777605"/>
              <a:gd name="connsiteY2348" fmla="*/ 2405497 h 6308727"/>
              <a:gd name="connsiteX2349" fmla="*/ 6353378 w 6777605"/>
              <a:gd name="connsiteY2349" fmla="*/ 1811313 h 6308727"/>
              <a:gd name="connsiteX2350" fmla="*/ 6239187 w 6777605"/>
              <a:gd name="connsiteY2350" fmla="*/ 1604370 h 6308727"/>
              <a:gd name="connsiteX2351" fmla="*/ 6197317 w 6777605"/>
              <a:gd name="connsiteY2351" fmla="*/ 1544701 h 6308727"/>
              <a:gd name="connsiteX2352" fmla="*/ 6185898 w 6777605"/>
              <a:gd name="connsiteY2352" fmla="*/ 1523120 h 6308727"/>
              <a:gd name="connsiteX2353" fmla="*/ 6171942 w 6777605"/>
              <a:gd name="connsiteY2353" fmla="*/ 1490112 h 6308727"/>
              <a:gd name="connsiteX2354" fmla="*/ 6055213 w 6777605"/>
              <a:gd name="connsiteY2354" fmla="*/ 1307298 h 6308727"/>
              <a:gd name="connsiteX2355" fmla="*/ 6045062 w 6777605"/>
              <a:gd name="connsiteY2355" fmla="*/ 1294603 h 6308727"/>
              <a:gd name="connsiteX2356" fmla="*/ 6038719 w 6777605"/>
              <a:gd name="connsiteY2356" fmla="*/ 1294603 h 6308727"/>
              <a:gd name="connsiteX2357" fmla="*/ 6031106 w 6777605"/>
              <a:gd name="connsiteY2357" fmla="*/ 1276829 h 6308727"/>
              <a:gd name="connsiteX2358" fmla="*/ 6028092 w 6777605"/>
              <a:gd name="connsiteY2358" fmla="*/ 1268101 h 6308727"/>
              <a:gd name="connsiteX2359" fmla="*/ 6023801 w 6777605"/>
              <a:gd name="connsiteY2359" fmla="*/ 1262415 h 6308727"/>
              <a:gd name="connsiteX2360" fmla="*/ 6023493 w 6777605"/>
              <a:gd name="connsiteY2360" fmla="*/ 1260325 h 6308727"/>
              <a:gd name="connsiteX2361" fmla="*/ 6021801 w 6777605"/>
              <a:gd name="connsiteY2361" fmla="*/ 1259690 h 6308727"/>
              <a:gd name="connsiteX2362" fmla="*/ 6003938 w 6777605"/>
              <a:gd name="connsiteY2362" fmla="*/ 1236370 h 6308727"/>
              <a:gd name="connsiteX2363" fmla="*/ 6003938 w 6777605"/>
              <a:gd name="connsiteY2363" fmla="*/ 1238701 h 6308727"/>
              <a:gd name="connsiteX2364" fmla="*/ 6005492 w 6777605"/>
              <a:gd name="connsiteY2364" fmla="*/ 1237536 h 6308727"/>
              <a:gd name="connsiteX2365" fmla="*/ 6005492 w 6777605"/>
              <a:gd name="connsiteY2365" fmla="*/ 1236370 h 6308727"/>
              <a:gd name="connsiteX2366" fmla="*/ 6003938 w 6777605"/>
              <a:gd name="connsiteY2366" fmla="*/ 1236370 h 6308727"/>
              <a:gd name="connsiteX2367" fmla="*/ 5995391 w 6777605"/>
              <a:gd name="connsiteY2367" fmla="*/ 1222382 h 6308727"/>
              <a:gd name="connsiteX2368" fmla="*/ 5993837 w 6777605"/>
              <a:gd name="connsiteY2368" fmla="*/ 1224714 h 6308727"/>
              <a:gd name="connsiteX2369" fmla="*/ 5995391 w 6777605"/>
              <a:gd name="connsiteY2369" fmla="*/ 1224714 h 6308727"/>
              <a:gd name="connsiteX2370" fmla="*/ 5979848 w 6777605"/>
              <a:gd name="connsiteY2370" fmla="*/ 1202954 h 6308727"/>
              <a:gd name="connsiteX2371" fmla="*/ 5979071 w 6777605"/>
              <a:gd name="connsiteY2371" fmla="*/ 1204508 h 6308727"/>
              <a:gd name="connsiteX2372" fmla="*/ 5981402 w 6777605"/>
              <a:gd name="connsiteY2372" fmla="*/ 1204508 h 6308727"/>
              <a:gd name="connsiteX2373" fmla="*/ 5965861 w 6777605"/>
              <a:gd name="connsiteY2373" fmla="*/ 1182749 h 6308727"/>
              <a:gd name="connsiteX2374" fmla="*/ 5965083 w 6777605"/>
              <a:gd name="connsiteY2374" fmla="*/ 1184045 h 6308727"/>
              <a:gd name="connsiteX2375" fmla="*/ 5965083 w 6777605"/>
              <a:gd name="connsiteY2375" fmla="*/ 1186635 h 6308727"/>
              <a:gd name="connsiteX2376" fmla="*/ 5965861 w 6777605"/>
              <a:gd name="connsiteY2376" fmla="*/ 1182749 h 6308727"/>
              <a:gd name="connsiteX2377" fmla="*/ 6067661 w 6777605"/>
              <a:gd name="connsiteY2377" fmla="*/ 1163556 h 6308727"/>
              <a:gd name="connsiteX2378" fmla="*/ 6068933 w 6777605"/>
              <a:gd name="connsiteY2378" fmla="*/ 1168654 h 6308727"/>
              <a:gd name="connsiteX2379" fmla="*/ 6160431 w 6777605"/>
              <a:gd name="connsiteY2379" fmla="*/ 1291028 h 6308727"/>
              <a:gd name="connsiteX2380" fmla="*/ 6168056 w 6777605"/>
              <a:gd name="connsiteY2380" fmla="*/ 1296126 h 6308727"/>
              <a:gd name="connsiteX2381" fmla="*/ 6165514 w 6777605"/>
              <a:gd name="connsiteY2381" fmla="*/ 1289753 h 6308727"/>
              <a:gd name="connsiteX2382" fmla="*/ 6074016 w 6777605"/>
              <a:gd name="connsiteY2382" fmla="*/ 1167380 h 6308727"/>
              <a:gd name="connsiteX2383" fmla="*/ 6071793 w 6777605"/>
              <a:gd name="connsiteY2383" fmla="*/ 1163556 h 6308727"/>
              <a:gd name="connsiteX2384" fmla="*/ 6067661 w 6777605"/>
              <a:gd name="connsiteY2384" fmla="*/ 1163556 h 6308727"/>
              <a:gd name="connsiteX2385" fmla="*/ 5945655 w 6777605"/>
              <a:gd name="connsiteY2385" fmla="*/ 1160216 h 6308727"/>
              <a:gd name="connsiteX2386" fmla="*/ 5945655 w 6777605"/>
              <a:gd name="connsiteY2386" fmla="*/ 1161382 h 6308727"/>
              <a:gd name="connsiteX2387" fmla="*/ 5951095 w 6777605"/>
              <a:gd name="connsiteY2387" fmla="*/ 1164879 h 6308727"/>
              <a:gd name="connsiteX2388" fmla="*/ 5951095 w 6777605"/>
              <a:gd name="connsiteY2388" fmla="*/ 1162548 h 6308727"/>
              <a:gd name="connsiteX2389" fmla="*/ 5945655 w 6777605"/>
              <a:gd name="connsiteY2389" fmla="*/ 1160216 h 6308727"/>
              <a:gd name="connsiteX2390" fmla="*/ 5974820 w 6777605"/>
              <a:gd name="connsiteY2390" fmla="*/ 1146753 h 6308727"/>
              <a:gd name="connsiteX2391" fmla="*/ 5968968 w 6777605"/>
              <a:gd name="connsiteY2391" fmla="*/ 1148501 h 6308727"/>
              <a:gd name="connsiteX2392" fmla="*/ 5972764 w 6777605"/>
              <a:gd name="connsiteY2392" fmla="*/ 1156127 h 6308727"/>
              <a:gd name="connsiteX2393" fmla="*/ 6042356 w 6777605"/>
              <a:gd name="connsiteY2393" fmla="*/ 1250178 h 6308727"/>
              <a:gd name="connsiteX2394" fmla="*/ 6049947 w 6777605"/>
              <a:gd name="connsiteY2394" fmla="*/ 1257803 h 6308727"/>
              <a:gd name="connsiteX2395" fmla="*/ 6067661 w 6777605"/>
              <a:gd name="connsiteY2395" fmla="*/ 1280681 h 6308727"/>
              <a:gd name="connsiteX2396" fmla="*/ 6051212 w 6777605"/>
              <a:gd name="connsiteY2396" fmla="*/ 1256532 h 6308727"/>
              <a:gd name="connsiteX2397" fmla="*/ 6048683 w 6777605"/>
              <a:gd name="connsiteY2397" fmla="*/ 1247635 h 6308727"/>
              <a:gd name="connsiteX2398" fmla="*/ 6001866 w 6777605"/>
              <a:gd name="connsiteY2398" fmla="*/ 1177733 h 6308727"/>
              <a:gd name="connsiteX2399" fmla="*/ 5977826 w 6777605"/>
              <a:gd name="connsiteY2399" fmla="*/ 1149772 h 6308727"/>
              <a:gd name="connsiteX2400" fmla="*/ 5974820 w 6777605"/>
              <a:gd name="connsiteY2400" fmla="*/ 1146753 h 6308727"/>
              <a:gd name="connsiteX2401" fmla="*/ 5632400 w 6777605"/>
              <a:gd name="connsiteY2401" fmla="*/ 1129916 h 6308727"/>
              <a:gd name="connsiteX2402" fmla="*/ 5628593 w 6777605"/>
              <a:gd name="connsiteY2402" fmla="*/ 1133708 h 6308727"/>
              <a:gd name="connsiteX2403" fmla="*/ 5723765 w 6777605"/>
              <a:gd name="connsiteY2403" fmla="*/ 1234825 h 6308727"/>
              <a:gd name="connsiteX2404" fmla="*/ 5728841 w 6777605"/>
              <a:gd name="connsiteY2404" fmla="*/ 1233561 h 6308727"/>
              <a:gd name="connsiteX2405" fmla="*/ 5632400 w 6777605"/>
              <a:gd name="connsiteY2405" fmla="*/ 1129916 h 6308727"/>
              <a:gd name="connsiteX2406" fmla="*/ 4701992 w 6777605"/>
              <a:gd name="connsiteY2406" fmla="*/ 1102727 h 6308727"/>
              <a:gd name="connsiteX2407" fmla="*/ 4700721 w 6777605"/>
              <a:gd name="connsiteY2407" fmla="*/ 1104022 h 6308727"/>
              <a:gd name="connsiteX2408" fmla="*/ 4703264 w 6777605"/>
              <a:gd name="connsiteY2408" fmla="*/ 1106612 h 6308727"/>
              <a:gd name="connsiteX2409" fmla="*/ 4705807 w 6777605"/>
              <a:gd name="connsiteY2409" fmla="*/ 1106612 h 6308727"/>
              <a:gd name="connsiteX2410" fmla="*/ 4722339 w 6777605"/>
              <a:gd name="connsiteY2410" fmla="*/ 1119564 h 6308727"/>
              <a:gd name="connsiteX2411" fmla="*/ 4736326 w 6777605"/>
              <a:gd name="connsiteY2411" fmla="*/ 1129926 h 6308727"/>
              <a:gd name="connsiteX2412" fmla="*/ 4741413 w 6777605"/>
              <a:gd name="connsiteY2412" fmla="*/ 1128630 h 6308727"/>
              <a:gd name="connsiteX2413" fmla="*/ 4742685 w 6777605"/>
              <a:gd name="connsiteY2413" fmla="*/ 1127335 h 6308727"/>
              <a:gd name="connsiteX2414" fmla="*/ 4740142 w 6777605"/>
              <a:gd name="connsiteY2414" fmla="*/ 1127335 h 6308727"/>
              <a:gd name="connsiteX2415" fmla="*/ 4736326 w 6777605"/>
              <a:gd name="connsiteY2415" fmla="*/ 1129926 h 6308727"/>
              <a:gd name="connsiteX2416" fmla="*/ 4737598 w 6777605"/>
              <a:gd name="connsiteY2416" fmla="*/ 1122154 h 6308727"/>
              <a:gd name="connsiteX2417" fmla="*/ 4705807 w 6777605"/>
              <a:gd name="connsiteY2417" fmla="*/ 1106612 h 6308727"/>
              <a:gd name="connsiteX2418" fmla="*/ 4701992 w 6777605"/>
              <a:gd name="connsiteY2418" fmla="*/ 1102727 h 6308727"/>
              <a:gd name="connsiteX2419" fmla="*/ 5827534 w 6777605"/>
              <a:gd name="connsiteY2419" fmla="*/ 1086408 h 6308727"/>
              <a:gd name="connsiteX2420" fmla="*/ 5839922 w 6777605"/>
              <a:gd name="connsiteY2420" fmla="*/ 1105825 h 6308727"/>
              <a:gd name="connsiteX2421" fmla="*/ 5843958 w 6777605"/>
              <a:gd name="connsiteY2421" fmla="*/ 1108601 h 6308727"/>
              <a:gd name="connsiteX2422" fmla="*/ 5845408 w 6777605"/>
              <a:gd name="connsiteY2422" fmla="*/ 1111743 h 6308727"/>
              <a:gd name="connsiteX2423" fmla="*/ 5847964 w 6777605"/>
              <a:gd name="connsiteY2423" fmla="*/ 1113538 h 6308727"/>
              <a:gd name="connsiteX2424" fmla="*/ 5852908 w 6777605"/>
              <a:gd name="connsiteY2424" fmla="*/ 1125361 h 6308727"/>
              <a:gd name="connsiteX2425" fmla="*/ 5864873 w 6777605"/>
              <a:gd name="connsiteY2425" fmla="*/ 1133862 h 6308727"/>
              <a:gd name="connsiteX2426" fmla="*/ 5865834 w 6777605"/>
              <a:gd name="connsiteY2426" fmla="*/ 1135812 h 6308727"/>
              <a:gd name="connsiteX2427" fmla="*/ 5866508 w 6777605"/>
              <a:gd name="connsiteY2427" fmla="*/ 1136306 h 6308727"/>
              <a:gd name="connsiteX2428" fmla="*/ 5870622 w 6777605"/>
              <a:gd name="connsiteY2428" fmla="*/ 1147055 h 6308727"/>
              <a:gd name="connsiteX2429" fmla="*/ 5879481 w 6777605"/>
              <a:gd name="connsiteY2429" fmla="*/ 1153581 h 6308727"/>
              <a:gd name="connsiteX2430" fmla="*/ 5879879 w 6777605"/>
              <a:gd name="connsiteY2430" fmla="*/ 1154814 h 6308727"/>
              <a:gd name="connsiteX2431" fmla="*/ 5881826 w 6777605"/>
              <a:gd name="connsiteY2431" fmla="*/ 1156317 h 6308727"/>
              <a:gd name="connsiteX2432" fmla="*/ 5886740 w 6777605"/>
              <a:gd name="connsiteY2432" fmla="*/ 1167323 h 6308727"/>
              <a:gd name="connsiteX2433" fmla="*/ 5899029 w 6777605"/>
              <a:gd name="connsiteY2433" fmla="*/ 1178883 h 6308727"/>
              <a:gd name="connsiteX2434" fmla="*/ 5889931 w 6777605"/>
              <a:gd name="connsiteY2434" fmla="*/ 1162573 h 6308727"/>
              <a:gd name="connsiteX2435" fmla="*/ 5881826 w 6777605"/>
              <a:gd name="connsiteY2435" fmla="*/ 1156317 h 6308727"/>
              <a:gd name="connsiteX2436" fmla="*/ 5881154 w 6777605"/>
              <a:gd name="connsiteY2436" fmla="*/ 1154814 h 6308727"/>
              <a:gd name="connsiteX2437" fmla="*/ 5879481 w 6777605"/>
              <a:gd name="connsiteY2437" fmla="*/ 1153581 h 6308727"/>
              <a:gd name="connsiteX2438" fmla="*/ 5876207 w 6777605"/>
              <a:gd name="connsiteY2438" fmla="*/ 1143413 h 6308727"/>
              <a:gd name="connsiteX2439" fmla="*/ 5866508 w 6777605"/>
              <a:gd name="connsiteY2439" fmla="*/ 1136306 h 6308727"/>
              <a:gd name="connsiteX2440" fmla="*/ 5865834 w 6777605"/>
              <a:gd name="connsiteY2440" fmla="*/ 1134546 h 6308727"/>
              <a:gd name="connsiteX2441" fmla="*/ 5864873 w 6777605"/>
              <a:gd name="connsiteY2441" fmla="*/ 1133862 h 6308727"/>
              <a:gd name="connsiteX2442" fmla="*/ 5858493 w 6777605"/>
              <a:gd name="connsiteY2442" fmla="*/ 1120928 h 6308727"/>
              <a:gd name="connsiteX2443" fmla="*/ 5847964 w 6777605"/>
              <a:gd name="connsiteY2443" fmla="*/ 1113538 h 6308727"/>
              <a:gd name="connsiteX2444" fmla="*/ 5846684 w 6777605"/>
              <a:gd name="connsiteY2444" fmla="*/ 1110476 h 6308727"/>
              <a:gd name="connsiteX2445" fmla="*/ 5843958 w 6777605"/>
              <a:gd name="connsiteY2445" fmla="*/ 1108601 h 6308727"/>
              <a:gd name="connsiteX2446" fmla="*/ 5839343 w 6777605"/>
              <a:gd name="connsiteY2446" fmla="*/ 1098600 h 6308727"/>
              <a:gd name="connsiteX2447" fmla="*/ 5827534 w 6777605"/>
              <a:gd name="connsiteY2447" fmla="*/ 1086408 h 6308727"/>
              <a:gd name="connsiteX2448" fmla="*/ 5811022 w 6777605"/>
              <a:gd name="connsiteY2448" fmla="*/ 1068518 h 6308727"/>
              <a:gd name="connsiteX2449" fmla="*/ 5809661 w 6777605"/>
              <a:gd name="connsiteY2449" fmla="*/ 1069813 h 6308727"/>
              <a:gd name="connsiteX2450" fmla="*/ 5813741 w 6777605"/>
              <a:gd name="connsiteY2450" fmla="*/ 1072403 h 6308727"/>
              <a:gd name="connsiteX2451" fmla="*/ 5815100 w 6777605"/>
              <a:gd name="connsiteY2451" fmla="*/ 1069813 h 6308727"/>
              <a:gd name="connsiteX2452" fmla="*/ 5811022 w 6777605"/>
              <a:gd name="connsiteY2452" fmla="*/ 1068518 h 6308727"/>
              <a:gd name="connsiteX2453" fmla="*/ 4582600 w 6777605"/>
              <a:gd name="connsiteY2453" fmla="*/ 1039781 h 6308727"/>
              <a:gd name="connsiteX2454" fmla="*/ 4593987 w 6777605"/>
              <a:gd name="connsiteY2454" fmla="*/ 1046120 h 6308727"/>
              <a:gd name="connsiteX2455" fmla="*/ 4602845 w 6777605"/>
              <a:gd name="connsiteY2455" fmla="*/ 1048656 h 6308727"/>
              <a:gd name="connsiteX2456" fmla="*/ 4607431 w 6777605"/>
              <a:gd name="connsiteY2456" fmla="*/ 1052460 h 6308727"/>
              <a:gd name="connsiteX2457" fmla="*/ 4611999 w 6777605"/>
              <a:gd name="connsiteY2457" fmla="*/ 1052460 h 6308727"/>
              <a:gd name="connsiteX2458" fmla="*/ 4612967 w 6777605"/>
              <a:gd name="connsiteY2458" fmla="*/ 1053728 h 6308727"/>
              <a:gd name="connsiteX2459" fmla="*/ 4615490 w 6777605"/>
              <a:gd name="connsiteY2459" fmla="*/ 1054009 h 6308727"/>
              <a:gd name="connsiteX2460" fmla="*/ 4648079 w 6777605"/>
              <a:gd name="connsiteY2460" fmla="*/ 1074015 h 6308727"/>
              <a:gd name="connsiteX2461" fmla="*/ 4681293 w 6777605"/>
              <a:gd name="connsiteY2461" fmla="*/ 1087962 h 6308727"/>
              <a:gd name="connsiteX2462" fmla="*/ 4624355 w 6777605"/>
              <a:gd name="connsiteY2462" fmla="*/ 1054996 h 6308727"/>
              <a:gd name="connsiteX2463" fmla="*/ 4615490 w 6777605"/>
              <a:gd name="connsiteY2463" fmla="*/ 1054009 h 6308727"/>
              <a:gd name="connsiteX2464" fmla="*/ 4612967 w 6777605"/>
              <a:gd name="connsiteY2464" fmla="*/ 1052460 h 6308727"/>
              <a:gd name="connsiteX2465" fmla="*/ 4611999 w 6777605"/>
              <a:gd name="connsiteY2465" fmla="*/ 1052460 h 6308727"/>
              <a:gd name="connsiteX2466" fmla="*/ 4608854 w 6777605"/>
              <a:gd name="connsiteY2466" fmla="*/ 1048339 h 6308727"/>
              <a:gd name="connsiteX2467" fmla="*/ 4602845 w 6777605"/>
              <a:gd name="connsiteY2467" fmla="*/ 1048656 h 6308727"/>
              <a:gd name="connsiteX2468" fmla="*/ 4582600 w 6777605"/>
              <a:gd name="connsiteY2468" fmla="*/ 1039781 h 6308727"/>
              <a:gd name="connsiteX2469" fmla="*/ 5854539 w 6777605"/>
              <a:gd name="connsiteY2469" fmla="*/ 1032770 h 6308727"/>
              <a:gd name="connsiteX2470" fmla="*/ 5853179 w 6777605"/>
              <a:gd name="connsiteY2470" fmla="*/ 1034065 h 6308727"/>
              <a:gd name="connsiteX2471" fmla="*/ 5857259 w 6777605"/>
              <a:gd name="connsiteY2471" fmla="*/ 1036656 h 6308727"/>
              <a:gd name="connsiteX2472" fmla="*/ 5858619 w 6777605"/>
              <a:gd name="connsiteY2472" fmla="*/ 1035361 h 6308727"/>
              <a:gd name="connsiteX2473" fmla="*/ 5854539 w 6777605"/>
              <a:gd name="connsiteY2473" fmla="*/ 1032770 h 6308727"/>
              <a:gd name="connsiteX2474" fmla="*/ 5953426 w 6777605"/>
              <a:gd name="connsiteY2474" fmla="*/ 973702 h 6308727"/>
              <a:gd name="connsiteX2475" fmla="*/ 6013264 w 6777605"/>
              <a:gd name="connsiteY2475" fmla="*/ 1030432 h 6308727"/>
              <a:gd name="connsiteX2476" fmla="*/ 5953426 w 6777605"/>
              <a:gd name="connsiteY2476" fmla="*/ 973702 h 6308727"/>
              <a:gd name="connsiteX2477" fmla="*/ 4441165 w 6777605"/>
              <a:gd name="connsiteY2477" fmla="*/ 950847 h 6308727"/>
              <a:gd name="connsiteX2478" fmla="*/ 4451527 w 6777605"/>
              <a:gd name="connsiteY2478" fmla="*/ 954578 h 6308727"/>
              <a:gd name="connsiteX2479" fmla="*/ 4446022 w 6777605"/>
              <a:gd name="connsiteY2479" fmla="*/ 954578 h 6308727"/>
              <a:gd name="connsiteX2480" fmla="*/ 4441165 w 6777605"/>
              <a:gd name="connsiteY2480" fmla="*/ 950847 h 6308727"/>
              <a:gd name="connsiteX2481" fmla="*/ 4432455 w 6777605"/>
              <a:gd name="connsiteY2481" fmla="*/ 945854 h 6308727"/>
              <a:gd name="connsiteX2482" fmla="*/ 4437061 w 6777605"/>
              <a:gd name="connsiteY2482" fmla="*/ 946302 h 6308727"/>
              <a:gd name="connsiteX2483" fmla="*/ 4441166 w 6777605"/>
              <a:gd name="connsiteY2483" fmla="*/ 950382 h 6308727"/>
              <a:gd name="connsiteX2484" fmla="*/ 4435798 w 6777605"/>
              <a:gd name="connsiteY2484" fmla="*/ 949362 h 6308727"/>
              <a:gd name="connsiteX2485" fmla="*/ 4431063 w 6777605"/>
              <a:gd name="connsiteY2485" fmla="*/ 945719 h 6308727"/>
              <a:gd name="connsiteX2486" fmla="*/ 4431332 w 6777605"/>
              <a:gd name="connsiteY2486" fmla="*/ 945719 h 6308727"/>
              <a:gd name="connsiteX2487" fmla="*/ 4431332 w 6777605"/>
              <a:gd name="connsiteY2487" fmla="*/ 945721 h 6308727"/>
              <a:gd name="connsiteX2488" fmla="*/ 4432327 w 6777605"/>
              <a:gd name="connsiteY2488" fmla="*/ 945721 h 6308727"/>
              <a:gd name="connsiteX2489" fmla="*/ 4432455 w 6777605"/>
              <a:gd name="connsiteY2489" fmla="*/ 945854 h 6308727"/>
              <a:gd name="connsiteX2490" fmla="*/ 4430937 w 6777605"/>
              <a:gd name="connsiteY2490" fmla="*/ 945255 h 6308727"/>
              <a:gd name="connsiteX2491" fmla="*/ 4432617 w 6777605"/>
              <a:gd name="connsiteY2491" fmla="*/ 945721 h 6308727"/>
              <a:gd name="connsiteX2492" fmla="*/ 4432327 w 6777605"/>
              <a:gd name="connsiteY2492" fmla="*/ 945721 h 6308727"/>
              <a:gd name="connsiteX2493" fmla="*/ 4432326 w 6777605"/>
              <a:gd name="connsiteY2493" fmla="*/ 945719 h 6308727"/>
              <a:gd name="connsiteX2494" fmla="*/ 4431332 w 6777605"/>
              <a:gd name="connsiteY2494" fmla="*/ 945719 h 6308727"/>
              <a:gd name="connsiteX2495" fmla="*/ 4399684 w 6777605"/>
              <a:gd name="connsiteY2495" fmla="*/ 925368 h 6308727"/>
              <a:gd name="connsiteX2496" fmla="*/ 4418158 w 6777605"/>
              <a:gd name="connsiteY2496" fmla="*/ 930201 h 6308727"/>
              <a:gd name="connsiteX2497" fmla="*/ 4430937 w 6777605"/>
              <a:gd name="connsiteY2497" fmla="*/ 945255 h 6308727"/>
              <a:gd name="connsiteX2498" fmla="*/ 4417034 w 6777605"/>
              <a:gd name="connsiteY2498" fmla="*/ 941401 h 6308727"/>
              <a:gd name="connsiteX2499" fmla="*/ 4404342 w 6777605"/>
              <a:gd name="connsiteY2499" fmla="*/ 934201 h 6308727"/>
              <a:gd name="connsiteX2500" fmla="*/ 4401290 w 6777605"/>
              <a:gd name="connsiteY2500" fmla="*/ 930041 h 6308727"/>
              <a:gd name="connsiteX2501" fmla="*/ 4399201 w 6777605"/>
              <a:gd name="connsiteY2501" fmla="*/ 923960 h 6308727"/>
              <a:gd name="connsiteX2502" fmla="*/ 4399201 w 6777605"/>
              <a:gd name="connsiteY2502" fmla="*/ 923962 h 6308727"/>
              <a:gd name="connsiteX2503" fmla="*/ 4399684 w 6777605"/>
              <a:gd name="connsiteY2503" fmla="*/ 925368 h 6308727"/>
              <a:gd name="connsiteX2504" fmla="*/ 4399201 w 6777605"/>
              <a:gd name="connsiteY2504" fmla="*/ 925241 h 6308727"/>
              <a:gd name="connsiteX2505" fmla="*/ 4399201 w 6777605"/>
              <a:gd name="connsiteY2505" fmla="*/ 925514 h 6308727"/>
              <a:gd name="connsiteX2506" fmla="*/ 4396093 w 6777605"/>
              <a:gd name="connsiteY2506" fmla="*/ 925514 h 6308727"/>
              <a:gd name="connsiteX2507" fmla="*/ 4399201 w 6777605"/>
              <a:gd name="connsiteY2507" fmla="*/ 923960 h 6308727"/>
              <a:gd name="connsiteX2508" fmla="*/ 4418347 w 6777605"/>
              <a:gd name="connsiteY2508" fmla="*/ 896014 h 6308727"/>
              <a:gd name="connsiteX2509" fmla="*/ 4417075 w 6777605"/>
              <a:gd name="connsiteY2509" fmla="*/ 897286 h 6308727"/>
              <a:gd name="connsiteX2510" fmla="*/ 4418347 w 6777605"/>
              <a:gd name="connsiteY2510" fmla="*/ 899831 h 6308727"/>
              <a:gd name="connsiteX2511" fmla="*/ 4430952 w 6777605"/>
              <a:gd name="connsiteY2511" fmla="*/ 902124 h 6308727"/>
              <a:gd name="connsiteX2512" fmla="*/ 4431067 w 6777605"/>
              <a:gd name="connsiteY2512" fmla="*/ 902376 h 6308727"/>
              <a:gd name="connsiteX2513" fmla="*/ 4432645 w 6777605"/>
              <a:gd name="connsiteY2513" fmla="*/ 902534 h 6308727"/>
              <a:gd name="connsiteX2514" fmla="*/ 4592616 w 6777605"/>
              <a:gd name="connsiteY2514" fmla="*/ 985086 h 6308727"/>
              <a:gd name="connsiteX2515" fmla="*/ 4600248 w 6777605"/>
              <a:gd name="connsiteY2515" fmla="*/ 988903 h 6308727"/>
              <a:gd name="connsiteX2516" fmla="*/ 4606884 w 6777605"/>
              <a:gd name="connsiteY2516" fmla="*/ 988903 h 6308727"/>
              <a:gd name="connsiteX2517" fmla="*/ 4607773 w 6777605"/>
              <a:gd name="connsiteY2517" fmla="*/ 990038 h 6308727"/>
              <a:gd name="connsiteX2518" fmla="*/ 4607085 w 6777605"/>
              <a:gd name="connsiteY2518" fmla="*/ 997333 h 6308727"/>
              <a:gd name="connsiteX2519" fmla="*/ 4612968 w 6777605"/>
              <a:gd name="connsiteY2519" fmla="*/ 1002900 h 6308727"/>
              <a:gd name="connsiteX2520" fmla="*/ 4638409 w 6777605"/>
              <a:gd name="connsiteY2520" fmla="*/ 1011807 h 6308727"/>
              <a:gd name="connsiteX2521" fmla="*/ 4607880 w 6777605"/>
              <a:gd name="connsiteY2521" fmla="*/ 990175 h 6308727"/>
              <a:gd name="connsiteX2522" fmla="*/ 4607773 w 6777605"/>
              <a:gd name="connsiteY2522" fmla="*/ 990038 h 6308727"/>
              <a:gd name="connsiteX2523" fmla="*/ 4607880 w 6777605"/>
              <a:gd name="connsiteY2523" fmla="*/ 988903 h 6308727"/>
              <a:gd name="connsiteX2524" fmla="*/ 4606884 w 6777605"/>
              <a:gd name="connsiteY2524" fmla="*/ 988903 h 6308727"/>
              <a:gd name="connsiteX2525" fmla="*/ 4600408 w 6777605"/>
              <a:gd name="connsiteY2525" fmla="*/ 980632 h 6308727"/>
              <a:gd name="connsiteX2526" fmla="*/ 4590072 w 6777605"/>
              <a:gd name="connsiteY2526" fmla="*/ 974906 h 6308727"/>
              <a:gd name="connsiteX2527" fmla="*/ 4459052 w 6777605"/>
              <a:gd name="connsiteY2527" fmla="*/ 910011 h 6308727"/>
              <a:gd name="connsiteX2528" fmla="*/ 4443788 w 6777605"/>
              <a:gd name="connsiteY2528" fmla="*/ 903649 h 6308727"/>
              <a:gd name="connsiteX2529" fmla="*/ 4437428 w 6777605"/>
              <a:gd name="connsiteY2529" fmla="*/ 903012 h 6308727"/>
              <a:gd name="connsiteX2530" fmla="*/ 4432645 w 6777605"/>
              <a:gd name="connsiteY2530" fmla="*/ 902534 h 6308727"/>
              <a:gd name="connsiteX2531" fmla="*/ 4432339 w 6777605"/>
              <a:gd name="connsiteY2531" fmla="*/ 902376 h 6308727"/>
              <a:gd name="connsiteX2532" fmla="*/ 4430952 w 6777605"/>
              <a:gd name="connsiteY2532" fmla="*/ 902124 h 6308727"/>
              <a:gd name="connsiteX2533" fmla="*/ 4429318 w 6777605"/>
              <a:gd name="connsiteY2533" fmla="*/ 898559 h 6308727"/>
              <a:gd name="connsiteX2534" fmla="*/ 4424707 w 6777605"/>
              <a:gd name="connsiteY2534" fmla="*/ 898559 h 6308727"/>
              <a:gd name="connsiteX2535" fmla="*/ 4418347 w 6777605"/>
              <a:gd name="connsiteY2535" fmla="*/ 899831 h 6308727"/>
              <a:gd name="connsiteX2536" fmla="*/ 4418347 w 6777605"/>
              <a:gd name="connsiteY2536" fmla="*/ 896014 h 6308727"/>
              <a:gd name="connsiteX2537" fmla="*/ 5125801 w 6777605"/>
              <a:gd name="connsiteY2537" fmla="*/ 878138 h 6308727"/>
              <a:gd name="connsiteX2538" fmla="*/ 5127068 w 6777605"/>
              <a:gd name="connsiteY2538" fmla="*/ 880685 h 6308727"/>
              <a:gd name="connsiteX2539" fmla="*/ 5128969 w 6777605"/>
              <a:gd name="connsiteY2539" fmla="*/ 881163 h 6308727"/>
              <a:gd name="connsiteX2540" fmla="*/ 5129310 w 6777605"/>
              <a:gd name="connsiteY2540" fmla="*/ 881077 h 6308727"/>
              <a:gd name="connsiteX2541" fmla="*/ 5129604 w 6777605"/>
              <a:gd name="connsiteY2541" fmla="*/ 881959 h 6308727"/>
              <a:gd name="connsiteX2542" fmla="*/ 5132578 w 6777605"/>
              <a:gd name="connsiteY2542" fmla="*/ 883704 h 6308727"/>
              <a:gd name="connsiteX2543" fmla="*/ 5136096 w 6777605"/>
              <a:gd name="connsiteY2543" fmla="*/ 889919 h 6308727"/>
              <a:gd name="connsiteX2544" fmla="*/ 5142812 w 6777605"/>
              <a:gd name="connsiteY2544" fmla="*/ 889705 h 6308727"/>
              <a:gd name="connsiteX2545" fmla="*/ 5144808 w 6777605"/>
              <a:gd name="connsiteY2545" fmla="*/ 890874 h 6308727"/>
              <a:gd name="connsiteX2546" fmla="*/ 5146509 w 6777605"/>
              <a:gd name="connsiteY2546" fmla="*/ 891963 h 6308727"/>
              <a:gd name="connsiteX2547" fmla="*/ 5146866 w 6777605"/>
              <a:gd name="connsiteY2547" fmla="*/ 893899 h 6308727"/>
              <a:gd name="connsiteX2548" fmla="*/ 5148608 w 6777605"/>
              <a:gd name="connsiteY2548" fmla="*/ 897243 h 6308727"/>
              <a:gd name="connsiteX2549" fmla="*/ 5162545 w 6777605"/>
              <a:gd name="connsiteY2549" fmla="*/ 907431 h 6308727"/>
              <a:gd name="connsiteX2550" fmla="*/ 5191687 w 6777605"/>
              <a:gd name="connsiteY2550" fmla="*/ 936725 h 6308727"/>
              <a:gd name="connsiteX2551" fmla="*/ 5242368 w 6777605"/>
              <a:gd name="connsiteY2551" fmla="*/ 969839 h 6308727"/>
              <a:gd name="connsiteX2552" fmla="*/ 5233499 w 6777605"/>
              <a:gd name="connsiteY2552" fmla="*/ 959651 h 6308727"/>
              <a:gd name="connsiteX2553" fmla="*/ 5191687 w 6777605"/>
              <a:gd name="connsiteY2553" fmla="*/ 922715 h 6308727"/>
              <a:gd name="connsiteX2554" fmla="*/ 5171414 w 6777605"/>
              <a:gd name="connsiteY2554" fmla="*/ 908705 h 6308727"/>
              <a:gd name="connsiteX2555" fmla="*/ 5162545 w 6777605"/>
              <a:gd name="connsiteY2555" fmla="*/ 907431 h 6308727"/>
              <a:gd name="connsiteX2556" fmla="*/ 5158744 w 6777605"/>
              <a:gd name="connsiteY2556" fmla="*/ 899790 h 6308727"/>
              <a:gd name="connsiteX2557" fmla="*/ 5146509 w 6777605"/>
              <a:gd name="connsiteY2557" fmla="*/ 891963 h 6308727"/>
              <a:gd name="connsiteX2558" fmla="*/ 5146075 w 6777605"/>
              <a:gd name="connsiteY2558" fmla="*/ 889601 h 6308727"/>
              <a:gd name="connsiteX2559" fmla="*/ 5142812 w 6777605"/>
              <a:gd name="connsiteY2559" fmla="*/ 889705 h 6308727"/>
              <a:gd name="connsiteX2560" fmla="*/ 5132578 w 6777605"/>
              <a:gd name="connsiteY2560" fmla="*/ 883704 h 6308727"/>
              <a:gd name="connsiteX2561" fmla="*/ 5130869 w 6777605"/>
              <a:gd name="connsiteY2561" fmla="*/ 880685 h 6308727"/>
              <a:gd name="connsiteX2562" fmla="*/ 5129310 w 6777605"/>
              <a:gd name="connsiteY2562" fmla="*/ 881077 h 6308727"/>
              <a:gd name="connsiteX2563" fmla="*/ 5128337 w 6777605"/>
              <a:gd name="connsiteY2563" fmla="*/ 878138 h 6308727"/>
              <a:gd name="connsiteX2564" fmla="*/ 5125801 w 6777605"/>
              <a:gd name="connsiteY2564" fmla="*/ 878138 h 6308727"/>
              <a:gd name="connsiteX2565" fmla="*/ 5673097 w 6777605"/>
              <a:gd name="connsiteY2565" fmla="*/ 873467 h 6308727"/>
              <a:gd name="connsiteX2566" fmla="*/ 5670557 w 6777605"/>
              <a:gd name="connsiteY2566" fmla="*/ 878535 h 6308727"/>
              <a:gd name="connsiteX2567" fmla="*/ 5685796 w 6777605"/>
              <a:gd name="connsiteY2567" fmla="*/ 893739 h 6308727"/>
              <a:gd name="connsiteX2568" fmla="*/ 5753102 w 6777605"/>
              <a:gd name="connsiteY2568" fmla="*/ 963423 h 6308727"/>
              <a:gd name="connsiteX2569" fmla="*/ 5763262 w 6777605"/>
              <a:gd name="connsiteY2569" fmla="*/ 976093 h 6308727"/>
              <a:gd name="connsiteX2570" fmla="*/ 5781040 w 6777605"/>
              <a:gd name="connsiteY2570" fmla="*/ 1003966 h 6308727"/>
              <a:gd name="connsiteX2571" fmla="*/ 5816597 w 6777605"/>
              <a:gd name="connsiteY2571" fmla="*/ 1036907 h 6308727"/>
              <a:gd name="connsiteX2572" fmla="*/ 5849615 w 6777605"/>
              <a:gd name="connsiteY2572" fmla="*/ 1079984 h 6308727"/>
              <a:gd name="connsiteX2573" fmla="*/ 5873744 w 6777605"/>
              <a:gd name="connsiteY2573" fmla="*/ 1106590 h 6308727"/>
              <a:gd name="connsiteX2574" fmla="*/ 5882635 w 6777605"/>
              <a:gd name="connsiteY2574" fmla="*/ 1110391 h 6308727"/>
              <a:gd name="connsiteX2575" fmla="*/ 5871204 w 6777605"/>
              <a:gd name="connsiteY2575" fmla="*/ 1087586 h 6308727"/>
              <a:gd name="connsiteX2576" fmla="*/ 5901682 w 6777605"/>
              <a:gd name="connsiteY2576" fmla="*/ 1112925 h 6308727"/>
              <a:gd name="connsiteX2577" fmla="*/ 5930889 w 6777605"/>
              <a:gd name="connsiteY2577" fmla="*/ 1140798 h 6308727"/>
              <a:gd name="connsiteX2578" fmla="*/ 5923271 w 6777605"/>
              <a:gd name="connsiteY2578" fmla="*/ 1128128 h 6308727"/>
              <a:gd name="connsiteX2579" fmla="*/ 5709924 w 6777605"/>
              <a:gd name="connsiteY2579" fmla="*/ 902608 h 6308727"/>
              <a:gd name="connsiteX2580" fmla="*/ 5673097 w 6777605"/>
              <a:gd name="connsiteY2580" fmla="*/ 873467 h 6308727"/>
              <a:gd name="connsiteX2581" fmla="*/ 5685323 w 6777605"/>
              <a:gd name="connsiteY2581" fmla="*/ 868023 h 6308727"/>
              <a:gd name="connsiteX2582" fmla="*/ 5735058 w 6777605"/>
              <a:gd name="connsiteY2582" fmla="*/ 908434 h 6308727"/>
              <a:gd name="connsiteX2583" fmla="*/ 5685323 w 6777605"/>
              <a:gd name="connsiteY2583" fmla="*/ 868023 h 6308727"/>
              <a:gd name="connsiteX2584" fmla="*/ 4250773 w 6777605"/>
              <a:gd name="connsiteY2584" fmla="*/ 868008 h 6308727"/>
              <a:gd name="connsiteX2585" fmla="*/ 4254854 w 6777605"/>
              <a:gd name="connsiteY2585" fmla="*/ 868008 h 6308727"/>
              <a:gd name="connsiteX2586" fmla="*/ 4256213 w 6777605"/>
              <a:gd name="connsiteY2586" fmla="*/ 870340 h 6308727"/>
              <a:gd name="connsiteX2587" fmla="*/ 4254854 w 6777605"/>
              <a:gd name="connsiteY2587" fmla="*/ 870340 h 6308727"/>
              <a:gd name="connsiteX2588" fmla="*/ 4250773 w 6777605"/>
              <a:gd name="connsiteY2588" fmla="*/ 868008 h 6308727"/>
              <a:gd name="connsiteX2589" fmla="*/ 4248441 w 6777605"/>
              <a:gd name="connsiteY2589" fmla="*/ 865677 h 6308727"/>
              <a:gd name="connsiteX2590" fmla="*/ 4249607 w 6777605"/>
              <a:gd name="connsiteY2590" fmla="*/ 866842 h 6308727"/>
              <a:gd name="connsiteX2591" fmla="*/ 4250773 w 6777605"/>
              <a:gd name="connsiteY2591" fmla="*/ 868009 h 6308727"/>
              <a:gd name="connsiteX2592" fmla="*/ 4248441 w 6777605"/>
              <a:gd name="connsiteY2592" fmla="*/ 865677 h 6308727"/>
              <a:gd name="connsiteX2593" fmla="*/ 4246887 w 6777605"/>
              <a:gd name="connsiteY2593" fmla="*/ 826070 h 6308727"/>
              <a:gd name="connsiteX2594" fmla="*/ 4246887 w 6777605"/>
              <a:gd name="connsiteY2594" fmla="*/ 827333 h 6308727"/>
              <a:gd name="connsiteX2595" fmla="*/ 4254862 w 6777605"/>
              <a:gd name="connsiteY2595" fmla="*/ 826199 h 6308727"/>
              <a:gd name="connsiteX2596" fmla="*/ 4256172 w 6777605"/>
              <a:gd name="connsiteY2596" fmla="*/ 826665 h 6308727"/>
              <a:gd name="connsiteX2597" fmla="*/ 4259079 w 6777605"/>
              <a:gd name="connsiteY2597" fmla="*/ 830944 h 6308727"/>
              <a:gd name="connsiteX2598" fmla="*/ 4263222 w 6777605"/>
              <a:gd name="connsiteY2598" fmla="*/ 832858 h 6308727"/>
              <a:gd name="connsiteX2599" fmla="*/ 4270260 w 6777605"/>
              <a:gd name="connsiteY2599" fmla="*/ 831672 h 6308727"/>
              <a:gd name="connsiteX2600" fmla="*/ 4272262 w 6777605"/>
              <a:gd name="connsiteY2600" fmla="*/ 832384 h 6308727"/>
              <a:gd name="connsiteX2601" fmla="*/ 4273633 w 6777605"/>
              <a:gd name="connsiteY2601" fmla="*/ 832642 h 6308727"/>
              <a:gd name="connsiteX2602" fmla="*/ 4273690 w 6777605"/>
              <a:gd name="connsiteY2602" fmla="*/ 833489 h 6308727"/>
              <a:gd name="connsiteX2603" fmla="*/ 4274799 w 6777605"/>
              <a:gd name="connsiteY2603" fmla="*/ 834910 h 6308727"/>
              <a:gd name="connsiteX2604" fmla="*/ 4289549 w 6777605"/>
              <a:gd name="connsiteY2604" fmla="*/ 841066 h 6308727"/>
              <a:gd name="connsiteX2605" fmla="*/ 4303676 w 6777605"/>
              <a:gd name="connsiteY2605" fmla="*/ 842345 h 6308727"/>
              <a:gd name="connsiteX2606" fmla="*/ 4303981 w 6777605"/>
              <a:gd name="connsiteY2606" fmla="*/ 842487 h 6308727"/>
              <a:gd name="connsiteX2607" fmla="*/ 4306518 w 6777605"/>
              <a:gd name="connsiteY2607" fmla="*/ 843749 h 6308727"/>
              <a:gd name="connsiteX2608" fmla="*/ 4307787 w 6777605"/>
              <a:gd name="connsiteY2608" fmla="*/ 845012 h 6308727"/>
              <a:gd name="connsiteX2609" fmla="*/ 4309056 w 6777605"/>
              <a:gd name="connsiteY2609" fmla="*/ 845012 h 6308727"/>
              <a:gd name="connsiteX2610" fmla="*/ 4306518 w 6777605"/>
              <a:gd name="connsiteY2610" fmla="*/ 843749 h 6308727"/>
              <a:gd name="connsiteX2611" fmla="*/ 4305249 w 6777605"/>
              <a:gd name="connsiteY2611" fmla="*/ 842487 h 6308727"/>
              <a:gd name="connsiteX2612" fmla="*/ 4303676 w 6777605"/>
              <a:gd name="connsiteY2612" fmla="*/ 842345 h 6308727"/>
              <a:gd name="connsiteX2613" fmla="*/ 4289073 w 6777605"/>
              <a:gd name="connsiteY2613" fmla="*/ 835542 h 6308727"/>
              <a:gd name="connsiteX2614" fmla="*/ 4273633 w 6777605"/>
              <a:gd name="connsiteY2614" fmla="*/ 832642 h 6308727"/>
              <a:gd name="connsiteX2615" fmla="*/ 4273531 w 6777605"/>
              <a:gd name="connsiteY2615" fmla="*/ 831121 h 6308727"/>
              <a:gd name="connsiteX2616" fmla="*/ 4270260 w 6777605"/>
              <a:gd name="connsiteY2616" fmla="*/ 831672 h 6308727"/>
              <a:gd name="connsiteX2617" fmla="*/ 4256172 w 6777605"/>
              <a:gd name="connsiteY2617" fmla="*/ 826665 h 6308727"/>
              <a:gd name="connsiteX2618" fmla="*/ 4255768 w 6777605"/>
              <a:gd name="connsiteY2618" fmla="*/ 826070 h 6308727"/>
              <a:gd name="connsiteX2619" fmla="*/ 4254862 w 6777605"/>
              <a:gd name="connsiteY2619" fmla="*/ 826199 h 6308727"/>
              <a:gd name="connsiteX2620" fmla="*/ 4254499 w 6777605"/>
              <a:gd name="connsiteY2620" fmla="*/ 826070 h 6308727"/>
              <a:gd name="connsiteX2621" fmla="*/ 4246887 w 6777605"/>
              <a:gd name="connsiteY2621" fmla="*/ 826070 h 6308727"/>
              <a:gd name="connsiteX2622" fmla="*/ 4122322 w 6777605"/>
              <a:gd name="connsiteY2622" fmla="*/ 818931 h 6308727"/>
              <a:gd name="connsiteX2623" fmla="*/ 4162746 w 6777605"/>
              <a:gd name="connsiteY2623" fmla="*/ 830719 h 6308727"/>
              <a:gd name="connsiteX2624" fmla="*/ 4201816 w 6777605"/>
              <a:gd name="connsiteY2624" fmla="*/ 849358 h 6308727"/>
              <a:gd name="connsiteX2625" fmla="*/ 4176404 w 6777605"/>
              <a:gd name="connsiteY2625" fmla="*/ 841712 h 6308727"/>
              <a:gd name="connsiteX2626" fmla="*/ 4126854 w 6777605"/>
              <a:gd name="connsiteY2626" fmla="*/ 823869 h 6308727"/>
              <a:gd name="connsiteX2627" fmla="*/ 4123360 w 6777605"/>
              <a:gd name="connsiteY2627" fmla="*/ 821638 h 6308727"/>
              <a:gd name="connsiteX2628" fmla="*/ 4121772 w 6777605"/>
              <a:gd name="connsiteY2628" fmla="*/ 817385 h 6308727"/>
              <a:gd name="connsiteX2629" fmla="*/ 4121772 w 6777605"/>
              <a:gd name="connsiteY2629" fmla="*/ 817496 h 6308727"/>
              <a:gd name="connsiteX2630" fmla="*/ 4122322 w 6777605"/>
              <a:gd name="connsiteY2630" fmla="*/ 818931 h 6308727"/>
              <a:gd name="connsiteX2631" fmla="*/ 4121772 w 6777605"/>
              <a:gd name="connsiteY2631" fmla="*/ 818771 h 6308727"/>
              <a:gd name="connsiteX2632" fmla="*/ 4121772 w 6777605"/>
              <a:gd name="connsiteY2632" fmla="*/ 818717 h 6308727"/>
              <a:gd name="connsiteX2633" fmla="*/ 4120090 w 6777605"/>
              <a:gd name="connsiteY2633" fmla="*/ 817641 h 6308727"/>
              <a:gd name="connsiteX2634" fmla="*/ 4107125 w 6777605"/>
              <a:gd name="connsiteY2634" fmla="*/ 813460 h 6308727"/>
              <a:gd name="connsiteX2635" fmla="*/ 4114486 w 6777605"/>
              <a:gd name="connsiteY2635" fmla="*/ 814054 h 6308727"/>
              <a:gd name="connsiteX2636" fmla="*/ 4120090 w 6777605"/>
              <a:gd name="connsiteY2636" fmla="*/ 817641 h 6308727"/>
              <a:gd name="connsiteX2637" fmla="*/ 4113029 w 6777605"/>
              <a:gd name="connsiteY2637" fmla="*/ 818717 h 6308727"/>
              <a:gd name="connsiteX2638" fmla="*/ 4109387 w 6777605"/>
              <a:gd name="connsiteY2638" fmla="*/ 817010 h 6308727"/>
              <a:gd name="connsiteX2639" fmla="*/ 4106230 w 6777605"/>
              <a:gd name="connsiteY2639" fmla="*/ 812056 h 6308727"/>
              <a:gd name="connsiteX2640" fmla="*/ 4107125 w 6777605"/>
              <a:gd name="connsiteY2640" fmla="*/ 813460 h 6308727"/>
              <a:gd name="connsiteX2641" fmla="*/ 4106230 w 6777605"/>
              <a:gd name="connsiteY2641" fmla="*/ 813388 h 6308727"/>
              <a:gd name="connsiteX2642" fmla="*/ 4106230 w 6777605"/>
              <a:gd name="connsiteY2642" fmla="*/ 813500 h 6308727"/>
              <a:gd name="connsiteX2643" fmla="*/ 4103801 w 6777605"/>
              <a:gd name="connsiteY2643" fmla="*/ 812651 h 6308727"/>
              <a:gd name="connsiteX2644" fmla="*/ 4106230 w 6777605"/>
              <a:gd name="connsiteY2644" fmla="*/ 812278 h 6308727"/>
              <a:gd name="connsiteX2645" fmla="*/ 4093092 w 6777605"/>
              <a:gd name="connsiteY2645" fmla="*/ 808911 h 6308727"/>
              <a:gd name="connsiteX2646" fmla="*/ 4103801 w 6777605"/>
              <a:gd name="connsiteY2646" fmla="*/ 812651 h 6308727"/>
              <a:gd name="connsiteX2647" fmla="*/ 4098282 w 6777605"/>
              <a:gd name="connsiteY2647" fmla="*/ 813500 h 6308727"/>
              <a:gd name="connsiteX2648" fmla="*/ 4094785 w 6777605"/>
              <a:gd name="connsiteY2648" fmla="*/ 811935 h 6308727"/>
              <a:gd name="connsiteX2649" fmla="*/ 4092242 w 6777605"/>
              <a:gd name="connsiteY2649" fmla="*/ 807393 h 6308727"/>
              <a:gd name="connsiteX2650" fmla="*/ 4093092 w 6777605"/>
              <a:gd name="connsiteY2650" fmla="*/ 808911 h 6308727"/>
              <a:gd name="connsiteX2651" fmla="*/ 4092242 w 6777605"/>
              <a:gd name="connsiteY2651" fmla="*/ 808615 h 6308727"/>
              <a:gd name="connsiteX2652" fmla="*/ 4092242 w 6777605"/>
              <a:gd name="connsiteY2652" fmla="*/ 808688 h 6308727"/>
              <a:gd name="connsiteX2653" fmla="*/ 4090343 w 6777605"/>
              <a:gd name="connsiteY2653" fmla="*/ 807743 h 6308727"/>
              <a:gd name="connsiteX2654" fmla="*/ 4075697 w 6777605"/>
              <a:gd name="connsiteY2654" fmla="*/ 804831 h 6308727"/>
              <a:gd name="connsiteX2655" fmla="*/ 4077159 w 6777605"/>
              <a:gd name="connsiteY2655" fmla="*/ 805618 h 6308727"/>
              <a:gd name="connsiteX2656" fmla="*/ 4074368 w 6777605"/>
              <a:gd name="connsiteY2656" fmla="*/ 806098 h 6308727"/>
              <a:gd name="connsiteX2657" fmla="*/ 4074625 w 6777605"/>
              <a:gd name="connsiteY2657" fmla="*/ 805837 h 6308727"/>
              <a:gd name="connsiteX2658" fmla="*/ 4074627 w 6777605"/>
              <a:gd name="connsiteY2658" fmla="*/ 805840 h 6308727"/>
              <a:gd name="connsiteX2659" fmla="*/ 4083784 w 6777605"/>
              <a:gd name="connsiteY2659" fmla="*/ 804479 h 6308727"/>
              <a:gd name="connsiteX2660" fmla="*/ 4090343 w 6777605"/>
              <a:gd name="connsiteY2660" fmla="*/ 807743 h 6308727"/>
              <a:gd name="connsiteX2661" fmla="*/ 4083465 w 6777605"/>
              <a:gd name="connsiteY2661" fmla="*/ 809012 h 6308727"/>
              <a:gd name="connsiteX2662" fmla="*/ 4077159 w 6777605"/>
              <a:gd name="connsiteY2662" fmla="*/ 805618 h 6308727"/>
              <a:gd name="connsiteX2663" fmla="*/ 4073247 w 6777605"/>
              <a:gd name="connsiteY2663" fmla="*/ 803988 h 6308727"/>
              <a:gd name="connsiteX2664" fmla="*/ 4075923 w 6777605"/>
              <a:gd name="connsiteY2664" fmla="*/ 804618 h 6308727"/>
              <a:gd name="connsiteX2665" fmla="*/ 4075697 w 6777605"/>
              <a:gd name="connsiteY2665" fmla="*/ 804831 h 6308727"/>
              <a:gd name="connsiteX2666" fmla="*/ 4075644 w 6777605"/>
              <a:gd name="connsiteY2666" fmla="*/ 804803 h 6308727"/>
              <a:gd name="connsiteX2667" fmla="*/ 4074625 w 6777605"/>
              <a:gd name="connsiteY2667" fmla="*/ 805837 h 6308727"/>
              <a:gd name="connsiteX2668" fmla="*/ 4064266 w 6777605"/>
              <a:gd name="connsiteY2668" fmla="*/ 797291 h 6308727"/>
              <a:gd name="connsiteX2669" fmla="*/ 4070418 w 6777605"/>
              <a:gd name="connsiteY2669" fmla="*/ 800191 h 6308727"/>
              <a:gd name="connsiteX2670" fmla="*/ 4073247 w 6777605"/>
              <a:gd name="connsiteY2670" fmla="*/ 803988 h 6308727"/>
              <a:gd name="connsiteX2671" fmla="*/ 4068151 w 6777605"/>
              <a:gd name="connsiteY2671" fmla="*/ 802786 h 6308727"/>
              <a:gd name="connsiteX2672" fmla="*/ 4064266 w 6777605"/>
              <a:gd name="connsiteY2672" fmla="*/ 797291 h 6308727"/>
              <a:gd name="connsiteX2673" fmla="*/ 4051832 w 6777605"/>
              <a:gd name="connsiteY2673" fmla="*/ 790297 h 6308727"/>
              <a:gd name="connsiteX2674" fmla="*/ 4040175 w 6777605"/>
              <a:gd name="connsiteY2674" fmla="*/ 793405 h 6308727"/>
              <a:gd name="connsiteX2675" fmla="*/ 4040175 w 6777605"/>
              <a:gd name="connsiteY2675" fmla="*/ 791851 h 6308727"/>
              <a:gd name="connsiteX2676" fmla="*/ 4051832 w 6777605"/>
              <a:gd name="connsiteY2676" fmla="*/ 790297 h 6308727"/>
              <a:gd name="connsiteX2677" fmla="*/ 4051832 w 6777605"/>
              <a:gd name="connsiteY2677" fmla="*/ 790297 h 6308727"/>
              <a:gd name="connsiteX2678" fmla="*/ 4064266 w 6777605"/>
              <a:gd name="connsiteY2678" fmla="*/ 796958 h 6308727"/>
              <a:gd name="connsiteX2679" fmla="*/ 4051832 w 6777605"/>
              <a:gd name="connsiteY2679" fmla="*/ 790297 h 6308727"/>
              <a:gd name="connsiteX2680" fmla="*/ 4023856 w 6777605"/>
              <a:gd name="connsiteY2680" fmla="*/ 787188 h 6308727"/>
              <a:gd name="connsiteX2681" fmla="*/ 4025410 w 6777605"/>
              <a:gd name="connsiteY2681" fmla="*/ 787188 h 6308727"/>
              <a:gd name="connsiteX2682" fmla="*/ 4022302 w 6777605"/>
              <a:gd name="connsiteY2682" fmla="*/ 787966 h 6308727"/>
              <a:gd name="connsiteX2683" fmla="*/ 5010400 w 6777605"/>
              <a:gd name="connsiteY2683" fmla="*/ 785652 h 6308727"/>
              <a:gd name="connsiteX2684" fmla="*/ 5006612 w 6777605"/>
              <a:gd name="connsiteY2684" fmla="*/ 786918 h 6308727"/>
              <a:gd name="connsiteX2685" fmla="*/ 5005349 w 6777605"/>
              <a:gd name="connsiteY2685" fmla="*/ 788184 h 6308727"/>
              <a:gd name="connsiteX2686" fmla="*/ 5007874 w 6777605"/>
              <a:gd name="connsiteY2686" fmla="*/ 788184 h 6308727"/>
              <a:gd name="connsiteX2687" fmla="*/ 5010983 w 6777605"/>
              <a:gd name="connsiteY2687" fmla="*/ 786107 h 6308727"/>
              <a:gd name="connsiteX2688" fmla="*/ 5011496 w 6777605"/>
              <a:gd name="connsiteY2688" fmla="*/ 786507 h 6308727"/>
              <a:gd name="connsiteX2689" fmla="*/ 5010242 w 6777605"/>
              <a:gd name="connsiteY2689" fmla="*/ 792931 h 6308727"/>
              <a:gd name="connsiteX2690" fmla="*/ 5015451 w 6777605"/>
              <a:gd name="connsiteY2690" fmla="*/ 798312 h 6308727"/>
              <a:gd name="connsiteX2691" fmla="*/ 5092483 w 6777605"/>
              <a:gd name="connsiteY2691" fmla="*/ 852753 h 6308727"/>
              <a:gd name="connsiteX2692" fmla="*/ 5105111 w 6777605"/>
              <a:gd name="connsiteY2692" fmla="*/ 857817 h 6308727"/>
              <a:gd name="connsiteX2693" fmla="*/ 5110162 w 6777605"/>
              <a:gd name="connsiteY2693" fmla="*/ 864147 h 6308727"/>
              <a:gd name="connsiteX2694" fmla="*/ 5115213 w 6777605"/>
              <a:gd name="connsiteY2694" fmla="*/ 864147 h 6308727"/>
              <a:gd name="connsiteX2695" fmla="*/ 5116476 w 6777605"/>
              <a:gd name="connsiteY2695" fmla="*/ 861614 h 6308727"/>
              <a:gd name="connsiteX2696" fmla="*/ 5105111 w 6777605"/>
              <a:gd name="connsiteY2696" fmla="*/ 857817 h 6308727"/>
              <a:gd name="connsiteX2697" fmla="*/ 5100060 w 6777605"/>
              <a:gd name="connsiteY2697" fmla="*/ 850221 h 6308727"/>
              <a:gd name="connsiteX2698" fmla="*/ 5021765 w 6777605"/>
              <a:gd name="connsiteY2698" fmla="*/ 794514 h 6308727"/>
              <a:gd name="connsiteX2699" fmla="*/ 5011496 w 6777605"/>
              <a:gd name="connsiteY2699" fmla="*/ 786507 h 6308727"/>
              <a:gd name="connsiteX2700" fmla="*/ 5011663 w 6777605"/>
              <a:gd name="connsiteY2700" fmla="*/ 785652 h 6308727"/>
              <a:gd name="connsiteX2701" fmla="*/ 5010983 w 6777605"/>
              <a:gd name="connsiteY2701" fmla="*/ 786107 h 6308727"/>
              <a:gd name="connsiteX2702" fmla="*/ 5314639 w 6777605"/>
              <a:gd name="connsiteY2702" fmla="*/ 781761 h 6308727"/>
              <a:gd name="connsiteX2703" fmla="*/ 5411779 w 6777605"/>
              <a:gd name="connsiteY2703" fmla="*/ 864139 h 6308727"/>
              <a:gd name="connsiteX2704" fmla="*/ 5407944 w 6777605"/>
              <a:gd name="connsiteY2704" fmla="*/ 859070 h 6308727"/>
              <a:gd name="connsiteX2705" fmla="*/ 5322308 w 6777605"/>
              <a:gd name="connsiteY2705" fmla="*/ 783028 h 6308727"/>
              <a:gd name="connsiteX2706" fmla="*/ 5314639 w 6777605"/>
              <a:gd name="connsiteY2706" fmla="*/ 781761 h 6308727"/>
              <a:gd name="connsiteX2707" fmla="*/ 4003651 w 6777605"/>
              <a:gd name="connsiteY2707" fmla="*/ 779418 h 6308727"/>
              <a:gd name="connsiteX2708" fmla="*/ 4003651 w 6777605"/>
              <a:gd name="connsiteY2708" fmla="*/ 782008 h 6308727"/>
              <a:gd name="connsiteX2709" fmla="*/ 3989663 w 6777605"/>
              <a:gd name="connsiteY2709" fmla="*/ 783303 h 6308727"/>
              <a:gd name="connsiteX2710" fmla="*/ 3989794 w 6777605"/>
              <a:gd name="connsiteY2710" fmla="*/ 783267 h 6308727"/>
              <a:gd name="connsiteX2711" fmla="*/ 3989795 w 6777605"/>
              <a:gd name="connsiteY2711" fmla="*/ 783268 h 6308727"/>
              <a:gd name="connsiteX2712" fmla="*/ 3989795 w 6777605"/>
              <a:gd name="connsiteY2712" fmla="*/ 783267 h 6308727"/>
              <a:gd name="connsiteX2713" fmla="*/ 3960600 w 6777605"/>
              <a:gd name="connsiteY2713" fmla="*/ 755349 h 6308727"/>
              <a:gd name="connsiteX2714" fmla="*/ 3945367 w 6777605"/>
              <a:gd name="connsiteY2714" fmla="*/ 756618 h 6308727"/>
              <a:gd name="connsiteX2715" fmla="*/ 3955522 w 6777605"/>
              <a:gd name="connsiteY2715" fmla="*/ 766770 h 6308727"/>
              <a:gd name="connsiteX2716" fmla="*/ 3985988 w 6777605"/>
              <a:gd name="connsiteY2716" fmla="*/ 775654 h 6308727"/>
              <a:gd name="connsiteX2717" fmla="*/ 3987891 w 6777605"/>
              <a:gd name="connsiteY2717" fmla="*/ 778985 h 6308727"/>
              <a:gd name="connsiteX2718" fmla="*/ 3989795 w 6777605"/>
              <a:gd name="connsiteY2718" fmla="*/ 783267 h 6308727"/>
              <a:gd name="connsiteX2719" fmla="*/ 3989794 w 6777605"/>
              <a:gd name="connsiteY2719" fmla="*/ 783267 h 6308727"/>
              <a:gd name="connsiteX2720" fmla="*/ 3970437 w 6777605"/>
              <a:gd name="connsiteY2720" fmla="*/ 776130 h 6308727"/>
              <a:gd name="connsiteX2721" fmla="*/ 3949175 w 6777605"/>
              <a:gd name="connsiteY2721" fmla="*/ 771846 h 6308727"/>
              <a:gd name="connsiteX2722" fmla="*/ 3947906 w 6777605"/>
              <a:gd name="connsiteY2722" fmla="*/ 788344 h 6308727"/>
              <a:gd name="connsiteX2723" fmla="*/ 4008836 w 6777605"/>
              <a:gd name="connsiteY2723" fmla="*/ 802303 h 6308727"/>
              <a:gd name="connsiteX2724" fmla="*/ 4067228 w 6777605"/>
              <a:gd name="connsiteY2724" fmla="*/ 825152 h 6308727"/>
              <a:gd name="connsiteX2725" fmla="*/ 4063420 w 6777605"/>
              <a:gd name="connsiteY2725" fmla="*/ 832766 h 6308727"/>
              <a:gd name="connsiteX2726" fmla="*/ 4110388 w 6777605"/>
              <a:gd name="connsiteY2726" fmla="*/ 845457 h 6308727"/>
              <a:gd name="connsiteX2727" fmla="*/ 4210669 w 6777605"/>
              <a:gd name="connsiteY2727" fmla="*/ 884799 h 6308727"/>
              <a:gd name="connsiteX2728" fmla="*/ 4327453 w 6777605"/>
              <a:gd name="connsiteY2728" fmla="*/ 924140 h 6308727"/>
              <a:gd name="connsiteX2729" fmla="*/ 4378228 w 6777605"/>
              <a:gd name="connsiteY2729" fmla="*/ 940639 h 6308727"/>
              <a:gd name="connsiteX2730" fmla="*/ 4453123 w 6777605"/>
              <a:gd name="connsiteY2730" fmla="*/ 971096 h 6308727"/>
              <a:gd name="connsiteX2731" fmla="*/ 4464546 w 6777605"/>
              <a:gd name="connsiteY2731" fmla="*/ 977442 h 6308727"/>
              <a:gd name="connsiteX2732" fmla="*/ 4487396 w 6777605"/>
              <a:gd name="connsiteY2732" fmla="*/ 993940 h 6308727"/>
              <a:gd name="connsiteX2733" fmla="*/ 4553404 w 6777605"/>
              <a:gd name="connsiteY2733" fmla="*/ 1020590 h 6308727"/>
              <a:gd name="connsiteX2734" fmla="*/ 4568425 w 6777605"/>
              <a:gd name="connsiteY2734" fmla="*/ 1022901 h 6308727"/>
              <a:gd name="connsiteX2735" fmla="*/ 4568636 w 6777605"/>
              <a:gd name="connsiteY2735" fmla="*/ 1023129 h 6308727"/>
              <a:gd name="connsiteX2736" fmla="*/ 4570001 w 6777605"/>
              <a:gd name="connsiteY2736" fmla="*/ 1023313 h 6308727"/>
              <a:gd name="connsiteX2737" fmla="*/ 4572444 w 6777605"/>
              <a:gd name="connsiteY2737" fmla="*/ 1028046 h 6308727"/>
              <a:gd name="connsiteX2738" fmla="*/ 4576806 w 6777605"/>
              <a:gd name="connsiteY2738" fmla="*/ 1028155 h 6308727"/>
              <a:gd name="connsiteX2739" fmla="*/ 4577522 w 6777605"/>
              <a:gd name="connsiteY2739" fmla="*/ 1029474 h 6308727"/>
              <a:gd name="connsiteX2740" fmla="*/ 4580061 w 6777605"/>
              <a:gd name="connsiteY2740" fmla="*/ 1030109 h 6308727"/>
              <a:gd name="connsiteX2741" fmla="*/ 4581330 w 6777605"/>
              <a:gd name="connsiteY2741" fmla="*/ 1032012 h 6308727"/>
              <a:gd name="connsiteX2742" fmla="*/ 4582600 w 6777605"/>
              <a:gd name="connsiteY2742" fmla="*/ 1030743 h 6308727"/>
              <a:gd name="connsiteX2743" fmla="*/ 4580061 w 6777605"/>
              <a:gd name="connsiteY2743" fmla="*/ 1030109 h 6308727"/>
              <a:gd name="connsiteX2744" fmla="*/ 4578792 w 6777605"/>
              <a:gd name="connsiteY2744" fmla="*/ 1028205 h 6308727"/>
              <a:gd name="connsiteX2745" fmla="*/ 4576806 w 6777605"/>
              <a:gd name="connsiteY2745" fmla="*/ 1028155 h 6308727"/>
              <a:gd name="connsiteX2746" fmla="*/ 4574507 w 6777605"/>
              <a:gd name="connsiteY2746" fmla="*/ 1023922 h 6308727"/>
              <a:gd name="connsiteX2747" fmla="*/ 4570001 w 6777605"/>
              <a:gd name="connsiteY2747" fmla="*/ 1023313 h 6308727"/>
              <a:gd name="connsiteX2748" fmla="*/ 4569906 w 6777605"/>
              <a:gd name="connsiteY2748" fmla="*/ 1023129 h 6308727"/>
              <a:gd name="connsiteX2749" fmla="*/ 4568425 w 6777605"/>
              <a:gd name="connsiteY2749" fmla="*/ 1022901 h 6308727"/>
              <a:gd name="connsiteX2750" fmla="*/ 4562607 w 6777605"/>
              <a:gd name="connsiteY2750" fmla="*/ 1016625 h 6308727"/>
              <a:gd name="connsiteX2751" fmla="*/ 4554673 w 6777605"/>
              <a:gd name="connsiteY2751" fmla="*/ 1012976 h 6308727"/>
              <a:gd name="connsiteX2752" fmla="*/ 4464546 w 6777605"/>
              <a:gd name="connsiteY2752" fmla="*/ 964751 h 6308727"/>
              <a:gd name="connsiteX2753" fmla="*/ 4453123 w 6777605"/>
              <a:gd name="connsiteY2753" fmla="*/ 954598 h 6308727"/>
              <a:gd name="connsiteX2754" fmla="*/ 4475971 w 6777605"/>
              <a:gd name="connsiteY2754" fmla="*/ 962213 h 6308727"/>
              <a:gd name="connsiteX2755" fmla="*/ 4562289 w 6777605"/>
              <a:gd name="connsiteY2755" fmla="*/ 1001554 h 6308727"/>
              <a:gd name="connsiteX2756" fmla="*/ 4574983 w 6777605"/>
              <a:gd name="connsiteY2756" fmla="*/ 1002823 h 6308727"/>
              <a:gd name="connsiteX2757" fmla="*/ 4522938 w 6777605"/>
              <a:gd name="connsiteY2757" fmla="*/ 969827 h 6308727"/>
              <a:gd name="connsiteX2758" fmla="*/ 4317297 w 6777605"/>
              <a:gd name="connsiteY2758" fmla="*/ 874646 h 6308727"/>
              <a:gd name="connsiteX2759" fmla="*/ 4158624 w 6777605"/>
              <a:gd name="connsiteY2759" fmla="*/ 813725 h 6308727"/>
              <a:gd name="connsiteX2760" fmla="*/ 4138314 w 6777605"/>
              <a:gd name="connsiteY2760" fmla="*/ 801034 h 6308727"/>
              <a:gd name="connsiteX2761" fmla="*/ 4123081 w 6777605"/>
              <a:gd name="connsiteY2761" fmla="*/ 793420 h 6308727"/>
              <a:gd name="connsiteX2762" fmla="*/ 3960600 w 6777605"/>
              <a:gd name="connsiteY2762" fmla="*/ 755349 h 6308727"/>
              <a:gd name="connsiteX2763" fmla="*/ 5173623 w 6777605"/>
              <a:gd name="connsiteY2763" fmla="*/ 754614 h 6308727"/>
              <a:gd name="connsiteX2764" fmla="*/ 5168542 w 6777605"/>
              <a:gd name="connsiteY2764" fmla="*/ 754772 h 6308727"/>
              <a:gd name="connsiteX2765" fmla="*/ 5169813 w 6777605"/>
              <a:gd name="connsiteY2765" fmla="*/ 757311 h 6308727"/>
              <a:gd name="connsiteX2766" fmla="*/ 5193946 w 6777605"/>
              <a:gd name="connsiteY2766" fmla="*/ 776351 h 6308727"/>
              <a:gd name="connsiteX2767" fmla="*/ 5432735 w 6777605"/>
              <a:gd name="connsiteY2767" fmla="*/ 984535 h 6308727"/>
              <a:gd name="connsiteX2768" fmla="*/ 5806160 w 6777605"/>
              <a:gd name="connsiteY2768" fmla="*/ 1417388 h 6308727"/>
              <a:gd name="connsiteX2769" fmla="*/ 6013195 w 6777605"/>
              <a:gd name="connsiteY2769" fmla="*/ 1756310 h 6308727"/>
              <a:gd name="connsiteX2770" fmla="*/ 6076703 w 6777605"/>
              <a:gd name="connsiteY2770" fmla="*/ 1871815 h 6308727"/>
              <a:gd name="connsiteX2771" fmla="*/ 6122429 w 6777605"/>
              <a:gd name="connsiteY2771" fmla="*/ 1955582 h 6308727"/>
              <a:gd name="connsiteX2772" fmla="*/ 6133860 w 6777605"/>
              <a:gd name="connsiteY2772" fmla="*/ 1980969 h 6308727"/>
              <a:gd name="connsiteX2773" fmla="*/ 6123699 w 6777605"/>
              <a:gd name="connsiteY2773" fmla="*/ 1975891 h 6308727"/>
              <a:gd name="connsiteX2774" fmla="*/ 6116078 w 6777605"/>
              <a:gd name="connsiteY2774" fmla="*/ 1977160 h 6308727"/>
              <a:gd name="connsiteX2775" fmla="*/ 6123699 w 6777605"/>
              <a:gd name="connsiteY2775" fmla="*/ 1986047 h 6308727"/>
              <a:gd name="connsiteX2776" fmla="*/ 6170694 w 6777605"/>
              <a:gd name="connsiteY2776" fmla="*/ 2090148 h 6308727"/>
              <a:gd name="connsiteX2777" fmla="*/ 6180856 w 6777605"/>
              <a:gd name="connsiteY2777" fmla="*/ 2115540 h 6308727"/>
              <a:gd name="connsiteX2778" fmla="*/ 6169425 w 6777605"/>
              <a:gd name="connsiteY2778" fmla="*/ 2113000 h 6308727"/>
              <a:gd name="connsiteX2779" fmla="*/ 6173235 w 6777605"/>
              <a:gd name="connsiteY2779" fmla="*/ 2125696 h 6308727"/>
              <a:gd name="connsiteX2780" fmla="*/ 6226581 w 6777605"/>
              <a:gd name="connsiteY2780" fmla="*/ 2289464 h 6308727"/>
              <a:gd name="connsiteX2781" fmla="*/ 6301520 w 6777605"/>
              <a:gd name="connsiteY2781" fmla="*/ 2583952 h 6308727"/>
              <a:gd name="connsiteX2782" fmla="*/ 6319302 w 6777605"/>
              <a:gd name="connsiteY2782" fmla="*/ 2685496 h 6308727"/>
              <a:gd name="connsiteX2783" fmla="*/ 6332004 w 6777605"/>
              <a:gd name="connsiteY2783" fmla="*/ 2803537 h 6308727"/>
              <a:gd name="connsiteX2784" fmla="*/ 6333274 w 6777605"/>
              <a:gd name="connsiteY2784" fmla="*/ 2896195 h 6308727"/>
              <a:gd name="connsiteX2785" fmla="*/ 6332004 w 6777605"/>
              <a:gd name="connsiteY2785" fmla="*/ 2966004 h 6308727"/>
              <a:gd name="connsiteX2786" fmla="*/ 6337084 w 6777605"/>
              <a:gd name="connsiteY2786" fmla="*/ 3125944 h 6308727"/>
              <a:gd name="connsiteX2787" fmla="*/ 6334544 w 6777605"/>
              <a:gd name="connsiteY2787" fmla="*/ 3147523 h 6308727"/>
              <a:gd name="connsiteX2788" fmla="*/ 6326924 w 6777605"/>
              <a:gd name="connsiteY2788" fmla="*/ 3185599 h 6308727"/>
              <a:gd name="connsiteX2789" fmla="*/ 6305331 w 6777605"/>
              <a:gd name="connsiteY2789" fmla="*/ 3409008 h 6308727"/>
              <a:gd name="connsiteX2790" fmla="*/ 6287549 w 6777605"/>
              <a:gd name="connsiteY2790" fmla="*/ 3546100 h 6308727"/>
              <a:gd name="connsiteX2791" fmla="*/ 6274847 w 6777605"/>
              <a:gd name="connsiteY2791" fmla="*/ 3637494 h 6308727"/>
              <a:gd name="connsiteX2792" fmla="*/ 6269766 w 6777605"/>
              <a:gd name="connsiteY2792" fmla="*/ 3656535 h 6308727"/>
              <a:gd name="connsiteX2793" fmla="*/ 6262145 w 6777605"/>
              <a:gd name="connsiteY2793" fmla="*/ 3648918 h 6308727"/>
              <a:gd name="connsiteX2794" fmla="*/ 6202448 w 6777605"/>
              <a:gd name="connsiteY2794" fmla="*/ 3853287 h 6308727"/>
              <a:gd name="connsiteX2795" fmla="*/ 6095755 w 6777605"/>
              <a:gd name="connsiteY2795" fmla="*/ 4166821 h 6308727"/>
              <a:gd name="connsiteX2796" fmla="*/ 6088134 w 6777605"/>
              <a:gd name="connsiteY2796" fmla="*/ 4182054 h 6308727"/>
              <a:gd name="connsiteX2797" fmla="*/ 6075433 w 6777605"/>
              <a:gd name="connsiteY2797" fmla="*/ 4211250 h 6308727"/>
              <a:gd name="connsiteX2798" fmla="*/ 6041138 w 6777605"/>
              <a:gd name="connsiteY2798" fmla="*/ 4293758 h 6308727"/>
              <a:gd name="connsiteX2799" fmla="*/ 6008115 w 6777605"/>
              <a:gd name="connsiteY2799" fmla="*/ 4362305 h 6308727"/>
              <a:gd name="connsiteX2800" fmla="*/ 5883639 w 6777605"/>
              <a:gd name="connsiteY2800" fmla="*/ 4557787 h 6308727"/>
              <a:gd name="connsiteX2801" fmla="*/ 5735032 w 6777605"/>
              <a:gd name="connsiteY2801" fmla="*/ 4743116 h 6308727"/>
              <a:gd name="connsiteX2802" fmla="*/ 5685495 w 6777605"/>
              <a:gd name="connsiteY2802" fmla="*/ 4806584 h 6308727"/>
              <a:gd name="connsiteX2803" fmla="*/ 5597856 w 6777605"/>
              <a:gd name="connsiteY2803" fmla="*/ 4936060 h 6308727"/>
              <a:gd name="connsiteX2804" fmla="*/ 5596584 w 6777605"/>
              <a:gd name="connsiteY2804" fmla="*/ 4942406 h 6308727"/>
              <a:gd name="connsiteX2805" fmla="*/ 5615638 w 6777605"/>
              <a:gd name="connsiteY2805" fmla="*/ 4924635 h 6308727"/>
              <a:gd name="connsiteX2806" fmla="*/ 5735032 w 6777605"/>
              <a:gd name="connsiteY2806" fmla="*/ 4800237 h 6308727"/>
              <a:gd name="connsiteX2807" fmla="*/ 5761705 w 6777605"/>
              <a:gd name="connsiteY2807" fmla="*/ 4781196 h 6308727"/>
              <a:gd name="connsiteX2808" fmla="*/ 5770595 w 6777605"/>
              <a:gd name="connsiteY2808" fmla="*/ 4773580 h 6308727"/>
              <a:gd name="connsiteX2809" fmla="*/ 5790918 w 6777605"/>
              <a:gd name="connsiteY2809" fmla="*/ 4749462 h 6308727"/>
              <a:gd name="connsiteX2810" fmla="*/ 5954768 w 6777605"/>
              <a:gd name="connsiteY2810" fmla="*/ 4524784 h 6308727"/>
              <a:gd name="connsiteX2811" fmla="*/ 5974457 w 6777605"/>
              <a:gd name="connsiteY2811" fmla="*/ 4495906 h 6308727"/>
              <a:gd name="connsiteX2812" fmla="*/ 5996793 w 6777605"/>
              <a:gd name="connsiteY2812" fmla="*/ 4470263 h 6308727"/>
              <a:gd name="connsiteX2813" fmla="*/ 5997954 w 6777605"/>
              <a:gd name="connsiteY2813" fmla="*/ 4484164 h 6308727"/>
              <a:gd name="connsiteX2814" fmla="*/ 5994143 w 6777605"/>
              <a:gd name="connsiteY2814" fmla="*/ 4485434 h 6308727"/>
              <a:gd name="connsiteX2815" fmla="*/ 5995413 w 6777605"/>
              <a:gd name="connsiteY2815" fmla="*/ 4487972 h 6308727"/>
              <a:gd name="connsiteX2816" fmla="*/ 5997954 w 6777605"/>
              <a:gd name="connsiteY2816" fmla="*/ 4484164 h 6308727"/>
              <a:gd name="connsiteX2817" fmla="*/ 6018277 w 6777605"/>
              <a:gd name="connsiteY2817" fmla="*/ 4449891 h 6308727"/>
              <a:gd name="connsiteX2818" fmla="*/ 6019546 w 6777605"/>
              <a:gd name="connsiteY2818" fmla="*/ 4439736 h 6308727"/>
              <a:gd name="connsiteX2819" fmla="*/ 6023357 w 6777605"/>
              <a:gd name="connsiteY2819" fmla="*/ 4419426 h 6308727"/>
              <a:gd name="connsiteX2820" fmla="*/ 6072892 w 6777605"/>
              <a:gd name="connsiteY2820" fmla="*/ 4324223 h 6308727"/>
              <a:gd name="connsiteX2821" fmla="*/ 6150371 w 6777605"/>
              <a:gd name="connsiteY2821" fmla="*/ 4145242 h 6308727"/>
              <a:gd name="connsiteX2822" fmla="*/ 6187206 w 6777605"/>
              <a:gd name="connsiteY2822" fmla="*/ 4047500 h 6308727"/>
              <a:gd name="connsiteX2823" fmla="*/ 6234202 w 6777605"/>
              <a:gd name="connsiteY2823" fmla="*/ 3928180 h 6308727"/>
              <a:gd name="connsiteX2824" fmla="*/ 6306601 w 6777605"/>
              <a:gd name="connsiteY2824" fmla="*/ 3670498 h 6308727"/>
              <a:gd name="connsiteX2825" fmla="*/ 6358677 w 6777605"/>
              <a:gd name="connsiteY2825" fmla="*/ 3387428 h 6308727"/>
              <a:gd name="connsiteX2826" fmla="*/ 6365028 w 6777605"/>
              <a:gd name="connsiteY2826" fmla="*/ 3240182 h 6308727"/>
              <a:gd name="connsiteX2827" fmla="*/ 6365028 w 6777605"/>
              <a:gd name="connsiteY2827" fmla="*/ 3237642 h 6308727"/>
              <a:gd name="connsiteX2828" fmla="*/ 6368838 w 6777605"/>
              <a:gd name="connsiteY2828" fmla="*/ 3127214 h 6308727"/>
              <a:gd name="connsiteX2829" fmla="*/ 6371379 w 6777605"/>
              <a:gd name="connsiteY2829" fmla="*/ 3110709 h 6308727"/>
              <a:gd name="connsiteX2830" fmla="*/ 6376459 w 6777605"/>
              <a:gd name="connsiteY2830" fmla="*/ 3082781 h 6308727"/>
              <a:gd name="connsiteX2831" fmla="*/ 6365028 w 6777605"/>
              <a:gd name="connsiteY2831" fmla="*/ 2907617 h 6308727"/>
              <a:gd name="connsiteX2832" fmla="*/ 6344706 w 6777605"/>
              <a:gd name="connsiteY2832" fmla="*/ 2731189 h 6308727"/>
              <a:gd name="connsiteX2833" fmla="*/ 6302790 w 6777605"/>
              <a:gd name="connsiteY2833" fmla="*/ 2478601 h 6308727"/>
              <a:gd name="connsiteX2834" fmla="*/ 6099565 w 6777605"/>
              <a:gd name="connsiteY2834" fmla="*/ 1868006 h 6308727"/>
              <a:gd name="connsiteX2835" fmla="*/ 5854425 w 6777605"/>
              <a:gd name="connsiteY2835" fmla="*/ 1454200 h 6308727"/>
              <a:gd name="connsiteX2836" fmla="*/ 5836643 w 6777605"/>
              <a:gd name="connsiteY2836" fmla="*/ 1422465 h 6308727"/>
              <a:gd name="connsiteX2837" fmla="*/ 5831563 w 6777605"/>
              <a:gd name="connsiteY2837" fmla="*/ 1411042 h 6308727"/>
              <a:gd name="connsiteX2838" fmla="*/ 5754084 w 6777605"/>
              <a:gd name="connsiteY2838" fmla="*/ 1305685 h 6308727"/>
              <a:gd name="connsiteX2839" fmla="*/ 5731220 w 6777605"/>
              <a:gd name="connsiteY2839" fmla="*/ 1271412 h 6308727"/>
              <a:gd name="connsiteX2840" fmla="*/ 5726140 w 6777605"/>
              <a:gd name="connsiteY2840" fmla="*/ 1263796 h 6308727"/>
              <a:gd name="connsiteX2841" fmla="*/ 5691846 w 6777605"/>
              <a:gd name="connsiteY2841" fmla="*/ 1229524 h 6308727"/>
              <a:gd name="connsiteX2842" fmla="*/ 5639770 w 6777605"/>
              <a:gd name="connsiteY2842" fmla="*/ 1172403 h 6308727"/>
              <a:gd name="connsiteX2843" fmla="*/ 5632149 w 6777605"/>
              <a:gd name="connsiteY2843" fmla="*/ 1159709 h 6308727"/>
              <a:gd name="connsiteX2844" fmla="*/ 5615638 w 6777605"/>
              <a:gd name="connsiteY2844" fmla="*/ 1136861 h 6308727"/>
              <a:gd name="connsiteX2845" fmla="*/ 5604207 w 6777605"/>
              <a:gd name="connsiteY2845" fmla="*/ 1124168 h 6308727"/>
              <a:gd name="connsiteX2846" fmla="*/ 5574992 w 6777605"/>
              <a:gd name="connsiteY2846" fmla="*/ 1092434 h 6308727"/>
              <a:gd name="connsiteX2847" fmla="*/ 5541968 w 6777605"/>
              <a:gd name="connsiteY2847" fmla="*/ 1063238 h 6308727"/>
              <a:gd name="connsiteX2848" fmla="*/ 5319691 w 6777605"/>
              <a:gd name="connsiteY2848" fmla="*/ 863943 h 6308727"/>
              <a:gd name="connsiteX2849" fmla="*/ 5178704 w 6777605"/>
              <a:gd name="connsiteY2849" fmla="*/ 757311 h 6308727"/>
              <a:gd name="connsiteX2850" fmla="*/ 5173623 w 6777605"/>
              <a:gd name="connsiteY2850" fmla="*/ 754614 h 6308727"/>
              <a:gd name="connsiteX2851" fmla="*/ 5111813 w 6777605"/>
              <a:gd name="connsiteY2851" fmla="*/ 752239 h 6308727"/>
              <a:gd name="connsiteX2852" fmla="*/ 5123284 w 6777605"/>
              <a:gd name="connsiteY2852" fmla="*/ 761419 h 6308727"/>
              <a:gd name="connsiteX2853" fmla="*/ 5136028 w 6777605"/>
              <a:gd name="connsiteY2853" fmla="*/ 773221 h 6308727"/>
              <a:gd name="connsiteX2854" fmla="*/ 5123284 w 6777605"/>
              <a:gd name="connsiteY2854" fmla="*/ 761419 h 6308727"/>
              <a:gd name="connsiteX2855" fmla="*/ 5111813 w 6777605"/>
              <a:gd name="connsiteY2855" fmla="*/ 752239 h 6308727"/>
              <a:gd name="connsiteX2856" fmla="*/ 4991361 w 6777605"/>
              <a:gd name="connsiteY2856" fmla="*/ 751458 h 6308727"/>
              <a:gd name="connsiteX2857" fmla="*/ 5123485 w 6777605"/>
              <a:gd name="connsiteY2857" fmla="*/ 846174 h 6308727"/>
              <a:gd name="connsiteX2858" fmla="*/ 5129836 w 6777605"/>
              <a:gd name="connsiteY2858" fmla="*/ 847436 h 6308727"/>
              <a:gd name="connsiteX2859" fmla="*/ 5133646 w 6777605"/>
              <a:gd name="connsiteY2859" fmla="*/ 852488 h 6308727"/>
              <a:gd name="connsiteX2860" fmla="*/ 5137458 w 6777605"/>
              <a:gd name="connsiteY2860" fmla="*/ 851225 h 6308727"/>
              <a:gd name="connsiteX2861" fmla="*/ 5136188 w 6777605"/>
              <a:gd name="connsiteY2861" fmla="*/ 849962 h 6308727"/>
              <a:gd name="connsiteX2862" fmla="*/ 5129836 w 6777605"/>
              <a:gd name="connsiteY2862" fmla="*/ 847436 h 6308727"/>
              <a:gd name="connsiteX2863" fmla="*/ 5123485 w 6777605"/>
              <a:gd name="connsiteY2863" fmla="*/ 838597 h 6308727"/>
              <a:gd name="connsiteX2864" fmla="*/ 5080289 w 6777605"/>
              <a:gd name="connsiteY2864" fmla="*/ 799445 h 6308727"/>
              <a:gd name="connsiteX2865" fmla="*/ 5067585 w 6777605"/>
              <a:gd name="connsiteY2865" fmla="*/ 789342 h 6308727"/>
              <a:gd name="connsiteX2866" fmla="*/ 5006606 w 6777605"/>
              <a:gd name="connsiteY2866" fmla="*/ 753984 h 6308727"/>
              <a:gd name="connsiteX2867" fmla="*/ 4991361 w 6777605"/>
              <a:gd name="connsiteY2867" fmla="*/ 751458 h 6308727"/>
              <a:gd name="connsiteX2868" fmla="*/ 5100157 w 6777605"/>
              <a:gd name="connsiteY2868" fmla="*/ 742123 h 6308727"/>
              <a:gd name="connsiteX2869" fmla="*/ 5099380 w 6777605"/>
              <a:gd name="connsiteY2869" fmla="*/ 743677 h 6308727"/>
              <a:gd name="connsiteX2870" fmla="*/ 5101711 w 6777605"/>
              <a:gd name="connsiteY2870" fmla="*/ 743677 h 6308727"/>
              <a:gd name="connsiteX2871" fmla="*/ 4970871 w 6777605"/>
              <a:gd name="connsiteY2871" fmla="*/ 723485 h 6308727"/>
              <a:gd name="connsiteX2872" fmla="*/ 4969602 w 6777605"/>
              <a:gd name="connsiteY2872" fmla="*/ 724748 h 6308727"/>
              <a:gd name="connsiteX2873" fmla="*/ 4974679 w 6777605"/>
              <a:gd name="connsiteY2873" fmla="*/ 724748 h 6308727"/>
              <a:gd name="connsiteX2874" fmla="*/ 4976619 w 6777605"/>
              <a:gd name="connsiteY2874" fmla="*/ 725694 h 6308727"/>
              <a:gd name="connsiteX2875" fmla="*/ 4981442 w 6777605"/>
              <a:gd name="connsiteY2875" fmla="*/ 732502 h 6308727"/>
              <a:gd name="connsiteX2876" fmla="*/ 5007681 w 6777605"/>
              <a:gd name="connsiteY2876" fmla="*/ 743690 h 6308727"/>
              <a:gd name="connsiteX2877" fmla="*/ 4991180 w 6777605"/>
              <a:gd name="connsiteY2877" fmla="*/ 732798 h 6308727"/>
              <a:gd name="connsiteX2878" fmla="*/ 4976619 w 6777605"/>
              <a:gd name="connsiteY2878" fmla="*/ 725694 h 6308727"/>
              <a:gd name="connsiteX2879" fmla="*/ 4975948 w 6777605"/>
              <a:gd name="connsiteY2879" fmla="*/ 724748 h 6308727"/>
              <a:gd name="connsiteX2880" fmla="*/ 4974679 w 6777605"/>
              <a:gd name="connsiteY2880" fmla="*/ 724748 h 6308727"/>
              <a:gd name="connsiteX2881" fmla="*/ 4970871 w 6777605"/>
              <a:gd name="connsiteY2881" fmla="*/ 723485 h 6308727"/>
              <a:gd name="connsiteX2882" fmla="*/ 5499854 w 6777605"/>
              <a:gd name="connsiteY2882" fmla="*/ 680324 h 6308727"/>
              <a:gd name="connsiteX2883" fmla="*/ 5494930 w 6777605"/>
              <a:gd name="connsiteY2883" fmla="*/ 682701 h 6308727"/>
              <a:gd name="connsiteX2884" fmla="*/ 5529241 w 6777605"/>
              <a:gd name="connsiteY2884" fmla="*/ 716927 h 6308727"/>
              <a:gd name="connsiteX2885" fmla="*/ 5580070 w 6777605"/>
              <a:gd name="connsiteY2885" fmla="*/ 761294 h 6308727"/>
              <a:gd name="connsiteX2886" fmla="*/ 5688084 w 6777605"/>
              <a:gd name="connsiteY2886" fmla="*/ 852567 h 6308727"/>
              <a:gd name="connsiteX2887" fmla="*/ 5695709 w 6777605"/>
              <a:gd name="connsiteY2887" fmla="*/ 856370 h 6308727"/>
              <a:gd name="connsiteX2888" fmla="*/ 5696979 w 6777605"/>
              <a:gd name="connsiteY2888" fmla="*/ 853835 h 6308727"/>
              <a:gd name="connsiteX2889" fmla="*/ 5691896 w 6777605"/>
              <a:gd name="connsiteY2889" fmla="*/ 847497 h 6308727"/>
              <a:gd name="connsiteX2890" fmla="*/ 5651232 w 6777605"/>
              <a:gd name="connsiteY2890" fmla="*/ 809463 h 6308727"/>
              <a:gd name="connsiteX2891" fmla="*/ 5527970 w 6777605"/>
              <a:gd name="connsiteY2891" fmla="*/ 700447 h 6308727"/>
              <a:gd name="connsiteX2892" fmla="*/ 5503825 w 6777605"/>
              <a:gd name="connsiteY2892" fmla="*/ 682701 h 6308727"/>
              <a:gd name="connsiteX2893" fmla="*/ 5499854 w 6777605"/>
              <a:gd name="connsiteY2893" fmla="*/ 680324 h 6308727"/>
              <a:gd name="connsiteX2894" fmla="*/ 5072180 w 6777605"/>
              <a:gd name="connsiteY2894" fmla="*/ 675151 h 6308727"/>
              <a:gd name="connsiteX2895" fmla="*/ 5077978 w 6777605"/>
              <a:gd name="connsiteY2895" fmla="*/ 675757 h 6308727"/>
              <a:gd name="connsiteX2896" fmla="*/ 5081184 w 6777605"/>
              <a:gd name="connsiteY2896" fmla="*/ 680125 h 6308727"/>
              <a:gd name="connsiteX2897" fmla="*/ 5092557 w 6777605"/>
              <a:gd name="connsiteY2897" fmla="*/ 683423 h 6308727"/>
              <a:gd name="connsiteX2898" fmla="*/ 5092760 w 6777605"/>
              <a:gd name="connsiteY2898" fmla="*/ 683855 h 6308727"/>
              <a:gd name="connsiteX2899" fmla="*/ 5093668 w 6777605"/>
              <a:gd name="connsiteY2899" fmla="*/ 683745 h 6308727"/>
              <a:gd name="connsiteX2900" fmla="*/ 5094047 w 6777605"/>
              <a:gd name="connsiteY2900" fmla="*/ 683855 h 6308727"/>
              <a:gd name="connsiteX2901" fmla="*/ 5104337 w 6777605"/>
              <a:gd name="connsiteY2901" fmla="*/ 687585 h 6308727"/>
              <a:gd name="connsiteX2902" fmla="*/ 5108195 w 6777605"/>
              <a:gd name="connsiteY2902" fmla="*/ 690072 h 6308727"/>
              <a:gd name="connsiteX2903" fmla="*/ 5109482 w 6777605"/>
              <a:gd name="connsiteY2903" fmla="*/ 690072 h 6308727"/>
              <a:gd name="connsiteX2904" fmla="*/ 5108195 w 6777605"/>
              <a:gd name="connsiteY2904" fmla="*/ 687585 h 6308727"/>
              <a:gd name="connsiteX2905" fmla="*/ 5104337 w 6777605"/>
              <a:gd name="connsiteY2905" fmla="*/ 687585 h 6308727"/>
              <a:gd name="connsiteX2906" fmla="*/ 5100478 w 6777605"/>
              <a:gd name="connsiteY2906" fmla="*/ 682922 h 6308727"/>
              <a:gd name="connsiteX2907" fmla="*/ 5093668 w 6777605"/>
              <a:gd name="connsiteY2907" fmla="*/ 683745 h 6308727"/>
              <a:gd name="connsiteX2908" fmla="*/ 5092557 w 6777605"/>
              <a:gd name="connsiteY2908" fmla="*/ 683423 h 6308727"/>
              <a:gd name="connsiteX2909" fmla="*/ 5090349 w 6777605"/>
              <a:gd name="connsiteY2909" fmla="*/ 678726 h 6308727"/>
              <a:gd name="connsiteX2910" fmla="*/ 5081184 w 6777605"/>
              <a:gd name="connsiteY2910" fmla="*/ 680125 h 6308727"/>
              <a:gd name="connsiteX2911" fmla="*/ 5078130 w 6777605"/>
              <a:gd name="connsiteY2911" fmla="*/ 675773 h 6308727"/>
              <a:gd name="connsiteX2912" fmla="*/ 5077978 w 6777605"/>
              <a:gd name="connsiteY2912" fmla="*/ 675757 h 6308727"/>
              <a:gd name="connsiteX2913" fmla="*/ 5077647 w 6777605"/>
              <a:gd name="connsiteY2913" fmla="*/ 675306 h 6308727"/>
              <a:gd name="connsiteX2914" fmla="*/ 5072180 w 6777605"/>
              <a:gd name="connsiteY2914" fmla="*/ 675151 h 6308727"/>
              <a:gd name="connsiteX2915" fmla="*/ 5231489 w 6777605"/>
              <a:gd name="connsiteY2915" fmla="*/ 673737 h 6308727"/>
              <a:gd name="connsiteX2916" fmla="*/ 5229934 w 6777605"/>
              <a:gd name="connsiteY2916" fmla="*/ 675292 h 6308727"/>
              <a:gd name="connsiteX2917" fmla="*/ 5231489 w 6777605"/>
              <a:gd name="connsiteY2917" fmla="*/ 675292 h 6308727"/>
              <a:gd name="connsiteX2918" fmla="*/ 4811848 w 6777605"/>
              <a:gd name="connsiteY2918" fmla="*/ 665201 h 6308727"/>
              <a:gd name="connsiteX2919" fmla="*/ 4815693 w 6777605"/>
              <a:gd name="connsiteY2919" fmla="*/ 671529 h 6308727"/>
              <a:gd name="connsiteX2920" fmla="*/ 4866955 w 6777605"/>
              <a:gd name="connsiteY2920" fmla="*/ 703168 h 6308727"/>
              <a:gd name="connsiteX2921" fmla="*/ 4881052 w 6777605"/>
              <a:gd name="connsiteY2921" fmla="*/ 706965 h 6308727"/>
              <a:gd name="connsiteX2922" fmla="*/ 4883615 w 6777605"/>
              <a:gd name="connsiteY2922" fmla="*/ 709496 h 6308727"/>
              <a:gd name="connsiteX2923" fmla="*/ 4884897 w 6777605"/>
              <a:gd name="connsiteY2923" fmla="*/ 709496 h 6308727"/>
              <a:gd name="connsiteX2924" fmla="*/ 4881052 w 6777605"/>
              <a:gd name="connsiteY2924" fmla="*/ 706965 h 6308727"/>
              <a:gd name="connsiteX2925" fmla="*/ 4811848 w 6777605"/>
              <a:gd name="connsiteY2925" fmla="*/ 665201 h 6308727"/>
              <a:gd name="connsiteX2926" fmla="*/ 5217501 w 6777605"/>
              <a:gd name="connsiteY2926" fmla="*/ 663635 h 6308727"/>
              <a:gd name="connsiteX2927" fmla="*/ 5217501 w 6777605"/>
              <a:gd name="connsiteY2927" fmla="*/ 665967 h 6308727"/>
              <a:gd name="connsiteX2928" fmla="*/ 5218279 w 6777605"/>
              <a:gd name="connsiteY2928" fmla="*/ 665189 h 6308727"/>
              <a:gd name="connsiteX2929" fmla="*/ 4704040 w 6777605"/>
              <a:gd name="connsiteY2929" fmla="*/ 620908 h 6308727"/>
              <a:gd name="connsiteX2930" fmla="*/ 4714208 w 6777605"/>
              <a:gd name="connsiteY2930" fmla="*/ 638569 h 6308727"/>
              <a:gd name="connsiteX2931" fmla="*/ 4823518 w 6777605"/>
              <a:gd name="connsiteY2931" fmla="*/ 701647 h 6308727"/>
              <a:gd name="connsiteX2932" fmla="*/ 4837499 w 6777605"/>
              <a:gd name="connsiteY2932" fmla="*/ 706693 h 6308727"/>
              <a:gd name="connsiteX2933" fmla="*/ 4847186 w 6777605"/>
              <a:gd name="connsiteY2933" fmla="*/ 716307 h 6308727"/>
              <a:gd name="connsiteX2934" fmla="*/ 4847668 w 6777605"/>
              <a:gd name="connsiteY2934" fmla="*/ 718047 h 6308727"/>
              <a:gd name="connsiteX2935" fmla="*/ 4848939 w 6777605"/>
              <a:gd name="connsiteY2935" fmla="*/ 718047 h 6308727"/>
              <a:gd name="connsiteX2936" fmla="*/ 4851481 w 6777605"/>
              <a:gd name="connsiteY2936" fmla="*/ 718047 h 6308727"/>
              <a:gd name="connsiteX2937" fmla="*/ 4850210 w 6777605"/>
              <a:gd name="connsiteY2937" fmla="*/ 716785 h 6308727"/>
              <a:gd name="connsiteX2938" fmla="*/ 4848939 w 6777605"/>
              <a:gd name="connsiteY2938" fmla="*/ 718047 h 6308727"/>
              <a:gd name="connsiteX2939" fmla="*/ 4847186 w 6777605"/>
              <a:gd name="connsiteY2939" fmla="*/ 716307 h 6308727"/>
              <a:gd name="connsiteX2940" fmla="*/ 4845443 w 6777605"/>
              <a:gd name="connsiteY2940" fmla="*/ 710004 h 6308727"/>
              <a:gd name="connsiteX2941" fmla="*/ 4837499 w 6777605"/>
              <a:gd name="connsiteY2941" fmla="*/ 706693 h 6308727"/>
              <a:gd name="connsiteX2942" fmla="*/ 4829873 w 6777605"/>
              <a:gd name="connsiteY2942" fmla="*/ 696600 h 6308727"/>
              <a:gd name="connsiteX2943" fmla="*/ 4787929 w 6777605"/>
              <a:gd name="connsiteY2943" fmla="*/ 668846 h 6308727"/>
              <a:gd name="connsiteX2944" fmla="*/ 4716750 w 6777605"/>
              <a:gd name="connsiteY2944" fmla="*/ 625954 h 6308727"/>
              <a:gd name="connsiteX2945" fmla="*/ 4704040 w 6777605"/>
              <a:gd name="connsiteY2945" fmla="*/ 620908 h 6308727"/>
              <a:gd name="connsiteX2946" fmla="*/ 3956129 w 6777605"/>
              <a:gd name="connsiteY2946" fmla="*/ 555770 h 6308727"/>
              <a:gd name="connsiteX2947" fmla="*/ 3951027 w 6777605"/>
              <a:gd name="connsiteY2947" fmla="*/ 557312 h 6308727"/>
              <a:gd name="connsiteX2948" fmla="*/ 3958681 w 6777605"/>
              <a:gd name="connsiteY2948" fmla="*/ 567186 h 6308727"/>
              <a:gd name="connsiteX2949" fmla="*/ 4016085 w 6777605"/>
              <a:gd name="connsiteY2949" fmla="*/ 575826 h 6308727"/>
              <a:gd name="connsiteX2950" fmla="*/ 3961232 w 6777605"/>
              <a:gd name="connsiteY2950" fmla="*/ 556078 h 6308727"/>
              <a:gd name="connsiteX2951" fmla="*/ 3956129 w 6777605"/>
              <a:gd name="connsiteY2951" fmla="*/ 555770 h 6308727"/>
              <a:gd name="connsiteX2952" fmla="*/ 4981680 w 6777605"/>
              <a:gd name="connsiteY2952" fmla="*/ 543829 h 6308727"/>
              <a:gd name="connsiteX2953" fmla="*/ 4977373 w 6777605"/>
              <a:gd name="connsiteY2953" fmla="*/ 545927 h 6308727"/>
              <a:gd name="connsiteX2954" fmla="*/ 4991346 w 6777605"/>
              <a:gd name="connsiteY2954" fmla="*/ 556060 h 6308727"/>
              <a:gd name="connsiteX2955" fmla="*/ 5061211 w 6777605"/>
              <a:gd name="connsiteY2955" fmla="*/ 604189 h 6308727"/>
              <a:gd name="connsiteX2956" fmla="*/ 5274618 w 6777605"/>
              <a:gd name="connsiteY2956" fmla="*/ 749843 h 6308727"/>
              <a:gd name="connsiteX2957" fmla="*/ 5289351 w 6777605"/>
              <a:gd name="connsiteY2957" fmla="*/ 758882 h 6308727"/>
              <a:gd name="connsiteX2958" fmla="*/ 5289862 w 6777605"/>
              <a:gd name="connsiteY2958" fmla="*/ 759976 h 6308727"/>
              <a:gd name="connsiteX2959" fmla="*/ 5291782 w 6777605"/>
              <a:gd name="connsiteY2959" fmla="*/ 760565 h 6308727"/>
              <a:gd name="connsiteX2960" fmla="*/ 5299865 w 6777605"/>
              <a:gd name="connsiteY2960" fmla="*/ 767892 h 6308727"/>
              <a:gd name="connsiteX2961" fmla="*/ 5307646 w 6777605"/>
              <a:gd name="connsiteY2961" fmla="*/ 770108 h 6308727"/>
              <a:gd name="connsiteX2962" fmla="*/ 5300183 w 6777605"/>
              <a:gd name="connsiteY2962" fmla="*/ 763142 h 6308727"/>
              <a:gd name="connsiteX2963" fmla="*/ 5291782 w 6777605"/>
              <a:gd name="connsiteY2963" fmla="*/ 760565 h 6308727"/>
              <a:gd name="connsiteX2964" fmla="*/ 5291132 w 6777605"/>
              <a:gd name="connsiteY2964" fmla="*/ 759976 h 6308727"/>
              <a:gd name="connsiteX2965" fmla="*/ 5289351 w 6777605"/>
              <a:gd name="connsiteY2965" fmla="*/ 758882 h 6308727"/>
              <a:gd name="connsiteX2966" fmla="*/ 5285417 w 6777605"/>
              <a:gd name="connsiteY2966" fmla="*/ 750477 h 6308727"/>
              <a:gd name="connsiteX2967" fmla="*/ 5277159 w 6777605"/>
              <a:gd name="connsiteY2967" fmla="*/ 744777 h 6308727"/>
              <a:gd name="connsiteX2968" fmla="*/ 5136159 w 6777605"/>
              <a:gd name="connsiteY2968" fmla="*/ 640919 h 6308727"/>
              <a:gd name="connsiteX2969" fmla="*/ 4990076 w 6777605"/>
              <a:gd name="connsiteY2969" fmla="*/ 548460 h 6308727"/>
              <a:gd name="connsiteX2970" fmla="*/ 4981680 w 6777605"/>
              <a:gd name="connsiteY2970" fmla="*/ 543829 h 6308727"/>
              <a:gd name="connsiteX2971" fmla="*/ 4578714 w 6777605"/>
              <a:gd name="connsiteY2971" fmla="*/ 531536 h 6308727"/>
              <a:gd name="connsiteX2972" fmla="*/ 4583781 w 6777605"/>
              <a:gd name="connsiteY2972" fmla="*/ 537890 h 6308727"/>
              <a:gd name="connsiteX2973" fmla="*/ 4661043 w 6777605"/>
              <a:gd name="connsiteY2973" fmla="*/ 587451 h 6308727"/>
              <a:gd name="connsiteX2974" fmla="*/ 4672442 w 6777605"/>
              <a:gd name="connsiteY2974" fmla="*/ 592534 h 6308727"/>
              <a:gd name="connsiteX2975" fmla="*/ 4749704 w 6777605"/>
              <a:gd name="connsiteY2975" fmla="*/ 628117 h 6308727"/>
              <a:gd name="connsiteX2976" fmla="*/ 4752451 w 6777605"/>
              <a:gd name="connsiteY2976" fmla="*/ 628117 h 6308727"/>
              <a:gd name="connsiteX2977" fmla="*/ 4753504 w 6777605"/>
              <a:gd name="connsiteY2977" fmla="*/ 629388 h 6308727"/>
              <a:gd name="connsiteX2978" fmla="*/ 4755047 w 6777605"/>
              <a:gd name="connsiteY2978" fmla="*/ 629609 h 6308727"/>
              <a:gd name="connsiteX2979" fmla="*/ 4762212 w 6777605"/>
              <a:gd name="connsiteY2979" fmla="*/ 636536 h 6308727"/>
              <a:gd name="connsiteX2980" fmla="*/ 4773771 w 6777605"/>
              <a:gd name="connsiteY2980" fmla="*/ 638283 h 6308727"/>
              <a:gd name="connsiteX2981" fmla="*/ 4764587 w 6777605"/>
              <a:gd name="connsiteY2981" fmla="*/ 630976 h 6308727"/>
              <a:gd name="connsiteX2982" fmla="*/ 4755047 w 6777605"/>
              <a:gd name="connsiteY2982" fmla="*/ 629609 h 6308727"/>
              <a:gd name="connsiteX2983" fmla="*/ 4753504 w 6777605"/>
              <a:gd name="connsiteY2983" fmla="*/ 628117 h 6308727"/>
              <a:gd name="connsiteX2984" fmla="*/ 4752451 w 6777605"/>
              <a:gd name="connsiteY2984" fmla="*/ 628117 h 6308727"/>
              <a:gd name="connsiteX2985" fmla="*/ 4741788 w 6777605"/>
              <a:gd name="connsiteY2985" fmla="*/ 615250 h 6308727"/>
              <a:gd name="connsiteX2986" fmla="*/ 4728172 w 6777605"/>
              <a:gd name="connsiteY2986" fmla="*/ 603971 h 6308727"/>
              <a:gd name="connsiteX2987" fmla="*/ 4587580 w 6777605"/>
              <a:gd name="connsiteY2987" fmla="*/ 532807 h 6308727"/>
              <a:gd name="connsiteX2988" fmla="*/ 4578714 w 6777605"/>
              <a:gd name="connsiteY2988" fmla="*/ 531536 h 6308727"/>
              <a:gd name="connsiteX2989" fmla="*/ 4828944 w 6777605"/>
              <a:gd name="connsiteY2989" fmla="*/ 522993 h 6308727"/>
              <a:gd name="connsiteX2990" fmla="*/ 4847936 w 6777605"/>
              <a:gd name="connsiteY2990" fmla="*/ 539460 h 6308727"/>
              <a:gd name="connsiteX2991" fmla="*/ 4878322 w 6777605"/>
              <a:gd name="connsiteY2991" fmla="*/ 553394 h 6308727"/>
              <a:gd name="connsiteX2992" fmla="*/ 4906175 w 6777605"/>
              <a:gd name="connsiteY2992" fmla="*/ 574928 h 6308727"/>
              <a:gd name="connsiteX2993" fmla="*/ 4916304 w 6777605"/>
              <a:gd name="connsiteY2993" fmla="*/ 581261 h 6308727"/>
              <a:gd name="connsiteX2994" fmla="*/ 4944158 w 6777605"/>
              <a:gd name="connsiteY2994" fmla="*/ 593928 h 6308727"/>
              <a:gd name="connsiteX2995" fmla="*/ 5028985 w 6777605"/>
              <a:gd name="connsiteY2995" fmla="*/ 640796 h 6308727"/>
              <a:gd name="connsiteX2996" fmla="*/ 5037784 w 6777605"/>
              <a:gd name="connsiteY2996" fmla="*/ 642751 h 6308727"/>
              <a:gd name="connsiteX2997" fmla="*/ 5039114 w 6777605"/>
              <a:gd name="connsiteY2997" fmla="*/ 644596 h 6308727"/>
              <a:gd name="connsiteX2998" fmla="*/ 5042575 w 6777605"/>
              <a:gd name="connsiteY2998" fmla="*/ 644427 h 6308727"/>
              <a:gd name="connsiteX2999" fmla="*/ 5047302 w 6777605"/>
              <a:gd name="connsiteY2999" fmla="*/ 646791 h 6308727"/>
              <a:gd name="connsiteX3000" fmla="*/ 5049243 w 6777605"/>
              <a:gd name="connsiteY3000" fmla="*/ 649662 h 6308727"/>
              <a:gd name="connsiteX3001" fmla="*/ 5054307 w 6777605"/>
              <a:gd name="connsiteY3001" fmla="*/ 649662 h 6308727"/>
              <a:gd name="connsiteX3002" fmla="*/ 5050509 w 6777605"/>
              <a:gd name="connsiteY3002" fmla="*/ 648396 h 6308727"/>
              <a:gd name="connsiteX3003" fmla="*/ 5047302 w 6777605"/>
              <a:gd name="connsiteY3003" fmla="*/ 646791 h 6308727"/>
              <a:gd name="connsiteX3004" fmla="*/ 5045603 w 6777605"/>
              <a:gd name="connsiteY3004" fmla="*/ 644279 h 6308727"/>
              <a:gd name="connsiteX3005" fmla="*/ 5042575 w 6777605"/>
              <a:gd name="connsiteY3005" fmla="*/ 644427 h 6308727"/>
              <a:gd name="connsiteX3006" fmla="*/ 5040380 w 6777605"/>
              <a:gd name="connsiteY3006" fmla="*/ 643329 h 6308727"/>
              <a:gd name="connsiteX3007" fmla="*/ 5037784 w 6777605"/>
              <a:gd name="connsiteY3007" fmla="*/ 642751 h 6308727"/>
              <a:gd name="connsiteX3008" fmla="*/ 5034999 w 6777605"/>
              <a:gd name="connsiteY3008" fmla="*/ 638895 h 6308727"/>
              <a:gd name="connsiteX3009" fmla="*/ 5028985 w 6777605"/>
              <a:gd name="connsiteY3009" fmla="*/ 640796 h 6308727"/>
              <a:gd name="connsiteX3010" fmla="*/ 5026453 w 6777605"/>
              <a:gd name="connsiteY3010" fmla="*/ 630662 h 6308727"/>
              <a:gd name="connsiteX3011" fmla="*/ 5004930 w 6777605"/>
              <a:gd name="connsiteY3011" fmla="*/ 612928 h 6308727"/>
              <a:gd name="connsiteX3012" fmla="*/ 5005879 w 6777605"/>
              <a:gd name="connsiteY3012" fmla="*/ 612611 h 6308727"/>
              <a:gd name="connsiteX3013" fmla="*/ 5007463 w 6777605"/>
              <a:gd name="connsiteY3013" fmla="*/ 614195 h 6308727"/>
              <a:gd name="connsiteX3014" fmla="*/ 5008728 w 6777605"/>
              <a:gd name="connsiteY3014" fmla="*/ 611662 h 6308727"/>
              <a:gd name="connsiteX3015" fmla="*/ 5005879 w 6777605"/>
              <a:gd name="connsiteY3015" fmla="*/ 612611 h 6308727"/>
              <a:gd name="connsiteX3016" fmla="*/ 5004930 w 6777605"/>
              <a:gd name="connsiteY3016" fmla="*/ 611662 h 6308727"/>
              <a:gd name="connsiteX3017" fmla="*/ 5001131 w 6777605"/>
              <a:gd name="connsiteY3017" fmla="*/ 611662 h 6308727"/>
              <a:gd name="connsiteX3018" fmla="*/ 4935296 w 6777605"/>
              <a:gd name="connsiteY3018" fmla="*/ 581261 h 6308727"/>
              <a:gd name="connsiteX3019" fmla="*/ 4908709 w 6777605"/>
              <a:gd name="connsiteY3019" fmla="*/ 563527 h 6308727"/>
              <a:gd name="connsiteX3020" fmla="*/ 4840339 w 6777605"/>
              <a:gd name="connsiteY3020" fmla="*/ 524260 h 6308727"/>
              <a:gd name="connsiteX3021" fmla="*/ 4828944 w 6777605"/>
              <a:gd name="connsiteY3021" fmla="*/ 522993 h 6308727"/>
              <a:gd name="connsiteX3022" fmla="*/ 4092242 w 6777605"/>
              <a:gd name="connsiteY3022" fmla="*/ 493449 h 6308727"/>
              <a:gd name="connsiteX3023" fmla="*/ 4093537 w 6777605"/>
              <a:gd name="connsiteY3023" fmla="*/ 495003 h 6308727"/>
              <a:gd name="connsiteX3024" fmla="*/ 4096127 w 6777605"/>
              <a:gd name="connsiteY3024" fmla="*/ 495003 h 6308727"/>
              <a:gd name="connsiteX3025" fmla="*/ 4093537 w 6777605"/>
              <a:gd name="connsiteY3025" fmla="*/ 493449 h 6308727"/>
              <a:gd name="connsiteX3026" fmla="*/ 4092242 w 6777605"/>
              <a:gd name="connsiteY3026" fmla="*/ 493449 h 6308727"/>
              <a:gd name="connsiteX3027" fmla="*/ 3984223 w 6777605"/>
              <a:gd name="connsiteY3027" fmla="*/ 459260 h 6308727"/>
              <a:gd name="connsiteX3028" fmla="*/ 4092242 w 6777605"/>
              <a:gd name="connsiteY3028" fmla="*/ 483351 h 6308727"/>
              <a:gd name="connsiteX3029" fmla="*/ 3984223 w 6777605"/>
              <a:gd name="connsiteY3029" fmla="*/ 459260 h 6308727"/>
              <a:gd name="connsiteX3030" fmla="*/ 4616505 w 6777605"/>
              <a:gd name="connsiteY3030" fmla="*/ 451499 h 6308727"/>
              <a:gd name="connsiteX3031" fmla="*/ 4615238 w 6777605"/>
              <a:gd name="connsiteY3031" fmla="*/ 452777 h 6308727"/>
              <a:gd name="connsiteX3032" fmla="*/ 4616505 w 6777605"/>
              <a:gd name="connsiteY3032" fmla="*/ 452777 h 6308727"/>
              <a:gd name="connsiteX3033" fmla="*/ 4618442 w 6777605"/>
              <a:gd name="connsiteY3033" fmla="*/ 453364 h 6308727"/>
              <a:gd name="connsiteX3034" fmla="*/ 4622520 w 6777605"/>
              <a:gd name="connsiteY3034" fmla="*/ 456932 h 6308727"/>
              <a:gd name="connsiteX3035" fmla="*/ 4626815 w 6777605"/>
              <a:gd name="connsiteY3035" fmla="*/ 455900 h 6308727"/>
              <a:gd name="connsiteX3036" fmla="*/ 4629169 w 6777605"/>
              <a:gd name="connsiteY3036" fmla="*/ 456613 h 6308727"/>
              <a:gd name="connsiteX3037" fmla="*/ 4629591 w 6777605"/>
              <a:gd name="connsiteY3037" fmla="*/ 456826 h 6308727"/>
              <a:gd name="connsiteX3038" fmla="*/ 4631701 w 6777605"/>
              <a:gd name="connsiteY3038" fmla="*/ 464284 h 6308727"/>
              <a:gd name="connsiteX3039" fmla="*/ 4659562 w 6777605"/>
              <a:gd name="connsiteY3039" fmla="*/ 479626 h 6308727"/>
              <a:gd name="connsiteX3040" fmla="*/ 4677292 w 6777605"/>
              <a:gd name="connsiteY3040" fmla="*/ 491132 h 6308727"/>
              <a:gd name="connsiteX3041" fmla="*/ 4681091 w 6777605"/>
              <a:gd name="connsiteY3041" fmla="*/ 489854 h 6308727"/>
              <a:gd name="connsiteX3042" fmla="*/ 4683624 w 6777605"/>
              <a:gd name="connsiteY3042" fmla="*/ 488575 h 6308727"/>
              <a:gd name="connsiteX3043" fmla="*/ 4681091 w 6777605"/>
              <a:gd name="connsiteY3043" fmla="*/ 488575 h 6308727"/>
              <a:gd name="connsiteX3044" fmla="*/ 4677292 w 6777605"/>
              <a:gd name="connsiteY3044" fmla="*/ 491132 h 6308727"/>
              <a:gd name="connsiteX3045" fmla="*/ 4678559 w 6777605"/>
              <a:gd name="connsiteY3045" fmla="*/ 483461 h 6308727"/>
              <a:gd name="connsiteX3046" fmla="*/ 4664628 w 6777605"/>
              <a:gd name="connsiteY3046" fmla="*/ 474512 h 6308727"/>
              <a:gd name="connsiteX3047" fmla="*/ 4629591 w 6777605"/>
              <a:gd name="connsiteY3047" fmla="*/ 456826 h 6308727"/>
              <a:gd name="connsiteX3048" fmla="*/ 4629169 w 6777605"/>
              <a:gd name="connsiteY3048" fmla="*/ 455335 h 6308727"/>
              <a:gd name="connsiteX3049" fmla="*/ 4626815 w 6777605"/>
              <a:gd name="connsiteY3049" fmla="*/ 455900 h 6308727"/>
              <a:gd name="connsiteX3050" fmla="*/ 4618442 w 6777605"/>
              <a:gd name="connsiteY3050" fmla="*/ 453364 h 6308727"/>
              <a:gd name="connsiteX3051" fmla="*/ 4617771 w 6777605"/>
              <a:gd name="connsiteY3051" fmla="*/ 452777 h 6308727"/>
              <a:gd name="connsiteX3052" fmla="*/ 4616505 w 6777605"/>
              <a:gd name="connsiteY3052" fmla="*/ 451499 h 6308727"/>
              <a:gd name="connsiteX3053" fmla="*/ 5035327 w 6777605"/>
              <a:gd name="connsiteY3053" fmla="*/ 419633 h 6308727"/>
              <a:gd name="connsiteX3054" fmla="*/ 5030216 w 6777605"/>
              <a:gd name="connsiteY3054" fmla="*/ 420921 h 6308727"/>
              <a:gd name="connsiteX3055" fmla="*/ 5057047 w 6777605"/>
              <a:gd name="connsiteY3055" fmla="*/ 437653 h 6308727"/>
              <a:gd name="connsiteX3056" fmla="*/ 5101764 w 6777605"/>
              <a:gd name="connsiteY3056" fmla="*/ 460821 h 6308727"/>
              <a:gd name="connsiteX3057" fmla="*/ 5105596 w 6777605"/>
              <a:gd name="connsiteY3057" fmla="*/ 459534 h 6308727"/>
              <a:gd name="connsiteX3058" fmla="*/ 5104319 w 6777605"/>
              <a:gd name="connsiteY3058" fmla="*/ 459534 h 6308727"/>
              <a:gd name="connsiteX3059" fmla="*/ 5101764 w 6777605"/>
              <a:gd name="connsiteY3059" fmla="*/ 460821 h 6308727"/>
              <a:gd name="connsiteX3060" fmla="*/ 5097931 w 6777605"/>
              <a:gd name="connsiteY3060" fmla="*/ 450524 h 6308727"/>
              <a:gd name="connsiteX3061" fmla="*/ 5035327 w 6777605"/>
              <a:gd name="connsiteY3061" fmla="*/ 419633 h 6308727"/>
              <a:gd name="connsiteX3062" fmla="*/ 5124247 w 6777605"/>
              <a:gd name="connsiteY3062" fmla="*/ 400979 h 6308727"/>
              <a:gd name="connsiteX3063" fmla="*/ 5170016 w 6777605"/>
              <a:gd name="connsiteY3063" fmla="*/ 435220 h 6308727"/>
              <a:gd name="connsiteX3064" fmla="*/ 5360718 w 6777605"/>
              <a:gd name="connsiteY3064" fmla="*/ 564573 h 6308727"/>
              <a:gd name="connsiteX3065" fmla="*/ 5409028 w 6777605"/>
              <a:gd name="connsiteY3065" fmla="*/ 597545 h 6308727"/>
              <a:gd name="connsiteX3066" fmla="*/ 5428098 w 6777605"/>
              <a:gd name="connsiteY3066" fmla="*/ 607690 h 6308727"/>
              <a:gd name="connsiteX3067" fmla="*/ 5388687 w 6777605"/>
              <a:gd name="connsiteY3067" fmla="*/ 568377 h 6308727"/>
              <a:gd name="connsiteX3068" fmla="*/ 5372159 w 6777605"/>
              <a:gd name="connsiteY3068" fmla="*/ 558232 h 6308727"/>
              <a:gd name="connsiteX3069" fmla="*/ 5330205 w 6777605"/>
              <a:gd name="connsiteY3069" fmla="*/ 526527 h 6308727"/>
              <a:gd name="connsiteX3070" fmla="*/ 5236125 w 6777605"/>
              <a:gd name="connsiteY3070" fmla="*/ 464387 h 6308727"/>
              <a:gd name="connsiteX3071" fmla="*/ 5133147 w 6777605"/>
              <a:gd name="connsiteY3071" fmla="*/ 403516 h 6308727"/>
              <a:gd name="connsiteX3072" fmla="*/ 5124247 w 6777605"/>
              <a:gd name="connsiteY3072" fmla="*/ 400979 h 6308727"/>
              <a:gd name="connsiteX3073" fmla="*/ 4943083 w 6777605"/>
              <a:gd name="connsiteY3073" fmla="*/ 400092 h 6308727"/>
              <a:gd name="connsiteX3074" fmla="*/ 4945512 w 6777605"/>
              <a:gd name="connsiteY3074" fmla="*/ 402520 h 6308727"/>
              <a:gd name="connsiteX3075" fmla="*/ 4941626 w 6777605"/>
              <a:gd name="connsiteY3075" fmla="*/ 402520 h 6308727"/>
              <a:gd name="connsiteX3076" fmla="*/ 4941625 w 6777605"/>
              <a:gd name="connsiteY3076" fmla="*/ 402520 h 6308727"/>
              <a:gd name="connsiteX3077" fmla="*/ 4929969 w 6777605"/>
              <a:gd name="connsiteY3077" fmla="*/ 396925 h 6308727"/>
              <a:gd name="connsiteX3078" fmla="*/ 4936769 w 6777605"/>
              <a:gd name="connsiteY3078" fmla="*/ 397100 h 6308727"/>
              <a:gd name="connsiteX3079" fmla="*/ 4941625 w 6777605"/>
              <a:gd name="connsiteY3079" fmla="*/ 402520 h 6308727"/>
              <a:gd name="connsiteX3080" fmla="*/ 4936769 w 6777605"/>
              <a:gd name="connsiteY3080" fmla="*/ 397625 h 6308727"/>
              <a:gd name="connsiteX3081" fmla="*/ 4929969 w 6777605"/>
              <a:gd name="connsiteY3081" fmla="*/ 396925 h 6308727"/>
              <a:gd name="connsiteX3082" fmla="*/ 4928220 w 6777605"/>
              <a:gd name="connsiteY3082" fmla="*/ 391576 h 6308727"/>
              <a:gd name="connsiteX3083" fmla="*/ 4929969 w 6777605"/>
              <a:gd name="connsiteY3083" fmla="*/ 397081 h 6308727"/>
              <a:gd name="connsiteX3084" fmla="*/ 4924286 w 6777605"/>
              <a:gd name="connsiteY3084" fmla="*/ 391819 h 6308727"/>
              <a:gd name="connsiteX3085" fmla="*/ 4922975 w 6777605"/>
              <a:gd name="connsiteY3085" fmla="*/ 390604 h 6308727"/>
              <a:gd name="connsiteX3086" fmla="*/ 4924286 w 6777605"/>
              <a:gd name="connsiteY3086" fmla="*/ 391819 h 6308727"/>
              <a:gd name="connsiteX3087" fmla="*/ 4922975 w 6777605"/>
              <a:gd name="connsiteY3087" fmla="*/ 391900 h 6308727"/>
              <a:gd name="connsiteX3088" fmla="*/ 4922975 w 6777605"/>
              <a:gd name="connsiteY3088" fmla="*/ 390604 h 6308727"/>
              <a:gd name="connsiteX3089" fmla="*/ 4916454 w 6777605"/>
              <a:gd name="connsiteY3089" fmla="*/ 386078 h 6308727"/>
              <a:gd name="connsiteX3090" fmla="*/ 4920310 w 6777605"/>
              <a:gd name="connsiteY3090" fmla="*/ 386266 h 6308727"/>
              <a:gd name="connsiteX3091" fmla="*/ 4922975 w 6777605"/>
              <a:gd name="connsiteY3091" fmla="*/ 392418 h 6308727"/>
              <a:gd name="connsiteX3092" fmla="*/ 4914981 w 6777605"/>
              <a:gd name="connsiteY3092" fmla="*/ 384647 h 6308727"/>
              <a:gd name="connsiteX3093" fmla="*/ 4916454 w 6777605"/>
              <a:gd name="connsiteY3093" fmla="*/ 386078 h 6308727"/>
              <a:gd name="connsiteX3094" fmla="*/ 4913649 w 6777605"/>
              <a:gd name="connsiteY3094" fmla="*/ 385942 h 6308727"/>
              <a:gd name="connsiteX3095" fmla="*/ 4914981 w 6777605"/>
              <a:gd name="connsiteY3095" fmla="*/ 384647 h 6308727"/>
              <a:gd name="connsiteX3096" fmla="*/ 4913011 w 6777605"/>
              <a:gd name="connsiteY3096" fmla="*/ 384058 h 6308727"/>
              <a:gd name="connsiteX3097" fmla="*/ 4915204 w 6777605"/>
              <a:gd name="connsiteY3097" fmla="*/ 384259 h 6308727"/>
              <a:gd name="connsiteX3098" fmla="*/ 4913932 w 6777605"/>
              <a:gd name="connsiteY3098" fmla="*/ 385424 h 6308727"/>
              <a:gd name="connsiteX3099" fmla="*/ 4908528 w 6777605"/>
              <a:gd name="connsiteY3099" fmla="*/ 381199 h 6308727"/>
              <a:gd name="connsiteX3100" fmla="*/ 4911588 w 6777605"/>
              <a:gd name="connsiteY3100" fmla="*/ 381945 h 6308727"/>
              <a:gd name="connsiteX3101" fmla="*/ 4913011 w 6777605"/>
              <a:gd name="connsiteY3101" fmla="*/ 384058 h 6308727"/>
              <a:gd name="connsiteX3102" fmla="*/ 4902487 w 6777605"/>
              <a:gd name="connsiteY3102" fmla="*/ 383093 h 6308727"/>
              <a:gd name="connsiteX3103" fmla="*/ 4901993 w 6777605"/>
              <a:gd name="connsiteY3103" fmla="*/ 383093 h 6308727"/>
              <a:gd name="connsiteX3104" fmla="*/ 4901993 w 6777605"/>
              <a:gd name="connsiteY3104" fmla="*/ 382892 h 6308727"/>
              <a:gd name="connsiteX3105" fmla="*/ 4901216 w 6777605"/>
              <a:gd name="connsiteY3105" fmla="*/ 379207 h 6308727"/>
              <a:gd name="connsiteX3106" fmla="*/ 4901993 w 6777605"/>
              <a:gd name="connsiteY3106" fmla="*/ 380502 h 6308727"/>
              <a:gd name="connsiteX3107" fmla="*/ 4901993 w 6777605"/>
              <a:gd name="connsiteY3107" fmla="*/ 382892 h 6308727"/>
              <a:gd name="connsiteX3108" fmla="*/ 4901216 w 6777605"/>
              <a:gd name="connsiteY3108" fmla="*/ 383093 h 6308727"/>
              <a:gd name="connsiteX3109" fmla="*/ 4901216 w 6777605"/>
              <a:gd name="connsiteY3109" fmla="*/ 379207 h 6308727"/>
              <a:gd name="connsiteX3110" fmla="*/ 3951584 w 6777605"/>
              <a:gd name="connsiteY3110" fmla="*/ 341141 h 6308727"/>
              <a:gd name="connsiteX3111" fmla="*/ 3965539 w 6777605"/>
              <a:gd name="connsiteY3111" fmla="*/ 355234 h 6308727"/>
              <a:gd name="connsiteX3112" fmla="*/ 3989643 w 6777605"/>
              <a:gd name="connsiteY3112" fmla="*/ 360359 h 6308727"/>
              <a:gd name="connsiteX3113" fmla="*/ 4068297 w 6777605"/>
              <a:gd name="connsiteY3113" fmla="*/ 382139 h 6308727"/>
              <a:gd name="connsiteX3114" fmla="*/ 4087326 w 6777605"/>
              <a:gd name="connsiteY3114" fmla="*/ 388545 h 6308727"/>
              <a:gd name="connsiteX3115" fmla="*/ 4100013 w 6777605"/>
              <a:gd name="connsiteY3115" fmla="*/ 388545 h 6308727"/>
              <a:gd name="connsiteX3116" fmla="*/ 4069566 w 6777605"/>
              <a:gd name="connsiteY3116" fmla="*/ 370608 h 6308727"/>
              <a:gd name="connsiteX3117" fmla="*/ 3951584 w 6777605"/>
              <a:gd name="connsiteY3117" fmla="*/ 341141 h 6308727"/>
              <a:gd name="connsiteX3118" fmla="*/ 4421374 w 6777605"/>
              <a:gd name="connsiteY3118" fmla="*/ 320675 h 6308727"/>
              <a:gd name="connsiteX3119" fmla="*/ 4416297 w 6777605"/>
              <a:gd name="connsiteY3119" fmla="*/ 324960 h 6308727"/>
              <a:gd name="connsiteX3120" fmla="*/ 4439142 w 6777605"/>
              <a:gd name="connsiteY3120" fmla="*/ 336388 h 6308727"/>
              <a:gd name="connsiteX3121" fmla="*/ 4559713 w 6777605"/>
              <a:gd name="connsiteY3121" fmla="*/ 374481 h 6308727"/>
              <a:gd name="connsiteX3122" fmla="*/ 4599058 w 6777605"/>
              <a:gd name="connsiteY3122" fmla="*/ 389718 h 6308727"/>
              <a:gd name="connsiteX3123" fmla="*/ 4648555 w 6777605"/>
              <a:gd name="connsiteY3123" fmla="*/ 413843 h 6308727"/>
              <a:gd name="connsiteX3124" fmla="*/ 4748820 w 6777605"/>
              <a:gd name="connsiteY3124" fmla="*/ 463362 h 6308727"/>
              <a:gd name="connsiteX3125" fmla="*/ 4762781 w 6777605"/>
              <a:gd name="connsiteY3125" fmla="*/ 472251 h 6308727"/>
              <a:gd name="connsiteX3126" fmla="*/ 4751358 w 6777605"/>
              <a:gd name="connsiteY3126" fmla="*/ 469711 h 6308727"/>
              <a:gd name="connsiteX3127" fmla="*/ 4648555 w 6777605"/>
              <a:gd name="connsiteY3127" fmla="*/ 424000 h 6308727"/>
              <a:gd name="connsiteX3128" fmla="*/ 4633644 w 6777605"/>
              <a:gd name="connsiteY3128" fmla="*/ 416699 h 6308727"/>
              <a:gd name="connsiteX3129" fmla="*/ 4618305 w 6777605"/>
              <a:gd name="connsiteY3129" fmla="*/ 415252 h 6308727"/>
              <a:gd name="connsiteX3130" fmla="*/ 4618096 w 6777605"/>
              <a:gd name="connsiteY3130" fmla="*/ 415112 h 6308727"/>
              <a:gd name="connsiteX3131" fmla="*/ 4616874 w 6777605"/>
              <a:gd name="connsiteY3131" fmla="*/ 414298 h 6308727"/>
              <a:gd name="connsiteX3132" fmla="*/ 4616985 w 6777605"/>
              <a:gd name="connsiteY3132" fmla="*/ 412414 h 6308727"/>
              <a:gd name="connsiteX3133" fmla="*/ 4614288 w 6777605"/>
              <a:gd name="connsiteY3133" fmla="*/ 412573 h 6308727"/>
              <a:gd name="connsiteX3134" fmla="*/ 4616874 w 6777605"/>
              <a:gd name="connsiteY3134" fmla="*/ 414298 h 6308727"/>
              <a:gd name="connsiteX3135" fmla="*/ 4616826 w 6777605"/>
              <a:gd name="connsiteY3135" fmla="*/ 415112 h 6308727"/>
              <a:gd name="connsiteX3136" fmla="*/ 4618305 w 6777605"/>
              <a:gd name="connsiteY3136" fmla="*/ 415252 h 6308727"/>
              <a:gd name="connsiteX3137" fmla="*/ 4625711 w 6777605"/>
              <a:gd name="connsiteY3137" fmla="*/ 420191 h 6308727"/>
              <a:gd name="connsiteX3138" fmla="*/ 4748820 w 6777605"/>
              <a:gd name="connsiteY3138" fmla="*/ 481139 h 6308727"/>
              <a:gd name="connsiteX3139" fmla="*/ 4784357 w 6777605"/>
              <a:gd name="connsiteY3139" fmla="*/ 490027 h 6308727"/>
              <a:gd name="connsiteX3140" fmla="*/ 4812279 w 6777605"/>
              <a:gd name="connsiteY3140" fmla="*/ 497645 h 6308727"/>
              <a:gd name="connsiteX3141" fmla="*/ 4841470 w 6777605"/>
              <a:gd name="connsiteY3141" fmla="*/ 514152 h 6308727"/>
              <a:gd name="connsiteX3142" fmla="*/ 4960772 w 6777605"/>
              <a:gd name="connsiteY3142" fmla="*/ 582718 h 6308727"/>
              <a:gd name="connsiteX3143" fmla="*/ 4968705 w 6777605"/>
              <a:gd name="connsiteY3143" fmla="*/ 588273 h 6308727"/>
              <a:gd name="connsiteX3144" fmla="*/ 4977299 w 6777605"/>
              <a:gd name="connsiteY3144" fmla="*/ 588967 h 6308727"/>
              <a:gd name="connsiteX3145" fmla="*/ 4978540 w 6777605"/>
              <a:gd name="connsiteY3145" fmla="*/ 590336 h 6308727"/>
              <a:gd name="connsiteX3146" fmla="*/ 4980490 w 6777605"/>
              <a:gd name="connsiteY3146" fmla="*/ 591018 h 6308727"/>
              <a:gd name="connsiteX3147" fmla="*/ 4989497 w 6777605"/>
              <a:gd name="connsiteY3147" fmla="*/ 600028 h 6308727"/>
              <a:gd name="connsiteX3148" fmla="*/ 4989963 w 6777605"/>
              <a:gd name="connsiteY3148" fmla="*/ 603034 h 6308727"/>
              <a:gd name="connsiteX3149" fmla="*/ 4992270 w 6777605"/>
              <a:gd name="connsiteY3149" fmla="*/ 602110 h 6308727"/>
              <a:gd name="connsiteX3150" fmla="*/ 4995039 w 6777605"/>
              <a:gd name="connsiteY3150" fmla="*/ 603034 h 6308727"/>
              <a:gd name="connsiteX3151" fmla="*/ 4997578 w 6777605"/>
              <a:gd name="connsiteY3151" fmla="*/ 600494 h 6308727"/>
              <a:gd name="connsiteX3152" fmla="*/ 4996308 w 6777605"/>
              <a:gd name="connsiteY3152" fmla="*/ 600494 h 6308727"/>
              <a:gd name="connsiteX3153" fmla="*/ 4992270 w 6777605"/>
              <a:gd name="connsiteY3153" fmla="*/ 602110 h 6308727"/>
              <a:gd name="connsiteX3154" fmla="*/ 4991232 w 6777605"/>
              <a:gd name="connsiteY3154" fmla="*/ 601764 h 6308727"/>
              <a:gd name="connsiteX3155" fmla="*/ 4989497 w 6777605"/>
              <a:gd name="connsiteY3155" fmla="*/ 600028 h 6308727"/>
              <a:gd name="connsiteX3156" fmla="*/ 4988535 w 6777605"/>
              <a:gd name="connsiteY3156" fmla="*/ 593829 h 6308727"/>
              <a:gd name="connsiteX3157" fmla="*/ 4980490 w 6777605"/>
              <a:gd name="connsiteY3157" fmla="*/ 591018 h 6308727"/>
              <a:gd name="connsiteX3158" fmla="*/ 4978540 w 6777605"/>
              <a:gd name="connsiteY3158" fmla="*/ 589067 h 6308727"/>
              <a:gd name="connsiteX3159" fmla="*/ 4977299 w 6777605"/>
              <a:gd name="connsiteY3159" fmla="*/ 588967 h 6308727"/>
              <a:gd name="connsiteX3160" fmla="*/ 4969339 w 6777605"/>
              <a:gd name="connsiteY3160" fmla="*/ 580179 h 6308727"/>
              <a:gd name="connsiteX3161" fmla="*/ 4958233 w 6777605"/>
              <a:gd name="connsiteY3161" fmla="*/ 573830 h 6308727"/>
              <a:gd name="connsiteX3162" fmla="*/ 4585097 w 6777605"/>
              <a:gd name="connsiteY3162" fmla="*/ 374481 h 6308727"/>
              <a:gd name="connsiteX3163" fmla="*/ 4550830 w 6777605"/>
              <a:gd name="connsiteY3163" fmla="*/ 360513 h 6308727"/>
              <a:gd name="connsiteX3164" fmla="*/ 4500064 w 6777605"/>
              <a:gd name="connsiteY3164" fmla="*/ 340198 h 6308727"/>
              <a:gd name="connsiteX3165" fmla="*/ 4426451 w 6777605"/>
              <a:gd name="connsiteY3165" fmla="*/ 321151 h 6308727"/>
              <a:gd name="connsiteX3166" fmla="*/ 4421374 w 6777605"/>
              <a:gd name="connsiteY3166" fmla="*/ 320675 h 6308727"/>
              <a:gd name="connsiteX3167" fmla="*/ 4506442 w 6777605"/>
              <a:gd name="connsiteY3167" fmla="*/ 309283 h 6308727"/>
              <a:gd name="connsiteX3168" fmla="*/ 4510248 w 6777605"/>
              <a:gd name="connsiteY3168" fmla="*/ 313114 h 6308727"/>
              <a:gd name="connsiteX3169" fmla="*/ 4512647 w 6777605"/>
              <a:gd name="connsiteY3169" fmla="*/ 312911 h 6308727"/>
              <a:gd name="connsiteX3170" fmla="*/ 4521666 w 6777605"/>
              <a:gd name="connsiteY3170" fmla="*/ 316947 h 6308727"/>
              <a:gd name="connsiteX3171" fmla="*/ 4706879 w 6777605"/>
              <a:gd name="connsiteY3171" fmla="*/ 389761 h 6308727"/>
              <a:gd name="connsiteX3172" fmla="*/ 4736056 w 6777605"/>
              <a:gd name="connsiteY3172" fmla="*/ 402536 h 6308727"/>
              <a:gd name="connsiteX3173" fmla="*/ 4728446 w 6777605"/>
              <a:gd name="connsiteY3173" fmla="*/ 391039 h 6308727"/>
              <a:gd name="connsiteX3174" fmla="*/ 4673895 w 6777605"/>
              <a:gd name="connsiteY3174" fmla="*/ 366767 h 6308727"/>
              <a:gd name="connsiteX3175" fmla="*/ 4535620 w 6777605"/>
              <a:gd name="connsiteY3175" fmla="*/ 315670 h 6308727"/>
              <a:gd name="connsiteX3176" fmla="*/ 4523410 w 6777605"/>
              <a:gd name="connsiteY3176" fmla="*/ 311997 h 6308727"/>
              <a:gd name="connsiteX3177" fmla="*/ 4512647 w 6777605"/>
              <a:gd name="connsiteY3177" fmla="*/ 312911 h 6308727"/>
              <a:gd name="connsiteX3178" fmla="*/ 4510248 w 6777605"/>
              <a:gd name="connsiteY3178" fmla="*/ 311837 h 6308727"/>
              <a:gd name="connsiteX3179" fmla="*/ 4506442 w 6777605"/>
              <a:gd name="connsiteY3179" fmla="*/ 309283 h 6308727"/>
              <a:gd name="connsiteX3180" fmla="*/ 4611353 w 6777605"/>
              <a:gd name="connsiteY3180" fmla="*/ 298388 h 6308727"/>
              <a:gd name="connsiteX3181" fmla="*/ 4610187 w 6777605"/>
              <a:gd name="connsiteY3181" fmla="*/ 299165 h 6308727"/>
              <a:gd name="connsiteX3182" fmla="*/ 4608688 w 6777605"/>
              <a:gd name="connsiteY3182" fmla="*/ 298832 h 6308727"/>
              <a:gd name="connsiteX3183" fmla="*/ 4606690 w 6777605"/>
              <a:gd name="connsiteY3183" fmla="*/ 298388 h 6308727"/>
              <a:gd name="connsiteX3184" fmla="*/ 4608688 w 6777605"/>
              <a:gd name="connsiteY3184" fmla="*/ 298832 h 6308727"/>
              <a:gd name="connsiteX3185" fmla="*/ 4606690 w 6777605"/>
              <a:gd name="connsiteY3185" fmla="*/ 299165 h 6308727"/>
              <a:gd name="connsiteX3186" fmla="*/ 4606690 w 6777605"/>
              <a:gd name="connsiteY3186" fmla="*/ 298388 h 6308727"/>
              <a:gd name="connsiteX3187" fmla="*/ 4605835 w 6777605"/>
              <a:gd name="connsiteY3187" fmla="*/ 298283 h 6308727"/>
              <a:gd name="connsiteX3188" fmla="*/ 4606266 w 6777605"/>
              <a:gd name="connsiteY3188" fmla="*/ 298283 h 6308727"/>
              <a:gd name="connsiteX3189" fmla="*/ 4606266 w 6777605"/>
              <a:gd name="connsiteY3189" fmla="*/ 299552 h 6308727"/>
              <a:gd name="connsiteX3190" fmla="*/ 4284967 w 6777605"/>
              <a:gd name="connsiteY3190" fmla="*/ 294507 h 6308727"/>
              <a:gd name="connsiteX3191" fmla="*/ 4284967 w 6777605"/>
              <a:gd name="connsiteY3191" fmla="*/ 295285 h 6308727"/>
              <a:gd name="connsiteX3192" fmla="*/ 4288074 w 6777605"/>
              <a:gd name="connsiteY3192" fmla="*/ 294507 h 6308727"/>
              <a:gd name="connsiteX3193" fmla="*/ 4268646 w 6777605"/>
              <a:gd name="connsiteY3193" fmla="*/ 289068 h 6308727"/>
              <a:gd name="connsiteX3194" fmla="*/ 4268646 w 6777605"/>
              <a:gd name="connsiteY3194" fmla="*/ 290622 h 6308727"/>
              <a:gd name="connsiteX3195" fmla="*/ 4270201 w 6777605"/>
              <a:gd name="connsiteY3195" fmla="*/ 289068 h 6308727"/>
              <a:gd name="connsiteX3196" fmla="*/ 3961248 w 6777605"/>
              <a:gd name="connsiteY3196" fmla="*/ 233125 h 6308727"/>
              <a:gd name="connsiteX3197" fmla="*/ 3952361 w 6777605"/>
              <a:gd name="connsiteY3197" fmla="*/ 235663 h 6308727"/>
              <a:gd name="connsiteX3198" fmla="*/ 3957439 w 6777605"/>
              <a:gd name="connsiteY3198" fmla="*/ 242006 h 6308727"/>
              <a:gd name="connsiteX3199" fmla="*/ 3984099 w 6777605"/>
              <a:gd name="connsiteY3199" fmla="*/ 248350 h 6308727"/>
              <a:gd name="connsiteX3200" fmla="*/ 4093277 w 6777605"/>
              <a:gd name="connsiteY3200" fmla="*/ 271188 h 6308727"/>
              <a:gd name="connsiteX3201" fmla="*/ 4517292 w 6777605"/>
              <a:gd name="connsiteY3201" fmla="*/ 412019 h 6308727"/>
              <a:gd name="connsiteX3202" fmla="*/ 4527448 w 6777605"/>
              <a:gd name="connsiteY3202" fmla="*/ 416301 h 6308727"/>
              <a:gd name="connsiteX3203" fmla="*/ 4536112 w 6777605"/>
              <a:gd name="connsiteY3203" fmla="*/ 419142 h 6308727"/>
              <a:gd name="connsiteX3204" fmla="*/ 4536335 w 6777605"/>
              <a:gd name="connsiteY3204" fmla="*/ 419631 h 6308727"/>
              <a:gd name="connsiteX3205" fmla="*/ 4537604 w 6777605"/>
              <a:gd name="connsiteY3205" fmla="*/ 419631 h 6308727"/>
              <a:gd name="connsiteX3206" fmla="*/ 4536112 w 6777605"/>
              <a:gd name="connsiteY3206" fmla="*/ 419142 h 6308727"/>
              <a:gd name="connsiteX3207" fmla="*/ 4533161 w 6777605"/>
              <a:gd name="connsiteY3207" fmla="*/ 412653 h 6308727"/>
              <a:gd name="connsiteX3208" fmla="*/ 4526178 w 6777605"/>
              <a:gd name="connsiteY3208" fmla="*/ 409481 h 6308727"/>
              <a:gd name="connsiteX3209" fmla="*/ 4452548 w 6777605"/>
              <a:gd name="connsiteY3209" fmla="*/ 376494 h 6308727"/>
              <a:gd name="connsiteX3210" fmla="*/ 3999333 w 6777605"/>
              <a:gd name="connsiteY3210" fmla="*/ 238200 h 6308727"/>
              <a:gd name="connsiteX3211" fmla="*/ 3961248 w 6777605"/>
              <a:gd name="connsiteY3211" fmla="*/ 233125 h 6308727"/>
              <a:gd name="connsiteX3212" fmla="*/ 4278749 w 6777605"/>
              <a:gd name="connsiteY3212" fmla="*/ 215260 h 6308727"/>
              <a:gd name="connsiteX3213" fmla="*/ 4278749 w 6777605"/>
              <a:gd name="connsiteY3213" fmla="*/ 216814 h 6308727"/>
              <a:gd name="connsiteX3214" fmla="*/ 4276417 w 6777605"/>
              <a:gd name="connsiteY3214" fmla="*/ 216814 h 6308727"/>
              <a:gd name="connsiteX3215" fmla="*/ 4537708 w 6777605"/>
              <a:gd name="connsiteY3215" fmla="*/ 207046 h 6308727"/>
              <a:gd name="connsiteX3216" fmla="*/ 4537708 w 6777605"/>
              <a:gd name="connsiteY3216" fmla="*/ 208163 h 6308727"/>
              <a:gd name="connsiteX3217" fmla="*/ 4537789 w 6777605"/>
              <a:gd name="connsiteY3217" fmla="*/ 208243 h 6308727"/>
              <a:gd name="connsiteX3218" fmla="*/ 4535715 w 6777605"/>
              <a:gd name="connsiteY3218" fmla="*/ 208243 h 6308727"/>
              <a:gd name="connsiteX3219" fmla="*/ 4537708 w 6777605"/>
              <a:gd name="connsiteY3219" fmla="*/ 206894 h 6308727"/>
              <a:gd name="connsiteX3220" fmla="*/ 4537880 w 6777605"/>
              <a:gd name="connsiteY3220" fmla="*/ 206943 h 6308727"/>
              <a:gd name="connsiteX3221" fmla="*/ 4537708 w 6777605"/>
              <a:gd name="connsiteY3221" fmla="*/ 207046 h 6308727"/>
              <a:gd name="connsiteX3222" fmla="*/ 4538304 w 6777605"/>
              <a:gd name="connsiteY3222" fmla="*/ 206689 h 6308727"/>
              <a:gd name="connsiteX3223" fmla="*/ 4538304 w 6777605"/>
              <a:gd name="connsiteY3223" fmla="*/ 207064 h 6308727"/>
              <a:gd name="connsiteX3224" fmla="*/ 4537880 w 6777605"/>
              <a:gd name="connsiteY3224" fmla="*/ 206943 h 6308727"/>
              <a:gd name="connsiteX3225" fmla="*/ 4045535 w 6777605"/>
              <a:gd name="connsiteY3225" fmla="*/ 142980 h 6308727"/>
              <a:gd name="connsiteX3226" fmla="*/ 4044266 w 6777605"/>
              <a:gd name="connsiteY3226" fmla="*/ 144250 h 6308727"/>
              <a:gd name="connsiteX3227" fmla="*/ 4045535 w 6777605"/>
              <a:gd name="connsiteY3227" fmla="*/ 144250 h 6308727"/>
              <a:gd name="connsiteX3228" fmla="*/ 4051877 w 6777605"/>
              <a:gd name="connsiteY3228" fmla="*/ 150597 h 6308727"/>
              <a:gd name="connsiteX3229" fmla="*/ 4084860 w 6777605"/>
              <a:gd name="connsiteY3229" fmla="*/ 163293 h 6308727"/>
              <a:gd name="connsiteX3230" fmla="*/ 4216790 w 6777605"/>
              <a:gd name="connsiteY3230" fmla="*/ 198840 h 6308727"/>
              <a:gd name="connsiteX3231" fmla="*/ 4264995 w 6777605"/>
              <a:gd name="connsiteY3231" fmla="*/ 211535 h 6308727"/>
              <a:gd name="connsiteX3232" fmla="*/ 4238357 w 6777605"/>
              <a:gd name="connsiteY3232" fmla="*/ 215344 h 6308727"/>
              <a:gd name="connsiteX3233" fmla="*/ 4264995 w 6777605"/>
              <a:gd name="connsiteY3233" fmla="*/ 224231 h 6308727"/>
              <a:gd name="connsiteX3234" fmla="*/ 4427371 w 6777605"/>
              <a:gd name="connsiteY3234" fmla="*/ 266126 h 6308727"/>
              <a:gd name="connsiteX3235" fmla="*/ 4448936 w 6777605"/>
              <a:gd name="connsiteY3235" fmla="*/ 271204 h 6308727"/>
              <a:gd name="connsiteX3236" fmla="*/ 4434982 w 6777605"/>
              <a:gd name="connsiteY3236" fmla="*/ 263586 h 6308727"/>
              <a:gd name="connsiteX3237" fmla="*/ 4341109 w 6777605"/>
              <a:gd name="connsiteY3237" fmla="*/ 229309 h 6308727"/>
              <a:gd name="connsiteX3238" fmla="*/ 4323349 w 6777605"/>
              <a:gd name="connsiteY3238" fmla="*/ 222961 h 6308727"/>
              <a:gd name="connsiteX3239" fmla="*/ 4248504 w 6777605"/>
              <a:gd name="connsiteY3239" fmla="*/ 196301 h 6308727"/>
              <a:gd name="connsiteX3240" fmla="*/ 4045535 w 6777605"/>
              <a:gd name="connsiteY3240" fmla="*/ 142980 h 6308727"/>
              <a:gd name="connsiteX3241" fmla="*/ 3352799 w 6777605"/>
              <a:gd name="connsiteY3241" fmla="*/ 16251 h 6308727"/>
              <a:gd name="connsiteX3242" fmla="*/ 3352799 w 6777605"/>
              <a:gd name="connsiteY3242" fmla="*/ 25391 h 6308727"/>
              <a:gd name="connsiteX3243" fmla="*/ 3353176 w 6777605"/>
              <a:gd name="connsiteY3243" fmla="*/ 25386 h 6308727"/>
              <a:gd name="connsiteX3244" fmla="*/ 3372220 w 6777605"/>
              <a:gd name="connsiteY3244" fmla="*/ 25386 h 6308727"/>
              <a:gd name="connsiteX3245" fmla="*/ 3360794 w 6777605"/>
              <a:gd name="connsiteY3245" fmla="*/ 16501 h 6308727"/>
              <a:gd name="connsiteX3246" fmla="*/ 0 w 6777605"/>
              <a:gd name="connsiteY3246" fmla="*/ 0 h 6308727"/>
              <a:gd name="connsiteX3247" fmla="*/ 3352799 w 6777605"/>
              <a:gd name="connsiteY3247" fmla="*/ 0 h 6308727"/>
              <a:gd name="connsiteX3248" fmla="*/ 3352799 w 6777605"/>
              <a:gd name="connsiteY3248" fmla="*/ 2180 h 6308727"/>
              <a:gd name="connsiteX3249" fmla="*/ 3369680 w 6777605"/>
              <a:gd name="connsiteY3249" fmla="*/ 2539 h 6308727"/>
              <a:gd name="connsiteX3250" fmla="*/ 3561389 w 6777605"/>
              <a:gd name="connsiteY3250" fmla="*/ 20309 h 6308727"/>
              <a:gd name="connsiteX3251" fmla="*/ 3642643 w 6777605"/>
              <a:gd name="connsiteY3251" fmla="*/ 35540 h 6308727"/>
              <a:gd name="connsiteX3252" fmla="*/ 3683270 w 6777605"/>
              <a:gd name="connsiteY3252" fmla="*/ 39348 h 6308727"/>
              <a:gd name="connsiteX3253" fmla="*/ 3924493 w 6777605"/>
              <a:gd name="connsiteY3253" fmla="*/ 41886 h 6308727"/>
              <a:gd name="connsiteX3254" fmla="*/ 3947346 w 6777605"/>
              <a:gd name="connsiteY3254" fmla="*/ 43156 h 6308727"/>
              <a:gd name="connsiteX3255" fmla="*/ 3952425 w 6777605"/>
              <a:gd name="connsiteY3255" fmla="*/ 62195 h 6308727"/>
              <a:gd name="connsiteX3256" fmla="*/ 3954964 w 6777605"/>
              <a:gd name="connsiteY3256" fmla="*/ 96466 h 6308727"/>
              <a:gd name="connsiteX3257" fmla="*/ 4003208 w 6777605"/>
              <a:gd name="connsiteY3257" fmla="*/ 104082 h 6308727"/>
              <a:gd name="connsiteX3258" fmla="*/ 4009556 w 6777605"/>
              <a:gd name="connsiteY3258" fmla="*/ 111697 h 6308727"/>
              <a:gd name="connsiteX3259" fmla="*/ 4066688 w 6777605"/>
              <a:gd name="connsiteY3259" fmla="*/ 121852 h 6308727"/>
              <a:gd name="connsiteX3260" fmla="*/ 4212692 w 6777605"/>
              <a:gd name="connsiteY3260" fmla="*/ 145968 h 6308727"/>
              <a:gd name="connsiteX3261" fmla="*/ 4241892 w 6777605"/>
              <a:gd name="connsiteY3261" fmla="*/ 152315 h 6308727"/>
              <a:gd name="connsiteX3262" fmla="*/ 4254588 w 6777605"/>
              <a:gd name="connsiteY3262" fmla="*/ 158661 h 6308727"/>
              <a:gd name="connsiteX3263" fmla="*/ 4193648 w 6777605"/>
              <a:gd name="connsiteY3263" fmla="*/ 157392 h 6308727"/>
              <a:gd name="connsiteX3264" fmla="*/ 4219040 w 6777605"/>
              <a:gd name="connsiteY3264" fmla="*/ 166277 h 6308727"/>
              <a:gd name="connsiteX3265" fmla="*/ 4399322 w 6777605"/>
              <a:gd name="connsiteY3265" fmla="*/ 215779 h 6308727"/>
              <a:gd name="connsiteX3266" fmla="*/ 4530090 w 6777605"/>
              <a:gd name="connsiteY3266" fmla="*/ 260204 h 6308727"/>
              <a:gd name="connsiteX3267" fmla="*/ 4597379 w 6777605"/>
              <a:gd name="connsiteY3267" fmla="*/ 289398 h 6308727"/>
              <a:gd name="connsiteX3268" fmla="*/ 4603727 w 6777605"/>
              <a:gd name="connsiteY3268" fmla="*/ 292095 h 6308727"/>
              <a:gd name="connsiteX3269" fmla="*/ 4605835 w 6777605"/>
              <a:gd name="connsiteY3269" fmla="*/ 298283 h 6308727"/>
              <a:gd name="connsiteX3270" fmla="*/ 4598648 w 6777605"/>
              <a:gd name="connsiteY3270" fmla="*/ 298283 h 6308727"/>
              <a:gd name="connsiteX3271" fmla="*/ 4606266 w 6777605"/>
              <a:gd name="connsiteY3271" fmla="*/ 305898 h 6308727"/>
              <a:gd name="connsiteX3272" fmla="*/ 4669747 w 6777605"/>
              <a:gd name="connsiteY3272" fmla="*/ 330015 h 6308727"/>
              <a:gd name="connsiteX3273" fmla="*/ 4747191 w 6777605"/>
              <a:gd name="connsiteY3273" fmla="*/ 365555 h 6308727"/>
              <a:gd name="connsiteX3274" fmla="*/ 4759887 w 6777605"/>
              <a:gd name="connsiteY3274" fmla="*/ 373171 h 6308727"/>
              <a:gd name="connsiteX3275" fmla="*/ 4809402 w 6777605"/>
              <a:gd name="connsiteY3275" fmla="*/ 401095 h 6308727"/>
              <a:gd name="connsiteX3276" fmla="*/ 4875420 w 6777605"/>
              <a:gd name="connsiteY3276" fmla="*/ 423942 h 6308727"/>
              <a:gd name="connsiteX3277" fmla="*/ 4913508 w 6777605"/>
              <a:gd name="connsiteY3277" fmla="*/ 445520 h 6308727"/>
              <a:gd name="connsiteX3278" fmla="*/ 4889386 w 6777605"/>
              <a:gd name="connsiteY3278" fmla="*/ 440443 h 6308727"/>
              <a:gd name="connsiteX3279" fmla="*/ 4891925 w 6777605"/>
              <a:gd name="connsiteY3279" fmla="*/ 450598 h 6308727"/>
              <a:gd name="connsiteX3280" fmla="*/ 4950326 w 6777605"/>
              <a:gd name="connsiteY3280" fmla="*/ 488676 h 6308727"/>
              <a:gd name="connsiteX3281" fmla="*/ 5082364 w 6777605"/>
              <a:gd name="connsiteY3281" fmla="*/ 573719 h 6308727"/>
              <a:gd name="connsiteX3282" fmla="*/ 5176315 w 6777605"/>
              <a:gd name="connsiteY3282" fmla="*/ 629567 h 6308727"/>
              <a:gd name="connsiteX3283" fmla="*/ 5296926 w 6777605"/>
              <a:gd name="connsiteY3283" fmla="*/ 710802 h 6308727"/>
              <a:gd name="connsiteX3284" fmla="*/ 5314701 w 6777605"/>
              <a:gd name="connsiteY3284" fmla="*/ 723494 h 6308727"/>
              <a:gd name="connsiteX3285" fmla="*/ 5335015 w 6777605"/>
              <a:gd name="connsiteY3285" fmla="*/ 741265 h 6308727"/>
              <a:gd name="connsiteX3286" fmla="*/ 5326128 w 6777605"/>
              <a:gd name="connsiteY3286" fmla="*/ 741265 h 6308727"/>
              <a:gd name="connsiteX3287" fmla="*/ 5303274 w 6777605"/>
              <a:gd name="connsiteY3287" fmla="*/ 731804 h 6308727"/>
              <a:gd name="connsiteX3288" fmla="*/ 5295735 w 6777605"/>
              <a:gd name="connsiteY3288" fmla="*/ 731216 h 6308727"/>
              <a:gd name="connsiteX3289" fmla="*/ 5295656 w 6777605"/>
              <a:gd name="connsiteY3289" fmla="*/ 731110 h 6308727"/>
              <a:gd name="connsiteX3290" fmla="*/ 5294477 w 6777605"/>
              <a:gd name="connsiteY3290" fmla="*/ 730639 h 6308727"/>
              <a:gd name="connsiteX3291" fmla="*/ 5295021 w 6777605"/>
              <a:gd name="connsiteY3291" fmla="*/ 727778 h 6308727"/>
              <a:gd name="connsiteX3292" fmla="*/ 5291847 w 6777605"/>
              <a:gd name="connsiteY3292" fmla="*/ 727302 h 6308727"/>
              <a:gd name="connsiteX3293" fmla="*/ 5289308 w 6777605"/>
              <a:gd name="connsiteY3293" fmla="*/ 728572 h 6308727"/>
              <a:gd name="connsiteX3294" fmla="*/ 5294477 w 6777605"/>
              <a:gd name="connsiteY3294" fmla="*/ 730639 h 6308727"/>
              <a:gd name="connsiteX3295" fmla="*/ 5294387 w 6777605"/>
              <a:gd name="connsiteY3295" fmla="*/ 731110 h 6308727"/>
              <a:gd name="connsiteX3296" fmla="*/ 5295735 w 6777605"/>
              <a:gd name="connsiteY3296" fmla="*/ 731216 h 6308727"/>
              <a:gd name="connsiteX3297" fmla="*/ 5303274 w 6777605"/>
              <a:gd name="connsiteY3297" fmla="*/ 741265 h 6308727"/>
              <a:gd name="connsiteX3298" fmla="*/ 5489904 w 6777605"/>
              <a:gd name="connsiteY3298" fmla="*/ 905011 h 6308727"/>
              <a:gd name="connsiteX3299" fmla="*/ 5534340 w 6777605"/>
              <a:gd name="connsiteY3299" fmla="*/ 938014 h 6308727"/>
              <a:gd name="connsiteX3300" fmla="*/ 5587663 w 6777605"/>
              <a:gd name="connsiteY3300" fmla="*/ 981171 h 6308727"/>
              <a:gd name="connsiteX3301" fmla="*/ 5704466 w 6777605"/>
              <a:gd name="connsiteY3301" fmla="*/ 1110642 h 6308727"/>
              <a:gd name="connsiteX3302" fmla="*/ 5813651 w 6777605"/>
              <a:gd name="connsiteY3302" fmla="*/ 1238838 h 6308727"/>
              <a:gd name="connsiteX3303" fmla="*/ 5827616 w 6777605"/>
              <a:gd name="connsiteY3303" fmla="*/ 1265493 h 6308727"/>
              <a:gd name="connsiteX3304" fmla="*/ 5831425 w 6777605"/>
              <a:gd name="connsiteY3304" fmla="*/ 1276916 h 6308727"/>
              <a:gd name="connsiteX3305" fmla="*/ 5844121 w 6777605"/>
              <a:gd name="connsiteY3305" fmla="*/ 1298494 h 6308727"/>
              <a:gd name="connsiteX3306" fmla="*/ 5966003 w 6777605"/>
              <a:gd name="connsiteY3306" fmla="*/ 1487615 h 6308727"/>
              <a:gd name="connsiteX3307" fmla="*/ 6033291 w 6777605"/>
              <a:gd name="connsiteY3307" fmla="*/ 1598042 h 6308727"/>
              <a:gd name="connsiteX3308" fmla="*/ 6047256 w 6777605"/>
              <a:gd name="connsiteY3308" fmla="*/ 1625967 h 6308727"/>
              <a:gd name="connsiteX3309" fmla="*/ 6063761 w 6777605"/>
              <a:gd name="connsiteY3309" fmla="*/ 1658968 h 6308727"/>
              <a:gd name="connsiteX3310" fmla="*/ 6132319 w 6777605"/>
              <a:gd name="connsiteY3310" fmla="*/ 1782094 h 6308727"/>
              <a:gd name="connsiteX3311" fmla="*/ 6165328 w 6777605"/>
              <a:gd name="connsiteY3311" fmla="*/ 1850624 h 6308727"/>
              <a:gd name="connsiteX3312" fmla="*/ 6250391 w 6777605"/>
              <a:gd name="connsiteY3312" fmla="*/ 2072750 h 6308727"/>
              <a:gd name="connsiteX3313" fmla="*/ 6329107 w 6777605"/>
              <a:gd name="connsiteY3313" fmla="*/ 2321578 h 6308727"/>
              <a:gd name="connsiteX3314" fmla="*/ 6339263 w 6777605"/>
              <a:gd name="connsiteY3314" fmla="*/ 2348237 h 6308727"/>
              <a:gd name="connsiteX3315" fmla="*/ 6334185 w 6777605"/>
              <a:gd name="connsiteY3315" fmla="*/ 2317768 h 6308727"/>
              <a:gd name="connsiteX3316" fmla="*/ 6275783 w 6777605"/>
              <a:gd name="connsiteY3316" fmla="*/ 2098140 h 6308727"/>
              <a:gd name="connsiteX3317" fmla="*/ 6256739 w 6777605"/>
              <a:gd name="connsiteY3317" fmla="*/ 2046089 h 6308727"/>
              <a:gd name="connsiteX3318" fmla="*/ 6246583 w 6777605"/>
              <a:gd name="connsiteY3318" fmla="*/ 2004193 h 6308727"/>
              <a:gd name="connsiteX3319" fmla="*/ 6237696 w 6777605"/>
              <a:gd name="connsiteY3319" fmla="*/ 1968647 h 6308727"/>
              <a:gd name="connsiteX3320" fmla="*/ 6209765 w 6777605"/>
              <a:gd name="connsiteY3320" fmla="*/ 1903926 h 6308727"/>
              <a:gd name="connsiteX3321" fmla="*/ 6167868 w 6777605"/>
              <a:gd name="connsiteY3321" fmla="*/ 1782094 h 6308727"/>
              <a:gd name="connsiteX3322" fmla="*/ 6170407 w 6777605"/>
              <a:gd name="connsiteY3322" fmla="*/ 1778283 h 6308727"/>
              <a:gd name="connsiteX3323" fmla="*/ 6178024 w 6777605"/>
              <a:gd name="connsiteY3323" fmla="*/ 1789708 h 6308727"/>
              <a:gd name="connsiteX3324" fmla="*/ 6280863 w 6777605"/>
              <a:gd name="connsiteY3324" fmla="*/ 2025776 h 6308727"/>
              <a:gd name="connsiteX3325" fmla="*/ 6284671 w 6777605"/>
              <a:gd name="connsiteY3325" fmla="*/ 2037202 h 6308727"/>
              <a:gd name="connsiteX3326" fmla="*/ 6297367 w 6777605"/>
              <a:gd name="connsiteY3326" fmla="*/ 2089253 h 6308727"/>
              <a:gd name="connsiteX3327" fmla="*/ 6346881 w 6777605"/>
              <a:gd name="connsiteY3327" fmla="*/ 2244136 h 6308727"/>
              <a:gd name="connsiteX3328" fmla="*/ 6357038 w 6777605"/>
              <a:gd name="connsiteY3328" fmla="*/ 2303804 h 6308727"/>
              <a:gd name="connsiteX3329" fmla="*/ 6369734 w 6777605"/>
              <a:gd name="connsiteY3329" fmla="*/ 2358394 h 6308727"/>
              <a:gd name="connsiteX3330" fmla="*/ 6390047 w 6777605"/>
              <a:gd name="connsiteY3330" fmla="*/ 2426928 h 6308727"/>
              <a:gd name="connsiteX3331" fmla="*/ 6391317 w 6777605"/>
              <a:gd name="connsiteY3331" fmla="*/ 2440894 h 6308727"/>
              <a:gd name="connsiteX3332" fmla="*/ 6383699 w 6777605"/>
              <a:gd name="connsiteY3332" fmla="*/ 2443424 h 6308727"/>
              <a:gd name="connsiteX3333" fmla="*/ 6393856 w 6777605"/>
              <a:gd name="connsiteY3333" fmla="*/ 2494195 h 6308727"/>
              <a:gd name="connsiteX3334" fmla="*/ 6410360 w 6777605"/>
              <a:gd name="connsiteY3334" fmla="*/ 2580498 h 6308727"/>
              <a:gd name="connsiteX3335" fmla="*/ 6423056 w 6777605"/>
              <a:gd name="connsiteY3335" fmla="*/ 2645226 h 6308727"/>
              <a:gd name="connsiteX3336" fmla="*/ 6428136 w 6777605"/>
              <a:gd name="connsiteY3336" fmla="*/ 2699800 h 6308727"/>
              <a:gd name="connsiteX3337" fmla="*/ 6433213 w 6777605"/>
              <a:gd name="connsiteY3337" fmla="*/ 2758180 h 6308727"/>
              <a:gd name="connsiteX3338" fmla="*/ 6445909 w 6777605"/>
              <a:gd name="connsiteY3338" fmla="*/ 2869866 h 6308727"/>
              <a:gd name="connsiteX3339" fmla="*/ 6447179 w 6777605"/>
              <a:gd name="connsiteY3339" fmla="*/ 3140212 h 6308727"/>
              <a:gd name="connsiteX3340" fmla="*/ 6429405 w 6777605"/>
              <a:gd name="connsiteY3340" fmla="*/ 3409295 h 6308727"/>
              <a:gd name="connsiteX3341" fmla="*/ 6400204 w 6777605"/>
              <a:gd name="connsiteY3341" fmla="*/ 3609844 h 6308727"/>
              <a:gd name="connsiteX3342" fmla="*/ 6377351 w 6777605"/>
              <a:gd name="connsiteY3342" fmla="*/ 3763429 h 6308727"/>
              <a:gd name="connsiteX3343" fmla="*/ 6371003 w 6777605"/>
              <a:gd name="connsiteY3343" fmla="*/ 3814200 h 6308727"/>
              <a:gd name="connsiteX3344" fmla="*/ 6365926 w 6777605"/>
              <a:gd name="connsiteY3344" fmla="*/ 3811661 h 6308727"/>
              <a:gd name="connsiteX3345" fmla="*/ 6316411 w 6777605"/>
              <a:gd name="connsiteY3345" fmla="*/ 3946207 h 6308727"/>
              <a:gd name="connsiteX3346" fmla="*/ 6279592 w 6777605"/>
              <a:gd name="connsiteY3346" fmla="*/ 4064251 h 6308727"/>
              <a:gd name="connsiteX3347" fmla="*/ 6260549 w 6777605"/>
              <a:gd name="connsiteY3347" fmla="*/ 4130254 h 6308727"/>
              <a:gd name="connsiteX3348" fmla="*/ 6238966 w 6777605"/>
              <a:gd name="connsiteY3348" fmla="*/ 4164525 h 6308727"/>
              <a:gd name="connsiteX3349" fmla="*/ 6222461 w 6777605"/>
              <a:gd name="connsiteY3349" fmla="*/ 4197527 h 6308727"/>
              <a:gd name="connsiteX3350" fmla="*/ 6176756 w 6777605"/>
              <a:gd name="connsiteY3350" fmla="*/ 4300340 h 6308727"/>
              <a:gd name="connsiteX3351" fmla="*/ 6169138 w 6777605"/>
              <a:gd name="connsiteY3351" fmla="*/ 4310494 h 6308727"/>
              <a:gd name="connsiteX3352" fmla="*/ 6166599 w 6777605"/>
              <a:gd name="connsiteY3352" fmla="*/ 4313033 h 6308727"/>
              <a:gd name="connsiteX3353" fmla="*/ 6167868 w 6777605"/>
              <a:gd name="connsiteY3353" fmla="*/ 4305417 h 6308727"/>
              <a:gd name="connsiteX3354" fmla="*/ 6181834 w 6777605"/>
              <a:gd name="connsiteY3354" fmla="*/ 4272415 h 6308727"/>
              <a:gd name="connsiteX3355" fmla="*/ 6207225 w 6777605"/>
              <a:gd name="connsiteY3355" fmla="*/ 4206412 h 6308727"/>
              <a:gd name="connsiteX3356" fmla="*/ 6232618 w 6777605"/>
              <a:gd name="connsiteY3356" fmla="*/ 4141678 h 6308727"/>
              <a:gd name="connsiteX3357" fmla="*/ 6237696 w 6777605"/>
              <a:gd name="connsiteY3357" fmla="*/ 4130254 h 6308727"/>
              <a:gd name="connsiteX3358" fmla="*/ 6268167 w 6777605"/>
              <a:gd name="connsiteY3358" fmla="*/ 4007133 h 6308727"/>
              <a:gd name="connsiteX3359" fmla="*/ 6268167 w 6777605"/>
              <a:gd name="connsiteY3359" fmla="*/ 4000786 h 6308727"/>
              <a:gd name="connsiteX3360" fmla="*/ 6260549 w 6777605"/>
              <a:gd name="connsiteY3360" fmla="*/ 4009671 h 6308727"/>
              <a:gd name="connsiteX3361" fmla="*/ 6237696 w 6777605"/>
              <a:gd name="connsiteY3361" fmla="*/ 4073136 h 6308727"/>
              <a:gd name="connsiteX3362" fmla="*/ 6179294 w 6777605"/>
              <a:gd name="connsiteY3362" fmla="*/ 4227990 h 6308727"/>
              <a:gd name="connsiteX3363" fmla="*/ 6134859 w 6777605"/>
              <a:gd name="connsiteY3363" fmla="*/ 4309225 h 6308727"/>
              <a:gd name="connsiteX3364" fmla="*/ 6124702 w 6777605"/>
              <a:gd name="connsiteY3364" fmla="*/ 4328264 h 6308727"/>
              <a:gd name="connsiteX3365" fmla="*/ 6089153 w 6777605"/>
              <a:gd name="connsiteY3365" fmla="*/ 4410769 h 6308727"/>
              <a:gd name="connsiteX3366" fmla="*/ 6082329 w 6777605"/>
              <a:gd name="connsiteY3366" fmla="*/ 4425524 h 6308727"/>
              <a:gd name="connsiteX3367" fmla="*/ 6072762 w 6777605"/>
              <a:gd name="connsiteY3367" fmla="*/ 4437283 h 6308727"/>
              <a:gd name="connsiteX3368" fmla="*/ 6071742 w 6777605"/>
              <a:gd name="connsiteY3368" fmla="*/ 4437283 h 6308727"/>
              <a:gd name="connsiteX3369" fmla="*/ 6071680 w 6777605"/>
              <a:gd name="connsiteY3369" fmla="*/ 4437423 h 6308727"/>
              <a:gd name="connsiteX3370" fmla="*/ 6071379 w 6777605"/>
              <a:gd name="connsiteY3370" fmla="*/ 4437423 h 6308727"/>
              <a:gd name="connsiteX3371" fmla="*/ 6061222 w 6777605"/>
              <a:gd name="connsiteY3371" fmla="*/ 4442501 h 6308727"/>
              <a:gd name="connsiteX3372" fmla="*/ 6043448 w 6777605"/>
              <a:gd name="connsiteY3372" fmla="*/ 4465348 h 6308727"/>
              <a:gd name="connsiteX3373" fmla="*/ 5916488 w 6777605"/>
              <a:gd name="connsiteY3373" fmla="*/ 4670974 h 6308727"/>
              <a:gd name="connsiteX3374" fmla="*/ 5905062 w 6777605"/>
              <a:gd name="connsiteY3374" fmla="*/ 4688744 h 6308727"/>
              <a:gd name="connsiteX3375" fmla="*/ 5901253 w 6777605"/>
              <a:gd name="connsiteY3375" fmla="*/ 4700168 h 6308727"/>
              <a:gd name="connsiteX3376" fmla="*/ 5861896 w 6777605"/>
              <a:gd name="connsiteY3376" fmla="*/ 4772517 h 6308727"/>
              <a:gd name="connsiteX3377" fmla="*/ 5832696 w 6777605"/>
              <a:gd name="connsiteY3377" fmla="*/ 4810596 h 6308727"/>
              <a:gd name="connsiteX3378" fmla="*/ 5681614 w 6777605"/>
              <a:gd name="connsiteY3378" fmla="*/ 4981951 h 6308727"/>
              <a:gd name="connsiteX3379" fmla="*/ 5601629 w 6777605"/>
              <a:gd name="connsiteY3379" fmla="*/ 5051762 h 6308727"/>
              <a:gd name="connsiteX3380" fmla="*/ 5567350 w 6777605"/>
              <a:gd name="connsiteY3380" fmla="*/ 5087302 h 6308727"/>
              <a:gd name="connsiteX3381" fmla="*/ 5533071 w 6777605"/>
              <a:gd name="connsiteY3381" fmla="*/ 5121573 h 6308727"/>
              <a:gd name="connsiteX3382" fmla="*/ 5520375 w 6777605"/>
              <a:gd name="connsiteY3382" fmla="*/ 5126650 h 6308727"/>
              <a:gd name="connsiteX3383" fmla="*/ 5525453 w 6777605"/>
              <a:gd name="connsiteY3383" fmla="*/ 5119034 h 6308727"/>
              <a:gd name="connsiteX3384" fmla="*/ 5628290 w 6777605"/>
              <a:gd name="connsiteY3384" fmla="*/ 5012414 h 6308727"/>
              <a:gd name="connsiteX3385" fmla="*/ 5709544 w 6777605"/>
              <a:gd name="connsiteY3385" fmla="*/ 4932448 h 6308727"/>
              <a:gd name="connsiteX3386" fmla="*/ 5741285 w 6777605"/>
              <a:gd name="connsiteY3386" fmla="*/ 4898177 h 6308727"/>
              <a:gd name="connsiteX3387" fmla="*/ 5746362 w 6777605"/>
              <a:gd name="connsiteY3387" fmla="*/ 4885485 h 6308727"/>
              <a:gd name="connsiteX3388" fmla="*/ 5737475 w 6777605"/>
              <a:gd name="connsiteY3388" fmla="*/ 4889292 h 6308727"/>
              <a:gd name="connsiteX3389" fmla="*/ 5585124 w 6777605"/>
              <a:gd name="connsiteY3389" fmla="*/ 5045416 h 6308727"/>
              <a:gd name="connsiteX3390" fmla="*/ 5525453 w 6777605"/>
              <a:gd name="connsiteY3390" fmla="*/ 5106342 h 6308727"/>
              <a:gd name="connsiteX3391" fmla="*/ 5468321 w 6777605"/>
              <a:gd name="connsiteY3391" fmla="*/ 5160921 h 6308727"/>
              <a:gd name="connsiteX3392" fmla="*/ 5388337 w 6777605"/>
              <a:gd name="connsiteY3392" fmla="*/ 5223117 h 6308727"/>
              <a:gd name="connsiteX3393" fmla="*/ 5335015 w 6777605"/>
              <a:gd name="connsiteY3393" fmla="*/ 5253580 h 6308727"/>
              <a:gd name="connsiteX3394" fmla="*/ 5321048 w 6777605"/>
              <a:gd name="connsiteY3394" fmla="*/ 5262465 h 6308727"/>
              <a:gd name="connsiteX3395" fmla="*/ 5077286 w 6777605"/>
              <a:gd name="connsiteY3395" fmla="*/ 5422396 h 6308727"/>
              <a:gd name="connsiteX3396" fmla="*/ 5021424 w 6777605"/>
              <a:gd name="connsiteY3396" fmla="*/ 5456667 h 6308727"/>
              <a:gd name="connsiteX3397" fmla="*/ 4952865 w 6777605"/>
              <a:gd name="connsiteY3397" fmla="*/ 5490938 h 6308727"/>
              <a:gd name="connsiteX3398" fmla="*/ 4943979 w 6777605"/>
              <a:gd name="connsiteY3398" fmla="*/ 5493476 h 6308727"/>
              <a:gd name="connsiteX3399" fmla="*/ 4772583 w 6777605"/>
              <a:gd name="connsiteY3399" fmla="*/ 5582327 h 6308727"/>
              <a:gd name="connsiteX3400" fmla="*/ 4758618 w 6777605"/>
              <a:gd name="connsiteY3400" fmla="*/ 5595020 h 6308727"/>
              <a:gd name="connsiteX3401" fmla="*/ 4770044 w 6777605"/>
              <a:gd name="connsiteY3401" fmla="*/ 5591212 h 6308727"/>
              <a:gd name="connsiteX3402" fmla="*/ 4836063 w 6777605"/>
              <a:gd name="connsiteY3402" fmla="*/ 5567095 h 6308727"/>
              <a:gd name="connsiteX3403" fmla="*/ 4881768 w 6777605"/>
              <a:gd name="connsiteY3403" fmla="*/ 5553133 h 6308727"/>
              <a:gd name="connsiteX3404" fmla="*/ 4903351 w 6777605"/>
              <a:gd name="connsiteY3404" fmla="*/ 5545517 h 6308727"/>
              <a:gd name="connsiteX3405" fmla="*/ 5397224 w 6777605"/>
              <a:gd name="connsiteY3405" fmla="*/ 5278965 h 6308727"/>
              <a:gd name="connsiteX3406" fmla="*/ 5600359 w 6777605"/>
              <a:gd name="connsiteY3406" fmla="*/ 5110150 h 6308727"/>
              <a:gd name="connsiteX3407" fmla="*/ 5726049 w 6777605"/>
              <a:gd name="connsiteY3407" fmla="*/ 4983220 h 6308727"/>
              <a:gd name="connsiteX3408" fmla="*/ 5734937 w 6777605"/>
              <a:gd name="connsiteY3408" fmla="*/ 4974335 h 6308727"/>
              <a:gd name="connsiteX3409" fmla="*/ 5742554 w 6777605"/>
              <a:gd name="connsiteY3409" fmla="*/ 4979412 h 6308727"/>
              <a:gd name="connsiteX3410" fmla="*/ 5789529 w 6777605"/>
              <a:gd name="connsiteY3410" fmla="*/ 4924833 h 6308727"/>
              <a:gd name="connsiteX3411" fmla="*/ 5912679 w 6777605"/>
              <a:gd name="connsiteY3411" fmla="*/ 4780133 h 6308727"/>
              <a:gd name="connsiteX3412" fmla="*/ 5946958 w 6777605"/>
              <a:gd name="connsiteY3412" fmla="*/ 4739516 h 6308727"/>
              <a:gd name="connsiteX3413" fmla="*/ 6021866 w 6777605"/>
              <a:gd name="connsiteY3413" fmla="*/ 4643049 h 6308727"/>
              <a:gd name="connsiteX3414" fmla="*/ 6077727 w 6777605"/>
              <a:gd name="connsiteY3414" fmla="*/ 4546583 h 6308727"/>
              <a:gd name="connsiteX3415" fmla="*/ 6094231 w 6777605"/>
              <a:gd name="connsiteY3415" fmla="*/ 4518658 h 6308727"/>
              <a:gd name="connsiteX3416" fmla="*/ 6105658 w 6777605"/>
              <a:gd name="connsiteY3416" fmla="*/ 4495811 h 6308727"/>
              <a:gd name="connsiteX3417" fmla="*/ 6118354 w 6777605"/>
              <a:gd name="connsiteY3417" fmla="*/ 4474233 h 6308727"/>
              <a:gd name="connsiteX3418" fmla="*/ 6117084 w 6777605"/>
              <a:gd name="connsiteY3418" fmla="*/ 4481849 h 6308727"/>
              <a:gd name="connsiteX3419" fmla="*/ 6114921 w 6777605"/>
              <a:gd name="connsiteY3419" fmla="*/ 4495907 h 6308727"/>
              <a:gd name="connsiteX3420" fmla="*/ 6113276 w 6777605"/>
              <a:gd name="connsiteY3420" fmla="*/ 4498349 h 6308727"/>
              <a:gd name="connsiteX3421" fmla="*/ 6112912 w 6777605"/>
              <a:gd name="connsiteY3421" fmla="*/ 4499438 h 6308727"/>
              <a:gd name="connsiteX3422" fmla="*/ 6110737 w 6777605"/>
              <a:gd name="connsiteY3422" fmla="*/ 4500888 h 6308727"/>
              <a:gd name="connsiteX3423" fmla="*/ 6112006 w 6777605"/>
              <a:gd name="connsiteY3423" fmla="*/ 4502157 h 6308727"/>
              <a:gd name="connsiteX3424" fmla="*/ 6112912 w 6777605"/>
              <a:gd name="connsiteY3424" fmla="*/ 4499438 h 6308727"/>
              <a:gd name="connsiteX3425" fmla="*/ 6114545 w 6777605"/>
              <a:gd name="connsiteY3425" fmla="*/ 4498349 h 6308727"/>
              <a:gd name="connsiteX3426" fmla="*/ 6114921 w 6777605"/>
              <a:gd name="connsiteY3426" fmla="*/ 4495907 h 6308727"/>
              <a:gd name="connsiteX3427" fmla="*/ 6118513 w 6777605"/>
              <a:gd name="connsiteY3427" fmla="*/ 4490575 h 6308727"/>
              <a:gd name="connsiteX3428" fmla="*/ 6117084 w 6777605"/>
              <a:gd name="connsiteY3428" fmla="*/ 4481849 h 6308727"/>
              <a:gd name="connsiteX3429" fmla="*/ 6123432 w 6777605"/>
              <a:gd name="connsiteY3429" fmla="*/ 4476772 h 6308727"/>
              <a:gd name="connsiteX3430" fmla="*/ 6137398 w 6777605"/>
              <a:gd name="connsiteY3430" fmla="*/ 4445039 h 6308727"/>
              <a:gd name="connsiteX3431" fmla="*/ 6226270 w 6777605"/>
              <a:gd name="connsiteY3431" fmla="*/ 4250838 h 6308727"/>
              <a:gd name="connsiteX3432" fmla="*/ 6412900 w 6777605"/>
              <a:gd name="connsiteY3432" fmla="*/ 3679655 h 6308727"/>
              <a:gd name="connsiteX3433" fmla="*/ 6463684 w 6777605"/>
              <a:gd name="connsiteY3433" fmla="*/ 3352177 h 6308727"/>
              <a:gd name="connsiteX3434" fmla="*/ 6476380 w 6777605"/>
              <a:gd name="connsiteY3434" fmla="*/ 2860982 h 6308727"/>
              <a:gd name="connsiteX3435" fmla="*/ 6449718 w 6777605"/>
              <a:gd name="connsiteY3435" fmla="*/ 2579229 h 6308727"/>
              <a:gd name="connsiteX3436" fmla="*/ 6127242 w 6777605"/>
              <a:gd name="connsiteY3436" fmla="*/ 1584080 h 6308727"/>
              <a:gd name="connsiteX3437" fmla="*/ 5832696 w 6777605"/>
              <a:gd name="connsiteY3437" fmla="*/ 1139835 h 6308727"/>
              <a:gd name="connsiteX3438" fmla="*/ 5449277 w 6777605"/>
              <a:gd name="connsiteY3438" fmla="*/ 724764 h 6308727"/>
              <a:gd name="connsiteX3439" fmla="*/ 5243603 w 6777605"/>
              <a:gd name="connsiteY3439" fmla="*/ 569911 h 6308727"/>
              <a:gd name="connsiteX3440" fmla="*/ 5062051 w 6777605"/>
              <a:gd name="connsiteY3440" fmla="*/ 460752 h 6308727"/>
              <a:gd name="connsiteX3441" fmla="*/ 4985876 w 6777605"/>
              <a:gd name="connsiteY3441" fmla="*/ 420134 h 6308727"/>
              <a:gd name="connsiteX3442" fmla="*/ 4961753 w 6777605"/>
              <a:gd name="connsiteY3442" fmla="*/ 398557 h 6308727"/>
              <a:gd name="connsiteX3443" fmla="*/ 4940170 w 6777605"/>
              <a:gd name="connsiteY3443" fmla="*/ 382056 h 6308727"/>
              <a:gd name="connsiteX3444" fmla="*/ 4890655 w 6777605"/>
              <a:gd name="connsiteY3444" fmla="*/ 356670 h 6308727"/>
              <a:gd name="connsiteX3445" fmla="*/ 4843681 w 6777605"/>
              <a:gd name="connsiteY3445" fmla="*/ 330015 h 6308727"/>
              <a:gd name="connsiteX3446" fmla="*/ 4748461 w 6777605"/>
              <a:gd name="connsiteY3446" fmla="*/ 284320 h 6308727"/>
              <a:gd name="connsiteX3447" fmla="*/ 4720530 w 6777605"/>
              <a:gd name="connsiteY3447" fmla="*/ 272897 h 6308727"/>
              <a:gd name="connsiteX3448" fmla="*/ 4584683 w 6777605"/>
              <a:gd name="connsiteY3448" fmla="*/ 223395 h 6308727"/>
              <a:gd name="connsiteX3449" fmla="*/ 4544056 w 6777605"/>
              <a:gd name="connsiteY3449" fmla="*/ 214510 h 6308727"/>
              <a:gd name="connsiteX3450" fmla="*/ 4540882 w 6777605"/>
              <a:gd name="connsiteY3450" fmla="*/ 211337 h 6308727"/>
              <a:gd name="connsiteX3451" fmla="*/ 4537789 w 6777605"/>
              <a:gd name="connsiteY3451" fmla="*/ 208243 h 6308727"/>
              <a:gd name="connsiteX3452" fmla="*/ 4538304 w 6777605"/>
              <a:gd name="connsiteY3452" fmla="*/ 208243 h 6308727"/>
              <a:gd name="connsiteX3453" fmla="*/ 4538304 w 6777605"/>
              <a:gd name="connsiteY3453" fmla="*/ 207064 h 6308727"/>
              <a:gd name="connsiteX3454" fmla="*/ 4555483 w 6777605"/>
              <a:gd name="connsiteY3454" fmla="*/ 211971 h 6308727"/>
              <a:gd name="connsiteX3455" fmla="*/ 4577065 w 6777605"/>
              <a:gd name="connsiteY3455" fmla="*/ 213240 h 6308727"/>
              <a:gd name="connsiteX3456" fmla="*/ 4563100 w 6777605"/>
              <a:gd name="connsiteY3456" fmla="*/ 205625 h 6308727"/>
              <a:gd name="connsiteX3457" fmla="*/ 4505969 w 6777605"/>
              <a:gd name="connsiteY3457" fmla="*/ 186585 h 6308727"/>
              <a:gd name="connsiteX3458" fmla="*/ 4277441 w 6777605"/>
              <a:gd name="connsiteY3458" fmla="*/ 124390 h 6308727"/>
              <a:gd name="connsiteX3459" fmla="*/ 4131438 w 6777605"/>
              <a:gd name="connsiteY3459" fmla="*/ 87581 h 6308727"/>
              <a:gd name="connsiteX3460" fmla="*/ 4094619 w 6777605"/>
              <a:gd name="connsiteY3460" fmla="*/ 82504 h 6308727"/>
              <a:gd name="connsiteX3461" fmla="*/ 4084462 w 6777605"/>
              <a:gd name="connsiteY3461" fmla="*/ 76157 h 6308727"/>
              <a:gd name="connsiteX3462" fmla="*/ 4103506 w 6777605"/>
              <a:gd name="connsiteY3462" fmla="*/ 76157 h 6308727"/>
              <a:gd name="connsiteX3463" fmla="*/ 4299025 w 6777605"/>
              <a:gd name="connsiteY3463" fmla="*/ 104082 h 6308727"/>
              <a:gd name="connsiteX3464" fmla="*/ 4775122 w 6777605"/>
              <a:gd name="connsiteY3464" fmla="*/ 223395 h 6308727"/>
              <a:gd name="connsiteX3465" fmla="*/ 4804324 w 6777605"/>
              <a:gd name="connsiteY3465" fmla="*/ 234818 h 6308727"/>
              <a:gd name="connsiteX3466" fmla="*/ 4828445 w 6777605"/>
              <a:gd name="connsiteY3466" fmla="*/ 237357 h 6308727"/>
              <a:gd name="connsiteX3467" fmla="*/ 4844950 w 6777605"/>
              <a:gd name="connsiteY3467" fmla="*/ 239896 h 6308727"/>
              <a:gd name="connsiteX3468" fmla="*/ 4861455 w 6777605"/>
              <a:gd name="connsiteY3468" fmla="*/ 246242 h 6308727"/>
              <a:gd name="connsiteX3469" fmla="*/ 5065860 w 6777605"/>
              <a:gd name="connsiteY3469" fmla="*/ 336361 h 6308727"/>
              <a:gd name="connsiteX3470" fmla="*/ 5632099 w 6777605"/>
              <a:gd name="connsiteY3470" fmla="*/ 667646 h 6308727"/>
              <a:gd name="connsiteX3471" fmla="*/ 5741285 w 6777605"/>
              <a:gd name="connsiteY3471" fmla="*/ 750149 h 6308727"/>
              <a:gd name="connsiteX3472" fmla="*/ 5775563 w 6777605"/>
              <a:gd name="connsiteY3472" fmla="*/ 776805 h 6308727"/>
              <a:gd name="connsiteX3473" fmla="*/ 5786990 w 6777605"/>
              <a:gd name="connsiteY3473" fmla="*/ 788228 h 6308727"/>
              <a:gd name="connsiteX3474" fmla="*/ 5767946 w 6777605"/>
              <a:gd name="connsiteY3474" fmla="*/ 790767 h 6308727"/>
              <a:gd name="connsiteX3475" fmla="*/ 5775563 w 6777605"/>
              <a:gd name="connsiteY3475" fmla="*/ 802190 h 6308727"/>
              <a:gd name="connsiteX3476" fmla="*/ 5940611 w 6777605"/>
              <a:gd name="connsiteY3476" fmla="*/ 991326 h 6308727"/>
              <a:gd name="connsiteX3477" fmla="*/ 6011708 w 6777605"/>
              <a:gd name="connsiteY3477" fmla="*/ 1071294 h 6308727"/>
              <a:gd name="connsiteX3478" fmla="*/ 6105658 w 6777605"/>
              <a:gd name="connsiteY3478" fmla="*/ 1186798 h 6308727"/>
              <a:gd name="connsiteX3479" fmla="*/ 6112800 w 6777605"/>
              <a:gd name="connsiteY3479" fmla="*/ 1196952 h 6308727"/>
              <a:gd name="connsiteX3480" fmla="*/ 6123115 w 6777605"/>
              <a:gd name="connsiteY3480" fmla="*/ 1202452 h 6308727"/>
              <a:gd name="connsiteX3481" fmla="*/ 6123432 w 6777605"/>
              <a:gd name="connsiteY3481" fmla="*/ 1203299 h 6308727"/>
              <a:gd name="connsiteX3482" fmla="*/ 6124702 w 6777605"/>
              <a:gd name="connsiteY3482" fmla="*/ 1204568 h 6308727"/>
              <a:gd name="connsiteX3483" fmla="*/ 6124702 w 6777605"/>
              <a:gd name="connsiteY3483" fmla="*/ 1208693 h 6308727"/>
              <a:gd name="connsiteX3484" fmla="*/ 6132319 w 6777605"/>
              <a:gd name="connsiteY3484" fmla="*/ 1212183 h 6308727"/>
              <a:gd name="connsiteX3485" fmla="*/ 6124702 w 6777605"/>
              <a:gd name="connsiteY3485" fmla="*/ 1204568 h 6308727"/>
              <a:gd name="connsiteX3486" fmla="*/ 6124702 w 6777605"/>
              <a:gd name="connsiteY3486" fmla="*/ 1203299 h 6308727"/>
              <a:gd name="connsiteX3487" fmla="*/ 6123115 w 6777605"/>
              <a:gd name="connsiteY3487" fmla="*/ 1202452 h 6308727"/>
              <a:gd name="connsiteX3488" fmla="*/ 6119624 w 6777605"/>
              <a:gd name="connsiteY3488" fmla="*/ 1193145 h 6308727"/>
              <a:gd name="connsiteX3489" fmla="*/ 6081536 w 6777605"/>
              <a:gd name="connsiteY3489" fmla="*/ 1128411 h 6308727"/>
              <a:gd name="connsiteX3490" fmla="*/ 6065032 w 6777605"/>
              <a:gd name="connsiteY3490" fmla="*/ 1106834 h 6308727"/>
              <a:gd name="connsiteX3491" fmla="*/ 6045987 w 6777605"/>
              <a:gd name="connsiteY3491" fmla="*/ 1086526 h 6308727"/>
              <a:gd name="connsiteX3492" fmla="*/ 6049796 w 6777605"/>
              <a:gd name="connsiteY3492" fmla="*/ 1075102 h 6308727"/>
              <a:gd name="connsiteX3493" fmla="*/ 6028213 w 6777605"/>
              <a:gd name="connsiteY3493" fmla="*/ 1047176 h 6308727"/>
              <a:gd name="connsiteX3494" fmla="*/ 6035831 w 6777605"/>
              <a:gd name="connsiteY3494" fmla="*/ 1048445 h 6308727"/>
              <a:gd name="connsiteX3495" fmla="*/ 6094231 w 6777605"/>
              <a:gd name="connsiteY3495" fmla="*/ 1113181 h 6308727"/>
              <a:gd name="connsiteX3496" fmla="*/ 6120894 w 6777605"/>
              <a:gd name="connsiteY3496" fmla="*/ 1144912 h 6308727"/>
              <a:gd name="connsiteX3497" fmla="*/ 6156442 w 6777605"/>
              <a:gd name="connsiteY3497" fmla="*/ 1203299 h 6308727"/>
              <a:gd name="connsiteX3498" fmla="*/ 6167868 w 6777605"/>
              <a:gd name="connsiteY3498" fmla="*/ 1223607 h 6308727"/>
              <a:gd name="connsiteX3499" fmla="*/ 6214843 w 6777605"/>
              <a:gd name="connsiteY3499" fmla="*/ 1292147 h 6308727"/>
              <a:gd name="connsiteX3500" fmla="*/ 6222461 w 6777605"/>
              <a:gd name="connsiteY3500" fmla="*/ 1314994 h 6308727"/>
              <a:gd name="connsiteX3501" fmla="*/ 6237696 w 6777605"/>
              <a:gd name="connsiteY3501" fmla="*/ 1355611 h 6308727"/>
              <a:gd name="connsiteX3502" fmla="*/ 6288480 w 6777605"/>
              <a:gd name="connsiteY3502" fmla="*/ 1426690 h 6308727"/>
              <a:gd name="connsiteX3503" fmla="*/ 6310063 w 6777605"/>
              <a:gd name="connsiteY3503" fmla="*/ 1467307 h 6308727"/>
              <a:gd name="connsiteX3504" fmla="*/ 6329107 w 6777605"/>
              <a:gd name="connsiteY3504" fmla="*/ 1501577 h 6308727"/>
              <a:gd name="connsiteX3505" fmla="*/ 6337994 w 6777605"/>
              <a:gd name="connsiteY3505" fmla="*/ 1519346 h 6308727"/>
              <a:gd name="connsiteX3506" fmla="*/ 6357038 w 6777605"/>
              <a:gd name="connsiteY3506" fmla="*/ 1559963 h 6308727"/>
              <a:gd name="connsiteX3507" fmla="*/ 6426865 w 6777605"/>
              <a:gd name="connsiteY3507" fmla="*/ 1676739 h 6308727"/>
              <a:gd name="connsiteX3508" fmla="*/ 6440831 w 6777605"/>
              <a:gd name="connsiteY3508" fmla="*/ 1695779 h 6308727"/>
              <a:gd name="connsiteX3509" fmla="*/ 6433213 w 6777605"/>
              <a:gd name="connsiteY3509" fmla="*/ 1672931 h 6308727"/>
              <a:gd name="connsiteX3510" fmla="*/ 6358307 w 6777605"/>
              <a:gd name="connsiteY3510" fmla="*/ 1511731 h 6308727"/>
              <a:gd name="connsiteX3511" fmla="*/ 6327837 w 6777605"/>
              <a:gd name="connsiteY3511" fmla="*/ 1445729 h 6308727"/>
              <a:gd name="connsiteX3512" fmla="*/ 6325297 w 6777605"/>
              <a:gd name="connsiteY3512" fmla="*/ 1438113 h 6308727"/>
              <a:gd name="connsiteX3513" fmla="*/ 6313872 w 6777605"/>
              <a:gd name="connsiteY3513" fmla="*/ 1405112 h 6308727"/>
              <a:gd name="connsiteX3514" fmla="*/ 6285940 w 6777605"/>
              <a:gd name="connsiteY3514" fmla="*/ 1356880 h 6308727"/>
              <a:gd name="connsiteX3515" fmla="*/ 6252931 w 6777605"/>
              <a:gd name="connsiteY3515" fmla="*/ 1302302 h 6308727"/>
              <a:gd name="connsiteX3516" fmla="*/ 6161520 w 6777605"/>
              <a:gd name="connsiteY3516" fmla="*/ 1147451 h 6308727"/>
              <a:gd name="connsiteX3517" fmla="*/ 6171676 w 6777605"/>
              <a:gd name="connsiteY3517" fmla="*/ 1152528 h 6308727"/>
              <a:gd name="connsiteX3518" fmla="*/ 6199608 w 6777605"/>
              <a:gd name="connsiteY3518" fmla="*/ 1186798 h 6308727"/>
              <a:gd name="connsiteX3519" fmla="*/ 6255470 w 6777605"/>
              <a:gd name="connsiteY3519" fmla="*/ 1257877 h 6308727"/>
              <a:gd name="connsiteX3520" fmla="*/ 6369734 w 6777605"/>
              <a:gd name="connsiteY3520" fmla="*/ 1429229 h 6308727"/>
              <a:gd name="connsiteX3521" fmla="*/ 6476380 w 6777605"/>
              <a:gd name="connsiteY3521" fmla="*/ 1666585 h 6308727"/>
              <a:gd name="connsiteX3522" fmla="*/ 6574138 w 6777605"/>
              <a:gd name="connsiteY3522" fmla="*/ 1929308 h 6308727"/>
              <a:gd name="connsiteX3523" fmla="*/ 6608418 w 6777605"/>
              <a:gd name="connsiteY3523" fmla="*/ 2041011 h 6308727"/>
              <a:gd name="connsiteX3524" fmla="*/ 6676976 w 6777605"/>
              <a:gd name="connsiteY3524" fmla="*/ 2274604 h 6308727"/>
              <a:gd name="connsiteX3525" fmla="*/ 6706177 w 6777605"/>
              <a:gd name="connsiteY3525" fmla="*/ 2397735 h 6308727"/>
              <a:gd name="connsiteX3526" fmla="*/ 6707446 w 6777605"/>
              <a:gd name="connsiteY3526" fmla="*/ 2405353 h 6308727"/>
              <a:gd name="connsiteX3527" fmla="*/ 6721412 w 6777605"/>
              <a:gd name="connsiteY3527" fmla="*/ 2473884 h 6308727"/>
              <a:gd name="connsiteX3528" fmla="*/ 6722682 w 6777605"/>
              <a:gd name="connsiteY3528" fmla="*/ 2490386 h 6308727"/>
              <a:gd name="connsiteX3529" fmla="*/ 6722682 w 6777605"/>
              <a:gd name="connsiteY3529" fmla="*/ 2525921 h 6308727"/>
              <a:gd name="connsiteX3530" fmla="*/ 6730299 w 6777605"/>
              <a:gd name="connsiteY3530" fmla="*/ 2564001 h 6308727"/>
              <a:gd name="connsiteX3531" fmla="*/ 6729030 w 6777605"/>
              <a:gd name="connsiteY3531" fmla="*/ 2572883 h 6308727"/>
              <a:gd name="connsiteX3532" fmla="*/ 6722682 w 6777605"/>
              <a:gd name="connsiteY3532" fmla="*/ 2560192 h 6308727"/>
              <a:gd name="connsiteX3533" fmla="*/ 6718872 w 6777605"/>
              <a:gd name="connsiteY3533" fmla="*/ 2546231 h 6308727"/>
              <a:gd name="connsiteX3534" fmla="*/ 6713794 w 6777605"/>
              <a:gd name="connsiteY3534" fmla="*/ 2529730 h 6308727"/>
              <a:gd name="connsiteX3535" fmla="*/ 6709985 w 6777605"/>
              <a:gd name="connsiteY3535" fmla="*/ 2515768 h 6308727"/>
              <a:gd name="connsiteX3536" fmla="*/ 6701098 w 6777605"/>
              <a:gd name="connsiteY3536" fmla="*/ 2504351 h 6308727"/>
              <a:gd name="connsiteX3537" fmla="*/ 6717602 w 6777605"/>
              <a:gd name="connsiteY3537" fmla="*/ 2599536 h 6308727"/>
              <a:gd name="connsiteX3538" fmla="*/ 6709985 w 6777605"/>
              <a:gd name="connsiteY3538" fmla="*/ 2609691 h 6308727"/>
              <a:gd name="connsiteX3539" fmla="*/ 6725220 w 6777605"/>
              <a:gd name="connsiteY3539" fmla="*/ 2684570 h 6308727"/>
              <a:gd name="connsiteX3540" fmla="*/ 6729030 w 6777605"/>
              <a:gd name="connsiteY3540" fmla="*/ 2703607 h 6308727"/>
              <a:gd name="connsiteX3541" fmla="*/ 6734107 w 6777605"/>
              <a:gd name="connsiteY3541" fmla="*/ 2768334 h 6308727"/>
              <a:gd name="connsiteX3542" fmla="*/ 6741725 w 6777605"/>
              <a:gd name="connsiteY3542" fmla="*/ 2853367 h 6308727"/>
              <a:gd name="connsiteX3543" fmla="*/ 6745534 w 6777605"/>
              <a:gd name="connsiteY3543" fmla="*/ 2970129 h 6308727"/>
              <a:gd name="connsiteX3544" fmla="*/ 6744264 w 6777605"/>
              <a:gd name="connsiteY3544" fmla="*/ 2975206 h 6308727"/>
              <a:gd name="connsiteX3545" fmla="*/ 6750612 w 6777605"/>
              <a:gd name="connsiteY3545" fmla="*/ 3083092 h 6308727"/>
              <a:gd name="connsiteX3546" fmla="*/ 6755691 w 6777605"/>
              <a:gd name="connsiteY3546" fmla="*/ 3144021 h 6308727"/>
              <a:gd name="connsiteX3547" fmla="*/ 6755691 w 6777605"/>
              <a:gd name="connsiteY3547" fmla="*/ 3159244 h 6308727"/>
              <a:gd name="connsiteX3548" fmla="*/ 6745534 w 6777605"/>
              <a:gd name="connsiteY3548" fmla="*/ 3140212 h 6308727"/>
              <a:gd name="connsiteX3549" fmla="*/ 6742995 w 6777605"/>
              <a:gd name="connsiteY3549" fmla="*/ 3142751 h 6308727"/>
              <a:gd name="connsiteX3550" fmla="*/ 6739186 w 6777605"/>
              <a:gd name="connsiteY3550" fmla="*/ 3156706 h 6308727"/>
              <a:gd name="connsiteX3551" fmla="*/ 6732838 w 6777605"/>
              <a:gd name="connsiteY3551" fmla="*/ 3235402 h 6308727"/>
              <a:gd name="connsiteX3552" fmla="*/ 6713794 w 6777605"/>
              <a:gd name="connsiteY3552" fmla="*/ 3465144 h 6308727"/>
              <a:gd name="connsiteX3553" fmla="*/ 6690941 w 6777605"/>
              <a:gd name="connsiteY3553" fmla="*/ 3589535 h 6308727"/>
              <a:gd name="connsiteX3554" fmla="*/ 6684593 w 6777605"/>
              <a:gd name="connsiteY3554" fmla="*/ 3603497 h 6308727"/>
              <a:gd name="connsiteX3555" fmla="*/ 6684593 w 6777605"/>
              <a:gd name="connsiteY3555" fmla="*/ 3559072 h 6308727"/>
              <a:gd name="connsiteX3556" fmla="*/ 6679515 w 6777605"/>
              <a:gd name="connsiteY3556" fmla="*/ 3560341 h 6308727"/>
              <a:gd name="connsiteX3557" fmla="*/ 6678245 w 6777605"/>
              <a:gd name="connsiteY3557" fmla="*/ 3562880 h 6308727"/>
              <a:gd name="connsiteX3558" fmla="*/ 6675706 w 6777605"/>
              <a:gd name="connsiteY3558" fmla="*/ 3559072 h 6308727"/>
              <a:gd name="connsiteX3559" fmla="*/ 6678245 w 6777605"/>
              <a:gd name="connsiteY3559" fmla="*/ 3491800 h 6308727"/>
              <a:gd name="connsiteX3560" fmla="*/ 6684593 w 6777605"/>
              <a:gd name="connsiteY3560" fmla="*/ 3447374 h 6308727"/>
              <a:gd name="connsiteX3561" fmla="*/ 6685863 w 6777605"/>
              <a:gd name="connsiteY3561" fmla="*/ 3380101 h 6308727"/>
              <a:gd name="connsiteX3562" fmla="*/ 6685863 w 6777605"/>
              <a:gd name="connsiteY3562" fmla="*/ 3338215 h 6308727"/>
              <a:gd name="connsiteX3563" fmla="*/ 6679515 w 6777605"/>
              <a:gd name="connsiteY3563" fmla="*/ 3295059 h 6308727"/>
              <a:gd name="connsiteX3564" fmla="*/ 6675706 w 6777605"/>
              <a:gd name="connsiteY3564" fmla="*/ 3259519 h 6308727"/>
              <a:gd name="connsiteX3565" fmla="*/ 6673168 w 6777605"/>
              <a:gd name="connsiteY3565" fmla="*/ 3239210 h 6308727"/>
              <a:gd name="connsiteX3566" fmla="*/ 6671897 w 6777605"/>
              <a:gd name="connsiteY3566" fmla="*/ 3241749 h 6308727"/>
              <a:gd name="connsiteX3567" fmla="*/ 6665549 w 6777605"/>
              <a:gd name="connsiteY3567" fmla="*/ 3298867 h 6308727"/>
              <a:gd name="connsiteX3568" fmla="*/ 6612226 w 6777605"/>
              <a:gd name="connsiteY3568" fmla="*/ 3670770 h 6308727"/>
              <a:gd name="connsiteX3569" fmla="*/ 6610957 w 6777605"/>
              <a:gd name="connsiteY3569" fmla="*/ 3682194 h 6308727"/>
              <a:gd name="connsiteX3570" fmla="*/ 6619843 w 6777605"/>
              <a:gd name="connsiteY3570" fmla="*/ 3696156 h 6308727"/>
              <a:gd name="connsiteX3571" fmla="*/ 6618575 w 6777605"/>
              <a:gd name="connsiteY3571" fmla="*/ 3710118 h 6308727"/>
              <a:gd name="connsiteX3572" fmla="*/ 6589374 w 6777605"/>
              <a:gd name="connsiteY3572" fmla="*/ 3845933 h 6308727"/>
              <a:gd name="connsiteX3573" fmla="*/ 6567791 w 6777605"/>
              <a:gd name="connsiteY3573" fmla="*/ 3960169 h 6308727"/>
              <a:gd name="connsiteX3574" fmla="*/ 6513199 w 6777605"/>
              <a:gd name="connsiteY3574" fmla="*/ 4130254 h 6308727"/>
              <a:gd name="connsiteX3575" fmla="*/ 6491615 w 6777605"/>
              <a:gd name="connsiteY3575" fmla="*/ 4175949 h 6308727"/>
              <a:gd name="connsiteX3576" fmla="*/ 6480188 w 6777605"/>
              <a:gd name="connsiteY3576" fmla="*/ 4200066 h 6308727"/>
              <a:gd name="connsiteX3577" fmla="*/ 6462414 w 6777605"/>
              <a:gd name="connsiteY3577" fmla="*/ 4268608 h 6308727"/>
              <a:gd name="connsiteX3578" fmla="*/ 6459875 w 6777605"/>
              <a:gd name="connsiteY3578" fmla="*/ 4301609 h 6308727"/>
              <a:gd name="connsiteX3579" fmla="*/ 6457337 w 6777605"/>
              <a:gd name="connsiteY3579" fmla="*/ 4318110 h 6308727"/>
              <a:gd name="connsiteX3580" fmla="*/ 6444640 w 6777605"/>
              <a:gd name="connsiteY3580" fmla="*/ 4375228 h 6308727"/>
              <a:gd name="connsiteX3581" fmla="*/ 6475110 w 6777605"/>
              <a:gd name="connsiteY3581" fmla="*/ 4324456 h 6308727"/>
              <a:gd name="connsiteX3582" fmla="*/ 6472570 w 6777605"/>
              <a:gd name="connsiteY3582" fmla="*/ 4346034 h 6308727"/>
              <a:gd name="connsiteX3583" fmla="*/ 6449718 w 6777605"/>
              <a:gd name="connsiteY3583" fmla="*/ 4391729 h 6308727"/>
              <a:gd name="connsiteX3584" fmla="*/ 6397665 w 6777605"/>
              <a:gd name="connsiteY3584" fmla="*/ 4509773 h 6308727"/>
              <a:gd name="connsiteX3585" fmla="*/ 6387508 w 6777605"/>
              <a:gd name="connsiteY3585" fmla="*/ 4527543 h 6308727"/>
              <a:gd name="connsiteX3586" fmla="*/ 6390047 w 6777605"/>
              <a:gd name="connsiteY3586" fmla="*/ 4513581 h 6308727"/>
              <a:gd name="connsiteX3587" fmla="*/ 6428136 w 6777605"/>
              <a:gd name="connsiteY3587" fmla="*/ 4394268 h 6308727"/>
              <a:gd name="connsiteX3588" fmla="*/ 6429405 w 6777605"/>
              <a:gd name="connsiteY3588" fmla="*/ 4382844 h 6308727"/>
              <a:gd name="connsiteX3589" fmla="*/ 6416708 w 6777605"/>
              <a:gd name="connsiteY3589" fmla="*/ 4406961 h 6308727"/>
              <a:gd name="connsiteX3590" fmla="*/ 6377351 w 6777605"/>
              <a:gd name="connsiteY3590" fmla="*/ 4508504 h 6308727"/>
              <a:gd name="connsiteX3591" fmla="*/ 6355768 w 6777605"/>
              <a:gd name="connsiteY3591" fmla="*/ 4554199 h 6308727"/>
              <a:gd name="connsiteX3592" fmla="*/ 6357038 w 6777605"/>
              <a:gd name="connsiteY3592" fmla="*/ 4547852 h 6308727"/>
              <a:gd name="connsiteX3593" fmla="*/ 6351960 w 6777605"/>
              <a:gd name="connsiteY3593" fmla="*/ 4550391 h 6308727"/>
              <a:gd name="connsiteX3594" fmla="*/ 6351794 w 6777605"/>
              <a:gd name="connsiteY3594" fmla="*/ 4551219 h 6308727"/>
              <a:gd name="connsiteX3595" fmla="*/ 6350690 w 6777605"/>
              <a:gd name="connsiteY3595" fmla="*/ 4550391 h 6308727"/>
              <a:gd name="connsiteX3596" fmla="*/ 6351403 w 6777605"/>
              <a:gd name="connsiteY3596" fmla="*/ 4553172 h 6308727"/>
              <a:gd name="connsiteX3597" fmla="*/ 6350193 w 6777605"/>
              <a:gd name="connsiteY3597" fmla="*/ 4559222 h 6308727"/>
              <a:gd name="connsiteX3598" fmla="*/ 6348150 w 6777605"/>
              <a:gd name="connsiteY3598" fmla="*/ 4561814 h 6308727"/>
              <a:gd name="connsiteX3599" fmla="*/ 6347390 w 6777605"/>
              <a:gd name="connsiteY3599" fmla="*/ 4565611 h 6308727"/>
              <a:gd name="connsiteX3600" fmla="*/ 6341009 w 6777605"/>
              <a:gd name="connsiteY3600" fmla="*/ 4573555 h 6308727"/>
              <a:gd name="connsiteX3601" fmla="*/ 6339583 w 6777605"/>
              <a:gd name="connsiteY3601" fmla="*/ 4583666 h 6308727"/>
              <a:gd name="connsiteX3602" fmla="*/ 6337994 w 6777605"/>
              <a:gd name="connsiteY3602" fmla="*/ 4585931 h 6308727"/>
              <a:gd name="connsiteX3603" fmla="*/ 6337270 w 6777605"/>
              <a:gd name="connsiteY3603" fmla="*/ 4587859 h 6308727"/>
              <a:gd name="connsiteX3604" fmla="*/ 6334344 w 6777605"/>
              <a:gd name="connsiteY3604" fmla="*/ 4590691 h 6308727"/>
              <a:gd name="connsiteX3605" fmla="*/ 6334217 w 6777605"/>
              <a:gd name="connsiteY3605" fmla="*/ 4595999 h 6308727"/>
              <a:gd name="connsiteX3606" fmla="*/ 6334185 w 6777605"/>
              <a:gd name="connsiteY3606" fmla="*/ 4596086 h 6308727"/>
              <a:gd name="connsiteX3607" fmla="*/ 6332833 w 6777605"/>
              <a:gd name="connsiteY3607" fmla="*/ 4599329 h 6308727"/>
              <a:gd name="connsiteX3608" fmla="*/ 6320061 w 6777605"/>
              <a:gd name="connsiteY3608" fmla="*/ 4617981 h 6308727"/>
              <a:gd name="connsiteX3609" fmla="*/ 6308793 w 6777605"/>
              <a:gd name="connsiteY3609" fmla="*/ 4640511 h 6308727"/>
              <a:gd name="connsiteX3610" fmla="*/ 6309658 w 6777605"/>
              <a:gd name="connsiteY3610" fmla="*/ 4643972 h 6308727"/>
              <a:gd name="connsiteX3611" fmla="*/ 6308793 w 6777605"/>
              <a:gd name="connsiteY3611" fmla="*/ 4644318 h 6308727"/>
              <a:gd name="connsiteX3612" fmla="*/ 6307928 w 6777605"/>
              <a:gd name="connsiteY3612" fmla="*/ 4646715 h 6308727"/>
              <a:gd name="connsiteX3613" fmla="*/ 6301652 w 6777605"/>
              <a:gd name="connsiteY3613" fmla="*/ 4650030 h 6308727"/>
              <a:gd name="connsiteX3614" fmla="*/ 6296097 w 6777605"/>
              <a:gd name="connsiteY3614" fmla="*/ 4658281 h 6308727"/>
              <a:gd name="connsiteX3615" fmla="*/ 6251662 w 6777605"/>
              <a:gd name="connsiteY3615" fmla="*/ 4735708 h 6308727"/>
              <a:gd name="connsiteX3616" fmla="*/ 6244520 w 6777605"/>
              <a:gd name="connsiteY3616" fmla="*/ 4747607 h 6308727"/>
              <a:gd name="connsiteX3617" fmla="*/ 6240692 w 6777605"/>
              <a:gd name="connsiteY3617" fmla="*/ 4760789 h 6308727"/>
              <a:gd name="connsiteX3618" fmla="*/ 6240235 w 6777605"/>
              <a:gd name="connsiteY3618" fmla="*/ 4761094 h 6308727"/>
              <a:gd name="connsiteX3619" fmla="*/ 6239963 w 6777605"/>
              <a:gd name="connsiteY3619" fmla="*/ 4762449 h 6308727"/>
              <a:gd name="connsiteX3620" fmla="*/ 6236744 w 6777605"/>
              <a:gd name="connsiteY3620" fmla="*/ 4763474 h 6308727"/>
              <a:gd name="connsiteX3621" fmla="*/ 6238966 w 6777605"/>
              <a:gd name="connsiteY3621" fmla="*/ 4767440 h 6308727"/>
              <a:gd name="connsiteX3622" fmla="*/ 6239963 w 6777605"/>
              <a:gd name="connsiteY3622" fmla="*/ 4762449 h 6308727"/>
              <a:gd name="connsiteX3623" fmla="*/ 6240235 w 6777605"/>
              <a:gd name="connsiteY3623" fmla="*/ 4762363 h 6308727"/>
              <a:gd name="connsiteX3624" fmla="*/ 6240692 w 6777605"/>
              <a:gd name="connsiteY3624" fmla="*/ 4760789 h 6308727"/>
              <a:gd name="connsiteX3625" fmla="*/ 6247852 w 6777605"/>
              <a:gd name="connsiteY3625" fmla="*/ 4756016 h 6308727"/>
              <a:gd name="connsiteX3626" fmla="*/ 6268167 w 6777605"/>
              <a:gd name="connsiteY3626" fmla="*/ 4723015 h 6308727"/>
              <a:gd name="connsiteX3627" fmla="*/ 6291019 w 6777605"/>
              <a:gd name="connsiteY3627" fmla="*/ 4681128 h 6308727"/>
              <a:gd name="connsiteX3628" fmla="*/ 6301811 w 6777605"/>
              <a:gd name="connsiteY3628" fmla="*/ 4663675 h 6308727"/>
              <a:gd name="connsiteX3629" fmla="*/ 6307928 w 6777605"/>
              <a:gd name="connsiteY3629" fmla="*/ 4646715 h 6308727"/>
              <a:gd name="connsiteX3630" fmla="*/ 6310063 w 6777605"/>
              <a:gd name="connsiteY3630" fmla="*/ 4645588 h 6308727"/>
              <a:gd name="connsiteX3631" fmla="*/ 6309658 w 6777605"/>
              <a:gd name="connsiteY3631" fmla="*/ 4643972 h 6308727"/>
              <a:gd name="connsiteX3632" fmla="*/ 6315141 w 6777605"/>
              <a:gd name="connsiteY3632" fmla="*/ 4641780 h 6308727"/>
              <a:gd name="connsiteX3633" fmla="*/ 6332833 w 6777605"/>
              <a:gd name="connsiteY3633" fmla="*/ 4599329 h 6308727"/>
              <a:gd name="connsiteX3634" fmla="*/ 6334185 w 6777605"/>
              <a:gd name="connsiteY3634" fmla="*/ 4597355 h 6308727"/>
              <a:gd name="connsiteX3635" fmla="*/ 6334217 w 6777605"/>
              <a:gd name="connsiteY3635" fmla="*/ 4595999 h 6308727"/>
              <a:gd name="connsiteX3636" fmla="*/ 6337270 w 6777605"/>
              <a:gd name="connsiteY3636" fmla="*/ 4587859 h 6308727"/>
              <a:gd name="connsiteX3637" fmla="*/ 6339263 w 6777605"/>
              <a:gd name="connsiteY3637" fmla="*/ 4585931 h 6308727"/>
              <a:gd name="connsiteX3638" fmla="*/ 6339583 w 6777605"/>
              <a:gd name="connsiteY3638" fmla="*/ 4583666 h 6308727"/>
              <a:gd name="connsiteX3639" fmla="*/ 6345453 w 6777605"/>
              <a:gd name="connsiteY3639" fmla="*/ 4575300 h 6308727"/>
              <a:gd name="connsiteX3640" fmla="*/ 6347390 w 6777605"/>
              <a:gd name="connsiteY3640" fmla="*/ 4565611 h 6308727"/>
              <a:gd name="connsiteX3641" fmla="*/ 6349421 w 6777605"/>
              <a:gd name="connsiteY3641" fmla="*/ 4563084 h 6308727"/>
              <a:gd name="connsiteX3642" fmla="*/ 6350193 w 6777605"/>
              <a:gd name="connsiteY3642" fmla="*/ 4559222 h 6308727"/>
              <a:gd name="connsiteX3643" fmla="*/ 6352277 w 6777605"/>
              <a:gd name="connsiteY3643" fmla="*/ 4556578 h 6308727"/>
              <a:gd name="connsiteX3644" fmla="*/ 6351403 w 6777605"/>
              <a:gd name="connsiteY3644" fmla="*/ 4553172 h 6308727"/>
              <a:gd name="connsiteX3645" fmla="*/ 6351794 w 6777605"/>
              <a:gd name="connsiteY3645" fmla="*/ 4551219 h 6308727"/>
              <a:gd name="connsiteX3646" fmla="*/ 6355768 w 6777605"/>
              <a:gd name="connsiteY3646" fmla="*/ 4554199 h 6308727"/>
              <a:gd name="connsiteX3647" fmla="*/ 6345611 w 6777605"/>
              <a:gd name="connsiteY3647" fmla="*/ 4596086 h 6308727"/>
              <a:gd name="connsiteX3648" fmla="*/ 6345611 w 6777605"/>
              <a:gd name="connsiteY3648" fmla="*/ 4610048 h 6308727"/>
              <a:gd name="connsiteX3649" fmla="*/ 6369734 w 6777605"/>
              <a:gd name="connsiteY3649" fmla="*/ 4560545 h 6308727"/>
              <a:gd name="connsiteX3650" fmla="*/ 6382430 w 6777605"/>
              <a:gd name="connsiteY3650" fmla="*/ 4537698 h 6308727"/>
              <a:gd name="connsiteX3651" fmla="*/ 6387508 w 6777605"/>
              <a:gd name="connsiteY3651" fmla="*/ 4544044 h 6308727"/>
              <a:gd name="connsiteX3652" fmla="*/ 6406552 w 6777605"/>
              <a:gd name="connsiteY3652" fmla="*/ 4518658 h 6308727"/>
              <a:gd name="connsiteX3653" fmla="*/ 6428136 w 6777605"/>
              <a:gd name="connsiteY3653" fmla="*/ 4471695 h 6308727"/>
              <a:gd name="connsiteX3654" fmla="*/ 6472570 w 6777605"/>
              <a:gd name="connsiteY3654" fmla="*/ 4370151 h 6308727"/>
              <a:gd name="connsiteX3655" fmla="*/ 6602070 w 6777605"/>
              <a:gd name="connsiteY3655" fmla="*/ 4045211 h 6308727"/>
              <a:gd name="connsiteX3656" fmla="*/ 6622383 w 6777605"/>
              <a:gd name="connsiteY3656" fmla="*/ 4019826 h 6308727"/>
              <a:gd name="connsiteX3657" fmla="*/ 6567791 w 6777605"/>
              <a:gd name="connsiteY3657" fmla="*/ 4179757 h 6308727"/>
              <a:gd name="connsiteX3658" fmla="*/ 6538590 w 6777605"/>
              <a:gd name="connsiteY3658" fmla="*/ 4262261 h 6308727"/>
              <a:gd name="connsiteX3659" fmla="*/ 6489075 w 6777605"/>
              <a:gd name="connsiteY3659" fmla="*/ 4376497 h 6308727"/>
              <a:gd name="connsiteX3660" fmla="*/ 6462414 w 6777605"/>
              <a:gd name="connsiteY3660" fmla="*/ 4431077 h 6308727"/>
              <a:gd name="connsiteX3661" fmla="*/ 6449718 w 6777605"/>
              <a:gd name="connsiteY3661" fmla="*/ 4457732 h 6308727"/>
              <a:gd name="connsiteX3662" fmla="*/ 6285940 w 6777605"/>
              <a:gd name="connsiteY3662" fmla="*/ 4775056 h 6308727"/>
              <a:gd name="connsiteX3663" fmla="*/ 5761598 w 6777605"/>
              <a:gd name="connsiteY3663" fmla="*/ 5388125 h 6308727"/>
              <a:gd name="connsiteX3664" fmla="*/ 5587663 w 6777605"/>
              <a:gd name="connsiteY3664" fmla="*/ 5532824 h 6308727"/>
              <a:gd name="connsiteX3665" fmla="*/ 5497522 w 6777605"/>
              <a:gd name="connsiteY3665" fmla="*/ 5607713 h 6308727"/>
              <a:gd name="connsiteX3666" fmla="*/ 5448008 w 6777605"/>
              <a:gd name="connsiteY3666" fmla="*/ 5654677 h 6308727"/>
              <a:gd name="connsiteX3667" fmla="*/ 5406111 w 6777605"/>
              <a:gd name="connsiteY3667" fmla="*/ 5695294 h 6308727"/>
              <a:gd name="connsiteX3668" fmla="*/ 5370562 w 6777605"/>
              <a:gd name="connsiteY3668" fmla="*/ 5709256 h 6308727"/>
              <a:gd name="connsiteX3669" fmla="*/ 5361675 w 6777605"/>
              <a:gd name="connsiteY3669" fmla="*/ 5713064 h 6308727"/>
              <a:gd name="connsiteX3670" fmla="*/ 5332475 w 6777605"/>
              <a:gd name="connsiteY3670" fmla="*/ 5732103 h 6308727"/>
              <a:gd name="connsiteX3671" fmla="*/ 5357867 w 6777605"/>
              <a:gd name="connsiteY3671" fmla="*/ 5700371 h 6308727"/>
              <a:gd name="connsiteX3672" fmla="*/ 5355327 w 6777605"/>
              <a:gd name="connsiteY3672" fmla="*/ 5697833 h 6308727"/>
              <a:gd name="connsiteX3673" fmla="*/ 5352788 w 6777605"/>
              <a:gd name="connsiteY3673" fmla="*/ 5697833 h 6308727"/>
              <a:gd name="connsiteX3674" fmla="*/ 5350249 w 6777605"/>
              <a:gd name="connsiteY3674" fmla="*/ 5699102 h 6308727"/>
              <a:gd name="connsiteX3675" fmla="*/ 5346440 w 6777605"/>
              <a:gd name="connsiteY3675" fmla="*/ 5701641 h 6308727"/>
              <a:gd name="connsiteX3676" fmla="*/ 5340093 w 6777605"/>
              <a:gd name="connsiteY3676" fmla="*/ 5705449 h 6308727"/>
              <a:gd name="connsiteX3677" fmla="*/ 5134418 w 6777605"/>
              <a:gd name="connsiteY3677" fmla="*/ 5822224 h 6308727"/>
              <a:gd name="connsiteX3678" fmla="*/ 5018884 w 6777605"/>
              <a:gd name="connsiteY3678" fmla="*/ 5884419 h 6308727"/>
              <a:gd name="connsiteX3679" fmla="*/ 4905891 w 6777605"/>
              <a:gd name="connsiteY3679" fmla="*/ 5941537 h 6308727"/>
              <a:gd name="connsiteX3680" fmla="*/ 4784009 w 6777605"/>
              <a:gd name="connsiteY3680" fmla="*/ 5998655 h 6308727"/>
              <a:gd name="connsiteX3681" fmla="*/ 4639277 w 6777605"/>
              <a:gd name="connsiteY3681" fmla="*/ 6062120 h 6308727"/>
              <a:gd name="connsiteX3682" fmla="*/ 4549134 w 6777605"/>
              <a:gd name="connsiteY3682" fmla="*/ 6098929 h 6308727"/>
              <a:gd name="connsiteX3683" fmla="*/ 4547865 w 6777605"/>
              <a:gd name="connsiteY3683" fmla="*/ 6100199 h 6308727"/>
              <a:gd name="connsiteX3684" fmla="*/ 4542786 w 6777605"/>
              <a:gd name="connsiteY3684" fmla="*/ 6102737 h 6308727"/>
              <a:gd name="connsiteX3685" fmla="*/ 4540247 w 6777605"/>
              <a:gd name="connsiteY3685" fmla="*/ 6106545 h 6308727"/>
              <a:gd name="connsiteX3686" fmla="*/ 4552943 w 6777605"/>
              <a:gd name="connsiteY3686" fmla="*/ 6105276 h 6308727"/>
              <a:gd name="connsiteX3687" fmla="*/ 4683711 w 6777605"/>
              <a:gd name="connsiteY3687" fmla="*/ 6065928 h 6308727"/>
              <a:gd name="connsiteX3688" fmla="*/ 4829716 w 6777605"/>
              <a:gd name="connsiteY3688" fmla="*/ 6012618 h 6308727"/>
              <a:gd name="connsiteX3689" fmla="*/ 4928743 w 6777605"/>
              <a:gd name="connsiteY3689" fmla="*/ 5972000 h 6308727"/>
              <a:gd name="connsiteX3690" fmla="*/ 4947787 w 6777605"/>
              <a:gd name="connsiteY3690" fmla="*/ 5966923 h 6308727"/>
              <a:gd name="connsiteX3691" fmla="*/ 4937631 w 6777605"/>
              <a:gd name="connsiteY3691" fmla="*/ 5973269 h 6308727"/>
              <a:gd name="connsiteX3692" fmla="*/ 4820829 w 6777605"/>
              <a:gd name="connsiteY3692" fmla="*/ 6040542 h 6308727"/>
              <a:gd name="connsiteX3693" fmla="*/ 4799245 w 6777605"/>
              <a:gd name="connsiteY3693" fmla="*/ 6051966 h 6308727"/>
              <a:gd name="connsiteX3694" fmla="*/ 4641815 w 6777605"/>
              <a:gd name="connsiteY3694" fmla="*/ 6100199 h 6308727"/>
              <a:gd name="connsiteX3695" fmla="*/ 4638006 w 6777605"/>
              <a:gd name="connsiteY3695" fmla="*/ 6100199 h 6308727"/>
              <a:gd name="connsiteX3696" fmla="*/ 4641323 w 6777605"/>
              <a:gd name="connsiteY3696" fmla="*/ 6093566 h 6308727"/>
              <a:gd name="connsiteX3697" fmla="*/ 4643086 w 6777605"/>
              <a:gd name="connsiteY3697" fmla="*/ 6093853 h 6308727"/>
              <a:gd name="connsiteX3698" fmla="*/ 4643086 w 6777605"/>
              <a:gd name="connsiteY3698" fmla="*/ 6092160 h 6308727"/>
              <a:gd name="connsiteX3699" fmla="*/ 4645624 w 6777605"/>
              <a:gd name="connsiteY3699" fmla="*/ 6091314 h 6308727"/>
              <a:gd name="connsiteX3700" fmla="*/ 4643086 w 6777605"/>
              <a:gd name="connsiteY3700" fmla="*/ 6088775 h 6308727"/>
              <a:gd name="connsiteX3701" fmla="*/ 4643086 w 6777605"/>
              <a:gd name="connsiteY3701" fmla="*/ 6092160 h 6308727"/>
              <a:gd name="connsiteX3702" fmla="*/ 4641815 w 6777605"/>
              <a:gd name="connsiteY3702" fmla="*/ 6092583 h 6308727"/>
              <a:gd name="connsiteX3703" fmla="*/ 4641323 w 6777605"/>
              <a:gd name="connsiteY3703" fmla="*/ 6093566 h 6308727"/>
              <a:gd name="connsiteX3704" fmla="*/ 4635883 w 6777605"/>
              <a:gd name="connsiteY3704" fmla="*/ 6092682 h 6308727"/>
              <a:gd name="connsiteX3705" fmla="*/ 4616423 w 6777605"/>
              <a:gd name="connsiteY3705" fmla="*/ 6098929 h 6308727"/>
              <a:gd name="connsiteX3706" fmla="*/ 4522473 w 6777605"/>
              <a:gd name="connsiteY3706" fmla="*/ 6138277 h 6308727"/>
              <a:gd name="connsiteX3707" fmla="*/ 4456454 w 6777605"/>
              <a:gd name="connsiteY3707" fmla="*/ 6162394 h 6308727"/>
              <a:gd name="connsiteX3708" fmla="*/ 4428523 w 6777605"/>
              <a:gd name="connsiteY3708" fmla="*/ 6170010 h 6308727"/>
              <a:gd name="connsiteX3709" fmla="*/ 4455184 w 6777605"/>
              <a:gd name="connsiteY3709" fmla="*/ 6149701 h 6308727"/>
              <a:gd name="connsiteX3710" fmla="*/ 4445027 w 6777605"/>
              <a:gd name="connsiteY3710" fmla="*/ 6149701 h 6308727"/>
              <a:gd name="connsiteX3711" fmla="*/ 4381548 w 6777605"/>
              <a:gd name="connsiteY3711" fmla="*/ 6167471 h 6308727"/>
              <a:gd name="connsiteX3712" fmla="*/ 4352347 w 6777605"/>
              <a:gd name="connsiteY3712" fmla="*/ 6171279 h 6308727"/>
              <a:gd name="connsiteX3713" fmla="*/ 4371391 w 6777605"/>
              <a:gd name="connsiteY3713" fmla="*/ 6157317 h 6308727"/>
              <a:gd name="connsiteX3714" fmla="*/ 4363773 w 6777605"/>
              <a:gd name="connsiteY3714" fmla="*/ 6153509 h 6308727"/>
              <a:gd name="connsiteX3715" fmla="*/ 4305372 w 6777605"/>
              <a:gd name="connsiteY3715" fmla="*/ 6168741 h 6308727"/>
              <a:gd name="connsiteX3716" fmla="*/ 4191108 w 6777605"/>
              <a:gd name="connsiteY3716" fmla="*/ 6204281 h 6308727"/>
              <a:gd name="connsiteX3717" fmla="*/ 4023522 w 6777605"/>
              <a:gd name="connsiteY3717" fmla="*/ 6233475 h 6308727"/>
              <a:gd name="connsiteX3718" fmla="*/ 3919415 w 6777605"/>
              <a:gd name="connsiteY3718" fmla="*/ 6244898 h 6308727"/>
              <a:gd name="connsiteX3719" fmla="*/ 3907988 w 6777605"/>
              <a:gd name="connsiteY3719" fmla="*/ 6247437 h 6308727"/>
              <a:gd name="connsiteX3720" fmla="*/ 3915606 w 6777605"/>
              <a:gd name="connsiteY3720" fmla="*/ 6252514 h 6308727"/>
              <a:gd name="connsiteX3721" fmla="*/ 4059071 w 6777605"/>
              <a:gd name="connsiteY3721" fmla="*/ 6247437 h 6308727"/>
              <a:gd name="connsiteX3722" fmla="*/ 4199996 w 6777605"/>
              <a:gd name="connsiteY3722" fmla="*/ 6232206 h 6308727"/>
              <a:gd name="connsiteX3723" fmla="*/ 4547865 w 6777605"/>
              <a:gd name="connsiteY3723" fmla="*/ 6161125 h 6308727"/>
              <a:gd name="connsiteX3724" fmla="*/ 4776392 w 6777605"/>
              <a:gd name="connsiteY3724" fmla="*/ 6084967 h 6308727"/>
              <a:gd name="connsiteX3725" fmla="*/ 4843681 w 6777605"/>
              <a:gd name="connsiteY3725" fmla="*/ 6055773 h 6308727"/>
              <a:gd name="connsiteX3726" fmla="*/ 4899542 w 6777605"/>
              <a:gd name="connsiteY3726" fmla="*/ 6031657 h 6308727"/>
              <a:gd name="connsiteX3727" fmla="*/ 4912239 w 6777605"/>
              <a:gd name="connsiteY3727" fmla="*/ 6029119 h 6308727"/>
              <a:gd name="connsiteX3728" fmla="*/ 4909700 w 6777605"/>
              <a:gd name="connsiteY3728" fmla="*/ 6034196 h 6308727"/>
              <a:gd name="connsiteX3729" fmla="*/ 4834794 w 6777605"/>
              <a:gd name="connsiteY3729" fmla="*/ 6084967 h 6308727"/>
              <a:gd name="connsiteX3730" fmla="*/ 4700216 w 6777605"/>
              <a:gd name="connsiteY3730" fmla="*/ 6153509 h 6308727"/>
              <a:gd name="connsiteX3731" fmla="*/ 4594840 w 6777605"/>
              <a:gd name="connsiteY3731" fmla="*/ 6189049 h 6308727"/>
              <a:gd name="connsiteX3732" fmla="*/ 4306643 w 6777605"/>
              <a:gd name="connsiteY3732" fmla="*/ 6255053 h 6308727"/>
              <a:gd name="connsiteX3733" fmla="*/ 4090810 w 6777605"/>
              <a:gd name="connsiteY3733" fmla="*/ 6288054 h 6308727"/>
              <a:gd name="connsiteX3734" fmla="*/ 3901641 w 6777605"/>
              <a:gd name="connsiteY3734" fmla="*/ 6304555 h 6308727"/>
              <a:gd name="connsiteX3735" fmla="*/ 3618521 w 6777605"/>
              <a:gd name="connsiteY3735" fmla="*/ 6303286 h 6308727"/>
              <a:gd name="connsiteX3736" fmla="*/ 3575355 w 6777605"/>
              <a:gd name="connsiteY3736" fmla="*/ 6302016 h 6308727"/>
              <a:gd name="connsiteX3737" fmla="*/ 3352799 w 6777605"/>
              <a:gd name="connsiteY3737" fmla="*/ 6300460 h 6308727"/>
              <a:gd name="connsiteX3738" fmla="*/ 3352799 w 6777605"/>
              <a:gd name="connsiteY3738" fmla="*/ 6308726 h 6308727"/>
              <a:gd name="connsiteX3739" fmla="*/ 0 w 6777605"/>
              <a:gd name="connsiteY3739" fmla="*/ 6308726 h 6308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</a:cxnLst>
            <a:rect l="l" t="t" r="r" b="b"/>
            <a:pathLst>
              <a:path w="6777605" h="6308727">
                <a:moveTo>
                  <a:pt x="3934345" y="6190895"/>
                </a:moveTo>
                <a:cubicBezTo>
                  <a:pt x="3921265" y="6190304"/>
                  <a:pt x="3918626" y="6192198"/>
                  <a:pt x="3908066" y="6199775"/>
                </a:cubicBezTo>
                <a:cubicBezTo>
                  <a:pt x="3913186" y="6199775"/>
                  <a:pt x="3918306" y="6199775"/>
                  <a:pt x="3922145" y="6199775"/>
                </a:cubicBezTo>
                <a:cubicBezTo>
                  <a:pt x="3929825" y="6197249"/>
                  <a:pt x="3938785" y="6195986"/>
                  <a:pt x="3951584" y="6192198"/>
                </a:cubicBezTo>
                <a:cubicBezTo>
                  <a:pt x="3944224" y="6191566"/>
                  <a:pt x="3938705" y="6191093"/>
                  <a:pt x="3934345" y="6190895"/>
                </a:cubicBezTo>
                <a:close/>
                <a:moveTo>
                  <a:pt x="4260945" y="6149780"/>
                </a:moveTo>
                <a:lnTo>
                  <a:pt x="4262603" y="6149780"/>
                </a:lnTo>
                <a:lnTo>
                  <a:pt x="4260945" y="6150774"/>
                </a:lnTo>
                <a:close/>
                <a:moveTo>
                  <a:pt x="4260945" y="6149593"/>
                </a:moveTo>
                <a:lnTo>
                  <a:pt x="4260945" y="6149780"/>
                </a:lnTo>
                <a:lnTo>
                  <a:pt x="4260875" y="6149780"/>
                </a:lnTo>
                <a:cubicBezTo>
                  <a:pt x="4260875" y="6149780"/>
                  <a:pt x="4260875" y="6150817"/>
                  <a:pt x="4260875" y="6150817"/>
                </a:cubicBezTo>
                <a:lnTo>
                  <a:pt x="4260945" y="6150774"/>
                </a:lnTo>
                <a:lnTo>
                  <a:pt x="4260945" y="6150863"/>
                </a:lnTo>
                <a:lnTo>
                  <a:pt x="4260068" y="6150977"/>
                </a:lnTo>
                <a:close/>
                <a:moveTo>
                  <a:pt x="4266057" y="6147708"/>
                </a:moveTo>
                <a:cubicBezTo>
                  <a:pt x="4267351" y="6147708"/>
                  <a:pt x="4267351" y="6147708"/>
                  <a:pt x="4268646" y="6147708"/>
                </a:cubicBezTo>
                <a:cubicBezTo>
                  <a:pt x="4268646" y="6148744"/>
                  <a:pt x="4267351" y="6149780"/>
                  <a:pt x="4267351" y="6149780"/>
                </a:cubicBezTo>
                <a:lnTo>
                  <a:pt x="4262603" y="6149780"/>
                </a:lnTo>
                <a:close/>
                <a:moveTo>
                  <a:pt x="4172579" y="6128280"/>
                </a:moveTo>
                <a:cubicBezTo>
                  <a:pt x="4110315" y="6138493"/>
                  <a:pt x="4048051" y="6148707"/>
                  <a:pt x="3985788" y="6158921"/>
                </a:cubicBezTo>
                <a:cubicBezTo>
                  <a:pt x="3980705" y="6160197"/>
                  <a:pt x="3974352" y="6158921"/>
                  <a:pt x="3969269" y="6157644"/>
                </a:cubicBezTo>
                <a:cubicBezTo>
                  <a:pt x="3950209" y="6151261"/>
                  <a:pt x="3927336" y="6153814"/>
                  <a:pt x="3905735" y="6164027"/>
                </a:cubicBezTo>
                <a:cubicBezTo>
                  <a:pt x="3905735" y="6167857"/>
                  <a:pt x="3905735" y="6174241"/>
                  <a:pt x="3905735" y="6181901"/>
                </a:cubicBezTo>
                <a:cubicBezTo>
                  <a:pt x="3928607" y="6180624"/>
                  <a:pt x="3948938" y="6178071"/>
                  <a:pt x="3969269" y="6175518"/>
                </a:cubicBezTo>
                <a:cubicBezTo>
                  <a:pt x="4023908" y="6170411"/>
                  <a:pt x="4077277" y="6161474"/>
                  <a:pt x="4130646" y="6149984"/>
                </a:cubicBezTo>
                <a:cubicBezTo>
                  <a:pt x="4148436" y="6146154"/>
                  <a:pt x="4167496" y="6139770"/>
                  <a:pt x="4187827" y="6128280"/>
                </a:cubicBezTo>
                <a:cubicBezTo>
                  <a:pt x="4180202" y="6128280"/>
                  <a:pt x="4176391" y="6128280"/>
                  <a:pt x="4172579" y="6128280"/>
                </a:cubicBezTo>
                <a:close/>
                <a:moveTo>
                  <a:pt x="3911952" y="6123617"/>
                </a:moveTo>
                <a:cubicBezTo>
                  <a:pt x="3911952" y="6123617"/>
                  <a:pt x="3911952" y="6124395"/>
                  <a:pt x="3911952" y="6124395"/>
                </a:cubicBezTo>
                <a:cubicBezTo>
                  <a:pt x="3914616" y="6124395"/>
                  <a:pt x="3918612" y="6124395"/>
                  <a:pt x="3921277" y="6124395"/>
                </a:cubicBezTo>
                <a:cubicBezTo>
                  <a:pt x="3921277" y="6124395"/>
                  <a:pt x="3921277" y="6124395"/>
                  <a:pt x="3921277" y="6123617"/>
                </a:cubicBezTo>
                <a:cubicBezTo>
                  <a:pt x="3918612" y="6123617"/>
                  <a:pt x="3914616" y="6123617"/>
                  <a:pt x="3911952" y="6123617"/>
                </a:cubicBezTo>
                <a:close/>
                <a:moveTo>
                  <a:pt x="4266315" y="6074660"/>
                </a:moveTo>
                <a:cubicBezTo>
                  <a:pt x="4257378" y="6078545"/>
                  <a:pt x="4245888" y="6074660"/>
                  <a:pt x="4238228" y="6083726"/>
                </a:cubicBezTo>
                <a:cubicBezTo>
                  <a:pt x="4236951" y="6083726"/>
                  <a:pt x="4234398" y="6083726"/>
                  <a:pt x="4231844" y="6083726"/>
                </a:cubicBezTo>
                <a:cubicBezTo>
                  <a:pt x="4231844" y="6083726"/>
                  <a:pt x="4230568" y="6085021"/>
                  <a:pt x="4230568" y="6086316"/>
                </a:cubicBezTo>
                <a:cubicBezTo>
                  <a:pt x="4230568" y="6086316"/>
                  <a:pt x="4231844" y="6086316"/>
                  <a:pt x="4231844" y="6086316"/>
                </a:cubicBezTo>
                <a:cubicBezTo>
                  <a:pt x="4234398" y="6085021"/>
                  <a:pt x="4235674" y="6083726"/>
                  <a:pt x="4238228" y="6083726"/>
                </a:cubicBezTo>
                <a:cubicBezTo>
                  <a:pt x="4248442" y="6082431"/>
                  <a:pt x="4258655" y="6083726"/>
                  <a:pt x="4266315" y="6074660"/>
                </a:cubicBezTo>
                <a:close/>
                <a:moveTo>
                  <a:pt x="4595108" y="6050569"/>
                </a:moveTo>
                <a:cubicBezTo>
                  <a:pt x="4586213" y="6053108"/>
                  <a:pt x="4577319" y="6058186"/>
                  <a:pt x="4567155" y="6060725"/>
                </a:cubicBezTo>
                <a:cubicBezTo>
                  <a:pt x="4527766" y="6072151"/>
                  <a:pt x="4488379" y="6083577"/>
                  <a:pt x="4447720" y="6093733"/>
                </a:cubicBezTo>
                <a:cubicBezTo>
                  <a:pt x="4408332" y="6103890"/>
                  <a:pt x="4368945" y="6119124"/>
                  <a:pt x="4328286" y="6124202"/>
                </a:cubicBezTo>
                <a:cubicBezTo>
                  <a:pt x="4299062" y="6128011"/>
                  <a:pt x="4271110" y="6138167"/>
                  <a:pt x="4243157" y="6144515"/>
                </a:cubicBezTo>
                <a:cubicBezTo>
                  <a:pt x="4235533" y="6145784"/>
                  <a:pt x="4226639" y="6149593"/>
                  <a:pt x="4221557" y="6147054"/>
                </a:cubicBezTo>
                <a:cubicBezTo>
                  <a:pt x="4207582" y="6140706"/>
                  <a:pt x="4193605" y="6144515"/>
                  <a:pt x="4180899" y="6148323"/>
                </a:cubicBezTo>
                <a:cubicBezTo>
                  <a:pt x="4155487" y="6154672"/>
                  <a:pt x="4130075" y="6163558"/>
                  <a:pt x="4104664" y="6171175"/>
                </a:cubicBezTo>
                <a:cubicBezTo>
                  <a:pt x="4099582" y="6172445"/>
                  <a:pt x="4095770" y="6174984"/>
                  <a:pt x="4090687" y="6176253"/>
                </a:cubicBezTo>
                <a:cubicBezTo>
                  <a:pt x="4098311" y="6178793"/>
                  <a:pt x="4105935" y="6178793"/>
                  <a:pt x="4112287" y="6177523"/>
                </a:cubicBezTo>
                <a:cubicBezTo>
                  <a:pt x="4152946" y="6169906"/>
                  <a:pt x="4192334" y="6162288"/>
                  <a:pt x="4231722" y="6154672"/>
                </a:cubicBezTo>
                <a:lnTo>
                  <a:pt x="4260068" y="6150977"/>
                </a:lnTo>
                <a:lnTo>
                  <a:pt x="4257928" y="6154354"/>
                </a:lnTo>
                <a:cubicBezTo>
                  <a:pt x="4256180" y="6155306"/>
                  <a:pt x="4253957" y="6155941"/>
                  <a:pt x="4252051" y="6157210"/>
                </a:cubicBezTo>
                <a:cubicBezTo>
                  <a:pt x="4241886" y="6162288"/>
                  <a:pt x="4229181" y="6162288"/>
                  <a:pt x="4220286" y="6171175"/>
                </a:cubicBezTo>
                <a:lnTo>
                  <a:pt x="4218763" y="6171937"/>
                </a:lnTo>
                <a:lnTo>
                  <a:pt x="4216475" y="6171175"/>
                </a:lnTo>
                <a:cubicBezTo>
                  <a:pt x="4217745" y="6171175"/>
                  <a:pt x="4217745" y="6172445"/>
                  <a:pt x="4217745" y="6172445"/>
                </a:cubicBezTo>
                <a:lnTo>
                  <a:pt x="4218763" y="6171937"/>
                </a:lnTo>
                <a:lnTo>
                  <a:pt x="4220286" y="6172445"/>
                </a:lnTo>
                <a:cubicBezTo>
                  <a:pt x="4260945" y="6161019"/>
                  <a:pt x="4301603" y="6152132"/>
                  <a:pt x="4342262" y="6140706"/>
                </a:cubicBezTo>
                <a:cubicBezTo>
                  <a:pt x="4419768" y="6120394"/>
                  <a:pt x="4497273" y="6096272"/>
                  <a:pt x="4572237" y="6067073"/>
                </a:cubicBezTo>
                <a:cubicBezTo>
                  <a:pt x="4578590" y="6064534"/>
                  <a:pt x="4584943" y="6061995"/>
                  <a:pt x="4591297" y="6058186"/>
                </a:cubicBezTo>
                <a:cubicBezTo>
                  <a:pt x="4593837" y="6056916"/>
                  <a:pt x="4593837" y="6053108"/>
                  <a:pt x="4595108" y="6050569"/>
                </a:cubicBezTo>
                <a:close/>
                <a:moveTo>
                  <a:pt x="3921277" y="6049792"/>
                </a:moveTo>
                <a:cubicBezTo>
                  <a:pt x="3921277" y="6050569"/>
                  <a:pt x="3921277" y="6050569"/>
                  <a:pt x="3921277" y="6050569"/>
                </a:cubicBezTo>
                <a:cubicBezTo>
                  <a:pt x="3927494" y="6050569"/>
                  <a:pt x="3933711" y="6050569"/>
                  <a:pt x="3939928" y="6050569"/>
                </a:cubicBezTo>
                <a:cubicBezTo>
                  <a:pt x="3939928" y="6050569"/>
                  <a:pt x="3939928" y="6050569"/>
                  <a:pt x="3939928" y="6049792"/>
                </a:cubicBezTo>
                <a:cubicBezTo>
                  <a:pt x="3933711" y="6049792"/>
                  <a:pt x="3927494" y="6049792"/>
                  <a:pt x="3921277" y="6049792"/>
                </a:cubicBezTo>
                <a:close/>
                <a:moveTo>
                  <a:pt x="4011428" y="6045684"/>
                </a:moveTo>
                <a:cubicBezTo>
                  <a:pt x="4011428" y="6045684"/>
                  <a:pt x="4011428" y="6045684"/>
                  <a:pt x="4011428" y="6046950"/>
                </a:cubicBezTo>
                <a:lnTo>
                  <a:pt x="4011422" y="6046951"/>
                </a:lnTo>
                <a:lnTo>
                  <a:pt x="4010308" y="6047025"/>
                </a:lnTo>
                <a:close/>
                <a:moveTo>
                  <a:pt x="4059344" y="6001611"/>
                </a:moveTo>
                <a:cubicBezTo>
                  <a:pt x="4059344" y="6001611"/>
                  <a:pt x="4058049" y="6001611"/>
                  <a:pt x="4058049" y="6002777"/>
                </a:cubicBezTo>
                <a:cubicBezTo>
                  <a:pt x="4058049" y="6002777"/>
                  <a:pt x="4058049" y="6002777"/>
                  <a:pt x="4059344" y="6003943"/>
                </a:cubicBezTo>
                <a:cubicBezTo>
                  <a:pt x="4059344" y="6002777"/>
                  <a:pt x="4060639" y="6002777"/>
                  <a:pt x="4061935" y="6002777"/>
                </a:cubicBezTo>
                <a:cubicBezTo>
                  <a:pt x="4060639" y="6002777"/>
                  <a:pt x="4060639" y="6001611"/>
                  <a:pt x="4059344" y="6001611"/>
                </a:cubicBezTo>
                <a:close/>
                <a:moveTo>
                  <a:pt x="4079419" y="5996171"/>
                </a:moveTo>
                <a:cubicBezTo>
                  <a:pt x="4078253" y="5996171"/>
                  <a:pt x="4077088" y="5997336"/>
                  <a:pt x="4075922" y="5997336"/>
                </a:cubicBezTo>
                <a:cubicBezTo>
                  <a:pt x="4075922" y="5997336"/>
                  <a:pt x="4077088" y="5998502"/>
                  <a:pt x="4077088" y="5998502"/>
                </a:cubicBezTo>
                <a:cubicBezTo>
                  <a:pt x="4078253" y="5998502"/>
                  <a:pt x="4079419" y="5997336"/>
                  <a:pt x="4080585" y="5997336"/>
                </a:cubicBezTo>
                <a:cubicBezTo>
                  <a:pt x="4080585" y="5997336"/>
                  <a:pt x="4080585" y="5996171"/>
                  <a:pt x="4079419" y="5996171"/>
                </a:cubicBezTo>
                <a:close/>
                <a:moveTo>
                  <a:pt x="4063149" y="5982298"/>
                </a:moveTo>
                <a:cubicBezTo>
                  <a:pt x="4036875" y="5983956"/>
                  <a:pt x="4008642" y="5990585"/>
                  <a:pt x="3989663" y="6000057"/>
                </a:cubicBezTo>
                <a:cubicBezTo>
                  <a:pt x="4023826" y="5996268"/>
                  <a:pt x="4054193" y="5992480"/>
                  <a:pt x="4088356" y="5982377"/>
                </a:cubicBezTo>
                <a:cubicBezTo>
                  <a:pt x="4080448" y="5981746"/>
                  <a:pt x="4071908" y="5981746"/>
                  <a:pt x="4063149" y="5982298"/>
                </a:cubicBezTo>
                <a:close/>
                <a:moveTo>
                  <a:pt x="4136426" y="5981953"/>
                </a:moveTo>
                <a:cubicBezTo>
                  <a:pt x="4135161" y="5983384"/>
                  <a:pt x="4134528" y="5985928"/>
                  <a:pt x="4133895" y="5988471"/>
                </a:cubicBezTo>
                <a:cubicBezTo>
                  <a:pt x="4131364" y="5987199"/>
                  <a:pt x="4127567" y="5987199"/>
                  <a:pt x="4125036" y="5985927"/>
                </a:cubicBezTo>
                <a:cubicBezTo>
                  <a:pt x="4119973" y="5984656"/>
                  <a:pt x="4116177" y="5987199"/>
                  <a:pt x="4114911" y="5992286"/>
                </a:cubicBezTo>
                <a:cubicBezTo>
                  <a:pt x="4109849" y="5992286"/>
                  <a:pt x="4104787" y="5991014"/>
                  <a:pt x="4099724" y="5991014"/>
                </a:cubicBezTo>
                <a:cubicBezTo>
                  <a:pt x="4099724" y="5991014"/>
                  <a:pt x="4098459" y="5992286"/>
                  <a:pt x="4098459" y="5992286"/>
                </a:cubicBezTo>
                <a:cubicBezTo>
                  <a:pt x="4103521" y="5992286"/>
                  <a:pt x="4108583" y="5992286"/>
                  <a:pt x="4114911" y="5992286"/>
                </a:cubicBezTo>
                <a:cubicBezTo>
                  <a:pt x="4119973" y="5987199"/>
                  <a:pt x="4127567" y="5988471"/>
                  <a:pt x="4133895" y="5988471"/>
                </a:cubicBezTo>
                <a:cubicBezTo>
                  <a:pt x="4137692" y="5985927"/>
                  <a:pt x="4140223" y="5984656"/>
                  <a:pt x="4142754" y="5982112"/>
                </a:cubicBezTo>
                <a:cubicBezTo>
                  <a:pt x="4139590" y="5980205"/>
                  <a:pt x="4137692" y="5980523"/>
                  <a:pt x="4136426" y="5981953"/>
                </a:cubicBezTo>
                <a:close/>
                <a:moveTo>
                  <a:pt x="3921969" y="5980046"/>
                </a:moveTo>
                <a:cubicBezTo>
                  <a:pt x="3917076" y="5979730"/>
                  <a:pt x="3912340" y="5980046"/>
                  <a:pt x="3907289" y="5982572"/>
                </a:cubicBezTo>
                <a:cubicBezTo>
                  <a:pt x="3919917" y="5987623"/>
                  <a:pt x="3919917" y="5987623"/>
                  <a:pt x="3937597" y="5981309"/>
                </a:cubicBezTo>
                <a:cubicBezTo>
                  <a:pt x="3931914" y="5981309"/>
                  <a:pt x="3926863" y="5980361"/>
                  <a:pt x="3921969" y="5980046"/>
                </a:cubicBezTo>
                <a:close/>
                <a:moveTo>
                  <a:pt x="4999950" y="5939310"/>
                </a:moveTo>
                <a:lnTo>
                  <a:pt x="5000000" y="5939341"/>
                </a:lnTo>
                <a:lnTo>
                  <a:pt x="4999909" y="5939442"/>
                </a:lnTo>
                <a:close/>
                <a:moveTo>
                  <a:pt x="5000137" y="5938684"/>
                </a:moveTo>
                <a:lnTo>
                  <a:pt x="4999950" y="5939310"/>
                </a:lnTo>
                <a:lnTo>
                  <a:pt x="4999520" y="5939053"/>
                </a:lnTo>
                <a:close/>
                <a:moveTo>
                  <a:pt x="5001463" y="5937888"/>
                </a:moveTo>
                <a:cubicBezTo>
                  <a:pt x="5001463" y="5937888"/>
                  <a:pt x="5000168" y="5939442"/>
                  <a:pt x="5000168" y="5939442"/>
                </a:cubicBezTo>
                <a:lnTo>
                  <a:pt x="5000000" y="5939341"/>
                </a:lnTo>
                <a:lnTo>
                  <a:pt x="5001075" y="5938147"/>
                </a:lnTo>
                <a:lnTo>
                  <a:pt x="5001126" y="5938090"/>
                </a:lnTo>
                <a:close/>
                <a:moveTo>
                  <a:pt x="4997578" y="5937888"/>
                </a:moveTo>
                <a:lnTo>
                  <a:pt x="4999520" y="5939053"/>
                </a:lnTo>
                <a:lnTo>
                  <a:pt x="4998873" y="5939442"/>
                </a:lnTo>
                <a:cubicBezTo>
                  <a:pt x="4998873" y="5939442"/>
                  <a:pt x="4997578" y="5937888"/>
                  <a:pt x="4997578" y="5937888"/>
                </a:cubicBezTo>
                <a:close/>
                <a:moveTo>
                  <a:pt x="4446399" y="5937888"/>
                </a:moveTo>
                <a:cubicBezTo>
                  <a:pt x="4445129" y="5939161"/>
                  <a:pt x="4442591" y="5939161"/>
                  <a:pt x="4441322" y="5940435"/>
                </a:cubicBezTo>
                <a:lnTo>
                  <a:pt x="4440053" y="5940435"/>
                </a:lnTo>
                <a:lnTo>
                  <a:pt x="4433708" y="5940435"/>
                </a:lnTo>
                <a:cubicBezTo>
                  <a:pt x="4380405" y="5953171"/>
                  <a:pt x="4328372" y="5964634"/>
                  <a:pt x="4275070" y="5976096"/>
                </a:cubicBezTo>
                <a:cubicBezTo>
                  <a:pt x="4275070" y="5977369"/>
                  <a:pt x="4273801" y="5978643"/>
                  <a:pt x="4272532" y="5981190"/>
                </a:cubicBezTo>
                <a:cubicBezTo>
                  <a:pt x="4283954" y="5983738"/>
                  <a:pt x="4294106" y="5981190"/>
                  <a:pt x="4304259" y="5978643"/>
                </a:cubicBezTo>
                <a:cubicBezTo>
                  <a:pt x="4338525" y="5971001"/>
                  <a:pt x="4371522" y="5964634"/>
                  <a:pt x="4405787" y="5956992"/>
                </a:cubicBezTo>
                <a:cubicBezTo>
                  <a:pt x="4417209" y="5954445"/>
                  <a:pt x="4427362" y="5949350"/>
                  <a:pt x="4437515" y="5945530"/>
                </a:cubicBezTo>
                <a:cubicBezTo>
                  <a:pt x="4438784" y="5945530"/>
                  <a:pt x="4440053" y="5941708"/>
                  <a:pt x="4440053" y="5940435"/>
                </a:cubicBezTo>
                <a:cubicBezTo>
                  <a:pt x="4442591" y="5940435"/>
                  <a:pt x="4445129" y="5941708"/>
                  <a:pt x="4446399" y="5941708"/>
                </a:cubicBezTo>
                <a:cubicBezTo>
                  <a:pt x="4447667" y="5941708"/>
                  <a:pt x="4447667" y="5939161"/>
                  <a:pt x="4448937" y="5939161"/>
                </a:cubicBezTo>
                <a:cubicBezTo>
                  <a:pt x="4447667" y="5937888"/>
                  <a:pt x="4447667" y="5937888"/>
                  <a:pt x="4446399" y="5937888"/>
                </a:cubicBezTo>
                <a:close/>
                <a:moveTo>
                  <a:pt x="5001075" y="5935556"/>
                </a:moveTo>
                <a:cubicBezTo>
                  <a:pt x="5001075" y="5936851"/>
                  <a:pt x="5002241" y="5936851"/>
                  <a:pt x="5002241" y="5936851"/>
                </a:cubicBezTo>
                <a:lnTo>
                  <a:pt x="5001126" y="5938090"/>
                </a:lnTo>
                <a:lnTo>
                  <a:pt x="5000137" y="5938684"/>
                </a:lnTo>
                <a:close/>
                <a:moveTo>
                  <a:pt x="4728697" y="5925454"/>
                </a:moveTo>
                <a:cubicBezTo>
                  <a:pt x="4707115" y="5927985"/>
                  <a:pt x="4686803" y="5933047"/>
                  <a:pt x="4666491" y="5938110"/>
                </a:cubicBezTo>
                <a:cubicBezTo>
                  <a:pt x="4583974" y="5958359"/>
                  <a:pt x="4501456" y="5979874"/>
                  <a:pt x="4416399" y="5987468"/>
                </a:cubicBezTo>
                <a:cubicBezTo>
                  <a:pt x="4397357" y="5988733"/>
                  <a:pt x="4379584" y="5993796"/>
                  <a:pt x="4361811" y="5997592"/>
                </a:cubicBezTo>
                <a:cubicBezTo>
                  <a:pt x="4349116" y="6000123"/>
                  <a:pt x="4336421" y="6003920"/>
                  <a:pt x="4323727" y="6005186"/>
                </a:cubicBezTo>
                <a:cubicBezTo>
                  <a:pt x="4279293" y="6008983"/>
                  <a:pt x="4234860" y="6015311"/>
                  <a:pt x="4191697" y="6027966"/>
                </a:cubicBezTo>
                <a:cubicBezTo>
                  <a:pt x="4176464" y="6031763"/>
                  <a:pt x="4161229" y="6035560"/>
                  <a:pt x="4147265" y="6038091"/>
                </a:cubicBezTo>
                <a:cubicBezTo>
                  <a:pt x="4142187" y="6039357"/>
                  <a:pt x="4135839" y="6041888"/>
                  <a:pt x="4130761" y="6036826"/>
                </a:cubicBezTo>
                <a:cubicBezTo>
                  <a:pt x="4135839" y="6033029"/>
                  <a:pt x="4139648" y="6030498"/>
                  <a:pt x="4145995" y="6025435"/>
                </a:cubicBezTo>
                <a:cubicBezTo>
                  <a:pt x="4140918" y="6025435"/>
                  <a:pt x="4138378" y="6025435"/>
                  <a:pt x="4135839" y="6025435"/>
                </a:cubicBezTo>
                <a:cubicBezTo>
                  <a:pt x="4120605" y="6027966"/>
                  <a:pt x="4105372" y="6031763"/>
                  <a:pt x="4090137" y="6025435"/>
                </a:cubicBezTo>
                <a:cubicBezTo>
                  <a:pt x="4088868" y="6025435"/>
                  <a:pt x="4085059" y="6025435"/>
                  <a:pt x="4082520" y="6026701"/>
                </a:cubicBezTo>
                <a:cubicBezTo>
                  <a:pt x="4046974" y="6033029"/>
                  <a:pt x="4010159" y="6039357"/>
                  <a:pt x="3973343" y="6045684"/>
                </a:cubicBezTo>
                <a:cubicBezTo>
                  <a:pt x="3979691" y="6047583"/>
                  <a:pt x="3986038" y="6048216"/>
                  <a:pt x="3992386" y="6048216"/>
                </a:cubicBezTo>
                <a:lnTo>
                  <a:pt x="4010308" y="6047025"/>
                </a:lnTo>
                <a:lnTo>
                  <a:pt x="4005081" y="6053278"/>
                </a:lnTo>
                <a:cubicBezTo>
                  <a:pt x="4001272" y="6054544"/>
                  <a:pt x="3996194" y="6052012"/>
                  <a:pt x="3992386" y="6058340"/>
                </a:cubicBezTo>
                <a:cubicBezTo>
                  <a:pt x="4010159" y="6058340"/>
                  <a:pt x="4025393" y="6058340"/>
                  <a:pt x="4040627" y="6057075"/>
                </a:cubicBezTo>
                <a:cubicBezTo>
                  <a:pt x="4083790" y="6052012"/>
                  <a:pt x="4126953" y="6046950"/>
                  <a:pt x="4171385" y="6040622"/>
                </a:cubicBezTo>
                <a:cubicBezTo>
                  <a:pt x="4214549" y="6035560"/>
                  <a:pt x="4257712" y="6029232"/>
                  <a:pt x="4300875" y="6025435"/>
                </a:cubicBezTo>
                <a:cubicBezTo>
                  <a:pt x="4342768" y="6020373"/>
                  <a:pt x="4384662" y="6015311"/>
                  <a:pt x="4426555" y="6006451"/>
                </a:cubicBezTo>
                <a:cubicBezTo>
                  <a:pt x="4496378" y="5991264"/>
                  <a:pt x="4566201" y="5974812"/>
                  <a:pt x="4634753" y="5959625"/>
                </a:cubicBezTo>
                <a:cubicBezTo>
                  <a:pt x="4663952" y="5952031"/>
                  <a:pt x="4691881" y="5944438"/>
                  <a:pt x="4718541" y="5931782"/>
                </a:cubicBezTo>
                <a:cubicBezTo>
                  <a:pt x="4722349" y="5930516"/>
                  <a:pt x="4724888" y="5927985"/>
                  <a:pt x="4728697" y="5925454"/>
                </a:cubicBezTo>
                <a:close/>
                <a:moveTo>
                  <a:pt x="5026331" y="5919237"/>
                </a:moveTo>
                <a:lnTo>
                  <a:pt x="5027885" y="5920014"/>
                </a:lnTo>
                <a:lnTo>
                  <a:pt x="5026331" y="5920014"/>
                </a:lnTo>
                <a:close/>
                <a:moveTo>
                  <a:pt x="4069861" y="5888152"/>
                </a:moveTo>
                <a:lnTo>
                  <a:pt x="4077813" y="5889772"/>
                </a:lnTo>
                <a:lnTo>
                  <a:pt x="4078035" y="5889866"/>
                </a:lnTo>
                <a:lnTo>
                  <a:pt x="4078145" y="5889840"/>
                </a:lnTo>
                <a:lnTo>
                  <a:pt x="4078254" y="5889862"/>
                </a:lnTo>
                <a:cubicBezTo>
                  <a:pt x="4073280" y="5892349"/>
                  <a:pt x="4067063" y="5893592"/>
                  <a:pt x="4059603" y="5891105"/>
                </a:cubicBezTo>
                <a:cubicBezTo>
                  <a:pt x="4063333" y="5889240"/>
                  <a:pt x="4066752" y="5888308"/>
                  <a:pt x="4069861" y="5888152"/>
                </a:cubicBezTo>
                <a:close/>
                <a:moveTo>
                  <a:pt x="4054558" y="5884287"/>
                </a:moveTo>
                <a:cubicBezTo>
                  <a:pt x="4051703" y="5884446"/>
                  <a:pt x="4048848" y="5884765"/>
                  <a:pt x="4046310" y="5884765"/>
                </a:cubicBezTo>
                <a:cubicBezTo>
                  <a:pt x="4037426" y="5886040"/>
                  <a:pt x="4028543" y="5888591"/>
                  <a:pt x="4018391" y="5889866"/>
                </a:cubicBezTo>
                <a:cubicBezTo>
                  <a:pt x="4020929" y="5892417"/>
                  <a:pt x="4022198" y="5893692"/>
                  <a:pt x="4024736" y="5896242"/>
                </a:cubicBezTo>
                <a:cubicBezTo>
                  <a:pt x="4020929" y="5896242"/>
                  <a:pt x="4018391" y="5897518"/>
                  <a:pt x="4014584" y="5897518"/>
                </a:cubicBezTo>
                <a:cubicBezTo>
                  <a:pt x="3986666" y="5900068"/>
                  <a:pt x="3960017" y="5901344"/>
                  <a:pt x="3932099" y="5903894"/>
                </a:cubicBezTo>
                <a:cubicBezTo>
                  <a:pt x="3923215" y="5903894"/>
                  <a:pt x="3914333" y="5903894"/>
                  <a:pt x="3906719" y="5910270"/>
                </a:cubicBezTo>
                <a:cubicBezTo>
                  <a:pt x="3906719" y="5917922"/>
                  <a:pt x="3904180" y="5926849"/>
                  <a:pt x="3909256" y="5933225"/>
                </a:cubicBezTo>
                <a:cubicBezTo>
                  <a:pt x="3985397" y="5933225"/>
                  <a:pt x="4104684" y="5911546"/>
                  <a:pt x="4142754" y="5889866"/>
                </a:cubicBezTo>
                <a:cubicBezTo>
                  <a:pt x="4131333" y="5888591"/>
                  <a:pt x="4119912" y="5889866"/>
                  <a:pt x="4108491" y="5887315"/>
                </a:cubicBezTo>
                <a:cubicBezTo>
                  <a:pt x="4103415" y="5886040"/>
                  <a:pt x="4098339" y="5885722"/>
                  <a:pt x="4093263" y="5886200"/>
                </a:cubicBezTo>
                <a:lnTo>
                  <a:pt x="4078145" y="5889840"/>
                </a:lnTo>
                <a:lnTo>
                  <a:pt x="4077813" y="5889772"/>
                </a:lnTo>
                <a:lnTo>
                  <a:pt x="4070897" y="5886838"/>
                </a:lnTo>
                <a:cubicBezTo>
                  <a:pt x="4068517" y="5885722"/>
                  <a:pt x="4065979" y="5884765"/>
                  <a:pt x="4062807" y="5884765"/>
                </a:cubicBezTo>
                <a:cubicBezTo>
                  <a:pt x="4060269" y="5884128"/>
                  <a:pt x="4057413" y="5884128"/>
                  <a:pt x="4054558" y="5884287"/>
                </a:cubicBezTo>
                <a:close/>
                <a:moveTo>
                  <a:pt x="4156832" y="5857068"/>
                </a:moveTo>
                <a:cubicBezTo>
                  <a:pt x="4126471" y="5859529"/>
                  <a:pt x="4096109" y="5861990"/>
                  <a:pt x="4065747" y="5864450"/>
                </a:cubicBezTo>
                <a:cubicBezTo>
                  <a:pt x="4060687" y="5864450"/>
                  <a:pt x="4054362" y="5864450"/>
                  <a:pt x="4051832" y="5871833"/>
                </a:cubicBezTo>
                <a:cubicBezTo>
                  <a:pt x="4074603" y="5871833"/>
                  <a:pt x="4097374" y="5871833"/>
                  <a:pt x="4120145" y="5870603"/>
                </a:cubicBezTo>
                <a:cubicBezTo>
                  <a:pt x="4131531" y="5870603"/>
                  <a:pt x="4141651" y="5866912"/>
                  <a:pt x="4153037" y="5863220"/>
                </a:cubicBezTo>
                <a:cubicBezTo>
                  <a:pt x="4154302" y="5863220"/>
                  <a:pt x="4155567" y="5858299"/>
                  <a:pt x="4156832" y="5857068"/>
                </a:cubicBezTo>
                <a:close/>
                <a:moveTo>
                  <a:pt x="4420962" y="5829869"/>
                </a:moveTo>
                <a:cubicBezTo>
                  <a:pt x="4410808" y="5829869"/>
                  <a:pt x="4404463" y="5831155"/>
                  <a:pt x="4398120" y="5831155"/>
                </a:cubicBezTo>
                <a:cubicBezTo>
                  <a:pt x="4365124" y="5836300"/>
                  <a:pt x="4333399" y="5840159"/>
                  <a:pt x="4301674" y="5845304"/>
                </a:cubicBezTo>
                <a:cubicBezTo>
                  <a:pt x="4267411" y="5850449"/>
                  <a:pt x="4233147" y="5854308"/>
                  <a:pt x="4200153" y="5859452"/>
                </a:cubicBezTo>
                <a:cubicBezTo>
                  <a:pt x="4195077" y="5860739"/>
                  <a:pt x="4191270" y="5863311"/>
                  <a:pt x="4182387" y="5867170"/>
                </a:cubicBezTo>
                <a:cubicBezTo>
                  <a:pt x="4268679" y="5864598"/>
                  <a:pt x="4382890" y="5846590"/>
                  <a:pt x="4420962" y="5829869"/>
                </a:cubicBezTo>
                <a:close/>
                <a:moveTo>
                  <a:pt x="4432617" y="5825984"/>
                </a:moveTo>
                <a:lnTo>
                  <a:pt x="4432617" y="5827538"/>
                </a:lnTo>
                <a:lnTo>
                  <a:pt x="4434171" y="5827538"/>
                </a:lnTo>
                <a:close/>
                <a:moveTo>
                  <a:pt x="4456708" y="5791791"/>
                </a:moveTo>
                <a:cubicBezTo>
                  <a:pt x="4456708" y="5791791"/>
                  <a:pt x="4458262" y="5791791"/>
                  <a:pt x="4458262" y="5791791"/>
                </a:cubicBezTo>
                <a:cubicBezTo>
                  <a:pt x="4458262" y="5793345"/>
                  <a:pt x="4458262" y="5793345"/>
                  <a:pt x="4458262" y="5793345"/>
                </a:cubicBezTo>
                <a:cubicBezTo>
                  <a:pt x="4456708" y="5793345"/>
                  <a:pt x="4456708" y="5793345"/>
                  <a:pt x="4455153" y="5793345"/>
                </a:cubicBezTo>
                <a:cubicBezTo>
                  <a:pt x="4455153" y="5793345"/>
                  <a:pt x="4455153" y="5791791"/>
                  <a:pt x="4456708" y="5791791"/>
                </a:cubicBezTo>
                <a:close/>
                <a:moveTo>
                  <a:pt x="4824655" y="5787128"/>
                </a:moveTo>
                <a:cubicBezTo>
                  <a:pt x="4817056" y="5790922"/>
                  <a:pt x="4809456" y="5793452"/>
                  <a:pt x="4801857" y="5795981"/>
                </a:cubicBezTo>
                <a:cubicBezTo>
                  <a:pt x="4760060" y="5808628"/>
                  <a:pt x="4718262" y="5821275"/>
                  <a:pt x="4676464" y="5833923"/>
                </a:cubicBezTo>
                <a:cubicBezTo>
                  <a:pt x="4670131" y="5835820"/>
                  <a:pt x="4663798" y="5838349"/>
                  <a:pt x="4657465" y="5841037"/>
                </a:cubicBezTo>
                <a:lnTo>
                  <a:pt x="4642237" y="5847499"/>
                </a:lnTo>
                <a:lnTo>
                  <a:pt x="4637201" y="5847834"/>
                </a:lnTo>
                <a:cubicBezTo>
                  <a:pt x="4637201" y="5849099"/>
                  <a:pt x="4635934" y="5850364"/>
                  <a:pt x="4634667" y="5851628"/>
                </a:cubicBezTo>
                <a:cubicBezTo>
                  <a:pt x="4635934" y="5850364"/>
                  <a:pt x="4637201" y="5850364"/>
                  <a:pt x="4638466" y="5849099"/>
                </a:cubicBezTo>
                <a:lnTo>
                  <a:pt x="4642237" y="5847499"/>
                </a:lnTo>
                <a:lnTo>
                  <a:pt x="4656198" y="5846570"/>
                </a:lnTo>
                <a:cubicBezTo>
                  <a:pt x="4670131" y="5844040"/>
                  <a:pt x="4685330" y="5840246"/>
                  <a:pt x="4699263" y="5840246"/>
                </a:cubicBezTo>
                <a:cubicBezTo>
                  <a:pt x="4744860" y="5838981"/>
                  <a:pt x="4784124" y="5817481"/>
                  <a:pt x="4822122" y="5795981"/>
                </a:cubicBezTo>
                <a:cubicBezTo>
                  <a:pt x="4823389" y="5794716"/>
                  <a:pt x="4823389" y="5790922"/>
                  <a:pt x="4824655" y="5787128"/>
                </a:cubicBezTo>
                <a:close/>
                <a:moveTo>
                  <a:pt x="4470695" y="5787128"/>
                </a:moveTo>
                <a:lnTo>
                  <a:pt x="4472250" y="5787905"/>
                </a:lnTo>
                <a:lnTo>
                  <a:pt x="4470695" y="5787905"/>
                </a:lnTo>
                <a:close/>
                <a:moveTo>
                  <a:pt x="5055655" y="5752935"/>
                </a:moveTo>
                <a:cubicBezTo>
                  <a:pt x="5054386" y="5752935"/>
                  <a:pt x="5053117" y="5755470"/>
                  <a:pt x="5051848" y="5756738"/>
                </a:cubicBezTo>
                <a:lnTo>
                  <a:pt x="5050579" y="5756738"/>
                </a:lnTo>
                <a:lnTo>
                  <a:pt x="5050223" y="5757049"/>
                </a:lnTo>
                <a:lnTo>
                  <a:pt x="5044392" y="5758164"/>
                </a:lnTo>
                <a:cubicBezTo>
                  <a:pt x="5042012" y="5758639"/>
                  <a:pt x="5039791" y="5759273"/>
                  <a:pt x="5037889" y="5760541"/>
                </a:cubicBezTo>
                <a:cubicBezTo>
                  <a:pt x="5018852" y="5768147"/>
                  <a:pt x="5001085" y="5777021"/>
                  <a:pt x="4982049" y="5783359"/>
                </a:cubicBezTo>
                <a:cubicBezTo>
                  <a:pt x="4935094" y="5802374"/>
                  <a:pt x="4888139" y="5820121"/>
                  <a:pt x="4841183" y="5837869"/>
                </a:cubicBezTo>
                <a:cubicBezTo>
                  <a:pt x="4814533" y="5848010"/>
                  <a:pt x="4786614" y="5858151"/>
                  <a:pt x="4758694" y="5865757"/>
                </a:cubicBezTo>
                <a:cubicBezTo>
                  <a:pt x="4721891" y="5875898"/>
                  <a:pt x="4683819" y="5884772"/>
                  <a:pt x="4645749" y="5893646"/>
                </a:cubicBezTo>
                <a:cubicBezTo>
                  <a:pt x="4610215" y="5901252"/>
                  <a:pt x="4575949" y="5908858"/>
                  <a:pt x="4542954" y="5922802"/>
                </a:cubicBezTo>
                <a:cubicBezTo>
                  <a:pt x="4540416" y="5924070"/>
                  <a:pt x="4536608" y="5924070"/>
                  <a:pt x="4534070" y="5924070"/>
                </a:cubicBezTo>
                <a:cubicBezTo>
                  <a:pt x="4529311" y="5925021"/>
                  <a:pt x="4523838" y="5922406"/>
                  <a:pt x="4518723" y="5923713"/>
                </a:cubicBezTo>
                <a:lnTo>
                  <a:pt x="4516199" y="5925186"/>
                </a:lnTo>
                <a:lnTo>
                  <a:pt x="4513765" y="5925337"/>
                </a:lnTo>
                <a:lnTo>
                  <a:pt x="4513765" y="5926605"/>
                </a:lnTo>
                <a:cubicBezTo>
                  <a:pt x="4495999" y="5926605"/>
                  <a:pt x="4479501" y="5930408"/>
                  <a:pt x="4466810" y="5944353"/>
                </a:cubicBezTo>
                <a:cubicBezTo>
                  <a:pt x="4468079" y="5944353"/>
                  <a:pt x="4468079" y="5945620"/>
                  <a:pt x="4469348" y="5945620"/>
                </a:cubicBezTo>
                <a:cubicBezTo>
                  <a:pt x="4484577" y="5944353"/>
                  <a:pt x="4499806" y="5938014"/>
                  <a:pt x="4513765" y="5930408"/>
                </a:cubicBezTo>
                <a:lnTo>
                  <a:pt x="4513765" y="5926605"/>
                </a:lnTo>
                <a:lnTo>
                  <a:pt x="4516199" y="5925186"/>
                </a:lnTo>
                <a:lnTo>
                  <a:pt x="4534070" y="5924070"/>
                </a:lnTo>
                <a:cubicBezTo>
                  <a:pt x="4517573" y="5934211"/>
                  <a:pt x="4501075" y="5943085"/>
                  <a:pt x="4482039" y="5954494"/>
                </a:cubicBezTo>
                <a:cubicBezTo>
                  <a:pt x="4487115" y="5955762"/>
                  <a:pt x="4489653" y="5955762"/>
                  <a:pt x="4492191" y="5955762"/>
                </a:cubicBezTo>
                <a:cubicBezTo>
                  <a:pt x="4546761" y="5944353"/>
                  <a:pt x="4603870" y="5934211"/>
                  <a:pt x="4657170" y="5913929"/>
                </a:cubicBezTo>
                <a:cubicBezTo>
                  <a:pt x="4680012" y="5905055"/>
                  <a:pt x="4704125" y="5897449"/>
                  <a:pt x="4728237" y="5889843"/>
                </a:cubicBezTo>
                <a:cubicBezTo>
                  <a:pt x="4742197" y="5886040"/>
                  <a:pt x="4756156" y="5882237"/>
                  <a:pt x="4770116" y="5878434"/>
                </a:cubicBezTo>
                <a:cubicBezTo>
                  <a:pt x="4775192" y="5877166"/>
                  <a:pt x="4782806" y="5877166"/>
                  <a:pt x="4786614" y="5879701"/>
                </a:cubicBezTo>
                <a:cubicBezTo>
                  <a:pt x="4792959" y="5883505"/>
                  <a:pt x="4799304" y="5883505"/>
                  <a:pt x="4804380" y="5880969"/>
                </a:cubicBezTo>
                <a:cubicBezTo>
                  <a:pt x="4813264" y="5878434"/>
                  <a:pt x="4822147" y="5875898"/>
                  <a:pt x="4829762" y="5872096"/>
                </a:cubicBezTo>
                <a:cubicBezTo>
                  <a:pt x="4902098" y="5840404"/>
                  <a:pt x="4973166" y="5806177"/>
                  <a:pt x="5040427" y="5765612"/>
                </a:cubicBezTo>
                <a:lnTo>
                  <a:pt x="5050223" y="5757049"/>
                </a:lnTo>
                <a:lnTo>
                  <a:pt x="5051848" y="5756738"/>
                </a:lnTo>
                <a:lnTo>
                  <a:pt x="5053117" y="5756738"/>
                </a:lnTo>
                <a:cubicBezTo>
                  <a:pt x="5056924" y="5755470"/>
                  <a:pt x="5058193" y="5752935"/>
                  <a:pt x="5055655" y="5752935"/>
                </a:cubicBezTo>
                <a:close/>
                <a:moveTo>
                  <a:pt x="4144308" y="5690766"/>
                </a:moveTo>
                <a:lnTo>
                  <a:pt x="4144308" y="5691543"/>
                </a:lnTo>
                <a:lnTo>
                  <a:pt x="4146640" y="5690766"/>
                </a:lnTo>
                <a:close/>
                <a:moveTo>
                  <a:pt x="4019773" y="5686880"/>
                </a:moveTo>
                <a:lnTo>
                  <a:pt x="4019749" y="5686968"/>
                </a:lnTo>
                <a:lnTo>
                  <a:pt x="3984842" y="5689341"/>
                </a:lnTo>
                <a:cubicBezTo>
                  <a:pt x="3972672" y="5690264"/>
                  <a:pt x="3960344" y="5691802"/>
                  <a:pt x="3947699" y="5695493"/>
                </a:cubicBezTo>
                <a:cubicBezTo>
                  <a:pt x="3950228" y="5697954"/>
                  <a:pt x="3952756" y="5699185"/>
                  <a:pt x="3954021" y="5700415"/>
                </a:cubicBezTo>
                <a:cubicBezTo>
                  <a:pt x="3976781" y="5701646"/>
                  <a:pt x="3997012" y="5697954"/>
                  <a:pt x="4018508" y="5690572"/>
                </a:cubicBezTo>
                <a:cubicBezTo>
                  <a:pt x="4018508" y="5690572"/>
                  <a:pt x="4018824" y="5689956"/>
                  <a:pt x="4019141" y="5689187"/>
                </a:cubicBezTo>
                <a:lnTo>
                  <a:pt x="4019749" y="5686968"/>
                </a:lnTo>
                <a:lnTo>
                  <a:pt x="4021037" y="5686880"/>
                </a:lnTo>
                <a:close/>
                <a:moveTo>
                  <a:pt x="5080236" y="5683772"/>
                </a:moveTo>
                <a:cubicBezTo>
                  <a:pt x="5043409" y="5699032"/>
                  <a:pt x="5006581" y="5714291"/>
                  <a:pt x="4969753" y="5729551"/>
                </a:cubicBezTo>
                <a:cubicBezTo>
                  <a:pt x="4955785" y="5735909"/>
                  <a:pt x="4943085" y="5743539"/>
                  <a:pt x="4929116" y="5749897"/>
                </a:cubicBezTo>
                <a:cubicBezTo>
                  <a:pt x="4927846" y="5751169"/>
                  <a:pt x="4926576" y="5752440"/>
                  <a:pt x="4925306" y="5753712"/>
                </a:cubicBezTo>
                <a:cubicBezTo>
                  <a:pt x="4926576" y="5753712"/>
                  <a:pt x="4927846" y="5753712"/>
                  <a:pt x="4927846" y="5753712"/>
                </a:cubicBezTo>
                <a:cubicBezTo>
                  <a:pt x="4929116" y="5752440"/>
                  <a:pt x="4929116" y="5751169"/>
                  <a:pt x="4929116" y="5749897"/>
                </a:cubicBezTo>
                <a:cubicBezTo>
                  <a:pt x="4943085" y="5751169"/>
                  <a:pt x="4959594" y="5749897"/>
                  <a:pt x="4972293" y="5744810"/>
                </a:cubicBezTo>
                <a:cubicBezTo>
                  <a:pt x="5007851" y="5729551"/>
                  <a:pt x="5042139" y="5714291"/>
                  <a:pt x="5073887" y="5692673"/>
                </a:cubicBezTo>
                <a:cubicBezTo>
                  <a:pt x="5076427" y="5691401"/>
                  <a:pt x="5081507" y="5690130"/>
                  <a:pt x="5080236" y="5683772"/>
                </a:cubicBezTo>
                <a:close/>
                <a:moveTo>
                  <a:pt x="4780066" y="5676778"/>
                </a:moveTo>
                <a:cubicBezTo>
                  <a:pt x="4750888" y="5688172"/>
                  <a:pt x="4721709" y="5700831"/>
                  <a:pt x="4692530" y="5713490"/>
                </a:cubicBezTo>
                <a:cubicBezTo>
                  <a:pt x="4624024" y="5742607"/>
                  <a:pt x="4551711" y="5759064"/>
                  <a:pt x="4478131" y="5770458"/>
                </a:cubicBezTo>
                <a:cubicBezTo>
                  <a:pt x="4412161" y="5780585"/>
                  <a:pt x="4349998" y="5798309"/>
                  <a:pt x="4289105" y="5823627"/>
                </a:cubicBezTo>
                <a:cubicBezTo>
                  <a:pt x="4284029" y="5826159"/>
                  <a:pt x="4278955" y="5827425"/>
                  <a:pt x="4276417" y="5833755"/>
                </a:cubicBezTo>
                <a:cubicBezTo>
                  <a:pt x="4333506" y="5829957"/>
                  <a:pt x="4386789" y="5809702"/>
                  <a:pt x="4441340" y="5798309"/>
                </a:cubicBezTo>
                <a:cubicBezTo>
                  <a:pt x="4433728" y="5802106"/>
                  <a:pt x="4424848" y="5805904"/>
                  <a:pt x="4417236" y="5809702"/>
                </a:cubicBezTo>
                <a:cubicBezTo>
                  <a:pt x="4414699" y="5810968"/>
                  <a:pt x="4413430" y="5814766"/>
                  <a:pt x="4412161" y="5817298"/>
                </a:cubicBezTo>
                <a:cubicBezTo>
                  <a:pt x="4443877" y="5807170"/>
                  <a:pt x="4474325" y="5794510"/>
                  <a:pt x="4504772" y="5783117"/>
                </a:cubicBezTo>
                <a:cubicBezTo>
                  <a:pt x="4523801" y="5775521"/>
                  <a:pt x="4544100" y="5770458"/>
                  <a:pt x="4564398" y="5764128"/>
                </a:cubicBezTo>
                <a:cubicBezTo>
                  <a:pt x="4566935" y="5762862"/>
                  <a:pt x="4569472" y="5764128"/>
                  <a:pt x="4573278" y="5764128"/>
                </a:cubicBezTo>
                <a:cubicBezTo>
                  <a:pt x="4570741" y="5772990"/>
                  <a:pt x="4565667" y="5774256"/>
                  <a:pt x="4560592" y="5775521"/>
                </a:cubicBezTo>
                <a:cubicBezTo>
                  <a:pt x="4544100" y="5780585"/>
                  <a:pt x="4527607" y="5785649"/>
                  <a:pt x="4512384" y="5790713"/>
                </a:cubicBezTo>
                <a:cubicBezTo>
                  <a:pt x="4506041" y="5791979"/>
                  <a:pt x="4500966" y="5794510"/>
                  <a:pt x="4495891" y="5797042"/>
                </a:cubicBezTo>
                <a:cubicBezTo>
                  <a:pt x="4494623" y="5797042"/>
                  <a:pt x="4494623" y="5800840"/>
                  <a:pt x="4494623" y="5803372"/>
                </a:cubicBezTo>
                <a:cubicBezTo>
                  <a:pt x="4492085" y="5802106"/>
                  <a:pt x="4489548" y="5802106"/>
                  <a:pt x="4488279" y="5800840"/>
                </a:cubicBezTo>
                <a:cubicBezTo>
                  <a:pt x="4487011" y="5800840"/>
                  <a:pt x="4485742" y="5800840"/>
                  <a:pt x="4485742" y="5800840"/>
                </a:cubicBezTo>
                <a:cubicBezTo>
                  <a:pt x="4485742" y="5802106"/>
                  <a:pt x="4487011" y="5803372"/>
                  <a:pt x="4487011" y="5803372"/>
                </a:cubicBezTo>
                <a:cubicBezTo>
                  <a:pt x="4489548" y="5803372"/>
                  <a:pt x="4492085" y="5803372"/>
                  <a:pt x="4494623" y="5803372"/>
                </a:cubicBezTo>
                <a:cubicBezTo>
                  <a:pt x="4498429" y="5802106"/>
                  <a:pt x="4503503" y="5799574"/>
                  <a:pt x="4507309" y="5798309"/>
                </a:cubicBezTo>
                <a:cubicBezTo>
                  <a:pt x="4597383" y="5772990"/>
                  <a:pt x="4682381" y="5735011"/>
                  <a:pt x="4763574" y="5691969"/>
                </a:cubicBezTo>
                <a:cubicBezTo>
                  <a:pt x="4768648" y="5689437"/>
                  <a:pt x="4773723" y="5686906"/>
                  <a:pt x="4778798" y="5683107"/>
                </a:cubicBezTo>
                <a:cubicBezTo>
                  <a:pt x="4780066" y="5681842"/>
                  <a:pt x="4778798" y="5679310"/>
                  <a:pt x="4780066" y="5676778"/>
                </a:cubicBezTo>
                <a:close/>
                <a:moveTo>
                  <a:pt x="4667127" y="5662254"/>
                </a:moveTo>
                <a:cubicBezTo>
                  <a:pt x="4663489" y="5662254"/>
                  <a:pt x="4659694" y="5663540"/>
                  <a:pt x="4655899" y="5664826"/>
                </a:cubicBezTo>
                <a:cubicBezTo>
                  <a:pt x="4635653" y="5671258"/>
                  <a:pt x="4614143" y="5678975"/>
                  <a:pt x="4593898" y="5686693"/>
                </a:cubicBezTo>
                <a:cubicBezTo>
                  <a:pt x="4590102" y="5689265"/>
                  <a:pt x="4585041" y="5691838"/>
                  <a:pt x="4578714" y="5696983"/>
                </a:cubicBezTo>
                <a:cubicBezTo>
                  <a:pt x="4630592" y="5687979"/>
                  <a:pt x="4659694" y="5678975"/>
                  <a:pt x="4677408" y="5667399"/>
                </a:cubicBezTo>
                <a:cubicBezTo>
                  <a:pt x="4674244" y="5663540"/>
                  <a:pt x="4670766" y="5662254"/>
                  <a:pt x="4667127" y="5662254"/>
                </a:cubicBezTo>
                <a:close/>
                <a:moveTo>
                  <a:pt x="4883618" y="5659681"/>
                </a:moveTo>
                <a:cubicBezTo>
                  <a:pt x="4882341" y="5660977"/>
                  <a:pt x="4882341" y="5662272"/>
                  <a:pt x="4881063" y="5663567"/>
                </a:cubicBezTo>
                <a:cubicBezTo>
                  <a:pt x="4878507" y="5664862"/>
                  <a:pt x="4874673" y="5663567"/>
                  <a:pt x="4872117" y="5664862"/>
                </a:cubicBezTo>
                <a:lnTo>
                  <a:pt x="4833658" y="5686788"/>
                </a:lnTo>
                <a:lnTo>
                  <a:pt x="4831225" y="5686880"/>
                </a:lnTo>
                <a:lnTo>
                  <a:pt x="4831225" y="5688175"/>
                </a:lnTo>
                <a:cubicBezTo>
                  <a:pt x="4829946" y="5688175"/>
                  <a:pt x="4828669" y="5689471"/>
                  <a:pt x="4827390" y="5690766"/>
                </a:cubicBezTo>
                <a:cubicBezTo>
                  <a:pt x="4828669" y="5690766"/>
                  <a:pt x="4829946" y="5690766"/>
                  <a:pt x="4831225" y="5690766"/>
                </a:cubicBezTo>
                <a:lnTo>
                  <a:pt x="4831225" y="5688175"/>
                </a:lnTo>
                <a:lnTo>
                  <a:pt x="4833658" y="5686788"/>
                </a:lnTo>
                <a:lnTo>
                  <a:pt x="4845661" y="5686334"/>
                </a:lnTo>
                <a:cubicBezTo>
                  <a:pt x="4859258" y="5683480"/>
                  <a:pt x="4870520" y="5674253"/>
                  <a:pt x="4881063" y="5663567"/>
                </a:cubicBezTo>
                <a:cubicBezTo>
                  <a:pt x="4882341" y="5663567"/>
                  <a:pt x="4883618" y="5662272"/>
                  <a:pt x="4884897" y="5662272"/>
                </a:cubicBezTo>
                <a:cubicBezTo>
                  <a:pt x="4884897" y="5660977"/>
                  <a:pt x="4883618" y="5660977"/>
                  <a:pt x="4883618" y="5659681"/>
                </a:cubicBezTo>
                <a:close/>
                <a:moveTo>
                  <a:pt x="4278002" y="5655796"/>
                </a:moveTo>
                <a:cubicBezTo>
                  <a:pt x="4274146" y="5658386"/>
                  <a:pt x="4269005" y="5660976"/>
                  <a:pt x="4263864" y="5663567"/>
                </a:cubicBezTo>
                <a:cubicBezTo>
                  <a:pt x="4261293" y="5664862"/>
                  <a:pt x="4260008" y="5667453"/>
                  <a:pt x="4257438" y="5668748"/>
                </a:cubicBezTo>
                <a:cubicBezTo>
                  <a:pt x="4254868" y="5668748"/>
                  <a:pt x="4251012" y="5670043"/>
                  <a:pt x="4248441" y="5670043"/>
                </a:cubicBezTo>
                <a:cubicBezTo>
                  <a:pt x="4251012" y="5671338"/>
                  <a:pt x="4256153" y="5675224"/>
                  <a:pt x="4257438" y="5668748"/>
                </a:cubicBezTo>
                <a:cubicBezTo>
                  <a:pt x="4266434" y="5668748"/>
                  <a:pt x="4274146" y="5667453"/>
                  <a:pt x="4278002" y="5657091"/>
                </a:cubicBezTo>
                <a:lnTo>
                  <a:pt x="4279544" y="5656314"/>
                </a:lnTo>
                <a:lnTo>
                  <a:pt x="4281858" y="5657091"/>
                </a:lnTo>
                <a:cubicBezTo>
                  <a:pt x="4280573" y="5657091"/>
                  <a:pt x="4280573" y="5655796"/>
                  <a:pt x="4280573" y="5655796"/>
                </a:cubicBezTo>
                <a:lnTo>
                  <a:pt x="4279544" y="5656314"/>
                </a:lnTo>
                <a:close/>
                <a:moveTo>
                  <a:pt x="4394279" y="5635591"/>
                </a:moveTo>
                <a:cubicBezTo>
                  <a:pt x="4394279" y="5635591"/>
                  <a:pt x="4392984" y="5637145"/>
                  <a:pt x="4392984" y="5637145"/>
                </a:cubicBezTo>
                <a:cubicBezTo>
                  <a:pt x="4392984" y="5637145"/>
                  <a:pt x="4394279" y="5638699"/>
                  <a:pt x="4394279" y="5638699"/>
                </a:cubicBezTo>
                <a:cubicBezTo>
                  <a:pt x="4394279" y="5638699"/>
                  <a:pt x="4395576" y="5637145"/>
                  <a:pt x="4396870" y="5637145"/>
                </a:cubicBezTo>
                <a:cubicBezTo>
                  <a:pt x="4395576" y="5637145"/>
                  <a:pt x="4395576" y="5635591"/>
                  <a:pt x="4394279" y="5635591"/>
                </a:cubicBezTo>
                <a:close/>
                <a:moveTo>
                  <a:pt x="4352574" y="5606838"/>
                </a:moveTo>
                <a:cubicBezTo>
                  <a:pt x="4327158" y="5606838"/>
                  <a:pt x="4306825" y="5611882"/>
                  <a:pt x="4286492" y="5615665"/>
                </a:cubicBezTo>
                <a:cubicBezTo>
                  <a:pt x="4262982" y="5620078"/>
                  <a:pt x="4240425" y="5626383"/>
                  <a:pt x="4218504" y="5634421"/>
                </a:cubicBezTo>
                <a:lnTo>
                  <a:pt x="4156576" y="5662560"/>
                </a:lnTo>
                <a:lnTo>
                  <a:pt x="4154328" y="5662321"/>
                </a:lnTo>
                <a:lnTo>
                  <a:pt x="4153899" y="5663681"/>
                </a:lnTo>
                <a:lnTo>
                  <a:pt x="4147617" y="5665138"/>
                </a:lnTo>
                <a:cubicBezTo>
                  <a:pt x="4142494" y="5666498"/>
                  <a:pt x="4141302" y="5667680"/>
                  <a:pt x="4136537" y="5672408"/>
                </a:cubicBezTo>
                <a:cubicBezTo>
                  <a:pt x="4143208" y="5673354"/>
                  <a:pt x="4149165" y="5673591"/>
                  <a:pt x="4152263" y="5668862"/>
                </a:cubicBezTo>
                <a:lnTo>
                  <a:pt x="4153899" y="5663681"/>
                </a:lnTo>
                <a:lnTo>
                  <a:pt x="4154328" y="5663581"/>
                </a:lnTo>
                <a:lnTo>
                  <a:pt x="4156576" y="5662560"/>
                </a:lnTo>
                <a:lnTo>
                  <a:pt x="4158776" y="5662794"/>
                </a:lnTo>
                <a:cubicBezTo>
                  <a:pt x="4160365" y="5662951"/>
                  <a:pt x="4161953" y="5662951"/>
                  <a:pt x="4163224" y="5662321"/>
                </a:cubicBezTo>
                <a:cubicBezTo>
                  <a:pt x="4222952" y="5648450"/>
                  <a:pt x="4281409" y="5632057"/>
                  <a:pt x="4338596" y="5614404"/>
                </a:cubicBezTo>
                <a:cubicBezTo>
                  <a:pt x="4342409" y="5613143"/>
                  <a:pt x="4346220" y="5610621"/>
                  <a:pt x="4352574" y="5606838"/>
                </a:cubicBezTo>
                <a:close/>
                <a:moveTo>
                  <a:pt x="5285887" y="5582747"/>
                </a:moveTo>
                <a:cubicBezTo>
                  <a:pt x="5285887" y="5583524"/>
                  <a:pt x="5285887" y="5583524"/>
                  <a:pt x="5287053" y="5583524"/>
                </a:cubicBezTo>
                <a:cubicBezTo>
                  <a:pt x="5287053" y="5583524"/>
                  <a:pt x="5287053" y="5583524"/>
                  <a:pt x="5288218" y="5583524"/>
                </a:cubicBezTo>
                <a:cubicBezTo>
                  <a:pt x="5287053" y="5583524"/>
                  <a:pt x="5285887" y="5582747"/>
                  <a:pt x="5285887" y="5582747"/>
                </a:cubicBezTo>
                <a:close/>
                <a:moveTo>
                  <a:pt x="4956003" y="5577415"/>
                </a:moveTo>
                <a:cubicBezTo>
                  <a:pt x="4956909" y="5576919"/>
                  <a:pt x="4957815" y="5577072"/>
                  <a:pt x="4958722" y="5577530"/>
                </a:cubicBezTo>
                <a:lnTo>
                  <a:pt x="4963004" y="5580414"/>
                </a:lnTo>
                <a:lnTo>
                  <a:pt x="4962597" y="5581193"/>
                </a:lnTo>
                <a:lnTo>
                  <a:pt x="4954031" y="5581193"/>
                </a:lnTo>
                <a:lnTo>
                  <a:pt x="4954428" y="5579803"/>
                </a:lnTo>
                <a:lnTo>
                  <a:pt x="4954236" y="5579868"/>
                </a:lnTo>
                <a:close/>
                <a:moveTo>
                  <a:pt x="4177048" y="5574532"/>
                </a:moveTo>
                <a:cubicBezTo>
                  <a:pt x="4175787" y="5574847"/>
                  <a:pt x="4174526" y="5575791"/>
                  <a:pt x="4173265" y="5576420"/>
                </a:cubicBezTo>
                <a:cubicBezTo>
                  <a:pt x="4150563" y="5582710"/>
                  <a:pt x="4129123" y="5589001"/>
                  <a:pt x="4103898" y="5599067"/>
                </a:cubicBezTo>
                <a:cubicBezTo>
                  <a:pt x="4130384" y="5599067"/>
                  <a:pt x="4156870" y="5591518"/>
                  <a:pt x="4180832" y="5576420"/>
                </a:cubicBezTo>
                <a:cubicBezTo>
                  <a:pt x="4179571" y="5574532"/>
                  <a:pt x="4178310" y="5574218"/>
                  <a:pt x="4177048" y="5574532"/>
                </a:cubicBezTo>
                <a:close/>
                <a:moveTo>
                  <a:pt x="4266315" y="5568759"/>
                </a:moveTo>
                <a:cubicBezTo>
                  <a:pt x="4265040" y="5570002"/>
                  <a:pt x="4262489" y="5570002"/>
                  <a:pt x="4261215" y="5571246"/>
                </a:cubicBezTo>
                <a:lnTo>
                  <a:pt x="4260063" y="5572095"/>
                </a:lnTo>
                <a:lnTo>
                  <a:pt x="4253881" y="5571091"/>
                </a:lnTo>
                <a:cubicBezTo>
                  <a:pt x="4251330" y="5571246"/>
                  <a:pt x="4249100" y="5572489"/>
                  <a:pt x="4247186" y="5576219"/>
                </a:cubicBezTo>
                <a:cubicBezTo>
                  <a:pt x="4242085" y="5574976"/>
                  <a:pt x="4235710" y="5574976"/>
                  <a:pt x="4233158" y="5581193"/>
                </a:cubicBezTo>
                <a:cubicBezTo>
                  <a:pt x="4228057" y="5579949"/>
                  <a:pt x="4221681" y="5579949"/>
                  <a:pt x="4221681" y="5587410"/>
                </a:cubicBezTo>
                <a:cubicBezTo>
                  <a:pt x="4225507" y="5584923"/>
                  <a:pt x="4229332" y="5583680"/>
                  <a:pt x="4233158" y="5581193"/>
                </a:cubicBezTo>
                <a:cubicBezTo>
                  <a:pt x="4238260" y="5581193"/>
                  <a:pt x="4244636" y="5582436"/>
                  <a:pt x="4247186" y="5576219"/>
                </a:cubicBezTo>
                <a:cubicBezTo>
                  <a:pt x="4249736" y="5576841"/>
                  <a:pt x="4252287" y="5576841"/>
                  <a:pt x="4254678" y="5576064"/>
                </a:cubicBezTo>
                <a:lnTo>
                  <a:pt x="4260063" y="5572095"/>
                </a:lnTo>
                <a:lnTo>
                  <a:pt x="4262489" y="5572489"/>
                </a:lnTo>
                <a:cubicBezTo>
                  <a:pt x="4263765" y="5571246"/>
                  <a:pt x="4265040" y="5570002"/>
                  <a:pt x="4266315" y="5568759"/>
                </a:cubicBezTo>
                <a:close/>
                <a:moveTo>
                  <a:pt x="4625907" y="5559434"/>
                </a:moveTo>
                <a:cubicBezTo>
                  <a:pt x="4620825" y="5561987"/>
                  <a:pt x="4617011" y="5563264"/>
                  <a:pt x="4611927" y="5564540"/>
                </a:cubicBezTo>
                <a:cubicBezTo>
                  <a:pt x="4592862" y="5569647"/>
                  <a:pt x="4572526" y="5576031"/>
                  <a:pt x="4553461" y="5579861"/>
                </a:cubicBezTo>
                <a:cubicBezTo>
                  <a:pt x="4531855" y="5583691"/>
                  <a:pt x="4515332" y="5596458"/>
                  <a:pt x="4497540" y="5606671"/>
                </a:cubicBezTo>
                <a:lnTo>
                  <a:pt x="4497540" y="5610169"/>
                </a:lnTo>
                <a:lnTo>
                  <a:pt x="4496267" y="5610501"/>
                </a:lnTo>
                <a:lnTo>
                  <a:pt x="4494996" y="5611778"/>
                </a:lnTo>
                <a:lnTo>
                  <a:pt x="4492454" y="5611778"/>
                </a:lnTo>
                <a:cubicBezTo>
                  <a:pt x="4492454" y="5611778"/>
                  <a:pt x="4493725" y="5613055"/>
                  <a:pt x="4493725" y="5613055"/>
                </a:cubicBezTo>
                <a:lnTo>
                  <a:pt x="4494996" y="5611778"/>
                </a:lnTo>
                <a:lnTo>
                  <a:pt x="4497540" y="5611778"/>
                </a:lnTo>
                <a:lnTo>
                  <a:pt x="4497540" y="5610169"/>
                </a:lnTo>
                <a:lnTo>
                  <a:pt x="4552985" y="5595660"/>
                </a:lnTo>
                <a:cubicBezTo>
                  <a:pt x="4571255" y="5589117"/>
                  <a:pt x="4589049" y="5581138"/>
                  <a:pt x="4606842" y="5572200"/>
                </a:cubicBezTo>
                <a:cubicBezTo>
                  <a:pt x="4609385" y="5570924"/>
                  <a:pt x="4610656" y="5567094"/>
                  <a:pt x="4611927" y="5564540"/>
                </a:cubicBezTo>
                <a:cubicBezTo>
                  <a:pt x="4617011" y="5565817"/>
                  <a:pt x="4622094" y="5565817"/>
                  <a:pt x="4624638" y="5560710"/>
                </a:cubicBezTo>
                <a:lnTo>
                  <a:pt x="4626543" y="5559753"/>
                </a:lnTo>
                <a:lnTo>
                  <a:pt x="4628449" y="5560710"/>
                </a:lnTo>
                <a:cubicBezTo>
                  <a:pt x="4628449" y="5560710"/>
                  <a:pt x="4627180" y="5559434"/>
                  <a:pt x="4627180" y="5559434"/>
                </a:cubicBezTo>
                <a:lnTo>
                  <a:pt x="4626543" y="5559753"/>
                </a:lnTo>
                <a:close/>
                <a:moveTo>
                  <a:pt x="3927235" y="5553217"/>
                </a:moveTo>
                <a:cubicBezTo>
                  <a:pt x="3927235" y="5553217"/>
                  <a:pt x="3925940" y="5554383"/>
                  <a:pt x="3925940" y="5554383"/>
                </a:cubicBezTo>
                <a:cubicBezTo>
                  <a:pt x="3925940" y="5554383"/>
                  <a:pt x="3927235" y="5555548"/>
                  <a:pt x="3927235" y="5555548"/>
                </a:cubicBezTo>
                <a:cubicBezTo>
                  <a:pt x="3928530" y="5554383"/>
                  <a:pt x="3928530" y="5554383"/>
                  <a:pt x="3929825" y="5553217"/>
                </a:cubicBezTo>
                <a:cubicBezTo>
                  <a:pt x="3928530" y="5553217"/>
                  <a:pt x="3928530" y="5553217"/>
                  <a:pt x="3927235" y="5553217"/>
                </a:cubicBezTo>
                <a:close/>
                <a:moveTo>
                  <a:pt x="4078338" y="5544669"/>
                </a:moveTo>
                <a:cubicBezTo>
                  <a:pt x="4072004" y="5545912"/>
                  <a:pt x="4065670" y="5545912"/>
                  <a:pt x="4059335" y="5547156"/>
                </a:cubicBezTo>
                <a:cubicBezTo>
                  <a:pt x="4021328" y="5548399"/>
                  <a:pt x="3984588" y="5553372"/>
                  <a:pt x="3949115" y="5560833"/>
                </a:cubicBezTo>
                <a:cubicBezTo>
                  <a:pt x="3942781" y="5563320"/>
                  <a:pt x="3937714" y="5565806"/>
                  <a:pt x="3931379" y="5567050"/>
                </a:cubicBezTo>
                <a:cubicBezTo>
                  <a:pt x="3940247" y="5569536"/>
                  <a:pt x="3947849" y="5569536"/>
                  <a:pt x="3956717" y="5568293"/>
                </a:cubicBezTo>
                <a:cubicBezTo>
                  <a:pt x="3969386" y="5565806"/>
                  <a:pt x="3983322" y="5563320"/>
                  <a:pt x="3997257" y="5560833"/>
                </a:cubicBezTo>
                <a:cubicBezTo>
                  <a:pt x="4020061" y="5557103"/>
                  <a:pt x="4042865" y="5554616"/>
                  <a:pt x="4066936" y="5552129"/>
                </a:cubicBezTo>
                <a:cubicBezTo>
                  <a:pt x="4070737" y="5550886"/>
                  <a:pt x="4075805" y="5550886"/>
                  <a:pt x="4078338" y="5544669"/>
                </a:cubicBezTo>
                <a:close/>
                <a:moveTo>
                  <a:pt x="4396238" y="5543904"/>
                </a:moveTo>
                <a:cubicBezTo>
                  <a:pt x="4395923" y="5543746"/>
                  <a:pt x="4395607" y="5543746"/>
                  <a:pt x="4395607" y="5544378"/>
                </a:cubicBezTo>
                <a:cubicBezTo>
                  <a:pt x="4394344" y="5544378"/>
                  <a:pt x="4394344" y="5545640"/>
                  <a:pt x="4393081" y="5546903"/>
                </a:cubicBezTo>
                <a:cubicBezTo>
                  <a:pt x="4374140" y="5545640"/>
                  <a:pt x="4356460" y="5554480"/>
                  <a:pt x="4336255" y="5563320"/>
                </a:cubicBezTo>
                <a:cubicBezTo>
                  <a:pt x="4358985" y="5562057"/>
                  <a:pt x="4370351" y="5558268"/>
                  <a:pt x="4393081" y="5546903"/>
                </a:cubicBezTo>
                <a:cubicBezTo>
                  <a:pt x="4394344" y="5545640"/>
                  <a:pt x="4395607" y="5544378"/>
                  <a:pt x="4396870" y="5544378"/>
                </a:cubicBezTo>
                <a:cubicBezTo>
                  <a:pt x="4396870" y="5544378"/>
                  <a:pt x="4396554" y="5544062"/>
                  <a:pt x="4396238" y="5543904"/>
                </a:cubicBezTo>
                <a:close/>
                <a:moveTo>
                  <a:pt x="4225905" y="5535732"/>
                </a:moveTo>
                <a:cubicBezTo>
                  <a:pt x="4223315" y="5536898"/>
                  <a:pt x="4222020" y="5538063"/>
                  <a:pt x="4218134" y="5539229"/>
                </a:cubicBezTo>
                <a:cubicBezTo>
                  <a:pt x="4223315" y="5541560"/>
                  <a:pt x="4224610" y="5538063"/>
                  <a:pt x="4225905" y="5535732"/>
                </a:cubicBezTo>
                <a:close/>
                <a:moveTo>
                  <a:pt x="5037211" y="5531458"/>
                </a:moveTo>
                <a:cubicBezTo>
                  <a:pt x="5035915" y="5532753"/>
                  <a:pt x="5035915" y="5534048"/>
                  <a:pt x="5035915" y="5535343"/>
                </a:cubicBezTo>
                <a:cubicBezTo>
                  <a:pt x="5034620" y="5534048"/>
                  <a:pt x="5033325" y="5534048"/>
                  <a:pt x="5033325" y="5532753"/>
                </a:cubicBezTo>
                <a:cubicBezTo>
                  <a:pt x="5034620" y="5532753"/>
                  <a:pt x="5035915" y="5532753"/>
                  <a:pt x="5037211" y="5531458"/>
                </a:cubicBezTo>
                <a:close/>
                <a:moveTo>
                  <a:pt x="5051977" y="5522651"/>
                </a:moveTo>
                <a:cubicBezTo>
                  <a:pt x="5048285" y="5529127"/>
                  <a:pt x="5044595" y="5533012"/>
                  <a:pt x="5037211" y="5531717"/>
                </a:cubicBezTo>
                <a:cubicBezTo>
                  <a:pt x="5040903" y="5526537"/>
                  <a:pt x="5044595" y="5521355"/>
                  <a:pt x="5051977" y="5522651"/>
                </a:cubicBezTo>
                <a:close/>
                <a:moveTo>
                  <a:pt x="5294435" y="5517470"/>
                </a:moveTo>
                <a:cubicBezTo>
                  <a:pt x="5270441" y="5530205"/>
                  <a:pt x="5251499" y="5545489"/>
                  <a:pt x="5233820" y="5563320"/>
                </a:cubicBezTo>
                <a:cubicBezTo>
                  <a:pt x="5257813" y="5556951"/>
                  <a:pt x="5283069" y="5537847"/>
                  <a:pt x="5294435" y="5517470"/>
                </a:cubicBezTo>
                <a:close/>
                <a:moveTo>
                  <a:pt x="5002241" y="5514361"/>
                </a:moveTo>
                <a:lnTo>
                  <a:pt x="5001463" y="5515139"/>
                </a:lnTo>
                <a:lnTo>
                  <a:pt x="5002241" y="5515139"/>
                </a:lnTo>
                <a:close/>
                <a:moveTo>
                  <a:pt x="5051199" y="5498819"/>
                </a:moveTo>
                <a:cubicBezTo>
                  <a:pt x="5051199" y="5499985"/>
                  <a:pt x="5049644" y="5499985"/>
                  <a:pt x="5049644" y="5499985"/>
                </a:cubicBezTo>
                <a:cubicBezTo>
                  <a:pt x="5049644" y="5499985"/>
                  <a:pt x="5049644" y="5501151"/>
                  <a:pt x="5049644" y="5501151"/>
                </a:cubicBezTo>
                <a:cubicBezTo>
                  <a:pt x="5049644" y="5501151"/>
                  <a:pt x="5051199" y="5501151"/>
                  <a:pt x="5051199" y="5501151"/>
                </a:cubicBezTo>
                <a:cubicBezTo>
                  <a:pt x="5051199" y="5501151"/>
                  <a:pt x="5051199" y="5499985"/>
                  <a:pt x="5051199" y="5498819"/>
                </a:cubicBezTo>
                <a:close/>
                <a:moveTo>
                  <a:pt x="4475358" y="5494934"/>
                </a:moveTo>
                <a:lnTo>
                  <a:pt x="4476912" y="5496488"/>
                </a:lnTo>
                <a:lnTo>
                  <a:pt x="4478466" y="5494934"/>
                </a:lnTo>
                <a:close/>
                <a:moveTo>
                  <a:pt x="4560840" y="5474729"/>
                </a:moveTo>
                <a:cubicBezTo>
                  <a:pt x="4553264" y="5478615"/>
                  <a:pt x="4546950" y="5482500"/>
                  <a:pt x="4540635" y="5485090"/>
                </a:cubicBezTo>
                <a:cubicBezTo>
                  <a:pt x="4548212" y="5486386"/>
                  <a:pt x="4553264" y="5485090"/>
                  <a:pt x="4559578" y="5482500"/>
                </a:cubicBezTo>
                <a:cubicBezTo>
                  <a:pt x="4560840" y="5481205"/>
                  <a:pt x="4559578" y="5477319"/>
                  <a:pt x="4560840" y="5474729"/>
                </a:cubicBezTo>
                <a:cubicBezTo>
                  <a:pt x="4563366" y="5476024"/>
                  <a:pt x="4567155" y="5477319"/>
                  <a:pt x="4569680" y="5478615"/>
                </a:cubicBezTo>
                <a:cubicBezTo>
                  <a:pt x="4569680" y="5477319"/>
                  <a:pt x="4569680" y="5477319"/>
                  <a:pt x="4570943" y="5476024"/>
                </a:cubicBezTo>
                <a:cubicBezTo>
                  <a:pt x="4567155" y="5476024"/>
                  <a:pt x="4563366" y="5476024"/>
                  <a:pt x="4560840" y="5474729"/>
                </a:cubicBezTo>
                <a:close/>
                <a:moveTo>
                  <a:pt x="5317360" y="5462295"/>
                </a:moveTo>
                <a:cubicBezTo>
                  <a:pt x="5316194" y="5463331"/>
                  <a:pt x="5316194" y="5464367"/>
                  <a:pt x="5316194" y="5464367"/>
                </a:cubicBezTo>
                <a:cubicBezTo>
                  <a:pt x="5316194" y="5464367"/>
                  <a:pt x="5317360" y="5465403"/>
                  <a:pt x="5317360" y="5465403"/>
                </a:cubicBezTo>
                <a:cubicBezTo>
                  <a:pt x="5317360" y="5464367"/>
                  <a:pt x="5318526" y="5463331"/>
                  <a:pt x="5318526" y="5462295"/>
                </a:cubicBezTo>
                <a:cubicBezTo>
                  <a:pt x="5318526" y="5462295"/>
                  <a:pt x="5317360" y="5462295"/>
                  <a:pt x="5317360" y="5462295"/>
                </a:cubicBezTo>
                <a:close/>
                <a:moveTo>
                  <a:pt x="5187776" y="5449084"/>
                </a:moveTo>
                <a:cubicBezTo>
                  <a:pt x="5189136" y="5450249"/>
                  <a:pt x="5189136" y="5450249"/>
                  <a:pt x="5190496" y="5450249"/>
                </a:cubicBezTo>
                <a:lnTo>
                  <a:pt x="5190724" y="5450249"/>
                </a:lnTo>
                <a:lnTo>
                  <a:pt x="5190756" y="5450349"/>
                </a:lnTo>
                <a:lnTo>
                  <a:pt x="5191390" y="5450349"/>
                </a:lnTo>
                <a:lnTo>
                  <a:pt x="5186416" y="5451415"/>
                </a:lnTo>
                <a:cubicBezTo>
                  <a:pt x="5186416" y="5450249"/>
                  <a:pt x="5186416" y="5449084"/>
                  <a:pt x="5187776" y="5449084"/>
                </a:cubicBezTo>
                <a:close/>
                <a:moveTo>
                  <a:pt x="5344015" y="5441313"/>
                </a:moveTo>
                <a:cubicBezTo>
                  <a:pt x="5341528" y="5442576"/>
                  <a:pt x="5340284" y="5443839"/>
                  <a:pt x="5337798" y="5445101"/>
                </a:cubicBezTo>
                <a:cubicBezTo>
                  <a:pt x="5336554" y="5446364"/>
                  <a:pt x="5335311" y="5447627"/>
                  <a:pt x="5334068" y="5450152"/>
                </a:cubicBezTo>
                <a:cubicBezTo>
                  <a:pt x="5335311" y="5450152"/>
                  <a:pt x="5335311" y="5451415"/>
                  <a:pt x="5335311" y="5451415"/>
                </a:cubicBezTo>
                <a:cubicBezTo>
                  <a:pt x="5339042" y="5448889"/>
                  <a:pt x="5342771" y="5446364"/>
                  <a:pt x="5346501" y="5443839"/>
                </a:cubicBezTo>
                <a:cubicBezTo>
                  <a:pt x="5345258" y="5442576"/>
                  <a:pt x="5344015" y="5441313"/>
                  <a:pt x="5344015" y="5441313"/>
                </a:cubicBezTo>
                <a:close/>
                <a:moveTo>
                  <a:pt x="5508918" y="5436650"/>
                </a:moveTo>
                <a:cubicBezTo>
                  <a:pt x="5508918" y="5437427"/>
                  <a:pt x="5508918" y="5437427"/>
                  <a:pt x="5510214" y="5437427"/>
                </a:cubicBezTo>
                <a:cubicBezTo>
                  <a:pt x="5510214" y="5437427"/>
                  <a:pt x="5511508" y="5437427"/>
                  <a:pt x="5512803" y="5437427"/>
                </a:cubicBezTo>
                <a:cubicBezTo>
                  <a:pt x="5511508" y="5436650"/>
                  <a:pt x="5510214" y="5436650"/>
                  <a:pt x="5508918" y="5436650"/>
                </a:cubicBezTo>
                <a:close/>
                <a:moveTo>
                  <a:pt x="5436596" y="5426548"/>
                </a:moveTo>
                <a:cubicBezTo>
                  <a:pt x="5411528" y="5439143"/>
                  <a:pt x="5406515" y="5444180"/>
                  <a:pt x="5404008" y="5463072"/>
                </a:cubicBezTo>
                <a:cubicBezTo>
                  <a:pt x="5416542" y="5452996"/>
                  <a:pt x="5426569" y="5446699"/>
                  <a:pt x="5436596" y="5437883"/>
                </a:cubicBezTo>
                <a:cubicBezTo>
                  <a:pt x="5440356" y="5435364"/>
                  <a:pt x="5442864" y="5430326"/>
                  <a:pt x="5436596" y="5426548"/>
                </a:cubicBezTo>
                <a:close/>
                <a:moveTo>
                  <a:pt x="5253826" y="5417222"/>
                </a:moveTo>
                <a:cubicBezTo>
                  <a:pt x="5212079" y="5439089"/>
                  <a:pt x="5212079" y="5439089"/>
                  <a:pt x="5201958" y="5454524"/>
                </a:cubicBezTo>
                <a:cubicBezTo>
                  <a:pt x="5223464" y="5446806"/>
                  <a:pt x="5236115" y="5436516"/>
                  <a:pt x="5250031" y="5426226"/>
                </a:cubicBezTo>
                <a:cubicBezTo>
                  <a:pt x="5251296" y="5423654"/>
                  <a:pt x="5256357" y="5422367"/>
                  <a:pt x="5253826" y="5417222"/>
                </a:cubicBezTo>
                <a:close/>
                <a:moveTo>
                  <a:pt x="5460737" y="5416445"/>
                </a:moveTo>
                <a:cubicBezTo>
                  <a:pt x="5461902" y="5417611"/>
                  <a:pt x="5461902" y="5417611"/>
                  <a:pt x="5461902" y="5418777"/>
                </a:cubicBezTo>
                <a:cubicBezTo>
                  <a:pt x="5463068" y="5417611"/>
                  <a:pt x="5463068" y="5417611"/>
                  <a:pt x="5463068" y="5416445"/>
                </a:cubicBezTo>
                <a:cubicBezTo>
                  <a:pt x="5461902" y="5416445"/>
                  <a:pt x="5461902" y="5416445"/>
                  <a:pt x="5460737" y="5416445"/>
                </a:cubicBezTo>
                <a:close/>
                <a:moveTo>
                  <a:pt x="5225062" y="5411005"/>
                </a:moveTo>
                <a:cubicBezTo>
                  <a:pt x="5223791" y="5411005"/>
                  <a:pt x="5222521" y="5412275"/>
                  <a:pt x="5221250" y="5412275"/>
                </a:cubicBezTo>
                <a:lnTo>
                  <a:pt x="5220679" y="5412624"/>
                </a:lnTo>
                <a:lnTo>
                  <a:pt x="5219980" y="5412275"/>
                </a:lnTo>
                <a:lnTo>
                  <a:pt x="5220118" y="5412967"/>
                </a:lnTo>
                <a:lnTo>
                  <a:pt x="5161374" y="5448921"/>
                </a:lnTo>
                <a:cubicBezTo>
                  <a:pt x="5141839" y="5461454"/>
                  <a:pt x="5122781" y="5474463"/>
                  <a:pt x="5104357" y="5488424"/>
                </a:cubicBezTo>
                <a:cubicBezTo>
                  <a:pt x="5092922" y="5497308"/>
                  <a:pt x="5078945" y="5506192"/>
                  <a:pt x="5066240" y="5515076"/>
                </a:cubicBezTo>
                <a:cubicBezTo>
                  <a:pt x="5062428" y="5517615"/>
                  <a:pt x="5056075" y="5520153"/>
                  <a:pt x="5052263" y="5522691"/>
                </a:cubicBezTo>
                <a:cubicBezTo>
                  <a:pt x="5052263" y="5520153"/>
                  <a:pt x="5050993" y="5517615"/>
                  <a:pt x="5050993" y="5512538"/>
                </a:cubicBezTo>
                <a:cubicBezTo>
                  <a:pt x="5034475" y="5520153"/>
                  <a:pt x="5019228" y="5526498"/>
                  <a:pt x="5003981" y="5534113"/>
                </a:cubicBezTo>
                <a:cubicBezTo>
                  <a:pt x="4948075" y="5559496"/>
                  <a:pt x="4893441" y="5584880"/>
                  <a:pt x="4838806" y="5610263"/>
                </a:cubicBezTo>
                <a:cubicBezTo>
                  <a:pt x="4814665" y="5621685"/>
                  <a:pt x="4790524" y="5630569"/>
                  <a:pt x="4766383" y="5638184"/>
                </a:cubicBezTo>
                <a:cubicBezTo>
                  <a:pt x="4753677" y="5641992"/>
                  <a:pt x="4742242" y="5648337"/>
                  <a:pt x="4730806" y="5653414"/>
                </a:cubicBezTo>
                <a:cubicBezTo>
                  <a:pt x="4726995" y="5654683"/>
                  <a:pt x="4724454" y="5658490"/>
                  <a:pt x="4719371" y="5663567"/>
                </a:cubicBezTo>
                <a:cubicBezTo>
                  <a:pt x="4735889" y="5662298"/>
                  <a:pt x="4746054" y="5654683"/>
                  <a:pt x="4756218" y="5650876"/>
                </a:cubicBezTo>
                <a:cubicBezTo>
                  <a:pt x="4768925" y="5645799"/>
                  <a:pt x="4780360" y="5640722"/>
                  <a:pt x="4791794" y="5635646"/>
                </a:cubicBezTo>
                <a:cubicBezTo>
                  <a:pt x="4793065" y="5641992"/>
                  <a:pt x="4795606" y="5644530"/>
                  <a:pt x="4800688" y="5643261"/>
                </a:cubicBezTo>
                <a:cubicBezTo>
                  <a:pt x="4817206" y="5636915"/>
                  <a:pt x="4833724" y="5630569"/>
                  <a:pt x="4850242" y="5624224"/>
                </a:cubicBezTo>
                <a:cubicBezTo>
                  <a:pt x="4859135" y="5621685"/>
                  <a:pt x="4866758" y="5617877"/>
                  <a:pt x="4875652" y="5615339"/>
                </a:cubicBezTo>
                <a:cubicBezTo>
                  <a:pt x="4888358" y="5612801"/>
                  <a:pt x="4899794" y="5607724"/>
                  <a:pt x="4911229" y="5600109"/>
                </a:cubicBezTo>
                <a:cubicBezTo>
                  <a:pt x="4917582" y="5595033"/>
                  <a:pt x="4924252" y="5590908"/>
                  <a:pt x="4931399" y="5587577"/>
                </a:cubicBezTo>
                <a:lnTo>
                  <a:pt x="4954236" y="5579868"/>
                </a:lnTo>
                <a:lnTo>
                  <a:pt x="4953282" y="5581193"/>
                </a:lnTo>
                <a:lnTo>
                  <a:pt x="4954031" y="5581193"/>
                </a:lnTo>
                <a:lnTo>
                  <a:pt x="4951887" y="5588687"/>
                </a:lnTo>
                <a:cubicBezTo>
                  <a:pt x="4955064" y="5588687"/>
                  <a:pt x="4957605" y="5588370"/>
                  <a:pt x="4959511" y="5587101"/>
                </a:cubicBezTo>
                <a:lnTo>
                  <a:pt x="4962597" y="5581193"/>
                </a:lnTo>
                <a:lnTo>
                  <a:pt x="4964162" y="5581193"/>
                </a:lnTo>
                <a:lnTo>
                  <a:pt x="4963004" y="5580414"/>
                </a:lnTo>
                <a:lnTo>
                  <a:pt x="4963322" y="5579803"/>
                </a:lnTo>
                <a:cubicBezTo>
                  <a:pt x="4974758" y="5575996"/>
                  <a:pt x="4986193" y="5573457"/>
                  <a:pt x="4997628" y="5568381"/>
                </a:cubicBezTo>
                <a:cubicBezTo>
                  <a:pt x="5031934" y="5550613"/>
                  <a:pt x="5068781" y="5537921"/>
                  <a:pt x="5101815" y="5516345"/>
                </a:cubicBezTo>
                <a:cubicBezTo>
                  <a:pt x="5104357" y="5515076"/>
                  <a:pt x="5106898" y="5513807"/>
                  <a:pt x="5110709" y="5512538"/>
                </a:cubicBezTo>
                <a:cubicBezTo>
                  <a:pt x="5118333" y="5508730"/>
                  <a:pt x="5128498" y="5504923"/>
                  <a:pt x="5136121" y="5498577"/>
                </a:cubicBezTo>
                <a:cubicBezTo>
                  <a:pt x="5150098" y="5488424"/>
                  <a:pt x="5165344" y="5477002"/>
                  <a:pt x="5179321" y="5464310"/>
                </a:cubicBezTo>
                <a:cubicBezTo>
                  <a:pt x="5184403" y="5460502"/>
                  <a:pt x="5188215" y="5455426"/>
                  <a:pt x="5192027" y="5450349"/>
                </a:cubicBezTo>
                <a:lnTo>
                  <a:pt x="5191390" y="5450349"/>
                </a:lnTo>
                <a:lnTo>
                  <a:pt x="5191856" y="5450249"/>
                </a:lnTo>
                <a:lnTo>
                  <a:pt x="5190724" y="5450249"/>
                </a:lnTo>
                <a:lnTo>
                  <a:pt x="5189485" y="5446542"/>
                </a:lnTo>
                <a:cubicBezTo>
                  <a:pt x="5189804" y="5445273"/>
                  <a:pt x="5190756" y="5444004"/>
                  <a:pt x="5192027" y="5442734"/>
                </a:cubicBezTo>
                <a:cubicBezTo>
                  <a:pt x="5200921" y="5436389"/>
                  <a:pt x="5209815" y="5428774"/>
                  <a:pt x="5217438" y="5422428"/>
                </a:cubicBezTo>
                <a:cubicBezTo>
                  <a:pt x="5219344" y="5421159"/>
                  <a:pt x="5220614" y="5419573"/>
                  <a:pt x="5221091" y="5417827"/>
                </a:cubicBezTo>
                <a:lnTo>
                  <a:pt x="5220118" y="5412967"/>
                </a:lnTo>
                <a:lnTo>
                  <a:pt x="5220679" y="5412624"/>
                </a:lnTo>
                <a:lnTo>
                  <a:pt x="5225062" y="5414813"/>
                </a:lnTo>
                <a:cubicBezTo>
                  <a:pt x="5226332" y="5414813"/>
                  <a:pt x="5226332" y="5413544"/>
                  <a:pt x="5227603" y="5413544"/>
                </a:cubicBezTo>
                <a:cubicBezTo>
                  <a:pt x="5226332" y="5412275"/>
                  <a:pt x="5225062" y="5411005"/>
                  <a:pt x="5225062" y="5411005"/>
                </a:cubicBezTo>
                <a:close/>
                <a:moveTo>
                  <a:pt x="4893667" y="5397017"/>
                </a:moveTo>
                <a:lnTo>
                  <a:pt x="4893001" y="5398883"/>
                </a:lnTo>
                <a:lnTo>
                  <a:pt x="4891002" y="5400748"/>
                </a:lnTo>
                <a:lnTo>
                  <a:pt x="4887005" y="5400748"/>
                </a:lnTo>
                <a:cubicBezTo>
                  <a:pt x="4887005" y="5400748"/>
                  <a:pt x="4885673" y="5401991"/>
                  <a:pt x="4885673" y="5401991"/>
                </a:cubicBezTo>
                <a:cubicBezTo>
                  <a:pt x="4887005" y="5401991"/>
                  <a:pt x="4888338" y="5403234"/>
                  <a:pt x="4888338" y="5403234"/>
                </a:cubicBezTo>
                <a:cubicBezTo>
                  <a:pt x="4889670" y="5403234"/>
                  <a:pt x="4891002" y="5401991"/>
                  <a:pt x="4891002" y="5400748"/>
                </a:cubicBezTo>
                <a:lnTo>
                  <a:pt x="4892335" y="5400748"/>
                </a:lnTo>
                <a:lnTo>
                  <a:pt x="4893001" y="5398883"/>
                </a:lnTo>
                <a:lnTo>
                  <a:pt x="4895000" y="5397017"/>
                </a:lnTo>
                <a:cubicBezTo>
                  <a:pt x="4895000" y="5397017"/>
                  <a:pt x="4893667" y="5397017"/>
                  <a:pt x="4893667" y="5397017"/>
                </a:cubicBezTo>
                <a:close/>
                <a:moveTo>
                  <a:pt x="5408760" y="5388469"/>
                </a:moveTo>
                <a:cubicBezTo>
                  <a:pt x="5398640" y="5396062"/>
                  <a:pt x="5389786" y="5403656"/>
                  <a:pt x="5379664" y="5411250"/>
                </a:cubicBezTo>
                <a:cubicBezTo>
                  <a:pt x="5377134" y="5413781"/>
                  <a:pt x="5375869" y="5417578"/>
                  <a:pt x="5373339" y="5420109"/>
                </a:cubicBezTo>
                <a:cubicBezTo>
                  <a:pt x="5365748" y="5421375"/>
                  <a:pt x="5360688" y="5425171"/>
                  <a:pt x="5358158" y="5432765"/>
                </a:cubicBezTo>
                <a:cubicBezTo>
                  <a:pt x="5364483" y="5428968"/>
                  <a:pt x="5372073" y="5427703"/>
                  <a:pt x="5373339" y="5420109"/>
                </a:cubicBezTo>
                <a:cubicBezTo>
                  <a:pt x="5374604" y="5420109"/>
                  <a:pt x="5377134" y="5421375"/>
                  <a:pt x="5378399" y="5420109"/>
                </a:cubicBezTo>
                <a:cubicBezTo>
                  <a:pt x="5391050" y="5415046"/>
                  <a:pt x="5403700" y="5403656"/>
                  <a:pt x="5412556" y="5388469"/>
                </a:cubicBezTo>
                <a:cubicBezTo>
                  <a:pt x="5411291" y="5388469"/>
                  <a:pt x="5410025" y="5388469"/>
                  <a:pt x="5408760" y="5388469"/>
                </a:cubicBezTo>
                <a:close/>
                <a:moveTo>
                  <a:pt x="5508142" y="5382252"/>
                </a:moveTo>
                <a:cubicBezTo>
                  <a:pt x="5494210" y="5386002"/>
                  <a:pt x="5481546" y="5396004"/>
                  <a:pt x="5473948" y="5411005"/>
                </a:cubicBezTo>
                <a:cubicBezTo>
                  <a:pt x="5487878" y="5402254"/>
                  <a:pt x="5499276" y="5396004"/>
                  <a:pt x="5508142" y="5382252"/>
                </a:cubicBezTo>
                <a:close/>
                <a:moveTo>
                  <a:pt x="4867023" y="5334071"/>
                </a:moveTo>
                <a:lnTo>
                  <a:pt x="4867023" y="5334848"/>
                </a:lnTo>
                <a:lnTo>
                  <a:pt x="4867800" y="5334848"/>
                </a:lnTo>
                <a:close/>
                <a:moveTo>
                  <a:pt x="5626060" y="5294439"/>
                </a:moveTo>
                <a:cubicBezTo>
                  <a:pt x="5593123" y="5317308"/>
                  <a:pt x="5558919" y="5337636"/>
                  <a:pt x="5536117" y="5374481"/>
                </a:cubicBezTo>
                <a:cubicBezTo>
                  <a:pt x="5566520" y="5349071"/>
                  <a:pt x="5596923" y="5324931"/>
                  <a:pt x="5627327" y="5299521"/>
                </a:cubicBezTo>
                <a:cubicBezTo>
                  <a:pt x="5628593" y="5298250"/>
                  <a:pt x="5628593" y="5296980"/>
                  <a:pt x="5628593" y="5296980"/>
                </a:cubicBezTo>
                <a:cubicBezTo>
                  <a:pt x="5628593" y="5295709"/>
                  <a:pt x="5627327" y="5295709"/>
                  <a:pt x="5626060" y="5294439"/>
                </a:cubicBezTo>
                <a:close/>
                <a:moveTo>
                  <a:pt x="5051199" y="5280451"/>
                </a:moveTo>
                <a:cubicBezTo>
                  <a:pt x="5044849" y="5281722"/>
                  <a:pt x="5042309" y="5281722"/>
                  <a:pt x="5041039" y="5282993"/>
                </a:cubicBezTo>
                <a:cubicBezTo>
                  <a:pt x="5015642" y="5294434"/>
                  <a:pt x="4990243" y="5305874"/>
                  <a:pt x="4966114" y="5317314"/>
                </a:cubicBezTo>
                <a:cubicBezTo>
                  <a:pt x="4945796" y="5326213"/>
                  <a:pt x="4926747" y="5337653"/>
                  <a:pt x="4910238" y="5351636"/>
                </a:cubicBezTo>
                <a:cubicBezTo>
                  <a:pt x="4906428" y="5354179"/>
                  <a:pt x="4902620" y="5357992"/>
                  <a:pt x="4897540" y="5359263"/>
                </a:cubicBezTo>
                <a:cubicBezTo>
                  <a:pt x="4881031" y="5363077"/>
                  <a:pt x="4865791" y="5371975"/>
                  <a:pt x="4851822" y="5380873"/>
                </a:cubicBezTo>
                <a:cubicBezTo>
                  <a:pt x="4808645" y="5413924"/>
                  <a:pt x="4761658" y="5438076"/>
                  <a:pt x="4712131" y="5457144"/>
                </a:cubicBezTo>
                <a:cubicBezTo>
                  <a:pt x="4703242" y="5460957"/>
                  <a:pt x="4695622" y="5464770"/>
                  <a:pt x="4686733" y="5469855"/>
                </a:cubicBezTo>
                <a:cubicBezTo>
                  <a:pt x="4689272" y="5471126"/>
                  <a:pt x="4689272" y="5472398"/>
                  <a:pt x="4690543" y="5472398"/>
                </a:cubicBezTo>
                <a:cubicBezTo>
                  <a:pt x="4748958" y="5459686"/>
                  <a:pt x="4804835" y="5441889"/>
                  <a:pt x="4855632" y="5408839"/>
                </a:cubicBezTo>
                <a:cubicBezTo>
                  <a:pt x="4898809" y="5382144"/>
                  <a:pt x="4944525" y="5355450"/>
                  <a:pt x="4987703" y="5327484"/>
                </a:cubicBezTo>
                <a:cubicBezTo>
                  <a:pt x="5006753" y="5316044"/>
                  <a:pt x="5024531" y="5303332"/>
                  <a:pt x="5042309" y="5290620"/>
                </a:cubicBezTo>
                <a:cubicBezTo>
                  <a:pt x="5044849" y="5288078"/>
                  <a:pt x="5046119" y="5285535"/>
                  <a:pt x="5051199" y="5280451"/>
                </a:cubicBezTo>
                <a:close/>
                <a:moveTo>
                  <a:pt x="5127356" y="5254806"/>
                </a:moveTo>
                <a:cubicBezTo>
                  <a:pt x="5124165" y="5256715"/>
                  <a:pt x="5121614" y="5257988"/>
                  <a:pt x="5119381" y="5259102"/>
                </a:cubicBezTo>
                <a:lnTo>
                  <a:pt x="5114858" y="5261594"/>
                </a:lnTo>
                <a:lnTo>
                  <a:pt x="5113321" y="5261170"/>
                </a:lnTo>
                <a:lnTo>
                  <a:pt x="5113291" y="5262457"/>
                </a:lnTo>
                <a:lnTo>
                  <a:pt x="5083573" y="5276902"/>
                </a:lnTo>
                <a:cubicBezTo>
                  <a:pt x="5055102" y="5293071"/>
                  <a:pt x="5031655" y="5313357"/>
                  <a:pt x="5023999" y="5328632"/>
                </a:cubicBezTo>
                <a:cubicBezTo>
                  <a:pt x="5032932" y="5323540"/>
                  <a:pt x="5039312" y="5319721"/>
                  <a:pt x="5045691" y="5315903"/>
                </a:cubicBezTo>
                <a:cubicBezTo>
                  <a:pt x="5067384" y="5301901"/>
                  <a:pt x="5087799" y="5287900"/>
                  <a:pt x="5108215" y="5272626"/>
                </a:cubicBezTo>
                <a:cubicBezTo>
                  <a:pt x="5110129" y="5271353"/>
                  <a:pt x="5112043" y="5270080"/>
                  <a:pt x="5113160" y="5268330"/>
                </a:cubicBezTo>
                <a:lnTo>
                  <a:pt x="5113291" y="5262457"/>
                </a:lnTo>
                <a:lnTo>
                  <a:pt x="5113321" y="5262443"/>
                </a:lnTo>
                <a:lnTo>
                  <a:pt x="5114858" y="5261594"/>
                </a:lnTo>
                <a:lnTo>
                  <a:pt x="5120816" y="5263239"/>
                </a:lnTo>
                <a:cubicBezTo>
                  <a:pt x="5122890" y="5262125"/>
                  <a:pt x="5124804" y="5259261"/>
                  <a:pt x="5127356" y="5254806"/>
                </a:cubicBezTo>
                <a:close/>
                <a:moveTo>
                  <a:pt x="4960665" y="5244703"/>
                </a:moveTo>
                <a:cubicBezTo>
                  <a:pt x="4961830" y="5244703"/>
                  <a:pt x="4962996" y="5244703"/>
                  <a:pt x="4964162" y="5244703"/>
                </a:cubicBezTo>
                <a:cubicBezTo>
                  <a:pt x="4962996" y="5245999"/>
                  <a:pt x="4962996" y="5247294"/>
                  <a:pt x="4961830" y="5247294"/>
                </a:cubicBezTo>
                <a:cubicBezTo>
                  <a:pt x="4960665" y="5248589"/>
                  <a:pt x="4959499" y="5245999"/>
                  <a:pt x="4959499" y="5245999"/>
                </a:cubicBezTo>
                <a:cubicBezTo>
                  <a:pt x="4959499" y="5244703"/>
                  <a:pt x="4959499" y="5244703"/>
                  <a:pt x="4960665" y="5244703"/>
                </a:cubicBezTo>
                <a:close/>
                <a:moveTo>
                  <a:pt x="5543370" y="5226830"/>
                </a:moveTo>
                <a:cubicBezTo>
                  <a:pt x="5542075" y="5228189"/>
                  <a:pt x="5540779" y="5229549"/>
                  <a:pt x="5540779" y="5230910"/>
                </a:cubicBezTo>
                <a:cubicBezTo>
                  <a:pt x="5540779" y="5230910"/>
                  <a:pt x="5540779" y="5230910"/>
                  <a:pt x="5540779" y="5232270"/>
                </a:cubicBezTo>
                <a:cubicBezTo>
                  <a:pt x="5542075" y="5230910"/>
                  <a:pt x="5543370" y="5229549"/>
                  <a:pt x="5544665" y="5228189"/>
                </a:cubicBezTo>
                <a:cubicBezTo>
                  <a:pt x="5543370" y="5228189"/>
                  <a:pt x="5543370" y="5228189"/>
                  <a:pt x="5543370" y="5226830"/>
                </a:cubicBezTo>
                <a:close/>
                <a:moveTo>
                  <a:pt x="5229934" y="5224499"/>
                </a:moveTo>
                <a:cubicBezTo>
                  <a:pt x="5203340" y="5241030"/>
                  <a:pt x="5183078" y="5261376"/>
                  <a:pt x="5161549" y="5280451"/>
                </a:cubicBezTo>
                <a:cubicBezTo>
                  <a:pt x="5178012" y="5275364"/>
                  <a:pt x="5212205" y="5256289"/>
                  <a:pt x="5221070" y="5246116"/>
                </a:cubicBezTo>
                <a:cubicBezTo>
                  <a:pt x="5227402" y="5241030"/>
                  <a:pt x="5229934" y="5234672"/>
                  <a:pt x="5229934" y="5224499"/>
                </a:cubicBezTo>
                <a:close/>
                <a:moveTo>
                  <a:pt x="5069850" y="5212065"/>
                </a:moveTo>
                <a:lnTo>
                  <a:pt x="5069850" y="5212842"/>
                </a:lnTo>
                <a:lnTo>
                  <a:pt x="5072181" y="5212842"/>
                </a:lnTo>
                <a:close/>
                <a:moveTo>
                  <a:pt x="5569922" y="5202739"/>
                </a:moveTo>
                <a:cubicBezTo>
                  <a:pt x="5569922" y="5204099"/>
                  <a:pt x="5568562" y="5205459"/>
                  <a:pt x="5567202" y="5206820"/>
                </a:cubicBezTo>
                <a:cubicBezTo>
                  <a:pt x="5568562" y="5206820"/>
                  <a:pt x="5568562" y="5208179"/>
                  <a:pt x="5569922" y="5208179"/>
                </a:cubicBezTo>
                <a:cubicBezTo>
                  <a:pt x="5569922" y="5206820"/>
                  <a:pt x="5571281" y="5205459"/>
                  <a:pt x="5572641" y="5204099"/>
                </a:cubicBezTo>
                <a:cubicBezTo>
                  <a:pt x="5572641" y="5204099"/>
                  <a:pt x="5571281" y="5202739"/>
                  <a:pt x="5569922" y="5202739"/>
                </a:cubicBezTo>
                <a:close/>
                <a:moveTo>
                  <a:pt x="5349222" y="5187974"/>
                </a:moveTo>
                <a:cubicBezTo>
                  <a:pt x="5347861" y="5189269"/>
                  <a:pt x="5346501" y="5189269"/>
                  <a:pt x="5346501" y="5190565"/>
                </a:cubicBezTo>
                <a:cubicBezTo>
                  <a:pt x="5346501" y="5190565"/>
                  <a:pt x="5346501" y="5191860"/>
                  <a:pt x="5346501" y="5191860"/>
                </a:cubicBezTo>
                <a:cubicBezTo>
                  <a:pt x="5349222" y="5190565"/>
                  <a:pt x="5350582" y="5190565"/>
                  <a:pt x="5351941" y="5189269"/>
                </a:cubicBezTo>
                <a:cubicBezTo>
                  <a:pt x="5350582" y="5189269"/>
                  <a:pt x="5349222" y="5187974"/>
                  <a:pt x="5349222" y="5187974"/>
                </a:cubicBezTo>
                <a:close/>
                <a:moveTo>
                  <a:pt x="5916436" y="5136685"/>
                </a:moveTo>
                <a:cubicBezTo>
                  <a:pt x="5915192" y="5138044"/>
                  <a:pt x="5912705" y="5139404"/>
                  <a:pt x="5911461" y="5140765"/>
                </a:cubicBezTo>
                <a:cubicBezTo>
                  <a:pt x="5911461" y="5140765"/>
                  <a:pt x="5912705" y="5142125"/>
                  <a:pt x="5912705" y="5142125"/>
                </a:cubicBezTo>
                <a:cubicBezTo>
                  <a:pt x="5913948" y="5140765"/>
                  <a:pt x="5915192" y="5139404"/>
                  <a:pt x="5917678" y="5138044"/>
                </a:cubicBezTo>
                <a:cubicBezTo>
                  <a:pt x="5916436" y="5138044"/>
                  <a:pt x="5916436" y="5136685"/>
                  <a:pt x="5916436" y="5136685"/>
                </a:cubicBezTo>
                <a:close/>
                <a:moveTo>
                  <a:pt x="5288218" y="5128137"/>
                </a:moveTo>
                <a:lnTo>
                  <a:pt x="5281005" y="5136564"/>
                </a:lnTo>
                <a:lnTo>
                  <a:pt x="5279329" y="5137038"/>
                </a:lnTo>
                <a:lnTo>
                  <a:pt x="5278880" y="5137938"/>
                </a:lnTo>
                <a:lnTo>
                  <a:pt x="5271828" y="5141628"/>
                </a:lnTo>
                <a:cubicBezTo>
                  <a:pt x="5265518" y="5145383"/>
                  <a:pt x="5265994" y="5147529"/>
                  <a:pt x="5267900" y="5156113"/>
                </a:cubicBezTo>
                <a:cubicBezTo>
                  <a:pt x="5264090" y="5158656"/>
                  <a:pt x="5259010" y="5162471"/>
                  <a:pt x="5253930" y="5166286"/>
                </a:cubicBezTo>
                <a:cubicBezTo>
                  <a:pt x="5222182" y="5189175"/>
                  <a:pt x="5189165" y="5212065"/>
                  <a:pt x="5157417" y="5234954"/>
                </a:cubicBezTo>
                <a:cubicBezTo>
                  <a:pt x="5153607" y="5237498"/>
                  <a:pt x="5147258" y="5240041"/>
                  <a:pt x="5147258" y="5247670"/>
                </a:cubicBezTo>
                <a:cubicBezTo>
                  <a:pt x="5145987" y="5247670"/>
                  <a:pt x="5144717" y="5246399"/>
                  <a:pt x="5142178" y="5246399"/>
                </a:cubicBezTo>
                <a:cubicBezTo>
                  <a:pt x="5142178" y="5247670"/>
                  <a:pt x="5142178" y="5248942"/>
                  <a:pt x="5142178" y="5248942"/>
                </a:cubicBezTo>
                <a:cubicBezTo>
                  <a:pt x="5143448" y="5248942"/>
                  <a:pt x="5144717" y="5248942"/>
                  <a:pt x="5145987" y="5248942"/>
                </a:cubicBezTo>
                <a:cubicBezTo>
                  <a:pt x="5135828" y="5257844"/>
                  <a:pt x="5135828" y="5257844"/>
                  <a:pt x="5132019" y="5268017"/>
                </a:cubicBezTo>
                <a:cubicBezTo>
                  <a:pt x="5156147" y="5255301"/>
                  <a:pt x="5259010" y="5177730"/>
                  <a:pt x="5278059" y="5157384"/>
                </a:cubicBezTo>
                <a:cubicBezTo>
                  <a:pt x="5278059" y="5157384"/>
                  <a:pt x="5278059" y="5154841"/>
                  <a:pt x="5278059" y="5153570"/>
                </a:cubicBezTo>
                <a:cubicBezTo>
                  <a:pt x="5274249" y="5153570"/>
                  <a:pt x="5271709" y="5154841"/>
                  <a:pt x="5267900" y="5156113"/>
                </a:cubicBezTo>
                <a:cubicBezTo>
                  <a:pt x="5270439" y="5152298"/>
                  <a:pt x="5272979" y="5148483"/>
                  <a:pt x="5275519" y="5144668"/>
                </a:cubicBezTo>
                <a:lnTo>
                  <a:pt x="5278880" y="5137938"/>
                </a:lnTo>
                <a:lnTo>
                  <a:pt x="5280599" y="5137038"/>
                </a:lnTo>
                <a:lnTo>
                  <a:pt x="5281005" y="5136564"/>
                </a:lnTo>
                <a:lnTo>
                  <a:pt x="5286631" y="5134972"/>
                </a:lnTo>
                <a:cubicBezTo>
                  <a:pt x="5287900" y="5133223"/>
                  <a:pt x="5288218" y="5130680"/>
                  <a:pt x="5288218" y="5128137"/>
                </a:cubicBezTo>
                <a:close/>
                <a:moveTo>
                  <a:pt x="5184085" y="5111817"/>
                </a:moveTo>
                <a:cubicBezTo>
                  <a:pt x="5181547" y="5114355"/>
                  <a:pt x="5179010" y="5115623"/>
                  <a:pt x="5177108" y="5117051"/>
                </a:cubicBezTo>
                <a:lnTo>
                  <a:pt x="5174703" y="5121741"/>
                </a:lnTo>
                <a:lnTo>
                  <a:pt x="5172668" y="5121968"/>
                </a:lnTo>
                <a:lnTo>
                  <a:pt x="5171749" y="5123805"/>
                </a:lnTo>
                <a:lnTo>
                  <a:pt x="5161726" y="5126409"/>
                </a:lnTo>
                <a:cubicBezTo>
                  <a:pt x="5158396" y="5128629"/>
                  <a:pt x="5155543" y="5131484"/>
                  <a:pt x="5152371" y="5133387"/>
                </a:cubicBezTo>
                <a:cubicBezTo>
                  <a:pt x="5107971" y="5162571"/>
                  <a:pt x="5063572" y="5191754"/>
                  <a:pt x="5017903" y="5219669"/>
                </a:cubicBezTo>
                <a:cubicBezTo>
                  <a:pt x="5001412" y="5229820"/>
                  <a:pt x="4983653" y="5239970"/>
                  <a:pt x="4964624" y="5245046"/>
                </a:cubicBezTo>
                <a:cubicBezTo>
                  <a:pt x="4962087" y="5241239"/>
                  <a:pt x="4958281" y="5236164"/>
                  <a:pt x="4954476" y="5231088"/>
                </a:cubicBezTo>
                <a:cubicBezTo>
                  <a:pt x="4943059" y="5234895"/>
                  <a:pt x="4932910" y="5242508"/>
                  <a:pt x="4921493" y="5248852"/>
                </a:cubicBezTo>
                <a:cubicBezTo>
                  <a:pt x="4902465" y="5259003"/>
                  <a:pt x="4884705" y="5269154"/>
                  <a:pt x="4865677" y="5279305"/>
                </a:cubicBezTo>
                <a:cubicBezTo>
                  <a:pt x="4839037" y="5295799"/>
                  <a:pt x="4813667" y="5311026"/>
                  <a:pt x="4787026" y="5326252"/>
                </a:cubicBezTo>
                <a:cubicBezTo>
                  <a:pt x="4783221" y="5328790"/>
                  <a:pt x="4781952" y="5331327"/>
                  <a:pt x="4776878" y="5336403"/>
                </a:cubicBezTo>
                <a:cubicBezTo>
                  <a:pt x="4802250" y="5331327"/>
                  <a:pt x="4825084" y="5326252"/>
                  <a:pt x="4844111" y="5314833"/>
                </a:cubicBezTo>
                <a:cubicBezTo>
                  <a:pt x="4863139" y="5302144"/>
                  <a:pt x="4882168" y="5293262"/>
                  <a:pt x="4902465" y="5285649"/>
                </a:cubicBezTo>
                <a:cubicBezTo>
                  <a:pt x="4955744" y="5266616"/>
                  <a:pt x="5006486" y="5242508"/>
                  <a:pt x="5052155" y="5209518"/>
                </a:cubicBezTo>
                <a:cubicBezTo>
                  <a:pt x="5061035" y="5203174"/>
                  <a:pt x="5071183" y="5198099"/>
                  <a:pt x="5080063" y="5191754"/>
                </a:cubicBezTo>
                <a:cubicBezTo>
                  <a:pt x="5106703" y="5172722"/>
                  <a:pt x="5133342" y="5154958"/>
                  <a:pt x="5159982" y="5135925"/>
                </a:cubicBezTo>
                <a:cubicBezTo>
                  <a:pt x="5162519" y="5134022"/>
                  <a:pt x="5165691" y="5132753"/>
                  <a:pt x="5168229" y="5130849"/>
                </a:cubicBezTo>
                <a:lnTo>
                  <a:pt x="5171749" y="5123805"/>
                </a:lnTo>
                <a:lnTo>
                  <a:pt x="5173936" y="5123236"/>
                </a:lnTo>
                <a:lnTo>
                  <a:pt x="5174703" y="5121741"/>
                </a:lnTo>
                <a:lnTo>
                  <a:pt x="5179803" y="5121175"/>
                </a:lnTo>
                <a:cubicBezTo>
                  <a:pt x="5181547" y="5119747"/>
                  <a:pt x="5182816" y="5116892"/>
                  <a:pt x="5184085" y="5111817"/>
                </a:cubicBezTo>
                <a:close/>
                <a:moveTo>
                  <a:pt x="5824221" y="5090058"/>
                </a:moveTo>
                <a:cubicBezTo>
                  <a:pt x="5809006" y="5105143"/>
                  <a:pt x="5793791" y="5118971"/>
                  <a:pt x="5778576" y="5132799"/>
                </a:cubicBezTo>
                <a:cubicBezTo>
                  <a:pt x="5797594" y="5126514"/>
                  <a:pt x="5807738" y="5116457"/>
                  <a:pt x="5822953" y="5097600"/>
                </a:cubicBezTo>
                <a:cubicBezTo>
                  <a:pt x="5824221" y="5095086"/>
                  <a:pt x="5826757" y="5092572"/>
                  <a:pt x="5824221" y="5090058"/>
                </a:cubicBezTo>
                <a:close/>
                <a:moveTo>
                  <a:pt x="6028417" y="5082287"/>
                </a:moveTo>
                <a:cubicBezTo>
                  <a:pt x="6027251" y="5083647"/>
                  <a:pt x="6026086" y="5085007"/>
                  <a:pt x="6024920" y="5085007"/>
                </a:cubicBezTo>
                <a:cubicBezTo>
                  <a:pt x="6024920" y="5085007"/>
                  <a:pt x="6026086" y="5086367"/>
                  <a:pt x="6026086" y="5087727"/>
                </a:cubicBezTo>
                <a:cubicBezTo>
                  <a:pt x="6027251" y="5086367"/>
                  <a:pt x="6028417" y="5085007"/>
                  <a:pt x="6029583" y="5085007"/>
                </a:cubicBezTo>
                <a:cubicBezTo>
                  <a:pt x="6028417" y="5083647"/>
                  <a:pt x="6028417" y="5083647"/>
                  <a:pt x="6028417" y="5082287"/>
                </a:cubicBezTo>
                <a:close/>
                <a:moveTo>
                  <a:pt x="5434106" y="5078401"/>
                </a:moveTo>
                <a:cubicBezTo>
                  <a:pt x="5409971" y="5096140"/>
                  <a:pt x="5390916" y="5116413"/>
                  <a:pt x="5370592" y="5136685"/>
                </a:cubicBezTo>
                <a:cubicBezTo>
                  <a:pt x="5387106" y="5130350"/>
                  <a:pt x="5401078" y="5118946"/>
                  <a:pt x="5417593" y="5112611"/>
                </a:cubicBezTo>
                <a:cubicBezTo>
                  <a:pt x="5422673" y="5111344"/>
                  <a:pt x="5426484" y="5105009"/>
                  <a:pt x="5431565" y="5099941"/>
                </a:cubicBezTo>
                <a:cubicBezTo>
                  <a:pt x="5423944" y="5092339"/>
                  <a:pt x="5436646" y="5087270"/>
                  <a:pt x="5434106" y="5078401"/>
                </a:cubicBezTo>
                <a:close/>
                <a:moveTo>
                  <a:pt x="5836860" y="5076070"/>
                </a:moveTo>
                <a:cubicBezTo>
                  <a:pt x="5835564" y="5077235"/>
                  <a:pt x="5834269" y="5077235"/>
                  <a:pt x="5832974" y="5078401"/>
                </a:cubicBezTo>
                <a:cubicBezTo>
                  <a:pt x="5832974" y="5078401"/>
                  <a:pt x="5834269" y="5079567"/>
                  <a:pt x="5834269" y="5080732"/>
                </a:cubicBezTo>
                <a:cubicBezTo>
                  <a:pt x="5835564" y="5079567"/>
                  <a:pt x="5836860" y="5079567"/>
                  <a:pt x="5836860" y="5078401"/>
                </a:cubicBezTo>
                <a:cubicBezTo>
                  <a:pt x="5836860" y="5077235"/>
                  <a:pt x="5836860" y="5076070"/>
                  <a:pt x="5836860" y="5076070"/>
                </a:cubicBezTo>
                <a:close/>
                <a:moveTo>
                  <a:pt x="5229934" y="5063636"/>
                </a:moveTo>
                <a:cubicBezTo>
                  <a:pt x="5217082" y="5073767"/>
                  <a:pt x="5206800" y="5081366"/>
                  <a:pt x="5196518" y="5092763"/>
                </a:cubicBezTo>
                <a:cubicBezTo>
                  <a:pt x="5200374" y="5095296"/>
                  <a:pt x="5201659" y="5096563"/>
                  <a:pt x="5202944" y="5096563"/>
                </a:cubicBezTo>
                <a:cubicBezTo>
                  <a:pt x="5210656" y="5097829"/>
                  <a:pt x="5213227" y="5091497"/>
                  <a:pt x="5217082" y="5087698"/>
                </a:cubicBezTo>
                <a:cubicBezTo>
                  <a:pt x="5224794" y="5080099"/>
                  <a:pt x="5224794" y="5078833"/>
                  <a:pt x="5229934" y="5063636"/>
                </a:cubicBezTo>
                <a:close/>
                <a:moveTo>
                  <a:pt x="5877269" y="5060528"/>
                </a:moveTo>
                <a:cubicBezTo>
                  <a:pt x="5873452" y="5063075"/>
                  <a:pt x="5870908" y="5065621"/>
                  <a:pt x="5868363" y="5068168"/>
                </a:cubicBezTo>
                <a:cubicBezTo>
                  <a:pt x="5835284" y="5101277"/>
                  <a:pt x="5802205" y="5133113"/>
                  <a:pt x="5769127" y="5166222"/>
                </a:cubicBezTo>
                <a:cubicBezTo>
                  <a:pt x="5757677" y="5177682"/>
                  <a:pt x="5747499" y="5190417"/>
                  <a:pt x="5737321" y="5201877"/>
                </a:cubicBezTo>
                <a:cubicBezTo>
                  <a:pt x="5736048" y="5204424"/>
                  <a:pt x="5736048" y="5206971"/>
                  <a:pt x="5733504" y="5212065"/>
                </a:cubicBezTo>
                <a:cubicBezTo>
                  <a:pt x="5739865" y="5208245"/>
                  <a:pt x="5743681" y="5205698"/>
                  <a:pt x="5746226" y="5203151"/>
                </a:cubicBezTo>
                <a:cubicBezTo>
                  <a:pt x="5781849" y="5173862"/>
                  <a:pt x="5813657" y="5140753"/>
                  <a:pt x="5844191" y="5106371"/>
                </a:cubicBezTo>
                <a:cubicBezTo>
                  <a:pt x="5856914" y="5092363"/>
                  <a:pt x="5869636" y="5078355"/>
                  <a:pt x="5877269" y="5060528"/>
                </a:cubicBezTo>
                <a:close/>
                <a:moveTo>
                  <a:pt x="5274101" y="5051980"/>
                </a:moveTo>
                <a:cubicBezTo>
                  <a:pt x="5270409" y="5055794"/>
                  <a:pt x="5265487" y="5059609"/>
                  <a:pt x="5261796" y="5063425"/>
                </a:cubicBezTo>
                <a:cubicBezTo>
                  <a:pt x="5261796" y="5063425"/>
                  <a:pt x="5263027" y="5064696"/>
                  <a:pt x="5263027" y="5065968"/>
                </a:cubicBezTo>
                <a:cubicBezTo>
                  <a:pt x="5267948" y="5062153"/>
                  <a:pt x="5271640" y="5058338"/>
                  <a:pt x="5276561" y="5054523"/>
                </a:cubicBezTo>
                <a:cubicBezTo>
                  <a:pt x="5275331" y="5053251"/>
                  <a:pt x="5275331" y="5053251"/>
                  <a:pt x="5274101" y="5051980"/>
                </a:cubicBezTo>
                <a:close/>
                <a:moveTo>
                  <a:pt x="5804007" y="5050425"/>
                </a:moveTo>
                <a:cubicBezTo>
                  <a:pt x="5797646" y="5056784"/>
                  <a:pt x="5792558" y="5061870"/>
                  <a:pt x="5786195" y="5066956"/>
                </a:cubicBezTo>
                <a:cubicBezTo>
                  <a:pt x="5767111" y="5087303"/>
                  <a:pt x="5748026" y="5107649"/>
                  <a:pt x="5728942" y="5126724"/>
                </a:cubicBezTo>
                <a:cubicBezTo>
                  <a:pt x="5723853" y="5131810"/>
                  <a:pt x="5718764" y="5138168"/>
                  <a:pt x="5712403" y="5140712"/>
                </a:cubicBezTo>
                <a:cubicBezTo>
                  <a:pt x="5702224" y="5144527"/>
                  <a:pt x="5694589" y="5152156"/>
                  <a:pt x="5686956" y="5158515"/>
                </a:cubicBezTo>
                <a:cubicBezTo>
                  <a:pt x="5650060" y="5190306"/>
                  <a:pt x="5614435" y="5222096"/>
                  <a:pt x="5578811" y="5253887"/>
                </a:cubicBezTo>
                <a:cubicBezTo>
                  <a:pt x="5564816" y="5266604"/>
                  <a:pt x="5552093" y="5280592"/>
                  <a:pt x="5539370" y="5293308"/>
                </a:cubicBezTo>
                <a:cubicBezTo>
                  <a:pt x="5536825" y="5295851"/>
                  <a:pt x="5533008" y="5297123"/>
                  <a:pt x="5536825" y="5302210"/>
                </a:cubicBezTo>
                <a:cubicBezTo>
                  <a:pt x="5554637" y="5292037"/>
                  <a:pt x="5571177" y="5281863"/>
                  <a:pt x="5583901" y="5265332"/>
                </a:cubicBezTo>
                <a:cubicBezTo>
                  <a:pt x="5590262" y="5255159"/>
                  <a:pt x="5599168" y="5246258"/>
                  <a:pt x="5609346" y="5238628"/>
                </a:cubicBezTo>
                <a:cubicBezTo>
                  <a:pt x="5641154" y="5211923"/>
                  <a:pt x="5674234" y="5185219"/>
                  <a:pt x="5707313" y="5158515"/>
                </a:cubicBezTo>
                <a:cubicBezTo>
                  <a:pt x="5709859" y="5155971"/>
                  <a:pt x="5713674" y="5152156"/>
                  <a:pt x="5716219" y="5152156"/>
                </a:cubicBezTo>
                <a:cubicBezTo>
                  <a:pt x="5730214" y="5153428"/>
                  <a:pt x="5736576" y="5144527"/>
                  <a:pt x="5742937" y="5136897"/>
                </a:cubicBezTo>
                <a:cubicBezTo>
                  <a:pt x="5760749" y="5116551"/>
                  <a:pt x="5777289" y="5096204"/>
                  <a:pt x="5793829" y="5074587"/>
                </a:cubicBezTo>
                <a:cubicBezTo>
                  <a:pt x="5798918" y="5069500"/>
                  <a:pt x="5802735" y="5061870"/>
                  <a:pt x="5806551" y="5054240"/>
                </a:cubicBezTo>
                <a:cubicBezTo>
                  <a:pt x="5806551" y="5052968"/>
                  <a:pt x="5805280" y="5051697"/>
                  <a:pt x="5804007" y="5050425"/>
                </a:cubicBezTo>
                <a:close/>
                <a:moveTo>
                  <a:pt x="5834528" y="5042818"/>
                </a:moveTo>
                <a:cubicBezTo>
                  <a:pt x="5834528" y="5044086"/>
                  <a:pt x="5834528" y="5044086"/>
                  <a:pt x="5834528" y="5045354"/>
                </a:cubicBezTo>
                <a:cubicBezTo>
                  <a:pt x="5834528" y="5046622"/>
                  <a:pt x="5834528" y="5049157"/>
                  <a:pt x="5834528" y="5050425"/>
                </a:cubicBezTo>
                <a:cubicBezTo>
                  <a:pt x="5837060" y="5049157"/>
                  <a:pt x="5838327" y="5047890"/>
                  <a:pt x="5839593" y="5045354"/>
                </a:cubicBezTo>
                <a:cubicBezTo>
                  <a:pt x="5838327" y="5045354"/>
                  <a:pt x="5837060" y="5044086"/>
                  <a:pt x="5834528" y="5042818"/>
                </a:cubicBezTo>
                <a:close/>
                <a:moveTo>
                  <a:pt x="5704751" y="5042654"/>
                </a:moveTo>
                <a:cubicBezTo>
                  <a:pt x="5703585" y="5043949"/>
                  <a:pt x="5703585" y="5043949"/>
                  <a:pt x="5702419" y="5043949"/>
                </a:cubicBezTo>
                <a:cubicBezTo>
                  <a:pt x="5702419" y="5043949"/>
                  <a:pt x="5702419" y="5045245"/>
                  <a:pt x="5702419" y="5046540"/>
                </a:cubicBezTo>
                <a:cubicBezTo>
                  <a:pt x="5702419" y="5045245"/>
                  <a:pt x="5703585" y="5045245"/>
                  <a:pt x="5703585" y="5045245"/>
                </a:cubicBezTo>
                <a:cubicBezTo>
                  <a:pt x="5704751" y="5043949"/>
                  <a:pt x="5704751" y="5043949"/>
                  <a:pt x="5704751" y="5042654"/>
                </a:cubicBezTo>
                <a:close/>
                <a:moveTo>
                  <a:pt x="5898769" y="5036437"/>
                </a:moveTo>
                <a:cubicBezTo>
                  <a:pt x="5898769" y="5037733"/>
                  <a:pt x="5897474" y="5037733"/>
                  <a:pt x="5897474" y="5039028"/>
                </a:cubicBezTo>
                <a:cubicBezTo>
                  <a:pt x="5897474" y="5039028"/>
                  <a:pt x="5897474" y="5040323"/>
                  <a:pt x="5897474" y="5040323"/>
                </a:cubicBezTo>
                <a:cubicBezTo>
                  <a:pt x="5898769" y="5039028"/>
                  <a:pt x="5900064" y="5037733"/>
                  <a:pt x="5901360" y="5037733"/>
                </a:cubicBezTo>
                <a:cubicBezTo>
                  <a:pt x="5900064" y="5036437"/>
                  <a:pt x="5898769" y="5036437"/>
                  <a:pt x="5898769" y="5036437"/>
                </a:cubicBezTo>
                <a:close/>
                <a:moveTo>
                  <a:pt x="5322541" y="5007684"/>
                </a:moveTo>
                <a:cubicBezTo>
                  <a:pt x="5316280" y="5013998"/>
                  <a:pt x="5310020" y="5019049"/>
                  <a:pt x="5303760" y="5025363"/>
                </a:cubicBezTo>
                <a:cubicBezTo>
                  <a:pt x="5305013" y="5026626"/>
                  <a:pt x="5305013" y="5027889"/>
                  <a:pt x="5306264" y="5027889"/>
                </a:cubicBezTo>
                <a:cubicBezTo>
                  <a:pt x="5312524" y="5022837"/>
                  <a:pt x="5318784" y="5016524"/>
                  <a:pt x="5326296" y="5011472"/>
                </a:cubicBezTo>
                <a:cubicBezTo>
                  <a:pt x="5325044" y="5010209"/>
                  <a:pt x="5323793" y="5008947"/>
                  <a:pt x="5322541" y="5007684"/>
                </a:cubicBezTo>
                <a:close/>
                <a:moveTo>
                  <a:pt x="5826757" y="4917539"/>
                </a:moveTo>
                <a:cubicBezTo>
                  <a:pt x="5822951" y="4918807"/>
                  <a:pt x="5821682" y="4918807"/>
                  <a:pt x="5820415" y="4918807"/>
                </a:cubicBezTo>
                <a:cubicBezTo>
                  <a:pt x="5801386" y="4940372"/>
                  <a:pt x="5779822" y="4960669"/>
                  <a:pt x="5763331" y="4984770"/>
                </a:cubicBezTo>
                <a:lnTo>
                  <a:pt x="5754765" y="4995783"/>
                </a:lnTo>
                <a:lnTo>
                  <a:pt x="5754451" y="4994919"/>
                </a:lnTo>
                <a:lnTo>
                  <a:pt x="5754143" y="4995104"/>
                </a:lnTo>
                <a:lnTo>
                  <a:pt x="5751914" y="4987308"/>
                </a:lnTo>
                <a:cubicBezTo>
                  <a:pt x="5746840" y="4992382"/>
                  <a:pt x="5744303" y="4997456"/>
                  <a:pt x="5740498" y="5001261"/>
                </a:cubicBezTo>
                <a:cubicBezTo>
                  <a:pt x="5741765" y="5001261"/>
                  <a:pt x="5741765" y="5002530"/>
                  <a:pt x="5741765" y="5002530"/>
                </a:cubicBezTo>
                <a:lnTo>
                  <a:pt x="5754143" y="4995104"/>
                </a:lnTo>
                <a:lnTo>
                  <a:pt x="5754451" y="4996188"/>
                </a:lnTo>
                <a:lnTo>
                  <a:pt x="5754765" y="4995783"/>
                </a:lnTo>
                <a:lnTo>
                  <a:pt x="5755720" y="4998408"/>
                </a:lnTo>
                <a:cubicBezTo>
                  <a:pt x="5756037" y="4999676"/>
                  <a:pt x="5756354" y="5001262"/>
                  <a:pt x="5756988" y="5003799"/>
                </a:cubicBezTo>
                <a:cubicBezTo>
                  <a:pt x="5783627" y="4977159"/>
                  <a:pt x="5810266" y="4953057"/>
                  <a:pt x="5826757" y="4917539"/>
                </a:cubicBezTo>
                <a:close/>
                <a:moveTo>
                  <a:pt x="5834528" y="4901220"/>
                </a:moveTo>
                <a:lnTo>
                  <a:pt x="5832974" y="4903551"/>
                </a:lnTo>
                <a:lnTo>
                  <a:pt x="5834528" y="4903551"/>
                </a:lnTo>
                <a:close/>
                <a:moveTo>
                  <a:pt x="6111180" y="4898111"/>
                </a:moveTo>
                <a:cubicBezTo>
                  <a:pt x="6108005" y="4899383"/>
                  <a:pt x="6105467" y="4901289"/>
                  <a:pt x="6103562" y="4903832"/>
                </a:cubicBezTo>
                <a:lnTo>
                  <a:pt x="6100423" y="4911690"/>
                </a:lnTo>
                <a:lnTo>
                  <a:pt x="6099753" y="4912095"/>
                </a:lnTo>
                <a:lnTo>
                  <a:pt x="6099556" y="4913497"/>
                </a:lnTo>
                <a:lnTo>
                  <a:pt x="6092135" y="4918451"/>
                </a:lnTo>
                <a:cubicBezTo>
                  <a:pt x="6047698" y="4973114"/>
                  <a:pt x="6003260" y="5027777"/>
                  <a:pt x="5958822" y="5082440"/>
                </a:cubicBezTo>
                <a:cubicBezTo>
                  <a:pt x="5956283" y="5084982"/>
                  <a:pt x="5955013" y="5090067"/>
                  <a:pt x="5953743" y="5092610"/>
                </a:cubicBezTo>
                <a:cubicBezTo>
                  <a:pt x="5948665" y="5097695"/>
                  <a:pt x="5943587" y="5102779"/>
                  <a:pt x="5938507" y="5107865"/>
                </a:cubicBezTo>
                <a:cubicBezTo>
                  <a:pt x="5935969" y="5110407"/>
                  <a:pt x="5933429" y="5114221"/>
                  <a:pt x="5930889" y="5118034"/>
                </a:cubicBezTo>
                <a:cubicBezTo>
                  <a:pt x="5941047" y="5112949"/>
                  <a:pt x="5949935" y="5105322"/>
                  <a:pt x="5953743" y="5093881"/>
                </a:cubicBezTo>
                <a:cubicBezTo>
                  <a:pt x="5958822" y="5088796"/>
                  <a:pt x="5965170" y="5084982"/>
                  <a:pt x="5970249" y="5079897"/>
                </a:cubicBezTo>
                <a:cubicBezTo>
                  <a:pt x="5990564" y="5055744"/>
                  <a:pt x="6012148" y="5031591"/>
                  <a:pt x="6032462" y="5006166"/>
                </a:cubicBezTo>
                <a:cubicBezTo>
                  <a:pt x="6054047" y="4980741"/>
                  <a:pt x="6073091" y="4954045"/>
                  <a:pt x="6093405" y="4927350"/>
                </a:cubicBezTo>
                <a:cubicBezTo>
                  <a:pt x="6095309" y="4925443"/>
                  <a:pt x="6097214" y="4923536"/>
                  <a:pt x="6098483" y="4921152"/>
                </a:cubicBezTo>
                <a:lnTo>
                  <a:pt x="6099556" y="4913497"/>
                </a:lnTo>
                <a:lnTo>
                  <a:pt x="6099753" y="4913366"/>
                </a:lnTo>
                <a:lnTo>
                  <a:pt x="6100423" y="4911690"/>
                </a:lnTo>
                <a:lnTo>
                  <a:pt x="6107371" y="4907487"/>
                </a:lnTo>
                <a:cubicBezTo>
                  <a:pt x="6108958" y="4904785"/>
                  <a:pt x="6109910" y="4901289"/>
                  <a:pt x="6111180" y="4898111"/>
                </a:cubicBezTo>
                <a:close/>
                <a:moveTo>
                  <a:pt x="5857064" y="4879461"/>
                </a:moveTo>
                <a:cubicBezTo>
                  <a:pt x="5855770" y="4880704"/>
                  <a:pt x="5854473" y="4880704"/>
                  <a:pt x="5853179" y="4880704"/>
                </a:cubicBezTo>
                <a:cubicBezTo>
                  <a:pt x="5853179" y="4881947"/>
                  <a:pt x="5853179" y="4884434"/>
                  <a:pt x="5853179" y="4885677"/>
                </a:cubicBezTo>
                <a:cubicBezTo>
                  <a:pt x="5854473" y="4884434"/>
                  <a:pt x="5854473" y="4881947"/>
                  <a:pt x="5854473" y="4880704"/>
                </a:cubicBezTo>
                <a:cubicBezTo>
                  <a:pt x="5854473" y="4880704"/>
                  <a:pt x="5855770" y="4880704"/>
                  <a:pt x="5855770" y="4880704"/>
                </a:cubicBezTo>
                <a:cubicBezTo>
                  <a:pt x="5857064" y="4880704"/>
                  <a:pt x="5857064" y="4879461"/>
                  <a:pt x="5857064" y="4879461"/>
                </a:cubicBezTo>
                <a:close/>
                <a:moveTo>
                  <a:pt x="6165853" y="4863918"/>
                </a:moveTo>
                <a:cubicBezTo>
                  <a:pt x="6164574" y="4865195"/>
                  <a:pt x="6164574" y="4867748"/>
                  <a:pt x="6163295" y="4869025"/>
                </a:cubicBezTo>
                <a:cubicBezTo>
                  <a:pt x="6133878" y="4889452"/>
                  <a:pt x="6123646" y="4922646"/>
                  <a:pt x="6105740" y="4953287"/>
                </a:cubicBezTo>
                <a:cubicBezTo>
                  <a:pt x="6109577" y="4952010"/>
                  <a:pt x="6110856" y="4952010"/>
                  <a:pt x="6112135" y="4950733"/>
                </a:cubicBezTo>
                <a:cubicBezTo>
                  <a:pt x="6128762" y="4926476"/>
                  <a:pt x="6145389" y="4902219"/>
                  <a:pt x="6162016" y="4877962"/>
                </a:cubicBezTo>
                <a:cubicBezTo>
                  <a:pt x="6163295" y="4875408"/>
                  <a:pt x="6162016" y="4871578"/>
                  <a:pt x="6163295" y="4869025"/>
                </a:cubicBezTo>
                <a:cubicBezTo>
                  <a:pt x="6164574" y="4867748"/>
                  <a:pt x="6165853" y="4866472"/>
                  <a:pt x="6167132" y="4865195"/>
                </a:cubicBezTo>
                <a:cubicBezTo>
                  <a:pt x="6167132" y="4865195"/>
                  <a:pt x="6165853" y="4863918"/>
                  <a:pt x="6165853" y="4863918"/>
                </a:cubicBezTo>
                <a:close/>
                <a:moveTo>
                  <a:pt x="5867167" y="4863918"/>
                </a:moveTo>
                <a:lnTo>
                  <a:pt x="5868720" y="4866250"/>
                </a:lnTo>
                <a:lnTo>
                  <a:pt x="5868720" y="4863918"/>
                </a:lnTo>
                <a:close/>
                <a:moveTo>
                  <a:pt x="5652684" y="4839051"/>
                </a:moveTo>
                <a:cubicBezTo>
                  <a:pt x="5613352" y="4873104"/>
                  <a:pt x="5596858" y="4894544"/>
                  <a:pt x="5590515" y="4915985"/>
                </a:cubicBezTo>
                <a:cubicBezTo>
                  <a:pt x="5608277" y="4902112"/>
                  <a:pt x="5639996" y="4864275"/>
                  <a:pt x="5652684" y="4839051"/>
                </a:cubicBezTo>
                <a:close/>
                <a:moveTo>
                  <a:pt x="5834528" y="4786984"/>
                </a:moveTo>
                <a:cubicBezTo>
                  <a:pt x="5829948" y="4789503"/>
                  <a:pt x="5825694" y="4792652"/>
                  <a:pt x="5822585" y="4796587"/>
                </a:cubicBezTo>
                <a:lnTo>
                  <a:pt x="5817811" y="4810074"/>
                </a:lnTo>
                <a:lnTo>
                  <a:pt x="5816205" y="4810914"/>
                </a:lnTo>
                <a:lnTo>
                  <a:pt x="5816062" y="4811767"/>
                </a:lnTo>
                <a:lnTo>
                  <a:pt x="5811624" y="4814377"/>
                </a:lnTo>
                <a:cubicBezTo>
                  <a:pt x="5810970" y="4816267"/>
                  <a:pt x="5811624" y="4819100"/>
                  <a:pt x="5813587" y="4823508"/>
                </a:cubicBezTo>
                <a:cubicBezTo>
                  <a:pt x="5814242" y="4820360"/>
                  <a:pt x="5814896" y="4817841"/>
                  <a:pt x="5815386" y="4815794"/>
                </a:cubicBezTo>
                <a:lnTo>
                  <a:pt x="5816062" y="4811767"/>
                </a:lnTo>
                <a:lnTo>
                  <a:pt x="5817514" y="4810914"/>
                </a:lnTo>
                <a:lnTo>
                  <a:pt x="5817811" y="4810074"/>
                </a:lnTo>
                <a:lnTo>
                  <a:pt x="5824037" y="4806821"/>
                </a:lnTo>
                <a:cubicBezTo>
                  <a:pt x="5830111" y="4801625"/>
                  <a:pt x="5831584" y="4793596"/>
                  <a:pt x="5834528" y="4786984"/>
                </a:cubicBezTo>
                <a:close/>
                <a:moveTo>
                  <a:pt x="5365411" y="4741135"/>
                </a:moveTo>
                <a:cubicBezTo>
                  <a:pt x="5364116" y="4742300"/>
                  <a:pt x="5362820" y="4743466"/>
                  <a:pt x="5362820" y="4744632"/>
                </a:cubicBezTo>
                <a:cubicBezTo>
                  <a:pt x="5362820" y="4744632"/>
                  <a:pt x="5362820" y="4744632"/>
                  <a:pt x="5362820" y="4745797"/>
                </a:cubicBezTo>
                <a:cubicBezTo>
                  <a:pt x="5364116" y="4745797"/>
                  <a:pt x="5364116" y="4745797"/>
                  <a:pt x="5365411" y="4744632"/>
                </a:cubicBezTo>
                <a:cubicBezTo>
                  <a:pt x="5365411" y="4743466"/>
                  <a:pt x="5366706" y="4742300"/>
                  <a:pt x="5366706" y="4741135"/>
                </a:cubicBezTo>
                <a:cubicBezTo>
                  <a:pt x="5366706" y="4741135"/>
                  <a:pt x="5365411" y="4741135"/>
                  <a:pt x="5365411" y="4741135"/>
                </a:cubicBezTo>
                <a:close/>
                <a:moveTo>
                  <a:pt x="5342617" y="4733363"/>
                </a:moveTo>
                <a:cubicBezTo>
                  <a:pt x="5341321" y="4735806"/>
                  <a:pt x="5341321" y="4737027"/>
                  <a:pt x="5338730" y="4741912"/>
                </a:cubicBezTo>
                <a:cubicBezTo>
                  <a:pt x="5342617" y="4738248"/>
                  <a:pt x="5343911" y="4737027"/>
                  <a:pt x="5345206" y="4735806"/>
                </a:cubicBezTo>
                <a:cubicBezTo>
                  <a:pt x="5346501" y="4735806"/>
                  <a:pt x="5346501" y="4734585"/>
                  <a:pt x="5346501" y="4734585"/>
                </a:cubicBezTo>
                <a:cubicBezTo>
                  <a:pt x="5345206" y="4733363"/>
                  <a:pt x="5343911" y="4733363"/>
                  <a:pt x="5342617" y="4733363"/>
                </a:cubicBezTo>
                <a:close/>
                <a:moveTo>
                  <a:pt x="6082715" y="4713159"/>
                </a:moveTo>
                <a:cubicBezTo>
                  <a:pt x="6067520" y="4725838"/>
                  <a:pt x="6058657" y="4741053"/>
                  <a:pt x="6051059" y="4755000"/>
                </a:cubicBezTo>
                <a:cubicBezTo>
                  <a:pt x="6029533" y="4798109"/>
                  <a:pt x="6000408" y="4834879"/>
                  <a:pt x="5964953" y="4865309"/>
                </a:cubicBezTo>
                <a:cubicBezTo>
                  <a:pt x="5959888" y="4869113"/>
                  <a:pt x="5957355" y="4874185"/>
                  <a:pt x="5953556" y="4877988"/>
                </a:cubicBezTo>
                <a:cubicBezTo>
                  <a:pt x="5937096" y="4898275"/>
                  <a:pt x="5920634" y="4918561"/>
                  <a:pt x="5904172" y="4938848"/>
                </a:cubicBezTo>
                <a:cubicBezTo>
                  <a:pt x="5883912" y="4962939"/>
                  <a:pt x="5863652" y="4988297"/>
                  <a:pt x="5843392" y="5013656"/>
                </a:cubicBezTo>
                <a:cubicBezTo>
                  <a:pt x="5839593" y="5018727"/>
                  <a:pt x="5834528" y="5022531"/>
                  <a:pt x="5835794" y="5028871"/>
                </a:cubicBezTo>
                <a:cubicBezTo>
                  <a:pt x="5842126" y="5031407"/>
                  <a:pt x="5843392" y="5025067"/>
                  <a:pt x="5847190" y="5021263"/>
                </a:cubicBezTo>
                <a:cubicBezTo>
                  <a:pt x="5861119" y="5004780"/>
                  <a:pt x="5875048" y="4987029"/>
                  <a:pt x="5888978" y="4969279"/>
                </a:cubicBezTo>
                <a:cubicBezTo>
                  <a:pt x="5891510" y="4966742"/>
                  <a:pt x="5894042" y="4962939"/>
                  <a:pt x="5899107" y="4965475"/>
                </a:cubicBezTo>
                <a:cubicBezTo>
                  <a:pt x="5897841" y="4970546"/>
                  <a:pt x="5896575" y="4975618"/>
                  <a:pt x="5894042" y="4980690"/>
                </a:cubicBezTo>
                <a:cubicBezTo>
                  <a:pt x="5894042" y="4981958"/>
                  <a:pt x="5892777" y="4983226"/>
                  <a:pt x="5891510" y="4984493"/>
                </a:cubicBezTo>
                <a:cubicBezTo>
                  <a:pt x="5892777" y="4984493"/>
                  <a:pt x="5894042" y="4984493"/>
                  <a:pt x="5895308" y="4984493"/>
                </a:cubicBezTo>
                <a:cubicBezTo>
                  <a:pt x="5895308" y="4983226"/>
                  <a:pt x="5894042" y="4981958"/>
                  <a:pt x="5894042" y="4980690"/>
                </a:cubicBezTo>
                <a:cubicBezTo>
                  <a:pt x="5896575" y="4979422"/>
                  <a:pt x="5900374" y="4979422"/>
                  <a:pt x="5901640" y="4978154"/>
                </a:cubicBezTo>
                <a:cubicBezTo>
                  <a:pt x="5925699" y="4952796"/>
                  <a:pt x="5952291" y="4928705"/>
                  <a:pt x="5971285" y="4899543"/>
                </a:cubicBezTo>
                <a:cubicBezTo>
                  <a:pt x="6008006" y="4842486"/>
                  <a:pt x="6044727" y="4785430"/>
                  <a:pt x="6081449" y="4727105"/>
                </a:cubicBezTo>
                <a:cubicBezTo>
                  <a:pt x="6082715" y="4725838"/>
                  <a:pt x="6083982" y="4724570"/>
                  <a:pt x="6083982" y="4723302"/>
                </a:cubicBezTo>
                <a:cubicBezTo>
                  <a:pt x="6083982" y="4720766"/>
                  <a:pt x="6083982" y="4718230"/>
                  <a:pt x="6082715" y="4713159"/>
                </a:cubicBezTo>
                <a:close/>
                <a:moveTo>
                  <a:pt x="5428875" y="4696839"/>
                </a:moveTo>
                <a:cubicBezTo>
                  <a:pt x="5411096" y="4705692"/>
                  <a:pt x="5389508" y="4732251"/>
                  <a:pt x="5376808" y="4761340"/>
                </a:cubicBezTo>
                <a:cubicBezTo>
                  <a:pt x="5398397" y="4748692"/>
                  <a:pt x="5421256" y="4719604"/>
                  <a:pt x="5428875" y="4696839"/>
                </a:cubicBezTo>
                <a:close/>
                <a:moveTo>
                  <a:pt x="6114732" y="4683628"/>
                </a:moveTo>
                <a:cubicBezTo>
                  <a:pt x="6116065" y="4684960"/>
                  <a:pt x="6116065" y="4684960"/>
                  <a:pt x="6117396" y="4686293"/>
                </a:cubicBezTo>
                <a:cubicBezTo>
                  <a:pt x="6117396" y="4684960"/>
                  <a:pt x="6117396" y="4683628"/>
                  <a:pt x="6117396" y="4683628"/>
                </a:cubicBezTo>
                <a:cubicBezTo>
                  <a:pt x="6116065" y="4683628"/>
                  <a:pt x="6116065" y="4683628"/>
                  <a:pt x="6114732" y="4683628"/>
                </a:cubicBezTo>
                <a:close/>
                <a:moveTo>
                  <a:pt x="5670099" y="4647796"/>
                </a:moveTo>
                <a:cubicBezTo>
                  <a:pt x="5668651" y="4647638"/>
                  <a:pt x="5667364" y="4647638"/>
                  <a:pt x="5666721" y="4648270"/>
                </a:cubicBezTo>
                <a:cubicBezTo>
                  <a:pt x="5664146" y="4651427"/>
                  <a:pt x="5661250" y="4654268"/>
                  <a:pt x="5659158" y="4657583"/>
                </a:cubicBezTo>
                <a:lnTo>
                  <a:pt x="5656788" y="4668117"/>
                </a:lnTo>
                <a:lnTo>
                  <a:pt x="5656424" y="4668475"/>
                </a:lnTo>
                <a:lnTo>
                  <a:pt x="5655879" y="4670050"/>
                </a:lnTo>
                <a:lnTo>
                  <a:pt x="5649828" y="4673526"/>
                </a:lnTo>
                <a:cubicBezTo>
                  <a:pt x="5648380" y="4675736"/>
                  <a:pt x="5647414" y="4678577"/>
                  <a:pt x="5646127" y="4681103"/>
                </a:cubicBezTo>
                <a:cubicBezTo>
                  <a:pt x="5642267" y="4687417"/>
                  <a:pt x="5638404" y="4693731"/>
                  <a:pt x="5633256" y="4700045"/>
                </a:cubicBezTo>
                <a:cubicBezTo>
                  <a:pt x="5634544" y="4701308"/>
                  <a:pt x="5634544" y="4702570"/>
                  <a:pt x="5634544" y="4703833"/>
                </a:cubicBezTo>
                <a:cubicBezTo>
                  <a:pt x="5634544" y="4702570"/>
                  <a:pt x="5634544" y="4701308"/>
                  <a:pt x="5634544" y="4700045"/>
                </a:cubicBezTo>
                <a:cubicBezTo>
                  <a:pt x="5635829" y="4700045"/>
                  <a:pt x="5637117" y="4700045"/>
                  <a:pt x="5638404" y="4700045"/>
                </a:cubicBezTo>
                <a:cubicBezTo>
                  <a:pt x="5642909" y="4695625"/>
                  <a:pt x="5647092" y="4691205"/>
                  <a:pt x="5650309" y="4686154"/>
                </a:cubicBezTo>
                <a:lnTo>
                  <a:pt x="5655879" y="4670050"/>
                </a:lnTo>
                <a:lnTo>
                  <a:pt x="5656424" y="4669737"/>
                </a:lnTo>
                <a:lnTo>
                  <a:pt x="5656788" y="4668117"/>
                </a:lnTo>
                <a:lnTo>
                  <a:pt x="5664146" y="4660898"/>
                </a:lnTo>
                <a:cubicBezTo>
                  <a:pt x="5668008" y="4657110"/>
                  <a:pt x="5670581" y="4652058"/>
                  <a:pt x="5674444" y="4648270"/>
                </a:cubicBezTo>
                <a:cubicBezTo>
                  <a:pt x="5673156" y="4648270"/>
                  <a:pt x="5671547" y="4647954"/>
                  <a:pt x="5670099" y="4647796"/>
                </a:cubicBezTo>
                <a:close/>
                <a:moveTo>
                  <a:pt x="6065406" y="4605140"/>
                </a:moveTo>
                <a:cubicBezTo>
                  <a:pt x="6020945" y="4666156"/>
                  <a:pt x="5977756" y="4728443"/>
                  <a:pt x="5937106" y="4792002"/>
                </a:cubicBezTo>
                <a:cubicBezTo>
                  <a:pt x="5937106" y="4793273"/>
                  <a:pt x="5938377" y="4794544"/>
                  <a:pt x="5939647" y="4797087"/>
                </a:cubicBezTo>
                <a:cubicBezTo>
                  <a:pt x="5943458" y="4794544"/>
                  <a:pt x="5947269" y="4790731"/>
                  <a:pt x="5949809" y="4788189"/>
                </a:cubicBezTo>
                <a:cubicBezTo>
                  <a:pt x="5962512" y="4770392"/>
                  <a:pt x="5975215" y="4753867"/>
                  <a:pt x="5987918" y="4737342"/>
                </a:cubicBezTo>
                <a:cubicBezTo>
                  <a:pt x="6005702" y="4710647"/>
                  <a:pt x="6022215" y="4683952"/>
                  <a:pt x="6038730" y="4657258"/>
                </a:cubicBezTo>
                <a:cubicBezTo>
                  <a:pt x="6048891" y="4640733"/>
                  <a:pt x="6059054" y="4624207"/>
                  <a:pt x="6069216" y="4607682"/>
                </a:cubicBezTo>
                <a:cubicBezTo>
                  <a:pt x="6067946" y="4607682"/>
                  <a:pt x="6066675" y="4606411"/>
                  <a:pt x="6065406" y="4605140"/>
                </a:cubicBezTo>
                <a:close/>
                <a:moveTo>
                  <a:pt x="5798782" y="4599700"/>
                </a:moveTo>
                <a:lnTo>
                  <a:pt x="5799558" y="4601254"/>
                </a:lnTo>
                <a:lnTo>
                  <a:pt x="5801112" y="4599700"/>
                </a:lnTo>
                <a:close/>
                <a:moveTo>
                  <a:pt x="5836936" y="4578718"/>
                </a:moveTo>
                <a:cubicBezTo>
                  <a:pt x="5836936" y="4579986"/>
                  <a:pt x="5836936" y="4581254"/>
                  <a:pt x="5836936" y="4582522"/>
                </a:cubicBezTo>
                <a:cubicBezTo>
                  <a:pt x="5829319" y="4582522"/>
                  <a:pt x="5825511" y="4591399"/>
                  <a:pt x="5821701" y="4596471"/>
                </a:cubicBezTo>
                <a:cubicBezTo>
                  <a:pt x="5718867" y="4729624"/>
                  <a:pt x="5605876" y="4853899"/>
                  <a:pt x="5494155" y="4979442"/>
                </a:cubicBezTo>
                <a:cubicBezTo>
                  <a:pt x="5491616" y="4981978"/>
                  <a:pt x="5489076" y="4985783"/>
                  <a:pt x="5486537" y="4988319"/>
                </a:cubicBezTo>
                <a:cubicBezTo>
                  <a:pt x="5450989" y="5023826"/>
                  <a:pt x="5416711" y="5058065"/>
                  <a:pt x="5381164" y="5093573"/>
                </a:cubicBezTo>
                <a:cubicBezTo>
                  <a:pt x="5378625" y="5096109"/>
                  <a:pt x="5374816" y="5098645"/>
                  <a:pt x="5372278" y="5101181"/>
                </a:cubicBezTo>
                <a:cubicBezTo>
                  <a:pt x="5369738" y="5103717"/>
                  <a:pt x="5365929" y="5106254"/>
                  <a:pt x="5367198" y="5112594"/>
                </a:cubicBezTo>
                <a:cubicBezTo>
                  <a:pt x="5371007" y="5110058"/>
                  <a:pt x="5374816" y="5108790"/>
                  <a:pt x="5377355" y="5106254"/>
                </a:cubicBezTo>
                <a:cubicBezTo>
                  <a:pt x="5391320" y="5096109"/>
                  <a:pt x="5404016" y="5087232"/>
                  <a:pt x="5416711" y="5075819"/>
                </a:cubicBezTo>
                <a:cubicBezTo>
                  <a:pt x="5450989" y="5045384"/>
                  <a:pt x="5486537" y="5013681"/>
                  <a:pt x="5520816" y="4980710"/>
                </a:cubicBezTo>
                <a:cubicBezTo>
                  <a:pt x="5533512" y="4968029"/>
                  <a:pt x="5546208" y="4954080"/>
                  <a:pt x="5557633" y="4938862"/>
                </a:cubicBezTo>
                <a:cubicBezTo>
                  <a:pt x="5567789" y="4926181"/>
                  <a:pt x="5575407" y="4909696"/>
                  <a:pt x="5585563" y="4897015"/>
                </a:cubicBezTo>
                <a:cubicBezTo>
                  <a:pt x="5610954" y="4866580"/>
                  <a:pt x="5636345" y="4837413"/>
                  <a:pt x="5661737" y="4808247"/>
                </a:cubicBezTo>
                <a:cubicBezTo>
                  <a:pt x="5692206" y="4774008"/>
                  <a:pt x="5723945" y="4739768"/>
                  <a:pt x="5754415" y="4704261"/>
                </a:cubicBezTo>
                <a:cubicBezTo>
                  <a:pt x="5783615" y="4672558"/>
                  <a:pt x="5807736" y="4637051"/>
                  <a:pt x="5829319" y="4599007"/>
                </a:cubicBezTo>
                <a:cubicBezTo>
                  <a:pt x="5833127" y="4593935"/>
                  <a:pt x="5834397" y="4587595"/>
                  <a:pt x="5836936" y="4582522"/>
                </a:cubicBezTo>
                <a:cubicBezTo>
                  <a:pt x="5838206" y="4581254"/>
                  <a:pt x="5839476" y="4579986"/>
                  <a:pt x="5840745" y="4579986"/>
                </a:cubicBezTo>
                <a:cubicBezTo>
                  <a:pt x="5839476" y="4578718"/>
                  <a:pt x="5838206" y="4578718"/>
                  <a:pt x="5836936" y="4578718"/>
                </a:cubicBezTo>
                <a:close/>
                <a:moveTo>
                  <a:pt x="5494153" y="4559290"/>
                </a:moveTo>
                <a:cubicBezTo>
                  <a:pt x="5472598" y="4578349"/>
                  <a:pt x="5400326" y="4679998"/>
                  <a:pt x="5374968" y="4727010"/>
                </a:cubicBezTo>
                <a:cubicBezTo>
                  <a:pt x="5373700" y="4728281"/>
                  <a:pt x="5376236" y="4729552"/>
                  <a:pt x="5377504" y="4733363"/>
                </a:cubicBezTo>
                <a:cubicBezTo>
                  <a:pt x="5380040" y="4729552"/>
                  <a:pt x="5381308" y="4727010"/>
                  <a:pt x="5383843" y="4724469"/>
                </a:cubicBezTo>
                <a:cubicBezTo>
                  <a:pt x="5414273" y="4685080"/>
                  <a:pt x="5445973" y="4644421"/>
                  <a:pt x="5477670" y="4603762"/>
                </a:cubicBezTo>
                <a:cubicBezTo>
                  <a:pt x="5485277" y="4593597"/>
                  <a:pt x="5489081" y="4582161"/>
                  <a:pt x="5494153" y="4559290"/>
                </a:cubicBezTo>
                <a:close/>
                <a:moveTo>
                  <a:pt x="5834528" y="4546856"/>
                </a:moveTo>
                <a:cubicBezTo>
                  <a:pt x="5825554" y="4559391"/>
                  <a:pt x="5817858" y="4569418"/>
                  <a:pt x="5810165" y="4579445"/>
                </a:cubicBezTo>
                <a:lnTo>
                  <a:pt x="5810055" y="4579660"/>
                </a:lnTo>
                <a:lnTo>
                  <a:pt x="5808884" y="4579445"/>
                </a:lnTo>
                <a:lnTo>
                  <a:pt x="5809793" y="4580173"/>
                </a:lnTo>
                <a:lnTo>
                  <a:pt x="5808884" y="4581952"/>
                </a:lnTo>
                <a:cubicBezTo>
                  <a:pt x="5808884" y="4583205"/>
                  <a:pt x="5810165" y="4584459"/>
                  <a:pt x="5810165" y="4585712"/>
                </a:cubicBezTo>
                <a:cubicBezTo>
                  <a:pt x="5810165" y="4585712"/>
                  <a:pt x="5811448" y="4585712"/>
                  <a:pt x="5811448" y="4584459"/>
                </a:cubicBezTo>
                <a:cubicBezTo>
                  <a:pt x="5811448" y="4584459"/>
                  <a:pt x="5811448" y="4583205"/>
                  <a:pt x="5811448" y="4583205"/>
                </a:cubicBezTo>
                <a:cubicBezTo>
                  <a:pt x="5811448" y="4581952"/>
                  <a:pt x="5811127" y="4581325"/>
                  <a:pt x="5810646" y="4580855"/>
                </a:cubicBezTo>
                <a:lnTo>
                  <a:pt x="5809793" y="4580173"/>
                </a:lnTo>
                <a:lnTo>
                  <a:pt x="5810055" y="4579660"/>
                </a:lnTo>
                <a:lnTo>
                  <a:pt x="5811448" y="4579915"/>
                </a:lnTo>
                <a:cubicBezTo>
                  <a:pt x="5812410" y="4580072"/>
                  <a:pt x="5813370" y="4580072"/>
                  <a:pt x="5814012" y="4579445"/>
                </a:cubicBezTo>
                <a:cubicBezTo>
                  <a:pt x="5822988" y="4573178"/>
                  <a:pt x="5830681" y="4563151"/>
                  <a:pt x="5834528" y="4546856"/>
                </a:cubicBezTo>
                <a:close/>
                <a:moveTo>
                  <a:pt x="5597244" y="4543927"/>
                </a:moveTo>
                <a:cubicBezTo>
                  <a:pt x="5595510" y="4543608"/>
                  <a:pt x="5594564" y="4543608"/>
                  <a:pt x="5593934" y="4544245"/>
                </a:cubicBezTo>
                <a:cubicBezTo>
                  <a:pt x="5580067" y="4553166"/>
                  <a:pt x="5556116" y="4585028"/>
                  <a:pt x="5548551" y="4606694"/>
                </a:cubicBezTo>
                <a:cubicBezTo>
                  <a:pt x="5567460" y="4588851"/>
                  <a:pt x="5585109" y="4569735"/>
                  <a:pt x="5605280" y="4545520"/>
                </a:cubicBezTo>
                <a:cubicBezTo>
                  <a:pt x="5601498" y="4544883"/>
                  <a:pt x="5598977" y="4544245"/>
                  <a:pt x="5597244" y="4543927"/>
                </a:cubicBezTo>
                <a:close/>
                <a:moveTo>
                  <a:pt x="6029583" y="4534940"/>
                </a:moveTo>
                <a:lnTo>
                  <a:pt x="6031137" y="4536236"/>
                </a:lnTo>
                <a:cubicBezTo>
                  <a:pt x="6031137" y="4536236"/>
                  <a:pt x="6029583" y="4537531"/>
                  <a:pt x="6029583" y="4537531"/>
                </a:cubicBezTo>
                <a:close/>
                <a:moveTo>
                  <a:pt x="6029325" y="4533645"/>
                </a:moveTo>
                <a:lnTo>
                  <a:pt x="6029583" y="4533645"/>
                </a:lnTo>
                <a:lnTo>
                  <a:pt x="6029583" y="4534940"/>
                </a:lnTo>
                <a:lnTo>
                  <a:pt x="6028030" y="4533646"/>
                </a:lnTo>
                <a:lnTo>
                  <a:pt x="6029324" y="4533646"/>
                </a:lnTo>
                <a:close/>
                <a:moveTo>
                  <a:pt x="6028029" y="4533645"/>
                </a:moveTo>
                <a:lnTo>
                  <a:pt x="6028030" y="4533646"/>
                </a:lnTo>
                <a:lnTo>
                  <a:pt x="6028029" y="4533646"/>
                </a:lnTo>
                <a:close/>
                <a:moveTo>
                  <a:pt x="6035799" y="4526652"/>
                </a:moveTo>
                <a:cubicBezTo>
                  <a:pt x="6035799" y="4528983"/>
                  <a:pt x="6034828" y="4530440"/>
                  <a:pt x="6033533" y="4531460"/>
                </a:cubicBezTo>
                <a:lnTo>
                  <a:pt x="6029325" y="4533645"/>
                </a:lnTo>
                <a:lnTo>
                  <a:pt x="6028030" y="4533645"/>
                </a:lnTo>
                <a:close/>
                <a:moveTo>
                  <a:pt x="5718531" y="4513440"/>
                </a:moveTo>
                <a:cubicBezTo>
                  <a:pt x="5717261" y="4517250"/>
                  <a:pt x="5715992" y="4519790"/>
                  <a:pt x="5713453" y="4522331"/>
                </a:cubicBezTo>
                <a:cubicBezTo>
                  <a:pt x="5710914" y="4524871"/>
                  <a:pt x="5707107" y="4526141"/>
                  <a:pt x="5704567" y="4528681"/>
                </a:cubicBezTo>
                <a:cubicBezTo>
                  <a:pt x="5677910" y="4559163"/>
                  <a:pt x="5651252" y="4589644"/>
                  <a:pt x="5628402" y="4623935"/>
                </a:cubicBezTo>
                <a:cubicBezTo>
                  <a:pt x="5618247" y="4637906"/>
                  <a:pt x="5608092" y="4651877"/>
                  <a:pt x="5597937" y="4665847"/>
                </a:cubicBezTo>
                <a:cubicBezTo>
                  <a:pt x="5596667" y="4668388"/>
                  <a:pt x="5594128" y="4672197"/>
                  <a:pt x="5589051" y="4670928"/>
                </a:cubicBezTo>
                <a:cubicBezTo>
                  <a:pt x="5590320" y="4659497"/>
                  <a:pt x="5599206" y="4651877"/>
                  <a:pt x="5600475" y="4637906"/>
                </a:cubicBezTo>
                <a:cubicBezTo>
                  <a:pt x="5590320" y="4645526"/>
                  <a:pt x="5583973" y="4654417"/>
                  <a:pt x="5577626" y="4662037"/>
                </a:cubicBezTo>
                <a:cubicBezTo>
                  <a:pt x="5559854" y="4683628"/>
                  <a:pt x="5542083" y="4706489"/>
                  <a:pt x="5521772" y="4725540"/>
                </a:cubicBezTo>
                <a:cubicBezTo>
                  <a:pt x="5477343" y="4769992"/>
                  <a:pt x="5432913" y="4814444"/>
                  <a:pt x="5387214" y="4856356"/>
                </a:cubicBezTo>
                <a:cubicBezTo>
                  <a:pt x="5327552" y="4909698"/>
                  <a:pt x="5267889" y="4961770"/>
                  <a:pt x="5208227" y="5013843"/>
                </a:cubicBezTo>
                <a:cubicBezTo>
                  <a:pt x="5205688" y="5016383"/>
                  <a:pt x="5203149" y="5018923"/>
                  <a:pt x="5200610" y="5020193"/>
                </a:cubicBezTo>
                <a:cubicBezTo>
                  <a:pt x="5175222" y="5030354"/>
                  <a:pt x="5154911" y="5048134"/>
                  <a:pt x="5132062" y="5063375"/>
                </a:cubicBezTo>
                <a:cubicBezTo>
                  <a:pt x="5106673" y="5079886"/>
                  <a:pt x="5080016" y="5098937"/>
                  <a:pt x="5053359" y="5115447"/>
                </a:cubicBezTo>
                <a:cubicBezTo>
                  <a:pt x="5021624" y="5137038"/>
                  <a:pt x="4991157" y="5159900"/>
                  <a:pt x="4963230" y="5185301"/>
                </a:cubicBezTo>
                <a:cubicBezTo>
                  <a:pt x="4960691" y="5186571"/>
                  <a:pt x="4955614" y="5189111"/>
                  <a:pt x="4958152" y="5194191"/>
                </a:cubicBezTo>
                <a:cubicBezTo>
                  <a:pt x="4963230" y="5192921"/>
                  <a:pt x="4967038" y="5190381"/>
                  <a:pt x="4972116" y="5187840"/>
                </a:cubicBezTo>
                <a:cubicBezTo>
                  <a:pt x="5011468" y="5170060"/>
                  <a:pt x="5050821" y="5149739"/>
                  <a:pt x="5087633" y="5125608"/>
                </a:cubicBezTo>
                <a:cubicBezTo>
                  <a:pt x="5093980" y="5121798"/>
                  <a:pt x="5101596" y="5115447"/>
                  <a:pt x="5109213" y="5115447"/>
                </a:cubicBezTo>
                <a:cubicBezTo>
                  <a:pt x="5118098" y="5115447"/>
                  <a:pt x="5124445" y="5111637"/>
                  <a:pt x="5130793" y="5107827"/>
                </a:cubicBezTo>
                <a:cubicBezTo>
                  <a:pt x="5229807" y="5045594"/>
                  <a:pt x="5325013" y="4979551"/>
                  <a:pt x="5413871" y="4904618"/>
                </a:cubicBezTo>
                <a:cubicBezTo>
                  <a:pt x="5491306" y="4837305"/>
                  <a:pt x="5561123" y="4763642"/>
                  <a:pt x="5620786" y="4679818"/>
                </a:cubicBezTo>
                <a:cubicBezTo>
                  <a:pt x="5655060" y="4632826"/>
                  <a:pt x="5682988" y="4582024"/>
                  <a:pt x="5712184" y="4532491"/>
                </a:cubicBezTo>
                <a:cubicBezTo>
                  <a:pt x="5713453" y="4529951"/>
                  <a:pt x="5714722" y="4526141"/>
                  <a:pt x="5714722" y="4523601"/>
                </a:cubicBezTo>
                <a:cubicBezTo>
                  <a:pt x="5719800" y="4522331"/>
                  <a:pt x="5721070" y="4518521"/>
                  <a:pt x="5718531" y="4513440"/>
                </a:cubicBezTo>
                <a:close/>
                <a:moveTo>
                  <a:pt x="6043810" y="4508122"/>
                </a:moveTo>
                <a:lnTo>
                  <a:pt x="6042016" y="4518880"/>
                </a:lnTo>
                <a:cubicBezTo>
                  <a:pt x="6042016" y="4516290"/>
                  <a:pt x="6042016" y="4513700"/>
                  <a:pt x="6042503" y="4511109"/>
                </a:cubicBezTo>
                <a:close/>
                <a:moveTo>
                  <a:pt x="6046609" y="4502320"/>
                </a:moveTo>
                <a:lnTo>
                  <a:pt x="6046421" y="4503338"/>
                </a:lnTo>
                <a:lnTo>
                  <a:pt x="6045903" y="4503338"/>
                </a:lnTo>
                <a:lnTo>
                  <a:pt x="6043810" y="4508122"/>
                </a:lnTo>
                <a:lnTo>
                  <a:pt x="6044607" y="4503338"/>
                </a:lnTo>
                <a:lnTo>
                  <a:pt x="6045126" y="4503338"/>
                </a:lnTo>
                <a:close/>
                <a:moveTo>
                  <a:pt x="6049011" y="4489350"/>
                </a:moveTo>
                <a:cubicBezTo>
                  <a:pt x="6048039" y="4493165"/>
                  <a:pt x="6050710" y="4497695"/>
                  <a:pt x="6048828" y="4500795"/>
                </a:cubicBezTo>
                <a:lnTo>
                  <a:pt x="6046609" y="4502320"/>
                </a:lnTo>
                <a:close/>
                <a:moveTo>
                  <a:pt x="6053891" y="4485012"/>
                </a:moveTo>
                <a:lnTo>
                  <a:pt x="6052799" y="4487174"/>
                </a:lnTo>
                <a:cubicBezTo>
                  <a:pt x="6051634" y="4488107"/>
                  <a:pt x="6050177" y="4488728"/>
                  <a:pt x="6049011" y="4489350"/>
                </a:cubicBezTo>
                <a:close/>
                <a:moveTo>
                  <a:pt x="6056626" y="4482356"/>
                </a:moveTo>
                <a:lnTo>
                  <a:pt x="6056393" y="4483133"/>
                </a:lnTo>
                <a:lnTo>
                  <a:pt x="6056006" y="4483133"/>
                </a:lnTo>
                <a:lnTo>
                  <a:pt x="6053891" y="4485012"/>
                </a:lnTo>
                <a:lnTo>
                  <a:pt x="6054840" y="4483133"/>
                </a:lnTo>
                <a:lnTo>
                  <a:pt x="6055227" y="4483133"/>
                </a:lnTo>
                <a:close/>
                <a:moveTo>
                  <a:pt x="6057560" y="4479247"/>
                </a:moveTo>
                <a:cubicBezTo>
                  <a:pt x="6057560" y="4480543"/>
                  <a:pt x="6057560" y="4480543"/>
                  <a:pt x="6057560" y="4481838"/>
                </a:cubicBezTo>
                <a:lnTo>
                  <a:pt x="6056626" y="4482356"/>
                </a:lnTo>
                <a:close/>
                <a:moveTo>
                  <a:pt x="5721353" y="4475362"/>
                </a:moveTo>
                <a:lnTo>
                  <a:pt x="5721353" y="4477908"/>
                </a:lnTo>
                <a:lnTo>
                  <a:pt x="5720083" y="4479181"/>
                </a:lnTo>
                <a:lnTo>
                  <a:pt x="5719481" y="4480589"/>
                </a:lnTo>
                <a:lnTo>
                  <a:pt x="5716906" y="4480773"/>
                </a:lnTo>
                <a:cubicBezTo>
                  <a:pt x="5715318" y="4481091"/>
                  <a:pt x="5713729" y="4481728"/>
                  <a:pt x="5712458" y="4483001"/>
                </a:cubicBezTo>
                <a:cubicBezTo>
                  <a:pt x="5704834" y="4490640"/>
                  <a:pt x="5697210" y="4499552"/>
                  <a:pt x="5689586" y="4507191"/>
                </a:cubicBezTo>
                <a:cubicBezTo>
                  <a:pt x="5677514" y="4519285"/>
                  <a:pt x="5666713" y="4532335"/>
                  <a:pt x="5657025" y="4546180"/>
                </a:cubicBezTo>
                <a:lnTo>
                  <a:pt x="5631306" y="4589656"/>
                </a:lnTo>
                <a:lnTo>
                  <a:pt x="5629864" y="4589945"/>
                </a:lnTo>
                <a:lnTo>
                  <a:pt x="5629864" y="4591855"/>
                </a:lnTo>
                <a:lnTo>
                  <a:pt x="5628593" y="4593764"/>
                </a:lnTo>
                <a:cubicBezTo>
                  <a:pt x="5628593" y="4593764"/>
                  <a:pt x="5629864" y="4595037"/>
                  <a:pt x="5629864" y="4595037"/>
                </a:cubicBezTo>
                <a:lnTo>
                  <a:pt x="5629864" y="4591855"/>
                </a:lnTo>
                <a:lnTo>
                  <a:pt x="5631135" y="4589945"/>
                </a:lnTo>
                <a:lnTo>
                  <a:pt x="5631306" y="4589656"/>
                </a:lnTo>
                <a:lnTo>
                  <a:pt x="5636217" y="4588672"/>
                </a:lnTo>
                <a:cubicBezTo>
                  <a:pt x="5662902" y="4559390"/>
                  <a:pt x="5690856" y="4530107"/>
                  <a:pt x="5712458" y="4497006"/>
                </a:cubicBezTo>
                <a:lnTo>
                  <a:pt x="5719481" y="4480589"/>
                </a:lnTo>
                <a:lnTo>
                  <a:pt x="5721353" y="4480455"/>
                </a:lnTo>
                <a:lnTo>
                  <a:pt x="5721353" y="4477908"/>
                </a:lnTo>
                <a:lnTo>
                  <a:pt x="5722624" y="4476635"/>
                </a:lnTo>
                <a:cubicBezTo>
                  <a:pt x="5722624" y="4476635"/>
                  <a:pt x="5721353" y="4475362"/>
                  <a:pt x="5721353" y="4475362"/>
                </a:cubicBezTo>
                <a:close/>
                <a:moveTo>
                  <a:pt x="5998172" y="4468941"/>
                </a:moveTo>
                <a:lnTo>
                  <a:pt x="5998110" y="4469145"/>
                </a:lnTo>
                <a:lnTo>
                  <a:pt x="5997768" y="4469145"/>
                </a:lnTo>
                <a:lnTo>
                  <a:pt x="5997908" y="4468985"/>
                </a:lnTo>
                <a:close/>
                <a:moveTo>
                  <a:pt x="5996683" y="4468932"/>
                </a:moveTo>
                <a:cubicBezTo>
                  <a:pt x="5996683" y="4468932"/>
                  <a:pt x="5996683" y="4468932"/>
                  <a:pt x="5997954" y="4468932"/>
                </a:cubicBezTo>
                <a:lnTo>
                  <a:pt x="5997908" y="4468985"/>
                </a:lnTo>
                <a:lnTo>
                  <a:pt x="5996944" y="4469145"/>
                </a:lnTo>
                <a:lnTo>
                  <a:pt x="5997768" y="4469145"/>
                </a:lnTo>
                <a:lnTo>
                  <a:pt x="5996793" y="4470263"/>
                </a:lnTo>
                <a:close/>
                <a:moveTo>
                  <a:pt x="5999275" y="4465259"/>
                </a:moveTo>
                <a:cubicBezTo>
                  <a:pt x="6000441" y="4467202"/>
                  <a:pt x="6000441" y="4468174"/>
                  <a:pt x="5999859" y="4468660"/>
                </a:cubicBezTo>
                <a:lnTo>
                  <a:pt x="5998172" y="4468941"/>
                </a:lnTo>
                <a:close/>
                <a:moveTo>
                  <a:pt x="6209874" y="4451271"/>
                </a:moveTo>
                <a:cubicBezTo>
                  <a:pt x="6208600" y="4451271"/>
                  <a:pt x="6207326" y="4452548"/>
                  <a:pt x="6207326" y="4452548"/>
                </a:cubicBezTo>
                <a:cubicBezTo>
                  <a:pt x="6207326" y="4453825"/>
                  <a:pt x="6208600" y="4455101"/>
                  <a:pt x="6208600" y="4456378"/>
                </a:cubicBezTo>
                <a:cubicBezTo>
                  <a:pt x="6207326" y="4457655"/>
                  <a:pt x="6203506" y="4456378"/>
                  <a:pt x="6202232" y="4457655"/>
                </a:cubicBezTo>
                <a:cubicBezTo>
                  <a:pt x="6189496" y="4476805"/>
                  <a:pt x="6174212" y="4494679"/>
                  <a:pt x="6166571" y="4517659"/>
                </a:cubicBezTo>
                <a:cubicBezTo>
                  <a:pt x="6166571" y="4518936"/>
                  <a:pt x="6165297" y="4520212"/>
                  <a:pt x="6164024" y="4520212"/>
                </a:cubicBezTo>
                <a:cubicBezTo>
                  <a:pt x="6164024" y="4521489"/>
                  <a:pt x="6164024" y="4521489"/>
                  <a:pt x="6164024" y="4522766"/>
                </a:cubicBezTo>
                <a:cubicBezTo>
                  <a:pt x="6165297" y="4522766"/>
                  <a:pt x="6167844" y="4521489"/>
                  <a:pt x="6167844" y="4521489"/>
                </a:cubicBezTo>
                <a:cubicBezTo>
                  <a:pt x="6167844" y="4520212"/>
                  <a:pt x="6166571" y="4518936"/>
                  <a:pt x="6166571" y="4517659"/>
                </a:cubicBezTo>
                <a:cubicBezTo>
                  <a:pt x="6171666" y="4518936"/>
                  <a:pt x="6172939" y="4515106"/>
                  <a:pt x="6175486" y="4511276"/>
                </a:cubicBezTo>
                <a:cubicBezTo>
                  <a:pt x="6186948" y="4493402"/>
                  <a:pt x="6197137" y="4474252"/>
                  <a:pt x="6208600" y="4456378"/>
                </a:cubicBezTo>
                <a:cubicBezTo>
                  <a:pt x="6208600" y="4455101"/>
                  <a:pt x="6209874" y="4453825"/>
                  <a:pt x="6209874" y="4452548"/>
                </a:cubicBezTo>
                <a:cubicBezTo>
                  <a:pt x="6209874" y="4451271"/>
                  <a:pt x="6209874" y="4451271"/>
                  <a:pt x="6209874" y="4451271"/>
                </a:cubicBezTo>
                <a:close/>
                <a:moveTo>
                  <a:pt x="6072762" y="4437283"/>
                </a:moveTo>
                <a:lnTo>
                  <a:pt x="6073102" y="4437283"/>
                </a:lnTo>
                <a:cubicBezTo>
                  <a:pt x="6071742" y="4439948"/>
                  <a:pt x="6070382" y="4443944"/>
                  <a:pt x="6069023" y="4446609"/>
                </a:cubicBezTo>
                <a:lnTo>
                  <a:pt x="6069216" y="4446609"/>
                </a:lnTo>
                <a:cubicBezTo>
                  <a:pt x="6067661" y="4447904"/>
                  <a:pt x="6067661" y="4449199"/>
                  <a:pt x="6067661" y="4450495"/>
                </a:cubicBezTo>
                <a:cubicBezTo>
                  <a:pt x="6067661" y="4449199"/>
                  <a:pt x="6067661" y="4447904"/>
                  <a:pt x="6067661" y="4446609"/>
                </a:cubicBezTo>
                <a:lnTo>
                  <a:pt x="6071680" y="4437423"/>
                </a:lnTo>
                <a:lnTo>
                  <a:pt x="6072648" y="4437423"/>
                </a:lnTo>
                <a:close/>
                <a:moveTo>
                  <a:pt x="6011710" y="4310614"/>
                </a:moveTo>
                <a:cubicBezTo>
                  <a:pt x="6001513" y="4314421"/>
                  <a:pt x="5997690" y="4323302"/>
                  <a:pt x="5993867" y="4329646"/>
                </a:cubicBezTo>
                <a:cubicBezTo>
                  <a:pt x="5986221" y="4342333"/>
                  <a:pt x="5979847" y="4356289"/>
                  <a:pt x="5981122" y="4372783"/>
                </a:cubicBezTo>
                <a:cubicBezTo>
                  <a:pt x="5991318" y="4353752"/>
                  <a:pt x="6006611" y="4334721"/>
                  <a:pt x="6011710" y="4310614"/>
                </a:cubicBezTo>
                <a:close/>
                <a:moveTo>
                  <a:pt x="6509321" y="4242527"/>
                </a:moveTo>
                <a:lnTo>
                  <a:pt x="6507896" y="4247620"/>
                </a:lnTo>
                <a:cubicBezTo>
                  <a:pt x="6506924" y="4249514"/>
                  <a:pt x="6505305" y="4250777"/>
                  <a:pt x="6502067" y="4250777"/>
                </a:cubicBezTo>
                <a:close/>
                <a:moveTo>
                  <a:pt x="6488079" y="4242228"/>
                </a:moveTo>
                <a:cubicBezTo>
                  <a:pt x="6488079" y="4243394"/>
                  <a:pt x="6488079" y="4243394"/>
                  <a:pt x="6487885" y="4242811"/>
                </a:cubicBezTo>
                <a:lnTo>
                  <a:pt x="6487761" y="4242546"/>
                </a:lnTo>
                <a:close/>
                <a:moveTo>
                  <a:pt x="6487613" y="4242228"/>
                </a:moveTo>
                <a:lnTo>
                  <a:pt x="6487761" y="4242546"/>
                </a:lnTo>
                <a:lnTo>
                  <a:pt x="6487497" y="4242811"/>
                </a:lnTo>
                <a:close/>
                <a:moveTo>
                  <a:pt x="6509557" y="4240873"/>
                </a:moveTo>
                <a:lnTo>
                  <a:pt x="6509537" y="4241751"/>
                </a:lnTo>
                <a:lnTo>
                  <a:pt x="6509527" y="4241787"/>
                </a:lnTo>
                <a:lnTo>
                  <a:pt x="6509527" y="4240933"/>
                </a:lnTo>
                <a:close/>
                <a:moveTo>
                  <a:pt x="6509838" y="4240674"/>
                </a:moveTo>
                <a:cubicBezTo>
                  <a:pt x="6509838" y="4240674"/>
                  <a:pt x="6509838" y="4240674"/>
                  <a:pt x="6509838" y="4241937"/>
                </a:cubicBezTo>
                <a:lnTo>
                  <a:pt x="6509321" y="4242527"/>
                </a:lnTo>
                <a:lnTo>
                  <a:pt x="6509527" y="4241787"/>
                </a:lnTo>
                <a:lnTo>
                  <a:pt x="6509527" y="4242228"/>
                </a:lnTo>
                <a:lnTo>
                  <a:pt x="6509537" y="4241751"/>
                </a:lnTo>
                <a:close/>
                <a:moveTo>
                  <a:pt x="6487590" y="4239511"/>
                </a:moveTo>
                <a:lnTo>
                  <a:pt x="6488078" y="4239897"/>
                </a:lnTo>
                <a:lnTo>
                  <a:pt x="6488079" y="4239897"/>
                </a:lnTo>
                <a:lnTo>
                  <a:pt x="6487613" y="4242228"/>
                </a:lnTo>
                <a:lnTo>
                  <a:pt x="6486526" y="4239897"/>
                </a:lnTo>
                <a:lnTo>
                  <a:pt x="6486836" y="4239897"/>
                </a:lnTo>
                <a:lnTo>
                  <a:pt x="6486837" y="4239897"/>
                </a:lnTo>
                <a:close/>
                <a:moveTo>
                  <a:pt x="6514501" y="4230571"/>
                </a:moveTo>
                <a:lnTo>
                  <a:pt x="6509557" y="4240873"/>
                </a:lnTo>
                <a:lnTo>
                  <a:pt x="6509683" y="4234943"/>
                </a:lnTo>
                <a:cubicBezTo>
                  <a:pt x="6510149" y="4232838"/>
                  <a:pt x="6511392" y="4231219"/>
                  <a:pt x="6514501" y="4230571"/>
                </a:cubicBezTo>
                <a:close/>
                <a:moveTo>
                  <a:pt x="6517300" y="4213318"/>
                </a:moveTo>
                <a:lnTo>
                  <a:pt x="6518411" y="4222114"/>
                </a:lnTo>
                <a:cubicBezTo>
                  <a:pt x="6517901" y="4225146"/>
                  <a:pt x="6516541" y="4228019"/>
                  <a:pt x="6514501" y="4230572"/>
                </a:cubicBezTo>
                <a:cubicBezTo>
                  <a:pt x="6515862" y="4225465"/>
                  <a:pt x="6517221" y="4219081"/>
                  <a:pt x="6517221" y="4213975"/>
                </a:cubicBezTo>
                <a:lnTo>
                  <a:pt x="6517221" y="4213475"/>
                </a:lnTo>
                <a:close/>
                <a:moveTo>
                  <a:pt x="6517221" y="4212799"/>
                </a:moveTo>
                <a:lnTo>
                  <a:pt x="6517221" y="4213475"/>
                </a:lnTo>
                <a:lnTo>
                  <a:pt x="6516833" y="4214252"/>
                </a:lnTo>
                <a:cubicBezTo>
                  <a:pt x="6516833" y="4214252"/>
                  <a:pt x="6516833" y="4212957"/>
                  <a:pt x="6516833" y="4212957"/>
                </a:cubicBezTo>
                <a:close/>
                <a:moveTo>
                  <a:pt x="6517221" y="4212698"/>
                </a:moveTo>
                <a:lnTo>
                  <a:pt x="6517233" y="4212794"/>
                </a:lnTo>
                <a:lnTo>
                  <a:pt x="6517221" y="4212799"/>
                </a:lnTo>
                <a:close/>
                <a:moveTo>
                  <a:pt x="6517646" y="4212626"/>
                </a:moveTo>
                <a:lnTo>
                  <a:pt x="6517300" y="4213318"/>
                </a:lnTo>
                <a:lnTo>
                  <a:pt x="6517233" y="4212794"/>
                </a:lnTo>
                <a:close/>
                <a:moveTo>
                  <a:pt x="6532375" y="4194824"/>
                </a:moveTo>
                <a:cubicBezTo>
                  <a:pt x="6529784" y="4198710"/>
                  <a:pt x="6525899" y="4202595"/>
                  <a:pt x="6524604" y="4206481"/>
                </a:cubicBezTo>
                <a:cubicBezTo>
                  <a:pt x="6523309" y="4208424"/>
                  <a:pt x="6522338" y="4210043"/>
                  <a:pt x="6521204" y="4211176"/>
                </a:cubicBezTo>
                <a:lnTo>
                  <a:pt x="6517646" y="4212626"/>
                </a:lnTo>
                <a:lnTo>
                  <a:pt x="6523309" y="4201300"/>
                </a:lnTo>
                <a:cubicBezTo>
                  <a:pt x="6524604" y="4196120"/>
                  <a:pt x="6528489" y="4196120"/>
                  <a:pt x="6532375" y="4194824"/>
                </a:cubicBezTo>
                <a:close/>
                <a:moveTo>
                  <a:pt x="6534706" y="4178505"/>
                </a:moveTo>
                <a:cubicBezTo>
                  <a:pt x="6533485" y="4183527"/>
                  <a:pt x="6532264" y="4189803"/>
                  <a:pt x="6532264" y="4194825"/>
                </a:cubicBezTo>
                <a:cubicBezTo>
                  <a:pt x="6529822" y="4189803"/>
                  <a:pt x="6526158" y="4183527"/>
                  <a:pt x="6534706" y="4178505"/>
                </a:cubicBezTo>
                <a:close/>
                <a:moveTo>
                  <a:pt x="6534706" y="4173842"/>
                </a:moveTo>
                <a:cubicBezTo>
                  <a:pt x="6536261" y="4173842"/>
                  <a:pt x="6536261" y="4173842"/>
                  <a:pt x="6536261" y="4175008"/>
                </a:cubicBezTo>
                <a:cubicBezTo>
                  <a:pt x="6536261" y="4176173"/>
                  <a:pt x="6534706" y="4177340"/>
                  <a:pt x="6534706" y="4178505"/>
                </a:cubicBezTo>
                <a:cubicBezTo>
                  <a:pt x="6534706" y="4177340"/>
                  <a:pt x="6534706" y="4175008"/>
                  <a:pt x="6534706" y="4173842"/>
                </a:cubicBezTo>
                <a:close/>
                <a:moveTo>
                  <a:pt x="6506730" y="4172288"/>
                </a:moveTo>
                <a:cubicBezTo>
                  <a:pt x="6504243" y="4193974"/>
                  <a:pt x="6500513" y="4216936"/>
                  <a:pt x="6491809" y="4237346"/>
                </a:cubicBezTo>
                <a:lnTo>
                  <a:pt x="6487590" y="4239511"/>
                </a:lnTo>
                <a:lnTo>
                  <a:pt x="6484038" y="4236708"/>
                </a:lnTo>
                <a:cubicBezTo>
                  <a:pt x="6482794" y="4235752"/>
                  <a:pt x="6481862" y="4234795"/>
                  <a:pt x="6481862" y="4233519"/>
                </a:cubicBezTo>
                <a:cubicBezTo>
                  <a:pt x="6481862" y="4228417"/>
                  <a:pt x="6484349" y="4223314"/>
                  <a:pt x="6485593" y="4216936"/>
                </a:cubicBezTo>
                <a:cubicBezTo>
                  <a:pt x="6491809" y="4201628"/>
                  <a:pt x="6496783" y="4186320"/>
                  <a:pt x="6506730" y="4172288"/>
                </a:cubicBezTo>
                <a:close/>
                <a:moveTo>
                  <a:pt x="6541700" y="4149752"/>
                </a:moveTo>
                <a:cubicBezTo>
                  <a:pt x="6541700" y="4149752"/>
                  <a:pt x="6542478" y="4150788"/>
                  <a:pt x="6542478" y="4150788"/>
                </a:cubicBezTo>
                <a:cubicBezTo>
                  <a:pt x="6542478" y="4151824"/>
                  <a:pt x="6542478" y="4151824"/>
                  <a:pt x="6541700" y="4152860"/>
                </a:cubicBezTo>
                <a:cubicBezTo>
                  <a:pt x="6541700" y="4151824"/>
                  <a:pt x="6541700" y="4150788"/>
                  <a:pt x="6541700" y="4149752"/>
                </a:cubicBezTo>
                <a:close/>
                <a:moveTo>
                  <a:pt x="6542866" y="4146643"/>
                </a:moveTo>
                <a:cubicBezTo>
                  <a:pt x="6542866" y="4148197"/>
                  <a:pt x="6544032" y="4148197"/>
                  <a:pt x="6544032" y="4148197"/>
                </a:cubicBezTo>
                <a:cubicBezTo>
                  <a:pt x="6542866" y="4148197"/>
                  <a:pt x="6542866" y="4149752"/>
                  <a:pt x="6541700" y="4149752"/>
                </a:cubicBezTo>
                <a:cubicBezTo>
                  <a:pt x="6541700" y="4148197"/>
                  <a:pt x="6542866" y="4148197"/>
                  <a:pt x="6542866" y="4146643"/>
                </a:cubicBezTo>
                <a:close/>
                <a:moveTo>
                  <a:pt x="5926277" y="4140333"/>
                </a:moveTo>
                <a:lnTo>
                  <a:pt x="5927005" y="4142758"/>
                </a:lnTo>
                <a:lnTo>
                  <a:pt x="5925345" y="4141837"/>
                </a:lnTo>
                <a:close/>
                <a:moveTo>
                  <a:pt x="5926744" y="4139162"/>
                </a:moveTo>
                <a:lnTo>
                  <a:pt x="5927003" y="4139162"/>
                </a:lnTo>
                <a:lnTo>
                  <a:pt x="5926277" y="4140333"/>
                </a:lnTo>
                <a:lnTo>
                  <a:pt x="5926130" y="4139843"/>
                </a:lnTo>
                <a:close/>
                <a:moveTo>
                  <a:pt x="5926602" y="4138872"/>
                </a:moveTo>
                <a:lnTo>
                  <a:pt x="5927005" y="4138872"/>
                </a:lnTo>
                <a:lnTo>
                  <a:pt x="5926744" y="4139162"/>
                </a:lnTo>
                <a:lnTo>
                  <a:pt x="5925926" y="4139162"/>
                </a:lnTo>
                <a:lnTo>
                  <a:pt x="5925908" y="4139103"/>
                </a:lnTo>
                <a:close/>
                <a:moveTo>
                  <a:pt x="6553402" y="4126161"/>
                </a:moveTo>
                <a:lnTo>
                  <a:pt x="6549938" y="4132656"/>
                </a:lnTo>
                <a:cubicBezTo>
                  <a:pt x="6549316" y="4130324"/>
                  <a:pt x="6549006" y="4128576"/>
                  <a:pt x="6549628" y="4127410"/>
                </a:cubicBezTo>
                <a:close/>
                <a:moveTo>
                  <a:pt x="6555106" y="4122172"/>
                </a:moveTo>
                <a:lnTo>
                  <a:pt x="6555300" y="4125661"/>
                </a:lnTo>
                <a:lnTo>
                  <a:pt x="6554911" y="4125661"/>
                </a:lnTo>
                <a:lnTo>
                  <a:pt x="6553402" y="4126161"/>
                </a:lnTo>
                <a:lnTo>
                  <a:pt x="6553668" y="4125661"/>
                </a:lnTo>
                <a:lnTo>
                  <a:pt x="6554134" y="4125661"/>
                </a:lnTo>
                <a:close/>
                <a:moveTo>
                  <a:pt x="6554166" y="4105255"/>
                </a:moveTo>
                <a:lnTo>
                  <a:pt x="6554314" y="4105269"/>
                </a:lnTo>
                <a:lnTo>
                  <a:pt x="6557194" y="4114679"/>
                </a:lnTo>
                <a:lnTo>
                  <a:pt x="6555106" y="4122172"/>
                </a:lnTo>
                <a:close/>
                <a:moveTo>
                  <a:pt x="6554163" y="4105195"/>
                </a:moveTo>
                <a:lnTo>
                  <a:pt x="6554166" y="4105255"/>
                </a:lnTo>
                <a:lnTo>
                  <a:pt x="6554134" y="4105252"/>
                </a:lnTo>
                <a:close/>
                <a:moveTo>
                  <a:pt x="6554134" y="4104679"/>
                </a:moveTo>
                <a:lnTo>
                  <a:pt x="6554243" y="4105035"/>
                </a:lnTo>
                <a:lnTo>
                  <a:pt x="6554163" y="4105195"/>
                </a:lnTo>
                <a:close/>
                <a:moveTo>
                  <a:pt x="5817432" y="4082143"/>
                </a:moveTo>
                <a:cubicBezTo>
                  <a:pt x="5809812" y="4088489"/>
                  <a:pt x="5804732" y="4097374"/>
                  <a:pt x="5799653" y="4104989"/>
                </a:cubicBezTo>
                <a:cubicBezTo>
                  <a:pt x="5757745" y="4181142"/>
                  <a:pt x="5714569" y="4257296"/>
                  <a:pt x="5672661" y="4332180"/>
                </a:cubicBezTo>
                <a:cubicBezTo>
                  <a:pt x="5670121" y="4338526"/>
                  <a:pt x="5667582" y="4344872"/>
                  <a:pt x="5665042" y="4349949"/>
                </a:cubicBezTo>
                <a:cubicBezTo>
                  <a:pt x="5654883" y="4368987"/>
                  <a:pt x="5647263" y="4386756"/>
                  <a:pt x="5637103" y="4404525"/>
                </a:cubicBezTo>
                <a:cubicBezTo>
                  <a:pt x="5620595" y="4432448"/>
                  <a:pt x="5602817" y="4459102"/>
                  <a:pt x="5583767" y="4485755"/>
                </a:cubicBezTo>
                <a:cubicBezTo>
                  <a:pt x="5560909" y="4520024"/>
                  <a:pt x="5536780" y="4554293"/>
                  <a:pt x="5512652" y="4588562"/>
                </a:cubicBezTo>
                <a:cubicBezTo>
                  <a:pt x="5510112" y="4591101"/>
                  <a:pt x="5505033" y="4594908"/>
                  <a:pt x="5508842" y="4601254"/>
                </a:cubicBezTo>
                <a:cubicBezTo>
                  <a:pt x="5525351" y="4588562"/>
                  <a:pt x="5539320" y="4572062"/>
                  <a:pt x="5552019" y="4555563"/>
                </a:cubicBezTo>
                <a:cubicBezTo>
                  <a:pt x="5565988" y="4539062"/>
                  <a:pt x="5579957" y="4521293"/>
                  <a:pt x="5592656" y="4503524"/>
                </a:cubicBezTo>
                <a:cubicBezTo>
                  <a:pt x="5604086" y="4487024"/>
                  <a:pt x="5615515" y="4469255"/>
                  <a:pt x="5625675" y="4451486"/>
                </a:cubicBezTo>
                <a:cubicBezTo>
                  <a:pt x="5629484" y="4454025"/>
                  <a:pt x="5632024" y="4455294"/>
                  <a:pt x="5634564" y="4457832"/>
                </a:cubicBezTo>
                <a:cubicBezTo>
                  <a:pt x="5653613" y="4432448"/>
                  <a:pt x="5665042" y="4404525"/>
                  <a:pt x="5679011" y="4377871"/>
                </a:cubicBezTo>
                <a:cubicBezTo>
                  <a:pt x="5679011" y="4376603"/>
                  <a:pt x="5680281" y="4372795"/>
                  <a:pt x="5679011" y="4371525"/>
                </a:cubicBezTo>
                <a:cubicBezTo>
                  <a:pt x="5673931" y="4361372"/>
                  <a:pt x="5680281" y="4353757"/>
                  <a:pt x="5684090" y="4346141"/>
                </a:cubicBezTo>
                <a:cubicBezTo>
                  <a:pt x="5692980" y="4327103"/>
                  <a:pt x="5701870" y="4308064"/>
                  <a:pt x="5712028" y="4290295"/>
                </a:cubicBezTo>
                <a:cubicBezTo>
                  <a:pt x="5731077" y="4257296"/>
                  <a:pt x="5750126" y="4225565"/>
                  <a:pt x="5769175" y="4192566"/>
                </a:cubicBezTo>
                <a:cubicBezTo>
                  <a:pt x="5785683" y="4162104"/>
                  <a:pt x="5802193" y="4131643"/>
                  <a:pt x="5813622" y="4098643"/>
                </a:cubicBezTo>
                <a:cubicBezTo>
                  <a:pt x="5814892" y="4093566"/>
                  <a:pt x="5816162" y="4088489"/>
                  <a:pt x="5817432" y="4082143"/>
                </a:cubicBezTo>
                <a:close/>
                <a:moveTo>
                  <a:pt x="5986842" y="4068155"/>
                </a:moveTo>
                <a:cubicBezTo>
                  <a:pt x="5986842" y="4070746"/>
                  <a:pt x="5986842" y="4073336"/>
                  <a:pt x="5986842" y="4075926"/>
                </a:cubicBezTo>
                <a:cubicBezTo>
                  <a:pt x="5985289" y="4075926"/>
                  <a:pt x="5985289" y="4075926"/>
                  <a:pt x="5983734" y="4075926"/>
                </a:cubicBezTo>
                <a:cubicBezTo>
                  <a:pt x="5985289" y="4073336"/>
                  <a:pt x="5985289" y="4070746"/>
                  <a:pt x="5986842" y="4068155"/>
                </a:cubicBezTo>
                <a:close/>
                <a:moveTo>
                  <a:pt x="6579002" y="4064269"/>
                </a:moveTo>
                <a:lnTo>
                  <a:pt x="6579390" y="4066601"/>
                </a:lnTo>
                <a:lnTo>
                  <a:pt x="6579056" y="4066601"/>
                </a:lnTo>
                <a:lnTo>
                  <a:pt x="6578407" y="4066052"/>
                </a:lnTo>
                <a:close/>
                <a:moveTo>
                  <a:pt x="5733590" y="4060384"/>
                </a:moveTo>
                <a:cubicBezTo>
                  <a:pt x="5714594" y="4085838"/>
                  <a:pt x="5708262" y="4116381"/>
                  <a:pt x="5703196" y="4148198"/>
                </a:cubicBezTo>
                <a:cubicBezTo>
                  <a:pt x="5706995" y="4140562"/>
                  <a:pt x="5710795" y="4134199"/>
                  <a:pt x="5713327" y="4126563"/>
                </a:cubicBezTo>
                <a:cubicBezTo>
                  <a:pt x="5720927" y="4104927"/>
                  <a:pt x="5728524" y="4084565"/>
                  <a:pt x="5737388" y="4062929"/>
                </a:cubicBezTo>
                <a:cubicBezTo>
                  <a:pt x="5737388" y="4062929"/>
                  <a:pt x="5736122" y="4061657"/>
                  <a:pt x="5736122" y="4061657"/>
                </a:cubicBezTo>
                <a:cubicBezTo>
                  <a:pt x="5736122" y="4060384"/>
                  <a:pt x="5734855" y="4060384"/>
                  <a:pt x="5733590" y="4060384"/>
                </a:cubicBezTo>
                <a:close/>
                <a:moveTo>
                  <a:pt x="6578224" y="4059607"/>
                </a:moveTo>
                <a:cubicBezTo>
                  <a:pt x="6579390" y="4059607"/>
                  <a:pt x="6579390" y="4059607"/>
                  <a:pt x="6580556" y="4059607"/>
                </a:cubicBezTo>
                <a:lnTo>
                  <a:pt x="6579002" y="4064269"/>
                </a:lnTo>
                <a:close/>
                <a:moveTo>
                  <a:pt x="6570803" y="4059607"/>
                </a:moveTo>
                <a:lnTo>
                  <a:pt x="6578407" y="4066052"/>
                </a:lnTo>
                <a:lnTo>
                  <a:pt x="6578224" y="4066601"/>
                </a:lnTo>
                <a:lnTo>
                  <a:pt x="6579056" y="4066601"/>
                </a:lnTo>
                <a:lnTo>
                  <a:pt x="6579779" y="4067214"/>
                </a:lnTo>
                <a:cubicBezTo>
                  <a:pt x="6575932" y="4078625"/>
                  <a:pt x="6572086" y="4090037"/>
                  <a:pt x="6568239" y="4100180"/>
                </a:cubicBezTo>
                <a:cubicBezTo>
                  <a:pt x="6566957" y="4103350"/>
                  <a:pt x="6565033" y="4105252"/>
                  <a:pt x="6562629" y="4106044"/>
                </a:cubicBezTo>
                <a:lnTo>
                  <a:pt x="6554314" y="4105269"/>
                </a:lnTo>
                <a:lnTo>
                  <a:pt x="6554243" y="4105035"/>
                </a:lnTo>
                <a:lnTo>
                  <a:pt x="6563751" y="4086074"/>
                </a:lnTo>
                <a:cubicBezTo>
                  <a:pt x="6565675" y="4079259"/>
                  <a:pt x="6566957" y="4072286"/>
                  <a:pt x="6569521" y="4065946"/>
                </a:cubicBezTo>
                <a:cubicBezTo>
                  <a:pt x="6569521" y="4063410"/>
                  <a:pt x="6569521" y="4062142"/>
                  <a:pt x="6570803" y="4059607"/>
                </a:cubicBezTo>
                <a:close/>
                <a:moveTo>
                  <a:pt x="6105740" y="4059348"/>
                </a:moveTo>
                <a:lnTo>
                  <a:pt x="6105740" y="4061938"/>
                </a:lnTo>
                <a:cubicBezTo>
                  <a:pt x="6105740" y="4061938"/>
                  <a:pt x="6105740" y="4061938"/>
                  <a:pt x="6104963" y="4061938"/>
                </a:cubicBezTo>
                <a:cubicBezTo>
                  <a:pt x="6105740" y="4060643"/>
                  <a:pt x="6105740" y="4060643"/>
                  <a:pt x="6105740" y="4059348"/>
                </a:cubicBezTo>
                <a:close/>
                <a:moveTo>
                  <a:pt x="6574340" y="4032408"/>
                </a:moveTo>
                <a:cubicBezTo>
                  <a:pt x="6575893" y="4033703"/>
                  <a:pt x="6575893" y="4034998"/>
                  <a:pt x="6575893" y="4037588"/>
                </a:cubicBezTo>
                <a:cubicBezTo>
                  <a:pt x="6575893" y="4037588"/>
                  <a:pt x="6575893" y="4038884"/>
                  <a:pt x="6574340" y="4040179"/>
                </a:cubicBezTo>
                <a:cubicBezTo>
                  <a:pt x="6574340" y="4036293"/>
                  <a:pt x="6574340" y="4034998"/>
                  <a:pt x="6574340" y="4032408"/>
                </a:cubicBezTo>
                <a:close/>
                <a:moveTo>
                  <a:pt x="6009379" y="4012203"/>
                </a:moveTo>
                <a:cubicBezTo>
                  <a:pt x="6009379" y="4024919"/>
                  <a:pt x="5999363" y="4050352"/>
                  <a:pt x="5986842" y="4068155"/>
                </a:cubicBezTo>
                <a:cubicBezTo>
                  <a:pt x="5990599" y="4049080"/>
                  <a:pt x="5995606" y="4028734"/>
                  <a:pt x="6009379" y="4012203"/>
                </a:cubicBezTo>
                <a:close/>
                <a:moveTo>
                  <a:pt x="6579390" y="3993552"/>
                </a:moveTo>
                <a:cubicBezTo>
                  <a:pt x="6580556" y="3999866"/>
                  <a:pt x="6581722" y="4004917"/>
                  <a:pt x="6582888" y="4013757"/>
                </a:cubicBezTo>
                <a:cubicBezTo>
                  <a:pt x="6575893" y="4006180"/>
                  <a:pt x="6580556" y="3999866"/>
                  <a:pt x="6579390" y="3993552"/>
                </a:cubicBezTo>
                <a:close/>
                <a:moveTo>
                  <a:pt x="6601018" y="3974136"/>
                </a:moveTo>
                <a:lnTo>
                  <a:pt x="6600761" y="3975679"/>
                </a:lnTo>
                <a:lnTo>
                  <a:pt x="6600761" y="3975484"/>
                </a:lnTo>
                <a:lnTo>
                  <a:pt x="6600761" y="3974411"/>
                </a:lnTo>
                <a:close/>
                <a:moveTo>
                  <a:pt x="6146151" y="3971793"/>
                </a:moveTo>
                <a:lnTo>
                  <a:pt x="6145373" y="3972570"/>
                </a:lnTo>
                <a:lnTo>
                  <a:pt x="6146151" y="3972570"/>
                </a:lnTo>
                <a:close/>
                <a:moveTo>
                  <a:pt x="6555472" y="3966353"/>
                </a:moveTo>
                <a:cubicBezTo>
                  <a:pt x="6552926" y="3971440"/>
                  <a:pt x="6549105" y="3976526"/>
                  <a:pt x="6547831" y="3981613"/>
                </a:cubicBezTo>
                <a:cubicBezTo>
                  <a:pt x="6542736" y="3998144"/>
                  <a:pt x="6538916" y="4014676"/>
                  <a:pt x="6533821" y="4031207"/>
                </a:cubicBezTo>
                <a:cubicBezTo>
                  <a:pt x="6531275" y="4038836"/>
                  <a:pt x="6528727" y="4047738"/>
                  <a:pt x="6526180" y="4055368"/>
                </a:cubicBezTo>
                <a:cubicBezTo>
                  <a:pt x="6526180" y="4061726"/>
                  <a:pt x="6527453" y="4066812"/>
                  <a:pt x="6521086" y="4070628"/>
                </a:cubicBezTo>
                <a:lnTo>
                  <a:pt x="6521086" y="4087100"/>
                </a:lnTo>
                <a:lnTo>
                  <a:pt x="6519812" y="4090974"/>
                </a:lnTo>
                <a:lnTo>
                  <a:pt x="6519092" y="4093248"/>
                </a:lnTo>
                <a:lnTo>
                  <a:pt x="6512171" y="4101147"/>
                </a:lnTo>
                <a:cubicBezTo>
                  <a:pt x="6515354" y="4100511"/>
                  <a:pt x="6516946" y="4098921"/>
                  <a:pt x="6517902" y="4097014"/>
                </a:cubicBezTo>
                <a:lnTo>
                  <a:pt x="6519092" y="4093248"/>
                </a:lnTo>
                <a:lnTo>
                  <a:pt x="6521086" y="4090974"/>
                </a:lnTo>
                <a:lnTo>
                  <a:pt x="6521086" y="4087100"/>
                </a:lnTo>
                <a:lnTo>
                  <a:pt x="6523314" y="4080324"/>
                </a:lnTo>
                <a:cubicBezTo>
                  <a:pt x="6523314" y="4076986"/>
                  <a:pt x="6522358" y="4073807"/>
                  <a:pt x="6521086" y="4070628"/>
                </a:cubicBezTo>
                <a:cubicBezTo>
                  <a:pt x="6528727" y="4066812"/>
                  <a:pt x="6528727" y="4066812"/>
                  <a:pt x="6526180" y="4055368"/>
                </a:cubicBezTo>
                <a:cubicBezTo>
                  <a:pt x="6530001" y="4055368"/>
                  <a:pt x="6532548" y="4054096"/>
                  <a:pt x="6533821" y="4049009"/>
                </a:cubicBezTo>
                <a:cubicBezTo>
                  <a:pt x="6541463" y="4023577"/>
                  <a:pt x="6549105" y="3998144"/>
                  <a:pt x="6556746" y="3971440"/>
                </a:cubicBezTo>
                <a:cubicBezTo>
                  <a:pt x="6558020" y="3970168"/>
                  <a:pt x="6556746" y="3968896"/>
                  <a:pt x="6555472" y="3966353"/>
                </a:cubicBezTo>
                <a:close/>
                <a:moveTo>
                  <a:pt x="5960011" y="3953919"/>
                </a:moveTo>
                <a:cubicBezTo>
                  <a:pt x="5952404" y="3967888"/>
                  <a:pt x="5947332" y="3981858"/>
                  <a:pt x="5943529" y="3997096"/>
                </a:cubicBezTo>
                <a:cubicBezTo>
                  <a:pt x="5942260" y="3998367"/>
                  <a:pt x="5943529" y="3999637"/>
                  <a:pt x="5943529" y="4000906"/>
                </a:cubicBezTo>
                <a:cubicBezTo>
                  <a:pt x="5942260" y="4002176"/>
                  <a:pt x="5942260" y="4003446"/>
                  <a:pt x="5940993" y="4004716"/>
                </a:cubicBezTo>
                <a:cubicBezTo>
                  <a:pt x="5940993" y="4004716"/>
                  <a:pt x="5940993" y="4004716"/>
                  <a:pt x="5942260" y="4005986"/>
                </a:cubicBezTo>
                <a:cubicBezTo>
                  <a:pt x="5942260" y="4003446"/>
                  <a:pt x="5942260" y="4002176"/>
                  <a:pt x="5943529" y="4000906"/>
                </a:cubicBezTo>
                <a:cubicBezTo>
                  <a:pt x="5954940" y="3993287"/>
                  <a:pt x="5953672" y="3980588"/>
                  <a:pt x="5958743" y="3970428"/>
                </a:cubicBezTo>
                <a:cubicBezTo>
                  <a:pt x="5961279" y="3965349"/>
                  <a:pt x="5965083" y="3961539"/>
                  <a:pt x="5960011" y="3953919"/>
                </a:cubicBezTo>
                <a:close/>
                <a:moveTo>
                  <a:pt x="6596097" y="3946149"/>
                </a:moveTo>
                <a:lnTo>
                  <a:pt x="6596098" y="3946149"/>
                </a:lnTo>
                <a:lnTo>
                  <a:pt x="6587311" y="3984584"/>
                </a:lnTo>
                <a:cubicBezTo>
                  <a:pt x="6586056" y="3989709"/>
                  <a:pt x="6583544" y="3992271"/>
                  <a:pt x="6579779" y="3993552"/>
                </a:cubicBezTo>
                <a:cubicBezTo>
                  <a:pt x="6583544" y="3979459"/>
                  <a:pt x="6586056" y="3964085"/>
                  <a:pt x="6589821" y="3949992"/>
                </a:cubicBezTo>
                <a:close/>
                <a:moveTo>
                  <a:pt x="6594932" y="3942929"/>
                </a:moveTo>
                <a:lnTo>
                  <a:pt x="6596098" y="3946148"/>
                </a:lnTo>
                <a:lnTo>
                  <a:pt x="6596097" y="3946149"/>
                </a:lnTo>
                <a:lnTo>
                  <a:pt x="6594738" y="3946149"/>
                </a:lnTo>
                <a:close/>
                <a:moveTo>
                  <a:pt x="6596098" y="3923612"/>
                </a:moveTo>
                <a:lnTo>
                  <a:pt x="6594932" y="3942929"/>
                </a:lnTo>
                <a:lnTo>
                  <a:pt x="6592018" y="3934880"/>
                </a:lnTo>
                <a:cubicBezTo>
                  <a:pt x="6592018" y="3931124"/>
                  <a:pt x="6593378" y="3927368"/>
                  <a:pt x="6596098" y="3923612"/>
                </a:cubicBezTo>
                <a:close/>
                <a:moveTo>
                  <a:pt x="6023367" y="3793834"/>
                </a:moveTo>
                <a:cubicBezTo>
                  <a:pt x="6008212" y="3830604"/>
                  <a:pt x="5993058" y="3867374"/>
                  <a:pt x="5982957" y="3906679"/>
                </a:cubicBezTo>
                <a:cubicBezTo>
                  <a:pt x="5982957" y="3907947"/>
                  <a:pt x="5984219" y="3909215"/>
                  <a:pt x="5985482" y="3914287"/>
                </a:cubicBezTo>
                <a:cubicBezTo>
                  <a:pt x="6001899" y="3873713"/>
                  <a:pt x="6015789" y="3834408"/>
                  <a:pt x="6023367" y="3793834"/>
                </a:cubicBezTo>
                <a:close/>
                <a:moveTo>
                  <a:pt x="6565791" y="3767412"/>
                </a:moveTo>
                <a:cubicBezTo>
                  <a:pt x="6551544" y="3805450"/>
                  <a:pt x="6530821" y="3889133"/>
                  <a:pt x="6530821" y="3911955"/>
                </a:cubicBezTo>
                <a:cubicBezTo>
                  <a:pt x="6547659" y="3862506"/>
                  <a:pt x="6560610" y="3816861"/>
                  <a:pt x="6565791" y="3767412"/>
                </a:cubicBezTo>
                <a:close/>
                <a:moveTo>
                  <a:pt x="6596098" y="3759641"/>
                </a:moveTo>
                <a:cubicBezTo>
                  <a:pt x="6589766" y="3772365"/>
                  <a:pt x="6585967" y="3783817"/>
                  <a:pt x="6583434" y="3796541"/>
                </a:cubicBezTo>
                <a:cubicBezTo>
                  <a:pt x="6577102" y="3818173"/>
                  <a:pt x="6570770" y="3839803"/>
                  <a:pt x="6565704" y="3861435"/>
                </a:cubicBezTo>
                <a:cubicBezTo>
                  <a:pt x="6565704" y="3863979"/>
                  <a:pt x="6565704" y="3866524"/>
                  <a:pt x="6565704" y="3867797"/>
                </a:cubicBezTo>
                <a:cubicBezTo>
                  <a:pt x="6565704" y="3870342"/>
                  <a:pt x="6561906" y="3874159"/>
                  <a:pt x="6566971" y="3875431"/>
                </a:cubicBezTo>
                <a:cubicBezTo>
                  <a:pt x="6566971" y="3870342"/>
                  <a:pt x="6565704" y="3865252"/>
                  <a:pt x="6565704" y="3861435"/>
                </a:cubicBezTo>
                <a:cubicBezTo>
                  <a:pt x="6572037" y="3860162"/>
                  <a:pt x="6572037" y="3855073"/>
                  <a:pt x="6573303" y="3851255"/>
                </a:cubicBezTo>
                <a:cubicBezTo>
                  <a:pt x="6580901" y="3825807"/>
                  <a:pt x="6587233" y="3801631"/>
                  <a:pt x="6593565" y="3776183"/>
                </a:cubicBezTo>
                <a:cubicBezTo>
                  <a:pt x="6594832" y="3771093"/>
                  <a:pt x="6594832" y="3766003"/>
                  <a:pt x="6596098" y="3759641"/>
                </a:cubicBezTo>
                <a:close/>
                <a:moveTo>
                  <a:pt x="6665260" y="3733374"/>
                </a:moveTo>
                <a:lnTo>
                  <a:pt x="6658558" y="3791610"/>
                </a:lnTo>
                <a:cubicBezTo>
                  <a:pt x="6655065" y="3811746"/>
                  <a:pt x="6650302" y="3831722"/>
                  <a:pt x="6643950" y="3851381"/>
                </a:cubicBezTo>
                <a:cubicBezTo>
                  <a:pt x="6633789" y="3886895"/>
                  <a:pt x="6622356" y="3921140"/>
                  <a:pt x="6610923" y="3956654"/>
                </a:cubicBezTo>
                <a:cubicBezTo>
                  <a:pt x="6609653" y="3959824"/>
                  <a:pt x="6609018" y="3963629"/>
                  <a:pt x="6607747" y="3966959"/>
                </a:cubicBezTo>
                <a:lnTo>
                  <a:pt x="6601018" y="3974136"/>
                </a:lnTo>
                <a:lnTo>
                  <a:pt x="6607112" y="3937629"/>
                </a:lnTo>
                <a:cubicBezTo>
                  <a:pt x="6609653" y="3923677"/>
                  <a:pt x="6613464" y="3909725"/>
                  <a:pt x="6622356" y="3897042"/>
                </a:cubicBezTo>
                <a:cubicBezTo>
                  <a:pt x="6627437" y="3890700"/>
                  <a:pt x="6629977" y="3881821"/>
                  <a:pt x="6631248" y="3872943"/>
                </a:cubicBezTo>
                <a:cubicBezTo>
                  <a:pt x="6641410" y="3828551"/>
                  <a:pt x="6651572" y="3785427"/>
                  <a:pt x="6660465" y="3741035"/>
                </a:cubicBezTo>
                <a:close/>
                <a:moveTo>
                  <a:pt x="6666835" y="3727972"/>
                </a:moveTo>
                <a:lnTo>
                  <a:pt x="6667074" y="3730888"/>
                </a:lnTo>
                <a:lnTo>
                  <a:pt x="6666816" y="3730888"/>
                </a:lnTo>
                <a:lnTo>
                  <a:pt x="6665260" y="3733374"/>
                </a:lnTo>
                <a:lnTo>
                  <a:pt x="6665546" y="3730888"/>
                </a:lnTo>
                <a:lnTo>
                  <a:pt x="6665779" y="3730888"/>
                </a:lnTo>
                <a:close/>
                <a:moveTo>
                  <a:pt x="6672255" y="3713014"/>
                </a:moveTo>
                <a:lnTo>
                  <a:pt x="6666835" y="3727972"/>
                </a:lnTo>
                <a:lnTo>
                  <a:pt x="6666264" y="3720994"/>
                </a:lnTo>
                <a:cubicBezTo>
                  <a:pt x="6666750" y="3717802"/>
                  <a:pt x="6668369" y="3714929"/>
                  <a:pt x="6672255" y="3713014"/>
                </a:cubicBezTo>
                <a:close/>
                <a:moveTo>
                  <a:pt x="6674261" y="3699638"/>
                </a:moveTo>
                <a:lnTo>
                  <a:pt x="6672255" y="3713014"/>
                </a:lnTo>
                <a:cubicBezTo>
                  <a:pt x="6672838" y="3710424"/>
                  <a:pt x="6672255" y="3707834"/>
                  <a:pt x="6672109" y="3705405"/>
                </a:cubicBezTo>
                <a:close/>
                <a:moveTo>
                  <a:pt x="6674860" y="3697314"/>
                </a:moveTo>
                <a:lnTo>
                  <a:pt x="6674586" y="3699026"/>
                </a:lnTo>
                <a:lnTo>
                  <a:pt x="6674586" y="3698767"/>
                </a:lnTo>
                <a:lnTo>
                  <a:pt x="6674261" y="3699638"/>
                </a:lnTo>
                <a:lnTo>
                  <a:pt x="6674586" y="3697472"/>
                </a:lnTo>
                <a:lnTo>
                  <a:pt x="6674586" y="3697731"/>
                </a:lnTo>
                <a:close/>
                <a:moveTo>
                  <a:pt x="6677073" y="3683484"/>
                </a:moveTo>
                <a:cubicBezTo>
                  <a:pt x="6678938" y="3686722"/>
                  <a:pt x="6679249" y="3689312"/>
                  <a:pt x="6678627" y="3691579"/>
                </a:cubicBezTo>
                <a:lnTo>
                  <a:pt x="6674860" y="3697314"/>
                </a:lnTo>
                <a:close/>
                <a:moveTo>
                  <a:pt x="6219199" y="3646960"/>
                </a:moveTo>
                <a:cubicBezTo>
                  <a:pt x="6214100" y="3655848"/>
                  <a:pt x="6211552" y="3666006"/>
                  <a:pt x="6207728" y="3676163"/>
                </a:cubicBezTo>
                <a:cubicBezTo>
                  <a:pt x="6203904" y="3686321"/>
                  <a:pt x="6202631" y="3697748"/>
                  <a:pt x="6196258" y="3705366"/>
                </a:cubicBezTo>
                <a:cubicBezTo>
                  <a:pt x="6187337" y="3716794"/>
                  <a:pt x="6183513" y="3730761"/>
                  <a:pt x="6179690" y="3744727"/>
                </a:cubicBezTo>
                <a:cubicBezTo>
                  <a:pt x="6173317" y="3766312"/>
                  <a:pt x="6166946" y="3787897"/>
                  <a:pt x="6160573" y="3809482"/>
                </a:cubicBezTo>
                <a:cubicBezTo>
                  <a:pt x="6123613" y="3931373"/>
                  <a:pt x="6080282" y="4050724"/>
                  <a:pt x="6038224" y="4170076"/>
                </a:cubicBezTo>
                <a:cubicBezTo>
                  <a:pt x="6035676" y="4178964"/>
                  <a:pt x="6031852" y="4189121"/>
                  <a:pt x="6028029" y="4201819"/>
                </a:cubicBezTo>
                <a:cubicBezTo>
                  <a:pt x="6039499" y="4195470"/>
                  <a:pt x="6047145" y="4187852"/>
                  <a:pt x="6050969" y="4177694"/>
                </a:cubicBezTo>
                <a:cubicBezTo>
                  <a:pt x="6064988" y="4145952"/>
                  <a:pt x="6079007" y="4114209"/>
                  <a:pt x="6093027" y="4082467"/>
                </a:cubicBezTo>
                <a:cubicBezTo>
                  <a:pt x="6096850" y="4074849"/>
                  <a:pt x="6098124" y="4067230"/>
                  <a:pt x="6105771" y="4062152"/>
                </a:cubicBezTo>
                <a:cubicBezTo>
                  <a:pt x="6099399" y="4086276"/>
                  <a:pt x="6093027" y="4111670"/>
                  <a:pt x="6086655" y="4137064"/>
                </a:cubicBezTo>
                <a:cubicBezTo>
                  <a:pt x="6085380" y="4144682"/>
                  <a:pt x="6082830" y="4152300"/>
                  <a:pt x="6084105" y="4161188"/>
                </a:cubicBezTo>
                <a:cubicBezTo>
                  <a:pt x="6093027" y="4142143"/>
                  <a:pt x="6103222" y="4121827"/>
                  <a:pt x="6108320" y="4101512"/>
                </a:cubicBezTo>
                <a:cubicBezTo>
                  <a:pt x="6115967" y="4064691"/>
                  <a:pt x="6128711" y="4030409"/>
                  <a:pt x="6140182" y="3994857"/>
                </a:cubicBezTo>
                <a:cubicBezTo>
                  <a:pt x="6137633" y="3994857"/>
                  <a:pt x="6133809" y="3994857"/>
                  <a:pt x="6131261" y="3993588"/>
                </a:cubicBezTo>
                <a:cubicBezTo>
                  <a:pt x="6149103" y="3936451"/>
                  <a:pt x="6168220" y="3879315"/>
                  <a:pt x="6184788" y="3822179"/>
                </a:cubicBezTo>
                <a:cubicBezTo>
                  <a:pt x="6202631" y="3765042"/>
                  <a:pt x="6211552" y="3706636"/>
                  <a:pt x="6219199" y="3646960"/>
                </a:cubicBezTo>
                <a:close/>
                <a:moveTo>
                  <a:pt x="6268157" y="3633749"/>
                </a:moveTo>
                <a:cubicBezTo>
                  <a:pt x="6268157" y="3633749"/>
                  <a:pt x="6267379" y="3635303"/>
                  <a:pt x="6267379" y="3635303"/>
                </a:cubicBezTo>
                <a:cubicBezTo>
                  <a:pt x="6267379" y="3635303"/>
                  <a:pt x="6268157" y="3635303"/>
                  <a:pt x="6268157" y="3635303"/>
                </a:cubicBezTo>
                <a:cubicBezTo>
                  <a:pt x="6268157" y="3635303"/>
                  <a:pt x="6268157" y="3633749"/>
                  <a:pt x="6268157" y="3633749"/>
                </a:cubicBezTo>
                <a:close/>
                <a:moveTo>
                  <a:pt x="6465099" y="3496977"/>
                </a:moveTo>
                <a:cubicBezTo>
                  <a:pt x="6444673" y="3562869"/>
                  <a:pt x="6438289" y="3628760"/>
                  <a:pt x="6434458" y="3695918"/>
                </a:cubicBezTo>
                <a:cubicBezTo>
                  <a:pt x="6438289" y="3685781"/>
                  <a:pt x="6440843" y="3674377"/>
                  <a:pt x="6443396" y="3664240"/>
                </a:cubicBezTo>
                <a:cubicBezTo>
                  <a:pt x="6451056" y="3623691"/>
                  <a:pt x="6459993" y="3583143"/>
                  <a:pt x="6466376" y="3542595"/>
                </a:cubicBezTo>
                <a:cubicBezTo>
                  <a:pt x="6470206" y="3522320"/>
                  <a:pt x="6468929" y="3513450"/>
                  <a:pt x="6465099" y="3496977"/>
                </a:cubicBezTo>
                <a:close/>
                <a:moveTo>
                  <a:pt x="6612611" y="3476772"/>
                </a:moveTo>
                <a:cubicBezTo>
                  <a:pt x="6611349" y="3493250"/>
                  <a:pt x="6608823" y="3509727"/>
                  <a:pt x="6607560" y="3524937"/>
                </a:cubicBezTo>
                <a:cubicBezTo>
                  <a:pt x="6606297" y="3584509"/>
                  <a:pt x="6592407" y="3642813"/>
                  <a:pt x="6579779" y="3699850"/>
                </a:cubicBezTo>
                <a:cubicBezTo>
                  <a:pt x="6579779" y="3704920"/>
                  <a:pt x="6579779" y="3708722"/>
                  <a:pt x="6579779" y="3713792"/>
                </a:cubicBezTo>
                <a:cubicBezTo>
                  <a:pt x="6581041" y="3713792"/>
                  <a:pt x="6581041" y="3712524"/>
                  <a:pt x="6582304" y="3712524"/>
                </a:cubicBezTo>
                <a:cubicBezTo>
                  <a:pt x="6581041" y="3708722"/>
                  <a:pt x="6581041" y="3704920"/>
                  <a:pt x="6579779" y="3699850"/>
                </a:cubicBezTo>
                <a:cubicBezTo>
                  <a:pt x="6584830" y="3699850"/>
                  <a:pt x="6586093" y="3696047"/>
                  <a:pt x="6587356" y="3692245"/>
                </a:cubicBezTo>
                <a:cubicBezTo>
                  <a:pt x="6593670" y="3664360"/>
                  <a:pt x="6599984" y="3637743"/>
                  <a:pt x="6605034" y="3611126"/>
                </a:cubicBezTo>
                <a:cubicBezTo>
                  <a:pt x="6612611" y="3569299"/>
                  <a:pt x="6617663" y="3527472"/>
                  <a:pt x="6618926" y="3485645"/>
                </a:cubicBezTo>
                <a:cubicBezTo>
                  <a:pt x="6618926" y="3481842"/>
                  <a:pt x="6620188" y="3476772"/>
                  <a:pt x="6612611" y="3476772"/>
                </a:cubicBezTo>
                <a:close/>
                <a:moveTo>
                  <a:pt x="6255917" y="3462784"/>
                </a:moveTo>
                <a:cubicBezTo>
                  <a:pt x="6250866" y="3492053"/>
                  <a:pt x="6248340" y="3521321"/>
                  <a:pt x="6243289" y="3550588"/>
                </a:cubicBezTo>
                <a:cubicBezTo>
                  <a:pt x="6243289" y="3555678"/>
                  <a:pt x="6244552" y="3560769"/>
                  <a:pt x="6244552" y="3564586"/>
                </a:cubicBezTo>
                <a:cubicBezTo>
                  <a:pt x="6245815" y="3564586"/>
                  <a:pt x="6247078" y="3564586"/>
                  <a:pt x="6249603" y="3564586"/>
                </a:cubicBezTo>
                <a:cubicBezTo>
                  <a:pt x="6252129" y="3551861"/>
                  <a:pt x="6254655" y="3537863"/>
                  <a:pt x="6257180" y="3525138"/>
                </a:cubicBezTo>
                <a:cubicBezTo>
                  <a:pt x="6259706" y="3507323"/>
                  <a:pt x="6260969" y="3489508"/>
                  <a:pt x="6262232" y="3471692"/>
                </a:cubicBezTo>
                <a:cubicBezTo>
                  <a:pt x="6263495" y="3467874"/>
                  <a:pt x="6263495" y="3462784"/>
                  <a:pt x="6255917" y="3462784"/>
                </a:cubicBezTo>
                <a:close/>
                <a:moveTo>
                  <a:pt x="6276039" y="3415381"/>
                </a:moveTo>
                <a:cubicBezTo>
                  <a:pt x="6276039" y="3422997"/>
                  <a:pt x="6277370" y="3429343"/>
                  <a:pt x="6277370" y="3434420"/>
                </a:cubicBezTo>
                <a:cubicBezTo>
                  <a:pt x="6272042" y="3442036"/>
                  <a:pt x="6272042" y="3442036"/>
                  <a:pt x="6273374" y="3453459"/>
                </a:cubicBezTo>
                <a:cubicBezTo>
                  <a:pt x="6274707" y="3448383"/>
                  <a:pt x="6276039" y="3442036"/>
                  <a:pt x="6277370" y="3434420"/>
                </a:cubicBezTo>
                <a:cubicBezTo>
                  <a:pt x="6277370" y="3431881"/>
                  <a:pt x="6278703" y="3428074"/>
                  <a:pt x="6278703" y="3425535"/>
                </a:cubicBezTo>
                <a:cubicBezTo>
                  <a:pt x="6278703" y="3422997"/>
                  <a:pt x="6281368" y="3419189"/>
                  <a:pt x="6276039" y="3415381"/>
                </a:cubicBezTo>
                <a:close/>
                <a:moveTo>
                  <a:pt x="6018062" y="3377302"/>
                </a:moveTo>
                <a:cubicBezTo>
                  <a:pt x="6011811" y="3410303"/>
                  <a:pt x="6003061" y="3442035"/>
                  <a:pt x="6001810" y="3475037"/>
                </a:cubicBezTo>
                <a:cubicBezTo>
                  <a:pt x="6001810" y="3482652"/>
                  <a:pt x="5999310" y="3491538"/>
                  <a:pt x="5996809" y="3499153"/>
                </a:cubicBezTo>
                <a:cubicBezTo>
                  <a:pt x="5993058" y="3509308"/>
                  <a:pt x="5993058" y="3519462"/>
                  <a:pt x="5994309" y="3529616"/>
                </a:cubicBezTo>
                <a:cubicBezTo>
                  <a:pt x="6000560" y="3528347"/>
                  <a:pt x="6000560" y="3523270"/>
                  <a:pt x="6001810" y="3519462"/>
                </a:cubicBezTo>
                <a:cubicBezTo>
                  <a:pt x="6003061" y="3509308"/>
                  <a:pt x="6004312" y="3499153"/>
                  <a:pt x="6008060" y="3488999"/>
                </a:cubicBezTo>
                <a:cubicBezTo>
                  <a:pt x="6018062" y="3468690"/>
                  <a:pt x="6019312" y="3447113"/>
                  <a:pt x="6020563" y="3425535"/>
                </a:cubicBezTo>
                <a:cubicBezTo>
                  <a:pt x="6021813" y="3410303"/>
                  <a:pt x="6020563" y="3395072"/>
                  <a:pt x="6020563" y="3378571"/>
                </a:cubicBezTo>
                <a:cubicBezTo>
                  <a:pt x="6020563" y="3378571"/>
                  <a:pt x="6020563" y="3377302"/>
                  <a:pt x="6020563" y="3377302"/>
                </a:cubicBezTo>
                <a:cubicBezTo>
                  <a:pt x="6020563" y="3377302"/>
                  <a:pt x="6019312" y="3377302"/>
                  <a:pt x="6018062" y="3377302"/>
                </a:cubicBezTo>
                <a:close/>
                <a:moveTo>
                  <a:pt x="6208996" y="3353212"/>
                </a:moveTo>
                <a:cubicBezTo>
                  <a:pt x="6206446" y="3362098"/>
                  <a:pt x="6203896" y="3369715"/>
                  <a:pt x="6203896" y="3378601"/>
                </a:cubicBezTo>
                <a:cubicBezTo>
                  <a:pt x="6200069" y="3409068"/>
                  <a:pt x="6196243" y="3439535"/>
                  <a:pt x="6192418" y="3470003"/>
                </a:cubicBezTo>
                <a:cubicBezTo>
                  <a:pt x="6187316" y="3528398"/>
                  <a:pt x="6177115" y="3585524"/>
                  <a:pt x="6168188" y="3642650"/>
                </a:cubicBezTo>
                <a:cubicBezTo>
                  <a:pt x="6168188" y="3646459"/>
                  <a:pt x="6166912" y="3648998"/>
                  <a:pt x="6165638" y="3651537"/>
                </a:cubicBezTo>
                <a:cubicBezTo>
                  <a:pt x="6155435" y="3666771"/>
                  <a:pt x="6154160" y="3682004"/>
                  <a:pt x="6152885" y="3698507"/>
                </a:cubicBezTo>
                <a:cubicBezTo>
                  <a:pt x="6150334" y="3740400"/>
                  <a:pt x="6143958" y="3782292"/>
                  <a:pt x="6132480" y="3822915"/>
                </a:cubicBezTo>
                <a:cubicBezTo>
                  <a:pt x="6128654" y="3839418"/>
                  <a:pt x="6124829" y="3855921"/>
                  <a:pt x="6121003" y="3872424"/>
                </a:cubicBezTo>
                <a:cubicBezTo>
                  <a:pt x="6119729" y="3876233"/>
                  <a:pt x="6121003" y="3880041"/>
                  <a:pt x="6119729" y="3890197"/>
                </a:cubicBezTo>
                <a:cubicBezTo>
                  <a:pt x="6124829" y="3881310"/>
                  <a:pt x="6127380" y="3877502"/>
                  <a:pt x="6127380" y="3873693"/>
                </a:cubicBezTo>
                <a:cubicBezTo>
                  <a:pt x="6131206" y="3862269"/>
                  <a:pt x="6135031" y="3850843"/>
                  <a:pt x="6137581" y="3839418"/>
                </a:cubicBezTo>
                <a:cubicBezTo>
                  <a:pt x="6160537" y="3735321"/>
                  <a:pt x="6183491" y="3631225"/>
                  <a:pt x="6206446" y="3528398"/>
                </a:cubicBezTo>
                <a:cubicBezTo>
                  <a:pt x="6215373" y="3482697"/>
                  <a:pt x="6219199" y="3436997"/>
                  <a:pt x="6216648" y="3390026"/>
                </a:cubicBezTo>
                <a:cubicBezTo>
                  <a:pt x="6215373" y="3378601"/>
                  <a:pt x="6216648" y="3365906"/>
                  <a:pt x="6208996" y="3353212"/>
                </a:cubicBezTo>
                <a:close/>
                <a:moveTo>
                  <a:pt x="5925271" y="3291043"/>
                </a:moveTo>
                <a:cubicBezTo>
                  <a:pt x="5924016" y="3301209"/>
                  <a:pt x="5921504" y="3312645"/>
                  <a:pt x="5920249" y="3322810"/>
                </a:cubicBezTo>
                <a:cubicBezTo>
                  <a:pt x="5918994" y="3332975"/>
                  <a:pt x="5918994" y="3343141"/>
                  <a:pt x="5917739" y="3354577"/>
                </a:cubicBezTo>
                <a:cubicBezTo>
                  <a:pt x="5916483" y="3363472"/>
                  <a:pt x="5911461" y="3372367"/>
                  <a:pt x="5918994" y="3385073"/>
                </a:cubicBezTo>
                <a:cubicBezTo>
                  <a:pt x="5925271" y="3352036"/>
                  <a:pt x="5927782" y="3321539"/>
                  <a:pt x="5925271" y="3291043"/>
                </a:cubicBezTo>
                <a:close/>
                <a:moveTo>
                  <a:pt x="6125168" y="3238976"/>
                </a:moveTo>
                <a:cubicBezTo>
                  <a:pt x="6125168" y="3240336"/>
                  <a:pt x="6125168" y="3241696"/>
                  <a:pt x="6125168" y="3243056"/>
                </a:cubicBezTo>
                <a:cubicBezTo>
                  <a:pt x="6125168" y="3243056"/>
                  <a:pt x="6126334" y="3244416"/>
                  <a:pt x="6126334" y="3244416"/>
                </a:cubicBezTo>
                <a:cubicBezTo>
                  <a:pt x="6126334" y="3243056"/>
                  <a:pt x="6126334" y="3241696"/>
                  <a:pt x="6127500" y="3240336"/>
                </a:cubicBezTo>
                <a:cubicBezTo>
                  <a:pt x="6127500" y="3238976"/>
                  <a:pt x="6126334" y="3238976"/>
                  <a:pt x="6125168" y="3238976"/>
                </a:cubicBezTo>
                <a:close/>
                <a:moveTo>
                  <a:pt x="6292830" y="3134847"/>
                </a:moveTo>
                <a:cubicBezTo>
                  <a:pt x="6285253" y="3142463"/>
                  <a:pt x="6285253" y="3148810"/>
                  <a:pt x="6294093" y="3172922"/>
                </a:cubicBezTo>
                <a:cubicBezTo>
                  <a:pt x="6292830" y="3156421"/>
                  <a:pt x="6295356" y="3146271"/>
                  <a:pt x="6292830" y="3134847"/>
                </a:cubicBezTo>
                <a:close/>
                <a:moveTo>
                  <a:pt x="6239403" y="3109979"/>
                </a:moveTo>
                <a:cubicBezTo>
                  <a:pt x="6238140" y="3115063"/>
                  <a:pt x="6238140" y="3120145"/>
                  <a:pt x="6236877" y="3125229"/>
                </a:cubicBezTo>
                <a:cubicBezTo>
                  <a:pt x="6235615" y="3135395"/>
                  <a:pt x="6235615" y="3145560"/>
                  <a:pt x="6234352" y="3154449"/>
                </a:cubicBezTo>
                <a:cubicBezTo>
                  <a:pt x="6234352" y="3158261"/>
                  <a:pt x="6233090" y="3164615"/>
                  <a:pt x="6230564" y="3165885"/>
                </a:cubicBezTo>
                <a:cubicBezTo>
                  <a:pt x="6219199" y="3172239"/>
                  <a:pt x="6221724" y="3182405"/>
                  <a:pt x="6222987" y="3191299"/>
                </a:cubicBezTo>
                <a:cubicBezTo>
                  <a:pt x="6226776" y="3224337"/>
                  <a:pt x="6230564" y="3256104"/>
                  <a:pt x="6234352" y="3287871"/>
                </a:cubicBezTo>
                <a:cubicBezTo>
                  <a:pt x="6234352" y="3290413"/>
                  <a:pt x="6236877" y="3292954"/>
                  <a:pt x="6240666" y="3298036"/>
                </a:cubicBezTo>
                <a:cubicBezTo>
                  <a:pt x="6248243" y="3233232"/>
                  <a:pt x="6249506" y="3170968"/>
                  <a:pt x="6239403" y="3109979"/>
                </a:cubicBezTo>
                <a:close/>
                <a:moveTo>
                  <a:pt x="6043516" y="3076561"/>
                </a:moveTo>
                <a:cubicBezTo>
                  <a:pt x="6042239" y="3077837"/>
                  <a:pt x="6039686" y="3079111"/>
                  <a:pt x="6039686" y="3080387"/>
                </a:cubicBezTo>
                <a:cubicBezTo>
                  <a:pt x="6040963" y="3117358"/>
                  <a:pt x="6042239" y="3153054"/>
                  <a:pt x="6042239" y="3190018"/>
                </a:cubicBezTo>
                <a:cubicBezTo>
                  <a:pt x="6047347" y="3151779"/>
                  <a:pt x="6057560" y="3114809"/>
                  <a:pt x="6043516" y="3076561"/>
                </a:cubicBezTo>
                <a:close/>
                <a:moveTo>
                  <a:pt x="6238004" y="3015947"/>
                </a:moveTo>
                <a:cubicBezTo>
                  <a:pt x="6235518" y="3042651"/>
                  <a:pt x="6235518" y="3042651"/>
                  <a:pt x="6240491" y="3057909"/>
                </a:cubicBezTo>
                <a:cubicBezTo>
                  <a:pt x="6241734" y="3043921"/>
                  <a:pt x="6241734" y="3032477"/>
                  <a:pt x="6238004" y="3015947"/>
                </a:cubicBezTo>
                <a:close/>
                <a:moveTo>
                  <a:pt x="5943032" y="2996521"/>
                </a:moveTo>
                <a:cubicBezTo>
                  <a:pt x="5941769" y="3000335"/>
                  <a:pt x="5939244" y="3002878"/>
                  <a:pt x="5939244" y="3006694"/>
                </a:cubicBezTo>
                <a:cubicBezTo>
                  <a:pt x="5939244" y="3013051"/>
                  <a:pt x="5937981" y="3020680"/>
                  <a:pt x="5939244" y="3025766"/>
                </a:cubicBezTo>
                <a:cubicBezTo>
                  <a:pt x="5945557" y="3058828"/>
                  <a:pt x="5940507" y="3091892"/>
                  <a:pt x="5941769" y="3124958"/>
                </a:cubicBezTo>
                <a:cubicBezTo>
                  <a:pt x="5931668" y="3126229"/>
                  <a:pt x="5931668" y="3127500"/>
                  <a:pt x="5943032" y="3150390"/>
                </a:cubicBezTo>
                <a:cubicBezTo>
                  <a:pt x="5945557" y="3142760"/>
                  <a:pt x="5946820" y="3140217"/>
                  <a:pt x="5946820" y="3137674"/>
                </a:cubicBezTo>
                <a:cubicBezTo>
                  <a:pt x="5951872" y="3093165"/>
                  <a:pt x="5949346" y="3048655"/>
                  <a:pt x="5948083" y="3004150"/>
                </a:cubicBezTo>
                <a:cubicBezTo>
                  <a:pt x="5946820" y="3001607"/>
                  <a:pt x="5948083" y="2997792"/>
                  <a:pt x="5943032" y="2996521"/>
                </a:cubicBezTo>
                <a:close/>
                <a:moveTo>
                  <a:pt x="6287585" y="2989526"/>
                </a:moveTo>
                <a:cubicBezTo>
                  <a:pt x="6287585" y="2990563"/>
                  <a:pt x="6287585" y="2991598"/>
                  <a:pt x="6287585" y="2992634"/>
                </a:cubicBezTo>
                <a:cubicBezTo>
                  <a:pt x="6287585" y="2992634"/>
                  <a:pt x="6288362" y="2992634"/>
                  <a:pt x="6288362" y="2992634"/>
                </a:cubicBezTo>
                <a:cubicBezTo>
                  <a:pt x="6288362" y="2992634"/>
                  <a:pt x="6288362" y="2991598"/>
                  <a:pt x="6288362" y="2991598"/>
                </a:cubicBezTo>
                <a:cubicBezTo>
                  <a:pt x="6288362" y="2990563"/>
                  <a:pt x="6287585" y="2990563"/>
                  <a:pt x="6287585" y="2989526"/>
                </a:cubicBezTo>
                <a:close/>
                <a:moveTo>
                  <a:pt x="6000674" y="2982533"/>
                </a:moveTo>
                <a:cubicBezTo>
                  <a:pt x="5996944" y="3006713"/>
                  <a:pt x="5996944" y="3049981"/>
                  <a:pt x="6000674" y="3067799"/>
                </a:cubicBezTo>
                <a:cubicBezTo>
                  <a:pt x="6000674" y="3069072"/>
                  <a:pt x="6003162" y="3069072"/>
                  <a:pt x="6005648" y="3070344"/>
                </a:cubicBezTo>
                <a:cubicBezTo>
                  <a:pt x="6009378" y="3041073"/>
                  <a:pt x="6004405" y="3014348"/>
                  <a:pt x="6000674" y="2982533"/>
                </a:cubicBezTo>
                <a:close/>
                <a:moveTo>
                  <a:pt x="5940993" y="2973985"/>
                </a:moveTo>
                <a:cubicBezTo>
                  <a:pt x="5941769" y="2975280"/>
                  <a:pt x="5941769" y="2976575"/>
                  <a:pt x="5941769" y="2977870"/>
                </a:cubicBezTo>
                <a:cubicBezTo>
                  <a:pt x="5941769" y="2976575"/>
                  <a:pt x="5941769" y="2976575"/>
                  <a:pt x="5941769" y="2975280"/>
                </a:cubicBezTo>
                <a:cubicBezTo>
                  <a:pt x="5941769" y="2975280"/>
                  <a:pt x="5941769" y="2973985"/>
                  <a:pt x="5940993" y="2973985"/>
                </a:cubicBezTo>
                <a:close/>
                <a:moveTo>
                  <a:pt x="6322814" y="2942126"/>
                </a:moveTo>
                <a:cubicBezTo>
                  <a:pt x="6316337" y="2973856"/>
                  <a:pt x="6317632" y="3024625"/>
                  <a:pt x="6326699" y="3052548"/>
                </a:cubicBezTo>
                <a:cubicBezTo>
                  <a:pt x="6326699" y="3053816"/>
                  <a:pt x="6330585" y="3053816"/>
                  <a:pt x="6333176" y="3056355"/>
                </a:cubicBezTo>
                <a:cubicBezTo>
                  <a:pt x="6335765" y="3017009"/>
                  <a:pt x="6324109" y="2980203"/>
                  <a:pt x="6322814" y="2942126"/>
                </a:cubicBezTo>
                <a:close/>
                <a:moveTo>
                  <a:pt x="6711370" y="2938242"/>
                </a:moveTo>
                <a:cubicBezTo>
                  <a:pt x="6711370" y="2972542"/>
                  <a:pt x="6712665" y="3006843"/>
                  <a:pt x="6712665" y="3041142"/>
                </a:cubicBezTo>
                <a:cubicBezTo>
                  <a:pt x="6712665" y="3074176"/>
                  <a:pt x="6713960" y="3108483"/>
                  <a:pt x="6712665" y="3142783"/>
                </a:cubicBezTo>
                <a:cubicBezTo>
                  <a:pt x="6712665" y="3177081"/>
                  <a:pt x="6710075" y="3210113"/>
                  <a:pt x="6708779" y="3244416"/>
                </a:cubicBezTo>
                <a:cubicBezTo>
                  <a:pt x="6710075" y="3244416"/>
                  <a:pt x="6711370" y="3244416"/>
                  <a:pt x="6712665" y="3244416"/>
                </a:cubicBezTo>
                <a:cubicBezTo>
                  <a:pt x="6716551" y="3221548"/>
                  <a:pt x="6721731" y="3198679"/>
                  <a:pt x="6723026" y="3175811"/>
                </a:cubicBezTo>
                <a:cubicBezTo>
                  <a:pt x="6724322" y="3122456"/>
                  <a:pt x="6724322" y="3069093"/>
                  <a:pt x="6724322" y="3017005"/>
                </a:cubicBezTo>
                <a:cubicBezTo>
                  <a:pt x="6724322" y="2990327"/>
                  <a:pt x="6717845" y="2963650"/>
                  <a:pt x="6711370" y="2938242"/>
                </a:cubicBezTo>
                <a:close/>
                <a:moveTo>
                  <a:pt x="6230234" y="2861310"/>
                </a:moveTo>
                <a:cubicBezTo>
                  <a:pt x="6228990" y="2862577"/>
                  <a:pt x="6227747" y="2862577"/>
                  <a:pt x="6227747" y="2863845"/>
                </a:cubicBezTo>
                <a:cubicBezTo>
                  <a:pt x="6227747" y="2881582"/>
                  <a:pt x="6232720" y="2899319"/>
                  <a:pt x="6238937" y="2919590"/>
                </a:cubicBezTo>
                <a:cubicBezTo>
                  <a:pt x="6240181" y="2892984"/>
                  <a:pt x="6237694" y="2875247"/>
                  <a:pt x="6230234" y="2861310"/>
                </a:cubicBezTo>
                <a:close/>
                <a:moveTo>
                  <a:pt x="6310120" y="2788278"/>
                </a:moveTo>
                <a:cubicBezTo>
                  <a:pt x="6311416" y="2797438"/>
                  <a:pt x="6311416" y="2801365"/>
                  <a:pt x="6311416" y="2806599"/>
                </a:cubicBezTo>
                <a:cubicBezTo>
                  <a:pt x="6312711" y="2807908"/>
                  <a:pt x="6314006" y="2810525"/>
                  <a:pt x="6315301" y="2811834"/>
                </a:cubicBezTo>
                <a:cubicBezTo>
                  <a:pt x="6315301" y="2813143"/>
                  <a:pt x="6316597" y="2813143"/>
                  <a:pt x="6317892" y="2813143"/>
                </a:cubicBezTo>
                <a:cubicBezTo>
                  <a:pt x="6317892" y="2811834"/>
                  <a:pt x="6317892" y="2810525"/>
                  <a:pt x="6316597" y="2810525"/>
                </a:cubicBezTo>
                <a:cubicBezTo>
                  <a:pt x="6315301" y="2809216"/>
                  <a:pt x="6314006" y="2807908"/>
                  <a:pt x="6311416" y="2806599"/>
                </a:cubicBezTo>
                <a:cubicBezTo>
                  <a:pt x="6311416" y="2801365"/>
                  <a:pt x="6315301" y="2796129"/>
                  <a:pt x="6310120" y="2788278"/>
                </a:cubicBezTo>
                <a:close/>
                <a:moveTo>
                  <a:pt x="5865720" y="2765738"/>
                </a:moveTo>
                <a:cubicBezTo>
                  <a:pt x="5865720" y="2787316"/>
                  <a:pt x="5865720" y="2803816"/>
                  <a:pt x="5865720" y="2819049"/>
                </a:cubicBezTo>
                <a:cubicBezTo>
                  <a:pt x="5866991" y="2840628"/>
                  <a:pt x="5870810" y="2860936"/>
                  <a:pt x="5872081" y="2882515"/>
                </a:cubicBezTo>
                <a:cubicBezTo>
                  <a:pt x="5875900" y="2918056"/>
                  <a:pt x="5878444" y="2953596"/>
                  <a:pt x="5879717" y="2989137"/>
                </a:cubicBezTo>
                <a:cubicBezTo>
                  <a:pt x="5880990" y="2994216"/>
                  <a:pt x="5879717" y="2999293"/>
                  <a:pt x="5878444" y="3005639"/>
                </a:cubicBezTo>
                <a:cubicBezTo>
                  <a:pt x="5875900" y="3003100"/>
                  <a:pt x="5874627" y="3000562"/>
                  <a:pt x="5870810" y="2998023"/>
                </a:cubicBezTo>
                <a:cubicBezTo>
                  <a:pt x="5870810" y="3008177"/>
                  <a:pt x="5870810" y="3015794"/>
                  <a:pt x="5870810" y="3023410"/>
                </a:cubicBezTo>
                <a:cubicBezTo>
                  <a:pt x="5873354" y="3056412"/>
                  <a:pt x="5874627" y="3090689"/>
                  <a:pt x="5875900" y="3123695"/>
                </a:cubicBezTo>
                <a:cubicBezTo>
                  <a:pt x="5880990" y="3311565"/>
                  <a:pt x="5863174" y="3496900"/>
                  <a:pt x="5824998" y="3680966"/>
                </a:cubicBezTo>
                <a:cubicBezTo>
                  <a:pt x="5822453" y="3694930"/>
                  <a:pt x="5817363" y="3710163"/>
                  <a:pt x="5813546" y="3724126"/>
                </a:cubicBezTo>
                <a:cubicBezTo>
                  <a:pt x="5813546" y="3727935"/>
                  <a:pt x="5813546" y="3731743"/>
                  <a:pt x="5814819" y="3735551"/>
                </a:cubicBezTo>
                <a:cubicBezTo>
                  <a:pt x="5814819" y="3735551"/>
                  <a:pt x="5816092" y="3735551"/>
                  <a:pt x="5816092" y="3735551"/>
                </a:cubicBezTo>
                <a:cubicBezTo>
                  <a:pt x="5814819" y="3731743"/>
                  <a:pt x="5814819" y="3727935"/>
                  <a:pt x="5813546" y="3724126"/>
                </a:cubicBezTo>
                <a:cubicBezTo>
                  <a:pt x="5816092" y="3724126"/>
                  <a:pt x="5818636" y="3724126"/>
                  <a:pt x="5819909" y="3722857"/>
                </a:cubicBezTo>
                <a:cubicBezTo>
                  <a:pt x="5822453" y="3719049"/>
                  <a:pt x="5824998" y="3713971"/>
                  <a:pt x="5826271" y="3710163"/>
                </a:cubicBezTo>
                <a:cubicBezTo>
                  <a:pt x="5835179" y="3675888"/>
                  <a:pt x="5845359" y="3641614"/>
                  <a:pt x="5855540" y="3607340"/>
                </a:cubicBezTo>
                <a:cubicBezTo>
                  <a:pt x="5863174" y="3578143"/>
                  <a:pt x="5872081" y="3548947"/>
                  <a:pt x="5882263" y="3515942"/>
                </a:cubicBezTo>
                <a:cubicBezTo>
                  <a:pt x="5884807" y="3526097"/>
                  <a:pt x="5884807" y="3531175"/>
                  <a:pt x="5886080" y="3536252"/>
                </a:cubicBezTo>
                <a:cubicBezTo>
                  <a:pt x="5889898" y="3527366"/>
                  <a:pt x="5892444" y="3518480"/>
                  <a:pt x="5893715" y="3508325"/>
                </a:cubicBezTo>
                <a:cubicBezTo>
                  <a:pt x="5893715" y="3504517"/>
                  <a:pt x="5894988" y="3498170"/>
                  <a:pt x="5892444" y="3494361"/>
                </a:cubicBezTo>
                <a:cubicBezTo>
                  <a:pt x="5886080" y="3486745"/>
                  <a:pt x="5888625" y="3479128"/>
                  <a:pt x="5888625" y="3471512"/>
                </a:cubicBezTo>
                <a:cubicBezTo>
                  <a:pt x="5896261" y="3388999"/>
                  <a:pt x="5903895" y="3306487"/>
                  <a:pt x="5911530" y="3223975"/>
                </a:cubicBezTo>
                <a:cubicBezTo>
                  <a:pt x="5915348" y="3174468"/>
                  <a:pt x="5915348" y="3126235"/>
                  <a:pt x="5912803" y="3077994"/>
                </a:cubicBezTo>
                <a:cubicBezTo>
                  <a:pt x="5907713" y="2980253"/>
                  <a:pt x="5893715" y="2885053"/>
                  <a:pt x="5874627" y="2791123"/>
                </a:cubicBezTo>
                <a:cubicBezTo>
                  <a:pt x="5873354" y="2783508"/>
                  <a:pt x="5872081" y="2777162"/>
                  <a:pt x="5865720" y="2765738"/>
                </a:cubicBezTo>
                <a:close/>
                <a:moveTo>
                  <a:pt x="6007156" y="2743203"/>
                </a:moveTo>
                <a:cubicBezTo>
                  <a:pt x="6002074" y="2757160"/>
                  <a:pt x="6003345" y="2769849"/>
                  <a:pt x="6004615" y="2783806"/>
                </a:cubicBezTo>
                <a:cubicBezTo>
                  <a:pt x="6007156" y="2802839"/>
                  <a:pt x="6010966" y="2823140"/>
                  <a:pt x="6012236" y="2843442"/>
                </a:cubicBezTo>
                <a:cubicBezTo>
                  <a:pt x="6018587" y="2905615"/>
                  <a:pt x="6022396" y="2966521"/>
                  <a:pt x="6019857" y="3028695"/>
                </a:cubicBezTo>
                <a:cubicBezTo>
                  <a:pt x="6018587" y="3066763"/>
                  <a:pt x="6018587" y="3106105"/>
                  <a:pt x="6017316" y="3145442"/>
                </a:cubicBezTo>
                <a:cubicBezTo>
                  <a:pt x="6016046" y="3179699"/>
                  <a:pt x="6012236" y="3212692"/>
                  <a:pt x="6005885" y="3246954"/>
                </a:cubicBezTo>
                <a:cubicBezTo>
                  <a:pt x="6002074" y="3267257"/>
                  <a:pt x="5999535" y="3286291"/>
                  <a:pt x="5995724" y="3306595"/>
                </a:cubicBezTo>
                <a:cubicBezTo>
                  <a:pt x="5995724" y="3310402"/>
                  <a:pt x="5994455" y="3314208"/>
                  <a:pt x="5993184" y="3318015"/>
                </a:cubicBezTo>
                <a:cubicBezTo>
                  <a:pt x="5995724" y="3250761"/>
                  <a:pt x="6004615" y="3184775"/>
                  <a:pt x="5990644" y="3116256"/>
                </a:cubicBezTo>
                <a:cubicBezTo>
                  <a:pt x="5986834" y="3132754"/>
                  <a:pt x="5984293" y="3146711"/>
                  <a:pt x="5980483" y="3160664"/>
                </a:cubicBezTo>
                <a:cubicBezTo>
                  <a:pt x="5979213" y="3165740"/>
                  <a:pt x="5979213" y="3170816"/>
                  <a:pt x="5979213" y="3174623"/>
                </a:cubicBezTo>
                <a:cubicBezTo>
                  <a:pt x="5975402" y="3249492"/>
                  <a:pt x="5966512" y="3321822"/>
                  <a:pt x="5957621" y="3395421"/>
                </a:cubicBezTo>
                <a:cubicBezTo>
                  <a:pt x="5951270" y="3441104"/>
                  <a:pt x="5948730" y="3485518"/>
                  <a:pt x="5944919" y="3531200"/>
                </a:cubicBezTo>
                <a:cubicBezTo>
                  <a:pt x="5939839" y="3578151"/>
                  <a:pt x="5936028" y="3625103"/>
                  <a:pt x="5930948" y="3672054"/>
                </a:cubicBezTo>
                <a:cubicBezTo>
                  <a:pt x="5928408" y="3696164"/>
                  <a:pt x="5924597" y="3721543"/>
                  <a:pt x="5920788" y="3745653"/>
                </a:cubicBezTo>
                <a:cubicBezTo>
                  <a:pt x="5925868" y="3740577"/>
                  <a:pt x="5928408" y="3735502"/>
                  <a:pt x="5929678" y="3730426"/>
                </a:cubicBezTo>
                <a:cubicBezTo>
                  <a:pt x="5941110" y="3687281"/>
                  <a:pt x="5953812" y="3645406"/>
                  <a:pt x="5963971" y="3603530"/>
                </a:cubicBezTo>
                <a:cubicBezTo>
                  <a:pt x="5991914" y="3493131"/>
                  <a:pt x="6012236" y="3382732"/>
                  <a:pt x="6022396" y="3269795"/>
                </a:cubicBezTo>
                <a:cubicBezTo>
                  <a:pt x="6023667" y="3264719"/>
                  <a:pt x="6024937" y="3259643"/>
                  <a:pt x="6027478" y="3249492"/>
                </a:cubicBezTo>
                <a:cubicBezTo>
                  <a:pt x="6030017" y="3258374"/>
                  <a:pt x="6031288" y="3260912"/>
                  <a:pt x="6032558" y="3264719"/>
                </a:cubicBezTo>
                <a:cubicBezTo>
                  <a:pt x="6035098" y="3243147"/>
                  <a:pt x="6038910" y="3220306"/>
                  <a:pt x="6031288" y="3200002"/>
                </a:cubicBezTo>
                <a:cubicBezTo>
                  <a:pt x="6030017" y="3194926"/>
                  <a:pt x="6030017" y="3189851"/>
                  <a:pt x="6031288" y="3184775"/>
                </a:cubicBezTo>
                <a:cubicBezTo>
                  <a:pt x="6032558" y="3150519"/>
                  <a:pt x="6035098" y="3114986"/>
                  <a:pt x="6036368" y="3080724"/>
                </a:cubicBezTo>
                <a:cubicBezTo>
                  <a:pt x="6037638" y="3071841"/>
                  <a:pt x="6037638" y="3062956"/>
                  <a:pt x="6036368" y="3054073"/>
                </a:cubicBezTo>
                <a:cubicBezTo>
                  <a:pt x="6036368" y="3042653"/>
                  <a:pt x="6035098" y="3031233"/>
                  <a:pt x="6035098" y="3019814"/>
                </a:cubicBezTo>
                <a:cubicBezTo>
                  <a:pt x="6033828" y="2994436"/>
                  <a:pt x="6035098" y="2969059"/>
                  <a:pt x="6033828" y="2944951"/>
                </a:cubicBezTo>
                <a:cubicBezTo>
                  <a:pt x="6032558" y="2920842"/>
                  <a:pt x="6030017" y="2898003"/>
                  <a:pt x="6026207" y="2873895"/>
                </a:cubicBezTo>
                <a:cubicBezTo>
                  <a:pt x="6021127" y="2835829"/>
                  <a:pt x="6016046" y="2796494"/>
                  <a:pt x="6010966" y="2758428"/>
                </a:cubicBezTo>
                <a:cubicBezTo>
                  <a:pt x="6009695" y="2753354"/>
                  <a:pt x="6008425" y="2748278"/>
                  <a:pt x="6007156" y="2743203"/>
                </a:cubicBezTo>
                <a:close/>
                <a:moveTo>
                  <a:pt x="5844630" y="2729982"/>
                </a:moveTo>
                <a:lnTo>
                  <a:pt x="5843076" y="2731536"/>
                </a:lnTo>
                <a:lnTo>
                  <a:pt x="5844630" y="2733090"/>
                </a:lnTo>
                <a:close/>
                <a:moveTo>
                  <a:pt x="6502067" y="2685705"/>
                </a:moveTo>
                <a:cubicBezTo>
                  <a:pt x="6502067" y="2692062"/>
                  <a:pt x="6502067" y="2698419"/>
                  <a:pt x="6502067" y="2704777"/>
                </a:cubicBezTo>
                <a:cubicBezTo>
                  <a:pt x="6504604" y="2736566"/>
                  <a:pt x="6508407" y="2769624"/>
                  <a:pt x="6510943" y="2801413"/>
                </a:cubicBezTo>
                <a:cubicBezTo>
                  <a:pt x="6513479" y="2823029"/>
                  <a:pt x="6517282" y="2843373"/>
                  <a:pt x="6519819" y="2863718"/>
                </a:cubicBezTo>
                <a:cubicBezTo>
                  <a:pt x="6519819" y="2868804"/>
                  <a:pt x="6521087" y="2871348"/>
                  <a:pt x="6526158" y="2873890"/>
                </a:cubicBezTo>
                <a:cubicBezTo>
                  <a:pt x="6524890" y="2875162"/>
                  <a:pt x="6524890" y="2876433"/>
                  <a:pt x="6524890" y="2877705"/>
                </a:cubicBezTo>
                <a:cubicBezTo>
                  <a:pt x="6524890" y="2878977"/>
                  <a:pt x="6526158" y="2880248"/>
                  <a:pt x="6526158" y="2881519"/>
                </a:cubicBezTo>
                <a:cubicBezTo>
                  <a:pt x="6526158" y="2880248"/>
                  <a:pt x="6526158" y="2878977"/>
                  <a:pt x="6526158" y="2878977"/>
                </a:cubicBezTo>
                <a:cubicBezTo>
                  <a:pt x="6526158" y="2876433"/>
                  <a:pt x="6526158" y="2875162"/>
                  <a:pt x="6526158" y="2873890"/>
                </a:cubicBezTo>
                <a:cubicBezTo>
                  <a:pt x="6523622" y="2843373"/>
                  <a:pt x="6521087" y="2812857"/>
                  <a:pt x="6518551" y="2782340"/>
                </a:cubicBezTo>
                <a:cubicBezTo>
                  <a:pt x="6516014" y="2751823"/>
                  <a:pt x="6512211" y="2722578"/>
                  <a:pt x="6509675" y="2692062"/>
                </a:cubicBezTo>
                <a:cubicBezTo>
                  <a:pt x="6509675" y="2689518"/>
                  <a:pt x="6508407" y="2685705"/>
                  <a:pt x="6502067" y="2685705"/>
                </a:cubicBezTo>
                <a:close/>
                <a:moveTo>
                  <a:pt x="5916902" y="2677927"/>
                </a:moveTo>
                <a:cubicBezTo>
                  <a:pt x="5916902" y="2708382"/>
                  <a:pt x="5931822" y="2802285"/>
                  <a:pt x="5938039" y="2816243"/>
                </a:cubicBezTo>
                <a:cubicBezTo>
                  <a:pt x="5941769" y="2774368"/>
                  <a:pt x="5935553" y="2726147"/>
                  <a:pt x="5916902" y="2677927"/>
                </a:cubicBezTo>
                <a:close/>
                <a:moveTo>
                  <a:pt x="6211427" y="2670933"/>
                </a:moveTo>
                <a:cubicBezTo>
                  <a:pt x="6220178" y="2716589"/>
                  <a:pt x="6228930" y="2760976"/>
                  <a:pt x="6236430" y="2805364"/>
                </a:cubicBezTo>
                <a:cubicBezTo>
                  <a:pt x="6237680" y="2804096"/>
                  <a:pt x="6238930" y="2804096"/>
                  <a:pt x="6240181" y="2804096"/>
                </a:cubicBezTo>
                <a:cubicBezTo>
                  <a:pt x="6238930" y="2791414"/>
                  <a:pt x="6236430" y="2780000"/>
                  <a:pt x="6235180" y="2767318"/>
                </a:cubicBezTo>
                <a:cubicBezTo>
                  <a:pt x="6232680" y="2745758"/>
                  <a:pt x="6228930" y="2722930"/>
                  <a:pt x="6226429" y="2701369"/>
                </a:cubicBezTo>
                <a:cubicBezTo>
                  <a:pt x="6223929" y="2686151"/>
                  <a:pt x="6221428" y="2682347"/>
                  <a:pt x="6211427" y="2670933"/>
                </a:cubicBezTo>
                <a:close/>
                <a:moveTo>
                  <a:pt x="6734424" y="2627401"/>
                </a:moveTo>
                <a:cubicBezTo>
                  <a:pt x="6744613" y="2646439"/>
                  <a:pt x="6749707" y="2666744"/>
                  <a:pt x="6752254" y="2687050"/>
                </a:cubicBezTo>
                <a:cubicBezTo>
                  <a:pt x="6775180" y="2848231"/>
                  <a:pt x="6780275" y="3009410"/>
                  <a:pt x="6776453" y="3170594"/>
                </a:cubicBezTo>
                <a:cubicBezTo>
                  <a:pt x="6776453" y="3179478"/>
                  <a:pt x="6776453" y="3187093"/>
                  <a:pt x="6775180" y="3194708"/>
                </a:cubicBezTo>
                <a:cubicBezTo>
                  <a:pt x="6775180" y="3198516"/>
                  <a:pt x="6773906" y="3201054"/>
                  <a:pt x="6771358" y="3208669"/>
                </a:cubicBezTo>
                <a:cubicBezTo>
                  <a:pt x="6767538" y="3188362"/>
                  <a:pt x="6768812" y="3170594"/>
                  <a:pt x="6767538" y="3154097"/>
                </a:cubicBezTo>
                <a:cubicBezTo>
                  <a:pt x="6766265" y="3136329"/>
                  <a:pt x="6767538" y="3119828"/>
                  <a:pt x="6766265" y="3103329"/>
                </a:cubicBezTo>
                <a:cubicBezTo>
                  <a:pt x="6766265" y="3085560"/>
                  <a:pt x="6766265" y="3066522"/>
                  <a:pt x="6766265" y="3048754"/>
                </a:cubicBezTo>
                <a:cubicBezTo>
                  <a:pt x="6764991" y="3030986"/>
                  <a:pt x="6764991" y="3013218"/>
                  <a:pt x="6763717" y="2995450"/>
                </a:cubicBezTo>
                <a:cubicBezTo>
                  <a:pt x="6762443" y="2977682"/>
                  <a:pt x="6762443" y="2959915"/>
                  <a:pt x="6761170" y="2942146"/>
                </a:cubicBezTo>
                <a:cubicBezTo>
                  <a:pt x="6759897" y="2925648"/>
                  <a:pt x="6758623" y="2907879"/>
                  <a:pt x="6758623" y="2891381"/>
                </a:cubicBezTo>
                <a:cubicBezTo>
                  <a:pt x="6757349" y="2873613"/>
                  <a:pt x="6756076" y="2855846"/>
                  <a:pt x="6754802" y="2838077"/>
                </a:cubicBezTo>
                <a:cubicBezTo>
                  <a:pt x="6753528" y="2820310"/>
                  <a:pt x="6752254" y="2802541"/>
                  <a:pt x="6750981" y="2784773"/>
                </a:cubicBezTo>
                <a:cubicBezTo>
                  <a:pt x="6749707" y="2767006"/>
                  <a:pt x="6747161" y="2749238"/>
                  <a:pt x="6745887" y="2731470"/>
                </a:cubicBezTo>
                <a:cubicBezTo>
                  <a:pt x="6743339" y="2713701"/>
                  <a:pt x="6742066" y="2697203"/>
                  <a:pt x="6739519" y="2680704"/>
                </a:cubicBezTo>
                <a:cubicBezTo>
                  <a:pt x="6738245" y="2662936"/>
                  <a:pt x="6736972" y="2645169"/>
                  <a:pt x="6734424" y="2627401"/>
                </a:cubicBezTo>
                <a:close/>
                <a:moveTo>
                  <a:pt x="5819899" y="2627387"/>
                </a:moveTo>
                <a:lnTo>
                  <a:pt x="5820428" y="2627640"/>
                </a:lnTo>
                <a:lnTo>
                  <a:pt x="5820365" y="2628026"/>
                </a:lnTo>
                <a:close/>
                <a:moveTo>
                  <a:pt x="5819152" y="2626363"/>
                </a:moveTo>
                <a:lnTo>
                  <a:pt x="5819899" y="2627387"/>
                </a:lnTo>
                <a:lnTo>
                  <a:pt x="5819205" y="2627055"/>
                </a:lnTo>
                <a:close/>
                <a:moveTo>
                  <a:pt x="6491965" y="2573011"/>
                </a:moveTo>
                <a:cubicBezTo>
                  <a:pt x="6491965" y="2574306"/>
                  <a:pt x="6491965" y="2575602"/>
                  <a:pt x="6491965" y="2576898"/>
                </a:cubicBezTo>
                <a:cubicBezTo>
                  <a:pt x="6491965" y="2576898"/>
                  <a:pt x="6492742" y="2575602"/>
                  <a:pt x="6492742" y="2575602"/>
                </a:cubicBezTo>
                <a:cubicBezTo>
                  <a:pt x="6492742" y="2574306"/>
                  <a:pt x="6492742" y="2574306"/>
                  <a:pt x="6491965" y="2573011"/>
                </a:cubicBezTo>
                <a:close/>
                <a:moveTo>
                  <a:pt x="5794895" y="2549722"/>
                </a:moveTo>
                <a:cubicBezTo>
                  <a:pt x="5794895" y="2554828"/>
                  <a:pt x="5796172" y="2561219"/>
                  <a:pt x="5797448" y="2566328"/>
                </a:cubicBezTo>
                <a:cubicBezTo>
                  <a:pt x="5803832" y="2585487"/>
                  <a:pt x="5812768" y="2603370"/>
                  <a:pt x="5814045" y="2625085"/>
                </a:cubicBezTo>
                <a:cubicBezTo>
                  <a:pt x="5814045" y="2625085"/>
                  <a:pt x="5815322" y="2625405"/>
                  <a:pt x="5816758" y="2625883"/>
                </a:cubicBezTo>
                <a:lnTo>
                  <a:pt x="5819205" y="2627055"/>
                </a:lnTo>
                <a:lnTo>
                  <a:pt x="5819622" y="2632481"/>
                </a:lnTo>
                <a:lnTo>
                  <a:pt x="5817875" y="2642968"/>
                </a:lnTo>
                <a:cubicBezTo>
                  <a:pt x="5819152" y="2642968"/>
                  <a:pt x="5820428" y="2642968"/>
                  <a:pt x="5820428" y="2642968"/>
                </a:cubicBezTo>
                <a:lnTo>
                  <a:pt x="5819622" y="2632481"/>
                </a:lnTo>
                <a:lnTo>
                  <a:pt x="5820365" y="2628026"/>
                </a:lnTo>
                <a:lnTo>
                  <a:pt x="5823460" y="2632270"/>
                </a:lnTo>
                <a:cubicBezTo>
                  <a:pt x="5825216" y="2633707"/>
                  <a:pt x="5827450" y="2634665"/>
                  <a:pt x="5830642" y="2635304"/>
                </a:cubicBezTo>
                <a:cubicBezTo>
                  <a:pt x="5826813" y="2603370"/>
                  <a:pt x="5812768" y="2575265"/>
                  <a:pt x="5794895" y="2549722"/>
                </a:cubicBezTo>
                <a:close/>
                <a:moveTo>
                  <a:pt x="5799558" y="2518607"/>
                </a:moveTo>
                <a:lnTo>
                  <a:pt x="5798782" y="2519384"/>
                </a:lnTo>
                <a:lnTo>
                  <a:pt x="5801112" y="2520938"/>
                </a:lnTo>
                <a:close/>
                <a:moveTo>
                  <a:pt x="6343245" y="2515519"/>
                </a:moveTo>
                <a:cubicBezTo>
                  <a:pt x="6341982" y="2525676"/>
                  <a:pt x="6344508" y="2534560"/>
                  <a:pt x="6345771" y="2543442"/>
                </a:cubicBezTo>
                <a:cubicBezTo>
                  <a:pt x="6352085" y="2567560"/>
                  <a:pt x="6358399" y="2592942"/>
                  <a:pt x="6362188" y="2618328"/>
                </a:cubicBezTo>
                <a:cubicBezTo>
                  <a:pt x="6371027" y="2672903"/>
                  <a:pt x="6379867" y="2727478"/>
                  <a:pt x="6387444" y="2782053"/>
                </a:cubicBezTo>
                <a:cubicBezTo>
                  <a:pt x="6392495" y="2726209"/>
                  <a:pt x="6362188" y="2553598"/>
                  <a:pt x="6343245" y="2515519"/>
                </a:cubicBezTo>
                <a:close/>
                <a:moveTo>
                  <a:pt x="5794895" y="2504622"/>
                </a:moveTo>
                <a:lnTo>
                  <a:pt x="5794895" y="2505399"/>
                </a:lnTo>
                <a:lnTo>
                  <a:pt x="5796450" y="2504622"/>
                </a:lnTo>
                <a:close/>
                <a:moveTo>
                  <a:pt x="5770545" y="2425403"/>
                </a:moveTo>
                <a:cubicBezTo>
                  <a:pt x="5770545" y="2426697"/>
                  <a:pt x="5769250" y="2427994"/>
                  <a:pt x="5769250" y="2427994"/>
                </a:cubicBezTo>
                <a:cubicBezTo>
                  <a:pt x="5770545" y="2429288"/>
                  <a:pt x="5771841" y="2430584"/>
                  <a:pt x="5773136" y="2431876"/>
                </a:cubicBezTo>
                <a:cubicBezTo>
                  <a:pt x="5773136" y="2440947"/>
                  <a:pt x="5773136" y="2440947"/>
                  <a:pt x="5780907" y="2442234"/>
                </a:cubicBezTo>
                <a:cubicBezTo>
                  <a:pt x="5778317" y="2439650"/>
                  <a:pt x="5775726" y="2435762"/>
                  <a:pt x="5773136" y="2431876"/>
                </a:cubicBezTo>
                <a:cubicBezTo>
                  <a:pt x="5773136" y="2430584"/>
                  <a:pt x="5773136" y="2429288"/>
                  <a:pt x="5771841" y="2427994"/>
                </a:cubicBezTo>
                <a:cubicBezTo>
                  <a:pt x="5771841" y="2426697"/>
                  <a:pt x="5771841" y="2426697"/>
                  <a:pt x="5770545" y="2425403"/>
                </a:cubicBezTo>
                <a:close/>
                <a:moveTo>
                  <a:pt x="5765365" y="2412924"/>
                </a:moveTo>
                <a:lnTo>
                  <a:pt x="5765365" y="2414478"/>
                </a:lnTo>
                <a:lnTo>
                  <a:pt x="5766919" y="2414478"/>
                </a:lnTo>
                <a:close/>
                <a:moveTo>
                  <a:pt x="6673033" y="2382620"/>
                </a:moveTo>
                <a:lnTo>
                  <a:pt x="6672255" y="2383393"/>
                </a:lnTo>
                <a:lnTo>
                  <a:pt x="6673033" y="2383393"/>
                </a:lnTo>
                <a:close/>
                <a:moveTo>
                  <a:pt x="6345868" y="2373299"/>
                </a:moveTo>
                <a:cubicBezTo>
                  <a:pt x="6345868" y="2374596"/>
                  <a:pt x="6344314" y="2374596"/>
                  <a:pt x="6345868" y="2375893"/>
                </a:cubicBezTo>
                <a:cubicBezTo>
                  <a:pt x="6345868" y="2375893"/>
                  <a:pt x="6345868" y="2377188"/>
                  <a:pt x="6345868" y="2377188"/>
                </a:cubicBezTo>
                <a:cubicBezTo>
                  <a:pt x="6345868" y="2377188"/>
                  <a:pt x="6347422" y="2375893"/>
                  <a:pt x="6347422" y="2375893"/>
                </a:cubicBezTo>
                <a:cubicBezTo>
                  <a:pt x="6347422" y="2374596"/>
                  <a:pt x="6345868" y="2374596"/>
                  <a:pt x="6345868" y="2373299"/>
                </a:cubicBezTo>
                <a:close/>
                <a:moveTo>
                  <a:pt x="6429796" y="2304157"/>
                </a:moveTo>
                <a:cubicBezTo>
                  <a:pt x="6429796" y="2305423"/>
                  <a:pt x="6429796" y="2306690"/>
                  <a:pt x="6431069" y="2307957"/>
                </a:cubicBezTo>
                <a:lnTo>
                  <a:pt x="6431353" y="2308384"/>
                </a:lnTo>
                <a:lnTo>
                  <a:pt x="6441255" y="2367498"/>
                </a:lnTo>
                <a:cubicBezTo>
                  <a:pt x="6453986" y="2424494"/>
                  <a:pt x="6467990" y="2481491"/>
                  <a:pt x="6480722" y="2539753"/>
                </a:cubicBezTo>
                <a:cubicBezTo>
                  <a:pt x="6481996" y="2542286"/>
                  <a:pt x="6481996" y="2546088"/>
                  <a:pt x="6483268" y="2548621"/>
                </a:cubicBezTo>
                <a:cubicBezTo>
                  <a:pt x="6484541" y="2551154"/>
                  <a:pt x="6485815" y="2553688"/>
                  <a:pt x="6487088" y="2557488"/>
                </a:cubicBezTo>
                <a:cubicBezTo>
                  <a:pt x="6489634" y="2551154"/>
                  <a:pt x="6489634" y="2546088"/>
                  <a:pt x="6488361" y="2542286"/>
                </a:cubicBezTo>
                <a:cubicBezTo>
                  <a:pt x="6480722" y="2501759"/>
                  <a:pt x="6474356" y="2462491"/>
                  <a:pt x="6465444" y="2423227"/>
                </a:cubicBezTo>
                <a:cubicBezTo>
                  <a:pt x="6459078" y="2391561"/>
                  <a:pt x="6450166" y="2359898"/>
                  <a:pt x="6441255" y="2329493"/>
                </a:cubicBezTo>
                <a:cubicBezTo>
                  <a:pt x="6439981" y="2325693"/>
                  <a:pt x="6439027" y="2321576"/>
                  <a:pt x="6437594" y="2317775"/>
                </a:cubicBezTo>
                <a:lnTo>
                  <a:pt x="6431353" y="2308384"/>
                </a:lnTo>
                <a:lnTo>
                  <a:pt x="6431069" y="2306690"/>
                </a:lnTo>
                <a:cubicBezTo>
                  <a:pt x="6429796" y="2306690"/>
                  <a:pt x="6429796" y="2305423"/>
                  <a:pt x="6429796" y="2304157"/>
                </a:cubicBezTo>
                <a:close/>
                <a:moveTo>
                  <a:pt x="5723401" y="2282399"/>
                </a:moveTo>
                <a:cubicBezTo>
                  <a:pt x="5731113" y="2312897"/>
                  <a:pt x="5740109" y="2337040"/>
                  <a:pt x="5751676" y="2359913"/>
                </a:cubicBezTo>
                <a:lnTo>
                  <a:pt x="5751806" y="2360000"/>
                </a:lnTo>
                <a:lnTo>
                  <a:pt x="5751676" y="2361183"/>
                </a:lnTo>
                <a:lnTo>
                  <a:pt x="5753604" y="2361183"/>
                </a:lnTo>
                <a:lnTo>
                  <a:pt x="5755533" y="2362453"/>
                </a:lnTo>
                <a:cubicBezTo>
                  <a:pt x="5755533" y="2362453"/>
                  <a:pt x="5755533" y="2361183"/>
                  <a:pt x="5756816" y="2361183"/>
                </a:cubicBezTo>
                <a:lnTo>
                  <a:pt x="5753604" y="2361183"/>
                </a:lnTo>
                <a:lnTo>
                  <a:pt x="5751806" y="2360000"/>
                </a:lnTo>
                <a:lnTo>
                  <a:pt x="5752640" y="2352447"/>
                </a:lnTo>
                <a:cubicBezTo>
                  <a:pt x="5752961" y="2349747"/>
                  <a:pt x="5752961" y="2347206"/>
                  <a:pt x="5751676" y="2344666"/>
                </a:cubicBezTo>
                <a:cubicBezTo>
                  <a:pt x="5746535" y="2328146"/>
                  <a:pt x="5740109" y="2311626"/>
                  <a:pt x="5733683" y="2295106"/>
                </a:cubicBezTo>
                <a:cubicBezTo>
                  <a:pt x="5732397" y="2291295"/>
                  <a:pt x="5728543" y="2290024"/>
                  <a:pt x="5723401" y="2282399"/>
                </a:cubicBezTo>
                <a:close/>
                <a:moveTo>
                  <a:pt x="6029902" y="2174369"/>
                </a:moveTo>
                <a:cubicBezTo>
                  <a:pt x="6029902" y="2175638"/>
                  <a:pt x="6028631" y="2175638"/>
                  <a:pt x="6028631" y="2175638"/>
                </a:cubicBezTo>
                <a:lnTo>
                  <a:pt x="6029902" y="2177543"/>
                </a:lnTo>
                <a:lnTo>
                  <a:pt x="6029902" y="2179447"/>
                </a:lnTo>
                <a:lnTo>
                  <a:pt x="6031263" y="2179764"/>
                </a:lnTo>
                <a:lnTo>
                  <a:pt x="6043875" y="2223879"/>
                </a:lnTo>
                <a:cubicBezTo>
                  <a:pt x="6056579" y="2254347"/>
                  <a:pt x="6066742" y="2286083"/>
                  <a:pt x="6074364" y="2319090"/>
                </a:cubicBezTo>
                <a:cubicBezTo>
                  <a:pt x="6087068" y="2369866"/>
                  <a:pt x="6101042" y="2420633"/>
                  <a:pt x="6111204" y="2472668"/>
                </a:cubicBezTo>
                <a:cubicBezTo>
                  <a:pt x="6121367" y="2515817"/>
                  <a:pt x="6126449" y="2560242"/>
                  <a:pt x="6134070" y="2604662"/>
                </a:cubicBezTo>
                <a:cubicBezTo>
                  <a:pt x="6134070" y="2607200"/>
                  <a:pt x="6135341" y="2611007"/>
                  <a:pt x="6134070" y="2613546"/>
                </a:cubicBezTo>
                <a:cubicBezTo>
                  <a:pt x="6131530" y="2626236"/>
                  <a:pt x="6135341" y="2637659"/>
                  <a:pt x="6137882" y="2650350"/>
                </a:cubicBezTo>
                <a:cubicBezTo>
                  <a:pt x="6141693" y="2671926"/>
                  <a:pt x="6145504" y="2693502"/>
                  <a:pt x="6148044" y="2715077"/>
                </a:cubicBezTo>
                <a:cubicBezTo>
                  <a:pt x="6151856" y="2758228"/>
                  <a:pt x="6159477" y="2802647"/>
                  <a:pt x="6167100" y="2845798"/>
                </a:cubicBezTo>
                <a:cubicBezTo>
                  <a:pt x="6165830" y="2828030"/>
                  <a:pt x="6164560" y="2810261"/>
                  <a:pt x="6163289" y="2791225"/>
                </a:cubicBezTo>
                <a:cubicBezTo>
                  <a:pt x="6170911" y="2803916"/>
                  <a:pt x="6175993" y="2815338"/>
                  <a:pt x="6177263" y="2828030"/>
                </a:cubicBezTo>
                <a:cubicBezTo>
                  <a:pt x="6182344" y="2854682"/>
                  <a:pt x="6186155" y="2881333"/>
                  <a:pt x="6187426" y="2907986"/>
                </a:cubicBezTo>
                <a:cubicBezTo>
                  <a:pt x="6191237" y="2999363"/>
                  <a:pt x="6192507" y="3089480"/>
                  <a:pt x="6187426" y="3180863"/>
                </a:cubicBezTo>
                <a:cubicBezTo>
                  <a:pt x="6184886" y="3239250"/>
                  <a:pt x="6179803" y="3298905"/>
                  <a:pt x="6169641" y="3357291"/>
                </a:cubicBezTo>
                <a:cubicBezTo>
                  <a:pt x="6164560" y="3380138"/>
                  <a:pt x="6160748" y="3401716"/>
                  <a:pt x="6158208" y="3424563"/>
                </a:cubicBezTo>
                <a:cubicBezTo>
                  <a:pt x="6153126" y="3472795"/>
                  <a:pt x="6149315" y="3521027"/>
                  <a:pt x="6144234" y="3570529"/>
                </a:cubicBezTo>
                <a:lnTo>
                  <a:pt x="6145105" y="3580112"/>
                </a:lnTo>
                <a:lnTo>
                  <a:pt x="6144401" y="3582626"/>
                </a:lnTo>
                <a:lnTo>
                  <a:pt x="6139311" y="3574019"/>
                </a:lnTo>
                <a:cubicBezTo>
                  <a:pt x="6138517" y="3570212"/>
                  <a:pt x="6138517" y="3566087"/>
                  <a:pt x="6137882" y="3561644"/>
                </a:cubicBezTo>
                <a:cubicBezTo>
                  <a:pt x="6137882" y="3557836"/>
                  <a:pt x="6137882" y="3554028"/>
                  <a:pt x="6137882" y="3550221"/>
                </a:cubicBezTo>
                <a:cubicBezTo>
                  <a:pt x="6137882" y="3546413"/>
                  <a:pt x="6136611" y="3542605"/>
                  <a:pt x="6136611" y="3538797"/>
                </a:cubicBezTo>
                <a:cubicBezTo>
                  <a:pt x="6134070" y="3557836"/>
                  <a:pt x="6132801" y="3576875"/>
                  <a:pt x="6132801" y="3597183"/>
                </a:cubicBezTo>
                <a:cubicBezTo>
                  <a:pt x="6134070" y="3607338"/>
                  <a:pt x="6135341" y="3618761"/>
                  <a:pt x="6136611" y="3630185"/>
                </a:cubicBezTo>
                <a:cubicBezTo>
                  <a:pt x="6127719" y="3623838"/>
                  <a:pt x="6131530" y="3612415"/>
                  <a:pt x="6127719" y="3603530"/>
                </a:cubicBezTo>
                <a:cubicBezTo>
                  <a:pt x="6120097" y="3613684"/>
                  <a:pt x="6120097" y="3625107"/>
                  <a:pt x="6117556" y="3633992"/>
                </a:cubicBezTo>
                <a:cubicBezTo>
                  <a:pt x="6107394" y="3675879"/>
                  <a:pt x="6097230" y="3716495"/>
                  <a:pt x="6088338" y="3757111"/>
                </a:cubicBezTo>
                <a:lnTo>
                  <a:pt x="6075923" y="3830297"/>
                </a:lnTo>
                <a:lnTo>
                  <a:pt x="6075635" y="3830729"/>
                </a:lnTo>
                <a:lnTo>
                  <a:pt x="6075510" y="3832215"/>
                </a:lnTo>
                <a:lnTo>
                  <a:pt x="6070553" y="3840883"/>
                </a:lnTo>
                <a:cubicBezTo>
                  <a:pt x="6065471" y="3852307"/>
                  <a:pt x="6064201" y="3865000"/>
                  <a:pt x="6055310" y="3873884"/>
                </a:cubicBezTo>
                <a:cubicBezTo>
                  <a:pt x="6051497" y="3877692"/>
                  <a:pt x="6051497" y="3882769"/>
                  <a:pt x="6050228" y="3887846"/>
                </a:cubicBezTo>
                <a:cubicBezTo>
                  <a:pt x="6047688" y="3896731"/>
                  <a:pt x="6045146" y="3906885"/>
                  <a:pt x="6042606" y="3915771"/>
                </a:cubicBezTo>
                <a:cubicBezTo>
                  <a:pt x="6038795" y="3939886"/>
                  <a:pt x="6028631" y="3960194"/>
                  <a:pt x="6017198" y="3980503"/>
                </a:cubicBezTo>
                <a:cubicBezTo>
                  <a:pt x="6014657" y="3983041"/>
                  <a:pt x="6012116" y="3985580"/>
                  <a:pt x="6008305" y="3989388"/>
                </a:cubicBezTo>
                <a:cubicBezTo>
                  <a:pt x="6008940" y="3982407"/>
                  <a:pt x="6009576" y="3976061"/>
                  <a:pt x="6010211" y="3970190"/>
                </a:cubicBezTo>
                <a:lnTo>
                  <a:pt x="6011949" y="3955286"/>
                </a:lnTo>
                <a:lnTo>
                  <a:pt x="6013387" y="3953848"/>
                </a:lnTo>
                <a:lnTo>
                  <a:pt x="6013565" y="3951662"/>
                </a:lnTo>
                <a:lnTo>
                  <a:pt x="6019899" y="3942108"/>
                </a:lnTo>
                <a:lnTo>
                  <a:pt x="6020831" y="3930648"/>
                </a:lnTo>
                <a:lnTo>
                  <a:pt x="6022279" y="3928463"/>
                </a:lnTo>
                <a:lnTo>
                  <a:pt x="6022788" y="3925798"/>
                </a:lnTo>
                <a:lnTo>
                  <a:pt x="6028631" y="3917039"/>
                </a:lnTo>
                <a:cubicBezTo>
                  <a:pt x="6026090" y="3918309"/>
                  <a:pt x="6024503" y="3919895"/>
                  <a:pt x="6023550" y="3921799"/>
                </a:cubicBezTo>
                <a:lnTo>
                  <a:pt x="6022788" y="3925798"/>
                </a:lnTo>
                <a:lnTo>
                  <a:pt x="6021009" y="3928463"/>
                </a:lnTo>
                <a:lnTo>
                  <a:pt x="6020831" y="3930648"/>
                </a:lnTo>
                <a:lnTo>
                  <a:pt x="6014498" y="3940204"/>
                </a:lnTo>
                <a:lnTo>
                  <a:pt x="6013565" y="3951662"/>
                </a:lnTo>
                <a:lnTo>
                  <a:pt x="6012116" y="3953848"/>
                </a:lnTo>
                <a:lnTo>
                  <a:pt x="6011949" y="3955286"/>
                </a:lnTo>
                <a:lnTo>
                  <a:pt x="6007035" y="3960194"/>
                </a:lnTo>
                <a:cubicBezTo>
                  <a:pt x="5987979" y="4005888"/>
                  <a:pt x="5968925" y="4051582"/>
                  <a:pt x="5949870" y="4098545"/>
                </a:cubicBezTo>
                <a:cubicBezTo>
                  <a:pt x="5944788" y="4111238"/>
                  <a:pt x="5939706" y="4122661"/>
                  <a:pt x="5933355" y="4135354"/>
                </a:cubicBezTo>
                <a:cubicBezTo>
                  <a:pt x="5932719" y="4136623"/>
                  <a:pt x="5931448" y="4137258"/>
                  <a:pt x="5930019" y="4137734"/>
                </a:cubicBezTo>
                <a:lnTo>
                  <a:pt x="5926602" y="4138872"/>
                </a:lnTo>
                <a:lnTo>
                  <a:pt x="5925839" y="4138872"/>
                </a:lnTo>
                <a:lnTo>
                  <a:pt x="5925908" y="4139103"/>
                </a:lnTo>
                <a:lnTo>
                  <a:pt x="5925732" y="4139162"/>
                </a:lnTo>
                <a:lnTo>
                  <a:pt x="5925926" y="4139162"/>
                </a:lnTo>
                <a:lnTo>
                  <a:pt x="5926130" y="4139843"/>
                </a:lnTo>
                <a:lnTo>
                  <a:pt x="5924673" y="4141463"/>
                </a:lnTo>
                <a:lnTo>
                  <a:pt x="5925345" y="4141837"/>
                </a:lnTo>
                <a:lnTo>
                  <a:pt x="5910488" y="4165816"/>
                </a:lnTo>
                <a:cubicBezTo>
                  <a:pt x="5890162" y="4205164"/>
                  <a:pt x="5868567" y="4244512"/>
                  <a:pt x="5848240" y="4283859"/>
                </a:cubicBezTo>
                <a:cubicBezTo>
                  <a:pt x="5827914" y="4324476"/>
                  <a:pt x="5807589" y="4363823"/>
                  <a:pt x="5788533" y="4404440"/>
                </a:cubicBezTo>
                <a:cubicBezTo>
                  <a:pt x="5783453" y="4412055"/>
                  <a:pt x="5779642" y="4420940"/>
                  <a:pt x="5782182" y="4431094"/>
                </a:cubicBezTo>
                <a:cubicBezTo>
                  <a:pt x="5783453" y="4436171"/>
                  <a:pt x="5779642" y="4443787"/>
                  <a:pt x="5775831" y="4448863"/>
                </a:cubicBezTo>
                <a:cubicBezTo>
                  <a:pt x="5766938" y="4465364"/>
                  <a:pt x="5756774" y="4480596"/>
                  <a:pt x="5745341" y="4495827"/>
                </a:cubicBezTo>
                <a:cubicBezTo>
                  <a:pt x="5732638" y="4511058"/>
                  <a:pt x="5723745" y="4528827"/>
                  <a:pt x="5716123" y="4546598"/>
                </a:cubicBezTo>
                <a:cubicBezTo>
                  <a:pt x="5714853" y="4549136"/>
                  <a:pt x="5716123" y="4551674"/>
                  <a:pt x="5714853" y="4559290"/>
                </a:cubicBezTo>
                <a:cubicBezTo>
                  <a:pt x="5721205" y="4551674"/>
                  <a:pt x="5723745" y="4549136"/>
                  <a:pt x="5727557" y="4545328"/>
                </a:cubicBezTo>
                <a:cubicBezTo>
                  <a:pt x="5750423" y="4516135"/>
                  <a:pt x="5770749" y="4484404"/>
                  <a:pt x="5789804" y="4451402"/>
                </a:cubicBezTo>
                <a:cubicBezTo>
                  <a:pt x="5797426" y="4438710"/>
                  <a:pt x="5805048" y="4424748"/>
                  <a:pt x="5815211" y="4414593"/>
                </a:cubicBezTo>
                <a:cubicBezTo>
                  <a:pt x="5836807" y="4391746"/>
                  <a:pt x="5850781" y="4365092"/>
                  <a:pt x="5863485" y="4338438"/>
                </a:cubicBezTo>
                <a:cubicBezTo>
                  <a:pt x="5878729" y="4304167"/>
                  <a:pt x="5895244" y="4271166"/>
                  <a:pt x="5916839" y="4239434"/>
                </a:cubicBezTo>
                <a:cubicBezTo>
                  <a:pt x="5929543" y="4220395"/>
                  <a:pt x="5940976" y="4201356"/>
                  <a:pt x="5948598" y="4179778"/>
                </a:cubicBezTo>
                <a:cubicBezTo>
                  <a:pt x="5956221" y="4162009"/>
                  <a:pt x="5962572" y="4142969"/>
                  <a:pt x="5968925" y="4125200"/>
                </a:cubicBezTo>
                <a:cubicBezTo>
                  <a:pt x="5974005" y="4109969"/>
                  <a:pt x="5976546" y="4093468"/>
                  <a:pt x="5991791" y="4084583"/>
                </a:cubicBezTo>
                <a:cubicBezTo>
                  <a:pt x="5998143" y="4071891"/>
                  <a:pt x="6005764" y="4060467"/>
                  <a:pt x="6010846" y="4047774"/>
                </a:cubicBezTo>
                <a:cubicBezTo>
                  <a:pt x="6036254" y="3981772"/>
                  <a:pt x="6055310" y="3913232"/>
                  <a:pt x="6074364" y="3845961"/>
                </a:cubicBezTo>
                <a:lnTo>
                  <a:pt x="6075510" y="3832215"/>
                </a:lnTo>
                <a:lnTo>
                  <a:pt x="6075635" y="3831999"/>
                </a:lnTo>
                <a:lnTo>
                  <a:pt x="6075923" y="3830297"/>
                </a:lnTo>
                <a:lnTo>
                  <a:pt x="6080716" y="3823114"/>
                </a:lnTo>
                <a:cubicBezTo>
                  <a:pt x="6097230" y="3765997"/>
                  <a:pt x="6113745" y="3707610"/>
                  <a:pt x="6130260" y="3650493"/>
                </a:cubicBezTo>
                <a:cubicBezTo>
                  <a:pt x="6131530" y="3642877"/>
                  <a:pt x="6134070" y="3636531"/>
                  <a:pt x="6136611" y="3630185"/>
                </a:cubicBezTo>
                <a:cubicBezTo>
                  <a:pt x="6139153" y="3614953"/>
                  <a:pt x="6141693" y="3599722"/>
                  <a:pt x="6144234" y="3583222"/>
                </a:cubicBezTo>
                <a:lnTo>
                  <a:pt x="6144401" y="3582626"/>
                </a:lnTo>
                <a:lnTo>
                  <a:pt x="6145504" y="3584491"/>
                </a:lnTo>
                <a:lnTo>
                  <a:pt x="6145105" y="3580112"/>
                </a:lnTo>
                <a:lnTo>
                  <a:pt x="6153126" y="3551490"/>
                </a:lnTo>
                <a:cubicBezTo>
                  <a:pt x="6165830" y="3485488"/>
                  <a:pt x="6179803" y="3419486"/>
                  <a:pt x="6191237" y="3352214"/>
                </a:cubicBezTo>
                <a:cubicBezTo>
                  <a:pt x="6195048" y="3331906"/>
                  <a:pt x="6200129" y="3311598"/>
                  <a:pt x="6193777" y="3290020"/>
                </a:cubicBezTo>
                <a:cubicBezTo>
                  <a:pt x="6193777" y="3287482"/>
                  <a:pt x="6193777" y="3284943"/>
                  <a:pt x="6193777" y="3282405"/>
                </a:cubicBezTo>
                <a:cubicBezTo>
                  <a:pt x="6193777" y="3249404"/>
                  <a:pt x="6195048" y="3216403"/>
                  <a:pt x="6195048" y="3182132"/>
                </a:cubicBezTo>
                <a:cubicBezTo>
                  <a:pt x="6195048" y="3177055"/>
                  <a:pt x="6195048" y="3170709"/>
                  <a:pt x="6196319" y="3165632"/>
                </a:cubicBezTo>
                <a:cubicBezTo>
                  <a:pt x="6202670" y="3152948"/>
                  <a:pt x="6202670" y="3138985"/>
                  <a:pt x="6202670" y="3125022"/>
                </a:cubicBezTo>
                <a:cubicBezTo>
                  <a:pt x="6205210" y="3043783"/>
                  <a:pt x="6200129" y="2962559"/>
                  <a:pt x="6197589" y="2881333"/>
                </a:cubicBezTo>
                <a:cubicBezTo>
                  <a:pt x="6197589" y="2873719"/>
                  <a:pt x="6196319" y="2866104"/>
                  <a:pt x="6195048" y="2857219"/>
                </a:cubicBezTo>
                <a:cubicBezTo>
                  <a:pt x="6192507" y="2839452"/>
                  <a:pt x="6188696" y="2820415"/>
                  <a:pt x="6186155" y="2802647"/>
                </a:cubicBezTo>
                <a:cubicBezTo>
                  <a:pt x="6182344" y="2760766"/>
                  <a:pt x="6178534" y="2720154"/>
                  <a:pt x="6173452" y="2679541"/>
                </a:cubicBezTo>
                <a:cubicBezTo>
                  <a:pt x="6163289" y="2613546"/>
                  <a:pt x="6153126" y="2547547"/>
                  <a:pt x="6134070" y="2482822"/>
                </a:cubicBezTo>
                <a:cubicBezTo>
                  <a:pt x="6122637" y="2447276"/>
                  <a:pt x="6112475" y="2410477"/>
                  <a:pt x="6102311" y="2373675"/>
                </a:cubicBezTo>
                <a:cubicBezTo>
                  <a:pt x="6101042" y="2371137"/>
                  <a:pt x="6101042" y="2367327"/>
                  <a:pt x="6101042" y="2364789"/>
                </a:cubicBezTo>
                <a:cubicBezTo>
                  <a:pt x="6104853" y="2363522"/>
                  <a:pt x="6106123" y="2363522"/>
                  <a:pt x="6108663" y="2362251"/>
                </a:cubicBezTo>
                <a:cubicBezTo>
                  <a:pt x="6103582" y="2348289"/>
                  <a:pt x="6098501" y="2335593"/>
                  <a:pt x="6094690" y="2321629"/>
                </a:cubicBezTo>
                <a:cubicBezTo>
                  <a:pt x="6079445" y="2273389"/>
                  <a:pt x="6057850" y="2228956"/>
                  <a:pt x="6037523" y="2184524"/>
                </a:cubicBezTo>
                <a:cubicBezTo>
                  <a:pt x="6036888" y="2182620"/>
                  <a:pt x="6035936" y="2181351"/>
                  <a:pt x="6034667" y="2180557"/>
                </a:cubicBezTo>
                <a:lnTo>
                  <a:pt x="6031263" y="2179764"/>
                </a:lnTo>
                <a:lnTo>
                  <a:pt x="6031171" y="2179447"/>
                </a:lnTo>
                <a:lnTo>
                  <a:pt x="6029902" y="2177543"/>
                </a:lnTo>
                <a:close/>
                <a:moveTo>
                  <a:pt x="6557458" y="2128504"/>
                </a:moveTo>
                <a:cubicBezTo>
                  <a:pt x="6556184" y="2129774"/>
                  <a:pt x="6554911" y="2131043"/>
                  <a:pt x="6554911" y="2131043"/>
                </a:cubicBezTo>
                <a:cubicBezTo>
                  <a:pt x="6556184" y="2136121"/>
                  <a:pt x="6557458" y="2139931"/>
                  <a:pt x="6558732" y="2145010"/>
                </a:cubicBezTo>
                <a:cubicBezTo>
                  <a:pt x="6562552" y="2156437"/>
                  <a:pt x="6567645" y="2167864"/>
                  <a:pt x="6570192" y="2179291"/>
                </a:cubicBezTo>
                <a:cubicBezTo>
                  <a:pt x="6575285" y="2205955"/>
                  <a:pt x="6582927" y="2232618"/>
                  <a:pt x="6589293" y="2258012"/>
                </a:cubicBezTo>
                <a:cubicBezTo>
                  <a:pt x="6598208" y="2289755"/>
                  <a:pt x="6610942" y="2320226"/>
                  <a:pt x="6622403" y="2350698"/>
                </a:cubicBezTo>
                <a:cubicBezTo>
                  <a:pt x="6626223" y="2362126"/>
                  <a:pt x="6632589" y="2373551"/>
                  <a:pt x="6631317" y="2387511"/>
                </a:cubicBezTo>
                <a:cubicBezTo>
                  <a:pt x="6623675" y="2374822"/>
                  <a:pt x="6617309" y="2362126"/>
                  <a:pt x="6608394" y="2346889"/>
                </a:cubicBezTo>
                <a:cubicBezTo>
                  <a:pt x="6607122" y="2360856"/>
                  <a:pt x="6610942" y="2371012"/>
                  <a:pt x="6613488" y="2379895"/>
                </a:cubicBezTo>
                <a:cubicBezTo>
                  <a:pt x="6627496" y="2431945"/>
                  <a:pt x="6640230" y="2483991"/>
                  <a:pt x="6652964" y="2536036"/>
                </a:cubicBezTo>
                <a:cubicBezTo>
                  <a:pt x="6659332" y="2558889"/>
                  <a:pt x="6661878" y="2580468"/>
                  <a:pt x="6661878" y="2603320"/>
                </a:cubicBezTo>
                <a:cubicBezTo>
                  <a:pt x="6660605" y="2627439"/>
                  <a:pt x="6660605" y="2650288"/>
                  <a:pt x="6664425" y="2674407"/>
                </a:cubicBezTo>
                <a:cubicBezTo>
                  <a:pt x="6666972" y="2690909"/>
                  <a:pt x="6668245" y="2707413"/>
                  <a:pt x="6670793" y="2725184"/>
                </a:cubicBezTo>
                <a:cubicBezTo>
                  <a:pt x="6674613" y="2755651"/>
                  <a:pt x="6673339" y="2786116"/>
                  <a:pt x="6675886" y="2816582"/>
                </a:cubicBezTo>
                <a:cubicBezTo>
                  <a:pt x="6678433" y="2852127"/>
                  <a:pt x="6680979" y="2887670"/>
                  <a:pt x="6678433" y="2924483"/>
                </a:cubicBezTo>
                <a:cubicBezTo>
                  <a:pt x="6673339" y="2981607"/>
                  <a:pt x="6678433" y="3038731"/>
                  <a:pt x="6682253" y="3097131"/>
                </a:cubicBezTo>
                <a:cubicBezTo>
                  <a:pt x="6684800" y="3136488"/>
                  <a:pt x="6687347" y="3175839"/>
                  <a:pt x="6689894" y="3215194"/>
                </a:cubicBezTo>
                <a:cubicBezTo>
                  <a:pt x="6691167" y="3220272"/>
                  <a:pt x="6688620" y="3225350"/>
                  <a:pt x="6694988" y="3230428"/>
                </a:cubicBezTo>
                <a:cubicBezTo>
                  <a:pt x="6696261" y="3216463"/>
                  <a:pt x="6697534" y="3203768"/>
                  <a:pt x="6698808" y="3191073"/>
                </a:cubicBezTo>
                <a:cubicBezTo>
                  <a:pt x="6703902" y="3108559"/>
                  <a:pt x="6702628" y="3027306"/>
                  <a:pt x="6701354" y="2944794"/>
                </a:cubicBezTo>
                <a:cubicBezTo>
                  <a:pt x="6701354" y="2927022"/>
                  <a:pt x="6697534" y="2907981"/>
                  <a:pt x="6694988" y="2888939"/>
                </a:cubicBezTo>
                <a:cubicBezTo>
                  <a:pt x="6693714" y="2876245"/>
                  <a:pt x="6692440" y="2863551"/>
                  <a:pt x="6689894" y="2850857"/>
                </a:cubicBezTo>
                <a:cubicBezTo>
                  <a:pt x="6689894" y="2848318"/>
                  <a:pt x="6691167" y="2845779"/>
                  <a:pt x="6691167" y="2841970"/>
                </a:cubicBezTo>
                <a:cubicBezTo>
                  <a:pt x="6693714" y="2845779"/>
                  <a:pt x="6694988" y="2847048"/>
                  <a:pt x="6697534" y="2849587"/>
                </a:cubicBezTo>
                <a:cubicBezTo>
                  <a:pt x="6700081" y="2845779"/>
                  <a:pt x="6703902" y="2841970"/>
                  <a:pt x="6706448" y="2838163"/>
                </a:cubicBezTo>
                <a:cubicBezTo>
                  <a:pt x="6698808" y="2787385"/>
                  <a:pt x="6689894" y="2737878"/>
                  <a:pt x="6683527" y="2687102"/>
                </a:cubicBezTo>
                <a:cubicBezTo>
                  <a:pt x="6675886" y="2636324"/>
                  <a:pt x="6665699" y="2586817"/>
                  <a:pt x="6660605" y="2533499"/>
                </a:cubicBezTo>
                <a:cubicBezTo>
                  <a:pt x="6673339" y="2546195"/>
                  <a:pt x="6672066" y="2563965"/>
                  <a:pt x="6686073" y="2577929"/>
                </a:cubicBezTo>
                <a:cubicBezTo>
                  <a:pt x="6683527" y="2566506"/>
                  <a:pt x="6683527" y="2558889"/>
                  <a:pt x="6682253" y="2552540"/>
                </a:cubicBezTo>
                <a:cubicBezTo>
                  <a:pt x="6669519" y="2496683"/>
                  <a:pt x="6656784" y="2443369"/>
                  <a:pt x="6645324" y="2387511"/>
                </a:cubicBezTo>
                <a:cubicBezTo>
                  <a:pt x="6628769" y="2312607"/>
                  <a:pt x="6607122" y="2238967"/>
                  <a:pt x="6577833" y="2166595"/>
                </a:cubicBezTo>
                <a:cubicBezTo>
                  <a:pt x="6572739" y="2155167"/>
                  <a:pt x="6567645" y="2143740"/>
                  <a:pt x="6562552" y="2131043"/>
                </a:cubicBezTo>
                <a:cubicBezTo>
                  <a:pt x="6561278" y="2129774"/>
                  <a:pt x="6558732" y="2129774"/>
                  <a:pt x="6557458" y="2128504"/>
                </a:cubicBezTo>
                <a:close/>
                <a:moveTo>
                  <a:pt x="5633753" y="2092754"/>
                </a:moveTo>
                <a:cubicBezTo>
                  <a:pt x="5633753" y="2094025"/>
                  <a:pt x="5632480" y="2094025"/>
                  <a:pt x="5632480" y="2095296"/>
                </a:cubicBezTo>
                <a:lnTo>
                  <a:pt x="5635347" y="2100061"/>
                </a:lnTo>
                <a:lnTo>
                  <a:pt x="5635028" y="2101650"/>
                </a:lnTo>
                <a:lnTo>
                  <a:pt x="5636436" y="2102117"/>
                </a:lnTo>
                <a:lnTo>
                  <a:pt x="5646020" y="2135801"/>
                </a:lnTo>
                <a:lnTo>
                  <a:pt x="5659748" y="2167239"/>
                </a:lnTo>
                <a:lnTo>
                  <a:pt x="5659242" y="2170269"/>
                </a:lnTo>
                <a:lnTo>
                  <a:pt x="5662429" y="2171858"/>
                </a:lnTo>
                <a:lnTo>
                  <a:pt x="5663066" y="2172810"/>
                </a:lnTo>
                <a:cubicBezTo>
                  <a:pt x="5663066" y="2172810"/>
                  <a:pt x="5664340" y="2172810"/>
                  <a:pt x="5664340" y="2172810"/>
                </a:cubicBezTo>
                <a:lnTo>
                  <a:pt x="5662429" y="2171858"/>
                </a:lnTo>
                <a:lnTo>
                  <a:pt x="5660517" y="2168998"/>
                </a:lnTo>
                <a:lnTo>
                  <a:pt x="5659748" y="2167239"/>
                </a:lnTo>
                <a:lnTo>
                  <a:pt x="5660517" y="2162645"/>
                </a:lnTo>
                <a:cubicBezTo>
                  <a:pt x="5656694" y="2142313"/>
                  <a:pt x="5649047" y="2121982"/>
                  <a:pt x="5638851" y="2102921"/>
                </a:cubicBezTo>
                <a:lnTo>
                  <a:pt x="5636436" y="2102117"/>
                </a:lnTo>
                <a:lnTo>
                  <a:pt x="5636302" y="2101650"/>
                </a:lnTo>
                <a:lnTo>
                  <a:pt x="5635347" y="2100061"/>
                </a:lnTo>
                <a:lnTo>
                  <a:pt x="5636302" y="2095296"/>
                </a:lnTo>
                <a:cubicBezTo>
                  <a:pt x="5636302" y="2094025"/>
                  <a:pt x="5635028" y="2094025"/>
                  <a:pt x="5633753" y="2092754"/>
                </a:cubicBezTo>
                <a:close/>
                <a:moveTo>
                  <a:pt x="5979847" y="2026692"/>
                </a:moveTo>
                <a:cubicBezTo>
                  <a:pt x="5979847" y="2029234"/>
                  <a:pt x="5979847" y="2029234"/>
                  <a:pt x="5979847" y="2030506"/>
                </a:cubicBezTo>
                <a:cubicBezTo>
                  <a:pt x="5992656" y="2071185"/>
                  <a:pt x="6014429" y="2109321"/>
                  <a:pt x="6036203" y="2144915"/>
                </a:cubicBezTo>
                <a:cubicBezTo>
                  <a:pt x="6036844" y="2146186"/>
                  <a:pt x="6037803" y="2146821"/>
                  <a:pt x="6038924" y="2147299"/>
                </a:cubicBezTo>
                <a:lnTo>
                  <a:pt x="6041326" y="2148232"/>
                </a:lnTo>
                <a:lnTo>
                  <a:pt x="6041326" y="2148729"/>
                </a:lnTo>
                <a:lnTo>
                  <a:pt x="6042659" y="2150581"/>
                </a:lnTo>
                <a:lnTo>
                  <a:pt x="6042767" y="2154449"/>
                </a:lnTo>
                <a:lnTo>
                  <a:pt x="6046465" y="2155870"/>
                </a:lnTo>
                <a:lnTo>
                  <a:pt x="6047730" y="2157628"/>
                </a:lnTo>
                <a:lnTo>
                  <a:pt x="6047730" y="2162712"/>
                </a:lnTo>
                <a:cubicBezTo>
                  <a:pt x="6049011" y="2161441"/>
                  <a:pt x="6049011" y="2161441"/>
                  <a:pt x="6049011" y="2161441"/>
                </a:cubicBezTo>
                <a:cubicBezTo>
                  <a:pt x="6049011" y="2160169"/>
                  <a:pt x="6047730" y="2158898"/>
                  <a:pt x="6047730" y="2157628"/>
                </a:cubicBezTo>
                <a:lnTo>
                  <a:pt x="6047730" y="2156357"/>
                </a:lnTo>
                <a:lnTo>
                  <a:pt x="6046465" y="2155870"/>
                </a:lnTo>
                <a:lnTo>
                  <a:pt x="6042659" y="2150581"/>
                </a:lnTo>
                <a:lnTo>
                  <a:pt x="6042608" y="2148729"/>
                </a:lnTo>
                <a:lnTo>
                  <a:pt x="6041326" y="2148232"/>
                </a:lnTo>
                <a:lnTo>
                  <a:pt x="6041326" y="2143644"/>
                </a:lnTo>
                <a:cubicBezTo>
                  <a:pt x="6024676" y="2105507"/>
                  <a:pt x="6008026" y="2066101"/>
                  <a:pt x="5984971" y="2030506"/>
                </a:cubicBezTo>
                <a:cubicBezTo>
                  <a:pt x="5984971" y="2029234"/>
                  <a:pt x="5982410" y="2027963"/>
                  <a:pt x="5979847" y="2026692"/>
                </a:cubicBezTo>
                <a:close/>
                <a:moveTo>
                  <a:pt x="6108460" y="2002598"/>
                </a:moveTo>
                <a:cubicBezTo>
                  <a:pt x="6108460" y="2003958"/>
                  <a:pt x="6107295" y="2005318"/>
                  <a:pt x="6107295" y="2005318"/>
                </a:cubicBezTo>
                <a:lnTo>
                  <a:pt x="6107628" y="2005512"/>
                </a:lnTo>
                <a:lnTo>
                  <a:pt x="6107295" y="2006678"/>
                </a:lnTo>
                <a:cubicBezTo>
                  <a:pt x="6108460" y="2006678"/>
                  <a:pt x="6108460" y="2006678"/>
                  <a:pt x="6108460" y="2006678"/>
                </a:cubicBezTo>
                <a:cubicBezTo>
                  <a:pt x="6108460" y="2008039"/>
                  <a:pt x="6109626" y="2006678"/>
                  <a:pt x="6109626" y="2006678"/>
                </a:cubicBezTo>
                <a:lnTo>
                  <a:pt x="6107628" y="2005512"/>
                </a:lnTo>
                <a:close/>
                <a:moveTo>
                  <a:pt x="6344806" y="1959854"/>
                </a:moveTo>
                <a:cubicBezTo>
                  <a:pt x="6343537" y="1961119"/>
                  <a:pt x="6343537" y="1961119"/>
                  <a:pt x="6343537" y="1961119"/>
                </a:cubicBezTo>
                <a:cubicBezTo>
                  <a:pt x="6343537" y="1962385"/>
                  <a:pt x="6344806" y="1962385"/>
                  <a:pt x="6344806" y="1962385"/>
                </a:cubicBezTo>
                <a:cubicBezTo>
                  <a:pt x="6344806" y="1964282"/>
                  <a:pt x="6344489" y="1966498"/>
                  <a:pt x="6344806" y="1968557"/>
                </a:cubicBezTo>
                <a:lnTo>
                  <a:pt x="6347965" y="1972892"/>
                </a:lnTo>
                <a:lnTo>
                  <a:pt x="6348613" y="1975048"/>
                </a:lnTo>
                <a:lnTo>
                  <a:pt x="6348854" y="1975341"/>
                </a:lnTo>
                <a:lnTo>
                  <a:pt x="6351152" y="1990248"/>
                </a:lnTo>
                <a:cubicBezTo>
                  <a:pt x="6362575" y="2021913"/>
                  <a:pt x="6373999" y="2054847"/>
                  <a:pt x="6384153" y="2086512"/>
                </a:cubicBezTo>
                <a:cubicBezTo>
                  <a:pt x="6390499" y="2104245"/>
                  <a:pt x="6398115" y="2120711"/>
                  <a:pt x="6404463" y="2138444"/>
                </a:cubicBezTo>
                <a:cubicBezTo>
                  <a:pt x="6405097" y="2140344"/>
                  <a:pt x="6405731" y="2142561"/>
                  <a:pt x="6407000" y="2144303"/>
                </a:cubicBezTo>
                <a:lnTo>
                  <a:pt x="6413179" y="2147231"/>
                </a:lnTo>
                <a:lnTo>
                  <a:pt x="6413279" y="2148032"/>
                </a:lnTo>
                <a:lnTo>
                  <a:pt x="6412554" y="2155702"/>
                </a:lnTo>
                <a:cubicBezTo>
                  <a:pt x="6413347" y="2158077"/>
                  <a:pt x="6415252" y="2159976"/>
                  <a:pt x="6418425" y="2161243"/>
                </a:cubicBezTo>
                <a:cubicBezTo>
                  <a:pt x="6415886" y="2157444"/>
                  <a:pt x="6414616" y="2152377"/>
                  <a:pt x="6413347" y="2148578"/>
                </a:cubicBezTo>
                <a:lnTo>
                  <a:pt x="6413279" y="2148032"/>
                </a:lnTo>
                <a:lnTo>
                  <a:pt x="6413347" y="2147311"/>
                </a:lnTo>
                <a:lnTo>
                  <a:pt x="6413179" y="2147231"/>
                </a:lnTo>
                <a:lnTo>
                  <a:pt x="6412077" y="2138444"/>
                </a:lnTo>
                <a:cubicBezTo>
                  <a:pt x="6395577" y="2086512"/>
                  <a:pt x="6377807" y="2035846"/>
                  <a:pt x="6356229" y="1986447"/>
                </a:cubicBezTo>
                <a:cubicBezTo>
                  <a:pt x="6355595" y="1983915"/>
                  <a:pt x="6354326" y="1982014"/>
                  <a:pt x="6352897" y="1980273"/>
                </a:cubicBezTo>
                <a:lnTo>
                  <a:pt x="6348854" y="1975341"/>
                </a:lnTo>
                <a:lnTo>
                  <a:pt x="6348613" y="1973781"/>
                </a:lnTo>
                <a:lnTo>
                  <a:pt x="6347965" y="1972892"/>
                </a:lnTo>
                <a:lnTo>
                  <a:pt x="6344806" y="1962385"/>
                </a:lnTo>
                <a:cubicBezTo>
                  <a:pt x="6344806" y="1961119"/>
                  <a:pt x="6344806" y="1961119"/>
                  <a:pt x="6344806" y="1959854"/>
                </a:cubicBezTo>
                <a:close/>
                <a:moveTo>
                  <a:pt x="5927782" y="1897694"/>
                </a:moveTo>
                <a:cubicBezTo>
                  <a:pt x="5927782" y="1903968"/>
                  <a:pt x="5927782" y="1911500"/>
                  <a:pt x="5937106" y="1907735"/>
                </a:cubicBezTo>
                <a:cubicBezTo>
                  <a:pt x="5935775" y="1908991"/>
                  <a:pt x="5934442" y="1910245"/>
                  <a:pt x="5934442" y="1911500"/>
                </a:cubicBezTo>
                <a:cubicBezTo>
                  <a:pt x="5934442" y="1912755"/>
                  <a:pt x="5935775" y="1914010"/>
                  <a:pt x="5937106" y="1914010"/>
                </a:cubicBezTo>
                <a:cubicBezTo>
                  <a:pt x="5937106" y="1914010"/>
                  <a:pt x="5937106" y="1912755"/>
                  <a:pt x="5937106" y="1912755"/>
                </a:cubicBezTo>
                <a:cubicBezTo>
                  <a:pt x="5937106" y="1911500"/>
                  <a:pt x="5937106" y="1908991"/>
                  <a:pt x="5937106" y="1907735"/>
                </a:cubicBezTo>
                <a:cubicBezTo>
                  <a:pt x="5933110" y="1905223"/>
                  <a:pt x="5930446" y="1901458"/>
                  <a:pt x="5927782" y="1897694"/>
                </a:cubicBezTo>
                <a:close/>
                <a:moveTo>
                  <a:pt x="5980541" y="1892255"/>
                </a:moveTo>
                <a:cubicBezTo>
                  <a:pt x="5979907" y="1894793"/>
                  <a:pt x="5978958" y="1897331"/>
                  <a:pt x="5978958" y="1899553"/>
                </a:cubicBezTo>
                <a:lnTo>
                  <a:pt x="5982773" y="1904551"/>
                </a:lnTo>
                <a:lnTo>
                  <a:pt x="5983075" y="1906215"/>
                </a:lnTo>
                <a:lnTo>
                  <a:pt x="5983455" y="1906783"/>
                </a:lnTo>
                <a:lnTo>
                  <a:pt x="5985135" y="1914941"/>
                </a:lnTo>
                <a:cubicBezTo>
                  <a:pt x="5985927" y="1918274"/>
                  <a:pt x="5986877" y="1921446"/>
                  <a:pt x="5988145" y="1923985"/>
                </a:cubicBezTo>
                <a:cubicBezTo>
                  <a:pt x="5999549" y="1949368"/>
                  <a:pt x="6012221" y="1974753"/>
                  <a:pt x="6024894" y="2001415"/>
                </a:cubicBezTo>
                <a:cubicBezTo>
                  <a:pt x="6031230" y="2014111"/>
                  <a:pt x="6042635" y="2025538"/>
                  <a:pt x="6037567" y="2043312"/>
                </a:cubicBezTo>
                <a:cubicBezTo>
                  <a:pt x="6042635" y="2053469"/>
                  <a:pt x="6045170" y="2064895"/>
                  <a:pt x="6050238" y="2075054"/>
                </a:cubicBezTo>
                <a:cubicBezTo>
                  <a:pt x="6062912" y="2099175"/>
                  <a:pt x="6069247" y="2125837"/>
                  <a:pt x="6076850" y="2152499"/>
                </a:cubicBezTo>
                <a:cubicBezTo>
                  <a:pt x="6092057" y="2210902"/>
                  <a:pt x="6107263" y="2269305"/>
                  <a:pt x="6131341" y="2323898"/>
                </a:cubicBezTo>
                <a:cubicBezTo>
                  <a:pt x="6133876" y="2332786"/>
                  <a:pt x="6137677" y="2342942"/>
                  <a:pt x="6140211" y="2351831"/>
                </a:cubicBezTo>
                <a:cubicBezTo>
                  <a:pt x="6155418" y="2402602"/>
                  <a:pt x="6171892" y="2454639"/>
                  <a:pt x="6187098" y="2505412"/>
                </a:cubicBezTo>
                <a:cubicBezTo>
                  <a:pt x="6189633" y="2514295"/>
                  <a:pt x="6190901" y="2523182"/>
                  <a:pt x="6198504" y="2529528"/>
                </a:cubicBezTo>
                <a:cubicBezTo>
                  <a:pt x="6198504" y="2528260"/>
                  <a:pt x="6199771" y="2526989"/>
                  <a:pt x="6198504" y="2525719"/>
                </a:cubicBezTo>
                <a:cubicBezTo>
                  <a:pt x="6192168" y="2477486"/>
                  <a:pt x="6183297" y="2429258"/>
                  <a:pt x="6169357" y="2383556"/>
                </a:cubicBezTo>
                <a:cubicBezTo>
                  <a:pt x="6166823" y="2375950"/>
                  <a:pt x="6165555" y="2369599"/>
                  <a:pt x="6164288" y="2361987"/>
                </a:cubicBezTo>
                <a:cubicBezTo>
                  <a:pt x="6157952" y="2326438"/>
                  <a:pt x="6147814" y="2292158"/>
                  <a:pt x="6135142" y="2259148"/>
                </a:cubicBezTo>
                <a:cubicBezTo>
                  <a:pt x="6131341" y="2247721"/>
                  <a:pt x="6127539" y="2236295"/>
                  <a:pt x="6125005" y="2223598"/>
                </a:cubicBezTo>
                <a:cubicBezTo>
                  <a:pt x="6122470" y="2217250"/>
                  <a:pt x="6121203" y="2209633"/>
                  <a:pt x="6113600" y="2205824"/>
                </a:cubicBezTo>
                <a:cubicBezTo>
                  <a:pt x="6095859" y="2194397"/>
                  <a:pt x="6093324" y="2175352"/>
                  <a:pt x="6085721" y="2156309"/>
                </a:cubicBezTo>
                <a:cubicBezTo>
                  <a:pt x="6088889" y="2158848"/>
                  <a:pt x="6091423" y="2160753"/>
                  <a:pt x="6093800" y="2162497"/>
                </a:cubicBezTo>
                <a:lnTo>
                  <a:pt x="6099790" y="2166900"/>
                </a:lnTo>
                <a:lnTo>
                  <a:pt x="6099660" y="2167735"/>
                </a:lnTo>
                <a:lnTo>
                  <a:pt x="6101169" y="2169548"/>
                </a:lnTo>
                <a:lnTo>
                  <a:pt x="6101561" y="2172496"/>
                </a:lnTo>
                <a:cubicBezTo>
                  <a:pt x="6102511" y="2173765"/>
                  <a:pt x="6104095" y="2174718"/>
                  <a:pt x="6105996" y="2175352"/>
                </a:cubicBezTo>
                <a:cubicBezTo>
                  <a:pt x="6105996" y="2176623"/>
                  <a:pt x="6105996" y="2177893"/>
                  <a:pt x="6105996" y="2179162"/>
                </a:cubicBezTo>
                <a:cubicBezTo>
                  <a:pt x="6105996" y="2177893"/>
                  <a:pt x="6107263" y="2177893"/>
                  <a:pt x="6107263" y="2176623"/>
                </a:cubicBezTo>
                <a:cubicBezTo>
                  <a:pt x="6107263" y="2176623"/>
                  <a:pt x="6105996" y="2175352"/>
                  <a:pt x="6105996" y="2175352"/>
                </a:cubicBezTo>
                <a:lnTo>
                  <a:pt x="6101169" y="2169548"/>
                </a:lnTo>
                <a:lnTo>
                  <a:pt x="6100927" y="2167735"/>
                </a:lnTo>
                <a:lnTo>
                  <a:pt x="6099790" y="2166900"/>
                </a:lnTo>
                <a:lnTo>
                  <a:pt x="6101719" y="2154563"/>
                </a:lnTo>
                <a:cubicBezTo>
                  <a:pt x="6100927" y="2150278"/>
                  <a:pt x="6099027" y="2146151"/>
                  <a:pt x="6097125" y="2142342"/>
                </a:cubicBezTo>
                <a:cubicBezTo>
                  <a:pt x="6079384" y="2100446"/>
                  <a:pt x="6061643" y="2057278"/>
                  <a:pt x="6043902" y="2015380"/>
                </a:cubicBezTo>
                <a:cubicBezTo>
                  <a:pt x="6042635" y="2010302"/>
                  <a:pt x="6038833" y="2005224"/>
                  <a:pt x="6036299" y="2000144"/>
                </a:cubicBezTo>
                <a:cubicBezTo>
                  <a:pt x="6022359" y="1973482"/>
                  <a:pt x="6007153" y="1948099"/>
                  <a:pt x="5993213" y="1921446"/>
                </a:cubicBezTo>
                <a:lnTo>
                  <a:pt x="5983455" y="1906783"/>
                </a:lnTo>
                <a:lnTo>
                  <a:pt x="5983075" y="1904948"/>
                </a:lnTo>
                <a:lnTo>
                  <a:pt x="5982773" y="1904551"/>
                </a:lnTo>
                <a:close/>
                <a:moveTo>
                  <a:pt x="6487511" y="1801275"/>
                </a:moveTo>
                <a:cubicBezTo>
                  <a:pt x="6486137" y="1800644"/>
                  <a:pt x="6484305" y="1800961"/>
                  <a:pt x="6481862" y="1802222"/>
                </a:cubicBezTo>
                <a:cubicBezTo>
                  <a:pt x="6485526" y="1803485"/>
                  <a:pt x="6487969" y="1804748"/>
                  <a:pt x="6490410" y="1806010"/>
                </a:cubicBezTo>
                <a:cubicBezTo>
                  <a:pt x="6489800" y="1803485"/>
                  <a:pt x="6488884" y="1801908"/>
                  <a:pt x="6487511" y="1801275"/>
                </a:cubicBezTo>
                <a:close/>
                <a:moveTo>
                  <a:pt x="5731329" y="1776610"/>
                </a:moveTo>
                <a:lnTo>
                  <a:pt x="5742437" y="1787726"/>
                </a:lnTo>
                <a:lnTo>
                  <a:pt x="5742747" y="1789307"/>
                </a:lnTo>
                <a:lnTo>
                  <a:pt x="5744605" y="1790504"/>
                </a:lnTo>
                <a:lnTo>
                  <a:pt x="5754962" y="1811527"/>
                </a:lnTo>
                <a:cubicBezTo>
                  <a:pt x="5758610" y="1819143"/>
                  <a:pt x="5762416" y="1826761"/>
                  <a:pt x="5766857" y="1833745"/>
                </a:cubicBezTo>
                <a:cubicBezTo>
                  <a:pt x="5822690" y="1935294"/>
                  <a:pt x="5873447" y="2039409"/>
                  <a:pt x="5911515" y="2149886"/>
                </a:cubicBezTo>
                <a:cubicBezTo>
                  <a:pt x="5921667" y="2177823"/>
                  <a:pt x="5934356" y="2205759"/>
                  <a:pt x="5945777" y="2233697"/>
                </a:cubicBezTo>
                <a:cubicBezTo>
                  <a:pt x="5953390" y="2254013"/>
                  <a:pt x="5962273" y="2274331"/>
                  <a:pt x="5969887" y="2294649"/>
                </a:cubicBezTo>
                <a:cubicBezTo>
                  <a:pt x="5972424" y="2302268"/>
                  <a:pt x="5974962" y="2309886"/>
                  <a:pt x="5974962" y="2317506"/>
                </a:cubicBezTo>
                <a:cubicBezTo>
                  <a:pt x="5973693" y="2326394"/>
                  <a:pt x="5974962" y="2334014"/>
                  <a:pt x="5977500" y="2341633"/>
                </a:cubicBezTo>
                <a:cubicBezTo>
                  <a:pt x="5981306" y="2356871"/>
                  <a:pt x="5986382" y="2373376"/>
                  <a:pt x="5990189" y="2388608"/>
                </a:cubicBezTo>
                <a:cubicBezTo>
                  <a:pt x="6007954" y="2453354"/>
                  <a:pt x="6026988" y="2518097"/>
                  <a:pt x="6038409" y="2585384"/>
                </a:cubicBezTo>
                <a:cubicBezTo>
                  <a:pt x="6047290" y="2634898"/>
                  <a:pt x="6053636" y="2684408"/>
                  <a:pt x="6061249" y="2733918"/>
                </a:cubicBezTo>
                <a:cubicBezTo>
                  <a:pt x="6066325" y="2764387"/>
                  <a:pt x="6068863" y="2793584"/>
                  <a:pt x="6067594" y="2824053"/>
                </a:cubicBezTo>
                <a:cubicBezTo>
                  <a:pt x="6067594" y="2829130"/>
                  <a:pt x="6066325" y="2835478"/>
                  <a:pt x="6067594" y="2840556"/>
                </a:cubicBezTo>
                <a:cubicBezTo>
                  <a:pt x="6071400" y="2873563"/>
                  <a:pt x="6077745" y="2905301"/>
                  <a:pt x="6075208" y="2938308"/>
                </a:cubicBezTo>
                <a:cubicBezTo>
                  <a:pt x="6075208" y="2939578"/>
                  <a:pt x="6075208" y="2940847"/>
                  <a:pt x="6075208" y="2942116"/>
                </a:cubicBezTo>
                <a:cubicBezTo>
                  <a:pt x="6082821" y="2973854"/>
                  <a:pt x="6080283" y="3004322"/>
                  <a:pt x="6079014" y="3034790"/>
                </a:cubicBezTo>
                <a:cubicBezTo>
                  <a:pt x="6079014" y="3060182"/>
                  <a:pt x="6076477" y="3085578"/>
                  <a:pt x="6076477" y="3110971"/>
                </a:cubicBezTo>
                <a:cubicBezTo>
                  <a:pt x="6075208" y="3171909"/>
                  <a:pt x="6068863" y="3231581"/>
                  <a:pt x="6062518" y="3292524"/>
                </a:cubicBezTo>
                <a:cubicBezTo>
                  <a:pt x="6058711" y="3324264"/>
                  <a:pt x="6053636" y="3357275"/>
                  <a:pt x="6051098" y="3389016"/>
                </a:cubicBezTo>
                <a:cubicBezTo>
                  <a:pt x="6048559" y="3413139"/>
                  <a:pt x="6048559" y="3438531"/>
                  <a:pt x="6038409" y="3461385"/>
                </a:cubicBezTo>
                <a:cubicBezTo>
                  <a:pt x="6037140" y="3463924"/>
                  <a:pt x="6037140" y="3467733"/>
                  <a:pt x="6037140" y="3470272"/>
                </a:cubicBezTo>
                <a:cubicBezTo>
                  <a:pt x="6029526" y="3515979"/>
                  <a:pt x="6018105" y="3560416"/>
                  <a:pt x="6004147" y="3604854"/>
                </a:cubicBezTo>
                <a:cubicBezTo>
                  <a:pt x="5988920" y="3661987"/>
                  <a:pt x="5972424" y="3719121"/>
                  <a:pt x="5955927" y="3776254"/>
                </a:cubicBezTo>
                <a:cubicBezTo>
                  <a:pt x="5952121" y="3787681"/>
                  <a:pt x="5949583" y="3797838"/>
                  <a:pt x="5945777" y="3809264"/>
                </a:cubicBezTo>
                <a:cubicBezTo>
                  <a:pt x="5936894" y="3833388"/>
                  <a:pt x="5929280" y="3857511"/>
                  <a:pt x="5924205" y="3884173"/>
                </a:cubicBezTo>
                <a:cubicBezTo>
                  <a:pt x="5919129" y="3917183"/>
                  <a:pt x="5907709" y="3947654"/>
                  <a:pt x="5892482" y="3978126"/>
                </a:cubicBezTo>
                <a:cubicBezTo>
                  <a:pt x="5867103" y="4030181"/>
                  <a:pt x="5841724" y="4080966"/>
                  <a:pt x="5816346" y="4133021"/>
                </a:cubicBezTo>
                <a:cubicBezTo>
                  <a:pt x="5804925" y="4154605"/>
                  <a:pt x="5792236" y="4177458"/>
                  <a:pt x="5778278" y="4199042"/>
                </a:cubicBezTo>
                <a:cubicBezTo>
                  <a:pt x="5761782" y="4228244"/>
                  <a:pt x="5742747" y="4256176"/>
                  <a:pt x="5724984" y="4285377"/>
                </a:cubicBezTo>
                <a:cubicBezTo>
                  <a:pt x="5718639" y="4294264"/>
                  <a:pt x="5714832" y="4303152"/>
                  <a:pt x="5713563" y="4314578"/>
                </a:cubicBezTo>
                <a:cubicBezTo>
                  <a:pt x="5713563" y="4322196"/>
                  <a:pt x="5709756" y="4329814"/>
                  <a:pt x="5705949" y="4337432"/>
                </a:cubicBezTo>
                <a:cubicBezTo>
                  <a:pt x="5694530" y="4361555"/>
                  <a:pt x="5683109" y="4385678"/>
                  <a:pt x="5671688" y="4409801"/>
                </a:cubicBezTo>
                <a:cubicBezTo>
                  <a:pt x="5670419" y="4413610"/>
                  <a:pt x="5666612" y="4416149"/>
                  <a:pt x="5670419" y="4422497"/>
                </a:cubicBezTo>
                <a:cubicBezTo>
                  <a:pt x="5685647" y="4403453"/>
                  <a:pt x="5697066" y="4383139"/>
                  <a:pt x="5711025" y="4364094"/>
                </a:cubicBezTo>
                <a:cubicBezTo>
                  <a:pt x="5723715" y="4345050"/>
                  <a:pt x="5733866" y="4324736"/>
                  <a:pt x="5754168" y="4304422"/>
                </a:cubicBezTo>
                <a:cubicBezTo>
                  <a:pt x="5752265" y="4312674"/>
                  <a:pt x="5750996" y="4319657"/>
                  <a:pt x="5749251" y="4325529"/>
                </a:cubicBezTo>
                <a:lnTo>
                  <a:pt x="5741501" y="4339930"/>
                </a:lnTo>
                <a:lnTo>
                  <a:pt x="5740210" y="4339971"/>
                </a:lnTo>
                <a:lnTo>
                  <a:pt x="5740997" y="4341898"/>
                </a:lnTo>
                <a:lnTo>
                  <a:pt x="5739575" y="4347589"/>
                </a:lnTo>
                <a:lnTo>
                  <a:pt x="5740800" y="4352493"/>
                </a:lnTo>
                <a:lnTo>
                  <a:pt x="5740210" y="4353937"/>
                </a:lnTo>
                <a:lnTo>
                  <a:pt x="5739210" y="4355753"/>
                </a:lnTo>
                <a:lnTo>
                  <a:pt x="5732914" y="4357270"/>
                </a:lnTo>
                <a:cubicBezTo>
                  <a:pt x="5732122" y="4358143"/>
                  <a:pt x="5731566" y="4359373"/>
                  <a:pt x="5731129" y="4361099"/>
                </a:cubicBezTo>
                <a:lnTo>
                  <a:pt x="5730437" y="4365498"/>
                </a:lnTo>
                <a:lnTo>
                  <a:pt x="5728789" y="4366634"/>
                </a:lnTo>
                <a:lnTo>
                  <a:pt x="5728155" y="4369173"/>
                </a:lnTo>
                <a:lnTo>
                  <a:pt x="5722446" y="4372982"/>
                </a:lnTo>
                <a:cubicBezTo>
                  <a:pt x="5697066" y="4408531"/>
                  <a:pt x="5672957" y="4445351"/>
                  <a:pt x="5648848" y="4482170"/>
                </a:cubicBezTo>
                <a:lnTo>
                  <a:pt x="5645814" y="4487228"/>
                </a:lnTo>
                <a:lnTo>
                  <a:pt x="5645041" y="4487249"/>
                </a:lnTo>
                <a:lnTo>
                  <a:pt x="5645152" y="4488333"/>
                </a:lnTo>
                <a:lnTo>
                  <a:pt x="5645041" y="4488518"/>
                </a:lnTo>
                <a:cubicBezTo>
                  <a:pt x="5643772" y="4491058"/>
                  <a:pt x="5642503" y="4493597"/>
                  <a:pt x="5638696" y="4498675"/>
                </a:cubicBezTo>
                <a:cubicBezTo>
                  <a:pt x="5642503" y="4496771"/>
                  <a:pt x="5644723" y="4495184"/>
                  <a:pt x="5645675" y="4493438"/>
                </a:cubicBezTo>
                <a:lnTo>
                  <a:pt x="5645152" y="4488333"/>
                </a:lnTo>
                <a:lnTo>
                  <a:pt x="5645814" y="4487228"/>
                </a:lnTo>
                <a:lnTo>
                  <a:pt x="5651067" y="4487090"/>
                </a:lnTo>
                <a:cubicBezTo>
                  <a:pt x="5652655" y="4485979"/>
                  <a:pt x="5653924" y="4484075"/>
                  <a:pt x="5655193" y="4482170"/>
                </a:cubicBezTo>
                <a:cubicBezTo>
                  <a:pt x="5679302" y="4446620"/>
                  <a:pt x="5703411" y="4412340"/>
                  <a:pt x="5726253" y="4376790"/>
                </a:cubicBezTo>
                <a:lnTo>
                  <a:pt x="5728155" y="4369173"/>
                </a:lnTo>
                <a:lnTo>
                  <a:pt x="5730058" y="4367903"/>
                </a:lnTo>
                <a:lnTo>
                  <a:pt x="5730437" y="4365498"/>
                </a:lnTo>
                <a:lnTo>
                  <a:pt x="5735927" y="4361714"/>
                </a:lnTo>
                <a:lnTo>
                  <a:pt x="5739210" y="4355753"/>
                </a:lnTo>
                <a:lnTo>
                  <a:pt x="5741479" y="4355207"/>
                </a:lnTo>
                <a:lnTo>
                  <a:pt x="5740800" y="4352493"/>
                </a:lnTo>
                <a:lnTo>
                  <a:pt x="5743065" y="4346954"/>
                </a:lnTo>
                <a:lnTo>
                  <a:pt x="5740997" y="4341898"/>
                </a:lnTo>
                <a:lnTo>
                  <a:pt x="5741479" y="4339971"/>
                </a:lnTo>
                <a:lnTo>
                  <a:pt x="5741501" y="4339930"/>
                </a:lnTo>
                <a:lnTo>
                  <a:pt x="5745127" y="4339813"/>
                </a:lnTo>
                <a:cubicBezTo>
                  <a:pt x="5746872" y="4339654"/>
                  <a:pt x="5748458" y="4339337"/>
                  <a:pt x="5749093" y="4338702"/>
                </a:cubicBezTo>
                <a:cubicBezTo>
                  <a:pt x="5752899" y="4334893"/>
                  <a:pt x="5755437" y="4329814"/>
                  <a:pt x="5757975" y="4324736"/>
                </a:cubicBezTo>
                <a:cubicBezTo>
                  <a:pt x="5780815" y="4285377"/>
                  <a:pt x="5803656" y="4246018"/>
                  <a:pt x="5826497" y="4206660"/>
                </a:cubicBezTo>
                <a:cubicBezTo>
                  <a:pt x="5841724" y="4181267"/>
                  <a:pt x="5854414" y="4155874"/>
                  <a:pt x="5863296" y="4127943"/>
                </a:cubicBezTo>
                <a:cubicBezTo>
                  <a:pt x="5867103" y="4117786"/>
                  <a:pt x="5872178" y="4106359"/>
                  <a:pt x="5875985" y="4096202"/>
                </a:cubicBezTo>
                <a:cubicBezTo>
                  <a:pt x="5877255" y="4093662"/>
                  <a:pt x="5879792" y="4091123"/>
                  <a:pt x="5883599" y="4087314"/>
                </a:cubicBezTo>
                <a:cubicBezTo>
                  <a:pt x="5882964" y="4096202"/>
                  <a:pt x="5882330" y="4104137"/>
                  <a:pt x="5881854" y="4111596"/>
                </a:cubicBezTo>
                <a:lnTo>
                  <a:pt x="5881140" y="4130908"/>
                </a:lnTo>
                <a:lnTo>
                  <a:pt x="5879792" y="4133021"/>
                </a:lnTo>
                <a:lnTo>
                  <a:pt x="5879369" y="4133868"/>
                </a:lnTo>
                <a:lnTo>
                  <a:pt x="5878524" y="4134291"/>
                </a:lnTo>
                <a:cubicBezTo>
                  <a:pt x="5878524" y="4134291"/>
                  <a:pt x="5878524" y="4135560"/>
                  <a:pt x="5878524" y="4135560"/>
                </a:cubicBezTo>
                <a:lnTo>
                  <a:pt x="5879369" y="4133868"/>
                </a:lnTo>
                <a:lnTo>
                  <a:pt x="5881061" y="4133021"/>
                </a:lnTo>
                <a:lnTo>
                  <a:pt x="5881140" y="4130908"/>
                </a:lnTo>
                <a:lnTo>
                  <a:pt x="5892640" y="4112866"/>
                </a:lnTo>
                <a:cubicBezTo>
                  <a:pt x="5895337" y="4105407"/>
                  <a:pt x="5896923" y="4097471"/>
                  <a:pt x="5898826" y="4089854"/>
                </a:cubicBezTo>
                <a:cubicBezTo>
                  <a:pt x="5902632" y="4079696"/>
                  <a:pt x="5903902" y="4068270"/>
                  <a:pt x="5907709" y="4059382"/>
                </a:cubicBezTo>
                <a:cubicBezTo>
                  <a:pt x="5935625" y="3983204"/>
                  <a:pt x="5964810" y="3907026"/>
                  <a:pt x="5981306" y="3827039"/>
                </a:cubicBezTo>
                <a:cubicBezTo>
                  <a:pt x="5982575" y="3818152"/>
                  <a:pt x="5985114" y="3807995"/>
                  <a:pt x="5988920" y="3799107"/>
                </a:cubicBezTo>
                <a:cubicBezTo>
                  <a:pt x="5990189" y="3792759"/>
                  <a:pt x="5991458" y="3786411"/>
                  <a:pt x="5995264" y="3781333"/>
                </a:cubicBezTo>
                <a:cubicBezTo>
                  <a:pt x="6001609" y="3773715"/>
                  <a:pt x="6001609" y="3764827"/>
                  <a:pt x="6004147" y="3755940"/>
                </a:cubicBezTo>
                <a:cubicBezTo>
                  <a:pt x="6014299" y="3717851"/>
                  <a:pt x="6023182" y="3681032"/>
                  <a:pt x="6033332" y="3642943"/>
                </a:cubicBezTo>
                <a:cubicBezTo>
                  <a:pt x="6034601" y="3636595"/>
                  <a:pt x="6037140" y="3630246"/>
                  <a:pt x="6039677" y="3625168"/>
                </a:cubicBezTo>
                <a:cubicBezTo>
                  <a:pt x="6043484" y="3615011"/>
                  <a:pt x="6047290" y="3606123"/>
                  <a:pt x="6049829" y="3597236"/>
                </a:cubicBezTo>
                <a:cubicBezTo>
                  <a:pt x="6052367" y="3584540"/>
                  <a:pt x="6054904" y="3571843"/>
                  <a:pt x="6056173" y="3559147"/>
                </a:cubicBezTo>
                <a:cubicBezTo>
                  <a:pt x="6059980" y="3522327"/>
                  <a:pt x="6063787" y="3484238"/>
                  <a:pt x="6067594" y="3447419"/>
                </a:cubicBezTo>
                <a:cubicBezTo>
                  <a:pt x="6073938" y="3395364"/>
                  <a:pt x="6082821" y="3343309"/>
                  <a:pt x="6089166" y="3291254"/>
                </a:cubicBezTo>
                <a:cubicBezTo>
                  <a:pt x="6092972" y="3243008"/>
                  <a:pt x="6095510" y="3193492"/>
                  <a:pt x="6098048" y="3145253"/>
                </a:cubicBezTo>
                <a:cubicBezTo>
                  <a:pt x="6101855" y="3088117"/>
                  <a:pt x="6096779" y="3032251"/>
                  <a:pt x="6099317" y="2975123"/>
                </a:cubicBezTo>
                <a:cubicBezTo>
                  <a:pt x="6100585" y="2948465"/>
                  <a:pt x="6099317" y="2921805"/>
                  <a:pt x="6099317" y="2895145"/>
                </a:cubicBezTo>
                <a:cubicBezTo>
                  <a:pt x="6098048" y="2860868"/>
                  <a:pt x="6096779" y="2827862"/>
                  <a:pt x="6086627" y="2796124"/>
                </a:cubicBezTo>
                <a:cubicBezTo>
                  <a:pt x="6085358" y="2792316"/>
                  <a:pt x="6085358" y="2788507"/>
                  <a:pt x="6085358" y="2784699"/>
                </a:cubicBezTo>
                <a:cubicBezTo>
                  <a:pt x="6081552" y="2760578"/>
                  <a:pt x="6079014" y="2737727"/>
                  <a:pt x="6075208" y="2713607"/>
                </a:cubicBezTo>
                <a:cubicBezTo>
                  <a:pt x="6071400" y="2688217"/>
                  <a:pt x="6066325" y="2662826"/>
                  <a:pt x="6061249" y="2637436"/>
                </a:cubicBezTo>
                <a:cubicBezTo>
                  <a:pt x="6057442" y="2615855"/>
                  <a:pt x="6048559" y="2595542"/>
                  <a:pt x="6051098" y="2572689"/>
                </a:cubicBezTo>
                <a:cubicBezTo>
                  <a:pt x="6051098" y="2568884"/>
                  <a:pt x="6049829" y="2563803"/>
                  <a:pt x="6048559" y="2558725"/>
                </a:cubicBezTo>
                <a:cubicBezTo>
                  <a:pt x="6039677" y="2520636"/>
                  <a:pt x="6030795" y="2482555"/>
                  <a:pt x="6020643" y="2445734"/>
                </a:cubicBezTo>
                <a:cubicBezTo>
                  <a:pt x="5977500" y="2279411"/>
                  <a:pt x="5920398" y="2118139"/>
                  <a:pt x="5845531" y="1963220"/>
                </a:cubicBezTo>
                <a:cubicBezTo>
                  <a:pt x="5818883" y="1908636"/>
                  <a:pt x="5789698" y="1855318"/>
                  <a:pt x="5756706" y="1804544"/>
                </a:cubicBezTo>
                <a:cubicBezTo>
                  <a:pt x="5754802" y="1801369"/>
                  <a:pt x="5753534" y="1797878"/>
                  <a:pt x="5751630" y="1795021"/>
                </a:cubicBezTo>
                <a:lnTo>
                  <a:pt x="5744605" y="1790504"/>
                </a:lnTo>
                <a:lnTo>
                  <a:pt x="5744016" y="1789307"/>
                </a:lnTo>
                <a:lnTo>
                  <a:pt x="5742437" y="1787726"/>
                </a:lnTo>
                <a:lnTo>
                  <a:pt x="5740844" y="1779627"/>
                </a:lnTo>
                <a:cubicBezTo>
                  <a:pt x="5739258" y="1777880"/>
                  <a:pt x="5736403" y="1777245"/>
                  <a:pt x="5731329" y="1776610"/>
                </a:cubicBezTo>
                <a:close/>
                <a:moveTo>
                  <a:pt x="6252022" y="1745397"/>
                </a:moveTo>
                <a:cubicBezTo>
                  <a:pt x="6252022" y="1745397"/>
                  <a:pt x="6252022" y="1746666"/>
                  <a:pt x="6250764" y="1747935"/>
                </a:cubicBezTo>
                <a:cubicBezTo>
                  <a:pt x="6252022" y="1747935"/>
                  <a:pt x="6252022" y="1746666"/>
                  <a:pt x="6253280" y="1746666"/>
                </a:cubicBezTo>
                <a:cubicBezTo>
                  <a:pt x="6252336" y="1750472"/>
                  <a:pt x="6250686" y="1754279"/>
                  <a:pt x="6253635" y="1755946"/>
                </a:cubicBezTo>
                <a:lnTo>
                  <a:pt x="6257705" y="1756705"/>
                </a:lnTo>
                <a:lnTo>
                  <a:pt x="6258096" y="1757594"/>
                </a:lnTo>
                <a:lnTo>
                  <a:pt x="6256269" y="1764115"/>
                </a:lnTo>
                <a:lnTo>
                  <a:pt x="6259384" y="1767798"/>
                </a:lnTo>
                <a:lnTo>
                  <a:pt x="6259572" y="1769507"/>
                </a:lnTo>
                <a:lnTo>
                  <a:pt x="6260971" y="1769860"/>
                </a:lnTo>
                <a:lnTo>
                  <a:pt x="6275613" y="1806467"/>
                </a:lnTo>
                <a:cubicBezTo>
                  <a:pt x="6281590" y="1818363"/>
                  <a:pt x="6288509" y="1829783"/>
                  <a:pt x="6296058" y="1840569"/>
                </a:cubicBezTo>
                <a:lnTo>
                  <a:pt x="6299286" y="1840569"/>
                </a:lnTo>
                <a:lnTo>
                  <a:pt x="6299834" y="1841838"/>
                </a:lnTo>
                <a:lnTo>
                  <a:pt x="6301092" y="1843107"/>
                </a:lnTo>
                <a:lnTo>
                  <a:pt x="6301092" y="1845645"/>
                </a:lnTo>
                <a:cubicBezTo>
                  <a:pt x="6301092" y="1845645"/>
                  <a:pt x="6302350" y="1845645"/>
                  <a:pt x="6302350" y="1844376"/>
                </a:cubicBezTo>
                <a:lnTo>
                  <a:pt x="6301092" y="1843107"/>
                </a:lnTo>
                <a:lnTo>
                  <a:pt x="6301092" y="1840569"/>
                </a:lnTo>
                <a:lnTo>
                  <a:pt x="6299286" y="1840569"/>
                </a:lnTo>
                <a:lnTo>
                  <a:pt x="6284106" y="1805356"/>
                </a:lnTo>
                <a:cubicBezTo>
                  <a:pt x="6278129" y="1793619"/>
                  <a:pt x="6271524" y="1782198"/>
                  <a:pt x="6264604" y="1770778"/>
                </a:cubicBezTo>
                <a:lnTo>
                  <a:pt x="6260971" y="1769860"/>
                </a:lnTo>
                <a:lnTo>
                  <a:pt x="6260830" y="1769507"/>
                </a:lnTo>
                <a:lnTo>
                  <a:pt x="6259384" y="1767798"/>
                </a:lnTo>
                <a:lnTo>
                  <a:pt x="6258313" y="1758086"/>
                </a:lnTo>
                <a:lnTo>
                  <a:pt x="6258096" y="1757594"/>
                </a:lnTo>
                <a:lnTo>
                  <a:pt x="6258313" y="1756818"/>
                </a:lnTo>
                <a:lnTo>
                  <a:pt x="6257705" y="1756705"/>
                </a:lnTo>
                <a:lnTo>
                  <a:pt x="6253280" y="1746666"/>
                </a:lnTo>
                <a:cubicBezTo>
                  <a:pt x="6253280" y="1746666"/>
                  <a:pt x="6253280" y="1745397"/>
                  <a:pt x="6252022" y="1745397"/>
                </a:cubicBezTo>
                <a:close/>
                <a:moveTo>
                  <a:pt x="6447179" y="1702126"/>
                </a:moveTo>
                <a:cubicBezTo>
                  <a:pt x="6447179" y="1703395"/>
                  <a:pt x="6447179" y="1704665"/>
                  <a:pt x="6447179" y="1705934"/>
                </a:cubicBezTo>
                <a:cubicBezTo>
                  <a:pt x="6447179" y="1705934"/>
                  <a:pt x="6448449" y="1704665"/>
                  <a:pt x="6448449" y="1704665"/>
                </a:cubicBezTo>
                <a:cubicBezTo>
                  <a:pt x="6448449" y="1703395"/>
                  <a:pt x="6447179" y="1703395"/>
                  <a:pt x="6447179" y="1702126"/>
                </a:cubicBezTo>
                <a:close/>
                <a:moveTo>
                  <a:pt x="5844343" y="1684005"/>
                </a:moveTo>
                <a:cubicBezTo>
                  <a:pt x="5844343" y="1685277"/>
                  <a:pt x="5844343" y="1687820"/>
                  <a:pt x="5843076" y="1689092"/>
                </a:cubicBezTo>
                <a:lnTo>
                  <a:pt x="5855237" y="1700076"/>
                </a:lnTo>
                <a:lnTo>
                  <a:pt x="5855746" y="1701808"/>
                </a:lnTo>
                <a:lnTo>
                  <a:pt x="5856377" y="1702393"/>
                </a:lnTo>
                <a:lnTo>
                  <a:pt x="5860497" y="1714524"/>
                </a:lnTo>
                <a:lnTo>
                  <a:pt x="5869226" y="1723019"/>
                </a:lnTo>
                <a:lnTo>
                  <a:pt x="5869684" y="1724697"/>
                </a:lnTo>
                <a:lnTo>
                  <a:pt x="5871292" y="1726042"/>
                </a:lnTo>
                <a:lnTo>
                  <a:pt x="5873010" y="1732805"/>
                </a:lnTo>
                <a:cubicBezTo>
                  <a:pt x="5873802" y="1735508"/>
                  <a:pt x="5874752" y="1738052"/>
                  <a:pt x="5876019" y="1739959"/>
                </a:cubicBezTo>
                <a:cubicBezTo>
                  <a:pt x="5898825" y="1783194"/>
                  <a:pt x="5920366" y="1825157"/>
                  <a:pt x="5943171" y="1867109"/>
                </a:cubicBezTo>
                <a:lnTo>
                  <a:pt x="5952166" y="1879524"/>
                </a:lnTo>
                <a:lnTo>
                  <a:pt x="5952041" y="1882369"/>
                </a:lnTo>
                <a:lnTo>
                  <a:pt x="5953713" y="1882928"/>
                </a:lnTo>
                <a:lnTo>
                  <a:pt x="5954574" y="1886817"/>
                </a:lnTo>
                <a:cubicBezTo>
                  <a:pt x="5955525" y="1888089"/>
                  <a:pt x="5957108" y="1888724"/>
                  <a:pt x="5959643" y="1888724"/>
                </a:cubicBezTo>
                <a:cubicBezTo>
                  <a:pt x="5959643" y="1889995"/>
                  <a:pt x="5959643" y="1891266"/>
                  <a:pt x="5958376" y="1892537"/>
                </a:cubicBezTo>
                <a:cubicBezTo>
                  <a:pt x="5958376" y="1893808"/>
                  <a:pt x="5959643" y="1893808"/>
                  <a:pt x="5959643" y="1893808"/>
                </a:cubicBezTo>
                <a:cubicBezTo>
                  <a:pt x="5959643" y="1892537"/>
                  <a:pt x="5959643" y="1891266"/>
                  <a:pt x="5959643" y="1888724"/>
                </a:cubicBezTo>
                <a:cubicBezTo>
                  <a:pt x="5958376" y="1887454"/>
                  <a:pt x="5958061" y="1885547"/>
                  <a:pt x="5957268" y="1884118"/>
                </a:cubicBezTo>
                <a:lnTo>
                  <a:pt x="5953713" y="1882928"/>
                </a:lnTo>
                <a:lnTo>
                  <a:pt x="5953307" y="1881097"/>
                </a:lnTo>
                <a:lnTo>
                  <a:pt x="5952166" y="1879524"/>
                </a:lnTo>
                <a:lnTo>
                  <a:pt x="5952516" y="1871561"/>
                </a:lnTo>
                <a:cubicBezTo>
                  <a:pt x="5951407" y="1868063"/>
                  <a:pt x="5949507" y="1864566"/>
                  <a:pt x="5948240" y="1860751"/>
                </a:cubicBezTo>
                <a:cubicBezTo>
                  <a:pt x="5929235" y="1814986"/>
                  <a:pt x="5903893" y="1773020"/>
                  <a:pt x="5877286" y="1731056"/>
                </a:cubicBezTo>
                <a:lnTo>
                  <a:pt x="5871292" y="1726042"/>
                </a:lnTo>
                <a:lnTo>
                  <a:pt x="5870951" y="1724697"/>
                </a:lnTo>
                <a:lnTo>
                  <a:pt x="5869226" y="1723019"/>
                </a:lnTo>
                <a:lnTo>
                  <a:pt x="5866041" y="1711341"/>
                </a:lnTo>
                <a:lnTo>
                  <a:pt x="5856377" y="1702393"/>
                </a:lnTo>
                <a:lnTo>
                  <a:pt x="5855746" y="1700537"/>
                </a:lnTo>
                <a:lnTo>
                  <a:pt x="5855237" y="1700076"/>
                </a:lnTo>
                <a:lnTo>
                  <a:pt x="5852895" y="1692112"/>
                </a:lnTo>
                <a:cubicBezTo>
                  <a:pt x="5850995" y="1690045"/>
                  <a:pt x="5848144" y="1689092"/>
                  <a:pt x="5844343" y="1689092"/>
                </a:cubicBezTo>
                <a:cubicBezTo>
                  <a:pt x="5844343" y="1687820"/>
                  <a:pt x="5844343" y="1685277"/>
                  <a:pt x="5844343" y="1684005"/>
                </a:cubicBezTo>
                <a:close/>
                <a:moveTo>
                  <a:pt x="5803444" y="1675456"/>
                </a:moveTo>
                <a:cubicBezTo>
                  <a:pt x="5807266" y="1683067"/>
                  <a:pt x="5808540" y="1686872"/>
                  <a:pt x="5811088" y="1691947"/>
                </a:cubicBezTo>
                <a:cubicBezTo>
                  <a:pt x="5823831" y="1716048"/>
                  <a:pt x="5836570" y="1740149"/>
                  <a:pt x="5849312" y="1764249"/>
                </a:cubicBezTo>
                <a:cubicBezTo>
                  <a:pt x="5862052" y="1789617"/>
                  <a:pt x="5874793" y="1813719"/>
                  <a:pt x="5887535" y="1837819"/>
                </a:cubicBezTo>
                <a:cubicBezTo>
                  <a:pt x="5890083" y="1844160"/>
                  <a:pt x="5893905" y="1850496"/>
                  <a:pt x="5899001" y="1855566"/>
                </a:cubicBezTo>
                <a:cubicBezTo>
                  <a:pt x="5900276" y="1858104"/>
                  <a:pt x="5904099" y="1856835"/>
                  <a:pt x="5907920" y="1858104"/>
                </a:cubicBezTo>
                <a:cubicBezTo>
                  <a:pt x="5907284" y="1860638"/>
                  <a:pt x="5907284" y="1862858"/>
                  <a:pt x="5908080" y="1864760"/>
                </a:cubicBezTo>
                <a:lnTo>
                  <a:pt x="5911742" y="1868291"/>
                </a:lnTo>
                <a:lnTo>
                  <a:pt x="5911742" y="1870787"/>
                </a:lnTo>
                <a:lnTo>
                  <a:pt x="5910469" y="1872055"/>
                </a:lnTo>
                <a:cubicBezTo>
                  <a:pt x="5910469" y="1872055"/>
                  <a:pt x="5911742" y="1872055"/>
                  <a:pt x="5911742" y="1872055"/>
                </a:cubicBezTo>
                <a:lnTo>
                  <a:pt x="5911742" y="1870787"/>
                </a:lnTo>
                <a:lnTo>
                  <a:pt x="5913016" y="1869519"/>
                </a:lnTo>
                <a:lnTo>
                  <a:pt x="5911742" y="1868291"/>
                </a:lnTo>
                <a:lnTo>
                  <a:pt x="5911742" y="1868250"/>
                </a:lnTo>
                <a:cubicBezTo>
                  <a:pt x="5907920" y="1865711"/>
                  <a:pt x="5906646" y="1861907"/>
                  <a:pt x="5907920" y="1858104"/>
                </a:cubicBezTo>
                <a:cubicBezTo>
                  <a:pt x="5905372" y="1855566"/>
                  <a:pt x="5904099" y="1854298"/>
                  <a:pt x="5902824" y="1853030"/>
                </a:cubicBezTo>
                <a:cubicBezTo>
                  <a:pt x="5891357" y="1828940"/>
                  <a:pt x="5879890" y="1806109"/>
                  <a:pt x="5868423" y="1783276"/>
                </a:cubicBezTo>
                <a:cubicBezTo>
                  <a:pt x="5864601" y="1773127"/>
                  <a:pt x="5855682" y="1764249"/>
                  <a:pt x="5859504" y="1751563"/>
                </a:cubicBezTo>
                <a:cubicBezTo>
                  <a:pt x="5859504" y="1750295"/>
                  <a:pt x="5858230" y="1747758"/>
                  <a:pt x="5858230" y="1746489"/>
                </a:cubicBezTo>
                <a:cubicBezTo>
                  <a:pt x="5856956" y="1743953"/>
                  <a:pt x="5855682" y="1741413"/>
                  <a:pt x="5853133" y="1738885"/>
                </a:cubicBezTo>
                <a:cubicBezTo>
                  <a:pt x="5839118" y="1719853"/>
                  <a:pt x="5826377" y="1700826"/>
                  <a:pt x="5812362" y="1681798"/>
                </a:cubicBezTo>
                <a:cubicBezTo>
                  <a:pt x="5811088" y="1680529"/>
                  <a:pt x="5808540" y="1679262"/>
                  <a:pt x="5803444" y="1675456"/>
                </a:cubicBezTo>
                <a:close/>
                <a:moveTo>
                  <a:pt x="6395048" y="1665347"/>
                </a:moveTo>
                <a:cubicBezTo>
                  <a:pt x="6395048" y="1666615"/>
                  <a:pt x="6392495" y="1669154"/>
                  <a:pt x="6393771" y="1669154"/>
                </a:cubicBezTo>
                <a:cubicBezTo>
                  <a:pt x="6393771" y="1670422"/>
                  <a:pt x="6395048" y="1670422"/>
                  <a:pt x="6396325" y="1671690"/>
                </a:cubicBezTo>
                <a:cubicBezTo>
                  <a:pt x="6397601" y="1675495"/>
                  <a:pt x="6397601" y="1679303"/>
                  <a:pt x="6398878" y="1683108"/>
                </a:cubicBezTo>
                <a:cubicBezTo>
                  <a:pt x="6406538" y="1700869"/>
                  <a:pt x="6412921" y="1718630"/>
                  <a:pt x="6420581" y="1736392"/>
                </a:cubicBezTo>
                <a:cubicBezTo>
                  <a:pt x="6428241" y="1754153"/>
                  <a:pt x="6434626" y="1770644"/>
                  <a:pt x="6442286" y="1788404"/>
                </a:cubicBezTo>
                <a:cubicBezTo>
                  <a:pt x="6446116" y="1794748"/>
                  <a:pt x="6449946" y="1802360"/>
                  <a:pt x="6455052" y="1808702"/>
                </a:cubicBezTo>
                <a:cubicBezTo>
                  <a:pt x="6456329" y="1809972"/>
                  <a:pt x="6460159" y="1808702"/>
                  <a:pt x="6462712" y="1809972"/>
                </a:cubicBezTo>
                <a:cubicBezTo>
                  <a:pt x="6462712" y="1811241"/>
                  <a:pt x="6462712" y="1812509"/>
                  <a:pt x="6462712" y="1813777"/>
                </a:cubicBezTo>
                <a:cubicBezTo>
                  <a:pt x="6462712" y="1812509"/>
                  <a:pt x="6462712" y="1811241"/>
                  <a:pt x="6463989" y="1809972"/>
                </a:cubicBezTo>
                <a:cubicBezTo>
                  <a:pt x="6461436" y="1806166"/>
                  <a:pt x="6457606" y="1802360"/>
                  <a:pt x="6456329" y="1797285"/>
                </a:cubicBezTo>
                <a:cubicBezTo>
                  <a:pt x="6451222" y="1784599"/>
                  <a:pt x="6446116" y="1770644"/>
                  <a:pt x="6442286" y="1756688"/>
                </a:cubicBezTo>
                <a:cubicBezTo>
                  <a:pt x="6434626" y="1728779"/>
                  <a:pt x="6420581" y="1703406"/>
                  <a:pt x="6405261" y="1679303"/>
                </a:cubicBezTo>
                <a:cubicBezTo>
                  <a:pt x="6402708" y="1676764"/>
                  <a:pt x="6398878" y="1674227"/>
                  <a:pt x="6396325" y="1671690"/>
                </a:cubicBezTo>
                <a:cubicBezTo>
                  <a:pt x="6396325" y="1670422"/>
                  <a:pt x="6396325" y="1669154"/>
                  <a:pt x="6396325" y="1667885"/>
                </a:cubicBezTo>
                <a:cubicBezTo>
                  <a:pt x="6396325" y="1666615"/>
                  <a:pt x="6395048" y="1666615"/>
                  <a:pt x="6395048" y="1665347"/>
                </a:cubicBezTo>
                <a:close/>
                <a:moveTo>
                  <a:pt x="5799558" y="1639688"/>
                </a:moveTo>
                <a:lnTo>
                  <a:pt x="5798782" y="1642019"/>
                </a:lnTo>
                <a:lnTo>
                  <a:pt x="5801112" y="1642019"/>
                </a:lnTo>
                <a:close/>
                <a:moveTo>
                  <a:pt x="5789455" y="1628809"/>
                </a:moveTo>
                <a:lnTo>
                  <a:pt x="5789455" y="1629586"/>
                </a:lnTo>
                <a:lnTo>
                  <a:pt x="5791010" y="1628809"/>
                </a:lnTo>
                <a:close/>
                <a:moveTo>
                  <a:pt x="6167909" y="1617935"/>
                </a:moveTo>
                <a:cubicBezTo>
                  <a:pt x="6172930" y="1626910"/>
                  <a:pt x="6177952" y="1634603"/>
                  <a:pt x="6182973" y="1643579"/>
                </a:cubicBezTo>
                <a:cubicBezTo>
                  <a:pt x="6184229" y="1630758"/>
                  <a:pt x="6177952" y="1623062"/>
                  <a:pt x="6167909" y="1617935"/>
                </a:cubicBezTo>
                <a:close/>
                <a:moveTo>
                  <a:pt x="6340836" y="1607846"/>
                </a:moveTo>
                <a:cubicBezTo>
                  <a:pt x="6340836" y="1609116"/>
                  <a:pt x="6340836" y="1609116"/>
                  <a:pt x="6340836" y="1610386"/>
                </a:cubicBezTo>
                <a:cubicBezTo>
                  <a:pt x="6340836" y="1610386"/>
                  <a:pt x="6340836" y="1609116"/>
                  <a:pt x="6342104" y="1609116"/>
                </a:cubicBezTo>
                <a:cubicBezTo>
                  <a:pt x="6341153" y="1612925"/>
                  <a:pt x="6338063" y="1616735"/>
                  <a:pt x="6340321" y="1620007"/>
                </a:cubicBezTo>
                <a:lnTo>
                  <a:pt x="6343283" y="1622116"/>
                </a:lnTo>
                <a:lnTo>
                  <a:pt x="6343370" y="1623081"/>
                </a:lnTo>
                <a:lnTo>
                  <a:pt x="6344638" y="1625256"/>
                </a:lnTo>
                <a:lnTo>
                  <a:pt x="6344638" y="1631969"/>
                </a:lnTo>
                <a:cubicBezTo>
                  <a:pt x="6356047" y="1654823"/>
                  <a:pt x="6366187" y="1677677"/>
                  <a:pt x="6377596" y="1701802"/>
                </a:cubicBezTo>
                <a:cubicBezTo>
                  <a:pt x="6378864" y="1703071"/>
                  <a:pt x="6381398" y="1704341"/>
                  <a:pt x="6382666" y="1705611"/>
                </a:cubicBezTo>
                <a:cubicBezTo>
                  <a:pt x="6382666" y="1706881"/>
                  <a:pt x="6381398" y="1710688"/>
                  <a:pt x="6382666" y="1711956"/>
                </a:cubicBezTo>
                <a:cubicBezTo>
                  <a:pt x="6389003" y="1727195"/>
                  <a:pt x="6396610" y="1742427"/>
                  <a:pt x="6404215" y="1756398"/>
                </a:cubicBezTo>
                <a:lnTo>
                  <a:pt x="6406125" y="1757035"/>
                </a:lnTo>
                <a:lnTo>
                  <a:pt x="6406751" y="1758936"/>
                </a:lnTo>
                <a:lnTo>
                  <a:pt x="6409255" y="1763087"/>
                </a:lnTo>
                <a:lnTo>
                  <a:pt x="6413564" y="1781950"/>
                </a:lnTo>
                <a:cubicBezTo>
                  <a:pt x="6416890" y="1789408"/>
                  <a:pt x="6421327" y="1796392"/>
                  <a:pt x="6425764" y="1803375"/>
                </a:cubicBezTo>
                <a:cubicBezTo>
                  <a:pt x="6428299" y="1809724"/>
                  <a:pt x="6428299" y="1816072"/>
                  <a:pt x="6432102" y="1821150"/>
                </a:cubicBezTo>
                <a:cubicBezTo>
                  <a:pt x="6444777" y="1850342"/>
                  <a:pt x="6454918" y="1880811"/>
                  <a:pt x="6465059" y="1910005"/>
                </a:cubicBezTo>
                <a:cubicBezTo>
                  <a:pt x="6470130" y="1926509"/>
                  <a:pt x="6476468" y="1941747"/>
                  <a:pt x="6482805" y="1958245"/>
                </a:cubicBezTo>
                <a:cubicBezTo>
                  <a:pt x="6485341" y="1962051"/>
                  <a:pt x="6487876" y="1964590"/>
                  <a:pt x="6490410" y="1968397"/>
                </a:cubicBezTo>
                <a:cubicBezTo>
                  <a:pt x="6490410" y="1954437"/>
                  <a:pt x="6487876" y="1941747"/>
                  <a:pt x="6482805" y="1930317"/>
                </a:cubicBezTo>
                <a:cubicBezTo>
                  <a:pt x="6466327" y="1889694"/>
                  <a:pt x="6449848" y="1850342"/>
                  <a:pt x="6432102" y="1809724"/>
                </a:cubicBezTo>
                <a:cubicBezTo>
                  <a:pt x="6430834" y="1807184"/>
                  <a:pt x="6428299" y="1805914"/>
                  <a:pt x="6425764" y="1803375"/>
                </a:cubicBezTo>
                <a:cubicBezTo>
                  <a:pt x="6425130" y="1795122"/>
                  <a:pt x="6422912" y="1787504"/>
                  <a:pt x="6419585" y="1780206"/>
                </a:cubicBezTo>
                <a:lnTo>
                  <a:pt x="6409255" y="1763087"/>
                </a:lnTo>
                <a:lnTo>
                  <a:pt x="6408017" y="1757667"/>
                </a:lnTo>
                <a:lnTo>
                  <a:pt x="6406125" y="1757035"/>
                </a:lnTo>
                <a:lnTo>
                  <a:pt x="6397877" y="1731955"/>
                </a:lnTo>
                <a:cubicBezTo>
                  <a:pt x="6394074" y="1723385"/>
                  <a:pt x="6389638" y="1715132"/>
                  <a:pt x="6385201" y="1706881"/>
                </a:cubicBezTo>
                <a:cubicBezTo>
                  <a:pt x="6383934" y="1705611"/>
                  <a:pt x="6382666" y="1705611"/>
                  <a:pt x="6382666" y="1705611"/>
                </a:cubicBezTo>
                <a:cubicBezTo>
                  <a:pt x="6382666" y="1704341"/>
                  <a:pt x="6382666" y="1701802"/>
                  <a:pt x="6382666" y="1700533"/>
                </a:cubicBezTo>
                <a:cubicBezTo>
                  <a:pt x="6376962" y="1687200"/>
                  <a:pt x="6371575" y="1673868"/>
                  <a:pt x="6365395" y="1660854"/>
                </a:cubicBezTo>
                <a:lnTo>
                  <a:pt x="6344638" y="1625256"/>
                </a:lnTo>
                <a:lnTo>
                  <a:pt x="6344638" y="1623081"/>
                </a:lnTo>
                <a:lnTo>
                  <a:pt x="6343283" y="1622116"/>
                </a:lnTo>
                <a:lnTo>
                  <a:pt x="6342104" y="1609116"/>
                </a:lnTo>
                <a:cubicBezTo>
                  <a:pt x="6340836" y="1609116"/>
                  <a:pt x="6340836" y="1607846"/>
                  <a:pt x="6340836" y="1607846"/>
                </a:cubicBezTo>
                <a:close/>
                <a:moveTo>
                  <a:pt x="5991311" y="1603960"/>
                </a:moveTo>
                <a:cubicBezTo>
                  <a:pt x="5991311" y="1603960"/>
                  <a:pt x="5989951" y="1605256"/>
                  <a:pt x="5989951" y="1605256"/>
                </a:cubicBezTo>
                <a:lnTo>
                  <a:pt x="5992671" y="1605256"/>
                </a:lnTo>
                <a:lnTo>
                  <a:pt x="5993817" y="1605664"/>
                </a:lnTo>
                <a:lnTo>
                  <a:pt x="5992671" y="1607846"/>
                </a:lnTo>
                <a:cubicBezTo>
                  <a:pt x="5994031" y="1606550"/>
                  <a:pt x="5994031" y="1606550"/>
                  <a:pt x="5995391" y="1605256"/>
                </a:cubicBezTo>
                <a:cubicBezTo>
                  <a:pt x="5994711" y="1605256"/>
                  <a:pt x="5994370" y="1605579"/>
                  <a:pt x="5994031" y="1605741"/>
                </a:cubicBezTo>
                <a:lnTo>
                  <a:pt x="5993817" y="1605664"/>
                </a:lnTo>
                <a:lnTo>
                  <a:pt x="5994031" y="1605256"/>
                </a:lnTo>
                <a:lnTo>
                  <a:pt x="5992671" y="1605256"/>
                </a:lnTo>
                <a:cubicBezTo>
                  <a:pt x="5992671" y="1605256"/>
                  <a:pt x="5991311" y="1605256"/>
                  <a:pt x="5991311" y="1603960"/>
                </a:cubicBezTo>
                <a:close/>
                <a:moveTo>
                  <a:pt x="5976428" y="1579092"/>
                </a:moveTo>
                <a:cubicBezTo>
                  <a:pt x="5975185" y="1580313"/>
                  <a:pt x="5975185" y="1581534"/>
                  <a:pt x="5975185" y="1581534"/>
                </a:cubicBezTo>
                <a:cubicBezTo>
                  <a:pt x="5976428" y="1582756"/>
                  <a:pt x="5977673" y="1582756"/>
                  <a:pt x="5978915" y="1582756"/>
                </a:cubicBezTo>
                <a:cubicBezTo>
                  <a:pt x="5978915" y="1583977"/>
                  <a:pt x="5980159" y="1586420"/>
                  <a:pt x="5980159" y="1587641"/>
                </a:cubicBezTo>
                <a:cubicBezTo>
                  <a:pt x="5980159" y="1587641"/>
                  <a:pt x="5981402" y="1586420"/>
                  <a:pt x="5981402" y="1586420"/>
                </a:cubicBezTo>
                <a:cubicBezTo>
                  <a:pt x="5980159" y="1585198"/>
                  <a:pt x="5978915" y="1583977"/>
                  <a:pt x="5978915" y="1582756"/>
                </a:cubicBezTo>
                <a:cubicBezTo>
                  <a:pt x="5977673" y="1581534"/>
                  <a:pt x="5976428" y="1580313"/>
                  <a:pt x="5976428" y="1579092"/>
                </a:cubicBezTo>
                <a:close/>
                <a:moveTo>
                  <a:pt x="6317892" y="1573633"/>
                </a:moveTo>
                <a:cubicBezTo>
                  <a:pt x="6316726" y="1573633"/>
                  <a:pt x="6316726" y="1575188"/>
                  <a:pt x="6315560" y="1575188"/>
                </a:cubicBezTo>
                <a:cubicBezTo>
                  <a:pt x="6316726" y="1575188"/>
                  <a:pt x="6316726" y="1575188"/>
                  <a:pt x="6316726" y="1575188"/>
                </a:cubicBezTo>
                <a:cubicBezTo>
                  <a:pt x="6316726" y="1575188"/>
                  <a:pt x="6317892" y="1573633"/>
                  <a:pt x="6317892" y="1573633"/>
                </a:cubicBezTo>
                <a:close/>
                <a:moveTo>
                  <a:pt x="5965861" y="1563531"/>
                </a:moveTo>
                <a:lnTo>
                  <a:pt x="5965083" y="1565085"/>
                </a:lnTo>
                <a:lnTo>
                  <a:pt x="5965861" y="1565085"/>
                </a:lnTo>
                <a:close/>
                <a:moveTo>
                  <a:pt x="6160137" y="1437644"/>
                </a:moveTo>
                <a:cubicBezTo>
                  <a:pt x="6161498" y="1438938"/>
                  <a:pt x="6161498" y="1440234"/>
                  <a:pt x="6162858" y="1440234"/>
                </a:cubicBezTo>
                <a:cubicBezTo>
                  <a:pt x="6162858" y="1441529"/>
                  <a:pt x="6164218" y="1440234"/>
                  <a:pt x="6165578" y="1440234"/>
                </a:cubicBezTo>
                <a:cubicBezTo>
                  <a:pt x="6164218" y="1438938"/>
                  <a:pt x="6162858" y="1438938"/>
                  <a:pt x="6161498" y="1437644"/>
                </a:cubicBezTo>
                <a:cubicBezTo>
                  <a:pt x="6161498" y="1437644"/>
                  <a:pt x="6160137" y="1437644"/>
                  <a:pt x="6160137" y="1437644"/>
                </a:cubicBezTo>
                <a:close/>
                <a:moveTo>
                  <a:pt x="6223587" y="1429106"/>
                </a:moveTo>
                <a:cubicBezTo>
                  <a:pt x="6223587" y="1430376"/>
                  <a:pt x="6223587" y="1430376"/>
                  <a:pt x="6223587" y="1431647"/>
                </a:cubicBezTo>
                <a:cubicBezTo>
                  <a:pt x="6223587" y="1432917"/>
                  <a:pt x="6223587" y="1434187"/>
                  <a:pt x="6222306" y="1435457"/>
                </a:cubicBezTo>
                <a:cubicBezTo>
                  <a:pt x="6227427" y="1443079"/>
                  <a:pt x="6232546" y="1449430"/>
                  <a:pt x="6237667" y="1457052"/>
                </a:cubicBezTo>
                <a:cubicBezTo>
                  <a:pt x="6256865" y="1491349"/>
                  <a:pt x="6273505" y="1526916"/>
                  <a:pt x="6300384" y="1554862"/>
                </a:cubicBezTo>
                <a:cubicBezTo>
                  <a:pt x="6302944" y="1557403"/>
                  <a:pt x="6304224" y="1561213"/>
                  <a:pt x="6309343" y="1561213"/>
                </a:cubicBezTo>
                <a:cubicBezTo>
                  <a:pt x="6308063" y="1557403"/>
                  <a:pt x="6306784" y="1553591"/>
                  <a:pt x="6305503" y="1551052"/>
                </a:cubicBezTo>
                <a:cubicBezTo>
                  <a:pt x="6282464" y="1515484"/>
                  <a:pt x="6260705" y="1479916"/>
                  <a:pt x="6237667" y="1444349"/>
                </a:cubicBezTo>
                <a:cubicBezTo>
                  <a:pt x="6236386" y="1441809"/>
                  <a:pt x="6233827" y="1439268"/>
                  <a:pt x="6231267" y="1437998"/>
                </a:cubicBezTo>
                <a:cubicBezTo>
                  <a:pt x="6228706" y="1435457"/>
                  <a:pt x="6226147" y="1436728"/>
                  <a:pt x="6222306" y="1435457"/>
                </a:cubicBezTo>
                <a:cubicBezTo>
                  <a:pt x="6223587" y="1434187"/>
                  <a:pt x="6224867" y="1432917"/>
                  <a:pt x="6224867" y="1431647"/>
                </a:cubicBezTo>
                <a:cubicBezTo>
                  <a:pt x="6224867" y="1431647"/>
                  <a:pt x="6223587" y="1430376"/>
                  <a:pt x="6223587" y="1429106"/>
                </a:cubicBezTo>
                <a:close/>
                <a:moveTo>
                  <a:pt x="5590127" y="1427538"/>
                </a:moveTo>
                <a:cubicBezTo>
                  <a:pt x="5590127" y="1429092"/>
                  <a:pt x="5588960" y="1429092"/>
                  <a:pt x="5588960" y="1429092"/>
                </a:cubicBezTo>
                <a:cubicBezTo>
                  <a:pt x="5588960" y="1430646"/>
                  <a:pt x="5590127" y="1430646"/>
                  <a:pt x="5590127" y="1430646"/>
                </a:cubicBezTo>
                <a:cubicBezTo>
                  <a:pt x="5590127" y="1430646"/>
                  <a:pt x="5591293" y="1430646"/>
                  <a:pt x="5591293" y="1430646"/>
                </a:cubicBezTo>
                <a:cubicBezTo>
                  <a:pt x="5591293" y="1429092"/>
                  <a:pt x="5591293" y="1429092"/>
                  <a:pt x="5590127" y="1427538"/>
                </a:cubicBezTo>
                <a:close/>
                <a:moveTo>
                  <a:pt x="5878824" y="1407333"/>
                </a:moveTo>
                <a:lnTo>
                  <a:pt x="5877269" y="1410441"/>
                </a:lnTo>
                <a:lnTo>
                  <a:pt x="5878824" y="1410441"/>
                </a:lnTo>
                <a:close/>
                <a:moveTo>
                  <a:pt x="5599063" y="1385794"/>
                </a:moveTo>
                <a:cubicBezTo>
                  <a:pt x="5601601" y="1389606"/>
                  <a:pt x="5604140" y="1393418"/>
                  <a:pt x="5606679" y="1397230"/>
                </a:cubicBezTo>
                <a:cubicBezTo>
                  <a:pt x="5646026" y="1446786"/>
                  <a:pt x="5685374" y="1496342"/>
                  <a:pt x="5724721" y="1545898"/>
                </a:cubicBezTo>
                <a:cubicBezTo>
                  <a:pt x="5729799" y="1552252"/>
                  <a:pt x="5736145" y="1557334"/>
                  <a:pt x="5741223" y="1563687"/>
                </a:cubicBezTo>
                <a:cubicBezTo>
                  <a:pt x="5743761" y="1566229"/>
                  <a:pt x="5745032" y="1571312"/>
                  <a:pt x="5751377" y="1567500"/>
                </a:cubicBezTo>
                <a:cubicBezTo>
                  <a:pt x="5733607" y="1538274"/>
                  <a:pt x="5717106" y="1506508"/>
                  <a:pt x="5694259" y="1481094"/>
                </a:cubicBezTo>
                <a:cubicBezTo>
                  <a:pt x="5666334" y="1450598"/>
                  <a:pt x="5638410" y="1420102"/>
                  <a:pt x="5609217" y="1390877"/>
                </a:cubicBezTo>
                <a:cubicBezTo>
                  <a:pt x="5606679" y="1388336"/>
                  <a:pt x="5605409" y="1383253"/>
                  <a:pt x="5599063" y="1385794"/>
                </a:cubicBezTo>
                <a:close/>
                <a:moveTo>
                  <a:pt x="5839191" y="1377029"/>
                </a:moveTo>
                <a:cubicBezTo>
                  <a:pt x="5839191" y="1378389"/>
                  <a:pt x="5839191" y="1379749"/>
                  <a:pt x="5839191" y="1381109"/>
                </a:cubicBezTo>
                <a:cubicBezTo>
                  <a:pt x="5840486" y="1381109"/>
                  <a:pt x="5841781" y="1382469"/>
                  <a:pt x="5843076" y="1382469"/>
                </a:cubicBezTo>
                <a:cubicBezTo>
                  <a:pt x="5843076" y="1382469"/>
                  <a:pt x="5843076" y="1382469"/>
                  <a:pt x="5843076" y="1381109"/>
                </a:cubicBezTo>
                <a:cubicBezTo>
                  <a:pt x="5841781" y="1379749"/>
                  <a:pt x="5840486" y="1378389"/>
                  <a:pt x="5839191" y="1377029"/>
                </a:cubicBezTo>
                <a:close/>
                <a:moveTo>
                  <a:pt x="5071404" y="1361487"/>
                </a:moveTo>
                <a:cubicBezTo>
                  <a:pt x="5071404" y="1361487"/>
                  <a:pt x="5071404" y="1362782"/>
                  <a:pt x="5071404" y="1364078"/>
                </a:cubicBezTo>
                <a:cubicBezTo>
                  <a:pt x="5072699" y="1364078"/>
                  <a:pt x="5073994" y="1365373"/>
                  <a:pt x="5075289" y="1365373"/>
                </a:cubicBezTo>
                <a:cubicBezTo>
                  <a:pt x="5073994" y="1364078"/>
                  <a:pt x="5073994" y="1362782"/>
                  <a:pt x="5072699" y="1361487"/>
                </a:cubicBezTo>
                <a:cubicBezTo>
                  <a:pt x="5072699" y="1361487"/>
                  <a:pt x="5071404" y="1361487"/>
                  <a:pt x="5071404" y="1361487"/>
                </a:cubicBezTo>
                <a:close/>
                <a:moveTo>
                  <a:pt x="5055861" y="1351381"/>
                </a:moveTo>
                <a:cubicBezTo>
                  <a:pt x="5055861" y="1352936"/>
                  <a:pt x="5057027" y="1352936"/>
                  <a:pt x="5057027" y="1352936"/>
                </a:cubicBezTo>
                <a:cubicBezTo>
                  <a:pt x="5057027" y="1352936"/>
                  <a:pt x="5058193" y="1352936"/>
                  <a:pt x="5058193" y="1352936"/>
                </a:cubicBezTo>
                <a:cubicBezTo>
                  <a:pt x="5057027" y="1352936"/>
                  <a:pt x="5057027" y="1351381"/>
                  <a:pt x="5055861" y="1351381"/>
                </a:cubicBezTo>
                <a:close/>
                <a:moveTo>
                  <a:pt x="5567823" y="1335066"/>
                </a:moveTo>
                <a:cubicBezTo>
                  <a:pt x="5566580" y="1336361"/>
                  <a:pt x="5564093" y="1336361"/>
                  <a:pt x="5564093" y="1337656"/>
                </a:cubicBezTo>
                <a:cubicBezTo>
                  <a:pt x="5564093" y="1338951"/>
                  <a:pt x="5565336" y="1341541"/>
                  <a:pt x="5566580" y="1341541"/>
                </a:cubicBezTo>
                <a:cubicBezTo>
                  <a:pt x="5566580" y="1342837"/>
                  <a:pt x="5569066" y="1341541"/>
                  <a:pt x="5570311" y="1340246"/>
                </a:cubicBezTo>
                <a:cubicBezTo>
                  <a:pt x="5569066" y="1338951"/>
                  <a:pt x="5569066" y="1337656"/>
                  <a:pt x="5567823" y="1335066"/>
                </a:cubicBezTo>
                <a:close/>
                <a:moveTo>
                  <a:pt x="5869499" y="1310192"/>
                </a:moveTo>
                <a:cubicBezTo>
                  <a:pt x="5887403" y="1320271"/>
                  <a:pt x="5912984" y="1354287"/>
                  <a:pt x="5930889" y="1393342"/>
                </a:cubicBezTo>
                <a:cubicBezTo>
                  <a:pt x="5906589" y="1368145"/>
                  <a:pt x="5889962" y="1339168"/>
                  <a:pt x="5869499" y="1310192"/>
                </a:cubicBezTo>
                <a:close/>
                <a:moveTo>
                  <a:pt x="5778576" y="1307103"/>
                </a:moveTo>
                <a:cubicBezTo>
                  <a:pt x="5790005" y="1319882"/>
                  <a:pt x="5797626" y="1330105"/>
                  <a:pt x="5806515" y="1341606"/>
                </a:cubicBezTo>
                <a:lnTo>
                  <a:pt x="5814694" y="1347094"/>
                </a:lnTo>
                <a:lnTo>
                  <a:pt x="5816675" y="1350552"/>
                </a:lnTo>
                <a:lnTo>
                  <a:pt x="5818596" y="1351553"/>
                </a:lnTo>
                <a:lnTo>
                  <a:pt x="5820960" y="1359816"/>
                </a:lnTo>
                <a:cubicBezTo>
                  <a:pt x="5823023" y="1362372"/>
                  <a:pt x="5826198" y="1363969"/>
                  <a:pt x="5830643" y="1364608"/>
                </a:cubicBezTo>
                <a:cubicBezTo>
                  <a:pt x="5828738" y="1361414"/>
                  <a:pt x="5827469" y="1357899"/>
                  <a:pt x="5825563" y="1355184"/>
                </a:cubicBezTo>
                <a:lnTo>
                  <a:pt x="5818596" y="1351553"/>
                </a:lnTo>
                <a:lnTo>
                  <a:pt x="5817944" y="1349274"/>
                </a:lnTo>
                <a:lnTo>
                  <a:pt x="5814694" y="1347094"/>
                </a:lnTo>
                <a:lnTo>
                  <a:pt x="5802863" y="1326431"/>
                </a:lnTo>
                <a:cubicBezTo>
                  <a:pt x="5796355" y="1318924"/>
                  <a:pt x="5788100" y="1312215"/>
                  <a:pt x="5778576" y="1307103"/>
                </a:cubicBezTo>
                <a:close/>
                <a:moveTo>
                  <a:pt x="5005038" y="1303205"/>
                </a:moveTo>
                <a:cubicBezTo>
                  <a:pt x="5003794" y="1303205"/>
                  <a:pt x="5003794" y="1304603"/>
                  <a:pt x="5003794" y="1304603"/>
                </a:cubicBezTo>
                <a:cubicBezTo>
                  <a:pt x="5005038" y="1306002"/>
                  <a:pt x="5006281" y="1307401"/>
                  <a:pt x="5007525" y="1308800"/>
                </a:cubicBezTo>
                <a:cubicBezTo>
                  <a:pt x="5007525" y="1310199"/>
                  <a:pt x="5008768" y="1308800"/>
                  <a:pt x="5010011" y="1307401"/>
                </a:cubicBezTo>
                <a:cubicBezTo>
                  <a:pt x="5008768" y="1306002"/>
                  <a:pt x="5006281" y="1304603"/>
                  <a:pt x="5005038" y="1303205"/>
                </a:cubicBezTo>
                <a:close/>
                <a:moveTo>
                  <a:pt x="5424417" y="1296995"/>
                </a:moveTo>
                <a:cubicBezTo>
                  <a:pt x="5423149" y="1299540"/>
                  <a:pt x="5421881" y="1302085"/>
                  <a:pt x="5423149" y="1303357"/>
                </a:cubicBezTo>
                <a:cubicBezTo>
                  <a:pt x="5432024" y="1317356"/>
                  <a:pt x="5437096" y="1332626"/>
                  <a:pt x="5451043" y="1342807"/>
                </a:cubicBezTo>
                <a:cubicBezTo>
                  <a:pt x="5457384" y="1349170"/>
                  <a:pt x="5463723" y="1355533"/>
                  <a:pt x="5470062" y="1361896"/>
                </a:cubicBezTo>
                <a:cubicBezTo>
                  <a:pt x="5472598" y="1365713"/>
                  <a:pt x="5476403" y="1370804"/>
                  <a:pt x="5475134" y="1374621"/>
                </a:cubicBezTo>
                <a:cubicBezTo>
                  <a:pt x="5475134" y="1383530"/>
                  <a:pt x="5480205" y="1388620"/>
                  <a:pt x="5485277" y="1393710"/>
                </a:cubicBezTo>
                <a:cubicBezTo>
                  <a:pt x="5500492" y="1408981"/>
                  <a:pt x="5515707" y="1424252"/>
                  <a:pt x="5532190" y="1439523"/>
                </a:cubicBezTo>
                <a:cubicBezTo>
                  <a:pt x="5539797" y="1448431"/>
                  <a:pt x="5547405" y="1456066"/>
                  <a:pt x="5552477" y="1467519"/>
                </a:cubicBezTo>
                <a:cubicBezTo>
                  <a:pt x="5555013" y="1473882"/>
                  <a:pt x="5560084" y="1478972"/>
                  <a:pt x="5565156" y="1486608"/>
                </a:cubicBezTo>
                <a:cubicBezTo>
                  <a:pt x="5565156" y="1481517"/>
                  <a:pt x="5566424" y="1480245"/>
                  <a:pt x="5565156" y="1478972"/>
                </a:cubicBezTo>
                <a:cubicBezTo>
                  <a:pt x="5555013" y="1453521"/>
                  <a:pt x="5538530" y="1433159"/>
                  <a:pt x="5522047" y="1411526"/>
                </a:cubicBezTo>
                <a:cubicBezTo>
                  <a:pt x="5495421" y="1379712"/>
                  <a:pt x="5468795" y="1346625"/>
                  <a:pt x="5442168" y="1313538"/>
                </a:cubicBezTo>
                <a:cubicBezTo>
                  <a:pt x="5437096" y="1307175"/>
                  <a:pt x="5433293" y="1299540"/>
                  <a:pt x="5424417" y="1296995"/>
                </a:cubicBezTo>
                <a:close/>
                <a:moveTo>
                  <a:pt x="6017149" y="1252708"/>
                </a:moveTo>
                <a:cubicBezTo>
                  <a:pt x="6017149" y="1254612"/>
                  <a:pt x="6017466" y="1256834"/>
                  <a:pt x="6018418" y="1258421"/>
                </a:cubicBezTo>
                <a:lnTo>
                  <a:pt x="6021801" y="1259690"/>
                </a:lnTo>
                <a:lnTo>
                  <a:pt x="6022224" y="1260325"/>
                </a:lnTo>
                <a:lnTo>
                  <a:pt x="6023801" y="1262415"/>
                </a:lnTo>
                <a:lnTo>
                  <a:pt x="6024920" y="1270006"/>
                </a:lnTo>
                <a:cubicBezTo>
                  <a:pt x="6026349" y="1272703"/>
                  <a:pt x="6028568" y="1274925"/>
                  <a:pt x="6031106" y="1276829"/>
                </a:cubicBezTo>
                <a:cubicBezTo>
                  <a:pt x="6033644" y="1281907"/>
                  <a:pt x="6036181" y="1288255"/>
                  <a:pt x="6038719" y="1294603"/>
                </a:cubicBezTo>
                <a:cubicBezTo>
                  <a:pt x="6043794" y="1302220"/>
                  <a:pt x="6050137" y="1309837"/>
                  <a:pt x="6055213" y="1317455"/>
                </a:cubicBezTo>
                <a:cubicBezTo>
                  <a:pt x="6075513" y="1351732"/>
                  <a:pt x="6093277" y="1386009"/>
                  <a:pt x="6117384" y="1416478"/>
                </a:cubicBezTo>
                <a:cubicBezTo>
                  <a:pt x="6119921" y="1420287"/>
                  <a:pt x="6122459" y="1425365"/>
                  <a:pt x="6124997" y="1429174"/>
                </a:cubicBezTo>
                <a:cubicBezTo>
                  <a:pt x="6154178" y="1482494"/>
                  <a:pt x="6183360" y="1535815"/>
                  <a:pt x="6211274" y="1590405"/>
                </a:cubicBezTo>
                <a:cubicBezTo>
                  <a:pt x="6242993" y="1648807"/>
                  <a:pt x="6273445" y="1708481"/>
                  <a:pt x="6302627" y="1768147"/>
                </a:cubicBezTo>
                <a:cubicBezTo>
                  <a:pt x="6322927" y="1808772"/>
                  <a:pt x="6340691" y="1851929"/>
                  <a:pt x="6353378" y="1896356"/>
                </a:cubicBezTo>
                <a:cubicBezTo>
                  <a:pt x="6364798" y="1935708"/>
                  <a:pt x="6378754" y="1973787"/>
                  <a:pt x="6395249" y="2010611"/>
                </a:cubicBezTo>
                <a:cubicBezTo>
                  <a:pt x="6400323" y="2023308"/>
                  <a:pt x="6406667" y="2036006"/>
                  <a:pt x="6413011" y="2048703"/>
                </a:cubicBezTo>
                <a:cubicBezTo>
                  <a:pt x="6415549" y="2055052"/>
                  <a:pt x="6418087" y="2061401"/>
                  <a:pt x="6413011" y="2069020"/>
                </a:cubicBezTo>
                <a:cubicBezTo>
                  <a:pt x="6411743" y="2071560"/>
                  <a:pt x="6413011" y="2076638"/>
                  <a:pt x="6414280" y="2080448"/>
                </a:cubicBezTo>
                <a:cubicBezTo>
                  <a:pt x="6426968" y="2122350"/>
                  <a:pt x="6439656" y="2164254"/>
                  <a:pt x="6453612" y="2206156"/>
                </a:cubicBezTo>
                <a:cubicBezTo>
                  <a:pt x="6456150" y="2212505"/>
                  <a:pt x="6458688" y="2220123"/>
                  <a:pt x="6459956" y="2226471"/>
                </a:cubicBezTo>
                <a:cubicBezTo>
                  <a:pt x="6462494" y="2239169"/>
                  <a:pt x="6463763" y="2250597"/>
                  <a:pt x="6466301" y="2262025"/>
                </a:cubicBezTo>
                <a:cubicBezTo>
                  <a:pt x="6480257" y="2314086"/>
                  <a:pt x="6494214" y="2366146"/>
                  <a:pt x="6508170" y="2418191"/>
                </a:cubicBezTo>
                <a:cubicBezTo>
                  <a:pt x="6510708" y="2423269"/>
                  <a:pt x="6511977" y="2429618"/>
                  <a:pt x="6511977" y="2435964"/>
                </a:cubicBezTo>
                <a:cubicBezTo>
                  <a:pt x="6514514" y="2451195"/>
                  <a:pt x="6515783" y="2465161"/>
                  <a:pt x="6519590" y="2479126"/>
                </a:cubicBezTo>
                <a:cubicBezTo>
                  <a:pt x="6534815" y="2543868"/>
                  <a:pt x="6544965" y="2608609"/>
                  <a:pt x="6553847" y="2673351"/>
                </a:cubicBezTo>
                <a:cubicBezTo>
                  <a:pt x="6557654" y="2710164"/>
                  <a:pt x="6562728" y="2748248"/>
                  <a:pt x="6570341" y="2783792"/>
                </a:cubicBezTo>
                <a:cubicBezTo>
                  <a:pt x="6574148" y="2799025"/>
                  <a:pt x="6575416" y="2814258"/>
                  <a:pt x="6577954" y="2829492"/>
                </a:cubicBezTo>
                <a:cubicBezTo>
                  <a:pt x="6572879" y="2830761"/>
                  <a:pt x="6571610" y="2830761"/>
                  <a:pt x="6567803" y="2832029"/>
                </a:cubicBezTo>
                <a:cubicBezTo>
                  <a:pt x="6567803" y="2842185"/>
                  <a:pt x="6567803" y="2852341"/>
                  <a:pt x="6569072" y="2863765"/>
                </a:cubicBezTo>
                <a:cubicBezTo>
                  <a:pt x="6570341" y="2876460"/>
                  <a:pt x="6571610" y="2890424"/>
                  <a:pt x="6572879" y="2904387"/>
                </a:cubicBezTo>
                <a:cubicBezTo>
                  <a:pt x="6579223" y="2966590"/>
                  <a:pt x="6584298" y="3028791"/>
                  <a:pt x="6590642" y="3091001"/>
                </a:cubicBezTo>
                <a:cubicBezTo>
                  <a:pt x="6591910" y="3111316"/>
                  <a:pt x="6593179" y="3131631"/>
                  <a:pt x="6593179" y="3151944"/>
                </a:cubicBezTo>
                <a:cubicBezTo>
                  <a:pt x="6593179" y="3160824"/>
                  <a:pt x="6593179" y="3170980"/>
                  <a:pt x="6585567" y="3178597"/>
                </a:cubicBezTo>
                <a:cubicBezTo>
                  <a:pt x="6583030" y="3182406"/>
                  <a:pt x="6581761" y="3188754"/>
                  <a:pt x="6581761" y="3192563"/>
                </a:cubicBezTo>
                <a:cubicBezTo>
                  <a:pt x="6581761" y="3203988"/>
                  <a:pt x="6581761" y="3214145"/>
                  <a:pt x="6581761" y="3224302"/>
                </a:cubicBezTo>
                <a:cubicBezTo>
                  <a:pt x="6581761" y="3248423"/>
                  <a:pt x="6583030" y="3271275"/>
                  <a:pt x="6581761" y="3295396"/>
                </a:cubicBezTo>
                <a:cubicBezTo>
                  <a:pt x="6576685" y="3346179"/>
                  <a:pt x="6571610" y="3398231"/>
                  <a:pt x="6565266" y="3450283"/>
                </a:cubicBezTo>
                <a:cubicBezTo>
                  <a:pt x="6560190" y="3499796"/>
                  <a:pt x="6552578" y="3548039"/>
                  <a:pt x="6542428" y="3596282"/>
                </a:cubicBezTo>
                <a:cubicBezTo>
                  <a:pt x="6532278" y="3645795"/>
                  <a:pt x="6523396" y="3695308"/>
                  <a:pt x="6519590" y="3746090"/>
                </a:cubicBezTo>
                <a:cubicBezTo>
                  <a:pt x="6518321" y="3761325"/>
                  <a:pt x="6513246" y="3777829"/>
                  <a:pt x="6509439" y="3793064"/>
                </a:cubicBezTo>
                <a:cubicBezTo>
                  <a:pt x="6506901" y="3799412"/>
                  <a:pt x="6499289" y="3801951"/>
                  <a:pt x="6498020" y="3809568"/>
                </a:cubicBezTo>
                <a:cubicBezTo>
                  <a:pt x="6491676" y="3833690"/>
                  <a:pt x="6487870" y="3857811"/>
                  <a:pt x="6486601" y="3883202"/>
                </a:cubicBezTo>
                <a:cubicBezTo>
                  <a:pt x="6490407" y="3878124"/>
                  <a:pt x="6491676" y="3874316"/>
                  <a:pt x="6492945" y="3869237"/>
                </a:cubicBezTo>
                <a:cubicBezTo>
                  <a:pt x="6510708" y="3804490"/>
                  <a:pt x="6531009" y="3738473"/>
                  <a:pt x="6543697" y="3671186"/>
                </a:cubicBezTo>
                <a:cubicBezTo>
                  <a:pt x="6551310" y="3633099"/>
                  <a:pt x="6556385" y="3595013"/>
                  <a:pt x="6565266" y="3556926"/>
                </a:cubicBezTo>
                <a:cubicBezTo>
                  <a:pt x="6574148" y="3511222"/>
                  <a:pt x="6584298" y="3464248"/>
                  <a:pt x="6586836" y="3417275"/>
                </a:cubicBezTo>
                <a:cubicBezTo>
                  <a:pt x="6591910" y="3344909"/>
                  <a:pt x="6600792" y="3273814"/>
                  <a:pt x="6604599" y="3201449"/>
                </a:cubicBezTo>
                <a:cubicBezTo>
                  <a:pt x="6614748" y="3030061"/>
                  <a:pt x="6607136" y="2858688"/>
                  <a:pt x="6585567" y="2688584"/>
                </a:cubicBezTo>
                <a:cubicBezTo>
                  <a:pt x="6574148" y="2593376"/>
                  <a:pt x="6557654" y="2499437"/>
                  <a:pt x="6538621" y="2405497"/>
                </a:cubicBezTo>
                <a:cubicBezTo>
                  <a:pt x="6495483" y="2201076"/>
                  <a:pt x="6434581" y="2002993"/>
                  <a:pt x="6353378" y="1811313"/>
                </a:cubicBezTo>
                <a:cubicBezTo>
                  <a:pt x="6321658" y="1738946"/>
                  <a:pt x="6284864" y="1669119"/>
                  <a:pt x="6239187" y="1604370"/>
                </a:cubicBezTo>
                <a:cubicBezTo>
                  <a:pt x="6225231" y="1585327"/>
                  <a:pt x="6211274" y="1565014"/>
                  <a:pt x="6197317" y="1544701"/>
                </a:cubicBezTo>
                <a:cubicBezTo>
                  <a:pt x="6193511" y="1537085"/>
                  <a:pt x="6187167" y="1530737"/>
                  <a:pt x="6185898" y="1523120"/>
                </a:cubicBezTo>
                <a:cubicBezTo>
                  <a:pt x="6184629" y="1510424"/>
                  <a:pt x="6177017" y="1500268"/>
                  <a:pt x="6171942" y="1490112"/>
                </a:cubicBezTo>
                <a:cubicBezTo>
                  <a:pt x="6137684" y="1426635"/>
                  <a:pt x="6097083" y="1366967"/>
                  <a:pt x="6055213" y="1307298"/>
                </a:cubicBezTo>
                <a:cubicBezTo>
                  <a:pt x="6052675" y="1302220"/>
                  <a:pt x="6048869" y="1298411"/>
                  <a:pt x="6045062" y="1294603"/>
                </a:cubicBezTo>
                <a:cubicBezTo>
                  <a:pt x="6043794" y="1293333"/>
                  <a:pt x="6039988" y="1294603"/>
                  <a:pt x="6038719" y="1294603"/>
                </a:cubicBezTo>
                <a:cubicBezTo>
                  <a:pt x="6041257" y="1283177"/>
                  <a:pt x="6041257" y="1283177"/>
                  <a:pt x="6031106" y="1276829"/>
                </a:cubicBezTo>
                <a:cubicBezTo>
                  <a:pt x="6031106" y="1273655"/>
                  <a:pt x="6029837" y="1270799"/>
                  <a:pt x="6028092" y="1268101"/>
                </a:cubicBezTo>
                <a:lnTo>
                  <a:pt x="6023801" y="1262415"/>
                </a:lnTo>
                <a:lnTo>
                  <a:pt x="6023493" y="1260325"/>
                </a:lnTo>
                <a:lnTo>
                  <a:pt x="6021801" y="1259690"/>
                </a:lnTo>
                <a:close/>
                <a:moveTo>
                  <a:pt x="6003938" y="1236370"/>
                </a:moveTo>
                <a:cubicBezTo>
                  <a:pt x="6003938" y="1237536"/>
                  <a:pt x="6003938" y="1237536"/>
                  <a:pt x="6003938" y="1238701"/>
                </a:cubicBezTo>
                <a:cubicBezTo>
                  <a:pt x="6003938" y="1238701"/>
                  <a:pt x="6005492" y="1238701"/>
                  <a:pt x="6005492" y="1237536"/>
                </a:cubicBezTo>
                <a:cubicBezTo>
                  <a:pt x="6005492" y="1237536"/>
                  <a:pt x="6005492" y="1237536"/>
                  <a:pt x="6005492" y="1236370"/>
                </a:cubicBezTo>
                <a:cubicBezTo>
                  <a:pt x="6003938" y="1236370"/>
                  <a:pt x="6003938" y="1236370"/>
                  <a:pt x="6003938" y="1236370"/>
                </a:cubicBezTo>
                <a:close/>
                <a:moveTo>
                  <a:pt x="5995391" y="1222382"/>
                </a:moveTo>
                <a:lnTo>
                  <a:pt x="5993837" y="1224714"/>
                </a:lnTo>
                <a:lnTo>
                  <a:pt x="5995391" y="1224714"/>
                </a:lnTo>
                <a:close/>
                <a:moveTo>
                  <a:pt x="5979848" y="1202954"/>
                </a:moveTo>
                <a:lnTo>
                  <a:pt x="5979071" y="1204508"/>
                </a:lnTo>
                <a:lnTo>
                  <a:pt x="5981402" y="1204508"/>
                </a:lnTo>
                <a:close/>
                <a:moveTo>
                  <a:pt x="5965861" y="1182749"/>
                </a:moveTo>
                <a:cubicBezTo>
                  <a:pt x="5965861" y="1184045"/>
                  <a:pt x="5965083" y="1184045"/>
                  <a:pt x="5965083" y="1184045"/>
                </a:cubicBezTo>
                <a:cubicBezTo>
                  <a:pt x="5965083" y="1184045"/>
                  <a:pt x="5965083" y="1185340"/>
                  <a:pt x="5965083" y="1186635"/>
                </a:cubicBezTo>
                <a:cubicBezTo>
                  <a:pt x="5965861" y="1185340"/>
                  <a:pt x="5965861" y="1184045"/>
                  <a:pt x="5965861" y="1182749"/>
                </a:cubicBezTo>
                <a:close/>
                <a:moveTo>
                  <a:pt x="6067661" y="1163556"/>
                </a:moveTo>
                <a:cubicBezTo>
                  <a:pt x="6067661" y="1166105"/>
                  <a:pt x="6067661" y="1167380"/>
                  <a:pt x="6068933" y="1168654"/>
                </a:cubicBezTo>
                <a:cubicBezTo>
                  <a:pt x="6099432" y="1209446"/>
                  <a:pt x="6129931" y="1250237"/>
                  <a:pt x="6160431" y="1291028"/>
                </a:cubicBezTo>
                <a:cubicBezTo>
                  <a:pt x="6162973" y="1293577"/>
                  <a:pt x="6165514" y="1294852"/>
                  <a:pt x="6168056" y="1296126"/>
                </a:cubicBezTo>
                <a:cubicBezTo>
                  <a:pt x="6166785" y="1293577"/>
                  <a:pt x="6166785" y="1291028"/>
                  <a:pt x="6165514" y="1289753"/>
                </a:cubicBezTo>
                <a:cubicBezTo>
                  <a:pt x="6137556" y="1247687"/>
                  <a:pt x="6108328" y="1205621"/>
                  <a:pt x="6074016" y="1167380"/>
                </a:cubicBezTo>
                <a:cubicBezTo>
                  <a:pt x="6073381" y="1166105"/>
                  <a:pt x="6072745" y="1164512"/>
                  <a:pt x="6071793" y="1163556"/>
                </a:cubicBezTo>
                <a:cubicBezTo>
                  <a:pt x="6070839" y="1162599"/>
                  <a:pt x="6069567" y="1162281"/>
                  <a:pt x="6067661" y="1163556"/>
                </a:cubicBezTo>
                <a:close/>
                <a:moveTo>
                  <a:pt x="5945655" y="1160216"/>
                </a:moveTo>
                <a:cubicBezTo>
                  <a:pt x="5945655" y="1160216"/>
                  <a:pt x="5945655" y="1161382"/>
                  <a:pt x="5945655" y="1161382"/>
                </a:cubicBezTo>
                <a:cubicBezTo>
                  <a:pt x="5947015" y="1162548"/>
                  <a:pt x="5948375" y="1163713"/>
                  <a:pt x="5951095" y="1164879"/>
                </a:cubicBezTo>
                <a:cubicBezTo>
                  <a:pt x="5951095" y="1163713"/>
                  <a:pt x="5951095" y="1163713"/>
                  <a:pt x="5951095" y="1162548"/>
                </a:cubicBezTo>
                <a:cubicBezTo>
                  <a:pt x="5949735" y="1161382"/>
                  <a:pt x="5948375" y="1161382"/>
                  <a:pt x="5945655" y="1160216"/>
                </a:cubicBezTo>
                <a:close/>
                <a:moveTo>
                  <a:pt x="5974820" y="1146753"/>
                </a:moveTo>
                <a:cubicBezTo>
                  <a:pt x="5973398" y="1146277"/>
                  <a:pt x="5971499" y="1146594"/>
                  <a:pt x="5968968" y="1148501"/>
                </a:cubicBezTo>
                <a:cubicBezTo>
                  <a:pt x="5970233" y="1151042"/>
                  <a:pt x="5971499" y="1153585"/>
                  <a:pt x="5972764" y="1156127"/>
                </a:cubicBezTo>
                <a:cubicBezTo>
                  <a:pt x="5995539" y="1186630"/>
                  <a:pt x="6018315" y="1218404"/>
                  <a:pt x="6042356" y="1250178"/>
                </a:cubicBezTo>
                <a:cubicBezTo>
                  <a:pt x="6043621" y="1252720"/>
                  <a:pt x="6047417" y="1255261"/>
                  <a:pt x="6049947" y="1257803"/>
                </a:cubicBezTo>
                <a:cubicBezTo>
                  <a:pt x="6052478" y="1267971"/>
                  <a:pt x="6060070" y="1275597"/>
                  <a:pt x="6067661" y="1280681"/>
                </a:cubicBezTo>
                <a:cubicBezTo>
                  <a:pt x="6063865" y="1271784"/>
                  <a:pt x="6061336" y="1261616"/>
                  <a:pt x="6051212" y="1256532"/>
                </a:cubicBezTo>
                <a:cubicBezTo>
                  <a:pt x="6049947" y="1253990"/>
                  <a:pt x="6049947" y="1250178"/>
                  <a:pt x="6048683" y="1247635"/>
                </a:cubicBezTo>
                <a:cubicBezTo>
                  <a:pt x="6032234" y="1224758"/>
                  <a:pt x="6017050" y="1200610"/>
                  <a:pt x="6001866" y="1177733"/>
                </a:cubicBezTo>
                <a:cubicBezTo>
                  <a:pt x="5994275" y="1167565"/>
                  <a:pt x="5985418" y="1158668"/>
                  <a:pt x="5977826" y="1149772"/>
                </a:cubicBezTo>
                <a:cubicBezTo>
                  <a:pt x="5977192" y="1148500"/>
                  <a:pt x="5976243" y="1147230"/>
                  <a:pt x="5974820" y="1146753"/>
                </a:cubicBezTo>
                <a:close/>
                <a:moveTo>
                  <a:pt x="5632400" y="1129916"/>
                </a:moveTo>
                <a:cubicBezTo>
                  <a:pt x="5631131" y="1131180"/>
                  <a:pt x="5629862" y="1132444"/>
                  <a:pt x="5628593" y="1133708"/>
                </a:cubicBezTo>
                <a:cubicBezTo>
                  <a:pt x="5660317" y="1166571"/>
                  <a:pt x="5692041" y="1200698"/>
                  <a:pt x="5723765" y="1234825"/>
                </a:cubicBezTo>
                <a:cubicBezTo>
                  <a:pt x="5725034" y="1234825"/>
                  <a:pt x="5726303" y="1234825"/>
                  <a:pt x="5728841" y="1233561"/>
                </a:cubicBezTo>
                <a:cubicBezTo>
                  <a:pt x="5699655" y="1195642"/>
                  <a:pt x="5667930" y="1161515"/>
                  <a:pt x="5632400" y="1129916"/>
                </a:cubicBezTo>
                <a:close/>
                <a:moveTo>
                  <a:pt x="4701992" y="1102727"/>
                </a:moveTo>
                <a:cubicBezTo>
                  <a:pt x="4701992" y="1102727"/>
                  <a:pt x="4700721" y="1102727"/>
                  <a:pt x="4700721" y="1104022"/>
                </a:cubicBezTo>
                <a:cubicBezTo>
                  <a:pt x="4701992" y="1104022"/>
                  <a:pt x="4701992" y="1105317"/>
                  <a:pt x="4703264" y="1106612"/>
                </a:cubicBezTo>
                <a:cubicBezTo>
                  <a:pt x="4704535" y="1106612"/>
                  <a:pt x="4704535" y="1106612"/>
                  <a:pt x="4705807" y="1106612"/>
                </a:cubicBezTo>
                <a:cubicBezTo>
                  <a:pt x="4708350" y="1113088"/>
                  <a:pt x="4715980" y="1115679"/>
                  <a:pt x="4722339" y="1119564"/>
                </a:cubicBezTo>
                <a:cubicBezTo>
                  <a:pt x="4726154" y="1122154"/>
                  <a:pt x="4731240" y="1126040"/>
                  <a:pt x="4736326" y="1129926"/>
                </a:cubicBezTo>
                <a:cubicBezTo>
                  <a:pt x="4737598" y="1129926"/>
                  <a:pt x="4740142" y="1128630"/>
                  <a:pt x="4741413" y="1128630"/>
                </a:cubicBezTo>
                <a:cubicBezTo>
                  <a:pt x="4741413" y="1128630"/>
                  <a:pt x="4742685" y="1127335"/>
                  <a:pt x="4742685" y="1127335"/>
                </a:cubicBezTo>
                <a:cubicBezTo>
                  <a:pt x="4741413" y="1127335"/>
                  <a:pt x="4741413" y="1127335"/>
                  <a:pt x="4740142" y="1127335"/>
                </a:cubicBezTo>
                <a:cubicBezTo>
                  <a:pt x="4738870" y="1127335"/>
                  <a:pt x="4737598" y="1128630"/>
                  <a:pt x="4736326" y="1129926"/>
                </a:cubicBezTo>
                <a:cubicBezTo>
                  <a:pt x="4736326" y="1127335"/>
                  <a:pt x="4737598" y="1123450"/>
                  <a:pt x="4737598" y="1122154"/>
                </a:cubicBezTo>
                <a:cubicBezTo>
                  <a:pt x="4727425" y="1114383"/>
                  <a:pt x="4718524" y="1105317"/>
                  <a:pt x="4705807" y="1106612"/>
                </a:cubicBezTo>
                <a:cubicBezTo>
                  <a:pt x="4704535" y="1105317"/>
                  <a:pt x="4703264" y="1104022"/>
                  <a:pt x="4701992" y="1102727"/>
                </a:cubicBezTo>
                <a:close/>
                <a:moveTo>
                  <a:pt x="5827534" y="1086408"/>
                </a:moveTo>
                <a:cubicBezTo>
                  <a:pt x="5833279" y="1098759"/>
                  <a:pt x="5834715" y="1101847"/>
                  <a:pt x="5839922" y="1105825"/>
                </a:cubicBezTo>
                <a:lnTo>
                  <a:pt x="5843958" y="1108601"/>
                </a:lnTo>
                <a:lnTo>
                  <a:pt x="5845408" y="1111743"/>
                </a:lnTo>
                <a:lnTo>
                  <a:pt x="5847964" y="1113538"/>
                </a:lnTo>
                <a:lnTo>
                  <a:pt x="5852908" y="1125361"/>
                </a:lnTo>
                <a:lnTo>
                  <a:pt x="5864873" y="1133862"/>
                </a:lnTo>
                <a:lnTo>
                  <a:pt x="5865834" y="1135812"/>
                </a:lnTo>
                <a:lnTo>
                  <a:pt x="5866508" y="1136306"/>
                </a:lnTo>
                <a:lnTo>
                  <a:pt x="5870622" y="1147055"/>
                </a:lnTo>
                <a:lnTo>
                  <a:pt x="5879481" y="1153581"/>
                </a:lnTo>
                <a:lnTo>
                  <a:pt x="5879879" y="1154814"/>
                </a:lnTo>
                <a:lnTo>
                  <a:pt x="5881826" y="1156317"/>
                </a:lnTo>
                <a:lnTo>
                  <a:pt x="5886740" y="1167323"/>
                </a:lnTo>
                <a:cubicBezTo>
                  <a:pt x="5889772" y="1170965"/>
                  <a:pt x="5893921" y="1174449"/>
                  <a:pt x="5899029" y="1178883"/>
                </a:cubicBezTo>
                <a:cubicBezTo>
                  <a:pt x="5894559" y="1170015"/>
                  <a:pt x="5892325" y="1165582"/>
                  <a:pt x="5889931" y="1162573"/>
                </a:cubicBezTo>
                <a:lnTo>
                  <a:pt x="5881826" y="1156317"/>
                </a:lnTo>
                <a:lnTo>
                  <a:pt x="5881154" y="1154814"/>
                </a:lnTo>
                <a:lnTo>
                  <a:pt x="5879481" y="1153581"/>
                </a:lnTo>
                <a:lnTo>
                  <a:pt x="5876207" y="1143413"/>
                </a:lnTo>
                <a:lnTo>
                  <a:pt x="5866508" y="1136306"/>
                </a:lnTo>
                <a:lnTo>
                  <a:pt x="5865834" y="1134546"/>
                </a:lnTo>
                <a:lnTo>
                  <a:pt x="5864873" y="1133862"/>
                </a:lnTo>
                <a:lnTo>
                  <a:pt x="5858493" y="1120928"/>
                </a:lnTo>
                <a:lnTo>
                  <a:pt x="5847964" y="1113538"/>
                </a:lnTo>
                <a:lnTo>
                  <a:pt x="5846684" y="1110476"/>
                </a:lnTo>
                <a:lnTo>
                  <a:pt x="5843958" y="1108601"/>
                </a:lnTo>
                <a:lnTo>
                  <a:pt x="5839343" y="1098600"/>
                </a:lnTo>
                <a:cubicBezTo>
                  <a:pt x="5836152" y="1094642"/>
                  <a:pt x="5832004" y="1090841"/>
                  <a:pt x="5827534" y="1086408"/>
                </a:cubicBezTo>
                <a:close/>
                <a:moveTo>
                  <a:pt x="5811022" y="1068518"/>
                </a:moveTo>
                <a:cubicBezTo>
                  <a:pt x="5811022" y="1068518"/>
                  <a:pt x="5809661" y="1068518"/>
                  <a:pt x="5809661" y="1069813"/>
                </a:cubicBezTo>
                <a:cubicBezTo>
                  <a:pt x="5811022" y="1069813"/>
                  <a:pt x="5812381" y="1071108"/>
                  <a:pt x="5813741" y="1072403"/>
                </a:cubicBezTo>
                <a:cubicBezTo>
                  <a:pt x="5813741" y="1071108"/>
                  <a:pt x="5813741" y="1071108"/>
                  <a:pt x="5815100" y="1069813"/>
                </a:cubicBezTo>
                <a:cubicBezTo>
                  <a:pt x="5813741" y="1069813"/>
                  <a:pt x="5812381" y="1068518"/>
                  <a:pt x="5811022" y="1068518"/>
                </a:cubicBezTo>
                <a:close/>
                <a:moveTo>
                  <a:pt x="4582600" y="1039781"/>
                </a:moveTo>
                <a:cubicBezTo>
                  <a:pt x="4587661" y="1043585"/>
                  <a:pt x="4590191" y="1044852"/>
                  <a:pt x="4593987" y="1046120"/>
                </a:cubicBezTo>
                <a:cubicBezTo>
                  <a:pt x="4596518" y="1047388"/>
                  <a:pt x="4600315" y="1047388"/>
                  <a:pt x="4602845" y="1048656"/>
                </a:cubicBezTo>
                <a:cubicBezTo>
                  <a:pt x="4604110" y="1051192"/>
                  <a:pt x="4605691" y="1052143"/>
                  <a:pt x="4607431" y="1052460"/>
                </a:cubicBezTo>
                <a:lnTo>
                  <a:pt x="4611999" y="1052460"/>
                </a:lnTo>
                <a:lnTo>
                  <a:pt x="4612967" y="1053728"/>
                </a:lnTo>
                <a:lnTo>
                  <a:pt x="4615490" y="1054009"/>
                </a:lnTo>
                <a:lnTo>
                  <a:pt x="4648079" y="1074015"/>
                </a:lnTo>
                <a:cubicBezTo>
                  <a:pt x="4659783" y="1080038"/>
                  <a:pt x="4671171" y="1084792"/>
                  <a:pt x="4681293" y="1087962"/>
                </a:cubicBezTo>
                <a:cubicBezTo>
                  <a:pt x="4663579" y="1072747"/>
                  <a:pt x="4644599" y="1063872"/>
                  <a:pt x="4624355" y="1054996"/>
                </a:cubicBezTo>
                <a:lnTo>
                  <a:pt x="4615490" y="1054009"/>
                </a:lnTo>
                <a:lnTo>
                  <a:pt x="4612967" y="1052460"/>
                </a:lnTo>
                <a:lnTo>
                  <a:pt x="4611999" y="1052460"/>
                </a:lnTo>
                <a:lnTo>
                  <a:pt x="4608854" y="1048339"/>
                </a:lnTo>
                <a:cubicBezTo>
                  <a:pt x="4606957" y="1047705"/>
                  <a:pt x="4604742" y="1048023"/>
                  <a:pt x="4602845" y="1048656"/>
                </a:cubicBezTo>
                <a:cubicBezTo>
                  <a:pt x="4593987" y="1039781"/>
                  <a:pt x="4593987" y="1039781"/>
                  <a:pt x="4582600" y="1039781"/>
                </a:cubicBezTo>
                <a:close/>
                <a:moveTo>
                  <a:pt x="5854539" y="1032770"/>
                </a:moveTo>
                <a:cubicBezTo>
                  <a:pt x="5854539" y="1032770"/>
                  <a:pt x="5853179" y="1034065"/>
                  <a:pt x="5853179" y="1034065"/>
                </a:cubicBezTo>
                <a:cubicBezTo>
                  <a:pt x="5854539" y="1035361"/>
                  <a:pt x="5855899" y="1035361"/>
                  <a:pt x="5857259" y="1036656"/>
                </a:cubicBezTo>
                <a:cubicBezTo>
                  <a:pt x="5858619" y="1035361"/>
                  <a:pt x="5858619" y="1035361"/>
                  <a:pt x="5858619" y="1035361"/>
                </a:cubicBezTo>
                <a:cubicBezTo>
                  <a:pt x="5857259" y="1034065"/>
                  <a:pt x="5855899" y="1032770"/>
                  <a:pt x="5854539" y="1032770"/>
                </a:cubicBezTo>
                <a:close/>
                <a:moveTo>
                  <a:pt x="5953426" y="973702"/>
                </a:moveTo>
                <a:cubicBezTo>
                  <a:pt x="5967430" y="978745"/>
                  <a:pt x="5990347" y="1000176"/>
                  <a:pt x="6013264" y="1030432"/>
                </a:cubicBezTo>
                <a:cubicBezTo>
                  <a:pt x="5991620" y="1014044"/>
                  <a:pt x="5971250" y="996394"/>
                  <a:pt x="5953426" y="973702"/>
                </a:cubicBezTo>
                <a:close/>
                <a:moveTo>
                  <a:pt x="4441165" y="950847"/>
                </a:moveTo>
                <a:cubicBezTo>
                  <a:pt x="4445051" y="950847"/>
                  <a:pt x="4450231" y="949604"/>
                  <a:pt x="4451527" y="954578"/>
                </a:cubicBezTo>
                <a:lnTo>
                  <a:pt x="4446022" y="954578"/>
                </a:lnTo>
                <a:cubicBezTo>
                  <a:pt x="4444079" y="953956"/>
                  <a:pt x="4442460" y="952713"/>
                  <a:pt x="4441165" y="950847"/>
                </a:cubicBezTo>
                <a:close/>
                <a:moveTo>
                  <a:pt x="4432455" y="945854"/>
                </a:moveTo>
                <a:lnTo>
                  <a:pt x="4437061" y="946302"/>
                </a:lnTo>
                <a:cubicBezTo>
                  <a:pt x="4438956" y="946885"/>
                  <a:pt x="4440534" y="948050"/>
                  <a:pt x="4441166" y="950382"/>
                </a:cubicBezTo>
                <a:cubicBezTo>
                  <a:pt x="4439272" y="949799"/>
                  <a:pt x="4437377" y="949799"/>
                  <a:pt x="4435798" y="949362"/>
                </a:cubicBezTo>
                <a:close/>
                <a:moveTo>
                  <a:pt x="4431063" y="945719"/>
                </a:moveTo>
                <a:lnTo>
                  <a:pt x="4431332" y="945719"/>
                </a:lnTo>
                <a:lnTo>
                  <a:pt x="4431332" y="945721"/>
                </a:lnTo>
                <a:lnTo>
                  <a:pt x="4432327" y="945721"/>
                </a:lnTo>
                <a:lnTo>
                  <a:pt x="4432455" y="945854"/>
                </a:lnTo>
                <a:close/>
                <a:moveTo>
                  <a:pt x="4430937" y="945255"/>
                </a:moveTo>
                <a:lnTo>
                  <a:pt x="4432617" y="945721"/>
                </a:lnTo>
                <a:lnTo>
                  <a:pt x="4432327" y="945721"/>
                </a:lnTo>
                <a:lnTo>
                  <a:pt x="4432326" y="945719"/>
                </a:lnTo>
                <a:lnTo>
                  <a:pt x="4431332" y="945719"/>
                </a:lnTo>
                <a:close/>
                <a:moveTo>
                  <a:pt x="4399684" y="925368"/>
                </a:moveTo>
                <a:lnTo>
                  <a:pt x="4418158" y="930201"/>
                </a:lnTo>
                <a:lnTo>
                  <a:pt x="4430937" y="945255"/>
                </a:lnTo>
                <a:lnTo>
                  <a:pt x="4417034" y="941401"/>
                </a:lnTo>
                <a:cubicBezTo>
                  <a:pt x="4412374" y="939321"/>
                  <a:pt x="4408198" y="936761"/>
                  <a:pt x="4404342" y="934201"/>
                </a:cubicBezTo>
                <a:cubicBezTo>
                  <a:pt x="4403057" y="933561"/>
                  <a:pt x="4402093" y="931961"/>
                  <a:pt x="4401290" y="930041"/>
                </a:cubicBezTo>
                <a:close/>
                <a:moveTo>
                  <a:pt x="4399201" y="923960"/>
                </a:moveTo>
                <a:lnTo>
                  <a:pt x="4399201" y="923962"/>
                </a:lnTo>
                <a:lnTo>
                  <a:pt x="4399684" y="925368"/>
                </a:lnTo>
                <a:lnTo>
                  <a:pt x="4399201" y="925241"/>
                </a:lnTo>
                <a:lnTo>
                  <a:pt x="4399201" y="925514"/>
                </a:lnTo>
                <a:cubicBezTo>
                  <a:pt x="4398165" y="925514"/>
                  <a:pt x="4397129" y="925514"/>
                  <a:pt x="4396093" y="925514"/>
                </a:cubicBezTo>
                <a:cubicBezTo>
                  <a:pt x="4397129" y="925514"/>
                  <a:pt x="4398165" y="925514"/>
                  <a:pt x="4399201" y="923960"/>
                </a:cubicBezTo>
                <a:close/>
                <a:moveTo>
                  <a:pt x="4418347" y="896014"/>
                </a:moveTo>
                <a:cubicBezTo>
                  <a:pt x="4418347" y="897286"/>
                  <a:pt x="4417075" y="897286"/>
                  <a:pt x="4417075" y="897286"/>
                </a:cubicBezTo>
                <a:cubicBezTo>
                  <a:pt x="4417075" y="897286"/>
                  <a:pt x="4418347" y="898559"/>
                  <a:pt x="4418347" y="899831"/>
                </a:cubicBezTo>
                <a:lnTo>
                  <a:pt x="4430952" y="902124"/>
                </a:lnTo>
                <a:lnTo>
                  <a:pt x="4431067" y="902376"/>
                </a:lnTo>
                <a:lnTo>
                  <a:pt x="4432645" y="902534"/>
                </a:lnTo>
                <a:lnTo>
                  <a:pt x="4592616" y="985086"/>
                </a:lnTo>
                <a:cubicBezTo>
                  <a:pt x="4595160" y="986358"/>
                  <a:pt x="4597704" y="987949"/>
                  <a:pt x="4600248" y="988903"/>
                </a:cubicBezTo>
                <a:lnTo>
                  <a:pt x="4606884" y="988903"/>
                </a:lnTo>
                <a:lnTo>
                  <a:pt x="4607773" y="990038"/>
                </a:lnTo>
                <a:lnTo>
                  <a:pt x="4607085" y="997333"/>
                </a:lnTo>
                <a:cubicBezTo>
                  <a:pt x="4607880" y="999719"/>
                  <a:pt x="4609788" y="1001627"/>
                  <a:pt x="4612968" y="1002900"/>
                </a:cubicBezTo>
                <a:cubicBezTo>
                  <a:pt x="4621872" y="1005445"/>
                  <a:pt x="4629505" y="1007990"/>
                  <a:pt x="4638409" y="1011807"/>
                </a:cubicBezTo>
                <a:cubicBezTo>
                  <a:pt x="4633321" y="996538"/>
                  <a:pt x="4621872" y="991448"/>
                  <a:pt x="4607880" y="990175"/>
                </a:cubicBezTo>
                <a:lnTo>
                  <a:pt x="4607773" y="990038"/>
                </a:lnTo>
                <a:lnTo>
                  <a:pt x="4607880" y="988903"/>
                </a:lnTo>
                <a:lnTo>
                  <a:pt x="4606884" y="988903"/>
                </a:lnTo>
                <a:lnTo>
                  <a:pt x="4600408" y="980632"/>
                </a:lnTo>
                <a:cubicBezTo>
                  <a:pt x="4597069" y="978405"/>
                  <a:pt x="4593251" y="976815"/>
                  <a:pt x="4590072" y="974906"/>
                </a:cubicBezTo>
                <a:cubicBezTo>
                  <a:pt x="4545550" y="953274"/>
                  <a:pt x="4502301" y="931643"/>
                  <a:pt x="4459052" y="910011"/>
                </a:cubicBezTo>
                <a:cubicBezTo>
                  <a:pt x="4453964" y="907466"/>
                  <a:pt x="4448876" y="904921"/>
                  <a:pt x="4443788" y="903649"/>
                </a:cubicBezTo>
                <a:cubicBezTo>
                  <a:pt x="4441880" y="903012"/>
                  <a:pt x="4439653" y="903012"/>
                  <a:pt x="4437428" y="903012"/>
                </a:cubicBezTo>
                <a:lnTo>
                  <a:pt x="4432645" y="902534"/>
                </a:lnTo>
                <a:lnTo>
                  <a:pt x="4432339" y="902376"/>
                </a:lnTo>
                <a:lnTo>
                  <a:pt x="4430952" y="902124"/>
                </a:lnTo>
                <a:lnTo>
                  <a:pt x="4429318" y="898559"/>
                </a:lnTo>
                <a:cubicBezTo>
                  <a:pt x="4428205" y="897923"/>
                  <a:pt x="4426615" y="897923"/>
                  <a:pt x="4424707" y="898559"/>
                </a:cubicBezTo>
                <a:cubicBezTo>
                  <a:pt x="4423435" y="898559"/>
                  <a:pt x="4420891" y="898559"/>
                  <a:pt x="4418347" y="899831"/>
                </a:cubicBezTo>
                <a:cubicBezTo>
                  <a:pt x="4418347" y="898559"/>
                  <a:pt x="4418347" y="897286"/>
                  <a:pt x="4418347" y="896014"/>
                </a:cubicBezTo>
                <a:close/>
                <a:moveTo>
                  <a:pt x="5125801" y="878138"/>
                </a:moveTo>
                <a:cubicBezTo>
                  <a:pt x="5125801" y="879412"/>
                  <a:pt x="5125801" y="880685"/>
                  <a:pt x="5127068" y="880685"/>
                </a:cubicBezTo>
                <a:cubicBezTo>
                  <a:pt x="5127702" y="881322"/>
                  <a:pt x="5128337" y="881322"/>
                  <a:pt x="5128969" y="881163"/>
                </a:cubicBezTo>
                <a:lnTo>
                  <a:pt x="5129310" y="881077"/>
                </a:lnTo>
                <a:lnTo>
                  <a:pt x="5129604" y="881959"/>
                </a:lnTo>
                <a:lnTo>
                  <a:pt x="5132578" y="883704"/>
                </a:lnTo>
                <a:lnTo>
                  <a:pt x="5136096" y="889919"/>
                </a:lnTo>
                <a:lnTo>
                  <a:pt x="5142812" y="889705"/>
                </a:lnTo>
                <a:lnTo>
                  <a:pt x="5144808" y="890874"/>
                </a:lnTo>
                <a:lnTo>
                  <a:pt x="5146509" y="891963"/>
                </a:lnTo>
                <a:lnTo>
                  <a:pt x="5146866" y="893899"/>
                </a:lnTo>
                <a:cubicBezTo>
                  <a:pt x="5147024" y="895332"/>
                  <a:pt x="5147342" y="896606"/>
                  <a:pt x="5148608" y="897243"/>
                </a:cubicBezTo>
                <a:cubicBezTo>
                  <a:pt x="5152409" y="901063"/>
                  <a:pt x="5157477" y="903611"/>
                  <a:pt x="5162545" y="907431"/>
                </a:cubicBezTo>
                <a:cubicBezTo>
                  <a:pt x="5172682" y="916347"/>
                  <a:pt x="5182818" y="926536"/>
                  <a:pt x="5191687" y="936725"/>
                </a:cubicBezTo>
                <a:cubicBezTo>
                  <a:pt x="5206891" y="952009"/>
                  <a:pt x="5223363" y="962198"/>
                  <a:pt x="5242368" y="969839"/>
                </a:cubicBezTo>
                <a:cubicBezTo>
                  <a:pt x="5238567" y="964745"/>
                  <a:pt x="5236033" y="960924"/>
                  <a:pt x="5233499" y="959651"/>
                </a:cubicBezTo>
                <a:cubicBezTo>
                  <a:pt x="5219562" y="946914"/>
                  <a:pt x="5205624" y="934178"/>
                  <a:pt x="5191687" y="922715"/>
                </a:cubicBezTo>
                <a:cubicBezTo>
                  <a:pt x="5185352" y="917621"/>
                  <a:pt x="5177750" y="912526"/>
                  <a:pt x="5171414" y="908705"/>
                </a:cubicBezTo>
                <a:cubicBezTo>
                  <a:pt x="5168881" y="907431"/>
                  <a:pt x="5165079" y="908705"/>
                  <a:pt x="5162545" y="907431"/>
                </a:cubicBezTo>
                <a:cubicBezTo>
                  <a:pt x="5161278" y="904884"/>
                  <a:pt x="5161278" y="901063"/>
                  <a:pt x="5158744" y="899790"/>
                </a:cubicBezTo>
                <a:lnTo>
                  <a:pt x="5146509" y="891963"/>
                </a:lnTo>
                <a:lnTo>
                  <a:pt x="5146075" y="889601"/>
                </a:lnTo>
                <a:lnTo>
                  <a:pt x="5142812" y="889705"/>
                </a:lnTo>
                <a:lnTo>
                  <a:pt x="5132578" y="883704"/>
                </a:lnTo>
                <a:lnTo>
                  <a:pt x="5130869" y="880685"/>
                </a:lnTo>
                <a:lnTo>
                  <a:pt x="5129310" y="881077"/>
                </a:lnTo>
                <a:lnTo>
                  <a:pt x="5128337" y="878138"/>
                </a:lnTo>
                <a:cubicBezTo>
                  <a:pt x="5127068" y="878138"/>
                  <a:pt x="5127068" y="878138"/>
                  <a:pt x="5125801" y="878138"/>
                </a:cubicBezTo>
                <a:close/>
                <a:moveTo>
                  <a:pt x="5673097" y="873467"/>
                </a:moveTo>
                <a:cubicBezTo>
                  <a:pt x="5673097" y="876001"/>
                  <a:pt x="5671827" y="877268"/>
                  <a:pt x="5670557" y="878535"/>
                </a:cubicBezTo>
                <a:cubicBezTo>
                  <a:pt x="5675636" y="883603"/>
                  <a:pt x="5680716" y="888671"/>
                  <a:pt x="5685796" y="893739"/>
                </a:cubicBezTo>
                <a:cubicBezTo>
                  <a:pt x="5708654" y="916545"/>
                  <a:pt x="5731513" y="939350"/>
                  <a:pt x="5753102" y="963423"/>
                </a:cubicBezTo>
                <a:cubicBezTo>
                  <a:pt x="5756911" y="967223"/>
                  <a:pt x="5761991" y="971025"/>
                  <a:pt x="5763262" y="976093"/>
                </a:cubicBezTo>
                <a:cubicBezTo>
                  <a:pt x="5764531" y="988762"/>
                  <a:pt x="5772151" y="996364"/>
                  <a:pt x="5781040" y="1003966"/>
                </a:cubicBezTo>
                <a:cubicBezTo>
                  <a:pt x="5792469" y="1015369"/>
                  <a:pt x="5805168" y="1025505"/>
                  <a:pt x="5816597" y="1036907"/>
                </a:cubicBezTo>
                <a:cubicBezTo>
                  <a:pt x="5830566" y="1049577"/>
                  <a:pt x="5847076" y="1058446"/>
                  <a:pt x="5849615" y="1079984"/>
                </a:cubicBezTo>
                <a:cubicBezTo>
                  <a:pt x="5858505" y="1088853"/>
                  <a:pt x="5866124" y="1097722"/>
                  <a:pt x="5873744" y="1106590"/>
                </a:cubicBezTo>
                <a:cubicBezTo>
                  <a:pt x="5876284" y="1109124"/>
                  <a:pt x="5878824" y="1114192"/>
                  <a:pt x="5882635" y="1110391"/>
                </a:cubicBezTo>
                <a:cubicBezTo>
                  <a:pt x="5880093" y="1102790"/>
                  <a:pt x="5871204" y="1098989"/>
                  <a:pt x="5871204" y="1087586"/>
                </a:cubicBezTo>
                <a:cubicBezTo>
                  <a:pt x="5882635" y="1096455"/>
                  <a:pt x="5892793" y="1104056"/>
                  <a:pt x="5901682" y="1112925"/>
                </a:cubicBezTo>
                <a:cubicBezTo>
                  <a:pt x="5911841" y="1121794"/>
                  <a:pt x="5919461" y="1133196"/>
                  <a:pt x="5930889" y="1140798"/>
                </a:cubicBezTo>
                <a:cubicBezTo>
                  <a:pt x="5929620" y="1135730"/>
                  <a:pt x="5927080" y="1131929"/>
                  <a:pt x="5923271" y="1128128"/>
                </a:cubicBezTo>
                <a:cubicBezTo>
                  <a:pt x="5855965" y="1049577"/>
                  <a:pt x="5784849" y="974826"/>
                  <a:pt x="5709924" y="902608"/>
                </a:cubicBezTo>
                <a:cubicBezTo>
                  <a:pt x="5698495" y="892472"/>
                  <a:pt x="5685796" y="883603"/>
                  <a:pt x="5673097" y="873467"/>
                </a:cubicBezTo>
                <a:close/>
                <a:moveTo>
                  <a:pt x="5685323" y="868023"/>
                </a:moveTo>
                <a:cubicBezTo>
                  <a:pt x="5699352" y="885703"/>
                  <a:pt x="5717204" y="897068"/>
                  <a:pt x="5735058" y="908434"/>
                </a:cubicBezTo>
                <a:cubicBezTo>
                  <a:pt x="5717204" y="885703"/>
                  <a:pt x="5700625" y="871812"/>
                  <a:pt x="5685323" y="868023"/>
                </a:cubicBezTo>
                <a:close/>
                <a:moveTo>
                  <a:pt x="4250773" y="868008"/>
                </a:moveTo>
                <a:cubicBezTo>
                  <a:pt x="4252133" y="868008"/>
                  <a:pt x="4253493" y="868008"/>
                  <a:pt x="4254854" y="868008"/>
                </a:cubicBezTo>
                <a:cubicBezTo>
                  <a:pt x="4256213" y="868008"/>
                  <a:pt x="4256213" y="869174"/>
                  <a:pt x="4256213" y="870340"/>
                </a:cubicBezTo>
                <a:cubicBezTo>
                  <a:pt x="4256213" y="870340"/>
                  <a:pt x="4254854" y="870340"/>
                  <a:pt x="4254854" y="870340"/>
                </a:cubicBezTo>
                <a:cubicBezTo>
                  <a:pt x="4253493" y="869174"/>
                  <a:pt x="4252133" y="869174"/>
                  <a:pt x="4250773" y="868008"/>
                </a:cubicBezTo>
                <a:close/>
                <a:moveTo>
                  <a:pt x="4248441" y="865677"/>
                </a:moveTo>
                <a:cubicBezTo>
                  <a:pt x="4248441" y="865677"/>
                  <a:pt x="4249607" y="865677"/>
                  <a:pt x="4249607" y="866842"/>
                </a:cubicBezTo>
                <a:cubicBezTo>
                  <a:pt x="4249607" y="866842"/>
                  <a:pt x="4249607" y="868009"/>
                  <a:pt x="4250773" y="868009"/>
                </a:cubicBezTo>
                <a:cubicBezTo>
                  <a:pt x="4249607" y="866842"/>
                  <a:pt x="4249607" y="866842"/>
                  <a:pt x="4248441" y="865677"/>
                </a:cubicBezTo>
                <a:close/>
                <a:moveTo>
                  <a:pt x="4246887" y="826070"/>
                </a:moveTo>
                <a:cubicBezTo>
                  <a:pt x="4246887" y="826070"/>
                  <a:pt x="4246887" y="826070"/>
                  <a:pt x="4246887" y="827333"/>
                </a:cubicBezTo>
                <a:lnTo>
                  <a:pt x="4254862" y="826199"/>
                </a:lnTo>
                <a:lnTo>
                  <a:pt x="4256172" y="826665"/>
                </a:lnTo>
                <a:lnTo>
                  <a:pt x="4259079" y="830944"/>
                </a:lnTo>
                <a:cubicBezTo>
                  <a:pt x="4260328" y="832029"/>
                  <a:pt x="4261715" y="832621"/>
                  <a:pt x="4263222" y="832858"/>
                </a:cubicBezTo>
                <a:lnTo>
                  <a:pt x="4270260" y="831672"/>
                </a:lnTo>
                <a:lnTo>
                  <a:pt x="4272262" y="832384"/>
                </a:lnTo>
                <a:lnTo>
                  <a:pt x="4273633" y="832642"/>
                </a:lnTo>
                <a:lnTo>
                  <a:pt x="4273690" y="833489"/>
                </a:lnTo>
                <a:cubicBezTo>
                  <a:pt x="4273848" y="834279"/>
                  <a:pt x="4274165" y="834910"/>
                  <a:pt x="4274799" y="834910"/>
                </a:cubicBezTo>
                <a:cubicBezTo>
                  <a:pt x="4279875" y="837436"/>
                  <a:pt x="4284632" y="839646"/>
                  <a:pt x="4289549" y="841066"/>
                </a:cubicBezTo>
                <a:lnTo>
                  <a:pt x="4303676" y="842345"/>
                </a:lnTo>
                <a:lnTo>
                  <a:pt x="4303981" y="842487"/>
                </a:lnTo>
                <a:lnTo>
                  <a:pt x="4306518" y="843749"/>
                </a:lnTo>
                <a:lnTo>
                  <a:pt x="4307787" y="845012"/>
                </a:lnTo>
                <a:cubicBezTo>
                  <a:pt x="4307787" y="846276"/>
                  <a:pt x="4309056" y="845012"/>
                  <a:pt x="4309056" y="845012"/>
                </a:cubicBezTo>
                <a:lnTo>
                  <a:pt x="4306518" y="843749"/>
                </a:lnTo>
                <a:lnTo>
                  <a:pt x="4305249" y="842487"/>
                </a:lnTo>
                <a:lnTo>
                  <a:pt x="4303676" y="842345"/>
                </a:lnTo>
                <a:lnTo>
                  <a:pt x="4289073" y="835542"/>
                </a:lnTo>
                <a:lnTo>
                  <a:pt x="4273633" y="832642"/>
                </a:lnTo>
                <a:lnTo>
                  <a:pt x="4273531" y="831121"/>
                </a:lnTo>
                <a:lnTo>
                  <a:pt x="4270260" y="831672"/>
                </a:lnTo>
                <a:lnTo>
                  <a:pt x="4256172" y="826665"/>
                </a:lnTo>
                <a:lnTo>
                  <a:pt x="4255768" y="826070"/>
                </a:lnTo>
                <a:lnTo>
                  <a:pt x="4254862" y="826199"/>
                </a:lnTo>
                <a:lnTo>
                  <a:pt x="4254499" y="826070"/>
                </a:lnTo>
                <a:cubicBezTo>
                  <a:pt x="4251962" y="826070"/>
                  <a:pt x="4249425" y="826070"/>
                  <a:pt x="4246887" y="826070"/>
                </a:cubicBezTo>
                <a:close/>
                <a:moveTo>
                  <a:pt x="4122322" y="818931"/>
                </a:moveTo>
                <a:lnTo>
                  <a:pt x="4162746" y="830719"/>
                </a:lnTo>
                <a:cubicBezTo>
                  <a:pt x="4176087" y="835658"/>
                  <a:pt x="4189109" y="841712"/>
                  <a:pt x="4201816" y="849358"/>
                </a:cubicBezTo>
                <a:cubicBezTo>
                  <a:pt x="4194191" y="846809"/>
                  <a:pt x="4185298" y="845535"/>
                  <a:pt x="4176404" y="841712"/>
                </a:cubicBezTo>
                <a:cubicBezTo>
                  <a:pt x="4159887" y="836614"/>
                  <a:pt x="4143371" y="830242"/>
                  <a:pt x="4126854" y="823869"/>
                </a:cubicBezTo>
                <a:cubicBezTo>
                  <a:pt x="4125583" y="823232"/>
                  <a:pt x="4124313" y="822594"/>
                  <a:pt x="4123360" y="821638"/>
                </a:cubicBezTo>
                <a:close/>
                <a:moveTo>
                  <a:pt x="4121772" y="817385"/>
                </a:moveTo>
                <a:lnTo>
                  <a:pt x="4121772" y="817496"/>
                </a:lnTo>
                <a:lnTo>
                  <a:pt x="4122322" y="818931"/>
                </a:lnTo>
                <a:lnTo>
                  <a:pt x="4121772" y="818771"/>
                </a:lnTo>
                <a:lnTo>
                  <a:pt x="4121772" y="818717"/>
                </a:lnTo>
                <a:lnTo>
                  <a:pt x="4120090" y="817641"/>
                </a:lnTo>
                <a:close/>
                <a:moveTo>
                  <a:pt x="4107125" y="813460"/>
                </a:moveTo>
                <a:lnTo>
                  <a:pt x="4114486" y="814054"/>
                </a:lnTo>
                <a:lnTo>
                  <a:pt x="4120090" y="817641"/>
                </a:lnTo>
                <a:lnTo>
                  <a:pt x="4113029" y="818717"/>
                </a:lnTo>
                <a:cubicBezTo>
                  <a:pt x="4111734" y="818550"/>
                  <a:pt x="4110520" y="818051"/>
                  <a:pt x="4109387" y="817010"/>
                </a:cubicBezTo>
                <a:close/>
                <a:moveTo>
                  <a:pt x="4106230" y="812056"/>
                </a:moveTo>
                <a:lnTo>
                  <a:pt x="4107125" y="813460"/>
                </a:lnTo>
                <a:lnTo>
                  <a:pt x="4106230" y="813388"/>
                </a:lnTo>
                <a:lnTo>
                  <a:pt x="4106230" y="813500"/>
                </a:lnTo>
                <a:lnTo>
                  <a:pt x="4103801" y="812651"/>
                </a:lnTo>
                <a:lnTo>
                  <a:pt x="4106230" y="812278"/>
                </a:lnTo>
                <a:close/>
                <a:moveTo>
                  <a:pt x="4093092" y="808911"/>
                </a:moveTo>
                <a:lnTo>
                  <a:pt x="4103801" y="812651"/>
                </a:lnTo>
                <a:lnTo>
                  <a:pt x="4098282" y="813500"/>
                </a:lnTo>
                <a:cubicBezTo>
                  <a:pt x="4097010" y="813347"/>
                  <a:pt x="4095818" y="812889"/>
                  <a:pt x="4094785" y="811935"/>
                </a:cubicBezTo>
                <a:close/>
                <a:moveTo>
                  <a:pt x="4092242" y="807393"/>
                </a:moveTo>
                <a:lnTo>
                  <a:pt x="4093092" y="808911"/>
                </a:lnTo>
                <a:lnTo>
                  <a:pt x="4092242" y="808615"/>
                </a:lnTo>
                <a:lnTo>
                  <a:pt x="4092242" y="808688"/>
                </a:lnTo>
                <a:lnTo>
                  <a:pt x="4090343" y="807743"/>
                </a:lnTo>
                <a:close/>
                <a:moveTo>
                  <a:pt x="4075697" y="804831"/>
                </a:moveTo>
                <a:lnTo>
                  <a:pt x="4077159" y="805618"/>
                </a:lnTo>
                <a:lnTo>
                  <a:pt x="4074368" y="806098"/>
                </a:lnTo>
                <a:lnTo>
                  <a:pt x="4074625" y="805837"/>
                </a:lnTo>
                <a:lnTo>
                  <a:pt x="4074627" y="805840"/>
                </a:lnTo>
                <a:close/>
                <a:moveTo>
                  <a:pt x="4083784" y="804479"/>
                </a:moveTo>
                <a:lnTo>
                  <a:pt x="4090343" y="807743"/>
                </a:lnTo>
                <a:lnTo>
                  <a:pt x="4083465" y="809012"/>
                </a:lnTo>
                <a:lnTo>
                  <a:pt x="4077159" y="805618"/>
                </a:lnTo>
                <a:close/>
                <a:moveTo>
                  <a:pt x="4073247" y="803988"/>
                </a:moveTo>
                <a:lnTo>
                  <a:pt x="4075923" y="804618"/>
                </a:lnTo>
                <a:lnTo>
                  <a:pt x="4075697" y="804831"/>
                </a:lnTo>
                <a:lnTo>
                  <a:pt x="4075644" y="804803"/>
                </a:lnTo>
                <a:lnTo>
                  <a:pt x="4074625" y="805837"/>
                </a:lnTo>
                <a:close/>
                <a:moveTo>
                  <a:pt x="4064266" y="797291"/>
                </a:moveTo>
                <a:cubicBezTo>
                  <a:pt x="4065561" y="799123"/>
                  <a:pt x="4068151" y="799428"/>
                  <a:pt x="4070418" y="800191"/>
                </a:cubicBezTo>
                <a:lnTo>
                  <a:pt x="4073247" y="803988"/>
                </a:lnTo>
                <a:lnTo>
                  <a:pt x="4068151" y="802786"/>
                </a:lnTo>
                <a:cubicBezTo>
                  <a:pt x="4065884" y="801871"/>
                  <a:pt x="4064266" y="800344"/>
                  <a:pt x="4064266" y="797291"/>
                </a:cubicBezTo>
                <a:close/>
                <a:moveTo>
                  <a:pt x="4051832" y="790297"/>
                </a:moveTo>
                <a:cubicBezTo>
                  <a:pt x="4047946" y="791851"/>
                  <a:pt x="4044061" y="793405"/>
                  <a:pt x="4040175" y="793405"/>
                </a:cubicBezTo>
                <a:cubicBezTo>
                  <a:pt x="4040175" y="793405"/>
                  <a:pt x="4040175" y="791851"/>
                  <a:pt x="4040175" y="791851"/>
                </a:cubicBezTo>
                <a:cubicBezTo>
                  <a:pt x="4044061" y="791851"/>
                  <a:pt x="4047946" y="791851"/>
                  <a:pt x="4051832" y="790297"/>
                </a:cubicBezTo>
                <a:close/>
                <a:moveTo>
                  <a:pt x="4051832" y="790297"/>
                </a:moveTo>
                <a:cubicBezTo>
                  <a:pt x="4055562" y="792961"/>
                  <a:pt x="4059292" y="795626"/>
                  <a:pt x="4064266" y="796958"/>
                </a:cubicBezTo>
                <a:cubicBezTo>
                  <a:pt x="4055562" y="799623"/>
                  <a:pt x="4055562" y="799623"/>
                  <a:pt x="4051832" y="790297"/>
                </a:cubicBezTo>
                <a:close/>
                <a:moveTo>
                  <a:pt x="4023856" y="787188"/>
                </a:moveTo>
                <a:lnTo>
                  <a:pt x="4025410" y="787188"/>
                </a:lnTo>
                <a:lnTo>
                  <a:pt x="4022302" y="787966"/>
                </a:lnTo>
                <a:close/>
                <a:moveTo>
                  <a:pt x="5010400" y="785652"/>
                </a:moveTo>
                <a:cubicBezTo>
                  <a:pt x="5009137" y="785652"/>
                  <a:pt x="5007874" y="786918"/>
                  <a:pt x="5006612" y="786918"/>
                </a:cubicBezTo>
                <a:cubicBezTo>
                  <a:pt x="5006612" y="786918"/>
                  <a:pt x="5006612" y="788184"/>
                  <a:pt x="5005349" y="788184"/>
                </a:cubicBezTo>
                <a:cubicBezTo>
                  <a:pt x="5006612" y="788184"/>
                  <a:pt x="5006612" y="788184"/>
                  <a:pt x="5007874" y="788184"/>
                </a:cubicBezTo>
                <a:lnTo>
                  <a:pt x="5010983" y="786107"/>
                </a:lnTo>
                <a:lnTo>
                  <a:pt x="5011496" y="786507"/>
                </a:lnTo>
                <a:lnTo>
                  <a:pt x="5010242" y="792931"/>
                </a:lnTo>
                <a:cubicBezTo>
                  <a:pt x="5011032" y="795147"/>
                  <a:pt x="5012926" y="797046"/>
                  <a:pt x="5015451" y="798312"/>
                </a:cubicBezTo>
                <a:cubicBezTo>
                  <a:pt x="5040707" y="816035"/>
                  <a:pt x="5065963" y="835029"/>
                  <a:pt x="5092483" y="852753"/>
                </a:cubicBezTo>
                <a:cubicBezTo>
                  <a:pt x="5095008" y="855284"/>
                  <a:pt x="5100060" y="855284"/>
                  <a:pt x="5105111" y="857817"/>
                </a:cubicBezTo>
                <a:cubicBezTo>
                  <a:pt x="5106373" y="859083"/>
                  <a:pt x="5107636" y="861614"/>
                  <a:pt x="5110162" y="864147"/>
                </a:cubicBezTo>
                <a:cubicBezTo>
                  <a:pt x="5111425" y="864147"/>
                  <a:pt x="5113951" y="864147"/>
                  <a:pt x="5115213" y="864147"/>
                </a:cubicBezTo>
                <a:cubicBezTo>
                  <a:pt x="5115213" y="864147"/>
                  <a:pt x="5115213" y="862881"/>
                  <a:pt x="5116476" y="861614"/>
                </a:cubicBezTo>
                <a:cubicBezTo>
                  <a:pt x="5112688" y="860349"/>
                  <a:pt x="5108899" y="859083"/>
                  <a:pt x="5105111" y="857817"/>
                </a:cubicBezTo>
                <a:cubicBezTo>
                  <a:pt x="5102585" y="855284"/>
                  <a:pt x="5102585" y="851487"/>
                  <a:pt x="5100060" y="850221"/>
                </a:cubicBezTo>
                <a:cubicBezTo>
                  <a:pt x="5073540" y="831231"/>
                  <a:pt x="5048285" y="813503"/>
                  <a:pt x="5021765" y="794514"/>
                </a:cubicBezTo>
                <a:lnTo>
                  <a:pt x="5011496" y="786507"/>
                </a:lnTo>
                <a:lnTo>
                  <a:pt x="5011663" y="785652"/>
                </a:lnTo>
                <a:lnTo>
                  <a:pt x="5010983" y="786107"/>
                </a:lnTo>
                <a:close/>
                <a:moveTo>
                  <a:pt x="5314639" y="781761"/>
                </a:moveTo>
                <a:cubicBezTo>
                  <a:pt x="5342759" y="814711"/>
                  <a:pt x="5377269" y="838793"/>
                  <a:pt x="5411779" y="864139"/>
                </a:cubicBezTo>
                <a:cubicBezTo>
                  <a:pt x="5410501" y="862872"/>
                  <a:pt x="5409223" y="860337"/>
                  <a:pt x="5407944" y="859070"/>
                </a:cubicBezTo>
                <a:cubicBezTo>
                  <a:pt x="5379825" y="833724"/>
                  <a:pt x="5351706" y="808374"/>
                  <a:pt x="5322308" y="783028"/>
                </a:cubicBezTo>
                <a:cubicBezTo>
                  <a:pt x="5321030" y="781761"/>
                  <a:pt x="5318474" y="781761"/>
                  <a:pt x="5314639" y="781761"/>
                </a:cubicBezTo>
                <a:close/>
                <a:moveTo>
                  <a:pt x="4003651" y="779418"/>
                </a:moveTo>
                <a:cubicBezTo>
                  <a:pt x="4003651" y="780713"/>
                  <a:pt x="4003651" y="782008"/>
                  <a:pt x="4003651" y="782008"/>
                </a:cubicBezTo>
                <a:cubicBezTo>
                  <a:pt x="3998564" y="783303"/>
                  <a:pt x="3994749" y="783303"/>
                  <a:pt x="3989663" y="783303"/>
                </a:cubicBezTo>
                <a:lnTo>
                  <a:pt x="3989794" y="783267"/>
                </a:lnTo>
                <a:lnTo>
                  <a:pt x="3989795" y="783268"/>
                </a:lnTo>
                <a:lnTo>
                  <a:pt x="3989795" y="783267"/>
                </a:lnTo>
                <a:close/>
                <a:moveTo>
                  <a:pt x="3960600" y="755349"/>
                </a:moveTo>
                <a:cubicBezTo>
                  <a:pt x="3956792" y="755349"/>
                  <a:pt x="3952984" y="756618"/>
                  <a:pt x="3945367" y="756618"/>
                </a:cubicBezTo>
                <a:cubicBezTo>
                  <a:pt x="3950445" y="761694"/>
                  <a:pt x="3952984" y="765501"/>
                  <a:pt x="3955522" y="766770"/>
                </a:cubicBezTo>
                <a:cubicBezTo>
                  <a:pt x="3965677" y="770577"/>
                  <a:pt x="3975832" y="771846"/>
                  <a:pt x="3985988" y="775654"/>
                </a:cubicBezTo>
                <a:cubicBezTo>
                  <a:pt x="3986622" y="776288"/>
                  <a:pt x="3987257" y="777557"/>
                  <a:pt x="3987891" y="778985"/>
                </a:cubicBezTo>
                <a:lnTo>
                  <a:pt x="3989795" y="783267"/>
                </a:lnTo>
                <a:lnTo>
                  <a:pt x="3989794" y="783267"/>
                </a:lnTo>
                <a:lnTo>
                  <a:pt x="3970437" y="776130"/>
                </a:lnTo>
                <a:cubicBezTo>
                  <a:pt x="3963773" y="774067"/>
                  <a:pt x="3956792" y="772481"/>
                  <a:pt x="3949175" y="771846"/>
                </a:cubicBezTo>
                <a:cubicBezTo>
                  <a:pt x="3949175" y="776923"/>
                  <a:pt x="3949175" y="781999"/>
                  <a:pt x="3947906" y="788344"/>
                </a:cubicBezTo>
                <a:cubicBezTo>
                  <a:pt x="3969485" y="793420"/>
                  <a:pt x="3988526" y="797227"/>
                  <a:pt x="4008836" y="802303"/>
                </a:cubicBezTo>
                <a:cubicBezTo>
                  <a:pt x="4027877" y="808648"/>
                  <a:pt x="4046918" y="817532"/>
                  <a:pt x="4067228" y="825152"/>
                </a:cubicBezTo>
                <a:cubicBezTo>
                  <a:pt x="4065959" y="827690"/>
                  <a:pt x="4064690" y="830228"/>
                  <a:pt x="4063420" y="832766"/>
                </a:cubicBezTo>
                <a:cubicBezTo>
                  <a:pt x="4079922" y="836574"/>
                  <a:pt x="4095155" y="840381"/>
                  <a:pt x="4110388" y="845457"/>
                </a:cubicBezTo>
                <a:cubicBezTo>
                  <a:pt x="4143392" y="858148"/>
                  <a:pt x="4177665" y="870838"/>
                  <a:pt x="4210669" y="884799"/>
                </a:cubicBezTo>
                <a:cubicBezTo>
                  <a:pt x="4248751" y="900028"/>
                  <a:pt x="4288102" y="912719"/>
                  <a:pt x="4327453" y="924140"/>
                </a:cubicBezTo>
                <a:cubicBezTo>
                  <a:pt x="4345224" y="927948"/>
                  <a:pt x="4361726" y="934293"/>
                  <a:pt x="4378228" y="940639"/>
                </a:cubicBezTo>
                <a:cubicBezTo>
                  <a:pt x="4403616" y="950791"/>
                  <a:pt x="4427734" y="960944"/>
                  <a:pt x="4453123" y="971096"/>
                </a:cubicBezTo>
                <a:cubicBezTo>
                  <a:pt x="4456930" y="972365"/>
                  <a:pt x="4463277" y="973635"/>
                  <a:pt x="4464546" y="977442"/>
                </a:cubicBezTo>
                <a:cubicBezTo>
                  <a:pt x="4469624" y="988864"/>
                  <a:pt x="4478511" y="990132"/>
                  <a:pt x="4487396" y="993940"/>
                </a:cubicBezTo>
                <a:cubicBezTo>
                  <a:pt x="4508975" y="1002823"/>
                  <a:pt x="4530555" y="1011707"/>
                  <a:pt x="4553404" y="1020590"/>
                </a:cubicBezTo>
                <a:lnTo>
                  <a:pt x="4568425" y="1022901"/>
                </a:lnTo>
                <a:lnTo>
                  <a:pt x="4568636" y="1023129"/>
                </a:lnTo>
                <a:lnTo>
                  <a:pt x="4570001" y="1023313"/>
                </a:lnTo>
                <a:lnTo>
                  <a:pt x="4572444" y="1028046"/>
                </a:lnTo>
                <a:lnTo>
                  <a:pt x="4576806" y="1028155"/>
                </a:lnTo>
                <a:lnTo>
                  <a:pt x="4577522" y="1029474"/>
                </a:lnTo>
                <a:lnTo>
                  <a:pt x="4580061" y="1030109"/>
                </a:lnTo>
                <a:lnTo>
                  <a:pt x="4581330" y="1032012"/>
                </a:lnTo>
                <a:cubicBezTo>
                  <a:pt x="4581330" y="1032012"/>
                  <a:pt x="4582600" y="1030743"/>
                  <a:pt x="4582600" y="1030743"/>
                </a:cubicBezTo>
                <a:lnTo>
                  <a:pt x="4580061" y="1030109"/>
                </a:lnTo>
                <a:lnTo>
                  <a:pt x="4578792" y="1028205"/>
                </a:lnTo>
                <a:lnTo>
                  <a:pt x="4576806" y="1028155"/>
                </a:lnTo>
                <a:lnTo>
                  <a:pt x="4574507" y="1023922"/>
                </a:lnTo>
                <a:lnTo>
                  <a:pt x="4570001" y="1023313"/>
                </a:lnTo>
                <a:lnTo>
                  <a:pt x="4569906" y="1023129"/>
                </a:lnTo>
                <a:lnTo>
                  <a:pt x="4568425" y="1022901"/>
                </a:lnTo>
                <a:lnTo>
                  <a:pt x="4562607" y="1016625"/>
                </a:lnTo>
                <a:cubicBezTo>
                  <a:pt x="4560068" y="1015197"/>
                  <a:pt x="4557212" y="1014245"/>
                  <a:pt x="4554673" y="1012976"/>
                </a:cubicBezTo>
                <a:cubicBezTo>
                  <a:pt x="4524208" y="996478"/>
                  <a:pt x="4495012" y="981249"/>
                  <a:pt x="4464546" y="964751"/>
                </a:cubicBezTo>
                <a:cubicBezTo>
                  <a:pt x="4460739" y="962213"/>
                  <a:pt x="4454392" y="960944"/>
                  <a:pt x="4453123" y="954598"/>
                </a:cubicBezTo>
                <a:cubicBezTo>
                  <a:pt x="4460739" y="957136"/>
                  <a:pt x="4468355" y="959674"/>
                  <a:pt x="4475971" y="962213"/>
                </a:cubicBezTo>
                <a:cubicBezTo>
                  <a:pt x="4503897" y="974903"/>
                  <a:pt x="4533093" y="988864"/>
                  <a:pt x="4562289" y="1001554"/>
                </a:cubicBezTo>
                <a:cubicBezTo>
                  <a:pt x="4564828" y="1002823"/>
                  <a:pt x="4568636" y="1001554"/>
                  <a:pt x="4574983" y="1002823"/>
                </a:cubicBezTo>
                <a:cubicBezTo>
                  <a:pt x="4558481" y="986325"/>
                  <a:pt x="4540710" y="977442"/>
                  <a:pt x="4522938" y="969827"/>
                </a:cubicBezTo>
                <a:cubicBezTo>
                  <a:pt x="4454392" y="938100"/>
                  <a:pt x="4385844" y="905104"/>
                  <a:pt x="4317297" y="874646"/>
                </a:cubicBezTo>
                <a:cubicBezTo>
                  <a:pt x="4265254" y="851803"/>
                  <a:pt x="4214477" y="826421"/>
                  <a:pt x="4158624" y="813725"/>
                </a:cubicBezTo>
                <a:cubicBezTo>
                  <a:pt x="4151008" y="811187"/>
                  <a:pt x="4142122" y="808648"/>
                  <a:pt x="4138314" y="801034"/>
                </a:cubicBezTo>
                <a:cubicBezTo>
                  <a:pt x="4134506" y="795958"/>
                  <a:pt x="4129429" y="794689"/>
                  <a:pt x="4123081" y="793420"/>
                </a:cubicBezTo>
                <a:cubicBezTo>
                  <a:pt x="4069767" y="780730"/>
                  <a:pt x="4015183" y="768039"/>
                  <a:pt x="3960600" y="755349"/>
                </a:cubicBezTo>
                <a:close/>
                <a:moveTo>
                  <a:pt x="5173623" y="754614"/>
                </a:moveTo>
                <a:cubicBezTo>
                  <a:pt x="5172036" y="753820"/>
                  <a:pt x="5170448" y="753503"/>
                  <a:pt x="5168542" y="754772"/>
                </a:cubicBezTo>
                <a:cubicBezTo>
                  <a:pt x="5168542" y="756042"/>
                  <a:pt x="5168542" y="756042"/>
                  <a:pt x="5169813" y="757311"/>
                </a:cubicBezTo>
                <a:cubicBezTo>
                  <a:pt x="5177433" y="763658"/>
                  <a:pt x="5186326" y="770005"/>
                  <a:pt x="5193946" y="776351"/>
                </a:cubicBezTo>
                <a:cubicBezTo>
                  <a:pt x="5277776" y="842363"/>
                  <a:pt x="5357796" y="910911"/>
                  <a:pt x="5432735" y="984535"/>
                </a:cubicBezTo>
                <a:cubicBezTo>
                  <a:pt x="5571181" y="1117821"/>
                  <a:pt x="5694386" y="1262527"/>
                  <a:pt x="5806160" y="1417388"/>
                </a:cubicBezTo>
                <a:cubicBezTo>
                  <a:pt x="5884910" y="1525283"/>
                  <a:pt x="5954768" y="1636987"/>
                  <a:pt x="6013195" y="1756310"/>
                </a:cubicBezTo>
                <a:cubicBezTo>
                  <a:pt x="6032248" y="1795662"/>
                  <a:pt x="6055110" y="1833742"/>
                  <a:pt x="6076703" y="1871815"/>
                </a:cubicBezTo>
                <a:cubicBezTo>
                  <a:pt x="6091944" y="1899737"/>
                  <a:pt x="6107186" y="1927660"/>
                  <a:pt x="6122429" y="1955582"/>
                </a:cubicBezTo>
                <a:cubicBezTo>
                  <a:pt x="6126239" y="1963197"/>
                  <a:pt x="6130050" y="1972082"/>
                  <a:pt x="6133860" y="1980969"/>
                </a:cubicBezTo>
                <a:cubicBezTo>
                  <a:pt x="6128779" y="1980969"/>
                  <a:pt x="6126239" y="1978430"/>
                  <a:pt x="6123699" y="1975891"/>
                </a:cubicBezTo>
                <a:cubicBezTo>
                  <a:pt x="6121158" y="1975891"/>
                  <a:pt x="6118618" y="1977160"/>
                  <a:pt x="6116078" y="1977160"/>
                </a:cubicBezTo>
                <a:cubicBezTo>
                  <a:pt x="6118618" y="1979699"/>
                  <a:pt x="6121158" y="1983508"/>
                  <a:pt x="6123699" y="1986047"/>
                </a:cubicBezTo>
                <a:cubicBezTo>
                  <a:pt x="6138940" y="2021593"/>
                  <a:pt x="6155453" y="2055872"/>
                  <a:pt x="6170694" y="2090148"/>
                </a:cubicBezTo>
                <a:cubicBezTo>
                  <a:pt x="6174505" y="2099035"/>
                  <a:pt x="6177045" y="2106652"/>
                  <a:pt x="6180856" y="2115540"/>
                </a:cubicBezTo>
                <a:cubicBezTo>
                  <a:pt x="6177045" y="2114270"/>
                  <a:pt x="6173235" y="2114270"/>
                  <a:pt x="6169425" y="2113000"/>
                </a:cubicBezTo>
                <a:cubicBezTo>
                  <a:pt x="6170694" y="2118077"/>
                  <a:pt x="6171964" y="2121886"/>
                  <a:pt x="6173235" y="2125696"/>
                </a:cubicBezTo>
                <a:cubicBezTo>
                  <a:pt x="6194827" y="2179016"/>
                  <a:pt x="6212609" y="2233606"/>
                  <a:pt x="6226581" y="2289464"/>
                </a:cubicBezTo>
                <a:cubicBezTo>
                  <a:pt x="6251984" y="2387211"/>
                  <a:pt x="6277387" y="2486216"/>
                  <a:pt x="6301520" y="2583952"/>
                </a:cubicBezTo>
                <a:cubicBezTo>
                  <a:pt x="6310411" y="2616955"/>
                  <a:pt x="6316762" y="2651225"/>
                  <a:pt x="6319302" y="2685496"/>
                </a:cubicBezTo>
                <a:cubicBezTo>
                  <a:pt x="6323112" y="2724843"/>
                  <a:pt x="6328193" y="2764191"/>
                  <a:pt x="6332004" y="2803537"/>
                </a:cubicBezTo>
                <a:cubicBezTo>
                  <a:pt x="6335814" y="2834000"/>
                  <a:pt x="6339625" y="2864463"/>
                  <a:pt x="6333274" y="2896195"/>
                </a:cubicBezTo>
                <a:cubicBezTo>
                  <a:pt x="6328193" y="2919041"/>
                  <a:pt x="6328193" y="2941887"/>
                  <a:pt x="6332004" y="2966004"/>
                </a:cubicBezTo>
                <a:cubicBezTo>
                  <a:pt x="6339625" y="3019314"/>
                  <a:pt x="6342165" y="3072627"/>
                  <a:pt x="6337084" y="3125944"/>
                </a:cubicBezTo>
                <a:cubicBezTo>
                  <a:pt x="6337084" y="3133559"/>
                  <a:pt x="6337084" y="3141176"/>
                  <a:pt x="6334544" y="3147523"/>
                </a:cubicBezTo>
                <a:cubicBezTo>
                  <a:pt x="6329463" y="3160211"/>
                  <a:pt x="6328193" y="3172905"/>
                  <a:pt x="6326924" y="3185599"/>
                </a:cubicBezTo>
                <a:cubicBezTo>
                  <a:pt x="6321842" y="3260491"/>
                  <a:pt x="6315491" y="3335384"/>
                  <a:pt x="6305331" y="3409008"/>
                </a:cubicBezTo>
                <a:cubicBezTo>
                  <a:pt x="6298980" y="3454705"/>
                  <a:pt x="6293900" y="3500402"/>
                  <a:pt x="6287549" y="3546100"/>
                </a:cubicBezTo>
                <a:cubicBezTo>
                  <a:pt x="6283738" y="3576564"/>
                  <a:pt x="6278657" y="3607029"/>
                  <a:pt x="6274847" y="3637494"/>
                </a:cubicBezTo>
                <a:cubicBezTo>
                  <a:pt x="6273577" y="3643841"/>
                  <a:pt x="6271036" y="3650188"/>
                  <a:pt x="6269766" y="3656535"/>
                </a:cubicBezTo>
                <a:cubicBezTo>
                  <a:pt x="6265956" y="3653996"/>
                  <a:pt x="6264685" y="3651457"/>
                  <a:pt x="6262145" y="3648918"/>
                </a:cubicBezTo>
                <a:cubicBezTo>
                  <a:pt x="6244363" y="3718734"/>
                  <a:pt x="6225311" y="3787280"/>
                  <a:pt x="6202448" y="3853287"/>
                </a:cubicBezTo>
                <a:cubicBezTo>
                  <a:pt x="6166884" y="3958645"/>
                  <a:pt x="6131319" y="4062733"/>
                  <a:pt x="6095755" y="4166821"/>
                </a:cubicBezTo>
                <a:cubicBezTo>
                  <a:pt x="6094485" y="4171899"/>
                  <a:pt x="6090675" y="4176976"/>
                  <a:pt x="6088134" y="4182054"/>
                </a:cubicBezTo>
                <a:cubicBezTo>
                  <a:pt x="6084324" y="4192209"/>
                  <a:pt x="6079243" y="4201094"/>
                  <a:pt x="6075433" y="4211250"/>
                </a:cubicBezTo>
                <a:cubicBezTo>
                  <a:pt x="6064002" y="4237906"/>
                  <a:pt x="6052570" y="4267102"/>
                  <a:pt x="6041138" y="4293758"/>
                </a:cubicBezTo>
                <a:cubicBezTo>
                  <a:pt x="6030979" y="4317876"/>
                  <a:pt x="6020817" y="4340725"/>
                  <a:pt x="6008115" y="4362305"/>
                </a:cubicBezTo>
                <a:cubicBezTo>
                  <a:pt x="5970010" y="4428311"/>
                  <a:pt x="5929366" y="4494319"/>
                  <a:pt x="5883639" y="4557787"/>
                </a:cubicBezTo>
                <a:cubicBezTo>
                  <a:pt x="5837914" y="4621256"/>
                  <a:pt x="5785837" y="4682186"/>
                  <a:pt x="5735032" y="4743116"/>
                </a:cubicBezTo>
                <a:cubicBezTo>
                  <a:pt x="5717249" y="4764695"/>
                  <a:pt x="5700738" y="4785005"/>
                  <a:pt x="5685495" y="4806584"/>
                </a:cubicBezTo>
                <a:cubicBezTo>
                  <a:pt x="5655012" y="4849742"/>
                  <a:pt x="5627068" y="4892901"/>
                  <a:pt x="5597856" y="4936060"/>
                </a:cubicBezTo>
                <a:cubicBezTo>
                  <a:pt x="5596584" y="4936060"/>
                  <a:pt x="5596584" y="4938598"/>
                  <a:pt x="5596584" y="4942406"/>
                </a:cubicBezTo>
                <a:cubicBezTo>
                  <a:pt x="5604207" y="4936060"/>
                  <a:pt x="5609287" y="4930982"/>
                  <a:pt x="5615638" y="4924635"/>
                </a:cubicBezTo>
                <a:cubicBezTo>
                  <a:pt x="5655012" y="4884016"/>
                  <a:pt x="5694386" y="4842126"/>
                  <a:pt x="5735032" y="4800237"/>
                </a:cubicBezTo>
                <a:cubicBezTo>
                  <a:pt x="5742652" y="4792621"/>
                  <a:pt x="5749003" y="4782466"/>
                  <a:pt x="5761705" y="4781196"/>
                </a:cubicBezTo>
                <a:cubicBezTo>
                  <a:pt x="5764245" y="4781196"/>
                  <a:pt x="5768056" y="4776119"/>
                  <a:pt x="5770595" y="4773580"/>
                </a:cubicBezTo>
                <a:cubicBezTo>
                  <a:pt x="5776946" y="4764695"/>
                  <a:pt x="5784567" y="4757079"/>
                  <a:pt x="5790918" y="4749462"/>
                </a:cubicBezTo>
                <a:cubicBezTo>
                  <a:pt x="5849345" y="4677108"/>
                  <a:pt x="5905233" y="4603485"/>
                  <a:pt x="5954768" y="4524784"/>
                </a:cubicBezTo>
                <a:cubicBezTo>
                  <a:pt x="5961119" y="4515264"/>
                  <a:pt x="5967469" y="4505426"/>
                  <a:pt x="5974457" y="4495906"/>
                </a:cubicBezTo>
                <a:lnTo>
                  <a:pt x="5996793" y="4470263"/>
                </a:lnTo>
                <a:lnTo>
                  <a:pt x="5997954" y="4484164"/>
                </a:lnTo>
                <a:cubicBezTo>
                  <a:pt x="5996683" y="4484164"/>
                  <a:pt x="5995413" y="4485434"/>
                  <a:pt x="5994143" y="4485434"/>
                </a:cubicBezTo>
                <a:cubicBezTo>
                  <a:pt x="5994143" y="4486702"/>
                  <a:pt x="5995413" y="4486702"/>
                  <a:pt x="5995413" y="4487972"/>
                </a:cubicBezTo>
                <a:cubicBezTo>
                  <a:pt x="5996683" y="4486702"/>
                  <a:pt x="5996683" y="4485434"/>
                  <a:pt x="5997954" y="4484164"/>
                </a:cubicBezTo>
                <a:cubicBezTo>
                  <a:pt x="6009386" y="4475278"/>
                  <a:pt x="6013195" y="4461315"/>
                  <a:pt x="6018277" y="4449891"/>
                </a:cubicBezTo>
                <a:cubicBezTo>
                  <a:pt x="6019546" y="4446083"/>
                  <a:pt x="6020817" y="4442275"/>
                  <a:pt x="6019546" y="4439736"/>
                </a:cubicBezTo>
                <a:cubicBezTo>
                  <a:pt x="6015735" y="4432120"/>
                  <a:pt x="6019546" y="4425773"/>
                  <a:pt x="6023357" y="4419426"/>
                </a:cubicBezTo>
                <a:cubicBezTo>
                  <a:pt x="6039868" y="4387692"/>
                  <a:pt x="6056381" y="4355958"/>
                  <a:pt x="6072892" y="4324223"/>
                </a:cubicBezTo>
                <a:cubicBezTo>
                  <a:pt x="6103376" y="4267102"/>
                  <a:pt x="6130050" y="4207441"/>
                  <a:pt x="6150371" y="4145242"/>
                </a:cubicBezTo>
                <a:cubicBezTo>
                  <a:pt x="6160533" y="4112238"/>
                  <a:pt x="6173235" y="4079235"/>
                  <a:pt x="6187206" y="4047500"/>
                </a:cubicBezTo>
                <a:cubicBezTo>
                  <a:pt x="6204988" y="4008150"/>
                  <a:pt x="6221501" y="3968799"/>
                  <a:pt x="6234202" y="3928180"/>
                </a:cubicBezTo>
                <a:cubicBezTo>
                  <a:pt x="6262145" y="3843132"/>
                  <a:pt x="6288818" y="3758084"/>
                  <a:pt x="6306601" y="3670498"/>
                </a:cubicBezTo>
                <a:cubicBezTo>
                  <a:pt x="6326924" y="3576564"/>
                  <a:pt x="6344706" y="3482631"/>
                  <a:pt x="6358677" y="3387428"/>
                </a:cubicBezTo>
                <a:cubicBezTo>
                  <a:pt x="6365028" y="3337923"/>
                  <a:pt x="6372649" y="3289687"/>
                  <a:pt x="6365028" y="3240182"/>
                </a:cubicBezTo>
                <a:cubicBezTo>
                  <a:pt x="6365028" y="3238912"/>
                  <a:pt x="6365028" y="3237642"/>
                  <a:pt x="6365028" y="3237642"/>
                </a:cubicBezTo>
                <a:cubicBezTo>
                  <a:pt x="6366298" y="3200831"/>
                  <a:pt x="6367568" y="3164019"/>
                  <a:pt x="6368838" y="3127214"/>
                </a:cubicBezTo>
                <a:cubicBezTo>
                  <a:pt x="6370108" y="3122135"/>
                  <a:pt x="6368838" y="3115789"/>
                  <a:pt x="6371379" y="3110709"/>
                </a:cubicBezTo>
                <a:cubicBezTo>
                  <a:pt x="6377729" y="3101825"/>
                  <a:pt x="6376459" y="3092937"/>
                  <a:pt x="6376459" y="3082781"/>
                </a:cubicBezTo>
                <a:cubicBezTo>
                  <a:pt x="6375189" y="3024391"/>
                  <a:pt x="6372649" y="2966004"/>
                  <a:pt x="6365028" y="2907617"/>
                </a:cubicBezTo>
                <a:cubicBezTo>
                  <a:pt x="6358677" y="2849231"/>
                  <a:pt x="6351056" y="2789575"/>
                  <a:pt x="6344706" y="2731189"/>
                </a:cubicBezTo>
                <a:cubicBezTo>
                  <a:pt x="6334544" y="2646148"/>
                  <a:pt x="6320573" y="2562375"/>
                  <a:pt x="6302790" y="2478601"/>
                </a:cubicBezTo>
                <a:cubicBezTo>
                  <a:pt x="6257064" y="2267882"/>
                  <a:pt x="6188477" y="2064757"/>
                  <a:pt x="6099565" y="1868006"/>
                </a:cubicBezTo>
                <a:cubicBezTo>
                  <a:pt x="6033517" y="1720768"/>
                  <a:pt x="5953497" y="1581135"/>
                  <a:pt x="5854425" y="1454200"/>
                </a:cubicBezTo>
                <a:cubicBezTo>
                  <a:pt x="5846805" y="1444044"/>
                  <a:pt x="5837914" y="1435159"/>
                  <a:pt x="5836643" y="1422465"/>
                </a:cubicBezTo>
                <a:cubicBezTo>
                  <a:pt x="5836643" y="1418657"/>
                  <a:pt x="5834104" y="1414849"/>
                  <a:pt x="5831563" y="1411042"/>
                </a:cubicBezTo>
                <a:cubicBezTo>
                  <a:pt x="5806160" y="1375499"/>
                  <a:pt x="5779487" y="1339957"/>
                  <a:pt x="5754084" y="1305685"/>
                </a:cubicBezTo>
                <a:cubicBezTo>
                  <a:pt x="5745192" y="1294261"/>
                  <a:pt x="5732491" y="1286645"/>
                  <a:pt x="5731220" y="1271412"/>
                </a:cubicBezTo>
                <a:cubicBezTo>
                  <a:pt x="5731220" y="1268874"/>
                  <a:pt x="5728681" y="1266335"/>
                  <a:pt x="5726140" y="1263796"/>
                </a:cubicBezTo>
                <a:cubicBezTo>
                  <a:pt x="5714709" y="1252372"/>
                  <a:pt x="5704547" y="1238410"/>
                  <a:pt x="5691846" y="1229524"/>
                </a:cubicBezTo>
                <a:cubicBezTo>
                  <a:pt x="5671523" y="1213023"/>
                  <a:pt x="5655012" y="1192713"/>
                  <a:pt x="5639770" y="1172403"/>
                </a:cubicBezTo>
                <a:cubicBezTo>
                  <a:pt x="5635959" y="1168595"/>
                  <a:pt x="5632149" y="1164787"/>
                  <a:pt x="5632149" y="1159709"/>
                </a:cubicBezTo>
                <a:cubicBezTo>
                  <a:pt x="5629608" y="1149555"/>
                  <a:pt x="5621987" y="1143208"/>
                  <a:pt x="5615638" y="1136861"/>
                </a:cubicBezTo>
                <a:cubicBezTo>
                  <a:pt x="5611827" y="1133053"/>
                  <a:pt x="5606747" y="1129245"/>
                  <a:pt x="5604207" y="1124168"/>
                </a:cubicBezTo>
                <a:cubicBezTo>
                  <a:pt x="5596584" y="1111474"/>
                  <a:pt x="5585153" y="1101319"/>
                  <a:pt x="5574992" y="1092434"/>
                </a:cubicBezTo>
                <a:cubicBezTo>
                  <a:pt x="5563560" y="1082279"/>
                  <a:pt x="5552129" y="1072123"/>
                  <a:pt x="5541968" y="1063238"/>
                </a:cubicBezTo>
                <a:cubicBezTo>
                  <a:pt x="5469569" y="994690"/>
                  <a:pt x="5395901" y="928682"/>
                  <a:pt x="5319691" y="863943"/>
                </a:cubicBezTo>
                <a:cubicBezTo>
                  <a:pt x="5275235" y="825861"/>
                  <a:pt x="5228240" y="790314"/>
                  <a:pt x="5178704" y="757311"/>
                </a:cubicBezTo>
                <a:cubicBezTo>
                  <a:pt x="5176799" y="756676"/>
                  <a:pt x="5175211" y="755407"/>
                  <a:pt x="5173623" y="754614"/>
                </a:cubicBezTo>
                <a:close/>
                <a:moveTo>
                  <a:pt x="5111813" y="752239"/>
                </a:moveTo>
                <a:cubicBezTo>
                  <a:pt x="5116912" y="756173"/>
                  <a:pt x="5120735" y="758796"/>
                  <a:pt x="5123284" y="761419"/>
                </a:cubicBezTo>
                <a:cubicBezTo>
                  <a:pt x="5128382" y="765353"/>
                  <a:pt x="5132205" y="769287"/>
                  <a:pt x="5136028" y="773221"/>
                </a:cubicBezTo>
                <a:cubicBezTo>
                  <a:pt x="5133480" y="761419"/>
                  <a:pt x="5133480" y="761419"/>
                  <a:pt x="5123284" y="761419"/>
                </a:cubicBezTo>
                <a:cubicBezTo>
                  <a:pt x="5124558" y="753551"/>
                  <a:pt x="5120735" y="752239"/>
                  <a:pt x="5111813" y="752239"/>
                </a:cubicBezTo>
                <a:close/>
                <a:moveTo>
                  <a:pt x="4991361" y="751458"/>
                </a:moveTo>
                <a:cubicBezTo>
                  <a:pt x="5035825" y="788080"/>
                  <a:pt x="5079019" y="818387"/>
                  <a:pt x="5123485" y="846174"/>
                </a:cubicBezTo>
                <a:cubicBezTo>
                  <a:pt x="5124754" y="847436"/>
                  <a:pt x="5127294" y="847436"/>
                  <a:pt x="5129836" y="847436"/>
                </a:cubicBezTo>
                <a:cubicBezTo>
                  <a:pt x="5131106" y="848699"/>
                  <a:pt x="5132376" y="851225"/>
                  <a:pt x="5133646" y="852488"/>
                </a:cubicBezTo>
                <a:cubicBezTo>
                  <a:pt x="5134917" y="852488"/>
                  <a:pt x="5136188" y="852488"/>
                  <a:pt x="5137458" y="851225"/>
                </a:cubicBezTo>
                <a:cubicBezTo>
                  <a:pt x="5136188" y="851225"/>
                  <a:pt x="5136188" y="849962"/>
                  <a:pt x="5136188" y="849962"/>
                </a:cubicBezTo>
                <a:cubicBezTo>
                  <a:pt x="5133646" y="848699"/>
                  <a:pt x="5131106" y="848699"/>
                  <a:pt x="5129836" y="847436"/>
                </a:cubicBezTo>
                <a:cubicBezTo>
                  <a:pt x="5127294" y="844911"/>
                  <a:pt x="5126025" y="841122"/>
                  <a:pt x="5123485" y="838597"/>
                </a:cubicBezTo>
                <a:cubicBezTo>
                  <a:pt x="5108238" y="825968"/>
                  <a:pt x="5091723" y="815861"/>
                  <a:pt x="5080289" y="799445"/>
                </a:cubicBezTo>
                <a:cubicBezTo>
                  <a:pt x="5077749" y="795657"/>
                  <a:pt x="5072667" y="791868"/>
                  <a:pt x="5067585" y="789342"/>
                </a:cubicBezTo>
                <a:cubicBezTo>
                  <a:pt x="5047259" y="776714"/>
                  <a:pt x="5026932" y="765349"/>
                  <a:pt x="5006606" y="753984"/>
                </a:cubicBezTo>
                <a:cubicBezTo>
                  <a:pt x="5004065" y="752721"/>
                  <a:pt x="5000254" y="752721"/>
                  <a:pt x="4991361" y="751458"/>
                </a:cubicBezTo>
                <a:close/>
                <a:moveTo>
                  <a:pt x="5100157" y="742123"/>
                </a:moveTo>
                <a:lnTo>
                  <a:pt x="5099380" y="743677"/>
                </a:lnTo>
                <a:lnTo>
                  <a:pt x="5101711" y="743677"/>
                </a:lnTo>
                <a:close/>
                <a:moveTo>
                  <a:pt x="4970871" y="723485"/>
                </a:moveTo>
                <a:cubicBezTo>
                  <a:pt x="4970871" y="723485"/>
                  <a:pt x="4970871" y="723485"/>
                  <a:pt x="4969602" y="724748"/>
                </a:cubicBezTo>
                <a:lnTo>
                  <a:pt x="4974679" y="724748"/>
                </a:lnTo>
                <a:lnTo>
                  <a:pt x="4976619" y="725694"/>
                </a:lnTo>
                <a:lnTo>
                  <a:pt x="4981442" y="732502"/>
                </a:lnTo>
                <a:cubicBezTo>
                  <a:pt x="4986975" y="738718"/>
                  <a:pt x="4993401" y="740848"/>
                  <a:pt x="5007681" y="743690"/>
                </a:cubicBezTo>
                <a:cubicBezTo>
                  <a:pt x="5001969" y="739270"/>
                  <a:pt x="4996574" y="735797"/>
                  <a:pt x="4991180" y="732798"/>
                </a:cubicBezTo>
                <a:lnTo>
                  <a:pt x="4976619" y="725694"/>
                </a:lnTo>
                <a:lnTo>
                  <a:pt x="4975948" y="724748"/>
                </a:lnTo>
                <a:lnTo>
                  <a:pt x="4974679" y="724748"/>
                </a:lnTo>
                <a:cubicBezTo>
                  <a:pt x="4973410" y="724748"/>
                  <a:pt x="4972141" y="723485"/>
                  <a:pt x="4970871" y="723485"/>
                </a:cubicBezTo>
                <a:close/>
                <a:moveTo>
                  <a:pt x="5499854" y="680324"/>
                </a:moveTo>
                <a:cubicBezTo>
                  <a:pt x="5498424" y="679848"/>
                  <a:pt x="5496836" y="680166"/>
                  <a:pt x="5494930" y="682701"/>
                </a:cubicBezTo>
                <a:cubicBezTo>
                  <a:pt x="5506366" y="694110"/>
                  <a:pt x="5516533" y="705518"/>
                  <a:pt x="5529241" y="716927"/>
                </a:cubicBezTo>
                <a:cubicBezTo>
                  <a:pt x="5547030" y="730871"/>
                  <a:pt x="5564821" y="744815"/>
                  <a:pt x="5580070" y="761294"/>
                </a:cubicBezTo>
                <a:cubicBezTo>
                  <a:pt x="5613109" y="795520"/>
                  <a:pt x="5649961" y="824679"/>
                  <a:pt x="5688084" y="852567"/>
                </a:cubicBezTo>
                <a:cubicBezTo>
                  <a:pt x="5690625" y="853835"/>
                  <a:pt x="5693167" y="855102"/>
                  <a:pt x="5695709" y="856370"/>
                </a:cubicBezTo>
                <a:cubicBezTo>
                  <a:pt x="5695709" y="855102"/>
                  <a:pt x="5696979" y="853835"/>
                  <a:pt x="5696979" y="853835"/>
                </a:cubicBezTo>
                <a:cubicBezTo>
                  <a:pt x="5695709" y="851300"/>
                  <a:pt x="5694438" y="848764"/>
                  <a:pt x="5691896" y="847497"/>
                </a:cubicBezTo>
                <a:cubicBezTo>
                  <a:pt x="5677918" y="834820"/>
                  <a:pt x="5663940" y="822140"/>
                  <a:pt x="5651232" y="809463"/>
                </a:cubicBezTo>
                <a:cubicBezTo>
                  <a:pt x="5613109" y="768899"/>
                  <a:pt x="5569904" y="735941"/>
                  <a:pt x="5527970" y="700447"/>
                </a:cubicBezTo>
                <a:cubicBezTo>
                  <a:pt x="5520344" y="694110"/>
                  <a:pt x="5511449" y="687771"/>
                  <a:pt x="5503825" y="682701"/>
                </a:cubicBezTo>
                <a:cubicBezTo>
                  <a:pt x="5502554" y="682067"/>
                  <a:pt x="5501284" y="680800"/>
                  <a:pt x="5499854" y="680324"/>
                </a:cubicBezTo>
                <a:close/>
                <a:moveTo>
                  <a:pt x="5072180" y="675151"/>
                </a:moveTo>
                <a:lnTo>
                  <a:pt x="5077978" y="675757"/>
                </a:lnTo>
                <a:lnTo>
                  <a:pt x="5081184" y="680125"/>
                </a:lnTo>
                <a:lnTo>
                  <a:pt x="5092557" y="683423"/>
                </a:lnTo>
                <a:lnTo>
                  <a:pt x="5092760" y="683855"/>
                </a:lnTo>
                <a:lnTo>
                  <a:pt x="5093668" y="683745"/>
                </a:lnTo>
                <a:lnTo>
                  <a:pt x="5094047" y="683855"/>
                </a:lnTo>
                <a:cubicBezTo>
                  <a:pt x="5097906" y="685098"/>
                  <a:pt x="5100478" y="686341"/>
                  <a:pt x="5104337" y="687585"/>
                </a:cubicBezTo>
                <a:cubicBezTo>
                  <a:pt x="5105623" y="688828"/>
                  <a:pt x="5106909" y="688828"/>
                  <a:pt x="5108195" y="690072"/>
                </a:cubicBezTo>
                <a:cubicBezTo>
                  <a:pt x="5108195" y="690072"/>
                  <a:pt x="5109482" y="690072"/>
                  <a:pt x="5109482" y="690072"/>
                </a:cubicBezTo>
                <a:cubicBezTo>
                  <a:pt x="5109482" y="688828"/>
                  <a:pt x="5108195" y="687585"/>
                  <a:pt x="5108195" y="687585"/>
                </a:cubicBezTo>
                <a:cubicBezTo>
                  <a:pt x="5106909" y="687585"/>
                  <a:pt x="5105623" y="687585"/>
                  <a:pt x="5104337" y="687585"/>
                </a:cubicBezTo>
                <a:cubicBezTo>
                  <a:pt x="5103050" y="685098"/>
                  <a:pt x="5102086" y="683544"/>
                  <a:pt x="5100478" y="682922"/>
                </a:cubicBezTo>
                <a:lnTo>
                  <a:pt x="5093668" y="683745"/>
                </a:lnTo>
                <a:lnTo>
                  <a:pt x="5092557" y="683423"/>
                </a:lnTo>
                <a:lnTo>
                  <a:pt x="5090349" y="678726"/>
                </a:lnTo>
                <a:cubicBezTo>
                  <a:pt x="5088902" y="678259"/>
                  <a:pt x="5086329" y="678881"/>
                  <a:pt x="5081184" y="680125"/>
                </a:cubicBezTo>
                <a:cubicBezTo>
                  <a:pt x="5080541" y="678259"/>
                  <a:pt x="5079577" y="676705"/>
                  <a:pt x="5078130" y="675773"/>
                </a:cubicBezTo>
                <a:lnTo>
                  <a:pt x="5077978" y="675757"/>
                </a:lnTo>
                <a:lnTo>
                  <a:pt x="5077647" y="675306"/>
                </a:lnTo>
                <a:cubicBezTo>
                  <a:pt x="5076039" y="674529"/>
                  <a:pt x="5074111" y="674529"/>
                  <a:pt x="5072180" y="675151"/>
                </a:cubicBezTo>
                <a:close/>
                <a:moveTo>
                  <a:pt x="5231489" y="673737"/>
                </a:moveTo>
                <a:lnTo>
                  <a:pt x="5229934" y="675292"/>
                </a:lnTo>
                <a:lnTo>
                  <a:pt x="5231489" y="675292"/>
                </a:lnTo>
                <a:close/>
                <a:moveTo>
                  <a:pt x="4811848" y="665201"/>
                </a:moveTo>
                <a:cubicBezTo>
                  <a:pt x="4813130" y="667732"/>
                  <a:pt x="4814411" y="670263"/>
                  <a:pt x="4815693" y="671529"/>
                </a:cubicBezTo>
                <a:cubicBezTo>
                  <a:pt x="4832353" y="681653"/>
                  <a:pt x="4850294" y="693043"/>
                  <a:pt x="4866955" y="703168"/>
                </a:cubicBezTo>
                <a:cubicBezTo>
                  <a:pt x="4870799" y="704434"/>
                  <a:pt x="4875926" y="705699"/>
                  <a:pt x="4881052" y="706965"/>
                </a:cubicBezTo>
                <a:cubicBezTo>
                  <a:pt x="4882333" y="708230"/>
                  <a:pt x="4882333" y="708230"/>
                  <a:pt x="4883615" y="709496"/>
                </a:cubicBezTo>
                <a:cubicBezTo>
                  <a:pt x="4883615" y="709496"/>
                  <a:pt x="4884897" y="709496"/>
                  <a:pt x="4884897" y="709496"/>
                </a:cubicBezTo>
                <a:cubicBezTo>
                  <a:pt x="4883615" y="708230"/>
                  <a:pt x="4882333" y="708230"/>
                  <a:pt x="4881052" y="706965"/>
                </a:cubicBezTo>
                <a:cubicBezTo>
                  <a:pt x="4864392" y="689247"/>
                  <a:pt x="4841324" y="674059"/>
                  <a:pt x="4811848" y="665201"/>
                </a:cubicBezTo>
                <a:close/>
                <a:moveTo>
                  <a:pt x="5217501" y="663635"/>
                </a:moveTo>
                <a:lnTo>
                  <a:pt x="5217501" y="665967"/>
                </a:lnTo>
                <a:lnTo>
                  <a:pt x="5218279" y="665189"/>
                </a:lnTo>
                <a:close/>
                <a:moveTo>
                  <a:pt x="4704040" y="620908"/>
                </a:moveTo>
                <a:cubicBezTo>
                  <a:pt x="4701498" y="631000"/>
                  <a:pt x="4707853" y="634785"/>
                  <a:pt x="4714208" y="638569"/>
                </a:cubicBezTo>
                <a:cubicBezTo>
                  <a:pt x="4751069" y="660016"/>
                  <a:pt x="4786658" y="681462"/>
                  <a:pt x="4823518" y="701647"/>
                </a:cubicBezTo>
                <a:cubicBezTo>
                  <a:pt x="4827331" y="704170"/>
                  <a:pt x="4832415" y="705431"/>
                  <a:pt x="4837499" y="706693"/>
                </a:cubicBezTo>
                <a:lnTo>
                  <a:pt x="4847186" y="716307"/>
                </a:lnTo>
                <a:lnTo>
                  <a:pt x="4847668" y="718047"/>
                </a:lnTo>
                <a:lnTo>
                  <a:pt x="4848939" y="718047"/>
                </a:lnTo>
                <a:lnTo>
                  <a:pt x="4851481" y="718047"/>
                </a:lnTo>
                <a:cubicBezTo>
                  <a:pt x="4851481" y="716785"/>
                  <a:pt x="4850210" y="716785"/>
                  <a:pt x="4850210" y="716785"/>
                </a:cubicBezTo>
                <a:cubicBezTo>
                  <a:pt x="4848939" y="716785"/>
                  <a:pt x="4848939" y="718047"/>
                  <a:pt x="4848939" y="718047"/>
                </a:cubicBezTo>
                <a:lnTo>
                  <a:pt x="4847186" y="716307"/>
                </a:lnTo>
                <a:lnTo>
                  <a:pt x="4845443" y="710004"/>
                </a:lnTo>
                <a:cubicBezTo>
                  <a:pt x="4843855" y="707954"/>
                  <a:pt x="4841313" y="706693"/>
                  <a:pt x="4837499" y="706693"/>
                </a:cubicBezTo>
                <a:cubicBezTo>
                  <a:pt x="4834957" y="702908"/>
                  <a:pt x="4832415" y="699123"/>
                  <a:pt x="4829873" y="696600"/>
                </a:cubicBezTo>
                <a:cubicBezTo>
                  <a:pt x="4815892" y="687770"/>
                  <a:pt x="4801911" y="677677"/>
                  <a:pt x="4787929" y="668846"/>
                </a:cubicBezTo>
                <a:cubicBezTo>
                  <a:pt x="4763779" y="653708"/>
                  <a:pt x="4740900" y="639831"/>
                  <a:pt x="4716750" y="625954"/>
                </a:cubicBezTo>
                <a:cubicBezTo>
                  <a:pt x="4712938" y="623431"/>
                  <a:pt x="4709124" y="622169"/>
                  <a:pt x="4704040" y="620908"/>
                </a:cubicBezTo>
                <a:close/>
                <a:moveTo>
                  <a:pt x="3956129" y="555770"/>
                </a:moveTo>
                <a:cubicBezTo>
                  <a:pt x="3954216" y="556078"/>
                  <a:pt x="3952303" y="556696"/>
                  <a:pt x="3951027" y="557312"/>
                </a:cubicBezTo>
                <a:cubicBezTo>
                  <a:pt x="3948476" y="564718"/>
                  <a:pt x="3953578" y="565952"/>
                  <a:pt x="3958681" y="567186"/>
                </a:cubicBezTo>
                <a:cubicBezTo>
                  <a:pt x="3976540" y="574592"/>
                  <a:pt x="3995675" y="574592"/>
                  <a:pt x="4016085" y="575826"/>
                </a:cubicBezTo>
                <a:cubicBezTo>
                  <a:pt x="3998225" y="565952"/>
                  <a:pt x="3980367" y="561015"/>
                  <a:pt x="3961232" y="556078"/>
                </a:cubicBezTo>
                <a:cubicBezTo>
                  <a:pt x="3959956" y="555461"/>
                  <a:pt x="3958043" y="555461"/>
                  <a:pt x="3956129" y="555770"/>
                </a:cubicBezTo>
                <a:close/>
                <a:moveTo>
                  <a:pt x="4981680" y="543829"/>
                </a:moveTo>
                <a:cubicBezTo>
                  <a:pt x="4980390" y="544027"/>
                  <a:pt x="4978962" y="544660"/>
                  <a:pt x="4977373" y="545927"/>
                </a:cubicBezTo>
                <a:cubicBezTo>
                  <a:pt x="4982454" y="549727"/>
                  <a:pt x="4987535" y="553526"/>
                  <a:pt x="4991346" y="556060"/>
                </a:cubicBezTo>
                <a:cubicBezTo>
                  <a:pt x="5015481" y="572525"/>
                  <a:pt x="5038347" y="587723"/>
                  <a:pt x="5061211" y="604189"/>
                </a:cubicBezTo>
                <a:cubicBezTo>
                  <a:pt x="5132348" y="652318"/>
                  <a:pt x="5203483" y="701714"/>
                  <a:pt x="5274618" y="749843"/>
                </a:cubicBezTo>
                <a:lnTo>
                  <a:pt x="5289351" y="758882"/>
                </a:lnTo>
                <a:lnTo>
                  <a:pt x="5289862" y="759976"/>
                </a:lnTo>
                <a:lnTo>
                  <a:pt x="5291782" y="760565"/>
                </a:lnTo>
                <a:lnTo>
                  <a:pt x="5299865" y="767892"/>
                </a:lnTo>
                <a:cubicBezTo>
                  <a:pt x="5301930" y="769158"/>
                  <a:pt x="5303835" y="769475"/>
                  <a:pt x="5307646" y="770108"/>
                </a:cubicBezTo>
                <a:cubicBezTo>
                  <a:pt x="5305105" y="768209"/>
                  <a:pt x="5302882" y="765359"/>
                  <a:pt x="5300183" y="763142"/>
                </a:cubicBezTo>
                <a:lnTo>
                  <a:pt x="5291782" y="760565"/>
                </a:lnTo>
                <a:lnTo>
                  <a:pt x="5291132" y="759976"/>
                </a:lnTo>
                <a:lnTo>
                  <a:pt x="5289351" y="758882"/>
                </a:lnTo>
                <a:lnTo>
                  <a:pt x="5285417" y="750477"/>
                </a:lnTo>
                <a:cubicBezTo>
                  <a:pt x="5282877" y="748260"/>
                  <a:pt x="5279700" y="746677"/>
                  <a:pt x="5277159" y="744777"/>
                </a:cubicBezTo>
                <a:cubicBezTo>
                  <a:pt x="5230160" y="709314"/>
                  <a:pt x="5184428" y="675116"/>
                  <a:pt x="5136159" y="640919"/>
                </a:cubicBezTo>
                <a:cubicBezTo>
                  <a:pt x="5090428" y="606722"/>
                  <a:pt x="5040887" y="576324"/>
                  <a:pt x="4990076" y="548460"/>
                </a:cubicBezTo>
                <a:cubicBezTo>
                  <a:pt x="4988170" y="546561"/>
                  <a:pt x="4985550" y="543236"/>
                  <a:pt x="4981680" y="543829"/>
                </a:cubicBezTo>
                <a:close/>
                <a:moveTo>
                  <a:pt x="4578714" y="531536"/>
                </a:moveTo>
                <a:cubicBezTo>
                  <a:pt x="4579981" y="535348"/>
                  <a:pt x="4581247" y="536619"/>
                  <a:pt x="4583781" y="537890"/>
                </a:cubicBezTo>
                <a:cubicBezTo>
                  <a:pt x="4609112" y="554410"/>
                  <a:pt x="4635712" y="570931"/>
                  <a:pt x="4661043" y="587451"/>
                </a:cubicBezTo>
                <a:cubicBezTo>
                  <a:pt x="4664843" y="589993"/>
                  <a:pt x="4668642" y="591263"/>
                  <a:pt x="4672442" y="592534"/>
                </a:cubicBezTo>
                <a:cubicBezTo>
                  <a:pt x="4699041" y="601430"/>
                  <a:pt x="4724373" y="612867"/>
                  <a:pt x="4749704" y="628117"/>
                </a:cubicBezTo>
                <a:lnTo>
                  <a:pt x="4752451" y="628117"/>
                </a:lnTo>
                <a:lnTo>
                  <a:pt x="4753504" y="629388"/>
                </a:lnTo>
                <a:lnTo>
                  <a:pt x="4755047" y="629609"/>
                </a:lnTo>
                <a:lnTo>
                  <a:pt x="4762212" y="636536"/>
                </a:lnTo>
                <a:cubicBezTo>
                  <a:pt x="4765537" y="638283"/>
                  <a:pt x="4769337" y="638919"/>
                  <a:pt x="4773771" y="638283"/>
                </a:cubicBezTo>
                <a:cubicBezTo>
                  <a:pt x="4770603" y="635742"/>
                  <a:pt x="4767753" y="632882"/>
                  <a:pt x="4764587" y="630976"/>
                </a:cubicBezTo>
                <a:lnTo>
                  <a:pt x="4755047" y="629609"/>
                </a:lnTo>
                <a:lnTo>
                  <a:pt x="4753504" y="628117"/>
                </a:lnTo>
                <a:lnTo>
                  <a:pt x="4752451" y="628117"/>
                </a:lnTo>
                <a:lnTo>
                  <a:pt x="4741788" y="615250"/>
                </a:lnTo>
                <a:cubicBezTo>
                  <a:pt x="4737672" y="610961"/>
                  <a:pt x="4733238" y="607149"/>
                  <a:pt x="4728172" y="603971"/>
                </a:cubicBezTo>
                <a:cubicBezTo>
                  <a:pt x="4682575" y="577285"/>
                  <a:pt x="4636977" y="553139"/>
                  <a:pt x="4587580" y="532807"/>
                </a:cubicBezTo>
                <a:cubicBezTo>
                  <a:pt x="4585047" y="532807"/>
                  <a:pt x="4582514" y="531536"/>
                  <a:pt x="4578714" y="531536"/>
                </a:cubicBezTo>
                <a:close/>
                <a:moveTo>
                  <a:pt x="4828944" y="522993"/>
                </a:moveTo>
                <a:cubicBezTo>
                  <a:pt x="4834009" y="531860"/>
                  <a:pt x="4840339" y="536927"/>
                  <a:pt x="4847936" y="539460"/>
                </a:cubicBezTo>
                <a:cubicBezTo>
                  <a:pt x="4858064" y="544527"/>
                  <a:pt x="4868193" y="548327"/>
                  <a:pt x="4878322" y="553394"/>
                </a:cubicBezTo>
                <a:cubicBezTo>
                  <a:pt x="4889716" y="558460"/>
                  <a:pt x="4901111" y="560994"/>
                  <a:pt x="4906175" y="574928"/>
                </a:cubicBezTo>
                <a:cubicBezTo>
                  <a:pt x="4907442" y="577461"/>
                  <a:pt x="4912506" y="578728"/>
                  <a:pt x="4916304" y="581261"/>
                </a:cubicBezTo>
                <a:cubicBezTo>
                  <a:pt x="4925167" y="585061"/>
                  <a:pt x="4935296" y="590128"/>
                  <a:pt x="4944158" y="593928"/>
                </a:cubicBezTo>
                <a:cubicBezTo>
                  <a:pt x="4975810" y="605328"/>
                  <a:pt x="5002398" y="623062"/>
                  <a:pt x="5028985" y="640796"/>
                </a:cubicBezTo>
                <a:lnTo>
                  <a:pt x="5037784" y="642751"/>
                </a:lnTo>
                <a:lnTo>
                  <a:pt x="5039114" y="644596"/>
                </a:lnTo>
                <a:lnTo>
                  <a:pt x="5042575" y="644427"/>
                </a:lnTo>
                <a:lnTo>
                  <a:pt x="5047302" y="646791"/>
                </a:lnTo>
                <a:lnTo>
                  <a:pt x="5049243" y="649662"/>
                </a:lnTo>
                <a:cubicBezTo>
                  <a:pt x="5050509" y="649662"/>
                  <a:pt x="5051775" y="649662"/>
                  <a:pt x="5054307" y="649662"/>
                </a:cubicBezTo>
                <a:cubicBezTo>
                  <a:pt x="5053041" y="648396"/>
                  <a:pt x="5051775" y="648396"/>
                  <a:pt x="5050509" y="648396"/>
                </a:cubicBezTo>
                <a:lnTo>
                  <a:pt x="5047302" y="646791"/>
                </a:lnTo>
                <a:lnTo>
                  <a:pt x="5045603" y="644279"/>
                </a:lnTo>
                <a:lnTo>
                  <a:pt x="5042575" y="644427"/>
                </a:lnTo>
                <a:lnTo>
                  <a:pt x="5040380" y="643329"/>
                </a:lnTo>
                <a:lnTo>
                  <a:pt x="5037784" y="642751"/>
                </a:lnTo>
                <a:lnTo>
                  <a:pt x="5034999" y="638895"/>
                </a:lnTo>
                <a:cubicBezTo>
                  <a:pt x="5033100" y="638579"/>
                  <a:pt x="5030885" y="639529"/>
                  <a:pt x="5028985" y="640796"/>
                </a:cubicBezTo>
                <a:cubicBezTo>
                  <a:pt x="5030252" y="636995"/>
                  <a:pt x="5030252" y="633195"/>
                  <a:pt x="5026453" y="630662"/>
                </a:cubicBezTo>
                <a:cubicBezTo>
                  <a:pt x="5020123" y="624329"/>
                  <a:pt x="5012527" y="617995"/>
                  <a:pt x="5004930" y="612928"/>
                </a:cubicBezTo>
                <a:lnTo>
                  <a:pt x="5005879" y="612611"/>
                </a:lnTo>
                <a:lnTo>
                  <a:pt x="5007463" y="614195"/>
                </a:lnTo>
                <a:cubicBezTo>
                  <a:pt x="5007463" y="612928"/>
                  <a:pt x="5007463" y="612928"/>
                  <a:pt x="5008728" y="611662"/>
                </a:cubicBezTo>
                <a:lnTo>
                  <a:pt x="5005879" y="612611"/>
                </a:lnTo>
                <a:lnTo>
                  <a:pt x="5004930" y="611662"/>
                </a:lnTo>
                <a:cubicBezTo>
                  <a:pt x="5003664" y="611662"/>
                  <a:pt x="5002398" y="612928"/>
                  <a:pt x="5001131" y="611662"/>
                </a:cubicBezTo>
                <a:cubicBezTo>
                  <a:pt x="4978342" y="601528"/>
                  <a:pt x="4956820" y="591395"/>
                  <a:pt x="4935296" y="581261"/>
                </a:cubicBezTo>
                <a:cubicBezTo>
                  <a:pt x="4926433" y="576194"/>
                  <a:pt x="4917570" y="569861"/>
                  <a:pt x="4908709" y="563527"/>
                </a:cubicBezTo>
                <a:cubicBezTo>
                  <a:pt x="4888450" y="547060"/>
                  <a:pt x="4865661" y="534394"/>
                  <a:pt x="4840339" y="524260"/>
                </a:cubicBezTo>
                <a:cubicBezTo>
                  <a:pt x="4837807" y="522993"/>
                  <a:pt x="4834009" y="522993"/>
                  <a:pt x="4828944" y="522993"/>
                </a:cubicBezTo>
                <a:close/>
                <a:moveTo>
                  <a:pt x="4092242" y="493449"/>
                </a:moveTo>
                <a:cubicBezTo>
                  <a:pt x="4092242" y="495003"/>
                  <a:pt x="4093537" y="495003"/>
                  <a:pt x="4093537" y="495003"/>
                </a:cubicBezTo>
                <a:cubicBezTo>
                  <a:pt x="4094832" y="495003"/>
                  <a:pt x="4094832" y="495003"/>
                  <a:pt x="4096127" y="495003"/>
                </a:cubicBezTo>
                <a:cubicBezTo>
                  <a:pt x="4094832" y="495003"/>
                  <a:pt x="4094832" y="493449"/>
                  <a:pt x="4093537" y="493449"/>
                </a:cubicBezTo>
                <a:cubicBezTo>
                  <a:pt x="4093537" y="493449"/>
                  <a:pt x="4092242" y="493449"/>
                  <a:pt x="4092242" y="493449"/>
                </a:cubicBezTo>
                <a:close/>
                <a:moveTo>
                  <a:pt x="3984223" y="459260"/>
                </a:moveTo>
                <a:cubicBezTo>
                  <a:pt x="4010910" y="470672"/>
                  <a:pt x="4059201" y="482083"/>
                  <a:pt x="4092242" y="483351"/>
                </a:cubicBezTo>
                <a:cubicBezTo>
                  <a:pt x="4059201" y="468136"/>
                  <a:pt x="4023618" y="464332"/>
                  <a:pt x="3984223" y="459260"/>
                </a:cubicBezTo>
                <a:close/>
                <a:moveTo>
                  <a:pt x="4616505" y="451499"/>
                </a:moveTo>
                <a:cubicBezTo>
                  <a:pt x="4616505" y="451499"/>
                  <a:pt x="4615238" y="451499"/>
                  <a:pt x="4615238" y="452777"/>
                </a:cubicBezTo>
                <a:cubicBezTo>
                  <a:pt x="4615238" y="452777"/>
                  <a:pt x="4616505" y="452777"/>
                  <a:pt x="4616505" y="452777"/>
                </a:cubicBezTo>
                <a:lnTo>
                  <a:pt x="4618442" y="453364"/>
                </a:lnTo>
                <a:lnTo>
                  <a:pt x="4622520" y="456932"/>
                </a:lnTo>
                <a:lnTo>
                  <a:pt x="4626815" y="455900"/>
                </a:lnTo>
                <a:lnTo>
                  <a:pt x="4629169" y="456613"/>
                </a:lnTo>
                <a:lnTo>
                  <a:pt x="4629591" y="456826"/>
                </a:lnTo>
                <a:lnTo>
                  <a:pt x="4631701" y="464284"/>
                </a:lnTo>
                <a:cubicBezTo>
                  <a:pt x="4640566" y="469398"/>
                  <a:pt x="4650698" y="474512"/>
                  <a:pt x="4659562" y="479626"/>
                </a:cubicBezTo>
                <a:cubicBezTo>
                  <a:pt x="4664628" y="483461"/>
                  <a:pt x="4670960" y="487296"/>
                  <a:pt x="4677292" y="491132"/>
                </a:cubicBezTo>
                <a:cubicBezTo>
                  <a:pt x="4678559" y="489854"/>
                  <a:pt x="4679825" y="489854"/>
                  <a:pt x="4681091" y="489854"/>
                </a:cubicBezTo>
                <a:cubicBezTo>
                  <a:pt x="4682358" y="489854"/>
                  <a:pt x="4682358" y="488575"/>
                  <a:pt x="4683624" y="488575"/>
                </a:cubicBezTo>
                <a:cubicBezTo>
                  <a:pt x="4682358" y="488575"/>
                  <a:pt x="4682358" y="488575"/>
                  <a:pt x="4681091" y="488575"/>
                </a:cubicBezTo>
                <a:cubicBezTo>
                  <a:pt x="4679825" y="488575"/>
                  <a:pt x="4678559" y="489854"/>
                  <a:pt x="4677292" y="491132"/>
                </a:cubicBezTo>
                <a:cubicBezTo>
                  <a:pt x="4677292" y="488575"/>
                  <a:pt x="4678559" y="486018"/>
                  <a:pt x="4678559" y="483461"/>
                </a:cubicBezTo>
                <a:cubicBezTo>
                  <a:pt x="4673493" y="479626"/>
                  <a:pt x="4669694" y="477069"/>
                  <a:pt x="4664628" y="474512"/>
                </a:cubicBezTo>
                <a:lnTo>
                  <a:pt x="4629591" y="456826"/>
                </a:lnTo>
                <a:lnTo>
                  <a:pt x="4629169" y="455335"/>
                </a:lnTo>
                <a:lnTo>
                  <a:pt x="4626815" y="455900"/>
                </a:lnTo>
                <a:lnTo>
                  <a:pt x="4618442" y="453364"/>
                </a:lnTo>
                <a:lnTo>
                  <a:pt x="4617771" y="452777"/>
                </a:lnTo>
                <a:cubicBezTo>
                  <a:pt x="4616505" y="451499"/>
                  <a:pt x="4616505" y="451499"/>
                  <a:pt x="4616505" y="451499"/>
                </a:cubicBezTo>
                <a:close/>
                <a:moveTo>
                  <a:pt x="5035327" y="419633"/>
                </a:moveTo>
                <a:cubicBezTo>
                  <a:pt x="5034049" y="419633"/>
                  <a:pt x="5032772" y="420921"/>
                  <a:pt x="5030216" y="420921"/>
                </a:cubicBezTo>
                <a:cubicBezTo>
                  <a:pt x="5036605" y="431218"/>
                  <a:pt x="5046826" y="433792"/>
                  <a:pt x="5057047" y="437653"/>
                </a:cubicBezTo>
                <a:cubicBezTo>
                  <a:pt x="5071101" y="445375"/>
                  <a:pt x="5086432" y="453098"/>
                  <a:pt x="5101764" y="460821"/>
                </a:cubicBezTo>
                <a:cubicBezTo>
                  <a:pt x="5103041" y="459534"/>
                  <a:pt x="5104319" y="459534"/>
                  <a:pt x="5105596" y="459534"/>
                </a:cubicBezTo>
                <a:cubicBezTo>
                  <a:pt x="5105596" y="459534"/>
                  <a:pt x="5104319" y="459534"/>
                  <a:pt x="5104319" y="459534"/>
                </a:cubicBezTo>
                <a:cubicBezTo>
                  <a:pt x="5103041" y="459534"/>
                  <a:pt x="5103041" y="460821"/>
                  <a:pt x="5101764" y="460821"/>
                </a:cubicBezTo>
                <a:cubicBezTo>
                  <a:pt x="5104319" y="455672"/>
                  <a:pt x="5101764" y="453098"/>
                  <a:pt x="5097931" y="450524"/>
                </a:cubicBezTo>
                <a:cubicBezTo>
                  <a:pt x="5078766" y="436366"/>
                  <a:pt x="5058324" y="426069"/>
                  <a:pt x="5035327" y="419633"/>
                </a:cubicBezTo>
                <a:close/>
                <a:moveTo>
                  <a:pt x="5124247" y="400979"/>
                </a:moveTo>
                <a:cubicBezTo>
                  <a:pt x="5138233" y="414929"/>
                  <a:pt x="5153488" y="425075"/>
                  <a:pt x="5170016" y="435220"/>
                </a:cubicBezTo>
                <a:cubicBezTo>
                  <a:pt x="5234854" y="475801"/>
                  <a:pt x="5299692" y="518919"/>
                  <a:pt x="5360718" y="564573"/>
                </a:cubicBezTo>
                <a:cubicBezTo>
                  <a:pt x="5375973" y="577254"/>
                  <a:pt x="5392501" y="587400"/>
                  <a:pt x="5409028" y="597545"/>
                </a:cubicBezTo>
                <a:cubicBezTo>
                  <a:pt x="5415385" y="601350"/>
                  <a:pt x="5421741" y="605154"/>
                  <a:pt x="5428098" y="607690"/>
                </a:cubicBezTo>
                <a:cubicBezTo>
                  <a:pt x="5417928" y="591204"/>
                  <a:pt x="5403943" y="579791"/>
                  <a:pt x="5388687" y="568377"/>
                </a:cubicBezTo>
                <a:cubicBezTo>
                  <a:pt x="5383602" y="564573"/>
                  <a:pt x="5377245" y="562036"/>
                  <a:pt x="5372159" y="558232"/>
                </a:cubicBezTo>
                <a:cubicBezTo>
                  <a:pt x="5358174" y="548086"/>
                  <a:pt x="5344190" y="536673"/>
                  <a:pt x="5330205" y="526527"/>
                </a:cubicBezTo>
                <a:cubicBezTo>
                  <a:pt x="5298421" y="504969"/>
                  <a:pt x="5266638" y="484678"/>
                  <a:pt x="5236125" y="464387"/>
                </a:cubicBezTo>
                <a:cubicBezTo>
                  <a:pt x="5203071" y="441561"/>
                  <a:pt x="5168744" y="421270"/>
                  <a:pt x="5133147" y="403516"/>
                </a:cubicBezTo>
                <a:cubicBezTo>
                  <a:pt x="5130604" y="402247"/>
                  <a:pt x="5126790" y="402247"/>
                  <a:pt x="5124247" y="400979"/>
                </a:cubicBezTo>
                <a:close/>
                <a:moveTo>
                  <a:pt x="4943083" y="400092"/>
                </a:moveTo>
                <a:cubicBezTo>
                  <a:pt x="4943568" y="399930"/>
                  <a:pt x="4944216" y="400578"/>
                  <a:pt x="4945512" y="402520"/>
                </a:cubicBezTo>
                <a:lnTo>
                  <a:pt x="4941626" y="402520"/>
                </a:lnTo>
                <a:lnTo>
                  <a:pt x="4941625" y="402520"/>
                </a:lnTo>
                <a:close/>
                <a:moveTo>
                  <a:pt x="4929969" y="396925"/>
                </a:moveTo>
                <a:cubicBezTo>
                  <a:pt x="4932560" y="396226"/>
                  <a:pt x="4934826" y="396226"/>
                  <a:pt x="4936769" y="397100"/>
                </a:cubicBezTo>
                <a:lnTo>
                  <a:pt x="4941625" y="402520"/>
                </a:lnTo>
                <a:lnTo>
                  <a:pt x="4936769" y="397625"/>
                </a:lnTo>
                <a:cubicBezTo>
                  <a:pt x="4934826" y="396925"/>
                  <a:pt x="4932560" y="396925"/>
                  <a:pt x="4929969" y="396925"/>
                </a:cubicBezTo>
                <a:close/>
                <a:moveTo>
                  <a:pt x="4928220" y="391576"/>
                </a:moveTo>
                <a:cubicBezTo>
                  <a:pt x="4929386" y="392547"/>
                  <a:pt x="4929969" y="394490"/>
                  <a:pt x="4929969" y="397081"/>
                </a:cubicBezTo>
                <a:lnTo>
                  <a:pt x="4924286" y="391819"/>
                </a:lnTo>
                <a:close/>
                <a:moveTo>
                  <a:pt x="4922975" y="390604"/>
                </a:moveTo>
                <a:lnTo>
                  <a:pt x="4924286" y="391819"/>
                </a:lnTo>
                <a:lnTo>
                  <a:pt x="4922975" y="391900"/>
                </a:lnTo>
                <a:cubicBezTo>
                  <a:pt x="4922975" y="391900"/>
                  <a:pt x="4922975" y="391900"/>
                  <a:pt x="4922975" y="390604"/>
                </a:cubicBezTo>
                <a:close/>
                <a:moveTo>
                  <a:pt x="4916454" y="386078"/>
                </a:moveTo>
                <a:lnTo>
                  <a:pt x="4920310" y="386266"/>
                </a:lnTo>
                <a:cubicBezTo>
                  <a:pt x="4921976" y="387238"/>
                  <a:pt x="4922975" y="389180"/>
                  <a:pt x="4922975" y="392418"/>
                </a:cubicBezTo>
                <a:close/>
                <a:moveTo>
                  <a:pt x="4914981" y="384647"/>
                </a:moveTo>
                <a:lnTo>
                  <a:pt x="4916454" y="386078"/>
                </a:lnTo>
                <a:lnTo>
                  <a:pt x="4913649" y="385942"/>
                </a:lnTo>
                <a:cubicBezTo>
                  <a:pt x="4913649" y="385942"/>
                  <a:pt x="4914981" y="384647"/>
                  <a:pt x="4914981" y="384647"/>
                </a:cubicBezTo>
                <a:close/>
                <a:moveTo>
                  <a:pt x="4913011" y="384058"/>
                </a:moveTo>
                <a:lnTo>
                  <a:pt x="4915204" y="384259"/>
                </a:lnTo>
                <a:cubicBezTo>
                  <a:pt x="4915204" y="384259"/>
                  <a:pt x="4913932" y="385424"/>
                  <a:pt x="4913932" y="385424"/>
                </a:cubicBezTo>
                <a:close/>
                <a:moveTo>
                  <a:pt x="4908528" y="381199"/>
                </a:moveTo>
                <a:cubicBezTo>
                  <a:pt x="4909641" y="381126"/>
                  <a:pt x="4910674" y="381308"/>
                  <a:pt x="4911588" y="381945"/>
                </a:cubicBezTo>
                <a:lnTo>
                  <a:pt x="4913011" y="384058"/>
                </a:lnTo>
                <a:lnTo>
                  <a:pt x="4902487" y="383093"/>
                </a:lnTo>
                <a:lnTo>
                  <a:pt x="4901993" y="383093"/>
                </a:lnTo>
                <a:lnTo>
                  <a:pt x="4901993" y="382892"/>
                </a:lnTo>
                <a:close/>
                <a:moveTo>
                  <a:pt x="4901216" y="379207"/>
                </a:moveTo>
                <a:cubicBezTo>
                  <a:pt x="4901993" y="380502"/>
                  <a:pt x="4901993" y="380502"/>
                  <a:pt x="4901993" y="380502"/>
                </a:cubicBezTo>
                <a:lnTo>
                  <a:pt x="4901993" y="382892"/>
                </a:lnTo>
                <a:lnTo>
                  <a:pt x="4901216" y="383093"/>
                </a:lnTo>
                <a:cubicBezTo>
                  <a:pt x="4901216" y="381798"/>
                  <a:pt x="4901216" y="380502"/>
                  <a:pt x="4901216" y="379207"/>
                </a:cubicBezTo>
                <a:close/>
                <a:moveTo>
                  <a:pt x="3951584" y="341141"/>
                </a:moveTo>
                <a:cubicBezTo>
                  <a:pt x="3954121" y="350109"/>
                  <a:pt x="3959196" y="353953"/>
                  <a:pt x="3965539" y="355234"/>
                </a:cubicBezTo>
                <a:cubicBezTo>
                  <a:pt x="3974419" y="356515"/>
                  <a:pt x="3982031" y="359077"/>
                  <a:pt x="3989643" y="360359"/>
                </a:cubicBezTo>
                <a:cubicBezTo>
                  <a:pt x="4016284" y="365483"/>
                  <a:pt x="4042925" y="370608"/>
                  <a:pt x="4068297" y="382139"/>
                </a:cubicBezTo>
                <a:cubicBezTo>
                  <a:pt x="4074640" y="384701"/>
                  <a:pt x="4080984" y="385982"/>
                  <a:pt x="4087326" y="388545"/>
                </a:cubicBezTo>
                <a:cubicBezTo>
                  <a:pt x="4089864" y="388545"/>
                  <a:pt x="4093670" y="388545"/>
                  <a:pt x="4100013" y="388545"/>
                </a:cubicBezTo>
                <a:cubicBezTo>
                  <a:pt x="4089864" y="378295"/>
                  <a:pt x="4079715" y="374452"/>
                  <a:pt x="4069566" y="370608"/>
                </a:cubicBezTo>
                <a:cubicBezTo>
                  <a:pt x="4030239" y="356515"/>
                  <a:pt x="3970613" y="341141"/>
                  <a:pt x="3951584" y="341141"/>
                </a:cubicBezTo>
                <a:close/>
                <a:moveTo>
                  <a:pt x="4421374" y="320675"/>
                </a:moveTo>
                <a:cubicBezTo>
                  <a:pt x="4419470" y="320834"/>
                  <a:pt x="4417566" y="321786"/>
                  <a:pt x="4416297" y="324960"/>
                </a:cubicBezTo>
                <a:cubicBezTo>
                  <a:pt x="4422643" y="331309"/>
                  <a:pt x="4431527" y="333849"/>
                  <a:pt x="4439142" y="336388"/>
                </a:cubicBezTo>
                <a:cubicBezTo>
                  <a:pt x="4479756" y="349086"/>
                  <a:pt x="4520370" y="361783"/>
                  <a:pt x="4559713" y="374481"/>
                </a:cubicBezTo>
                <a:cubicBezTo>
                  <a:pt x="4573675" y="379560"/>
                  <a:pt x="4586366" y="384638"/>
                  <a:pt x="4599058" y="389718"/>
                </a:cubicBezTo>
                <a:cubicBezTo>
                  <a:pt x="4615557" y="397336"/>
                  <a:pt x="4632057" y="406224"/>
                  <a:pt x="4648555" y="413843"/>
                </a:cubicBezTo>
                <a:cubicBezTo>
                  <a:pt x="4681554" y="430349"/>
                  <a:pt x="4715822" y="446856"/>
                  <a:pt x="4748820" y="463362"/>
                </a:cubicBezTo>
                <a:cubicBezTo>
                  <a:pt x="4753897" y="465902"/>
                  <a:pt x="4757704" y="469711"/>
                  <a:pt x="4762781" y="472251"/>
                </a:cubicBezTo>
                <a:cubicBezTo>
                  <a:pt x="4757704" y="472251"/>
                  <a:pt x="4753897" y="470981"/>
                  <a:pt x="4751358" y="469711"/>
                </a:cubicBezTo>
                <a:cubicBezTo>
                  <a:pt x="4717091" y="454474"/>
                  <a:pt x="4682823" y="439237"/>
                  <a:pt x="4648555" y="424000"/>
                </a:cubicBezTo>
                <a:cubicBezTo>
                  <a:pt x="4643479" y="421461"/>
                  <a:pt x="4638720" y="418604"/>
                  <a:pt x="4633644" y="416699"/>
                </a:cubicBezTo>
                <a:lnTo>
                  <a:pt x="4618305" y="415252"/>
                </a:lnTo>
                <a:lnTo>
                  <a:pt x="4618096" y="415112"/>
                </a:lnTo>
                <a:lnTo>
                  <a:pt x="4616874" y="414298"/>
                </a:lnTo>
                <a:lnTo>
                  <a:pt x="4616985" y="412414"/>
                </a:lnTo>
                <a:cubicBezTo>
                  <a:pt x="4616826" y="411621"/>
                  <a:pt x="4616192" y="411303"/>
                  <a:pt x="4614288" y="412573"/>
                </a:cubicBezTo>
                <a:lnTo>
                  <a:pt x="4616874" y="414298"/>
                </a:lnTo>
                <a:lnTo>
                  <a:pt x="4616826" y="415112"/>
                </a:lnTo>
                <a:lnTo>
                  <a:pt x="4618305" y="415252"/>
                </a:lnTo>
                <a:lnTo>
                  <a:pt x="4625711" y="420191"/>
                </a:lnTo>
                <a:cubicBezTo>
                  <a:pt x="4665055" y="444317"/>
                  <a:pt x="4706938" y="463362"/>
                  <a:pt x="4748820" y="481139"/>
                </a:cubicBezTo>
                <a:cubicBezTo>
                  <a:pt x="4760243" y="486218"/>
                  <a:pt x="4772935" y="490027"/>
                  <a:pt x="4784357" y="490027"/>
                </a:cubicBezTo>
                <a:cubicBezTo>
                  <a:pt x="4794510" y="490027"/>
                  <a:pt x="4803394" y="493836"/>
                  <a:pt x="4812279" y="497645"/>
                </a:cubicBezTo>
                <a:cubicBezTo>
                  <a:pt x="4821164" y="502725"/>
                  <a:pt x="4831316" y="509073"/>
                  <a:pt x="4841470" y="514152"/>
                </a:cubicBezTo>
                <a:cubicBezTo>
                  <a:pt x="4880815" y="537008"/>
                  <a:pt x="4921427" y="559863"/>
                  <a:pt x="4960772" y="582718"/>
                </a:cubicBezTo>
                <a:cubicBezTo>
                  <a:pt x="4963310" y="584623"/>
                  <a:pt x="4965848" y="586845"/>
                  <a:pt x="4968705" y="588273"/>
                </a:cubicBezTo>
                <a:lnTo>
                  <a:pt x="4977299" y="588967"/>
                </a:lnTo>
                <a:lnTo>
                  <a:pt x="4978540" y="590336"/>
                </a:lnTo>
                <a:lnTo>
                  <a:pt x="4980490" y="591018"/>
                </a:lnTo>
                <a:lnTo>
                  <a:pt x="4989497" y="600028"/>
                </a:lnTo>
                <a:lnTo>
                  <a:pt x="4989963" y="603034"/>
                </a:lnTo>
                <a:lnTo>
                  <a:pt x="4992270" y="602110"/>
                </a:lnTo>
                <a:lnTo>
                  <a:pt x="4995039" y="603034"/>
                </a:lnTo>
                <a:cubicBezTo>
                  <a:pt x="4996308" y="603034"/>
                  <a:pt x="4996308" y="601764"/>
                  <a:pt x="4997578" y="600494"/>
                </a:cubicBezTo>
                <a:cubicBezTo>
                  <a:pt x="4996308" y="600494"/>
                  <a:pt x="4996308" y="600494"/>
                  <a:pt x="4996308" y="600494"/>
                </a:cubicBezTo>
                <a:lnTo>
                  <a:pt x="4992270" y="602110"/>
                </a:lnTo>
                <a:lnTo>
                  <a:pt x="4991232" y="601764"/>
                </a:lnTo>
                <a:lnTo>
                  <a:pt x="4989497" y="600028"/>
                </a:lnTo>
                <a:lnTo>
                  <a:pt x="4988535" y="593829"/>
                </a:lnTo>
                <a:lnTo>
                  <a:pt x="4980490" y="591018"/>
                </a:lnTo>
                <a:lnTo>
                  <a:pt x="4978540" y="589067"/>
                </a:lnTo>
                <a:lnTo>
                  <a:pt x="4977299" y="588967"/>
                </a:lnTo>
                <a:lnTo>
                  <a:pt x="4969339" y="580179"/>
                </a:lnTo>
                <a:cubicBezTo>
                  <a:pt x="4965531" y="577956"/>
                  <a:pt x="4961406" y="576369"/>
                  <a:pt x="4958233" y="573830"/>
                </a:cubicBezTo>
                <a:cubicBezTo>
                  <a:pt x="4838932" y="497645"/>
                  <a:pt x="4713283" y="434158"/>
                  <a:pt x="4585097" y="374481"/>
                </a:cubicBezTo>
                <a:cubicBezTo>
                  <a:pt x="4573675" y="369401"/>
                  <a:pt x="4562253" y="365592"/>
                  <a:pt x="4550830" y="360513"/>
                </a:cubicBezTo>
                <a:cubicBezTo>
                  <a:pt x="4534331" y="352895"/>
                  <a:pt x="4517832" y="345276"/>
                  <a:pt x="4500064" y="340198"/>
                </a:cubicBezTo>
                <a:cubicBezTo>
                  <a:pt x="4475948" y="332579"/>
                  <a:pt x="4450565" y="327500"/>
                  <a:pt x="4426451" y="321151"/>
                </a:cubicBezTo>
                <a:cubicBezTo>
                  <a:pt x="4425182" y="321151"/>
                  <a:pt x="4423278" y="320517"/>
                  <a:pt x="4421374" y="320675"/>
                </a:cubicBezTo>
                <a:close/>
                <a:moveTo>
                  <a:pt x="4506442" y="309283"/>
                </a:moveTo>
                <a:cubicBezTo>
                  <a:pt x="4507711" y="310560"/>
                  <a:pt x="4508980" y="311837"/>
                  <a:pt x="4510248" y="313114"/>
                </a:cubicBezTo>
                <a:lnTo>
                  <a:pt x="4512647" y="312911"/>
                </a:lnTo>
                <a:lnTo>
                  <a:pt x="4521666" y="316947"/>
                </a:lnTo>
                <a:cubicBezTo>
                  <a:pt x="4582557" y="343773"/>
                  <a:pt x="4643451" y="371877"/>
                  <a:pt x="4706879" y="389761"/>
                </a:cubicBezTo>
                <a:cubicBezTo>
                  <a:pt x="4717027" y="393594"/>
                  <a:pt x="4725908" y="398703"/>
                  <a:pt x="4736056" y="402536"/>
                </a:cubicBezTo>
                <a:cubicBezTo>
                  <a:pt x="4737325" y="396148"/>
                  <a:pt x="4733520" y="393594"/>
                  <a:pt x="4728446" y="391039"/>
                </a:cubicBezTo>
                <a:cubicBezTo>
                  <a:pt x="4710684" y="382097"/>
                  <a:pt x="4691657" y="373155"/>
                  <a:pt x="4673895" y="366767"/>
                </a:cubicBezTo>
                <a:cubicBezTo>
                  <a:pt x="4628227" y="348883"/>
                  <a:pt x="4582557" y="332276"/>
                  <a:pt x="4535620" y="315670"/>
                </a:cubicBezTo>
                <a:cubicBezTo>
                  <a:pt x="4531814" y="314392"/>
                  <a:pt x="4527691" y="312795"/>
                  <a:pt x="4523410" y="311997"/>
                </a:cubicBezTo>
                <a:lnTo>
                  <a:pt x="4512647" y="312911"/>
                </a:lnTo>
                <a:lnTo>
                  <a:pt x="4510248" y="311837"/>
                </a:lnTo>
                <a:cubicBezTo>
                  <a:pt x="4508980" y="310560"/>
                  <a:pt x="4507711" y="310560"/>
                  <a:pt x="4506442" y="309283"/>
                </a:cubicBezTo>
                <a:close/>
                <a:moveTo>
                  <a:pt x="4611353" y="298388"/>
                </a:moveTo>
                <a:cubicBezTo>
                  <a:pt x="4611353" y="299165"/>
                  <a:pt x="4611353" y="299165"/>
                  <a:pt x="4610187" y="299165"/>
                </a:cubicBezTo>
                <a:lnTo>
                  <a:pt x="4608688" y="298832"/>
                </a:lnTo>
                <a:close/>
                <a:moveTo>
                  <a:pt x="4606690" y="298388"/>
                </a:moveTo>
                <a:lnTo>
                  <a:pt x="4608688" y="298832"/>
                </a:lnTo>
                <a:lnTo>
                  <a:pt x="4606690" y="299165"/>
                </a:lnTo>
                <a:cubicBezTo>
                  <a:pt x="4606690" y="299165"/>
                  <a:pt x="4606690" y="298388"/>
                  <a:pt x="4606690" y="298388"/>
                </a:cubicBezTo>
                <a:close/>
                <a:moveTo>
                  <a:pt x="4605835" y="298283"/>
                </a:moveTo>
                <a:lnTo>
                  <a:pt x="4606266" y="298283"/>
                </a:lnTo>
                <a:cubicBezTo>
                  <a:pt x="4606266" y="298283"/>
                  <a:pt x="4606266" y="298283"/>
                  <a:pt x="4606266" y="299552"/>
                </a:cubicBezTo>
                <a:close/>
                <a:moveTo>
                  <a:pt x="4284967" y="294507"/>
                </a:moveTo>
                <a:lnTo>
                  <a:pt x="4284967" y="295285"/>
                </a:lnTo>
                <a:lnTo>
                  <a:pt x="4288074" y="294507"/>
                </a:lnTo>
                <a:close/>
                <a:moveTo>
                  <a:pt x="4268646" y="289068"/>
                </a:moveTo>
                <a:lnTo>
                  <a:pt x="4268646" y="290622"/>
                </a:lnTo>
                <a:lnTo>
                  <a:pt x="4270201" y="289068"/>
                </a:lnTo>
                <a:close/>
                <a:moveTo>
                  <a:pt x="3961248" y="233125"/>
                </a:moveTo>
                <a:cubicBezTo>
                  <a:pt x="3958709" y="233125"/>
                  <a:pt x="3954901" y="234394"/>
                  <a:pt x="3952361" y="235663"/>
                </a:cubicBezTo>
                <a:cubicBezTo>
                  <a:pt x="3953631" y="240738"/>
                  <a:pt x="3954901" y="242006"/>
                  <a:pt x="3957439" y="242006"/>
                </a:cubicBezTo>
                <a:cubicBezTo>
                  <a:pt x="3966326" y="244544"/>
                  <a:pt x="3975213" y="245812"/>
                  <a:pt x="3984099" y="248350"/>
                </a:cubicBezTo>
                <a:cubicBezTo>
                  <a:pt x="4019645" y="255963"/>
                  <a:pt x="4056461" y="262306"/>
                  <a:pt x="4093277" y="271188"/>
                </a:cubicBezTo>
                <a:cubicBezTo>
                  <a:pt x="4238001" y="307981"/>
                  <a:pt x="4378916" y="353656"/>
                  <a:pt x="4517292" y="412019"/>
                </a:cubicBezTo>
                <a:cubicBezTo>
                  <a:pt x="4520466" y="413922"/>
                  <a:pt x="4523957" y="415191"/>
                  <a:pt x="4527448" y="416301"/>
                </a:cubicBezTo>
                <a:lnTo>
                  <a:pt x="4536112" y="419142"/>
                </a:lnTo>
                <a:lnTo>
                  <a:pt x="4536335" y="419631"/>
                </a:lnTo>
                <a:lnTo>
                  <a:pt x="4537604" y="419631"/>
                </a:lnTo>
                <a:lnTo>
                  <a:pt x="4536112" y="419142"/>
                </a:lnTo>
                <a:lnTo>
                  <a:pt x="4533161" y="412653"/>
                </a:lnTo>
                <a:cubicBezTo>
                  <a:pt x="4530940" y="411067"/>
                  <a:pt x="4528083" y="410116"/>
                  <a:pt x="4526178" y="409481"/>
                </a:cubicBezTo>
                <a:cubicBezTo>
                  <a:pt x="4502058" y="398063"/>
                  <a:pt x="4477938" y="386644"/>
                  <a:pt x="4452548" y="376494"/>
                </a:cubicBezTo>
                <a:cubicBezTo>
                  <a:pt x="4305285" y="319400"/>
                  <a:pt x="4152944" y="274994"/>
                  <a:pt x="3999333" y="238200"/>
                </a:cubicBezTo>
                <a:cubicBezTo>
                  <a:pt x="3986638" y="235663"/>
                  <a:pt x="3973943" y="234394"/>
                  <a:pt x="3961248" y="233125"/>
                </a:cubicBezTo>
                <a:close/>
                <a:moveTo>
                  <a:pt x="4278749" y="215260"/>
                </a:moveTo>
                <a:lnTo>
                  <a:pt x="4278749" y="216814"/>
                </a:lnTo>
                <a:lnTo>
                  <a:pt x="4276417" y="216814"/>
                </a:lnTo>
                <a:close/>
                <a:moveTo>
                  <a:pt x="4537708" y="207046"/>
                </a:moveTo>
                <a:lnTo>
                  <a:pt x="4537708" y="208163"/>
                </a:lnTo>
                <a:lnTo>
                  <a:pt x="4537789" y="208243"/>
                </a:lnTo>
                <a:lnTo>
                  <a:pt x="4535715" y="208243"/>
                </a:lnTo>
                <a:close/>
                <a:moveTo>
                  <a:pt x="4537708" y="206894"/>
                </a:moveTo>
                <a:lnTo>
                  <a:pt x="4537880" y="206943"/>
                </a:lnTo>
                <a:lnTo>
                  <a:pt x="4537708" y="207046"/>
                </a:lnTo>
                <a:close/>
                <a:moveTo>
                  <a:pt x="4538304" y="206689"/>
                </a:moveTo>
                <a:lnTo>
                  <a:pt x="4538304" y="207064"/>
                </a:lnTo>
                <a:lnTo>
                  <a:pt x="4537880" y="206943"/>
                </a:lnTo>
                <a:close/>
                <a:moveTo>
                  <a:pt x="4045535" y="142980"/>
                </a:moveTo>
                <a:cubicBezTo>
                  <a:pt x="4045535" y="144250"/>
                  <a:pt x="4044266" y="144250"/>
                  <a:pt x="4044266" y="144250"/>
                </a:cubicBezTo>
                <a:lnTo>
                  <a:pt x="4045535" y="144250"/>
                </a:lnTo>
                <a:cubicBezTo>
                  <a:pt x="4048072" y="146789"/>
                  <a:pt x="4049341" y="149328"/>
                  <a:pt x="4051877" y="150597"/>
                </a:cubicBezTo>
                <a:cubicBezTo>
                  <a:pt x="4062026" y="155676"/>
                  <a:pt x="4073443" y="160754"/>
                  <a:pt x="4084860" y="163293"/>
                </a:cubicBezTo>
                <a:cubicBezTo>
                  <a:pt x="4129260" y="175988"/>
                  <a:pt x="4173659" y="187414"/>
                  <a:pt x="4216790" y="198840"/>
                </a:cubicBezTo>
                <a:cubicBezTo>
                  <a:pt x="4230745" y="202649"/>
                  <a:pt x="4245967" y="206458"/>
                  <a:pt x="4264995" y="211535"/>
                </a:cubicBezTo>
                <a:cubicBezTo>
                  <a:pt x="4253578" y="214074"/>
                  <a:pt x="4248504" y="214074"/>
                  <a:pt x="4238357" y="215344"/>
                </a:cubicBezTo>
                <a:cubicBezTo>
                  <a:pt x="4249773" y="219153"/>
                  <a:pt x="4257384" y="221692"/>
                  <a:pt x="4264995" y="224231"/>
                </a:cubicBezTo>
                <a:cubicBezTo>
                  <a:pt x="4319543" y="238196"/>
                  <a:pt x="4374091" y="247083"/>
                  <a:pt x="4427371" y="266126"/>
                </a:cubicBezTo>
                <a:cubicBezTo>
                  <a:pt x="4432445" y="268665"/>
                  <a:pt x="4437519" y="268665"/>
                  <a:pt x="4448936" y="271204"/>
                </a:cubicBezTo>
                <a:cubicBezTo>
                  <a:pt x="4441325" y="267395"/>
                  <a:pt x="4437519" y="264856"/>
                  <a:pt x="4434982" y="263586"/>
                </a:cubicBezTo>
                <a:cubicBezTo>
                  <a:pt x="4404537" y="248352"/>
                  <a:pt x="4374091" y="236926"/>
                  <a:pt x="4341109" y="229309"/>
                </a:cubicBezTo>
                <a:cubicBezTo>
                  <a:pt x="4334766" y="228039"/>
                  <a:pt x="4328423" y="226770"/>
                  <a:pt x="4323349" y="222961"/>
                </a:cubicBezTo>
                <a:cubicBezTo>
                  <a:pt x="4299246" y="208996"/>
                  <a:pt x="4273875" y="202649"/>
                  <a:pt x="4248504" y="196301"/>
                </a:cubicBezTo>
                <a:cubicBezTo>
                  <a:pt x="4180002" y="178527"/>
                  <a:pt x="4112768" y="160754"/>
                  <a:pt x="4045535" y="142980"/>
                </a:cubicBezTo>
                <a:close/>
                <a:moveTo>
                  <a:pt x="3352799" y="16251"/>
                </a:moveTo>
                <a:lnTo>
                  <a:pt x="3352799" y="25391"/>
                </a:lnTo>
                <a:lnTo>
                  <a:pt x="3353176" y="25386"/>
                </a:lnTo>
                <a:cubicBezTo>
                  <a:pt x="3358254" y="25386"/>
                  <a:pt x="3363332" y="25386"/>
                  <a:pt x="3372220" y="25386"/>
                </a:cubicBezTo>
                <a:cubicBezTo>
                  <a:pt x="3365872" y="20309"/>
                  <a:pt x="3363332" y="16501"/>
                  <a:pt x="3360794" y="16501"/>
                </a:cubicBezTo>
                <a:close/>
                <a:moveTo>
                  <a:pt x="0" y="0"/>
                </a:moveTo>
                <a:lnTo>
                  <a:pt x="3352799" y="0"/>
                </a:lnTo>
                <a:lnTo>
                  <a:pt x="3352799" y="2180"/>
                </a:lnTo>
                <a:lnTo>
                  <a:pt x="3369680" y="2539"/>
                </a:lnTo>
                <a:cubicBezTo>
                  <a:pt x="3433160" y="3808"/>
                  <a:pt x="3497909" y="11424"/>
                  <a:pt x="3561389" y="20309"/>
                </a:cubicBezTo>
                <a:cubicBezTo>
                  <a:pt x="3588051" y="24116"/>
                  <a:pt x="3614712" y="29194"/>
                  <a:pt x="3642643" y="35540"/>
                </a:cubicBezTo>
                <a:cubicBezTo>
                  <a:pt x="3655339" y="38079"/>
                  <a:pt x="3669304" y="39348"/>
                  <a:pt x="3683270" y="39348"/>
                </a:cubicBezTo>
                <a:cubicBezTo>
                  <a:pt x="3763255" y="40617"/>
                  <a:pt x="3844509" y="40617"/>
                  <a:pt x="3924493" y="41886"/>
                </a:cubicBezTo>
                <a:cubicBezTo>
                  <a:pt x="3932111" y="41886"/>
                  <a:pt x="3940998" y="43156"/>
                  <a:pt x="3947346" y="43156"/>
                </a:cubicBezTo>
                <a:cubicBezTo>
                  <a:pt x="3954964" y="49502"/>
                  <a:pt x="3952425" y="55849"/>
                  <a:pt x="3952425" y="62195"/>
                </a:cubicBezTo>
                <a:cubicBezTo>
                  <a:pt x="3953694" y="73619"/>
                  <a:pt x="3951155" y="85042"/>
                  <a:pt x="3954964" y="96466"/>
                </a:cubicBezTo>
                <a:cubicBezTo>
                  <a:pt x="3971468" y="102812"/>
                  <a:pt x="3989243" y="101543"/>
                  <a:pt x="4003208" y="104082"/>
                </a:cubicBezTo>
                <a:cubicBezTo>
                  <a:pt x="4005747" y="106620"/>
                  <a:pt x="4007017" y="110428"/>
                  <a:pt x="4009556" y="111697"/>
                </a:cubicBezTo>
                <a:cubicBezTo>
                  <a:pt x="4028600" y="115505"/>
                  <a:pt x="4047644" y="118044"/>
                  <a:pt x="4066688" y="121852"/>
                </a:cubicBezTo>
                <a:cubicBezTo>
                  <a:pt x="4114933" y="129467"/>
                  <a:pt x="4164447" y="137083"/>
                  <a:pt x="4212692" y="145968"/>
                </a:cubicBezTo>
                <a:cubicBezTo>
                  <a:pt x="4222849" y="147237"/>
                  <a:pt x="4231736" y="149776"/>
                  <a:pt x="4241892" y="152315"/>
                </a:cubicBezTo>
                <a:cubicBezTo>
                  <a:pt x="4245701" y="153584"/>
                  <a:pt x="4248240" y="156123"/>
                  <a:pt x="4254588" y="158661"/>
                </a:cubicBezTo>
                <a:cubicBezTo>
                  <a:pt x="4233005" y="165007"/>
                  <a:pt x="4216500" y="154853"/>
                  <a:pt x="4193648" y="157392"/>
                </a:cubicBezTo>
                <a:cubicBezTo>
                  <a:pt x="4205074" y="161199"/>
                  <a:pt x="4211422" y="163738"/>
                  <a:pt x="4219040" y="166277"/>
                </a:cubicBezTo>
                <a:cubicBezTo>
                  <a:pt x="4278711" y="185316"/>
                  <a:pt x="4338382" y="203086"/>
                  <a:pt x="4399322" y="215779"/>
                </a:cubicBezTo>
                <a:cubicBezTo>
                  <a:pt x="4445027" y="224664"/>
                  <a:pt x="4488195" y="243704"/>
                  <a:pt x="4530090" y="260204"/>
                </a:cubicBezTo>
                <a:cubicBezTo>
                  <a:pt x="4552943" y="269089"/>
                  <a:pt x="4575796" y="279244"/>
                  <a:pt x="4597379" y="289398"/>
                </a:cubicBezTo>
                <a:cubicBezTo>
                  <a:pt x="4599283" y="290033"/>
                  <a:pt x="4601822" y="290667"/>
                  <a:pt x="4603727" y="292095"/>
                </a:cubicBezTo>
                <a:lnTo>
                  <a:pt x="4605835" y="298283"/>
                </a:lnTo>
                <a:lnTo>
                  <a:pt x="4598648" y="298283"/>
                </a:lnTo>
                <a:cubicBezTo>
                  <a:pt x="4598648" y="304629"/>
                  <a:pt x="4603727" y="304629"/>
                  <a:pt x="4606266" y="305898"/>
                </a:cubicBezTo>
                <a:cubicBezTo>
                  <a:pt x="4627849" y="314784"/>
                  <a:pt x="4649433" y="322399"/>
                  <a:pt x="4669747" y="330015"/>
                </a:cubicBezTo>
                <a:cubicBezTo>
                  <a:pt x="4696407" y="341439"/>
                  <a:pt x="4721799" y="352862"/>
                  <a:pt x="4747191" y="365555"/>
                </a:cubicBezTo>
                <a:cubicBezTo>
                  <a:pt x="4751000" y="366824"/>
                  <a:pt x="4756078" y="369363"/>
                  <a:pt x="4759887" y="373171"/>
                </a:cubicBezTo>
                <a:cubicBezTo>
                  <a:pt x="4773853" y="385864"/>
                  <a:pt x="4791627" y="394749"/>
                  <a:pt x="4809402" y="401095"/>
                </a:cubicBezTo>
                <a:cubicBezTo>
                  <a:pt x="4832254" y="408711"/>
                  <a:pt x="4853837" y="416327"/>
                  <a:pt x="4875420" y="423942"/>
                </a:cubicBezTo>
                <a:cubicBezTo>
                  <a:pt x="4888116" y="429020"/>
                  <a:pt x="4900812" y="434096"/>
                  <a:pt x="4913508" y="445520"/>
                </a:cubicBezTo>
                <a:cubicBezTo>
                  <a:pt x="4902082" y="446790"/>
                  <a:pt x="4895734" y="444251"/>
                  <a:pt x="4889386" y="440443"/>
                </a:cubicBezTo>
                <a:cubicBezTo>
                  <a:pt x="4886847" y="444251"/>
                  <a:pt x="4888116" y="448059"/>
                  <a:pt x="4891925" y="450598"/>
                </a:cubicBezTo>
                <a:cubicBezTo>
                  <a:pt x="4910969" y="463290"/>
                  <a:pt x="4931282" y="475983"/>
                  <a:pt x="4950326" y="488676"/>
                </a:cubicBezTo>
                <a:cubicBezTo>
                  <a:pt x="4994763" y="517870"/>
                  <a:pt x="5037929" y="545794"/>
                  <a:pt x="5082364" y="573719"/>
                </a:cubicBezTo>
                <a:cubicBezTo>
                  <a:pt x="5112835" y="592757"/>
                  <a:pt x="5144574" y="611797"/>
                  <a:pt x="5176315" y="629567"/>
                </a:cubicBezTo>
                <a:cubicBezTo>
                  <a:pt x="5218211" y="654953"/>
                  <a:pt x="5260107" y="679069"/>
                  <a:pt x="5296926" y="710802"/>
                </a:cubicBezTo>
                <a:cubicBezTo>
                  <a:pt x="5302004" y="715879"/>
                  <a:pt x="5308352" y="719687"/>
                  <a:pt x="5314701" y="723494"/>
                </a:cubicBezTo>
                <a:cubicBezTo>
                  <a:pt x="5322319" y="728572"/>
                  <a:pt x="5329937" y="732379"/>
                  <a:pt x="5335015" y="741265"/>
                </a:cubicBezTo>
                <a:cubicBezTo>
                  <a:pt x="5332475" y="745073"/>
                  <a:pt x="5328666" y="742534"/>
                  <a:pt x="5326128" y="741265"/>
                </a:cubicBezTo>
                <a:cubicBezTo>
                  <a:pt x="5318510" y="739360"/>
                  <a:pt x="5311606" y="733887"/>
                  <a:pt x="5303274" y="731804"/>
                </a:cubicBezTo>
                <a:lnTo>
                  <a:pt x="5295735" y="731216"/>
                </a:lnTo>
                <a:lnTo>
                  <a:pt x="5295656" y="731110"/>
                </a:lnTo>
                <a:lnTo>
                  <a:pt x="5294477" y="730639"/>
                </a:lnTo>
                <a:lnTo>
                  <a:pt x="5295021" y="727778"/>
                </a:lnTo>
                <a:cubicBezTo>
                  <a:pt x="5294387" y="727302"/>
                  <a:pt x="5293117" y="727302"/>
                  <a:pt x="5291847" y="727302"/>
                </a:cubicBezTo>
                <a:cubicBezTo>
                  <a:pt x="5290578" y="727302"/>
                  <a:pt x="5290578" y="728572"/>
                  <a:pt x="5289308" y="728572"/>
                </a:cubicBezTo>
                <a:lnTo>
                  <a:pt x="5294477" y="730639"/>
                </a:lnTo>
                <a:lnTo>
                  <a:pt x="5294387" y="731110"/>
                </a:lnTo>
                <a:lnTo>
                  <a:pt x="5295735" y="731216"/>
                </a:lnTo>
                <a:lnTo>
                  <a:pt x="5303274" y="741265"/>
                </a:lnTo>
                <a:cubicBezTo>
                  <a:pt x="5369293" y="792036"/>
                  <a:pt x="5430233" y="847891"/>
                  <a:pt x="5489904" y="905011"/>
                </a:cubicBezTo>
                <a:cubicBezTo>
                  <a:pt x="5503871" y="917705"/>
                  <a:pt x="5519105" y="929128"/>
                  <a:pt x="5534340" y="938014"/>
                </a:cubicBezTo>
                <a:cubicBezTo>
                  <a:pt x="5553384" y="950707"/>
                  <a:pt x="5571159" y="964670"/>
                  <a:pt x="5587663" y="981171"/>
                </a:cubicBezTo>
                <a:cubicBezTo>
                  <a:pt x="5628290" y="1021790"/>
                  <a:pt x="5666378" y="1066217"/>
                  <a:pt x="5704466" y="1110642"/>
                </a:cubicBezTo>
                <a:cubicBezTo>
                  <a:pt x="5741285" y="1153797"/>
                  <a:pt x="5778103" y="1195683"/>
                  <a:pt x="5813651" y="1238838"/>
                </a:cubicBezTo>
                <a:cubicBezTo>
                  <a:pt x="5821269" y="1246454"/>
                  <a:pt x="5828887" y="1254069"/>
                  <a:pt x="5827616" y="1265493"/>
                </a:cubicBezTo>
                <a:cubicBezTo>
                  <a:pt x="5827616" y="1269301"/>
                  <a:pt x="5830156" y="1273108"/>
                  <a:pt x="5831425" y="1276916"/>
                </a:cubicBezTo>
                <a:cubicBezTo>
                  <a:pt x="5836505" y="1284532"/>
                  <a:pt x="5839043" y="1292147"/>
                  <a:pt x="5844121" y="1298494"/>
                </a:cubicBezTo>
                <a:cubicBezTo>
                  <a:pt x="5892366" y="1356880"/>
                  <a:pt x="5924106" y="1425421"/>
                  <a:pt x="5966003" y="1487615"/>
                </a:cubicBezTo>
                <a:cubicBezTo>
                  <a:pt x="5990125" y="1524424"/>
                  <a:pt x="6011708" y="1561233"/>
                  <a:pt x="6033291" y="1598042"/>
                </a:cubicBezTo>
                <a:cubicBezTo>
                  <a:pt x="6039639" y="1606928"/>
                  <a:pt x="6043448" y="1617083"/>
                  <a:pt x="6047256" y="1625967"/>
                </a:cubicBezTo>
                <a:cubicBezTo>
                  <a:pt x="6052335" y="1637389"/>
                  <a:pt x="6057413" y="1648816"/>
                  <a:pt x="6063761" y="1658968"/>
                </a:cubicBezTo>
                <a:cubicBezTo>
                  <a:pt x="6086613" y="1700858"/>
                  <a:pt x="6109466" y="1741474"/>
                  <a:pt x="6132319" y="1782094"/>
                </a:cubicBezTo>
                <a:cubicBezTo>
                  <a:pt x="6143746" y="1804941"/>
                  <a:pt x="6155172" y="1826517"/>
                  <a:pt x="6165328" y="1850624"/>
                </a:cubicBezTo>
                <a:cubicBezTo>
                  <a:pt x="6194529" y="1924232"/>
                  <a:pt x="6222461" y="1999117"/>
                  <a:pt x="6250391" y="2072750"/>
                </a:cubicBezTo>
                <a:cubicBezTo>
                  <a:pt x="6279592" y="2153999"/>
                  <a:pt x="6304984" y="2237788"/>
                  <a:pt x="6329107" y="2321578"/>
                </a:cubicBezTo>
                <a:cubicBezTo>
                  <a:pt x="6331645" y="2330463"/>
                  <a:pt x="6331645" y="2340620"/>
                  <a:pt x="6339263" y="2348237"/>
                </a:cubicBezTo>
                <a:cubicBezTo>
                  <a:pt x="6336725" y="2338081"/>
                  <a:pt x="6335454" y="2327924"/>
                  <a:pt x="6334185" y="2317768"/>
                </a:cubicBezTo>
                <a:cubicBezTo>
                  <a:pt x="6316411" y="2244136"/>
                  <a:pt x="6299906" y="2170503"/>
                  <a:pt x="6275783" y="2098140"/>
                </a:cubicBezTo>
                <a:cubicBezTo>
                  <a:pt x="6269435" y="2080366"/>
                  <a:pt x="6263087" y="2063862"/>
                  <a:pt x="6256739" y="2046089"/>
                </a:cubicBezTo>
                <a:cubicBezTo>
                  <a:pt x="6251662" y="2032124"/>
                  <a:pt x="6246583" y="2019428"/>
                  <a:pt x="6246583" y="2004193"/>
                </a:cubicBezTo>
                <a:cubicBezTo>
                  <a:pt x="6246583" y="1991499"/>
                  <a:pt x="6242774" y="1980073"/>
                  <a:pt x="6237696" y="1968647"/>
                </a:cubicBezTo>
                <a:cubicBezTo>
                  <a:pt x="6230078" y="1947074"/>
                  <a:pt x="6219921" y="1925501"/>
                  <a:pt x="6209765" y="1903926"/>
                </a:cubicBezTo>
                <a:cubicBezTo>
                  <a:pt x="6189452" y="1865854"/>
                  <a:pt x="6178024" y="1823979"/>
                  <a:pt x="6167868" y="1782094"/>
                </a:cubicBezTo>
                <a:cubicBezTo>
                  <a:pt x="6167868" y="1782094"/>
                  <a:pt x="6169138" y="1780825"/>
                  <a:pt x="6170407" y="1778283"/>
                </a:cubicBezTo>
                <a:cubicBezTo>
                  <a:pt x="6172947" y="1782094"/>
                  <a:pt x="6175486" y="1785901"/>
                  <a:pt x="6178024" y="1789708"/>
                </a:cubicBezTo>
                <a:cubicBezTo>
                  <a:pt x="6218653" y="1865854"/>
                  <a:pt x="6252931" y="1944538"/>
                  <a:pt x="6280863" y="2025776"/>
                </a:cubicBezTo>
                <a:cubicBezTo>
                  <a:pt x="6282132" y="2029585"/>
                  <a:pt x="6284671" y="2033393"/>
                  <a:pt x="6284671" y="2037202"/>
                </a:cubicBezTo>
                <a:cubicBezTo>
                  <a:pt x="6283401" y="2056244"/>
                  <a:pt x="6291019" y="2072750"/>
                  <a:pt x="6297367" y="2089253"/>
                </a:cubicBezTo>
                <a:cubicBezTo>
                  <a:pt x="6317680" y="2140034"/>
                  <a:pt x="6331645" y="2192085"/>
                  <a:pt x="6346881" y="2244136"/>
                </a:cubicBezTo>
                <a:cubicBezTo>
                  <a:pt x="6351960" y="2264448"/>
                  <a:pt x="6354498" y="2284761"/>
                  <a:pt x="6357038" y="2303804"/>
                </a:cubicBezTo>
                <a:cubicBezTo>
                  <a:pt x="6359577" y="2322846"/>
                  <a:pt x="6363386" y="2340620"/>
                  <a:pt x="6369734" y="2358394"/>
                </a:cubicBezTo>
                <a:cubicBezTo>
                  <a:pt x="6377351" y="2381232"/>
                  <a:pt x="6383699" y="2404082"/>
                  <a:pt x="6390047" y="2426928"/>
                </a:cubicBezTo>
                <a:cubicBezTo>
                  <a:pt x="6391317" y="2430737"/>
                  <a:pt x="6391317" y="2435813"/>
                  <a:pt x="6391317" y="2440894"/>
                </a:cubicBezTo>
                <a:cubicBezTo>
                  <a:pt x="6391317" y="2442162"/>
                  <a:pt x="6387508" y="2442162"/>
                  <a:pt x="6383699" y="2443424"/>
                </a:cubicBezTo>
                <a:cubicBezTo>
                  <a:pt x="6387508" y="2459923"/>
                  <a:pt x="6390047" y="2477693"/>
                  <a:pt x="6393856" y="2494195"/>
                </a:cubicBezTo>
                <a:cubicBezTo>
                  <a:pt x="6398935" y="2523382"/>
                  <a:pt x="6405283" y="2551306"/>
                  <a:pt x="6410360" y="2580498"/>
                </a:cubicBezTo>
                <a:cubicBezTo>
                  <a:pt x="6414170" y="2602075"/>
                  <a:pt x="6417978" y="2623651"/>
                  <a:pt x="6423056" y="2645226"/>
                </a:cubicBezTo>
                <a:cubicBezTo>
                  <a:pt x="6426865" y="2662994"/>
                  <a:pt x="6429405" y="2680763"/>
                  <a:pt x="6428136" y="2699800"/>
                </a:cubicBezTo>
                <a:cubicBezTo>
                  <a:pt x="6426865" y="2720106"/>
                  <a:pt x="6429405" y="2739144"/>
                  <a:pt x="6433213" y="2758180"/>
                </a:cubicBezTo>
                <a:cubicBezTo>
                  <a:pt x="6439561" y="2794986"/>
                  <a:pt x="6443370" y="2831791"/>
                  <a:pt x="6445909" y="2869866"/>
                </a:cubicBezTo>
                <a:cubicBezTo>
                  <a:pt x="6450988" y="2959976"/>
                  <a:pt x="6452257" y="3050085"/>
                  <a:pt x="6447179" y="3140212"/>
                </a:cubicBezTo>
                <a:cubicBezTo>
                  <a:pt x="6440831" y="3229056"/>
                  <a:pt x="6435753" y="3319175"/>
                  <a:pt x="6429405" y="3409295"/>
                </a:cubicBezTo>
                <a:cubicBezTo>
                  <a:pt x="6424326" y="3476568"/>
                  <a:pt x="6412900" y="3542571"/>
                  <a:pt x="6400204" y="3609844"/>
                </a:cubicBezTo>
                <a:cubicBezTo>
                  <a:pt x="6388778" y="3660616"/>
                  <a:pt x="6382430" y="3711387"/>
                  <a:pt x="6377351" y="3763429"/>
                </a:cubicBezTo>
                <a:cubicBezTo>
                  <a:pt x="6376082" y="3779929"/>
                  <a:pt x="6373542" y="3796430"/>
                  <a:pt x="6371003" y="3814200"/>
                </a:cubicBezTo>
                <a:cubicBezTo>
                  <a:pt x="6368464" y="3812931"/>
                  <a:pt x="6367194" y="3812931"/>
                  <a:pt x="6365926" y="3811661"/>
                </a:cubicBezTo>
                <a:cubicBezTo>
                  <a:pt x="6349421" y="3857356"/>
                  <a:pt x="6334185" y="3901782"/>
                  <a:pt x="6316411" y="3946207"/>
                </a:cubicBezTo>
                <a:cubicBezTo>
                  <a:pt x="6301176" y="3984286"/>
                  <a:pt x="6288480" y="4023633"/>
                  <a:pt x="6279592" y="4064251"/>
                </a:cubicBezTo>
                <a:cubicBezTo>
                  <a:pt x="6274515" y="4087099"/>
                  <a:pt x="6268167" y="4108676"/>
                  <a:pt x="6260549" y="4130254"/>
                </a:cubicBezTo>
                <a:cubicBezTo>
                  <a:pt x="6256739" y="4142947"/>
                  <a:pt x="6250391" y="4155640"/>
                  <a:pt x="6238966" y="4164525"/>
                </a:cubicBezTo>
                <a:cubicBezTo>
                  <a:pt x="6230078" y="4173410"/>
                  <a:pt x="6225000" y="4184834"/>
                  <a:pt x="6222461" y="4197527"/>
                </a:cubicBezTo>
                <a:cubicBezTo>
                  <a:pt x="6214843" y="4235606"/>
                  <a:pt x="6194529" y="4267338"/>
                  <a:pt x="6176756" y="4300340"/>
                </a:cubicBezTo>
                <a:cubicBezTo>
                  <a:pt x="6174216" y="4304148"/>
                  <a:pt x="6171676" y="4307956"/>
                  <a:pt x="6169138" y="4310494"/>
                </a:cubicBezTo>
                <a:cubicBezTo>
                  <a:pt x="6169138" y="4311764"/>
                  <a:pt x="6167868" y="4311764"/>
                  <a:pt x="6166599" y="4313033"/>
                </a:cubicBezTo>
                <a:cubicBezTo>
                  <a:pt x="6166599" y="4309225"/>
                  <a:pt x="6166599" y="4307956"/>
                  <a:pt x="6167868" y="4305417"/>
                </a:cubicBezTo>
                <a:cubicBezTo>
                  <a:pt x="6171676" y="4293993"/>
                  <a:pt x="6175486" y="4282570"/>
                  <a:pt x="6181834" y="4272415"/>
                </a:cubicBezTo>
                <a:cubicBezTo>
                  <a:pt x="6194529" y="4250838"/>
                  <a:pt x="6200877" y="4229260"/>
                  <a:pt x="6207225" y="4206412"/>
                </a:cubicBezTo>
                <a:cubicBezTo>
                  <a:pt x="6213573" y="4183565"/>
                  <a:pt x="6219921" y="4160717"/>
                  <a:pt x="6232618" y="4141678"/>
                </a:cubicBezTo>
                <a:cubicBezTo>
                  <a:pt x="6235157" y="4137870"/>
                  <a:pt x="6237696" y="4134062"/>
                  <a:pt x="6237696" y="4130254"/>
                </a:cubicBezTo>
                <a:cubicBezTo>
                  <a:pt x="6249122" y="4089637"/>
                  <a:pt x="6264358" y="4050289"/>
                  <a:pt x="6268167" y="4007133"/>
                </a:cubicBezTo>
                <a:cubicBezTo>
                  <a:pt x="6269435" y="4005864"/>
                  <a:pt x="6268167" y="4004594"/>
                  <a:pt x="6268167" y="4000786"/>
                </a:cubicBezTo>
                <a:cubicBezTo>
                  <a:pt x="6264358" y="4004594"/>
                  <a:pt x="6261818" y="4005864"/>
                  <a:pt x="6260549" y="4009671"/>
                </a:cubicBezTo>
                <a:cubicBezTo>
                  <a:pt x="6252931" y="4029980"/>
                  <a:pt x="6242774" y="4051558"/>
                  <a:pt x="6237696" y="4073136"/>
                </a:cubicBezTo>
                <a:cubicBezTo>
                  <a:pt x="6223730" y="4127716"/>
                  <a:pt x="6202147" y="4178487"/>
                  <a:pt x="6179294" y="4227990"/>
                </a:cubicBezTo>
                <a:cubicBezTo>
                  <a:pt x="6166599" y="4255914"/>
                  <a:pt x="6150094" y="4282570"/>
                  <a:pt x="6134859" y="4309225"/>
                </a:cubicBezTo>
                <a:cubicBezTo>
                  <a:pt x="6131050" y="4315571"/>
                  <a:pt x="6128510" y="4321918"/>
                  <a:pt x="6124702" y="4328264"/>
                </a:cubicBezTo>
                <a:cubicBezTo>
                  <a:pt x="6113276" y="4356189"/>
                  <a:pt x="6101849" y="4384113"/>
                  <a:pt x="6089153" y="4410769"/>
                </a:cubicBezTo>
                <a:cubicBezTo>
                  <a:pt x="6086614" y="4415846"/>
                  <a:pt x="6084711" y="4420923"/>
                  <a:pt x="6082329" y="4425524"/>
                </a:cubicBezTo>
                <a:lnTo>
                  <a:pt x="6072762" y="4437283"/>
                </a:lnTo>
                <a:lnTo>
                  <a:pt x="6071742" y="4437283"/>
                </a:lnTo>
                <a:lnTo>
                  <a:pt x="6071680" y="4437423"/>
                </a:lnTo>
                <a:lnTo>
                  <a:pt x="6071379" y="4437423"/>
                </a:lnTo>
                <a:cubicBezTo>
                  <a:pt x="6067570" y="4438693"/>
                  <a:pt x="6063761" y="4439962"/>
                  <a:pt x="6061222" y="4442501"/>
                </a:cubicBezTo>
                <a:cubicBezTo>
                  <a:pt x="6054874" y="4450117"/>
                  <a:pt x="6048527" y="4457732"/>
                  <a:pt x="6043448" y="4465348"/>
                </a:cubicBezTo>
                <a:cubicBezTo>
                  <a:pt x="6002821" y="4535159"/>
                  <a:pt x="5957116" y="4601162"/>
                  <a:pt x="5916488" y="4670974"/>
                </a:cubicBezTo>
                <a:cubicBezTo>
                  <a:pt x="5912679" y="4676051"/>
                  <a:pt x="5908871" y="4682397"/>
                  <a:pt x="5905062" y="4688744"/>
                </a:cubicBezTo>
                <a:cubicBezTo>
                  <a:pt x="5903793" y="4692552"/>
                  <a:pt x="5901253" y="4696360"/>
                  <a:pt x="5901253" y="4700168"/>
                </a:cubicBezTo>
                <a:cubicBezTo>
                  <a:pt x="5896175" y="4729361"/>
                  <a:pt x="5878400" y="4750939"/>
                  <a:pt x="5861896" y="4772517"/>
                </a:cubicBezTo>
                <a:cubicBezTo>
                  <a:pt x="5851739" y="4785210"/>
                  <a:pt x="5840314" y="4796634"/>
                  <a:pt x="5832696" y="4810596"/>
                </a:cubicBezTo>
                <a:cubicBezTo>
                  <a:pt x="5794607" y="4879138"/>
                  <a:pt x="5741285" y="4932448"/>
                  <a:pt x="5681614" y="4981951"/>
                </a:cubicBezTo>
                <a:cubicBezTo>
                  <a:pt x="5654951" y="5004798"/>
                  <a:pt x="5628290" y="5027646"/>
                  <a:pt x="5601629" y="5051762"/>
                </a:cubicBezTo>
                <a:cubicBezTo>
                  <a:pt x="5588933" y="5063186"/>
                  <a:pt x="5578776" y="5075878"/>
                  <a:pt x="5567350" y="5087302"/>
                </a:cubicBezTo>
                <a:cubicBezTo>
                  <a:pt x="5555923" y="5098726"/>
                  <a:pt x="5544497" y="5110150"/>
                  <a:pt x="5533071" y="5121573"/>
                </a:cubicBezTo>
                <a:cubicBezTo>
                  <a:pt x="5530531" y="5124112"/>
                  <a:pt x="5525453" y="5126650"/>
                  <a:pt x="5520375" y="5126650"/>
                </a:cubicBezTo>
                <a:cubicBezTo>
                  <a:pt x="5521644" y="5124112"/>
                  <a:pt x="5522914" y="5121573"/>
                  <a:pt x="5525453" y="5119034"/>
                </a:cubicBezTo>
                <a:cubicBezTo>
                  <a:pt x="5557193" y="5082225"/>
                  <a:pt x="5591472" y="5046685"/>
                  <a:pt x="5628290" y="5012414"/>
                </a:cubicBezTo>
                <a:cubicBezTo>
                  <a:pt x="5656222" y="4987028"/>
                  <a:pt x="5682883" y="4959103"/>
                  <a:pt x="5709544" y="4932448"/>
                </a:cubicBezTo>
                <a:cubicBezTo>
                  <a:pt x="5720971" y="4922294"/>
                  <a:pt x="5731127" y="4909601"/>
                  <a:pt x="5741285" y="4898177"/>
                </a:cubicBezTo>
                <a:cubicBezTo>
                  <a:pt x="5742554" y="4895639"/>
                  <a:pt x="5743823" y="4891831"/>
                  <a:pt x="5746362" y="4885485"/>
                </a:cubicBezTo>
                <a:cubicBezTo>
                  <a:pt x="5741285" y="4888023"/>
                  <a:pt x="5738745" y="4888023"/>
                  <a:pt x="5737475" y="4889292"/>
                </a:cubicBezTo>
                <a:cubicBezTo>
                  <a:pt x="5686692" y="4941333"/>
                  <a:pt x="5635908" y="4993374"/>
                  <a:pt x="5585124" y="5045416"/>
                </a:cubicBezTo>
                <a:cubicBezTo>
                  <a:pt x="5564810" y="5065724"/>
                  <a:pt x="5545767" y="5087302"/>
                  <a:pt x="5525453" y="5106342"/>
                </a:cubicBezTo>
                <a:cubicBezTo>
                  <a:pt x="5506409" y="5125381"/>
                  <a:pt x="5488635" y="5143151"/>
                  <a:pt x="5468321" y="5160921"/>
                </a:cubicBezTo>
                <a:cubicBezTo>
                  <a:pt x="5442929" y="5182499"/>
                  <a:pt x="5414998" y="5202808"/>
                  <a:pt x="5388337" y="5223117"/>
                </a:cubicBezTo>
                <a:cubicBezTo>
                  <a:pt x="5371832" y="5235809"/>
                  <a:pt x="5355327" y="5247233"/>
                  <a:pt x="5335015" y="5253580"/>
                </a:cubicBezTo>
                <a:cubicBezTo>
                  <a:pt x="5329937" y="5254849"/>
                  <a:pt x="5326128" y="5258657"/>
                  <a:pt x="5321048" y="5262465"/>
                </a:cubicBezTo>
                <a:cubicBezTo>
                  <a:pt x="5242334" y="5320852"/>
                  <a:pt x="5161079" y="5374163"/>
                  <a:pt x="5077286" y="5422396"/>
                </a:cubicBezTo>
                <a:cubicBezTo>
                  <a:pt x="5058242" y="5433820"/>
                  <a:pt x="5039198" y="5445243"/>
                  <a:pt x="5021424" y="5456667"/>
                </a:cubicBezTo>
                <a:cubicBezTo>
                  <a:pt x="4999841" y="5470629"/>
                  <a:pt x="4978258" y="5483322"/>
                  <a:pt x="4952865" y="5490938"/>
                </a:cubicBezTo>
                <a:cubicBezTo>
                  <a:pt x="4950326" y="5490938"/>
                  <a:pt x="4947787" y="5492207"/>
                  <a:pt x="4943979" y="5493476"/>
                </a:cubicBezTo>
                <a:cubicBezTo>
                  <a:pt x="4886847" y="5522670"/>
                  <a:pt x="4829716" y="5553133"/>
                  <a:pt x="4772583" y="5582327"/>
                </a:cubicBezTo>
                <a:cubicBezTo>
                  <a:pt x="4767505" y="5584865"/>
                  <a:pt x="4762427" y="5588673"/>
                  <a:pt x="4758618" y="5595020"/>
                </a:cubicBezTo>
                <a:cubicBezTo>
                  <a:pt x="4762427" y="5593751"/>
                  <a:pt x="4766235" y="5592481"/>
                  <a:pt x="4770044" y="5591212"/>
                </a:cubicBezTo>
                <a:cubicBezTo>
                  <a:pt x="4791627" y="5583596"/>
                  <a:pt x="4814480" y="5574711"/>
                  <a:pt x="4836063" y="5567095"/>
                </a:cubicBezTo>
                <a:cubicBezTo>
                  <a:pt x="4851298" y="5560749"/>
                  <a:pt x="4865263" y="5554402"/>
                  <a:pt x="4881768" y="5553133"/>
                </a:cubicBezTo>
                <a:cubicBezTo>
                  <a:pt x="4889386" y="5551864"/>
                  <a:pt x="4895734" y="5548056"/>
                  <a:pt x="4903351" y="5545517"/>
                </a:cubicBezTo>
                <a:cubicBezTo>
                  <a:pt x="5076016" y="5473168"/>
                  <a:pt x="5243603" y="5388125"/>
                  <a:pt x="5397224" y="5278965"/>
                </a:cubicBezTo>
                <a:cubicBezTo>
                  <a:pt x="5469591" y="5228194"/>
                  <a:pt x="5539419" y="5173614"/>
                  <a:pt x="5600359" y="5110150"/>
                </a:cubicBezTo>
                <a:cubicBezTo>
                  <a:pt x="5642256" y="5066994"/>
                  <a:pt x="5684152" y="5025107"/>
                  <a:pt x="5726049" y="4983220"/>
                </a:cubicBezTo>
                <a:cubicBezTo>
                  <a:pt x="5728589" y="4980682"/>
                  <a:pt x="5731127" y="4976874"/>
                  <a:pt x="5734937" y="4974335"/>
                </a:cubicBezTo>
                <a:cubicBezTo>
                  <a:pt x="5737475" y="4976874"/>
                  <a:pt x="5740014" y="4978143"/>
                  <a:pt x="5742554" y="4979412"/>
                </a:cubicBezTo>
                <a:cubicBezTo>
                  <a:pt x="5760328" y="4962911"/>
                  <a:pt x="5775563" y="4943872"/>
                  <a:pt x="5789529" y="4924833"/>
                </a:cubicBezTo>
                <a:cubicBezTo>
                  <a:pt x="5828887" y="4875330"/>
                  <a:pt x="5868244" y="4825827"/>
                  <a:pt x="5912679" y="4780133"/>
                </a:cubicBezTo>
                <a:cubicBezTo>
                  <a:pt x="5925375" y="4767440"/>
                  <a:pt x="5935532" y="4753478"/>
                  <a:pt x="5946958" y="4739516"/>
                </a:cubicBezTo>
                <a:cubicBezTo>
                  <a:pt x="5972350" y="4707783"/>
                  <a:pt x="5996474" y="4674782"/>
                  <a:pt x="6021866" y="4643049"/>
                </a:cubicBezTo>
                <a:cubicBezTo>
                  <a:pt x="6044717" y="4613856"/>
                  <a:pt x="6062492" y="4580854"/>
                  <a:pt x="6077727" y="4546583"/>
                </a:cubicBezTo>
                <a:cubicBezTo>
                  <a:pt x="6082805" y="4537698"/>
                  <a:pt x="6086613" y="4527543"/>
                  <a:pt x="6094231" y="4518658"/>
                </a:cubicBezTo>
                <a:cubicBezTo>
                  <a:pt x="6099310" y="4512312"/>
                  <a:pt x="6101849" y="4503427"/>
                  <a:pt x="6105658" y="4495811"/>
                </a:cubicBezTo>
                <a:cubicBezTo>
                  <a:pt x="6109466" y="4488195"/>
                  <a:pt x="6109466" y="4480579"/>
                  <a:pt x="6118354" y="4474233"/>
                </a:cubicBezTo>
                <a:cubicBezTo>
                  <a:pt x="6118354" y="4478041"/>
                  <a:pt x="6117084" y="4480579"/>
                  <a:pt x="6117084" y="4481849"/>
                </a:cubicBezTo>
                <a:lnTo>
                  <a:pt x="6114921" y="4495907"/>
                </a:lnTo>
                <a:lnTo>
                  <a:pt x="6113276" y="4498349"/>
                </a:lnTo>
                <a:lnTo>
                  <a:pt x="6112912" y="4499438"/>
                </a:lnTo>
                <a:lnTo>
                  <a:pt x="6110737" y="4500888"/>
                </a:lnTo>
                <a:cubicBezTo>
                  <a:pt x="6110737" y="4500888"/>
                  <a:pt x="6112006" y="4502157"/>
                  <a:pt x="6112006" y="4502157"/>
                </a:cubicBezTo>
                <a:lnTo>
                  <a:pt x="6112912" y="4499438"/>
                </a:lnTo>
                <a:lnTo>
                  <a:pt x="6114545" y="4498349"/>
                </a:lnTo>
                <a:lnTo>
                  <a:pt x="6114921" y="4495907"/>
                </a:lnTo>
                <a:lnTo>
                  <a:pt x="6118513" y="4490575"/>
                </a:lnTo>
                <a:cubicBezTo>
                  <a:pt x="6118988" y="4487878"/>
                  <a:pt x="6118354" y="4485022"/>
                  <a:pt x="6117084" y="4481849"/>
                </a:cubicBezTo>
                <a:cubicBezTo>
                  <a:pt x="6119624" y="4480579"/>
                  <a:pt x="6122162" y="4479310"/>
                  <a:pt x="6123432" y="4476772"/>
                </a:cubicBezTo>
                <a:cubicBezTo>
                  <a:pt x="6128510" y="4466617"/>
                  <a:pt x="6132319" y="4455194"/>
                  <a:pt x="6137398" y="4445039"/>
                </a:cubicBezTo>
                <a:cubicBezTo>
                  <a:pt x="6166599" y="4380305"/>
                  <a:pt x="6195800" y="4315571"/>
                  <a:pt x="6226270" y="4250838"/>
                </a:cubicBezTo>
                <a:cubicBezTo>
                  <a:pt x="6310063" y="4066789"/>
                  <a:pt x="6371003" y="3876396"/>
                  <a:pt x="6412900" y="3679655"/>
                </a:cubicBezTo>
                <a:cubicBezTo>
                  <a:pt x="6435753" y="3571765"/>
                  <a:pt x="6452257" y="3462606"/>
                  <a:pt x="6463684" y="3352177"/>
                </a:cubicBezTo>
                <a:cubicBezTo>
                  <a:pt x="6480188" y="3188438"/>
                  <a:pt x="6485267" y="3024703"/>
                  <a:pt x="6476380" y="2860982"/>
                </a:cubicBezTo>
                <a:cubicBezTo>
                  <a:pt x="6471302" y="2767065"/>
                  <a:pt x="6462414" y="2673148"/>
                  <a:pt x="6449718" y="2579229"/>
                </a:cubicBezTo>
                <a:cubicBezTo>
                  <a:pt x="6400204" y="2228902"/>
                  <a:pt x="6297367" y="1895042"/>
                  <a:pt x="6127242" y="1584080"/>
                </a:cubicBezTo>
                <a:cubicBezTo>
                  <a:pt x="6042179" y="1427959"/>
                  <a:pt x="5940611" y="1280724"/>
                  <a:pt x="5832696" y="1139835"/>
                </a:cubicBezTo>
                <a:cubicBezTo>
                  <a:pt x="5715892" y="991326"/>
                  <a:pt x="5588933" y="852969"/>
                  <a:pt x="5449277" y="724764"/>
                </a:cubicBezTo>
                <a:cubicBezTo>
                  <a:pt x="5385798" y="667646"/>
                  <a:pt x="5317239" y="615605"/>
                  <a:pt x="5243603" y="569911"/>
                </a:cubicBezTo>
                <a:cubicBezTo>
                  <a:pt x="5182663" y="533101"/>
                  <a:pt x="5122992" y="496292"/>
                  <a:pt x="5062051" y="460752"/>
                </a:cubicBezTo>
                <a:cubicBezTo>
                  <a:pt x="5037929" y="445520"/>
                  <a:pt x="5011268" y="434096"/>
                  <a:pt x="4985876" y="420134"/>
                </a:cubicBezTo>
                <a:cubicBezTo>
                  <a:pt x="4975718" y="415057"/>
                  <a:pt x="4963022" y="412519"/>
                  <a:pt x="4961753" y="398557"/>
                </a:cubicBezTo>
                <a:cubicBezTo>
                  <a:pt x="4954135" y="393479"/>
                  <a:pt x="4947787" y="385864"/>
                  <a:pt x="4940170" y="382056"/>
                </a:cubicBezTo>
                <a:cubicBezTo>
                  <a:pt x="4923665" y="373171"/>
                  <a:pt x="4907160" y="364286"/>
                  <a:pt x="4890655" y="356670"/>
                </a:cubicBezTo>
                <a:cubicBezTo>
                  <a:pt x="4874151" y="349055"/>
                  <a:pt x="4858916" y="340169"/>
                  <a:pt x="4843681" y="330015"/>
                </a:cubicBezTo>
                <a:cubicBezTo>
                  <a:pt x="4814480" y="308437"/>
                  <a:pt x="4782740" y="293206"/>
                  <a:pt x="4748461" y="284320"/>
                </a:cubicBezTo>
                <a:cubicBezTo>
                  <a:pt x="4738304" y="280513"/>
                  <a:pt x="4729417" y="277974"/>
                  <a:pt x="4720530" y="272897"/>
                </a:cubicBezTo>
                <a:cubicBezTo>
                  <a:pt x="4678633" y="247511"/>
                  <a:pt x="4631658" y="233549"/>
                  <a:pt x="4584683" y="223395"/>
                </a:cubicBezTo>
                <a:cubicBezTo>
                  <a:pt x="4570717" y="220856"/>
                  <a:pt x="4556752" y="218318"/>
                  <a:pt x="4544056" y="214510"/>
                </a:cubicBezTo>
                <a:cubicBezTo>
                  <a:pt x="4542786" y="213875"/>
                  <a:pt x="4541834" y="212606"/>
                  <a:pt x="4540882" y="211337"/>
                </a:cubicBezTo>
                <a:lnTo>
                  <a:pt x="4537789" y="208243"/>
                </a:lnTo>
                <a:lnTo>
                  <a:pt x="4538304" y="208243"/>
                </a:lnTo>
                <a:lnTo>
                  <a:pt x="4538304" y="207064"/>
                </a:lnTo>
                <a:lnTo>
                  <a:pt x="4555483" y="211971"/>
                </a:lnTo>
                <a:cubicBezTo>
                  <a:pt x="4561831" y="213240"/>
                  <a:pt x="4568814" y="213875"/>
                  <a:pt x="4577065" y="213240"/>
                </a:cubicBezTo>
                <a:cubicBezTo>
                  <a:pt x="4570717" y="209433"/>
                  <a:pt x="4566908" y="206894"/>
                  <a:pt x="4563100" y="205625"/>
                </a:cubicBezTo>
                <a:cubicBezTo>
                  <a:pt x="4544056" y="199278"/>
                  <a:pt x="4525012" y="191663"/>
                  <a:pt x="4505969" y="186585"/>
                </a:cubicBezTo>
                <a:cubicBezTo>
                  <a:pt x="4429793" y="166277"/>
                  <a:pt x="4353617" y="144699"/>
                  <a:pt x="4277441" y="124390"/>
                </a:cubicBezTo>
                <a:cubicBezTo>
                  <a:pt x="4229196" y="111697"/>
                  <a:pt x="4179682" y="100274"/>
                  <a:pt x="4131438" y="87581"/>
                </a:cubicBezTo>
                <a:cubicBezTo>
                  <a:pt x="4118741" y="85042"/>
                  <a:pt x="4107315" y="83773"/>
                  <a:pt x="4094619" y="82504"/>
                </a:cubicBezTo>
                <a:cubicBezTo>
                  <a:pt x="4092080" y="81234"/>
                  <a:pt x="4088271" y="79965"/>
                  <a:pt x="4084462" y="76157"/>
                </a:cubicBezTo>
                <a:cubicBezTo>
                  <a:pt x="4090810" y="76157"/>
                  <a:pt x="4097158" y="74888"/>
                  <a:pt x="4103506" y="76157"/>
                </a:cubicBezTo>
                <a:cubicBezTo>
                  <a:pt x="4168256" y="85042"/>
                  <a:pt x="4234275" y="92658"/>
                  <a:pt x="4299025" y="104082"/>
                </a:cubicBezTo>
                <a:cubicBezTo>
                  <a:pt x="4460263" y="130737"/>
                  <a:pt x="4618962" y="171354"/>
                  <a:pt x="4775122" y="223395"/>
                </a:cubicBezTo>
                <a:cubicBezTo>
                  <a:pt x="4785279" y="227203"/>
                  <a:pt x="4795436" y="231010"/>
                  <a:pt x="4804324" y="234818"/>
                </a:cubicBezTo>
                <a:cubicBezTo>
                  <a:pt x="4811940" y="237357"/>
                  <a:pt x="4819558" y="239896"/>
                  <a:pt x="4828445" y="237357"/>
                </a:cubicBezTo>
                <a:cubicBezTo>
                  <a:pt x="4833525" y="236088"/>
                  <a:pt x="4839872" y="238626"/>
                  <a:pt x="4844950" y="239896"/>
                </a:cubicBezTo>
                <a:cubicBezTo>
                  <a:pt x="4850029" y="241165"/>
                  <a:pt x="4855107" y="243704"/>
                  <a:pt x="4861455" y="246242"/>
                </a:cubicBezTo>
                <a:cubicBezTo>
                  <a:pt x="4928743" y="275436"/>
                  <a:pt x="4998572" y="304629"/>
                  <a:pt x="5065860" y="336361"/>
                </a:cubicBezTo>
                <a:cubicBezTo>
                  <a:pt x="5266456" y="427750"/>
                  <a:pt x="5455625" y="538178"/>
                  <a:pt x="5632099" y="667646"/>
                </a:cubicBezTo>
                <a:cubicBezTo>
                  <a:pt x="5668918" y="694301"/>
                  <a:pt x="5704466" y="723494"/>
                  <a:pt x="5741285" y="750149"/>
                </a:cubicBezTo>
                <a:cubicBezTo>
                  <a:pt x="5752710" y="759035"/>
                  <a:pt x="5764137" y="767919"/>
                  <a:pt x="5775563" y="776805"/>
                </a:cubicBezTo>
                <a:cubicBezTo>
                  <a:pt x="5779371" y="780612"/>
                  <a:pt x="5783181" y="783151"/>
                  <a:pt x="5786990" y="788228"/>
                </a:cubicBezTo>
                <a:cubicBezTo>
                  <a:pt x="5779371" y="789497"/>
                  <a:pt x="5774294" y="789497"/>
                  <a:pt x="5767946" y="790767"/>
                </a:cubicBezTo>
                <a:cubicBezTo>
                  <a:pt x="5770485" y="795844"/>
                  <a:pt x="5773024" y="798382"/>
                  <a:pt x="5775563" y="802190"/>
                </a:cubicBezTo>
                <a:cubicBezTo>
                  <a:pt x="5830156" y="864392"/>
                  <a:pt x="5884748" y="927859"/>
                  <a:pt x="5940611" y="991326"/>
                </a:cubicBezTo>
                <a:cubicBezTo>
                  <a:pt x="5963464" y="1017982"/>
                  <a:pt x="5988856" y="1044638"/>
                  <a:pt x="6011708" y="1071294"/>
                </a:cubicBezTo>
                <a:cubicBezTo>
                  <a:pt x="6043448" y="1109373"/>
                  <a:pt x="6073918" y="1148720"/>
                  <a:pt x="6105658" y="1186798"/>
                </a:cubicBezTo>
                <a:cubicBezTo>
                  <a:pt x="6108197" y="1189971"/>
                  <a:pt x="6110102" y="1193779"/>
                  <a:pt x="6112800" y="1196952"/>
                </a:cubicBezTo>
                <a:lnTo>
                  <a:pt x="6123115" y="1202452"/>
                </a:lnTo>
                <a:lnTo>
                  <a:pt x="6123432" y="1203299"/>
                </a:lnTo>
                <a:lnTo>
                  <a:pt x="6124702" y="1204568"/>
                </a:lnTo>
                <a:lnTo>
                  <a:pt x="6124702" y="1208693"/>
                </a:lnTo>
                <a:cubicBezTo>
                  <a:pt x="6125972" y="1209962"/>
                  <a:pt x="6128510" y="1210914"/>
                  <a:pt x="6132319" y="1212183"/>
                </a:cubicBezTo>
                <a:lnTo>
                  <a:pt x="6124702" y="1204568"/>
                </a:lnTo>
                <a:lnTo>
                  <a:pt x="6124702" y="1203299"/>
                </a:lnTo>
                <a:lnTo>
                  <a:pt x="6123115" y="1202452"/>
                </a:lnTo>
                <a:lnTo>
                  <a:pt x="6119624" y="1193145"/>
                </a:lnTo>
                <a:cubicBezTo>
                  <a:pt x="6106928" y="1170298"/>
                  <a:pt x="6094231" y="1148720"/>
                  <a:pt x="6081536" y="1128411"/>
                </a:cubicBezTo>
                <a:cubicBezTo>
                  <a:pt x="6076457" y="1120796"/>
                  <a:pt x="6070109" y="1113181"/>
                  <a:pt x="6065032" y="1106834"/>
                </a:cubicBezTo>
                <a:cubicBezTo>
                  <a:pt x="6058683" y="1100488"/>
                  <a:pt x="6052335" y="1094141"/>
                  <a:pt x="6045987" y="1086526"/>
                </a:cubicBezTo>
                <a:cubicBezTo>
                  <a:pt x="6047256" y="1082718"/>
                  <a:pt x="6048527" y="1078910"/>
                  <a:pt x="6049796" y="1075102"/>
                </a:cubicBezTo>
                <a:cubicBezTo>
                  <a:pt x="6043448" y="1066217"/>
                  <a:pt x="6035831" y="1057331"/>
                  <a:pt x="6028213" y="1047176"/>
                </a:cubicBezTo>
                <a:cubicBezTo>
                  <a:pt x="6032021" y="1043368"/>
                  <a:pt x="6033291" y="1047176"/>
                  <a:pt x="6035831" y="1048445"/>
                </a:cubicBezTo>
                <a:cubicBezTo>
                  <a:pt x="6056144" y="1070024"/>
                  <a:pt x="6077727" y="1089064"/>
                  <a:pt x="6094231" y="1113181"/>
                </a:cubicBezTo>
                <a:cubicBezTo>
                  <a:pt x="6103118" y="1124604"/>
                  <a:pt x="6112006" y="1134758"/>
                  <a:pt x="6120894" y="1144912"/>
                </a:cubicBezTo>
                <a:cubicBezTo>
                  <a:pt x="6134859" y="1162682"/>
                  <a:pt x="6146285" y="1182990"/>
                  <a:pt x="6156442" y="1203299"/>
                </a:cubicBezTo>
                <a:cubicBezTo>
                  <a:pt x="6158981" y="1210914"/>
                  <a:pt x="6162790" y="1217260"/>
                  <a:pt x="6167868" y="1223607"/>
                </a:cubicBezTo>
                <a:cubicBezTo>
                  <a:pt x="6183104" y="1246454"/>
                  <a:pt x="6199608" y="1269301"/>
                  <a:pt x="6214843" y="1292147"/>
                </a:cubicBezTo>
                <a:cubicBezTo>
                  <a:pt x="6219921" y="1298494"/>
                  <a:pt x="6222461" y="1306110"/>
                  <a:pt x="6222461" y="1314994"/>
                </a:cubicBezTo>
                <a:cubicBezTo>
                  <a:pt x="6223730" y="1337841"/>
                  <a:pt x="6225000" y="1337841"/>
                  <a:pt x="6237696" y="1355611"/>
                </a:cubicBezTo>
                <a:cubicBezTo>
                  <a:pt x="6255470" y="1379727"/>
                  <a:pt x="6271975" y="1403843"/>
                  <a:pt x="6288480" y="1426690"/>
                </a:cubicBezTo>
                <a:cubicBezTo>
                  <a:pt x="6297367" y="1439383"/>
                  <a:pt x="6304984" y="1452076"/>
                  <a:pt x="6310063" y="1467307"/>
                </a:cubicBezTo>
                <a:cubicBezTo>
                  <a:pt x="6313872" y="1479999"/>
                  <a:pt x="6322759" y="1490153"/>
                  <a:pt x="6329107" y="1501577"/>
                </a:cubicBezTo>
                <a:cubicBezTo>
                  <a:pt x="6331645" y="1507923"/>
                  <a:pt x="6335454" y="1513000"/>
                  <a:pt x="6337994" y="1519346"/>
                </a:cubicBezTo>
                <a:cubicBezTo>
                  <a:pt x="6341802" y="1534578"/>
                  <a:pt x="6348150" y="1547270"/>
                  <a:pt x="6357038" y="1559963"/>
                </a:cubicBezTo>
                <a:cubicBezTo>
                  <a:pt x="6383699" y="1598042"/>
                  <a:pt x="6404012" y="1637389"/>
                  <a:pt x="6426865" y="1676739"/>
                </a:cubicBezTo>
                <a:cubicBezTo>
                  <a:pt x="6430674" y="1683087"/>
                  <a:pt x="6431944" y="1693240"/>
                  <a:pt x="6440831" y="1695779"/>
                </a:cubicBezTo>
                <a:cubicBezTo>
                  <a:pt x="6438292" y="1688164"/>
                  <a:pt x="6437022" y="1680548"/>
                  <a:pt x="6433213" y="1672931"/>
                </a:cubicBezTo>
                <a:cubicBezTo>
                  <a:pt x="6409091" y="1619621"/>
                  <a:pt x="6383699" y="1565040"/>
                  <a:pt x="6358307" y="1511731"/>
                </a:cubicBezTo>
                <a:cubicBezTo>
                  <a:pt x="6348150" y="1490153"/>
                  <a:pt x="6337994" y="1467307"/>
                  <a:pt x="6327837" y="1445729"/>
                </a:cubicBezTo>
                <a:cubicBezTo>
                  <a:pt x="6326568" y="1443190"/>
                  <a:pt x="6325297" y="1440652"/>
                  <a:pt x="6325297" y="1438113"/>
                </a:cubicBezTo>
                <a:cubicBezTo>
                  <a:pt x="6329107" y="1424151"/>
                  <a:pt x="6320220" y="1415267"/>
                  <a:pt x="6313872" y="1405112"/>
                </a:cubicBezTo>
                <a:cubicBezTo>
                  <a:pt x="6304984" y="1389881"/>
                  <a:pt x="6294828" y="1373380"/>
                  <a:pt x="6285940" y="1356880"/>
                </a:cubicBezTo>
                <a:cubicBezTo>
                  <a:pt x="6274515" y="1339111"/>
                  <a:pt x="6264358" y="1320071"/>
                  <a:pt x="6252931" y="1302302"/>
                </a:cubicBezTo>
                <a:cubicBezTo>
                  <a:pt x="6219921" y="1252800"/>
                  <a:pt x="6190721" y="1200760"/>
                  <a:pt x="6161520" y="1147451"/>
                </a:cubicBezTo>
                <a:cubicBezTo>
                  <a:pt x="6167868" y="1144912"/>
                  <a:pt x="6169138" y="1149990"/>
                  <a:pt x="6171676" y="1152528"/>
                </a:cubicBezTo>
                <a:cubicBezTo>
                  <a:pt x="6181834" y="1163951"/>
                  <a:pt x="6190721" y="1175375"/>
                  <a:pt x="6199608" y="1186798"/>
                </a:cubicBezTo>
                <a:cubicBezTo>
                  <a:pt x="6217382" y="1209645"/>
                  <a:pt x="6235157" y="1235030"/>
                  <a:pt x="6255470" y="1257877"/>
                </a:cubicBezTo>
                <a:cubicBezTo>
                  <a:pt x="6301176" y="1309917"/>
                  <a:pt x="6337994" y="1367034"/>
                  <a:pt x="6369734" y="1429229"/>
                </a:cubicBezTo>
                <a:cubicBezTo>
                  <a:pt x="6409091" y="1506654"/>
                  <a:pt x="6443370" y="1586619"/>
                  <a:pt x="6476380" y="1666585"/>
                </a:cubicBezTo>
                <a:cubicBezTo>
                  <a:pt x="6511928" y="1752899"/>
                  <a:pt x="6547477" y="1839211"/>
                  <a:pt x="6574138" y="1929308"/>
                </a:cubicBezTo>
                <a:cubicBezTo>
                  <a:pt x="6585565" y="1966109"/>
                  <a:pt x="6596991" y="2002924"/>
                  <a:pt x="6608418" y="2041011"/>
                </a:cubicBezTo>
                <a:cubicBezTo>
                  <a:pt x="6630001" y="2119721"/>
                  <a:pt x="6652854" y="2197162"/>
                  <a:pt x="6676976" y="2274604"/>
                </a:cubicBezTo>
                <a:cubicBezTo>
                  <a:pt x="6690941" y="2315228"/>
                  <a:pt x="6701098" y="2355855"/>
                  <a:pt x="6706177" y="2397735"/>
                </a:cubicBezTo>
                <a:cubicBezTo>
                  <a:pt x="6707446" y="2400275"/>
                  <a:pt x="6707446" y="2402815"/>
                  <a:pt x="6707446" y="2405353"/>
                </a:cubicBezTo>
                <a:cubicBezTo>
                  <a:pt x="6707446" y="2428198"/>
                  <a:pt x="6713794" y="2451040"/>
                  <a:pt x="6721412" y="2473884"/>
                </a:cubicBezTo>
                <a:cubicBezTo>
                  <a:pt x="6722682" y="2478963"/>
                  <a:pt x="6725220" y="2486579"/>
                  <a:pt x="6722682" y="2490386"/>
                </a:cubicBezTo>
                <a:cubicBezTo>
                  <a:pt x="6716334" y="2501811"/>
                  <a:pt x="6720142" y="2513228"/>
                  <a:pt x="6722682" y="2525921"/>
                </a:cubicBezTo>
                <a:cubicBezTo>
                  <a:pt x="6725220" y="2538610"/>
                  <a:pt x="6727759" y="2551306"/>
                  <a:pt x="6730299" y="2564001"/>
                </a:cubicBezTo>
                <a:cubicBezTo>
                  <a:pt x="6731568" y="2566535"/>
                  <a:pt x="6730299" y="2569076"/>
                  <a:pt x="6729030" y="2572883"/>
                </a:cubicBezTo>
                <a:cubicBezTo>
                  <a:pt x="6721412" y="2570347"/>
                  <a:pt x="6723950" y="2564001"/>
                  <a:pt x="6722682" y="2560192"/>
                </a:cubicBezTo>
                <a:cubicBezTo>
                  <a:pt x="6721412" y="2556382"/>
                  <a:pt x="6720142" y="2551306"/>
                  <a:pt x="6718872" y="2546231"/>
                </a:cubicBezTo>
                <a:cubicBezTo>
                  <a:pt x="6717602" y="2541151"/>
                  <a:pt x="6716334" y="2534809"/>
                  <a:pt x="6713794" y="2529730"/>
                </a:cubicBezTo>
                <a:cubicBezTo>
                  <a:pt x="6712525" y="2524653"/>
                  <a:pt x="6711254" y="2520844"/>
                  <a:pt x="6709985" y="2515768"/>
                </a:cubicBezTo>
                <a:cubicBezTo>
                  <a:pt x="6707446" y="2511958"/>
                  <a:pt x="6704906" y="2508155"/>
                  <a:pt x="6701098" y="2504351"/>
                </a:cubicBezTo>
                <a:cubicBezTo>
                  <a:pt x="6707446" y="2536076"/>
                  <a:pt x="6712525" y="2567807"/>
                  <a:pt x="6717602" y="2599536"/>
                </a:cubicBezTo>
                <a:cubicBezTo>
                  <a:pt x="6715064" y="2603343"/>
                  <a:pt x="6708716" y="2603343"/>
                  <a:pt x="6709985" y="2609691"/>
                </a:cubicBezTo>
                <a:cubicBezTo>
                  <a:pt x="6715064" y="2635073"/>
                  <a:pt x="6720142" y="2659186"/>
                  <a:pt x="6725220" y="2684570"/>
                </a:cubicBezTo>
                <a:cubicBezTo>
                  <a:pt x="6726490" y="2689647"/>
                  <a:pt x="6729030" y="2697262"/>
                  <a:pt x="6729030" y="2703607"/>
                </a:cubicBezTo>
                <a:cubicBezTo>
                  <a:pt x="6726490" y="2725183"/>
                  <a:pt x="6729030" y="2746759"/>
                  <a:pt x="6734107" y="2768334"/>
                </a:cubicBezTo>
                <a:cubicBezTo>
                  <a:pt x="6739186" y="2796256"/>
                  <a:pt x="6739186" y="2825446"/>
                  <a:pt x="6741725" y="2853367"/>
                </a:cubicBezTo>
                <a:cubicBezTo>
                  <a:pt x="6742995" y="2891441"/>
                  <a:pt x="6744264" y="2930785"/>
                  <a:pt x="6745534" y="2970129"/>
                </a:cubicBezTo>
                <a:cubicBezTo>
                  <a:pt x="6745534" y="2971399"/>
                  <a:pt x="6745534" y="2972667"/>
                  <a:pt x="6744264" y="2975206"/>
                </a:cubicBezTo>
                <a:cubicBezTo>
                  <a:pt x="6739186" y="3012011"/>
                  <a:pt x="6744264" y="3047547"/>
                  <a:pt x="6750612" y="3083092"/>
                </a:cubicBezTo>
                <a:cubicBezTo>
                  <a:pt x="6753151" y="3103402"/>
                  <a:pt x="6754421" y="3123713"/>
                  <a:pt x="6755691" y="3144021"/>
                </a:cubicBezTo>
                <a:cubicBezTo>
                  <a:pt x="6756960" y="3149099"/>
                  <a:pt x="6755691" y="3152907"/>
                  <a:pt x="6755691" y="3159244"/>
                </a:cubicBezTo>
                <a:cubicBezTo>
                  <a:pt x="6745534" y="3155436"/>
                  <a:pt x="6750612" y="3145291"/>
                  <a:pt x="6745534" y="3140212"/>
                </a:cubicBezTo>
                <a:cubicBezTo>
                  <a:pt x="6744264" y="3141482"/>
                  <a:pt x="6742995" y="3141482"/>
                  <a:pt x="6742995" y="3142751"/>
                </a:cubicBezTo>
                <a:cubicBezTo>
                  <a:pt x="6741725" y="3147830"/>
                  <a:pt x="6739186" y="3152907"/>
                  <a:pt x="6739186" y="3156706"/>
                </a:cubicBezTo>
                <a:cubicBezTo>
                  <a:pt x="6736647" y="3183361"/>
                  <a:pt x="6734107" y="3208747"/>
                  <a:pt x="6732838" y="3235402"/>
                </a:cubicBezTo>
                <a:cubicBezTo>
                  <a:pt x="6729030" y="3311560"/>
                  <a:pt x="6725220" y="3388987"/>
                  <a:pt x="6713794" y="3465144"/>
                </a:cubicBezTo>
                <a:cubicBezTo>
                  <a:pt x="6707446" y="3507031"/>
                  <a:pt x="6698559" y="3548918"/>
                  <a:pt x="6690941" y="3589535"/>
                </a:cubicBezTo>
                <a:cubicBezTo>
                  <a:pt x="6690941" y="3594612"/>
                  <a:pt x="6689672" y="3599690"/>
                  <a:pt x="6684593" y="3603497"/>
                </a:cubicBezTo>
                <a:cubicBezTo>
                  <a:pt x="6684593" y="3588266"/>
                  <a:pt x="6684593" y="3574304"/>
                  <a:pt x="6684593" y="3559072"/>
                </a:cubicBezTo>
                <a:cubicBezTo>
                  <a:pt x="6682053" y="3560341"/>
                  <a:pt x="6680785" y="3560341"/>
                  <a:pt x="6679515" y="3560341"/>
                </a:cubicBezTo>
                <a:cubicBezTo>
                  <a:pt x="6679515" y="3560341"/>
                  <a:pt x="6679515" y="3561610"/>
                  <a:pt x="6678245" y="3562880"/>
                </a:cubicBezTo>
                <a:cubicBezTo>
                  <a:pt x="6676976" y="3561610"/>
                  <a:pt x="6675706" y="3560341"/>
                  <a:pt x="6675706" y="3559072"/>
                </a:cubicBezTo>
                <a:cubicBezTo>
                  <a:pt x="6676976" y="3536225"/>
                  <a:pt x="6676976" y="3513378"/>
                  <a:pt x="6678245" y="3491800"/>
                </a:cubicBezTo>
                <a:cubicBezTo>
                  <a:pt x="6679515" y="3476568"/>
                  <a:pt x="6683324" y="3462606"/>
                  <a:pt x="6684593" y="3447374"/>
                </a:cubicBezTo>
                <a:cubicBezTo>
                  <a:pt x="6685863" y="3425796"/>
                  <a:pt x="6685863" y="3402949"/>
                  <a:pt x="6685863" y="3380101"/>
                </a:cubicBezTo>
                <a:cubicBezTo>
                  <a:pt x="6685863" y="3366139"/>
                  <a:pt x="6684593" y="3352177"/>
                  <a:pt x="6685863" y="3338215"/>
                </a:cubicBezTo>
                <a:cubicBezTo>
                  <a:pt x="6685863" y="3324253"/>
                  <a:pt x="6685863" y="3310291"/>
                  <a:pt x="6679515" y="3295059"/>
                </a:cubicBezTo>
                <a:cubicBezTo>
                  <a:pt x="6675706" y="3284905"/>
                  <a:pt x="6676976" y="3272212"/>
                  <a:pt x="6675706" y="3259519"/>
                </a:cubicBezTo>
                <a:cubicBezTo>
                  <a:pt x="6675706" y="3253172"/>
                  <a:pt x="6678245" y="3245556"/>
                  <a:pt x="6673168" y="3239210"/>
                </a:cubicBezTo>
                <a:cubicBezTo>
                  <a:pt x="6671897" y="3240479"/>
                  <a:pt x="6671897" y="3240479"/>
                  <a:pt x="6671897" y="3241749"/>
                </a:cubicBezTo>
                <a:cubicBezTo>
                  <a:pt x="6669358" y="3260788"/>
                  <a:pt x="6666820" y="3279827"/>
                  <a:pt x="6665549" y="3298867"/>
                </a:cubicBezTo>
                <a:cubicBezTo>
                  <a:pt x="6657932" y="3424527"/>
                  <a:pt x="6641427" y="3547648"/>
                  <a:pt x="6612226" y="3670770"/>
                </a:cubicBezTo>
                <a:cubicBezTo>
                  <a:pt x="6610957" y="3674578"/>
                  <a:pt x="6610957" y="3678386"/>
                  <a:pt x="6610957" y="3682194"/>
                </a:cubicBezTo>
                <a:cubicBezTo>
                  <a:pt x="6613496" y="3687271"/>
                  <a:pt x="6618575" y="3691079"/>
                  <a:pt x="6619843" y="3696156"/>
                </a:cubicBezTo>
                <a:cubicBezTo>
                  <a:pt x="6621114" y="3699964"/>
                  <a:pt x="6619843" y="3705041"/>
                  <a:pt x="6618575" y="3710118"/>
                </a:cubicBezTo>
                <a:cubicBezTo>
                  <a:pt x="6608418" y="3755813"/>
                  <a:pt x="6598261" y="3800238"/>
                  <a:pt x="6589374" y="3845933"/>
                </a:cubicBezTo>
                <a:cubicBezTo>
                  <a:pt x="6581757" y="3884012"/>
                  <a:pt x="6576677" y="3923359"/>
                  <a:pt x="6567791" y="3960169"/>
                </a:cubicBezTo>
                <a:cubicBezTo>
                  <a:pt x="6555095" y="4018556"/>
                  <a:pt x="6534780" y="4074405"/>
                  <a:pt x="6513199" y="4130254"/>
                </a:cubicBezTo>
                <a:cubicBezTo>
                  <a:pt x="6508119" y="4145486"/>
                  <a:pt x="6499233" y="4160717"/>
                  <a:pt x="6491615" y="4175949"/>
                </a:cubicBezTo>
                <a:cubicBezTo>
                  <a:pt x="6487806" y="4183565"/>
                  <a:pt x="6482728" y="4192450"/>
                  <a:pt x="6480188" y="4200066"/>
                </a:cubicBezTo>
                <a:cubicBezTo>
                  <a:pt x="6473841" y="4222913"/>
                  <a:pt x="6468762" y="4245760"/>
                  <a:pt x="6462414" y="4268608"/>
                </a:cubicBezTo>
                <a:cubicBezTo>
                  <a:pt x="6459875" y="4278762"/>
                  <a:pt x="6456066" y="4290186"/>
                  <a:pt x="6459875" y="4301609"/>
                </a:cubicBezTo>
                <a:cubicBezTo>
                  <a:pt x="6461145" y="4306686"/>
                  <a:pt x="6458605" y="4313033"/>
                  <a:pt x="6457337" y="4318110"/>
                </a:cubicBezTo>
                <a:cubicBezTo>
                  <a:pt x="6453527" y="4335880"/>
                  <a:pt x="6449718" y="4352381"/>
                  <a:pt x="6444640" y="4375228"/>
                </a:cubicBezTo>
                <a:cubicBezTo>
                  <a:pt x="6459875" y="4358727"/>
                  <a:pt x="6463684" y="4342226"/>
                  <a:pt x="6475110" y="4324456"/>
                </a:cubicBezTo>
                <a:cubicBezTo>
                  <a:pt x="6478918" y="4334611"/>
                  <a:pt x="6475110" y="4340957"/>
                  <a:pt x="6472570" y="4346034"/>
                </a:cubicBezTo>
                <a:cubicBezTo>
                  <a:pt x="6461145" y="4359997"/>
                  <a:pt x="6456066" y="4375228"/>
                  <a:pt x="6449718" y="4391729"/>
                </a:cubicBezTo>
                <a:cubicBezTo>
                  <a:pt x="6431944" y="4431077"/>
                  <a:pt x="6415440" y="4470425"/>
                  <a:pt x="6397665" y="4509773"/>
                </a:cubicBezTo>
                <a:cubicBezTo>
                  <a:pt x="6395125" y="4516120"/>
                  <a:pt x="6393856" y="4523735"/>
                  <a:pt x="6387508" y="4527543"/>
                </a:cubicBezTo>
                <a:cubicBezTo>
                  <a:pt x="6388778" y="4523735"/>
                  <a:pt x="6388778" y="4518658"/>
                  <a:pt x="6390047" y="4513581"/>
                </a:cubicBezTo>
                <a:cubicBezTo>
                  <a:pt x="6405283" y="4475503"/>
                  <a:pt x="6421788" y="4436154"/>
                  <a:pt x="6428136" y="4394268"/>
                </a:cubicBezTo>
                <a:cubicBezTo>
                  <a:pt x="6428136" y="4390460"/>
                  <a:pt x="6428136" y="4386652"/>
                  <a:pt x="6429405" y="4382844"/>
                </a:cubicBezTo>
                <a:cubicBezTo>
                  <a:pt x="6423056" y="4390460"/>
                  <a:pt x="6419248" y="4399345"/>
                  <a:pt x="6416708" y="4406961"/>
                </a:cubicBezTo>
                <a:cubicBezTo>
                  <a:pt x="6404012" y="4441231"/>
                  <a:pt x="6390047" y="4475503"/>
                  <a:pt x="6377351" y="4508504"/>
                </a:cubicBezTo>
                <a:cubicBezTo>
                  <a:pt x="6371003" y="4523735"/>
                  <a:pt x="6363386" y="4538967"/>
                  <a:pt x="6355768" y="4554199"/>
                </a:cubicBezTo>
                <a:cubicBezTo>
                  <a:pt x="6355768" y="4552929"/>
                  <a:pt x="6357038" y="4550391"/>
                  <a:pt x="6357038" y="4547852"/>
                </a:cubicBezTo>
                <a:cubicBezTo>
                  <a:pt x="6354498" y="4549121"/>
                  <a:pt x="6353229" y="4550391"/>
                  <a:pt x="6351960" y="4550391"/>
                </a:cubicBezTo>
                <a:lnTo>
                  <a:pt x="6351794" y="4551219"/>
                </a:lnTo>
                <a:lnTo>
                  <a:pt x="6350690" y="4550391"/>
                </a:lnTo>
                <a:lnTo>
                  <a:pt x="6351403" y="4553172"/>
                </a:lnTo>
                <a:lnTo>
                  <a:pt x="6350193" y="4559222"/>
                </a:lnTo>
                <a:lnTo>
                  <a:pt x="6348150" y="4561814"/>
                </a:lnTo>
                <a:lnTo>
                  <a:pt x="6347390" y="4565611"/>
                </a:lnTo>
                <a:lnTo>
                  <a:pt x="6341009" y="4573555"/>
                </a:lnTo>
                <a:lnTo>
                  <a:pt x="6339583" y="4583666"/>
                </a:lnTo>
                <a:lnTo>
                  <a:pt x="6337994" y="4585931"/>
                </a:lnTo>
                <a:lnTo>
                  <a:pt x="6337270" y="4587859"/>
                </a:lnTo>
                <a:lnTo>
                  <a:pt x="6334344" y="4590691"/>
                </a:lnTo>
                <a:lnTo>
                  <a:pt x="6334217" y="4595999"/>
                </a:lnTo>
                <a:lnTo>
                  <a:pt x="6334185" y="4596086"/>
                </a:lnTo>
                <a:lnTo>
                  <a:pt x="6332833" y="4599329"/>
                </a:lnTo>
                <a:lnTo>
                  <a:pt x="6320061" y="4617981"/>
                </a:lnTo>
                <a:cubicBezTo>
                  <a:pt x="6316093" y="4625279"/>
                  <a:pt x="6312602" y="4632895"/>
                  <a:pt x="6308793" y="4640511"/>
                </a:cubicBezTo>
                <a:lnTo>
                  <a:pt x="6309658" y="4643972"/>
                </a:lnTo>
                <a:lnTo>
                  <a:pt x="6308793" y="4644318"/>
                </a:lnTo>
                <a:lnTo>
                  <a:pt x="6307928" y="4646715"/>
                </a:lnTo>
                <a:lnTo>
                  <a:pt x="6301652" y="4650030"/>
                </a:lnTo>
                <a:cubicBezTo>
                  <a:pt x="6299588" y="4652569"/>
                  <a:pt x="6298001" y="4655742"/>
                  <a:pt x="6296097" y="4658281"/>
                </a:cubicBezTo>
                <a:cubicBezTo>
                  <a:pt x="6280863" y="4683666"/>
                  <a:pt x="6266897" y="4709052"/>
                  <a:pt x="6251662" y="4735708"/>
                </a:cubicBezTo>
                <a:cubicBezTo>
                  <a:pt x="6249757" y="4739516"/>
                  <a:pt x="6246900" y="4743324"/>
                  <a:pt x="6244520" y="4747607"/>
                </a:cubicBezTo>
                <a:lnTo>
                  <a:pt x="6240692" y="4760789"/>
                </a:lnTo>
                <a:lnTo>
                  <a:pt x="6240235" y="4761094"/>
                </a:lnTo>
                <a:lnTo>
                  <a:pt x="6239963" y="4762449"/>
                </a:lnTo>
                <a:lnTo>
                  <a:pt x="6236744" y="4763474"/>
                </a:lnTo>
                <a:cubicBezTo>
                  <a:pt x="6236427" y="4764267"/>
                  <a:pt x="6237061" y="4765536"/>
                  <a:pt x="6238966" y="4767440"/>
                </a:cubicBezTo>
                <a:lnTo>
                  <a:pt x="6239963" y="4762449"/>
                </a:lnTo>
                <a:lnTo>
                  <a:pt x="6240235" y="4762363"/>
                </a:lnTo>
                <a:lnTo>
                  <a:pt x="6240692" y="4760789"/>
                </a:lnTo>
                <a:lnTo>
                  <a:pt x="6247852" y="4756016"/>
                </a:lnTo>
                <a:cubicBezTo>
                  <a:pt x="6255470" y="4745862"/>
                  <a:pt x="6261818" y="4734438"/>
                  <a:pt x="6268167" y="4723015"/>
                </a:cubicBezTo>
                <a:cubicBezTo>
                  <a:pt x="6275783" y="4709052"/>
                  <a:pt x="6284671" y="4695090"/>
                  <a:pt x="6291019" y="4681128"/>
                </a:cubicBezTo>
                <a:cubicBezTo>
                  <a:pt x="6294193" y="4674782"/>
                  <a:pt x="6298319" y="4669387"/>
                  <a:pt x="6301811" y="4663675"/>
                </a:cubicBezTo>
                <a:lnTo>
                  <a:pt x="6307928" y="4646715"/>
                </a:lnTo>
                <a:lnTo>
                  <a:pt x="6310063" y="4645588"/>
                </a:lnTo>
                <a:lnTo>
                  <a:pt x="6309658" y="4643972"/>
                </a:lnTo>
                <a:lnTo>
                  <a:pt x="6315141" y="4641780"/>
                </a:lnTo>
                <a:lnTo>
                  <a:pt x="6332833" y="4599329"/>
                </a:lnTo>
                <a:lnTo>
                  <a:pt x="6334185" y="4597355"/>
                </a:lnTo>
                <a:lnTo>
                  <a:pt x="6334217" y="4595999"/>
                </a:lnTo>
                <a:lnTo>
                  <a:pt x="6337270" y="4587859"/>
                </a:lnTo>
                <a:lnTo>
                  <a:pt x="6339263" y="4585931"/>
                </a:lnTo>
                <a:lnTo>
                  <a:pt x="6339583" y="4583666"/>
                </a:lnTo>
                <a:lnTo>
                  <a:pt x="6345453" y="4575300"/>
                </a:lnTo>
                <a:lnTo>
                  <a:pt x="6347390" y="4565611"/>
                </a:lnTo>
                <a:lnTo>
                  <a:pt x="6349421" y="4563084"/>
                </a:lnTo>
                <a:lnTo>
                  <a:pt x="6350193" y="4559222"/>
                </a:lnTo>
                <a:lnTo>
                  <a:pt x="6352277" y="4556578"/>
                </a:lnTo>
                <a:lnTo>
                  <a:pt x="6351403" y="4553172"/>
                </a:lnTo>
                <a:lnTo>
                  <a:pt x="6351794" y="4551219"/>
                </a:lnTo>
                <a:lnTo>
                  <a:pt x="6355768" y="4554199"/>
                </a:lnTo>
                <a:cubicBezTo>
                  <a:pt x="6357038" y="4569430"/>
                  <a:pt x="6349421" y="4582123"/>
                  <a:pt x="6345611" y="4596086"/>
                </a:cubicBezTo>
                <a:cubicBezTo>
                  <a:pt x="6344342" y="4599893"/>
                  <a:pt x="6340533" y="4603701"/>
                  <a:pt x="6345611" y="4610048"/>
                </a:cubicBezTo>
                <a:cubicBezTo>
                  <a:pt x="6354498" y="4592278"/>
                  <a:pt x="6362116" y="4577046"/>
                  <a:pt x="6369734" y="4560545"/>
                </a:cubicBezTo>
                <a:cubicBezTo>
                  <a:pt x="6373542" y="4552929"/>
                  <a:pt x="6378621" y="4545314"/>
                  <a:pt x="6382430" y="4537698"/>
                </a:cubicBezTo>
                <a:cubicBezTo>
                  <a:pt x="6383699" y="4538967"/>
                  <a:pt x="6384969" y="4541506"/>
                  <a:pt x="6387508" y="4544044"/>
                </a:cubicBezTo>
                <a:cubicBezTo>
                  <a:pt x="6396395" y="4536429"/>
                  <a:pt x="6401474" y="4527543"/>
                  <a:pt x="6406552" y="4518658"/>
                </a:cubicBezTo>
                <a:cubicBezTo>
                  <a:pt x="6414170" y="4503427"/>
                  <a:pt x="6420518" y="4488195"/>
                  <a:pt x="6428136" y="4471695"/>
                </a:cubicBezTo>
                <a:cubicBezTo>
                  <a:pt x="6443370" y="4438693"/>
                  <a:pt x="6457337" y="4404422"/>
                  <a:pt x="6472570" y="4370151"/>
                </a:cubicBezTo>
                <a:cubicBezTo>
                  <a:pt x="6520815" y="4263530"/>
                  <a:pt x="6563981" y="4155640"/>
                  <a:pt x="6602070" y="4045211"/>
                </a:cubicBezTo>
                <a:cubicBezTo>
                  <a:pt x="6605878" y="4033788"/>
                  <a:pt x="6610957" y="4023633"/>
                  <a:pt x="6622383" y="4019826"/>
                </a:cubicBezTo>
                <a:cubicBezTo>
                  <a:pt x="6604609" y="4073136"/>
                  <a:pt x="6586834" y="4126447"/>
                  <a:pt x="6567791" y="4179757"/>
                </a:cubicBezTo>
                <a:cubicBezTo>
                  <a:pt x="6557633" y="4207682"/>
                  <a:pt x="6548746" y="4235606"/>
                  <a:pt x="6538590" y="4262261"/>
                </a:cubicBezTo>
                <a:cubicBezTo>
                  <a:pt x="6523355" y="4301609"/>
                  <a:pt x="6506850" y="4339688"/>
                  <a:pt x="6489075" y="4376497"/>
                </a:cubicBezTo>
                <a:cubicBezTo>
                  <a:pt x="6481458" y="4395537"/>
                  <a:pt x="6471302" y="4413307"/>
                  <a:pt x="6462414" y="4431077"/>
                </a:cubicBezTo>
                <a:cubicBezTo>
                  <a:pt x="6457337" y="4439962"/>
                  <a:pt x="6453527" y="4448847"/>
                  <a:pt x="6449718" y="4457732"/>
                </a:cubicBezTo>
                <a:cubicBezTo>
                  <a:pt x="6409091" y="4570700"/>
                  <a:pt x="6349421" y="4673512"/>
                  <a:pt x="6285940" y="4775056"/>
                </a:cubicBezTo>
                <a:cubicBezTo>
                  <a:pt x="6138667" y="5003529"/>
                  <a:pt x="5963464" y="5206616"/>
                  <a:pt x="5761598" y="5388125"/>
                </a:cubicBezTo>
                <a:cubicBezTo>
                  <a:pt x="5705736" y="5437628"/>
                  <a:pt x="5647335" y="5485860"/>
                  <a:pt x="5587663" y="5532824"/>
                </a:cubicBezTo>
                <a:cubicBezTo>
                  <a:pt x="5557193" y="5556941"/>
                  <a:pt x="5526722" y="5582327"/>
                  <a:pt x="5497522" y="5607713"/>
                </a:cubicBezTo>
                <a:cubicBezTo>
                  <a:pt x="5479748" y="5622944"/>
                  <a:pt x="5464512" y="5639445"/>
                  <a:pt x="5448008" y="5654677"/>
                </a:cubicBezTo>
                <a:cubicBezTo>
                  <a:pt x="5434042" y="5668639"/>
                  <a:pt x="5421346" y="5682601"/>
                  <a:pt x="5406111" y="5695294"/>
                </a:cubicBezTo>
                <a:cubicBezTo>
                  <a:pt x="5395954" y="5702910"/>
                  <a:pt x="5387067" y="5716872"/>
                  <a:pt x="5370562" y="5709256"/>
                </a:cubicBezTo>
                <a:cubicBezTo>
                  <a:pt x="5368023" y="5707987"/>
                  <a:pt x="5364215" y="5710525"/>
                  <a:pt x="5361675" y="5713064"/>
                </a:cubicBezTo>
                <a:cubicBezTo>
                  <a:pt x="5352788" y="5718141"/>
                  <a:pt x="5343902" y="5724488"/>
                  <a:pt x="5332475" y="5732103"/>
                </a:cubicBezTo>
                <a:cubicBezTo>
                  <a:pt x="5338824" y="5716872"/>
                  <a:pt x="5352788" y="5710525"/>
                  <a:pt x="5357867" y="5700371"/>
                </a:cubicBezTo>
                <a:cubicBezTo>
                  <a:pt x="5356597" y="5699102"/>
                  <a:pt x="5355327" y="5699102"/>
                  <a:pt x="5355327" y="5697833"/>
                </a:cubicBezTo>
                <a:cubicBezTo>
                  <a:pt x="5354058" y="5697833"/>
                  <a:pt x="5354058" y="5697833"/>
                  <a:pt x="5352788" y="5697833"/>
                </a:cubicBezTo>
                <a:cubicBezTo>
                  <a:pt x="5351518" y="5699102"/>
                  <a:pt x="5351518" y="5699102"/>
                  <a:pt x="5350249" y="5699102"/>
                </a:cubicBezTo>
                <a:cubicBezTo>
                  <a:pt x="5348980" y="5700371"/>
                  <a:pt x="5347709" y="5700371"/>
                  <a:pt x="5346440" y="5701641"/>
                </a:cubicBezTo>
                <a:cubicBezTo>
                  <a:pt x="5343902" y="5702910"/>
                  <a:pt x="5342631" y="5704179"/>
                  <a:pt x="5340093" y="5705449"/>
                </a:cubicBezTo>
                <a:cubicBezTo>
                  <a:pt x="5271534" y="5744797"/>
                  <a:pt x="5204245" y="5784145"/>
                  <a:pt x="5134418" y="5822224"/>
                </a:cubicBezTo>
                <a:cubicBezTo>
                  <a:pt x="5096330" y="5843802"/>
                  <a:pt x="5058242" y="5864110"/>
                  <a:pt x="5018884" y="5884419"/>
                </a:cubicBezTo>
                <a:cubicBezTo>
                  <a:pt x="4980798" y="5903458"/>
                  <a:pt x="4943979" y="5922498"/>
                  <a:pt x="4905891" y="5941537"/>
                </a:cubicBezTo>
                <a:cubicBezTo>
                  <a:pt x="4865263" y="5960576"/>
                  <a:pt x="4824638" y="5979616"/>
                  <a:pt x="4784009" y="5998655"/>
                </a:cubicBezTo>
                <a:cubicBezTo>
                  <a:pt x="4735765" y="6020233"/>
                  <a:pt x="4687520" y="6040542"/>
                  <a:pt x="4639277" y="6062120"/>
                </a:cubicBezTo>
                <a:cubicBezTo>
                  <a:pt x="4610075" y="6074813"/>
                  <a:pt x="4579605" y="6086237"/>
                  <a:pt x="4549134" y="6098929"/>
                </a:cubicBezTo>
                <a:cubicBezTo>
                  <a:pt x="4549134" y="6098929"/>
                  <a:pt x="4547865" y="6100199"/>
                  <a:pt x="4547865" y="6100199"/>
                </a:cubicBezTo>
                <a:cubicBezTo>
                  <a:pt x="4546595" y="6101468"/>
                  <a:pt x="4544056" y="6101468"/>
                  <a:pt x="4542786" y="6102737"/>
                </a:cubicBezTo>
                <a:cubicBezTo>
                  <a:pt x="4542786" y="6102737"/>
                  <a:pt x="4542786" y="6104007"/>
                  <a:pt x="4540247" y="6106545"/>
                </a:cubicBezTo>
                <a:cubicBezTo>
                  <a:pt x="4545326" y="6105276"/>
                  <a:pt x="4549134" y="6105276"/>
                  <a:pt x="4552943" y="6105276"/>
                </a:cubicBezTo>
                <a:cubicBezTo>
                  <a:pt x="4597379" y="6095122"/>
                  <a:pt x="4640546" y="6081159"/>
                  <a:pt x="4683711" y="6065928"/>
                </a:cubicBezTo>
                <a:cubicBezTo>
                  <a:pt x="4731956" y="6048158"/>
                  <a:pt x="4781470" y="6030388"/>
                  <a:pt x="4829716" y="6012618"/>
                </a:cubicBezTo>
                <a:cubicBezTo>
                  <a:pt x="4863994" y="5999925"/>
                  <a:pt x="4895734" y="5985962"/>
                  <a:pt x="4928743" y="5972000"/>
                </a:cubicBezTo>
                <a:cubicBezTo>
                  <a:pt x="4933822" y="5969462"/>
                  <a:pt x="4940170" y="5966923"/>
                  <a:pt x="4947787" y="5966923"/>
                </a:cubicBezTo>
                <a:cubicBezTo>
                  <a:pt x="4943979" y="5969462"/>
                  <a:pt x="4941439" y="5972000"/>
                  <a:pt x="4937631" y="5973269"/>
                </a:cubicBezTo>
                <a:cubicBezTo>
                  <a:pt x="4898273" y="5996117"/>
                  <a:pt x="4860185" y="6018964"/>
                  <a:pt x="4820829" y="6040542"/>
                </a:cubicBezTo>
                <a:cubicBezTo>
                  <a:pt x="4814480" y="6045619"/>
                  <a:pt x="4806862" y="6049427"/>
                  <a:pt x="4799245" y="6051966"/>
                </a:cubicBezTo>
                <a:cubicBezTo>
                  <a:pt x="4747191" y="6068467"/>
                  <a:pt x="4693868" y="6083698"/>
                  <a:pt x="4641815" y="6100199"/>
                </a:cubicBezTo>
                <a:cubicBezTo>
                  <a:pt x="4640546" y="6101468"/>
                  <a:pt x="4639277" y="6100199"/>
                  <a:pt x="4638006" y="6100199"/>
                </a:cubicBezTo>
                <a:lnTo>
                  <a:pt x="4641323" y="6093566"/>
                </a:lnTo>
                <a:lnTo>
                  <a:pt x="4643086" y="6093853"/>
                </a:lnTo>
                <a:lnTo>
                  <a:pt x="4643086" y="6092160"/>
                </a:lnTo>
                <a:lnTo>
                  <a:pt x="4645624" y="6091314"/>
                </a:lnTo>
                <a:cubicBezTo>
                  <a:pt x="4645624" y="6090045"/>
                  <a:pt x="4644355" y="6090045"/>
                  <a:pt x="4643086" y="6088775"/>
                </a:cubicBezTo>
                <a:lnTo>
                  <a:pt x="4643086" y="6092160"/>
                </a:lnTo>
                <a:lnTo>
                  <a:pt x="4641815" y="6092583"/>
                </a:lnTo>
                <a:lnTo>
                  <a:pt x="4641323" y="6093566"/>
                </a:lnTo>
                <a:lnTo>
                  <a:pt x="4635883" y="6092682"/>
                </a:lnTo>
                <a:cubicBezTo>
                  <a:pt x="4629039" y="6092980"/>
                  <a:pt x="4623088" y="6097026"/>
                  <a:pt x="4616423" y="6098929"/>
                </a:cubicBezTo>
                <a:cubicBezTo>
                  <a:pt x="4585953" y="6111623"/>
                  <a:pt x="4554213" y="6125585"/>
                  <a:pt x="4522473" y="6138277"/>
                </a:cubicBezTo>
                <a:cubicBezTo>
                  <a:pt x="4500891" y="6147163"/>
                  <a:pt x="4478037" y="6154779"/>
                  <a:pt x="4456454" y="6162394"/>
                </a:cubicBezTo>
                <a:cubicBezTo>
                  <a:pt x="4447566" y="6166202"/>
                  <a:pt x="4438680" y="6167471"/>
                  <a:pt x="4428523" y="6170010"/>
                </a:cubicBezTo>
                <a:cubicBezTo>
                  <a:pt x="4434871" y="6157317"/>
                  <a:pt x="4448836" y="6159856"/>
                  <a:pt x="4455184" y="6149701"/>
                </a:cubicBezTo>
                <a:cubicBezTo>
                  <a:pt x="4451375" y="6145893"/>
                  <a:pt x="4447566" y="6148432"/>
                  <a:pt x="4445027" y="6149701"/>
                </a:cubicBezTo>
                <a:cubicBezTo>
                  <a:pt x="4423444" y="6154779"/>
                  <a:pt x="4403131" y="6161125"/>
                  <a:pt x="4381548" y="6167471"/>
                </a:cubicBezTo>
                <a:cubicBezTo>
                  <a:pt x="4372661" y="6170010"/>
                  <a:pt x="4362504" y="6172549"/>
                  <a:pt x="4352347" y="6171279"/>
                </a:cubicBezTo>
                <a:cubicBezTo>
                  <a:pt x="4358695" y="6166202"/>
                  <a:pt x="4365043" y="6161125"/>
                  <a:pt x="4371391" y="6157317"/>
                </a:cubicBezTo>
                <a:cubicBezTo>
                  <a:pt x="4370122" y="6150971"/>
                  <a:pt x="4366313" y="6152240"/>
                  <a:pt x="4363773" y="6153509"/>
                </a:cubicBezTo>
                <a:cubicBezTo>
                  <a:pt x="4343460" y="6158586"/>
                  <a:pt x="4324417" y="6162394"/>
                  <a:pt x="4305372" y="6168741"/>
                </a:cubicBezTo>
                <a:cubicBezTo>
                  <a:pt x="4267284" y="6180164"/>
                  <a:pt x="4229196" y="6194127"/>
                  <a:pt x="4191108" y="6204281"/>
                </a:cubicBezTo>
                <a:cubicBezTo>
                  <a:pt x="4135246" y="6218243"/>
                  <a:pt x="4079384" y="6227128"/>
                  <a:pt x="4023522" y="6233475"/>
                </a:cubicBezTo>
                <a:cubicBezTo>
                  <a:pt x="3987973" y="6237283"/>
                  <a:pt x="3953694" y="6241090"/>
                  <a:pt x="3919415" y="6244898"/>
                </a:cubicBezTo>
                <a:cubicBezTo>
                  <a:pt x="3915606" y="6244898"/>
                  <a:pt x="3911797" y="6246168"/>
                  <a:pt x="3907988" y="6247437"/>
                </a:cubicBezTo>
                <a:cubicBezTo>
                  <a:pt x="3909258" y="6255053"/>
                  <a:pt x="3913067" y="6252514"/>
                  <a:pt x="3915606" y="6252514"/>
                </a:cubicBezTo>
                <a:cubicBezTo>
                  <a:pt x="3963851" y="6251245"/>
                  <a:pt x="4012096" y="6251245"/>
                  <a:pt x="4059071" y="6247437"/>
                </a:cubicBezTo>
                <a:cubicBezTo>
                  <a:pt x="4106046" y="6244898"/>
                  <a:pt x="4153020" y="6237283"/>
                  <a:pt x="4199996" y="6232206"/>
                </a:cubicBezTo>
                <a:cubicBezTo>
                  <a:pt x="4318068" y="6219512"/>
                  <a:pt x="4433601" y="6191588"/>
                  <a:pt x="4547865" y="6161125"/>
                </a:cubicBezTo>
                <a:cubicBezTo>
                  <a:pt x="4625310" y="6139547"/>
                  <a:pt x="4701486" y="6111623"/>
                  <a:pt x="4776392" y="6084967"/>
                </a:cubicBezTo>
                <a:cubicBezTo>
                  <a:pt x="4799245" y="6077351"/>
                  <a:pt x="4820829" y="6065928"/>
                  <a:pt x="4843681" y="6055773"/>
                </a:cubicBezTo>
                <a:cubicBezTo>
                  <a:pt x="4861455" y="6046889"/>
                  <a:pt x="4880499" y="6039273"/>
                  <a:pt x="4899542" y="6031657"/>
                </a:cubicBezTo>
                <a:cubicBezTo>
                  <a:pt x="4903351" y="6030388"/>
                  <a:pt x="4907160" y="6030388"/>
                  <a:pt x="4912239" y="6029119"/>
                </a:cubicBezTo>
                <a:cubicBezTo>
                  <a:pt x="4910969" y="6031657"/>
                  <a:pt x="4910969" y="6034196"/>
                  <a:pt x="4909700" y="6034196"/>
                </a:cubicBezTo>
                <a:cubicBezTo>
                  <a:pt x="4884308" y="6051966"/>
                  <a:pt x="4861455" y="6069736"/>
                  <a:pt x="4834794" y="6084967"/>
                </a:cubicBezTo>
                <a:cubicBezTo>
                  <a:pt x="4790358" y="6109084"/>
                  <a:pt x="4745921" y="6130662"/>
                  <a:pt x="4700216" y="6153509"/>
                </a:cubicBezTo>
                <a:cubicBezTo>
                  <a:pt x="4665938" y="6170010"/>
                  <a:pt x="4630388" y="6180164"/>
                  <a:pt x="4594840" y="6189049"/>
                </a:cubicBezTo>
                <a:cubicBezTo>
                  <a:pt x="4499620" y="6213166"/>
                  <a:pt x="4404401" y="6237283"/>
                  <a:pt x="4306643" y="6255053"/>
                </a:cubicBezTo>
                <a:cubicBezTo>
                  <a:pt x="4235544" y="6269015"/>
                  <a:pt x="4163177" y="6280438"/>
                  <a:pt x="4090810" y="6288054"/>
                </a:cubicBezTo>
                <a:cubicBezTo>
                  <a:pt x="4027330" y="6294401"/>
                  <a:pt x="3963851" y="6300747"/>
                  <a:pt x="3901641" y="6304555"/>
                </a:cubicBezTo>
                <a:cubicBezTo>
                  <a:pt x="3806421" y="6310902"/>
                  <a:pt x="3712471" y="6309632"/>
                  <a:pt x="3618521" y="6303286"/>
                </a:cubicBezTo>
                <a:cubicBezTo>
                  <a:pt x="3604556" y="6303286"/>
                  <a:pt x="3589320" y="6302016"/>
                  <a:pt x="3575355" y="6302016"/>
                </a:cubicBezTo>
                <a:lnTo>
                  <a:pt x="3352799" y="6300460"/>
                </a:lnTo>
                <a:lnTo>
                  <a:pt x="3352799" y="6308726"/>
                </a:lnTo>
                <a:lnTo>
                  <a:pt x="0" y="6308726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27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823438" y="0"/>
            <a:ext cx="6368563" cy="6858000"/>
          </a:xfrm>
          <a:custGeom>
            <a:avLst/>
            <a:gdLst>
              <a:gd name="connsiteX0" fmla="*/ 748615 w 6368563"/>
              <a:gd name="connsiteY0" fmla="*/ 6474907 h 6858000"/>
              <a:gd name="connsiteX1" fmla="*/ 845800 w 6368563"/>
              <a:gd name="connsiteY1" fmla="*/ 6514549 h 6858000"/>
              <a:gd name="connsiteX2" fmla="*/ 748615 w 6368563"/>
              <a:gd name="connsiteY2" fmla="*/ 6474907 h 6858000"/>
              <a:gd name="connsiteX3" fmla="*/ 715641 w 6368563"/>
              <a:gd name="connsiteY3" fmla="*/ 3694829 h 6858000"/>
              <a:gd name="connsiteX4" fmla="*/ 805884 w 6368563"/>
              <a:gd name="connsiteY4" fmla="*/ 3729538 h 6858000"/>
              <a:gd name="connsiteX5" fmla="*/ 715641 w 6368563"/>
              <a:gd name="connsiteY5" fmla="*/ 3694829 h 6858000"/>
              <a:gd name="connsiteX6" fmla="*/ 360374 w 6368563"/>
              <a:gd name="connsiteY6" fmla="*/ 0 h 6858000"/>
              <a:gd name="connsiteX7" fmla="*/ 6368563 w 6368563"/>
              <a:gd name="connsiteY7" fmla="*/ 0 h 6858000"/>
              <a:gd name="connsiteX8" fmla="*/ 6368563 w 6368563"/>
              <a:gd name="connsiteY8" fmla="*/ 3219200 h 6858000"/>
              <a:gd name="connsiteX9" fmla="*/ 6364261 w 6368563"/>
              <a:gd name="connsiteY9" fmla="*/ 3221780 h 6858000"/>
              <a:gd name="connsiteX10" fmla="*/ 6364261 w 6368563"/>
              <a:gd name="connsiteY10" fmla="*/ 3244470 h 6858000"/>
              <a:gd name="connsiteX11" fmla="*/ 6368563 w 6368563"/>
              <a:gd name="connsiteY11" fmla="*/ 3247215 h 6858000"/>
              <a:gd name="connsiteX12" fmla="*/ 6368563 w 6368563"/>
              <a:gd name="connsiteY12" fmla="*/ 4374742 h 6858000"/>
              <a:gd name="connsiteX13" fmla="*/ 6341561 w 6368563"/>
              <a:gd name="connsiteY13" fmla="*/ 4370392 h 6858000"/>
              <a:gd name="connsiteX14" fmla="*/ 6313187 w 6368563"/>
              <a:gd name="connsiteY14" fmla="*/ 4427114 h 6858000"/>
              <a:gd name="connsiteX15" fmla="*/ 6364261 w 6368563"/>
              <a:gd name="connsiteY15" fmla="*/ 4446966 h 6858000"/>
              <a:gd name="connsiteX16" fmla="*/ 6344399 w 6368563"/>
              <a:gd name="connsiteY16" fmla="*/ 4481000 h 6858000"/>
              <a:gd name="connsiteX17" fmla="*/ 6313187 w 6368563"/>
              <a:gd name="connsiteY17" fmla="*/ 4500852 h 6858000"/>
              <a:gd name="connsiteX18" fmla="*/ 6313187 w 6368563"/>
              <a:gd name="connsiteY18" fmla="*/ 4523540 h 6858000"/>
              <a:gd name="connsiteX19" fmla="*/ 6324537 w 6368563"/>
              <a:gd name="connsiteY19" fmla="*/ 4557574 h 6858000"/>
              <a:gd name="connsiteX20" fmla="*/ 6368563 w 6368563"/>
              <a:gd name="connsiteY20" fmla="*/ 4561700 h 6858000"/>
              <a:gd name="connsiteX21" fmla="*/ 6368563 w 6368563"/>
              <a:gd name="connsiteY21" fmla="*/ 6858000 h 6858000"/>
              <a:gd name="connsiteX22" fmla="*/ 1091000 w 6368563"/>
              <a:gd name="connsiteY22" fmla="*/ 6858000 h 6858000"/>
              <a:gd name="connsiteX23" fmla="*/ 1066858 w 6368563"/>
              <a:gd name="connsiteY23" fmla="*/ 6843456 h 6858000"/>
              <a:gd name="connsiteX24" fmla="*/ 1038484 w 6368563"/>
              <a:gd name="connsiteY24" fmla="*/ 6829275 h 6858000"/>
              <a:gd name="connsiteX25" fmla="*/ 1015785 w 6368563"/>
              <a:gd name="connsiteY25" fmla="*/ 6815095 h 6858000"/>
              <a:gd name="connsiteX26" fmla="*/ 995923 w 6368563"/>
              <a:gd name="connsiteY26" fmla="*/ 6798078 h 6858000"/>
              <a:gd name="connsiteX27" fmla="*/ 919314 w 6368563"/>
              <a:gd name="connsiteY27" fmla="*/ 6775390 h 6858000"/>
              <a:gd name="connsiteX28" fmla="*/ 868241 w 6368563"/>
              <a:gd name="connsiteY28" fmla="*/ 6755536 h 6858000"/>
              <a:gd name="connsiteX29" fmla="*/ 902289 w 6368563"/>
              <a:gd name="connsiteY29" fmla="*/ 6732848 h 6858000"/>
              <a:gd name="connsiteX30" fmla="*/ 876752 w 6368563"/>
              <a:gd name="connsiteY30" fmla="*/ 6693143 h 6858000"/>
              <a:gd name="connsiteX31" fmla="*/ 777444 w 6368563"/>
              <a:gd name="connsiteY31" fmla="*/ 6670455 h 6858000"/>
              <a:gd name="connsiteX32" fmla="*/ 732046 w 6368563"/>
              <a:gd name="connsiteY32" fmla="*/ 6642094 h 6858000"/>
              <a:gd name="connsiteX33" fmla="*/ 757582 w 6368563"/>
              <a:gd name="connsiteY33" fmla="*/ 6625077 h 6858000"/>
              <a:gd name="connsiteX34" fmla="*/ 868241 w 6368563"/>
              <a:gd name="connsiteY34" fmla="*/ 6633585 h 6858000"/>
              <a:gd name="connsiteX35" fmla="*/ 902289 w 6368563"/>
              <a:gd name="connsiteY35" fmla="*/ 6639257 h 6858000"/>
              <a:gd name="connsiteX36" fmla="*/ 953363 w 6368563"/>
              <a:gd name="connsiteY36" fmla="*/ 6630750 h 6858000"/>
              <a:gd name="connsiteX37" fmla="*/ 939175 w 6368563"/>
              <a:gd name="connsiteY37" fmla="*/ 6588208 h 6858000"/>
              <a:gd name="connsiteX38" fmla="*/ 924989 w 6368563"/>
              <a:gd name="connsiteY38" fmla="*/ 6579699 h 6858000"/>
              <a:gd name="connsiteX39" fmla="*/ 820005 w 6368563"/>
              <a:gd name="connsiteY39" fmla="*/ 6568355 h 6858000"/>
              <a:gd name="connsiteX40" fmla="*/ 794468 w 6368563"/>
              <a:gd name="connsiteY40" fmla="*/ 6568355 h 6858000"/>
              <a:gd name="connsiteX41" fmla="*/ 556128 w 6368563"/>
              <a:gd name="connsiteY41" fmla="*/ 6528650 h 6858000"/>
              <a:gd name="connsiteX42" fmla="*/ 516404 w 6368563"/>
              <a:gd name="connsiteY42" fmla="*/ 6517306 h 6858000"/>
              <a:gd name="connsiteX43" fmla="*/ 516404 w 6368563"/>
              <a:gd name="connsiteY43" fmla="*/ 6511633 h 6858000"/>
              <a:gd name="connsiteX44" fmla="*/ 530591 w 6368563"/>
              <a:gd name="connsiteY44" fmla="*/ 6511633 h 6858000"/>
              <a:gd name="connsiteX45" fmla="*/ 720697 w 6368563"/>
              <a:gd name="connsiteY45" fmla="*/ 6520142 h 6858000"/>
              <a:gd name="connsiteX46" fmla="*/ 746233 w 6368563"/>
              <a:gd name="connsiteY46" fmla="*/ 6491781 h 6858000"/>
              <a:gd name="connsiteX47" fmla="*/ 726372 w 6368563"/>
              <a:gd name="connsiteY47" fmla="*/ 6466257 h 6858000"/>
              <a:gd name="connsiteX48" fmla="*/ 715022 w 6368563"/>
              <a:gd name="connsiteY48" fmla="*/ 6463420 h 6858000"/>
              <a:gd name="connsiteX49" fmla="*/ 575990 w 6368563"/>
              <a:gd name="connsiteY49" fmla="*/ 6432223 h 6858000"/>
              <a:gd name="connsiteX50" fmla="*/ 564640 w 6368563"/>
              <a:gd name="connsiteY50" fmla="*/ 6423715 h 6858000"/>
              <a:gd name="connsiteX51" fmla="*/ 760419 w 6368563"/>
              <a:gd name="connsiteY51" fmla="*/ 6435059 h 6858000"/>
              <a:gd name="connsiteX52" fmla="*/ 766094 w 6368563"/>
              <a:gd name="connsiteY52" fmla="*/ 6409535 h 6858000"/>
              <a:gd name="connsiteX53" fmla="*/ 737721 w 6368563"/>
              <a:gd name="connsiteY53" fmla="*/ 6361322 h 6858000"/>
              <a:gd name="connsiteX54" fmla="*/ 709347 w 6368563"/>
              <a:gd name="connsiteY54" fmla="*/ 6344305 h 6858000"/>
              <a:gd name="connsiteX55" fmla="*/ 712184 w 6368563"/>
              <a:gd name="connsiteY55" fmla="*/ 6338632 h 6858000"/>
              <a:gd name="connsiteX56" fmla="*/ 737721 w 6368563"/>
              <a:gd name="connsiteY56" fmla="*/ 6335797 h 6858000"/>
              <a:gd name="connsiteX57" fmla="*/ 746233 w 6368563"/>
              <a:gd name="connsiteY57" fmla="*/ 6318780 h 6858000"/>
              <a:gd name="connsiteX58" fmla="*/ 734883 w 6368563"/>
              <a:gd name="connsiteY58" fmla="*/ 6276239 h 6858000"/>
              <a:gd name="connsiteX59" fmla="*/ 726372 w 6368563"/>
              <a:gd name="connsiteY59" fmla="*/ 6259222 h 6858000"/>
              <a:gd name="connsiteX60" fmla="*/ 737721 w 6368563"/>
              <a:gd name="connsiteY60" fmla="*/ 6250714 h 6858000"/>
              <a:gd name="connsiteX61" fmla="*/ 763257 w 6368563"/>
              <a:gd name="connsiteY61" fmla="*/ 6211009 h 6858000"/>
              <a:gd name="connsiteX62" fmla="*/ 774607 w 6368563"/>
              <a:gd name="connsiteY62" fmla="*/ 6120255 h 6858000"/>
              <a:gd name="connsiteX63" fmla="*/ 729208 w 6368563"/>
              <a:gd name="connsiteY63" fmla="*/ 6072041 h 6858000"/>
              <a:gd name="connsiteX64" fmla="*/ 720697 w 6368563"/>
              <a:gd name="connsiteY64" fmla="*/ 6066369 h 6858000"/>
              <a:gd name="connsiteX65" fmla="*/ 686648 w 6368563"/>
              <a:gd name="connsiteY65" fmla="*/ 6020992 h 6858000"/>
              <a:gd name="connsiteX66" fmla="*/ 649761 w 6368563"/>
              <a:gd name="connsiteY66" fmla="*/ 5989794 h 6858000"/>
              <a:gd name="connsiteX67" fmla="*/ 598689 w 6368563"/>
              <a:gd name="connsiteY67" fmla="*/ 5950089 h 6858000"/>
              <a:gd name="connsiteX68" fmla="*/ 541941 w 6368563"/>
              <a:gd name="connsiteY68" fmla="*/ 5913221 h 6858000"/>
              <a:gd name="connsiteX69" fmla="*/ 541941 w 6368563"/>
              <a:gd name="connsiteY69" fmla="*/ 5884860 h 6858000"/>
              <a:gd name="connsiteX70" fmla="*/ 473844 w 6368563"/>
              <a:gd name="connsiteY70" fmla="*/ 5870679 h 6858000"/>
              <a:gd name="connsiteX71" fmla="*/ 278063 w 6368563"/>
              <a:gd name="connsiteY71" fmla="*/ 5873515 h 6858000"/>
              <a:gd name="connsiteX72" fmla="*/ 150382 w 6368563"/>
              <a:gd name="connsiteY72" fmla="*/ 5873515 h 6858000"/>
              <a:gd name="connsiteX73" fmla="*/ 51072 w 6368563"/>
              <a:gd name="connsiteY73" fmla="*/ 5865008 h 6858000"/>
              <a:gd name="connsiteX74" fmla="*/ 68097 w 6368563"/>
              <a:gd name="connsiteY74" fmla="*/ 5862171 h 6858000"/>
              <a:gd name="connsiteX75" fmla="*/ 303602 w 6368563"/>
              <a:gd name="connsiteY75" fmla="*/ 5862171 h 6858000"/>
              <a:gd name="connsiteX76" fmla="*/ 414259 w 6368563"/>
              <a:gd name="connsiteY76" fmla="*/ 5853662 h 6858000"/>
              <a:gd name="connsiteX77" fmla="*/ 428445 w 6368563"/>
              <a:gd name="connsiteY77" fmla="*/ 5842318 h 6858000"/>
              <a:gd name="connsiteX78" fmla="*/ 417097 w 6368563"/>
              <a:gd name="connsiteY78" fmla="*/ 5825303 h 6858000"/>
              <a:gd name="connsiteX79" fmla="*/ 402909 w 6368563"/>
              <a:gd name="connsiteY79" fmla="*/ 5822466 h 6858000"/>
              <a:gd name="connsiteX80" fmla="*/ 354674 w 6368563"/>
              <a:gd name="connsiteY80" fmla="*/ 5816794 h 6858000"/>
              <a:gd name="connsiteX81" fmla="*/ 283739 w 6368563"/>
              <a:gd name="connsiteY81" fmla="*/ 5796942 h 6858000"/>
              <a:gd name="connsiteX82" fmla="*/ 490868 w 6368563"/>
              <a:gd name="connsiteY82" fmla="*/ 5802613 h 6858000"/>
              <a:gd name="connsiteX83" fmla="*/ 473844 w 6368563"/>
              <a:gd name="connsiteY83" fmla="*/ 5777089 h 6858000"/>
              <a:gd name="connsiteX84" fmla="*/ 431283 w 6368563"/>
              <a:gd name="connsiteY84" fmla="*/ 5768581 h 6858000"/>
              <a:gd name="connsiteX85" fmla="*/ 326300 w 6368563"/>
              <a:gd name="connsiteY85" fmla="*/ 5760072 h 6858000"/>
              <a:gd name="connsiteX86" fmla="*/ 286576 w 6368563"/>
              <a:gd name="connsiteY86" fmla="*/ 5711859 h 6858000"/>
              <a:gd name="connsiteX87" fmla="*/ 232667 w 6368563"/>
              <a:gd name="connsiteY87" fmla="*/ 5700515 h 6858000"/>
              <a:gd name="connsiteX88" fmla="*/ 195780 w 6368563"/>
              <a:gd name="connsiteY88" fmla="*/ 5652301 h 6858000"/>
              <a:gd name="connsiteX89" fmla="*/ 221316 w 6368563"/>
              <a:gd name="connsiteY89" fmla="*/ 5635285 h 6858000"/>
              <a:gd name="connsiteX90" fmla="*/ 235503 w 6368563"/>
              <a:gd name="connsiteY90" fmla="*/ 5629612 h 6858000"/>
              <a:gd name="connsiteX91" fmla="*/ 278063 w 6368563"/>
              <a:gd name="connsiteY91" fmla="*/ 5635285 h 6858000"/>
              <a:gd name="connsiteX92" fmla="*/ 309275 w 6368563"/>
              <a:gd name="connsiteY92" fmla="*/ 5629612 h 6858000"/>
              <a:gd name="connsiteX93" fmla="*/ 312112 w 6368563"/>
              <a:gd name="connsiteY93" fmla="*/ 5601251 h 6858000"/>
              <a:gd name="connsiteX94" fmla="*/ 297926 w 6368563"/>
              <a:gd name="connsiteY94" fmla="*/ 5589907 h 6858000"/>
              <a:gd name="connsiteX95" fmla="*/ 258202 w 6368563"/>
              <a:gd name="connsiteY95" fmla="*/ 5561546 h 6858000"/>
              <a:gd name="connsiteX96" fmla="*/ 181594 w 6368563"/>
              <a:gd name="connsiteY96" fmla="*/ 5558710 h 6858000"/>
              <a:gd name="connsiteX97" fmla="*/ 139032 w 6368563"/>
              <a:gd name="connsiteY97" fmla="*/ 5555875 h 6858000"/>
              <a:gd name="connsiteX98" fmla="*/ 139032 w 6368563"/>
              <a:gd name="connsiteY98" fmla="*/ 5550202 h 6858000"/>
              <a:gd name="connsiteX99" fmla="*/ 221316 w 6368563"/>
              <a:gd name="connsiteY99" fmla="*/ 5550202 h 6858000"/>
              <a:gd name="connsiteX100" fmla="*/ 207129 w 6368563"/>
              <a:gd name="connsiteY100" fmla="*/ 5521841 h 6858000"/>
              <a:gd name="connsiteX101" fmla="*/ 173081 w 6368563"/>
              <a:gd name="connsiteY101" fmla="*/ 5501989 h 6858000"/>
              <a:gd name="connsiteX102" fmla="*/ 212804 w 6368563"/>
              <a:gd name="connsiteY102" fmla="*/ 5496317 h 6858000"/>
              <a:gd name="connsiteX103" fmla="*/ 238341 w 6368563"/>
              <a:gd name="connsiteY103" fmla="*/ 5476465 h 6858000"/>
              <a:gd name="connsiteX104" fmla="*/ 221316 w 6368563"/>
              <a:gd name="connsiteY104" fmla="*/ 5439595 h 6858000"/>
              <a:gd name="connsiteX105" fmla="*/ 170243 w 6368563"/>
              <a:gd name="connsiteY105" fmla="*/ 5408399 h 6858000"/>
              <a:gd name="connsiteX106" fmla="*/ 201454 w 6368563"/>
              <a:gd name="connsiteY106" fmla="*/ 5399890 h 6858000"/>
              <a:gd name="connsiteX107" fmla="*/ 181594 w 6368563"/>
              <a:gd name="connsiteY107" fmla="*/ 5368693 h 6858000"/>
              <a:gd name="connsiteX108" fmla="*/ 150382 w 6368563"/>
              <a:gd name="connsiteY108" fmla="*/ 5357348 h 6858000"/>
              <a:gd name="connsiteX109" fmla="*/ 124845 w 6368563"/>
              <a:gd name="connsiteY109" fmla="*/ 5346004 h 6858000"/>
              <a:gd name="connsiteX110" fmla="*/ 187268 w 6368563"/>
              <a:gd name="connsiteY110" fmla="*/ 5317643 h 6858000"/>
              <a:gd name="connsiteX111" fmla="*/ 170243 w 6368563"/>
              <a:gd name="connsiteY111" fmla="*/ 5280774 h 6858000"/>
              <a:gd name="connsiteX112" fmla="*/ 136194 w 6368563"/>
              <a:gd name="connsiteY112" fmla="*/ 5249577 h 6858000"/>
              <a:gd name="connsiteX113" fmla="*/ 161730 w 6368563"/>
              <a:gd name="connsiteY113" fmla="*/ 5209872 h 6858000"/>
              <a:gd name="connsiteX114" fmla="*/ 130520 w 6368563"/>
              <a:gd name="connsiteY114" fmla="*/ 5164495 h 6858000"/>
              <a:gd name="connsiteX115" fmla="*/ 102146 w 6368563"/>
              <a:gd name="connsiteY115" fmla="*/ 5153151 h 6858000"/>
              <a:gd name="connsiteX116" fmla="*/ 45398 w 6368563"/>
              <a:gd name="connsiteY116" fmla="*/ 5119118 h 6858000"/>
              <a:gd name="connsiteX117" fmla="*/ 39724 w 6368563"/>
              <a:gd name="connsiteY117" fmla="*/ 5104937 h 6858000"/>
              <a:gd name="connsiteX118" fmla="*/ 110659 w 6368563"/>
              <a:gd name="connsiteY118" fmla="*/ 5099266 h 6858000"/>
              <a:gd name="connsiteX119" fmla="*/ 184430 w 6368563"/>
              <a:gd name="connsiteY119" fmla="*/ 5093593 h 6858000"/>
              <a:gd name="connsiteX120" fmla="*/ 218478 w 6368563"/>
              <a:gd name="connsiteY120" fmla="*/ 5065232 h 6858000"/>
              <a:gd name="connsiteX121" fmla="*/ 170243 w 6368563"/>
              <a:gd name="connsiteY121" fmla="*/ 5039707 h 6858000"/>
              <a:gd name="connsiteX122" fmla="*/ 99309 w 6368563"/>
              <a:gd name="connsiteY122" fmla="*/ 5008510 h 6858000"/>
              <a:gd name="connsiteX123" fmla="*/ 51072 w 6368563"/>
              <a:gd name="connsiteY123" fmla="*/ 4977314 h 6858000"/>
              <a:gd name="connsiteX124" fmla="*/ 51072 w 6368563"/>
              <a:gd name="connsiteY124" fmla="*/ 4948953 h 6858000"/>
              <a:gd name="connsiteX125" fmla="*/ 56747 w 6368563"/>
              <a:gd name="connsiteY125" fmla="*/ 4946117 h 6858000"/>
              <a:gd name="connsiteX126" fmla="*/ 124845 w 6368563"/>
              <a:gd name="connsiteY126" fmla="*/ 4869543 h 6858000"/>
              <a:gd name="connsiteX127" fmla="*/ 204292 w 6368563"/>
              <a:gd name="connsiteY127" fmla="*/ 4824165 h 6858000"/>
              <a:gd name="connsiteX128" fmla="*/ 295088 w 6368563"/>
              <a:gd name="connsiteY128" fmla="*/ 4812821 h 6858000"/>
              <a:gd name="connsiteX129" fmla="*/ 383048 w 6368563"/>
              <a:gd name="connsiteY129" fmla="*/ 4792968 h 6858000"/>
              <a:gd name="connsiteX130" fmla="*/ 442633 w 6368563"/>
              <a:gd name="connsiteY130" fmla="*/ 4778789 h 6858000"/>
              <a:gd name="connsiteX131" fmla="*/ 471007 w 6368563"/>
              <a:gd name="connsiteY131" fmla="*/ 4775952 h 6858000"/>
              <a:gd name="connsiteX132" fmla="*/ 502217 w 6368563"/>
              <a:gd name="connsiteY132" fmla="*/ 4770280 h 6858000"/>
              <a:gd name="connsiteX133" fmla="*/ 488031 w 6368563"/>
              <a:gd name="connsiteY133" fmla="*/ 4753263 h 6858000"/>
              <a:gd name="connsiteX134" fmla="*/ 408585 w 6368563"/>
              <a:gd name="connsiteY134" fmla="*/ 4753263 h 6858000"/>
              <a:gd name="connsiteX135" fmla="*/ 346161 w 6368563"/>
              <a:gd name="connsiteY135" fmla="*/ 4724903 h 6858000"/>
              <a:gd name="connsiteX136" fmla="*/ 459658 w 6368563"/>
              <a:gd name="connsiteY136" fmla="*/ 4719230 h 6858000"/>
              <a:gd name="connsiteX137" fmla="*/ 465332 w 6368563"/>
              <a:gd name="connsiteY137" fmla="*/ 4713558 h 6858000"/>
              <a:gd name="connsiteX138" fmla="*/ 417097 w 6368563"/>
              <a:gd name="connsiteY138" fmla="*/ 4702214 h 6858000"/>
              <a:gd name="connsiteX139" fmla="*/ 366023 w 6368563"/>
              <a:gd name="connsiteY139" fmla="*/ 4705050 h 6858000"/>
              <a:gd name="connsiteX140" fmla="*/ 314950 w 6368563"/>
              <a:gd name="connsiteY140" fmla="*/ 4707886 h 6858000"/>
              <a:gd name="connsiteX141" fmla="*/ 263877 w 6368563"/>
              <a:gd name="connsiteY141" fmla="*/ 4665345 h 6858000"/>
              <a:gd name="connsiteX142" fmla="*/ 184430 w 6368563"/>
              <a:gd name="connsiteY142" fmla="*/ 4654001 h 6858000"/>
              <a:gd name="connsiteX143" fmla="*/ 178756 w 6368563"/>
              <a:gd name="connsiteY143" fmla="*/ 4631311 h 6858000"/>
              <a:gd name="connsiteX144" fmla="*/ 195780 w 6368563"/>
              <a:gd name="connsiteY144" fmla="*/ 4591606 h 6858000"/>
              <a:gd name="connsiteX145" fmla="*/ 317788 w 6368563"/>
              <a:gd name="connsiteY145" fmla="*/ 4543393 h 6858000"/>
              <a:gd name="connsiteX146" fmla="*/ 351836 w 6368563"/>
              <a:gd name="connsiteY146" fmla="*/ 4532049 h 6858000"/>
              <a:gd name="connsiteX147" fmla="*/ 380210 w 6368563"/>
              <a:gd name="connsiteY147" fmla="*/ 4520705 h 6858000"/>
              <a:gd name="connsiteX148" fmla="*/ 417097 w 6368563"/>
              <a:gd name="connsiteY148" fmla="*/ 4486671 h 6858000"/>
              <a:gd name="connsiteX149" fmla="*/ 434120 w 6368563"/>
              <a:gd name="connsiteY149" fmla="*/ 4475327 h 6858000"/>
              <a:gd name="connsiteX150" fmla="*/ 541941 w 6368563"/>
              <a:gd name="connsiteY150" fmla="*/ 4444130 h 6858000"/>
              <a:gd name="connsiteX151" fmla="*/ 723534 w 6368563"/>
              <a:gd name="connsiteY151" fmla="*/ 4393081 h 6858000"/>
              <a:gd name="connsiteX152" fmla="*/ 822842 w 6368563"/>
              <a:gd name="connsiteY152" fmla="*/ 4361885 h 6858000"/>
              <a:gd name="connsiteX153" fmla="*/ 922151 w 6368563"/>
              <a:gd name="connsiteY153" fmla="*/ 4342032 h 6858000"/>
              <a:gd name="connsiteX154" fmla="*/ 947688 w 6368563"/>
              <a:gd name="connsiteY154" fmla="*/ 4333524 h 6858000"/>
              <a:gd name="connsiteX155" fmla="*/ 1120768 w 6368563"/>
              <a:gd name="connsiteY155" fmla="*/ 4293819 h 6858000"/>
              <a:gd name="connsiteX156" fmla="*/ 1180354 w 6368563"/>
              <a:gd name="connsiteY156" fmla="*/ 4279638 h 6858000"/>
              <a:gd name="connsiteX157" fmla="*/ 1200215 w 6368563"/>
              <a:gd name="connsiteY157" fmla="*/ 4279638 h 6858000"/>
              <a:gd name="connsiteX158" fmla="*/ 1279662 w 6368563"/>
              <a:gd name="connsiteY158" fmla="*/ 4273965 h 6858000"/>
              <a:gd name="connsiteX159" fmla="*/ 1344922 w 6368563"/>
              <a:gd name="connsiteY159" fmla="*/ 4265458 h 6858000"/>
              <a:gd name="connsiteX160" fmla="*/ 1359108 w 6368563"/>
              <a:gd name="connsiteY160" fmla="*/ 4265458 h 6858000"/>
              <a:gd name="connsiteX161" fmla="*/ 1404507 w 6368563"/>
              <a:gd name="connsiteY161" fmla="*/ 4254113 h 6858000"/>
              <a:gd name="connsiteX162" fmla="*/ 1577588 w 6368563"/>
              <a:gd name="connsiteY162" fmla="*/ 4239933 h 6858000"/>
              <a:gd name="connsiteX163" fmla="*/ 1577588 w 6368563"/>
              <a:gd name="connsiteY163" fmla="*/ 4234260 h 6858000"/>
              <a:gd name="connsiteX164" fmla="*/ 1540702 w 6368563"/>
              <a:gd name="connsiteY164" fmla="*/ 4225753 h 6858000"/>
              <a:gd name="connsiteX165" fmla="*/ 1455580 w 6368563"/>
              <a:gd name="connsiteY165" fmla="*/ 4217244 h 6858000"/>
              <a:gd name="connsiteX166" fmla="*/ 1381807 w 6368563"/>
              <a:gd name="connsiteY166" fmla="*/ 4203063 h 6858000"/>
              <a:gd name="connsiteX167" fmla="*/ 1186028 w 6368563"/>
              <a:gd name="connsiteY167" fmla="*/ 4143506 h 6858000"/>
              <a:gd name="connsiteX168" fmla="*/ 1083882 w 6368563"/>
              <a:gd name="connsiteY168" fmla="*/ 4117981 h 6858000"/>
              <a:gd name="connsiteX169" fmla="*/ 1058346 w 6368563"/>
              <a:gd name="connsiteY169" fmla="*/ 4112309 h 6858000"/>
              <a:gd name="connsiteX170" fmla="*/ 1010110 w 6368563"/>
              <a:gd name="connsiteY170" fmla="*/ 4055587 h 6858000"/>
              <a:gd name="connsiteX171" fmla="*/ 976062 w 6368563"/>
              <a:gd name="connsiteY171" fmla="*/ 4030062 h 6858000"/>
              <a:gd name="connsiteX172" fmla="*/ 956199 w 6368563"/>
              <a:gd name="connsiteY172" fmla="*/ 4015882 h 6858000"/>
              <a:gd name="connsiteX173" fmla="*/ 893777 w 6368563"/>
              <a:gd name="connsiteY173" fmla="*/ 3998866 h 6858000"/>
              <a:gd name="connsiteX174" fmla="*/ 825680 w 6368563"/>
              <a:gd name="connsiteY174" fmla="*/ 3976177 h 6858000"/>
              <a:gd name="connsiteX175" fmla="*/ 837030 w 6368563"/>
              <a:gd name="connsiteY175" fmla="*/ 3956325 h 6858000"/>
              <a:gd name="connsiteX176" fmla="*/ 865403 w 6368563"/>
              <a:gd name="connsiteY176" fmla="*/ 3953488 h 6858000"/>
              <a:gd name="connsiteX177" fmla="*/ 834192 w 6368563"/>
              <a:gd name="connsiteY177" fmla="*/ 3913783 h 6858000"/>
              <a:gd name="connsiteX178" fmla="*/ 757582 w 6368563"/>
              <a:gd name="connsiteY178" fmla="*/ 3893930 h 6858000"/>
              <a:gd name="connsiteX179" fmla="*/ 695160 w 6368563"/>
              <a:gd name="connsiteY179" fmla="*/ 3865569 h 6858000"/>
              <a:gd name="connsiteX180" fmla="*/ 723534 w 6368563"/>
              <a:gd name="connsiteY180" fmla="*/ 3848553 h 6858000"/>
              <a:gd name="connsiteX181" fmla="*/ 723534 w 6368563"/>
              <a:gd name="connsiteY181" fmla="*/ 3842881 h 6858000"/>
              <a:gd name="connsiteX182" fmla="*/ 871077 w 6368563"/>
              <a:gd name="connsiteY182" fmla="*/ 3859898 h 6858000"/>
              <a:gd name="connsiteX183" fmla="*/ 916476 w 6368563"/>
              <a:gd name="connsiteY183" fmla="*/ 3848553 h 6858000"/>
              <a:gd name="connsiteX184" fmla="*/ 902289 w 6368563"/>
              <a:gd name="connsiteY184" fmla="*/ 3808848 h 6858000"/>
              <a:gd name="connsiteX185" fmla="*/ 882428 w 6368563"/>
              <a:gd name="connsiteY185" fmla="*/ 3797504 h 6858000"/>
              <a:gd name="connsiteX186" fmla="*/ 774607 w 6368563"/>
              <a:gd name="connsiteY186" fmla="*/ 3786159 h 6858000"/>
              <a:gd name="connsiteX187" fmla="*/ 692323 w 6368563"/>
              <a:gd name="connsiteY187" fmla="*/ 3777651 h 6858000"/>
              <a:gd name="connsiteX188" fmla="*/ 510729 w 6368563"/>
              <a:gd name="connsiteY188" fmla="*/ 3746454 h 6858000"/>
              <a:gd name="connsiteX189" fmla="*/ 479518 w 6368563"/>
              <a:gd name="connsiteY189" fmla="*/ 3732273 h 6858000"/>
              <a:gd name="connsiteX190" fmla="*/ 556128 w 6368563"/>
              <a:gd name="connsiteY190" fmla="*/ 3740782 h 6858000"/>
              <a:gd name="connsiteX191" fmla="*/ 680973 w 6368563"/>
              <a:gd name="connsiteY191" fmla="*/ 3737946 h 6858000"/>
              <a:gd name="connsiteX192" fmla="*/ 709347 w 6368563"/>
              <a:gd name="connsiteY192" fmla="*/ 3715258 h 6858000"/>
              <a:gd name="connsiteX193" fmla="*/ 686648 w 6368563"/>
              <a:gd name="connsiteY193" fmla="*/ 3686897 h 6858000"/>
              <a:gd name="connsiteX194" fmla="*/ 672460 w 6368563"/>
              <a:gd name="connsiteY194" fmla="*/ 3684061 h 6858000"/>
              <a:gd name="connsiteX195" fmla="*/ 536266 w 6368563"/>
              <a:gd name="connsiteY195" fmla="*/ 3650028 h 6858000"/>
              <a:gd name="connsiteX196" fmla="*/ 527755 w 6368563"/>
              <a:gd name="connsiteY196" fmla="*/ 3644355 h 6858000"/>
              <a:gd name="connsiteX197" fmla="*/ 646924 w 6368563"/>
              <a:gd name="connsiteY197" fmla="*/ 3652863 h 6858000"/>
              <a:gd name="connsiteX198" fmla="*/ 709347 w 6368563"/>
              <a:gd name="connsiteY198" fmla="*/ 3655700 h 6858000"/>
              <a:gd name="connsiteX199" fmla="*/ 726372 w 6368563"/>
              <a:gd name="connsiteY199" fmla="*/ 3638683 h 6858000"/>
              <a:gd name="connsiteX200" fmla="*/ 697998 w 6368563"/>
              <a:gd name="connsiteY200" fmla="*/ 3579126 h 6858000"/>
              <a:gd name="connsiteX201" fmla="*/ 666786 w 6368563"/>
              <a:gd name="connsiteY201" fmla="*/ 3562109 h 6858000"/>
              <a:gd name="connsiteX202" fmla="*/ 712184 w 6368563"/>
              <a:gd name="connsiteY202" fmla="*/ 3550765 h 6858000"/>
              <a:gd name="connsiteX203" fmla="*/ 695160 w 6368563"/>
              <a:gd name="connsiteY203" fmla="*/ 3513896 h 6858000"/>
              <a:gd name="connsiteX204" fmla="*/ 692323 w 6368563"/>
              <a:gd name="connsiteY204" fmla="*/ 3477026 h 6858000"/>
              <a:gd name="connsiteX205" fmla="*/ 697998 w 6368563"/>
              <a:gd name="connsiteY205" fmla="*/ 3474191 h 6858000"/>
              <a:gd name="connsiteX206" fmla="*/ 726372 w 6368563"/>
              <a:gd name="connsiteY206" fmla="*/ 3425977 h 6858000"/>
              <a:gd name="connsiteX207" fmla="*/ 737721 w 6368563"/>
              <a:gd name="connsiteY207" fmla="*/ 3343732 h 6858000"/>
              <a:gd name="connsiteX208" fmla="*/ 700834 w 6368563"/>
              <a:gd name="connsiteY208" fmla="*/ 3295519 h 6858000"/>
              <a:gd name="connsiteX209" fmla="*/ 680973 w 6368563"/>
              <a:gd name="connsiteY209" fmla="*/ 3287012 h 6858000"/>
              <a:gd name="connsiteX210" fmla="*/ 644086 w 6368563"/>
              <a:gd name="connsiteY210" fmla="*/ 3241633 h 6858000"/>
              <a:gd name="connsiteX211" fmla="*/ 615714 w 6368563"/>
              <a:gd name="connsiteY211" fmla="*/ 3213272 h 6858000"/>
              <a:gd name="connsiteX212" fmla="*/ 561802 w 6368563"/>
              <a:gd name="connsiteY212" fmla="*/ 3170731 h 6858000"/>
              <a:gd name="connsiteX213" fmla="*/ 533428 w 6368563"/>
              <a:gd name="connsiteY213" fmla="*/ 3159388 h 6858000"/>
              <a:gd name="connsiteX214" fmla="*/ 499382 w 6368563"/>
              <a:gd name="connsiteY214" fmla="*/ 3131026 h 6858000"/>
              <a:gd name="connsiteX215" fmla="*/ 507892 w 6368563"/>
              <a:gd name="connsiteY215" fmla="*/ 3105501 h 6858000"/>
              <a:gd name="connsiteX216" fmla="*/ 479518 w 6368563"/>
              <a:gd name="connsiteY216" fmla="*/ 3091321 h 6858000"/>
              <a:gd name="connsiteX217" fmla="*/ 317788 w 6368563"/>
              <a:gd name="connsiteY217" fmla="*/ 3096995 h 6858000"/>
              <a:gd name="connsiteX218" fmla="*/ 252527 w 6368563"/>
              <a:gd name="connsiteY218" fmla="*/ 3094157 h 6858000"/>
              <a:gd name="connsiteX219" fmla="*/ 144707 w 6368563"/>
              <a:gd name="connsiteY219" fmla="*/ 3096995 h 6858000"/>
              <a:gd name="connsiteX220" fmla="*/ 110659 w 6368563"/>
              <a:gd name="connsiteY220" fmla="*/ 3094157 h 6858000"/>
              <a:gd name="connsiteX221" fmla="*/ 14187 w 6368563"/>
              <a:gd name="connsiteY221" fmla="*/ 3085649 h 6858000"/>
              <a:gd name="connsiteX222" fmla="*/ 19862 w 6368563"/>
              <a:gd name="connsiteY222" fmla="*/ 3082813 h 6858000"/>
              <a:gd name="connsiteX223" fmla="*/ 215642 w 6368563"/>
              <a:gd name="connsiteY223" fmla="*/ 3079976 h 6858000"/>
              <a:gd name="connsiteX224" fmla="*/ 354674 w 6368563"/>
              <a:gd name="connsiteY224" fmla="*/ 3077141 h 6858000"/>
              <a:gd name="connsiteX225" fmla="*/ 374535 w 6368563"/>
              <a:gd name="connsiteY225" fmla="*/ 3074304 h 6858000"/>
              <a:gd name="connsiteX226" fmla="*/ 388721 w 6368563"/>
              <a:gd name="connsiteY226" fmla="*/ 3062961 h 6858000"/>
              <a:gd name="connsiteX227" fmla="*/ 374535 w 6368563"/>
              <a:gd name="connsiteY227" fmla="*/ 3045945 h 6858000"/>
              <a:gd name="connsiteX228" fmla="*/ 317788 w 6368563"/>
              <a:gd name="connsiteY228" fmla="*/ 3037436 h 6858000"/>
              <a:gd name="connsiteX229" fmla="*/ 246853 w 6368563"/>
              <a:gd name="connsiteY229" fmla="*/ 3017584 h 6858000"/>
              <a:gd name="connsiteX230" fmla="*/ 453982 w 6368563"/>
              <a:gd name="connsiteY230" fmla="*/ 3023255 h 6858000"/>
              <a:gd name="connsiteX231" fmla="*/ 431283 w 6368563"/>
              <a:gd name="connsiteY231" fmla="*/ 2994894 h 6858000"/>
              <a:gd name="connsiteX232" fmla="*/ 360349 w 6368563"/>
              <a:gd name="connsiteY232" fmla="*/ 2986386 h 6858000"/>
              <a:gd name="connsiteX233" fmla="*/ 292251 w 6368563"/>
              <a:gd name="connsiteY233" fmla="*/ 2980714 h 6858000"/>
              <a:gd name="connsiteX234" fmla="*/ 280901 w 6368563"/>
              <a:gd name="connsiteY234" fmla="*/ 2949518 h 6858000"/>
              <a:gd name="connsiteX235" fmla="*/ 246853 w 6368563"/>
              <a:gd name="connsiteY235" fmla="*/ 2932500 h 6858000"/>
              <a:gd name="connsiteX236" fmla="*/ 192942 w 6368563"/>
              <a:gd name="connsiteY236" fmla="*/ 2921157 h 6858000"/>
              <a:gd name="connsiteX237" fmla="*/ 158894 w 6368563"/>
              <a:gd name="connsiteY237" fmla="*/ 2872943 h 6858000"/>
              <a:gd name="connsiteX238" fmla="*/ 190104 w 6368563"/>
              <a:gd name="connsiteY238" fmla="*/ 2850254 h 6858000"/>
              <a:gd name="connsiteX239" fmla="*/ 238341 w 6368563"/>
              <a:gd name="connsiteY239" fmla="*/ 2855927 h 6858000"/>
              <a:gd name="connsiteX240" fmla="*/ 269553 w 6368563"/>
              <a:gd name="connsiteY240" fmla="*/ 2850254 h 6858000"/>
              <a:gd name="connsiteX241" fmla="*/ 272389 w 6368563"/>
              <a:gd name="connsiteY241" fmla="*/ 2821893 h 6858000"/>
              <a:gd name="connsiteX242" fmla="*/ 255365 w 6368563"/>
              <a:gd name="connsiteY242" fmla="*/ 2802042 h 6858000"/>
              <a:gd name="connsiteX243" fmla="*/ 232667 w 6368563"/>
              <a:gd name="connsiteY243" fmla="*/ 2785024 h 6858000"/>
              <a:gd name="connsiteX244" fmla="*/ 139032 w 6368563"/>
              <a:gd name="connsiteY244" fmla="*/ 2779352 h 6858000"/>
              <a:gd name="connsiteX245" fmla="*/ 99309 w 6368563"/>
              <a:gd name="connsiteY245" fmla="*/ 2768007 h 6858000"/>
              <a:gd name="connsiteX246" fmla="*/ 130520 w 6368563"/>
              <a:gd name="connsiteY246" fmla="*/ 2770845 h 6858000"/>
              <a:gd name="connsiteX247" fmla="*/ 173081 w 6368563"/>
              <a:gd name="connsiteY247" fmla="*/ 2770845 h 6858000"/>
              <a:gd name="connsiteX248" fmla="*/ 187268 w 6368563"/>
              <a:gd name="connsiteY248" fmla="*/ 2762336 h 6858000"/>
              <a:gd name="connsiteX249" fmla="*/ 178756 w 6368563"/>
              <a:gd name="connsiteY249" fmla="*/ 2745319 h 6858000"/>
              <a:gd name="connsiteX250" fmla="*/ 150382 w 6368563"/>
              <a:gd name="connsiteY250" fmla="*/ 2733975 h 6858000"/>
              <a:gd name="connsiteX251" fmla="*/ 133358 w 6368563"/>
              <a:gd name="connsiteY251" fmla="*/ 2722631 h 6858000"/>
              <a:gd name="connsiteX252" fmla="*/ 178756 w 6368563"/>
              <a:gd name="connsiteY252" fmla="*/ 2714122 h 6858000"/>
              <a:gd name="connsiteX253" fmla="*/ 198618 w 6368563"/>
              <a:gd name="connsiteY253" fmla="*/ 2699941 h 6858000"/>
              <a:gd name="connsiteX254" fmla="*/ 181594 w 6368563"/>
              <a:gd name="connsiteY254" fmla="*/ 2660236 h 6858000"/>
              <a:gd name="connsiteX255" fmla="*/ 133358 w 6368563"/>
              <a:gd name="connsiteY255" fmla="*/ 2629040 h 6858000"/>
              <a:gd name="connsiteX256" fmla="*/ 164568 w 6368563"/>
              <a:gd name="connsiteY256" fmla="*/ 2620531 h 6858000"/>
              <a:gd name="connsiteX257" fmla="*/ 139032 w 6368563"/>
              <a:gd name="connsiteY257" fmla="*/ 2586499 h 6858000"/>
              <a:gd name="connsiteX258" fmla="*/ 85121 w 6368563"/>
              <a:gd name="connsiteY258" fmla="*/ 2566646 h 6858000"/>
              <a:gd name="connsiteX259" fmla="*/ 150382 w 6368563"/>
              <a:gd name="connsiteY259" fmla="*/ 2535450 h 6858000"/>
              <a:gd name="connsiteX260" fmla="*/ 130520 w 6368563"/>
              <a:gd name="connsiteY260" fmla="*/ 2498580 h 6858000"/>
              <a:gd name="connsiteX261" fmla="*/ 99309 w 6368563"/>
              <a:gd name="connsiteY261" fmla="*/ 2470220 h 6858000"/>
              <a:gd name="connsiteX262" fmla="*/ 96471 w 6368563"/>
              <a:gd name="connsiteY262" fmla="*/ 2387973 h 6858000"/>
              <a:gd name="connsiteX263" fmla="*/ 65260 w 6368563"/>
              <a:gd name="connsiteY263" fmla="*/ 2373793 h 6858000"/>
              <a:gd name="connsiteX264" fmla="*/ 8512 w 6368563"/>
              <a:gd name="connsiteY264" fmla="*/ 2339759 h 6858000"/>
              <a:gd name="connsiteX265" fmla="*/ 0 w 6368563"/>
              <a:gd name="connsiteY265" fmla="*/ 2322743 h 6858000"/>
              <a:gd name="connsiteX266" fmla="*/ 73773 w 6368563"/>
              <a:gd name="connsiteY266" fmla="*/ 2319907 h 6858000"/>
              <a:gd name="connsiteX267" fmla="*/ 150382 w 6368563"/>
              <a:gd name="connsiteY267" fmla="*/ 2314235 h 6858000"/>
              <a:gd name="connsiteX268" fmla="*/ 181594 w 6368563"/>
              <a:gd name="connsiteY268" fmla="*/ 2285874 h 6858000"/>
              <a:gd name="connsiteX269" fmla="*/ 130520 w 6368563"/>
              <a:gd name="connsiteY269" fmla="*/ 2260350 h 6858000"/>
              <a:gd name="connsiteX270" fmla="*/ 62423 w 6368563"/>
              <a:gd name="connsiteY270" fmla="*/ 2231988 h 6858000"/>
              <a:gd name="connsiteX271" fmla="*/ 14187 w 6368563"/>
              <a:gd name="connsiteY271" fmla="*/ 2197955 h 6858000"/>
              <a:gd name="connsiteX272" fmla="*/ 14187 w 6368563"/>
              <a:gd name="connsiteY272" fmla="*/ 2169595 h 6858000"/>
              <a:gd name="connsiteX273" fmla="*/ 25536 w 6368563"/>
              <a:gd name="connsiteY273" fmla="*/ 2163922 h 6858000"/>
              <a:gd name="connsiteX274" fmla="*/ 85121 w 6368563"/>
              <a:gd name="connsiteY274" fmla="*/ 2093020 h 6858000"/>
              <a:gd name="connsiteX275" fmla="*/ 161730 w 6368563"/>
              <a:gd name="connsiteY275" fmla="*/ 2041971 h 6858000"/>
              <a:gd name="connsiteX276" fmla="*/ 272389 w 6368563"/>
              <a:gd name="connsiteY276" fmla="*/ 2030626 h 6858000"/>
              <a:gd name="connsiteX277" fmla="*/ 337650 w 6368563"/>
              <a:gd name="connsiteY277" fmla="*/ 2016446 h 6858000"/>
              <a:gd name="connsiteX278" fmla="*/ 405747 w 6368563"/>
              <a:gd name="connsiteY278" fmla="*/ 1999429 h 6858000"/>
              <a:gd name="connsiteX279" fmla="*/ 442633 w 6368563"/>
              <a:gd name="connsiteY279" fmla="*/ 1996594 h 6858000"/>
              <a:gd name="connsiteX280" fmla="*/ 465332 w 6368563"/>
              <a:gd name="connsiteY280" fmla="*/ 1976741 h 6858000"/>
              <a:gd name="connsiteX281" fmla="*/ 374535 w 6368563"/>
              <a:gd name="connsiteY281" fmla="*/ 1973905 h 6858000"/>
              <a:gd name="connsiteX282" fmla="*/ 346161 w 6368563"/>
              <a:gd name="connsiteY282" fmla="*/ 1945543 h 6858000"/>
              <a:gd name="connsiteX283" fmla="*/ 425609 w 6368563"/>
              <a:gd name="connsiteY283" fmla="*/ 1937036 h 6858000"/>
              <a:gd name="connsiteX284" fmla="*/ 275226 w 6368563"/>
              <a:gd name="connsiteY284" fmla="*/ 1928528 h 6858000"/>
              <a:gd name="connsiteX285" fmla="*/ 224153 w 6368563"/>
              <a:gd name="connsiteY285" fmla="*/ 1885987 h 6858000"/>
              <a:gd name="connsiteX286" fmla="*/ 144707 w 6368563"/>
              <a:gd name="connsiteY286" fmla="*/ 1874643 h 6858000"/>
              <a:gd name="connsiteX287" fmla="*/ 139032 w 6368563"/>
              <a:gd name="connsiteY287" fmla="*/ 1843445 h 6858000"/>
              <a:gd name="connsiteX288" fmla="*/ 150382 w 6368563"/>
              <a:gd name="connsiteY288" fmla="*/ 1815084 h 6858000"/>
              <a:gd name="connsiteX289" fmla="*/ 275226 w 6368563"/>
              <a:gd name="connsiteY289" fmla="*/ 1764035 h 6858000"/>
              <a:gd name="connsiteX290" fmla="*/ 317788 w 6368563"/>
              <a:gd name="connsiteY290" fmla="*/ 1749855 h 6858000"/>
              <a:gd name="connsiteX291" fmla="*/ 351836 w 6368563"/>
              <a:gd name="connsiteY291" fmla="*/ 1735674 h 6858000"/>
              <a:gd name="connsiteX292" fmla="*/ 377373 w 6368563"/>
              <a:gd name="connsiteY292" fmla="*/ 1710150 h 6858000"/>
              <a:gd name="connsiteX293" fmla="*/ 397234 w 6368563"/>
              <a:gd name="connsiteY293" fmla="*/ 1695969 h 6858000"/>
              <a:gd name="connsiteX294" fmla="*/ 502217 w 6368563"/>
              <a:gd name="connsiteY294" fmla="*/ 1664772 h 6858000"/>
              <a:gd name="connsiteX295" fmla="*/ 686648 w 6368563"/>
              <a:gd name="connsiteY295" fmla="*/ 1613723 h 6858000"/>
              <a:gd name="connsiteX296" fmla="*/ 780282 w 6368563"/>
              <a:gd name="connsiteY296" fmla="*/ 1582527 h 6858000"/>
              <a:gd name="connsiteX297" fmla="*/ 811493 w 6368563"/>
              <a:gd name="connsiteY297" fmla="*/ 1574018 h 6858000"/>
              <a:gd name="connsiteX298" fmla="*/ 873915 w 6368563"/>
              <a:gd name="connsiteY298" fmla="*/ 1511624 h 6858000"/>
              <a:gd name="connsiteX299" fmla="*/ 865403 w 6368563"/>
              <a:gd name="connsiteY299" fmla="*/ 1435050 h 6858000"/>
              <a:gd name="connsiteX300" fmla="*/ 839867 w 6368563"/>
              <a:gd name="connsiteY300" fmla="*/ 1412361 h 6858000"/>
              <a:gd name="connsiteX301" fmla="*/ 814330 w 6368563"/>
              <a:gd name="connsiteY301" fmla="*/ 1401016 h 6858000"/>
              <a:gd name="connsiteX302" fmla="*/ 774607 w 6368563"/>
              <a:gd name="connsiteY302" fmla="*/ 1352804 h 6858000"/>
              <a:gd name="connsiteX303" fmla="*/ 749071 w 6368563"/>
              <a:gd name="connsiteY303" fmla="*/ 1327279 h 6858000"/>
              <a:gd name="connsiteX304" fmla="*/ 692323 w 6368563"/>
              <a:gd name="connsiteY304" fmla="*/ 1281901 h 6858000"/>
              <a:gd name="connsiteX305" fmla="*/ 635575 w 6368563"/>
              <a:gd name="connsiteY305" fmla="*/ 1245033 h 6858000"/>
              <a:gd name="connsiteX306" fmla="*/ 635575 w 6368563"/>
              <a:gd name="connsiteY306" fmla="*/ 1216672 h 6858000"/>
              <a:gd name="connsiteX307" fmla="*/ 604364 w 6368563"/>
              <a:gd name="connsiteY307" fmla="*/ 1205327 h 6858000"/>
              <a:gd name="connsiteX308" fmla="*/ 448307 w 6368563"/>
              <a:gd name="connsiteY308" fmla="*/ 1210999 h 6858000"/>
              <a:gd name="connsiteX309" fmla="*/ 380210 w 6368563"/>
              <a:gd name="connsiteY309" fmla="*/ 1208163 h 6858000"/>
              <a:gd name="connsiteX310" fmla="*/ 280901 w 6368563"/>
              <a:gd name="connsiteY310" fmla="*/ 1210999 h 6858000"/>
              <a:gd name="connsiteX311" fmla="*/ 246853 w 6368563"/>
              <a:gd name="connsiteY311" fmla="*/ 1208163 h 6858000"/>
              <a:gd name="connsiteX312" fmla="*/ 144707 w 6368563"/>
              <a:gd name="connsiteY312" fmla="*/ 1199655 h 6858000"/>
              <a:gd name="connsiteX313" fmla="*/ 161730 w 6368563"/>
              <a:gd name="connsiteY313" fmla="*/ 1196819 h 6858000"/>
              <a:gd name="connsiteX314" fmla="*/ 400071 w 6368563"/>
              <a:gd name="connsiteY314" fmla="*/ 1193982 h 6858000"/>
              <a:gd name="connsiteX315" fmla="*/ 502217 w 6368563"/>
              <a:gd name="connsiteY315" fmla="*/ 1188311 h 6858000"/>
              <a:gd name="connsiteX316" fmla="*/ 507892 w 6368563"/>
              <a:gd name="connsiteY316" fmla="*/ 1188311 h 6858000"/>
              <a:gd name="connsiteX317" fmla="*/ 522079 w 6368563"/>
              <a:gd name="connsiteY317" fmla="*/ 1174130 h 6858000"/>
              <a:gd name="connsiteX318" fmla="*/ 510729 w 6368563"/>
              <a:gd name="connsiteY318" fmla="*/ 1159950 h 6858000"/>
              <a:gd name="connsiteX319" fmla="*/ 453982 w 6368563"/>
              <a:gd name="connsiteY319" fmla="*/ 1151442 h 6858000"/>
              <a:gd name="connsiteX320" fmla="*/ 374535 w 6368563"/>
              <a:gd name="connsiteY320" fmla="*/ 1131589 h 6858000"/>
              <a:gd name="connsiteX321" fmla="*/ 587340 w 6368563"/>
              <a:gd name="connsiteY321" fmla="*/ 1134425 h 6858000"/>
              <a:gd name="connsiteX322" fmla="*/ 570315 w 6368563"/>
              <a:gd name="connsiteY322" fmla="*/ 1111737 h 6858000"/>
              <a:gd name="connsiteX323" fmla="*/ 527755 w 6368563"/>
              <a:gd name="connsiteY323" fmla="*/ 1103228 h 6858000"/>
              <a:gd name="connsiteX324" fmla="*/ 422771 w 6368563"/>
              <a:gd name="connsiteY324" fmla="*/ 1094720 h 6858000"/>
              <a:gd name="connsiteX325" fmla="*/ 383048 w 6368563"/>
              <a:gd name="connsiteY325" fmla="*/ 1043671 h 6858000"/>
              <a:gd name="connsiteX326" fmla="*/ 340486 w 6368563"/>
              <a:gd name="connsiteY326" fmla="*/ 1035162 h 6858000"/>
              <a:gd name="connsiteX327" fmla="*/ 292251 w 6368563"/>
              <a:gd name="connsiteY327" fmla="*/ 986949 h 6858000"/>
              <a:gd name="connsiteX328" fmla="*/ 323462 w 6368563"/>
              <a:gd name="connsiteY328" fmla="*/ 964261 h 6858000"/>
              <a:gd name="connsiteX329" fmla="*/ 374535 w 6368563"/>
              <a:gd name="connsiteY329" fmla="*/ 969932 h 6858000"/>
              <a:gd name="connsiteX330" fmla="*/ 402909 w 6368563"/>
              <a:gd name="connsiteY330" fmla="*/ 964261 h 6858000"/>
              <a:gd name="connsiteX331" fmla="*/ 414259 w 6368563"/>
              <a:gd name="connsiteY331" fmla="*/ 947244 h 6858000"/>
              <a:gd name="connsiteX332" fmla="*/ 405747 w 6368563"/>
              <a:gd name="connsiteY332" fmla="*/ 933063 h 6858000"/>
              <a:gd name="connsiteX333" fmla="*/ 391559 w 6368563"/>
              <a:gd name="connsiteY333" fmla="*/ 918883 h 6858000"/>
              <a:gd name="connsiteX334" fmla="*/ 363185 w 6368563"/>
              <a:gd name="connsiteY334" fmla="*/ 896195 h 6858000"/>
              <a:gd name="connsiteX335" fmla="*/ 295088 w 6368563"/>
              <a:gd name="connsiteY335" fmla="*/ 893359 h 6858000"/>
              <a:gd name="connsiteX336" fmla="*/ 235503 w 6368563"/>
              <a:gd name="connsiteY336" fmla="*/ 890522 h 6858000"/>
              <a:gd name="connsiteX337" fmla="*/ 235503 w 6368563"/>
              <a:gd name="connsiteY337" fmla="*/ 884849 h 6858000"/>
              <a:gd name="connsiteX338" fmla="*/ 289413 w 6368563"/>
              <a:gd name="connsiteY338" fmla="*/ 884849 h 6858000"/>
              <a:gd name="connsiteX339" fmla="*/ 320626 w 6368563"/>
              <a:gd name="connsiteY339" fmla="*/ 876342 h 6858000"/>
              <a:gd name="connsiteX340" fmla="*/ 295088 w 6368563"/>
              <a:gd name="connsiteY340" fmla="*/ 850817 h 6858000"/>
              <a:gd name="connsiteX341" fmla="*/ 266715 w 6368563"/>
              <a:gd name="connsiteY341" fmla="*/ 839473 h 6858000"/>
              <a:gd name="connsiteX342" fmla="*/ 266715 w 6368563"/>
              <a:gd name="connsiteY342" fmla="*/ 836637 h 6858000"/>
              <a:gd name="connsiteX343" fmla="*/ 312112 w 6368563"/>
              <a:gd name="connsiteY343" fmla="*/ 828129 h 6858000"/>
              <a:gd name="connsiteX344" fmla="*/ 337650 w 6368563"/>
              <a:gd name="connsiteY344" fmla="*/ 796931 h 6858000"/>
              <a:gd name="connsiteX345" fmla="*/ 312112 w 6368563"/>
              <a:gd name="connsiteY345" fmla="*/ 771406 h 6858000"/>
              <a:gd name="connsiteX346" fmla="*/ 263877 w 6368563"/>
              <a:gd name="connsiteY346" fmla="*/ 743045 h 6858000"/>
              <a:gd name="connsiteX347" fmla="*/ 297926 w 6368563"/>
              <a:gd name="connsiteY347" fmla="*/ 734538 h 6858000"/>
              <a:gd name="connsiteX348" fmla="*/ 275226 w 6368563"/>
              <a:gd name="connsiteY348" fmla="*/ 700504 h 6858000"/>
              <a:gd name="connsiteX349" fmla="*/ 218478 w 6368563"/>
              <a:gd name="connsiteY349" fmla="*/ 677816 h 6858000"/>
              <a:gd name="connsiteX350" fmla="*/ 278063 w 6368563"/>
              <a:gd name="connsiteY350" fmla="*/ 652291 h 6858000"/>
              <a:gd name="connsiteX351" fmla="*/ 232667 w 6368563"/>
              <a:gd name="connsiteY351" fmla="*/ 587061 h 6858000"/>
              <a:gd name="connsiteX352" fmla="*/ 255365 w 6368563"/>
              <a:gd name="connsiteY352" fmla="*/ 558701 h 6858000"/>
              <a:gd name="connsiteX353" fmla="*/ 249691 w 6368563"/>
              <a:gd name="connsiteY353" fmla="*/ 521831 h 6858000"/>
              <a:gd name="connsiteX354" fmla="*/ 224153 w 6368563"/>
              <a:gd name="connsiteY354" fmla="*/ 496306 h 6858000"/>
              <a:gd name="connsiteX355" fmla="*/ 150382 w 6368563"/>
              <a:gd name="connsiteY355" fmla="*/ 459437 h 6858000"/>
              <a:gd name="connsiteX356" fmla="*/ 130520 w 6368563"/>
              <a:gd name="connsiteY356" fmla="*/ 436749 h 6858000"/>
              <a:gd name="connsiteX357" fmla="*/ 207129 w 6368563"/>
              <a:gd name="connsiteY357" fmla="*/ 431076 h 6858000"/>
              <a:gd name="connsiteX358" fmla="*/ 283739 w 6368563"/>
              <a:gd name="connsiteY358" fmla="*/ 425405 h 6858000"/>
              <a:gd name="connsiteX359" fmla="*/ 312112 w 6368563"/>
              <a:gd name="connsiteY359" fmla="*/ 397044 h 6858000"/>
              <a:gd name="connsiteX360" fmla="*/ 263877 w 6368563"/>
              <a:gd name="connsiteY360" fmla="*/ 374356 h 6858000"/>
              <a:gd name="connsiteX361" fmla="*/ 195780 w 6368563"/>
              <a:gd name="connsiteY361" fmla="*/ 343158 h 6858000"/>
              <a:gd name="connsiteX362" fmla="*/ 144707 w 6368563"/>
              <a:gd name="connsiteY362" fmla="*/ 311961 h 6858000"/>
              <a:gd name="connsiteX363" fmla="*/ 147544 w 6368563"/>
              <a:gd name="connsiteY363" fmla="*/ 283600 h 6858000"/>
              <a:gd name="connsiteX364" fmla="*/ 156056 w 6368563"/>
              <a:gd name="connsiteY364" fmla="*/ 277929 h 6858000"/>
              <a:gd name="connsiteX365" fmla="*/ 218478 w 6368563"/>
              <a:gd name="connsiteY365" fmla="*/ 204190 h 6858000"/>
              <a:gd name="connsiteX366" fmla="*/ 300764 w 6368563"/>
              <a:gd name="connsiteY366" fmla="*/ 155977 h 6858000"/>
              <a:gd name="connsiteX367" fmla="*/ 391559 w 6368563"/>
              <a:gd name="connsiteY367" fmla="*/ 147468 h 6858000"/>
              <a:gd name="connsiteX368" fmla="*/ 479518 w 6368563"/>
              <a:gd name="connsiteY368" fmla="*/ 127616 h 6858000"/>
              <a:gd name="connsiteX369" fmla="*/ 539103 w 6368563"/>
              <a:gd name="connsiteY369" fmla="*/ 113436 h 6858000"/>
              <a:gd name="connsiteX370" fmla="*/ 564640 w 6368563"/>
              <a:gd name="connsiteY370" fmla="*/ 110599 h 6858000"/>
              <a:gd name="connsiteX371" fmla="*/ 598689 w 6368563"/>
              <a:gd name="connsiteY371" fmla="*/ 104928 h 6858000"/>
              <a:gd name="connsiteX372" fmla="*/ 581665 w 6368563"/>
              <a:gd name="connsiteY372" fmla="*/ 87911 h 6858000"/>
              <a:gd name="connsiteX373" fmla="*/ 502217 w 6368563"/>
              <a:gd name="connsiteY373" fmla="*/ 87911 h 6858000"/>
              <a:gd name="connsiteX374" fmla="*/ 448307 w 6368563"/>
              <a:gd name="connsiteY374" fmla="*/ 59550 h 6858000"/>
              <a:gd name="connsiteX375" fmla="*/ 505055 w 6368563"/>
              <a:gd name="connsiteY375" fmla="*/ 53878 h 6858000"/>
              <a:gd name="connsiteX376" fmla="*/ 547617 w 6368563"/>
              <a:gd name="connsiteY376" fmla="*/ 56714 h 6858000"/>
              <a:gd name="connsiteX377" fmla="*/ 558965 w 6368563"/>
              <a:gd name="connsiteY377" fmla="*/ 48206 h 6858000"/>
              <a:gd name="connsiteX378" fmla="*/ 547617 w 6368563"/>
              <a:gd name="connsiteY378" fmla="*/ 39697 h 6858000"/>
              <a:gd name="connsiteX379" fmla="*/ 451144 w 6368563"/>
              <a:gd name="connsiteY379" fmla="*/ 39697 h 6858000"/>
              <a:gd name="connsiteX380" fmla="*/ 408585 w 6368563"/>
              <a:gd name="connsiteY380" fmla="*/ 39697 h 6858000"/>
              <a:gd name="connsiteX381" fmla="*/ 392978 w 6368563"/>
              <a:gd name="connsiteY381" fmla="*/ 102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</a:cxnLst>
            <a:rect l="l" t="t" r="r" b="b"/>
            <a:pathLst>
              <a:path w="6368563" h="6858000">
                <a:moveTo>
                  <a:pt x="748615" y="6474907"/>
                </a:moveTo>
                <a:cubicBezTo>
                  <a:pt x="780058" y="6497560"/>
                  <a:pt x="802925" y="6523043"/>
                  <a:pt x="845800" y="6514549"/>
                </a:cubicBezTo>
                <a:cubicBezTo>
                  <a:pt x="808641" y="6480570"/>
                  <a:pt x="782916" y="6469244"/>
                  <a:pt x="748615" y="6474907"/>
                </a:cubicBezTo>
                <a:close/>
                <a:moveTo>
                  <a:pt x="715641" y="3694829"/>
                </a:moveTo>
                <a:cubicBezTo>
                  <a:pt x="749482" y="3732431"/>
                  <a:pt x="774864" y="3741108"/>
                  <a:pt x="805884" y="3729538"/>
                </a:cubicBezTo>
                <a:cubicBezTo>
                  <a:pt x="777683" y="3709291"/>
                  <a:pt x="755123" y="3689044"/>
                  <a:pt x="715641" y="3694829"/>
                </a:cubicBezTo>
                <a:close/>
                <a:moveTo>
                  <a:pt x="360374" y="0"/>
                </a:moveTo>
                <a:lnTo>
                  <a:pt x="6368563" y="0"/>
                </a:lnTo>
                <a:lnTo>
                  <a:pt x="6368563" y="3219200"/>
                </a:lnTo>
                <a:lnTo>
                  <a:pt x="6364261" y="3221780"/>
                </a:lnTo>
                <a:cubicBezTo>
                  <a:pt x="6355749" y="3230288"/>
                  <a:pt x="6355749" y="3238798"/>
                  <a:pt x="6364261" y="3244470"/>
                </a:cubicBezTo>
                <a:lnTo>
                  <a:pt x="6368563" y="3247215"/>
                </a:lnTo>
                <a:lnTo>
                  <a:pt x="6368563" y="4374742"/>
                </a:lnTo>
                <a:lnTo>
                  <a:pt x="6341561" y="4370392"/>
                </a:lnTo>
                <a:cubicBezTo>
                  <a:pt x="6330211" y="4387409"/>
                  <a:pt x="6313187" y="4401590"/>
                  <a:pt x="6313187" y="4427114"/>
                </a:cubicBezTo>
                <a:cubicBezTo>
                  <a:pt x="6330211" y="4432786"/>
                  <a:pt x="6347236" y="4441295"/>
                  <a:pt x="6364261" y="4446966"/>
                </a:cubicBezTo>
                <a:cubicBezTo>
                  <a:pt x="6367099" y="4463983"/>
                  <a:pt x="6358585" y="4472491"/>
                  <a:pt x="6344399" y="4481000"/>
                </a:cubicBezTo>
                <a:cubicBezTo>
                  <a:pt x="6333049" y="4486671"/>
                  <a:pt x="6324537" y="4495180"/>
                  <a:pt x="6313187" y="4500852"/>
                </a:cubicBezTo>
                <a:cubicBezTo>
                  <a:pt x="6307513" y="4509361"/>
                  <a:pt x="6304675" y="4520705"/>
                  <a:pt x="6313187" y="4523540"/>
                </a:cubicBezTo>
                <a:cubicBezTo>
                  <a:pt x="6327374" y="4532049"/>
                  <a:pt x="6321700" y="4543393"/>
                  <a:pt x="6324537" y="4557574"/>
                </a:cubicBezTo>
                <a:lnTo>
                  <a:pt x="6368563" y="4561700"/>
                </a:lnTo>
                <a:lnTo>
                  <a:pt x="6368563" y="6858000"/>
                </a:lnTo>
                <a:lnTo>
                  <a:pt x="1091000" y="6858000"/>
                </a:lnTo>
                <a:lnTo>
                  <a:pt x="1066858" y="6843456"/>
                </a:lnTo>
                <a:cubicBezTo>
                  <a:pt x="1058346" y="6840619"/>
                  <a:pt x="1046996" y="6834947"/>
                  <a:pt x="1038484" y="6829275"/>
                </a:cubicBezTo>
                <a:cubicBezTo>
                  <a:pt x="1029972" y="6826439"/>
                  <a:pt x="1024297" y="6820766"/>
                  <a:pt x="1015785" y="6815095"/>
                </a:cubicBezTo>
                <a:cubicBezTo>
                  <a:pt x="1010110" y="6809422"/>
                  <a:pt x="1004435" y="6800914"/>
                  <a:pt x="995923" y="6798078"/>
                </a:cubicBezTo>
                <a:cubicBezTo>
                  <a:pt x="970387" y="6789570"/>
                  <a:pt x="944850" y="6783897"/>
                  <a:pt x="919314" y="6775390"/>
                </a:cubicBezTo>
                <a:cubicBezTo>
                  <a:pt x="902289" y="6769717"/>
                  <a:pt x="885265" y="6764045"/>
                  <a:pt x="868241" y="6755536"/>
                </a:cubicBezTo>
                <a:cubicBezTo>
                  <a:pt x="868241" y="6730012"/>
                  <a:pt x="890940" y="6738521"/>
                  <a:pt x="902289" y="6732848"/>
                </a:cubicBezTo>
                <a:cubicBezTo>
                  <a:pt x="905126" y="6710160"/>
                  <a:pt x="899451" y="6698816"/>
                  <a:pt x="876752" y="6693143"/>
                </a:cubicBezTo>
                <a:cubicBezTo>
                  <a:pt x="842705" y="6684635"/>
                  <a:pt x="811493" y="6678963"/>
                  <a:pt x="777444" y="6670455"/>
                </a:cubicBezTo>
                <a:cubicBezTo>
                  <a:pt x="760419" y="6667618"/>
                  <a:pt x="743395" y="6659111"/>
                  <a:pt x="732046" y="6642094"/>
                </a:cubicBezTo>
                <a:cubicBezTo>
                  <a:pt x="743395" y="6639257"/>
                  <a:pt x="760419" y="6644930"/>
                  <a:pt x="757582" y="6625077"/>
                </a:cubicBezTo>
                <a:cubicBezTo>
                  <a:pt x="794468" y="6627913"/>
                  <a:pt x="831355" y="6630750"/>
                  <a:pt x="868241" y="6633585"/>
                </a:cubicBezTo>
                <a:cubicBezTo>
                  <a:pt x="879590" y="6633585"/>
                  <a:pt x="890940" y="6636421"/>
                  <a:pt x="902289" y="6639257"/>
                </a:cubicBezTo>
                <a:cubicBezTo>
                  <a:pt x="924989" y="6642094"/>
                  <a:pt x="936338" y="6642094"/>
                  <a:pt x="953363" y="6630750"/>
                </a:cubicBezTo>
                <a:cubicBezTo>
                  <a:pt x="947688" y="6616569"/>
                  <a:pt x="944850" y="6602389"/>
                  <a:pt x="939175" y="6588208"/>
                </a:cubicBezTo>
                <a:cubicBezTo>
                  <a:pt x="939175" y="6582536"/>
                  <a:pt x="930663" y="6579699"/>
                  <a:pt x="924989" y="6579699"/>
                </a:cubicBezTo>
                <a:cubicBezTo>
                  <a:pt x="890940" y="6576864"/>
                  <a:pt x="856891" y="6554175"/>
                  <a:pt x="820005" y="6568355"/>
                </a:cubicBezTo>
                <a:cubicBezTo>
                  <a:pt x="811493" y="6568355"/>
                  <a:pt x="802981" y="6568355"/>
                  <a:pt x="794468" y="6568355"/>
                </a:cubicBezTo>
                <a:cubicBezTo>
                  <a:pt x="715022" y="6554175"/>
                  <a:pt x="635575" y="6542831"/>
                  <a:pt x="556128" y="6528650"/>
                </a:cubicBezTo>
                <a:cubicBezTo>
                  <a:pt x="541941" y="6525814"/>
                  <a:pt x="530591" y="6520142"/>
                  <a:pt x="516404" y="6517306"/>
                </a:cubicBezTo>
                <a:cubicBezTo>
                  <a:pt x="516404" y="6514470"/>
                  <a:pt x="516404" y="6514470"/>
                  <a:pt x="516404" y="6511633"/>
                </a:cubicBezTo>
                <a:cubicBezTo>
                  <a:pt x="522079" y="6511633"/>
                  <a:pt x="524917" y="6511633"/>
                  <a:pt x="530591" y="6511633"/>
                </a:cubicBezTo>
                <a:cubicBezTo>
                  <a:pt x="593014" y="6522978"/>
                  <a:pt x="655436" y="6525814"/>
                  <a:pt x="720697" y="6520142"/>
                </a:cubicBezTo>
                <a:cubicBezTo>
                  <a:pt x="729208" y="6517306"/>
                  <a:pt x="746233" y="6500289"/>
                  <a:pt x="746233" y="6491781"/>
                </a:cubicBezTo>
                <a:cubicBezTo>
                  <a:pt x="749071" y="6480437"/>
                  <a:pt x="737721" y="6469093"/>
                  <a:pt x="726372" y="6466257"/>
                </a:cubicBezTo>
                <a:cubicBezTo>
                  <a:pt x="720697" y="6463420"/>
                  <a:pt x="717859" y="6463420"/>
                  <a:pt x="715022" y="6463420"/>
                </a:cubicBezTo>
                <a:cubicBezTo>
                  <a:pt x="669624" y="6452076"/>
                  <a:pt x="624225" y="6440732"/>
                  <a:pt x="575990" y="6432223"/>
                </a:cubicBezTo>
                <a:cubicBezTo>
                  <a:pt x="573152" y="6429388"/>
                  <a:pt x="570315" y="6426552"/>
                  <a:pt x="564640" y="6423715"/>
                </a:cubicBezTo>
                <a:cubicBezTo>
                  <a:pt x="632737" y="6426552"/>
                  <a:pt x="695160" y="6437896"/>
                  <a:pt x="760419" y="6435059"/>
                </a:cubicBezTo>
                <a:cubicBezTo>
                  <a:pt x="763257" y="6423715"/>
                  <a:pt x="766094" y="6415207"/>
                  <a:pt x="766094" y="6409535"/>
                </a:cubicBezTo>
                <a:cubicBezTo>
                  <a:pt x="771770" y="6381174"/>
                  <a:pt x="766094" y="6372666"/>
                  <a:pt x="737721" y="6361322"/>
                </a:cubicBezTo>
                <a:cubicBezTo>
                  <a:pt x="729208" y="6355649"/>
                  <a:pt x="720697" y="6349978"/>
                  <a:pt x="709347" y="6344305"/>
                </a:cubicBezTo>
                <a:cubicBezTo>
                  <a:pt x="709347" y="6341469"/>
                  <a:pt x="709347" y="6341469"/>
                  <a:pt x="712184" y="6338632"/>
                </a:cubicBezTo>
                <a:cubicBezTo>
                  <a:pt x="720697" y="6338632"/>
                  <a:pt x="729208" y="6335797"/>
                  <a:pt x="737721" y="6335797"/>
                </a:cubicBezTo>
                <a:cubicBezTo>
                  <a:pt x="746233" y="6332961"/>
                  <a:pt x="751908" y="6327288"/>
                  <a:pt x="746233" y="6318780"/>
                </a:cubicBezTo>
                <a:cubicBezTo>
                  <a:pt x="734883" y="6307436"/>
                  <a:pt x="732046" y="6293256"/>
                  <a:pt x="734883" y="6276239"/>
                </a:cubicBezTo>
                <a:cubicBezTo>
                  <a:pt x="734883" y="6270566"/>
                  <a:pt x="729208" y="6264895"/>
                  <a:pt x="726372" y="6259222"/>
                </a:cubicBezTo>
                <a:cubicBezTo>
                  <a:pt x="729208" y="6256386"/>
                  <a:pt x="737721" y="6253551"/>
                  <a:pt x="737721" y="6250714"/>
                </a:cubicBezTo>
                <a:cubicBezTo>
                  <a:pt x="734883" y="6230861"/>
                  <a:pt x="751908" y="6222353"/>
                  <a:pt x="763257" y="6211009"/>
                </a:cubicBezTo>
                <a:cubicBezTo>
                  <a:pt x="783119" y="6179812"/>
                  <a:pt x="783119" y="6157124"/>
                  <a:pt x="774607" y="6120255"/>
                </a:cubicBezTo>
                <a:cubicBezTo>
                  <a:pt x="768932" y="6091894"/>
                  <a:pt x="751908" y="6080550"/>
                  <a:pt x="729208" y="6072041"/>
                </a:cubicBezTo>
                <a:cubicBezTo>
                  <a:pt x="726372" y="6069205"/>
                  <a:pt x="723534" y="6066369"/>
                  <a:pt x="720697" y="6066369"/>
                </a:cubicBezTo>
                <a:cubicBezTo>
                  <a:pt x="717859" y="6038008"/>
                  <a:pt x="712184" y="6029500"/>
                  <a:pt x="686648" y="6020992"/>
                </a:cubicBezTo>
                <a:cubicBezTo>
                  <a:pt x="666786" y="6015319"/>
                  <a:pt x="658274" y="6006811"/>
                  <a:pt x="649761" y="5989794"/>
                </a:cubicBezTo>
                <a:cubicBezTo>
                  <a:pt x="641250" y="5967106"/>
                  <a:pt x="624225" y="5952926"/>
                  <a:pt x="598689" y="5950089"/>
                </a:cubicBezTo>
                <a:cubicBezTo>
                  <a:pt x="573152" y="5947253"/>
                  <a:pt x="558965" y="5924565"/>
                  <a:pt x="541941" y="5913221"/>
                </a:cubicBezTo>
                <a:cubicBezTo>
                  <a:pt x="536266" y="5910384"/>
                  <a:pt x="541941" y="5893369"/>
                  <a:pt x="541941" y="5884860"/>
                </a:cubicBezTo>
                <a:cubicBezTo>
                  <a:pt x="524917" y="5865008"/>
                  <a:pt x="499382" y="5870679"/>
                  <a:pt x="473844" y="5870679"/>
                </a:cubicBezTo>
                <a:cubicBezTo>
                  <a:pt x="408585" y="5870679"/>
                  <a:pt x="343324" y="5873515"/>
                  <a:pt x="278063" y="5873515"/>
                </a:cubicBezTo>
                <a:cubicBezTo>
                  <a:pt x="235503" y="5873515"/>
                  <a:pt x="192942" y="5873515"/>
                  <a:pt x="150382" y="5873515"/>
                </a:cubicBezTo>
                <a:cubicBezTo>
                  <a:pt x="116333" y="5873515"/>
                  <a:pt x="85121" y="5870679"/>
                  <a:pt x="51072" y="5865008"/>
                </a:cubicBezTo>
                <a:cubicBezTo>
                  <a:pt x="56747" y="5865008"/>
                  <a:pt x="62423" y="5862171"/>
                  <a:pt x="68097" y="5862171"/>
                </a:cubicBezTo>
                <a:cubicBezTo>
                  <a:pt x="147544" y="5862171"/>
                  <a:pt x="226991" y="5862171"/>
                  <a:pt x="303602" y="5862171"/>
                </a:cubicBezTo>
                <a:cubicBezTo>
                  <a:pt x="340486" y="5862171"/>
                  <a:pt x="377373" y="5856499"/>
                  <a:pt x="414259" y="5853662"/>
                </a:cubicBezTo>
                <a:cubicBezTo>
                  <a:pt x="417097" y="5853662"/>
                  <a:pt x="428445" y="5845155"/>
                  <a:pt x="428445" y="5842318"/>
                </a:cubicBezTo>
                <a:cubicBezTo>
                  <a:pt x="428445" y="5836647"/>
                  <a:pt x="419933" y="5830974"/>
                  <a:pt x="417097" y="5825303"/>
                </a:cubicBezTo>
                <a:cubicBezTo>
                  <a:pt x="414259" y="5822466"/>
                  <a:pt x="408585" y="5822466"/>
                  <a:pt x="402909" y="5822466"/>
                </a:cubicBezTo>
                <a:cubicBezTo>
                  <a:pt x="385885" y="5819630"/>
                  <a:pt x="371699" y="5816794"/>
                  <a:pt x="354674" y="5816794"/>
                </a:cubicBezTo>
                <a:cubicBezTo>
                  <a:pt x="329137" y="5813957"/>
                  <a:pt x="306438" y="5811122"/>
                  <a:pt x="283739" y="5796942"/>
                </a:cubicBezTo>
                <a:cubicBezTo>
                  <a:pt x="354674" y="5799777"/>
                  <a:pt x="422771" y="5799777"/>
                  <a:pt x="490868" y="5802613"/>
                </a:cubicBezTo>
                <a:cubicBezTo>
                  <a:pt x="493706" y="5785596"/>
                  <a:pt x="485193" y="5779925"/>
                  <a:pt x="473844" y="5777089"/>
                </a:cubicBezTo>
                <a:cubicBezTo>
                  <a:pt x="459658" y="5774252"/>
                  <a:pt x="445469" y="5771417"/>
                  <a:pt x="431283" y="5768581"/>
                </a:cubicBezTo>
                <a:cubicBezTo>
                  <a:pt x="397234" y="5765744"/>
                  <a:pt x="363185" y="5762908"/>
                  <a:pt x="326300" y="5760072"/>
                </a:cubicBezTo>
                <a:cubicBezTo>
                  <a:pt x="326300" y="5726039"/>
                  <a:pt x="320626" y="5717531"/>
                  <a:pt x="286576" y="5711859"/>
                </a:cubicBezTo>
                <a:cubicBezTo>
                  <a:pt x="269553" y="5706186"/>
                  <a:pt x="249691" y="5703351"/>
                  <a:pt x="232667" y="5700515"/>
                </a:cubicBezTo>
                <a:cubicBezTo>
                  <a:pt x="209967" y="5697678"/>
                  <a:pt x="201454" y="5686334"/>
                  <a:pt x="195780" y="5652301"/>
                </a:cubicBezTo>
                <a:cubicBezTo>
                  <a:pt x="204292" y="5646629"/>
                  <a:pt x="212804" y="5640957"/>
                  <a:pt x="221316" y="5635285"/>
                </a:cubicBezTo>
                <a:cubicBezTo>
                  <a:pt x="224153" y="5632449"/>
                  <a:pt x="229829" y="5629612"/>
                  <a:pt x="235503" y="5629612"/>
                </a:cubicBezTo>
                <a:cubicBezTo>
                  <a:pt x="249691" y="5632449"/>
                  <a:pt x="263877" y="5635285"/>
                  <a:pt x="278063" y="5635285"/>
                </a:cubicBezTo>
                <a:cubicBezTo>
                  <a:pt x="286576" y="5635285"/>
                  <a:pt x="297926" y="5632449"/>
                  <a:pt x="309275" y="5629612"/>
                </a:cubicBezTo>
                <a:cubicBezTo>
                  <a:pt x="323462" y="5623941"/>
                  <a:pt x="323462" y="5609760"/>
                  <a:pt x="312112" y="5601251"/>
                </a:cubicBezTo>
                <a:cubicBezTo>
                  <a:pt x="306438" y="5595580"/>
                  <a:pt x="297926" y="5592744"/>
                  <a:pt x="297926" y="5589907"/>
                </a:cubicBezTo>
                <a:cubicBezTo>
                  <a:pt x="292251" y="5567219"/>
                  <a:pt x="275226" y="5564383"/>
                  <a:pt x="258202" y="5561546"/>
                </a:cubicBezTo>
                <a:cubicBezTo>
                  <a:pt x="232667" y="5558710"/>
                  <a:pt x="207129" y="5561546"/>
                  <a:pt x="181594" y="5558710"/>
                </a:cubicBezTo>
                <a:cubicBezTo>
                  <a:pt x="167405" y="5558710"/>
                  <a:pt x="153219" y="5555875"/>
                  <a:pt x="139032" y="5555875"/>
                </a:cubicBezTo>
                <a:cubicBezTo>
                  <a:pt x="139032" y="5553038"/>
                  <a:pt x="139032" y="5553038"/>
                  <a:pt x="139032" y="5550202"/>
                </a:cubicBezTo>
                <a:cubicBezTo>
                  <a:pt x="167405" y="5550202"/>
                  <a:pt x="195780" y="5550202"/>
                  <a:pt x="221316" y="5550202"/>
                </a:cubicBezTo>
                <a:cubicBezTo>
                  <a:pt x="232667" y="5530350"/>
                  <a:pt x="218478" y="5524678"/>
                  <a:pt x="207129" y="5521841"/>
                </a:cubicBezTo>
                <a:cubicBezTo>
                  <a:pt x="195780" y="5516170"/>
                  <a:pt x="184430" y="5510497"/>
                  <a:pt x="173081" y="5501989"/>
                </a:cubicBezTo>
                <a:cubicBezTo>
                  <a:pt x="187268" y="5499153"/>
                  <a:pt x="198618" y="5496317"/>
                  <a:pt x="212804" y="5496317"/>
                </a:cubicBezTo>
                <a:cubicBezTo>
                  <a:pt x="226991" y="5493480"/>
                  <a:pt x="235503" y="5487809"/>
                  <a:pt x="238341" y="5476465"/>
                </a:cubicBezTo>
                <a:cubicBezTo>
                  <a:pt x="246853" y="5459448"/>
                  <a:pt x="241178" y="5442431"/>
                  <a:pt x="221316" y="5439595"/>
                </a:cubicBezTo>
                <a:cubicBezTo>
                  <a:pt x="198618" y="5436758"/>
                  <a:pt x="187268" y="5425414"/>
                  <a:pt x="170243" y="5408399"/>
                </a:cubicBezTo>
                <a:cubicBezTo>
                  <a:pt x="181594" y="5405562"/>
                  <a:pt x="192942" y="5402726"/>
                  <a:pt x="201454" y="5399890"/>
                </a:cubicBezTo>
                <a:cubicBezTo>
                  <a:pt x="204292" y="5380038"/>
                  <a:pt x="201454" y="5377201"/>
                  <a:pt x="181594" y="5368693"/>
                </a:cubicBezTo>
                <a:cubicBezTo>
                  <a:pt x="173081" y="5365857"/>
                  <a:pt x="161730" y="5363021"/>
                  <a:pt x="150382" y="5357348"/>
                </a:cubicBezTo>
                <a:cubicBezTo>
                  <a:pt x="141869" y="5354513"/>
                  <a:pt x="133358" y="5351677"/>
                  <a:pt x="124845" y="5346004"/>
                </a:cubicBezTo>
                <a:cubicBezTo>
                  <a:pt x="147544" y="5343168"/>
                  <a:pt x="170243" y="5337496"/>
                  <a:pt x="187268" y="5317643"/>
                </a:cubicBezTo>
                <a:cubicBezTo>
                  <a:pt x="173081" y="5309135"/>
                  <a:pt x="184430" y="5289282"/>
                  <a:pt x="170243" y="5280774"/>
                </a:cubicBezTo>
                <a:cubicBezTo>
                  <a:pt x="158894" y="5272266"/>
                  <a:pt x="147544" y="5260922"/>
                  <a:pt x="136194" y="5249577"/>
                </a:cubicBezTo>
                <a:cubicBezTo>
                  <a:pt x="156056" y="5243906"/>
                  <a:pt x="164568" y="5229725"/>
                  <a:pt x="161730" y="5209872"/>
                </a:cubicBezTo>
                <a:cubicBezTo>
                  <a:pt x="158894" y="5187184"/>
                  <a:pt x="150382" y="5173003"/>
                  <a:pt x="130520" y="5164495"/>
                </a:cubicBezTo>
                <a:cubicBezTo>
                  <a:pt x="122008" y="5161659"/>
                  <a:pt x="110659" y="5158823"/>
                  <a:pt x="102146" y="5153151"/>
                </a:cubicBezTo>
                <a:cubicBezTo>
                  <a:pt x="82284" y="5141806"/>
                  <a:pt x="62423" y="5130462"/>
                  <a:pt x="45398" y="5119118"/>
                </a:cubicBezTo>
                <a:cubicBezTo>
                  <a:pt x="42562" y="5116281"/>
                  <a:pt x="42562" y="5110610"/>
                  <a:pt x="39724" y="5104937"/>
                </a:cubicBezTo>
                <a:cubicBezTo>
                  <a:pt x="65260" y="5102101"/>
                  <a:pt x="87959" y="5096429"/>
                  <a:pt x="110659" y="5099266"/>
                </a:cubicBezTo>
                <a:cubicBezTo>
                  <a:pt x="136194" y="5102101"/>
                  <a:pt x="161730" y="5096429"/>
                  <a:pt x="184430" y="5093593"/>
                </a:cubicBezTo>
                <a:cubicBezTo>
                  <a:pt x="204292" y="5090757"/>
                  <a:pt x="212804" y="5082249"/>
                  <a:pt x="218478" y="5065232"/>
                </a:cubicBezTo>
                <a:cubicBezTo>
                  <a:pt x="207129" y="5051052"/>
                  <a:pt x="187268" y="5042544"/>
                  <a:pt x="170243" y="5039707"/>
                </a:cubicBezTo>
                <a:cubicBezTo>
                  <a:pt x="141869" y="5036871"/>
                  <a:pt x="119170" y="5025527"/>
                  <a:pt x="99309" y="5008510"/>
                </a:cubicBezTo>
                <a:cubicBezTo>
                  <a:pt x="85121" y="4997166"/>
                  <a:pt x="65260" y="4988658"/>
                  <a:pt x="51072" y="4977314"/>
                </a:cubicBezTo>
                <a:cubicBezTo>
                  <a:pt x="36886" y="4968805"/>
                  <a:pt x="36886" y="4957461"/>
                  <a:pt x="51072" y="4948953"/>
                </a:cubicBezTo>
                <a:cubicBezTo>
                  <a:pt x="53910" y="4948953"/>
                  <a:pt x="56747" y="4946117"/>
                  <a:pt x="56747" y="4946117"/>
                </a:cubicBezTo>
                <a:cubicBezTo>
                  <a:pt x="93635" y="4934773"/>
                  <a:pt x="116333" y="4909248"/>
                  <a:pt x="124845" y="4869543"/>
                </a:cubicBezTo>
                <a:cubicBezTo>
                  <a:pt x="133358" y="4832673"/>
                  <a:pt x="164568" y="4821329"/>
                  <a:pt x="204292" y="4824165"/>
                </a:cubicBezTo>
                <a:cubicBezTo>
                  <a:pt x="235503" y="4824165"/>
                  <a:pt x="266715" y="4821329"/>
                  <a:pt x="295088" y="4812821"/>
                </a:cubicBezTo>
                <a:cubicBezTo>
                  <a:pt x="323462" y="4804313"/>
                  <a:pt x="354674" y="4798641"/>
                  <a:pt x="383048" y="4792968"/>
                </a:cubicBezTo>
                <a:cubicBezTo>
                  <a:pt x="402909" y="4790133"/>
                  <a:pt x="422771" y="4784460"/>
                  <a:pt x="442633" y="4778789"/>
                </a:cubicBezTo>
                <a:cubicBezTo>
                  <a:pt x="451144" y="4778789"/>
                  <a:pt x="459658" y="4778789"/>
                  <a:pt x="471007" y="4775952"/>
                </a:cubicBezTo>
                <a:cubicBezTo>
                  <a:pt x="479518" y="4775952"/>
                  <a:pt x="490868" y="4773116"/>
                  <a:pt x="502217" y="4770280"/>
                </a:cubicBezTo>
                <a:cubicBezTo>
                  <a:pt x="505055" y="4756099"/>
                  <a:pt x="496544" y="4753263"/>
                  <a:pt x="488031" y="4753263"/>
                </a:cubicBezTo>
                <a:cubicBezTo>
                  <a:pt x="459658" y="4753263"/>
                  <a:pt x="434120" y="4753263"/>
                  <a:pt x="408585" y="4753263"/>
                </a:cubicBezTo>
                <a:cubicBezTo>
                  <a:pt x="397234" y="4722067"/>
                  <a:pt x="371699" y="4727738"/>
                  <a:pt x="346161" y="4724903"/>
                </a:cubicBezTo>
                <a:cubicBezTo>
                  <a:pt x="385885" y="4722067"/>
                  <a:pt x="422771" y="4722067"/>
                  <a:pt x="459658" y="4719230"/>
                </a:cubicBezTo>
                <a:cubicBezTo>
                  <a:pt x="462494" y="4719230"/>
                  <a:pt x="462494" y="4716394"/>
                  <a:pt x="465332" y="4713558"/>
                </a:cubicBezTo>
                <a:cubicBezTo>
                  <a:pt x="451144" y="4699377"/>
                  <a:pt x="434120" y="4705050"/>
                  <a:pt x="417097" y="4702214"/>
                </a:cubicBezTo>
                <a:cubicBezTo>
                  <a:pt x="402909" y="4699377"/>
                  <a:pt x="383048" y="4702214"/>
                  <a:pt x="366023" y="4705050"/>
                </a:cubicBezTo>
                <a:cubicBezTo>
                  <a:pt x="348999" y="4705050"/>
                  <a:pt x="331975" y="4705050"/>
                  <a:pt x="314950" y="4707886"/>
                </a:cubicBezTo>
                <a:cubicBezTo>
                  <a:pt x="309275" y="4676689"/>
                  <a:pt x="289413" y="4668181"/>
                  <a:pt x="263877" y="4665345"/>
                </a:cubicBezTo>
                <a:cubicBezTo>
                  <a:pt x="238341" y="4665345"/>
                  <a:pt x="209967" y="4656837"/>
                  <a:pt x="184430" y="4654001"/>
                </a:cubicBezTo>
                <a:cubicBezTo>
                  <a:pt x="181594" y="4645492"/>
                  <a:pt x="181594" y="4636984"/>
                  <a:pt x="178756" y="4631311"/>
                </a:cubicBezTo>
                <a:cubicBezTo>
                  <a:pt x="173081" y="4614296"/>
                  <a:pt x="181594" y="4602951"/>
                  <a:pt x="195780" y="4591606"/>
                </a:cubicBezTo>
                <a:cubicBezTo>
                  <a:pt x="229829" y="4560410"/>
                  <a:pt x="275226" y="4551901"/>
                  <a:pt x="317788" y="4543393"/>
                </a:cubicBezTo>
                <a:cubicBezTo>
                  <a:pt x="329137" y="4540557"/>
                  <a:pt x="340486" y="4534885"/>
                  <a:pt x="351836" y="4532049"/>
                </a:cubicBezTo>
                <a:cubicBezTo>
                  <a:pt x="360349" y="4529213"/>
                  <a:pt x="371699" y="4523540"/>
                  <a:pt x="380210" y="4520705"/>
                </a:cubicBezTo>
                <a:cubicBezTo>
                  <a:pt x="397234" y="4512196"/>
                  <a:pt x="414259" y="4509361"/>
                  <a:pt x="417097" y="4486671"/>
                </a:cubicBezTo>
                <a:cubicBezTo>
                  <a:pt x="417097" y="4483835"/>
                  <a:pt x="428445" y="4478164"/>
                  <a:pt x="434120" y="4475327"/>
                </a:cubicBezTo>
                <a:cubicBezTo>
                  <a:pt x="468169" y="4463983"/>
                  <a:pt x="505055" y="4452639"/>
                  <a:pt x="541941" y="4444130"/>
                </a:cubicBezTo>
                <a:cubicBezTo>
                  <a:pt x="601526" y="4427114"/>
                  <a:pt x="663949" y="4410098"/>
                  <a:pt x="723534" y="4393081"/>
                </a:cubicBezTo>
                <a:cubicBezTo>
                  <a:pt x="757582" y="4381737"/>
                  <a:pt x="788793" y="4370392"/>
                  <a:pt x="822842" y="4361885"/>
                </a:cubicBezTo>
                <a:cubicBezTo>
                  <a:pt x="856891" y="4353376"/>
                  <a:pt x="888102" y="4347704"/>
                  <a:pt x="922151" y="4342032"/>
                </a:cubicBezTo>
                <a:cubicBezTo>
                  <a:pt x="930663" y="4339195"/>
                  <a:pt x="939175" y="4339195"/>
                  <a:pt x="947688" y="4333524"/>
                </a:cubicBezTo>
                <a:cubicBezTo>
                  <a:pt x="1004435" y="4310834"/>
                  <a:pt x="1061183" y="4299490"/>
                  <a:pt x="1120768" y="4293819"/>
                </a:cubicBezTo>
                <a:cubicBezTo>
                  <a:pt x="1140630" y="4290982"/>
                  <a:pt x="1160491" y="4285310"/>
                  <a:pt x="1180354" y="4279638"/>
                </a:cubicBezTo>
                <a:cubicBezTo>
                  <a:pt x="1186028" y="4279638"/>
                  <a:pt x="1194540" y="4276802"/>
                  <a:pt x="1200215" y="4279638"/>
                </a:cubicBezTo>
                <a:cubicBezTo>
                  <a:pt x="1228589" y="4293819"/>
                  <a:pt x="1254125" y="4285310"/>
                  <a:pt x="1279662" y="4273965"/>
                </a:cubicBezTo>
                <a:cubicBezTo>
                  <a:pt x="1299523" y="4265458"/>
                  <a:pt x="1322223" y="4262621"/>
                  <a:pt x="1344922" y="4265458"/>
                </a:cubicBezTo>
                <a:cubicBezTo>
                  <a:pt x="1350597" y="4265458"/>
                  <a:pt x="1359108" y="4265458"/>
                  <a:pt x="1359108" y="4265458"/>
                </a:cubicBezTo>
                <a:cubicBezTo>
                  <a:pt x="1373296" y="4248441"/>
                  <a:pt x="1390320" y="4254113"/>
                  <a:pt x="1404507" y="4254113"/>
                </a:cubicBezTo>
                <a:cubicBezTo>
                  <a:pt x="1461255" y="4248441"/>
                  <a:pt x="1520840" y="4242768"/>
                  <a:pt x="1577588" y="4239933"/>
                </a:cubicBezTo>
                <a:cubicBezTo>
                  <a:pt x="1577588" y="4237097"/>
                  <a:pt x="1577588" y="4234260"/>
                  <a:pt x="1577588" y="4234260"/>
                </a:cubicBezTo>
                <a:cubicBezTo>
                  <a:pt x="1566238" y="4231424"/>
                  <a:pt x="1554888" y="4225753"/>
                  <a:pt x="1540702" y="4225753"/>
                </a:cubicBezTo>
                <a:cubicBezTo>
                  <a:pt x="1512328" y="4220080"/>
                  <a:pt x="1483954" y="4220080"/>
                  <a:pt x="1455580" y="4217244"/>
                </a:cubicBezTo>
                <a:cubicBezTo>
                  <a:pt x="1430044" y="4211572"/>
                  <a:pt x="1404507" y="4208736"/>
                  <a:pt x="1381807" y="4203063"/>
                </a:cubicBezTo>
                <a:cubicBezTo>
                  <a:pt x="1316548" y="4183211"/>
                  <a:pt x="1251288" y="4163358"/>
                  <a:pt x="1186028" y="4143506"/>
                </a:cubicBezTo>
                <a:cubicBezTo>
                  <a:pt x="1151980" y="4134997"/>
                  <a:pt x="1117931" y="4126489"/>
                  <a:pt x="1083882" y="4117981"/>
                </a:cubicBezTo>
                <a:cubicBezTo>
                  <a:pt x="1075370" y="4117981"/>
                  <a:pt x="1066858" y="4115145"/>
                  <a:pt x="1058346" y="4112309"/>
                </a:cubicBezTo>
                <a:cubicBezTo>
                  <a:pt x="1069695" y="4066931"/>
                  <a:pt x="1032809" y="4066931"/>
                  <a:pt x="1010110" y="4055587"/>
                </a:cubicBezTo>
                <a:cubicBezTo>
                  <a:pt x="995923" y="4047079"/>
                  <a:pt x="981736" y="4047079"/>
                  <a:pt x="976062" y="4030062"/>
                </a:cubicBezTo>
                <a:cubicBezTo>
                  <a:pt x="973224" y="4024391"/>
                  <a:pt x="964712" y="4018718"/>
                  <a:pt x="956199" y="4015882"/>
                </a:cubicBezTo>
                <a:cubicBezTo>
                  <a:pt x="936338" y="4010210"/>
                  <a:pt x="913639" y="4004538"/>
                  <a:pt x="893777" y="3998866"/>
                </a:cubicBezTo>
                <a:cubicBezTo>
                  <a:pt x="871077" y="3990357"/>
                  <a:pt x="848379" y="3984686"/>
                  <a:pt x="825680" y="3976177"/>
                </a:cubicBezTo>
                <a:cubicBezTo>
                  <a:pt x="831355" y="3967669"/>
                  <a:pt x="834192" y="3961996"/>
                  <a:pt x="837030" y="3956325"/>
                </a:cubicBezTo>
                <a:cubicBezTo>
                  <a:pt x="845541" y="3956325"/>
                  <a:pt x="854054" y="3953488"/>
                  <a:pt x="865403" y="3953488"/>
                </a:cubicBezTo>
                <a:cubicBezTo>
                  <a:pt x="865403" y="3930800"/>
                  <a:pt x="859729" y="3919455"/>
                  <a:pt x="834192" y="3913783"/>
                </a:cubicBezTo>
                <a:cubicBezTo>
                  <a:pt x="808656" y="3905274"/>
                  <a:pt x="783119" y="3902439"/>
                  <a:pt x="757582" y="3893930"/>
                </a:cubicBezTo>
                <a:cubicBezTo>
                  <a:pt x="734883" y="3891095"/>
                  <a:pt x="712184" y="3885422"/>
                  <a:pt x="695160" y="3865569"/>
                </a:cubicBezTo>
                <a:cubicBezTo>
                  <a:pt x="703672" y="3859898"/>
                  <a:pt x="715022" y="3854225"/>
                  <a:pt x="723534" y="3848553"/>
                </a:cubicBezTo>
                <a:cubicBezTo>
                  <a:pt x="723534" y="3848553"/>
                  <a:pt x="723534" y="3845717"/>
                  <a:pt x="723534" y="3842881"/>
                </a:cubicBezTo>
                <a:cubicBezTo>
                  <a:pt x="771770" y="3848553"/>
                  <a:pt x="820005" y="3854225"/>
                  <a:pt x="871077" y="3859898"/>
                </a:cubicBezTo>
                <a:cubicBezTo>
                  <a:pt x="885265" y="3862734"/>
                  <a:pt x="902289" y="3865569"/>
                  <a:pt x="916476" y="3848553"/>
                </a:cubicBezTo>
                <a:cubicBezTo>
                  <a:pt x="913639" y="3834373"/>
                  <a:pt x="899451" y="3825864"/>
                  <a:pt x="902289" y="3808848"/>
                </a:cubicBezTo>
                <a:cubicBezTo>
                  <a:pt x="902289" y="3806012"/>
                  <a:pt x="890940" y="3797504"/>
                  <a:pt x="882428" y="3797504"/>
                </a:cubicBezTo>
                <a:cubicBezTo>
                  <a:pt x="848379" y="3794668"/>
                  <a:pt x="814330" y="3780487"/>
                  <a:pt x="774607" y="3786159"/>
                </a:cubicBezTo>
                <a:cubicBezTo>
                  <a:pt x="749071" y="3788995"/>
                  <a:pt x="720697" y="3780487"/>
                  <a:pt x="692323" y="3777651"/>
                </a:cubicBezTo>
                <a:cubicBezTo>
                  <a:pt x="632737" y="3769143"/>
                  <a:pt x="570315" y="3757798"/>
                  <a:pt x="510729" y="3746454"/>
                </a:cubicBezTo>
                <a:cubicBezTo>
                  <a:pt x="499382" y="3746454"/>
                  <a:pt x="488031" y="3740782"/>
                  <a:pt x="479518" y="3732273"/>
                </a:cubicBezTo>
                <a:cubicBezTo>
                  <a:pt x="505055" y="3735110"/>
                  <a:pt x="530591" y="3735110"/>
                  <a:pt x="556128" y="3740782"/>
                </a:cubicBezTo>
                <a:cubicBezTo>
                  <a:pt x="598689" y="3746454"/>
                  <a:pt x="638413" y="3740782"/>
                  <a:pt x="680973" y="3737946"/>
                </a:cubicBezTo>
                <a:cubicBezTo>
                  <a:pt x="692323" y="3737946"/>
                  <a:pt x="709347" y="3720929"/>
                  <a:pt x="709347" y="3715258"/>
                </a:cubicBezTo>
                <a:cubicBezTo>
                  <a:pt x="709347" y="3703914"/>
                  <a:pt x="700834" y="3689733"/>
                  <a:pt x="686648" y="3686897"/>
                </a:cubicBezTo>
                <a:cubicBezTo>
                  <a:pt x="680973" y="3684061"/>
                  <a:pt x="678135" y="3684061"/>
                  <a:pt x="672460" y="3684061"/>
                </a:cubicBezTo>
                <a:cubicBezTo>
                  <a:pt x="627062" y="3672716"/>
                  <a:pt x="581665" y="3661372"/>
                  <a:pt x="536266" y="3650028"/>
                </a:cubicBezTo>
                <a:cubicBezTo>
                  <a:pt x="536266" y="3650028"/>
                  <a:pt x="533428" y="3647192"/>
                  <a:pt x="527755" y="3644355"/>
                </a:cubicBezTo>
                <a:cubicBezTo>
                  <a:pt x="570315" y="3647192"/>
                  <a:pt x="607201" y="3650028"/>
                  <a:pt x="646924" y="3652863"/>
                </a:cubicBezTo>
                <a:cubicBezTo>
                  <a:pt x="666786" y="3652863"/>
                  <a:pt x="686648" y="3655700"/>
                  <a:pt x="709347" y="3655700"/>
                </a:cubicBezTo>
                <a:cubicBezTo>
                  <a:pt x="717859" y="3655700"/>
                  <a:pt x="723534" y="3650028"/>
                  <a:pt x="726372" y="3638683"/>
                </a:cubicBezTo>
                <a:cubicBezTo>
                  <a:pt x="734883" y="3604650"/>
                  <a:pt x="729208" y="3587634"/>
                  <a:pt x="697998" y="3579126"/>
                </a:cubicBezTo>
                <a:cubicBezTo>
                  <a:pt x="689485" y="3576289"/>
                  <a:pt x="680973" y="3567782"/>
                  <a:pt x="666786" y="3562109"/>
                </a:cubicBezTo>
                <a:cubicBezTo>
                  <a:pt x="683810" y="3556436"/>
                  <a:pt x="697998" y="3553601"/>
                  <a:pt x="712184" y="3550765"/>
                </a:cubicBezTo>
                <a:cubicBezTo>
                  <a:pt x="703672" y="3536584"/>
                  <a:pt x="697998" y="3525240"/>
                  <a:pt x="695160" y="3513896"/>
                </a:cubicBezTo>
                <a:cubicBezTo>
                  <a:pt x="692323" y="3502551"/>
                  <a:pt x="692323" y="3491207"/>
                  <a:pt x="692323" y="3477026"/>
                </a:cubicBezTo>
                <a:cubicBezTo>
                  <a:pt x="689485" y="3477026"/>
                  <a:pt x="697998" y="3474191"/>
                  <a:pt x="697998" y="3474191"/>
                </a:cubicBezTo>
                <a:cubicBezTo>
                  <a:pt x="700834" y="3451502"/>
                  <a:pt x="717859" y="3442994"/>
                  <a:pt x="726372" y="3425977"/>
                </a:cubicBezTo>
                <a:cubicBezTo>
                  <a:pt x="743395" y="3400452"/>
                  <a:pt x="749071" y="3374928"/>
                  <a:pt x="737721" y="3343732"/>
                </a:cubicBezTo>
                <a:cubicBezTo>
                  <a:pt x="729208" y="3321043"/>
                  <a:pt x="723534" y="3301192"/>
                  <a:pt x="700834" y="3295519"/>
                </a:cubicBezTo>
                <a:cubicBezTo>
                  <a:pt x="692323" y="3292682"/>
                  <a:pt x="686648" y="3289846"/>
                  <a:pt x="680973" y="3287012"/>
                </a:cubicBezTo>
                <a:cubicBezTo>
                  <a:pt x="680973" y="3258651"/>
                  <a:pt x="675298" y="3250142"/>
                  <a:pt x="644086" y="3241633"/>
                </a:cubicBezTo>
                <a:cubicBezTo>
                  <a:pt x="629900" y="3235962"/>
                  <a:pt x="621388" y="3230288"/>
                  <a:pt x="615714" y="3213272"/>
                </a:cubicBezTo>
                <a:cubicBezTo>
                  <a:pt x="607201" y="3190585"/>
                  <a:pt x="587340" y="3170731"/>
                  <a:pt x="561802" y="3170731"/>
                </a:cubicBezTo>
                <a:cubicBezTo>
                  <a:pt x="550455" y="3167895"/>
                  <a:pt x="541941" y="3165060"/>
                  <a:pt x="533428" y="3159388"/>
                </a:cubicBezTo>
                <a:cubicBezTo>
                  <a:pt x="522079" y="3148043"/>
                  <a:pt x="510729" y="3139535"/>
                  <a:pt x="499382" y="3131026"/>
                </a:cubicBezTo>
                <a:cubicBezTo>
                  <a:pt x="502217" y="3122519"/>
                  <a:pt x="502217" y="3114011"/>
                  <a:pt x="507892" y="3105501"/>
                </a:cubicBezTo>
                <a:cubicBezTo>
                  <a:pt x="499382" y="3099830"/>
                  <a:pt x="488031" y="3091321"/>
                  <a:pt x="479518" y="3091321"/>
                </a:cubicBezTo>
                <a:cubicBezTo>
                  <a:pt x="425609" y="3094157"/>
                  <a:pt x="371699" y="3096995"/>
                  <a:pt x="317788" y="3096995"/>
                </a:cubicBezTo>
                <a:cubicBezTo>
                  <a:pt x="295088" y="3096995"/>
                  <a:pt x="275226" y="3094157"/>
                  <a:pt x="252527" y="3094157"/>
                </a:cubicBezTo>
                <a:cubicBezTo>
                  <a:pt x="215642" y="3094157"/>
                  <a:pt x="181594" y="3096995"/>
                  <a:pt x="144707" y="3096995"/>
                </a:cubicBezTo>
                <a:cubicBezTo>
                  <a:pt x="133358" y="3096995"/>
                  <a:pt x="122008" y="3094157"/>
                  <a:pt x="110659" y="3094157"/>
                </a:cubicBezTo>
                <a:cubicBezTo>
                  <a:pt x="79446" y="3091321"/>
                  <a:pt x="48236" y="3091321"/>
                  <a:pt x="14187" y="3085649"/>
                </a:cubicBezTo>
                <a:cubicBezTo>
                  <a:pt x="17025" y="3085649"/>
                  <a:pt x="17025" y="3082813"/>
                  <a:pt x="19862" y="3082813"/>
                </a:cubicBezTo>
                <a:cubicBezTo>
                  <a:pt x="85121" y="3082813"/>
                  <a:pt x="150382" y="3079976"/>
                  <a:pt x="215642" y="3079976"/>
                </a:cubicBezTo>
                <a:cubicBezTo>
                  <a:pt x="261040" y="3082813"/>
                  <a:pt x="309275" y="3082813"/>
                  <a:pt x="354674" y="3077141"/>
                </a:cubicBezTo>
                <a:cubicBezTo>
                  <a:pt x="363185" y="3077141"/>
                  <a:pt x="368860" y="3077141"/>
                  <a:pt x="374535" y="3074304"/>
                </a:cubicBezTo>
                <a:cubicBezTo>
                  <a:pt x="380210" y="3071469"/>
                  <a:pt x="388721" y="3065796"/>
                  <a:pt x="388721" y="3062961"/>
                </a:cubicBezTo>
                <a:cubicBezTo>
                  <a:pt x="391559" y="3051617"/>
                  <a:pt x="383048" y="3045945"/>
                  <a:pt x="374535" y="3045945"/>
                </a:cubicBezTo>
                <a:cubicBezTo>
                  <a:pt x="354674" y="3040272"/>
                  <a:pt x="334812" y="3037436"/>
                  <a:pt x="317788" y="3037436"/>
                </a:cubicBezTo>
                <a:cubicBezTo>
                  <a:pt x="292251" y="3034600"/>
                  <a:pt x="269553" y="3028928"/>
                  <a:pt x="246853" y="3017584"/>
                </a:cubicBezTo>
                <a:cubicBezTo>
                  <a:pt x="317788" y="3020418"/>
                  <a:pt x="383048" y="3020418"/>
                  <a:pt x="453982" y="3023255"/>
                </a:cubicBezTo>
                <a:cubicBezTo>
                  <a:pt x="453982" y="3003403"/>
                  <a:pt x="442633" y="2997730"/>
                  <a:pt x="431283" y="2994894"/>
                </a:cubicBezTo>
                <a:cubicBezTo>
                  <a:pt x="408585" y="2992059"/>
                  <a:pt x="383048" y="2989222"/>
                  <a:pt x="360349" y="2986386"/>
                </a:cubicBezTo>
                <a:cubicBezTo>
                  <a:pt x="334812" y="2983552"/>
                  <a:pt x="312112" y="2983552"/>
                  <a:pt x="292251" y="2980714"/>
                </a:cubicBezTo>
                <a:cubicBezTo>
                  <a:pt x="286576" y="2969369"/>
                  <a:pt x="286576" y="2955190"/>
                  <a:pt x="280901" y="2949518"/>
                </a:cubicBezTo>
                <a:cubicBezTo>
                  <a:pt x="272389" y="2941009"/>
                  <a:pt x="261040" y="2935337"/>
                  <a:pt x="246853" y="2932500"/>
                </a:cubicBezTo>
                <a:cubicBezTo>
                  <a:pt x="229829" y="2926829"/>
                  <a:pt x="209967" y="2923993"/>
                  <a:pt x="192942" y="2921157"/>
                </a:cubicBezTo>
                <a:cubicBezTo>
                  <a:pt x="170243" y="2918320"/>
                  <a:pt x="158894" y="2901305"/>
                  <a:pt x="158894" y="2872943"/>
                </a:cubicBezTo>
                <a:cubicBezTo>
                  <a:pt x="167405" y="2864435"/>
                  <a:pt x="178756" y="2858763"/>
                  <a:pt x="190104" y="2850254"/>
                </a:cubicBezTo>
                <a:cubicBezTo>
                  <a:pt x="204292" y="2853090"/>
                  <a:pt x="221316" y="2853090"/>
                  <a:pt x="238341" y="2855927"/>
                </a:cubicBezTo>
                <a:cubicBezTo>
                  <a:pt x="249691" y="2855927"/>
                  <a:pt x="261040" y="2853090"/>
                  <a:pt x="269553" y="2850254"/>
                </a:cubicBezTo>
                <a:cubicBezTo>
                  <a:pt x="283739" y="2844581"/>
                  <a:pt x="286576" y="2830400"/>
                  <a:pt x="272389" y="2821893"/>
                </a:cubicBezTo>
                <a:cubicBezTo>
                  <a:pt x="263877" y="2816222"/>
                  <a:pt x="258202" y="2813385"/>
                  <a:pt x="255365" y="2802042"/>
                </a:cubicBezTo>
                <a:cubicBezTo>
                  <a:pt x="252527" y="2790697"/>
                  <a:pt x="241178" y="2785024"/>
                  <a:pt x="232667" y="2785024"/>
                </a:cubicBezTo>
                <a:cubicBezTo>
                  <a:pt x="201454" y="2782188"/>
                  <a:pt x="170243" y="2782188"/>
                  <a:pt x="139032" y="2779352"/>
                </a:cubicBezTo>
                <a:cubicBezTo>
                  <a:pt x="124845" y="2779352"/>
                  <a:pt x="110659" y="2779352"/>
                  <a:pt x="99309" y="2768007"/>
                </a:cubicBezTo>
                <a:cubicBezTo>
                  <a:pt x="107821" y="2768007"/>
                  <a:pt x="119170" y="2770845"/>
                  <a:pt x="130520" y="2770845"/>
                </a:cubicBezTo>
                <a:cubicBezTo>
                  <a:pt x="144707" y="2770845"/>
                  <a:pt x="158894" y="2773681"/>
                  <a:pt x="173081" y="2770845"/>
                </a:cubicBezTo>
                <a:cubicBezTo>
                  <a:pt x="178756" y="2770845"/>
                  <a:pt x="187268" y="2765172"/>
                  <a:pt x="187268" y="2762336"/>
                </a:cubicBezTo>
                <a:cubicBezTo>
                  <a:pt x="187268" y="2756664"/>
                  <a:pt x="184430" y="2748156"/>
                  <a:pt x="178756" y="2745319"/>
                </a:cubicBezTo>
                <a:cubicBezTo>
                  <a:pt x="170243" y="2739648"/>
                  <a:pt x="161730" y="2736811"/>
                  <a:pt x="150382" y="2733975"/>
                </a:cubicBezTo>
                <a:cubicBezTo>
                  <a:pt x="144707" y="2731139"/>
                  <a:pt x="139032" y="2728303"/>
                  <a:pt x="133358" y="2722631"/>
                </a:cubicBezTo>
                <a:cubicBezTo>
                  <a:pt x="147544" y="2719795"/>
                  <a:pt x="161730" y="2716959"/>
                  <a:pt x="178756" y="2714122"/>
                </a:cubicBezTo>
                <a:cubicBezTo>
                  <a:pt x="187268" y="2714122"/>
                  <a:pt x="195780" y="2708450"/>
                  <a:pt x="198618" y="2699941"/>
                </a:cubicBezTo>
                <a:cubicBezTo>
                  <a:pt x="209967" y="2680089"/>
                  <a:pt x="204292" y="2665909"/>
                  <a:pt x="181594" y="2660236"/>
                </a:cubicBezTo>
                <a:cubicBezTo>
                  <a:pt x="156056" y="2651729"/>
                  <a:pt x="156056" y="2651729"/>
                  <a:pt x="133358" y="2629040"/>
                </a:cubicBezTo>
                <a:cubicBezTo>
                  <a:pt x="144707" y="2626204"/>
                  <a:pt x="156056" y="2623368"/>
                  <a:pt x="164568" y="2620531"/>
                </a:cubicBezTo>
                <a:cubicBezTo>
                  <a:pt x="170243" y="2597843"/>
                  <a:pt x="153219" y="2592171"/>
                  <a:pt x="139032" y="2586499"/>
                </a:cubicBezTo>
                <a:cubicBezTo>
                  <a:pt x="122008" y="2580826"/>
                  <a:pt x="102146" y="2575155"/>
                  <a:pt x="85121" y="2566646"/>
                </a:cubicBezTo>
                <a:cubicBezTo>
                  <a:pt x="107821" y="2563811"/>
                  <a:pt x="130520" y="2558138"/>
                  <a:pt x="150382" y="2535450"/>
                </a:cubicBezTo>
                <a:cubicBezTo>
                  <a:pt x="136194" y="2526940"/>
                  <a:pt x="147544" y="2509924"/>
                  <a:pt x="130520" y="2498580"/>
                </a:cubicBezTo>
                <a:cubicBezTo>
                  <a:pt x="119170" y="2490072"/>
                  <a:pt x="110659" y="2481564"/>
                  <a:pt x="99309" y="2470220"/>
                </a:cubicBezTo>
                <a:cubicBezTo>
                  <a:pt x="133358" y="2450366"/>
                  <a:pt x="133358" y="2407825"/>
                  <a:pt x="96471" y="2387973"/>
                </a:cubicBezTo>
                <a:cubicBezTo>
                  <a:pt x="87959" y="2382301"/>
                  <a:pt x="73773" y="2379465"/>
                  <a:pt x="65260" y="2373793"/>
                </a:cubicBezTo>
                <a:cubicBezTo>
                  <a:pt x="45398" y="2362449"/>
                  <a:pt x="25536" y="2351105"/>
                  <a:pt x="8512" y="2339759"/>
                </a:cubicBezTo>
                <a:cubicBezTo>
                  <a:pt x="5676" y="2339759"/>
                  <a:pt x="5676" y="2331252"/>
                  <a:pt x="0" y="2322743"/>
                </a:cubicBezTo>
                <a:cubicBezTo>
                  <a:pt x="25536" y="2322743"/>
                  <a:pt x="51072" y="2317071"/>
                  <a:pt x="73773" y="2319907"/>
                </a:cubicBezTo>
                <a:cubicBezTo>
                  <a:pt x="99309" y="2322743"/>
                  <a:pt x="124845" y="2317071"/>
                  <a:pt x="150382" y="2314235"/>
                </a:cubicBezTo>
                <a:cubicBezTo>
                  <a:pt x="167405" y="2311399"/>
                  <a:pt x="175918" y="2302891"/>
                  <a:pt x="181594" y="2285874"/>
                </a:cubicBezTo>
                <a:cubicBezTo>
                  <a:pt x="167405" y="2271694"/>
                  <a:pt x="150382" y="2263185"/>
                  <a:pt x="130520" y="2260350"/>
                </a:cubicBezTo>
                <a:cubicBezTo>
                  <a:pt x="104984" y="2257513"/>
                  <a:pt x="82284" y="2246169"/>
                  <a:pt x="62423" y="2231988"/>
                </a:cubicBezTo>
                <a:cubicBezTo>
                  <a:pt x="48236" y="2217808"/>
                  <a:pt x="31211" y="2209300"/>
                  <a:pt x="14187" y="2197955"/>
                </a:cubicBezTo>
                <a:cubicBezTo>
                  <a:pt x="-2838" y="2186612"/>
                  <a:pt x="-2838" y="2178103"/>
                  <a:pt x="14187" y="2169595"/>
                </a:cubicBezTo>
                <a:cubicBezTo>
                  <a:pt x="17025" y="2166759"/>
                  <a:pt x="19862" y="2163922"/>
                  <a:pt x="25536" y="2163922"/>
                </a:cubicBezTo>
                <a:cubicBezTo>
                  <a:pt x="59585" y="2152578"/>
                  <a:pt x="76611" y="2127054"/>
                  <a:pt x="85121" y="2093020"/>
                </a:cubicBezTo>
                <a:cubicBezTo>
                  <a:pt x="93635" y="2064660"/>
                  <a:pt x="122008" y="2033463"/>
                  <a:pt x="161730" y="2041971"/>
                </a:cubicBezTo>
                <a:cubicBezTo>
                  <a:pt x="198618" y="2047643"/>
                  <a:pt x="235503" y="2044807"/>
                  <a:pt x="272389" y="2030626"/>
                </a:cubicBezTo>
                <a:cubicBezTo>
                  <a:pt x="292251" y="2022119"/>
                  <a:pt x="314950" y="2019282"/>
                  <a:pt x="337650" y="2016446"/>
                </a:cubicBezTo>
                <a:cubicBezTo>
                  <a:pt x="360349" y="2010774"/>
                  <a:pt x="383048" y="2005102"/>
                  <a:pt x="405747" y="1999429"/>
                </a:cubicBezTo>
                <a:cubicBezTo>
                  <a:pt x="417097" y="1996594"/>
                  <a:pt x="431283" y="1999429"/>
                  <a:pt x="442633" y="1996594"/>
                </a:cubicBezTo>
                <a:cubicBezTo>
                  <a:pt x="453982" y="1993758"/>
                  <a:pt x="465332" y="1996594"/>
                  <a:pt x="465332" y="1976741"/>
                </a:cubicBezTo>
                <a:cubicBezTo>
                  <a:pt x="434120" y="1971070"/>
                  <a:pt x="400071" y="1976741"/>
                  <a:pt x="374535" y="1973905"/>
                </a:cubicBezTo>
                <a:cubicBezTo>
                  <a:pt x="363185" y="1962561"/>
                  <a:pt x="354674" y="1954053"/>
                  <a:pt x="346161" y="1945543"/>
                </a:cubicBezTo>
                <a:cubicBezTo>
                  <a:pt x="368860" y="1934199"/>
                  <a:pt x="400071" y="1945543"/>
                  <a:pt x="425609" y="1937036"/>
                </a:cubicBezTo>
                <a:cubicBezTo>
                  <a:pt x="377373" y="1911512"/>
                  <a:pt x="326300" y="1928528"/>
                  <a:pt x="275226" y="1928528"/>
                </a:cubicBezTo>
                <a:cubicBezTo>
                  <a:pt x="272389" y="1897331"/>
                  <a:pt x="249691" y="1888823"/>
                  <a:pt x="224153" y="1885987"/>
                </a:cubicBezTo>
                <a:cubicBezTo>
                  <a:pt x="198618" y="1883150"/>
                  <a:pt x="173081" y="1877479"/>
                  <a:pt x="144707" y="1874643"/>
                </a:cubicBezTo>
                <a:cubicBezTo>
                  <a:pt x="144707" y="1863298"/>
                  <a:pt x="141869" y="1854790"/>
                  <a:pt x="139032" y="1843445"/>
                </a:cubicBezTo>
                <a:cubicBezTo>
                  <a:pt x="139032" y="1832101"/>
                  <a:pt x="141869" y="1823593"/>
                  <a:pt x="150382" y="1815084"/>
                </a:cubicBezTo>
                <a:cubicBezTo>
                  <a:pt x="187268" y="1783887"/>
                  <a:pt x="229829" y="1772543"/>
                  <a:pt x="275226" y="1764035"/>
                </a:cubicBezTo>
                <a:cubicBezTo>
                  <a:pt x="289413" y="1761199"/>
                  <a:pt x="303602" y="1755527"/>
                  <a:pt x="317788" y="1749855"/>
                </a:cubicBezTo>
                <a:cubicBezTo>
                  <a:pt x="329137" y="1747018"/>
                  <a:pt x="340486" y="1741347"/>
                  <a:pt x="351836" y="1735674"/>
                </a:cubicBezTo>
                <a:cubicBezTo>
                  <a:pt x="366023" y="1730001"/>
                  <a:pt x="377373" y="1727166"/>
                  <a:pt x="377373" y="1710150"/>
                </a:cubicBezTo>
                <a:cubicBezTo>
                  <a:pt x="377373" y="1698805"/>
                  <a:pt x="388721" y="1698805"/>
                  <a:pt x="397234" y="1695969"/>
                </a:cubicBezTo>
                <a:cubicBezTo>
                  <a:pt x="431283" y="1684625"/>
                  <a:pt x="468169" y="1673281"/>
                  <a:pt x="502217" y="1664772"/>
                </a:cubicBezTo>
                <a:cubicBezTo>
                  <a:pt x="564640" y="1647756"/>
                  <a:pt x="624225" y="1630740"/>
                  <a:pt x="686648" y="1613723"/>
                </a:cubicBezTo>
                <a:cubicBezTo>
                  <a:pt x="717859" y="1602378"/>
                  <a:pt x="749071" y="1591034"/>
                  <a:pt x="780282" y="1582527"/>
                </a:cubicBezTo>
                <a:cubicBezTo>
                  <a:pt x="788793" y="1579690"/>
                  <a:pt x="800143" y="1576854"/>
                  <a:pt x="811493" y="1574018"/>
                </a:cubicBezTo>
                <a:cubicBezTo>
                  <a:pt x="839867" y="1571181"/>
                  <a:pt x="868241" y="1539985"/>
                  <a:pt x="873915" y="1511624"/>
                </a:cubicBezTo>
                <a:cubicBezTo>
                  <a:pt x="882428" y="1483263"/>
                  <a:pt x="873915" y="1457739"/>
                  <a:pt x="865403" y="1435050"/>
                </a:cubicBezTo>
                <a:cubicBezTo>
                  <a:pt x="862566" y="1423705"/>
                  <a:pt x="848379" y="1418033"/>
                  <a:pt x="839867" y="1412361"/>
                </a:cubicBezTo>
                <a:cubicBezTo>
                  <a:pt x="831355" y="1406690"/>
                  <a:pt x="822842" y="1403853"/>
                  <a:pt x="814330" y="1401016"/>
                </a:cubicBezTo>
                <a:cubicBezTo>
                  <a:pt x="820005" y="1369819"/>
                  <a:pt x="797306" y="1358475"/>
                  <a:pt x="774607" y="1352804"/>
                </a:cubicBezTo>
                <a:cubicBezTo>
                  <a:pt x="760419" y="1349968"/>
                  <a:pt x="754745" y="1341460"/>
                  <a:pt x="749071" y="1327279"/>
                </a:cubicBezTo>
                <a:cubicBezTo>
                  <a:pt x="737721" y="1301753"/>
                  <a:pt x="720697" y="1284738"/>
                  <a:pt x="692323" y="1281901"/>
                </a:cubicBezTo>
                <a:cubicBezTo>
                  <a:pt x="666786" y="1279065"/>
                  <a:pt x="655436" y="1259213"/>
                  <a:pt x="635575" y="1245033"/>
                </a:cubicBezTo>
                <a:cubicBezTo>
                  <a:pt x="632737" y="1242196"/>
                  <a:pt x="635575" y="1228016"/>
                  <a:pt x="635575" y="1216672"/>
                </a:cubicBezTo>
                <a:cubicBezTo>
                  <a:pt x="629900" y="1210999"/>
                  <a:pt x="618550" y="1205327"/>
                  <a:pt x="604364" y="1205327"/>
                </a:cubicBezTo>
                <a:cubicBezTo>
                  <a:pt x="553291" y="1208163"/>
                  <a:pt x="502217" y="1208163"/>
                  <a:pt x="448307" y="1210999"/>
                </a:cubicBezTo>
                <a:cubicBezTo>
                  <a:pt x="425609" y="1210999"/>
                  <a:pt x="402909" y="1208163"/>
                  <a:pt x="380210" y="1208163"/>
                </a:cubicBezTo>
                <a:cubicBezTo>
                  <a:pt x="348999" y="1208163"/>
                  <a:pt x="314950" y="1208163"/>
                  <a:pt x="280901" y="1210999"/>
                </a:cubicBezTo>
                <a:cubicBezTo>
                  <a:pt x="269553" y="1210999"/>
                  <a:pt x="258202" y="1208163"/>
                  <a:pt x="246853" y="1208163"/>
                </a:cubicBezTo>
                <a:cubicBezTo>
                  <a:pt x="212804" y="1205327"/>
                  <a:pt x="178756" y="1205327"/>
                  <a:pt x="144707" y="1199655"/>
                </a:cubicBezTo>
                <a:cubicBezTo>
                  <a:pt x="150382" y="1196819"/>
                  <a:pt x="156056" y="1196819"/>
                  <a:pt x="161730" y="1196819"/>
                </a:cubicBezTo>
                <a:cubicBezTo>
                  <a:pt x="241178" y="1196819"/>
                  <a:pt x="320626" y="1196819"/>
                  <a:pt x="400071" y="1193982"/>
                </a:cubicBezTo>
                <a:cubicBezTo>
                  <a:pt x="434120" y="1193982"/>
                  <a:pt x="468169" y="1191147"/>
                  <a:pt x="502217" y="1188311"/>
                </a:cubicBezTo>
                <a:cubicBezTo>
                  <a:pt x="502217" y="1188311"/>
                  <a:pt x="507892" y="1188311"/>
                  <a:pt x="507892" y="1188311"/>
                </a:cubicBezTo>
                <a:cubicBezTo>
                  <a:pt x="513567" y="1182638"/>
                  <a:pt x="522079" y="1179803"/>
                  <a:pt x="522079" y="1174130"/>
                </a:cubicBezTo>
                <a:cubicBezTo>
                  <a:pt x="522079" y="1168458"/>
                  <a:pt x="516404" y="1159950"/>
                  <a:pt x="510729" y="1159950"/>
                </a:cubicBezTo>
                <a:cubicBezTo>
                  <a:pt x="493706" y="1154277"/>
                  <a:pt x="473844" y="1151442"/>
                  <a:pt x="453982" y="1151442"/>
                </a:cubicBezTo>
                <a:cubicBezTo>
                  <a:pt x="425609" y="1148606"/>
                  <a:pt x="402909" y="1142933"/>
                  <a:pt x="374535" y="1131589"/>
                </a:cubicBezTo>
                <a:cubicBezTo>
                  <a:pt x="448307" y="1131589"/>
                  <a:pt x="516404" y="1137261"/>
                  <a:pt x="587340" y="1134425"/>
                </a:cubicBezTo>
                <a:cubicBezTo>
                  <a:pt x="587340" y="1117408"/>
                  <a:pt x="578827" y="1114572"/>
                  <a:pt x="570315" y="1111737"/>
                </a:cubicBezTo>
                <a:cubicBezTo>
                  <a:pt x="556128" y="1106064"/>
                  <a:pt x="541941" y="1103228"/>
                  <a:pt x="527755" y="1103228"/>
                </a:cubicBezTo>
                <a:cubicBezTo>
                  <a:pt x="490868" y="1100392"/>
                  <a:pt x="456820" y="1097556"/>
                  <a:pt x="422771" y="1094720"/>
                </a:cubicBezTo>
                <a:cubicBezTo>
                  <a:pt x="419933" y="1060687"/>
                  <a:pt x="414259" y="1052179"/>
                  <a:pt x="383048" y="1043671"/>
                </a:cubicBezTo>
                <a:cubicBezTo>
                  <a:pt x="368860" y="1040835"/>
                  <a:pt x="354674" y="1037998"/>
                  <a:pt x="340486" y="1035162"/>
                </a:cubicBezTo>
                <a:cubicBezTo>
                  <a:pt x="306438" y="1032327"/>
                  <a:pt x="295088" y="1020982"/>
                  <a:pt x="292251" y="986949"/>
                </a:cubicBezTo>
                <a:cubicBezTo>
                  <a:pt x="300764" y="978441"/>
                  <a:pt x="312112" y="972769"/>
                  <a:pt x="323462" y="964261"/>
                </a:cubicBezTo>
                <a:cubicBezTo>
                  <a:pt x="337650" y="964261"/>
                  <a:pt x="354674" y="967096"/>
                  <a:pt x="374535" y="969932"/>
                </a:cubicBezTo>
                <a:cubicBezTo>
                  <a:pt x="383048" y="969932"/>
                  <a:pt x="394397" y="967096"/>
                  <a:pt x="402909" y="964261"/>
                </a:cubicBezTo>
                <a:cubicBezTo>
                  <a:pt x="408585" y="961424"/>
                  <a:pt x="414259" y="952916"/>
                  <a:pt x="414259" y="947244"/>
                </a:cubicBezTo>
                <a:cubicBezTo>
                  <a:pt x="414259" y="944408"/>
                  <a:pt x="408585" y="938735"/>
                  <a:pt x="405747" y="933063"/>
                </a:cubicBezTo>
                <a:cubicBezTo>
                  <a:pt x="400071" y="927391"/>
                  <a:pt x="391559" y="924556"/>
                  <a:pt x="391559" y="918883"/>
                </a:cubicBezTo>
                <a:cubicBezTo>
                  <a:pt x="388721" y="904703"/>
                  <a:pt x="377373" y="899030"/>
                  <a:pt x="363185" y="896195"/>
                </a:cubicBezTo>
                <a:cubicBezTo>
                  <a:pt x="340486" y="893359"/>
                  <a:pt x="317788" y="893359"/>
                  <a:pt x="295088" y="893359"/>
                </a:cubicBezTo>
                <a:cubicBezTo>
                  <a:pt x="275226" y="893359"/>
                  <a:pt x="255365" y="890522"/>
                  <a:pt x="235503" y="890522"/>
                </a:cubicBezTo>
                <a:cubicBezTo>
                  <a:pt x="235503" y="887686"/>
                  <a:pt x="235503" y="887686"/>
                  <a:pt x="235503" y="884849"/>
                </a:cubicBezTo>
                <a:cubicBezTo>
                  <a:pt x="252527" y="884849"/>
                  <a:pt x="272389" y="884849"/>
                  <a:pt x="289413" y="884849"/>
                </a:cubicBezTo>
                <a:cubicBezTo>
                  <a:pt x="300764" y="884849"/>
                  <a:pt x="314950" y="890522"/>
                  <a:pt x="320626" y="876342"/>
                </a:cubicBezTo>
                <a:cubicBezTo>
                  <a:pt x="326300" y="864998"/>
                  <a:pt x="317788" y="859325"/>
                  <a:pt x="295088" y="850817"/>
                </a:cubicBezTo>
                <a:cubicBezTo>
                  <a:pt x="286576" y="847981"/>
                  <a:pt x="275226" y="842309"/>
                  <a:pt x="266715" y="839473"/>
                </a:cubicBezTo>
                <a:cubicBezTo>
                  <a:pt x="266715" y="839473"/>
                  <a:pt x="266715" y="836637"/>
                  <a:pt x="266715" y="836637"/>
                </a:cubicBezTo>
                <a:cubicBezTo>
                  <a:pt x="280901" y="833800"/>
                  <a:pt x="297926" y="830965"/>
                  <a:pt x="312112" y="828129"/>
                </a:cubicBezTo>
                <a:cubicBezTo>
                  <a:pt x="326300" y="825292"/>
                  <a:pt x="337650" y="811112"/>
                  <a:pt x="337650" y="796931"/>
                </a:cubicBezTo>
                <a:cubicBezTo>
                  <a:pt x="337650" y="782751"/>
                  <a:pt x="331975" y="774243"/>
                  <a:pt x="312112" y="771406"/>
                </a:cubicBezTo>
                <a:cubicBezTo>
                  <a:pt x="292251" y="771406"/>
                  <a:pt x="280901" y="757226"/>
                  <a:pt x="263877" y="743045"/>
                </a:cubicBezTo>
                <a:cubicBezTo>
                  <a:pt x="278063" y="740209"/>
                  <a:pt x="289413" y="737373"/>
                  <a:pt x="297926" y="734538"/>
                </a:cubicBezTo>
                <a:cubicBezTo>
                  <a:pt x="303602" y="711848"/>
                  <a:pt x="289413" y="706177"/>
                  <a:pt x="275226" y="700504"/>
                </a:cubicBezTo>
                <a:cubicBezTo>
                  <a:pt x="255365" y="694833"/>
                  <a:pt x="238341" y="686324"/>
                  <a:pt x="218478" y="677816"/>
                </a:cubicBezTo>
                <a:cubicBezTo>
                  <a:pt x="244016" y="677816"/>
                  <a:pt x="263877" y="672143"/>
                  <a:pt x="278063" y="652291"/>
                </a:cubicBezTo>
                <a:cubicBezTo>
                  <a:pt x="280901" y="618258"/>
                  <a:pt x="255365" y="604077"/>
                  <a:pt x="232667" y="587061"/>
                </a:cubicBezTo>
                <a:cubicBezTo>
                  <a:pt x="241178" y="575716"/>
                  <a:pt x="252527" y="570045"/>
                  <a:pt x="255365" y="558701"/>
                </a:cubicBezTo>
                <a:cubicBezTo>
                  <a:pt x="258202" y="547355"/>
                  <a:pt x="255365" y="533176"/>
                  <a:pt x="249691" y="521831"/>
                </a:cubicBezTo>
                <a:cubicBezTo>
                  <a:pt x="244016" y="513323"/>
                  <a:pt x="235503" y="501979"/>
                  <a:pt x="224153" y="496306"/>
                </a:cubicBezTo>
                <a:cubicBezTo>
                  <a:pt x="198618" y="484962"/>
                  <a:pt x="170243" y="479290"/>
                  <a:pt x="150382" y="459437"/>
                </a:cubicBezTo>
                <a:cubicBezTo>
                  <a:pt x="144707" y="453766"/>
                  <a:pt x="139032" y="448093"/>
                  <a:pt x="130520" y="436749"/>
                </a:cubicBezTo>
                <a:cubicBezTo>
                  <a:pt x="161730" y="433913"/>
                  <a:pt x="184430" y="431076"/>
                  <a:pt x="207129" y="431076"/>
                </a:cubicBezTo>
                <a:cubicBezTo>
                  <a:pt x="232667" y="433913"/>
                  <a:pt x="258202" y="431076"/>
                  <a:pt x="283739" y="425405"/>
                </a:cubicBezTo>
                <a:cubicBezTo>
                  <a:pt x="300764" y="425405"/>
                  <a:pt x="309275" y="414061"/>
                  <a:pt x="312112" y="397044"/>
                </a:cubicBezTo>
                <a:cubicBezTo>
                  <a:pt x="300764" y="382863"/>
                  <a:pt x="283739" y="374356"/>
                  <a:pt x="263877" y="374356"/>
                </a:cubicBezTo>
                <a:cubicBezTo>
                  <a:pt x="238341" y="371519"/>
                  <a:pt x="215642" y="357339"/>
                  <a:pt x="195780" y="343158"/>
                </a:cubicBezTo>
                <a:cubicBezTo>
                  <a:pt x="178756" y="331814"/>
                  <a:pt x="161730" y="323305"/>
                  <a:pt x="144707" y="311961"/>
                </a:cubicBezTo>
                <a:cubicBezTo>
                  <a:pt x="133358" y="300617"/>
                  <a:pt x="133358" y="289273"/>
                  <a:pt x="147544" y="283600"/>
                </a:cubicBezTo>
                <a:cubicBezTo>
                  <a:pt x="150382" y="280764"/>
                  <a:pt x="153219" y="277929"/>
                  <a:pt x="156056" y="277929"/>
                </a:cubicBezTo>
                <a:cubicBezTo>
                  <a:pt x="192942" y="266585"/>
                  <a:pt x="209967" y="241059"/>
                  <a:pt x="218478" y="204190"/>
                </a:cubicBezTo>
                <a:cubicBezTo>
                  <a:pt x="226991" y="167321"/>
                  <a:pt x="261040" y="153141"/>
                  <a:pt x="300764" y="155977"/>
                </a:cubicBezTo>
                <a:cubicBezTo>
                  <a:pt x="329137" y="158812"/>
                  <a:pt x="363185" y="155977"/>
                  <a:pt x="391559" y="147468"/>
                </a:cubicBezTo>
                <a:cubicBezTo>
                  <a:pt x="419933" y="138960"/>
                  <a:pt x="448307" y="133288"/>
                  <a:pt x="479518" y="127616"/>
                </a:cubicBezTo>
                <a:cubicBezTo>
                  <a:pt x="499382" y="121944"/>
                  <a:pt x="519242" y="116272"/>
                  <a:pt x="539103" y="113436"/>
                </a:cubicBezTo>
                <a:cubicBezTo>
                  <a:pt x="547617" y="110599"/>
                  <a:pt x="556128" y="110599"/>
                  <a:pt x="564640" y="110599"/>
                </a:cubicBezTo>
                <a:cubicBezTo>
                  <a:pt x="575990" y="107763"/>
                  <a:pt x="587340" y="107763"/>
                  <a:pt x="598689" y="104928"/>
                </a:cubicBezTo>
                <a:cubicBezTo>
                  <a:pt x="598689" y="87911"/>
                  <a:pt x="590176" y="87911"/>
                  <a:pt x="581665" y="87911"/>
                </a:cubicBezTo>
                <a:cubicBezTo>
                  <a:pt x="553291" y="87911"/>
                  <a:pt x="527755" y="87911"/>
                  <a:pt x="502217" y="87911"/>
                </a:cubicBezTo>
                <a:cubicBezTo>
                  <a:pt x="493706" y="56714"/>
                  <a:pt x="465332" y="62386"/>
                  <a:pt x="448307" y="59550"/>
                </a:cubicBezTo>
                <a:cubicBezTo>
                  <a:pt x="465332" y="56714"/>
                  <a:pt x="485193" y="53878"/>
                  <a:pt x="505055" y="53878"/>
                </a:cubicBezTo>
                <a:cubicBezTo>
                  <a:pt x="519242" y="53878"/>
                  <a:pt x="533428" y="56714"/>
                  <a:pt x="547617" y="56714"/>
                </a:cubicBezTo>
                <a:cubicBezTo>
                  <a:pt x="550455" y="56714"/>
                  <a:pt x="553291" y="51042"/>
                  <a:pt x="558965" y="48206"/>
                </a:cubicBezTo>
                <a:cubicBezTo>
                  <a:pt x="556128" y="45370"/>
                  <a:pt x="550455" y="39697"/>
                  <a:pt x="547617" y="39697"/>
                </a:cubicBezTo>
                <a:cubicBezTo>
                  <a:pt x="516404" y="31189"/>
                  <a:pt x="482356" y="36862"/>
                  <a:pt x="451144" y="39697"/>
                </a:cubicBezTo>
                <a:cubicBezTo>
                  <a:pt x="436958" y="39697"/>
                  <a:pt x="422771" y="39697"/>
                  <a:pt x="408585" y="39697"/>
                </a:cubicBezTo>
                <a:cubicBezTo>
                  <a:pt x="407165" y="25517"/>
                  <a:pt x="401490" y="16300"/>
                  <a:pt x="392978" y="10273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3803912"/>
          </a:xfrm>
          <a:custGeom>
            <a:avLst/>
            <a:gdLst>
              <a:gd name="connsiteX0" fmla="*/ 1274441 w 12192000"/>
              <a:gd name="connsiteY0" fmla="*/ 3642764 h 3803912"/>
              <a:gd name="connsiteX1" fmla="*/ 1348390 w 12192000"/>
              <a:gd name="connsiteY1" fmla="*/ 3688217 h 3803912"/>
              <a:gd name="connsiteX2" fmla="*/ 1286766 w 12192000"/>
              <a:gd name="connsiteY2" fmla="*/ 3803912 h 3803912"/>
              <a:gd name="connsiteX3" fmla="*/ 1270334 w 12192000"/>
              <a:gd name="connsiteY3" fmla="*/ 3667556 h 3803912"/>
              <a:gd name="connsiteX4" fmla="*/ 1274441 w 12192000"/>
              <a:gd name="connsiteY4" fmla="*/ 3642764 h 3803912"/>
              <a:gd name="connsiteX5" fmla="*/ 4538620 w 12192000"/>
              <a:gd name="connsiteY5" fmla="*/ 3622620 h 3803912"/>
              <a:gd name="connsiteX6" fmla="*/ 4576390 w 12192000"/>
              <a:gd name="connsiteY6" fmla="*/ 3684940 h 3803912"/>
              <a:gd name="connsiteX7" fmla="*/ 4534424 w 12192000"/>
              <a:gd name="connsiteY7" fmla="*/ 3705713 h 3803912"/>
              <a:gd name="connsiteX8" fmla="*/ 4538620 w 12192000"/>
              <a:gd name="connsiteY8" fmla="*/ 3622620 h 3803912"/>
              <a:gd name="connsiteX9" fmla="*/ 640847 w 12192000"/>
              <a:gd name="connsiteY9" fmla="*/ 3569745 h 3803912"/>
              <a:gd name="connsiteX10" fmla="*/ 640847 w 12192000"/>
              <a:gd name="connsiteY10" fmla="*/ 3593917 h 3803912"/>
              <a:gd name="connsiteX11" fmla="*/ 608113 w 12192000"/>
              <a:gd name="connsiteY11" fmla="*/ 3630175 h 3803912"/>
              <a:gd name="connsiteX12" fmla="*/ 640847 w 12192000"/>
              <a:gd name="connsiteY12" fmla="*/ 3569745 h 3803912"/>
              <a:gd name="connsiteX13" fmla="*/ 752771 w 12192000"/>
              <a:gd name="connsiteY13" fmla="*/ 3564709 h 3803912"/>
              <a:gd name="connsiteX14" fmla="*/ 752771 w 12192000"/>
              <a:gd name="connsiteY14" fmla="*/ 3700677 h 3803912"/>
              <a:gd name="connsiteX15" fmla="*/ 752771 w 12192000"/>
              <a:gd name="connsiteY15" fmla="*/ 3564709 h 3803912"/>
              <a:gd name="connsiteX16" fmla="*/ 5543908 w 12192000"/>
              <a:gd name="connsiteY16" fmla="*/ 3549601 h 3803912"/>
              <a:gd name="connsiteX17" fmla="*/ 5560276 w 12192000"/>
              <a:gd name="connsiteY17" fmla="*/ 3617586 h 3803912"/>
              <a:gd name="connsiteX18" fmla="*/ 5535723 w 12192000"/>
              <a:gd name="connsiteY18" fmla="*/ 3553601 h 3803912"/>
              <a:gd name="connsiteX19" fmla="*/ 5543908 w 12192000"/>
              <a:gd name="connsiteY19" fmla="*/ 3549601 h 3803912"/>
              <a:gd name="connsiteX20" fmla="*/ 979608 w 12192000"/>
              <a:gd name="connsiteY20" fmla="*/ 3504278 h 3803912"/>
              <a:gd name="connsiteX21" fmla="*/ 995878 w 12192000"/>
              <a:gd name="connsiteY21" fmla="*/ 3602479 h 3803912"/>
              <a:gd name="connsiteX22" fmla="*/ 979608 w 12192000"/>
              <a:gd name="connsiteY22" fmla="*/ 3504278 h 3803912"/>
              <a:gd name="connsiteX23" fmla="*/ 1912407 w 12192000"/>
              <a:gd name="connsiteY23" fmla="*/ 3494206 h 3803912"/>
              <a:gd name="connsiteX24" fmla="*/ 1945143 w 12192000"/>
              <a:gd name="connsiteY24" fmla="*/ 3528296 h 3803912"/>
              <a:gd name="connsiteX25" fmla="*/ 1916499 w 12192000"/>
              <a:gd name="connsiteY25" fmla="*/ 3549601 h 3803912"/>
              <a:gd name="connsiteX26" fmla="*/ 1912407 w 12192000"/>
              <a:gd name="connsiteY26" fmla="*/ 3494206 h 3803912"/>
              <a:gd name="connsiteX27" fmla="*/ 1443231 w 12192000"/>
              <a:gd name="connsiteY27" fmla="*/ 3494206 h 3803912"/>
              <a:gd name="connsiteX28" fmla="*/ 1464213 w 12192000"/>
              <a:gd name="connsiteY28" fmla="*/ 3527779 h 3803912"/>
              <a:gd name="connsiteX29" fmla="*/ 1455820 w 12192000"/>
              <a:gd name="connsiteY29" fmla="*/ 3531976 h 3803912"/>
              <a:gd name="connsiteX30" fmla="*/ 1439034 w 12192000"/>
              <a:gd name="connsiteY30" fmla="*/ 3498403 h 3803912"/>
              <a:gd name="connsiteX31" fmla="*/ 1443231 w 12192000"/>
              <a:gd name="connsiteY31" fmla="*/ 3494206 h 3803912"/>
              <a:gd name="connsiteX32" fmla="*/ 5004438 w 12192000"/>
              <a:gd name="connsiteY32" fmla="*/ 3479099 h 3803912"/>
              <a:gd name="connsiteX33" fmla="*/ 5006957 w 12192000"/>
              <a:gd name="connsiteY33" fmla="*/ 3479099 h 3803912"/>
              <a:gd name="connsiteX34" fmla="*/ 5006957 w 12192000"/>
              <a:gd name="connsiteY34" fmla="*/ 3504278 h 3803912"/>
              <a:gd name="connsiteX35" fmla="*/ 5004438 w 12192000"/>
              <a:gd name="connsiteY35" fmla="*/ 3504278 h 3803912"/>
              <a:gd name="connsiteX36" fmla="*/ 5004438 w 12192000"/>
              <a:gd name="connsiteY36" fmla="*/ 3479099 h 3803912"/>
              <a:gd name="connsiteX37" fmla="*/ 1731115 w 12192000"/>
              <a:gd name="connsiteY37" fmla="*/ 3471544 h 3803912"/>
              <a:gd name="connsiteX38" fmla="*/ 1731115 w 12192000"/>
              <a:gd name="connsiteY38" fmla="*/ 3531975 h 3803912"/>
              <a:gd name="connsiteX39" fmla="*/ 1731115 w 12192000"/>
              <a:gd name="connsiteY39" fmla="*/ 3471544 h 3803912"/>
              <a:gd name="connsiteX40" fmla="*/ 1663133 w 12192000"/>
              <a:gd name="connsiteY40" fmla="*/ 3446365 h 3803912"/>
              <a:gd name="connsiteX41" fmla="*/ 1637954 w 12192000"/>
              <a:gd name="connsiteY41" fmla="*/ 3549601 h 3803912"/>
              <a:gd name="connsiteX42" fmla="*/ 1663133 w 12192000"/>
              <a:gd name="connsiteY42" fmla="*/ 3446365 h 3803912"/>
              <a:gd name="connsiteX43" fmla="*/ 2855898 w 12192000"/>
              <a:gd name="connsiteY43" fmla="*/ 3433776 h 3803912"/>
              <a:gd name="connsiteX44" fmla="*/ 2864190 w 12192000"/>
              <a:gd name="connsiteY44" fmla="*/ 3470286 h 3803912"/>
              <a:gd name="connsiteX45" fmla="*/ 2839307 w 12192000"/>
              <a:gd name="connsiteY45" fmla="*/ 3502741 h 3803912"/>
              <a:gd name="connsiteX46" fmla="*/ 2818572 w 12192000"/>
              <a:gd name="connsiteY46" fmla="*/ 3498684 h 3803912"/>
              <a:gd name="connsiteX47" fmla="*/ 2793688 w 12192000"/>
              <a:gd name="connsiteY47" fmla="*/ 3470286 h 3803912"/>
              <a:gd name="connsiteX48" fmla="*/ 2855898 w 12192000"/>
              <a:gd name="connsiteY48" fmla="*/ 3433776 h 3803912"/>
              <a:gd name="connsiteX49" fmla="*/ 1023573 w 12192000"/>
              <a:gd name="connsiteY49" fmla="*/ 3428740 h 3803912"/>
              <a:gd name="connsiteX50" fmla="*/ 986491 w 12192000"/>
              <a:gd name="connsiteY50" fmla="*/ 3481617 h 3803912"/>
              <a:gd name="connsiteX51" fmla="*/ 1023573 w 12192000"/>
              <a:gd name="connsiteY51" fmla="*/ 3428740 h 3803912"/>
              <a:gd name="connsiteX52" fmla="*/ 757510 w 12192000"/>
              <a:gd name="connsiteY52" fmla="*/ 3423704 h 3803912"/>
              <a:gd name="connsiteX53" fmla="*/ 786888 w 12192000"/>
              <a:gd name="connsiteY53" fmla="*/ 3448883 h 3803912"/>
              <a:gd name="connsiteX54" fmla="*/ 736528 w 12192000"/>
              <a:gd name="connsiteY54" fmla="*/ 3486653 h 3803912"/>
              <a:gd name="connsiteX55" fmla="*/ 757510 w 12192000"/>
              <a:gd name="connsiteY55" fmla="*/ 3423704 h 3803912"/>
              <a:gd name="connsiteX56" fmla="*/ 1246271 w 12192000"/>
              <a:gd name="connsiteY56" fmla="*/ 3421185 h 3803912"/>
              <a:gd name="connsiteX57" fmla="*/ 1250188 w 12192000"/>
              <a:gd name="connsiteY57" fmla="*/ 3425382 h 3803912"/>
              <a:gd name="connsiteX58" fmla="*/ 1234520 w 12192000"/>
              <a:gd name="connsiteY58" fmla="*/ 3471544 h 3803912"/>
              <a:gd name="connsiteX59" fmla="*/ 1246271 w 12192000"/>
              <a:gd name="connsiteY59" fmla="*/ 3421185 h 3803912"/>
              <a:gd name="connsiteX60" fmla="*/ 2213094 w 12192000"/>
              <a:gd name="connsiteY60" fmla="*/ 3400127 h 3803912"/>
              <a:gd name="connsiteX61" fmla="*/ 2177214 w 12192000"/>
              <a:gd name="connsiteY61" fmla="*/ 3531975 h 3803912"/>
              <a:gd name="connsiteX62" fmla="*/ 2169239 w 12192000"/>
              <a:gd name="connsiteY62" fmla="*/ 3527856 h 3803912"/>
              <a:gd name="connsiteX63" fmla="*/ 2177214 w 12192000"/>
              <a:gd name="connsiteY63" fmla="*/ 3424848 h 3803912"/>
              <a:gd name="connsiteX64" fmla="*/ 2213094 w 12192000"/>
              <a:gd name="connsiteY64" fmla="*/ 3400127 h 3803912"/>
              <a:gd name="connsiteX65" fmla="*/ 1522130 w 12192000"/>
              <a:gd name="connsiteY65" fmla="*/ 3396006 h 3803912"/>
              <a:gd name="connsiteX66" fmla="*/ 1616235 w 12192000"/>
              <a:gd name="connsiteY66" fmla="*/ 3412487 h 3803912"/>
              <a:gd name="connsiteX67" fmla="*/ 1583503 w 12192000"/>
              <a:gd name="connsiteY67" fmla="*/ 3531975 h 3803912"/>
              <a:gd name="connsiteX68" fmla="*/ 1522130 w 12192000"/>
              <a:gd name="connsiteY68" fmla="*/ 3396006 h 3803912"/>
              <a:gd name="connsiteX69" fmla="*/ 1509538 w 12192000"/>
              <a:gd name="connsiteY69" fmla="*/ 3392510 h 3803912"/>
              <a:gd name="connsiteX70" fmla="*/ 1427284 w 12192000"/>
              <a:gd name="connsiteY70" fmla="*/ 3461474 h 3803912"/>
              <a:gd name="connsiteX71" fmla="*/ 1386161 w 12192000"/>
              <a:gd name="connsiteY71" fmla="*/ 3420908 h 3803912"/>
              <a:gd name="connsiteX72" fmla="*/ 1509538 w 12192000"/>
              <a:gd name="connsiteY72" fmla="*/ 3392510 h 3803912"/>
              <a:gd name="connsiteX73" fmla="*/ 678768 w 12192000"/>
              <a:gd name="connsiteY73" fmla="*/ 3363273 h 3803912"/>
              <a:gd name="connsiteX74" fmla="*/ 698761 w 12192000"/>
              <a:gd name="connsiteY74" fmla="*/ 3478428 h 3803912"/>
              <a:gd name="connsiteX75" fmla="*/ 646773 w 12192000"/>
              <a:gd name="connsiteY75" fmla="*/ 3457865 h 3803912"/>
              <a:gd name="connsiteX76" fmla="*/ 678768 w 12192000"/>
              <a:gd name="connsiteY76" fmla="*/ 3363273 h 3803912"/>
              <a:gd name="connsiteX77" fmla="*/ 1286887 w 12192000"/>
              <a:gd name="connsiteY77" fmla="*/ 3360859 h 3803912"/>
              <a:gd name="connsiteX78" fmla="*/ 1299709 w 12192000"/>
              <a:gd name="connsiteY78" fmla="*/ 3368057 h 3803912"/>
              <a:gd name="connsiteX79" fmla="*/ 1336640 w 12192000"/>
              <a:gd name="connsiteY79" fmla="*/ 3392734 h 3803912"/>
              <a:gd name="connsiteX80" fmla="*/ 1373569 w 12192000"/>
              <a:gd name="connsiteY80" fmla="*/ 3413296 h 3803912"/>
              <a:gd name="connsiteX81" fmla="*/ 1307917 w 12192000"/>
              <a:gd name="connsiteY81" fmla="*/ 3479099 h 3803912"/>
              <a:gd name="connsiteX82" fmla="*/ 1299709 w 12192000"/>
              <a:gd name="connsiteY82" fmla="*/ 3392734 h 3803912"/>
              <a:gd name="connsiteX83" fmla="*/ 1262780 w 12192000"/>
              <a:gd name="connsiteY83" fmla="*/ 3396846 h 3803912"/>
              <a:gd name="connsiteX84" fmla="*/ 1270988 w 12192000"/>
              <a:gd name="connsiteY84" fmla="*/ 3372170 h 3803912"/>
              <a:gd name="connsiteX85" fmla="*/ 1286887 w 12192000"/>
              <a:gd name="connsiteY85" fmla="*/ 3360859 h 3803912"/>
              <a:gd name="connsiteX86" fmla="*/ 2731998 w 12192000"/>
              <a:gd name="connsiteY86" fmla="*/ 3350683 h 3803912"/>
              <a:gd name="connsiteX87" fmla="*/ 2748367 w 12192000"/>
              <a:gd name="connsiteY87" fmla="*/ 3371142 h 3803912"/>
              <a:gd name="connsiteX88" fmla="*/ 2781097 w 12192000"/>
              <a:gd name="connsiteY88" fmla="*/ 3448883 h 3803912"/>
              <a:gd name="connsiteX89" fmla="*/ 2731998 w 12192000"/>
              <a:gd name="connsiteY89" fmla="*/ 3350683 h 3803912"/>
              <a:gd name="connsiteX90" fmla="*/ 5427453 w 12192000"/>
              <a:gd name="connsiteY90" fmla="*/ 3330539 h 3803912"/>
              <a:gd name="connsiteX91" fmla="*/ 5407669 w 12192000"/>
              <a:gd name="connsiteY91" fmla="*/ 3358237 h 3803912"/>
              <a:gd name="connsiteX92" fmla="*/ 5427453 w 12192000"/>
              <a:gd name="connsiteY92" fmla="*/ 3330539 h 3803912"/>
              <a:gd name="connsiteX93" fmla="*/ 3691751 w 12192000"/>
              <a:gd name="connsiteY93" fmla="*/ 3305360 h 3803912"/>
              <a:gd name="connsiteX94" fmla="*/ 3687554 w 12192000"/>
              <a:gd name="connsiteY94" fmla="*/ 3313753 h 3803912"/>
              <a:gd name="connsiteX95" fmla="*/ 3704342 w 12192000"/>
              <a:gd name="connsiteY95" fmla="*/ 3330539 h 3803912"/>
              <a:gd name="connsiteX96" fmla="*/ 3712734 w 12192000"/>
              <a:gd name="connsiteY96" fmla="*/ 3322147 h 3803912"/>
              <a:gd name="connsiteX97" fmla="*/ 3691751 w 12192000"/>
              <a:gd name="connsiteY97" fmla="*/ 3305360 h 3803912"/>
              <a:gd name="connsiteX98" fmla="*/ 8110783 w 12192000"/>
              <a:gd name="connsiteY98" fmla="*/ 3267591 h 3803912"/>
              <a:gd name="connsiteX99" fmla="*/ 8151865 w 12192000"/>
              <a:gd name="connsiteY99" fmla="*/ 3358762 h 3803912"/>
              <a:gd name="connsiteX100" fmla="*/ 8131323 w 12192000"/>
              <a:gd name="connsiteY100" fmla="*/ 3354618 h 3803912"/>
              <a:gd name="connsiteX101" fmla="*/ 8106675 w 12192000"/>
              <a:gd name="connsiteY101" fmla="*/ 3462365 h 3803912"/>
              <a:gd name="connsiteX102" fmla="*/ 8077916 w 12192000"/>
              <a:gd name="connsiteY102" fmla="*/ 3437501 h 3803912"/>
              <a:gd name="connsiteX103" fmla="*/ 8073808 w 12192000"/>
              <a:gd name="connsiteY103" fmla="*/ 3333899 h 3803912"/>
              <a:gd name="connsiteX104" fmla="*/ 8110783 w 12192000"/>
              <a:gd name="connsiteY104" fmla="*/ 3267591 h 3803912"/>
              <a:gd name="connsiteX105" fmla="*/ 7123035 w 12192000"/>
              <a:gd name="connsiteY105" fmla="*/ 3252484 h 3803912"/>
              <a:gd name="connsiteX106" fmla="*/ 7132099 w 12192000"/>
              <a:gd name="connsiteY106" fmla="*/ 3252484 h 3803912"/>
              <a:gd name="connsiteX107" fmla="*/ 7118502 w 12192000"/>
              <a:gd name="connsiteY107" fmla="*/ 3287735 h 3803912"/>
              <a:gd name="connsiteX108" fmla="*/ 7109437 w 12192000"/>
              <a:gd name="connsiteY108" fmla="*/ 3283819 h 3803912"/>
              <a:gd name="connsiteX109" fmla="*/ 7123035 w 12192000"/>
              <a:gd name="connsiteY109" fmla="*/ 3252484 h 3803912"/>
              <a:gd name="connsiteX110" fmla="*/ 8353173 w 12192000"/>
              <a:gd name="connsiteY110" fmla="*/ 3232340 h 3803912"/>
              <a:gd name="connsiteX111" fmla="*/ 8340709 w 12192000"/>
              <a:gd name="connsiteY111" fmla="*/ 3374325 h 3803912"/>
              <a:gd name="connsiteX112" fmla="*/ 8349019 w 12192000"/>
              <a:gd name="connsiteY112" fmla="*/ 3378381 h 3803912"/>
              <a:gd name="connsiteX113" fmla="*/ 8423802 w 12192000"/>
              <a:gd name="connsiteY113" fmla="*/ 3285078 h 3803912"/>
              <a:gd name="connsiteX114" fmla="*/ 8353173 w 12192000"/>
              <a:gd name="connsiteY114" fmla="*/ 3232340 h 3803912"/>
              <a:gd name="connsiteX115" fmla="*/ 9710469 w 12192000"/>
              <a:gd name="connsiteY115" fmla="*/ 3189535 h 3803912"/>
              <a:gd name="connsiteX116" fmla="*/ 9710469 w 12192000"/>
              <a:gd name="connsiteY116" fmla="*/ 3227304 h 3803912"/>
              <a:gd name="connsiteX117" fmla="*/ 9710469 w 12192000"/>
              <a:gd name="connsiteY117" fmla="*/ 3189535 h 3803912"/>
              <a:gd name="connsiteX118" fmla="*/ 707873 w 12192000"/>
              <a:gd name="connsiteY118" fmla="*/ 3124068 h 3803912"/>
              <a:gd name="connsiteX119" fmla="*/ 703797 w 12192000"/>
              <a:gd name="connsiteY119" fmla="*/ 3160999 h 3803912"/>
              <a:gd name="connsiteX120" fmla="*/ 744564 w 12192000"/>
              <a:gd name="connsiteY120" fmla="*/ 3214341 h 3803912"/>
              <a:gd name="connsiteX121" fmla="*/ 777178 w 12192000"/>
              <a:gd name="connsiteY121" fmla="*/ 3234857 h 3803912"/>
              <a:gd name="connsiteX122" fmla="*/ 781256 w 12192000"/>
              <a:gd name="connsiteY122" fmla="*/ 3234857 h 3803912"/>
              <a:gd name="connsiteX123" fmla="*/ 789407 w 12192000"/>
              <a:gd name="connsiteY123" fmla="*/ 3218444 h 3803912"/>
              <a:gd name="connsiteX124" fmla="*/ 707873 w 12192000"/>
              <a:gd name="connsiteY124" fmla="*/ 3124068 h 3803912"/>
              <a:gd name="connsiteX125" fmla="*/ 2333497 w 12192000"/>
              <a:gd name="connsiteY125" fmla="*/ 2955367 h 3803912"/>
              <a:gd name="connsiteX126" fmla="*/ 2325354 w 12192000"/>
              <a:gd name="connsiteY126" fmla="*/ 3021041 h 3803912"/>
              <a:gd name="connsiteX127" fmla="*/ 2325354 w 12192000"/>
              <a:gd name="connsiteY127" fmla="*/ 3094923 h 3803912"/>
              <a:gd name="connsiteX128" fmla="*/ 2370158 w 12192000"/>
              <a:gd name="connsiteY128" fmla="*/ 3177015 h 3803912"/>
              <a:gd name="connsiteX129" fmla="*/ 2370158 w 12192000"/>
              <a:gd name="connsiteY129" fmla="*/ 3222165 h 3803912"/>
              <a:gd name="connsiteX130" fmla="*/ 2382375 w 12192000"/>
              <a:gd name="connsiteY130" fmla="*/ 3250898 h 3803912"/>
              <a:gd name="connsiteX131" fmla="*/ 2414959 w 12192000"/>
              <a:gd name="connsiteY131" fmla="*/ 3238585 h 3803912"/>
              <a:gd name="connsiteX132" fmla="*/ 2443473 w 12192000"/>
              <a:gd name="connsiteY132" fmla="*/ 3111343 h 3803912"/>
              <a:gd name="connsiteX133" fmla="*/ 2410886 w 12192000"/>
              <a:gd name="connsiteY133" fmla="*/ 3008727 h 3803912"/>
              <a:gd name="connsiteX134" fmla="*/ 2398670 w 12192000"/>
              <a:gd name="connsiteY134" fmla="*/ 2967681 h 3803912"/>
              <a:gd name="connsiteX135" fmla="*/ 2333497 w 12192000"/>
              <a:gd name="connsiteY135" fmla="*/ 2955367 h 3803912"/>
              <a:gd name="connsiteX136" fmla="*/ 2126434 w 12192000"/>
              <a:gd name="connsiteY136" fmla="*/ 2937741 h 3803912"/>
              <a:gd name="connsiteX137" fmla="*/ 2053116 w 12192000"/>
              <a:gd name="connsiteY137" fmla="*/ 3078997 h 3803912"/>
              <a:gd name="connsiteX138" fmla="*/ 2036824 w 12192000"/>
              <a:gd name="connsiteY138" fmla="*/ 3012524 h 3803912"/>
              <a:gd name="connsiteX139" fmla="*/ 1987945 w 12192000"/>
              <a:gd name="connsiteY139" fmla="*/ 3174554 h 3803912"/>
              <a:gd name="connsiteX140" fmla="*/ 2053116 w 12192000"/>
              <a:gd name="connsiteY140" fmla="*/ 3153781 h 3803912"/>
              <a:gd name="connsiteX141" fmla="*/ 2122360 w 12192000"/>
              <a:gd name="connsiteY141" fmla="*/ 3033297 h 3803912"/>
              <a:gd name="connsiteX142" fmla="*/ 2126434 w 12192000"/>
              <a:gd name="connsiteY142" fmla="*/ 3020833 h 3803912"/>
              <a:gd name="connsiteX143" fmla="*/ 2126434 w 12192000"/>
              <a:gd name="connsiteY143" fmla="*/ 2937741 h 3803912"/>
              <a:gd name="connsiteX144" fmla="*/ 2710597 w 12192000"/>
              <a:gd name="connsiteY144" fmla="*/ 2935223 h 3803912"/>
              <a:gd name="connsiteX145" fmla="*/ 2642611 w 12192000"/>
              <a:gd name="connsiteY145" fmla="*/ 3071192 h 3803912"/>
              <a:gd name="connsiteX146" fmla="*/ 2710597 w 12192000"/>
              <a:gd name="connsiteY146" fmla="*/ 2935223 h 3803912"/>
              <a:gd name="connsiteX147" fmla="*/ 1872121 w 12192000"/>
              <a:gd name="connsiteY147" fmla="*/ 2529834 h 3803912"/>
              <a:gd name="connsiteX148" fmla="*/ 1872121 w 12192000"/>
              <a:gd name="connsiteY148" fmla="*/ 2580193 h 3803912"/>
              <a:gd name="connsiteX149" fmla="*/ 1872121 w 12192000"/>
              <a:gd name="connsiteY149" fmla="*/ 2529834 h 3803912"/>
              <a:gd name="connsiteX150" fmla="*/ 9833849 w 12192000"/>
              <a:gd name="connsiteY150" fmla="*/ 2489547 h 3803912"/>
              <a:gd name="connsiteX151" fmla="*/ 9889244 w 12192000"/>
              <a:gd name="connsiteY151" fmla="*/ 2554455 h 3803912"/>
              <a:gd name="connsiteX152" fmla="*/ 9833849 w 12192000"/>
              <a:gd name="connsiteY152" fmla="*/ 2489547 h 3803912"/>
              <a:gd name="connsiteX153" fmla="*/ 10365854 w 12192000"/>
              <a:gd name="connsiteY153" fmla="*/ 2333435 h 3803912"/>
              <a:gd name="connsiteX154" fmla="*/ 10353984 w 12192000"/>
              <a:gd name="connsiteY154" fmla="*/ 2386312 h 3803912"/>
              <a:gd name="connsiteX155" fmla="*/ 10365854 w 12192000"/>
              <a:gd name="connsiteY155" fmla="*/ 2333435 h 3803912"/>
              <a:gd name="connsiteX156" fmla="*/ 1872960 w 12192000"/>
              <a:gd name="connsiteY156" fmla="*/ 1520140 h 3803912"/>
              <a:gd name="connsiteX157" fmla="*/ 1872960 w 12192000"/>
              <a:gd name="connsiteY157" fmla="*/ 1560428 h 3803912"/>
              <a:gd name="connsiteX158" fmla="*/ 1872960 w 12192000"/>
              <a:gd name="connsiteY158" fmla="*/ 1520140 h 3803912"/>
              <a:gd name="connsiteX159" fmla="*/ 10365450 w 12192000"/>
              <a:gd name="connsiteY159" fmla="*/ 1318705 h 3803912"/>
              <a:gd name="connsiteX160" fmla="*/ 10353175 w 12192000"/>
              <a:gd name="connsiteY160" fmla="*/ 1371583 h 3803912"/>
              <a:gd name="connsiteX161" fmla="*/ 10365450 w 12192000"/>
              <a:gd name="connsiteY161" fmla="*/ 1318705 h 3803912"/>
              <a:gd name="connsiteX162" fmla="*/ 1876317 w 12192000"/>
              <a:gd name="connsiteY162" fmla="*/ 568359 h 3803912"/>
              <a:gd name="connsiteX163" fmla="*/ 1867923 w 12192000"/>
              <a:gd name="connsiteY163" fmla="*/ 618718 h 3803912"/>
              <a:gd name="connsiteX164" fmla="*/ 1876317 w 12192000"/>
              <a:gd name="connsiteY164" fmla="*/ 568359 h 3803912"/>
              <a:gd name="connsiteX165" fmla="*/ 2363495 w 12192000"/>
              <a:gd name="connsiteY165" fmla="*/ 376189 h 3803912"/>
              <a:gd name="connsiteX166" fmla="*/ 2340459 w 12192000"/>
              <a:gd name="connsiteY166" fmla="*/ 379365 h 3803912"/>
              <a:gd name="connsiteX167" fmla="*/ 2395853 w 12192000"/>
              <a:gd name="connsiteY167" fmla="*/ 437426 h 3803912"/>
              <a:gd name="connsiteX168" fmla="*/ 2363495 w 12192000"/>
              <a:gd name="connsiteY168" fmla="*/ 376189 h 3803912"/>
              <a:gd name="connsiteX169" fmla="*/ 10361897 w 12192000"/>
              <a:gd name="connsiteY169" fmla="*/ 369441 h 3803912"/>
              <a:gd name="connsiteX170" fmla="*/ 10353984 w 12192000"/>
              <a:gd name="connsiteY170" fmla="*/ 414763 h 3803912"/>
              <a:gd name="connsiteX171" fmla="*/ 10361897 w 12192000"/>
              <a:gd name="connsiteY171" fmla="*/ 369441 h 3803912"/>
              <a:gd name="connsiteX172" fmla="*/ 0 w 12192000"/>
              <a:gd name="connsiteY172" fmla="*/ 0 h 3803912"/>
              <a:gd name="connsiteX173" fmla="*/ 1854916 w 12192000"/>
              <a:gd name="connsiteY173" fmla="*/ 0 h 3803912"/>
              <a:gd name="connsiteX174" fmla="*/ 1855228 w 12192000"/>
              <a:gd name="connsiteY174" fmla="*/ 8143 h 3803912"/>
              <a:gd name="connsiteX175" fmla="*/ 1855228 w 12192000"/>
              <a:gd name="connsiteY175" fmla="*/ 49366 h 3803912"/>
              <a:gd name="connsiteX176" fmla="*/ 1888152 w 12192000"/>
              <a:gd name="connsiteY176" fmla="*/ 16388 h 3803912"/>
              <a:gd name="connsiteX177" fmla="*/ 1888807 w 12192000"/>
              <a:gd name="connsiteY177" fmla="*/ 0 h 3803912"/>
              <a:gd name="connsiteX178" fmla="*/ 9845796 w 12192000"/>
              <a:gd name="connsiteY178" fmla="*/ 0 h 3803912"/>
              <a:gd name="connsiteX179" fmla="*/ 9846873 w 12192000"/>
              <a:gd name="connsiteY179" fmla="*/ 3195 h 3803912"/>
              <a:gd name="connsiteX180" fmla="*/ 9880214 w 12192000"/>
              <a:gd name="connsiteY180" fmla="*/ 32037 h 3803912"/>
              <a:gd name="connsiteX181" fmla="*/ 9900531 w 12192000"/>
              <a:gd name="connsiteY181" fmla="*/ 19676 h 3803912"/>
              <a:gd name="connsiteX182" fmla="*/ 9904262 w 12192000"/>
              <a:gd name="connsiteY182" fmla="*/ 0 h 3803912"/>
              <a:gd name="connsiteX183" fmla="*/ 12146229 w 12192000"/>
              <a:gd name="connsiteY183" fmla="*/ 0 h 3803912"/>
              <a:gd name="connsiteX184" fmla="*/ 12155327 w 12192000"/>
              <a:gd name="connsiteY184" fmla="*/ 10720 h 3803912"/>
              <a:gd name="connsiteX185" fmla="*/ 12175004 w 12192000"/>
              <a:gd name="connsiteY185" fmla="*/ 6083 h 3803912"/>
              <a:gd name="connsiteX186" fmla="*/ 12180992 w 12192000"/>
              <a:gd name="connsiteY186" fmla="*/ 0 h 3803912"/>
              <a:gd name="connsiteX187" fmla="*/ 12192000 w 12192000"/>
              <a:gd name="connsiteY187" fmla="*/ 0 h 3803912"/>
              <a:gd name="connsiteX188" fmla="*/ 12192000 w 12192000"/>
              <a:gd name="connsiteY188" fmla="*/ 3242778 h 3803912"/>
              <a:gd name="connsiteX189" fmla="*/ 12173718 w 12192000"/>
              <a:gd name="connsiteY189" fmla="*/ 3252277 h 3803912"/>
              <a:gd name="connsiteX190" fmla="*/ 12147996 w 12192000"/>
              <a:gd name="connsiteY190" fmla="*/ 3305864 h 3803912"/>
              <a:gd name="connsiteX191" fmla="*/ 12143880 w 12192000"/>
              <a:gd name="connsiteY191" fmla="*/ 3314109 h 3803912"/>
              <a:gd name="connsiteX192" fmla="*/ 12040995 w 12192000"/>
              <a:gd name="connsiteY192" fmla="*/ 3157467 h 3803912"/>
              <a:gd name="connsiteX193" fmla="*/ 12036879 w 12192000"/>
              <a:gd name="connsiteY193" fmla="*/ 3161589 h 3803912"/>
              <a:gd name="connsiteX194" fmla="*/ 12024532 w 12192000"/>
              <a:gd name="connsiteY194" fmla="*/ 3314109 h 3803912"/>
              <a:gd name="connsiteX195" fmla="*/ 11999840 w 12192000"/>
              <a:gd name="connsiteY195" fmla="*/ 3388308 h 3803912"/>
              <a:gd name="connsiteX196" fmla="*/ 11971031 w 12192000"/>
              <a:gd name="connsiteY196" fmla="*/ 3347087 h 3803912"/>
              <a:gd name="connsiteX197" fmla="*/ 11757026 w 12192000"/>
              <a:gd name="connsiteY197" fmla="*/ 3202810 h 3803912"/>
              <a:gd name="connsiteX198" fmla="*/ 11559485 w 12192000"/>
              <a:gd name="connsiteY198" fmla="*/ 3206933 h 3803912"/>
              <a:gd name="connsiteX199" fmla="*/ 11419560 w 12192000"/>
              <a:gd name="connsiteY199" fmla="*/ 3219299 h 3803912"/>
              <a:gd name="connsiteX200" fmla="*/ 11217903 w 12192000"/>
              <a:gd name="connsiteY200" fmla="*/ 3153346 h 3803912"/>
              <a:gd name="connsiteX201" fmla="*/ 11189093 w 12192000"/>
              <a:gd name="connsiteY201" fmla="*/ 3136857 h 3803912"/>
              <a:gd name="connsiteX202" fmla="*/ 11184979 w 12192000"/>
              <a:gd name="connsiteY202" fmla="*/ 3211055 h 3803912"/>
              <a:gd name="connsiteX203" fmla="*/ 11164401 w 12192000"/>
              <a:gd name="connsiteY203" fmla="*/ 3194567 h 3803912"/>
              <a:gd name="connsiteX204" fmla="*/ 11123246 w 12192000"/>
              <a:gd name="connsiteY204" fmla="*/ 3347087 h 3803912"/>
              <a:gd name="connsiteX205" fmla="*/ 11086207 w 12192000"/>
              <a:gd name="connsiteY205" fmla="*/ 3239911 h 3803912"/>
              <a:gd name="connsiteX206" fmla="*/ 11049167 w 12192000"/>
              <a:gd name="connsiteY206" fmla="*/ 3124490 h 3803912"/>
              <a:gd name="connsiteX207" fmla="*/ 11036821 w 12192000"/>
              <a:gd name="connsiteY207" fmla="*/ 3301742 h 3803912"/>
              <a:gd name="connsiteX208" fmla="*/ 10954511 w 12192000"/>
              <a:gd name="connsiteY208" fmla="*/ 3301742 h 3803912"/>
              <a:gd name="connsiteX209" fmla="*/ 10884550 w 12192000"/>
              <a:gd name="connsiteY209" fmla="*/ 3268765 h 3803912"/>
              <a:gd name="connsiteX210" fmla="*/ 10810471 w 12192000"/>
              <a:gd name="connsiteY210" fmla="*/ 3227544 h 3803912"/>
              <a:gd name="connsiteX211" fmla="*/ 10658198 w 12192000"/>
              <a:gd name="connsiteY211" fmla="*/ 3248155 h 3803912"/>
              <a:gd name="connsiteX212" fmla="*/ 10625276 w 12192000"/>
              <a:gd name="connsiteY212" fmla="*/ 3050292 h 3803912"/>
              <a:gd name="connsiteX213" fmla="*/ 10629392 w 12192000"/>
              <a:gd name="connsiteY213" fmla="*/ 3112123 h 3803912"/>
              <a:gd name="connsiteX214" fmla="*/ 10575889 w 12192000"/>
              <a:gd name="connsiteY214" fmla="*/ 3198690 h 3803912"/>
              <a:gd name="connsiteX215" fmla="*/ 10514158 w 12192000"/>
              <a:gd name="connsiteY215" fmla="*/ 3264643 h 3803912"/>
              <a:gd name="connsiteX216" fmla="*/ 10501812 w 12192000"/>
              <a:gd name="connsiteY216" fmla="*/ 3239911 h 3803912"/>
              <a:gd name="connsiteX217" fmla="*/ 10440080 w 12192000"/>
              <a:gd name="connsiteY217" fmla="*/ 3153346 h 3803912"/>
              <a:gd name="connsiteX218" fmla="*/ 10374232 w 12192000"/>
              <a:gd name="connsiteY218" fmla="*/ 3042047 h 3803912"/>
              <a:gd name="connsiteX219" fmla="*/ 10374232 w 12192000"/>
              <a:gd name="connsiteY219" fmla="*/ 2906017 h 3803912"/>
              <a:gd name="connsiteX220" fmla="*/ 10337193 w 12192000"/>
              <a:gd name="connsiteY220" fmla="*/ 2930749 h 3803912"/>
              <a:gd name="connsiteX221" fmla="*/ 10333079 w 12192000"/>
              <a:gd name="connsiteY221" fmla="*/ 3025558 h 3803912"/>
              <a:gd name="connsiteX222" fmla="*/ 10337193 w 12192000"/>
              <a:gd name="connsiteY222" fmla="*/ 3079146 h 3803912"/>
              <a:gd name="connsiteX223" fmla="*/ 10238422 w 12192000"/>
              <a:gd name="connsiteY223" fmla="*/ 3091513 h 3803912"/>
              <a:gd name="connsiteX224" fmla="*/ 10168460 w 12192000"/>
              <a:gd name="connsiteY224" fmla="*/ 3165711 h 3803912"/>
              <a:gd name="connsiteX225" fmla="*/ 10077919 w 12192000"/>
              <a:gd name="connsiteY225" fmla="*/ 3145101 h 3803912"/>
              <a:gd name="connsiteX226" fmla="*/ 9979149 w 12192000"/>
              <a:gd name="connsiteY226" fmla="*/ 3149224 h 3803912"/>
              <a:gd name="connsiteX227" fmla="*/ 9847453 w 12192000"/>
              <a:gd name="connsiteY227" fmla="*/ 3070902 h 3803912"/>
              <a:gd name="connsiteX228" fmla="*/ 9835107 w 12192000"/>
              <a:gd name="connsiteY228" fmla="*/ 3054414 h 3803912"/>
              <a:gd name="connsiteX229" fmla="*/ 9830991 w 12192000"/>
              <a:gd name="connsiteY229" fmla="*/ 3079146 h 3803912"/>
              <a:gd name="connsiteX230" fmla="*/ 9810413 w 12192000"/>
              <a:gd name="connsiteY230" fmla="*/ 3116245 h 3803912"/>
              <a:gd name="connsiteX231" fmla="*/ 9781606 w 12192000"/>
              <a:gd name="connsiteY231" fmla="*/ 3190445 h 3803912"/>
              <a:gd name="connsiteX232" fmla="*/ 9806298 w 12192000"/>
              <a:gd name="connsiteY232" fmla="*/ 3301742 h 3803912"/>
              <a:gd name="connsiteX233" fmla="*/ 9699297 w 12192000"/>
              <a:gd name="connsiteY233" fmla="*/ 3289377 h 3803912"/>
              <a:gd name="connsiteX234" fmla="*/ 9691066 w 12192000"/>
              <a:gd name="connsiteY234" fmla="*/ 3235789 h 3803912"/>
              <a:gd name="connsiteX235" fmla="*/ 9678720 w 12192000"/>
              <a:gd name="connsiteY235" fmla="*/ 3173956 h 3803912"/>
              <a:gd name="connsiteX236" fmla="*/ 9637566 w 12192000"/>
              <a:gd name="connsiteY236" fmla="*/ 3161589 h 3803912"/>
              <a:gd name="connsiteX237" fmla="*/ 9616987 w 12192000"/>
              <a:gd name="connsiteY237" fmla="*/ 3186323 h 3803912"/>
              <a:gd name="connsiteX238" fmla="*/ 9575833 w 12192000"/>
              <a:gd name="connsiteY238" fmla="*/ 3330598 h 3803912"/>
              <a:gd name="connsiteX239" fmla="*/ 9534678 w 12192000"/>
              <a:gd name="connsiteY239" fmla="*/ 3342965 h 3803912"/>
              <a:gd name="connsiteX240" fmla="*/ 9555256 w 12192000"/>
              <a:gd name="connsiteY240" fmla="*/ 3297621 h 3803912"/>
              <a:gd name="connsiteX241" fmla="*/ 9584065 w 12192000"/>
              <a:gd name="connsiteY241" fmla="*/ 3219299 h 3803912"/>
              <a:gd name="connsiteX242" fmla="*/ 9555256 w 12192000"/>
              <a:gd name="connsiteY242" fmla="*/ 3120368 h 3803912"/>
              <a:gd name="connsiteX243" fmla="*/ 9489407 w 12192000"/>
              <a:gd name="connsiteY243" fmla="*/ 3281132 h 3803912"/>
              <a:gd name="connsiteX244" fmla="*/ 9477061 w 12192000"/>
              <a:gd name="connsiteY244" fmla="*/ 3268765 h 3803912"/>
              <a:gd name="connsiteX245" fmla="*/ 9468831 w 12192000"/>
              <a:gd name="connsiteY245" fmla="*/ 3252276 h 3803912"/>
              <a:gd name="connsiteX246" fmla="*/ 9505870 w 12192000"/>
              <a:gd name="connsiteY246" fmla="*/ 3182200 h 3803912"/>
              <a:gd name="connsiteX247" fmla="*/ 9481177 w 12192000"/>
              <a:gd name="connsiteY247" fmla="*/ 3095636 h 3803912"/>
              <a:gd name="connsiteX248" fmla="*/ 9464715 w 12192000"/>
              <a:gd name="connsiteY248" fmla="*/ 3140979 h 3803912"/>
              <a:gd name="connsiteX249" fmla="*/ 9427676 w 12192000"/>
              <a:gd name="connsiteY249" fmla="*/ 3095636 h 3803912"/>
              <a:gd name="connsiteX250" fmla="*/ 9448253 w 12192000"/>
              <a:gd name="connsiteY250" fmla="*/ 3285254 h 3803912"/>
              <a:gd name="connsiteX251" fmla="*/ 9349483 w 12192000"/>
              <a:gd name="connsiteY251" fmla="*/ 3268765 h 3803912"/>
              <a:gd name="connsiteX252" fmla="*/ 9151940 w 12192000"/>
              <a:gd name="connsiteY252" fmla="*/ 3206933 h 3803912"/>
              <a:gd name="connsiteX253" fmla="*/ 8958513 w 12192000"/>
              <a:gd name="connsiteY253" fmla="*/ 3153346 h 3803912"/>
              <a:gd name="connsiteX254" fmla="*/ 8933820 w 12192000"/>
              <a:gd name="connsiteY254" fmla="*/ 3149224 h 3803912"/>
              <a:gd name="connsiteX255" fmla="*/ 8917358 w 12192000"/>
              <a:gd name="connsiteY255" fmla="*/ 3211055 h 3803912"/>
              <a:gd name="connsiteX256" fmla="*/ 8888551 w 12192000"/>
              <a:gd name="connsiteY256" fmla="*/ 3149224 h 3803912"/>
              <a:gd name="connsiteX257" fmla="*/ 8855627 w 12192000"/>
              <a:gd name="connsiteY257" fmla="*/ 3182200 h 3803912"/>
              <a:gd name="connsiteX258" fmla="*/ 8835051 w 12192000"/>
              <a:gd name="connsiteY258" fmla="*/ 3099758 h 3803912"/>
              <a:gd name="connsiteX259" fmla="*/ 8798010 w 12192000"/>
              <a:gd name="connsiteY259" fmla="*/ 3054414 h 3803912"/>
              <a:gd name="connsiteX260" fmla="*/ 8740393 w 12192000"/>
              <a:gd name="connsiteY260" fmla="*/ 3033803 h 3803912"/>
              <a:gd name="connsiteX261" fmla="*/ 8756856 w 12192000"/>
              <a:gd name="connsiteY261" fmla="*/ 3400674 h 3803912"/>
              <a:gd name="connsiteX262" fmla="*/ 8658086 w 12192000"/>
              <a:gd name="connsiteY262" fmla="*/ 3198690 h 3803912"/>
              <a:gd name="connsiteX263" fmla="*/ 8629277 w 12192000"/>
              <a:gd name="connsiteY263" fmla="*/ 3235789 h 3803912"/>
              <a:gd name="connsiteX264" fmla="*/ 8604583 w 12192000"/>
              <a:gd name="connsiteY264" fmla="*/ 3285254 h 3803912"/>
              <a:gd name="connsiteX265" fmla="*/ 8546968 w 12192000"/>
              <a:gd name="connsiteY265" fmla="*/ 3342965 h 3803912"/>
              <a:gd name="connsiteX266" fmla="*/ 8501697 w 12192000"/>
              <a:gd name="connsiteY266" fmla="*/ 3342965 h 3803912"/>
              <a:gd name="connsiteX267" fmla="*/ 8460543 w 12192000"/>
              <a:gd name="connsiteY267" fmla="*/ 3318231 h 3803912"/>
              <a:gd name="connsiteX268" fmla="*/ 8386464 w 12192000"/>
              <a:gd name="connsiteY268" fmla="*/ 3532584 h 3803912"/>
              <a:gd name="connsiteX269" fmla="*/ 8263002 w 12192000"/>
              <a:gd name="connsiteY269" fmla="*/ 3483118 h 3803912"/>
              <a:gd name="connsiteX270" fmla="*/ 8304156 w 12192000"/>
              <a:gd name="connsiteY270" fmla="*/ 3355330 h 3803912"/>
              <a:gd name="connsiteX271" fmla="*/ 8258886 w 12192000"/>
              <a:gd name="connsiteY271" fmla="*/ 3305864 h 3803912"/>
              <a:gd name="connsiteX272" fmla="*/ 8238307 w 12192000"/>
              <a:gd name="connsiteY272" fmla="*/ 3235789 h 3803912"/>
              <a:gd name="connsiteX273" fmla="*/ 8114843 w 12192000"/>
              <a:gd name="connsiteY273" fmla="*/ 3202810 h 3803912"/>
              <a:gd name="connsiteX274" fmla="*/ 8044882 w 12192000"/>
              <a:gd name="connsiteY274" fmla="*/ 3145101 h 3803912"/>
              <a:gd name="connsiteX275" fmla="*/ 7979033 w 12192000"/>
              <a:gd name="connsiteY275" fmla="*/ 3206933 h 3803912"/>
              <a:gd name="connsiteX276" fmla="*/ 8011958 w 12192000"/>
              <a:gd name="connsiteY276" fmla="*/ 3272887 h 3803912"/>
              <a:gd name="connsiteX277" fmla="*/ 7909072 w 12192000"/>
              <a:gd name="connsiteY277" fmla="*/ 3277010 h 3803912"/>
              <a:gd name="connsiteX278" fmla="*/ 7896724 w 12192000"/>
              <a:gd name="connsiteY278" fmla="*/ 3194567 h 3803912"/>
              <a:gd name="connsiteX279" fmla="*/ 7830877 w 12192000"/>
              <a:gd name="connsiteY279" fmla="*/ 3190445 h 3803912"/>
              <a:gd name="connsiteX280" fmla="*/ 7814415 w 12192000"/>
              <a:gd name="connsiteY280" fmla="*/ 3219299 h 3803912"/>
              <a:gd name="connsiteX281" fmla="*/ 7777376 w 12192000"/>
              <a:gd name="connsiteY281" fmla="*/ 3157467 h 3803912"/>
              <a:gd name="connsiteX282" fmla="*/ 7777376 w 12192000"/>
              <a:gd name="connsiteY282" fmla="*/ 3215177 h 3803912"/>
              <a:gd name="connsiteX283" fmla="*/ 7769146 w 12192000"/>
              <a:gd name="connsiteY283" fmla="*/ 3219299 h 3803912"/>
              <a:gd name="connsiteX284" fmla="*/ 7744453 w 12192000"/>
              <a:gd name="connsiteY284" fmla="*/ 3169834 h 3803912"/>
              <a:gd name="connsiteX285" fmla="*/ 7695067 w 12192000"/>
              <a:gd name="connsiteY285" fmla="*/ 3227544 h 3803912"/>
              <a:gd name="connsiteX286" fmla="*/ 7690952 w 12192000"/>
              <a:gd name="connsiteY286" fmla="*/ 3244033 h 3803912"/>
              <a:gd name="connsiteX287" fmla="*/ 7682720 w 12192000"/>
              <a:gd name="connsiteY287" fmla="*/ 3268765 h 3803912"/>
              <a:gd name="connsiteX288" fmla="*/ 7600411 w 12192000"/>
              <a:gd name="connsiteY288" fmla="*/ 3264643 h 3803912"/>
              <a:gd name="connsiteX289" fmla="*/ 7620989 w 12192000"/>
              <a:gd name="connsiteY289" fmla="*/ 3198690 h 3803912"/>
              <a:gd name="connsiteX290" fmla="*/ 7592181 w 12192000"/>
              <a:gd name="connsiteY290" fmla="*/ 3244033 h 3803912"/>
              <a:gd name="connsiteX291" fmla="*/ 7530448 w 12192000"/>
              <a:gd name="connsiteY291" fmla="*/ 3297621 h 3803912"/>
              <a:gd name="connsiteX292" fmla="*/ 7518102 w 12192000"/>
              <a:gd name="connsiteY292" fmla="*/ 3099758 h 3803912"/>
              <a:gd name="connsiteX293" fmla="*/ 7505756 w 12192000"/>
              <a:gd name="connsiteY293" fmla="*/ 3099758 h 3803912"/>
              <a:gd name="connsiteX294" fmla="*/ 7481063 w 12192000"/>
              <a:gd name="connsiteY294" fmla="*/ 3202810 h 3803912"/>
              <a:gd name="connsiteX295" fmla="*/ 7476947 w 12192000"/>
              <a:gd name="connsiteY295" fmla="*/ 3202810 h 3803912"/>
              <a:gd name="connsiteX296" fmla="*/ 7485179 w 12192000"/>
              <a:gd name="connsiteY296" fmla="*/ 3070902 h 3803912"/>
              <a:gd name="connsiteX297" fmla="*/ 7444024 w 12192000"/>
              <a:gd name="connsiteY297" fmla="*/ 3103880 h 3803912"/>
              <a:gd name="connsiteX298" fmla="*/ 7378177 w 12192000"/>
              <a:gd name="connsiteY298" fmla="*/ 3165711 h 3803912"/>
              <a:gd name="connsiteX299" fmla="*/ 7324675 w 12192000"/>
              <a:gd name="connsiteY299" fmla="*/ 3173956 h 3803912"/>
              <a:gd name="connsiteX300" fmla="*/ 7299982 w 12192000"/>
              <a:gd name="connsiteY300" fmla="*/ 3169834 h 3803912"/>
              <a:gd name="connsiteX301" fmla="*/ 7225905 w 12192000"/>
              <a:gd name="connsiteY301" fmla="*/ 3165711 h 3803912"/>
              <a:gd name="connsiteX302" fmla="*/ 7188865 w 12192000"/>
              <a:gd name="connsiteY302" fmla="*/ 3173956 h 3803912"/>
              <a:gd name="connsiteX303" fmla="*/ 7135364 w 12192000"/>
              <a:gd name="connsiteY303" fmla="*/ 3223422 h 3803912"/>
              <a:gd name="connsiteX304" fmla="*/ 7123017 w 12192000"/>
              <a:gd name="connsiteY304" fmla="*/ 3190445 h 3803912"/>
              <a:gd name="connsiteX305" fmla="*/ 7102441 w 12192000"/>
              <a:gd name="connsiteY305" fmla="*/ 3235789 h 3803912"/>
              <a:gd name="connsiteX306" fmla="*/ 7057170 w 12192000"/>
              <a:gd name="connsiteY306" fmla="*/ 3256398 h 3803912"/>
              <a:gd name="connsiteX307" fmla="*/ 7007785 w 12192000"/>
              <a:gd name="connsiteY307" fmla="*/ 3202810 h 3803912"/>
              <a:gd name="connsiteX308" fmla="*/ 6954284 w 12192000"/>
              <a:gd name="connsiteY308" fmla="*/ 3140979 h 3803912"/>
              <a:gd name="connsiteX309" fmla="*/ 6929590 w 12192000"/>
              <a:gd name="connsiteY309" fmla="*/ 3297621 h 3803912"/>
              <a:gd name="connsiteX310" fmla="*/ 6884321 w 12192000"/>
              <a:gd name="connsiteY310" fmla="*/ 3281132 h 3803912"/>
              <a:gd name="connsiteX311" fmla="*/ 6839051 w 12192000"/>
              <a:gd name="connsiteY311" fmla="*/ 3314109 h 3803912"/>
              <a:gd name="connsiteX312" fmla="*/ 6777320 w 12192000"/>
              <a:gd name="connsiteY312" fmla="*/ 3408918 h 3803912"/>
              <a:gd name="connsiteX313" fmla="*/ 6740279 w 12192000"/>
              <a:gd name="connsiteY313" fmla="*/ 3454262 h 3803912"/>
              <a:gd name="connsiteX314" fmla="*/ 6699125 w 12192000"/>
              <a:gd name="connsiteY314" fmla="*/ 3392431 h 3803912"/>
              <a:gd name="connsiteX315" fmla="*/ 6699125 w 12192000"/>
              <a:gd name="connsiteY315" fmla="*/ 3277010 h 3803912"/>
              <a:gd name="connsiteX316" fmla="*/ 6695010 w 12192000"/>
              <a:gd name="connsiteY316" fmla="*/ 3215177 h 3803912"/>
              <a:gd name="connsiteX317" fmla="*/ 6662086 w 12192000"/>
              <a:gd name="connsiteY317" fmla="*/ 3305864 h 3803912"/>
              <a:gd name="connsiteX318" fmla="*/ 6662086 w 12192000"/>
              <a:gd name="connsiteY318" fmla="*/ 3404796 h 3803912"/>
              <a:gd name="connsiteX319" fmla="*/ 6653856 w 12192000"/>
              <a:gd name="connsiteY319" fmla="*/ 3458384 h 3803912"/>
              <a:gd name="connsiteX320" fmla="*/ 6612701 w 12192000"/>
              <a:gd name="connsiteY320" fmla="*/ 3413041 h 3803912"/>
              <a:gd name="connsiteX321" fmla="*/ 6629163 w 12192000"/>
              <a:gd name="connsiteY321" fmla="*/ 3384186 h 3803912"/>
              <a:gd name="connsiteX322" fmla="*/ 6633277 w 12192000"/>
              <a:gd name="connsiteY322" fmla="*/ 3347087 h 3803912"/>
              <a:gd name="connsiteX323" fmla="*/ 6604469 w 12192000"/>
              <a:gd name="connsiteY323" fmla="*/ 3264643 h 3803912"/>
              <a:gd name="connsiteX324" fmla="*/ 6555084 w 12192000"/>
              <a:gd name="connsiteY324" fmla="*/ 3186323 h 3803912"/>
              <a:gd name="connsiteX325" fmla="*/ 6542738 w 12192000"/>
              <a:gd name="connsiteY325" fmla="*/ 3198690 h 3803912"/>
              <a:gd name="connsiteX326" fmla="*/ 6526276 w 12192000"/>
              <a:gd name="connsiteY326" fmla="*/ 3083269 h 3803912"/>
              <a:gd name="connsiteX327" fmla="*/ 6522160 w 12192000"/>
              <a:gd name="connsiteY327" fmla="*/ 3083269 h 3803912"/>
              <a:gd name="connsiteX328" fmla="*/ 6509813 w 12192000"/>
              <a:gd name="connsiteY328" fmla="*/ 3112123 h 3803912"/>
              <a:gd name="connsiteX329" fmla="*/ 6505698 w 12192000"/>
              <a:gd name="connsiteY329" fmla="*/ 3112123 h 3803912"/>
              <a:gd name="connsiteX330" fmla="*/ 6505698 w 12192000"/>
              <a:gd name="connsiteY330" fmla="*/ 3066780 h 3803912"/>
              <a:gd name="connsiteX331" fmla="*/ 6481005 w 12192000"/>
              <a:gd name="connsiteY331" fmla="*/ 3083269 h 3803912"/>
              <a:gd name="connsiteX332" fmla="*/ 6435736 w 12192000"/>
              <a:gd name="connsiteY332" fmla="*/ 2976093 h 3803912"/>
              <a:gd name="connsiteX333" fmla="*/ 6427504 w 12192000"/>
              <a:gd name="connsiteY333" fmla="*/ 3120368 h 3803912"/>
              <a:gd name="connsiteX334" fmla="*/ 6378119 w 12192000"/>
              <a:gd name="connsiteY334" fmla="*/ 3042047 h 3803912"/>
              <a:gd name="connsiteX335" fmla="*/ 6229963 w 12192000"/>
              <a:gd name="connsiteY335" fmla="*/ 3318231 h 3803912"/>
              <a:gd name="connsiteX336" fmla="*/ 6234077 w 12192000"/>
              <a:gd name="connsiteY336" fmla="*/ 3165711 h 3803912"/>
              <a:gd name="connsiteX337" fmla="*/ 6221731 w 12192000"/>
              <a:gd name="connsiteY337" fmla="*/ 3186323 h 3803912"/>
              <a:gd name="connsiteX338" fmla="*/ 6160000 w 12192000"/>
              <a:gd name="connsiteY338" fmla="*/ 3186323 h 3803912"/>
              <a:gd name="connsiteX339" fmla="*/ 6118845 w 12192000"/>
              <a:gd name="connsiteY339" fmla="*/ 3116245 h 3803912"/>
              <a:gd name="connsiteX340" fmla="*/ 6098267 w 12192000"/>
              <a:gd name="connsiteY340" fmla="*/ 3079146 h 3803912"/>
              <a:gd name="connsiteX341" fmla="*/ 6052999 w 12192000"/>
              <a:gd name="connsiteY341" fmla="*/ 3095636 h 3803912"/>
              <a:gd name="connsiteX342" fmla="*/ 6024190 w 12192000"/>
              <a:gd name="connsiteY342" fmla="*/ 3202810 h 3803912"/>
              <a:gd name="connsiteX343" fmla="*/ 6007727 w 12192000"/>
              <a:gd name="connsiteY343" fmla="*/ 3281132 h 3803912"/>
              <a:gd name="connsiteX344" fmla="*/ 6003611 w 12192000"/>
              <a:gd name="connsiteY344" fmla="*/ 3256398 h 3803912"/>
              <a:gd name="connsiteX345" fmla="*/ 5995381 w 12192000"/>
              <a:gd name="connsiteY345" fmla="*/ 3256398 h 3803912"/>
              <a:gd name="connsiteX346" fmla="*/ 5978919 w 12192000"/>
              <a:gd name="connsiteY346" fmla="*/ 3305864 h 3803912"/>
              <a:gd name="connsiteX347" fmla="*/ 5962457 w 12192000"/>
              <a:gd name="connsiteY347" fmla="*/ 3355330 h 3803912"/>
              <a:gd name="connsiteX348" fmla="*/ 5950111 w 12192000"/>
              <a:gd name="connsiteY348" fmla="*/ 3231666 h 3803912"/>
              <a:gd name="connsiteX349" fmla="*/ 5933648 w 12192000"/>
              <a:gd name="connsiteY349" fmla="*/ 3248155 h 3803912"/>
              <a:gd name="connsiteX350" fmla="*/ 5884263 w 12192000"/>
              <a:gd name="connsiteY350" fmla="*/ 3309986 h 3803912"/>
              <a:gd name="connsiteX351" fmla="*/ 5760799 w 12192000"/>
              <a:gd name="connsiteY351" fmla="*/ 3330598 h 3803912"/>
              <a:gd name="connsiteX352" fmla="*/ 5731991 w 12192000"/>
              <a:gd name="connsiteY352" fmla="*/ 3384186 h 3803912"/>
              <a:gd name="connsiteX353" fmla="*/ 5740223 w 12192000"/>
              <a:gd name="connsiteY353" fmla="*/ 3478996 h 3803912"/>
              <a:gd name="connsiteX354" fmla="*/ 5752569 w 12192000"/>
              <a:gd name="connsiteY354" fmla="*/ 3536706 h 3803912"/>
              <a:gd name="connsiteX355" fmla="*/ 5727877 w 12192000"/>
              <a:gd name="connsiteY355" fmla="*/ 3569683 h 3803912"/>
              <a:gd name="connsiteX356" fmla="*/ 5723761 w 12192000"/>
              <a:gd name="connsiteY356" fmla="*/ 3532584 h 3803912"/>
              <a:gd name="connsiteX357" fmla="*/ 5699068 w 12192000"/>
              <a:gd name="connsiteY357" fmla="*/ 3380064 h 3803912"/>
              <a:gd name="connsiteX358" fmla="*/ 5657914 w 12192000"/>
              <a:gd name="connsiteY358" fmla="*/ 3314109 h 3803912"/>
              <a:gd name="connsiteX359" fmla="*/ 5600297 w 12192000"/>
              <a:gd name="connsiteY359" fmla="*/ 3511972 h 3803912"/>
              <a:gd name="connsiteX360" fmla="*/ 5571488 w 12192000"/>
              <a:gd name="connsiteY360" fmla="*/ 3470751 h 3803912"/>
              <a:gd name="connsiteX361" fmla="*/ 5583835 w 12192000"/>
              <a:gd name="connsiteY361" fmla="*/ 3367697 h 3803912"/>
              <a:gd name="connsiteX362" fmla="*/ 5571488 w 12192000"/>
              <a:gd name="connsiteY362" fmla="*/ 3375941 h 3803912"/>
              <a:gd name="connsiteX363" fmla="*/ 5559142 w 12192000"/>
              <a:gd name="connsiteY363" fmla="*/ 3392431 h 3803912"/>
              <a:gd name="connsiteX364" fmla="*/ 5555026 w 12192000"/>
              <a:gd name="connsiteY364" fmla="*/ 3380064 h 3803912"/>
              <a:gd name="connsiteX365" fmla="*/ 5526218 w 12192000"/>
              <a:gd name="connsiteY365" fmla="*/ 3347087 h 3803912"/>
              <a:gd name="connsiteX366" fmla="*/ 5452140 w 12192000"/>
              <a:gd name="connsiteY366" fmla="*/ 3330598 h 3803912"/>
              <a:gd name="connsiteX367" fmla="*/ 5439794 w 12192000"/>
              <a:gd name="connsiteY367" fmla="*/ 3326476 h 3803912"/>
              <a:gd name="connsiteX368" fmla="*/ 5431562 w 12192000"/>
              <a:gd name="connsiteY368" fmla="*/ 3413041 h 3803912"/>
              <a:gd name="connsiteX369" fmla="*/ 5480949 w 12192000"/>
              <a:gd name="connsiteY369" fmla="*/ 3610904 h 3803912"/>
              <a:gd name="connsiteX370" fmla="*/ 5501526 w 12192000"/>
              <a:gd name="connsiteY370" fmla="*/ 3676859 h 3803912"/>
              <a:gd name="connsiteX371" fmla="*/ 5431562 w 12192000"/>
              <a:gd name="connsiteY371" fmla="*/ 3602659 h 3803912"/>
              <a:gd name="connsiteX372" fmla="*/ 5373947 w 12192000"/>
              <a:gd name="connsiteY372" fmla="*/ 3458384 h 3803912"/>
              <a:gd name="connsiteX373" fmla="*/ 5386293 w 12192000"/>
              <a:gd name="connsiteY373" fmla="*/ 3433652 h 3803912"/>
              <a:gd name="connsiteX374" fmla="*/ 5423332 w 12192000"/>
              <a:gd name="connsiteY374" fmla="*/ 3400674 h 3803912"/>
              <a:gd name="connsiteX375" fmla="*/ 5394523 w 12192000"/>
              <a:gd name="connsiteY375" fmla="*/ 3359452 h 3803912"/>
              <a:gd name="connsiteX376" fmla="*/ 5345138 w 12192000"/>
              <a:gd name="connsiteY376" fmla="*/ 3363575 h 3803912"/>
              <a:gd name="connsiteX377" fmla="*/ 5316330 w 12192000"/>
              <a:gd name="connsiteY377" fmla="*/ 3408918 h 3803912"/>
              <a:gd name="connsiteX378" fmla="*/ 5299868 w 12192000"/>
              <a:gd name="connsiteY378" fmla="*/ 3429530 h 3803912"/>
              <a:gd name="connsiteX379" fmla="*/ 5266944 w 12192000"/>
              <a:gd name="connsiteY379" fmla="*/ 3293499 h 3803912"/>
              <a:gd name="connsiteX380" fmla="*/ 5299868 w 12192000"/>
              <a:gd name="connsiteY380" fmla="*/ 3256398 h 3803912"/>
              <a:gd name="connsiteX381" fmla="*/ 5301038 w 12192000"/>
              <a:gd name="connsiteY381" fmla="*/ 3254432 h 3803912"/>
              <a:gd name="connsiteX382" fmla="*/ 5303984 w 12192000"/>
              <a:gd name="connsiteY382" fmla="*/ 3256398 h 3803912"/>
              <a:gd name="connsiteX383" fmla="*/ 5303465 w 12192000"/>
              <a:gd name="connsiteY383" fmla="*/ 3250355 h 3803912"/>
              <a:gd name="connsiteX384" fmla="*/ 5330221 w 12192000"/>
              <a:gd name="connsiteY384" fmla="*/ 3205388 h 3803912"/>
              <a:gd name="connsiteX385" fmla="*/ 5295752 w 12192000"/>
              <a:gd name="connsiteY385" fmla="*/ 3157467 h 3803912"/>
              <a:gd name="connsiteX386" fmla="*/ 5299868 w 12192000"/>
              <a:gd name="connsiteY386" fmla="*/ 3208479 h 3803912"/>
              <a:gd name="connsiteX387" fmla="*/ 5303465 w 12192000"/>
              <a:gd name="connsiteY387" fmla="*/ 3250355 h 3803912"/>
              <a:gd name="connsiteX388" fmla="*/ 5301038 w 12192000"/>
              <a:gd name="connsiteY388" fmla="*/ 3254432 h 3803912"/>
              <a:gd name="connsiteX389" fmla="*/ 5242251 w 12192000"/>
              <a:gd name="connsiteY389" fmla="*/ 3215177 h 3803912"/>
              <a:gd name="connsiteX390" fmla="*/ 5217560 w 12192000"/>
              <a:gd name="connsiteY390" fmla="*/ 3285254 h 3803912"/>
              <a:gd name="connsiteX391" fmla="*/ 5135250 w 12192000"/>
              <a:gd name="connsiteY391" fmla="*/ 3309986 h 3803912"/>
              <a:gd name="connsiteX392" fmla="*/ 5127019 w 12192000"/>
              <a:gd name="connsiteY392" fmla="*/ 3260521 h 3803912"/>
              <a:gd name="connsiteX393" fmla="*/ 5118787 w 12192000"/>
              <a:gd name="connsiteY393" fmla="*/ 3256398 h 3803912"/>
              <a:gd name="connsiteX394" fmla="*/ 5061172 w 12192000"/>
              <a:gd name="connsiteY394" fmla="*/ 3330598 h 3803912"/>
              <a:gd name="connsiteX395" fmla="*/ 5040594 w 12192000"/>
              <a:gd name="connsiteY395" fmla="*/ 3235789 h 3803912"/>
              <a:gd name="connsiteX396" fmla="*/ 4982977 w 12192000"/>
              <a:gd name="connsiteY396" fmla="*/ 3239911 h 3803912"/>
              <a:gd name="connsiteX397" fmla="*/ 4954168 w 12192000"/>
              <a:gd name="connsiteY397" fmla="*/ 3334720 h 3803912"/>
              <a:gd name="connsiteX398" fmla="*/ 4937708 w 12192000"/>
              <a:gd name="connsiteY398" fmla="*/ 3421285 h 3803912"/>
              <a:gd name="connsiteX399" fmla="*/ 4925362 w 12192000"/>
              <a:gd name="connsiteY399" fmla="*/ 3466629 h 3803912"/>
              <a:gd name="connsiteX400" fmla="*/ 4908899 w 12192000"/>
              <a:gd name="connsiteY400" fmla="*/ 3404796 h 3803912"/>
              <a:gd name="connsiteX401" fmla="*/ 4884207 w 12192000"/>
              <a:gd name="connsiteY401" fmla="*/ 3355330 h 3803912"/>
              <a:gd name="connsiteX402" fmla="*/ 4880091 w 12192000"/>
              <a:gd name="connsiteY402" fmla="*/ 3355330 h 3803912"/>
              <a:gd name="connsiteX403" fmla="*/ 4867745 w 12192000"/>
              <a:gd name="connsiteY403" fmla="*/ 3417163 h 3803912"/>
              <a:gd name="connsiteX404" fmla="*/ 4855399 w 12192000"/>
              <a:gd name="connsiteY404" fmla="*/ 3470751 h 3803912"/>
              <a:gd name="connsiteX405" fmla="*/ 4789550 w 12192000"/>
              <a:gd name="connsiteY405" fmla="*/ 3528461 h 3803912"/>
              <a:gd name="connsiteX406" fmla="*/ 4674318 w 12192000"/>
              <a:gd name="connsiteY406" fmla="*/ 3652125 h 3803912"/>
              <a:gd name="connsiteX407" fmla="*/ 4670202 w 12192000"/>
              <a:gd name="connsiteY407" fmla="*/ 3705713 h 3803912"/>
              <a:gd name="connsiteX408" fmla="*/ 4661972 w 12192000"/>
              <a:gd name="connsiteY408" fmla="*/ 3602659 h 3803912"/>
              <a:gd name="connsiteX409" fmla="*/ 4715472 w 12192000"/>
              <a:gd name="connsiteY409" fmla="*/ 3503728 h 3803912"/>
              <a:gd name="connsiteX410" fmla="*/ 4715472 w 12192000"/>
              <a:gd name="connsiteY410" fmla="*/ 3450140 h 3803912"/>
              <a:gd name="connsiteX411" fmla="*/ 4674318 w 12192000"/>
              <a:gd name="connsiteY411" fmla="*/ 3371819 h 3803912"/>
              <a:gd name="connsiteX412" fmla="*/ 4711357 w 12192000"/>
              <a:gd name="connsiteY412" fmla="*/ 3367697 h 3803912"/>
              <a:gd name="connsiteX413" fmla="*/ 4731935 w 12192000"/>
              <a:gd name="connsiteY413" fmla="*/ 3347087 h 3803912"/>
              <a:gd name="connsiteX414" fmla="*/ 4694895 w 12192000"/>
              <a:gd name="connsiteY414" fmla="*/ 3301742 h 3803912"/>
              <a:gd name="connsiteX415" fmla="*/ 4649625 w 12192000"/>
              <a:gd name="connsiteY415" fmla="*/ 3318231 h 3803912"/>
              <a:gd name="connsiteX416" fmla="*/ 4592009 w 12192000"/>
              <a:gd name="connsiteY416" fmla="*/ 3421285 h 3803912"/>
              <a:gd name="connsiteX417" fmla="*/ 4571433 w 12192000"/>
              <a:gd name="connsiteY417" fmla="*/ 3478996 h 3803912"/>
              <a:gd name="connsiteX418" fmla="*/ 4542623 w 12192000"/>
              <a:gd name="connsiteY418" fmla="*/ 3264643 h 3803912"/>
              <a:gd name="connsiteX419" fmla="*/ 4472661 w 12192000"/>
              <a:gd name="connsiteY419" fmla="*/ 3355330 h 3803912"/>
              <a:gd name="connsiteX420" fmla="*/ 4485007 w 12192000"/>
              <a:gd name="connsiteY420" fmla="*/ 3470751 h 3803912"/>
              <a:gd name="connsiteX421" fmla="*/ 4489123 w 12192000"/>
              <a:gd name="connsiteY421" fmla="*/ 3532584 h 3803912"/>
              <a:gd name="connsiteX422" fmla="*/ 4476776 w 12192000"/>
              <a:gd name="connsiteY422" fmla="*/ 3569683 h 3803912"/>
              <a:gd name="connsiteX423" fmla="*/ 4427390 w 12192000"/>
              <a:gd name="connsiteY423" fmla="*/ 3400674 h 3803912"/>
              <a:gd name="connsiteX424" fmla="*/ 4406813 w 12192000"/>
              <a:gd name="connsiteY424" fmla="*/ 3425407 h 3803912"/>
              <a:gd name="connsiteX425" fmla="*/ 4299810 w 12192000"/>
              <a:gd name="connsiteY425" fmla="*/ 3437774 h 3803912"/>
              <a:gd name="connsiteX426" fmla="*/ 4262771 w 12192000"/>
              <a:gd name="connsiteY426" fmla="*/ 3408918 h 3803912"/>
              <a:gd name="connsiteX427" fmla="*/ 4221617 w 12192000"/>
              <a:gd name="connsiteY427" fmla="*/ 3384186 h 3803912"/>
              <a:gd name="connsiteX428" fmla="*/ 4192808 w 12192000"/>
              <a:gd name="connsiteY428" fmla="*/ 3429530 h 3803912"/>
              <a:gd name="connsiteX429" fmla="*/ 4155769 w 12192000"/>
              <a:gd name="connsiteY429" fmla="*/ 3425407 h 3803912"/>
              <a:gd name="connsiteX430" fmla="*/ 4168116 w 12192000"/>
              <a:gd name="connsiteY430" fmla="*/ 3549071 h 3803912"/>
              <a:gd name="connsiteX431" fmla="*/ 4172232 w 12192000"/>
              <a:gd name="connsiteY431" fmla="*/ 3553194 h 3803912"/>
              <a:gd name="connsiteX432" fmla="*/ 4184578 w 12192000"/>
              <a:gd name="connsiteY432" fmla="*/ 3495483 h 3803912"/>
              <a:gd name="connsiteX433" fmla="*/ 4180462 w 12192000"/>
              <a:gd name="connsiteY433" fmla="*/ 3573805 h 3803912"/>
              <a:gd name="connsiteX434" fmla="*/ 4147539 w 12192000"/>
              <a:gd name="connsiteY434" fmla="*/ 3549071 h 3803912"/>
              <a:gd name="connsiteX435" fmla="*/ 4131077 w 12192000"/>
              <a:gd name="connsiteY435" fmla="*/ 3495483 h 3803912"/>
              <a:gd name="connsiteX436" fmla="*/ 4118731 w 12192000"/>
              <a:gd name="connsiteY436" fmla="*/ 3458384 h 3803912"/>
              <a:gd name="connsiteX437" fmla="*/ 3995267 w 12192000"/>
              <a:gd name="connsiteY437" fmla="*/ 3569683 h 3803912"/>
              <a:gd name="connsiteX438" fmla="*/ 3949996 w 12192000"/>
              <a:gd name="connsiteY438" fmla="*/ 3400674 h 3803912"/>
              <a:gd name="connsiteX439" fmla="*/ 3880033 w 12192000"/>
              <a:gd name="connsiteY439" fmla="*/ 3483118 h 3803912"/>
              <a:gd name="connsiteX440" fmla="*/ 3900611 w 12192000"/>
              <a:gd name="connsiteY440" fmla="*/ 3338842 h 3803912"/>
              <a:gd name="connsiteX441" fmla="*/ 3892379 w 12192000"/>
              <a:gd name="connsiteY441" fmla="*/ 3330598 h 3803912"/>
              <a:gd name="connsiteX442" fmla="*/ 3859457 w 12192000"/>
              <a:gd name="connsiteY442" fmla="*/ 3367697 h 3803912"/>
              <a:gd name="connsiteX443" fmla="*/ 3773031 w 12192000"/>
              <a:gd name="connsiteY443" fmla="*/ 3421285 h 3803912"/>
              <a:gd name="connsiteX444" fmla="*/ 3731877 w 12192000"/>
              <a:gd name="connsiteY444" fmla="*/ 3437774 h 3803912"/>
              <a:gd name="connsiteX445" fmla="*/ 3657799 w 12192000"/>
              <a:gd name="connsiteY445" fmla="*/ 3384186 h 3803912"/>
              <a:gd name="connsiteX446" fmla="*/ 3666030 w 12192000"/>
              <a:gd name="connsiteY446" fmla="*/ 3330598 h 3803912"/>
              <a:gd name="connsiteX447" fmla="*/ 3628991 w 12192000"/>
              <a:gd name="connsiteY447" fmla="*/ 3264643 h 3803912"/>
              <a:gd name="connsiteX448" fmla="*/ 3628991 w 12192000"/>
              <a:gd name="connsiteY448" fmla="*/ 3347087 h 3803912"/>
              <a:gd name="connsiteX449" fmla="*/ 3587836 w 12192000"/>
              <a:gd name="connsiteY449" fmla="*/ 3322353 h 3803912"/>
              <a:gd name="connsiteX450" fmla="*/ 3542566 w 12192000"/>
              <a:gd name="connsiteY450" fmla="*/ 3347087 h 3803912"/>
              <a:gd name="connsiteX451" fmla="*/ 3517873 w 12192000"/>
              <a:gd name="connsiteY451" fmla="*/ 3400674 h 3803912"/>
              <a:gd name="connsiteX452" fmla="*/ 3386179 w 12192000"/>
              <a:gd name="connsiteY452" fmla="*/ 3466629 h 3803912"/>
              <a:gd name="connsiteX453" fmla="*/ 3386179 w 12192000"/>
              <a:gd name="connsiteY453" fmla="*/ 3590294 h 3803912"/>
              <a:gd name="connsiteX454" fmla="*/ 3279176 w 12192000"/>
              <a:gd name="connsiteY454" fmla="*/ 3615026 h 3803912"/>
              <a:gd name="connsiteX455" fmla="*/ 3131019 w 12192000"/>
              <a:gd name="connsiteY455" fmla="*/ 3544949 h 3803912"/>
              <a:gd name="connsiteX456" fmla="*/ 3118673 w 12192000"/>
              <a:gd name="connsiteY456" fmla="*/ 3511972 h 3803912"/>
              <a:gd name="connsiteX457" fmla="*/ 3085753 w 12192000"/>
              <a:gd name="connsiteY457" fmla="*/ 3532584 h 3803912"/>
              <a:gd name="connsiteX458" fmla="*/ 3048711 w 12192000"/>
              <a:gd name="connsiteY458" fmla="*/ 3516095 h 3803912"/>
              <a:gd name="connsiteX459" fmla="*/ 3015789 w 12192000"/>
              <a:gd name="connsiteY459" fmla="*/ 3499605 h 3803912"/>
              <a:gd name="connsiteX460" fmla="*/ 2978748 w 12192000"/>
              <a:gd name="connsiteY460" fmla="*/ 3491362 h 3803912"/>
              <a:gd name="connsiteX461" fmla="*/ 2970520 w 12192000"/>
              <a:gd name="connsiteY461" fmla="*/ 3429530 h 3803912"/>
              <a:gd name="connsiteX462" fmla="*/ 2908785 w 12192000"/>
              <a:gd name="connsiteY462" fmla="*/ 3392431 h 3803912"/>
              <a:gd name="connsiteX463" fmla="*/ 2851170 w 12192000"/>
              <a:gd name="connsiteY463" fmla="*/ 3425407 h 3803912"/>
              <a:gd name="connsiteX464" fmla="*/ 2822363 w 12192000"/>
              <a:gd name="connsiteY464" fmla="*/ 3384186 h 3803912"/>
              <a:gd name="connsiteX465" fmla="*/ 2694782 w 12192000"/>
              <a:gd name="connsiteY465" fmla="*/ 3355330 h 3803912"/>
              <a:gd name="connsiteX466" fmla="*/ 2624818 w 12192000"/>
              <a:gd name="connsiteY466" fmla="*/ 3396553 h 3803912"/>
              <a:gd name="connsiteX467" fmla="*/ 2558971 w 12192000"/>
              <a:gd name="connsiteY467" fmla="*/ 3425407 h 3803912"/>
              <a:gd name="connsiteX468" fmla="*/ 2550739 w 12192000"/>
              <a:gd name="connsiteY468" fmla="*/ 3400674 h 3803912"/>
              <a:gd name="connsiteX469" fmla="*/ 2542509 w 12192000"/>
              <a:gd name="connsiteY469" fmla="*/ 3400674 h 3803912"/>
              <a:gd name="connsiteX470" fmla="*/ 2456086 w 12192000"/>
              <a:gd name="connsiteY470" fmla="*/ 3462506 h 3803912"/>
              <a:gd name="connsiteX471" fmla="*/ 2443739 w 12192000"/>
              <a:gd name="connsiteY471" fmla="*/ 3483118 h 3803912"/>
              <a:gd name="connsiteX472" fmla="*/ 2382007 w 12192000"/>
              <a:gd name="connsiteY472" fmla="*/ 3528461 h 3803912"/>
              <a:gd name="connsiteX473" fmla="*/ 2340852 w 12192000"/>
              <a:gd name="connsiteY473" fmla="*/ 3516095 h 3803912"/>
              <a:gd name="connsiteX474" fmla="*/ 2291467 w 12192000"/>
              <a:gd name="connsiteY474" fmla="*/ 3466629 h 3803912"/>
              <a:gd name="connsiteX475" fmla="*/ 2242082 w 12192000"/>
              <a:gd name="connsiteY475" fmla="*/ 3458384 h 3803912"/>
              <a:gd name="connsiteX476" fmla="*/ 2233850 w 12192000"/>
              <a:gd name="connsiteY476" fmla="*/ 3244033 h 3803912"/>
              <a:gd name="connsiteX477" fmla="*/ 2196811 w 12192000"/>
              <a:gd name="connsiteY477" fmla="*/ 3272887 h 3803912"/>
              <a:gd name="connsiteX478" fmla="*/ 2147428 w 12192000"/>
              <a:gd name="connsiteY478" fmla="*/ 3223422 h 3803912"/>
              <a:gd name="connsiteX479" fmla="*/ 2065117 w 12192000"/>
              <a:gd name="connsiteY479" fmla="*/ 3334720 h 3803912"/>
              <a:gd name="connsiteX480" fmla="*/ 2073346 w 12192000"/>
              <a:gd name="connsiteY480" fmla="*/ 3404796 h 3803912"/>
              <a:gd name="connsiteX481" fmla="*/ 2073346 w 12192000"/>
              <a:gd name="connsiteY481" fmla="*/ 3483118 h 3803912"/>
              <a:gd name="connsiteX482" fmla="*/ 2040425 w 12192000"/>
              <a:gd name="connsiteY482" fmla="*/ 3536706 h 3803912"/>
              <a:gd name="connsiteX483" fmla="*/ 1962230 w 12192000"/>
              <a:gd name="connsiteY483" fmla="*/ 3421285 h 3803912"/>
              <a:gd name="connsiteX484" fmla="*/ 1929307 w 12192000"/>
              <a:gd name="connsiteY484" fmla="*/ 3359452 h 3803912"/>
              <a:gd name="connsiteX485" fmla="*/ 1888152 w 12192000"/>
              <a:gd name="connsiteY485" fmla="*/ 3413041 h 3803912"/>
              <a:gd name="connsiteX486" fmla="*/ 1822304 w 12192000"/>
              <a:gd name="connsiteY486" fmla="*/ 3483118 h 3803912"/>
              <a:gd name="connsiteX487" fmla="*/ 1781150 w 12192000"/>
              <a:gd name="connsiteY487" fmla="*/ 3367697 h 3803912"/>
              <a:gd name="connsiteX488" fmla="*/ 1846998 w 12192000"/>
              <a:gd name="connsiteY488" fmla="*/ 3330598 h 3803912"/>
              <a:gd name="connsiteX489" fmla="*/ 1896382 w 12192000"/>
              <a:gd name="connsiteY489" fmla="*/ 3235789 h 3803912"/>
              <a:gd name="connsiteX490" fmla="*/ 1900497 w 12192000"/>
              <a:gd name="connsiteY490" fmla="*/ 3206933 h 3803912"/>
              <a:gd name="connsiteX491" fmla="*/ 1871692 w 12192000"/>
              <a:gd name="connsiteY491" fmla="*/ 3099758 h 3803912"/>
              <a:gd name="connsiteX492" fmla="*/ 1859344 w 12192000"/>
              <a:gd name="connsiteY492" fmla="*/ 3149224 h 3803912"/>
              <a:gd name="connsiteX493" fmla="*/ 1826419 w 12192000"/>
              <a:gd name="connsiteY493" fmla="*/ 3190445 h 3803912"/>
              <a:gd name="connsiteX494" fmla="*/ 1781150 w 12192000"/>
              <a:gd name="connsiteY494" fmla="*/ 3178078 h 3803912"/>
              <a:gd name="connsiteX495" fmla="*/ 1715303 w 12192000"/>
              <a:gd name="connsiteY495" fmla="*/ 3161589 h 3803912"/>
              <a:gd name="connsiteX496" fmla="*/ 1698841 w 12192000"/>
              <a:gd name="connsiteY496" fmla="*/ 3145101 h 3803912"/>
              <a:gd name="connsiteX497" fmla="*/ 1620649 w 12192000"/>
              <a:gd name="connsiteY497" fmla="*/ 3149224 h 3803912"/>
              <a:gd name="connsiteX498" fmla="*/ 1645337 w 12192000"/>
              <a:gd name="connsiteY498" fmla="*/ 3198690 h 3803912"/>
              <a:gd name="connsiteX499" fmla="*/ 1665918 w 12192000"/>
              <a:gd name="connsiteY499" fmla="*/ 3235789 h 3803912"/>
              <a:gd name="connsiteX500" fmla="*/ 1616533 w 12192000"/>
              <a:gd name="connsiteY500" fmla="*/ 3359452 h 3803912"/>
              <a:gd name="connsiteX501" fmla="*/ 1595955 w 12192000"/>
              <a:gd name="connsiteY501" fmla="*/ 3248155 h 3803912"/>
              <a:gd name="connsiteX502" fmla="*/ 1447797 w 12192000"/>
              <a:gd name="connsiteY502" fmla="*/ 3322353 h 3803912"/>
              <a:gd name="connsiteX503" fmla="*/ 1431338 w 12192000"/>
              <a:gd name="connsiteY503" fmla="*/ 3384186 h 3803912"/>
              <a:gd name="connsiteX504" fmla="*/ 1406644 w 12192000"/>
              <a:gd name="connsiteY504" fmla="*/ 3322353 h 3803912"/>
              <a:gd name="connsiteX505" fmla="*/ 1159715 w 12192000"/>
              <a:gd name="connsiteY505" fmla="*/ 3359452 h 3803912"/>
              <a:gd name="connsiteX506" fmla="*/ 1196755 w 12192000"/>
              <a:gd name="connsiteY506" fmla="*/ 3400674 h 3803912"/>
              <a:gd name="connsiteX507" fmla="*/ 1118565 w 12192000"/>
              <a:gd name="connsiteY507" fmla="*/ 3454262 h 3803912"/>
              <a:gd name="connsiteX508" fmla="*/ 1130905 w 12192000"/>
              <a:gd name="connsiteY508" fmla="*/ 3540828 h 3803912"/>
              <a:gd name="connsiteX509" fmla="*/ 1122678 w 12192000"/>
              <a:gd name="connsiteY509" fmla="*/ 3544949 h 3803912"/>
              <a:gd name="connsiteX510" fmla="*/ 1110331 w 12192000"/>
              <a:gd name="connsiteY510" fmla="*/ 3511972 h 3803912"/>
              <a:gd name="connsiteX511" fmla="*/ 1097983 w 12192000"/>
              <a:gd name="connsiteY511" fmla="*/ 3454262 h 3803912"/>
              <a:gd name="connsiteX512" fmla="*/ 1069177 w 12192000"/>
              <a:gd name="connsiteY512" fmla="*/ 3417163 h 3803912"/>
              <a:gd name="connsiteX513" fmla="*/ 1073292 w 12192000"/>
              <a:gd name="connsiteY513" fmla="*/ 3404796 h 3803912"/>
              <a:gd name="connsiteX514" fmla="*/ 1093868 w 12192000"/>
              <a:gd name="connsiteY514" fmla="*/ 3338842 h 3803912"/>
              <a:gd name="connsiteX515" fmla="*/ 1077405 w 12192000"/>
              <a:gd name="connsiteY515" fmla="*/ 3301742 h 3803912"/>
              <a:gd name="connsiteX516" fmla="*/ 1077405 w 12192000"/>
              <a:gd name="connsiteY516" fmla="*/ 3260521 h 3803912"/>
              <a:gd name="connsiteX517" fmla="*/ 1052711 w 12192000"/>
              <a:gd name="connsiteY517" fmla="*/ 3215177 h 3803912"/>
              <a:gd name="connsiteX518" fmla="*/ 1036252 w 12192000"/>
              <a:gd name="connsiteY518" fmla="*/ 3285254 h 3803912"/>
              <a:gd name="connsiteX519" fmla="*/ 1069177 w 12192000"/>
              <a:gd name="connsiteY519" fmla="*/ 3305864 h 3803912"/>
              <a:gd name="connsiteX520" fmla="*/ 1032136 w 12192000"/>
              <a:gd name="connsiteY520" fmla="*/ 3367697 h 3803912"/>
              <a:gd name="connsiteX521" fmla="*/ 1019792 w 12192000"/>
              <a:gd name="connsiteY521" fmla="*/ 3239911 h 3803912"/>
              <a:gd name="connsiteX522" fmla="*/ 999213 w 12192000"/>
              <a:gd name="connsiteY522" fmla="*/ 3264643 h 3803912"/>
              <a:gd name="connsiteX523" fmla="*/ 1003330 w 12192000"/>
              <a:gd name="connsiteY523" fmla="*/ 3330598 h 3803912"/>
              <a:gd name="connsiteX524" fmla="*/ 986867 w 12192000"/>
              <a:gd name="connsiteY524" fmla="*/ 3380064 h 3803912"/>
              <a:gd name="connsiteX525" fmla="*/ 974519 w 12192000"/>
              <a:gd name="connsiteY525" fmla="*/ 3338842 h 3803912"/>
              <a:gd name="connsiteX526" fmla="*/ 941597 w 12192000"/>
              <a:gd name="connsiteY526" fmla="*/ 3264643 h 3803912"/>
              <a:gd name="connsiteX527" fmla="*/ 842824 w 12192000"/>
              <a:gd name="connsiteY527" fmla="*/ 3227544 h 3803912"/>
              <a:gd name="connsiteX528" fmla="*/ 805785 w 12192000"/>
              <a:gd name="connsiteY528" fmla="*/ 3227544 h 3803912"/>
              <a:gd name="connsiteX529" fmla="*/ 768746 w 12192000"/>
              <a:gd name="connsiteY529" fmla="*/ 3309986 h 3803912"/>
              <a:gd name="connsiteX530" fmla="*/ 715247 w 12192000"/>
              <a:gd name="connsiteY530" fmla="*/ 3235789 h 3803912"/>
              <a:gd name="connsiteX531" fmla="*/ 723477 w 12192000"/>
              <a:gd name="connsiteY531" fmla="*/ 3355330 h 3803912"/>
              <a:gd name="connsiteX532" fmla="*/ 632936 w 12192000"/>
              <a:gd name="connsiteY532" fmla="*/ 3309986 h 3803912"/>
              <a:gd name="connsiteX533" fmla="*/ 542395 w 12192000"/>
              <a:gd name="connsiteY533" fmla="*/ 3256398 h 3803912"/>
              <a:gd name="connsiteX534" fmla="*/ 460089 w 12192000"/>
              <a:gd name="connsiteY534" fmla="*/ 3219299 h 3803912"/>
              <a:gd name="connsiteX535" fmla="*/ 373663 w 12192000"/>
              <a:gd name="connsiteY535" fmla="*/ 3239911 h 3803912"/>
              <a:gd name="connsiteX536" fmla="*/ 307816 w 12192000"/>
              <a:gd name="connsiteY536" fmla="*/ 3285254 h 3803912"/>
              <a:gd name="connsiteX537" fmla="*/ 320162 w 12192000"/>
              <a:gd name="connsiteY537" fmla="*/ 3182200 h 3803912"/>
              <a:gd name="connsiteX538" fmla="*/ 270777 w 12192000"/>
              <a:gd name="connsiteY538" fmla="*/ 3252276 h 3803912"/>
              <a:gd name="connsiteX539" fmla="*/ 279006 w 12192000"/>
              <a:gd name="connsiteY539" fmla="*/ 3165711 h 3803912"/>
              <a:gd name="connsiteX540" fmla="*/ 270777 w 12192000"/>
              <a:gd name="connsiteY540" fmla="*/ 3161589 h 3803912"/>
              <a:gd name="connsiteX541" fmla="*/ 246083 w 12192000"/>
              <a:gd name="connsiteY541" fmla="*/ 3219299 h 3803912"/>
              <a:gd name="connsiteX542" fmla="*/ 176120 w 12192000"/>
              <a:gd name="connsiteY542" fmla="*/ 3227544 h 3803912"/>
              <a:gd name="connsiteX543" fmla="*/ 118504 w 12192000"/>
              <a:gd name="connsiteY543" fmla="*/ 3136857 h 3803912"/>
              <a:gd name="connsiteX544" fmla="*/ 73235 w 12192000"/>
              <a:gd name="connsiteY544" fmla="*/ 3091513 h 3803912"/>
              <a:gd name="connsiteX545" fmla="*/ 44426 w 12192000"/>
              <a:gd name="connsiteY545" fmla="*/ 3120368 h 3803912"/>
              <a:gd name="connsiteX546" fmla="*/ 27964 w 12192000"/>
              <a:gd name="connsiteY546" fmla="*/ 2971970 h 3803912"/>
              <a:gd name="connsiteX547" fmla="*/ 0 w 12192000"/>
              <a:gd name="connsiteY547" fmla="*/ 2829774 h 3803912"/>
              <a:gd name="connsiteX548" fmla="*/ 0 w 12192000"/>
              <a:gd name="connsiteY548" fmla="*/ 2407461 h 3803912"/>
              <a:gd name="connsiteX549" fmla="*/ 23848 w 12192000"/>
              <a:gd name="connsiteY549" fmla="*/ 2398991 h 3803912"/>
              <a:gd name="connsiteX550" fmla="*/ 19732 w 12192000"/>
              <a:gd name="connsiteY550" fmla="*/ 2366015 h 3803912"/>
              <a:gd name="connsiteX551" fmla="*/ 0 w 12192000"/>
              <a:gd name="connsiteY551" fmla="*/ 2267194 h 3803912"/>
              <a:gd name="connsiteX552" fmla="*/ 0 w 12192000"/>
              <a:gd name="connsiteY552" fmla="*/ 1839870 h 3803912"/>
              <a:gd name="connsiteX553" fmla="*/ 3270 w 12192000"/>
              <a:gd name="connsiteY553" fmla="*/ 1838380 h 3803912"/>
              <a:gd name="connsiteX554" fmla="*/ 0 w 12192000"/>
              <a:gd name="connsiteY554" fmla="*/ 1815439 h 3803912"/>
              <a:gd name="connsiteX555" fmla="*/ 0 w 12192000"/>
              <a:gd name="connsiteY555" fmla="*/ 1392450 h 3803912"/>
              <a:gd name="connsiteX556" fmla="*/ 23848 w 12192000"/>
              <a:gd name="connsiteY556" fmla="*/ 1384942 h 3803912"/>
              <a:gd name="connsiteX557" fmla="*/ 15618 w 12192000"/>
              <a:gd name="connsiteY557" fmla="*/ 1335477 h 3803912"/>
              <a:gd name="connsiteX558" fmla="*/ 0 w 12192000"/>
              <a:gd name="connsiteY558" fmla="*/ 1260394 h 3803912"/>
              <a:gd name="connsiteX559" fmla="*/ 0 w 12192000"/>
              <a:gd name="connsiteY559" fmla="*/ 445475 h 3803912"/>
              <a:gd name="connsiteX560" fmla="*/ 23848 w 12192000"/>
              <a:gd name="connsiteY560" fmla="*/ 436848 h 3803912"/>
              <a:gd name="connsiteX561" fmla="*/ 23848 w 12192000"/>
              <a:gd name="connsiteY561" fmla="*/ 412115 h 3803912"/>
              <a:gd name="connsiteX562" fmla="*/ 0 w 12192000"/>
              <a:gd name="connsiteY562" fmla="*/ 301631 h 3803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</a:cxnLst>
            <a:rect l="l" t="t" r="r" b="b"/>
            <a:pathLst>
              <a:path w="12192000" h="3803912">
                <a:moveTo>
                  <a:pt x="1274441" y="3642764"/>
                </a:moveTo>
                <a:cubicBezTo>
                  <a:pt x="1299090" y="3663425"/>
                  <a:pt x="1307308" y="3700612"/>
                  <a:pt x="1348390" y="3688217"/>
                </a:cubicBezTo>
                <a:cubicBezTo>
                  <a:pt x="1336064" y="3737800"/>
                  <a:pt x="1315524" y="3779120"/>
                  <a:pt x="1286766" y="3803912"/>
                </a:cubicBezTo>
                <a:cubicBezTo>
                  <a:pt x="1278550" y="3754329"/>
                  <a:pt x="1274441" y="3713008"/>
                  <a:pt x="1270334" y="3667556"/>
                </a:cubicBezTo>
                <a:cubicBezTo>
                  <a:pt x="1270334" y="3659293"/>
                  <a:pt x="1270334" y="3655161"/>
                  <a:pt x="1274441" y="3642764"/>
                </a:cubicBezTo>
                <a:close/>
                <a:moveTo>
                  <a:pt x="4538620" y="3622620"/>
                </a:moveTo>
                <a:cubicBezTo>
                  <a:pt x="4551209" y="3643394"/>
                  <a:pt x="4563800" y="3664167"/>
                  <a:pt x="4576390" y="3684940"/>
                </a:cubicBezTo>
                <a:cubicBezTo>
                  <a:pt x="4563800" y="3693250"/>
                  <a:pt x="4551209" y="3697404"/>
                  <a:pt x="4534424" y="3705713"/>
                </a:cubicBezTo>
                <a:cubicBezTo>
                  <a:pt x="4530226" y="3676631"/>
                  <a:pt x="4526030" y="3651703"/>
                  <a:pt x="4538620" y="3622620"/>
                </a:cubicBezTo>
                <a:close/>
                <a:moveTo>
                  <a:pt x="640847" y="3569745"/>
                </a:moveTo>
                <a:cubicBezTo>
                  <a:pt x="640847" y="3581831"/>
                  <a:pt x="640847" y="3593917"/>
                  <a:pt x="640847" y="3593917"/>
                </a:cubicBezTo>
                <a:cubicBezTo>
                  <a:pt x="628574" y="3610032"/>
                  <a:pt x="620390" y="3618089"/>
                  <a:pt x="608113" y="3630175"/>
                </a:cubicBezTo>
                <a:cubicBezTo>
                  <a:pt x="608113" y="3601974"/>
                  <a:pt x="608113" y="3577802"/>
                  <a:pt x="640847" y="3569745"/>
                </a:cubicBezTo>
                <a:close/>
                <a:moveTo>
                  <a:pt x="752771" y="3564709"/>
                </a:moveTo>
                <a:cubicBezTo>
                  <a:pt x="769390" y="3614152"/>
                  <a:pt x="781854" y="3655355"/>
                  <a:pt x="752771" y="3700677"/>
                </a:cubicBezTo>
                <a:cubicBezTo>
                  <a:pt x="707070" y="3626513"/>
                  <a:pt x="698761" y="3642994"/>
                  <a:pt x="752771" y="3564709"/>
                </a:cubicBezTo>
                <a:close/>
                <a:moveTo>
                  <a:pt x="5543908" y="3549601"/>
                </a:moveTo>
                <a:cubicBezTo>
                  <a:pt x="5568457" y="3565598"/>
                  <a:pt x="5564365" y="3589593"/>
                  <a:pt x="5560276" y="3617586"/>
                </a:cubicBezTo>
                <a:cubicBezTo>
                  <a:pt x="5552090" y="3593592"/>
                  <a:pt x="5543908" y="3573596"/>
                  <a:pt x="5535723" y="3553601"/>
                </a:cubicBezTo>
                <a:cubicBezTo>
                  <a:pt x="5535723" y="3549601"/>
                  <a:pt x="5539815" y="3549601"/>
                  <a:pt x="5543908" y="3549601"/>
                </a:cubicBezTo>
                <a:close/>
                <a:moveTo>
                  <a:pt x="979608" y="3504278"/>
                </a:moveTo>
                <a:cubicBezTo>
                  <a:pt x="987743" y="3541104"/>
                  <a:pt x="991810" y="3569746"/>
                  <a:pt x="995878" y="3602479"/>
                </a:cubicBezTo>
                <a:cubicBezTo>
                  <a:pt x="943002" y="3537012"/>
                  <a:pt x="951135" y="3541104"/>
                  <a:pt x="979608" y="3504278"/>
                </a:cubicBezTo>
                <a:close/>
                <a:moveTo>
                  <a:pt x="1912407" y="3494206"/>
                </a:moveTo>
                <a:cubicBezTo>
                  <a:pt x="1924682" y="3511251"/>
                  <a:pt x="1932866" y="3519773"/>
                  <a:pt x="1945143" y="3528296"/>
                </a:cubicBezTo>
                <a:cubicBezTo>
                  <a:pt x="1932866" y="3536819"/>
                  <a:pt x="1928774" y="3541079"/>
                  <a:pt x="1916499" y="3549601"/>
                </a:cubicBezTo>
                <a:cubicBezTo>
                  <a:pt x="1916499" y="3532557"/>
                  <a:pt x="1912407" y="3519773"/>
                  <a:pt x="1912407" y="3494206"/>
                </a:cubicBezTo>
                <a:close/>
                <a:moveTo>
                  <a:pt x="1443231" y="3494206"/>
                </a:moveTo>
                <a:cubicBezTo>
                  <a:pt x="1451625" y="3506797"/>
                  <a:pt x="1455820" y="3515190"/>
                  <a:pt x="1464213" y="3527779"/>
                </a:cubicBezTo>
                <a:cubicBezTo>
                  <a:pt x="1460018" y="3527779"/>
                  <a:pt x="1455820" y="3531976"/>
                  <a:pt x="1455820" y="3531976"/>
                </a:cubicBezTo>
                <a:cubicBezTo>
                  <a:pt x="1447428" y="3519387"/>
                  <a:pt x="1443231" y="3510994"/>
                  <a:pt x="1439034" y="3498403"/>
                </a:cubicBezTo>
                <a:cubicBezTo>
                  <a:pt x="1439034" y="3498403"/>
                  <a:pt x="1443231" y="3494206"/>
                  <a:pt x="1443231" y="3494206"/>
                </a:cubicBezTo>
                <a:close/>
                <a:moveTo>
                  <a:pt x="5004438" y="3479099"/>
                </a:moveTo>
                <a:cubicBezTo>
                  <a:pt x="5006957" y="3479099"/>
                  <a:pt x="5006957" y="3479099"/>
                  <a:pt x="5006957" y="3479099"/>
                </a:cubicBezTo>
                <a:cubicBezTo>
                  <a:pt x="5006957" y="3487492"/>
                  <a:pt x="5006957" y="3495886"/>
                  <a:pt x="5006957" y="3504278"/>
                </a:cubicBezTo>
                <a:cubicBezTo>
                  <a:pt x="5006957" y="3504278"/>
                  <a:pt x="5006957" y="3504278"/>
                  <a:pt x="5004438" y="3504278"/>
                </a:cubicBezTo>
                <a:cubicBezTo>
                  <a:pt x="5004438" y="3495886"/>
                  <a:pt x="5004438" y="3487492"/>
                  <a:pt x="5004438" y="3479099"/>
                </a:cubicBezTo>
                <a:close/>
                <a:moveTo>
                  <a:pt x="1731115" y="3471544"/>
                </a:moveTo>
                <a:cubicBezTo>
                  <a:pt x="1753777" y="3495716"/>
                  <a:pt x="1753777" y="3495716"/>
                  <a:pt x="1731115" y="3531975"/>
                </a:cubicBezTo>
                <a:cubicBezTo>
                  <a:pt x="1731115" y="3511831"/>
                  <a:pt x="1731115" y="3491688"/>
                  <a:pt x="1731115" y="3471544"/>
                </a:cubicBezTo>
                <a:close/>
                <a:moveTo>
                  <a:pt x="1663133" y="3446365"/>
                </a:moveTo>
                <a:cubicBezTo>
                  <a:pt x="1654739" y="3479400"/>
                  <a:pt x="1646346" y="3512437"/>
                  <a:pt x="1637954" y="3549601"/>
                </a:cubicBezTo>
                <a:cubicBezTo>
                  <a:pt x="1633755" y="3512437"/>
                  <a:pt x="1625362" y="3471141"/>
                  <a:pt x="1663133" y="3446365"/>
                </a:cubicBezTo>
                <a:close/>
                <a:moveTo>
                  <a:pt x="2855898" y="3433776"/>
                </a:moveTo>
                <a:cubicBezTo>
                  <a:pt x="2860043" y="3450003"/>
                  <a:pt x="2864190" y="3462173"/>
                  <a:pt x="2864190" y="3470286"/>
                </a:cubicBezTo>
                <a:cubicBezTo>
                  <a:pt x="2860043" y="3482456"/>
                  <a:pt x="2847601" y="3494627"/>
                  <a:pt x="2839307" y="3502741"/>
                </a:cubicBezTo>
                <a:cubicBezTo>
                  <a:pt x="2835160" y="3506797"/>
                  <a:pt x="2822718" y="3502741"/>
                  <a:pt x="2818572" y="3498684"/>
                </a:cubicBezTo>
                <a:cubicBezTo>
                  <a:pt x="2806129" y="3490571"/>
                  <a:pt x="2801982" y="3478401"/>
                  <a:pt x="2793688" y="3470286"/>
                </a:cubicBezTo>
                <a:cubicBezTo>
                  <a:pt x="2814423" y="3458116"/>
                  <a:pt x="2831012" y="3450003"/>
                  <a:pt x="2855898" y="3433776"/>
                </a:cubicBezTo>
                <a:close/>
                <a:moveTo>
                  <a:pt x="1023573" y="3428740"/>
                </a:moveTo>
                <a:cubicBezTo>
                  <a:pt x="1011214" y="3449078"/>
                  <a:pt x="998852" y="3465347"/>
                  <a:pt x="986491" y="3481617"/>
                </a:cubicBezTo>
                <a:cubicBezTo>
                  <a:pt x="978250" y="3445010"/>
                  <a:pt x="982371" y="3432808"/>
                  <a:pt x="1023573" y="3428740"/>
                </a:cubicBezTo>
                <a:close/>
                <a:moveTo>
                  <a:pt x="757510" y="3423704"/>
                </a:moveTo>
                <a:cubicBezTo>
                  <a:pt x="765904" y="3432098"/>
                  <a:pt x="774298" y="3440491"/>
                  <a:pt x="786888" y="3448883"/>
                </a:cubicBezTo>
                <a:cubicBezTo>
                  <a:pt x="770101" y="3461474"/>
                  <a:pt x="753315" y="3474064"/>
                  <a:pt x="736528" y="3486653"/>
                </a:cubicBezTo>
                <a:cubicBezTo>
                  <a:pt x="744921" y="3465671"/>
                  <a:pt x="749118" y="3444688"/>
                  <a:pt x="757510" y="3423704"/>
                </a:cubicBezTo>
                <a:close/>
                <a:moveTo>
                  <a:pt x="1246271" y="3421185"/>
                </a:moveTo>
                <a:cubicBezTo>
                  <a:pt x="1246271" y="3421185"/>
                  <a:pt x="1250188" y="3421185"/>
                  <a:pt x="1250188" y="3425382"/>
                </a:cubicBezTo>
                <a:cubicBezTo>
                  <a:pt x="1246271" y="3437973"/>
                  <a:pt x="1242354" y="3454758"/>
                  <a:pt x="1234520" y="3471544"/>
                </a:cubicBezTo>
                <a:cubicBezTo>
                  <a:pt x="1214938" y="3442168"/>
                  <a:pt x="1234520" y="3433776"/>
                  <a:pt x="1246271" y="3421185"/>
                </a:cubicBezTo>
                <a:close/>
                <a:moveTo>
                  <a:pt x="2213094" y="3400127"/>
                </a:moveTo>
                <a:cubicBezTo>
                  <a:pt x="2217082" y="3449570"/>
                  <a:pt x="2201134" y="3490772"/>
                  <a:pt x="2177214" y="3531975"/>
                </a:cubicBezTo>
                <a:cubicBezTo>
                  <a:pt x="2177214" y="3531975"/>
                  <a:pt x="2173226" y="3527856"/>
                  <a:pt x="2169239" y="3527856"/>
                </a:cubicBezTo>
                <a:cubicBezTo>
                  <a:pt x="2173226" y="3494893"/>
                  <a:pt x="2177214" y="3457810"/>
                  <a:pt x="2177214" y="3424848"/>
                </a:cubicBezTo>
                <a:cubicBezTo>
                  <a:pt x="2181198" y="3404247"/>
                  <a:pt x="2193159" y="3396006"/>
                  <a:pt x="2213094" y="3400127"/>
                </a:cubicBezTo>
                <a:close/>
                <a:moveTo>
                  <a:pt x="1522130" y="3396006"/>
                </a:moveTo>
                <a:cubicBezTo>
                  <a:pt x="1554861" y="3404247"/>
                  <a:pt x="1587595" y="3408366"/>
                  <a:pt x="1616235" y="3412487"/>
                </a:cubicBezTo>
                <a:cubicBezTo>
                  <a:pt x="1620327" y="3453689"/>
                  <a:pt x="1612146" y="3486652"/>
                  <a:pt x="1583503" y="3531975"/>
                </a:cubicBezTo>
                <a:cubicBezTo>
                  <a:pt x="1563045" y="3486652"/>
                  <a:pt x="1542587" y="3441329"/>
                  <a:pt x="1522130" y="3396006"/>
                </a:cubicBezTo>
                <a:close/>
                <a:moveTo>
                  <a:pt x="1509538" y="3392510"/>
                </a:moveTo>
                <a:cubicBezTo>
                  <a:pt x="1497200" y="3412793"/>
                  <a:pt x="1488976" y="3420908"/>
                  <a:pt x="1427284" y="3461474"/>
                </a:cubicBezTo>
                <a:cubicBezTo>
                  <a:pt x="1414946" y="3449304"/>
                  <a:pt x="1402609" y="3437134"/>
                  <a:pt x="1386161" y="3420908"/>
                </a:cubicBezTo>
                <a:cubicBezTo>
                  <a:pt x="1423171" y="3388453"/>
                  <a:pt x="1464299" y="3392510"/>
                  <a:pt x="1509538" y="3392510"/>
                </a:cubicBezTo>
                <a:close/>
                <a:moveTo>
                  <a:pt x="678768" y="3363273"/>
                </a:moveTo>
                <a:cubicBezTo>
                  <a:pt x="658770" y="3404401"/>
                  <a:pt x="674768" y="3441414"/>
                  <a:pt x="698761" y="3478428"/>
                </a:cubicBezTo>
                <a:cubicBezTo>
                  <a:pt x="670768" y="3486653"/>
                  <a:pt x="654772" y="3482541"/>
                  <a:pt x="646773" y="3457865"/>
                </a:cubicBezTo>
                <a:cubicBezTo>
                  <a:pt x="630776" y="3424963"/>
                  <a:pt x="642773" y="3383837"/>
                  <a:pt x="678768" y="3363273"/>
                </a:cubicBezTo>
                <a:close/>
                <a:moveTo>
                  <a:pt x="1286887" y="3360859"/>
                </a:moveTo>
                <a:cubicBezTo>
                  <a:pt x="1292532" y="3359831"/>
                  <a:pt x="1297660" y="3361889"/>
                  <a:pt x="1299709" y="3368057"/>
                </a:cubicBezTo>
                <a:cubicBezTo>
                  <a:pt x="1307917" y="3388621"/>
                  <a:pt x="1320228" y="3388621"/>
                  <a:pt x="1336640" y="3392734"/>
                </a:cubicBezTo>
                <a:cubicBezTo>
                  <a:pt x="1348949" y="3396846"/>
                  <a:pt x="1361261" y="3405070"/>
                  <a:pt x="1373569" y="3413296"/>
                </a:cubicBezTo>
                <a:cubicBezTo>
                  <a:pt x="1353053" y="3437973"/>
                  <a:pt x="1332540" y="3458536"/>
                  <a:pt x="1307917" y="3479099"/>
                </a:cubicBezTo>
                <a:cubicBezTo>
                  <a:pt x="1287399" y="3450311"/>
                  <a:pt x="1303812" y="3421521"/>
                  <a:pt x="1299709" y="3392734"/>
                </a:cubicBezTo>
                <a:cubicBezTo>
                  <a:pt x="1287399" y="3392734"/>
                  <a:pt x="1275091" y="3396846"/>
                  <a:pt x="1262780" y="3396846"/>
                </a:cubicBezTo>
                <a:cubicBezTo>
                  <a:pt x="1266883" y="3388621"/>
                  <a:pt x="1266883" y="3380395"/>
                  <a:pt x="1270988" y="3372170"/>
                </a:cubicBezTo>
                <a:cubicBezTo>
                  <a:pt x="1275091" y="3366000"/>
                  <a:pt x="1281247" y="3361889"/>
                  <a:pt x="1286887" y="3360859"/>
                </a:cubicBezTo>
                <a:close/>
                <a:moveTo>
                  <a:pt x="2731998" y="3350683"/>
                </a:moveTo>
                <a:cubicBezTo>
                  <a:pt x="2740181" y="3358867"/>
                  <a:pt x="2744273" y="3367050"/>
                  <a:pt x="2748367" y="3371142"/>
                </a:cubicBezTo>
                <a:cubicBezTo>
                  <a:pt x="2760640" y="3395692"/>
                  <a:pt x="2768823" y="3420241"/>
                  <a:pt x="2781097" y="3448883"/>
                </a:cubicBezTo>
                <a:cubicBezTo>
                  <a:pt x="2736090" y="3436609"/>
                  <a:pt x="2715633" y="3395692"/>
                  <a:pt x="2731998" y="3350683"/>
                </a:cubicBezTo>
                <a:close/>
                <a:moveTo>
                  <a:pt x="5427453" y="3330539"/>
                </a:moveTo>
                <a:cubicBezTo>
                  <a:pt x="5399754" y="3334497"/>
                  <a:pt x="5399754" y="3334497"/>
                  <a:pt x="5407669" y="3358237"/>
                </a:cubicBezTo>
                <a:cubicBezTo>
                  <a:pt x="5415582" y="3346367"/>
                  <a:pt x="5423498" y="3338454"/>
                  <a:pt x="5427453" y="3330539"/>
                </a:cubicBezTo>
                <a:close/>
                <a:moveTo>
                  <a:pt x="3691751" y="3305360"/>
                </a:moveTo>
                <a:cubicBezTo>
                  <a:pt x="3691751" y="3309557"/>
                  <a:pt x="3687554" y="3313753"/>
                  <a:pt x="3687554" y="3313753"/>
                </a:cubicBezTo>
                <a:cubicBezTo>
                  <a:pt x="3691751" y="3322147"/>
                  <a:pt x="3700145" y="3326342"/>
                  <a:pt x="3704342" y="3330539"/>
                </a:cubicBezTo>
                <a:cubicBezTo>
                  <a:pt x="3708537" y="3330539"/>
                  <a:pt x="3708537" y="3326342"/>
                  <a:pt x="3712734" y="3322147"/>
                </a:cubicBezTo>
                <a:cubicBezTo>
                  <a:pt x="3704342" y="3317950"/>
                  <a:pt x="3700145" y="3313753"/>
                  <a:pt x="3691751" y="3305360"/>
                </a:cubicBezTo>
                <a:close/>
                <a:moveTo>
                  <a:pt x="8110783" y="3267591"/>
                </a:moveTo>
                <a:cubicBezTo>
                  <a:pt x="8147757" y="3313178"/>
                  <a:pt x="8151865" y="3325610"/>
                  <a:pt x="8151865" y="3358762"/>
                </a:cubicBezTo>
                <a:cubicBezTo>
                  <a:pt x="8147757" y="3358762"/>
                  <a:pt x="8139541" y="3358762"/>
                  <a:pt x="8131323" y="3354618"/>
                </a:cubicBezTo>
                <a:cubicBezTo>
                  <a:pt x="8110783" y="3387772"/>
                  <a:pt x="8127215" y="3433357"/>
                  <a:pt x="8106675" y="3462365"/>
                </a:cubicBezTo>
                <a:cubicBezTo>
                  <a:pt x="8086133" y="3466510"/>
                  <a:pt x="8077916" y="3454078"/>
                  <a:pt x="8077916" y="3437501"/>
                </a:cubicBezTo>
                <a:cubicBezTo>
                  <a:pt x="8077916" y="3404349"/>
                  <a:pt x="8073808" y="3367051"/>
                  <a:pt x="8073808" y="3333899"/>
                </a:cubicBezTo>
                <a:cubicBezTo>
                  <a:pt x="8073808" y="3304889"/>
                  <a:pt x="8094349" y="3288312"/>
                  <a:pt x="8110783" y="3267591"/>
                </a:cubicBezTo>
                <a:close/>
                <a:moveTo>
                  <a:pt x="7123035" y="3252484"/>
                </a:moveTo>
                <a:cubicBezTo>
                  <a:pt x="7123035" y="3252484"/>
                  <a:pt x="7127568" y="3252484"/>
                  <a:pt x="7132099" y="3252484"/>
                </a:cubicBezTo>
                <a:cubicBezTo>
                  <a:pt x="7127568" y="3264235"/>
                  <a:pt x="7123035" y="3275985"/>
                  <a:pt x="7118502" y="3287735"/>
                </a:cubicBezTo>
                <a:cubicBezTo>
                  <a:pt x="7118502" y="3287735"/>
                  <a:pt x="7113970" y="3287735"/>
                  <a:pt x="7109437" y="3283819"/>
                </a:cubicBezTo>
                <a:cubicBezTo>
                  <a:pt x="7113970" y="3272067"/>
                  <a:pt x="7118502" y="3264235"/>
                  <a:pt x="7123035" y="3252484"/>
                </a:cubicBezTo>
                <a:close/>
                <a:moveTo>
                  <a:pt x="8353173" y="3232340"/>
                </a:moveTo>
                <a:cubicBezTo>
                  <a:pt x="8344865" y="3285078"/>
                  <a:pt x="8340709" y="3329702"/>
                  <a:pt x="8340709" y="3374325"/>
                </a:cubicBezTo>
                <a:cubicBezTo>
                  <a:pt x="8344865" y="3374325"/>
                  <a:pt x="8344865" y="3378381"/>
                  <a:pt x="8349019" y="3378381"/>
                </a:cubicBezTo>
                <a:cubicBezTo>
                  <a:pt x="8373946" y="3345928"/>
                  <a:pt x="8398875" y="3317532"/>
                  <a:pt x="8423802" y="3285078"/>
                </a:cubicBezTo>
                <a:cubicBezTo>
                  <a:pt x="8403029" y="3268851"/>
                  <a:pt x="8382256" y="3252623"/>
                  <a:pt x="8353173" y="3232340"/>
                </a:cubicBezTo>
                <a:close/>
                <a:moveTo>
                  <a:pt x="9710469" y="3189535"/>
                </a:moveTo>
                <a:cubicBezTo>
                  <a:pt x="9695362" y="3202125"/>
                  <a:pt x="9695362" y="3210519"/>
                  <a:pt x="9710469" y="3227304"/>
                </a:cubicBezTo>
                <a:cubicBezTo>
                  <a:pt x="9710469" y="3210519"/>
                  <a:pt x="9710469" y="3202125"/>
                  <a:pt x="9710469" y="3189535"/>
                </a:cubicBezTo>
                <a:close/>
                <a:moveTo>
                  <a:pt x="707873" y="3124068"/>
                </a:moveTo>
                <a:cubicBezTo>
                  <a:pt x="707873" y="3136378"/>
                  <a:pt x="703797" y="3148688"/>
                  <a:pt x="703797" y="3160999"/>
                </a:cubicBezTo>
                <a:cubicBezTo>
                  <a:pt x="703797" y="3197928"/>
                  <a:pt x="711951" y="3202031"/>
                  <a:pt x="744564" y="3214341"/>
                </a:cubicBezTo>
                <a:cubicBezTo>
                  <a:pt x="756795" y="3218444"/>
                  <a:pt x="764946" y="3230754"/>
                  <a:pt x="777178" y="3234857"/>
                </a:cubicBezTo>
                <a:cubicBezTo>
                  <a:pt x="777178" y="3234857"/>
                  <a:pt x="781256" y="3234857"/>
                  <a:pt x="781256" y="3234857"/>
                </a:cubicBezTo>
                <a:cubicBezTo>
                  <a:pt x="785330" y="3230754"/>
                  <a:pt x="785330" y="3226651"/>
                  <a:pt x="789407" y="3218444"/>
                </a:cubicBezTo>
                <a:cubicBezTo>
                  <a:pt x="744564" y="3206135"/>
                  <a:pt x="728259" y="3165102"/>
                  <a:pt x="707873" y="3124068"/>
                </a:cubicBezTo>
                <a:close/>
                <a:moveTo>
                  <a:pt x="2333497" y="2955367"/>
                </a:moveTo>
                <a:cubicBezTo>
                  <a:pt x="2329424" y="2975890"/>
                  <a:pt x="2325354" y="3000518"/>
                  <a:pt x="2325354" y="3021041"/>
                </a:cubicBezTo>
                <a:cubicBezTo>
                  <a:pt x="2325354" y="3045668"/>
                  <a:pt x="2325354" y="3070296"/>
                  <a:pt x="2325354" y="3094923"/>
                </a:cubicBezTo>
                <a:cubicBezTo>
                  <a:pt x="2362009" y="3111343"/>
                  <a:pt x="2370158" y="3144178"/>
                  <a:pt x="2370158" y="3177015"/>
                </a:cubicBezTo>
                <a:cubicBezTo>
                  <a:pt x="2370158" y="3193435"/>
                  <a:pt x="2370158" y="3205748"/>
                  <a:pt x="2370158" y="3222165"/>
                </a:cubicBezTo>
                <a:cubicBezTo>
                  <a:pt x="2370158" y="3234480"/>
                  <a:pt x="2366080" y="3242690"/>
                  <a:pt x="2382375" y="3250898"/>
                </a:cubicBezTo>
                <a:cubicBezTo>
                  <a:pt x="2398670" y="3255003"/>
                  <a:pt x="2406813" y="3250898"/>
                  <a:pt x="2414959" y="3238585"/>
                </a:cubicBezTo>
                <a:cubicBezTo>
                  <a:pt x="2439400" y="3197538"/>
                  <a:pt x="2463840" y="3160598"/>
                  <a:pt x="2443473" y="3111343"/>
                </a:cubicBezTo>
                <a:cubicBezTo>
                  <a:pt x="2427182" y="3078506"/>
                  <a:pt x="2423107" y="3045668"/>
                  <a:pt x="2410886" y="3008727"/>
                </a:cubicBezTo>
                <a:cubicBezTo>
                  <a:pt x="2406813" y="2992309"/>
                  <a:pt x="2402742" y="2975890"/>
                  <a:pt x="2398670" y="2967681"/>
                </a:cubicBezTo>
                <a:cubicBezTo>
                  <a:pt x="2374226" y="2963576"/>
                  <a:pt x="2353863" y="2959472"/>
                  <a:pt x="2333497" y="2955367"/>
                </a:cubicBezTo>
                <a:close/>
                <a:moveTo>
                  <a:pt x="2126434" y="2937741"/>
                </a:moveTo>
                <a:cubicBezTo>
                  <a:pt x="2073482" y="2966823"/>
                  <a:pt x="2077558" y="3029143"/>
                  <a:pt x="2053116" y="3078997"/>
                </a:cubicBezTo>
                <a:cubicBezTo>
                  <a:pt x="2044972" y="3054070"/>
                  <a:pt x="2040897" y="3033297"/>
                  <a:pt x="2036824" y="3012524"/>
                </a:cubicBezTo>
                <a:cubicBezTo>
                  <a:pt x="2012388" y="3062380"/>
                  <a:pt x="1996093" y="3116390"/>
                  <a:pt x="1987945" y="3174554"/>
                </a:cubicBezTo>
                <a:cubicBezTo>
                  <a:pt x="2020531" y="3187017"/>
                  <a:pt x="2040897" y="3170400"/>
                  <a:pt x="2053116" y="3153781"/>
                </a:cubicBezTo>
                <a:cubicBezTo>
                  <a:pt x="2077558" y="3112234"/>
                  <a:pt x="2097922" y="3074843"/>
                  <a:pt x="2122360" y="3033297"/>
                </a:cubicBezTo>
                <a:cubicBezTo>
                  <a:pt x="2122360" y="3029143"/>
                  <a:pt x="2126434" y="3024987"/>
                  <a:pt x="2126434" y="3020833"/>
                </a:cubicBezTo>
                <a:cubicBezTo>
                  <a:pt x="2126434" y="2995906"/>
                  <a:pt x="2126434" y="2966823"/>
                  <a:pt x="2126434" y="2937741"/>
                </a:cubicBezTo>
                <a:close/>
                <a:moveTo>
                  <a:pt x="2710597" y="2935223"/>
                </a:moveTo>
                <a:cubicBezTo>
                  <a:pt x="2678603" y="2972306"/>
                  <a:pt x="2658609" y="3021750"/>
                  <a:pt x="2642611" y="3071192"/>
                </a:cubicBezTo>
                <a:cubicBezTo>
                  <a:pt x="2678603" y="3029990"/>
                  <a:pt x="2698599" y="2984667"/>
                  <a:pt x="2710597" y="2935223"/>
                </a:cubicBezTo>
                <a:close/>
                <a:moveTo>
                  <a:pt x="1872121" y="2529834"/>
                </a:moveTo>
                <a:cubicBezTo>
                  <a:pt x="1859529" y="2546620"/>
                  <a:pt x="1863728" y="2559210"/>
                  <a:pt x="1872121" y="2580193"/>
                </a:cubicBezTo>
                <a:cubicBezTo>
                  <a:pt x="1880514" y="2559210"/>
                  <a:pt x="1884712" y="2546620"/>
                  <a:pt x="1872121" y="2529834"/>
                </a:cubicBezTo>
                <a:close/>
                <a:moveTo>
                  <a:pt x="9833849" y="2489547"/>
                </a:moveTo>
                <a:cubicBezTo>
                  <a:pt x="9846633" y="2554455"/>
                  <a:pt x="9855155" y="2562568"/>
                  <a:pt x="9889244" y="2554455"/>
                </a:cubicBezTo>
                <a:cubicBezTo>
                  <a:pt x="9867938" y="2534170"/>
                  <a:pt x="9850893" y="2513888"/>
                  <a:pt x="9833849" y="2489547"/>
                </a:cubicBezTo>
                <a:close/>
                <a:moveTo>
                  <a:pt x="10365854" y="2333435"/>
                </a:moveTo>
                <a:cubicBezTo>
                  <a:pt x="10350026" y="2345638"/>
                  <a:pt x="10353984" y="2361907"/>
                  <a:pt x="10353984" y="2386312"/>
                </a:cubicBezTo>
                <a:cubicBezTo>
                  <a:pt x="10377724" y="2365975"/>
                  <a:pt x="10377724" y="2349705"/>
                  <a:pt x="10365854" y="2333435"/>
                </a:cubicBezTo>
                <a:close/>
                <a:moveTo>
                  <a:pt x="1872960" y="1520140"/>
                </a:moveTo>
                <a:cubicBezTo>
                  <a:pt x="1864567" y="1532227"/>
                  <a:pt x="1864567" y="1544313"/>
                  <a:pt x="1872960" y="1560428"/>
                </a:cubicBezTo>
                <a:cubicBezTo>
                  <a:pt x="1877156" y="1544313"/>
                  <a:pt x="1889746" y="1532227"/>
                  <a:pt x="1872960" y="1520140"/>
                </a:cubicBezTo>
                <a:close/>
                <a:moveTo>
                  <a:pt x="10365450" y="1318705"/>
                </a:moveTo>
                <a:cubicBezTo>
                  <a:pt x="10344990" y="1334975"/>
                  <a:pt x="10353175" y="1347177"/>
                  <a:pt x="10353175" y="1371583"/>
                </a:cubicBezTo>
                <a:cubicBezTo>
                  <a:pt x="10377724" y="1351246"/>
                  <a:pt x="10377724" y="1339042"/>
                  <a:pt x="10365450" y="1318705"/>
                </a:cubicBezTo>
                <a:close/>
                <a:moveTo>
                  <a:pt x="1876317" y="568359"/>
                </a:moveTo>
                <a:cubicBezTo>
                  <a:pt x="1859529" y="585145"/>
                  <a:pt x="1867923" y="597735"/>
                  <a:pt x="1867923" y="618718"/>
                </a:cubicBezTo>
                <a:cubicBezTo>
                  <a:pt x="1884712" y="597735"/>
                  <a:pt x="1884712" y="585145"/>
                  <a:pt x="1876317" y="568359"/>
                </a:cubicBezTo>
                <a:close/>
                <a:moveTo>
                  <a:pt x="2363495" y="376189"/>
                </a:moveTo>
                <a:cubicBezTo>
                  <a:pt x="2356703" y="375219"/>
                  <a:pt x="2348982" y="376255"/>
                  <a:pt x="2340459" y="379365"/>
                </a:cubicBezTo>
                <a:cubicBezTo>
                  <a:pt x="2357503" y="395954"/>
                  <a:pt x="2374547" y="416691"/>
                  <a:pt x="2395853" y="437426"/>
                </a:cubicBezTo>
                <a:cubicBezTo>
                  <a:pt x="2395853" y="400102"/>
                  <a:pt x="2383870" y="379106"/>
                  <a:pt x="2363495" y="376189"/>
                </a:cubicBezTo>
                <a:close/>
                <a:moveTo>
                  <a:pt x="10361897" y="369441"/>
                </a:moveTo>
                <a:cubicBezTo>
                  <a:pt x="10350026" y="381801"/>
                  <a:pt x="10353984" y="398282"/>
                  <a:pt x="10353984" y="414763"/>
                </a:cubicBezTo>
                <a:cubicBezTo>
                  <a:pt x="10377724" y="398282"/>
                  <a:pt x="10377724" y="398282"/>
                  <a:pt x="10361897" y="369441"/>
                </a:cubicBezTo>
                <a:close/>
                <a:moveTo>
                  <a:pt x="0" y="0"/>
                </a:moveTo>
                <a:lnTo>
                  <a:pt x="1854916" y="0"/>
                </a:lnTo>
                <a:lnTo>
                  <a:pt x="1855228" y="8143"/>
                </a:lnTo>
                <a:cubicBezTo>
                  <a:pt x="1859344" y="20510"/>
                  <a:pt x="1855228" y="32877"/>
                  <a:pt x="1855228" y="49366"/>
                </a:cubicBezTo>
                <a:cubicBezTo>
                  <a:pt x="1879920" y="49366"/>
                  <a:pt x="1888152" y="32877"/>
                  <a:pt x="1888152" y="16388"/>
                </a:cubicBezTo>
                <a:lnTo>
                  <a:pt x="1888807" y="0"/>
                </a:lnTo>
                <a:lnTo>
                  <a:pt x="9845796" y="0"/>
                </a:lnTo>
                <a:lnTo>
                  <a:pt x="9846873" y="3195"/>
                </a:lnTo>
                <a:cubicBezTo>
                  <a:pt x="9851041" y="19676"/>
                  <a:pt x="9859376" y="32037"/>
                  <a:pt x="9880214" y="32037"/>
                </a:cubicBezTo>
                <a:cubicBezTo>
                  <a:pt x="9890633" y="29977"/>
                  <a:pt x="9896884" y="25856"/>
                  <a:pt x="9900531" y="19676"/>
                </a:cubicBezTo>
                <a:lnTo>
                  <a:pt x="9904262" y="0"/>
                </a:lnTo>
                <a:lnTo>
                  <a:pt x="12146229" y="0"/>
                </a:lnTo>
                <a:lnTo>
                  <a:pt x="12155327" y="10720"/>
                </a:lnTo>
                <a:cubicBezTo>
                  <a:pt x="12161308" y="13812"/>
                  <a:pt x="12167288" y="12266"/>
                  <a:pt x="12175004" y="6083"/>
                </a:cubicBezTo>
                <a:lnTo>
                  <a:pt x="12180992" y="0"/>
                </a:lnTo>
                <a:lnTo>
                  <a:pt x="12192000" y="0"/>
                </a:lnTo>
                <a:lnTo>
                  <a:pt x="12192000" y="3242778"/>
                </a:lnTo>
                <a:lnTo>
                  <a:pt x="12173718" y="3252277"/>
                </a:lnTo>
                <a:cubicBezTo>
                  <a:pt x="12160342" y="3263612"/>
                  <a:pt x="12152111" y="3281131"/>
                  <a:pt x="12147996" y="3305864"/>
                </a:cubicBezTo>
                <a:cubicBezTo>
                  <a:pt x="12147996" y="3305864"/>
                  <a:pt x="12147996" y="3309986"/>
                  <a:pt x="12143880" y="3314109"/>
                </a:cubicBezTo>
                <a:cubicBezTo>
                  <a:pt x="12106842" y="3260521"/>
                  <a:pt x="12073917" y="3211055"/>
                  <a:pt x="12040995" y="3157467"/>
                </a:cubicBezTo>
                <a:cubicBezTo>
                  <a:pt x="12040995" y="3157467"/>
                  <a:pt x="12036879" y="3157467"/>
                  <a:pt x="12036879" y="3161589"/>
                </a:cubicBezTo>
                <a:cubicBezTo>
                  <a:pt x="12032764" y="3211055"/>
                  <a:pt x="12028647" y="3260521"/>
                  <a:pt x="12024532" y="3314109"/>
                </a:cubicBezTo>
                <a:cubicBezTo>
                  <a:pt x="12003954" y="3334720"/>
                  <a:pt x="12003954" y="3334720"/>
                  <a:pt x="11999840" y="3388308"/>
                </a:cubicBezTo>
                <a:cubicBezTo>
                  <a:pt x="11987494" y="3371819"/>
                  <a:pt x="11979262" y="3359452"/>
                  <a:pt x="11971031" y="3347087"/>
                </a:cubicBezTo>
                <a:cubicBezTo>
                  <a:pt x="11913415" y="3277010"/>
                  <a:pt x="11847568" y="3223422"/>
                  <a:pt x="11757026" y="3202810"/>
                </a:cubicBezTo>
                <a:cubicBezTo>
                  <a:pt x="11691181" y="3190445"/>
                  <a:pt x="11625332" y="3198690"/>
                  <a:pt x="11559485" y="3206933"/>
                </a:cubicBezTo>
                <a:cubicBezTo>
                  <a:pt x="11514216" y="3211055"/>
                  <a:pt x="11464829" y="3215177"/>
                  <a:pt x="11419560" y="3219299"/>
                </a:cubicBezTo>
                <a:cubicBezTo>
                  <a:pt x="11345481" y="3219299"/>
                  <a:pt x="11275518" y="3198690"/>
                  <a:pt x="11217903" y="3153346"/>
                </a:cubicBezTo>
                <a:cubicBezTo>
                  <a:pt x="11209671" y="3149224"/>
                  <a:pt x="11201439" y="3145101"/>
                  <a:pt x="11189093" y="3136857"/>
                </a:cubicBezTo>
                <a:cubicBezTo>
                  <a:pt x="11189093" y="3161589"/>
                  <a:pt x="11189093" y="3186323"/>
                  <a:pt x="11184979" y="3211055"/>
                </a:cubicBezTo>
                <a:cubicBezTo>
                  <a:pt x="11180863" y="3206933"/>
                  <a:pt x="11172632" y="3202810"/>
                  <a:pt x="11164401" y="3194567"/>
                </a:cubicBezTo>
                <a:cubicBezTo>
                  <a:pt x="11139708" y="3239911"/>
                  <a:pt x="11143822" y="3293499"/>
                  <a:pt x="11123246" y="3347087"/>
                </a:cubicBezTo>
                <a:cubicBezTo>
                  <a:pt x="11102669" y="3309986"/>
                  <a:pt x="11094437" y="3272887"/>
                  <a:pt x="11086207" y="3239911"/>
                </a:cubicBezTo>
                <a:cubicBezTo>
                  <a:pt x="11073861" y="3202810"/>
                  <a:pt x="11061515" y="3169834"/>
                  <a:pt x="11049167" y="3124490"/>
                </a:cubicBezTo>
                <a:cubicBezTo>
                  <a:pt x="11020360" y="3186323"/>
                  <a:pt x="11040938" y="3244033"/>
                  <a:pt x="11036821" y="3301742"/>
                </a:cubicBezTo>
                <a:cubicBezTo>
                  <a:pt x="11008014" y="3314109"/>
                  <a:pt x="10983321" y="3309986"/>
                  <a:pt x="10954511" y="3301742"/>
                </a:cubicBezTo>
                <a:cubicBezTo>
                  <a:pt x="10929819" y="3289377"/>
                  <a:pt x="10905126" y="3281132"/>
                  <a:pt x="10884550" y="3268765"/>
                </a:cubicBezTo>
                <a:cubicBezTo>
                  <a:pt x="10859856" y="3256398"/>
                  <a:pt x="10835163" y="3239911"/>
                  <a:pt x="10810471" y="3227544"/>
                </a:cubicBezTo>
                <a:cubicBezTo>
                  <a:pt x="10756970" y="3202810"/>
                  <a:pt x="10703469" y="3194567"/>
                  <a:pt x="10658198" y="3248155"/>
                </a:cubicBezTo>
                <a:cubicBezTo>
                  <a:pt x="10625276" y="3182200"/>
                  <a:pt x="10654084" y="3112123"/>
                  <a:pt x="10625276" y="3050292"/>
                </a:cubicBezTo>
                <a:cubicBezTo>
                  <a:pt x="10625276" y="3070902"/>
                  <a:pt x="10629392" y="3091513"/>
                  <a:pt x="10629392" y="3112123"/>
                </a:cubicBezTo>
                <a:cubicBezTo>
                  <a:pt x="10633506" y="3153346"/>
                  <a:pt x="10612928" y="3182200"/>
                  <a:pt x="10575889" y="3198690"/>
                </a:cubicBezTo>
                <a:cubicBezTo>
                  <a:pt x="10547082" y="3211055"/>
                  <a:pt x="10522390" y="3227544"/>
                  <a:pt x="10514158" y="3264643"/>
                </a:cubicBezTo>
                <a:cubicBezTo>
                  <a:pt x="10505926" y="3252276"/>
                  <a:pt x="10505926" y="3244033"/>
                  <a:pt x="10501812" y="3239911"/>
                </a:cubicBezTo>
                <a:cubicBezTo>
                  <a:pt x="10489465" y="3202810"/>
                  <a:pt x="10468887" y="3173956"/>
                  <a:pt x="10440080" y="3153346"/>
                </a:cubicBezTo>
                <a:cubicBezTo>
                  <a:pt x="10398924" y="3128612"/>
                  <a:pt x="10378348" y="3091513"/>
                  <a:pt x="10374232" y="3042047"/>
                </a:cubicBezTo>
                <a:cubicBezTo>
                  <a:pt x="10374232" y="2996704"/>
                  <a:pt x="10374232" y="2951361"/>
                  <a:pt x="10374232" y="2906017"/>
                </a:cubicBezTo>
                <a:cubicBezTo>
                  <a:pt x="10345425" y="2897772"/>
                  <a:pt x="10341307" y="2918382"/>
                  <a:pt x="10337193" y="2930749"/>
                </a:cubicBezTo>
                <a:cubicBezTo>
                  <a:pt x="10333079" y="2963726"/>
                  <a:pt x="10333079" y="2996704"/>
                  <a:pt x="10333079" y="3025558"/>
                </a:cubicBezTo>
                <a:cubicBezTo>
                  <a:pt x="10333079" y="3042047"/>
                  <a:pt x="10337193" y="3058535"/>
                  <a:pt x="10337193" y="3079146"/>
                </a:cubicBezTo>
                <a:cubicBezTo>
                  <a:pt x="10304269" y="3079146"/>
                  <a:pt x="10267230" y="3066780"/>
                  <a:pt x="10238422" y="3091513"/>
                </a:cubicBezTo>
                <a:cubicBezTo>
                  <a:pt x="10213729" y="3112123"/>
                  <a:pt x="10193153" y="3136857"/>
                  <a:pt x="10168460" y="3165711"/>
                </a:cubicBezTo>
                <a:cubicBezTo>
                  <a:pt x="10143766" y="3145101"/>
                  <a:pt x="10110843" y="3145101"/>
                  <a:pt x="10077919" y="3145101"/>
                </a:cubicBezTo>
                <a:cubicBezTo>
                  <a:pt x="10044995" y="3149224"/>
                  <a:pt x="10012072" y="3149224"/>
                  <a:pt x="9979149" y="3149224"/>
                </a:cubicBezTo>
                <a:cubicBezTo>
                  <a:pt x="9921532" y="3145101"/>
                  <a:pt x="9876262" y="3120368"/>
                  <a:pt x="9847453" y="3070902"/>
                </a:cubicBezTo>
                <a:cubicBezTo>
                  <a:pt x="9843337" y="3066780"/>
                  <a:pt x="9839223" y="3062657"/>
                  <a:pt x="9835107" y="3054414"/>
                </a:cubicBezTo>
                <a:cubicBezTo>
                  <a:pt x="9830991" y="3066780"/>
                  <a:pt x="9830991" y="3070902"/>
                  <a:pt x="9830991" y="3079146"/>
                </a:cubicBezTo>
                <a:cubicBezTo>
                  <a:pt x="9830991" y="3095636"/>
                  <a:pt x="9826877" y="3108001"/>
                  <a:pt x="9810413" y="3116245"/>
                </a:cubicBezTo>
                <a:cubicBezTo>
                  <a:pt x="9773374" y="3140979"/>
                  <a:pt x="9773374" y="3145101"/>
                  <a:pt x="9781606" y="3190445"/>
                </a:cubicBezTo>
                <a:cubicBezTo>
                  <a:pt x="9789836" y="3227544"/>
                  <a:pt x="9798067" y="3264643"/>
                  <a:pt x="9806298" y="3301742"/>
                </a:cubicBezTo>
                <a:cubicBezTo>
                  <a:pt x="9769260" y="3297621"/>
                  <a:pt x="9740451" y="3293499"/>
                  <a:pt x="9699297" y="3289377"/>
                </a:cubicBezTo>
                <a:cubicBezTo>
                  <a:pt x="9699297" y="3272887"/>
                  <a:pt x="9695181" y="3252276"/>
                  <a:pt x="9691066" y="3235789"/>
                </a:cubicBezTo>
                <a:cubicBezTo>
                  <a:pt x="9686950" y="3215177"/>
                  <a:pt x="9686950" y="3190445"/>
                  <a:pt x="9678720" y="3173956"/>
                </a:cubicBezTo>
                <a:cubicBezTo>
                  <a:pt x="9670488" y="3153346"/>
                  <a:pt x="9654026" y="3149224"/>
                  <a:pt x="9637566" y="3161589"/>
                </a:cubicBezTo>
                <a:cubicBezTo>
                  <a:pt x="9629334" y="3169834"/>
                  <a:pt x="9621103" y="3178078"/>
                  <a:pt x="9616987" y="3186323"/>
                </a:cubicBezTo>
                <a:cubicBezTo>
                  <a:pt x="9596411" y="3231666"/>
                  <a:pt x="9579949" y="3281132"/>
                  <a:pt x="9575833" y="3330598"/>
                </a:cubicBezTo>
                <a:cubicBezTo>
                  <a:pt x="9563486" y="3334720"/>
                  <a:pt x="9555256" y="3338842"/>
                  <a:pt x="9534678" y="3342965"/>
                </a:cubicBezTo>
                <a:cubicBezTo>
                  <a:pt x="9542910" y="3326476"/>
                  <a:pt x="9547024" y="3309986"/>
                  <a:pt x="9555256" y="3297621"/>
                </a:cubicBezTo>
                <a:cubicBezTo>
                  <a:pt x="9563486" y="3272887"/>
                  <a:pt x="9575833" y="3244033"/>
                  <a:pt x="9584065" y="3219299"/>
                </a:cubicBezTo>
                <a:cubicBezTo>
                  <a:pt x="9592295" y="3178078"/>
                  <a:pt x="9584065" y="3153346"/>
                  <a:pt x="9555256" y="3120368"/>
                </a:cubicBezTo>
                <a:cubicBezTo>
                  <a:pt x="9534678" y="3173956"/>
                  <a:pt x="9534678" y="3235789"/>
                  <a:pt x="9489407" y="3281132"/>
                </a:cubicBezTo>
                <a:cubicBezTo>
                  <a:pt x="9485293" y="3277010"/>
                  <a:pt x="9481177" y="3272887"/>
                  <a:pt x="9477061" y="3268765"/>
                </a:cubicBezTo>
                <a:cubicBezTo>
                  <a:pt x="9472947" y="3264643"/>
                  <a:pt x="9472947" y="3260521"/>
                  <a:pt x="9468831" y="3252276"/>
                </a:cubicBezTo>
                <a:cubicBezTo>
                  <a:pt x="9501755" y="3239911"/>
                  <a:pt x="9505870" y="3211055"/>
                  <a:pt x="9505870" y="3182200"/>
                </a:cubicBezTo>
                <a:cubicBezTo>
                  <a:pt x="9505870" y="3153346"/>
                  <a:pt x="9505870" y="3124490"/>
                  <a:pt x="9481177" y="3095636"/>
                </a:cubicBezTo>
                <a:cubicBezTo>
                  <a:pt x="9472947" y="3116245"/>
                  <a:pt x="9468831" y="3128612"/>
                  <a:pt x="9464715" y="3140979"/>
                </a:cubicBezTo>
                <a:cubicBezTo>
                  <a:pt x="9440023" y="3132735"/>
                  <a:pt x="9468831" y="3091513"/>
                  <a:pt x="9427676" y="3095636"/>
                </a:cubicBezTo>
                <a:cubicBezTo>
                  <a:pt x="9431792" y="3157467"/>
                  <a:pt x="9440023" y="3219299"/>
                  <a:pt x="9448253" y="3285254"/>
                </a:cubicBezTo>
                <a:cubicBezTo>
                  <a:pt x="9411214" y="3281132"/>
                  <a:pt x="9378291" y="3277010"/>
                  <a:pt x="9349483" y="3268765"/>
                </a:cubicBezTo>
                <a:cubicBezTo>
                  <a:pt x="9283636" y="3248155"/>
                  <a:pt x="9217787" y="3227544"/>
                  <a:pt x="9151940" y="3206933"/>
                </a:cubicBezTo>
                <a:cubicBezTo>
                  <a:pt x="9086093" y="3186323"/>
                  <a:pt x="9024362" y="3169834"/>
                  <a:pt x="8958513" y="3153346"/>
                </a:cubicBezTo>
                <a:cubicBezTo>
                  <a:pt x="8954399" y="3153346"/>
                  <a:pt x="8946167" y="3153346"/>
                  <a:pt x="8933820" y="3149224"/>
                </a:cubicBezTo>
                <a:cubicBezTo>
                  <a:pt x="8929706" y="3169834"/>
                  <a:pt x="8925590" y="3190445"/>
                  <a:pt x="8917358" y="3211055"/>
                </a:cubicBezTo>
                <a:cubicBezTo>
                  <a:pt x="8884435" y="3202810"/>
                  <a:pt x="8900898" y="3169834"/>
                  <a:pt x="8888551" y="3149224"/>
                </a:cubicBezTo>
                <a:cubicBezTo>
                  <a:pt x="8867973" y="3149224"/>
                  <a:pt x="8867973" y="3149224"/>
                  <a:pt x="8855627" y="3182200"/>
                </a:cubicBezTo>
                <a:cubicBezTo>
                  <a:pt x="8847397" y="3153346"/>
                  <a:pt x="8843281" y="3124490"/>
                  <a:pt x="8835051" y="3099758"/>
                </a:cubicBezTo>
                <a:cubicBezTo>
                  <a:pt x="8830935" y="3079146"/>
                  <a:pt x="8818588" y="3062657"/>
                  <a:pt x="8798010" y="3054414"/>
                </a:cubicBezTo>
                <a:cubicBezTo>
                  <a:pt x="8781548" y="3046170"/>
                  <a:pt x="8760971" y="3042047"/>
                  <a:pt x="8740393" y="3033803"/>
                </a:cubicBezTo>
                <a:cubicBezTo>
                  <a:pt x="8736279" y="3157467"/>
                  <a:pt x="8752741" y="3277010"/>
                  <a:pt x="8756856" y="3400674"/>
                </a:cubicBezTo>
                <a:cubicBezTo>
                  <a:pt x="8719817" y="3334720"/>
                  <a:pt x="8715701" y="3256398"/>
                  <a:pt x="8658086" y="3198690"/>
                </a:cubicBezTo>
                <a:cubicBezTo>
                  <a:pt x="8645738" y="3211055"/>
                  <a:pt x="8637508" y="3223422"/>
                  <a:pt x="8629277" y="3235789"/>
                </a:cubicBezTo>
                <a:cubicBezTo>
                  <a:pt x="8616931" y="3252276"/>
                  <a:pt x="8608699" y="3268765"/>
                  <a:pt x="8604583" y="3285254"/>
                </a:cubicBezTo>
                <a:cubicBezTo>
                  <a:pt x="8592237" y="3314109"/>
                  <a:pt x="8571660" y="3326476"/>
                  <a:pt x="8546968" y="3342965"/>
                </a:cubicBezTo>
                <a:cubicBezTo>
                  <a:pt x="8534622" y="3355330"/>
                  <a:pt x="8518159" y="3351208"/>
                  <a:pt x="8501697" y="3342965"/>
                </a:cubicBezTo>
                <a:cubicBezTo>
                  <a:pt x="8489351" y="3334720"/>
                  <a:pt x="8477005" y="3326476"/>
                  <a:pt x="8460543" y="3318231"/>
                </a:cubicBezTo>
                <a:cubicBezTo>
                  <a:pt x="8415272" y="3380064"/>
                  <a:pt x="8382349" y="3446017"/>
                  <a:pt x="8386464" y="3532584"/>
                </a:cubicBezTo>
                <a:cubicBezTo>
                  <a:pt x="8341195" y="3511972"/>
                  <a:pt x="8304156" y="3499605"/>
                  <a:pt x="8263002" y="3483118"/>
                </a:cubicBezTo>
                <a:cubicBezTo>
                  <a:pt x="8300040" y="3446017"/>
                  <a:pt x="8316502" y="3404796"/>
                  <a:pt x="8304156" y="3355330"/>
                </a:cubicBezTo>
                <a:cubicBezTo>
                  <a:pt x="8271232" y="3355330"/>
                  <a:pt x="8263002" y="3330598"/>
                  <a:pt x="8258886" y="3305864"/>
                </a:cubicBezTo>
                <a:cubicBezTo>
                  <a:pt x="8254770" y="3281132"/>
                  <a:pt x="8246539" y="3260521"/>
                  <a:pt x="8238307" y="3235789"/>
                </a:cubicBezTo>
                <a:cubicBezTo>
                  <a:pt x="8193038" y="3252276"/>
                  <a:pt x="8151884" y="3231666"/>
                  <a:pt x="8114843" y="3202810"/>
                </a:cubicBezTo>
                <a:cubicBezTo>
                  <a:pt x="8094267" y="3186323"/>
                  <a:pt x="8069574" y="3165711"/>
                  <a:pt x="8044882" y="3145101"/>
                </a:cubicBezTo>
                <a:cubicBezTo>
                  <a:pt x="8024304" y="3169834"/>
                  <a:pt x="8020188" y="3202810"/>
                  <a:pt x="7979033" y="3206933"/>
                </a:cubicBezTo>
                <a:cubicBezTo>
                  <a:pt x="7991380" y="3231666"/>
                  <a:pt x="7999611" y="3252276"/>
                  <a:pt x="8011958" y="3272887"/>
                </a:cubicBezTo>
                <a:cubicBezTo>
                  <a:pt x="7974919" y="3293499"/>
                  <a:pt x="7946111" y="3256398"/>
                  <a:pt x="7909072" y="3277010"/>
                </a:cubicBezTo>
                <a:cubicBezTo>
                  <a:pt x="7904956" y="3248155"/>
                  <a:pt x="7900840" y="3219299"/>
                  <a:pt x="7896724" y="3194567"/>
                </a:cubicBezTo>
                <a:cubicBezTo>
                  <a:pt x="7876147" y="3194567"/>
                  <a:pt x="7855569" y="3194567"/>
                  <a:pt x="7830877" y="3190445"/>
                </a:cubicBezTo>
                <a:cubicBezTo>
                  <a:pt x="7830877" y="3198690"/>
                  <a:pt x="7822647" y="3206933"/>
                  <a:pt x="7814415" y="3219299"/>
                </a:cubicBezTo>
                <a:cubicBezTo>
                  <a:pt x="7822647" y="3182200"/>
                  <a:pt x="7810300" y="3165711"/>
                  <a:pt x="7777376" y="3157467"/>
                </a:cubicBezTo>
                <a:cubicBezTo>
                  <a:pt x="7777376" y="3178078"/>
                  <a:pt x="7777376" y="3194567"/>
                  <a:pt x="7777376" y="3215177"/>
                </a:cubicBezTo>
                <a:cubicBezTo>
                  <a:pt x="7773260" y="3215177"/>
                  <a:pt x="7773260" y="3215177"/>
                  <a:pt x="7769146" y="3219299"/>
                </a:cubicBezTo>
                <a:cubicBezTo>
                  <a:pt x="7760914" y="3202810"/>
                  <a:pt x="7752683" y="3186323"/>
                  <a:pt x="7744453" y="3169834"/>
                </a:cubicBezTo>
                <a:cubicBezTo>
                  <a:pt x="7727991" y="3190445"/>
                  <a:pt x="7711529" y="3206933"/>
                  <a:pt x="7695067" y="3227544"/>
                </a:cubicBezTo>
                <a:cubicBezTo>
                  <a:pt x="7695067" y="3231666"/>
                  <a:pt x="7690952" y="3239911"/>
                  <a:pt x="7690952" y="3244033"/>
                </a:cubicBezTo>
                <a:cubicBezTo>
                  <a:pt x="7686836" y="3252276"/>
                  <a:pt x="7686836" y="3260521"/>
                  <a:pt x="7682720" y="3268765"/>
                </a:cubicBezTo>
                <a:cubicBezTo>
                  <a:pt x="7658028" y="3305864"/>
                  <a:pt x="7633335" y="3301742"/>
                  <a:pt x="7600411" y="3264643"/>
                </a:cubicBezTo>
                <a:cubicBezTo>
                  <a:pt x="7608643" y="3244033"/>
                  <a:pt x="7616873" y="3223422"/>
                  <a:pt x="7620989" y="3198690"/>
                </a:cubicBezTo>
                <a:cubicBezTo>
                  <a:pt x="7596295" y="3202810"/>
                  <a:pt x="7596295" y="3202810"/>
                  <a:pt x="7592181" y="3244033"/>
                </a:cubicBezTo>
                <a:cubicBezTo>
                  <a:pt x="7542794" y="3227544"/>
                  <a:pt x="7551026" y="3277010"/>
                  <a:pt x="7530448" y="3297621"/>
                </a:cubicBezTo>
                <a:cubicBezTo>
                  <a:pt x="7546910" y="3227544"/>
                  <a:pt x="7518102" y="3165711"/>
                  <a:pt x="7518102" y="3099758"/>
                </a:cubicBezTo>
                <a:cubicBezTo>
                  <a:pt x="7513987" y="3099758"/>
                  <a:pt x="7509871" y="3099758"/>
                  <a:pt x="7505756" y="3099758"/>
                </a:cubicBezTo>
                <a:cubicBezTo>
                  <a:pt x="7497525" y="3132735"/>
                  <a:pt x="7489293" y="3169834"/>
                  <a:pt x="7481063" y="3202810"/>
                </a:cubicBezTo>
                <a:cubicBezTo>
                  <a:pt x="7481063" y="3202810"/>
                  <a:pt x="7476947" y="3202810"/>
                  <a:pt x="7476947" y="3202810"/>
                </a:cubicBezTo>
                <a:cubicBezTo>
                  <a:pt x="7481063" y="3161589"/>
                  <a:pt x="7481063" y="3124490"/>
                  <a:pt x="7485179" y="3070902"/>
                </a:cubicBezTo>
                <a:cubicBezTo>
                  <a:pt x="7464601" y="3087391"/>
                  <a:pt x="7452255" y="3095636"/>
                  <a:pt x="7444024" y="3103880"/>
                </a:cubicBezTo>
                <a:cubicBezTo>
                  <a:pt x="7419330" y="3124490"/>
                  <a:pt x="7402870" y="3145101"/>
                  <a:pt x="7378177" y="3165711"/>
                </a:cubicBezTo>
                <a:cubicBezTo>
                  <a:pt x="7361715" y="3178078"/>
                  <a:pt x="7345253" y="3186323"/>
                  <a:pt x="7324675" y="3173956"/>
                </a:cubicBezTo>
                <a:cubicBezTo>
                  <a:pt x="7316444" y="3169834"/>
                  <a:pt x="7308214" y="3169834"/>
                  <a:pt x="7299982" y="3169834"/>
                </a:cubicBezTo>
                <a:cubicBezTo>
                  <a:pt x="7275290" y="3165711"/>
                  <a:pt x="7246481" y="3165711"/>
                  <a:pt x="7225905" y="3165711"/>
                </a:cubicBezTo>
                <a:cubicBezTo>
                  <a:pt x="7209443" y="3161589"/>
                  <a:pt x="7197096" y="3165711"/>
                  <a:pt x="7188865" y="3173956"/>
                </a:cubicBezTo>
                <a:cubicBezTo>
                  <a:pt x="7172404" y="3190445"/>
                  <a:pt x="7155942" y="3206933"/>
                  <a:pt x="7135364" y="3223422"/>
                </a:cubicBezTo>
                <a:cubicBezTo>
                  <a:pt x="7131249" y="3211055"/>
                  <a:pt x="7127133" y="3202810"/>
                  <a:pt x="7123017" y="3190445"/>
                </a:cubicBezTo>
                <a:cubicBezTo>
                  <a:pt x="7114787" y="3206933"/>
                  <a:pt x="7110671" y="3223422"/>
                  <a:pt x="7102441" y="3235789"/>
                </a:cubicBezTo>
                <a:cubicBezTo>
                  <a:pt x="7094209" y="3260521"/>
                  <a:pt x="7081863" y="3260521"/>
                  <a:pt x="7057170" y="3256398"/>
                </a:cubicBezTo>
                <a:cubicBezTo>
                  <a:pt x="7032478" y="3248155"/>
                  <a:pt x="7016016" y="3231666"/>
                  <a:pt x="7007785" y="3202810"/>
                </a:cubicBezTo>
                <a:cubicBezTo>
                  <a:pt x="6999553" y="3178078"/>
                  <a:pt x="6978977" y="3157467"/>
                  <a:pt x="6954284" y="3140979"/>
                </a:cubicBezTo>
                <a:cubicBezTo>
                  <a:pt x="6925476" y="3190445"/>
                  <a:pt x="6950168" y="3248155"/>
                  <a:pt x="6929590" y="3297621"/>
                </a:cubicBezTo>
                <a:cubicBezTo>
                  <a:pt x="6913130" y="3293499"/>
                  <a:pt x="6896668" y="3281132"/>
                  <a:pt x="6884321" y="3281132"/>
                </a:cubicBezTo>
                <a:cubicBezTo>
                  <a:pt x="6867859" y="3285254"/>
                  <a:pt x="6851397" y="3301742"/>
                  <a:pt x="6839051" y="3314109"/>
                </a:cubicBezTo>
                <a:cubicBezTo>
                  <a:pt x="6818474" y="3347087"/>
                  <a:pt x="6797896" y="3380064"/>
                  <a:pt x="6777320" y="3408918"/>
                </a:cubicBezTo>
                <a:cubicBezTo>
                  <a:pt x="6764973" y="3425407"/>
                  <a:pt x="6752625" y="3441897"/>
                  <a:pt x="6740279" y="3454262"/>
                </a:cubicBezTo>
                <a:cubicBezTo>
                  <a:pt x="6711471" y="3441897"/>
                  <a:pt x="6703241" y="3421285"/>
                  <a:pt x="6699125" y="3392431"/>
                </a:cubicBezTo>
                <a:cubicBezTo>
                  <a:pt x="6699125" y="3355330"/>
                  <a:pt x="6699125" y="3318231"/>
                  <a:pt x="6699125" y="3277010"/>
                </a:cubicBezTo>
                <a:cubicBezTo>
                  <a:pt x="6699125" y="3256398"/>
                  <a:pt x="6699125" y="3235789"/>
                  <a:pt x="6695010" y="3215177"/>
                </a:cubicBezTo>
                <a:cubicBezTo>
                  <a:pt x="6674432" y="3244033"/>
                  <a:pt x="6662086" y="3272887"/>
                  <a:pt x="6662086" y="3305864"/>
                </a:cubicBezTo>
                <a:cubicBezTo>
                  <a:pt x="6662086" y="3338842"/>
                  <a:pt x="6662086" y="3371819"/>
                  <a:pt x="6662086" y="3404796"/>
                </a:cubicBezTo>
                <a:cubicBezTo>
                  <a:pt x="6662086" y="3421285"/>
                  <a:pt x="6657970" y="3433652"/>
                  <a:pt x="6653856" y="3458384"/>
                </a:cubicBezTo>
                <a:cubicBezTo>
                  <a:pt x="6637393" y="3437774"/>
                  <a:pt x="6625047" y="3425407"/>
                  <a:pt x="6612701" y="3413041"/>
                </a:cubicBezTo>
                <a:cubicBezTo>
                  <a:pt x="6616815" y="3400674"/>
                  <a:pt x="6625047" y="3392431"/>
                  <a:pt x="6629163" y="3384186"/>
                </a:cubicBezTo>
                <a:cubicBezTo>
                  <a:pt x="6637393" y="3371819"/>
                  <a:pt x="6637393" y="3359452"/>
                  <a:pt x="6633277" y="3347087"/>
                </a:cubicBezTo>
                <a:cubicBezTo>
                  <a:pt x="6620931" y="3318231"/>
                  <a:pt x="6608585" y="3293499"/>
                  <a:pt x="6604469" y="3264643"/>
                </a:cubicBezTo>
                <a:cubicBezTo>
                  <a:pt x="6600355" y="3231666"/>
                  <a:pt x="6579777" y="3206933"/>
                  <a:pt x="6555084" y="3186323"/>
                </a:cubicBezTo>
                <a:cubicBezTo>
                  <a:pt x="6550968" y="3190445"/>
                  <a:pt x="6546852" y="3194567"/>
                  <a:pt x="6542738" y="3198690"/>
                </a:cubicBezTo>
                <a:cubicBezTo>
                  <a:pt x="6534506" y="3157467"/>
                  <a:pt x="6530392" y="3120368"/>
                  <a:pt x="6526276" y="3083269"/>
                </a:cubicBezTo>
                <a:cubicBezTo>
                  <a:pt x="6526276" y="3083269"/>
                  <a:pt x="6522160" y="3083269"/>
                  <a:pt x="6522160" y="3083269"/>
                </a:cubicBezTo>
                <a:cubicBezTo>
                  <a:pt x="6518045" y="3095636"/>
                  <a:pt x="6513929" y="3103880"/>
                  <a:pt x="6509813" y="3112123"/>
                </a:cubicBezTo>
                <a:cubicBezTo>
                  <a:pt x="6505698" y="3112123"/>
                  <a:pt x="6505698" y="3112123"/>
                  <a:pt x="6505698" y="3112123"/>
                </a:cubicBezTo>
                <a:cubicBezTo>
                  <a:pt x="6505698" y="3099758"/>
                  <a:pt x="6505698" y="3083269"/>
                  <a:pt x="6505698" y="3066780"/>
                </a:cubicBezTo>
                <a:cubicBezTo>
                  <a:pt x="6497467" y="3070902"/>
                  <a:pt x="6489237" y="3075024"/>
                  <a:pt x="6481005" y="3083269"/>
                </a:cubicBezTo>
                <a:cubicBezTo>
                  <a:pt x="6493351" y="3037925"/>
                  <a:pt x="6460429" y="3009069"/>
                  <a:pt x="6435736" y="2976093"/>
                </a:cubicBezTo>
                <a:cubicBezTo>
                  <a:pt x="6423390" y="3025558"/>
                  <a:pt x="6423390" y="3070902"/>
                  <a:pt x="6427504" y="3120368"/>
                </a:cubicBezTo>
                <a:cubicBezTo>
                  <a:pt x="6411042" y="3095636"/>
                  <a:pt x="6398696" y="3070902"/>
                  <a:pt x="6378119" y="3042047"/>
                </a:cubicBezTo>
                <a:cubicBezTo>
                  <a:pt x="6341081" y="3140979"/>
                  <a:pt x="6299926" y="3231666"/>
                  <a:pt x="6229963" y="3318231"/>
                </a:cubicBezTo>
                <a:cubicBezTo>
                  <a:pt x="6225847" y="3264643"/>
                  <a:pt x="6242309" y="3219299"/>
                  <a:pt x="6234077" y="3165711"/>
                </a:cubicBezTo>
                <a:cubicBezTo>
                  <a:pt x="6225847" y="3178078"/>
                  <a:pt x="6221731" y="3182200"/>
                  <a:pt x="6221731" y="3186323"/>
                </a:cubicBezTo>
                <a:cubicBezTo>
                  <a:pt x="6197038" y="3219299"/>
                  <a:pt x="6180576" y="3219299"/>
                  <a:pt x="6160000" y="3186323"/>
                </a:cubicBezTo>
                <a:cubicBezTo>
                  <a:pt x="6143538" y="3165711"/>
                  <a:pt x="6131191" y="3140979"/>
                  <a:pt x="6118845" y="3116245"/>
                </a:cubicBezTo>
                <a:cubicBezTo>
                  <a:pt x="6110613" y="3103880"/>
                  <a:pt x="6102383" y="3091513"/>
                  <a:pt x="6098267" y="3079146"/>
                </a:cubicBezTo>
                <a:cubicBezTo>
                  <a:pt x="6077691" y="3075024"/>
                  <a:pt x="6065344" y="3079146"/>
                  <a:pt x="6052999" y="3095636"/>
                </a:cubicBezTo>
                <a:cubicBezTo>
                  <a:pt x="6032420" y="3128612"/>
                  <a:pt x="6028305" y="3165711"/>
                  <a:pt x="6024190" y="3202810"/>
                </a:cubicBezTo>
                <a:cubicBezTo>
                  <a:pt x="6020074" y="3227544"/>
                  <a:pt x="6015958" y="3256398"/>
                  <a:pt x="6007727" y="3281132"/>
                </a:cubicBezTo>
                <a:cubicBezTo>
                  <a:pt x="6007727" y="3272887"/>
                  <a:pt x="6003611" y="3264643"/>
                  <a:pt x="6003611" y="3256398"/>
                </a:cubicBezTo>
                <a:cubicBezTo>
                  <a:pt x="5999497" y="3256398"/>
                  <a:pt x="5999497" y="3256398"/>
                  <a:pt x="5995381" y="3256398"/>
                </a:cubicBezTo>
                <a:cubicBezTo>
                  <a:pt x="5991265" y="3272887"/>
                  <a:pt x="5983035" y="3289377"/>
                  <a:pt x="5978919" y="3305864"/>
                </a:cubicBezTo>
                <a:cubicBezTo>
                  <a:pt x="5974803" y="3322353"/>
                  <a:pt x="5970689" y="3338842"/>
                  <a:pt x="5962457" y="3355330"/>
                </a:cubicBezTo>
                <a:cubicBezTo>
                  <a:pt x="5950111" y="3314109"/>
                  <a:pt x="5987152" y="3268765"/>
                  <a:pt x="5950111" y="3231666"/>
                </a:cubicBezTo>
                <a:cubicBezTo>
                  <a:pt x="5945997" y="3235789"/>
                  <a:pt x="5937764" y="3239911"/>
                  <a:pt x="5933648" y="3248155"/>
                </a:cubicBezTo>
                <a:cubicBezTo>
                  <a:pt x="5917188" y="3268765"/>
                  <a:pt x="5900726" y="3289377"/>
                  <a:pt x="5884263" y="3309986"/>
                </a:cubicBezTo>
                <a:cubicBezTo>
                  <a:pt x="5838993" y="3359452"/>
                  <a:pt x="5818416" y="3363575"/>
                  <a:pt x="5760799" y="3330598"/>
                </a:cubicBezTo>
                <a:cubicBezTo>
                  <a:pt x="5736107" y="3342965"/>
                  <a:pt x="5727877" y="3363575"/>
                  <a:pt x="5731991" y="3384186"/>
                </a:cubicBezTo>
                <a:cubicBezTo>
                  <a:pt x="5731991" y="3417163"/>
                  <a:pt x="5736107" y="3450140"/>
                  <a:pt x="5740223" y="3478996"/>
                </a:cubicBezTo>
                <a:cubicBezTo>
                  <a:pt x="5744337" y="3499605"/>
                  <a:pt x="5748454" y="3520217"/>
                  <a:pt x="5752569" y="3536706"/>
                </a:cubicBezTo>
                <a:cubicBezTo>
                  <a:pt x="5752569" y="3553194"/>
                  <a:pt x="5752569" y="3565560"/>
                  <a:pt x="5727877" y="3569683"/>
                </a:cubicBezTo>
                <a:cubicBezTo>
                  <a:pt x="5727877" y="3557316"/>
                  <a:pt x="5723761" y="3544949"/>
                  <a:pt x="5723761" y="3532584"/>
                </a:cubicBezTo>
                <a:cubicBezTo>
                  <a:pt x="5715529" y="3483118"/>
                  <a:pt x="5707299" y="3429530"/>
                  <a:pt x="5699068" y="3380064"/>
                </a:cubicBezTo>
                <a:cubicBezTo>
                  <a:pt x="5690836" y="3355330"/>
                  <a:pt x="5686722" y="3330598"/>
                  <a:pt x="5657914" y="3314109"/>
                </a:cubicBezTo>
                <a:cubicBezTo>
                  <a:pt x="5629105" y="3380064"/>
                  <a:pt x="5637335" y="3450140"/>
                  <a:pt x="5600297" y="3511972"/>
                </a:cubicBezTo>
                <a:cubicBezTo>
                  <a:pt x="5579719" y="3499605"/>
                  <a:pt x="5604413" y="3466629"/>
                  <a:pt x="5571488" y="3470751"/>
                </a:cubicBezTo>
                <a:cubicBezTo>
                  <a:pt x="5583835" y="3437774"/>
                  <a:pt x="5604413" y="3404796"/>
                  <a:pt x="5583835" y="3367697"/>
                </a:cubicBezTo>
                <a:cubicBezTo>
                  <a:pt x="5579719" y="3371819"/>
                  <a:pt x="5575605" y="3371819"/>
                  <a:pt x="5571488" y="3375941"/>
                </a:cubicBezTo>
                <a:cubicBezTo>
                  <a:pt x="5567372" y="3380064"/>
                  <a:pt x="5563258" y="3384186"/>
                  <a:pt x="5559142" y="3392431"/>
                </a:cubicBezTo>
                <a:cubicBezTo>
                  <a:pt x="5559142" y="3384186"/>
                  <a:pt x="5555026" y="3380064"/>
                  <a:pt x="5555026" y="3380064"/>
                </a:cubicBezTo>
                <a:cubicBezTo>
                  <a:pt x="5559142" y="3355330"/>
                  <a:pt x="5534450" y="3347087"/>
                  <a:pt x="5526218" y="3347087"/>
                </a:cubicBezTo>
                <a:cubicBezTo>
                  <a:pt x="5497411" y="3355330"/>
                  <a:pt x="5476833" y="3338842"/>
                  <a:pt x="5452140" y="3330598"/>
                </a:cubicBezTo>
                <a:cubicBezTo>
                  <a:pt x="5452140" y="3330598"/>
                  <a:pt x="5448024" y="3330598"/>
                  <a:pt x="5439794" y="3326476"/>
                </a:cubicBezTo>
                <a:cubicBezTo>
                  <a:pt x="5423332" y="3355330"/>
                  <a:pt x="5427448" y="3384186"/>
                  <a:pt x="5431562" y="3413041"/>
                </a:cubicBezTo>
                <a:cubicBezTo>
                  <a:pt x="5448024" y="3478996"/>
                  <a:pt x="5464487" y="3544949"/>
                  <a:pt x="5480949" y="3610904"/>
                </a:cubicBezTo>
                <a:cubicBezTo>
                  <a:pt x="5485064" y="3631515"/>
                  <a:pt x="5493295" y="3652125"/>
                  <a:pt x="5501526" y="3676859"/>
                </a:cubicBezTo>
                <a:cubicBezTo>
                  <a:pt x="5476833" y="3652125"/>
                  <a:pt x="5452140" y="3627393"/>
                  <a:pt x="5431562" y="3602659"/>
                </a:cubicBezTo>
                <a:cubicBezTo>
                  <a:pt x="5390409" y="3561438"/>
                  <a:pt x="5386293" y="3507850"/>
                  <a:pt x="5373947" y="3458384"/>
                </a:cubicBezTo>
                <a:cubicBezTo>
                  <a:pt x="5373947" y="3450140"/>
                  <a:pt x="5382178" y="3441897"/>
                  <a:pt x="5386293" y="3433652"/>
                </a:cubicBezTo>
                <a:cubicBezTo>
                  <a:pt x="5398639" y="3425407"/>
                  <a:pt x="5410986" y="3413041"/>
                  <a:pt x="5423332" y="3400674"/>
                </a:cubicBezTo>
                <a:cubicBezTo>
                  <a:pt x="5415102" y="3384186"/>
                  <a:pt x="5406870" y="3371819"/>
                  <a:pt x="5394523" y="3359452"/>
                </a:cubicBezTo>
                <a:cubicBezTo>
                  <a:pt x="5378062" y="3338842"/>
                  <a:pt x="5357485" y="3338842"/>
                  <a:pt x="5345138" y="3363575"/>
                </a:cubicBezTo>
                <a:cubicBezTo>
                  <a:pt x="5332792" y="3375941"/>
                  <a:pt x="5324560" y="3396553"/>
                  <a:pt x="5316330" y="3408918"/>
                </a:cubicBezTo>
                <a:cubicBezTo>
                  <a:pt x="5312215" y="3417163"/>
                  <a:pt x="5308098" y="3421285"/>
                  <a:pt x="5299868" y="3429530"/>
                </a:cubicBezTo>
                <a:cubicBezTo>
                  <a:pt x="5279291" y="3380064"/>
                  <a:pt x="5275175" y="3334720"/>
                  <a:pt x="5266944" y="3293499"/>
                </a:cubicBezTo>
                <a:cubicBezTo>
                  <a:pt x="5279291" y="3277010"/>
                  <a:pt x="5303984" y="3281132"/>
                  <a:pt x="5299868" y="3256398"/>
                </a:cubicBezTo>
                <a:lnTo>
                  <a:pt x="5301038" y="3254432"/>
                </a:lnTo>
                <a:lnTo>
                  <a:pt x="5303984" y="3256398"/>
                </a:lnTo>
                <a:lnTo>
                  <a:pt x="5303465" y="3250355"/>
                </a:lnTo>
                <a:lnTo>
                  <a:pt x="5330221" y="3205388"/>
                </a:lnTo>
                <a:cubicBezTo>
                  <a:pt x="5329706" y="3188385"/>
                  <a:pt x="5318387" y="3171895"/>
                  <a:pt x="5295752" y="3157467"/>
                </a:cubicBezTo>
                <a:cubicBezTo>
                  <a:pt x="5297812" y="3176018"/>
                  <a:pt x="5298841" y="3192505"/>
                  <a:pt x="5299868" y="3208479"/>
                </a:cubicBezTo>
                <a:lnTo>
                  <a:pt x="5303465" y="3250355"/>
                </a:lnTo>
                <a:lnTo>
                  <a:pt x="5301038" y="3254432"/>
                </a:lnTo>
                <a:lnTo>
                  <a:pt x="5242251" y="3215177"/>
                </a:lnTo>
                <a:cubicBezTo>
                  <a:pt x="5234021" y="3239911"/>
                  <a:pt x="5225789" y="3260521"/>
                  <a:pt x="5217560" y="3285254"/>
                </a:cubicBezTo>
                <a:cubicBezTo>
                  <a:pt x="5188750" y="3293499"/>
                  <a:pt x="5164058" y="3301742"/>
                  <a:pt x="5135250" y="3309986"/>
                </a:cubicBezTo>
                <a:cubicBezTo>
                  <a:pt x="5131133" y="3289377"/>
                  <a:pt x="5131133" y="3272887"/>
                  <a:pt x="5127019" y="3260521"/>
                </a:cubicBezTo>
                <a:cubicBezTo>
                  <a:pt x="5122903" y="3256398"/>
                  <a:pt x="5122903" y="3256398"/>
                  <a:pt x="5118787" y="3256398"/>
                </a:cubicBezTo>
                <a:cubicBezTo>
                  <a:pt x="5102326" y="3277010"/>
                  <a:pt x="5085864" y="3301742"/>
                  <a:pt x="5061172" y="3330598"/>
                </a:cubicBezTo>
                <a:cubicBezTo>
                  <a:pt x="5065286" y="3289377"/>
                  <a:pt x="5057056" y="3260521"/>
                  <a:pt x="5040594" y="3235789"/>
                </a:cubicBezTo>
                <a:cubicBezTo>
                  <a:pt x="5020017" y="3206933"/>
                  <a:pt x="4995323" y="3206933"/>
                  <a:pt x="4982977" y="3239911"/>
                </a:cubicBezTo>
                <a:cubicBezTo>
                  <a:pt x="4970631" y="3272887"/>
                  <a:pt x="4962400" y="3301742"/>
                  <a:pt x="4954168" y="3334720"/>
                </a:cubicBezTo>
                <a:cubicBezTo>
                  <a:pt x="4950054" y="3363575"/>
                  <a:pt x="4945938" y="3392431"/>
                  <a:pt x="4937708" y="3421285"/>
                </a:cubicBezTo>
                <a:cubicBezTo>
                  <a:pt x="4933592" y="3433652"/>
                  <a:pt x="4929476" y="3450140"/>
                  <a:pt x="4925362" y="3466629"/>
                </a:cubicBezTo>
                <a:cubicBezTo>
                  <a:pt x="4888321" y="3446017"/>
                  <a:pt x="4888321" y="3437774"/>
                  <a:pt x="4908899" y="3404796"/>
                </a:cubicBezTo>
                <a:cubicBezTo>
                  <a:pt x="4900668" y="3388308"/>
                  <a:pt x="4892437" y="3371819"/>
                  <a:pt x="4884207" y="3355330"/>
                </a:cubicBezTo>
                <a:cubicBezTo>
                  <a:pt x="4884207" y="3355330"/>
                  <a:pt x="4880091" y="3355330"/>
                  <a:pt x="4880091" y="3355330"/>
                </a:cubicBezTo>
                <a:cubicBezTo>
                  <a:pt x="4875976" y="3375941"/>
                  <a:pt x="4871859" y="3396553"/>
                  <a:pt x="4867745" y="3417163"/>
                </a:cubicBezTo>
                <a:cubicBezTo>
                  <a:pt x="4867745" y="3437774"/>
                  <a:pt x="4863629" y="3454262"/>
                  <a:pt x="4855399" y="3470751"/>
                </a:cubicBezTo>
                <a:cubicBezTo>
                  <a:pt x="4847168" y="3503728"/>
                  <a:pt x="4822476" y="3524339"/>
                  <a:pt x="4789550" y="3528461"/>
                </a:cubicBezTo>
                <a:cubicBezTo>
                  <a:pt x="4711357" y="3536706"/>
                  <a:pt x="4682548" y="3586172"/>
                  <a:pt x="4674318" y="3652125"/>
                </a:cubicBezTo>
                <a:cubicBezTo>
                  <a:pt x="4674318" y="3668614"/>
                  <a:pt x="4670202" y="3689224"/>
                  <a:pt x="4670202" y="3705713"/>
                </a:cubicBezTo>
                <a:cubicBezTo>
                  <a:pt x="4645509" y="3676859"/>
                  <a:pt x="4641393" y="3639758"/>
                  <a:pt x="4661972" y="3602659"/>
                </a:cubicBezTo>
                <a:cubicBezTo>
                  <a:pt x="4682548" y="3569683"/>
                  <a:pt x="4699010" y="3536706"/>
                  <a:pt x="4715472" y="3503728"/>
                </a:cubicBezTo>
                <a:cubicBezTo>
                  <a:pt x="4727819" y="3483118"/>
                  <a:pt x="4727819" y="3466629"/>
                  <a:pt x="4715472" y="3450140"/>
                </a:cubicBezTo>
                <a:cubicBezTo>
                  <a:pt x="4703127" y="3425407"/>
                  <a:pt x="4690780" y="3400674"/>
                  <a:pt x="4674318" y="3371819"/>
                </a:cubicBezTo>
                <a:cubicBezTo>
                  <a:pt x="4690780" y="3371819"/>
                  <a:pt x="4703127" y="3371819"/>
                  <a:pt x="4711357" y="3367697"/>
                </a:cubicBezTo>
                <a:cubicBezTo>
                  <a:pt x="4719588" y="3363575"/>
                  <a:pt x="4731935" y="3351208"/>
                  <a:pt x="4731935" y="3347087"/>
                </a:cubicBezTo>
                <a:cubicBezTo>
                  <a:pt x="4723703" y="3330598"/>
                  <a:pt x="4711357" y="3309986"/>
                  <a:pt x="4694895" y="3301742"/>
                </a:cubicBezTo>
                <a:cubicBezTo>
                  <a:pt x="4678434" y="3289377"/>
                  <a:pt x="4657856" y="3301742"/>
                  <a:pt x="4649625" y="3318231"/>
                </a:cubicBezTo>
                <a:cubicBezTo>
                  <a:pt x="4629047" y="3351208"/>
                  <a:pt x="4612585" y="3388308"/>
                  <a:pt x="4592009" y="3421285"/>
                </a:cubicBezTo>
                <a:cubicBezTo>
                  <a:pt x="4583778" y="3437774"/>
                  <a:pt x="4579662" y="3454262"/>
                  <a:pt x="4571433" y="3478996"/>
                </a:cubicBezTo>
                <a:cubicBezTo>
                  <a:pt x="4546738" y="3404796"/>
                  <a:pt x="4579662" y="3330598"/>
                  <a:pt x="4542623" y="3264643"/>
                </a:cubicBezTo>
                <a:cubicBezTo>
                  <a:pt x="4497353" y="3281132"/>
                  <a:pt x="4472661" y="3305864"/>
                  <a:pt x="4472661" y="3355330"/>
                </a:cubicBezTo>
                <a:cubicBezTo>
                  <a:pt x="4472661" y="3392431"/>
                  <a:pt x="4480891" y="3433652"/>
                  <a:pt x="4485007" y="3470751"/>
                </a:cubicBezTo>
                <a:cubicBezTo>
                  <a:pt x="4485007" y="3491362"/>
                  <a:pt x="4489123" y="3511972"/>
                  <a:pt x="4489123" y="3532584"/>
                </a:cubicBezTo>
                <a:cubicBezTo>
                  <a:pt x="4489123" y="3544949"/>
                  <a:pt x="4485007" y="3557316"/>
                  <a:pt x="4476776" y="3569683"/>
                </a:cubicBezTo>
                <a:cubicBezTo>
                  <a:pt x="4452082" y="3516095"/>
                  <a:pt x="4447968" y="3458384"/>
                  <a:pt x="4427390" y="3400674"/>
                </a:cubicBezTo>
                <a:cubicBezTo>
                  <a:pt x="4419160" y="3408918"/>
                  <a:pt x="4410929" y="3417163"/>
                  <a:pt x="4406813" y="3425407"/>
                </a:cubicBezTo>
                <a:cubicBezTo>
                  <a:pt x="4373889" y="3462506"/>
                  <a:pt x="4345082" y="3466629"/>
                  <a:pt x="4299810" y="3437774"/>
                </a:cubicBezTo>
                <a:cubicBezTo>
                  <a:pt x="4287464" y="3429530"/>
                  <a:pt x="4275117" y="3417163"/>
                  <a:pt x="4262771" y="3408918"/>
                </a:cubicBezTo>
                <a:cubicBezTo>
                  <a:pt x="4250425" y="3400674"/>
                  <a:pt x="4238079" y="3392431"/>
                  <a:pt x="4221617" y="3384186"/>
                </a:cubicBezTo>
                <a:cubicBezTo>
                  <a:pt x="4213386" y="3396553"/>
                  <a:pt x="4201041" y="3413041"/>
                  <a:pt x="4192808" y="3429530"/>
                </a:cubicBezTo>
                <a:cubicBezTo>
                  <a:pt x="4180462" y="3429530"/>
                  <a:pt x="4172232" y="3425407"/>
                  <a:pt x="4155769" y="3425407"/>
                </a:cubicBezTo>
                <a:cubicBezTo>
                  <a:pt x="4159885" y="3466629"/>
                  <a:pt x="4164000" y="3507850"/>
                  <a:pt x="4168116" y="3549071"/>
                </a:cubicBezTo>
                <a:cubicBezTo>
                  <a:pt x="4168116" y="3553194"/>
                  <a:pt x="4168116" y="3553194"/>
                  <a:pt x="4172232" y="3553194"/>
                </a:cubicBezTo>
                <a:cubicBezTo>
                  <a:pt x="4176348" y="3532584"/>
                  <a:pt x="4180462" y="3516095"/>
                  <a:pt x="4184578" y="3495483"/>
                </a:cubicBezTo>
                <a:cubicBezTo>
                  <a:pt x="4196924" y="3524339"/>
                  <a:pt x="4196924" y="3549071"/>
                  <a:pt x="4180462" y="3573805"/>
                </a:cubicBezTo>
                <a:cubicBezTo>
                  <a:pt x="4164000" y="3573805"/>
                  <a:pt x="4155769" y="3565560"/>
                  <a:pt x="4147539" y="3549071"/>
                </a:cubicBezTo>
                <a:cubicBezTo>
                  <a:pt x="4143423" y="3532584"/>
                  <a:pt x="4135193" y="3511972"/>
                  <a:pt x="4131077" y="3495483"/>
                </a:cubicBezTo>
                <a:cubicBezTo>
                  <a:pt x="4126961" y="3483118"/>
                  <a:pt x="4122845" y="3470751"/>
                  <a:pt x="4118731" y="3458384"/>
                </a:cubicBezTo>
                <a:cubicBezTo>
                  <a:pt x="4073460" y="3491362"/>
                  <a:pt x="4061114" y="3557316"/>
                  <a:pt x="3995267" y="3569683"/>
                </a:cubicBezTo>
                <a:cubicBezTo>
                  <a:pt x="3995267" y="3507850"/>
                  <a:pt x="3970574" y="3458384"/>
                  <a:pt x="3949996" y="3400674"/>
                </a:cubicBezTo>
                <a:cubicBezTo>
                  <a:pt x="3925304" y="3429530"/>
                  <a:pt x="3904726" y="3454262"/>
                  <a:pt x="3880033" y="3483118"/>
                </a:cubicBezTo>
                <a:cubicBezTo>
                  <a:pt x="3888265" y="3429530"/>
                  <a:pt x="3892379" y="3384186"/>
                  <a:pt x="3900611" y="3338842"/>
                </a:cubicBezTo>
                <a:cubicBezTo>
                  <a:pt x="3896495" y="3334720"/>
                  <a:pt x="3896495" y="3334720"/>
                  <a:pt x="3892379" y="3330598"/>
                </a:cubicBezTo>
                <a:cubicBezTo>
                  <a:pt x="3880033" y="3342965"/>
                  <a:pt x="3867687" y="3355330"/>
                  <a:pt x="3859457" y="3367697"/>
                </a:cubicBezTo>
                <a:cubicBezTo>
                  <a:pt x="3834764" y="3392431"/>
                  <a:pt x="3814186" y="3417163"/>
                  <a:pt x="3773031" y="3421285"/>
                </a:cubicBezTo>
                <a:cubicBezTo>
                  <a:pt x="3760685" y="3421285"/>
                  <a:pt x="3744223" y="3433652"/>
                  <a:pt x="3731877" y="3437774"/>
                </a:cubicBezTo>
                <a:cubicBezTo>
                  <a:pt x="3690722" y="3454262"/>
                  <a:pt x="3653683" y="3429530"/>
                  <a:pt x="3657799" y="3384186"/>
                </a:cubicBezTo>
                <a:cubicBezTo>
                  <a:pt x="3657799" y="3367697"/>
                  <a:pt x="3666030" y="3351208"/>
                  <a:pt x="3666030" y="3330598"/>
                </a:cubicBezTo>
                <a:cubicBezTo>
                  <a:pt x="3674260" y="3289377"/>
                  <a:pt x="3674260" y="3289377"/>
                  <a:pt x="3628991" y="3264643"/>
                </a:cubicBezTo>
                <a:cubicBezTo>
                  <a:pt x="3628991" y="3289377"/>
                  <a:pt x="3628991" y="3314109"/>
                  <a:pt x="3628991" y="3347087"/>
                </a:cubicBezTo>
                <a:cubicBezTo>
                  <a:pt x="3608413" y="3334720"/>
                  <a:pt x="3600182" y="3326476"/>
                  <a:pt x="3587836" y="3322353"/>
                </a:cubicBezTo>
                <a:cubicBezTo>
                  <a:pt x="3559028" y="3309986"/>
                  <a:pt x="3542566" y="3318231"/>
                  <a:pt x="3542566" y="3347087"/>
                </a:cubicBezTo>
                <a:cubicBezTo>
                  <a:pt x="3542566" y="3371819"/>
                  <a:pt x="3534335" y="3388308"/>
                  <a:pt x="3517873" y="3400674"/>
                </a:cubicBezTo>
                <a:cubicBezTo>
                  <a:pt x="3480834" y="3429530"/>
                  <a:pt x="3443794" y="3462506"/>
                  <a:pt x="3386179" y="3466629"/>
                </a:cubicBezTo>
                <a:cubicBezTo>
                  <a:pt x="3386179" y="3507850"/>
                  <a:pt x="3386179" y="3549071"/>
                  <a:pt x="3386179" y="3590294"/>
                </a:cubicBezTo>
                <a:cubicBezTo>
                  <a:pt x="3345024" y="3586172"/>
                  <a:pt x="3312100" y="3602659"/>
                  <a:pt x="3279176" y="3615026"/>
                </a:cubicBezTo>
                <a:cubicBezTo>
                  <a:pt x="3192752" y="3652125"/>
                  <a:pt x="3155713" y="3631515"/>
                  <a:pt x="3131019" y="3544949"/>
                </a:cubicBezTo>
                <a:cubicBezTo>
                  <a:pt x="3126905" y="3532584"/>
                  <a:pt x="3122789" y="3524339"/>
                  <a:pt x="3118673" y="3511972"/>
                </a:cubicBezTo>
                <a:cubicBezTo>
                  <a:pt x="3110442" y="3520217"/>
                  <a:pt x="3098096" y="3532584"/>
                  <a:pt x="3085753" y="3532584"/>
                </a:cubicBezTo>
                <a:cubicBezTo>
                  <a:pt x="3073405" y="3532584"/>
                  <a:pt x="3061059" y="3524339"/>
                  <a:pt x="3048711" y="3516095"/>
                </a:cubicBezTo>
                <a:cubicBezTo>
                  <a:pt x="3040483" y="3511972"/>
                  <a:pt x="3028133" y="3503728"/>
                  <a:pt x="3015789" y="3499605"/>
                </a:cubicBezTo>
                <a:cubicBezTo>
                  <a:pt x="3003442" y="3495483"/>
                  <a:pt x="2995210" y="3495483"/>
                  <a:pt x="2978748" y="3491362"/>
                </a:cubicBezTo>
                <a:cubicBezTo>
                  <a:pt x="2978748" y="3470751"/>
                  <a:pt x="2974634" y="3450140"/>
                  <a:pt x="2970520" y="3429530"/>
                </a:cubicBezTo>
                <a:cubicBezTo>
                  <a:pt x="2966402" y="3388308"/>
                  <a:pt x="2941711" y="3375941"/>
                  <a:pt x="2908785" y="3392431"/>
                </a:cubicBezTo>
                <a:cubicBezTo>
                  <a:pt x="2888210" y="3400674"/>
                  <a:pt x="2871748" y="3413041"/>
                  <a:pt x="2851170" y="3425407"/>
                </a:cubicBezTo>
                <a:cubicBezTo>
                  <a:pt x="2842938" y="3413041"/>
                  <a:pt x="2834708" y="3396553"/>
                  <a:pt x="2822363" y="3384186"/>
                </a:cubicBezTo>
                <a:cubicBezTo>
                  <a:pt x="2785323" y="3334720"/>
                  <a:pt x="2748284" y="3326476"/>
                  <a:pt x="2694782" y="3355330"/>
                </a:cubicBezTo>
                <a:cubicBezTo>
                  <a:pt x="2670087" y="3367697"/>
                  <a:pt x="2649513" y="3384186"/>
                  <a:pt x="2624818" y="3396553"/>
                </a:cubicBezTo>
                <a:cubicBezTo>
                  <a:pt x="2608358" y="3408918"/>
                  <a:pt x="2583665" y="3417163"/>
                  <a:pt x="2558971" y="3425407"/>
                </a:cubicBezTo>
                <a:cubicBezTo>
                  <a:pt x="2554855" y="3413041"/>
                  <a:pt x="2554855" y="3404796"/>
                  <a:pt x="2550739" y="3400674"/>
                </a:cubicBezTo>
                <a:cubicBezTo>
                  <a:pt x="2546627" y="3400674"/>
                  <a:pt x="2546627" y="3400674"/>
                  <a:pt x="2542509" y="3400674"/>
                </a:cubicBezTo>
                <a:cubicBezTo>
                  <a:pt x="2513702" y="3421285"/>
                  <a:pt x="2484892" y="3441897"/>
                  <a:pt x="2456086" y="3462506"/>
                </a:cubicBezTo>
                <a:cubicBezTo>
                  <a:pt x="2451970" y="3466629"/>
                  <a:pt x="2447854" y="3478996"/>
                  <a:pt x="2443739" y="3483118"/>
                </a:cubicBezTo>
                <a:cubicBezTo>
                  <a:pt x="2423161" y="3499605"/>
                  <a:pt x="2402583" y="3520217"/>
                  <a:pt x="2382007" y="3528461"/>
                </a:cubicBezTo>
                <a:cubicBezTo>
                  <a:pt x="2373776" y="3532584"/>
                  <a:pt x="2353200" y="3524339"/>
                  <a:pt x="2340852" y="3516095"/>
                </a:cubicBezTo>
                <a:cubicBezTo>
                  <a:pt x="2324391" y="3503728"/>
                  <a:pt x="2307929" y="3483118"/>
                  <a:pt x="2291467" y="3466629"/>
                </a:cubicBezTo>
                <a:cubicBezTo>
                  <a:pt x="2279119" y="3462506"/>
                  <a:pt x="2262657" y="3462506"/>
                  <a:pt x="2242082" y="3458384"/>
                </a:cubicBezTo>
                <a:cubicBezTo>
                  <a:pt x="2291467" y="3380064"/>
                  <a:pt x="2242082" y="3314109"/>
                  <a:pt x="2233850" y="3244033"/>
                </a:cubicBezTo>
                <a:cubicBezTo>
                  <a:pt x="2209159" y="3239911"/>
                  <a:pt x="2200927" y="3260521"/>
                  <a:pt x="2196811" y="3272887"/>
                </a:cubicBezTo>
                <a:cubicBezTo>
                  <a:pt x="2180348" y="3256398"/>
                  <a:pt x="2163889" y="3239911"/>
                  <a:pt x="2147428" y="3223422"/>
                </a:cubicBezTo>
                <a:cubicBezTo>
                  <a:pt x="2102156" y="3252276"/>
                  <a:pt x="2077462" y="3289377"/>
                  <a:pt x="2065117" y="3334720"/>
                </a:cubicBezTo>
                <a:cubicBezTo>
                  <a:pt x="2056887" y="3359452"/>
                  <a:pt x="2065117" y="3384186"/>
                  <a:pt x="2073346" y="3404796"/>
                </a:cubicBezTo>
                <a:cubicBezTo>
                  <a:pt x="2085694" y="3441897"/>
                  <a:pt x="2085694" y="3441897"/>
                  <a:pt x="2073346" y="3483118"/>
                </a:cubicBezTo>
                <a:cubicBezTo>
                  <a:pt x="2040425" y="3487240"/>
                  <a:pt x="2040425" y="3487240"/>
                  <a:pt x="2040425" y="3536706"/>
                </a:cubicBezTo>
                <a:cubicBezTo>
                  <a:pt x="2023961" y="3491362"/>
                  <a:pt x="1995154" y="3454262"/>
                  <a:pt x="1962230" y="3421285"/>
                </a:cubicBezTo>
                <a:cubicBezTo>
                  <a:pt x="1949885" y="3408918"/>
                  <a:pt x="1945769" y="3388308"/>
                  <a:pt x="1929307" y="3359452"/>
                </a:cubicBezTo>
                <a:cubicBezTo>
                  <a:pt x="1929307" y="3396553"/>
                  <a:pt x="1916961" y="3413041"/>
                  <a:pt x="1888152" y="3413041"/>
                </a:cubicBezTo>
                <a:cubicBezTo>
                  <a:pt x="1834650" y="3417163"/>
                  <a:pt x="1834650" y="3421285"/>
                  <a:pt x="1822304" y="3483118"/>
                </a:cubicBezTo>
                <a:cubicBezTo>
                  <a:pt x="1809957" y="3441897"/>
                  <a:pt x="1772919" y="3413041"/>
                  <a:pt x="1781150" y="3367697"/>
                </a:cubicBezTo>
                <a:cubicBezTo>
                  <a:pt x="1814075" y="3371819"/>
                  <a:pt x="1830535" y="3351208"/>
                  <a:pt x="1846998" y="3330598"/>
                </a:cubicBezTo>
                <a:cubicBezTo>
                  <a:pt x="1863456" y="3297621"/>
                  <a:pt x="1879920" y="3264643"/>
                  <a:pt x="1896382" y="3235789"/>
                </a:cubicBezTo>
                <a:cubicBezTo>
                  <a:pt x="1900497" y="3227544"/>
                  <a:pt x="1900497" y="3215177"/>
                  <a:pt x="1900497" y="3206933"/>
                </a:cubicBezTo>
                <a:cubicBezTo>
                  <a:pt x="1892267" y="3173956"/>
                  <a:pt x="1884036" y="3136857"/>
                  <a:pt x="1871692" y="3099758"/>
                </a:cubicBezTo>
                <a:cubicBezTo>
                  <a:pt x="1855228" y="3108001"/>
                  <a:pt x="1871692" y="3132735"/>
                  <a:pt x="1859344" y="3149224"/>
                </a:cubicBezTo>
                <a:cubicBezTo>
                  <a:pt x="1846998" y="3157467"/>
                  <a:pt x="1838766" y="3173956"/>
                  <a:pt x="1826419" y="3190445"/>
                </a:cubicBezTo>
                <a:cubicBezTo>
                  <a:pt x="1809957" y="3173956"/>
                  <a:pt x="1797609" y="3169834"/>
                  <a:pt x="1781150" y="3178078"/>
                </a:cubicBezTo>
                <a:cubicBezTo>
                  <a:pt x="1756456" y="3182200"/>
                  <a:pt x="1735881" y="3178078"/>
                  <a:pt x="1715303" y="3161589"/>
                </a:cubicBezTo>
                <a:cubicBezTo>
                  <a:pt x="1711187" y="3153346"/>
                  <a:pt x="1707071" y="3149224"/>
                  <a:pt x="1698841" y="3145101"/>
                </a:cubicBezTo>
                <a:cubicBezTo>
                  <a:pt x="1665918" y="3116245"/>
                  <a:pt x="1653571" y="3116245"/>
                  <a:pt x="1620649" y="3149224"/>
                </a:cubicBezTo>
                <a:cubicBezTo>
                  <a:pt x="1628878" y="3165711"/>
                  <a:pt x="1637108" y="3182200"/>
                  <a:pt x="1645337" y="3198690"/>
                </a:cubicBezTo>
                <a:cubicBezTo>
                  <a:pt x="1653571" y="3211055"/>
                  <a:pt x="1661802" y="3227544"/>
                  <a:pt x="1665918" y="3235789"/>
                </a:cubicBezTo>
                <a:cubicBezTo>
                  <a:pt x="1649456" y="3281132"/>
                  <a:pt x="1632992" y="3318231"/>
                  <a:pt x="1616533" y="3359452"/>
                </a:cubicBezTo>
                <a:cubicBezTo>
                  <a:pt x="1608298" y="3322353"/>
                  <a:pt x="1604185" y="3285254"/>
                  <a:pt x="1595955" y="3248155"/>
                </a:cubicBezTo>
                <a:cubicBezTo>
                  <a:pt x="1546570" y="3272887"/>
                  <a:pt x="1501301" y="3297621"/>
                  <a:pt x="1447797" y="3322353"/>
                </a:cubicBezTo>
                <a:cubicBezTo>
                  <a:pt x="1443683" y="3334720"/>
                  <a:pt x="1439567" y="3359452"/>
                  <a:pt x="1431338" y="3384186"/>
                </a:cubicBezTo>
                <a:cubicBezTo>
                  <a:pt x="1406644" y="3367697"/>
                  <a:pt x="1414876" y="3342965"/>
                  <a:pt x="1406644" y="3322353"/>
                </a:cubicBezTo>
                <a:cubicBezTo>
                  <a:pt x="1324335" y="3326476"/>
                  <a:pt x="1242024" y="3318231"/>
                  <a:pt x="1159715" y="3359452"/>
                </a:cubicBezTo>
                <a:cubicBezTo>
                  <a:pt x="1172062" y="3375941"/>
                  <a:pt x="1184409" y="3384186"/>
                  <a:pt x="1196755" y="3400674"/>
                </a:cubicBezTo>
                <a:cubicBezTo>
                  <a:pt x="1172062" y="3417163"/>
                  <a:pt x="1143256" y="3433652"/>
                  <a:pt x="1118565" y="3454262"/>
                </a:cubicBezTo>
                <a:cubicBezTo>
                  <a:pt x="1122678" y="3483118"/>
                  <a:pt x="1126793" y="3511972"/>
                  <a:pt x="1130905" y="3540828"/>
                </a:cubicBezTo>
                <a:cubicBezTo>
                  <a:pt x="1126793" y="3540828"/>
                  <a:pt x="1126793" y="3540828"/>
                  <a:pt x="1122678" y="3544949"/>
                </a:cubicBezTo>
                <a:cubicBezTo>
                  <a:pt x="1118565" y="3532584"/>
                  <a:pt x="1114446" y="3520217"/>
                  <a:pt x="1110331" y="3511972"/>
                </a:cubicBezTo>
                <a:cubicBezTo>
                  <a:pt x="1106214" y="3491362"/>
                  <a:pt x="1106214" y="3470751"/>
                  <a:pt x="1097983" y="3454262"/>
                </a:cubicBezTo>
                <a:cubicBezTo>
                  <a:pt x="1093868" y="3441897"/>
                  <a:pt x="1077405" y="3429530"/>
                  <a:pt x="1069177" y="3417163"/>
                </a:cubicBezTo>
                <a:cubicBezTo>
                  <a:pt x="1069177" y="3413041"/>
                  <a:pt x="1073292" y="3408918"/>
                  <a:pt x="1073292" y="3404796"/>
                </a:cubicBezTo>
                <a:cubicBezTo>
                  <a:pt x="1102103" y="3388308"/>
                  <a:pt x="1102103" y="3367697"/>
                  <a:pt x="1093868" y="3338842"/>
                </a:cubicBezTo>
                <a:cubicBezTo>
                  <a:pt x="1089751" y="3326476"/>
                  <a:pt x="1081523" y="3314109"/>
                  <a:pt x="1077405" y="3301742"/>
                </a:cubicBezTo>
                <a:cubicBezTo>
                  <a:pt x="1073292" y="3289377"/>
                  <a:pt x="1081523" y="3272887"/>
                  <a:pt x="1077405" y="3260521"/>
                </a:cubicBezTo>
                <a:cubicBezTo>
                  <a:pt x="1073292" y="3248155"/>
                  <a:pt x="1065061" y="3231666"/>
                  <a:pt x="1052711" y="3215177"/>
                </a:cubicBezTo>
                <a:cubicBezTo>
                  <a:pt x="1040367" y="3244033"/>
                  <a:pt x="1040367" y="3244033"/>
                  <a:pt x="1036252" y="3285254"/>
                </a:cubicBezTo>
                <a:cubicBezTo>
                  <a:pt x="1048599" y="3289377"/>
                  <a:pt x="1056830" y="3297621"/>
                  <a:pt x="1069177" y="3305864"/>
                </a:cubicBezTo>
                <a:cubicBezTo>
                  <a:pt x="1056830" y="3326476"/>
                  <a:pt x="1048599" y="3342965"/>
                  <a:pt x="1032136" y="3367697"/>
                </a:cubicBezTo>
                <a:cubicBezTo>
                  <a:pt x="1028020" y="3318231"/>
                  <a:pt x="1023904" y="3281132"/>
                  <a:pt x="1019792" y="3239911"/>
                </a:cubicBezTo>
                <a:cubicBezTo>
                  <a:pt x="999213" y="3244033"/>
                  <a:pt x="995097" y="3252276"/>
                  <a:pt x="999213" y="3264643"/>
                </a:cubicBezTo>
                <a:cubicBezTo>
                  <a:pt x="999213" y="3285254"/>
                  <a:pt x="1003330" y="3305864"/>
                  <a:pt x="1003330" y="3330598"/>
                </a:cubicBezTo>
                <a:cubicBezTo>
                  <a:pt x="1003330" y="3347087"/>
                  <a:pt x="1007445" y="3363575"/>
                  <a:pt x="986867" y="3380064"/>
                </a:cubicBezTo>
                <a:cubicBezTo>
                  <a:pt x="982750" y="3363575"/>
                  <a:pt x="978635" y="3351208"/>
                  <a:pt x="974519" y="3338842"/>
                </a:cubicBezTo>
                <a:cubicBezTo>
                  <a:pt x="966289" y="3314109"/>
                  <a:pt x="958057" y="3281132"/>
                  <a:pt x="941597" y="3264643"/>
                </a:cubicBezTo>
                <a:cubicBezTo>
                  <a:pt x="904556" y="3227544"/>
                  <a:pt x="896326" y="3227544"/>
                  <a:pt x="842824" y="3227544"/>
                </a:cubicBezTo>
                <a:cubicBezTo>
                  <a:pt x="830479" y="3223422"/>
                  <a:pt x="818133" y="3227544"/>
                  <a:pt x="805785" y="3227544"/>
                </a:cubicBezTo>
                <a:cubicBezTo>
                  <a:pt x="781094" y="3244033"/>
                  <a:pt x="776978" y="3272887"/>
                  <a:pt x="768746" y="3309986"/>
                </a:cubicBezTo>
                <a:cubicBezTo>
                  <a:pt x="748171" y="3281132"/>
                  <a:pt x="748171" y="3248155"/>
                  <a:pt x="715247" y="3235789"/>
                </a:cubicBezTo>
                <a:cubicBezTo>
                  <a:pt x="719363" y="3277010"/>
                  <a:pt x="719363" y="3314109"/>
                  <a:pt x="723477" y="3355330"/>
                </a:cubicBezTo>
                <a:cubicBezTo>
                  <a:pt x="690553" y="3338842"/>
                  <a:pt x="661744" y="3326476"/>
                  <a:pt x="632936" y="3309986"/>
                </a:cubicBezTo>
                <a:cubicBezTo>
                  <a:pt x="604129" y="3293499"/>
                  <a:pt x="575321" y="3272887"/>
                  <a:pt x="542395" y="3256398"/>
                </a:cubicBezTo>
                <a:cubicBezTo>
                  <a:pt x="517702" y="3239911"/>
                  <a:pt x="488897" y="3227544"/>
                  <a:pt x="460089" y="3219299"/>
                </a:cubicBezTo>
                <a:cubicBezTo>
                  <a:pt x="431280" y="3211055"/>
                  <a:pt x="402470" y="3215177"/>
                  <a:pt x="373663" y="3239911"/>
                </a:cubicBezTo>
                <a:cubicBezTo>
                  <a:pt x="357201" y="3256398"/>
                  <a:pt x="336623" y="3264643"/>
                  <a:pt x="307816" y="3285254"/>
                </a:cubicBezTo>
                <a:cubicBezTo>
                  <a:pt x="311931" y="3248155"/>
                  <a:pt x="316046" y="3215177"/>
                  <a:pt x="320162" y="3182200"/>
                </a:cubicBezTo>
                <a:cubicBezTo>
                  <a:pt x="287238" y="3198690"/>
                  <a:pt x="287238" y="3231666"/>
                  <a:pt x="270777" y="3252276"/>
                </a:cubicBezTo>
                <a:cubicBezTo>
                  <a:pt x="274892" y="3223422"/>
                  <a:pt x="279006" y="3194567"/>
                  <a:pt x="279006" y="3165711"/>
                </a:cubicBezTo>
                <a:cubicBezTo>
                  <a:pt x="279006" y="3165711"/>
                  <a:pt x="274892" y="3161589"/>
                  <a:pt x="270777" y="3161589"/>
                </a:cubicBezTo>
                <a:cubicBezTo>
                  <a:pt x="262544" y="3182200"/>
                  <a:pt x="258428" y="3202810"/>
                  <a:pt x="246083" y="3219299"/>
                </a:cubicBezTo>
                <a:cubicBezTo>
                  <a:pt x="225504" y="3260521"/>
                  <a:pt x="204927" y="3260521"/>
                  <a:pt x="176120" y="3227544"/>
                </a:cubicBezTo>
                <a:cubicBezTo>
                  <a:pt x="155542" y="3198690"/>
                  <a:pt x="139082" y="3165711"/>
                  <a:pt x="118504" y="3136857"/>
                </a:cubicBezTo>
                <a:cubicBezTo>
                  <a:pt x="106159" y="3120368"/>
                  <a:pt x="97927" y="3099758"/>
                  <a:pt x="73235" y="3091513"/>
                </a:cubicBezTo>
                <a:cubicBezTo>
                  <a:pt x="65003" y="3103880"/>
                  <a:pt x="56772" y="3112123"/>
                  <a:pt x="44426" y="3120368"/>
                </a:cubicBezTo>
                <a:cubicBezTo>
                  <a:pt x="40308" y="3070902"/>
                  <a:pt x="36196" y="3021436"/>
                  <a:pt x="27964" y="2971970"/>
                </a:cubicBezTo>
                <a:lnTo>
                  <a:pt x="0" y="2829774"/>
                </a:lnTo>
                <a:lnTo>
                  <a:pt x="0" y="2407461"/>
                </a:lnTo>
                <a:lnTo>
                  <a:pt x="23848" y="2398991"/>
                </a:lnTo>
                <a:cubicBezTo>
                  <a:pt x="23848" y="2390747"/>
                  <a:pt x="23848" y="2378382"/>
                  <a:pt x="19732" y="2366015"/>
                </a:cubicBezTo>
                <a:lnTo>
                  <a:pt x="0" y="2267194"/>
                </a:lnTo>
                <a:lnTo>
                  <a:pt x="0" y="1839870"/>
                </a:lnTo>
                <a:lnTo>
                  <a:pt x="3270" y="1838380"/>
                </a:lnTo>
                <a:lnTo>
                  <a:pt x="0" y="1815439"/>
                </a:lnTo>
                <a:lnTo>
                  <a:pt x="0" y="1392450"/>
                </a:lnTo>
                <a:lnTo>
                  <a:pt x="23848" y="1384942"/>
                </a:lnTo>
                <a:cubicBezTo>
                  <a:pt x="23848" y="1368453"/>
                  <a:pt x="19732" y="1351966"/>
                  <a:pt x="15618" y="1335477"/>
                </a:cubicBezTo>
                <a:lnTo>
                  <a:pt x="0" y="1260394"/>
                </a:lnTo>
                <a:lnTo>
                  <a:pt x="0" y="445475"/>
                </a:lnTo>
                <a:lnTo>
                  <a:pt x="23848" y="436848"/>
                </a:lnTo>
                <a:cubicBezTo>
                  <a:pt x="23848" y="428604"/>
                  <a:pt x="23848" y="420359"/>
                  <a:pt x="23848" y="412115"/>
                </a:cubicBezTo>
                <a:lnTo>
                  <a:pt x="0" y="30163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40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410202" y="198930"/>
            <a:ext cx="6159107" cy="5483430"/>
          </a:xfrm>
          <a:custGeom>
            <a:avLst/>
            <a:gdLst>
              <a:gd name="connsiteX0" fmla="*/ 1761992 w 6159107"/>
              <a:gd name="connsiteY0" fmla="*/ 5470960 h 5483430"/>
              <a:gd name="connsiteX1" fmla="*/ 1768920 w 6159107"/>
              <a:gd name="connsiteY1" fmla="*/ 5476503 h 5483430"/>
              <a:gd name="connsiteX2" fmla="*/ 1760607 w 6159107"/>
              <a:gd name="connsiteY2" fmla="*/ 5483430 h 5483430"/>
              <a:gd name="connsiteX3" fmla="*/ 1756450 w 6159107"/>
              <a:gd name="connsiteY3" fmla="*/ 5477888 h 5483430"/>
              <a:gd name="connsiteX4" fmla="*/ 1761992 w 6159107"/>
              <a:gd name="connsiteY4" fmla="*/ 5470960 h 5483430"/>
              <a:gd name="connsiteX5" fmla="*/ 1919633 w 6159107"/>
              <a:gd name="connsiteY5" fmla="*/ 5389488 h 5483430"/>
              <a:gd name="connsiteX6" fmla="*/ 1914407 w 6159107"/>
              <a:gd name="connsiteY6" fmla="*/ 5395188 h 5483430"/>
              <a:gd name="connsiteX7" fmla="*/ 1918326 w 6159107"/>
              <a:gd name="connsiteY7" fmla="*/ 5399464 h 5483430"/>
              <a:gd name="connsiteX8" fmla="*/ 1923552 w 6159107"/>
              <a:gd name="connsiteY8" fmla="*/ 5392338 h 5483430"/>
              <a:gd name="connsiteX9" fmla="*/ 1919633 w 6159107"/>
              <a:gd name="connsiteY9" fmla="*/ 5389488 h 5483430"/>
              <a:gd name="connsiteX10" fmla="*/ 2038072 w 6159107"/>
              <a:gd name="connsiteY10" fmla="*/ 5384967 h 5483430"/>
              <a:gd name="connsiteX11" fmla="*/ 2030798 w 6159107"/>
              <a:gd name="connsiteY11" fmla="*/ 5388586 h 5483430"/>
              <a:gd name="connsiteX12" fmla="*/ 2047425 w 6159107"/>
              <a:gd name="connsiteY12" fmla="*/ 5387271 h 5483430"/>
              <a:gd name="connsiteX13" fmla="*/ 2038072 w 6159107"/>
              <a:gd name="connsiteY13" fmla="*/ 5384967 h 5483430"/>
              <a:gd name="connsiteX14" fmla="*/ 1837946 w 6159107"/>
              <a:gd name="connsiteY14" fmla="*/ 5371752 h 5483430"/>
              <a:gd name="connsiteX15" fmla="*/ 1830057 w 6159107"/>
              <a:gd name="connsiteY15" fmla="*/ 5374524 h 5483430"/>
              <a:gd name="connsiteX16" fmla="*/ 1821999 w 6159107"/>
              <a:gd name="connsiteY16" fmla="*/ 5399464 h 5483430"/>
              <a:gd name="connsiteX17" fmla="*/ 1852888 w 6159107"/>
              <a:gd name="connsiteY17" fmla="*/ 5377294 h 5483430"/>
              <a:gd name="connsiteX18" fmla="*/ 1837946 w 6159107"/>
              <a:gd name="connsiteY18" fmla="*/ 5371752 h 5483430"/>
              <a:gd name="connsiteX19" fmla="*/ 1804668 w 6159107"/>
              <a:gd name="connsiteY19" fmla="*/ 5367872 h 5483430"/>
              <a:gd name="connsiteX20" fmla="*/ 1804668 w 6159107"/>
              <a:gd name="connsiteY20" fmla="*/ 5372029 h 5483430"/>
              <a:gd name="connsiteX21" fmla="*/ 1807163 w 6159107"/>
              <a:gd name="connsiteY21" fmla="*/ 5370643 h 5483430"/>
              <a:gd name="connsiteX22" fmla="*/ 1807163 w 6159107"/>
              <a:gd name="connsiteY22" fmla="*/ 5367872 h 5483430"/>
              <a:gd name="connsiteX23" fmla="*/ 1804668 w 6159107"/>
              <a:gd name="connsiteY23" fmla="*/ 5367872 h 5483430"/>
              <a:gd name="connsiteX24" fmla="*/ 2070222 w 6159107"/>
              <a:gd name="connsiteY24" fmla="*/ 5361741 h 5483430"/>
              <a:gd name="connsiteX25" fmla="*/ 2060727 w 6159107"/>
              <a:gd name="connsiteY25" fmla="*/ 5368150 h 5483430"/>
              <a:gd name="connsiteX26" fmla="*/ 2074795 w 6159107"/>
              <a:gd name="connsiteY26" fmla="*/ 5373692 h 5483430"/>
              <a:gd name="connsiteX27" fmla="*/ 2079016 w 6159107"/>
              <a:gd name="connsiteY27" fmla="*/ 5370920 h 5483430"/>
              <a:gd name="connsiteX28" fmla="*/ 2077609 w 6159107"/>
              <a:gd name="connsiteY28" fmla="*/ 5366763 h 5483430"/>
              <a:gd name="connsiteX29" fmla="*/ 2070222 w 6159107"/>
              <a:gd name="connsiteY29" fmla="*/ 5361741 h 5483430"/>
              <a:gd name="connsiteX30" fmla="*/ 1971772 w 6159107"/>
              <a:gd name="connsiteY30" fmla="*/ 5348751 h 5483430"/>
              <a:gd name="connsiteX31" fmla="*/ 1930897 w 6159107"/>
              <a:gd name="connsiteY31" fmla="*/ 5359658 h 5483430"/>
              <a:gd name="connsiteX32" fmla="*/ 1924084 w 6159107"/>
              <a:gd name="connsiteY32" fmla="*/ 5371930 h 5483430"/>
              <a:gd name="connsiteX33" fmla="*/ 1936346 w 6159107"/>
              <a:gd name="connsiteY33" fmla="*/ 5382837 h 5483430"/>
              <a:gd name="connsiteX34" fmla="*/ 1959509 w 6159107"/>
              <a:gd name="connsiteY34" fmla="*/ 5373292 h 5483430"/>
              <a:gd name="connsiteX35" fmla="*/ 1971772 w 6159107"/>
              <a:gd name="connsiteY35" fmla="*/ 5348751 h 5483430"/>
              <a:gd name="connsiteX36" fmla="*/ 2044931 w 6159107"/>
              <a:gd name="connsiteY36" fmla="*/ 5339606 h 5483430"/>
              <a:gd name="connsiteX37" fmla="*/ 2039610 w 6159107"/>
              <a:gd name="connsiteY37" fmla="*/ 5342266 h 5483430"/>
              <a:gd name="connsiteX38" fmla="*/ 2040940 w 6159107"/>
              <a:gd name="connsiteY38" fmla="*/ 5346257 h 5483430"/>
              <a:gd name="connsiteX39" fmla="*/ 2047591 w 6159107"/>
              <a:gd name="connsiteY39" fmla="*/ 5344926 h 5483430"/>
              <a:gd name="connsiteX40" fmla="*/ 2051582 w 6159107"/>
              <a:gd name="connsiteY40" fmla="*/ 5340936 h 5483430"/>
              <a:gd name="connsiteX41" fmla="*/ 2044931 w 6159107"/>
              <a:gd name="connsiteY41" fmla="*/ 5339606 h 5483430"/>
              <a:gd name="connsiteX42" fmla="*/ 1605170 w 6159107"/>
              <a:gd name="connsiteY42" fmla="*/ 5333517 h 5483430"/>
              <a:gd name="connsiteX43" fmla="*/ 1595374 w 6159107"/>
              <a:gd name="connsiteY43" fmla="*/ 5336769 h 5483430"/>
              <a:gd name="connsiteX44" fmla="*/ 1592673 w 6159107"/>
              <a:gd name="connsiteY44" fmla="*/ 5342247 h 5483430"/>
              <a:gd name="connsiteX45" fmla="*/ 1611587 w 6159107"/>
              <a:gd name="connsiteY45" fmla="*/ 5354570 h 5483430"/>
              <a:gd name="connsiteX46" fmla="*/ 1612937 w 6159107"/>
              <a:gd name="connsiteY46" fmla="*/ 5339508 h 5483430"/>
              <a:gd name="connsiteX47" fmla="*/ 1605170 w 6159107"/>
              <a:gd name="connsiteY47" fmla="*/ 5333517 h 5483430"/>
              <a:gd name="connsiteX48" fmla="*/ 3105361 w 6159107"/>
              <a:gd name="connsiteY48" fmla="*/ 5316328 h 5483430"/>
              <a:gd name="connsiteX49" fmla="*/ 3114884 w 6159107"/>
              <a:gd name="connsiteY49" fmla="*/ 5321648 h 5483430"/>
              <a:gd name="connsiteX50" fmla="*/ 3104001 w 6159107"/>
              <a:gd name="connsiteY50" fmla="*/ 5322979 h 5483430"/>
              <a:gd name="connsiteX51" fmla="*/ 3099920 w 6159107"/>
              <a:gd name="connsiteY51" fmla="*/ 5317658 h 5483430"/>
              <a:gd name="connsiteX52" fmla="*/ 3105361 w 6159107"/>
              <a:gd name="connsiteY52" fmla="*/ 5316328 h 5483430"/>
              <a:gd name="connsiteX53" fmla="*/ 4010150 w 6159107"/>
              <a:gd name="connsiteY53" fmla="*/ 5313834 h 5483430"/>
              <a:gd name="connsiteX54" fmla="*/ 4016906 w 6159107"/>
              <a:gd name="connsiteY54" fmla="*/ 5313834 h 5483430"/>
              <a:gd name="connsiteX55" fmla="*/ 4015555 w 6159107"/>
              <a:gd name="connsiteY55" fmla="*/ 5316605 h 5483430"/>
              <a:gd name="connsiteX56" fmla="*/ 4008800 w 6159107"/>
              <a:gd name="connsiteY56" fmla="*/ 5317991 h 5483430"/>
              <a:gd name="connsiteX57" fmla="*/ 4006098 w 6159107"/>
              <a:gd name="connsiteY57" fmla="*/ 5315220 h 5483430"/>
              <a:gd name="connsiteX58" fmla="*/ 4010150 w 6159107"/>
              <a:gd name="connsiteY58" fmla="*/ 5313834 h 5483430"/>
              <a:gd name="connsiteX59" fmla="*/ 1466307 w 6159107"/>
              <a:gd name="connsiteY59" fmla="*/ 5298869 h 5483430"/>
              <a:gd name="connsiteX60" fmla="*/ 1466307 w 6159107"/>
              <a:gd name="connsiteY60" fmla="*/ 5299701 h 5483430"/>
              <a:gd name="connsiteX61" fmla="*/ 1467138 w 6159107"/>
              <a:gd name="connsiteY61" fmla="*/ 5299701 h 5483430"/>
              <a:gd name="connsiteX62" fmla="*/ 2287838 w 6159107"/>
              <a:gd name="connsiteY62" fmla="*/ 5293050 h 5483430"/>
              <a:gd name="connsiteX63" fmla="*/ 2309604 w 6159107"/>
              <a:gd name="connsiteY63" fmla="*/ 5328475 h 5483430"/>
              <a:gd name="connsiteX64" fmla="*/ 2297361 w 6159107"/>
              <a:gd name="connsiteY64" fmla="*/ 5342100 h 5483430"/>
              <a:gd name="connsiteX65" fmla="*/ 2285116 w 6159107"/>
              <a:gd name="connsiteY65" fmla="*/ 5338012 h 5483430"/>
              <a:gd name="connsiteX66" fmla="*/ 2274233 w 6159107"/>
              <a:gd name="connsiteY66" fmla="*/ 5305313 h 5483430"/>
              <a:gd name="connsiteX67" fmla="*/ 2287838 w 6159107"/>
              <a:gd name="connsiteY67" fmla="*/ 5293050 h 5483430"/>
              <a:gd name="connsiteX68" fmla="*/ 3418052 w 6159107"/>
              <a:gd name="connsiteY68" fmla="*/ 5281410 h 5483430"/>
              <a:gd name="connsiteX69" fmla="*/ 3433294 w 6159107"/>
              <a:gd name="connsiteY69" fmla="*/ 5304023 h 5483430"/>
              <a:gd name="connsiteX70" fmla="*/ 3406967 w 6159107"/>
              <a:gd name="connsiteY70" fmla="*/ 5296043 h 5483430"/>
              <a:gd name="connsiteX71" fmla="*/ 3418052 w 6159107"/>
              <a:gd name="connsiteY71" fmla="*/ 5281410 h 5483430"/>
              <a:gd name="connsiteX72" fmla="*/ 2353125 w 6159107"/>
              <a:gd name="connsiteY72" fmla="*/ 5281410 h 5483430"/>
              <a:gd name="connsiteX73" fmla="*/ 2336736 w 6159107"/>
              <a:gd name="connsiteY73" fmla="*/ 5294574 h 5483430"/>
              <a:gd name="connsiteX74" fmla="*/ 2353125 w 6159107"/>
              <a:gd name="connsiteY74" fmla="*/ 5281410 h 5483430"/>
              <a:gd name="connsiteX75" fmla="*/ 2517140 w 6159107"/>
              <a:gd name="connsiteY75" fmla="*/ 5252313 h 5483430"/>
              <a:gd name="connsiteX76" fmla="*/ 2520466 w 6159107"/>
              <a:gd name="connsiteY76" fmla="*/ 5252313 h 5483430"/>
              <a:gd name="connsiteX77" fmla="*/ 2517140 w 6159107"/>
              <a:gd name="connsiteY77" fmla="*/ 5253976 h 5483430"/>
              <a:gd name="connsiteX78" fmla="*/ 3333808 w 6159107"/>
              <a:gd name="connsiteY78" fmla="*/ 5251482 h 5483430"/>
              <a:gd name="connsiteX79" fmla="*/ 3339350 w 6159107"/>
              <a:gd name="connsiteY79" fmla="*/ 5255535 h 5483430"/>
              <a:gd name="connsiteX80" fmla="*/ 3335193 w 6159107"/>
              <a:gd name="connsiteY80" fmla="*/ 5262289 h 5483430"/>
              <a:gd name="connsiteX81" fmla="*/ 3331037 w 6159107"/>
              <a:gd name="connsiteY81" fmla="*/ 5258237 h 5483430"/>
              <a:gd name="connsiteX82" fmla="*/ 3333808 w 6159107"/>
              <a:gd name="connsiteY82" fmla="*/ 5251482 h 5483430"/>
              <a:gd name="connsiteX83" fmla="*/ 4112178 w 6159107"/>
              <a:gd name="connsiteY83" fmla="*/ 5245662 h 5483430"/>
              <a:gd name="connsiteX84" fmla="*/ 4117499 w 6159107"/>
              <a:gd name="connsiteY84" fmla="*/ 5247049 h 5483430"/>
              <a:gd name="connsiteX85" fmla="*/ 4114839 w 6159107"/>
              <a:gd name="connsiteY85" fmla="*/ 5249819 h 5483430"/>
              <a:gd name="connsiteX86" fmla="*/ 4110849 w 6159107"/>
              <a:gd name="connsiteY86" fmla="*/ 5247049 h 5483430"/>
              <a:gd name="connsiteX87" fmla="*/ 4112178 w 6159107"/>
              <a:gd name="connsiteY87" fmla="*/ 5245662 h 5483430"/>
              <a:gd name="connsiteX88" fmla="*/ 1462653 w 6159107"/>
              <a:gd name="connsiteY88" fmla="*/ 5245455 h 5483430"/>
              <a:gd name="connsiteX89" fmla="*/ 1453837 w 6159107"/>
              <a:gd name="connsiteY89" fmla="*/ 5252313 h 5483430"/>
              <a:gd name="connsiteX90" fmla="*/ 1479609 w 6159107"/>
              <a:gd name="connsiteY90" fmla="*/ 5252313 h 5483430"/>
              <a:gd name="connsiteX91" fmla="*/ 1462653 w 6159107"/>
              <a:gd name="connsiteY91" fmla="*/ 5245455 h 5483430"/>
              <a:gd name="connsiteX92" fmla="*/ 3440555 w 6159107"/>
              <a:gd name="connsiteY92" fmla="*/ 5231706 h 5483430"/>
              <a:gd name="connsiteX93" fmla="*/ 3444150 w 6159107"/>
              <a:gd name="connsiteY93" fmla="*/ 5232042 h 5483430"/>
              <a:gd name="connsiteX94" fmla="*/ 3446889 w 6159107"/>
              <a:gd name="connsiteY94" fmla="*/ 5241443 h 5483430"/>
              <a:gd name="connsiteX95" fmla="*/ 3437304 w 6159107"/>
              <a:gd name="connsiteY95" fmla="*/ 5246814 h 5483430"/>
              <a:gd name="connsiteX96" fmla="*/ 3424980 w 6159107"/>
              <a:gd name="connsiteY96" fmla="*/ 5241443 h 5483430"/>
              <a:gd name="connsiteX97" fmla="*/ 3435935 w 6159107"/>
              <a:gd name="connsiteY97" fmla="*/ 5233385 h 5483430"/>
              <a:gd name="connsiteX98" fmla="*/ 3440555 w 6159107"/>
              <a:gd name="connsiteY98" fmla="*/ 5231706 h 5483430"/>
              <a:gd name="connsiteX99" fmla="*/ 2559208 w 6159107"/>
              <a:gd name="connsiteY99" fmla="*/ 5230698 h 5483430"/>
              <a:gd name="connsiteX100" fmla="*/ 2581155 w 6159107"/>
              <a:gd name="connsiteY100" fmla="*/ 5239011 h 5483430"/>
              <a:gd name="connsiteX101" fmla="*/ 2563323 w 6159107"/>
              <a:gd name="connsiteY101" fmla="*/ 5244554 h 5483430"/>
              <a:gd name="connsiteX102" fmla="*/ 2559208 w 6159107"/>
              <a:gd name="connsiteY102" fmla="*/ 5230698 h 5483430"/>
              <a:gd name="connsiteX103" fmla="*/ 1546623 w 6159107"/>
              <a:gd name="connsiteY103" fmla="*/ 5228251 h 5483430"/>
              <a:gd name="connsiteX104" fmla="*/ 1539363 w 6159107"/>
              <a:gd name="connsiteY104" fmla="*/ 5230645 h 5483430"/>
              <a:gd name="connsiteX105" fmla="*/ 1513694 w 6159107"/>
              <a:gd name="connsiteY105" fmla="*/ 5257999 h 5483430"/>
              <a:gd name="connsiteX106" fmla="*/ 1517747 w 6159107"/>
              <a:gd name="connsiteY106" fmla="*/ 5263470 h 5483430"/>
              <a:gd name="connsiteX107" fmla="*/ 1559626 w 6159107"/>
              <a:gd name="connsiteY107" fmla="*/ 5260734 h 5483430"/>
              <a:gd name="connsiteX108" fmla="*/ 1565031 w 6159107"/>
              <a:gd name="connsiteY108" fmla="*/ 5248425 h 5483430"/>
              <a:gd name="connsiteX109" fmla="*/ 1552872 w 6159107"/>
              <a:gd name="connsiteY109" fmla="*/ 5232012 h 5483430"/>
              <a:gd name="connsiteX110" fmla="*/ 1546623 w 6159107"/>
              <a:gd name="connsiteY110" fmla="*/ 5228251 h 5483430"/>
              <a:gd name="connsiteX111" fmla="*/ 3253840 w 6159107"/>
              <a:gd name="connsiteY111" fmla="*/ 5213240 h 5483430"/>
              <a:gd name="connsiteX112" fmla="*/ 3242913 w 6159107"/>
              <a:gd name="connsiteY112" fmla="*/ 5217159 h 5483430"/>
              <a:gd name="connsiteX113" fmla="*/ 3249743 w 6159107"/>
              <a:gd name="connsiteY113" fmla="*/ 5222385 h 5483430"/>
              <a:gd name="connsiteX114" fmla="*/ 3262035 w 6159107"/>
              <a:gd name="connsiteY114" fmla="*/ 5218465 h 5483430"/>
              <a:gd name="connsiteX115" fmla="*/ 3253840 w 6159107"/>
              <a:gd name="connsiteY115" fmla="*/ 5213240 h 5483430"/>
              <a:gd name="connsiteX116" fmla="*/ 3618685 w 6159107"/>
              <a:gd name="connsiteY116" fmla="*/ 5210469 h 5483430"/>
              <a:gd name="connsiteX117" fmla="*/ 3661086 w 6159107"/>
              <a:gd name="connsiteY117" fmla="*/ 5214626 h 5483430"/>
              <a:gd name="connsiteX118" fmla="*/ 3618685 w 6159107"/>
              <a:gd name="connsiteY118" fmla="*/ 5210469 h 5483430"/>
              <a:gd name="connsiteX119" fmla="*/ 2630149 w 6159107"/>
              <a:gd name="connsiteY119" fmla="*/ 5203834 h 5483430"/>
              <a:gd name="connsiteX120" fmla="*/ 2630510 w 6159107"/>
              <a:gd name="connsiteY120" fmla="*/ 5203983 h 5483430"/>
              <a:gd name="connsiteX121" fmla="*/ 2637151 w 6159107"/>
              <a:gd name="connsiteY121" fmla="*/ 5228033 h 5483430"/>
              <a:gd name="connsiteX122" fmla="*/ 2623473 w 6159107"/>
              <a:gd name="connsiteY122" fmla="*/ 5243169 h 5483430"/>
              <a:gd name="connsiteX123" fmla="*/ 2597487 w 6159107"/>
              <a:gd name="connsiteY123" fmla="*/ 5240416 h 5483430"/>
              <a:gd name="connsiteX124" fmla="*/ 2604325 w 6159107"/>
              <a:gd name="connsiteY124" fmla="*/ 5229408 h 5483430"/>
              <a:gd name="connsiteX125" fmla="*/ 2627577 w 6159107"/>
              <a:gd name="connsiteY125" fmla="*/ 5212896 h 5483430"/>
              <a:gd name="connsiteX126" fmla="*/ 1384909 w 6159107"/>
              <a:gd name="connsiteY126" fmla="*/ 5196612 h 5483430"/>
              <a:gd name="connsiteX127" fmla="*/ 1344097 w 6159107"/>
              <a:gd name="connsiteY127" fmla="*/ 5244831 h 5483430"/>
              <a:gd name="connsiteX128" fmla="*/ 1387630 w 6159107"/>
              <a:gd name="connsiteY128" fmla="*/ 5244831 h 5483430"/>
              <a:gd name="connsiteX129" fmla="*/ 1416199 w 6159107"/>
              <a:gd name="connsiteY129" fmla="*/ 5239320 h 5483430"/>
              <a:gd name="connsiteX130" fmla="*/ 1433884 w 6159107"/>
              <a:gd name="connsiteY130" fmla="*/ 5221411 h 5483430"/>
              <a:gd name="connsiteX131" fmla="*/ 1384909 w 6159107"/>
              <a:gd name="connsiteY131" fmla="*/ 5196612 h 5483430"/>
              <a:gd name="connsiteX132" fmla="*/ 1147315 w 6159107"/>
              <a:gd name="connsiteY132" fmla="*/ 5191693 h 5483430"/>
              <a:gd name="connsiteX133" fmla="*/ 1134596 w 6159107"/>
              <a:gd name="connsiteY133" fmla="*/ 5195504 h 5483430"/>
              <a:gd name="connsiteX134" fmla="*/ 1170344 w 6159107"/>
              <a:gd name="connsiteY134" fmla="*/ 5198276 h 5483430"/>
              <a:gd name="connsiteX135" fmla="*/ 1147315 w 6159107"/>
              <a:gd name="connsiteY135" fmla="*/ 5191693 h 5483430"/>
              <a:gd name="connsiteX136" fmla="*/ 5178311 w 6159107"/>
              <a:gd name="connsiteY136" fmla="*/ 5187468 h 5483430"/>
              <a:gd name="connsiteX137" fmla="*/ 5152537 w 6159107"/>
              <a:gd name="connsiteY137" fmla="*/ 5190240 h 5483430"/>
              <a:gd name="connsiteX138" fmla="*/ 5178311 w 6159107"/>
              <a:gd name="connsiteY138" fmla="*/ 5187468 h 5483430"/>
              <a:gd name="connsiteX139" fmla="*/ 1234121 w 6159107"/>
              <a:gd name="connsiteY139" fmla="*/ 5181649 h 5483430"/>
              <a:gd name="connsiteX140" fmla="*/ 1230202 w 6159107"/>
              <a:gd name="connsiteY140" fmla="*/ 5184351 h 5483430"/>
              <a:gd name="connsiteX141" fmla="*/ 1232814 w 6159107"/>
              <a:gd name="connsiteY141" fmla="*/ 5191105 h 5483430"/>
              <a:gd name="connsiteX142" fmla="*/ 1239347 w 6159107"/>
              <a:gd name="connsiteY142" fmla="*/ 5191105 h 5483430"/>
              <a:gd name="connsiteX143" fmla="*/ 1238040 w 6159107"/>
              <a:gd name="connsiteY143" fmla="*/ 5184351 h 5483430"/>
              <a:gd name="connsiteX144" fmla="*/ 1234121 w 6159107"/>
              <a:gd name="connsiteY144" fmla="*/ 5181649 h 5483430"/>
              <a:gd name="connsiteX145" fmla="*/ 1051728 w 6159107"/>
              <a:gd name="connsiteY145" fmla="*/ 5173348 h 5483430"/>
              <a:gd name="connsiteX146" fmla="*/ 1046472 w 6159107"/>
              <a:gd name="connsiteY146" fmla="*/ 5173855 h 5483430"/>
              <a:gd name="connsiteX147" fmla="*/ 1072245 w 6159107"/>
              <a:gd name="connsiteY147" fmla="*/ 5179258 h 5483430"/>
              <a:gd name="connsiteX148" fmla="*/ 1055967 w 6159107"/>
              <a:gd name="connsiteY148" fmla="*/ 5173855 h 5483430"/>
              <a:gd name="connsiteX149" fmla="*/ 1051728 w 6159107"/>
              <a:gd name="connsiteY149" fmla="*/ 5173348 h 5483430"/>
              <a:gd name="connsiteX150" fmla="*/ 3253929 w 6159107"/>
              <a:gd name="connsiteY150" fmla="*/ 5170009 h 5483430"/>
              <a:gd name="connsiteX151" fmla="*/ 3249564 w 6159107"/>
              <a:gd name="connsiteY151" fmla="*/ 5171340 h 5483430"/>
              <a:gd name="connsiteX152" fmla="*/ 3252475 w 6159107"/>
              <a:gd name="connsiteY152" fmla="*/ 5176660 h 5483430"/>
              <a:gd name="connsiteX153" fmla="*/ 3255384 w 6159107"/>
              <a:gd name="connsiteY153" fmla="*/ 5174000 h 5483430"/>
              <a:gd name="connsiteX154" fmla="*/ 3253929 w 6159107"/>
              <a:gd name="connsiteY154" fmla="*/ 5170009 h 5483430"/>
              <a:gd name="connsiteX155" fmla="*/ 2426324 w 6159107"/>
              <a:gd name="connsiteY155" fmla="*/ 5166684 h 5483430"/>
              <a:gd name="connsiteX156" fmla="*/ 2444048 w 6159107"/>
              <a:gd name="connsiteY156" fmla="*/ 5181839 h 5483430"/>
              <a:gd name="connsiteX157" fmla="*/ 2448138 w 6159107"/>
              <a:gd name="connsiteY157" fmla="*/ 5195614 h 5483430"/>
              <a:gd name="connsiteX158" fmla="*/ 2437231 w 6159107"/>
              <a:gd name="connsiteY158" fmla="*/ 5214903 h 5483430"/>
              <a:gd name="connsiteX159" fmla="*/ 2426324 w 6159107"/>
              <a:gd name="connsiteY159" fmla="*/ 5166684 h 5483430"/>
              <a:gd name="connsiteX160" fmla="*/ 3806407 w 6159107"/>
              <a:gd name="connsiteY160" fmla="*/ 5162528 h 5483430"/>
              <a:gd name="connsiteX161" fmla="*/ 3790444 w 6159107"/>
              <a:gd name="connsiteY161" fmla="*/ 5173612 h 5483430"/>
              <a:gd name="connsiteX162" fmla="*/ 3789114 w 6159107"/>
              <a:gd name="connsiteY162" fmla="*/ 5180540 h 5483430"/>
              <a:gd name="connsiteX163" fmla="*/ 3795765 w 6159107"/>
              <a:gd name="connsiteY163" fmla="*/ 5183312 h 5483430"/>
              <a:gd name="connsiteX164" fmla="*/ 3807736 w 6159107"/>
              <a:gd name="connsiteY164" fmla="*/ 5174998 h 5483430"/>
              <a:gd name="connsiteX165" fmla="*/ 3806407 w 6159107"/>
              <a:gd name="connsiteY165" fmla="*/ 5162528 h 5483430"/>
              <a:gd name="connsiteX166" fmla="*/ 2328696 w 6159107"/>
              <a:gd name="connsiteY166" fmla="*/ 5161566 h 5483430"/>
              <a:gd name="connsiteX167" fmla="*/ 2321771 w 6159107"/>
              <a:gd name="connsiteY167" fmla="*/ 5170010 h 5483430"/>
              <a:gd name="connsiteX168" fmla="*/ 2333930 w 6159107"/>
              <a:gd name="connsiteY168" fmla="*/ 5180817 h 5483430"/>
              <a:gd name="connsiteX169" fmla="*/ 2336633 w 6159107"/>
              <a:gd name="connsiteY169" fmla="*/ 5163254 h 5483430"/>
              <a:gd name="connsiteX170" fmla="*/ 2328696 w 6159107"/>
              <a:gd name="connsiteY170" fmla="*/ 5161566 h 5483430"/>
              <a:gd name="connsiteX171" fmla="*/ 4027713 w 6159107"/>
              <a:gd name="connsiteY171" fmla="*/ 5140912 h 5483430"/>
              <a:gd name="connsiteX172" fmla="*/ 4059304 w 6159107"/>
              <a:gd name="connsiteY172" fmla="*/ 5159202 h 5483430"/>
              <a:gd name="connsiteX173" fmla="*/ 4027713 w 6159107"/>
              <a:gd name="connsiteY173" fmla="*/ 5140912 h 5483430"/>
              <a:gd name="connsiteX174" fmla="*/ 2517417 w 6159107"/>
              <a:gd name="connsiteY174" fmla="*/ 5136755 h 5483430"/>
              <a:gd name="connsiteX175" fmla="*/ 2514646 w 6159107"/>
              <a:gd name="connsiteY175" fmla="*/ 5138209 h 5483430"/>
              <a:gd name="connsiteX176" fmla="*/ 2516032 w 6159107"/>
              <a:gd name="connsiteY176" fmla="*/ 5142575 h 5483430"/>
              <a:gd name="connsiteX177" fmla="*/ 2518804 w 6159107"/>
              <a:gd name="connsiteY177" fmla="*/ 5139665 h 5483430"/>
              <a:gd name="connsiteX178" fmla="*/ 2517417 w 6159107"/>
              <a:gd name="connsiteY178" fmla="*/ 5136755 h 5483430"/>
              <a:gd name="connsiteX179" fmla="*/ 4190825 w 6159107"/>
              <a:gd name="connsiteY179" fmla="*/ 5130104 h 5483430"/>
              <a:gd name="connsiteX180" fmla="*/ 4194816 w 6159107"/>
              <a:gd name="connsiteY180" fmla="*/ 5134095 h 5483430"/>
              <a:gd name="connsiteX181" fmla="*/ 4192155 w 6159107"/>
              <a:gd name="connsiteY181" fmla="*/ 5136755 h 5483430"/>
              <a:gd name="connsiteX182" fmla="*/ 4188165 w 6159107"/>
              <a:gd name="connsiteY182" fmla="*/ 5131434 h 5483430"/>
              <a:gd name="connsiteX183" fmla="*/ 4190825 w 6159107"/>
              <a:gd name="connsiteY183" fmla="*/ 5130104 h 5483430"/>
              <a:gd name="connsiteX184" fmla="*/ 4571301 w 6159107"/>
              <a:gd name="connsiteY184" fmla="*/ 5125116 h 5483430"/>
              <a:gd name="connsiteX185" fmla="*/ 4575577 w 6159107"/>
              <a:gd name="connsiteY185" fmla="*/ 5130342 h 5483430"/>
              <a:gd name="connsiteX186" fmla="*/ 4572726 w 6159107"/>
              <a:gd name="connsiteY186" fmla="*/ 5132954 h 5483430"/>
              <a:gd name="connsiteX187" fmla="*/ 4565600 w 6159107"/>
              <a:gd name="connsiteY187" fmla="*/ 5127728 h 5483430"/>
              <a:gd name="connsiteX188" fmla="*/ 4571301 w 6159107"/>
              <a:gd name="connsiteY188" fmla="*/ 5125116 h 5483430"/>
              <a:gd name="connsiteX189" fmla="*/ 4419282 w 6159107"/>
              <a:gd name="connsiteY189" fmla="*/ 5105995 h 5483430"/>
              <a:gd name="connsiteX190" fmla="*/ 4415124 w 6159107"/>
              <a:gd name="connsiteY190" fmla="*/ 5123628 h 5483430"/>
              <a:gd name="connsiteX191" fmla="*/ 4402654 w 6159107"/>
              <a:gd name="connsiteY191" fmla="*/ 5131767 h 5483430"/>
              <a:gd name="connsiteX192" fmla="*/ 4419282 w 6159107"/>
              <a:gd name="connsiteY192" fmla="*/ 5105995 h 5483430"/>
              <a:gd name="connsiteX193" fmla="*/ 2460350 w 6159107"/>
              <a:gd name="connsiteY193" fmla="*/ 5060796 h 5483430"/>
              <a:gd name="connsiteX194" fmla="*/ 2441487 w 6159107"/>
              <a:gd name="connsiteY194" fmla="*/ 5075717 h 5483430"/>
              <a:gd name="connsiteX195" fmla="*/ 2464392 w 6159107"/>
              <a:gd name="connsiteY195" fmla="*/ 5083855 h 5483430"/>
              <a:gd name="connsiteX196" fmla="*/ 2477866 w 6159107"/>
              <a:gd name="connsiteY196" fmla="*/ 5067578 h 5483430"/>
              <a:gd name="connsiteX197" fmla="*/ 2460350 w 6159107"/>
              <a:gd name="connsiteY197" fmla="*/ 5060796 h 5483430"/>
              <a:gd name="connsiteX198" fmla="*/ 5476765 w 6159107"/>
              <a:gd name="connsiteY198" fmla="*/ 5058608 h 5483430"/>
              <a:gd name="connsiteX199" fmla="*/ 5452657 w 6159107"/>
              <a:gd name="connsiteY199" fmla="*/ 5070246 h 5483430"/>
              <a:gd name="connsiteX200" fmla="*/ 5476765 w 6159107"/>
              <a:gd name="connsiteY200" fmla="*/ 5058608 h 5483430"/>
              <a:gd name="connsiteX201" fmla="*/ 4005781 w 6159107"/>
              <a:gd name="connsiteY201" fmla="*/ 5052788 h 5483430"/>
              <a:gd name="connsiteX202" fmla="*/ 3989471 w 6159107"/>
              <a:gd name="connsiteY202" fmla="*/ 5059772 h 5483430"/>
              <a:gd name="connsiteX203" fmla="*/ 4011447 w 6159107"/>
              <a:gd name="connsiteY203" fmla="*/ 5067752 h 5483430"/>
              <a:gd name="connsiteX204" fmla="*/ 4021062 w 6159107"/>
              <a:gd name="connsiteY204" fmla="*/ 5059772 h 5483430"/>
              <a:gd name="connsiteX205" fmla="*/ 4005781 w 6159107"/>
              <a:gd name="connsiteY205" fmla="*/ 5052788 h 5483430"/>
              <a:gd name="connsiteX206" fmla="*/ 5315483 w 6159107"/>
              <a:gd name="connsiteY206" fmla="*/ 5047801 h 5483430"/>
              <a:gd name="connsiteX207" fmla="*/ 5311325 w 6159107"/>
              <a:gd name="connsiteY207" fmla="*/ 5049047 h 5483430"/>
              <a:gd name="connsiteX208" fmla="*/ 5315483 w 6159107"/>
              <a:gd name="connsiteY208" fmla="*/ 5052788 h 5483430"/>
              <a:gd name="connsiteX209" fmla="*/ 5323797 w 6159107"/>
              <a:gd name="connsiteY209" fmla="*/ 5051542 h 5483430"/>
              <a:gd name="connsiteX210" fmla="*/ 5323797 w 6159107"/>
              <a:gd name="connsiteY210" fmla="*/ 5049047 h 5483430"/>
              <a:gd name="connsiteX211" fmla="*/ 5315483 w 6159107"/>
              <a:gd name="connsiteY211" fmla="*/ 5047801 h 5483430"/>
              <a:gd name="connsiteX212" fmla="*/ 2385567 w 6159107"/>
              <a:gd name="connsiteY212" fmla="*/ 5047801 h 5483430"/>
              <a:gd name="connsiteX213" fmla="*/ 2336736 w 6159107"/>
              <a:gd name="connsiteY213" fmla="*/ 5089526 h 5483430"/>
              <a:gd name="connsiteX214" fmla="*/ 2373359 w 6159107"/>
              <a:gd name="connsiteY214" fmla="*/ 5085489 h 5483430"/>
              <a:gd name="connsiteX215" fmla="*/ 2385567 w 6159107"/>
              <a:gd name="connsiteY215" fmla="*/ 5057222 h 5483430"/>
              <a:gd name="connsiteX216" fmla="*/ 2385567 w 6159107"/>
              <a:gd name="connsiteY216" fmla="*/ 5047801 h 5483430"/>
              <a:gd name="connsiteX217" fmla="*/ 4941541 w 6159107"/>
              <a:gd name="connsiteY217" fmla="*/ 5040804 h 5483430"/>
              <a:gd name="connsiteX218" fmla="*/ 4927239 w 6159107"/>
              <a:gd name="connsiteY218" fmla="*/ 5044752 h 5483430"/>
              <a:gd name="connsiteX219" fmla="*/ 4951468 w 6159107"/>
              <a:gd name="connsiteY219" fmla="*/ 5053966 h 5483430"/>
              <a:gd name="connsiteX220" fmla="*/ 4955505 w 6159107"/>
              <a:gd name="connsiteY220" fmla="*/ 5048701 h 5483430"/>
              <a:gd name="connsiteX221" fmla="*/ 4952815 w 6159107"/>
              <a:gd name="connsiteY221" fmla="*/ 5044752 h 5483430"/>
              <a:gd name="connsiteX222" fmla="*/ 4941541 w 6159107"/>
              <a:gd name="connsiteY222" fmla="*/ 5040804 h 5483430"/>
              <a:gd name="connsiteX223" fmla="*/ 4683709 w 6159107"/>
              <a:gd name="connsiteY223" fmla="*/ 5030673 h 5483430"/>
              <a:gd name="connsiteX224" fmla="*/ 4666193 w 6159107"/>
              <a:gd name="connsiteY224" fmla="*/ 5037990 h 5483430"/>
              <a:gd name="connsiteX225" fmla="*/ 4705269 w 6159107"/>
              <a:gd name="connsiteY225" fmla="*/ 5031339 h 5483430"/>
              <a:gd name="connsiteX226" fmla="*/ 4683709 w 6159107"/>
              <a:gd name="connsiteY226" fmla="*/ 5030673 h 5483430"/>
              <a:gd name="connsiteX227" fmla="*/ 2401859 w 6159107"/>
              <a:gd name="connsiteY227" fmla="*/ 5012051 h 5483430"/>
              <a:gd name="connsiteX228" fmla="*/ 2394931 w 6159107"/>
              <a:gd name="connsiteY228" fmla="*/ 5035329 h 5483430"/>
              <a:gd name="connsiteX229" fmla="*/ 2401859 w 6159107"/>
              <a:gd name="connsiteY229" fmla="*/ 5012051 h 5483430"/>
              <a:gd name="connsiteX230" fmla="*/ 678242 w 6159107"/>
              <a:gd name="connsiteY230" fmla="*/ 4887348 h 5483430"/>
              <a:gd name="connsiteX231" fmla="*/ 663219 w 6159107"/>
              <a:gd name="connsiteY231" fmla="*/ 4906229 h 5483430"/>
              <a:gd name="connsiteX232" fmla="*/ 668680 w 6159107"/>
              <a:gd name="connsiteY232" fmla="*/ 4922414 h 5483430"/>
              <a:gd name="connsiteX233" fmla="*/ 689168 w 6159107"/>
              <a:gd name="connsiteY233" fmla="*/ 4948038 h 5483430"/>
              <a:gd name="connsiteX234" fmla="*/ 694631 w 6159107"/>
              <a:gd name="connsiteY234" fmla="*/ 4933203 h 5483430"/>
              <a:gd name="connsiteX235" fmla="*/ 680975 w 6159107"/>
              <a:gd name="connsiteY235" fmla="*/ 4896789 h 5483430"/>
              <a:gd name="connsiteX236" fmla="*/ 678242 w 6159107"/>
              <a:gd name="connsiteY236" fmla="*/ 4887348 h 5483430"/>
              <a:gd name="connsiteX237" fmla="*/ 579332 w 6159107"/>
              <a:gd name="connsiteY237" fmla="*/ 4870735 h 5483430"/>
              <a:gd name="connsiteX238" fmla="*/ 583273 w 6159107"/>
              <a:gd name="connsiteY238" fmla="*/ 4871242 h 5483430"/>
              <a:gd name="connsiteX239" fmla="*/ 587385 w 6159107"/>
              <a:gd name="connsiteY239" fmla="*/ 4873943 h 5483430"/>
              <a:gd name="connsiteX240" fmla="*/ 621650 w 6159107"/>
              <a:gd name="connsiteY240" fmla="*/ 4948245 h 5483430"/>
              <a:gd name="connsiteX241" fmla="*/ 613426 w 6159107"/>
              <a:gd name="connsiteY241" fmla="*/ 4973913 h 5483430"/>
              <a:gd name="connsiteX242" fmla="*/ 596979 w 6159107"/>
              <a:gd name="connsiteY242" fmla="*/ 4972562 h 5483430"/>
              <a:gd name="connsiteX243" fmla="*/ 590126 w 6159107"/>
              <a:gd name="connsiteY243" fmla="*/ 4957702 h 5483430"/>
              <a:gd name="connsiteX244" fmla="*/ 588755 w 6159107"/>
              <a:gd name="connsiteY244" fmla="*/ 4940139 h 5483430"/>
              <a:gd name="connsiteX245" fmla="*/ 573678 w 6159107"/>
              <a:gd name="connsiteY245" fmla="*/ 4886102 h 5483430"/>
              <a:gd name="connsiteX246" fmla="*/ 570937 w 6159107"/>
              <a:gd name="connsiteY246" fmla="*/ 4879347 h 5483430"/>
              <a:gd name="connsiteX247" fmla="*/ 576419 w 6159107"/>
              <a:gd name="connsiteY247" fmla="*/ 4871242 h 5483430"/>
              <a:gd name="connsiteX248" fmla="*/ 579332 w 6159107"/>
              <a:gd name="connsiteY248" fmla="*/ 4870735 h 5483430"/>
              <a:gd name="connsiteX249" fmla="*/ 5625413 w 6159107"/>
              <a:gd name="connsiteY249" fmla="*/ 4835805 h 5483430"/>
              <a:gd name="connsiteX250" fmla="*/ 5628073 w 6159107"/>
              <a:gd name="connsiteY250" fmla="*/ 4837156 h 5483430"/>
              <a:gd name="connsiteX251" fmla="*/ 5625413 w 6159107"/>
              <a:gd name="connsiteY251" fmla="*/ 4846613 h 5483430"/>
              <a:gd name="connsiteX252" fmla="*/ 5622752 w 6159107"/>
              <a:gd name="connsiteY252" fmla="*/ 4846613 h 5483430"/>
              <a:gd name="connsiteX253" fmla="*/ 5621423 w 6159107"/>
              <a:gd name="connsiteY253" fmla="*/ 4845261 h 5483430"/>
              <a:gd name="connsiteX254" fmla="*/ 5625413 w 6159107"/>
              <a:gd name="connsiteY254" fmla="*/ 4835805 h 5483430"/>
              <a:gd name="connsiteX255" fmla="*/ 614668 w 6159107"/>
              <a:gd name="connsiteY255" fmla="*/ 4791742 h 5483430"/>
              <a:gd name="connsiteX256" fmla="*/ 613336 w 6159107"/>
              <a:gd name="connsiteY256" fmla="*/ 4793239 h 5483430"/>
              <a:gd name="connsiteX257" fmla="*/ 615996 w 6159107"/>
              <a:gd name="connsiteY257" fmla="*/ 4799225 h 5483430"/>
              <a:gd name="connsiteX258" fmla="*/ 619987 w 6159107"/>
              <a:gd name="connsiteY258" fmla="*/ 4796232 h 5483430"/>
              <a:gd name="connsiteX259" fmla="*/ 614668 w 6159107"/>
              <a:gd name="connsiteY259" fmla="*/ 4791742 h 5483430"/>
              <a:gd name="connsiteX260" fmla="*/ 504430 w 6159107"/>
              <a:gd name="connsiteY260" fmla="*/ 4770128 h 5483430"/>
              <a:gd name="connsiteX261" fmla="*/ 504430 w 6159107"/>
              <a:gd name="connsiteY261" fmla="*/ 4773453 h 5483430"/>
              <a:gd name="connsiteX262" fmla="*/ 503182 w 6159107"/>
              <a:gd name="connsiteY262" fmla="*/ 4773453 h 5483430"/>
              <a:gd name="connsiteX263" fmla="*/ 501935 w 6159107"/>
              <a:gd name="connsiteY263" fmla="*/ 4771790 h 5483430"/>
              <a:gd name="connsiteX264" fmla="*/ 504430 w 6159107"/>
              <a:gd name="connsiteY264" fmla="*/ 4770128 h 5483430"/>
              <a:gd name="connsiteX265" fmla="*/ 5691673 w 6159107"/>
              <a:gd name="connsiteY265" fmla="*/ 4754331 h 5483430"/>
              <a:gd name="connsiteX266" fmla="*/ 5664652 w 6159107"/>
              <a:gd name="connsiteY266" fmla="*/ 4785091 h 5483430"/>
              <a:gd name="connsiteX267" fmla="*/ 5691673 w 6159107"/>
              <a:gd name="connsiteY267" fmla="*/ 4754331 h 5483430"/>
              <a:gd name="connsiteX268" fmla="*/ 5583033 w 6159107"/>
              <a:gd name="connsiteY268" fmla="*/ 4716089 h 5483430"/>
              <a:gd name="connsiteX269" fmla="*/ 5572079 w 6159107"/>
              <a:gd name="connsiteY269" fmla="*/ 4731087 h 5483430"/>
              <a:gd name="connsiteX270" fmla="*/ 5581663 w 6159107"/>
              <a:gd name="connsiteY270" fmla="*/ 4750175 h 5483430"/>
              <a:gd name="connsiteX271" fmla="*/ 5592617 w 6159107"/>
              <a:gd name="connsiteY271" fmla="*/ 4739267 h 5483430"/>
              <a:gd name="connsiteX272" fmla="*/ 5583033 w 6159107"/>
              <a:gd name="connsiteY272" fmla="*/ 4716089 h 5483430"/>
              <a:gd name="connsiteX273" fmla="*/ 5792127 w 6159107"/>
              <a:gd name="connsiteY273" fmla="*/ 4677847 h 5483430"/>
              <a:gd name="connsiteX274" fmla="*/ 5793512 w 6159107"/>
              <a:gd name="connsiteY274" fmla="*/ 4682211 h 5483430"/>
              <a:gd name="connsiteX275" fmla="*/ 5790741 w 6159107"/>
              <a:gd name="connsiteY275" fmla="*/ 4683666 h 5483430"/>
              <a:gd name="connsiteX276" fmla="*/ 5789356 w 6159107"/>
              <a:gd name="connsiteY276" fmla="*/ 4679302 h 5483430"/>
              <a:gd name="connsiteX277" fmla="*/ 5792127 w 6159107"/>
              <a:gd name="connsiteY277" fmla="*/ 4677847 h 5483430"/>
              <a:gd name="connsiteX278" fmla="*/ 5756695 w 6159107"/>
              <a:gd name="connsiteY278" fmla="*/ 4647086 h 5483430"/>
              <a:gd name="connsiteX279" fmla="*/ 5748501 w 6159107"/>
              <a:gd name="connsiteY279" fmla="*/ 4679509 h 5483430"/>
              <a:gd name="connsiteX280" fmla="*/ 5756695 w 6159107"/>
              <a:gd name="connsiteY280" fmla="*/ 4647086 h 5483430"/>
              <a:gd name="connsiteX281" fmla="*/ 5836951 w 6159107"/>
              <a:gd name="connsiteY281" fmla="*/ 4565614 h 5483430"/>
              <a:gd name="connsiteX282" fmla="*/ 5843707 w 6159107"/>
              <a:gd name="connsiteY282" fmla="*/ 4569695 h 5483430"/>
              <a:gd name="connsiteX283" fmla="*/ 5845056 w 6159107"/>
              <a:gd name="connsiteY283" fmla="*/ 4576497 h 5483430"/>
              <a:gd name="connsiteX284" fmla="*/ 5842356 w 6159107"/>
              <a:gd name="connsiteY284" fmla="*/ 4580578 h 5483430"/>
              <a:gd name="connsiteX285" fmla="*/ 5838303 w 6159107"/>
              <a:gd name="connsiteY285" fmla="*/ 4579218 h 5483430"/>
              <a:gd name="connsiteX286" fmla="*/ 5834249 w 6159107"/>
              <a:gd name="connsiteY286" fmla="*/ 4572416 h 5483430"/>
              <a:gd name="connsiteX287" fmla="*/ 5836951 w 6159107"/>
              <a:gd name="connsiteY287" fmla="*/ 4565614 h 5483430"/>
              <a:gd name="connsiteX288" fmla="*/ 5745017 w 6159107"/>
              <a:gd name="connsiteY288" fmla="*/ 4547323 h 5483430"/>
              <a:gd name="connsiteX289" fmla="*/ 5711761 w 6159107"/>
              <a:gd name="connsiteY289" fmla="*/ 4623808 h 5483430"/>
              <a:gd name="connsiteX290" fmla="*/ 5722847 w 6159107"/>
              <a:gd name="connsiteY290" fmla="*/ 4567812 h 5483430"/>
              <a:gd name="connsiteX291" fmla="*/ 5745017 w 6159107"/>
              <a:gd name="connsiteY291" fmla="*/ 4547323 h 5483430"/>
              <a:gd name="connsiteX292" fmla="*/ 5786861 w 6159107"/>
              <a:gd name="connsiteY292" fmla="*/ 4425114 h 5483430"/>
              <a:gd name="connsiteX293" fmla="*/ 5789356 w 6159107"/>
              <a:gd name="connsiteY293" fmla="*/ 4428107 h 5483430"/>
              <a:gd name="connsiteX294" fmla="*/ 5786861 w 6159107"/>
              <a:gd name="connsiteY294" fmla="*/ 4432597 h 5483430"/>
              <a:gd name="connsiteX295" fmla="*/ 5784367 w 6159107"/>
              <a:gd name="connsiteY295" fmla="*/ 4429604 h 5483430"/>
              <a:gd name="connsiteX296" fmla="*/ 5786861 w 6159107"/>
              <a:gd name="connsiteY296" fmla="*/ 4425114 h 5483430"/>
              <a:gd name="connsiteX297" fmla="*/ 5822333 w 6159107"/>
              <a:gd name="connsiteY297" fmla="*/ 4309557 h 5483430"/>
              <a:gd name="connsiteX298" fmla="*/ 5825103 w 6159107"/>
              <a:gd name="connsiteY298" fmla="*/ 4312466 h 5483430"/>
              <a:gd name="connsiteX299" fmla="*/ 5825103 w 6159107"/>
              <a:gd name="connsiteY299" fmla="*/ 4315376 h 5483430"/>
              <a:gd name="connsiteX300" fmla="*/ 5820947 w 6159107"/>
              <a:gd name="connsiteY300" fmla="*/ 4315376 h 5483430"/>
              <a:gd name="connsiteX301" fmla="*/ 5822333 w 6159107"/>
              <a:gd name="connsiteY301" fmla="*/ 4309557 h 5483430"/>
              <a:gd name="connsiteX302" fmla="*/ 5736277 w 6159107"/>
              <a:gd name="connsiteY302" fmla="*/ 4214781 h 5483430"/>
              <a:gd name="connsiteX303" fmla="*/ 5722847 w 6159107"/>
              <a:gd name="connsiteY303" fmla="*/ 4248867 h 5483430"/>
              <a:gd name="connsiteX304" fmla="*/ 5740305 w 6159107"/>
              <a:gd name="connsiteY304" fmla="*/ 4247504 h 5483430"/>
              <a:gd name="connsiteX305" fmla="*/ 5736277 w 6159107"/>
              <a:gd name="connsiteY305" fmla="*/ 4214781 h 5483430"/>
              <a:gd name="connsiteX306" fmla="*/ 5735151 w 6159107"/>
              <a:gd name="connsiteY306" fmla="*/ 4096729 h 5483430"/>
              <a:gd name="connsiteX307" fmla="*/ 5740471 w 6159107"/>
              <a:gd name="connsiteY307" fmla="*/ 4137466 h 5483430"/>
              <a:gd name="connsiteX308" fmla="*/ 5735151 w 6159107"/>
              <a:gd name="connsiteY308" fmla="*/ 4096729 h 5483430"/>
              <a:gd name="connsiteX309" fmla="*/ 5819065 w 6159107"/>
              <a:gd name="connsiteY309" fmla="*/ 3994472 h 5483430"/>
              <a:gd name="connsiteX310" fmla="*/ 5821779 w 6159107"/>
              <a:gd name="connsiteY310" fmla="*/ 3999979 h 5483430"/>
              <a:gd name="connsiteX311" fmla="*/ 5812285 w 6159107"/>
              <a:gd name="connsiteY311" fmla="*/ 4038534 h 5483430"/>
              <a:gd name="connsiteX312" fmla="*/ 5796007 w 6159107"/>
              <a:gd name="connsiteY312" fmla="*/ 3999979 h 5483430"/>
              <a:gd name="connsiteX313" fmla="*/ 5819065 w 6159107"/>
              <a:gd name="connsiteY313" fmla="*/ 3994472 h 5483430"/>
              <a:gd name="connsiteX314" fmla="*/ 494974 w 6159107"/>
              <a:gd name="connsiteY314" fmla="*/ 3989484 h 5483430"/>
              <a:gd name="connsiteX315" fmla="*/ 486866 w 6159107"/>
              <a:gd name="connsiteY315" fmla="*/ 3994888 h 5483430"/>
              <a:gd name="connsiteX316" fmla="*/ 484165 w 6159107"/>
              <a:gd name="connsiteY316" fmla="*/ 4004345 h 5483430"/>
              <a:gd name="connsiteX317" fmla="*/ 490919 w 6159107"/>
              <a:gd name="connsiteY317" fmla="*/ 4075945 h 5483430"/>
              <a:gd name="connsiteX318" fmla="*/ 512535 w 6159107"/>
              <a:gd name="connsiteY318" fmla="*/ 4043522 h 5483430"/>
              <a:gd name="connsiteX319" fmla="*/ 505780 w 6159107"/>
              <a:gd name="connsiteY319" fmla="*/ 4005695 h 5483430"/>
              <a:gd name="connsiteX320" fmla="*/ 501727 w 6159107"/>
              <a:gd name="connsiteY320" fmla="*/ 3993537 h 5483430"/>
              <a:gd name="connsiteX321" fmla="*/ 494974 w 6159107"/>
              <a:gd name="connsiteY321" fmla="*/ 3989484 h 5483430"/>
              <a:gd name="connsiteX322" fmla="*/ 436729 w 6159107"/>
              <a:gd name="connsiteY322" fmla="*/ 3957881 h 5483430"/>
              <a:gd name="connsiteX323" fmla="*/ 444849 w 6159107"/>
              <a:gd name="connsiteY323" fmla="*/ 3959507 h 5483430"/>
              <a:gd name="connsiteX324" fmla="*/ 452885 w 6159107"/>
              <a:gd name="connsiteY324" fmla="*/ 3963615 h 5483430"/>
              <a:gd name="connsiteX325" fmla="*/ 431455 w 6159107"/>
              <a:gd name="connsiteY325" fmla="*/ 3978676 h 5483430"/>
              <a:gd name="connsiteX326" fmla="*/ 436729 w 6159107"/>
              <a:gd name="connsiteY326" fmla="*/ 3957881 h 5483430"/>
              <a:gd name="connsiteX327" fmla="*/ 451460 w 6159107"/>
              <a:gd name="connsiteY327" fmla="*/ 3931289 h 5483430"/>
              <a:gd name="connsiteX328" fmla="*/ 455380 w 6159107"/>
              <a:gd name="connsiteY328" fmla="*/ 3944590 h 5483430"/>
              <a:gd name="connsiteX329" fmla="*/ 451460 w 6159107"/>
              <a:gd name="connsiteY329" fmla="*/ 3931289 h 5483430"/>
              <a:gd name="connsiteX330" fmla="*/ 412149 w 6159107"/>
              <a:gd name="connsiteY330" fmla="*/ 3895541 h 5483430"/>
              <a:gd name="connsiteX331" fmla="*/ 413395 w 6159107"/>
              <a:gd name="connsiteY331" fmla="*/ 3895541 h 5483430"/>
              <a:gd name="connsiteX332" fmla="*/ 414643 w 6159107"/>
              <a:gd name="connsiteY332" fmla="*/ 3897204 h 5483430"/>
              <a:gd name="connsiteX333" fmla="*/ 412149 w 6159107"/>
              <a:gd name="connsiteY333" fmla="*/ 3897204 h 5483430"/>
              <a:gd name="connsiteX334" fmla="*/ 412149 w 6159107"/>
              <a:gd name="connsiteY334" fmla="*/ 3895541 h 5483430"/>
              <a:gd name="connsiteX335" fmla="*/ 5780716 w 6159107"/>
              <a:gd name="connsiteY335" fmla="*/ 3853117 h 5483430"/>
              <a:gd name="connsiteX336" fmla="*/ 5791017 w 6159107"/>
              <a:gd name="connsiteY336" fmla="*/ 3859059 h 5483430"/>
              <a:gd name="connsiteX337" fmla="*/ 5776157 w 6159107"/>
              <a:gd name="connsiteY337" fmla="*/ 3872263 h 5483430"/>
              <a:gd name="connsiteX338" fmla="*/ 5769403 w 6159107"/>
              <a:gd name="connsiteY338" fmla="*/ 3855098 h 5483430"/>
              <a:gd name="connsiteX339" fmla="*/ 5780716 w 6159107"/>
              <a:gd name="connsiteY339" fmla="*/ 3853117 h 5483430"/>
              <a:gd name="connsiteX340" fmla="*/ 6010911 w 6159107"/>
              <a:gd name="connsiteY340" fmla="*/ 3818225 h 5483430"/>
              <a:gd name="connsiteX341" fmla="*/ 6012159 w 6159107"/>
              <a:gd name="connsiteY341" fmla="*/ 3822590 h 5483430"/>
              <a:gd name="connsiteX342" fmla="*/ 6010911 w 6159107"/>
              <a:gd name="connsiteY342" fmla="*/ 3824044 h 5483430"/>
              <a:gd name="connsiteX343" fmla="*/ 6009664 w 6159107"/>
              <a:gd name="connsiteY343" fmla="*/ 3819680 h 5483430"/>
              <a:gd name="connsiteX344" fmla="*/ 6010911 w 6159107"/>
              <a:gd name="connsiteY344" fmla="*/ 3818225 h 5483430"/>
              <a:gd name="connsiteX345" fmla="*/ 5997403 w 6159107"/>
              <a:gd name="connsiteY345" fmla="*/ 3712643 h 5483430"/>
              <a:gd name="connsiteX346" fmla="*/ 6009665 w 6159107"/>
              <a:gd name="connsiteY346" fmla="*/ 3728804 h 5483430"/>
              <a:gd name="connsiteX347" fmla="*/ 6008303 w 6159107"/>
              <a:gd name="connsiteY347" fmla="*/ 3749006 h 5483430"/>
              <a:gd name="connsiteX348" fmla="*/ 6001490 w 6159107"/>
              <a:gd name="connsiteY348" fmla="*/ 3755740 h 5483430"/>
              <a:gd name="connsiteX349" fmla="*/ 5985140 w 6159107"/>
              <a:gd name="connsiteY349" fmla="*/ 3757087 h 5483430"/>
              <a:gd name="connsiteX350" fmla="*/ 5964703 w 6159107"/>
              <a:gd name="connsiteY350" fmla="*/ 3779983 h 5483430"/>
              <a:gd name="connsiteX351" fmla="*/ 5968791 w 6159107"/>
              <a:gd name="connsiteY351" fmla="*/ 3727458 h 5483430"/>
              <a:gd name="connsiteX352" fmla="*/ 5985140 w 6159107"/>
              <a:gd name="connsiteY352" fmla="*/ 3747660 h 5483430"/>
              <a:gd name="connsiteX353" fmla="*/ 5997403 w 6159107"/>
              <a:gd name="connsiteY353" fmla="*/ 3712643 h 5483430"/>
              <a:gd name="connsiteX354" fmla="*/ 306233 w 6159107"/>
              <a:gd name="connsiteY354" fmla="*/ 3681292 h 5483430"/>
              <a:gd name="connsiteX355" fmla="*/ 311554 w 6159107"/>
              <a:gd name="connsiteY355" fmla="*/ 3692233 h 5483430"/>
              <a:gd name="connsiteX356" fmla="*/ 294262 w 6159107"/>
              <a:gd name="connsiteY356" fmla="*/ 3720956 h 5483430"/>
              <a:gd name="connsiteX357" fmla="*/ 295591 w 6159107"/>
              <a:gd name="connsiteY357" fmla="*/ 3686763 h 5483430"/>
              <a:gd name="connsiteX358" fmla="*/ 306233 w 6159107"/>
              <a:gd name="connsiteY358" fmla="*/ 3681292 h 5483430"/>
              <a:gd name="connsiteX359" fmla="*/ 5733821 w 6159107"/>
              <a:gd name="connsiteY359" fmla="*/ 3620362 h 5483430"/>
              <a:gd name="connsiteX360" fmla="*/ 5729830 w 6159107"/>
              <a:gd name="connsiteY360" fmla="*/ 3633664 h 5483430"/>
              <a:gd name="connsiteX361" fmla="*/ 5733821 w 6159107"/>
              <a:gd name="connsiteY361" fmla="*/ 3620362 h 5483430"/>
              <a:gd name="connsiteX362" fmla="*/ 5815465 w 6159107"/>
              <a:gd name="connsiteY362" fmla="*/ 3618734 h 5483430"/>
              <a:gd name="connsiteX363" fmla="*/ 5820883 w 6159107"/>
              <a:gd name="connsiteY363" fmla="*/ 3622469 h 5483430"/>
              <a:gd name="connsiteX364" fmla="*/ 5826301 w 6159107"/>
              <a:gd name="connsiteY364" fmla="*/ 3627903 h 5483430"/>
              <a:gd name="connsiteX365" fmla="*/ 5866937 w 6159107"/>
              <a:gd name="connsiteY365" fmla="*/ 3634693 h 5483430"/>
              <a:gd name="connsiteX366" fmla="*/ 5881837 w 6159107"/>
              <a:gd name="connsiteY366" fmla="*/ 3657783 h 5483430"/>
              <a:gd name="connsiteX367" fmla="*/ 5895383 w 6159107"/>
              <a:gd name="connsiteY367" fmla="*/ 3694455 h 5483430"/>
              <a:gd name="connsiteX368" fmla="*/ 5911637 w 6159107"/>
              <a:gd name="connsiteY368" fmla="*/ 3710754 h 5483430"/>
              <a:gd name="connsiteX369" fmla="*/ 5930601 w 6159107"/>
              <a:gd name="connsiteY369" fmla="*/ 3690381 h 5483430"/>
              <a:gd name="connsiteX370" fmla="*/ 5953627 w 6159107"/>
              <a:gd name="connsiteY370" fmla="*/ 3693097 h 5483430"/>
              <a:gd name="connsiteX371" fmla="*/ 5963109 w 6159107"/>
              <a:gd name="connsiteY371" fmla="*/ 3710754 h 5483430"/>
              <a:gd name="connsiteX372" fmla="*/ 5957691 w 6159107"/>
              <a:gd name="connsiteY372" fmla="*/ 3714829 h 5483430"/>
              <a:gd name="connsiteX373" fmla="*/ 5926537 w 6159107"/>
              <a:gd name="connsiteY373" fmla="*/ 3743351 h 5483430"/>
              <a:gd name="connsiteX374" fmla="*/ 5925183 w 6159107"/>
              <a:gd name="connsiteY374" fmla="*/ 3752859 h 5483430"/>
              <a:gd name="connsiteX375" fmla="*/ 5918409 w 6159107"/>
              <a:gd name="connsiteY375" fmla="*/ 3823486 h 5483430"/>
              <a:gd name="connsiteX376" fmla="*/ 5953627 w 6159107"/>
              <a:gd name="connsiteY376" fmla="*/ 3819412 h 5483430"/>
              <a:gd name="connsiteX377" fmla="*/ 5959045 w 6159107"/>
              <a:gd name="connsiteY377" fmla="*/ 3832994 h 5483430"/>
              <a:gd name="connsiteX378" fmla="*/ 5945500 w 6159107"/>
              <a:gd name="connsiteY378" fmla="*/ 3877815 h 5483430"/>
              <a:gd name="connsiteX379" fmla="*/ 5914345 w 6159107"/>
              <a:gd name="connsiteY379" fmla="*/ 3932144 h 5483430"/>
              <a:gd name="connsiteX380" fmla="*/ 5908927 w 6159107"/>
              <a:gd name="connsiteY380" fmla="*/ 3934861 h 5483430"/>
              <a:gd name="connsiteX381" fmla="*/ 5896736 w 6159107"/>
              <a:gd name="connsiteY381" fmla="*/ 3907696 h 5483430"/>
              <a:gd name="connsiteX382" fmla="*/ 5887255 w 6159107"/>
              <a:gd name="connsiteY382" fmla="*/ 3885964 h 5483430"/>
              <a:gd name="connsiteX383" fmla="*/ 5866937 w 6159107"/>
              <a:gd name="connsiteY383" fmla="*/ 3887323 h 5483430"/>
              <a:gd name="connsiteX384" fmla="*/ 5861519 w 6159107"/>
              <a:gd name="connsiteY384" fmla="*/ 3904980 h 5483430"/>
              <a:gd name="connsiteX385" fmla="*/ 5861519 w 6159107"/>
              <a:gd name="connsiteY385" fmla="*/ 3945726 h 5483430"/>
              <a:gd name="connsiteX386" fmla="*/ 5853391 w 6159107"/>
              <a:gd name="connsiteY386" fmla="*/ 3938935 h 5483430"/>
              <a:gd name="connsiteX387" fmla="*/ 5846619 w 6159107"/>
              <a:gd name="connsiteY387" fmla="*/ 3910413 h 5483430"/>
              <a:gd name="connsiteX388" fmla="*/ 5841201 w 6159107"/>
              <a:gd name="connsiteY388" fmla="*/ 3894114 h 5483430"/>
              <a:gd name="connsiteX389" fmla="*/ 5834429 w 6159107"/>
              <a:gd name="connsiteY389" fmla="*/ 3868308 h 5483430"/>
              <a:gd name="connsiteX390" fmla="*/ 5835783 w 6159107"/>
              <a:gd name="connsiteY390" fmla="*/ 3849293 h 5483430"/>
              <a:gd name="connsiteX391" fmla="*/ 5831719 w 6159107"/>
              <a:gd name="connsiteY391" fmla="*/ 3830278 h 5483430"/>
              <a:gd name="connsiteX392" fmla="*/ 5849328 w 6159107"/>
              <a:gd name="connsiteY392" fmla="*/ 3824845 h 5483430"/>
              <a:gd name="connsiteX393" fmla="*/ 5877773 w 6159107"/>
              <a:gd name="connsiteY393" fmla="*/ 3812620 h 5483430"/>
              <a:gd name="connsiteX394" fmla="*/ 5898092 w 6159107"/>
              <a:gd name="connsiteY394" fmla="*/ 3767800 h 5483430"/>
              <a:gd name="connsiteX395" fmla="*/ 5879128 w 6159107"/>
              <a:gd name="connsiteY395" fmla="*/ 3775949 h 5483430"/>
              <a:gd name="connsiteX396" fmla="*/ 5854746 w 6159107"/>
              <a:gd name="connsiteY396" fmla="*/ 3790889 h 5483430"/>
              <a:gd name="connsiteX397" fmla="*/ 5816819 w 6159107"/>
              <a:gd name="connsiteY397" fmla="*/ 3766441 h 5483430"/>
              <a:gd name="connsiteX398" fmla="*/ 5816819 w 6159107"/>
              <a:gd name="connsiteY398" fmla="*/ 3695813 h 5483430"/>
              <a:gd name="connsiteX399" fmla="*/ 5820883 w 6159107"/>
              <a:gd name="connsiteY399" fmla="*/ 3664574 h 5483430"/>
              <a:gd name="connsiteX400" fmla="*/ 5807337 w 6159107"/>
              <a:gd name="connsiteY400" fmla="*/ 3637410 h 5483430"/>
              <a:gd name="connsiteX401" fmla="*/ 5805982 w 6159107"/>
              <a:gd name="connsiteY401" fmla="*/ 3629261 h 5483430"/>
              <a:gd name="connsiteX402" fmla="*/ 5810047 w 6159107"/>
              <a:gd name="connsiteY402" fmla="*/ 3621111 h 5483430"/>
              <a:gd name="connsiteX403" fmla="*/ 5815465 w 6159107"/>
              <a:gd name="connsiteY403" fmla="*/ 3618734 h 5483430"/>
              <a:gd name="connsiteX404" fmla="*/ 268262 w 6159107"/>
              <a:gd name="connsiteY404" fmla="*/ 3582119 h 5483430"/>
              <a:gd name="connsiteX405" fmla="*/ 276413 w 6159107"/>
              <a:gd name="connsiteY405" fmla="*/ 3645840 h 5483430"/>
              <a:gd name="connsiteX406" fmla="*/ 246526 w 6159107"/>
              <a:gd name="connsiteY406" fmla="*/ 3662109 h 5483430"/>
              <a:gd name="connsiteX407" fmla="*/ 228865 w 6159107"/>
              <a:gd name="connsiteY407" fmla="*/ 3648551 h 5483430"/>
              <a:gd name="connsiteX408" fmla="*/ 227506 w 6159107"/>
              <a:gd name="connsiteY408" fmla="*/ 3633638 h 5483430"/>
              <a:gd name="connsiteX409" fmla="*/ 268262 w 6159107"/>
              <a:gd name="connsiteY409" fmla="*/ 3582119 h 5483430"/>
              <a:gd name="connsiteX410" fmla="*/ 5952467 w 6159107"/>
              <a:gd name="connsiteY410" fmla="*/ 3569649 h 5483430"/>
              <a:gd name="connsiteX411" fmla="*/ 5956569 w 6159107"/>
              <a:gd name="connsiteY411" fmla="*/ 3580485 h 5483430"/>
              <a:gd name="connsiteX412" fmla="*/ 5952467 w 6159107"/>
              <a:gd name="connsiteY412" fmla="*/ 3595381 h 5483430"/>
              <a:gd name="connsiteX413" fmla="*/ 5957936 w 6159107"/>
              <a:gd name="connsiteY413" fmla="*/ 3617051 h 5483430"/>
              <a:gd name="connsiteX414" fmla="*/ 5964771 w 6159107"/>
              <a:gd name="connsiteY414" fmla="*/ 3626530 h 5483430"/>
              <a:gd name="connsiteX415" fmla="*/ 5949733 w 6159107"/>
              <a:gd name="connsiteY415" fmla="*/ 3653617 h 5483430"/>
              <a:gd name="connsiteX416" fmla="*/ 5912820 w 6159107"/>
              <a:gd name="connsiteY416" fmla="*/ 3634656 h 5483430"/>
              <a:gd name="connsiteX417" fmla="*/ 5903251 w 6159107"/>
              <a:gd name="connsiteY417" fmla="*/ 3617051 h 5483430"/>
              <a:gd name="connsiteX418" fmla="*/ 5911453 w 6159107"/>
              <a:gd name="connsiteY418" fmla="*/ 3600798 h 5483430"/>
              <a:gd name="connsiteX419" fmla="*/ 5927860 w 6159107"/>
              <a:gd name="connsiteY419" fmla="*/ 3604862 h 5483430"/>
              <a:gd name="connsiteX420" fmla="*/ 5952467 w 6159107"/>
              <a:gd name="connsiteY420" fmla="*/ 3569649 h 5483430"/>
              <a:gd name="connsiteX421" fmla="*/ 5742324 w 6159107"/>
              <a:gd name="connsiteY421" fmla="*/ 3546371 h 5483430"/>
              <a:gd name="connsiteX422" fmla="*/ 5730031 w 6159107"/>
              <a:gd name="connsiteY422" fmla="*/ 3594416 h 5483430"/>
              <a:gd name="connsiteX423" fmla="*/ 5735495 w 6159107"/>
              <a:gd name="connsiteY423" fmla="*/ 3605399 h 5483430"/>
              <a:gd name="connsiteX424" fmla="*/ 5742324 w 6159107"/>
              <a:gd name="connsiteY424" fmla="*/ 3546371 h 5483430"/>
              <a:gd name="connsiteX425" fmla="*/ 383523 w 6159107"/>
              <a:gd name="connsiteY425" fmla="*/ 3539720 h 5483430"/>
              <a:gd name="connsiteX426" fmla="*/ 361953 w 6159107"/>
              <a:gd name="connsiteY426" fmla="*/ 3565483 h 5483430"/>
              <a:gd name="connsiteX427" fmla="*/ 370042 w 6159107"/>
              <a:gd name="connsiteY427" fmla="*/ 3623787 h 5483430"/>
              <a:gd name="connsiteX428" fmla="*/ 375434 w 6159107"/>
              <a:gd name="connsiteY428" fmla="*/ 3653617 h 5483430"/>
              <a:gd name="connsiteX429" fmla="*/ 390264 w 6159107"/>
              <a:gd name="connsiteY429" fmla="*/ 3641413 h 5483430"/>
              <a:gd name="connsiteX430" fmla="*/ 406441 w 6159107"/>
              <a:gd name="connsiteY430" fmla="*/ 3549212 h 5483430"/>
              <a:gd name="connsiteX431" fmla="*/ 392960 w 6159107"/>
              <a:gd name="connsiteY431" fmla="*/ 3539720 h 5483430"/>
              <a:gd name="connsiteX432" fmla="*/ 383523 w 6159107"/>
              <a:gd name="connsiteY432" fmla="*/ 3539720 h 5483430"/>
              <a:gd name="connsiteX433" fmla="*/ 276131 w 6159107"/>
              <a:gd name="connsiteY433" fmla="*/ 3462405 h 5483430"/>
              <a:gd name="connsiteX434" fmla="*/ 265431 w 6159107"/>
              <a:gd name="connsiteY434" fmla="*/ 3501855 h 5483430"/>
              <a:gd name="connsiteX435" fmla="*/ 254733 w 6159107"/>
              <a:gd name="connsiteY435" fmla="*/ 3505937 h 5483430"/>
              <a:gd name="connsiteX436" fmla="*/ 249383 w 6159107"/>
              <a:gd name="connsiteY436" fmla="*/ 3492333 h 5483430"/>
              <a:gd name="connsiteX437" fmla="*/ 276131 w 6159107"/>
              <a:gd name="connsiteY437" fmla="*/ 3462405 h 5483430"/>
              <a:gd name="connsiteX438" fmla="*/ 5745195 w 6159107"/>
              <a:gd name="connsiteY438" fmla="*/ 3460792 h 5483430"/>
              <a:gd name="connsiteX439" fmla="*/ 5738075 w 6159107"/>
              <a:gd name="connsiteY439" fmla="*/ 3462317 h 5483430"/>
              <a:gd name="connsiteX440" fmla="*/ 5725867 w 6159107"/>
              <a:gd name="connsiteY440" fmla="*/ 3474525 h 5483430"/>
              <a:gd name="connsiteX441" fmla="*/ 5715014 w 6159107"/>
              <a:gd name="connsiteY441" fmla="*/ 3493515 h 5483430"/>
              <a:gd name="connsiteX442" fmla="*/ 5715014 w 6159107"/>
              <a:gd name="connsiteY442" fmla="*/ 3501653 h 5483430"/>
              <a:gd name="connsiteX443" fmla="*/ 5700095 w 6159107"/>
              <a:gd name="connsiteY443" fmla="*/ 3551841 h 5483430"/>
              <a:gd name="connsiteX444" fmla="*/ 5702806 w 6159107"/>
              <a:gd name="connsiteY444" fmla="*/ 3561336 h 5483430"/>
              <a:gd name="connsiteX445" fmla="*/ 5736717 w 6159107"/>
              <a:gd name="connsiteY445" fmla="*/ 3511148 h 5483430"/>
              <a:gd name="connsiteX446" fmla="*/ 5740786 w 6159107"/>
              <a:gd name="connsiteY446" fmla="*/ 3489446 h 5483430"/>
              <a:gd name="connsiteX447" fmla="*/ 5747569 w 6159107"/>
              <a:gd name="connsiteY447" fmla="*/ 3471813 h 5483430"/>
              <a:gd name="connsiteX448" fmla="*/ 5750281 w 6159107"/>
              <a:gd name="connsiteY448" fmla="*/ 3466386 h 5483430"/>
              <a:gd name="connsiteX449" fmla="*/ 5745195 w 6159107"/>
              <a:gd name="connsiteY449" fmla="*/ 3460792 h 5483430"/>
              <a:gd name="connsiteX450" fmla="*/ 5762489 w 6159107"/>
              <a:gd name="connsiteY450" fmla="*/ 3457832 h 5483430"/>
              <a:gd name="connsiteX451" fmla="*/ 5759426 w 6159107"/>
              <a:gd name="connsiteY451" fmla="*/ 3465452 h 5483430"/>
              <a:gd name="connsiteX452" fmla="*/ 5771671 w 6159107"/>
              <a:gd name="connsiteY452" fmla="*/ 3468224 h 5483430"/>
              <a:gd name="connsiteX453" fmla="*/ 5774391 w 6159107"/>
              <a:gd name="connsiteY453" fmla="*/ 3465452 h 5483430"/>
              <a:gd name="connsiteX454" fmla="*/ 5767589 w 6159107"/>
              <a:gd name="connsiteY454" fmla="*/ 3458525 h 5483430"/>
              <a:gd name="connsiteX455" fmla="*/ 5762489 w 6159107"/>
              <a:gd name="connsiteY455" fmla="*/ 3457832 h 5483430"/>
              <a:gd name="connsiteX456" fmla="*/ 362100 w 6159107"/>
              <a:gd name="connsiteY456" fmla="*/ 3404209 h 5483430"/>
              <a:gd name="connsiteX457" fmla="*/ 378062 w 6159107"/>
              <a:gd name="connsiteY457" fmla="*/ 3415164 h 5483430"/>
              <a:gd name="connsiteX458" fmla="*/ 364760 w 6159107"/>
              <a:gd name="connsiteY458" fmla="*/ 3423379 h 5483430"/>
              <a:gd name="connsiteX459" fmla="*/ 362100 w 6159107"/>
              <a:gd name="connsiteY459" fmla="*/ 3404209 h 5483430"/>
              <a:gd name="connsiteX460" fmla="*/ 5660496 w 6159107"/>
              <a:gd name="connsiteY460" fmla="*/ 3398390 h 5483430"/>
              <a:gd name="connsiteX461" fmla="*/ 5656576 w 6159107"/>
              <a:gd name="connsiteY461" fmla="*/ 3410634 h 5483430"/>
              <a:gd name="connsiteX462" fmla="*/ 5664415 w 6159107"/>
              <a:gd name="connsiteY462" fmla="*/ 3410634 h 5483430"/>
              <a:gd name="connsiteX463" fmla="*/ 5660496 w 6159107"/>
              <a:gd name="connsiteY463" fmla="*/ 3398390 h 5483430"/>
              <a:gd name="connsiteX464" fmla="*/ 5752989 w 6159107"/>
              <a:gd name="connsiteY464" fmla="*/ 3394338 h 5483430"/>
              <a:gd name="connsiteX465" fmla="*/ 5743324 w 6159107"/>
              <a:gd name="connsiteY465" fmla="*/ 3402824 h 5483430"/>
              <a:gd name="connsiteX466" fmla="*/ 5743324 w 6159107"/>
              <a:gd name="connsiteY466" fmla="*/ 3409753 h 5483430"/>
              <a:gd name="connsiteX467" fmla="*/ 5752819 w 6159107"/>
              <a:gd name="connsiteY467" fmla="*/ 3412523 h 5483430"/>
              <a:gd name="connsiteX468" fmla="*/ 5767741 w 6159107"/>
              <a:gd name="connsiteY468" fmla="*/ 3401439 h 5483430"/>
              <a:gd name="connsiteX469" fmla="*/ 5752989 w 6159107"/>
              <a:gd name="connsiteY469" fmla="*/ 3394338 h 5483430"/>
              <a:gd name="connsiteX470" fmla="*/ 5702617 w 6159107"/>
              <a:gd name="connsiteY470" fmla="*/ 3387582 h 5483430"/>
              <a:gd name="connsiteX471" fmla="*/ 5701231 w 6159107"/>
              <a:gd name="connsiteY471" fmla="*/ 3391739 h 5483430"/>
              <a:gd name="connsiteX472" fmla="*/ 5702617 w 6159107"/>
              <a:gd name="connsiteY472" fmla="*/ 3395896 h 5483430"/>
              <a:gd name="connsiteX473" fmla="*/ 5705389 w 6159107"/>
              <a:gd name="connsiteY473" fmla="*/ 3390354 h 5483430"/>
              <a:gd name="connsiteX474" fmla="*/ 5702617 w 6159107"/>
              <a:gd name="connsiteY474" fmla="*/ 3387582 h 5483430"/>
              <a:gd name="connsiteX475" fmla="*/ 5776055 w 6159107"/>
              <a:gd name="connsiteY475" fmla="*/ 3365967 h 5483430"/>
              <a:gd name="connsiteX476" fmla="*/ 5785615 w 6159107"/>
              <a:gd name="connsiteY476" fmla="*/ 3393402 h 5483430"/>
              <a:gd name="connsiteX477" fmla="*/ 5795175 w 6159107"/>
              <a:gd name="connsiteY477" fmla="*/ 3382428 h 5483430"/>
              <a:gd name="connsiteX478" fmla="*/ 5776055 w 6159107"/>
              <a:gd name="connsiteY478" fmla="*/ 3365967 h 5483430"/>
              <a:gd name="connsiteX479" fmla="*/ 329546 w 6159107"/>
              <a:gd name="connsiteY479" fmla="*/ 3295801 h 5483430"/>
              <a:gd name="connsiteX480" fmla="*/ 345937 w 6159107"/>
              <a:gd name="connsiteY480" fmla="*/ 3306442 h 5483430"/>
              <a:gd name="connsiteX481" fmla="*/ 344571 w 6159107"/>
              <a:gd name="connsiteY481" fmla="*/ 3311762 h 5483430"/>
              <a:gd name="connsiteX482" fmla="*/ 340474 w 6159107"/>
              <a:gd name="connsiteY482" fmla="*/ 3314422 h 5483430"/>
              <a:gd name="connsiteX483" fmla="*/ 330912 w 6159107"/>
              <a:gd name="connsiteY483" fmla="*/ 3306442 h 5483430"/>
              <a:gd name="connsiteX484" fmla="*/ 329546 w 6159107"/>
              <a:gd name="connsiteY484" fmla="*/ 3295801 h 5483430"/>
              <a:gd name="connsiteX485" fmla="*/ 5713611 w 6159107"/>
              <a:gd name="connsiteY485" fmla="*/ 3295535 h 5483430"/>
              <a:gd name="connsiteX486" fmla="*/ 5702895 w 6159107"/>
              <a:gd name="connsiteY486" fmla="*/ 3302352 h 5483430"/>
              <a:gd name="connsiteX487" fmla="*/ 5716288 w 6159107"/>
              <a:gd name="connsiteY487" fmla="*/ 3326894 h 5483430"/>
              <a:gd name="connsiteX488" fmla="*/ 5727003 w 6159107"/>
              <a:gd name="connsiteY488" fmla="*/ 3306442 h 5483430"/>
              <a:gd name="connsiteX489" fmla="*/ 5713611 w 6159107"/>
              <a:gd name="connsiteY489" fmla="*/ 3295535 h 5483430"/>
              <a:gd name="connsiteX490" fmla="*/ 5761297 w 6159107"/>
              <a:gd name="connsiteY490" fmla="*/ 3295500 h 5483430"/>
              <a:gd name="connsiteX491" fmla="*/ 5758595 w 6159107"/>
              <a:gd name="connsiteY491" fmla="*/ 3296846 h 5483430"/>
              <a:gd name="connsiteX492" fmla="*/ 5777508 w 6159107"/>
              <a:gd name="connsiteY492" fmla="*/ 3321073 h 5483430"/>
              <a:gd name="connsiteX493" fmla="*/ 5780211 w 6159107"/>
              <a:gd name="connsiteY493" fmla="*/ 3318382 h 5483430"/>
              <a:gd name="connsiteX494" fmla="*/ 5761297 w 6159107"/>
              <a:gd name="connsiteY494" fmla="*/ 3295500 h 5483430"/>
              <a:gd name="connsiteX495" fmla="*/ 5806965 w 6159107"/>
              <a:gd name="connsiteY495" fmla="*/ 3247915 h 5483430"/>
              <a:gd name="connsiteX496" fmla="*/ 5801523 w 6159107"/>
              <a:gd name="connsiteY496" fmla="*/ 3264304 h 5483430"/>
              <a:gd name="connsiteX497" fmla="*/ 5802883 w 6159107"/>
              <a:gd name="connsiteY497" fmla="*/ 3267036 h 5483430"/>
              <a:gd name="connsiteX498" fmla="*/ 5811045 w 6159107"/>
              <a:gd name="connsiteY498" fmla="*/ 3249281 h 5483430"/>
              <a:gd name="connsiteX499" fmla="*/ 5806965 w 6159107"/>
              <a:gd name="connsiteY499" fmla="*/ 3247915 h 5483430"/>
              <a:gd name="connsiteX500" fmla="*/ 5747123 w 6159107"/>
              <a:gd name="connsiteY500" fmla="*/ 3189719 h 5483430"/>
              <a:gd name="connsiteX501" fmla="*/ 5744461 w 6159107"/>
              <a:gd name="connsiteY501" fmla="*/ 3193461 h 5483430"/>
              <a:gd name="connsiteX502" fmla="*/ 5749783 w 6159107"/>
              <a:gd name="connsiteY502" fmla="*/ 3193461 h 5483430"/>
              <a:gd name="connsiteX503" fmla="*/ 5751112 w 6159107"/>
              <a:gd name="connsiteY503" fmla="*/ 3190967 h 5483430"/>
              <a:gd name="connsiteX504" fmla="*/ 5747123 w 6159107"/>
              <a:gd name="connsiteY504" fmla="*/ 3189719 h 5483430"/>
              <a:gd name="connsiteX505" fmla="*/ 348411 w 6159107"/>
              <a:gd name="connsiteY505" fmla="*/ 3185563 h 5483430"/>
              <a:gd name="connsiteX506" fmla="*/ 353953 w 6159107"/>
              <a:gd name="connsiteY506" fmla="*/ 3188334 h 5483430"/>
              <a:gd name="connsiteX507" fmla="*/ 349797 w 6159107"/>
              <a:gd name="connsiteY507" fmla="*/ 3193876 h 5483430"/>
              <a:gd name="connsiteX508" fmla="*/ 345639 w 6159107"/>
              <a:gd name="connsiteY508" fmla="*/ 3192491 h 5483430"/>
              <a:gd name="connsiteX509" fmla="*/ 348411 w 6159107"/>
              <a:gd name="connsiteY509" fmla="*/ 3185563 h 5483430"/>
              <a:gd name="connsiteX510" fmla="*/ 5706933 w 6159107"/>
              <a:gd name="connsiteY510" fmla="*/ 3181406 h 5483430"/>
              <a:gd name="connsiteX511" fmla="*/ 5709665 w 6159107"/>
              <a:gd name="connsiteY511" fmla="*/ 3205516 h 5483430"/>
              <a:gd name="connsiteX512" fmla="*/ 5706933 w 6159107"/>
              <a:gd name="connsiteY512" fmla="*/ 3181406 h 5483430"/>
              <a:gd name="connsiteX513" fmla="*/ 5913921 w 6159107"/>
              <a:gd name="connsiteY513" fmla="*/ 3155011 h 5483430"/>
              <a:gd name="connsiteX514" fmla="*/ 5917383 w 6159107"/>
              <a:gd name="connsiteY514" fmla="*/ 3156743 h 5483430"/>
              <a:gd name="connsiteX515" fmla="*/ 5920155 w 6159107"/>
              <a:gd name="connsiteY515" fmla="*/ 3165057 h 5483430"/>
              <a:gd name="connsiteX516" fmla="*/ 5913227 w 6159107"/>
              <a:gd name="connsiteY516" fmla="*/ 3178912 h 5483430"/>
              <a:gd name="connsiteX517" fmla="*/ 5904913 w 6159107"/>
              <a:gd name="connsiteY517" fmla="*/ 3163671 h 5483430"/>
              <a:gd name="connsiteX518" fmla="*/ 5910457 w 6159107"/>
              <a:gd name="connsiteY518" fmla="*/ 3155358 h 5483430"/>
              <a:gd name="connsiteX519" fmla="*/ 5913921 w 6159107"/>
              <a:gd name="connsiteY519" fmla="*/ 3155011 h 5483430"/>
              <a:gd name="connsiteX520" fmla="*/ 295759 w 6159107"/>
              <a:gd name="connsiteY520" fmla="*/ 3064186 h 5483430"/>
              <a:gd name="connsiteX521" fmla="*/ 297005 w 6159107"/>
              <a:gd name="connsiteY521" fmla="*/ 3064186 h 5483430"/>
              <a:gd name="connsiteX522" fmla="*/ 298254 w 6159107"/>
              <a:gd name="connsiteY522" fmla="*/ 3067511 h 5483430"/>
              <a:gd name="connsiteX523" fmla="*/ 297005 w 6159107"/>
              <a:gd name="connsiteY523" fmla="*/ 3067511 h 5483430"/>
              <a:gd name="connsiteX524" fmla="*/ 295759 w 6159107"/>
              <a:gd name="connsiteY524" fmla="*/ 3064186 h 5483430"/>
              <a:gd name="connsiteX525" fmla="*/ 379622 w 6159107"/>
              <a:gd name="connsiteY525" fmla="*/ 3056703 h 5483430"/>
              <a:gd name="connsiteX526" fmla="*/ 378270 w 6159107"/>
              <a:gd name="connsiteY526" fmla="*/ 3057996 h 5483430"/>
              <a:gd name="connsiteX527" fmla="*/ 382324 w 6159107"/>
              <a:gd name="connsiteY527" fmla="*/ 3068342 h 5483430"/>
              <a:gd name="connsiteX528" fmla="*/ 385026 w 6159107"/>
              <a:gd name="connsiteY528" fmla="*/ 3068342 h 5483430"/>
              <a:gd name="connsiteX529" fmla="*/ 386376 w 6159107"/>
              <a:gd name="connsiteY529" fmla="*/ 3067048 h 5483430"/>
              <a:gd name="connsiteX530" fmla="*/ 379622 w 6159107"/>
              <a:gd name="connsiteY530" fmla="*/ 3056703 h 5483430"/>
              <a:gd name="connsiteX531" fmla="*/ 5808860 w 6159107"/>
              <a:gd name="connsiteY531" fmla="*/ 3011809 h 5483430"/>
              <a:gd name="connsiteX532" fmla="*/ 5814233 w 6159107"/>
              <a:gd name="connsiteY532" fmla="*/ 3035919 h 5483430"/>
              <a:gd name="connsiteX533" fmla="*/ 5808860 w 6159107"/>
              <a:gd name="connsiteY533" fmla="*/ 3011809 h 5483430"/>
              <a:gd name="connsiteX534" fmla="*/ 6001628 w 6159107"/>
              <a:gd name="connsiteY534" fmla="*/ 2928674 h 5483430"/>
              <a:gd name="connsiteX535" fmla="*/ 6003015 w 6159107"/>
              <a:gd name="connsiteY535" fmla="*/ 2933995 h 5483430"/>
              <a:gd name="connsiteX536" fmla="*/ 6000243 w 6159107"/>
              <a:gd name="connsiteY536" fmla="*/ 2935325 h 5483430"/>
              <a:gd name="connsiteX537" fmla="*/ 5998857 w 6159107"/>
              <a:gd name="connsiteY537" fmla="*/ 2930004 h 5483430"/>
              <a:gd name="connsiteX538" fmla="*/ 6001628 w 6159107"/>
              <a:gd name="connsiteY538" fmla="*/ 2928674 h 5483430"/>
              <a:gd name="connsiteX539" fmla="*/ 432932 w 6159107"/>
              <a:gd name="connsiteY539" fmla="*/ 2897082 h 5483430"/>
              <a:gd name="connsiteX540" fmla="*/ 405498 w 6159107"/>
              <a:gd name="connsiteY540" fmla="*/ 2916313 h 5483430"/>
              <a:gd name="connsiteX541" fmla="*/ 421959 w 6159107"/>
              <a:gd name="connsiteY541" fmla="*/ 2927301 h 5483430"/>
              <a:gd name="connsiteX542" fmla="*/ 432932 w 6159107"/>
              <a:gd name="connsiteY542" fmla="*/ 2912192 h 5483430"/>
              <a:gd name="connsiteX543" fmla="*/ 432932 w 6159107"/>
              <a:gd name="connsiteY543" fmla="*/ 2897082 h 5483430"/>
              <a:gd name="connsiteX544" fmla="*/ 393135 w 6159107"/>
              <a:gd name="connsiteY544" fmla="*/ 2886275 h 5483430"/>
              <a:gd name="connsiteX545" fmla="*/ 373906 w 6159107"/>
              <a:gd name="connsiteY545" fmla="*/ 2890339 h 5483430"/>
              <a:gd name="connsiteX546" fmla="*/ 390389 w 6159107"/>
              <a:gd name="connsiteY546" fmla="*/ 2922855 h 5483430"/>
              <a:gd name="connsiteX547" fmla="*/ 395883 w 6159107"/>
              <a:gd name="connsiteY547" fmla="*/ 2891695 h 5483430"/>
              <a:gd name="connsiteX548" fmla="*/ 393135 w 6159107"/>
              <a:gd name="connsiteY548" fmla="*/ 2886275 h 5483430"/>
              <a:gd name="connsiteX549" fmla="*/ 450391 w 6159107"/>
              <a:gd name="connsiteY549" fmla="*/ 2867985 h 5483430"/>
              <a:gd name="connsiteX550" fmla="*/ 442077 w 6159107"/>
              <a:gd name="connsiteY550" fmla="*/ 2886275 h 5483430"/>
              <a:gd name="connsiteX551" fmla="*/ 450391 w 6159107"/>
              <a:gd name="connsiteY551" fmla="*/ 2867985 h 5483430"/>
              <a:gd name="connsiteX552" fmla="*/ 399728 w 6159107"/>
              <a:gd name="connsiteY552" fmla="*/ 2802308 h 5483430"/>
              <a:gd name="connsiteX553" fmla="*/ 388968 w 6159107"/>
              <a:gd name="connsiteY553" fmla="*/ 2833686 h 5483430"/>
              <a:gd name="connsiteX554" fmla="*/ 371485 w 6159107"/>
              <a:gd name="connsiteY554" fmla="*/ 2820044 h 5483430"/>
              <a:gd name="connsiteX555" fmla="*/ 372829 w 6159107"/>
              <a:gd name="connsiteY555" fmla="*/ 2855515 h 5483430"/>
              <a:gd name="connsiteX556" fmla="*/ 405106 w 6159107"/>
              <a:gd name="connsiteY556" fmla="*/ 2833686 h 5483430"/>
              <a:gd name="connsiteX557" fmla="*/ 399728 w 6159107"/>
              <a:gd name="connsiteY557" fmla="*/ 2802308 h 5483430"/>
              <a:gd name="connsiteX558" fmla="*/ 5913182 w 6159107"/>
              <a:gd name="connsiteY558" fmla="*/ 2798151 h 5483430"/>
              <a:gd name="connsiteX559" fmla="*/ 5919879 w 6159107"/>
              <a:gd name="connsiteY559" fmla="*/ 2813139 h 5483430"/>
              <a:gd name="connsiteX560" fmla="*/ 5899788 w 6159107"/>
              <a:gd name="connsiteY560" fmla="*/ 2847202 h 5483430"/>
              <a:gd name="connsiteX561" fmla="*/ 5913182 w 6159107"/>
              <a:gd name="connsiteY561" fmla="*/ 2798151 h 5483430"/>
              <a:gd name="connsiteX562" fmla="*/ 5756742 w 6159107"/>
              <a:gd name="connsiteY562" fmla="*/ 2764589 h 5483430"/>
              <a:gd name="connsiteX563" fmla="*/ 5751112 w 6159107"/>
              <a:gd name="connsiteY563" fmla="*/ 2771363 h 5483430"/>
              <a:gd name="connsiteX564" fmla="*/ 5762369 w 6159107"/>
              <a:gd name="connsiteY564" fmla="*/ 2799814 h 5483430"/>
              <a:gd name="connsiteX565" fmla="*/ 5766589 w 6159107"/>
              <a:gd name="connsiteY565" fmla="*/ 2770008 h 5483430"/>
              <a:gd name="connsiteX566" fmla="*/ 5756742 w 6159107"/>
              <a:gd name="connsiteY566" fmla="*/ 2764589 h 5483430"/>
              <a:gd name="connsiteX567" fmla="*/ 330675 w 6159107"/>
              <a:gd name="connsiteY567" fmla="*/ 2759077 h 5483430"/>
              <a:gd name="connsiteX568" fmla="*/ 332339 w 6159107"/>
              <a:gd name="connsiteY568" fmla="*/ 2760325 h 5483430"/>
              <a:gd name="connsiteX569" fmla="*/ 332339 w 6159107"/>
              <a:gd name="connsiteY569" fmla="*/ 2761572 h 5483430"/>
              <a:gd name="connsiteX570" fmla="*/ 330675 w 6159107"/>
              <a:gd name="connsiteY570" fmla="*/ 2761572 h 5483430"/>
              <a:gd name="connsiteX571" fmla="*/ 330675 w 6159107"/>
              <a:gd name="connsiteY571" fmla="*/ 2759077 h 5483430"/>
              <a:gd name="connsiteX572" fmla="*/ 5828845 w 6159107"/>
              <a:gd name="connsiteY572" fmla="*/ 2712521 h 5483430"/>
              <a:gd name="connsiteX573" fmla="*/ 5830093 w 6159107"/>
              <a:gd name="connsiteY573" fmla="*/ 2714185 h 5483430"/>
              <a:gd name="connsiteX574" fmla="*/ 5828845 w 6159107"/>
              <a:gd name="connsiteY574" fmla="*/ 2715847 h 5483430"/>
              <a:gd name="connsiteX575" fmla="*/ 5827598 w 6159107"/>
              <a:gd name="connsiteY575" fmla="*/ 2714185 h 5483430"/>
              <a:gd name="connsiteX576" fmla="*/ 5828845 w 6159107"/>
              <a:gd name="connsiteY576" fmla="*/ 2712521 h 5483430"/>
              <a:gd name="connsiteX577" fmla="*/ 69986 w 6159107"/>
              <a:gd name="connsiteY577" fmla="*/ 2695064 h 5483430"/>
              <a:gd name="connsiteX578" fmla="*/ 67255 w 6159107"/>
              <a:gd name="connsiteY578" fmla="*/ 2715459 h 5483430"/>
              <a:gd name="connsiteX579" fmla="*/ 65889 w 6159107"/>
              <a:gd name="connsiteY579" fmla="*/ 2778009 h 5483430"/>
              <a:gd name="connsiteX580" fmla="*/ 71352 w 6159107"/>
              <a:gd name="connsiteY580" fmla="*/ 2816082 h 5483430"/>
              <a:gd name="connsiteX581" fmla="*/ 71352 w 6159107"/>
              <a:gd name="connsiteY581" fmla="*/ 2855515 h 5483430"/>
              <a:gd name="connsiteX582" fmla="*/ 31745 w 6159107"/>
              <a:gd name="connsiteY582" fmla="*/ 2826961 h 5483430"/>
              <a:gd name="connsiteX583" fmla="*/ 11256 w 6159107"/>
              <a:gd name="connsiteY583" fmla="*/ 2821521 h 5483430"/>
              <a:gd name="connsiteX584" fmla="*/ 330 w 6159107"/>
              <a:gd name="connsiteY584" fmla="*/ 2773930 h 5483430"/>
              <a:gd name="connsiteX585" fmla="*/ 1696 w 6159107"/>
              <a:gd name="connsiteY585" fmla="*/ 2768491 h 5483430"/>
              <a:gd name="connsiteX586" fmla="*/ 8525 w 6159107"/>
              <a:gd name="connsiteY586" fmla="*/ 2761692 h 5483430"/>
              <a:gd name="connsiteX587" fmla="*/ 18086 w 6159107"/>
              <a:gd name="connsiteY587" fmla="*/ 2764411 h 5483430"/>
              <a:gd name="connsiteX588" fmla="*/ 27646 w 6159107"/>
              <a:gd name="connsiteY588" fmla="*/ 2782089 h 5483430"/>
              <a:gd name="connsiteX589" fmla="*/ 37207 w 6159107"/>
              <a:gd name="connsiteY589" fmla="*/ 2792966 h 5483430"/>
              <a:gd name="connsiteX590" fmla="*/ 48133 w 6159107"/>
              <a:gd name="connsiteY590" fmla="*/ 2754893 h 5483430"/>
              <a:gd name="connsiteX591" fmla="*/ 46767 w 6159107"/>
              <a:gd name="connsiteY591" fmla="*/ 2720898 h 5483430"/>
              <a:gd name="connsiteX592" fmla="*/ 60424 w 6159107"/>
              <a:gd name="connsiteY592" fmla="*/ 2696423 h 5483430"/>
              <a:gd name="connsiteX593" fmla="*/ 69986 w 6159107"/>
              <a:gd name="connsiteY593" fmla="*/ 2695064 h 5483430"/>
              <a:gd name="connsiteX594" fmla="*/ 274975 w 6159107"/>
              <a:gd name="connsiteY594" fmla="*/ 2685918 h 5483430"/>
              <a:gd name="connsiteX595" fmla="*/ 276637 w 6159107"/>
              <a:gd name="connsiteY595" fmla="*/ 2689659 h 5483430"/>
              <a:gd name="connsiteX596" fmla="*/ 273311 w 6159107"/>
              <a:gd name="connsiteY596" fmla="*/ 2690906 h 5483430"/>
              <a:gd name="connsiteX597" fmla="*/ 273311 w 6159107"/>
              <a:gd name="connsiteY597" fmla="*/ 2687165 h 5483430"/>
              <a:gd name="connsiteX598" fmla="*/ 274975 w 6159107"/>
              <a:gd name="connsiteY598" fmla="*/ 2685918 h 5483430"/>
              <a:gd name="connsiteX599" fmla="*/ 397638 w 6159107"/>
              <a:gd name="connsiteY599" fmla="*/ 2678436 h 5483430"/>
              <a:gd name="connsiteX600" fmla="*/ 393557 w 6159107"/>
              <a:gd name="connsiteY600" fmla="*/ 2710059 h 5483430"/>
              <a:gd name="connsiteX601" fmla="*/ 407160 w 6159107"/>
              <a:gd name="connsiteY601" fmla="*/ 2714185 h 5483430"/>
              <a:gd name="connsiteX602" fmla="*/ 397638 w 6159107"/>
              <a:gd name="connsiteY602" fmla="*/ 2678436 h 5483430"/>
              <a:gd name="connsiteX603" fmla="*/ 258810 w 6159107"/>
              <a:gd name="connsiteY603" fmla="*/ 2626892 h 5483430"/>
              <a:gd name="connsiteX604" fmla="*/ 248094 w 6159107"/>
              <a:gd name="connsiteY604" fmla="*/ 2675943 h 5483430"/>
              <a:gd name="connsiteX605" fmla="*/ 241397 w 6159107"/>
              <a:gd name="connsiteY605" fmla="*/ 2670492 h 5483430"/>
              <a:gd name="connsiteX606" fmla="*/ 241397 w 6159107"/>
              <a:gd name="connsiteY606" fmla="*/ 2652780 h 5483430"/>
              <a:gd name="connsiteX607" fmla="*/ 258810 w 6159107"/>
              <a:gd name="connsiteY607" fmla="*/ 2626892 h 5483430"/>
              <a:gd name="connsiteX608" fmla="*/ 6086982 w 6159107"/>
              <a:gd name="connsiteY608" fmla="*/ 2622961 h 5483430"/>
              <a:gd name="connsiteX609" fmla="*/ 6118141 w 6159107"/>
              <a:gd name="connsiteY609" fmla="*/ 2636558 h 5483430"/>
              <a:gd name="connsiteX610" fmla="*/ 6146591 w 6159107"/>
              <a:gd name="connsiteY610" fmla="*/ 2652875 h 5483430"/>
              <a:gd name="connsiteX611" fmla="*/ 6158785 w 6159107"/>
              <a:gd name="connsiteY611" fmla="*/ 2701827 h 5483430"/>
              <a:gd name="connsiteX612" fmla="*/ 6149301 w 6159107"/>
              <a:gd name="connsiteY612" fmla="*/ 2715424 h 5483430"/>
              <a:gd name="connsiteX613" fmla="*/ 6137109 w 6159107"/>
              <a:gd name="connsiteY613" fmla="*/ 2707266 h 5483430"/>
              <a:gd name="connsiteX614" fmla="*/ 6124916 w 6159107"/>
              <a:gd name="connsiteY614" fmla="*/ 2686870 h 5483430"/>
              <a:gd name="connsiteX615" fmla="*/ 6115431 w 6159107"/>
              <a:gd name="connsiteY615" fmla="*/ 2695028 h 5483430"/>
              <a:gd name="connsiteX616" fmla="*/ 6111367 w 6159107"/>
              <a:gd name="connsiteY616" fmla="*/ 2733102 h 5483430"/>
              <a:gd name="connsiteX617" fmla="*/ 6111367 w 6159107"/>
              <a:gd name="connsiteY617" fmla="*/ 2758937 h 5483430"/>
              <a:gd name="connsiteX618" fmla="*/ 6089691 w 6159107"/>
              <a:gd name="connsiteY618" fmla="*/ 2780693 h 5483430"/>
              <a:gd name="connsiteX619" fmla="*/ 6092400 w 6159107"/>
              <a:gd name="connsiteY619" fmla="*/ 2760297 h 5483430"/>
              <a:gd name="connsiteX620" fmla="*/ 6093755 w 6159107"/>
              <a:gd name="connsiteY620" fmla="*/ 2700467 h 5483430"/>
              <a:gd name="connsiteX621" fmla="*/ 6086982 w 6159107"/>
              <a:gd name="connsiteY621" fmla="*/ 2654234 h 5483430"/>
              <a:gd name="connsiteX622" fmla="*/ 6086982 w 6159107"/>
              <a:gd name="connsiteY622" fmla="*/ 2622961 h 5483430"/>
              <a:gd name="connsiteX623" fmla="*/ 5791017 w 6159107"/>
              <a:gd name="connsiteY623" fmla="*/ 2621904 h 5483430"/>
              <a:gd name="connsiteX624" fmla="*/ 5751639 w 6159107"/>
              <a:gd name="connsiteY624" fmla="*/ 2647792 h 5483430"/>
              <a:gd name="connsiteX625" fmla="*/ 5761144 w 6159107"/>
              <a:gd name="connsiteY625" fmla="*/ 2670954 h 5483430"/>
              <a:gd name="connsiteX626" fmla="*/ 5770650 w 6159107"/>
              <a:gd name="connsiteY626" fmla="*/ 2643704 h 5483430"/>
              <a:gd name="connsiteX627" fmla="*/ 5788303 w 6159107"/>
              <a:gd name="connsiteY627" fmla="*/ 2657329 h 5483430"/>
              <a:gd name="connsiteX628" fmla="*/ 5791017 w 6159107"/>
              <a:gd name="connsiteY628" fmla="*/ 2642342 h 5483430"/>
              <a:gd name="connsiteX629" fmla="*/ 5791017 w 6159107"/>
              <a:gd name="connsiteY629" fmla="*/ 2621904 h 5483430"/>
              <a:gd name="connsiteX630" fmla="*/ 5713778 w 6159107"/>
              <a:gd name="connsiteY630" fmla="*/ 2591975 h 5483430"/>
              <a:gd name="connsiteX631" fmla="*/ 5708336 w 6159107"/>
              <a:gd name="connsiteY631" fmla="*/ 2607772 h 5483430"/>
              <a:gd name="connsiteX632" fmla="*/ 5713778 w 6159107"/>
              <a:gd name="connsiteY632" fmla="*/ 2591975 h 5483430"/>
              <a:gd name="connsiteX633" fmla="*/ 5767221 w 6159107"/>
              <a:gd name="connsiteY633" fmla="*/ 2554580 h 5483430"/>
              <a:gd name="connsiteX634" fmla="*/ 5762199 w 6159107"/>
              <a:gd name="connsiteY634" fmla="*/ 2557797 h 5483430"/>
              <a:gd name="connsiteX635" fmla="*/ 5759426 w 6159107"/>
              <a:gd name="connsiteY635" fmla="*/ 2567281 h 5483430"/>
              <a:gd name="connsiteX636" fmla="*/ 5763585 w 6159107"/>
              <a:gd name="connsiteY636" fmla="*/ 2587603 h 5483430"/>
              <a:gd name="connsiteX637" fmla="*/ 5784367 w 6159107"/>
              <a:gd name="connsiteY637" fmla="*/ 2584894 h 5483430"/>
              <a:gd name="connsiteX638" fmla="*/ 5773283 w 6159107"/>
              <a:gd name="connsiteY638" fmla="*/ 2556442 h 5483430"/>
              <a:gd name="connsiteX639" fmla="*/ 5767221 w 6159107"/>
              <a:gd name="connsiteY639" fmla="*/ 2554580 h 5483430"/>
              <a:gd name="connsiteX640" fmla="*/ 5737811 w 6159107"/>
              <a:gd name="connsiteY640" fmla="*/ 2548744 h 5483430"/>
              <a:gd name="connsiteX641" fmla="*/ 5733655 w 6159107"/>
              <a:gd name="connsiteY641" fmla="*/ 2550082 h 5483430"/>
              <a:gd name="connsiteX642" fmla="*/ 5726727 w 6159107"/>
              <a:gd name="connsiteY642" fmla="*/ 2563457 h 5483430"/>
              <a:gd name="connsiteX643" fmla="*/ 5726727 w 6159107"/>
              <a:gd name="connsiteY643" fmla="*/ 2579505 h 5483430"/>
              <a:gd name="connsiteX644" fmla="*/ 5754439 w 6159107"/>
              <a:gd name="connsiteY644" fmla="*/ 2556769 h 5483430"/>
              <a:gd name="connsiteX645" fmla="*/ 5737811 w 6159107"/>
              <a:gd name="connsiteY645" fmla="*/ 2548744 h 5483430"/>
              <a:gd name="connsiteX646" fmla="*/ 159693 w 6159107"/>
              <a:gd name="connsiteY646" fmla="*/ 2540431 h 5483430"/>
              <a:gd name="connsiteX647" fmla="*/ 161079 w 6159107"/>
              <a:gd name="connsiteY647" fmla="*/ 2544422 h 5483430"/>
              <a:gd name="connsiteX648" fmla="*/ 158308 w 6159107"/>
              <a:gd name="connsiteY648" fmla="*/ 2547082 h 5483430"/>
              <a:gd name="connsiteX649" fmla="*/ 156922 w 6159107"/>
              <a:gd name="connsiteY649" fmla="*/ 2543092 h 5483430"/>
              <a:gd name="connsiteX650" fmla="*/ 159693 w 6159107"/>
              <a:gd name="connsiteY650" fmla="*/ 2540431 h 5483430"/>
              <a:gd name="connsiteX651" fmla="*/ 345791 w 6159107"/>
              <a:gd name="connsiteY651" fmla="*/ 2439837 h 5483430"/>
              <a:gd name="connsiteX652" fmla="*/ 348512 w 6159107"/>
              <a:gd name="connsiteY652" fmla="*/ 2463946 h 5483430"/>
              <a:gd name="connsiteX653" fmla="*/ 345791 w 6159107"/>
              <a:gd name="connsiteY653" fmla="*/ 2439837 h 5483430"/>
              <a:gd name="connsiteX654" fmla="*/ 5860021 w 6159107"/>
              <a:gd name="connsiteY654" fmla="*/ 2409908 h 5483430"/>
              <a:gd name="connsiteX655" fmla="*/ 5862515 w 6159107"/>
              <a:gd name="connsiteY655" fmla="*/ 2409908 h 5483430"/>
              <a:gd name="connsiteX656" fmla="*/ 5862515 w 6159107"/>
              <a:gd name="connsiteY656" fmla="*/ 2411571 h 5483430"/>
              <a:gd name="connsiteX657" fmla="*/ 5775949 w 6159107"/>
              <a:gd name="connsiteY657" fmla="*/ 2407414 h 5483430"/>
              <a:gd name="connsiteX658" fmla="*/ 5777301 w 6159107"/>
              <a:gd name="connsiteY658" fmla="*/ 2417760 h 5483430"/>
              <a:gd name="connsiteX659" fmla="*/ 5781354 w 6159107"/>
              <a:gd name="connsiteY659" fmla="*/ 2417760 h 5483430"/>
              <a:gd name="connsiteX660" fmla="*/ 5781354 w 6159107"/>
              <a:gd name="connsiteY660" fmla="*/ 2415173 h 5483430"/>
              <a:gd name="connsiteX661" fmla="*/ 5775949 w 6159107"/>
              <a:gd name="connsiteY661" fmla="*/ 2407414 h 5483430"/>
              <a:gd name="connsiteX662" fmla="*/ 245323 w 6159107"/>
              <a:gd name="connsiteY662" fmla="*/ 2298506 h 5483430"/>
              <a:gd name="connsiteX663" fmla="*/ 250865 w 6159107"/>
              <a:gd name="connsiteY663" fmla="*/ 2298506 h 5483430"/>
              <a:gd name="connsiteX664" fmla="*/ 255022 w 6159107"/>
              <a:gd name="connsiteY664" fmla="*/ 2314580 h 5483430"/>
              <a:gd name="connsiteX665" fmla="*/ 248094 w 6159107"/>
              <a:gd name="connsiteY665" fmla="*/ 2321276 h 5483430"/>
              <a:gd name="connsiteX666" fmla="*/ 239781 w 6159107"/>
              <a:gd name="connsiteY666" fmla="*/ 2314580 h 5483430"/>
              <a:gd name="connsiteX667" fmla="*/ 245323 w 6159107"/>
              <a:gd name="connsiteY667" fmla="*/ 2298506 h 5483430"/>
              <a:gd name="connsiteX668" fmla="*/ 5809903 w 6159107"/>
              <a:gd name="connsiteY668" fmla="*/ 2283543 h 5483430"/>
              <a:gd name="connsiteX669" fmla="*/ 5815128 w 6159107"/>
              <a:gd name="connsiteY669" fmla="*/ 2287532 h 5483430"/>
              <a:gd name="connsiteX670" fmla="*/ 5808595 w 6159107"/>
              <a:gd name="connsiteY670" fmla="*/ 2290193 h 5483430"/>
              <a:gd name="connsiteX671" fmla="*/ 5805982 w 6159107"/>
              <a:gd name="connsiteY671" fmla="*/ 2288863 h 5483430"/>
              <a:gd name="connsiteX672" fmla="*/ 5809903 w 6159107"/>
              <a:gd name="connsiteY672" fmla="*/ 2283543 h 5483430"/>
              <a:gd name="connsiteX673" fmla="*/ 409446 w 6159107"/>
              <a:gd name="connsiteY673" fmla="*/ 2281879 h 5483430"/>
              <a:gd name="connsiteX674" fmla="*/ 407991 w 6159107"/>
              <a:gd name="connsiteY674" fmla="*/ 2284651 h 5483430"/>
              <a:gd name="connsiteX675" fmla="*/ 412356 w 6159107"/>
              <a:gd name="connsiteY675" fmla="*/ 2286036 h 5483430"/>
              <a:gd name="connsiteX676" fmla="*/ 413811 w 6159107"/>
              <a:gd name="connsiteY676" fmla="*/ 2284651 h 5483430"/>
              <a:gd name="connsiteX677" fmla="*/ 409446 w 6159107"/>
              <a:gd name="connsiteY677" fmla="*/ 2281879 h 5483430"/>
              <a:gd name="connsiteX678" fmla="*/ 446106 w 6159107"/>
              <a:gd name="connsiteY678" fmla="*/ 2272735 h 5483430"/>
              <a:gd name="connsiteX679" fmla="*/ 451478 w 6159107"/>
              <a:gd name="connsiteY679" fmla="*/ 2296013 h 5483430"/>
              <a:gd name="connsiteX680" fmla="*/ 446106 w 6159107"/>
              <a:gd name="connsiteY680" fmla="*/ 2272735 h 5483430"/>
              <a:gd name="connsiteX681" fmla="*/ 352290 w 6159107"/>
              <a:gd name="connsiteY681" fmla="*/ 2210383 h 5483430"/>
              <a:gd name="connsiteX682" fmla="*/ 346749 w 6159107"/>
              <a:gd name="connsiteY682" fmla="*/ 2226772 h 5483430"/>
              <a:gd name="connsiteX683" fmla="*/ 350905 w 6159107"/>
              <a:gd name="connsiteY683" fmla="*/ 2229504 h 5483430"/>
              <a:gd name="connsiteX684" fmla="*/ 353677 w 6159107"/>
              <a:gd name="connsiteY684" fmla="*/ 2229504 h 5483430"/>
              <a:gd name="connsiteX685" fmla="*/ 356447 w 6159107"/>
              <a:gd name="connsiteY685" fmla="*/ 2211749 h 5483430"/>
              <a:gd name="connsiteX686" fmla="*/ 352290 w 6159107"/>
              <a:gd name="connsiteY686" fmla="*/ 2210383 h 5483430"/>
              <a:gd name="connsiteX687" fmla="*/ 5820829 w 6159107"/>
              <a:gd name="connsiteY687" fmla="*/ 2162995 h 5483430"/>
              <a:gd name="connsiteX688" fmla="*/ 5830389 w 6159107"/>
              <a:gd name="connsiteY688" fmla="*/ 2172371 h 5483430"/>
              <a:gd name="connsiteX689" fmla="*/ 5830389 w 6159107"/>
              <a:gd name="connsiteY689" fmla="*/ 2187105 h 5483430"/>
              <a:gd name="connsiteX690" fmla="*/ 5814000 w 6159107"/>
              <a:gd name="connsiteY690" fmla="*/ 2171033 h 5483430"/>
              <a:gd name="connsiteX691" fmla="*/ 5814000 w 6159107"/>
              <a:gd name="connsiteY691" fmla="*/ 2165675 h 5483430"/>
              <a:gd name="connsiteX692" fmla="*/ 5820829 w 6159107"/>
              <a:gd name="connsiteY692" fmla="*/ 2162995 h 5483430"/>
              <a:gd name="connsiteX693" fmla="*/ 377231 w 6159107"/>
              <a:gd name="connsiteY693" fmla="*/ 2158838 h 5483430"/>
              <a:gd name="connsiteX694" fmla="*/ 393305 w 6159107"/>
              <a:gd name="connsiteY694" fmla="*/ 2179965 h 5483430"/>
              <a:gd name="connsiteX695" fmla="*/ 400001 w 6159107"/>
              <a:gd name="connsiteY695" fmla="*/ 2179965 h 5483430"/>
              <a:gd name="connsiteX696" fmla="*/ 401342 w 6159107"/>
              <a:gd name="connsiteY696" fmla="*/ 2174684 h 5483430"/>
              <a:gd name="connsiteX697" fmla="*/ 377231 w 6159107"/>
              <a:gd name="connsiteY697" fmla="*/ 2158838 h 5483430"/>
              <a:gd name="connsiteX698" fmla="*/ 443649 w 6159107"/>
              <a:gd name="connsiteY698" fmla="*/ 2150525 h 5483430"/>
              <a:gd name="connsiteX699" fmla="*/ 432932 w 6159107"/>
              <a:gd name="connsiteY699" fmla="*/ 2170977 h 5483430"/>
              <a:gd name="connsiteX700" fmla="*/ 451684 w 6159107"/>
              <a:gd name="connsiteY700" fmla="*/ 2184611 h 5483430"/>
              <a:gd name="connsiteX701" fmla="*/ 457043 w 6159107"/>
              <a:gd name="connsiteY701" fmla="*/ 2172340 h 5483430"/>
              <a:gd name="connsiteX702" fmla="*/ 443649 w 6159107"/>
              <a:gd name="connsiteY702" fmla="*/ 2150525 h 5483430"/>
              <a:gd name="connsiteX703" fmla="*/ 373842 w 6159107"/>
              <a:gd name="connsiteY703" fmla="*/ 2084848 h 5483430"/>
              <a:gd name="connsiteX704" fmla="*/ 367128 w 6159107"/>
              <a:gd name="connsiteY704" fmla="*/ 2100090 h 5483430"/>
              <a:gd name="connsiteX705" fmla="*/ 379214 w 6159107"/>
              <a:gd name="connsiteY705" fmla="*/ 2109789 h 5483430"/>
              <a:gd name="connsiteX706" fmla="*/ 380557 w 6159107"/>
              <a:gd name="connsiteY706" fmla="*/ 2102861 h 5483430"/>
              <a:gd name="connsiteX707" fmla="*/ 373842 w 6159107"/>
              <a:gd name="connsiteY707" fmla="*/ 2084848 h 5483430"/>
              <a:gd name="connsiteX708" fmla="*/ 455933 w 6159107"/>
              <a:gd name="connsiteY708" fmla="*/ 2081523 h 5483430"/>
              <a:gd name="connsiteX709" fmla="*/ 454547 w 6159107"/>
              <a:gd name="connsiteY709" fmla="*/ 2085264 h 5483430"/>
              <a:gd name="connsiteX710" fmla="*/ 455933 w 6159107"/>
              <a:gd name="connsiteY710" fmla="*/ 2086512 h 5483430"/>
              <a:gd name="connsiteX711" fmla="*/ 458704 w 6159107"/>
              <a:gd name="connsiteY711" fmla="*/ 2084017 h 5483430"/>
              <a:gd name="connsiteX712" fmla="*/ 455933 w 6159107"/>
              <a:gd name="connsiteY712" fmla="*/ 2081523 h 5483430"/>
              <a:gd name="connsiteX713" fmla="*/ 499683 w 6159107"/>
              <a:gd name="connsiteY713" fmla="*/ 2064083 h 5483430"/>
              <a:gd name="connsiteX714" fmla="*/ 493622 w 6159107"/>
              <a:gd name="connsiteY714" fmla="*/ 2065954 h 5483430"/>
              <a:gd name="connsiteX715" fmla="*/ 497778 w 6159107"/>
              <a:gd name="connsiteY715" fmla="*/ 2078197 h 5483430"/>
              <a:gd name="connsiteX716" fmla="*/ 504705 w 6159107"/>
              <a:gd name="connsiteY716" fmla="*/ 2067314 h 5483430"/>
              <a:gd name="connsiteX717" fmla="*/ 499683 w 6159107"/>
              <a:gd name="connsiteY717" fmla="*/ 2064083 h 5483430"/>
              <a:gd name="connsiteX718" fmla="*/ 409523 w 6159107"/>
              <a:gd name="connsiteY718" fmla="*/ 2063233 h 5483430"/>
              <a:gd name="connsiteX719" fmla="*/ 390533 w 6159107"/>
              <a:gd name="connsiteY719" fmla="*/ 2075391 h 5483430"/>
              <a:gd name="connsiteX720" fmla="*/ 414950 w 6159107"/>
              <a:gd name="connsiteY720" fmla="*/ 2074040 h 5483430"/>
              <a:gd name="connsiteX721" fmla="*/ 414950 w 6159107"/>
              <a:gd name="connsiteY721" fmla="*/ 2065935 h 5483430"/>
              <a:gd name="connsiteX722" fmla="*/ 409523 w 6159107"/>
              <a:gd name="connsiteY722" fmla="*/ 2063233 h 5483430"/>
              <a:gd name="connsiteX723" fmla="*/ 5787005 w 6159107"/>
              <a:gd name="connsiteY723" fmla="*/ 2052803 h 5483430"/>
              <a:gd name="connsiteX724" fmla="*/ 5795071 w 6159107"/>
              <a:gd name="connsiteY724" fmla="*/ 2053984 h 5483430"/>
              <a:gd name="connsiteX725" fmla="*/ 5799281 w 6159107"/>
              <a:gd name="connsiteY725" fmla="*/ 2071546 h 5483430"/>
              <a:gd name="connsiteX726" fmla="*/ 5781042 w 6159107"/>
              <a:gd name="connsiteY726" fmla="*/ 2060739 h 5483430"/>
              <a:gd name="connsiteX727" fmla="*/ 5787005 w 6159107"/>
              <a:gd name="connsiteY727" fmla="*/ 2052803 h 5483430"/>
              <a:gd name="connsiteX728" fmla="*/ 390458 w 6159107"/>
              <a:gd name="connsiteY728" fmla="*/ 2008741 h 5483430"/>
              <a:gd name="connsiteX729" fmla="*/ 386376 w 6159107"/>
              <a:gd name="connsiteY729" fmla="*/ 2010782 h 5483430"/>
              <a:gd name="connsiteX730" fmla="*/ 401340 w 6159107"/>
              <a:gd name="connsiteY730" fmla="*/ 2013502 h 5483430"/>
              <a:gd name="connsiteX731" fmla="*/ 394539 w 6159107"/>
              <a:gd name="connsiteY731" fmla="*/ 2010782 h 5483430"/>
              <a:gd name="connsiteX732" fmla="*/ 390458 w 6159107"/>
              <a:gd name="connsiteY732" fmla="*/ 2008741 h 5483430"/>
              <a:gd name="connsiteX733" fmla="*/ 5898811 w 6159107"/>
              <a:gd name="connsiteY733" fmla="*/ 1970485 h 5483430"/>
              <a:gd name="connsiteX734" fmla="*/ 5904763 w 6159107"/>
              <a:gd name="connsiteY734" fmla="*/ 1971160 h 5483430"/>
              <a:gd name="connsiteX735" fmla="*/ 5910204 w 6159107"/>
              <a:gd name="connsiteY735" fmla="*/ 1981968 h 5483430"/>
              <a:gd name="connsiteX736" fmla="*/ 5882997 w 6159107"/>
              <a:gd name="connsiteY736" fmla="*/ 2011689 h 5483430"/>
              <a:gd name="connsiteX737" fmla="*/ 5893879 w 6159107"/>
              <a:gd name="connsiteY737" fmla="*/ 1973863 h 5483430"/>
              <a:gd name="connsiteX738" fmla="*/ 5898811 w 6159107"/>
              <a:gd name="connsiteY738" fmla="*/ 1970485 h 5483430"/>
              <a:gd name="connsiteX739" fmla="*/ 459537 w 6159107"/>
              <a:gd name="connsiteY739" fmla="*/ 1916914 h 5483430"/>
              <a:gd name="connsiteX740" fmla="*/ 416562 w 6159107"/>
              <a:gd name="connsiteY740" fmla="*/ 1976727 h 5483430"/>
              <a:gd name="connsiteX741" fmla="*/ 420591 w 6159107"/>
              <a:gd name="connsiteY741" fmla="*/ 1997118 h 5483430"/>
              <a:gd name="connsiteX742" fmla="*/ 407160 w 6159107"/>
              <a:gd name="connsiteY742" fmla="*/ 2010712 h 5483430"/>
              <a:gd name="connsiteX743" fmla="*/ 416562 w 6159107"/>
              <a:gd name="connsiteY743" fmla="*/ 2017509 h 5483430"/>
              <a:gd name="connsiteX744" fmla="*/ 443421 w 6159107"/>
              <a:gd name="connsiteY744" fmla="*/ 1994398 h 5483430"/>
              <a:gd name="connsiteX745" fmla="*/ 444763 w 6159107"/>
              <a:gd name="connsiteY745" fmla="*/ 1961774 h 5483430"/>
              <a:gd name="connsiteX746" fmla="*/ 456849 w 6159107"/>
              <a:gd name="connsiteY746" fmla="*/ 1927790 h 5483430"/>
              <a:gd name="connsiteX747" fmla="*/ 459537 w 6159107"/>
              <a:gd name="connsiteY747" fmla="*/ 1916914 h 5483430"/>
              <a:gd name="connsiteX748" fmla="*/ 424440 w 6159107"/>
              <a:gd name="connsiteY748" fmla="*/ 1874515 h 5483430"/>
              <a:gd name="connsiteX749" fmla="*/ 414880 w 6159107"/>
              <a:gd name="connsiteY749" fmla="*/ 1903322 h 5483430"/>
              <a:gd name="connsiteX750" fmla="*/ 418979 w 6159107"/>
              <a:gd name="connsiteY750" fmla="*/ 1929384 h 5483430"/>
              <a:gd name="connsiteX751" fmla="*/ 429904 w 6159107"/>
              <a:gd name="connsiteY751" fmla="*/ 1878630 h 5483430"/>
              <a:gd name="connsiteX752" fmla="*/ 424440 w 6159107"/>
              <a:gd name="connsiteY752" fmla="*/ 1874515 h 5483430"/>
              <a:gd name="connsiteX753" fmla="*/ 430162 w 6159107"/>
              <a:gd name="connsiteY753" fmla="*/ 1843755 h 5483430"/>
              <a:gd name="connsiteX754" fmla="*/ 426004 w 6159107"/>
              <a:gd name="connsiteY754" fmla="*/ 1846441 h 5483430"/>
              <a:gd name="connsiteX755" fmla="*/ 424618 w 6159107"/>
              <a:gd name="connsiteY755" fmla="*/ 1861214 h 5483430"/>
              <a:gd name="connsiteX756" fmla="*/ 431546 w 6159107"/>
              <a:gd name="connsiteY756" fmla="*/ 1849127 h 5483430"/>
              <a:gd name="connsiteX757" fmla="*/ 430162 w 6159107"/>
              <a:gd name="connsiteY757" fmla="*/ 1843755 h 5483430"/>
              <a:gd name="connsiteX758" fmla="*/ 5784343 w 6159107"/>
              <a:gd name="connsiteY758" fmla="*/ 1825466 h 5483430"/>
              <a:gd name="connsiteX759" fmla="*/ 5761183 w 6159107"/>
              <a:gd name="connsiteY759" fmla="*/ 1847202 h 5483430"/>
              <a:gd name="connsiteX760" fmla="*/ 5750281 w 6159107"/>
              <a:gd name="connsiteY760" fmla="*/ 1913771 h 5483430"/>
              <a:gd name="connsiteX761" fmla="*/ 5753007 w 6159107"/>
              <a:gd name="connsiteY761" fmla="*/ 1925999 h 5483430"/>
              <a:gd name="connsiteX762" fmla="*/ 5765269 w 6159107"/>
              <a:gd name="connsiteY762" fmla="*/ 1936867 h 5483430"/>
              <a:gd name="connsiteX763" fmla="*/ 5778895 w 6159107"/>
              <a:gd name="connsiteY763" fmla="*/ 1935509 h 5483430"/>
              <a:gd name="connsiteX764" fmla="*/ 5797969 w 6159107"/>
              <a:gd name="connsiteY764" fmla="*/ 1913771 h 5483430"/>
              <a:gd name="connsiteX765" fmla="*/ 5784343 w 6159107"/>
              <a:gd name="connsiteY765" fmla="*/ 1825466 h 5483430"/>
              <a:gd name="connsiteX766" fmla="*/ 213768 w 6159107"/>
              <a:gd name="connsiteY766" fmla="*/ 1822971 h 5483430"/>
              <a:gd name="connsiteX767" fmla="*/ 246580 w 6159107"/>
              <a:gd name="connsiteY767" fmla="*/ 1841931 h 5483430"/>
              <a:gd name="connsiteX768" fmla="*/ 256149 w 6159107"/>
              <a:gd name="connsiteY768" fmla="*/ 1856829 h 5483430"/>
              <a:gd name="connsiteX769" fmla="*/ 247946 w 6159107"/>
              <a:gd name="connsiteY769" fmla="*/ 1875789 h 5483430"/>
              <a:gd name="connsiteX770" fmla="*/ 231540 w 6159107"/>
              <a:gd name="connsiteY770" fmla="*/ 1870372 h 5483430"/>
              <a:gd name="connsiteX771" fmla="*/ 219237 w 6159107"/>
              <a:gd name="connsiteY771" fmla="*/ 1890687 h 5483430"/>
              <a:gd name="connsiteX772" fmla="*/ 205565 w 6159107"/>
              <a:gd name="connsiteY772" fmla="*/ 1906938 h 5483430"/>
              <a:gd name="connsiteX773" fmla="*/ 205565 w 6159107"/>
              <a:gd name="connsiteY773" fmla="*/ 1885269 h 5483430"/>
              <a:gd name="connsiteX774" fmla="*/ 197363 w 6159107"/>
              <a:gd name="connsiteY774" fmla="*/ 1855474 h 5483430"/>
              <a:gd name="connsiteX775" fmla="*/ 195996 w 6159107"/>
              <a:gd name="connsiteY775" fmla="*/ 1851412 h 5483430"/>
              <a:gd name="connsiteX776" fmla="*/ 213768 w 6159107"/>
              <a:gd name="connsiteY776" fmla="*/ 1822971 h 5483430"/>
              <a:gd name="connsiteX777" fmla="*/ 5903791 w 6159107"/>
              <a:gd name="connsiteY777" fmla="*/ 1811734 h 5483430"/>
              <a:gd name="connsiteX778" fmla="*/ 5916019 w 6159107"/>
              <a:gd name="connsiteY778" fmla="*/ 1815281 h 5483430"/>
              <a:gd name="connsiteX779" fmla="*/ 5929677 w 6159107"/>
              <a:gd name="connsiteY779" fmla="*/ 1826089 h 5483430"/>
              <a:gd name="connsiteX780" fmla="*/ 5931043 w 6159107"/>
              <a:gd name="connsiteY780" fmla="*/ 1845002 h 5483430"/>
              <a:gd name="connsiteX781" fmla="*/ 5890068 w 6159107"/>
              <a:gd name="connsiteY781" fmla="*/ 1893636 h 5483430"/>
              <a:gd name="connsiteX782" fmla="*/ 5883239 w 6159107"/>
              <a:gd name="connsiteY782" fmla="*/ 1831492 h 5483430"/>
              <a:gd name="connsiteX783" fmla="*/ 5903791 w 6159107"/>
              <a:gd name="connsiteY783" fmla="*/ 1811734 h 5483430"/>
              <a:gd name="connsiteX784" fmla="*/ 5864179 w 6159107"/>
              <a:gd name="connsiteY784" fmla="*/ 1758125 h 5483430"/>
              <a:gd name="connsiteX785" fmla="*/ 5862793 w 6159107"/>
              <a:gd name="connsiteY785" fmla="*/ 1791529 h 5483430"/>
              <a:gd name="connsiteX786" fmla="*/ 5853092 w 6159107"/>
              <a:gd name="connsiteY786" fmla="*/ 1794200 h 5483430"/>
              <a:gd name="connsiteX787" fmla="*/ 5847551 w 6159107"/>
              <a:gd name="connsiteY787" fmla="*/ 1787520 h 5483430"/>
              <a:gd name="connsiteX788" fmla="*/ 5864179 w 6159107"/>
              <a:gd name="connsiteY788" fmla="*/ 1758125 h 5483430"/>
              <a:gd name="connsiteX789" fmla="*/ 195186 w 6159107"/>
              <a:gd name="connsiteY789" fmla="*/ 1696605 h 5483430"/>
              <a:gd name="connsiteX790" fmla="*/ 192429 w 6159107"/>
              <a:gd name="connsiteY790" fmla="*/ 1747052 h 5483430"/>
              <a:gd name="connsiteX791" fmla="*/ 174511 w 6159107"/>
              <a:gd name="connsiteY791" fmla="*/ 1729328 h 5483430"/>
              <a:gd name="connsiteX792" fmla="*/ 162107 w 6159107"/>
              <a:gd name="connsiteY792" fmla="*/ 1764776 h 5483430"/>
              <a:gd name="connsiteX793" fmla="*/ 148324 w 6159107"/>
              <a:gd name="connsiteY793" fmla="*/ 1744324 h 5483430"/>
              <a:gd name="connsiteX794" fmla="*/ 153837 w 6159107"/>
              <a:gd name="connsiteY794" fmla="*/ 1721147 h 5483430"/>
              <a:gd name="connsiteX795" fmla="*/ 175889 w 6159107"/>
              <a:gd name="connsiteY795" fmla="*/ 1718419 h 5483430"/>
              <a:gd name="connsiteX796" fmla="*/ 195186 w 6159107"/>
              <a:gd name="connsiteY796" fmla="*/ 1696605 h 5483430"/>
              <a:gd name="connsiteX797" fmla="*/ 148608 w 6159107"/>
              <a:gd name="connsiteY797" fmla="*/ 1651711 h 5483430"/>
              <a:gd name="connsiteX798" fmla="*/ 150271 w 6159107"/>
              <a:gd name="connsiteY798" fmla="*/ 1654372 h 5483430"/>
              <a:gd name="connsiteX799" fmla="*/ 148608 w 6159107"/>
              <a:gd name="connsiteY799" fmla="*/ 1658362 h 5483430"/>
              <a:gd name="connsiteX800" fmla="*/ 146946 w 6159107"/>
              <a:gd name="connsiteY800" fmla="*/ 1655702 h 5483430"/>
              <a:gd name="connsiteX801" fmla="*/ 148608 w 6159107"/>
              <a:gd name="connsiteY801" fmla="*/ 1651711 h 5483430"/>
              <a:gd name="connsiteX802" fmla="*/ 385129 w 6159107"/>
              <a:gd name="connsiteY802" fmla="*/ 1605987 h 5483430"/>
              <a:gd name="connsiteX803" fmla="*/ 390533 w 6159107"/>
              <a:gd name="connsiteY803" fmla="*/ 1621950 h 5483430"/>
              <a:gd name="connsiteX804" fmla="*/ 368919 w 6159107"/>
              <a:gd name="connsiteY804" fmla="*/ 1617959 h 5483430"/>
              <a:gd name="connsiteX805" fmla="*/ 385129 w 6159107"/>
              <a:gd name="connsiteY805" fmla="*/ 1605987 h 5483430"/>
              <a:gd name="connsiteX806" fmla="*/ 5746125 w 6159107"/>
              <a:gd name="connsiteY806" fmla="*/ 1578553 h 5483430"/>
              <a:gd name="connsiteX807" fmla="*/ 5746125 w 6159107"/>
              <a:gd name="connsiteY807" fmla="*/ 1580215 h 5483430"/>
              <a:gd name="connsiteX808" fmla="*/ 5744461 w 6159107"/>
              <a:gd name="connsiteY808" fmla="*/ 1580215 h 5483430"/>
              <a:gd name="connsiteX809" fmla="*/ 5646619 w 6159107"/>
              <a:gd name="connsiteY809" fmla="*/ 1574396 h 5483430"/>
              <a:gd name="connsiteX810" fmla="*/ 5639903 w 6159107"/>
              <a:gd name="connsiteY810" fmla="*/ 1589201 h 5483430"/>
              <a:gd name="connsiteX811" fmla="*/ 5651989 w 6159107"/>
              <a:gd name="connsiteY811" fmla="*/ 1602661 h 5483430"/>
              <a:gd name="connsiteX812" fmla="*/ 5646619 w 6159107"/>
              <a:gd name="connsiteY812" fmla="*/ 1574396 h 5483430"/>
              <a:gd name="connsiteX813" fmla="*/ 5706774 w 6159107"/>
              <a:gd name="connsiteY813" fmla="*/ 1533659 h 5483430"/>
              <a:gd name="connsiteX814" fmla="*/ 5713701 w 6159107"/>
              <a:gd name="connsiteY814" fmla="*/ 1539360 h 5483430"/>
              <a:gd name="connsiteX815" fmla="*/ 5709546 w 6159107"/>
              <a:gd name="connsiteY815" fmla="*/ 1543635 h 5483430"/>
              <a:gd name="connsiteX816" fmla="*/ 5705389 w 6159107"/>
              <a:gd name="connsiteY816" fmla="*/ 1535084 h 5483430"/>
              <a:gd name="connsiteX817" fmla="*/ 5706774 w 6159107"/>
              <a:gd name="connsiteY817" fmla="*/ 1533659 h 5483430"/>
              <a:gd name="connsiteX818" fmla="*/ 298232 w 6159107"/>
              <a:gd name="connsiteY818" fmla="*/ 1525346 h 5483430"/>
              <a:gd name="connsiteX819" fmla="*/ 310464 w 6159107"/>
              <a:gd name="connsiteY819" fmla="*/ 1553894 h 5483430"/>
              <a:gd name="connsiteX820" fmla="*/ 322694 w 6159107"/>
              <a:gd name="connsiteY820" fmla="*/ 1587881 h 5483430"/>
              <a:gd name="connsiteX821" fmla="*/ 325412 w 6159107"/>
              <a:gd name="connsiteY821" fmla="*/ 1608273 h 5483430"/>
              <a:gd name="connsiteX822" fmla="*/ 325412 w 6159107"/>
              <a:gd name="connsiteY822" fmla="*/ 1644980 h 5483430"/>
              <a:gd name="connsiteX823" fmla="*/ 307744 w 6159107"/>
              <a:gd name="connsiteY823" fmla="*/ 1651776 h 5483430"/>
              <a:gd name="connsiteX824" fmla="*/ 279203 w 6159107"/>
              <a:gd name="connsiteY824" fmla="*/ 1665371 h 5483430"/>
              <a:gd name="connsiteX825" fmla="*/ 261535 w 6159107"/>
              <a:gd name="connsiteY825" fmla="*/ 1708875 h 5483430"/>
              <a:gd name="connsiteX826" fmla="*/ 280563 w 6159107"/>
              <a:gd name="connsiteY826" fmla="*/ 1700718 h 5483430"/>
              <a:gd name="connsiteX827" fmla="*/ 305027 w 6159107"/>
              <a:gd name="connsiteY827" fmla="*/ 1685763 h 5483430"/>
              <a:gd name="connsiteX828" fmla="*/ 343081 w 6159107"/>
              <a:gd name="connsiteY828" fmla="*/ 1710234 h 5483430"/>
              <a:gd name="connsiteX829" fmla="*/ 343081 w 6159107"/>
              <a:gd name="connsiteY829" fmla="*/ 1778208 h 5483430"/>
              <a:gd name="connsiteX830" fmla="*/ 341721 w 6159107"/>
              <a:gd name="connsiteY830" fmla="*/ 1795881 h 5483430"/>
              <a:gd name="connsiteX831" fmla="*/ 345799 w 6159107"/>
              <a:gd name="connsiteY831" fmla="*/ 1825789 h 5483430"/>
              <a:gd name="connsiteX832" fmla="*/ 353953 w 6159107"/>
              <a:gd name="connsiteY832" fmla="*/ 1847541 h 5483430"/>
              <a:gd name="connsiteX833" fmla="*/ 349876 w 6159107"/>
              <a:gd name="connsiteY833" fmla="*/ 1855697 h 5483430"/>
              <a:gd name="connsiteX834" fmla="*/ 340362 w 6159107"/>
              <a:gd name="connsiteY834" fmla="*/ 1855697 h 5483430"/>
              <a:gd name="connsiteX835" fmla="*/ 328130 w 6159107"/>
              <a:gd name="connsiteY835" fmla="*/ 1842102 h 5483430"/>
              <a:gd name="connsiteX836" fmla="*/ 296872 w 6159107"/>
              <a:gd name="connsiteY836" fmla="*/ 1839383 h 5483430"/>
              <a:gd name="connsiteX837" fmla="*/ 291435 w 6159107"/>
              <a:gd name="connsiteY837" fmla="*/ 1840743 h 5483430"/>
              <a:gd name="connsiteX838" fmla="*/ 276485 w 6159107"/>
              <a:gd name="connsiteY838" fmla="*/ 1817632 h 5483430"/>
              <a:gd name="connsiteX839" fmla="*/ 264253 w 6159107"/>
              <a:gd name="connsiteY839" fmla="*/ 1780926 h 5483430"/>
              <a:gd name="connsiteX840" fmla="*/ 246586 w 6159107"/>
              <a:gd name="connsiteY840" fmla="*/ 1765972 h 5483430"/>
              <a:gd name="connsiteX841" fmla="*/ 228918 w 6159107"/>
              <a:gd name="connsiteY841" fmla="*/ 1786363 h 5483430"/>
              <a:gd name="connsiteX842" fmla="*/ 205813 w 6159107"/>
              <a:gd name="connsiteY842" fmla="*/ 1785004 h 5483430"/>
              <a:gd name="connsiteX843" fmla="*/ 197658 w 6159107"/>
              <a:gd name="connsiteY843" fmla="*/ 1763253 h 5483430"/>
              <a:gd name="connsiteX844" fmla="*/ 201735 w 6159107"/>
              <a:gd name="connsiteY844" fmla="*/ 1760535 h 5483430"/>
              <a:gd name="connsiteX845" fmla="*/ 231636 w 6159107"/>
              <a:gd name="connsiteY845" fmla="*/ 1736064 h 5483430"/>
              <a:gd name="connsiteX846" fmla="*/ 234354 w 6159107"/>
              <a:gd name="connsiteY846" fmla="*/ 1715672 h 5483430"/>
              <a:gd name="connsiteX847" fmla="*/ 241151 w 6159107"/>
              <a:gd name="connsiteY847" fmla="*/ 1654496 h 5483430"/>
              <a:gd name="connsiteX848" fmla="*/ 201735 w 6159107"/>
              <a:gd name="connsiteY848" fmla="*/ 1654496 h 5483430"/>
              <a:gd name="connsiteX849" fmla="*/ 204454 w 6159107"/>
              <a:gd name="connsiteY849" fmla="*/ 1621868 h 5483430"/>
              <a:gd name="connsiteX850" fmla="*/ 215327 w 6159107"/>
              <a:gd name="connsiteY850" fmla="*/ 1596038 h 5483430"/>
              <a:gd name="connsiteX851" fmla="*/ 247945 w 6159107"/>
              <a:gd name="connsiteY851" fmla="*/ 1538941 h 5483430"/>
              <a:gd name="connsiteX852" fmla="*/ 261535 w 6159107"/>
              <a:gd name="connsiteY852" fmla="*/ 1564770 h 5483430"/>
              <a:gd name="connsiteX853" fmla="*/ 271049 w 6159107"/>
              <a:gd name="connsiteY853" fmla="*/ 1589241 h 5483430"/>
              <a:gd name="connsiteX854" fmla="*/ 292795 w 6159107"/>
              <a:gd name="connsiteY854" fmla="*/ 1586522 h 5483430"/>
              <a:gd name="connsiteX855" fmla="*/ 298232 w 6159107"/>
              <a:gd name="connsiteY855" fmla="*/ 1564770 h 5483430"/>
              <a:gd name="connsiteX856" fmla="*/ 298232 w 6159107"/>
              <a:gd name="connsiteY856" fmla="*/ 1525346 h 5483430"/>
              <a:gd name="connsiteX857" fmla="*/ 5725895 w 6159107"/>
              <a:gd name="connsiteY857" fmla="*/ 1499574 h 5483430"/>
              <a:gd name="connsiteX858" fmla="*/ 5728667 w 6159107"/>
              <a:gd name="connsiteY858" fmla="*/ 1514815 h 5483430"/>
              <a:gd name="connsiteX859" fmla="*/ 5717582 w 6159107"/>
              <a:gd name="connsiteY859" fmla="*/ 1517587 h 5483430"/>
              <a:gd name="connsiteX860" fmla="*/ 5707883 w 6159107"/>
              <a:gd name="connsiteY860" fmla="*/ 1513430 h 5483430"/>
              <a:gd name="connsiteX861" fmla="*/ 5725895 w 6159107"/>
              <a:gd name="connsiteY861" fmla="*/ 1499574 h 5483430"/>
              <a:gd name="connsiteX862" fmla="*/ 345871 w 6159107"/>
              <a:gd name="connsiteY862" fmla="*/ 1438885 h 5483430"/>
              <a:gd name="connsiteX863" fmla="*/ 360604 w 6159107"/>
              <a:gd name="connsiteY863" fmla="*/ 1476711 h 5483430"/>
              <a:gd name="connsiteX864" fmla="*/ 336495 w 6159107"/>
              <a:gd name="connsiteY864" fmla="*/ 1482115 h 5483430"/>
              <a:gd name="connsiteX865" fmla="*/ 345871 w 6159107"/>
              <a:gd name="connsiteY865" fmla="*/ 1438885 h 5483430"/>
              <a:gd name="connsiteX866" fmla="*/ 5668809 w 6159107"/>
              <a:gd name="connsiteY866" fmla="*/ 1400643 h 5483430"/>
              <a:gd name="connsiteX867" fmla="*/ 5646639 w 6159107"/>
              <a:gd name="connsiteY867" fmla="*/ 1432013 h 5483430"/>
              <a:gd name="connsiteX868" fmla="*/ 5653568 w 6159107"/>
              <a:gd name="connsiteY868" fmla="*/ 1472931 h 5483430"/>
              <a:gd name="connsiteX869" fmla="*/ 5659109 w 6159107"/>
              <a:gd name="connsiteY869" fmla="*/ 1485207 h 5483430"/>
              <a:gd name="connsiteX870" fmla="*/ 5670195 w 6159107"/>
              <a:gd name="connsiteY870" fmla="*/ 1483842 h 5483430"/>
              <a:gd name="connsiteX871" fmla="*/ 5675738 w 6159107"/>
              <a:gd name="connsiteY871" fmla="*/ 1470203 h 5483430"/>
              <a:gd name="connsiteX872" fmla="*/ 5668809 w 6159107"/>
              <a:gd name="connsiteY872" fmla="*/ 1400643 h 5483430"/>
              <a:gd name="connsiteX873" fmla="*/ 413300 w 6159107"/>
              <a:gd name="connsiteY873" fmla="*/ 1340805 h 5483430"/>
              <a:gd name="connsiteX874" fmla="*/ 411893 w 6159107"/>
              <a:gd name="connsiteY874" fmla="*/ 1355921 h 5483430"/>
              <a:gd name="connsiteX875" fmla="*/ 417521 w 6159107"/>
              <a:gd name="connsiteY875" fmla="*/ 1377938 h 5483430"/>
              <a:gd name="connsiteX876" fmla="*/ 423147 w 6159107"/>
              <a:gd name="connsiteY876" fmla="*/ 1380690 h 5483430"/>
              <a:gd name="connsiteX877" fmla="*/ 413300 w 6159107"/>
              <a:gd name="connsiteY877" fmla="*/ 1340805 h 5483430"/>
              <a:gd name="connsiteX878" fmla="*/ 427279 w 6159107"/>
              <a:gd name="connsiteY878" fmla="*/ 1227279 h 5483430"/>
              <a:gd name="connsiteX879" fmla="*/ 417967 w 6159107"/>
              <a:gd name="connsiteY879" fmla="*/ 1232021 h 5483430"/>
              <a:gd name="connsiteX880" fmla="*/ 420628 w 6159107"/>
              <a:gd name="connsiteY880" fmla="*/ 1257764 h 5483430"/>
              <a:gd name="connsiteX881" fmla="*/ 431269 w 6159107"/>
              <a:gd name="connsiteY881" fmla="*/ 1253699 h 5483430"/>
              <a:gd name="connsiteX882" fmla="*/ 436590 w 6159107"/>
              <a:gd name="connsiteY882" fmla="*/ 1230667 h 5483430"/>
              <a:gd name="connsiteX883" fmla="*/ 427279 w 6159107"/>
              <a:gd name="connsiteY883" fmla="*/ 1227279 h 5483430"/>
              <a:gd name="connsiteX884" fmla="*/ 337603 w 6159107"/>
              <a:gd name="connsiteY884" fmla="*/ 1158721 h 5483430"/>
              <a:gd name="connsiteX885" fmla="*/ 338990 w 6159107"/>
              <a:gd name="connsiteY885" fmla="*/ 1162877 h 5483430"/>
              <a:gd name="connsiteX886" fmla="*/ 336218 w 6159107"/>
              <a:gd name="connsiteY886" fmla="*/ 1167034 h 5483430"/>
              <a:gd name="connsiteX887" fmla="*/ 334832 w 6159107"/>
              <a:gd name="connsiteY887" fmla="*/ 1162877 h 5483430"/>
              <a:gd name="connsiteX888" fmla="*/ 337603 w 6159107"/>
              <a:gd name="connsiteY888" fmla="*/ 1158721 h 5483430"/>
              <a:gd name="connsiteX889" fmla="*/ 371134 w 6159107"/>
              <a:gd name="connsiteY889" fmla="*/ 1043160 h 5483430"/>
              <a:gd name="connsiteX890" fmla="*/ 373906 w 6159107"/>
              <a:gd name="connsiteY890" fmla="*/ 1046153 h 5483430"/>
              <a:gd name="connsiteX891" fmla="*/ 372521 w 6159107"/>
              <a:gd name="connsiteY891" fmla="*/ 1050643 h 5483430"/>
              <a:gd name="connsiteX892" fmla="*/ 369750 w 6159107"/>
              <a:gd name="connsiteY892" fmla="*/ 1047649 h 5483430"/>
              <a:gd name="connsiteX893" fmla="*/ 371134 w 6159107"/>
              <a:gd name="connsiteY893" fmla="*/ 1043160 h 5483430"/>
              <a:gd name="connsiteX894" fmla="*/ 321323 w 6159107"/>
              <a:gd name="connsiteY894" fmla="*/ 896845 h 5483430"/>
              <a:gd name="connsiteX895" fmla="*/ 324024 w 6159107"/>
              <a:gd name="connsiteY895" fmla="*/ 908816 h 5483430"/>
              <a:gd name="connsiteX896" fmla="*/ 321323 w 6159107"/>
              <a:gd name="connsiteY896" fmla="*/ 910146 h 5483430"/>
              <a:gd name="connsiteX897" fmla="*/ 319972 w 6159107"/>
              <a:gd name="connsiteY897" fmla="*/ 910146 h 5483430"/>
              <a:gd name="connsiteX898" fmla="*/ 314568 w 6159107"/>
              <a:gd name="connsiteY898" fmla="*/ 899505 h 5483430"/>
              <a:gd name="connsiteX899" fmla="*/ 321323 w 6159107"/>
              <a:gd name="connsiteY899" fmla="*/ 896845 h 5483430"/>
              <a:gd name="connsiteX900" fmla="*/ 446318 w 6159107"/>
              <a:gd name="connsiteY900" fmla="*/ 854450 h 5483430"/>
              <a:gd name="connsiteX901" fmla="*/ 415086 w 6159107"/>
              <a:gd name="connsiteY901" fmla="*/ 928441 h 5483430"/>
              <a:gd name="connsiteX902" fmla="*/ 416445 w 6159107"/>
              <a:gd name="connsiteY902" fmla="*/ 901037 h 5483430"/>
              <a:gd name="connsiteX903" fmla="*/ 446318 w 6159107"/>
              <a:gd name="connsiteY903" fmla="*/ 854450 h 5483430"/>
              <a:gd name="connsiteX904" fmla="*/ 409377 w 6159107"/>
              <a:gd name="connsiteY904" fmla="*/ 798747 h 5483430"/>
              <a:gd name="connsiteX905" fmla="*/ 416305 w 6159107"/>
              <a:gd name="connsiteY905" fmla="*/ 806988 h 5483430"/>
              <a:gd name="connsiteX906" fmla="*/ 402450 w 6159107"/>
              <a:gd name="connsiteY906" fmla="*/ 830339 h 5483430"/>
              <a:gd name="connsiteX907" fmla="*/ 409377 w 6159107"/>
              <a:gd name="connsiteY907" fmla="*/ 798747 h 5483430"/>
              <a:gd name="connsiteX908" fmla="*/ 367533 w 6159107"/>
              <a:gd name="connsiteY908" fmla="*/ 793753 h 5483430"/>
              <a:gd name="connsiteX909" fmla="*/ 369750 w 6159107"/>
              <a:gd name="connsiteY909" fmla="*/ 794999 h 5483430"/>
              <a:gd name="connsiteX910" fmla="*/ 367533 w 6159107"/>
              <a:gd name="connsiteY910" fmla="*/ 798740 h 5483430"/>
              <a:gd name="connsiteX911" fmla="*/ 366423 w 6159107"/>
              <a:gd name="connsiteY911" fmla="*/ 797494 h 5483430"/>
              <a:gd name="connsiteX912" fmla="*/ 367533 w 6159107"/>
              <a:gd name="connsiteY912" fmla="*/ 793753 h 5483430"/>
              <a:gd name="connsiteX913" fmla="*/ 577680 w 6159107"/>
              <a:gd name="connsiteY913" fmla="*/ 727260 h 5483430"/>
              <a:gd name="connsiteX914" fmla="*/ 566966 w 6159107"/>
              <a:gd name="connsiteY914" fmla="*/ 739297 h 5483430"/>
              <a:gd name="connsiteX915" fmla="*/ 576340 w 6159107"/>
              <a:gd name="connsiteY915" fmla="*/ 758021 h 5483430"/>
              <a:gd name="connsiteX916" fmla="*/ 585717 w 6159107"/>
              <a:gd name="connsiteY916" fmla="*/ 747321 h 5483430"/>
              <a:gd name="connsiteX917" fmla="*/ 577680 w 6159107"/>
              <a:gd name="connsiteY917" fmla="*/ 727260 h 5483430"/>
              <a:gd name="connsiteX918" fmla="*/ 5658001 w 6159107"/>
              <a:gd name="connsiteY918" fmla="*/ 705630 h 5483430"/>
              <a:gd name="connsiteX919" fmla="*/ 5658001 w 6159107"/>
              <a:gd name="connsiteY919" fmla="*/ 706878 h 5483430"/>
              <a:gd name="connsiteX920" fmla="*/ 5656339 w 6159107"/>
              <a:gd name="connsiteY920" fmla="*/ 708124 h 5483430"/>
              <a:gd name="connsiteX921" fmla="*/ 5654677 w 6159107"/>
              <a:gd name="connsiteY921" fmla="*/ 706878 h 5483430"/>
              <a:gd name="connsiteX922" fmla="*/ 5658001 w 6159107"/>
              <a:gd name="connsiteY922" fmla="*/ 705630 h 5483430"/>
              <a:gd name="connsiteX923" fmla="*/ 491128 w 6159107"/>
              <a:gd name="connsiteY923" fmla="*/ 692022 h 5483430"/>
              <a:gd name="connsiteX924" fmla="*/ 465279 w 6159107"/>
              <a:gd name="connsiteY924" fmla="*/ 723094 h 5483430"/>
              <a:gd name="connsiteX925" fmla="*/ 470721 w 6159107"/>
              <a:gd name="connsiteY925" fmla="*/ 701479 h 5483430"/>
              <a:gd name="connsiteX926" fmla="*/ 491128 w 6159107"/>
              <a:gd name="connsiteY926" fmla="*/ 692022 h 5483430"/>
              <a:gd name="connsiteX927" fmla="*/ 5543690 w 6159107"/>
              <a:gd name="connsiteY927" fmla="*/ 676541 h 5483430"/>
              <a:gd name="connsiteX928" fmla="*/ 5539949 w 6159107"/>
              <a:gd name="connsiteY928" fmla="*/ 679313 h 5483430"/>
              <a:gd name="connsiteX929" fmla="*/ 5541196 w 6159107"/>
              <a:gd name="connsiteY929" fmla="*/ 683470 h 5483430"/>
              <a:gd name="connsiteX930" fmla="*/ 5544937 w 6159107"/>
              <a:gd name="connsiteY930" fmla="*/ 683470 h 5483430"/>
              <a:gd name="connsiteX931" fmla="*/ 5543690 w 6159107"/>
              <a:gd name="connsiteY931" fmla="*/ 676541 h 5483430"/>
              <a:gd name="connsiteX932" fmla="*/ 534357 w 6159107"/>
              <a:gd name="connsiteY932" fmla="*/ 630809 h 5483430"/>
              <a:gd name="connsiteX933" fmla="*/ 536851 w 6159107"/>
              <a:gd name="connsiteY933" fmla="*/ 634965 h 5483430"/>
              <a:gd name="connsiteX934" fmla="*/ 534357 w 6159107"/>
              <a:gd name="connsiteY934" fmla="*/ 639122 h 5483430"/>
              <a:gd name="connsiteX935" fmla="*/ 533110 w 6159107"/>
              <a:gd name="connsiteY935" fmla="*/ 634965 h 5483430"/>
              <a:gd name="connsiteX936" fmla="*/ 534357 w 6159107"/>
              <a:gd name="connsiteY936" fmla="*/ 630809 h 5483430"/>
              <a:gd name="connsiteX937" fmla="*/ 5469339 w 6159107"/>
              <a:gd name="connsiteY937" fmla="*/ 528566 h 5483430"/>
              <a:gd name="connsiteX938" fmla="*/ 5463908 w 6159107"/>
              <a:gd name="connsiteY938" fmla="*/ 542170 h 5483430"/>
              <a:gd name="connsiteX939" fmla="*/ 5480203 w 6159107"/>
              <a:gd name="connsiteY939" fmla="*/ 584343 h 5483430"/>
              <a:gd name="connsiteX940" fmla="*/ 5482919 w 6159107"/>
              <a:gd name="connsiteY940" fmla="*/ 588425 h 5483430"/>
              <a:gd name="connsiteX941" fmla="*/ 5493781 w 6159107"/>
              <a:gd name="connsiteY941" fmla="*/ 558495 h 5483430"/>
              <a:gd name="connsiteX942" fmla="*/ 5469339 w 6159107"/>
              <a:gd name="connsiteY942" fmla="*/ 528566 h 5483430"/>
              <a:gd name="connsiteX943" fmla="*/ 5554463 w 6159107"/>
              <a:gd name="connsiteY943" fmla="*/ 497797 h 5483430"/>
              <a:gd name="connsiteX944" fmla="*/ 5562553 w 6159107"/>
              <a:gd name="connsiteY944" fmla="*/ 505927 h 5483430"/>
              <a:gd name="connsiteX945" fmla="*/ 5570641 w 6159107"/>
              <a:gd name="connsiteY945" fmla="*/ 533022 h 5483430"/>
              <a:gd name="connsiteX946" fmla="*/ 5585471 w 6159107"/>
              <a:gd name="connsiteY946" fmla="*/ 591278 h 5483430"/>
              <a:gd name="connsiteX947" fmla="*/ 5586819 w 6159107"/>
              <a:gd name="connsiteY947" fmla="*/ 598053 h 5483430"/>
              <a:gd name="connsiteX948" fmla="*/ 5581427 w 6159107"/>
              <a:gd name="connsiteY948" fmla="*/ 606182 h 5483430"/>
              <a:gd name="connsiteX949" fmla="*/ 5574687 w 6159107"/>
              <a:gd name="connsiteY949" fmla="*/ 604827 h 5483430"/>
              <a:gd name="connsiteX950" fmla="*/ 5570641 w 6159107"/>
              <a:gd name="connsiteY950" fmla="*/ 602118 h 5483430"/>
              <a:gd name="connsiteX951" fmla="*/ 5538287 w 6159107"/>
              <a:gd name="connsiteY951" fmla="*/ 524894 h 5483430"/>
              <a:gd name="connsiteX952" fmla="*/ 5542331 w 6159107"/>
              <a:gd name="connsiteY952" fmla="*/ 507281 h 5483430"/>
              <a:gd name="connsiteX953" fmla="*/ 5554463 w 6159107"/>
              <a:gd name="connsiteY953" fmla="*/ 497797 h 5483430"/>
              <a:gd name="connsiteX954" fmla="*/ 3760491 w 6159107"/>
              <a:gd name="connsiteY954" fmla="*/ 440438 h 5483430"/>
              <a:gd name="connsiteX955" fmla="*/ 3759067 w 6159107"/>
              <a:gd name="connsiteY955" fmla="*/ 463716 h 5483430"/>
              <a:gd name="connsiteX956" fmla="*/ 3763341 w 6159107"/>
              <a:gd name="connsiteY956" fmla="*/ 444545 h 5483430"/>
              <a:gd name="connsiteX957" fmla="*/ 3760491 w 6159107"/>
              <a:gd name="connsiteY957" fmla="*/ 440438 h 5483430"/>
              <a:gd name="connsiteX958" fmla="*/ 1472985 w 6159107"/>
              <a:gd name="connsiteY958" fmla="*/ 432645 h 5483430"/>
              <a:gd name="connsiteX959" fmla="*/ 1453837 w 6159107"/>
              <a:gd name="connsiteY959" fmla="*/ 443211 h 5483430"/>
              <a:gd name="connsiteX960" fmla="*/ 1496236 w 6159107"/>
              <a:gd name="connsiteY960" fmla="*/ 437668 h 5483430"/>
              <a:gd name="connsiteX961" fmla="*/ 1472985 w 6159107"/>
              <a:gd name="connsiteY961" fmla="*/ 432645 h 5483430"/>
              <a:gd name="connsiteX962" fmla="*/ 839843 w 6159107"/>
              <a:gd name="connsiteY962" fmla="*/ 422978 h 5483430"/>
              <a:gd name="connsiteX963" fmla="*/ 830320 w 6159107"/>
              <a:gd name="connsiteY963" fmla="*/ 428520 h 5483430"/>
              <a:gd name="connsiteX964" fmla="*/ 841203 w 6159107"/>
              <a:gd name="connsiteY964" fmla="*/ 429905 h 5483430"/>
              <a:gd name="connsiteX965" fmla="*/ 845285 w 6159107"/>
              <a:gd name="connsiteY965" fmla="*/ 425748 h 5483430"/>
              <a:gd name="connsiteX966" fmla="*/ 839843 w 6159107"/>
              <a:gd name="connsiteY966" fmla="*/ 422978 h 5483430"/>
              <a:gd name="connsiteX967" fmla="*/ 1213367 w 6159107"/>
              <a:gd name="connsiteY967" fmla="*/ 422013 h 5483430"/>
              <a:gd name="connsiteX968" fmla="*/ 1202767 w 6159107"/>
              <a:gd name="connsiteY968" fmla="*/ 428224 h 5483430"/>
              <a:gd name="connsiteX969" fmla="*/ 1222958 w 6159107"/>
              <a:gd name="connsiteY969" fmla="*/ 434939 h 5483430"/>
              <a:gd name="connsiteX970" fmla="*/ 1231033 w 6159107"/>
              <a:gd name="connsiteY970" fmla="*/ 430910 h 5483430"/>
              <a:gd name="connsiteX971" fmla="*/ 1213367 w 6159107"/>
              <a:gd name="connsiteY971" fmla="*/ 422013 h 5483430"/>
              <a:gd name="connsiteX972" fmla="*/ 707280 w 6159107"/>
              <a:gd name="connsiteY972" fmla="*/ 405513 h 5483430"/>
              <a:gd name="connsiteX973" fmla="*/ 682338 w 6159107"/>
              <a:gd name="connsiteY973" fmla="*/ 417152 h 5483430"/>
              <a:gd name="connsiteX974" fmla="*/ 707280 w 6159107"/>
              <a:gd name="connsiteY974" fmla="*/ 405513 h 5483430"/>
              <a:gd name="connsiteX975" fmla="*/ 2156260 w 6159107"/>
              <a:gd name="connsiteY975" fmla="*/ 403859 h 5483430"/>
              <a:gd name="connsiteX976" fmla="*/ 2138874 w 6159107"/>
              <a:gd name="connsiteY976" fmla="*/ 416183 h 5483430"/>
              <a:gd name="connsiteX977" fmla="*/ 2161609 w 6159107"/>
              <a:gd name="connsiteY977" fmla="*/ 421661 h 5483430"/>
              <a:gd name="connsiteX978" fmla="*/ 2169634 w 6159107"/>
              <a:gd name="connsiteY978" fmla="*/ 414814 h 5483430"/>
              <a:gd name="connsiteX979" fmla="*/ 2156260 w 6159107"/>
              <a:gd name="connsiteY979" fmla="*/ 403859 h 5483430"/>
              <a:gd name="connsiteX980" fmla="*/ 3692141 w 6159107"/>
              <a:gd name="connsiteY980" fmla="*/ 393011 h 5483430"/>
              <a:gd name="connsiteX981" fmla="*/ 3682674 w 6159107"/>
              <a:gd name="connsiteY981" fmla="*/ 401242 h 5483430"/>
              <a:gd name="connsiteX982" fmla="*/ 3685429 w 6159107"/>
              <a:gd name="connsiteY982" fmla="*/ 413588 h 5483430"/>
              <a:gd name="connsiteX983" fmla="*/ 3701951 w 6159107"/>
              <a:gd name="connsiteY983" fmla="*/ 414960 h 5483430"/>
              <a:gd name="connsiteX984" fmla="*/ 3722606 w 6159107"/>
              <a:gd name="connsiteY984" fmla="*/ 401242 h 5483430"/>
              <a:gd name="connsiteX985" fmla="*/ 3704705 w 6159107"/>
              <a:gd name="connsiteY985" fmla="*/ 393011 h 5483430"/>
              <a:gd name="connsiteX986" fmla="*/ 3692141 w 6159107"/>
              <a:gd name="connsiteY986" fmla="*/ 393011 h 5483430"/>
              <a:gd name="connsiteX987" fmla="*/ 3797352 w 6159107"/>
              <a:gd name="connsiteY987" fmla="*/ 377838 h 5483430"/>
              <a:gd name="connsiteX988" fmla="*/ 3786113 w 6159107"/>
              <a:gd name="connsiteY988" fmla="*/ 391594 h 5483430"/>
              <a:gd name="connsiteX989" fmla="*/ 3773850 w 6159107"/>
              <a:gd name="connsiteY989" fmla="*/ 420124 h 5483430"/>
              <a:gd name="connsiteX990" fmla="*/ 3772487 w 6159107"/>
              <a:gd name="connsiteY990" fmla="*/ 429634 h 5483430"/>
              <a:gd name="connsiteX991" fmla="*/ 3821537 w 6159107"/>
              <a:gd name="connsiteY991" fmla="*/ 386160 h 5483430"/>
              <a:gd name="connsiteX992" fmla="*/ 3820175 w 6159107"/>
              <a:gd name="connsiteY992" fmla="*/ 382084 h 5483430"/>
              <a:gd name="connsiteX993" fmla="*/ 3814725 w 6159107"/>
              <a:gd name="connsiteY993" fmla="*/ 379367 h 5483430"/>
              <a:gd name="connsiteX994" fmla="*/ 3797352 w 6159107"/>
              <a:gd name="connsiteY994" fmla="*/ 377838 h 5483430"/>
              <a:gd name="connsiteX995" fmla="*/ 1758113 w 6159107"/>
              <a:gd name="connsiteY995" fmla="*/ 349811 h 5483430"/>
              <a:gd name="connsiteX996" fmla="*/ 1744683 w 6159107"/>
              <a:gd name="connsiteY996" fmla="*/ 369764 h 5483430"/>
              <a:gd name="connsiteX997" fmla="*/ 1758113 w 6159107"/>
              <a:gd name="connsiteY997" fmla="*/ 349811 h 5483430"/>
              <a:gd name="connsiteX998" fmla="*/ 803716 w 6159107"/>
              <a:gd name="connsiteY998" fmla="*/ 343991 h 5483430"/>
              <a:gd name="connsiteX999" fmla="*/ 807873 w 6159107"/>
              <a:gd name="connsiteY999" fmla="*/ 343991 h 5483430"/>
              <a:gd name="connsiteX1000" fmla="*/ 807873 w 6159107"/>
              <a:gd name="connsiteY1000" fmla="*/ 345653 h 5483430"/>
              <a:gd name="connsiteX1001" fmla="*/ 803716 w 6159107"/>
              <a:gd name="connsiteY1001" fmla="*/ 345653 h 5483430"/>
              <a:gd name="connsiteX1002" fmla="*/ 803716 w 6159107"/>
              <a:gd name="connsiteY1002" fmla="*/ 343991 h 5483430"/>
              <a:gd name="connsiteX1003" fmla="*/ 1588493 w 6159107"/>
              <a:gd name="connsiteY1003" fmla="*/ 342641 h 5483430"/>
              <a:gd name="connsiteX1004" fmla="*/ 1592211 w 6159107"/>
              <a:gd name="connsiteY1004" fmla="*/ 346724 h 5483430"/>
              <a:gd name="connsiteX1005" fmla="*/ 1590918 w 6159107"/>
              <a:gd name="connsiteY1005" fmla="*/ 350643 h 5483430"/>
              <a:gd name="connsiteX1006" fmla="*/ 1581865 w 6159107"/>
              <a:gd name="connsiteY1006" fmla="*/ 345417 h 5483430"/>
              <a:gd name="connsiteX1007" fmla="*/ 1588493 w 6159107"/>
              <a:gd name="connsiteY1007" fmla="*/ 342641 h 5483430"/>
              <a:gd name="connsiteX1008" fmla="*/ 1968653 w 6159107"/>
              <a:gd name="connsiteY1008" fmla="*/ 338171 h 5483430"/>
              <a:gd name="connsiteX1009" fmla="*/ 1970108 w 6159107"/>
              <a:gd name="connsiteY1009" fmla="*/ 344156 h 5483430"/>
              <a:gd name="connsiteX1010" fmla="*/ 1965744 w 6159107"/>
              <a:gd name="connsiteY1010" fmla="*/ 345653 h 5483430"/>
              <a:gd name="connsiteX1011" fmla="*/ 1964289 w 6159107"/>
              <a:gd name="connsiteY1011" fmla="*/ 341163 h 5483430"/>
              <a:gd name="connsiteX1012" fmla="*/ 1968653 w 6159107"/>
              <a:gd name="connsiteY1012" fmla="*/ 338171 h 5483430"/>
              <a:gd name="connsiteX1013" fmla="*/ 3643350 w 6159107"/>
              <a:gd name="connsiteY1013" fmla="*/ 334852 h 5483430"/>
              <a:gd name="connsiteX1014" fmla="*/ 3641133 w 6159107"/>
              <a:gd name="connsiteY1014" fmla="*/ 336098 h 5483430"/>
              <a:gd name="connsiteX1015" fmla="*/ 3643350 w 6159107"/>
              <a:gd name="connsiteY1015" fmla="*/ 339840 h 5483430"/>
              <a:gd name="connsiteX1016" fmla="*/ 3644459 w 6159107"/>
              <a:gd name="connsiteY1016" fmla="*/ 336098 h 5483430"/>
              <a:gd name="connsiteX1017" fmla="*/ 3643350 w 6159107"/>
              <a:gd name="connsiteY1017" fmla="*/ 334852 h 5483430"/>
              <a:gd name="connsiteX1018" fmla="*/ 2098137 w 6159107"/>
              <a:gd name="connsiteY1018" fmla="*/ 314064 h 5483430"/>
              <a:gd name="connsiteX1019" fmla="*/ 2131391 w 6159107"/>
              <a:gd name="connsiteY1019" fmla="*/ 334605 h 5483430"/>
              <a:gd name="connsiteX1020" fmla="*/ 2120751 w 6159107"/>
              <a:gd name="connsiteY1020" fmla="*/ 335974 h 5483430"/>
              <a:gd name="connsiteX1021" fmla="*/ 2098137 w 6159107"/>
              <a:gd name="connsiteY1021" fmla="*/ 314064 h 5483430"/>
              <a:gd name="connsiteX1022" fmla="*/ 2907379 w 6159107"/>
              <a:gd name="connsiteY1022" fmla="*/ 300766 h 5483430"/>
              <a:gd name="connsiteX1023" fmla="*/ 2904386 w 6159107"/>
              <a:gd name="connsiteY1023" fmla="*/ 302013 h 5483430"/>
              <a:gd name="connsiteX1024" fmla="*/ 2905882 w 6159107"/>
              <a:gd name="connsiteY1024" fmla="*/ 305755 h 5483430"/>
              <a:gd name="connsiteX1025" fmla="*/ 2910372 w 6159107"/>
              <a:gd name="connsiteY1025" fmla="*/ 303261 h 5483430"/>
              <a:gd name="connsiteX1026" fmla="*/ 2907379 w 6159107"/>
              <a:gd name="connsiteY1026" fmla="*/ 300766 h 5483430"/>
              <a:gd name="connsiteX1027" fmla="*/ 3821729 w 6159107"/>
              <a:gd name="connsiteY1027" fmla="*/ 297942 h 5483430"/>
              <a:gd name="connsiteX1028" fmla="*/ 3819043 w 6159107"/>
              <a:gd name="connsiteY1028" fmla="*/ 308583 h 5483430"/>
              <a:gd name="connsiteX1029" fmla="*/ 3831129 w 6159107"/>
              <a:gd name="connsiteY1029" fmla="*/ 315234 h 5483430"/>
              <a:gd name="connsiteX1030" fmla="*/ 3836502 w 6159107"/>
              <a:gd name="connsiteY1030" fmla="*/ 307254 h 5483430"/>
              <a:gd name="connsiteX1031" fmla="*/ 3821729 w 6159107"/>
              <a:gd name="connsiteY1031" fmla="*/ 297942 h 5483430"/>
              <a:gd name="connsiteX1032" fmla="*/ 5100749 w 6159107"/>
              <a:gd name="connsiteY1032" fmla="*/ 295975 h 5483430"/>
              <a:gd name="connsiteX1033" fmla="*/ 5086029 w 6159107"/>
              <a:gd name="connsiteY1033" fmla="*/ 298171 h 5483430"/>
              <a:gd name="connsiteX1034" fmla="*/ 5109307 w 6159107"/>
              <a:gd name="connsiteY1034" fmla="*/ 304925 h 5483430"/>
              <a:gd name="connsiteX1035" fmla="*/ 5100749 w 6159107"/>
              <a:gd name="connsiteY1035" fmla="*/ 295975 h 5483430"/>
              <a:gd name="connsiteX1036" fmla="*/ 2368376 w 6159107"/>
              <a:gd name="connsiteY1036" fmla="*/ 293565 h 5483430"/>
              <a:gd name="connsiteX1037" fmla="*/ 2351945 w 6159107"/>
              <a:gd name="connsiteY1037" fmla="*/ 300493 h 5483430"/>
              <a:gd name="connsiteX1038" fmla="*/ 2357423 w 6159107"/>
              <a:gd name="connsiteY1038" fmla="*/ 315734 h 5483430"/>
              <a:gd name="connsiteX1039" fmla="*/ 2371115 w 6159107"/>
              <a:gd name="connsiteY1039" fmla="*/ 301879 h 5483430"/>
              <a:gd name="connsiteX1040" fmla="*/ 2368376 w 6159107"/>
              <a:gd name="connsiteY1040" fmla="*/ 293565 h 5483430"/>
              <a:gd name="connsiteX1041" fmla="*/ 994929 w 6159107"/>
              <a:gd name="connsiteY1041" fmla="*/ 281512 h 5483430"/>
              <a:gd name="connsiteX1042" fmla="*/ 1005737 w 6159107"/>
              <a:gd name="connsiteY1042" fmla="*/ 287252 h 5483430"/>
              <a:gd name="connsiteX1043" fmla="*/ 984121 w 6159107"/>
              <a:gd name="connsiteY1043" fmla="*/ 289955 h 5483430"/>
              <a:gd name="connsiteX1044" fmla="*/ 994929 w 6159107"/>
              <a:gd name="connsiteY1044" fmla="*/ 281512 h 5483430"/>
              <a:gd name="connsiteX1045" fmla="*/ 5010565 w 6159107"/>
              <a:gd name="connsiteY1045" fmla="*/ 280132 h 5483430"/>
              <a:gd name="connsiteX1046" fmla="*/ 4994580 w 6159107"/>
              <a:gd name="connsiteY1046" fmla="*/ 283071 h 5483430"/>
              <a:gd name="connsiteX1047" fmla="*/ 5024509 w 6159107"/>
              <a:gd name="connsiteY1047" fmla="*/ 283071 h 5483430"/>
              <a:gd name="connsiteX1048" fmla="*/ 5010565 w 6159107"/>
              <a:gd name="connsiteY1048" fmla="*/ 280132 h 5483430"/>
              <a:gd name="connsiteX1049" fmla="*/ 3720815 w 6159107"/>
              <a:gd name="connsiteY1049" fmla="*/ 262522 h 5483430"/>
              <a:gd name="connsiteX1050" fmla="*/ 3738689 w 6159107"/>
              <a:gd name="connsiteY1050" fmla="*/ 288410 h 5483430"/>
              <a:gd name="connsiteX1051" fmla="*/ 3729065 w 6159107"/>
              <a:gd name="connsiteY1051" fmla="*/ 311573 h 5483430"/>
              <a:gd name="connsiteX1052" fmla="*/ 3720815 w 6159107"/>
              <a:gd name="connsiteY1052" fmla="*/ 262522 h 5483430"/>
              <a:gd name="connsiteX1053" fmla="*/ 2518602 w 6159107"/>
              <a:gd name="connsiteY1053" fmla="*/ 257254 h 5483430"/>
              <a:gd name="connsiteX1054" fmla="*/ 2539587 w 6159107"/>
              <a:gd name="connsiteY1054" fmla="*/ 262797 h 5483430"/>
              <a:gd name="connsiteX1055" fmla="*/ 2499681 w 6159107"/>
              <a:gd name="connsiteY1055" fmla="*/ 260026 h 5483430"/>
              <a:gd name="connsiteX1056" fmla="*/ 2518602 w 6159107"/>
              <a:gd name="connsiteY1056" fmla="*/ 257254 h 5483430"/>
              <a:gd name="connsiteX1057" fmla="*/ 2904551 w 6159107"/>
              <a:gd name="connsiteY1057" fmla="*/ 254211 h 5483430"/>
              <a:gd name="connsiteX1058" fmla="*/ 2901781 w 6159107"/>
              <a:gd name="connsiteY1058" fmla="*/ 259616 h 5483430"/>
              <a:gd name="connsiteX1059" fmla="*/ 2911479 w 6159107"/>
              <a:gd name="connsiteY1059" fmla="*/ 262318 h 5483430"/>
              <a:gd name="connsiteX1060" fmla="*/ 2917022 w 6159107"/>
              <a:gd name="connsiteY1060" fmla="*/ 255562 h 5483430"/>
              <a:gd name="connsiteX1061" fmla="*/ 2904551 w 6159107"/>
              <a:gd name="connsiteY1061" fmla="*/ 254211 h 5483430"/>
              <a:gd name="connsiteX1062" fmla="*/ 3547449 w 6159107"/>
              <a:gd name="connsiteY1062" fmla="*/ 233452 h 5483430"/>
              <a:gd name="connsiteX1063" fmla="*/ 3562986 w 6159107"/>
              <a:gd name="connsiteY1063" fmla="*/ 238087 h 5483430"/>
              <a:gd name="connsiteX1064" fmla="*/ 3526510 w 6159107"/>
              <a:gd name="connsiteY1064" fmla="*/ 264185 h 5483430"/>
              <a:gd name="connsiteX1065" fmla="*/ 3522457 w 6159107"/>
              <a:gd name="connsiteY1065" fmla="*/ 244955 h 5483430"/>
              <a:gd name="connsiteX1066" fmla="*/ 3531913 w 6159107"/>
              <a:gd name="connsiteY1066" fmla="*/ 233967 h 5483430"/>
              <a:gd name="connsiteX1067" fmla="*/ 3547449 w 6159107"/>
              <a:gd name="connsiteY1067" fmla="*/ 233452 h 5483430"/>
              <a:gd name="connsiteX1068" fmla="*/ 4763879 w 6159107"/>
              <a:gd name="connsiteY1068" fmla="*/ 232602 h 5483430"/>
              <a:gd name="connsiteX1069" fmla="*/ 4738209 w 6159107"/>
              <a:gd name="connsiteY1069" fmla="*/ 239371 h 5483430"/>
              <a:gd name="connsiteX1070" fmla="*/ 4726051 w 6159107"/>
              <a:gd name="connsiteY1070" fmla="*/ 255618 h 5483430"/>
              <a:gd name="connsiteX1071" fmla="*/ 4774685 w 6159107"/>
              <a:gd name="connsiteY1071" fmla="*/ 279989 h 5483430"/>
              <a:gd name="connsiteX1072" fmla="*/ 4812513 w 6159107"/>
              <a:gd name="connsiteY1072" fmla="*/ 232602 h 5483430"/>
              <a:gd name="connsiteX1073" fmla="*/ 4763879 w 6159107"/>
              <a:gd name="connsiteY1073" fmla="*/ 232602 h 5483430"/>
              <a:gd name="connsiteX1074" fmla="*/ 3592547 w 6159107"/>
              <a:gd name="connsiteY1074" fmla="*/ 231207 h 5483430"/>
              <a:gd name="connsiteX1075" fmla="*/ 3602890 w 6159107"/>
              <a:gd name="connsiteY1075" fmla="*/ 243677 h 5483430"/>
              <a:gd name="connsiteX1076" fmla="*/ 3577118 w 6159107"/>
              <a:gd name="connsiteY1076" fmla="*/ 235362 h 5483430"/>
              <a:gd name="connsiteX1077" fmla="*/ 3592547 w 6159107"/>
              <a:gd name="connsiteY1077" fmla="*/ 231207 h 5483430"/>
              <a:gd name="connsiteX1078" fmla="*/ 2721377 w 6159107"/>
              <a:gd name="connsiteY1078" fmla="*/ 228910 h 5483430"/>
              <a:gd name="connsiteX1079" fmla="*/ 2731076 w 6159107"/>
              <a:gd name="connsiteY1079" fmla="*/ 235442 h 5483430"/>
              <a:gd name="connsiteX1080" fmla="*/ 2715835 w 6159107"/>
              <a:gd name="connsiteY1080" fmla="*/ 244587 h 5483430"/>
              <a:gd name="connsiteX1081" fmla="*/ 2711677 w 6159107"/>
              <a:gd name="connsiteY1081" fmla="*/ 238054 h 5483430"/>
              <a:gd name="connsiteX1082" fmla="*/ 2721377 w 6159107"/>
              <a:gd name="connsiteY1082" fmla="*/ 228910 h 5483430"/>
              <a:gd name="connsiteX1083" fmla="*/ 2044931 w 6159107"/>
              <a:gd name="connsiteY1083" fmla="*/ 227600 h 5483430"/>
              <a:gd name="connsiteX1084" fmla="*/ 2047425 w 6159107"/>
              <a:gd name="connsiteY1084" fmla="*/ 229817 h 5483430"/>
              <a:gd name="connsiteX1085" fmla="*/ 2043684 w 6159107"/>
              <a:gd name="connsiteY1085" fmla="*/ 230925 h 5483430"/>
              <a:gd name="connsiteX1086" fmla="*/ 2042436 w 6159107"/>
              <a:gd name="connsiteY1086" fmla="*/ 229817 h 5483430"/>
              <a:gd name="connsiteX1087" fmla="*/ 2044931 w 6159107"/>
              <a:gd name="connsiteY1087" fmla="*/ 227600 h 5483430"/>
              <a:gd name="connsiteX1088" fmla="*/ 4681159 w 6159107"/>
              <a:gd name="connsiteY1088" fmla="*/ 223453 h 5483430"/>
              <a:gd name="connsiteX1089" fmla="*/ 4705269 w 6159107"/>
              <a:gd name="connsiteY1089" fmla="*/ 223453 h 5483430"/>
              <a:gd name="connsiteX1090" fmla="*/ 4681159 w 6159107"/>
              <a:gd name="connsiteY1090" fmla="*/ 223453 h 5483430"/>
              <a:gd name="connsiteX1091" fmla="*/ 2824741 w 6159107"/>
              <a:gd name="connsiteY1091" fmla="*/ 212637 h 5483430"/>
              <a:gd name="connsiteX1092" fmla="*/ 2828898 w 6159107"/>
              <a:gd name="connsiteY1092" fmla="*/ 219103 h 5483430"/>
              <a:gd name="connsiteX1093" fmla="*/ 2824741 w 6159107"/>
              <a:gd name="connsiteY1093" fmla="*/ 224276 h 5483430"/>
              <a:gd name="connsiteX1094" fmla="*/ 2820585 w 6159107"/>
              <a:gd name="connsiteY1094" fmla="*/ 219103 h 5483430"/>
              <a:gd name="connsiteX1095" fmla="*/ 2824741 w 6159107"/>
              <a:gd name="connsiteY1095" fmla="*/ 212637 h 5483430"/>
              <a:gd name="connsiteX1096" fmla="*/ 4618203 w 6159107"/>
              <a:gd name="connsiteY1096" fmla="*/ 210869 h 5483430"/>
              <a:gd name="connsiteX1097" fmla="*/ 4591372 w 6159107"/>
              <a:gd name="connsiteY1097" fmla="*/ 220713 h 5483430"/>
              <a:gd name="connsiteX1098" fmla="*/ 4607675 w 6159107"/>
              <a:gd name="connsiteY1098" fmla="*/ 246512 h 5483430"/>
              <a:gd name="connsiteX1099" fmla="*/ 4617185 w 6159107"/>
              <a:gd name="connsiteY1099" fmla="*/ 247869 h 5483430"/>
              <a:gd name="connsiteX1100" fmla="*/ 4647073 w 6159107"/>
              <a:gd name="connsiteY1100" fmla="*/ 215281 h 5483430"/>
              <a:gd name="connsiteX1101" fmla="*/ 4618203 w 6159107"/>
              <a:gd name="connsiteY1101" fmla="*/ 210869 h 5483430"/>
              <a:gd name="connsiteX1102" fmla="*/ 3813223 w 6159107"/>
              <a:gd name="connsiteY1102" fmla="*/ 179384 h 5483430"/>
              <a:gd name="connsiteX1103" fmla="*/ 3822369 w 6159107"/>
              <a:gd name="connsiteY1103" fmla="*/ 182198 h 5483430"/>
              <a:gd name="connsiteX1104" fmla="*/ 3817143 w 6159107"/>
              <a:gd name="connsiteY1104" fmla="*/ 189232 h 5483430"/>
              <a:gd name="connsiteX1105" fmla="*/ 3805385 w 6159107"/>
              <a:gd name="connsiteY1105" fmla="*/ 194860 h 5483430"/>
              <a:gd name="connsiteX1106" fmla="*/ 3804078 w 6159107"/>
              <a:gd name="connsiteY1106" fmla="*/ 189232 h 5483430"/>
              <a:gd name="connsiteX1107" fmla="*/ 3813223 w 6159107"/>
              <a:gd name="connsiteY1107" fmla="*/ 179384 h 5483430"/>
              <a:gd name="connsiteX1108" fmla="*/ 2738583 w 6159107"/>
              <a:gd name="connsiteY1108" fmla="*/ 169964 h 5483430"/>
              <a:gd name="connsiteX1109" fmla="*/ 2750826 w 6159107"/>
              <a:gd name="connsiteY1109" fmla="*/ 181049 h 5483430"/>
              <a:gd name="connsiteX1110" fmla="*/ 2739943 w 6159107"/>
              <a:gd name="connsiteY1110" fmla="*/ 197676 h 5483430"/>
              <a:gd name="connsiteX1111" fmla="*/ 2724979 w 6159107"/>
              <a:gd name="connsiteY1111" fmla="*/ 171350 h 5483430"/>
              <a:gd name="connsiteX1112" fmla="*/ 2738583 w 6159107"/>
              <a:gd name="connsiteY1112" fmla="*/ 169964 h 5483430"/>
              <a:gd name="connsiteX1113" fmla="*/ 2149127 w 6159107"/>
              <a:gd name="connsiteY1113" fmla="*/ 159430 h 5483430"/>
              <a:gd name="connsiteX1114" fmla="*/ 2154669 w 6159107"/>
              <a:gd name="connsiteY1114" fmla="*/ 162202 h 5483430"/>
              <a:gd name="connsiteX1115" fmla="*/ 2146356 w 6159107"/>
              <a:gd name="connsiteY1115" fmla="*/ 163588 h 5483430"/>
              <a:gd name="connsiteX1116" fmla="*/ 2142199 w 6159107"/>
              <a:gd name="connsiteY1116" fmla="*/ 160816 h 5483430"/>
              <a:gd name="connsiteX1117" fmla="*/ 2149127 w 6159107"/>
              <a:gd name="connsiteY1117" fmla="*/ 159430 h 5483430"/>
              <a:gd name="connsiteX1118" fmla="*/ 3053780 w 6159107"/>
              <a:gd name="connsiteY1118" fmla="*/ 152779 h 5483430"/>
              <a:gd name="connsiteX1119" fmla="*/ 3059183 w 6159107"/>
              <a:gd name="connsiteY1119" fmla="*/ 157768 h 5483430"/>
              <a:gd name="connsiteX1120" fmla="*/ 3053780 w 6159107"/>
              <a:gd name="connsiteY1120" fmla="*/ 160262 h 5483430"/>
              <a:gd name="connsiteX1121" fmla="*/ 3048377 w 6159107"/>
              <a:gd name="connsiteY1121" fmla="*/ 156521 h 5483430"/>
              <a:gd name="connsiteX1122" fmla="*/ 3053780 w 6159107"/>
              <a:gd name="connsiteY1122" fmla="*/ 152779 h 5483430"/>
              <a:gd name="connsiteX1123" fmla="*/ 3860913 w 6159107"/>
              <a:gd name="connsiteY1123" fmla="*/ 135016 h 5483430"/>
              <a:gd name="connsiteX1124" fmla="*/ 3875877 w 6159107"/>
              <a:gd name="connsiteY1124" fmla="*/ 139077 h 5483430"/>
              <a:gd name="connsiteX1125" fmla="*/ 3886761 w 6159107"/>
              <a:gd name="connsiteY1125" fmla="*/ 168864 h 5483430"/>
              <a:gd name="connsiteX1126" fmla="*/ 3870435 w 6159107"/>
              <a:gd name="connsiteY1126" fmla="*/ 181050 h 5483430"/>
              <a:gd name="connsiteX1127" fmla="*/ 3850029 w 6159107"/>
              <a:gd name="connsiteY1127" fmla="*/ 148556 h 5483430"/>
              <a:gd name="connsiteX1128" fmla="*/ 3860913 w 6159107"/>
              <a:gd name="connsiteY1128" fmla="*/ 135016 h 5483430"/>
              <a:gd name="connsiteX1129" fmla="*/ 4115941 w 6159107"/>
              <a:gd name="connsiteY1129" fmla="*/ 129509 h 5483430"/>
              <a:gd name="connsiteX1130" fmla="*/ 4109187 w 6159107"/>
              <a:gd name="connsiteY1130" fmla="*/ 134735 h 5483430"/>
              <a:gd name="connsiteX1131" fmla="*/ 4114590 w 6159107"/>
              <a:gd name="connsiteY1131" fmla="*/ 138654 h 5483430"/>
              <a:gd name="connsiteX1132" fmla="*/ 4119993 w 6159107"/>
              <a:gd name="connsiteY1132" fmla="*/ 132121 h 5483430"/>
              <a:gd name="connsiteX1133" fmla="*/ 4115941 w 6159107"/>
              <a:gd name="connsiteY1133" fmla="*/ 129509 h 5483430"/>
              <a:gd name="connsiteX1134" fmla="*/ 4551817 w 6159107"/>
              <a:gd name="connsiteY1134" fmla="*/ 123691 h 5483430"/>
              <a:gd name="connsiteX1135" fmla="*/ 4545035 w 6159107"/>
              <a:gd name="connsiteY1135" fmla="*/ 137547 h 5483430"/>
              <a:gd name="connsiteX1136" fmla="*/ 4558599 w 6159107"/>
              <a:gd name="connsiteY1136" fmla="*/ 143090 h 5483430"/>
              <a:gd name="connsiteX1137" fmla="*/ 4568094 w 6159107"/>
              <a:gd name="connsiteY1137" fmla="*/ 137547 h 5483430"/>
              <a:gd name="connsiteX1138" fmla="*/ 4551817 w 6159107"/>
              <a:gd name="connsiteY1138" fmla="*/ 123691 h 5483430"/>
              <a:gd name="connsiteX1139" fmla="*/ 4087501 w 6159107"/>
              <a:gd name="connsiteY1139" fmla="*/ 103737 h 5483430"/>
              <a:gd name="connsiteX1140" fmla="*/ 4080920 w 6159107"/>
              <a:gd name="connsiteY1140" fmla="*/ 105088 h 5483430"/>
              <a:gd name="connsiteX1141" fmla="*/ 4084868 w 6159107"/>
              <a:gd name="connsiteY1141" fmla="*/ 113194 h 5483430"/>
              <a:gd name="connsiteX1142" fmla="*/ 4095399 w 6159107"/>
              <a:gd name="connsiteY1142" fmla="*/ 113194 h 5483430"/>
              <a:gd name="connsiteX1143" fmla="*/ 4096716 w 6159107"/>
              <a:gd name="connsiteY1143" fmla="*/ 109142 h 5483430"/>
              <a:gd name="connsiteX1144" fmla="*/ 4087501 w 6159107"/>
              <a:gd name="connsiteY1144" fmla="*/ 103737 h 5483430"/>
              <a:gd name="connsiteX1145" fmla="*/ 4352565 w 6159107"/>
              <a:gd name="connsiteY1145" fmla="*/ 103735 h 5483430"/>
              <a:gd name="connsiteX1146" fmla="*/ 4351111 w 6159107"/>
              <a:gd name="connsiteY1146" fmla="*/ 105121 h 5483430"/>
              <a:gd name="connsiteX1147" fmla="*/ 4354021 w 6159107"/>
              <a:gd name="connsiteY1147" fmla="*/ 107892 h 5483430"/>
              <a:gd name="connsiteX1148" fmla="*/ 4356931 w 6159107"/>
              <a:gd name="connsiteY1148" fmla="*/ 105121 h 5483430"/>
              <a:gd name="connsiteX1149" fmla="*/ 4352565 w 6159107"/>
              <a:gd name="connsiteY1149" fmla="*/ 103735 h 5483430"/>
              <a:gd name="connsiteX1150" fmla="*/ 4219846 w 6159107"/>
              <a:gd name="connsiteY1150" fmla="*/ 93606 h 5483430"/>
              <a:gd name="connsiteX1151" fmla="*/ 4211083 w 6159107"/>
              <a:gd name="connsiteY1151" fmla="*/ 95620 h 5483430"/>
              <a:gd name="connsiteX1152" fmla="*/ 4188165 w 6159107"/>
              <a:gd name="connsiteY1152" fmla="*/ 127851 h 5483430"/>
              <a:gd name="connsiteX1153" fmla="*/ 4231306 w 6159107"/>
              <a:gd name="connsiteY1153" fmla="*/ 114422 h 5483430"/>
              <a:gd name="connsiteX1154" fmla="*/ 4228609 w 6159107"/>
              <a:gd name="connsiteY1154" fmla="*/ 95620 h 5483430"/>
              <a:gd name="connsiteX1155" fmla="*/ 4219846 w 6159107"/>
              <a:gd name="connsiteY1155" fmla="*/ 93606 h 5483430"/>
              <a:gd name="connsiteX1156" fmla="*/ 4121352 w 6159107"/>
              <a:gd name="connsiteY1156" fmla="*/ 81082 h 5483430"/>
              <a:gd name="connsiteX1157" fmla="*/ 4111680 w 6159107"/>
              <a:gd name="connsiteY1157" fmla="*/ 90435 h 5483430"/>
              <a:gd name="connsiteX1158" fmla="*/ 4129969 w 6159107"/>
              <a:gd name="connsiteY1158" fmla="*/ 90435 h 5483430"/>
              <a:gd name="connsiteX1159" fmla="*/ 4121352 w 6159107"/>
              <a:gd name="connsiteY1159" fmla="*/ 81082 h 5483430"/>
              <a:gd name="connsiteX1160" fmla="*/ 4240087 w 6159107"/>
              <a:gd name="connsiteY1160" fmla="*/ 79315 h 5483430"/>
              <a:gd name="connsiteX1161" fmla="*/ 4230563 w 6159107"/>
              <a:gd name="connsiteY1161" fmla="*/ 88772 h 5483430"/>
              <a:gd name="connsiteX1162" fmla="*/ 4244168 w 6159107"/>
              <a:gd name="connsiteY1162" fmla="*/ 84719 h 5483430"/>
              <a:gd name="connsiteX1163" fmla="*/ 4245528 w 6159107"/>
              <a:gd name="connsiteY1163" fmla="*/ 80666 h 5483430"/>
              <a:gd name="connsiteX1164" fmla="*/ 4240087 w 6159107"/>
              <a:gd name="connsiteY1164" fmla="*/ 79315 h 5483430"/>
              <a:gd name="connsiteX1165" fmla="*/ 4338953 w 6159107"/>
              <a:gd name="connsiteY1165" fmla="*/ 73812 h 5483430"/>
              <a:gd name="connsiteX1166" fmla="*/ 4307879 w 6159107"/>
              <a:gd name="connsiteY1166" fmla="*/ 98129 h 5483430"/>
              <a:gd name="connsiteX1167" fmla="*/ 4325442 w 6159107"/>
              <a:gd name="connsiteY1167" fmla="*/ 103533 h 5483430"/>
              <a:gd name="connsiteX1168" fmla="*/ 4338953 w 6159107"/>
              <a:gd name="connsiteY1168" fmla="*/ 73812 h 5483430"/>
              <a:gd name="connsiteX1169" fmla="*/ 4167776 w 6159107"/>
              <a:gd name="connsiteY1169" fmla="*/ 26122 h 5483430"/>
              <a:gd name="connsiteX1170" fmla="*/ 4188151 w 6159107"/>
              <a:gd name="connsiteY1170" fmla="*/ 41063 h 5483430"/>
              <a:gd name="connsiteX1171" fmla="*/ 4193586 w 6159107"/>
              <a:gd name="connsiteY1171" fmla="*/ 62795 h 5483430"/>
              <a:gd name="connsiteX1172" fmla="*/ 4213961 w 6159107"/>
              <a:gd name="connsiteY1172" fmla="*/ 60079 h 5483430"/>
              <a:gd name="connsiteX1173" fmla="*/ 4231621 w 6159107"/>
              <a:gd name="connsiteY1173" fmla="*/ 58721 h 5483430"/>
              <a:gd name="connsiteX1174" fmla="*/ 4261505 w 6159107"/>
              <a:gd name="connsiteY1174" fmla="*/ 41063 h 5483430"/>
              <a:gd name="connsiteX1175" fmla="*/ 4345725 w 6159107"/>
              <a:gd name="connsiteY1175" fmla="*/ 50571 h 5483430"/>
              <a:gd name="connsiteX1176" fmla="*/ 4397344 w 6159107"/>
              <a:gd name="connsiteY1176" fmla="*/ 80452 h 5483430"/>
              <a:gd name="connsiteX1177" fmla="*/ 4412286 w 6159107"/>
              <a:gd name="connsiteY1177" fmla="*/ 92678 h 5483430"/>
              <a:gd name="connsiteX1178" fmla="*/ 4424513 w 6159107"/>
              <a:gd name="connsiteY1178" fmla="*/ 84527 h 5483430"/>
              <a:gd name="connsiteX1179" fmla="*/ 4458472 w 6159107"/>
              <a:gd name="connsiteY1179" fmla="*/ 79094 h 5483430"/>
              <a:gd name="connsiteX1180" fmla="*/ 4461188 w 6159107"/>
              <a:gd name="connsiteY1180" fmla="*/ 80452 h 5483430"/>
              <a:gd name="connsiteX1181" fmla="*/ 4567143 w 6159107"/>
              <a:gd name="connsiteY1181" fmla="*/ 100826 h 5483430"/>
              <a:gd name="connsiteX1182" fmla="*/ 4578010 w 6159107"/>
              <a:gd name="connsiteY1182" fmla="*/ 102186 h 5483430"/>
              <a:gd name="connsiteX1183" fmla="*/ 4586160 w 6159107"/>
              <a:gd name="connsiteY1183" fmla="*/ 117126 h 5483430"/>
              <a:gd name="connsiteX1184" fmla="*/ 4617403 w 6159107"/>
              <a:gd name="connsiteY1184" fmla="*/ 118484 h 5483430"/>
              <a:gd name="connsiteX1185" fmla="*/ 4643213 w 6159107"/>
              <a:gd name="connsiteY1185" fmla="*/ 118484 h 5483430"/>
              <a:gd name="connsiteX1186" fmla="*/ 4633705 w 6159107"/>
              <a:gd name="connsiteY1186" fmla="*/ 130709 h 5483430"/>
              <a:gd name="connsiteX1187" fmla="*/ 4639138 w 6159107"/>
              <a:gd name="connsiteY1187" fmla="*/ 156515 h 5483430"/>
              <a:gd name="connsiteX1188" fmla="*/ 4650005 w 6159107"/>
              <a:gd name="connsiteY1188" fmla="*/ 159232 h 5483430"/>
              <a:gd name="connsiteX1189" fmla="*/ 4666305 w 6159107"/>
              <a:gd name="connsiteY1189" fmla="*/ 163307 h 5483430"/>
              <a:gd name="connsiteX1190" fmla="*/ 4745093 w 6159107"/>
              <a:gd name="connsiteY1190" fmla="*/ 144291 h 5483430"/>
              <a:gd name="connsiteX1191" fmla="*/ 4760035 w 6159107"/>
              <a:gd name="connsiteY1191" fmla="*/ 145649 h 5483430"/>
              <a:gd name="connsiteX1192" fmla="*/ 4774977 w 6159107"/>
              <a:gd name="connsiteY1192" fmla="*/ 155157 h 5483430"/>
              <a:gd name="connsiteX1193" fmla="*/ 4766827 w 6159107"/>
              <a:gd name="connsiteY1193" fmla="*/ 168739 h 5483430"/>
              <a:gd name="connsiteX1194" fmla="*/ 4749167 w 6159107"/>
              <a:gd name="connsiteY1194" fmla="*/ 180964 h 5483430"/>
              <a:gd name="connsiteX1195" fmla="*/ 4749167 w 6159107"/>
              <a:gd name="connsiteY1195" fmla="*/ 183681 h 5483430"/>
              <a:gd name="connsiteX1196" fmla="*/ 4765468 w 6159107"/>
              <a:gd name="connsiteY1196" fmla="*/ 194547 h 5483430"/>
              <a:gd name="connsiteX1197" fmla="*/ 4793995 w 6159107"/>
              <a:gd name="connsiteY1197" fmla="*/ 204054 h 5483430"/>
              <a:gd name="connsiteX1198" fmla="*/ 4817087 w 6159107"/>
              <a:gd name="connsiteY1198" fmla="*/ 195905 h 5483430"/>
              <a:gd name="connsiteX1199" fmla="*/ 4817087 w 6159107"/>
              <a:gd name="connsiteY1199" fmla="*/ 194547 h 5483430"/>
              <a:gd name="connsiteX1200" fmla="*/ 4874140 w 6159107"/>
              <a:gd name="connsiteY1200" fmla="*/ 195905 h 5483430"/>
              <a:gd name="connsiteX1201" fmla="*/ 4904024 w 6159107"/>
              <a:gd name="connsiteY1201" fmla="*/ 202696 h 5483430"/>
              <a:gd name="connsiteX1202" fmla="*/ 4920325 w 6159107"/>
              <a:gd name="connsiteY1202" fmla="*/ 224428 h 5483430"/>
              <a:gd name="connsiteX1203" fmla="*/ 4908099 w 6159107"/>
              <a:gd name="connsiteY1203" fmla="*/ 247518 h 5483430"/>
              <a:gd name="connsiteX1204" fmla="*/ 4885007 w 6159107"/>
              <a:gd name="connsiteY1204" fmla="*/ 252950 h 5483430"/>
              <a:gd name="connsiteX1205" fmla="*/ 4859197 w 6159107"/>
              <a:gd name="connsiteY1205" fmla="*/ 255667 h 5483430"/>
              <a:gd name="connsiteX1206" fmla="*/ 4856481 w 6159107"/>
              <a:gd name="connsiteY1206" fmla="*/ 257025 h 5483430"/>
              <a:gd name="connsiteX1207" fmla="*/ 4861915 w 6159107"/>
              <a:gd name="connsiteY1207" fmla="*/ 263816 h 5483430"/>
              <a:gd name="connsiteX1208" fmla="*/ 4916249 w 6159107"/>
              <a:gd name="connsiteY1208" fmla="*/ 278758 h 5483430"/>
              <a:gd name="connsiteX1209" fmla="*/ 4918967 w 6159107"/>
              <a:gd name="connsiteY1209" fmla="*/ 289623 h 5483430"/>
              <a:gd name="connsiteX1210" fmla="*/ 4931191 w 6159107"/>
              <a:gd name="connsiteY1210" fmla="*/ 293699 h 5483430"/>
              <a:gd name="connsiteX1211" fmla="*/ 4927117 w 6159107"/>
              <a:gd name="connsiteY1211" fmla="*/ 282832 h 5483430"/>
              <a:gd name="connsiteX1212" fmla="*/ 4929833 w 6159107"/>
              <a:gd name="connsiteY1212" fmla="*/ 278758 h 5483430"/>
              <a:gd name="connsiteX1213" fmla="*/ 4980095 w 6159107"/>
              <a:gd name="connsiteY1213" fmla="*/ 266533 h 5483430"/>
              <a:gd name="connsiteX1214" fmla="*/ 5054805 w 6159107"/>
              <a:gd name="connsiteY1214" fmla="*/ 257025 h 5483430"/>
              <a:gd name="connsiteX1215" fmla="*/ 5125443 w 6159107"/>
              <a:gd name="connsiteY1215" fmla="*/ 270608 h 5483430"/>
              <a:gd name="connsiteX1216" fmla="*/ 5145817 w 6159107"/>
              <a:gd name="connsiteY1216" fmla="*/ 274683 h 5483430"/>
              <a:gd name="connsiteX1217" fmla="*/ 5136309 w 6159107"/>
              <a:gd name="connsiteY1217" fmla="*/ 242085 h 5483430"/>
              <a:gd name="connsiteX1218" fmla="*/ 5164835 w 6159107"/>
              <a:gd name="connsiteY1218" fmla="*/ 238010 h 5483430"/>
              <a:gd name="connsiteX1219" fmla="*/ 5177062 w 6159107"/>
              <a:gd name="connsiteY1219" fmla="*/ 250234 h 5483430"/>
              <a:gd name="connsiteX1220" fmla="*/ 5179777 w 6159107"/>
              <a:gd name="connsiteY1220" fmla="*/ 269250 h 5483430"/>
              <a:gd name="connsiteX1221" fmla="*/ 5179777 w 6159107"/>
              <a:gd name="connsiteY1221" fmla="*/ 293699 h 5483430"/>
              <a:gd name="connsiteX1222" fmla="*/ 5196078 w 6159107"/>
              <a:gd name="connsiteY1222" fmla="*/ 295057 h 5483430"/>
              <a:gd name="connsiteX1223" fmla="*/ 5236831 w 6159107"/>
              <a:gd name="connsiteY1223" fmla="*/ 304565 h 5483430"/>
              <a:gd name="connsiteX1224" fmla="*/ 5272148 w 6159107"/>
              <a:gd name="connsiteY1224" fmla="*/ 338523 h 5483430"/>
              <a:gd name="connsiteX1225" fmla="*/ 5311542 w 6159107"/>
              <a:gd name="connsiteY1225" fmla="*/ 369762 h 5483430"/>
              <a:gd name="connsiteX1226" fmla="*/ 5352293 w 6159107"/>
              <a:gd name="connsiteY1226" fmla="*/ 379271 h 5483430"/>
              <a:gd name="connsiteX1227" fmla="*/ 5454173 w 6159107"/>
              <a:gd name="connsiteY1227" fmla="*/ 422735 h 5483430"/>
              <a:gd name="connsiteX1228" fmla="*/ 5474549 w 6159107"/>
              <a:gd name="connsiteY1228" fmla="*/ 444467 h 5483430"/>
              <a:gd name="connsiteX1229" fmla="*/ 5473191 w 6159107"/>
              <a:gd name="connsiteY1229" fmla="*/ 456692 h 5483430"/>
              <a:gd name="connsiteX1230" fmla="*/ 5462323 w 6159107"/>
              <a:gd name="connsiteY1230" fmla="*/ 460767 h 5483430"/>
              <a:gd name="connsiteX1231" fmla="*/ 5435156 w 6159107"/>
              <a:gd name="connsiteY1231" fmla="*/ 451259 h 5483430"/>
              <a:gd name="connsiteX1232" fmla="*/ 5376745 w 6159107"/>
              <a:gd name="connsiteY1232" fmla="*/ 418660 h 5483430"/>
              <a:gd name="connsiteX1233" fmla="*/ 5350935 w 6159107"/>
              <a:gd name="connsiteY1233" fmla="*/ 406436 h 5483430"/>
              <a:gd name="connsiteX1234" fmla="*/ 5356369 w 6159107"/>
              <a:gd name="connsiteY1234" fmla="*/ 417302 h 5483430"/>
              <a:gd name="connsiteX1235" fmla="*/ 5397120 w 6159107"/>
              <a:gd name="connsiteY1235" fmla="*/ 449900 h 5483430"/>
              <a:gd name="connsiteX1236" fmla="*/ 5444664 w 6159107"/>
              <a:gd name="connsiteY1236" fmla="*/ 497441 h 5483430"/>
              <a:gd name="connsiteX1237" fmla="*/ 5505792 w 6159107"/>
              <a:gd name="connsiteY1237" fmla="*/ 538189 h 5483430"/>
              <a:gd name="connsiteX1238" fmla="*/ 5531601 w 6159107"/>
              <a:gd name="connsiteY1238" fmla="*/ 546339 h 5483430"/>
              <a:gd name="connsiteX1239" fmla="*/ 5530243 w 6159107"/>
              <a:gd name="connsiteY1239" fmla="*/ 562638 h 5483430"/>
              <a:gd name="connsiteX1240" fmla="*/ 5534317 w 6159107"/>
              <a:gd name="connsiteY1240" fmla="*/ 618327 h 5483430"/>
              <a:gd name="connsiteX1241" fmla="*/ 5558767 w 6159107"/>
              <a:gd name="connsiteY1241" fmla="*/ 644134 h 5483430"/>
              <a:gd name="connsiteX1242" fmla="*/ 5577786 w 6159107"/>
              <a:gd name="connsiteY1242" fmla="*/ 657718 h 5483430"/>
              <a:gd name="connsiteX1243" fmla="*/ 5623971 w 6159107"/>
              <a:gd name="connsiteY1243" fmla="*/ 748722 h 5483430"/>
              <a:gd name="connsiteX1244" fmla="*/ 5638913 w 6159107"/>
              <a:gd name="connsiteY1244" fmla="*/ 854668 h 5483430"/>
              <a:gd name="connsiteX1245" fmla="*/ 5648423 w 6159107"/>
              <a:gd name="connsiteY1245" fmla="*/ 888625 h 5483430"/>
              <a:gd name="connsiteX1246" fmla="*/ 5668800 w 6159107"/>
              <a:gd name="connsiteY1246" fmla="*/ 899491 h 5483430"/>
              <a:gd name="connsiteX1247" fmla="*/ 5671516 w 6159107"/>
              <a:gd name="connsiteY1247" fmla="*/ 888625 h 5483430"/>
              <a:gd name="connsiteX1248" fmla="*/ 5685099 w 6159107"/>
              <a:gd name="connsiteY1248" fmla="*/ 900849 h 5483430"/>
              <a:gd name="connsiteX1249" fmla="*/ 5681024 w 6159107"/>
              <a:gd name="connsiteY1249" fmla="*/ 906282 h 5483430"/>
              <a:gd name="connsiteX1250" fmla="*/ 5647065 w 6159107"/>
              <a:gd name="connsiteY1250" fmla="*/ 923940 h 5483430"/>
              <a:gd name="connsiteX1251" fmla="*/ 5634839 w 6159107"/>
              <a:gd name="connsiteY1251" fmla="*/ 952465 h 5483430"/>
              <a:gd name="connsiteX1252" fmla="*/ 5640273 w 6159107"/>
              <a:gd name="connsiteY1252" fmla="*/ 964689 h 5483430"/>
              <a:gd name="connsiteX1253" fmla="*/ 5660649 w 6159107"/>
              <a:gd name="connsiteY1253" fmla="*/ 1020378 h 5483430"/>
              <a:gd name="connsiteX1254" fmla="*/ 5670157 w 6159107"/>
              <a:gd name="connsiteY1254" fmla="*/ 1013587 h 5483430"/>
              <a:gd name="connsiteX1255" fmla="*/ 5681024 w 6159107"/>
              <a:gd name="connsiteY1255" fmla="*/ 986421 h 5483430"/>
              <a:gd name="connsiteX1256" fmla="*/ 5687816 w 6159107"/>
              <a:gd name="connsiteY1256" fmla="*/ 976914 h 5483430"/>
              <a:gd name="connsiteX1257" fmla="*/ 5695966 w 6159107"/>
              <a:gd name="connsiteY1257" fmla="*/ 1010870 h 5483430"/>
              <a:gd name="connsiteX1258" fmla="*/ 5697324 w 6159107"/>
              <a:gd name="connsiteY1258" fmla="*/ 1107309 h 5483430"/>
              <a:gd name="connsiteX1259" fmla="*/ 5691892 w 6159107"/>
              <a:gd name="connsiteY1259" fmla="*/ 1139907 h 5483430"/>
              <a:gd name="connsiteX1260" fmla="*/ 5671516 w 6159107"/>
              <a:gd name="connsiteY1260" fmla="*/ 1161639 h 5483430"/>
              <a:gd name="connsiteX1261" fmla="*/ 5649781 w 6159107"/>
              <a:gd name="connsiteY1261" fmla="*/ 1176580 h 5483430"/>
              <a:gd name="connsiteX1262" fmla="*/ 5662005 w 6159107"/>
              <a:gd name="connsiteY1262" fmla="*/ 1236344 h 5483430"/>
              <a:gd name="connsiteX1263" fmla="*/ 5672873 w 6159107"/>
              <a:gd name="connsiteY1263" fmla="*/ 1229553 h 5483430"/>
              <a:gd name="connsiteX1264" fmla="*/ 5691892 w 6159107"/>
              <a:gd name="connsiteY1264" fmla="*/ 1217328 h 5483430"/>
              <a:gd name="connsiteX1265" fmla="*/ 5694608 w 6159107"/>
              <a:gd name="connsiteY1265" fmla="*/ 1232268 h 5483430"/>
              <a:gd name="connsiteX1266" fmla="*/ 5693250 w 6159107"/>
              <a:gd name="connsiteY1266" fmla="*/ 1302899 h 5483430"/>
              <a:gd name="connsiteX1267" fmla="*/ 5690532 w 6159107"/>
              <a:gd name="connsiteY1267" fmla="*/ 1388445 h 5483430"/>
              <a:gd name="connsiteX1268" fmla="*/ 5698683 w 6159107"/>
              <a:gd name="connsiteY1268" fmla="*/ 1494388 h 5483430"/>
              <a:gd name="connsiteX1269" fmla="*/ 5698683 w 6159107"/>
              <a:gd name="connsiteY1269" fmla="*/ 1522912 h 5483430"/>
              <a:gd name="connsiteX1270" fmla="*/ 5676949 w 6159107"/>
              <a:gd name="connsiteY1270" fmla="*/ 1531063 h 5483430"/>
              <a:gd name="connsiteX1271" fmla="*/ 5666083 w 6159107"/>
              <a:gd name="connsiteY1271" fmla="*/ 1535137 h 5483430"/>
              <a:gd name="connsiteX1272" fmla="*/ 5656573 w 6159107"/>
              <a:gd name="connsiteY1272" fmla="*/ 1544645 h 5483430"/>
              <a:gd name="connsiteX1273" fmla="*/ 5651139 w 6159107"/>
              <a:gd name="connsiteY1273" fmla="*/ 1559586 h 5483430"/>
              <a:gd name="connsiteX1274" fmla="*/ 5653857 w 6159107"/>
              <a:gd name="connsiteY1274" fmla="*/ 1571810 h 5483430"/>
              <a:gd name="connsiteX1275" fmla="*/ 5662005 w 6159107"/>
              <a:gd name="connsiteY1275" fmla="*/ 1573169 h 5483430"/>
              <a:gd name="connsiteX1276" fmla="*/ 5697324 w 6159107"/>
              <a:gd name="connsiteY1276" fmla="*/ 1597617 h 5483430"/>
              <a:gd name="connsiteX1277" fmla="*/ 5701400 w 6159107"/>
              <a:gd name="connsiteY1277" fmla="*/ 1615275 h 5483430"/>
              <a:gd name="connsiteX1278" fmla="*/ 5710909 w 6159107"/>
              <a:gd name="connsiteY1278" fmla="*/ 1622066 h 5483430"/>
              <a:gd name="connsiteX1279" fmla="*/ 5720419 w 6159107"/>
              <a:gd name="connsiteY1279" fmla="*/ 1615275 h 5483430"/>
              <a:gd name="connsiteX1280" fmla="*/ 5724493 w 6159107"/>
              <a:gd name="connsiteY1280" fmla="*/ 1596258 h 5483430"/>
              <a:gd name="connsiteX1281" fmla="*/ 5746228 w 6159107"/>
              <a:gd name="connsiteY1281" fmla="*/ 1660097 h 5483430"/>
              <a:gd name="connsiteX1282" fmla="*/ 5734002 w 6159107"/>
              <a:gd name="connsiteY1282" fmla="*/ 1658738 h 5483430"/>
              <a:gd name="connsiteX1283" fmla="*/ 5723135 w 6159107"/>
              <a:gd name="connsiteY1283" fmla="*/ 1658738 h 5483430"/>
              <a:gd name="connsiteX1284" fmla="*/ 5729927 w 6159107"/>
              <a:gd name="connsiteY1284" fmla="*/ 1684545 h 5483430"/>
              <a:gd name="connsiteX1285" fmla="*/ 5743511 w 6159107"/>
              <a:gd name="connsiteY1285" fmla="*/ 1670963 h 5483430"/>
              <a:gd name="connsiteX1286" fmla="*/ 5747585 w 6159107"/>
              <a:gd name="connsiteY1286" fmla="*/ 1703561 h 5483430"/>
              <a:gd name="connsiteX1287" fmla="*/ 5738077 w 6159107"/>
              <a:gd name="connsiteY1287" fmla="*/ 1706279 h 5483430"/>
              <a:gd name="connsiteX1288" fmla="*/ 5742151 w 6159107"/>
              <a:gd name="connsiteY1288" fmla="*/ 1734802 h 5483430"/>
              <a:gd name="connsiteX1289" fmla="*/ 5754377 w 6159107"/>
              <a:gd name="connsiteY1289" fmla="*/ 1730727 h 5483430"/>
              <a:gd name="connsiteX1290" fmla="*/ 5766603 w 6159107"/>
              <a:gd name="connsiteY1290" fmla="*/ 1728011 h 5483430"/>
              <a:gd name="connsiteX1291" fmla="*/ 5780187 w 6159107"/>
              <a:gd name="connsiteY1291" fmla="*/ 1710352 h 5483430"/>
              <a:gd name="connsiteX1292" fmla="*/ 5776111 w 6159107"/>
              <a:gd name="connsiteY1292" fmla="*/ 1680471 h 5483430"/>
              <a:gd name="connsiteX1293" fmla="*/ 5780187 w 6159107"/>
              <a:gd name="connsiteY1293" fmla="*/ 1638364 h 5483430"/>
              <a:gd name="connsiteX1294" fmla="*/ 5786979 w 6159107"/>
              <a:gd name="connsiteY1294" fmla="*/ 1628857 h 5483430"/>
              <a:gd name="connsiteX1295" fmla="*/ 5793769 w 6159107"/>
              <a:gd name="connsiteY1295" fmla="*/ 1654664 h 5483430"/>
              <a:gd name="connsiteX1296" fmla="*/ 5800563 w 6159107"/>
              <a:gd name="connsiteY1296" fmla="*/ 1676396 h 5483430"/>
              <a:gd name="connsiteX1297" fmla="*/ 5818222 w 6159107"/>
              <a:gd name="connsiteY1297" fmla="*/ 1679112 h 5483430"/>
              <a:gd name="connsiteX1298" fmla="*/ 5833165 w 6159107"/>
              <a:gd name="connsiteY1298" fmla="*/ 1662813 h 5483430"/>
              <a:gd name="connsiteX1299" fmla="*/ 5846749 w 6159107"/>
              <a:gd name="connsiteY1299" fmla="*/ 1692695 h 5483430"/>
              <a:gd name="connsiteX1300" fmla="*/ 5838599 w 6159107"/>
              <a:gd name="connsiteY1300" fmla="*/ 1747026 h 5483430"/>
              <a:gd name="connsiteX1301" fmla="*/ 5830447 w 6159107"/>
              <a:gd name="connsiteY1301" fmla="*/ 1787774 h 5483430"/>
              <a:gd name="connsiteX1302" fmla="*/ 5834523 w 6159107"/>
              <a:gd name="connsiteY1302" fmla="*/ 1844821 h 5483430"/>
              <a:gd name="connsiteX1303" fmla="*/ 5849465 w 6159107"/>
              <a:gd name="connsiteY1303" fmla="*/ 1911375 h 5483430"/>
              <a:gd name="connsiteX1304" fmla="*/ 5830447 w 6159107"/>
              <a:gd name="connsiteY1304" fmla="*/ 2005096 h 5483430"/>
              <a:gd name="connsiteX1305" fmla="*/ 5822296 w 6159107"/>
              <a:gd name="connsiteY1305" fmla="*/ 2014603 h 5483430"/>
              <a:gd name="connsiteX1306" fmla="*/ 5807355 w 6159107"/>
              <a:gd name="connsiteY1306" fmla="*/ 2013246 h 5483430"/>
              <a:gd name="connsiteX1307" fmla="*/ 5793769 w 6159107"/>
              <a:gd name="connsiteY1307" fmla="*/ 1994230 h 5483430"/>
              <a:gd name="connsiteX1308" fmla="*/ 5776111 w 6159107"/>
              <a:gd name="connsiteY1308" fmla="*/ 1990155 h 5483430"/>
              <a:gd name="connsiteX1309" fmla="*/ 5770677 w 6159107"/>
              <a:gd name="connsiteY1309" fmla="*/ 1994230 h 5483430"/>
              <a:gd name="connsiteX1310" fmla="*/ 5758453 w 6159107"/>
              <a:gd name="connsiteY1310" fmla="*/ 2033619 h 5483430"/>
              <a:gd name="connsiteX1311" fmla="*/ 5761169 w 6159107"/>
              <a:gd name="connsiteY1311" fmla="*/ 2079800 h 5483430"/>
              <a:gd name="connsiteX1312" fmla="*/ 5765244 w 6159107"/>
              <a:gd name="connsiteY1312" fmla="*/ 2147712 h 5483430"/>
              <a:gd name="connsiteX1313" fmla="*/ 5769321 w 6159107"/>
              <a:gd name="connsiteY1313" fmla="*/ 2202044 h 5483430"/>
              <a:gd name="connsiteX1314" fmla="*/ 5786979 w 6159107"/>
              <a:gd name="connsiteY1314" fmla="*/ 2250941 h 5483430"/>
              <a:gd name="connsiteX1315" fmla="*/ 5782903 w 6159107"/>
              <a:gd name="connsiteY1315" fmla="*/ 2265882 h 5483430"/>
              <a:gd name="connsiteX1316" fmla="*/ 5776111 w 6159107"/>
              <a:gd name="connsiteY1316" fmla="*/ 2255016 h 5483430"/>
              <a:gd name="connsiteX1317" fmla="*/ 5754377 w 6159107"/>
              <a:gd name="connsiteY1317" fmla="*/ 2253658 h 5483430"/>
              <a:gd name="connsiteX1318" fmla="*/ 5735361 w 6159107"/>
              <a:gd name="connsiteY1318" fmla="*/ 2241433 h 5483430"/>
              <a:gd name="connsiteX1319" fmla="*/ 5700043 w 6159107"/>
              <a:gd name="connsiteY1319" fmla="*/ 2255016 h 5483430"/>
              <a:gd name="connsiteX1320" fmla="*/ 5742151 w 6159107"/>
              <a:gd name="connsiteY1320" fmla="*/ 2303913 h 5483430"/>
              <a:gd name="connsiteX1321" fmla="*/ 5731285 w 6159107"/>
              <a:gd name="connsiteY1321" fmla="*/ 2329720 h 5483430"/>
              <a:gd name="connsiteX1322" fmla="*/ 5732643 w 6159107"/>
              <a:gd name="connsiteY1322" fmla="*/ 2365036 h 5483430"/>
              <a:gd name="connsiteX1323" fmla="*/ 5755736 w 6159107"/>
              <a:gd name="connsiteY1323" fmla="*/ 2358243 h 5483430"/>
              <a:gd name="connsiteX1324" fmla="*/ 5762527 w 6159107"/>
              <a:gd name="connsiteY1324" fmla="*/ 2339228 h 5483430"/>
              <a:gd name="connsiteX1325" fmla="*/ 5766603 w 6159107"/>
              <a:gd name="connsiteY1325" fmla="*/ 2324287 h 5483430"/>
              <a:gd name="connsiteX1326" fmla="*/ 5796488 w 6159107"/>
              <a:gd name="connsiteY1326" fmla="*/ 2360961 h 5483430"/>
              <a:gd name="connsiteX1327" fmla="*/ 5803280 w 6159107"/>
              <a:gd name="connsiteY1327" fmla="*/ 2409858 h 5483430"/>
              <a:gd name="connsiteX1328" fmla="*/ 5789695 w 6159107"/>
              <a:gd name="connsiteY1328" fmla="*/ 2424799 h 5483430"/>
              <a:gd name="connsiteX1329" fmla="*/ 5792413 w 6159107"/>
              <a:gd name="connsiteY1329" fmla="*/ 2458755 h 5483430"/>
              <a:gd name="connsiteX1330" fmla="*/ 5778829 w 6159107"/>
              <a:gd name="connsiteY1330" fmla="*/ 2457397 h 5483430"/>
              <a:gd name="connsiteX1331" fmla="*/ 5762527 w 6159107"/>
              <a:gd name="connsiteY1331" fmla="*/ 2458755 h 5483430"/>
              <a:gd name="connsiteX1332" fmla="*/ 5758453 w 6159107"/>
              <a:gd name="connsiteY1332" fmla="*/ 2485920 h 5483430"/>
              <a:gd name="connsiteX1333" fmla="*/ 5767961 w 6159107"/>
              <a:gd name="connsiteY1333" fmla="*/ 2494070 h 5483430"/>
              <a:gd name="connsiteX1334" fmla="*/ 5780187 w 6159107"/>
              <a:gd name="connsiteY1334" fmla="*/ 2503577 h 5483430"/>
              <a:gd name="connsiteX1335" fmla="*/ 5789695 w 6159107"/>
              <a:gd name="connsiteY1335" fmla="*/ 2541609 h 5483430"/>
              <a:gd name="connsiteX1336" fmla="*/ 5815506 w 6159107"/>
              <a:gd name="connsiteY1336" fmla="*/ 2602732 h 5483430"/>
              <a:gd name="connsiteX1337" fmla="*/ 5849465 w 6159107"/>
              <a:gd name="connsiteY1337" fmla="*/ 2614955 h 5483430"/>
              <a:gd name="connsiteX1338" fmla="*/ 5850823 w 6159107"/>
              <a:gd name="connsiteY1338" fmla="*/ 2633971 h 5483430"/>
              <a:gd name="connsiteX1339" fmla="*/ 5860333 w 6159107"/>
              <a:gd name="connsiteY1339" fmla="*/ 2650270 h 5483430"/>
              <a:gd name="connsiteX1340" fmla="*/ 5839955 w 6159107"/>
              <a:gd name="connsiteY1340" fmla="*/ 2632613 h 5483430"/>
              <a:gd name="connsiteX1341" fmla="*/ 5818222 w 6159107"/>
              <a:gd name="connsiteY1341" fmla="*/ 2627180 h 5483430"/>
              <a:gd name="connsiteX1342" fmla="*/ 5811429 w 6159107"/>
              <a:gd name="connsiteY1342" fmla="*/ 2652987 h 5483430"/>
              <a:gd name="connsiteX1343" fmla="*/ 5789695 w 6159107"/>
              <a:gd name="connsiteY1343" fmla="*/ 2704601 h 5483430"/>
              <a:gd name="connsiteX1344" fmla="*/ 5769321 w 6159107"/>
              <a:gd name="connsiteY1344" fmla="*/ 2711392 h 5483430"/>
              <a:gd name="connsiteX1345" fmla="*/ 5758453 w 6159107"/>
              <a:gd name="connsiteY1345" fmla="*/ 2719541 h 5483430"/>
              <a:gd name="connsiteX1346" fmla="*/ 5816863 w 6159107"/>
              <a:gd name="connsiteY1346" fmla="*/ 2764365 h 5483430"/>
              <a:gd name="connsiteX1347" fmla="*/ 5811429 w 6159107"/>
              <a:gd name="connsiteY1347" fmla="*/ 2788813 h 5483430"/>
              <a:gd name="connsiteX1348" fmla="*/ 5810072 w 6159107"/>
              <a:gd name="connsiteY1348" fmla="*/ 2815979 h 5483430"/>
              <a:gd name="connsiteX1349" fmla="*/ 5793769 w 6159107"/>
              <a:gd name="connsiteY1349" fmla="*/ 2836353 h 5483430"/>
              <a:gd name="connsiteX1350" fmla="*/ 5792413 w 6159107"/>
              <a:gd name="connsiteY1350" fmla="*/ 2875742 h 5483430"/>
              <a:gd name="connsiteX1351" fmla="*/ 5803280 w 6159107"/>
              <a:gd name="connsiteY1351" fmla="*/ 2870309 h 5483430"/>
              <a:gd name="connsiteX1352" fmla="*/ 5830447 w 6159107"/>
              <a:gd name="connsiteY1352" fmla="*/ 2839069 h 5483430"/>
              <a:gd name="connsiteX1353" fmla="*/ 5848107 w 6159107"/>
              <a:gd name="connsiteY1353" fmla="*/ 2817337 h 5483430"/>
              <a:gd name="connsiteX1354" fmla="*/ 5863049 w 6159107"/>
              <a:gd name="connsiteY1354" fmla="*/ 2818695 h 5483430"/>
              <a:gd name="connsiteX1355" fmla="*/ 5877991 w 6159107"/>
              <a:gd name="connsiteY1355" fmla="*/ 2839069 h 5483430"/>
              <a:gd name="connsiteX1356" fmla="*/ 5873915 w 6159107"/>
              <a:gd name="connsiteY1356" fmla="*/ 2855368 h 5483430"/>
              <a:gd name="connsiteX1357" fmla="*/ 5852181 w 6159107"/>
              <a:gd name="connsiteY1357" fmla="*/ 2879817 h 5483430"/>
              <a:gd name="connsiteX1358" fmla="*/ 5853541 w 6159107"/>
              <a:gd name="connsiteY1358" fmla="*/ 2925998 h 5483430"/>
              <a:gd name="connsiteX1359" fmla="*/ 5884783 w 6159107"/>
              <a:gd name="connsiteY1359" fmla="*/ 2949088 h 5483430"/>
              <a:gd name="connsiteX1360" fmla="*/ 5910593 w 6159107"/>
              <a:gd name="connsiteY1360" fmla="*/ 3012927 h 5483430"/>
              <a:gd name="connsiteX1361" fmla="*/ 5902441 w 6159107"/>
              <a:gd name="connsiteY1361" fmla="*/ 3034659 h 5483430"/>
              <a:gd name="connsiteX1362" fmla="*/ 5892933 w 6159107"/>
              <a:gd name="connsiteY1362" fmla="*/ 3033301 h 5483430"/>
              <a:gd name="connsiteX1363" fmla="*/ 5852181 w 6159107"/>
              <a:gd name="connsiteY1363" fmla="*/ 3048242 h 5483430"/>
              <a:gd name="connsiteX1364" fmla="*/ 5834523 w 6159107"/>
              <a:gd name="connsiteY1364" fmla="*/ 3071332 h 5483430"/>
              <a:gd name="connsiteX1365" fmla="*/ 5846749 w 6159107"/>
              <a:gd name="connsiteY1365" fmla="*/ 3091706 h 5483430"/>
              <a:gd name="connsiteX1366" fmla="*/ 5852181 w 6159107"/>
              <a:gd name="connsiteY1366" fmla="*/ 3091706 h 5483430"/>
              <a:gd name="connsiteX1367" fmla="*/ 5876633 w 6159107"/>
              <a:gd name="connsiteY1367" fmla="*/ 3114796 h 5483430"/>
              <a:gd name="connsiteX1368" fmla="*/ 5867125 w 6159107"/>
              <a:gd name="connsiteY1368" fmla="*/ 3167768 h 5483430"/>
              <a:gd name="connsiteX1369" fmla="*/ 5857615 w 6159107"/>
              <a:gd name="connsiteY1369" fmla="*/ 3156902 h 5483430"/>
              <a:gd name="connsiteX1370" fmla="*/ 5842673 w 6159107"/>
              <a:gd name="connsiteY1370" fmla="*/ 3129737 h 5483430"/>
              <a:gd name="connsiteX1371" fmla="*/ 5818222 w 6159107"/>
              <a:gd name="connsiteY1371" fmla="*/ 3113438 h 5483430"/>
              <a:gd name="connsiteX1372" fmla="*/ 5781545 w 6159107"/>
              <a:gd name="connsiteY1372" fmla="*/ 3144678 h 5483430"/>
              <a:gd name="connsiteX1373" fmla="*/ 5765244 w 6159107"/>
              <a:gd name="connsiteY1373" fmla="*/ 3193576 h 5483430"/>
              <a:gd name="connsiteX1374" fmla="*/ 5774753 w 6159107"/>
              <a:gd name="connsiteY1374" fmla="*/ 3222099 h 5483430"/>
              <a:gd name="connsiteX1375" fmla="*/ 5827731 w 6159107"/>
              <a:gd name="connsiteY1375" fmla="*/ 3175917 h 5483430"/>
              <a:gd name="connsiteX1376" fmla="*/ 5845389 w 6159107"/>
              <a:gd name="connsiteY1376" fmla="*/ 3215308 h 5483430"/>
              <a:gd name="connsiteX1377" fmla="*/ 5869841 w 6159107"/>
              <a:gd name="connsiteY1377" fmla="*/ 3222099 h 5483430"/>
              <a:gd name="connsiteX1378" fmla="*/ 5892933 w 6159107"/>
              <a:gd name="connsiteY1378" fmla="*/ 3205800 h 5483430"/>
              <a:gd name="connsiteX1379" fmla="*/ 5886141 w 6159107"/>
              <a:gd name="connsiteY1379" fmla="*/ 3247906 h 5483430"/>
              <a:gd name="connsiteX1380" fmla="*/ 5871199 w 6159107"/>
              <a:gd name="connsiteY1380" fmla="*/ 3258772 h 5483430"/>
              <a:gd name="connsiteX1381" fmla="*/ 5890217 w 6159107"/>
              <a:gd name="connsiteY1381" fmla="*/ 3270997 h 5483430"/>
              <a:gd name="connsiteX1382" fmla="*/ 5887501 w 6159107"/>
              <a:gd name="connsiteY1382" fmla="*/ 3277788 h 5483430"/>
              <a:gd name="connsiteX1383" fmla="*/ 5869841 w 6159107"/>
              <a:gd name="connsiteY1383" fmla="*/ 3304953 h 5483430"/>
              <a:gd name="connsiteX1384" fmla="*/ 5849465 w 6159107"/>
              <a:gd name="connsiteY1384" fmla="*/ 3321252 h 5483430"/>
              <a:gd name="connsiteX1385" fmla="*/ 5848107 w 6159107"/>
              <a:gd name="connsiteY1385" fmla="*/ 3330760 h 5483430"/>
              <a:gd name="connsiteX1386" fmla="*/ 5845389 w 6159107"/>
              <a:gd name="connsiteY1386" fmla="*/ 3337551 h 5483430"/>
              <a:gd name="connsiteX1387" fmla="*/ 5839955 w 6159107"/>
              <a:gd name="connsiteY1387" fmla="*/ 3336193 h 5483430"/>
              <a:gd name="connsiteX1388" fmla="*/ 5831807 w 6159107"/>
              <a:gd name="connsiteY1388" fmla="*/ 3322610 h 5483430"/>
              <a:gd name="connsiteX1389" fmla="*/ 5823655 w 6159107"/>
              <a:gd name="connsiteY1389" fmla="*/ 3321252 h 5483430"/>
              <a:gd name="connsiteX1390" fmla="*/ 5820939 w 6159107"/>
              <a:gd name="connsiteY1390" fmla="*/ 3330760 h 5483430"/>
              <a:gd name="connsiteX1391" fmla="*/ 5827731 w 6159107"/>
              <a:gd name="connsiteY1391" fmla="*/ 3338909 h 5483430"/>
              <a:gd name="connsiteX1392" fmla="*/ 5839955 w 6159107"/>
              <a:gd name="connsiteY1392" fmla="*/ 3349775 h 5483430"/>
              <a:gd name="connsiteX1393" fmla="*/ 5834523 w 6159107"/>
              <a:gd name="connsiteY1393" fmla="*/ 3400032 h 5483430"/>
              <a:gd name="connsiteX1394" fmla="*/ 5834523 w 6159107"/>
              <a:gd name="connsiteY1394" fmla="*/ 3448929 h 5483430"/>
              <a:gd name="connsiteX1395" fmla="*/ 5791053 w 6159107"/>
              <a:gd name="connsiteY1395" fmla="*/ 3421764 h 5483430"/>
              <a:gd name="connsiteX1396" fmla="*/ 5785619 w 6159107"/>
              <a:gd name="connsiteY1396" fmla="*/ 3458437 h 5483430"/>
              <a:gd name="connsiteX1397" fmla="*/ 5800563 w 6159107"/>
              <a:gd name="connsiteY1397" fmla="*/ 3465228 h 5483430"/>
              <a:gd name="connsiteX1398" fmla="*/ 5800563 w 6159107"/>
              <a:gd name="connsiteY1398" fmla="*/ 3486960 h 5483430"/>
              <a:gd name="connsiteX1399" fmla="*/ 5796488 w 6159107"/>
              <a:gd name="connsiteY1399" fmla="*/ 3491035 h 5483430"/>
              <a:gd name="connsiteX1400" fmla="*/ 5780187 w 6159107"/>
              <a:gd name="connsiteY1400" fmla="*/ 3527708 h 5483430"/>
              <a:gd name="connsiteX1401" fmla="*/ 5784261 w 6159107"/>
              <a:gd name="connsiteY1401" fmla="*/ 3545365 h 5483430"/>
              <a:gd name="connsiteX1402" fmla="*/ 5784261 w 6159107"/>
              <a:gd name="connsiteY1402" fmla="*/ 3602413 h 5483430"/>
              <a:gd name="connsiteX1403" fmla="*/ 5776111 w 6159107"/>
              <a:gd name="connsiteY1403" fmla="*/ 3643160 h 5483430"/>
              <a:gd name="connsiteX1404" fmla="*/ 5784261 w 6159107"/>
              <a:gd name="connsiteY1404" fmla="*/ 3675758 h 5483430"/>
              <a:gd name="connsiteX1405" fmla="*/ 5797846 w 6159107"/>
              <a:gd name="connsiteY1405" fmla="*/ 3668967 h 5483430"/>
              <a:gd name="connsiteX1406" fmla="*/ 5801921 w 6159107"/>
              <a:gd name="connsiteY1406" fmla="*/ 3673042 h 5483430"/>
              <a:gd name="connsiteX1407" fmla="*/ 5804638 w 6159107"/>
              <a:gd name="connsiteY1407" fmla="*/ 3769478 h 5483430"/>
              <a:gd name="connsiteX1408" fmla="*/ 5785619 w 6159107"/>
              <a:gd name="connsiteY1408" fmla="*/ 3753179 h 5483430"/>
              <a:gd name="connsiteX1409" fmla="*/ 5772037 w 6159107"/>
              <a:gd name="connsiteY1409" fmla="*/ 3749105 h 5483430"/>
              <a:gd name="connsiteX1410" fmla="*/ 5762527 w 6159107"/>
              <a:gd name="connsiteY1410" fmla="*/ 3753179 h 5483430"/>
              <a:gd name="connsiteX1411" fmla="*/ 5767961 w 6159107"/>
              <a:gd name="connsiteY1411" fmla="*/ 3759970 h 5483430"/>
              <a:gd name="connsiteX1412" fmla="*/ 5772037 w 6159107"/>
              <a:gd name="connsiteY1412" fmla="*/ 3765403 h 5483430"/>
              <a:gd name="connsiteX1413" fmla="*/ 5765244 w 6159107"/>
              <a:gd name="connsiteY1413" fmla="*/ 3776269 h 5483430"/>
              <a:gd name="connsiteX1414" fmla="*/ 5754377 w 6159107"/>
              <a:gd name="connsiteY1414" fmla="*/ 3811585 h 5483430"/>
              <a:gd name="connsiteX1415" fmla="*/ 5754377 w 6159107"/>
              <a:gd name="connsiteY1415" fmla="*/ 3863199 h 5483430"/>
              <a:gd name="connsiteX1416" fmla="*/ 5763887 w 6159107"/>
              <a:gd name="connsiteY1416" fmla="*/ 3936545 h 5483430"/>
              <a:gd name="connsiteX1417" fmla="*/ 5792413 w 6159107"/>
              <a:gd name="connsiteY1417" fmla="*/ 3994950 h 5483430"/>
              <a:gd name="connsiteX1418" fmla="*/ 5781545 w 6159107"/>
              <a:gd name="connsiteY1418" fmla="*/ 4004457 h 5483430"/>
              <a:gd name="connsiteX1419" fmla="*/ 5777469 w 6159107"/>
              <a:gd name="connsiteY1419" fmla="*/ 4027549 h 5483430"/>
              <a:gd name="connsiteX1420" fmla="*/ 5781545 w 6159107"/>
              <a:gd name="connsiteY1420" fmla="*/ 4061505 h 5483430"/>
              <a:gd name="connsiteX1421" fmla="*/ 5773395 w 6159107"/>
              <a:gd name="connsiteY1421" fmla="*/ 4090029 h 5483430"/>
              <a:gd name="connsiteX1422" fmla="*/ 5769321 w 6159107"/>
              <a:gd name="connsiteY1422" fmla="*/ 4151150 h 5483430"/>
              <a:gd name="connsiteX1423" fmla="*/ 5780187 w 6159107"/>
              <a:gd name="connsiteY1423" fmla="*/ 4170166 h 5483430"/>
              <a:gd name="connsiteX1424" fmla="*/ 5793769 w 6159107"/>
              <a:gd name="connsiteY1424" fmla="*/ 4155225 h 5483430"/>
              <a:gd name="connsiteX1425" fmla="*/ 5801921 w 6159107"/>
              <a:gd name="connsiteY1425" fmla="*/ 4136209 h 5483430"/>
              <a:gd name="connsiteX1426" fmla="*/ 5822296 w 6159107"/>
              <a:gd name="connsiteY1426" fmla="*/ 4175599 h 5483430"/>
              <a:gd name="connsiteX1427" fmla="*/ 5804638 w 6159107"/>
              <a:gd name="connsiteY1427" fmla="*/ 4189181 h 5483430"/>
              <a:gd name="connsiteX1428" fmla="*/ 5786979 w 6159107"/>
              <a:gd name="connsiteY1428" fmla="*/ 4232647 h 5483430"/>
              <a:gd name="connsiteX1429" fmla="*/ 5793769 w 6159107"/>
              <a:gd name="connsiteY1429" fmla="*/ 4259812 h 5483430"/>
              <a:gd name="connsiteX1430" fmla="*/ 5788337 w 6159107"/>
              <a:gd name="connsiteY1430" fmla="*/ 4316858 h 5483430"/>
              <a:gd name="connsiteX1431" fmla="*/ 5782903 w 6159107"/>
              <a:gd name="connsiteY1431" fmla="*/ 4325008 h 5483430"/>
              <a:gd name="connsiteX1432" fmla="*/ 5766603 w 6159107"/>
              <a:gd name="connsiteY1432" fmla="*/ 4262529 h 5483430"/>
              <a:gd name="connsiteX1433" fmla="*/ 5758453 w 6159107"/>
              <a:gd name="connsiteY1433" fmla="*/ 4272036 h 5483430"/>
              <a:gd name="connsiteX1434" fmla="*/ 5753019 w 6159107"/>
              <a:gd name="connsiteY1434" fmla="*/ 4318217 h 5483430"/>
              <a:gd name="connsiteX1435" fmla="*/ 5750302 w 6159107"/>
              <a:gd name="connsiteY1435" fmla="*/ 4352173 h 5483430"/>
              <a:gd name="connsiteX1436" fmla="*/ 5739435 w 6159107"/>
              <a:gd name="connsiteY1436" fmla="*/ 4348098 h 5483430"/>
              <a:gd name="connsiteX1437" fmla="*/ 5723135 w 6159107"/>
              <a:gd name="connsiteY1437" fmla="*/ 4354890 h 5483430"/>
              <a:gd name="connsiteX1438" fmla="*/ 5724493 w 6159107"/>
              <a:gd name="connsiteY1438" fmla="*/ 4380696 h 5483430"/>
              <a:gd name="connsiteX1439" fmla="*/ 5746228 w 6159107"/>
              <a:gd name="connsiteY1439" fmla="*/ 4406503 h 5483430"/>
              <a:gd name="connsiteX1440" fmla="*/ 5762527 w 6159107"/>
              <a:gd name="connsiteY1440" fmla="*/ 4439102 h 5483430"/>
              <a:gd name="connsiteX1441" fmla="*/ 5759810 w 6159107"/>
              <a:gd name="connsiteY1441" fmla="*/ 4447252 h 5483430"/>
              <a:gd name="connsiteX1442" fmla="*/ 5751661 w 6159107"/>
              <a:gd name="connsiteY1442" fmla="*/ 4441819 h 5483430"/>
              <a:gd name="connsiteX1443" fmla="*/ 5729927 w 6159107"/>
              <a:gd name="connsiteY1443" fmla="*/ 4422804 h 5483430"/>
              <a:gd name="connsiteX1444" fmla="*/ 5710909 w 6159107"/>
              <a:gd name="connsiteY1444" fmla="*/ 4429595 h 5483430"/>
              <a:gd name="connsiteX1445" fmla="*/ 5705475 w 6159107"/>
              <a:gd name="connsiteY1445" fmla="*/ 4448610 h 5483430"/>
              <a:gd name="connsiteX1446" fmla="*/ 5709551 w 6159107"/>
              <a:gd name="connsiteY1446" fmla="*/ 4498866 h 5483430"/>
              <a:gd name="connsiteX1447" fmla="*/ 5719059 w 6159107"/>
              <a:gd name="connsiteY1447" fmla="*/ 4553196 h 5483430"/>
              <a:gd name="connsiteX1448" fmla="*/ 5706835 w 6159107"/>
              <a:gd name="connsiteY1448" fmla="*/ 4550479 h 5483430"/>
              <a:gd name="connsiteX1449" fmla="*/ 5671516 w 6159107"/>
              <a:gd name="connsiteY1449" fmla="*/ 4524673 h 5483430"/>
              <a:gd name="connsiteX1450" fmla="*/ 5664723 w 6159107"/>
              <a:gd name="connsiteY1450" fmla="*/ 4523314 h 5483430"/>
              <a:gd name="connsiteX1451" fmla="*/ 5666083 w 6159107"/>
              <a:gd name="connsiteY1451" fmla="*/ 4535539 h 5483430"/>
              <a:gd name="connsiteX1452" fmla="*/ 5676949 w 6159107"/>
              <a:gd name="connsiteY1452" fmla="*/ 4561345 h 5483430"/>
              <a:gd name="connsiteX1453" fmla="*/ 5671516 w 6159107"/>
              <a:gd name="connsiteY1453" fmla="*/ 4592585 h 5483430"/>
              <a:gd name="connsiteX1454" fmla="*/ 5664723 w 6159107"/>
              <a:gd name="connsiteY1454" fmla="*/ 4614317 h 5483430"/>
              <a:gd name="connsiteX1455" fmla="*/ 5667439 w 6159107"/>
              <a:gd name="connsiteY1455" fmla="*/ 4649633 h 5483430"/>
              <a:gd name="connsiteX1456" fmla="*/ 5649781 w 6159107"/>
              <a:gd name="connsiteY1456" fmla="*/ 4672723 h 5483430"/>
              <a:gd name="connsiteX1457" fmla="*/ 5644347 w 6159107"/>
              <a:gd name="connsiteY1457" fmla="*/ 4699889 h 5483430"/>
              <a:gd name="connsiteX1458" fmla="*/ 5632122 w 6159107"/>
              <a:gd name="connsiteY1458" fmla="*/ 4729770 h 5483430"/>
              <a:gd name="connsiteX1459" fmla="*/ 5622613 w 6159107"/>
              <a:gd name="connsiteY1459" fmla="*/ 4744711 h 5483430"/>
              <a:gd name="connsiteX1460" fmla="*/ 5623971 w 6159107"/>
              <a:gd name="connsiteY1460" fmla="*/ 4770518 h 5483430"/>
              <a:gd name="connsiteX1461" fmla="*/ 5638913 w 6159107"/>
              <a:gd name="connsiteY1461" fmla="*/ 4767801 h 5483430"/>
              <a:gd name="connsiteX1462" fmla="*/ 5653857 w 6159107"/>
              <a:gd name="connsiteY1462" fmla="*/ 4770518 h 5483430"/>
              <a:gd name="connsiteX1463" fmla="*/ 5656573 w 6159107"/>
              <a:gd name="connsiteY1463" fmla="*/ 4786817 h 5483430"/>
              <a:gd name="connsiteX1464" fmla="*/ 5590011 w 6159107"/>
              <a:gd name="connsiteY1464" fmla="*/ 4807191 h 5483430"/>
              <a:gd name="connsiteX1465" fmla="*/ 5580503 w 6159107"/>
              <a:gd name="connsiteY1465" fmla="*/ 4805834 h 5483430"/>
              <a:gd name="connsiteX1466" fmla="*/ 5572352 w 6159107"/>
              <a:gd name="connsiteY1466" fmla="*/ 4820775 h 5483430"/>
              <a:gd name="connsiteX1467" fmla="*/ 5565562 w 6159107"/>
              <a:gd name="connsiteY1467" fmla="*/ 4858806 h 5483430"/>
              <a:gd name="connsiteX1468" fmla="*/ 5560128 w 6159107"/>
              <a:gd name="connsiteY1468" fmla="*/ 4903628 h 5483430"/>
              <a:gd name="connsiteX1469" fmla="*/ 5554694 w 6159107"/>
              <a:gd name="connsiteY1469" fmla="*/ 4932151 h 5483430"/>
              <a:gd name="connsiteX1470" fmla="*/ 5545186 w 6159107"/>
              <a:gd name="connsiteY1470" fmla="*/ 4928077 h 5483430"/>
              <a:gd name="connsiteX1471" fmla="*/ 5513943 w 6159107"/>
              <a:gd name="connsiteY1471" fmla="*/ 4922644 h 5483430"/>
              <a:gd name="connsiteX1472" fmla="*/ 5473191 w 6159107"/>
              <a:gd name="connsiteY1472" fmla="*/ 4938943 h 5483430"/>
              <a:gd name="connsiteX1473" fmla="*/ 5507151 w 6159107"/>
              <a:gd name="connsiteY1473" fmla="*/ 4960675 h 5483430"/>
              <a:gd name="connsiteX1474" fmla="*/ 5477265 w 6159107"/>
              <a:gd name="connsiteY1474" fmla="*/ 4982407 h 5483430"/>
              <a:gd name="connsiteX1475" fmla="*/ 5456891 w 6159107"/>
              <a:gd name="connsiteY1475" fmla="*/ 5002781 h 5483430"/>
              <a:gd name="connsiteX1476" fmla="*/ 5463681 w 6159107"/>
              <a:gd name="connsiteY1476" fmla="*/ 5020438 h 5483430"/>
              <a:gd name="connsiteX1477" fmla="*/ 5492207 w 6159107"/>
              <a:gd name="connsiteY1477" fmla="*/ 5023156 h 5483430"/>
              <a:gd name="connsiteX1478" fmla="*/ 5489491 w 6159107"/>
              <a:gd name="connsiteY1478" fmla="*/ 5029947 h 5483430"/>
              <a:gd name="connsiteX1479" fmla="*/ 5459607 w 6159107"/>
              <a:gd name="connsiteY1479" fmla="*/ 5042171 h 5483430"/>
              <a:gd name="connsiteX1480" fmla="*/ 5428364 w 6159107"/>
              <a:gd name="connsiteY1480" fmla="*/ 5042171 h 5483430"/>
              <a:gd name="connsiteX1481" fmla="*/ 5374028 w 6159107"/>
              <a:gd name="connsiteY1481" fmla="*/ 5058471 h 5483430"/>
              <a:gd name="connsiteX1482" fmla="*/ 5372669 w 6159107"/>
              <a:gd name="connsiteY1482" fmla="*/ 5059829 h 5483430"/>
              <a:gd name="connsiteX1483" fmla="*/ 5303392 w 6159107"/>
              <a:gd name="connsiteY1483" fmla="*/ 5086994 h 5483430"/>
              <a:gd name="connsiteX1484" fmla="*/ 5247697 w 6159107"/>
              <a:gd name="connsiteY1484" fmla="*/ 5093785 h 5483430"/>
              <a:gd name="connsiteX1485" fmla="*/ 5231397 w 6159107"/>
              <a:gd name="connsiteY1485" fmla="*/ 5118234 h 5483430"/>
              <a:gd name="connsiteX1486" fmla="*/ 5200154 w 6159107"/>
              <a:gd name="connsiteY1486" fmla="*/ 5125025 h 5483430"/>
              <a:gd name="connsiteX1487" fmla="*/ 5178420 w 6159107"/>
              <a:gd name="connsiteY1487" fmla="*/ 5115517 h 5483430"/>
              <a:gd name="connsiteX1488" fmla="*/ 5137667 w 6159107"/>
              <a:gd name="connsiteY1488" fmla="*/ 5111442 h 5483430"/>
              <a:gd name="connsiteX1489" fmla="*/ 5109141 w 6159107"/>
              <a:gd name="connsiteY1489" fmla="*/ 5118234 h 5483430"/>
              <a:gd name="connsiteX1490" fmla="*/ 5007262 w 6159107"/>
              <a:gd name="connsiteY1490" fmla="*/ 5108726 h 5483430"/>
              <a:gd name="connsiteX1491" fmla="*/ 4966510 w 6159107"/>
              <a:gd name="connsiteY1491" fmla="*/ 5091068 h 5483430"/>
              <a:gd name="connsiteX1492" fmla="*/ 4918967 w 6159107"/>
              <a:gd name="connsiteY1492" fmla="*/ 5072053 h 5483430"/>
              <a:gd name="connsiteX1493" fmla="*/ 4859197 w 6159107"/>
              <a:gd name="connsiteY1493" fmla="*/ 5081560 h 5483430"/>
              <a:gd name="connsiteX1494" fmla="*/ 4837463 w 6159107"/>
              <a:gd name="connsiteY1494" fmla="*/ 5096502 h 5483430"/>
              <a:gd name="connsiteX1495" fmla="*/ 4821162 w 6159107"/>
              <a:gd name="connsiteY1495" fmla="*/ 5103293 h 5483430"/>
              <a:gd name="connsiteX1496" fmla="*/ 4806219 w 6159107"/>
              <a:gd name="connsiteY1496" fmla="*/ 5093785 h 5483430"/>
              <a:gd name="connsiteX1497" fmla="*/ 4817087 w 6159107"/>
              <a:gd name="connsiteY1497" fmla="*/ 5065262 h 5483430"/>
              <a:gd name="connsiteX1498" fmla="*/ 4795353 w 6159107"/>
              <a:gd name="connsiteY1498" fmla="*/ 5058471 h 5483430"/>
              <a:gd name="connsiteX1499" fmla="*/ 4798069 w 6159107"/>
              <a:gd name="connsiteY1499" fmla="*/ 5053037 h 5483430"/>
              <a:gd name="connsiteX1500" fmla="*/ 4818446 w 6159107"/>
              <a:gd name="connsiteY1500" fmla="*/ 5046246 h 5483430"/>
              <a:gd name="connsiteX1501" fmla="*/ 4806219 w 6159107"/>
              <a:gd name="connsiteY1501" fmla="*/ 5032663 h 5483430"/>
              <a:gd name="connsiteX1502" fmla="*/ 4788561 w 6159107"/>
              <a:gd name="connsiteY1502" fmla="*/ 5031305 h 5483430"/>
              <a:gd name="connsiteX1503" fmla="*/ 4692115 w 6159107"/>
              <a:gd name="connsiteY1503" fmla="*/ 5066620 h 5483430"/>
              <a:gd name="connsiteX1504" fmla="*/ 4681247 w 6159107"/>
              <a:gd name="connsiteY1504" fmla="*/ 5076128 h 5483430"/>
              <a:gd name="connsiteX1505" fmla="*/ 4637779 w 6159107"/>
              <a:gd name="connsiteY1505" fmla="*/ 5076128 h 5483430"/>
              <a:gd name="connsiteX1506" fmla="*/ 4645930 w 6159107"/>
              <a:gd name="connsiteY1506" fmla="*/ 5061187 h 5483430"/>
              <a:gd name="connsiteX1507" fmla="*/ 4644571 w 6159107"/>
              <a:gd name="connsiteY1507" fmla="*/ 5057112 h 5483430"/>
              <a:gd name="connsiteX1508" fmla="*/ 4629629 w 6159107"/>
              <a:gd name="connsiteY1508" fmla="*/ 5072053 h 5483430"/>
              <a:gd name="connsiteX1509" fmla="*/ 4597029 w 6159107"/>
              <a:gd name="connsiteY1509" fmla="*/ 5055754 h 5483430"/>
              <a:gd name="connsiteX1510" fmla="*/ 4529108 w 6159107"/>
              <a:gd name="connsiteY1510" fmla="*/ 5055754 h 5483430"/>
              <a:gd name="connsiteX1511" fmla="*/ 4438095 w 6159107"/>
              <a:gd name="connsiteY1511" fmla="*/ 5072053 h 5483430"/>
              <a:gd name="connsiteX1512" fmla="*/ 4398703 w 6159107"/>
              <a:gd name="connsiteY1512" fmla="*/ 5061187 h 5483430"/>
              <a:gd name="connsiteX1513" fmla="*/ 4363385 w 6159107"/>
              <a:gd name="connsiteY1513" fmla="*/ 5044888 h 5483430"/>
              <a:gd name="connsiteX1514" fmla="*/ 4355235 w 6159107"/>
              <a:gd name="connsiteY1514" fmla="*/ 5043529 h 5483430"/>
              <a:gd name="connsiteX1515" fmla="*/ 4378327 w 6159107"/>
              <a:gd name="connsiteY1515" fmla="*/ 5084277 h 5483430"/>
              <a:gd name="connsiteX1516" fmla="*/ 4374251 w 6159107"/>
              <a:gd name="connsiteY1516" fmla="*/ 5091068 h 5483430"/>
              <a:gd name="connsiteX1517" fmla="*/ 4338933 w 6159107"/>
              <a:gd name="connsiteY1517" fmla="*/ 5067978 h 5483430"/>
              <a:gd name="connsiteX1518" fmla="*/ 4329425 w 6159107"/>
              <a:gd name="connsiteY1518" fmla="*/ 5074769 h 5483430"/>
              <a:gd name="connsiteX1519" fmla="*/ 4295465 w 6159107"/>
              <a:gd name="connsiteY1519" fmla="*/ 5091068 h 5483430"/>
              <a:gd name="connsiteX1520" fmla="*/ 4250637 w 6159107"/>
              <a:gd name="connsiteY1520" fmla="*/ 5086994 h 5483430"/>
              <a:gd name="connsiteX1521" fmla="*/ 4237055 w 6159107"/>
              <a:gd name="connsiteY1521" fmla="*/ 5074769 h 5483430"/>
              <a:gd name="connsiteX1522" fmla="*/ 4227545 w 6159107"/>
              <a:gd name="connsiteY1522" fmla="*/ 5059829 h 5483430"/>
              <a:gd name="connsiteX1523" fmla="*/ 4216678 w 6159107"/>
              <a:gd name="connsiteY1523" fmla="*/ 5051679 h 5483430"/>
              <a:gd name="connsiteX1524" fmla="*/ 4207169 w 6159107"/>
              <a:gd name="connsiteY1524" fmla="*/ 5066620 h 5483430"/>
              <a:gd name="connsiteX1525" fmla="*/ 4192228 w 6159107"/>
              <a:gd name="connsiteY1525" fmla="*/ 5076128 h 5483430"/>
              <a:gd name="connsiteX1526" fmla="*/ 4193586 w 6159107"/>
              <a:gd name="connsiteY1526" fmla="*/ 5092427 h 5483430"/>
              <a:gd name="connsiteX1527" fmla="*/ 4203094 w 6159107"/>
              <a:gd name="connsiteY1527" fmla="*/ 5097860 h 5483430"/>
              <a:gd name="connsiteX1528" fmla="*/ 4208528 w 6159107"/>
              <a:gd name="connsiteY1528" fmla="*/ 5101934 h 5483430"/>
              <a:gd name="connsiteX1529" fmla="*/ 4193586 w 6159107"/>
              <a:gd name="connsiteY1529" fmla="*/ 5100577 h 5483430"/>
              <a:gd name="connsiteX1530" fmla="*/ 4167776 w 6159107"/>
              <a:gd name="connsiteY1530" fmla="*/ 5086994 h 5483430"/>
              <a:gd name="connsiteX1531" fmla="*/ 4135175 w 6159107"/>
              <a:gd name="connsiteY1531" fmla="*/ 5097860 h 5483430"/>
              <a:gd name="connsiteX1532" fmla="*/ 4133815 w 6159107"/>
              <a:gd name="connsiteY1532" fmla="*/ 5101934 h 5483430"/>
              <a:gd name="connsiteX1533" fmla="*/ 4125665 w 6159107"/>
              <a:gd name="connsiteY1533" fmla="*/ 5120950 h 5483430"/>
              <a:gd name="connsiteX1534" fmla="*/ 4116157 w 6159107"/>
              <a:gd name="connsiteY1534" fmla="*/ 5137249 h 5483430"/>
              <a:gd name="connsiteX1535" fmla="*/ 4132458 w 6159107"/>
              <a:gd name="connsiteY1535" fmla="*/ 5150832 h 5483430"/>
              <a:gd name="connsiteX1536" fmla="*/ 4133815 w 6159107"/>
              <a:gd name="connsiteY1536" fmla="*/ 5154906 h 5483430"/>
              <a:gd name="connsiteX1537" fmla="*/ 4129741 w 6159107"/>
              <a:gd name="connsiteY1537" fmla="*/ 5180714 h 5483430"/>
              <a:gd name="connsiteX1538" fmla="*/ 4118875 w 6159107"/>
              <a:gd name="connsiteY1538" fmla="*/ 5179355 h 5483430"/>
              <a:gd name="connsiteX1539" fmla="*/ 4080839 w 6159107"/>
              <a:gd name="connsiteY1539" fmla="*/ 5175280 h 5483430"/>
              <a:gd name="connsiteX1540" fmla="*/ 4068614 w 6159107"/>
              <a:gd name="connsiteY1540" fmla="*/ 5171206 h 5483430"/>
              <a:gd name="connsiteX1541" fmla="*/ 4079481 w 6159107"/>
              <a:gd name="connsiteY1541" fmla="*/ 5123666 h 5483430"/>
              <a:gd name="connsiteX1542" fmla="*/ 4074047 w 6159107"/>
              <a:gd name="connsiteY1542" fmla="*/ 5112800 h 5483430"/>
              <a:gd name="connsiteX1543" fmla="*/ 4105289 w 6159107"/>
              <a:gd name="connsiteY1543" fmla="*/ 5086994 h 5483430"/>
              <a:gd name="connsiteX1544" fmla="*/ 4056387 w 6159107"/>
              <a:gd name="connsiteY1544" fmla="*/ 5082919 h 5483430"/>
              <a:gd name="connsiteX1545" fmla="*/ 4031937 w 6159107"/>
              <a:gd name="connsiteY1545" fmla="*/ 5100577 h 5483430"/>
              <a:gd name="connsiteX1546" fmla="*/ 3974884 w 6159107"/>
              <a:gd name="connsiteY1546" fmla="*/ 5153548 h 5483430"/>
              <a:gd name="connsiteX1547" fmla="*/ 3958584 w 6159107"/>
              <a:gd name="connsiteY1547" fmla="*/ 5160340 h 5483430"/>
              <a:gd name="connsiteX1548" fmla="*/ 3909681 w 6159107"/>
              <a:gd name="connsiteY1548" fmla="*/ 5183430 h 5483430"/>
              <a:gd name="connsiteX1549" fmla="*/ 3887947 w 6159107"/>
              <a:gd name="connsiteY1549" fmla="*/ 5198371 h 5483430"/>
              <a:gd name="connsiteX1550" fmla="*/ 3877081 w 6159107"/>
              <a:gd name="connsiteY1550" fmla="*/ 5202446 h 5483430"/>
              <a:gd name="connsiteX1551" fmla="*/ 3887947 w 6159107"/>
              <a:gd name="connsiteY1551" fmla="*/ 5175280 h 5483430"/>
              <a:gd name="connsiteX1552" fmla="*/ 3905606 w 6159107"/>
              <a:gd name="connsiteY1552" fmla="*/ 5156265 h 5483430"/>
              <a:gd name="connsiteX1553" fmla="*/ 3927340 w 6159107"/>
              <a:gd name="connsiteY1553" fmla="*/ 5137249 h 5483430"/>
              <a:gd name="connsiteX1554" fmla="*/ 3947717 w 6159107"/>
              <a:gd name="connsiteY1554" fmla="*/ 5119592 h 5483430"/>
              <a:gd name="connsiteX1555" fmla="*/ 3856704 w 6159107"/>
              <a:gd name="connsiteY1555" fmla="*/ 5152190 h 5483430"/>
              <a:gd name="connsiteX1556" fmla="*/ 3810519 w 6159107"/>
              <a:gd name="connsiteY1556" fmla="*/ 5233686 h 5483430"/>
              <a:gd name="connsiteX1557" fmla="*/ 3781993 w 6159107"/>
              <a:gd name="connsiteY1557" fmla="*/ 5228252 h 5483430"/>
              <a:gd name="connsiteX1558" fmla="*/ 3767051 w 6159107"/>
              <a:gd name="connsiteY1558" fmla="*/ 5210595 h 5483430"/>
              <a:gd name="connsiteX1559" fmla="*/ 3764334 w 6159107"/>
              <a:gd name="connsiteY1559" fmla="*/ 5201087 h 5483430"/>
              <a:gd name="connsiteX1560" fmla="*/ 3739882 w 6159107"/>
              <a:gd name="connsiteY1560" fmla="*/ 5187505 h 5483430"/>
              <a:gd name="connsiteX1561" fmla="*/ 3715432 w 6159107"/>
              <a:gd name="connsiteY1561" fmla="*/ 5197012 h 5483430"/>
              <a:gd name="connsiteX1562" fmla="*/ 3689623 w 6159107"/>
              <a:gd name="connsiteY1562" fmla="*/ 5207878 h 5483430"/>
              <a:gd name="connsiteX1563" fmla="*/ 3662454 w 6159107"/>
              <a:gd name="connsiteY1563" fmla="*/ 5202446 h 5483430"/>
              <a:gd name="connsiteX1564" fmla="*/ 3602685 w 6159107"/>
              <a:gd name="connsiteY1564" fmla="*/ 5190221 h 5483430"/>
              <a:gd name="connsiteX1565" fmla="*/ 3567367 w 6159107"/>
              <a:gd name="connsiteY1565" fmla="*/ 5198371 h 5483430"/>
              <a:gd name="connsiteX1566" fmla="*/ 3526615 w 6159107"/>
              <a:gd name="connsiteY1566" fmla="*/ 5216028 h 5483430"/>
              <a:gd name="connsiteX1567" fmla="*/ 3510315 w 6159107"/>
              <a:gd name="connsiteY1567" fmla="*/ 5203804 h 5483430"/>
              <a:gd name="connsiteX1568" fmla="*/ 3442395 w 6159107"/>
              <a:gd name="connsiteY1568" fmla="*/ 5199729 h 5483430"/>
              <a:gd name="connsiteX1569" fmla="*/ 3401643 w 6159107"/>
              <a:gd name="connsiteY1569" fmla="*/ 5226895 h 5483430"/>
              <a:gd name="connsiteX1570" fmla="*/ 3375833 w 6159107"/>
              <a:gd name="connsiteY1570" fmla="*/ 5243194 h 5483430"/>
              <a:gd name="connsiteX1571" fmla="*/ 3379908 w 6159107"/>
              <a:gd name="connsiteY1571" fmla="*/ 5218746 h 5483430"/>
              <a:gd name="connsiteX1572" fmla="*/ 3344591 w 6159107"/>
              <a:gd name="connsiteY1572" fmla="*/ 5163056 h 5483430"/>
              <a:gd name="connsiteX1573" fmla="*/ 3320139 w 6159107"/>
              <a:gd name="connsiteY1573" fmla="*/ 5173922 h 5483430"/>
              <a:gd name="connsiteX1574" fmla="*/ 3320139 w 6159107"/>
              <a:gd name="connsiteY1574" fmla="*/ 5175280 h 5483430"/>
              <a:gd name="connsiteX1575" fmla="*/ 3310631 w 6159107"/>
              <a:gd name="connsiteY1575" fmla="*/ 5195654 h 5483430"/>
              <a:gd name="connsiteX1576" fmla="*/ 3290255 w 6159107"/>
              <a:gd name="connsiteY1576" fmla="*/ 5201087 h 5483430"/>
              <a:gd name="connsiteX1577" fmla="*/ 3292972 w 6159107"/>
              <a:gd name="connsiteY1577" fmla="*/ 5235043 h 5483430"/>
              <a:gd name="connsiteX1578" fmla="*/ 3294330 w 6159107"/>
              <a:gd name="connsiteY1578" fmla="*/ 5259493 h 5483430"/>
              <a:gd name="connsiteX1579" fmla="*/ 3267163 w 6159107"/>
              <a:gd name="connsiteY1579" fmla="*/ 5256777 h 5483430"/>
              <a:gd name="connsiteX1580" fmla="*/ 3256295 w 6159107"/>
              <a:gd name="connsiteY1580" fmla="*/ 5262210 h 5483430"/>
              <a:gd name="connsiteX1581" fmla="*/ 3254936 w 6159107"/>
              <a:gd name="connsiteY1581" fmla="*/ 5267643 h 5483430"/>
              <a:gd name="connsiteX1582" fmla="*/ 3234561 w 6159107"/>
              <a:gd name="connsiteY1582" fmla="*/ 5292091 h 5483430"/>
              <a:gd name="connsiteX1583" fmla="*/ 3216902 w 6159107"/>
              <a:gd name="connsiteY1583" fmla="*/ 5292091 h 5483430"/>
              <a:gd name="connsiteX1584" fmla="*/ 3112306 w 6159107"/>
              <a:gd name="connsiteY1584" fmla="*/ 5292091 h 5483430"/>
              <a:gd name="connsiteX1585" fmla="*/ 3078345 w 6159107"/>
              <a:gd name="connsiteY1585" fmla="*/ 5292091 h 5483430"/>
              <a:gd name="connsiteX1586" fmla="*/ 3043028 w 6159107"/>
              <a:gd name="connsiteY1586" fmla="*/ 5285300 h 5483430"/>
              <a:gd name="connsiteX1587" fmla="*/ 2992767 w 6159107"/>
              <a:gd name="connsiteY1587" fmla="*/ 5281225 h 5483430"/>
              <a:gd name="connsiteX1588" fmla="*/ 2956091 w 6159107"/>
              <a:gd name="connsiteY1588" fmla="*/ 5281225 h 5483430"/>
              <a:gd name="connsiteX1589" fmla="*/ 2912623 w 6159107"/>
              <a:gd name="connsiteY1589" fmla="*/ 5301599 h 5483430"/>
              <a:gd name="connsiteX1590" fmla="*/ 2897680 w 6159107"/>
              <a:gd name="connsiteY1590" fmla="*/ 5319256 h 5483430"/>
              <a:gd name="connsiteX1591" fmla="*/ 2889530 w 6159107"/>
              <a:gd name="connsiteY1591" fmla="*/ 5313824 h 5483430"/>
              <a:gd name="connsiteX1592" fmla="*/ 2848778 w 6159107"/>
              <a:gd name="connsiteY1592" fmla="*/ 5289375 h 5483430"/>
              <a:gd name="connsiteX1593" fmla="*/ 2774067 w 6159107"/>
              <a:gd name="connsiteY1593" fmla="*/ 5267643 h 5483430"/>
              <a:gd name="connsiteX1594" fmla="*/ 2736032 w 6159107"/>
              <a:gd name="connsiteY1594" fmla="*/ 5259493 h 5483430"/>
              <a:gd name="connsiteX1595" fmla="*/ 2697996 w 6159107"/>
              <a:gd name="connsiteY1595" fmla="*/ 5267643 h 5483430"/>
              <a:gd name="connsiteX1596" fmla="*/ 2681695 w 6159107"/>
              <a:gd name="connsiteY1596" fmla="*/ 5266284 h 5483430"/>
              <a:gd name="connsiteX1597" fmla="*/ 2674903 w 6159107"/>
              <a:gd name="connsiteY1597" fmla="*/ 5248627 h 5483430"/>
              <a:gd name="connsiteX1598" fmla="*/ 2700713 w 6159107"/>
              <a:gd name="connsiteY1598" fmla="*/ 5230970 h 5483430"/>
              <a:gd name="connsiteX1599" fmla="*/ 2708864 w 6159107"/>
              <a:gd name="connsiteY1599" fmla="*/ 5232328 h 5483430"/>
              <a:gd name="connsiteX1600" fmla="*/ 2689846 w 6159107"/>
              <a:gd name="connsiteY1600" fmla="*/ 5218746 h 5483430"/>
              <a:gd name="connsiteX1601" fmla="*/ 2653170 w 6159107"/>
              <a:gd name="connsiteY1601" fmla="*/ 5213311 h 5483430"/>
              <a:gd name="connsiteX1602" fmla="*/ 2630510 w 6159107"/>
              <a:gd name="connsiteY1602" fmla="*/ 5203983 h 5483430"/>
              <a:gd name="connsiteX1603" fmla="*/ 2630312 w 6159107"/>
              <a:gd name="connsiteY1603" fmla="*/ 5203263 h 5483430"/>
              <a:gd name="connsiteX1604" fmla="*/ 2630149 w 6159107"/>
              <a:gd name="connsiteY1604" fmla="*/ 5203834 h 5483430"/>
              <a:gd name="connsiteX1605" fmla="*/ 2630076 w 6159107"/>
              <a:gd name="connsiteY1605" fmla="*/ 5203804 h 5483430"/>
              <a:gd name="connsiteX1606" fmla="*/ 2615134 w 6159107"/>
              <a:gd name="connsiteY1606" fmla="*/ 5179355 h 5483430"/>
              <a:gd name="connsiteX1607" fmla="*/ 2608343 w 6159107"/>
              <a:gd name="connsiteY1607" fmla="*/ 5173922 h 5483430"/>
              <a:gd name="connsiteX1608" fmla="*/ 2601551 w 6159107"/>
              <a:gd name="connsiteY1608" fmla="*/ 5173922 h 5483430"/>
              <a:gd name="connsiteX1609" fmla="*/ 2554007 w 6159107"/>
              <a:gd name="connsiteY1609" fmla="*/ 5184788 h 5483430"/>
              <a:gd name="connsiteX1610" fmla="*/ 2520046 w 6159107"/>
              <a:gd name="connsiteY1610" fmla="*/ 5190221 h 5483430"/>
              <a:gd name="connsiteX1611" fmla="*/ 2505105 w 6159107"/>
              <a:gd name="connsiteY1611" fmla="*/ 5197012 h 5483430"/>
              <a:gd name="connsiteX1612" fmla="*/ 2491520 w 6159107"/>
              <a:gd name="connsiteY1612" fmla="*/ 5195654 h 5483430"/>
              <a:gd name="connsiteX1613" fmla="*/ 2511896 w 6159107"/>
              <a:gd name="connsiteY1613" fmla="*/ 5156265 h 5483430"/>
              <a:gd name="connsiteX1614" fmla="*/ 2496954 w 6159107"/>
              <a:gd name="connsiteY1614" fmla="*/ 5150832 h 5483430"/>
              <a:gd name="connsiteX1615" fmla="*/ 2482012 w 6159107"/>
              <a:gd name="connsiteY1615" fmla="*/ 5148115 h 5483430"/>
              <a:gd name="connsiteX1616" fmla="*/ 2473862 w 6159107"/>
              <a:gd name="connsiteY1616" fmla="*/ 5131816 h 5483430"/>
              <a:gd name="connsiteX1617" fmla="*/ 2476579 w 6159107"/>
              <a:gd name="connsiteY1617" fmla="*/ 5123666 h 5483430"/>
              <a:gd name="connsiteX1618" fmla="*/ 2460277 w 6159107"/>
              <a:gd name="connsiteY1618" fmla="*/ 5110084 h 5483430"/>
              <a:gd name="connsiteX1619" fmla="*/ 2386924 w 6159107"/>
              <a:gd name="connsiteY1619" fmla="*/ 5123666 h 5483430"/>
              <a:gd name="connsiteX1620" fmla="*/ 2410018 w 6159107"/>
              <a:gd name="connsiteY1620" fmla="*/ 5137249 h 5483430"/>
              <a:gd name="connsiteX1621" fmla="*/ 2359757 w 6159107"/>
              <a:gd name="connsiteY1621" fmla="*/ 5216028 h 5483430"/>
              <a:gd name="connsiteX1622" fmla="*/ 2371982 w 6159107"/>
              <a:gd name="connsiteY1622" fmla="*/ 5218746 h 5483430"/>
              <a:gd name="connsiteX1623" fmla="*/ 2339382 w 6159107"/>
              <a:gd name="connsiteY1623" fmla="*/ 5247269 h 5483430"/>
              <a:gd name="connsiteX1624" fmla="*/ 2362474 w 6159107"/>
              <a:gd name="connsiteY1624" fmla="*/ 5256777 h 5483430"/>
              <a:gd name="connsiteX1625" fmla="*/ 2361115 w 6159107"/>
              <a:gd name="connsiteY1625" fmla="*/ 5271718 h 5483430"/>
              <a:gd name="connsiteX1626" fmla="*/ 2346173 w 6159107"/>
              <a:gd name="connsiteY1626" fmla="*/ 5263568 h 5483430"/>
              <a:gd name="connsiteX1627" fmla="*/ 2331232 w 6159107"/>
              <a:gd name="connsiteY1627" fmla="*/ 5260852 h 5483430"/>
              <a:gd name="connsiteX1628" fmla="*/ 2324438 w 6159107"/>
              <a:gd name="connsiteY1628" fmla="*/ 5239119 h 5483430"/>
              <a:gd name="connsiteX1629" fmla="*/ 2295913 w 6159107"/>
              <a:gd name="connsiteY1629" fmla="*/ 5228252 h 5483430"/>
              <a:gd name="connsiteX1630" fmla="*/ 2260594 w 6159107"/>
              <a:gd name="connsiteY1630" fmla="*/ 5237761 h 5483430"/>
              <a:gd name="connsiteX1631" fmla="*/ 2257877 w 6159107"/>
              <a:gd name="connsiteY1631" fmla="*/ 5233686 h 5483430"/>
              <a:gd name="connsiteX1632" fmla="*/ 2230710 w 6159107"/>
              <a:gd name="connsiteY1632" fmla="*/ 5213311 h 5483430"/>
              <a:gd name="connsiteX1633" fmla="*/ 2150564 w 6159107"/>
              <a:gd name="connsiteY1633" fmla="*/ 5243194 h 5483430"/>
              <a:gd name="connsiteX1634" fmla="*/ 2124755 w 6159107"/>
              <a:gd name="connsiteY1634" fmla="*/ 5251344 h 5483430"/>
              <a:gd name="connsiteX1635" fmla="*/ 2116605 w 6159107"/>
              <a:gd name="connsiteY1635" fmla="*/ 5251344 h 5483430"/>
              <a:gd name="connsiteX1636" fmla="*/ 2109813 w 6159107"/>
              <a:gd name="connsiteY1636" fmla="*/ 5263568 h 5483430"/>
              <a:gd name="connsiteX1637" fmla="*/ 2124755 w 6159107"/>
              <a:gd name="connsiteY1637" fmla="*/ 5279867 h 5483430"/>
              <a:gd name="connsiteX1638" fmla="*/ 2160074 w 6159107"/>
              <a:gd name="connsiteY1638" fmla="*/ 5283942 h 5483430"/>
              <a:gd name="connsiteX1639" fmla="*/ 2189958 w 6159107"/>
              <a:gd name="connsiteY1639" fmla="*/ 5264926 h 5483430"/>
              <a:gd name="connsiteX1640" fmla="*/ 2213050 w 6159107"/>
              <a:gd name="connsiteY1640" fmla="*/ 5255418 h 5483430"/>
              <a:gd name="connsiteX1641" fmla="*/ 2241577 w 6159107"/>
              <a:gd name="connsiteY1641" fmla="*/ 5274434 h 5483430"/>
              <a:gd name="connsiteX1642" fmla="*/ 2237502 w 6159107"/>
              <a:gd name="connsiteY1642" fmla="*/ 5283942 h 5483430"/>
              <a:gd name="connsiteX1643" fmla="*/ 2233427 w 6159107"/>
              <a:gd name="connsiteY1643" fmla="*/ 5332839 h 5483430"/>
              <a:gd name="connsiteX1644" fmla="*/ 2238860 w 6159107"/>
              <a:gd name="connsiteY1644" fmla="*/ 5350496 h 5483430"/>
              <a:gd name="connsiteX1645" fmla="*/ 2227993 w 6159107"/>
              <a:gd name="connsiteY1645" fmla="*/ 5368154 h 5483430"/>
              <a:gd name="connsiteX1646" fmla="*/ 2204900 w 6159107"/>
              <a:gd name="connsiteY1646" fmla="*/ 5370870 h 5483430"/>
              <a:gd name="connsiteX1647" fmla="*/ 2169582 w 6159107"/>
              <a:gd name="connsiteY1647" fmla="*/ 5368154 h 5483430"/>
              <a:gd name="connsiteX1648" fmla="*/ 2103021 w 6159107"/>
              <a:gd name="connsiteY1648" fmla="*/ 5384453 h 5483430"/>
              <a:gd name="connsiteX1649" fmla="*/ 2063628 w 6159107"/>
              <a:gd name="connsiteY1649" fmla="*/ 5410260 h 5483430"/>
              <a:gd name="connsiteX1650" fmla="*/ 2032385 w 6159107"/>
              <a:gd name="connsiteY1650" fmla="*/ 5431993 h 5483430"/>
              <a:gd name="connsiteX1651" fmla="*/ 1987558 w 6159107"/>
              <a:gd name="connsiteY1651" fmla="*/ 5451008 h 5483430"/>
              <a:gd name="connsiteX1652" fmla="*/ 1971257 w 6159107"/>
              <a:gd name="connsiteY1652" fmla="*/ 5434708 h 5483430"/>
              <a:gd name="connsiteX1653" fmla="*/ 1945447 w 6159107"/>
              <a:gd name="connsiteY1653" fmla="*/ 5415693 h 5483430"/>
              <a:gd name="connsiteX1654" fmla="*/ 1929147 w 6159107"/>
              <a:gd name="connsiteY1654" fmla="*/ 5418409 h 5483430"/>
              <a:gd name="connsiteX1655" fmla="*/ 1897903 w 6159107"/>
              <a:gd name="connsiteY1655" fmla="*/ 5436068 h 5483430"/>
              <a:gd name="connsiteX1656" fmla="*/ 1821834 w 6159107"/>
              <a:gd name="connsiteY1656" fmla="*/ 5427917 h 5483430"/>
              <a:gd name="connsiteX1657" fmla="*/ 1798742 w 6159107"/>
              <a:gd name="connsiteY1657" fmla="*/ 5422484 h 5483430"/>
              <a:gd name="connsiteX1658" fmla="*/ 1764781 w 6159107"/>
              <a:gd name="connsiteY1658" fmla="*/ 5399393 h 5483430"/>
              <a:gd name="connsiteX1659" fmla="*/ 1753914 w 6159107"/>
              <a:gd name="connsiteY1659" fmla="*/ 5388527 h 5483430"/>
              <a:gd name="connsiteX1660" fmla="*/ 1745764 w 6159107"/>
              <a:gd name="connsiteY1660" fmla="*/ 5384453 h 5483430"/>
              <a:gd name="connsiteX1661" fmla="*/ 1736255 w 6159107"/>
              <a:gd name="connsiteY1661" fmla="*/ 5391244 h 5483430"/>
              <a:gd name="connsiteX1662" fmla="*/ 1699579 w 6159107"/>
              <a:gd name="connsiteY1662" fmla="*/ 5398035 h 5483430"/>
              <a:gd name="connsiteX1663" fmla="*/ 1696862 w 6159107"/>
              <a:gd name="connsiteY1663" fmla="*/ 5396677 h 5483430"/>
              <a:gd name="connsiteX1664" fmla="*/ 1588190 w 6159107"/>
              <a:gd name="connsiteY1664" fmla="*/ 5374945 h 5483430"/>
              <a:gd name="connsiteX1665" fmla="*/ 1582757 w 6159107"/>
              <a:gd name="connsiteY1665" fmla="*/ 5373587 h 5483430"/>
              <a:gd name="connsiteX1666" fmla="*/ 1575965 w 6159107"/>
              <a:gd name="connsiteY1666" fmla="*/ 5361362 h 5483430"/>
              <a:gd name="connsiteX1667" fmla="*/ 1539289 w 6159107"/>
              <a:gd name="connsiteY1667" fmla="*/ 5357287 h 5483430"/>
              <a:gd name="connsiteX1668" fmla="*/ 1509403 w 6159107"/>
              <a:gd name="connsiteY1668" fmla="*/ 5360004 h 5483430"/>
              <a:gd name="connsiteX1669" fmla="*/ 1527062 w 6159107"/>
              <a:gd name="connsiteY1669" fmla="*/ 5343705 h 5483430"/>
              <a:gd name="connsiteX1670" fmla="*/ 1522988 w 6159107"/>
              <a:gd name="connsiteY1670" fmla="*/ 5320615 h 5483430"/>
              <a:gd name="connsiteX1671" fmla="*/ 1516196 w 6159107"/>
              <a:gd name="connsiteY1671" fmla="*/ 5317898 h 5483430"/>
              <a:gd name="connsiteX1672" fmla="*/ 1493103 w 6159107"/>
              <a:gd name="connsiteY1672" fmla="*/ 5312465 h 5483430"/>
              <a:gd name="connsiteX1673" fmla="*/ 1404807 w 6159107"/>
              <a:gd name="connsiteY1673" fmla="*/ 5331481 h 5483430"/>
              <a:gd name="connsiteX1674" fmla="*/ 1389865 w 6159107"/>
              <a:gd name="connsiteY1674" fmla="*/ 5327406 h 5483430"/>
              <a:gd name="connsiteX1675" fmla="*/ 1387148 w 6159107"/>
              <a:gd name="connsiteY1675" fmla="*/ 5311107 h 5483430"/>
              <a:gd name="connsiteX1676" fmla="*/ 1410240 w 6159107"/>
              <a:gd name="connsiteY1676" fmla="*/ 5296166 h 5483430"/>
              <a:gd name="connsiteX1677" fmla="*/ 1395299 w 6159107"/>
              <a:gd name="connsiteY1677" fmla="*/ 5282584 h 5483430"/>
              <a:gd name="connsiteX1678" fmla="*/ 1365415 w 6159107"/>
              <a:gd name="connsiteY1678" fmla="*/ 5273076 h 5483430"/>
              <a:gd name="connsiteX1679" fmla="*/ 1338246 w 6159107"/>
              <a:gd name="connsiteY1679" fmla="*/ 5282584 h 5483430"/>
              <a:gd name="connsiteX1680" fmla="*/ 1292062 w 6159107"/>
              <a:gd name="connsiteY1680" fmla="*/ 5281225 h 5483430"/>
              <a:gd name="connsiteX1681" fmla="*/ 1259459 w 6159107"/>
              <a:gd name="connsiteY1681" fmla="*/ 5275792 h 5483430"/>
              <a:gd name="connsiteX1682" fmla="*/ 1240443 w 6159107"/>
              <a:gd name="connsiteY1682" fmla="*/ 5258135 h 5483430"/>
              <a:gd name="connsiteX1683" fmla="*/ 1254026 w 6159107"/>
              <a:gd name="connsiteY1683" fmla="*/ 5226895 h 5483430"/>
              <a:gd name="connsiteX1684" fmla="*/ 1274402 w 6159107"/>
              <a:gd name="connsiteY1684" fmla="*/ 5222821 h 5483430"/>
              <a:gd name="connsiteX1685" fmla="*/ 1297495 w 6159107"/>
              <a:gd name="connsiteY1685" fmla="*/ 5220104 h 5483430"/>
              <a:gd name="connsiteX1686" fmla="*/ 1302929 w 6159107"/>
              <a:gd name="connsiteY1686" fmla="*/ 5218746 h 5483430"/>
              <a:gd name="connsiteX1687" fmla="*/ 1294778 w 6159107"/>
              <a:gd name="connsiteY1687" fmla="*/ 5211953 h 5483430"/>
              <a:gd name="connsiteX1688" fmla="*/ 1251309 w 6159107"/>
              <a:gd name="connsiteY1688" fmla="*/ 5201087 h 5483430"/>
              <a:gd name="connsiteX1689" fmla="*/ 1187465 w 6159107"/>
              <a:gd name="connsiteY1689" fmla="*/ 5206520 h 5483430"/>
              <a:gd name="connsiteX1690" fmla="*/ 1081511 w 6159107"/>
              <a:gd name="connsiteY1690" fmla="*/ 5216028 h 5483430"/>
              <a:gd name="connsiteX1691" fmla="*/ 1032608 w 6159107"/>
              <a:gd name="connsiteY1691" fmla="*/ 5205162 h 5483430"/>
              <a:gd name="connsiteX1692" fmla="*/ 1013591 w 6159107"/>
              <a:gd name="connsiteY1692" fmla="*/ 5201087 h 5483430"/>
              <a:gd name="connsiteX1693" fmla="*/ 1023099 w 6159107"/>
              <a:gd name="connsiteY1693" fmla="*/ 5233686 h 5483430"/>
              <a:gd name="connsiteX1694" fmla="*/ 993216 w 6159107"/>
              <a:gd name="connsiteY1694" fmla="*/ 5239119 h 5483430"/>
              <a:gd name="connsiteX1695" fmla="*/ 980990 w 6159107"/>
              <a:gd name="connsiteY1695" fmla="*/ 5222821 h 5483430"/>
              <a:gd name="connsiteX1696" fmla="*/ 979632 w 6159107"/>
              <a:gd name="connsiteY1696" fmla="*/ 5202446 h 5483430"/>
              <a:gd name="connsiteX1697" fmla="*/ 979632 w 6159107"/>
              <a:gd name="connsiteY1697" fmla="*/ 5183430 h 5483430"/>
              <a:gd name="connsiteX1698" fmla="*/ 961972 w 6159107"/>
              <a:gd name="connsiteY1698" fmla="*/ 5182072 h 5483430"/>
              <a:gd name="connsiteX1699" fmla="*/ 922579 w 6159107"/>
              <a:gd name="connsiteY1699" fmla="*/ 5171206 h 5483430"/>
              <a:gd name="connsiteX1700" fmla="*/ 887260 w 6159107"/>
              <a:gd name="connsiteY1700" fmla="*/ 5138608 h 5483430"/>
              <a:gd name="connsiteX1701" fmla="*/ 847867 w 6159107"/>
              <a:gd name="connsiteY1701" fmla="*/ 5107368 h 5483430"/>
              <a:gd name="connsiteX1702" fmla="*/ 809832 w 6159107"/>
              <a:gd name="connsiteY1702" fmla="*/ 5097860 h 5483430"/>
              <a:gd name="connsiteX1703" fmla="*/ 709311 w 6159107"/>
              <a:gd name="connsiteY1703" fmla="*/ 5057112 h 5483430"/>
              <a:gd name="connsiteX1704" fmla="*/ 686219 w 6159107"/>
              <a:gd name="connsiteY1704" fmla="*/ 5036738 h 5483430"/>
              <a:gd name="connsiteX1705" fmla="*/ 684860 w 6159107"/>
              <a:gd name="connsiteY1705" fmla="*/ 5019081 h 5483430"/>
              <a:gd name="connsiteX1706" fmla="*/ 699803 w 6159107"/>
              <a:gd name="connsiteY1706" fmla="*/ 5016365 h 5483430"/>
              <a:gd name="connsiteX1707" fmla="*/ 731045 w 6159107"/>
              <a:gd name="connsiteY1707" fmla="*/ 5028589 h 5483430"/>
              <a:gd name="connsiteX1708" fmla="*/ 792173 w 6159107"/>
              <a:gd name="connsiteY1708" fmla="*/ 5062545 h 5483430"/>
              <a:gd name="connsiteX1709" fmla="*/ 807116 w 6159107"/>
              <a:gd name="connsiteY1709" fmla="*/ 5065262 h 5483430"/>
              <a:gd name="connsiteX1710" fmla="*/ 792173 w 6159107"/>
              <a:gd name="connsiteY1710" fmla="*/ 5050321 h 5483430"/>
              <a:gd name="connsiteX1711" fmla="*/ 758213 w 6159107"/>
              <a:gd name="connsiteY1711" fmla="*/ 5023156 h 5483430"/>
              <a:gd name="connsiteX1712" fmla="*/ 710670 w 6159107"/>
              <a:gd name="connsiteY1712" fmla="*/ 4974257 h 5483430"/>
              <a:gd name="connsiteX1713" fmla="*/ 660409 w 6159107"/>
              <a:gd name="connsiteY1713" fmla="*/ 4940301 h 5483430"/>
              <a:gd name="connsiteX1714" fmla="*/ 625091 w 6159107"/>
              <a:gd name="connsiteY1714" fmla="*/ 4929435 h 5483430"/>
              <a:gd name="connsiteX1715" fmla="*/ 629167 w 6159107"/>
              <a:gd name="connsiteY1715" fmla="*/ 4913136 h 5483430"/>
              <a:gd name="connsiteX1716" fmla="*/ 621017 w 6159107"/>
              <a:gd name="connsiteY1716" fmla="*/ 4850656 h 5483430"/>
              <a:gd name="connsiteX1717" fmla="*/ 606073 w 6159107"/>
              <a:gd name="connsiteY1717" fmla="*/ 4835716 h 5483430"/>
              <a:gd name="connsiteX1718" fmla="*/ 546304 w 6159107"/>
              <a:gd name="connsiteY1718" fmla="*/ 4767801 h 5483430"/>
              <a:gd name="connsiteX1719" fmla="*/ 532720 w 6159107"/>
              <a:gd name="connsiteY1719" fmla="*/ 4706680 h 5483430"/>
              <a:gd name="connsiteX1720" fmla="*/ 520495 w 6159107"/>
              <a:gd name="connsiteY1720" fmla="*/ 4621110 h 5483430"/>
              <a:gd name="connsiteX1721" fmla="*/ 508269 w 6159107"/>
              <a:gd name="connsiteY1721" fmla="*/ 4581719 h 5483430"/>
              <a:gd name="connsiteX1722" fmla="*/ 489251 w 6159107"/>
              <a:gd name="connsiteY1722" fmla="*/ 4581719 h 5483430"/>
              <a:gd name="connsiteX1723" fmla="*/ 477026 w 6159107"/>
              <a:gd name="connsiteY1723" fmla="*/ 4581719 h 5483430"/>
              <a:gd name="connsiteX1724" fmla="*/ 474309 w 6159107"/>
              <a:gd name="connsiteY1724" fmla="*/ 4573570 h 5483430"/>
              <a:gd name="connsiteX1725" fmla="*/ 510987 w 6159107"/>
              <a:gd name="connsiteY1725" fmla="*/ 4553196 h 5483430"/>
              <a:gd name="connsiteX1726" fmla="*/ 523213 w 6159107"/>
              <a:gd name="connsiteY1726" fmla="*/ 4520598 h 5483430"/>
              <a:gd name="connsiteX1727" fmla="*/ 517778 w 6159107"/>
              <a:gd name="connsiteY1727" fmla="*/ 4511090 h 5483430"/>
              <a:gd name="connsiteX1728" fmla="*/ 498761 w 6159107"/>
              <a:gd name="connsiteY1728" fmla="*/ 4460835 h 5483430"/>
              <a:gd name="connsiteX1729" fmla="*/ 496044 w 6159107"/>
              <a:gd name="connsiteY1729" fmla="*/ 4456760 h 5483430"/>
              <a:gd name="connsiteX1730" fmla="*/ 487893 w 6159107"/>
              <a:gd name="connsiteY1730" fmla="*/ 4467626 h 5483430"/>
              <a:gd name="connsiteX1731" fmla="*/ 479744 w 6159107"/>
              <a:gd name="connsiteY1731" fmla="*/ 4483925 h 5483430"/>
              <a:gd name="connsiteX1732" fmla="*/ 472951 w 6159107"/>
              <a:gd name="connsiteY1732" fmla="*/ 4498866 h 5483430"/>
              <a:gd name="connsiteX1733" fmla="*/ 463442 w 6159107"/>
              <a:gd name="connsiteY1733" fmla="*/ 4473059 h 5483430"/>
              <a:gd name="connsiteX1734" fmla="*/ 460727 w 6159107"/>
              <a:gd name="connsiteY1734" fmla="*/ 4364398 h 5483430"/>
              <a:gd name="connsiteX1735" fmla="*/ 464801 w 6159107"/>
              <a:gd name="connsiteY1735" fmla="*/ 4344024 h 5483430"/>
              <a:gd name="connsiteX1736" fmla="*/ 490611 w 6159107"/>
              <a:gd name="connsiteY1736" fmla="*/ 4314142 h 5483430"/>
              <a:gd name="connsiteX1737" fmla="*/ 509628 w 6159107"/>
              <a:gd name="connsiteY1737" fmla="*/ 4299201 h 5483430"/>
              <a:gd name="connsiteX1738" fmla="*/ 497403 w 6159107"/>
              <a:gd name="connsiteY1738" fmla="*/ 4240796 h 5483430"/>
              <a:gd name="connsiteX1739" fmla="*/ 468876 w 6159107"/>
              <a:gd name="connsiteY1739" fmla="*/ 4257095 h 5483430"/>
              <a:gd name="connsiteX1740" fmla="*/ 464801 w 6159107"/>
              <a:gd name="connsiteY1740" fmla="*/ 4242154 h 5483430"/>
              <a:gd name="connsiteX1741" fmla="*/ 467518 w 6159107"/>
              <a:gd name="connsiteY1741" fmla="*/ 4145717 h 5483430"/>
              <a:gd name="connsiteX1742" fmla="*/ 463442 w 6159107"/>
              <a:gd name="connsiteY1742" fmla="*/ 4007174 h 5483430"/>
              <a:gd name="connsiteX1743" fmla="*/ 459367 w 6159107"/>
              <a:gd name="connsiteY1743" fmla="*/ 3973218 h 5483430"/>
              <a:gd name="connsiteX1744" fmla="*/ 459367 w 6159107"/>
              <a:gd name="connsiteY1744" fmla="*/ 3951485 h 5483430"/>
              <a:gd name="connsiteX1745" fmla="*/ 479744 w 6159107"/>
              <a:gd name="connsiteY1745" fmla="*/ 3946053 h 5483430"/>
              <a:gd name="connsiteX1746" fmla="*/ 505553 w 6159107"/>
              <a:gd name="connsiteY1746" fmla="*/ 3906663 h 5483430"/>
              <a:gd name="connsiteX1747" fmla="*/ 504288 w 6159107"/>
              <a:gd name="connsiteY1747" fmla="*/ 3896547 h 5483430"/>
              <a:gd name="connsiteX1748" fmla="*/ 504383 w 6159107"/>
              <a:gd name="connsiteY1748" fmla="*/ 3895931 h 5483430"/>
              <a:gd name="connsiteX1749" fmla="*/ 513703 w 6159107"/>
              <a:gd name="connsiteY1749" fmla="*/ 3902589 h 5483430"/>
              <a:gd name="connsiteX1750" fmla="*/ 506911 w 6159107"/>
              <a:gd name="connsiteY1750" fmla="*/ 3879498 h 5483430"/>
              <a:gd name="connsiteX1751" fmla="*/ 504383 w 6159107"/>
              <a:gd name="connsiteY1751" fmla="*/ 3895931 h 5483430"/>
              <a:gd name="connsiteX1752" fmla="*/ 504196 w 6159107"/>
              <a:gd name="connsiteY1752" fmla="*/ 3895797 h 5483430"/>
              <a:gd name="connsiteX1753" fmla="*/ 504288 w 6159107"/>
              <a:gd name="connsiteY1753" fmla="*/ 3896547 h 5483430"/>
              <a:gd name="connsiteX1754" fmla="*/ 504196 w 6159107"/>
              <a:gd name="connsiteY1754" fmla="*/ 3897155 h 5483430"/>
              <a:gd name="connsiteX1755" fmla="*/ 468876 w 6159107"/>
              <a:gd name="connsiteY1755" fmla="*/ 3894439 h 5483430"/>
              <a:gd name="connsiteX1756" fmla="*/ 460727 w 6159107"/>
              <a:gd name="connsiteY1756" fmla="*/ 3874065 h 5483430"/>
              <a:gd name="connsiteX1757" fmla="*/ 458009 w 6159107"/>
              <a:gd name="connsiteY1757" fmla="*/ 3860482 h 5483430"/>
              <a:gd name="connsiteX1758" fmla="*/ 448501 w 6159107"/>
              <a:gd name="connsiteY1758" fmla="*/ 3853691 h 5483430"/>
              <a:gd name="connsiteX1759" fmla="*/ 438992 w 6159107"/>
              <a:gd name="connsiteY1759" fmla="*/ 3860482 h 5483430"/>
              <a:gd name="connsiteX1760" fmla="*/ 434917 w 6159107"/>
              <a:gd name="connsiteY1760" fmla="*/ 3880856 h 5483430"/>
              <a:gd name="connsiteX1761" fmla="*/ 413182 w 6159107"/>
              <a:gd name="connsiteY1761" fmla="*/ 3817018 h 5483430"/>
              <a:gd name="connsiteX1762" fmla="*/ 438992 w 6159107"/>
              <a:gd name="connsiteY1762" fmla="*/ 3817018 h 5483430"/>
              <a:gd name="connsiteX1763" fmla="*/ 430842 w 6159107"/>
              <a:gd name="connsiteY1763" fmla="*/ 3791210 h 5483430"/>
              <a:gd name="connsiteX1764" fmla="*/ 417258 w 6159107"/>
              <a:gd name="connsiteY1764" fmla="*/ 3804794 h 5483430"/>
              <a:gd name="connsiteX1765" fmla="*/ 413182 w 6159107"/>
              <a:gd name="connsiteY1765" fmla="*/ 3772195 h 5483430"/>
              <a:gd name="connsiteX1766" fmla="*/ 421332 w 6159107"/>
              <a:gd name="connsiteY1766" fmla="*/ 3770837 h 5483430"/>
              <a:gd name="connsiteX1767" fmla="*/ 415899 w 6159107"/>
              <a:gd name="connsiteY1767" fmla="*/ 3742313 h 5483430"/>
              <a:gd name="connsiteX1768" fmla="*/ 405032 w 6159107"/>
              <a:gd name="connsiteY1768" fmla="*/ 3746388 h 5483430"/>
              <a:gd name="connsiteX1769" fmla="*/ 392806 w 6159107"/>
              <a:gd name="connsiteY1769" fmla="*/ 3749105 h 5483430"/>
              <a:gd name="connsiteX1770" fmla="*/ 379223 w 6159107"/>
              <a:gd name="connsiteY1770" fmla="*/ 3765403 h 5483430"/>
              <a:gd name="connsiteX1771" fmla="*/ 383297 w 6159107"/>
              <a:gd name="connsiteY1771" fmla="*/ 3796643 h 5483430"/>
              <a:gd name="connsiteX1772" fmla="*/ 380582 w 6159107"/>
              <a:gd name="connsiteY1772" fmla="*/ 3836034 h 5483430"/>
              <a:gd name="connsiteX1773" fmla="*/ 375147 w 6159107"/>
              <a:gd name="connsiteY1773" fmla="*/ 3845542 h 5483430"/>
              <a:gd name="connsiteX1774" fmla="*/ 365639 w 6159107"/>
              <a:gd name="connsiteY1774" fmla="*/ 3834676 h 5483430"/>
              <a:gd name="connsiteX1775" fmla="*/ 360204 w 6159107"/>
              <a:gd name="connsiteY1775" fmla="*/ 3803436 h 5483430"/>
              <a:gd name="connsiteX1776" fmla="*/ 337113 w 6159107"/>
              <a:gd name="connsiteY1776" fmla="*/ 3799360 h 5483430"/>
              <a:gd name="connsiteX1777" fmla="*/ 331678 w 6159107"/>
              <a:gd name="connsiteY1777" fmla="*/ 3808869 h 5483430"/>
              <a:gd name="connsiteX1778" fmla="*/ 324887 w 6159107"/>
              <a:gd name="connsiteY1778" fmla="*/ 3812944 h 5483430"/>
              <a:gd name="connsiteX1779" fmla="*/ 312661 w 6159107"/>
              <a:gd name="connsiteY1779" fmla="*/ 3789852 h 5483430"/>
              <a:gd name="connsiteX1780" fmla="*/ 315378 w 6159107"/>
              <a:gd name="connsiteY1780" fmla="*/ 3750463 h 5483430"/>
              <a:gd name="connsiteX1781" fmla="*/ 323528 w 6159107"/>
              <a:gd name="connsiteY1781" fmla="*/ 3712432 h 5483430"/>
              <a:gd name="connsiteX1782" fmla="*/ 324887 w 6159107"/>
              <a:gd name="connsiteY1782" fmla="*/ 3635011 h 5483430"/>
              <a:gd name="connsiteX1783" fmla="*/ 309945 w 6159107"/>
              <a:gd name="connsiteY1783" fmla="*/ 3567097 h 5483430"/>
              <a:gd name="connsiteX1784" fmla="*/ 327603 w 6159107"/>
              <a:gd name="connsiteY1784" fmla="*/ 3472019 h 5483430"/>
              <a:gd name="connsiteX1785" fmla="*/ 334395 w 6159107"/>
              <a:gd name="connsiteY1785" fmla="*/ 3463870 h 5483430"/>
              <a:gd name="connsiteX1786" fmla="*/ 352054 w 6159107"/>
              <a:gd name="connsiteY1786" fmla="*/ 3463870 h 5483430"/>
              <a:gd name="connsiteX1787" fmla="*/ 365639 w 6159107"/>
              <a:gd name="connsiteY1787" fmla="*/ 3482885 h 5483430"/>
              <a:gd name="connsiteX1788" fmla="*/ 383297 w 6159107"/>
              <a:gd name="connsiteY1788" fmla="*/ 3485602 h 5483430"/>
              <a:gd name="connsiteX1789" fmla="*/ 387373 w 6159107"/>
              <a:gd name="connsiteY1789" fmla="*/ 3482885 h 5483430"/>
              <a:gd name="connsiteX1790" fmla="*/ 400956 w 6159107"/>
              <a:gd name="connsiteY1790" fmla="*/ 3439421 h 5483430"/>
              <a:gd name="connsiteX1791" fmla="*/ 398240 w 6159107"/>
              <a:gd name="connsiteY1791" fmla="*/ 3400032 h 5483430"/>
              <a:gd name="connsiteX1792" fmla="*/ 392806 w 6159107"/>
              <a:gd name="connsiteY1792" fmla="*/ 3322610 h 5483430"/>
              <a:gd name="connsiteX1793" fmla="*/ 390090 w 6159107"/>
              <a:gd name="connsiteY1793" fmla="*/ 3275071 h 5483430"/>
              <a:gd name="connsiteX1794" fmla="*/ 387373 w 6159107"/>
              <a:gd name="connsiteY1794" fmla="*/ 3265563 h 5483430"/>
              <a:gd name="connsiteX1795" fmla="*/ 371072 w 6159107"/>
              <a:gd name="connsiteY1795" fmla="*/ 3222099 h 5483430"/>
              <a:gd name="connsiteX1796" fmla="*/ 373789 w 6159107"/>
              <a:gd name="connsiteY1796" fmla="*/ 3213950 h 5483430"/>
              <a:gd name="connsiteX1797" fmla="*/ 383297 w 6159107"/>
              <a:gd name="connsiteY1797" fmla="*/ 3220741 h 5483430"/>
              <a:gd name="connsiteX1798" fmla="*/ 405032 w 6159107"/>
              <a:gd name="connsiteY1798" fmla="*/ 3223458 h 5483430"/>
              <a:gd name="connsiteX1799" fmla="*/ 424051 w 6159107"/>
              <a:gd name="connsiteY1799" fmla="*/ 3235682 h 5483430"/>
              <a:gd name="connsiteX1800" fmla="*/ 456650 w 6159107"/>
              <a:gd name="connsiteY1800" fmla="*/ 3223458 h 5483430"/>
              <a:gd name="connsiteX1801" fmla="*/ 417258 w 6159107"/>
              <a:gd name="connsiteY1801" fmla="*/ 3173201 h 5483430"/>
              <a:gd name="connsiteX1802" fmla="*/ 425407 w 6159107"/>
              <a:gd name="connsiteY1802" fmla="*/ 3112080 h 5483430"/>
              <a:gd name="connsiteX1803" fmla="*/ 405032 w 6159107"/>
              <a:gd name="connsiteY1803" fmla="*/ 3114796 h 5483430"/>
              <a:gd name="connsiteX1804" fmla="*/ 399599 w 6159107"/>
              <a:gd name="connsiteY1804" fmla="*/ 3128379 h 5483430"/>
              <a:gd name="connsiteX1805" fmla="*/ 392806 w 6159107"/>
              <a:gd name="connsiteY1805" fmla="*/ 3152827 h 5483430"/>
              <a:gd name="connsiteX1806" fmla="*/ 381939 w 6159107"/>
              <a:gd name="connsiteY1806" fmla="*/ 3147394 h 5483430"/>
              <a:gd name="connsiteX1807" fmla="*/ 358846 w 6159107"/>
              <a:gd name="connsiteY1807" fmla="*/ 3099855 h 5483430"/>
              <a:gd name="connsiteX1808" fmla="*/ 356130 w 6159107"/>
              <a:gd name="connsiteY1808" fmla="*/ 3065899 h 5483430"/>
              <a:gd name="connsiteX1809" fmla="*/ 368356 w 6159107"/>
              <a:gd name="connsiteY1809" fmla="*/ 3052316 h 5483430"/>
              <a:gd name="connsiteX1810" fmla="*/ 366997 w 6159107"/>
              <a:gd name="connsiteY1810" fmla="*/ 3044167 h 5483430"/>
              <a:gd name="connsiteX1811" fmla="*/ 364279 w 6159107"/>
              <a:gd name="connsiteY1811" fmla="*/ 3018360 h 5483430"/>
              <a:gd name="connsiteX1812" fmla="*/ 376506 w 6159107"/>
              <a:gd name="connsiteY1812" fmla="*/ 3018360 h 5483430"/>
              <a:gd name="connsiteX1813" fmla="*/ 391447 w 6159107"/>
              <a:gd name="connsiteY1813" fmla="*/ 3018360 h 5483430"/>
              <a:gd name="connsiteX1814" fmla="*/ 400956 w 6159107"/>
              <a:gd name="connsiteY1814" fmla="*/ 2989837 h 5483430"/>
              <a:gd name="connsiteX1815" fmla="*/ 381939 w 6159107"/>
              <a:gd name="connsiteY1815" fmla="*/ 2974896 h 5483430"/>
              <a:gd name="connsiteX1816" fmla="*/ 369714 w 6159107"/>
              <a:gd name="connsiteY1816" fmla="*/ 2934147 h 5483430"/>
              <a:gd name="connsiteX1817" fmla="*/ 345262 w 6159107"/>
              <a:gd name="connsiteY1817" fmla="*/ 2877100 h 5483430"/>
              <a:gd name="connsiteX1818" fmla="*/ 308586 w 6159107"/>
              <a:gd name="connsiteY1818" fmla="*/ 2862159 h 5483430"/>
              <a:gd name="connsiteX1819" fmla="*/ 308586 w 6159107"/>
              <a:gd name="connsiteY1819" fmla="*/ 2843144 h 5483430"/>
              <a:gd name="connsiteX1820" fmla="*/ 297718 w 6159107"/>
              <a:gd name="connsiteY1820" fmla="*/ 2825487 h 5483430"/>
              <a:gd name="connsiteX1821" fmla="*/ 318095 w 6159107"/>
              <a:gd name="connsiteY1821" fmla="*/ 2844502 h 5483430"/>
              <a:gd name="connsiteX1822" fmla="*/ 343904 w 6159107"/>
              <a:gd name="connsiteY1822" fmla="*/ 2848577 h 5483430"/>
              <a:gd name="connsiteX1823" fmla="*/ 346620 w 6159107"/>
              <a:gd name="connsiteY1823" fmla="*/ 2822770 h 5483430"/>
              <a:gd name="connsiteX1824" fmla="*/ 371072 w 6159107"/>
              <a:gd name="connsiteY1824" fmla="*/ 2771156 h 5483430"/>
              <a:gd name="connsiteX1825" fmla="*/ 394164 w 6159107"/>
              <a:gd name="connsiteY1825" fmla="*/ 2768440 h 5483430"/>
              <a:gd name="connsiteX1826" fmla="*/ 400956 w 6159107"/>
              <a:gd name="connsiteY1826" fmla="*/ 2757572 h 5483430"/>
              <a:gd name="connsiteX1827" fmla="*/ 343904 w 6159107"/>
              <a:gd name="connsiteY1827" fmla="*/ 2712750 h 5483430"/>
              <a:gd name="connsiteX1828" fmla="*/ 345262 w 6159107"/>
              <a:gd name="connsiteY1828" fmla="*/ 2697809 h 5483430"/>
              <a:gd name="connsiteX1829" fmla="*/ 347979 w 6159107"/>
              <a:gd name="connsiteY1829" fmla="*/ 2663853 h 5483430"/>
              <a:gd name="connsiteX1830" fmla="*/ 362921 w 6159107"/>
              <a:gd name="connsiteY1830" fmla="*/ 2648912 h 5483430"/>
              <a:gd name="connsiteX1831" fmla="*/ 366997 w 6159107"/>
              <a:gd name="connsiteY1831" fmla="*/ 2600015 h 5483430"/>
              <a:gd name="connsiteX1832" fmla="*/ 356130 w 6159107"/>
              <a:gd name="connsiteY1832" fmla="*/ 2605448 h 5483430"/>
              <a:gd name="connsiteX1833" fmla="*/ 328961 w 6159107"/>
              <a:gd name="connsiteY1833" fmla="*/ 2636688 h 5483430"/>
              <a:gd name="connsiteX1834" fmla="*/ 309945 w 6159107"/>
              <a:gd name="connsiteY1834" fmla="*/ 2659778 h 5483430"/>
              <a:gd name="connsiteX1835" fmla="*/ 296360 w 6159107"/>
              <a:gd name="connsiteY1835" fmla="*/ 2658420 h 5483430"/>
              <a:gd name="connsiteX1836" fmla="*/ 281418 w 6159107"/>
              <a:gd name="connsiteY1836" fmla="*/ 2638046 h 5483430"/>
              <a:gd name="connsiteX1837" fmla="*/ 285492 w 6159107"/>
              <a:gd name="connsiteY1837" fmla="*/ 2621747 h 5483430"/>
              <a:gd name="connsiteX1838" fmla="*/ 307228 w 6159107"/>
              <a:gd name="connsiteY1838" fmla="*/ 2594582 h 5483430"/>
              <a:gd name="connsiteX1839" fmla="*/ 307228 w 6159107"/>
              <a:gd name="connsiteY1839" fmla="*/ 2582358 h 5483430"/>
              <a:gd name="connsiteX1840" fmla="*/ 285492 w 6159107"/>
              <a:gd name="connsiteY1840" fmla="*/ 2534817 h 5483430"/>
              <a:gd name="connsiteX1841" fmla="*/ 267834 w 6159107"/>
              <a:gd name="connsiteY1841" fmla="*/ 2522593 h 5483430"/>
              <a:gd name="connsiteX1842" fmla="*/ 247458 w 6159107"/>
              <a:gd name="connsiteY1842" fmla="*/ 2469621 h 5483430"/>
              <a:gd name="connsiteX1843" fmla="*/ 254250 w 6159107"/>
              <a:gd name="connsiteY1843" fmla="*/ 2442456 h 5483430"/>
              <a:gd name="connsiteX1844" fmla="*/ 259683 w 6159107"/>
              <a:gd name="connsiteY1844" fmla="*/ 2441098 h 5483430"/>
              <a:gd name="connsiteX1845" fmla="*/ 292285 w 6159107"/>
              <a:gd name="connsiteY1845" fmla="*/ 2441098 h 5483430"/>
              <a:gd name="connsiteX1846" fmla="*/ 323528 w 6159107"/>
              <a:gd name="connsiteY1846" fmla="*/ 2407142 h 5483430"/>
              <a:gd name="connsiteX1847" fmla="*/ 309945 w 6159107"/>
              <a:gd name="connsiteY1847" fmla="*/ 2385409 h 5483430"/>
              <a:gd name="connsiteX1848" fmla="*/ 307228 w 6159107"/>
              <a:gd name="connsiteY1848" fmla="*/ 2385409 h 5483430"/>
              <a:gd name="connsiteX1849" fmla="*/ 282776 w 6159107"/>
              <a:gd name="connsiteY1849" fmla="*/ 2363677 h 5483430"/>
              <a:gd name="connsiteX1850" fmla="*/ 293643 w 6159107"/>
              <a:gd name="connsiteY1850" fmla="*/ 2307988 h 5483430"/>
              <a:gd name="connsiteX1851" fmla="*/ 339829 w 6159107"/>
              <a:gd name="connsiteY1851" fmla="*/ 2363677 h 5483430"/>
              <a:gd name="connsiteX1852" fmla="*/ 343904 w 6159107"/>
              <a:gd name="connsiteY1852" fmla="*/ 2359603 h 5483430"/>
              <a:gd name="connsiteX1853" fmla="*/ 377864 w 6159107"/>
              <a:gd name="connsiteY1853" fmla="*/ 2332436 h 5483430"/>
              <a:gd name="connsiteX1854" fmla="*/ 381939 w 6159107"/>
              <a:gd name="connsiteY1854" fmla="*/ 2307988 h 5483430"/>
              <a:gd name="connsiteX1855" fmla="*/ 392806 w 6159107"/>
              <a:gd name="connsiteY1855" fmla="*/ 2280823 h 5483430"/>
              <a:gd name="connsiteX1856" fmla="*/ 386014 w 6159107"/>
              <a:gd name="connsiteY1856" fmla="*/ 2255016 h 5483430"/>
              <a:gd name="connsiteX1857" fmla="*/ 330320 w 6159107"/>
              <a:gd name="connsiteY1857" fmla="*/ 2301196 h 5483430"/>
              <a:gd name="connsiteX1858" fmla="*/ 315378 w 6159107"/>
              <a:gd name="connsiteY1858" fmla="*/ 2260449 h 5483430"/>
              <a:gd name="connsiteX1859" fmla="*/ 288209 w 6159107"/>
              <a:gd name="connsiteY1859" fmla="*/ 2255016 h 5483430"/>
              <a:gd name="connsiteX1860" fmla="*/ 267834 w 6159107"/>
              <a:gd name="connsiteY1860" fmla="*/ 2271315 h 5483430"/>
              <a:gd name="connsiteX1861" fmla="*/ 269192 w 6159107"/>
              <a:gd name="connsiteY1861" fmla="*/ 2250941 h 5483430"/>
              <a:gd name="connsiteX1862" fmla="*/ 271909 w 6159107"/>
              <a:gd name="connsiteY1862" fmla="*/ 2229209 h 5483430"/>
              <a:gd name="connsiteX1863" fmla="*/ 285492 w 6159107"/>
              <a:gd name="connsiteY1863" fmla="*/ 2219701 h 5483430"/>
              <a:gd name="connsiteX1864" fmla="*/ 269192 w 6159107"/>
              <a:gd name="connsiteY1864" fmla="*/ 2206119 h 5483430"/>
              <a:gd name="connsiteX1865" fmla="*/ 271909 w 6159107"/>
              <a:gd name="connsiteY1865" fmla="*/ 2199327 h 5483430"/>
              <a:gd name="connsiteX1866" fmla="*/ 289568 w 6159107"/>
              <a:gd name="connsiteY1866" fmla="*/ 2172162 h 5483430"/>
              <a:gd name="connsiteX1867" fmla="*/ 309945 w 6159107"/>
              <a:gd name="connsiteY1867" fmla="*/ 2155863 h 5483430"/>
              <a:gd name="connsiteX1868" fmla="*/ 314019 w 6159107"/>
              <a:gd name="connsiteY1868" fmla="*/ 2139563 h 5483430"/>
              <a:gd name="connsiteX1869" fmla="*/ 318095 w 6159107"/>
              <a:gd name="connsiteY1869" fmla="*/ 2140921 h 5483430"/>
              <a:gd name="connsiteX1870" fmla="*/ 327603 w 6159107"/>
              <a:gd name="connsiteY1870" fmla="*/ 2154505 h 5483430"/>
              <a:gd name="connsiteX1871" fmla="*/ 335754 w 6159107"/>
              <a:gd name="connsiteY1871" fmla="*/ 2155863 h 5483430"/>
              <a:gd name="connsiteX1872" fmla="*/ 338470 w 6159107"/>
              <a:gd name="connsiteY1872" fmla="*/ 2146354 h 5483430"/>
              <a:gd name="connsiteX1873" fmla="*/ 331678 w 6159107"/>
              <a:gd name="connsiteY1873" fmla="*/ 2138205 h 5483430"/>
              <a:gd name="connsiteX1874" fmla="*/ 318095 w 6159107"/>
              <a:gd name="connsiteY1874" fmla="*/ 2125981 h 5483430"/>
              <a:gd name="connsiteX1875" fmla="*/ 323528 w 6159107"/>
              <a:gd name="connsiteY1875" fmla="*/ 2077083 h 5483430"/>
              <a:gd name="connsiteX1876" fmla="*/ 323528 w 6159107"/>
              <a:gd name="connsiteY1876" fmla="*/ 2030903 h 5483430"/>
              <a:gd name="connsiteX1877" fmla="*/ 334395 w 6159107"/>
              <a:gd name="connsiteY1877" fmla="*/ 2033619 h 5483430"/>
              <a:gd name="connsiteX1878" fmla="*/ 357487 w 6159107"/>
              <a:gd name="connsiteY1878" fmla="*/ 2051277 h 5483430"/>
              <a:gd name="connsiteX1879" fmla="*/ 368356 w 6159107"/>
              <a:gd name="connsiteY1879" fmla="*/ 2053993 h 5483430"/>
              <a:gd name="connsiteX1880" fmla="*/ 372431 w 6159107"/>
              <a:gd name="connsiteY1880" fmla="*/ 2017320 h 5483430"/>
              <a:gd name="connsiteX1881" fmla="*/ 360204 w 6159107"/>
              <a:gd name="connsiteY1881" fmla="*/ 2011887 h 5483430"/>
              <a:gd name="connsiteX1882" fmla="*/ 357487 w 6159107"/>
              <a:gd name="connsiteY1882" fmla="*/ 1999663 h 5483430"/>
              <a:gd name="connsiteX1883" fmla="*/ 366997 w 6159107"/>
              <a:gd name="connsiteY1883" fmla="*/ 1982006 h 5483430"/>
              <a:gd name="connsiteX1884" fmla="*/ 379223 w 6159107"/>
              <a:gd name="connsiteY1884" fmla="*/ 1952124 h 5483430"/>
              <a:gd name="connsiteX1885" fmla="*/ 373789 w 6159107"/>
              <a:gd name="connsiteY1885" fmla="*/ 1923599 h 5483430"/>
              <a:gd name="connsiteX1886" fmla="*/ 372431 w 6159107"/>
              <a:gd name="connsiteY1886" fmla="*/ 1882852 h 5483430"/>
              <a:gd name="connsiteX1887" fmla="*/ 381939 w 6159107"/>
              <a:gd name="connsiteY1887" fmla="*/ 1836671 h 5483430"/>
              <a:gd name="connsiteX1888" fmla="*/ 380582 w 6159107"/>
              <a:gd name="connsiteY1888" fmla="*/ 1810864 h 5483430"/>
              <a:gd name="connsiteX1889" fmla="*/ 364279 w 6159107"/>
              <a:gd name="connsiteY1889" fmla="*/ 1805431 h 5483430"/>
              <a:gd name="connsiteX1890" fmla="*/ 358846 w 6159107"/>
              <a:gd name="connsiteY1890" fmla="*/ 1806790 h 5483430"/>
              <a:gd name="connsiteX1891" fmla="*/ 356130 w 6159107"/>
              <a:gd name="connsiteY1891" fmla="*/ 1801356 h 5483430"/>
              <a:gd name="connsiteX1892" fmla="*/ 352054 w 6159107"/>
              <a:gd name="connsiteY1892" fmla="*/ 1702203 h 5483430"/>
              <a:gd name="connsiteX1893" fmla="*/ 371072 w 6159107"/>
              <a:gd name="connsiteY1893" fmla="*/ 1722578 h 5483430"/>
              <a:gd name="connsiteX1894" fmla="*/ 395523 w 6159107"/>
              <a:gd name="connsiteY1894" fmla="*/ 1722578 h 5483430"/>
              <a:gd name="connsiteX1895" fmla="*/ 387373 w 6159107"/>
              <a:gd name="connsiteY1895" fmla="*/ 1711710 h 5483430"/>
              <a:gd name="connsiteX1896" fmla="*/ 392806 w 6159107"/>
              <a:gd name="connsiteY1896" fmla="*/ 1702203 h 5483430"/>
              <a:gd name="connsiteX1897" fmla="*/ 403673 w 6159107"/>
              <a:gd name="connsiteY1897" fmla="*/ 1660097 h 5483430"/>
              <a:gd name="connsiteX1898" fmla="*/ 403673 w 6159107"/>
              <a:gd name="connsiteY1898" fmla="*/ 1620707 h 5483430"/>
              <a:gd name="connsiteX1899" fmla="*/ 391447 w 6159107"/>
              <a:gd name="connsiteY1899" fmla="*/ 1532421 h 5483430"/>
              <a:gd name="connsiteX1900" fmla="*/ 366997 w 6159107"/>
              <a:gd name="connsiteY1900" fmla="*/ 1482164 h 5483430"/>
              <a:gd name="connsiteX1901" fmla="*/ 373789 w 6159107"/>
              <a:gd name="connsiteY1901" fmla="*/ 1475373 h 5483430"/>
              <a:gd name="connsiteX1902" fmla="*/ 380582 w 6159107"/>
              <a:gd name="connsiteY1902" fmla="*/ 1446850 h 5483430"/>
              <a:gd name="connsiteX1903" fmla="*/ 376506 w 6159107"/>
              <a:gd name="connsiteY1903" fmla="*/ 1419685 h 5483430"/>
              <a:gd name="connsiteX1904" fmla="*/ 387373 w 6159107"/>
              <a:gd name="connsiteY1904" fmla="*/ 1384370 h 5483430"/>
              <a:gd name="connsiteX1905" fmla="*/ 390090 w 6159107"/>
              <a:gd name="connsiteY1905" fmla="*/ 1324632 h 5483430"/>
              <a:gd name="connsiteX1906" fmla="*/ 377864 w 6159107"/>
              <a:gd name="connsiteY1906" fmla="*/ 1304258 h 5483430"/>
              <a:gd name="connsiteX1907" fmla="*/ 369714 w 6159107"/>
              <a:gd name="connsiteY1907" fmla="*/ 1312407 h 5483430"/>
              <a:gd name="connsiteX1908" fmla="*/ 356130 w 6159107"/>
              <a:gd name="connsiteY1908" fmla="*/ 1339572 h 5483430"/>
              <a:gd name="connsiteX1909" fmla="*/ 338470 w 6159107"/>
              <a:gd name="connsiteY1909" fmla="*/ 1300184 h 5483430"/>
              <a:gd name="connsiteX1910" fmla="*/ 353413 w 6159107"/>
              <a:gd name="connsiteY1910" fmla="*/ 1287959 h 5483430"/>
              <a:gd name="connsiteX1911" fmla="*/ 372431 w 6159107"/>
              <a:gd name="connsiteY1911" fmla="*/ 1245852 h 5483430"/>
              <a:gd name="connsiteX1912" fmla="*/ 366997 w 6159107"/>
              <a:gd name="connsiteY1912" fmla="*/ 1220045 h 5483430"/>
              <a:gd name="connsiteX1913" fmla="*/ 371072 w 6159107"/>
              <a:gd name="connsiteY1913" fmla="*/ 1161639 h 5483430"/>
              <a:gd name="connsiteX1914" fmla="*/ 373789 w 6159107"/>
              <a:gd name="connsiteY1914" fmla="*/ 1157565 h 5483430"/>
              <a:gd name="connsiteX1915" fmla="*/ 377864 w 6159107"/>
              <a:gd name="connsiteY1915" fmla="*/ 1156206 h 5483430"/>
              <a:gd name="connsiteX1916" fmla="*/ 392806 w 6159107"/>
              <a:gd name="connsiteY1916" fmla="*/ 1213254 h 5483430"/>
              <a:gd name="connsiteX1917" fmla="*/ 400956 w 6159107"/>
              <a:gd name="connsiteY1917" fmla="*/ 1203745 h 5483430"/>
              <a:gd name="connsiteX1918" fmla="*/ 406390 w 6159107"/>
              <a:gd name="connsiteY1918" fmla="*/ 1162997 h 5483430"/>
              <a:gd name="connsiteX1919" fmla="*/ 403673 w 6159107"/>
              <a:gd name="connsiteY1919" fmla="*/ 1142623 h 5483430"/>
              <a:gd name="connsiteX1920" fmla="*/ 410465 w 6159107"/>
              <a:gd name="connsiteY1920" fmla="*/ 1123606 h 5483430"/>
              <a:gd name="connsiteX1921" fmla="*/ 417258 w 6159107"/>
              <a:gd name="connsiteY1921" fmla="*/ 1126324 h 5483430"/>
              <a:gd name="connsiteX1922" fmla="*/ 437633 w 6159107"/>
              <a:gd name="connsiteY1922" fmla="*/ 1115458 h 5483430"/>
              <a:gd name="connsiteX1923" fmla="*/ 433558 w 6159107"/>
              <a:gd name="connsiteY1923" fmla="*/ 1095083 h 5483430"/>
              <a:gd name="connsiteX1924" fmla="*/ 411823 w 6159107"/>
              <a:gd name="connsiteY1924" fmla="*/ 1069276 h 5483430"/>
              <a:gd name="connsiteX1925" fmla="*/ 396881 w 6159107"/>
              <a:gd name="connsiteY1925" fmla="*/ 1028528 h 5483430"/>
              <a:gd name="connsiteX1926" fmla="*/ 407748 w 6159107"/>
              <a:gd name="connsiteY1926" fmla="*/ 1033961 h 5483430"/>
              <a:gd name="connsiteX1927" fmla="*/ 428125 w 6159107"/>
              <a:gd name="connsiteY1927" fmla="*/ 1052977 h 5483430"/>
              <a:gd name="connsiteX1928" fmla="*/ 448501 w 6159107"/>
              <a:gd name="connsiteY1928" fmla="*/ 1047543 h 5483430"/>
              <a:gd name="connsiteX1929" fmla="*/ 453934 w 6159107"/>
              <a:gd name="connsiteY1929" fmla="*/ 1025811 h 5483430"/>
              <a:gd name="connsiteX1930" fmla="*/ 445783 w 6159107"/>
              <a:gd name="connsiteY1930" fmla="*/ 951105 h 5483430"/>
              <a:gd name="connsiteX1931" fmla="*/ 440350 w 6159107"/>
              <a:gd name="connsiteY1931" fmla="*/ 918507 h 5483430"/>
              <a:gd name="connsiteX1932" fmla="*/ 494686 w 6159107"/>
              <a:gd name="connsiteY1932" fmla="*/ 953822 h 5483430"/>
              <a:gd name="connsiteX1933" fmla="*/ 493328 w 6159107"/>
              <a:gd name="connsiteY1933" fmla="*/ 944314 h 5483430"/>
              <a:gd name="connsiteX1934" fmla="*/ 486537 w 6159107"/>
              <a:gd name="connsiteY1934" fmla="*/ 926657 h 5483430"/>
              <a:gd name="connsiteX1935" fmla="*/ 496044 w 6159107"/>
              <a:gd name="connsiteY1935" fmla="*/ 873684 h 5483430"/>
              <a:gd name="connsiteX1936" fmla="*/ 493328 w 6159107"/>
              <a:gd name="connsiteY1936" fmla="*/ 849235 h 5483430"/>
              <a:gd name="connsiteX1937" fmla="*/ 490611 w 6159107"/>
              <a:gd name="connsiteY1937" fmla="*/ 823428 h 5483430"/>
              <a:gd name="connsiteX1938" fmla="*/ 513703 w 6159107"/>
              <a:gd name="connsiteY1938" fmla="*/ 784037 h 5483430"/>
              <a:gd name="connsiteX1939" fmla="*/ 531362 w 6159107"/>
              <a:gd name="connsiteY1939" fmla="*/ 740572 h 5483430"/>
              <a:gd name="connsiteX1940" fmla="*/ 535437 w 6159107"/>
              <a:gd name="connsiteY1940" fmla="*/ 707974 h 5483430"/>
              <a:gd name="connsiteX1941" fmla="*/ 521853 w 6159107"/>
              <a:gd name="connsiteY1941" fmla="*/ 709332 h 5483430"/>
              <a:gd name="connsiteX1942" fmla="*/ 506911 w 6159107"/>
              <a:gd name="connsiteY1942" fmla="*/ 706616 h 5483430"/>
              <a:gd name="connsiteX1943" fmla="*/ 502836 w 6159107"/>
              <a:gd name="connsiteY1943" fmla="*/ 688958 h 5483430"/>
              <a:gd name="connsiteX1944" fmla="*/ 572115 w 6159107"/>
              <a:gd name="connsiteY1944" fmla="*/ 669942 h 5483430"/>
              <a:gd name="connsiteX1945" fmla="*/ 577548 w 6159107"/>
              <a:gd name="connsiteY1945" fmla="*/ 669942 h 5483430"/>
              <a:gd name="connsiteX1946" fmla="*/ 588414 w 6159107"/>
              <a:gd name="connsiteY1946" fmla="*/ 646852 h 5483430"/>
              <a:gd name="connsiteX1947" fmla="*/ 595206 w 6159107"/>
              <a:gd name="connsiteY1947" fmla="*/ 603386 h 5483430"/>
              <a:gd name="connsiteX1948" fmla="*/ 606073 w 6159107"/>
              <a:gd name="connsiteY1948" fmla="*/ 544980 h 5483430"/>
              <a:gd name="connsiteX1949" fmla="*/ 612866 w 6159107"/>
              <a:gd name="connsiteY1949" fmla="*/ 547697 h 5483430"/>
              <a:gd name="connsiteX1950" fmla="*/ 642750 w 6159107"/>
              <a:gd name="connsiteY1950" fmla="*/ 554488 h 5483430"/>
              <a:gd name="connsiteX1951" fmla="*/ 661768 w 6159107"/>
              <a:gd name="connsiteY1951" fmla="*/ 547697 h 5483430"/>
              <a:gd name="connsiteX1952" fmla="*/ 686219 w 6159107"/>
              <a:gd name="connsiteY1952" fmla="*/ 536831 h 5483430"/>
              <a:gd name="connsiteX1953" fmla="*/ 653617 w 6159107"/>
              <a:gd name="connsiteY1953" fmla="*/ 517815 h 5483430"/>
              <a:gd name="connsiteX1954" fmla="*/ 673994 w 6159107"/>
              <a:gd name="connsiteY1954" fmla="*/ 500156 h 5483430"/>
              <a:gd name="connsiteX1955" fmla="*/ 702519 w 6159107"/>
              <a:gd name="connsiteY1955" fmla="*/ 472991 h 5483430"/>
              <a:gd name="connsiteX1956" fmla="*/ 697086 w 6159107"/>
              <a:gd name="connsiteY1956" fmla="*/ 458050 h 5483430"/>
              <a:gd name="connsiteX1957" fmla="*/ 682144 w 6159107"/>
              <a:gd name="connsiteY1957" fmla="*/ 453975 h 5483430"/>
              <a:gd name="connsiteX1958" fmla="*/ 664484 w 6159107"/>
              <a:gd name="connsiteY1958" fmla="*/ 455334 h 5483430"/>
              <a:gd name="connsiteX1959" fmla="*/ 671277 w 6159107"/>
              <a:gd name="connsiteY1959" fmla="*/ 445826 h 5483430"/>
              <a:gd name="connsiteX1960" fmla="*/ 694369 w 6159107"/>
              <a:gd name="connsiteY1960" fmla="*/ 434960 h 5483430"/>
              <a:gd name="connsiteX1961" fmla="*/ 725612 w 6159107"/>
              <a:gd name="connsiteY1961" fmla="*/ 433602 h 5483430"/>
              <a:gd name="connsiteX1962" fmla="*/ 786739 w 6159107"/>
              <a:gd name="connsiteY1962" fmla="*/ 415944 h 5483430"/>
              <a:gd name="connsiteX1963" fmla="*/ 861450 w 6159107"/>
              <a:gd name="connsiteY1963" fmla="*/ 388778 h 5483430"/>
              <a:gd name="connsiteX1964" fmla="*/ 910353 w 6159107"/>
              <a:gd name="connsiteY1964" fmla="*/ 381987 h 5483430"/>
              <a:gd name="connsiteX1965" fmla="*/ 930730 w 6159107"/>
              <a:gd name="connsiteY1965" fmla="*/ 356180 h 5483430"/>
              <a:gd name="connsiteX1966" fmla="*/ 959255 w 6159107"/>
              <a:gd name="connsiteY1966" fmla="*/ 350747 h 5483430"/>
              <a:gd name="connsiteX1967" fmla="*/ 978272 w 6159107"/>
              <a:gd name="connsiteY1967" fmla="*/ 358896 h 5483430"/>
              <a:gd name="connsiteX1968" fmla="*/ 1021741 w 6159107"/>
              <a:gd name="connsiteY1968" fmla="*/ 364329 h 5483430"/>
              <a:gd name="connsiteX1969" fmla="*/ 1065210 w 6159107"/>
              <a:gd name="connsiteY1969" fmla="*/ 356180 h 5483430"/>
              <a:gd name="connsiteX1970" fmla="*/ 1149430 w 6159107"/>
              <a:gd name="connsiteY1970" fmla="*/ 367046 h 5483430"/>
              <a:gd name="connsiteX1971" fmla="*/ 1196974 w 6159107"/>
              <a:gd name="connsiteY1971" fmla="*/ 387420 h 5483430"/>
              <a:gd name="connsiteX1972" fmla="*/ 1243159 w 6159107"/>
              <a:gd name="connsiteY1972" fmla="*/ 405078 h 5483430"/>
              <a:gd name="connsiteX1973" fmla="*/ 1297495 w 6159107"/>
              <a:gd name="connsiteY1973" fmla="*/ 396928 h 5483430"/>
              <a:gd name="connsiteX1974" fmla="*/ 1319229 w 6159107"/>
              <a:gd name="connsiteY1974" fmla="*/ 381987 h 5483430"/>
              <a:gd name="connsiteX1975" fmla="*/ 1335529 w 6159107"/>
              <a:gd name="connsiteY1975" fmla="*/ 373838 h 5483430"/>
              <a:gd name="connsiteX1976" fmla="*/ 1349113 w 6159107"/>
              <a:gd name="connsiteY1976" fmla="*/ 376554 h 5483430"/>
              <a:gd name="connsiteX1977" fmla="*/ 1349113 w 6159107"/>
              <a:gd name="connsiteY1977" fmla="*/ 391495 h 5483430"/>
              <a:gd name="connsiteX1978" fmla="*/ 1345038 w 6159107"/>
              <a:gd name="connsiteY1978" fmla="*/ 413227 h 5483430"/>
              <a:gd name="connsiteX1979" fmla="*/ 1365415 w 6159107"/>
              <a:gd name="connsiteY1979" fmla="*/ 417302 h 5483430"/>
              <a:gd name="connsiteX1980" fmla="*/ 1361339 w 6159107"/>
              <a:gd name="connsiteY1980" fmla="*/ 422735 h 5483430"/>
              <a:gd name="connsiteX1981" fmla="*/ 1339604 w 6159107"/>
              <a:gd name="connsiteY1981" fmla="*/ 429526 h 5483430"/>
              <a:gd name="connsiteX1982" fmla="*/ 1358622 w 6159107"/>
              <a:gd name="connsiteY1982" fmla="*/ 445826 h 5483430"/>
              <a:gd name="connsiteX1983" fmla="*/ 1384431 w 6159107"/>
              <a:gd name="connsiteY1983" fmla="*/ 444467 h 5483430"/>
              <a:gd name="connsiteX1984" fmla="*/ 1445559 w 6159107"/>
              <a:gd name="connsiteY1984" fmla="*/ 424093 h 5483430"/>
              <a:gd name="connsiteX1985" fmla="*/ 1475443 w 6159107"/>
              <a:gd name="connsiteY1985" fmla="*/ 402361 h 5483430"/>
              <a:gd name="connsiteX1986" fmla="*/ 1518912 w 6159107"/>
              <a:gd name="connsiteY1986" fmla="*/ 398287 h 5483430"/>
              <a:gd name="connsiteX1987" fmla="*/ 1521629 w 6159107"/>
              <a:gd name="connsiteY1987" fmla="*/ 402361 h 5483430"/>
              <a:gd name="connsiteX1988" fmla="*/ 1508045 w 6159107"/>
              <a:gd name="connsiteY1988" fmla="*/ 420019 h 5483430"/>
              <a:gd name="connsiteX1989" fmla="*/ 1528421 w 6159107"/>
              <a:gd name="connsiteY1989" fmla="*/ 406436 h 5483430"/>
              <a:gd name="connsiteX1990" fmla="*/ 1535212 w 6159107"/>
              <a:gd name="connsiteY1990" fmla="*/ 406436 h 5483430"/>
              <a:gd name="connsiteX1991" fmla="*/ 1577323 w 6159107"/>
              <a:gd name="connsiteY1991" fmla="*/ 426810 h 5483430"/>
              <a:gd name="connsiteX1992" fmla="*/ 1615358 w 6159107"/>
              <a:gd name="connsiteY1992" fmla="*/ 426810 h 5483430"/>
              <a:gd name="connsiteX1993" fmla="*/ 1637092 w 6159107"/>
              <a:gd name="connsiteY1993" fmla="*/ 417302 h 5483430"/>
              <a:gd name="connsiteX1994" fmla="*/ 1736255 w 6159107"/>
              <a:gd name="connsiteY1994" fmla="*/ 406436 h 5483430"/>
              <a:gd name="connsiteX1995" fmla="*/ 1760706 w 6159107"/>
              <a:gd name="connsiteY1995" fmla="*/ 415944 h 5483430"/>
              <a:gd name="connsiteX1996" fmla="*/ 1793308 w 6159107"/>
              <a:gd name="connsiteY1996" fmla="*/ 430885 h 5483430"/>
              <a:gd name="connsiteX1997" fmla="*/ 1802816 w 6159107"/>
              <a:gd name="connsiteY1997" fmla="*/ 432243 h 5483430"/>
              <a:gd name="connsiteX1998" fmla="*/ 1782441 w 6159107"/>
              <a:gd name="connsiteY1998" fmla="*/ 384704 h 5483430"/>
              <a:gd name="connsiteX1999" fmla="*/ 1820475 w 6159107"/>
              <a:gd name="connsiteY1999" fmla="*/ 409152 h 5483430"/>
              <a:gd name="connsiteX2000" fmla="*/ 1828625 w 6159107"/>
              <a:gd name="connsiteY2000" fmla="*/ 403719 h 5483430"/>
              <a:gd name="connsiteX2001" fmla="*/ 1872094 w 6159107"/>
              <a:gd name="connsiteY2001" fmla="*/ 384704 h 5483430"/>
              <a:gd name="connsiteX2002" fmla="*/ 1895187 w 6159107"/>
              <a:gd name="connsiteY2002" fmla="*/ 384704 h 5483430"/>
              <a:gd name="connsiteX2003" fmla="*/ 1923714 w 6159107"/>
              <a:gd name="connsiteY2003" fmla="*/ 405078 h 5483430"/>
              <a:gd name="connsiteX2004" fmla="*/ 1931864 w 6159107"/>
              <a:gd name="connsiteY2004" fmla="*/ 418660 h 5483430"/>
              <a:gd name="connsiteX2005" fmla="*/ 1945447 w 6159107"/>
              <a:gd name="connsiteY2005" fmla="*/ 426810 h 5483430"/>
              <a:gd name="connsiteX2006" fmla="*/ 1952239 w 6159107"/>
              <a:gd name="connsiteY2006" fmla="*/ 410511 h 5483430"/>
              <a:gd name="connsiteX2007" fmla="*/ 1967182 w 6159107"/>
              <a:gd name="connsiteY2007" fmla="*/ 399644 h 5483430"/>
              <a:gd name="connsiteX2008" fmla="*/ 1967182 w 6159107"/>
              <a:gd name="connsiteY2008" fmla="*/ 384704 h 5483430"/>
              <a:gd name="connsiteX2009" fmla="*/ 1954956 w 6159107"/>
              <a:gd name="connsiteY2009" fmla="*/ 373838 h 5483430"/>
              <a:gd name="connsiteX2010" fmla="*/ 1968541 w 6159107"/>
              <a:gd name="connsiteY2010" fmla="*/ 377913 h 5483430"/>
              <a:gd name="connsiteX2011" fmla="*/ 1994350 w 6159107"/>
              <a:gd name="connsiteY2011" fmla="*/ 391495 h 5483430"/>
              <a:gd name="connsiteX2012" fmla="*/ 2021517 w 6159107"/>
              <a:gd name="connsiteY2012" fmla="*/ 383345 h 5483430"/>
              <a:gd name="connsiteX2013" fmla="*/ 2024235 w 6159107"/>
              <a:gd name="connsiteY2013" fmla="*/ 376554 h 5483430"/>
              <a:gd name="connsiteX2014" fmla="*/ 2041893 w 6159107"/>
              <a:gd name="connsiteY2014" fmla="*/ 337163 h 5483430"/>
              <a:gd name="connsiteX2015" fmla="*/ 2025592 w 6159107"/>
              <a:gd name="connsiteY2015" fmla="*/ 324939 h 5483430"/>
              <a:gd name="connsiteX2016" fmla="*/ 2025592 w 6159107"/>
              <a:gd name="connsiteY2016" fmla="*/ 320864 h 5483430"/>
              <a:gd name="connsiteX2017" fmla="*/ 2029668 w 6159107"/>
              <a:gd name="connsiteY2017" fmla="*/ 293699 h 5483430"/>
              <a:gd name="connsiteX2018" fmla="*/ 2092154 w 6159107"/>
              <a:gd name="connsiteY2018" fmla="*/ 300490 h 5483430"/>
              <a:gd name="connsiteX2019" fmla="*/ 2075853 w 6159107"/>
              <a:gd name="connsiteY2019" fmla="*/ 316789 h 5483430"/>
              <a:gd name="connsiteX2020" fmla="*/ 2070419 w 6159107"/>
              <a:gd name="connsiteY2020" fmla="*/ 334448 h 5483430"/>
              <a:gd name="connsiteX2021" fmla="*/ 2085361 w 6159107"/>
              <a:gd name="connsiteY2021" fmla="*/ 364329 h 5483430"/>
              <a:gd name="connsiteX2022" fmla="*/ 2054119 w 6159107"/>
              <a:gd name="connsiteY2022" fmla="*/ 388778 h 5483430"/>
              <a:gd name="connsiteX2023" fmla="*/ 2067702 w 6159107"/>
              <a:gd name="connsiteY2023" fmla="*/ 398287 h 5483430"/>
              <a:gd name="connsiteX2024" fmla="*/ 2096229 w 6159107"/>
              <a:gd name="connsiteY2024" fmla="*/ 396928 h 5483430"/>
              <a:gd name="connsiteX2025" fmla="*/ 2122038 w 6159107"/>
              <a:gd name="connsiteY2025" fmla="*/ 380629 h 5483430"/>
              <a:gd name="connsiteX2026" fmla="*/ 2183166 w 6159107"/>
              <a:gd name="connsiteY2026" fmla="*/ 323581 h 5483430"/>
              <a:gd name="connsiteX2027" fmla="*/ 2202183 w 6159107"/>
              <a:gd name="connsiteY2027" fmla="*/ 315431 h 5483430"/>
              <a:gd name="connsiteX2028" fmla="*/ 2247010 w 6159107"/>
              <a:gd name="connsiteY2028" fmla="*/ 296415 h 5483430"/>
              <a:gd name="connsiteX2029" fmla="*/ 2279612 w 6159107"/>
              <a:gd name="connsiteY2029" fmla="*/ 273325 h 5483430"/>
              <a:gd name="connsiteX2030" fmla="*/ 2279612 w 6159107"/>
              <a:gd name="connsiteY2030" fmla="*/ 284191 h 5483430"/>
              <a:gd name="connsiteX2031" fmla="*/ 2259236 w 6159107"/>
              <a:gd name="connsiteY2031" fmla="*/ 314072 h 5483430"/>
              <a:gd name="connsiteX2032" fmla="*/ 2219843 w 6159107"/>
              <a:gd name="connsiteY2032" fmla="*/ 349387 h 5483430"/>
              <a:gd name="connsiteX2033" fmla="*/ 2210333 w 6159107"/>
              <a:gd name="connsiteY2033" fmla="*/ 360254 h 5483430"/>
              <a:gd name="connsiteX2034" fmla="*/ 2348890 w 6159107"/>
              <a:gd name="connsiteY2034" fmla="*/ 243443 h 5483430"/>
              <a:gd name="connsiteX2035" fmla="*/ 2373341 w 6159107"/>
              <a:gd name="connsiteY2035" fmla="*/ 247518 h 5483430"/>
              <a:gd name="connsiteX2036" fmla="*/ 2392358 w 6159107"/>
              <a:gd name="connsiteY2036" fmla="*/ 266533 h 5483430"/>
              <a:gd name="connsiteX2037" fmla="*/ 2433110 w 6159107"/>
              <a:gd name="connsiteY2037" fmla="*/ 285549 h 5483430"/>
              <a:gd name="connsiteX2038" fmla="*/ 2462995 w 6159107"/>
              <a:gd name="connsiteY2038" fmla="*/ 270608 h 5483430"/>
              <a:gd name="connsiteX2039" fmla="*/ 2499671 w 6159107"/>
              <a:gd name="connsiteY2039" fmla="*/ 276041 h 5483430"/>
              <a:gd name="connsiteX2040" fmla="*/ 2552648 w 6159107"/>
              <a:gd name="connsiteY2040" fmla="*/ 286907 h 5483430"/>
              <a:gd name="connsiteX2041" fmla="*/ 2596117 w 6159107"/>
              <a:gd name="connsiteY2041" fmla="*/ 277399 h 5483430"/>
              <a:gd name="connsiteX2042" fmla="*/ 2635510 w 6159107"/>
              <a:gd name="connsiteY2042" fmla="*/ 263816 h 5483430"/>
              <a:gd name="connsiteX2043" fmla="*/ 2653170 w 6159107"/>
              <a:gd name="connsiteY2043" fmla="*/ 276041 h 5483430"/>
              <a:gd name="connsiteX2044" fmla="*/ 2708864 w 6159107"/>
              <a:gd name="connsiteY2044" fmla="*/ 280115 h 5483430"/>
              <a:gd name="connsiteX2045" fmla="*/ 2748256 w 6159107"/>
              <a:gd name="connsiteY2045" fmla="*/ 257025 h 5483430"/>
              <a:gd name="connsiteX2046" fmla="*/ 2780859 w 6159107"/>
              <a:gd name="connsiteY2046" fmla="*/ 232577 h 5483430"/>
              <a:gd name="connsiteX2047" fmla="*/ 2779500 w 6159107"/>
              <a:gd name="connsiteY2047" fmla="*/ 255667 h 5483430"/>
              <a:gd name="connsiteX2048" fmla="*/ 2810743 w 6159107"/>
              <a:gd name="connsiteY2048" fmla="*/ 311356 h 5483430"/>
              <a:gd name="connsiteX2049" fmla="*/ 2839269 w 6159107"/>
              <a:gd name="connsiteY2049" fmla="*/ 299132 h 5483430"/>
              <a:gd name="connsiteX2050" fmla="*/ 2844702 w 6159107"/>
              <a:gd name="connsiteY2050" fmla="*/ 281474 h 5483430"/>
              <a:gd name="connsiteX2051" fmla="*/ 2867795 w 6159107"/>
              <a:gd name="connsiteY2051" fmla="*/ 276041 h 5483430"/>
              <a:gd name="connsiteX2052" fmla="*/ 2870512 w 6159107"/>
              <a:gd name="connsiteY2052" fmla="*/ 269250 h 5483430"/>
              <a:gd name="connsiteX2053" fmla="*/ 2866437 w 6159107"/>
              <a:gd name="connsiteY2053" fmla="*/ 242085 h 5483430"/>
              <a:gd name="connsiteX2054" fmla="*/ 2865078 w 6159107"/>
              <a:gd name="connsiteY2054" fmla="*/ 216279 h 5483430"/>
              <a:gd name="connsiteX2055" fmla="*/ 2904472 w 6159107"/>
              <a:gd name="connsiteY2055" fmla="*/ 213562 h 5483430"/>
              <a:gd name="connsiteX2056" fmla="*/ 2905831 w 6159107"/>
              <a:gd name="connsiteY2056" fmla="*/ 209487 h 5483430"/>
              <a:gd name="connsiteX2057" fmla="*/ 2904472 w 6159107"/>
              <a:gd name="connsiteY2057" fmla="*/ 191830 h 5483430"/>
              <a:gd name="connsiteX2058" fmla="*/ 2923489 w 6159107"/>
              <a:gd name="connsiteY2058" fmla="*/ 185039 h 5483430"/>
              <a:gd name="connsiteX2059" fmla="*/ 2941148 w 6159107"/>
              <a:gd name="connsiteY2059" fmla="*/ 183681 h 5483430"/>
              <a:gd name="connsiteX2060" fmla="*/ 3045744 w 6159107"/>
              <a:gd name="connsiteY2060" fmla="*/ 185039 h 5483430"/>
              <a:gd name="connsiteX2061" fmla="*/ 3085137 w 6159107"/>
              <a:gd name="connsiteY2061" fmla="*/ 185039 h 5483430"/>
              <a:gd name="connsiteX2062" fmla="*/ 3120456 w 6159107"/>
              <a:gd name="connsiteY2062" fmla="*/ 193188 h 5483430"/>
              <a:gd name="connsiteX2063" fmla="*/ 3157133 w 6159107"/>
              <a:gd name="connsiteY2063" fmla="*/ 197263 h 5483430"/>
              <a:gd name="connsiteX2064" fmla="*/ 3203317 w 6159107"/>
              <a:gd name="connsiteY2064" fmla="*/ 194547 h 5483430"/>
              <a:gd name="connsiteX2065" fmla="*/ 3244070 w 6159107"/>
              <a:gd name="connsiteY2065" fmla="*/ 178248 h 5483430"/>
              <a:gd name="connsiteX2066" fmla="*/ 3261729 w 6159107"/>
              <a:gd name="connsiteY2066" fmla="*/ 156515 h 5483430"/>
              <a:gd name="connsiteX2067" fmla="*/ 3273953 w 6159107"/>
              <a:gd name="connsiteY2067" fmla="*/ 167381 h 5483430"/>
              <a:gd name="connsiteX2068" fmla="*/ 3303839 w 6159107"/>
              <a:gd name="connsiteY2068" fmla="*/ 185039 h 5483430"/>
              <a:gd name="connsiteX2069" fmla="*/ 3389417 w 6159107"/>
              <a:gd name="connsiteY2069" fmla="*/ 209487 h 5483430"/>
              <a:gd name="connsiteX2070" fmla="*/ 3405718 w 6159107"/>
              <a:gd name="connsiteY2070" fmla="*/ 216279 h 5483430"/>
              <a:gd name="connsiteX2071" fmla="*/ 3458696 w 6159107"/>
              <a:gd name="connsiteY2071" fmla="*/ 209487 h 5483430"/>
              <a:gd name="connsiteX2072" fmla="*/ 3479071 w 6159107"/>
              <a:gd name="connsiteY2072" fmla="*/ 210845 h 5483430"/>
              <a:gd name="connsiteX2073" fmla="*/ 3484505 w 6159107"/>
              <a:gd name="connsiteY2073" fmla="*/ 229861 h 5483430"/>
              <a:gd name="connsiteX2074" fmla="*/ 3457337 w 6159107"/>
              <a:gd name="connsiteY2074" fmla="*/ 246159 h 5483430"/>
              <a:gd name="connsiteX2075" fmla="*/ 3449187 w 6159107"/>
              <a:gd name="connsiteY2075" fmla="*/ 244802 h 5483430"/>
              <a:gd name="connsiteX2076" fmla="*/ 3470921 w 6159107"/>
              <a:gd name="connsiteY2076" fmla="*/ 258384 h 5483430"/>
              <a:gd name="connsiteX2077" fmla="*/ 3504880 w 6159107"/>
              <a:gd name="connsiteY2077" fmla="*/ 263816 h 5483430"/>
              <a:gd name="connsiteX2078" fmla="*/ 3534765 w 6159107"/>
              <a:gd name="connsiteY2078" fmla="*/ 284191 h 5483430"/>
              <a:gd name="connsiteX2079" fmla="*/ 3551065 w 6159107"/>
              <a:gd name="connsiteY2079" fmla="*/ 303206 h 5483430"/>
              <a:gd name="connsiteX2080" fmla="*/ 3556499 w 6159107"/>
              <a:gd name="connsiteY2080" fmla="*/ 301848 h 5483430"/>
              <a:gd name="connsiteX2081" fmla="*/ 3605402 w 6159107"/>
              <a:gd name="connsiteY2081" fmla="*/ 292340 h 5483430"/>
              <a:gd name="connsiteX2082" fmla="*/ 3639361 w 6159107"/>
              <a:gd name="connsiteY2082" fmla="*/ 285549 h 5483430"/>
              <a:gd name="connsiteX2083" fmla="*/ 3655662 w 6159107"/>
              <a:gd name="connsiteY2083" fmla="*/ 278758 h 5483430"/>
              <a:gd name="connsiteX2084" fmla="*/ 3667888 w 6159107"/>
              <a:gd name="connsiteY2084" fmla="*/ 281474 h 5483430"/>
              <a:gd name="connsiteX2085" fmla="*/ 3655662 w 6159107"/>
              <a:gd name="connsiteY2085" fmla="*/ 301848 h 5483430"/>
              <a:gd name="connsiteX2086" fmla="*/ 3648871 w 6159107"/>
              <a:gd name="connsiteY2086" fmla="*/ 323581 h 5483430"/>
              <a:gd name="connsiteX2087" fmla="*/ 3669247 w 6159107"/>
              <a:gd name="connsiteY2087" fmla="*/ 326297 h 5483430"/>
              <a:gd name="connsiteX2088" fmla="*/ 3685547 w 6159107"/>
              <a:gd name="connsiteY2088" fmla="*/ 334448 h 5483430"/>
              <a:gd name="connsiteX2089" fmla="*/ 3684188 w 6159107"/>
              <a:gd name="connsiteY2089" fmla="*/ 349387 h 5483430"/>
              <a:gd name="connsiteX2090" fmla="*/ 3682830 w 6159107"/>
              <a:gd name="connsiteY2090" fmla="*/ 356180 h 5483430"/>
              <a:gd name="connsiteX2091" fmla="*/ 3711356 w 6159107"/>
              <a:gd name="connsiteY2091" fmla="*/ 368404 h 5483430"/>
              <a:gd name="connsiteX2092" fmla="*/ 3773843 w 6159107"/>
              <a:gd name="connsiteY2092" fmla="*/ 349387 h 5483430"/>
              <a:gd name="connsiteX2093" fmla="*/ 3746674 w 6159107"/>
              <a:gd name="connsiteY2093" fmla="*/ 339881 h 5483430"/>
              <a:gd name="connsiteX2094" fmla="*/ 3799651 w 6159107"/>
              <a:gd name="connsiteY2094" fmla="*/ 261100 h 5483430"/>
              <a:gd name="connsiteX2095" fmla="*/ 3788785 w 6159107"/>
              <a:gd name="connsiteY2095" fmla="*/ 257025 h 5483430"/>
              <a:gd name="connsiteX2096" fmla="*/ 3820027 w 6159107"/>
              <a:gd name="connsiteY2096" fmla="*/ 229861 h 5483430"/>
              <a:gd name="connsiteX2097" fmla="*/ 3798293 w 6159107"/>
              <a:gd name="connsiteY2097" fmla="*/ 221711 h 5483430"/>
              <a:gd name="connsiteX2098" fmla="*/ 3798293 w 6159107"/>
              <a:gd name="connsiteY2098" fmla="*/ 205413 h 5483430"/>
              <a:gd name="connsiteX2099" fmla="*/ 3810519 w 6159107"/>
              <a:gd name="connsiteY2099" fmla="*/ 212204 h 5483430"/>
              <a:gd name="connsiteX2100" fmla="*/ 3828178 w 6159107"/>
              <a:gd name="connsiteY2100" fmla="*/ 214921 h 5483430"/>
              <a:gd name="connsiteX2101" fmla="*/ 3829535 w 6159107"/>
              <a:gd name="connsiteY2101" fmla="*/ 231219 h 5483430"/>
              <a:gd name="connsiteX2102" fmla="*/ 3839045 w 6159107"/>
              <a:gd name="connsiteY2102" fmla="*/ 240727 h 5483430"/>
              <a:gd name="connsiteX2103" fmla="*/ 3868931 w 6159107"/>
              <a:gd name="connsiteY2103" fmla="*/ 247518 h 5483430"/>
              <a:gd name="connsiteX2104" fmla="*/ 3898815 w 6159107"/>
              <a:gd name="connsiteY2104" fmla="*/ 239368 h 5483430"/>
              <a:gd name="connsiteX2105" fmla="*/ 3940925 w 6159107"/>
              <a:gd name="connsiteY2105" fmla="*/ 262458 h 5483430"/>
              <a:gd name="connsiteX2106" fmla="*/ 3984393 w 6159107"/>
              <a:gd name="connsiteY2106" fmla="*/ 251592 h 5483430"/>
              <a:gd name="connsiteX2107" fmla="*/ 4004769 w 6159107"/>
              <a:gd name="connsiteY2107" fmla="*/ 236652 h 5483430"/>
              <a:gd name="connsiteX2108" fmla="*/ 4037370 w 6159107"/>
              <a:gd name="connsiteY2108" fmla="*/ 224428 h 5483430"/>
              <a:gd name="connsiteX2109" fmla="*/ 4042804 w 6159107"/>
              <a:gd name="connsiteY2109" fmla="*/ 224428 h 5483430"/>
              <a:gd name="connsiteX2110" fmla="*/ 4049595 w 6159107"/>
              <a:gd name="connsiteY2110" fmla="*/ 212204 h 5483430"/>
              <a:gd name="connsiteX2111" fmla="*/ 4036012 w 6159107"/>
              <a:gd name="connsiteY2111" fmla="*/ 197263 h 5483430"/>
              <a:gd name="connsiteX2112" fmla="*/ 3997977 w 6159107"/>
              <a:gd name="connsiteY2112" fmla="*/ 191830 h 5483430"/>
              <a:gd name="connsiteX2113" fmla="*/ 3969451 w 6159107"/>
              <a:gd name="connsiteY2113" fmla="*/ 210845 h 5483430"/>
              <a:gd name="connsiteX2114" fmla="*/ 3946359 w 6159107"/>
              <a:gd name="connsiteY2114" fmla="*/ 220353 h 5483430"/>
              <a:gd name="connsiteX2115" fmla="*/ 3917832 w 6159107"/>
              <a:gd name="connsiteY2115" fmla="*/ 201338 h 5483430"/>
              <a:gd name="connsiteX2116" fmla="*/ 3920549 w 6159107"/>
              <a:gd name="connsiteY2116" fmla="*/ 193188 h 5483430"/>
              <a:gd name="connsiteX2117" fmla="*/ 3927340 w 6159107"/>
              <a:gd name="connsiteY2117" fmla="*/ 145649 h 5483430"/>
              <a:gd name="connsiteX2118" fmla="*/ 3920549 w 6159107"/>
              <a:gd name="connsiteY2118" fmla="*/ 126634 h 5483430"/>
              <a:gd name="connsiteX2119" fmla="*/ 3928698 w 6159107"/>
              <a:gd name="connsiteY2119" fmla="*/ 108975 h 5483430"/>
              <a:gd name="connsiteX2120" fmla="*/ 3955867 w 6159107"/>
              <a:gd name="connsiteY2120" fmla="*/ 104901 h 5483430"/>
              <a:gd name="connsiteX2121" fmla="*/ 3997977 w 6159107"/>
              <a:gd name="connsiteY2121" fmla="*/ 110334 h 5483430"/>
              <a:gd name="connsiteX2122" fmla="*/ 4050954 w 6159107"/>
              <a:gd name="connsiteY2122" fmla="*/ 95393 h 5483430"/>
              <a:gd name="connsiteX2123" fmla="*/ 4102573 w 6159107"/>
              <a:gd name="connsiteY2123" fmla="*/ 62795 h 5483430"/>
              <a:gd name="connsiteX2124" fmla="*/ 4124307 w 6159107"/>
              <a:gd name="connsiteY2124" fmla="*/ 46496 h 5483430"/>
              <a:gd name="connsiteX2125" fmla="*/ 4167776 w 6159107"/>
              <a:gd name="connsiteY2125" fmla="*/ 26122 h 5483430"/>
              <a:gd name="connsiteX2126" fmla="*/ 4393556 w 6159107"/>
              <a:gd name="connsiteY2126" fmla="*/ 0 h 5483430"/>
              <a:gd name="connsiteX2127" fmla="*/ 4401493 w 6159107"/>
              <a:gd name="connsiteY2127" fmla="*/ 0 h 5483430"/>
              <a:gd name="connsiteX2128" fmla="*/ 4400290 w 6159107"/>
              <a:gd name="connsiteY2128" fmla="*/ 3722 h 5483430"/>
              <a:gd name="connsiteX2129" fmla="*/ 4395899 w 6159107"/>
              <a:gd name="connsiteY2129" fmla="*/ 5933 h 5483430"/>
              <a:gd name="connsiteX2130" fmla="*/ 4393199 w 6159107"/>
              <a:gd name="connsiteY2130" fmla="*/ 1852 h 5483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</a:cxnLst>
            <a:rect l="l" t="t" r="r" b="b"/>
            <a:pathLst>
              <a:path w="6159107" h="5483430">
                <a:moveTo>
                  <a:pt x="1761992" y="5470960"/>
                </a:moveTo>
                <a:cubicBezTo>
                  <a:pt x="1763378" y="5472345"/>
                  <a:pt x="1766149" y="5473731"/>
                  <a:pt x="1768920" y="5476503"/>
                </a:cubicBezTo>
                <a:cubicBezTo>
                  <a:pt x="1766149" y="5479273"/>
                  <a:pt x="1763378" y="5480660"/>
                  <a:pt x="1760607" y="5483430"/>
                </a:cubicBezTo>
                <a:cubicBezTo>
                  <a:pt x="1759222" y="5482045"/>
                  <a:pt x="1756450" y="5479273"/>
                  <a:pt x="1756450" y="5477888"/>
                </a:cubicBezTo>
                <a:cubicBezTo>
                  <a:pt x="1757835" y="5475117"/>
                  <a:pt x="1760607" y="5473731"/>
                  <a:pt x="1761992" y="5470960"/>
                </a:cubicBezTo>
                <a:close/>
                <a:moveTo>
                  <a:pt x="1919633" y="5389488"/>
                </a:moveTo>
                <a:cubicBezTo>
                  <a:pt x="1918326" y="5390912"/>
                  <a:pt x="1915714" y="5393762"/>
                  <a:pt x="1914407" y="5395188"/>
                </a:cubicBezTo>
                <a:cubicBezTo>
                  <a:pt x="1915714" y="5396612"/>
                  <a:pt x="1917020" y="5398039"/>
                  <a:pt x="1918326" y="5399464"/>
                </a:cubicBezTo>
                <a:cubicBezTo>
                  <a:pt x="1919633" y="5396612"/>
                  <a:pt x="1922245" y="5393762"/>
                  <a:pt x="1923552" y="5392338"/>
                </a:cubicBezTo>
                <a:cubicBezTo>
                  <a:pt x="1922245" y="5390912"/>
                  <a:pt x="1920940" y="5389488"/>
                  <a:pt x="1919633" y="5389488"/>
                </a:cubicBezTo>
                <a:close/>
                <a:moveTo>
                  <a:pt x="2038072" y="5384967"/>
                </a:moveTo>
                <a:cubicBezTo>
                  <a:pt x="2035300" y="5384638"/>
                  <a:pt x="2032876" y="5385296"/>
                  <a:pt x="2030798" y="5388586"/>
                </a:cubicBezTo>
                <a:cubicBezTo>
                  <a:pt x="2037725" y="5397801"/>
                  <a:pt x="2037725" y="5397801"/>
                  <a:pt x="2047425" y="5387271"/>
                </a:cubicBezTo>
                <a:cubicBezTo>
                  <a:pt x="2043960" y="5386612"/>
                  <a:pt x="2040843" y="5385296"/>
                  <a:pt x="2038072" y="5384967"/>
                </a:cubicBezTo>
                <a:close/>
                <a:moveTo>
                  <a:pt x="1837946" y="5371752"/>
                </a:moveTo>
                <a:cubicBezTo>
                  <a:pt x="1834758" y="5371406"/>
                  <a:pt x="1832742" y="5372445"/>
                  <a:pt x="1830057" y="5374524"/>
                </a:cubicBezTo>
                <a:cubicBezTo>
                  <a:pt x="1823343" y="5381451"/>
                  <a:pt x="1817970" y="5388379"/>
                  <a:pt x="1821999" y="5399464"/>
                </a:cubicBezTo>
                <a:cubicBezTo>
                  <a:pt x="1832742" y="5393922"/>
                  <a:pt x="1843487" y="5388379"/>
                  <a:pt x="1852888" y="5377294"/>
                </a:cubicBezTo>
                <a:cubicBezTo>
                  <a:pt x="1845501" y="5373830"/>
                  <a:pt x="1841136" y="5372098"/>
                  <a:pt x="1837946" y="5371752"/>
                </a:cubicBezTo>
                <a:close/>
                <a:moveTo>
                  <a:pt x="1804668" y="5367872"/>
                </a:moveTo>
                <a:cubicBezTo>
                  <a:pt x="1804668" y="5369257"/>
                  <a:pt x="1804668" y="5370643"/>
                  <a:pt x="1804668" y="5372029"/>
                </a:cubicBezTo>
                <a:cubicBezTo>
                  <a:pt x="1805916" y="5372029"/>
                  <a:pt x="1807163" y="5372029"/>
                  <a:pt x="1807163" y="5370643"/>
                </a:cubicBezTo>
                <a:cubicBezTo>
                  <a:pt x="1807163" y="5369257"/>
                  <a:pt x="1807163" y="5369257"/>
                  <a:pt x="1807163" y="5367872"/>
                </a:cubicBezTo>
                <a:cubicBezTo>
                  <a:pt x="1805916" y="5367872"/>
                  <a:pt x="1804668" y="5367872"/>
                  <a:pt x="1804668" y="5367872"/>
                </a:cubicBezTo>
                <a:close/>
                <a:moveTo>
                  <a:pt x="2070222" y="5361741"/>
                </a:moveTo>
                <a:cubicBezTo>
                  <a:pt x="2067409" y="5361222"/>
                  <a:pt x="2064243" y="5362607"/>
                  <a:pt x="2060727" y="5368150"/>
                </a:cubicBezTo>
                <a:cubicBezTo>
                  <a:pt x="2066353" y="5370920"/>
                  <a:pt x="2070574" y="5372306"/>
                  <a:pt x="2074795" y="5373692"/>
                </a:cubicBezTo>
                <a:cubicBezTo>
                  <a:pt x="2076202" y="5373692"/>
                  <a:pt x="2077609" y="5372306"/>
                  <a:pt x="2079016" y="5370920"/>
                </a:cubicBezTo>
                <a:cubicBezTo>
                  <a:pt x="2079016" y="5369535"/>
                  <a:pt x="2079016" y="5366763"/>
                  <a:pt x="2077609" y="5366763"/>
                </a:cubicBezTo>
                <a:cubicBezTo>
                  <a:pt x="2075499" y="5364685"/>
                  <a:pt x="2073036" y="5362261"/>
                  <a:pt x="2070222" y="5361741"/>
                </a:cubicBezTo>
                <a:close/>
                <a:moveTo>
                  <a:pt x="1971772" y="5348751"/>
                </a:moveTo>
                <a:cubicBezTo>
                  <a:pt x="1951334" y="5350114"/>
                  <a:pt x="1940433" y="5352842"/>
                  <a:pt x="1930897" y="5359658"/>
                </a:cubicBezTo>
                <a:cubicBezTo>
                  <a:pt x="1925446" y="5362385"/>
                  <a:pt x="1922721" y="5366476"/>
                  <a:pt x="1924084" y="5371930"/>
                </a:cubicBezTo>
                <a:cubicBezTo>
                  <a:pt x="1925446" y="5377383"/>
                  <a:pt x="1930897" y="5382837"/>
                  <a:pt x="1936346" y="5382837"/>
                </a:cubicBezTo>
                <a:cubicBezTo>
                  <a:pt x="1945883" y="5382837"/>
                  <a:pt x="1954059" y="5380109"/>
                  <a:pt x="1959509" y="5373292"/>
                </a:cubicBezTo>
                <a:cubicBezTo>
                  <a:pt x="1966321" y="5366476"/>
                  <a:pt x="1970409" y="5359658"/>
                  <a:pt x="1971772" y="5348751"/>
                </a:cubicBezTo>
                <a:close/>
                <a:moveTo>
                  <a:pt x="2044931" y="5339606"/>
                </a:moveTo>
                <a:cubicBezTo>
                  <a:pt x="2042270" y="5339606"/>
                  <a:pt x="2040940" y="5340936"/>
                  <a:pt x="2039610" y="5342266"/>
                </a:cubicBezTo>
                <a:cubicBezTo>
                  <a:pt x="2038280" y="5343596"/>
                  <a:pt x="2039610" y="5346257"/>
                  <a:pt x="2040940" y="5346257"/>
                </a:cubicBezTo>
                <a:cubicBezTo>
                  <a:pt x="2043600" y="5346257"/>
                  <a:pt x="2044931" y="5346257"/>
                  <a:pt x="2047591" y="5344926"/>
                </a:cubicBezTo>
                <a:cubicBezTo>
                  <a:pt x="2048921" y="5344926"/>
                  <a:pt x="2048921" y="5343596"/>
                  <a:pt x="2051582" y="5340936"/>
                </a:cubicBezTo>
                <a:cubicBezTo>
                  <a:pt x="2047591" y="5339606"/>
                  <a:pt x="2046261" y="5339606"/>
                  <a:pt x="2044931" y="5339606"/>
                </a:cubicBezTo>
                <a:close/>
                <a:moveTo>
                  <a:pt x="1605170" y="5333517"/>
                </a:moveTo>
                <a:cubicBezTo>
                  <a:pt x="1602130" y="5333346"/>
                  <a:pt x="1598752" y="5334715"/>
                  <a:pt x="1595374" y="5336769"/>
                </a:cubicBezTo>
                <a:cubicBezTo>
                  <a:pt x="1594024" y="5336769"/>
                  <a:pt x="1594024" y="5339508"/>
                  <a:pt x="1592673" y="5342247"/>
                </a:cubicBezTo>
                <a:cubicBezTo>
                  <a:pt x="1598077" y="5344986"/>
                  <a:pt x="1602130" y="5347723"/>
                  <a:pt x="1611587" y="5354570"/>
                </a:cubicBezTo>
                <a:cubicBezTo>
                  <a:pt x="1612937" y="5346355"/>
                  <a:pt x="1614288" y="5342247"/>
                  <a:pt x="1612937" y="5339508"/>
                </a:cubicBezTo>
                <a:cubicBezTo>
                  <a:pt x="1610911" y="5335400"/>
                  <a:pt x="1608209" y="5333689"/>
                  <a:pt x="1605170" y="5333517"/>
                </a:cubicBezTo>
                <a:close/>
                <a:moveTo>
                  <a:pt x="3105361" y="5316328"/>
                </a:moveTo>
                <a:cubicBezTo>
                  <a:pt x="3108082" y="5316328"/>
                  <a:pt x="3109443" y="5318988"/>
                  <a:pt x="3114884" y="5321648"/>
                </a:cubicBezTo>
                <a:cubicBezTo>
                  <a:pt x="3109443" y="5321648"/>
                  <a:pt x="3106723" y="5322979"/>
                  <a:pt x="3104001" y="5322979"/>
                </a:cubicBezTo>
                <a:cubicBezTo>
                  <a:pt x="3102641" y="5321648"/>
                  <a:pt x="3101281" y="5318988"/>
                  <a:pt x="3099920" y="5317658"/>
                </a:cubicBezTo>
                <a:cubicBezTo>
                  <a:pt x="3101281" y="5317658"/>
                  <a:pt x="3104001" y="5316328"/>
                  <a:pt x="3105361" y="5316328"/>
                </a:cubicBezTo>
                <a:close/>
                <a:moveTo>
                  <a:pt x="4010150" y="5313834"/>
                </a:moveTo>
                <a:cubicBezTo>
                  <a:pt x="4012853" y="5313834"/>
                  <a:pt x="4014204" y="5313834"/>
                  <a:pt x="4016906" y="5313834"/>
                </a:cubicBezTo>
                <a:cubicBezTo>
                  <a:pt x="4016906" y="5315220"/>
                  <a:pt x="4016906" y="5316605"/>
                  <a:pt x="4015555" y="5316605"/>
                </a:cubicBezTo>
                <a:cubicBezTo>
                  <a:pt x="4014204" y="5316605"/>
                  <a:pt x="4011501" y="5317991"/>
                  <a:pt x="4008800" y="5317991"/>
                </a:cubicBezTo>
                <a:cubicBezTo>
                  <a:pt x="4007449" y="5317991"/>
                  <a:pt x="4006098" y="5315220"/>
                  <a:pt x="4006098" y="5315220"/>
                </a:cubicBezTo>
                <a:cubicBezTo>
                  <a:pt x="4007449" y="5313834"/>
                  <a:pt x="4008800" y="5313834"/>
                  <a:pt x="4010150" y="5313834"/>
                </a:cubicBezTo>
                <a:close/>
                <a:moveTo>
                  <a:pt x="1466307" y="5298869"/>
                </a:moveTo>
                <a:lnTo>
                  <a:pt x="1466307" y="5299701"/>
                </a:lnTo>
                <a:lnTo>
                  <a:pt x="1467138" y="5299701"/>
                </a:lnTo>
                <a:close/>
                <a:moveTo>
                  <a:pt x="2287838" y="5293050"/>
                </a:moveTo>
                <a:cubicBezTo>
                  <a:pt x="2298720" y="5303950"/>
                  <a:pt x="2305522" y="5314850"/>
                  <a:pt x="2309604" y="5328475"/>
                </a:cubicBezTo>
                <a:cubicBezTo>
                  <a:pt x="2310964" y="5336650"/>
                  <a:pt x="2305522" y="5342100"/>
                  <a:pt x="2297361" y="5342100"/>
                </a:cubicBezTo>
                <a:cubicBezTo>
                  <a:pt x="2293279" y="5340737"/>
                  <a:pt x="2289197" y="5340737"/>
                  <a:pt x="2285116" y="5338012"/>
                </a:cubicBezTo>
                <a:cubicBezTo>
                  <a:pt x="2270152" y="5332562"/>
                  <a:pt x="2266071" y="5318937"/>
                  <a:pt x="2274233" y="5305313"/>
                </a:cubicBezTo>
                <a:cubicBezTo>
                  <a:pt x="2276955" y="5299863"/>
                  <a:pt x="2282396" y="5297138"/>
                  <a:pt x="2287838" y="5293050"/>
                </a:cubicBezTo>
                <a:close/>
                <a:moveTo>
                  <a:pt x="3418052" y="5281410"/>
                </a:moveTo>
                <a:cubicBezTo>
                  <a:pt x="3426367" y="5286732"/>
                  <a:pt x="3429137" y="5294712"/>
                  <a:pt x="3433294" y="5304023"/>
                </a:cubicBezTo>
                <a:cubicBezTo>
                  <a:pt x="3419437" y="5308014"/>
                  <a:pt x="3411123" y="5305354"/>
                  <a:pt x="3406967" y="5296043"/>
                </a:cubicBezTo>
                <a:cubicBezTo>
                  <a:pt x="3404197" y="5290723"/>
                  <a:pt x="3406967" y="5288061"/>
                  <a:pt x="3418052" y="5281410"/>
                </a:cubicBezTo>
                <a:close/>
                <a:moveTo>
                  <a:pt x="2353125" y="5281410"/>
                </a:moveTo>
                <a:cubicBezTo>
                  <a:pt x="2355857" y="5294574"/>
                  <a:pt x="2353125" y="5297207"/>
                  <a:pt x="2336736" y="5294574"/>
                </a:cubicBezTo>
                <a:cubicBezTo>
                  <a:pt x="2339467" y="5285360"/>
                  <a:pt x="2344931" y="5282727"/>
                  <a:pt x="2353125" y="5281410"/>
                </a:cubicBezTo>
                <a:close/>
                <a:moveTo>
                  <a:pt x="2517140" y="5252313"/>
                </a:moveTo>
                <a:lnTo>
                  <a:pt x="2520466" y="5252313"/>
                </a:lnTo>
                <a:lnTo>
                  <a:pt x="2517140" y="5253976"/>
                </a:lnTo>
                <a:close/>
                <a:moveTo>
                  <a:pt x="3333808" y="5251482"/>
                </a:moveTo>
                <a:cubicBezTo>
                  <a:pt x="3335193" y="5252833"/>
                  <a:pt x="3337965" y="5254184"/>
                  <a:pt x="3339350" y="5255535"/>
                </a:cubicBezTo>
                <a:cubicBezTo>
                  <a:pt x="3337965" y="5258237"/>
                  <a:pt x="3336579" y="5260938"/>
                  <a:pt x="3335193" y="5262289"/>
                </a:cubicBezTo>
                <a:cubicBezTo>
                  <a:pt x="3333808" y="5260938"/>
                  <a:pt x="3331037" y="5259587"/>
                  <a:pt x="3331037" y="5258237"/>
                </a:cubicBezTo>
                <a:cubicBezTo>
                  <a:pt x="3331037" y="5255535"/>
                  <a:pt x="3332423" y="5254184"/>
                  <a:pt x="3333808" y="5251482"/>
                </a:cubicBezTo>
                <a:close/>
                <a:moveTo>
                  <a:pt x="4112178" y="5245662"/>
                </a:moveTo>
                <a:cubicBezTo>
                  <a:pt x="4113509" y="5245662"/>
                  <a:pt x="4116169" y="5245662"/>
                  <a:pt x="4117499" y="5247049"/>
                </a:cubicBezTo>
                <a:cubicBezTo>
                  <a:pt x="4116169" y="5247049"/>
                  <a:pt x="4116169" y="5249819"/>
                  <a:pt x="4114839" y="5249819"/>
                </a:cubicBezTo>
                <a:cubicBezTo>
                  <a:pt x="4113509" y="5248434"/>
                  <a:pt x="4112178" y="5248434"/>
                  <a:pt x="4110849" y="5247049"/>
                </a:cubicBezTo>
                <a:cubicBezTo>
                  <a:pt x="4112178" y="5247049"/>
                  <a:pt x="4112178" y="5245662"/>
                  <a:pt x="4112178" y="5245662"/>
                </a:cubicBezTo>
                <a:close/>
                <a:moveTo>
                  <a:pt x="1462653" y="5245455"/>
                </a:moveTo>
                <a:cubicBezTo>
                  <a:pt x="1459263" y="5245455"/>
                  <a:pt x="1457228" y="5247740"/>
                  <a:pt x="1453837" y="5252313"/>
                </a:cubicBezTo>
                <a:cubicBezTo>
                  <a:pt x="1461975" y="5252313"/>
                  <a:pt x="1468757" y="5252313"/>
                  <a:pt x="1479609" y="5252313"/>
                </a:cubicBezTo>
                <a:cubicBezTo>
                  <a:pt x="1470792" y="5247740"/>
                  <a:pt x="1466045" y="5245455"/>
                  <a:pt x="1462653" y="5245455"/>
                </a:cubicBezTo>
                <a:close/>
                <a:moveTo>
                  <a:pt x="3440555" y="5231706"/>
                </a:moveTo>
                <a:cubicBezTo>
                  <a:pt x="3442097" y="5231369"/>
                  <a:pt x="3443466" y="5231369"/>
                  <a:pt x="3444150" y="5232042"/>
                </a:cubicBezTo>
                <a:cubicBezTo>
                  <a:pt x="3446889" y="5234727"/>
                  <a:pt x="3448258" y="5238756"/>
                  <a:pt x="3446889" y="5241443"/>
                </a:cubicBezTo>
                <a:cubicBezTo>
                  <a:pt x="3446889" y="5245471"/>
                  <a:pt x="3442781" y="5248157"/>
                  <a:pt x="3437304" y="5246814"/>
                </a:cubicBezTo>
                <a:cubicBezTo>
                  <a:pt x="3434565" y="5246814"/>
                  <a:pt x="3431827" y="5244129"/>
                  <a:pt x="3424980" y="5241443"/>
                </a:cubicBezTo>
                <a:cubicBezTo>
                  <a:pt x="3430457" y="5237413"/>
                  <a:pt x="3431827" y="5233385"/>
                  <a:pt x="3435935" y="5233385"/>
                </a:cubicBezTo>
                <a:cubicBezTo>
                  <a:pt x="3437304" y="5232713"/>
                  <a:pt x="3439015" y="5232042"/>
                  <a:pt x="3440555" y="5231706"/>
                </a:cubicBezTo>
                <a:close/>
                <a:moveTo>
                  <a:pt x="2559208" y="5230698"/>
                </a:moveTo>
                <a:cubicBezTo>
                  <a:pt x="2566066" y="5233470"/>
                  <a:pt x="2572925" y="5236241"/>
                  <a:pt x="2581155" y="5239011"/>
                </a:cubicBezTo>
                <a:cubicBezTo>
                  <a:pt x="2570181" y="5247326"/>
                  <a:pt x="2567438" y="5247326"/>
                  <a:pt x="2563323" y="5244554"/>
                </a:cubicBezTo>
                <a:cubicBezTo>
                  <a:pt x="2559208" y="5241783"/>
                  <a:pt x="2553720" y="5237626"/>
                  <a:pt x="2559208" y="5230698"/>
                </a:cubicBezTo>
                <a:close/>
                <a:moveTo>
                  <a:pt x="1546623" y="5228251"/>
                </a:moveTo>
                <a:cubicBezTo>
                  <a:pt x="1544090" y="5227910"/>
                  <a:pt x="1541388" y="5228593"/>
                  <a:pt x="1539363" y="5230645"/>
                </a:cubicBezTo>
                <a:cubicBezTo>
                  <a:pt x="1528555" y="5238851"/>
                  <a:pt x="1519098" y="5247058"/>
                  <a:pt x="1513694" y="5257999"/>
                </a:cubicBezTo>
                <a:cubicBezTo>
                  <a:pt x="1515046" y="5260734"/>
                  <a:pt x="1516396" y="5262101"/>
                  <a:pt x="1517747" y="5263470"/>
                </a:cubicBezTo>
                <a:cubicBezTo>
                  <a:pt x="1531257" y="5268940"/>
                  <a:pt x="1546117" y="5266205"/>
                  <a:pt x="1559626" y="5260734"/>
                </a:cubicBezTo>
                <a:cubicBezTo>
                  <a:pt x="1565031" y="5259366"/>
                  <a:pt x="1567732" y="5253896"/>
                  <a:pt x="1565031" y="5248425"/>
                </a:cubicBezTo>
                <a:cubicBezTo>
                  <a:pt x="1562329" y="5242954"/>
                  <a:pt x="1558275" y="5236115"/>
                  <a:pt x="1552872" y="5232012"/>
                </a:cubicBezTo>
                <a:cubicBezTo>
                  <a:pt x="1551521" y="5229961"/>
                  <a:pt x="1549157" y="5228593"/>
                  <a:pt x="1546623" y="5228251"/>
                </a:cubicBezTo>
                <a:close/>
                <a:moveTo>
                  <a:pt x="3253840" y="5213240"/>
                </a:moveTo>
                <a:cubicBezTo>
                  <a:pt x="3251109" y="5214546"/>
                  <a:pt x="3247011" y="5215852"/>
                  <a:pt x="3242913" y="5217159"/>
                </a:cubicBezTo>
                <a:cubicBezTo>
                  <a:pt x="3245645" y="5219772"/>
                  <a:pt x="3247011" y="5222385"/>
                  <a:pt x="3249743" y="5222385"/>
                </a:cubicBezTo>
                <a:cubicBezTo>
                  <a:pt x="3252475" y="5222385"/>
                  <a:pt x="3256572" y="5221079"/>
                  <a:pt x="3262035" y="5218465"/>
                </a:cubicBezTo>
                <a:cubicBezTo>
                  <a:pt x="3257937" y="5215852"/>
                  <a:pt x="3255205" y="5213240"/>
                  <a:pt x="3253840" y="5213240"/>
                </a:cubicBezTo>
                <a:close/>
                <a:moveTo>
                  <a:pt x="3618685" y="5210469"/>
                </a:moveTo>
                <a:cubicBezTo>
                  <a:pt x="3636467" y="5209084"/>
                  <a:pt x="3647408" y="5211854"/>
                  <a:pt x="3661086" y="5214626"/>
                </a:cubicBezTo>
                <a:cubicBezTo>
                  <a:pt x="3639202" y="5221554"/>
                  <a:pt x="3636467" y="5221554"/>
                  <a:pt x="3618685" y="5210469"/>
                </a:cubicBezTo>
                <a:close/>
                <a:moveTo>
                  <a:pt x="2630149" y="5203834"/>
                </a:moveTo>
                <a:lnTo>
                  <a:pt x="2630510" y="5203983"/>
                </a:lnTo>
                <a:lnTo>
                  <a:pt x="2637151" y="5228033"/>
                </a:lnTo>
                <a:cubicBezTo>
                  <a:pt x="2638518" y="5236289"/>
                  <a:pt x="2631679" y="5243169"/>
                  <a:pt x="2623473" y="5243169"/>
                </a:cubicBezTo>
                <a:cubicBezTo>
                  <a:pt x="2613899" y="5243169"/>
                  <a:pt x="2605693" y="5241792"/>
                  <a:pt x="2597487" y="5240416"/>
                </a:cubicBezTo>
                <a:cubicBezTo>
                  <a:pt x="2596119" y="5233536"/>
                  <a:pt x="2601590" y="5232160"/>
                  <a:pt x="2604325" y="5229408"/>
                </a:cubicBezTo>
                <a:cubicBezTo>
                  <a:pt x="2611164" y="5223904"/>
                  <a:pt x="2619370" y="5218399"/>
                  <a:pt x="2627577" y="5212896"/>
                </a:cubicBezTo>
                <a:close/>
                <a:moveTo>
                  <a:pt x="1384909" y="5196612"/>
                </a:moveTo>
                <a:cubicBezTo>
                  <a:pt x="1368584" y="5209012"/>
                  <a:pt x="1357701" y="5224166"/>
                  <a:pt x="1344097" y="5244831"/>
                </a:cubicBezTo>
                <a:cubicBezTo>
                  <a:pt x="1361783" y="5244831"/>
                  <a:pt x="1375387" y="5244831"/>
                  <a:pt x="1387630" y="5244831"/>
                </a:cubicBezTo>
                <a:cubicBezTo>
                  <a:pt x="1397153" y="5243453"/>
                  <a:pt x="1406676" y="5242076"/>
                  <a:pt x="1416199" y="5239320"/>
                </a:cubicBezTo>
                <a:cubicBezTo>
                  <a:pt x="1424361" y="5237943"/>
                  <a:pt x="1431164" y="5232432"/>
                  <a:pt x="1433884" y="5221411"/>
                </a:cubicBezTo>
                <a:cubicBezTo>
                  <a:pt x="1420280" y="5207635"/>
                  <a:pt x="1402595" y="5202123"/>
                  <a:pt x="1384909" y="5196612"/>
                </a:cubicBezTo>
                <a:close/>
                <a:moveTo>
                  <a:pt x="1147315" y="5191693"/>
                </a:moveTo>
                <a:cubicBezTo>
                  <a:pt x="1142845" y="5191347"/>
                  <a:pt x="1140095" y="5192733"/>
                  <a:pt x="1134596" y="5195504"/>
                </a:cubicBezTo>
                <a:cubicBezTo>
                  <a:pt x="1146971" y="5196889"/>
                  <a:pt x="1155220" y="5196889"/>
                  <a:pt x="1170344" y="5198276"/>
                </a:cubicBezTo>
                <a:cubicBezTo>
                  <a:pt x="1157970" y="5194119"/>
                  <a:pt x="1151783" y="5192041"/>
                  <a:pt x="1147315" y="5191693"/>
                </a:cubicBezTo>
                <a:close/>
                <a:moveTo>
                  <a:pt x="5178311" y="5187468"/>
                </a:moveTo>
                <a:cubicBezTo>
                  <a:pt x="5167458" y="5197167"/>
                  <a:pt x="5162033" y="5199939"/>
                  <a:pt x="5152537" y="5190240"/>
                </a:cubicBezTo>
                <a:cubicBezTo>
                  <a:pt x="5160676" y="5188853"/>
                  <a:pt x="5167458" y="5187468"/>
                  <a:pt x="5178311" y="5187468"/>
                </a:cubicBezTo>
                <a:close/>
                <a:moveTo>
                  <a:pt x="1234121" y="5181649"/>
                </a:moveTo>
                <a:cubicBezTo>
                  <a:pt x="1232814" y="5183000"/>
                  <a:pt x="1230202" y="5184351"/>
                  <a:pt x="1230202" y="5184351"/>
                </a:cubicBezTo>
                <a:cubicBezTo>
                  <a:pt x="1230202" y="5187052"/>
                  <a:pt x="1231509" y="5189754"/>
                  <a:pt x="1232814" y="5191105"/>
                </a:cubicBezTo>
                <a:cubicBezTo>
                  <a:pt x="1234121" y="5192457"/>
                  <a:pt x="1236735" y="5191105"/>
                  <a:pt x="1239347" y="5191105"/>
                </a:cubicBezTo>
                <a:cubicBezTo>
                  <a:pt x="1239347" y="5189754"/>
                  <a:pt x="1239347" y="5187052"/>
                  <a:pt x="1238040" y="5184351"/>
                </a:cubicBezTo>
                <a:cubicBezTo>
                  <a:pt x="1238040" y="5183000"/>
                  <a:pt x="1235428" y="5183000"/>
                  <a:pt x="1234121" y="5181649"/>
                </a:cubicBezTo>
                <a:close/>
                <a:moveTo>
                  <a:pt x="1051728" y="5173348"/>
                </a:moveTo>
                <a:cubicBezTo>
                  <a:pt x="1050203" y="5173517"/>
                  <a:pt x="1048508" y="5173855"/>
                  <a:pt x="1046472" y="5173855"/>
                </a:cubicBezTo>
                <a:cubicBezTo>
                  <a:pt x="1053255" y="5183312"/>
                  <a:pt x="1061393" y="5183312"/>
                  <a:pt x="1072245" y="5179258"/>
                </a:cubicBezTo>
                <a:cubicBezTo>
                  <a:pt x="1065463" y="5176556"/>
                  <a:pt x="1060037" y="5175206"/>
                  <a:pt x="1055967" y="5173855"/>
                </a:cubicBezTo>
                <a:cubicBezTo>
                  <a:pt x="1054610" y="5173179"/>
                  <a:pt x="1053255" y="5173179"/>
                  <a:pt x="1051728" y="5173348"/>
                </a:cubicBezTo>
                <a:close/>
                <a:moveTo>
                  <a:pt x="3253929" y="5170009"/>
                </a:moveTo>
                <a:cubicBezTo>
                  <a:pt x="3252475" y="5170009"/>
                  <a:pt x="3251019" y="5171340"/>
                  <a:pt x="3249564" y="5171340"/>
                </a:cubicBezTo>
                <a:cubicBezTo>
                  <a:pt x="3249564" y="5174000"/>
                  <a:pt x="3251019" y="5175330"/>
                  <a:pt x="3252475" y="5176660"/>
                </a:cubicBezTo>
                <a:cubicBezTo>
                  <a:pt x="3253929" y="5175330"/>
                  <a:pt x="3255384" y="5175330"/>
                  <a:pt x="3255384" y="5174000"/>
                </a:cubicBezTo>
                <a:cubicBezTo>
                  <a:pt x="3255384" y="5172669"/>
                  <a:pt x="3253929" y="5170009"/>
                  <a:pt x="3253929" y="5170009"/>
                </a:cubicBezTo>
                <a:close/>
                <a:moveTo>
                  <a:pt x="2426324" y="5166684"/>
                </a:moveTo>
                <a:cubicBezTo>
                  <a:pt x="2437231" y="5166684"/>
                  <a:pt x="2439958" y="5174950"/>
                  <a:pt x="2444048" y="5181839"/>
                </a:cubicBezTo>
                <a:cubicBezTo>
                  <a:pt x="2446774" y="5185971"/>
                  <a:pt x="2448138" y="5191482"/>
                  <a:pt x="2448138" y="5195614"/>
                </a:cubicBezTo>
                <a:cubicBezTo>
                  <a:pt x="2448138" y="5202503"/>
                  <a:pt x="2445412" y="5209391"/>
                  <a:pt x="2437231" y="5214903"/>
                </a:cubicBezTo>
                <a:cubicBezTo>
                  <a:pt x="2424960" y="5199748"/>
                  <a:pt x="2414052" y="5185971"/>
                  <a:pt x="2426324" y="5166684"/>
                </a:cubicBezTo>
                <a:close/>
                <a:moveTo>
                  <a:pt x="3806407" y="5162528"/>
                </a:moveTo>
                <a:cubicBezTo>
                  <a:pt x="3798425" y="5162528"/>
                  <a:pt x="3793105" y="5168070"/>
                  <a:pt x="3790444" y="5173612"/>
                </a:cubicBezTo>
                <a:cubicBezTo>
                  <a:pt x="3789114" y="5174998"/>
                  <a:pt x="3789114" y="5179155"/>
                  <a:pt x="3789114" y="5180540"/>
                </a:cubicBezTo>
                <a:cubicBezTo>
                  <a:pt x="3790444" y="5181925"/>
                  <a:pt x="3794435" y="5183312"/>
                  <a:pt x="3795765" y="5183312"/>
                </a:cubicBezTo>
                <a:cubicBezTo>
                  <a:pt x="3799756" y="5180540"/>
                  <a:pt x="3805076" y="5177769"/>
                  <a:pt x="3807736" y="5174998"/>
                </a:cubicBezTo>
                <a:cubicBezTo>
                  <a:pt x="3809067" y="5172226"/>
                  <a:pt x="3807736" y="5166685"/>
                  <a:pt x="3806407" y="5162528"/>
                </a:cubicBezTo>
                <a:close/>
                <a:moveTo>
                  <a:pt x="2328696" y="5161566"/>
                </a:moveTo>
                <a:cubicBezTo>
                  <a:pt x="2326162" y="5162579"/>
                  <a:pt x="2323798" y="5165281"/>
                  <a:pt x="2321771" y="5170010"/>
                </a:cubicBezTo>
                <a:cubicBezTo>
                  <a:pt x="2325825" y="5172711"/>
                  <a:pt x="2329877" y="5176765"/>
                  <a:pt x="2333930" y="5180817"/>
                </a:cubicBezTo>
                <a:cubicBezTo>
                  <a:pt x="2340685" y="5174062"/>
                  <a:pt x="2343387" y="5167308"/>
                  <a:pt x="2336633" y="5163254"/>
                </a:cubicBezTo>
                <a:cubicBezTo>
                  <a:pt x="2333930" y="5161229"/>
                  <a:pt x="2331228" y="5160553"/>
                  <a:pt x="2328696" y="5161566"/>
                </a:cubicBezTo>
                <a:close/>
                <a:moveTo>
                  <a:pt x="4027713" y="5140912"/>
                </a:moveTo>
                <a:cubicBezTo>
                  <a:pt x="4044195" y="5140912"/>
                  <a:pt x="4053811" y="5146540"/>
                  <a:pt x="4059304" y="5159202"/>
                </a:cubicBezTo>
                <a:cubicBezTo>
                  <a:pt x="4045569" y="5157795"/>
                  <a:pt x="4045569" y="5157795"/>
                  <a:pt x="4027713" y="5140912"/>
                </a:cubicBezTo>
                <a:close/>
                <a:moveTo>
                  <a:pt x="2517417" y="5136755"/>
                </a:moveTo>
                <a:cubicBezTo>
                  <a:pt x="2516032" y="5136755"/>
                  <a:pt x="2514646" y="5136755"/>
                  <a:pt x="2514646" y="5138209"/>
                </a:cubicBezTo>
                <a:cubicBezTo>
                  <a:pt x="2514646" y="5139665"/>
                  <a:pt x="2516032" y="5141120"/>
                  <a:pt x="2516032" y="5142575"/>
                </a:cubicBezTo>
                <a:cubicBezTo>
                  <a:pt x="2517417" y="5141120"/>
                  <a:pt x="2517417" y="5141120"/>
                  <a:pt x="2518804" y="5139665"/>
                </a:cubicBezTo>
                <a:cubicBezTo>
                  <a:pt x="2517417" y="5139665"/>
                  <a:pt x="2517417" y="5138209"/>
                  <a:pt x="2517417" y="5136755"/>
                </a:cubicBezTo>
                <a:close/>
                <a:moveTo>
                  <a:pt x="4190825" y="5130104"/>
                </a:moveTo>
                <a:cubicBezTo>
                  <a:pt x="4192155" y="5131434"/>
                  <a:pt x="4193485" y="5132764"/>
                  <a:pt x="4194816" y="5134095"/>
                </a:cubicBezTo>
                <a:cubicBezTo>
                  <a:pt x="4193485" y="5135425"/>
                  <a:pt x="4192155" y="5136755"/>
                  <a:pt x="4192155" y="5136755"/>
                </a:cubicBezTo>
                <a:cubicBezTo>
                  <a:pt x="4190825" y="5135425"/>
                  <a:pt x="4189495" y="5134095"/>
                  <a:pt x="4188165" y="5131434"/>
                </a:cubicBezTo>
                <a:cubicBezTo>
                  <a:pt x="4188165" y="5131434"/>
                  <a:pt x="4189495" y="5130104"/>
                  <a:pt x="4190825" y="5130104"/>
                </a:cubicBezTo>
                <a:close/>
                <a:moveTo>
                  <a:pt x="4571301" y="5125116"/>
                </a:moveTo>
                <a:cubicBezTo>
                  <a:pt x="4572726" y="5126423"/>
                  <a:pt x="4574151" y="5129035"/>
                  <a:pt x="4575577" y="5130342"/>
                </a:cubicBezTo>
                <a:cubicBezTo>
                  <a:pt x="4574151" y="5131649"/>
                  <a:pt x="4572726" y="5134261"/>
                  <a:pt x="4572726" y="5132954"/>
                </a:cubicBezTo>
                <a:cubicBezTo>
                  <a:pt x="4569875" y="5131649"/>
                  <a:pt x="4568451" y="5130342"/>
                  <a:pt x="4565600" y="5127728"/>
                </a:cubicBezTo>
                <a:cubicBezTo>
                  <a:pt x="4567025" y="5127728"/>
                  <a:pt x="4568451" y="5126423"/>
                  <a:pt x="4571301" y="5125116"/>
                </a:cubicBezTo>
                <a:close/>
                <a:moveTo>
                  <a:pt x="4419282" y="5105995"/>
                </a:moveTo>
                <a:cubicBezTo>
                  <a:pt x="4417896" y="5114134"/>
                  <a:pt x="4417896" y="5119560"/>
                  <a:pt x="4415124" y="5123628"/>
                </a:cubicBezTo>
                <a:cubicBezTo>
                  <a:pt x="4413740" y="5126341"/>
                  <a:pt x="4408197" y="5127699"/>
                  <a:pt x="4402654" y="5131767"/>
                </a:cubicBezTo>
                <a:cubicBezTo>
                  <a:pt x="4405425" y="5119560"/>
                  <a:pt x="4409583" y="5114134"/>
                  <a:pt x="4419282" y="5105995"/>
                </a:cubicBezTo>
                <a:close/>
                <a:moveTo>
                  <a:pt x="2460350" y="5060796"/>
                </a:moveTo>
                <a:cubicBezTo>
                  <a:pt x="2452266" y="5062152"/>
                  <a:pt x="2446875" y="5066221"/>
                  <a:pt x="2441487" y="5075717"/>
                </a:cubicBezTo>
                <a:cubicBezTo>
                  <a:pt x="2456307" y="5085211"/>
                  <a:pt x="2457655" y="5085211"/>
                  <a:pt x="2464392" y="5083855"/>
                </a:cubicBezTo>
                <a:cubicBezTo>
                  <a:pt x="2473824" y="5081143"/>
                  <a:pt x="2480560" y="5073004"/>
                  <a:pt x="2477866" y="5067578"/>
                </a:cubicBezTo>
                <a:cubicBezTo>
                  <a:pt x="2475172" y="5062152"/>
                  <a:pt x="2467087" y="5059439"/>
                  <a:pt x="2460350" y="5060796"/>
                </a:cubicBezTo>
                <a:close/>
                <a:moveTo>
                  <a:pt x="5476765" y="5058608"/>
                </a:moveTo>
                <a:cubicBezTo>
                  <a:pt x="5470069" y="5070246"/>
                  <a:pt x="5470069" y="5070246"/>
                  <a:pt x="5452657" y="5070246"/>
                </a:cubicBezTo>
                <a:cubicBezTo>
                  <a:pt x="5458013" y="5061194"/>
                  <a:pt x="5466051" y="5059901"/>
                  <a:pt x="5476765" y="5058608"/>
                </a:cubicBezTo>
                <a:close/>
                <a:moveTo>
                  <a:pt x="4005781" y="5052788"/>
                </a:moveTo>
                <a:cubicBezTo>
                  <a:pt x="4000802" y="5053454"/>
                  <a:pt x="3995651" y="5056446"/>
                  <a:pt x="3989471" y="5059772"/>
                </a:cubicBezTo>
                <a:cubicBezTo>
                  <a:pt x="4001831" y="5074403"/>
                  <a:pt x="4001831" y="5074403"/>
                  <a:pt x="4011447" y="5067752"/>
                </a:cubicBezTo>
                <a:cubicBezTo>
                  <a:pt x="4014195" y="5065092"/>
                  <a:pt x="4016941" y="5062432"/>
                  <a:pt x="4021062" y="5059772"/>
                </a:cubicBezTo>
                <a:cubicBezTo>
                  <a:pt x="4015567" y="5053786"/>
                  <a:pt x="4010760" y="5052123"/>
                  <a:pt x="4005781" y="5052788"/>
                </a:cubicBezTo>
                <a:close/>
                <a:moveTo>
                  <a:pt x="5315483" y="5047801"/>
                </a:moveTo>
                <a:cubicBezTo>
                  <a:pt x="5314097" y="5047801"/>
                  <a:pt x="5314097" y="5047801"/>
                  <a:pt x="5311325" y="5049047"/>
                </a:cubicBezTo>
                <a:cubicBezTo>
                  <a:pt x="5314097" y="5051542"/>
                  <a:pt x="5314097" y="5052788"/>
                  <a:pt x="5315483" y="5052788"/>
                </a:cubicBezTo>
                <a:cubicBezTo>
                  <a:pt x="5318255" y="5051542"/>
                  <a:pt x="5321025" y="5051542"/>
                  <a:pt x="5323797" y="5051542"/>
                </a:cubicBezTo>
                <a:cubicBezTo>
                  <a:pt x="5323797" y="5051542"/>
                  <a:pt x="5323797" y="5049047"/>
                  <a:pt x="5323797" y="5049047"/>
                </a:cubicBezTo>
                <a:cubicBezTo>
                  <a:pt x="5321025" y="5049047"/>
                  <a:pt x="5318255" y="5047801"/>
                  <a:pt x="5315483" y="5047801"/>
                </a:cubicBezTo>
                <a:close/>
                <a:moveTo>
                  <a:pt x="2385567" y="5047801"/>
                </a:moveTo>
                <a:cubicBezTo>
                  <a:pt x="2366577" y="5047801"/>
                  <a:pt x="2366577" y="5057222"/>
                  <a:pt x="2336736" y="5089526"/>
                </a:cubicBezTo>
                <a:cubicBezTo>
                  <a:pt x="2354369" y="5104332"/>
                  <a:pt x="2365221" y="5102986"/>
                  <a:pt x="2373359" y="5085489"/>
                </a:cubicBezTo>
                <a:cubicBezTo>
                  <a:pt x="2377429" y="5076066"/>
                  <a:pt x="2381498" y="5066644"/>
                  <a:pt x="2385567" y="5057222"/>
                </a:cubicBezTo>
                <a:cubicBezTo>
                  <a:pt x="2386923" y="5054530"/>
                  <a:pt x="2388280" y="5051838"/>
                  <a:pt x="2385567" y="5047801"/>
                </a:cubicBezTo>
                <a:close/>
                <a:moveTo>
                  <a:pt x="4941541" y="5040804"/>
                </a:moveTo>
                <a:cubicBezTo>
                  <a:pt x="4937335" y="5040802"/>
                  <a:pt x="4932623" y="5042119"/>
                  <a:pt x="4927239" y="5044752"/>
                </a:cubicBezTo>
                <a:cubicBezTo>
                  <a:pt x="4935315" y="5052650"/>
                  <a:pt x="4942047" y="5055282"/>
                  <a:pt x="4951468" y="5053966"/>
                </a:cubicBezTo>
                <a:cubicBezTo>
                  <a:pt x="4952815" y="5053966"/>
                  <a:pt x="4954160" y="5051333"/>
                  <a:pt x="4955505" y="5048701"/>
                </a:cubicBezTo>
                <a:cubicBezTo>
                  <a:pt x="4955505" y="5047385"/>
                  <a:pt x="4954160" y="5046068"/>
                  <a:pt x="4952815" y="5044752"/>
                </a:cubicBezTo>
                <a:cubicBezTo>
                  <a:pt x="4949449" y="5042119"/>
                  <a:pt x="4945747" y="5040802"/>
                  <a:pt x="4941541" y="5040804"/>
                </a:cubicBezTo>
                <a:close/>
                <a:moveTo>
                  <a:pt x="4683709" y="5030673"/>
                </a:moveTo>
                <a:cubicBezTo>
                  <a:pt x="4677311" y="5031671"/>
                  <a:pt x="4671583" y="5033999"/>
                  <a:pt x="4666193" y="5037990"/>
                </a:cubicBezTo>
                <a:cubicBezTo>
                  <a:pt x="4682361" y="5048631"/>
                  <a:pt x="4686405" y="5047301"/>
                  <a:pt x="4705269" y="5031339"/>
                </a:cubicBezTo>
                <a:cubicBezTo>
                  <a:pt x="4697183" y="5030009"/>
                  <a:pt x="4690109" y="5029677"/>
                  <a:pt x="4683709" y="5030673"/>
                </a:cubicBezTo>
                <a:close/>
                <a:moveTo>
                  <a:pt x="2401859" y="5012051"/>
                </a:moveTo>
                <a:cubicBezTo>
                  <a:pt x="2399088" y="5021637"/>
                  <a:pt x="2396316" y="5028483"/>
                  <a:pt x="2394931" y="5035329"/>
                </a:cubicBezTo>
                <a:cubicBezTo>
                  <a:pt x="2406016" y="5031221"/>
                  <a:pt x="2407401" y="5024375"/>
                  <a:pt x="2401859" y="5012051"/>
                </a:cubicBezTo>
                <a:close/>
                <a:moveTo>
                  <a:pt x="678242" y="4887348"/>
                </a:moveTo>
                <a:cubicBezTo>
                  <a:pt x="667315" y="4891395"/>
                  <a:pt x="664583" y="4898137"/>
                  <a:pt x="663219" y="4906229"/>
                </a:cubicBezTo>
                <a:cubicBezTo>
                  <a:pt x="663219" y="4911624"/>
                  <a:pt x="664583" y="4918367"/>
                  <a:pt x="668680" y="4922414"/>
                </a:cubicBezTo>
                <a:cubicBezTo>
                  <a:pt x="674144" y="4931854"/>
                  <a:pt x="682338" y="4939946"/>
                  <a:pt x="689168" y="4948038"/>
                </a:cubicBezTo>
                <a:cubicBezTo>
                  <a:pt x="700095" y="4941295"/>
                  <a:pt x="701459" y="4938597"/>
                  <a:pt x="694631" y="4933203"/>
                </a:cubicBezTo>
                <a:cubicBezTo>
                  <a:pt x="683704" y="4922414"/>
                  <a:pt x="679608" y="4910275"/>
                  <a:pt x="680975" y="4896789"/>
                </a:cubicBezTo>
                <a:cubicBezTo>
                  <a:pt x="680975" y="4894091"/>
                  <a:pt x="679608" y="4891395"/>
                  <a:pt x="678242" y="4887348"/>
                </a:cubicBezTo>
                <a:close/>
                <a:moveTo>
                  <a:pt x="579332" y="4870735"/>
                </a:moveTo>
                <a:cubicBezTo>
                  <a:pt x="580532" y="4870903"/>
                  <a:pt x="581902" y="4871242"/>
                  <a:pt x="583273" y="4871242"/>
                </a:cubicBezTo>
                <a:cubicBezTo>
                  <a:pt x="584643" y="4871242"/>
                  <a:pt x="586014" y="4872592"/>
                  <a:pt x="587385" y="4873943"/>
                </a:cubicBezTo>
                <a:cubicBezTo>
                  <a:pt x="607944" y="4896909"/>
                  <a:pt x="617539" y="4923928"/>
                  <a:pt x="621650" y="4948245"/>
                </a:cubicBezTo>
                <a:cubicBezTo>
                  <a:pt x="621650" y="4961755"/>
                  <a:pt x="620280" y="4968510"/>
                  <a:pt x="613426" y="4973913"/>
                </a:cubicBezTo>
                <a:cubicBezTo>
                  <a:pt x="607944" y="4977967"/>
                  <a:pt x="599720" y="4977967"/>
                  <a:pt x="596979" y="4972562"/>
                </a:cubicBezTo>
                <a:cubicBezTo>
                  <a:pt x="594238" y="4967159"/>
                  <a:pt x="591497" y="4963105"/>
                  <a:pt x="590126" y="4957702"/>
                </a:cubicBezTo>
                <a:cubicBezTo>
                  <a:pt x="588755" y="4952298"/>
                  <a:pt x="588755" y="4945543"/>
                  <a:pt x="588755" y="4940139"/>
                </a:cubicBezTo>
                <a:cubicBezTo>
                  <a:pt x="587385" y="4921226"/>
                  <a:pt x="584643" y="4902312"/>
                  <a:pt x="573678" y="4886102"/>
                </a:cubicBezTo>
                <a:cubicBezTo>
                  <a:pt x="572308" y="4884751"/>
                  <a:pt x="570937" y="4882049"/>
                  <a:pt x="570937" y="4879347"/>
                </a:cubicBezTo>
                <a:cubicBezTo>
                  <a:pt x="572308" y="4876645"/>
                  <a:pt x="573678" y="4872592"/>
                  <a:pt x="576419" y="4871242"/>
                </a:cubicBezTo>
                <a:cubicBezTo>
                  <a:pt x="577105" y="4870566"/>
                  <a:pt x="578132" y="4870566"/>
                  <a:pt x="579332" y="4870735"/>
                </a:cubicBezTo>
                <a:close/>
                <a:moveTo>
                  <a:pt x="5625413" y="4835805"/>
                </a:moveTo>
                <a:cubicBezTo>
                  <a:pt x="5625413" y="4835805"/>
                  <a:pt x="5626744" y="4835805"/>
                  <a:pt x="5628073" y="4837156"/>
                </a:cubicBezTo>
                <a:cubicBezTo>
                  <a:pt x="5626744" y="4839857"/>
                  <a:pt x="5626744" y="4843910"/>
                  <a:pt x="5625413" y="4846613"/>
                </a:cubicBezTo>
                <a:cubicBezTo>
                  <a:pt x="5625413" y="4846613"/>
                  <a:pt x="5624083" y="4846613"/>
                  <a:pt x="5622752" y="4846613"/>
                </a:cubicBezTo>
                <a:cubicBezTo>
                  <a:pt x="5622752" y="4846613"/>
                  <a:pt x="5621423" y="4845261"/>
                  <a:pt x="5621423" y="4845261"/>
                </a:cubicBezTo>
                <a:cubicBezTo>
                  <a:pt x="5622752" y="4842559"/>
                  <a:pt x="5624083" y="4838507"/>
                  <a:pt x="5625413" y="4835805"/>
                </a:cubicBezTo>
                <a:close/>
                <a:moveTo>
                  <a:pt x="614668" y="4791742"/>
                </a:moveTo>
                <a:cubicBezTo>
                  <a:pt x="614668" y="4791742"/>
                  <a:pt x="613336" y="4793239"/>
                  <a:pt x="613336" y="4793239"/>
                </a:cubicBezTo>
                <a:cubicBezTo>
                  <a:pt x="614668" y="4796232"/>
                  <a:pt x="615996" y="4797728"/>
                  <a:pt x="615996" y="4799225"/>
                </a:cubicBezTo>
                <a:cubicBezTo>
                  <a:pt x="617327" y="4799225"/>
                  <a:pt x="618657" y="4797728"/>
                  <a:pt x="619987" y="4796232"/>
                </a:cubicBezTo>
                <a:cubicBezTo>
                  <a:pt x="618657" y="4794735"/>
                  <a:pt x="617327" y="4793239"/>
                  <a:pt x="614668" y="4791742"/>
                </a:cubicBezTo>
                <a:close/>
                <a:moveTo>
                  <a:pt x="504430" y="4770128"/>
                </a:moveTo>
                <a:cubicBezTo>
                  <a:pt x="504430" y="4771790"/>
                  <a:pt x="504430" y="4771790"/>
                  <a:pt x="504430" y="4773453"/>
                </a:cubicBezTo>
                <a:cubicBezTo>
                  <a:pt x="504430" y="4773453"/>
                  <a:pt x="503182" y="4773453"/>
                  <a:pt x="503182" y="4773453"/>
                </a:cubicBezTo>
                <a:cubicBezTo>
                  <a:pt x="503182" y="4773453"/>
                  <a:pt x="501935" y="4773453"/>
                  <a:pt x="501935" y="4771790"/>
                </a:cubicBezTo>
                <a:cubicBezTo>
                  <a:pt x="503182" y="4771790"/>
                  <a:pt x="503182" y="4770128"/>
                  <a:pt x="504430" y="4770128"/>
                </a:cubicBezTo>
                <a:close/>
                <a:moveTo>
                  <a:pt x="5691673" y="4754331"/>
                </a:moveTo>
                <a:cubicBezTo>
                  <a:pt x="5697075" y="4770380"/>
                  <a:pt x="5688970" y="4781080"/>
                  <a:pt x="5664652" y="4785091"/>
                </a:cubicBezTo>
                <a:cubicBezTo>
                  <a:pt x="5675460" y="4773055"/>
                  <a:pt x="5683565" y="4763693"/>
                  <a:pt x="5691673" y="4754331"/>
                </a:cubicBezTo>
                <a:close/>
                <a:moveTo>
                  <a:pt x="5583033" y="4716089"/>
                </a:moveTo>
                <a:cubicBezTo>
                  <a:pt x="5572079" y="4725633"/>
                  <a:pt x="5570708" y="4726996"/>
                  <a:pt x="5572079" y="4731087"/>
                </a:cubicBezTo>
                <a:cubicBezTo>
                  <a:pt x="5576187" y="4736541"/>
                  <a:pt x="5578925" y="4743358"/>
                  <a:pt x="5581663" y="4750175"/>
                </a:cubicBezTo>
                <a:cubicBezTo>
                  <a:pt x="5591249" y="4748811"/>
                  <a:pt x="5593987" y="4744721"/>
                  <a:pt x="5592617" y="4739267"/>
                </a:cubicBezTo>
                <a:cubicBezTo>
                  <a:pt x="5591249" y="4732450"/>
                  <a:pt x="5587141" y="4725633"/>
                  <a:pt x="5583033" y="4716089"/>
                </a:cubicBezTo>
                <a:close/>
                <a:moveTo>
                  <a:pt x="5792127" y="4677847"/>
                </a:moveTo>
                <a:cubicBezTo>
                  <a:pt x="5792127" y="4679302"/>
                  <a:pt x="5792127" y="4680757"/>
                  <a:pt x="5793512" y="4682211"/>
                </a:cubicBezTo>
                <a:cubicBezTo>
                  <a:pt x="5792127" y="4682211"/>
                  <a:pt x="5792127" y="4683666"/>
                  <a:pt x="5790741" y="4683666"/>
                </a:cubicBezTo>
                <a:cubicBezTo>
                  <a:pt x="5790741" y="4682211"/>
                  <a:pt x="5789356" y="4680757"/>
                  <a:pt x="5789356" y="4679302"/>
                </a:cubicBezTo>
                <a:cubicBezTo>
                  <a:pt x="5789356" y="4679302"/>
                  <a:pt x="5790741" y="4677847"/>
                  <a:pt x="5792127" y="4677847"/>
                </a:cubicBezTo>
                <a:close/>
                <a:moveTo>
                  <a:pt x="5756695" y="4647086"/>
                </a:moveTo>
                <a:cubicBezTo>
                  <a:pt x="5759426" y="4659246"/>
                  <a:pt x="5755329" y="4668702"/>
                  <a:pt x="5748501" y="4679509"/>
                </a:cubicBezTo>
                <a:cubicBezTo>
                  <a:pt x="5740305" y="4663298"/>
                  <a:pt x="5741673" y="4660597"/>
                  <a:pt x="5756695" y="4647086"/>
                </a:cubicBezTo>
                <a:close/>
                <a:moveTo>
                  <a:pt x="5836951" y="4565614"/>
                </a:moveTo>
                <a:cubicBezTo>
                  <a:pt x="5839653" y="4566974"/>
                  <a:pt x="5842356" y="4566974"/>
                  <a:pt x="5843707" y="4569695"/>
                </a:cubicBezTo>
                <a:cubicBezTo>
                  <a:pt x="5845056" y="4571055"/>
                  <a:pt x="5845056" y="4573775"/>
                  <a:pt x="5845056" y="4576497"/>
                </a:cubicBezTo>
                <a:cubicBezTo>
                  <a:pt x="5845056" y="4577857"/>
                  <a:pt x="5843707" y="4579218"/>
                  <a:pt x="5842356" y="4580578"/>
                </a:cubicBezTo>
                <a:cubicBezTo>
                  <a:pt x="5841005" y="4580578"/>
                  <a:pt x="5838303" y="4580578"/>
                  <a:pt x="5838303" y="4579218"/>
                </a:cubicBezTo>
                <a:cubicBezTo>
                  <a:pt x="5836951" y="4577857"/>
                  <a:pt x="5835600" y="4575137"/>
                  <a:pt x="5834249" y="4572416"/>
                </a:cubicBezTo>
                <a:cubicBezTo>
                  <a:pt x="5834249" y="4571055"/>
                  <a:pt x="5836951" y="4568334"/>
                  <a:pt x="5836951" y="4565614"/>
                </a:cubicBezTo>
                <a:close/>
                <a:moveTo>
                  <a:pt x="5745017" y="4547323"/>
                </a:moveTo>
                <a:cubicBezTo>
                  <a:pt x="5747787" y="4574640"/>
                  <a:pt x="5738088" y="4597858"/>
                  <a:pt x="5711761" y="4623808"/>
                </a:cubicBezTo>
                <a:cubicBezTo>
                  <a:pt x="5710377" y="4601956"/>
                  <a:pt x="5713148" y="4584201"/>
                  <a:pt x="5722847" y="4567812"/>
                </a:cubicBezTo>
                <a:cubicBezTo>
                  <a:pt x="5728390" y="4559616"/>
                  <a:pt x="5733933" y="4550055"/>
                  <a:pt x="5745017" y="4547323"/>
                </a:cubicBezTo>
                <a:close/>
                <a:moveTo>
                  <a:pt x="5786861" y="4425114"/>
                </a:moveTo>
                <a:cubicBezTo>
                  <a:pt x="5788107" y="4425114"/>
                  <a:pt x="5788107" y="4426611"/>
                  <a:pt x="5789356" y="4428107"/>
                </a:cubicBezTo>
                <a:cubicBezTo>
                  <a:pt x="5789356" y="4429604"/>
                  <a:pt x="5788107" y="4431100"/>
                  <a:pt x="5786861" y="4432597"/>
                </a:cubicBezTo>
                <a:cubicBezTo>
                  <a:pt x="5785615" y="4431100"/>
                  <a:pt x="5784367" y="4429604"/>
                  <a:pt x="5784367" y="4429604"/>
                </a:cubicBezTo>
                <a:cubicBezTo>
                  <a:pt x="5784367" y="4428107"/>
                  <a:pt x="5785615" y="4426611"/>
                  <a:pt x="5786861" y="4425114"/>
                </a:cubicBezTo>
                <a:close/>
                <a:moveTo>
                  <a:pt x="5822333" y="4309557"/>
                </a:moveTo>
                <a:cubicBezTo>
                  <a:pt x="5823719" y="4311011"/>
                  <a:pt x="5825103" y="4312466"/>
                  <a:pt x="5825103" y="4312466"/>
                </a:cubicBezTo>
                <a:cubicBezTo>
                  <a:pt x="5825103" y="4313921"/>
                  <a:pt x="5825103" y="4315376"/>
                  <a:pt x="5825103" y="4315376"/>
                </a:cubicBezTo>
                <a:cubicBezTo>
                  <a:pt x="5823719" y="4315376"/>
                  <a:pt x="5822333" y="4315376"/>
                  <a:pt x="5820947" y="4315376"/>
                </a:cubicBezTo>
                <a:cubicBezTo>
                  <a:pt x="5822333" y="4313921"/>
                  <a:pt x="5822333" y="4312466"/>
                  <a:pt x="5822333" y="4309557"/>
                </a:cubicBezTo>
                <a:close/>
                <a:moveTo>
                  <a:pt x="5736277" y="4214781"/>
                </a:moveTo>
                <a:cubicBezTo>
                  <a:pt x="5724189" y="4222962"/>
                  <a:pt x="5722847" y="4233869"/>
                  <a:pt x="5722847" y="4248867"/>
                </a:cubicBezTo>
                <a:cubicBezTo>
                  <a:pt x="5728219" y="4247504"/>
                  <a:pt x="5733591" y="4247504"/>
                  <a:pt x="5740305" y="4247504"/>
                </a:cubicBezTo>
                <a:cubicBezTo>
                  <a:pt x="5740305" y="4235233"/>
                  <a:pt x="5740305" y="4225689"/>
                  <a:pt x="5736277" y="4214781"/>
                </a:cubicBezTo>
                <a:close/>
                <a:moveTo>
                  <a:pt x="5735151" y="4096729"/>
                </a:moveTo>
                <a:cubicBezTo>
                  <a:pt x="5731159" y="4111665"/>
                  <a:pt x="5735151" y="4123887"/>
                  <a:pt x="5740471" y="4137466"/>
                </a:cubicBezTo>
                <a:cubicBezTo>
                  <a:pt x="5751112" y="4121171"/>
                  <a:pt x="5748453" y="4108949"/>
                  <a:pt x="5735151" y="4096729"/>
                </a:cubicBezTo>
                <a:close/>
                <a:moveTo>
                  <a:pt x="5819065" y="3994472"/>
                </a:moveTo>
                <a:cubicBezTo>
                  <a:pt x="5820422" y="3995849"/>
                  <a:pt x="5821779" y="3998603"/>
                  <a:pt x="5821779" y="3999979"/>
                </a:cubicBezTo>
                <a:cubicBezTo>
                  <a:pt x="5821779" y="4012372"/>
                  <a:pt x="5819065" y="4024764"/>
                  <a:pt x="5812285" y="4038534"/>
                </a:cubicBezTo>
                <a:cubicBezTo>
                  <a:pt x="5804145" y="4027519"/>
                  <a:pt x="5802788" y="4015126"/>
                  <a:pt x="5796007" y="3999979"/>
                </a:cubicBezTo>
                <a:cubicBezTo>
                  <a:pt x="5806859" y="3997226"/>
                  <a:pt x="5812285" y="3995849"/>
                  <a:pt x="5819065" y="3994472"/>
                </a:cubicBezTo>
                <a:close/>
                <a:moveTo>
                  <a:pt x="494974" y="3989484"/>
                </a:moveTo>
                <a:cubicBezTo>
                  <a:pt x="492270" y="3990834"/>
                  <a:pt x="488217" y="3992186"/>
                  <a:pt x="486866" y="3994888"/>
                </a:cubicBezTo>
                <a:cubicBezTo>
                  <a:pt x="485516" y="3997589"/>
                  <a:pt x="484165" y="4001642"/>
                  <a:pt x="484165" y="4004345"/>
                </a:cubicBezTo>
                <a:cubicBezTo>
                  <a:pt x="482814" y="4028662"/>
                  <a:pt x="484165" y="4051628"/>
                  <a:pt x="490919" y="4075945"/>
                </a:cubicBezTo>
                <a:cubicBezTo>
                  <a:pt x="512535" y="4065138"/>
                  <a:pt x="515236" y="4062435"/>
                  <a:pt x="512535" y="4043522"/>
                </a:cubicBezTo>
                <a:cubicBezTo>
                  <a:pt x="511184" y="4031363"/>
                  <a:pt x="508482" y="4017854"/>
                  <a:pt x="505780" y="4005695"/>
                </a:cubicBezTo>
                <a:cubicBezTo>
                  <a:pt x="505780" y="4001642"/>
                  <a:pt x="503078" y="3997589"/>
                  <a:pt x="501727" y="3993537"/>
                </a:cubicBezTo>
                <a:cubicBezTo>
                  <a:pt x="500377" y="3992186"/>
                  <a:pt x="496323" y="3989484"/>
                  <a:pt x="494974" y="3989484"/>
                </a:cubicBezTo>
                <a:close/>
                <a:moveTo>
                  <a:pt x="436729" y="3957881"/>
                </a:moveTo>
                <a:cubicBezTo>
                  <a:pt x="438821" y="3957881"/>
                  <a:pt x="441500" y="3958479"/>
                  <a:pt x="444849" y="3959507"/>
                </a:cubicBezTo>
                <a:cubicBezTo>
                  <a:pt x="447528" y="3960876"/>
                  <a:pt x="448867" y="3962245"/>
                  <a:pt x="452885" y="3963615"/>
                </a:cubicBezTo>
                <a:cubicBezTo>
                  <a:pt x="448867" y="3973199"/>
                  <a:pt x="439491" y="3973199"/>
                  <a:pt x="431455" y="3978676"/>
                </a:cubicBezTo>
                <a:cubicBezTo>
                  <a:pt x="429445" y="3963272"/>
                  <a:pt x="430450" y="3957881"/>
                  <a:pt x="436729" y="3957881"/>
                </a:cubicBezTo>
                <a:close/>
                <a:moveTo>
                  <a:pt x="451460" y="3931289"/>
                </a:moveTo>
                <a:cubicBezTo>
                  <a:pt x="452766" y="3936610"/>
                  <a:pt x="454073" y="3939270"/>
                  <a:pt x="455380" y="3944590"/>
                </a:cubicBezTo>
                <a:cubicBezTo>
                  <a:pt x="446234" y="3939270"/>
                  <a:pt x="446234" y="3939270"/>
                  <a:pt x="451460" y="3931289"/>
                </a:cubicBezTo>
                <a:close/>
                <a:moveTo>
                  <a:pt x="412149" y="3895541"/>
                </a:moveTo>
                <a:cubicBezTo>
                  <a:pt x="412149" y="3895541"/>
                  <a:pt x="413395" y="3895541"/>
                  <a:pt x="413395" y="3895541"/>
                </a:cubicBezTo>
                <a:cubicBezTo>
                  <a:pt x="414643" y="3895541"/>
                  <a:pt x="414643" y="3897204"/>
                  <a:pt x="414643" y="3897204"/>
                </a:cubicBezTo>
                <a:cubicBezTo>
                  <a:pt x="413395" y="3897204"/>
                  <a:pt x="412149" y="3897204"/>
                  <a:pt x="412149" y="3897204"/>
                </a:cubicBezTo>
                <a:cubicBezTo>
                  <a:pt x="412149" y="3897204"/>
                  <a:pt x="412149" y="3895541"/>
                  <a:pt x="412149" y="3895541"/>
                </a:cubicBezTo>
                <a:close/>
                <a:moveTo>
                  <a:pt x="5780716" y="3853117"/>
                </a:moveTo>
                <a:cubicBezTo>
                  <a:pt x="5784264" y="3854108"/>
                  <a:pt x="5787641" y="3856418"/>
                  <a:pt x="5791017" y="3859059"/>
                </a:cubicBezTo>
                <a:cubicBezTo>
                  <a:pt x="5785615" y="3863020"/>
                  <a:pt x="5781561" y="3866981"/>
                  <a:pt x="5776157" y="3872263"/>
                </a:cubicBezTo>
                <a:cubicBezTo>
                  <a:pt x="5773457" y="3865661"/>
                  <a:pt x="5772106" y="3860379"/>
                  <a:pt x="5769403" y="3855098"/>
                </a:cubicBezTo>
                <a:cubicBezTo>
                  <a:pt x="5773455" y="3852457"/>
                  <a:pt x="5777171" y="3852127"/>
                  <a:pt x="5780716" y="3853117"/>
                </a:cubicBezTo>
                <a:close/>
                <a:moveTo>
                  <a:pt x="6010911" y="3818225"/>
                </a:moveTo>
                <a:cubicBezTo>
                  <a:pt x="6012159" y="3819680"/>
                  <a:pt x="6012159" y="3821135"/>
                  <a:pt x="6012159" y="3822590"/>
                </a:cubicBezTo>
                <a:cubicBezTo>
                  <a:pt x="6012159" y="3822590"/>
                  <a:pt x="6010911" y="3824044"/>
                  <a:pt x="6010911" y="3824044"/>
                </a:cubicBezTo>
                <a:cubicBezTo>
                  <a:pt x="6010911" y="3822590"/>
                  <a:pt x="6009664" y="3821135"/>
                  <a:pt x="6009664" y="3819680"/>
                </a:cubicBezTo>
                <a:cubicBezTo>
                  <a:pt x="6009664" y="3818225"/>
                  <a:pt x="6010911" y="3818225"/>
                  <a:pt x="6010911" y="3818225"/>
                </a:cubicBezTo>
                <a:close/>
                <a:moveTo>
                  <a:pt x="5997403" y="3712643"/>
                </a:moveTo>
                <a:cubicBezTo>
                  <a:pt x="6005577" y="3716683"/>
                  <a:pt x="6008303" y="3722070"/>
                  <a:pt x="6009665" y="3728804"/>
                </a:cubicBezTo>
                <a:cubicBezTo>
                  <a:pt x="6009665" y="3735538"/>
                  <a:pt x="6009665" y="3742272"/>
                  <a:pt x="6008303" y="3749006"/>
                </a:cubicBezTo>
                <a:cubicBezTo>
                  <a:pt x="6008303" y="3751699"/>
                  <a:pt x="6004217" y="3754394"/>
                  <a:pt x="6001490" y="3755740"/>
                </a:cubicBezTo>
                <a:cubicBezTo>
                  <a:pt x="5996040" y="3757087"/>
                  <a:pt x="5990591" y="3757087"/>
                  <a:pt x="5985140" y="3757087"/>
                </a:cubicBezTo>
                <a:cubicBezTo>
                  <a:pt x="5978329" y="3765169"/>
                  <a:pt x="5971515" y="3771901"/>
                  <a:pt x="5964703" y="3779983"/>
                </a:cubicBezTo>
                <a:cubicBezTo>
                  <a:pt x="5960615" y="3761128"/>
                  <a:pt x="5960615" y="3750353"/>
                  <a:pt x="5968791" y="3727458"/>
                </a:cubicBezTo>
                <a:cubicBezTo>
                  <a:pt x="5972877" y="3734192"/>
                  <a:pt x="5978329" y="3739579"/>
                  <a:pt x="5985140" y="3747660"/>
                </a:cubicBezTo>
                <a:cubicBezTo>
                  <a:pt x="5989229" y="3735538"/>
                  <a:pt x="5993314" y="3724764"/>
                  <a:pt x="5997403" y="3712643"/>
                </a:cubicBezTo>
                <a:close/>
                <a:moveTo>
                  <a:pt x="306233" y="3681292"/>
                </a:moveTo>
                <a:cubicBezTo>
                  <a:pt x="308893" y="3684028"/>
                  <a:pt x="311554" y="3689499"/>
                  <a:pt x="311554" y="3692233"/>
                </a:cubicBezTo>
                <a:cubicBezTo>
                  <a:pt x="308893" y="3701808"/>
                  <a:pt x="306233" y="3711382"/>
                  <a:pt x="294262" y="3720956"/>
                </a:cubicBezTo>
                <a:cubicBezTo>
                  <a:pt x="292932" y="3705911"/>
                  <a:pt x="291602" y="3696337"/>
                  <a:pt x="295591" y="3686763"/>
                </a:cubicBezTo>
                <a:cubicBezTo>
                  <a:pt x="298254" y="3682660"/>
                  <a:pt x="302242" y="3678557"/>
                  <a:pt x="306233" y="3681292"/>
                </a:cubicBezTo>
                <a:close/>
                <a:moveTo>
                  <a:pt x="5733821" y="3620362"/>
                </a:moveTo>
                <a:cubicBezTo>
                  <a:pt x="5728501" y="3623023"/>
                  <a:pt x="5724509" y="3627013"/>
                  <a:pt x="5729830" y="3633664"/>
                </a:cubicBezTo>
                <a:cubicBezTo>
                  <a:pt x="5736481" y="3631003"/>
                  <a:pt x="5737811" y="3625683"/>
                  <a:pt x="5733821" y="3620362"/>
                </a:cubicBezTo>
                <a:close/>
                <a:moveTo>
                  <a:pt x="5815465" y="3618734"/>
                </a:moveTo>
                <a:cubicBezTo>
                  <a:pt x="5817497" y="3619074"/>
                  <a:pt x="5819527" y="3620432"/>
                  <a:pt x="5820883" y="3622469"/>
                </a:cubicBezTo>
                <a:cubicBezTo>
                  <a:pt x="5823591" y="3623828"/>
                  <a:pt x="5824946" y="3626544"/>
                  <a:pt x="5826301" y="3627903"/>
                </a:cubicBezTo>
                <a:cubicBezTo>
                  <a:pt x="5843909" y="3645559"/>
                  <a:pt x="5843909" y="3645559"/>
                  <a:pt x="5866937" y="3634693"/>
                </a:cubicBezTo>
                <a:cubicBezTo>
                  <a:pt x="5876419" y="3638768"/>
                  <a:pt x="5879128" y="3649634"/>
                  <a:pt x="5881837" y="3657783"/>
                </a:cubicBezTo>
                <a:cubicBezTo>
                  <a:pt x="5887255" y="3670007"/>
                  <a:pt x="5889965" y="3682231"/>
                  <a:pt x="5895383" y="3694455"/>
                </a:cubicBezTo>
                <a:cubicBezTo>
                  <a:pt x="5898092" y="3701246"/>
                  <a:pt x="5900801" y="3709396"/>
                  <a:pt x="5911637" y="3710754"/>
                </a:cubicBezTo>
                <a:cubicBezTo>
                  <a:pt x="5917055" y="3705321"/>
                  <a:pt x="5923827" y="3697172"/>
                  <a:pt x="5930601" y="3690381"/>
                </a:cubicBezTo>
                <a:cubicBezTo>
                  <a:pt x="5937373" y="3682231"/>
                  <a:pt x="5948209" y="3683589"/>
                  <a:pt x="5953627" y="3693097"/>
                </a:cubicBezTo>
                <a:cubicBezTo>
                  <a:pt x="5957691" y="3698530"/>
                  <a:pt x="5960399" y="3705321"/>
                  <a:pt x="5963109" y="3710754"/>
                </a:cubicBezTo>
                <a:cubicBezTo>
                  <a:pt x="5960399" y="3713471"/>
                  <a:pt x="5959045" y="3714829"/>
                  <a:pt x="5957691" y="3714829"/>
                </a:cubicBezTo>
                <a:cubicBezTo>
                  <a:pt x="5938727" y="3713471"/>
                  <a:pt x="5930601" y="3727052"/>
                  <a:pt x="5926537" y="3743351"/>
                </a:cubicBezTo>
                <a:cubicBezTo>
                  <a:pt x="5926537" y="3746068"/>
                  <a:pt x="5925183" y="3750142"/>
                  <a:pt x="5925183" y="3752859"/>
                </a:cubicBezTo>
                <a:cubicBezTo>
                  <a:pt x="5922474" y="3775949"/>
                  <a:pt x="5921118" y="3799039"/>
                  <a:pt x="5918409" y="3823486"/>
                </a:cubicBezTo>
                <a:cubicBezTo>
                  <a:pt x="5930601" y="3831636"/>
                  <a:pt x="5942791" y="3827561"/>
                  <a:pt x="5953627" y="3819412"/>
                </a:cubicBezTo>
                <a:cubicBezTo>
                  <a:pt x="5960399" y="3823486"/>
                  <a:pt x="5959045" y="3828919"/>
                  <a:pt x="5959045" y="3832994"/>
                </a:cubicBezTo>
                <a:cubicBezTo>
                  <a:pt x="5957691" y="3849293"/>
                  <a:pt x="5952273" y="3864233"/>
                  <a:pt x="5945500" y="3877815"/>
                </a:cubicBezTo>
                <a:cubicBezTo>
                  <a:pt x="5934663" y="3896830"/>
                  <a:pt x="5925183" y="3914487"/>
                  <a:pt x="5914345" y="3932144"/>
                </a:cubicBezTo>
                <a:cubicBezTo>
                  <a:pt x="5912991" y="3933502"/>
                  <a:pt x="5911637" y="3933502"/>
                  <a:pt x="5908927" y="3934861"/>
                </a:cubicBezTo>
                <a:cubicBezTo>
                  <a:pt x="5902155" y="3926711"/>
                  <a:pt x="5900801" y="3917204"/>
                  <a:pt x="5896736" y="3907696"/>
                </a:cubicBezTo>
                <a:cubicBezTo>
                  <a:pt x="5894027" y="3899547"/>
                  <a:pt x="5891319" y="3892756"/>
                  <a:pt x="5887255" y="3885964"/>
                </a:cubicBezTo>
                <a:cubicBezTo>
                  <a:pt x="5881837" y="3877815"/>
                  <a:pt x="5871001" y="3877815"/>
                  <a:pt x="5866937" y="3887323"/>
                </a:cubicBezTo>
                <a:cubicBezTo>
                  <a:pt x="5864227" y="3892756"/>
                  <a:pt x="5861519" y="3898188"/>
                  <a:pt x="5861519" y="3904980"/>
                </a:cubicBezTo>
                <a:cubicBezTo>
                  <a:pt x="5861519" y="3918562"/>
                  <a:pt x="5861519" y="3932144"/>
                  <a:pt x="5861519" y="3945726"/>
                </a:cubicBezTo>
                <a:cubicBezTo>
                  <a:pt x="5854746" y="3947085"/>
                  <a:pt x="5853391" y="3943010"/>
                  <a:pt x="5853391" y="3938935"/>
                </a:cubicBezTo>
                <a:cubicBezTo>
                  <a:pt x="5850683" y="3929428"/>
                  <a:pt x="5849328" y="3919920"/>
                  <a:pt x="5846619" y="3910413"/>
                </a:cubicBezTo>
                <a:cubicBezTo>
                  <a:pt x="5845265" y="3904980"/>
                  <a:pt x="5845265" y="3898188"/>
                  <a:pt x="5841201" y="3894114"/>
                </a:cubicBezTo>
                <a:cubicBezTo>
                  <a:pt x="5834429" y="3885964"/>
                  <a:pt x="5833073" y="3877815"/>
                  <a:pt x="5834429" y="3868308"/>
                </a:cubicBezTo>
                <a:cubicBezTo>
                  <a:pt x="5834429" y="3861517"/>
                  <a:pt x="5835783" y="3856084"/>
                  <a:pt x="5835783" y="3849293"/>
                </a:cubicBezTo>
                <a:cubicBezTo>
                  <a:pt x="5834429" y="3843860"/>
                  <a:pt x="5833073" y="3838427"/>
                  <a:pt x="5831719" y="3830278"/>
                </a:cubicBezTo>
                <a:cubicBezTo>
                  <a:pt x="5838491" y="3828919"/>
                  <a:pt x="5843909" y="3827561"/>
                  <a:pt x="5849328" y="3824845"/>
                </a:cubicBezTo>
                <a:cubicBezTo>
                  <a:pt x="5858809" y="3822128"/>
                  <a:pt x="5869647" y="3818054"/>
                  <a:pt x="5877773" y="3812620"/>
                </a:cubicBezTo>
                <a:cubicBezTo>
                  <a:pt x="5892673" y="3801755"/>
                  <a:pt x="5900801" y="3786815"/>
                  <a:pt x="5898092" y="3767800"/>
                </a:cubicBezTo>
                <a:cubicBezTo>
                  <a:pt x="5888609" y="3765083"/>
                  <a:pt x="5884547" y="3771874"/>
                  <a:pt x="5879128" y="3775949"/>
                </a:cubicBezTo>
                <a:cubicBezTo>
                  <a:pt x="5871001" y="3781381"/>
                  <a:pt x="5862873" y="3786815"/>
                  <a:pt x="5854746" y="3790889"/>
                </a:cubicBezTo>
                <a:cubicBezTo>
                  <a:pt x="5835783" y="3799039"/>
                  <a:pt x="5816819" y="3786815"/>
                  <a:pt x="5816819" y="3766441"/>
                </a:cubicBezTo>
                <a:cubicBezTo>
                  <a:pt x="5815465" y="3741993"/>
                  <a:pt x="5815465" y="3718903"/>
                  <a:pt x="5816819" y="3695813"/>
                </a:cubicBezTo>
                <a:cubicBezTo>
                  <a:pt x="5816819" y="3684948"/>
                  <a:pt x="5822237" y="3675440"/>
                  <a:pt x="5820883" y="3664574"/>
                </a:cubicBezTo>
                <a:cubicBezTo>
                  <a:pt x="5819527" y="3655067"/>
                  <a:pt x="5811401" y="3646918"/>
                  <a:pt x="5807337" y="3637410"/>
                </a:cubicBezTo>
                <a:cubicBezTo>
                  <a:pt x="5805982" y="3634693"/>
                  <a:pt x="5805982" y="3631977"/>
                  <a:pt x="5805982" y="3629261"/>
                </a:cubicBezTo>
                <a:cubicBezTo>
                  <a:pt x="5805982" y="3626544"/>
                  <a:pt x="5807337" y="3622469"/>
                  <a:pt x="5810047" y="3621111"/>
                </a:cubicBezTo>
                <a:cubicBezTo>
                  <a:pt x="5811401" y="3619074"/>
                  <a:pt x="5813433" y="3618395"/>
                  <a:pt x="5815465" y="3618734"/>
                </a:cubicBezTo>
                <a:close/>
                <a:moveTo>
                  <a:pt x="268262" y="3582119"/>
                </a:moveTo>
                <a:cubicBezTo>
                  <a:pt x="277773" y="3605167"/>
                  <a:pt x="279132" y="3625504"/>
                  <a:pt x="276413" y="3645840"/>
                </a:cubicBezTo>
                <a:cubicBezTo>
                  <a:pt x="273698" y="3663464"/>
                  <a:pt x="261470" y="3670243"/>
                  <a:pt x="246526" y="3662109"/>
                </a:cubicBezTo>
                <a:cubicBezTo>
                  <a:pt x="239732" y="3659397"/>
                  <a:pt x="234299" y="3653974"/>
                  <a:pt x="228865" y="3648551"/>
                </a:cubicBezTo>
                <a:cubicBezTo>
                  <a:pt x="224789" y="3644485"/>
                  <a:pt x="223430" y="3639062"/>
                  <a:pt x="227506" y="3633638"/>
                </a:cubicBezTo>
                <a:cubicBezTo>
                  <a:pt x="238374" y="3616013"/>
                  <a:pt x="253319" y="3601100"/>
                  <a:pt x="268262" y="3582119"/>
                </a:cubicBezTo>
                <a:close/>
                <a:moveTo>
                  <a:pt x="5952467" y="3569649"/>
                </a:moveTo>
                <a:cubicBezTo>
                  <a:pt x="5957936" y="3572358"/>
                  <a:pt x="5956569" y="3577775"/>
                  <a:pt x="5956569" y="3580485"/>
                </a:cubicBezTo>
                <a:cubicBezTo>
                  <a:pt x="5955202" y="3585902"/>
                  <a:pt x="5953835" y="3591319"/>
                  <a:pt x="5952467" y="3595381"/>
                </a:cubicBezTo>
                <a:cubicBezTo>
                  <a:pt x="5949733" y="3603507"/>
                  <a:pt x="5949733" y="3611634"/>
                  <a:pt x="5957936" y="3617051"/>
                </a:cubicBezTo>
                <a:cubicBezTo>
                  <a:pt x="5959303" y="3618404"/>
                  <a:pt x="5962037" y="3622468"/>
                  <a:pt x="5964771" y="3626530"/>
                </a:cubicBezTo>
                <a:cubicBezTo>
                  <a:pt x="5959303" y="3634656"/>
                  <a:pt x="5955202" y="3644136"/>
                  <a:pt x="5949733" y="3653617"/>
                </a:cubicBezTo>
                <a:cubicBezTo>
                  <a:pt x="5934695" y="3649554"/>
                  <a:pt x="5922391" y="3644136"/>
                  <a:pt x="5912820" y="3634656"/>
                </a:cubicBezTo>
                <a:cubicBezTo>
                  <a:pt x="5907351" y="3630593"/>
                  <a:pt x="5903251" y="3623822"/>
                  <a:pt x="5903251" y="3617051"/>
                </a:cubicBezTo>
                <a:cubicBezTo>
                  <a:pt x="5903251" y="3610279"/>
                  <a:pt x="5904619" y="3604862"/>
                  <a:pt x="5911453" y="3600798"/>
                </a:cubicBezTo>
                <a:cubicBezTo>
                  <a:pt x="5915555" y="3602153"/>
                  <a:pt x="5921023" y="3603507"/>
                  <a:pt x="5927860" y="3604862"/>
                </a:cubicBezTo>
                <a:cubicBezTo>
                  <a:pt x="5937429" y="3594027"/>
                  <a:pt x="5938797" y="3577775"/>
                  <a:pt x="5952467" y="3569649"/>
                </a:cubicBezTo>
                <a:close/>
                <a:moveTo>
                  <a:pt x="5742324" y="3546371"/>
                </a:moveTo>
                <a:cubicBezTo>
                  <a:pt x="5731399" y="3566962"/>
                  <a:pt x="5728667" y="3579317"/>
                  <a:pt x="5730031" y="3594416"/>
                </a:cubicBezTo>
                <a:cubicBezTo>
                  <a:pt x="5730031" y="3597162"/>
                  <a:pt x="5732763" y="3599907"/>
                  <a:pt x="5735495" y="3605399"/>
                </a:cubicBezTo>
                <a:cubicBezTo>
                  <a:pt x="5745056" y="3586181"/>
                  <a:pt x="5747787" y="3569707"/>
                  <a:pt x="5742324" y="3546371"/>
                </a:cubicBezTo>
                <a:close/>
                <a:moveTo>
                  <a:pt x="383523" y="3539720"/>
                </a:moveTo>
                <a:cubicBezTo>
                  <a:pt x="365997" y="3541076"/>
                  <a:pt x="360604" y="3547856"/>
                  <a:pt x="361953" y="3565483"/>
                </a:cubicBezTo>
                <a:cubicBezTo>
                  <a:pt x="363301" y="3584466"/>
                  <a:pt x="367345" y="3604804"/>
                  <a:pt x="370042" y="3623787"/>
                </a:cubicBezTo>
                <a:cubicBezTo>
                  <a:pt x="371389" y="3631922"/>
                  <a:pt x="372738" y="3640058"/>
                  <a:pt x="375434" y="3653617"/>
                </a:cubicBezTo>
                <a:cubicBezTo>
                  <a:pt x="383523" y="3648193"/>
                  <a:pt x="388915" y="3645481"/>
                  <a:pt x="390264" y="3641413"/>
                </a:cubicBezTo>
                <a:cubicBezTo>
                  <a:pt x="407790" y="3612939"/>
                  <a:pt x="410486" y="3581754"/>
                  <a:pt x="406441" y="3549212"/>
                </a:cubicBezTo>
                <a:cubicBezTo>
                  <a:pt x="405093" y="3542433"/>
                  <a:pt x="399701" y="3539720"/>
                  <a:pt x="392960" y="3539720"/>
                </a:cubicBezTo>
                <a:cubicBezTo>
                  <a:pt x="390264" y="3539720"/>
                  <a:pt x="386219" y="3539720"/>
                  <a:pt x="383523" y="3539720"/>
                </a:cubicBezTo>
                <a:close/>
                <a:moveTo>
                  <a:pt x="276131" y="3462405"/>
                </a:moveTo>
                <a:cubicBezTo>
                  <a:pt x="277468" y="3480090"/>
                  <a:pt x="272119" y="3490974"/>
                  <a:pt x="265431" y="3501855"/>
                </a:cubicBezTo>
                <a:cubicBezTo>
                  <a:pt x="262757" y="3505937"/>
                  <a:pt x="258745" y="3507298"/>
                  <a:pt x="254733" y="3505937"/>
                </a:cubicBezTo>
                <a:cubicBezTo>
                  <a:pt x="249383" y="3503217"/>
                  <a:pt x="246709" y="3497775"/>
                  <a:pt x="249383" y="3492333"/>
                </a:cubicBezTo>
                <a:cubicBezTo>
                  <a:pt x="253395" y="3480090"/>
                  <a:pt x="261420" y="3471927"/>
                  <a:pt x="276131" y="3462405"/>
                </a:cubicBezTo>
                <a:close/>
                <a:moveTo>
                  <a:pt x="5745195" y="3460792"/>
                </a:moveTo>
                <a:cubicBezTo>
                  <a:pt x="5743160" y="3459944"/>
                  <a:pt x="5740786" y="3460282"/>
                  <a:pt x="5738075" y="3462317"/>
                </a:cubicBezTo>
                <a:cubicBezTo>
                  <a:pt x="5734005" y="3466386"/>
                  <a:pt x="5729936" y="3471813"/>
                  <a:pt x="5725867" y="3474525"/>
                </a:cubicBezTo>
                <a:cubicBezTo>
                  <a:pt x="5717728" y="3479950"/>
                  <a:pt x="5715014" y="3485376"/>
                  <a:pt x="5715014" y="3493515"/>
                </a:cubicBezTo>
                <a:cubicBezTo>
                  <a:pt x="5715014" y="3496228"/>
                  <a:pt x="5715014" y="3498940"/>
                  <a:pt x="5715014" y="3501653"/>
                </a:cubicBezTo>
                <a:cubicBezTo>
                  <a:pt x="5713659" y="3519287"/>
                  <a:pt x="5715014" y="3538277"/>
                  <a:pt x="5700095" y="3551841"/>
                </a:cubicBezTo>
                <a:cubicBezTo>
                  <a:pt x="5698738" y="3553198"/>
                  <a:pt x="5701451" y="3555910"/>
                  <a:pt x="5702806" y="3561336"/>
                </a:cubicBezTo>
                <a:cubicBezTo>
                  <a:pt x="5716372" y="3543702"/>
                  <a:pt x="5725867" y="3527426"/>
                  <a:pt x="5736717" y="3511148"/>
                </a:cubicBezTo>
                <a:cubicBezTo>
                  <a:pt x="5742143" y="3504366"/>
                  <a:pt x="5744855" y="3497584"/>
                  <a:pt x="5740786" y="3489446"/>
                </a:cubicBezTo>
                <a:cubicBezTo>
                  <a:pt x="5736717" y="3481307"/>
                  <a:pt x="5740786" y="3475882"/>
                  <a:pt x="5747569" y="3471813"/>
                </a:cubicBezTo>
                <a:cubicBezTo>
                  <a:pt x="5748925" y="3470456"/>
                  <a:pt x="5750281" y="3467743"/>
                  <a:pt x="5750281" y="3466386"/>
                </a:cubicBezTo>
                <a:cubicBezTo>
                  <a:pt x="5748925" y="3463674"/>
                  <a:pt x="5747229" y="3461639"/>
                  <a:pt x="5745195" y="3460792"/>
                </a:cubicBezTo>
                <a:close/>
                <a:moveTo>
                  <a:pt x="5762489" y="3457832"/>
                </a:moveTo>
                <a:cubicBezTo>
                  <a:pt x="5761128" y="3458872"/>
                  <a:pt x="5760107" y="3461296"/>
                  <a:pt x="5759426" y="3465452"/>
                </a:cubicBezTo>
                <a:cubicBezTo>
                  <a:pt x="5763509" y="3466839"/>
                  <a:pt x="5767589" y="3468224"/>
                  <a:pt x="5771671" y="3468224"/>
                </a:cubicBezTo>
                <a:cubicBezTo>
                  <a:pt x="5771671" y="3468224"/>
                  <a:pt x="5773031" y="3466839"/>
                  <a:pt x="5774391" y="3465452"/>
                </a:cubicBezTo>
                <a:cubicBezTo>
                  <a:pt x="5771671" y="3462682"/>
                  <a:pt x="5770311" y="3459911"/>
                  <a:pt x="5767589" y="3458525"/>
                </a:cubicBezTo>
                <a:cubicBezTo>
                  <a:pt x="5765549" y="3457139"/>
                  <a:pt x="5763849" y="3456793"/>
                  <a:pt x="5762489" y="3457832"/>
                </a:cubicBezTo>
                <a:close/>
                <a:moveTo>
                  <a:pt x="362100" y="3404209"/>
                </a:moveTo>
                <a:cubicBezTo>
                  <a:pt x="368751" y="3408317"/>
                  <a:pt x="374072" y="3412425"/>
                  <a:pt x="378062" y="3415164"/>
                </a:cubicBezTo>
                <a:cubicBezTo>
                  <a:pt x="375402" y="3423379"/>
                  <a:pt x="370083" y="3427487"/>
                  <a:pt x="364760" y="3423379"/>
                </a:cubicBezTo>
                <a:cubicBezTo>
                  <a:pt x="358109" y="3419272"/>
                  <a:pt x="358109" y="3412425"/>
                  <a:pt x="362100" y="3404209"/>
                </a:cubicBezTo>
                <a:close/>
                <a:moveTo>
                  <a:pt x="5660496" y="3398390"/>
                </a:moveTo>
                <a:cubicBezTo>
                  <a:pt x="5657883" y="3401112"/>
                  <a:pt x="5651350" y="3403832"/>
                  <a:pt x="5656576" y="3410634"/>
                </a:cubicBezTo>
                <a:cubicBezTo>
                  <a:pt x="5659189" y="3413355"/>
                  <a:pt x="5661803" y="3413355"/>
                  <a:pt x="5664415" y="3410634"/>
                </a:cubicBezTo>
                <a:cubicBezTo>
                  <a:pt x="5669641" y="3405192"/>
                  <a:pt x="5667027" y="3401112"/>
                  <a:pt x="5660496" y="3398390"/>
                </a:cubicBezTo>
                <a:close/>
                <a:moveTo>
                  <a:pt x="5752989" y="3394338"/>
                </a:moveTo>
                <a:cubicBezTo>
                  <a:pt x="5749089" y="3394511"/>
                  <a:pt x="5746038" y="3397283"/>
                  <a:pt x="5743324" y="3402824"/>
                </a:cubicBezTo>
                <a:cubicBezTo>
                  <a:pt x="5743324" y="3404210"/>
                  <a:pt x="5741969" y="3408367"/>
                  <a:pt x="5743324" y="3409753"/>
                </a:cubicBezTo>
                <a:cubicBezTo>
                  <a:pt x="5746038" y="3411138"/>
                  <a:pt x="5750106" y="3412523"/>
                  <a:pt x="5752819" y="3412523"/>
                </a:cubicBezTo>
                <a:cubicBezTo>
                  <a:pt x="5758246" y="3411138"/>
                  <a:pt x="5765027" y="3408367"/>
                  <a:pt x="5767741" y="3401439"/>
                </a:cubicBezTo>
                <a:cubicBezTo>
                  <a:pt x="5761637" y="3396589"/>
                  <a:pt x="5756889" y="3394165"/>
                  <a:pt x="5752989" y="3394338"/>
                </a:cubicBezTo>
                <a:close/>
                <a:moveTo>
                  <a:pt x="5702617" y="3387582"/>
                </a:moveTo>
                <a:cubicBezTo>
                  <a:pt x="5702617" y="3388968"/>
                  <a:pt x="5701231" y="3390354"/>
                  <a:pt x="5701231" y="3391739"/>
                </a:cubicBezTo>
                <a:cubicBezTo>
                  <a:pt x="5701231" y="3393126"/>
                  <a:pt x="5702617" y="3394510"/>
                  <a:pt x="5702617" y="3395896"/>
                </a:cubicBezTo>
                <a:cubicBezTo>
                  <a:pt x="5704005" y="3394510"/>
                  <a:pt x="5705389" y="3393126"/>
                  <a:pt x="5705389" y="3390354"/>
                </a:cubicBezTo>
                <a:cubicBezTo>
                  <a:pt x="5705389" y="3388968"/>
                  <a:pt x="5704005" y="3388968"/>
                  <a:pt x="5702617" y="3387582"/>
                </a:cubicBezTo>
                <a:close/>
                <a:moveTo>
                  <a:pt x="5776055" y="3365967"/>
                </a:moveTo>
                <a:cubicBezTo>
                  <a:pt x="5780151" y="3376942"/>
                  <a:pt x="5782883" y="3383800"/>
                  <a:pt x="5785615" y="3393402"/>
                </a:cubicBezTo>
                <a:cubicBezTo>
                  <a:pt x="5789711" y="3387916"/>
                  <a:pt x="5792443" y="3385171"/>
                  <a:pt x="5795175" y="3382428"/>
                </a:cubicBezTo>
                <a:cubicBezTo>
                  <a:pt x="5791077" y="3374198"/>
                  <a:pt x="5786979" y="3370082"/>
                  <a:pt x="5776055" y="3365967"/>
                </a:cubicBezTo>
                <a:close/>
                <a:moveTo>
                  <a:pt x="329546" y="3295801"/>
                </a:moveTo>
                <a:cubicBezTo>
                  <a:pt x="339108" y="3294471"/>
                  <a:pt x="343206" y="3299791"/>
                  <a:pt x="345937" y="3306442"/>
                </a:cubicBezTo>
                <a:cubicBezTo>
                  <a:pt x="347303" y="3307773"/>
                  <a:pt x="345937" y="3310433"/>
                  <a:pt x="344571" y="3311762"/>
                </a:cubicBezTo>
                <a:cubicBezTo>
                  <a:pt x="344571" y="3313093"/>
                  <a:pt x="341840" y="3314422"/>
                  <a:pt x="340474" y="3314422"/>
                </a:cubicBezTo>
                <a:cubicBezTo>
                  <a:pt x="336376" y="3311762"/>
                  <a:pt x="332278" y="3310433"/>
                  <a:pt x="330912" y="3306442"/>
                </a:cubicBezTo>
                <a:cubicBezTo>
                  <a:pt x="328182" y="3303782"/>
                  <a:pt x="329546" y="3299791"/>
                  <a:pt x="329546" y="3295801"/>
                </a:cubicBezTo>
                <a:close/>
                <a:moveTo>
                  <a:pt x="5713611" y="3295535"/>
                </a:moveTo>
                <a:cubicBezTo>
                  <a:pt x="5709591" y="3292808"/>
                  <a:pt x="5702895" y="3298261"/>
                  <a:pt x="5702895" y="3302352"/>
                </a:cubicBezTo>
                <a:cubicBezTo>
                  <a:pt x="5702895" y="3311897"/>
                  <a:pt x="5706914" y="3318713"/>
                  <a:pt x="5716288" y="3326894"/>
                </a:cubicBezTo>
                <a:cubicBezTo>
                  <a:pt x="5720307" y="3318713"/>
                  <a:pt x="5722987" y="3313259"/>
                  <a:pt x="5727003" y="3306442"/>
                </a:cubicBezTo>
                <a:cubicBezTo>
                  <a:pt x="5721647" y="3302352"/>
                  <a:pt x="5717627" y="3298261"/>
                  <a:pt x="5713611" y="3295535"/>
                </a:cubicBezTo>
                <a:close/>
                <a:moveTo>
                  <a:pt x="5761297" y="3295500"/>
                </a:moveTo>
                <a:cubicBezTo>
                  <a:pt x="5759945" y="3295500"/>
                  <a:pt x="5758595" y="3296846"/>
                  <a:pt x="5758595" y="3296846"/>
                </a:cubicBezTo>
                <a:cubicBezTo>
                  <a:pt x="5758595" y="3310305"/>
                  <a:pt x="5768053" y="3315689"/>
                  <a:pt x="5777508" y="3321073"/>
                </a:cubicBezTo>
                <a:cubicBezTo>
                  <a:pt x="5778859" y="3319728"/>
                  <a:pt x="5780211" y="3318382"/>
                  <a:pt x="5780211" y="3318382"/>
                </a:cubicBezTo>
                <a:cubicBezTo>
                  <a:pt x="5774806" y="3302230"/>
                  <a:pt x="5766701" y="3292808"/>
                  <a:pt x="5761297" y="3295500"/>
                </a:cubicBezTo>
                <a:close/>
                <a:moveTo>
                  <a:pt x="5806965" y="3247915"/>
                </a:moveTo>
                <a:cubicBezTo>
                  <a:pt x="5801523" y="3247915"/>
                  <a:pt x="5800163" y="3252012"/>
                  <a:pt x="5801523" y="3264304"/>
                </a:cubicBezTo>
                <a:cubicBezTo>
                  <a:pt x="5801523" y="3265670"/>
                  <a:pt x="5801523" y="3265670"/>
                  <a:pt x="5802883" y="3267036"/>
                </a:cubicBezTo>
                <a:cubicBezTo>
                  <a:pt x="5812407" y="3260207"/>
                  <a:pt x="5815128" y="3256109"/>
                  <a:pt x="5811045" y="3249281"/>
                </a:cubicBezTo>
                <a:cubicBezTo>
                  <a:pt x="5811045" y="3247915"/>
                  <a:pt x="5808325" y="3247915"/>
                  <a:pt x="5806965" y="3247915"/>
                </a:cubicBezTo>
                <a:close/>
                <a:moveTo>
                  <a:pt x="5747123" y="3189719"/>
                </a:moveTo>
                <a:cubicBezTo>
                  <a:pt x="5745792" y="3190967"/>
                  <a:pt x="5745792" y="3192214"/>
                  <a:pt x="5744461" y="3193461"/>
                </a:cubicBezTo>
                <a:cubicBezTo>
                  <a:pt x="5745792" y="3193461"/>
                  <a:pt x="5748453" y="3194708"/>
                  <a:pt x="5749783" y="3193461"/>
                </a:cubicBezTo>
                <a:cubicBezTo>
                  <a:pt x="5749783" y="3193461"/>
                  <a:pt x="5749783" y="3192214"/>
                  <a:pt x="5751112" y="3190967"/>
                </a:cubicBezTo>
                <a:cubicBezTo>
                  <a:pt x="5749783" y="3190967"/>
                  <a:pt x="5748453" y="3189719"/>
                  <a:pt x="5747123" y="3189719"/>
                </a:cubicBezTo>
                <a:close/>
                <a:moveTo>
                  <a:pt x="348411" y="3185563"/>
                </a:moveTo>
                <a:cubicBezTo>
                  <a:pt x="351183" y="3186949"/>
                  <a:pt x="352568" y="3188334"/>
                  <a:pt x="353953" y="3188334"/>
                </a:cubicBezTo>
                <a:cubicBezTo>
                  <a:pt x="352568" y="3189720"/>
                  <a:pt x="351183" y="3192491"/>
                  <a:pt x="349797" y="3193876"/>
                </a:cubicBezTo>
                <a:cubicBezTo>
                  <a:pt x="348411" y="3193876"/>
                  <a:pt x="347027" y="3192491"/>
                  <a:pt x="345639" y="3192491"/>
                </a:cubicBezTo>
                <a:cubicBezTo>
                  <a:pt x="347027" y="3189720"/>
                  <a:pt x="348411" y="3188334"/>
                  <a:pt x="348411" y="3185563"/>
                </a:cubicBezTo>
                <a:close/>
                <a:moveTo>
                  <a:pt x="5706933" y="3181406"/>
                </a:moveTo>
                <a:cubicBezTo>
                  <a:pt x="5698738" y="3190782"/>
                  <a:pt x="5701469" y="3197479"/>
                  <a:pt x="5709665" y="3205516"/>
                </a:cubicBezTo>
                <a:cubicBezTo>
                  <a:pt x="5717859" y="3193461"/>
                  <a:pt x="5717859" y="3193461"/>
                  <a:pt x="5706933" y="3181406"/>
                </a:cubicBezTo>
                <a:close/>
                <a:moveTo>
                  <a:pt x="5913921" y="3155011"/>
                </a:moveTo>
                <a:cubicBezTo>
                  <a:pt x="5915305" y="3155358"/>
                  <a:pt x="5916691" y="3156050"/>
                  <a:pt x="5917383" y="3156743"/>
                </a:cubicBezTo>
                <a:cubicBezTo>
                  <a:pt x="5918769" y="3159515"/>
                  <a:pt x="5921541" y="3162285"/>
                  <a:pt x="5920155" y="3165057"/>
                </a:cubicBezTo>
                <a:cubicBezTo>
                  <a:pt x="5918769" y="3170598"/>
                  <a:pt x="5915999" y="3174755"/>
                  <a:pt x="5913227" y="3178912"/>
                </a:cubicBezTo>
                <a:cubicBezTo>
                  <a:pt x="5904913" y="3174755"/>
                  <a:pt x="5904913" y="3169213"/>
                  <a:pt x="5904913" y="3163671"/>
                </a:cubicBezTo>
                <a:cubicBezTo>
                  <a:pt x="5904913" y="3159515"/>
                  <a:pt x="5907685" y="3156743"/>
                  <a:pt x="5910457" y="3155358"/>
                </a:cubicBezTo>
                <a:cubicBezTo>
                  <a:pt x="5911149" y="3154665"/>
                  <a:pt x="5912535" y="3154665"/>
                  <a:pt x="5913921" y="3155011"/>
                </a:cubicBezTo>
                <a:close/>
                <a:moveTo>
                  <a:pt x="295759" y="3064186"/>
                </a:moveTo>
                <a:cubicBezTo>
                  <a:pt x="295759" y="3064186"/>
                  <a:pt x="297005" y="3064186"/>
                  <a:pt x="297005" y="3064186"/>
                </a:cubicBezTo>
                <a:cubicBezTo>
                  <a:pt x="297005" y="3065848"/>
                  <a:pt x="298254" y="3065848"/>
                  <a:pt x="298254" y="3067511"/>
                </a:cubicBezTo>
                <a:cubicBezTo>
                  <a:pt x="298254" y="3067511"/>
                  <a:pt x="297005" y="3067511"/>
                  <a:pt x="297005" y="3067511"/>
                </a:cubicBezTo>
                <a:cubicBezTo>
                  <a:pt x="295759" y="3067511"/>
                  <a:pt x="295759" y="3065848"/>
                  <a:pt x="295759" y="3064186"/>
                </a:cubicBezTo>
                <a:close/>
                <a:moveTo>
                  <a:pt x="379622" y="3056703"/>
                </a:moveTo>
                <a:cubicBezTo>
                  <a:pt x="379622" y="3056703"/>
                  <a:pt x="378270" y="3057996"/>
                  <a:pt x="378270" y="3057996"/>
                </a:cubicBezTo>
                <a:cubicBezTo>
                  <a:pt x="375568" y="3063168"/>
                  <a:pt x="378270" y="3065755"/>
                  <a:pt x="382324" y="3068342"/>
                </a:cubicBezTo>
                <a:cubicBezTo>
                  <a:pt x="383675" y="3068342"/>
                  <a:pt x="383675" y="3068342"/>
                  <a:pt x="385026" y="3068342"/>
                </a:cubicBezTo>
                <a:cubicBezTo>
                  <a:pt x="385026" y="3068342"/>
                  <a:pt x="386376" y="3067048"/>
                  <a:pt x="386376" y="3067048"/>
                </a:cubicBezTo>
                <a:cubicBezTo>
                  <a:pt x="386376" y="3063168"/>
                  <a:pt x="382324" y="3056703"/>
                  <a:pt x="379622" y="3056703"/>
                </a:cubicBezTo>
                <a:close/>
                <a:moveTo>
                  <a:pt x="5808860" y="3011809"/>
                </a:moveTo>
                <a:cubicBezTo>
                  <a:pt x="5806173" y="3023865"/>
                  <a:pt x="5803487" y="3031901"/>
                  <a:pt x="5814233" y="3035919"/>
                </a:cubicBezTo>
                <a:cubicBezTo>
                  <a:pt x="5820947" y="3027883"/>
                  <a:pt x="5820947" y="3021186"/>
                  <a:pt x="5808860" y="3011809"/>
                </a:cubicBezTo>
                <a:close/>
                <a:moveTo>
                  <a:pt x="6001628" y="2928674"/>
                </a:moveTo>
                <a:cubicBezTo>
                  <a:pt x="6001628" y="2930004"/>
                  <a:pt x="6003015" y="2932664"/>
                  <a:pt x="6003015" y="2933995"/>
                </a:cubicBezTo>
                <a:cubicBezTo>
                  <a:pt x="6001628" y="2933995"/>
                  <a:pt x="6001628" y="2933995"/>
                  <a:pt x="6000243" y="2935325"/>
                </a:cubicBezTo>
                <a:cubicBezTo>
                  <a:pt x="6000243" y="2933995"/>
                  <a:pt x="5998857" y="2931335"/>
                  <a:pt x="5998857" y="2930004"/>
                </a:cubicBezTo>
                <a:cubicBezTo>
                  <a:pt x="5998857" y="2930004"/>
                  <a:pt x="6000243" y="2930004"/>
                  <a:pt x="6001628" y="2928674"/>
                </a:cubicBezTo>
                <a:close/>
                <a:moveTo>
                  <a:pt x="432932" y="2897082"/>
                </a:moveTo>
                <a:cubicBezTo>
                  <a:pt x="417843" y="2897082"/>
                  <a:pt x="412356" y="2906697"/>
                  <a:pt x="405498" y="2916313"/>
                </a:cubicBezTo>
                <a:cubicBezTo>
                  <a:pt x="409613" y="2923180"/>
                  <a:pt x="413728" y="2928674"/>
                  <a:pt x="421959" y="2927301"/>
                </a:cubicBezTo>
                <a:cubicBezTo>
                  <a:pt x="430189" y="2927301"/>
                  <a:pt x="431560" y="2919059"/>
                  <a:pt x="432932" y="2912192"/>
                </a:cubicBezTo>
                <a:cubicBezTo>
                  <a:pt x="432932" y="2908071"/>
                  <a:pt x="432932" y="2902577"/>
                  <a:pt x="432932" y="2897082"/>
                </a:cubicBezTo>
                <a:close/>
                <a:moveTo>
                  <a:pt x="393135" y="2886275"/>
                </a:moveTo>
                <a:cubicBezTo>
                  <a:pt x="387642" y="2887630"/>
                  <a:pt x="380773" y="2888985"/>
                  <a:pt x="373906" y="2890339"/>
                </a:cubicBezTo>
                <a:cubicBezTo>
                  <a:pt x="375280" y="2903888"/>
                  <a:pt x="379401" y="2914726"/>
                  <a:pt x="390389" y="2922855"/>
                </a:cubicBezTo>
                <a:cubicBezTo>
                  <a:pt x="405498" y="2913371"/>
                  <a:pt x="397256" y="2901178"/>
                  <a:pt x="395883" y="2891695"/>
                </a:cubicBezTo>
                <a:cubicBezTo>
                  <a:pt x="395883" y="2890339"/>
                  <a:pt x="394509" y="2888985"/>
                  <a:pt x="393135" y="2886275"/>
                </a:cubicBezTo>
                <a:close/>
                <a:moveTo>
                  <a:pt x="450391" y="2867985"/>
                </a:moveTo>
                <a:cubicBezTo>
                  <a:pt x="447620" y="2873211"/>
                  <a:pt x="444849" y="2878436"/>
                  <a:pt x="442077" y="2886275"/>
                </a:cubicBezTo>
                <a:cubicBezTo>
                  <a:pt x="454548" y="2875824"/>
                  <a:pt x="454548" y="2875824"/>
                  <a:pt x="450391" y="2867985"/>
                </a:cubicBezTo>
                <a:close/>
                <a:moveTo>
                  <a:pt x="399728" y="2802308"/>
                </a:moveTo>
                <a:cubicBezTo>
                  <a:pt x="395693" y="2813222"/>
                  <a:pt x="393003" y="2822772"/>
                  <a:pt x="388968" y="2833686"/>
                </a:cubicBezTo>
                <a:cubicBezTo>
                  <a:pt x="383588" y="2828229"/>
                  <a:pt x="378210" y="2825501"/>
                  <a:pt x="371485" y="2820044"/>
                </a:cubicBezTo>
                <a:cubicBezTo>
                  <a:pt x="368795" y="2833686"/>
                  <a:pt x="364761" y="2843236"/>
                  <a:pt x="372829" y="2855515"/>
                </a:cubicBezTo>
                <a:cubicBezTo>
                  <a:pt x="387624" y="2854150"/>
                  <a:pt x="399728" y="2847329"/>
                  <a:pt x="405106" y="2833686"/>
                </a:cubicBezTo>
                <a:cubicBezTo>
                  <a:pt x="409140" y="2824137"/>
                  <a:pt x="410486" y="2811858"/>
                  <a:pt x="399728" y="2802308"/>
                </a:cubicBezTo>
                <a:close/>
                <a:moveTo>
                  <a:pt x="5913182" y="2798151"/>
                </a:moveTo>
                <a:cubicBezTo>
                  <a:pt x="5915861" y="2803601"/>
                  <a:pt x="5919879" y="2809051"/>
                  <a:pt x="5919879" y="2813139"/>
                </a:cubicBezTo>
                <a:cubicBezTo>
                  <a:pt x="5919879" y="2825401"/>
                  <a:pt x="5914522" y="2834939"/>
                  <a:pt x="5899788" y="2847202"/>
                </a:cubicBezTo>
                <a:cubicBezTo>
                  <a:pt x="5895769" y="2829489"/>
                  <a:pt x="5901127" y="2814501"/>
                  <a:pt x="5913182" y="2798151"/>
                </a:cubicBezTo>
                <a:close/>
                <a:moveTo>
                  <a:pt x="5756742" y="2764589"/>
                </a:moveTo>
                <a:cubicBezTo>
                  <a:pt x="5753927" y="2764589"/>
                  <a:pt x="5751112" y="2768654"/>
                  <a:pt x="5751112" y="2771363"/>
                </a:cubicBezTo>
                <a:cubicBezTo>
                  <a:pt x="5751112" y="2780847"/>
                  <a:pt x="5751112" y="2791686"/>
                  <a:pt x="5762369" y="2799814"/>
                </a:cubicBezTo>
                <a:cubicBezTo>
                  <a:pt x="5766589" y="2790331"/>
                  <a:pt x="5769403" y="2780847"/>
                  <a:pt x="5766589" y="2770008"/>
                </a:cubicBezTo>
                <a:cubicBezTo>
                  <a:pt x="5765181" y="2765943"/>
                  <a:pt x="5760962" y="2763234"/>
                  <a:pt x="5756742" y="2764589"/>
                </a:cubicBezTo>
                <a:close/>
                <a:moveTo>
                  <a:pt x="330675" y="2759077"/>
                </a:moveTo>
                <a:cubicBezTo>
                  <a:pt x="332339" y="2760325"/>
                  <a:pt x="332339" y="2760325"/>
                  <a:pt x="332339" y="2760325"/>
                </a:cubicBezTo>
                <a:cubicBezTo>
                  <a:pt x="332339" y="2760325"/>
                  <a:pt x="332339" y="2761572"/>
                  <a:pt x="332339" y="2761572"/>
                </a:cubicBezTo>
                <a:cubicBezTo>
                  <a:pt x="330675" y="2761572"/>
                  <a:pt x="330675" y="2761572"/>
                  <a:pt x="330675" y="2761572"/>
                </a:cubicBezTo>
                <a:cubicBezTo>
                  <a:pt x="330675" y="2760325"/>
                  <a:pt x="330675" y="2760325"/>
                  <a:pt x="330675" y="2759077"/>
                </a:cubicBezTo>
                <a:close/>
                <a:moveTo>
                  <a:pt x="5828845" y="2712521"/>
                </a:moveTo>
                <a:cubicBezTo>
                  <a:pt x="5828845" y="2712521"/>
                  <a:pt x="5828845" y="2714185"/>
                  <a:pt x="5830093" y="2714185"/>
                </a:cubicBezTo>
                <a:cubicBezTo>
                  <a:pt x="5828845" y="2714185"/>
                  <a:pt x="5828845" y="2715847"/>
                  <a:pt x="5828845" y="2715847"/>
                </a:cubicBezTo>
                <a:cubicBezTo>
                  <a:pt x="5827598" y="2715847"/>
                  <a:pt x="5827598" y="2714185"/>
                  <a:pt x="5827598" y="2714185"/>
                </a:cubicBezTo>
                <a:cubicBezTo>
                  <a:pt x="5827598" y="2712521"/>
                  <a:pt x="5828845" y="2712521"/>
                  <a:pt x="5828845" y="2712521"/>
                </a:cubicBezTo>
                <a:close/>
                <a:moveTo>
                  <a:pt x="69986" y="2695064"/>
                </a:moveTo>
                <a:cubicBezTo>
                  <a:pt x="68620" y="2704582"/>
                  <a:pt x="68620" y="2710021"/>
                  <a:pt x="67255" y="2715459"/>
                </a:cubicBezTo>
                <a:cubicBezTo>
                  <a:pt x="61790" y="2735856"/>
                  <a:pt x="61790" y="2756253"/>
                  <a:pt x="65889" y="2778009"/>
                </a:cubicBezTo>
                <a:cubicBezTo>
                  <a:pt x="67255" y="2790247"/>
                  <a:pt x="69986" y="2803845"/>
                  <a:pt x="71352" y="2816082"/>
                </a:cubicBezTo>
                <a:cubicBezTo>
                  <a:pt x="72718" y="2828320"/>
                  <a:pt x="75450" y="2841918"/>
                  <a:pt x="71352" y="2855515"/>
                </a:cubicBezTo>
                <a:cubicBezTo>
                  <a:pt x="49499" y="2855515"/>
                  <a:pt x="39940" y="2841918"/>
                  <a:pt x="31745" y="2826961"/>
                </a:cubicBezTo>
                <a:cubicBezTo>
                  <a:pt x="23548" y="2825601"/>
                  <a:pt x="16720" y="2822881"/>
                  <a:pt x="11256" y="2821521"/>
                </a:cubicBezTo>
                <a:cubicBezTo>
                  <a:pt x="1696" y="2806564"/>
                  <a:pt x="-1035" y="2790247"/>
                  <a:pt x="330" y="2773930"/>
                </a:cubicBezTo>
                <a:cubicBezTo>
                  <a:pt x="330" y="2772569"/>
                  <a:pt x="330" y="2769850"/>
                  <a:pt x="1696" y="2768491"/>
                </a:cubicBezTo>
                <a:cubicBezTo>
                  <a:pt x="3062" y="2765771"/>
                  <a:pt x="5794" y="2763052"/>
                  <a:pt x="8525" y="2761692"/>
                </a:cubicBezTo>
                <a:cubicBezTo>
                  <a:pt x="11256" y="2760333"/>
                  <a:pt x="15354" y="2761692"/>
                  <a:pt x="18086" y="2764411"/>
                </a:cubicBezTo>
                <a:cubicBezTo>
                  <a:pt x="22182" y="2769850"/>
                  <a:pt x="24914" y="2776649"/>
                  <a:pt x="27646" y="2782089"/>
                </a:cubicBezTo>
                <a:cubicBezTo>
                  <a:pt x="30379" y="2784808"/>
                  <a:pt x="33109" y="2787527"/>
                  <a:pt x="37207" y="2792966"/>
                </a:cubicBezTo>
                <a:cubicBezTo>
                  <a:pt x="46767" y="2779368"/>
                  <a:pt x="48133" y="2767131"/>
                  <a:pt x="48133" y="2754893"/>
                </a:cubicBezTo>
                <a:cubicBezTo>
                  <a:pt x="48133" y="2742655"/>
                  <a:pt x="46767" y="2731777"/>
                  <a:pt x="46767" y="2720898"/>
                </a:cubicBezTo>
                <a:cubicBezTo>
                  <a:pt x="46767" y="2710021"/>
                  <a:pt x="50864" y="2701861"/>
                  <a:pt x="60424" y="2696423"/>
                </a:cubicBezTo>
                <a:cubicBezTo>
                  <a:pt x="61790" y="2695064"/>
                  <a:pt x="64522" y="2696423"/>
                  <a:pt x="69986" y="2695064"/>
                </a:cubicBezTo>
                <a:close/>
                <a:moveTo>
                  <a:pt x="274975" y="2685918"/>
                </a:moveTo>
                <a:cubicBezTo>
                  <a:pt x="274975" y="2687165"/>
                  <a:pt x="276637" y="2688412"/>
                  <a:pt x="276637" y="2689659"/>
                </a:cubicBezTo>
                <a:cubicBezTo>
                  <a:pt x="274975" y="2689659"/>
                  <a:pt x="274975" y="2689659"/>
                  <a:pt x="273311" y="2690906"/>
                </a:cubicBezTo>
                <a:cubicBezTo>
                  <a:pt x="273311" y="2689659"/>
                  <a:pt x="273311" y="2688412"/>
                  <a:pt x="273311" y="2687165"/>
                </a:cubicBezTo>
                <a:cubicBezTo>
                  <a:pt x="273311" y="2687165"/>
                  <a:pt x="274975" y="2687165"/>
                  <a:pt x="274975" y="2685918"/>
                </a:cubicBezTo>
                <a:close/>
                <a:moveTo>
                  <a:pt x="397638" y="2678436"/>
                </a:moveTo>
                <a:cubicBezTo>
                  <a:pt x="392195" y="2692186"/>
                  <a:pt x="392195" y="2692186"/>
                  <a:pt x="393557" y="2710059"/>
                </a:cubicBezTo>
                <a:cubicBezTo>
                  <a:pt x="397638" y="2710059"/>
                  <a:pt x="401718" y="2711434"/>
                  <a:pt x="407160" y="2714185"/>
                </a:cubicBezTo>
                <a:cubicBezTo>
                  <a:pt x="407160" y="2690811"/>
                  <a:pt x="407160" y="2690811"/>
                  <a:pt x="397638" y="2678436"/>
                </a:cubicBezTo>
                <a:close/>
                <a:moveTo>
                  <a:pt x="258810" y="2626892"/>
                </a:moveTo>
                <a:cubicBezTo>
                  <a:pt x="264167" y="2647330"/>
                  <a:pt x="257469" y="2662317"/>
                  <a:pt x="248094" y="2675943"/>
                </a:cubicBezTo>
                <a:cubicBezTo>
                  <a:pt x="245416" y="2674580"/>
                  <a:pt x="241397" y="2673218"/>
                  <a:pt x="241397" y="2670492"/>
                </a:cubicBezTo>
                <a:cubicBezTo>
                  <a:pt x="241397" y="2665042"/>
                  <a:pt x="240057" y="2658230"/>
                  <a:pt x="241397" y="2652780"/>
                </a:cubicBezTo>
                <a:cubicBezTo>
                  <a:pt x="244075" y="2644604"/>
                  <a:pt x="248094" y="2635067"/>
                  <a:pt x="258810" y="2626892"/>
                </a:cubicBezTo>
                <a:close/>
                <a:moveTo>
                  <a:pt x="6086982" y="2622961"/>
                </a:moveTo>
                <a:cubicBezTo>
                  <a:pt x="6101883" y="2620241"/>
                  <a:pt x="6112722" y="2625681"/>
                  <a:pt x="6118141" y="2636558"/>
                </a:cubicBezTo>
                <a:cubicBezTo>
                  <a:pt x="6124916" y="2648796"/>
                  <a:pt x="6134399" y="2654234"/>
                  <a:pt x="6146591" y="2652875"/>
                </a:cubicBezTo>
                <a:cubicBezTo>
                  <a:pt x="6157430" y="2669193"/>
                  <a:pt x="6160141" y="2685510"/>
                  <a:pt x="6158785" y="2701827"/>
                </a:cubicBezTo>
                <a:cubicBezTo>
                  <a:pt x="6158785" y="2709985"/>
                  <a:pt x="6154721" y="2715424"/>
                  <a:pt x="6149301" y="2715424"/>
                </a:cubicBezTo>
                <a:cubicBezTo>
                  <a:pt x="6143882" y="2715424"/>
                  <a:pt x="6139819" y="2711346"/>
                  <a:pt x="6137109" y="2707266"/>
                </a:cubicBezTo>
                <a:cubicBezTo>
                  <a:pt x="6133043" y="2700467"/>
                  <a:pt x="6128981" y="2692309"/>
                  <a:pt x="6124916" y="2686870"/>
                </a:cubicBezTo>
                <a:cubicBezTo>
                  <a:pt x="6118141" y="2686870"/>
                  <a:pt x="6116787" y="2690949"/>
                  <a:pt x="6115431" y="2695028"/>
                </a:cubicBezTo>
                <a:cubicBezTo>
                  <a:pt x="6110013" y="2707266"/>
                  <a:pt x="6110013" y="2720864"/>
                  <a:pt x="6111367" y="2733102"/>
                </a:cubicBezTo>
                <a:cubicBezTo>
                  <a:pt x="6111367" y="2742620"/>
                  <a:pt x="6112722" y="2750779"/>
                  <a:pt x="6111367" y="2758937"/>
                </a:cubicBezTo>
                <a:cubicBezTo>
                  <a:pt x="6110013" y="2772535"/>
                  <a:pt x="6104593" y="2776615"/>
                  <a:pt x="6089691" y="2780693"/>
                </a:cubicBezTo>
                <a:cubicBezTo>
                  <a:pt x="6089691" y="2773894"/>
                  <a:pt x="6091045" y="2767095"/>
                  <a:pt x="6092400" y="2760297"/>
                </a:cubicBezTo>
                <a:cubicBezTo>
                  <a:pt x="6097819" y="2741260"/>
                  <a:pt x="6097819" y="2720864"/>
                  <a:pt x="6093755" y="2700467"/>
                </a:cubicBezTo>
                <a:cubicBezTo>
                  <a:pt x="6091045" y="2685510"/>
                  <a:pt x="6088335" y="2670553"/>
                  <a:pt x="6086982" y="2654234"/>
                </a:cubicBezTo>
                <a:cubicBezTo>
                  <a:pt x="6086982" y="2644717"/>
                  <a:pt x="6086982" y="2633839"/>
                  <a:pt x="6086982" y="2622961"/>
                </a:cubicBezTo>
                <a:close/>
                <a:moveTo>
                  <a:pt x="5791017" y="2621904"/>
                </a:moveTo>
                <a:cubicBezTo>
                  <a:pt x="5766576" y="2625992"/>
                  <a:pt x="5754355" y="2634167"/>
                  <a:pt x="5751639" y="2647792"/>
                </a:cubicBezTo>
                <a:cubicBezTo>
                  <a:pt x="5750281" y="2658691"/>
                  <a:pt x="5752997" y="2665504"/>
                  <a:pt x="5761144" y="2670954"/>
                </a:cubicBezTo>
                <a:cubicBezTo>
                  <a:pt x="5763860" y="2661417"/>
                  <a:pt x="5766576" y="2653241"/>
                  <a:pt x="5770650" y="2643704"/>
                </a:cubicBezTo>
                <a:cubicBezTo>
                  <a:pt x="5776082" y="2647792"/>
                  <a:pt x="5781513" y="2651878"/>
                  <a:pt x="5788303" y="2657329"/>
                </a:cubicBezTo>
                <a:cubicBezTo>
                  <a:pt x="5789661" y="2650517"/>
                  <a:pt x="5789661" y="2646428"/>
                  <a:pt x="5791017" y="2642342"/>
                </a:cubicBezTo>
                <a:cubicBezTo>
                  <a:pt x="5791017" y="2636892"/>
                  <a:pt x="5791017" y="2630079"/>
                  <a:pt x="5791017" y="2621904"/>
                </a:cubicBezTo>
                <a:close/>
                <a:moveTo>
                  <a:pt x="5713778" y="2591975"/>
                </a:moveTo>
                <a:cubicBezTo>
                  <a:pt x="5708336" y="2595925"/>
                  <a:pt x="5702895" y="2599873"/>
                  <a:pt x="5708336" y="2607772"/>
                </a:cubicBezTo>
                <a:cubicBezTo>
                  <a:pt x="5713778" y="2602505"/>
                  <a:pt x="5717859" y="2598556"/>
                  <a:pt x="5713778" y="2591975"/>
                </a:cubicBezTo>
                <a:close/>
                <a:moveTo>
                  <a:pt x="5767221" y="2554580"/>
                </a:moveTo>
                <a:cubicBezTo>
                  <a:pt x="5764969" y="2554748"/>
                  <a:pt x="5762891" y="2555764"/>
                  <a:pt x="5762199" y="2557797"/>
                </a:cubicBezTo>
                <a:cubicBezTo>
                  <a:pt x="5760813" y="2560507"/>
                  <a:pt x="5759426" y="2564571"/>
                  <a:pt x="5759426" y="2567281"/>
                </a:cubicBezTo>
                <a:cubicBezTo>
                  <a:pt x="5759426" y="2574055"/>
                  <a:pt x="5762199" y="2580829"/>
                  <a:pt x="5763585" y="2587603"/>
                </a:cubicBezTo>
                <a:cubicBezTo>
                  <a:pt x="5770511" y="2590313"/>
                  <a:pt x="5777440" y="2590313"/>
                  <a:pt x="5784367" y="2584894"/>
                </a:cubicBezTo>
                <a:cubicBezTo>
                  <a:pt x="5784367" y="2572700"/>
                  <a:pt x="5780211" y="2564571"/>
                  <a:pt x="5773283" y="2556442"/>
                </a:cubicBezTo>
                <a:cubicBezTo>
                  <a:pt x="5771896" y="2555088"/>
                  <a:pt x="5769472" y="2554410"/>
                  <a:pt x="5767221" y="2554580"/>
                </a:cubicBezTo>
                <a:close/>
                <a:moveTo>
                  <a:pt x="5737811" y="2548744"/>
                </a:moveTo>
                <a:cubicBezTo>
                  <a:pt x="5736425" y="2548744"/>
                  <a:pt x="5735039" y="2550082"/>
                  <a:pt x="5733655" y="2550082"/>
                </a:cubicBezTo>
                <a:cubicBezTo>
                  <a:pt x="5730883" y="2555432"/>
                  <a:pt x="5728113" y="2559444"/>
                  <a:pt x="5726727" y="2563457"/>
                </a:cubicBezTo>
                <a:cubicBezTo>
                  <a:pt x="5725340" y="2568805"/>
                  <a:pt x="5726727" y="2572818"/>
                  <a:pt x="5726727" y="2579505"/>
                </a:cubicBezTo>
                <a:cubicBezTo>
                  <a:pt x="5740583" y="2578168"/>
                  <a:pt x="5748897" y="2570143"/>
                  <a:pt x="5754439" y="2556769"/>
                </a:cubicBezTo>
                <a:cubicBezTo>
                  <a:pt x="5748897" y="2554094"/>
                  <a:pt x="5743354" y="2551419"/>
                  <a:pt x="5737811" y="2548744"/>
                </a:cubicBezTo>
                <a:close/>
                <a:moveTo>
                  <a:pt x="159693" y="2540431"/>
                </a:moveTo>
                <a:cubicBezTo>
                  <a:pt x="159693" y="2541761"/>
                  <a:pt x="161079" y="2543092"/>
                  <a:pt x="161079" y="2544422"/>
                </a:cubicBezTo>
                <a:cubicBezTo>
                  <a:pt x="161079" y="2545752"/>
                  <a:pt x="159693" y="2545752"/>
                  <a:pt x="158308" y="2547082"/>
                </a:cubicBezTo>
                <a:cubicBezTo>
                  <a:pt x="158308" y="2545752"/>
                  <a:pt x="156922" y="2544422"/>
                  <a:pt x="156922" y="2543092"/>
                </a:cubicBezTo>
                <a:cubicBezTo>
                  <a:pt x="156922" y="2543092"/>
                  <a:pt x="158308" y="2541761"/>
                  <a:pt x="159693" y="2540431"/>
                </a:cubicBezTo>
                <a:close/>
                <a:moveTo>
                  <a:pt x="345791" y="2439837"/>
                </a:moveTo>
                <a:cubicBezTo>
                  <a:pt x="338990" y="2447873"/>
                  <a:pt x="338990" y="2454571"/>
                  <a:pt x="348512" y="2463946"/>
                </a:cubicBezTo>
                <a:cubicBezTo>
                  <a:pt x="353953" y="2450552"/>
                  <a:pt x="353953" y="2450552"/>
                  <a:pt x="345791" y="2439837"/>
                </a:cubicBezTo>
                <a:close/>
                <a:moveTo>
                  <a:pt x="5860021" y="2409908"/>
                </a:moveTo>
                <a:lnTo>
                  <a:pt x="5862515" y="2409908"/>
                </a:lnTo>
                <a:lnTo>
                  <a:pt x="5862515" y="2411571"/>
                </a:lnTo>
                <a:close/>
                <a:moveTo>
                  <a:pt x="5775949" y="2407414"/>
                </a:moveTo>
                <a:cubicBezTo>
                  <a:pt x="5771896" y="2412587"/>
                  <a:pt x="5773247" y="2415173"/>
                  <a:pt x="5777301" y="2417760"/>
                </a:cubicBezTo>
                <a:cubicBezTo>
                  <a:pt x="5777301" y="2419054"/>
                  <a:pt x="5780003" y="2419054"/>
                  <a:pt x="5781354" y="2417760"/>
                </a:cubicBezTo>
                <a:cubicBezTo>
                  <a:pt x="5781354" y="2417760"/>
                  <a:pt x="5782705" y="2415173"/>
                  <a:pt x="5781354" y="2415173"/>
                </a:cubicBezTo>
                <a:cubicBezTo>
                  <a:pt x="5780003" y="2412587"/>
                  <a:pt x="5778652" y="2410000"/>
                  <a:pt x="5775949" y="2407414"/>
                </a:cubicBezTo>
                <a:close/>
                <a:moveTo>
                  <a:pt x="245323" y="2298506"/>
                </a:moveTo>
                <a:cubicBezTo>
                  <a:pt x="246709" y="2298506"/>
                  <a:pt x="248094" y="2298506"/>
                  <a:pt x="250865" y="2298506"/>
                </a:cubicBezTo>
                <a:cubicBezTo>
                  <a:pt x="252250" y="2303864"/>
                  <a:pt x="253636" y="2309222"/>
                  <a:pt x="255022" y="2314580"/>
                </a:cubicBezTo>
                <a:cubicBezTo>
                  <a:pt x="255022" y="2317258"/>
                  <a:pt x="250865" y="2321276"/>
                  <a:pt x="248094" y="2321276"/>
                </a:cubicBezTo>
                <a:cubicBezTo>
                  <a:pt x="243937" y="2322616"/>
                  <a:pt x="238395" y="2318598"/>
                  <a:pt x="239781" y="2314580"/>
                </a:cubicBezTo>
                <a:cubicBezTo>
                  <a:pt x="239781" y="2309222"/>
                  <a:pt x="242551" y="2303864"/>
                  <a:pt x="245323" y="2298506"/>
                </a:cubicBezTo>
                <a:close/>
                <a:moveTo>
                  <a:pt x="5809903" y="2283543"/>
                </a:moveTo>
                <a:cubicBezTo>
                  <a:pt x="5809903" y="2283543"/>
                  <a:pt x="5812515" y="2284872"/>
                  <a:pt x="5815128" y="2287532"/>
                </a:cubicBezTo>
                <a:cubicBezTo>
                  <a:pt x="5812515" y="2288863"/>
                  <a:pt x="5811208" y="2290193"/>
                  <a:pt x="5808595" y="2290193"/>
                </a:cubicBezTo>
                <a:cubicBezTo>
                  <a:pt x="5808595" y="2290193"/>
                  <a:pt x="5805982" y="2288863"/>
                  <a:pt x="5805982" y="2288863"/>
                </a:cubicBezTo>
                <a:cubicBezTo>
                  <a:pt x="5807289" y="2286203"/>
                  <a:pt x="5808595" y="2284872"/>
                  <a:pt x="5809903" y="2283543"/>
                </a:cubicBezTo>
                <a:close/>
                <a:moveTo>
                  <a:pt x="409446" y="2281879"/>
                </a:moveTo>
                <a:cubicBezTo>
                  <a:pt x="409446" y="2283265"/>
                  <a:pt x="407991" y="2283265"/>
                  <a:pt x="407991" y="2284651"/>
                </a:cubicBezTo>
                <a:cubicBezTo>
                  <a:pt x="409446" y="2284651"/>
                  <a:pt x="410903" y="2286036"/>
                  <a:pt x="412356" y="2286036"/>
                </a:cubicBezTo>
                <a:cubicBezTo>
                  <a:pt x="412356" y="2286036"/>
                  <a:pt x="413811" y="2286036"/>
                  <a:pt x="413811" y="2284651"/>
                </a:cubicBezTo>
                <a:cubicBezTo>
                  <a:pt x="412356" y="2284651"/>
                  <a:pt x="410903" y="2283265"/>
                  <a:pt x="409446" y="2281879"/>
                </a:cubicBezTo>
                <a:close/>
                <a:moveTo>
                  <a:pt x="446106" y="2272735"/>
                </a:moveTo>
                <a:cubicBezTo>
                  <a:pt x="442077" y="2280951"/>
                  <a:pt x="443421" y="2287796"/>
                  <a:pt x="451478" y="2296013"/>
                </a:cubicBezTo>
                <a:cubicBezTo>
                  <a:pt x="459537" y="2280951"/>
                  <a:pt x="459537" y="2279581"/>
                  <a:pt x="446106" y="2272735"/>
                </a:cubicBezTo>
                <a:close/>
                <a:moveTo>
                  <a:pt x="352290" y="2210383"/>
                </a:moveTo>
                <a:cubicBezTo>
                  <a:pt x="348134" y="2214480"/>
                  <a:pt x="343977" y="2219943"/>
                  <a:pt x="346749" y="2226772"/>
                </a:cubicBezTo>
                <a:cubicBezTo>
                  <a:pt x="346749" y="2228138"/>
                  <a:pt x="349519" y="2228138"/>
                  <a:pt x="350905" y="2229504"/>
                </a:cubicBezTo>
                <a:cubicBezTo>
                  <a:pt x="350905" y="2229504"/>
                  <a:pt x="352290" y="2229504"/>
                  <a:pt x="353677" y="2229504"/>
                </a:cubicBezTo>
                <a:cubicBezTo>
                  <a:pt x="359219" y="2226772"/>
                  <a:pt x="360604" y="2215846"/>
                  <a:pt x="356447" y="2211749"/>
                </a:cubicBezTo>
                <a:cubicBezTo>
                  <a:pt x="356447" y="2210383"/>
                  <a:pt x="353677" y="2210383"/>
                  <a:pt x="352290" y="2210383"/>
                </a:cubicBezTo>
                <a:close/>
                <a:moveTo>
                  <a:pt x="5820829" y="2162995"/>
                </a:moveTo>
                <a:cubicBezTo>
                  <a:pt x="5824925" y="2165675"/>
                  <a:pt x="5829022" y="2168353"/>
                  <a:pt x="5830389" y="2172371"/>
                </a:cubicBezTo>
                <a:cubicBezTo>
                  <a:pt x="5831754" y="2173711"/>
                  <a:pt x="5830389" y="2177729"/>
                  <a:pt x="5830389" y="2187105"/>
                </a:cubicBezTo>
                <a:cubicBezTo>
                  <a:pt x="5820829" y="2179069"/>
                  <a:pt x="5816731" y="2175051"/>
                  <a:pt x="5814000" y="2171033"/>
                </a:cubicBezTo>
                <a:cubicBezTo>
                  <a:pt x="5812633" y="2169693"/>
                  <a:pt x="5812633" y="2165675"/>
                  <a:pt x="5814000" y="2165675"/>
                </a:cubicBezTo>
                <a:cubicBezTo>
                  <a:pt x="5815365" y="2162995"/>
                  <a:pt x="5819461" y="2162995"/>
                  <a:pt x="5820829" y="2162995"/>
                </a:cubicBezTo>
                <a:close/>
                <a:moveTo>
                  <a:pt x="377231" y="2158838"/>
                </a:moveTo>
                <a:cubicBezTo>
                  <a:pt x="382589" y="2166762"/>
                  <a:pt x="387948" y="2173363"/>
                  <a:pt x="393305" y="2179965"/>
                </a:cubicBezTo>
                <a:cubicBezTo>
                  <a:pt x="394644" y="2181286"/>
                  <a:pt x="398663" y="2179965"/>
                  <a:pt x="400001" y="2179965"/>
                </a:cubicBezTo>
                <a:cubicBezTo>
                  <a:pt x="401342" y="2178645"/>
                  <a:pt x="401342" y="2176003"/>
                  <a:pt x="401342" y="2174684"/>
                </a:cubicBezTo>
                <a:cubicBezTo>
                  <a:pt x="397323" y="2165441"/>
                  <a:pt x="391965" y="2158838"/>
                  <a:pt x="377231" y="2158838"/>
                </a:cubicBezTo>
                <a:close/>
                <a:moveTo>
                  <a:pt x="443649" y="2150525"/>
                </a:moveTo>
                <a:cubicBezTo>
                  <a:pt x="439630" y="2157342"/>
                  <a:pt x="436951" y="2164160"/>
                  <a:pt x="432932" y="2170977"/>
                </a:cubicBezTo>
                <a:cubicBezTo>
                  <a:pt x="439630" y="2176430"/>
                  <a:pt x="444986" y="2180520"/>
                  <a:pt x="451684" y="2184611"/>
                </a:cubicBezTo>
                <a:cubicBezTo>
                  <a:pt x="453024" y="2179158"/>
                  <a:pt x="457043" y="2176430"/>
                  <a:pt x="457043" y="2172340"/>
                </a:cubicBezTo>
                <a:cubicBezTo>
                  <a:pt x="455702" y="2164160"/>
                  <a:pt x="453024" y="2155979"/>
                  <a:pt x="443649" y="2150525"/>
                </a:cubicBezTo>
                <a:close/>
                <a:moveTo>
                  <a:pt x="373842" y="2084848"/>
                </a:moveTo>
                <a:cubicBezTo>
                  <a:pt x="365784" y="2089005"/>
                  <a:pt x="363098" y="2094548"/>
                  <a:pt x="367128" y="2100090"/>
                </a:cubicBezTo>
                <a:cubicBezTo>
                  <a:pt x="369813" y="2104246"/>
                  <a:pt x="375184" y="2105632"/>
                  <a:pt x="379214" y="2109789"/>
                </a:cubicBezTo>
                <a:cubicBezTo>
                  <a:pt x="379214" y="2105632"/>
                  <a:pt x="380557" y="2104246"/>
                  <a:pt x="380557" y="2102861"/>
                </a:cubicBezTo>
                <a:cubicBezTo>
                  <a:pt x="379214" y="2097318"/>
                  <a:pt x="376529" y="2091776"/>
                  <a:pt x="373842" y="2084848"/>
                </a:cubicBezTo>
                <a:close/>
                <a:moveTo>
                  <a:pt x="455933" y="2081523"/>
                </a:moveTo>
                <a:cubicBezTo>
                  <a:pt x="455933" y="2082770"/>
                  <a:pt x="454547" y="2084017"/>
                  <a:pt x="454547" y="2085264"/>
                </a:cubicBezTo>
                <a:cubicBezTo>
                  <a:pt x="454547" y="2085264"/>
                  <a:pt x="455933" y="2086512"/>
                  <a:pt x="455933" y="2086512"/>
                </a:cubicBezTo>
                <a:cubicBezTo>
                  <a:pt x="457319" y="2085264"/>
                  <a:pt x="458704" y="2085264"/>
                  <a:pt x="458704" y="2084017"/>
                </a:cubicBezTo>
                <a:cubicBezTo>
                  <a:pt x="458704" y="2082770"/>
                  <a:pt x="457319" y="2081523"/>
                  <a:pt x="455933" y="2081523"/>
                </a:cubicBezTo>
                <a:close/>
                <a:moveTo>
                  <a:pt x="499683" y="2064083"/>
                </a:moveTo>
                <a:cubicBezTo>
                  <a:pt x="497431" y="2063914"/>
                  <a:pt x="495007" y="2064594"/>
                  <a:pt x="493622" y="2065954"/>
                </a:cubicBezTo>
                <a:cubicBezTo>
                  <a:pt x="489465" y="2071395"/>
                  <a:pt x="492235" y="2075477"/>
                  <a:pt x="497778" y="2078197"/>
                </a:cubicBezTo>
                <a:cubicBezTo>
                  <a:pt x="503320" y="2075477"/>
                  <a:pt x="506092" y="2072756"/>
                  <a:pt x="504705" y="2067314"/>
                </a:cubicBezTo>
                <a:cubicBezTo>
                  <a:pt x="504014" y="2065274"/>
                  <a:pt x="501935" y="2064253"/>
                  <a:pt x="499683" y="2064083"/>
                </a:cubicBezTo>
                <a:close/>
                <a:moveTo>
                  <a:pt x="409523" y="2063233"/>
                </a:moveTo>
                <a:cubicBezTo>
                  <a:pt x="401384" y="2065935"/>
                  <a:pt x="394603" y="2067286"/>
                  <a:pt x="390533" y="2075391"/>
                </a:cubicBezTo>
                <a:cubicBezTo>
                  <a:pt x="405454" y="2084848"/>
                  <a:pt x="409523" y="2083497"/>
                  <a:pt x="414950" y="2074040"/>
                </a:cubicBezTo>
                <a:cubicBezTo>
                  <a:pt x="416305" y="2071339"/>
                  <a:pt x="416305" y="2068637"/>
                  <a:pt x="414950" y="2065935"/>
                </a:cubicBezTo>
                <a:cubicBezTo>
                  <a:pt x="414950" y="2064583"/>
                  <a:pt x="410880" y="2063233"/>
                  <a:pt x="409523" y="2063233"/>
                </a:cubicBezTo>
                <a:close/>
                <a:moveTo>
                  <a:pt x="5787005" y="2052803"/>
                </a:moveTo>
                <a:cubicBezTo>
                  <a:pt x="5789459" y="2051620"/>
                  <a:pt x="5792266" y="2051957"/>
                  <a:pt x="5795071" y="2053984"/>
                </a:cubicBezTo>
                <a:cubicBezTo>
                  <a:pt x="5803489" y="2058037"/>
                  <a:pt x="5800683" y="2064792"/>
                  <a:pt x="5799281" y="2071546"/>
                </a:cubicBezTo>
                <a:cubicBezTo>
                  <a:pt x="5789459" y="2071546"/>
                  <a:pt x="5785251" y="2064792"/>
                  <a:pt x="5781042" y="2060739"/>
                </a:cubicBezTo>
                <a:cubicBezTo>
                  <a:pt x="5782445" y="2056686"/>
                  <a:pt x="5784549" y="2053984"/>
                  <a:pt x="5787005" y="2052803"/>
                </a:cubicBezTo>
                <a:close/>
                <a:moveTo>
                  <a:pt x="390458" y="2008741"/>
                </a:moveTo>
                <a:cubicBezTo>
                  <a:pt x="389098" y="2008401"/>
                  <a:pt x="387736" y="2008741"/>
                  <a:pt x="386376" y="2010782"/>
                </a:cubicBezTo>
                <a:cubicBezTo>
                  <a:pt x="394539" y="2021665"/>
                  <a:pt x="394539" y="2021665"/>
                  <a:pt x="401340" y="2013502"/>
                </a:cubicBezTo>
                <a:cubicBezTo>
                  <a:pt x="398619" y="2012142"/>
                  <a:pt x="397259" y="2010782"/>
                  <a:pt x="394539" y="2010782"/>
                </a:cubicBezTo>
                <a:cubicBezTo>
                  <a:pt x="393178" y="2010102"/>
                  <a:pt x="391817" y="2009082"/>
                  <a:pt x="390458" y="2008741"/>
                </a:cubicBezTo>
                <a:close/>
                <a:moveTo>
                  <a:pt x="5898811" y="1970485"/>
                </a:moveTo>
                <a:cubicBezTo>
                  <a:pt x="5900681" y="1969809"/>
                  <a:pt x="5902721" y="1969809"/>
                  <a:pt x="5904763" y="1971160"/>
                </a:cubicBezTo>
                <a:cubicBezTo>
                  <a:pt x="5907483" y="1973863"/>
                  <a:pt x="5911565" y="1979266"/>
                  <a:pt x="5910204" y="1981968"/>
                </a:cubicBezTo>
                <a:cubicBezTo>
                  <a:pt x="5907483" y="1995477"/>
                  <a:pt x="5899321" y="2006285"/>
                  <a:pt x="5882997" y="2011689"/>
                </a:cubicBezTo>
                <a:cubicBezTo>
                  <a:pt x="5881637" y="1995477"/>
                  <a:pt x="5885717" y="1984669"/>
                  <a:pt x="5893879" y="1973863"/>
                </a:cubicBezTo>
                <a:cubicBezTo>
                  <a:pt x="5895241" y="1972511"/>
                  <a:pt x="5896940" y="1971160"/>
                  <a:pt x="5898811" y="1970485"/>
                </a:cubicBezTo>
                <a:close/>
                <a:moveTo>
                  <a:pt x="459537" y="1916914"/>
                </a:moveTo>
                <a:cubicBezTo>
                  <a:pt x="444763" y="1929149"/>
                  <a:pt x="436705" y="1940024"/>
                  <a:pt x="416562" y="1976727"/>
                </a:cubicBezTo>
                <a:cubicBezTo>
                  <a:pt x="417904" y="1983524"/>
                  <a:pt x="419246" y="1990321"/>
                  <a:pt x="420591" y="1997118"/>
                </a:cubicBezTo>
                <a:cubicBezTo>
                  <a:pt x="415218" y="2001196"/>
                  <a:pt x="412532" y="2005275"/>
                  <a:pt x="407160" y="2010712"/>
                </a:cubicBezTo>
                <a:cubicBezTo>
                  <a:pt x="411190" y="2013431"/>
                  <a:pt x="413875" y="2014790"/>
                  <a:pt x="416562" y="2017509"/>
                </a:cubicBezTo>
                <a:cubicBezTo>
                  <a:pt x="424620" y="2009352"/>
                  <a:pt x="434020" y="2002555"/>
                  <a:pt x="443421" y="1994398"/>
                </a:cubicBezTo>
                <a:cubicBezTo>
                  <a:pt x="443421" y="1982164"/>
                  <a:pt x="444763" y="1972649"/>
                  <a:pt x="444763" y="1961774"/>
                </a:cubicBezTo>
                <a:cubicBezTo>
                  <a:pt x="446106" y="1949540"/>
                  <a:pt x="447450" y="1937306"/>
                  <a:pt x="456849" y="1927790"/>
                </a:cubicBezTo>
                <a:cubicBezTo>
                  <a:pt x="458195" y="1926430"/>
                  <a:pt x="458195" y="1922352"/>
                  <a:pt x="459537" y="1916914"/>
                </a:cubicBezTo>
                <a:close/>
                <a:moveTo>
                  <a:pt x="424440" y="1874515"/>
                </a:moveTo>
                <a:cubicBezTo>
                  <a:pt x="414880" y="1882745"/>
                  <a:pt x="416246" y="1893719"/>
                  <a:pt x="414880" y="1903322"/>
                </a:cubicBezTo>
                <a:cubicBezTo>
                  <a:pt x="413514" y="1910180"/>
                  <a:pt x="412149" y="1918410"/>
                  <a:pt x="418979" y="1929384"/>
                </a:cubicBezTo>
                <a:cubicBezTo>
                  <a:pt x="428538" y="1911552"/>
                  <a:pt x="431270" y="1895091"/>
                  <a:pt x="429904" y="1878630"/>
                </a:cubicBezTo>
                <a:cubicBezTo>
                  <a:pt x="429904" y="1877259"/>
                  <a:pt x="425806" y="1875887"/>
                  <a:pt x="424440" y="1874515"/>
                </a:cubicBezTo>
                <a:close/>
                <a:moveTo>
                  <a:pt x="430162" y="1843755"/>
                </a:moveTo>
                <a:cubicBezTo>
                  <a:pt x="428776" y="1843755"/>
                  <a:pt x="426004" y="1845098"/>
                  <a:pt x="426004" y="1846441"/>
                </a:cubicBezTo>
                <a:cubicBezTo>
                  <a:pt x="424618" y="1849127"/>
                  <a:pt x="424618" y="1853156"/>
                  <a:pt x="424618" y="1861214"/>
                </a:cubicBezTo>
                <a:cubicBezTo>
                  <a:pt x="428776" y="1854499"/>
                  <a:pt x="431546" y="1851813"/>
                  <a:pt x="431546" y="1849127"/>
                </a:cubicBezTo>
                <a:cubicBezTo>
                  <a:pt x="432932" y="1847784"/>
                  <a:pt x="430162" y="1845098"/>
                  <a:pt x="430162" y="1843755"/>
                </a:cubicBezTo>
                <a:close/>
                <a:moveTo>
                  <a:pt x="5784343" y="1825466"/>
                </a:moveTo>
                <a:cubicBezTo>
                  <a:pt x="5769357" y="1828183"/>
                  <a:pt x="5765269" y="1837693"/>
                  <a:pt x="5761183" y="1847202"/>
                </a:cubicBezTo>
                <a:cubicBezTo>
                  <a:pt x="5753007" y="1868939"/>
                  <a:pt x="5751644" y="1890677"/>
                  <a:pt x="5750281" y="1913771"/>
                </a:cubicBezTo>
                <a:cubicBezTo>
                  <a:pt x="5750281" y="1917847"/>
                  <a:pt x="5751644" y="1921922"/>
                  <a:pt x="5753007" y="1925999"/>
                </a:cubicBezTo>
                <a:cubicBezTo>
                  <a:pt x="5754369" y="1932791"/>
                  <a:pt x="5758458" y="1936867"/>
                  <a:pt x="5765269" y="1936867"/>
                </a:cubicBezTo>
                <a:cubicBezTo>
                  <a:pt x="5769357" y="1936867"/>
                  <a:pt x="5774806" y="1936867"/>
                  <a:pt x="5778895" y="1935509"/>
                </a:cubicBezTo>
                <a:cubicBezTo>
                  <a:pt x="5792520" y="1934150"/>
                  <a:pt x="5799331" y="1927357"/>
                  <a:pt x="5797969" y="1913771"/>
                </a:cubicBezTo>
                <a:cubicBezTo>
                  <a:pt x="5795244" y="1883883"/>
                  <a:pt x="5792520" y="1855353"/>
                  <a:pt x="5784343" y="1825466"/>
                </a:cubicBezTo>
                <a:close/>
                <a:moveTo>
                  <a:pt x="213768" y="1822971"/>
                </a:moveTo>
                <a:cubicBezTo>
                  <a:pt x="224705" y="1827034"/>
                  <a:pt x="237011" y="1832451"/>
                  <a:pt x="246580" y="1841931"/>
                </a:cubicBezTo>
                <a:cubicBezTo>
                  <a:pt x="250680" y="1844640"/>
                  <a:pt x="253415" y="1851412"/>
                  <a:pt x="256149" y="1856829"/>
                </a:cubicBezTo>
                <a:cubicBezTo>
                  <a:pt x="257516" y="1863600"/>
                  <a:pt x="256149" y="1870372"/>
                  <a:pt x="247946" y="1875789"/>
                </a:cubicBezTo>
                <a:cubicBezTo>
                  <a:pt x="242478" y="1874435"/>
                  <a:pt x="237011" y="1873080"/>
                  <a:pt x="231540" y="1870372"/>
                </a:cubicBezTo>
                <a:cubicBezTo>
                  <a:pt x="227440" y="1877143"/>
                  <a:pt x="223338" y="1883914"/>
                  <a:pt x="219237" y="1890687"/>
                </a:cubicBezTo>
                <a:cubicBezTo>
                  <a:pt x="216502" y="1897457"/>
                  <a:pt x="213768" y="1902874"/>
                  <a:pt x="205565" y="1906938"/>
                </a:cubicBezTo>
                <a:cubicBezTo>
                  <a:pt x="201464" y="1898812"/>
                  <a:pt x="202831" y="1892041"/>
                  <a:pt x="205565" y="1885269"/>
                </a:cubicBezTo>
                <a:cubicBezTo>
                  <a:pt x="211034" y="1873080"/>
                  <a:pt x="208300" y="1863600"/>
                  <a:pt x="197363" y="1855474"/>
                </a:cubicBezTo>
                <a:cubicBezTo>
                  <a:pt x="197363" y="1854120"/>
                  <a:pt x="195996" y="1852766"/>
                  <a:pt x="195996" y="1851412"/>
                </a:cubicBezTo>
                <a:cubicBezTo>
                  <a:pt x="201464" y="1835159"/>
                  <a:pt x="201464" y="1835159"/>
                  <a:pt x="213768" y="1822971"/>
                </a:cubicBezTo>
                <a:close/>
                <a:moveTo>
                  <a:pt x="5903791" y="1811734"/>
                </a:moveTo>
                <a:cubicBezTo>
                  <a:pt x="5907483" y="1812073"/>
                  <a:pt x="5911581" y="1813254"/>
                  <a:pt x="5916019" y="1815281"/>
                </a:cubicBezTo>
                <a:cubicBezTo>
                  <a:pt x="5920117" y="1817983"/>
                  <a:pt x="5925579" y="1822035"/>
                  <a:pt x="5929677" y="1826089"/>
                </a:cubicBezTo>
                <a:cubicBezTo>
                  <a:pt x="5935140" y="1831492"/>
                  <a:pt x="5936506" y="1838248"/>
                  <a:pt x="5931043" y="1845002"/>
                </a:cubicBezTo>
                <a:cubicBezTo>
                  <a:pt x="5920117" y="1861214"/>
                  <a:pt x="5907823" y="1876074"/>
                  <a:pt x="5890068" y="1893636"/>
                </a:cubicBezTo>
                <a:cubicBezTo>
                  <a:pt x="5881873" y="1870670"/>
                  <a:pt x="5879141" y="1850406"/>
                  <a:pt x="5883239" y="1831492"/>
                </a:cubicBezTo>
                <a:cubicBezTo>
                  <a:pt x="5885288" y="1817307"/>
                  <a:pt x="5892715" y="1810722"/>
                  <a:pt x="5903791" y="1811734"/>
                </a:cubicBezTo>
                <a:close/>
                <a:moveTo>
                  <a:pt x="5864179" y="1758125"/>
                </a:moveTo>
                <a:cubicBezTo>
                  <a:pt x="5868335" y="1770150"/>
                  <a:pt x="5868335" y="1780839"/>
                  <a:pt x="5862793" y="1791529"/>
                </a:cubicBezTo>
                <a:cubicBezTo>
                  <a:pt x="5861406" y="1792864"/>
                  <a:pt x="5855865" y="1795537"/>
                  <a:pt x="5853092" y="1794200"/>
                </a:cubicBezTo>
                <a:cubicBezTo>
                  <a:pt x="5850321" y="1794200"/>
                  <a:pt x="5847551" y="1790191"/>
                  <a:pt x="5847551" y="1787520"/>
                </a:cubicBezTo>
                <a:cubicBezTo>
                  <a:pt x="5847551" y="1776831"/>
                  <a:pt x="5853092" y="1767478"/>
                  <a:pt x="5864179" y="1758125"/>
                </a:cubicBezTo>
                <a:close/>
                <a:moveTo>
                  <a:pt x="195186" y="1696605"/>
                </a:moveTo>
                <a:cubicBezTo>
                  <a:pt x="199321" y="1717056"/>
                  <a:pt x="199321" y="1723873"/>
                  <a:pt x="192429" y="1747052"/>
                </a:cubicBezTo>
                <a:cubicBezTo>
                  <a:pt x="181403" y="1745688"/>
                  <a:pt x="184160" y="1732054"/>
                  <a:pt x="174511" y="1729328"/>
                </a:cubicBezTo>
                <a:cubicBezTo>
                  <a:pt x="170377" y="1740235"/>
                  <a:pt x="166242" y="1752505"/>
                  <a:pt x="162107" y="1764776"/>
                </a:cubicBezTo>
                <a:cubicBezTo>
                  <a:pt x="152459" y="1759323"/>
                  <a:pt x="151080" y="1752505"/>
                  <a:pt x="148324" y="1744324"/>
                </a:cubicBezTo>
                <a:cubicBezTo>
                  <a:pt x="146946" y="1736144"/>
                  <a:pt x="148324" y="1729328"/>
                  <a:pt x="153837" y="1721147"/>
                </a:cubicBezTo>
                <a:cubicBezTo>
                  <a:pt x="160729" y="1721147"/>
                  <a:pt x="167620" y="1719783"/>
                  <a:pt x="175889" y="1718419"/>
                </a:cubicBezTo>
                <a:cubicBezTo>
                  <a:pt x="181403" y="1710240"/>
                  <a:pt x="186916" y="1702059"/>
                  <a:pt x="195186" y="1696605"/>
                </a:cubicBezTo>
                <a:close/>
                <a:moveTo>
                  <a:pt x="148608" y="1651711"/>
                </a:moveTo>
                <a:cubicBezTo>
                  <a:pt x="148608" y="1653042"/>
                  <a:pt x="150271" y="1653042"/>
                  <a:pt x="150271" y="1654372"/>
                </a:cubicBezTo>
                <a:cubicBezTo>
                  <a:pt x="150271" y="1655702"/>
                  <a:pt x="148608" y="1657033"/>
                  <a:pt x="148608" y="1658362"/>
                </a:cubicBezTo>
                <a:cubicBezTo>
                  <a:pt x="148608" y="1657033"/>
                  <a:pt x="146946" y="1657033"/>
                  <a:pt x="146946" y="1655702"/>
                </a:cubicBezTo>
                <a:cubicBezTo>
                  <a:pt x="146946" y="1654372"/>
                  <a:pt x="148608" y="1653042"/>
                  <a:pt x="148608" y="1651711"/>
                </a:cubicBezTo>
                <a:close/>
                <a:moveTo>
                  <a:pt x="385129" y="1605987"/>
                </a:moveTo>
                <a:cubicBezTo>
                  <a:pt x="386480" y="1611308"/>
                  <a:pt x="387831" y="1616629"/>
                  <a:pt x="390533" y="1621950"/>
                </a:cubicBezTo>
                <a:cubicBezTo>
                  <a:pt x="381076" y="1625940"/>
                  <a:pt x="375673" y="1623279"/>
                  <a:pt x="368919" y="1617959"/>
                </a:cubicBezTo>
                <a:cubicBezTo>
                  <a:pt x="371620" y="1611308"/>
                  <a:pt x="377023" y="1608648"/>
                  <a:pt x="385129" y="1605987"/>
                </a:cubicBezTo>
                <a:close/>
                <a:moveTo>
                  <a:pt x="5746125" y="1578553"/>
                </a:moveTo>
                <a:lnTo>
                  <a:pt x="5746125" y="1580215"/>
                </a:lnTo>
                <a:lnTo>
                  <a:pt x="5744461" y="1580215"/>
                </a:lnTo>
                <a:close/>
                <a:moveTo>
                  <a:pt x="5646619" y="1574396"/>
                </a:moveTo>
                <a:cubicBezTo>
                  <a:pt x="5641246" y="1577088"/>
                  <a:pt x="5637217" y="1582472"/>
                  <a:pt x="5639903" y="1589201"/>
                </a:cubicBezTo>
                <a:cubicBezTo>
                  <a:pt x="5639903" y="1593240"/>
                  <a:pt x="5645275" y="1595932"/>
                  <a:pt x="5651989" y="1602661"/>
                </a:cubicBezTo>
                <a:cubicBezTo>
                  <a:pt x="5653333" y="1587856"/>
                  <a:pt x="5654677" y="1579780"/>
                  <a:pt x="5646619" y="1574396"/>
                </a:cubicBezTo>
                <a:close/>
                <a:moveTo>
                  <a:pt x="5706774" y="1533659"/>
                </a:moveTo>
                <a:cubicBezTo>
                  <a:pt x="5709546" y="1535084"/>
                  <a:pt x="5710931" y="1536509"/>
                  <a:pt x="5713701" y="1539360"/>
                </a:cubicBezTo>
                <a:cubicBezTo>
                  <a:pt x="5710931" y="1540785"/>
                  <a:pt x="5709546" y="1542210"/>
                  <a:pt x="5709546" y="1543635"/>
                </a:cubicBezTo>
                <a:cubicBezTo>
                  <a:pt x="5708161" y="1540785"/>
                  <a:pt x="5706774" y="1537934"/>
                  <a:pt x="5705389" y="1535084"/>
                </a:cubicBezTo>
                <a:cubicBezTo>
                  <a:pt x="5705389" y="1535084"/>
                  <a:pt x="5706774" y="1533659"/>
                  <a:pt x="5706774" y="1533659"/>
                </a:cubicBezTo>
                <a:close/>
                <a:moveTo>
                  <a:pt x="298232" y="1525346"/>
                </a:moveTo>
                <a:cubicBezTo>
                  <a:pt x="309104" y="1534862"/>
                  <a:pt x="307744" y="1545737"/>
                  <a:pt x="310464" y="1553894"/>
                </a:cubicBezTo>
                <a:cubicBezTo>
                  <a:pt x="314539" y="1566129"/>
                  <a:pt x="313180" y="1578365"/>
                  <a:pt x="322694" y="1587881"/>
                </a:cubicBezTo>
                <a:cubicBezTo>
                  <a:pt x="325412" y="1591959"/>
                  <a:pt x="325412" y="1601476"/>
                  <a:pt x="325412" y="1608273"/>
                </a:cubicBezTo>
                <a:cubicBezTo>
                  <a:pt x="325412" y="1620509"/>
                  <a:pt x="325412" y="1631384"/>
                  <a:pt x="325412" y="1644980"/>
                </a:cubicBezTo>
                <a:cubicBezTo>
                  <a:pt x="319976" y="1647698"/>
                  <a:pt x="313180" y="1649058"/>
                  <a:pt x="307744" y="1651776"/>
                </a:cubicBezTo>
                <a:cubicBezTo>
                  <a:pt x="298232" y="1655855"/>
                  <a:pt x="288717" y="1659933"/>
                  <a:pt x="279203" y="1665371"/>
                </a:cubicBezTo>
                <a:cubicBezTo>
                  <a:pt x="265613" y="1676247"/>
                  <a:pt x="258818" y="1689841"/>
                  <a:pt x="261535" y="1708875"/>
                </a:cubicBezTo>
                <a:cubicBezTo>
                  <a:pt x="271049" y="1710234"/>
                  <a:pt x="275126" y="1703436"/>
                  <a:pt x="280563" y="1700718"/>
                </a:cubicBezTo>
                <a:cubicBezTo>
                  <a:pt x="288717" y="1695279"/>
                  <a:pt x="296872" y="1688482"/>
                  <a:pt x="305027" y="1685763"/>
                </a:cubicBezTo>
                <a:cubicBezTo>
                  <a:pt x="324053" y="1677606"/>
                  <a:pt x="344440" y="1689841"/>
                  <a:pt x="343081" y="1710234"/>
                </a:cubicBezTo>
                <a:cubicBezTo>
                  <a:pt x="341721" y="1733344"/>
                  <a:pt x="343081" y="1755096"/>
                  <a:pt x="343081" y="1778208"/>
                </a:cubicBezTo>
                <a:cubicBezTo>
                  <a:pt x="343081" y="1783645"/>
                  <a:pt x="343081" y="1790443"/>
                  <a:pt x="341721" y="1795881"/>
                </a:cubicBezTo>
                <a:cubicBezTo>
                  <a:pt x="336286" y="1806756"/>
                  <a:pt x="339003" y="1816273"/>
                  <a:pt x="345799" y="1825789"/>
                </a:cubicBezTo>
                <a:cubicBezTo>
                  <a:pt x="349876" y="1831227"/>
                  <a:pt x="351235" y="1839383"/>
                  <a:pt x="353953" y="1847541"/>
                </a:cubicBezTo>
                <a:cubicBezTo>
                  <a:pt x="353953" y="1848900"/>
                  <a:pt x="352594" y="1854337"/>
                  <a:pt x="349876" y="1855697"/>
                </a:cubicBezTo>
                <a:cubicBezTo>
                  <a:pt x="347158" y="1857057"/>
                  <a:pt x="343081" y="1857057"/>
                  <a:pt x="340362" y="1855697"/>
                </a:cubicBezTo>
                <a:cubicBezTo>
                  <a:pt x="336286" y="1851619"/>
                  <a:pt x="332209" y="1846180"/>
                  <a:pt x="328130" y="1842102"/>
                </a:cubicBezTo>
                <a:cubicBezTo>
                  <a:pt x="318617" y="1833946"/>
                  <a:pt x="309104" y="1831227"/>
                  <a:pt x="296872" y="1839383"/>
                </a:cubicBezTo>
                <a:cubicBezTo>
                  <a:pt x="296872" y="1840743"/>
                  <a:pt x="294154" y="1840743"/>
                  <a:pt x="291435" y="1840743"/>
                </a:cubicBezTo>
                <a:cubicBezTo>
                  <a:pt x="283281" y="1836664"/>
                  <a:pt x="280563" y="1827148"/>
                  <a:pt x="276485" y="1817632"/>
                </a:cubicBezTo>
                <a:cubicBezTo>
                  <a:pt x="272408" y="1805397"/>
                  <a:pt x="268332" y="1793161"/>
                  <a:pt x="264253" y="1780926"/>
                </a:cubicBezTo>
                <a:cubicBezTo>
                  <a:pt x="261535" y="1774129"/>
                  <a:pt x="258818" y="1765972"/>
                  <a:pt x="246586" y="1765972"/>
                </a:cubicBezTo>
                <a:cubicBezTo>
                  <a:pt x="241151" y="1771410"/>
                  <a:pt x="235713" y="1779567"/>
                  <a:pt x="228918" y="1786363"/>
                </a:cubicBezTo>
                <a:cubicBezTo>
                  <a:pt x="222122" y="1793161"/>
                  <a:pt x="212608" y="1793161"/>
                  <a:pt x="205813" y="1785004"/>
                </a:cubicBezTo>
                <a:cubicBezTo>
                  <a:pt x="200376" y="1779567"/>
                  <a:pt x="197658" y="1772770"/>
                  <a:pt x="197658" y="1763253"/>
                </a:cubicBezTo>
                <a:cubicBezTo>
                  <a:pt x="199017" y="1763253"/>
                  <a:pt x="200376" y="1760535"/>
                  <a:pt x="201735" y="1760535"/>
                </a:cubicBezTo>
                <a:cubicBezTo>
                  <a:pt x="219404" y="1761894"/>
                  <a:pt x="227559" y="1751018"/>
                  <a:pt x="231636" y="1736064"/>
                </a:cubicBezTo>
                <a:cubicBezTo>
                  <a:pt x="232995" y="1729266"/>
                  <a:pt x="234354" y="1722469"/>
                  <a:pt x="234354" y="1715672"/>
                </a:cubicBezTo>
                <a:cubicBezTo>
                  <a:pt x="237072" y="1695279"/>
                  <a:pt x="238431" y="1674888"/>
                  <a:pt x="241151" y="1654496"/>
                </a:cubicBezTo>
                <a:cubicBezTo>
                  <a:pt x="227559" y="1646339"/>
                  <a:pt x="227559" y="1646339"/>
                  <a:pt x="201735" y="1654496"/>
                </a:cubicBezTo>
                <a:cubicBezTo>
                  <a:pt x="197658" y="1643619"/>
                  <a:pt x="200376" y="1632744"/>
                  <a:pt x="204454" y="1621868"/>
                </a:cubicBezTo>
                <a:cubicBezTo>
                  <a:pt x="207173" y="1613711"/>
                  <a:pt x="211249" y="1604195"/>
                  <a:pt x="215327" y="1596038"/>
                </a:cubicBezTo>
                <a:cubicBezTo>
                  <a:pt x="226199" y="1577006"/>
                  <a:pt x="237072" y="1557973"/>
                  <a:pt x="247945" y="1538941"/>
                </a:cubicBezTo>
                <a:cubicBezTo>
                  <a:pt x="257458" y="1545737"/>
                  <a:pt x="257458" y="1556613"/>
                  <a:pt x="261535" y="1564770"/>
                </a:cubicBezTo>
                <a:cubicBezTo>
                  <a:pt x="264253" y="1572927"/>
                  <a:pt x="266971" y="1581084"/>
                  <a:pt x="271049" y="1589241"/>
                </a:cubicBezTo>
                <a:cubicBezTo>
                  <a:pt x="276485" y="1598757"/>
                  <a:pt x="288717" y="1597397"/>
                  <a:pt x="292795" y="1586522"/>
                </a:cubicBezTo>
                <a:cubicBezTo>
                  <a:pt x="296872" y="1579724"/>
                  <a:pt x="298232" y="1571567"/>
                  <a:pt x="298232" y="1564770"/>
                </a:cubicBezTo>
                <a:cubicBezTo>
                  <a:pt x="299590" y="1552535"/>
                  <a:pt x="298232" y="1540300"/>
                  <a:pt x="298232" y="1525346"/>
                </a:cubicBezTo>
                <a:close/>
                <a:moveTo>
                  <a:pt x="5725895" y="1499574"/>
                </a:moveTo>
                <a:cubicBezTo>
                  <a:pt x="5732823" y="1505117"/>
                  <a:pt x="5732823" y="1510659"/>
                  <a:pt x="5728667" y="1514815"/>
                </a:cubicBezTo>
                <a:cubicBezTo>
                  <a:pt x="5727281" y="1518972"/>
                  <a:pt x="5723125" y="1520358"/>
                  <a:pt x="5717582" y="1517587"/>
                </a:cubicBezTo>
                <a:cubicBezTo>
                  <a:pt x="5714811" y="1516201"/>
                  <a:pt x="5712039" y="1514815"/>
                  <a:pt x="5707883" y="1513430"/>
                </a:cubicBezTo>
                <a:cubicBezTo>
                  <a:pt x="5710653" y="1502345"/>
                  <a:pt x="5720353" y="1503730"/>
                  <a:pt x="5725895" y="1499574"/>
                </a:cubicBezTo>
                <a:close/>
                <a:moveTo>
                  <a:pt x="345871" y="1438885"/>
                </a:moveTo>
                <a:cubicBezTo>
                  <a:pt x="355246" y="1451043"/>
                  <a:pt x="357926" y="1461850"/>
                  <a:pt x="360604" y="1476711"/>
                </a:cubicBezTo>
                <a:cubicBezTo>
                  <a:pt x="352568" y="1478062"/>
                  <a:pt x="345871" y="1479413"/>
                  <a:pt x="336495" y="1482115"/>
                </a:cubicBezTo>
                <a:cubicBezTo>
                  <a:pt x="339175" y="1465904"/>
                  <a:pt x="339175" y="1452394"/>
                  <a:pt x="345871" y="1438885"/>
                </a:cubicBezTo>
                <a:close/>
                <a:moveTo>
                  <a:pt x="5668809" y="1400643"/>
                </a:moveTo>
                <a:cubicBezTo>
                  <a:pt x="5646639" y="1410189"/>
                  <a:pt x="5643867" y="1414282"/>
                  <a:pt x="5646639" y="1432013"/>
                </a:cubicBezTo>
                <a:cubicBezTo>
                  <a:pt x="5648025" y="1445653"/>
                  <a:pt x="5650795" y="1459292"/>
                  <a:pt x="5653568" y="1472931"/>
                </a:cubicBezTo>
                <a:cubicBezTo>
                  <a:pt x="5654953" y="1477023"/>
                  <a:pt x="5656339" y="1481115"/>
                  <a:pt x="5659109" y="1485207"/>
                </a:cubicBezTo>
                <a:cubicBezTo>
                  <a:pt x="5661880" y="1487934"/>
                  <a:pt x="5668809" y="1487934"/>
                  <a:pt x="5670195" y="1483842"/>
                </a:cubicBezTo>
                <a:cubicBezTo>
                  <a:pt x="5672966" y="1479751"/>
                  <a:pt x="5675738" y="1474296"/>
                  <a:pt x="5675738" y="1470203"/>
                </a:cubicBezTo>
                <a:cubicBezTo>
                  <a:pt x="5677122" y="1447016"/>
                  <a:pt x="5675738" y="1425193"/>
                  <a:pt x="5668809" y="1400643"/>
                </a:cubicBezTo>
                <a:close/>
                <a:moveTo>
                  <a:pt x="413300" y="1340805"/>
                </a:moveTo>
                <a:cubicBezTo>
                  <a:pt x="413300" y="1346289"/>
                  <a:pt x="410486" y="1351792"/>
                  <a:pt x="411893" y="1355921"/>
                </a:cubicBezTo>
                <a:cubicBezTo>
                  <a:pt x="413300" y="1364177"/>
                  <a:pt x="416114" y="1371058"/>
                  <a:pt x="417521" y="1377938"/>
                </a:cubicBezTo>
                <a:cubicBezTo>
                  <a:pt x="418927" y="1379314"/>
                  <a:pt x="420334" y="1379314"/>
                  <a:pt x="423147" y="1380690"/>
                </a:cubicBezTo>
                <a:cubicBezTo>
                  <a:pt x="428776" y="1365553"/>
                  <a:pt x="424555" y="1353168"/>
                  <a:pt x="413300" y="1340805"/>
                </a:cubicBezTo>
                <a:close/>
                <a:moveTo>
                  <a:pt x="427279" y="1227279"/>
                </a:moveTo>
                <a:cubicBezTo>
                  <a:pt x="424287" y="1227279"/>
                  <a:pt x="421293" y="1228635"/>
                  <a:pt x="417967" y="1232021"/>
                </a:cubicBezTo>
                <a:cubicBezTo>
                  <a:pt x="419298" y="1240151"/>
                  <a:pt x="419298" y="1249635"/>
                  <a:pt x="420628" y="1257764"/>
                </a:cubicBezTo>
                <a:cubicBezTo>
                  <a:pt x="427279" y="1261827"/>
                  <a:pt x="428610" y="1257764"/>
                  <a:pt x="431269" y="1253699"/>
                </a:cubicBezTo>
                <a:cubicBezTo>
                  <a:pt x="433929" y="1246925"/>
                  <a:pt x="437920" y="1238796"/>
                  <a:pt x="436590" y="1230667"/>
                </a:cubicBezTo>
                <a:cubicBezTo>
                  <a:pt x="433265" y="1228635"/>
                  <a:pt x="430273" y="1227279"/>
                  <a:pt x="427279" y="1227279"/>
                </a:cubicBezTo>
                <a:close/>
                <a:moveTo>
                  <a:pt x="337603" y="1158721"/>
                </a:moveTo>
                <a:cubicBezTo>
                  <a:pt x="337603" y="1160105"/>
                  <a:pt x="338990" y="1161492"/>
                  <a:pt x="338990" y="1162877"/>
                </a:cubicBezTo>
                <a:cubicBezTo>
                  <a:pt x="338990" y="1164262"/>
                  <a:pt x="337603" y="1165649"/>
                  <a:pt x="336218" y="1167034"/>
                </a:cubicBezTo>
                <a:cubicBezTo>
                  <a:pt x="336218" y="1165649"/>
                  <a:pt x="334832" y="1164262"/>
                  <a:pt x="334832" y="1162877"/>
                </a:cubicBezTo>
                <a:cubicBezTo>
                  <a:pt x="334832" y="1161492"/>
                  <a:pt x="336218" y="1160105"/>
                  <a:pt x="337603" y="1158721"/>
                </a:cubicBezTo>
                <a:close/>
                <a:moveTo>
                  <a:pt x="371134" y="1043160"/>
                </a:moveTo>
                <a:cubicBezTo>
                  <a:pt x="372521" y="1044656"/>
                  <a:pt x="373906" y="1046153"/>
                  <a:pt x="373906" y="1046153"/>
                </a:cubicBezTo>
                <a:cubicBezTo>
                  <a:pt x="373906" y="1047649"/>
                  <a:pt x="373906" y="1049146"/>
                  <a:pt x="372521" y="1050643"/>
                </a:cubicBezTo>
                <a:cubicBezTo>
                  <a:pt x="371134" y="1049146"/>
                  <a:pt x="369750" y="1049146"/>
                  <a:pt x="369750" y="1047649"/>
                </a:cubicBezTo>
                <a:cubicBezTo>
                  <a:pt x="369750" y="1046153"/>
                  <a:pt x="371134" y="1044656"/>
                  <a:pt x="371134" y="1043160"/>
                </a:cubicBezTo>
                <a:close/>
                <a:moveTo>
                  <a:pt x="321323" y="896845"/>
                </a:moveTo>
                <a:cubicBezTo>
                  <a:pt x="321323" y="900835"/>
                  <a:pt x="322674" y="904825"/>
                  <a:pt x="324024" y="908816"/>
                </a:cubicBezTo>
                <a:cubicBezTo>
                  <a:pt x="324024" y="908816"/>
                  <a:pt x="322674" y="910146"/>
                  <a:pt x="321323" y="910146"/>
                </a:cubicBezTo>
                <a:cubicBezTo>
                  <a:pt x="321323" y="910146"/>
                  <a:pt x="319972" y="910146"/>
                  <a:pt x="319972" y="910146"/>
                </a:cubicBezTo>
                <a:cubicBezTo>
                  <a:pt x="314568" y="907486"/>
                  <a:pt x="313218" y="903496"/>
                  <a:pt x="314568" y="899505"/>
                </a:cubicBezTo>
                <a:cubicBezTo>
                  <a:pt x="315919" y="898175"/>
                  <a:pt x="318621" y="898175"/>
                  <a:pt x="321323" y="896845"/>
                </a:cubicBezTo>
                <a:close/>
                <a:moveTo>
                  <a:pt x="446318" y="854450"/>
                </a:moveTo>
                <a:cubicBezTo>
                  <a:pt x="450391" y="890075"/>
                  <a:pt x="440885" y="912000"/>
                  <a:pt x="415086" y="928441"/>
                </a:cubicBezTo>
                <a:cubicBezTo>
                  <a:pt x="409654" y="918850"/>
                  <a:pt x="413728" y="909259"/>
                  <a:pt x="416445" y="901037"/>
                </a:cubicBezTo>
                <a:cubicBezTo>
                  <a:pt x="423234" y="881855"/>
                  <a:pt x="432738" y="866782"/>
                  <a:pt x="446318" y="854450"/>
                </a:cubicBezTo>
                <a:close/>
                <a:moveTo>
                  <a:pt x="409377" y="798747"/>
                </a:moveTo>
                <a:cubicBezTo>
                  <a:pt x="414919" y="798747"/>
                  <a:pt x="416305" y="802868"/>
                  <a:pt x="416305" y="806988"/>
                </a:cubicBezTo>
                <a:cubicBezTo>
                  <a:pt x="416305" y="816604"/>
                  <a:pt x="412148" y="823471"/>
                  <a:pt x="402450" y="830339"/>
                </a:cubicBezTo>
                <a:cubicBezTo>
                  <a:pt x="399678" y="816604"/>
                  <a:pt x="403835" y="806988"/>
                  <a:pt x="409377" y="798747"/>
                </a:cubicBezTo>
                <a:close/>
                <a:moveTo>
                  <a:pt x="367533" y="793753"/>
                </a:moveTo>
                <a:cubicBezTo>
                  <a:pt x="368640" y="793753"/>
                  <a:pt x="369750" y="794999"/>
                  <a:pt x="369750" y="794999"/>
                </a:cubicBezTo>
                <a:cubicBezTo>
                  <a:pt x="369750" y="796247"/>
                  <a:pt x="368640" y="797494"/>
                  <a:pt x="367533" y="798740"/>
                </a:cubicBezTo>
                <a:cubicBezTo>
                  <a:pt x="367533" y="798740"/>
                  <a:pt x="366423" y="797494"/>
                  <a:pt x="366423" y="797494"/>
                </a:cubicBezTo>
                <a:cubicBezTo>
                  <a:pt x="366423" y="796247"/>
                  <a:pt x="367533" y="794999"/>
                  <a:pt x="367533" y="793753"/>
                </a:cubicBezTo>
                <a:close/>
                <a:moveTo>
                  <a:pt x="577680" y="727260"/>
                </a:moveTo>
                <a:cubicBezTo>
                  <a:pt x="565626" y="732610"/>
                  <a:pt x="564286" y="733947"/>
                  <a:pt x="566966" y="739297"/>
                </a:cubicBezTo>
                <a:cubicBezTo>
                  <a:pt x="569644" y="745983"/>
                  <a:pt x="573662" y="751333"/>
                  <a:pt x="576340" y="758021"/>
                </a:cubicBezTo>
                <a:cubicBezTo>
                  <a:pt x="584378" y="756683"/>
                  <a:pt x="588396" y="752671"/>
                  <a:pt x="585717" y="747321"/>
                </a:cubicBezTo>
                <a:cubicBezTo>
                  <a:pt x="584378" y="740635"/>
                  <a:pt x="580359" y="733947"/>
                  <a:pt x="577680" y="727260"/>
                </a:cubicBezTo>
                <a:close/>
                <a:moveTo>
                  <a:pt x="5658001" y="705630"/>
                </a:moveTo>
                <a:cubicBezTo>
                  <a:pt x="5658001" y="705630"/>
                  <a:pt x="5658001" y="706878"/>
                  <a:pt x="5658001" y="706878"/>
                </a:cubicBezTo>
                <a:cubicBezTo>
                  <a:pt x="5658001" y="706878"/>
                  <a:pt x="5656339" y="708124"/>
                  <a:pt x="5656339" y="708124"/>
                </a:cubicBezTo>
                <a:cubicBezTo>
                  <a:pt x="5656339" y="706878"/>
                  <a:pt x="5654677" y="706878"/>
                  <a:pt x="5654677" y="706878"/>
                </a:cubicBezTo>
                <a:cubicBezTo>
                  <a:pt x="5656339" y="705630"/>
                  <a:pt x="5656339" y="705630"/>
                  <a:pt x="5658001" y="705630"/>
                </a:cubicBezTo>
                <a:close/>
                <a:moveTo>
                  <a:pt x="491128" y="692022"/>
                </a:moveTo>
                <a:cubicBezTo>
                  <a:pt x="485686" y="705531"/>
                  <a:pt x="476163" y="713637"/>
                  <a:pt x="465279" y="723094"/>
                </a:cubicBezTo>
                <a:cubicBezTo>
                  <a:pt x="461198" y="713637"/>
                  <a:pt x="465279" y="706883"/>
                  <a:pt x="470721" y="701479"/>
                </a:cubicBezTo>
                <a:cubicBezTo>
                  <a:pt x="476163" y="696075"/>
                  <a:pt x="480244" y="690670"/>
                  <a:pt x="491128" y="692022"/>
                </a:cubicBezTo>
                <a:close/>
                <a:moveTo>
                  <a:pt x="5543690" y="676541"/>
                </a:moveTo>
                <a:cubicBezTo>
                  <a:pt x="5542443" y="677926"/>
                  <a:pt x="5539949" y="677926"/>
                  <a:pt x="5539949" y="679313"/>
                </a:cubicBezTo>
                <a:cubicBezTo>
                  <a:pt x="5539949" y="680698"/>
                  <a:pt x="5541196" y="683470"/>
                  <a:pt x="5541196" y="683470"/>
                </a:cubicBezTo>
                <a:cubicBezTo>
                  <a:pt x="5542443" y="684854"/>
                  <a:pt x="5543690" y="683470"/>
                  <a:pt x="5544937" y="683470"/>
                </a:cubicBezTo>
                <a:cubicBezTo>
                  <a:pt x="5544937" y="680698"/>
                  <a:pt x="5543690" y="679313"/>
                  <a:pt x="5543690" y="676541"/>
                </a:cubicBezTo>
                <a:close/>
                <a:moveTo>
                  <a:pt x="534357" y="630809"/>
                </a:moveTo>
                <a:cubicBezTo>
                  <a:pt x="535605" y="632194"/>
                  <a:pt x="535605" y="633579"/>
                  <a:pt x="536851" y="634965"/>
                </a:cubicBezTo>
                <a:cubicBezTo>
                  <a:pt x="535605" y="636351"/>
                  <a:pt x="535605" y="637736"/>
                  <a:pt x="534357" y="639122"/>
                </a:cubicBezTo>
                <a:cubicBezTo>
                  <a:pt x="534357" y="637736"/>
                  <a:pt x="533110" y="636351"/>
                  <a:pt x="533110" y="634965"/>
                </a:cubicBezTo>
                <a:cubicBezTo>
                  <a:pt x="531864" y="633579"/>
                  <a:pt x="534357" y="632194"/>
                  <a:pt x="534357" y="630809"/>
                </a:cubicBezTo>
                <a:close/>
                <a:moveTo>
                  <a:pt x="5469339" y="528566"/>
                </a:moveTo>
                <a:cubicBezTo>
                  <a:pt x="5461192" y="535368"/>
                  <a:pt x="5458476" y="538089"/>
                  <a:pt x="5463908" y="542170"/>
                </a:cubicBezTo>
                <a:cubicBezTo>
                  <a:pt x="5477487" y="553052"/>
                  <a:pt x="5478845" y="568017"/>
                  <a:pt x="5480203" y="584343"/>
                </a:cubicBezTo>
                <a:cubicBezTo>
                  <a:pt x="5480203" y="584343"/>
                  <a:pt x="5480203" y="585704"/>
                  <a:pt x="5482919" y="588425"/>
                </a:cubicBezTo>
                <a:cubicBezTo>
                  <a:pt x="5496497" y="576180"/>
                  <a:pt x="5499213" y="570739"/>
                  <a:pt x="5493781" y="558495"/>
                </a:cubicBezTo>
                <a:cubicBezTo>
                  <a:pt x="5486991" y="546251"/>
                  <a:pt x="5478845" y="536728"/>
                  <a:pt x="5469339" y="528566"/>
                </a:cubicBezTo>
                <a:close/>
                <a:moveTo>
                  <a:pt x="5554463" y="497797"/>
                </a:moveTo>
                <a:cubicBezTo>
                  <a:pt x="5557161" y="501862"/>
                  <a:pt x="5561205" y="503216"/>
                  <a:pt x="5562553" y="505927"/>
                </a:cubicBezTo>
                <a:cubicBezTo>
                  <a:pt x="5565250" y="514055"/>
                  <a:pt x="5569293" y="523538"/>
                  <a:pt x="5570641" y="533022"/>
                </a:cubicBezTo>
                <a:cubicBezTo>
                  <a:pt x="5571989" y="553344"/>
                  <a:pt x="5573339" y="573666"/>
                  <a:pt x="5585471" y="591278"/>
                </a:cubicBezTo>
                <a:cubicBezTo>
                  <a:pt x="5586819" y="592634"/>
                  <a:pt x="5588168" y="596698"/>
                  <a:pt x="5586819" y="598053"/>
                </a:cubicBezTo>
                <a:cubicBezTo>
                  <a:pt x="5586819" y="600763"/>
                  <a:pt x="5584123" y="604827"/>
                  <a:pt x="5581427" y="606182"/>
                </a:cubicBezTo>
                <a:cubicBezTo>
                  <a:pt x="5580079" y="607538"/>
                  <a:pt x="5577383" y="606182"/>
                  <a:pt x="5574687" y="604827"/>
                </a:cubicBezTo>
                <a:cubicBezTo>
                  <a:pt x="5573339" y="604827"/>
                  <a:pt x="5571989" y="603473"/>
                  <a:pt x="5570641" y="602118"/>
                </a:cubicBezTo>
                <a:cubicBezTo>
                  <a:pt x="5551769" y="579086"/>
                  <a:pt x="5540982" y="553344"/>
                  <a:pt x="5538287" y="524894"/>
                </a:cubicBezTo>
                <a:cubicBezTo>
                  <a:pt x="5538287" y="519473"/>
                  <a:pt x="5539635" y="512701"/>
                  <a:pt x="5542331" y="507281"/>
                </a:cubicBezTo>
                <a:cubicBezTo>
                  <a:pt x="5543679" y="503216"/>
                  <a:pt x="5549071" y="501862"/>
                  <a:pt x="5554463" y="497797"/>
                </a:cubicBezTo>
                <a:close/>
                <a:moveTo>
                  <a:pt x="3760491" y="440438"/>
                </a:moveTo>
                <a:cubicBezTo>
                  <a:pt x="3753366" y="450022"/>
                  <a:pt x="3753366" y="450022"/>
                  <a:pt x="3759067" y="463716"/>
                </a:cubicBezTo>
                <a:cubicBezTo>
                  <a:pt x="3760491" y="455499"/>
                  <a:pt x="3761917" y="450022"/>
                  <a:pt x="3763341" y="444545"/>
                </a:cubicBezTo>
                <a:cubicBezTo>
                  <a:pt x="3763341" y="443175"/>
                  <a:pt x="3761917" y="441807"/>
                  <a:pt x="3760491" y="440438"/>
                </a:cubicBezTo>
                <a:close/>
                <a:moveTo>
                  <a:pt x="1472985" y="432645"/>
                </a:moveTo>
                <a:cubicBezTo>
                  <a:pt x="1466146" y="433859"/>
                  <a:pt x="1459991" y="437668"/>
                  <a:pt x="1453837" y="443211"/>
                </a:cubicBezTo>
                <a:cubicBezTo>
                  <a:pt x="1474352" y="448753"/>
                  <a:pt x="1474352" y="448753"/>
                  <a:pt x="1496236" y="437668"/>
                </a:cubicBezTo>
                <a:cubicBezTo>
                  <a:pt x="1487346" y="432820"/>
                  <a:pt x="1479824" y="431433"/>
                  <a:pt x="1472985" y="432645"/>
                </a:cubicBezTo>
                <a:close/>
                <a:moveTo>
                  <a:pt x="839843" y="422978"/>
                </a:moveTo>
                <a:cubicBezTo>
                  <a:pt x="837122" y="422978"/>
                  <a:pt x="835762" y="425748"/>
                  <a:pt x="830320" y="428520"/>
                </a:cubicBezTo>
                <a:cubicBezTo>
                  <a:pt x="835762" y="429905"/>
                  <a:pt x="838482" y="431291"/>
                  <a:pt x="841203" y="429905"/>
                </a:cubicBezTo>
                <a:cubicBezTo>
                  <a:pt x="842564" y="429905"/>
                  <a:pt x="843924" y="427135"/>
                  <a:pt x="845285" y="425748"/>
                </a:cubicBezTo>
                <a:cubicBezTo>
                  <a:pt x="843924" y="424363"/>
                  <a:pt x="841203" y="422978"/>
                  <a:pt x="839843" y="422978"/>
                </a:cubicBezTo>
                <a:close/>
                <a:moveTo>
                  <a:pt x="1213367" y="422013"/>
                </a:moveTo>
                <a:cubicBezTo>
                  <a:pt x="1209834" y="421845"/>
                  <a:pt x="1207478" y="424196"/>
                  <a:pt x="1202767" y="428224"/>
                </a:cubicBezTo>
                <a:cubicBezTo>
                  <a:pt x="1209497" y="436282"/>
                  <a:pt x="1216227" y="436282"/>
                  <a:pt x="1222958" y="434939"/>
                </a:cubicBezTo>
                <a:cubicBezTo>
                  <a:pt x="1225649" y="434939"/>
                  <a:pt x="1228342" y="432253"/>
                  <a:pt x="1231033" y="430910"/>
                </a:cubicBezTo>
                <a:cubicBezTo>
                  <a:pt x="1221611" y="424867"/>
                  <a:pt x="1216900" y="422181"/>
                  <a:pt x="1213367" y="422013"/>
                </a:cubicBezTo>
                <a:close/>
                <a:moveTo>
                  <a:pt x="707280" y="405513"/>
                </a:moveTo>
                <a:cubicBezTo>
                  <a:pt x="700351" y="414566"/>
                  <a:pt x="693423" y="417152"/>
                  <a:pt x="682338" y="417152"/>
                </a:cubicBezTo>
                <a:cubicBezTo>
                  <a:pt x="687881" y="405513"/>
                  <a:pt x="696195" y="405513"/>
                  <a:pt x="707280" y="405513"/>
                </a:cubicBezTo>
                <a:close/>
                <a:moveTo>
                  <a:pt x="2156260" y="403859"/>
                </a:moveTo>
                <a:cubicBezTo>
                  <a:pt x="2149573" y="407967"/>
                  <a:pt x="2144222" y="412075"/>
                  <a:pt x="2138874" y="416183"/>
                </a:cubicBezTo>
                <a:cubicBezTo>
                  <a:pt x="2145560" y="427137"/>
                  <a:pt x="2153585" y="425769"/>
                  <a:pt x="2161609" y="421661"/>
                </a:cubicBezTo>
                <a:cubicBezTo>
                  <a:pt x="2164284" y="420291"/>
                  <a:pt x="2165622" y="417551"/>
                  <a:pt x="2169634" y="414814"/>
                </a:cubicBezTo>
                <a:cubicBezTo>
                  <a:pt x="2164284" y="410706"/>
                  <a:pt x="2161609" y="406598"/>
                  <a:pt x="2156260" y="403859"/>
                </a:cubicBezTo>
                <a:close/>
                <a:moveTo>
                  <a:pt x="3692141" y="393011"/>
                </a:moveTo>
                <a:cubicBezTo>
                  <a:pt x="3688527" y="394726"/>
                  <a:pt x="3685428" y="397812"/>
                  <a:pt x="3682674" y="401242"/>
                </a:cubicBezTo>
                <a:cubicBezTo>
                  <a:pt x="3678543" y="403986"/>
                  <a:pt x="3679921" y="412217"/>
                  <a:pt x="3685429" y="413588"/>
                </a:cubicBezTo>
                <a:cubicBezTo>
                  <a:pt x="3690936" y="414960"/>
                  <a:pt x="3696443" y="416331"/>
                  <a:pt x="3701951" y="414960"/>
                </a:cubicBezTo>
                <a:cubicBezTo>
                  <a:pt x="3708836" y="412217"/>
                  <a:pt x="3712967" y="408102"/>
                  <a:pt x="3722606" y="401242"/>
                </a:cubicBezTo>
                <a:cubicBezTo>
                  <a:pt x="3712967" y="397127"/>
                  <a:pt x="3708836" y="394383"/>
                  <a:pt x="3704705" y="393011"/>
                </a:cubicBezTo>
                <a:cubicBezTo>
                  <a:pt x="3699886" y="390954"/>
                  <a:pt x="3695755" y="391297"/>
                  <a:pt x="3692141" y="393011"/>
                </a:cubicBezTo>
                <a:close/>
                <a:moveTo>
                  <a:pt x="3797352" y="377838"/>
                </a:moveTo>
                <a:cubicBezTo>
                  <a:pt x="3792925" y="379706"/>
                  <a:pt x="3789518" y="384122"/>
                  <a:pt x="3786113" y="391594"/>
                </a:cubicBezTo>
                <a:cubicBezTo>
                  <a:pt x="3782025" y="401104"/>
                  <a:pt x="3777937" y="410614"/>
                  <a:pt x="3773850" y="420124"/>
                </a:cubicBezTo>
                <a:cubicBezTo>
                  <a:pt x="3772487" y="422841"/>
                  <a:pt x="3772487" y="425558"/>
                  <a:pt x="3772487" y="429634"/>
                </a:cubicBezTo>
                <a:cubicBezTo>
                  <a:pt x="3794287" y="426917"/>
                  <a:pt x="3792925" y="420124"/>
                  <a:pt x="3821537" y="386160"/>
                </a:cubicBezTo>
                <a:cubicBezTo>
                  <a:pt x="3821537" y="384801"/>
                  <a:pt x="3820175" y="383442"/>
                  <a:pt x="3820175" y="382084"/>
                </a:cubicBezTo>
                <a:cubicBezTo>
                  <a:pt x="3818812" y="380726"/>
                  <a:pt x="3817449" y="380726"/>
                  <a:pt x="3814725" y="379367"/>
                </a:cubicBezTo>
                <a:cubicBezTo>
                  <a:pt x="3807231" y="376649"/>
                  <a:pt x="3801780" y="375970"/>
                  <a:pt x="3797352" y="377838"/>
                </a:cubicBezTo>
                <a:close/>
                <a:moveTo>
                  <a:pt x="1758113" y="349811"/>
                </a:moveTo>
                <a:cubicBezTo>
                  <a:pt x="1752741" y="356462"/>
                  <a:pt x="1748712" y="361784"/>
                  <a:pt x="1744683" y="369764"/>
                </a:cubicBezTo>
                <a:cubicBezTo>
                  <a:pt x="1740654" y="353802"/>
                  <a:pt x="1741998" y="351142"/>
                  <a:pt x="1758113" y="349811"/>
                </a:cubicBezTo>
                <a:close/>
                <a:moveTo>
                  <a:pt x="803716" y="343991"/>
                </a:moveTo>
                <a:cubicBezTo>
                  <a:pt x="805103" y="343991"/>
                  <a:pt x="806488" y="343991"/>
                  <a:pt x="807873" y="343991"/>
                </a:cubicBezTo>
                <a:cubicBezTo>
                  <a:pt x="807873" y="345653"/>
                  <a:pt x="807873" y="345653"/>
                  <a:pt x="807873" y="345653"/>
                </a:cubicBezTo>
                <a:cubicBezTo>
                  <a:pt x="806488" y="345653"/>
                  <a:pt x="805103" y="345653"/>
                  <a:pt x="803716" y="345653"/>
                </a:cubicBezTo>
                <a:cubicBezTo>
                  <a:pt x="803716" y="345653"/>
                  <a:pt x="803716" y="343991"/>
                  <a:pt x="803716" y="343991"/>
                </a:cubicBezTo>
                <a:close/>
                <a:moveTo>
                  <a:pt x="1588493" y="342641"/>
                </a:moveTo>
                <a:cubicBezTo>
                  <a:pt x="1590272" y="342804"/>
                  <a:pt x="1591565" y="344111"/>
                  <a:pt x="1592211" y="346724"/>
                </a:cubicBezTo>
                <a:cubicBezTo>
                  <a:pt x="1593504" y="348031"/>
                  <a:pt x="1590918" y="349336"/>
                  <a:pt x="1590918" y="350643"/>
                </a:cubicBezTo>
                <a:cubicBezTo>
                  <a:pt x="1588332" y="349336"/>
                  <a:pt x="1585744" y="348031"/>
                  <a:pt x="1581865" y="345417"/>
                </a:cubicBezTo>
                <a:cubicBezTo>
                  <a:pt x="1584451" y="343458"/>
                  <a:pt x="1586715" y="342477"/>
                  <a:pt x="1588493" y="342641"/>
                </a:cubicBezTo>
                <a:close/>
                <a:moveTo>
                  <a:pt x="1968653" y="338171"/>
                </a:moveTo>
                <a:cubicBezTo>
                  <a:pt x="1968653" y="339668"/>
                  <a:pt x="1970108" y="342660"/>
                  <a:pt x="1970108" y="344156"/>
                </a:cubicBezTo>
                <a:cubicBezTo>
                  <a:pt x="1968653" y="345653"/>
                  <a:pt x="1967199" y="345653"/>
                  <a:pt x="1965744" y="345653"/>
                </a:cubicBezTo>
                <a:cubicBezTo>
                  <a:pt x="1964289" y="344156"/>
                  <a:pt x="1964289" y="342660"/>
                  <a:pt x="1964289" y="341163"/>
                </a:cubicBezTo>
                <a:cubicBezTo>
                  <a:pt x="1964289" y="341163"/>
                  <a:pt x="1965744" y="339668"/>
                  <a:pt x="1968653" y="338171"/>
                </a:cubicBezTo>
                <a:close/>
                <a:moveTo>
                  <a:pt x="3643350" y="334852"/>
                </a:moveTo>
                <a:cubicBezTo>
                  <a:pt x="3642241" y="334852"/>
                  <a:pt x="3641133" y="336098"/>
                  <a:pt x="3641133" y="336098"/>
                </a:cubicBezTo>
                <a:cubicBezTo>
                  <a:pt x="3641133" y="337346"/>
                  <a:pt x="3642241" y="338593"/>
                  <a:pt x="3643350" y="339840"/>
                </a:cubicBezTo>
                <a:cubicBezTo>
                  <a:pt x="3643350" y="338593"/>
                  <a:pt x="3644459" y="337346"/>
                  <a:pt x="3644459" y="336098"/>
                </a:cubicBezTo>
                <a:cubicBezTo>
                  <a:pt x="3644459" y="334852"/>
                  <a:pt x="3643350" y="334852"/>
                  <a:pt x="3643350" y="334852"/>
                </a:cubicBezTo>
                <a:close/>
                <a:moveTo>
                  <a:pt x="2098137" y="314064"/>
                </a:moveTo>
                <a:cubicBezTo>
                  <a:pt x="2112769" y="318172"/>
                  <a:pt x="2122080" y="323651"/>
                  <a:pt x="2131391" y="334605"/>
                </a:cubicBezTo>
                <a:cubicBezTo>
                  <a:pt x="2126071" y="335974"/>
                  <a:pt x="2123411" y="337344"/>
                  <a:pt x="2120751" y="335974"/>
                </a:cubicBezTo>
                <a:cubicBezTo>
                  <a:pt x="2111438" y="331866"/>
                  <a:pt x="2103458" y="327758"/>
                  <a:pt x="2098137" y="314064"/>
                </a:cubicBezTo>
                <a:close/>
                <a:moveTo>
                  <a:pt x="2907379" y="300766"/>
                </a:moveTo>
                <a:cubicBezTo>
                  <a:pt x="2905882" y="300766"/>
                  <a:pt x="2904386" y="300766"/>
                  <a:pt x="2904386" y="302013"/>
                </a:cubicBezTo>
                <a:cubicBezTo>
                  <a:pt x="2902889" y="303261"/>
                  <a:pt x="2904386" y="304507"/>
                  <a:pt x="2905882" y="305755"/>
                </a:cubicBezTo>
                <a:cubicBezTo>
                  <a:pt x="2907379" y="304507"/>
                  <a:pt x="2908875" y="304507"/>
                  <a:pt x="2910372" y="303261"/>
                </a:cubicBezTo>
                <a:cubicBezTo>
                  <a:pt x="2910372" y="302013"/>
                  <a:pt x="2908875" y="300766"/>
                  <a:pt x="2907379" y="300766"/>
                </a:cubicBezTo>
                <a:close/>
                <a:moveTo>
                  <a:pt x="3821729" y="297942"/>
                </a:moveTo>
                <a:cubicBezTo>
                  <a:pt x="3820385" y="300602"/>
                  <a:pt x="3819043" y="304594"/>
                  <a:pt x="3819043" y="308583"/>
                </a:cubicBezTo>
                <a:cubicBezTo>
                  <a:pt x="3819043" y="313905"/>
                  <a:pt x="3824415" y="316565"/>
                  <a:pt x="3831129" y="315234"/>
                </a:cubicBezTo>
                <a:cubicBezTo>
                  <a:pt x="3833816" y="313905"/>
                  <a:pt x="3836502" y="309914"/>
                  <a:pt x="3836502" y="307254"/>
                </a:cubicBezTo>
                <a:cubicBezTo>
                  <a:pt x="3836502" y="301933"/>
                  <a:pt x="3828444" y="296611"/>
                  <a:pt x="3821729" y="297942"/>
                </a:cubicBezTo>
                <a:close/>
                <a:moveTo>
                  <a:pt x="5100749" y="295975"/>
                </a:moveTo>
                <a:cubicBezTo>
                  <a:pt x="5096983" y="295131"/>
                  <a:pt x="5092191" y="296144"/>
                  <a:pt x="5086029" y="298171"/>
                </a:cubicBezTo>
                <a:cubicBezTo>
                  <a:pt x="5096983" y="300872"/>
                  <a:pt x="5103829" y="302223"/>
                  <a:pt x="5109307" y="304925"/>
                </a:cubicBezTo>
                <a:cubicBezTo>
                  <a:pt x="5107253" y="299522"/>
                  <a:pt x="5104515" y="296820"/>
                  <a:pt x="5100749" y="295975"/>
                </a:cubicBezTo>
                <a:close/>
                <a:moveTo>
                  <a:pt x="2368376" y="293565"/>
                </a:moveTo>
                <a:cubicBezTo>
                  <a:pt x="2360161" y="290793"/>
                  <a:pt x="2356053" y="294950"/>
                  <a:pt x="2351945" y="300493"/>
                </a:cubicBezTo>
                <a:cubicBezTo>
                  <a:pt x="2349206" y="306035"/>
                  <a:pt x="2349206" y="310192"/>
                  <a:pt x="2357423" y="315734"/>
                </a:cubicBezTo>
                <a:cubicBezTo>
                  <a:pt x="2362900" y="310192"/>
                  <a:pt x="2367007" y="306035"/>
                  <a:pt x="2371115" y="301879"/>
                </a:cubicBezTo>
                <a:cubicBezTo>
                  <a:pt x="2372484" y="299107"/>
                  <a:pt x="2371115" y="293565"/>
                  <a:pt x="2368376" y="293565"/>
                </a:cubicBezTo>
                <a:close/>
                <a:moveTo>
                  <a:pt x="994929" y="281512"/>
                </a:moveTo>
                <a:cubicBezTo>
                  <a:pt x="997630" y="281173"/>
                  <a:pt x="1000333" y="283200"/>
                  <a:pt x="1005737" y="287252"/>
                </a:cubicBezTo>
                <a:cubicBezTo>
                  <a:pt x="997630" y="288603"/>
                  <a:pt x="992227" y="288603"/>
                  <a:pt x="984121" y="289955"/>
                </a:cubicBezTo>
                <a:cubicBezTo>
                  <a:pt x="989525" y="284551"/>
                  <a:pt x="992227" y="281849"/>
                  <a:pt x="994929" y="281512"/>
                </a:cubicBezTo>
                <a:close/>
                <a:moveTo>
                  <a:pt x="5010565" y="280132"/>
                </a:moveTo>
                <a:cubicBezTo>
                  <a:pt x="5005803" y="280132"/>
                  <a:pt x="5000701" y="281112"/>
                  <a:pt x="4994580" y="283071"/>
                </a:cubicBezTo>
                <a:cubicBezTo>
                  <a:pt x="5006823" y="285685"/>
                  <a:pt x="5014986" y="288298"/>
                  <a:pt x="5024509" y="283071"/>
                </a:cubicBezTo>
                <a:cubicBezTo>
                  <a:pt x="5019747" y="281112"/>
                  <a:pt x="5015327" y="280132"/>
                  <a:pt x="5010565" y="280132"/>
                </a:cubicBezTo>
                <a:close/>
                <a:moveTo>
                  <a:pt x="3720815" y="262522"/>
                </a:moveTo>
                <a:cubicBezTo>
                  <a:pt x="3730440" y="267972"/>
                  <a:pt x="3734564" y="278872"/>
                  <a:pt x="3738689" y="288410"/>
                </a:cubicBezTo>
                <a:cubicBezTo>
                  <a:pt x="3740065" y="293860"/>
                  <a:pt x="3738689" y="296585"/>
                  <a:pt x="3729065" y="311573"/>
                </a:cubicBezTo>
                <a:cubicBezTo>
                  <a:pt x="3705691" y="287047"/>
                  <a:pt x="3704315" y="281597"/>
                  <a:pt x="3720815" y="262522"/>
                </a:cubicBezTo>
                <a:close/>
                <a:moveTo>
                  <a:pt x="2518602" y="257254"/>
                </a:moveTo>
                <a:cubicBezTo>
                  <a:pt x="2525139" y="257601"/>
                  <a:pt x="2532019" y="259333"/>
                  <a:pt x="2539587" y="262797"/>
                </a:cubicBezTo>
                <a:cubicBezTo>
                  <a:pt x="2523075" y="268340"/>
                  <a:pt x="2521698" y="268340"/>
                  <a:pt x="2499681" y="260026"/>
                </a:cubicBezTo>
                <a:cubicBezTo>
                  <a:pt x="2505873" y="257948"/>
                  <a:pt x="2512066" y="256908"/>
                  <a:pt x="2518602" y="257254"/>
                </a:cubicBezTo>
                <a:close/>
                <a:moveTo>
                  <a:pt x="2904551" y="254211"/>
                </a:moveTo>
                <a:cubicBezTo>
                  <a:pt x="2903166" y="254211"/>
                  <a:pt x="2900394" y="258264"/>
                  <a:pt x="2901781" y="259616"/>
                </a:cubicBezTo>
                <a:cubicBezTo>
                  <a:pt x="2903166" y="265019"/>
                  <a:pt x="2908709" y="263668"/>
                  <a:pt x="2911479" y="262318"/>
                </a:cubicBezTo>
                <a:cubicBezTo>
                  <a:pt x="2914251" y="262318"/>
                  <a:pt x="2914251" y="258264"/>
                  <a:pt x="2917022" y="255562"/>
                </a:cubicBezTo>
                <a:cubicBezTo>
                  <a:pt x="2911479" y="254211"/>
                  <a:pt x="2908709" y="254211"/>
                  <a:pt x="2904551" y="254211"/>
                </a:cubicBezTo>
                <a:close/>
                <a:moveTo>
                  <a:pt x="3547449" y="233452"/>
                </a:moveTo>
                <a:cubicBezTo>
                  <a:pt x="3552517" y="233967"/>
                  <a:pt x="3557581" y="235341"/>
                  <a:pt x="3562986" y="238087"/>
                </a:cubicBezTo>
                <a:cubicBezTo>
                  <a:pt x="3546775" y="254570"/>
                  <a:pt x="3544073" y="255943"/>
                  <a:pt x="3526510" y="264185"/>
                </a:cubicBezTo>
                <a:cubicBezTo>
                  <a:pt x="3519754" y="258691"/>
                  <a:pt x="3521105" y="251823"/>
                  <a:pt x="3522457" y="244955"/>
                </a:cubicBezTo>
                <a:cubicBezTo>
                  <a:pt x="3522457" y="239461"/>
                  <a:pt x="3526510" y="235341"/>
                  <a:pt x="3531913" y="233967"/>
                </a:cubicBezTo>
                <a:cubicBezTo>
                  <a:pt x="3537317" y="233281"/>
                  <a:pt x="3542384" y="232937"/>
                  <a:pt x="3547449" y="233452"/>
                </a:cubicBezTo>
                <a:close/>
                <a:moveTo>
                  <a:pt x="4763879" y="232602"/>
                </a:moveTo>
                <a:cubicBezTo>
                  <a:pt x="4754421" y="233955"/>
                  <a:pt x="4746316" y="236663"/>
                  <a:pt x="4738209" y="239371"/>
                </a:cubicBezTo>
                <a:cubicBezTo>
                  <a:pt x="4732806" y="242079"/>
                  <a:pt x="4726051" y="246141"/>
                  <a:pt x="4726051" y="255618"/>
                </a:cubicBezTo>
                <a:cubicBezTo>
                  <a:pt x="4739561" y="267803"/>
                  <a:pt x="4757123" y="273219"/>
                  <a:pt x="4774685" y="279989"/>
                </a:cubicBezTo>
                <a:cubicBezTo>
                  <a:pt x="4793599" y="265095"/>
                  <a:pt x="4799003" y="256971"/>
                  <a:pt x="4812513" y="232602"/>
                </a:cubicBezTo>
                <a:cubicBezTo>
                  <a:pt x="4793599" y="232602"/>
                  <a:pt x="4778739" y="232602"/>
                  <a:pt x="4763879" y="232602"/>
                </a:cubicBezTo>
                <a:close/>
                <a:moveTo>
                  <a:pt x="3592547" y="231207"/>
                </a:moveTo>
                <a:cubicBezTo>
                  <a:pt x="3595769" y="232245"/>
                  <a:pt x="3598143" y="236055"/>
                  <a:pt x="3602890" y="243677"/>
                </a:cubicBezTo>
                <a:cubicBezTo>
                  <a:pt x="3593396" y="245062"/>
                  <a:pt x="3585257" y="242290"/>
                  <a:pt x="3577118" y="235362"/>
                </a:cubicBezTo>
                <a:cubicBezTo>
                  <a:pt x="3585257" y="231898"/>
                  <a:pt x="3589326" y="230166"/>
                  <a:pt x="3592547" y="231207"/>
                </a:cubicBezTo>
                <a:close/>
                <a:moveTo>
                  <a:pt x="2721377" y="228910"/>
                </a:moveTo>
                <a:cubicBezTo>
                  <a:pt x="2725534" y="230216"/>
                  <a:pt x="2729690" y="232829"/>
                  <a:pt x="2731076" y="235442"/>
                </a:cubicBezTo>
                <a:cubicBezTo>
                  <a:pt x="2732462" y="239361"/>
                  <a:pt x="2722762" y="245894"/>
                  <a:pt x="2715835" y="244587"/>
                </a:cubicBezTo>
                <a:cubicBezTo>
                  <a:pt x="2714448" y="243280"/>
                  <a:pt x="2713063" y="240667"/>
                  <a:pt x="2711677" y="238054"/>
                </a:cubicBezTo>
                <a:cubicBezTo>
                  <a:pt x="2711677" y="232829"/>
                  <a:pt x="2715835" y="227603"/>
                  <a:pt x="2721377" y="228910"/>
                </a:cubicBezTo>
                <a:close/>
                <a:moveTo>
                  <a:pt x="2044931" y="227600"/>
                </a:moveTo>
                <a:cubicBezTo>
                  <a:pt x="2046177" y="228708"/>
                  <a:pt x="2047425" y="229817"/>
                  <a:pt x="2047425" y="229817"/>
                </a:cubicBezTo>
                <a:cubicBezTo>
                  <a:pt x="2046177" y="230925"/>
                  <a:pt x="2044931" y="230925"/>
                  <a:pt x="2043684" y="230925"/>
                </a:cubicBezTo>
                <a:cubicBezTo>
                  <a:pt x="2043684" y="230925"/>
                  <a:pt x="2042436" y="229817"/>
                  <a:pt x="2042436" y="229817"/>
                </a:cubicBezTo>
                <a:cubicBezTo>
                  <a:pt x="2043684" y="228708"/>
                  <a:pt x="2043684" y="228708"/>
                  <a:pt x="2044931" y="227600"/>
                </a:cubicBezTo>
                <a:close/>
                <a:moveTo>
                  <a:pt x="4681159" y="223453"/>
                </a:moveTo>
                <a:cubicBezTo>
                  <a:pt x="4693213" y="230104"/>
                  <a:pt x="4693213" y="230104"/>
                  <a:pt x="4705269" y="223453"/>
                </a:cubicBezTo>
                <a:cubicBezTo>
                  <a:pt x="4697231" y="223453"/>
                  <a:pt x="4690535" y="223453"/>
                  <a:pt x="4681159" y="223453"/>
                </a:cubicBezTo>
                <a:close/>
                <a:moveTo>
                  <a:pt x="2824741" y="212637"/>
                </a:moveTo>
                <a:cubicBezTo>
                  <a:pt x="2827513" y="216517"/>
                  <a:pt x="2828898" y="217810"/>
                  <a:pt x="2828898" y="219103"/>
                </a:cubicBezTo>
                <a:cubicBezTo>
                  <a:pt x="2828898" y="221690"/>
                  <a:pt x="2826128" y="222983"/>
                  <a:pt x="2824741" y="224276"/>
                </a:cubicBezTo>
                <a:cubicBezTo>
                  <a:pt x="2823356" y="222983"/>
                  <a:pt x="2820585" y="221690"/>
                  <a:pt x="2820585" y="219103"/>
                </a:cubicBezTo>
                <a:cubicBezTo>
                  <a:pt x="2820585" y="217810"/>
                  <a:pt x="2823356" y="216517"/>
                  <a:pt x="2824741" y="212637"/>
                </a:cubicBezTo>
                <a:close/>
                <a:moveTo>
                  <a:pt x="4618203" y="210869"/>
                </a:moveTo>
                <a:cubicBezTo>
                  <a:pt x="4609033" y="211548"/>
                  <a:pt x="4600203" y="214602"/>
                  <a:pt x="4591372" y="220713"/>
                </a:cubicBezTo>
                <a:cubicBezTo>
                  <a:pt x="4598165" y="238365"/>
                  <a:pt x="4600883" y="242439"/>
                  <a:pt x="4607675" y="246512"/>
                </a:cubicBezTo>
                <a:cubicBezTo>
                  <a:pt x="4610391" y="247869"/>
                  <a:pt x="4614467" y="249227"/>
                  <a:pt x="4617185" y="247869"/>
                </a:cubicBezTo>
                <a:cubicBezTo>
                  <a:pt x="4629412" y="239723"/>
                  <a:pt x="4640281" y="230218"/>
                  <a:pt x="4647073" y="215281"/>
                </a:cubicBezTo>
                <a:cubicBezTo>
                  <a:pt x="4636885" y="211887"/>
                  <a:pt x="4627374" y="210189"/>
                  <a:pt x="4618203" y="210869"/>
                </a:cubicBezTo>
                <a:close/>
                <a:moveTo>
                  <a:pt x="3813223" y="179384"/>
                </a:moveTo>
                <a:cubicBezTo>
                  <a:pt x="3815836" y="179384"/>
                  <a:pt x="3818449" y="180792"/>
                  <a:pt x="3822369" y="182198"/>
                </a:cubicBezTo>
                <a:cubicBezTo>
                  <a:pt x="3819755" y="186418"/>
                  <a:pt x="3819755" y="187825"/>
                  <a:pt x="3817143" y="189232"/>
                </a:cubicBezTo>
                <a:cubicBezTo>
                  <a:pt x="3814529" y="193453"/>
                  <a:pt x="3810611" y="197674"/>
                  <a:pt x="3805385" y="194860"/>
                </a:cubicBezTo>
                <a:cubicBezTo>
                  <a:pt x="3804078" y="193453"/>
                  <a:pt x="3804078" y="190639"/>
                  <a:pt x="3804078" y="189232"/>
                </a:cubicBezTo>
                <a:cubicBezTo>
                  <a:pt x="3805385" y="183604"/>
                  <a:pt x="3807997" y="180792"/>
                  <a:pt x="3813223" y="179384"/>
                </a:cubicBezTo>
                <a:close/>
                <a:moveTo>
                  <a:pt x="2738583" y="169964"/>
                </a:moveTo>
                <a:cubicBezTo>
                  <a:pt x="2742665" y="172735"/>
                  <a:pt x="2749466" y="176892"/>
                  <a:pt x="2750826" y="181049"/>
                </a:cubicBezTo>
                <a:cubicBezTo>
                  <a:pt x="2754908" y="189362"/>
                  <a:pt x="2749466" y="193519"/>
                  <a:pt x="2739943" y="197676"/>
                </a:cubicBezTo>
                <a:cubicBezTo>
                  <a:pt x="2734502" y="187977"/>
                  <a:pt x="2730420" y="181049"/>
                  <a:pt x="2724979" y="171350"/>
                </a:cubicBezTo>
                <a:cubicBezTo>
                  <a:pt x="2731782" y="171350"/>
                  <a:pt x="2735862" y="168578"/>
                  <a:pt x="2738583" y="169964"/>
                </a:cubicBezTo>
                <a:close/>
                <a:moveTo>
                  <a:pt x="2149127" y="159430"/>
                </a:moveTo>
                <a:cubicBezTo>
                  <a:pt x="2150512" y="159430"/>
                  <a:pt x="2151899" y="160816"/>
                  <a:pt x="2154669" y="162202"/>
                </a:cubicBezTo>
                <a:cubicBezTo>
                  <a:pt x="2150512" y="163588"/>
                  <a:pt x="2149127" y="163588"/>
                  <a:pt x="2146356" y="163588"/>
                </a:cubicBezTo>
                <a:cubicBezTo>
                  <a:pt x="2144970" y="163588"/>
                  <a:pt x="2143584" y="162202"/>
                  <a:pt x="2142199" y="160816"/>
                </a:cubicBezTo>
                <a:cubicBezTo>
                  <a:pt x="2144970" y="160816"/>
                  <a:pt x="2146356" y="159430"/>
                  <a:pt x="2149127" y="159430"/>
                </a:cubicBezTo>
                <a:close/>
                <a:moveTo>
                  <a:pt x="3053780" y="152779"/>
                </a:moveTo>
                <a:cubicBezTo>
                  <a:pt x="3055131" y="154027"/>
                  <a:pt x="3057832" y="156521"/>
                  <a:pt x="3059183" y="157768"/>
                </a:cubicBezTo>
                <a:cubicBezTo>
                  <a:pt x="3056481" y="157768"/>
                  <a:pt x="3055131" y="160262"/>
                  <a:pt x="3053780" y="160262"/>
                </a:cubicBezTo>
                <a:cubicBezTo>
                  <a:pt x="3051079" y="160262"/>
                  <a:pt x="3049728" y="157768"/>
                  <a:pt x="3048377" y="156521"/>
                </a:cubicBezTo>
                <a:cubicBezTo>
                  <a:pt x="3049728" y="155274"/>
                  <a:pt x="3051079" y="154027"/>
                  <a:pt x="3053780" y="152779"/>
                </a:cubicBezTo>
                <a:close/>
                <a:moveTo>
                  <a:pt x="3860913" y="135016"/>
                </a:moveTo>
                <a:cubicBezTo>
                  <a:pt x="3866355" y="135016"/>
                  <a:pt x="3871797" y="136371"/>
                  <a:pt x="3875877" y="139077"/>
                </a:cubicBezTo>
                <a:cubicBezTo>
                  <a:pt x="3888121" y="144493"/>
                  <a:pt x="3892203" y="156679"/>
                  <a:pt x="3886761" y="168864"/>
                </a:cubicBezTo>
                <a:cubicBezTo>
                  <a:pt x="3884040" y="175634"/>
                  <a:pt x="3879958" y="181050"/>
                  <a:pt x="3870435" y="181050"/>
                </a:cubicBezTo>
                <a:cubicBezTo>
                  <a:pt x="3859552" y="172926"/>
                  <a:pt x="3854111" y="160741"/>
                  <a:pt x="3850029" y="148556"/>
                </a:cubicBezTo>
                <a:cubicBezTo>
                  <a:pt x="3847309" y="140432"/>
                  <a:pt x="3854111" y="133663"/>
                  <a:pt x="3860913" y="135016"/>
                </a:cubicBezTo>
                <a:close/>
                <a:moveTo>
                  <a:pt x="4115941" y="129509"/>
                </a:moveTo>
                <a:cubicBezTo>
                  <a:pt x="4113239" y="130815"/>
                  <a:pt x="4111887" y="133428"/>
                  <a:pt x="4109187" y="134735"/>
                </a:cubicBezTo>
                <a:cubicBezTo>
                  <a:pt x="4110537" y="136040"/>
                  <a:pt x="4111887" y="136040"/>
                  <a:pt x="4114590" y="138654"/>
                </a:cubicBezTo>
                <a:cubicBezTo>
                  <a:pt x="4115941" y="136040"/>
                  <a:pt x="4117291" y="134735"/>
                  <a:pt x="4119993" y="132121"/>
                </a:cubicBezTo>
                <a:cubicBezTo>
                  <a:pt x="4118642" y="130815"/>
                  <a:pt x="4117291" y="129509"/>
                  <a:pt x="4115941" y="129509"/>
                </a:cubicBezTo>
                <a:close/>
                <a:moveTo>
                  <a:pt x="4551817" y="123691"/>
                </a:moveTo>
                <a:cubicBezTo>
                  <a:pt x="4546391" y="127848"/>
                  <a:pt x="4542322" y="132005"/>
                  <a:pt x="4545035" y="137547"/>
                </a:cubicBezTo>
                <a:cubicBezTo>
                  <a:pt x="4547749" y="143090"/>
                  <a:pt x="4553173" y="144475"/>
                  <a:pt x="4558599" y="143090"/>
                </a:cubicBezTo>
                <a:cubicBezTo>
                  <a:pt x="4561312" y="141704"/>
                  <a:pt x="4564025" y="138933"/>
                  <a:pt x="4568094" y="137547"/>
                </a:cubicBezTo>
                <a:cubicBezTo>
                  <a:pt x="4561312" y="132005"/>
                  <a:pt x="4555887" y="127848"/>
                  <a:pt x="4551817" y="123691"/>
                </a:cubicBezTo>
                <a:close/>
                <a:moveTo>
                  <a:pt x="4087501" y="103737"/>
                </a:moveTo>
                <a:cubicBezTo>
                  <a:pt x="4086185" y="103737"/>
                  <a:pt x="4083553" y="105088"/>
                  <a:pt x="4080920" y="105088"/>
                </a:cubicBezTo>
                <a:cubicBezTo>
                  <a:pt x="4082237" y="107791"/>
                  <a:pt x="4083553" y="111843"/>
                  <a:pt x="4084868" y="113194"/>
                </a:cubicBezTo>
                <a:cubicBezTo>
                  <a:pt x="4087501" y="114545"/>
                  <a:pt x="4091451" y="113194"/>
                  <a:pt x="4095399" y="113194"/>
                </a:cubicBezTo>
                <a:cubicBezTo>
                  <a:pt x="4095399" y="111843"/>
                  <a:pt x="4095399" y="110493"/>
                  <a:pt x="4096716" y="109142"/>
                </a:cubicBezTo>
                <a:cubicBezTo>
                  <a:pt x="4092767" y="107791"/>
                  <a:pt x="4090134" y="105088"/>
                  <a:pt x="4087501" y="103737"/>
                </a:cubicBezTo>
                <a:close/>
                <a:moveTo>
                  <a:pt x="4352565" y="103735"/>
                </a:moveTo>
                <a:cubicBezTo>
                  <a:pt x="4352565" y="103735"/>
                  <a:pt x="4351111" y="105121"/>
                  <a:pt x="4351111" y="105121"/>
                </a:cubicBezTo>
                <a:cubicBezTo>
                  <a:pt x="4352565" y="106507"/>
                  <a:pt x="4352565" y="107892"/>
                  <a:pt x="4354021" y="107892"/>
                </a:cubicBezTo>
                <a:cubicBezTo>
                  <a:pt x="4355476" y="107892"/>
                  <a:pt x="4355476" y="106507"/>
                  <a:pt x="4356931" y="105121"/>
                </a:cubicBezTo>
                <a:cubicBezTo>
                  <a:pt x="4355476" y="105121"/>
                  <a:pt x="4354021" y="103735"/>
                  <a:pt x="4352565" y="103735"/>
                </a:cubicBezTo>
                <a:close/>
                <a:moveTo>
                  <a:pt x="4219846" y="93606"/>
                </a:moveTo>
                <a:cubicBezTo>
                  <a:pt x="4216813" y="93606"/>
                  <a:pt x="4213780" y="94277"/>
                  <a:pt x="4211083" y="95620"/>
                </a:cubicBezTo>
                <a:cubicBezTo>
                  <a:pt x="4197601" y="100992"/>
                  <a:pt x="4190861" y="111736"/>
                  <a:pt x="4188165" y="127851"/>
                </a:cubicBezTo>
                <a:cubicBezTo>
                  <a:pt x="4205691" y="127851"/>
                  <a:pt x="4219172" y="123822"/>
                  <a:pt x="4231306" y="114422"/>
                </a:cubicBezTo>
                <a:cubicBezTo>
                  <a:pt x="4238045" y="109049"/>
                  <a:pt x="4235350" y="99650"/>
                  <a:pt x="4228609" y="95620"/>
                </a:cubicBezTo>
                <a:cubicBezTo>
                  <a:pt x="4225913" y="94277"/>
                  <a:pt x="4222880" y="93606"/>
                  <a:pt x="4219846" y="93606"/>
                </a:cubicBezTo>
                <a:close/>
                <a:moveTo>
                  <a:pt x="4121352" y="81082"/>
                </a:moveTo>
                <a:cubicBezTo>
                  <a:pt x="4119067" y="81082"/>
                  <a:pt x="4116604" y="84200"/>
                  <a:pt x="4111680" y="90435"/>
                </a:cubicBezTo>
                <a:cubicBezTo>
                  <a:pt x="4117308" y="90435"/>
                  <a:pt x="4122935" y="90435"/>
                  <a:pt x="4129969" y="90435"/>
                </a:cubicBezTo>
                <a:cubicBezTo>
                  <a:pt x="4125749" y="84200"/>
                  <a:pt x="4123639" y="81082"/>
                  <a:pt x="4121352" y="81082"/>
                </a:cubicBezTo>
                <a:close/>
                <a:moveTo>
                  <a:pt x="4240087" y="79315"/>
                </a:moveTo>
                <a:cubicBezTo>
                  <a:pt x="4238725" y="79315"/>
                  <a:pt x="4237367" y="82018"/>
                  <a:pt x="4230563" y="88772"/>
                </a:cubicBezTo>
                <a:cubicBezTo>
                  <a:pt x="4240087" y="86070"/>
                  <a:pt x="4241447" y="86070"/>
                  <a:pt x="4244168" y="84719"/>
                </a:cubicBezTo>
                <a:cubicBezTo>
                  <a:pt x="4245528" y="84719"/>
                  <a:pt x="4245528" y="82018"/>
                  <a:pt x="4245528" y="80666"/>
                </a:cubicBezTo>
                <a:cubicBezTo>
                  <a:pt x="4244168" y="80666"/>
                  <a:pt x="4241447" y="77964"/>
                  <a:pt x="4240087" y="79315"/>
                </a:cubicBezTo>
                <a:close/>
                <a:moveTo>
                  <a:pt x="4338953" y="73812"/>
                </a:moveTo>
                <a:cubicBezTo>
                  <a:pt x="4325442" y="83269"/>
                  <a:pt x="4314635" y="87322"/>
                  <a:pt x="4307879" y="98129"/>
                </a:cubicBezTo>
                <a:cubicBezTo>
                  <a:pt x="4318687" y="104883"/>
                  <a:pt x="4320039" y="106234"/>
                  <a:pt x="4325442" y="103533"/>
                </a:cubicBezTo>
                <a:cubicBezTo>
                  <a:pt x="4334899" y="98129"/>
                  <a:pt x="4340303" y="90023"/>
                  <a:pt x="4338953" y="73812"/>
                </a:cubicBezTo>
                <a:close/>
                <a:moveTo>
                  <a:pt x="4167776" y="26122"/>
                </a:moveTo>
                <a:cubicBezTo>
                  <a:pt x="4180001" y="24764"/>
                  <a:pt x="4186793" y="30197"/>
                  <a:pt x="4188151" y="41063"/>
                </a:cubicBezTo>
                <a:cubicBezTo>
                  <a:pt x="4188151" y="49213"/>
                  <a:pt x="4185435" y="57362"/>
                  <a:pt x="4193586" y="62795"/>
                </a:cubicBezTo>
                <a:cubicBezTo>
                  <a:pt x="4201736" y="66870"/>
                  <a:pt x="4207169" y="61437"/>
                  <a:pt x="4213961" y="60079"/>
                </a:cubicBezTo>
                <a:cubicBezTo>
                  <a:pt x="4220753" y="60079"/>
                  <a:pt x="4226186" y="58721"/>
                  <a:pt x="4231621" y="58721"/>
                </a:cubicBezTo>
                <a:cubicBezTo>
                  <a:pt x="4247921" y="56003"/>
                  <a:pt x="4247921" y="56003"/>
                  <a:pt x="4261505" y="41063"/>
                </a:cubicBezTo>
                <a:cubicBezTo>
                  <a:pt x="4288673" y="43779"/>
                  <a:pt x="4317199" y="46496"/>
                  <a:pt x="4345725" y="50571"/>
                </a:cubicBezTo>
                <a:cubicBezTo>
                  <a:pt x="4366101" y="53287"/>
                  <a:pt x="4385119" y="61437"/>
                  <a:pt x="4397344" y="80452"/>
                </a:cubicBezTo>
                <a:cubicBezTo>
                  <a:pt x="4400061" y="85885"/>
                  <a:pt x="4405495" y="88602"/>
                  <a:pt x="4412286" y="92678"/>
                </a:cubicBezTo>
                <a:cubicBezTo>
                  <a:pt x="4416361" y="89960"/>
                  <a:pt x="4420437" y="87243"/>
                  <a:pt x="4424513" y="84527"/>
                </a:cubicBezTo>
                <a:cubicBezTo>
                  <a:pt x="4435379" y="75019"/>
                  <a:pt x="4446245" y="73661"/>
                  <a:pt x="4458472" y="79094"/>
                </a:cubicBezTo>
                <a:cubicBezTo>
                  <a:pt x="4459830" y="79094"/>
                  <a:pt x="4459830" y="79094"/>
                  <a:pt x="4461188" y="80452"/>
                </a:cubicBezTo>
                <a:cubicBezTo>
                  <a:pt x="4493791" y="98110"/>
                  <a:pt x="4530466" y="99468"/>
                  <a:pt x="4567143" y="100826"/>
                </a:cubicBezTo>
                <a:cubicBezTo>
                  <a:pt x="4571217" y="102186"/>
                  <a:pt x="4573936" y="102186"/>
                  <a:pt x="4578010" y="102186"/>
                </a:cubicBezTo>
                <a:cubicBezTo>
                  <a:pt x="4578010" y="108975"/>
                  <a:pt x="4579368" y="115768"/>
                  <a:pt x="4586160" y="117126"/>
                </a:cubicBezTo>
                <a:cubicBezTo>
                  <a:pt x="4597029" y="118484"/>
                  <a:pt x="4606537" y="118484"/>
                  <a:pt x="4617403" y="118484"/>
                </a:cubicBezTo>
                <a:cubicBezTo>
                  <a:pt x="4625555" y="119843"/>
                  <a:pt x="4633705" y="118484"/>
                  <a:pt x="4643213" y="118484"/>
                </a:cubicBezTo>
                <a:cubicBezTo>
                  <a:pt x="4644571" y="126634"/>
                  <a:pt x="4637779" y="126634"/>
                  <a:pt x="4633705" y="130709"/>
                </a:cubicBezTo>
                <a:cubicBezTo>
                  <a:pt x="4620121" y="142933"/>
                  <a:pt x="4621479" y="151082"/>
                  <a:pt x="4639138" y="156515"/>
                </a:cubicBezTo>
                <a:cubicBezTo>
                  <a:pt x="4643213" y="157873"/>
                  <a:pt x="4645930" y="159232"/>
                  <a:pt x="4650005" y="159232"/>
                </a:cubicBezTo>
                <a:cubicBezTo>
                  <a:pt x="4655438" y="160590"/>
                  <a:pt x="4659513" y="161948"/>
                  <a:pt x="4666305" y="163307"/>
                </a:cubicBezTo>
                <a:cubicBezTo>
                  <a:pt x="4689397" y="147007"/>
                  <a:pt x="4716566" y="145649"/>
                  <a:pt x="4745093" y="144291"/>
                </a:cubicBezTo>
                <a:cubicBezTo>
                  <a:pt x="4750527" y="144291"/>
                  <a:pt x="4755960" y="144291"/>
                  <a:pt x="4760035" y="145649"/>
                </a:cubicBezTo>
                <a:cubicBezTo>
                  <a:pt x="4766827" y="147007"/>
                  <a:pt x="4772260" y="148366"/>
                  <a:pt x="4774977" y="155157"/>
                </a:cubicBezTo>
                <a:cubicBezTo>
                  <a:pt x="4777693" y="163307"/>
                  <a:pt x="4770902" y="166023"/>
                  <a:pt x="4766827" y="168739"/>
                </a:cubicBezTo>
                <a:cubicBezTo>
                  <a:pt x="4761393" y="172815"/>
                  <a:pt x="4754601" y="176889"/>
                  <a:pt x="4749167" y="180964"/>
                </a:cubicBezTo>
                <a:cubicBezTo>
                  <a:pt x="4749167" y="182322"/>
                  <a:pt x="4749167" y="183681"/>
                  <a:pt x="4749167" y="183681"/>
                </a:cubicBezTo>
                <a:cubicBezTo>
                  <a:pt x="4751885" y="191830"/>
                  <a:pt x="4758677" y="193188"/>
                  <a:pt x="4765468" y="194547"/>
                </a:cubicBezTo>
                <a:cubicBezTo>
                  <a:pt x="4774977" y="197263"/>
                  <a:pt x="4785845" y="197263"/>
                  <a:pt x="4793995" y="204054"/>
                </a:cubicBezTo>
                <a:cubicBezTo>
                  <a:pt x="4802145" y="209487"/>
                  <a:pt x="4810296" y="206771"/>
                  <a:pt x="4817087" y="195905"/>
                </a:cubicBezTo>
                <a:cubicBezTo>
                  <a:pt x="4818446" y="195905"/>
                  <a:pt x="4817087" y="194547"/>
                  <a:pt x="4817087" y="194547"/>
                </a:cubicBezTo>
                <a:cubicBezTo>
                  <a:pt x="4836104" y="194547"/>
                  <a:pt x="4855123" y="194547"/>
                  <a:pt x="4874140" y="195905"/>
                </a:cubicBezTo>
                <a:cubicBezTo>
                  <a:pt x="4883649" y="197263"/>
                  <a:pt x="4894515" y="198621"/>
                  <a:pt x="4904024" y="202696"/>
                </a:cubicBezTo>
                <a:cubicBezTo>
                  <a:pt x="4913533" y="206771"/>
                  <a:pt x="4918967" y="214921"/>
                  <a:pt x="4920325" y="224428"/>
                </a:cubicBezTo>
                <a:cubicBezTo>
                  <a:pt x="4921683" y="235294"/>
                  <a:pt x="4917607" y="243443"/>
                  <a:pt x="4908099" y="247518"/>
                </a:cubicBezTo>
                <a:cubicBezTo>
                  <a:pt x="4899949" y="250234"/>
                  <a:pt x="4893157" y="252950"/>
                  <a:pt x="4885007" y="252950"/>
                </a:cubicBezTo>
                <a:cubicBezTo>
                  <a:pt x="4876857" y="254309"/>
                  <a:pt x="4867347" y="255667"/>
                  <a:pt x="4859197" y="255667"/>
                </a:cubicBezTo>
                <a:cubicBezTo>
                  <a:pt x="4857839" y="255667"/>
                  <a:pt x="4857839" y="257025"/>
                  <a:pt x="4856481" y="257025"/>
                </a:cubicBezTo>
                <a:cubicBezTo>
                  <a:pt x="4855123" y="262458"/>
                  <a:pt x="4859197" y="262458"/>
                  <a:pt x="4861915" y="263816"/>
                </a:cubicBezTo>
                <a:cubicBezTo>
                  <a:pt x="4879573" y="267891"/>
                  <a:pt x="4897232" y="273325"/>
                  <a:pt x="4916249" y="278758"/>
                </a:cubicBezTo>
                <a:cubicBezTo>
                  <a:pt x="4917607" y="281474"/>
                  <a:pt x="4917607" y="285549"/>
                  <a:pt x="4918967" y="289623"/>
                </a:cubicBezTo>
                <a:cubicBezTo>
                  <a:pt x="4921683" y="295057"/>
                  <a:pt x="4925759" y="293699"/>
                  <a:pt x="4931191" y="293699"/>
                </a:cubicBezTo>
                <a:cubicBezTo>
                  <a:pt x="4929833" y="289623"/>
                  <a:pt x="4928475" y="285549"/>
                  <a:pt x="4927117" y="282832"/>
                </a:cubicBezTo>
                <a:cubicBezTo>
                  <a:pt x="4928475" y="281474"/>
                  <a:pt x="4928475" y="280115"/>
                  <a:pt x="4929833" y="278758"/>
                </a:cubicBezTo>
                <a:cubicBezTo>
                  <a:pt x="4947493" y="277399"/>
                  <a:pt x="4963795" y="273325"/>
                  <a:pt x="4980095" y="266533"/>
                </a:cubicBezTo>
                <a:cubicBezTo>
                  <a:pt x="5003187" y="255667"/>
                  <a:pt x="5028997" y="251592"/>
                  <a:pt x="5054805" y="257025"/>
                </a:cubicBezTo>
                <a:cubicBezTo>
                  <a:pt x="5077898" y="261100"/>
                  <a:pt x="5102349" y="266533"/>
                  <a:pt x="5125443" y="270608"/>
                </a:cubicBezTo>
                <a:cubicBezTo>
                  <a:pt x="5132234" y="271966"/>
                  <a:pt x="5139026" y="273325"/>
                  <a:pt x="5145817" y="274683"/>
                </a:cubicBezTo>
                <a:cubicBezTo>
                  <a:pt x="5151251" y="261100"/>
                  <a:pt x="5140385" y="252950"/>
                  <a:pt x="5136309" y="242085"/>
                </a:cubicBezTo>
                <a:cubicBezTo>
                  <a:pt x="5145817" y="235294"/>
                  <a:pt x="5155327" y="235294"/>
                  <a:pt x="5164835" y="238010"/>
                </a:cubicBezTo>
                <a:cubicBezTo>
                  <a:pt x="5171627" y="239368"/>
                  <a:pt x="5175703" y="244802"/>
                  <a:pt x="5177062" y="250234"/>
                </a:cubicBezTo>
                <a:cubicBezTo>
                  <a:pt x="5178420" y="257025"/>
                  <a:pt x="5179777" y="262458"/>
                  <a:pt x="5179777" y="269250"/>
                </a:cubicBezTo>
                <a:cubicBezTo>
                  <a:pt x="5179777" y="276041"/>
                  <a:pt x="5179777" y="284191"/>
                  <a:pt x="5179777" y="293699"/>
                </a:cubicBezTo>
                <a:cubicBezTo>
                  <a:pt x="5186570" y="293699"/>
                  <a:pt x="5192004" y="293699"/>
                  <a:pt x="5196078" y="295057"/>
                </a:cubicBezTo>
                <a:cubicBezTo>
                  <a:pt x="5211020" y="295057"/>
                  <a:pt x="5223247" y="299132"/>
                  <a:pt x="5236831" y="304565"/>
                </a:cubicBezTo>
                <a:cubicBezTo>
                  <a:pt x="5251773" y="312714"/>
                  <a:pt x="5263998" y="322222"/>
                  <a:pt x="5272148" y="338523"/>
                </a:cubicBezTo>
                <a:cubicBezTo>
                  <a:pt x="5280299" y="354822"/>
                  <a:pt x="5293883" y="364329"/>
                  <a:pt x="5311542" y="369762"/>
                </a:cubicBezTo>
                <a:cubicBezTo>
                  <a:pt x="5325126" y="372479"/>
                  <a:pt x="5338711" y="376554"/>
                  <a:pt x="5352293" y="379271"/>
                </a:cubicBezTo>
                <a:cubicBezTo>
                  <a:pt x="5388970" y="384704"/>
                  <a:pt x="5422929" y="401002"/>
                  <a:pt x="5454173" y="422735"/>
                </a:cubicBezTo>
                <a:cubicBezTo>
                  <a:pt x="5462323" y="428168"/>
                  <a:pt x="5471833" y="434960"/>
                  <a:pt x="5474549" y="444467"/>
                </a:cubicBezTo>
                <a:cubicBezTo>
                  <a:pt x="5475907" y="448543"/>
                  <a:pt x="5475907" y="453975"/>
                  <a:pt x="5473191" y="456692"/>
                </a:cubicBezTo>
                <a:cubicBezTo>
                  <a:pt x="5471833" y="459408"/>
                  <a:pt x="5466399" y="462125"/>
                  <a:pt x="5462323" y="460767"/>
                </a:cubicBezTo>
                <a:cubicBezTo>
                  <a:pt x="5452814" y="459408"/>
                  <a:pt x="5444664" y="455334"/>
                  <a:pt x="5435156" y="451259"/>
                </a:cubicBezTo>
                <a:cubicBezTo>
                  <a:pt x="5416137" y="440392"/>
                  <a:pt x="5395761" y="429526"/>
                  <a:pt x="5376745" y="418660"/>
                </a:cubicBezTo>
                <a:cubicBezTo>
                  <a:pt x="5368595" y="414585"/>
                  <a:pt x="5359085" y="410511"/>
                  <a:pt x="5350935" y="406436"/>
                </a:cubicBezTo>
                <a:cubicBezTo>
                  <a:pt x="5348219" y="413227"/>
                  <a:pt x="5353653" y="414585"/>
                  <a:pt x="5356369" y="417302"/>
                </a:cubicBezTo>
                <a:cubicBezTo>
                  <a:pt x="5369953" y="428168"/>
                  <a:pt x="5383537" y="439034"/>
                  <a:pt x="5397120" y="449900"/>
                </a:cubicBezTo>
                <a:cubicBezTo>
                  <a:pt x="5414779" y="463483"/>
                  <a:pt x="5431080" y="478424"/>
                  <a:pt x="5444664" y="497441"/>
                </a:cubicBezTo>
                <a:cubicBezTo>
                  <a:pt x="5459607" y="519174"/>
                  <a:pt x="5479983" y="532756"/>
                  <a:pt x="5505792" y="538189"/>
                </a:cubicBezTo>
                <a:cubicBezTo>
                  <a:pt x="5515300" y="540905"/>
                  <a:pt x="5523451" y="543622"/>
                  <a:pt x="5531601" y="546339"/>
                </a:cubicBezTo>
                <a:cubicBezTo>
                  <a:pt x="5535675" y="553130"/>
                  <a:pt x="5531601" y="557205"/>
                  <a:pt x="5530243" y="562638"/>
                </a:cubicBezTo>
                <a:cubicBezTo>
                  <a:pt x="5524809" y="581654"/>
                  <a:pt x="5526167" y="600669"/>
                  <a:pt x="5534317" y="618327"/>
                </a:cubicBezTo>
                <a:cubicBezTo>
                  <a:pt x="5539751" y="629193"/>
                  <a:pt x="5546543" y="638701"/>
                  <a:pt x="5558767" y="644134"/>
                </a:cubicBezTo>
                <a:cubicBezTo>
                  <a:pt x="5565562" y="646852"/>
                  <a:pt x="5572352" y="652285"/>
                  <a:pt x="5577786" y="657718"/>
                </a:cubicBezTo>
                <a:cubicBezTo>
                  <a:pt x="5603597" y="682167"/>
                  <a:pt x="5618538" y="712049"/>
                  <a:pt x="5623971" y="748722"/>
                </a:cubicBezTo>
                <a:cubicBezTo>
                  <a:pt x="5628047" y="784037"/>
                  <a:pt x="5633481" y="819353"/>
                  <a:pt x="5638913" y="854668"/>
                </a:cubicBezTo>
                <a:cubicBezTo>
                  <a:pt x="5640273" y="865535"/>
                  <a:pt x="5644347" y="877759"/>
                  <a:pt x="5648423" y="888625"/>
                </a:cubicBezTo>
                <a:cubicBezTo>
                  <a:pt x="5651139" y="896775"/>
                  <a:pt x="5656573" y="902207"/>
                  <a:pt x="5668800" y="899491"/>
                </a:cubicBezTo>
                <a:cubicBezTo>
                  <a:pt x="5668800" y="896775"/>
                  <a:pt x="5670157" y="892700"/>
                  <a:pt x="5671516" y="888625"/>
                </a:cubicBezTo>
                <a:cubicBezTo>
                  <a:pt x="5682383" y="887267"/>
                  <a:pt x="5682383" y="895416"/>
                  <a:pt x="5685099" y="900849"/>
                </a:cubicBezTo>
                <a:cubicBezTo>
                  <a:pt x="5683742" y="903566"/>
                  <a:pt x="5682383" y="904924"/>
                  <a:pt x="5681024" y="906282"/>
                </a:cubicBezTo>
                <a:cubicBezTo>
                  <a:pt x="5670157" y="911715"/>
                  <a:pt x="5657931" y="917149"/>
                  <a:pt x="5647065" y="923940"/>
                </a:cubicBezTo>
                <a:cubicBezTo>
                  <a:pt x="5634839" y="930731"/>
                  <a:pt x="5632122" y="940239"/>
                  <a:pt x="5634839" y="952465"/>
                </a:cubicBezTo>
                <a:cubicBezTo>
                  <a:pt x="5636197" y="956538"/>
                  <a:pt x="5637557" y="961971"/>
                  <a:pt x="5640273" y="964689"/>
                </a:cubicBezTo>
                <a:cubicBezTo>
                  <a:pt x="5652497" y="980988"/>
                  <a:pt x="5657931" y="1000004"/>
                  <a:pt x="5660649" y="1020378"/>
                </a:cubicBezTo>
                <a:cubicBezTo>
                  <a:pt x="5667439" y="1021736"/>
                  <a:pt x="5668800" y="1017662"/>
                  <a:pt x="5670157" y="1013587"/>
                </a:cubicBezTo>
                <a:cubicBezTo>
                  <a:pt x="5674231" y="1004079"/>
                  <a:pt x="5676949" y="995929"/>
                  <a:pt x="5681024" y="986421"/>
                </a:cubicBezTo>
                <a:cubicBezTo>
                  <a:pt x="5682383" y="983705"/>
                  <a:pt x="5683742" y="980988"/>
                  <a:pt x="5687816" y="976914"/>
                </a:cubicBezTo>
                <a:cubicBezTo>
                  <a:pt x="5693250" y="989138"/>
                  <a:pt x="5695966" y="1000004"/>
                  <a:pt x="5695966" y="1010870"/>
                </a:cubicBezTo>
                <a:cubicBezTo>
                  <a:pt x="5697324" y="1042110"/>
                  <a:pt x="5698683" y="1074709"/>
                  <a:pt x="5697324" y="1107309"/>
                </a:cubicBezTo>
                <a:cubicBezTo>
                  <a:pt x="5697324" y="1118175"/>
                  <a:pt x="5694608" y="1129041"/>
                  <a:pt x="5691892" y="1139907"/>
                </a:cubicBezTo>
                <a:cubicBezTo>
                  <a:pt x="5689175" y="1150773"/>
                  <a:pt x="5682383" y="1158923"/>
                  <a:pt x="5671516" y="1161639"/>
                </a:cubicBezTo>
                <a:cubicBezTo>
                  <a:pt x="5663365" y="1162997"/>
                  <a:pt x="5655215" y="1167072"/>
                  <a:pt x="5649781" y="1176580"/>
                </a:cubicBezTo>
                <a:cubicBezTo>
                  <a:pt x="5653857" y="1195596"/>
                  <a:pt x="5657931" y="1214612"/>
                  <a:pt x="5662005" y="1236344"/>
                </a:cubicBezTo>
                <a:cubicBezTo>
                  <a:pt x="5666083" y="1233627"/>
                  <a:pt x="5670157" y="1232268"/>
                  <a:pt x="5672873" y="1229553"/>
                </a:cubicBezTo>
                <a:cubicBezTo>
                  <a:pt x="5679666" y="1226836"/>
                  <a:pt x="5685099" y="1222761"/>
                  <a:pt x="5691892" y="1217328"/>
                </a:cubicBezTo>
                <a:cubicBezTo>
                  <a:pt x="5693250" y="1224119"/>
                  <a:pt x="5694608" y="1228195"/>
                  <a:pt x="5694608" y="1232268"/>
                </a:cubicBezTo>
                <a:cubicBezTo>
                  <a:pt x="5694608" y="1255359"/>
                  <a:pt x="5693250" y="1278449"/>
                  <a:pt x="5693250" y="1302899"/>
                </a:cubicBezTo>
                <a:cubicBezTo>
                  <a:pt x="5691892" y="1331422"/>
                  <a:pt x="5691892" y="1359921"/>
                  <a:pt x="5690532" y="1388445"/>
                </a:cubicBezTo>
                <a:cubicBezTo>
                  <a:pt x="5690532" y="1423759"/>
                  <a:pt x="5693250" y="1459074"/>
                  <a:pt x="5698683" y="1494388"/>
                </a:cubicBezTo>
                <a:cubicBezTo>
                  <a:pt x="5701400" y="1503898"/>
                  <a:pt x="5704116" y="1513404"/>
                  <a:pt x="5698683" y="1522912"/>
                </a:cubicBezTo>
                <a:cubicBezTo>
                  <a:pt x="5693250" y="1529704"/>
                  <a:pt x="5685099" y="1529704"/>
                  <a:pt x="5676949" y="1531063"/>
                </a:cubicBezTo>
                <a:cubicBezTo>
                  <a:pt x="5672873" y="1532421"/>
                  <a:pt x="5668800" y="1532421"/>
                  <a:pt x="5666083" y="1535137"/>
                </a:cubicBezTo>
                <a:cubicBezTo>
                  <a:pt x="5662005" y="1537854"/>
                  <a:pt x="5659289" y="1540569"/>
                  <a:pt x="5656573" y="1544645"/>
                </a:cubicBezTo>
                <a:cubicBezTo>
                  <a:pt x="5653857" y="1548720"/>
                  <a:pt x="5652497" y="1554153"/>
                  <a:pt x="5651139" y="1559586"/>
                </a:cubicBezTo>
                <a:cubicBezTo>
                  <a:pt x="5651139" y="1563661"/>
                  <a:pt x="5653857" y="1567735"/>
                  <a:pt x="5653857" y="1571810"/>
                </a:cubicBezTo>
                <a:cubicBezTo>
                  <a:pt x="5657931" y="1571810"/>
                  <a:pt x="5660649" y="1573169"/>
                  <a:pt x="5662005" y="1573169"/>
                </a:cubicBezTo>
                <a:cubicBezTo>
                  <a:pt x="5683742" y="1571810"/>
                  <a:pt x="5693250" y="1578601"/>
                  <a:pt x="5697324" y="1597617"/>
                </a:cubicBezTo>
                <a:cubicBezTo>
                  <a:pt x="5700043" y="1604408"/>
                  <a:pt x="5698683" y="1609841"/>
                  <a:pt x="5701400" y="1615275"/>
                </a:cubicBezTo>
                <a:cubicBezTo>
                  <a:pt x="5702758" y="1619349"/>
                  <a:pt x="5708193" y="1622066"/>
                  <a:pt x="5710909" y="1622066"/>
                </a:cubicBezTo>
                <a:cubicBezTo>
                  <a:pt x="5713625" y="1622066"/>
                  <a:pt x="5719059" y="1619349"/>
                  <a:pt x="5720419" y="1615275"/>
                </a:cubicBezTo>
                <a:cubicBezTo>
                  <a:pt x="5723135" y="1611200"/>
                  <a:pt x="5723135" y="1604408"/>
                  <a:pt x="5724493" y="1596258"/>
                </a:cubicBezTo>
                <a:cubicBezTo>
                  <a:pt x="5740794" y="1615275"/>
                  <a:pt x="5748943" y="1635648"/>
                  <a:pt x="5746228" y="1660097"/>
                </a:cubicBezTo>
                <a:cubicBezTo>
                  <a:pt x="5740794" y="1660097"/>
                  <a:pt x="5736717" y="1658738"/>
                  <a:pt x="5734002" y="1658738"/>
                </a:cubicBezTo>
                <a:cubicBezTo>
                  <a:pt x="5729927" y="1658738"/>
                  <a:pt x="5727209" y="1658738"/>
                  <a:pt x="5723135" y="1658738"/>
                </a:cubicBezTo>
                <a:cubicBezTo>
                  <a:pt x="5720419" y="1669604"/>
                  <a:pt x="5724493" y="1676396"/>
                  <a:pt x="5729927" y="1684545"/>
                </a:cubicBezTo>
                <a:cubicBezTo>
                  <a:pt x="5734002" y="1680471"/>
                  <a:pt x="5738077" y="1676396"/>
                  <a:pt x="5743511" y="1670963"/>
                </a:cubicBezTo>
                <a:cubicBezTo>
                  <a:pt x="5747585" y="1683187"/>
                  <a:pt x="5747585" y="1692695"/>
                  <a:pt x="5747585" y="1703561"/>
                </a:cubicBezTo>
                <a:cubicBezTo>
                  <a:pt x="5744869" y="1704919"/>
                  <a:pt x="5742151" y="1704919"/>
                  <a:pt x="5738077" y="1706279"/>
                </a:cubicBezTo>
                <a:cubicBezTo>
                  <a:pt x="5735361" y="1715785"/>
                  <a:pt x="5743511" y="1725293"/>
                  <a:pt x="5742151" y="1734802"/>
                </a:cubicBezTo>
                <a:cubicBezTo>
                  <a:pt x="5748943" y="1737519"/>
                  <a:pt x="5750302" y="1732085"/>
                  <a:pt x="5754377" y="1730727"/>
                </a:cubicBezTo>
                <a:cubicBezTo>
                  <a:pt x="5758453" y="1729369"/>
                  <a:pt x="5762527" y="1728011"/>
                  <a:pt x="5766603" y="1728011"/>
                </a:cubicBezTo>
                <a:cubicBezTo>
                  <a:pt x="5776111" y="1725293"/>
                  <a:pt x="5780187" y="1719861"/>
                  <a:pt x="5780187" y="1710352"/>
                </a:cubicBezTo>
                <a:cubicBezTo>
                  <a:pt x="5778829" y="1700844"/>
                  <a:pt x="5777469" y="1689978"/>
                  <a:pt x="5776111" y="1680471"/>
                </a:cubicBezTo>
                <a:cubicBezTo>
                  <a:pt x="5773395" y="1665530"/>
                  <a:pt x="5773395" y="1651947"/>
                  <a:pt x="5780187" y="1638364"/>
                </a:cubicBezTo>
                <a:cubicBezTo>
                  <a:pt x="5781545" y="1635648"/>
                  <a:pt x="5784261" y="1631573"/>
                  <a:pt x="5786979" y="1628857"/>
                </a:cubicBezTo>
                <a:cubicBezTo>
                  <a:pt x="5793769" y="1637006"/>
                  <a:pt x="5792413" y="1646514"/>
                  <a:pt x="5793769" y="1654664"/>
                </a:cubicBezTo>
                <a:cubicBezTo>
                  <a:pt x="5796488" y="1661455"/>
                  <a:pt x="5797846" y="1669604"/>
                  <a:pt x="5800563" y="1676396"/>
                </a:cubicBezTo>
                <a:cubicBezTo>
                  <a:pt x="5803280" y="1683187"/>
                  <a:pt x="5812788" y="1684545"/>
                  <a:pt x="5818222" y="1679112"/>
                </a:cubicBezTo>
                <a:cubicBezTo>
                  <a:pt x="5823655" y="1673679"/>
                  <a:pt x="5829088" y="1668246"/>
                  <a:pt x="5833165" y="1662813"/>
                </a:cubicBezTo>
                <a:cubicBezTo>
                  <a:pt x="5845389" y="1670963"/>
                  <a:pt x="5848107" y="1681829"/>
                  <a:pt x="5846749" y="1692695"/>
                </a:cubicBezTo>
                <a:cubicBezTo>
                  <a:pt x="5845389" y="1711710"/>
                  <a:pt x="5842673" y="1729369"/>
                  <a:pt x="5838599" y="1747026"/>
                </a:cubicBezTo>
                <a:cubicBezTo>
                  <a:pt x="5837239" y="1760609"/>
                  <a:pt x="5833165" y="1774191"/>
                  <a:pt x="5830447" y="1787774"/>
                </a:cubicBezTo>
                <a:cubicBezTo>
                  <a:pt x="5827731" y="1806790"/>
                  <a:pt x="5830447" y="1825805"/>
                  <a:pt x="5834523" y="1844821"/>
                </a:cubicBezTo>
                <a:cubicBezTo>
                  <a:pt x="5839955" y="1866553"/>
                  <a:pt x="5844031" y="1889643"/>
                  <a:pt x="5849465" y="1911375"/>
                </a:cubicBezTo>
                <a:cubicBezTo>
                  <a:pt x="5857615" y="1945332"/>
                  <a:pt x="5846749" y="1976572"/>
                  <a:pt x="5830447" y="2005096"/>
                </a:cubicBezTo>
                <a:cubicBezTo>
                  <a:pt x="5829088" y="2009171"/>
                  <a:pt x="5825015" y="2011887"/>
                  <a:pt x="5822296" y="2014603"/>
                </a:cubicBezTo>
                <a:cubicBezTo>
                  <a:pt x="5818222" y="2018678"/>
                  <a:pt x="5810072" y="2017320"/>
                  <a:pt x="5807355" y="2013246"/>
                </a:cubicBezTo>
                <a:cubicBezTo>
                  <a:pt x="5803280" y="2007812"/>
                  <a:pt x="5797846" y="2001021"/>
                  <a:pt x="5793769" y="1994230"/>
                </a:cubicBezTo>
                <a:cubicBezTo>
                  <a:pt x="5788337" y="1992872"/>
                  <a:pt x="5782903" y="1991513"/>
                  <a:pt x="5776111" y="1990155"/>
                </a:cubicBezTo>
                <a:cubicBezTo>
                  <a:pt x="5774753" y="1991513"/>
                  <a:pt x="5773395" y="1992872"/>
                  <a:pt x="5770677" y="1994230"/>
                </a:cubicBezTo>
                <a:cubicBezTo>
                  <a:pt x="5762527" y="2006454"/>
                  <a:pt x="5758453" y="2020037"/>
                  <a:pt x="5758453" y="2033619"/>
                </a:cubicBezTo>
                <a:cubicBezTo>
                  <a:pt x="5758453" y="2048560"/>
                  <a:pt x="5759810" y="2064859"/>
                  <a:pt x="5761169" y="2079800"/>
                </a:cubicBezTo>
                <a:cubicBezTo>
                  <a:pt x="5762527" y="2102890"/>
                  <a:pt x="5763887" y="2125981"/>
                  <a:pt x="5765244" y="2147712"/>
                </a:cubicBezTo>
                <a:cubicBezTo>
                  <a:pt x="5766603" y="2165371"/>
                  <a:pt x="5766603" y="2184387"/>
                  <a:pt x="5769321" y="2202044"/>
                </a:cubicBezTo>
                <a:cubicBezTo>
                  <a:pt x="5773395" y="2218343"/>
                  <a:pt x="5780187" y="2234642"/>
                  <a:pt x="5786979" y="2250941"/>
                </a:cubicBezTo>
                <a:cubicBezTo>
                  <a:pt x="5788337" y="2256374"/>
                  <a:pt x="5788337" y="2260449"/>
                  <a:pt x="5782903" y="2265882"/>
                </a:cubicBezTo>
                <a:cubicBezTo>
                  <a:pt x="5780187" y="2261807"/>
                  <a:pt x="5778829" y="2259090"/>
                  <a:pt x="5776111" y="2255016"/>
                </a:cubicBezTo>
                <a:cubicBezTo>
                  <a:pt x="5769321" y="2255016"/>
                  <a:pt x="5761169" y="2256374"/>
                  <a:pt x="5754377" y="2253658"/>
                </a:cubicBezTo>
                <a:cubicBezTo>
                  <a:pt x="5746228" y="2250941"/>
                  <a:pt x="5740794" y="2245508"/>
                  <a:pt x="5735361" y="2241433"/>
                </a:cubicBezTo>
                <a:cubicBezTo>
                  <a:pt x="5723135" y="2245508"/>
                  <a:pt x="5712267" y="2249583"/>
                  <a:pt x="5700043" y="2255016"/>
                </a:cubicBezTo>
                <a:cubicBezTo>
                  <a:pt x="5710909" y="2274031"/>
                  <a:pt x="5727209" y="2288972"/>
                  <a:pt x="5742151" y="2303913"/>
                </a:cubicBezTo>
                <a:cubicBezTo>
                  <a:pt x="5738077" y="2312062"/>
                  <a:pt x="5732643" y="2321570"/>
                  <a:pt x="5731285" y="2329720"/>
                </a:cubicBezTo>
                <a:cubicBezTo>
                  <a:pt x="5731285" y="2341944"/>
                  <a:pt x="5731285" y="2354168"/>
                  <a:pt x="5732643" y="2365036"/>
                </a:cubicBezTo>
                <a:cubicBezTo>
                  <a:pt x="5747585" y="2367752"/>
                  <a:pt x="5751661" y="2366394"/>
                  <a:pt x="5755736" y="2358243"/>
                </a:cubicBezTo>
                <a:cubicBezTo>
                  <a:pt x="5758453" y="2352810"/>
                  <a:pt x="5759810" y="2346019"/>
                  <a:pt x="5762527" y="2339228"/>
                </a:cubicBezTo>
                <a:cubicBezTo>
                  <a:pt x="5763887" y="2333795"/>
                  <a:pt x="5765244" y="2329720"/>
                  <a:pt x="5766603" y="2324287"/>
                </a:cubicBezTo>
                <a:cubicBezTo>
                  <a:pt x="5784261" y="2332436"/>
                  <a:pt x="5791053" y="2339228"/>
                  <a:pt x="5796488" y="2360961"/>
                </a:cubicBezTo>
                <a:cubicBezTo>
                  <a:pt x="5800563" y="2377260"/>
                  <a:pt x="5801921" y="2393559"/>
                  <a:pt x="5803280" y="2409858"/>
                </a:cubicBezTo>
                <a:cubicBezTo>
                  <a:pt x="5799204" y="2415291"/>
                  <a:pt x="5793769" y="2420724"/>
                  <a:pt x="5789695" y="2424799"/>
                </a:cubicBezTo>
                <a:cubicBezTo>
                  <a:pt x="5791053" y="2437023"/>
                  <a:pt x="5801921" y="2446531"/>
                  <a:pt x="5792413" y="2458755"/>
                </a:cubicBezTo>
                <a:cubicBezTo>
                  <a:pt x="5788337" y="2458755"/>
                  <a:pt x="5782903" y="2457397"/>
                  <a:pt x="5778829" y="2457397"/>
                </a:cubicBezTo>
                <a:cubicBezTo>
                  <a:pt x="5773395" y="2457397"/>
                  <a:pt x="5767961" y="2457397"/>
                  <a:pt x="5762527" y="2458755"/>
                </a:cubicBezTo>
                <a:cubicBezTo>
                  <a:pt x="5748943" y="2465546"/>
                  <a:pt x="5747585" y="2475054"/>
                  <a:pt x="5758453" y="2485920"/>
                </a:cubicBezTo>
                <a:cubicBezTo>
                  <a:pt x="5761169" y="2488637"/>
                  <a:pt x="5763887" y="2491353"/>
                  <a:pt x="5767961" y="2494070"/>
                </a:cubicBezTo>
                <a:cubicBezTo>
                  <a:pt x="5772037" y="2498145"/>
                  <a:pt x="5776111" y="2500861"/>
                  <a:pt x="5780187" y="2503577"/>
                </a:cubicBezTo>
                <a:cubicBezTo>
                  <a:pt x="5795130" y="2515802"/>
                  <a:pt x="5795130" y="2519877"/>
                  <a:pt x="5789695" y="2541609"/>
                </a:cubicBezTo>
                <a:cubicBezTo>
                  <a:pt x="5801921" y="2559266"/>
                  <a:pt x="5812788" y="2579641"/>
                  <a:pt x="5815506" y="2602732"/>
                </a:cubicBezTo>
                <a:cubicBezTo>
                  <a:pt x="5826373" y="2606806"/>
                  <a:pt x="5838599" y="2610881"/>
                  <a:pt x="5849465" y="2614955"/>
                </a:cubicBezTo>
                <a:cubicBezTo>
                  <a:pt x="5850823" y="2620389"/>
                  <a:pt x="5849465" y="2627180"/>
                  <a:pt x="5850823" y="2633971"/>
                </a:cubicBezTo>
                <a:cubicBezTo>
                  <a:pt x="5852181" y="2639404"/>
                  <a:pt x="5856257" y="2643479"/>
                  <a:pt x="5860333" y="2650270"/>
                </a:cubicBezTo>
                <a:cubicBezTo>
                  <a:pt x="5846749" y="2648912"/>
                  <a:pt x="5846749" y="2638046"/>
                  <a:pt x="5839955" y="2632613"/>
                </a:cubicBezTo>
                <a:cubicBezTo>
                  <a:pt x="5833165" y="2631255"/>
                  <a:pt x="5825015" y="2629896"/>
                  <a:pt x="5818222" y="2627180"/>
                </a:cubicBezTo>
                <a:cubicBezTo>
                  <a:pt x="5811429" y="2635329"/>
                  <a:pt x="5812788" y="2644837"/>
                  <a:pt x="5811429" y="2652987"/>
                </a:cubicBezTo>
                <a:cubicBezTo>
                  <a:pt x="5808714" y="2672002"/>
                  <a:pt x="5800563" y="2689660"/>
                  <a:pt x="5789695" y="2704601"/>
                </a:cubicBezTo>
                <a:cubicBezTo>
                  <a:pt x="5784261" y="2711392"/>
                  <a:pt x="5777469" y="2714108"/>
                  <a:pt x="5769321" y="2711392"/>
                </a:cubicBezTo>
                <a:cubicBezTo>
                  <a:pt x="5762527" y="2708675"/>
                  <a:pt x="5761169" y="2714108"/>
                  <a:pt x="5758453" y="2719541"/>
                </a:cubicBezTo>
                <a:cubicBezTo>
                  <a:pt x="5774753" y="2745348"/>
                  <a:pt x="5788337" y="2754856"/>
                  <a:pt x="5816863" y="2764365"/>
                </a:cubicBezTo>
                <a:cubicBezTo>
                  <a:pt x="5818222" y="2773873"/>
                  <a:pt x="5812788" y="2780664"/>
                  <a:pt x="5811429" y="2788813"/>
                </a:cubicBezTo>
                <a:cubicBezTo>
                  <a:pt x="5810072" y="2798321"/>
                  <a:pt x="5810072" y="2806471"/>
                  <a:pt x="5810072" y="2815979"/>
                </a:cubicBezTo>
                <a:cubicBezTo>
                  <a:pt x="5800563" y="2818695"/>
                  <a:pt x="5796488" y="2825487"/>
                  <a:pt x="5793769" y="2836353"/>
                </a:cubicBezTo>
                <a:cubicBezTo>
                  <a:pt x="5789695" y="2854010"/>
                  <a:pt x="5789695" y="2854010"/>
                  <a:pt x="5792413" y="2875742"/>
                </a:cubicBezTo>
                <a:cubicBezTo>
                  <a:pt x="5796488" y="2874384"/>
                  <a:pt x="5800563" y="2873025"/>
                  <a:pt x="5803280" y="2870309"/>
                </a:cubicBezTo>
                <a:cubicBezTo>
                  <a:pt x="5812788" y="2860801"/>
                  <a:pt x="5822296" y="2849935"/>
                  <a:pt x="5830447" y="2839069"/>
                </a:cubicBezTo>
                <a:cubicBezTo>
                  <a:pt x="5837239" y="2832278"/>
                  <a:pt x="5842673" y="2824128"/>
                  <a:pt x="5848107" y="2817337"/>
                </a:cubicBezTo>
                <a:cubicBezTo>
                  <a:pt x="5852181" y="2813262"/>
                  <a:pt x="5858974" y="2814621"/>
                  <a:pt x="5863049" y="2818695"/>
                </a:cubicBezTo>
                <a:cubicBezTo>
                  <a:pt x="5867125" y="2825487"/>
                  <a:pt x="5871199" y="2833636"/>
                  <a:pt x="5877991" y="2839069"/>
                </a:cubicBezTo>
                <a:cubicBezTo>
                  <a:pt x="5883425" y="2843144"/>
                  <a:pt x="5880707" y="2855368"/>
                  <a:pt x="5873915" y="2855368"/>
                </a:cubicBezTo>
                <a:cubicBezTo>
                  <a:pt x="5857615" y="2855368"/>
                  <a:pt x="5853541" y="2867593"/>
                  <a:pt x="5852181" y="2879817"/>
                </a:cubicBezTo>
                <a:cubicBezTo>
                  <a:pt x="5850823" y="2894758"/>
                  <a:pt x="5850823" y="2911057"/>
                  <a:pt x="5853541" y="2925998"/>
                </a:cubicBezTo>
                <a:cubicBezTo>
                  <a:pt x="5864407" y="2934147"/>
                  <a:pt x="5875274" y="2942296"/>
                  <a:pt x="5884783" y="2949088"/>
                </a:cubicBezTo>
                <a:cubicBezTo>
                  <a:pt x="5907875" y="2965387"/>
                  <a:pt x="5917383" y="2985762"/>
                  <a:pt x="5910593" y="3012927"/>
                </a:cubicBezTo>
                <a:cubicBezTo>
                  <a:pt x="5909233" y="3019718"/>
                  <a:pt x="5909233" y="3027868"/>
                  <a:pt x="5902441" y="3034659"/>
                </a:cubicBezTo>
                <a:cubicBezTo>
                  <a:pt x="5899725" y="3034659"/>
                  <a:pt x="5895651" y="3034659"/>
                  <a:pt x="5892933" y="3033301"/>
                </a:cubicBezTo>
                <a:cubicBezTo>
                  <a:pt x="5875274" y="3027868"/>
                  <a:pt x="5863049" y="3034659"/>
                  <a:pt x="5852181" y="3048242"/>
                </a:cubicBezTo>
                <a:cubicBezTo>
                  <a:pt x="5845389" y="3055033"/>
                  <a:pt x="5838599" y="3063182"/>
                  <a:pt x="5834523" y="3071332"/>
                </a:cubicBezTo>
                <a:cubicBezTo>
                  <a:pt x="5829088" y="3080840"/>
                  <a:pt x="5835881" y="3090348"/>
                  <a:pt x="5846749" y="3091706"/>
                </a:cubicBezTo>
                <a:cubicBezTo>
                  <a:pt x="5848107" y="3091706"/>
                  <a:pt x="5850823" y="3091706"/>
                  <a:pt x="5852181" y="3091706"/>
                </a:cubicBezTo>
                <a:cubicBezTo>
                  <a:pt x="5869841" y="3091706"/>
                  <a:pt x="5875274" y="3097139"/>
                  <a:pt x="5876633" y="3114796"/>
                </a:cubicBezTo>
                <a:cubicBezTo>
                  <a:pt x="5876633" y="3131095"/>
                  <a:pt x="5872558" y="3148752"/>
                  <a:pt x="5867125" y="3167768"/>
                </a:cubicBezTo>
                <a:cubicBezTo>
                  <a:pt x="5863049" y="3163693"/>
                  <a:pt x="5860333" y="3160977"/>
                  <a:pt x="5857615" y="3156902"/>
                </a:cubicBezTo>
                <a:cubicBezTo>
                  <a:pt x="5852181" y="3148752"/>
                  <a:pt x="5848107" y="3139245"/>
                  <a:pt x="5842673" y="3129737"/>
                </a:cubicBezTo>
                <a:cubicBezTo>
                  <a:pt x="5837239" y="3121588"/>
                  <a:pt x="5829088" y="3113438"/>
                  <a:pt x="5818222" y="3113438"/>
                </a:cubicBezTo>
                <a:cubicBezTo>
                  <a:pt x="5810072" y="3141961"/>
                  <a:pt x="5810072" y="3141961"/>
                  <a:pt x="5781545" y="3144678"/>
                </a:cubicBezTo>
                <a:cubicBezTo>
                  <a:pt x="5778829" y="3160977"/>
                  <a:pt x="5777469" y="3179992"/>
                  <a:pt x="5765244" y="3193576"/>
                </a:cubicBezTo>
                <a:cubicBezTo>
                  <a:pt x="5767961" y="3203084"/>
                  <a:pt x="5770677" y="3211233"/>
                  <a:pt x="5774753" y="3222099"/>
                </a:cubicBezTo>
                <a:cubicBezTo>
                  <a:pt x="5799204" y="3213950"/>
                  <a:pt x="5808714" y="3190859"/>
                  <a:pt x="5827731" y="3175917"/>
                </a:cubicBezTo>
                <a:cubicBezTo>
                  <a:pt x="5835881" y="3188143"/>
                  <a:pt x="5838599" y="3201726"/>
                  <a:pt x="5845389" y="3215308"/>
                </a:cubicBezTo>
                <a:cubicBezTo>
                  <a:pt x="5852181" y="3216666"/>
                  <a:pt x="5860333" y="3219383"/>
                  <a:pt x="5869841" y="3222099"/>
                </a:cubicBezTo>
                <a:cubicBezTo>
                  <a:pt x="5876633" y="3216666"/>
                  <a:pt x="5883425" y="3211233"/>
                  <a:pt x="5892933" y="3205800"/>
                </a:cubicBezTo>
                <a:cubicBezTo>
                  <a:pt x="5892933" y="3220741"/>
                  <a:pt x="5888857" y="3234324"/>
                  <a:pt x="5886141" y="3247906"/>
                </a:cubicBezTo>
                <a:cubicBezTo>
                  <a:pt x="5884783" y="3251981"/>
                  <a:pt x="5877991" y="3254698"/>
                  <a:pt x="5871199" y="3258772"/>
                </a:cubicBezTo>
                <a:cubicBezTo>
                  <a:pt x="5877991" y="3264205"/>
                  <a:pt x="5883425" y="3266922"/>
                  <a:pt x="5890217" y="3270997"/>
                </a:cubicBezTo>
                <a:cubicBezTo>
                  <a:pt x="5888857" y="3272355"/>
                  <a:pt x="5888857" y="3276429"/>
                  <a:pt x="5887501" y="3277788"/>
                </a:cubicBezTo>
                <a:cubicBezTo>
                  <a:pt x="5879349" y="3284579"/>
                  <a:pt x="5871199" y="3291370"/>
                  <a:pt x="5869841" y="3304953"/>
                </a:cubicBezTo>
                <a:cubicBezTo>
                  <a:pt x="5868482" y="3314461"/>
                  <a:pt x="5858974" y="3317177"/>
                  <a:pt x="5849465" y="3321252"/>
                </a:cubicBezTo>
                <a:cubicBezTo>
                  <a:pt x="5849465" y="3323969"/>
                  <a:pt x="5848107" y="3326685"/>
                  <a:pt x="5848107" y="3330760"/>
                </a:cubicBezTo>
                <a:cubicBezTo>
                  <a:pt x="5846749" y="3332118"/>
                  <a:pt x="5845389" y="3334835"/>
                  <a:pt x="5845389" y="3337551"/>
                </a:cubicBezTo>
                <a:cubicBezTo>
                  <a:pt x="5844031" y="3337551"/>
                  <a:pt x="5841315" y="3337551"/>
                  <a:pt x="5839955" y="3336193"/>
                </a:cubicBezTo>
                <a:cubicBezTo>
                  <a:pt x="5837239" y="3332118"/>
                  <a:pt x="5834523" y="3326685"/>
                  <a:pt x="5831807" y="3322610"/>
                </a:cubicBezTo>
                <a:cubicBezTo>
                  <a:pt x="5830447" y="3319894"/>
                  <a:pt x="5826373" y="3318535"/>
                  <a:pt x="5823655" y="3321252"/>
                </a:cubicBezTo>
                <a:cubicBezTo>
                  <a:pt x="5820939" y="3323969"/>
                  <a:pt x="5820939" y="3328043"/>
                  <a:pt x="5820939" y="3330760"/>
                </a:cubicBezTo>
                <a:cubicBezTo>
                  <a:pt x="5822296" y="3333476"/>
                  <a:pt x="5825015" y="3336193"/>
                  <a:pt x="5827731" y="3338909"/>
                </a:cubicBezTo>
                <a:cubicBezTo>
                  <a:pt x="5831807" y="3342984"/>
                  <a:pt x="5835881" y="3347059"/>
                  <a:pt x="5839955" y="3349775"/>
                </a:cubicBezTo>
                <a:cubicBezTo>
                  <a:pt x="5838599" y="3367432"/>
                  <a:pt x="5835881" y="3383733"/>
                  <a:pt x="5834523" y="3400032"/>
                </a:cubicBezTo>
                <a:cubicBezTo>
                  <a:pt x="5834523" y="3414973"/>
                  <a:pt x="5834523" y="3431272"/>
                  <a:pt x="5834523" y="3448929"/>
                </a:cubicBezTo>
                <a:cubicBezTo>
                  <a:pt x="5819580" y="3440779"/>
                  <a:pt x="5810072" y="3424480"/>
                  <a:pt x="5791053" y="3421764"/>
                </a:cubicBezTo>
                <a:cubicBezTo>
                  <a:pt x="5782903" y="3433988"/>
                  <a:pt x="5785619" y="3446213"/>
                  <a:pt x="5785619" y="3458437"/>
                </a:cubicBezTo>
                <a:cubicBezTo>
                  <a:pt x="5789695" y="3461153"/>
                  <a:pt x="5795130" y="3462512"/>
                  <a:pt x="5800563" y="3465228"/>
                </a:cubicBezTo>
                <a:cubicBezTo>
                  <a:pt x="5800563" y="3472019"/>
                  <a:pt x="5800563" y="3480169"/>
                  <a:pt x="5800563" y="3486960"/>
                </a:cubicBezTo>
                <a:cubicBezTo>
                  <a:pt x="5797846" y="3489676"/>
                  <a:pt x="5797846" y="3491035"/>
                  <a:pt x="5796488" y="3491035"/>
                </a:cubicBezTo>
                <a:cubicBezTo>
                  <a:pt x="5778829" y="3499185"/>
                  <a:pt x="5776111" y="3511409"/>
                  <a:pt x="5780187" y="3527708"/>
                </a:cubicBezTo>
                <a:cubicBezTo>
                  <a:pt x="5781545" y="3534499"/>
                  <a:pt x="5782903" y="3539932"/>
                  <a:pt x="5784261" y="3545365"/>
                </a:cubicBezTo>
                <a:cubicBezTo>
                  <a:pt x="5789695" y="3564381"/>
                  <a:pt x="5789695" y="3583396"/>
                  <a:pt x="5784261" y="3602413"/>
                </a:cubicBezTo>
                <a:cubicBezTo>
                  <a:pt x="5781545" y="3615995"/>
                  <a:pt x="5778829" y="3629578"/>
                  <a:pt x="5776111" y="3643160"/>
                </a:cubicBezTo>
                <a:cubicBezTo>
                  <a:pt x="5774753" y="3654026"/>
                  <a:pt x="5776111" y="3664893"/>
                  <a:pt x="5784261" y="3675758"/>
                </a:cubicBezTo>
                <a:cubicBezTo>
                  <a:pt x="5789695" y="3673042"/>
                  <a:pt x="5793769" y="3671684"/>
                  <a:pt x="5797846" y="3668967"/>
                </a:cubicBezTo>
                <a:cubicBezTo>
                  <a:pt x="5799204" y="3670326"/>
                  <a:pt x="5801921" y="3671684"/>
                  <a:pt x="5801921" y="3673042"/>
                </a:cubicBezTo>
                <a:cubicBezTo>
                  <a:pt x="5807355" y="3694774"/>
                  <a:pt x="5808714" y="3749105"/>
                  <a:pt x="5804638" y="3769478"/>
                </a:cubicBezTo>
                <a:cubicBezTo>
                  <a:pt x="5796488" y="3766762"/>
                  <a:pt x="5793769" y="3755896"/>
                  <a:pt x="5785619" y="3753179"/>
                </a:cubicBezTo>
                <a:cubicBezTo>
                  <a:pt x="5781545" y="3750463"/>
                  <a:pt x="5776111" y="3749105"/>
                  <a:pt x="5772037" y="3749105"/>
                </a:cubicBezTo>
                <a:cubicBezTo>
                  <a:pt x="5769321" y="3747746"/>
                  <a:pt x="5766603" y="3751821"/>
                  <a:pt x="5762527" y="3753179"/>
                </a:cubicBezTo>
                <a:cubicBezTo>
                  <a:pt x="5765244" y="3755896"/>
                  <a:pt x="5766603" y="3758612"/>
                  <a:pt x="5767961" y="3759970"/>
                </a:cubicBezTo>
                <a:cubicBezTo>
                  <a:pt x="5769321" y="3761329"/>
                  <a:pt x="5769321" y="3762687"/>
                  <a:pt x="5772037" y="3765403"/>
                </a:cubicBezTo>
                <a:cubicBezTo>
                  <a:pt x="5769321" y="3768120"/>
                  <a:pt x="5767961" y="3773553"/>
                  <a:pt x="5765244" y="3776269"/>
                </a:cubicBezTo>
                <a:cubicBezTo>
                  <a:pt x="5753019" y="3785777"/>
                  <a:pt x="5751661" y="3798001"/>
                  <a:pt x="5754377" y="3811585"/>
                </a:cubicBezTo>
                <a:cubicBezTo>
                  <a:pt x="5758453" y="3829242"/>
                  <a:pt x="5757094" y="3845542"/>
                  <a:pt x="5754377" y="3863199"/>
                </a:cubicBezTo>
                <a:cubicBezTo>
                  <a:pt x="5750302" y="3887648"/>
                  <a:pt x="5753019" y="3913454"/>
                  <a:pt x="5763887" y="3936545"/>
                </a:cubicBezTo>
                <a:cubicBezTo>
                  <a:pt x="5773395" y="3955561"/>
                  <a:pt x="5782903" y="3975934"/>
                  <a:pt x="5792413" y="3994950"/>
                </a:cubicBezTo>
                <a:cubicBezTo>
                  <a:pt x="5788337" y="3999024"/>
                  <a:pt x="5784261" y="4000383"/>
                  <a:pt x="5781545" y="4004457"/>
                </a:cubicBezTo>
                <a:cubicBezTo>
                  <a:pt x="5774753" y="4009892"/>
                  <a:pt x="5772037" y="4018041"/>
                  <a:pt x="5777469" y="4027549"/>
                </a:cubicBezTo>
                <a:cubicBezTo>
                  <a:pt x="5785619" y="4038415"/>
                  <a:pt x="5784261" y="4049281"/>
                  <a:pt x="5781545" y="4061505"/>
                </a:cubicBezTo>
                <a:cubicBezTo>
                  <a:pt x="5778829" y="4071013"/>
                  <a:pt x="5776111" y="4080521"/>
                  <a:pt x="5773395" y="4090029"/>
                </a:cubicBezTo>
                <a:cubicBezTo>
                  <a:pt x="5765244" y="4110403"/>
                  <a:pt x="5766603" y="4130777"/>
                  <a:pt x="5769321" y="4151150"/>
                </a:cubicBezTo>
                <a:cubicBezTo>
                  <a:pt x="5770677" y="4159300"/>
                  <a:pt x="5772037" y="4168808"/>
                  <a:pt x="5780187" y="4170166"/>
                </a:cubicBezTo>
                <a:cubicBezTo>
                  <a:pt x="5791053" y="4172882"/>
                  <a:pt x="5791053" y="4160658"/>
                  <a:pt x="5793769" y="4155225"/>
                </a:cubicBezTo>
                <a:cubicBezTo>
                  <a:pt x="5797846" y="4149792"/>
                  <a:pt x="5799204" y="4144359"/>
                  <a:pt x="5801921" y="4136209"/>
                </a:cubicBezTo>
                <a:cubicBezTo>
                  <a:pt x="5814146" y="4148434"/>
                  <a:pt x="5818222" y="4162016"/>
                  <a:pt x="5822296" y="4175599"/>
                </a:cubicBezTo>
                <a:cubicBezTo>
                  <a:pt x="5815506" y="4181032"/>
                  <a:pt x="5810072" y="4185107"/>
                  <a:pt x="5804638" y="4189181"/>
                </a:cubicBezTo>
                <a:cubicBezTo>
                  <a:pt x="5788337" y="4200049"/>
                  <a:pt x="5782903" y="4213631"/>
                  <a:pt x="5786979" y="4232647"/>
                </a:cubicBezTo>
                <a:cubicBezTo>
                  <a:pt x="5789695" y="4240796"/>
                  <a:pt x="5791053" y="4250304"/>
                  <a:pt x="5793769" y="4259812"/>
                </a:cubicBezTo>
                <a:cubicBezTo>
                  <a:pt x="5796488" y="4278827"/>
                  <a:pt x="5795130" y="4297843"/>
                  <a:pt x="5788337" y="4316858"/>
                </a:cubicBezTo>
                <a:cubicBezTo>
                  <a:pt x="5786979" y="4318217"/>
                  <a:pt x="5785619" y="4320933"/>
                  <a:pt x="5782903" y="4325008"/>
                </a:cubicBezTo>
                <a:cubicBezTo>
                  <a:pt x="5773395" y="4303276"/>
                  <a:pt x="5773395" y="4282902"/>
                  <a:pt x="5766603" y="4262529"/>
                </a:cubicBezTo>
                <a:cubicBezTo>
                  <a:pt x="5762527" y="4266603"/>
                  <a:pt x="5759810" y="4269320"/>
                  <a:pt x="5758453" y="4272036"/>
                </a:cubicBezTo>
                <a:cubicBezTo>
                  <a:pt x="5750302" y="4286977"/>
                  <a:pt x="5750302" y="4303276"/>
                  <a:pt x="5753019" y="4318217"/>
                </a:cubicBezTo>
                <a:cubicBezTo>
                  <a:pt x="5754377" y="4329083"/>
                  <a:pt x="5758453" y="4341307"/>
                  <a:pt x="5750302" y="4352173"/>
                </a:cubicBezTo>
                <a:cubicBezTo>
                  <a:pt x="5747585" y="4350815"/>
                  <a:pt x="5743511" y="4349456"/>
                  <a:pt x="5739435" y="4348098"/>
                </a:cubicBezTo>
                <a:cubicBezTo>
                  <a:pt x="5731285" y="4345382"/>
                  <a:pt x="5725851" y="4348098"/>
                  <a:pt x="5723135" y="4354890"/>
                </a:cubicBezTo>
                <a:cubicBezTo>
                  <a:pt x="5719059" y="4364398"/>
                  <a:pt x="5720419" y="4372547"/>
                  <a:pt x="5724493" y="4380696"/>
                </a:cubicBezTo>
                <a:cubicBezTo>
                  <a:pt x="5731285" y="4388846"/>
                  <a:pt x="5738077" y="4398355"/>
                  <a:pt x="5746228" y="4406503"/>
                </a:cubicBezTo>
                <a:cubicBezTo>
                  <a:pt x="5754377" y="4416012"/>
                  <a:pt x="5759810" y="4426878"/>
                  <a:pt x="5762527" y="4439102"/>
                </a:cubicBezTo>
                <a:cubicBezTo>
                  <a:pt x="5762527" y="4440461"/>
                  <a:pt x="5761169" y="4443177"/>
                  <a:pt x="5759810" y="4447252"/>
                </a:cubicBezTo>
                <a:cubicBezTo>
                  <a:pt x="5757094" y="4445894"/>
                  <a:pt x="5753019" y="4444536"/>
                  <a:pt x="5751661" y="4441819"/>
                </a:cubicBezTo>
                <a:cubicBezTo>
                  <a:pt x="5743511" y="4436386"/>
                  <a:pt x="5738077" y="4428236"/>
                  <a:pt x="5729927" y="4422804"/>
                </a:cubicBezTo>
                <a:cubicBezTo>
                  <a:pt x="5723135" y="4418729"/>
                  <a:pt x="5713625" y="4421445"/>
                  <a:pt x="5710909" y="4429595"/>
                </a:cubicBezTo>
                <a:cubicBezTo>
                  <a:pt x="5708193" y="4435028"/>
                  <a:pt x="5705475" y="4441819"/>
                  <a:pt x="5705475" y="4448610"/>
                </a:cubicBezTo>
                <a:cubicBezTo>
                  <a:pt x="5705475" y="4464910"/>
                  <a:pt x="5706835" y="4482567"/>
                  <a:pt x="5709551" y="4498866"/>
                </a:cubicBezTo>
                <a:cubicBezTo>
                  <a:pt x="5710909" y="4516523"/>
                  <a:pt x="5714985" y="4535539"/>
                  <a:pt x="5719059" y="4553196"/>
                </a:cubicBezTo>
                <a:cubicBezTo>
                  <a:pt x="5712267" y="4558629"/>
                  <a:pt x="5709551" y="4553196"/>
                  <a:pt x="5706835" y="4550479"/>
                </a:cubicBezTo>
                <a:cubicBezTo>
                  <a:pt x="5694608" y="4542330"/>
                  <a:pt x="5683742" y="4534180"/>
                  <a:pt x="5671516" y="4524673"/>
                </a:cubicBezTo>
                <a:cubicBezTo>
                  <a:pt x="5668800" y="4523314"/>
                  <a:pt x="5666083" y="4523314"/>
                  <a:pt x="5664723" y="4523314"/>
                </a:cubicBezTo>
                <a:cubicBezTo>
                  <a:pt x="5660649" y="4527389"/>
                  <a:pt x="5664723" y="4531464"/>
                  <a:pt x="5666083" y="4535539"/>
                </a:cubicBezTo>
                <a:cubicBezTo>
                  <a:pt x="5668800" y="4543688"/>
                  <a:pt x="5674231" y="4553196"/>
                  <a:pt x="5676949" y="4561345"/>
                </a:cubicBezTo>
                <a:cubicBezTo>
                  <a:pt x="5681024" y="4573570"/>
                  <a:pt x="5679666" y="4584436"/>
                  <a:pt x="5671516" y="4592585"/>
                </a:cubicBezTo>
                <a:cubicBezTo>
                  <a:pt x="5663365" y="4599378"/>
                  <a:pt x="5663365" y="4606169"/>
                  <a:pt x="5664723" y="4614317"/>
                </a:cubicBezTo>
                <a:cubicBezTo>
                  <a:pt x="5666083" y="4626543"/>
                  <a:pt x="5666083" y="4638767"/>
                  <a:pt x="5667439" y="4649633"/>
                </a:cubicBezTo>
                <a:cubicBezTo>
                  <a:pt x="5662005" y="4657783"/>
                  <a:pt x="5653857" y="4664574"/>
                  <a:pt x="5649781" y="4672723"/>
                </a:cubicBezTo>
                <a:cubicBezTo>
                  <a:pt x="5647065" y="4680873"/>
                  <a:pt x="5647065" y="4691739"/>
                  <a:pt x="5644347" y="4699889"/>
                </a:cubicBezTo>
                <a:cubicBezTo>
                  <a:pt x="5640273" y="4710755"/>
                  <a:pt x="5636197" y="4720263"/>
                  <a:pt x="5632122" y="4729770"/>
                </a:cubicBezTo>
                <a:cubicBezTo>
                  <a:pt x="5629405" y="4735203"/>
                  <a:pt x="5625330" y="4739278"/>
                  <a:pt x="5622613" y="4744711"/>
                </a:cubicBezTo>
                <a:cubicBezTo>
                  <a:pt x="5618538" y="4752860"/>
                  <a:pt x="5618538" y="4761010"/>
                  <a:pt x="5623971" y="4770518"/>
                </a:cubicBezTo>
                <a:cubicBezTo>
                  <a:pt x="5629405" y="4769160"/>
                  <a:pt x="5633481" y="4767801"/>
                  <a:pt x="5638913" y="4767801"/>
                </a:cubicBezTo>
                <a:cubicBezTo>
                  <a:pt x="5644347" y="4767801"/>
                  <a:pt x="5648423" y="4767801"/>
                  <a:pt x="5653857" y="4770518"/>
                </a:cubicBezTo>
                <a:cubicBezTo>
                  <a:pt x="5660649" y="4773235"/>
                  <a:pt x="5662005" y="4781384"/>
                  <a:pt x="5656573" y="4786817"/>
                </a:cubicBezTo>
                <a:cubicBezTo>
                  <a:pt x="5637557" y="4804476"/>
                  <a:pt x="5615821" y="4813982"/>
                  <a:pt x="5590011" y="4807191"/>
                </a:cubicBezTo>
                <a:cubicBezTo>
                  <a:pt x="5587294" y="4807191"/>
                  <a:pt x="5584579" y="4807191"/>
                  <a:pt x="5580503" y="4805834"/>
                </a:cubicBezTo>
                <a:cubicBezTo>
                  <a:pt x="5577786" y="4811267"/>
                  <a:pt x="5573711" y="4815342"/>
                  <a:pt x="5572352" y="4820775"/>
                </a:cubicBezTo>
                <a:cubicBezTo>
                  <a:pt x="5569636" y="4832999"/>
                  <a:pt x="5566919" y="4846581"/>
                  <a:pt x="5565562" y="4858806"/>
                </a:cubicBezTo>
                <a:cubicBezTo>
                  <a:pt x="5562844" y="4873747"/>
                  <a:pt x="5562844" y="4888687"/>
                  <a:pt x="5560128" y="4903628"/>
                </a:cubicBezTo>
                <a:cubicBezTo>
                  <a:pt x="5558767" y="4913136"/>
                  <a:pt x="5556052" y="4921285"/>
                  <a:pt x="5554694" y="4932151"/>
                </a:cubicBezTo>
                <a:cubicBezTo>
                  <a:pt x="5550619" y="4930793"/>
                  <a:pt x="5547901" y="4929435"/>
                  <a:pt x="5545186" y="4928077"/>
                </a:cubicBezTo>
                <a:cubicBezTo>
                  <a:pt x="5535675" y="4919927"/>
                  <a:pt x="5524809" y="4919927"/>
                  <a:pt x="5513943" y="4922644"/>
                </a:cubicBezTo>
                <a:cubicBezTo>
                  <a:pt x="5500358" y="4926719"/>
                  <a:pt x="5486773" y="4933510"/>
                  <a:pt x="5473191" y="4938943"/>
                </a:cubicBezTo>
                <a:cubicBezTo>
                  <a:pt x="5479983" y="4953884"/>
                  <a:pt x="5497641" y="4949809"/>
                  <a:pt x="5507151" y="4960675"/>
                </a:cubicBezTo>
                <a:cubicBezTo>
                  <a:pt x="5496283" y="4968824"/>
                  <a:pt x="5486773" y="4975616"/>
                  <a:pt x="5477265" y="4982407"/>
                </a:cubicBezTo>
                <a:cubicBezTo>
                  <a:pt x="5470473" y="4989198"/>
                  <a:pt x="5463681" y="4995990"/>
                  <a:pt x="5456891" y="5002781"/>
                </a:cubicBezTo>
                <a:cubicBezTo>
                  <a:pt x="5452814" y="5009572"/>
                  <a:pt x="5456891" y="5019081"/>
                  <a:pt x="5463681" y="5020438"/>
                </a:cubicBezTo>
                <a:cubicBezTo>
                  <a:pt x="5473191" y="5021796"/>
                  <a:pt x="5482699" y="5021796"/>
                  <a:pt x="5492207" y="5023156"/>
                </a:cubicBezTo>
                <a:cubicBezTo>
                  <a:pt x="5490850" y="5024514"/>
                  <a:pt x="5490850" y="5028589"/>
                  <a:pt x="5489491" y="5029947"/>
                </a:cubicBezTo>
                <a:cubicBezTo>
                  <a:pt x="5481341" y="5038097"/>
                  <a:pt x="5470473" y="5042171"/>
                  <a:pt x="5459607" y="5042171"/>
                </a:cubicBezTo>
                <a:cubicBezTo>
                  <a:pt x="5448739" y="5042171"/>
                  <a:pt x="5437872" y="5042171"/>
                  <a:pt x="5428364" y="5042171"/>
                </a:cubicBezTo>
                <a:cubicBezTo>
                  <a:pt x="5407987" y="5040813"/>
                  <a:pt x="5390329" y="5046246"/>
                  <a:pt x="5374028" y="5058471"/>
                </a:cubicBezTo>
                <a:cubicBezTo>
                  <a:pt x="5374028" y="5059829"/>
                  <a:pt x="5372669" y="5059829"/>
                  <a:pt x="5372669" y="5059829"/>
                </a:cubicBezTo>
                <a:cubicBezTo>
                  <a:pt x="5352293" y="5077486"/>
                  <a:pt x="5329201" y="5084277"/>
                  <a:pt x="5303392" y="5086994"/>
                </a:cubicBezTo>
                <a:cubicBezTo>
                  <a:pt x="5284373" y="5088352"/>
                  <a:pt x="5265357" y="5091068"/>
                  <a:pt x="5247697" y="5093785"/>
                </a:cubicBezTo>
                <a:cubicBezTo>
                  <a:pt x="5240906" y="5103293"/>
                  <a:pt x="5236831" y="5111442"/>
                  <a:pt x="5231397" y="5118234"/>
                </a:cubicBezTo>
                <a:cubicBezTo>
                  <a:pt x="5221889" y="5127741"/>
                  <a:pt x="5211020" y="5130458"/>
                  <a:pt x="5200154" y="5125025"/>
                </a:cubicBezTo>
                <a:cubicBezTo>
                  <a:pt x="5192004" y="5122308"/>
                  <a:pt x="5185212" y="5119592"/>
                  <a:pt x="5178420" y="5115517"/>
                </a:cubicBezTo>
                <a:cubicBezTo>
                  <a:pt x="5164835" y="5110084"/>
                  <a:pt x="5151251" y="5108726"/>
                  <a:pt x="5137667" y="5111442"/>
                </a:cubicBezTo>
                <a:cubicBezTo>
                  <a:pt x="5128159" y="5114159"/>
                  <a:pt x="5118649" y="5115517"/>
                  <a:pt x="5109141" y="5118234"/>
                </a:cubicBezTo>
                <a:cubicBezTo>
                  <a:pt x="5075182" y="5123666"/>
                  <a:pt x="5039863" y="5122308"/>
                  <a:pt x="5007262" y="5108726"/>
                </a:cubicBezTo>
                <a:cubicBezTo>
                  <a:pt x="4993677" y="5103293"/>
                  <a:pt x="4980095" y="5096502"/>
                  <a:pt x="4966510" y="5091068"/>
                </a:cubicBezTo>
                <a:cubicBezTo>
                  <a:pt x="4950210" y="5084277"/>
                  <a:pt x="4935268" y="5077486"/>
                  <a:pt x="4918967" y="5072053"/>
                </a:cubicBezTo>
                <a:cubicBezTo>
                  <a:pt x="4897232" y="5063903"/>
                  <a:pt x="4876857" y="5067978"/>
                  <a:pt x="4859197" y="5081560"/>
                </a:cubicBezTo>
                <a:cubicBezTo>
                  <a:pt x="4852405" y="5085635"/>
                  <a:pt x="4845613" y="5092427"/>
                  <a:pt x="4837463" y="5096502"/>
                </a:cubicBezTo>
                <a:cubicBezTo>
                  <a:pt x="4833388" y="5099218"/>
                  <a:pt x="4826596" y="5101934"/>
                  <a:pt x="4821162" y="5103293"/>
                </a:cubicBezTo>
                <a:cubicBezTo>
                  <a:pt x="4815729" y="5104651"/>
                  <a:pt x="4808937" y="5101934"/>
                  <a:pt x="4806219" y="5093785"/>
                </a:cubicBezTo>
                <a:cubicBezTo>
                  <a:pt x="4810296" y="5085635"/>
                  <a:pt x="4813011" y="5076128"/>
                  <a:pt x="4817087" y="5065262"/>
                </a:cubicBezTo>
                <a:cubicBezTo>
                  <a:pt x="4808937" y="5062545"/>
                  <a:pt x="4802145" y="5059829"/>
                  <a:pt x="4795353" y="5058471"/>
                </a:cubicBezTo>
                <a:cubicBezTo>
                  <a:pt x="4796711" y="5055754"/>
                  <a:pt x="4796711" y="5054396"/>
                  <a:pt x="4798069" y="5053037"/>
                </a:cubicBezTo>
                <a:cubicBezTo>
                  <a:pt x="4804861" y="5050321"/>
                  <a:pt x="4811653" y="5048963"/>
                  <a:pt x="4818446" y="5046246"/>
                </a:cubicBezTo>
                <a:cubicBezTo>
                  <a:pt x="4818446" y="5036738"/>
                  <a:pt x="4811653" y="5035380"/>
                  <a:pt x="4806219" y="5032663"/>
                </a:cubicBezTo>
                <a:cubicBezTo>
                  <a:pt x="4800787" y="5031305"/>
                  <a:pt x="4795353" y="5029947"/>
                  <a:pt x="4788561" y="5031305"/>
                </a:cubicBezTo>
                <a:cubicBezTo>
                  <a:pt x="4753243" y="5034022"/>
                  <a:pt x="4720641" y="5044888"/>
                  <a:pt x="4692115" y="5066620"/>
                </a:cubicBezTo>
                <a:cubicBezTo>
                  <a:pt x="4688039" y="5069337"/>
                  <a:pt x="4685323" y="5073411"/>
                  <a:pt x="4681247" y="5076128"/>
                </a:cubicBezTo>
                <a:cubicBezTo>
                  <a:pt x="4666305" y="5086994"/>
                  <a:pt x="4652721" y="5086994"/>
                  <a:pt x="4637779" y="5076128"/>
                </a:cubicBezTo>
                <a:cubicBezTo>
                  <a:pt x="4640496" y="5070695"/>
                  <a:pt x="4643213" y="5065262"/>
                  <a:pt x="4645930" y="5061187"/>
                </a:cubicBezTo>
                <a:cubicBezTo>
                  <a:pt x="4645930" y="5059829"/>
                  <a:pt x="4645930" y="5059829"/>
                  <a:pt x="4644571" y="5057112"/>
                </a:cubicBezTo>
                <a:cubicBezTo>
                  <a:pt x="4639138" y="5062545"/>
                  <a:pt x="4635063" y="5066620"/>
                  <a:pt x="4629629" y="5072053"/>
                </a:cubicBezTo>
                <a:cubicBezTo>
                  <a:pt x="4618763" y="5066620"/>
                  <a:pt x="4607895" y="5061187"/>
                  <a:pt x="4597029" y="5055754"/>
                </a:cubicBezTo>
                <a:cubicBezTo>
                  <a:pt x="4573936" y="5043529"/>
                  <a:pt x="4552201" y="5042171"/>
                  <a:pt x="4529108" y="5055754"/>
                </a:cubicBezTo>
                <a:cubicBezTo>
                  <a:pt x="4501941" y="5070695"/>
                  <a:pt x="4470697" y="5074769"/>
                  <a:pt x="4438095" y="5072053"/>
                </a:cubicBezTo>
                <a:cubicBezTo>
                  <a:pt x="4424513" y="5070695"/>
                  <a:pt x="4410927" y="5067978"/>
                  <a:pt x="4398703" y="5061187"/>
                </a:cubicBezTo>
                <a:cubicBezTo>
                  <a:pt x="4387835" y="5054396"/>
                  <a:pt x="4375611" y="5050321"/>
                  <a:pt x="4363385" y="5044888"/>
                </a:cubicBezTo>
                <a:cubicBezTo>
                  <a:pt x="4362025" y="5043529"/>
                  <a:pt x="4359308" y="5043529"/>
                  <a:pt x="4355235" y="5043529"/>
                </a:cubicBezTo>
                <a:cubicBezTo>
                  <a:pt x="4363385" y="5058471"/>
                  <a:pt x="4379685" y="5066620"/>
                  <a:pt x="4378327" y="5084277"/>
                </a:cubicBezTo>
                <a:cubicBezTo>
                  <a:pt x="4378327" y="5085635"/>
                  <a:pt x="4375611" y="5088352"/>
                  <a:pt x="4374251" y="5091068"/>
                </a:cubicBezTo>
                <a:cubicBezTo>
                  <a:pt x="4362025" y="5084277"/>
                  <a:pt x="4355235" y="5070695"/>
                  <a:pt x="4338933" y="5067978"/>
                </a:cubicBezTo>
                <a:cubicBezTo>
                  <a:pt x="4336216" y="5069337"/>
                  <a:pt x="4332141" y="5072053"/>
                  <a:pt x="4329425" y="5074769"/>
                </a:cubicBezTo>
                <a:cubicBezTo>
                  <a:pt x="4321275" y="5086994"/>
                  <a:pt x="4309049" y="5089710"/>
                  <a:pt x="4295465" y="5091068"/>
                </a:cubicBezTo>
                <a:cubicBezTo>
                  <a:pt x="4280523" y="5093785"/>
                  <a:pt x="4264222" y="5093785"/>
                  <a:pt x="4250637" y="5086994"/>
                </a:cubicBezTo>
                <a:cubicBezTo>
                  <a:pt x="4245205" y="5084277"/>
                  <a:pt x="4241129" y="5080203"/>
                  <a:pt x="4237055" y="5074769"/>
                </a:cubicBezTo>
                <a:cubicBezTo>
                  <a:pt x="4232978" y="5070695"/>
                  <a:pt x="4231621" y="5063903"/>
                  <a:pt x="4227545" y="5059829"/>
                </a:cubicBezTo>
                <a:cubicBezTo>
                  <a:pt x="4224828" y="5055754"/>
                  <a:pt x="4220753" y="5053037"/>
                  <a:pt x="4216678" y="5051679"/>
                </a:cubicBezTo>
                <a:cubicBezTo>
                  <a:pt x="4207169" y="5054396"/>
                  <a:pt x="4212603" y="5062545"/>
                  <a:pt x="4207169" y="5066620"/>
                </a:cubicBezTo>
                <a:cubicBezTo>
                  <a:pt x="4201736" y="5070695"/>
                  <a:pt x="4196303" y="5073411"/>
                  <a:pt x="4192228" y="5076128"/>
                </a:cubicBezTo>
                <a:cubicBezTo>
                  <a:pt x="4185435" y="5081560"/>
                  <a:pt x="4185435" y="5088352"/>
                  <a:pt x="4193586" y="5092427"/>
                </a:cubicBezTo>
                <a:cubicBezTo>
                  <a:pt x="4196303" y="5095143"/>
                  <a:pt x="4200378" y="5095143"/>
                  <a:pt x="4203094" y="5097860"/>
                </a:cubicBezTo>
                <a:cubicBezTo>
                  <a:pt x="4204453" y="5099218"/>
                  <a:pt x="4207169" y="5100577"/>
                  <a:pt x="4208528" y="5101934"/>
                </a:cubicBezTo>
                <a:cubicBezTo>
                  <a:pt x="4203094" y="5106009"/>
                  <a:pt x="4197661" y="5103293"/>
                  <a:pt x="4193586" y="5100577"/>
                </a:cubicBezTo>
                <a:cubicBezTo>
                  <a:pt x="4185435" y="5096502"/>
                  <a:pt x="4177284" y="5091068"/>
                  <a:pt x="4167776" y="5086994"/>
                </a:cubicBezTo>
                <a:cubicBezTo>
                  <a:pt x="4152834" y="5080203"/>
                  <a:pt x="4144683" y="5082919"/>
                  <a:pt x="4135175" y="5097860"/>
                </a:cubicBezTo>
                <a:cubicBezTo>
                  <a:pt x="4135175" y="5099218"/>
                  <a:pt x="4133815" y="5100577"/>
                  <a:pt x="4133815" y="5101934"/>
                </a:cubicBezTo>
                <a:cubicBezTo>
                  <a:pt x="4131099" y="5108726"/>
                  <a:pt x="4128383" y="5115517"/>
                  <a:pt x="4125665" y="5120950"/>
                </a:cubicBezTo>
                <a:cubicBezTo>
                  <a:pt x="4124307" y="5126383"/>
                  <a:pt x="4120233" y="5131816"/>
                  <a:pt x="4116157" y="5137249"/>
                </a:cubicBezTo>
                <a:cubicBezTo>
                  <a:pt x="4122949" y="5142682"/>
                  <a:pt x="4127025" y="5146757"/>
                  <a:pt x="4132458" y="5150832"/>
                </a:cubicBezTo>
                <a:cubicBezTo>
                  <a:pt x="4133815" y="5152190"/>
                  <a:pt x="4133815" y="5154906"/>
                  <a:pt x="4133815" y="5154906"/>
                </a:cubicBezTo>
                <a:cubicBezTo>
                  <a:pt x="4127025" y="5163056"/>
                  <a:pt x="4127025" y="5171206"/>
                  <a:pt x="4129741" y="5180714"/>
                </a:cubicBezTo>
                <a:cubicBezTo>
                  <a:pt x="4124307" y="5180714"/>
                  <a:pt x="4121591" y="5180714"/>
                  <a:pt x="4118875" y="5179355"/>
                </a:cubicBezTo>
                <a:cubicBezTo>
                  <a:pt x="4106648" y="5175280"/>
                  <a:pt x="4094423" y="5171206"/>
                  <a:pt x="4080839" y="5175280"/>
                </a:cubicBezTo>
                <a:cubicBezTo>
                  <a:pt x="4076764" y="5175280"/>
                  <a:pt x="4072689" y="5172564"/>
                  <a:pt x="4068614" y="5171206"/>
                </a:cubicBezTo>
                <a:cubicBezTo>
                  <a:pt x="4094423" y="5152190"/>
                  <a:pt x="4094423" y="5152190"/>
                  <a:pt x="4079481" y="5123666"/>
                </a:cubicBezTo>
                <a:cubicBezTo>
                  <a:pt x="4076764" y="5120950"/>
                  <a:pt x="4075406" y="5116875"/>
                  <a:pt x="4074047" y="5112800"/>
                </a:cubicBezTo>
                <a:cubicBezTo>
                  <a:pt x="4079481" y="5097860"/>
                  <a:pt x="4098498" y="5099218"/>
                  <a:pt x="4105289" y="5086994"/>
                </a:cubicBezTo>
                <a:cubicBezTo>
                  <a:pt x="4086272" y="5074769"/>
                  <a:pt x="4072689" y="5073411"/>
                  <a:pt x="4056387" y="5082919"/>
                </a:cubicBezTo>
                <a:cubicBezTo>
                  <a:pt x="4048237" y="5086994"/>
                  <a:pt x="4038729" y="5093785"/>
                  <a:pt x="4031937" y="5100577"/>
                </a:cubicBezTo>
                <a:cubicBezTo>
                  <a:pt x="4012919" y="5119592"/>
                  <a:pt x="3991185" y="5133174"/>
                  <a:pt x="3974884" y="5153548"/>
                </a:cubicBezTo>
                <a:cubicBezTo>
                  <a:pt x="3970810" y="5157623"/>
                  <a:pt x="3964017" y="5160340"/>
                  <a:pt x="3958584" y="5160340"/>
                </a:cubicBezTo>
                <a:cubicBezTo>
                  <a:pt x="3938207" y="5161698"/>
                  <a:pt x="3923265" y="5171206"/>
                  <a:pt x="3909681" y="5183430"/>
                </a:cubicBezTo>
                <a:cubicBezTo>
                  <a:pt x="3902890" y="5188863"/>
                  <a:pt x="3896098" y="5192938"/>
                  <a:pt x="3887947" y="5198371"/>
                </a:cubicBezTo>
                <a:cubicBezTo>
                  <a:pt x="3886589" y="5199729"/>
                  <a:pt x="3882513" y="5201087"/>
                  <a:pt x="3877081" y="5202446"/>
                </a:cubicBezTo>
                <a:cubicBezTo>
                  <a:pt x="3877081" y="5190221"/>
                  <a:pt x="3882513" y="5183430"/>
                  <a:pt x="3887947" y="5175280"/>
                </a:cubicBezTo>
                <a:cubicBezTo>
                  <a:pt x="3893381" y="5168489"/>
                  <a:pt x="3900173" y="5161698"/>
                  <a:pt x="3905606" y="5156265"/>
                </a:cubicBezTo>
                <a:cubicBezTo>
                  <a:pt x="3912398" y="5149474"/>
                  <a:pt x="3920549" y="5144040"/>
                  <a:pt x="3927340" y="5137249"/>
                </a:cubicBezTo>
                <a:cubicBezTo>
                  <a:pt x="3934133" y="5131816"/>
                  <a:pt x="3939567" y="5126383"/>
                  <a:pt x="3947717" y="5119592"/>
                </a:cubicBezTo>
                <a:cubicBezTo>
                  <a:pt x="3915115" y="5116875"/>
                  <a:pt x="3881155" y="5130458"/>
                  <a:pt x="3856704" y="5152190"/>
                </a:cubicBezTo>
                <a:cubicBezTo>
                  <a:pt x="3833612" y="5173922"/>
                  <a:pt x="3817311" y="5201087"/>
                  <a:pt x="3810519" y="5233686"/>
                </a:cubicBezTo>
                <a:cubicBezTo>
                  <a:pt x="3799651" y="5236403"/>
                  <a:pt x="3790143" y="5230970"/>
                  <a:pt x="3781993" y="5228252"/>
                </a:cubicBezTo>
                <a:cubicBezTo>
                  <a:pt x="3773843" y="5225537"/>
                  <a:pt x="3768409" y="5220104"/>
                  <a:pt x="3767051" y="5210595"/>
                </a:cubicBezTo>
                <a:cubicBezTo>
                  <a:pt x="3765693" y="5207878"/>
                  <a:pt x="3765693" y="5203804"/>
                  <a:pt x="3764334" y="5201087"/>
                </a:cubicBezTo>
                <a:cubicBezTo>
                  <a:pt x="3760259" y="5188863"/>
                  <a:pt x="3752107" y="5184788"/>
                  <a:pt x="3739882" y="5187505"/>
                </a:cubicBezTo>
                <a:cubicBezTo>
                  <a:pt x="3731732" y="5188863"/>
                  <a:pt x="3723582" y="5192938"/>
                  <a:pt x="3715432" y="5197012"/>
                </a:cubicBezTo>
                <a:cubicBezTo>
                  <a:pt x="3707281" y="5201087"/>
                  <a:pt x="3699131" y="5205162"/>
                  <a:pt x="3689623" y="5207878"/>
                </a:cubicBezTo>
                <a:cubicBezTo>
                  <a:pt x="3680113" y="5210595"/>
                  <a:pt x="3670604" y="5210595"/>
                  <a:pt x="3662454" y="5202446"/>
                </a:cubicBezTo>
                <a:cubicBezTo>
                  <a:pt x="3646154" y="5186146"/>
                  <a:pt x="3624419" y="5183430"/>
                  <a:pt x="3602685" y="5190221"/>
                </a:cubicBezTo>
                <a:cubicBezTo>
                  <a:pt x="3590460" y="5192938"/>
                  <a:pt x="3578233" y="5195654"/>
                  <a:pt x="3567367" y="5198371"/>
                </a:cubicBezTo>
                <a:cubicBezTo>
                  <a:pt x="3552424" y="5201087"/>
                  <a:pt x="3537482" y="5203804"/>
                  <a:pt x="3526615" y="5216028"/>
                </a:cubicBezTo>
                <a:cubicBezTo>
                  <a:pt x="3519823" y="5210595"/>
                  <a:pt x="3515749" y="5207878"/>
                  <a:pt x="3510315" y="5203804"/>
                </a:cubicBezTo>
                <a:cubicBezTo>
                  <a:pt x="3488580" y="5187505"/>
                  <a:pt x="3465488" y="5187505"/>
                  <a:pt x="3442395" y="5199729"/>
                </a:cubicBezTo>
                <a:cubicBezTo>
                  <a:pt x="3427452" y="5207878"/>
                  <a:pt x="3415227" y="5218746"/>
                  <a:pt x="3401643" y="5226895"/>
                </a:cubicBezTo>
                <a:cubicBezTo>
                  <a:pt x="3393493" y="5232328"/>
                  <a:pt x="3386701" y="5240478"/>
                  <a:pt x="3375833" y="5243194"/>
                </a:cubicBezTo>
                <a:cubicBezTo>
                  <a:pt x="3377193" y="5233686"/>
                  <a:pt x="3378550" y="5226895"/>
                  <a:pt x="3379908" y="5218746"/>
                </a:cubicBezTo>
                <a:cubicBezTo>
                  <a:pt x="3381267" y="5195654"/>
                  <a:pt x="3366325" y="5171206"/>
                  <a:pt x="3344591" y="5163056"/>
                </a:cubicBezTo>
                <a:cubicBezTo>
                  <a:pt x="3335081" y="5160340"/>
                  <a:pt x="3325573" y="5163056"/>
                  <a:pt x="3320139" y="5173922"/>
                </a:cubicBezTo>
                <a:cubicBezTo>
                  <a:pt x="3320139" y="5173922"/>
                  <a:pt x="3320139" y="5175280"/>
                  <a:pt x="3320139" y="5175280"/>
                </a:cubicBezTo>
                <a:cubicBezTo>
                  <a:pt x="3317422" y="5182072"/>
                  <a:pt x="3318781" y="5192938"/>
                  <a:pt x="3310631" y="5195654"/>
                </a:cubicBezTo>
                <a:cubicBezTo>
                  <a:pt x="3305197" y="5198371"/>
                  <a:pt x="3297047" y="5199729"/>
                  <a:pt x="3290255" y="5201087"/>
                </a:cubicBezTo>
                <a:cubicBezTo>
                  <a:pt x="3284821" y="5213311"/>
                  <a:pt x="3286180" y="5224177"/>
                  <a:pt x="3292972" y="5235043"/>
                </a:cubicBezTo>
                <a:cubicBezTo>
                  <a:pt x="3297047" y="5243194"/>
                  <a:pt x="3299763" y="5251344"/>
                  <a:pt x="3294330" y="5259493"/>
                </a:cubicBezTo>
                <a:cubicBezTo>
                  <a:pt x="3284821" y="5258135"/>
                  <a:pt x="3275313" y="5256777"/>
                  <a:pt x="3267163" y="5256777"/>
                </a:cubicBezTo>
                <a:cubicBezTo>
                  <a:pt x="3263087" y="5256777"/>
                  <a:pt x="3259013" y="5259493"/>
                  <a:pt x="3256295" y="5262210"/>
                </a:cubicBezTo>
                <a:cubicBezTo>
                  <a:pt x="3254936" y="5264926"/>
                  <a:pt x="3253578" y="5266284"/>
                  <a:pt x="3254936" y="5267643"/>
                </a:cubicBezTo>
                <a:cubicBezTo>
                  <a:pt x="3256295" y="5288017"/>
                  <a:pt x="3253578" y="5290733"/>
                  <a:pt x="3234561" y="5292091"/>
                </a:cubicBezTo>
                <a:cubicBezTo>
                  <a:pt x="3229127" y="5293450"/>
                  <a:pt x="3223694" y="5293450"/>
                  <a:pt x="3216902" y="5292091"/>
                </a:cubicBezTo>
                <a:cubicBezTo>
                  <a:pt x="3181583" y="5289375"/>
                  <a:pt x="3147623" y="5290733"/>
                  <a:pt x="3112306" y="5292091"/>
                </a:cubicBezTo>
                <a:cubicBezTo>
                  <a:pt x="3101438" y="5292091"/>
                  <a:pt x="3090572" y="5292091"/>
                  <a:pt x="3078345" y="5292091"/>
                </a:cubicBezTo>
                <a:cubicBezTo>
                  <a:pt x="3067478" y="5290733"/>
                  <a:pt x="3053895" y="5290733"/>
                  <a:pt x="3043028" y="5285300"/>
                </a:cubicBezTo>
                <a:cubicBezTo>
                  <a:pt x="3026727" y="5277150"/>
                  <a:pt x="3010426" y="5278509"/>
                  <a:pt x="2992767" y="5281225"/>
                </a:cubicBezTo>
                <a:cubicBezTo>
                  <a:pt x="2981900" y="5282584"/>
                  <a:pt x="2968316" y="5282584"/>
                  <a:pt x="2956091" y="5281225"/>
                </a:cubicBezTo>
                <a:cubicBezTo>
                  <a:pt x="2937073" y="5278509"/>
                  <a:pt x="2923489" y="5285300"/>
                  <a:pt x="2912623" y="5301599"/>
                </a:cubicBezTo>
                <a:cubicBezTo>
                  <a:pt x="2907189" y="5307032"/>
                  <a:pt x="2901755" y="5312465"/>
                  <a:pt x="2897680" y="5319256"/>
                </a:cubicBezTo>
                <a:cubicBezTo>
                  <a:pt x="2893605" y="5316540"/>
                  <a:pt x="2890887" y="5316540"/>
                  <a:pt x="2889530" y="5313824"/>
                </a:cubicBezTo>
                <a:cubicBezTo>
                  <a:pt x="2880020" y="5300241"/>
                  <a:pt x="2865078" y="5293450"/>
                  <a:pt x="2848778" y="5289375"/>
                </a:cubicBezTo>
                <a:cubicBezTo>
                  <a:pt x="2822968" y="5283942"/>
                  <a:pt x="2798517" y="5274434"/>
                  <a:pt x="2774067" y="5267643"/>
                </a:cubicBezTo>
                <a:cubicBezTo>
                  <a:pt x="2760482" y="5263568"/>
                  <a:pt x="2748256" y="5260852"/>
                  <a:pt x="2736032" y="5259493"/>
                </a:cubicBezTo>
                <a:cubicBezTo>
                  <a:pt x="2722447" y="5256777"/>
                  <a:pt x="2710222" y="5260852"/>
                  <a:pt x="2697996" y="5267643"/>
                </a:cubicBezTo>
                <a:cubicBezTo>
                  <a:pt x="2692563" y="5271718"/>
                  <a:pt x="2687129" y="5270359"/>
                  <a:pt x="2681695" y="5266284"/>
                </a:cubicBezTo>
                <a:cubicBezTo>
                  <a:pt x="2674903" y="5262210"/>
                  <a:pt x="2673545" y="5255418"/>
                  <a:pt x="2674903" y="5248627"/>
                </a:cubicBezTo>
                <a:cubicBezTo>
                  <a:pt x="2677620" y="5233686"/>
                  <a:pt x="2684413" y="5228252"/>
                  <a:pt x="2700713" y="5230970"/>
                </a:cubicBezTo>
                <a:cubicBezTo>
                  <a:pt x="2703429" y="5230970"/>
                  <a:pt x="2704789" y="5230970"/>
                  <a:pt x="2708864" y="5232328"/>
                </a:cubicBezTo>
                <a:cubicBezTo>
                  <a:pt x="2706146" y="5221461"/>
                  <a:pt x="2697996" y="5220104"/>
                  <a:pt x="2689846" y="5218746"/>
                </a:cubicBezTo>
                <a:cubicBezTo>
                  <a:pt x="2677620" y="5217386"/>
                  <a:pt x="2665395" y="5216028"/>
                  <a:pt x="2653170" y="5213311"/>
                </a:cubicBezTo>
                <a:lnTo>
                  <a:pt x="2630510" y="5203983"/>
                </a:lnTo>
                <a:lnTo>
                  <a:pt x="2630312" y="5203263"/>
                </a:lnTo>
                <a:lnTo>
                  <a:pt x="2630149" y="5203834"/>
                </a:lnTo>
                <a:lnTo>
                  <a:pt x="2630076" y="5203804"/>
                </a:lnTo>
                <a:cubicBezTo>
                  <a:pt x="2624643" y="5195654"/>
                  <a:pt x="2620568" y="5187505"/>
                  <a:pt x="2615134" y="5179355"/>
                </a:cubicBezTo>
                <a:cubicBezTo>
                  <a:pt x="2613776" y="5176639"/>
                  <a:pt x="2609701" y="5175280"/>
                  <a:pt x="2608343" y="5173922"/>
                </a:cubicBezTo>
                <a:cubicBezTo>
                  <a:pt x="2605626" y="5173922"/>
                  <a:pt x="2602909" y="5173922"/>
                  <a:pt x="2601551" y="5173922"/>
                </a:cubicBezTo>
                <a:cubicBezTo>
                  <a:pt x="2587967" y="5187505"/>
                  <a:pt x="2573024" y="5191580"/>
                  <a:pt x="2554007" y="5184788"/>
                </a:cubicBezTo>
                <a:cubicBezTo>
                  <a:pt x="2541781" y="5180714"/>
                  <a:pt x="2530915" y="5183430"/>
                  <a:pt x="2520046" y="5190221"/>
                </a:cubicBezTo>
                <a:cubicBezTo>
                  <a:pt x="2514613" y="5192938"/>
                  <a:pt x="2510538" y="5195654"/>
                  <a:pt x="2505105" y="5197012"/>
                </a:cubicBezTo>
                <a:cubicBezTo>
                  <a:pt x="2502388" y="5198371"/>
                  <a:pt x="2498313" y="5197012"/>
                  <a:pt x="2491520" y="5195654"/>
                </a:cubicBezTo>
                <a:cubicBezTo>
                  <a:pt x="2499671" y="5182072"/>
                  <a:pt x="2509180" y="5169847"/>
                  <a:pt x="2511896" y="5156265"/>
                </a:cubicBezTo>
                <a:cubicBezTo>
                  <a:pt x="2507822" y="5149474"/>
                  <a:pt x="2502388" y="5152190"/>
                  <a:pt x="2496954" y="5150832"/>
                </a:cubicBezTo>
                <a:cubicBezTo>
                  <a:pt x="2491520" y="5150832"/>
                  <a:pt x="2486087" y="5150832"/>
                  <a:pt x="2482012" y="5148115"/>
                </a:cubicBezTo>
                <a:cubicBezTo>
                  <a:pt x="2473862" y="5146757"/>
                  <a:pt x="2471145" y="5141324"/>
                  <a:pt x="2473862" y="5131816"/>
                </a:cubicBezTo>
                <a:cubicBezTo>
                  <a:pt x="2473862" y="5129100"/>
                  <a:pt x="2475220" y="5126383"/>
                  <a:pt x="2476579" y="5123666"/>
                </a:cubicBezTo>
                <a:cubicBezTo>
                  <a:pt x="2473862" y="5115517"/>
                  <a:pt x="2468428" y="5111442"/>
                  <a:pt x="2460277" y="5110084"/>
                </a:cubicBezTo>
                <a:cubicBezTo>
                  <a:pt x="2435827" y="5106009"/>
                  <a:pt x="2411376" y="5111442"/>
                  <a:pt x="2386924" y="5123666"/>
                </a:cubicBezTo>
                <a:cubicBezTo>
                  <a:pt x="2393716" y="5133174"/>
                  <a:pt x="2404584" y="5130458"/>
                  <a:pt x="2410018" y="5137249"/>
                </a:cubicBezTo>
                <a:cubicBezTo>
                  <a:pt x="2400509" y="5164414"/>
                  <a:pt x="2385566" y="5188863"/>
                  <a:pt x="2359757" y="5216028"/>
                </a:cubicBezTo>
                <a:cubicBezTo>
                  <a:pt x="2363832" y="5217386"/>
                  <a:pt x="2367907" y="5218746"/>
                  <a:pt x="2371982" y="5218746"/>
                </a:cubicBezTo>
                <a:cubicBezTo>
                  <a:pt x="2370624" y="5237761"/>
                  <a:pt x="2352965" y="5239119"/>
                  <a:pt x="2339382" y="5247269"/>
                </a:cubicBezTo>
                <a:cubicBezTo>
                  <a:pt x="2348890" y="5251344"/>
                  <a:pt x="2355682" y="5252702"/>
                  <a:pt x="2362474" y="5256777"/>
                </a:cubicBezTo>
                <a:cubicBezTo>
                  <a:pt x="2367907" y="5258135"/>
                  <a:pt x="2367907" y="5262210"/>
                  <a:pt x="2361115" y="5271718"/>
                </a:cubicBezTo>
                <a:cubicBezTo>
                  <a:pt x="2357040" y="5269001"/>
                  <a:pt x="2351607" y="5266284"/>
                  <a:pt x="2346173" y="5263568"/>
                </a:cubicBezTo>
                <a:cubicBezTo>
                  <a:pt x="2342098" y="5262210"/>
                  <a:pt x="2336665" y="5262210"/>
                  <a:pt x="2331232" y="5260852"/>
                </a:cubicBezTo>
                <a:cubicBezTo>
                  <a:pt x="2328514" y="5252702"/>
                  <a:pt x="2333947" y="5244552"/>
                  <a:pt x="2324438" y="5239119"/>
                </a:cubicBezTo>
                <a:cubicBezTo>
                  <a:pt x="2316288" y="5233686"/>
                  <a:pt x="2308138" y="5226895"/>
                  <a:pt x="2295913" y="5228252"/>
                </a:cubicBezTo>
                <a:cubicBezTo>
                  <a:pt x="2285046" y="5230970"/>
                  <a:pt x="2272819" y="5233686"/>
                  <a:pt x="2260594" y="5237761"/>
                </a:cubicBezTo>
                <a:cubicBezTo>
                  <a:pt x="2260594" y="5236403"/>
                  <a:pt x="2257877" y="5235043"/>
                  <a:pt x="2257877" y="5233686"/>
                </a:cubicBezTo>
                <a:cubicBezTo>
                  <a:pt x="2251086" y="5213311"/>
                  <a:pt x="2249727" y="5210595"/>
                  <a:pt x="2230710" y="5213311"/>
                </a:cubicBezTo>
                <a:cubicBezTo>
                  <a:pt x="2202183" y="5216028"/>
                  <a:pt x="2172299" y="5220104"/>
                  <a:pt x="2150564" y="5243194"/>
                </a:cubicBezTo>
                <a:cubicBezTo>
                  <a:pt x="2143772" y="5249985"/>
                  <a:pt x="2134264" y="5254060"/>
                  <a:pt x="2124755" y="5251344"/>
                </a:cubicBezTo>
                <a:cubicBezTo>
                  <a:pt x="2122038" y="5251344"/>
                  <a:pt x="2119322" y="5251344"/>
                  <a:pt x="2116605" y="5251344"/>
                </a:cubicBezTo>
                <a:cubicBezTo>
                  <a:pt x="2111171" y="5252702"/>
                  <a:pt x="2108455" y="5258135"/>
                  <a:pt x="2109813" y="5263568"/>
                </a:cubicBezTo>
                <a:cubicBezTo>
                  <a:pt x="2111171" y="5271718"/>
                  <a:pt x="2116605" y="5278509"/>
                  <a:pt x="2124755" y="5279867"/>
                </a:cubicBezTo>
                <a:cubicBezTo>
                  <a:pt x="2136980" y="5282584"/>
                  <a:pt x="2149206" y="5283942"/>
                  <a:pt x="2160074" y="5283942"/>
                </a:cubicBezTo>
                <a:cubicBezTo>
                  <a:pt x="2173657" y="5283942"/>
                  <a:pt x="2183166" y="5278509"/>
                  <a:pt x="2189958" y="5264926"/>
                </a:cubicBezTo>
                <a:cubicBezTo>
                  <a:pt x="2195391" y="5254060"/>
                  <a:pt x="2200825" y="5251344"/>
                  <a:pt x="2213050" y="5255418"/>
                </a:cubicBezTo>
                <a:cubicBezTo>
                  <a:pt x="2222560" y="5259493"/>
                  <a:pt x="2234785" y="5262210"/>
                  <a:pt x="2241577" y="5274434"/>
                </a:cubicBezTo>
                <a:cubicBezTo>
                  <a:pt x="2240219" y="5277150"/>
                  <a:pt x="2240219" y="5281225"/>
                  <a:pt x="2237502" y="5283942"/>
                </a:cubicBezTo>
                <a:cubicBezTo>
                  <a:pt x="2226635" y="5298883"/>
                  <a:pt x="2226635" y="5315182"/>
                  <a:pt x="2233427" y="5332839"/>
                </a:cubicBezTo>
                <a:cubicBezTo>
                  <a:pt x="2234785" y="5338272"/>
                  <a:pt x="2237502" y="5343705"/>
                  <a:pt x="2238860" y="5350496"/>
                </a:cubicBezTo>
                <a:cubicBezTo>
                  <a:pt x="2240219" y="5358646"/>
                  <a:pt x="2237502" y="5366795"/>
                  <a:pt x="2227993" y="5368154"/>
                </a:cubicBezTo>
                <a:cubicBezTo>
                  <a:pt x="2221201" y="5370870"/>
                  <a:pt x="2213050" y="5370870"/>
                  <a:pt x="2204900" y="5370870"/>
                </a:cubicBezTo>
                <a:cubicBezTo>
                  <a:pt x="2192674" y="5370870"/>
                  <a:pt x="2180449" y="5369512"/>
                  <a:pt x="2169582" y="5368154"/>
                </a:cubicBezTo>
                <a:cubicBezTo>
                  <a:pt x="2143772" y="5362721"/>
                  <a:pt x="2122038" y="5368154"/>
                  <a:pt x="2103021" y="5384453"/>
                </a:cubicBezTo>
                <a:cubicBezTo>
                  <a:pt x="2092154" y="5395319"/>
                  <a:pt x="2078570" y="5403468"/>
                  <a:pt x="2063628" y="5410260"/>
                </a:cubicBezTo>
                <a:cubicBezTo>
                  <a:pt x="2051402" y="5414336"/>
                  <a:pt x="2040535" y="5422484"/>
                  <a:pt x="2032385" y="5431993"/>
                </a:cubicBezTo>
                <a:cubicBezTo>
                  <a:pt x="2020159" y="5445575"/>
                  <a:pt x="2005216" y="5449650"/>
                  <a:pt x="1987558" y="5451008"/>
                </a:cubicBezTo>
                <a:cubicBezTo>
                  <a:pt x="1978049" y="5451008"/>
                  <a:pt x="1972616" y="5445575"/>
                  <a:pt x="1971257" y="5434708"/>
                </a:cubicBezTo>
                <a:cubicBezTo>
                  <a:pt x="1968541" y="5411618"/>
                  <a:pt x="1968541" y="5411618"/>
                  <a:pt x="1945447" y="5415693"/>
                </a:cubicBezTo>
                <a:cubicBezTo>
                  <a:pt x="1940014" y="5417051"/>
                  <a:pt x="1934580" y="5417051"/>
                  <a:pt x="1929147" y="5418409"/>
                </a:cubicBezTo>
                <a:cubicBezTo>
                  <a:pt x="1912846" y="5419767"/>
                  <a:pt x="1912846" y="5419767"/>
                  <a:pt x="1897903" y="5436068"/>
                </a:cubicBezTo>
                <a:cubicBezTo>
                  <a:pt x="1873453" y="5433351"/>
                  <a:pt x="1847644" y="5430633"/>
                  <a:pt x="1821834" y="5427917"/>
                </a:cubicBezTo>
                <a:cubicBezTo>
                  <a:pt x="1813683" y="5426560"/>
                  <a:pt x="1805533" y="5425202"/>
                  <a:pt x="1798742" y="5422484"/>
                </a:cubicBezTo>
                <a:cubicBezTo>
                  <a:pt x="1785158" y="5419767"/>
                  <a:pt x="1772932" y="5412976"/>
                  <a:pt x="1764781" y="5399393"/>
                </a:cubicBezTo>
                <a:cubicBezTo>
                  <a:pt x="1762064" y="5395319"/>
                  <a:pt x="1757989" y="5391244"/>
                  <a:pt x="1753914" y="5388527"/>
                </a:cubicBezTo>
                <a:cubicBezTo>
                  <a:pt x="1752556" y="5387169"/>
                  <a:pt x="1749839" y="5385811"/>
                  <a:pt x="1745764" y="5384453"/>
                </a:cubicBezTo>
                <a:cubicBezTo>
                  <a:pt x="1743047" y="5387169"/>
                  <a:pt x="1738972" y="5388527"/>
                  <a:pt x="1736255" y="5391244"/>
                </a:cubicBezTo>
                <a:cubicBezTo>
                  <a:pt x="1725389" y="5400752"/>
                  <a:pt x="1713162" y="5403468"/>
                  <a:pt x="1699579" y="5398035"/>
                </a:cubicBezTo>
                <a:cubicBezTo>
                  <a:pt x="1699579" y="5396677"/>
                  <a:pt x="1698220" y="5396677"/>
                  <a:pt x="1696862" y="5396677"/>
                </a:cubicBezTo>
                <a:cubicBezTo>
                  <a:pt x="1662902" y="5379020"/>
                  <a:pt x="1626225" y="5376303"/>
                  <a:pt x="1588190" y="5374945"/>
                </a:cubicBezTo>
                <a:cubicBezTo>
                  <a:pt x="1585473" y="5374945"/>
                  <a:pt x="1584115" y="5374945"/>
                  <a:pt x="1582757" y="5373587"/>
                </a:cubicBezTo>
                <a:cubicBezTo>
                  <a:pt x="1580040" y="5369512"/>
                  <a:pt x="1578681" y="5362721"/>
                  <a:pt x="1575965" y="5361362"/>
                </a:cubicBezTo>
                <a:cubicBezTo>
                  <a:pt x="1565098" y="5355929"/>
                  <a:pt x="1552872" y="5355929"/>
                  <a:pt x="1539289" y="5357287"/>
                </a:cubicBezTo>
                <a:cubicBezTo>
                  <a:pt x="1531138" y="5358646"/>
                  <a:pt x="1522988" y="5358646"/>
                  <a:pt x="1509403" y="5360004"/>
                </a:cubicBezTo>
                <a:cubicBezTo>
                  <a:pt x="1517554" y="5353213"/>
                  <a:pt x="1522988" y="5349138"/>
                  <a:pt x="1527062" y="5343705"/>
                </a:cubicBezTo>
                <a:cubicBezTo>
                  <a:pt x="1537929" y="5334198"/>
                  <a:pt x="1536572" y="5327406"/>
                  <a:pt x="1522988" y="5320615"/>
                </a:cubicBezTo>
                <a:cubicBezTo>
                  <a:pt x="1520271" y="5320615"/>
                  <a:pt x="1518912" y="5319256"/>
                  <a:pt x="1516196" y="5317898"/>
                </a:cubicBezTo>
                <a:cubicBezTo>
                  <a:pt x="1508045" y="5316540"/>
                  <a:pt x="1501253" y="5315182"/>
                  <a:pt x="1493103" y="5312465"/>
                </a:cubicBezTo>
                <a:cubicBezTo>
                  <a:pt x="1465935" y="5331481"/>
                  <a:pt x="1436051" y="5331481"/>
                  <a:pt x="1404807" y="5331481"/>
                </a:cubicBezTo>
                <a:cubicBezTo>
                  <a:pt x="1400732" y="5331481"/>
                  <a:pt x="1395299" y="5330123"/>
                  <a:pt x="1389865" y="5327406"/>
                </a:cubicBezTo>
                <a:cubicBezTo>
                  <a:pt x="1383073" y="5324690"/>
                  <a:pt x="1381715" y="5316540"/>
                  <a:pt x="1387148" y="5311107"/>
                </a:cubicBezTo>
                <a:cubicBezTo>
                  <a:pt x="1395299" y="5305674"/>
                  <a:pt x="1403449" y="5300241"/>
                  <a:pt x="1410240" y="5296166"/>
                </a:cubicBezTo>
                <a:cubicBezTo>
                  <a:pt x="1408882" y="5285300"/>
                  <a:pt x="1400732" y="5283942"/>
                  <a:pt x="1395299" y="5282584"/>
                </a:cubicBezTo>
                <a:cubicBezTo>
                  <a:pt x="1384431" y="5279867"/>
                  <a:pt x="1374923" y="5279867"/>
                  <a:pt x="1365415" y="5273076"/>
                </a:cubicBezTo>
                <a:cubicBezTo>
                  <a:pt x="1355906" y="5266284"/>
                  <a:pt x="1347755" y="5270359"/>
                  <a:pt x="1338246" y="5282584"/>
                </a:cubicBezTo>
                <a:cubicBezTo>
                  <a:pt x="1321946" y="5282584"/>
                  <a:pt x="1307004" y="5282584"/>
                  <a:pt x="1292062" y="5281225"/>
                </a:cubicBezTo>
                <a:cubicBezTo>
                  <a:pt x="1281194" y="5279867"/>
                  <a:pt x="1270327" y="5278509"/>
                  <a:pt x="1259459" y="5275792"/>
                </a:cubicBezTo>
                <a:cubicBezTo>
                  <a:pt x="1249951" y="5273076"/>
                  <a:pt x="1244518" y="5267643"/>
                  <a:pt x="1240443" y="5258135"/>
                </a:cubicBezTo>
                <a:cubicBezTo>
                  <a:pt x="1235009" y="5244552"/>
                  <a:pt x="1240443" y="5232328"/>
                  <a:pt x="1254026" y="5226895"/>
                </a:cubicBezTo>
                <a:cubicBezTo>
                  <a:pt x="1260818" y="5225537"/>
                  <a:pt x="1267610" y="5224177"/>
                  <a:pt x="1274402" y="5222821"/>
                </a:cubicBezTo>
                <a:cubicBezTo>
                  <a:pt x="1282552" y="5221461"/>
                  <a:pt x="1290702" y="5221461"/>
                  <a:pt x="1297495" y="5220104"/>
                </a:cubicBezTo>
                <a:cubicBezTo>
                  <a:pt x="1300212" y="5220104"/>
                  <a:pt x="1301570" y="5218746"/>
                  <a:pt x="1302929" y="5218746"/>
                </a:cubicBezTo>
                <a:cubicBezTo>
                  <a:pt x="1302929" y="5211953"/>
                  <a:pt x="1297495" y="5213311"/>
                  <a:pt x="1294778" y="5211953"/>
                </a:cubicBezTo>
                <a:cubicBezTo>
                  <a:pt x="1279835" y="5207878"/>
                  <a:pt x="1264893" y="5205162"/>
                  <a:pt x="1251309" y="5201087"/>
                </a:cubicBezTo>
                <a:cubicBezTo>
                  <a:pt x="1229576" y="5194296"/>
                  <a:pt x="1207840" y="5197012"/>
                  <a:pt x="1187465" y="5206520"/>
                </a:cubicBezTo>
                <a:cubicBezTo>
                  <a:pt x="1153505" y="5224177"/>
                  <a:pt x="1118187" y="5224177"/>
                  <a:pt x="1081511" y="5216028"/>
                </a:cubicBezTo>
                <a:cubicBezTo>
                  <a:pt x="1065210" y="5213311"/>
                  <a:pt x="1048909" y="5209237"/>
                  <a:pt x="1032608" y="5205162"/>
                </a:cubicBezTo>
                <a:cubicBezTo>
                  <a:pt x="1025816" y="5203804"/>
                  <a:pt x="1020383" y="5202446"/>
                  <a:pt x="1013591" y="5201087"/>
                </a:cubicBezTo>
                <a:cubicBezTo>
                  <a:pt x="1006799" y="5216028"/>
                  <a:pt x="1019025" y="5222821"/>
                  <a:pt x="1023099" y="5233686"/>
                </a:cubicBezTo>
                <a:cubicBezTo>
                  <a:pt x="1013591" y="5241836"/>
                  <a:pt x="1004082" y="5240478"/>
                  <a:pt x="993216" y="5239119"/>
                </a:cubicBezTo>
                <a:cubicBezTo>
                  <a:pt x="986423" y="5236403"/>
                  <a:pt x="982349" y="5230970"/>
                  <a:pt x="980990" y="5222821"/>
                </a:cubicBezTo>
                <a:cubicBezTo>
                  <a:pt x="979632" y="5216028"/>
                  <a:pt x="979632" y="5209237"/>
                  <a:pt x="979632" y="5202446"/>
                </a:cubicBezTo>
                <a:cubicBezTo>
                  <a:pt x="979632" y="5197012"/>
                  <a:pt x="979632" y="5190221"/>
                  <a:pt x="979632" y="5183430"/>
                </a:cubicBezTo>
                <a:cubicBezTo>
                  <a:pt x="972839" y="5183430"/>
                  <a:pt x="967405" y="5182072"/>
                  <a:pt x="961972" y="5182072"/>
                </a:cubicBezTo>
                <a:cubicBezTo>
                  <a:pt x="948388" y="5182072"/>
                  <a:pt x="934804" y="5177997"/>
                  <a:pt x="922579" y="5171206"/>
                </a:cubicBezTo>
                <a:cubicBezTo>
                  <a:pt x="907636" y="5164414"/>
                  <a:pt x="894053" y="5154906"/>
                  <a:pt x="887260" y="5138608"/>
                </a:cubicBezTo>
                <a:cubicBezTo>
                  <a:pt x="879110" y="5120950"/>
                  <a:pt x="865527" y="5111442"/>
                  <a:pt x="847867" y="5107368"/>
                </a:cubicBezTo>
                <a:cubicBezTo>
                  <a:pt x="835642" y="5103293"/>
                  <a:pt x="822058" y="5100577"/>
                  <a:pt x="809832" y="5097860"/>
                </a:cubicBezTo>
                <a:cubicBezTo>
                  <a:pt x="773155" y="5092427"/>
                  <a:pt x="740555" y="5077486"/>
                  <a:pt x="709311" y="5057112"/>
                </a:cubicBezTo>
                <a:cubicBezTo>
                  <a:pt x="701161" y="5051679"/>
                  <a:pt x="693011" y="5043529"/>
                  <a:pt x="686219" y="5036738"/>
                </a:cubicBezTo>
                <a:cubicBezTo>
                  <a:pt x="682144" y="5031305"/>
                  <a:pt x="682144" y="5023156"/>
                  <a:pt x="684860" y="5019081"/>
                </a:cubicBezTo>
                <a:cubicBezTo>
                  <a:pt x="688936" y="5015005"/>
                  <a:pt x="694369" y="5013648"/>
                  <a:pt x="699803" y="5016365"/>
                </a:cubicBezTo>
                <a:cubicBezTo>
                  <a:pt x="710670" y="5020438"/>
                  <a:pt x="720178" y="5023156"/>
                  <a:pt x="731045" y="5028589"/>
                </a:cubicBezTo>
                <a:cubicBezTo>
                  <a:pt x="751422" y="5039455"/>
                  <a:pt x="771797" y="5051679"/>
                  <a:pt x="792173" y="5062545"/>
                </a:cubicBezTo>
                <a:cubicBezTo>
                  <a:pt x="796249" y="5065262"/>
                  <a:pt x="800324" y="5069337"/>
                  <a:pt x="807116" y="5065262"/>
                </a:cubicBezTo>
                <a:cubicBezTo>
                  <a:pt x="803041" y="5059829"/>
                  <a:pt x="797606" y="5054396"/>
                  <a:pt x="792173" y="5050321"/>
                </a:cubicBezTo>
                <a:cubicBezTo>
                  <a:pt x="781306" y="5040813"/>
                  <a:pt x="769081" y="5032663"/>
                  <a:pt x="758213" y="5023156"/>
                </a:cubicBezTo>
                <a:cubicBezTo>
                  <a:pt x="739196" y="5009572"/>
                  <a:pt x="724254" y="4993273"/>
                  <a:pt x="710670" y="4974257"/>
                </a:cubicBezTo>
                <a:cubicBezTo>
                  <a:pt x="697086" y="4957959"/>
                  <a:pt x="680786" y="4945734"/>
                  <a:pt x="660409" y="4940301"/>
                </a:cubicBezTo>
                <a:cubicBezTo>
                  <a:pt x="648183" y="4937585"/>
                  <a:pt x="637317" y="4933510"/>
                  <a:pt x="625091" y="4929435"/>
                </a:cubicBezTo>
                <a:cubicBezTo>
                  <a:pt x="626450" y="4922644"/>
                  <a:pt x="627808" y="4918569"/>
                  <a:pt x="629167" y="4913136"/>
                </a:cubicBezTo>
                <a:cubicBezTo>
                  <a:pt x="634601" y="4891404"/>
                  <a:pt x="633241" y="4869672"/>
                  <a:pt x="621017" y="4850656"/>
                </a:cubicBezTo>
                <a:cubicBezTo>
                  <a:pt x="616941" y="4845223"/>
                  <a:pt x="612866" y="4838432"/>
                  <a:pt x="606073" y="4835716"/>
                </a:cubicBezTo>
                <a:cubicBezTo>
                  <a:pt x="576189" y="4822133"/>
                  <a:pt x="559889" y="4796325"/>
                  <a:pt x="546304" y="4767801"/>
                </a:cubicBezTo>
                <a:cubicBezTo>
                  <a:pt x="536795" y="4748786"/>
                  <a:pt x="535437" y="4727054"/>
                  <a:pt x="532720" y="4706680"/>
                </a:cubicBezTo>
                <a:cubicBezTo>
                  <a:pt x="528646" y="4678157"/>
                  <a:pt x="524570" y="4649633"/>
                  <a:pt x="520495" y="4621110"/>
                </a:cubicBezTo>
                <a:cubicBezTo>
                  <a:pt x="519136" y="4607526"/>
                  <a:pt x="516420" y="4593944"/>
                  <a:pt x="508269" y="4581719"/>
                </a:cubicBezTo>
                <a:cubicBezTo>
                  <a:pt x="502836" y="4574928"/>
                  <a:pt x="494686" y="4574928"/>
                  <a:pt x="489251" y="4581719"/>
                </a:cubicBezTo>
                <a:cubicBezTo>
                  <a:pt x="482460" y="4588511"/>
                  <a:pt x="481101" y="4588511"/>
                  <a:pt x="477026" y="4581719"/>
                </a:cubicBezTo>
                <a:cubicBezTo>
                  <a:pt x="475668" y="4580361"/>
                  <a:pt x="475668" y="4576286"/>
                  <a:pt x="474309" y="4573570"/>
                </a:cubicBezTo>
                <a:cubicBezTo>
                  <a:pt x="486537" y="4566779"/>
                  <a:pt x="498761" y="4559987"/>
                  <a:pt x="510987" y="4553196"/>
                </a:cubicBezTo>
                <a:cubicBezTo>
                  <a:pt x="524570" y="4545047"/>
                  <a:pt x="527287" y="4535539"/>
                  <a:pt x="523213" y="4520598"/>
                </a:cubicBezTo>
                <a:cubicBezTo>
                  <a:pt x="521853" y="4516523"/>
                  <a:pt x="520495" y="4513807"/>
                  <a:pt x="517778" y="4511090"/>
                </a:cubicBezTo>
                <a:cubicBezTo>
                  <a:pt x="506911" y="4496149"/>
                  <a:pt x="501478" y="4478492"/>
                  <a:pt x="498761" y="4460835"/>
                </a:cubicBezTo>
                <a:cubicBezTo>
                  <a:pt x="498761" y="4459476"/>
                  <a:pt x="497403" y="4458118"/>
                  <a:pt x="496044" y="4456760"/>
                </a:cubicBezTo>
                <a:cubicBezTo>
                  <a:pt x="489251" y="4456760"/>
                  <a:pt x="489251" y="4463551"/>
                  <a:pt x="487893" y="4467626"/>
                </a:cubicBezTo>
                <a:cubicBezTo>
                  <a:pt x="485177" y="4473059"/>
                  <a:pt x="482460" y="4478492"/>
                  <a:pt x="479744" y="4483925"/>
                </a:cubicBezTo>
                <a:cubicBezTo>
                  <a:pt x="478385" y="4487999"/>
                  <a:pt x="475668" y="4493433"/>
                  <a:pt x="472951" y="4498866"/>
                </a:cubicBezTo>
                <a:cubicBezTo>
                  <a:pt x="466159" y="4489358"/>
                  <a:pt x="464801" y="4481208"/>
                  <a:pt x="463442" y="4473059"/>
                </a:cubicBezTo>
                <a:cubicBezTo>
                  <a:pt x="459367" y="4436386"/>
                  <a:pt x="459367" y="4401070"/>
                  <a:pt x="460727" y="4364398"/>
                </a:cubicBezTo>
                <a:cubicBezTo>
                  <a:pt x="460727" y="4357606"/>
                  <a:pt x="463442" y="4350815"/>
                  <a:pt x="464801" y="4344024"/>
                </a:cubicBezTo>
                <a:cubicBezTo>
                  <a:pt x="467518" y="4329083"/>
                  <a:pt x="474309" y="4318217"/>
                  <a:pt x="490611" y="4314142"/>
                </a:cubicBezTo>
                <a:cubicBezTo>
                  <a:pt x="497403" y="4312784"/>
                  <a:pt x="505553" y="4308709"/>
                  <a:pt x="509628" y="4299201"/>
                </a:cubicBezTo>
                <a:cubicBezTo>
                  <a:pt x="505553" y="4281544"/>
                  <a:pt x="501478" y="4262529"/>
                  <a:pt x="497403" y="4240796"/>
                </a:cubicBezTo>
                <a:cubicBezTo>
                  <a:pt x="485177" y="4243512"/>
                  <a:pt x="479744" y="4255737"/>
                  <a:pt x="468876" y="4257095"/>
                </a:cubicBezTo>
                <a:cubicBezTo>
                  <a:pt x="463442" y="4251662"/>
                  <a:pt x="464801" y="4246229"/>
                  <a:pt x="464801" y="4242154"/>
                </a:cubicBezTo>
                <a:cubicBezTo>
                  <a:pt x="464801" y="4209556"/>
                  <a:pt x="466159" y="4176957"/>
                  <a:pt x="467518" y="4145717"/>
                </a:cubicBezTo>
                <a:cubicBezTo>
                  <a:pt x="468876" y="4099537"/>
                  <a:pt x="470234" y="4053356"/>
                  <a:pt x="463442" y="4007174"/>
                </a:cubicBezTo>
                <a:cubicBezTo>
                  <a:pt x="462084" y="3996308"/>
                  <a:pt x="460727" y="3985442"/>
                  <a:pt x="459367" y="3973218"/>
                </a:cubicBezTo>
                <a:cubicBezTo>
                  <a:pt x="458009" y="3966426"/>
                  <a:pt x="459367" y="3959635"/>
                  <a:pt x="459367" y="3951485"/>
                </a:cubicBezTo>
                <a:cubicBezTo>
                  <a:pt x="466159" y="3950127"/>
                  <a:pt x="472951" y="3947411"/>
                  <a:pt x="479744" y="3946053"/>
                </a:cubicBezTo>
                <a:cubicBezTo>
                  <a:pt x="501478" y="3940620"/>
                  <a:pt x="509628" y="3928395"/>
                  <a:pt x="505553" y="3906663"/>
                </a:cubicBezTo>
                <a:lnTo>
                  <a:pt x="504288" y="3896547"/>
                </a:lnTo>
                <a:lnTo>
                  <a:pt x="504383" y="3895931"/>
                </a:lnTo>
                <a:lnTo>
                  <a:pt x="513703" y="3902589"/>
                </a:lnTo>
                <a:cubicBezTo>
                  <a:pt x="523213" y="3884931"/>
                  <a:pt x="523213" y="3883573"/>
                  <a:pt x="506911" y="3879498"/>
                </a:cubicBezTo>
                <a:lnTo>
                  <a:pt x="504383" y="3895931"/>
                </a:lnTo>
                <a:lnTo>
                  <a:pt x="504196" y="3895797"/>
                </a:lnTo>
                <a:lnTo>
                  <a:pt x="504288" y="3896547"/>
                </a:lnTo>
                <a:lnTo>
                  <a:pt x="504196" y="3897155"/>
                </a:lnTo>
                <a:cubicBezTo>
                  <a:pt x="489251" y="3908021"/>
                  <a:pt x="478385" y="3908021"/>
                  <a:pt x="468876" y="3894439"/>
                </a:cubicBezTo>
                <a:cubicBezTo>
                  <a:pt x="464801" y="3889006"/>
                  <a:pt x="462084" y="3880856"/>
                  <a:pt x="460727" y="3874065"/>
                </a:cubicBezTo>
                <a:cubicBezTo>
                  <a:pt x="459367" y="3869990"/>
                  <a:pt x="459367" y="3864558"/>
                  <a:pt x="458009" y="3860482"/>
                </a:cubicBezTo>
                <a:cubicBezTo>
                  <a:pt x="456650" y="3857766"/>
                  <a:pt x="452575" y="3853691"/>
                  <a:pt x="448501" y="3853691"/>
                </a:cubicBezTo>
                <a:cubicBezTo>
                  <a:pt x="445783" y="3853691"/>
                  <a:pt x="440350" y="3857766"/>
                  <a:pt x="438992" y="3860482"/>
                </a:cubicBezTo>
                <a:cubicBezTo>
                  <a:pt x="436275" y="3865916"/>
                  <a:pt x="436275" y="3871349"/>
                  <a:pt x="434917" y="3880856"/>
                </a:cubicBezTo>
                <a:cubicBezTo>
                  <a:pt x="417258" y="3861841"/>
                  <a:pt x="410465" y="3842825"/>
                  <a:pt x="413182" y="3817018"/>
                </a:cubicBezTo>
                <a:cubicBezTo>
                  <a:pt x="421332" y="3817018"/>
                  <a:pt x="429483" y="3817018"/>
                  <a:pt x="438992" y="3817018"/>
                </a:cubicBezTo>
                <a:cubicBezTo>
                  <a:pt x="436275" y="3807509"/>
                  <a:pt x="433558" y="3800718"/>
                  <a:pt x="430842" y="3791210"/>
                </a:cubicBezTo>
                <a:cubicBezTo>
                  <a:pt x="425407" y="3796643"/>
                  <a:pt x="421332" y="3800718"/>
                  <a:pt x="417258" y="3804794"/>
                </a:cubicBezTo>
                <a:cubicBezTo>
                  <a:pt x="411823" y="3792570"/>
                  <a:pt x="411823" y="3792570"/>
                  <a:pt x="413182" y="3772195"/>
                </a:cubicBezTo>
                <a:cubicBezTo>
                  <a:pt x="414540" y="3772195"/>
                  <a:pt x="417258" y="3772195"/>
                  <a:pt x="421332" y="3770837"/>
                </a:cubicBezTo>
                <a:cubicBezTo>
                  <a:pt x="424051" y="3761329"/>
                  <a:pt x="414540" y="3751821"/>
                  <a:pt x="415899" y="3742313"/>
                </a:cubicBezTo>
                <a:cubicBezTo>
                  <a:pt x="409106" y="3738238"/>
                  <a:pt x="407748" y="3745029"/>
                  <a:pt x="405032" y="3746388"/>
                </a:cubicBezTo>
                <a:cubicBezTo>
                  <a:pt x="400956" y="3747746"/>
                  <a:pt x="396881" y="3747746"/>
                  <a:pt x="392806" y="3749105"/>
                </a:cubicBezTo>
                <a:cubicBezTo>
                  <a:pt x="383297" y="3751821"/>
                  <a:pt x="379223" y="3755896"/>
                  <a:pt x="379223" y="3765403"/>
                </a:cubicBezTo>
                <a:cubicBezTo>
                  <a:pt x="379223" y="3776269"/>
                  <a:pt x="380582" y="3787136"/>
                  <a:pt x="383297" y="3796643"/>
                </a:cubicBezTo>
                <a:cubicBezTo>
                  <a:pt x="384656" y="3810227"/>
                  <a:pt x="384656" y="3822451"/>
                  <a:pt x="380582" y="3836034"/>
                </a:cubicBezTo>
                <a:cubicBezTo>
                  <a:pt x="379223" y="3838750"/>
                  <a:pt x="376506" y="3842825"/>
                  <a:pt x="375147" y="3845542"/>
                </a:cubicBezTo>
                <a:cubicBezTo>
                  <a:pt x="365639" y="3845542"/>
                  <a:pt x="366997" y="3838750"/>
                  <a:pt x="365639" y="3834676"/>
                </a:cubicBezTo>
                <a:cubicBezTo>
                  <a:pt x="364279" y="3823810"/>
                  <a:pt x="362921" y="3812944"/>
                  <a:pt x="360204" y="3803436"/>
                </a:cubicBezTo>
                <a:cubicBezTo>
                  <a:pt x="356130" y="3792570"/>
                  <a:pt x="345262" y="3791210"/>
                  <a:pt x="337113" y="3799360"/>
                </a:cubicBezTo>
                <a:cubicBezTo>
                  <a:pt x="335754" y="3802078"/>
                  <a:pt x="334395" y="3806151"/>
                  <a:pt x="331678" y="3808869"/>
                </a:cubicBezTo>
                <a:cubicBezTo>
                  <a:pt x="330320" y="3810227"/>
                  <a:pt x="327603" y="3811585"/>
                  <a:pt x="324887" y="3812944"/>
                </a:cubicBezTo>
                <a:cubicBezTo>
                  <a:pt x="316736" y="3807509"/>
                  <a:pt x="312661" y="3799360"/>
                  <a:pt x="312661" y="3789852"/>
                </a:cubicBezTo>
                <a:cubicBezTo>
                  <a:pt x="312661" y="3776269"/>
                  <a:pt x="312661" y="3764045"/>
                  <a:pt x="315378" y="3750463"/>
                </a:cubicBezTo>
                <a:cubicBezTo>
                  <a:pt x="316736" y="3738238"/>
                  <a:pt x="320811" y="3724656"/>
                  <a:pt x="323528" y="3712432"/>
                </a:cubicBezTo>
                <a:cubicBezTo>
                  <a:pt x="330320" y="3686625"/>
                  <a:pt x="331678" y="3660818"/>
                  <a:pt x="324887" y="3635011"/>
                </a:cubicBezTo>
                <a:cubicBezTo>
                  <a:pt x="319454" y="3611921"/>
                  <a:pt x="315378" y="3590189"/>
                  <a:pt x="309945" y="3567097"/>
                </a:cubicBezTo>
                <a:cubicBezTo>
                  <a:pt x="301793" y="3531782"/>
                  <a:pt x="311303" y="3501901"/>
                  <a:pt x="327603" y="3472019"/>
                </a:cubicBezTo>
                <a:cubicBezTo>
                  <a:pt x="328961" y="3469303"/>
                  <a:pt x="331678" y="3466586"/>
                  <a:pt x="334395" y="3463870"/>
                </a:cubicBezTo>
                <a:cubicBezTo>
                  <a:pt x="339829" y="3458437"/>
                  <a:pt x="347979" y="3458437"/>
                  <a:pt x="352054" y="3463870"/>
                </a:cubicBezTo>
                <a:cubicBezTo>
                  <a:pt x="357487" y="3470661"/>
                  <a:pt x="361563" y="3477453"/>
                  <a:pt x="365639" y="3482885"/>
                </a:cubicBezTo>
                <a:cubicBezTo>
                  <a:pt x="372431" y="3484244"/>
                  <a:pt x="377864" y="3484244"/>
                  <a:pt x="383297" y="3485602"/>
                </a:cubicBezTo>
                <a:cubicBezTo>
                  <a:pt x="384656" y="3485602"/>
                  <a:pt x="386014" y="3484244"/>
                  <a:pt x="387373" y="3482885"/>
                </a:cubicBezTo>
                <a:cubicBezTo>
                  <a:pt x="396881" y="3470661"/>
                  <a:pt x="400956" y="3455720"/>
                  <a:pt x="400956" y="3439421"/>
                </a:cubicBezTo>
                <a:cubicBezTo>
                  <a:pt x="400956" y="3425839"/>
                  <a:pt x="399599" y="3413614"/>
                  <a:pt x="398240" y="3400032"/>
                </a:cubicBezTo>
                <a:cubicBezTo>
                  <a:pt x="395523" y="3374224"/>
                  <a:pt x="392806" y="3348417"/>
                  <a:pt x="392806" y="3322610"/>
                </a:cubicBezTo>
                <a:cubicBezTo>
                  <a:pt x="392806" y="3306311"/>
                  <a:pt x="391447" y="3291370"/>
                  <a:pt x="390090" y="3275071"/>
                </a:cubicBezTo>
                <a:cubicBezTo>
                  <a:pt x="390090" y="3272355"/>
                  <a:pt x="388731" y="3269638"/>
                  <a:pt x="387373" y="3265563"/>
                </a:cubicBezTo>
                <a:cubicBezTo>
                  <a:pt x="381939" y="3250623"/>
                  <a:pt x="376506" y="3237040"/>
                  <a:pt x="371072" y="3222099"/>
                </a:cubicBezTo>
                <a:cubicBezTo>
                  <a:pt x="369714" y="3219383"/>
                  <a:pt x="372431" y="3213950"/>
                  <a:pt x="373789" y="3213950"/>
                </a:cubicBezTo>
                <a:cubicBezTo>
                  <a:pt x="379223" y="3209875"/>
                  <a:pt x="380582" y="3216666"/>
                  <a:pt x="383297" y="3220741"/>
                </a:cubicBezTo>
                <a:cubicBezTo>
                  <a:pt x="390090" y="3220741"/>
                  <a:pt x="398240" y="3220741"/>
                  <a:pt x="405032" y="3223458"/>
                </a:cubicBezTo>
                <a:cubicBezTo>
                  <a:pt x="411823" y="3224816"/>
                  <a:pt x="417258" y="3231607"/>
                  <a:pt x="424051" y="3235682"/>
                </a:cubicBezTo>
                <a:cubicBezTo>
                  <a:pt x="434917" y="3231607"/>
                  <a:pt x="445783" y="3227532"/>
                  <a:pt x="456650" y="3223458"/>
                </a:cubicBezTo>
                <a:cubicBezTo>
                  <a:pt x="453934" y="3209875"/>
                  <a:pt x="445783" y="3200367"/>
                  <a:pt x="417258" y="3173201"/>
                </a:cubicBezTo>
                <a:cubicBezTo>
                  <a:pt x="429483" y="3154185"/>
                  <a:pt x="430842" y="3133811"/>
                  <a:pt x="425407" y="3112080"/>
                </a:cubicBezTo>
                <a:cubicBezTo>
                  <a:pt x="414540" y="3108005"/>
                  <a:pt x="410465" y="3108005"/>
                  <a:pt x="405032" y="3114796"/>
                </a:cubicBezTo>
                <a:cubicBezTo>
                  <a:pt x="402315" y="3118871"/>
                  <a:pt x="400956" y="3122945"/>
                  <a:pt x="399599" y="3128379"/>
                </a:cubicBezTo>
                <a:cubicBezTo>
                  <a:pt x="396881" y="3136528"/>
                  <a:pt x="395523" y="3143319"/>
                  <a:pt x="392806" y="3152827"/>
                </a:cubicBezTo>
                <a:cubicBezTo>
                  <a:pt x="388731" y="3151469"/>
                  <a:pt x="384656" y="3150111"/>
                  <a:pt x="381939" y="3147394"/>
                </a:cubicBezTo>
                <a:cubicBezTo>
                  <a:pt x="366997" y="3135170"/>
                  <a:pt x="361563" y="3117513"/>
                  <a:pt x="358846" y="3099855"/>
                </a:cubicBezTo>
                <a:cubicBezTo>
                  <a:pt x="357487" y="3087631"/>
                  <a:pt x="357487" y="3076765"/>
                  <a:pt x="356130" y="3065899"/>
                </a:cubicBezTo>
                <a:cubicBezTo>
                  <a:pt x="360204" y="3061824"/>
                  <a:pt x="364279" y="3056391"/>
                  <a:pt x="368356" y="3052316"/>
                </a:cubicBezTo>
                <a:cubicBezTo>
                  <a:pt x="368356" y="3049600"/>
                  <a:pt x="368356" y="3046883"/>
                  <a:pt x="366997" y="3044167"/>
                </a:cubicBezTo>
                <a:cubicBezTo>
                  <a:pt x="365639" y="3037376"/>
                  <a:pt x="358846" y="3029226"/>
                  <a:pt x="364279" y="3018360"/>
                </a:cubicBezTo>
                <a:cubicBezTo>
                  <a:pt x="368356" y="3018360"/>
                  <a:pt x="372431" y="3018360"/>
                  <a:pt x="376506" y="3018360"/>
                </a:cubicBezTo>
                <a:cubicBezTo>
                  <a:pt x="381939" y="3018360"/>
                  <a:pt x="387373" y="3019718"/>
                  <a:pt x="391447" y="3018360"/>
                </a:cubicBezTo>
                <a:cubicBezTo>
                  <a:pt x="407748" y="3014285"/>
                  <a:pt x="411823" y="3002061"/>
                  <a:pt x="400956" y="2989837"/>
                </a:cubicBezTo>
                <a:cubicBezTo>
                  <a:pt x="395523" y="2984403"/>
                  <a:pt x="388731" y="2980327"/>
                  <a:pt x="381939" y="2974896"/>
                </a:cubicBezTo>
                <a:cubicBezTo>
                  <a:pt x="364279" y="2959954"/>
                  <a:pt x="364279" y="2958597"/>
                  <a:pt x="369714" y="2934147"/>
                </a:cubicBezTo>
                <a:cubicBezTo>
                  <a:pt x="356130" y="2917848"/>
                  <a:pt x="346620" y="2897474"/>
                  <a:pt x="345262" y="2877100"/>
                </a:cubicBezTo>
                <a:cubicBezTo>
                  <a:pt x="334395" y="2866234"/>
                  <a:pt x="320811" y="2867593"/>
                  <a:pt x="308586" y="2862159"/>
                </a:cubicBezTo>
                <a:cubicBezTo>
                  <a:pt x="308586" y="2856727"/>
                  <a:pt x="309945" y="2849935"/>
                  <a:pt x="308586" y="2843144"/>
                </a:cubicBezTo>
                <a:cubicBezTo>
                  <a:pt x="307228" y="2837711"/>
                  <a:pt x="301793" y="2832278"/>
                  <a:pt x="297718" y="2825487"/>
                </a:cubicBezTo>
                <a:cubicBezTo>
                  <a:pt x="311303" y="2826845"/>
                  <a:pt x="312661" y="2837711"/>
                  <a:pt x="318095" y="2844502"/>
                </a:cubicBezTo>
                <a:cubicBezTo>
                  <a:pt x="326245" y="2845861"/>
                  <a:pt x="334395" y="2847219"/>
                  <a:pt x="343904" y="2848577"/>
                </a:cubicBezTo>
                <a:cubicBezTo>
                  <a:pt x="345262" y="2839069"/>
                  <a:pt x="345262" y="2830919"/>
                  <a:pt x="346620" y="2822770"/>
                </a:cubicBezTo>
                <a:cubicBezTo>
                  <a:pt x="350697" y="2803755"/>
                  <a:pt x="358846" y="2786097"/>
                  <a:pt x="371072" y="2771156"/>
                </a:cubicBezTo>
                <a:cubicBezTo>
                  <a:pt x="376506" y="2763007"/>
                  <a:pt x="380582" y="2763007"/>
                  <a:pt x="394164" y="2768440"/>
                </a:cubicBezTo>
                <a:cubicBezTo>
                  <a:pt x="396881" y="2764365"/>
                  <a:pt x="398240" y="2761649"/>
                  <a:pt x="400956" y="2757572"/>
                </a:cubicBezTo>
                <a:cubicBezTo>
                  <a:pt x="386014" y="2735840"/>
                  <a:pt x="369714" y="2718183"/>
                  <a:pt x="343904" y="2712750"/>
                </a:cubicBezTo>
                <a:cubicBezTo>
                  <a:pt x="339829" y="2707317"/>
                  <a:pt x="342545" y="2701884"/>
                  <a:pt x="345262" y="2697809"/>
                </a:cubicBezTo>
                <a:cubicBezTo>
                  <a:pt x="349337" y="2686943"/>
                  <a:pt x="352054" y="2674719"/>
                  <a:pt x="347979" y="2663853"/>
                </a:cubicBezTo>
                <a:cubicBezTo>
                  <a:pt x="353413" y="2657061"/>
                  <a:pt x="361563" y="2657061"/>
                  <a:pt x="362921" y="2648912"/>
                </a:cubicBezTo>
                <a:cubicBezTo>
                  <a:pt x="365639" y="2632613"/>
                  <a:pt x="372431" y="2619030"/>
                  <a:pt x="366997" y="2600015"/>
                </a:cubicBezTo>
                <a:cubicBezTo>
                  <a:pt x="362921" y="2602732"/>
                  <a:pt x="358846" y="2602732"/>
                  <a:pt x="356130" y="2605448"/>
                </a:cubicBezTo>
                <a:cubicBezTo>
                  <a:pt x="346620" y="2616314"/>
                  <a:pt x="337113" y="2627180"/>
                  <a:pt x="328961" y="2636688"/>
                </a:cubicBezTo>
                <a:cubicBezTo>
                  <a:pt x="322170" y="2644837"/>
                  <a:pt x="316736" y="2651629"/>
                  <a:pt x="309945" y="2659778"/>
                </a:cubicBezTo>
                <a:cubicBezTo>
                  <a:pt x="305868" y="2663853"/>
                  <a:pt x="300435" y="2662495"/>
                  <a:pt x="296360" y="2658420"/>
                </a:cubicBezTo>
                <a:cubicBezTo>
                  <a:pt x="292285" y="2651629"/>
                  <a:pt x="289568" y="2643479"/>
                  <a:pt x="281418" y="2638046"/>
                </a:cubicBezTo>
                <a:cubicBezTo>
                  <a:pt x="274626" y="2633971"/>
                  <a:pt x="277342" y="2621747"/>
                  <a:pt x="285492" y="2621747"/>
                </a:cubicBezTo>
                <a:cubicBezTo>
                  <a:pt x="301793" y="2620389"/>
                  <a:pt x="304510" y="2608164"/>
                  <a:pt x="307228" y="2594582"/>
                </a:cubicBezTo>
                <a:cubicBezTo>
                  <a:pt x="307228" y="2590507"/>
                  <a:pt x="307228" y="2586432"/>
                  <a:pt x="307228" y="2582358"/>
                </a:cubicBezTo>
                <a:cubicBezTo>
                  <a:pt x="308586" y="2552475"/>
                  <a:pt x="308586" y="2552475"/>
                  <a:pt x="285492" y="2534817"/>
                </a:cubicBezTo>
                <a:cubicBezTo>
                  <a:pt x="278701" y="2530743"/>
                  <a:pt x="273267" y="2526668"/>
                  <a:pt x="267834" y="2522593"/>
                </a:cubicBezTo>
                <a:cubicBezTo>
                  <a:pt x="251533" y="2509011"/>
                  <a:pt x="243382" y="2491353"/>
                  <a:pt x="247458" y="2469621"/>
                </a:cubicBezTo>
                <a:cubicBezTo>
                  <a:pt x="248817" y="2460114"/>
                  <a:pt x="248817" y="2450606"/>
                  <a:pt x="254250" y="2442456"/>
                </a:cubicBezTo>
                <a:cubicBezTo>
                  <a:pt x="256968" y="2442456"/>
                  <a:pt x="258325" y="2441098"/>
                  <a:pt x="259683" y="2441098"/>
                </a:cubicBezTo>
                <a:cubicBezTo>
                  <a:pt x="270552" y="2443814"/>
                  <a:pt x="282776" y="2447889"/>
                  <a:pt x="292285" y="2441098"/>
                </a:cubicBezTo>
                <a:cubicBezTo>
                  <a:pt x="305868" y="2431590"/>
                  <a:pt x="316736" y="2420724"/>
                  <a:pt x="323528" y="2407142"/>
                </a:cubicBezTo>
                <a:cubicBezTo>
                  <a:pt x="328961" y="2394917"/>
                  <a:pt x="322170" y="2385409"/>
                  <a:pt x="309945" y="2385409"/>
                </a:cubicBezTo>
                <a:cubicBezTo>
                  <a:pt x="309945" y="2385409"/>
                  <a:pt x="308586" y="2385409"/>
                  <a:pt x="307228" y="2385409"/>
                </a:cubicBezTo>
                <a:cubicBezTo>
                  <a:pt x="289568" y="2384051"/>
                  <a:pt x="284135" y="2379977"/>
                  <a:pt x="282776" y="2363677"/>
                </a:cubicBezTo>
                <a:cubicBezTo>
                  <a:pt x="282776" y="2344661"/>
                  <a:pt x="286851" y="2328362"/>
                  <a:pt x="293643" y="2307988"/>
                </a:cubicBezTo>
                <a:cubicBezTo>
                  <a:pt x="309945" y="2328362"/>
                  <a:pt x="312661" y="2356886"/>
                  <a:pt x="339829" y="2363677"/>
                </a:cubicBezTo>
                <a:cubicBezTo>
                  <a:pt x="341187" y="2362319"/>
                  <a:pt x="343904" y="2360961"/>
                  <a:pt x="343904" y="2359603"/>
                </a:cubicBezTo>
                <a:cubicBezTo>
                  <a:pt x="349337" y="2333795"/>
                  <a:pt x="349337" y="2333795"/>
                  <a:pt x="377864" y="2332436"/>
                </a:cubicBezTo>
                <a:cubicBezTo>
                  <a:pt x="379223" y="2324287"/>
                  <a:pt x="379223" y="2316137"/>
                  <a:pt x="381939" y="2307988"/>
                </a:cubicBezTo>
                <a:cubicBezTo>
                  <a:pt x="384656" y="2299838"/>
                  <a:pt x="387373" y="2291689"/>
                  <a:pt x="392806" y="2280823"/>
                </a:cubicBezTo>
                <a:cubicBezTo>
                  <a:pt x="390090" y="2274031"/>
                  <a:pt x="388731" y="2265882"/>
                  <a:pt x="386014" y="2255016"/>
                </a:cubicBezTo>
                <a:cubicBezTo>
                  <a:pt x="358846" y="2261807"/>
                  <a:pt x="350697" y="2286256"/>
                  <a:pt x="330320" y="2301196"/>
                </a:cubicBezTo>
                <a:cubicBezTo>
                  <a:pt x="322170" y="2288972"/>
                  <a:pt x="320811" y="2275390"/>
                  <a:pt x="315378" y="2260449"/>
                </a:cubicBezTo>
                <a:cubicBezTo>
                  <a:pt x="305868" y="2259090"/>
                  <a:pt x="296360" y="2257733"/>
                  <a:pt x="288209" y="2255016"/>
                </a:cubicBezTo>
                <a:cubicBezTo>
                  <a:pt x="281418" y="2260449"/>
                  <a:pt x="274626" y="2265882"/>
                  <a:pt x="267834" y="2271315"/>
                </a:cubicBezTo>
                <a:cubicBezTo>
                  <a:pt x="262400" y="2263165"/>
                  <a:pt x="267834" y="2256374"/>
                  <a:pt x="269192" y="2250941"/>
                </a:cubicBezTo>
                <a:cubicBezTo>
                  <a:pt x="269192" y="2242792"/>
                  <a:pt x="270552" y="2236000"/>
                  <a:pt x="271909" y="2229209"/>
                </a:cubicBezTo>
                <a:cubicBezTo>
                  <a:pt x="275985" y="2225134"/>
                  <a:pt x="281418" y="2222418"/>
                  <a:pt x="285492" y="2219701"/>
                </a:cubicBezTo>
                <a:cubicBezTo>
                  <a:pt x="284135" y="2208835"/>
                  <a:pt x="274626" y="2210193"/>
                  <a:pt x="269192" y="2206119"/>
                </a:cubicBezTo>
                <a:cubicBezTo>
                  <a:pt x="270552" y="2203402"/>
                  <a:pt x="270552" y="2200686"/>
                  <a:pt x="271909" y="2199327"/>
                </a:cubicBezTo>
                <a:cubicBezTo>
                  <a:pt x="280059" y="2191178"/>
                  <a:pt x="288209" y="2184387"/>
                  <a:pt x="289568" y="2172162"/>
                </a:cubicBezTo>
                <a:cubicBezTo>
                  <a:pt x="290926" y="2161296"/>
                  <a:pt x="301793" y="2158580"/>
                  <a:pt x="309945" y="2155863"/>
                </a:cubicBezTo>
                <a:cubicBezTo>
                  <a:pt x="311303" y="2149072"/>
                  <a:pt x="312661" y="2143639"/>
                  <a:pt x="314019" y="2139563"/>
                </a:cubicBezTo>
                <a:cubicBezTo>
                  <a:pt x="315378" y="2139563"/>
                  <a:pt x="318095" y="2139563"/>
                  <a:pt x="318095" y="2140921"/>
                </a:cubicBezTo>
                <a:cubicBezTo>
                  <a:pt x="322170" y="2144996"/>
                  <a:pt x="323528" y="2150430"/>
                  <a:pt x="327603" y="2154505"/>
                </a:cubicBezTo>
                <a:cubicBezTo>
                  <a:pt x="328961" y="2155863"/>
                  <a:pt x="334395" y="2157220"/>
                  <a:pt x="335754" y="2155863"/>
                </a:cubicBezTo>
                <a:cubicBezTo>
                  <a:pt x="337113" y="2153147"/>
                  <a:pt x="338470" y="2149072"/>
                  <a:pt x="338470" y="2146354"/>
                </a:cubicBezTo>
                <a:cubicBezTo>
                  <a:pt x="337113" y="2143639"/>
                  <a:pt x="334395" y="2140921"/>
                  <a:pt x="331678" y="2138205"/>
                </a:cubicBezTo>
                <a:cubicBezTo>
                  <a:pt x="327603" y="2134130"/>
                  <a:pt x="323528" y="2130055"/>
                  <a:pt x="318095" y="2125981"/>
                </a:cubicBezTo>
                <a:cubicBezTo>
                  <a:pt x="320811" y="2109681"/>
                  <a:pt x="323528" y="2093383"/>
                  <a:pt x="323528" y="2077083"/>
                </a:cubicBezTo>
                <a:cubicBezTo>
                  <a:pt x="324887" y="2062143"/>
                  <a:pt x="323528" y="2045843"/>
                  <a:pt x="323528" y="2030903"/>
                </a:cubicBezTo>
                <a:cubicBezTo>
                  <a:pt x="328961" y="2026828"/>
                  <a:pt x="331678" y="2030903"/>
                  <a:pt x="334395" y="2033619"/>
                </a:cubicBezTo>
                <a:cubicBezTo>
                  <a:pt x="342545" y="2039052"/>
                  <a:pt x="349337" y="2045843"/>
                  <a:pt x="357487" y="2051277"/>
                </a:cubicBezTo>
                <a:cubicBezTo>
                  <a:pt x="360204" y="2052635"/>
                  <a:pt x="362921" y="2052635"/>
                  <a:pt x="368356" y="2053993"/>
                </a:cubicBezTo>
                <a:cubicBezTo>
                  <a:pt x="376506" y="2041769"/>
                  <a:pt x="375147" y="2029544"/>
                  <a:pt x="372431" y="2017320"/>
                </a:cubicBezTo>
                <a:cubicBezTo>
                  <a:pt x="368356" y="2015962"/>
                  <a:pt x="364279" y="2013246"/>
                  <a:pt x="360204" y="2011887"/>
                </a:cubicBezTo>
                <a:cubicBezTo>
                  <a:pt x="358846" y="2007812"/>
                  <a:pt x="358846" y="2003738"/>
                  <a:pt x="357487" y="1999663"/>
                </a:cubicBezTo>
                <a:cubicBezTo>
                  <a:pt x="357487" y="1991513"/>
                  <a:pt x="360204" y="1984722"/>
                  <a:pt x="366997" y="1982006"/>
                </a:cubicBezTo>
                <a:cubicBezTo>
                  <a:pt x="381939" y="1976572"/>
                  <a:pt x="381939" y="1964348"/>
                  <a:pt x="379223" y="1952124"/>
                </a:cubicBezTo>
                <a:cubicBezTo>
                  <a:pt x="377864" y="1942616"/>
                  <a:pt x="376506" y="1933108"/>
                  <a:pt x="373789" y="1923599"/>
                </a:cubicBezTo>
                <a:cubicBezTo>
                  <a:pt x="369714" y="1910017"/>
                  <a:pt x="369714" y="1896434"/>
                  <a:pt x="372431" y="1882852"/>
                </a:cubicBezTo>
                <a:cubicBezTo>
                  <a:pt x="376506" y="1866553"/>
                  <a:pt x="379223" y="1851612"/>
                  <a:pt x="381939" y="1836671"/>
                </a:cubicBezTo>
                <a:cubicBezTo>
                  <a:pt x="383297" y="1828522"/>
                  <a:pt x="381939" y="1819014"/>
                  <a:pt x="380582" y="1810864"/>
                </a:cubicBezTo>
                <a:cubicBezTo>
                  <a:pt x="379223" y="1802715"/>
                  <a:pt x="375147" y="1802715"/>
                  <a:pt x="364279" y="1805431"/>
                </a:cubicBezTo>
                <a:cubicBezTo>
                  <a:pt x="362921" y="1806790"/>
                  <a:pt x="361563" y="1806790"/>
                  <a:pt x="358846" y="1806790"/>
                </a:cubicBezTo>
                <a:cubicBezTo>
                  <a:pt x="358846" y="1805431"/>
                  <a:pt x="356130" y="1802715"/>
                  <a:pt x="356130" y="1801356"/>
                </a:cubicBezTo>
                <a:cubicBezTo>
                  <a:pt x="353413" y="1768758"/>
                  <a:pt x="349337" y="1737519"/>
                  <a:pt x="352054" y="1702203"/>
                </a:cubicBezTo>
                <a:cubicBezTo>
                  <a:pt x="360204" y="1710352"/>
                  <a:pt x="365639" y="1717144"/>
                  <a:pt x="371072" y="1722578"/>
                </a:cubicBezTo>
                <a:cubicBezTo>
                  <a:pt x="377864" y="1729369"/>
                  <a:pt x="386014" y="1732085"/>
                  <a:pt x="395523" y="1722578"/>
                </a:cubicBezTo>
                <a:cubicBezTo>
                  <a:pt x="392806" y="1719861"/>
                  <a:pt x="390090" y="1715785"/>
                  <a:pt x="387373" y="1711710"/>
                </a:cubicBezTo>
                <a:cubicBezTo>
                  <a:pt x="388731" y="1708994"/>
                  <a:pt x="390090" y="1704919"/>
                  <a:pt x="392806" y="1702203"/>
                </a:cubicBezTo>
                <a:cubicBezTo>
                  <a:pt x="407748" y="1691337"/>
                  <a:pt x="407748" y="1676396"/>
                  <a:pt x="403673" y="1660097"/>
                </a:cubicBezTo>
                <a:cubicBezTo>
                  <a:pt x="400956" y="1646514"/>
                  <a:pt x="400956" y="1634290"/>
                  <a:pt x="403673" y="1620707"/>
                </a:cubicBezTo>
                <a:cubicBezTo>
                  <a:pt x="410465" y="1590826"/>
                  <a:pt x="405032" y="1560944"/>
                  <a:pt x="391447" y="1532421"/>
                </a:cubicBezTo>
                <a:cubicBezTo>
                  <a:pt x="383297" y="1516120"/>
                  <a:pt x="375147" y="1499823"/>
                  <a:pt x="366997" y="1482164"/>
                </a:cubicBezTo>
                <a:cubicBezTo>
                  <a:pt x="369714" y="1480806"/>
                  <a:pt x="371072" y="1478089"/>
                  <a:pt x="373789" y="1475373"/>
                </a:cubicBezTo>
                <a:cubicBezTo>
                  <a:pt x="386014" y="1464507"/>
                  <a:pt x="387373" y="1461791"/>
                  <a:pt x="380582" y="1446850"/>
                </a:cubicBezTo>
                <a:cubicBezTo>
                  <a:pt x="375147" y="1437342"/>
                  <a:pt x="375147" y="1429192"/>
                  <a:pt x="376506" y="1419685"/>
                </a:cubicBezTo>
                <a:cubicBezTo>
                  <a:pt x="379223" y="1407460"/>
                  <a:pt x="383297" y="1396594"/>
                  <a:pt x="387373" y="1384370"/>
                </a:cubicBezTo>
                <a:cubicBezTo>
                  <a:pt x="392806" y="1365354"/>
                  <a:pt x="392806" y="1344980"/>
                  <a:pt x="390090" y="1324632"/>
                </a:cubicBezTo>
                <a:cubicBezTo>
                  <a:pt x="388731" y="1317841"/>
                  <a:pt x="386014" y="1309691"/>
                  <a:pt x="377864" y="1304258"/>
                </a:cubicBezTo>
                <a:cubicBezTo>
                  <a:pt x="375147" y="1306975"/>
                  <a:pt x="371072" y="1308333"/>
                  <a:pt x="369714" y="1312407"/>
                </a:cubicBezTo>
                <a:cubicBezTo>
                  <a:pt x="364279" y="1320558"/>
                  <a:pt x="361563" y="1328706"/>
                  <a:pt x="356130" y="1339572"/>
                </a:cubicBezTo>
                <a:cubicBezTo>
                  <a:pt x="345262" y="1327347"/>
                  <a:pt x="339829" y="1315124"/>
                  <a:pt x="338470" y="1300184"/>
                </a:cubicBezTo>
                <a:cubicBezTo>
                  <a:pt x="342545" y="1296108"/>
                  <a:pt x="347979" y="1292034"/>
                  <a:pt x="353413" y="1287959"/>
                </a:cubicBezTo>
                <a:cubicBezTo>
                  <a:pt x="369714" y="1278449"/>
                  <a:pt x="375147" y="1263509"/>
                  <a:pt x="372431" y="1245852"/>
                </a:cubicBezTo>
                <a:cubicBezTo>
                  <a:pt x="369714" y="1237702"/>
                  <a:pt x="368356" y="1228195"/>
                  <a:pt x="366997" y="1220045"/>
                </a:cubicBezTo>
                <a:cubicBezTo>
                  <a:pt x="362921" y="1199671"/>
                  <a:pt x="362921" y="1180655"/>
                  <a:pt x="371072" y="1161639"/>
                </a:cubicBezTo>
                <a:cubicBezTo>
                  <a:pt x="371072" y="1160281"/>
                  <a:pt x="372431" y="1157565"/>
                  <a:pt x="373789" y="1157565"/>
                </a:cubicBezTo>
                <a:cubicBezTo>
                  <a:pt x="373789" y="1156206"/>
                  <a:pt x="375147" y="1156206"/>
                  <a:pt x="377864" y="1156206"/>
                </a:cubicBezTo>
                <a:cubicBezTo>
                  <a:pt x="386014" y="1173863"/>
                  <a:pt x="384656" y="1194238"/>
                  <a:pt x="392806" y="1213254"/>
                </a:cubicBezTo>
                <a:cubicBezTo>
                  <a:pt x="396881" y="1210537"/>
                  <a:pt x="399599" y="1207820"/>
                  <a:pt x="400956" y="1203745"/>
                </a:cubicBezTo>
                <a:cubicBezTo>
                  <a:pt x="407748" y="1191521"/>
                  <a:pt x="409106" y="1177938"/>
                  <a:pt x="406390" y="1162997"/>
                </a:cubicBezTo>
                <a:cubicBezTo>
                  <a:pt x="406390" y="1156206"/>
                  <a:pt x="405032" y="1149415"/>
                  <a:pt x="403673" y="1142623"/>
                </a:cubicBezTo>
                <a:cubicBezTo>
                  <a:pt x="402315" y="1135832"/>
                  <a:pt x="403673" y="1129041"/>
                  <a:pt x="410465" y="1123606"/>
                </a:cubicBezTo>
                <a:cubicBezTo>
                  <a:pt x="411823" y="1124966"/>
                  <a:pt x="414540" y="1124966"/>
                  <a:pt x="417258" y="1126324"/>
                </a:cubicBezTo>
                <a:cubicBezTo>
                  <a:pt x="429483" y="1131757"/>
                  <a:pt x="437633" y="1127683"/>
                  <a:pt x="437633" y="1115458"/>
                </a:cubicBezTo>
                <a:cubicBezTo>
                  <a:pt x="437633" y="1108665"/>
                  <a:pt x="436275" y="1100516"/>
                  <a:pt x="433558" y="1095083"/>
                </a:cubicBezTo>
                <a:cubicBezTo>
                  <a:pt x="428125" y="1085575"/>
                  <a:pt x="419973" y="1077425"/>
                  <a:pt x="411823" y="1069276"/>
                </a:cubicBezTo>
                <a:cubicBezTo>
                  <a:pt x="402315" y="1058410"/>
                  <a:pt x="398240" y="1046185"/>
                  <a:pt x="396881" y="1028528"/>
                </a:cubicBezTo>
                <a:cubicBezTo>
                  <a:pt x="402315" y="1031244"/>
                  <a:pt x="405032" y="1032602"/>
                  <a:pt x="407748" y="1033961"/>
                </a:cubicBezTo>
                <a:cubicBezTo>
                  <a:pt x="414540" y="1040752"/>
                  <a:pt x="421332" y="1047543"/>
                  <a:pt x="428125" y="1052977"/>
                </a:cubicBezTo>
                <a:cubicBezTo>
                  <a:pt x="436275" y="1058410"/>
                  <a:pt x="444425" y="1055693"/>
                  <a:pt x="448501" y="1047543"/>
                </a:cubicBezTo>
                <a:cubicBezTo>
                  <a:pt x="451217" y="1040752"/>
                  <a:pt x="452575" y="1033961"/>
                  <a:pt x="453934" y="1025811"/>
                </a:cubicBezTo>
                <a:cubicBezTo>
                  <a:pt x="455292" y="1000004"/>
                  <a:pt x="449859" y="975555"/>
                  <a:pt x="445783" y="951105"/>
                </a:cubicBezTo>
                <a:cubicBezTo>
                  <a:pt x="443068" y="941597"/>
                  <a:pt x="440350" y="930731"/>
                  <a:pt x="440350" y="918507"/>
                </a:cubicBezTo>
                <a:cubicBezTo>
                  <a:pt x="459367" y="929373"/>
                  <a:pt x="472951" y="945672"/>
                  <a:pt x="494686" y="953822"/>
                </a:cubicBezTo>
                <a:cubicBezTo>
                  <a:pt x="494686" y="949747"/>
                  <a:pt x="494686" y="945672"/>
                  <a:pt x="493328" y="944314"/>
                </a:cubicBezTo>
                <a:cubicBezTo>
                  <a:pt x="491970" y="937523"/>
                  <a:pt x="487893" y="932089"/>
                  <a:pt x="486537" y="926657"/>
                </a:cubicBezTo>
                <a:cubicBezTo>
                  <a:pt x="477026" y="903566"/>
                  <a:pt x="478385" y="895416"/>
                  <a:pt x="496044" y="873684"/>
                </a:cubicBezTo>
                <a:cubicBezTo>
                  <a:pt x="494686" y="866893"/>
                  <a:pt x="494686" y="858743"/>
                  <a:pt x="493328" y="849235"/>
                </a:cubicBezTo>
                <a:cubicBezTo>
                  <a:pt x="493328" y="841085"/>
                  <a:pt x="491970" y="832936"/>
                  <a:pt x="490611" y="823428"/>
                </a:cubicBezTo>
                <a:cubicBezTo>
                  <a:pt x="506911" y="813920"/>
                  <a:pt x="512345" y="800336"/>
                  <a:pt x="513703" y="784037"/>
                </a:cubicBezTo>
                <a:cubicBezTo>
                  <a:pt x="515061" y="767738"/>
                  <a:pt x="521853" y="754155"/>
                  <a:pt x="531362" y="740572"/>
                </a:cubicBezTo>
                <a:cubicBezTo>
                  <a:pt x="538154" y="731064"/>
                  <a:pt x="542229" y="721556"/>
                  <a:pt x="535437" y="707974"/>
                </a:cubicBezTo>
                <a:cubicBezTo>
                  <a:pt x="531362" y="707974"/>
                  <a:pt x="527287" y="709332"/>
                  <a:pt x="521853" y="709332"/>
                </a:cubicBezTo>
                <a:cubicBezTo>
                  <a:pt x="516420" y="709332"/>
                  <a:pt x="510987" y="709332"/>
                  <a:pt x="506911" y="706616"/>
                </a:cubicBezTo>
                <a:cubicBezTo>
                  <a:pt x="498761" y="703899"/>
                  <a:pt x="496044" y="694391"/>
                  <a:pt x="502836" y="688958"/>
                </a:cubicBezTo>
                <a:cubicBezTo>
                  <a:pt x="523213" y="671300"/>
                  <a:pt x="544945" y="660433"/>
                  <a:pt x="572115" y="669942"/>
                </a:cubicBezTo>
                <a:cubicBezTo>
                  <a:pt x="573472" y="669942"/>
                  <a:pt x="576189" y="669942"/>
                  <a:pt x="577548" y="669942"/>
                </a:cubicBezTo>
                <a:cubicBezTo>
                  <a:pt x="585698" y="664509"/>
                  <a:pt x="587056" y="656360"/>
                  <a:pt x="588414" y="646852"/>
                </a:cubicBezTo>
                <a:cubicBezTo>
                  <a:pt x="591132" y="633268"/>
                  <a:pt x="593848" y="618327"/>
                  <a:pt x="595206" y="603386"/>
                </a:cubicBezTo>
                <a:cubicBezTo>
                  <a:pt x="597923" y="584371"/>
                  <a:pt x="597923" y="563996"/>
                  <a:pt x="606073" y="544980"/>
                </a:cubicBezTo>
                <a:cubicBezTo>
                  <a:pt x="608791" y="546339"/>
                  <a:pt x="611508" y="546339"/>
                  <a:pt x="612866" y="547697"/>
                </a:cubicBezTo>
                <a:cubicBezTo>
                  <a:pt x="622374" y="557205"/>
                  <a:pt x="631883" y="557205"/>
                  <a:pt x="642750" y="554488"/>
                </a:cubicBezTo>
                <a:cubicBezTo>
                  <a:pt x="649542" y="553130"/>
                  <a:pt x="656334" y="550414"/>
                  <a:pt x="661768" y="547697"/>
                </a:cubicBezTo>
                <a:cubicBezTo>
                  <a:pt x="669917" y="544980"/>
                  <a:pt x="676710" y="540905"/>
                  <a:pt x="686219" y="536831"/>
                </a:cubicBezTo>
                <a:cubicBezTo>
                  <a:pt x="678069" y="523248"/>
                  <a:pt x="663126" y="525965"/>
                  <a:pt x="653617" y="517815"/>
                </a:cubicBezTo>
                <a:cubicBezTo>
                  <a:pt x="657692" y="508307"/>
                  <a:pt x="667201" y="505591"/>
                  <a:pt x="673994" y="500156"/>
                </a:cubicBezTo>
                <a:cubicBezTo>
                  <a:pt x="683503" y="490648"/>
                  <a:pt x="693011" y="482499"/>
                  <a:pt x="702519" y="472991"/>
                </a:cubicBezTo>
                <a:cubicBezTo>
                  <a:pt x="706594" y="467558"/>
                  <a:pt x="703878" y="459408"/>
                  <a:pt x="697086" y="458050"/>
                </a:cubicBezTo>
                <a:cubicBezTo>
                  <a:pt x="693011" y="455334"/>
                  <a:pt x="687577" y="453975"/>
                  <a:pt x="682144" y="453975"/>
                </a:cubicBezTo>
                <a:cubicBezTo>
                  <a:pt x="678069" y="453975"/>
                  <a:pt x="672636" y="455334"/>
                  <a:pt x="664484" y="455334"/>
                </a:cubicBezTo>
                <a:cubicBezTo>
                  <a:pt x="668559" y="449900"/>
                  <a:pt x="668559" y="447184"/>
                  <a:pt x="671277" y="445826"/>
                </a:cubicBezTo>
                <a:cubicBezTo>
                  <a:pt x="678069" y="439034"/>
                  <a:pt x="686219" y="434960"/>
                  <a:pt x="694369" y="434960"/>
                </a:cubicBezTo>
                <a:cubicBezTo>
                  <a:pt x="705236" y="433602"/>
                  <a:pt x="714745" y="433602"/>
                  <a:pt x="725612" y="433602"/>
                </a:cubicBezTo>
                <a:cubicBezTo>
                  <a:pt x="748705" y="434960"/>
                  <a:pt x="769081" y="430885"/>
                  <a:pt x="786739" y="415944"/>
                </a:cubicBezTo>
                <a:cubicBezTo>
                  <a:pt x="808474" y="396928"/>
                  <a:pt x="832925" y="391495"/>
                  <a:pt x="861450" y="388778"/>
                </a:cubicBezTo>
                <a:cubicBezTo>
                  <a:pt x="877752" y="388778"/>
                  <a:pt x="895411" y="384704"/>
                  <a:pt x="910353" y="381987"/>
                </a:cubicBezTo>
                <a:cubicBezTo>
                  <a:pt x="917146" y="372479"/>
                  <a:pt x="922579" y="362971"/>
                  <a:pt x="930730" y="356180"/>
                </a:cubicBezTo>
                <a:cubicBezTo>
                  <a:pt x="937521" y="348031"/>
                  <a:pt x="948388" y="346672"/>
                  <a:pt x="959255" y="350747"/>
                </a:cubicBezTo>
                <a:cubicBezTo>
                  <a:pt x="966047" y="353463"/>
                  <a:pt x="971480" y="356180"/>
                  <a:pt x="978272" y="358896"/>
                </a:cubicBezTo>
                <a:cubicBezTo>
                  <a:pt x="991857" y="365688"/>
                  <a:pt x="1005441" y="368404"/>
                  <a:pt x="1021741" y="364329"/>
                </a:cubicBezTo>
                <a:cubicBezTo>
                  <a:pt x="1035325" y="361613"/>
                  <a:pt x="1050268" y="358896"/>
                  <a:pt x="1065210" y="356180"/>
                </a:cubicBezTo>
                <a:cubicBezTo>
                  <a:pt x="1093736" y="352105"/>
                  <a:pt x="1122262" y="356180"/>
                  <a:pt x="1149430" y="367046"/>
                </a:cubicBezTo>
                <a:cubicBezTo>
                  <a:pt x="1165730" y="373838"/>
                  <a:pt x="1180673" y="380629"/>
                  <a:pt x="1196974" y="387420"/>
                </a:cubicBezTo>
                <a:cubicBezTo>
                  <a:pt x="1211916" y="394212"/>
                  <a:pt x="1228216" y="399644"/>
                  <a:pt x="1243159" y="405078"/>
                </a:cubicBezTo>
                <a:cubicBezTo>
                  <a:pt x="1262176" y="411869"/>
                  <a:pt x="1281194" y="407794"/>
                  <a:pt x="1297495" y="396928"/>
                </a:cubicBezTo>
                <a:cubicBezTo>
                  <a:pt x="1304287" y="392853"/>
                  <a:pt x="1311079" y="386062"/>
                  <a:pt x="1319229" y="381987"/>
                </a:cubicBezTo>
                <a:cubicBezTo>
                  <a:pt x="1323304" y="377913"/>
                  <a:pt x="1328738" y="375196"/>
                  <a:pt x="1335529" y="373838"/>
                </a:cubicBezTo>
                <a:cubicBezTo>
                  <a:pt x="1339604" y="373838"/>
                  <a:pt x="1346398" y="375196"/>
                  <a:pt x="1349113" y="376554"/>
                </a:cubicBezTo>
                <a:cubicBezTo>
                  <a:pt x="1354548" y="380629"/>
                  <a:pt x="1351831" y="386062"/>
                  <a:pt x="1349113" y="391495"/>
                </a:cubicBezTo>
                <a:cubicBezTo>
                  <a:pt x="1346398" y="398287"/>
                  <a:pt x="1340963" y="403719"/>
                  <a:pt x="1345038" y="413227"/>
                </a:cubicBezTo>
                <a:cubicBezTo>
                  <a:pt x="1350471" y="414585"/>
                  <a:pt x="1357264" y="415944"/>
                  <a:pt x="1365415" y="417302"/>
                </a:cubicBezTo>
                <a:cubicBezTo>
                  <a:pt x="1364056" y="420019"/>
                  <a:pt x="1362698" y="422735"/>
                  <a:pt x="1361339" y="422735"/>
                </a:cubicBezTo>
                <a:cubicBezTo>
                  <a:pt x="1354548" y="425452"/>
                  <a:pt x="1347755" y="428168"/>
                  <a:pt x="1339604" y="429526"/>
                </a:cubicBezTo>
                <a:cubicBezTo>
                  <a:pt x="1346398" y="441751"/>
                  <a:pt x="1349113" y="444467"/>
                  <a:pt x="1358622" y="445826"/>
                </a:cubicBezTo>
                <a:cubicBezTo>
                  <a:pt x="1366773" y="445826"/>
                  <a:pt x="1376281" y="447184"/>
                  <a:pt x="1384431" y="444467"/>
                </a:cubicBezTo>
                <a:cubicBezTo>
                  <a:pt x="1404807" y="439034"/>
                  <a:pt x="1426542" y="432243"/>
                  <a:pt x="1445559" y="424093"/>
                </a:cubicBezTo>
                <a:cubicBezTo>
                  <a:pt x="1456426" y="420019"/>
                  <a:pt x="1465935" y="410511"/>
                  <a:pt x="1475443" y="402361"/>
                </a:cubicBezTo>
                <a:cubicBezTo>
                  <a:pt x="1489028" y="391495"/>
                  <a:pt x="1502612" y="388778"/>
                  <a:pt x="1518912" y="398287"/>
                </a:cubicBezTo>
                <a:cubicBezTo>
                  <a:pt x="1518912" y="398287"/>
                  <a:pt x="1520271" y="401002"/>
                  <a:pt x="1521629" y="402361"/>
                </a:cubicBezTo>
                <a:cubicBezTo>
                  <a:pt x="1517554" y="407794"/>
                  <a:pt x="1513479" y="411869"/>
                  <a:pt x="1508045" y="420019"/>
                </a:cubicBezTo>
                <a:cubicBezTo>
                  <a:pt x="1520271" y="420019"/>
                  <a:pt x="1521629" y="409152"/>
                  <a:pt x="1528421" y="406436"/>
                </a:cubicBezTo>
                <a:cubicBezTo>
                  <a:pt x="1531138" y="406436"/>
                  <a:pt x="1532496" y="406436"/>
                  <a:pt x="1535212" y="406436"/>
                </a:cubicBezTo>
                <a:cubicBezTo>
                  <a:pt x="1548798" y="413227"/>
                  <a:pt x="1563739" y="421377"/>
                  <a:pt x="1577323" y="426810"/>
                </a:cubicBezTo>
                <a:cubicBezTo>
                  <a:pt x="1589548" y="432243"/>
                  <a:pt x="1603133" y="432243"/>
                  <a:pt x="1615358" y="426810"/>
                </a:cubicBezTo>
                <a:cubicBezTo>
                  <a:pt x="1622151" y="424093"/>
                  <a:pt x="1630301" y="421377"/>
                  <a:pt x="1637092" y="417302"/>
                </a:cubicBezTo>
                <a:cubicBezTo>
                  <a:pt x="1668336" y="402361"/>
                  <a:pt x="1702295" y="402361"/>
                  <a:pt x="1736255" y="406436"/>
                </a:cubicBezTo>
                <a:cubicBezTo>
                  <a:pt x="1744406" y="407794"/>
                  <a:pt x="1752556" y="413227"/>
                  <a:pt x="1760706" y="415944"/>
                </a:cubicBezTo>
                <a:cubicBezTo>
                  <a:pt x="1771573" y="421377"/>
                  <a:pt x="1782441" y="426810"/>
                  <a:pt x="1793308" y="430885"/>
                </a:cubicBezTo>
                <a:cubicBezTo>
                  <a:pt x="1796025" y="432243"/>
                  <a:pt x="1798742" y="432243"/>
                  <a:pt x="1802816" y="432243"/>
                </a:cubicBezTo>
                <a:cubicBezTo>
                  <a:pt x="1794666" y="415944"/>
                  <a:pt x="1775648" y="407794"/>
                  <a:pt x="1782441" y="384704"/>
                </a:cubicBezTo>
                <a:cubicBezTo>
                  <a:pt x="1797383" y="391495"/>
                  <a:pt x="1804175" y="407794"/>
                  <a:pt x="1820475" y="409152"/>
                </a:cubicBezTo>
                <a:cubicBezTo>
                  <a:pt x="1823192" y="407794"/>
                  <a:pt x="1825909" y="406436"/>
                  <a:pt x="1828625" y="403719"/>
                </a:cubicBezTo>
                <a:cubicBezTo>
                  <a:pt x="1839492" y="388778"/>
                  <a:pt x="1854435" y="384704"/>
                  <a:pt x="1872094" y="384704"/>
                </a:cubicBezTo>
                <a:cubicBezTo>
                  <a:pt x="1878886" y="383345"/>
                  <a:pt x="1887037" y="383345"/>
                  <a:pt x="1895187" y="384704"/>
                </a:cubicBezTo>
                <a:cubicBezTo>
                  <a:pt x="1907413" y="386062"/>
                  <a:pt x="1918280" y="391495"/>
                  <a:pt x="1923714" y="405078"/>
                </a:cubicBezTo>
                <a:cubicBezTo>
                  <a:pt x="1925072" y="409152"/>
                  <a:pt x="1927789" y="414585"/>
                  <a:pt x="1931864" y="418660"/>
                </a:cubicBezTo>
                <a:cubicBezTo>
                  <a:pt x="1934580" y="421377"/>
                  <a:pt x="1940014" y="424093"/>
                  <a:pt x="1945447" y="426810"/>
                </a:cubicBezTo>
                <a:cubicBezTo>
                  <a:pt x="1948164" y="420019"/>
                  <a:pt x="1949523" y="414585"/>
                  <a:pt x="1952239" y="410511"/>
                </a:cubicBezTo>
                <a:cubicBezTo>
                  <a:pt x="1956314" y="405078"/>
                  <a:pt x="1963106" y="403719"/>
                  <a:pt x="1967182" y="399644"/>
                </a:cubicBezTo>
                <a:cubicBezTo>
                  <a:pt x="1973974" y="395570"/>
                  <a:pt x="1972616" y="388778"/>
                  <a:pt x="1967182" y="384704"/>
                </a:cubicBezTo>
                <a:cubicBezTo>
                  <a:pt x="1963106" y="381987"/>
                  <a:pt x="1957673" y="379271"/>
                  <a:pt x="1954956" y="373838"/>
                </a:cubicBezTo>
                <a:cubicBezTo>
                  <a:pt x="1959031" y="375196"/>
                  <a:pt x="1964464" y="375196"/>
                  <a:pt x="1968541" y="377913"/>
                </a:cubicBezTo>
                <a:cubicBezTo>
                  <a:pt x="1976691" y="381987"/>
                  <a:pt x="1984841" y="387420"/>
                  <a:pt x="1994350" y="391495"/>
                </a:cubicBezTo>
                <a:cubicBezTo>
                  <a:pt x="2005216" y="396928"/>
                  <a:pt x="2013366" y="394212"/>
                  <a:pt x="2021517" y="383345"/>
                </a:cubicBezTo>
                <a:cubicBezTo>
                  <a:pt x="2022875" y="381987"/>
                  <a:pt x="2024235" y="379271"/>
                  <a:pt x="2024235" y="376554"/>
                </a:cubicBezTo>
                <a:cubicBezTo>
                  <a:pt x="2029668" y="364329"/>
                  <a:pt x="2035102" y="352105"/>
                  <a:pt x="2041893" y="337163"/>
                </a:cubicBezTo>
                <a:cubicBezTo>
                  <a:pt x="2036460" y="334448"/>
                  <a:pt x="2031026" y="329013"/>
                  <a:pt x="2025592" y="324939"/>
                </a:cubicBezTo>
                <a:cubicBezTo>
                  <a:pt x="2025592" y="323581"/>
                  <a:pt x="2025592" y="322222"/>
                  <a:pt x="2025592" y="320864"/>
                </a:cubicBezTo>
                <a:cubicBezTo>
                  <a:pt x="2032385" y="314072"/>
                  <a:pt x="2032385" y="305923"/>
                  <a:pt x="2029668" y="293699"/>
                </a:cubicBezTo>
                <a:cubicBezTo>
                  <a:pt x="2050044" y="301848"/>
                  <a:pt x="2069061" y="304565"/>
                  <a:pt x="2092154" y="300490"/>
                </a:cubicBezTo>
                <a:cubicBezTo>
                  <a:pt x="2086721" y="312714"/>
                  <a:pt x="2079928" y="312714"/>
                  <a:pt x="2075853" y="316789"/>
                </a:cubicBezTo>
                <a:cubicBezTo>
                  <a:pt x="2069061" y="320864"/>
                  <a:pt x="2067702" y="327655"/>
                  <a:pt x="2070419" y="334448"/>
                </a:cubicBezTo>
                <a:cubicBezTo>
                  <a:pt x="2075853" y="345314"/>
                  <a:pt x="2081286" y="354822"/>
                  <a:pt x="2085361" y="364329"/>
                </a:cubicBezTo>
                <a:cubicBezTo>
                  <a:pt x="2078570" y="377913"/>
                  <a:pt x="2062269" y="377913"/>
                  <a:pt x="2054119" y="388778"/>
                </a:cubicBezTo>
                <a:cubicBezTo>
                  <a:pt x="2055477" y="396928"/>
                  <a:pt x="2063628" y="396928"/>
                  <a:pt x="2067702" y="398287"/>
                </a:cubicBezTo>
                <a:cubicBezTo>
                  <a:pt x="2077211" y="398287"/>
                  <a:pt x="2088079" y="399644"/>
                  <a:pt x="2096229" y="396928"/>
                </a:cubicBezTo>
                <a:cubicBezTo>
                  <a:pt x="2105738" y="392853"/>
                  <a:pt x="2115246" y="387420"/>
                  <a:pt x="2122038" y="380629"/>
                </a:cubicBezTo>
                <a:cubicBezTo>
                  <a:pt x="2142414" y="360254"/>
                  <a:pt x="2166865" y="346672"/>
                  <a:pt x="2183166" y="323581"/>
                </a:cubicBezTo>
                <a:cubicBezTo>
                  <a:pt x="2188600" y="318148"/>
                  <a:pt x="2194033" y="315431"/>
                  <a:pt x="2202183" y="315431"/>
                </a:cubicBezTo>
                <a:cubicBezTo>
                  <a:pt x="2219843" y="315431"/>
                  <a:pt x="2233427" y="307281"/>
                  <a:pt x="2247010" y="296415"/>
                </a:cubicBezTo>
                <a:cubicBezTo>
                  <a:pt x="2256519" y="288266"/>
                  <a:pt x="2266027" y="278758"/>
                  <a:pt x="2279612" y="273325"/>
                </a:cubicBezTo>
                <a:cubicBezTo>
                  <a:pt x="2279612" y="278758"/>
                  <a:pt x="2280971" y="282832"/>
                  <a:pt x="2279612" y="284191"/>
                </a:cubicBezTo>
                <a:cubicBezTo>
                  <a:pt x="2272819" y="295057"/>
                  <a:pt x="2267386" y="305923"/>
                  <a:pt x="2259236" y="314072"/>
                </a:cubicBezTo>
                <a:cubicBezTo>
                  <a:pt x="2247010" y="326297"/>
                  <a:pt x="2233427" y="337163"/>
                  <a:pt x="2219843" y="349387"/>
                </a:cubicBezTo>
                <a:cubicBezTo>
                  <a:pt x="2217126" y="352105"/>
                  <a:pt x="2214410" y="354822"/>
                  <a:pt x="2210333" y="360254"/>
                </a:cubicBezTo>
                <a:cubicBezTo>
                  <a:pt x="2286404" y="353463"/>
                  <a:pt x="2329872" y="312714"/>
                  <a:pt x="2348890" y="243443"/>
                </a:cubicBezTo>
                <a:cubicBezTo>
                  <a:pt x="2358399" y="240727"/>
                  <a:pt x="2365191" y="244802"/>
                  <a:pt x="2373341" y="247518"/>
                </a:cubicBezTo>
                <a:cubicBezTo>
                  <a:pt x="2384208" y="250234"/>
                  <a:pt x="2391000" y="257025"/>
                  <a:pt x="2392358" y="266533"/>
                </a:cubicBezTo>
                <a:cubicBezTo>
                  <a:pt x="2396433" y="292340"/>
                  <a:pt x="2415451" y="293699"/>
                  <a:pt x="2433110" y="285549"/>
                </a:cubicBezTo>
                <a:cubicBezTo>
                  <a:pt x="2442618" y="280115"/>
                  <a:pt x="2453486" y="274683"/>
                  <a:pt x="2462995" y="270608"/>
                </a:cubicBezTo>
                <a:cubicBezTo>
                  <a:pt x="2476579" y="265175"/>
                  <a:pt x="2487446" y="263816"/>
                  <a:pt x="2499671" y="276041"/>
                </a:cubicBezTo>
                <a:cubicBezTo>
                  <a:pt x="2514613" y="290982"/>
                  <a:pt x="2532273" y="292340"/>
                  <a:pt x="2552648" y="286907"/>
                </a:cubicBezTo>
                <a:cubicBezTo>
                  <a:pt x="2566232" y="284191"/>
                  <a:pt x="2581174" y="281474"/>
                  <a:pt x="2596117" y="277399"/>
                </a:cubicBezTo>
                <a:cubicBezTo>
                  <a:pt x="2608343" y="274683"/>
                  <a:pt x="2621926" y="269250"/>
                  <a:pt x="2635510" y="263816"/>
                </a:cubicBezTo>
                <a:cubicBezTo>
                  <a:pt x="2640945" y="266533"/>
                  <a:pt x="2647736" y="271966"/>
                  <a:pt x="2653170" y="276041"/>
                </a:cubicBezTo>
                <a:cubicBezTo>
                  <a:pt x="2670828" y="286907"/>
                  <a:pt x="2689846" y="289623"/>
                  <a:pt x="2708864" y="280115"/>
                </a:cubicBezTo>
                <a:cubicBezTo>
                  <a:pt x="2722447" y="273325"/>
                  <a:pt x="2734673" y="265175"/>
                  <a:pt x="2748256" y="257025"/>
                </a:cubicBezTo>
                <a:cubicBezTo>
                  <a:pt x="2759124" y="248876"/>
                  <a:pt x="2768633" y="239368"/>
                  <a:pt x="2780859" y="232577"/>
                </a:cubicBezTo>
                <a:cubicBezTo>
                  <a:pt x="2784934" y="242085"/>
                  <a:pt x="2780859" y="248876"/>
                  <a:pt x="2779500" y="255667"/>
                </a:cubicBezTo>
                <a:cubicBezTo>
                  <a:pt x="2778142" y="280115"/>
                  <a:pt x="2790367" y="300490"/>
                  <a:pt x="2810743" y="311356"/>
                </a:cubicBezTo>
                <a:cubicBezTo>
                  <a:pt x="2824326" y="318148"/>
                  <a:pt x="2835194" y="314072"/>
                  <a:pt x="2839269" y="299132"/>
                </a:cubicBezTo>
                <a:cubicBezTo>
                  <a:pt x="2841986" y="293699"/>
                  <a:pt x="2843344" y="288266"/>
                  <a:pt x="2844702" y="281474"/>
                </a:cubicBezTo>
                <a:cubicBezTo>
                  <a:pt x="2852853" y="278758"/>
                  <a:pt x="2859645" y="277399"/>
                  <a:pt x="2867795" y="276041"/>
                </a:cubicBezTo>
                <a:cubicBezTo>
                  <a:pt x="2869154" y="273325"/>
                  <a:pt x="2870512" y="271966"/>
                  <a:pt x="2870512" y="269250"/>
                </a:cubicBezTo>
                <a:cubicBezTo>
                  <a:pt x="2871870" y="259741"/>
                  <a:pt x="2871870" y="250234"/>
                  <a:pt x="2866437" y="242085"/>
                </a:cubicBezTo>
                <a:cubicBezTo>
                  <a:pt x="2862362" y="233936"/>
                  <a:pt x="2859645" y="225786"/>
                  <a:pt x="2865078" y="216279"/>
                </a:cubicBezTo>
                <a:cubicBezTo>
                  <a:pt x="2877304" y="216279"/>
                  <a:pt x="2892247" y="227144"/>
                  <a:pt x="2904472" y="213562"/>
                </a:cubicBezTo>
                <a:cubicBezTo>
                  <a:pt x="2904472" y="212204"/>
                  <a:pt x="2905831" y="210845"/>
                  <a:pt x="2905831" y="209487"/>
                </a:cubicBezTo>
                <a:cubicBezTo>
                  <a:pt x="2904472" y="204054"/>
                  <a:pt x="2900397" y="197263"/>
                  <a:pt x="2904472" y="191830"/>
                </a:cubicBezTo>
                <a:cubicBezTo>
                  <a:pt x="2908547" y="185039"/>
                  <a:pt x="2916697" y="185039"/>
                  <a:pt x="2923489" y="185039"/>
                </a:cubicBezTo>
                <a:cubicBezTo>
                  <a:pt x="2928923" y="183681"/>
                  <a:pt x="2935715" y="183681"/>
                  <a:pt x="2941148" y="183681"/>
                </a:cubicBezTo>
                <a:cubicBezTo>
                  <a:pt x="2976466" y="185039"/>
                  <a:pt x="3010426" y="185039"/>
                  <a:pt x="3045744" y="185039"/>
                </a:cubicBezTo>
                <a:cubicBezTo>
                  <a:pt x="3057970" y="185039"/>
                  <a:pt x="3071553" y="185039"/>
                  <a:pt x="3085137" y="185039"/>
                </a:cubicBezTo>
                <a:cubicBezTo>
                  <a:pt x="3096005" y="186397"/>
                  <a:pt x="3109589" y="187755"/>
                  <a:pt x="3120456" y="193188"/>
                </a:cubicBezTo>
                <a:cubicBezTo>
                  <a:pt x="3132681" y="198621"/>
                  <a:pt x="3143549" y="199979"/>
                  <a:pt x="3157133" y="197263"/>
                </a:cubicBezTo>
                <a:cubicBezTo>
                  <a:pt x="3172075" y="193188"/>
                  <a:pt x="3188375" y="191830"/>
                  <a:pt x="3203317" y="194547"/>
                </a:cubicBezTo>
                <a:cubicBezTo>
                  <a:pt x="3220977" y="198621"/>
                  <a:pt x="3234561" y="191830"/>
                  <a:pt x="3244070" y="178248"/>
                </a:cubicBezTo>
                <a:cubicBezTo>
                  <a:pt x="3249502" y="171456"/>
                  <a:pt x="3254936" y="164665"/>
                  <a:pt x="3261729" y="156515"/>
                </a:cubicBezTo>
                <a:cubicBezTo>
                  <a:pt x="3265805" y="160590"/>
                  <a:pt x="3271238" y="163307"/>
                  <a:pt x="3273953" y="167381"/>
                </a:cubicBezTo>
                <a:cubicBezTo>
                  <a:pt x="3280746" y="176889"/>
                  <a:pt x="3291613" y="182322"/>
                  <a:pt x="3303839" y="185039"/>
                </a:cubicBezTo>
                <a:cubicBezTo>
                  <a:pt x="3333724" y="190472"/>
                  <a:pt x="3360891" y="199979"/>
                  <a:pt x="3389417" y="209487"/>
                </a:cubicBezTo>
                <a:cubicBezTo>
                  <a:pt x="3394851" y="212204"/>
                  <a:pt x="3400285" y="214921"/>
                  <a:pt x="3405718" y="216279"/>
                </a:cubicBezTo>
                <a:cubicBezTo>
                  <a:pt x="3424735" y="218995"/>
                  <a:pt x="3442395" y="220353"/>
                  <a:pt x="3458696" y="209487"/>
                </a:cubicBezTo>
                <a:cubicBezTo>
                  <a:pt x="3465488" y="205413"/>
                  <a:pt x="3472280" y="206771"/>
                  <a:pt x="3479071" y="210845"/>
                </a:cubicBezTo>
                <a:cubicBezTo>
                  <a:pt x="3484505" y="216279"/>
                  <a:pt x="3485863" y="221711"/>
                  <a:pt x="3484505" y="229861"/>
                </a:cubicBezTo>
                <a:cubicBezTo>
                  <a:pt x="3480430" y="243443"/>
                  <a:pt x="3473638" y="247518"/>
                  <a:pt x="3457337" y="246159"/>
                </a:cubicBezTo>
                <a:cubicBezTo>
                  <a:pt x="3455979" y="244802"/>
                  <a:pt x="3453261" y="244802"/>
                  <a:pt x="3449187" y="244802"/>
                </a:cubicBezTo>
                <a:cubicBezTo>
                  <a:pt x="3454619" y="255667"/>
                  <a:pt x="3462771" y="257025"/>
                  <a:pt x="3470921" y="258384"/>
                </a:cubicBezTo>
                <a:cubicBezTo>
                  <a:pt x="3481788" y="259741"/>
                  <a:pt x="3492655" y="262458"/>
                  <a:pt x="3504880" y="263816"/>
                </a:cubicBezTo>
                <a:cubicBezTo>
                  <a:pt x="3518465" y="265175"/>
                  <a:pt x="3527973" y="271966"/>
                  <a:pt x="3534765" y="284191"/>
                </a:cubicBezTo>
                <a:cubicBezTo>
                  <a:pt x="3538841" y="290982"/>
                  <a:pt x="3544274" y="299132"/>
                  <a:pt x="3551065" y="303206"/>
                </a:cubicBezTo>
                <a:cubicBezTo>
                  <a:pt x="3553783" y="303206"/>
                  <a:pt x="3556499" y="303206"/>
                  <a:pt x="3556499" y="301848"/>
                </a:cubicBezTo>
                <a:cubicBezTo>
                  <a:pt x="3571441" y="288266"/>
                  <a:pt x="3586384" y="285549"/>
                  <a:pt x="3605402" y="292340"/>
                </a:cubicBezTo>
                <a:cubicBezTo>
                  <a:pt x="3617627" y="296415"/>
                  <a:pt x="3628495" y="292340"/>
                  <a:pt x="3639361" y="285549"/>
                </a:cubicBezTo>
                <a:cubicBezTo>
                  <a:pt x="3644795" y="282832"/>
                  <a:pt x="3650229" y="280115"/>
                  <a:pt x="3655662" y="278758"/>
                </a:cubicBezTo>
                <a:cubicBezTo>
                  <a:pt x="3658379" y="277399"/>
                  <a:pt x="3662454" y="280115"/>
                  <a:pt x="3667888" y="281474"/>
                </a:cubicBezTo>
                <a:cubicBezTo>
                  <a:pt x="3662454" y="288266"/>
                  <a:pt x="3658379" y="295057"/>
                  <a:pt x="3655662" y="301848"/>
                </a:cubicBezTo>
                <a:cubicBezTo>
                  <a:pt x="3651587" y="308640"/>
                  <a:pt x="3647512" y="315431"/>
                  <a:pt x="3648871" y="323581"/>
                </a:cubicBezTo>
                <a:cubicBezTo>
                  <a:pt x="3655662" y="324939"/>
                  <a:pt x="3662454" y="324939"/>
                  <a:pt x="3669247" y="326297"/>
                </a:cubicBezTo>
                <a:cubicBezTo>
                  <a:pt x="3676038" y="326297"/>
                  <a:pt x="3681471" y="329013"/>
                  <a:pt x="3685547" y="334448"/>
                </a:cubicBezTo>
                <a:cubicBezTo>
                  <a:pt x="3688263" y="339881"/>
                  <a:pt x="3685547" y="343954"/>
                  <a:pt x="3684188" y="349387"/>
                </a:cubicBezTo>
                <a:cubicBezTo>
                  <a:pt x="3682830" y="350747"/>
                  <a:pt x="3682830" y="353463"/>
                  <a:pt x="3682830" y="356180"/>
                </a:cubicBezTo>
                <a:cubicBezTo>
                  <a:pt x="3689623" y="367046"/>
                  <a:pt x="3700490" y="368404"/>
                  <a:pt x="3711356" y="368404"/>
                </a:cubicBezTo>
                <a:cubicBezTo>
                  <a:pt x="3731732" y="367046"/>
                  <a:pt x="3753467" y="362971"/>
                  <a:pt x="3773843" y="349387"/>
                </a:cubicBezTo>
                <a:cubicBezTo>
                  <a:pt x="3762976" y="346672"/>
                  <a:pt x="3754825" y="343954"/>
                  <a:pt x="3746674" y="339881"/>
                </a:cubicBezTo>
                <a:cubicBezTo>
                  <a:pt x="3764334" y="301848"/>
                  <a:pt x="3776559" y="284191"/>
                  <a:pt x="3799651" y="261100"/>
                </a:cubicBezTo>
                <a:cubicBezTo>
                  <a:pt x="3795577" y="259741"/>
                  <a:pt x="3791501" y="258384"/>
                  <a:pt x="3788785" y="257025"/>
                </a:cubicBezTo>
                <a:cubicBezTo>
                  <a:pt x="3791501" y="242085"/>
                  <a:pt x="3791501" y="242085"/>
                  <a:pt x="3820027" y="229861"/>
                </a:cubicBezTo>
                <a:cubicBezTo>
                  <a:pt x="3811877" y="227144"/>
                  <a:pt x="3805085" y="224428"/>
                  <a:pt x="3798293" y="221711"/>
                </a:cubicBezTo>
                <a:cubicBezTo>
                  <a:pt x="3790143" y="217636"/>
                  <a:pt x="3790143" y="213562"/>
                  <a:pt x="3798293" y="205413"/>
                </a:cubicBezTo>
                <a:cubicBezTo>
                  <a:pt x="3802368" y="206771"/>
                  <a:pt x="3806443" y="210845"/>
                  <a:pt x="3810519" y="212204"/>
                </a:cubicBezTo>
                <a:cubicBezTo>
                  <a:pt x="3815953" y="213562"/>
                  <a:pt x="3821385" y="213562"/>
                  <a:pt x="3828178" y="214921"/>
                </a:cubicBezTo>
                <a:cubicBezTo>
                  <a:pt x="3828178" y="220353"/>
                  <a:pt x="3828178" y="224428"/>
                  <a:pt x="3829535" y="231219"/>
                </a:cubicBezTo>
                <a:cubicBezTo>
                  <a:pt x="3832253" y="233936"/>
                  <a:pt x="3834970" y="236652"/>
                  <a:pt x="3839045" y="240727"/>
                </a:cubicBezTo>
                <a:cubicBezTo>
                  <a:pt x="3847196" y="248876"/>
                  <a:pt x="3858062" y="250234"/>
                  <a:pt x="3868931" y="247518"/>
                </a:cubicBezTo>
                <a:cubicBezTo>
                  <a:pt x="3878439" y="244802"/>
                  <a:pt x="3887947" y="242085"/>
                  <a:pt x="3898815" y="239368"/>
                </a:cubicBezTo>
                <a:cubicBezTo>
                  <a:pt x="3908323" y="263816"/>
                  <a:pt x="3913757" y="267891"/>
                  <a:pt x="3940925" y="262458"/>
                </a:cubicBezTo>
                <a:cubicBezTo>
                  <a:pt x="3955867" y="259741"/>
                  <a:pt x="3969451" y="255667"/>
                  <a:pt x="3984393" y="251592"/>
                </a:cubicBezTo>
                <a:cubicBezTo>
                  <a:pt x="3991185" y="247518"/>
                  <a:pt x="3999335" y="242085"/>
                  <a:pt x="4004769" y="236652"/>
                </a:cubicBezTo>
                <a:cubicBezTo>
                  <a:pt x="4014278" y="228502"/>
                  <a:pt x="4023787" y="220353"/>
                  <a:pt x="4037370" y="224428"/>
                </a:cubicBezTo>
                <a:cubicBezTo>
                  <a:pt x="4038729" y="224428"/>
                  <a:pt x="4041445" y="224428"/>
                  <a:pt x="4042804" y="224428"/>
                </a:cubicBezTo>
                <a:cubicBezTo>
                  <a:pt x="4048237" y="224428"/>
                  <a:pt x="4050954" y="217636"/>
                  <a:pt x="4049595" y="212204"/>
                </a:cubicBezTo>
                <a:cubicBezTo>
                  <a:pt x="4048237" y="205413"/>
                  <a:pt x="4042804" y="199979"/>
                  <a:pt x="4036012" y="197263"/>
                </a:cubicBezTo>
                <a:cubicBezTo>
                  <a:pt x="4023787" y="193188"/>
                  <a:pt x="4011561" y="190472"/>
                  <a:pt x="3997977" y="191830"/>
                </a:cubicBezTo>
                <a:cubicBezTo>
                  <a:pt x="3985751" y="194547"/>
                  <a:pt x="3974884" y="198621"/>
                  <a:pt x="3969451" y="210845"/>
                </a:cubicBezTo>
                <a:cubicBezTo>
                  <a:pt x="3964017" y="223070"/>
                  <a:pt x="3958584" y="224428"/>
                  <a:pt x="3946359" y="220353"/>
                </a:cubicBezTo>
                <a:cubicBezTo>
                  <a:pt x="3935491" y="216279"/>
                  <a:pt x="3924623" y="213562"/>
                  <a:pt x="3917832" y="201338"/>
                </a:cubicBezTo>
                <a:cubicBezTo>
                  <a:pt x="3919190" y="199979"/>
                  <a:pt x="3919190" y="195905"/>
                  <a:pt x="3920549" y="193188"/>
                </a:cubicBezTo>
                <a:cubicBezTo>
                  <a:pt x="3932773" y="178248"/>
                  <a:pt x="3931415" y="161948"/>
                  <a:pt x="3927340" y="145649"/>
                </a:cubicBezTo>
                <a:cubicBezTo>
                  <a:pt x="3924623" y="138858"/>
                  <a:pt x="3921907" y="133425"/>
                  <a:pt x="3920549" y="126634"/>
                </a:cubicBezTo>
                <a:cubicBezTo>
                  <a:pt x="3917832" y="118484"/>
                  <a:pt x="3920549" y="111692"/>
                  <a:pt x="3928698" y="108975"/>
                </a:cubicBezTo>
                <a:cubicBezTo>
                  <a:pt x="3936849" y="106259"/>
                  <a:pt x="3946359" y="104901"/>
                  <a:pt x="3955867" y="104901"/>
                </a:cubicBezTo>
                <a:cubicBezTo>
                  <a:pt x="3969451" y="106259"/>
                  <a:pt x="3984393" y="107617"/>
                  <a:pt x="3997977" y="110334"/>
                </a:cubicBezTo>
                <a:cubicBezTo>
                  <a:pt x="4016995" y="111692"/>
                  <a:pt x="4036012" y="107617"/>
                  <a:pt x="4050954" y="95393"/>
                </a:cubicBezTo>
                <a:cubicBezTo>
                  <a:pt x="4067256" y="81811"/>
                  <a:pt x="4083556" y="72303"/>
                  <a:pt x="4102573" y="62795"/>
                </a:cubicBezTo>
                <a:cubicBezTo>
                  <a:pt x="4110723" y="58721"/>
                  <a:pt x="4118875" y="53287"/>
                  <a:pt x="4124307" y="46496"/>
                </a:cubicBezTo>
                <a:cubicBezTo>
                  <a:pt x="4136533" y="32913"/>
                  <a:pt x="4151475" y="27481"/>
                  <a:pt x="4167776" y="26122"/>
                </a:cubicBezTo>
                <a:close/>
                <a:moveTo>
                  <a:pt x="4393556" y="0"/>
                </a:moveTo>
                <a:lnTo>
                  <a:pt x="4401493" y="0"/>
                </a:lnTo>
                <a:lnTo>
                  <a:pt x="4400290" y="3722"/>
                </a:lnTo>
                <a:cubicBezTo>
                  <a:pt x="4398939" y="5592"/>
                  <a:pt x="4397250" y="6613"/>
                  <a:pt x="4395899" y="5933"/>
                </a:cubicBezTo>
                <a:cubicBezTo>
                  <a:pt x="4394549" y="5933"/>
                  <a:pt x="4393199" y="3212"/>
                  <a:pt x="4393199" y="1852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030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86654" cy="6858000"/>
          </a:xfrm>
          <a:custGeom>
            <a:avLst/>
            <a:gdLst>
              <a:gd name="connsiteX0" fmla="*/ 5396109 w 6086654"/>
              <a:gd name="connsiteY0" fmla="*/ 4941995 h 6858000"/>
              <a:gd name="connsiteX1" fmla="*/ 5426878 w 6086654"/>
              <a:gd name="connsiteY1" fmla="*/ 5132361 h 6858000"/>
              <a:gd name="connsiteX2" fmla="*/ 6086134 w 6086654"/>
              <a:gd name="connsiteY2" fmla="*/ 6582790 h 6858000"/>
              <a:gd name="connsiteX3" fmla="*/ 6043515 w 6086654"/>
              <a:gd name="connsiteY3" fmla="*/ 6837859 h 6858000"/>
              <a:gd name="connsiteX4" fmla="*/ 6038323 w 6086654"/>
              <a:gd name="connsiteY4" fmla="*/ 6858000 h 6858000"/>
              <a:gd name="connsiteX5" fmla="*/ 6014398 w 6086654"/>
              <a:gd name="connsiteY5" fmla="*/ 6858000 h 6858000"/>
              <a:gd name="connsiteX6" fmla="*/ 6015931 w 6086654"/>
              <a:gd name="connsiteY6" fmla="*/ 6852172 h 6858000"/>
              <a:gd name="connsiteX7" fmla="*/ 6056997 w 6086654"/>
              <a:gd name="connsiteY7" fmla="*/ 6638686 h 6858000"/>
              <a:gd name="connsiteX8" fmla="*/ 6052484 w 6086654"/>
              <a:gd name="connsiteY8" fmla="*/ 6424852 h 6858000"/>
              <a:gd name="connsiteX9" fmla="*/ 5896590 w 6086654"/>
              <a:gd name="connsiteY9" fmla="*/ 6032420 h 6858000"/>
              <a:gd name="connsiteX10" fmla="*/ 5661550 w 6086654"/>
              <a:gd name="connsiteY10" fmla="*/ 5679434 h 6858000"/>
              <a:gd name="connsiteX11" fmla="*/ 5523054 w 6086654"/>
              <a:gd name="connsiteY11" fmla="*/ 5426997 h 6858000"/>
              <a:gd name="connsiteX12" fmla="*/ 5448536 w 6086654"/>
              <a:gd name="connsiteY12" fmla="*/ 5265619 h 6858000"/>
              <a:gd name="connsiteX13" fmla="*/ 5423227 w 6086654"/>
              <a:gd name="connsiteY13" fmla="*/ 5192723 h 6858000"/>
              <a:gd name="connsiteX14" fmla="*/ 5410747 w 6086654"/>
              <a:gd name="connsiteY14" fmla="*/ 5133479 h 6858000"/>
              <a:gd name="connsiteX15" fmla="*/ 5401022 w 6086654"/>
              <a:gd name="connsiteY15" fmla="*/ 5036671 h 6858000"/>
              <a:gd name="connsiteX16" fmla="*/ 5530673 w 6086654"/>
              <a:gd name="connsiteY16" fmla="*/ 3764146 h 6858000"/>
              <a:gd name="connsiteX17" fmla="*/ 5522684 w 6086654"/>
              <a:gd name="connsiteY17" fmla="*/ 3878992 h 6858000"/>
              <a:gd name="connsiteX18" fmla="*/ 5506894 w 6086654"/>
              <a:gd name="connsiteY18" fmla="*/ 3984088 h 6858000"/>
              <a:gd name="connsiteX19" fmla="*/ 5532623 w 6086654"/>
              <a:gd name="connsiteY19" fmla="*/ 3590664 h 6858000"/>
              <a:gd name="connsiteX20" fmla="*/ 5537296 w 6086654"/>
              <a:gd name="connsiteY20" fmla="*/ 3668924 h 6858000"/>
              <a:gd name="connsiteX21" fmla="*/ 5534636 w 6086654"/>
              <a:gd name="connsiteY21" fmla="*/ 3707188 h 6858000"/>
              <a:gd name="connsiteX22" fmla="*/ 5231592 w 6086654"/>
              <a:gd name="connsiteY22" fmla="*/ 0 h 6858000"/>
              <a:gd name="connsiteX23" fmla="*/ 5270604 w 6086654"/>
              <a:gd name="connsiteY23" fmla="*/ 0 h 6858000"/>
              <a:gd name="connsiteX24" fmla="*/ 5276663 w 6086654"/>
              <a:gd name="connsiteY24" fmla="*/ 27680 h 6858000"/>
              <a:gd name="connsiteX25" fmla="*/ 5262063 w 6086654"/>
              <a:gd name="connsiteY25" fmla="*/ 827395 h 6858000"/>
              <a:gd name="connsiteX26" fmla="*/ 5155674 w 6086654"/>
              <a:gd name="connsiteY26" fmla="*/ 2395281 h 6858000"/>
              <a:gd name="connsiteX27" fmla="*/ 5524838 w 6086654"/>
              <a:gd name="connsiteY27" fmla="*/ 3460289 h 6858000"/>
              <a:gd name="connsiteX28" fmla="*/ 5532047 w 6086654"/>
              <a:gd name="connsiteY28" fmla="*/ 3581018 h 6858000"/>
              <a:gd name="connsiteX29" fmla="*/ 5518590 w 6086654"/>
              <a:gd name="connsiteY29" fmla="*/ 3447933 h 6858000"/>
              <a:gd name="connsiteX30" fmla="*/ 5448639 w 6086654"/>
              <a:gd name="connsiteY30" fmla="*/ 3173223 h 6858000"/>
              <a:gd name="connsiteX31" fmla="*/ 5228478 w 6086654"/>
              <a:gd name="connsiteY31" fmla="*/ 2647833 h 6858000"/>
              <a:gd name="connsiteX32" fmla="*/ 5143118 w 6086654"/>
              <a:gd name="connsiteY32" fmla="*/ 2374235 h 6858000"/>
              <a:gd name="connsiteX33" fmla="*/ 5128882 w 6086654"/>
              <a:gd name="connsiteY33" fmla="*/ 2303273 h 6858000"/>
              <a:gd name="connsiteX34" fmla="*/ 5114646 w 6086654"/>
              <a:gd name="connsiteY34" fmla="*/ 2232308 h 6858000"/>
              <a:gd name="connsiteX35" fmla="*/ 5113064 w 6086654"/>
              <a:gd name="connsiteY35" fmla="*/ 2197791 h 6858000"/>
              <a:gd name="connsiteX36" fmla="*/ 5107792 w 6086654"/>
              <a:gd name="connsiteY36" fmla="*/ 2162631 h 6858000"/>
              <a:gd name="connsiteX37" fmla="*/ 5101581 w 6086654"/>
              <a:gd name="connsiteY37" fmla="*/ 2089265 h 6858000"/>
              <a:gd name="connsiteX38" fmla="*/ 5105620 w 6086654"/>
              <a:gd name="connsiteY38" fmla="*/ 1804642 h 6858000"/>
              <a:gd name="connsiteX39" fmla="*/ 5132451 w 6086654"/>
              <a:gd name="connsiteY39" fmla="*/ 1520190 h 6858000"/>
              <a:gd name="connsiteX40" fmla="*/ 5226709 w 6086654"/>
              <a:gd name="connsiteY40" fmla="*/ 958375 h 6858000"/>
              <a:gd name="connsiteX41" fmla="*/ 5263322 w 6086654"/>
              <a:gd name="connsiteY41" fmla="*/ 683239 h 6858000"/>
              <a:gd name="connsiteX42" fmla="*/ 5277145 w 6086654"/>
              <a:gd name="connsiteY42" fmla="*/ 407932 h 6858000"/>
              <a:gd name="connsiteX43" fmla="*/ 5251286 w 6086654"/>
              <a:gd name="connsiteY43" fmla="*/ 106676 h 6858000"/>
              <a:gd name="connsiteX44" fmla="*/ 0 w 6086654"/>
              <a:gd name="connsiteY44" fmla="*/ 0 h 6858000"/>
              <a:gd name="connsiteX45" fmla="*/ 5200803 w 6086654"/>
              <a:gd name="connsiteY45" fmla="*/ 0 h 6858000"/>
              <a:gd name="connsiteX46" fmla="*/ 5218407 w 6086654"/>
              <a:gd name="connsiteY46" fmla="*/ 113591 h 6858000"/>
              <a:gd name="connsiteX47" fmla="*/ 5225356 w 6086654"/>
              <a:gd name="connsiteY47" fmla="*/ 334217 h 6858000"/>
              <a:gd name="connsiteX48" fmla="*/ 5205734 w 6086654"/>
              <a:gd name="connsiteY48" fmla="*/ 642754 h 6858000"/>
              <a:gd name="connsiteX49" fmla="*/ 5182360 w 6086654"/>
              <a:gd name="connsiteY49" fmla="*/ 798458 h 6858000"/>
              <a:gd name="connsiteX50" fmla="*/ 5154651 w 6086654"/>
              <a:gd name="connsiteY50" fmla="*/ 957211 h 6858000"/>
              <a:gd name="connsiteX51" fmla="*/ 5039948 w 6086654"/>
              <a:gd name="connsiteY51" fmla="*/ 1614372 h 6858000"/>
              <a:gd name="connsiteX52" fmla="*/ 5032977 w 6086654"/>
              <a:gd name="connsiteY52" fmla="*/ 1719676 h 6858000"/>
              <a:gd name="connsiteX53" fmla="*/ 5033738 w 6086654"/>
              <a:gd name="connsiteY53" fmla="*/ 1780682 h 6858000"/>
              <a:gd name="connsiteX54" fmla="*/ 5040476 w 6086654"/>
              <a:gd name="connsiteY54" fmla="*/ 1785660 h 6858000"/>
              <a:gd name="connsiteX55" fmla="*/ 5083357 w 6086654"/>
              <a:gd name="connsiteY55" fmla="*/ 1496402 h 6858000"/>
              <a:gd name="connsiteX56" fmla="*/ 5157287 w 6086654"/>
              <a:gd name="connsiteY56" fmla="*/ 1094628 h 6858000"/>
              <a:gd name="connsiteX57" fmla="*/ 5190621 w 6086654"/>
              <a:gd name="connsiteY57" fmla="*/ 925446 h 6858000"/>
              <a:gd name="connsiteX58" fmla="*/ 5183825 w 6086654"/>
              <a:gd name="connsiteY58" fmla="*/ 1007955 h 6858000"/>
              <a:gd name="connsiteX59" fmla="*/ 5146276 w 6086654"/>
              <a:gd name="connsiteY59" fmla="*/ 1244882 h 6858000"/>
              <a:gd name="connsiteX60" fmla="*/ 5094254 w 6086654"/>
              <a:gd name="connsiteY60" fmla="*/ 1521131 h 6858000"/>
              <a:gd name="connsiteX61" fmla="*/ 5075391 w 6086654"/>
              <a:gd name="connsiteY61" fmla="*/ 1650992 h 6858000"/>
              <a:gd name="connsiteX62" fmla="*/ 5068771 w 6086654"/>
              <a:gd name="connsiteY62" fmla="*/ 1710708 h 6858000"/>
              <a:gd name="connsiteX63" fmla="*/ 5062151 w 6086654"/>
              <a:gd name="connsiteY63" fmla="*/ 1770425 h 6858000"/>
              <a:gd name="connsiteX64" fmla="*/ 5048443 w 6086654"/>
              <a:gd name="connsiteY64" fmla="*/ 1870748 h 6858000"/>
              <a:gd name="connsiteX65" fmla="*/ 5045047 w 6086654"/>
              <a:gd name="connsiteY65" fmla="*/ 1912005 h 6858000"/>
              <a:gd name="connsiteX66" fmla="*/ 5042292 w 6086654"/>
              <a:gd name="connsiteY66" fmla="*/ 1949566 h 6858000"/>
              <a:gd name="connsiteX67" fmla="*/ 5036318 w 6086654"/>
              <a:gd name="connsiteY67" fmla="*/ 2005590 h 6858000"/>
              <a:gd name="connsiteX68" fmla="*/ 5032451 w 6086654"/>
              <a:gd name="connsiteY68" fmla="*/ 2027742 h 6858000"/>
              <a:gd name="connsiteX69" fmla="*/ 5037081 w 6086654"/>
              <a:gd name="connsiteY69" fmla="*/ 2066593 h 6858000"/>
              <a:gd name="connsiteX70" fmla="*/ 5038018 w 6086654"/>
              <a:gd name="connsiteY70" fmla="*/ 2104800 h 6858000"/>
              <a:gd name="connsiteX71" fmla="*/ 5045692 w 6086654"/>
              <a:gd name="connsiteY71" fmla="*/ 2147988 h 6858000"/>
              <a:gd name="connsiteX72" fmla="*/ 5061686 w 6086654"/>
              <a:gd name="connsiteY72" fmla="*/ 2230673 h 6858000"/>
              <a:gd name="connsiteX73" fmla="*/ 5070649 w 6086654"/>
              <a:gd name="connsiteY73" fmla="*/ 2266477 h 6858000"/>
              <a:gd name="connsiteX74" fmla="*/ 5075280 w 6086654"/>
              <a:gd name="connsiteY74" fmla="*/ 2305329 h 6858000"/>
              <a:gd name="connsiteX75" fmla="*/ 5083596 w 6086654"/>
              <a:gd name="connsiteY75" fmla="*/ 2344824 h 6858000"/>
              <a:gd name="connsiteX76" fmla="*/ 5097190 w 6086654"/>
              <a:gd name="connsiteY76" fmla="*/ 2419480 h 6858000"/>
              <a:gd name="connsiteX77" fmla="*/ 5143470 w 6086654"/>
              <a:gd name="connsiteY77" fmla="*/ 2568321 h 6858000"/>
              <a:gd name="connsiteX78" fmla="*/ 5256422 w 6086654"/>
              <a:gd name="connsiteY78" fmla="*/ 2858147 h 6858000"/>
              <a:gd name="connsiteX79" fmla="*/ 5370664 w 6086654"/>
              <a:gd name="connsiteY79" fmla="*/ 3140591 h 6858000"/>
              <a:gd name="connsiteX80" fmla="*/ 5452155 w 6086654"/>
              <a:gd name="connsiteY80" fmla="*/ 3436338 h 6858000"/>
              <a:gd name="connsiteX81" fmla="*/ 5417069 w 6086654"/>
              <a:gd name="connsiteY81" fmla="*/ 4073156 h 6858000"/>
              <a:gd name="connsiteX82" fmla="*/ 5354092 w 6086654"/>
              <a:gd name="connsiteY82" fmla="*/ 4412170 h 6858000"/>
              <a:gd name="connsiteX83" fmla="*/ 5310039 w 6086654"/>
              <a:gd name="connsiteY83" fmla="*/ 4773505 h 6858000"/>
              <a:gd name="connsiteX84" fmla="*/ 5317068 w 6086654"/>
              <a:gd name="connsiteY84" fmla="*/ 4580707 h 6858000"/>
              <a:gd name="connsiteX85" fmla="*/ 5339330 w 6086654"/>
              <a:gd name="connsiteY85" fmla="*/ 4409593 h 6858000"/>
              <a:gd name="connsiteX86" fmla="*/ 5374127 w 6086654"/>
              <a:gd name="connsiteY86" fmla="*/ 4210228 h 6858000"/>
              <a:gd name="connsiteX87" fmla="*/ 5423571 w 6086654"/>
              <a:gd name="connsiteY87" fmla="*/ 3948746 h 6858000"/>
              <a:gd name="connsiteX88" fmla="*/ 5429134 w 6086654"/>
              <a:gd name="connsiteY88" fmla="*/ 3786128 h 6858000"/>
              <a:gd name="connsiteX89" fmla="*/ 5423042 w 6086654"/>
              <a:gd name="connsiteY89" fmla="*/ 3777457 h 6858000"/>
              <a:gd name="connsiteX90" fmla="*/ 5386898 w 6086654"/>
              <a:gd name="connsiteY90" fmla="*/ 4071694 h 6858000"/>
              <a:gd name="connsiteX91" fmla="*/ 5308573 w 6086654"/>
              <a:gd name="connsiteY91" fmla="*/ 4564007 h 6858000"/>
              <a:gd name="connsiteX92" fmla="*/ 5289478 w 6086654"/>
              <a:gd name="connsiteY92" fmla="*/ 4804156 h 6858000"/>
              <a:gd name="connsiteX93" fmla="*/ 5288717 w 6086654"/>
              <a:gd name="connsiteY93" fmla="*/ 4982829 h 6858000"/>
              <a:gd name="connsiteX94" fmla="*/ 5299437 w 6086654"/>
              <a:gd name="connsiteY94" fmla="*/ 5030354 h 6858000"/>
              <a:gd name="connsiteX95" fmla="*/ 5344256 w 6086654"/>
              <a:gd name="connsiteY95" fmla="*/ 5209374 h 6858000"/>
              <a:gd name="connsiteX96" fmla="*/ 5437991 w 6086654"/>
              <a:gd name="connsiteY96" fmla="*/ 5434977 h 6858000"/>
              <a:gd name="connsiteX97" fmla="*/ 5549244 w 6086654"/>
              <a:gd name="connsiteY97" fmla="*/ 5625593 h 6858000"/>
              <a:gd name="connsiteX98" fmla="*/ 5497631 w 6086654"/>
              <a:gd name="connsiteY98" fmla="*/ 5529083 h 6858000"/>
              <a:gd name="connsiteX99" fmla="*/ 5460604 w 6086654"/>
              <a:gd name="connsiteY99" fmla="*/ 5457946 h 6858000"/>
              <a:gd name="connsiteX100" fmla="*/ 5447305 w 6086654"/>
              <a:gd name="connsiteY100" fmla="*/ 5425190 h 6858000"/>
              <a:gd name="connsiteX101" fmla="*/ 5421177 w 6086654"/>
              <a:gd name="connsiteY101" fmla="*/ 5378780 h 6858000"/>
              <a:gd name="connsiteX102" fmla="*/ 5371498 w 6086654"/>
              <a:gd name="connsiteY102" fmla="*/ 5271195 h 6858000"/>
              <a:gd name="connsiteX103" fmla="*/ 5351637 w 6086654"/>
              <a:gd name="connsiteY103" fmla="*/ 5210662 h 6858000"/>
              <a:gd name="connsiteX104" fmla="*/ 5334178 w 6086654"/>
              <a:gd name="connsiteY104" fmla="*/ 5158157 h 6858000"/>
              <a:gd name="connsiteX105" fmla="*/ 5321057 w 6086654"/>
              <a:gd name="connsiteY105" fmla="*/ 5102605 h 6858000"/>
              <a:gd name="connsiteX106" fmla="*/ 5299847 w 6086654"/>
              <a:gd name="connsiteY106" fmla="*/ 4897271 h 6858000"/>
              <a:gd name="connsiteX107" fmla="*/ 5304240 w 6086654"/>
              <a:gd name="connsiteY107" fmla="*/ 4806732 h 6858000"/>
              <a:gd name="connsiteX108" fmla="*/ 5308575 w 6086654"/>
              <a:gd name="connsiteY108" fmla="*/ 4803685 h 6858000"/>
              <a:gd name="connsiteX109" fmla="*/ 5317364 w 6086654"/>
              <a:gd name="connsiteY109" fmla="*/ 4862285 h 6858000"/>
              <a:gd name="connsiteX110" fmla="*/ 5344197 w 6086654"/>
              <a:gd name="connsiteY110" fmla="*/ 5057189 h 6858000"/>
              <a:gd name="connsiteX111" fmla="*/ 5383916 w 6086654"/>
              <a:gd name="connsiteY111" fmla="*/ 5178253 h 6858000"/>
              <a:gd name="connsiteX112" fmla="*/ 5507941 w 6086654"/>
              <a:gd name="connsiteY112" fmla="*/ 5470013 h 6858000"/>
              <a:gd name="connsiteX113" fmla="*/ 5633781 w 6086654"/>
              <a:gd name="connsiteY113" fmla="*/ 5686002 h 6858000"/>
              <a:gd name="connsiteX114" fmla="*/ 5836249 w 6086654"/>
              <a:gd name="connsiteY114" fmla="*/ 6029497 h 6858000"/>
              <a:gd name="connsiteX115" fmla="*/ 5916862 w 6086654"/>
              <a:gd name="connsiteY115" fmla="*/ 6199548 h 6858000"/>
              <a:gd name="connsiteX116" fmla="*/ 5977555 w 6086654"/>
              <a:gd name="connsiteY116" fmla="*/ 6396556 h 6858000"/>
              <a:gd name="connsiteX117" fmla="*/ 5987749 w 6086654"/>
              <a:gd name="connsiteY117" fmla="*/ 6512467 h 6858000"/>
              <a:gd name="connsiteX118" fmla="*/ 5988512 w 6086654"/>
              <a:gd name="connsiteY118" fmla="*/ 6573471 h 6858000"/>
              <a:gd name="connsiteX119" fmla="*/ 5984294 w 6086654"/>
              <a:gd name="connsiteY119" fmla="*/ 6641214 h 6858000"/>
              <a:gd name="connsiteX120" fmla="*/ 5954827 w 6086654"/>
              <a:gd name="connsiteY120" fmla="*/ 6788246 h 6858000"/>
              <a:gd name="connsiteX121" fmla="*/ 5936164 w 6086654"/>
              <a:gd name="connsiteY121" fmla="*/ 6858000 h 6858000"/>
              <a:gd name="connsiteX122" fmla="*/ 0 w 6086654"/>
              <a:gd name="connsiteY12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</a:cxnLst>
            <a:rect l="l" t="t" r="r" b="b"/>
            <a:pathLst>
              <a:path w="6086654" h="6858000">
                <a:moveTo>
                  <a:pt x="5396109" y="4941995"/>
                </a:moveTo>
                <a:lnTo>
                  <a:pt x="5426878" y="5132361"/>
                </a:lnTo>
                <a:cubicBezTo>
                  <a:pt x="5563177" y="5658339"/>
                  <a:pt x="6105787" y="6034577"/>
                  <a:pt x="6086134" y="6582790"/>
                </a:cubicBezTo>
                <a:cubicBezTo>
                  <a:pt x="6082381" y="6669638"/>
                  <a:pt x="6064793" y="6754071"/>
                  <a:pt x="6043515" y="6837859"/>
                </a:cubicBezTo>
                <a:lnTo>
                  <a:pt x="6038323" y="6858000"/>
                </a:lnTo>
                <a:lnTo>
                  <a:pt x="6014398" y="6858000"/>
                </a:lnTo>
                <a:lnTo>
                  <a:pt x="6015931" y="6852172"/>
                </a:lnTo>
                <a:cubicBezTo>
                  <a:pt x="6036200" y="6779623"/>
                  <a:pt x="6048443" y="6709476"/>
                  <a:pt x="6056997" y="6638686"/>
                </a:cubicBezTo>
                <a:cubicBezTo>
                  <a:pt x="6065549" y="6567896"/>
                  <a:pt x="6063030" y="6495172"/>
                  <a:pt x="6052484" y="6424852"/>
                </a:cubicBezTo>
                <a:cubicBezTo>
                  <a:pt x="6027702" y="6283568"/>
                  <a:pt x="5967125" y="6151255"/>
                  <a:pt x="5896590" y="6032420"/>
                </a:cubicBezTo>
                <a:cubicBezTo>
                  <a:pt x="5823008" y="5909249"/>
                  <a:pt x="5740112" y="5795866"/>
                  <a:pt x="5661550" y="5679434"/>
                </a:cubicBezTo>
                <a:cubicBezTo>
                  <a:pt x="5642803" y="5634315"/>
                  <a:pt x="5580117" y="5535872"/>
                  <a:pt x="5523054" y="5426997"/>
                </a:cubicBezTo>
                <a:cubicBezTo>
                  <a:pt x="5494524" y="5372561"/>
                  <a:pt x="5465993" y="5318124"/>
                  <a:pt x="5448536" y="5265619"/>
                </a:cubicBezTo>
                <a:cubicBezTo>
                  <a:pt x="5437638" y="5240892"/>
                  <a:pt x="5431077" y="5213114"/>
                  <a:pt x="5423227" y="5192723"/>
                </a:cubicBezTo>
                <a:cubicBezTo>
                  <a:pt x="5416021" y="5168638"/>
                  <a:pt x="5411861" y="5148891"/>
                  <a:pt x="5410747" y="5133479"/>
                </a:cubicBezTo>
                <a:cubicBezTo>
                  <a:pt x="5431897" y="5186628"/>
                  <a:pt x="5412680" y="5122404"/>
                  <a:pt x="5401022" y="5036671"/>
                </a:cubicBezTo>
                <a:close/>
                <a:moveTo>
                  <a:pt x="5530673" y="3764146"/>
                </a:moveTo>
                <a:lnTo>
                  <a:pt x="5522684" y="3878992"/>
                </a:lnTo>
                <a:lnTo>
                  <a:pt x="5506894" y="3984088"/>
                </a:lnTo>
                <a:close/>
                <a:moveTo>
                  <a:pt x="5532623" y="3590664"/>
                </a:moveTo>
                <a:lnTo>
                  <a:pt x="5537296" y="3668924"/>
                </a:lnTo>
                <a:lnTo>
                  <a:pt x="5534636" y="3707188"/>
                </a:lnTo>
                <a:close/>
                <a:moveTo>
                  <a:pt x="5231592" y="0"/>
                </a:moveTo>
                <a:lnTo>
                  <a:pt x="5270604" y="0"/>
                </a:lnTo>
                <a:lnTo>
                  <a:pt x="5276663" y="27680"/>
                </a:lnTo>
                <a:cubicBezTo>
                  <a:pt x="5317363" y="287304"/>
                  <a:pt x="5301636" y="567991"/>
                  <a:pt x="5262063" y="827395"/>
                </a:cubicBezTo>
                <a:cubicBezTo>
                  <a:pt x="5182267" y="1349895"/>
                  <a:pt x="5031556" y="1886646"/>
                  <a:pt x="5155674" y="2395281"/>
                </a:cubicBezTo>
                <a:cubicBezTo>
                  <a:pt x="5243962" y="2760700"/>
                  <a:pt x="5472977" y="3082202"/>
                  <a:pt x="5524838" y="3460289"/>
                </a:cubicBezTo>
                <a:lnTo>
                  <a:pt x="5532047" y="3581018"/>
                </a:lnTo>
                <a:lnTo>
                  <a:pt x="5518590" y="3447933"/>
                </a:lnTo>
                <a:cubicBezTo>
                  <a:pt x="5504528" y="3354176"/>
                  <a:pt x="5478752" y="3262175"/>
                  <a:pt x="5448639" y="3173223"/>
                </a:cubicBezTo>
                <a:cubicBezTo>
                  <a:pt x="5384722" y="2994673"/>
                  <a:pt x="5300420" y="2823979"/>
                  <a:pt x="5228478" y="2647833"/>
                </a:cubicBezTo>
                <a:cubicBezTo>
                  <a:pt x="5194673" y="2558238"/>
                  <a:pt x="5164561" y="2469284"/>
                  <a:pt x="5143118" y="2374235"/>
                </a:cubicBezTo>
                <a:cubicBezTo>
                  <a:pt x="5143118" y="2374235"/>
                  <a:pt x="5143118" y="2374235"/>
                  <a:pt x="5128882" y="2303273"/>
                </a:cubicBezTo>
                <a:cubicBezTo>
                  <a:pt x="5121677" y="2279187"/>
                  <a:pt x="5121852" y="2256392"/>
                  <a:pt x="5114646" y="2232308"/>
                </a:cubicBezTo>
                <a:cubicBezTo>
                  <a:pt x="5116579" y="2221232"/>
                  <a:pt x="5111130" y="2208867"/>
                  <a:pt x="5113064" y="2197791"/>
                </a:cubicBezTo>
                <a:cubicBezTo>
                  <a:pt x="5113064" y="2197791"/>
                  <a:pt x="5113064" y="2197791"/>
                  <a:pt x="5107792" y="2162631"/>
                </a:cubicBezTo>
                <a:cubicBezTo>
                  <a:pt x="5104921" y="2135499"/>
                  <a:pt x="5101405" y="2112062"/>
                  <a:pt x="5101581" y="2089265"/>
                </a:cubicBezTo>
                <a:cubicBezTo>
                  <a:pt x="5095547" y="1993101"/>
                  <a:pt x="5100584" y="1898871"/>
                  <a:pt x="5105620" y="1804642"/>
                </a:cubicBezTo>
                <a:cubicBezTo>
                  <a:pt x="5111303" y="1706717"/>
                  <a:pt x="5120031" y="1613131"/>
                  <a:pt x="5132451" y="1520190"/>
                </a:cubicBezTo>
                <a:cubicBezTo>
                  <a:pt x="5161625" y="1331257"/>
                  <a:pt x="5198180" y="1143615"/>
                  <a:pt x="5226709" y="958375"/>
                </a:cubicBezTo>
                <a:cubicBezTo>
                  <a:pt x="5242819" y="866077"/>
                  <a:pt x="5254593" y="776827"/>
                  <a:pt x="5263322" y="683239"/>
                </a:cubicBezTo>
                <a:cubicBezTo>
                  <a:pt x="5272049" y="589653"/>
                  <a:pt x="5280134" y="499759"/>
                  <a:pt x="5277145" y="407932"/>
                </a:cubicBezTo>
                <a:cubicBezTo>
                  <a:pt x="5273366" y="298848"/>
                  <a:pt x="5265046" y="199432"/>
                  <a:pt x="5251286" y="106676"/>
                </a:cubicBezTo>
                <a:close/>
                <a:moveTo>
                  <a:pt x="0" y="0"/>
                </a:moveTo>
                <a:lnTo>
                  <a:pt x="5200803" y="0"/>
                </a:lnTo>
                <a:lnTo>
                  <a:pt x="5218407" y="113591"/>
                </a:lnTo>
                <a:cubicBezTo>
                  <a:pt x="5224832" y="185041"/>
                  <a:pt x="5227092" y="258908"/>
                  <a:pt x="5225356" y="334217"/>
                </a:cubicBezTo>
                <a:cubicBezTo>
                  <a:pt x="5227056" y="433429"/>
                  <a:pt x="5220086" y="538736"/>
                  <a:pt x="5205734" y="642754"/>
                </a:cubicBezTo>
                <a:cubicBezTo>
                  <a:pt x="5200403" y="695085"/>
                  <a:pt x="5191382" y="746771"/>
                  <a:pt x="5182360" y="798458"/>
                </a:cubicBezTo>
                <a:cubicBezTo>
                  <a:pt x="5177028" y="850789"/>
                  <a:pt x="5167362" y="906168"/>
                  <a:pt x="5154651" y="957211"/>
                </a:cubicBezTo>
                <a:cubicBezTo>
                  <a:pt x="5117277" y="1171342"/>
                  <a:pt x="5071230" y="1391567"/>
                  <a:pt x="5039948" y="1614372"/>
                </a:cubicBezTo>
                <a:cubicBezTo>
                  <a:pt x="5035906" y="1659317"/>
                  <a:pt x="5033796" y="1693189"/>
                  <a:pt x="5032977" y="1719676"/>
                </a:cubicBezTo>
                <a:cubicBezTo>
                  <a:pt x="5032157" y="1746164"/>
                  <a:pt x="5031981" y="1768961"/>
                  <a:pt x="5033738" y="1780682"/>
                </a:cubicBezTo>
                <a:cubicBezTo>
                  <a:pt x="5032918" y="1807168"/>
                  <a:pt x="5036610" y="1807813"/>
                  <a:pt x="5040476" y="1785660"/>
                </a:cubicBezTo>
                <a:cubicBezTo>
                  <a:pt x="5047565" y="1745051"/>
                  <a:pt x="5060158" y="1629313"/>
                  <a:pt x="5083357" y="1496402"/>
                </a:cubicBezTo>
                <a:cubicBezTo>
                  <a:pt x="5103509" y="1359158"/>
                  <a:pt x="5133620" y="1208434"/>
                  <a:pt x="5157287" y="1094628"/>
                </a:cubicBezTo>
                <a:cubicBezTo>
                  <a:pt x="5176619" y="983871"/>
                  <a:pt x="5190151" y="906341"/>
                  <a:pt x="5190621" y="925446"/>
                </a:cubicBezTo>
                <a:cubicBezTo>
                  <a:pt x="5198177" y="903937"/>
                  <a:pt x="5195424" y="941502"/>
                  <a:pt x="5183825" y="1007955"/>
                </a:cubicBezTo>
                <a:cubicBezTo>
                  <a:pt x="5172226" y="1074410"/>
                  <a:pt x="5156761" y="1163016"/>
                  <a:pt x="5146276" y="1244882"/>
                </a:cubicBezTo>
                <a:cubicBezTo>
                  <a:pt x="5126474" y="1336536"/>
                  <a:pt x="5109720" y="1432525"/>
                  <a:pt x="5094254" y="1521131"/>
                </a:cubicBezTo>
                <a:cubicBezTo>
                  <a:pt x="5090212" y="1566079"/>
                  <a:pt x="5082480" y="1610383"/>
                  <a:pt x="5075391" y="1650992"/>
                </a:cubicBezTo>
                <a:cubicBezTo>
                  <a:pt x="5071525" y="1673146"/>
                  <a:pt x="5068303" y="1691604"/>
                  <a:pt x="5068771" y="1710708"/>
                </a:cubicBezTo>
                <a:cubicBezTo>
                  <a:pt x="5064905" y="1732860"/>
                  <a:pt x="5061683" y="1751318"/>
                  <a:pt x="5062151" y="1770425"/>
                </a:cubicBezTo>
                <a:cubicBezTo>
                  <a:pt x="5055707" y="1807342"/>
                  <a:pt x="5053599" y="1841212"/>
                  <a:pt x="5048443" y="1870748"/>
                </a:cubicBezTo>
                <a:cubicBezTo>
                  <a:pt x="5049557" y="1886160"/>
                  <a:pt x="5046979" y="1900927"/>
                  <a:pt x="5045047" y="1912005"/>
                </a:cubicBezTo>
                <a:cubicBezTo>
                  <a:pt x="5046158" y="1927415"/>
                  <a:pt x="5044225" y="1938491"/>
                  <a:pt x="5042292" y="1949566"/>
                </a:cubicBezTo>
                <a:cubicBezTo>
                  <a:pt x="5042117" y="1972361"/>
                  <a:pt x="5038895" y="1990822"/>
                  <a:pt x="5036318" y="2005590"/>
                </a:cubicBezTo>
                <a:cubicBezTo>
                  <a:pt x="5033740" y="2020358"/>
                  <a:pt x="5032451" y="2027742"/>
                  <a:pt x="5032451" y="2027742"/>
                </a:cubicBezTo>
                <a:cubicBezTo>
                  <a:pt x="5032451" y="2027742"/>
                  <a:pt x="5033565" y="2043153"/>
                  <a:pt x="5037081" y="2066593"/>
                </a:cubicBezTo>
                <a:cubicBezTo>
                  <a:pt x="5035146" y="2077670"/>
                  <a:pt x="5036903" y="2089389"/>
                  <a:pt x="5038018" y="2104800"/>
                </a:cubicBezTo>
                <a:cubicBezTo>
                  <a:pt x="5042822" y="2120856"/>
                  <a:pt x="5044579" y="2132577"/>
                  <a:pt x="5045692" y="2147988"/>
                </a:cubicBezTo>
                <a:cubicBezTo>
                  <a:pt x="5051610" y="2179456"/>
                  <a:pt x="5054480" y="2206588"/>
                  <a:pt x="5061686" y="2230673"/>
                </a:cubicBezTo>
                <a:cubicBezTo>
                  <a:pt x="5065201" y="2254113"/>
                  <a:pt x="5070649" y="2266477"/>
                  <a:pt x="5070649" y="2266477"/>
                </a:cubicBezTo>
                <a:cubicBezTo>
                  <a:pt x="5070649" y="2266477"/>
                  <a:pt x="5070649" y="2266477"/>
                  <a:pt x="5075280" y="2305329"/>
                </a:cubicBezTo>
                <a:cubicBezTo>
                  <a:pt x="5077035" y="2317047"/>
                  <a:pt x="5078793" y="2328769"/>
                  <a:pt x="5083596" y="2344824"/>
                </a:cubicBezTo>
                <a:cubicBezTo>
                  <a:pt x="5087112" y="2368263"/>
                  <a:pt x="5093674" y="2396040"/>
                  <a:pt x="5097190" y="2419480"/>
                </a:cubicBezTo>
                <a:cubicBezTo>
                  <a:pt x="5111601" y="2467648"/>
                  <a:pt x="5125368" y="2519509"/>
                  <a:pt x="5143470" y="2568321"/>
                </a:cubicBezTo>
                <a:cubicBezTo>
                  <a:pt x="5175986" y="2665301"/>
                  <a:pt x="5215882" y="2763571"/>
                  <a:pt x="5256422" y="2858147"/>
                </a:cubicBezTo>
                <a:cubicBezTo>
                  <a:pt x="5296963" y="2952725"/>
                  <a:pt x="5337504" y="3047302"/>
                  <a:pt x="5370664" y="3140591"/>
                </a:cubicBezTo>
                <a:cubicBezTo>
                  <a:pt x="5406868" y="3238214"/>
                  <a:pt x="5435048" y="3338243"/>
                  <a:pt x="5452155" y="3436338"/>
                </a:cubicBezTo>
                <a:cubicBezTo>
                  <a:pt x="5485082" y="3639914"/>
                  <a:pt x="5459423" y="3852285"/>
                  <a:pt x="5417069" y="4073156"/>
                </a:cubicBezTo>
                <a:cubicBezTo>
                  <a:pt x="5397737" y="4183913"/>
                  <a:pt x="5374713" y="4294027"/>
                  <a:pt x="5354092" y="4412170"/>
                </a:cubicBezTo>
                <a:cubicBezTo>
                  <a:pt x="5334116" y="4526617"/>
                  <a:pt x="5316542" y="4649096"/>
                  <a:pt x="5310039" y="4773505"/>
                </a:cubicBezTo>
                <a:cubicBezTo>
                  <a:pt x="5311210" y="4701427"/>
                  <a:pt x="5314139" y="4641068"/>
                  <a:pt x="5317068" y="4580707"/>
                </a:cubicBezTo>
                <a:cubicBezTo>
                  <a:pt x="5323044" y="4524685"/>
                  <a:pt x="5329019" y="4468663"/>
                  <a:pt x="5339330" y="4409593"/>
                </a:cubicBezTo>
                <a:cubicBezTo>
                  <a:pt x="5349640" y="4350521"/>
                  <a:pt x="5361240" y="4284066"/>
                  <a:pt x="5374127" y="4210228"/>
                </a:cubicBezTo>
                <a:cubicBezTo>
                  <a:pt x="5390706" y="4137035"/>
                  <a:pt x="5409218" y="4052764"/>
                  <a:pt x="5423571" y="3948746"/>
                </a:cubicBezTo>
                <a:cubicBezTo>
                  <a:pt x="5430365" y="3866235"/>
                  <a:pt x="5428315" y="3812617"/>
                  <a:pt x="5429134" y="3786128"/>
                </a:cubicBezTo>
                <a:cubicBezTo>
                  <a:pt x="5426264" y="3758997"/>
                  <a:pt x="5422573" y="3758353"/>
                  <a:pt x="5423042" y="3777457"/>
                </a:cubicBezTo>
                <a:cubicBezTo>
                  <a:pt x="5417243" y="3810684"/>
                  <a:pt x="5408983" y="3923374"/>
                  <a:pt x="5386898" y="4071694"/>
                </a:cubicBezTo>
                <a:cubicBezTo>
                  <a:pt x="5365458" y="4216324"/>
                  <a:pt x="5330191" y="4396583"/>
                  <a:pt x="5308573" y="4564007"/>
                </a:cubicBezTo>
                <a:cubicBezTo>
                  <a:pt x="5301136" y="4650211"/>
                  <a:pt x="5294339" y="4732721"/>
                  <a:pt x="5289478" y="4804156"/>
                </a:cubicBezTo>
                <a:cubicBezTo>
                  <a:pt x="5288306" y="4876236"/>
                  <a:pt x="5289068" y="4937238"/>
                  <a:pt x="5288717" y="4982829"/>
                </a:cubicBezTo>
                <a:cubicBezTo>
                  <a:pt x="5291295" y="4968062"/>
                  <a:pt x="5291762" y="4987165"/>
                  <a:pt x="5299437" y="5030354"/>
                </a:cubicBezTo>
                <a:cubicBezTo>
                  <a:pt x="5307113" y="5073542"/>
                  <a:pt x="5322638" y="5137122"/>
                  <a:pt x="5344256" y="5209374"/>
                </a:cubicBezTo>
                <a:cubicBezTo>
                  <a:pt x="5369565" y="5282270"/>
                  <a:pt x="5401610" y="5360148"/>
                  <a:pt x="5437991" y="5434977"/>
                </a:cubicBezTo>
                <a:cubicBezTo>
                  <a:pt x="5475017" y="5506114"/>
                  <a:pt x="5516378" y="5574204"/>
                  <a:pt x="5549244" y="5625593"/>
                </a:cubicBezTo>
                <a:cubicBezTo>
                  <a:pt x="5549244" y="5625593"/>
                  <a:pt x="5523115" y="5579184"/>
                  <a:pt x="5497631" y="5529083"/>
                </a:cubicBezTo>
                <a:cubicBezTo>
                  <a:pt x="5483042" y="5503711"/>
                  <a:pt x="5472790" y="5475291"/>
                  <a:pt x="5460604" y="5457946"/>
                </a:cubicBezTo>
                <a:cubicBezTo>
                  <a:pt x="5452754" y="5437554"/>
                  <a:pt x="5447305" y="5425190"/>
                  <a:pt x="5447305" y="5425190"/>
                </a:cubicBezTo>
                <a:cubicBezTo>
                  <a:pt x="5447305" y="5425190"/>
                  <a:pt x="5435764" y="5404153"/>
                  <a:pt x="5421177" y="5378780"/>
                </a:cubicBezTo>
                <a:cubicBezTo>
                  <a:pt x="5407234" y="5349715"/>
                  <a:pt x="5391534" y="5308932"/>
                  <a:pt x="5371498" y="5271195"/>
                </a:cubicBezTo>
                <a:cubicBezTo>
                  <a:pt x="5363647" y="5250802"/>
                  <a:pt x="5355797" y="5230410"/>
                  <a:pt x="5351637" y="5210662"/>
                </a:cubicBezTo>
                <a:cubicBezTo>
                  <a:pt x="5343788" y="5190270"/>
                  <a:pt x="5338983" y="5174215"/>
                  <a:pt x="5334178" y="5158157"/>
                </a:cubicBezTo>
                <a:cubicBezTo>
                  <a:pt x="5324572" y="5126047"/>
                  <a:pt x="5321057" y="5102605"/>
                  <a:pt x="5321057" y="5102605"/>
                </a:cubicBezTo>
                <a:cubicBezTo>
                  <a:pt x="5302659" y="5011893"/>
                  <a:pt x="5298851" y="4946555"/>
                  <a:pt x="5299847" y="4897271"/>
                </a:cubicBezTo>
                <a:cubicBezTo>
                  <a:pt x="5300842" y="4847987"/>
                  <a:pt x="5301662" y="4821501"/>
                  <a:pt x="5304240" y="4806732"/>
                </a:cubicBezTo>
                <a:cubicBezTo>
                  <a:pt x="5306817" y="4791964"/>
                  <a:pt x="5306817" y="4791964"/>
                  <a:pt x="5308575" y="4803685"/>
                </a:cubicBezTo>
                <a:cubicBezTo>
                  <a:pt x="5310333" y="4815404"/>
                  <a:pt x="5314493" y="4835154"/>
                  <a:pt x="5317364" y="4862285"/>
                </a:cubicBezTo>
                <a:cubicBezTo>
                  <a:pt x="5319414" y="4915904"/>
                  <a:pt x="5329317" y="4989916"/>
                  <a:pt x="5344197" y="5057189"/>
                </a:cubicBezTo>
                <a:cubicBezTo>
                  <a:pt x="5359720" y="5120768"/>
                  <a:pt x="5377179" y="5173273"/>
                  <a:pt x="5383916" y="5178253"/>
                </a:cubicBezTo>
                <a:cubicBezTo>
                  <a:pt x="5416900" y="5294336"/>
                  <a:pt x="5461132" y="5389559"/>
                  <a:pt x="5507941" y="5470013"/>
                </a:cubicBezTo>
                <a:cubicBezTo>
                  <a:pt x="5550416" y="5553513"/>
                  <a:pt x="5595466" y="5622249"/>
                  <a:pt x="5633781" y="5686002"/>
                </a:cubicBezTo>
                <a:cubicBezTo>
                  <a:pt x="5714101" y="5814151"/>
                  <a:pt x="5779832" y="5916930"/>
                  <a:pt x="5836249" y="6029497"/>
                </a:cubicBezTo>
                <a:cubicBezTo>
                  <a:pt x="5864779" y="6083934"/>
                  <a:pt x="5893310" y="6138371"/>
                  <a:pt x="5916862" y="6199548"/>
                </a:cubicBezTo>
                <a:cubicBezTo>
                  <a:pt x="5940412" y="6260724"/>
                  <a:pt x="5963318" y="6325592"/>
                  <a:pt x="5977555" y="6396556"/>
                </a:cubicBezTo>
                <a:cubicBezTo>
                  <a:pt x="5982184" y="6435407"/>
                  <a:pt x="5987457" y="6470567"/>
                  <a:pt x="5987749" y="6512467"/>
                </a:cubicBezTo>
                <a:cubicBezTo>
                  <a:pt x="5991910" y="6532216"/>
                  <a:pt x="5988043" y="6554368"/>
                  <a:pt x="5988512" y="6573471"/>
                </a:cubicBezTo>
                <a:cubicBezTo>
                  <a:pt x="5988335" y="6596266"/>
                  <a:pt x="5984469" y="6618417"/>
                  <a:pt x="5984294" y="6641214"/>
                </a:cubicBezTo>
                <a:cubicBezTo>
                  <a:pt x="5976561" y="6685516"/>
                  <a:pt x="5968184" y="6733512"/>
                  <a:pt x="5954827" y="6788246"/>
                </a:cubicBezTo>
                <a:lnTo>
                  <a:pt x="5936164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184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38200" y="1641284"/>
            <a:ext cx="3202786" cy="3200399"/>
          </a:xfrm>
          <a:custGeom>
            <a:avLst/>
            <a:gdLst>
              <a:gd name="connsiteX0" fmla="*/ 0 w 3202786"/>
              <a:gd name="connsiteY0" fmla="*/ 0 h 3200399"/>
              <a:gd name="connsiteX1" fmla="*/ 3202786 w 3202786"/>
              <a:gd name="connsiteY1" fmla="*/ 0 h 3200399"/>
              <a:gd name="connsiteX2" fmla="*/ 3202786 w 3202786"/>
              <a:gd name="connsiteY2" fmla="*/ 3200399 h 3200399"/>
              <a:gd name="connsiteX3" fmla="*/ 0 w 3202786"/>
              <a:gd name="connsiteY3" fmla="*/ 3200399 h 320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786" h="3200399">
                <a:moveTo>
                  <a:pt x="0" y="0"/>
                </a:moveTo>
                <a:lnTo>
                  <a:pt x="3202786" y="0"/>
                </a:lnTo>
                <a:lnTo>
                  <a:pt x="3202786" y="3200399"/>
                </a:lnTo>
                <a:lnTo>
                  <a:pt x="0" y="320039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493414" y="1641284"/>
            <a:ext cx="3202786" cy="3200399"/>
          </a:xfrm>
          <a:custGeom>
            <a:avLst/>
            <a:gdLst>
              <a:gd name="connsiteX0" fmla="*/ 0 w 3202786"/>
              <a:gd name="connsiteY0" fmla="*/ 0 h 3200399"/>
              <a:gd name="connsiteX1" fmla="*/ 3202786 w 3202786"/>
              <a:gd name="connsiteY1" fmla="*/ 0 h 3200399"/>
              <a:gd name="connsiteX2" fmla="*/ 3202786 w 3202786"/>
              <a:gd name="connsiteY2" fmla="*/ 3200399 h 3200399"/>
              <a:gd name="connsiteX3" fmla="*/ 0 w 3202786"/>
              <a:gd name="connsiteY3" fmla="*/ 3200399 h 320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786" h="3200399">
                <a:moveTo>
                  <a:pt x="0" y="0"/>
                </a:moveTo>
                <a:lnTo>
                  <a:pt x="3202786" y="0"/>
                </a:lnTo>
                <a:lnTo>
                  <a:pt x="3202786" y="3200399"/>
                </a:lnTo>
                <a:lnTo>
                  <a:pt x="0" y="320039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8148628" y="1641284"/>
            <a:ext cx="3202786" cy="3200399"/>
          </a:xfrm>
          <a:custGeom>
            <a:avLst/>
            <a:gdLst>
              <a:gd name="connsiteX0" fmla="*/ 0 w 3202786"/>
              <a:gd name="connsiteY0" fmla="*/ 0 h 3200399"/>
              <a:gd name="connsiteX1" fmla="*/ 3202786 w 3202786"/>
              <a:gd name="connsiteY1" fmla="*/ 0 h 3200399"/>
              <a:gd name="connsiteX2" fmla="*/ 3202786 w 3202786"/>
              <a:gd name="connsiteY2" fmla="*/ 3200399 h 3200399"/>
              <a:gd name="connsiteX3" fmla="*/ 0 w 3202786"/>
              <a:gd name="connsiteY3" fmla="*/ 3200399 h 3200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786" h="3200399">
                <a:moveTo>
                  <a:pt x="0" y="0"/>
                </a:moveTo>
                <a:lnTo>
                  <a:pt x="3202786" y="0"/>
                </a:lnTo>
                <a:lnTo>
                  <a:pt x="3202786" y="3200399"/>
                </a:lnTo>
                <a:lnTo>
                  <a:pt x="0" y="320039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42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367396" y="315685"/>
            <a:ext cx="6696733" cy="6025976"/>
          </a:xfrm>
          <a:custGeom>
            <a:avLst/>
            <a:gdLst>
              <a:gd name="connsiteX0" fmla="*/ 2861377 w 6696733"/>
              <a:gd name="connsiteY0" fmla="*/ 6024081 h 6025976"/>
              <a:gd name="connsiteX1" fmla="*/ 2862313 w 6696733"/>
              <a:gd name="connsiteY1" fmla="*/ 6025976 h 6025976"/>
              <a:gd name="connsiteX2" fmla="*/ 2857567 w 6696733"/>
              <a:gd name="connsiteY2" fmla="*/ 6025976 h 6025976"/>
              <a:gd name="connsiteX3" fmla="*/ 1386945 w 6696733"/>
              <a:gd name="connsiteY3" fmla="*/ 5908157 h 6025976"/>
              <a:gd name="connsiteX4" fmla="*/ 1380460 w 6696733"/>
              <a:gd name="connsiteY4" fmla="*/ 5911478 h 6025976"/>
              <a:gd name="connsiteX5" fmla="*/ 1374460 w 6696733"/>
              <a:gd name="connsiteY5" fmla="*/ 5910738 h 6025976"/>
              <a:gd name="connsiteX6" fmla="*/ 1386945 w 6696733"/>
              <a:gd name="connsiteY6" fmla="*/ 5908157 h 6025976"/>
              <a:gd name="connsiteX7" fmla="*/ 629662 w 6696733"/>
              <a:gd name="connsiteY7" fmla="*/ 5882746 h 6025976"/>
              <a:gd name="connsiteX8" fmla="*/ 627710 w 6696733"/>
              <a:gd name="connsiteY8" fmla="*/ 5899148 h 6025976"/>
              <a:gd name="connsiteX9" fmla="*/ 613931 w 6696733"/>
              <a:gd name="connsiteY9" fmla="*/ 5897448 h 6025976"/>
              <a:gd name="connsiteX10" fmla="*/ 582826 w 6696733"/>
              <a:gd name="connsiteY10" fmla="*/ 5890283 h 6025976"/>
              <a:gd name="connsiteX11" fmla="*/ 629662 w 6696733"/>
              <a:gd name="connsiteY11" fmla="*/ 5882746 h 6025976"/>
              <a:gd name="connsiteX12" fmla="*/ 3000550 w 6696733"/>
              <a:gd name="connsiteY12" fmla="*/ 5804306 h 6025976"/>
              <a:gd name="connsiteX13" fmla="*/ 3000098 w 6696733"/>
              <a:gd name="connsiteY13" fmla="*/ 5824479 h 6025976"/>
              <a:gd name="connsiteX14" fmla="*/ 2984678 w 6696733"/>
              <a:gd name="connsiteY14" fmla="*/ 5839435 h 6025976"/>
              <a:gd name="connsiteX15" fmla="*/ 2986316 w 6696733"/>
              <a:gd name="connsiteY15" fmla="*/ 5809293 h 6025976"/>
              <a:gd name="connsiteX16" fmla="*/ 3000550 w 6696733"/>
              <a:gd name="connsiteY16" fmla="*/ 5804306 h 6025976"/>
              <a:gd name="connsiteX17" fmla="*/ 1981561 w 6696733"/>
              <a:gd name="connsiteY17" fmla="*/ 5763953 h 6025976"/>
              <a:gd name="connsiteX18" fmla="*/ 2000342 w 6696733"/>
              <a:gd name="connsiteY18" fmla="*/ 5769168 h 6025976"/>
              <a:gd name="connsiteX19" fmla="*/ 2005660 w 6696733"/>
              <a:gd name="connsiteY19" fmla="*/ 5826117 h 6025976"/>
              <a:gd name="connsiteX20" fmla="*/ 1970334 w 6696733"/>
              <a:gd name="connsiteY20" fmla="*/ 5835004 h 6025976"/>
              <a:gd name="connsiteX21" fmla="*/ 1964628 w 6696733"/>
              <a:gd name="connsiteY21" fmla="*/ 5781320 h 6025976"/>
              <a:gd name="connsiteX22" fmla="*/ 1981561 w 6696733"/>
              <a:gd name="connsiteY22" fmla="*/ 5763953 h 6025976"/>
              <a:gd name="connsiteX23" fmla="*/ 3149280 w 6696733"/>
              <a:gd name="connsiteY23" fmla="*/ 5744871 h 6025976"/>
              <a:gd name="connsiteX24" fmla="*/ 3154826 w 6696733"/>
              <a:gd name="connsiteY24" fmla="*/ 5746414 h 6025976"/>
              <a:gd name="connsiteX25" fmla="*/ 3161827 w 6696733"/>
              <a:gd name="connsiteY25" fmla="*/ 5771315 h 6025976"/>
              <a:gd name="connsiteX26" fmla="*/ 3143748 w 6696733"/>
              <a:gd name="connsiteY26" fmla="*/ 5772519 h 6025976"/>
              <a:gd name="connsiteX27" fmla="*/ 3144603 w 6696733"/>
              <a:gd name="connsiteY27" fmla="*/ 5748588 h 6025976"/>
              <a:gd name="connsiteX28" fmla="*/ 3149280 w 6696733"/>
              <a:gd name="connsiteY28" fmla="*/ 5744871 h 6025976"/>
              <a:gd name="connsiteX29" fmla="*/ 2401954 w 6696733"/>
              <a:gd name="connsiteY29" fmla="*/ 5734689 h 6025976"/>
              <a:gd name="connsiteX30" fmla="*/ 2415811 w 6696733"/>
              <a:gd name="connsiteY30" fmla="*/ 5735556 h 6025976"/>
              <a:gd name="connsiteX31" fmla="*/ 2420720 w 6696733"/>
              <a:gd name="connsiteY31" fmla="*/ 5776619 h 6025976"/>
              <a:gd name="connsiteX32" fmla="*/ 2393641 w 6696733"/>
              <a:gd name="connsiteY32" fmla="*/ 5790137 h 6025976"/>
              <a:gd name="connsiteX33" fmla="*/ 2380264 w 6696733"/>
              <a:gd name="connsiteY33" fmla="*/ 5737915 h 6025976"/>
              <a:gd name="connsiteX34" fmla="*/ 2401954 w 6696733"/>
              <a:gd name="connsiteY34" fmla="*/ 5734689 h 6025976"/>
              <a:gd name="connsiteX35" fmla="*/ 1721729 w 6696733"/>
              <a:gd name="connsiteY35" fmla="*/ 5714568 h 6025976"/>
              <a:gd name="connsiteX36" fmla="*/ 1716691 w 6696733"/>
              <a:gd name="connsiteY36" fmla="*/ 5723561 h 6025976"/>
              <a:gd name="connsiteX37" fmla="*/ 1708121 w 6696733"/>
              <a:gd name="connsiteY37" fmla="*/ 5728914 h 6025976"/>
              <a:gd name="connsiteX38" fmla="*/ 1678048 w 6696733"/>
              <a:gd name="connsiteY38" fmla="*/ 5731616 h 6025976"/>
              <a:gd name="connsiteX39" fmla="*/ 1674138 w 6696733"/>
              <a:gd name="connsiteY39" fmla="*/ 5731133 h 6025976"/>
              <a:gd name="connsiteX40" fmla="*/ 1669853 w 6696733"/>
              <a:gd name="connsiteY40" fmla="*/ 5733809 h 6025976"/>
              <a:gd name="connsiteX41" fmla="*/ 1660080 w 6696733"/>
              <a:gd name="connsiteY41" fmla="*/ 5732603 h 6025976"/>
              <a:gd name="connsiteX42" fmla="*/ 1658124 w 6696733"/>
              <a:gd name="connsiteY42" fmla="*/ 5732362 h 6025976"/>
              <a:gd name="connsiteX43" fmla="*/ 1652260 w 6696733"/>
              <a:gd name="connsiteY43" fmla="*/ 5731639 h 6025976"/>
              <a:gd name="connsiteX44" fmla="*/ 1649930 w 6696733"/>
              <a:gd name="connsiteY44" fmla="*/ 5734557 h 6025976"/>
              <a:gd name="connsiteX45" fmla="*/ 1651058 w 6696733"/>
              <a:gd name="connsiteY45" fmla="*/ 5725081 h 6025976"/>
              <a:gd name="connsiteX46" fmla="*/ 1651809 w 6696733"/>
              <a:gd name="connsiteY46" fmla="*/ 5718765 h 6025976"/>
              <a:gd name="connsiteX47" fmla="*/ 1681882 w 6696733"/>
              <a:gd name="connsiteY47" fmla="*/ 5716064 h 6025976"/>
              <a:gd name="connsiteX48" fmla="*/ 1714737 w 6696733"/>
              <a:gd name="connsiteY48" fmla="*/ 5723321 h 6025976"/>
              <a:gd name="connsiteX49" fmla="*/ 1721729 w 6696733"/>
              <a:gd name="connsiteY49" fmla="*/ 5714568 h 6025976"/>
              <a:gd name="connsiteX50" fmla="*/ 1443197 w 6696733"/>
              <a:gd name="connsiteY50" fmla="*/ 5713009 h 6025976"/>
              <a:gd name="connsiteX51" fmla="*/ 1450545 w 6696733"/>
              <a:gd name="connsiteY51" fmla="*/ 5721641 h 6025976"/>
              <a:gd name="connsiteX52" fmla="*/ 1432539 w 6696733"/>
              <a:gd name="connsiteY52" fmla="*/ 5719421 h 6025976"/>
              <a:gd name="connsiteX53" fmla="*/ 1443197 w 6696733"/>
              <a:gd name="connsiteY53" fmla="*/ 5713009 h 6025976"/>
              <a:gd name="connsiteX54" fmla="*/ 788286 w 6696733"/>
              <a:gd name="connsiteY54" fmla="*/ 5681252 h 6025976"/>
              <a:gd name="connsiteX55" fmla="*/ 796070 w 6696733"/>
              <a:gd name="connsiteY55" fmla="*/ 5683500 h 6025976"/>
              <a:gd name="connsiteX56" fmla="*/ 794056 w 6696733"/>
              <a:gd name="connsiteY56" fmla="*/ 5700422 h 6025976"/>
              <a:gd name="connsiteX57" fmla="*/ 781792 w 6696733"/>
              <a:gd name="connsiteY57" fmla="*/ 5692040 h 6025976"/>
              <a:gd name="connsiteX58" fmla="*/ 788286 w 6696733"/>
              <a:gd name="connsiteY58" fmla="*/ 5681252 h 6025976"/>
              <a:gd name="connsiteX59" fmla="*/ 1016960 w 6696733"/>
              <a:gd name="connsiteY59" fmla="*/ 5680469 h 6025976"/>
              <a:gd name="connsiteX60" fmla="*/ 1030625 w 6696733"/>
              <a:gd name="connsiteY60" fmla="*/ 5699050 h 6025976"/>
              <a:gd name="connsiteX61" fmla="*/ 936333 w 6696733"/>
              <a:gd name="connsiteY61" fmla="*/ 5707695 h 6025976"/>
              <a:gd name="connsiteX62" fmla="*/ 855334 w 6696733"/>
              <a:gd name="connsiteY62" fmla="*/ 5721357 h 6025976"/>
              <a:gd name="connsiteX63" fmla="*/ 797038 w 6696733"/>
              <a:gd name="connsiteY63" fmla="*/ 5727683 h 6025976"/>
              <a:gd name="connsiteX64" fmla="*/ 846744 w 6696733"/>
              <a:gd name="connsiteY64" fmla="*/ 5710160 h 6025976"/>
              <a:gd name="connsiteX65" fmla="*/ 946531 w 6696733"/>
              <a:gd name="connsiteY65" fmla="*/ 5688678 h 6025976"/>
              <a:gd name="connsiteX66" fmla="*/ 1016960 w 6696733"/>
              <a:gd name="connsiteY66" fmla="*/ 5680469 h 6025976"/>
              <a:gd name="connsiteX67" fmla="*/ 684971 w 6696733"/>
              <a:gd name="connsiteY67" fmla="*/ 5665175 h 6025976"/>
              <a:gd name="connsiteX68" fmla="*/ 692771 w 6696733"/>
              <a:gd name="connsiteY68" fmla="*/ 5667823 h 6025976"/>
              <a:gd name="connsiteX69" fmla="*/ 698946 w 6696733"/>
              <a:gd name="connsiteY69" fmla="*/ 5682071 h 6025976"/>
              <a:gd name="connsiteX70" fmla="*/ 674530 w 6696733"/>
              <a:gd name="connsiteY70" fmla="*/ 5672316 h 6025976"/>
              <a:gd name="connsiteX71" fmla="*/ 684971 w 6696733"/>
              <a:gd name="connsiteY71" fmla="*/ 5665175 h 6025976"/>
              <a:gd name="connsiteX72" fmla="*/ 1112907 w 6696733"/>
              <a:gd name="connsiteY72" fmla="*/ 5663415 h 6025976"/>
              <a:gd name="connsiteX73" fmla="*/ 1122959 w 6696733"/>
              <a:gd name="connsiteY73" fmla="*/ 5694678 h 6025976"/>
              <a:gd name="connsiteX74" fmla="*/ 1112839 w 6696733"/>
              <a:gd name="connsiteY74" fmla="*/ 5730123 h 6025976"/>
              <a:gd name="connsiteX75" fmla="*/ 1100847 w 6696733"/>
              <a:gd name="connsiteY75" fmla="*/ 5698623 h 6025976"/>
              <a:gd name="connsiteX76" fmla="*/ 1112907 w 6696733"/>
              <a:gd name="connsiteY76" fmla="*/ 5663415 h 6025976"/>
              <a:gd name="connsiteX77" fmla="*/ 1571173 w 6696733"/>
              <a:gd name="connsiteY77" fmla="*/ 5660973 h 6025976"/>
              <a:gd name="connsiteX78" fmla="*/ 1579018 w 6696733"/>
              <a:gd name="connsiteY78" fmla="*/ 5679111 h 6025976"/>
              <a:gd name="connsiteX79" fmla="*/ 1567548 w 6696733"/>
              <a:gd name="connsiteY79" fmla="*/ 5691431 h 6025976"/>
              <a:gd name="connsiteX80" fmla="*/ 1563201 w 6696733"/>
              <a:gd name="connsiteY80" fmla="*/ 5694328 h 6025976"/>
              <a:gd name="connsiteX81" fmla="*/ 1556077 w 6696733"/>
              <a:gd name="connsiteY81" fmla="*/ 5703753 h 6025976"/>
              <a:gd name="connsiteX82" fmla="*/ 1552133 w 6696733"/>
              <a:gd name="connsiteY82" fmla="*/ 5703266 h 6025976"/>
              <a:gd name="connsiteX83" fmla="*/ 1498077 w 6696733"/>
              <a:gd name="connsiteY83" fmla="*/ 5720635 h 6025976"/>
              <a:gd name="connsiteX84" fmla="*/ 1496104 w 6696733"/>
              <a:gd name="connsiteY84" fmla="*/ 5720392 h 6025976"/>
              <a:gd name="connsiteX85" fmla="*/ 1492521 w 6696733"/>
              <a:gd name="connsiteY85" fmla="*/ 5733687 h 6025976"/>
              <a:gd name="connsiteX86" fmla="*/ 1481899 w 6696733"/>
              <a:gd name="connsiteY86" fmla="*/ 5722074 h 6025976"/>
              <a:gd name="connsiteX87" fmla="*/ 1464957 w 6696733"/>
              <a:gd name="connsiteY87" fmla="*/ 5713118 h 6025976"/>
              <a:gd name="connsiteX88" fmla="*/ 1505242 w 6696733"/>
              <a:gd name="connsiteY88" fmla="*/ 5694048 h 6025976"/>
              <a:gd name="connsiteX89" fmla="*/ 1511560 w 6696733"/>
              <a:gd name="connsiteY89" fmla="*/ 5691393 h 6025976"/>
              <a:gd name="connsiteX90" fmla="*/ 1524197 w 6696733"/>
              <a:gd name="connsiteY90" fmla="*/ 5686084 h 6025976"/>
              <a:gd name="connsiteX91" fmla="*/ 1528543 w 6696733"/>
              <a:gd name="connsiteY91" fmla="*/ 5683186 h 6025976"/>
              <a:gd name="connsiteX92" fmla="*/ 1549842 w 6696733"/>
              <a:gd name="connsiteY92" fmla="*/ 5672078 h 6025976"/>
              <a:gd name="connsiteX93" fmla="*/ 1554953 w 6696733"/>
              <a:gd name="connsiteY93" fmla="*/ 5679577 h 6025976"/>
              <a:gd name="connsiteX94" fmla="*/ 1571173 w 6696733"/>
              <a:gd name="connsiteY94" fmla="*/ 5660973 h 6025976"/>
              <a:gd name="connsiteX95" fmla="*/ 655379 w 6696733"/>
              <a:gd name="connsiteY95" fmla="*/ 5659279 h 6025976"/>
              <a:gd name="connsiteX96" fmla="*/ 666173 w 6696733"/>
              <a:gd name="connsiteY96" fmla="*/ 5670911 h 6025976"/>
              <a:gd name="connsiteX97" fmla="*/ 656962 w 6696733"/>
              <a:gd name="connsiteY97" fmla="*/ 5680078 h 6025976"/>
              <a:gd name="connsiteX98" fmla="*/ 655379 w 6696733"/>
              <a:gd name="connsiteY98" fmla="*/ 5659279 h 6025976"/>
              <a:gd name="connsiteX99" fmla="*/ 1788085 w 6696733"/>
              <a:gd name="connsiteY99" fmla="*/ 5658196 h 6025976"/>
              <a:gd name="connsiteX100" fmla="*/ 1800115 w 6696733"/>
              <a:gd name="connsiteY100" fmla="*/ 5659680 h 6025976"/>
              <a:gd name="connsiteX101" fmla="*/ 1786317 w 6696733"/>
              <a:gd name="connsiteY101" fmla="*/ 5675147 h 6025976"/>
              <a:gd name="connsiteX102" fmla="*/ 1779266 w 6696733"/>
              <a:gd name="connsiteY102" fmla="*/ 5667409 h 6025976"/>
              <a:gd name="connsiteX103" fmla="*/ 1788085 w 6696733"/>
              <a:gd name="connsiteY103" fmla="*/ 5658196 h 6025976"/>
              <a:gd name="connsiteX104" fmla="*/ 925503 w 6696733"/>
              <a:gd name="connsiteY104" fmla="*/ 5653262 h 6025976"/>
              <a:gd name="connsiteX105" fmla="*/ 967114 w 6696733"/>
              <a:gd name="connsiteY105" fmla="*/ 5655022 h 6025976"/>
              <a:gd name="connsiteX106" fmla="*/ 975016 w 6696733"/>
              <a:gd name="connsiteY106" fmla="*/ 5653469 h 6025976"/>
              <a:gd name="connsiteX107" fmla="*/ 979668 w 6696733"/>
              <a:gd name="connsiteY107" fmla="*/ 5666684 h 6025976"/>
              <a:gd name="connsiteX108" fmla="*/ 924301 w 6696733"/>
              <a:gd name="connsiteY108" fmla="*/ 5680086 h 6025976"/>
              <a:gd name="connsiteX109" fmla="*/ 899957 w 6696733"/>
              <a:gd name="connsiteY109" fmla="*/ 5683825 h 6025976"/>
              <a:gd name="connsiteX110" fmla="*/ 894068 w 6696733"/>
              <a:gd name="connsiteY110" fmla="*/ 5683099 h 6025976"/>
              <a:gd name="connsiteX111" fmla="*/ 862271 w 6696733"/>
              <a:gd name="connsiteY111" fmla="*/ 5682549 h 6025976"/>
              <a:gd name="connsiteX112" fmla="*/ 832827 w 6696733"/>
              <a:gd name="connsiteY112" fmla="*/ 5678917 h 6025976"/>
              <a:gd name="connsiteX113" fmla="*/ 824961 w 6696733"/>
              <a:gd name="connsiteY113" fmla="*/ 5694805 h 6025976"/>
              <a:gd name="connsiteX114" fmla="*/ 808866 w 6696733"/>
              <a:gd name="connsiteY114" fmla="*/ 5696190 h 6025976"/>
              <a:gd name="connsiteX115" fmla="*/ 816731 w 6696733"/>
              <a:gd name="connsiteY115" fmla="*/ 5680304 h 6025976"/>
              <a:gd name="connsiteX116" fmla="*/ 809670 w 6696733"/>
              <a:gd name="connsiteY116" fmla="*/ 5672690 h 6025976"/>
              <a:gd name="connsiteX117" fmla="*/ 828916 w 6696733"/>
              <a:gd name="connsiteY117" fmla="*/ 5661578 h 6025976"/>
              <a:gd name="connsiteX118" fmla="*/ 832447 w 6696733"/>
              <a:gd name="connsiteY118" fmla="*/ 5665385 h 6025976"/>
              <a:gd name="connsiteX119" fmla="*/ 878381 w 6696733"/>
              <a:gd name="connsiteY119" fmla="*/ 5664307 h 6025976"/>
              <a:gd name="connsiteX120" fmla="*/ 899195 w 6696733"/>
              <a:gd name="connsiteY120" fmla="*/ 5656759 h 6025976"/>
              <a:gd name="connsiteX121" fmla="*/ 925503 w 6696733"/>
              <a:gd name="connsiteY121" fmla="*/ 5653262 h 6025976"/>
              <a:gd name="connsiteX122" fmla="*/ 602481 w 6696733"/>
              <a:gd name="connsiteY122" fmla="*/ 5652754 h 6025976"/>
              <a:gd name="connsiteX123" fmla="*/ 617469 w 6696733"/>
              <a:gd name="connsiteY123" fmla="*/ 5694943 h 6025976"/>
              <a:gd name="connsiteX124" fmla="*/ 606821 w 6696733"/>
              <a:gd name="connsiteY124" fmla="*/ 5717161 h 6025976"/>
              <a:gd name="connsiteX125" fmla="*/ 594988 w 6696733"/>
              <a:gd name="connsiteY125" fmla="*/ 5682084 h 6025976"/>
              <a:gd name="connsiteX126" fmla="*/ 602481 w 6696733"/>
              <a:gd name="connsiteY126" fmla="*/ 5652754 h 6025976"/>
              <a:gd name="connsiteX127" fmla="*/ 1573335 w 6696733"/>
              <a:gd name="connsiteY127" fmla="*/ 5643383 h 6025976"/>
              <a:gd name="connsiteX128" fmla="*/ 1582778 w 6696733"/>
              <a:gd name="connsiteY128" fmla="*/ 5643861 h 6025976"/>
              <a:gd name="connsiteX129" fmla="*/ 1570289 w 6696733"/>
              <a:gd name="connsiteY129" fmla="*/ 5650562 h 6025976"/>
              <a:gd name="connsiteX130" fmla="*/ 1564850 w 6696733"/>
              <a:gd name="connsiteY130" fmla="*/ 5647144 h 6025976"/>
              <a:gd name="connsiteX131" fmla="*/ 1573335 w 6696733"/>
              <a:gd name="connsiteY131" fmla="*/ 5643383 h 6025976"/>
              <a:gd name="connsiteX132" fmla="*/ 1466943 w 6696733"/>
              <a:gd name="connsiteY132" fmla="*/ 5635028 h 6025976"/>
              <a:gd name="connsiteX133" fmla="*/ 1452326 w 6696733"/>
              <a:gd name="connsiteY133" fmla="*/ 5656979 h 6025976"/>
              <a:gd name="connsiteX134" fmla="*/ 1386041 w 6696733"/>
              <a:gd name="connsiteY134" fmla="*/ 5675953 h 6025976"/>
              <a:gd name="connsiteX135" fmla="*/ 1379745 w 6696733"/>
              <a:gd name="connsiteY135" fmla="*/ 5661601 h 6025976"/>
              <a:gd name="connsiteX136" fmla="*/ 1394742 w 6696733"/>
              <a:gd name="connsiteY136" fmla="*/ 5653271 h 6025976"/>
              <a:gd name="connsiteX137" fmla="*/ 1414859 w 6696733"/>
              <a:gd name="connsiteY137" fmla="*/ 5652358 h 6025976"/>
              <a:gd name="connsiteX138" fmla="*/ 1441199 w 6696733"/>
              <a:gd name="connsiteY138" fmla="*/ 5641185 h 6025976"/>
              <a:gd name="connsiteX139" fmla="*/ 1451923 w 6696733"/>
              <a:gd name="connsiteY139" fmla="*/ 5636217 h 6025976"/>
              <a:gd name="connsiteX140" fmla="*/ 1462686 w 6696733"/>
              <a:gd name="connsiteY140" fmla="*/ 5635873 h 6025976"/>
              <a:gd name="connsiteX141" fmla="*/ 1466756 w 6696733"/>
              <a:gd name="connsiteY141" fmla="*/ 5635030 h 6025976"/>
              <a:gd name="connsiteX142" fmla="*/ 3167427 w 6696733"/>
              <a:gd name="connsiteY142" fmla="*/ 5630299 h 6025976"/>
              <a:gd name="connsiteX143" fmla="*/ 3174616 w 6696733"/>
              <a:gd name="connsiteY143" fmla="*/ 5653620 h 6025976"/>
              <a:gd name="connsiteX144" fmla="*/ 3158527 w 6696733"/>
              <a:gd name="connsiteY144" fmla="*/ 5654842 h 6025976"/>
              <a:gd name="connsiteX145" fmla="*/ 3154514 w 6696733"/>
              <a:gd name="connsiteY145" fmla="*/ 5638322 h 6025976"/>
              <a:gd name="connsiteX146" fmla="*/ 3167427 w 6696733"/>
              <a:gd name="connsiteY146" fmla="*/ 5630299 h 6025976"/>
              <a:gd name="connsiteX147" fmla="*/ 2718777 w 6696733"/>
              <a:gd name="connsiteY147" fmla="*/ 5628880 h 6025976"/>
              <a:gd name="connsiteX148" fmla="*/ 2730258 w 6696733"/>
              <a:gd name="connsiteY148" fmla="*/ 5653314 h 6025976"/>
              <a:gd name="connsiteX149" fmla="*/ 2715634 w 6696733"/>
              <a:gd name="connsiteY149" fmla="*/ 5709485 h 6025976"/>
              <a:gd name="connsiteX150" fmla="*/ 2684782 w 6696733"/>
              <a:gd name="connsiteY150" fmla="*/ 5685218 h 6025976"/>
              <a:gd name="connsiteX151" fmla="*/ 2701361 w 6696733"/>
              <a:gd name="connsiteY151" fmla="*/ 5629290 h 6025976"/>
              <a:gd name="connsiteX152" fmla="*/ 2718777 w 6696733"/>
              <a:gd name="connsiteY152" fmla="*/ 5628880 h 6025976"/>
              <a:gd name="connsiteX153" fmla="*/ 1053404 w 6696733"/>
              <a:gd name="connsiteY153" fmla="*/ 5628017 h 6025976"/>
              <a:gd name="connsiteX154" fmla="*/ 1056497 w 6696733"/>
              <a:gd name="connsiteY154" fmla="*/ 5635141 h 6025976"/>
              <a:gd name="connsiteX155" fmla="*/ 1018780 w 6696733"/>
              <a:gd name="connsiteY155" fmla="*/ 5654089 h 6025976"/>
              <a:gd name="connsiteX156" fmla="*/ 986923 w 6696733"/>
              <a:gd name="connsiteY156" fmla="*/ 5656904 h 6025976"/>
              <a:gd name="connsiteX157" fmla="*/ 1003283 w 6696733"/>
              <a:gd name="connsiteY157" fmla="*/ 5635321 h 6025976"/>
              <a:gd name="connsiteX158" fmla="*/ 1053404 w 6696733"/>
              <a:gd name="connsiteY158" fmla="*/ 5628017 h 6025976"/>
              <a:gd name="connsiteX159" fmla="*/ 1813745 w 6696733"/>
              <a:gd name="connsiteY159" fmla="*/ 5627022 h 6025976"/>
              <a:gd name="connsiteX160" fmla="*/ 1810949 w 6696733"/>
              <a:gd name="connsiteY160" fmla="*/ 5633887 h 6025976"/>
              <a:gd name="connsiteX161" fmla="*/ 1802724 w 6696733"/>
              <a:gd name="connsiteY161" fmla="*/ 5636479 h 6025976"/>
              <a:gd name="connsiteX162" fmla="*/ 1798400 w 6696733"/>
              <a:gd name="connsiteY162" fmla="*/ 5639552 h 6025976"/>
              <a:gd name="connsiteX163" fmla="*/ 1796872 w 6696733"/>
              <a:gd name="connsiteY163" fmla="*/ 5635758 h 6025976"/>
              <a:gd name="connsiteX164" fmla="*/ 1803147 w 6696733"/>
              <a:gd name="connsiteY164" fmla="*/ 5632925 h 6025976"/>
              <a:gd name="connsiteX165" fmla="*/ 1813745 w 6696733"/>
              <a:gd name="connsiteY165" fmla="*/ 5627022 h 6025976"/>
              <a:gd name="connsiteX166" fmla="*/ 2607063 w 6696733"/>
              <a:gd name="connsiteY166" fmla="*/ 5626892 h 6025976"/>
              <a:gd name="connsiteX167" fmla="*/ 2617618 w 6696733"/>
              <a:gd name="connsiteY167" fmla="*/ 5629874 h 6025976"/>
              <a:gd name="connsiteX168" fmla="*/ 2620071 w 6696733"/>
              <a:gd name="connsiteY168" fmla="*/ 5660431 h 6025976"/>
              <a:gd name="connsiteX169" fmla="*/ 2594912 w 6696733"/>
              <a:gd name="connsiteY169" fmla="*/ 5684222 h 6025976"/>
              <a:gd name="connsiteX170" fmla="*/ 2596825 w 6696733"/>
              <a:gd name="connsiteY170" fmla="*/ 5634033 h 6025976"/>
              <a:gd name="connsiteX171" fmla="*/ 2607063 w 6696733"/>
              <a:gd name="connsiteY171" fmla="*/ 5626892 h 6025976"/>
              <a:gd name="connsiteX172" fmla="*/ 2074953 w 6696733"/>
              <a:gd name="connsiteY172" fmla="*/ 5622152 h 6025976"/>
              <a:gd name="connsiteX173" fmla="*/ 2071790 w 6696733"/>
              <a:gd name="connsiteY173" fmla="*/ 5632358 h 6025976"/>
              <a:gd name="connsiteX174" fmla="*/ 2060945 w 6696733"/>
              <a:gd name="connsiteY174" fmla="*/ 5641616 h 6025976"/>
              <a:gd name="connsiteX175" fmla="*/ 2056690 w 6696733"/>
              <a:gd name="connsiteY175" fmla="*/ 5644624 h 6025976"/>
              <a:gd name="connsiteX176" fmla="*/ 2055598 w 6696733"/>
              <a:gd name="connsiteY176" fmla="*/ 5637425 h 6025976"/>
              <a:gd name="connsiteX177" fmla="*/ 2064108 w 6696733"/>
              <a:gd name="connsiteY177" fmla="*/ 5631410 h 6025976"/>
              <a:gd name="connsiteX178" fmla="*/ 2074953 w 6696733"/>
              <a:gd name="connsiteY178" fmla="*/ 5622152 h 6025976"/>
              <a:gd name="connsiteX179" fmla="*/ 1880659 w 6696733"/>
              <a:gd name="connsiteY179" fmla="*/ 5621846 h 6025976"/>
              <a:gd name="connsiteX180" fmla="*/ 1880587 w 6696733"/>
              <a:gd name="connsiteY180" fmla="*/ 5630200 h 6025976"/>
              <a:gd name="connsiteX181" fmla="*/ 1871600 w 6696733"/>
              <a:gd name="connsiteY181" fmla="*/ 5632096 h 6025976"/>
              <a:gd name="connsiteX182" fmla="*/ 485005 w 6696733"/>
              <a:gd name="connsiteY182" fmla="*/ 5615755 h 6025976"/>
              <a:gd name="connsiteX183" fmla="*/ 494231 w 6696733"/>
              <a:gd name="connsiteY183" fmla="*/ 5627452 h 6025976"/>
              <a:gd name="connsiteX184" fmla="*/ 508226 w 6696733"/>
              <a:gd name="connsiteY184" fmla="*/ 5642695 h 6025976"/>
              <a:gd name="connsiteX185" fmla="*/ 528886 w 6696733"/>
              <a:gd name="connsiteY185" fmla="*/ 5635106 h 6025976"/>
              <a:gd name="connsiteX186" fmla="*/ 542121 w 6696733"/>
              <a:gd name="connsiteY186" fmla="*/ 5640117 h 6025976"/>
              <a:gd name="connsiteX187" fmla="*/ 544034 w 6696733"/>
              <a:gd name="connsiteY187" fmla="*/ 5657249 h 6025976"/>
              <a:gd name="connsiteX188" fmla="*/ 538554 w 6696733"/>
              <a:gd name="connsiteY188" fmla="*/ 5670089 h 6025976"/>
              <a:gd name="connsiteX189" fmla="*/ 517497 w 6696733"/>
              <a:gd name="connsiteY189" fmla="*/ 5681007 h 6025976"/>
              <a:gd name="connsiteX190" fmla="*/ 478553 w 6696733"/>
              <a:gd name="connsiteY190" fmla="*/ 5676204 h 6025976"/>
              <a:gd name="connsiteX191" fmla="*/ 456377 w 6696733"/>
              <a:gd name="connsiteY191" fmla="*/ 5663333 h 6025976"/>
              <a:gd name="connsiteX192" fmla="*/ 475158 w 6696733"/>
              <a:gd name="connsiteY192" fmla="*/ 5621722 h 6025976"/>
              <a:gd name="connsiteX193" fmla="*/ 485005 w 6696733"/>
              <a:gd name="connsiteY193" fmla="*/ 5615755 h 6025976"/>
              <a:gd name="connsiteX194" fmla="*/ 3373616 w 6696733"/>
              <a:gd name="connsiteY194" fmla="*/ 5615439 h 6025976"/>
              <a:gd name="connsiteX195" fmla="*/ 3373296 w 6696733"/>
              <a:gd name="connsiteY195" fmla="*/ 5635179 h 6025976"/>
              <a:gd name="connsiteX196" fmla="*/ 3359747 w 6696733"/>
              <a:gd name="connsiteY196" fmla="*/ 5646695 h 6025976"/>
              <a:gd name="connsiteX197" fmla="*/ 3360453 w 6696733"/>
              <a:gd name="connsiteY197" fmla="*/ 5623705 h 6025976"/>
              <a:gd name="connsiteX198" fmla="*/ 3373616 w 6696733"/>
              <a:gd name="connsiteY198" fmla="*/ 5615439 h 6025976"/>
              <a:gd name="connsiteX199" fmla="*/ 1881485 w 6696733"/>
              <a:gd name="connsiteY199" fmla="*/ 5612712 h 6025976"/>
              <a:gd name="connsiteX200" fmla="*/ 1883352 w 6696733"/>
              <a:gd name="connsiteY200" fmla="*/ 5612942 h 6025976"/>
              <a:gd name="connsiteX201" fmla="*/ 1882546 w 6696733"/>
              <a:gd name="connsiteY201" fmla="*/ 5619710 h 6025976"/>
              <a:gd name="connsiteX202" fmla="*/ 1880659 w 6696733"/>
              <a:gd name="connsiteY202" fmla="*/ 5621846 h 6025976"/>
              <a:gd name="connsiteX203" fmla="*/ 1880679 w 6696733"/>
              <a:gd name="connsiteY203" fmla="*/ 5619479 h 6025976"/>
              <a:gd name="connsiteX204" fmla="*/ 1881485 w 6696733"/>
              <a:gd name="connsiteY204" fmla="*/ 5612712 h 6025976"/>
              <a:gd name="connsiteX205" fmla="*/ 2159571 w 6696733"/>
              <a:gd name="connsiteY205" fmla="*/ 5600184 h 6025976"/>
              <a:gd name="connsiteX206" fmla="*/ 2159176 w 6696733"/>
              <a:gd name="connsiteY206" fmla="*/ 5603507 h 6025976"/>
              <a:gd name="connsiteX207" fmla="*/ 2146010 w 6696733"/>
              <a:gd name="connsiteY207" fmla="*/ 5628855 h 6025976"/>
              <a:gd name="connsiteX208" fmla="*/ 2159571 w 6696733"/>
              <a:gd name="connsiteY208" fmla="*/ 5600184 h 6025976"/>
              <a:gd name="connsiteX209" fmla="*/ 3543605 w 6696733"/>
              <a:gd name="connsiteY209" fmla="*/ 5594473 h 6025976"/>
              <a:gd name="connsiteX210" fmla="*/ 3559057 w 6696733"/>
              <a:gd name="connsiteY210" fmla="*/ 5600995 h 6025976"/>
              <a:gd name="connsiteX211" fmla="*/ 3560631 w 6696733"/>
              <a:gd name="connsiteY211" fmla="*/ 5654910 h 6025976"/>
              <a:gd name="connsiteX212" fmla="*/ 3529135 w 6696733"/>
              <a:gd name="connsiteY212" fmla="*/ 5667815 h 6025976"/>
              <a:gd name="connsiteX213" fmla="*/ 3529923 w 6696733"/>
              <a:gd name="connsiteY213" fmla="*/ 5610832 h 6025976"/>
              <a:gd name="connsiteX214" fmla="*/ 3543605 w 6696733"/>
              <a:gd name="connsiteY214" fmla="*/ 5594473 h 6025976"/>
              <a:gd name="connsiteX215" fmla="*/ 3127385 w 6696733"/>
              <a:gd name="connsiteY215" fmla="*/ 5591249 h 6025976"/>
              <a:gd name="connsiteX216" fmla="*/ 3130530 w 6696733"/>
              <a:gd name="connsiteY216" fmla="*/ 5614713 h 6025976"/>
              <a:gd name="connsiteX217" fmla="*/ 3117668 w 6696733"/>
              <a:gd name="connsiteY217" fmla="*/ 5623017 h 6025976"/>
              <a:gd name="connsiteX218" fmla="*/ 3116859 w 6696733"/>
              <a:gd name="connsiteY218" fmla="*/ 5596545 h 6025976"/>
              <a:gd name="connsiteX219" fmla="*/ 3127385 w 6696733"/>
              <a:gd name="connsiteY219" fmla="*/ 5591249 h 6025976"/>
              <a:gd name="connsiteX220" fmla="*/ 1890119 w 6696733"/>
              <a:gd name="connsiteY220" fmla="*/ 5589052 h 6025976"/>
              <a:gd name="connsiteX221" fmla="*/ 1878911 w 6696733"/>
              <a:gd name="connsiteY221" fmla="*/ 5615691 h 6025976"/>
              <a:gd name="connsiteX222" fmla="*/ 1872969 w 6696733"/>
              <a:gd name="connsiteY222" fmla="*/ 5614958 h 6025976"/>
              <a:gd name="connsiteX223" fmla="*/ 1859106 w 6696733"/>
              <a:gd name="connsiteY223" fmla="*/ 5613248 h 6025976"/>
              <a:gd name="connsiteX224" fmla="*/ 1850363 w 6696733"/>
              <a:gd name="connsiteY224" fmla="*/ 5619176 h 6025976"/>
              <a:gd name="connsiteX225" fmla="*/ 1864710 w 6696733"/>
              <a:gd name="connsiteY225" fmla="*/ 5599929 h 6025976"/>
              <a:gd name="connsiteX226" fmla="*/ 1890119 w 6696733"/>
              <a:gd name="connsiteY226" fmla="*/ 5589052 h 6025976"/>
              <a:gd name="connsiteX227" fmla="*/ 1895045 w 6696733"/>
              <a:gd name="connsiteY227" fmla="*/ 5583478 h 6025976"/>
              <a:gd name="connsiteX228" fmla="*/ 1895524 w 6696733"/>
              <a:gd name="connsiteY228" fmla="*/ 5584569 h 6025976"/>
              <a:gd name="connsiteX229" fmla="*/ 1894803 w 6696733"/>
              <a:gd name="connsiteY229" fmla="*/ 5585509 h 6025976"/>
              <a:gd name="connsiteX230" fmla="*/ 1894324 w 6696733"/>
              <a:gd name="connsiteY230" fmla="*/ 5584420 h 6025976"/>
              <a:gd name="connsiteX231" fmla="*/ 1895045 w 6696733"/>
              <a:gd name="connsiteY231" fmla="*/ 5583478 h 6025976"/>
              <a:gd name="connsiteX232" fmla="*/ 1894686 w 6696733"/>
              <a:gd name="connsiteY232" fmla="*/ 5581374 h 6025976"/>
              <a:gd name="connsiteX233" fmla="*/ 1897087 w 6696733"/>
              <a:gd name="connsiteY233" fmla="*/ 5581670 h 6025976"/>
              <a:gd name="connsiteX234" fmla="*/ 1894444 w 6696733"/>
              <a:gd name="connsiteY234" fmla="*/ 5583406 h 6025976"/>
              <a:gd name="connsiteX235" fmla="*/ 1894686 w 6696733"/>
              <a:gd name="connsiteY235" fmla="*/ 5581374 h 6025976"/>
              <a:gd name="connsiteX236" fmla="*/ 1985820 w 6696733"/>
              <a:gd name="connsiteY236" fmla="*/ 5567891 h 6025976"/>
              <a:gd name="connsiteX237" fmla="*/ 1977627 w 6696733"/>
              <a:gd name="connsiteY237" fmla="*/ 5570315 h 6025976"/>
              <a:gd name="connsiteX238" fmla="*/ 1962051 w 6696733"/>
              <a:gd name="connsiteY238" fmla="*/ 5568393 h 6025976"/>
              <a:gd name="connsiteX239" fmla="*/ 1953860 w 6696733"/>
              <a:gd name="connsiteY239" fmla="*/ 5570816 h 6025976"/>
              <a:gd name="connsiteX240" fmla="*/ 1949563 w 6696733"/>
              <a:gd name="connsiteY240" fmla="*/ 5573719 h 6025976"/>
              <a:gd name="connsiteX241" fmla="*/ 1944124 w 6696733"/>
              <a:gd name="connsiteY241" fmla="*/ 5569615 h 6025976"/>
              <a:gd name="connsiteX242" fmla="*/ 1903571 w 6696733"/>
              <a:gd name="connsiteY242" fmla="*/ 5578349 h 6025976"/>
              <a:gd name="connsiteX243" fmla="*/ 1913306 w 6696733"/>
              <a:gd name="connsiteY243" fmla="*/ 5579551 h 6025976"/>
              <a:gd name="connsiteX244" fmla="*/ 1915253 w 6696733"/>
              <a:gd name="connsiteY244" fmla="*/ 5579791 h 6025976"/>
              <a:gd name="connsiteX245" fmla="*/ 1991257 w 6696733"/>
              <a:gd name="connsiteY245" fmla="*/ 5571996 h 6025976"/>
              <a:gd name="connsiteX246" fmla="*/ 1993608 w 6696733"/>
              <a:gd name="connsiteY246" fmla="*/ 5568851 h 6025976"/>
              <a:gd name="connsiteX247" fmla="*/ 1987766 w 6696733"/>
              <a:gd name="connsiteY247" fmla="*/ 5568130 h 6025976"/>
              <a:gd name="connsiteX248" fmla="*/ 1985820 w 6696733"/>
              <a:gd name="connsiteY248" fmla="*/ 5567891 h 6025976"/>
              <a:gd name="connsiteX249" fmla="*/ 2487217 w 6696733"/>
              <a:gd name="connsiteY249" fmla="*/ 5555560 h 6025976"/>
              <a:gd name="connsiteX250" fmla="*/ 2506421 w 6696733"/>
              <a:gd name="connsiteY250" fmla="*/ 5557928 h 6025976"/>
              <a:gd name="connsiteX251" fmla="*/ 2487217 w 6696733"/>
              <a:gd name="connsiteY251" fmla="*/ 5555560 h 6025976"/>
              <a:gd name="connsiteX252" fmla="*/ 2043855 w 6696733"/>
              <a:gd name="connsiteY252" fmla="*/ 5554704 h 6025976"/>
              <a:gd name="connsiteX253" fmla="*/ 2041151 w 6696733"/>
              <a:gd name="connsiteY253" fmla="*/ 5558234 h 6025976"/>
              <a:gd name="connsiteX254" fmla="*/ 2047516 w 6696733"/>
              <a:gd name="connsiteY254" fmla="*/ 5555928 h 6025976"/>
              <a:gd name="connsiteX255" fmla="*/ 2043855 w 6696733"/>
              <a:gd name="connsiteY255" fmla="*/ 5554704 h 6025976"/>
              <a:gd name="connsiteX256" fmla="*/ 2275153 w 6696733"/>
              <a:gd name="connsiteY256" fmla="*/ 5550008 h 6025976"/>
              <a:gd name="connsiteX257" fmla="*/ 2277153 w 6696733"/>
              <a:gd name="connsiteY257" fmla="*/ 5550254 h 6025976"/>
              <a:gd name="connsiteX258" fmla="*/ 2270669 w 6696733"/>
              <a:gd name="connsiteY258" fmla="*/ 5553575 h 6025976"/>
              <a:gd name="connsiteX259" fmla="*/ 2275153 w 6696733"/>
              <a:gd name="connsiteY259" fmla="*/ 5550008 h 6025976"/>
              <a:gd name="connsiteX260" fmla="*/ 2146315 w 6696733"/>
              <a:gd name="connsiteY260" fmla="*/ 5544418 h 6025976"/>
              <a:gd name="connsiteX261" fmla="*/ 2135625 w 6696733"/>
              <a:gd name="connsiteY261" fmla="*/ 5546535 h 6025976"/>
              <a:gd name="connsiteX262" fmla="*/ 2130704 w 6696733"/>
              <a:gd name="connsiteY262" fmla="*/ 5552796 h 6025976"/>
              <a:gd name="connsiteX263" fmla="*/ 2146315 w 6696733"/>
              <a:gd name="connsiteY263" fmla="*/ 5544418 h 6025976"/>
              <a:gd name="connsiteX264" fmla="*/ 5436693 w 6696733"/>
              <a:gd name="connsiteY264" fmla="*/ 5538866 h 6025976"/>
              <a:gd name="connsiteX265" fmla="*/ 5449495 w 6696733"/>
              <a:gd name="connsiteY265" fmla="*/ 5539158 h 6025976"/>
              <a:gd name="connsiteX266" fmla="*/ 5453740 w 6696733"/>
              <a:gd name="connsiteY266" fmla="*/ 5561573 h 6025976"/>
              <a:gd name="connsiteX267" fmla="*/ 5431525 w 6696733"/>
              <a:gd name="connsiteY267" fmla="*/ 5565701 h 6025976"/>
              <a:gd name="connsiteX268" fmla="*/ 5397631 w 6696733"/>
              <a:gd name="connsiteY268" fmla="*/ 5568389 h 6025976"/>
              <a:gd name="connsiteX269" fmla="*/ 5384878 w 6696733"/>
              <a:gd name="connsiteY269" fmla="*/ 5542778 h 6025976"/>
              <a:gd name="connsiteX270" fmla="*/ 5396557 w 6696733"/>
              <a:gd name="connsiteY270" fmla="*/ 5544218 h 6025976"/>
              <a:gd name="connsiteX271" fmla="*/ 5436693 w 6696733"/>
              <a:gd name="connsiteY271" fmla="*/ 5538866 h 6025976"/>
              <a:gd name="connsiteX272" fmla="*/ 2587847 w 6696733"/>
              <a:gd name="connsiteY272" fmla="*/ 5537891 h 6025976"/>
              <a:gd name="connsiteX273" fmla="*/ 2587943 w 6696733"/>
              <a:gd name="connsiteY273" fmla="*/ 5538109 h 6025976"/>
              <a:gd name="connsiteX274" fmla="*/ 2587222 w 6696733"/>
              <a:gd name="connsiteY274" fmla="*/ 5539050 h 6025976"/>
              <a:gd name="connsiteX275" fmla="*/ 2586966 w 6696733"/>
              <a:gd name="connsiteY275" fmla="*/ 5538470 h 6025976"/>
              <a:gd name="connsiteX276" fmla="*/ 3232031 w 6696733"/>
              <a:gd name="connsiteY276" fmla="*/ 5536166 h 6025976"/>
              <a:gd name="connsiteX277" fmla="*/ 3229198 w 6696733"/>
              <a:gd name="connsiteY277" fmla="*/ 5577023 h 6025976"/>
              <a:gd name="connsiteX278" fmla="*/ 3211987 w 6696733"/>
              <a:gd name="connsiteY278" fmla="*/ 5585203 h 6025976"/>
              <a:gd name="connsiteX279" fmla="*/ 3212013 w 6696733"/>
              <a:gd name="connsiteY279" fmla="*/ 5550866 h 6025976"/>
              <a:gd name="connsiteX280" fmla="*/ 3232031 w 6696733"/>
              <a:gd name="connsiteY280" fmla="*/ 5536166 h 6025976"/>
              <a:gd name="connsiteX281" fmla="*/ 2236835 w 6696733"/>
              <a:gd name="connsiteY281" fmla="*/ 5530860 h 6025976"/>
              <a:gd name="connsiteX282" fmla="*/ 2186751 w 6696733"/>
              <a:gd name="connsiteY282" fmla="*/ 5538417 h 6025976"/>
              <a:gd name="connsiteX283" fmla="*/ 2184410 w 6696733"/>
              <a:gd name="connsiteY283" fmla="*/ 5541563 h 6025976"/>
              <a:gd name="connsiteX284" fmla="*/ 2185946 w 6696733"/>
              <a:gd name="connsiteY284" fmla="*/ 5545186 h 6025976"/>
              <a:gd name="connsiteX285" fmla="*/ 2191762 w 6696733"/>
              <a:gd name="connsiteY285" fmla="*/ 5545904 h 6025976"/>
              <a:gd name="connsiteX286" fmla="*/ 2236835 w 6696733"/>
              <a:gd name="connsiteY286" fmla="*/ 5530860 h 6025976"/>
              <a:gd name="connsiteX287" fmla="*/ 3380576 w 6696733"/>
              <a:gd name="connsiteY287" fmla="*/ 5512140 h 6025976"/>
              <a:gd name="connsiteX288" fmla="*/ 3393653 w 6696733"/>
              <a:gd name="connsiteY288" fmla="*/ 5515433 h 6025976"/>
              <a:gd name="connsiteX289" fmla="*/ 3399719 w 6696733"/>
              <a:gd name="connsiteY289" fmla="*/ 5563245 h 6025976"/>
              <a:gd name="connsiteX290" fmla="*/ 3368036 w 6696733"/>
              <a:gd name="connsiteY290" fmla="*/ 5566061 h 6025976"/>
              <a:gd name="connsiteX291" fmla="*/ 3367764 w 6696733"/>
              <a:gd name="connsiteY291" fmla="*/ 5518964 h 6025976"/>
              <a:gd name="connsiteX292" fmla="*/ 3380576 w 6696733"/>
              <a:gd name="connsiteY292" fmla="*/ 5512140 h 6025976"/>
              <a:gd name="connsiteX293" fmla="*/ 2615460 w 6696733"/>
              <a:gd name="connsiteY293" fmla="*/ 5501325 h 6025976"/>
              <a:gd name="connsiteX294" fmla="*/ 2601845 w 6696733"/>
              <a:gd name="connsiteY294" fmla="*/ 5513381 h 6025976"/>
              <a:gd name="connsiteX295" fmla="*/ 2601222 w 6696733"/>
              <a:gd name="connsiteY295" fmla="*/ 5514831 h 6025976"/>
              <a:gd name="connsiteX296" fmla="*/ 2599443 w 6696733"/>
              <a:gd name="connsiteY296" fmla="*/ 5516519 h 6025976"/>
              <a:gd name="connsiteX297" fmla="*/ 2599040 w 6696733"/>
              <a:gd name="connsiteY297" fmla="*/ 5519904 h 6025976"/>
              <a:gd name="connsiteX298" fmla="*/ 2601222 w 6696733"/>
              <a:gd name="connsiteY298" fmla="*/ 5514831 h 6025976"/>
              <a:gd name="connsiteX299" fmla="*/ 2688684 w 6696733"/>
              <a:gd name="connsiteY299" fmla="*/ 5500056 h 6025976"/>
              <a:gd name="connsiteX300" fmla="*/ 2684420 w 6696733"/>
              <a:gd name="connsiteY300" fmla="*/ 5502620 h 6025976"/>
              <a:gd name="connsiteX301" fmla="*/ 2674306 w 6696733"/>
              <a:gd name="connsiteY301" fmla="*/ 5504463 h 6025976"/>
              <a:gd name="connsiteX302" fmla="*/ 2671630 w 6696733"/>
              <a:gd name="connsiteY302" fmla="*/ 5510315 h 6025976"/>
              <a:gd name="connsiteX303" fmla="*/ 2682108 w 6696733"/>
              <a:gd name="connsiteY303" fmla="*/ 5505425 h 6025976"/>
              <a:gd name="connsiteX304" fmla="*/ 2688322 w 6696733"/>
              <a:gd name="connsiteY304" fmla="*/ 5503101 h 6025976"/>
              <a:gd name="connsiteX305" fmla="*/ 2688684 w 6696733"/>
              <a:gd name="connsiteY305" fmla="*/ 5500056 h 6025976"/>
              <a:gd name="connsiteX306" fmla="*/ 2637080 w 6696733"/>
              <a:gd name="connsiteY306" fmla="*/ 5483388 h 6025976"/>
              <a:gd name="connsiteX307" fmla="*/ 2572733 w 6696733"/>
              <a:gd name="connsiteY307" fmla="*/ 5491935 h 6025976"/>
              <a:gd name="connsiteX308" fmla="*/ 2582485 w 6696733"/>
              <a:gd name="connsiteY308" fmla="*/ 5493137 h 6025976"/>
              <a:gd name="connsiteX309" fmla="*/ 2612516 w 6696733"/>
              <a:gd name="connsiteY309" fmla="*/ 5490249 h 6025976"/>
              <a:gd name="connsiteX310" fmla="*/ 2637080 w 6696733"/>
              <a:gd name="connsiteY310" fmla="*/ 5483388 h 6025976"/>
              <a:gd name="connsiteX311" fmla="*/ 3431017 w 6696733"/>
              <a:gd name="connsiteY311" fmla="*/ 5468559 h 6025976"/>
              <a:gd name="connsiteX312" fmla="*/ 3439295 w 6696733"/>
              <a:gd name="connsiteY312" fmla="*/ 5470456 h 6025976"/>
              <a:gd name="connsiteX313" fmla="*/ 3444307 w 6696733"/>
              <a:gd name="connsiteY313" fmla="*/ 5495592 h 6025976"/>
              <a:gd name="connsiteX314" fmla="*/ 3425738 w 6696733"/>
              <a:gd name="connsiteY314" fmla="*/ 5500308 h 6025976"/>
              <a:gd name="connsiteX315" fmla="*/ 3421989 w 6696733"/>
              <a:gd name="connsiteY315" fmla="*/ 5489774 h 6025976"/>
              <a:gd name="connsiteX316" fmla="*/ 3420070 w 6696733"/>
              <a:gd name="connsiteY316" fmla="*/ 5477340 h 6025976"/>
              <a:gd name="connsiteX317" fmla="*/ 3420493 w 6696733"/>
              <a:gd name="connsiteY317" fmla="*/ 5471148 h 6025976"/>
              <a:gd name="connsiteX318" fmla="*/ 3418068 w 6696733"/>
              <a:gd name="connsiteY318" fmla="*/ 5462273 h 6025976"/>
              <a:gd name="connsiteX319" fmla="*/ 3420588 w 6696733"/>
              <a:gd name="connsiteY319" fmla="*/ 5469749 h 6025976"/>
              <a:gd name="connsiteX320" fmla="*/ 3420493 w 6696733"/>
              <a:gd name="connsiteY320" fmla="*/ 5471148 h 6025976"/>
              <a:gd name="connsiteX321" fmla="*/ 3419165 w 6696733"/>
              <a:gd name="connsiteY321" fmla="*/ 5471475 h 6025976"/>
              <a:gd name="connsiteX322" fmla="*/ 3420070 w 6696733"/>
              <a:gd name="connsiteY322" fmla="*/ 5477340 h 6025976"/>
              <a:gd name="connsiteX323" fmla="*/ 3419932 w 6696733"/>
              <a:gd name="connsiteY323" fmla="*/ 5479361 h 6025976"/>
              <a:gd name="connsiteX324" fmla="*/ 3404116 w 6696733"/>
              <a:gd name="connsiteY324" fmla="*/ 5497639 h 6025976"/>
              <a:gd name="connsiteX325" fmla="*/ 3405754 w 6696733"/>
              <a:gd name="connsiteY325" fmla="*/ 5467497 h 6025976"/>
              <a:gd name="connsiteX326" fmla="*/ 3418068 w 6696733"/>
              <a:gd name="connsiteY326" fmla="*/ 5462273 h 6025976"/>
              <a:gd name="connsiteX327" fmla="*/ 3908009 w 6696733"/>
              <a:gd name="connsiteY327" fmla="*/ 5453940 h 6025976"/>
              <a:gd name="connsiteX328" fmla="*/ 3918005 w 6696733"/>
              <a:gd name="connsiteY328" fmla="*/ 5455172 h 6025976"/>
              <a:gd name="connsiteX329" fmla="*/ 3901224 w 6696733"/>
              <a:gd name="connsiteY329" fmla="*/ 5463147 h 6025976"/>
              <a:gd name="connsiteX330" fmla="*/ 3908009 w 6696733"/>
              <a:gd name="connsiteY330" fmla="*/ 5453940 h 6025976"/>
              <a:gd name="connsiteX331" fmla="*/ 4722783 w 6696733"/>
              <a:gd name="connsiteY331" fmla="*/ 5453561 h 6025976"/>
              <a:gd name="connsiteX332" fmla="*/ 4770428 w 6696733"/>
              <a:gd name="connsiteY332" fmla="*/ 5456003 h 6025976"/>
              <a:gd name="connsiteX333" fmla="*/ 4739290 w 6696733"/>
              <a:gd name="connsiteY333" fmla="*/ 5465898 h 6025976"/>
              <a:gd name="connsiteX334" fmla="*/ 4724706 w 6696733"/>
              <a:gd name="connsiteY334" fmla="*/ 5470968 h 6025976"/>
              <a:gd name="connsiteX335" fmla="*/ 4722783 w 6696733"/>
              <a:gd name="connsiteY335" fmla="*/ 5453561 h 6025976"/>
              <a:gd name="connsiteX336" fmla="*/ 3118220 w 6696733"/>
              <a:gd name="connsiteY336" fmla="*/ 5452076 h 6025976"/>
              <a:gd name="connsiteX337" fmla="*/ 3086207 w 6696733"/>
              <a:gd name="connsiteY337" fmla="*/ 5454995 h 6025976"/>
              <a:gd name="connsiteX338" fmla="*/ 3072151 w 6696733"/>
              <a:gd name="connsiteY338" fmla="*/ 5456697 h 6025976"/>
              <a:gd name="connsiteX339" fmla="*/ 3070604 w 6696733"/>
              <a:gd name="connsiteY339" fmla="*/ 5453071 h 6025976"/>
              <a:gd name="connsiteX340" fmla="*/ 3118220 w 6696733"/>
              <a:gd name="connsiteY340" fmla="*/ 5452076 h 6025976"/>
              <a:gd name="connsiteX341" fmla="*/ 3013788 w 6696733"/>
              <a:gd name="connsiteY341" fmla="*/ 5449496 h 6025976"/>
              <a:gd name="connsiteX342" fmla="*/ 3062929 w 6696733"/>
              <a:gd name="connsiteY342" fmla="*/ 5468950 h 6025976"/>
              <a:gd name="connsiteX343" fmla="*/ 3079305 w 6696733"/>
              <a:gd name="connsiteY343" fmla="*/ 5481014 h 6025976"/>
              <a:gd name="connsiteX344" fmla="*/ 3076556 w 6696733"/>
              <a:gd name="connsiteY344" fmla="*/ 5504111 h 6025976"/>
              <a:gd name="connsiteX345" fmla="*/ 3009456 w 6696733"/>
              <a:gd name="connsiteY345" fmla="*/ 5502531 h 6025976"/>
              <a:gd name="connsiteX346" fmla="*/ 3013788 w 6696733"/>
              <a:gd name="connsiteY346" fmla="*/ 5449496 h 6025976"/>
              <a:gd name="connsiteX347" fmla="*/ 3186550 w 6696733"/>
              <a:gd name="connsiteY347" fmla="*/ 5449379 h 6025976"/>
              <a:gd name="connsiteX348" fmla="*/ 3190530 w 6696733"/>
              <a:gd name="connsiteY348" fmla="*/ 5449869 h 6025976"/>
              <a:gd name="connsiteX349" fmla="*/ 3206449 w 6696733"/>
              <a:gd name="connsiteY349" fmla="*/ 5451833 h 6025976"/>
              <a:gd name="connsiteX350" fmla="*/ 3224745 w 6696733"/>
              <a:gd name="connsiteY350" fmla="*/ 5450793 h 6025976"/>
              <a:gd name="connsiteX351" fmla="*/ 3226735 w 6696733"/>
              <a:gd name="connsiteY351" fmla="*/ 5451038 h 6025976"/>
              <a:gd name="connsiteX352" fmla="*/ 3188154 w 6696733"/>
              <a:gd name="connsiteY352" fmla="*/ 5452873 h 6025976"/>
              <a:gd name="connsiteX353" fmla="*/ 3173450 w 6696733"/>
              <a:gd name="connsiteY353" fmla="*/ 5457652 h 6025976"/>
              <a:gd name="connsiteX354" fmla="*/ 3159135 w 6696733"/>
              <a:gd name="connsiteY354" fmla="*/ 5459184 h 6025976"/>
              <a:gd name="connsiteX355" fmla="*/ 3149958 w 6696733"/>
              <a:gd name="connsiteY355" fmla="*/ 5451458 h 6025976"/>
              <a:gd name="connsiteX356" fmla="*/ 3186550 w 6696733"/>
              <a:gd name="connsiteY356" fmla="*/ 5449379 h 6025976"/>
              <a:gd name="connsiteX357" fmla="*/ 3145806 w 6696733"/>
              <a:gd name="connsiteY357" fmla="*/ 5441314 h 6025976"/>
              <a:gd name="connsiteX358" fmla="*/ 3149796 w 6696733"/>
              <a:gd name="connsiteY358" fmla="*/ 5442578 h 6025976"/>
              <a:gd name="connsiteX359" fmla="*/ 3145593 w 6696733"/>
              <a:gd name="connsiteY359" fmla="*/ 5445151 h 6025976"/>
              <a:gd name="connsiteX360" fmla="*/ 3139832 w 6696733"/>
              <a:gd name="connsiteY360" fmla="*/ 5444440 h 6025976"/>
              <a:gd name="connsiteX361" fmla="*/ 3145806 w 6696733"/>
              <a:gd name="connsiteY361" fmla="*/ 5441314 h 6025976"/>
              <a:gd name="connsiteX362" fmla="*/ 3378780 w 6696733"/>
              <a:gd name="connsiteY362" fmla="*/ 5440945 h 6025976"/>
              <a:gd name="connsiteX363" fmla="*/ 3380193 w 6696733"/>
              <a:gd name="connsiteY363" fmla="*/ 5446613 h 6025976"/>
              <a:gd name="connsiteX364" fmla="*/ 3369906 w 6696733"/>
              <a:gd name="connsiteY364" fmla="*/ 5445344 h 6025976"/>
              <a:gd name="connsiteX365" fmla="*/ 3378780 w 6696733"/>
              <a:gd name="connsiteY365" fmla="*/ 5440945 h 6025976"/>
              <a:gd name="connsiteX366" fmla="*/ 3323624 w 6696733"/>
              <a:gd name="connsiteY366" fmla="*/ 5436203 h 6025976"/>
              <a:gd name="connsiteX367" fmla="*/ 3326712 w 6696733"/>
              <a:gd name="connsiteY367" fmla="*/ 5443648 h 6025976"/>
              <a:gd name="connsiteX368" fmla="*/ 3338876 w 6696733"/>
              <a:gd name="connsiteY368" fmla="*/ 5441616 h 6025976"/>
              <a:gd name="connsiteX369" fmla="*/ 3340835 w 6696733"/>
              <a:gd name="connsiteY369" fmla="*/ 5441857 h 6025976"/>
              <a:gd name="connsiteX370" fmla="*/ 3348669 w 6696733"/>
              <a:gd name="connsiteY370" fmla="*/ 5442823 h 6025976"/>
              <a:gd name="connsiteX371" fmla="*/ 3366293 w 6696733"/>
              <a:gd name="connsiteY371" fmla="*/ 5444998 h 6025976"/>
              <a:gd name="connsiteX372" fmla="*/ 3353715 w 6696733"/>
              <a:gd name="connsiteY372" fmla="*/ 5450511 h 6025976"/>
              <a:gd name="connsiteX373" fmla="*/ 3341966 w 6696733"/>
              <a:gd name="connsiteY373" fmla="*/ 5449061 h 6025976"/>
              <a:gd name="connsiteX374" fmla="*/ 3256100 w 6696733"/>
              <a:gd name="connsiteY374" fmla="*/ 5452599 h 6025976"/>
              <a:gd name="connsiteX375" fmla="*/ 3252182 w 6696733"/>
              <a:gd name="connsiteY375" fmla="*/ 5452115 h 6025976"/>
              <a:gd name="connsiteX376" fmla="*/ 3262803 w 6696733"/>
              <a:gd name="connsiteY376" fmla="*/ 5446361 h 6025976"/>
              <a:gd name="connsiteX377" fmla="*/ 3264761 w 6696733"/>
              <a:gd name="connsiteY377" fmla="*/ 5446602 h 6025976"/>
              <a:gd name="connsiteX378" fmla="*/ 3283629 w 6696733"/>
              <a:gd name="connsiteY378" fmla="*/ 5438335 h 6025976"/>
              <a:gd name="connsiteX379" fmla="*/ 3309502 w 6696733"/>
              <a:gd name="connsiteY379" fmla="*/ 5437993 h 6025976"/>
              <a:gd name="connsiteX380" fmla="*/ 3313418 w 6696733"/>
              <a:gd name="connsiteY380" fmla="*/ 5438476 h 6025976"/>
              <a:gd name="connsiteX381" fmla="*/ 3315377 w 6696733"/>
              <a:gd name="connsiteY381" fmla="*/ 5438718 h 6025976"/>
              <a:gd name="connsiteX382" fmla="*/ 3323624 w 6696733"/>
              <a:gd name="connsiteY382" fmla="*/ 5436203 h 6025976"/>
              <a:gd name="connsiteX383" fmla="*/ 380181 w 6696733"/>
              <a:gd name="connsiteY383" fmla="*/ 5433723 h 6025976"/>
              <a:gd name="connsiteX384" fmla="*/ 386184 w 6696733"/>
              <a:gd name="connsiteY384" fmla="*/ 5434463 h 6025976"/>
              <a:gd name="connsiteX385" fmla="*/ 384492 w 6696733"/>
              <a:gd name="connsiteY385" fmla="*/ 5448677 h 6025976"/>
              <a:gd name="connsiteX386" fmla="*/ 380181 w 6696733"/>
              <a:gd name="connsiteY386" fmla="*/ 5433723 h 6025976"/>
              <a:gd name="connsiteX387" fmla="*/ 3428004 w 6696733"/>
              <a:gd name="connsiteY387" fmla="*/ 5431141 h 6025976"/>
              <a:gd name="connsiteX388" fmla="*/ 3428403 w 6696733"/>
              <a:gd name="connsiteY388" fmla="*/ 5432232 h 6025976"/>
              <a:gd name="connsiteX389" fmla="*/ 3429129 w 6696733"/>
              <a:gd name="connsiteY389" fmla="*/ 5438914 h 6025976"/>
              <a:gd name="connsiteX390" fmla="*/ 3781646 w 6696733"/>
              <a:gd name="connsiteY390" fmla="*/ 5429738 h 6025976"/>
              <a:gd name="connsiteX391" fmla="*/ 3795816 w 6696733"/>
              <a:gd name="connsiteY391" fmla="*/ 5444765 h 6025976"/>
              <a:gd name="connsiteX392" fmla="*/ 3799825 w 6696733"/>
              <a:gd name="connsiteY392" fmla="*/ 5439608 h 6025976"/>
              <a:gd name="connsiteX393" fmla="*/ 3800305 w 6696733"/>
              <a:gd name="connsiteY393" fmla="*/ 5442061 h 6025976"/>
              <a:gd name="connsiteX394" fmla="*/ 3808227 w 6696733"/>
              <a:gd name="connsiteY394" fmla="*/ 5442601 h 6025976"/>
              <a:gd name="connsiteX395" fmla="*/ 3820210 w 6696733"/>
              <a:gd name="connsiteY395" fmla="*/ 5441224 h 6025976"/>
              <a:gd name="connsiteX396" fmla="*/ 3823729 w 6696733"/>
              <a:gd name="connsiteY396" fmla="*/ 5444888 h 6025976"/>
              <a:gd name="connsiteX397" fmla="*/ 3825695 w 6696733"/>
              <a:gd name="connsiteY397" fmla="*/ 5445130 h 6025976"/>
              <a:gd name="connsiteX398" fmla="*/ 3839457 w 6696733"/>
              <a:gd name="connsiteY398" fmla="*/ 5446827 h 6025976"/>
              <a:gd name="connsiteX399" fmla="*/ 3847321 w 6696733"/>
              <a:gd name="connsiteY399" fmla="*/ 5447798 h 6025976"/>
              <a:gd name="connsiteX400" fmla="*/ 3885472 w 6696733"/>
              <a:gd name="connsiteY400" fmla="*/ 5462462 h 6025976"/>
              <a:gd name="connsiteX401" fmla="*/ 3856799 w 6696733"/>
              <a:gd name="connsiteY401" fmla="*/ 5485482 h 6025976"/>
              <a:gd name="connsiteX402" fmla="*/ 3852459 w 6696733"/>
              <a:gd name="connsiteY402" fmla="*/ 5471668 h 6025976"/>
              <a:gd name="connsiteX403" fmla="*/ 3798989 w 6696733"/>
              <a:gd name="connsiteY403" fmla="*/ 5468393 h 6025976"/>
              <a:gd name="connsiteX404" fmla="*/ 3795057 w 6696733"/>
              <a:gd name="connsiteY404" fmla="*/ 5467908 h 6025976"/>
              <a:gd name="connsiteX405" fmla="*/ 3787971 w 6696733"/>
              <a:gd name="connsiteY405" fmla="*/ 5460394 h 6025976"/>
              <a:gd name="connsiteX406" fmla="*/ 3782074 w 6696733"/>
              <a:gd name="connsiteY406" fmla="*/ 5459667 h 6025976"/>
              <a:gd name="connsiteX407" fmla="*/ 3773022 w 6696733"/>
              <a:gd name="connsiteY407" fmla="*/ 5451912 h 6025976"/>
              <a:gd name="connsiteX408" fmla="*/ 3781646 w 6696733"/>
              <a:gd name="connsiteY408" fmla="*/ 5429738 h 6025976"/>
              <a:gd name="connsiteX409" fmla="*/ 3425875 w 6696733"/>
              <a:gd name="connsiteY409" fmla="*/ 5425326 h 6025976"/>
              <a:gd name="connsiteX410" fmla="*/ 3427792 w 6696733"/>
              <a:gd name="connsiteY410" fmla="*/ 5429683 h 6025976"/>
              <a:gd name="connsiteX411" fmla="*/ 3428004 w 6696733"/>
              <a:gd name="connsiteY411" fmla="*/ 5431141 h 6025976"/>
              <a:gd name="connsiteX412" fmla="*/ 3634873 w 6696733"/>
              <a:gd name="connsiteY412" fmla="*/ 5425144 h 6025976"/>
              <a:gd name="connsiteX413" fmla="*/ 3648569 w 6696733"/>
              <a:gd name="connsiteY413" fmla="*/ 5426834 h 6025976"/>
              <a:gd name="connsiteX414" fmla="*/ 3618430 w 6696733"/>
              <a:gd name="connsiteY414" fmla="*/ 5429858 h 6025976"/>
              <a:gd name="connsiteX415" fmla="*/ 3579672 w 6696733"/>
              <a:gd name="connsiteY415" fmla="*/ 5438564 h 6025976"/>
              <a:gd name="connsiteX416" fmla="*/ 3565580 w 6696733"/>
              <a:gd name="connsiteY416" fmla="*/ 5440198 h 6025976"/>
              <a:gd name="connsiteX417" fmla="*/ 3507257 w 6696733"/>
              <a:gd name="connsiteY417" fmla="*/ 5446490 h 6025976"/>
              <a:gd name="connsiteX418" fmla="*/ 3501387 w 6696733"/>
              <a:gd name="connsiteY418" fmla="*/ 5445767 h 6025976"/>
              <a:gd name="connsiteX419" fmla="*/ 3556588 w 6696733"/>
              <a:gd name="connsiteY419" fmla="*/ 5432346 h 6025976"/>
              <a:gd name="connsiteX420" fmla="*/ 3628609 w 6696733"/>
              <a:gd name="connsiteY420" fmla="*/ 5427742 h 6025976"/>
              <a:gd name="connsiteX421" fmla="*/ 3634873 w 6696733"/>
              <a:gd name="connsiteY421" fmla="*/ 5425144 h 6025976"/>
              <a:gd name="connsiteX422" fmla="*/ 3690146 w 6696733"/>
              <a:gd name="connsiteY422" fmla="*/ 5417539 h 6025976"/>
              <a:gd name="connsiteX423" fmla="*/ 3694024 w 6696733"/>
              <a:gd name="connsiteY423" fmla="*/ 5418017 h 6025976"/>
              <a:gd name="connsiteX424" fmla="*/ 3703719 w 6696733"/>
              <a:gd name="connsiteY424" fmla="*/ 5419214 h 6025976"/>
              <a:gd name="connsiteX425" fmla="*/ 3711475 w 6696733"/>
              <a:gd name="connsiteY425" fmla="*/ 5420170 h 6025976"/>
              <a:gd name="connsiteX426" fmla="*/ 3685543 w 6696733"/>
              <a:gd name="connsiteY426" fmla="*/ 5423154 h 6025976"/>
              <a:gd name="connsiteX427" fmla="*/ 3690146 w 6696733"/>
              <a:gd name="connsiteY427" fmla="*/ 5417539 h 6025976"/>
              <a:gd name="connsiteX428" fmla="*/ 3806733 w 6696733"/>
              <a:gd name="connsiteY428" fmla="*/ 5405371 h 6025976"/>
              <a:gd name="connsiteX429" fmla="*/ 3808963 w 6696733"/>
              <a:gd name="connsiteY429" fmla="*/ 5405410 h 6025976"/>
              <a:gd name="connsiteX430" fmla="*/ 3815124 w 6696733"/>
              <a:gd name="connsiteY430" fmla="*/ 5406170 h 6025976"/>
              <a:gd name="connsiteX431" fmla="*/ 3818453 w 6696733"/>
              <a:gd name="connsiteY431" fmla="*/ 5419456 h 6025976"/>
              <a:gd name="connsiteX432" fmla="*/ 3821026 w 6696733"/>
              <a:gd name="connsiteY432" fmla="*/ 5441130 h 6025976"/>
              <a:gd name="connsiteX433" fmla="*/ 3820210 w 6696733"/>
              <a:gd name="connsiteY433" fmla="*/ 5441224 h 6025976"/>
              <a:gd name="connsiteX434" fmla="*/ 3815274 w 6696733"/>
              <a:gd name="connsiteY434" fmla="*/ 5436085 h 6025976"/>
              <a:gd name="connsiteX435" fmla="*/ 3806574 w 6696733"/>
              <a:gd name="connsiteY435" fmla="*/ 5431103 h 6025976"/>
              <a:gd name="connsiteX436" fmla="*/ 3800526 w 6696733"/>
              <a:gd name="connsiteY436" fmla="*/ 5438707 h 6025976"/>
              <a:gd name="connsiteX437" fmla="*/ 3799825 w 6696733"/>
              <a:gd name="connsiteY437" fmla="*/ 5439608 h 6025976"/>
              <a:gd name="connsiteX438" fmla="*/ 3797421 w 6696733"/>
              <a:gd name="connsiteY438" fmla="*/ 5427322 h 6025976"/>
              <a:gd name="connsiteX439" fmla="*/ 3797891 w 6696733"/>
              <a:gd name="connsiteY439" fmla="*/ 5410382 h 6025976"/>
              <a:gd name="connsiteX440" fmla="*/ 3806733 w 6696733"/>
              <a:gd name="connsiteY440" fmla="*/ 5405371 h 6025976"/>
              <a:gd name="connsiteX441" fmla="*/ 3827449 w 6696733"/>
              <a:gd name="connsiteY441" fmla="*/ 5397388 h 6025976"/>
              <a:gd name="connsiteX442" fmla="*/ 3818408 w 6696733"/>
              <a:gd name="connsiteY442" fmla="*/ 5406575 h 6025976"/>
              <a:gd name="connsiteX443" fmla="*/ 3815124 w 6696733"/>
              <a:gd name="connsiteY443" fmla="*/ 5406170 h 6025976"/>
              <a:gd name="connsiteX444" fmla="*/ 3814960 w 6696733"/>
              <a:gd name="connsiteY444" fmla="*/ 5405514 h 6025976"/>
              <a:gd name="connsiteX445" fmla="*/ 3808963 w 6696733"/>
              <a:gd name="connsiteY445" fmla="*/ 5405410 h 6025976"/>
              <a:gd name="connsiteX446" fmla="*/ 3800783 w 6696733"/>
              <a:gd name="connsiteY446" fmla="*/ 5404401 h 6025976"/>
              <a:gd name="connsiteX447" fmla="*/ 3789435 w 6696733"/>
              <a:gd name="connsiteY447" fmla="*/ 5399567 h 6025976"/>
              <a:gd name="connsiteX448" fmla="*/ 3813339 w 6696733"/>
              <a:gd name="connsiteY448" fmla="*/ 5399082 h 6025976"/>
              <a:gd name="connsiteX449" fmla="*/ 3827449 w 6696733"/>
              <a:gd name="connsiteY449" fmla="*/ 5397388 h 6025976"/>
              <a:gd name="connsiteX450" fmla="*/ 3780562 w 6696733"/>
              <a:gd name="connsiteY450" fmla="*/ 5394307 h 6025976"/>
              <a:gd name="connsiteX451" fmla="*/ 3781474 w 6696733"/>
              <a:gd name="connsiteY451" fmla="*/ 5398927 h 6025976"/>
              <a:gd name="connsiteX452" fmla="*/ 3763767 w 6696733"/>
              <a:gd name="connsiteY452" fmla="*/ 5400350 h 6025976"/>
              <a:gd name="connsiteX453" fmla="*/ 3776136 w 6696733"/>
              <a:gd name="connsiteY453" fmla="*/ 5394663 h 6025976"/>
              <a:gd name="connsiteX454" fmla="*/ 3780562 w 6696733"/>
              <a:gd name="connsiteY454" fmla="*/ 5394307 h 6025976"/>
              <a:gd name="connsiteX455" fmla="*/ 3685326 w 6696733"/>
              <a:gd name="connsiteY455" fmla="*/ 5394280 h 6025976"/>
              <a:gd name="connsiteX456" fmla="*/ 3685084 w 6696733"/>
              <a:gd name="connsiteY456" fmla="*/ 5396311 h 6025976"/>
              <a:gd name="connsiteX457" fmla="*/ 3679082 w 6696733"/>
              <a:gd name="connsiteY457" fmla="*/ 5395571 h 6025976"/>
              <a:gd name="connsiteX458" fmla="*/ 3685326 w 6696733"/>
              <a:gd name="connsiteY458" fmla="*/ 5394280 h 6025976"/>
              <a:gd name="connsiteX459" fmla="*/ 4149404 w 6696733"/>
              <a:gd name="connsiteY459" fmla="*/ 5383529 h 6025976"/>
              <a:gd name="connsiteX460" fmla="*/ 4146971 w 6696733"/>
              <a:gd name="connsiteY460" fmla="*/ 5387348 h 6025976"/>
              <a:gd name="connsiteX461" fmla="*/ 4139168 w 6696733"/>
              <a:gd name="connsiteY461" fmla="*/ 5386386 h 6025976"/>
              <a:gd name="connsiteX462" fmla="*/ 4135267 w 6696733"/>
              <a:gd name="connsiteY462" fmla="*/ 5385905 h 6025976"/>
              <a:gd name="connsiteX463" fmla="*/ 4149404 w 6696733"/>
              <a:gd name="connsiteY463" fmla="*/ 5383529 h 6025976"/>
              <a:gd name="connsiteX464" fmla="*/ 3897653 w 6696733"/>
              <a:gd name="connsiteY464" fmla="*/ 5380442 h 6025976"/>
              <a:gd name="connsiteX465" fmla="*/ 3934079 w 6696733"/>
              <a:gd name="connsiteY465" fmla="*/ 5387188 h 6025976"/>
              <a:gd name="connsiteX466" fmla="*/ 3955874 w 6696733"/>
              <a:gd name="connsiteY466" fmla="*/ 5386670 h 6025976"/>
              <a:gd name="connsiteX467" fmla="*/ 3963214 w 6696733"/>
              <a:gd name="connsiteY467" fmla="*/ 5385172 h 6025976"/>
              <a:gd name="connsiteX468" fmla="*/ 3971451 w 6696733"/>
              <a:gd name="connsiteY468" fmla="*/ 5388592 h 6025976"/>
              <a:gd name="connsiteX469" fmla="*/ 3963730 w 6696733"/>
              <a:gd name="connsiteY469" fmla="*/ 5403664 h 6025976"/>
              <a:gd name="connsiteX470" fmla="*/ 3900670 w 6696733"/>
              <a:gd name="connsiteY470" fmla="*/ 5402297 h 6025976"/>
              <a:gd name="connsiteX471" fmla="*/ 3885025 w 6696733"/>
              <a:gd name="connsiteY471" fmla="*/ 5384343 h 6025976"/>
              <a:gd name="connsiteX472" fmla="*/ 3897653 w 6696733"/>
              <a:gd name="connsiteY472" fmla="*/ 5380442 h 6025976"/>
              <a:gd name="connsiteX473" fmla="*/ 3943426 w 6696733"/>
              <a:gd name="connsiteY473" fmla="*/ 5374605 h 6025976"/>
              <a:gd name="connsiteX474" fmla="*/ 3942941 w 6696733"/>
              <a:gd name="connsiteY474" fmla="*/ 5378666 h 6025976"/>
              <a:gd name="connsiteX475" fmla="*/ 3939340 w 6696733"/>
              <a:gd name="connsiteY475" fmla="*/ 5378223 h 6025976"/>
              <a:gd name="connsiteX476" fmla="*/ 3943426 w 6696733"/>
              <a:gd name="connsiteY476" fmla="*/ 5374605 h 6025976"/>
              <a:gd name="connsiteX477" fmla="*/ 4238932 w 6696733"/>
              <a:gd name="connsiteY477" fmla="*/ 5338155 h 6025976"/>
              <a:gd name="connsiteX478" fmla="*/ 4248984 w 6696733"/>
              <a:gd name="connsiteY478" fmla="*/ 5369417 h 6025976"/>
              <a:gd name="connsiteX479" fmla="*/ 4238864 w 6696733"/>
              <a:gd name="connsiteY479" fmla="*/ 5404863 h 6025976"/>
              <a:gd name="connsiteX480" fmla="*/ 4229203 w 6696733"/>
              <a:gd name="connsiteY480" fmla="*/ 5370313 h 6025976"/>
              <a:gd name="connsiteX481" fmla="*/ 4238932 w 6696733"/>
              <a:gd name="connsiteY481" fmla="*/ 5338155 h 6025976"/>
              <a:gd name="connsiteX482" fmla="*/ 4529797 w 6696733"/>
              <a:gd name="connsiteY482" fmla="*/ 5323889 h 6025976"/>
              <a:gd name="connsiteX483" fmla="*/ 4555855 w 6696733"/>
              <a:gd name="connsiteY483" fmla="*/ 5335087 h 6025976"/>
              <a:gd name="connsiteX484" fmla="*/ 4497346 w 6696733"/>
              <a:gd name="connsiteY484" fmla="*/ 5341316 h 6025976"/>
              <a:gd name="connsiteX485" fmla="*/ 4413316 w 6696733"/>
              <a:gd name="connsiteY485" fmla="*/ 5344400 h 6025976"/>
              <a:gd name="connsiteX486" fmla="*/ 4318682 w 6696733"/>
              <a:gd name="connsiteY486" fmla="*/ 5352897 h 6025976"/>
              <a:gd name="connsiteX487" fmla="*/ 4334790 w 6696733"/>
              <a:gd name="connsiteY487" fmla="*/ 5334714 h 6025976"/>
              <a:gd name="connsiteX488" fmla="*/ 4403509 w 6696733"/>
              <a:gd name="connsiteY488" fmla="*/ 5326381 h 6025976"/>
              <a:gd name="connsiteX489" fmla="*/ 4505207 w 6696733"/>
              <a:gd name="connsiteY489" fmla="*/ 5325478 h 6025976"/>
              <a:gd name="connsiteX490" fmla="*/ 4529797 w 6696733"/>
              <a:gd name="connsiteY490" fmla="*/ 5323889 h 6025976"/>
              <a:gd name="connsiteX491" fmla="*/ 4562371 w 6696733"/>
              <a:gd name="connsiteY491" fmla="*/ 5287576 h 6025976"/>
              <a:gd name="connsiteX492" fmla="*/ 4570167 w 6696733"/>
              <a:gd name="connsiteY492" fmla="*/ 5296692 h 6025976"/>
              <a:gd name="connsiteX493" fmla="*/ 4556553 w 6696733"/>
              <a:gd name="connsiteY493" fmla="*/ 5308750 h 6025976"/>
              <a:gd name="connsiteX494" fmla="*/ 4554566 w 6696733"/>
              <a:gd name="connsiteY494" fmla="*/ 5291334 h 6025976"/>
              <a:gd name="connsiteX495" fmla="*/ 4562371 w 6696733"/>
              <a:gd name="connsiteY495" fmla="*/ 5287576 h 6025976"/>
              <a:gd name="connsiteX496" fmla="*/ 4357826 w 6696733"/>
              <a:gd name="connsiteY496" fmla="*/ 5286214 h 6025976"/>
              <a:gd name="connsiteX497" fmla="*/ 4364815 w 6696733"/>
              <a:gd name="connsiteY497" fmla="*/ 5302958 h 6025976"/>
              <a:gd name="connsiteX498" fmla="*/ 4332133 w 6696733"/>
              <a:gd name="connsiteY498" fmla="*/ 5309229 h 6025976"/>
              <a:gd name="connsiteX499" fmla="*/ 4293597 w 6696733"/>
              <a:gd name="connsiteY499" fmla="*/ 5297607 h 6025976"/>
              <a:gd name="connsiteX500" fmla="*/ 4296369 w 6696733"/>
              <a:gd name="connsiteY500" fmla="*/ 5291081 h 6025976"/>
              <a:gd name="connsiteX501" fmla="*/ 4348722 w 6696733"/>
              <a:gd name="connsiteY501" fmla="*/ 5287237 h 6025976"/>
              <a:gd name="connsiteX502" fmla="*/ 4357826 w 6696733"/>
              <a:gd name="connsiteY502" fmla="*/ 5286214 h 6025976"/>
              <a:gd name="connsiteX503" fmla="*/ 4531491 w 6696733"/>
              <a:gd name="connsiteY503" fmla="*/ 5275441 h 6025976"/>
              <a:gd name="connsiteX504" fmla="*/ 4539763 w 6696733"/>
              <a:gd name="connsiteY504" fmla="*/ 5283328 h 6025976"/>
              <a:gd name="connsiteX505" fmla="*/ 4534629 w 6696733"/>
              <a:gd name="connsiteY505" fmla="*/ 5292997 h 6025976"/>
              <a:gd name="connsiteX506" fmla="*/ 4540869 w 6696733"/>
              <a:gd name="connsiteY506" fmla="*/ 5307502 h 6025976"/>
              <a:gd name="connsiteX507" fmla="*/ 4524764 w 6696733"/>
              <a:gd name="connsiteY507" fmla="*/ 5308950 h 6025976"/>
              <a:gd name="connsiteX508" fmla="*/ 4518524 w 6696733"/>
              <a:gd name="connsiteY508" fmla="*/ 5294445 h 6025976"/>
              <a:gd name="connsiteX509" fmla="*/ 4489433 w 6696733"/>
              <a:gd name="connsiteY509" fmla="*/ 5304593 h 6025976"/>
              <a:gd name="connsiteX510" fmla="*/ 4456418 w 6696733"/>
              <a:gd name="connsiteY510" fmla="*/ 5314256 h 6025976"/>
              <a:gd name="connsiteX511" fmla="*/ 4452493 w 6696733"/>
              <a:gd name="connsiteY511" fmla="*/ 5313771 h 6025976"/>
              <a:gd name="connsiteX512" fmla="*/ 4426573 w 6696733"/>
              <a:gd name="connsiteY512" fmla="*/ 5314009 h 6025976"/>
              <a:gd name="connsiteX513" fmla="*/ 4370809 w 6696733"/>
              <a:gd name="connsiteY513" fmla="*/ 5313998 h 6025976"/>
              <a:gd name="connsiteX514" fmla="*/ 4382636 w 6696733"/>
              <a:gd name="connsiteY514" fmla="*/ 5298288 h 6025976"/>
              <a:gd name="connsiteX515" fmla="*/ 4425467 w 6696733"/>
              <a:gd name="connsiteY515" fmla="*/ 5289834 h 6025976"/>
              <a:gd name="connsiteX516" fmla="*/ 4451789 w 6696733"/>
              <a:gd name="connsiteY516" fmla="*/ 5286214 h 6025976"/>
              <a:gd name="connsiteX517" fmla="*/ 4471417 w 6696733"/>
              <a:gd name="connsiteY517" fmla="*/ 5288635 h 6025976"/>
              <a:gd name="connsiteX518" fmla="*/ 4518575 w 6696733"/>
              <a:gd name="connsiteY518" fmla="*/ 5277280 h 6025976"/>
              <a:gd name="connsiteX519" fmla="*/ 4520538 w 6696733"/>
              <a:gd name="connsiteY519" fmla="*/ 5277522 h 6025976"/>
              <a:gd name="connsiteX520" fmla="*/ 4531491 w 6696733"/>
              <a:gd name="connsiteY520" fmla="*/ 5275441 h 6025976"/>
              <a:gd name="connsiteX521" fmla="*/ 4671159 w 6696733"/>
              <a:gd name="connsiteY521" fmla="*/ 5250114 h 6025976"/>
              <a:gd name="connsiteX522" fmla="*/ 4676101 w 6696733"/>
              <a:gd name="connsiteY522" fmla="*/ 5255940 h 6025976"/>
              <a:gd name="connsiteX523" fmla="*/ 4652519 w 6696733"/>
              <a:gd name="connsiteY523" fmla="*/ 5269888 h 6025976"/>
              <a:gd name="connsiteX524" fmla="*/ 4656460 w 6696733"/>
              <a:gd name="connsiteY524" fmla="*/ 5253518 h 6025976"/>
              <a:gd name="connsiteX525" fmla="*/ 4671159 w 6696733"/>
              <a:gd name="connsiteY525" fmla="*/ 5250114 h 6025976"/>
              <a:gd name="connsiteX526" fmla="*/ 4694356 w 6696733"/>
              <a:gd name="connsiteY526" fmla="*/ 5238525 h 6025976"/>
              <a:gd name="connsiteX527" fmla="*/ 4691939 w 6696733"/>
              <a:gd name="connsiteY527" fmla="*/ 5258830 h 6025976"/>
              <a:gd name="connsiteX528" fmla="*/ 4684797 w 6696733"/>
              <a:gd name="connsiteY528" fmla="*/ 5254515 h 6025976"/>
              <a:gd name="connsiteX529" fmla="*/ 4694356 w 6696733"/>
              <a:gd name="connsiteY529" fmla="*/ 5238525 h 6025976"/>
              <a:gd name="connsiteX530" fmla="*/ 4748273 w 6696733"/>
              <a:gd name="connsiteY530" fmla="*/ 5221725 h 6025976"/>
              <a:gd name="connsiteX531" fmla="*/ 4754645 w 6696733"/>
              <a:gd name="connsiteY531" fmla="*/ 5249198 h 6025976"/>
              <a:gd name="connsiteX532" fmla="*/ 4744640 w 6696733"/>
              <a:gd name="connsiteY532" fmla="*/ 5284658 h 6025976"/>
              <a:gd name="connsiteX533" fmla="*/ 4735194 w 6696733"/>
              <a:gd name="connsiteY533" fmla="*/ 5266813 h 6025976"/>
              <a:gd name="connsiteX534" fmla="*/ 4748273 w 6696733"/>
              <a:gd name="connsiteY534" fmla="*/ 5221725 h 6025976"/>
              <a:gd name="connsiteX535" fmla="*/ 4906949 w 6696733"/>
              <a:gd name="connsiteY535" fmla="*/ 5194857 h 6025976"/>
              <a:gd name="connsiteX536" fmla="*/ 4907353 w 6696733"/>
              <a:gd name="connsiteY536" fmla="*/ 5195774 h 6025976"/>
              <a:gd name="connsiteX537" fmla="*/ 4906745 w 6696733"/>
              <a:gd name="connsiteY537" fmla="*/ 5196566 h 6025976"/>
              <a:gd name="connsiteX538" fmla="*/ 4906873 w 6696733"/>
              <a:gd name="connsiteY538" fmla="*/ 5194684 h 6025976"/>
              <a:gd name="connsiteX539" fmla="*/ 4906875 w 6696733"/>
              <a:gd name="connsiteY539" fmla="*/ 5194690 h 6025976"/>
              <a:gd name="connsiteX540" fmla="*/ 4906154 w 6696733"/>
              <a:gd name="connsiteY540" fmla="*/ 5195631 h 6025976"/>
              <a:gd name="connsiteX541" fmla="*/ 4906152 w 6696733"/>
              <a:gd name="connsiteY541" fmla="*/ 5195626 h 6025976"/>
              <a:gd name="connsiteX542" fmla="*/ 4906873 w 6696733"/>
              <a:gd name="connsiteY542" fmla="*/ 5194684 h 6025976"/>
              <a:gd name="connsiteX543" fmla="*/ 4906986 w 6696733"/>
              <a:gd name="connsiteY543" fmla="*/ 5194546 h 6025976"/>
              <a:gd name="connsiteX544" fmla="*/ 4906949 w 6696733"/>
              <a:gd name="connsiteY544" fmla="*/ 5194857 h 6025976"/>
              <a:gd name="connsiteX545" fmla="*/ 4906875 w 6696733"/>
              <a:gd name="connsiteY545" fmla="*/ 5194690 h 6025976"/>
              <a:gd name="connsiteX546" fmla="*/ 539785 w 6696733"/>
              <a:gd name="connsiteY546" fmla="*/ 5181441 h 6025976"/>
              <a:gd name="connsiteX547" fmla="*/ 550502 w 6696733"/>
              <a:gd name="connsiteY547" fmla="*/ 5189631 h 6025976"/>
              <a:gd name="connsiteX548" fmla="*/ 530895 w 6696733"/>
              <a:gd name="connsiteY548" fmla="*/ 5190646 h 6025976"/>
              <a:gd name="connsiteX549" fmla="*/ 539785 w 6696733"/>
              <a:gd name="connsiteY549" fmla="*/ 5181441 h 6025976"/>
              <a:gd name="connsiteX550" fmla="*/ 5474189 w 6696733"/>
              <a:gd name="connsiteY550" fmla="*/ 5176062 h 6025976"/>
              <a:gd name="connsiteX551" fmla="*/ 5474669 w 6696733"/>
              <a:gd name="connsiteY551" fmla="*/ 5177152 h 6025976"/>
              <a:gd name="connsiteX552" fmla="*/ 5473947 w 6696733"/>
              <a:gd name="connsiteY552" fmla="*/ 5178094 h 6025976"/>
              <a:gd name="connsiteX553" fmla="*/ 5473468 w 6696733"/>
              <a:gd name="connsiteY553" fmla="*/ 5177003 h 6025976"/>
              <a:gd name="connsiteX554" fmla="*/ 5474189 w 6696733"/>
              <a:gd name="connsiteY554" fmla="*/ 5176062 h 6025976"/>
              <a:gd name="connsiteX555" fmla="*/ 5023700 w 6696733"/>
              <a:gd name="connsiteY555" fmla="*/ 5176000 h 6025976"/>
              <a:gd name="connsiteX556" fmla="*/ 5026444 w 6696733"/>
              <a:gd name="connsiteY556" fmla="*/ 5177497 h 6025976"/>
              <a:gd name="connsiteX557" fmla="*/ 5024162 w 6696733"/>
              <a:gd name="connsiteY557" fmla="*/ 5180307 h 6025976"/>
              <a:gd name="connsiteX558" fmla="*/ 5018763 w 6696733"/>
              <a:gd name="connsiteY558" fmla="*/ 5176549 h 6025976"/>
              <a:gd name="connsiteX559" fmla="*/ 5020683 w 6696733"/>
              <a:gd name="connsiteY559" fmla="*/ 5176787 h 6025976"/>
              <a:gd name="connsiteX560" fmla="*/ 5023700 w 6696733"/>
              <a:gd name="connsiteY560" fmla="*/ 5176000 h 6025976"/>
              <a:gd name="connsiteX561" fmla="*/ 567882 w 6696733"/>
              <a:gd name="connsiteY561" fmla="*/ 5174605 h 6025976"/>
              <a:gd name="connsiteX562" fmla="*/ 575438 w 6696733"/>
              <a:gd name="connsiteY562" fmla="*/ 5184809 h 6025976"/>
              <a:gd name="connsiteX563" fmla="*/ 564271 w 6696733"/>
              <a:gd name="connsiteY563" fmla="*/ 5186521 h 6025976"/>
              <a:gd name="connsiteX564" fmla="*/ 564633 w 6696733"/>
              <a:gd name="connsiteY564" fmla="*/ 5183476 h 6025976"/>
              <a:gd name="connsiteX565" fmla="*/ 567882 w 6696733"/>
              <a:gd name="connsiteY565" fmla="*/ 5174605 h 6025976"/>
              <a:gd name="connsiteX566" fmla="*/ 5083228 w 6696733"/>
              <a:gd name="connsiteY566" fmla="*/ 5171108 h 6025976"/>
              <a:gd name="connsiteX567" fmla="*/ 5046012 w 6696733"/>
              <a:gd name="connsiteY567" fmla="*/ 5176820 h 6025976"/>
              <a:gd name="connsiteX568" fmla="*/ 5083228 w 6696733"/>
              <a:gd name="connsiteY568" fmla="*/ 5171108 h 6025976"/>
              <a:gd name="connsiteX569" fmla="*/ 5030893 w 6696733"/>
              <a:gd name="connsiteY569" fmla="*/ 5168774 h 6025976"/>
              <a:gd name="connsiteX570" fmla="*/ 5034734 w 6696733"/>
              <a:gd name="connsiteY570" fmla="*/ 5169247 h 6025976"/>
              <a:gd name="connsiteX571" fmla="*/ 5032330 w 6696733"/>
              <a:gd name="connsiteY571" fmla="*/ 5173072 h 6025976"/>
              <a:gd name="connsiteX572" fmla="*/ 5026569 w 6696733"/>
              <a:gd name="connsiteY572" fmla="*/ 5172361 h 6025976"/>
              <a:gd name="connsiteX573" fmla="*/ 5030893 w 6696733"/>
              <a:gd name="connsiteY573" fmla="*/ 5168774 h 6025976"/>
              <a:gd name="connsiteX574" fmla="*/ 5320372 w 6696733"/>
              <a:gd name="connsiteY574" fmla="*/ 5161211 h 6025976"/>
              <a:gd name="connsiteX575" fmla="*/ 5324273 w 6696733"/>
              <a:gd name="connsiteY575" fmla="*/ 5161693 h 6025976"/>
              <a:gd name="connsiteX576" fmla="*/ 5308427 w 6696733"/>
              <a:gd name="connsiteY576" fmla="*/ 5161799 h 6025976"/>
              <a:gd name="connsiteX577" fmla="*/ 5320372 w 6696733"/>
              <a:gd name="connsiteY577" fmla="*/ 5161211 h 6025976"/>
              <a:gd name="connsiteX578" fmla="*/ 4864998 w 6696733"/>
              <a:gd name="connsiteY578" fmla="*/ 5159148 h 6025976"/>
              <a:gd name="connsiteX579" fmla="*/ 4874886 w 6696733"/>
              <a:gd name="connsiteY579" fmla="*/ 5163725 h 6025976"/>
              <a:gd name="connsiteX580" fmla="*/ 4894448 w 6696733"/>
              <a:gd name="connsiteY580" fmla="*/ 5199714 h 6025976"/>
              <a:gd name="connsiteX581" fmla="*/ 4891702 w 6696733"/>
              <a:gd name="connsiteY581" fmla="*/ 5206090 h 6025976"/>
              <a:gd name="connsiteX582" fmla="*/ 4904634 w 6696733"/>
              <a:gd name="connsiteY582" fmla="*/ 5197613 h 6025976"/>
              <a:gd name="connsiteX583" fmla="*/ 4906154 w 6696733"/>
              <a:gd name="connsiteY583" fmla="*/ 5195631 h 6025976"/>
              <a:gd name="connsiteX584" fmla="*/ 4906631 w 6696733"/>
              <a:gd name="connsiteY584" fmla="*/ 5196716 h 6025976"/>
              <a:gd name="connsiteX585" fmla="*/ 4906745 w 6696733"/>
              <a:gd name="connsiteY585" fmla="*/ 5196566 h 6025976"/>
              <a:gd name="connsiteX586" fmla="*/ 4906592 w 6696733"/>
              <a:gd name="connsiteY586" fmla="*/ 5197854 h 6025976"/>
              <a:gd name="connsiteX587" fmla="*/ 4910903 w 6696733"/>
              <a:gd name="connsiteY587" fmla="*/ 5195028 h 6025976"/>
              <a:gd name="connsiteX588" fmla="*/ 4925005 w 6696733"/>
              <a:gd name="connsiteY588" fmla="*/ 5193409 h 6025976"/>
              <a:gd name="connsiteX589" fmla="*/ 4930485 w 6696733"/>
              <a:gd name="connsiteY589" fmla="*/ 5197444 h 6025976"/>
              <a:gd name="connsiteX590" fmla="*/ 5004519 w 6696733"/>
              <a:gd name="connsiteY590" fmla="*/ 5193145 h 6025976"/>
              <a:gd name="connsiteX591" fmla="*/ 5072679 w 6696733"/>
              <a:gd name="connsiteY591" fmla="*/ 5188121 h 6025976"/>
              <a:gd name="connsiteX592" fmla="*/ 5030372 w 6696733"/>
              <a:gd name="connsiteY592" fmla="*/ 5192976 h 6025976"/>
              <a:gd name="connsiteX593" fmla="*/ 5011959 w 6696733"/>
              <a:gd name="connsiteY593" fmla="*/ 5197420 h 6025976"/>
              <a:gd name="connsiteX594" fmla="*/ 5011565 w 6696733"/>
              <a:gd name="connsiteY594" fmla="*/ 5200728 h 6025976"/>
              <a:gd name="connsiteX595" fmla="*/ 5003732 w 6696733"/>
              <a:gd name="connsiteY595" fmla="*/ 5199762 h 6025976"/>
              <a:gd name="connsiteX596" fmla="*/ 5001774 w 6696733"/>
              <a:gd name="connsiteY596" fmla="*/ 5199521 h 6025976"/>
              <a:gd name="connsiteX597" fmla="*/ 4993942 w 6696733"/>
              <a:gd name="connsiteY597" fmla="*/ 5198555 h 6025976"/>
              <a:gd name="connsiteX598" fmla="*/ 4905411 w 6696733"/>
              <a:gd name="connsiteY598" fmla="*/ 5207781 h 6025976"/>
              <a:gd name="connsiteX599" fmla="*/ 4897183 w 6696733"/>
              <a:gd name="connsiteY599" fmla="*/ 5210124 h 6025976"/>
              <a:gd name="connsiteX600" fmla="*/ 4895225 w 6696733"/>
              <a:gd name="connsiteY600" fmla="*/ 5209883 h 6025976"/>
              <a:gd name="connsiteX601" fmla="*/ 4891310 w 6696733"/>
              <a:gd name="connsiteY601" fmla="*/ 5209399 h 6025976"/>
              <a:gd name="connsiteX602" fmla="*/ 4870543 w 6696733"/>
              <a:gd name="connsiteY602" fmla="*/ 5216911 h 6025976"/>
              <a:gd name="connsiteX603" fmla="*/ 4866233 w 6696733"/>
              <a:gd name="connsiteY603" fmla="*/ 5219737 h 6025976"/>
              <a:gd name="connsiteX604" fmla="*/ 4857612 w 6696733"/>
              <a:gd name="connsiteY604" fmla="*/ 5225390 h 6025976"/>
              <a:gd name="connsiteX605" fmla="*/ 4831366 w 6696733"/>
              <a:gd name="connsiteY605" fmla="*/ 5228868 h 6025976"/>
              <a:gd name="connsiteX606" fmla="*/ 4811783 w 6696733"/>
              <a:gd name="connsiteY606" fmla="*/ 5226453 h 6025976"/>
              <a:gd name="connsiteX607" fmla="*/ 4805526 w 6696733"/>
              <a:gd name="connsiteY607" fmla="*/ 5212250 h 6025976"/>
              <a:gd name="connsiteX608" fmla="*/ 4809452 w 6696733"/>
              <a:gd name="connsiteY608" fmla="*/ 5195945 h 6025976"/>
              <a:gd name="connsiteX609" fmla="*/ 4822383 w 6696733"/>
              <a:gd name="connsiteY609" fmla="*/ 5187468 h 6025976"/>
              <a:gd name="connsiteX610" fmla="*/ 4841968 w 6696733"/>
              <a:gd name="connsiteY610" fmla="*/ 5189884 h 6025976"/>
              <a:gd name="connsiteX611" fmla="*/ 4855687 w 6696733"/>
              <a:gd name="connsiteY611" fmla="*/ 5174787 h 6025976"/>
              <a:gd name="connsiteX612" fmla="*/ 4864998 w 6696733"/>
              <a:gd name="connsiteY612" fmla="*/ 5159148 h 6025976"/>
              <a:gd name="connsiteX613" fmla="*/ 5080452 w 6696733"/>
              <a:gd name="connsiteY613" fmla="*/ 5157888 h 6025976"/>
              <a:gd name="connsiteX614" fmla="*/ 5082885 w 6696733"/>
              <a:gd name="connsiteY614" fmla="*/ 5171066 h 6025976"/>
              <a:gd name="connsiteX615" fmla="*/ 5067110 w 6696733"/>
              <a:gd name="connsiteY615" fmla="*/ 5169121 h 6025976"/>
              <a:gd name="connsiteX616" fmla="*/ 5070290 w 6696733"/>
              <a:gd name="connsiteY616" fmla="*/ 5159210 h 6025976"/>
              <a:gd name="connsiteX617" fmla="*/ 5080452 w 6696733"/>
              <a:gd name="connsiteY617" fmla="*/ 5157888 h 6025976"/>
              <a:gd name="connsiteX618" fmla="*/ 5300265 w 6696733"/>
              <a:gd name="connsiteY618" fmla="*/ 5150490 h 6025976"/>
              <a:gd name="connsiteX619" fmla="*/ 5304214 w 6696733"/>
              <a:gd name="connsiteY619" fmla="*/ 5150977 h 6025976"/>
              <a:gd name="connsiteX620" fmla="*/ 5318037 w 6696733"/>
              <a:gd name="connsiteY620" fmla="*/ 5152682 h 6025976"/>
              <a:gd name="connsiteX621" fmla="*/ 5301844 w 6696733"/>
              <a:gd name="connsiteY621" fmla="*/ 5154055 h 6025976"/>
              <a:gd name="connsiteX622" fmla="*/ 5278542 w 6696733"/>
              <a:gd name="connsiteY622" fmla="*/ 5164668 h 6025976"/>
              <a:gd name="connsiteX623" fmla="*/ 5239838 w 6696733"/>
              <a:gd name="connsiteY623" fmla="*/ 5170009 h 6025976"/>
              <a:gd name="connsiteX624" fmla="*/ 5212588 w 6696733"/>
              <a:gd name="connsiteY624" fmla="*/ 5163276 h 6025976"/>
              <a:gd name="connsiteX625" fmla="*/ 5201528 w 6696733"/>
              <a:gd name="connsiteY625" fmla="*/ 5172026 h 6025976"/>
              <a:gd name="connsiteX626" fmla="*/ 5191261 w 6696733"/>
              <a:gd name="connsiteY626" fmla="*/ 5174132 h 6025976"/>
              <a:gd name="connsiteX627" fmla="*/ 5196791 w 6696733"/>
              <a:gd name="connsiteY627" fmla="*/ 5161327 h 6025976"/>
              <a:gd name="connsiteX628" fmla="*/ 5198765 w 6696733"/>
              <a:gd name="connsiteY628" fmla="*/ 5161572 h 6025976"/>
              <a:gd name="connsiteX629" fmla="*/ 5240629 w 6696733"/>
              <a:gd name="connsiteY629" fmla="*/ 5163363 h 6025976"/>
              <a:gd name="connsiteX630" fmla="*/ 5244973 w 6696733"/>
              <a:gd name="connsiteY630" fmla="*/ 5160527 h 6025976"/>
              <a:gd name="connsiteX631" fmla="*/ 5271039 w 6696733"/>
              <a:gd name="connsiteY631" fmla="*/ 5160371 h 6025976"/>
              <a:gd name="connsiteX632" fmla="*/ 5300265 w 6696733"/>
              <a:gd name="connsiteY632" fmla="*/ 5150490 h 6025976"/>
              <a:gd name="connsiteX633" fmla="*/ 5350619 w 6696733"/>
              <a:gd name="connsiteY633" fmla="*/ 5146269 h 6025976"/>
              <a:gd name="connsiteX634" fmla="*/ 5356333 w 6696733"/>
              <a:gd name="connsiteY634" fmla="*/ 5148133 h 6025976"/>
              <a:gd name="connsiteX635" fmla="*/ 5340368 w 6696733"/>
              <a:gd name="connsiteY635" fmla="*/ 5149255 h 6025976"/>
              <a:gd name="connsiteX636" fmla="*/ 5344631 w 6696733"/>
              <a:gd name="connsiteY636" fmla="*/ 5146690 h 6025976"/>
              <a:gd name="connsiteX637" fmla="*/ 5350619 w 6696733"/>
              <a:gd name="connsiteY637" fmla="*/ 5146269 h 6025976"/>
              <a:gd name="connsiteX638" fmla="*/ 5341175 w 6696733"/>
              <a:gd name="connsiteY638" fmla="*/ 5139053 h 6025976"/>
              <a:gd name="connsiteX639" fmla="*/ 5343176 w 6696733"/>
              <a:gd name="connsiteY639" fmla="*/ 5139300 h 6025976"/>
              <a:gd name="connsiteX640" fmla="*/ 5345176 w 6696733"/>
              <a:gd name="connsiteY640" fmla="*/ 5139546 h 6025976"/>
              <a:gd name="connsiteX641" fmla="*/ 5338691 w 6696733"/>
              <a:gd name="connsiteY641" fmla="*/ 5142867 h 6025976"/>
              <a:gd name="connsiteX642" fmla="*/ 5341175 w 6696733"/>
              <a:gd name="connsiteY642" fmla="*/ 5139053 h 6025976"/>
              <a:gd name="connsiteX643" fmla="*/ 603449 w 6696733"/>
              <a:gd name="connsiteY643" fmla="*/ 5131603 h 6025976"/>
              <a:gd name="connsiteX644" fmla="*/ 613027 w 6696733"/>
              <a:gd name="connsiteY644" fmla="*/ 5165750 h 6025976"/>
              <a:gd name="connsiteX645" fmla="*/ 603799 w 6696733"/>
              <a:gd name="connsiteY645" fmla="*/ 5177798 h 6025976"/>
              <a:gd name="connsiteX646" fmla="*/ 596901 w 6696733"/>
              <a:gd name="connsiteY646" fmla="*/ 5153871 h 6025976"/>
              <a:gd name="connsiteX647" fmla="*/ 603449 w 6696733"/>
              <a:gd name="connsiteY647" fmla="*/ 5131603 h 6025976"/>
              <a:gd name="connsiteX648" fmla="*/ 5060711 w 6696733"/>
              <a:gd name="connsiteY648" fmla="*/ 5104461 h 6025976"/>
              <a:gd name="connsiteX649" fmla="*/ 5073915 w 6696733"/>
              <a:gd name="connsiteY649" fmla="*/ 5106090 h 6025976"/>
              <a:gd name="connsiteX650" fmla="*/ 5060711 w 6696733"/>
              <a:gd name="connsiteY650" fmla="*/ 5104461 h 6025976"/>
              <a:gd name="connsiteX651" fmla="*/ 575504 w 6696733"/>
              <a:gd name="connsiteY651" fmla="*/ 5097252 h 6025976"/>
              <a:gd name="connsiteX652" fmla="*/ 576830 w 6696733"/>
              <a:gd name="connsiteY652" fmla="*/ 5121933 h 6025976"/>
              <a:gd name="connsiteX653" fmla="*/ 573497 w 6696733"/>
              <a:gd name="connsiteY653" fmla="*/ 5132031 h 6025976"/>
              <a:gd name="connsiteX654" fmla="*/ 568838 w 6696733"/>
              <a:gd name="connsiteY654" fmla="*/ 5117446 h 6025976"/>
              <a:gd name="connsiteX655" fmla="*/ 575504 w 6696733"/>
              <a:gd name="connsiteY655" fmla="*/ 5097252 h 6025976"/>
              <a:gd name="connsiteX656" fmla="*/ 4845372 w 6696733"/>
              <a:gd name="connsiteY656" fmla="*/ 5092322 h 6025976"/>
              <a:gd name="connsiteX657" fmla="*/ 4842566 w 6696733"/>
              <a:gd name="connsiteY657" fmla="*/ 5098844 h 6025976"/>
              <a:gd name="connsiteX658" fmla="*/ 4832161 w 6696733"/>
              <a:gd name="connsiteY658" fmla="*/ 5100995 h 6025976"/>
              <a:gd name="connsiteX659" fmla="*/ 4845372 w 6696733"/>
              <a:gd name="connsiteY659" fmla="*/ 5092322 h 6025976"/>
              <a:gd name="connsiteX660" fmla="*/ 5541895 w 6696733"/>
              <a:gd name="connsiteY660" fmla="*/ 5091782 h 6025976"/>
              <a:gd name="connsiteX661" fmla="*/ 5545860 w 6696733"/>
              <a:gd name="connsiteY661" fmla="*/ 5093560 h 6025976"/>
              <a:gd name="connsiteX662" fmla="*/ 5540938 w 6696733"/>
              <a:gd name="connsiteY662" fmla="*/ 5099821 h 6025976"/>
              <a:gd name="connsiteX663" fmla="*/ 5535168 w 6696733"/>
              <a:gd name="connsiteY663" fmla="*/ 5095675 h 6025976"/>
              <a:gd name="connsiteX664" fmla="*/ 5537629 w 6696733"/>
              <a:gd name="connsiteY664" fmla="*/ 5092544 h 6025976"/>
              <a:gd name="connsiteX665" fmla="*/ 5541895 w 6696733"/>
              <a:gd name="connsiteY665" fmla="*/ 5091782 h 6025976"/>
              <a:gd name="connsiteX666" fmla="*/ 4834502 w 6696733"/>
              <a:gd name="connsiteY666" fmla="*/ 5082610 h 6025976"/>
              <a:gd name="connsiteX667" fmla="*/ 4838268 w 6696733"/>
              <a:gd name="connsiteY667" fmla="*/ 5084234 h 6025976"/>
              <a:gd name="connsiteX668" fmla="*/ 4833279 w 6696733"/>
              <a:gd name="connsiteY668" fmla="*/ 5092891 h 6025976"/>
              <a:gd name="connsiteX669" fmla="*/ 4827789 w 6696733"/>
              <a:gd name="connsiteY669" fmla="*/ 5089123 h 6025976"/>
              <a:gd name="connsiteX670" fmla="*/ 4830465 w 6696733"/>
              <a:gd name="connsiteY670" fmla="*/ 5083272 h 6025976"/>
              <a:gd name="connsiteX671" fmla="*/ 4834502 w 6696733"/>
              <a:gd name="connsiteY671" fmla="*/ 5082610 h 6025976"/>
              <a:gd name="connsiteX672" fmla="*/ 5237682 w 6696733"/>
              <a:gd name="connsiteY672" fmla="*/ 5081152 h 6025976"/>
              <a:gd name="connsiteX673" fmla="*/ 5242887 w 6696733"/>
              <a:gd name="connsiteY673" fmla="*/ 5083147 h 6025976"/>
              <a:gd name="connsiteX674" fmla="*/ 5245519 w 6696733"/>
              <a:gd name="connsiteY674" fmla="*/ 5094289 h 6025976"/>
              <a:gd name="connsiteX675" fmla="*/ 5233816 w 6696733"/>
              <a:gd name="connsiteY675" fmla="*/ 5092846 h 6025976"/>
              <a:gd name="connsiteX676" fmla="*/ 5237682 w 6696733"/>
              <a:gd name="connsiteY676" fmla="*/ 5081152 h 6025976"/>
              <a:gd name="connsiteX677" fmla="*/ 5283515 w 6696733"/>
              <a:gd name="connsiteY677" fmla="*/ 5075487 h 6025976"/>
              <a:gd name="connsiteX678" fmla="*/ 5292852 w 6696733"/>
              <a:gd name="connsiteY678" fmla="*/ 5076638 h 6025976"/>
              <a:gd name="connsiteX679" fmla="*/ 5295425 w 6696733"/>
              <a:gd name="connsiteY679" fmla="*/ 5086845 h 6025976"/>
              <a:gd name="connsiteX680" fmla="*/ 5282357 w 6696733"/>
              <a:gd name="connsiteY680" fmla="*/ 5085233 h 6025976"/>
              <a:gd name="connsiteX681" fmla="*/ 5283515 w 6696733"/>
              <a:gd name="connsiteY681" fmla="*/ 5075487 h 6025976"/>
              <a:gd name="connsiteX682" fmla="*/ 5176205 w 6696733"/>
              <a:gd name="connsiteY682" fmla="*/ 5071317 h 6025976"/>
              <a:gd name="connsiteX683" fmla="*/ 5178168 w 6696733"/>
              <a:gd name="connsiteY683" fmla="*/ 5088482 h 6025976"/>
              <a:gd name="connsiteX684" fmla="*/ 5194360 w 6696733"/>
              <a:gd name="connsiteY684" fmla="*/ 5087095 h 6025976"/>
              <a:gd name="connsiteX685" fmla="*/ 5206602 w 6696733"/>
              <a:gd name="connsiteY685" fmla="*/ 5085221 h 6025976"/>
              <a:gd name="connsiteX686" fmla="*/ 5227919 w 6696733"/>
              <a:gd name="connsiteY686" fmla="*/ 5091234 h 6025976"/>
              <a:gd name="connsiteX687" fmla="*/ 5213306 w 6696733"/>
              <a:gd name="connsiteY687" fmla="*/ 5096201 h 6025976"/>
              <a:gd name="connsiteX688" fmla="*/ 5197117 w 6696733"/>
              <a:gd name="connsiteY688" fmla="*/ 5097590 h 6025976"/>
              <a:gd name="connsiteX689" fmla="*/ 5090105 w 6696733"/>
              <a:gd name="connsiteY689" fmla="*/ 5104701 h 6025976"/>
              <a:gd name="connsiteX690" fmla="*/ 5073915 w 6696733"/>
              <a:gd name="connsiteY690" fmla="*/ 5106090 h 6025976"/>
              <a:gd name="connsiteX691" fmla="*/ 5099192 w 6696733"/>
              <a:gd name="connsiteY691" fmla="*/ 5095666 h 6025976"/>
              <a:gd name="connsiteX692" fmla="*/ 5101564 w 6696733"/>
              <a:gd name="connsiteY692" fmla="*/ 5092574 h 6025976"/>
              <a:gd name="connsiteX693" fmla="*/ 5124470 w 6696733"/>
              <a:gd name="connsiteY693" fmla="*/ 5085245 h 6025976"/>
              <a:gd name="connsiteX694" fmla="*/ 5157248 w 6696733"/>
              <a:gd name="connsiteY694" fmla="*/ 5079133 h 6025976"/>
              <a:gd name="connsiteX695" fmla="*/ 5161195 w 6696733"/>
              <a:gd name="connsiteY695" fmla="*/ 5079620 h 6025976"/>
              <a:gd name="connsiteX696" fmla="*/ 5163169 w 6696733"/>
              <a:gd name="connsiteY696" fmla="*/ 5079863 h 6025976"/>
              <a:gd name="connsiteX697" fmla="*/ 5176205 w 6696733"/>
              <a:gd name="connsiteY697" fmla="*/ 5071317 h 6025976"/>
              <a:gd name="connsiteX698" fmla="*/ 795168 w 6696733"/>
              <a:gd name="connsiteY698" fmla="*/ 5054293 h 6025976"/>
              <a:gd name="connsiteX699" fmla="*/ 800796 w 6696733"/>
              <a:gd name="connsiteY699" fmla="*/ 5075215 h 6025976"/>
              <a:gd name="connsiteX700" fmla="*/ 796819 w 6696733"/>
              <a:gd name="connsiteY700" fmla="*/ 5091583 h 6025976"/>
              <a:gd name="connsiteX701" fmla="*/ 790401 w 6696733"/>
              <a:gd name="connsiteY701" fmla="*/ 5077305 h 6025976"/>
              <a:gd name="connsiteX702" fmla="*/ 795168 w 6696733"/>
              <a:gd name="connsiteY702" fmla="*/ 5054293 h 6025976"/>
              <a:gd name="connsiteX703" fmla="*/ 5558382 w 6696733"/>
              <a:gd name="connsiteY703" fmla="*/ 5038597 h 6025976"/>
              <a:gd name="connsiteX704" fmla="*/ 5575902 w 6696733"/>
              <a:gd name="connsiteY704" fmla="*/ 5039923 h 6025976"/>
              <a:gd name="connsiteX705" fmla="*/ 5590186 w 6696733"/>
              <a:gd name="connsiteY705" fmla="*/ 5055877 h 6025976"/>
              <a:gd name="connsiteX706" fmla="*/ 5565847 w 6696733"/>
              <a:gd name="connsiteY706" fmla="*/ 5059554 h 6025976"/>
              <a:gd name="connsiteX707" fmla="*/ 5507356 w 6696733"/>
              <a:gd name="connsiteY707" fmla="*/ 5065695 h 6025976"/>
              <a:gd name="connsiteX708" fmla="*/ 5466922 w 6696733"/>
              <a:gd name="connsiteY708" fmla="*/ 5070726 h 6025976"/>
              <a:gd name="connsiteX709" fmla="*/ 5402550 w 6696733"/>
              <a:gd name="connsiteY709" fmla="*/ 5109536 h 6025976"/>
              <a:gd name="connsiteX710" fmla="*/ 5400979 w 6696733"/>
              <a:gd name="connsiteY710" fmla="*/ 5106003 h 6025976"/>
              <a:gd name="connsiteX711" fmla="*/ 5401371 w 6696733"/>
              <a:gd name="connsiteY711" fmla="*/ 5102712 h 6025976"/>
              <a:gd name="connsiteX712" fmla="*/ 5403725 w 6696733"/>
              <a:gd name="connsiteY712" fmla="*/ 5099663 h 6025976"/>
              <a:gd name="connsiteX713" fmla="*/ 5395869 w 6696733"/>
              <a:gd name="connsiteY713" fmla="*/ 5081998 h 6025976"/>
              <a:gd name="connsiteX714" fmla="*/ 5460637 w 6696733"/>
              <a:gd name="connsiteY714" fmla="*/ 5056594 h 6025976"/>
              <a:gd name="connsiteX715" fmla="*/ 5552102 w 6696733"/>
              <a:gd name="connsiteY715" fmla="*/ 5041161 h 6025976"/>
              <a:gd name="connsiteX716" fmla="*/ 5558382 w 6696733"/>
              <a:gd name="connsiteY716" fmla="*/ 5038597 h 6025976"/>
              <a:gd name="connsiteX717" fmla="*/ 5623821 w 6696733"/>
              <a:gd name="connsiteY717" fmla="*/ 5023508 h 6025976"/>
              <a:gd name="connsiteX718" fmla="*/ 5629320 w 6696733"/>
              <a:gd name="connsiteY718" fmla="*/ 5027534 h 6025976"/>
              <a:gd name="connsiteX719" fmla="*/ 5645033 w 6696733"/>
              <a:gd name="connsiteY719" fmla="*/ 5029472 h 6025976"/>
              <a:gd name="connsiteX720" fmla="*/ 5653282 w 6696733"/>
              <a:gd name="connsiteY720" fmla="*/ 5027141 h 6025976"/>
              <a:gd name="connsiteX721" fmla="*/ 5633641 w 6696733"/>
              <a:gd name="connsiteY721" fmla="*/ 5041460 h 6025976"/>
              <a:gd name="connsiteX722" fmla="*/ 5606931 w 6696733"/>
              <a:gd name="connsiteY722" fmla="*/ 5048209 h 6025976"/>
              <a:gd name="connsiteX723" fmla="*/ 5623821 w 6696733"/>
              <a:gd name="connsiteY723" fmla="*/ 5023508 h 6025976"/>
              <a:gd name="connsiteX724" fmla="*/ 5153696 w 6696733"/>
              <a:gd name="connsiteY724" fmla="*/ 5008791 h 6025976"/>
              <a:gd name="connsiteX725" fmla="*/ 5156096 w 6696733"/>
              <a:gd name="connsiteY725" fmla="*/ 5009086 h 6025976"/>
              <a:gd name="connsiteX726" fmla="*/ 5153213 w 6696733"/>
              <a:gd name="connsiteY726" fmla="*/ 5012852 h 6025976"/>
              <a:gd name="connsiteX727" fmla="*/ 5153696 w 6696733"/>
              <a:gd name="connsiteY727" fmla="*/ 5008791 h 6025976"/>
              <a:gd name="connsiteX728" fmla="*/ 5341233 w 6696733"/>
              <a:gd name="connsiteY728" fmla="*/ 5004842 h 6025976"/>
              <a:gd name="connsiteX729" fmla="*/ 5337830 w 6696733"/>
              <a:gd name="connsiteY729" fmla="*/ 5015018 h 6025976"/>
              <a:gd name="connsiteX730" fmla="*/ 5341233 w 6696733"/>
              <a:gd name="connsiteY730" fmla="*/ 5004842 h 6025976"/>
              <a:gd name="connsiteX731" fmla="*/ 584339 w 6696733"/>
              <a:gd name="connsiteY731" fmla="*/ 5003564 h 6025976"/>
              <a:gd name="connsiteX732" fmla="*/ 589239 w 6696733"/>
              <a:gd name="connsiteY732" fmla="*/ 5017655 h 6025976"/>
              <a:gd name="connsiteX733" fmla="*/ 582150 w 6696733"/>
              <a:gd name="connsiteY733" fmla="*/ 5040381 h 6025976"/>
              <a:gd name="connsiteX734" fmla="*/ 578040 w 6696733"/>
              <a:gd name="connsiteY734" fmla="*/ 5019644 h 6025976"/>
              <a:gd name="connsiteX735" fmla="*/ 584339 w 6696733"/>
              <a:gd name="connsiteY735" fmla="*/ 5003564 h 6025976"/>
              <a:gd name="connsiteX736" fmla="*/ 690220 w 6696733"/>
              <a:gd name="connsiteY736" fmla="*/ 5000141 h 6025976"/>
              <a:gd name="connsiteX737" fmla="*/ 694017 w 6696733"/>
              <a:gd name="connsiteY737" fmla="*/ 5017351 h 6025976"/>
              <a:gd name="connsiteX738" fmla="*/ 688998 w 6696733"/>
              <a:gd name="connsiteY738" fmla="*/ 5026776 h 6025976"/>
              <a:gd name="connsiteX739" fmla="*/ 684414 w 6696733"/>
              <a:gd name="connsiteY739" fmla="*/ 5016167 h 6025976"/>
              <a:gd name="connsiteX740" fmla="*/ 690220 w 6696733"/>
              <a:gd name="connsiteY740" fmla="*/ 5000141 h 6025976"/>
              <a:gd name="connsiteX741" fmla="*/ 5349372 w 6696733"/>
              <a:gd name="connsiteY741" fmla="*/ 4991718 h 6025976"/>
              <a:gd name="connsiteX742" fmla="*/ 5341233 w 6696733"/>
              <a:gd name="connsiteY742" fmla="*/ 5004842 h 6025976"/>
              <a:gd name="connsiteX743" fmla="*/ 5340316 w 6696733"/>
              <a:gd name="connsiteY743" fmla="*/ 4994133 h 6025976"/>
              <a:gd name="connsiteX744" fmla="*/ 5344637 w 6696733"/>
              <a:gd name="connsiteY744" fmla="*/ 4994665 h 6025976"/>
              <a:gd name="connsiteX745" fmla="*/ 5349372 w 6696733"/>
              <a:gd name="connsiteY745" fmla="*/ 4991718 h 6025976"/>
              <a:gd name="connsiteX746" fmla="*/ 5449976 w 6696733"/>
              <a:gd name="connsiteY746" fmla="*/ 4975281 h 6025976"/>
              <a:gd name="connsiteX747" fmla="*/ 5449252 w 6696733"/>
              <a:gd name="connsiteY747" fmla="*/ 4981373 h 6025976"/>
              <a:gd name="connsiteX748" fmla="*/ 5441207 w 6696733"/>
              <a:gd name="connsiteY748" fmla="*/ 4983472 h 6025976"/>
              <a:gd name="connsiteX749" fmla="*/ 5428597 w 6696733"/>
              <a:gd name="connsiteY749" fmla="*/ 4991189 h 6025976"/>
              <a:gd name="connsiteX750" fmla="*/ 5433163 w 6696733"/>
              <a:gd name="connsiteY750" fmla="*/ 4985570 h 6025976"/>
              <a:gd name="connsiteX751" fmla="*/ 5443853 w 6696733"/>
              <a:gd name="connsiteY751" fmla="*/ 4977617 h 6025976"/>
              <a:gd name="connsiteX752" fmla="*/ 5449976 w 6696733"/>
              <a:gd name="connsiteY752" fmla="*/ 4975281 h 6025976"/>
              <a:gd name="connsiteX753" fmla="*/ 5733193 w 6696733"/>
              <a:gd name="connsiteY753" fmla="*/ 4975187 h 6025976"/>
              <a:gd name="connsiteX754" fmla="*/ 5740513 w 6696733"/>
              <a:gd name="connsiteY754" fmla="*/ 4982957 h 6025976"/>
              <a:gd name="connsiteX755" fmla="*/ 5714930 w 6696733"/>
              <a:gd name="connsiteY755" fmla="*/ 4990103 h 6025976"/>
              <a:gd name="connsiteX756" fmla="*/ 5733193 w 6696733"/>
              <a:gd name="connsiteY756" fmla="*/ 4975187 h 6025976"/>
              <a:gd name="connsiteX757" fmla="*/ 5023283 w 6696733"/>
              <a:gd name="connsiteY757" fmla="*/ 4930893 h 6025976"/>
              <a:gd name="connsiteX758" fmla="*/ 5029770 w 6696733"/>
              <a:gd name="connsiteY758" fmla="*/ 4942510 h 6025976"/>
              <a:gd name="connsiteX759" fmla="*/ 5007173 w 6696733"/>
              <a:gd name="connsiteY759" fmla="*/ 4950541 h 6025976"/>
              <a:gd name="connsiteX760" fmla="*/ 5023283 w 6696733"/>
              <a:gd name="connsiteY760" fmla="*/ 4930893 h 6025976"/>
              <a:gd name="connsiteX761" fmla="*/ 4964501 w 6696733"/>
              <a:gd name="connsiteY761" fmla="*/ 4923644 h 6025976"/>
              <a:gd name="connsiteX762" fmla="*/ 4970049 w 6696733"/>
              <a:gd name="connsiteY762" fmla="*/ 4945248 h 6025976"/>
              <a:gd name="connsiteX763" fmla="*/ 4965186 w 6696733"/>
              <a:gd name="connsiteY763" fmla="*/ 4969056 h 6025976"/>
              <a:gd name="connsiteX764" fmla="*/ 4958046 w 6696733"/>
              <a:gd name="connsiteY764" fmla="*/ 4943768 h 6025976"/>
              <a:gd name="connsiteX765" fmla="*/ 4964501 w 6696733"/>
              <a:gd name="connsiteY765" fmla="*/ 4923644 h 6025976"/>
              <a:gd name="connsiteX766" fmla="*/ 4956578 w 6696733"/>
              <a:gd name="connsiteY766" fmla="*/ 4892619 h 6025976"/>
              <a:gd name="connsiteX767" fmla="*/ 4962035 w 6696733"/>
              <a:gd name="connsiteY767" fmla="*/ 4897045 h 6025976"/>
              <a:gd name="connsiteX768" fmla="*/ 4985241 w 6696733"/>
              <a:gd name="connsiteY768" fmla="*/ 4919923 h 6025976"/>
              <a:gd name="connsiteX769" fmla="*/ 4942789 w 6696733"/>
              <a:gd name="connsiteY769" fmla="*/ 4924693 h 6025976"/>
              <a:gd name="connsiteX770" fmla="*/ 4945546 w 6696733"/>
              <a:gd name="connsiteY770" fmla="*/ 4935041 h 6025976"/>
              <a:gd name="connsiteX771" fmla="*/ 4943590 w 6696733"/>
              <a:gd name="connsiteY771" fmla="*/ 4951478 h 6025976"/>
              <a:gd name="connsiteX772" fmla="*/ 4938867 w 6696733"/>
              <a:gd name="connsiteY772" fmla="*/ 4940889 h 6025976"/>
              <a:gd name="connsiteX773" fmla="*/ 4940824 w 6696733"/>
              <a:gd name="connsiteY773" fmla="*/ 4924451 h 6025976"/>
              <a:gd name="connsiteX774" fmla="*/ 4880689 w 6696733"/>
              <a:gd name="connsiteY774" fmla="*/ 4943721 h 6025976"/>
              <a:gd name="connsiteX775" fmla="*/ 4864181 w 6696733"/>
              <a:gd name="connsiteY775" fmla="*/ 4948357 h 6025976"/>
              <a:gd name="connsiteX776" fmla="*/ 4851204 w 6696733"/>
              <a:gd name="connsiteY776" fmla="*/ 4940083 h 6025976"/>
              <a:gd name="connsiteX777" fmla="*/ 4848838 w 6696733"/>
              <a:gd name="connsiteY777" fmla="*/ 4926448 h 6025976"/>
              <a:gd name="connsiteX778" fmla="*/ 4851977 w 6696733"/>
              <a:gd name="connsiteY778" fmla="*/ 4916830 h 6025976"/>
              <a:gd name="connsiteX779" fmla="*/ 4868486 w 6696733"/>
              <a:gd name="connsiteY779" fmla="*/ 4912192 h 6025976"/>
              <a:gd name="connsiteX780" fmla="*/ 4920766 w 6696733"/>
              <a:gd name="connsiteY780" fmla="*/ 4908633 h 6025976"/>
              <a:gd name="connsiteX781" fmla="*/ 4950241 w 6696733"/>
              <a:gd name="connsiteY781" fmla="*/ 4895590 h 6025976"/>
              <a:gd name="connsiteX782" fmla="*/ 4956578 w 6696733"/>
              <a:gd name="connsiteY782" fmla="*/ 4892619 h 6025976"/>
              <a:gd name="connsiteX783" fmla="*/ 4825222 w 6696733"/>
              <a:gd name="connsiteY783" fmla="*/ 4876847 h 6025976"/>
              <a:gd name="connsiteX784" fmla="*/ 4833603 w 6696733"/>
              <a:gd name="connsiteY784" fmla="*/ 4904665 h 6025976"/>
              <a:gd name="connsiteX785" fmla="*/ 4825093 w 6696733"/>
              <a:gd name="connsiteY785" fmla="*/ 4927053 h 6025976"/>
              <a:gd name="connsiteX786" fmla="*/ 4814006 w 6696733"/>
              <a:gd name="connsiteY786" fmla="*/ 4905596 h 6025976"/>
              <a:gd name="connsiteX787" fmla="*/ 4825222 w 6696733"/>
              <a:gd name="connsiteY787" fmla="*/ 4876847 h 6025976"/>
              <a:gd name="connsiteX788" fmla="*/ 4798892 w 6696733"/>
              <a:gd name="connsiteY788" fmla="*/ 4812561 h 6025976"/>
              <a:gd name="connsiteX789" fmla="*/ 4801526 w 6696733"/>
              <a:gd name="connsiteY789" fmla="*/ 4836487 h 6025976"/>
              <a:gd name="connsiteX790" fmla="*/ 4798144 w 6696733"/>
              <a:gd name="connsiteY790" fmla="*/ 4849555 h 6025976"/>
              <a:gd name="connsiteX791" fmla="*/ 4793929 w 6696733"/>
              <a:gd name="connsiteY791" fmla="*/ 4838922 h 6025976"/>
              <a:gd name="connsiteX792" fmla="*/ 4798892 w 6696733"/>
              <a:gd name="connsiteY792" fmla="*/ 4812561 h 6025976"/>
              <a:gd name="connsiteX793" fmla="*/ 404768 w 6696733"/>
              <a:gd name="connsiteY793" fmla="*/ 4810527 h 6025976"/>
              <a:gd name="connsiteX794" fmla="*/ 422095 w 6696733"/>
              <a:gd name="connsiteY794" fmla="*/ 4815209 h 6025976"/>
              <a:gd name="connsiteX795" fmla="*/ 403611 w 6696733"/>
              <a:gd name="connsiteY795" fmla="*/ 4853653 h 6025976"/>
              <a:gd name="connsiteX796" fmla="*/ 382865 w 6696733"/>
              <a:gd name="connsiteY796" fmla="*/ 4844306 h 6025976"/>
              <a:gd name="connsiteX797" fmla="*/ 392720 w 6696733"/>
              <a:gd name="connsiteY797" fmla="*/ 4811586 h 6025976"/>
              <a:gd name="connsiteX798" fmla="*/ 404768 w 6696733"/>
              <a:gd name="connsiteY798" fmla="*/ 4810527 h 6025976"/>
              <a:gd name="connsiteX799" fmla="*/ 509223 w 6696733"/>
              <a:gd name="connsiteY799" fmla="*/ 4768949 h 6025976"/>
              <a:gd name="connsiteX800" fmla="*/ 518825 w 6696733"/>
              <a:gd name="connsiteY800" fmla="*/ 4770133 h 6025976"/>
              <a:gd name="connsiteX801" fmla="*/ 527250 w 6696733"/>
              <a:gd name="connsiteY801" fmla="*/ 4781216 h 6025976"/>
              <a:gd name="connsiteX802" fmla="*/ 504204 w 6696733"/>
              <a:gd name="connsiteY802" fmla="*/ 4778374 h 6025976"/>
              <a:gd name="connsiteX803" fmla="*/ 509223 w 6696733"/>
              <a:gd name="connsiteY803" fmla="*/ 4768949 h 6025976"/>
              <a:gd name="connsiteX804" fmla="*/ 4840368 w 6696733"/>
              <a:gd name="connsiteY804" fmla="*/ 4761289 h 6025976"/>
              <a:gd name="connsiteX805" fmla="*/ 4849788 w 6696733"/>
              <a:gd name="connsiteY805" fmla="*/ 4782621 h 6025976"/>
              <a:gd name="connsiteX806" fmla="*/ 4839558 w 6696733"/>
              <a:gd name="connsiteY806" fmla="*/ 4818338 h 6025976"/>
              <a:gd name="connsiteX807" fmla="*/ 4830928 w 6696733"/>
              <a:gd name="connsiteY807" fmla="*/ 4790379 h 6025976"/>
              <a:gd name="connsiteX808" fmla="*/ 4840368 w 6696733"/>
              <a:gd name="connsiteY808" fmla="*/ 4761289 h 6025976"/>
              <a:gd name="connsiteX809" fmla="*/ 467887 w 6696733"/>
              <a:gd name="connsiteY809" fmla="*/ 4757189 h 6025976"/>
              <a:gd name="connsiteX810" fmla="*/ 502467 w 6696733"/>
              <a:gd name="connsiteY810" fmla="*/ 4789232 h 6025976"/>
              <a:gd name="connsiteX811" fmla="*/ 473009 w 6696733"/>
              <a:gd name="connsiteY811" fmla="*/ 4869303 h 6025976"/>
              <a:gd name="connsiteX812" fmla="*/ 424300 w 6696733"/>
              <a:gd name="connsiteY812" fmla="*/ 4843206 h 6025976"/>
              <a:gd name="connsiteX813" fmla="*/ 453757 w 6696733"/>
              <a:gd name="connsiteY813" fmla="*/ 4763137 h 6025976"/>
              <a:gd name="connsiteX814" fmla="*/ 467887 w 6696733"/>
              <a:gd name="connsiteY814" fmla="*/ 4757189 h 6025976"/>
              <a:gd name="connsiteX815" fmla="*/ 4778667 w 6696733"/>
              <a:gd name="connsiteY815" fmla="*/ 4733835 h 6025976"/>
              <a:gd name="connsiteX816" fmla="*/ 4783250 w 6696733"/>
              <a:gd name="connsiteY816" fmla="*/ 4744444 h 6025976"/>
              <a:gd name="connsiteX817" fmla="*/ 4779759 w 6696733"/>
              <a:gd name="connsiteY817" fmla="*/ 4757406 h 6025976"/>
              <a:gd name="connsiteX818" fmla="*/ 4772862 w 6696733"/>
              <a:gd name="connsiteY818" fmla="*/ 4749860 h 6025976"/>
              <a:gd name="connsiteX819" fmla="*/ 4778667 w 6696733"/>
              <a:gd name="connsiteY819" fmla="*/ 4733835 h 6025976"/>
              <a:gd name="connsiteX820" fmla="*/ 4808086 w 6696733"/>
              <a:gd name="connsiteY820" fmla="*/ 4733342 h 6025976"/>
              <a:gd name="connsiteX821" fmla="*/ 4814271 w 6696733"/>
              <a:gd name="connsiteY821" fmla="*/ 4747498 h 6025976"/>
              <a:gd name="connsiteX822" fmla="*/ 4791765 w 6696733"/>
              <a:gd name="connsiteY822" fmla="*/ 4754766 h 6025976"/>
              <a:gd name="connsiteX823" fmla="*/ 4808086 w 6696733"/>
              <a:gd name="connsiteY823" fmla="*/ 4733342 h 6025976"/>
              <a:gd name="connsiteX824" fmla="*/ 195934 w 6696733"/>
              <a:gd name="connsiteY824" fmla="*/ 4706355 h 6025976"/>
              <a:gd name="connsiteX825" fmla="*/ 206352 w 6696733"/>
              <a:gd name="connsiteY825" fmla="*/ 4714336 h 6025976"/>
              <a:gd name="connsiteX826" fmla="*/ 198395 w 6696733"/>
              <a:gd name="connsiteY826" fmla="*/ 4733444 h 6025976"/>
              <a:gd name="connsiteX827" fmla="*/ 188370 w 6696733"/>
              <a:gd name="connsiteY827" fmla="*/ 4722164 h 6025976"/>
              <a:gd name="connsiteX828" fmla="*/ 195934 w 6696733"/>
              <a:gd name="connsiteY828" fmla="*/ 4706355 h 6025976"/>
              <a:gd name="connsiteX829" fmla="*/ 618787 w 6696733"/>
              <a:gd name="connsiteY829" fmla="*/ 4705391 h 6025976"/>
              <a:gd name="connsiteX830" fmla="*/ 623550 w 6696733"/>
              <a:gd name="connsiteY830" fmla="*/ 4713512 h 6025976"/>
              <a:gd name="connsiteX831" fmla="*/ 627874 w 6696733"/>
              <a:gd name="connsiteY831" fmla="*/ 4744178 h 6025976"/>
              <a:gd name="connsiteX832" fmla="*/ 624339 w 6696733"/>
              <a:gd name="connsiteY832" fmla="*/ 4757135 h 6025976"/>
              <a:gd name="connsiteX833" fmla="*/ 612161 w 6696733"/>
              <a:gd name="connsiteY833" fmla="*/ 4742240 h 6025976"/>
              <a:gd name="connsiteX834" fmla="*/ 613730 w 6696733"/>
              <a:gd name="connsiteY834" fmla="*/ 4712301 h 6025976"/>
              <a:gd name="connsiteX835" fmla="*/ 618787 w 6696733"/>
              <a:gd name="connsiteY835" fmla="*/ 4705391 h 6025976"/>
              <a:gd name="connsiteX836" fmla="*/ 4743097 w 6696733"/>
              <a:gd name="connsiteY836" fmla="*/ 4698541 h 6025976"/>
              <a:gd name="connsiteX837" fmla="*/ 4750099 w 6696733"/>
              <a:gd name="connsiteY837" fmla="*/ 4723443 h 6025976"/>
              <a:gd name="connsiteX838" fmla="*/ 4742948 w 6696733"/>
              <a:gd name="connsiteY838" fmla="*/ 4750033 h 6025976"/>
              <a:gd name="connsiteX839" fmla="*/ 4734739 w 6696733"/>
              <a:gd name="connsiteY839" fmla="*/ 4735284 h 6025976"/>
              <a:gd name="connsiteX840" fmla="*/ 4743097 w 6696733"/>
              <a:gd name="connsiteY840" fmla="*/ 4698541 h 6025976"/>
              <a:gd name="connsiteX841" fmla="*/ 4551847 w 6696733"/>
              <a:gd name="connsiteY841" fmla="*/ 4664652 h 6025976"/>
              <a:gd name="connsiteX842" fmla="*/ 4555290 w 6696733"/>
              <a:gd name="connsiteY842" fmla="*/ 4684855 h 6025976"/>
              <a:gd name="connsiteX843" fmla="*/ 4549902 w 6696733"/>
              <a:gd name="connsiteY843" fmla="*/ 4697377 h 6025976"/>
              <a:gd name="connsiteX844" fmla="*/ 4545687 w 6696733"/>
              <a:gd name="connsiteY844" fmla="*/ 4683671 h 6025976"/>
              <a:gd name="connsiteX845" fmla="*/ 4551847 w 6696733"/>
              <a:gd name="connsiteY845" fmla="*/ 4664652 h 6025976"/>
              <a:gd name="connsiteX846" fmla="*/ 4771281 w 6696733"/>
              <a:gd name="connsiteY846" fmla="*/ 4660811 h 6025976"/>
              <a:gd name="connsiteX847" fmla="*/ 4776470 w 6696733"/>
              <a:gd name="connsiteY847" fmla="*/ 4678619 h 6025976"/>
              <a:gd name="connsiteX848" fmla="*/ 4773057 w 6696733"/>
              <a:gd name="connsiteY848" fmla="*/ 4691936 h 6025976"/>
              <a:gd name="connsiteX849" fmla="*/ 4770262 w 6696733"/>
              <a:gd name="connsiteY849" fmla="*/ 4684723 h 6025976"/>
              <a:gd name="connsiteX850" fmla="*/ 4771281 w 6696733"/>
              <a:gd name="connsiteY850" fmla="*/ 4660811 h 6025976"/>
              <a:gd name="connsiteX851" fmla="*/ 4656101 w 6696733"/>
              <a:gd name="connsiteY851" fmla="*/ 4586855 h 6025976"/>
              <a:gd name="connsiteX852" fmla="*/ 4660291 w 6696733"/>
              <a:gd name="connsiteY852" fmla="*/ 4600764 h 6025976"/>
              <a:gd name="connsiteX853" fmla="*/ 4656800 w 6696733"/>
              <a:gd name="connsiteY853" fmla="*/ 4613725 h 6025976"/>
              <a:gd name="connsiteX854" fmla="*/ 4650298 w 6696733"/>
              <a:gd name="connsiteY854" fmla="*/ 4602879 h 6025976"/>
              <a:gd name="connsiteX855" fmla="*/ 4656101 w 6696733"/>
              <a:gd name="connsiteY855" fmla="*/ 4586855 h 6025976"/>
              <a:gd name="connsiteX856" fmla="*/ 4652535 w 6696733"/>
              <a:gd name="connsiteY856" fmla="*/ 4573022 h 6025976"/>
              <a:gd name="connsiteX857" fmla="*/ 4663553 w 6696733"/>
              <a:gd name="connsiteY857" fmla="*/ 4573351 h 6025976"/>
              <a:gd name="connsiteX858" fmla="*/ 4642182 w 6696733"/>
              <a:gd name="connsiteY858" fmla="*/ 4578957 h 6025976"/>
              <a:gd name="connsiteX859" fmla="*/ 4652535 w 6696733"/>
              <a:gd name="connsiteY859" fmla="*/ 4573022 h 6025976"/>
              <a:gd name="connsiteX860" fmla="*/ 4761909 w 6696733"/>
              <a:gd name="connsiteY860" fmla="*/ 4568999 h 6025976"/>
              <a:gd name="connsiteX861" fmla="*/ 4766267 w 6696733"/>
              <a:gd name="connsiteY861" fmla="*/ 4583547 h 6025976"/>
              <a:gd name="connsiteX862" fmla="*/ 4763802 w 6696733"/>
              <a:gd name="connsiteY862" fmla="*/ 4604259 h 6025976"/>
              <a:gd name="connsiteX863" fmla="*/ 4758265 w 6696733"/>
              <a:gd name="connsiteY863" fmla="*/ 4582560 h 6025976"/>
              <a:gd name="connsiteX864" fmla="*/ 4761909 w 6696733"/>
              <a:gd name="connsiteY864" fmla="*/ 4568999 h 6025976"/>
              <a:gd name="connsiteX865" fmla="*/ 5039386 w 6696733"/>
              <a:gd name="connsiteY865" fmla="*/ 4549655 h 6025976"/>
              <a:gd name="connsiteX866" fmla="*/ 5052794 w 6696733"/>
              <a:gd name="connsiteY866" fmla="*/ 4585384 h 6025976"/>
              <a:gd name="connsiteX867" fmla="*/ 5039463 w 6696733"/>
              <a:gd name="connsiteY867" fmla="*/ 4631446 h 6025976"/>
              <a:gd name="connsiteX868" fmla="*/ 5023722 w 6696733"/>
              <a:gd name="connsiteY868" fmla="*/ 4598835 h 6025976"/>
              <a:gd name="connsiteX869" fmla="*/ 5039386 w 6696733"/>
              <a:gd name="connsiteY869" fmla="*/ 4549655 h 6025976"/>
              <a:gd name="connsiteX870" fmla="*/ 746158 w 6696733"/>
              <a:gd name="connsiteY870" fmla="*/ 4539319 h 6025976"/>
              <a:gd name="connsiteX871" fmla="*/ 745295 w 6696733"/>
              <a:gd name="connsiteY871" fmla="*/ 4539886 h 6025976"/>
              <a:gd name="connsiteX872" fmla="*/ 745100 w 6696733"/>
              <a:gd name="connsiteY872" fmla="*/ 4539440 h 6025976"/>
              <a:gd name="connsiteX873" fmla="*/ 743729 w 6696733"/>
              <a:gd name="connsiteY873" fmla="*/ 4536324 h 6025976"/>
              <a:gd name="connsiteX874" fmla="*/ 745100 w 6696733"/>
              <a:gd name="connsiteY874" fmla="*/ 4539440 h 6025976"/>
              <a:gd name="connsiteX875" fmla="*/ 743334 w 6696733"/>
              <a:gd name="connsiteY875" fmla="*/ 4539643 h 6025976"/>
              <a:gd name="connsiteX876" fmla="*/ 743581 w 6696733"/>
              <a:gd name="connsiteY876" fmla="*/ 4537568 h 6025976"/>
              <a:gd name="connsiteX877" fmla="*/ 743729 w 6696733"/>
              <a:gd name="connsiteY877" fmla="*/ 4536324 h 6025976"/>
              <a:gd name="connsiteX878" fmla="*/ 5077476 w 6696733"/>
              <a:gd name="connsiteY878" fmla="*/ 4533749 h 6025976"/>
              <a:gd name="connsiteX879" fmla="*/ 5080664 w 6696733"/>
              <a:gd name="connsiteY879" fmla="*/ 4537673 h 6025976"/>
              <a:gd name="connsiteX880" fmla="*/ 5079006 w 6696733"/>
              <a:gd name="connsiteY880" fmla="*/ 4551597 h 6025976"/>
              <a:gd name="connsiteX881" fmla="*/ 5076377 w 6696733"/>
              <a:gd name="connsiteY881" fmla="*/ 4558338 h 6025976"/>
              <a:gd name="connsiteX882" fmla="*/ 5074991 w 6696733"/>
              <a:gd name="connsiteY882" fmla="*/ 4554634 h 6025976"/>
              <a:gd name="connsiteX883" fmla="*/ 5077476 w 6696733"/>
              <a:gd name="connsiteY883" fmla="*/ 4533749 h 6025976"/>
              <a:gd name="connsiteX884" fmla="*/ 5383451 w 6696733"/>
              <a:gd name="connsiteY884" fmla="*/ 4487012 h 6025976"/>
              <a:gd name="connsiteX885" fmla="*/ 5387030 w 6696733"/>
              <a:gd name="connsiteY885" fmla="*/ 4491060 h 6025976"/>
              <a:gd name="connsiteX886" fmla="*/ 5385761 w 6696733"/>
              <a:gd name="connsiteY886" fmla="*/ 4501721 h 6025976"/>
              <a:gd name="connsiteX887" fmla="*/ 5383028 w 6696733"/>
              <a:gd name="connsiteY887" fmla="*/ 4490566 h 6025976"/>
              <a:gd name="connsiteX888" fmla="*/ 5383451 w 6696733"/>
              <a:gd name="connsiteY888" fmla="*/ 4487012 h 6025976"/>
              <a:gd name="connsiteX889" fmla="*/ 914821 w 6696733"/>
              <a:gd name="connsiteY889" fmla="*/ 4486665 h 6025976"/>
              <a:gd name="connsiteX890" fmla="*/ 914682 w 6696733"/>
              <a:gd name="connsiteY890" fmla="*/ 4487837 h 6025976"/>
              <a:gd name="connsiteX891" fmla="*/ 914429 w 6696733"/>
              <a:gd name="connsiteY891" fmla="*/ 4487880 h 6025976"/>
              <a:gd name="connsiteX892" fmla="*/ 914821 w 6696733"/>
              <a:gd name="connsiteY892" fmla="*/ 4486665 h 6025976"/>
              <a:gd name="connsiteX893" fmla="*/ 725466 w 6696733"/>
              <a:gd name="connsiteY893" fmla="*/ 4435830 h 6025976"/>
              <a:gd name="connsiteX894" fmla="*/ 725831 w 6696733"/>
              <a:gd name="connsiteY894" fmla="*/ 4435875 h 6025976"/>
              <a:gd name="connsiteX895" fmla="*/ 725770 w 6696733"/>
              <a:gd name="connsiteY895" fmla="*/ 4436391 h 6025976"/>
              <a:gd name="connsiteX896" fmla="*/ 725589 w 6696733"/>
              <a:gd name="connsiteY896" fmla="*/ 4437906 h 6025976"/>
              <a:gd name="connsiteX897" fmla="*/ 725224 w 6696733"/>
              <a:gd name="connsiteY897" fmla="*/ 4437861 h 6025976"/>
              <a:gd name="connsiteX898" fmla="*/ 668652 w 6696733"/>
              <a:gd name="connsiteY898" fmla="*/ 4276356 h 6025976"/>
              <a:gd name="connsiteX899" fmla="*/ 668991 w 6696733"/>
              <a:gd name="connsiteY899" fmla="*/ 4290133 h 6025976"/>
              <a:gd name="connsiteX900" fmla="*/ 652986 w 6696733"/>
              <a:gd name="connsiteY900" fmla="*/ 4291594 h 6025976"/>
              <a:gd name="connsiteX901" fmla="*/ 623730 w 6696733"/>
              <a:gd name="connsiteY901" fmla="*/ 4287985 h 6025976"/>
              <a:gd name="connsiteX902" fmla="*/ 668652 w 6696733"/>
              <a:gd name="connsiteY902" fmla="*/ 4276356 h 6025976"/>
              <a:gd name="connsiteX903" fmla="*/ 5295431 w 6696733"/>
              <a:gd name="connsiteY903" fmla="*/ 4268061 h 6025976"/>
              <a:gd name="connsiteX904" fmla="*/ 5296632 w 6696733"/>
              <a:gd name="connsiteY904" fmla="*/ 4268209 h 6025976"/>
              <a:gd name="connsiteX905" fmla="*/ 5296390 w 6696733"/>
              <a:gd name="connsiteY905" fmla="*/ 4270240 h 6025976"/>
              <a:gd name="connsiteX906" fmla="*/ 5295190 w 6696733"/>
              <a:gd name="connsiteY906" fmla="*/ 4270092 h 6025976"/>
              <a:gd name="connsiteX907" fmla="*/ 221047 w 6696733"/>
              <a:gd name="connsiteY907" fmla="*/ 4258235 h 6025976"/>
              <a:gd name="connsiteX908" fmla="*/ 230745 w 6696733"/>
              <a:gd name="connsiteY908" fmla="*/ 4266299 h 6025976"/>
              <a:gd name="connsiteX909" fmla="*/ 227925 w 6696733"/>
              <a:gd name="connsiteY909" fmla="*/ 4289989 h 6025976"/>
              <a:gd name="connsiteX910" fmla="*/ 214431 w 6696733"/>
              <a:gd name="connsiteY910" fmla="*/ 4278023 h 6025976"/>
              <a:gd name="connsiteX911" fmla="*/ 221047 w 6696733"/>
              <a:gd name="connsiteY911" fmla="*/ 4258235 h 6025976"/>
              <a:gd name="connsiteX912" fmla="*/ 5629879 w 6696733"/>
              <a:gd name="connsiteY912" fmla="*/ 4221733 h 6025976"/>
              <a:gd name="connsiteX913" fmla="*/ 5627787 w 6696733"/>
              <a:gd name="connsiteY913" fmla="*/ 4223037 h 6025976"/>
              <a:gd name="connsiteX914" fmla="*/ 5625037 w 6696733"/>
              <a:gd name="connsiteY914" fmla="*/ 4222341 h 6025976"/>
              <a:gd name="connsiteX915" fmla="*/ 5625190 w 6696733"/>
              <a:gd name="connsiteY915" fmla="*/ 4221874 h 6025976"/>
              <a:gd name="connsiteX916" fmla="*/ 5633429 w 6696733"/>
              <a:gd name="connsiteY916" fmla="*/ 4219520 h 6025976"/>
              <a:gd name="connsiteX917" fmla="*/ 5639314 w 6696733"/>
              <a:gd name="connsiteY917" fmla="*/ 4220246 h 6025976"/>
              <a:gd name="connsiteX918" fmla="*/ 5647159 w 6696733"/>
              <a:gd name="connsiteY918" fmla="*/ 4221214 h 6025976"/>
              <a:gd name="connsiteX919" fmla="*/ 5629879 w 6696733"/>
              <a:gd name="connsiteY919" fmla="*/ 4221733 h 6025976"/>
              <a:gd name="connsiteX920" fmla="*/ 908427 w 6696733"/>
              <a:gd name="connsiteY920" fmla="*/ 4219151 h 6025976"/>
              <a:gd name="connsiteX921" fmla="*/ 908544 w 6696733"/>
              <a:gd name="connsiteY921" fmla="*/ 4219342 h 6025976"/>
              <a:gd name="connsiteX922" fmla="*/ 908354 w 6696733"/>
              <a:gd name="connsiteY922" fmla="*/ 4219387 h 6025976"/>
              <a:gd name="connsiteX923" fmla="*/ 5278022 w 6696733"/>
              <a:gd name="connsiteY923" fmla="*/ 4179054 h 6025976"/>
              <a:gd name="connsiteX924" fmla="*/ 5277628 w 6696733"/>
              <a:gd name="connsiteY924" fmla="*/ 4182374 h 6025976"/>
              <a:gd name="connsiteX925" fmla="*/ 5276844 w 6696733"/>
              <a:gd name="connsiteY925" fmla="*/ 4180594 h 6025976"/>
              <a:gd name="connsiteX926" fmla="*/ 5276257 w 6696733"/>
              <a:gd name="connsiteY926" fmla="*/ 4179257 h 6025976"/>
              <a:gd name="connsiteX927" fmla="*/ 5276061 w 6696733"/>
              <a:gd name="connsiteY927" fmla="*/ 4178812 h 6025976"/>
              <a:gd name="connsiteX928" fmla="*/ 5276257 w 6696733"/>
              <a:gd name="connsiteY928" fmla="*/ 4179257 h 6025976"/>
              <a:gd name="connsiteX929" fmla="*/ 5275197 w 6696733"/>
              <a:gd name="connsiteY929" fmla="*/ 4179379 h 6025976"/>
              <a:gd name="connsiteX930" fmla="*/ 5237229 w 6696733"/>
              <a:gd name="connsiteY930" fmla="*/ 4170653 h 6025976"/>
              <a:gd name="connsiteX931" fmla="*/ 5239190 w 6696733"/>
              <a:gd name="connsiteY931" fmla="*/ 4170896 h 6025976"/>
              <a:gd name="connsiteX932" fmla="*/ 5243114 w 6696733"/>
              <a:gd name="connsiteY932" fmla="*/ 4171379 h 6025976"/>
              <a:gd name="connsiteX933" fmla="*/ 5231481 w 6696733"/>
              <a:gd name="connsiteY933" fmla="*/ 4171727 h 6025976"/>
              <a:gd name="connsiteX934" fmla="*/ 635395 w 6696733"/>
              <a:gd name="connsiteY934" fmla="*/ 4169236 h 6025976"/>
              <a:gd name="connsiteX935" fmla="*/ 638673 w 6696733"/>
              <a:gd name="connsiteY935" fmla="*/ 4175821 h 6025976"/>
              <a:gd name="connsiteX936" fmla="*/ 637948 w 6696733"/>
              <a:gd name="connsiteY936" fmla="*/ 4181913 h 6025976"/>
              <a:gd name="connsiteX937" fmla="*/ 634308 w 6696733"/>
              <a:gd name="connsiteY937" fmla="*/ 4178374 h 6025976"/>
              <a:gd name="connsiteX938" fmla="*/ 635395 w 6696733"/>
              <a:gd name="connsiteY938" fmla="*/ 4169236 h 6025976"/>
              <a:gd name="connsiteX939" fmla="*/ 319271 w 6696733"/>
              <a:gd name="connsiteY939" fmla="*/ 4119943 h 6025976"/>
              <a:gd name="connsiteX940" fmla="*/ 335365 w 6696733"/>
              <a:gd name="connsiteY940" fmla="*/ 4135414 h 6025976"/>
              <a:gd name="connsiteX941" fmla="*/ 328670 w 6696733"/>
              <a:gd name="connsiteY941" fmla="*/ 4158189 h 6025976"/>
              <a:gd name="connsiteX942" fmla="*/ 316107 w 6696733"/>
              <a:gd name="connsiteY942" fmla="*/ 4146525 h 6025976"/>
              <a:gd name="connsiteX943" fmla="*/ 319271 w 6696733"/>
              <a:gd name="connsiteY943" fmla="*/ 4119943 h 6025976"/>
              <a:gd name="connsiteX944" fmla="*/ 1360913 w 6696733"/>
              <a:gd name="connsiteY944" fmla="*/ 4094482 h 6025976"/>
              <a:gd name="connsiteX945" fmla="*/ 1329506 w 6696733"/>
              <a:gd name="connsiteY945" fmla="*/ 4098555 h 6025976"/>
              <a:gd name="connsiteX946" fmla="*/ 1329799 w 6696733"/>
              <a:gd name="connsiteY946" fmla="*/ 4112720 h 6025976"/>
              <a:gd name="connsiteX947" fmla="*/ 1391920 w 6696733"/>
              <a:gd name="connsiteY947" fmla="*/ 4106253 h 6025976"/>
              <a:gd name="connsiteX948" fmla="*/ 1360913 w 6696733"/>
              <a:gd name="connsiteY948" fmla="*/ 4094482 h 6025976"/>
              <a:gd name="connsiteX949" fmla="*/ 725533 w 6696733"/>
              <a:gd name="connsiteY949" fmla="*/ 4088325 h 6025976"/>
              <a:gd name="connsiteX950" fmla="*/ 735228 w 6696733"/>
              <a:gd name="connsiteY950" fmla="*/ 4089520 h 6025976"/>
              <a:gd name="connsiteX951" fmla="*/ 739435 w 6696733"/>
              <a:gd name="connsiteY951" fmla="*/ 4103775 h 6025976"/>
              <a:gd name="connsiteX952" fmla="*/ 714627 w 6696733"/>
              <a:gd name="connsiteY952" fmla="*/ 4097281 h 6025976"/>
              <a:gd name="connsiteX953" fmla="*/ 725533 w 6696733"/>
              <a:gd name="connsiteY953" fmla="*/ 4088325 h 6025976"/>
              <a:gd name="connsiteX954" fmla="*/ 1544179 w 6696733"/>
              <a:gd name="connsiteY954" fmla="*/ 4085592 h 6025976"/>
              <a:gd name="connsiteX955" fmla="*/ 1510065 w 6696733"/>
              <a:gd name="connsiteY955" fmla="*/ 4087565 h 6025976"/>
              <a:gd name="connsiteX956" fmla="*/ 1495590 w 6696733"/>
              <a:gd name="connsiteY956" fmla="*/ 4091962 h 6025976"/>
              <a:gd name="connsiteX957" fmla="*/ 1477188 w 6696733"/>
              <a:gd name="connsiteY957" fmla="*/ 4095873 h 6025976"/>
              <a:gd name="connsiteX958" fmla="*/ 1541488 w 6696733"/>
              <a:gd name="connsiteY958" fmla="*/ 4091440 h 6025976"/>
              <a:gd name="connsiteX959" fmla="*/ 1544179 w 6696733"/>
              <a:gd name="connsiteY959" fmla="*/ 4085592 h 6025976"/>
              <a:gd name="connsiteX960" fmla="*/ 697509 w 6696733"/>
              <a:gd name="connsiteY960" fmla="*/ 4084182 h 6025976"/>
              <a:gd name="connsiteX961" fmla="*/ 706208 w 6696733"/>
              <a:gd name="connsiteY961" fmla="*/ 4096381 h 6025976"/>
              <a:gd name="connsiteX962" fmla="*/ 699771 w 6696733"/>
              <a:gd name="connsiteY962" fmla="*/ 4099296 h 6025976"/>
              <a:gd name="connsiteX963" fmla="*/ 697509 w 6696733"/>
              <a:gd name="connsiteY963" fmla="*/ 4084182 h 6025976"/>
              <a:gd name="connsiteX964" fmla="*/ 1480525 w 6696733"/>
              <a:gd name="connsiteY964" fmla="*/ 4083921 h 6025976"/>
              <a:gd name="connsiteX965" fmla="*/ 1445665 w 6696733"/>
              <a:gd name="connsiteY965" fmla="*/ 4092808 h 6025976"/>
              <a:gd name="connsiteX966" fmla="*/ 1409232 w 6696733"/>
              <a:gd name="connsiteY966" fmla="*/ 4098204 h 6025976"/>
              <a:gd name="connsiteX967" fmla="*/ 1394356 w 6696733"/>
              <a:gd name="connsiteY967" fmla="*/ 4106259 h 6025976"/>
              <a:gd name="connsiteX968" fmla="*/ 1436666 w 6696733"/>
              <a:gd name="connsiteY968" fmla="*/ 4101588 h 6025976"/>
              <a:gd name="connsiteX969" fmla="*/ 1469567 w 6696733"/>
              <a:gd name="connsiteY969" fmla="*/ 4092459 h 6025976"/>
              <a:gd name="connsiteX970" fmla="*/ 1471912 w 6696733"/>
              <a:gd name="connsiteY970" fmla="*/ 4089452 h 6025976"/>
              <a:gd name="connsiteX971" fmla="*/ 1475445 w 6696733"/>
              <a:gd name="connsiteY971" fmla="*/ 4093184 h 6025976"/>
              <a:gd name="connsiteX972" fmla="*/ 1479365 w 6696733"/>
              <a:gd name="connsiteY972" fmla="*/ 4093668 h 6025976"/>
              <a:gd name="connsiteX973" fmla="*/ 1491896 w 6696733"/>
              <a:gd name="connsiteY973" fmla="*/ 4088620 h 6025976"/>
              <a:gd name="connsiteX974" fmla="*/ 1494241 w 6696733"/>
              <a:gd name="connsiteY974" fmla="*/ 4085613 h 6025976"/>
              <a:gd name="connsiteX975" fmla="*/ 1480138 w 6696733"/>
              <a:gd name="connsiteY975" fmla="*/ 4087171 h 6025976"/>
              <a:gd name="connsiteX976" fmla="*/ 1480525 w 6696733"/>
              <a:gd name="connsiteY976" fmla="*/ 4083921 h 6025976"/>
              <a:gd name="connsiteX977" fmla="*/ 644914 w 6696733"/>
              <a:gd name="connsiteY977" fmla="*/ 4077695 h 6025976"/>
              <a:gd name="connsiteX978" fmla="*/ 657878 w 6696733"/>
              <a:gd name="connsiteY978" fmla="*/ 4117539 h 6025976"/>
              <a:gd name="connsiteX979" fmla="*/ 648084 w 6696733"/>
              <a:gd name="connsiteY979" fmla="*/ 4133716 h 6025976"/>
              <a:gd name="connsiteX980" fmla="*/ 635835 w 6696733"/>
              <a:gd name="connsiteY980" fmla="*/ 4104390 h 6025976"/>
              <a:gd name="connsiteX981" fmla="*/ 644914 w 6696733"/>
              <a:gd name="connsiteY981" fmla="*/ 4077695 h 6025976"/>
              <a:gd name="connsiteX982" fmla="*/ 178420 w 6696733"/>
              <a:gd name="connsiteY982" fmla="*/ 4072103 h 6025976"/>
              <a:gd name="connsiteX983" fmla="*/ 218309 w 6696733"/>
              <a:gd name="connsiteY983" fmla="*/ 4119934 h 6025976"/>
              <a:gd name="connsiteX984" fmla="*/ 186276 w 6696733"/>
              <a:gd name="connsiteY984" fmla="*/ 4219930 h 6025976"/>
              <a:gd name="connsiteX985" fmla="*/ 132669 w 6696733"/>
              <a:gd name="connsiteY985" fmla="*/ 4179787 h 6025976"/>
              <a:gd name="connsiteX986" fmla="*/ 163111 w 6696733"/>
              <a:gd name="connsiteY986" fmla="*/ 4076241 h 6025976"/>
              <a:gd name="connsiteX987" fmla="*/ 178420 w 6696733"/>
              <a:gd name="connsiteY987" fmla="*/ 4072103 h 6025976"/>
              <a:gd name="connsiteX988" fmla="*/ 969692 w 6696733"/>
              <a:gd name="connsiteY988" fmla="*/ 4062122 h 6025976"/>
              <a:gd name="connsiteX989" fmla="*/ 961423 w 6696733"/>
              <a:gd name="connsiteY989" fmla="*/ 4064364 h 6025976"/>
              <a:gd name="connsiteX990" fmla="*/ 955506 w 6696733"/>
              <a:gd name="connsiteY990" fmla="*/ 4063634 h 6025976"/>
              <a:gd name="connsiteX991" fmla="*/ 941322 w 6696733"/>
              <a:gd name="connsiteY991" fmla="*/ 4065148 h 6025976"/>
              <a:gd name="connsiteX992" fmla="*/ 870014 w 6696733"/>
              <a:gd name="connsiteY992" fmla="*/ 4075925 h 6025976"/>
              <a:gd name="connsiteX993" fmla="*/ 855827 w 6696733"/>
              <a:gd name="connsiteY993" fmla="*/ 4077439 h 6025976"/>
              <a:gd name="connsiteX994" fmla="*/ 854679 w 6696733"/>
              <a:gd name="connsiteY994" fmla="*/ 4087084 h 6025976"/>
              <a:gd name="connsiteX995" fmla="*/ 871216 w 6696733"/>
              <a:gd name="connsiteY995" fmla="*/ 4082600 h 6025976"/>
              <a:gd name="connsiteX996" fmla="*/ 873190 w 6696733"/>
              <a:gd name="connsiteY996" fmla="*/ 4082843 h 6025976"/>
              <a:gd name="connsiteX997" fmla="*/ 921279 w 6696733"/>
              <a:gd name="connsiteY997" fmla="*/ 4082248 h 6025976"/>
              <a:gd name="connsiteX998" fmla="*/ 939791 w 6696733"/>
              <a:gd name="connsiteY998" fmla="*/ 4078008 h 6025976"/>
              <a:gd name="connsiteX999" fmla="*/ 966190 w 6696733"/>
              <a:gd name="connsiteY999" fmla="*/ 4074739 h 6025976"/>
              <a:gd name="connsiteX1000" fmla="*/ 968162 w 6696733"/>
              <a:gd name="connsiteY1000" fmla="*/ 4074982 h 6025976"/>
              <a:gd name="connsiteX1001" fmla="*/ 969692 w 6696733"/>
              <a:gd name="connsiteY1001" fmla="*/ 4062122 h 6025976"/>
              <a:gd name="connsiteX1002" fmla="*/ 1062125 w 6696733"/>
              <a:gd name="connsiteY1002" fmla="*/ 4052920 h 6025976"/>
              <a:gd name="connsiteX1003" fmla="*/ 996958 w 6696733"/>
              <a:gd name="connsiteY1003" fmla="*/ 4058159 h 6025976"/>
              <a:gd name="connsiteX1004" fmla="*/ 998945 w 6696733"/>
              <a:gd name="connsiteY1004" fmla="*/ 4058404 h 6025976"/>
              <a:gd name="connsiteX1005" fmla="*/ 996998 w 6696733"/>
              <a:gd name="connsiteY1005" fmla="*/ 4074763 h 6025976"/>
              <a:gd name="connsiteX1006" fmla="*/ 1009316 w 6696733"/>
              <a:gd name="connsiteY1006" fmla="*/ 4072962 h 6025976"/>
              <a:gd name="connsiteX1007" fmla="*/ 1022062 w 6696733"/>
              <a:gd name="connsiteY1007" fmla="*/ 4084492 h 6025976"/>
              <a:gd name="connsiteX1008" fmla="*/ 995441 w 6696733"/>
              <a:gd name="connsiteY1008" fmla="*/ 4087848 h 6025976"/>
              <a:gd name="connsiteX1009" fmla="*/ 991507 w 6696733"/>
              <a:gd name="connsiteY1009" fmla="*/ 4103960 h 6025976"/>
              <a:gd name="connsiteX1010" fmla="*/ 1056675 w 6696733"/>
              <a:gd name="connsiteY1010" fmla="*/ 4098721 h 6025976"/>
              <a:gd name="connsiteX1011" fmla="*/ 1057413 w 6696733"/>
              <a:gd name="connsiteY1011" fmla="*/ 4075574 h 6025976"/>
              <a:gd name="connsiteX1012" fmla="*/ 1027207 w 6696733"/>
              <a:gd name="connsiteY1012" fmla="*/ 4075169 h 6025976"/>
              <a:gd name="connsiteX1013" fmla="*/ 1043458 w 6696733"/>
              <a:gd name="connsiteY1013" fmla="*/ 4057256 h 6025976"/>
              <a:gd name="connsiteX1014" fmla="*/ 1059749 w 6696733"/>
              <a:gd name="connsiteY1014" fmla="*/ 4055945 h 6025976"/>
              <a:gd name="connsiteX1015" fmla="*/ 1062125 w 6696733"/>
              <a:gd name="connsiteY1015" fmla="*/ 4052920 h 6025976"/>
              <a:gd name="connsiteX1016" fmla="*/ 526700 w 6696733"/>
              <a:gd name="connsiteY1016" fmla="*/ 4046770 h 6025976"/>
              <a:gd name="connsiteX1017" fmla="*/ 535873 w 6696733"/>
              <a:gd name="connsiteY1017" fmla="*/ 4058438 h 6025976"/>
              <a:gd name="connsiteX1018" fmla="*/ 550181 w 6696733"/>
              <a:gd name="connsiteY1018" fmla="*/ 4070318 h 6025976"/>
              <a:gd name="connsiteX1019" fmla="*/ 568798 w 6696733"/>
              <a:gd name="connsiteY1019" fmla="*/ 4062499 h 6025976"/>
              <a:gd name="connsiteX1020" fmla="*/ 581960 w 6696733"/>
              <a:gd name="connsiteY1020" fmla="*/ 4067494 h 6025976"/>
              <a:gd name="connsiteX1021" fmla="*/ 586188 w 6696733"/>
              <a:gd name="connsiteY1021" fmla="*/ 4081502 h 6025976"/>
              <a:gd name="connsiteX1022" fmla="*/ 580733 w 6696733"/>
              <a:gd name="connsiteY1022" fmla="*/ 4094315 h 6025976"/>
              <a:gd name="connsiteX1023" fmla="*/ 560181 w 6696733"/>
              <a:gd name="connsiteY1023" fmla="*/ 4101895 h 6025976"/>
              <a:gd name="connsiteX1024" fmla="*/ 521445 w 6696733"/>
              <a:gd name="connsiteY1024" fmla="*/ 4097117 h 6025976"/>
              <a:gd name="connsiteX1025" fmla="*/ 498994 w 6696733"/>
              <a:gd name="connsiteY1025" fmla="*/ 4087605 h 6025976"/>
              <a:gd name="connsiteX1026" fmla="*/ 516901 w 6696733"/>
              <a:gd name="connsiteY1026" fmla="*/ 4052728 h 6025976"/>
              <a:gd name="connsiteX1027" fmla="*/ 526700 w 6696733"/>
              <a:gd name="connsiteY1027" fmla="*/ 4046770 h 6025976"/>
              <a:gd name="connsiteX1028" fmla="*/ 1242196 w 6696733"/>
              <a:gd name="connsiteY1028" fmla="*/ 4040104 h 6025976"/>
              <a:gd name="connsiteX1029" fmla="*/ 1249071 w 6696733"/>
              <a:gd name="connsiteY1029" fmla="*/ 4047820 h 6025976"/>
              <a:gd name="connsiteX1030" fmla="*/ 1243619 w 6696733"/>
              <a:gd name="connsiteY1030" fmla="*/ 4060883 h 6025976"/>
              <a:gd name="connsiteX1031" fmla="*/ 1238664 w 6696733"/>
              <a:gd name="connsiteY1031" fmla="*/ 4053404 h 6025976"/>
              <a:gd name="connsiteX1032" fmla="*/ 1242196 w 6696733"/>
              <a:gd name="connsiteY1032" fmla="*/ 4040104 h 6025976"/>
              <a:gd name="connsiteX1033" fmla="*/ 1247194 w 6696733"/>
              <a:gd name="connsiteY1033" fmla="*/ 4032480 h 6025976"/>
              <a:gd name="connsiteX1034" fmla="*/ 1236984 w 6696733"/>
              <a:gd name="connsiteY1034" fmla="*/ 4034575 h 6025976"/>
              <a:gd name="connsiteX1035" fmla="*/ 1233841 w 6696733"/>
              <a:gd name="connsiteY1035" fmla="*/ 4044253 h 6025976"/>
              <a:gd name="connsiteX1036" fmla="*/ 1229519 w 6696733"/>
              <a:gd name="connsiteY1036" fmla="*/ 4047076 h 6025976"/>
              <a:gd name="connsiteX1037" fmla="*/ 1213808 w 6696733"/>
              <a:gd name="connsiteY1037" fmla="*/ 4061915 h 6025976"/>
              <a:gd name="connsiteX1038" fmla="*/ 1206741 w 6696733"/>
              <a:gd name="connsiteY1038" fmla="*/ 4054333 h 6025976"/>
              <a:gd name="connsiteX1039" fmla="*/ 1223629 w 6696733"/>
              <a:gd name="connsiteY1039" fmla="*/ 4046351 h 6025976"/>
              <a:gd name="connsiteX1040" fmla="*/ 1218922 w 6696733"/>
              <a:gd name="connsiteY1040" fmla="*/ 4035702 h 6025976"/>
              <a:gd name="connsiteX1041" fmla="*/ 1206749 w 6696733"/>
              <a:gd name="connsiteY1041" fmla="*/ 4037557 h 6025976"/>
              <a:gd name="connsiteX1042" fmla="*/ 1210673 w 6696733"/>
              <a:gd name="connsiteY1042" fmla="*/ 4038041 h 6025976"/>
              <a:gd name="connsiteX1043" fmla="*/ 1190250 w 6696733"/>
              <a:gd name="connsiteY1043" fmla="*/ 4059009 h 6025976"/>
              <a:gd name="connsiteX1044" fmla="*/ 1149401 w 6696733"/>
              <a:gd name="connsiteY1044" fmla="*/ 4067394 h 6025976"/>
              <a:gd name="connsiteX1045" fmla="*/ 1122704 w 6696733"/>
              <a:gd name="connsiteY1045" fmla="*/ 4057389 h 6025976"/>
              <a:gd name="connsiteX1046" fmla="*/ 1112494 w 6696733"/>
              <a:gd name="connsiteY1046" fmla="*/ 4059487 h 6025976"/>
              <a:gd name="connsiteX1047" fmla="*/ 1123471 w 6696733"/>
              <a:gd name="connsiteY1047" fmla="*/ 4134660 h 6025976"/>
              <a:gd name="connsiteX1048" fmla="*/ 1145853 w 6696733"/>
              <a:gd name="connsiteY1048" fmla="*/ 4130710 h 6025976"/>
              <a:gd name="connsiteX1049" fmla="*/ 1142322 w 6696733"/>
              <a:gd name="connsiteY1049" fmla="*/ 4110142 h 6025976"/>
              <a:gd name="connsiteX1050" fmla="*/ 1153719 w 6696733"/>
              <a:gd name="connsiteY1050" fmla="*/ 4081347 h 6025976"/>
              <a:gd name="connsiteX1051" fmla="*/ 1164315 w 6696733"/>
              <a:gd name="connsiteY1051" fmla="*/ 4109498 h 6025976"/>
              <a:gd name="connsiteX1052" fmla="*/ 1161954 w 6696733"/>
              <a:gd name="connsiteY1052" fmla="*/ 4129341 h 6025976"/>
              <a:gd name="connsiteX1053" fmla="*/ 1248351 w 6696733"/>
              <a:gd name="connsiteY1053" fmla="*/ 4123219 h 6025976"/>
              <a:gd name="connsiteX1054" fmla="*/ 1243641 w 6696733"/>
              <a:gd name="connsiteY1054" fmla="*/ 4112572 h 6025976"/>
              <a:gd name="connsiteX1055" fmla="*/ 1247179 w 6696733"/>
              <a:gd name="connsiteY1055" fmla="*/ 4099586 h 6025976"/>
              <a:gd name="connsiteX1056" fmla="*/ 1252283 w 6696733"/>
              <a:gd name="connsiteY1056" fmla="*/ 4106926 h 6025976"/>
              <a:gd name="connsiteX1057" fmla="*/ 1250709 w 6696733"/>
              <a:gd name="connsiteY1057" fmla="*/ 4120154 h 6025976"/>
              <a:gd name="connsiteX1058" fmla="*/ 1319042 w 6696733"/>
              <a:gd name="connsiteY1058" fmla="*/ 4115160 h 6025976"/>
              <a:gd name="connsiteX1059" fmla="*/ 1318653 w 6696733"/>
              <a:gd name="connsiteY1059" fmla="*/ 4101690 h 6025976"/>
              <a:gd name="connsiteX1060" fmla="*/ 1316689 w 6696733"/>
              <a:gd name="connsiteY1060" fmla="*/ 4101448 h 6025976"/>
              <a:gd name="connsiteX1061" fmla="*/ 1311979 w 6696733"/>
              <a:gd name="connsiteY1061" fmla="*/ 4090801 h 6025976"/>
              <a:gd name="connsiteX1062" fmla="*/ 1315518 w 6696733"/>
              <a:gd name="connsiteY1062" fmla="*/ 4077816 h 6025976"/>
              <a:gd name="connsiteX1063" fmla="*/ 1343792 w 6696733"/>
              <a:gd name="connsiteY1063" fmla="*/ 4074593 h 6025976"/>
              <a:gd name="connsiteX1064" fmla="*/ 1406228 w 6696733"/>
              <a:gd name="connsiteY1064" fmla="*/ 4085648 h 6025976"/>
              <a:gd name="connsiteX1065" fmla="*/ 1421152 w 6696733"/>
              <a:gd name="connsiteY1065" fmla="*/ 4077423 h 6025976"/>
              <a:gd name="connsiteX1066" fmla="*/ 1421546 w 6696733"/>
              <a:gd name="connsiteY1066" fmla="*/ 4074116 h 6025976"/>
              <a:gd name="connsiteX1067" fmla="*/ 1434113 w 6696733"/>
              <a:gd name="connsiteY1067" fmla="*/ 4068955 h 6025976"/>
              <a:gd name="connsiteX1068" fmla="*/ 1404270 w 6696733"/>
              <a:gd name="connsiteY1068" fmla="*/ 4068631 h 6025976"/>
              <a:gd name="connsiteX1069" fmla="*/ 1403485 w 6696733"/>
              <a:gd name="connsiteY1069" fmla="*/ 4058465 h 6025976"/>
              <a:gd name="connsiteX1070" fmla="*/ 1389348 w 6696733"/>
              <a:gd name="connsiteY1070" fmla="*/ 4060078 h 6025976"/>
              <a:gd name="connsiteX1071" fmla="*/ 1354007 w 6696733"/>
              <a:gd name="connsiteY1071" fmla="*/ 4055720 h 6025976"/>
              <a:gd name="connsiteX1072" fmla="*/ 1280571 w 6696733"/>
              <a:gd name="connsiteY1072" fmla="*/ 4053373 h 6025976"/>
              <a:gd name="connsiteX1073" fmla="*/ 1287640 w 6696733"/>
              <a:gd name="connsiteY1073" fmla="*/ 4060956 h 6025976"/>
              <a:gd name="connsiteX1074" fmla="*/ 1277812 w 6696733"/>
              <a:gd name="connsiteY1074" fmla="*/ 4093298 h 6025976"/>
              <a:gd name="connsiteX1075" fmla="*/ 1270356 w 6696733"/>
              <a:gd name="connsiteY1075" fmla="*/ 4072246 h 6025976"/>
              <a:gd name="connsiteX1076" fmla="*/ 1279000 w 6696733"/>
              <a:gd name="connsiteY1076" fmla="*/ 4049823 h 6025976"/>
              <a:gd name="connsiteX1077" fmla="*/ 1271541 w 6696733"/>
              <a:gd name="connsiteY1077" fmla="*/ 4045548 h 6025976"/>
              <a:gd name="connsiteX1078" fmla="*/ 1256620 w 6696733"/>
              <a:gd name="connsiteY1078" fmla="*/ 4036997 h 6025976"/>
              <a:gd name="connsiteX1079" fmla="*/ 1247194 w 6696733"/>
              <a:gd name="connsiteY1079" fmla="*/ 4032480 h 6025976"/>
              <a:gd name="connsiteX1080" fmla="*/ 474506 w 6696733"/>
              <a:gd name="connsiteY1080" fmla="*/ 4010450 h 6025976"/>
              <a:gd name="connsiteX1081" fmla="*/ 471910 w 6696733"/>
              <a:gd name="connsiteY1081" fmla="*/ 4010839 h 6025976"/>
              <a:gd name="connsiteX1082" fmla="*/ 471464 w 6696733"/>
              <a:gd name="connsiteY1082" fmla="*/ 4010509 h 6025976"/>
              <a:gd name="connsiteX1083" fmla="*/ 459517 w 6696733"/>
              <a:gd name="connsiteY1083" fmla="*/ 3995832 h 6025976"/>
              <a:gd name="connsiteX1084" fmla="*/ 462894 w 6696733"/>
              <a:gd name="connsiteY1084" fmla="*/ 4002986 h 6025976"/>
              <a:gd name="connsiteX1085" fmla="*/ 466421 w 6696733"/>
              <a:gd name="connsiteY1085" fmla="*/ 4006792 h 6025976"/>
              <a:gd name="connsiteX1086" fmla="*/ 471464 w 6696733"/>
              <a:gd name="connsiteY1086" fmla="*/ 4010509 h 6025976"/>
              <a:gd name="connsiteX1087" fmla="*/ 446015 w 6696733"/>
              <a:gd name="connsiteY1087" fmla="*/ 4011014 h 6025976"/>
              <a:gd name="connsiteX1088" fmla="*/ 434249 w 6696733"/>
              <a:gd name="connsiteY1088" fmla="*/ 4009562 h 6025976"/>
              <a:gd name="connsiteX1089" fmla="*/ 440527 w 6696733"/>
              <a:gd name="connsiteY1089" fmla="*/ 4006967 h 6025976"/>
              <a:gd name="connsiteX1090" fmla="*/ 453483 w 6696733"/>
              <a:gd name="connsiteY1090" fmla="*/ 3998456 h 6025976"/>
              <a:gd name="connsiteX1091" fmla="*/ 459517 w 6696733"/>
              <a:gd name="connsiteY1091" fmla="*/ 3995832 h 6025976"/>
              <a:gd name="connsiteX1092" fmla="*/ 5398880 w 6696733"/>
              <a:gd name="connsiteY1092" fmla="*/ 3988249 h 6025976"/>
              <a:gd name="connsiteX1093" fmla="*/ 5409212 w 6696733"/>
              <a:gd name="connsiteY1093" fmla="*/ 3999678 h 6025976"/>
              <a:gd name="connsiteX1094" fmla="*/ 5409877 w 6696733"/>
              <a:gd name="connsiteY1094" fmla="*/ 4026841 h 6025976"/>
              <a:gd name="connsiteX1095" fmla="*/ 5398355 w 6696733"/>
              <a:gd name="connsiteY1095" fmla="*/ 4025419 h 6025976"/>
              <a:gd name="connsiteX1096" fmla="*/ 5395769 w 6696733"/>
              <a:gd name="connsiteY1096" fmla="*/ 3998020 h 6025976"/>
              <a:gd name="connsiteX1097" fmla="*/ 5398880 w 6696733"/>
              <a:gd name="connsiteY1097" fmla="*/ 3988249 h 6025976"/>
              <a:gd name="connsiteX1098" fmla="*/ 5507400 w 6696733"/>
              <a:gd name="connsiteY1098" fmla="*/ 3959102 h 6025976"/>
              <a:gd name="connsiteX1099" fmla="*/ 5518663 w 6696733"/>
              <a:gd name="connsiteY1099" fmla="*/ 3965348 h 6025976"/>
              <a:gd name="connsiteX1100" fmla="*/ 5511609 w 6696733"/>
              <a:gd name="connsiteY1100" fmla="*/ 3974191 h 6025976"/>
              <a:gd name="connsiteX1101" fmla="*/ 5495001 w 6696733"/>
              <a:gd name="connsiteY1101" fmla="*/ 3962429 h 6025976"/>
              <a:gd name="connsiteX1102" fmla="*/ 5507400 w 6696733"/>
              <a:gd name="connsiteY1102" fmla="*/ 3959102 h 6025976"/>
              <a:gd name="connsiteX1103" fmla="*/ 412688 w 6696733"/>
              <a:gd name="connsiteY1103" fmla="*/ 3922454 h 6025976"/>
              <a:gd name="connsiteX1104" fmla="*/ 398054 w 6696733"/>
              <a:gd name="connsiteY1104" fmla="*/ 3943084 h 6025976"/>
              <a:gd name="connsiteX1105" fmla="*/ 391677 w 6696733"/>
              <a:gd name="connsiteY1105" fmla="*/ 3945503 h 6025976"/>
              <a:gd name="connsiteX1106" fmla="*/ 397678 w 6696733"/>
              <a:gd name="connsiteY1106" fmla="*/ 3946243 h 6025976"/>
              <a:gd name="connsiteX1107" fmla="*/ 418811 w 6696733"/>
              <a:gd name="connsiteY1107" fmla="*/ 3939234 h 6025976"/>
              <a:gd name="connsiteX1108" fmla="*/ 419187 w 6696733"/>
              <a:gd name="connsiteY1108" fmla="*/ 3936076 h 6025976"/>
              <a:gd name="connsiteX1109" fmla="*/ 412688 w 6696733"/>
              <a:gd name="connsiteY1109" fmla="*/ 3922454 h 6025976"/>
              <a:gd name="connsiteX1110" fmla="*/ 874303 w 6696733"/>
              <a:gd name="connsiteY1110" fmla="*/ 3915251 h 6025976"/>
              <a:gd name="connsiteX1111" fmla="*/ 860874 w 6696733"/>
              <a:gd name="connsiteY1111" fmla="*/ 3917373 h 6025976"/>
              <a:gd name="connsiteX1112" fmla="*/ 850680 w 6696733"/>
              <a:gd name="connsiteY1112" fmla="*/ 3919473 h 6025976"/>
              <a:gd name="connsiteX1113" fmla="*/ 840879 w 6696733"/>
              <a:gd name="connsiteY1113" fmla="*/ 3918265 h 6025976"/>
              <a:gd name="connsiteX1114" fmla="*/ 820490 w 6696733"/>
              <a:gd name="connsiteY1114" fmla="*/ 3922464 h 6025976"/>
              <a:gd name="connsiteX1115" fmla="*/ 770696 w 6696733"/>
              <a:gd name="connsiteY1115" fmla="*/ 3923038 h 6025976"/>
              <a:gd name="connsiteX1116" fmla="*/ 705999 w 6696733"/>
              <a:gd name="connsiteY1116" fmla="*/ 3931847 h 6025976"/>
              <a:gd name="connsiteX1117" fmla="*/ 700115 w 6696733"/>
              <a:gd name="connsiteY1117" fmla="*/ 3931121 h 6025976"/>
              <a:gd name="connsiteX1118" fmla="*/ 620136 w 6696733"/>
              <a:gd name="connsiteY1118" fmla="*/ 3934686 h 6025976"/>
              <a:gd name="connsiteX1119" fmla="*/ 619348 w 6696733"/>
              <a:gd name="connsiteY1119" fmla="*/ 3941304 h 6025976"/>
              <a:gd name="connsiteX1120" fmla="*/ 607964 w 6696733"/>
              <a:gd name="connsiteY1120" fmla="*/ 3970119 h 6025976"/>
              <a:gd name="connsiteX1121" fmla="*/ 609922 w 6696733"/>
              <a:gd name="connsiteY1121" fmla="*/ 3970361 h 6025976"/>
              <a:gd name="connsiteX1122" fmla="*/ 618160 w 6696733"/>
              <a:gd name="connsiteY1122" fmla="*/ 3968019 h 6025976"/>
              <a:gd name="connsiteX1123" fmla="*/ 626392 w 6696733"/>
              <a:gd name="connsiteY1123" fmla="*/ 3965678 h 6025976"/>
              <a:gd name="connsiteX1124" fmla="*/ 644427 w 6696733"/>
              <a:gd name="connsiteY1124" fmla="*/ 3964545 h 6025976"/>
              <a:gd name="connsiteX1125" fmla="*/ 654227 w 6696733"/>
              <a:gd name="connsiteY1125" fmla="*/ 3965753 h 6025976"/>
              <a:gd name="connsiteX1126" fmla="*/ 656976 w 6696733"/>
              <a:gd name="connsiteY1126" fmla="*/ 3959377 h 6025976"/>
              <a:gd name="connsiteX1127" fmla="*/ 675011 w 6696733"/>
              <a:gd name="connsiteY1127" fmla="*/ 3958244 h 6025976"/>
              <a:gd name="connsiteX1128" fmla="*/ 670304 w 6696733"/>
              <a:gd name="connsiteY1128" fmla="*/ 3964379 h 6025976"/>
              <a:gd name="connsiteX1129" fmla="*/ 708334 w 6696733"/>
              <a:gd name="connsiteY1129" fmla="*/ 3962354 h 6025976"/>
              <a:gd name="connsiteX1130" fmla="*/ 823220 w 6696733"/>
              <a:gd name="connsiteY1130" fmla="*/ 3949663 h 6025976"/>
              <a:gd name="connsiteX1131" fmla="*/ 825180 w 6696733"/>
              <a:gd name="connsiteY1131" fmla="*/ 3949904 h 6025976"/>
              <a:gd name="connsiteX1132" fmla="*/ 831454 w 6696733"/>
              <a:gd name="connsiteY1132" fmla="*/ 3947320 h 6025976"/>
              <a:gd name="connsiteX1133" fmla="*/ 843215 w 6696733"/>
              <a:gd name="connsiteY1133" fmla="*/ 3948771 h 6025976"/>
              <a:gd name="connsiteX1134" fmla="*/ 877326 w 6696733"/>
              <a:gd name="connsiteY1134" fmla="*/ 3946262 h 6025976"/>
              <a:gd name="connsiteX1135" fmla="*/ 886348 w 6696733"/>
              <a:gd name="connsiteY1135" fmla="*/ 3937303 h 6025976"/>
              <a:gd name="connsiteX1136" fmla="*/ 888317 w 6696733"/>
              <a:gd name="connsiteY1136" fmla="*/ 3920758 h 6025976"/>
              <a:gd name="connsiteX1137" fmla="*/ 874303 w 6696733"/>
              <a:gd name="connsiteY1137" fmla="*/ 3915251 h 6025976"/>
              <a:gd name="connsiteX1138" fmla="*/ 428698 w 6696733"/>
              <a:gd name="connsiteY1138" fmla="*/ 3890319 h 6025976"/>
              <a:gd name="connsiteX1139" fmla="*/ 425248 w 6696733"/>
              <a:gd name="connsiteY1139" fmla="*/ 3902256 h 6025976"/>
              <a:gd name="connsiteX1140" fmla="*/ 422332 w 6696733"/>
              <a:gd name="connsiteY1140" fmla="*/ 3892624 h 6025976"/>
              <a:gd name="connsiteX1141" fmla="*/ 428698 w 6696733"/>
              <a:gd name="connsiteY1141" fmla="*/ 3890319 h 6025976"/>
              <a:gd name="connsiteX1142" fmla="*/ 295445 w 6696733"/>
              <a:gd name="connsiteY1142" fmla="*/ 3850551 h 6025976"/>
              <a:gd name="connsiteX1143" fmla="*/ 307969 w 6696733"/>
              <a:gd name="connsiteY1143" fmla="*/ 3850704 h 6025976"/>
              <a:gd name="connsiteX1144" fmla="*/ 290283 w 6696733"/>
              <a:gd name="connsiteY1144" fmla="*/ 3867067 h 6025976"/>
              <a:gd name="connsiteX1145" fmla="*/ 283396 w 6696733"/>
              <a:gd name="connsiteY1145" fmla="*/ 3858800 h 6025976"/>
              <a:gd name="connsiteX1146" fmla="*/ 295445 w 6696733"/>
              <a:gd name="connsiteY1146" fmla="*/ 3850551 h 6025976"/>
              <a:gd name="connsiteX1147" fmla="*/ 415080 w 6696733"/>
              <a:gd name="connsiteY1147" fmla="*/ 3800044 h 6025976"/>
              <a:gd name="connsiteX1148" fmla="*/ 396618 w 6696733"/>
              <a:gd name="connsiteY1148" fmla="*/ 3821203 h 6025976"/>
              <a:gd name="connsiteX1149" fmla="*/ 392690 w 6696733"/>
              <a:gd name="connsiteY1149" fmla="*/ 3820718 h 6025976"/>
              <a:gd name="connsiteX1150" fmla="*/ 376978 w 6696733"/>
              <a:gd name="connsiteY1150" fmla="*/ 3818781 h 6025976"/>
              <a:gd name="connsiteX1151" fmla="*/ 368731 w 6696733"/>
              <a:gd name="connsiteY1151" fmla="*/ 3821112 h 6025976"/>
              <a:gd name="connsiteX1152" fmla="*/ 388369 w 6696733"/>
              <a:gd name="connsiteY1152" fmla="*/ 3806793 h 6025976"/>
              <a:gd name="connsiteX1153" fmla="*/ 415080 w 6696733"/>
              <a:gd name="connsiteY1153" fmla="*/ 3800044 h 6025976"/>
              <a:gd name="connsiteX1154" fmla="*/ 698489 w 6696733"/>
              <a:gd name="connsiteY1154" fmla="*/ 3797912 h 6025976"/>
              <a:gd name="connsiteX1155" fmla="*/ 698966 w 6696733"/>
              <a:gd name="connsiteY1155" fmla="*/ 3799001 h 6025976"/>
              <a:gd name="connsiteX1156" fmla="*/ 698247 w 6696733"/>
              <a:gd name="connsiteY1156" fmla="*/ 3799944 h 6025976"/>
              <a:gd name="connsiteX1157" fmla="*/ 697767 w 6696733"/>
              <a:gd name="connsiteY1157" fmla="*/ 3798854 h 6025976"/>
              <a:gd name="connsiteX1158" fmla="*/ 698489 w 6696733"/>
              <a:gd name="connsiteY1158" fmla="*/ 3797912 h 6025976"/>
              <a:gd name="connsiteX1159" fmla="*/ 723032 w 6696733"/>
              <a:gd name="connsiteY1159" fmla="*/ 3770722 h 6025976"/>
              <a:gd name="connsiteX1160" fmla="*/ 729260 w 6696733"/>
              <a:gd name="connsiteY1160" fmla="*/ 3771489 h 6025976"/>
              <a:gd name="connsiteX1161" fmla="*/ 729081 w 6696733"/>
              <a:gd name="connsiteY1161" fmla="*/ 3772991 h 6025976"/>
              <a:gd name="connsiteX1162" fmla="*/ 725462 w 6696733"/>
              <a:gd name="connsiteY1162" fmla="*/ 3772545 h 6025976"/>
              <a:gd name="connsiteX1163" fmla="*/ 480024 w 6696733"/>
              <a:gd name="connsiteY1163" fmla="*/ 3754485 h 6025976"/>
              <a:gd name="connsiteX1164" fmla="*/ 485877 w 6696733"/>
              <a:gd name="connsiteY1164" fmla="*/ 3755206 h 6025976"/>
              <a:gd name="connsiteX1165" fmla="*/ 483202 w 6696733"/>
              <a:gd name="connsiteY1165" fmla="*/ 3761058 h 6025976"/>
              <a:gd name="connsiteX1166" fmla="*/ 475760 w 6696733"/>
              <a:gd name="connsiteY1166" fmla="*/ 3757048 h 6025976"/>
              <a:gd name="connsiteX1167" fmla="*/ 480024 w 6696733"/>
              <a:gd name="connsiteY1167" fmla="*/ 3754485 h 6025976"/>
              <a:gd name="connsiteX1168" fmla="*/ 5333763 w 6696733"/>
              <a:gd name="connsiteY1168" fmla="*/ 3749458 h 6025976"/>
              <a:gd name="connsiteX1169" fmla="*/ 5336361 w 6696733"/>
              <a:gd name="connsiteY1169" fmla="*/ 3760374 h 6025976"/>
              <a:gd name="connsiteX1170" fmla="*/ 5332784 w 6696733"/>
              <a:gd name="connsiteY1170" fmla="*/ 3774061 h 6025976"/>
              <a:gd name="connsiteX1171" fmla="*/ 5326760 w 6696733"/>
              <a:gd name="connsiteY1171" fmla="*/ 3759190 h 6025976"/>
              <a:gd name="connsiteX1172" fmla="*/ 5333763 w 6696733"/>
              <a:gd name="connsiteY1172" fmla="*/ 3749458 h 6025976"/>
              <a:gd name="connsiteX1173" fmla="*/ 621110 w 6696733"/>
              <a:gd name="connsiteY1173" fmla="*/ 3745101 h 6025976"/>
              <a:gd name="connsiteX1174" fmla="*/ 620716 w 6696733"/>
              <a:gd name="connsiteY1174" fmla="*/ 3748411 h 6025976"/>
              <a:gd name="connsiteX1175" fmla="*/ 620322 w 6696733"/>
              <a:gd name="connsiteY1175" fmla="*/ 3751720 h 6025976"/>
              <a:gd name="connsiteX1176" fmla="*/ 628586 w 6696733"/>
              <a:gd name="connsiteY1176" fmla="*/ 3766170 h 6025976"/>
              <a:gd name="connsiteX1177" fmla="*/ 561691 w 6696733"/>
              <a:gd name="connsiteY1177" fmla="*/ 3791494 h 6025976"/>
              <a:gd name="connsiteX1178" fmla="*/ 470399 w 6696733"/>
              <a:gd name="connsiteY1178" fmla="*/ 3803738 h 6025976"/>
              <a:gd name="connsiteX1179" fmla="*/ 463709 w 6696733"/>
              <a:gd name="connsiteY1179" fmla="*/ 3809629 h 6025976"/>
              <a:gd name="connsiteX1180" fmla="*/ 431837 w 6696733"/>
              <a:gd name="connsiteY1180" fmla="*/ 3792267 h 6025976"/>
              <a:gd name="connsiteX1181" fmla="*/ 456236 w 6696733"/>
              <a:gd name="connsiteY1181" fmla="*/ 3788560 h 6025976"/>
              <a:gd name="connsiteX1182" fmla="*/ 514474 w 6696733"/>
              <a:gd name="connsiteY1182" fmla="*/ 3785671 h 6025976"/>
              <a:gd name="connsiteX1183" fmla="*/ 555398 w 6696733"/>
              <a:gd name="connsiteY1183" fmla="*/ 3777287 h 6025976"/>
              <a:gd name="connsiteX1184" fmla="*/ 621110 w 6696733"/>
              <a:gd name="connsiteY1184" fmla="*/ 3745101 h 6025976"/>
              <a:gd name="connsiteX1185" fmla="*/ 5438084 w 6696733"/>
              <a:gd name="connsiteY1185" fmla="*/ 3739660 h 6025976"/>
              <a:gd name="connsiteX1186" fmla="*/ 5441473 w 6696733"/>
              <a:gd name="connsiteY1186" fmla="*/ 3757248 h 6025976"/>
              <a:gd name="connsiteX1187" fmla="*/ 5438061 w 6696733"/>
              <a:gd name="connsiteY1187" fmla="*/ 3770563 h 6025976"/>
              <a:gd name="connsiteX1188" fmla="*/ 5433867 w 6696733"/>
              <a:gd name="connsiteY1188" fmla="*/ 3759744 h 6025976"/>
              <a:gd name="connsiteX1189" fmla="*/ 5438084 w 6696733"/>
              <a:gd name="connsiteY1189" fmla="*/ 3739660 h 6025976"/>
              <a:gd name="connsiteX1190" fmla="*/ 678832 w 6696733"/>
              <a:gd name="connsiteY1190" fmla="*/ 3708953 h 6025976"/>
              <a:gd name="connsiteX1191" fmla="*/ 682834 w 6696733"/>
              <a:gd name="connsiteY1191" fmla="*/ 3709447 h 6025976"/>
              <a:gd name="connsiteX1192" fmla="*/ 664587 w 6696733"/>
              <a:gd name="connsiteY1192" fmla="*/ 3709257 h 6025976"/>
              <a:gd name="connsiteX1193" fmla="*/ 678832 w 6696733"/>
              <a:gd name="connsiteY1193" fmla="*/ 3708953 h 6025976"/>
              <a:gd name="connsiteX1194" fmla="*/ 5226169 w 6696733"/>
              <a:gd name="connsiteY1194" fmla="*/ 3697040 h 6025976"/>
              <a:gd name="connsiteX1195" fmla="*/ 5230624 w 6696733"/>
              <a:gd name="connsiteY1195" fmla="*/ 3710775 h 6025976"/>
              <a:gd name="connsiteX1196" fmla="*/ 5226303 w 6696733"/>
              <a:gd name="connsiteY1196" fmla="*/ 3730022 h 6025976"/>
              <a:gd name="connsiteX1197" fmla="*/ 5220235 w 6696733"/>
              <a:gd name="connsiteY1197" fmla="*/ 3712791 h 6025976"/>
              <a:gd name="connsiteX1198" fmla="*/ 5226169 w 6696733"/>
              <a:gd name="connsiteY1198" fmla="*/ 3697040 h 6025976"/>
              <a:gd name="connsiteX1199" fmla="*/ 696529 w 6696733"/>
              <a:gd name="connsiteY1199" fmla="*/ 3696714 h 6025976"/>
              <a:gd name="connsiteX1200" fmla="*/ 713570 w 6696733"/>
              <a:gd name="connsiteY1200" fmla="*/ 3696755 h 6025976"/>
              <a:gd name="connsiteX1201" fmla="*/ 700260 w 6696733"/>
              <a:gd name="connsiteY1201" fmla="*/ 3697174 h 6025976"/>
              <a:gd name="connsiteX1202" fmla="*/ 696529 w 6696733"/>
              <a:gd name="connsiteY1202" fmla="*/ 3696714 h 6025976"/>
              <a:gd name="connsiteX1203" fmla="*/ 784882 w 6696733"/>
              <a:gd name="connsiteY1203" fmla="*/ 3691129 h 6025976"/>
              <a:gd name="connsiteX1204" fmla="*/ 790733 w 6696733"/>
              <a:gd name="connsiteY1204" fmla="*/ 3691850 h 6025976"/>
              <a:gd name="connsiteX1205" fmla="*/ 816332 w 6696733"/>
              <a:gd name="connsiteY1205" fmla="*/ 3692946 h 6025976"/>
              <a:gd name="connsiteX1206" fmla="*/ 810481 w 6696733"/>
              <a:gd name="connsiteY1206" fmla="*/ 3692224 h 6025976"/>
              <a:gd name="connsiteX1207" fmla="*/ 784882 w 6696733"/>
              <a:gd name="connsiteY1207" fmla="*/ 3691129 h 6025976"/>
              <a:gd name="connsiteX1208" fmla="*/ 548288 w 6696733"/>
              <a:gd name="connsiteY1208" fmla="*/ 3688731 h 6025976"/>
              <a:gd name="connsiteX1209" fmla="*/ 548769 w 6696733"/>
              <a:gd name="connsiteY1209" fmla="*/ 3689821 h 6025976"/>
              <a:gd name="connsiteX1210" fmla="*/ 548047 w 6696733"/>
              <a:gd name="connsiteY1210" fmla="*/ 3690762 h 6025976"/>
              <a:gd name="connsiteX1211" fmla="*/ 547567 w 6696733"/>
              <a:gd name="connsiteY1211" fmla="*/ 3689673 h 6025976"/>
              <a:gd name="connsiteX1212" fmla="*/ 548288 w 6696733"/>
              <a:gd name="connsiteY1212" fmla="*/ 3688731 h 6025976"/>
              <a:gd name="connsiteX1213" fmla="*/ 580289 w 6696733"/>
              <a:gd name="connsiteY1213" fmla="*/ 3665894 h 6025976"/>
              <a:gd name="connsiteX1214" fmla="*/ 593233 w 6696733"/>
              <a:gd name="connsiteY1214" fmla="*/ 3674358 h 6025976"/>
              <a:gd name="connsiteX1215" fmla="*/ 573188 w 6696733"/>
              <a:gd name="connsiteY1215" fmla="*/ 3675321 h 6025976"/>
              <a:gd name="connsiteX1216" fmla="*/ 580289 w 6696733"/>
              <a:gd name="connsiteY1216" fmla="*/ 3665894 h 6025976"/>
              <a:gd name="connsiteX1217" fmla="*/ 610667 w 6696733"/>
              <a:gd name="connsiteY1217" fmla="*/ 3662944 h 6025976"/>
              <a:gd name="connsiteX1218" fmla="*/ 615159 w 6696733"/>
              <a:gd name="connsiteY1218" fmla="*/ 3674316 h 6025976"/>
              <a:gd name="connsiteX1219" fmla="*/ 605559 w 6696733"/>
              <a:gd name="connsiteY1219" fmla="*/ 3673132 h 6025976"/>
              <a:gd name="connsiteX1220" fmla="*/ 605982 w 6696733"/>
              <a:gd name="connsiteY1220" fmla="*/ 3669579 h 6025976"/>
              <a:gd name="connsiteX1221" fmla="*/ 610667 w 6696733"/>
              <a:gd name="connsiteY1221" fmla="*/ 3662944 h 6025976"/>
              <a:gd name="connsiteX1222" fmla="*/ 5449309 w 6696733"/>
              <a:gd name="connsiteY1222" fmla="*/ 3660691 h 6025976"/>
              <a:gd name="connsiteX1223" fmla="*/ 5451407 w 6696733"/>
              <a:gd name="connsiteY1223" fmla="*/ 3673770 h 6025976"/>
              <a:gd name="connsiteX1224" fmla="*/ 5447727 w 6696733"/>
              <a:gd name="connsiteY1224" fmla="*/ 3689341 h 6025976"/>
              <a:gd name="connsiteX1225" fmla="*/ 5444580 w 6696733"/>
              <a:gd name="connsiteY1225" fmla="*/ 3669722 h 6025976"/>
              <a:gd name="connsiteX1226" fmla="*/ 5449309 w 6696733"/>
              <a:gd name="connsiteY1226" fmla="*/ 3660691 h 6025976"/>
              <a:gd name="connsiteX1227" fmla="*/ 645449 w 6696733"/>
              <a:gd name="connsiteY1227" fmla="*/ 3624482 h 6025976"/>
              <a:gd name="connsiteX1228" fmla="*/ 653940 w 6696733"/>
              <a:gd name="connsiteY1228" fmla="*/ 3655484 h 6025976"/>
              <a:gd name="connsiteX1229" fmla="*/ 646377 w 6696733"/>
              <a:gd name="connsiteY1229" fmla="*/ 3667865 h 6025976"/>
              <a:gd name="connsiteX1230" fmla="*/ 636714 w 6696733"/>
              <a:gd name="connsiteY1230" fmla="*/ 3646703 h 6025976"/>
              <a:gd name="connsiteX1231" fmla="*/ 645449 w 6696733"/>
              <a:gd name="connsiteY1231" fmla="*/ 3624482 h 6025976"/>
              <a:gd name="connsiteX1232" fmla="*/ 491276 w 6696733"/>
              <a:gd name="connsiteY1232" fmla="*/ 3619985 h 6025976"/>
              <a:gd name="connsiteX1233" fmla="*/ 500864 w 6696733"/>
              <a:gd name="connsiteY1233" fmla="*/ 3620701 h 6025976"/>
              <a:gd name="connsiteX1234" fmla="*/ 511930 w 6696733"/>
              <a:gd name="connsiteY1234" fmla="*/ 3640710 h 6025976"/>
              <a:gd name="connsiteX1235" fmla="*/ 497263 w 6696733"/>
              <a:gd name="connsiteY1235" fmla="*/ 3678675 h 6025976"/>
              <a:gd name="connsiteX1236" fmla="*/ 474813 w 6696733"/>
              <a:gd name="connsiteY1236" fmla="*/ 3662649 h 6025976"/>
              <a:gd name="connsiteX1237" fmla="*/ 479089 w 6696733"/>
              <a:gd name="connsiteY1237" fmla="*/ 3626716 h 6025976"/>
              <a:gd name="connsiteX1238" fmla="*/ 491276 w 6696733"/>
              <a:gd name="connsiteY1238" fmla="*/ 3619985 h 6025976"/>
              <a:gd name="connsiteX1239" fmla="*/ 5418544 w 6696733"/>
              <a:gd name="connsiteY1239" fmla="*/ 3619017 h 6025976"/>
              <a:gd name="connsiteX1240" fmla="*/ 5426203 w 6696733"/>
              <a:gd name="connsiteY1240" fmla="*/ 3639933 h 6025976"/>
              <a:gd name="connsiteX1241" fmla="*/ 5417860 w 6696733"/>
              <a:gd name="connsiteY1241" fmla="*/ 3658874 h 6025976"/>
              <a:gd name="connsiteX1242" fmla="*/ 5408981 w 6696733"/>
              <a:gd name="connsiteY1242" fmla="*/ 3631151 h 6025976"/>
              <a:gd name="connsiteX1243" fmla="*/ 5418544 w 6696733"/>
              <a:gd name="connsiteY1243" fmla="*/ 3619017 h 6025976"/>
              <a:gd name="connsiteX1244" fmla="*/ 550064 w 6696733"/>
              <a:gd name="connsiteY1244" fmla="*/ 3616036 h 6025976"/>
              <a:gd name="connsiteX1245" fmla="*/ 576233 w 6696733"/>
              <a:gd name="connsiteY1245" fmla="*/ 3632541 h 6025976"/>
              <a:gd name="connsiteX1246" fmla="*/ 552146 w 6696733"/>
              <a:gd name="connsiteY1246" fmla="*/ 3666086 h 6025976"/>
              <a:gd name="connsiteX1247" fmla="*/ 536268 w 6696733"/>
              <a:gd name="connsiteY1247" fmla="*/ 3647529 h 6025976"/>
              <a:gd name="connsiteX1248" fmla="*/ 550064 w 6696733"/>
              <a:gd name="connsiteY1248" fmla="*/ 3616036 h 6025976"/>
              <a:gd name="connsiteX1249" fmla="*/ 6406861 w 6696733"/>
              <a:gd name="connsiteY1249" fmla="*/ 3611626 h 6025976"/>
              <a:gd name="connsiteX1250" fmla="*/ 6410290 w 6696733"/>
              <a:gd name="connsiteY1250" fmla="*/ 3633120 h 6025976"/>
              <a:gd name="connsiteX1251" fmla="*/ 6390224 w 6696733"/>
              <a:gd name="connsiteY1251" fmla="*/ 3634016 h 6025976"/>
              <a:gd name="connsiteX1252" fmla="*/ 6355992 w 6696733"/>
              <a:gd name="connsiteY1252" fmla="*/ 3636538 h 6025976"/>
              <a:gd name="connsiteX1253" fmla="*/ 6342232 w 6696733"/>
              <a:gd name="connsiteY1253" fmla="*/ 3617982 h 6025976"/>
              <a:gd name="connsiteX1254" fmla="*/ 6354431 w 6696733"/>
              <a:gd name="connsiteY1254" fmla="*/ 3616116 h 6025976"/>
              <a:gd name="connsiteX1255" fmla="*/ 6394564 w 6696733"/>
              <a:gd name="connsiteY1255" fmla="*/ 3614323 h 6025976"/>
              <a:gd name="connsiteX1256" fmla="*/ 6406861 w 6696733"/>
              <a:gd name="connsiteY1256" fmla="*/ 3611626 h 6025976"/>
              <a:gd name="connsiteX1257" fmla="*/ 5457750 w 6696733"/>
              <a:gd name="connsiteY1257" fmla="*/ 3610223 h 6025976"/>
              <a:gd name="connsiteX1258" fmla="*/ 5457327 w 6696733"/>
              <a:gd name="connsiteY1258" fmla="*/ 3613776 h 6025976"/>
              <a:gd name="connsiteX1259" fmla="*/ 5454138 w 6696733"/>
              <a:gd name="connsiteY1259" fmla="*/ 3624201 h 6025976"/>
              <a:gd name="connsiteX1260" fmla="*/ 5447725 w 6696733"/>
              <a:gd name="connsiteY1260" fmla="*/ 3612592 h 6025976"/>
              <a:gd name="connsiteX1261" fmla="*/ 5457750 w 6696733"/>
              <a:gd name="connsiteY1261" fmla="*/ 3610223 h 6025976"/>
              <a:gd name="connsiteX1262" fmla="*/ 5492083 w 6696733"/>
              <a:gd name="connsiteY1262" fmla="*/ 3608277 h 6025976"/>
              <a:gd name="connsiteX1263" fmla="*/ 5482713 w 6696733"/>
              <a:gd name="connsiteY1263" fmla="*/ 3617424 h 6025976"/>
              <a:gd name="connsiteX1264" fmla="*/ 5470873 w 6696733"/>
              <a:gd name="connsiteY1264" fmla="*/ 3612529 h 6025976"/>
              <a:gd name="connsiteX1265" fmla="*/ 5492083 w 6696733"/>
              <a:gd name="connsiteY1265" fmla="*/ 3608277 h 6025976"/>
              <a:gd name="connsiteX1266" fmla="*/ 5515979 w 6696733"/>
              <a:gd name="connsiteY1266" fmla="*/ 3596801 h 6025976"/>
              <a:gd name="connsiteX1267" fmla="*/ 5516459 w 6696733"/>
              <a:gd name="connsiteY1267" fmla="*/ 3597891 h 6025976"/>
              <a:gd name="connsiteX1268" fmla="*/ 5515739 w 6696733"/>
              <a:gd name="connsiteY1268" fmla="*/ 3598832 h 6025976"/>
              <a:gd name="connsiteX1269" fmla="*/ 5515258 w 6696733"/>
              <a:gd name="connsiteY1269" fmla="*/ 3597742 h 6025976"/>
              <a:gd name="connsiteX1270" fmla="*/ 5515979 w 6696733"/>
              <a:gd name="connsiteY1270" fmla="*/ 3596801 h 6025976"/>
              <a:gd name="connsiteX1271" fmla="*/ 616542 w 6696733"/>
              <a:gd name="connsiteY1271" fmla="*/ 3596193 h 6025976"/>
              <a:gd name="connsiteX1272" fmla="*/ 618780 w 6696733"/>
              <a:gd name="connsiteY1272" fmla="*/ 3613210 h 6025976"/>
              <a:gd name="connsiteX1273" fmla="*/ 615502 w 6696733"/>
              <a:gd name="connsiteY1273" fmla="*/ 3622850 h 6025976"/>
              <a:gd name="connsiteX1274" fmla="*/ 610377 w 6696733"/>
              <a:gd name="connsiteY1274" fmla="*/ 3612173 h 6025976"/>
              <a:gd name="connsiteX1275" fmla="*/ 616542 w 6696733"/>
              <a:gd name="connsiteY1275" fmla="*/ 3596193 h 6025976"/>
              <a:gd name="connsiteX1276" fmla="*/ 5253099 w 6696733"/>
              <a:gd name="connsiteY1276" fmla="*/ 3592192 h 6025976"/>
              <a:gd name="connsiteX1277" fmla="*/ 5248895 w 6696733"/>
              <a:gd name="connsiteY1277" fmla="*/ 3594765 h 6025976"/>
              <a:gd name="connsiteX1278" fmla="*/ 5274223 w 6696733"/>
              <a:gd name="connsiteY1278" fmla="*/ 3594797 h 6025976"/>
              <a:gd name="connsiteX1279" fmla="*/ 5362778 w 6696733"/>
              <a:gd name="connsiteY1279" fmla="*/ 3586147 h 6025976"/>
              <a:gd name="connsiteX1280" fmla="*/ 5366779 w 6696733"/>
              <a:gd name="connsiteY1280" fmla="*/ 3586641 h 6025976"/>
              <a:gd name="connsiteX1281" fmla="*/ 5348533 w 6696733"/>
              <a:gd name="connsiteY1281" fmla="*/ 3586451 h 6025976"/>
              <a:gd name="connsiteX1282" fmla="*/ 5362778 w 6696733"/>
              <a:gd name="connsiteY1282" fmla="*/ 3586147 h 6025976"/>
              <a:gd name="connsiteX1283" fmla="*/ 5397519 w 6696733"/>
              <a:gd name="connsiteY1283" fmla="*/ 3573949 h 6025976"/>
              <a:gd name="connsiteX1284" fmla="*/ 5381190 w 6696733"/>
              <a:gd name="connsiteY1284" fmla="*/ 3578116 h 6025976"/>
              <a:gd name="connsiteX1285" fmla="*/ 5385453 w 6696733"/>
              <a:gd name="connsiteY1285" fmla="*/ 3575551 h 6025976"/>
              <a:gd name="connsiteX1286" fmla="*/ 5397519 w 6696733"/>
              <a:gd name="connsiteY1286" fmla="*/ 3573949 h 6025976"/>
              <a:gd name="connsiteX1287" fmla="*/ 5382999 w 6696733"/>
              <a:gd name="connsiteY1287" fmla="*/ 3568038 h 6025976"/>
              <a:gd name="connsiteX1288" fmla="*/ 5384799 w 6696733"/>
              <a:gd name="connsiteY1288" fmla="*/ 3568260 h 6025976"/>
              <a:gd name="connsiteX1289" fmla="*/ 5380716 w 6696733"/>
              <a:gd name="connsiteY1289" fmla="*/ 3571877 h 6025976"/>
              <a:gd name="connsiteX1290" fmla="*/ 5382999 w 6696733"/>
              <a:gd name="connsiteY1290" fmla="*/ 3568038 h 6025976"/>
              <a:gd name="connsiteX1291" fmla="*/ 836130 w 6696733"/>
              <a:gd name="connsiteY1291" fmla="*/ 3555284 h 6025976"/>
              <a:gd name="connsiteX1292" fmla="*/ 842757 w 6696733"/>
              <a:gd name="connsiteY1292" fmla="*/ 3573271 h 6025976"/>
              <a:gd name="connsiteX1293" fmla="*/ 838987 w 6696733"/>
              <a:gd name="connsiteY1293" fmla="*/ 3586543 h 6025976"/>
              <a:gd name="connsiteX1294" fmla="*/ 831555 w 6696733"/>
              <a:gd name="connsiteY1294" fmla="*/ 3575324 h 6025976"/>
              <a:gd name="connsiteX1295" fmla="*/ 836130 w 6696733"/>
              <a:gd name="connsiteY1295" fmla="*/ 3555284 h 6025976"/>
              <a:gd name="connsiteX1296" fmla="*/ 73770 w 6696733"/>
              <a:gd name="connsiteY1296" fmla="*/ 3551996 h 6025976"/>
              <a:gd name="connsiteX1297" fmla="*/ 82546 w 6696733"/>
              <a:gd name="connsiteY1297" fmla="*/ 3554366 h 6025976"/>
              <a:gd name="connsiteX1298" fmla="*/ 75243 w 6696733"/>
              <a:gd name="connsiteY1298" fmla="*/ 3580937 h 6025976"/>
              <a:gd name="connsiteX1299" fmla="*/ 62168 w 6696733"/>
              <a:gd name="connsiteY1299" fmla="*/ 3569022 h 6025976"/>
              <a:gd name="connsiteX1300" fmla="*/ 66222 w 6696733"/>
              <a:gd name="connsiteY1300" fmla="*/ 3552352 h 6025976"/>
              <a:gd name="connsiteX1301" fmla="*/ 73770 w 6696733"/>
              <a:gd name="connsiteY1301" fmla="*/ 3551996 h 6025976"/>
              <a:gd name="connsiteX1302" fmla="*/ 5680459 w 6696733"/>
              <a:gd name="connsiteY1302" fmla="*/ 3546521 h 6025976"/>
              <a:gd name="connsiteX1303" fmla="*/ 5728125 w 6696733"/>
              <a:gd name="connsiteY1303" fmla="*/ 3548794 h 6025976"/>
              <a:gd name="connsiteX1304" fmla="*/ 5696906 w 6696733"/>
              <a:gd name="connsiteY1304" fmla="*/ 3559366 h 6025976"/>
              <a:gd name="connsiteX1305" fmla="*/ 5682282 w 6696733"/>
              <a:gd name="connsiteY1305" fmla="*/ 3564774 h 6025976"/>
              <a:gd name="connsiteX1306" fmla="*/ 5680459 w 6696733"/>
              <a:gd name="connsiteY1306" fmla="*/ 3546521 h 6025976"/>
              <a:gd name="connsiteX1307" fmla="*/ 5582799 w 6696733"/>
              <a:gd name="connsiteY1307" fmla="*/ 3524346 h 6025976"/>
              <a:gd name="connsiteX1308" fmla="*/ 5586451 w 6696733"/>
              <a:gd name="connsiteY1308" fmla="*/ 3525827 h 6025976"/>
              <a:gd name="connsiteX1309" fmla="*/ 5582034 w 6696733"/>
              <a:gd name="connsiteY1309" fmla="*/ 3530776 h 6025976"/>
              <a:gd name="connsiteX1310" fmla="*/ 5576698 w 6696733"/>
              <a:gd name="connsiteY1310" fmla="*/ 3527370 h 6025976"/>
              <a:gd name="connsiteX1311" fmla="*/ 5578906 w 6696733"/>
              <a:gd name="connsiteY1311" fmla="*/ 3524895 h 6025976"/>
              <a:gd name="connsiteX1312" fmla="*/ 5582799 w 6696733"/>
              <a:gd name="connsiteY1312" fmla="*/ 3524346 h 6025976"/>
              <a:gd name="connsiteX1313" fmla="*/ 624348 w 6696733"/>
              <a:gd name="connsiteY1313" fmla="*/ 3512680 h 6025976"/>
              <a:gd name="connsiteX1314" fmla="*/ 629442 w 6696733"/>
              <a:gd name="connsiteY1314" fmla="*/ 3523611 h 6025976"/>
              <a:gd name="connsiteX1315" fmla="*/ 624926 w 6696733"/>
              <a:gd name="connsiteY1315" fmla="*/ 3543657 h 6025976"/>
              <a:gd name="connsiteX1316" fmla="*/ 620234 w 6696733"/>
              <a:gd name="connsiteY1316" fmla="*/ 3529342 h 6025976"/>
              <a:gd name="connsiteX1317" fmla="*/ 624348 w 6696733"/>
              <a:gd name="connsiteY1317" fmla="*/ 3512680 h 6025976"/>
              <a:gd name="connsiteX1318" fmla="*/ 5345229 w 6696733"/>
              <a:gd name="connsiteY1318" fmla="*/ 3511870 h 6025976"/>
              <a:gd name="connsiteX1319" fmla="*/ 5347631 w 6696733"/>
              <a:gd name="connsiteY1319" fmla="*/ 3512167 h 6025976"/>
              <a:gd name="connsiteX1320" fmla="*/ 5344746 w 6696733"/>
              <a:gd name="connsiteY1320" fmla="*/ 3515931 h 6025976"/>
              <a:gd name="connsiteX1321" fmla="*/ 5345229 w 6696733"/>
              <a:gd name="connsiteY1321" fmla="*/ 3511870 h 6025976"/>
              <a:gd name="connsiteX1322" fmla="*/ 730522 w 6696733"/>
              <a:gd name="connsiteY1322" fmla="*/ 3509293 h 6025976"/>
              <a:gd name="connsiteX1323" fmla="*/ 736547 w 6696733"/>
              <a:gd name="connsiteY1323" fmla="*/ 3524164 h 6025976"/>
              <a:gd name="connsiteX1324" fmla="*/ 729543 w 6696733"/>
              <a:gd name="connsiteY1324" fmla="*/ 3533896 h 6025976"/>
              <a:gd name="connsiteX1325" fmla="*/ 726946 w 6696733"/>
              <a:gd name="connsiteY1325" fmla="*/ 3522980 h 6025976"/>
              <a:gd name="connsiteX1326" fmla="*/ 730522 w 6696733"/>
              <a:gd name="connsiteY1326" fmla="*/ 3509293 h 6025976"/>
              <a:gd name="connsiteX1327" fmla="*/ 5358683 w 6696733"/>
              <a:gd name="connsiteY1327" fmla="*/ 3501168 h 6025976"/>
              <a:gd name="connsiteX1328" fmla="*/ 5358320 w 6696733"/>
              <a:gd name="connsiteY1328" fmla="*/ 3504214 h 6025976"/>
              <a:gd name="connsiteX1329" fmla="*/ 5354116 w 6696733"/>
              <a:gd name="connsiteY1329" fmla="*/ 3506785 h 6025976"/>
              <a:gd name="connsiteX1330" fmla="*/ 5347631 w 6696733"/>
              <a:gd name="connsiteY1330" fmla="*/ 3512167 h 6025976"/>
              <a:gd name="connsiteX1331" fmla="*/ 5352196 w 6696733"/>
              <a:gd name="connsiteY1331" fmla="*/ 3506548 h 6025976"/>
              <a:gd name="connsiteX1332" fmla="*/ 5358683 w 6696733"/>
              <a:gd name="connsiteY1332" fmla="*/ 3501168 h 6025976"/>
              <a:gd name="connsiteX1333" fmla="*/ 20192 w 6696733"/>
              <a:gd name="connsiteY1333" fmla="*/ 3487699 h 6025976"/>
              <a:gd name="connsiteX1334" fmla="*/ 30499 w 6696733"/>
              <a:gd name="connsiteY1334" fmla="*/ 3490257 h 6025976"/>
              <a:gd name="connsiteX1335" fmla="*/ 21558 w 6696733"/>
              <a:gd name="connsiteY1335" fmla="*/ 3513192 h 6025976"/>
              <a:gd name="connsiteX1336" fmla="*/ 9718 w 6696733"/>
              <a:gd name="connsiteY1336" fmla="*/ 3508297 h 6025976"/>
              <a:gd name="connsiteX1337" fmla="*/ 14175 w 6696733"/>
              <a:gd name="connsiteY1337" fmla="*/ 3488243 h 6025976"/>
              <a:gd name="connsiteX1338" fmla="*/ 20192 w 6696733"/>
              <a:gd name="connsiteY1338" fmla="*/ 3487699 h 6025976"/>
              <a:gd name="connsiteX1339" fmla="*/ 5365775 w 6696733"/>
              <a:gd name="connsiteY1339" fmla="*/ 3487619 h 6025976"/>
              <a:gd name="connsiteX1340" fmla="*/ 5366254 w 6696733"/>
              <a:gd name="connsiteY1340" fmla="*/ 3488710 h 6025976"/>
              <a:gd name="connsiteX1341" fmla="*/ 5365533 w 6696733"/>
              <a:gd name="connsiteY1341" fmla="*/ 3489650 h 6025976"/>
              <a:gd name="connsiteX1342" fmla="*/ 5365054 w 6696733"/>
              <a:gd name="connsiteY1342" fmla="*/ 3488561 h 6025976"/>
              <a:gd name="connsiteX1343" fmla="*/ 5365775 w 6696733"/>
              <a:gd name="connsiteY1343" fmla="*/ 3487619 h 6025976"/>
              <a:gd name="connsiteX1344" fmla="*/ 5600750 w 6696733"/>
              <a:gd name="connsiteY1344" fmla="*/ 3476082 h 6025976"/>
              <a:gd name="connsiteX1345" fmla="*/ 5616787 w 6696733"/>
              <a:gd name="connsiteY1345" fmla="*/ 3476771 h 6025976"/>
              <a:gd name="connsiteX1346" fmla="*/ 5632780 w 6696733"/>
              <a:gd name="connsiteY1346" fmla="*/ 3490333 h 6025976"/>
              <a:gd name="connsiteX1347" fmla="*/ 5632376 w 6696733"/>
              <a:gd name="connsiteY1347" fmla="*/ 3493717 h 6025976"/>
              <a:gd name="connsiteX1348" fmla="*/ 5606556 w 6696733"/>
              <a:gd name="connsiteY1348" fmla="*/ 3493968 h 6025976"/>
              <a:gd name="connsiteX1349" fmla="*/ 5548248 w 6696733"/>
              <a:gd name="connsiteY1349" fmla="*/ 3500511 h 6025976"/>
              <a:gd name="connsiteX1350" fmla="*/ 5507939 w 6696733"/>
              <a:gd name="connsiteY1350" fmla="*/ 3505841 h 6025976"/>
              <a:gd name="connsiteX1351" fmla="*/ 5444051 w 6696733"/>
              <a:gd name="connsiteY1351" fmla="*/ 3542603 h 6025976"/>
              <a:gd name="connsiteX1352" fmla="*/ 5442498 w 6696733"/>
              <a:gd name="connsiteY1352" fmla="*/ 3538977 h 6025976"/>
              <a:gd name="connsiteX1353" fmla="*/ 5442901 w 6696733"/>
              <a:gd name="connsiteY1353" fmla="*/ 3535593 h 6025976"/>
              <a:gd name="connsiteX1354" fmla="*/ 5445259 w 6696733"/>
              <a:gd name="connsiteY1354" fmla="*/ 3532449 h 6025976"/>
              <a:gd name="connsiteX1355" fmla="*/ 5437095 w 6696733"/>
              <a:gd name="connsiteY1355" fmla="*/ 3517707 h 6025976"/>
              <a:gd name="connsiteX1356" fmla="*/ 5503281 w 6696733"/>
              <a:gd name="connsiteY1356" fmla="*/ 3494964 h 6025976"/>
              <a:gd name="connsiteX1357" fmla="*/ 5594483 w 6696733"/>
              <a:gd name="connsiteY1357" fmla="*/ 3478742 h 6025976"/>
              <a:gd name="connsiteX1358" fmla="*/ 5600750 w 6696733"/>
              <a:gd name="connsiteY1358" fmla="*/ 3476082 h 6025976"/>
              <a:gd name="connsiteX1359" fmla="*/ 5666332 w 6696733"/>
              <a:gd name="connsiteY1359" fmla="*/ 3460820 h 6025976"/>
              <a:gd name="connsiteX1360" fmla="*/ 5669941 w 6696733"/>
              <a:gd name="connsiteY1360" fmla="*/ 3464613 h 6025976"/>
              <a:gd name="connsiteX1361" fmla="*/ 5685945 w 6696733"/>
              <a:gd name="connsiteY1361" fmla="*/ 3466587 h 6025976"/>
              <a:gd name="connsiteX1362" fmla="*/ 5694339 w 6696733"/>
              <a:gd name="connsiteY1362" fmla="*/ 3464274 h 6025976"/>
              <a:gd name="connsiteX1363" fmla="*/ 5676764 w 6696733"/>
              <a:gd name="connsiteY1363" fmla="*/ 3475499 h 6025976"/>
              <a:gd name="connsiteX1364" fmla="*/ 5649188 w 6696733"/>
              <a:gd name="connsiteY1364" fmla="*/ 3485490 h 6025976"/>
              <a:gd name="connsiteX1365" fmla="*/ 5666332 w 6696733"/>
              <a:gd name="connsiteY1365" fmla="*/ 3460820 h 6025976"/>
              <a:gd name="connsiteX1366" fmla="*/ 5773088 w 6696733"/>
              <a:gd name="connsiteY1366" fmla="*/ 3419731 h 6025976"/>
              <a:gd name="connsiteX1367" fmla="*/ 5779197 w 6696733"/>
              <a:gd name="connsiteY1367" fmla="*/ 3420055 h 6025976"/>
              <a:gd name="connsiteX1368" fmla="*/ 5780038 w 6696733"/>
              <a:gd name="connsiteY1368" fmla="*/ 3427455 h 6025976"/>
              <a:gd name="connsiteX1369" fmla="*/ 5757904 w 6696733"/>
              <a:gd name="connsiteY1369" fmla="*/ 3431593 h 6025976"/>
              <a:gd name="connsiteX1370" fmla="*/ 5773088 w 6696733"/>
              <a:gd name="connsiteY1370" fmla="*/ 3419731 h 6025976"/>
              <a:gd name="connsiteX1371" fmla="*/ 5637823 w 6696733"/>
              <a:gd name="connsiteY1371" fmla="*/ 3383130 h 6025976"/>
              <a:gd name="connsiteX1372" fmla="*/ 5640616 w 6696733"/>
              <a:gd name="connsiteY1372" fmla="*/ 3393777 h 6025976"/>
              <a:gd name="connsiteX1373" fmla="*/ 5634614 w 6696733"/>
              <a:gd name="connsiteY1373" fmla="*/ 3393037 h 6025976"/>
              <a:gd name="connsiteX1374" fmla="*/ 5637823 w 6696733"/>
              <a:gd name="connsiteY1374" fmla="*/ 3383130 h 6025976"/>
              <a:gd name="connsiteX1375" fmla="*/ 6618 w 6696733"/>
              <a:gd name="connsiteY1375" fmla="*/ 3356135 h 6025976"/>
              <a:gd name="connsiteX1376" fmla="*/ 25926 w 6696733"/>
              <a:gd name="connsiteY1376" fmla="*/ 3378825 h 6025976"/>
              <a:gd name="connsiteX1377" fmla="*/ 18807 w 6696733"/>
              <a:gd name="connsiteY1377" fmla="*/ 3405027 h 6025976"/>
              <a:gd name="connsiteX1378" fmla="*/ 279 w 6696733"/>
              <a:gd name="connsiteY1378" fmla="*/ 3392588 h 6025976"/>
              <a:gd name="connsiteX1379" fmla="*/ 6618 w 6696733"/>
              <a:gd name="connsiteY1379" fmla="*/ 3356135 h 6025976"/>
              <a:gd name="connsiteX1380" fmla="*/ 5706368 w 6696733"/>
              <a:gd name="connsiteY1380" fmla="*/ 3344196 h 6025976"/>
              <a:gd name="connsiteX1381" fmla="*/ 5713407 w 6696733"/>
              <a:gd name="connsiteY1381" fmla="*/ 3369102 h 6025976"/>
              <a:gd name="connsiteX1382" fmla="*/ 5701492 w 6696733"/>
              <a:gd name="connsiteY1382" fmla="*/ 3401971 h 6025976"/>
              <a:gd name="connsiteX1383" fmla="*/ 5691271 w 6696733"/>
              <a:gd name="connsiteY1383" fmla="*/ 3386975 h 6025976"/>
              <a:gd name="connsiteX1384" fmla="*/ 5706368 w 6696733"/>
              <a:gd name="connsiteY1384" fmla="*/ 3344196 h 6025976"/>
              <a:gd name="connsiteX1385" fmla="*/ 5864305 w 6696733"/>
              <a:gd name="connsiteY1385" fmla="*/ 3320408 h 6025976"/>
              <a:gd name="connsiteX1386" fmla="*/ 5863583 w 6696733"/>
              <a:gd name="connsiteY1386" fmla="*/ 3321350 h 6025976"/>
              <a:gd name="connsiteX1387" fmla="*/ 5864063 w 6696733"/>
              <a:gd name="connsiteY1387" fmla="*/ 3322440 h 6025976"/>
              <a:gd name="connsiteX1388" fmla="*/ 5864784 w 6696733"/>
              <a:gd name="connsiteY1388" fmla="*/ 3321499 h 6025976"/>
              <a:gd name="connsiteX1389" fmla="*/ 5864305 w 6696733"/>
              <a:gd name="connsiteY1389" fmla="*/ 3320408 h 6025976"/>
              <a:gd name="connsiteX1390" fmla="*/ 5862503 w 6696733"/>
              <a:gd name="connsiteY1390" fmla="*/ 3320186 h 6025976"/>
              <a:gd name="connsiteX1391" fmla="*/ 5863704 w 6696733"/>
              <a:gd name="connsiteY1391" fmla="*/ 3320335 h 6025976"/>
              <a:gd name="connsiteX1392" fmla="*/ 5862927 w 6696733"/>
              <a:gd name="connsiteY1392" fmla="*/ 3322140 h 6025976"/>
              <a:gd name="connsiteX1393" fmla="*/ 5862148 w 6696733"/>
              <a:gd name="connsiteY1393" fmla="*/ 3323168 h 6025976"/>
              <a:gd name="connsiteX1394" fmla="*/ 551841 w 6696733"/>
              <a:gd name="connsiteY1394" fmla="*/ 3308004 h 6025976"/>
              <a:gd name="connsiteX1395" fmla="*/ 568381 w 6696733"/>
              <a:gd name="connsiteY1395" fmla="*/ 3320345 h 6025976"/>
              <a:gd name="connsiteX1396" fmla="*/ 544716 w 6696733"/>
              <a:gd name="connsiteY1396" fmla="*/ 3317426 h 6025976"/>
              <a:gd name="connsiteX1397" fmla="*/ 551841 w 6696733"/>
              <a:gd name="connsiteY1397" fmla="*/ 3308004 h 6025976"/>
              <a:gd name="connsiteX1398" fmla="*/ 5988324 w 6696733"/>
              <a:gd name="connsiteY1398" fmla="*/ 3294498 h 6025976"/>
              <a:gd name="connsiteX1399" fmla="*/ 5992164 w 6696733"/>
              <a:gd name="connsiteY1399" fmla="*/ 3294972 h 6025976"/>
              <a:gd name="connsiteX1400" fmla="*/ 5989761 w 6696733"/>
              <a:gd name="connsiteY1400" fmla="*/ 3298796 h 6025976"/>
              <a:gd name="connsiteX1401" fmla="*/ 5984000 w 6696733"/>
              <a:gd name="connsiteY1401" fmla="*/ 3298085 h 6025976"/>
              <a:gd name="connsiteX1402" fmla="*/ 5988324 w 6696733"/>
              <a:gd name="connsiteY1402" fmla="*/ 3294498 h 6025976"/>
              <a:gd name="connsiteX1403" fmla="*/ 5822727 w 6696733"/>
              <a:gd name="connsiteY1403" fmla="*/ 3288630 h 6025976"/>
              <a:gd name="connsiteX1404" fmla="*/ 5831974 w 6696733"/>
              <a:gd name="connsiteY1404" fmla="*/ 3292323 h 6025976"/>
              <a:gd name="connsiteX1405" fmla="*/ 5851882 w 6696733"/>
              <a:gd name="connsiteY1405" fmla="*/ 3325415 h 6025976"/>
              <a:gd name="connsiteX1406" fmla="*/ 5849524 w 6696733"/>
              <a:gd name="connsiteY1406" fmla="*/ 3328528 h 6025976"/>
              <a:gd name="connsiteX1407" fmla="*/ 5862073 w 6696733"/>
              <a:gd name="connsiteY1407" fmla="*/ 3323268 h 6025976"/>
              <a:gd name="connsiteX1408" fmla="*/ 5862148 w 6696733"/>
              <a:gd name="connsiteY1408" fmla="*/ 3323168 h 6025976"/>
              <a:gd name="connsiteX1409" fmla="*/ 5862020 w 6696733"/>
              <a:gd name="connsiteY1409" fmla="*/ 3324247 h 6025976"/>
              <a:gd name="connsiteX1410" fmla="*/ 5862927 w 6696733"/>
              <a:gd name="connsiteY1410" fmla="*/ 3322140 h 6025976"/>
              <a:gd name="connsiteX1411" fmla="*/ 5864430 w 6696733"/>
              <a:gd name="connsiteY1411" fmla="*/ 3320155 h 6025976"/>
              <a:gd name="connsiteX1412" fmla="*/ 5868347 w 6696733"/>
              <a:gd name="connsiteY1412" fmla="*/ 3320637 h 6025976"/>
              <a:gd name="connsiteX1413" fmla="*/ 5880497 w 6696733"/>
              <a:gd name="connsiteY1413" fmla="*/ 3318732 h 6025976"/>
              <a:gd name="connsiteX1414" fmla="*/ 5888329 w 6696733"/>
              <a:gd name="connsiteY1414" fmla="*/ 3319698 h 6025976"/>
              <a:gd name="connsiteX1415" fmla="*/ 5962385 w 6696733"/>
              <a:gd name="connsiteY1415" fmla="*/ 3315216 h 6025976"/>
              <a:gd name="connsiteX1416" fmla="*/ 6030566 w 6696733"/>
              <a:gd name="connsiteY1416" fmla="*/ 3310009 h 6025976"/>
              <a:gd name="connsiteX1417" fmla="*/ 5988243 w 6696733"/>
              <a:gd name="connsiteY1417" fmla="*/ 3315000 h 6025976"/>
              <a:gd name="connsiteX1418" fmla="*/ 5969420 w 6696733"/>
              <a:gd name="connsiteY1418" fmla="*/ 3322892 h 6025976"/>
              <a:gd name="connsiteX1419" fmla="*/ 5961586 w 6696733"/>
              <a:gd name="connsiteY1419" fmla="*/ 3321926 h 6025976"/>
              <a:gd name="connsiteX1420" fmla="*/ 5959628 w 6696733"/>
              <a:gd name="connsiteY1420" fmla="*/ 3321685 h 6025976"/>
              <a:gd name="connsiteX1421" fmla="*/ 5951795 w 6696733"/>
              <a:gd name="connsiteY1421" fmla="*/ 3320719 h 6025976"/>
              <a:gd name="connsiteX1422" fmla="*/ 5861275 w 6696733"/>
              <a:gd name="connsiteY1422" fmla="*/ 3329978 h 6025976"/>
              <a:gd name="connsiteX1423" fmla="*/ 5855000 w 6696733"/>
              <a:gd name="connsiteY1423" fmla="*/ 3332609 h 6025976"/>
              <a:gd name="connsiteX1424" fmla="*/ 5853042 w 6696733"/>
              <a:gd name="connsiteY1424" fmla="*/ 3332366 h 6025976"/>
              <a:gd name="connsiteX1425" fmla="*/ 5849125 w 6696733"/>
              <a:gd name="connsiteY1425" fmla="*/ 3331884 h 6025976"/>
              <a:gd name="connsiteX1426" fmla="*/ 5828344 w 6696733"/>
              <a:gd name="connsiteY1426" fmla="*/ 3339533 h 6025976"/>
              <a:gd name="connsiteX1427" fmla="*/ 5824028 w 6696733"/>
              <a:gd name="connsiteY1427" fmla="*/ 3342404 h 6025976"/>
              <a:gd name="connsiteX1428" fmla="*/ 5815396 w 6696733"/>
              <a:gd name="connsiteY1428" fmla="*/ 3348148 h 6025976"/>
              <a:gd name="connsiteX1429" fmla="*/ 5789139 w 6696733"/>
              <a:gd name="connsiteY1429" fmla="*/ 3351717 h 6025976"/>
              <a:gd name="connsiteX1430" fmla="*/ 5767597 w 6696733"/>
              <a:gd name="connsiteY1430" fmla="*/ 3349061 h 6025976"/>
              <a:gd name="connsiteX1431" fmla="*/ 5763320 w 6696733"/>
              <a:gd name="connsiteY1431" fmla="*/ 3334917 h 6025976"/>
              <a:gd name="connsiteX1432" fmla="*/ 5766875 w 6696733"/>
              <a:gd name="connsiteY1432" fmla="*/ 3321739 h 6025976"/>
              <a:gd name="connsiteX1433" fmla="*/ 5779822 w 6696733"/>
              <a:gd name="connsiteY1433" fmla="*/ 3313123 h 6025976"/>
              <a:gd name="connsiteX1434" fmla="*/ 5799406 w 6696733"/>
              <a:gd name="connsiteY1434" fmla="*/ 3315539 h 6025976"/>
              <a:gd name="connsiteX1435" fmla="*/ 5813152 w 6696733"/>
              <a:gd name="connsiteY1435" fmla="*/ 3300214 h 6025976"/>
              <a:gd name="connsiteX1436" fmla="*/ 5822727 w 6696733"/>
              <a:gd name="connsiteY1436" fmla="*/ 3288630 h 6025976"/>
              <a:gd name="connsiteX1437" fmla="*/ 6037387 w 6696733"/>
              <a:gd name="connsiteY1437" fmla="*/ 3287774 h 6025976"/>
              <a:gd name="connsiteX1438" fmla="*/ 6040074 w 6696733"/>
              <a:gd name="connsiteY1438" fmla="*/ 3298819 h 6025976"/>
              <a:gd name="connsiteX1439" fmla="*/ 6024686 w 6696733"/>
              <a:gd name="connsiteY1439" fmla="*/ 3293625 h 6025976"/>
              <a:gd name="connsiteX1440" fmla="*/ 6027044 w 6696733"/>
              <a:gd name="connsiteY1440" fmla="*/ 3290620 h 6025976"/>
              <a:gd name="connsiteX1441" fmla="*/ 6037387 w 6696733"/>
              <a:gd name="connsiteY1441" fmla="*/ 3287774 h 6025976"/>
              <a:gd name="connsiteX1442" fmla="*/ 6278211 w 6696733"/>
              <a:gd name="connsiteY1442" fmla="*/ 3284925 h 6025976"/>
              <a:gd name="connsiteX1443" fmla="*/ 6281945 w 6696733"/>
              <a:gd name="connsiteY1443" fmla="*/ 3285385 h 6025976"/>
              <a:gd name="connsiteX1444" fmla="*/ 6264900 w 6696733"/>
              <a:gd name="connsiteY1444" fmla="*/ 3285344 h 6025976"/>
              <a:gd name="connsiteX1445" fmla="*/ 6278211 w 6696733"/>
              <a:gd name="connsiteY1445" fmla="*/ 3284925 h 6025976"/>
              <a:gd name="connsiteX1446" fmla="*/ 6261504 w 6696733"/>
              <a:gd name="connsiteY1446" fmla="*/ 3274623 h 6025976"/>
              <a:gd name="connsiteX1447" fmla="*/ 6272914 w 6696733"/>
              <a:gd name="connsiteY1447" fmla="*/ 3279402 h 6025976"/>
              <a:gd name="connsiteX1448" fmla="*/ 6258746 w 6696733"/>
              <a:gd name="connsiteY1448" fmla="*/ 3281025 h 6025976"/>
              <a:gd name="connsiteX1449" fmla="*/ 6235915 w 6696733"/>
              <a:gd name="connsiteY1449" fmla="*/ 3288324 h 6025976"/>
              <a:gd name="connsiteX1450" fmla="*/ 6197343 w 6696733"/>
              <a:gd name="connsiteY1450" fmla="*/ 3293681 h 6025976"/>
              <a:gd name="connsiteX1451" fmla="*/ 6169796 w 6696733"/>
              <a:gd name="connsiteY1451" fmla="*/ 3290284 h 6025976"/>
              <a:gd name="connsiteX1452" fmla="*/ 6159167 w 6696733"/>
              <a:gd name="connsiteY1452" fmla="*/ 3295715 h 6025976"/>
              <a:gd name="connsiteX1453" fmla="*/ 6148933 w 6696733"/>
              <a:gd name="connsiteY1453" fmla="*/ 3297825 h 6025976"/>
              <a:gd name="connsiteX1454" fmla="*/ 6154055 w 6696733"/>
              <a:gd name="connsiteY1454" fmla="*/ 3288343 h 6025976"/>
              <a:gd name="connsiteX1455" fmla="*/ 6156022 w 6696733"/>
              <a:gd name="connsiteY1455" fmla="*/ 3288585 h 6025976"/>
              <a:gd name="connsiteX1456" fmla="*/ 6198134 w 6696733"/>
              <a:gd name="connsiteY1456" fmla="*/ 3287035 h 6025976"/>
              <a:gd name="connsiteX1457" fmla="*/ 6202465 w 6696733"/>
              <a:gd name="connsiteY1457" fmla="*/ 3284199 h 6025976"/>
              <a:gd name="connsiteX1458" fmla="*/ 6228440 w 6696733"/>
              <a:gd name="connsiteY1458" fmla="*/ 3284031 h 6025976"/>
              <a:gd name="connsiteX1459" fmla="*/ 6257173 w 6696733"/>
              <a:gd name="connsiteY1459" fmla="*/ 3277461 h 6025976"/>
              <a:gd name="connsiteX1460" fmla="*/ 6261504 w 6696733"/>
              <a:gd name="connsiteY1460" fmla="*/ 3274623 h 6025976"/>
              <a:gd name="connsiteX1461" fmla="*/ 6314127 w 6696733"/>
              <a:gd name="connsiteY1461" fmla="*/ 3270811 h 6025976"/>
              <a:gd name="connsiteX1462" fmla="*/ 6297557 w 6696733"/>
              <a:gd name="connsiteY1462" fmla="*/ 3277009 h 6025976"/>
              <a:gd name="connsiteX1463" fmla="*/ 6301942 w 6696733"/>
              <a:gd name="connsiteY1463" fmla="*/ 3273429 h 6025976"/>
              <a:gd name="connsiteX1464" fmla="*/ 6314127 w 6696733"/>
              <a:gd name="connsiteY1464" fmla="*/ 3270811 h 6025976"/>
              <a:gd name="connsiteX1465" fmla="*/ 6298365 w 6696733"/>
              <a:gd name="connsiteY1465" fmla="*/ 3266807 h 6025976"/>
              <a:gd name="connsiteX1466" fmla="*/ 6300366 w 6696733"/>
              <a:gd name="connsiteY1466" fmla="*/ 3267054 h 6025976"/>
              <a:gd name="connsiteX1467" fmla="*/ 6302366 w 6696733"/>
              <a:gd name="connsiteY1467" fmla="*/ 3267300 h 6025976"/>
              <a:gd name="connsiteX1468" fmla="*/ 6296123 w 6696733"/>
              <a:gd name="connsiteY1468" fmla="*/ 3268591 h 6025976"/>
              <a:gd name="connsiteX1469" fmla="*/ 6298365 w 6696733"/>
              <a:gd name="connsiteY1469" fmla="*/ 3266807 h 6025976"/>
              <a:gd name="connsiteX1470" fmla="*/ 659898 w 6696733"/>
              <a:gd name="connsiteY1470" fmla="*/ 3253360 h 6025976"/>
              <a:gd name="connsiteX1471" fmla="*/ 664494 w 6696733"/>
              <a:gd name="connsiteY1471" fmla="*/ 3261830 h 6025976"/>
              <a:gd name="connsiteX1472" fmla="*/ 667520 w 6696733"/>
              <a:gd name="connsiteY1472" fmla="*/ 3285502 h 6025976"/>
              <a:gd name="connsiteX1473" fmla="*/ 664428 w 6696733"/>
              <a:gd name="connsiteY1473" fmla="*/ 3295107 h 6025976"/>
              <a:gd name="connsiteX1474" fmla="*/ 654078 w 6696733"/>
              <a:gd name="connsiteY1474" fmla="*/ 3283844 h 6025976"/>
              <a:gd name="connsiteX1475" fmla="*/ 655280 w 6696733"/>
              <a:gd name="connsiteY1475" fmla="*/ 3257366 h 6025976"/>
              <a:gd name="connsiteX1476" fmla="*/ 659898 w 6696733"/>
              <a:gd name="connsiteY1476" fmla="*/ 3253360 h 6025976"/>
              <a:gd name="connsiteX1477" fmla="*/ 5803513 w 6696733"/>
              <a:gd name="connsiteY1477" fmla="*/ 3232556 h 6025976"/>
              <a:gd name="connsiteX1478" fmla="*/ 5800730 w 6696733"/>
              <a:gd name="connsiteY1478" fmla="*/ 3238395 h 6025976"/>
              <a:gd name="connsiteX1479" fmla="*/ 5788384 w 6696733"/>
              <a:gd name="connsiteY1479" fmla="*/ 3236872 h 6025976"/>
              <a:gd name="connsiteX1480" fmla="*/ 5803513 w 6696733"/>
              <a:gd name="connsiteY1480" fmla="*/ 3232556 h 6025976"/>
              <a:gd name="connsiteX1481" fmla="*/ 5788484 w 6696733"/>
              <a:gd name="connsiteY1481" fmla="*/ 3224523 h 6025976"/>
              <a:gd name="connsiteX1482" fmla="*/ 5796286 w 6696733"/>
              <a:gd name="connsiteY1482" fmla="*/ 3225485 h 6025976"/>
              <a:gd name="connsiteX1483" fmla="*/ 5791418 w 6696733"/>
              <a:gd name="connsiteY1483" fmla="*/ 3233125 h 6025976"/>
              <a:gd name="connsiteX1484" fmla="*/ 5785890 w 6696733"/>
              <a:gd name="connsiteY1484" fmla="*/ 3229696 h 6025976"/>
              <a:gd name="connsiteX1485" fmla="*/ 5788484 w 6696733"/>
              <a:gd name="connsiteY1485" fmla="*/ 3224523 h 6025976"/>
              <a:gd name="connsiteX1486" fmla="*/ 6499389 w 6696733"/>
              <a:gd name="connsiteY1486" fmla="*/ 3221634 h 6025976"/>
              <a:gd name="connsiteX1487" fmla="*/ 6502164 w 6696733"/>
              <a:gd name="connsiteY1487" fmla="*/ 3223264 h 6025976"/>
              <a:gd name="connsiteX1488" fmla="*/ 6499408 w 6696733"/>
              <a:gd name="connsiteY1488" fmla="*/ 3229793 h 6025976"/>
              <a:gd name="connsiteX1489" fmla="*/ 6492009 w 6696733"/>
              <a:gd name="connsiteY1489" fmla="*/ 3225446 h 6025976"/>
              <a:gd name="connsiteX1490" fmla="*/ 6496313 w 6696733"/>
              <a:gd name="connsiteY1490" fmla="*/ 3222542 h 6025976"/>
              <a:gd name="connsiteX1491" fmla="*/ 6499389 w 6696733"/>
              <a:gd name="connsiteY1491" fmla="*/ 3221634 h 6025976"/>
              <a:gd name="connsiteX1492" fmla="*/ 6201241 w 6696733"/>
              <a:gd name="connsiteY1492" fmla="*/ 3217741 h 6025976"/>
              <a:gd name="connsiteX1493" fmla="*/ 6203934 w 6696733"/>
              <a:gd name="connsiteY1493" fmla="*/ 3228376 h 6025976"/>
              <a:gd name="connsiteX1494" fmla="*/ 6190281 w 6696733"/>
              <a:gd name="connsiteY1494" fmla="*/ 3226692 h 6025976"/>
              <a:gd name="connsiteX1495" fmla="*/ 6201241 w 6696733"/>
              <a:gd name="connsiteY1495" fmla="*/ 3217741 h 6025976"/>
              <a:gd name="connsiteX1496" fmla="*/ 6131740 w 6696733"/>
              <a:gd name="connsiteY1496" fmla="*/ 3212497 h 6025976"/>
              <a:gd name="connsiteX1497" fmla="*/ 6134466 w 6696733"/>
              <a:gd name="connsiteY1497" fmla="*/ 3222819 h 6025976"/>
              <a:gd name="connsiteX1498" fmla="*/ 6150445 w 6696733"/>
              <a:gd name="connsiteY1498" fmla="*/ 3221460 h 6025976"/>
              <a:gd name="connsiteX1499" fmla="*/ 6152393 w 6696733"/>
              <a:gd name="connsiteY1499" fmla="*/ 3221700 h 6025976"/>
              <a:gd name="connsiteX1500" fmla="*/ 6162136 w 6696733"/>
              <a:gd name="connsiteY1500" fmla="*/ 3222903 h 6025976"/>
              <a:gd name="connsiteX1501" fmla="*/ 6185518 w 6696733"/>
              <a:gd name="connsiteY1501" fmla="*/ 3225787 h 6025976"/>
              <a:gd name="connsiteX1502" fmla="*/ 6169149 w 6696733"/>
              <a:gd name="connsiteY1502" fmla="*/ 3230424 h 6025976"/>
              <a:gd name="connsiteX1503" fmla="*/ 6153171 w 6696733"/>
              <a:gd name="connsiteY1503" fmla="*/ 3231782 h 6025976"/>
              <a:gd name="connsiteX1504" fmla="*/ 6049507 w 6696733"/>
              <a:gd name="connsiteY1504" fmla="*/ 3238966 h 6025976"/>
              <a:gd name="connsiteX1505" fmla="*/ 6031580 w 6696733"/>
              <a:gd name="connsiteY1505" fmla="*/ 3240084 h 6025976"/>
              <a:gd name="connsiteX1506" fmla="*/ 6058472 w 6696733"/>
              <a:gd name="connsiteY1506" fmla="*/ 3230087 h 6025976"/>
              <a:gd name="connsiteX1507" fmla="*/ 6060420 w 6696733"/>
              <a:gd name="connsiteY1507" fmla="*/ 3230328 h 6025976"/>
              <a:gd name="connsiteX1508" fmla="*/ 6083415 w 6696733"/>
              <a:gd name="connsiteY1508" fmla="*/ 3219850 h 6025976"/>
              <a:gd name="connsiteX1509" fmla="*/ 6115372 w 6696733"/>
              <a:gd name="connsiteY1509" fmla="*/ 3217135 h 6025976"/>
              <a:gd name="connsiteX1510" fmla="*/ 6117320 w 6696733"/>
              <a:gd name="connsiteY1510" fmla="*/ 3217375 h 6025976"/>
              <a:gd name="connsiteX1511" fmla="*/ 6121217 w 6696733"/>
              <a:gd name="connsiteY1511" fmla="*/ 3217855 h 6025976"/>
              <a:gd name="connsiteX1512" fmla="*/ 6131740 w 6696733"/>
              <a:gd name="connsiteY1512" fmla="*/ 3212497 h 6025976"/>
              <a:gd name="connsiteX1513" fmla="*/ 6261597 w 6696733"/>
              <a:gd name="connsiteY1513" fmla="*/ 3210762 h 6025976"/>
              <a:gd name="connsiteX1514" fmla="*/ 6262796 w 6696733"/>
              <a:gd name="connsiteY1514" fmla="*/ 3210910 h 6025976"/>
              <a:gd name="connsiteX1515" fmla="*/ 6262797 w 6696733"/>
              <a:gd name="connsiteY1515" fmla="*/ 3210910 h 6025976"/>
              <a:gd name="connsiteX1516" fmla="*/ 6261113 w 6696733"/>
              <a:gd name="connsiteY1516" fmla="*/ 3214824 h 6025976"/>
              <a:gd name="connsiteX1517" fmla="*/ 6261597 w 6696733"/>
              <a:gd name="connsiteY1517" fmla="*/ 3210762 h 6025976"/>
              <a:gd name="connsiteX1518" fmla="*/ 6241493 w 6696733"/>
              <a:gd name="connsiteY1518" fmla="*/ 3208283 h 6025976"/>
              <a:gd name="connsiteX1519" fmla="*/ 6250821 w 6696733"/>
              <a:gd name="connsiteY1519" fmla="*/ 3213039 h 6025976"/>
              <a:gd name="connsiteX1520" fmla="*/ 6251503 w 6696733"/>
              <a:gd name="connsiteY1520" fmla="*/ 3223940 h 6025976"/>
              <a:gd name="connsiteX1521" fmla="*/ 6238273 w 6696733"/>
              <a:gd name="connsiteY1521" fmla="*/ 3218703 h 6025976"/>
              <a:gd name="connsiteX1522" fmla="*/ 6241493 w 6696733"/>
              <a:gd name="connsiteY1522" fmla="*/ 3208283 h 6025976"/>
              <a:gd name="connsiteX1523" fmla="*/ 383704 w 6696733"/>
              <a:gd name="connsiteY1523" fmla="*/ 3190877 h 6025976"/>
              <a:gd name="connsiteX1524" fmla="*/ 399746 w 6696733"/>
              <a:gd name="connsiteY1524" fmla="*/ 3192439 h 6025976"/>
              <a:gd name="connsiteX1525" fmla="*/ 409319 w 6696733"/>
              <a:gd name="connsiteY1525" fmla="*/ 3210608 h 6025976"/>
              <a:gd name="connsiteX1526" fmla="*/ 391677 w 6696733"/>
              <a:gd name="connsiteY1526" fmla="*/ 3258149 h 6025976"/>
              <a:gd name="connsiteX1527" fmla="*/ 366865 w 6696733"/>
              <a:gd name="connsiteY1527" fmla="*/ 3248459 h 6025976"/>
              <a:gd name="connsiteX1528" fmla="*/ 383704 w 6696733"/>
              <a:gd name="connsiteY1528" fmla="*/ 3190877 h 6025976"/>
              <a:gd name="connsiteX1529" fmla="*/ 6280941 w 6696733"/>
              <a:gd name="connsiteY1529" fmla="*/ 3186365 h 6025976"/>
              <a:gd name="connsiteX1530" fmla="*/ 6281421 w 6696733"/>
              <a:gd name="connsiteY1530" fmla="*/ 3187454 h 6025976"/>
              <a:gd name="connsiteX1531" fmla="*/ 6280700 w 6696733"/>
              <a:gd name="connsiteY1531" fmla="*/ 3188396 h 6025976"/>
              <a:gd name="connsiteX1532" fmla="*/ 6280220 w 6696733"/>
              <a:gd name="connsiteY1532" fmla="*/ 3187305 h 6025976"/>
              <a:gd name="connsiteX1533" fmla="*/ 6280941 w 6696733"/>
              <a:gd name="connsiteY1533" fmla="*/ 3186365 h 6025976"/>
              <a:gd name="connsiteX1534" fmla="*/ 134879 w 6696733"/>
              <a:gd name="connsiteY1534" fmla="*/ 3182401 h 6025976"/>
              <a:gd name="connsiteX1535" fmla="*/ 145350 w 6696733"/>
              <a:gd name="connsiteY1535" fmla="*/ 3194201 h 6025976"/>
              <a:gd name="connsiteX1536" fmla="*/ 142474 w 6696733"/>
              <a:gd name="connsiteY1536" fmla="*/ 3218365 h 6025976"/>
              <a:gd name="connsiteX1537" fmla="*/ 130053 w 6696733"/>
              <a:gd name="connsiteY1537" fmla="*/ 3206325 h 6025976"/>
              <a:gd name="connsiteX1538" fmla="*/ 134879 w 6696733"/>
              <a:gd name="connsiteY1538" fmla="*/ 3182401 h 6025976"/>
              <a:gd name="connsiteX1539" fmla="*/ 6516925 w 6696733"/>
              <a:gd name="connsiteY1539" fmla="*/ 3174797 h 6025976"/>
              <a:gd name="connsiteX1540" fmla="*/ 6534533 w 6696733"/>
              <a:gd name="connsiteY1540" fmla="*/ 3175710 h 6025976"/>
              <a:gd name="connsiteX1541" fmla="*/ 6549190 w 6696733"/>
              <a:gd name="connsiteY1541" fmla="*/ 3188849 h 6025976"/>
              <a:gd name="connsiteX1542" fmla="*/ 6524794 w 6696733"/>
              <a:gd name="connsiteY1542" fmla="*/ 3192556 h 6025976"/>
              <a:gd name="connsiteX1543" fmla="*/ 6464195 w 6696733"/>
              <a:gd name="connsiteY1543" fmla="*/ 3198511 h 6025976"/>
              <a:gd name="connsiteX1544" fmla="*/ 6423664 w 6696733"/>
              <a:gd name="connsiteY1544" fmla="*/ 3203585 h 6025976"/>
              <a:gd name="connsiteX1545" fmla="*/ 6359521 w 6696733"/>
              <a:gd name="connsiteY1545" fmla="*/ 3239323 h 6025976"/>
              <a:gd name="connsiteX1546" fmla="*/ 6359914 w 6696733"/>
              <a:gd name="connsiteY1546" fmla="*/ 3236014 h 6025976"/>
              <a:gd name="connsiteX1547" fmla="*/ 6357947 w 6696733"/>
              <a:gd name="connsiteY1547" fmla="*/ 3235771 h 6025976"/>
              <a:gd name="connsiteX1548" fmla="*/ 6358341 w 6696733"/>
              <a:gd name="connsiteY1548" fmla="*/ 3232462 h 6025976"/>
              <a:gd name="connsiteX1549" fmla="*/ 6360702 w 6696733"/>
              <a:gd name="connsiteY1549" fmla="*/ 3229396 h 6025976"/>
              <a:gd name="connsiteX1550" fmla="*/ 6352440 w 6696733"/>
              <a:gd name="connsiteY1550" fmla="*/ 3214947 h 6025976"/>
              <a:gd name="connsiteX1551" fmla="*/ 6418942 w 6696733"/>
              <a:gd name="connsiteY1551" fmla="*/ 3192930 h 6025976"/>
              <a:gd name="connsiteX1552" fmla="*/ 6510629 w 6696733"/>
              <a:gd name="connsiteY1552" fmla="*/ 3177377 h 6025976"/>
              <a:gd name="connsiteX1553" fmla="*/ 6516925 w 6696733"/>
              <a:gd name="connsiteY1553" fmla="*/ 3174797 h 6025976"/>
              <a:gd name="connsiteX1554" fmla="*/ 6132584 w 6696733"/>
              <a:gd name="connsiteY1554" fmla="*/ 3169124 h 6025976"/>
              <a:gd name="connsiteX1555" fmla="*/ 6124343 w 6696733"/>
              <a:gd name="connsiteY1555" fmla="*/ 3171477 h 6025976"/>
              <a:gd name="connsiteX1556" fmla="*/ 6123472 w 6696733"/>
              <a:gd name="connsiteY1556" fmla="*/ 3171369 h 6025976"/>
              <a:gd name="connsiteX1557" fmla="*/ 6582444 w 6696733"/>
              <a:gd name="connsiteY1557" fmla="*/ 3159679 h 6025976"/>
              <a:gd name="connsiteX1558" fmla="*/ 6587944 w 6696733"/>
              <a:gd name="connsiteY1558" fmla="*/ 3163707 h 6025976"/>
              <a:gd name="connsiteX1559" fmla="*/ 6601692 w 6696733"/>
              <a:gd name="connsiteY1559" fmla="*/ 3165402 h 6025976"/>
              <a:gd name="connsiteX1560" fmla="*/ 6609941 w 6696733"/>
              <a:gd name="connsiteY1560" fmla="*/ 3163072 h 6025976"/>
              <a:gd name="connsiteX1561" fmla="*/ 6592657 w 6696733"/>
              <a:gd name="connsiteY1561" fmla="*/ 3174332 h 6025976"/>
              <a:gd name="connsiteX1562" fmla="*/ 6565554 w 6696733"/>
              <a:gd name="connsiteY1562" fmla="*/ 3184382 h 6025976"/>
              <a:gd name="connsiteX1563" fmla="*/ 6582444 w 6696733"/>
              <a:gd name="connsiteY1563" fmla="*/ 3159679 h 6025976"/>
              <a:gd name="connsiteX1564" fmla="*/ 6297112 w 6696733"/>
              <a:gd name="connsiteY1564" fmla="*/ 3152818 h 6025976"/>
              <a:gd name="connsiteX1565" fmla="*/ 6295568 w 6696733"/>
              <a:gd name="connsiteY1565" fmla="*/ 3157264 h 6025976"/>
              <a:gd name="connsiteX1566" fmla="*/ 6295931 w 6696733"/>
              <a:gd name="connsiteY1566" fmla="*/ 3154219 h 6025976"/>
              <a:gd name="connsiteX1567" fmla="*/ 6301743 w 6696733"/>
              <a:gd name="connsiteY1567" fmla="*/ 3139481 h 6025976"/>
              <a:gd name="connsiteX1568" fmla="*/ 6307745 w 6696733"/>
              <a:gd name="connsiteY1568" fmla="*/ 3140222 h 6025976"/>
              <a:gd name="connsiteX1569" fmla="*/ 6298294 w 6696733"/>
              <a:gd name="connsiteY1569" fmla="*/ 3151418 h 6025976"/>
              <a:gd name="connsiteX1570" fmla="*/ 6297112 w 6696733"/>
              <a:gd name="connsiteY1570" fmla="*/ 3152818 h 6025976"/>
              <a:gd name="connsiteX1571" fmla="*/ 6298656 w 6696733"/>
              <a:gd name="connsiteY1571" fmla="*/ 3148373 h 6025976"/>
              <a:gd name="connsiteX1572" fmla="*/ 6297381 w 6696733"/>
              <a:gd name="connsiteY1572" fmla="*/ 3142033 h 6025976"/>
              <a:gd name="connsiteX1573" fmla="*/ 6301743 w 6696733"/>
              <a:gd name="connsiteY1573" fmla="*/ 3139481 h 6025976"/>
              <a:gd name="connsiteX1574" fmla="*/ 6407392 w 6696733"/>
              <a:gd name="connsiteY1574" fmla="*/ 3121606 h 6025976"/>
              <a:gd name="connsiteX1575" fmla="*/ 6406586 w 6696733"/>
              <a:gd name="connsiteY1575" fmla="*/ 3128375 h 6025976"/>
              <a:gd name="connsiteX1576" fmla="*/ 6398502 w 6696733"/>
              <a:gd name="connsiteY1576" fmla="*/ 3130810 h 6025976"/>
              <a:gd name="connsiteX1577" fmla="*/ 6385771 w 6696733"/>
              <a:gd name="connsiteY1577" fmla="*/ 3139543 h 6025976"/>
              <a:gd name="connsiteX1578" fmla="*/ 6390417 w 6696733"/>
              <a:gd name="connsiteY1578" fmla="*/ 3133248 h 6025976"/>
              <a:gd name="connsiteX1579" fmla="*/ 6403148 w 6696733"/>
              <a:gd name="connsiteY1579" fmla="*/ 3124517 h 6025976"/>
              <a:gd name="connsiteX1580" fmla="*/ 6407392 w 6696733"/>
              <a:gd name="connsiteY1580" fmla="*/ 3121606 h 6025976"/>
              <a:gd name="connsiteX1581" fmla="*/ 6690193 w 6696733"/>
              <a:gd name="connsiteY1581" fmla="*/ 3118714 h 6025976"/>
              <a:gd name="connsiteX1582" fmla="*/ 6695333 w 6696733"/>
              <a:gd name="connsiteY1582" fmla="*/ 3118918 h 6025976"/>
              <a:gd name="connsiteX1583" fmla="*/ 6695204 w 6696733"/>
              <a:gd name="connsiteY1583" fmla="*/ 3126199 h 6025976"/>
              <a:gd name="connsiteX1584" fmla="*/ 6673071 w 6696733"/>
              <a:gd name="connsiteY1584" fmla="*/ 3130337 h 6025976"/>
              <a:gd name="connsiteX1585" fmla="*/ 6690193 w 6696733"/>
              <a:gd name="connsiteY1585" fmla="*/ 3118714 h 6025976"/>
              <a:gd name="connsiteX1586" fmla="*/ 710977 w 6696733"/>
              <a:gd name="connsiteY1586" fmla="*/ 3116702 h 6025976"/>
              <a:gd name="connsiteX1587" fmla="*/ 730775 w 6696733"/>
              <a:gd name="connsiteY1587" fmla="*/ 3152623 h 6025976"/>
              <a:gd name="connsiteX1588" fmla="*/ 700321 w 6696733"/>
              <a:gd name="connsiteY1588" fmla="*/ 3138822 h 6025976"/>
              <a:gd name="connsiteX1589" fmla="*/ 710977 w 6696733"/>
              <a:gd name="connsiteY1589" fmla="*/ 3116702 h 6025976"/>
              <a:gd name="connsiteX1590" fmla="*/ 790530 w 6696733"/>
              <a:gd name="connsiteY1590" fmla="*/ 3106261 h 6025976"/>
              <a:gd name="connsiteX1591" fmla="*/ 790237 w 6696733"/>
              <a:gd name="connsiteY1591" fmla="*/ 3106648 h 6025976"/>
              <a:gd name="connsiteX1592" fmla="*/ 788487 w 6696733"/>
              <a:gd name="connsiteY1592" fmla="*/ 3106432 h 6025976"/>
              <a:gd name="connsiteX1593" fmla="*/ 788503 w 6696733"/>
              <a:gd name="connsiteY1593" fmla="*/ 3106403 h 6025976"/>
              <a:gd name="connsiteX1594" fmla="*/ 684796 w 6696733"/>
              <a:gd name="connsiteY1594" fmla="*/ 3093643 h 6025976"/>
              <a:gd name="connsiteX1595" fmla="*/ 678502 w 6696733"/>
              <a:gd name="connsiteY1595" fmla="*/ 3096215 h 6025976"/>
              <a:gd name="connsiteX1596" fmla="*/ 662768 w 6696733"/>
              <a:gd name="connsiteY1596" fmla="*/ 3094274 h 6025976"/>
              <a:gd name="connsiteX1597" fmla="*/ 525866 w 6696733"/>
              <a:gd name="connsiteY1597" fmla="*/ 3104173 h 6025976"/>
              <a:gd name="connsiteX1598" fmla="*/ 475902 w 6696733"/>
              <a:gd name="connsiteY1598" fmla="*/ 3104705 h 6025976"/>
              <a:gd name="connsiteX1599" fmla="*/ 473938 w 6696733"/>
              <a:gd name="connsiteY1599" fmla="*/ 3121205 h 6025976"/>
              <a:gd name="connsiteX1600" fmla="*/ 527836 w 6696733"/>
              <a:gd name="connsiteY1600" fmla="*/ 3121155 h 6025976"/>
              <a:gd name="connsiteX1601" fmla="*/ 545931 w 6696733"/>
              <a:gd name="connsiteY1601" fmla="*/ 3120040 h 6025976"/>
              <a:gd name="connsiteX1602" fmla="*/ 547898 w 6696733"/>
              <a:gd name="connsiteY1602" fmla="*/ 3120283 h 6025976"/>
              <a:gd name="connsiteX1603" fmla="*/ 575832 w 6696733"/>
              <a:gd name="connsiteY1603" fmla="*/ 3120379 h 6025976"/>
              <a:gd name="connsiteX1604" fmla="*/ 577799 w 6696733"/>
              <a:gd name="connsiteY1604" fmla="*/ 3120623 h 6025976"/>
              <a:gd name="connsiteX1605" fmla="*/ 581733 w 6696733"/>
              <a:gd name="connsiteY1605" fmla="*/ 3121107 h 6025976"/>
              <a:gd name="connsiteX1606" fmla="*/ 588026 w 6696733"/>
              <a:gd name="connsiteY1606" fmla="*/ 3118535 h 6025976"/>
              <a:gd name="connsiteX1607" fmla="*/ 658839 w 6696733"/>
              <a:gd name="connsiteY1607" fmla="*/ 3110530 h 6025976"/>
              <a:gd name="connsiteX1608" fmla="*/ 669063 w 6696733"/>
              <a:gd name="connsiteY1608" fmla="*/ 3108442 h 6025976"/>
              <a:gd name="connsiteX1609" fmla="*/ 679686 w 6696733"/>
              <a:gd name="connsiteY1609" fmla="*/ 3103056 h 6025976"/>
              <a:gd name="connsiteX1610" fmla="*/ 681653 w 6696733"/>
              <a:gd name="connsiteY1610" fmla="*/ 3103299 h 6025976"/>
              <a:gd name="connsiteX1611" fmla="*/ 689915 w 6696733"/>
              <a:gd name="connsiteY1611" fmla="*/ 3100969 h 6025976"/>
              <a:gd name="connsiteX1612" fmla="*/ 692273 w 6696733"/>
              <a:gd name="connsiteY1612" fmla="*/ 3097913 h 6025976"/>
              <a:gd name="connsiteX1613" fmla="*/ 690700 w 6696733"/>
              <a:gd name="connsiteY1613" fmla="*/ 3094371 h 6025976"/>
              <a:gd name="connsiteX1614" fmla="*/ 684796 w 6696733"/>
              <a:gd name="connsiteY1614" fmla="*/ 3093643 h 6025976"/>
              <a:gd name="connsiteX1615" fmla="*/ 5981649 w 6696733"/>
              <a:gd name="connsiteY1615" fmla="*/ 3089699 h 6025976"/>
              <a:gd name="connsiteX1616" fmla="*/ 5988265 w 6696733"/>
              <a:gd name="connsiteY1616" fmla="*/ 3100228 h 6025976"/>
              <a:gd name="connsiteX1617" fmla="*/ 5965798 w 6696733"/>
              <a:gd name="connsiteY1617" fmla="*/ 3107170 h 6025976"/>
              <a:gd name="connsiteX1618" fmla="*/ 5981649 w 6696733"/>
              <a:gd name="connsiteY1618" fmla="*/ 3089699 h 6025976"/>
              <a:gd name="connsiteX1619" fmla="*/ 5922225 w 6696733"/>
              <a:gd name="connsiteY1619" fmla="*/ 3084431 h 6025976"/>
              <a:gd name="connsiteX1620" fmla="*/ 5927449 w 6696733"/>
              <a:gd name="connsiteY1620" fmla="*/ 3101933 h 6025976"/>
              <a:gd name="connsiteX1621" fmla="*/ 5923277 w 6696733"/>
              <a:gd name="connsiteY1621" fmla="*/ 3121647 h 6025976"/>
              <a:gd name="connsiteX1622" fmla="*/ 5916646 w 6696733"/>
              <a:gd name="connsiteY1622" fmla="*/ 3100601 h 6025976"/>
              <a:gd name="connsiteX1623" fmla="*/ 5922225 w 6696733"/>
              <a:gd name="connsiteY1623" fmla="*/ 3084431 h 6025976"/>
              <a:gd name="connsiteX1624" fmla="*/ 768307 w 6696733"/>
              <a:gd name="connsiteY1624" fmla="*/ 3073037 h 6025976"/>
              <a:gd name="connsiteX1625" fmla="*/ 758168 w 6696733"/>
              <a:gd name="connsiteY1625" fmla="*/ 3075083 h 6025976"/>
              <a:gd name="connsiteX1626" fmla="*/ 747256 w 6696733"/>
              <a:gd name="connsiteY1626" fmla="*/ 3083626 h 6025976"/>
              <a:gd name="connsiteX1627" fmla="*/ 717223 w 6696733"/>
              <a:gd name="connsiteY1627" fmla="*/ 3086516 h 6025976"/>
              <a:gd name="connsiteX1628" fmla="*/ 703186 w 6696733"/>
              <a:gd name="connsiteY1628" fmla="*/ 3088080 h 6025976"/>
              <a:gd name="connsiteX1629" fmla="*/ 706698 w 6696733"/>
              <a:gd name="connsiteY1629" fmla="*/ 3091811 h 6025976"/>
              <a:gd name="connsiteX1630" fmla="*/ 727381 w 6696733"/>
              <a:gd name="connsiteY1630" fmla="*/ 3100955 h 6025976"/>
              <a:gd name="connsiteX1631" fmla="*/ 735183 w 6696733"/>
              <a:gd name="connsiteY1631" fmla="*/ 3101917 h 6025976"/>
              <a:gd name="connsiteX1632" fmla="*/ 737521 w 6696733"/>
              <a:gd name="connsiteY1632" fmla="*/ 3098908 h 6025976"/>
              <a:gd name="connsiteX1633" fmla="*/ 746869 w 6696733"/>
              <a:gd name="connsiteY1633" fmla="*/ 3086875 h 6025976"/>
              <a:gd name="connsiteX1634" fmla="*/ 748818 w 6696733"/>
              <a:gd name="connsiteY1634" fmla="*/ 3087116 h 6025976"/>
              <a:gd name="connsiteX1635" fmla="*/ 753898 w 6696733"/>
              <a:gd name="connsiteY1635" fmla="*/ 3094335 h 6025976"/>
              <a:gd name="connsiteX1636" fmla="*/ 768307 w 6696733"/>
              <a:gd name="connsiteY1636" fmla="*/ 3073037 h 6025976"/>
              <a:gd name="connsiteX1637" fmla="*/ 955413 w 6696733"/>
              <a:gd name="connsiteY1637" fmla="*/ 3059150 h 6025976"/>
              <a:gd name="connsiteX1638" fmla="*/ 955181 w 6696733"/>
              <a:gd name="connsiteY1638" fmla="*/ 3060195 h 6025976"/>
              <a:gd name="connsiteX1639" fmla="*/ 954774 w 6696733"/>
              <a:gd name="connsiteY1639" fmla="*/ 3060342 h 6025976"/>
              <a:gd name="connsiteX1640" fmla="*/ 955413 w 6696733"/>
              <a:gd name="connsiteY1640" fmla="*/ 3059150 h 6025976"/>
              <a:gd name="connsiteX1641" fmla="*/ 81087 w 6696733"/>
              <a:gd name="connsiteY1641" fmla="*/ 3058328 h 6025976"/>
              <a:gd name="connsiteX1642" fmla="*/ 90679 w 6696733"/>
              <a:gd name="connsiteY1642" fmla="*/ 3063014 h 6025976"/>
              <a:gd name="connsiteX1643" fmla="*/ 90983 w 6696733"/>
              <a:gd name="connsiteY1643" fmla="*/ 3094575 h 6025976"/>
              <a:gd name="connsiteX1644" fmla="*/ 76212 w 6696733"/>
              <a:gd name="connsiteY1644" fmla="*/ 3082244 h 6025976"/>
              <a:gd name="connsiteX1645" fmla="*/ 81087 w 6696733"/>
              <a:gd name="connsiteY1645" fmla="*/ 3058328 h 6025976"/>
              <a:gd name="connsiteX1646" fmla="*/ 5913609 w 6696733"/>
              <a:gd name="connsiteY1646" fmla="*/ 3057464 h 6025976"/>
              <a:gd name="connsiteX1647" fmla="*/ 5920513 w 6696733"/>
              <a:gd name="connsiteY1647" fmla="*/ 3062098 h 6025976"/>
              <a:gd name="connsiteX1648" fmla="*/ 5942447 w 6696733"/>
              <a:gd name="connsiteY1648" fmla="*/ 3078250 h 6025976"/>
              <a:gd name="connsiteX1649" fmla="*/ 5899725 w 6696733"/>
              <a:gd name="connsiteY1649" fmla="*/ 3086426 h 6025976"/>
              <a:gd name="connsiteX1650" fmla="*/ 5902461 w 6696733"/>
              <a:gd name="connsiteY1650" fmla="*/ 3096850 h 6025976"/>
              <a:gd name="connsiteX1651" fmla="*/ 5900883 w 6696733"/>
              <a:gd name="connsiteY1651" fmla="*/ 3110102 h 6025976"/>
              <a:gd name="connsiteX1652" fmla="*/ 5896189 w 6696733"/>
              <a:gd name="connsiteY1652" fmla="*/ 3099437 h 6025976"/>
              <a:gd name="connsiteX1653" fmla="*/ 5897766 w 6696733"/>
              <a:gd name="connsiteY1653" fmla="*/ 3086185 h 6025976"/>
              <a:gd name="connsiteX1654" fmla="*/ 5838186 w 6696733"/>
              <a:gd name="connsiteY1654" fmla="*/ 3102369 h 6025976"/>
              <a:gd name="connsiteX1655" fmla="*/ 5821724 w 6696733"/>
              <a:gd name="connsiteY1655" fmla="*/ 3107061 h 6025976"/>
              <a:gd name="connsiteX1656" fmla="*/ 5808404 w 6696733"/>
              <a:gd name="connsiteY1656" fmla="*/ 3102057 h 6025976"/>
              <a:gd name="connsiteX1657" fmla="*/ 5806062 w 6696733"/>
              <a:gd name="connsiteY1657" fmla="*/ 3088321 h 6025976"/>
              <a:gd name="connsiteX1658" fmla="*/ 5811163 w 6696733"/>
              <a:gd name="connsiteY1658" fmla="*/ 3078866 h 6025976"/>
              <a:gd name="connsiteX1659" fmla="*/ 5825272 w 6696733"/>
              <a:gd name="connsiteY1659" fmla="*/ 3077243 h 6025976"/>
              <a:gd name="connsiteX1660" fmla="*/ 5877791 w 6696733"/>
              <a:gd name="connsiteY1660" fmla="*/ 3070275 h 6025976"/>
              <a:gd name="connsiteX1661" fmla="*/ 5908757 w 6696733"/>
              <a:gd name="connsiteY1661" fmla="*/ 3060647 h 6025976"/>
              <a:gd name="connsiteX1662" fmla="*/ 5913609 w 6696733"/>
              <a:gd name="connsiteY1662" fmla="*/ 3057464 h 6025976"/>
              <a:gd name="connsiteX1663" fmla="*/ 5781411 w 6696733"/>
              <a:gd name="connsiteY1663" fmla="*/ 3043711 h 6025976"/>
              <a:gd name="connsiteX1664" fmla="*/ 5790114 w 6696733"/>
              <a:gd name="connsiteY1664" fmla="*/ 3068823 h 6025976"/>
              <a:gd name="connsiteX1665" fmla="*/ 5781936 w 6696733"/>
              <a:gd name="connsiteY1665" fmla="*/ 3088417 h 6025976"/>
              <a:gd name="connsiteX1666" fmla="*/ 5770507 w 6696733"/>
              <a:gd name="connsiteY1666" fmla="*/ 3069839 h 6025976"/>
              <a:gd name="connsiteX1667" fmla="*/ 5781411 w 6696733"/>
              <a:gd name="connsiteY1667" fmla="*/ 3043711 h 6025976"/>
              <a:gd name="connsiteX1668" fmla="*/ 1116583 w 6696733"/>
              <a:gd name="connsiteY1668" fmla="*/ 3027398 h 6025976"/>
              <a:gd name="connsiteX1669" fmla="*/ 1121985 w 6696733"/>
              <a:gd name="connsiteY1669" fmla="*/ 3028065 h 6025976"/>
              <a:gd name="connsiteX1670" fmla="*/ 1114301 w 6696733"/>
              <a:gd name="connsiteY1670" fmla="*/ 3031237 h 6025976"/>
              <a:gd name="connsiteX1671" fmla="*/ 1116583 w 6696733"/>
              <a:gd name="connsiteY1671" fmla="*/ 3027398 h 6025976"/>
              <a:gd name="connsiteX1672" fmla="*/ 678689 w 6696733"/>
              <a:gd name="connsiteY1672" fmla="*/ 3008413 h 6025976"/>
              <a:gd name="connsiteX1673" fmla="*/ 685711 w 6696733"/>
              <a:gd name="connsiteY1673" fmla="*/ 3019581 h 6025976"/>
              <a:gd name="connsiteX1674" fmla="*/ 676272 w 6696733"/>
              <a:gd name="connsiteY1674" fmla="*/ 3028720 h 6025976"/>
              <a:gd name="connsiteX1675" fmla="*/ 671308 w 6696733"/>
              <a:gd name="connsiteY1675" fmla="*/ 3017805 h 6025976"/>
              <a:gd name="connsiteX1676" fmla="*/ 678689 w 6696733"/>
              <a:gd name="connsiteY1676" fmla="*/ 3008413 h 6025976"/>
              <a:gd name="connsiteX1677" fmla="*/ 5756284 w 6696733"/>
              <a:gd name="connsiteY1677" fmla="*/ 2989791 h 6025976"/>
              <a:gd name="connsiteX1678" fmla="*/ 5759269 w 6696733"/>
              <a:gd name="connsiteY1678" fmla="*/ 3010762 h 6025976"/>
              <a:gd name="connsiteX1679" fmla="*/ 5756260 w 6696733"/>
              <a:gd name="connsiteY1679" fmla="*/ 3020694 h 6025976"/>
              <a:gd name="connsiteX1680" fmla="*/ 5751664 w 6696733"/>
              <a:gd name="connsiteY1680" fmla="*/ 3013258 h 6025976"/>
              <a:gd name="connsiteX1681" fmla="*/ 5756284 w 6696733"/>
              <a:gd name="connsiteY1681" fmla="*/ 2989791 h 6025976"/>
              <a:gd name="connsiteX1682" fmla="*/ 5799001 w 6696733"/>
              <a:gd name="connsiteY1682" fmla="*/ 2944839 h 6025976"/>
              <a:gd name="connsiteX1683" fmla="*/ 5807250 w 6696733"/>
              <a:gd name="connsiteY1683" fmla="*/ 2959247 h 6025976"/>
              <a:gd name="connsiteX1684" fmla="*/ 5797431 w 6696733"/>
              <a:gd name="connsiteY1684" fmla="*/ 2991518 h 6025976"/>
              <a:gd name="connsiteX1685" fmla="*/ 5788396 w 6696733"/>
              <a:gd name="connsiteY1685" fmla="*/ 2966966 h 6025976"/>
              <a:gd name="connsiteX1686" fmla="*/ 5799001 w 6696733"/>
              <a:gd name="connsiteY1686" fmla="*/ 2944839 h 6025976"/>
              <a:gd name="connsiteX1687" fmla="*/ 5736411 w 6696733"/>
              <a:gd name="connsiteY1687" fmla="*/ 2921408 h 6025976"/>
              <a:gd name="connsiteX1688" fmla="*/ 5739852 w 6696733"/>
              <a:gd name="connsiteY1688" fmla="*/ 2928307 h 6025976"/>
              <a:gd name="connsiteX1689" fmla="*/ 5736232 w 6696733"/>
              <a:gd name="connsiteY1689" fmla="*/ 2940812 h 6025976"/>
              <a:gd name="connsiteX1690" fmla="*/ 5730690 w 6696733"/>
              <a:gd name="connsiteY1690" fmla="*/ 2933654 h 6025976"/>
              <a:gd name="connsiteX1691" fmla="*/ 5736411 w 6696733"/>
              <a:gd name="connsiteY1691" fmla="*/ 2921408 h 6025976"/>
              <a:gd name="connsiteX1692" fmla="*/ 5766209 w 6696733"/>
              <a:gd name="connsiteY1692" fmla="*/ 2920962 h 6025976"/>
              <a:gd name="connsiteX1693" fmla="*/ 5772825 w 6696733"/>
              <a:gd name="connsiteY1693" fmla="*/ 2931492 h 6025976"/>
              <a:gd name="connsiteX1694" fmla="*/ 5748418 w 6696733"/>
              <a:gd name="connsiteY1694" fmla="*/ 2938195 h 6025976"/>
              <a:gd name="connsiteX1695" fmla="*/ 5766209 w 6696733"/>
              <a:gd name="connsiteY1695" fmla="*/ 2920962 h 6025976"/>
              <a:gd name="connsiteX1696" fmla="*/ 258468 w 6696733"/>
              <a:gd name="connsiteY1696" fmla="*/ 2911889 h 6025976"/>
              <a:gd name="connsiteX1697" fmla="*/ 270117 w 6696733"/>
              <a:gd name="connsiteY1697" fmla="*/ 2930364 h 6025976"/>
              <a:gd name="connsiteX1698" fmla="*/ 257767 w 6696733"/>
              <a:gd name="connsiteY1698" fmla="*/ 2983361 h 6025976"/>
              <a:gd name="connsiteX1699" fmla="*/ 226418 w 6696733"/>
              <a:gd name="connsiteY1699" fmla="*/ 2959049 h 6025976"/>
              <a:gd name="connsiteX1700" fmla="*/ 239953 w 6696733"/>
              <a:gd name="connsiteY1700" fmla="*/ 2913013 h 6025976"/>
              <a:gd name="connsiteX1701" fmla="*/ 258468 w 6696733"/>
              <a:gd name="connsiteY1701" fmla="*/ 2911889 h 6025976"/>
              <a:gd name="connsiteX1702" fmla="*/ 407816 w 6696733"/>
              <a:gd name="connsiteY1702" fmla="*/ 2906277 h 6025976"/>
              <a:gd name="connsiteX1703" fmla="*/ 417030 w 6696733"/>
              <a:gd name="connsiteY1703" fmla="*/ 2906567 h 6025976"/>
              <a:gd name="connsiteX1704" fmla="*/ 431725 w 6696733"/>
              <a:gd name="connsiteY1704" fmla="*/ 2912610 h 6025976"/>
              <a:gd name="connsiteX1705" fmla="*/ 417231 w 6696733"/>
              <a:gd name="connsiteY1705" fmla="*/ 2948057 h 6025976"/>
              <a:gd name="connsiteX1706" fmla="*/ 399796 w 6696733"/>
              <a:gd name="connsiteY1706" fmla="*/ 2939137 h 6025976"/>
              <a:gd name="connsiteX1707" fmla="*/ 407816 w 6696733"/>
              <a:gd name="connsiteY1707" fmla="*/ 2906277 h 6025976"/>
              <a:gd name="connsiteX1708" fmla="*/ 5699912 w 6696733"/>
              <a:gd name="connsiteY1708" fmla="*/ 2893449 h 6025976"/>
              <a:gd name="connsiteX1709" fmla="*/ 5708163 w 6696733"/>
              <a:gd name="connsiteY1709" fmla="*/ 2911108 h 6025976"/>
              <a:gd name="connsiteX1710" fmla="*/ 5701350 w 6696733"/>
              <a:gd name="connsiteY1710" fmla="*/ 2933567 h 6025976"/>
              <a:gd name="connsiteX1711" fmla="*/ 5690278 w 6696733"/>
              <a:gd name="connsiteY1711" fmla="*/ 2922215 h 6025976"/>
              <a:gd name="connsiteX1712" fmla="*/ 5699912 w 6696733"/>
              <a:gd name="connsiteY1712" fmla="*/ 2893449 h 6025976"/>
              <a:gd name="connsiteX1713" fmla="*/ 5508183 w 6696733"/>
              <a:gd name="connsiteY1713" fmla="*/ 2862353 h 6025976"/>
              <a:gd name="connsiteX1714" fmla="*/ 5512170 w 6696733"/>
              <a:gd name="connsiteY1714" fmla="*/ 2880014 h 6025976"/>
              <a:gd name="connsiteX1715" fmla="*/ 5508558 w 6696733"/>
              <a:gd name="connsiteY1715" fmla="*/ 2893305 h 6025976"/>
              <a:gd name="connsiteX1716" fmla="*/ 5501765 w 6696733"/>
              <a:gd name="connsiteY1716" fmla="*/ 2882164 h 6025976"/>
              <a:gd name="connsiteX1717" fmla="*/ 5508183 w 6696733"/>
              <a:gd name="connsiteY1717" fmla="*/ 2862353 h 6025976"/>
              <a:gd name="connsiteX1718" fmla="*/ 5730818 w 6696733"/>
              <a:gd name="connsiteY1718" fmla="*/ 2856847 h 6025976"/>
              <a:gd name="connsiteX1719" fmla="*/ 5734700 w 6696733"/>
              <a:gd name="connsiteY1719" fmla="*/ 2873350 h 6025976"/>
              <a:gd name="connsiteX1720" fmla="*/ 5731652 w 6696733"/>
              <a:gd name="connsiteY1720" fmla="*/ 2882589 h 6025976"/>
              <a:gd name="connsiteX1721" fmla="*/ 5728563 w 6696733"/>
              <a:gd name="connsiteY1721" fmla="*/ 2875799 h 6025976"/>
              <a:gd name="connsiteX1722" fmla="*/ 5730818 w 6696733"/>
              <a:gd name="connsiteY1722" fmla="*/ 2856847 h 6025976"/>
              <a:gd name="connsiteX1723" fmla="*/ 480865 w 6696733"/>
              <a:gd name="connsiteY1723" fmla="*/ 2814379 h 6025976"/>
              <a:gd name="connsiteX1724" fmla="*/ 497164 w 6696733"/>
              <a:gd name="connsiteY1724" fmla="*/ 2823256 h 6025976"/>
              <a:gd name="connsiteX1725" fmla="*/ 485937 w 6696733"/>
              <a:gd name="connsiteY1725" fmla="*/ 2852777 h 6025976"/>
              <a:gd name="connsiteX1726" fmla="*/ 474245 w 6696733"/>
              <a:gd name="connsiteY1726" fmla="*/ 2837600 h 6025976"/>
              <a:gd name="connsiteX1727" fmla="*/ 480865 w 6696733"/>
              <a:gd name="connsiteY1727" fmla="*/ 2814379 h 6025976"/>
              <a:gd name="connsiteX1728" fmla="*/ 602889 w 6696733"/>
              <a:gd name="connsiteY1728" fmla="*/ 2808825 h 6025976"/>
              <a:gd name="connsiteX1729" fmla="*/ 623208 w 6696733"/>
              <a:gd name="connsiteY1729" fmla="*/ 2818198 h 6025976"/>
              <a:gd name="connsiteX1730" fmla="*/ 611499 w 6696733"/>
              <a:gd name="connsiteY1730" fmla="*/ 2851095 h 6025976"/>
              <a:gd name="connsiteX1731" fmla="*/ 594308 w 6696733"/>
              <a:gd name="connsiteY1731" fmla="*/ 2831805 h 6025976"/>
              <a:gd name="connsiteX1732" fmla="*/ 602889 w 6696733"/>
              <a:gd name="connsiteY1732" fmla="*/ 2808825 h 6025976"/>
              <a:gd name="connsiteX1733" fmla="*/ 5614668 w 6696733"/>
              <a:gd name="connsiteY1733" fmla="*/ 2795133 h 6025976"/>
              <a:gd name="connsiteX1734" fmla="*/ 5618910 w 6696733"/>
              <a:gd name="connsiteY1734" fmla="*/ 2808607 h 6025976"/>
              <a:gd name="connsiteX1735" fmla="*/ 5615851 w 6696733"/>
              <a:gd name="connsiteY1735" fmla="*/ 2817944 h 6025976"/>
              <a:gd name="connsiteX1736" fmla="*/ 5608929 w 6696733"/>
              <a:gd name="connsiteY1736" fmla="*/ 2810614 h 6025976"/>
              <a:gd name="connsiteX1737" fmla="*/ 5614668 w 6696733"/>
              <a:gd name="connsiteY1737" fmla="*/ 2795133 h 6025976"/>
              <a:gd name="connsiteX1738" fmla="*/ 679067 w 6696733"/>
              <a:gd name="connsiteY1738" fmla="*/ 2785941 h 6025976"/>
              <a:gd name="connsiteX1739" fmla="*/ 682342 w 6696733"/>
              <a:gd name="connsiteY1739" fmla="*/ 2792526 h 6025976"/>
              <a:gd name="connsiteX1740" fmla="*/ 679615 w 6696733"/>
              <a:gd name="connsiteY1740" fmla="*/ 2798372 h 6025976"/>
              <a:gd name="connsiteX1741" fmla="*/ 675978 w 6696733"/>
              <a:gd name="connsiteY1741" fmla="*/ 2794833 h 6025976"/>
              <a:gd name="connsiteX1742" fmla="*/ 679067 w 6696733"/>
              <a:gd name="connsiteY1742" fmla="*/ 2785941 h 6025976"/>
              <a:gd name="connsiteX1743" fmla="*/ 5720077 w 6696733"/>
              <a:gd name="connsiteY1743" fmla="*/ 2777228 h 6025976"/>
              <a:gd name="connsiteX1744" fmla="*/ 5723867 w 6696733"/>
              <a:gd name="connsiteY1744" fmla="*/ 2791431 h 6025976"/>
              <a:gd name="connsiteX1745" fmla="*/ 5720052 w 6696733"/>
              <a:gd name="connsiteY1745" fmla="*/ 2808131 h 6025976"/>
              <a:gd name="connsiteX1746" fmla="*/ 5716665 w 6696733"/>
              <a:gd name="connsiteY1746" fmla="*/ 2790542 h 6025976"/>
              <a:gd name="connsiteX1747" fmla="*/ 5720077 w 6696733"/>
              <a:gd name="connsiteY1747" fmla="*/ 2777228 h 6025976"/>
              <a:gd name="connsiteX1748" fmla="*/ 788616 w 6696733"/>
              <a:gd name="connsiteY1748" fmla="*/ 2737643 h 6025976"/>
              <a:gd name="connsiteX1749" fmla="*/ 802341 w 6696733"/>
              <a:gd name="connsiteY1749" fmla="*/ 2756505 h 6025976"/>
              <a:gd name="connsiteX1750" fmla="*/ 790135 w 6696733"/>
              <a:gd name="connsiteY1750" fmla="*/ 2758434 h 6025976"/>
              <a:gd name="connsiteX1751" fmla="*/ 749583 w 6696733"/>
              <a:gd name="connsiteY1751" fmla="*/ 2763733 h 6025976"/>
              <a:gd name="connsiteX1752" fmla="*/ 733892 w 6696733"/>
              <a:gd name="connsiteY1752" fmla="*/ 2744629 h 6025976"/>
              <a:gd name="connsiteX1753" fmla="*/ 753966 w 6696733"/>
              <a:gd name="connsiteY1753" fmla="*/ 2743671 h 6025976"/>
              <a:gd name="connsiteX1754" fmla="*/ 788616 w 6696733"/>
              <a:gd name="connsiteY1754" fmla="*/ 2737643 h 6025976"/>
              <a:gd name="connsiteX1755" fmla="*/ 986938 w 6696733"/>
              <a:gd name="connsiteY1755" fmla="*/ 2725018 h 6025976"/>
              <a:gd name="connsiteX1756" fmla="*/ 988324 w 6696733"/>
              <a:gd name="connsiteY1756" fmla="*/ 2728720 h 6025976"/>
              <a:gd name="connsiteX1757" fmla="*/ 985839 w 6696733"/>
              <a:gd name="connsiteY1757" fmla="*/ 2749607 h 6025976"/>
              <a:gd name="connsiteX1758" fmla="*/ 982238 w 6696733"/>
              <a:gd name="connsiteY1758" fmla="*/ 2749162 h 6025976"/>
              <a:gd name="connsiteX1759" fmla="*/ 983895 w 6696733"/>
              <a:gd name="connsiteY1759" fmla="*/ 2735238 h 6025976"/>
              <a:gd name="connsiteX1760" fmla="*/ 986938 w 6696733"/>
              <a:gd name="connsiteY1760" fmla="*/ 2725018 h 6025976"/>
              <a:gd name="connsiteX1761" fmla="*/ 1163032 w 6696733"/>
              <a:gd name="connsiteY1761" fmla="*/ 2713771 h 6025976"/>
              <a:gd name="connsiteX1762" fmla="*/ 1165081 w 6696733"/>
              <a:gd name="connsiteY1762" fmla="*/ 2746989 h 6025976"/>
              <a:gd name="connsiteX1763" fmla="*/ 1290427 w 6696733"/>
              <a:gd name="connsiteY1763" fmla="*/ 2736077 h 6025976"/>
              <a:gd name="connsiteX1764" fmla="*/ 1297116 w 6696733"/>
              <a:gd name="connsiteY1764" fmla="*/ 2730309 h 6025976"/>
              <a:gd name="connsiteX1765" fmla="*/ 1302605 w 6696733"/>
              <a:gd name="connsiteY1765" fmla="*/ 2717800 h 6025976"/>
              <a:gd name="connsiteX1766" fmla="*/ 1244262 w 6696733"/>
              <a:gd name="connsiteY1766" fmla="*/ 2720493 h 6025976"/>
              <a:gd name="connsiteX1767" fmla="*/ 1188278 w 6696733"/>
              <a:gd name="connsiteY1767" fmla="*/ 2720182 h 6025976"/>
              <a:gd name="connsiteX1768" fmla="*/ 1165004 w 6696733"/>
              <a:gd name="connsiteY1768" fmla="*/ 2714015 h 6025976"/>
              <a:gd name="connsiteX1769" fmla="*/ 1163032 w 6696733"/>
              <a:gd name="connsiteY1769" fmla="*/ 2713771 h 6025976"/>
              <a:gd name="connsiteX1770" fmla="*/ 1023252 w 6696733"/>
              <a:gd name="connsiteY1770" fmla="*/ 2652549 h 6025976"/>
              <a:gd name="connsiteX1771" fmla="*/ 1039424 w 6696733"/>
              <a:gd name="connsiteY1771" fmla="*/ 2685213 h 6025976"/>
              <a:gd name="connsiteX1772" fmla="*/ 1025522 w 6696733"/>
              <a:gd name="connsiteY1772" fmla="*/ 2734611 h 6025976"/>
              <a:gd name="connsiteX1773" fmla="*/ 1009349 w 6696733"/>
              <a:gd name="connsiteY1773" fmla="*/ 2701949 h 6025976"/>
              <a:gd name="connsiteX1774" fmla="*/ 1023252 w 6696733"/>
              <a:gd name="connsiteY1774" fmla="*/ 2652549 h 6025976"/>
              <a:gd name="connsiteX1775" fmla="*/ 1210076 w 6696733"/>
              <a:gd name="connsiteY1775" fmla="*/ 2641279 h 6025976"/>
              <a:gd name="connsiteX1776" fmla="*/ 1135044 w 6696733"/>
              <a:gd name="connsiteY1776" fmla="*/ 2652195 h 6025976"/>
              <a:gd name="connsiteX1777" fmla="*/ 1147610 w 6696733"/>
              <a:gd name="connsiteY1777" fmla="*/ 2663830 h 6025976"/>
              <a:gd name="connsiteX1778" fmla="*/ 1165286 w 6696733"/>
              <a:gd name="connsiteY1778" fmla="*/ 2666010 h 6025976"/>
              <a:gd name="connsiteX1779" fmla="*/ 1157815 w 6696733"/>
              <a:gd name="connsiteY1779" fmla="*/ 2678535 h 6025976"/>
              <a:gd name="connsiteX1780" fmla="*/ 1187268 w 6696733"/>
              <a:gd name="connsiteY1780" fmla="*/ 2698977 h 6025976"/>
              <a:gd name="connsiteX1781" fmla="*/ 1195532 w 6696733"/>
              <a:gd name="connsiteY1781" fmla="*/ 2663017 h 6025976"/>
              <a:gd name="connsiteX1782" fmla="*/ 1228919 w 6696733"/>
              <a:gd name="connsiteY1782" fmla="*/ 2667135 h 6025976"/>
              <a:gd name="connsiteX1783" fmla="*/ 1265064 w 6696733"/>
              <a:gd name="connsiteY1783" fmla="*/ 2664871 h 6025976"/>
              <a:gd name="connsiteX1784" fmla="*/ 1245814 w 6696733"/>
              <a:gd name="connsiteY1784" fmla="*/ 2659135 h 6025976"/>
              <a:gd name="connsiteX1785" fmla="*/ 1221854 w 6696733"/>
              <a:gd name="connsiteY1785" fmla="*/ 2659541 h 6025976"/>
              <a:gd name="connsiteX1786" fmla="*/ 1208893 w 6696733"/>
              <a:gd name="connsiteY1786" fmla="*/ 2651219 h 6025976"/>
              <a:gd name="connsiteX1787" fmla="*/ 1210076 w 6696733"/>
              <a:gd name="connsiteY1787" fmla="*/ 2641279 h 6025976"/>
              <a:gd name="connsiteX1788" fmla="*/ 919220 w 6696733"/>
              <a:gd name="connsiteY1788" fmla="*/ 2623200 h 6025976"/>
              <a:gd name="connsiteX1789" fmla="*/ 942435 w 6696733"/>
              <a:gd name="connsiteY1789" fmla="*/ 2632805 h 6025976"/>
              <a:gd name="connsiteX1790" fmla="*/ 925663 w 6696733"/>
              <a:gd name="connsiteY1790" fmla="*/ 2654337 h 6025976"/>
              <a:gd name="connsiteX1791" fmla="*/ 910055 w 6696733"/>
              <a:gd name="connsiteY1791" fmla="*/ 2649040 h 6025976"/>
              <a:gd name="connsiteX1792" fmla="*/ 919220 w 6696733"/>
              <a:gd name="connsiteY1792" fmla="*/ 2623200 h 6025976"/>
              <a:gd name="connsiteX1793" fmla="*/ 1011410 w 6696733"/>
              <a:gd name="connsiteY1793" fmla="*/ 2617145 h 6025976"/>
              <a:gd name="connsiteX1794" fmla="*/ 1015685 w 6696733"/>
              <a:gd name="connsiteY1794" fmla="*/ 2621720 h 6025976"/>
              <a:gd name="connsiteX1795" fmla="*/ 1007786 w 6696733"/>
              <a:gd name="connsiteY1795" fmla="*/ 2636935 h 6025976"/>
              <a:gd name="connsiteX1796" fmla="*/ 1004924 w 6696733"/>
              <a:gd name="connsiteY1796" fmla="*/ 2626868 h 6025976"/>
              <a:gd name="connsiteX1797" fmla="*/ 1008064 w 6696733"/>
              <a:gd name="connsiteY1797" fmla="*/ 2617542 h 6025976"/>
              <a:gd name="connsiteX1798" fmla="*/ 1011410 w 6696733"/>
              <a:gd name="connsiteY1798" fmla="*/ 2617145 h 6025976"/>
              <a:gd name="connsiteX1799" fmla="*/ 5791678 w 6696733"/>
              <a:gd name="connsiteY1799" fmla="*/ 2557360 h 6025976"/>
              <a:gd name="connsiteX1800" fmla="*/ 5798628 w 6696733"/>
              <a:gd name="connsiteY1800" fmla="*/ 2565086 h 6025976"/>
              <a:gd name="connsiteX1801" fmla="*/ 5776091 w 6696733"/>
              <a:gd name="connsiteY1801" fmla="*/ 2572607 h 6025976"/>
              <a:gd name="connsiteX1802" fmla="*/ 5791678 w 6696733"/>
              <a:gd name="connsiteY1802" fmla="*/ 2557360 h 6025976"/>
              <a:gd name="connsiteX1803" fmla="*/ 1081406 w 6696733"/>
              <a:gd name="connsiteY1803" fmla="*/ 2551237 h 6025976"/>
              <a:gd name="connsiteX1804" fmla="*/ 1092194 w 6696733"/>
              <a:gd name="connsiteY1804" fmla="*/ 2576322 h 6025976"/>
              <a:gd name="connsiteX1805" fmla="*/ 1080857 w 6696733"/>
              <a:gd name="connsiteY1805" fmla="*/ 2605465 h 6025976"/>
              <a:gd name="connsiteX1806" fmla="*/ 1070069 w 6696733"/>
              <a:gd name="connsiteY1806" fmla="*/ 2580380 h 6025976"/>
              <a:gd name="connsiteX1807" fmla="*/ 1081406 w 6696733"/>
              <a:gd name="connsiteY1807" fmla="*/ 2551237 h 6025976"/>
              <a:gd name="connsiteX1808" fmla="*/ 5683288 w 6696733"/>
              <a:gd name="connsiteY1808" fmla="*/ 2523075 h 6025976"/>
              <a:gd name="connsiteX1809" fmla="*/ 5690191 w 6696733"/>
              <a:gd name="connsiteY1809" fmla="*/ 2526888 h 6025976"/>
              <a:gd name="connsiteX1810" fmla="*/ 5689015 w 6696733"/>
              <a:gd name="connsiteY1810" fmla="*/ 2553823 h 6025976"/>
              <a:gd name="connsiteX1811" fmla="*/ 5679426 w 6696733"/>
              <a:gd name="connsiteY1811" fmla="*/ 2566179 h 6025976"/>
              <a:gd name="connsiteX1812" fmla="*/ 5676219 w 6696733"/>
              <a:gd name="connsiteY1812" fmla="*/ 2559014 h 6025976"/>
              <a:gd name="connsiteX1813" fmla="*/ 5679394 w 6696733"/>
              <a:gd name="connsiteY1813" fmla="*/ 2532326 h 6025976"/>
              <a:gd name="connsiteX1814" fmla="*/ 5683288 w 6696733"/>
              <a:gd name="connsiteY1814" fmla="*/ 2523075 h 6025976"/>
              <a:gd name="connsiteX1815" fmla="*/ 307209 w 6696733"/>
              <a:gd name="connsiteY1815" fmla="*/ 2466028 h 6025976"/>
              <a:gd name="connsiteX1816" fmla="*/ 321319 w 6696733"/>
              <a:gd name="connsiteY1816" fmla="*/ 2468991 h 6025976"/>
              <a:gd name="connsiteX1817" fmla="*/ 307491 w 6696733"/>
              <a:gd name="connsiteY1817" fmla="*/ 2499909 h 6025976"/>
              <a:gd name="connsiteX1818" fmla="*/ 292252 w 6696733"/>
              <a:gd name="connsiteY1818" fmla="*/ 2491505 h 6025976"/>
              <a:gd name="connsiteX1819" fmla="*/ 297314 w 6696733"/>
              <a:gd name="connsiteY1819" fmla="*/ 2466030 h 6025976"/>
              <a:gd name="connsiteX1820" fmla="*/ 307209 w 6696733"/>
              <a:gd name="connsiteY1820" fmla="*/ 2466028 h 6025976"/>
              <a:gd name="connsiteX1821" fmla="*/ 650055 w 6696733"/>
              <a:gd name="connsiteY1821" fmla="*/ 2448585 h 6025976"/>
              <a:gd name="connsiteX1822" fmla="*/ 667418 w 6696733"/>
              <a:gd name="connsiteY1822" fmla="*/ 2470816 h 6025976"/>
              <a:gd name="connsiteX1823" fmla="*/ 657969 w 6696733"/>
              <a:gd name="connsiteY1823" fmla="*/ 2499783 h 6025976"/>
              <a:gd name="connsiteX1824" fmla="*/ 641399 w 6696733"/>
              <a:gd name="connsiteY1824" fmla="*/ 2487695 h 6025976"/>
              <a:gd name="connsiteX1825" fmla="*/ 650055 w 6696733"/>
              <a:gd name="connsiteY1825" fmla="*/ 2448585 h 6025976"/>
              <a:gd name="connsiteX1826" fmla="*/ 1074233 w 6696733"/>
              <a:gd name="connsiteY1826" fmla="*/ 2395826 h 6025976"/>
              <a:gd name="connsiteX1827" fmla="*/ 1077429 w 6696733"/>
              <a:gd name="connsiteY1827" fmla="*/ 2403089 h 6025976"/>
              <a:gd name="connsiteX1828" fmla="*/ 1073804 w 6696733"/>
              <a:gd name="connsiteY1828" fmla="*/ 2433547 h 6025976"/>
              <a:gd name="connsiteX1829" fmla="*/ 1063399 w 6696733"/>
              <a:gd name="connsiteY1829" fmla="*/ 2435697 h 6025976"/>
              <a:gd name="connsiteX1830" fmla="*/ 1064219 w 6696733"/>
              <a:gd name="connsiteY1830" fmla="*/ 2411760 h 6025976"/>
              <a:gd name="connsiteX1831" fmla="*/ 1074233 w 6696733"/>
              <a:gd name="connsiteY1831" fmla="*/ 2395826 h 6025976"/>
              <a:gd name="connsiteX1832" fmla="*/ 966347 w 6696733"/>
              <a:gd name="connsiteY1832" fmla="*/ 2389878 h 6025976"/>
              <a:gd name="connsiteX1833" fmla="*/ 977349 w 6696733"/>
              <a:gd name="connsiteY1833" fmla="*/ 2391236 h 6025976"/>
              <a:gd name="connsiteX1834" fmla="*/ 961447 w 6696733"/>
              <a:gd name="connsiteY1834" fmla="*/ 2405462 h 6025976"/>
              <a:gd name="connsiteX1835" fmla="*/ 954204 w 6696733"/>
              <a:gd name="connsiteY1835" fmla="*/ 2398094 h 6025976"/>
              <a:gd name="connsiteX1836" fmla="*/ 966347 w 6696733"/>
              <a:gd name="connsiteY1836" fmla="*/ 2389878 h 6025976"/>
              <a:gd name="connsiteX1837" fmla="*/ 5672716 w 6696733"/>
              <a:gd name="connsiteY1837" fmla="*/ 2357256 h 6025976"/>
              <a:gd name="connsiteX1838" fmla="*/ 5683503 w 6696733"/>
              <a:gd name="connsiteY1838" fmla="*/ 2382340 h 6025976"/>
              <a:gd name="connsiteX1839" fmla="*/ 5672166 w 6696733"/>
              <a:gd name="connsiteY1839" fmla="*/ 2411483 h 6025976"/>
              <a:gd name="connsiteX1840" fmla="*/ 5661378 w 6696733"/>
              <a:gd name="connsiteY1840" fmla="*/ 2386398 h 6025976"/>
              <a:gd name="connsiteX1841" fmla="*/ 5672716 w 6696733"/>
              <a:gd name="connsiteY1841" fmla="*/ 2357256 h 6025976"/>
              <a:gd name="connsiteX1842" fmla="*/ 5745872 w 6696733"/>
              <a:gd name="connsiteY1842" fmla="*/ 2325071 h 6025976"/>
              <a:gd name="connsiteX1843" fmla="*/ 5750631 w 6696733"/>
              <a:gd name="connsiteY1843" fmla="*/ 2336254 h 6025976"/>
              <a:gd name="connsiteX1844" fmla="*/ 5744973 w 6696733"/>
              <a:gd name="connsiteY1844" fmla="*/ 2349684 h 6025976"/>
              <a:gd name="connsiteX1845" fmla="*/ 5737800 w 6696733"/>
              <a:gd name="connsiteY1845" fmla="*/ 2341735 h 6025976"/>
              <a:gd name="connsiteX1846" fmla="*/ 5745872 w 6696733"/>
              <a:gd name="connsiteY1846" fmla="*/ 2325071 h 6025976"/>
              <a:gd name="connsiteX1847" fmla="*/ 1033624 w 6696733"/>
              <a:gd name="connsiteY1847" fmla="*/ 2300980 h 6025976"/>
              <a:gd name="connsiteX1848" fmla="*/ 1033966 w 6696733"/>
              <a:gd name="connsiteY1848" fmla="*/ 2302286 h 6025976"/>
              <a:gd name="connsiteX1849" fmla="*/ 1033505 w 6696733"/>
              <a:gd name="connsiteY1849" fmla="*/ 2301977 h 6025976"/>
              <a:gd name="connsiteX1850" fmla="*/ 1165037 w 6696733"/>
              <a:gd name="connsiteY1850" fmla="*/ 2215412 h 6025976"/>
              <a:gd name="connsiteX1851" fmla="*/ 1148884 w 6696733"/>
              <a:gd name="connsiteY1851" fmla="*/ 2216791 h 6025976"/>
              <a:gd name="connsiteX1852" fmla="*/ 1028722 w 6696733"/>
              <a:gd name="connsiteY1852" fmla="*/ 2235685 h 6025976"/>
              <a:gd name="connsiteX1853" fmla="*/ 1040929 w 6696733"/>
              <a:gd name="connsiteY1853" fmla="*/ 2250677 h 6025976"/>
              <a:gd name="connsiteX1854" fmla="*/ 1040130 w 6696733"/>
              <a:gd name="connsiteY1854" fmla="*/ 2274179 h 6025976"/>
              <a:gd name="connsiteX1855" fmla="*/ 1103561 w 6696733"/>
              <a:gd name="connsiteY1855" fmla="*/ 2261774 h 6025976"/>
              <a:gd name="connsiteX1856" fmla="*/ 1086627 w 6696733"/>
              <a:gd name="connsiteY1856" fmla="*/ 2252941 h 6025976"/>
              <a:gd name="connsiteX1857" fmla="*/ 1178819 w 6696733"/>
              <a:gd name="connsiteY1857" fmla="*/ 2233970 h 6025976"/>
              <a:gd name="connsiteX1858" fmla="*/ 1185124 w 6696733"/>
              <a:gd name="connsiteY1858" fmla="*/ 2231376 h 6025976"/>
              <a:gd name="connsiteX1859" fmla="*/ 1165037 w 6696733"/>
              <a:gd name="connsiteY1859" fmla="*/ 2215412 h 6025976"/>
              <a:gd name="connsiteX1860" fmla="*/ 6016001 w 6696733"/>
              <a:gd name="connsiteY1860" fmla="*/ 2198618 h 6025976"/>
              <a:gd name="connsiteX1861" fmla="*/ 6019728 w 6696733"/>
              <a:gd name="connsiteY1861" fmla="*/ 2217620 h 6025976"/>
              <a:gd name="connsiteX1862" fmla="*/ 5999266 w 6696733"/>
              <a:gd name="connsiteY1862" fmla="*/ 2221839 h 6025976"/>
              <a:gd name="connsiteX1863" fmla="*/ 5965034 w 6696733"/>
              <a:gd name="connsiteY1863" fmla="*/ 2224360 h 6025976"/>
              <a:gd name="connsiteX1864" fmla="*/ 5951274 w 6696733"/>
              <a:gd name="connsiteY1864" fmla="*/ 2205805 h 6025976"/>
              <a:gd name="connsiteX1865" fmla="*/ 5963471 w 6696733"/>
              <a:gd name="connsiteY1865" fmla="*/ 2203939 h 6025976"/>
              <a:gd name="connsiteX1866" fmla="*/ 6004001 w 6696733"/>
              <a:gd name="connsiteY1866" fmla="*/ 2198822 h 6025976"/>
              <a:gd name="connsiteX1867" fmla="*/ 6016001 w 6696733"/>
              <a:gd name="connsiteY1867" fmla="*/ 2198618 h 6025976"/>
              <a:gd name="connsiteX1868" fmla="*/ 1032565 w 6696733"/>
              <a:gd name="connsiteY1868" fmla="*/ 2155806 h 6025976"/>
              <a:gd name="connsiteX1869" fmla="*/ 1038312 w 6696733"/>
              <a:gd name="connsiteY1869" fmla="*/ 2175746 h 6025976"/>
              <a:gd name="connsiteX1870" fmla="*/ 1033184 w 6696733"/>
              <a:gd name="connsiteY1870" fmla="*/ 2184727 h 6025976"/>
              <a:gd name="connsiteX1871" fmla="*/ 1028309 w 6696733"/>
              <a:gd name="connsiteY1871" fmla="*/ 2174511 h 6025976"/>
              <a:gd name="connsiteX1872" fmla="*/ 1032565 w 6696733"/>
              <a:gd name="connsiteY1872" fmla="*/ 2155806 h 6025976"/>
              <a:gd name="connsiteX1873" fmla="*/ 1137323 w 6696733"/>
              <a:gd name="connsiteY1873" fmla="*/ 2148123 h 6025976"/>
              <a:gd name="connsiteX1874" fmla="*/ 1144198 w 6696733"/>
              <a:gd name="connsiteY1874" fmla="*/ 2155839 h 6025976"/>
              <a:gd name="connsiteX1875" fmla="*/ 1138747 w 6696733"/>
              <a:gd name="connsiteY1875" fmla="*/ 2168903 h 6025976"/>
              <a:gd name="connsiteX1876" fmla="*/ 1134194 w 6696733"/>
              <a:gd name="connsiteY1876" fmla="*/ 2158039 h 6025976"/>
              <a:gd name="connsiteX1877" fmla="*/ 1137323 w 6696733"/>
              <a:gd name="connsiteY1877" fmla="*/ 2148123 h 6025976"/>
              <a:gd name="connsiteX1878" fmla="*/ 5285063 w 6696733"/>
              <a:gd name="connsiteY1878" fmla="*/ 2144614 h 6025976"/>
              <a:gd name="connsiteX1879" fmla="*/ 5258983 w 6696733"/>
              <a:gd name="connsiteY1879" fmla="*/ 2147577 h 6025976"/>
              <a:gd name="connsiteX1880" fmla="*/ 5255082 w 6696733"/>
              <a:gd name="connsiteY1880" fmla="*/ 2147096 h 6025976"/>
              <a:gd name="connsiteX1881" fmla="*/ 5247280 w 6696733"/>
              <a:gd name="connsiteY1881" fmla="*/ 2146134 h 6025976"/>
              <a:gd name="connsiteX1882" fmla="*/ 5237165 w 6696733"/>
              <a:gd name="connsiteY1882" fmla="*/ 2147979 h 6025976"/>
              <a:gd name="connsiteX1883" fmla="*/ 5236804 w 6696733"/>
              <a:gd name="connsiteY1883" fmla="*/ 2151024 h 6025976"/>
              <a:gd name="connsiteX1884" fmla="*/ 5262883 w 6696733"/>
              <a:gd name="connsiteY1884" fmla="*/ 2148059 h 6025976"/>
              <a:gd name="connsiteX1885" fmla="*/ 5285063 w 6696733"/>
              <a:gd name="connsiteY1885" fmla="*/ 2144614 h 6025976"/>
              <a:gd name="connsiteX1886" fmla="*/ 5113900 w 6696733"/>
              <a:gd name="connsiteY1886" fmla="*/ 2129683 h 6025976"/>
              <a:gd name="connsiteX1887" fmla="*/ 5100095 w 6696733"/>
              <a:gd name="connsiteY1887" fmla="*/ 2131071 h 6025976"/>
              <a:gd name="connsiteX1888" fmla="*/ 5084368 w 6696733"/>
              <a:gd name="connsiteY1888" fmla="*/ 2132222 h 6025976"/>
              <a:gd name="connsiteX1889" fmla="*/ 5102015 w 6696733"/>
              <a:gd name="connsiteY1889" fmla="*/ 2131308 h 6025976"/>
              <a:gd name="connsiteX1890" fmla="*/ 5103936 w 6696733"/>
              <a:gd name="connsiteY1890" fmla="*/ 2131544 h 6025976"/>
              <a:gd name="connsiteX1891" fmla="*/ 5113900 w 6696733"/>
              <a:gd name="connsiteY1891" fmla="*/ 2129683 h 6025976"/>
              <a:gd name="connsiteX1892" fmla="*/ 5302842 w 6696733"/>
              <a:gd name="connsiteY1892" fmla="*/ 2128263 h 6025976"/>
              <a:gd name="connsiteX1893" fmla="*/ 5238688 w 6696733"/>
              <a:gd name="connsiteY1893" fmla="*/ 2135185 h 6025976"/>
              <a:gd name="connsiteX1894" fmla="*/ 5238253 w 6696733"/>
              <a:gd name="connsiteY1894" fmla="*/ 2138840 h 6025976"/>
              <a:gd name="connsiteX1895" fmla="*/ 5280517 w 6696733"/>
              <a:gd name="connsiteY1895" fmla="*/ 2132927 h 6025976"/>
              <a:gd name="connsiteX1896" fmla="*/ 5302842 w 6696733"/>
              <a:gd name="connsiteY1896" fmla="*/ 2128263 h 6025976"/>
              <a:gd name="connsiteX1897" fmla="*/ 5409464 w 6696733"/>
              <a:gd name="connsiteY1897" fmla="*/ 2091965 h 6025976"/>
              <a:gd name="connsiteX1898" fmla="*/ 5378944 w 6696733"/>
              <a:gd name="connsiteY1898" fmla="*/ 2098185 h 6025976"/>
              <a:gd name="connsiteX1899" fmla="*/ 5340207 w 6696733"/>
              <a:gd name="connsiteY1899" fmla="*/ 2106721 h 6025976"/>
              <a:gd name="connsiteX1900" fmla="*/ 5326121 w 6696733"/>
              <a:gd name="connsiteY1900" fmla="*/ 2108312 h 6025976"/>
              <a:gd name="connsiteX1901" fmla="*/ 5267427 w 6696733"/>
              <a:gd name="connsiteY1901" fmla="*/ 2117715 h 6025976"/>
              <a:gd name="connsiteX1902" fmla="*/ 5261557 w 6696733"/>
              <a:gd name="connsiteY1902" fmla="*/ 2116991 h 6025976"/>
              <a:gd name="connsiteX1903" fmla="*/ 5316729 w 6696733"/>
              <a:gd name="connsiteY1903" fmla="*/ 2103825 h 6025976"/>
              <a:gd name="connsiteX1904" fmla="*/ 5389508 w 6696733"/>
              <a:gd name="connsiteY1904" fmla="*/ 2092831 h 6025976"/>
              <a:gd name="connsiteX1905" fmla="*/ 5395378 w 6696733"/>
              <a:gd name="connsiteY1905" fmla="*/ 2093555 h 6025976"/>
              <a:gd name="connsiteX1906" fmla="*/ 5409464 w 6696733"/>
              <a:gd name="connsiteY1906" fmla="*/ 2091965 h 6025976"/>
              <a:gd name="connsiteX1907" fmla="*/ 5043349 w 6696733"/>
              <a:gd name="connsiteY1907" fmla="*/ 2088016 h 6025976"/>
              <a:gd name="connsiteX1908" fmla="*/ 5026512 w 6696733"/>
              <a:gd name="connsiteY1908" fmla="*/ 2095983 h 6025976"/>
              <a:gd name="connsiteX1909" fmla="*/ 4969744 w 6696733"/>
              <a:gd name="connsiteY1909" fmla="*/ 2105723 h 6025976"/>
              <a:gd name="connsiteX1910" fmla="*/ 4963478 w 6696733"/>
              <a:gd name="connsiteY1910" fmla="*/ 2108297 h 6025976"/>
              <a:gd name="connsiteX1911" fmla="*/ 4950556 w 6696733"/>
              <a:gd name="connsiteY1911" fmla="*/ 2116748 h 6025976"/>
              <a:gd name="connsiteX1912" fmla="*/ 4945857 w 6696733"/>
              <a:gd name="connsiteY1912" fmla="*/ 2122865 h 6025976"/>
              <a:gd name="connsiteX1913" fmla="*/ 4943900 w 6696733"/>
              <a:gd name="connsiteY1913" fmla="*/ 2122623 h 6025976"/>
              <a:gd name="connsiteX1914" fmla="*/ 4930978 w 6696733"/>
              <a:gd name="connsiteY1914" fmla="*/ 2131074 h 6025976"/>
              <a:gd name="connsiteX1915" fmla="*/ 4929019 w 6696733"/>
              <a:gd name="connsiteY1915" fmla="*/ 2130833 h 6025976"/>
              <a:gd name="connsiteX1916" fmla="*/ 4912183 w 6696733"/>
              <a:gd name="connsiteY1916" fmla="*/ 2138800 h 6025976"/>
              <a:gd name="connsiteX1917" fmla="*/ 4907089 w 6696733"/>
              <a:gd name="connsiteY1917" fmla="*/ 2148216 h 6025976"/>
              <a:gd name="connsiteX1918" fmla="*/ 4906696 w 6696733"/>
              <a:gd name="connsiteY1918" fmla="*/ 2151515 h 6025976"/>
              <a:gd name="connsiteX1919" fmla="*/ 4918441 w 6696733"/>
              <a:gd name="connsiteY1919" fmla="*/ 2152964 h 6025976"/>
              <a:gd name="connsiteX1920" fmla="*/ 4909440 w 6696733"/>
              <a:gd name="connsiteY1920" fmla="*/ 2145157 h 6025976"/>
              <a:gd name="connsiteX1921" fmla="*/ 4921576 w 6696733"/>
              <a:gd name="connsiteY1921" fmla="*/ 2143307 h 6025976"/>
              <a:gd name="connsiteX1922" fmla="*/ 4916097 w 6696733"/>
              <a:gd name="connsiteY1922" fmla="*/ 2139283 h 6025976"/>
              <a:gd name="connsiteX1923" fmla="*/ 4937628 w 6696733"/>
              <a:gd name="connsiteY1923" fmla="*/ 2141938 h 6025976"/>
              <a:gd name="connsiteX1924" fmla="*/ 4939585 w 6696733"/>
              <a:gd name="connsiteY1924" fmla="*/ 2142180 h 6025976"/>
              <a:gd name="connsiteX1925" fmla="*/ 4945457 w 6696733"/>
              <a:gd name="connsiteY1925" fmla="*/ 2142904 h 6025976"/>
              <a:gd name="connsiteX1926" fmla="*/ 4949765 w 6696733"/>
              <a:gd name="connsiteY1926" fmla="*/ 2140087 h 6025976"/>
              <a:gd name="connsiteX1927" fmla="*/ 4965424 w 6696733"/>
              <a:gd name="connsiteY1927" fmla="*/ 2142018 h 6025976"/>
              <a:gd name="connsiteX1928" fmla="*/ 4983432 w 6696733"/>
              <a:gd name="connsiteY1928" fmla="*/ 2140892 h 6025976"/>
              <a:gd name="connsiteX1929" fmla="*/ 4985390 w 6696733"/>
              <a:gd name="connsiteY1929" fmla="*/ 2141133 h 6025976"/>
              <a:gd name="connsiteX1930" fmla="*/ 4947414 w 6696733"/>
              <a:gd name="connsiteY1930" fmla="*/ 2143145 h 6025976"/>
              <a:gd name="connsiteX1931" fmla="*/ 4938800 w 6696733"/>
              <a:gd name="connsiteY1931" fmla="*/ 2148779 h 6025976"/>
              <a:gd name="connsiteX1932" fmla="*/ 5023365 w 6696733"/>
              <a:gd name="connsiteY1932" fmla="*/ 2139120 h 6025976"/>
              <a:gd name="connsiteX1933" fmla="*/ 5015536 w 6696733"/>
              <a:gd name="connsiteY1933" fmla="*/ 2138154 h 6025976"/>
              <a:gd name="connsiteX1934" fmla="*/ 5009663 w 6696733"/>
              <a:gd name="connsiteY1934" fmla="*/ 2137430 h 6025976"/>
              <a:gd name="connsiteX1935" fmla="*/ 5022193 w 6696733"/>
              <a:gd name="connsiteY1935" fmla="*/ 2132280 h 6025976"/>
              <a:gd name="connsiteX1936" fmla="*/ 5024152 w 6696733"/>
              <a:gd name="connsiteY1936" fmla="*/ 2132521 h 6025976"/>
              <a:gd name="connsiteX1937" fmla="*/ 5031600 w 6696733"/>
              <a:gd name="connsiteY1937" fmla="*/ 2103306 h 6025976"/>
              <a:gd name="connsiteX1938" fmla="*/ 5043349 w 6696733"/>
              <a:gd name="connsiteY1938" fmla="*/ 2088016 h 6025976"/>
              <a:gd name="connsiteX1939" fmla="*/ 5372856 w 6696733"/>
              <a:gd name="connsiteY1939" fmla="*/ 2087450 h 6025976"/>
              <a:gd name="connsiteX1940" fmla="*/ 5373336 w 6696733"/>
              <a:gd name="connsiteY1940" fmla="*/ 2088539 h 6025976"/>
              <a:gd name="connsiteX1941" fmla="*/ 5372614 w 6696733"/>
              <a:gd name="connsiteY1941" fmla="*/ 2089481 h 6025976"/>
              <a:gd name="connsiteX1942" fmla="*/ 5372135 w 6696733"/>
              <a:gd name="connsiteY1942" fmla="*/ 2088392 h 6025976"/>
              <a:gd name="connsiteX1943" fmla="*/ 5372856 w 6696733"/>
              <a:gd name="connsiteY1943" fmla="*/ 2087450 h 6025976"/>
              <a:gd name="connsiteX1944" fmla="*/ 5470639 w 6696733"/>
              <a:gd name="connsiteY1944" fmla="*/ 2083028 h 6025976"/>
              <a:gd name="connsiteX1945" fmla="*/ 5470237 w 6696733"/>
              <a:gd name="connsiteY1945" fmla="*/ 2086412 h 6025976"/>
              <a:gd name="connsiteX1946" fmla="*/ 5443797 w 6696733"/>
              <a:gd name="connsiteY1946" fmla="*/ 2090020 h 6025976"/>
              <a:gd name="connsiteX1947" fmla="*/ 5448545 w 6696733"/>
              <a:gd name="connsiteY1947" fmla="*/ 2083737 h 6025976"/>
              <a:gd name="connsiteX1948" fmla="*/ 5452489 w 6696733"/>
              <a:gd name="connsiteY1948" fmla="*/ 2084223 h 6025976"/>
              <a:gd name="connsiteX1949" fmla="*/ 5464321 w 6696733"/>
              <a:gd name="connsiteY1949" fmla="*/ 2085683 h 6025976"/>
              <a:gd name="connsiteX1950" fmla="*/ 5470639 w 6696733"/>
              <a:gd name="connsiteY1950" fmla="*/ 2083028 h 6025976"/>
              <a:gd name="connsiteX1951" fmla="*/ 1022261 w 6696733"/>
              <a:gd name="connsiteY1951" fmla="*/ 2080362 h 6025976"/>
              <a:gd name="connsiteX1952" fmla="*/ 1025076 w 6696733"/>
              <a:gd name="connsiteY1952" fmla="*/ 2087405 h 6025976"/>
              <a:gd name="connsiteX1953" fmla="*/ 1022720 w 6696733"/>
              <a:gd name="connsiteY1953" fmla="*/ 2107204 h 6025976"/>
              <a:gd name="connsiteX1954" fmla="*/ 1018891 w 6696733"/>
              <a:gd name="connsiteY1954" fmla="*/ 2093339 h 6025976"/>
              <a:gd name="connsiteX1955" fmla="*/ 1022261 w 6696733"/>
              <a:gd name="connsiteY1955" fmla="*/ 2080362 h 6025976"/>
              <a:gd name="connsiteX1956" fmla="*/ 1119593 w 6696733"/>
              <a:gd name="connsiteY1956" fmla="*/ 2075885 h 6025976"/>
              <a:gd name="connsiteX1957" fmla="*/ 1102066 w 6696733"/>
              <a:gd name="connsiteY1957" fmla="*/ 2079904 h 6025976"/>
              <a:gd name="connsiteX1958" fmla="*/ 1105801 w 6696733"/>
              <a:gd name="connsiteY1958" fmla="*/ 2080365 h 6025976"/>
              <a:gd name="connsiteX1959" fmla="*/ 1119593 w 6696733"/>
              <a:gd name="connsiteY1959" fmla="*/ 2075885 h 6025976"/>
              <a:gd name="connsiteX1960" fmla="*/ 5178251 w 6696733"/>
              <a:gd name="connsiteY1960" fmla="*/ 2073750 h 6025976"/>
              <a:gd name="connsiteX1961" fmla="*/ 5177068 w 6696733"/>
              <a:gd name="connsiteY1961" fmla="*/ 2083688 h 6025976"/>
              <a:gd name="connsiteX1962" fmla="*/ 5153614 w 6696733"/>
              <a:gd name="connsiteY1962" fmla="*/ 2097604 h 6025976"/>
              <a:gd name="connsiteX1963" fmla="*/ 5154027 w 6696733"/>
              <a:gd name="connsiteY1963" fmla="*/ 2077485 h 6025976"/>
              <a:gd name="connsiteX1964" fmla="*/ 5111831 w 6696733"/>
              <a:gd name="connsiteY1964" fmla="*/ 2082367 h 6025976"/>
              <a:gd name="connsiteX1965" fmla="*/ 5081748 w 6696733"/>
              <a:gd name="connsiteY1965" fmla="*/ 2085378 h 6025976"/>
              <a:gd name="connsiteX1966" fmla="*/ 5080190 w 6696733"/>
              <a:gd name="connsiteY1966" fmla="*/ 2081825 h 6025976"/>
              <a:gd name="connsiteX1967" fmla="*/ 5061824 w 6696733"/>
              <a:gd name="connsiteY1967" fmla="*/ 2086282 h 6025976"/>
              <a:gd name="connsiteX1968" fmla="*/ 5074707 w 6696733"/>
              <a:gd name="connsiteY1968" fmla="*/ 2094595 h 6025976"/>
              <a:gd name="connsiteX1969" fmla="*/ 5083270 w 6696733"/>
              <a:gd name="connsiteY1969" fmla="*/ 2122546 h 6025976"/>
              <a:gd name="connsiteX1970" fmla="*/ 5084830 w 6696733"/>
              <a:gd name="connsiteY1970" fmla="*/ 2126098 h 6025976"/>
              <a:gd name="connsiteX1971" fmla="*/ 5098499 w 6696733"/>
              <a:gd name="connsiteY1971" fmla="*/ 2127785 h 6025976"/>
              <a:gd name="connsiteX1972" fmla="*/ 5108659 w 6696733"/>
              <a:gd name="connsiteY1972" fmla="*/ 2125677 h 6025976"/>
              <a:gd name="connsiteX1973" fmla="*/ 5126236 w 6696733"/>
              <a:gd name="connsiteY1973" fmla="*/ 2127844 h 6025976"/>
              <a:gd name="connsiteX1974" fmla="*/ 5121936 w 6696733"/>
              <a:gd name="connsiteY1974" fmla="*/ 2130676 h 6025976"/>
              <a:gd name="connsiteX1975" fmla="*/ 5136000 w 6696733"/>
              <a:gd name="connsiteY1975" fmla="*/ 2129049 h 6025976"/>
              <a:gd name="connsiteX1976" fmla="*/ 5130143 w 6696733"/>
              <a:gd name="connsiteY1976" fmla="*/ 2128326 h 6025976"/>
              <a:gd name="connsiteX1977" fmla="*/ 5138742 w 6696733"/>
              <a:gd name="connsiteY1977" fmla="*/ 2122662 h 6025976"/>
              <a:gd name="connsiteX1978" fmla="*/ 5139906 w 6696733"/>
              <a:gd name="connsiteY1978" fmla="*/ 2129530 h 6025976"/>
              <a:gd name="connsiteX1979" fmla="*/ 5174290 w 6696733"/>
              <a:gd name="connsiteY1979" fmla="*/ 2123686 h 6025976"/>
              <a:gd name="connsiteX1980" fmla="*/ 5174308 w 6696733"/>
              <a:gd name="connsiteY1980" fmla="*/ 2106880 h 6025976"/>
              <a:gd name="connsiteX1981" fmla="*/ 5168843 w 6696733"/>
              <a:gd name="connsiteY1981" fmla="*/ 2102844 h 6025976"/>
              <a:gd name="connsiteX1982" fmla="*/ 5171191 w 6696733"/>
              <a:gd name="connsiteY1982" fmla="*/ 2099772 h 6025976"/>
              <a:gd name="connsiteX1983" fmla="*/ 5175097 w 6696733"/>
              <a:gd name="connsiteY1983" fmla="*/ 2100254 h 6025976"/>
              <a:gd name="connsiteX1984" fmla="*/ 5180204 w 6696733"/>
              <a:gd name="connsiteY1984" fmla="*/ 2073990 h 6025976"/>
              <a:gd name="connsiteX1985" fmla="*/ 5178251 w 6696733"/>
              <a:gd name="connsiteY1985" fmla="*/ 2073750 h 6025976"/>
              <a:gd name="connsiteX1986" fmla="*/ 5465900 w 6696733"/>
              <a:gd name="connsiteY1986" fmla="*/ 2068021 h 6025976"/>
              <a:gd name="connsiteX1987" fmla="*/ 5467101 w 6696733"/>
              <a:gd name="connsiteY1987" fmla="*/ 2068169 h 6025976"/>
              <a:gd name="connsiteX1988" fmla="*/ 5466859 w 6696733"/>
              <a:gd name="connsiteY1988" fmla="*/ 2070200 h 6025976"/>
              <a:gd name="connsiteX1989" fmla="*/ 5465659 w 6696733"/>
              <a:gd name="connsiteY1989" fmla="*/ 2070052 h 6025976"/>
              <a:gd name="connsiteX1990" fmla="*/ 5352588 w 6696733"/>
              <a:gd name="connsiteY1990" fmla="*/ 2064346 h 6025976"/>
              <a:gd name="connsiteX1991" fmla="*/ 5355599 w 6696733"/>
              <a:gd name="connsiteY1991" fmla="*/ 2071782 h 6025976"/>
              <a:gd name="connsiteX1992" fmla="*/ 5357783 w 6696733"/>
              <a:gd name="connsiteY1992" fmla="*/ 2086178 h 6025976"/>
              <a:gd name="connsiteX1993" fmla="*/ 5353528 w 6696733"/>
              <a:gd name="connsiteY1993" fmla="*/ 2089187 h 6025976"/>
              <a:gd name="connsiteX1994" fmla="*/ 5350253 w 6696733"/>
              <a:gd name="connsiteY1994" fmla="*/ 2067590 h 6025976"/>
              <a:gd name="connsiteX1995" fmla="*/ 5352588 w 6696733"/>
              <a:gd name="connsiteY1995" fmla="*/ 2064346 h 6025976"/>
              <a:gd name="connsiteX1996" fmla="*/ 5661810 w 6696733"/>
              <a:gd name="connsiteY1996" fmla="*/ 2059219 h 6025976"/>
              <a:gd name="connsiteX1997" fmla="*/ 5663123 w 6696733"/>
              <a:gd name="connsiteY1997" fmla="*/ 2068653 h 6025976"/>
              <a:gd name="connsiteX1998" fmla="*/ 5660361 w 6696733"/>
              <a:gd name="connsiteY1998" fmla="*/ 2071402 h 6025976"/>
              <a:gd name="connsiteX1999" fmla="*/ 5658322 w 6696733"/>
              <a:gd name="connsiteY1999" fmla="*/ 2068061 h 6025976"/>
              <a:gd name="connsiteX2000" fmla="*/ 5661810 w 6696733"/>
              <a:gd name="connsiteY2000" fmla="*/ 2059219 h 6025976"/>
              <a:gd name="connsiteX2001" fmla="*/ 5535313 w 6696733"/>
              <a:gd name="connsiteY2001" fmla="*/ 2055979 h 6025976"/>
              <a:gd name="connsiteX2002" fmla="*/ 5540803 w 6696733"/>
              <a:gd name="connsiteY2002" fmla="*/ 2060091 h 6025976"/>
              <a:gd name="connsiteX2003" fmla="*/ 5522322 w 6696733"/>
              <a:gd name="connsiteY2003" fmla="*/ 2064679 h 6025976"/>
              <a:gd name="connsiteX2004" fmla="*/ 5535313 w 6696733"/>
              <a:gd name="connsiteY2004" fmla="*/ 2055979 h 6025976"/>
              <a:gd name="connsiteX2005" fmla="*/ 1130864 w 6696733"/>
              <a:gd name="connsiteY2005" fmla="*/ 2031945 h 6025976"/>
              <a:gd name="connsiteX2006" fmla="*/ 1129656 w 6696733"/>
              <a:gd name="connsiteY2006" fmla="*/ 2042099 h 6025976"/>
              <a:gd name="connsiteX2007" fmla="*/ 1126860 w 6696733"/>
              <a:gd name="connsiteY2007" fmla="*/ 2034886 h 6025976"/>
              <a:gd name="connsiteX2008" fmla="*/ 1051709 w 6696733"/>
              <a:gd name="connsiteY2008" fmla="*/ 2030426 h 6025976"/>
              <a:gd name="connsiteX2009" fmla="*/ 1062060 w 6696733"/>
              <a:gd name="connsiteY2009" fmla="*/ 2041686 h 6025976"/>
              <a:gd name="connsiteX2010" fmla="*/ 1052393 w 6696733"/>
              <a:gd name="connsiteY2010" fmla="*/ 2073777 h 6025976"/>
              <a:gd name="connsiteX2011" fmla="*/ 1044746 w 6696733"/>
              <a:gd name="connsiteY2011" fmla="*/ 2056194 h 6025976"/>
              <a:gd name="connsiteX2012" fmla="*/ 1051709 w 6696733"/>
              <a:gd name="connsiteY2012" fmla="*/ 2030426 h 6025976"/>
              <a:gd name="connsiteX2013" fmla="*/ 991809 w 6696733"/>
              <a:gd name="connsiteY2013" fmla="*/ 2026275 h 6025976"/>
              <a:gd name="connsiteX2014" fmla="*/ 1004759 w 6696733"/>
              <a:gd name="connsiteY2014" fmla="*/ 2027872 h 6025976"/>
              <a:gd name="connsiteX2015" fmla="*/ 986607 w 6696733"/>
              <a:gd name="connsiteY2015" fmla="*/ 2041822 h 6025976"/>
              <a:gd name="connsiteX2016" fmla="*/ 979242 w 6696733"/>
              <a:gd name="connsiteY2016" fmla="*/ 2034439 h 6025976"/>
              <a:gd name="connsiteX2017" fmla="*/ 991809 w 6696733"/>
              <a:gd name="connsiteY2017" fmla="*/ 2026275 h 6025976"/>
              <a:gd name="connsiteX2018" fmla="*/ 1017025 w 6696733"/>
              <a:gd name="connsiteY2018" fmla="*/ 2022027 h 6025976"/>
              <a:gd name="connsiteX2019" fmla="*/ 1021669 w 6696733"/>
              <a:gd name="connsiteY2019" fmla="*/ 2029075 h 6025976"/>
              <a:gd name="connsiteX2020" fmla="*/ 1016547 w 6696733"/>
              <a:gd name="connsiteY2020" fmla="*/ 2041394 h 6025976"/>
              <a:gd name="connsiteX2021" fmla="*/ 1013704 w 6696733"/>
              <a:gd name="connsiteY2021" fmla="*/ 2034568 h 6025976"/>
              <a:gd name="connsiteX2022" fmla="*/ 1017025 w 6696733"/>
              <a:gd name="connsiteY2022" fmla="*/ 2022027 h 6025976"/>
              <a:gd name="connsiteX2023" fmla="*/ 5165510 w 6696733"/>
              <a:gd name="connsiteY2023" fmla="*/ 2006252 h 6025976"/>
              <a:gd name="connsiteX2024" fmla="*/ 5166674 w 6696733"/>
              <a:gd name="connsiteY2024" fmla="*/ 2007862 h 6025976"/>
              <a:gd name="connsiteX2025" fmla="*/ 5146729 w 6696733"/>
              <a:gd name="connsiteY2025" fmla="*/ 2008787 h 6025976"/>
              <a:gd name="connsiteX2026" fmla="*/ 5324942 w 6696733"/>
              <a:gd name="connsiteY2026" fmla="*/ 1982809 h 6025976"/>
              <a:gd name="connsiteX2027" fmla="*/ 5341327 w 6696733"/>
              <a:gd name="connsiteY2027" fmla="*/ 1989079 h 6025976"/>
              <a:gd name="connsiteX2028" fmla="*/ 5277255 w 6696733"/>
              <a:gd name="connsiteY2028" fmla="*/ 1995306 h 6025976"/>
              <a:gd name="connsiteX2029" fmla="*/ 5308915 w 6696733"/>
              <a:gd name="connsiteY2029" fmla="*/ 1982874 h 6025976"/>
              <a:gd name="connsiteX2030" fmla="*/ 5324942 w 6696733"/>
              <a:gd name="connsiteY2030" fmla="*/ 1982809 h 6025976"/>
              <a:gd name="connsiteX2031" fmla="*/ 954930 w 6696733"/>
              <a:gd name="connsiteY2031" fmla="*/ 1971099 h 6025976"/>
              <a:gd name="connsiteX2032" fmla="*/ 963968 w 6696733"/>
              <a:gd name="connsiteY2032" fmla="*/ 1995651 h 6025976"/>
              <a:gd name="connsiteX2033" fmla="*/ 952968 w 6696733"/>
              <a:gd name="connsiteY2033" fmla="*/ 2021079 h 6025976"/>
              <a:gd name="connsiteX2034" fmla="*/ 945110 w 6696733"/>
              <a:gd name="connsiteY2034" fmla="*/ 2003370 h 6025976"/>
              <a:gd name="connsiteX2035" fmla="*/ 954930 w 6696733"/>
              <a:gd name="connsiteY2035" fmla="*/ 1971099 h 6025976"/>
              <a:gd name="connsiteX2036" fmla="*/ 5171438 w 6696733"/>
              <a:gd name="connsiteY2036" fmla="*/ 1967830 h 6025976"/>
              <a:gd name="connsiteX2037" fmla="*/ 5183929 w 6696733"/>
              <a:gd name="connsiteY2037" fmla="*/ 1979526 h 6025976"/>
              <a:gd name="connsiteX2038" fmla="*/ 5183532 w 6696733"/>
              <a:gd name="connsiteY2038" fmla="*/ 1982862 h 6025976"/>
              <a:gd name="connsiteX2039" fmla="*/ 5205005 w 6696733"/>
              <a:gd name="connsiteY2039" fmla="*/ 2002435 h 6025976"/>
              <a:gd name="connsiteX2040" fmla="*/ 5206959 w 6696733"/>
              <a:gd name="connsiteY2040" fmla="*/ 2002676 h 6025976"/>
              <a:gd name="connsiteX2041" fmla="*/ 5182709 w 6696733"/>
              <a:gd name="connsiteY2041" fmla="*/ 2006455 h 6025976"/>
              <a:gd name="connsiteX2042" fmla="*/ 5172935 w 6696733"/>
              <a:gd name="connsiteY2042" fmla="*/ 2005250 h 6025976"/>
              <a:gd name="connsiteX2043" fmla="*/ 5165510 w 6696733"/>
              <a:gd name="connsiteY2043" fmla="*/ 2006252 h 6025976"/>
              <a:gd name="connsiteX2044" fmla="*/ 5159329 w 6696733"/>
              <a:gd name="connsiteY2044" fmla="*/ 1997700 h 6025976"/>
              <a:gd name="connsiteX2045" fmla="*/ 5138940 w 6696733"/>
              <a:gd name="connsiteY2045" fmla="*/ 1990901 h 6025976"/>
              <a:gd name="connsiteX2046" fmla="*/ 5168292 w 6696733"/>
              <a:gd name="connsiteY2046" fmla="*/ 1977597 h 6025976"/>
              <a:gd name="connsiteX2047" fmla="*/ 5171438 w 6696733"/>
              <a:gd name="connsiteY2047" fmla="*/ 1967830 h 6025976"/>
              <a:gd name="connsiteX2048" fmla="*/ 998597 w 6696733"/>
              <a:gd name="connsiteY2048" fmla="*/ 1941461 h 6025976"/>
              <a:gd name="connsiteX2049" fmla="*/ 1001994 w 6696733"/>
              <a:gd name="connsiteY2049" fmla="*/ 1948748 h 6025976"/>
              <a:gd name="connsiteX2050" fmla="*/ 997074 w 6696733"/>
              <a:gd name="connsiteY2050" fmla="*/ 1972178 h 6025976"/>
              <a:gd name="connsiteX2051" fmla="*/ 994887 w 6696733"/>
              <a:gd name="connsiteY2051" fmla="*/ 1954738 h 6025976"/>
              <a:gd name="connsiteX2052" fmla="*/ 998597 w 6696733"/>
              <a:gd name="connsiteY2052" fmla="*/ 1941461 h 6025976"/>
              <a:gd name="connsiteX2053" fmla="*/ 5280737 w 6696733"/>
              <a:gd name="connsiteY2053" fmla="*/ 1939663 h 6025976"/>
              <a:gd name="connsiteX2054" fmla="*/ 5291750 w 6696733"/>
              <a:gd name="connsiteY2054" fmla="*/ 1945878 h 6025976"/>
              <a:gd name="connsiteX2055" fmla="*/ 5286564 w 6696733"/>
              <a:gd name="connsiteY2055" fmla="*/ 1955835 h 6025976"/>
              <a:gd name="connsiteX2056" fmla="*/ 5269645 w 6696733"/>
              <a:gd name="connsiteY2056" fmla="*/ 1946684 h 6025976"/>
              <a:gd name="connsiteX2057" fmla="*/ 5280737 w 6696733"/>
              <a:gd name="connsiteY2057" fmla="*/ 1939663 h 6025976"/>
              <a:gd name="connsiteX2058" fmla="*/ 970795 w 6696733"/>
              <a:gd name="connsiteY2058" fmla="*/ 1874160 h 6025976"/>
              <a:gd name="connsiteX2059" fmla="*/ 982665 w 6696733"/>
              <a:gd name="connsiteY2059" fmla="*/ 1896227 h 6025976"/>
              <a:gd name="connsiteX2060" fmla="*/ 971683 w 6696733"/>
              <a:gd name="connsiteY2060" fmla="*/ 1918911 h 6025976"/>
              <a:gd name="connsiteX2061" fmla="*/ 961856 w 6696733"/>
              <a:gd name="connsiteY2061" fmla="*/ 1897095 h 6025976"/>
              <a:gd name="connsiteX2062" fmla="*/ 970795 w 6696733"/>
              <a:gd name="connsiteY2062" fmla="*/ 1874160 h 6025976"/>
              <a:gd name="connsiteX2063" fmla="*/ 5631709 w 6696733"/>
              <a:gd name="connsiteY2063" fmla="*/ 1857299 h 6025976"/>
              <a:gd name="connsiteX2064" fmla="*/ 5636237 w 6696733"/>
              <a:gd name="connsiteY2064" fmla="*/ 1857445 h 6025976"/>
              <a:gd name="connsiteX2065" fmla="*/ 5640349 w 6696733"/>
              <a:gd name="connsiteY2065" fmla="*/ 1871138 h 6025976"/>
              <a:gd name="connsiteX2066" fmla="*/ 5638416 w 6696733"/>
              <a:gd name="connsiteY2066" fmla="*/ 1887383 h 6025976"/>
              <a:gd name="connsiteX2067" fmla="*/ 5627872 w 6696733"/>
              <a:gd name="connsiteY2067" fmla="*/ 1879489 h 6025976"/>
              <a:gd name="connsiteX2068" fmla="*/ 5628307 w 6696733"/>
              <a:gd name="connsiteY2068" fmla="*/ 1859763 h 6025976"/>
              <a:gd name="connsiteX2069" fmla="*/ 5631709 w 6696733"/>
              <a:gd name="connsiteY2069" fmla="*/ 1857299 h 6025976"/>
              <a:gd name="connsiteX2070" fmla="*/ 775650 w 6696733"/>
              <a:gd name="connsiteY2070" fmla="*/ 1854064 h 6025976"/>
              <a:gd name="connsiteX2071" fmla="*/ 787406 w 6696733"/>
              <a:gd name="connsiteY2071" fmla="*/ 1858604 h 6025976"/>
              <a:gd name="connsiteX2072" fmla="*/ 771763 w 6696733"/>
              <a:gd name="connsiteY2072" fmla="*/ 1874335 h 6025976"/>
              <a:gd name="connsiteX2073" fmla="*/ 765249 w 6696733"/>
              <a:gd name="connsiteY2073" fmla="*/ 1862936 h 6025976"/>
              <a:gd name="connsiteX2074" fmla="*/ 775650 w 6696733"/>
              <a:gd name="connsiteY2074" fmla="*/ 1854064 h 6025976"/>
              <a:gd name="connsiteX2075" fmla="*/ 853413 w 6696733"/>
              <a:gd name="connsiteY2075" fmla="*/ 1854042 h 6025976"/>
              <a:gd name="connsiteX2076" fmla="*/ 856161 w 6696733"/>
              <a:gd name="connsiteY2076" fmla="*/ 1864467 h 6025976"/>
              <a:gd name="connsiteX2077" fmla="*/ 854584 w 6696733"/>
              <a:gd name="connsiteY2077" fmla="*/ 1877719 h 6025976"/>
              <a:gd name="connsiteX2078" fmla="*/ 914348 w 6696733"/>
              <a:gd name="connsiteY2078" fmla="*/ 1861558 h 6025976"/>
              <a:gd name="connsiteX2079" fmla="*/ 930860 w 6696733"/>
              <a:gd name="connsiteY2079" fmla="*/ 1856871 h 6025976"/>
              <a:gd name="connsiteX2080" fmla="*/ 943830 w 6696733"/>
              <a:gd name="connsiteY2080" fmla="*/ 1865194 h 6025976"/>
              <a:gd name="connsiteX2081" fmla="*/ 946580 w 6696733"/>
              <a:gd name="connsiteY2081" fmla="*/ 1875619 h 6025976"/>
              <a:gd name="connsiteX2082" fmla="*/ 943432 w 6696733"/>
              <a:gd name="connsiteY2082" fmla="*/ 1885316 h 6025976"/>
              <a:gd name="connsiteX2083" fmla="*/ 926918 w 6696733"/>
              <a:gd name="connsiteY2083" fmla="*/ 1890002 h 6025976"/>
              <a:gd name="connsiteX2084" fmla="*/ 874628 w 6696733"/>
              <a:gd name="connsiteY2084" fmla="*/ 1893637 h 6025976"/>
              <a:gd name="connsiteX2085" fmla="*/ 845531 w 6696733"/>
              <a:gd name="connsiteY2085" fmla="*/ 1903496 h 6025976"/>
              <a:gd name="connsiteX2086" fmla="*/ 831378 w 6696733"/>
              <a:gd name="connsiteY2086" fmla="*/ 1905112 h 6025976"/>
              <a:gd name="connsiteX2087" fmla="*/ 809764 w 6696733"/>
              <a:gd name="connsiteY2087" fmla="*/ 1885637 h 6025976"/>
              <a:gd name="connsiteX2088" fmla="*/ 852223 w 6696733"/>
              <a:gd name="connsiteY2088" fmla="*/ 1880788 h 6025976"/>
              <a:gd name="connsiteX2089" fmla="*/ 849473 w 6696733"/>
              <a:gd name="connsiteY2089" fmla="*/ 1870365 h 6025976"/>
              <a:gd name="connsiteX2090" fmla="*/ 853413 w 6696733"/>
              <a:gd name="connsiteY2090" fmla="*/ 1854042 h 6025976"/>
              <a:gd name="connsiteX2091" fmla="*/ 831375 w 6696733"/>
              <a:gd name="connsiteY2091" fmla="*/ 1840480 h 6025976"/>
              <a:gd name="connsiteX2092" fmla="*/ 836559 w 6696733"/>
              <a:gd name="connsiteY2092" fmla="*/ 1865157 h 6025976"/>
              <a:gd name="connsiteX2093" fmla="*/ 830544 w 6696733"/>
              <a:gd name="connsiteY2093" fmla="*/ 1881585 h 6025976"/>
              <a:gd name="connsiteX2094" fmla="*/ 824556 w 6696733"/>
              <a:gd name="connsiteY2094" fmla="*/ 1863677 h 6025976"/>
              <a:gd name="connsiteX2095" fmla="*/ 831375 w 6696733"/>
              <a:gd name="connsiteY2095" fmla="*/ 1840480 h 6025976"/>
              <a:gd name="connsiteX2096" fmla="*/ 67659 w 6696733"/>
              <a:gd name="connsiteY2096" fmla="*/ 1831996 h 6025976"/>
              <a:gd name="connsiteX2097" fmla="*/ 80498 w 6696733"/>
              <a:gd name="connsiteY2097" fmla="*/ 1832343 h 6025976"/>
              <a:gd name="connsiteX2098" fmla="*/ 62316 w 6696733"/>
              <a:gd name="connsiteY2098" fmla="*/ 1846583 h 6025976"/>
              <a:gd name="connsiteX2099" fmla="*/ 56996 w 6696733"/>
              <a:gd name="connsiteY2099" fmla="*/ 1839334 h 6025976"/>
              <a:gd name="connsiteX2100" fmla="*/ 67659 w 6696733"/>
              <a:gd name="connsiteY2100" fmla="*/ 1831996 h 6025976"/>
              <a:gd name="connsiteX2101" fmla="*/ 367395 w 6696733"/>
              <a:gd name="connsiteY2101" fmla="*/ 1826522 h 6025976"/>
              <a:gd name="connsiteX2102" fmla="*/ 362780 w 6696733"/>
              <a:gd name="connsiteY2102" fmla="*/ 1832546 h 6025976"/>
              <a:gd name="connsiteX2103" fmla="*/ 350487 w 6696733"/>
              <a:gd name="connsiteY2103" fmla="*/ 1837623 h 6025976"/>
              <a:gd name="connsiteX2104" fmla="*/ 346259 w 6696733"/>
              <a:gd name="connsiteY2104" fmla="*/ 1840398 h 6025976"/>
              <a:gd name="connsiteX2105" fmla="*/ 347032 w 6696733"/>
              <a:gd name="connsiteY2105" fmla="*/ 1833900 h 6025976"/>
              <a:gd name="connsiteX2106" fmla="*/ 355100 w 6696733"/>
              <a:gd name="connsiteY2106" fmla="*/ 1831599 h 6025976"/>
              <a:gd name="connsiteX2107" fmla="*/ 367395 w 6696733"/>
              <a:gd name="connsiteY2107" fmla="*/ 1826522 h 6025976"/>
              <a:gd name="connsiteX2108" fmla="*/ 5657657 w 6696733"/>
              <a:gd name="connsiteY2108" fmla="*/ 1814759 h 6025976"/>
              <a:gd name="connsiteX2109" fmla="*/ 5661186 w 6696733"/>
              <a:gd name="connsiteY2109" fmla="*/ 1832914 h 6025976"/>
              <a:gd name="connsiteX2110" fmla="*/ 5643246 w 6696733"/>
              <a:gd name="connsiteY2110" fmla="*/ 1833998 h 6025976"/>
              <a:gd name="connsiteX2111" fmla="*/ 5611265 w 6696733"/>
              <a:gd name="connsiteY2111" fmla="*/ 1836646 h 6025976"/>
              <a:gd name="connsiteX2112" fmla="*/ 5601109 w 6696733"/>
              <a:gd name="connsiteY2112" fmla="*/ 1822207 h 6025976"/>
              <a:gd name="connsiteX2113" fmla="*/ 5611248 w 6696733"/>
              <a:gd name="connsiteY2113" fmla="*/ 1820162 h 6025976"/>
              <a:gd name="connsiteX2114" fmla="*/ 5647130 w 6696733"/>
              <a:gd name="connsiteY2114" fmla="*/ 1817995 h 6025976"/>
              <a:gd name="connsiteX2115" fmla="*/ 5657657 w 6696733"/>
              <a:gd name="connsiteY2115" fmla="*/ 1814759 h 6025976"/>
              <a:gd name="connsiteX2116" fmla="*/ 454565 w 6696733"/>
              <a:gd name="connsiteY2116" fmla="*/ 1814610 h 6025976"/>
              <a:gd name="connsiteX2117" fmla="*/ 455637 w 6696733"/>
              <a:gd name="connsiteY2117" fmla="*/ 1824014 h 6025976"/>
              <a:gd name="connsiteX2118" fmla="*/ 451315 w 6696733"/>
              <a:gd name="connsiteY2118" fmla="*/ 1823481 h 6025976"/>
              <a:gd name="connsiteX2119" fmla="*/ 446633 w 6696733"/>
              <a:gd name="connsiteY2119" fmla="*/ 1825993 h 6025976"/>
              <a:gd name="connsiteX2120" fmla="*/ 454565 w 6696733"/>
              <a:gd name="connsiteY2120" fmla="*/ 1814610 h 6025976"/>
              <a:gd name="connsiteX2121" fmla="*/ 5127115 w 6696733"/>
              <a:gd name="connsiteY2121" fmla="*/ 1803717 h 6025976"/>
              <a:gd name="connsiteX2122" fmla="*/ 5097054 w 6696733"/>
              <a:gd name="connsiteY2122" fmla="*/ 1806877 h 6025976"/>
              <a:gd name="connsiteX2123" fmla="*/ 5081046 w 6696733"/>
              <a:gd name="connsiteY2123" fmla="*/ 1808337 h 6025976"/>
              <a:gd name="connsiteX2124" fmla="*/ 5061076 w 6696733"/>
              <a:gd name="connsiteY2124" fmla="*/ 1826478 h 6025976"/>
              <a:gd name="connsiteX2125" fmla="*/ 5066927 w 6696733"/>
              <a:gd name="connsiteY2125" fmla="*/ 1827200 h 6025976"/>
              <a:gd name="connsiteX2126" fmla="*/ 5112996 w 6696733"/>
              <a:gd name="connsiteY2126" fmla="*/ 1822579 h 6025976"/>
              <a:gd name="connsiteX2127" fmla="*/ 5114204 w 6696733"/>
              <a:gd name="connsiteY2127" fmla="*/ 1812427 h 6025976"/>
              <a:gd name="connsiteX2128" fmla="*/ 5127115 w 6696733"/>
              <a:gd name="connsiteY2128" fmla="*/ 1803717 h 6025976"/>
              <a:gd name="connsiteX2129" fmla="*/ 187611 w 6696733"/>
              <a:gd name="connsiteY2129" fmla="*/ 1781682 h 6025976"/>
              <a:gd name="connsiteX2130" fmla="*/ 171114 w 6696733"/>
              <a:gd name="connsiteY2130" fmla="*/ 1803085 h 6025976"/>
              <a:gd name="connsiteX2131" fmla="*/ 165222 w 6696733"/>
              <a:gd name="connsiteY2131" fmla="*/ 1802358 h 6025976"/>
              <a:gd name="connsiteX2132" fmla="*/ 151473 w 6696733"/>
              <a:gd name="connsiteY2132" fmla="*/ 1800662 h 6025976"/>
              <a:gd name="connsiteX2133" fmla="*/ 143223 w 6696733"/>
              <a:gd name="connsiteY2133" fmla="*/ 1802993 h 6025976"/>
              <a:gd name="connsiteX2134" fmla="*/ 160899 w 6696733"/>
              <a:gd name="connsiteY2134" fmla="*/ 1788432 h 6025976"/>
              <a:gd name="connsiteX2135" fmla="*/ 187611 w 6696733"/>
              <a:gd name="connsiteY2135" fmla="*/ 1781682 h 6025976"/>
              <a:gd name="connsiteX2136" fmla="*/ 744806 w 6696733"/>
              <a:gd name="connsiteY2136" fmla="*/ 1779014 h 6025976"/>
              <a:gd name="connsiteX2137" fmla="*/ 640168 w 6696733"/>
              <a:gd name="connsiteY2137" fmla="*/ 1794188 h 6025976"/>
              <a:gd name="connsiteX2138" fmla="*/ 628006 w 6696733"/>
              <a:gd name="connsiteY2138" fmla="*/ 1796057 h 6025976"/>
              <a:gd name="connsiteX2139" fmla="*/ 619765 w 6696733"/>
              <a:gd name="connsiteY2139" fmla="*/ 1798411 h 6025976"/>
              <a:gd name="connsiteX2140" fmla="*/ 640564 w 6696733"/>
              <a:gd name="connsiteY2140" fmla="*/ 1790867 h 6025976"/>
              <a:gd name="connsiteX2141" fmla="*/ 727275 w 6696733"/>
              <a:gd name="connsiteY2141" fmla="*/ 1781345 h 6025976"/>
              <a:gd name="connsiteX2142" fmla="*/ 765728 w 6696733"/>
              <a:gd name="connsiteY2142" fmla="*/ 1775979 h 6025976"/>
              <a:gd name="connsiteX2143" fmla="*/ 765172 w 6696733"/>
              <a:gd name="connsiteY2143" fmla="*/ 1776304 h 6025976"/>
              <a:gd name="connsiteX2144" fmla="*/ 744806 w 6696733"/>
              <a:gd name="connsiteY2144" fmla="*/ 1779014 h 6025976"/>
              <a:gd name="connsiteX2145" fmla="*/ 489663 w 6696733"/>
              <a:gd name="connsiteY2145" fmla="*/ 1750946 h 6025976"/>
              <a:gd name="connsiteX2146" fmla="*/ 489505 w 6696733"/>
              <a:gd name="connsiteY2146" fmla="*/ 1752279 h 6025976"/>
              <a:gd name="connsiteX2147" fmla="*/ 489240 w 6696733"/>
              <a:gd name="connsiteY2147" fmla="*/ 1754499 h 6025976"/>
              <a:gd name="connsiteX2148" fmla="*/ 483055 w 6696733"/>
              <a:gd name="connsiteY2148" fmla="*/ 1757342 h 6025976"/>
              <a:gd name="connsiteX2149" fmla="*/ 489663 w 6696733"/>
              <a:gd name="connsiteY2149" fmla="*/ 1750946 h 6025976"/>
              <a:gd name="connsiteX2150" fmla="*/ 500474 w 6696733"/>
              <a:gd name="connsiteY2150" fmla="*/ 1741977 h 6025976"/>
              <a:gd name="connsiteX2151" fmla="*/ 514125 w 6696733"/>
              <a:gd name="connsiteY2151" fmla="*/ 1743661 h 6025976"/>
              <a:gd name="connsiteX2152" fmla="*/ 510907 w 6696733"/>
              <a:gd name="connsiteY2152" fmla="*/ 1754082 h 6025976"/>
              <a:gd name="connsiteX2153" fmla="*/ 501155 w 6696733"/>
              <a:gd name="connsiteY2153" fmla="*/ 1752879 h 6025976"/>
              <a:gd name="connsiteX2154" fmla="*/ 500474 w 6696733"/>
              <a:gd name="connsiteY2154" fmla="*/ 1741977 h 6025976"/>
              <a:gd name="connsiteX2155" fmla="*/ 252558 w 6696733"/>
              <a:gd name="connsiteY2155" fmla="*/ 1736123 h 6025976"/>
              <a:gd name="connsiteX2156" fmla="*/ 260359 w 6696733"/>
              <a:gd name="connsiteY2156" fmla="*/ 1737085 h 6025976"/>
              <a:gd name="connsiteX2157" fmla="*/ 255733 w 6696733"/>
              <a:gd name="connsiteY2157" fmla="*/ 1742697 h 6025976"/>
              <a:gd name="connsiteX2158" fmla="*/ 250245 w 6696733"/>
              <a:gd name="connsiteY2158" fmla="*/ 1738929 h 6025976"/>
              <a:gd name="connsiteX2159" fmla="*/ 252558 w 6696733"/>
              <a:gd name="connsiteY2159" fmla="*/ 1736123 h 6025976"/>
              <a:gd name="connsiteX2160" fmla="*/ 549482 w 6696733"/>
              <a:gd name="connsiteY2160" fmla="*/ 1735660 h 6025976"/>
              <a:gd name="connsiteX2161" fmla="*/ 563136 w 6696733"/>
              <a:gd name="connsiteY2161" fmla="*/ 1737344 h 6025976"/>
              <a:gd name="connsiteX2162" fmla="*/ 552296 w 6696733"/>
              <a:gd name="connsiteY2162" fmla="*/ 1745279 h 6025976"/>
              <a:gd name="connsiteX2163" fmla="*/ 549482 w 6696733"/>
              <a:gd name="connsiteY2163" fmla="*/ 1735660 h 6025976"/>
              <a:gd name="connsiteX2164" fmla="*/ 5107105 w 6696733"/>
              <a:gd name="connsiteY2164" fmla="*/ 1734435 h 6025976"/>
              <a:gd name="connsiteX2165" fmla="*/ 5110186 w 6696733"/>
              <a:gd name="connsiteY2165" fmla="*/ 1741290 h 6025976"/>
              <a:gd name="connsiteX2166" fmla="*/ 5106747 w 6696733"/>
              <a:gd name="connsiteY2166" fmla="*/ 1753817 h 6025976"/>
              <a:gd name="connsiteX2167" fmla="*/ 5100204 w 6696733"/>
              <a:gd name="connsiteY2167" fmla="*/ 1743297 h 6025976"/>
              <a:gd name="connsiteX2168" fmla="*/ 5107105 w 6696733"/>
              <a:gd name="connsiteY2168" fmla="*/ 1734435 h 6025976"/>
              <a:gd name="connsiteX2169" fmla="*/ 961747 w 6696733"/>
              <a:gd name="connsiteY2169" fmla="*/ 1732939 h 6025976"/>
              <a:gd name="connsiteX2170" fmla="*/ 967279 w 6696733"/>
              <a:gd name="connsiteY2170" fmla="*/ 1736369 h 6025976"/>
              <a:gd name="connsiteX2171" fmla="*/ 964684 w 6696733"/>
              <a:gd name="connsiteY2171" fmla="*/ 1741542 h 6025976"/>
              <a:gd name="connsiteX2172" fmla="*/ 957202 w 6696733"/>
              <a:gd name="connsiteY2172" fmla="*/ 1737872 h 6025976"/>
              <a:gd name="connsiteX2173" fmla="*/ 961747 w 6696733"/>
              <a:gd name="connsiteY2173" fmla="*/ 1732939 h 6025976"/>
              <a:gd name="connsiteX2174" fmla="*/ 393646 w 6696733"/>
              <a:gd name="connsiteY2174" fmla="*/ 1726742 h 6025976"/>
              <a:gd name="connsiteX2175" fmla="*/ 395611 w 6696733"/>
              <a:gd name="connsiteY2175" fmla="*/ 1726984 h 6025976"/>
              <a:gd name="connsiteX2176" fmla="*/ 395217 w 6696733"/>
              <a:gd name="connsiteY2176" fmla="*/ 1730293 h 6025976"/>
              <a:gd name="connsiteX2177" fmla="*/ 392858 w 6696733"/>
              <a:gd name="connsiteY2177" fmla="*/ 1733359 h 6025976"/>
              <a:gd name="connsiteX2178" fmla="*/ 400740 w 6696733"/>
              <a:gd name="connsiteY2178" fmla="*/ 1751119 h 6025976"/>
              <a:gd name="connsiteX2179" fmla="*/ 334225 w 6696733"/>
              <a:gd name="connsiteY2179" fmla="*/ 1773134 h 6025976"/>
              <a:gd name="connsiteX2180" fmla="*/ 242931 w 6696733"/>
              <a:gd name="connsiteY2180" fmla="*/ 1785378 h 6025976"/>
              <a:gd name="connsiteX2181" fmla="*/ 236242 w 6696733"/>
              <a:gd name="connsiteY2181" fmla="*/ 1791267 h 6025976"/>
              <a:gd name="connsiteX2182" fmla="*/ 204370 w 6696733"/>
              <a:gd name="connsiteY2182" fmla="*/ 1773907 h 6025976"/>
              <a:gd name="connsiteX2183" fmla="*/ 228767 w 6696733"/>
              <a:gd name="connsiteY2183" fmla="*/ 1770201 h 6025976"/>
              <a:gd name="connsiteX2184" fmla="*/ 288973 w 6696733"/>
              <a:gd name="connsiteY2184" fmla="*/ 1767553 h 6025976"/>
              <a:gd name="connsiteX2185" fmla="*/ 329896 w 6696733"/>
              <a:gd name="connsiteY2185" fmla="*/ 1759169 h 6025976"/>
              <a:gd name="connsiteX2186" fmla="*/ 393646 w 6696733"/>
              <a:gd name="connsiteY2186" fmla="*/ 1726742 h 6025976"/>
              <a:gd name="connsiteX2187" fmla="*/ 965265 w 6696733"/>
              <a:gd name="connsiteY2187" fmla="*/ 1725131 h 6025976"/>
              <a:gd name="connsiteX2188" fmla="*/ 949652 w 6696733"/>
              <a:gd name="connsiteY2188" fmla="*/ 1733508 h 6025976"/>
              <a:gd name="connsiteX2189" fmla="*/ 952515 w 6696733"/>
              <a:gd name="connsiteY2189" fmla="*/ 1726993 h 6025976"/>
              <a:gd name="connsiteX2190" fmla="*/ 965265 w 6696733"/>
              <a:gd name="connsiteY2190" fmla="*/ 1725131 h 6025976"/>
              <a:gd name="connsiteX2191" fmla="*/ 722074 w 6696733"/>
              <a:gd name="connsiteY2191" fmla="*/ 1721921 h 6025976"/>
              <a:gd name="connsiteX2192" fmla="*/ 696870 w 6696733"/>
              <a:gd name="connsiteY2192" fmla="*/ 1732760 h 6025976"/>
              <a:gd name="connsiteX2193" fmla="*/ 692533 w 6696733"/>
              <a:gd name="connsiteY2193" fmla="*/ 1735712 h 6025976"/>
              <a:gd name="connsiteX2194" fmla="*/ 669702 w 6696733"/>
              <a:gd name="connsiteY2194" fmla="*/ 1743356 h 6025976"/>
              <a:gd name="connsiteX2195" fmla="*/ 637457 w 6696733"/>
              <a:gd name="connsiteY2195" fmla="*/ 1746352 h 6025976"/>
              <a:gd name="connsiteX2196" fmla="*/ 635085 w 6696733"/>
              <a:gd name="connsiteY2196" fmla="*/ 1749547 h 6025976"/>
              <a:gd name="connsiteX2197" fmla="*/ 631156 w 6696733"/>
              <a:gd name="connsiteY2197" fmla="*/ 1749063 h 6025976"/>
              <a:gd name="connsiteX2198" fmla="*/ 620519 w 6696733"/>
              <a:gd name="connsiteY2198" fmla="*/ 1754724 h 6025976"/>
              <a:gd name="connsiteX2199" fmla="*/ 618229 w 6696733"/>
              <a:gd name="connsiteY2199" fmla="*/ 1740495 h 6025976"/>
              <a:gd name="connsiteX2200" fmla="*/ 602108 w 6696733"/>
              <a:gd name="connsiteY2200" fmla="*/ 1741992 h 6025976"/>
              <a:gd name="connsiteX2201" fmla="*/ 600144 w 6696733"/>
              <a:gd name="connsiteY2201" fmla="*/ 1741750 h 6025976"/>
              <a:gd name="connsiteX2202" fmla="*/ 589912 w 6696733"/>
              <a:gd name="connsiteY2202" fmla="*/ 1743976 h 6025976"/>
              <a:gd name="connsiteX2203" fmla="*/ 566756 w 6696733"/>
              <a:gd name="connsiteY2203" fmla="*/ 1737632 h 6025976"/>
              <a:gd name="connsiteX2204" fmla="*/ 583285 w 6696733"/>
              <a:gd name="connsiteY2204" fmla="*/ 1732698 h 6025976"/>
              <a:gd name="connsiteX2205" fmla="*/ 598998 w 6696733"/>
              <a:gd name="connsiteY2205" fmla="*/ 1734635 h 6025976"/>
              <a:gd name="connsiteX2206" fmla="*/ 703989 w 6696733"/>
              <a:gd name="connsiteY2206" fmla="*/ 1723178 h 6025976"/>
              <a:gd name="connsiteX2207" fmla="*/ 722074 w 6696733"/>
              <a:gd name="connsiteY2207" fmla="*/ 1721921 h 6025976"/>
              <a:gd name="connsiteX2208" fmla="*/ 5212646 w 6696733"/>
              <a:gd name="connsiteY2208" fmla="*/ 1721550 h 6025976"/>
              <a:gd name="connsiteX2209" fmla="*/ 5216528 w 6696733"/>
              <a:gd name="connsiteY2209" fmla="*/ 1738054 h 6025976"/>
              <a:gd name="connsiteX2210" fmla="*/ 5211184 w 6696733"/>
              <a:gd name="connsiteY2210" fmla="*/ 1750214 h 6025976"/>
              <a:gd name="connsiteX2211" fmla="*/ 5206550 w 6696733"/>
              <a:gd name="connsiteY2211" fmla="*/ 1740029 h 6025976"/>
              <a:gd name="connsiteX2212" fmla="*/ 5212646 w 6696733"/>
              <a:gd name="connsiteY2212" fmla="*/ 1721550 h 6025976"/>
              <a:gd name="connsiteX2213" fmla="*/ 452254 w 6696733"/>
              <a:gd name="connsiteY2213" fmla="*/ 1696884 h 6025976"/>
              <a:gd name="connsiteX2214" fmla="*/ 457054 w 6696733"/>
              <a:gd name="connsiteY2214" fmla="*/ 1697476 h 6025976"/>
              <a:gd name="connsiteX2215" fmla="*/ 454413 w 6696733"/>
              <a:gd name="connsiteY2215" fmla="*/ 1699212 h 6025976"/>
              <a:gd name="connsiteX2216" fmla="*/ 452254 w 6696733"/>
              <a:gd name="connsiteY2216" fmla="*/ 1696884 h 6025976"/>
              <a:gd name="connsiteX2217" fmla="*/ 455621 w 6696733"/>
              <a:gd name="connsiteY2217" fmla="*/ 1689058 h 6025976"/>
              <a:gd name="connsiteX2218" fmla="*/ 451237 w 6696733"/>
              <a:gd name="connsiteY2218" fmla="*/ 1692638 h 6025976"/>
              <a:gd name="connsiteX2219" fmla="*/ 439535 w 6696733"/>
              <a:gd name="connsiteY2219" fmla="*/ 1691194 h 6025976"/>
              <a:gd name="connsiteX2220" fmla="*/ 455621 w 6696733"/>
              <a:gd name="connsiteY2220" fmla="*/ 1689058 h 6025976"/>
              <a:gd name="connsiteX2221" fmla="*/ 4998784 w 6696733"/>
              <a:gd name="connsiteY2221" fmla="*/ 1677267 h 6025976"/>
              <a:gd name="connsiteX2222" fmla="*/ 4999392 w 6696733"/>
              <a:gd name="connsiteY2222" fmla="*/ 1677281 h 6025976"/>
              <a:gd name="connsiteX2223" fmla="*/ 5002420 w 6696733"/>
              <a:gd name="connsiteY2223" fmla="*/ 1681456 h 6025976"/>
              <a:gd name="connsiteX2224" fmla="*/ 5005290 w 6696733"/>
              <a:gd name="connsiteY2224" fmla="*/ 1691443 h 6025976"/>
              <a:gd name="connsiteX2225" fmla="*/ 5000825 w 6696733"/>
              <a:gd name="connsiteY2225" fmla="*/ 1711908 h 6025976"/>
              <a:gd name="connsiteX2226" fmla="*/ 4994878 w 6696733"/>
              <a:gd name="connsiteY2226" fmla="*/ 1693661 h 6025976"/>
              <a:gd name="connsiteX2227" fmla="*/ 488761 w 6696733"/>
              <a:gd name="connsiteY2227" fmla="*/ 1676663 h 6025976"/>
              <a:gd name="connsiteX2228" fmla="*/ 474275 w 6696733"/>
              <a:gd name="connsiteY2228" fmla="*/ 1678996 h 6025976"/>
              <a:gd name="connsiteX2229" fmla="*/ 470273 w 6696733"/>
              <a:gd name="connsiteY2229" fmla="*/ 1678502 h 6025976"/>
              <a:gd name="connsiteX2230" fmla="*/ 488761 w 6696733"/>
              <a:gd name="connsiteY2230" fmla="*/ 1676663 h 6025976"/>
              <a:gd name="connsiteX2231" fmla="*/ 713095 w 6696733"/>
              <a:gd name="connsiteY2231" fmla="*/ 1667246 h 6025976"/>
              <a:gd name="connsiteX2232" fmla="*/ 728871 w 6696733"/>
              <a:gd name="connsiteY2232" fmla="*/ 1669191 h 6025976"/>
              <a:gd name="connsiteX2233" fmla="*/ 726125 w 6696733"/>
              <a:gd name="connsiteY2233" fmla="*/ 1675445 h 6025976"/>
              <a:gd name="connsiteX2234" fmla="*/ 713095 w 6696733"/>
              <a:gd name="connsiteY2234" fmla="*/ 1667246 h 6025976"/>
              <a:gd name="connsiteX2235" fmla="*/ 603524 w 6696733"/>
              <a:gd name="connsiteY2235" fmla="*/ 1664032 h 6025976"/>
              <a:gd name="connsiteX2236" fmla="*/ 598046 w 6696733"/>
              <a:gd name="connsiteY2236" fmla="*/ 1676842 h 6025976"/>
              <a:gd name="connsiteX2237" fmla="*/ 554796 w 6696733"/>
              <a:gd name="connsiteY2237" fmla="*/ 1674880 h 6025976"/>
              <a:gd name="connsiteX2238" fmla="*/ 550505 w 6696733"/>
              <a:gd name="connsiteY2238" fmla="*/ 1677721 h 6025976"/>
              <a:gd name="connsiteX2239" fmla="*/ 524786 w 6696733"/>
              <a:gd name="connsiteY2239" fmla="*/ 1677920 h 6025976"/>
              <a:gd name="connsiteX2240" fmla="*/ 495934 w 6696733"/>
              <a:gd name="connsiteY2240" fmla="*/ 1687848 h 6025976"/>
              <a:gd name="connsiteX2241" fmla="*/ 492038 w 6696733"/>
              <a:gd name="connsiteY2241" fmla="*/ 1687367 h 6025976"/>
              <a:gd name="connsiteX2242" fmla="*/ 480352 w 6696733"/>
              <a:gd name="connsiteY2242" fmla="*/ 1685926 h 6025976"/>
              <a:gd name="connsiteX2243" fmla="*/ 494381 w 6696733"/>
              <a:gd name="connsiteY2243" fmla="*/ 1684285 h 6025976"/>
              <a:gd name="connsiteX2244" fmla="*/ 517388 w 6696733"/>
              <a:gd name="connsiteY2244" fmla="*/ 1673636 h 6025976"/>
              <a:gd name="connsiteX2245" fmla="*/ 555192 w 6696733"/>
              <a:gd name="connsiteY2245" fmla="*/ 1671557 h 6025976"/>
              <a:gd name="connsiteX2246" fmla="*/ 584414 w 6696733"/>
              <a:gd name="connsiteY2246" fmla="*/ 1675161 h 6025976"/>
              <a:gd name="connsiteX2247" fmla="*/ 593391 w 6696733"/>
              <a:gd name="connsiteY2247" fmla="*/ 1666154 h 6025976"/>
              <a:gd name="connsiteX2248" fmla="*/ 603524 w 6696733"/>
              <a:gd name="connsiteY2248" fmla="*/ 1664032 h 6025976"/>
              <a:gd name="connsiteX2249" fmla="*/ 768453 w 6696733"/>
              <a:gd name="connsiteY2249" fmla="*/ 1663771 h 6025976"/>
              <a:gd name="connsiteX2250" fmla="*/ 763647 w 6696733"/>
              <a:gd name="connsiteY2250" fmla="*/ 1671420 h 6025976"/>
              <a:gd name="connsiteX2251" fmla="*/ 760289 w 6696733"/>
              <a:gd name="connsiteY2251" fmla="*/ 1666884 h 6025976"/>
              <a:gd name="connsiteX2252" fmla="*/ 762209 w 6696733"/>
              <a:gd name="connsiteY2252" fmla="*/ 1667121 h 6025976"/>
              <a:gd name="connsiteX2253" fmla="*/ 768453 w 6696733"/>
              <a:gd name="connsiteY2253" fmla="*/ 1663771 h 6025976"/>
              <a:gd name="connsiteX2254" fmla="*/ 748770 w 6696733"/>
              <a:gd name="connsiteY2254" fmla="*/ 1661343 h 6025976"/>
              <a:gd name="connsiteX2255" fmla="*/ 712993 w 6696733"/>
              <a:gd name="connsiteY2255" fmla="*/ 1665172 h 6025976"/>
              <a:gd name="connsiteX2256" fmla="*/ 748770 w 6696733"/>
              <a:gd name="connsiteY2256" fmla="*/ 1661343 h 6025976"/>
              <a:gd name="connsiteX2257" fmla="*/ 775842 w 6696733"/>
              <a:gd name="connsiteY2257" fmla="*/ 1656955 h 6025976"/>
              <a:gd name="connsiteX2258" fmla="*/ 779500 w 6696733"/>
              <a:gd name="connsiteY2258" fmla="*/ 1658953 h 6025976"/>
              <a:gd name="connsiteX2259" fmla="*/ 775177 w 6696733"/>
              <a:gd name="connsiteY2259" fmla="*/ 1662540 h 6025976"/>
              <a:gd name="connsiteX2260" fmla="*/ 769416 w 6696733"/>
              <a:gd name="connsiteY2260" fmla="*/ 1661830 h 6025976"/>
              <a:gd name="connsiteX2261" fmla="*/ 771818 w 6696733"/>
              <a:gd name="connsiteY2261" fmla="*/ 1658005 h 6025976"/>
              <a:gd name="connsiteX2262" fmla="*/ 775842 w 6696733"/>
              <a:gd name="connsiteY2262" fmla="*/ 1656955 h 6025976"/>
              <a:gd name="connsiteX2263" fmla="*/ 5221771 w 6696733"/>
              <a:gd name="connsiteY2263" fmla="*/ 1640261 h 6025976"/>
              <a:gd name="connsiteX2264" fmla="*/ 5226462 w 6696733"/>
              <a:gd name="connsiteY2264" fmla="*/ 1654575 h 6025976"/>
              <a:gd name="connsiteX2265" fmla="*/ 5220248 w 6696733"/>
              <a:gd name="connsiteY2265" fmla="*/ 1670979 h 6025976"/>
              <a:gd name="connsiteX2266" fmla="*/ 5218463 w 6696733"/>
              <a:gd name="connsiteY2266" fmla="*/ 1650156 h 6025976"/>
              <a:gd name="connsiteX2267" fmla="*/ 5221771 w 6696733"/>
              <a:gd name="connsiteY2267" fmla="*/ 1640261 h 6025976"/>
              <a:gd name="connsiteX2268" fmla="*/ 5535398 w 6696733"/>
              <a:gd name="connsiteY2268" fmla="*/ 1635676 h 6025976"/>
              <a:gd name="connsiteX2269" fmla="*/ 5541996 w 6696733"/>
              <a:gd name="connsiteY2269" fmla="*/ 1663961 h 6025976"/>
              <a:gd name="connsiteX2270" fmla="*/ 5524319 w 6696733"/>
              <a:gd name="connsiteY2270" fmla="*/ 1661781 h 6025976"/>
              <a:gd name="connsiteX2271" fmla="*/ 5524772 w 6696733"/>
              <a:gd name="connsiteY2271" fmla="*/ 1641233 h 6025976"/>
              <a:gd name="connsiteX2272" fmla="*/ 5535398 w 6696733"/>
              <a:gd name="connsiteY2272" fmla="*/ 1635676 h 6025976"/>
              <a:gd name="connsiteX2273" fmla="*/ 950919 w 6696733"/>
              <a:gd name="connsiteY2273" fmla="*/ 1608670 h 6025976"/>
              <a:gd name="connsiteX2274" fmla="*/ 964420 w 6696733"/>
              <a:gd name="connsiteY2274" fmla="*/ 1610335 h 6025976"/>
              <a:gd name="connsiteX2275" fmla="*/ 985625 w 6696733"/>
              <a:gd name="connsiteY2275" fmla="*/ 1616383 h 6025976"/>
              <a:gd name="connsiteX2276" fmla="*/ 990311 w 6696733"/>
              <a:gd name="connsiteY2276" fmla="*/ 1627263 h 6025976"/>
              <a:gd name="connsiteX2277" fmla="*/ 986735 w 6696733"/>
              <a:gd name="connsiteY2277" fmla="*/ 1640558 h 6025976"/>
              <a:gd name="connsiteX2278" fmla="*/ 973743 w 6696733"/>
              <a:gd name="connsiteY2278" fmla="*/ 1649259 h 6025976"/>
              <a:gd name="connsiteX2279" fmla="*/ 954099 w 6696733"/>
              <a:gd name="connsiteY2279" fmla="*/ 1646836 h 6025976"/>
              <a:gd name="connsiteX2280" fmla="*/ 940304 w 6696733"/>
              <a:gd name="connsiteY2280" fmla="*/ 1662303 h 6025976"/>
              <a:gd name="connsiteX2281" fmla="*/ 921418 w 6696733"/>
              <a:gd name="connsiteY2281" fmla="*/ 1670275 h 6025976"/>
              <a:gd name="connsiteX2282" fmla="*/ 903037 w 6696733"/>
              <a:gd name="connsiteY2282" fmla="*/ 1640537 h 6025976"/>
              <a:gd name="connsiteX2283" fmla="*/ 903440 w 6696733"/>
              <a:gd name="connsiteY2283" fmla="*/ 1637153 h 6025976"/>
              <a:gd name="connsiteX2284" fmla="*/ 890847 w 6696733"/>
              <a:gd name="connsiteY2284" fmla="*/ 1642468 h 6025976"/>
              <a:gd name="connsiteX2285" fmla="*/ 888880 w 6696733"/>
              <a:gd name="connsiteY2285" fmla="*/ 1642226 h 6025976"/>
              <a:gd name="connsiteX2286" fmla="*/ 888642 w 6696733"/>
              <a:gd name="connsiteY2286" fmla="*/ 1642387 h 6025976"/>
              <a:gd name="connsiteX2287" fmla="*/ 884554 w 6696733"/>
              <a:gd name="connsiteY2287" fmla="*/ 1645124 h 6025976"/>
              <a:gd name="connsiteX2288" fmla="*/ 872365 w 6696733"/>
              <a:gd name="connsiteY2288" fmla="*/ 1647056 h 6025976"/>
              <a:gd name="connsiteX2289" fmla="*/ 866874 w 6696733"/>
              <a:gd name="connsiteY2289" fmla="*/ 1642945 h 6025976"/>
              <a:gd name="connsiteX2290" fmla="*/ 790231 w 6696733"/>
              <a:gd name="connsiteY2290" fmla="*/ 1650661 h 6025976"/>
              <a:gd name="connsiteX2291" fmla="*/ 724207 w 6696733"/>
              <a:gd name="connsiteY2291" fmla="*/ 1652820 h 6025976"/>
              <a:gd name="connsiteX2292" fmla="*/ 764698 w 6696733"/>
              <a:gd name="connsiteY2292" fmla="*/ 1647513 h 6025976"/>
              <a:gd name="connsiteX2293" fmla="*/ 783180 w 6696733"/>
              <a:gd name="connsiteY2293" fmla="*/ 1642923 h 6025976"/>
              <a:gd name="connsiteX2294" fmla="*/ 791439 w 6696733"/>
              <a:gd name="connsiteY2294" fmla="*/ 1640508 h 6025976"/>
              <a:gd name="connsiteX2295" fmla="*/ 793405 w 6696733"/>
              <a:gd name="connsiteY2295" fmla="*/ 1640751 h 6025976"/>
              <a:gd name="connsiteX2296" fmla="*/ 800855 w 6696733"/>
              <a:gd name="connsiteY2296" fmla="*/ 1645104 h 6025976"/>
              <a:gd name="connsiteX2297" fmla="*/ 891652 w 6696733"/>
              <a:gd name="connsiteY2297" fmla="*/ 1635699 h 6025976"/>
              <a:gd name="connsiteX2298" fmla="*/ 898349 w 6696733"/>
              <a:gd name="connsiteY2298" fmla="*/ 1629657 h 6025976"/>
              <a:gd name="connsiteX2299" fmla="*/ 900314 w 6696733"/>
              <a:gd name="connsiteY2299" fmla="*/ 1629899 h 6025976"/>
              <a:gd name="connsiteX2300" fmla="*/ 903842 w 6696733"/>
              <a:gd name="connsiteY2300" fmla="*/ 1633769 h 6025976"/>
              <a:gd name="connsiteX2301" fmla="*/ 924690 w 6696733"/>
              <a:gd name="connsiteY2301" fmla="*/ 1626039 h 6025976"/>
              <a:gd name="connsiteX2302" fmla="*/ 929022 w 6696733"/>
              <a:gd name="connsiteY2302" fmla="*/ 1623138 h 6025976"/>
              <a:gd name="connsiteX2303" fmla="*/ 937681 w 6696733"/>
              <a:gd name="connsiteY2303" fmla="*/ 1617338 h 6025976"/>
              <a:gd name="connsiteX2304" fmla="*/ 950919 w 6696733"/>
              <a:gd name="connsiteY2304" fmla="*/ 1608670 h 6025976"/>
              <a:gd name="connsiteX2305" fmla="*/ 5167242 w 6696733"/>
              <a:gd name="connsiteY2305" fmla="*/ 1604690 h 6025976"/>
              <a:gd name="connsiteX2306" fmla="*/ 5167485 w 6696733"/>
              <a:gd name="connsiteY2306" fmla="*/ 1605242 h 6025976"/>
              <a:gd name="connsiteX2307" fmla="*/ 5167075 w 6696733"/>
              <a:gd name="connsiteY2307" fmla="*/ 1604907 h 6025976"/>
              <a:gd name="connsiteX2308" fmla="*/ 1103110 w 6696733"/>
              <a:gd name="connsiteY2308" fmla="*/ 1583486 h 6025976"/>
              <a:gd name="connsiteX2309" fmla="*/ 1110674 w 6696733"/>
              <a:gd name="connsiteY2309" fmla="*/ 1588127 h 6025976"/>
              <a:gd name="connsiteX2310" fmla="*/ 1100935 w 6696733"/>
              <a:gd name="connsiteY2310" fmla="*/ 1601762 h 6025976"/>
              <a:gd name="connsiteX2311" fmla="*/ 1103110 w 6696733"/>
              <a:gd name="connsiteY2311" fmla="*/ 1583486 h 6025976"/>
              <a:gd name="connsiteX2312" fmla="*/ 5277698 w 6696733"/>
              <a:gd name="connsiteY2312" fmla="*/ 1577107 h 6025976"/>
              <a:gd name="connsiteX2313" fmla="*/ 5281901 w 6696733"/>
              <a:gd name="connsiteY2313" fmla="*/ 1577625 h 6025976"/>
              <a:gd name="connsiteX2314" fmla="*/ 5279316 w 6696733"/>
              <a:gd name="connsiteY2314" fmla="*/ 1581427 h 6025976"/>
              <a:gd name="connsiteX2315" fmla="*/ 5275115 w 6696733"/>
              <a:gd name="connsiteY2315" fmla="*/ 1580909 h 6025976"/>
              <a:gd name="connsiteX2316" fmla="*/ 5277698 w 6696733"/>
              <a:gd name="connsiteY2316" fmla="*/ 1577107 h 6025976"/>
              <a:gd name="connsiteX2317" fmla="*/ 1130603 w 6696733"/>
              <a:gd name="connsiteY2317" fmla="*/ 1571631 h 6025976"/>
              <a:gd name="connsiteX2318" fmla="*/ 1143719 w 6696733"/>
              <a:gd name="connsiteY2318" fmla="*/ 1576545 h 6025976"/>
              <a:gd name="connsiteX2319" fmla="*/ 1138171 w 6696733"/>
              <a:gd name="connsiteY2319" fmla="*/ 1589047 h 6025976"/>
              <a:gd name="connsiteX2320" fmla="*/ 1118169 w 6696733"/>
              <a:gd name="connsiteY2320" fmla="*/ 1586580 h 6025976"/>
              <a:gd name="connsiteX2321" fmla="*/ 1130603 w 6696733"/>
              <a:gd name="connsiteY2321" fmla="*/ 1571631 h 6025976"/>
              <a:gd name="connsiteX2322" fmla="*/ 5322840 w 6696733"/>
              <a:gd name="connsiteY2322" fmla="*/ 1568664 h 6025976"/>
              <a:gd name="connsiteX2323" fmla="*/ 5325703 w 6696733"/>
              <a:gd name="connsiteY2323" fmla="*/ 1575610 h 6025976"/>
              <a:gd name="connsiteX2324" fmla="*/ 5311744 w 6696733"/>
              <a:gd name="connsiteY2324" fmla="*/ 1577185 h 6025976"/>
              <a:gd name="connsiteX2325" fmla="*/ 5314455 w 6696733"/>
              <a:gd name="connsiteY2325" fmla="*/ 1570926 h 6025976"/>
              <a:gd name="connsiteX2326" fmla="*/ 5322840 w 6696733"/>
              <a:gd name="connsiteY2326" fmla="*/ 1568664 h 6025976"/>
              <a:gd name="connsiteX2327" fmla="*/ 1058679 w 6696733"/>
              <a:gd name="connsiteY2327" fmla="*/ 1564084 h 6025976"/>
              <a:gd name="connsiteX2328" fmla="*/ 1062108 w 6696733"/>
              <a:gd name="connsiteY2328" fmla="*/ 1580056 h 6025976"/>
              <a:gd name="connsiteX2329" fmla="*/ 1047373 w 6696733"/>
              <a:gd name="connsiteY2329" fmla="*/ 1618578 h 6025976"/>
              <a:gd name="connsiteX2330" fmla="*/ 1040133 w 6696733"/>
              <a:gd name="connsiteY2330" fmla="*/ 1594154 h 6025976"/>
              <a:gd name="connsiteX2331" fmla="*/ 1051683 w 6696733"/>
              <a:gd name="connsiteY2331" fmla="*/ 1565323 h 6025976"/>
              <a:gd name="connsiteX2332" fmla="*/ 1058679 w 6696733"/>
              <a:gd name="connsiteY2332" fmla="*/ 1564084 h 6025976"/>
              <a:gd name="connsiteX2333" fmla="*/ 5076645 w 6696733"/>
              <a:gd name="connsiteY2333" fmla="*/ 1562612 h 6025976"/>
              <a:gd name="connsiteX2334" fmla="*/ 5041490 w 6696733"/>
              <a:gd name="connsiteY2334" fmla="*/ 1571462 h 6025976"/>
              <a:gd name="connsiteX2335" fmla="*/ 5047034 w 6696733"/>
              <a:gd name="connsiteY2335" fmla="*/ 1575442 h 6025976"/>
              <a:gd name="connsiteX2336" fmla="*/ 5050989 w 6696733"/>
              <a:gd name="connsiteY2336" fmla="*/ 1575930 h 6025976"/>
              <a:gd name="connsiteX2337" fmla="*/ 5055329 w 6696733"/>
              <a:gd name="connsiteY2337" fmla="*/ 1573169 h 6025976"/>
              <a:gd name="connsiteX2338" fmla="*/ 5065601 w 6696733"/>
              <a:gd name="connsiteY2338" fmla="*/ 1571139 h 6025976"/>
              <a:gd name="connsiteX2339" fmla="*/ 5076645 w 6696733"/>
              <a:gd name="connsiteY2339" fmla="*/ 1562612 h 6025976"/>
              <a:gd name="connsiteX2340" fmla="*/ 5674560 w 6696733"/>
              <a:gd name="connsiteY2340" fmla="*/ 1558072 h 6025976"/>
              <a:gd name="connsiteX2341" fmla="*/ 5675039 w 6696733"/>
              <a:gd name="connsiteY2341" fmla="*/ 1559164 h 6025976"/>
              <a:gd name="connsiteX2342" fmla="*/ 5674318 w 6696733"/>
              <a:gd name="connsiteY2342" fmla="*/ 1560103 h 6025976"/>
              <a:gd name="connsiteX2343" fmla="*/ 5673838 w 6696733"/>
              <a:gd name="connsiteY2343" fmla="*/ 1559015 h 6025976"/>
              <a:gd name="connsiteX2344" fmla="*/ 5674560 w 6696733"/>
              <a:gd name="connsiteY2344" fmla="*/ 1558072 h 6025976"/>
              <a:gd name="connsiteX2345" fmla="*/ 5536337 w 6696733"/>
              <a:gd name="connsiteY2345" fmla="*/ 1555449 h 6025976"/>
              <a:gd name="connsiteX2346" fmla="*/ 5540238 w 6696733"/>
              <a:gd name="connsiteY2346" fmla="*/ 1555929 h 6025976"/>
              <a:gd name="connsiteX2347" fmla="*/ 5524394 w 6696733"/>
              <a:gd name="connsiteY2347" fmla="*/ 1556036 h 6025976"/>
              <a:gd name="connsiteX2348" fmla="*/ 5536337 w 6696733"/>
              <a:gd name="connsiteY2348" fmla="*/ 1555449 h 6025976"/>
              <a:gd name="connsiteX2349" fmla="*/ 1387434 w 6696733"/>
              <a:gd name="connsiteY2349" fmla="*/ 1552624 h 6025976"/>
              <a:gd name="connsiteX2350" fmla="*/ 1381432 w 6696733"/>
              <a:gd name="connsiteY2350" fmla="*/ 1553944 h 6025976"/>
              <a:gd name="connsiteX2351" fmla="*/ 1387192 w 6696733"/>
              <a:gd name="connsiteY2351" fmla="*/ 1554654 h 6025976"/>
              <a:gd name="connsiteX2352" fmla="*/ 1391038 w 6696733"/>
              <a:gd name="connsiteY2352" fmla="*/ 1555129 h 6025976"/>
              <a:gd name="connsiteX2353" fmla="*/ 1387434 w 6696733"/>
              <a:gd name="connsiteY2353" fmla="*/ 1552624 h 6025976"/>
              <a:gd name="connsiteX2354" fmla="*/ 5517807 w 6696733"/>
              <a:gd name="connsiteY2354" fmla="*/ 1549042 h 6025976"/>
              <a:gd name="connsiteX2355" fmla="*/ 5521735 w 6696733"/>
              <a:gd name="connsiteY2355" fmla="*/ 1549527 h 6025976"/>
              <a:gd name="connsiteX2356" fmla="*/ 5533519 w 6696733"/>
              <a:gd name="connsiteY2356" fmla="*/ 1550980 h 6025976"/>
              <a:gd name="connsiteX2357" fmla="*/ 5519376 w 6696733"/>
              <a:gd name="connsiteY2357" fmla="*/ 1552606 h 6025976"/>
              <a:gd name="connsiteX2358" fmla="*/ 5500118 w 6696733"/>
              <a:gd name="connsiteY2358" fmla="*/ 1563708 h 6025976"/>
              <a:gd name="connsiteX2359" fmla="*/ 5463974 w 6696733"/>
              <a:gd name="connsiteY2359" fmla="*/ 1565993 h 6025976"/>
              <a:gd name="connsiteX2360" fmla="*/ 5440010 w 6696733"/>
              <a:gd name="connsiteY2360" fmla="*/ 1566408 h 6025976"/>
              <a:gd name="connsiteX2361" fmla="*/ 5431363 w 6696733"/>
              <a:gd name="connsiteY2361" fmla="*/ 1572085 h 6025976"/>
              <a:gd name="connsiteX2362" fmla="*/ 5421146 w 6696733"/>
              <a:gd name="connsiteY2362" fmla="*/ 1574196 h 6025976"/>
              <a:gd name="connsiteX2363" fmla="*/ 5426261 w 6696733"/>
              <a:gd name="connsiteY2363" fmla="*/ 1564713 h 6025976"/>
              <a:gd name="connsiteX2364" fmla="*/ 5428226 w 6696733"/>
              <a:gd name="connsiteY2364" fmla="*/ 1564955 h 6025976"/>
              <a:gd name="connsiteX2365" fmla="*/ 5466334 w 6696733"/>
              <a:gd name="connsiteY2365" fmla="*/ 1562912 h 6025976"/>
              <a:gd name="connsiteX2366" fmla="*/ 5468693 w 6696733"/>
              <a:gd name="connsiteY2366" fmla="*/ 1559832 h 6025976"/>
              <a:gd name="connsiteX2367" fmla="*/ 5492657 w 6696733"/>
              <a:gd name="connsiteY2367" fmla="*/ 1559416 h 6025976"/>
              <a:gd name="connsiteX2368" fmla="*/ 5517807 w 6696733"/>
              <a:gd name="connsiteY2368" fmla="*/ 1549042 h 6025976"/>
              <a:gd name="connsiteX2369" fmla="*/ 5563700 w 6696733"/>
              <a:gd name="connsiteY2369" fmla="*/ 1544271 h 6025976"/>
              <a:gd name="connsiteX2370" fmla="*/ 5569415 w 6696733"/>
              <a:gd name="connsiteY2370" fmla="*/ 1546135 h 6025976"/>
              <a:gd name="connsiteX2371" fmla="*/ 5553450 w 6696733"/>
              <a:gd name="connsiteY2371" fmla="*/ 1547257 h 6025976"/>
              <a:gd name="connsiteX2372" fmla="*/ 5557713 w 6696733"/>
              <a:gd name="connsiteY2372" fmla="*/ 1544692 h 6025976"/>
              <a:gd name="connsiteX2373" fmla="*/ 5563700 w 6696733"/>
              <a:gd name="connsiteY2373" fmla="*/ 1544271 h 6025976"/>
              <a:gd name="connsiteX2374" fmla="*/ 1232027 w 6696733"/>
              <a:gd name="connsiteY2374" fmla="*/ 1538044 h 6025976"/>
              <a:gd name="connsiteX2375" fmla="*/ 1239430 w 6696733"/>
              <a:gd name="connsiteY2375" fmla="*/ 1539800 h 6025976"/>
              <a:gd name="connsiteX2376" fmla="*/ 1239850 w 6696733"/>
              <a:gd name="connsiteY2376" fmla="*/ 1553338 h 6025976"/>
              <a:gd name="connsiteX2377" fmla="*/ 1237453 w 6696733"/>
              <a:gd name="connsiteY2377" fmla="*/ 1556413 h 6025976"/>
              <a:gd name="connsiteX2378" fmla="*/ 1248666 w 6696733"/>
              <a:gd name="connsiteY2378" fmla="*/ 1564540 h 6025976"/>
              <a:gd name="connsiteX2379" fmla="*/ 1226262 w 6696733"/>
              <a:gd name="connsiteY2379" fmla="*/ 1565147 h 6025976"/>
              <a:gd name="connsiteX2380" fmla="*/ 1229452 w 6696733"/>
              <a:gd name="connsiteY2380" fmla="*/ 1555426 h 6025976"/>
              <a:gd name="connsiteX2381" fmla="*/ 1225846 w 6696733"/>
              <a:gd name="connsiteY2381" fmla="*/ 1551611 h 6025976"/>
              <a:gd name="connsiteX2382" fmla="*/ 1232027 w 6696733"/>
              <a:gd name="connsiteY2382" fmla="*/ 1538044 h 6025976"/>
              <a:gd name="connsiteX2383" fmla="*/ 5111476 w 6696733"/>
              <a:gd name="connsiteY2383" fmla="*/ 1536002 h 6025976"/>
              <a:gd name="connsiteX2384" fmla="*/ 5109113 w 6696733"/>
              <a:gd name="connsiteY2384" fmla="*/ 1538800 h 6025976"/>
              <a:gd name="connsiteX2385" fmla="*/ 5098748 w 6696733"/>
              <a:gd name="connsiteY2385" fmla="*/ 1540613 h 6025976"/>
              <a:gd name="connsiteX2386" fmla="*/ 5111476 w 6696733"/>
              <a:gd name="connsiteY2386" fmla="*/ 1536002 h 6025976"/>
              <a:gd name="connsiteX2387" fmla="*/ 5098198 w 6696733"/>
              <a:gd name="connsiteY2387" fmla="*/ 1528182 h 6025976"/>
              <a:gd name="connsiteX2388" fmla="*/ 5103796 w 6696733"/>
              <a:gd name="connsiteY2388" fmla="*/ 1532307 h 6025976"/>
              <a:gd name="connsiteX2389" fmla="*/ 5101394 w 6696733"/>
              <a:gd name="connsiteY2389" fmla="*/ 1535445 h 6025976"/>
              <a:gd name="connsiteX2390" fmla="*/ 5095392 w 6696733"/>
              <a:gd name="connsiteY2390" fmla="*/ 1534705 h 6025976"/>
              <a:gd name="connsiteX2391" fmla="*/ 5098198 w 6696733"/>
              <a:gd name="connsiteY2391" fmla="*/ 1528182 h 6025976"/>
              <a:gd name="connsiteX2392" fmla="*/ 1335331 w 6696733"/>
              <a:gd name="connsiteY2392" fmla="*/ 1521766 h 6025976"/>
              <a:gd name="connsiteX2393" fmla="*/ 1336137 w 6696733"/>
              <a:gd name="connsiteY2393" fmla="*/ 1531578 h 6025976"/>
              <a:gd name="connsiteX2394" fmla="*/ 1335377 w 6696733"/>
              <a:gd name="connsiteY2394" fmla="*/ 1537962 h 6025976"/>
              <a:gd name="connsiteX2395" fmla="*/ 1337703 w 6696733"/>
              <a:gd name="connsiteY2395" fmla="*/ 1535010 h 6025976"/>
              <a:gd name="connsiteX2396" fmla="*/ 1343537 w 6696733"/>
              <a:gd name="connsiteY2396" fmla="*/ 1535730 h 6025976"/>
              <a:gd name="connsiteX2397" fmla="*/ 1351701 w 6696733"/>
              <a:gd name="connsiteY2397" fmla="*/ 1533498 h 6025976"/>
              <a:gd name="connsiteX2398" fmla="*/ 1356726 w 6696733"/>
              <a:gd name="connsiteY2398" fmla="*/ 1524405 h 6025976"/>
              <a:gd name="connsiteX2399" fmla="*/ 1361803 w 6696733"/>
              <a:gd name="connsiteY2399" fmla="*/ 1531508 h 6025976"/>
              <a:gd name="connsiteX2400" fmla="*/ 1369584 w 6696733"/>
              <a:gd name="connsiteY2400" fmla="*/ 1532467 h 6025976"/>
              <a:gd name="connsiteX2401" fmla="*/ 1384766 w 6696733"/>
              <a:gd name="connsiteY2401" fmla="*/ 1537577 h 6025976"/>
              <a:gd name="connsiteX2402" fmla="*/ 1392504 w 6696733"/>
              <a:gd name="connsiteY2402" fmla="*/ 1522342 h 6025976"/>
              <a:gd name="connsiteX2403" fmla="*/ 1390555 w 6696733"/>
              <a:gd name="connsiteY2403" fmla="*/ 1522102 h 6025976"/>
              <a:gd name="connsiteX2404" fmla="*/ 1335331 w 6696733"/>
              <a:gd name="connsiteY2404" fmla="*/ 1521766 h 6025976"/>
              <a:gd name="connsiteX2405" fmla="*/ 5228141 w 6696733"/>
              <a:gd name="connsiteY2405" fmla="*/ 1521053 h 6025976"/>
              <a:gd name="connsiteX2406" fmla="*/ 5229707 w 6696733"/>
              <a:gd name="connsiteY2406" fmla="*/ 1524603 h 6025976"/>
              <a:gd name="connsiteX2407" fmla="*/ 5187333 w 6696733"/>
              <a:gd name="connsiteY2407" fmla="*/ 1529486 h 6025976"/>
              <a:gd name="connsiteX2408" fmla="*/ 5289864 w 6696733"/>
              <a:gd name="connsiteY2408" fmla="*/ 1520928 h 6025976"/>
              <a:gd name="connsiteX2409" fmla="*/ 5292265 w 6696733"/>
              <a:gd name="connsiteY2409" fmla="*/ 1521224 h 6025976"/>
              <a:gd name="connsiteX2410" fmla="*/ 5291782 w 6696733"/>
              <a:gd name="connsiteY2410" fmla="*/ 1525285 h 6025976"/>
              <a:gd name="connsiteX2411" fmla="*/ 5289382 w 6696733"/>
              <a:gd name="connsiteY2411" fmla="*/ 1524989 h 6025976"/>
              <a:gd name="connsiteX2412" fmla="*/ 5289864 w 6696733"/>
              <a:gd name="connsiteY2412" fmla="*/ 1520928 h 6025976"/>
              <a:gd name="connsiteX2413" fmla="*/ 5467204 w 6696733"/>
              <a:gd name="connsiteY2413" fmla="*/ 1505714 h 6025976"/>
              <a:gd name="connsiteX2414" fmla="*/ 5468429 w 6696733"/>
              <a:gd name="connsiteY2414" fmla="*/ 1512047 h 6025976"/>
              <a:gd name="connsiteX2415" fmla="*/ 5456726 w 6696733"/>
              <a:gd name="connsiteY2415" fmla="*/ 1510604 h 6025976"/>
              <a:gd name="connsiteX2416" fmla="*/ 5467204 w 6696733"/>
              <a:gd name="connsiteY2416" fmla="*/ 1505714 h 6025976"/>
              <a:gd name="connsiteX2417" fmla="*/ 5406013 w 6696733"/>
              <a:gd name="connsiteY2417" fmla="*/ 1501495 h 6025976"/>
              <a:gd name="connsiteX2418" fmla="*/ 5408796 w 6696733"/>
              <a:gd name="connsiteY2418" fmla="*/ 1511823 h 6025976"/>
              <a:gd name="connsiteX2419" fmla="*/ 5423025 w 6696733"/>
              <a:gd name="connsiteY2419" fmla="*/ 1510250 h 6025976"/>
              <a:gd name="connsiteX2420" fmla="*/ 5433300 w 6696733"/>
              <a:gd name="connsiteY2420" fmla="*/ 1508189 h 6025976"/>
              <a:gd name="connsiteX2421" fmla="*/ 5443575 w 6696733"/>
              <a:gd name="connsiteY2421" fmla="*/ 1506128 h 6025976"/>
              <a:gd name="connsiteX2422" fmla="*/ 5452680 w 6696733"/>
              <a:gd name="connsiteY2422" fmla="*/ 1513908 h 6025976"/>
              <a:gd name="connsiteX2423" fmla="*/ 5440037 w 6696733"/>
              <a:gd name="connsiteY2423" fmla="*/ 1519005 h 6025976"/>
              <a:gd name="connsiteX2424" fmla="*/ 5424221 w 6696733"/>
              <a:gd name="connsiteY2424" fmla="*/ 1517054 h 6025976"/>
              <a:gd name="connsiteX2425" fmla="*/ 5330551 w 6696733"/>
              <a:gd name="connsiteY2425" fmla="*/ 1528799 h 6025976"/>
              <a:gd name="connsiteX2426" fmla="*/ 5314345 w 6696733"/>
              <a:gd name="connsiteY2426" fmla="*/ 1530129 h 6025976"/>
              <a:gd name="connsiteX2427" fmla="*/ 5337262 w 6696733"/>
              <a:gd name="connsiteY2427" fmla="*/ 1522971 h 6025976"/>
              <a:gd name="connsiteX2428" fmla="*/ 5339629 w 6696733"/>
              <a:gd name="connsiteY2428" fmla="*/ 1519934 h 6025976"/>
              <a:gd name="connsiteX2429" fmla="*/ 5341606 w 6696733"/>
              <a:gd name="connsiteY2429" fmla="*/ 1520178 h 6025976"/>
              <a:gd name="connsiteX2430" fmla="*/ 5360570 w 6696733"/>
              <a:gd name="connsiteY2430" fmla="*/ 1512531 h 6025976"/>
              <a:gd name="connsiteX2431" fmla="*/ 5389028 w 6696733"/>
              <a:gd name="connsiteY2431" fmla="*/ 1509385 h 6025976"/>
              <a:gd name="connsiteX2432" fmla="*/ 5393371 w 6696733"/>
              <a:gd name="connsiteY2432" fmla="*/ 1506592 h 6025976"/>
              <a:gd name="connsiteX2433" fmla="*/ 5395349 w 6696733"/>
              <a:gd name="connsiteY2433" fmla="*/ 1506836 h 6025976"/>
              <a:gd name="connsiteX2434" fmla="*/ 5406013 w 6696733"/>
              <a:gd name="connsiteY2434" fmla="*/ 1501495 h 6025976"/>
              <a:gd name="connsiteX2435" fmla="*/ 5502410 w 6696733"/>
              <a:gd name="connsiteY2435" fmla="*/ 1497694 h 6025976"/>
              <a:gd name="connsiteX2436" fmla="*/ 5512164 w 6696733"/>
              <a:gd name="connsiteY2436" fmla="*/ 1498898 h 6025976"/>
              <a:gd name="connsiteX2437" fmla="*/ 5512905 w 6696733"/>
              <a:gd name="connsiteY2437" fmla="*/ 1509291 h 6025976"/>
              <a:gd name="connsiteX2438" fmla="*/ 5501605 w 6696733"/>
              <a:gd name="connsiteY2438" fmla="*/ 1504463 h 6025976"/>
              <a:gd name="connsiteX2439" fmla="*/ 5502410 w 6696733"/>
              <a:gd name="connsiteY2439" fmla="*/ 1497694 h 6025976"/>
              <a:gd name="connsiteX2440" fmla="*/ 5731043 w 6696733"/>
              <a:gd name="connsiteY2440" fmla="*/ 1494988 h 6025976"/>
              <a:gd name="connsiteX2441" fmla="*/ 5736702 w 6696733"/>
              <a:gd name="connsiteY2441" fmla="*/ 1495686 h 6025976"/>
              <a:gd name="connsiteX2442" fmla="*/ 5734091 w 6696733"/>
              <a:gd name="connsiteY2442" fmla="*/ 1501545 h 6025976"/>
              <a:gd name="connsiteX2443" fmla="*/ 5728794 w 6696733"/>
              <a:gd name="connsiteY2443" fmla="*/ 1497801 h 6025976"/>
              <a:gd name="connsiteX2444" fmla="*/ 5731043 w 6696733"/>
              <a:gd name="connsiteY2444" fmla="*/ 1494988 h 6025976"/>
              <a:gd name="connsiteX2445" fmla="*/ 5527922 w 6696733"/>
              <a:gd name="connsiteY2445" fmla="*/ 1493630 h 6025976"/>
              <a:gd name="connsiteX2446" fmla="*/ 5523658 w 6696733"/>
              <a:gd name="connsiteY2446" fmla="*/ 1496709 h 6025976"/>
              <a:gd name="connsiteX2447" fmla="*/ 5521739 w 6696733"/>
              <a:gd name="connsiteY2447" fmla="*/ 1496472 h 6025976"/>
              <a:gd name="connsiteX2448" fmla="*/ 5527922 w 6696733"/>
              <a:gd name="connsiteY2448" fmla="*/ 1493630 h 6025976"/>
              <a:gd name="connsiteX2449" fmla="*/ 5297605 w 6696733"/>
              <a:gd name="connsiteY2449" fmla="*/ 1489185 h 6025976"/>
              <a:gd name="connsiteX2450" fmla="*/ 5275241 w 6696733"/>
              <a:gd name="connsiteY2450" fmla="*/ 1493167 h 6025976"/>
              <a:gd name="connsiteX2451" fmla="*/ 5276321 w 6696733"/>
              <a:gd name="connsiteY2451" fmla="*/ 1492455 h 6025976"/>
              <a:gd name="connsiteX2452" fmla="*/ 1359953 w 6696733"/>
              <a:gd name="connsiteY2452" fmla="*/ 1481987 h 6025976"/>
              <a:gd name="connsiteX2453" fmla="*/ 1361915 w 6696733"/>
              <a:gd name="connsiteY2453" fmla="*/ 1482229 h 6025976"/>
              <a:gd name="connsiteX2454" fmla="*/ 1359953 w 6696733"/>
              <a:gd name="connsiteY2454" fmla="*/ 1481987 h 6025976"/>
              <a:gd name="connsiteX2455" fmla="*/ 5539460 w 6696733"/>
              <a:gd name="connsiteY2455" fmla="*/ 1475478 h 6025976"/>
              <a:gd name="connsiteX2456" fmla="*/ 5539940 w 6696733"/>
              <a:gd name="connsiteY2456" fmla="*/ 1476569 h 6025976"/>
              <a:gd name="connsiteX2457" fmla="*/ 5539218 w 6696733"/>
              <a:gd name="connsiteY2457" fmla="*/ 1477509 h 6025976"/>
              <a:gd name="connsiteX2458" fmla="*/ 5538739 w 6696733"/>
              <a:gd name="connsiteY2458" fmla="*/ 1476421 h 6025976"/>
              <a:gd name="connsiteX2459" fmla="*/ 5539460 w 6696733"/>
              <a:gd name="connsiteY2459" fmla="*/ 1475478 h 6025976"/>
              <a:gd name="connsiteX2460" fmla="*/ 5548826 w 6696733"/>
              <a:gd name="connsiteY2460" fmla="*/ 1470969 h 6025976"/>
              <a:gd name="connsiteX2461" fmla="*/ 5548945 w 6696733"/>
              <a:gd name="connsiteY2461" fmla="*/ 1472528 h 6025976"/>
              <a:gd name="connsiteX2462" fmla="*/ 5546546 w 6696733"/>
              <a:gd name="connsiteY2462" fmla="*/ 1472232 h 6025976"/>
              <a:gd name="connsiteX2463" fmla="*/ 5548826 w 6696733"/>
              <a:gd name="connsiteY2463" fmla="*/ 1470969 h 6025976"/>
              <a:gd name="connsiteX2464" fmla="*/ 5403552 w 6696733"/>
              <a:gd name="connsiteY2464" fmla="*/ 1468556 h 6025976"/>
              <a:gd name="connsiteX2465" fmla="*/ 5386675 w 6696733"/>
              <a:gd name="connsiteY2465" fmla="*/ 1476584 h 6025976"/>
              <a:gd name="connsiteX2466" fmla="*/ 5309771 w 6696733"/>
              <a:gd name="connsiteY2466" fmla="*/ 1487315 h 6025976"/>
              <a:gd name="connsiteX2467" fmla="*/ 5297605 w 6696733"/>
              <a:gd name="connsiteY2467" fmla="*/ 1489185 h 6025976"/>
              <a:gd name="connsiteX2468" fmla="*/ 5387071 w 6696733"/>
              <a:gd name="connsiteY2468" fmla="*/ 1473263 h 6025976"/>
              <a:gd name="connsiteX2469" fmla="*/ 5397273 w 6696733"/>
              <a:gd name="connsiteY2469" fmla="*/ 1471150 h 6025976"/>
              <a:gd name="connsiteX2470" fmla="*/ 5403552 w 6696733"/>
              <a:gd name="connsiteY2470" fmla="*/ 1468556 h 6025976"/>
              <a:gd name="connsiteX2471" fmla="*/ 5763386 w 6696733"/>
              <a:gd name="connsiteY2471" fmla="*/ 1455391 h 6025976"/>
              <a:gd name="connsiteX2472" fmla="*/ 5776168 w 6696733"/>
              <a:gd name="connsiteY2472" fmla="*/ 1466682 h 6025976"/>
              <a:gd name="connsiteX2473" fmla="*/ 5753883 w 6696733"/>
              <a:gd name="connsiteY2473" fmla="*/ 1470691 h 6025976"/>
              <a:gd name="connsiteX2474" fmla="*/ 5701495 w 6696733"/>
              <a:gd name="connsiteY2474" fmla="*/ 1477746 h 6025976"/>
              <a:gd name="connsiteX2475" fmla="*/ 5667089 w 6696733"/>
              <a:gd name="connsiteY2475" fmla="*/ 1483640 h 6025976"/>
              <a:gd name="connsiteX2476" fmla="*/ 5609974 w 6696733"/>
              <a:gd name="connsiteY2476" fmla="*/ 1513765 h 6025976"/>
              <a:gd name="connsiteX2477" fmla="*/ 5608020 w 6696733"/>
              <a:gd name="connsiteY2477" fmla="*/ 1513524 h 6025976"/>
              <a:gd name="connsiteX2478" fmla="*/ 5610371 w 6696733"/>
              <a:gd name="connsiteY2478" fmla="*/ 1510434 h 6025976"/>
              <a:gd name="connsiteX2479" fmla="*/ 5602186 w 6696733"/>
              <a:gd name="connsiteY2479" fmla="*/ 1495909 h 6025976"/>
              <a:gd name="connsiteX2480" fmla="*/ 5662020 w 6696733"/>
              <a:gd name="connsiteY2480" fmla="*/ 1476257 h 6025976"/>
              <a:gd name="connsiteX2481" fmla="*/ 5741394 w 6696733"/>
              <a:gd name="connsiteY2481" fmla="*/ 1459013 h 6025976"/>
              <a:gd name="connsiteX2482" fmla="*/ 5747651 w 6696733"/>
              <a:gd name="connsiteY2482" fmla="*/ 1456407 h 6025976"/>
              <a:gd name="connsiteX2483" fmla="*/ 5763386 w 6696733"/>
              <a:gd name="connsiteY2483" fmla="*/ 1455391 h 6025976"/>
              <a:gd name="connsiteX2484" fmla="*/ 5831062 w 6696733"/>
              <a:gd name="connsiteY2484" fmla="*/ 1439333 h 6025976"/>
              <a:gd name="connsiteX2485" fmla="*/ 5815655 w 6696733"/>
              <a:gd name="connsiteY2485" fmla="*/ 1454174 h 6025976"/>
              <a:gd name="connsiteX2486" fmla="*/ 5791432 w 6696733"/>
              <a:gd name="connsiteY2486" fmla="*/ 1461231 h 6025976"/>
              <a:gd name="connsiteX2487" fmla="*/ 5807623 w 6696733"/>
              <a:gd name="connsiteY2487" fmla="*/ 1439791 h 6025976"/>
              <a:gd name="connsiteX2488" fmla="*/ 5811072 w 6696733"/>
              <a:gd name="connsiteY2488" fmla="*/ 1443563 h 6025976"/>
              <a:gd name="connsiteX2489" fmla="*/ 5824907 w 6696733"/>
              <a:gd name="connsiteY2489" fmla="*/ 1441923 h 6025976"/>
              <a:gd name="connsiteX2490" fmla="*/ 5831062 w 6696733"/>
              <a:gd name="connsiteY2490" fmla="*/ 1439333 h 6025976"/>
              <a:gd name="connsiteX2491" fmla="*/ 5554735 w 6696733"/>
              <a:gd name="connsiteY2491" fmla="*/ 1436156 h 6025976"/>
              <a:gd name="connsiteX2492" fmla="*/ 5560497 w 6696733"/>
              <a:gd name="connsiteY2492" fmla="*/ 1436866 h 6025976"/>
              <a:gd name="connsiteX2493" fmla="*/ 5551655 w 6696733"/>
              <a:gd name="connsiteY2493" fmla="*/ 1445664 h 6025976"/>
              <a:gd name="connsiteX2494" fmla="*/ 5550507 w 6696733"/>
              <a:gd name="connsiteY2494" fmla="*/ 1438931 h 6025976"/>
              <a:gd name="connsiteX2495" fmla="*/ 5554735 w 6696733"/>
              <a:gd name="connsiteY2495" fmla="*/ 1436156 h 6025976"/>
              <a:gd name="connsiteX2496" fmla="*/ 5146846 w 6696733"/>
              <a:gd name="connsiteY2496" fmla="*/ 1433235 h 6025976"/>
              <a:gd name="connsiteX2497" fmla="*/ 5129696 w 6696733"/>
              <a:gd name="connsiteY2497" fmla="*/ 1444307 h 6025976"/>
              <a:gd name="connsiteX2498" fmla="*/ 5131646 w 6696733"/>
              <a:gd name="connsiteY2498" fmla="*/ 1444548 h 6025976"/>
              <a:gd name="connsiteX2499" fmla="*/ 5131260 w 6696733"/>
              <a:gd name="connsiteY2499" fmla="*/ 1447796 h 6025976"/>
              <a:gd name="connsiteX2500" fmla="*/ 5133597 w 6696733"/>
              <a:gd name="connsiteY2500" fmla="*/ 1444788 h 6025976"/>
              <a:gd name="connsiteX2501" fmla="*/ 5139062 w 6696733"/>
              <a:gd name="connsiteY2501" fmla="*/ 1448758 h 6025976"/>
              <a:gd name="connsiteX2502" fmla="*/ 5141399 w 6696733"/>
              <a:gd name="connsiteY2502" fmla="*/ 1445750 h 6025976"/>
              <a:gd name="connsiteX2503" fmla="*/ 5142172 w 6696733"/>
              <a:gd name="connsiteY2503" fmla="*/ 1439253 h 6025976"/>
              <a:gd name="connsiteX2504" fmla="*/ 5146846 w 6696733"/>
              <a:gd name="connsiteY2504" fmla="*/ 1433235 h 6025976"/>
              <a:gd name="connsiteX2505" fmla="*/ 5429080 w 6696733"/>
              <a:gd name="connsiteY2505" fmla="*/ 1431794 h 6025976"/>
              <a:gd name="connsiteX2506" fmla="*/ 5435900 w 6696733"/>
              <a:gd name="connsiteY2506" fmla="*/ 1431798 h 6025976"/>
              <a:gd name="connsiteX2507" fmla="*/ 5439306 w 6696733"/>
              <a:gd name="connsiteY2507" fmla="*/ 1452308 h 6025976"/>
              <a:gd name="connsiteX2508" fmla="*/ 5421628 w 6696733"/>
              <a:gd name="connsiteY2508" fmla="*/ 1453475 h 6025976"/>
              <a:gd name="connsiteX2509" fmla="*/ 5421671 w 6696733"/>
              <a:gd name="connsiteY2509" fmla="*/ 1436741 h 6025976"/>
              <a:gd name="connsiteX2510" fmla="*/ 5429080 w 6696733"/>
              <a:gd name="connsiteY2510" fmla="*/ 1431794 h 6025976"/>
              <a:gd name="connsiteX2511" fmla="*/ 5648620 w 6696733"/>
              <a:gd name="connsiteY2511" fmla="*/ 1416831 h 6025976"/>
              <a:gd name="connsiteX2512" fmla="*/ 5649767 w 6696733"/>
              <a:gd name="connsiteY2512" fmla="*/ 1423565 h 6025976"/>
              <a:gd name="connsiteX2513" fmla="*/ 5641699 w 6696733"/>
              <a:gd name="connsiteY2513" fmla="*/ 1425867 h 6025976"/>
              <a:gd name="connsiteX2514" fmla="*/ 5629403 w 6696733"/>
              <a:gd name="connsiteY2514" fmla="*/ 1430943 h 6025976"/>
              <a:gd name="connsiteX2515" fmla="*/ 5634017 w 6696733"/>
              <a:gd name="connsiteY2515" fmla="*/ 1424919 h 6025976"/>
              <a:gd name="connsiteX2516" fmla="*/ 5644393 w 6696733"/>
              <a:gd name="connsiteY2516" fmla="*/ 1419606 h 6025976"/>
              <a:gd name="connsiteX2517" fmla="*/ 5648620 w 6696733"/>
              <a:gd name="connsiteY2517" fmla="*/ 1416831 h 6025976"/>
              <a:gd name="connsiteX2518" fmla="*/ 5269368 w 6696733"/>
              <a:gd name="connsiteY2518" fmla="*/ 1411260 h 6025976"/>
              <a:gd name="connsiteX2519" fmla="*/ 5274454 w 6696733"/>
              <a:gd name="connsiteY2519" fmla="*/ 1418754 h 6025976"/>
              <a:gd name="connsiteX2520" fmla="*/ 5253606 w 6696733"/>
              <a:gd name="connsiteY2520" fmla="*/ 1426485 h 6025976"/>
              <a:gd name="connsiteX2521" fmla="*/ 5269368 w 6696733"/>
              <a:gd name="connsiteY2521" fmla="*/ 1411260 h 6025976"/>
              <a:gd name="connsiteX2522" fmla="*/ 5213685 w 6696733"/>
              <a:gd name="connsiteY2522" fmla="*/ 1410573 h 6025976"/>
              <a:gd name="connsiteX2523" fmla="*/ 5220077 w 6696733"/>
              <a:gd name="connsiteY2523" fmla="*/ 1425098 h 6025976"/>
              <a:gd name="connsiteX2524" fmla="*/ 5216062 w 6696733"/>
              <a:gd name="connsiteY2524" fmla="*/ 1441771 h 6025976"/>
              <a:gd name="connsiteX2525" fmla="*/ 5210073 w 6696733"/>
              <a:gd name="connsiteY2525" fmla="*/ 1423864 h 6025976"/>
              <a:gd name="connsiteX2526" fmla="*/ 5213685 w 6696733"/>
              <a:gd name="connsiteY2526" fmla="*/ 1410573 h 6025976"/>
              <a:gd name="connsiteX2527" fmla="*/ 1064655 w 6696733"/>
              <a:gd name="connsiteY2527" fmla="*/ 1401553 h 6025976"/>
              <a:gd name="connsiteX2528" fmla="*/ 1052289 w 6696733"/>
              <a:gd name="connsiteY2528" fmla="*/ 1403118 h 6025976"/>
              <a:gd name="connsiteX2529" fmla="*/ 1056292 w 6696733"/>
              <a:gd name="connsiteY2529" fmla="*/ 1403611 h 6025976"/>
              <a:gd name="connsiteX2530" fmla="*/ 1064655 w 6696733"/>
              <a:gd name="connsiteY2530" fmla="*/ 1401553 h 6025976"/>
              <a:gd name="connsiteX2531" fmla="*/ 5901753 w 6696733"/>
              <a:gd name="connsiteY2531" fmla="*/ 1400664 h 6025976"/>
              <a:gd name="connsiteX2532" fmla="*/ 5908909 w 6696733"/>
              <a:gd name="connsiteY2532" fmla="*/ 1408758 h 6025976"/>
              <a:gd name="connsiteX2533" fmla="*/ 5886059 w 6696733"/>
              <a:gd name="connsiteY2533" fmla="*/ 1413151 h 6025976"/>
              <a:gd name="connsiteX2534" fmla="*/ 5901753 w 6696733"/>
              <a:gd name="connsiteY2534" fmla="*/ 1400664 h 6025976"/>
              <a:gd name="connsiteX2535" fmla="*/ 5197530 w 6696733"/>
              <a:gd name="connsiteY2535" fmla="*/ 1396221 h 6025976"/>
              <a:gd name="connsiteX2536" fmla="*/ 5177681 w 6696733"/>
              <a:gd name="connsiteY2536" fmla="*/ 1399267 h 6025976"/>
              <a:gd name="connsiteX2537" fmla="*/ 5177359 w 6696733"/>
              <a:gd name="connsiteY2537" fmla="*/ 1401974 h 6025976"/>
              <a:gd name="connsiteX2538" fmla="*/ 5197530 w 6696733"/>
              <a:gd name="connsiteY2538" fmla="*/ 1396221 h 6025976"/>
              <a:gd name="connsiteX2539" fmla="*/ 5465960 w 6696733"/>
              <a:gd name="connsiteY2539" fmla="*/ 1366488 h 6025976"/>
              <a:gd name="connsiteX2540" fmla="*/ 5473641 w 6696733"/>
              <a:gd name="connsiteY2540" fmla="*/ 1368466 h 6025976"/>
              <a:gd name="connsiteX2541" fmla="*/ 5457553 w 6696733"/>
              <a:gd name="connsiteY2541" fmla="*/ 1370603 h 6025976"/>
              <a:gd name="connsiteX2542" fmla="*/ 5465960 w 6696733"/>
              <a:gd name="connsiteY2542" fmla="*/ 1366488 h 6025976"/>
              <a:gd name="connsiteX2543" fmla="*/ 5412344 w 6696733"/>
              <a:gd name="connsiteY2543" fmla="*/ 1365027 h 6025976"/>
              <a:gd name="connsiteX2544" fmla="*/ 5414335 w 6696733"/>
              <a:gd name="connsiteY2544" fmla="*/ 1375575 h 6025976"/>
              <a:gd name="connsiteX2545" fmla="*/ 5409534 w 6696733"/>
              <a:gd name="connsiteY2545" fmla="*/ 1374983 h 6025976"/>
              <a:gd name="connsiteX2546" fmla="*/ 5412344 w 6696733"/>
              <a:gd name="connsiteY2546" fmla="*/ 1365027 h 6025976"/>
              <a:gd name="connsiteX2547" fmla="*/ 1590370 w 6696733"/>
              <a:gd name="connsiteY2547" fmla="*/ 1335188 h 6025976"/>
              <a:gd name="connsiteX2548" fmla="*/ 1590023 w 6696733"/>
              <a:gd name="connsiteY2548" fmla="*/ 1336395 h 6025976"/>
              <a:gd name="connsiteX2549" fmla="*/ 1589975 w 6696733"/>
              <a:gd name="connsiteY2549" fmla="*/ 1336402 h 6025976"/>
              <a:gd name="connsiteX2550" fmla="*/ 1590370 w 6696733"/>
              <a:gd name="connsiteY2550" fmla="*/ 1335188 h 6025976"/>
              <a:gd name="connsiteX2551" fmla="*/ 1715795 w 6696733"/>
              <a:gd name="connsiteY2551" fmla="*/ 1333518 h 6025976"/>
              <a:gd name="connsiteX2552" fmla="*/ 1689784 w 6696733"/>
              <a:gd name="connsiteY2552" fmla="*/ 1337178 h 6025976"/>
              <a:gd name="connsiteX2553" fmla="*/ 1691722 w 6696733"/>
              <a:gd name="connsiteY2553" fmla="*/ 1337417 h 6025976"/>
              <a:gd name="connsiteX2554" fmla="*/ 1691320 w 6696733"/>
              <a:gd name="connsiteY2554" fmla="*/ 1340802 h 6025976"/>
              <a:gd name="connsiteX2555" fmla="*/ 1705295 w 6696733"/>
              <a:gd name="connsiteY2555" fmla="*/ 1339092 h 6025976"/>
              <a:gd name="connsiteX2556" fmla="*/ 1715795 w 6696733"/>
              <a:gd name="connsiteY2556" fmla="*/ 1333518 h 6025976"/>
              <a:gd name="connsiteX2557" fmla="*/ 363345 w 6696733"/>
              <a:gd name="connsiteY2557" fmla="*/ 1328651 h 6025976"/>
              <a:gd name="connsiteX2558" fmla="*/ 399140 w 6696733"/>
              <a:gd name="connsiteY2558" fmla="*/ 1329770 h 6025976"/>
              <a:gd name="connsiteX2559" fmla="*/ 410977 w 6696733"/>
              <a:gd name="connsiteY2559" fmla="*/ 1347713 h 6025976"/>
              <a:gd name="connsiteX2560" fmla="*/ 398787 w 6696733"/>
              <a:gd name="connsiteY2560" fmla="*/ 1349506 h 6025976"/>
              <a:gd name="connsiteX2561" fmla="*/ 358671 w 6696733"/>
              <a:gd name="connsiteY2561" fmla="*/ 1351151 h 6025976"/>
              <a:gd name="connsiteX2562" fmla="*/ 342900 w 6696733"/>
              <a:gd name="connsiteY2562" fmla="*/ 1332723 h 6025976"/>
              <a:gd name="connsiteX2563" fmla="*/ 363345 w 6696733"/>
              <a:gd name="connsiteY2563" fmla="*/ 1328651 h 6025976"/>
              <a:gd name="connsiteX2564" fmla="*/ 5095690 w 6696733"/>
              <a:gd name="connsiteY2564" fmla="*/ 1311547 h 6025976"/>
              <a:gd name="connsiteX2565" fmla="*/ 5011449 w 6696733"/>
              <a:gd name="connsiteY2565" fmla="*/ 1318124 h 6025976"/>
              <a:gd name="connsiteX2566" fmla="*/ 5005574 w 6696733"/>
              <a:gd name="connsiteY2566" fmla="*/ 1317400 h 6025976"/>
              <a:gd name="connsiteX2567" fmla="*/ 5003616 w 6696733"/>
              <a:gd name="connsiteY2567" fmla="*/ 1317158 h 6025976"/>
              <a:gd name="connsiteX2568" fmla="*/ 5003218 w 6696733"/>
              <a:gd name="connsiteY2568" fmla="*/ 1320503 h 6025976"/>
              <a:gd name="connsiteX2569" fmla="*/ 5003069 w 6696733"/>
              <a:gd name="connsiteY2569" fmla="*/ 1321757 h 6025976"/>
              <a:gd name="connsiteX2570" fmla="*/ 5002821 w 6696733"/>
              <a:gd name="connsiteY2570" fmla="*/ 1323848 h 6025976"/>
              <a:gd name="connsiteX2571" fmla="*/ 5059245 w 6696733"/>
              <a:gd name="connsiteY2571" fmla="*/ 1317231 h 6025976"/>
              <a:gd name="connsiteX2572" fmla="*/ 5050616 w 6696733"/>
              <a:gd name="connsiteY2572" fmla="*/ 1322955 h 6025976"/>
              <a:gd name="connsiteX2573" fmla="*/ 4981644 w 6696733"/>
              <a:gd name="connsiteY2573" fmla="*/ 1334809 h 6025976"/>
              <a:gd name="connsiteX2574" fmla="*/ 4982807 w 6696733"/>
              <a:gd name="connsiteY2574" fmla="*/ 1341740 h 6025976"/>
              <a:gd name="connsiteX2575" fmla="*/ 4978890 w 6696733"/>
              <a:gd name="connsiteY2575" fmla="*/ 1341258 h 6025976"/>
              <a:gd name="connsiteX2576" fmla="*/ 4977728 w 6696733"/>
              <a:gd name="connsiteY2576" fmla="*/ 1334326 h 6025976"/>
              <a:gd name="connsiteX2577" fmla="*/ 4947557 w 6696733"/>
              <a:gd name="connsiteY2577" fmla="*/ 1337393 h 6025976"/>
              <a:gd name="connsiteX2578" fmla="*/ 4948321 w 6696733"/>
              <a:gd name="connsiteY2578" fmla="*/ 1347667 h 6025976"/>
              <a:gd name="connsiteX2579" fmla="*/ 4975738 w 6696733"/>
              <a:gd name="connsiteY2579" fmla="*/ 1351049 h 6025976"/>
              <a:gd name="connsiteX2580" fmla="*/ 4985927 w 6696733"/>
              <a:gd name="connsiteY2580" fmla="*/ 1348912 h 6025976"/>
              <a:gd name="connsiteX2581" fmla="*/ 4996118 w 6696733"/>
              <a:gd name="connsiteY2581" fmla="*/ 1346774 h 6025976"/>
              <a:gd name="connsiteX2582" fmla="*/ 5014141 w 6696733"/>
              <a:gd name="connsiteY2582" fmla="*/ 1345606 h 6025976"/>
              <a:gd name="connsiteX2583" fmla="*/ 5056061 w 6696733"/>
              <a:gd name="connsiteY2583" fmla="*/ 1343988 h 6025976"/>
              <a:gd name="connsiteX2584" fmla="*/ 5056857 w 6696733"/>
              <a:gd name="connsiteY2584" fmla="*/ 1337299 h 6025976"/>
              <a:gd name="connsiteX2585" fmla="*/ 5073321 w 6696733"/>
              <a:gd name="connsiteY2585" fmla="*/ 1332543 h 6025976"/>
              <a:gd name="connsiteX2586" fmla="*/ 5076044 w 6696733"/>
              <a:gd name="connsiteY2586" fmla="*/ 1343058 h 6025976"/>
              <a:gd name="connsiteX2587" fmla="*/ 5097982 w 6696733"/>
              <a:gd name="connsiteY2587" fmla="*/ 1342371 h 6025976"/>
              <a:gd name="connsiteX2588" fmla="*/ 5094496 w 6696733"/>
              <a:gd name="connsiteY2588" fmla="*/ 1321579 h 6025976"/>
              <a:gd name="connsiteX2589" fmla="*/ 5095690 w 6696733"/>
              <a:gd name="connsiteY2589" fmla="*/ 1311547 h 6025976"/>
              <a:gd name="connsiteX2590" fmla="*/ 1420233 w 6696733"/>
              <a:gd name="connsiteY2590" fmla="*/ 1309425 h 6025976"/>
              <a:gd name="connsiteX2591" fmla="*/ 1420289 w 6696733"/>
              <a:gd name="connsiteY2591" fmla="*/ 1309432 h 6025976"/>
              <a:gd name="connsiteX2592" fmla="*/ 1420123 w 6696733"/>
              <a:gd name="connsiteY2592" fmla="*/ 1310820 h 6025976"/>
              <a:gd name="connsiteX2593" fmla="*/ 1420047 w 6696733"/>
              <a:gd name="connsiteY2593" fmla="*/ 1311463 h 6025976"/>
              <a:gd name="connsiteX2594" fmla="*/ 1419991 w 6696733"/>
              <a:gd name="connsiteY2594" fmla="*/ 1311456 h 6025976"/>
              <a:gd name="connsiteX2595" fmla="*/ 5805127 w 6696733"/>
              <a:gd name="connsiteY2595" fmla="*/ 1304270 h 6025976"/>
              <a:gd name="connsiteX2596" fmla="*/ 5807844 w 6696733"/>
              <a:gd name="connsiteY2596" fmla="*/ 1348436 h 6025976"/>
              <a:gd name="connsiteX2597" fmla="*/ 5774824 w 6696733"/>
              <a:gd name="connsiteY2597" fmla="*/ 1374706 h 6025976"/>
              <a:gd name="connsiteX2598" fmla="*/ 5779977 w 6696733"/>
              <a:gd name="connsiteY2598" fmla="*/ 1314655 h 6025976"/>
              <a:gd name="connsiteX2599" fmla="*/ 5805127 w 6696733"/>
              <a:gd name="connsiteY2599" fmla="*/ 1304270 h 6025976"/>
              <a:gd name="connsiteX2600" fmla="*/ 5909949 w 6696733"/>
              <a:gd name="connsiteY2600" fmla="*/ 1301304 h 6025976"/>
              <a:gd name="connsiteX2601" fmla="*/ 5928532 w 6696733"/>
              <a:gd name="connsiteY2601" fmla="*/ 1306981 h 6025976"/>
              <a:gd name="connsiteX2602" fmla="*/ 5927699 w 6696733"/>
              <a:gd name="connsiteY2602" fmla="*/ 1364420 h 6025976"/>
              <a:gd name="connsiteX2603" fmla="*/ 5892192 w 6696733"/>
              <a:gd name="connsiteY2603" fmla="*/ 1376966 h 6025976"/>
              <a:gd name="connsiteX2604" fmla="*/ 5893422 w 6696733"/>
              <a:gd name="connsiteY2604" fmla="*/ 1316191 h 6025976"/>
              <a:gd name="connsiteX2605" fmla="*/ 5909949 w 6696733"/>
              <a:gd name="connsiteY2605" fmla="*/ 1301304 h 6025976"/>
              <a:gd name="connsiteX2606" fmla="*/ 5137209 w 6696733"/>
              <a:gd name="connsiteY2606" fmla="*/ 1166264 h 6025976"/>
              <a:gd name="connsiteX2607" fmla="*/ 5139275 w 6696733"/>
              <a:gd name="connsiteY2607" fmla="*/ 1183004 h 6025976"/>
              <a:gd name="connsiteX2608" fmla="*/ 5130434 w 6696733"/>
              <a:gd name="connsiteY2608" fmla="*/ 1172022 h 6025976"/>
              <a:gd name="connsiteX2609" fmla="*/ 5137209 w 6696733"/>
              <a:gd name="connsiteY2609" fmla="*/ 1166264 h 6025976"/>
              <a:gd name="connsiteX2610" fmla="*/ 5287205 w 6696733"/>
              <a:gd name="connsiteY2610" fmla="*/ 1157259 h 6025976"/>
              <a:gd name="connsiteX2611" fmla="*/ 5316491 w 6696733"/>
              <a:gd name="connsiteY2611" fmla="*/ 1167862 h 6025976"/>
              <a:gd name="connsiteX2612" fmla="*/ 5339282 w 6696733"/>
              <a:gd name="connsiteY2612" fmla="*/ 1177302 h 6025976"/>
              <a:gd name="connsiteX2613" fmla="*/ 5321257 w 6696733"/>
              <a:gd name="connsiteY2613" fmla="*/ 1211539 h 6025976"/>
              <a:gd name="connsiteX2614" fmla="*/ 5301618 w 6696733"/>
              <a:gd name="connsiteY2614" fmla="*/ 1209117 h 6025976"/>
              <a:gd name="connsiteX2615" fmla="*/ 5287070 w 6696733"/>
              <a:gd name="connsiteY2615" fmla="*/ 1197379 h 6025976"/>
              <a:gd name="connsiteX2616" fmla="*/ 5266652 w 6696733"/>
              <a:gd name="connsiteY2616" fmla="*/ 1201487 h 6025976"/>
              <a:gd name="connsiteX2617" fmla="*/ 5255256 w 6696733"/>
              <a:gd name="connsiteY2617" fmla="*/ 1196769 h 6025976"/>
              <a:gd name="connsiteX2618" fmla="*/ 5250919 w 6696733"/>
              <a:gd name="connsiteY2618" fmla="*/ 1182975 h 6025976"/>
              <a:gd name="connsiteX2619" fmla="*/ 5256013 w 6696733"/>
              <a:gd name="connsiteY2619" fmla="*/ 1173664 h 6025976"/>
              <a:gd name="connsiteX2620" fmla="*/ 5277209 w 6696733"/>
              <a:gd name="connsiteY2620" fmla="*/ 1163017 h 6025976"/>
              <a:gd name="connsiteX2621" fmla="*/ 5287205 w 6696733"/>
              <a:gd name="connsiteY2621" fmla="*/ 1157259 h 6025976"/>
              <a:gd name="connsiteX2622" fmla="*/ 5108794 w 6696733"/>
              <a:gd name="connsiteY2622" fmla="*/ 1156864 h 6025976"/>
              <a:gd name="connsiteX2623" fmla="*/ 5120933 w 6696733"/>
              <a:gd name="connsiteY2623" fmla="*/ 1169979 h 6025976"/>
              <a:gd name="connsiteX2624" fmla="*/ 5102178 w 6696733"/>
              <a:gd name="connsiteY2624" fmla="*/ 1174076 h 6025976"/>
              <a:gd name="connsiteX2625" fmla="*/ 5097680 w 6696733"/>
              <a:gd name="connsiteY2625" fmla="*/ 1160703 h 6025976"/>
              <a:gd name="connsiteX2626" fmla="*/ 5108794 w 6696733"/>
              <a:gd name="connsiteY2626" fmla="*/ 1156864 h 6025976"/>
              <a:gd name="connsiteX2627" fmla="*/ 5023182 w 6696733"/>
              <a:gd name="connsiteY2627" fmla="*/ 1152199 h 6025976"/>
              <a:gd name="connsiteX2628" fmla="*/ 5013035 w 6696733"/>
              <a:gd name="connsiteY2628" fmla="*/ 1154318 h 6025976"/>
              <a:gd name="connsiteX2629" fmla="*/ 5014591 w 6696733"/>
              <a:gd name="connsiteY2629" fmla="*/ 1157882 h 6025976"/>
              <a:gd name="connsiteX2630" fmla="*/ 5000146 w 6696733"/>
              <a:gd name="connsiteY2630" fmla="*/ 1162843 h 6025976"/>
              <a:gd name="connsiteX2631" fmla="*/ 4998591 w 6696733"/>
              <a:gd name="connsiteY2631" fmla="*/ 1159279 h 6025976"/>
              <a:gd name="connsiteX2632" fmla="*/ 4979851 w 6696733"/>
              <a:gd name="connsiteY2632" fmla="*/ 1167083 h 6025976"/>
              <a:gd name="connsiteX2633" fmla="*/ 4984911 w 6696733"/>
              <a:gd name="connsiteY2633" fmla="*/ 1174451 h 6025976"/>
              <a:gd name="connsiteX2634" fmla="*/ 4966171 w 6696733"/>
              <a:gd name="connsiteY2634" fmla="*/ 1182254 h 6025976"/>
              <a:gd name="connsiteX2635" fmla="*/ 4962270 w 6696733"/>
              <a:gd name="connsiteY2635" fmla="*/ 1181773 h 6025976"/>
              <a:gd name="connsiteX2636" fmla="*/ 4916619 w 6696733"/>
              <a:gd name="connsiteY2636" fmla="*/ 1182884 h 6025976"/>
              <a:gd name="connsiteX2637" fmla="*/ 4897879 w 6696733"/>
              <a:gd name="connsiteY2637" fmla="*/ 1190689 h 6025976"/>
              <a:gd name="connsiteX2638" fmla="*/ 4895928 w 6696733"/>
              <a:gd name="connsiteY2638" fmla="*/ 1190449 h 6025976"/>
              <a:gd name="connsiteX2639" fmla="*/ 4879929 w 6696733"/>
              <a:gd name="connsiteY2639" fmla="*/ 1191845 h 6025976"/>
              <a:gd name="connsiteX2640" fmla="*/ 4858843 w 6696733"/>
              <a:gd name="connsiteY2640" fmla="*/ 1202730 h 6025976"/>
              <a:gd name="connsiteX2641" fmla="*/ 4858449 w 6696733"/>
              <a:gd name="connsiteY2641" fmla="*/ 1206053 h 6025976"/>
              <a:gd name="connsiteX2642" fmla="*/ 4874447 w 6696733"/>
              <a:gd name="connsiteY2642" fmla="*/ 1204656 h 6025976"/>
              <a:gd name="connsiteX2643" fmla="*/ 4880694 w 6696733"/>
              <a:gd name="connsiteY2643" fmla="*/ 1202053 h 6025976"/>
              <a:gd name="connsiteX2644" fmla="*/ 4896692 w 6696733"/>
              <a:gd name="connsiteY2644" fmla="*/ 1200656 h 6025976"/>
              <a:gd name="connsiteX2645" fmla="*/ 4935332 w 6696733"/>
              <a:gd name="connsiteY2645" fmla="*/ 1191936 h 6025976"/>
              <a:gd name="connsiteX2646" fmla="*/ 4937283 w 6696733"/>
              <a:gd name="connsiteY2646" fmla="*/ 1192177 h 6025976"/>
              <a:gd name="connsiteX2647" fmla="*/ 4967330 w 6696733"/>
              <a:gd name="connsiteY2647" fmla="*/ 1189139 h 6025976"/>
              <a:gd name="connsiteX2648" fmla="*/ 5014932 w 6696733"/>
              <a:gd name="connsiteY2648" fmla="*/ 1188268 h 6025976"/>
              <a:gd name="connsiteX2649" fmla="*/ 5023182 w 6696733"/>
              <a:gd name="connsiteY2649" fmla="*/ 1152199 h 6025976"/>
              <a:gd name="connsiteX2650" fmla="*/ 5188945 w 6696733"/>
              <a:gd name="connsiteY2650" fmla="*/ 1131440 h 6025976"/>
              <a:gd name="connsiteX2651" fmla="*/ 5201272 w 6696733"/>
              <a:gd name="connsiteY2651" fmla="*/ 1160107 h 6025976"/>
              <a:gd name="connsiteX2652" fmla="*/ 5192271 w 6696733"/>
              <a:gd name="connsiteY2652" fmla="*/ 1186143 h 6025976"/>
              <a:gd name="connsiteX2653" fmla="*/ 5178801 w 6696733"/>
              <a:gd name="connsiteY2653" fmla="*/ 1150550 h 6025976"/>
              <a:gd name="connsiteX2654" fmla="*/ 5188945 w 6696733"/>
              <a:gd name="connsiteY2654" fmla="*/ 1131440 h 6025976"/>
              <a:gd name="connsiteX2655" fmla="*/ 1338349 w 6696733"/>
              <a:gd name="connsiteY2655" fmla="*/ 1124195 h 6025976"/>
              <a:gd name="connsiteX2656" fmla="*/ 1339544 w 6696733"/>
              <a:gd name="connsiteY2656" fmla="*/ 1131211 h 6025976"/>
              <a:gd name="connsiteX2657" fmla="*/ 1339142 w 6696733"/>
              <a:gd name="connsiteY2657" fmla="*/ 1134596 h 6025976"/>
              <a:gd name="connsiteX2658" fmla="*/ 1335140 w 6696733"/>
              <a:gd name="connsiteY2658" fmla="*/ 1134102 h 6025976"/>
              <a:gd name="connsiteX2659" fmla="*/ 1338349 w 6696733"/>
              <a:gd name="connsiteY2659" fmla="*/ 1124195 h 6025976"/>
              <a:gd name="connsiteX2660" fmla="*/ 1612722 w 6696733"/>
              <a:gd name="connsiteY2660" fmla="*/ 1063270 h 6025976"/>
              <a:gd name="connsiteX2661" fmla="*/ 1614720 w 6696733"/>
              <a:gd name="connsiteY2661" fmla="*/ 1066950 h 6025976"/>
              <a:gd name="connsiteX2662" fmla="*/ 1612707 w 6696733"/>
              <a:gd name="connsiteY2662" fmla="*/ 1083862 h 6025976"/>
              <a:gd name="connsiteX2663" fmla="*/ 1608309 w 6696733"/>
              <a:gd name="connsiteY2663" fmla="*/ 1079885 h 6025976"/>
              <a:gd name="connsiteX2664" fmla="*/ 1609516 w 6696733"/>
              <a:gd name="connsiteY2664" fmla="*/ 1069743 h 6025976"/>
              <a:gd name="connsiteX2665" fmla="*/ 1612722 w 6696733"/>
              <a:gd name="connsiteY2665" fmla="*/ 1063270 h 6025976"/>
              <a:gd name="connsiteX2666" fmla="*/ 2151123 w 6696733"/>
              <a:gd name="connsiteY2666" fmla="*/ 1016357 h 6025976"/>
              <a:gd name="connsiteX2667" fmla="*/ 2154003 w 6696733"/>
              <a:gd name="connsiteY2667" fmla="*/ 1017742 h 6025976"/>
              <a:gd name="connsiteX2668" fmla="*/ 2150882 w 6696733"/>
              <a:gd name="connsiteY2668" fmla="*/ 1018388 h 6025976"/>
              <a:gd name="connsiteX2669" fmla="*/ 2148002 w 6696733"/>
              <a:gd name="connsiteY2669" fmla="*/ 1017002 h 6025976"/>
              <a:gd name="connsiteX2670" fmla="*/ 2151123 w 6696733"/>
              <a:gd name="connsiteY2670" fmla="*/ 1016357 h 6025976"/>
              <a:gd name="connsiteX2671" fmla="*/ 2172620 w 6696733"/>
              <a:gd name="connsiteY2671" fmla="*/ 1004586 h 6025976"/>
              <a:gd name="connsiteX2672" fmla="*/ 2165997 w 6696733"/>
              <a:gd name="connsiteY2672" fmla="*/ 1010637 h 6025976"/>
              <a:gd name="connsiteX2673" fmla="*/ 2146205 w 6696733"/>
              <a:gd name="connsiteY2673" fmla="*/ 1011630 h 6025976"/>
              <a:gd name="connsiteX2674" fmla="*/ 2146608 w 6696733"/>
              <a:gd name="connsiteY2674" fmla="*/ 1008246 h 6025976"/>
              <a:gd name="connsiteX2675" fmla="*/ 2172620 w 6696733"/>
              <a:gd name="connsiteY2675" fmla="*/ 1004586 h 6025976"/>
              <a:gd name="connsiteX2676" fmla="*/ 1643874 w 6696733"/>
              <a:gd name="connsiteY2676" fmla="*/ 1000430 h 6025976"/>
              <a:gd name="connsiteX2677" fmla="*/ 1658939 w 6696733"/>
              <a:gd name="connsiteY2677" fmla="*/ 1029260 h 6025976"/>
              <a:gd name="connsiteX2678" fmla="*/ 1646093 w 6696733"/>
              <a:gd name="connsiteY2678" fmla="*/ 1068134 h 6025976"/>
              <a:gd name="connsiteX2679" fmla="*/ 1633052 w 6696733"/>
              <a:gd name="connsiteY2679" fmla="*/ 1039553 h 6025976"/>
              <a:gd name="connsiteX2680" fmla="*/ 1643874 w 6696733"/>
              <a:gd name="connsiteY2680" fmla="*/ 1000430 h 6025976"/>
              <a:gd name="connsiteX2681" fmla="*/ 2207436 w 6696733"/>
              <a:gd name="connsiteY2681" fmla="*/ 998577 h 6025976"/>
              <a:gd name="connsiteX2682" fmla="*/ 2184571 w 6696733"/>
              <a:gd name="connsiteY2682" fmla="*/ 1010592 h 6025976"/>
              <a:gd name="connsiteX2683" fmla="*/ 2180295 w 6696733"/>
              <a:gd name="connsiteY2683" fmla="*/ 1013774 h 6025976"/>
              <a:gd name="connsiteX2684" fmla="*/ 2178810 w 6696733"/>
              <a:gd name="connsiteY2684" fmla="*/ 1009882 h 6025976"/>
              <a:gd name="connsiteX2685" fmla="*/ 2181600 w 6696733"/>
              <a:gd name="connsiteY2685" fmla="*/ 1002808 h 6025976"/>
              <a:gd name="connsiteX2686" fmla="*/ 2187796 w 6696733"/>
              <a:gd name="connsiteY2686" fmla="*/ 999864 h 6025976"/>
              <a:gd name="connsiteX2687" fmla="*/ 2189716 w 6696733"/>
              <a:gd name="connsiteY2687" fmla="*/ 1000101 h 6025976"/>
              <a:gd name="connsiteX2688" fmla="*/ 2207436 w 6696733"/>
              <a:gd name="connsiteY2688" fmla="*/ 998577 h 6025976"/>
              <a:gd name="connsiteX2689" fmla="*/ 5183354 w 6696733"/>
              <a:gd name="connsiteY2689" fmla="*/ 996821 h 6025976"/>
              <a:gd name="connsiteX2690" fmla="*/ 5186764 w 6696733"/>
              <a:gd name="connsiteY2690" fmla="*/ 1036389 h 6025976"/>
              <a:gd name="connsiteX2691" fmla="*/ 5169525 w 6696733"/>
              <a:gd name="connsiteY2691" fmla="*/ 1027738 h 6025976"/>
              <a:gd name="connsiteX2692" fmla="*/ 5166585 w 6696733"/>
              <a:gd name="connsiteY2692" fmla="*/ 1001277 h 6025976"/>
              <a:gd name="connsiteX2693" fmla="*/ 5183354 w 6696733"/>
              <a:gd name="connsiteY2693" fmla="*/ 996821 h 6025976"/>
              <a:gd name="connsiteX2694" fmla="*/ 2270099 w 6696733"/>
              <a:gd name="connsiteY2694" fmla="*/ 993943 h 6025976"/>
              <a:gd name="connsiteX2695" fmla="*/ 2269696 w 6696733"/>
              <a:gd name="connsiteY2695" fmla="*/ 997329 h 6025976"/>
              <a:gd name="connsiteX2696" fmla="*/ 2257693 w 6696733"/>
              <a:gd name="connsiteY2696" fmla="*/ 995849 h 6025976"/>
              <a:gd name="connsiteX2697" fmla="*/ 2270099 w 6696733"/>
              <a:gd name="connsiteY2697" fmla="*/ 993943 h 6025976"/>
              <a:gd name="connsiteX2698" fmla="*/ 2296811 w 6696733"/>
              <a:gd name="connsiteY2698" fmla="*/ 989512 h 6025976"/>
              <a:gd name="connsiteX2699" fmla="*/ 2297630 w 6696733"/>
              <a:gd name="connsiteY2699" fmla="*/ 991159 h 6025976"/>
              <a:gd name="connsiteX2700" fmla="*/ 2295630 w 6696733"/>
              <a:gd name="connsiteY2700" fmla="*/ 990911 h 6025976"/>
              <a:gd name="connsiteX2701" fmla="*/ 2296811 w 6696733"/>
              <a:gd name="connsiteY2701" fmla="*/ 989512 h 6025976"/>
              <a:gd name="connsiteX2702" fmla="*/ 5091091 w 6696733"/>
              <a:gd name="connsiteY2702" fmla="*/ 987503 h 6025976"/>
              <a:gd name="connsiteX2703" fmla="*/ 5096320 w 6696733"/>
              <a:gd name="connsiteY2703" fmla="*/ 994740 h 6025976"/>
              <a:gd name="connsiteX2704" fmla="*/ 5075155 w 6696733"/>
              <a:gd name="connsiteY2704" fmla="*/ 1002018 h 6025976"/>
              <a:gd name="connsiteX2705" fmla="*/ 5091091 w 6696733"/>
              <a:gd name="connsiteY2705" fmla="*/ 987503 h 6025976"/>
              <a:gd name="connsiteX2706" fmla="*/ 3667386 w 6696733"/>
              <a:gd name="connsiteY2706" fmla="*/ 987440 h 6025976"/>
              <a:gd name="connsiteX2707" fmla="*/ 3663289 w 6696733"/>
              <a:gd name="connsiteY2707" fmla="*/ 987758 h 6025976"/>
              <a:gd name="connsiteX2708" fmla="*/ 3656968 w 6696733"/>
              <a:gd name="connsiteY2708" fmla="*/ 1006758 h 6025976"/>
              <a:gd name="connsiteX2709" fmla="*/ 3666197 w 6696733"/>
              <a:gd name="connsiteY2709" fmla="*/ 1014489 h 6025976"/>
              <a:gd name="connsiteX2710" fmla="*/ 3676905 w 6696733"/>
              <a:gd name="connsiteY2710" fmla="*/ 992735 h 6025976"/>
              <a:gd name="connsiteX2711" fmla="*/ 3667386 w 6696733"/>
              <a:gd name="connsiteY2711" fmla="*/ 987440 h 6025976"/>
              <a:gd name="connsiteX2712" fmla="*/ 5205530 w 6696733"/>
              <a:gd name="connsiteY2712" fmla="*/ 968128 h 6025976"/>
              <a:gd name="connsiteX2713" fmla="*/ 5213058 w 6696733"/>
              <a:gd name="connsiteY2713" fmla="*/ 979195 h 6025976"/>
              <a:gd name="connsiteX2714" fmla="*/ 5166183 w 6696733"/>
              <a:gd name="connsiteY2714" fmla="*/ 990587 h 6025976"/>
              <a:gd name="connsiteX2715" fmla="*/ 5168197 w 6696733"/>
              <a:gd name="connsiteY2715" fmla="*/ 973662 h 6025976"/>
              <a:gd name="connsiteX2716" fmla="*/ 5181850 w 6696733"/>
              <a:gd name="connsiteY2716" fmla="*/ 975347 h 6025976"/>
              <a:gd name="connsiteX2717" fmla="*/ 5205530 w 6696733"/>
              <a:gd name="connsiteY2717" fmla="*/ 968128 h 6025976"/>
              <a:gd name="connsiteX2718" fmla="*/ 2442014 w 6696733"/>
              <a:gd name="connsiteY2718" fmla="*/ 967761 h 6025976"/>
              <a:gd name="connsiteX2719" fmla="*/ 2446335 w 6696733"/>
              <a:gd name="connsiteY2719" fmla="*/ 968294 h 6025976"/>
              <a:gd name="connsiteX2720" fmla="*/ 2443692 w 6696733"/>
              <a:gd name="connsiteY2720" fmla="*/ 972087 h 6025976"/>
              <a:gd name="connsiteX2721" fmla="*/ 2439370 w 6696733"/>
              <a:gd name="connsiteY2721" fmla="*/ 971554 h 6025976"/>
              <a:gd name="connsiteX2722" fmla="*/ 2442014 w 6696733"/>
              <a:gd name="connsiteY2722" fmla="*/ 967761 h 6025976"/>
              <a:gd name="connsiteX2723" fmla="*/ 4992846 w 6696733"/>
              <a:gd name="connsiteY2723" fmla="*/ 966693 h 6025976"/>
              <a:gd name="connsiteX2724" fmla="*/ 4997697 w 6696733"/>
              <a:gd name="connsiteY2724" fmla="*/ 970146 h 6025976"/>
              <a:gd name="connsiteX2725" fmla="*/ 4999175 w 6696733"/>
              <a:gd name="connsiteY2725" fmla="*/ 989901 h 6025976"/>
              <a:gd name="connsiteX2726" fmla="*/ 4990099 w 6696733"/>
              <a:gd name="connsiteY2726" fmla="*/ 1001831 h 6025976"/>
              <a:gd name="connsiteX2727" fmla="*/ 4987092 w 6696733"/>
              <a:gd name="connsiteY2727" fmla="*/ 994935 h 6025976"/>
              <a:gd name="connsiteX2728" fmla="*/ 4989387 w 6696733"/>
              <a:gd name="connsiteY2728" fmla="*/ 975644 h 6025976"/>
              <a:gd name="connsiteX2729" fmla="*/ 4992846 w 6696733"/>
              <a:gd name="connsiteY2729" fmla="*/ 966693 h 6025976"/>
              <a:gd name="connsiteX2730" fmla="*/ 2344793 w 6696733"/>
              <a:gd name="connsiteY2730" fmla="*/ 966307 h 6025976"/>
              <a:gd name="connsiteX2731" fmla="*/ 2346349 w 6696733"/>
              <a:gd name="connsiteY2731" fmla="*/ 969914 h 6025976"/>
              <a:gd name="connsiteX2732" fmla="*/ 2368276 w 6696733"/>
              <a:gd name="connsiteY2732" fmla="*/ 969203 h 6025976"/>
              <a:gd name="connsiteX2733" fmla="*/ 2369833 w 6696733"/>
              <a:gd name="connsiteY2733" fmla="*/ 972810 h 6025976"/>
              <a:gd name="connsiteX2734" fmla="*/ 2351420 w 6696733"/>
              <a:gd name="connsiteY2734" fmla="*/ 977366 h 6025976"/>
              <a:gd name="connsiteX2735" fmla="*/ 2342391 w 6696733"/>
              <a:gd name="connsiteY2735" fmla="*/ 986495 h 6025976"/>
              <a:gd name="connsiteX2736" fmla="*/ 2339277 w 6696733"/>
              <a:gd name="connsiteY2736" fmla="*/ 979283 h 6025976"/>
              <a:gd name="connsiteX2737" fmla="*/ 2248011 w 6696733"/>
              <a:gd name="connsiteY2737" fmla="*/ 995341 h 6025976"/>
              <a:gd name="connsiteX2738" fmla="*/ 2262510 w 6696733"/>
              <a:gd name="connsiteY2738" fmla="*/ 990299 h 6025976"/>
              <a:gd name="connsiteX2739" fmla="*/ 2311480 w 6696733"/>
              <a:gd name="connsiteY2739" fmla="*/ 979269 h 6025976"/>
              <a:gd name="connsiteX2740" fmla="*/ 2340479 w 6696733"/>
              <a:gd name="connsiteY2740" fmla="*/ 969189 h 6025976"/>
              <a:gd name="connsiteX2741" fmla="*/ 2344793 w 6696733"/>
              <a:gd name="connsiteY2741" fmla="*/ 966307 h 6025976"/>
              <a:gd name="connsiteX2742" fmla="*/ 2435901 w 6696733"/>
              <a:gd name="connsiteY2742" fmla="*/ 956705 h 6025976"/>
              <a:gd name="connsiteX2743" fmla="*/ 2436381 w 6696733"/>
              <a:gd name="connsiteY2743" fmla="*/ 957793 h 6025976"/>
              <a:gd name="connsiteX2744" fmla="*/ 2435660 w 6696733"/>
              <a:gd name="connsiteY2744" fmla="*/ 958735 h 6025976"/>
              <a:gd name="connsiteX2745" fmla="*/ 2435180 w 6696733"/>
              <a:gd name="connsiteY2745" fmla="*/ 957644 h 6025976"/>
              <a:gd name="connsiteX2746" fmla="*/ 2435901 w 6696733"/>
              <a:gd name="connsiteY2746" fmla="*/ 956705 h 6025976"/>
              <a:gd name="connsiteX2747" fmla="*/ 2392091 w 6696733"/>
              <a:gd name="connsiteY2747" fmla="*/ 951301 h 6025976"/>
              <a:gd name="connsiteX2748" fmla="*/ 2393891 w 6696733"/>
              <a:gd name="connsiteY2748" fmla="*/ 951523 h 6025976"/>
              <a:gd name="connsiteX2749" fmla="*/ 2395692 w 6696733"/>
              <a:gd name="connsiteY2749" fmla="*/ 951745 h 6025976"/>
              <a:gd name="connsiteX2750" fmla="*/ 2392091 w 6696733"/>
              <a:gd name="connsiteY2750" fmla="*/ 951301 h 6025976"/>
              <a:gd name="connsiteX2751" fmla="*/ 2632266 w 6696733"/>
              <a:gd name="connsiteY2751" fmla="*/ 941420 h 6025976"/>
              <a:gd name="connsiteX2752" fmla="*/ 2601659 w 6696733"/>
              <a:gd name="connsiteY2752" fmla="*/ 947756 h 6025976"/>
              <a:gd name="connsiteX2753" fmla="*/ 2608334 w 6696733"/>
              <a:gd name="connsiteY2753" fmla="*/ 941840 h 6025976"/>
              <a:gd name="connsiteX2754" fmla="*/ 2632266 w 6696733"/>
              <a:gd name="connsiteY2754" fmla="*/ 941420 h 6025976"/>
              <a:gd name="connsiteX2755" fmla="*/ 2650670 w 6696733"/>
              <a:gd name="connsiteY2755" fmla="*/ 932200 h 6025976"/>
              <a:gd name="connsiteX2756" fmla="*/ 2655162 w 6696733"/>
              <a:gd name="connsiteY2756" fmla="*/ 933613 h 6025976"/>
              <a:gd name="connsiteX2757" fmla="*/ 2665224 w 6696733"/>
              <a:gd name="connsiteY2757" fmla="*/ 933566 h 6025976"/>
              <a:gd name="connsiteX2758" fmla="*/ 2676434 w 6696733"/>
              <a:gd name="connsiteY2758" fmla="*/ 936236 h 6025976"/>
              <a:gd name="connsiteX2759" fmla="*/ 2646621 w 6696733"/>
              <a:gd name="connsiteY2759" fmla="*/ 939427 h 6025976"/>
              <a:gd name="connsiteX2760" fmla="*/ 2640820 w 6696733"/>
              <a:gd name="connsiteY2760" fmla="*/ 938712 h 6025976"/>
              <a:gd name="connsiteX2761" fmla="*/ 2647024 w 6696733"/>
              <a:gd name="connsiteY2761" fmla="*/ 936042 h 6025976"/>
              <a:gd name="connsiteX2762" fmla="*/ 2650670 w 6696733"/>
              <a:gd name="connsiteY2762" fmla="*/ 932200 h 6025976"/>
              <a:gd name="connsiteX2763" fmla="*/ 2705168 w 6696733"/>
              <a:gd name="connsiteY2763" fmla="*/ 930166 h 6025976"/>
              <a:gd name="connsiteX2764" fmla="*/ 2676353 w 6696733"/>
              <a:gd name="connsiteY2764" fmla="*/ 936914 h 6025976"/>
              <a:gd name="connsiteX2765" fmla="*/ 2705168 w 6696733"/>
              <a:gd name="connsiteY2765" fmla="*/ 930166 h 6025976"/>
              <a:gd name="connsiteX2766" fmla="*/ 3840269 w 6696733"/>
              <a:gd name="connsiteY2766" fmla="*/ 923876 h 6025976"/>
              <a:gd name="connsiteX2767" fmla="*/ 3832759 w 6696733"/>
              <a:gd name="connsiteY2767" fmla="*/ 924187 h 6025976"/>
              <a:gd name="connsiteX2768" fmla="*/ 3826511 w 6696733"/>
              <a:gd name="connsiteY2768" fmla="*/ 943195 h 6025976"/>
              <a:gd name="connsiteX2769" fmla="*/ 3839486 w 6696733"/>
              <a:gd name="connsiteY2769" fmla="*/ 951389 h 6025976"/>
              <a:gd name="connsiteX2770" fmla="*/ 3850435 w 6696733"/>
              <a:gd name="connsiteY2770" fmla="*/ 926366 h 6025976"/>
              <a:gd name="connsiteX2771" fmla="*/ 3840269 w 6696733"/>
              <a:gd name="connsiteY2771" fmla="*/ 923876 h 6025976"/>
              <a:gd name="connsiteX2772" fmla="*/ 2622107 w 6696733"/>
              <a:gd name="connsiteY2772" fmla="*/ 921981 h 6025976"/>
              <a:gd name="connsiteX2773" fmla="*/ 2605250 w 6696733"/>
              <a:gd name="connsiteY2773" fmla="*/ 930144 h 6025976"/>
              <a:gd name="connsiteX2774" fmla="*/ 2550410 w 6696733"/>
              <a:gd name="connsiteY2774" fmla="*/ 940452 h 6025976"/>
              <a:gd name="connsiteX2775" fmla="*/ 2542181 w 6696733"/>
              <a:gd name="connsiteY2775" fmla="*/ 942851 h 6025976"/>
              <a:gd name="connsiteX2776" fmla="*/ 2499084 w 6696733"/>
              <a:gd name="connsiteY2776" fmla="*/ 954606 h 6025976"/>
              <a:gd name="connsiteX2777" fmla="*/ 2407416 w 6696733"/>
              <a:gd name="connsiteY2777" fmla="*/ 974031 h 6025976"/>
              <a:gd name="connsiteX2778" fmla="*/ 2393317 w 6696733"/>
              <a:gd name="connsiteY2778" fmla="*/ 975707 h 6025976"/>
              <a:gd name="connsiteX2779" fmla="*/ 2385089 w 6696733"/>
              <a:gd name="connsiteY2779" fmla="*/ 978104 h 6025976"/>
              <a:gd name="connsiteX2780" fmla="*/ 2375304 w 6696733"/>
              <a:gd name="connsiteY2780" fmla="*/ 976897 h 6025976"/>
              <a:gd name="connsiteX2781" fmla="*/ 2352976 w 6696733"/>
              <a:gd name="connsiteY2781" fmla="*/ 980972 h 6025976"/>
              <a:gd name="connsiteX2782" fmla="*/ 2361204 w 6696733"/>
              <a:gd name="connsiteY2782" fmla="*/ 978572 h 6025976"/>
              <a:gd name="connsiteX2783" fmla="*/ 2371390 w 6696733"/>
              <a:gd name="connsiteY2783" fmla="*/ 976414 h 6025976"/>
              <a:gd name="connsiteX2784" fmla="*/ 2369833 w 6696733"/>
              <a:gd name="connsiteY2784" fmla="*/ 972810 h 6025976"/>
              <a:gd name="connsiteX2785" fmla="*/ 2380419 w 6696733"/>
              <a:gd name="connsiteY2785" fmla="*/ 967286 h 6025976"/>
              <a:gd name="connsiteX2786" fmla="*/ 2381976 w 6696733"/>
              <a:gd name="connsiteY2786" fmla="*/ 970893 h 6025976"/>
              <a:gd name="connsiteX2787" fmla="*/ 2385889 w 6696733"/>
              <a:gd name="connsiteY2787" fmla="*/ 971376 h 6025976"/>
              <a:gd name="connsiteX2788" fmla="*/ 2442686 w 6696733"/>
              <a:gd name="connsiteY2788" fmla="*/ 961309 h 6025976"/>
              <a:gd name="connsiteX2789" fmla="*/ 2518298 w 6696733"/>
              <a:gd name="connsiteY2789" fmla="*/ 943320 h 6025976"/>
              <a:gd name="connsiteX2790" fmla="*/ 2540625 w 6696733"/>
              <a:gd name="connsiteY2790" fmla="*/ 939246 h 6025976"/>
              <a:gd name="connsiteX2791" fmla="*/ 2542582 w 6696733"/>
              <a:gd name="connsiteY2791" fmla="*/ 939487 h 6025976"/>
              <a:gd name="connsiteX2792" fmla="*/ 2546496 w 6696733"/>
              <a:gd name="connsiteY2792" fmla="*/ 939970 h 6025976"/>
              <a:gd name="connsiteX2793" fmla="*/ 2591151 w 6696733"/>
              <a:gd name="connsiteY2793" fmla="*/ 931820 h 6025976"/>
              <a:gd name="connsiteX2794" fmla="*/ 2601737 w 6696733"/>
              <a:gd name="connsiteY2794" fmla="*/ 926296 h 6025976"/>
              <a:gd name="connsiteX2795" fmla="*/ 2622107 w 6696733"/>
              <a:gd name="connsiteY2795" fmla="*/ 921981 h 6025976"/>
              <a:gd name="connsiteX2796" fmla="*/ 2672769 w 6696733"/>
              <a:gd name="connsiteY2796" fmla="*/ 915867 h 6025976"/>
              <a:gd name="connsiteX2797" fmla="*/ 2668085 w 6696733"/>
              <a:gd name="connsiteY2797" fmla="*/ 922158 h 6025976"/>
              <a:gd name="connsiteX2798" fmla="*/ 2648696 w 6696733"/>
              <a:gd name="connsiteY2798" fmla="*/ 919766 h 6025976"/>
              <a:gd name="connsiteX2799" fmla="*/ 2672769 w 6696733"/>
              <a:gd name="connsiteY2799" fmla="*/ 915867 h 6025976"/>
              <a:gd name="connsiteX2800" fmla="*/ 5427328 w 6696733"/>
              <a:gd name="connsiteY2800" fmla="*/ 915653 h 6025976"/>
              <a:gd name="connsiteX2801" fmla="*/ 5425778 w 6696733"/>
              <a:gd name="connsiteY2801" fmla="*/ 945417 h 6025976"/>
              <a:gd name="connsiteX2802" fmla="*/ 5408505 w 6696733"/>
              <a:gd name="connsiteY2802" fmla="*/ 956600 h 6025976"/>
              <a:gd name="connsiteX2803" fmla="*/ 5410444 w 6696733"/>
              <a:gd name="connsiteY2803" fmla="*/ 923556 h 6025976"/>
              <a:gd name="connsiteX2804" fmla="*/ 5427328 w 6696733"/>
              <a:gd name="connsiteY2804" fmla="*/ 915653 h 6025976"/>
              <a:gd name="connsiteX2805" fmla="*/ 2771606 w 6696733"/>
              <a:gd name="connsiteY2805" fmla="*/ 907454 h 6025976"/>
              <a:gd name="connsiteX2806" fmla="*/ 2771204 w 6696733"/>
              <a:gd name="connsiteY2806" fmla="*/ 910839 h 6025976"/>
              <a:gd name="connsiteX2807" fmla="*/ 2760001 w 6696733"/>
              <a:gd name="connsiteY2807" fmla="*/ 909457 h 6025976"/>
              <a:gd name="connsiteX2808" fmla="*/ 2771606 w 6696733"/>
              <a:gd name="connsiteY2808" fmla="*/ 907454 h 6025976"/>
              <a:gd name="connsiteX2809" fmla="*/ 2797937 w 6696733"/>
              <a:gd name="connsiteY2809" fmla="*/ 904522 h 6025976"/>
              <a:gd name="connsiteX2810" fmla="*/ 2799938 w 6696733"/>
              <a:gd name="connsiteY2810" fmla="*/ 904768 h 6025976"/>
              <a:gd name="connsiteX2811" fmla="*/ 2797696 w 6696733"/>
              <a:gd name="connsiteY2811" fmla="*/ 906551 h 6025976"/>
              <a:gd name="connsiteX2812" fmla="*/ 2795695 w 6696733"/>
              <a:gd name="connsiteY2812" fmla="*/ 906305 h 6025976"/>
              <a:gd name="connsiteX2813" fmla="*/ 2797937 w 6696733"/>
              <a:gd name="connsiteY2813" fmla="*/ 904522 h 6025976"/>
              <a:gd name="connsiteX2814" fmla="*/ 2651772 w 6696733"/>
              <a:gd name="connsiteY2814" fmla="*/ 902977 h 6025976"/>
              <a:gd name="connsiteX2815" fmla="*/ 2652251 w 6696733"/>
              <a:gd name="connsiteY2815" fmla="*/ 904066 h 6025976"/>
              <a:gd name="connsiteX2816" fmla="*/ 2651530 w 6696733"/>
              <a:gd name="connsiteY2816" fmla="*/ 905008 h 6025976"/>
              <a:gd name="connsiteX2817" fmla="*/ 2651050 w 6696733"/>
              <a:gd name="connsiteY2817" fmla="*/ 903918 h 6025976"/>
              <a:gd name="connsiteX2818" fmla="*/ 2651772 w 6696733"/>
              <a:gd name="connsiteY2818" fmla="*/ 902977 h 6025976"/>
              <a:gd name="connsiteX2819" fmla="*/ 2910703 w 6696733"/>
              <a:gd name="connsiteY2819" fmla="*/ 891645 h 6025976"/>
              <a:gd name="connsiteX2820" fmla="*/ 2906340 w 6696733"/>
              <a:gd name="connsiteY2820" fmla="*/ 894197 h 6025976"/>
              <a:gd name="connsiteX2821" fmla="*/ 2891974 w 6696733"/>
              <a:gd name="connsiteY2821" fmla="*/ 895516 h 6025976"/>
              <a:gd name="connsiteX2822" fmla="*/ 2910703 w 6696733"/>
              <a:gd name="connsiteY2822" fmla="*/ 891645 h 6025976"/>
              <a:gd name="connsiteX2823" fmla="*/ 2843547 w 6696733"/>
              <a:gd name="connsiteY2823" fmla="*/ 886538 h 6025976"/>
              <a:gd name="connsiteX2824" fmla="*/ 2868845 w 6696733"/>
              <a:gd name="connsiteY2824" fmla="*/ 889228 h 6025976"/>
              <a:gd name="connsiteX2825" fmla="*/ 2870805 w 6696733"/>
              <a:gd name="connsiteY2825" fmla="*/ 889470 h 6025976"/>
              <a:gd name="connsiteX2826" fmla="*/ 2882974 w 6696733"/>
              <a:gd name="connsiteY2826" fmla="*/ 887538 h 6025976"/>
              <a:gd name="connsiteX2827" fmla="*/ 2884935 w 6696733"/>
              <a:gd name="connsiteY2827" fmla="*/ 887780 h 6025976"/>
              <a:gd name="connsiteX2828" fmla="*/ 2891974 w 6696733"/>
              <a:gd name="connsiteY2828" fmla="*/ 895515 h 6025976"/>
              <a:gd name="connsiteX2829" fmla="*/ 2886091 w 6696733"/>
              <a:gd name="connsiteY2829" fmla="*/ 894789 h 6025976"/>
              <a:gd name="connsiteX2830" fmla="*/ 2872364 w 6696733"/>
              <a:gd name="connsiteY2830" fmla="*/ 893096 h 6025976"/>
              <a:gd name="connsiteX2831" fmla="*/ 2749118 w 6696733"/>
              <a:gd name="connsiteY2831" fmla="*/ 908800 h 6025976"/>
              <a:gd name="connsiteX2832" fmla="*/ 2763650 w 6696733"/>
              <a:gd name="connsiteY2832" fmla="*/ 903726 h 6025976"/>
              <a:gd name="connsiteX2833" fmla="*/ 2812325 w 6696733"/>
              <a:gd name="connsiteY2833" fmla="*/ 895994 h 6025976"/>
              <a:gd name="connsiteX2834" fmla="*/ 2843547 w 6696733"/>
              <a:gd name="connsiteY2834" fmla="*/ 886538 h 6025976"/>
              <a:gd name="connsiteX2835" fmla="*/ 2761262 w 6696733"/>
              <a:gd name="connsiteY2835" fmla="*/ 883515 h 6025976"/>
              <a:gd name="connsiteX2836" fmla="*/ 2761741 w 6696733"/>
              <a:gd name="connsiteY2836" fmla="*/ 884606 h 6025976"/>
              <a:gd name="connsiteX2837" fmla="*/ 2761020 w 6696733"/>
              <a:gd name="connsiteY2837" fmla="*/ 885546 h 6025976"/>
              <a:gd name="connsiteX2838" fmla="*/ 2760540 w 6696733"/>
              <a:gd name="connsiteY2838" fmla="*/ 884458 h 6025976"/>
              <a:gd name="connsiteX2839" fmla="*/ 2761262 w 6696733"/>
              <a:gd name="connsiteY2839" fmla="*/ 883515 h 6025976"/>
              <a:gd name="connsiteX2840" fmla="*/ 2999466 w 6696733"/>
              <a:gd name="connsiteY2840" fmla="*/ 878751 h 6025976"/>
              <a:gd name="connsiteX2841" fmla="*/ 2983694 w 6696733"/>
              <a:gd name="connsiteY2841" fmla="*/ 882104 h 6025976"/>
              <a:gd name="connsiteX2842" fmla="*/ 2994013 w 6696733"/>
              <a:gd name="connsiteY2842" fmla="*/ 879127 h 6025976"/>
              <a:gd name="connsiteX2843" fmla="*/ 3002095 w 6696733"/>
              <a:gd name="connsiteY2843" fmla="*/ 878193 h 6025976"/>
              <a:gd name="connsiteX2844" fmla="*/ 3004059 w 6696733"/>
              <a:gd name="connsiteY2844" fmla="*/ 878435 h 6025976"/>
              <a:gd name="connsiteX2845" fmla="*/ 2999466 w 6696733"/>
              <a:gd name="connsiteY2845" fmla="*/ 878751 h 6025976"/>
              <a:gd name="connsiteX2846" fmla="*/ 2767059 w 6696733"/>
              <a:gd name="connsiteY2846" fmla="*/ 877018 h 6025976"/>
              <a:gd name="connsiteX2847" fmla="*/ 2769009 w 6696733"/>
              <a:gd name="connsiteY2847" fmla="*/ 877258 h 6025976"/>
              <a:gd name="connsiteX2848" fmla="*/ 2778762 w 6696733"/>
              <a:gd name="connsiteY2848" fmla="*/ 878462 h 6025976"/>
              <a:gd name="connsiteX2849" fmla="*/ 2774499 w 6696733"/>
              <a:gd name="connsiteY2849" fmla="*/ 881027 h 6025976"/>
              <a:gd name="connsiteX2850" fmla="*/ 2767059 w 6696733"/>
              <a:gd name="connsiteY2850" fmla="*/ 877018 h 6025976"/>
              <a:gd name="connsiteX2851" fmla="*/ 2693937 w 6696733"/>
              <a:gd name="connsiteY2851" fmla="*/ 874437 h 6025976"/>
              <a:gd name="connsiteX2852" fmla="*/ 2702739 w 6696733"/>
              <a:gd name="connsiteY2852" fmla="*/ 875105 h 6025976"/>
              <a:gd name="connsiteX2853" fmla="*/ 2709156 w 6696733"/>
              <a:gd name="connsiteY2853" fmla="*/ 883011 h 6025976"/>
              <a:gd name="connsiteX2854" fmla="*/ 2702013 w 6696733"/>
              <a:gd name="connsiteY2854" fmla="*/ 908915 h 6025976"/>
              <a:gd name="connsiteX2855" fmla="*/ 2710015 w 6696733"/>
              <a:gd name="connsiteY2855" fmla="*/ 909901 h 6025976"/>
              <a:gd name="connsiteX2856" fmla="*/ 2701228 w 6696733"/>
              <a:gd name="connsiteY2856" fmla="*/ 915515 h 6025976"/>
              <a:gd name="connsiteX2857" fmla="*/ 2699227 w 6696733"/>
              <a:gd name="connsiteY2857" fmla="*/ 915269 h 6025976"/>
              <a:gd name="connsiteX2858" fmla="*/ 2684046 w 6696733"/>
              <a:gd name="connsiteY2858" fmla="*/ 923438 h 6025976"/>
              <a:gd name="connsiteX2859" fmla="*/ 2682045 w 6696733"/>
              <a:gd name="connsiteY2859" fmla="*/ 923192 h 6025976"/>
              <a:gd name="connsiteX2860" fmla="*/ 2678438 w 6696733"/>
              <a:gd name="connsiteY2860" fmla="*/ 919399 h 6025976"/>
              <a:gd name="connsiteX2861" fmla="*/ 2683223 w 6696733"/>
              <a:gd name="connsiteY2861" fmla="*/ 913295 h 6025976"/>
              <a:gd name="connsiteX2862" fmla="*/ 2689618 w 6696733"/>
              <a:gd name="connsiteY2862" fmla="*/ 910734 h 6025976"/>
              <a:gd name="connsiteX2863" fmla="*/ 2691618 w 6696733"/>
              <a:gd name="connsiteY2863" fmla="*/ 910982 h 6025976"/>
              <a:gd name="connsiteX2864" fmla="*/ 2693619 w 6696733"/>
              <a:gd name="connsiteY2864" fmla="*/ 911228 h 6025976"/>
              <a:gd name="connsiteX2865" fmla="*/ 2685187 w 6696733"/>
              <a:gd name="connsiteY2865" fmla="*/ 896795 h 6025976"/>
              <a:gd name="connsiteX2866" fmla="*/ 2693937 w 6696733"/>
              <a:gd name="connsiteY2866" fmla="*/ 874437 h 6025976"/>
              <a:gd name="connsiteX2867" fmla="*/ 2897884 w 6696733"/>
              <a:gd name="connsiteY2867" fmla="*/ 871329 h 6025976"/>
              <a:gd name="connsiteX2868" fmla="*/ 2897675 w 6696733"/>
              <a:gd name="connsiteY2868" fmla="*/ 871495 h 6025976"/>
              <a:gd name="connsiteX2869" fmla="*/ 2897078 w 6696733"/>
              <a:gd name="connsiteY2869" fmla="*/ 871422 h 6025976"/>
              <a:gd name="connsiteX2870" fmla="*/ 1924472 w 6696733"/>
              <a:gd name="connsiteY2870" fmla="*/ 869530 h 6025976"/>
              <a:gd name="connsiteX2871" fmla="*/ 1935804 w 6696733"/>
              <a:gd name="connsiteY2871" fmla="*/ 887966 h 6025976"/>
              <a:gd name="connsiteX2872" fmla="*/ 1923593 w 6696733"/>
              <a:gd name="connsiteY2872" fmla="*/ 940980 h 6025976"/>
              <a:gd name="connsiteX2873" fmla="*/ 1893029 w 6696733"/>
              <a:gd name="connsiteY2873" fmla="*/ 916764 h 6025976"/>
              <a:gd name="connsiteX2874" fmla="*/ 1906380 w 6696733"/>
              <a:gd name="connsiteY2874" fmla="*/ 870705 h 6025976"/>
              <a:gd name="connsiteX2875" fmla="*/ 1924472 w 6696733"/>
              <a:gd name="connsiteY2875" fmla="*/ 869530 h 6025976"/>
              <a:gd name="connsiteX2876" fmla="*/ 2082867 w 6696733"/>
              <a:gd name="connsiteY2876" fmla="*/ 866541 h 6025976"/>
              <a:gd name="connsiteX2877" fmla="*/ 2097068 w 6696733"/>
              <a:gd name="connsiteY2877" fmla="*/ 871934 h 6025976"/>
              <a:gd name="connsiteX2878" fmla="*/ 2083138 w 6696733"/>
              <a:gd name="connsiteY2878" fmla="*/ 905831 h 6025976"/>
              <a:gd name="connsiteX2879" fmla="*/ 2066345 w 6696733"/>
              <a:gd name="connsiteY2879" fmla="*/ 897285 h 6025976"/>
              <a:gd name="connsiteX2880" fmla="*/ 2073662 w 6696733"/>
              <a:gd name="connsiteY2880" fmla="*/ 869047 h 6025976"/>
              <a:gd name="connsiteX2881" fmla="*/ 2082867 w 6696733"/>
              <a:gd name="connsiteY2881" fmla="*/ 866541 h 6025976"/>
              <a:gd name="connsiteX2882" fmla="*/ 2919847 w 6696733"/>
              <a:gd name="connsiteY2882" fmla="*/ 865988 h 6025976"/>
              <a:gd name="connsiteX2883" fmla="*/ 2917488 w 6696733"/>
              <a:gd name="connsiteY2883" fmla="*/ 869069 h 6025976"/>
              <a:gd name="connsiteX2884" fmla="*/ 2897884 w 6696733"/>
              <a:gd name="connsiteY2884" fmla="*/ 871329 h 6025976"/>
              <a:gd name="connsiteX2885" fmla="*/ 2899917 w 6696733"/>
              <a:gd name="connsiteY2885" fmla="*/ 869710 h 6025976"/>
              <a:gd name="connsiteX2886" fmla="*/ 2895675 w 6696733"/>
              <a:gd name="connsiteY2886" fmla="*/ 871249 h 6025976"/>
              <a:gd name="connsiteX2887" fmla="*/ 2897078 w 6696733"/>
              <a:gd name="connsiteY2887" fmla="*/ 871422 h 6025976"/>
              <a:gd name="connsiteX2888" fmla="*/ 2860961 w 6696733"/>
              <a:gd name="connsiteY2888" fmla="*/ 875584 h 6025976"/>
              <a:gd name="connsiteX2889" fmla="*/ 2806001 w 6696733"/>
              <a:gd name="connsiteY2889" fmla="*/ 885661 h 6025976"/>
              <a:gd name="connsiteX2890" fmla="*/ 2802076 w 6696733"/>
              <a:gd name="connsiteY2890" fmla="*/ 885177 h 6025976"/>
              <a:gd name="connsiteX2891" fmla="*/ 2794226 w 6696733"/>
              <a:gd name="connsiteY2891" fmla="*/ 884209 h 6025976"/>
              <a:gd name="connsiteX2892" fmla="*/ 2804828 w 6696733"/>
              <a:gd name="connsiteY2892" fmla="*/ 878774 h 6025976"/>
              <a:gd name="connsiteX2893" fmla="*/ 2891583 w 6696733"/>
              <a:gd name="connsiteY2893" fmla="*/ 869246 h 6025976"/>
              <a:gd name="connsiteX2894" fmla="*/ 2893545 w 6696733"/>
              <a:gd name="connsiteY2894" fmla="*/ 869489 h 6025976"/>
              <a:gd name="connsiteX2895" fmla="*/ 2919847 w 6696733"/>
              <a:gd name="connsiteY2895" fmla="*/ 865988 h 6025976"/>
              <a:gd name="connsiteX2896" fmla="*/ 4018223 w 6696733"/>
              <a:gd name="connsiteY2896" fmla="*/ 865471 h 6025976"/>
              <a:gd name="connsiteX2897" fmla="*/ 4007988 w 6696733"/>
              <a:gd name="connsiteY2897" fmla="*/ 867741 h 6025976"/>
              <a:gd name="connsiteX2898" fmla="*/ 4006331 w 6696733"/>
              <a:gd name="connsiteY2898" fmla="*/ 881665 h 6025976"/>
              <a:gd name="connsiteX2899" fmla="*/ 4015323 w 6696733"/>
              <a:gd name="connsiteY2899" fmla="*/ 889839 h 6025976"/>
              <a:gd name="connsiteX2900" fmla="*/ 4027214 w 6696733"/>
              <a:gd name="connsiteY2900" fmla="*/ 873644 h 6025976"/>
              <a:gd name="connsiteX2901" fmla="*/ 4018223 w 6696733"/>
              <a:gd name="connsiteY2901" fmla="*/ 865471 h 6025976"/>
              <a:gd name="connsiteX2902" fmla="*/ 5361048 w 6696733"/>
              <a:gd name="connsiteY2902" fmla="*/ 857781 h 6025976"/>
              <a:gd name="connsiteX2903" fmla="*/ 5377671 w 6696733"/>
              <a:gd name="connsiteY2903" fmla="*/ 865300 h 6025976"/>
              <a:gd name="connsiteX2904" fmla="*/ 5380687 w 6696733"/>
              <a:gd name="connsiteY2904" fmla="*/ 922882 h 6025976"/>
              <a:gd name="connsiteX2905" fmla="*/ 5341754 w 6696733"/>
              <a:gd name="connsiteY2905" fmla="*/ 934906 h 6025976"/>
              <a:gd name="connsiteX2906" fmla="*/ 5342627 w 6696733"/>
              <a:gd name="connsiteY2906" fmla="*/ 877805 h 6025976"/>
              <a:gd name="connsiteX2907" fmla="*/ 5361048 w 6696733"/>
              <a:gd name="connsiteY2907" fmla="*/ 857781 h 6025976"/>
              <a:gd name="connsiteX2908" fmla="*/ 2924887 w 6696733"/>
              <a:gd name="connsiteY2908" fmla="*/ 855793 h 6025976"/>
              <a:gd name="connsiteX2909" fmla="*/ 2932272 w 6696733"/>
              <a:gd name="connsiteY2909" fmla="*/ 863916 h 6025976"/>
              <a:gd name="connsiteX2910" fmla="*/ 2931849 w 6696733"/>
              <a:gd name="connsiteY2910" fmla="*/ 867470 h 6025976"/>
              <a:gd name="connsiteX2911" fmla="*/ 2925676 w 6696733"/>
              <a:gd name="connsiteY2911" fmla="*/ 866708 h 6025976"/>
              <a:gd name="connsiteX2912" fmla="*/ 2924887 w 6696733"/>
              <a:gd name="connsiteY2912" fmla="*/ 855793 h 6025976"/>
              <a:gd name="connsiteX2913" fmla="*/ 3352824 w 6696733"/>
              <a:gd name="connsiteY2913" fmla="*/ 842009 h 6025976"/>
              <a:gd name="connsiteX2914" fmla="*/ 3333029 w 6696733"/>
              <a:gd name="connsiteY2914" fmla="*/ 842490 h 6025976"/>
              <a:gd name="connsiteX2915" fmla="*/ 3316644 w 6696733"/>
              <a:gd name="connsiteY2915" fmla="*/ 897236 h 6025976"/>
              <a:gd name="connsiteX2916" fmla="*/ 3347365 w 6696733"/>
              <a:gd name="connsiteY2916" fmla="*/ 921059 h 6025976"/>
              <a:gd name="connsiteX2917" fmla="*/ 3364140 w 6696733"/>
              <a:gd name="connsiteY2917" fmla="*/ 863022 h 6025976"/>
              <a:gd name="connsiteX2918" fmla="*/ 3352824 w 6696733"/>
              <a:gd name="connsiteY2918" fmla="*/ 842009 h 6025976"/>
              <a:gd name="connsiteX2919" fmla="*/ 3227889 w 6696733"/>
              <a:gd name="connsiteY2919" fmla="*/ 835989 h 6025976"/>
              <a:gd name="connsiteX2920" fmla="*/ 3224046 w 6696733"/>
              <a:gd name="connsiteY2920" fmla="*/ 837577 h 6025976"/>
              <a:gd name="connsiteX2921" fmla="*/ 3220445 w 6696733"/>
              <a:gd name="connsiteY2921" fmla="*/ 837133 h 6025976"/>
              <a:gd name="connsiteX2922" fmla="*/ 3227889 w 6696733"/>
              <a:gd name="connsiteY2922" fmla="*/ 835989 h 6025976"/>
              <a:gd name="connsiteX2923" fmla="*/ 4980148 w 6696733"/>
              <a:gd name="connsiteY2923" fmla="*/ 833715 h 6025976"/>
              <a:gd name="connsiteX2924" fmla="*/ 4989591 w 6696733"/>
              <a:gd name="connsiteY2924" fmla="*/ 854848 h 6025976"/>
              <a:gd name="connsiteX2925" fmla="*/ 4980966 w 6696733"/>
              <a:gd name="connsiteY2925" fmla="*/ 877083 h 6025976"/>
              <a:gd name="connsiteX2926" fmla="*/ 4971524 w 6696733"/>
              <a:gd name="connsiteY2926" fmla="*/ 855948 h 6025976"/>
              <a:gd name="connsiteX2927" fmla="*/ 4980148 w 6696733"/>
              <a:gd name="connsiteY2927" fmla="*/ 833715 h 6025976"/>
              <a:gd name="connsiteX2928" fmla="*/ 2611995 w 6696733"/>
              <a:gd name="connsiteY2928" fmla="*/ 829258 h 6025976"/>
              <a:gd name="connsiteX2929" fmla="*/ 2641212 w 6696733"/>
              <a:gd name="connsiteY2929" fmla="*/ 834934 h 6025976"/>
              <a:gd name="connsiteX2930" fmla="*/ 2647534 w 6696733"/>
              <a:gd name="connsiteY2930" fmla="*/ 865544 h 6025976"/>
              <a:gd name="connsiteX2931" fmla="*/ 2638143 w 6696733"/>
              <a:gd name="connsiteY2931" fmla="*/ 894217 h 6025976"/>
              <a:gd name="connsiteX2932" fmla="*/ 2579630 w 6696733"/>
              <a:gd name="connsiteY2932" fmla="*/ 900257 h 6025976"/>
              <a:gd name="connsiteX2933" fmla="*/ 2565841 w 6696733"/>
              <a:gd name="connsiteY2933" fmla="*/ 865411 h 6025976"/>
              <a:gd name="connsiteX2934" fmla="*/ 2581902 w 6696733"/>
              <a:gd name="connsiteY2934" fmla="*/ 830932 h 6025976"/>
              <a:gd name="connsiteX2935" fmla="*/ 2611995 w 6696733"/>
              <a:gd name="connsiteY2935" fmla="*/ 829258 h 6025976"/>
              <a:gd name="connsiteX2936" fmla="*/ 3153830 w 6696733"/>
              <a:gd name="connsiteY2936" fmla="*/ 828916 h 6025976"/>
              <a:gd name="connsiteX2937" fmla="*/ 3154309 w 6696733"/>
              <a:gd name="connsiteY2937" fmla="*/ 830006 h 6025976"/>
              <a:gd name="connsiteX2938" fmla="*/ 3153588 w 6696733"/>
              <a:gd name="connsiteY2938" fmla="*/ 830948 h 6025976"/>
              <a:gd name="connsiteX2939" fmla="*/ 3153109 w 6696733"/>
              <a:gd name="connsiteY2939" fmla="*/ 829858 h 6025976"/>
              <a:gd name="connsiteX2940" fmla="*/ 3153830 w 6696733"/>
              <a:gd name="connsiteY2940" fmla="*/ 828916 h 6025976"/>
              <a:gd name="connsiteX2941" fmla="*/ 3062727 w 6696733"/>
              <a:gd name="connsiteY2941" fmla="*/ 821801 h 6025976"/>
              <a:gd name="connsiteX2942" fmla="*/ 3051564 w 6696733"/>
              <a:gd name="connsiteY2942" fmla="*/ 830314 h 6025976"/>
              <a:gd name="connsiteX2943" fmla="*/ 3045177 w 6696733"/>
              <a:gd name="connsiteY2943" fmla="*/ 832823 h 6025976"/>
              <a:gd name="connsiteX2944" fmla="*/ 3046791 w 6696733"/>
              <a:gd name="connsiteY2944" fmla="*/ 836318 h 6025976"/>
              <a:gd name="connsiteX2945" fmla="*/ 3049177 w 6696733"/>
              <a:gd name="connsiteY2945" fmla="*/ 833317 h 6025976"/>
              <a:gd name="connsiteX2946" fmla="*/ 3059953 w 6696733"/>
              <a:gd name="connsiteY2946" fmla="*/ 828052 h 6025976"/>
              <a:gd name="connsiteX2947" fmla="*/ 3062727 w 6696733"/>
              <a:gd name="connsiteY2947" fmla="*/ 821801 h 6025976"/>
              <a:gd name="connsiteX2948" fmla="*/ 3264996 w 6696733"/>
              <a:gd name="connsiteY2948" fmla="*/ 815842 h 6025976"/>
              <a:gd name="connsiteX2949" fmla="*/ 3265475 w 6696733"/>
              <a:gd name="connsiteY2949" fmla="*/ 816932 h 6025976"/>
              <a:gd name="connsiteX2950" fmla="*/ 3264754 w 6696733"/>
              <a:gd name="connsiteY2950" fmla="*/ 817873 h 6025976"/>
              <a:gd name="connsiteX2951" fmla="*/ 3264275 w 6696733"/>
              <a:gd name="connsiteY2951" fmla="*/ 816784 h 6025976"/>
              <a:gd name="connsiteX2952" fmla="*/ 3264996 w 6696733"/>
              <a:gd name="connsiteY2952" fmla="*/ 815842 h 6025976"/>
              <a:gd name="connsiteX2953" fmla="*/ 3404494 w 6696733"/>
              <a:gd name="connsiteY2953" fmla="*/ 811057 h 6025976"/>
              <a:gd name="connsiteX2954" fmla="*/ 3404236 w 6696733"/>
              <a:gd name="connsiteY2954" fmla="*/ 817161 h 6025976"/>
              <a:gd name="connsiteX2955" fmla="*/ 3401791 w 6696733"/>
              <a:gd name="connsiteY2955" fmla="*/ 832648 h 6025976"/>
              <a:gd name="connsiteX2956" fmla="*/ 3397766 w 6696733"/>
              <a:gd name="connsiteY2956" fmla="*/ 833220 h 6025976"/>
              <a:gd name="connsiteX2957" fmla="*/ 3383091 w 6696733"/>
              <a:gd name="connsiteY2957" fmla="*/ 817882 h 6025976"/>
              <a:gd name="connsiteX2958" fmla="*/ 3384412 w 6696733"/>
              <a:gd name="connsiteY2958" fmla="*/ 813110 h 6025976"/>
              <a:gd name="connsiteX2959" fmla="*/ 3385214 w 6696733"/>
              <a:gd name="connsiteY2959" fmla="*/ 810206 h 6025976"/>
              <a:gd name="connsiteX2960" fmla="*/ 3384412 w 6696733"/>
              <a:gd name="connsiteY2960" fmla="*/ 813110 h 6025976"/>
              <a:gd name="connsiteX2961" fmla="*/ 3361810 w 6696733"/>
              <a:gd name="connsiteY2961" fmla="*/ 815421 h 6025976"/>
              <a:gd name="connsiteX2962" fmla="*/ 3309242 w 6696733"/>
              <a:gd name="connsiteY2962" fmla="*/ 822123 h 6025976"/>
              <a:gd name="connsiteX2963" fmla="*/ 3305317 w 6696733"/>
              <a:gd name="connsiteY2963" fmla="*/ 821640 h 6025976"/>
              <a:gd name="connsiteX2964" fmla="*/ 3297854 w 6696733"/>
              <a:gd name="connsiteY2964" fmla="*/ 817423 h 6025976"/>
              <a:gd name="connsiteX2965" fmla="*/ 3308053 w 6696733"/>
              <a:gd name="connsiteY2965" fmla="*/ 815384 h 6025976"/>
              <a:gd name="connsiteX2966" fmla="*/ 3304129 w 6696733"/>
              <a:gd name="connsiteY2966" fmla="*/ 814900 h 6025976"/>
              <a:gd name="connsiteX2967" fmla="*/ 3310402 w 6696733"/>
              <a:gd name="connsiteY2967" fmla="*/ 812377 h 6025976"/>
              <a:gd name="connsiteX2968" fmla="*/ 3322563 w 6696733"/>
              <a:gd name="connsiteY2968" fmla="*/ 810581 h 6025976"/>
              <a:gd name="connsiteX2969" fmla="*/ 3324525 w 6696733"/>
              <a:gd name="connsiteY2969" fmla="*/ 810822 h 6025976"/>
              <a:gd name="connsiteX2970" fmla="*/ 3310015 w 6696733"/>
              <a:gd name="connsiteY2970" fmla="*/ 815626 h 6025976"/>
              <a:gd name="connsiteX2971" fmla="*/ 3276104 w 6696733"/>
              <a:gd name="connsiteY2971" fmla="*/ 809487 h 6025976"/>
              <a:gd name="connsiteX2972" fmla="*/ 3281067 w 6696733"/>
              <a:gd name="connsiteY2972" fmla="*/ 811644 h 6025976"/>
              <a:gd name="connsiteX2973" fmla="*/ 3278526 w 6696733"/>
              <a:gd name="connsiteY2973" fmla="*/ 815451 h 6025976"/>
              <a:gd name="connsiteX2974" fmla="*/ 3268238 w 6696733"/>
              <a:gd name="connsiteY2974" fmla="*/ 814183 h 6025976"/>
              <a:gd name="connsiteX2975" fmla="*/ 3270779 w 6696733"/>
              <a:gd name="connsiteY2975" fmla="*/ 810375 h 6025976"/>
              <a:gd name="connsiteX2976" fmla="*/ 3276104 w 6696733"/>
              <a:gd name="connsiteY2976" fmla="*/ 809487 h 6025976"/>
              <a:gd name="connsiteX2977" fmla="*/ 3344588 w 6696733"/>
              <a:gd name="connsiteY2977" fmla="*/ 807116 h 6025976"/>
              <a:gd name="connsiteX2978" fmla="*/ 3332660 w 6696733"/>
              <a:gd name="connsiteY2978" fmla="*/ 811829 h 6025976"/>
              <a:gd name="connsiteX2979" fmla="*/ 3327059 w 6696733"/>
              <a:gd name="connsiteY2979" fmla="*/ 811138 h 6025976"/>
              <a:gd name="connsiteX2980" fmla="*/ 3344588 w 6696733"/>
              <a:gd name="connsiteY2980" fmla="*/ 807116 h 6025976"/>
              <a:gd name="connsiteX2981" fmla="*/ 3422614 w 6696733"/>
              <a:gd name="connsiteY2981" fmla="*/ 806438 h 6025976"/>
              <a:gd name="connsiteX2982" fmla="*/ 3420264 w 6696733"/>
              <a:gd name="connsiteY2982" fmla="*/ 809445 h 6025976"/>
              <a:gd name="connsiteX2983" fmla="*/ 3404494 w 6696733"/>
              <a:gd name="connsiteY2983" fmla="*/ 811057 h 6025976"/>
              <a:gd name="connsiteX2984" fmla="*/ 3404592 w 6696733"/>
              <a:gd name="connsiteY2984" fmla="*/ 808735 h 6025976"/>
              <a:gd name="connsiteX2985" fmla="*/ 5044817 w 6696733"/>
              <a:gd name="connsiteY2985" fmla="*/ 804605 h 6025976"/>
              <a:gd name="connsiteX2986" fmla="*/ 5047933 w 6696733"/>
              <a:gd name="connsiteY2986" fmla="*/ 811169 h 6025976"/>
              <a:gd name="connsiteX2987" fmla="*/ 5044926 w 6696733"/>
              <a:gd name="connsiteY2987" fmla="*/ 820070 h 6025976"/>
              <a:gd name="connsiteX2988" fmla="*/ 5037606 w 6696733"/>
              <a:gd name="connsiteY2988" fmla="*/ 816077 h 6025976"/>
              <a:gd name="connsiteX2989" fmla="*/ 5044817 w 6696733"/>
              <a:gd name="connsiteY2989" fmla="*/ 804605 h 6025976"/>
              <a:gd name="connsiteX2990" fmla="*/ 3138287 w 6696733"/>
              <a:gd name="connsiteY2990" fmla="*/ 800902 h 6025976"/>
              <a:gd name="connsiteX2991" fmla="*/ 3125865 w 6696733"/>
              <a:gd name="connsiteY2991" fmla="*/ 823407 h 6025976"/>
              <a:gd name="connsiteX2992" fmla="*/ 3138287 w 6696733"/>
              <a:gd name="connsiteY2992" fmla="*/ 800902 h 6025976"/>
              <a:gd name="connsiteX2993" fmla="*/ 3429651 w 6696733"/>
              <a:gd name="connsiteY2993" fmla="*/ 797005 h 6025976"/>
              <a:gd name="connsiteX2994" fmla="*/ 3434616 w 6696733"/>
              <a:gd name="connsiteY2994" fmla="*/ 807919 h 6025976"/>
              <a:gd name="connsiteX2995" fmla="*/ 3428443 w 6696733"/>
              <a:gd name="connsiteY2995" fmla="*/ 807158 h 6025976"/>
              <a:gd name="connsiteX2996" fmla="*/ 3429651 w 6696733"/>
              <a:gd name="connsiteY2996" fmla="*/ 797005 h 6025976"/>
              <a:gd name="connsiteX2997" fmla="*/ 3390214 w 6696733"/>
              <a:gd name="connsiteY2997" fmla="*/ 792134 h 6025976"/>
              <a:gd name="connsiteX2998" fmla="*/ 3404657 w 6696733"/>
              <a:gd name="connsiteY2998" fmla="*/ 807229 h 6025976"/>
              <a:gd name="connsiteX2999" fmla="*/ 3404592 w 6696733"/>
              <a:gd name="connsiteY2999" fmla="*/ 808735 h 6025976"/>
              <a:gd name="connsiteX3000" fmla="*/ 3396330 w 6696733"/>
              <a:gd name="connsiteY3000" fmla="*/ 809789 h 6025976"/>
              <a:gd name="connsiteX3001" fmla="*/ 3394368 w 6696733"/>
              <a:gd name="connsiteY3001" fmla="*/ 809547 h 6025976"/>
              <a:gd name="connsiteX3002" fmla="*/ 3385214 w 6696733"/>
              <a:gd name="connsiteY3002" fmla="*/ 810206 h 6025976"/>
              <a:gd name="connsiteX3003" fmla="*/ 3377011 w 6696733"/>
              <a:gd name="connsiteY3003" fmla="*/ 790513 h 6025976"/>
              <a:gd name="connsiteX3004" fmla="*/ 3376609 w 6696733"/>
              <a:gd name="connsiteY3004" fmla="*/ 793897 h 6025976"/>
              <a:gd name="connsiteX3005" fmla="*/ 3366453 w 6696733"/>
              <a:gd name="connsiteY3005" fmla="*/ 796078 h 6025976"/>
              <a:gd name="connsiteX3006" fmla="*/ 3362553 w 6696733"/>
              <a:gd name="connsiteY3006" fmla="*/ 795597 h 6025976"/>
              <a:gd name="connsiteX3007" fmla="*/ 3364906 w 6696733"/>
              <a:gd name="connsiteY3007" fmla="*/ 792453 h 6025976"/>
              <a:gd name="connsiteX3008" fmla="*/ 3377011 w 6696733"/>
              <a:gd name="connsiteY3008" fmla="*/ 790513 h 6025976"/>
              <a:gd name="connsiteX3009" fmla="*/ 3724654 w 6696733"/>
              <a:gd name="connsiteY3009" fmla="*/ 775699 h 6025976"/>
              <a:gd name="connsiteX3010" fmla="*/ 3691748 w 6696733"/>
              <a:gd name="connsiteY3010" fmla="*/ 785377 h 6025976"/>
              <a:gd name="connsiteX3011" fmla="*/ 3651419 w 6696733"/>
              <a:gd name="connsiteY3011" fmla="*/ 790705 h 6025976"/>
              <a:gd name="connsiteX3012" fmla="*/ 3647507 w 6696733"/>
              <a:gd name="connsiteY3012" fmla="*/ 790223 h 6025976"/>
              <a:gd name="connsiteX3013" fmla="*/ 3645551 w 6696733"/>
              <a:gd name="connsiteY3013" fmla="*/ 789981 h 6025976"/>
              <a:gd name="connsiteX3014" fmla="*/ 3633815 w 6696733"/>
              <a:gd name="connsiteY3014" fmla="*/ 788534 h 6025976"/>
              <a:gd name="connsiteX3015" fmla="*/ 3631860 w 6696733"/>
              <a:gd name="connsiteY3015" fmla="*/ 788292 h 6025976"/>
              <a:gd name="connsiteX3016" fmla="*/ 3629904 w 6696733"/>
              <a:gd name="connsiteY3016" fmla="*/ 788051 h 6025976"/>
              <a:gd name="connsiteX3017" fmla="*/ 3627544 w 6696733"/>
              <a:gd name="connsiteY3017" fmla="*/ 791195 h 6025976"/>
              <a:gd name="connsiteX3018" fmla="*/ 3603670 w 6696733"/>
              <a:gd name="connsiteY3018" fmla="*/ 791682 h 6025976"/>
              <a:gd name="connsiteX3019" fmla="*/ 3577437 w 6696733"/>
              <a:gd name="connsiteY3019" fmla="*/ 795315 h 6025976"/>
              <a:gd name="connsiteX3020" fmla="*/ 3565297 w 6696733"/>
              <a:gd name="connsiteY3020" fmla="*/ 797252 h 6025976"/>
              <a:gd name="connsiteX3021" fmla="*/ 3630709 w 6696733"/>
              <a:gd name="connsiteY3021" fmla="*/ 781282 h 6025976"/>
              <a:gd name="connsiteX3022" fmla="*/ 3638533 w 6696733"/>
              <a:gd name="connsiteY3022" fmla="*/ 782247 h 6025976"/>
              <a:gd name="connsiteX3023" fmla="*/ 3644804 w 6696733"/>
              <a:gd name="connsiteY3023" fmla="*/ 779587 h 6025976"/>
              <a:gd name="connsiteX3024" fmla="*/ 3654583 w 6696733"/>
              <a:gd name="connsiteY3024" fmla="*/ 780793 h 6025976"/>
              <a:gd name="connsiteX3025" fmla="*/ 3658495 w 6696733"/>
              <a:gd name="connsiteY3025" fmla="*/ 781276 h 6025976"/>
              <a:gd name="connsiteX3026" fmla="*/ 3662810 w 6696733"/>
              <a:gd name="connsiteY3026" fmla="*/ 778373 h 6025976"/>
              <a:gd name="connsiteX3027" fmla="*/ 3671037 w 6696733"/>
              <a:gd name="connsiteY3027" fmla="*/ 775956 h 6025976"/>
              <a:gd name="connsiteX3028" fmla="*/ 3690195 w 6696733"/>
              <a:gd name="connsiteY3028" fmla="*/ 781751 h 6025976"/>
              <a:gd name="connsiteX3029" fmla="*/ 3724654 w 6696733"/>
              <a:gd name="connsiteY3029" fmla="*/ 775699 h 6025976"/>
              <a:gd name="connsiteX3030" fmla="*/ 2146489 w 6696733"/>
              <a:gd name="connsiteY3030" fmla="*/ 773859 h 6025976"/>
              <a:gd name="connsiteX3031" fmla="*/ 2163728 w 6696733"/>
              <a:gd name="connsiteY3031" fmla="*/ 782510 h 6025976"/>
              <a:gd name="connsiteX3032" fmla="*/ 2152282 w 6696733"/>
              <a:gd name="connsiteY3032" fmla="*/ 810460 h 6025976"/>
              <a:gd name="connsiteX3033" fmla="*/ 2137427 w 6696733"/>
              <a:gd name="connsiteY3033" fmla="*/ 798840 h 6025976"/>
              <a:gd name="connsiteX3034" fmla="*/ 2146489 w 6696733"/>
              <a:gd name="connsiteY3034" fmla="*/ 773859 h 6025976"/>
              <a:gd name="connsiteX3035" fmla="*/ 2268528 w 6696733"/>
              <a:gd name="connsiteY3035" fmla="*/ 768342 h 6025976"/>
              <a:gd name="connsiteX3036" fmla="*/ 2289761 w 6696733"/>
              <a:gd name="connsiteY3036" fmla="*/ 777555 h 6025976"/>
              <a:gd name="connsiteX3037" fmla="*/ 2277892 w 6696733"/>
              <a:gd name="connsiteY3037" fmla="*/ 809057 h 6025976"/>
              <a:gd name="connsiteX3038" fmla="*/ 2259435 w 6696733"/>
              <a:gd name="connsiteY3038" fmla="*/ 793594 h 6025976"/>
              <a:gd name="connsiteX3039" fmla="*/ 2268528 w 6696733"/>
              <a:gd name="connsiteY3039" fmla="*/ 768342 h 6025976"/>
              <a:gd name="connsiteX3040" fmla="*/ 3827131 w 6696733"/>
              <a:gd name="connsiteY3040" fmla="*/ 767735 h 6025976"/>
              <a:gd name="connsiteX3041" fmla="*/ 3829094 w 6696733"/>
              <a:gd name="connsiteY3041" fmla="*/ 767977 h 6025976"/>
              <a:gd name="connsiteX3042" fmla="*/ 3812656 w 6696733"/>
              <a:gd name="connsiteY3042" fmla="*/ 772131 h 6025976"/>
              <a:gd name="connsiteX3043" fmla="*/ 3806764 w 6696733"/>
              <a:gd name="connsiteY3043" fmla="*/ 771405 h 6025976"/>
              <a:gd name="connsiteX3044" fmla="*/ 3813019 w 6696733"/>
              <a:gd name="connsiteY3044" fmla="*/ 769086 h 6025976"/>
              <a:gd name="connsiteX3045" fmla="*/ 3827131 w 6696733"/>
              <a:gd name="connsiteY3045" fmla="*/ 767735 h 6025976"/>
              <a:gd name="connsiteX3046" fmla="*/ 3149287 w 6696733"/>
              <a:gd name="connsiteY3046" fmla="*/ 766743 h 6025976"/>
              <a:gd name="connsiteX3047" fmla="*/ 3151183 w 6696733"/>
              <a:gd name="connsiteY3047" fmla="*/ 778919 h 6025976"/>
              <a:gd name="connsiteX3048" fmla="*/ 3151033 w 6696733"/>
              <a:gd name="connsiteY3048" fmla="*/ 780174 h 6025976"/>
              <a:gd name="connsiteX3049" fmla="*/ 3150785 w 6696733"/>
              <a:gd name="connsiteY3049" fmla="*/ 782266 h 6025976"/>
              <a:gd name="connsiteX3050" fmla="*/ 3152340 w 6696733"/>
              <a:gd name="connsiteY3050" fmla="*/ 785855 h 6025976"/>
              <a:gd name="connsiteX3051" fmla="*/ 3153895 w 6696733"/>
              <a:gd name="connsiteY3051" fmla="*/ 789444 h 6025976"/>
              <a:gd name="connsiteX3052" fmla="*/ 3155849 w 6696733"/>
              <a:gd name="connsiteY3052" fmla="*/ 789684 h 6025976"/>
              <a:gd name="connsiteX3053" fmla="*/ 3169125 w 6696733"/>
              <a:gd name="connsiteY3053" fmla="*/ 794718 h 6025976"/>
              <a:gd name="connsiteX3054" fmla="*/ 3174587 w 6696733"/>
              <a:gd name="connsiteY3054" fmla="*/ 798789 h 6025976"/>
              <a:gd name="connsiteX3055" fmla="*/ 3176143 w 6696733"/>
              <a:gd name="connsiteY3055" fmla="*/ 802378 h 6025976"/>
              <a:gd name="connsiteX3056" fmla="*/ 3175744 w 6696733"/>
              <a:gd name="connsiteY3056" fmla="*/ 805727 h 6025976"/>
              <a:gd name="connsiteX3057" fmla="*/ 3172994 w 6696733"/>
              <a:gd name="connsiteY3057" fmla="*/ 812181 h 6025976"/>
              <a:gd name="connsiteX3058" fmla="*/ 3178854 w 6696733"/>
              <a:gd name="connsiteY3058" fmla="*/ 812904 h 6025976"/>
              <a:gd name="connsiteX3059" fmla="*/ 3255119 w 6696733"/>
              <a:gd name="connsiteY3059" fmla="*/ 788341 h 6025976"/>
              <a:gd name="connsiteX3060" fmla="*/ 3287571 w 6696733"/>
              <a:gd name="connsiteY3060" fmla="*/ 782154 h 6025976"/>
              <a:gd name="connsiteX3061" fmla="*/ 3291080 w 6696733"/>
              <a:gd name="connsiteY3061" fmla="*/ 785983 h 6025976"/>
              <a:gd name="connsiteX3062" fmla="*/ 3249619 w 6696733"/>
              <a:gd name="connsiteY3062" fmla="*/ 801250 h 6025976"/>
              <a:gd name="connsiteX3063" fmla="*/ 3221833 w 6696733"/>
              <a:gd name="connsiteY3063" fmla="*/ 818204 h 6025976"/>
              <a:gd name="connsiteX3064" fmla="*/ 3210111 w 6696733"/>
              <a:gd name="connsiteY3064" fmla="*/ 816758 h 6025976"/>
              <a:gd name="connsiteX3065" fmla="*/ 3207361 w 6696733"/>
              <a:gd name="connsiteY3065" fmla="*/ 823214 h 6025976"/>
              <a:gd name="connsiteX3066" fmla="*/ 3165539 w 6696733"/>
              <a:gd name="connsiteY3066" fmla="*/ 824849 h 6025976"/>
              <a:gd name="connsiteX3067" fmla="*/ 3132689 w 6696733"/>
              <a:gd name="connsiteY3067" fmla="*/ 834384 h 6025976"/>
              <a:gd name="connsiteX3068" fmla="*/ 3103348 w 6696733"/>
              <a:gd name="connsiteY3068" fmla="*/ 847749 h 6025976"/>
              <a:gd name="connsiteX3069" fmla="*/ 3045461 w 6696733"/>
              <a:gd name="connsiteY3069" fmla="*/ 867784 h 6025976"/>
              <a:gd name="connsiteX3070" fmla="*/ 3015759 w 6696733"/>
              <a:gd name="connsiteY3070" fmla="*/ 867518 h 6025976"/>
              <a:gd name="connsiteX3071" fmla="*/ 3014205 w 6696733"/>
              <a:gd name="connsiteY3071" fmla="*/ 863929 h 6025976"/>
              <a:gd name="connsiteX3072" fmla="*/ 3019705 w 6696733"/>
              <a:gd name="connsiteY3072" fmla="*/ 851020 h 6025976"/>
              <a:gd name="connsiteX3073" fmla="*/ 3011891 w 6696733"/>
              <a:gd name="connsiteY3073" fmla="*/ 850056 h 6025976"/>
              <a:gd name="connsiteX3074" fmla="*/ 2997420 w 6696733"/>
              <a:gd name="connsiteY3074" fmla="*/ 855065 h 6025976"/>
              <a:gd name="connsiteX3075" fmla="*/ 2995864 w 6696733"/>
              <a:gd name="connsiteY3075" fmla="*/ 851476 h 6025976"/>
              <a:gd name="connsiteX3076" fmla="*/ 3020938 w 6696733"/>
              <a:gd name="connsiteY3076" fmla="*/ 823998 h 6025976"/>
              <a:gd name="connsiteX3077" fmla="*/ 3047530 w 6696733"/>
              <a:gd name="connsiteY3077" fmla="*/ 817086 h 6025976"/>
              <a:gd name="connsiteX3078" fmla="*/ 3057298 w 6696733"/>
              <a:gd name="connsiteY3078" fmla="*/ 818291 h 6025976"/>
              <a:gd name="connsiteX3079" fmla="*/ 3059251 w 6696733"/>
              <a:gd name="connsiteY3079" fmla="*/ 818532 h 6025976"/>
              <a:gd name="connsiteX3080" fmla="*/ 3085843 w 6696733"/>
              <a:gd name="connsiteY3080" fmla="*/ 811622 h 6025976"/>
              <a:gd name="connsiteX3081" fmla="*/ 3103425 w 6696733"/>
              <a:gd name="connsiteY3081" fmla="*/ 813791 h 6025976"/>
              <a:gd name="connsiteX3082" fmla="*/ 3116739 w 6696733"/>
              <a:gd name="connsiteY3082" fmla="*/ 801846 h 6025976"/>
              <a:gd name="connsiteX3083" fmla="*/ 3121443 w 6696733"/>
              <a:gd name="connsiteY3083" fmla="*/ 795631 h 6025976"/>
              <a:gd name="connsiteX3084" fmla="*/ 3125350 w 6696733"/>
              <a:gd name="connsiteY3084" fmla="*/ 796113 h 6025976"/>
              <a:gd name="connsiteX3085" fmla="*/ 3137110 w 6696733"/>
              <a:gd name="connsiteY3085" fmla="*/ 780581 h 6025976"/>
              <a:gd name="connsiteX3086" fmla="*/ 3137508 w 6696733"/>
              <a:gd name="connsiteY3086" fmla="*/ 777233 h 6025976"/>
              <a:gd name="connsiteX3087" fmla="*/ 3146119 w 6696733"/>
              <a:gd name="connsiteY3087" fmla="*/ 771501 h 6025976"/>
              <a:gd name="connsiteX3088" fmla="*/ 3149287 w 6696733"/>
              <a:gd name="connsiteY3088" fmla="*/ 766743 h 6025976"/>
              <a:gd name="connsiteX3089" fmla="*/ 3847823 w 6696733"/>
              <a:gd name="connsiteY3089" fmla="*/ 764106 h 6025976"/>
              <a:gd name="connsiteX3090" fmla="*/ 3835096 w 6696733"/>
              <a:gd name="connsiteY3090" fmla="*/ 768717 h 6025976"/>
              <a:gd name="connsiteX3091" fmla="*/ 3829094 w 6696733"/>
              <a:gd name="connsiteY3091" fmla="*/ 767977 h 6025976"/>
              <a:gd name="connsiteX3092" fmla="*/ 3847823 w 6696733"/>
              <a:gd name="connsiteY3092" fmla="*/ 764106 h 6025976"/>
              <a:gd name="connsiteX3093" fmla="*/ 3547490 w 6696733"/>
              <a:gd name="connsiteY3093" fmla="*/ 760029 h 6025976"/>
              <a:gd name="connsiteX3094" fmla="*/ 3549590 w 6696733"/>
              <a:gd name="connsiteY3094" fmla="*/ 760289 h 6025976"/>
              <a:gd name="connsiteX3095" fmla="*/ 3553792 w 6696733"/>
              <a:gd name="connsiteY3095" fmla="*/ 760807 h 6025976"/>
              <a:gd name="connsiteX3096" fmla="*/ 3555409 w 6696733"/>
              <a:gd name="connsiteY3096" fmla="*/ 765126 h 6025976"/>
              <a:gd name="connsiteX3097" fmla="*/ 3553308 w 6696733"/>
              <a:gd name="connsiteY3097" fmla="*/ 764868 h 6025976"/>
              <a:gd name="connsiteX3098" fmla="*/ 3551208 w 6696733"/>
              <a:gd name="connsiteY3098" fmla="*/ 764608 h 6025976"/>
              <a:gd name="connsiteX3099" fmla="*/ 3547006 w 6696733"/>
              <a:gd name="connsiteY3099" fmla="*/ 764090 h 6025976"/>
              <a:gd name="connsiteX3100" fmla="*/ 3547490 w 6696733"/>
              <a:gd name="connsiteY3100" fmla="*/ 760029 h 6025976"/>
              <a:gd name="connsiteX3101" fmla="*/ 3557935 w 6696733"/>
              <a:gd name="connsiteY3101" fmla="*/ 759257 h 6025976"/>
              <a:gd name="connsiteX3102" fmla="*/ 3559372 w 6696733"/>
              <a:gd name="connsiteY3102" fmla="*/ 762526 h 6025976"/>
              <a:gd name="connsiteX3103" fmla="*/ 3559010 w 6696733"/>
              <a:gd name="connsiteY3103" fmla="*/ 765572 h 6025976"/>
              <a:gd name="connsiteX3104" fmla="*/ 3555771 w 6696733"/>
              <a:gd name="connsiteY3104" fmla="*/ 762082 h 6025976"/>
              <a:gd name="connsiteX3105" fmla="*/ 3557935 w 6696733"/>
              <a:gd name="connsiteY3105" fmla="*/ 759257 h 6025976"/>
              <a:gd name="connsiteX3106" fmla="*/ 3657817 w 6696733"/>
              <a:gd name="connsiteY3106" fmla="*/ 757154 h 6025976"/>
              <a:gd name="connsiteX3107" fmla="*/ 3659461 w 6696733"/>
              <a:gd name="connsiteY3107" fmla="*/ 760653 h 6025976"/>
              <a:gd name="connsiteX3108" fmla="*/ 3637989 w 6696733"/>
              <a:gd name="connsiteY3108" fmla="*/ 767895 h 6025976"/>
              <a:gd name="connsiteX3109" fmla="*/ 3632282 w 6696733"/>
              <a:gd name="connsiteY3109" fmla="*/ 763895 h 6025976"/>
              <a:gd name="connsiteX3110" fmla="*/ 3657817 w 6696733"/>
              <a:gd name="connsiteY3110" fmla="*/ 757154 h 6025976"/>
              <a:gd name="connsiteX3111" fmla="*/ 3878963 w 6696733"/>
              <a:gd name="connsiteY3111" fmla="*/ 751463 h 6025976"/>
              <a:gd name="connsiteX3112" fmla="*/ 3878600 w 6696733"/>
              <a:gd name="connsiteY3112" fmla="*/ 754511 h 6025976"/>
              <a:gd name="connsiteX3113" fmla="*/ 3868236 w 6696733"/>
              <a:gd name="connsiteY3113" fmla="*/ 756323 h 6025976"/>
              <a:gd name="connsiteX3114" fmla="*/ 3864235 w 6696733"/>
              <a:gd name="connsiteY3114" fmla="*/ 755830 h 6025976"/>
              <a:gd name="connsiteX3115" fmla="*/ 3868599 w 6696733"/>
              <a:gd name="connsiteY3115" fmla="*/ 753277 h 6025976"/>
              <a:gd name="connsiteX3116" fmla="*/ 3878963 w 6696733"/>
              <a:gd name="connsiteY3116" fmla="*/ 751463 h 6025976"/>
              <a:gd name="connsiteX3117" fmla="*/ 3832235 w 6696733"/>
              <a:gd name="connsiteY3117" fmla="*/ 741580 h 6025976"/>
              <a:gd name="connsiteX3118" fmla="*/ 3825499 w 6696733"/>
              <a:gd name="connsiteY3118" fmla="*/ 747618 h 6025976"/>
              <a:gd name="connsiteX3119" fmla="*/ 3809281 w 6696733"/>
              <a:gd name="connsiteY3119" fmla="*/ 749051 h 6025976"/>
              <a:gd name="connsiteX3120" fmla="*/ 3797822 w 6696733"/>
              <a:gd name="connsiteY3120" fmla="*/ 744204 h 6025976"/>
              <a:gd name="connsiteX3121" fmla="*/ 3819971 w 6696733"/>
              <a:gd name="connsiteY3121" fmla="*/ 743502 h 6025976"/>
              <a:gd name="connsiteX3122" fmla="*/ 3832235 w 6696733"/>
              <a:gd name="connsiteY3122" fmla="*/ 741580 h 6025976"/>
              <a:gd name="connsiteX3123" fmla="*/ 4117513 w 6696733"/>
              <a:gd name="connsiteY3123" fmla="*/ 702593 h 6025976"/>
              <a:gd name="connsiteX3124" fmla="*/ 4109486 w 6696733"/>
              <a:gd name="connsiteY3124" fmla="*/ 705725 h 6025976"/>
              <a:gd name="connsiteX3125" fmla="*/ 4105712 w 6696733"/>
              <a:gd name="connsiteY3125" fmla="*/ 705260 h 6025976"/>
              <a:gd name="connsiteX3126" fmla="*/ 4117513 w 6696733"/>
              <a:gd name="connsiteY3126" fmla="*/ 702593 h 6025976"/>
              <a:gd name="connsiteX3127" fmla="*/ 4264647 w 6696733"/>
              <a:gd name="connsiteY3127" fmla="*/ 700137 h 6025976"/>
              <a:gd name="connsiteX3128" fmla="*/ 4238876 w 6696733"/>
              <a:gd name="connsiteY3128" fmla="*/ 703827 h 6025976"/>
              <a:gd name="connsiteX3129" fmla="*/ 4225030 w 6696733"/>
              <a:gd name="connsiteY3129" fmla="*/ 705554 h 6025976"/>
              <a:gd name="connsiteX3130" fmla="*/ 4264647 w 6696733"/>
              <a:gd name="connsiteY3130" fmla="*/ 700137 h 6025976"/>
              <a:gd name="connsiteX3131" fmla="*/ 4133675 w 6696733"/>
              <a:gd name="connsiteY3131" fmla="*/ 699096 h 6025976"/>
              <a:gd name="connsiteX3132" fmla="*/ 4129814 w 6696733"/>
              <a:gd name="connsiteY3132" fmla="*/ 699991 h 6025976"/>
              <a:gd name="connsiteX3133" fmla="*/ 4127849 w 6696733"/>
              <a:gd name="connsiteY3133" fmla="*/ 699749 h 6025976"/>
              <a:gd name="connsiteX3134" fmla="*/ 4262236 w 6696733"/>
              <a:gd name="connsiteY3134" fmla="*/ 687478 h 6025976"/>
              <a:gd name="connsiteX3135" fmla="*/ 4266097 w 6696733"/>
              <a:gd name="connsiteY3135" fmla="*/ 687954 h 6025976"/>
              <a:gd name="connsiteX3136" fmla="*/ 4263803 w 6696733"/>
              <a:gd name="connsiteY3136" fmla="*/ 690761 h 6025976"/>
              <a:gd name="connsiteX3137" fmla="*/ 4239909 w 6696733"/>
              <a:gd name="connsiteY3137" fmla="*/ 693996 h 6025976"/>
              <a:gd name="connsiteX3138" fmla="*/ 4220237 w 6696733"/>
              <a:gd name="connsiteY3138" fmla="*/ 694659 h 6025976"/>
              <a:gd name="connsiteX3139" fmla="*/ 4262236 w 6696733"/>
              <a:gd name="connsiteY3139" fmla="*/ 687478 h 6025976"/>
              <a:gd name="connsiteX3140" fmla="*/ 5283991 w 6696733"/>
              <a:gd name="connsiteY3140" fmla="*/ 687117 h 6025976"/>
              <a:gd name="connsiteX3141" fmla="*/ 5287473 w 6696733"/>
              <a:gd name="connsiteY3141" fmla="*/ 705667 h 6025976"/>
              <a:gd name="connsiteX3142" fmla="*/ 5269523 w 6696733"/>
              <a:gd name="connsiteY3142" fmla="*/ 706825 h 6025976"/>
              <a:gd name="connsiteX3143" fmla="*/ 5239081 w 6696733"/>
              <a:gd name="connsiteY3143" fmla="*/ 713184 h 6025976"/>
              <a:gd name="connsiteX3144" fmla="*/ 5227009 w 6696733"/>
              <a:gd name="connsiteY3144" fmla="*/ 698210 h 6025976"/>
              <a:gd name="connsiteX3145" fmla="*/ 5237157 w 6696733"/>
              <a:gd name="connsiteY3145" fmla="*/ 696090 h 6025976"/>
              <a:gd name="connsiteX3146" fmla="*/ 5273451 w 6696733"/>
              <a:gd name="connsiteY3146" fmla="*/ 690452 h 6025976"/>
              <a:gd name="connsiteX3147" fmla="*/ 5283991 w 6696733"/>
              <a:gd name="connsiteY3147" fmla="*/ 687117 h 6025976"/>
              <a:gd name="connsiteX3148" fmla="*/ 4288193 w 6696733"/>
              <a:gd name="connsiteY3148" fmla="*/ 676257 h 6025976"/>
              <a:gd name="connsiteX3149" fmla="*/ 4257542 w 6696733"/>
              <a:gd name="connsiteY3149" fmla="*/ 682461 h 6025976"/>
              <a:gd name="connsiteX3150" fmla="*/ 4216670 w 6696733"/>
              <a:gd name="connsiteY3150" fmla="*/ 690734 h 6025976"/>
              <a:gd name="connsiteX3151" fmla="*/ 4212739 w 6696733"/>
              <a:gd name="connsiteY3151" fmla="*/ 690248 h 6025976"/>
              <a:gd name="connsiteX3152" fmla="*/ 4208808 w 6696733"/>
              <a:gd name="connsiteY3152" fmla="*/ 689764 h 6025976"/>
              <a:gd name="connsiteX3153" fmla="*/ 4198591 w 6696733"/>
              <a:gd name="connsiteY3153" fmla="*/ 691832 h 6025976"/>
              <a:gd name="connsiteX3154" fmla="*/ 4196625 w 6696733"/>
              <a:gd name="connsiteY3154" fmla="*/ 691590 h 6025976"/>
              <a:gd name="connsiteX3155" fmla="*/ 4194660 w 6696733"/>
              <a:gd name="connsiteY3155" fmla="*/ 691348 h 6025976"/>
              <a:gd name="connsiteX3156" fmla="*/ 4192695 w 6696733"/>
              <a:gd name="connsiteY3156" fmla="*/ 691105 h 6025976"/>
              <a:gd name="connsiteX3157" fmla="*/ 4166363 w 6696733"/>
              <a:gd name="connsiteY3157" fmla="*/ 694515 h 6025976"/>
              <a:gd name="connsiteX3158" fmla="*/ 4141998 w 6696733"/>
              <a:gd name="connsiteY3158" fmla="*/ 698166 h 6025976"/>
              <a:gd name="connsiteX3159" fmla="*/ 4133675 w 6696733"/>
              <a:gd name="connsiteY3159" fmla="*/ 699096 h 6025976"/>
              <a:gd name="connsiteX3160" fmla="*/ 4195441 w 6696733"/>
              <a:gd name="connsiteY3160" fmla="*/ 684786 h 6025976"/>
              <a:gd name="connsiteX3161" fmla="*/ 4201728 w 6696733"/>
              <a:gd name="connsiteY3161" fmla="*/ 682234 h 6025976"/>
              <a:gd name="connsiteX3162" fmla="*/ 4207625 w 6696733"/>
              <a:gd name="connsiteY3162" fmla="*/ 682961 h 6025976"/>
              <a:gd name="connsiteX3163" fmla="*/ 4217841 w 6696733"/>
              <a:gd name="connsiteY3163" fmla="*/ 680893 h 6025976"/>
              <a:gd name="connsiteX3164" fmla="*/ 4223738 w 6696733"/>
              <a:gd name="connsiteY3164" fmla="*/ 681621 h 6025976"/>
              <a:gd name="connsiteX3165" fmla="*/ 4228059 w 6696733"/>
              <a:gd name="connsiteY3165" fmla="*/ 678825 h 6025976"/>
              <a:gd name="connsiteX3166" fmla="*/ 4234346 w 6696733"/>
              <a:gd name="connsiteY3166" fmla="*/ 676271 h 6025976"/>
              <a:gd name="connsiteX3167" fmla="*/ 4254000 w 6696733"/>
              <a:gd name="connsiteY3167" fmla="*/ 678695 h 6025976"/>
              <a:gd name="connsiteX3168" fmla="*/ 4288193 w 6696733"/>
              <a:gd name="connsiteY3168" fmla="*/ 676257 h 6025976"/>
              <a:gd name="connsiteX3169" fmla="*/ 4300920 w 6696733"/>
              <a:gd name="connsiteY3169" fmla="*/ 671645 h 6025976"/>
              <a:gd name="connsiteX3170" fmla="*/ 4302121 w 6696733"/>
              <a:gd name="connsiteY3170" fmla="*/ 671794 h 6025976"/>
              <a:gd name="connsiteX3171" fmla="*/ 4301638 w 6696733"/>
              <a:gd name="connsiteY3171" fmla="*/ 675854 h 6025976"/>
              <a:gd name="connsiteX3172" fmla="*/ 4300920 w 6696733"/>
              <a:gd name="connsiteY3172" fmla="*/ 671645 h 6025976"/>
              <a:gd name="connsiteX3173" fmla="*/ 2793720 w 6696733"/>
              <a:gd name="connsiteY3173" fmla="*/ 667053 h 6025976"/>
              <a:gd name="connsiteX3174" fmla="*/ 2785120 w 6696733"/>
              <a:gd name="connsiteY3174" fmla="*/ 689429 h 6025976"/>
              <a:gd name="connsiteX3175" fmla="*/ 2775760 w 6696733"/>
              <a:gd name="connsiteY3175" fmla="*/ 684926 h 6025976"/>
              <a:gd name="connsiteX3176" fmla="*/ 2779674 w 6696733"/>
              <a:gd name="connsiteY3176" fmla="*/ 668669 h 6025976"/>
              <a:gd name="connsiteX3177" fmla="*/ 2793720 w 6696733"/>
              <a:gd name="connsiteY3177" fmla="*/ 667053 h 6025976"/>
              <a:gd name="connsiteX3178" fmla="*/ 4951157 w 6696733"/>
              <a:gd name="connsiteY3178" fmla="*/ 652157 h 6025976"/>
              <a:gd name="connsiteX3179" fmla="*/ 4958710 w 6696733"/>
              <a:gd name="connsiteY3179" fmla="*/ 655204 h 6025976"/>
              <a:gd name="connsiteX3180" fmla="*/ 4962145 w 6696733"/>
              <a:gd name="connsiteY3180" fmla="*/ 692862 h 6025976"/>
              <a:gd name="connsiteX3181" fmla="*/ 4940293 w 6696733"/>
              <a:gd name="connsiteY3181" fmla="*/ 693551 h 6025976"/>
              <a:gd name="connsiteX3182" fmla="*/ 4942709 w 6696733"/>
              <a:gd name="connsiteY3182" fmla="*/ 656615 h 6025976"/>
              <a:gd name="connsiteX3183" fmla="*/ 4951157 w 6696733"/>
              <a:gd name="connsiteY3183" fmla="*/ 652157 h 6025976"/>
              <a:gd name="connsiteX3184" fmla="*/ 4749783 w 6696733"/>
              <a:gd name="connsiteY3184" fmla="*/ 635233 h 6025976"/>
              <a:gd name="connsiteX3185" fmla="*/ 4754400 w 6696733"/>
              <a:gd name="connsiteY3185" fmla="*/ 636232 h 6025976"/>
              <a:gd name="connsiteX3186" fmla="*/ 4756121 w 6696733"/>
              <a:gd name="connsiteY3186" fmla="*/ 653614 h 6025976"/>
              <a:gd name="connsiteX3187" fmla="*/ 4736901 w 6696733"/>
              <a:gd name="connsiteY3187" fmla="*/ 671847 h 6025976"/>
              <a:gd name="connsiteX3188" fmla="*/ 4744260 w 6696733"/>
              <a:gd name="connsiteY3188" fmla="*/ 641849 h 6025976"/>
              <a:gd name="connsiteX3189" fmla="*/ 4749783 w 6696733"/>
              <a:gd name="connsiteY3189" fmla="*/ 635233 h 6025976"/>
              <a:gd name="connsiteX3190" fmla="*/ 4727903 w 6696733"/>
              <a:gd name="connsiteY3190" fmla="*/ 629532 h 6025976"/>
              <a:gd name="connsiteX3191" fmla="*/ 4741734 w 6696733"/>
              <a:gd name="connsiteY3191" fmla="*/ 631239 h 6025976"/>
              <a:gd name="connsiteX3192" fmla="*/ 4713292 w 6696733"/>
              <a:gd name="connsiteY3192" fmla="*/ 634387 h 6025976"/>
              <a:gd name="connsiteX3193" fmla="*/ 4677752 w 6696733"/>
              <a:gd name="connsiteY3193" fmla="*/ 646645 h 6025976"/>
              <a:gd name="connsiteX3194" fmla="*/ 4665505 w 6696733"/>
              <a:gd name="connsiteY3194" fmla="*/ 648463 h 6025976"/>
              <a:gd name="connsiteX3195" fmla="*/ 4612182 w 6696733"/>
              <a:gd name="connsiteY3195" fmla="*/ 658528 h 6025976"/>
              <a:gd name="connsiteX3196" fmla="*/ 4608231 w 6696733"/>
              <a:gd name="connsiteY3196" fmla="*/ 658041 h 6025976"/>
              <a:gd name="connsiteX3197" fmla="*/ 4656017 w 6696733"/>
              <a:gd name="connsiteY3197" fmla="*/ 643964 h 6025976"/>
              <a:gd name="connsiteX3198" fmla="*/ 4723562 w 6696733"/>
              <a:gd name="connsiteY3198" fmla="*/ 632326 h 6025976"/>
              <a:gd name="connsiteX3199" fmla="*/ 4727903 w 6696733"/>
              <a:gd name="connsiteY3199" fmla="*/ 629532 h 6025976"/>
              <a:gd name="connsiteX3200" fmla="*/ 4790477 w 6696733"/>
              <a:gd name="connsiteY3200" fmla="*/ 620768 h 6025976"/>
              <a:gd name="connsiteX3201" fmla="*/ 4794478 w 6696733"/>
              <a:gd name="connsiteY3201" fmla="*/ 621262 h 6025976"/>
              <a:gd name="connsiteX3202" fmla="*/ 4771749 w 6696733"/>
              <a:gd name="connsiteY3202" fmla="*/ 624640 h 6025976"/>
              <a:gd name="connsiteX3203" fmla="*/ 4776113 w 6696733"/>
              <a:gd name="connsiteY3203" fmla="*/ 622086 h 6025976"/>
              <a:gd name="connsiteX3204" fmla="*/ 4780113 w 6696733"/>
              <a:gd name="connsiteY3204" fmla="*/ 622580 h 6025976"/>
              <a:gd name="connsiteX3205" fmla="*/ 4790477 w 6696733"/>
              <a:gd name="connsiteY3205" fmla="*/ 620768 h 6025976"/>
              <a:gd name="connsiteX3206" fmla="*/ 4689771 w 6696733"/>
              <a:gd name="connsiteY3206" fmla="*/ 612467 h 6025976"/>
              <a:gd name="connsiteX3207" fmla="*/ 4693010 w 6696733"/>
              <a:gd name="connsiteY3207" fmla="*/ 615958 h 6025976"/>
              <a:gd name="connsiteX3208" fmla="*/ 4693360 w 6696733"/>
              <a:gd name="connsiteY3208" fmla="*/ 628363 h 6025976"/>
              <a:gd name="connsiteX3209" fmla="*/ 4691197 w 6696733"/>
              <a:gd name="connsiteY3209" fmla="*/ 631188 h 6025976"/>
              <a:gd name="connsiteX3210" fmla="*/ 4687608 w 6696733"/>
              <a:gd name="connsiteY3210" fmla="*/ 615291 h 6025976"/>
              <a:gd name="connsiteX3211" fmla="*/ 4689771 w 6696733"/>
              <a:gd name="connsiteY3211" fmla="*/ 612467 h 6025976"/>
              <a:gd name="connsiteX3212" fmla="*/ 4852677 w 6696733"/>
              <a:gd name="connsiteY3212" fmla="*/ 595473 h 6025976"/>
              <a:gd name="connsiteX3213" fmla="*/ 4858116 w 6696733"/>
              <a:gd name="connsiteY3213" fmla="*/ 598891 h 6025976"/>
              <a:gd name="connsiteX3214" fmla="*/ 4840187 w 6696733"/>
              <a:gd name="connsiteY3214" fmla="*/ 602175 h 6025976"/>
              <a:gd name="connsiteX3215" fmla="*/ 4852677 w 6696733"/>
              <a:gd name="connsiteY3215" fmla="*/ 595473 h 6025976"/>
              <a:gd name="connsiteX3216" fmla="*/ 4965356 w 6696733"/>
              <a:gd name="connsiteY3216" fmla="*/ 590829 h 6025976"/>
              <a:gd name="connsiteX3217" fmla="*/ 4966512 w 6696733"/>
              <a:gd name="connsiteY3217" fmla="*/ 598182 h 6025976"/>
              <a:gd name="connsiteX3218" fmla="*/ 4964089 w 6696733"/>
              <a:gd name="connsiteY3218" fmla="*/ 601489 h 6025976"/>
              <a:gd name="connsiteX3219" fmla="*/ 4962510 w 6696733"/>
              <a:gd name="connsiteY3219" fmla="*/ 597689 h 6025976"/>
              <a:gd name="connsiteX3220" fmla="*/ 4965356 w 6696733"/>
              <a:gd name="connsiteY3220" fmla="*/ 590829 h 6025976"/>
              <a:gd name="connsiteX3221" fmla="*/ 2585726 w 6696733"/>
              <a:gd name="connsiteY3221" fmla="*/ 580901 h 6025976"/>
              <a:gd name="connsiteX3222" fmla="*/ 2607980 w 6696733"/>
              <a:gd name="connsiteY3222" fmla="*/ 590389 h 6025976"/>
              <a:gd name="connsiteX3223" fmla="*/ 2591770 w 6696733"/>
              <a:gd name="connsiteY3223" fmla="*/ 611990 h 6025976"/>
              <a:gd name="connsiteX3224" fmla="*/ 2576802 w 6696733"/>
              <a:gd name="connsiteY3224" fmla="*/ 606773 h 6025976"/>
              <a:gd name="connsiteX3225" fmla="*/ 2585726 w 6696733"/>
              <a:gd name="connsiteY3225" fmla="*/ 580901 h 6025976"/>
              <a:gd name="connsiteX3226" fmla="*/ 4653828 w 6696733"/>
              <a:gd name="connsiteY3226" fmla="*/ 560647 h 6025976"/>
              <a:gd name="connsiteX3227" fmla="*/ 4662845 w 6696733"/>
              <a:gd name="connsiteY3227" fmla="*/ 568499 h 6025976"/>
              <a:gd name="connsiteX3228" fmla="*/ 4671861 w 6696733"/>
              <a:gd name="connsiteY3228" fmla="*/ 576350 h 6025976"/>
              <a:gd name="connsiteX3229" fmla="*/ 4679298 w 6696733"/>
              <a:gd name="connsiteY3229" fmla="*/ 597483 h 6025976"/>
              <a:gd name="connsiteX3230" fmla="*/ 4678902 w 6696733"/>
              <a:gd name="connsiteY3230" fmla="*/ 600806 h 6025976"/>
              <a:gd name="connsiteX3231" fmla="*/ 4678113 w 6696733"/>
              <a:gd name="connsiteY3231" fmla="*/ 607448 h 6025976"/>
              <a:gd name="connsiteX3232" fmla="*/ 4690276 w 6696733"/>
              <a:gd name="connsiteY3232" fmla="*/ 605577 h 6025976"/>
              <a:gd name="connsiteX3233" fmla="*/ 4674964 w 6696733"/>
              <a:gd name="connsiteY3233" fmla="*/ 617168 h 6025976"/>
              <a:gd name="connsiteX3234" fmla="*/ 4672212 w 6696733"/>
              <a:gd name="connsiteY3234" fmla="*/ 623569 h 6025976"/>
              <a:gd name="connsiteX3235" fmla="*/ 4639646 w 6696733"/>
              <a:gd name="connsiteY3235" fmla="*/ 629659 h 6025976"/>
              <a:gd name="connsiteX3236" fmla="*/ 4638080 w 6696733"/>
              <a:gd name="connsiteY3236" fmla="*/ 626095 h 6025976"/>
              <a:gd name="connsiteX3237" fmla="*/ 4634156 w 6696733"/>
              <a:gd name="connsiteY3237" fmla="*/ 625612 h 6025976"/>
              <a:gd name="connsiteX3238" fmla="*/ 4611790 w 6696733"/>
              <a:gd name="connsiteY3238" fmla="*/ 629593 h 6025976"/>
              <a:gd name="connsiteX3239" fmla="*/ 4598061 w 6696733"/>
              <a:gd name="connsiteY3239" fmla="*/ 627899 h 6025976"/>
              <a:gd name="connsiteX3240" fmla="*/ 4589820 w 6696733"/>
              <a:gd name="connsiteY3240" fmla="*/ 630252 h 6025976"/>
              <a:gd name="connsiteX3241" fmla="*/ 4587025 w 6696733"/>
              <a:gd name="connsiteY3241" fmla="*/ 687193 h 6025976"/>
              <a:gd name="connsiteX3242" fmla="*/ 4611351 w 6696733"/>
              <a:gd name="connsiteY3242" fmla="*/ 683454 h 6025976"/>
              <a:gd name="connsiteX3243" fmla="*/ 4725141 w 6696733"/>
              <a:gd name="connsiteY3243" fmla="*/ 663791 h 6025976"/>
              <a:gd name="connsiteX3244" fmla="*/ 4732198 w 6696733"/>
              <a:gd name="connsiteY3244" fmla="*/ 671401 h 6025976"/>
              <a:gd name="connsiteX3245" fmla="*/ 4698838 w 6696733"/>
              <a:gd name="connsiteY3245" fmla="*/ 684134 h 6025976"/>
              <a:gd name="connsiteX3246" fmla="*/ 4738461 w 6696733"/>
              <a:gd name="connsiteY3246" fmla="*/ 685653 h 6025976"/>
              <a:gd name="connsiteX3247" fmla="*/ 4809085 w 6696733"/>
              <a:gd name="connsiteY3247" fmla="*/ 677514 h 6025976"/>
              <a:gd name="connsiteX3248" fmla="*/ 4837336 w 6696733"/>
              <a:gd name="connsiteY3248" fmla="*/ 674261 h 6025976"/>
              <a:gd name="connsiteX3249" fmla="*/ 4883633 w 6696733"/>
              <a:gd name="connsiteY3249" fmla="*/ 669864 h 6025976"/>
              <a:gd name="connsiteX3250" fmla="*/ 4891084 w 6696733"/>
              <a:gd name="connsiteY3250" fmla="*/ 674150 h 6025976"/>
              <a:gd name="connsiteX3251" fmla="*/ 4873812 w 6696733"/>
              <a:gd name="connsiteY3251" fmla="*/ 685498 h 6025976"/>
              <a:gd name="connsiteX3252" fmla="*/ 4813784 w 6696733"/>
              <a:gd name="connsiteY3252" fmla="*/ 688203 h 6025976"/>
              <a:gd name="connsiteX3253" fmla="*/ 4809057 w 6696733"/>
              <a:gd name="connsiteY3253" fmla="*/ 711208 h 6025976"/>
              <a:gd name="connsiteX3254" fmla="*/ 4803553 w 6696733"/>
              <a:gd name="connsiteY3254" fmla="*/ 724007 h 6025976"/>
              <a:gd name="connsiteX3255" fmla="*/ 4785096 w 6696733"/>
              <a:gd name="connsiteY3255" fmla="*/ 745318 h 6025976"/>
              <a:gd name="connsiteX3256" fmla="*/ 4779988 w 6696733"/>
              <a:gd name="connsiteY3256" fmla="*/ 754795 h 6025976"/>
              <a:gd name="connsiteX3257" fmla="*/ 4832564 w 6696733"/>
              <a:gd name="connsiteY3257" fmla="*/ 747803 h 6025976"/>
              <a:gd name="connsiteX3258" fmla="*/ 4882390 w 6696733"/>
              <a:gd name="connsiteY3258" fmla="*/ 747208 h 6025976"/>
              <a:gd name="connsiteX3259" fmla="*/ 4902004 w 6696733"/>
              <a:gd name="connsiteY3259" fmla="*/ 749626 h 6025976"/>
              <a:gd name="connsiteX3260" fmla="*/ 4920052 w 6696733"/>
              <a:gd name="connsiteY3260" fmla="*/ 748483 h 6025976"/>
              <a:gd name="connsiteX3261" fmla="*/ 4957318 w 6696733"/>
              <a:gd name="connsiteY3261" fmla="*/ 753080 h 6025976"/>
              <a:gd name="connsiteX3262" fmla="*/ 4931410 w 6696733"/>
              <a:gd name="connsiteY3262" fmla="*/ 770102 h 6025976"/>
              <a:gd name="connsiteX3263" fmla="*/ 4948667 w 6696733"/>
              <a:gd name="connsiteY3263" fmla="*/ 775600 h 6025976"/>
              <a:gd name="connsiteX3264" fmla="*/ 4903146 w 6696733"/>
              <a:gd name="connsiteY3264" fmla="*/ 790205 h 6025976"/>
              <a:gd name="connsiteX3265" fmla="*/ 4908649 w 6696733"/>
              <a:gd name="connsiteY3265" fmla="*/ 777404 h 6025976"/>
              <a:gd name="connsiteX3266" fmla="*/ 4884336 w 6696733"/>
              <a:gd name="connsiteY3266" fmla="*/ 764296 h 6025976"/>
              <a:gd name="connsiteX3267" fmla="*/ 4875291 w 6696733"/>
              <a:gd name="connsiteY3267" fmla="*/ 790138 h 6025976"/>
              <a:gd name="connsiteX3268" fmla="*/ 4847436 w 6696733"/>
              <a:gd name="connsiteY3268" fmla="*/ 790073 h 6025976"/>
              <a:gd name="connsiteX3269" fmla="*/ 4815263 w 6696733"/>
              <a:gd name="connsiteY3269" fmla="*/ 792843 h 6025976"/>
              <a:gd name="connsiteX3270" fmla="*/ 4832522 w 6696733"/>
              <a:gd name="connsiteY3270" fmla="*/ 798339 h 6025976"/>
              <a:gd name="connsiteX3271" fmla="*/ 4852529 w 6696733"/>
              <a:gd name="connsiteY3271" fmla="*/ 797440 h 6025976"/>
              <a:gd name="connsiteX3272" fmla="*/ 4863903 w 6696733"/>
              <a:gd name="connsiteY3272" fmla="*/ 802210 h 6025976"/>
              <a:gd name="connsiteX3273" fmla="*/ 4865074 w 6696733"/>
              <a:gd name="connsiteY3273" fmla="*/ 809095 h 6025976"/>
              <a:gd name="connsiteX3274" fmla="*/ 4941584 w 6696733"/>
              <a:gd name="connsiteY3274" fmla="*/ 801685 h 6025976"/>
              <a:gd name="connsiteX3275" fmla="*/ 4947848 w 6696733"/>
              <a:gd name="connsiteY3275" fmla="*/ 815936 h 6025976"/>
              <a:gd name="connsiteX3276" fmla="*/ 4977283 w 6696733"/>
              <a:gd name="connsiteY3276" fmla="*/ 802717 h 6025976"/>
              <a:gd name="connsiteX3277" fmla="*/ 4976478 w 6696733"/>
              <a:gd name="connsiteY3277" fmla="*/ 826206 h 6025976"/>
              <a:gd name="connsiteX3278" fmla="*/ 4947057 w 6696733"/>
              <a:gd name="connsiteY3278" fmla="*/ 822576 h 6025976"/>
              <a:gd name="connsiteX3279" fmla="*/ 4940779 w 6696733"/>
              <a:gd name="connsiteY3279" fmla="*/ 825171 h 6025976"/>
              <a:gd name="connsiteX3280" fmla="*/ 4898403 w 6696733"/>
              <a:gd name="connsiteY3280" fmla="*/ 830054 h 6025976"/>
              <a:gd name="connsiteX3281" fmla="*/ 4897613 w 6696733"/>
              <a:gd name="connsiteY3281" fmla="*/ 836695 h 6025976"/>
              <a:gd name="connsiteX3282" fmla="*/ 4928995 w 6696733"/>
              <a:gd name="connsiteY3282" fmla="*/ 840566 h 6025976"/>
              <a:gd name="connsiteX3283" fmla="*/ 4932918 w 6696733"/>
              <a:gd name="connsiteY3283" fmla="*/ 841049 h 6025976"/>
              <a:gd name="connsiteX3284" fmla="*/ 4956850 w 6696733"/>
              <a:gd name="connsiteY3284" fmla="*/ 840632 h 6025976"/>
              <a:gd name="connsiteX3285" fmla="*/ 4962733 w 6696733"/>
              <a:gd name="connsiteY3285" fmla="*/ 841358 h 6025976"/>
              <a:gd name="connsiteX3286" fmla="*/ 4959192 w 6696733"/>
              <a:gd name="connsiteY3286" fmla="*/ 854398 h 6025976"/>
              <a:gd name="connsiteX3287" fmla="*/ 4944672 w 6696733"/>
              <a:gd name="connsiteY3287" fmla="*/ 859348 h 6025976"/>
              <a:gd name="connsiteX3288" fmla="*/ 4876800 w 6696733"/>
              <a:gd name="connsiteY3288" fmla="*/ 861086 h 6025976"/>
              <a:gd name="connsiteX3289" fmla="*/ 4853262 w 6696733"/>
              <a:gd name="connsiteY3289" fmla="*/ 858183 h 6025976"/>
              <a:gd name="connsiteX3290" fmla="*/ 4836781 w 6696733"/>
              <a:gd name="connsiteY3290" fmla="*/ 862888 h 6025976"/>
              <a:gd name="connsiteX3291" fmla="*/ 4821089 w 6696733"/>
              <a:gd name="connsiteY3291" fmla="*/ 860953 h 6025976"/>
              <a:gd name="connsiteX3292" fmla="*/ 4808530 w 6696733"/>
              <a:gd name="connsiteY3292" fmla="*/ 866144 h 6025976"/>
              <a:gd name="connsiteX3293" fmla="*/ 4806569 w 6696733"/>
              <a:gd name="connsiteY3293" fmla="*/ 865902 h 6025976"/>
              <a:gd name="connsiteX3294" fmla="*/ 4799105 w 6696733"/>
              <a:gd name="connsiteY3294" fmla="*/ 878460 h 6025976"/>
              <a:gd name="connsiteX3295" fmla="*/ 4859527 w 6696733"/>
              <a:gd name="connsiteY3295" fmla="*/ 872434 h 6025976"/>
              <a:gd name="connsiteX3296" fmla="*/ 4867768 w 6696733"/>
              <a:gd name="connsiteY3296" fmla="*/ 870078 h 6025976"/>
              <a:gd name="connsiteX3297" fmla="*/ 4871690 w 6696733"/>
              <a:gd name="connsiteY3297" fmla="*/ 870562 h 6025976"/>
              <a:gd name="connsiteX3298" fmla="*/ 4877574 w 6696733"/>
              <a:gd name="connsiteY3298" fmla="*/ 871287 h 6025976"/>
              <a:gd name="connsiteX3299" fmla="*/ 4879536 w 6696733"/>
              <a:gd name="connsiteY3299" fmla="*/ 871530 h 6025976"/>
              <a:gd name="connsiteX3300" fmla="*/ 4885420 w 6696733"/>
              <a:gd name="connsiteY3300" fmla="*/ 872256 h 6025976"/>
              <a:gd name="connsiteX3301" fmla="*/ 4899940 w 6696733"/>
              <a:gd name="connsiteY3301" fmla="*/ 867309 h 6025976"/>
              <a:gd name="connsiteX3302" fmla="*/ 4903863 w 6696733"/>
              <a:gd name="connsiteY3302" fmla="*/ 867792 h 6025976"/>
              <a:gd name="connsiteX3303" fmla="*/ 4907786 w 6696733"/>
              <a:gd name="connsiteY3303" fmla="*/ 868277 h 6025976"/>
              <a:gd name="connsiteX3304" fmla="*/ 4911708 w 6696733"/>
              <a:gd name="connsiteY3304" fmla="*/ 868761 h 6025976"/>
              <a:gd name="connsiteX3305" fmla="*/ 4929756 w 6696733"/>
              <a:gd name="connsiteY3305" fmla="*/ 867617 h 6025976"/>
              <a:gd name="connsiteX3306" fmla="*/ 4935640 w 6696733"/>
              <a:gd name="connsiteY3306" fmla="*/ 868343 h 6025976"/>
              <a:gd name="connsiteX3307" fmla="*/ 4953293 w 6696733"/>
              <a:gd name="connsiteY3307" fmla="*/ 870521 h 6025976"/>
              <a:gd name="connsiteX3308" fmla="*/ 4957216 w 6696733"/>
              <a:gd name="connsiteY3308" fmla="*/ 871004 h 6025976"/>
              <a:gd name="connsiteX3309" fmla="*/ 4954859 w 6696733"/>
              <a:gd name="connsiteY3309" fmla="*/ 874083 h 6025976"/>
              <a:gd name="connsiteX3310" fmla="*/ 4936417 w 6696733"/>
              <a:gd name="connsiteY3310" fmla="*/ 878545 h 6025976"/>
              <a:gd name="connsiteX3311" fmla="*/ 4894817 w 6696733"/>
              <a:gd name="connsiteY3311" fmla="*/ 893633 h 6025976"/>
              <a:gd name="connsiteX3312" fmla="*/ 4892856 w 6696733"/>
              <a:gd name="connsiteY3312" fmla="*/ 893390 h 6025976"/>
              <a:gd name="connsiteX3313" fmla="*/ 4895593 w 6696733"/>
              <a:gd name="connsiteY3313" fmla="*/ 903839 h 6025976"/>
              <a:gd name="connsiteX3314" fmla="*/ 4897554 w 6696733"/>
              <a:gd name="connsiteY3314" fmla="*/ 904081 h 6025976"/>
              <a:gd name="connsiteX3315" fmla="*/ 4912850 w 6696733"/>
              <a:gd name="connsiteY3315" fmla="*/ 909337 h 6025976"/>
              <a:gd name="connsiteX3316" fmla="*/ 4909322 w 6696733"/>
              <a:gd name="connsiteY3316" fmla="*/ 905532 h 6025976"/>
              <a:gd name="connsiteX3317" fmla="*/ 4917183 w 6696733"/>
              <a:gd name="connsiteY3317" fmla="*/ 889652 h 6025976"/>
              <a:gd name="connsiteX3318" fmla="*/ 4921881 w 6696733"/>
              <a:gd name="connsiteY3318" fmla="*/ 900343 h 6025976"/>
              <a:gd name="connsiteX3319" fmla="*/ 4921091 w 6696733"/>
              <a:gd name="connsiteY3319" fmla="*/ 906984 h 6025976"/>
              <a:gd name="connsiteX3320" fmla="*/ 4937178 w 6696733"/>
              <a:gd name="connsiteY3320" fmla="*/ 905597 h 6025976"/>
              <a:gd name="connsiteX3321" fmla="*/ 4976405 w 6696733"/>
              <a:gd name="connsiteY3321" fmla="*/ 910436 h 6025976"/>
              <a:gd name="connsiteX3322" fmla="*/ 4947761 w 6696733"/>
              <a:gd name="connsiteY3322" fmla="*/ 917011 h 6025976"/>
              <a:gd name="connsiteX3323" fmla="*/ 4948931 w 6696733"/>
              <a:gd name="connsiteY3323" fmla="*/ 923895 h 6025976"/>
              <a:gd name="connsiteX3324" fmla="*/ 4964227 w 6696733"/>
              <a:gd name="connsiteY3324" fmla="*/ 929152 h 6025976"/>
              <a:gd name="connsiteX3325" fmla="*/ 4951668 w 6696733"/>
              <a:gd name="connsiteY3325" fmla="*/ 934341 h 6025976"/>
              <a:gd name="connsiteX3326" fmla="*/ 4965398 w 6696733"/>
              <a:gd name="connsiteY3326" fmla="*/ 936035 h 6025976"/>
              <a:gd name="connsiteX3327" fmla="*/ 4966570 w 6696733"/>
              <a:gd name="connsiteY3327" fmla="*/ 942919 h 6025976"/>
              <a:gd name="connsiteX3328" fmla="*/ 4954407 w 6696733"/>
              <a:gd name="connsiteY3328" fmla="*/ 944788 h 6025976"/>
              <a:gd name="connsiteX3329" fmla="*/ 4954011 w 6696733"/>
              <a:gd name="connsiteY3329" fmla="*/ 948109 h 6025976"/>
              <a:gd name="connsiteX3330" fmla="*/ 4955577 w 6696733"/>
              <a:gd name="connsiteY3330" fmla="*/ 951672 h 6025976"/>
              <a:gd name="connsiteX3331" fmla="*/ 4957538 w 6696733"/>
              <a:gd name="connsiteY3331" fmla="*/ 951914 h 6025976"/>
              <a:gd name="connsiteX3332" fmla="*/ 4959104 w 6696733"/>
              <a:gd name="connsiteY3332" fmla="*/ 955475 h 6025976"/>
              <a:gd name="connsiteX3333" fmla="*/ 4955182 w 6696733"/>
              <a:gd name="connsiteY3333" fmla="*/ 954991 h 6025976"/>
              <a:gd name="connsiteX3334" fmla="*/ 4946926 w 6696733"/>
              <a:gd name="connsiteY3334" fmla="*/ 974191 h 6025976"/>
              <a:gd name="connsiteX3335" fmla="*/ 4936740 w 6696733"/>
              <a:gd name="connsiteY3335" fmla="*/ 959456 h 6025976"/>
              <a:gd name="connsiteX3336" fmla="*/ 4923390 w 6696733"/>
              <a:gd name="connsiteY3336" fmla="*/ 971288 h 6025976"/>
              <a:gd name="connsiteX3337" fmla="*/ 4933196 w 6696733"/>
              <a:gd name="connsiteY3337" fmla="*/ 972498 h 6025976"/>
              <a:gd name="connsiteX3338" fmla="*/ 4919848 w 6696733"/>
              <a:gd name="connsiteY3338" fmla="*/ 984330 h 6025976"/>
              <a:gd name="connsiteX3339" fmla="*/ 4917886 w 6696733"/>
              <a:gd name="connsiteY3339" fmla="*/ 984087 h 6025976"/>
              <a:gd name="connsiteX3340" fmla="*/ 4940998 w 6696733"/>
              <a:gd name="connsiteY3340" fmla="*/ 1024004 h 6025976"/>
              <a:gd name="connsiteX3341" fmla="*/ 4931967 w 6696733"/>
              <a:gd name="connsiteY3341" fmla="*/ 1032999 h 6025976"/>
              <a:gd name="connsiteX3342" fmla="*/ 4937851 w 6696733"/>
              <a:gd name="connsiteY3342" fmla="*/ 1033725 h 6025976"/>
              <a:gd name="connsiteX3343" fmla="*/ 4963364 w 6696733"/>
              <a:gd name="connsiteY3343" fmla="*/ 1020024 h 6025976"/>
              <a:gd name="connsiteX3344" fmla="*/ 4958270 w 6696733"/>
              <a:gd name="connsiteY3344" fmla="*/ 1012657 h 6025976"/>
              <a:gd name="connsiteX3345" fmla="*/ 4964169 w 6696733"/>
              <a:gd name="connsiteY3345" fmla="*/ 996536 h 6025976"/>
              <a:gd name="connsiteX3346" fmla="*/ 4971225 w 6696733"/>
              <a:gd name="connsiteY3346" fmla="*/ 1004145 h 6025976"/>
              <a:gd name="connsiteX3347" fmla="*/ 4970829 w 6696733"/>
              <a:gd name="connsiteY3347" fmla="*/ 1007465 h 6025976"/>
              <a:gd name="connsiteX3348" fmla="*/ 4986125 w 6696733"/>
              <a:gd name="connsiteY3348" fmla="*/ 1012722 h 6025976"/>
              <a:gd name="connsiteX3349" fmla="*/ 5010453 w 6696733"/>
              <a:gd name="connsiteY3349" fmla="*/ 1008983 h 6025976"/>
              <a:gd name="connsiteX3350" fmla="*/ 5012414 w 6696733"/>
              <a:gd name="connsiteY3350" fmla="*/ 1009225 h 6025976"/>
              <a:gd name="connsiteX3351" fmla="*/ 5021035 w 6696733"/>
              <a:gd name="connsiteY3351" fmla="*/ 1020398 h 6025976"/>
              <a:gd name="connsiteX3352" fmla="*/ 5020640 w 6696733"/>
              <a:gd name="connsiteY3352" fmla="*/ 1023718 h 6025976"/>
              <a:gd name="connsiteX3353" fmla="*/ 5076746 w 6696733"/>
              <a:gd name="connsiteY3353" fmla="*/ 1020529 h 6025976"/>
              <a:gd name="connsiteX3354" fmla="*/ 5070465 w 6696733"/>
              <a:gd name="connsiteY3354" fmla="*/ 1023125 h 6025976"/>
              <a:gd name="connsiteX3355" fmla="*/ 5070845 w 6696733"/>
              <a:gd name="connsiteY3355" fmla="*/ 1036649 h 6025976"/>
              <a:gd name="connsiteX3356" fmla="*/ 5070450 w 6696733"/>
              <a:gd name="connsiteY3356" fmla="*/ 1039970 h 6025976"/>
              <a:gd name="connsiteX3357" fmla="*/ 5076730 w 6696733"/>
              <a:gd name="connsiteY3357" fmla="*/ 1037374 h 6025976"/>
              <a:gd name="connsiteX3358" fmla="*/ 5082615 w 6696733"/>
              <a:gd name="connsiteY3358" fmla="*/ 1038100 h 6025976"/>
              <a:gd name="connsiteX3359" fmla="*/ 5087327 w 6696733"/>
              <a:gd name="connsiteY3359" fmla="*/ 1031943 h 6025976"/>
              <a:gd name="connsiteX3360" fmla="*/ 5095158 w 6696733"/>
              <a:gd name="connsiteY3360" fmla="*/ 1049758 h 6025976"/>
              <a:gd name="connsiteX3361" fmla="*/ 5094763 w 6696733"/>
              <a:gd name="connsiteY3361" fmla="*/ 1053078 h 6025976"/>
              <a:gd name="connsiteX3362" fmla="*/ 5096724 w 6696733"/>
              <a:gd name="connsiteY3362" fmla="*/ 1053320 h 6025976"/>
              <a:gd name="connsiteX3363" fmla="*/ 5106531 w 6696733"/>
              <a:gd name="connsiteY3363" fmla="*/ 1054530 h 6025976"/>
              <a:gd name="connsiteX3364" fmla="*/ 5093578 w 6696733"/>
              <a:gd name="connsiteY3364" fmla="*/ 1063041 h 6025976"/>
              <a:gd name="connsiteX3365" fmla="*/ 5090826 w 6696733"/>
              <a:gd name="connsiteY3365" fmla="*/ 1069441 h 6025976"/>
              <a:gd name="connsiteX3366" fmla="*/ 5083375 w 6696733"/>
              <a:gd name="connsiteY3366" fmla="*/ 1065152 h 6025976"/>
              <a:gd name="connsiteX3367" fmla="*/ 5068855 w 6696733"/>
              <a:gd name="connsiteY3367" fmla="*/ 1070102 h 6025976"/>
              <a:gd name="connsiteX3368" fmla="*/ 5030007 w 6696733"/>
              <a:gd name="connsiteY3368" fmla="*/ 1078786 h 6025976"/>
              <a:gd name="connsiteX3369" fmla="*/ 5026085 w 6696733"/>
              <a:gd name="connsiteY3369" fmla="*/ 1078302 h 6025976"/>
              <a:gd name="connsiteX3370" fmla="*/ 5021372 w 6696733"/>
              <a:gd name="connsiteY3370" fmla="*/ 1084461 h 6025976"/>
              <a:gd name="connsiteX3371" fmla="*/ 5010776 w 6696733"/>
              <a:gd name="connsiteY3371" fmla="*/ 1089893 h 6025976"/>
              <a:gd name="connsiteX3372" fmla="*/ 5005285 w 6696733"/>
              <a:gd name="connsiteY3372" fmla="*/ 1085846 h 6025976"/>
              <a:gd name="connsiteX3373" fmla="*/ 5003324 w 6696733"/>
              <a:gd name="connsiteY3373" fmla="*/ 1085604 h 6025976"/>
              <a:gd name="connsiteX3374" fmla="*/ 4987238 w 6696733"/>
              <a:gd name="connsiteY3374" fmla="*/ 1086989 h 6025976"/>
              <a:gd name="connsiteX3375" fmla="*/ 4987387 w 6696733"/>
              <a:gd name="connsiteY3375" fmla="*/ 1085745 h 6025976"/>
              <a:gd name="connsiteX3376" fmla="*/ 4987633 w 6696733"/>
              <a:gd name="connsiteY3376" fmla="*/ 1083670 h 6025976"/>
              <a:gd name="connsiteX3377" fmla="*/ 4980578 w 6696733"/>
              <a:gd name="connsiteY3377" fmla="*/ 1076059 h 6025976"/>
              <a:gd name="connsiteX3378" fmla="*/ 4923288 w 6696733"/>
              <a:gd name="connsiteY3378" fmla="*/ 1089211 h 6025976"/>
              <a:gd name="connsiteX3379" fmla="*/ 4955050 w 6696733"/>
              <a:gd name="connsiteY3379" fmla="*/ 1106606 h 6025976"/>
              <a:gd name="connsiteX3380" fmla="*/ 4991936 w 6696733"/>
              <a:gd name="connsiteY3380" fmla="*/ 1097678 h 6025976"/>
              <a:gd name="connsiteX3381" fmla="*/ 5031955 w 6696733"/>
              <a:gd name="connsiteY3381" fmla="*/ 1095875 h 6025976"/>
              <a:gd name="connsiteX3382" fmla="*/ 5021357 w 6696733"/>
              <a:gd name="connsiteY3382" fmla="*/ 1101306 h 6025976"/>
              <a:gd name="connsiteX3383" fmla="*/ 4966028 w 6696733"/>
              <a:gd name="connsiteY3383" fmla="*/ 1114701 h 6025976"/>
              <a:gd name="connsiteX3384" fmla="*/ 4981325 w 6696733"/>
              <a:gd name="connsiteY3384" fmla="*/ 1119956 h 6025976"/>
              <a:gd name="connsiteX3385" fmla="*/ 4975046 w 6696733"/>
              <a:gd name="connsiteY3385" fmla="*/ 1122552 h 6025976"/>
              <a:gd name="connsiteX3386" fmla="*/ 5000543 w 6696733"/>
              <a:gd name="connsiteY3386" fmla="*/ 1125697 h 6025976"/>
              <a:gd name="connsiteX3387" fmla="*/ 4948742 w 6696733"/>
              <a:gd name="connsiteY3387" fmla="*/ 1142894 h 6025976"/>
              <a:gd name="connsiteX3388" fmla="*/ 4905973 w 6696733"/>
              <a:gd name="connsiteY3388" fmla="*/ 1151098 h 6025976"/>
              <a:gd name="connsiteX3389" fmla="*/ 4911461 w 6696733"/>
              <a:gd name="connsiteY3389" fmla="*/ 1155145 h 6025976"/>
              <a:gd name="connsiteX3390" fmla="*/ 4925586 w 6696733"/>
              <a:gd name="connsiteY3390" fmla="*/ 1153516 h 6025976"/>
              <a:gd name="connsiteX3391" fmla="*/ 5052330 w 6696733"/>
              <a:gd name="connsiteY3391" fmla="*/ 1125345 h 6025976"/>
              <a:gd name="connsiteX3392" fmla="*/ 5052315 w 6696733"/>
              <a:gd name="connsiteY3392" fmla="*/ 1142193 h 6025976"/>
              <a:gd name="connsiteX3393" fmla="*/ 5050354 w 6696733"/>
              <a:gd name="connsiteY3393" fmla="*/ 1141950 h 6025976"/>
              <a:gd name="connsiteX3394" fmla="*/ 5051525 w 6696733"/>
              <a:gd name="connsiteY3394" fmla="*/ 1148832 h 6025976"/>
              <a:gd name="connsiteX3395" fmla="*/ 5063265 w 6696733"/>
              <a:gd name="connsiteY3395" fmla="*/ 1183978 h 6025976"/>
              <a:gd name="connsiteX3396" fmla="*/ 5081312 w 6696733"/>
              <a:gd name="connsiteY3396" fmla="*/ 1182832 h 6025976"/>
              <a:gd name="connsiteX3397" fmla="*/ 5114655 w 6696733"/>
              <a:gd name="connsiteY3397" fmla="*/ 1186945 h 6025976"/>
              <a:gd name="connsiteX3398" fmla="*/ 5196244 w 6696733"/>
              <a:gd name="connsiteY3398" fmla="*/ 1203748 h 6025976"/>
              <a:gd name="connsiteX3399" fmla="*/ 5198205 w 6696733"/>
              <a:gd name="connsiteY3399" fmla="*/ 1203991 h 6025976"/>
              <a:gd name="connsiteX3400" fmla="*/ 5211539 w 6696733"/>
              <a:gd name="connsiteY3400" fmla="*/ 1209003 h 6025976"/>
              <a:gd name="connsiteX3401" fmla="*/ 5213105 w 6696733"/>
              <a:gd name="connsiteY3401" fmla="*/ 1212567 h 6025976"/>
              <a:gd name="connsiteX3402" fmla="*/ 5230363 w 6696733"/>
              <a:gd name="connsiteY3402" fmla="*/ 1218063 h 6025976"/>
              <a:gd name="connsiteX3403" fmla="*/ 5235457 w 6696733"/>
              <a:gd name="connsiteY3403" fmla="*/ 1225432 h 6025976"/>
              <a:gd name="connsiteX3404" fmla="*/ 5261745 w 6696733"/>
              <a:gd name="connsiteY3404" fmla="*/ 1221934 h 6025976"/>
              <a:gd name="connsiteX3405" fmla="*/ 5273513 w 6696733"/>
              <a:gd name="connsiteY3405" fmla="*/ 1223386 h 6025976"/>
              <a:gd name="connsiteX3406" fmla="*/ 5280174 w 6696733"/>
              <a:gd name="connsiteY3406" fmla="*/ 1234317 h 6025976"/>
              <a:gd name="connsiteX3407" fmla="*/ 5285677 w 6696733"/>
              <a:gd name="connsiteY3407" fmla="*/ 1221518 h 6025976"/>
              <a:gd name="connsiteX3408" fmla="*/ 5291941 w 6696733"/>
              <a:gd name="connsiteY3408" fmla="*/ 1235768 h 6025976"/>
              <a:gd name="connsiteX3409" fmla="*/ 5286438 w 6696733"/>
              <a:gd name="connsiteY3409" fmla="*/ 1248568 h 6025976"/>
              <a:gd name="connsiteX3410" fmla="*/ 5281344 w 6696733"/>
              <a:gd name="connsiteY3410" fmla="*/ 1241201 h 6025976"/>
              <a:gd name="connsiteX3411" fmla="*/ 5259755 w 6696733"/>
              <a:gd name="connsiteY3411" fmla="*/ 1255384 h 6025976"/>
              <a:gd name="connsiteX3412" fmla="*/ 5238180 w 6696733"/>
              <a:gd name="connsiteY3412" fmla="*/ 1252723 h 6025976"/>
              <a:gd name="connsiteX3413" fmla="*/ 5226412 w 6696733"/>
              <a:gd name="connsiteY3413" fmla="*/ 1251272 h 6025976"/>
              <a:gd name="connsiteX3414" fmla="*/ 5220527 w 6696733"/>
              <a:gd name="connsiteY3414" fmla="*/ 1250547 h 6025976"/>
              <a:gd name="connsiteX3415" fmla="*/ 5211892 w 6696733"/>
              <a:gd name="connsiteY3415" fmla="*/ 1256221 h 6025976"/>
              <a:gd name="connsiteX3416" fmla="*/ 5271523 w 6696733"/>
              <a:gd name="connsiteY3416" fmla="*/ 1256836 h 6025976"/>
              <a:gd name="connsiteX3417" fmla="*/ 5389220 w 6696733"/>
              <a:gd name="connsiteY3417" fmla="*/ 1254507 h 6025976"/>
              <a:gd name="connsiteX3418" fmla="*/ 5402556 w 6696733"/>
              <a:gd name="connsiteY3418" fmla="*/ 1259521 h 6025976"/>
              <a:gd name="connsiteX3419" fmla="*/ 5396277 w 6696733"/>
              <a:gd name="connsiteY3419" fmla="*/ 1262116 h 6025976"/>
              <a:gd name="connsiteX3420" fmla="*/ 5383322 w 6696733"/>
              <a:gd name="connsiteY3420" fmla="*/ 1270626 h 6025976"/>
              <a:gd name="connsiteX3421" fmla="*/ 5373911 w 6696733"/>
              <a:gd name="connsiteY3421" fmla="*/ 1266095 h 6025976"/>
              <a:gd name="connsiteX3422" fmla="*/ 5370778 w 6696733"/>
              <a:gd name="connsiteY3422" fmla="*/ 1258971 h 6025976"/>
              <a:gd name="connsiteX3423" fmla="*/ 5364893 w 6696733"/>
              <a:gd name="connsiteY3423" fmla="*/ 1258245 h 6025976"/>
              <a:gd name="connsiteX3424" fmla="*/ 5331536 w 6696733"/>
              <a:gd name="connsiteY3424" fmla="*/ 1270978 h 6025976"/>
              <a:gd name="connsiteX3425" fmla="*/ 5311907 w 6696733"/>
              <a:gd name="connsiteY3425" fmla="*/ 1285405 h 6025976"/>
              <a:gd name="connsiteX3426" fmla="*/ 5260897 w 6696733"/>
              <a:gd name="connsiteY3426" fmla="*/ 1295960 h 6025976"/>
              <a:gd name="connsiteX3427" fmla="*/ 5225196 w 6696733"/>
              <a:gd name="connsiteY3427" fmla="*/ 1294928 h 6025976"/>
              <a:gd name="connsiteX3428" fmla="*/ 5218917 w 6696733"/>
              <a:gd name="connsiteY3428" fmla="*/ 1297522 h 6025976"/>
              <a:gd name="connsiteX3429" fmla="*/ 5210677 w 6696733"/>
              <a:gd name="connsiteY3429" fmla="*/ 1299875 h 6025976"/>
              <a:gd name="connsiteX3430" fmla="*/ 5192629 w 6696733"/>
              <a:gd name="connsiteY3430" fmla="*/ 1301020 h 6025976"/>
              <a:gd name="connsiteX3431" fmla="*/ 5128283 w 6696733"/>
              <a:gd name="connsiteY3431" fmla="*/ 1306560 h 6025976"/>
              <a:gd name="connsiteX3432" fmla="*/ 5107880 w 6696733"/>
              <a:gd name="connsiteY3432" fmla="*/ 1310782 h 6025976"/>
              <a:gd name="connsiteX3433" fmla="*/ 5111012 w 6696733"/>
              <a:gd name="connsiteY3433" fmla="*/ 1317908 h 6025976"/>
              <a:gd name="connsiteX3434" fmla="*/ 5106283 w 6696733"/>
              <a:gd name="connsiteY3434" fmla="*/ 1340912 h 6025976"/>
              <a:gd name="connsiteX3435" fmla="*/ 5130611 w 6696733"/>
              <a:gd name="connsiteY3435" fmla="*/ 1337173 h 6025976"/>
              <a:gd name="connsiteX3436" fmla="*/ 5134534 w 6696733"/>
              <a:gd name="connsiteY3436" fmla="*/ 1337658 h 6025976"/>
              <a:gd name="connsiteX3437" fmla="*/ 5208686 w 6696733"/>
              <a:gd name="connsiteY3437" fmla="*/ 1333326 h 6025976"/>
              <a:gd name="connsiteX3438" fmla="*/ 5214570 w 6696733"/>
              <a:gd name="connsiteY3438" fmla="*/ 1334052 h 6025976"/>
              <a:gd name="connsiteX3439" fmla="*/ 5262829 w 6696733"/>
              <a:gd name="connsiteY3439" fmla="*/ 1329894 h 6025976"/>
              <a:gd name="connsiteX3440" fmla="*/ 5369154 w 6696733"/>
              <a:gd name="connsiteY3440" fmla="*/ 1322793 h 6025976"/>
              <a:gd name="connsiteX3441" fmla="*/ 5481758 w 6696733"/>
              <a:gd name="connsiteY3441" fmla="*/ 1313094 h 6025976"/>
              <a:gd name="connsiteX3442" fmla="*/ 5474689 w 6696733"/>
              <a:gd name="connsiteY3442" fmla="*/ 1322329 h 6025976"/>
              <a:gd name="connsiteX3443" fmla="*/ 5460563 w 6696733"/>
              <a:gd name="connsiteY3443" fmla="*/ 1323958 h 6025976"/>
              <a:gd name="connsiteX3444" fmla="*/ 5454678 w 6696733"/>
              <a:gd name="connsiteY3444" fmla="*/ 1323232 h 6025976"/>
              <a:gd name="connsiteX3445" fmla="*/ 5439383 w 6696733"/>
              <a:gd name="connsiteY3445" fmla="*/ 1317975 h 6025976"/>
              <a:gd name="connsiteX3446" fmla="*/ 5418189 w 6696733"/>
              <a:gd name="connsiteY3446" fmla="*/ 1328840 h 6025976"/>
              <a:gd name="connsiteX3447" fmla="*/ 5417793 w 6696733"/>
              <a:gd name="connsiteY3447" fmla="*/ 1332161 h 6025976"/>
              <a:gd name="connsiteX3448" fmla="*/ 5426414 w 6696733"/>
              <a:gd name="connsiteY3448" fmla="*/ 1343332 h 6025976"/>
              <a:gd name="connsiteX3449" fmla="*/ 5453479 w 6696733"/>
              <a:gd name="connsiteY3449" fmla="*/ 1350039 h 6025976"/>
              <a:gd name="connsiteX3450" fmla="*/ 5392661 w 6696733"/>
              <a:gd name="connsiteY3450" fmla="*/ 1359387 h 6025976"/>
              <a:gd name="connsiteX3451" fmla="*/ 5392266 w 6696733"/>
              <a:gd name="connsiteY3451" fmla="*/ 1362709 h 6025976"/>
              <a:gd name="connsiteX3452" fmla="*/ 5388330 w 6696733"/>
              <a:gd name="connsiteY3452" fmla="*/ 1379071 h 6025976"/>
              <a:gd name="connsiteX3453" fmla="*/ 5327906 w 6696733"/>
              <a:gd name="connsiteY3453" fmla="*/ 1385096 h 6025976"/>
              <a:gd name="connsiteX3454" fmla="*/ 5217263 w 6696733"/>
              <a:gd name="connsiteY3454" fmla="*/ 1395034 h 6025976"/>
              <a:gd name="connsiteX3455" fmla="*/ 5233730 w 6696733"/>
              <a:gd name="connsiteY3455" fmla="*/ 1407176 h 6025976"/>
              <a:gd name="connsiteX3456" fmla="*/ 5195278 w 6696733"/>
              <a:gd name="connsiteY3456" fmla="*/ 1412543 h 6025976"/>
              <a:gd name="connsiteX3457" fmla="*/ 5198411 w 6696733"/>
              <a:gd name="connsiteY3457" fmla="*/ 1419668 h 6025976"/>
              <a:gd name="connsiteX3458" fmla="*/ 5194869 w 6696733"/>
              <a:gd name="connsiteY3458" fmla="*/ 1432709 h 6025976"/>
              <a:gd name="connsiteX3459" fmla="*/ 5191737 w 6696733"/>
              <a:gd name="connsiteY3459" fmla="*/ 1425581 h 6025976"/>
              <a:gd name="connsiteX3460" fmla="*/ 5193317 w 6696733"/>
              <a:gd name="connsiteY3460" fmla="*/ 1412301 h 6025976"/>
              <a:gd name="connsiteX3461" fmla="*/ 5157998 w 6696733"/>
              <a:gd name="connsiteY3461" fmla="*/ 1424792 h 6025976"/>
              <a:gd name="connsiteX3462" fmla="*/ 5155641 w 6696733"/>
              <a:gd name="connsiteY3462" fmla="*/ 1427871 h 6025976"/>
              <a:gd name="connsiteX3463" fmla="*/ 5149362 w 6696733"/>
              <a:gd name="connsiteY3463" fmla="*/ 1430465 h 6025976"/>
              <a:gd name="connsiteX3464" fmla="*/ 5164657 w 6696733"/>
              <a:gd name="connsiteY3464" fmla="*/ 1435721 h 6025976"/>
              <a:gd name="connsiteX3465" fmla="*/ 5188984 w 6696733"/>
              <a:gd name="connsiteY3465" fmla="*/ 1431983 h 6025976"/>
              <a:gd name="connsiteX3466" fmla="*/ 5190946 w 6696733"/>
              <a:gd name="connsiteY3466" fmla="*/ 1432225 h 6025976"/>
              <a:gd name="connsiteX3467" fmla="*/ 5199172 w 6696733"/>
              <a:gd name="connsiteY3467" fmla="*/ 1446716 h 6025976"/>
              <a:gd name="connsiteX3468" fmla="*/ 5198776 w 6696733"/>
              <a:gd name="connsiteY3468" fmla="*/ 1450039 h 6025976"/>
              <a:gd name="connsiteX3469" fmla="*/ 5254882 w 6696733"/>
              <a:gd name="connsiteY3469" fmla="*/ 1446849 h 6025976"/>
              <a:gd name="connsiteX3470" fmla="*/ 5229765 w 6696733"/>
              <a:gd name="connsiteY3470" fmla="*/ 1457230 h 6025976"/>
              <a:gd name="connsiteX3471" fmla="*/ 5222694 w 6696733"/>
              <a:gd name="connsiteY3471" fmla="*/ 1466467 h 6025976"/>
              <a:gd name="connsiteX3472" fmla="*/ 5222299 w 6696733"/>
              <a:gd name="connsiteY3472" fmla="*/ 1469787 h 6025976"/>
              <a:gd name="connsiteX3473" fmla="*/ 5241913 w 6696733"/>
              <a:gd name="connsiteY3473" fmla="*/ 1472206 h 6025976"/>
              <a:gd name="connsiteX3474" fmla="*/ 5254472 w 6696733"/>
              <a:gd name="connsiteY3474" fmla="*/ 1467017 h 6025976"/>
              <a:gd name="connsiteX3475" fmla="*/ 5256433 w 6696733"/>
              <a:gd name="connsiteY3475" fmla="*/ 1467258 h 6025976"/>
              <a:gd name="connsiteX3476" fmla="*/ 5260751 w 6696733"/>
              <a:gd name="connsiteY3476" fmla="*/ 1464421 h 6025976"/>
              <a:gd name="connsiteX3477" fmla="*/ 5272914 w 6696733"/>
              <a:gd name="connsiteY3477" fmla="*/ 1462553 h 6025976"/>
              <a:gd name="connsiteX3478" fmla="*/ 5281141 w 6696733"/>
              <a:gd name="connsiteY3478" fmla="*/ 1477045 h 6025976"/>
              <a:gd name="connsiteX3479" fmla="*/ 5280350 w 6696733"/>
              <a:gd name="connsiteY3479" fmla="*/ 1483687 h 6025976"/>
              <a:gd name="connsiteX3480" fmla="*/ 5284273 w 6696733"/>
              <a:gd name="connsiteY3480" fmla="*/ 1484170 h 6025976"/>
              <a:gd name="connsiteX3481" fmla="*/ 5283878 w 6696733"/>
              <a:gd name="connsiteY3481" fmla="*/ 1487491 h 6025976"/>
              <a:gd name="connsiteX3482" fmla="*/ 5276321 w 6696733"/>
              <a:gd name="connsiteY3482" fmla="*/ 1492455 h 6025976"/>
              <a:gd name="connsiteX3483" fmla="*/ 5261117 w 6696733"/>
              <a:gd name="connsiteY3483" fmla="*/ 1494793 h 6025976"/>
              <a:gd name="connsiteX3484" fmla="*/ 5246202 w 6696733"/>
              <a:gd name="connsiteY3484" fmla="*/ 1503061 h 6025976"/>
              <a:gd name="connsiteX3485" fmla="*/ 5207355 w 6696733"/>
              <a:gd name="connsiteY3485" fmla="*/ 1511749 h 6025976"/>
              <a:gd name="connsiteX3486" fmla="*/ 5205394 w 6696733"/>
              <a:gd name="connsiteY3486" fmla="*/ 1511507 h 6025976"/>
              <a:gd name="connsiteX3487" fmla="*/ 5198719 w 6696733"/>
              <a:gd name="connsiteY3487" fmla="*/ 1517424 h 6025976"/>
              <a:gd name="connsiteX3488" fmla="*/ 5188123 w 6696733"/>
              <a:gd name="connsiteY3488" fmla="*/ 1522843 h 6025976"/>
              <a:gd name="connsiteX3489" fmla="*/ 5182634 w 6696733"/>
              <a:gd name="connsiteY3489" fmla="*/ 1518797 h 6025976"/>
              <a:gd name="connsiteX3490" fmla="*/ 5166547 w 6696733"/>
              <a:gd name="connsiteY3490" fmla="*/ 1520183 h 6025976"/>
              <a:gd name="connsiteX3491" fmla="*/ 5166942 w 6696733"/>
              <a:gd name="connsiteY3491" fmla="*/ 1516862 h 6025976"/>
              <a:gd name="connsiteX3492" fmla="*/ 5164981 w 6696733"/>
              <a:gd name="connsiteY3492" fmla="*/ 1516620 h 6025976"/>
              <a:gd name="connsiteX3493" fmla="*/ 5157926 w 6696733"/>
              <a:gd name="connsiteY3493" fmla="*/ 1509022 h 6025976"/>
              <a:gd name="connsiteX3494" fmla="*/ 5088472 w 6696733"/>
              <a:gd name="connsiteY3494" fmla="*/ 1524031 h 6025976"/>
              <a:gd name="connsiteX3495" fmla="*/ 5084154 w 6696733"/>
              <a:gd name="connsiteY3495" fmla="*/ 1526869 h 6025976"/>
              <a:gd name="connsiteX3496" fmla="*/ 5072372 w 6696733"/>
              <a:gd name="connsiteY3496" fmla="*/ 1542264 h 6025976"/>
              <a:gd name="connsiteX3497" fmla="*/ 5051587 w 6696733"/>
              <a:gd name="connsiteY3497" fmla="*/ 1532960 h 6025976"/>
              <a:gd name="connsiteX3498" fmla="*/ 5048059 w 6696733"/>
              <a:gd name="connsiteY3498" fmla="*/ 1529155 h 6025976"/>
              <a:gd name="connsiteX3499" fmla="*/ 5043741 w 6696733"/>
              <a:gd name="connsiteY3499" fmla="*/ 1531993 h 6025976"/>
              <a:gd name="connsiteX3500" fmla="*/ 5049626 w 6696733"/>
              <a:gd name="connsiteY3500" fmla="*/ 1532718 h 6025976"/>
              <a:gd name="connsiteX3501" fmla="*/ 5047268 w 6696733"/>
              <a:gd name="connsiteY3501" fmla="*/ 1535798 h 6025976"/>
              <a:gd name="connsiteX3502" fmla="*/ 5043346 w 6696733"/>
              <a:gd name="connsiteY3502" fmla="*/ 1535315 h 6025976"/>
              <a:gd name="connsiteX3503" fmla="*/ 5042556 w 6696733"/>
              <a:gd name="connsiteY3503" fmla="*/ 1541955 h 6025976"/>
              <a:gd name="connsiteX3504" fmla="*/ 5013120 w 6696733"/>
              <a:gd name="connsiteY3504" fmla="*/ 1555173 h 6025976"/>
              <a:gd name="connsiteX3505" fmla="*/ 5010764 w 6696733"/>
              <a:gd name="connsiteY3505" fmla="*/ 1558252 h 6025976"/>
              <a:gd name="connsiteX3506" fmla="*/ 5009578 w 6696733"/>
              <a:gd name="connsiteY3506" fmla="*/ 1568215 h 6025976"/>
              <a:gd name="connsiteX3507" fmla="*/ 5024098 w 6696733"/>
              <a:gd name="connsiteY3507" fmla="*/ 1563266 h 6025976"/>
              <a:gd name="connsiteX3508" fmla="*/ 5081783 w 6696733"/>
              <a:gd name="connsiteY3508" fmla="*/ 1546793 h 6025976"/>
              <a:gd name="connsiteX3509" fmla="*/ 5097870 w 6696733"/>
              <a:gd name="connsiteY3509" fmla="*/ 1545408 h 6025976"/>
              <a:gd name="connsiteX3510" fmla="*/ 5156726 w 6696733"/>
              <a:gd name="connsiteY3510" fmla="*/ 1535821 h 6025976"/>
              <a:gd name="connsiteX3511" fmla="*/ 5177130 w 6696733"/>
              <a:gd name="connsiteY3511" fmla="*/ 1531596 h 6025976"/>
              <a:gd name="connsiteX3512" fmla="*/ 5187333 w 6696733"/>
              <a:gd name="connsiteY3512" fmla="*/ 1529486 h 6025976"/>
              <a:gd name="connsiteX3513" fmla="*/ 5211264 w 6696733"/>
              <a:gd name="connsiteY3513" fmla="*/ 1529069 h 6025976"/>
              <a:gd name="connsiteX3514" fmla="*/ 5198705 w 6696733"/>
              <a:gd name="connsiteY3514" fmla="*/ 1534258 h 6025976"/>
              <a:gd name="connsiteX3515" fmla="*/ 5104529 w 6696733"/>
              <a:gd name="connsiteY3515" fmla="*/ 1556338 h 6025976"/>
              <a:gd name="connsiteX3516" fmla="*/ 5105701 w 6696733"/>
              <a:gd name="connsiteY3516" fmla="*/ 1563222 h 6025976"/>
              <a:gd name="connsiteX3517" fmla="*/ 5107662 w 6696733"/>
              <a:gd name="connsiteY3517" fmla="*/ 1563464 h 6025976"/>
              <a:gd name="connsiteX3518" fmla="*/ 5112361 w 6696733"/>
              <a:gd name="connsiteY3518" fmla="*/ 1574152 h 6025976"/>
              <a:gd name="connsiteX3519" fmla="*/ 5111965 w 6696733"/>
              <a:gd name="connsiteY3519" fmla="*/ 1577473 h 6025976"/>
              <a:gd name="connsiteX3520" fmla="*/ 5113531 w 6696733"/>
              <a:gd name="connsiteY3520" fmla="*/ 1581036 h 6025976"/>
              <a:gd name="connsiteX3521" fmla="*/ 5115494 w 6696733"/>
              <a:gd name="connsiteY3521" fmla="*/ 1581279 h 6025976"/>
              <a:gd name="connsiteX3522" fmla="*/ 5119021 w 6696733"/>
              <a:gd name="connsiteY3522" fmla="*/ 1585082 h 6025976"/>
              <a:gd name="connsiteX3523" fmla="*/ 5125301 w 6696733"/>
              <a:gd name="connsiteY3523" fmla="*/ 1582488 h 6025976"/>
              <a:gd name="connsiteX3524" fmla="*/ 5135106 w 6696733"/>
              <a:gd name="connsiteY3524" fmla="*/ 1583698 h 6025976"/>
              <a:gd name="connsiteX3525" fmla="*/ 5137069 w 6696733"/>
              <a:gd name="connsiteY3525" fmla="*/ 1583940 h 6025976"/>
              <a:gd name="connsiteX3526" fmla="*/ 5139030 w 6696733"/>
              <a:gd name="connsiteY3526" fmla="*/ 1584181 h 6025976"/>
              <a:gd name="connsiteX3527" fmla="*/ 5142952 w 6696733"/>
              <a:gd name="connsiteY3527" fmla="*/ 1584665 h 6025976"/>
              <a:gd name="connsiteX3528" fmla="*/ 5147270 w 6696733"/>
              <a:gd name="connsiteY3528" fmla="*/ 1581828 h 6025976"/>
              <a:gd name="connsiteX3529" fmla="*/ 5149232 w 6696733"/>
              <a:gd name="connsiteY3529" fmla="*/ 1582070 h 6025976"/>
              <a:gd name="connsiteX3530" fmla="*/ 5150798 w 6696733"/>
              <a:gd name="connsiteY3530" fmla="*/ 1585633 h 6025976"/>
              <a:gd name="connsiteX3531" fmla="*/ 5162962 w 6696733"/>
              <a:gd name="connsiteY3531" fmla="*/ 1583763 h 6025976"/>
              <a:gd name="connsiteX3532" fmla="*/ 5170807 w 6696733"/>
              <a:gd name="connsiteY3532" fmla="*/ 1584730 h 6025976"/>
              <a:gd name="connsiteX3533" fmla="*/ 5176296 w 6696733"/>
              <a:gd name="connsiteY3533" fmla="*/ 1588778 h 6025976"/>
              <a:gd name="connsiteX3534" fmla="*/ 5171189 w 6696733"/>
              <a:gd name="connsiteY3534" fmla="*/ 1598256 h 6025976"/>
              <a:gd name="connsiteX3535" fmla="*/ 5167265 w 6696733"/>
              <a:gd name="connsiteY3535" fmla="*/ 1597771 h 6025976"/>
              <a:gd name="connsiteX3536" fmla="*/ 5151179 w 6696733"/>
              <a:gd name="connsiteY3536" fmla="*/ 1599158 h 6025976"/>
              <a:gd name="connsiteX3537" fmla="*/ 5155877 w 6696733"/>
              <a:gd name="connsiteY3537" fmla="*/ 1609846 h 6025976"/>
              <a:gd name="connsiteX3538" fmla="*/ 5153520 w 6696733"/>
              <a:gd name="connsiteY3538" fmla="*/ 1612925 h 6025976"/>
              <a:gd name="connsiteX3539" fmla="*/ 5164118 w 6696733"/>
              <a:gd name="connsiteY3539" fmla="*/ 1607493 h 6025976"/>
              <a:gd name="connsiteX3540" fmla="*/ 5165996 w 6696733"/>
              <a:gd name="connsiteY3540" fmla="*/ 1605041 h 6025976"/>
              <a:gd name="connsiteX3541" fmla="*/ 5166474 w 6696733"/>
              <a:gd name="connsiteY3541" fmla="*/ 1604414 h 6025976"/>
              <a:gd name="connsiteX3542" fmla="*/ 5167075 w 6696733"/>
              <a:gd name="connsiteY3542" fmla="*/ 1604907 h 6025976"/>
              <a:gd name="connsiteX3543" fmla="*/ 5166521 w 6696733"/>
              <a:gd name="connsiteY3543" fmla="*/ 1605632 h 6025976"/>
              <a:gd name="connsiteX3544" fmla="*/ 5167000 w 6696733"/>
              <a:gd name="connsiteY3544" fmla="*/ 1606721 h 6025976"/>
              <a:gd name="connsiteX3545" fmla="*/ 5167721 w 6696733"/>
              <a:gd name="connsiteY3545" fmla="*/ 1605780 h 6025976"/>
              <a:gd name="connsiteX3546" fmla="*/ 5167485 w 6696733"/>
              <a:gd name="connsiteY3546" fmla="*/ 1605242 h 6025976"/>
              <a:gd name="connsiteX3547" fmla="*/ 5168287 w 6696733"/>
              <a:gd name="connsiteY3547" fmla="*/ 1605901 h 6025976"/>
              <a:gd name="connsiteX3548" fmla="*/ 5170398 w 6696733"/>
              <a:gd name="connsiteY3548" fmla="*/ 1604898 h 6025976"/>
              <a:gd name="connsiteX3549" fmla="*/ 5182561 w 6696733"/>
              <a:gd name="connsiteY3549" fmla="*/ 1603029 h 6025976"/>
              <a:gd name="connsiteX3550" fmla="*/ 5186483 w 6696733"/>
              <a:gd name="connsiteY3550" fmla="*/ 1603513 h 6025976"/>
              <a:gd name="connsiteX3551" fmla="*/ 5190803 w 6696733"/>
              <a:gd name="connsiteY3551" fmla="*/ 1600675 h 6025976"/>
              <a:gd name="connsiteX3552" fmla="*/ 5196291 w 6696733"/>
              <a:gd name="connsiteY3552" fmla="*/ 1604723 h 6025976"/>
              <a:gd name="connsiteX3553" fmla="*/ 5224540 w 6696733"/>
              <a:gd name="connsiteY3553" fmla="*/ 1601467 h 6025976"/>
              <a:gd name="connsiteX3554" fmla="*/ 5221408 w 6696733"/>
              <a:gd name="connsiteY3554" fmla="*/ 1594342 h 6025976"/>
              <a:gd name="connsiteX3555" fmla="*/ 5229648 w 6696733"/>
              <a:gd name="connsiteY3555" fmla="*/ 1591988 h 6025976"/>
              <a:gd name="connsiteX3556" fmla="*/ 5231215 w 6696733"/>
              <a:gd name="connsiteY3556" fmla="*/ 1595552 h 6025976"/>
              <a:gd name="connsiteX3557" fmla="*/ 5228463 w 6696733"/>
              <a:gd name="connsiteY3557" fmla="*/ 1601950 h 6025976"/>
              <a:gd name="connsiteX3558" fmla="*/ 5248867 w 6696733"/>
              <a:gd name="connsiteY3558" fmla="*/ 1597729 h 6025976"/>
              <a:gd name="connsiteX3559" fmla="*/ 5243379 w 6696733"/>
              <a:gd name="connsiteY3559" fmla="*/ 1593682 h 6025976"/>
              <a:gd name="connsiteX3560" fmla="*/ 5263782 w 6696733"/>
              <a:gd name="connsiteY3560" fmla="*/ 1589460 h 6025976"/>
              <a:gd name="connsiteX3561" fmla="*/ 5261032 w 6696733"/>
              <a:gd name="connsiteY3561" fmla="*/ 1595858 h 6025976"/>
              <a:gd name="connsiteX3562" fmla="*/ 5315569 w 6696733"/>
              <a:gd name="connsiteY3562" fmla="*/ 1589107 h 6025976"/>
              <a:gd name="connsiteX3563" fmla="*/ 5277117 w 6696733"/>
              <a:gd name="connsiteY3563" fmla="*/ 1594473 h 6025976"/>
              <a:gd name="connsiteX3564" fmla="*/ 5260240 w 6696733"/>
              <a:gd name="connsiteY3564" fmla="*/ 1602501 h 6025976"/>
              <a:gd name="connsiteX3565" fmla="*/ 5254356 w 6696733"/>
              <a:gd name="connsiteY3565" fmla="*/ 1601775 h 6025976"/>
              <a:gd name="connsiteX3566" fmla="*/ 5252395 w 6696733"/>
              <a:gd name="connsiteY3566" fmla="*/ 1601533 h 6025976"/>
              <a:gd name="connsiteX3567" fmla="*/ 5244550 w 6696733"/>
              <a:gd name="connsiteY3567" fmla="*/ 1600566 h 6025976"/>
              <a:gd name="connsiteX3568" fmla="*/ 5228068 w 6696733"/>
              <a:gd name="connsiteY3568" fmla="*/ 1605271 h 6025976"/>
              <a:gd name="connsiteX3569" fmla="*/ 5226106 w 6696733"/>
              <a:gd name="connsiteY3569" fmla="*/ 1605029 h 6025976"/>
              <a:gd name="connsiteX3570" fmla="*/ 5197857 w 6696733"/>
              <a:gd name="connsiteY3570" fmla="*/ 1608285 h 6025976"/>
              <a:gd name="connsiteX3571" fmla="*/ 5198237 w 6696733"/>
              <a:gd name="connsiteY3571" fmla="*/ 1621810 h 6025976"/>
              <a:gd name="connsiteX3572" fmla="*/ 5191945 w 6696733"/>
              <a:gd name="connsiteY3572" fmla="*/ 1641251 h 6025976"/>
              <a:gd name="connsiteX3573" fmla="*/ 5181376 w 6696733"/>
              <a:gd name="connsiteY3573" fmla="*/ 1612990 h 6025976"/>
              <a:gd name="connsiteX3574" fmla="*/ 5183732 w 6696733"/>
              <a:gd name="connsiteY3574" fmla="*/ 1609912 h 6025976"/>
              <a:gd name="connsiteX3575" fmla="*/ 5165289 w 6696733"/>
              <a:gd name="connsiteY3575" fmla="*/ 1614377 h 6025976"/>
              <a:gd name="connsiteX3576" fmla="*/ 5157048 w 6696733"/>
              <a:gd name="connsiteY3576" fmla="*/ 1616730 h 6025976"/>
              <a:gd name="connsiteX3577" fmla="*/ 5153125 w 6696733"/>
              <a:gd name="connsiteY3577" fmla="*/ 1616246 h 6025976"/>
              <a:gd name="connsiteX3578" fmla="*/ 5136644 w 6696733"/>
              <a:gd name="connsiteY3578" fmla="*/ 1620951 h 6025976"/>
              <a:gd name="connsiteX3579" fmla="*/ 5130365 w 6696733"/>
              <a:gd name="connsiteY3579" fmla="*/ 1623548 h 6025976"/>
              <a:gd name="connsiteX3580" fmla="*/ 5123691 w 6696733"/>
              <a:gd name="connsiteY3580" fmla="*/ 1629462 h 6025976"/>
              <a:gd name="connsiteX3581" fmla="*/ 5101324 w 6696733"/>
              <a:gd name="connsiteY3581" fmla="*/ 1633444 h 6025976"/>
              <a:gd name="connsiteX3582" fmla="*/ 5081711 w 6696733"/>
              <a:gd name="connsiteY3582" fmla="*/ 1631025 h 6025976"/>
              <a:gd name="connsiteX3583" fmla="*/ 5076617 w 6696733"/>
              <a:gd name="connsiteY3583" fmla="*/ 1623657 h 6025976"/>
              <a:gd name="connsiteX3584" fmla="*/ 5077012 w 6696733"/>
              <a:gd name="connsiteY3584" fmla="*/ 1620337 h 6025976"/>
              <a:gd name="connsiteX3585" fmla="*/ 5050329 w 6696733"/>
              <a:gd name="connsiteY3585" fmla="*/ 1627155 h 6025976"/>
              <a:gd name="connsiteX3586" fmla="*/ 5049538 w 6696733"/>
              <a:gd name="connsiteY3586" fmla="*/ 1633795 h 6025976"/>
              <a:gd name="connsiteX3587" fmla="*/ 5051499 w 6696733"/>
              <a:gd name="connsiteY3587" fmla="*/ 1634038 h 6025976"/>
              <a:gd name="connsiteX3588" fmla="*/ 5051895 w 6696733"/>
              <a:gd name="connsiteY3588" fmla="*/ 1630717 h 6025976"/>
              <a:gd name="connsiteX3589" fmla="*/ 5062492 w 6696733"/>
              <a:gd name="connsiteY3589" fmla="*/ 1625284 h 6025976"/>
              <a:gd name="connsiteX3590" fmla="*/ 5063663 w 6696733"/>
              <a:gd name="connsiteY3590" fmla="*/ 1632168 h 6025976"/>
              <a:gd name="connsiteX3591" fmla="*/ 5066400 w 6696733"/>
              <a:gd name="connsiteY3591" fmla="*/ 1642615 h 6025976"/>
              <a:gd name="connsiteX3592" fmla="*/ 5064044 w 6696733"/>
              <a:gd name="connsiteY3592" fmla="*/ 1645693 h 6025976"/>
              <a:gd name="connsiteX3593" fmla="*/ 5051089 w 6696733"/>
              <a:gd name="connsiteY3593" fmla="*/ 1654204 h 6025976"/>
              <a:gd name="connsiteX3594" fmla="*/ 5051880 w 6696733"/>
              <a:gd name="connsiteY3594" fmla="*/ 1647562 h 6025976"/>
              <a:gd name="connsiteX3595" fmla="*/ 5035399 w 6696733"/>
              <a:gd name="connsiteY3595" fmla="*/ 1652270 h 6025976"/>
              <a:gd name="connsiteX3596" fmla="*/ 5033041 w 6696733"/>
              <a:gd name="connsiteY3596" fmla="*/ 1655348 h 6025976"/>
              <a:gd name="connsiteX3597" fmla="*/ 5032251 w 6696733"/>
              <a:gd name="connsiteY3597" fmla="*/ 1661989 h 6025976"/>
              <a:gd name="connsiteX3598" fmla="*/ 5034213 w 6696733"/>
              <a:gd name="connsiteY3598" fmla="*/ 1662231 h 6025976"/>
              <a:gd name="connsiteX3599" fmla="*/ 5046772 w 6696733"/>
              <a:gd name="connsiteY3599" fmla="*/ 1657042 h 6025976"/>
              <a:gd name="connsiteX3600" fmla="*/ 5064424 w 6696733"/>
              <a:gd name="connsiteY3600" fmla="*/ 1659218 h 6025976"/>
              <a:gd name="connsiteX3601" fmla="*/ 5124861 w 6696733"/>
              <a:gd name="connsiteY3601" fmla="*/ 1636348 h 6025976"/>
              <a:gd name="connsiteX3602" fmla="*/ 5154677 w 6696733"/>
              <a:gd name="connsiteY3602" fmla="*/ 1636654 h 6025976"/>
              <a:gd name="connsiteX3603" fmla="*/ 5157415 w 6696733"/>
              <a:gd name="connsiteY3603" fmla="*/ 1647101 h 6025976"/>
              <a:gd name="connsiteX3604" fmla="*/ 5154268 w 6696733"/>
              <a:gd name="connsiteY3604" fmla="*/ 1656822 h 6025976"/>
              <a:gd name="connsiteX3605" fmla="*/ 5152306 w 6696733"/>
              <a:gd name="connsiteY3605" fmla="*/ 1656579 h 6025976"/>
              <a:gd name="connsiteX3606" fmla="*/ 5141694 w 6696733"/>
              <a:gd name="connsiteY3606" fmla="*/ 1678859 h 6025976"/>
              <a:gd name="connsiteX3607" fmla="*/ 5142104 w 6696733"/>
              <a:gd name="connsiteY3607" fmla="*/ 1658691 h 6025976"/>
              <a:gd name="connsiteX3608" fmla="*/ 5077744 w 6696733"/>
              <a:gd name="connsiteY3608" fmla="*/ 1681078 h 6025976"/>
              <a:gd name="connsiteX3609" fmla="*/ 5062448 w 6696733"/>
              <a:gd name="connsiteY3609" fmla="*/ 1675823 h 6025976"/>
              <a:gd name="connsiteX3610" fmla="*/ 5024392 w 6696733"/>
              <a:gd name="connsiteY3610" fmla="*/ 1677868 h 6025976"/>
              <a:gd name="connsiteX3611" fmla="*/ 4999392 w 6696733"/>
              <a:gd name="connsiteY3611" fmla="*/ 1677281 h 6025976"/>
              <a:gd name="connsiteX3612" fmla="*/ 4998932 w 6696733"/>
              <a:gd name="connsiteY3612" fmla="*/ 1676648 h 6025976"/>
              <a:gd name="connsiteX3613" fmla="*/ 4998784 w 6696733"/>
              <a:gd name="connsiteY3613" fmla="*/ 1677267 h 6025976"/>
              <a:gd name="connsiteX3614" fmla="*/ 4990652 w 6696733"/>
              <a:gd name="connsiteY3614" fmla="*/ 1677076 h 6025976"/>
              <a:gd name="connsiteX3615" fmla="*/ 4990258 w 6696733"/>
              <a:gd name="connsiteY3615" fmla="*/ 1680397 h 6025976"/>
              <a:gd name="connsiteX3616" fmla="*/ 4927083 w 6696733"/>
              <a:gd name="connsiteY3616" fmla="*/ 1692823 h 6025976"/>
              <a:gd name="connsiteX3617" fmla="*/ 4931781 w 6696733"/>
              <a:gd name="connsiteY3617" fmla="*/ 1703511 h 6025976"/>
              <a:gd name="connsiteX3618" fmla="*/ 4943945 w 6696733"/>
              <a:gd name="connsiteY3618" fmla="*/ 1701642 h 6025976"/>
              <a:gd name="connsiteX3619" fmla="*/ 4945116 w 6696733"/>
              <a:gd name="connsiteY3619" fmla="*/ 1708526 h 6025976"/>
              <a:gd name="connsiteX3620" fmla="*/ 4934519 w 6696733"/>
              <a:gd name="connsiteY3620" fmla="*/ 1713957 h 6025976"/>
              <a:gd name="connsiteX3621" fmla="*/ 4935295 w 6696733"/>
              <a:gd name="connsiteY3621" fmla="*/ 1724161 h 6025976"/>
              <a:gd name="connsiteX3622" fmla="*/ 4934900 w 6696733"/>
              <a:gd name="connsiteY3622" fmla="*/ 1727482 h 6025976"/>
              <a:gd name="connsiteX3623" fmla="*/ 5066342 w 6696733"/>
              <a:gd name="connsiteY3623" fmla="*/ 1709999 h 6025976"/>
              <a:gd name="connsiteX3624" fmla="*/ 5109508 w 6696733"/>
              <a:gd name="connsiteY3624" fmla="*/ 1698475 h 6025976"/>
              <a:gd name="connsiteX3625" fmla="*/ 5055730 w 6696733"/>
              <a:gd name="connsiteY3625" fmla="*/ 1732276 h 6025976"/>
              <a:gd name="connsiteX3626" fmla="*/ 5009037 w 6696733"/>
              <a:gd name="connsiteY3626" fmla="*/ 1739996 h 6025976"/>
              <a:gd name="connsiteX3627" fmla="*/ 5017659 w 6696733"/>
              <a:gd name="connsiteY3627" fmla="*/ 1751168 h 6025976"/>
              <a:gd name="connsiteX3628" fmla="*/ 5018039 w 6696733"/>
              <a:gd name="connsiteY3628" fmla="*/ 1764693 h 6025976"/>
              <a:gd name="connsiteX3629" fmla="*/ 5046670 w 6696733"/>
              <a:gd name="connsiteY3629" fmla="*/ 1774964 h 6025976"/>
              <a:gd name="connsiteX3630" fmla="*/ 5060004 w 6696733"/>
              <a:gd name="connsiteY3630" fmla="*/ 1779978 h 6025976"/>
              <a:gd name="connsiteX3631" fmla="*/ 5061585 w 6696733"/>
              <a:gd name="connsiteY3631" fmla="*/ 1766695 h 6025976"/>
              <a:gd name="connsiteX3632" fmla="*/ 5069811 w 6696733"/>
              <a:gd name="connsiteY3632" fmla="*/ 1781188 h 6025976"/>
              <a:gd name="connsiteX3633" fmla="*/ 5097666 w 6696733"/>
              <a:gd name="connsiteY3633" fmla="*/ 1781254 h 6025976"/>
              <a:gd name="connsiteX3634" fmla="*/ 5238900 w 6696733"/>
              <a:gd name="connsiteY3634" fmla="*/ 1781825 h 6025976"/>
              <a:gd name="connsiteX3635" fmla="*/ 5238490 w 6696733"/>
              <a:gd name="connsiteY3635" fmla="*/ 1801993 h 6025976"/>
              <a:gd name="connsiteX3636" fmla="*/ 5132562 w 6696733"/>
              <a:gd name="connsiteY3636" fmla="*/ 1805775 h 6025976"/>
              <a:gd name="connsiteX3637" fmla="*/ 5132151 w 6696733"/>
              <a:gd name="connsiteY3637" fmla="*/ 1825943 h 6025976"/>
              <a:gd name="connsiteX3638" fmla="*/ 5157650 w 6696733"/>
              <a:gd name="connsiteY3638" fmla="*/ 1829087 h 6025976"/>
              <a:gd name="connsiteX3639" fmla="*/ 5141944 w 6696733"/>
              <a:gd name="connsiteY3639" fmla="*/ 1843998 h 6025976"/>
              <a:gd name="connsiteX3640" fmla="*/ 5203933 w 6696733"/>
              <a:gd name="connsiteY3640" fmla="*/ 1841534 h 6025976"/>
              <a:gd name="connsiteX3641" fmla="*/ 5217662 w 6696733"/>
              <a:gd name="connsiteY3641" fmla="*/ 1843228 h 6025976"/>
              <a:gd name="connsiteX3642" fmla="*/ 5172932 w 6696733"/>
              <a:gd name="connsiteY3642" fmla="*/ 1851189 h 6025976"/>
              <a:gd name="connsiteX3643" fmla="*/ 5130556 w 6696733"/>
              <a:gd name="connsiteY3643" fmla="*/ 1856072 h 6025976"/>
              <a:gd name="connsiteX3644" fmla="*/ 5095222 w 6696733"/>
              <a:gd name="connsiteY3644" fmla="*/ 1885410 h 6025976"/>
              <a:gd name="connsiteX3645" fmla="*/ 5159172 w 6696733"/>
              <a:gd name="connsiteY3645" fmla="*/ 1883188 h 6025976"/>
              <a:gd name="connsiteX3646" fmla="*/ 5168598 w 6696733"/>
              <a:gd name="connsiteY3646" fmla="*/ 1870872 h 6025976"/>
              <a:gd name="connsiteX3647" fmla="*/ 5168994 w 6696733"/>
              <a:gd name="connsiteY3647" fmla="*/ 1867553 h 6025976"/>
              <a:gd name="connsiteX3648" fmla="*/ 5185475 w 6696733"/>
              <a:gd name="connsiteY3648" fmla="*/ 1862845 h 6025976"/>
              <a:gd name="connsiteX3649" fmla="*/ 5187438 w 6696733"/>
              <a:gd name="connsiteY3649" fmla="*/ 1863087 h 6025976"/>
              <a:gd name="connsiteX3650" fmla="*/ 5192150 w 6696733"/>
              <a:gd name="connsiteY3650" fmla="*/ 1856930 h 6025976"/>
              <a:gd name="connsiteX3651" fmla="*/ 5205484 w 6696733"/>
              <a:gd name="connsiteY3651" fmla="*/ 1861944 h 6025976"/>
              <a:gd name="connsiteX3652" fmla="*/ 5210974 w 6696733"/>
              <a:gd name="connsiteY3652" fmla="*/ 1865990 h 6025976"/>
              <a:gd name="connsiteX3653" fmla="*/ 5214896 w 6696733"/>
              <a:gd name="connsiteY3653" fmla="*/ 1866473 h 6025976"/>
              <a:gd name="connsiteX3654" fmla="*/ 5258837 w 6696733"/>
              <a:gd name="connsiteY3654" fmla="*/ 1865155 h 6025976"/>
              <a:gd name="connsiteX3655" fmla="*/ 5274528 w 6696733"/>
              <a:gd name="connsiteY3655" fmla="*/ 1867091 h 6025976"/>
              <a:gd name="connsiteX3656" fmla="*/ 5283164 w 6696733"/>
              <a:gd name="connsiteY3656" fmla="*/ 1861416 h 6025976"/>
              <a:gd name="connsiteX3657" fmla="*/ 5286296 w 6696733"/>
              <a:gd name="connsiteY3657" fmla="*/ 1868542 h 6025976"/>
              <a:gd name="connsiteX3658" fmla="*/ 5301987 w 6696733"/>
              <a:gd name="connsiteY3658" fmla="*/ 1870477 h 6025976"/>
              <a:gd name="connsiteX3659" fmla="*/ 5299631 w 6696733"/>
              <a:gd name="connsiteY3659" fmla="*/ 1873556 h 6025976"/>
              <a:gd name="connsiteX3660" fmla="*/ 5289033 w 6696733"/>
              <a:gd name="connsiteY3660" fmla="*/ 1878987 h 6025976"/>
              <a:gd name="connsiteX3661" fmla="*/ 5288638 w 6696733"/>
              <a:gd name="connsiteY3661" fmla="*/ 1882309 h 6025976"/>
              <a:gd name="connsiteX3662" fmla="*/ 5281949 w 6696733"/>
              <a:gd name="connsiteY3662" fmla="*/ 1905070 h 6025976"/>
              <a:gd name="connsiteX3663" fmla="*/ 5274499 w 6696733"/>
              <a:gd name="connsiteY3663" fmla="*/ 1900782 h 6025976"/>
              <a:gd name="connsiteX3664" fmla="*/ 5270577 w 6696733"/>
              <a:gd name="connsiteY3664" fmla="*/ 1900298 h 6025976"/>
              <a:gd name="connsiteX3665" fmla="*/ 5262730 w 6696733"/>
              <a:gd name="connsiteY3665" fmla="*/ 1899330 h 6025976"/>
              <a:gd name="connsiteX3666" fmla="*/ 5262335 w 6696733"/>
              <a:gd name="connsiteY3666" fmla="*/ 1902651 h 6025976"/>
              <a:gd name="connsiteX3667" fmla="*/ 5261925 w 6696733"/>
              <a:gd name="connsiteY3667" fmla="*/ 1922819 h 6025976"/>
              <a:gd name="connsiteX3668" fmla="*/ 5269376 w 6696733"/>
              <a:gd name="connsiteY3668" fmla="*/ 1927107 h 6025976"/>
              <a:gd name="connsiteX3669" fmla="*/ 5206598 w 6696733"/>
              <a:gd name="connsiteY3669" fmla="*/ 1936211 h 6025976"/>
              <a:gd name="connsiteX3670" fmla="*/ 5206202 w 6696733"/>
              <a:gd name="connsiteY3670" fmla="*/ 1939533 h 6025976"/>
              <a:gd name="connsiteX3671" fmla="*/ 5198341 w 6696733"/>
              <a:gd name="connsiteY3671" fmla="*/ 1955411 h 6025976"/>
              <a:gd name="connsiteX3672" fmla="*/ 5195986 w 6696733"/>
              <a:gd name="connsiteY3672" fmla="*/ 1958490 h 6025976"/>
              <a:gd name="connsiteX3673" fmla="*/ 5167735 w 6696733"/>
              <a:gd name="connsiteY3673" fmla="*/ 1961745 h 6025976"/>
              <a:gd name="connsiteX3674" fmla="*/ 5152820 w 6696733"/>
              <a:gd name="connsiteY3674" fmla="*/ 1970013 h 6025976"/>
              <a:gd name="connsiteX3675" fmla="*/ 5152425 w 6696733"/>
              <a:gd name="connsiteY3675" fmla="*/ 1973335 h 6025976"/>
              <a:gd name="connsiteX3676" fmla="*/ 5144960 w 6696733"/>
              <a:gd name="connsiteY3676" fmla="*/ 1985893 h 6025976"/>
              <a:gd name="connsiteX3677" fmla="*/ 5137128 w 6696733"/>
              <a:gd name="connsiteY3677" fmla="*/ 1968078 h 6025976"/>
              <a:gd name="connsiteX3678" fmla="*/ 5142238 w 6696733"/>
              <a:gd name="connsiteY3678" fmla="*/ 1958601 h 6025976"/>
              <a:gd name="connsiteX3679" fmla="*/ 5113606 w 6696733"/>
              <a:gd name="connsiteY3679" fmla="*/ 1948329 h 6025976"/>
              <a:gd name="connsiteX3680" fmla="*/ 5107723 w 6696733"/>
              <a:gd name="connsiteY3680" fmla="*/ 1947603 h 6025976"/>
              <a:gd name="connsiteX3681" fmla="*/ 5117911 w 6696733"/>
              <a:gd name="connsiteY3681" fmla="*/ 1962338 h 6025976"/>
              <a:gd name="connsiteX3682" fmla="*/ 5093539 w 6696733"/>
              <a:gd name="connsiteY3682" fmla="*/ 2016615 h 6025976"/>
              <a:gd name="connsiteX3683" fmla="*/ 5095500 w 6696733"/>
              <a:gd name="connsiteY3683" fmla="*/ 2016857 h 6025976"/>
              <a:gd name="connsiteX3684" fmla="*/ 5110402 w 6696733"/>
              <a:gd name="connsiteY3684" fmla="*/ 2025434 h 6025976"/>
              <a:gd name="connsiteX3685" fmla="*/ 5100199 w 6696733"/>
              <a:gd name="connsiteY3685" fmla="*/ 2027545 h 6025976"/>
              <a:gd name="connsiteX3686" fmla="*/ 5114705 w 6696733"/>
              <a:gd name="connsiteY3686" fmla="*/ 2039443 h 6025976"/>
              <a:gd name="connsiteX3687" fmla="*/ 5124922 w 6696733"/>
              <a:gd name="connsiteY3687" fmla="*/ 2020485 h 6025976"/>
              <a:gd name="connsiteX3688" fmla="*/ 5134714 w 6696733"/>
              <a:gd name="connsiteY3688" fmla="*/ 2038543 h 6025976"/>
              <a:gd name="connsiteX3689" fmla="*/ 5140598 w 6696733"/>
              <a:gd name="connsiteY3689" fmla="*/ 2039268 h 6025976"/>
              <a:gd name="connsiteX3690" fmla="*/ 5138241 w 6696733"/>
              <a:gd name="connsiteY3690" fmla="*/ 2042346 h 6025976"/>
              <a:gd name="connsiteX3691" fmla="*/ 5136280 w 6696733"/>
              <a:gd name="connsiteY3691" fmla="*/ 2042105 h 6025976"/>
              <a:gd name="connsiteX3692" fmla="*/ 5135490 w 6696733"/>
              <a:gd name="connsiteY3692" fmla="*/ 2048746 h 6025976"/>
              <a:gd name="connsiteX3693" fmla="*/ 5135096 w 6696733"/>
              <a:gd name="connsiteY3693" fmla="*/ 2052067 h 6025976"/>
              <a:gd name="connsiteX3694" fmla="*/ 5149219 w 6696733"/>
              <a:gd name="connsiteY3694" fmla="*/ 2050441 h 6025976"/>
              <a:gd name="connsiteX3695" fmla="*/ 5148034 w 6696733"/>
              <a:gd name="connsiteY3695" fmla="*/ 2060402 h 6025976"/>
              <a:gd name="connsiteX3696" fmla="*/ 5131552 w 6696733"/>
              <a:gd name="connsiteY3696" fmla="*/ 2065109 h 6025976"/>
              <a:gd name="connsiteX3697" fmla="*/ 5147244 w 6696733"/>
              <a:gd name="connsiteY3697" fmla="*/ 2067044 h 6025976"/>
              <a:gd name="connsiteX3698" fmla="*/ 5155089 w 6696733"/>
              <a:gd name="connsiteY3698" fmla="*/ 2068012 h 6025976"/>
              <a:gd name="connsiteX3699" fmla="*/ 5155484 w 6696733"/>
              <a:gd name="connsiteY3699" fmla="*/ 2064691 h 6025976"/>
              <a:gd name="connsiteX3700" fmla="*/ 5174717 w 6696733"/>
              <a:gd name="connsiteY3700" fmla="*/ 2053585 h 6025976"/>
              <a:gd name="connsiteX3701" fmla="*/ 5177455 w 6696733"/>
              <a:gd name="connsiteY3701" fmla="*/ 2064031 h 6025976"/>
              <a:gd name="connsiteX3702" fmla="*/ 5181378 w 6696733"/>
              <a:gd name="connsiteY3702" fmla="*/ 2064514 h 6025976"/>
              <a:gd name="connsiteX3703" fmla="*/ 5224176 w 6696733"/>
              <a:gd name="connsiteY3703" fmla="*/ 2022620 h 6025976"/>
              <a:gd name="connsiteX3704" fmla="*/ 5238668 w 6696733"/>
              <a:gd name="connsiteY3704" fmla="*/ 2051364 h 6025976"/>
              <a:gd name="connsiteX3705" fmla="*/ 5239838 w 6696733"/>
              <a:gd name="connsiteY3705" fmla="*/ 2058247 h 6025976"/>
              <a:gd name="connsiteX3706" fmla="*/ 5258282 w 6696733"/>
              <a:gd name="connsiteY3706" fmla="*/ 2053783 h 6025976"/>
              <a:gd name="connsiteX3707" fmla="*/ 5298694 w 6696733"/>
              <a:gd name="connsiteY3707" fmla="*/ 2048658 h 6025976"/>
              <a:gd name="connsiteX3708" fmla="*/ 5298314 w 6696733"/>
              <a:gd name="connsiteY3708" fmla="*/ 2035133 h 6025976"/>
              <a:gd name="connsiteX3709" fmla="*/ 5314430 w 6696733"/>
              <a:gd name="connsiteY3709" fmla="*/ 2000055 h 6025976"/>
              <a:gd name="connsiteX3710" fmla="*/ 5328907 w 6696733"/>
              <a:gd name="connsiteY3710" fmla="*/ 2045645 h 6025976"/>
              <a:gd name="connsiteX3711" fmla="*/ 5328511 w 6696733"/>
              <a:gd name="connsiteY3711" fmla="*/ 2048966 h 6025976"/>
              <a:gd name="connsiteX3712" fmla="*/ 5340279 w 6696733"/>
              <a:gd name="connsiteY3712" fmla="*/ 2050418 h 6025976"/>
              <a:gd name="connsiteX3713" fmla="*/ 5339884 w 6696733"/>
              <a:gd name="connsiteY3713" fmla="*/ 2053739 h 6025976"/>
              <a:gd name="connsiteX3714" fmla="*/ 5333210 w 6696733"/>
              <a:gd name="connsiteY3714" fmla="*/ 2059655 h 6025976"/>
              <a:gd name="connsiteX3715" fmla="*/ 5339093 w 6696733"/>
              <a:gd name="connsiteY3715" fmla="*/ 2060381 h 6025976"/>
              <a:gd name="connsiteX3716" fmla="*/ 5353219 w 6696733"/>
              <a:gd name="connsiteY3716" fmla="*/ 2058753 h 6025976"/>
              <a:gd name="connsiteX3717" fmla="*/ 5352823 w 6696733"/>
              <a:gd name="connsiteY3717" fmla="*/ 2062075 h 6025976"/>
              <a:gd name="connsiteX3718" fmla="*/ 5324955 w 6696733"/>
              <a:gd name="connsiteY3718" fmla="*/ 2078853 h 6025976"/>
              <a:gd name="connsiteX3719" fmla="*/ 5301023 w 6696733"/>
              <a:gd name="connsiteY3719" fmla="*/ 2079272 h 6025976"/>
              <a:gd name="connsiteX3720" fmla="*/ 5291215 w 6696733"/>
              <a:gd name="connsiteY3720" fmla="*/ 2078061 h 6025976"/>
              <a:gd name="connsiteX3721" fmla="*/ 5288859 w 6696733"/>
              <a:gd name="connsiteY3721" fmla="*/ 2081142 h 6025976"/>
              <a:gd name="connsiteX3722" fmla="*/ 5264926 w 6696733"/>
              <a:gd name="connsiteY3722" fmla="*/ 2081559 h 6025976"/>
              <a:gd name="connsiteX3723" fmla="*/ 5249236 w 6696733"/>
              <a:gd name="connsiteY3723" fmla="*/ 2079624 h 6025976"/>
              <a:gd name="connsiteX3724" fmla="*/ 5240995 w 6696733"/>
              <a:gd name="connsiteY3724" fmla="*/ 2081977 h 6025976"/>
              <a:gd name="connsiteX3725" fmla="*/ 5239385 w 6696733"/>
              <a:gd name="connsiteY3725" fmla="*/ 2128953 h 6025976"/>
              <a:gd name="connsiteX3726" fmla="*/ 5248021 w 6696733"/>
              <a:gd name="connsiteY3726" fmla="*/ 2123278 h 6025976"/>
              <a:gd name="connsiteX3727" fmla="*/ 5316684 w 6696733"/>
              <a:gd name="connsiteY3727" fmla="*/ 2114900 h 6025976"/>
              <a:gd name="connsiteX3728" fmla="*/ 5308048 w 6696733"/>
              <a:gd name="connsiteY3728" fmla="*/ 2120572 h 6025976"/>
              <a:gd name="connsiteX3729" fmla="*/ 5480285 w 6696733"/>
              <a:gd name="connsiteY3729" fmla="*/ 2111490 h 6025976"/>
              <a:gd name="connsiteX3730" fmla="*/ 5479890 w 6696733"/>
              <a:gd name="connsiteY3730" fmla="*/ 2114811 h 6025976"/>
              <a:gd name="connsiteX3731" fmla="*/ 5465370 w 6696733"/>
              <a:gd name="connsiteY3731" fmla="*/ 2119760 h 6025976"/>
              <a:gd name="connsiteX3732" fmla="*/ 5458299 w 6696733"/>
              <a:gd name="connsiteY3732" fmla="*/ 2128997 h 6025976"/>
              <a:gd name="connsiteX3733" fmla="*/ 5453192 w 6696733"/>
              <a:gd name="connsiteY3733" fmla="*/ 2138475 h 6025976"/>
              <a:gd name="connsiteX3734" fmla="*/ 5399049 w 6696733"/>
              <a:gd name="connsiteY3734" fmla="*/ 2141906 h 6025976"/>
              <a:gd name="connsiteX3735" fmla="*/ 5398653 w 6696733"/>
              <a:gd name="connsiteY3735" fmla="*/ 2145226 h 6025976"/>
              <a:gd name="connsiteX3736" fmla="*/ 5361372 w 6696733"/>
              <a:gd name="connsiteY3736" fmla="*/ 2157477 h 6025976"/>
              <a:gd name="connsiteX3737" fmla="*/ 5404918 w 6696733"/>
              <a:gd name="connsiteY3737" fmla="*/ 2159477 h 6025976"/>
              <a:gd name="connsiteX3738" fmla="*/ 5485350 w 6696733"/>
              <a:gd name="connsiteY3738" fmla="*/ 2152550 h 6025976"/>
              <a:gd name="connsiteX3739" fmla="*/ 5515166 w 6696733"/>
              <a:gd name="connsiteY3739" fmla="*/ 2152858 h 6025976"/>
              <a:gd name="connsiteX3740" fmla="*/ 5569309 w 6696733"/>
              <a:gd name="connsiteY3740" fmla="*/ 2149427 h 6025976"/>
              <a:gd name="connsiteX3741" fmla="*/ 5571270 w 6696733"/>
              <a:gd name="connsiteY3741" fmla="*/ 2149670 h 6025976"/>
              <a:gd name="connsiteX3742" fmla="*/ 5611683 w 6696733"/>
              <a:gd name="connsiteY3742" fmla="*/ 2144545 h 6025976"/>
              <a:gd name="connsiteX3743" fmla="*/ 5613644 w 6696733"/>
              <a:gd name="connsiteY3743" fmla="*/ 2144787 h 6025976"/>
              <a:gd name="connsiteX3744" fmla="*/ 5681914 w 6696733"/>
              <a:gd name="connsiteY3744" fmla="*/ 2139728 h 6025976"/>
              <a:gd name="connsiteX3745" fmla="*/ 5732133 w 6696733"/>
              <a:gd name="connsiteY3745" fmla="*/ 2135815 h 6025976"/>
              <a:gd name="connsiteX3746" fmla="*/ 5735266 w 6696733"/>
              <a:gd name="connsiteY3746" fmla="*/ 2142939 h 6025976"/>
              <a:gd name="connsiteX3747" fmla="*/ 5705450 w 6696733"/>
              <a:gd name="connsiteY3747" fmla="*/ 2142632 h 6025976"/>
              <a:gd name="connsiteX3748" fmla="*/ 5597544 w 6696733"/>
              <a:gd name="connsiteY3748" fmla="*/ 2163019 h 6025976"/>
              <a:gd name="connsiteX3749" fmla="*/ 5571256 w 6696733"/>
              <a:gd name="connsiteY3749" fmla="*/ 2166515 h 6025976"/>
              <a:gd name="connsiteX3750" fmla="*/ 5559092 w 6696733"/>
              <a:gd name="connsiteY3750" fmla="*/ 2168386 h 6025976"/>
              <a:gd name="connsiteX3751" fmla="*/ 5488467 w 6696733"/>
              <a:gd name="connsiteY3751" fmla="*/ 2176522 h 6025976"/>
              <a:gd name="connsiteX3752" fmla="*/ 5484135 w 6696733"/>
              <a:gd name="connsiteY3752" fmla="*/ 2196204 h 6025976"/>
              <a:gd name="connsiteX3753" fmla="*/ 5476275 w 6696733"/>
              <a:gd name="connsiteY3753" fmla="*/ 2212084 h 6025976"/>
              <a:gd name="connsiteX3754" fmla="*/ 5455461 w 6696733"/>
              <a:gd name="connsiteY3754" fmla="*/ 2236473 h 6025976"/>
              <a:gd name="connsiteX3755" fmla="*/ 5449957 w 6696733"/>
              <a:gd name="connsiteY3755" fmla="*/ 2249272 h 6025976"/>
              <a:gd name="connsiteX3756" fmla="*/ 5508417 w 6696733"/>
              <a:gd name="connsiteY3756" fmla="*/ 2243005 h 6025976"/>
              <a:gd name="connsiteX3757" fmla="*/ 5565694 w 6696733"/>
              <a:gd name="connsiteY3757" fmla="*/ 2246700 h 6025976"/>
              <a:gd name="connsiteX3758" fmla="*/ 5587270 w 6696733"/>
              <a:gd name="connsiteY3758" fmla="*/ 2249360 h 6025976"/>
              <a:gd name="connsiteX3759" fmla="*/ 5606883 w 6696733"/>
              <a:gd name="connsiteY3759" fmla="*/ 2251779 h 6025976"/>
              <a:gd name="connsiteX3760" fmla="*/ 5648071 w 6696733"/>
              <a:gd name="connsiteY3760" fmla="*/ 2256859 h 6025976"/>
              <a:gd name="connsiteX3761" fmla="*/ 5619808 w 6696733"/>
              <a:gd name="connsiteY3761" fmla="*/ 2276960 h 6025976"/>
              <a:gd name="connsiteX3762" fmla="*/ 5638631 w 6696733"/>
              <a:gd name="connsiteY3762" fmla="*/ 2286022 h 6025976"/>
              <a:gd name="connsiteX3763" fmla="*/ 5587225 w 6696733"/>
              <a:gd name="connsiteY3763" fmla="*/ 2299898 h 6025976"/>
              <a:gd name="connsiteX3764" fmla="*/ 5595085 w 6696733"/>
              <a:gd name="connsiteY3764" fmla="*/ 2284021 h 6025976"/>
              <a:gd name="connsiteX3765" fmla="*/ 5565284 w 6696733"/>
              <a:gd name="connsiteY3765" fmla="*/ 2266866 h 6025976"/>
              <a:gd name="connsiteX3766" fmla="*/ 5557410 w 6696733"/>
              <a:gd name="connsiteY3766" fmla="*/ 2299592 h 6025976"/>
              <a:gd name="connsiteX3767" fmla="*/ 5524065 w 6696733"/>
              <a:gd name="connsiteY3767" fmla="*/ 2295479 h 6025976"/>
              <a:gd name="connsiteX3768" fmla="*/ 5487972 w 6696733"/>
              <a:gd name="connsiteY3768" fmla="*/ 2297765 h 6025976"/>
              <a:gd name="connsiteX3769" fmla="*/ 5506793 w 6696733"/>
              <a:gd name="connsiteY3769" fmla="*/ 2306827 h 6025976"/>
              <a:gd name="connsiteX3770" fmla="*/ 5530727 w 6696733"/>
              <a:gd name="connsiteY3770" fmla="*/ 2306408 h 6025976"/>
              <a:gd name="connsiteX3771" fmla="*/ 5544060 w 6696733"/>
              <a:gd name="connsiteY3771" fmla="*/ 2311424 h 6025976"/>
              <a:gd name="connsiteX3772" fmla="*/ 5544836 w 6696733"/>
              <a:gd name="connsiteY3772" fmla="*/ 2321627 h 6025976"/>
              <a:gd name="connsiteX3773" fmla="*/ 5629191 w 6696733"/>
              <a:gd name="connsiteY3773" fmla="*/ 2315183 h 6025976"/>
              <a:gd name="connsiteX3774" fmla="*/ 5637021 w 6696733"/>
              <a:gd name="connsiteY3774" fmla="*/ 2332997 h 6025976"/>
              <a:gd name="connsiteX3775" fmla="*/ 5670380 w 6696733"/>
              <a:gd name="connsiteY3775" fmla="*/ 2320263 h 6025976"/>
              <a:gd name="connsiteX3776" fmla="*/ 5669180 w 6696733"/>
              <a:gd name="connsiteY3776" fmla="*/ 2347072 h 6025976"/>
              <a:gd name="connsiteX3777" fmla="*/ 5635835 w 6696733"/>
              <a:gd name="connsiteY3777" fmla="*/ 2342960 h 6025976"/>
              <a:gd name="connsiteX3778" fmla="*/ 5627595 w 6696733"/>
              <a:gd name="connsiteY3778" fmla="*/ 2345313 h 6025976"/>
              <a:gd name="connsiteX3779" fmla="*/ 5581692 w 6696733"/>
              <a:gd name="connsiteY3779" fmla="*/ 2346391 h 6025976"/>
              <a:gd name="connsiteX3780" fmla="*/ 5578546 w 6696733"/>
              <a:gd name="connsiteY3780" fmla="*/ 2356111 h 6025976"/>
              <a:gd name="connsiteX3781" fmla="*/ 5615417 w 6696733"/>
              <a:gd name="connsiteY3781" fmla="*/ 2364029 h 6025976"/>
              <a:gd name="connsiteX3782" fmla="*/ 5619339 w 6696733"/>
              <a:gd name="connsiteY3782" fmla="*/ 2364512 h 6025976"/>
              <a:gd name="connsiteX3783" fmla="*/ 5645234 w 6696733"/>
              <a:gd name="connsiteY3783" fmla="*/ 2364337 h 6025976"/>
              <a:gd name="connsiteX3784" fmla="*/ 5650722 w 6696733"/>
              <a:gd name="connsiteY3784" fmla="*/ 2368383 h 6025976"/>
              <a:gd name="connsiteX3785" fmla="*/ 5647180 w 6696733"/>
              <a:gd name="connsiteY3785" fmla="*/ 2381424 h 6025976"/>
              <a:gd name="connsiteX3786" fmla="*/ 5632659 w 6696733"/>
              <a:gd name="connsiteY3786" fmla="*/ 2386372 h 6025976"/>
              <a:gd name="connsiteX3787" fmla="*/ 5555375 w 6696733"/>
              <a:gd name="connsiteY3787" fmla="*/ 2383579 h 6025976"/>
              <a:gd name="connsiteX3788" fmla="*/ 5529877 w 6696733"/>
              <a:gd name="connsiteY3788" fmla="*/ 2380435 h 6025976"/>
              <a:gd name="connsiteX3789" fmla="*/ 5511829 w 6696733"/>
              <a:gd name="connsiteY3789" fmla="*/ 2381578 h 6025976"/>
              <a:gd name="connsiteX3790" fmla="*/ 5493781 w 6696733"/>
              <a:gd name="connsiteY3790" fmla="*/ 2382721 h 6025976"/>
              <a:gd name="connsiteX3791" fmla="*/ 5481619 w 6696733"/>
              <a:gd name="connsiteY3791" fmla="*/ 2384591 h 6025976"/>
              <a:gd name="connsiteX3792" fmla="*/ 5477697 w 6696733"/>
              <a:gd name="connsiteY3792" fmla="*/ 2384108 h 6025976"/>
              <a:gd name="connsiteX3793" fmla="*/ 5469835 w 6696733"/>
              <a:gd name="connsiteY3793" fmla="*/ 2399985 h 6025976"/>
              <a:gd name="connsiteX3794" fmla="*/ 5535746 w 6696733"/>
              <a:gd name="connsiteY3794" fmla="*/ 2398006 h 6025976"/>
              <a:gd name="connsiteX3795" fmla="*/ 5545949 w 6696733"/>
              <a:gd name="connsiteY3795" fmla="*/ 2395895 h 6025976"/>
              <a:gd name="connsiteX3796" fmla="*/ 5549873 w 6696733"/>
              <a:gd name="connsiteY3796" fmla="*/ 2396380 h 6025976"/>
              <a:gd name="connsiteX3797" fmla="*/ 5555756 w 6696733"/>
              <a:gd name="connsiteY3797" fmla="*/ 2397104 h 6025976"/>
              <a:gd name="connsiteX3798" fmla="*/ 5559678 w 6696733"/>
              <a:gd name="connsiteY3798" fmla="*/ 2397589 h 6025976"/>
              <a:gd name="connsiteX3799" fmla="*/ 5565563 w 6696733"/>
              <a:gd name="connsiteY3799" fmla="*/ 2398315 h 6025976"/>
              <a:gd name="connsiteX3800" fmla="*/ 5581649 w 6696733"/>
              <a:gd name="connsiteY3800" fmla="*/ 2396929 h 6025976"/>
              <a:gd name="connsiteX3801" fmla="*/ 5585571 w 6696733"/>
              <a:gd name="connsiteY3801" fmla="*/ 2397413 h 6025976"/>
              <a:gd name="connsiteX3802" fmla="*/ 5589494 w 6696733"/>
              <a:gd name="connsiteY3802" fmla="*/ 2397897 h 6025976"/>
              <a:gd name="connsiteX3803" fmla="*/ 5593418 w 6696733"/>
              <a:gd name="connsiteY3803" fmla="*/ 2398381 h 6025976"/>
              <a:gd name="connsiteX3804" fmla="*/ 5613426 w 6696733"/>
              <a:gd name="connsiteY3804" fmla="*/ 2397478 h 6025976"/>
              <a:gd name="connsiteX3805" fmla="*/ 5621667 w 6696733"/>
              <a:gd name="connsiteY3805" fmla="*/ 2395125 h 6025976"/>
              <a:gd name="connsiteX3806" fmla="*/ 5640886 w 6696733"/>
              <a:gd name="connsiteY3806" fmla="*/ 2400865 h 6025976"/>
              <a:gd name="connsiteX3807" fmla="*/ 5644414 w 6696733"/>
              <a:gd name="connsiteY3807" fmla="*/ 2404671 h 6025976"/>
              <a:gd name="connsiteX3808" fmla="*/ 5642452 w 6696733"/>
              <a:gd name="connsiteY3808" fmla="*/ 2404429 h 6025976"/>
              <a:gd name="connsiteX3809" fmla="*/ 5621653 w 6696733"/>
              <a:gd name="connsiteY3809" fmla="*/ 2411971 h 6025976"/>
              <a:gd name="connsiteX3810" fmla="*/ 5574170 w 6696733"/>
              <a:gd name="connsiteY3810" fmla="*/ 2426333 h 6025976"/>
              <a:gd name="connsiteX3811" fmla="*/ 5574551 w 6696733"/>
              <a:gd name="connsiteY3811" fmla="*/ 2439858 h 6025976"/>
              <a:gd name="connsiteX3812" fmla="*/ 5578473 w 6696733"/>
              <a:gd name="connsiteY3812" fmla="*/ 2440341 h 6025976"/>
              <a:gd name="connsiteX3813" fmla="*/ 5595730 w 6696733"/>
              <a:gd name="connsiteY3813" fmla="*/ 2445840 h 6025976"/>
              <a:gd name="connsiteX3814" fmla="*/ 5592204 w 6696733"/>
              <a:gd name="connsiteY3814" fmla="*/ 2442035 h 6025976"/>
              <a:gd name="connsiteX3815" fmla="*/ 5600458 w 6696733"/>
              <a:gd name="connsiteY3815" fmla="*/ 2422835 h 6025976"/>
              <a:gd name="connsiteX3816" fmla="*/ 5606724 w 6696733"/>
              <a:gd name="connsiteY3816" fmla="*/ 2437087 h 6025976"/>
              <a:gd name="connsiteX3817" fmla="*/ 5605537 w 6696733"/>
              <a:gd name="connsiteY3817" fmla="*/ 2447049 h 6025976"/>
              <a:gd name="connsiteX3818" fmla="*/ 5622018 w 6696733"/>
              <a:gd name="connsiteY3818" fmla="*/ 2442344 h 6025976"/>
              <a:gd name="connsiteX3819" fmla="*/ 5666735 w 6696733"/>
              <a:gd name="connsiteY3819" fmla="*/ 2451228 h 6025976"/>
              <a:gd name="connsiteX3820" fmla="*/ 5633773 w 6696733"/>
              <a:gd name="connsiteY3820" fmla="*/ 2460640 h 6025976"/>
              <a:gd name="connsiteX3821" fmla="*/ 5634944 w 6696733"/>
              <a:gd name="connsiteY3821" fmla="*/ 2467523 h 6025976"/>
              <a:gd name="connsiteX3822" fmla="*/ 5654163 w 6696733"/>
              <a:gd name="connsiteY3822" fmla="*/ 2473264 h 6025976"/>
              <a:gd name="connsiteX3823" fmla="*/ 5637287 w 6696733"/>
              <a:gd name="connsiteY3823" fmla="*/ 2481291 h 6025976"/>
              <a:gd name="connsiteX3824" fmla="*/ 5639248 w 6696733"/>
              <a:gd name="connsiteY3824" fmla="*/ 2481533 h 6025976"/>
              <a:gd name="connsiteX3825" fmla="*/ 5654938 w 6696733"/>
              <a:gd name="connsiteY3825" fmla="*/ 2483468 h 6025976"/>
              <a:gd name="connsiteX3826" fmla="*/ 5654148 w 6696733"/>
              <a:gd name="connsiteY3826" fmla="*/ 2490110 h 6025976"/>
              <a:gd name="connsiteX3827" fmla="*/ 5641589 w 6696733"/>
              <a:gd name="connsiteY3827" fmla="*/ 2495300 h 6025976"/>
              <a:gd name="connsiteX3828" fmla="*/ 5641194 w 6696733"/>
              <a:gd name="connsiteY3828" fmla="*/ 2498622 h 6025976"/>
              <a:gd name="connsiteX3829" fmla="*/ 5640798 w 6696733"/>
              <a:gd name="connsiteY3829" fmla="*/ 2501942 h 6025976"/>
              <a:gd name="connsiteX3830" fmla="*/ 5644722 w 6696733"/>
              <a:gd name="connsiteY3830" fmla="*/ 2502425 h 6025976"/>
              <a:gd name="connsiteX3831" fmla="*/ 5646289 w 6696733"/>
              <a:gd name="connsiteY3831" fmla="*/ 2505989 h 6025976"/>
              <a:gd name="connsiteX3832" fmla="*/ 5640008 w 6696733"/>
              <a:gd name="connsiteY3832" fmla="*/ 2508585 h 6025976"/>
              <a:gd name="connsiteX3833" fmla="*/ 5631753 w 6696733"/>
              <a:gd name="connsiteY3833" fmla="*/ 2527783 h 6025976"/>
              <a:gd name="connsiteX3834" fmla="*/ 5621565 w 6696733"/>
              <a:gd name="connsiteY3834" fmla="*/ 2513048 h 6025976"/>
              <a:gd name="connsiteX3835" fmla="*/ 5606255 w 6696733"/>
              <a:gd name="connsiteY3835" fmla="*/ 2524638 h 6025976"/>
              <a:gd name="connsiteX3836" fmla="*/ 5616061 w 6696733"/>
              <a:gd name="connsiteY3836" fmla="*/ 2525848 h 6025976"/>
              <a:gd name="connsiteX3837" fmla="*/ 5600752 w 6696733"/>
              <a:gd name="connsiteY3837" fmla="*/ 2537437 h 6025976"/>
              <a:gd name="connsiteX3838" fmla="*/ 5600357 w 6696733"/>
              <a:gd name="connsiteY3838" fmla="*/ 2540758 h 6025976"/>
              <a:gd name="connsiteX3839" fmla="*/ 5624639 w 6696733"/>
              <a:gd name="connsiteY3839" fmla="*/ 2587559 h 6025976"/>
              <a:gd name="connsiteX3840" fmla="*/ 5614818 w 6696733"/>
              <a:gd name="connsiteY3840" fmla="*/ 2603195 h 6025976"/>
              <a:gd name="connsiteX3841" fmla="*/ 5620702 w 6696733"/>
              <a:gd name="connsiteY3841" fmla="*/ 2603921 h 6025976"/>
              <a:gd name="connsiteX3842" fmla="*/ 5648572 w 6696733"/>
              <a:gd name="connsiteY3842" fmla="*/ 2587140 h 6025976"/>
              <a:gd name="connsiteX3843" fmla="*/ 5643478 w 6696733"/>
              <a:gd name="connsiteY3843" fmla="*/ 2579773 h 6025976"/>
              <a:gd name="connsiteX3844" fmla="*/ 5652128 w 6696733"/>
              <a:gd name="connsiteY3844" fmla="*/ 2557253 h 6025976"/>
              <a:gd name="connsiteX3845" fmla="*/ 5658788 w 6696733"/>
              <a:gd name="connsiteY3845" fmla="*/ 2568183 h 6025976"/>
              <a:gd name="connsiteX3846" fmla="*/ 5657998 w 6696733"/>
              <a:gd name="connsiteY3846" fmla="*/ 2574824 h 6025976"/>
              <a:gd name="connsiteX3847" fmla="*/ 5675255 w 6696733"/>
              <a:gd name="connsiteY3847" fmla="*/ 2580323 h 6025976"/>
              <a:gd name="connsiteX3848" fmla="*/ 5703504 w 6696733"/>
              <a:gd name="connsiteY3848" fmla="*/ 2577068 h 6025976"/>
              <a:gd name="connsiteX3849" fmla="*/ 5705466 w 6696733"/>
              <a:gd name="connsiteY3849" fmla="*/ 2577310 h 6025976"/>
              <a:gd name="connsiteX3850" fmla="*/ 5713693 w 6696733"/>
              <a:gd name="connsiteY3850" fmla="*/ 2591803 h 6025976"/>
              <a:gd name="connsiteX3851" fmla="*/ 5713298 w 6696733"/>
              <a:gd name="connsiteY3851" fmla="*/ 2595124 h 6025976"/>
              <a:gd name="connsiteX3852" fmla="*/ 5775286 w 6696733"/>
              <a:gd name="connsiteY3852" fmla="*/ 2592661 h 6025976"/>
              <a:gd name="connsiteX3853" fmla="*/ 5768611 w 6696733"/>
              <a:gd name="connsiteY3853" fmla="*/ 2598576 h 6025976"/>
              <a:gd name="connsiteX3854" fmla="*/ 5770558 w 6696733"/>
              <a:gd name="connsiteY3854" fmla="*/ 2615664 h 6025976"/>
              <a:gd name="connsiteX3855" fmla="*/ 5767806 w 6696733"/>
              <a:gd name="connsiteY3855" fmla="*/ 2622065 h 6025976"/>
              <a:gd name="connsiteX3856" fmla="*/ 5776442 w 6696733"/>
              <a:gd name="connsiteY3856" fmla="*/ 2616390 h 6025976"/>
              <a:gd name="connsiteX3857" fmla="*/ 5782327 w 6696733"/>
              <a:gd name="connsiteY3857" fmla="*/ 2617116 h 6025976"/>
              <a:gd name="connsiteX3858" fmla="*/ 5789001 w 6696733"/>
              <a:gd name="connsiteY3858" fmla="*/ 2611200 h 6025976"/>
              <a:gd name="connsiteX3859" fmla="*/ 5796437 w 6696733"/>
              <a:gd name="connsiteY3859" fmla="*/ 2632334 h 6025976"/>
              <a:gd name="connsiteX3860" fmla="*/ 5796042 w 6696733"/>
              <a:gd name="connsiteY3860" fmla="*/ 2635656 h 6025976"/>
              <a:gd name="connsiteX3861" fmla="*/ 5807415 w 6696733"/>
              <a:gd name="connsiteY3861" fmla="*/ 2640428 h 6025976"/>
              <a:gd name="connsiteX3862" fmla="*/ 5792895 w 6696733"/>
              <a:gd name="connsiteY3862" fmla="*/ 2645376 h 6025976"/>
              <a:gd name="connsiteX3863" fmla="*/ 5791709 w 6696733"/>
              <a:gd name="connsiteY3863" fmla="*/ 2655339 h 6025976"/>
              <a:gd name="connsiteX3864" fmla="*/ 5782693 w 6696733"/>
              <a:gd name="connsiteY3864" fmla="*/ 2647487 h 6025976"/>
              <a:gd name="connsiteX3865" fmla="*/ 5765816 w 6696733"/>
              <a:gd name="connsiteY3865" fmla="*/ 2655514 h 6025976"/>
              <a:gd name="connsiteX3866" fmla="*/ 5721085 w 6696733"/>
              <a:gd name="connsiteY3866" fmla="*/ 2663475 h 6025976"/>
              <a:gd name="connsiteX3867" fmla="*/ 5719123 w 6696733"/>
              <a:gd name="connsiteY3867" fmla="*/ 2663233 h 6025976"/>
              <a:gd name="connsiteX3868" fmla="*/ 5712449 w 6696733"/>
              <a:gd name="connsiteY3868" fmla="*/ 2669150 h 6025976"/>
              <a:gd name="connsiteX3869" fmla="*/ 5699495 w 6696733"/>
              <a:gd name="connsiteY3869" fmla="*/ 2677661 h 6025976"/>
              <a:gd name="connsiteX3870" fmla="*/ 5694401 w 6696733"/>
              <a:gd name="connsiteY3870" fmla="*/ 2670293 h 6025976"/>
              <a:gd name="connsiteX3871" fmla="*/ 5674392 w 6696733"/>
              <a:gd name="connsiteY3871" fmla="*/ 2671195 h 6025976"/>
              <a:gd name="connsiteX3872" fmla="*/ 5674787 w 6696733"/>
              <a:gd name="connsiteY3872" fmla="*/ 2667874 h 6025976"/>
              <a:gd name="connsiteX3873" fmla="*/ 5665770 w 6696733"/>
              <a:gd name="connsiteY3873" fmla="*/ 2660023 h 6025976"/>
              <a:gd name="connsiteX3874" fmla="*/ 5602991 w 6696733"/>
              <a:gd name="connsiteY3874" fmla="*/ 2669127 h 6025976"/>
              <a:gd name="connsiteX3875" fmla="*/ 5638282 w 6696733"/>
              <a:gd name="connsiteY3875" fmla="*/ 2690328 h 6025976"/>
              <a:gd name="connsiteX3876" fmla="*/ 5680657 w 6696733"/>
              <a:gd name="connsiteY3876" fmla="*/ 2685446 h 6025976"/>
              <a:gd name="connsiteX3877" fmla="*/ 5724598 w 6696733"/>
              <a:gd name="connsiteY3877" fmla="*/ 2684126 h 6025976"/>
              <a:gd name="connsiteX3878" fmla="*/ 5711644 w 6696733"/>
              <a:gd name="connsiteY3878" fmla="*/ 2692639 h 6025976"/>
              <a:gd name="connsiteX3879" fmla="*/ 5648865 w 6696733"/>
              <a:gd name="connsiteY3879" fmla="*/ 2701742 h 6025976"/>
              <a:gd name="connsiteX3880" fmla="*/ 5665331 w 6696733"/>
              <a:gd name="connsiteY3880" fmla="*/ 2713882 h 6025976"/>
              <a:gd name="connsiteX3881" fmla="*/ 5573512 w 6696733"/>
              <a:gd name="connsiteY3881" fmla="*/ 2732883 h 6025976"/>
              <a:gd name="connsiteX3882" fmla="*/ 5567629 w 6696733"/>
              <a:gd name="connsiteY3882" fmla="*/ 2732157 h 6025976"/>
              <a:gd name="connsiteX3883" fmla="*/ 5587622 w 6696733"/>
              <a:gd name="connsiteY3883" fmla="*/ 2748102 h 6025976"/>
              <a:gd name="connsiteX3884" fmla="*/ 5603709 w 6696733"/>
              <a:gd name="connsiteY3884" fmla="*/ 2746717 h 6025976"/>
              <a:gd name="connsiteX3885" fmla="*/ 5745749 w 6696733"/>
              <a:gd name="connsiteY3885" fmla="*/ 2723801 h 6025976"/>
              <a:gd name="connsiteX3886" fmla="*/ 5747300 w 6696733"/>
              <a:gd name="connsiteY3886" fmla="*/ 2744209 h 6025976"/>
              <a:gd name="connsiteX3887" fmla="*/ 5604470 w 6696733"/>
              <a:gd name="connsiteY3887" fmla="*/ 2773767 h 6025976"/>
              <a:gd name="connsiteX3888" fmla="*/ 5578182 w 6696733"/>
              <a:gd name="connsiteY3888" fmla="*/ 2777263 h 6025976"/>
              <a:gd name="connsiteX3889" fmla="*/ 5570322 w 6696733"/>
              <a:gd name="connsiteY3889" fmla="*/ 2793143 h 6025976"/>
              <a:gd name="connsiteX3890" fmla="*/ 5567584 w 6696733"/>
              <a:gd name="connsiteY3890" fmla="*/ 2782696 h 6025976"/>
              <a:gd name="connsiteX3891" fmla="*/ 5555026 w 6696733"/>
              <a:gd name="connsiteY3891" fmla="*/ 2787886 h 6025976"/>
              <a:gd name="connsiteX3892" fmla="*/ 5527156 w 6696733"/>
              <a:gd name="connsiteY3892" fmla="*/ 2804666 h 6025976"/>
              <a:gd name="connsiteX3893" fmla="*/ 5525180 w 6696733"/>
              <a:gd name="connsiteY3893" fmla="*/ 2821270 h 6025976"/>
              <a:gd name="connsiteX3894" fmla="*/ 5517716 w 6696733"/>
              <a:gd name="connsiteY3894" fmla="*/ 2833829 h 6025976"/>
              <a:gd name="connsiteX3895" fmla="*/ 5564013 w 6696733"/>
              <a:gd name="connsiteY3895" fmla="*/ 2829430 h 6025976"/>
              <a:gd name="connsiteX3896" fmla="*/ 5616956 w 6696733"/>
              <a:gd name="connsiteY3896" fmla="*/ 2852808 h 6025976"/>
              <a:gd name="connsiteX3897" fmla="*/ 5575372 w 6696733"/>
              <a:gd name="connsiteY3897" fmla="*/ 2851048 h 6025976"/>
              <a:gd name="connsiteX3898" fmla="*/ 5442758 w 6696733"/>
              <a:gd name="connsiteY3898" fmla="*/ 2861648 h 6025976"/>
              <a:gd name="connsiteX3899" fmla="*/ 5441573 w 6696733"/>
              <a:gd name="connsiteY3899" fmla="*/ 2871611 h 6025976"/>
              <a:gd name="connsiteX3900" fmla="*/ 5443535 w 6696733"/>
              <a:gd name="connsiteY3900" fmla="*/ 2871853 h 6025976"/>
              <a:gd name="connsiteX3901" fmla="*/ 5452946 w 6696733"/>
              <a:gd name="connsiteY3901" fmla="*/ 2876383 h 6025976"/>
              <a:gd name="connsiteX3902" fmla="*/ 5452155 w 6696733"/>
              <a:gd name="connsiteY3902" fmla="*/ 2883024 h 6025976"/>
              <a:gd name="connsiteX3903" fmla="*/ 5439992 w 6696733"/>
              <a:gd name="connsiteY3903" fmla="*/ 2884894 h 6025976"/>
              <a:gd name="connsiteX3904" fmla="*/ 5436450 w 6696733"/>
              <a:gd name="connsiteY3904" fmla="*/ 2897936 h 6025976"/>
              <a:gd name="connsiteX3905" fmla="*/ 5500400 w 6696733"/>
              <a:gd name="connsiteY3905" fmla="*/ 2895714 h 6025976"/>
              <a:gd name="connsiteX3906" fmla="*/ 5500005 w 6696733"/>
              <a:gd name="connsiteY3906" fmla="*/ 2899035 h 6025976"/>
              <a:gd name="connsiteX3907" fmla="*/ 5532968 w 6696733"/>
              <a:gd name="connsiteY3907" fmla="*/ 2889622 h 6025976"/>
              <a:gd name="connsiteX3908" fmla="*/ 5571420 w 6696733"/>
              <a:gd name="connsiteY3908" fmla="*/ 2884256 h 6025976"/>
              <a:gd name="connsiteX3909" fmla="*/ 5586336 w 6696733"/>
              <a:gd name="connsiteY3909" fmla="*/ 2875989 h 6025976"/>
              <a:gd name="connsiteX3910" fmla="*/ 5650667 w 6696733"/>
              <a:gd name="connsiteY3910" fmla="*/ 2887292 h 6025976"/>
              <a:gd name="connsiteX3911" fmla="*/ 5649511 w 6696733"/>
              <a:gd name="connsiteY3911" fmla="*/ 2863562 h 6025976"/>
              <a:gd name="connsiteX3912" fmla="*/ 5660868 w 6696733"/>
              <a:gd name="connsiteY3912" fmla="*/ 2885181 h 6025976"/>
              <a:gd name="connsiteX3913" fmla="*/ 5662829 w 6696733"/>
              <a:gd name="connsiteY3913" fmla="*/ 2885423 h 6025976"/>
              <a:gd name="connsiteX3914" fmla="*/ 5667528 w 6696733"/>
              <a:gd name="connsiteY3914" fmla="*/ 2896110 h 6025976"/>
              <a:gd name="connsiteX3915" fmla="*/ 5662419 w 6696733"/>
              <a:gd name="connsiteY3915" fmla="*/ 2905589 h 6025976"/>
              <a:gd name="connsiteX3916" fmla="*/ 5633775 w 6696733"/>
              <a:gd name="connsiteY3916" fmla="*/ 2912165 h 6025976"/>
              <a:gd name="connsiteX3917" fmla="*/ 5571405 w 6696733"/>
              <a:gd name="connsiteY3917" fmla="*/ 2901103 h 6025976"/>
              <a:gd name="connsiteX3918" fmla="*/ 5556886 w 6696733"/>
              <a:gd name="connsiteY3918" fmla="*/ 2906051 h 6025976"/>
              <a:gd name="connsiteX3919" fmla="*/ 5543155 w 6696733"/>
              <a:gd name="connsiteY3919" fmla="*/ 2904357 h 6025976"/>
              <a:gd name="connsiteX3920" fmla="*/ 5534915 w 6696733"/>
              <a:gd name="connsiteY3920" fmla="*/ 2906712 h 6025976"/>
              <a:gd name="connsiteX3921" fmla="*/ 5536481 w 6696733"/>
              <a:gd name="connsiteY3921" fmla="*/ 2910274 h 6025976"/>
              <a:gd name="connsiteX3922" fmla="*/ 5540799 w 6696733"/>
              <a:gd name="connsiteY3922" fmla="*/ 2907437 h 6025976"/>
              <a:gd name="connsiteX3923" fmla="*/ 5538442 w 6696733"/>
              <a:gd name="connsiteY3923" fmla="*/ 2910516 h 6025976"/>
              <a:gd name="connsiteX3924" fmla="*/ 5545892 w 6696733"/>
              <a:gd name="connsiteY3924" fmla="*/ 2914804 h 6025976"/>
              <a:gd name="connsiteX3925" fmla="*/ 5575314 w 6696733"/>
              <a:gd name="connsiteY3925" fmla="*/ 2918432 h 6025976"/>
              <a:gd name="connsiteX3926" fmla="*/ 5571771 w 6696733"/>
              <a:gd name="connsiteY3926" fmla="*/ 2931474 h 6025976"/>
              <a:gd name="connsiteX3927" fmla="*/ 5558042 w 6696733"/>
              <a:gd name="connsiteY3927" fmla="*/ 2929781 h 6025976"/>
              <a:gd name="connsiteX3928" fmla="*/ 5559214 w 6696733"/>
              <a:gd name="connsiteY3928" fmla="*/ 2936665 h 6025976"/>
              <a:gd name="connsiteX3929" fmla="*/ 5630613 w 6696733"/>
              <a:gd name="connsiteY3929" fmla="*/ 2938731 h 6025976"/>
              <a:gd name="connsiteX3930" fmla="*/ 5636498 w 6696733"/>
              <a:gd name="connsiteY3930" fmla="*/ 2939458 h 6025976"/>
              <a:gd name="connsiteX3931" fmla="*/ 5647871 w 6696733"/>
              <a:gd name="connsiteY3931" fmla="*/ 2944229 h 6025976"/>
              <a:gd name="connsiteX3932" fmla="*/ 5676120 w 6696733"/>
              <a:gd name="connsiteY3932" fmla="*/ 2940975 h 6025976"/>
              <a:gd name="connsiteX3933" fmla="*/ 5680043 w 6696733"/>
              <a:gd name="connsiteY3933" fmla="*/ 2941459 h 6025976"/>
              <a:gd name="connsiteX3934" fmla="*/ 5685913 w 6696733"/>
              <a:gd name="connsiteY3934" fmla="*/ 2959030 h 6025976"/>
              <a:gd name="connsiteX3935" fmla="*/ 5687479 w 6696733"/>
              <a:gd name="connsiteY3935" fmla="*/ 2962593 h 6025976"/>
              <a:gd name="connsiteX3936" fmla="*/ 5749467 w 6696733"/>
              <a:gd name="connsiteY3936" fmla="*/ 2960131 h 6025976"/>
              <a:gd name="connsiteX3937" fmla="*/ 5740437 w 6696733"/>
              <a:gd name="connsiteY3937" fmla="*/ 2969124 h 6025976"/>
              <a:gd name="connsiteX3938" fmla="*/ 5661967 w 6696733"/>
              <a:gd name="connsiteY3938" fmla="*/ 2976295 h 6025976"/>
              <a:gd name="connsiteX3939" fmla="*/ 5663137 w 6696733"/>
              <a:gd name="connsiteY3939" fmla="*/ 2983178 h 6025976"/>
              <a:gd name="connsiteX3940" fmla="*/ 5660781 w 6696733"/>
              <a:gd name="connsiteY3940" fmla="*/ 2986256 h 6025976"/>
              <a:gd name="connsiteX3941" fmla="*/ 5658043 w 6696733"/>
              <a:gd name="connsiteY3941" fmla="*/ 2975811 h 6025976"/>
              <a:gd name="connsiteX3942" fmla="*/ 5595660 w 6696733"/>
              <a:gd name="connsiteY3942" fmla="*/ 2981596 h 6025976"/>
              <a:gd name="connsiteX3943" fmla="*/ 5569343 w 6696733"/>
              <a:gd name="connsiteY3943" fmla="*/ 3018785 h 6025976"/>
              <a:gd name="connsiteX3944" fmla="*/ 5717266 w 6696733"/>
              <a:gd name="connsiteY3944" fmla="*/ 2996594 h 6025976"/>
              <a:gd name="connsiteX3945" fmla="*/ 5697608 w 6696733"/>
              <a:gd name="connsiteY3945" fmla="*/ 3044712 h 6025976"/>
              <a:gd name="connsiteX3946" fmla="*/ 5707006 w 6696733"/>
              <a:gd name="connsiteY3946" fmla="*/ 3066089 h 6025976"/>
              <a:gd name="connsiteX3947" fmla="*/ 5711704 w 6696733"/>
              <a:gd name="connsiteY3947" fmla="*/ 3076778 h 6025976"/>
              <a:gd name="connsiteX3948" fmla="*/ 5715231 w 6696733"/>
              <a:gd name="connsiteY3948" fmla="*/ 3080582 h 6025976"/>
              <a:gd name="connsiteX3949" fmla="*/ 5755250 w 6696733"/>
              <a:gd name="connsiteY3949" fmla="*/ 3078778 h 6025976"/>
              <a:gd name="connsiteX3950" fmla="*/ 5741111 w 6696733"/>
              <a:gd name="connsiteY3950" fmla="*/ 3097252 h 6025976"/>
              <a:gd name="connsiteX3951" fmla="*/ 5742282 w 6696733"/>
              <a:gd name="connsiteY3951" fmla="*/ 3104135 h 6025976"/>
              <a:gd name="connsiteX3952" fmla="*/ 5738344 w 6696733"/>
              <a:gd name="connsiteY3952" fmla="*/ 3120498 h 6025976"/>
              <a:gd name="connsiteX3953" fmla="*/ 5729723 w 6696733"/>
              <a:gd name="connsiteY3953" fmla="*/ 3109326 h 6025976"/>
              <a:gd name="connsiteX3954" fmla="*/ 5723048 w 6696733"/>
              <a:gd name="connsiteY3954" fmla="*/ 3115241 h 6025976"/>
              <a:gd name="connsiteX3955" fmla="*/ 5692837 w 6696733"/>
              <a:gd name="connsiteY3955" fmla="*/ 3118255 h 6025976"/>
              <a:gd name="connsiteX3956" fmla="*/ 5679503 w 6696733"/>
              <a:gd name="connsiteY3956" fmla="*/ 3113241 h 6025976"/>
              <a:gd name="connsiteX3957" fmla="*/ 5679107 w 6696733"/>
              <a:gd name="connsiteY3957" fmla="*/ 3116562 h 6025976"/>
              <a:gd name="connsiteX3958" fmla="*/ 5676356 w 6696733"/>
              <a:gd name="connsiteY3958" fmla="*/ 3122961 h 6025976"/>
              <a:gd name="connsiteX3959" fmla="*/ 5681829 w 6696733"/>
              <a:gd name="connsiteY3959" fmla="*/ 3143854 h 6025976"/>
              <a:gd name="connsiteX3960" fmla="*/ 5681434 w 6696733"/>
              <a:gd name="connsiteY3960" fmla="*/ 3147175 h 6025976"/>
              <a:gd name="connsiteX3961" fmla="*/ 5703011 w 6696733"/>
              <a:gd name="connsiteY3961" fmla="*/ 3149836 h 6025976"/>
              <a:gd name="connsiteX3962" fmla="*/ 5714002 w 6696733"/>
              <a:gd name="connsiteY3962" fmla="*/ 3141084 h 6025976"/>
              <a:gd name="connsiteX3963" fmla="*/ 5736368 w 6696733"/>
              <a:gd name="connsiteY3963" fmla="*/ 3137102 h 6025976"/>
              <a:gd name="connsiteX3964" fmla="*/ 5756758 w 6696733"/>
              <a:gd name="connsiteY3964" fmla="*/ 3149727 h 6025976"/>
              <a:gd name="connsiteX3965" fmla="*/ 5779123 w 6696733"/>
              <a:gd name="connsiteY3965" fmla="*/ 3145745 h 6025976"/>
              <a:gd name="connsiteX3966" fmla="*/ 5803845 w 6696733"/>
              <a:gd name="connsiteY3966" fmla="*/ 3138685 h 6025976"/>
              <a:gd name="connsiteX3967" fmla="*/ 5809730 w 6696733"/>
              <a:gd name="connsiteY3967" fmla="*/ 3139411 h 6025976"/>
              <a:gd name="connsiteX3968" fmla="*/ 5839561 w 6696733"/>
              <a:gd name="connsiteY3968" fmla="*/ 3122874 h 6025976"/>
              <a:gd name="connsiteX3969" fmla="*/ 5840351 w 6696733"/>
              <a:gd name="connsiteY3969" fmla="*/ 3116231 h 6025976"/>
              <a:gd name="connsiteX3970" fmla="*/ 5864678 w 6696733"/>
              <a:gd name="connsiteY3970" fmla="*/ 3112493 h 6025976"/>
              <a:gd name="connsiteX3971" fmla="*/ 5892928 w 6696733"/>
              <a:gd name="connsiteY3971" fmla="*/ 3109238 h 6025976"/>
              <a:gd name="connsiteX3972" fmla="*/ 5894889 w 6696733"/>
              <a:gd name="connsiteY3972" fmla="*/ 3109480 h 6025976"/>
              <a:gd name="connsiteX3973" fmla="*/ 5902720 w 6696733"/>
              <a:gd name="connsiteY3973" fmla="*/ 3127294 h 6025976"/>
              <a:gd name="connsiteX3974" fmla="*/ 5902325 w 6696733"/>
              <a:gd name="connsiteY3974" fmla="*/ 3130615 h 6025976"/>
              <a:gd name="connsiteX3975" fmla="*/ 5903891 w 6696733"/>
              <a:gd name="connsiteY3975" fmla="*/ 3134177 h 6025976"/>
              <a:gd name="connsiteX3976" fmla="*/ 5964314 w 6696733"/>
              <a:gd name="connsiteY3976" fmla="*/ 3128151 h 6025976"/>
              <a:gd name="connsiteX3977" fmla="*/ 5936840 w 6696733"/>
              <a:gd name="connsiteY3977" fmla="*/ 3141611 h 6025976"/>
              <a:gd name="connsiteX3978" fmla="*/ 5929375 w 6696733"/>
              <a:gd name="connsiteY3978" fmla="*/ 3154168 h 6025976"/>
              <a:gd name="connsiteX3979" fmla="*/ 5928980 w 6696733"/>
              <a:gd name="connsiteY3979" fmla="*/ 3157490 h 6025976"/>
              <a:gd name="connsiteX3980" fmla="*/ 5950160 w 6696733"/>
              <a:gd name="connsiteY3980" fmla="*/ 3163472 h 6025976"/>
              <a:gd name="connsiteX3981" fmla="*/ 5965075 w 6696733"/>
              <a:gd name="connsiteY3981" fmla="*/ 3155202 h 6025976"/>
              <a:gd name="connsiteX3982" fmla="*/ 5967037 w 6696733"/>
              <a:gd name="connsiteY3982" fmla="*/ 3155443 h 6025976"/>
              <a:gd name="connsiteX3983" fmla="*/ 5970959 w 6696733"/>
              <a:gd name="connsiteY3983" fmla="*/ 3155928 h 6025976"/>
              <a:gd name="connsiteX3984" fmla="*/ 5985479 w 6696733"/>
              <a:gd name="connsiteY3984" fmla="*/ 3150980 h 6025976"/>
              <a:gd name="connsiteX3985" fmla="*/ 5993310 w 6696733"/>
              <a:gd name="connsiteY3985" fmla="*/ 3168793 h 6025976"/>
              <a:gd name="connsiteX3986" fmla="*/ 5992125 w 6696733"/>
              <a:gd name="connsiteY3986" fmla="*/ 3178757 h 6025976"/>
              <a:gd name="connsiteX3987" fmla="*/ 5998009 w 6696733"/>
              <a:gd name="connsiteY3987" fmla="*/ 3179483 h 6025976"/>
              <a:gd name="connsiteX3988" fmla="*/ 5997614 w 6696733"/>
              <a:gd name="connsiteY3988" fmla="*/ 3182803 h 6025976"/>
              <a:gd name="connsiteX3989" fmla="*/ 5987017 w 6696733"/>
              <a:gd name="connsiteY3989" fmla="*/ 3188235 h 6025976"/>
              <a:gd name="connsiteX3990" fmla="*/ 6112575 w 6696733"/>
              <a:gd name="connsiteY3990" fmla="*/ 3170025 h 6025976"/>
              <a:gd name="connsiteX3991" fmla="*/ 6123472 w 6696733"/>
              <a:gd name="connsiteY3991" fmla="*/ 3171369 h 6025976"/>
              <a:gd name="connsiteX3992" fmla="*/ 6122332 w 6696733"/>
              <a:gd name="connsiteY3992" fmla="*/ 3171651 h 6025976"/>
              <a:gd name="connsiteX3993" fmla="*/ 6111785 w 6696733"/>
              <a:gd name="connsiteY3993" fmla="*/ 3176667 h 6025976"/>
              <a:gd name="connsiteX3994" fmla="*/ 6025073 w 6696733"/>
              <a:gd name="connsiteY3994" fmla="*/ 3186190 h 6025976"/>
              <a:gd name="connsiteX3995" fmla="*/ 5972497 w 6696733"/>
              <a:gd name="connsiteY3995" fmla="*/ 3193183 h 6025976"/>
              <a:gd name="connsiteX3996" fmla="*/ 5956015 w 6696733"/>
              <a:gd name="connsiteY3996" fmla="*/ 3197890 h 6025976"/>
              <a:gd name="connsiteX3997" fmla="*/ 5910888 w 6696733"/>
              <a:gd name="connsiteY3997" fmla="*/ 3209171 h 6025976"/>
              <a:gd name="connsiteX3998" fmla="*/ 5909322 w 6696733"/>
              <a:gd name="connsiteY3998" fmla="*/ 3205609 h 6025976"/>
              <a:gd name="connsiteX3999" fmla="*/ 5907360 w 6696733"/>
              <a:gd name="connsiteY3999" fmla="*/ 3205367 h 6025976"/>
              <a:gd name="connsiteX4000" fmla="*/ 5902253 w 6696733"/>
              <a:gd name="connsiteY4000" fmla="*/ 3214845 h 6025976"/>
              <a:gd name="connsiteX4001" fmla="*/ 5889694 w 6696733"/>
              <a:gd name="connsiteY4001" fmla="*/ 3220036 h 6025976"/>
              <a:gd name="connsiteX4002" fmla="*/ 5884204 w 6696733"/>
              <a:gd name="connsiteY4002" fmla="*/ 3215989 h 6025976"/>
              <a:gd name="connsiteX4003" fmla="*/ 5882243 w 6696733"/>
              <a:gd name="connsiteY4003" fmla="*/ 3215748 h 6025976"/>
              <a:gd name="connsiteX4004" fmla="*/ 5864590 w 6696733"/>
              <a:gd name="connsiteY4004" fmla="*/ 3213570 h 6025976"/>
              <a:gd name="connsiteX4005" fmla="*/ 5864986 w 6696733"/>
              <a:gd name="connsiteY4005" fmla="*/ 3210248 h 6025976"/>
              <a:gd name="connsiteX4006" fmla="*/ 5863024 w 6696733"/>
              <a:gd name="connsiteY4006" fmla="*/ 3210006 h 6025976"/>
              <a:gd name="connsiteX4007" fmla="*/ 5855970 w 6696733"/>
              <a:gd name="connsiteY4007" fmla="*/ 3202398 h 6025976"/>
              <a:gd name="connsiteX4008" fmla="*/ 5776709 w 6696733"/>
              <a:gd name="connsiteY4008" fmla="*/ 3216209 h 6025976"/>
              <a:gd name="connsiteX4009" fmla="*/ 5774352 w 6696733"/>
              <a:gd name="connsiteY4009" fmla="*/ 3219288 h 6025976"/>
              <a:gd name="connsiteX4010" fmla="*/ 5772391 w 6696733"/>
              <a:gd name="connsiteY4010" fmla="*/ 3219046 h 6025976"/>
              <a:gd name="connsiteX4011" fmla="*/ 5760213 w 6696733"/>
              <a:gd name="connsiteY4011" fmla="*/ 3237760 h 6025976"/>
              <a:gd name="connsiteX4012" fmla="*/ 5735900 w 6696733"/>
              <a:gd name="connsiteY4012" fmla="*/ 3224654 h 6025976"/>
              <a:gd name="connsiteX4013" fmla="*/ 5728450 w 6696733"/>
              <a:gd name="connsiteY4013" fmla="*/ 3220365 h 6025976"/>
              <a:gd name="connsiteX4014" fmla="*/ 5707241 w 6696733"/>
              <a:gd name="connsiteY4014" fmla="*/ 3248076 h 6025976"/>
              <a:gd name="connsiteX4015" fmla="*/ 5681743 w 6696733"/>
              <a:gd name="connsiteY4015" fmla="*/ 3244932 h 6025976"/>
              <a:gd name="connsiteX4016" fmla="*/ 5660153 w 6696733"/>
              <a:gd name="connsiteY4016" fmla="*/ 3259116 h 6025976"/>
              <a:gd name="connsiteX4017" fmla="*/ 5658192 w 6696733"/>
              <a:gd name="connsiteY4017" fmla="*/ 3258874 h 6025976"/>
              <a:gd name="connsiteX4018" fmla="*/ 5644857 w 6696733"/>
              <a:gd name="connsiteY4018" fmla="*/ 3253860 h 6025976"/>
              <a:gd name="connsiteX4019" fmla="*/ 5647593 w 6696733"/>
              <a:gd name="connsiteY4019" fmla="*/ 3264305 h 6025976"/>
              <a:gd name="connsiteX4020" fmla="*/ 5646803 w 6696733"/>
              <a:gd name="connsiteY4020" fmla="*/ 3270948 h 6025976"/>
              <a:gd name="connsiteX4021" fmla="*/ 5658967 w 6696733"/>
              <a:gd name="connsiteY4021" fmla="*/ 3269079 h 6025976"/>
              <a:gd name="connsiteX4022" fmla="*/ 5703699 w 6696733"/>
              <a:gd name="connsiteY4022" fmla="*/ 3261118 h 6025976"/>
              <a:gd name="connsiteX4023" fmla="*/ 5854374 w 6696733"/>
              <a:gd name="connsiteY4023" fmla="*/ 3232527 h 6025976"/>
              <a:gd name="connsiteX4024" fmla="*/ 5876740 w 6696733"/>
              <a:gd name="connsiteY4024" fmla="*/ 3228547 h 6025976"/>
              <a:gd name="connsiteX4025" fmla="*/ 5935200 w 6696733"/>
              <a:gd name="connsiteY4025" fmla="*/ 3222280 h 6025976"/>
              <a:gd name="connsiteX4026" fmla="*/ 5934805 w 6696733"/>
              <a:gd name="connsiteY4026" fmla="*/ 3225600 h 6025976"/>
              <a:gd name="connsiteX4027" fmla="*/ 5888508 w 6696733"/>
              <a:gd name="connsiteY4027" fmla="*/ 3229999 h 6025976"/>
              <a:gd name="connsiteX4028" fmla="*/ 5914402 w 6696733"/>
              <a:gd name="connsiteY4028" fmla="*/ 3229822 h 6025976"/>
              <a:gd name="connsiteX4029" fmla="*/ 5901447 w 6696733"/>
              <a:gd name="connsiteY4029" fmla="*/ 3238333 h 6025976"/>
              <a:gd name="connsiteX4030" fmla="*/ 5783340 w 6696733"/>
              <a:gd name="connsiteY4030" fmla="*/ 3260832 h 6025976"/>
              <a:gd name="connsiteX4031" fmla="*/ 5772147 w 6696733"/>
              <a:gd name="connsiteY4031" fmla="*/ 3263269 h 6025976"/>
              <a:gd name="connsiteX4032" fmla="*/ 5771176 w 6696733"/>
              <a:gd name="connsiteY4032" fmla="*/ 3262701 h 6025976"/>
              <a:gd name="connsiteX4033" fmla="*/ 5760139 w 6696733"/>
              <a:gd name="connsiteY4033" fmla="*/ 3265552 h 6025976"/>
              <a:gd name="connsiteX4034" fmla="*/ 5759554 w 6696733"/>
              <a:gd name="connsiteY4034" fmla="*/ 3266013 h 6025976"/>
              <a:gd name="connsiteX4035" fmla="*/ 5724089 w 6696733"/>
              <a:gd name="connsiteY4035" fmla="*/ 3273741 h 6025976"/>
              <a:gd name="connsiteX4036" fmla="*/ 5731538 w 6696733"/>
              <a:gd name="connsiteY4036" fmla="*/ 3278030 h 6025976"/>
              <a:gd name="connsiteX4037" fmla="*/ 5737818 w 6696733"/>
              <a:gd name="connsiteY4037" fmla="*/ 3275434 h 6025976"/>
              <a:gd name="connsiteX4038" fmla="*/ 5749982 w 6696733"/>
              <a:gd name="connsiteY4038" fmla="*/ 3273564 h 6025976"/>
              <a:gd name="connsiteX4039" fmla="*/ 5759554 w 6696733"/>
              <a:gd name="connsiteY4039" fmla="*/ 3266013 h 6025976"/>
              <a:gd name="connsiteX4040" fmla="*/ 5772147 w 6696733"/>
              <a:gd name="connsiteY4040" fmla="*/ 3263269 h 6025976"/>
              <a:gd name="connsiteX4041" fmla="*/ 5782106 w 6696733"/>
              <a:gd name="connsiteY4041" fmla="*/ 3269103 h 6025976"/>
              <a:gd name="connsiteX4042" fmla="*/ 5791566 w 6696733"/>
              <a:gd name="connsiteY4042" fmla="*/ 3275325 h 6025976"/>
              <a:gd name="connsiteX4043" fmla="*/ 5798636 w 6696733"/>
              <a:gd name="connsiteY4043" fmla="*/ 3266087 h 6025976"/>
              <a:gd name="connsiteX4044" fmla="*/ 5802939 w 6696733"/>
              <a:gd name="connsiteY4044" fmla="*/ 3280096 h 6025976"/>
              <a:gd name="connsiteX4045" fmla="*/ 5797436 w 6696733"/>
              <a:gd name="connsiteY4045" fmla="*/ 3292896 h 6025976"/>
              <a:gd name="connsiteX4046" fmla="*/ 5793132 w 6696733"/>
              <a:gd name="connsiteY4046" fmla="*/ 3278887 h 6025976"/>
              <a:gd name="connsiteX4047" fmla="*/ 5785271 w 6696733"/>
              <a:gd name="connsiteY4047" fmla="*/ 3294764 h 6025976"/>
              <a:gd name="connsiteX4048" fmla="*/ 5773109 w 6696733"/>
              <a:gd name="connsiteY4048" fmla="*/ 3296635 h 6025976"/>
              <a:gd name="connsiteX4049" fmla="*/ 5746820 w 6696733"/>
              <a:gd name="connsiteY4049" fmla="*/ 3300131 h 6025976"/>
              <a:gd name="connsiteX4050" fmla="*/ 5742107 w 6696733"/>
              <a:gd name="connsiteY4050" fmla="*/ 3306290 h 6025976"/>
              <a:gd name="connsiteX4051" fmla="*/ 5724835 w 6696733"/>
              <a:gd name="connsiteY4051" fmla="*/ 3317637 h 6025976"/>
              <a:gd name="connsiteX4052" fmla="*/ 5722479 w 6696733"/>
              <a:gd name="connsiteY4052" fmla="*/ 3320716 h 6025976"/>
              <a:gd name="connsiteX4053" fmla="*/ 5709524 w 6696733"/>
              <a:gd name="connsiteY4053" fmla="*/ 3329228 h 6025976"/>
              <a:gd name="connsiteX4054" fmla="*/ 5707167 w 6696733"/>
              <a:gd name="connsiteY4054" fmla="*/ 3332306 h 6025976"/>
              <a:gd name="connsiteX4055" fmla="*/ 5709130 w 6696733"/>
              <a:gd name="connsiteY4055" fmla="*/ 3332548 h 6025976"/>
              <a:gd name="connsiteX4056" fmla="*/ 5700098 w 6696733"/>
              <a:gd name="connsiteY4056" fmla="*/ 3341543 h 6025976"/>
              <a:gd name="connsiteX4057" fmla="*/ 5698137 w 6696733"/>
              <a:gd name="connsiteY4057" fmla="*/ 3341301 h 6025976"/>
              <a:gd name="connsiteX4058" fmla="*/ 5642018 w 6696733"/>
              <a:gd name="connsiteY4058" fmla="*/ 3361336 h 6025976"/>
              <a:gd name="connsiteX4059" fmla="*/ 5651825 w 6696733"/>
              <a:gd name="connsiteY4059" fmla="*/ 3362546 h 6025976"/>
              <a:gd name="connsiteX4060" fmla="*/ 5680850 w 6696733"/>
              <a:gd name="connsiteY4060" fmla="*/ 3369495 h 6025976"/>
              <a:gd name="connsiteX4061" fmla="*/ 5652205 w 6696733"/>
              <a:gd name="connsiteY4061" fmla="*/ 3376071 h 6025976"/>
              <a:gd name="connsiteX4062" fmla="*/ 5649850 w 6696733"/>
              <a:gd name="connsiteY4062" fmla="*/ 3379149 h 6025976"/>
              <a:gd name="connsiteX4063" fmla="*/ 5645926 w 6696733"/>
              <a:gd name="connsiteY4063" fmla="*/ 3378666 h 6025976"/>
              <a:gd name="connsiteX4064" fmla="*/ 5633762 w 6696733"/>
              <a:gd name="connsiteY4064" fmla="*/ 3380535 h 6025976"/>
              <a:gd name="connsiteX4065" fmla="*/ 5616095 w 6696733"/>
              <a:gd name="connsiteY4065" fmla="*/ 3395205 h 6025976"/>
              <a:gd name="connsiteX4066" fmla="*/ 5555672 w 6696733"/>
              <a:gd name="connsiteY4066" fmla="*/ 3401231 h 6025976"/>
              <a:gd name="connsiteX4067" fmla="*/ 5521144 w 6696733"/>
              <a:gd name="connsiteY4067" fmla="*/ 3407080 h 6025976"/>
              <a:gd name="connsiteX4068" fmla="*/ 5526238 w 6696733"/>
              <a:gd name="connsiteY4068" fmla="*/ 3414447 h 6025976"/>
              <a:gd name="connsiteX4069" fmla="*/ 5512888 w 6696733"/>
              <a:gd name="connsiteY4069" fmla="*/ 3426279 h 6025976"/>
              <a:gd name="connsiteX4070" fmla="*/ 5512902 w 6696733"/>
              <a:gd name="connsiteY4070" fmla="*/ 3409433 h 6025976"/>
              <a:gd name="connsiteX4071" fmla="*/ 5517221 w 6696733"/>
              <a:gd name="connsiteY4071" fmla="*/ 3406595 h 6025976"/>
              <a:gd name="connsiteX4072" fmla="*/ 5495250 w 6696733"/>
              <a:gd name="connsiteY4072" fmla="*/ 3407256 h 6025976"/>
              <a:gd name="connsiteX4073" fmla="*/ 5490932 w 6696733"/>
              <a:gd name="connsiteY4073" fmla="*/ 3410093 h 6025976"/>
              <a:gd name="connsiteX4074" fmla="*/ 5499554 w 6696733"/>
              <a:gd name="connsiteY4074" fmla="*/ 3421265 h 6025976"/>
              <a:gd name="connsiteX4075" fmla="*/ 5490918 w 6696733"/>
              <a:gd name="connsiteY4075" fmla="*/ 3426939 h 6025976"/>
              <a:gd name="connsiteX4076" fmla="*/ 5490523 w 6696733"/>
              <a:gd name="connsiteY4076" fmla="*/ 3430259 h 6025976"/>
              <a:gd name="connsiteX4077" fmla="*/ 5482282 w 6696733"/>
              <a:gd name="connsiteY4077" fmla="*/ 3432614 h 6025976"/>
              <a:gd name="connsiteX4078" fmla="*/ 5471828 w 6696733"/>
              <a:gd name="connsiteY4078" fmla="*/ 3439481 h 6025976"/>
              <a:gd name="connsiteX4079" fmla="*/ 5469571 w 6696733"/>
              <a:gd name="connsiteY4079" fmla="*/ 3439628 h 6025976"/>
              <a:gd name="connsiteX4080" fmla="*/ 5470265 w 6696733"/>
              <a:gd name="connsiteY4080" fmla="*/ 3435343 h 6025976"/>
              <a:gd name="connsiteX4081" fmla="*/ 5472080 w 6696733"/>
              <a:gd name="connsiteY4081" fmla="*/ 3434724 h 6025976"/>
              <a:gd name="connsiteX4082" fmla="*/ 5485033 w 6696733"/>
              <a:gd name="connsiteY4082" fmla="*/ 3426213 h 6025976"/>
              <a:gd name="connsiteX4083" fmla="*/ 5481506 w 6696733"/>
              <a:gd name="connsiteY4083" fmla="*/ 3422409 h 6025976"/>
              <a:gd name="connsiteX4084" fmla="*/ 5474847 w 6696733"/>
              <a:gd name="connsiteY4084" fmla="*/ 3411479 h 6025976"/>
              <a:gd name="connsiteX4085" fmla="*/ 5445806 w 6696733"/>
              <a:gd name="connsiteY4085" fmla="*/ 3421374 h 6025976"/>
              <a:gd name="connsiteX4086" fmla="*/ 5415199 w 6696733"/>
              <a:gd name="connsiteY4086" fmla="*/ 3427709 h 6025976"/>
              <a:gd name="connsiteX4087" fmla="*/ 5408920 w 6696733"/>
              <a:gd name="connsiteY4087" fmla="*/ 3430304 h 6025976"/>
              <a:gd name="connsiteX4088" fmla="*/ 5400680 w 6696733"/>
              <a:gd name="connsiteY4088" fmla="*/ 3432656 h 6025976"/>
              <a:gd name="connsiteX4089" fmla="*/ 5394005 w 6696733"/>
              <a:gd name="connsiteY4089" fmla="*/ 3438573 h 6025976"/>
              <a:gd name="connsiteX4090" fmla="*/ 5394796 w 6696733"/>
              <a:gd name="connsiteY4090" fmla="*/ 3431930 h 6025976"/>
              <a:gd name="connsiteX4091" fmla="*/ 5392438 w 6696733"/>
              <a:gd name="connsiteY4091" fmla="*/ 3435010 h 6025976"/>
              <a:gd name="connsiteX4092" fmla="*/ 5385764 w 6696733"/>
              <a:gd name="connsiteY4092" fmla="*/ 3440926 h 6025976"/>
              <a:gd name="connsiteX4093" fmla="*/ 5389686 w 6696733"/>
              <a:gd name="connsiteY4093" fmla="*/ 3441410 h 6025976"/>
              <a:gd name="connsiteX4094" fmla="*/ 5387330 w 6696733"/>
              <a:gd name="connsiteY4094" fmla="*/ 3444488 h 6025976"/>
              <a:gd name="connsiteX4095" fmla="*/ 5461482 w 6696733"/>
              <a:gd name="connsiteY4095" fmla="*/ 3440155 h 6025976"/>
              <a:gd name="connsiteX4096" fmla="*/ 5469571 w 6696733"/>
              <a:gd name="connsiteY4096" fmla="*/ 3439628 h 6025976"/>
              <a:gd name="connsiteX4097" fmla="*/ 5469328 w 6696733"/>
              <a:gd name="connsiteY4097" fmla="*/ 3441123 h 6025976"/>
              <a:gd name="connsiteX4098" fmla="*/ 5471828 w 6696733"/>
              <a:gd name="connsiteY4098" fmla="*/ 3439481 h 6025976"/>
              <a:gd name="connsiteX4099" fmla="*/ 5486053 w 6696733"/>
              <a:gd name="connsiteY4099" fmla="*/ 3438554 h 6025976"/>
              <a:gd name="connsiteX4100" fmla="*/ 5512083 w 6696733"/>
              <a:gd name="connsiteY4100" fmla="*/ 3449768 h 6025976"/>
              <a:gd name="connsiteX4101" fmla="*/ 5453622 w 6696733"/>
              <a:gd name="connsiteY4101" fmla="*/ 3456035 h 6025976"/>
              <a:gd name="connsiteX4102" fmla="*/ 5379865 w 6696733"/>
              <a:gd name="connsiteY4102" fmla="*/ 3457047 h 6025976"/>
              <a:gd name="connsiteX4103" fmla="*/ 5379470 w 6696733"/>
              <a:gd name="connsiteY4103" fmla="*/ 3460368 h 6025976"/>
              <a:gd name="connsiteX4104" fmla="*/ 5369663 w 6696733"/>
              <a:gd name="connsiteY4104" fmla="*/ 3459158 h 6025976"/>
              <a:gd name="connsiteX4105" fmla="*/ 5359461 w 6696733"/>
              <a:gd name="connsiteY4105" fmla="*/ 3461269 h 6025976"/>
              <a:gd name="connsiteX4106" fmla="*/ 5355143 w 6696733"/>
              <a:gd name="connsiteY4106" fmla="*/ 3464105 h 6025976"/>
              <a:gd name="connsiteX4107" fmla="*/ 5357104 w 6696733"/>
              <a:gd name="connsiteY4107" fmla="*/ 3464347 h 6025976"/>
              <a:gd name="connsiteX4108" fmla="*/ 5359066 w 6696733"/>
              <a:gd name="connsiteY4108" fmla="*/ 3464590 h 6025976"/>
              <a:gd name="connsiteX4109" fmla="*/ 5368478 w 6696733"/>
              <a:gd name="connsiteY4109" fmla="*/ 3469121 h 6025976"/>
              <a:gd name="connsiteX4110" fmla="*/ 5366121 w 6696733"/>
              <a:gd name="connsiteY4110" fmla="*/ 3472200 h 6025976"/>
              <a:gd name="connsiteX4111" fmla="*/ 5359841 w 6696733"/>
              <a:gd name="connsiteY4111" fmla="*/ 3474794 h 6025976"/>
              <a:gd name="connsiteX4112" fmla="*/ 5361802 w 6696733"/>
              <a:gd name="connsiteY4112" fmla="*/ 3475036 h 6025976"/>
              <a:gd name="connsiteX4113" fmla="*/ 5363765 w 6696733"/>
              <a:gd name="connsiteY4113" fmla="*/ 3475278 h 6025976"/>
              <a:gd name="connsiteX4114" fmla="*/ 5357485 w 6696733"/>
              <a:gd name="connsiteY4114" fmla="*/ 3477872 h 6025976"/>
              <a:gd name="connsiteX4115" fmla="*/ 5355524 w 6696733"/>
              <a:gd name="connsiteY4115" fmla="*/ 3477631 h 6025976"/>
              <a:gd name="connsiteX4116" fmla="*/ 5335119 w 6696733"/>
              <a:gd name="connsiteY4116" fmla="*/ 3481854 h 6025976"/>
              <a:gd name="connsiteX4117" fmla="*/ 5324918 w 6696733"/>
              <a:gd name="connsiteY4117" fmla="*/ 3483965 h 6025976"/>
              <a:gd name="connsiteX4118" fmla="*/ 5322957 w 6696733"/>
              <a:gd name="connsiteY4118" fmla="*/ 3483723 h 6025976"/>
              <a:gd name="connsiteX4119" fmla="*/ 5289992 w 6696733"/>
              <a:gd name="connsiteY4119" fmla="*/ 3493135 h 6025976"/>
              <a:gd name="connsiteX4120" fmla="*/ 5257030 w 6696733"/>
              <a:gd name="connsiteY4120" fmla="*/ 3502548 h 6025976"/>
              <a:gd name="connsiteX4121" fmla="*/ 5321375 w 6696733"/>
              <a:gd name="connsiteY4121" fmla="*/ 3497007 h 6025976"/>
              <a:gd name="connsiteX4122" fmla="*/ 5325693 w 6696733"/>
              <a:gd name="connsiteY4122" fmla="*/ 3494169 h 6025976"/>
              <a:gd name="connsiteX4123" fmla="*/ 5327654 w 6696733"/>
              <a:gd name="connsiteY4123" fmla="*/ 3494412 h 6025976"/>
              <a:gd name="connsiteX4124" fmla="*/ 5329617 w 6696733"/>
              <a:gd name="connsiteY4124" fmla="*/ 3494653 h 6025976"/>
              <a:gd name="connsiteX4125" fmla="*/ 5324904 w 6696733"/>
              <a:gd name="connsiteY4125" fmla="*/ 3500810 h 6025976"/>
              <a:gd name="connsiteX4126" fmla="*/ 5314700 w 6696733"/>
              <a:gd name="connsiteY4126" fmla="*/ 3502923 h 6025976"/>
              <a:gd name="connsiteX4127" fmla="*/ 5302538 w 6696733"/>
              <a:gd name="connsiteY4127" fmla="*/ 3504792 h 6025976"/>
              <a:gd name="connsiteX4128" fmla="*/ 5294296 w 6696733"/>
              <a:gd name="connsiteY4128" fmla="*/ 3507145 h 6025976"/>
              <a:gd name="connsiteX4129" fmla="*/ 5288016 w 6696733"/>
              <a:gd name="connsiteY4129" fmla="*/ 3509740 h 6025976"/>
              <a:gd name="connsiteX4130" fmla="*/ 5271535 w 6696733"/>
              <a:gd name="connsiteY4130" fmla="*/ 3514446 h 6025976"/>
              <a:gd name="connsiteX4131" fmla="*/ 5240928 w 6696733"/>
              <a:gd name="connsiteY4131" fmla="*/ 3520780 h 6025976"/>
              <a:gd name="connsiteX4132" fmla="*/ 5323322 w 6696733"/>
              <a:gd name="connsiteY4132" fmla="*/ 3514094 h 6025976"/>
              <a:gd name="connsiteX4133" fmla="*/ 5325679 w 6696733"/>
              <a:gd name="connsiteY4133" fmla="*/ 3511015 h 6025976"/>
              <a:gd name="connsiteX4134" fmla="*/ 5331563 w 6696733"/>
              <a:gd name="connsiteY4134" fmla="*/ 3511741 h 6025976"/>
              <a:gd name="connsiteX4135" fmla="*/ 5341369 w 6696733"/>
              <a:gd name="connsiteY4135" fmla="*/ 3512950 h 6025976"/>
              <a:gd name="connsiteX4136" fmla="*/ 5333129 w 6696733"/>
              <a:gd name="connsiteY4136" fmla="*/ 3515303 h 6025976"/>
              <a:gd name="connsiteX4137" fmla="*/ 5335867 w 6696733"/>
              <a:gd name="connsiteY4137" fmla="*/ 3525751 h 6025976"/>
              <a:gd name="connsiteX4138" fmla="*/ 5322532 w 6696733"/>
              <a:gd name="connsiteY4138" fmla="*/ 3520737 h 6025976"/>
              <a:gd name="connsiteX4139" fmla="*/ 5320966 w 6696733"/>
              <a:gd name="connsiteY4139" fmla="*/ 3517174 h 6025976"/>
              <a:gd name="connsiteX4140" fmla="*/ 5288398 w 6696733"/>
              <a:gd name="connsiteY4140" fmla="*/ 3523264 h 6025976"/>
              <a:gd name="connsiteX4141" fmla="*/ 5285645 w 6696733"/>
              <a:gd name="connsiteY4141" fmla="*/ 3529665 h 6025976"/>
              <a:gd name="connsiteX4142" fmla="*/ 5273878 w 6696733"/>
              <a:gd name="connsiteY4142" fmla="*/ 3528213 h 6025976"/>
              <a:gd name="connsiteX4143" fmla="*/ 5274273 w 6696733"/>
              <a:gd name="connsiteY4143" fmla="*/ 3524893 h 6025976"/>
              <a:gd name="connsiteX4144" fmla="*/ 5266032 w 6696733"/>
              <a:gd name="connsiteY4144" fmla="*/ 3527246 h 6025976"/>
              <a:gd name="connsiteX4145" fmla="*/ 5267993 w 6696733"/>
              <a:gd name="connsiteY4145" fmla="*/ 3527487 h 6025976"/>
              <a:gd name="connsiteX4146" fmla="*/ 5253473 w 6696733"/>
              <a:gd name="connsiteY4146" fmla="*/ 3532435 h 6025976"/>
              <a:gd name="connsiteX4147" fmla="*/ 5237387 w 6696733"/>
              <a:gd name="connsiteY4147" fmla="*/ 3533822 h 6025976"/>
              <a:gd name="connsiteX4148" fmla="*/ 5223262 w 6696733"/>
              <a:gd name="connsiteY4148" fmla="*/ 3535449 h 6025976"/>
              <a:gd name="connsiteX4149" fmla="*/ 5234635 w 6696733"/>
              <a:gd name="connsiteY4149" fmla="*/ 3540221 h 6025976"/>
              <a:gd name="connsiteX4150" fmla="*/ 5292701 w 6696733"/>
              <a:gd name="connsiteY4150" fmla="*/ 3537274 h 6025976"/>
              <a:gd name="connsiteX4151" fmla="*/ 5302112 w 6696733"/>
              <a:gd name="connsiteY4151" fmla="*/ 3541805 h 6025976"/>
              <a:gd name="connsiteX4152" fmla="*/ 5249536 w 6696733"/>
              <a:gd name="connsiteY4152" fmla="*/ 3548798 h 6025976"/>
              <a:gd name="connsiteX4153" fmla="*/ 5277390 w 6696733"/>
              <a:gd name="connsiteY4153" fmla="*/ 3548864 h 6025976"/>
              <a:gd name="connsiteX4154" fmla="*/ 5269150 w 6696733"/>
              <a:gd name="connsiteY4154" fmla="*/ 3551218 h 6025976"/>
              <a:gd name="connsiteX4155" fmla="*/ 5275034 w 6696733"/>
              <a:gd name="connsiteY4155" fmla="*/ 3551943 h 6025976"/>
              <a:gd name="connsiteX4156" fmla="*/ 5274640 w 6696733"/>
              <a:gd name="connsiteY4156" fmla="*/ 3555264 h 6025976"/>
              <a:gd name="connsiteX4157" fmla="*/ 5244428 w 6696733"/>
              <a:gd name="connsiteY4157" fmla="*/ 3558276 h 6025976"/>
              <a:gd name="connsiteX4158" fmla="*/ 5229512 w 6696733"/>
              <a:gd name="connsiteY4158" fmla="*/ 3566545 h 6025976"/>
              <a:gd name="connsiteX4159" fmla="*/ 5211464 w 6696733"/>
              <a:gd name="connsiteY4159" fmla="*/ 3567688 h 6025976"/>
              <a:gd name="connsiteX4160" fmla="*/ 5225194 w 6696733"/>
              <a:gd name="connsiteY4160" fmla="*/ 3569382 h 6025976"/>
              <a:gd name="connsiteX4161" fmla="*/ 5233039 w 6696733"/>
              <a:gd name="connsiteY4161" fmla="*/ 3570350 h 6025976"/>
              <a:gd name="connsiteX4162" fmla="*/ 5238133 w 6696733"/>
              <a:gd name="connsiteY4162" fmla="*/ 3577718 h 6025976"/>
              <a:gd name="connsiteX4163" fmla="*/ 5238514 w 6696733"/>
              <a:gd name="connsiteY4163" fmla="*/ 3591243 h 6025976"/>
              <a:gd name="connsiteX4164" fmla="*/ 5282456 w 6696733"/>
              <a:gd name="connsiteY4164" fmla="*/ 3589924 h 6025976"/>
              <a:gd name="connsiteX4165" fmla="*/ 5286774 w 6696733"/>
              <a:gd name="connsiteY4165" fmla="*/ 3587086 h 6025976"/>
              <a:gd name="connsiteX4166" fmla="*/ 5312668 w 6696733"/>
              <a:gd name="connsiteY4166" fmla="*/ 3586911 h 6025976"/>
              <a:gd name="connsiteX4167" fmla="*/ 5341311 w 6696733"/>
              <a:gd name="connsiteY4167" fmla="*/ 3580335 h 6025976"/>
              <a:gd name="connsiteX4168" fmla="*/ 5345629 w 6696733"/>
              <a:gd name="connsiteY4168" fmla="*/ 3577498 h 6025976"/>
              <a:gd name="connsiteX4169" fmla="*/ 5357002 w 6696733"/>
              <a:gd name="connsiteY4169" fmla="*/ 3582270 h 6025976"/>
              <a:gd name="connsiteX4170" fmla="*/ 5342878 w 6696733"/>
              <a:gd name="connsiteY4170" fmla="*/ 3583897 h 6025976"/>
              <a:gd name="connsiteX4171" fmla="*/ 5320116 w 6696733"/>
              <a:gd name="connsiteY4171" fmla="*/ 3591199 h 6025976"/>
              <a:gd name="connsiteX4172" fmla="*/ 5279704 w 6696733"/>
              <a:gd name="connsiteY4172" fmla="*/ 3596324 h 6025976"/>
              <a:gd name="connsiteX4173" fmla="*/ 5273028 w 6696733"/>
              <a:gd name="connsiteY4173" fmla="*/ 3602239 h 6025976"/>
              <a:gd name="connsiteX4174" fmla="*/ 5272633 w 6696733"/>
              <a:gd name="connsiteY4174" fmla="*/ 3605560 h 6025976"/>
              <a:gd name="connsiteX4175" fmla="*/ 5305978 w 6696733"/>
              <a:gd name="connsiteY4175" fmla="*/ 3609673 h 6025976"/>
              <a:gd name="connsiteX4176" fmla="*/ 5307939 w 6696733"/>
              <a:gd name="connsiteY4176" fmla="*/ 3609915 h 6025976"/>
              <a:gd name="connsiteX4177" fmla="*/ 5326382 w 6696733"/>
              <a:gd name="connsiteY4177" fmla="*/ 3605450 h 6025976"/>
              <a:gd name="connsiteX4178" fmla="*/ 5334622 w 6696733"/>
              <a:gd name="connsiteY4178" fmla="*/ 3603097 h 6025976"/>
              <a:gd name="connsiteX4179" fmla="*/ 5335018 w 6696733"/>
              <a:gd name="connsiteY4179" fmla="*/ 3599777 h 6025976"/>
              <a:gd name="connsiteX4180" fmla="*/ 5335413 w 6696733"/>
              <a:gd name="connsiteY4180" fmla="*/ 3596455 h 6025976"/>
              <a:gd name="connsiteX4181" fmla="*/ 5338940 w 6696733"/>
              <a:gd name="connsiteY4181" fmla="*/ 3600261 h 6025976"/>
              <a:gd name="connsiteX4182" fmla="*/ 5341297 w 6696733"/>
              <a:gd name="connsiteY4182" fmla="*/ 3597181 h 6025976"/>
              <a:gd name="connsiteX4183" fmla="*/ 5342863 w 6696733"/>
              <a:gd name="connsiteY4183" fmla="*/ 3600745 h 6025976"/>
              <a:gd name="connsiteX4184" fmla="*/ 5344429 w 6696733"/>
              <a:gd name="connsiteY4184" fmla="*/ 3604307 h 6025976"/>
              <a:gd name="connsiteX4185" fmla="*/ 5354631 w 6696733"/>
              <a:gd name="connsiteY4185" fmla="*/ 3602196 h 6025976"/>
              <a:gd name="connsiteX4186" fmla="*/ 5356593 w 6696733"/>
              <a:gd name="connsiteY4186" fmla="*/ 3602438 h 6025976"/>
              <a:gd name="connsiteX4187" fmla="*/ 5356974 w 6696733"/>
              <a:gd name="connsiteY4187" fmla="*/ 3615964 h 6025976"/>
              <a:gd name="connsiteX4188" fmla="*/ 5361687 w 6696733"/>
              <a:gd name="connsiteY4188" fmla="*/ 3609804 h 6025976"/>
              <a:gd name="connsiteX4189" fmla="*/ 5362477 w 6696733"/>
              <a:gd name="connsiteY4189" fmla="*/ 3603164 h 6025976"/>
              <a:gd name="connsiteX4190" fmla="*/ 5368361 w 6696733"/>
              <a:gd name="connsiteY4190" fmla="*/ 3603890 h 6025976"/>
              <a:gd name="connsiteX4191" fmla="*/ 5370322 w 6696733"/>
              <a:gd name="connsiteY4191" fmla="*/ 3604132 h 6025976"/>
              <a:gd name="connsiteX4192" fmla="*/ 5372678 w 6696733"/>
              <a:gd name="connsiteY4192" fmla="*/ 3601051 h 6025976"/>
              <a:gd name="connsiteX4193" fmla="*/ 5376602 w 6696733"/>
              <a:gd name="connsiteY4193" fmla="*/ 3601536 h 6025976"/>
              <a:gd name="connsiteX4194" fmla="*/ 5390331 w 6696733"/>
              <a:gd name="connsiteY4194" fmla="*/ 3603229 h 6025976"/>
              <a:gd name="connsiteX4195" fmla="*/ 5396216 w 6696733"/>
              <a:gd name="connsiteY4195" fmla="*/ 3603955 h 6025976"/>
              <a:gd name="connsiteX4196" fmla="*/ 5401706 w 6696733"/>
              <a:gd name="connsiteY4196" fmla="*/ 3608002 h 6025976"/>
              <a:gd name="connsiteX4197" fmla="*/ 5396596 w 6696733"/>
              <a:gd name="connsiteY4197" fmla="*/ 3617480 h 6025976"/>
              <a:gd name="connsiteX4198" fmla="*/ 5394635 w 6696733"/>
              <a:gd name="connsiteY4198" fmla="*/ 3617237 h 6025976"/>
              <a:gd name="connsiteX4199" fmla="*/ 5364423 w 6696733"/>
              <a:gd name="connsiteY4199" fmla="*/ 3620252 h 6025976"/>
              <a:gd name="connsiteX4200" fmla="*/ 5353431 w 6696733"/>
              <a:gd name="connsiteY4200" fmla="*/ 3629005 h 6025976"/>
              <a:gd name="connsiteX4201" fmla="*/ 5347547 w 6696733"/>
              <a:gd name="connsiteY4201" fmla="*/ 3628279 h 6025976"/>
              <a:gd name="connsiteX4202" fmla="*/ 5276133 w 6696733"/>
              <a:gd name="connsiteY4202" fmla="*/ 3643056 h 6025976"/>
              <a:gd name="connsiteX4203" fmla="*/ 5274947 w 6696733"/>
              <a:gd name="connsiteY4203" fmla="*/ 3653020 h 6025976"/>
              <a:gd name="connsiteX4204" fmla="*/ 5289071 w 6696733"/>
              <a:gd name="connsiteY4204" fmla="*/ 3651392 h 6025976"/>
              <a:gd name="connsiteX4205" fmla="*/ 5291809 w 6696733"/>
              <a:gd name="connsiteY4205" fmla="*/ 3661838 h 6025976"/>
              <a:gd name="connsiteX4206" fmla="*/ 5263163 w 6696733"/>
              <a:gd name="connsiteY4206" fmla="*/ 3668415 h 6025976"/>
              <a:gd name="connsiteX4207" fmla="*/ 5256094 w 6696733"/>
              <a:gd name="connsiteY4207" fmla="*/ 3677651 h 6025976"/>
              <a:gd name="connsiteX4208" fmla="*/ 5254133 w 6696733"/>
              <a:gd name="connsiteY4208" fmla="*/ 3677409 h 6025976"/>
              <a:gd name="connsiteX4209" fmla="*/ 5251776 w 6696733"/>
              <a:gd name="connsiteY4209" fmla="*/ 3680488 h 6025976"/>
              <a:gd name="connsiteX4210" fmla="*/ 5259622 w 6696733"/>
              <a:gd name="connsiteY4210" fmla="*/ 3681456 h 6025976"/>
              <a:gd name="connsiteX4211" fmla="*/ 5274141 w 6696733"/>
              <a:gd name="connsiteY4211" fmla="*/ 3676508 h 6025976"/>
              <a:gd name="connsiteX4212" fmla="*/ 5289832 w 6696733"/>
              <a:gd name="connsiteY4212" fmla="*/ 3678443 h 6025976"/>
              <a:gd name="connsiteX4213" fmla="*/ 5352233 w 6696733"/>
              <a:gd name="connsiteY4213" fmla="*/ 3655814 h 6025976"/>
              <a:gd name="connsiteX4214" fmla="*/ 5380086 w 6696733"/>
              <a:gd name="connsiteY4214" fmla="*/ 3655879 h 6025976"/>
              <a:gd name="connsiteX4215" fmla="*/ 5384784 w 6696733"/>
              <a:gd name="connsiteY4215" fmla="*/ 3666567 h 6025976"/>
              <a:gd name="connsiteX4216" fmla="*/ 5379677 w 6696733"/>
              <a:gd name="connsiteY4216" fmla="*/ 3676045 h 6025976"/>
              <a:gd name="connsiteX4217" fmla="*/ 5377716 w 6696733"/>
              <a:gd name="connsiteY4217" fmla="*/ 3675804 h 6025976"/>
              <a:gd name="connsiteX4218" fmla="*/ 5367102 w 6696733"/>
              <a:gd name="connsiteY4218" fmla="*/ 3698082 h 6025976"/>
              <a:gd name="connsiteX4219" fmla="*/ 5367512 w 6696733"/>
              <a:gd name="connsiteY4219" fmla="*/ 3677915 h 6025976"/>
              <a:gd name="connsiteX4220" fmla="*/ 5303153 w 6696733"/>
              <a:gd name="connsiteY4220" fmla="*/ 3700304 h 6025976"/>
              <a:gd name="connsiteX4221" fmla="*/ 5289817 w 6696733"/>
              <a:gd name="connsiteY4221" fmla="*/ 3695289 h 6025976"/>
              <a:gd name="connsiteX4222" fmla="*/ 5251761 w 6696733"/>
              <a:gd name="connsiteY4222" fmla="*/ 3697335 h 6025976"/>
              <a:gd name="connsiteX4223" fmla="*/ 5218022 w 6696733"/>
              <a:gd name="connsiteY4223" fmla="*/ 3696543 h 6025976"/>
              <a:gd name="connsiteX4224" fmla="*/ 5217627 w 6696733"/>
              <a:gd name="connsiteY4224" fmla="*/ 3699863 h 6025976"/>
              <a:gd name="connsiteX4225" fmla="*/ 5152887 w 6696733"/>
              <a:gd name="connsiteY4225" fmla="*/ 3708727 h 6025976"/>
              <a:gd name="connsiteX4226" fmla="*/ 5157587 w 6696733"/>
              <a:gd name="connsiteY4226" fmla="*/ 3719415 h 6025976"/>
              <a:gd name="connsiteX4227" fmla="*/ 5171316 w 6696733"/>
              <a:gd name="connsiteY4227" fmla="*/ 3721108 h 6025976"/>
              <a:gd name="connsiteX4228" fmla="*/ 5170525 w 6696733"/>
              <a:gd name="connsiteY4228" fmla="*/ 3727749 h 6025976"/>
              <a:gd name="connsiteX4229" fmla="*/ 5161889 w 6696733"/>
              <a:gd name="connsiteY4229" fmla="*/ 3733423 h 6025976"/>
              <a:gd name="connsiteX4230" fmla="*/ 5159927 w 6696733"/>
              <a:gd name="connsiteY4230" fmla="*/ 3733181 h 6025976"/>
              <a:gd name="connsiteX4231" fmla="*/ 5160704 w 6696733"/>
              <a:gd name="connsiteY4231" fmla="*/ 3743386 h 6025976"/>
              <a:gd name="connsiteX4232" fmla="*/ 5160308 w 6696733"/>
              <a:gd name="connsiteY4232" fmla="*/ 3746707 h 6025976"/>
              <a:gd name="connsiteX4233" fmla="*/ 5293712 w 6696733"/>
              <a:gd name="connsiteY4233" fmla="*/ 3729465 h 6025976"/>
              <a:gd name="connsiteX4234" fmla="*/ 5334915 w 6696733"/>
              <a:gd name="connsiteY4234" fmla="*/ 3717700 h 6025976"/>
              <a:gd name="connsiteX4235" fmla="*/ 5283099 w 6696733"/>
              <a:gd name="connsiteY4235" fmla="*/ 3751744 h 6025976"/>
              <a:gd name="connsiteX4236" fmla="*/ 5234445 w 6696733"/>
              <a:gd name="connsiteY4236" fmla="*/ 3759221 h 6025976"/>
              <a:gd name="connsiteX4237" fmla="*/ 5243067 w 6696733"/>
              <a:gd name="connsiteY4237" fmla="*/ 3770392 h 6025976"/>
              <a:gd name="connsiteX4238" fmla="*/ 5245409 w 6696733"/>
              <a:gd name="connsiteY4238" fmla="*/ 3784159 h 6025976"/>
              <a:gd name="connsiteX4239" fmla="*/ 5274039 w 6696733"/>
              <a:gd name="connsiteY4239" fmla="*/ 3794430 h 6025976"/>
              <a:gd name="connsiteX4240" fmla="*/ 5285413 w 6696733"/>
              <a:gd name="connsiteY4240" fmla="*/ 3799203 h 6025976"/>
              <a:gd name="connsiteX4241" fmla="*/ 5288956 w 6696733"/>
              <a:gd name="connsiteY4241" fmla="*/ 3786162 h 6025976"/>
              <a:gd name="connsiteX4242" fmla="*/ 5295219 w 6696733"/>
              <a:gd name="connsiteY4242" fmla="*/ 3800412 h 6025976"/>
              <a:gd name="connsiteX4243" fmla="*/ 5323074 w 6696733"/>
              <a:gd name="connsiteY4243" fmla="*/ 3800478 h 6025976"/>
              <a:gd name="connsiteX4244" fmla="*/ 5464309 w 6696733"/>
              <a:gd name="connsiteY4244" fmla="*/ 3801051 h 6025976"/>
              <a:gd name="connsiteX4245" fmla="*/ 5464294 w 6696733"/>
              <a:gd name="connsiteY4245" fmla="*/ 3817896 h 6025976"/>
              <a:gd name="connsiteX4246" fmla="*/ 5322269 w 6696733"/>
              <a:gd name="connsiteY4246" fmla="*/ 3823966 h 6025976"/>
              <a:gd name="connsiteX4247" fmla="*/ 5305789 w 6696733"/>
              <a:gd name="connsiteY4247" fmla="*/ 3828673 h 6025976"/>
              <a:gd name="connsiteX4248" fmla="*/ 5287726 w 6696733"/>
              <a:gd name="connsiteY4248" fmla="*/ 3846663 h 6025976"/>
              <a:gd name="connsiteX4249" fmla="*/ 5291648 w 6696733"/>
              <a:gd name="connsiteY4249" fmla="*/ 3847146 h 6025976"/>
              <a:gd name="connsiteX4250" fmla="*/ 5385019 w 6696733"/>
              <a:gd name="connsiteY4250" fmla="*/ 3848553 h 6025976"/>
              <a:gd name="connsiteX4251" fmla="*/ 5367352 w 6696733"/>
              <a:gd name="connsiteY4251" fmla="*/ 3863222 h 6025976"/>
              <a:gd name="connsiteX4252" fmla="*/ 5431698 w 6696733"/>
              <a:gd name="connsiteY4252" fmla="*/ 3857680 h 6025976"/>
              <a:gd name="connsiteX4253" fmla="*/ 5445032 w 6696733"/>
              <a:gd name="connsiteY4253" fmla="*/ 3862694 h 6025976"/>
              <a:gd name="connsiteX4254" fmla="*/ 5398340 w 6696733"/>
              <a:gd name="connsiteY4254" fmla="*/ 3870413 h 6025976"/>
              <a:gd name="connsiteX4255" fmla="*/ 5355965 w 6696733"/>
              <a:gd name="connsiteY4255" fmla="*/ 3875296 h 6025976"/>
              <a:gd name="connsiteX4256" fmla="*/ 5322592 w 6696733"/>
              <a:gd name="connsiteY4256" fmla="*/ 3904876 h 6025976"/>
              <a:gd name="connsiteX4257" fmla="*/ 5384581 w 6696733"/>
              <a:gd name="connsiteY4257" fmla="*/ 3902413 h 6025976"/>
              <a:gd name="connsiteX4258" fmla="*/ 5394007 w 6696733"/>
              <a:gd name="connsiteY4258" fmla="*/ 3890097 h 6025976"/>
              <a:gd name="connsiteX4259" fmla="*/ 5394402 w 6696733"/>
              <a:gd name="connsiteY4259" fmla="*/ 3886776 h 6025976"/>
              <a:gd name="connsiteX4260" fmla="*/ 5412845 w 6696733"/>
              <a:gd name="connsiteY4260" fmla="*/ 3882311 h 6025976"/>
              <a:gd name="connsiteX4261" fmla="*/ 5419520 w 6696733"/>
              <a:gd name="connsiteY4261" fmla="*/ 3876396 h 6025976"/>
              <a:gd name="connsiteX4262" fmla="*/ 5430892 w 6696733"/>
              <a:gd name="connsiteY4262" fmla="*/ 3881168 h 6025976"/>
              <a:gd name="connsiteX4263" fmla="*/ 5438343 w 6696733"/>
              <a:gd name="connsiteY4263" fmla="*/ 3885457 h 6025976"/>
              <a:gd name="connsiteX4264" fmla="*/ 5440700 w 6696733"/>
              <a:gd name="connsiteY4264" fmla="*/ 3882378 h 6025976"/>
              <a:gd name="connsiteX4265" fmla="*/ 5484245 w 6696733"/>
              <a:gd name="connsiteY4265" fmla="*/ 3884380 h 6025976"/>
              <a:gd name="connsiteX4266" fmla="*/ 5501899 w 6696733"/>
              <a:gd name="connsiteY4266" fmla="*/ 3886556 h 6025976"/>
              <a:gd name="connsiteX4267" fmla="*/ 5510534 w 6696733"/>
              <a:gd name="connsiteY4267" fmla="*/ 3880882 h 6025976"/>
              <a:gd name="connsiteX4268" fmla="*/ 5511706 w 6696733"/>
              <a:gd name="connsiteY4268" fmla="*/ 3887767 h 6025976"/>
              <a:gd name="connsiteX4269" fmla="*/ 5527396 w 6696733"/>
              <a:gd name="connsiteY4269" fmla="*/ 3889702 h 6025976"/>
              <a:gd name="connsiteX4270" fmla="*/ 5527001 w 6696733"/>
              <a:gd name="connsiteY4270" fmla="*/ 3893022 h 6025976"/>
              <a:gd name="connsiteX4271" fmla="*/ 5516403 w 6696733"/>
              <a:gd name="connsiteY4271" fmla="*/ 3898455 h 6025976"/>
              <a:gd name="connsiteX4272" fmla="*/ 5514442 w 6696733"/>
              <a:gd name="connsiteY4272" fmla="*/ 3898213 h 6025976"/>
              <a:gd name="connsiteX4273" fmla="*/ 5516008 w 6696733"/>
              <a:gd name="connsiteY4273" fmla="*/ 3901775 h 6025976"/>
              <a:gd name="connsiteX4274" fmla="*/ 5507358 w 6696733"/>
              <a:gd name="connsiteY4274" fmla="*/ 3924296 h 6025976"/>
              <a:gd name="connsiteX4275" fmla="*/ 5501869 w 6696733"/>
              <a:gd name="connsiteY4275" fmla="*/ 3920248 h 6025976"/>
              <a:gd name="connsiteX4276" fmla="*/ 5495984 w 6696733"/>
              <a:gd name="connsiteY4276" fmla="*/ 3919522 h 6025976"/>
              <a:gd name="connsiteX4277" fmla="*/ 5494023 w 6696733"/>
              <a:gd name="connsiteY4277" fmla="*/ 3919281 h 6025976"/>
              <a:gd name="connsiteX4278" fmla="*/ 5494008 w 6696733"/>
              <a:gd name="connsiteY4278" fmla="*/ 3936128 h 6025976"/>
              <a:gd name="connsiteX4279" fmla="*/ 5488125 w 6696733"/>
              <a:gd name="connsiteY4279" fmla="*/ 3935402 h 6025976"/>
              <a:gd name="connsiteX4280" fmla="*/ 5487334 w 6696733"/>
              <a:gd name="connsiteY4280" fmla="*/ 3942042 h 6025976"/>
              <a:gd name="connsiteX4281" fmla="*/ 5495180 w 6696733"/>
              <a:gd name="connsiteY4281" fmla="*/ 3943011 h 6025976"/>
              <a:gd name="connsiteX4282" fmla="*/ 5432006 w 6696733"/>
              <a:gd name="connsiteY4282" fmla="*/ 3955437 h 6025976"/>
              <a:gd name="connsiteX4283" fmla="*/ 5431611 w 6696733"/>
              <a:gd name="connsiteY4283" fmla="*/ 3958757 h 6025976"/>
              <a:gd name="connsiteX4284" fmla="*/ 5425712 w 6696733"/>
              <a:gd name="connsiteY4284" fmla="*/ 3974878 h 6025976"/>
              <a:gd name="connsiteX4285" fmla="*/ 5423355 w 6696733"/>
              <a:gd name="connsiteY4285" fmla="*/ 3977956 h 6025976"/>
              <a:gd name="connsiteX4286" fmla="*/ 5393539 w 6696733"/>
              <a:gd name="connsiteY4286" fmla="*/ 3977649 h 6025976"/>
              <a:gd name="connsiteX4287" fmla="*/ 5378228 w 6696733"/>
              <a:gd name="connsiteY4287" fmla="*/ 3989239 h 6025976"/>
              <a:gd name="connsiteX4288" fmla="*/ 5377833 w 6696733"/>
              <a:gd name="connsiteY4288" fmla="*/ 3992559 h 6025976"/>
              <a:gd name="connsiteX4289" fmla="*/ 5372330 w 6696733"/>
              <a:gd name="connsiteY4289" fmla="*/ 4005359 h 6025976"/>
              <a:gd name="connsiteX4290" fmla="*/ 5364499 w 6696733"/>
              <a:gd name="connsiteY4290" fmla="*/ 3987546 h 6025976"/>
              <a:gd name="connsiteX4291" fmla="*/ 5369607 w 6696733"/>
              <a:gd name="connsiteY4291" fmla="*/ 3978066 h 6025976"/>
              <a:gd name="connsiteX4292" fmla="*/ 5368040 w 6696733"/>
              <a:gd name="connsiteY4292" fmla="*/ 3974504 h 6025976"/>
              <a:gd name="connsiteX4293" fmla="*/ 5339015 w 6696733"/>
              <a:gd name="connsiteY4293" fmla="*/ 3967554 h 6025976"/>
              <a:gd name="connsiteX4294" fmla="*/ 5335092 w 6696733"/>
              <a:gd name="connsiteY4294" fmla="*/ 3967069 h 6025976"/>
              <a:gd name="connsiteX4295" fmla="*/ 5345675 w 6696733"/>
              <a:gd name="connsiteY4295" fmla="*/ 3978484 h 6025976"/>
              <a:gd name="connsiteX4296" fmla="*/ 5318947 w 6696733"/>
              <a:gd name="connsiteY4296" fmla="*/ 4035840 h 6025976"/>
              <a:gd name="connsiteX4297" fmla="*/ 5320909 w 6696733"/>
              <a:gd name="connsiteY4297" fmla="*/ 4036082 h 6025976"/>
              <a:gd name="connsiteX4298" fmla="*/ 5337771 w 6696733"/>
              <a:gd name="connsiteY4298" fmla="*/ 4044901 h 6025976"/>
              <a:gd name="connsiteX4299" fmla="*/ 5325608 w 6696733"/>
              <a:gd name="connsiteY4299" fmla="*/ 4046770 h 6025976"/>
              <a:gd name="connsiteX4300" fmla="*/ 5342470 w 6696733"/>
              <a:gd name="connsiteY4300" fmla="*/ 4055589 h 6025976"/>
              <a:gd name="connsiteX4301" fmla="*/ 5352292 w 6696733"/>
              <a:gd name="connsiteY4301" fmla="*/ 4039953 h 6025976"/>
              <a:gd name="connsiteX4302" fmla="*/ 5360122 w 6696733"/>
              <a:gd name="connsiteY4302" fmla="*/ 4057767 h 6025976"/>
              <a:gd name="connsiteX4303" fmla="*/ 5367968 w 6696733"/>
              <a:gd name="connsiteY4303" fmla="*/ 4058734 h 6025976"/>
              <a:gd name="connsiteX4304" fmla="*/ 5363650 w 6696733"/>
              <a:gd name="connsiteY4304" fmla="*/ 4061571 h 6025976"/>
              <a:gd name="connsiteX4305" fmla="*/ 5361689 w 6696733"/>
              <a:gd name="connsiteY4305" fmla="*/ 4061329 h 6025976"/>
              <a:gd name="connsiteX4306" fmla="*/ 5360898 w 6696733"/>
              <a:gd name="connsiteY4306" fmla="*/ 4067971 h 6025976"/>
              <a:gd name="connsiteX4307" fmla="*/ 5360503 w 6696733"/>
              <a:gd name="connsiteY4307" fmla="*/ 4071292 h 6025976"/>
              <a:gd name="connsiteX4308" fmla="*/ 5374628 w 6696733"/>
              <a:gd name="connsiteY4308" fmla="*/ 4069664 h 6025976"/>
              <a:gd name="connsiteX4309" fmla="*/ 5375404 w 6696733"/>
              <a:gd name="connsiteY4309" fmla="*/ 4079869 h 6025976"/>
              <a:gd name="connsiteX4310" fmla="*/ 5358923 w 6696733"/>
              <a:gd name="connsiteY4310" fmla="*/ 4084576 h 6025976"/>
              <a:gd name="connsiteX4311" fmla="*/ 5374218 w 6696733"/>
              <a:gd name="connsiteY4311" fmla="*/ 4089831 h 6025976"/>
              <a:gd name="connsiteX4312" fmla="*/ 5369505 w 6696733"/>
              <a:gd name="connsiteY4312" fmla="*/ 4095989 h 6025976"/>
              <a:gd name="connsiteX4313" fmla="*/ 5286716 w 6696733"/>
              <a:gd name="connsiteY4313" fmla="*/ 4105995 h 6025976"/>
              <a:gd name="connsiteX4314" fmla="*/ 5253755 w 6696733"/>
              <a:gd name="connsiteY4314" fmla="*/ 4115407 h 6025976"/>
              <a:gd name="connsiteX4315" fmla="*/ 5194898 w 6696733"/>
              <a:gd name="connsiteY4315" fmla="*/ 4124998 h 6025976"/>
              <a:gd name="connsiteX4316" fmla="*/ 5188618 w 6696733"/>
              <a:gd name="connsiteY4316" fmla="*/ 4127592 h 6025976"/>
              <a:gd name="connsiteX4317" fmla="*/ 5177626 w 6696733"/>
              <a:gd name="connsiteY4317" fmla="*/ 4136346 h 6025976"/>
              <a:gd name="connsiteX4318" fmla="*/ 5170951 w 6696733"/>
              <a:gd name="connsiteY4318" fmla="*/ 4142261 h 6025976"/>
              <a:gd name="connsiteX4319" fmla="*/ 5168990 w 6696733"/>
              <a:gd name="connsiteY4319" fmla="*/ 4142018 h 6025976"/>
              <a:gd name="connsiteX4320" fmla="*/ 5156431 w 6696733"/>
              <a:gd name="connsiteY4320" fmla="*/ 4147210 h 6025976"/>
              <a:gd name="connsiteX4321" fmla="*/ 5156036 w 6696733"/>
              <a:gd name="connsiteY4321" fmla="*/ 4150530 h 6025976"/>
              <a:gd name="connsiteX4322" fmla="*/ 5139159 w 6696733"/>
              <a:gd name="connsiteY4322" fmla="*/ 4158558 h 6025976"/>
              <a:gd name="connsiteX4323" fmla="*/ 5132090 w 6696733"/>
              <a:gd name="connsiteY4323" fmla="*/ 4167794 h 6025976"/>
              <a:gd name="connsiteX4324" fmla="*/ 5131694 w 6696733"/>
              <a:gd name="connsiteY4324" fmla="*/ 4171116 h 6025976"/>
              <a:gd name="connsiteX4325" fmla="*/ 5142277 w 6696733"/>
              <a:gd name="connsiteY4325" fmla="*/ 4182528 h 6025976"/>
              <a:gd name="connsiteX4326" fmla="*/ 5199172 w 6696733"/>
              <a:gd name="connsiteY4326" fmla="*/ 4172698 h 6025976"/>
              <a:gd name="connsiteX4327" fmla="*/ 5231481 w 6696733"/>
              <a:gd name="connsiteY4327" fmla="*/ 4171727 h 6025976"/>
              <a:gd name="connsiteX4328" fmla="*/ 5204661 w 6696733"/>
              <a:gd name="connsiteY4328" fmla="*/ 4176744 h 6025976"/>
              <a:gd name="connsiteX4329" fmla="*/ 5096756 w 6696733"/>
              <a:gd name="connsiteY4329" fmla="*/ 4197132 h 6025976"/>
              <a:gd name="connsiteX4330" fmla="*/ 4979043 w 6696733"/>
              <a:gd name="connsiteY4330" fmla="*/ 4216308 h 6025976"/>
              <a:gd name="connsiteX4331" fmla="*/ 4964522 w 6696733"/>
              <a:gd name="connsiteY4331" fmla="*/ 4221257 h 6025976"/>
              <a:gd name="connsiteX4332" fmla="*/ 5010425 w 6696733"/>
              <a:gd name="connsiteY4332" fmla="*/ 4220179 h 6025976"/>
              <a:gd name="connsiteX4333" fmla="*/ 5176792 w 6696733"/>
              <a:gd name="connsiteY4333" fmla="*/ 4193525 h 6025976"/>
              <a:gd name="connsiteX4334" fmla="*/ 5221523 w 6696733"/>
              <a:gd name="connsiteY4334" fmla="*/ 4185564 h 6025976"/>
              <a:gd name="connsiteX4335" fmla="*/ 5275197 w 6696733"/>
              <a:gd name="connsiteY4335" fmla="*/ 4179379 h 6025976"/>
              <a:gd name="connsiteX4336" fmla="*/ 5271745 w 6696733"/>
              <a:gd name="connsiteY4336" fmla="*/ 4181649 h 6025976"/>
              <a:gd name="connsiteX4337" fmla="*/ 5267426 w 6696733"/>
              <a:gd name="connsiteY4337" fmla="*/ 4184486 h 6025976"/>
              <a:gd name="connsiteX4338" fmla="*/ 5267030 w 6696733"/>
              <a:gd name="connsiteY4338" fmla="*/ 4187808 h 6025976"/>
              <a:gd name="connsiteX4339" fmla="*/ 5226617 w 6696733"/>
              <a:gd name="connsiteY4339" fmla="*/ 4192931 h 6025976"/>
              <a:gd name="connsiteX4340" fmla="*/ 5222694 w 6696733"/>
              <a:gd name="connsiteY4340" fmla="*/ 4192447 h 6025976"/>
              <a:gd name="connsiteX4341" fmla="*/ 5220733 w 6696733"/>
              <a:gd name="connsiteY4341" fmla="*/ 4192205 h 6025976"/>
              <a:gd name="connsiteX4342" fmla="*/ 5208174 w 6696733"/>
              <a:gd name="connsiteY4342" fmla="*/ 4197396 h 6025976"/>
              <a:gd name="connsiteX4343" fmla="*/ 5197577 w 6696733"/>
              <a:gd name="connsiteY4343" fmla="*/ 4202827 h 6025976"/>
              <a:gd name="connsiteX4344" fmla="*/ 5191693 w 6696733"/>
              <a:gd name="connsiteY4344" fmla="*/ 4202101 h 6025976"/>
              <a:gd name="connsiteX4345" fmla="*/ 5173645 w 6696733"/>
              <a:gd name="connsiteY4345" fmla="*/ 4203247 h 6025976"/>
              <a:gd name="connsiteX4346" fmla="*/ 5151264 w 6696733"/>
              <a:gd name="connsiteY4346" fmla="*/ 4224072 h 6025976"/>
              <a:gd name="connsiteX4347" fmla="*/ 5143815 w 6696733"/>
              <a:gd name="connsiteY4347" fmla="*/ 4219784 h 6025976"/>
              <a:gd name="connsiteX4348" fmla="*/ 5121068 w 6696733"/>
              <a:gd name="connsiteY4348" fmla="*/ 4210240 h 6025976"/>
              <a:gd name="connsiteX4349" fmla="*/ 5107323 w 6696733"/>
              <a:gd name="connsiteY4349" fmla="*/ 4225391 h 6025976"/>
              <a:gd name="connsiteX4350" fmla="*/ 5103005 w 6696733"/>
              <a:gd name="connsiteY4350" fmla="*/ 4228229 h 6025976"/>
              <a:gd name="connsiteX4351" fmla="*/ 5023745 w 6696733"/>
              <a:gd name="connsiteY4351" fmla="*/ 4242040 h 6025976"/>
              <a:gd name="connsiteX4352" fmla="*/ 5014728 w 6696733"/>
              <a:gd name="connsiteY4352" fmla="*/ 4234188 h 6025976"/>
              <a:gd name="connsiteX4353" fmla="*/ 5015123 w 6696733"/>
              <a:gd name="connsiteY4353" fmla="*/ 4230868 h 6025976"/>
              <a:gd name="connsiteX4354" fmla="*/ 4997077 w 6696733"/>
              <a:gd name="connsiteY4354" fmla="*/ 4232011 h 6025976"/>
              <a:gd name="connsiteX4355" fmla="*/ 4989625 w 6696733"/>
              <a:gd name="connsiteY4355" fmla="*/ 4227723 h 6025976"/>
              <a:gd name="connsiteX4356" fmla="*/ 4979028 w 6696733"/>
              <a:gd name="connsiteY4356" fmla="*/ 4233155 h 6025976"/>
              <a:gd name="connsiteX4357" fmla="*/ 4972354 w 6696733"/>
              <a:gd name="connsiteY4357" fmla="*/ 4239070 h 6025976"/>
              <a:gd name="connsiteX4358" fmla="*/ 4971618 w 6696733"/>
              <a:gd name="connsiteY4358" fmla="*/ 4238979 h 6025976"/>
              <a:gd name="connsiteX4359" fmla="*/ 4970392 w 6696733"/>
              <a:gd name="connsiteY4359" fmla="*/ 4238829 h 6025976"/>
              <a:gd name="connsiteX4360" fmla="*/ 4968431 w 6696733"/>
              <a:gd name="connsiteY4360" fmla="*/ 4238586 h 6025976"/>
              <a:gd name="connsiteX4361" fmla="*/ 4923700 w 6696733"/>
              <a:gd name="connsiteY4361" fmla="*/ 4246548 h 6025976"/>
              <a:gd name="connsiteX4362" fmla="*/ 4900939 w 6696733"/>
              <a:gd name="connsiteY4362" fmla="*/ 4253850 h 6025976"/>
              <a:gd name="connsiteX4363" fmla="*/ 4882496 w 6696733"/>
              <a:gd name="connsiteY4363" fmla="*/ 4258314 h 6025976"/>
              <a:gd name="connsiteX4364" fmla="*/ 4882102 w 6696733"/>
              <a:gd name="connsiteY4364" fmla="*/ 4261635 h 6025976"/>
              <a:gd name="connsiteX4365" fmla="*/ 4893870 w 6696733"/>
              <a:gd name="connsiteY4365" fmla="*/ 4263087 h 6025976"/>
              <a:gd name="connsiteX4366" fmla="*/ 4900924 w 6696733"/>
              <a:gd name="connsiteY4366" fmla="*/ 4270695 h 6025976"/>
              <a:gd name="connsiteX4367" fmla="*/ 4913864 w 6696733"/>
              <a:gd name="connsiteY4367" fmla="*/ 4279031 h 6025976"/>
              <a:gd name="connsiteX4368" fmla="*/ 4950356 w 6696733"/>
              <a:gd name="connsiteY4368" fmla="*/ 4273422 h 6025976"/>
              <a:gd name="connsiteX4369" fmla="*/ 4951921 w 6696733"/>
              <a:gd name="connsiteY4369" fmla="*/ 4276986 h 6025976"/>
              <a:gd name="connsiteX4370" fmla="*/ 4942889 w 6696733"/>
              <a:gd name="connsiteY4370" fmla="*/ 4285980 h 6025976"/>
              <a:gd name="connsiteX4371" fmla="*/ 4915810 w 6696733"/>
              <a:gd name="connsiteY4371" fmla="*/ 4296119 h 6025976"/>
              <a:gd name="connsiteX4372" fmla="*/ 4977800 w 6696733"/>
              <a:gd name="connsiteY4372" fmla="*/ 4293655 h 6025976"/>
              <a:gd name="connsiteX4373" fmla="*/ 4977404 w 6696733"/>
              <a:gd name="connsiteY4373" fmla="*/ 4296977 h 6025976"/>
              <a:gd name="connsiteX4374" fmla="*/ 4985630 w 6696733"/>
              <a:gd name="connsiteY4374" fmla="*/ 4311470 h 6025976"/>
              <a:gd name="connsiteX4375" fmla="*/ 4987591 w 6696733"/>
              <a:gd name="connsiteY4375" fmla="*/ 4311713 h 6025976"/>
              <a:gd name="connsiteX4376" fmla="*/ 5015842 w 6696733"/>
              <a:gd name="connsiteY4376" fmla="*/ 4308457 h 6025976"/>
              <a:gd name="connsiteX4377" fmla="*/ 5038207 w 6696733"/>
              <a:gd name="connsiteY4377" fmla="*/ 4304477 h 6025976"/>
              <a:gd name="connsiteX4378" fmla="*/ 5040959 w 6696733"/>
              <a:gd name="connsiteY4378" fmla="*/ 4298077 h 6025976"/>
              <a:gd name="connsiteX4379" fmla="*/ 5069999 w 6696733"/>
              <a:gd name="connsiteY4379" fmla="*/ 4288180 h 6025976"/>
              <a:gd name="connsiteX4380" fmla="*/ 5076278 w 6696733"/>
              <a:gd name="connsiteY4380" fmla="*/ 4285585 h 6025976"/>
              <a:gd name="connsiteX4381" fmla="*/ 5100605 w 6696733"/>
              <a:gd name="connsiteY4381" fmla="*/ 4281846 h 6025976"/>
              <a:gd name="connsiteX4382" fmla="*/ 5122971 w 6696733"/>
              <a:gd name="connsiteY4382" fmla="*/ 4277866 h 6025976"/>
              <a:gd name="connsiteX4383" fmla="*/ 5142190 w 6696733"/>
              <a:gd name="connsiteY4383" fmla="*/ 4283606 h 6025976"/>
              <a:gd name="connsiteX4384" fmla="*/ 5166123 w 6696733"/>
              <a:gd name="connsiteY4384" fmla="*/ 4283188 h 6025976"/>
              <a:gd name="connsiteX4385" fmla="*/ 5177114 w 6696733"/>
              <a:gd name="connsiteY4385" fmla="*/ 4274434 h 6025976"/>
              <a:gd name="connsiteX4386" fmla="*/ 5217132 w 6696733"/>
              <a:gd name="connsiteY4386" fmla="*/ 4272632 h 6025976"/>
              <a:gd name="connsiteX4387" fmla="*/ 5217527 w 6696733"/>
              <a:gd name="connsiteY4387" fmla="*/ 4269310 h 6025976"/>
              <a:gd name="connsiteX4388" fmla="*/ 5228506 w 6696733"/>
              <a:gd name="connsiteY4388" fmla="*/ 4277404 h 6025976"/>
              <a:gd name="connsiteX4389" fmla="*/ 5263825 w 6696733"/>
              <a:gd name="connsiteY4389" fmla="*/ 4264911 h 6025976"/>
              <a:gd name="connsiteX4390" fmla="*/ 5265786 w 6696733"/>
              <a:gd name="connsiteY4390" fmla="*/ 4265154 h 6025976"/>
              <a:gd name="connsiteX4391" fmla="*/ 5267747 w 6696733"/>
              <a:gd name="connsiteY4391" fmla="*/ 4265395 h 6025976"/>
              <a:gd name="connsiteX4392" fmla="*/ 5276779 w 6696733"/>
              <a:gd name="connsiteY4392" fmla="*/ 4256401 h 6025976"/>
              <a:gd name="connsiteX4393" fmla="*/ 5277174 w 6696733"/>
              <a:gd name="connsiteY4393" fmla="*/ 4253080 h 6025976"/>
              <a:gd name="connsiteX4394" fmla="*/ 5297974 w 6696733"/>
              <a:gd name="connsiteY4394" fmla="*/ 4245538 h 6025976"/>
              <a:gd name="connsiteX4395" fmla="*/ 5306610 w 6696733"/>
              <a:gd name="connsiteY4395" fmla="*/ 4239863 h 6025976"/>
              <a:gd name="connsiteX4396" fmla="*/ 5313679 w 6696733"/>
              <a:gd name="connsiteY4396" fmla="*/ 4230625 h 6025976"/>
              <a:gd name="connsiteX4397" fmla="*/ 5302306 w 6696733"/>
              <a:gd name="connsiteY4397" fmla="*/ 4225854 h 6025976"/>
              <a:gd name="connsiteX4398" fmla="*/ 5300345 w 6696733"/>
              <a:gd name="connsiteY4398" fmla="*/ 4225611 h 6025976"/>
              <a:gd name="connsiteX4399" fmla="*/ 5276427 w 6696733"/>
              <a:gd name="connsiteY4399" fmla="*/ 4209183 h 6025976"/>
              <a:gd name="connsiteX4400" fmla="*/ 5304282 w 6696733"/>
              <a:gd name="connsiteY4400" fmla="*/ 4209250 h 6025976"/>
              <a:gd name="connsiteX4401" fmla="*/ 5314881 w 6696733"/>
              <a:gd name="connsiteY4401" fmla="*/ 4203817 h 6025976"/>
              <a:gd name="connsiteX4402" fmla="*/ 5347447 w 6696733"/>
              <a:gd name="connsiteY4402" fmla="*/ 4197726 h 6025976"/>
              <a:gd name="connsiteX4403" fmla="*/ 5359611 w 6696733"/>
              <a:gd name="connsiteY4403" fmla="*/ 4195856 h 6025976"/>
              <a:gd name="connsiteX4404" fmla="*/ 5356084 w 6696733"/>
              <a:gd name="connsiteY4404" fmla="*/ 4192052 h 6025976"/>
              <a:gd name="connsiteX4405" fmla="*/ 5334904 w 6696733"/>
              <a:gd name="connsiteY4405" fmla="*/ 4186070 h 6025976"/>
              <a:gd name="connsiteX4406" fmla="*/ 5327058 w 6696733"/>
              <a:gd name="connsiteY4406" fmla="*/ 4185102 h 6025976"/>
              <a:gd name="connsiteX4407" fmla="*/ 5324700 w 6696733"/>
              <a:gd name="connsiteY4407" fmla="*/ 4188180 h 6025976"/>
              <a:gd name="connsiteX4408" fmla="*/ 5315670 w 6696733"/>
              <a:gd name="connsiteY4408" fmla="*/ 4197176 h 6025976"/>
              <a:gd name="connsiteX4409" fmla="*/ 5313709 w 6696733"/>
              <a:gd name="connsiteY4409" fmla="*/ 4196934 h 6025976"/>
              <a:gd name="connsiteX4410" fmla="*/ 5308614 w 6696733"/>
              <a:gd name="connsiteY4410" fmla="*/ 4189566 h 6025976"/>
              <a:gd name="connsiteX4411" fmla="*/ 5307048 w 6696733"/>
              <a:gd name="connsiteY4411" fmla="*/ 4186004 h 6025976"/>
              <a:gd name="connsiteX4412" fmla="*/ 5305879 w 6696733"/>
              <a:gd name="connsiteY4412" fmla="*/ 4179121 h 6025976"/>
              <a:gd name="connsiteX4413" fmla="*/ 5302350 w 6696733"/>
              <a:gd name="connsiteY4413" fmla="*/ 4175315 h 6025976"/>
              <a:gd name="connsiteX4414" fmla="*/ 5334523 w 6696733"/>
              <a:gd name="connsiteY4414" fmla="*/ 4172544 h 6025976"/>
              <a:gd name="connsiteX4415" fmla="*/ 5346687 w 6696733"/>
              <a:gd name="connsiteY4415" fmla="*/ 4170676 h 6025976"/>
              <a:gd name="connsiteX4416" fmla="*/ 5383177 w 6696733"/>
              <a:gd name="connsiteY4416" fmla="*/ 4165067 h 6025976"/>
              <a:gd name="connsiteX4417" fmla="*/ 5392983 w 6696733"/>
              <a:gd name="connsiteY4417" fmla="*/ 4166277 h 6025976"/>
              <a:gd name="connsiteX4418" fmla="*/ 5397301 w 6696733"/>
              <a:gd name="connsiteY4418" fmla="*/ 4163440 h 6025976"/>
              <a:gd name="connsiteX4419" fmla="*/ 5403186 w 6696733"/>
              <a:gd name="connsiteY4419" fmla="*/ 4164165 h 6025976"/>
              <a:gd name="connsiteX4420" fmla="*/ 5433397 w 6696733"/>
              <a:gd name="connsiteY4420" fmla="*/ 4161152 h 6025976"/>
              <a:gd name="connsiteX4421" fmla="*/ 5435359 w 6696733"/>
              <a:gd name="connsiteY4421" fmla="*/ 4161394 h 6025976"/>
              <a:gd name="connsiteX4422" fmla="*/ 5439282 w 6696733"/>
              <a:gd name="connsiteY4422" fmla="*/ 4161878 h 6025976"/>
              <a:gd name="connsiteX4423" fmla="*/ 5441638 w 6696733"/>
              <a:gd name="connsiteY4423" fmla="*/ 4158799 h 6025976"/>
              <a:gd name="connsiteX4424" fmla="*/ 5507945 w 6696733"/>
              <a:gd name="connsiteY4424" fmla="*/ 4153499 h 6025976"/>
              <a:gd name="connsiteX4425" fmla="*/ 5530310 w 6696733"/>
              <a:gd name="connsiteY4425" fmla="*/ 4149519 h 6025976"/>
              <a:gd name="connsiteX4426" fmla="*/ 5447917 w 6696733"/>
              <a:gd name="connsiteY4426" fmla="*/ 4156204 h 6025976"/>
              <a:gd name="connsiteX4427" fmla="*/ 5475391 w 6696733"/>
              <a:gd name="connsiteY4427" fmla="*/ 4142744 h 6025976"/>
              <a:gd name="connsiteX4428" fmla="*/ 5544054 w 6696733"/>
              <a:gd name="connsiteY4428" fmla="*/ 4134366 h 6025976"/>
              <a:gd name="connsiteX4429" fmla="*/ 5535418 w 6696733"/>
              <a:gd name="connsiteY4429" fmla="*/ 4140040 h 6025976"/>
              <a:gd name="connsiteX4430" fmla="*/ 5707655 w 6696733"/>
              <a:gd name="connsiteY4430" fmla="*/ 4130956 h 6025976"/>
              <a:gd name="connsiteX4431" fmla="*/ 5707259 w 6696733"/>
              <a:gd name="connsiteY4431" fmla="*/ 4134278 h 6025976"/>
              <a:gd name="connsiteX4432" fmla="*/ 5692740 w 6696733"/>
              <a:gd name="connsiteY4432" fmla="*/ 4139226 h 6025976"/>
              <a:gd name="connsiteX4433" fmla="*/ 5686066 w 6696733"/>
              <a:gd name="connsiteY4433" fmla="*/ 4145143 h 6025976"/>
              <a:gd name="connsiteX4434" fmla="*/ 5685670 w 6696733"/>
              <a:gd name="connsiteY4434" fmla="*/ 4148464 h 6025976"/>
              <a:gd name="connsiteX4435" fmla="*/ 5678600 w 6696733"/>
              <a:gd name="connsiteY4435" fmla="*/ 4157701 h 6025976"/>
              <a:gd name="connsiteX4436" fmla="*/ 5594246 w 6696733"/>
              <a:gd name="connsiteY4436" fmla="*/ 4164144 h 6025976"/>
              <a:gd name="connsiteX4437" fmla="*/ 5534614 w 6696733"/>
              <a:gd name="connsiteY4437" fmla="*/ 4163527 h 6025976"/>
              <a:gd name="connsiteX4438" fmla="*/ 5518527 w 6696733"/>
              <a:gd name="connsiteY4438" fmla="*/ 4164914 h 6025976"/>
              <a:gd name="connsiteX4439" fmla="*/ 5514605 w 6696733"/>
              <a:gd name="connsiteY4439" fmla="*/ 4164430 h 6025976"/>
              <a:gd name="connsiteX4440" fmla="*/ 5486354 w 6696733"/>
              <a:gd name="connsiteY4440" fmla="*/ 4167684 h 6025976"/>
              <a:gd name="connsiteX4441" fmla="*/ 5480471 w 6696733"/>
              <a:gd name="connsiteY4441" fmla="*/ 4166958 h 6025976"/>
              <a:gd name="connsiteX4442" fmla="*/ 5474586 w 6696733"/>
              <a:gd name="connsiteY4442" fmla="*/ 4166232 h 6025976"/>
              <a:gd name="connsiteX4443" fmla="*/ 5403566 w 6696733"/>
              <a:gd name="connsiteY4443" fmla="*/ 4177691 h 6025976"/>
              <a:gd name="connsiteX4444" fmla="*/ 5395325 w 6696733"/>
              <a:gd name="connsiteY4444" fmla="*/ 4180044 h 6025976"/>
              <a:gd name="connsiteX4445" fmla="*/ 5383163 w 6696733"/>
              <a:gd name="connsiteY4445" fmla="*/ 4181913 h 6025976"/>
              <a:gd name="connsiteX4446" fmla="*/ 5382768 w 6696733"/>
              <a:gd name="connsiteY4446" fmla="*/ 4185233 h 6025976"/>
              <a:gd name="connsiteX4447" fmla="*/ 5380806 w 6696733"/>
              <a:gd name="connsiteY4447" fmla="*/ 4184992 h 6025976"/>
              <a:gd name="connsiteX4448" fmla="*/ 5372564 w 6696733"/>
              <a:gd name="connsiteY4448" fmla="*/ 4187345 h 6025976"/>
              <a:gd name="connsiteX4449" fmla="*/ 5370209 w 6696733"/>
              <a:gd name="connsiteY4449" fmla="*/ 4190424 h 6025976"/>
              <a:gd name="connsiteX4450" fmla="*/ 5374131 w 6696733"/>
              <a:gd name="connsiteY4450" fmla="*/ 4190908 h 6025976"/>
              <a:gd name="connsiteX4451" fmla="*/ 5380016 w 6696733"/>
              <a:gd name="connsiteY4451" fmla="*/ 4191634 h 6025976"/>
              <a:gd name="connsiteX4452" fmla="*/ 5383938 w 6696733"/>
              <a:gd name="connsiteY4452" fmla="*/ 4192118 h 6025976"/>
              <a:gd name="connsiteX4453" fmla="*/ 5400024 w 6696733"/>
              <a:gd name="connsiteY4453" fmla="*/ 4190733 h 6025976"/>
              <a:gd name="connsiteX4454" fmla="*/ 5538521 w 6696733"/>
              <a:gd name="connsiteY4454" fmla="*/ 4180858 h 6025976"/>
              <a:gd name="connsiteX4455" fmla="*/ 5738613 w 6696733"/>
              <a:gd name="connsiteY4455" fmla="*/ 4171840 h 6025976"/>
              <a:gd name="connsiteX4456" fmla="*/ 5837092 w 6696733"/>
              <a:gd name="connsiteY4456" fmla="*/ 4163770 h 6025976"/>
              <a:gd name="connsiteX4457" fmla="*/ 5839053 w 6696733"/>
              <a:gd name="connsiteY4457" fmla="*/ 4164013 h 6025976"/>
              <a:gd name="connsiteX4458" fmla="*/ 5909283 w 6696733"/>
              <a:gd name="connsiteY4458" fmla="*/ 4159196 h 6025976"/>
              <a:gd name="connsiteX4459" fmla="*/ 5959503 w 6696733"/>
              <a:gd name="connsiteY4459" fmla="*/ 4155281 h 6025976"/>
              <a:gd name="connsiteX4460" fmla="*/ 5960674 w 6696733"/>
              <a:gd name="connsiteY4460" fmla="*/ 4162164 h 6025976"/>
              <a:gd name="connsiteX4461" fmla="*/ 5930858 w 6696733"/>
              <a:gd name="connsiteY4461" fmla="*/ 4161857 h 6025976"/>
              <a:gd name="connsiteX4462" fmla="*/ 5822953 w 6696733"/>
              <a:gd name="connsiteY4462" fmla="*/ 4182243 h 6025976"/>
              <a:gd name="connsiteX4463" fmla="*/ 5689945 w 6696733"/>
              <a:gd name="connsiteY4463" fmla="*/ 4196164 h 6025976"/>
              <a:gd name="connsiteX4464" fmla="*/ 5625599 w 6696733"/>
              <a:gd name="connsiteY4464" fmla="*/ 4201706 h 6025976"/>
              <a:gd name="connsiteX4465" fmla="*/ 5619715 w 6696733"/>
              <a:gd name="connsiteY4465" fmla="*/ 4200980 h 6025976"/>
              <a:gd name="connsiteX4466" fmla="*/ 5599705 w 6696733"/>
              <a:gd name="connsiteY4466" fmla="*/ 4201882 h 6025976"/>
              <a:gd name="connsiteX4467" fmla="*/ 5571456 w 6696733"/>
              <a:gd name="connsiteY4467" fmla="*/ 4205137 h 6025976"/>
              <a:gd name="connsiteX4468" fmla="*/ 5582434 w 6696733"/>
              <a:gd name="connsiteY4468" fmla="*/ 4213231 h 6025976"/>
              <a:gd name="connsiteX4469" fmla="*/ 5584000 w 6696733"/>
              <a:gd name="connsiteY4469" fmla="*/ 4216793 h 6025976"/>
              <a:gd name="connsiteX4470" fmla="*/ 5603218 w 6696733"/>
              <a:gd name="connsiteY4470" fmla="*/ 4222533 h 6025976"/>
              <a:gd name="connsiteX4471" fmla="*/ 5621266 w 6696733"/>
              <a:gd name="connsiteY4471" fmla="*/ 4221389 h 6025976"/>
              <a:gd name="connsiteX4472" fmla="*/ 5625037 w 6696733"/>
              <a:gd name="connsiteY4472" fmla="*/ 4222341 h 6025976"/>
              <a:gd name="connsiteX4473" fmla="*/ 5623223 w 6696733"/>
              <a:gd name="connsiteY4473" fmla="*/ 4227949 h 6025976"/>
              <a:gd name="connsiteX4474" fmla="*/ 5620081 w 6696733"/>
              <a:gd name="connsiteY4474" fmla="*/ 4231353 h 6025976"/>
              <a:gd name="connsiteX4475" fmla="*/ 5580063 w 6696733"/>
              <a:gd name="connsiteY4475" fmla="*/ 4233155 h 6025976"/>
              <a:gd name="connsiteX4476" fmla="*/ 5552998 w 6696733"/>
              <a:gd name="connsiteY4476" fmla="*/ 4226448 h 6025976"/>
              <a:gd name="connsiteX4477" fmla="*/ 5541611 w 6696733"/>
              <a:gd name="connsiteY4477" fmla="*/ 4238521 h 6025976"/>
              <a:gd name="connsiteX4478" fmla="*/ 5467459 w 6696733"/>
              <a:gd name="connsiteY4478" fmla="*/ 4242854 h 6025976"/>
              <a:gd name="connsiteX4479" fmla="*/ 5417618 w 6696733"/>
              <a:gd name="connsiteY4479" fmla="*/ 4260295 h 6025976"/>
              <a:gd name="connsiteX4480" fmla="*/ 5426650 w 6696733"/>
              <a:gd name="connsiteY4480" fmla="*/ 4251299 h 6025976"/>
              <a:gd name="connsiteX4481" fmla="*/ 5364266 w 6696733"/>
              <a:gd name="connsiteY4481" fmla="*/ 4257083 h 6025976"/>
              <a:gd name="connsiteX4482" fmla="*/ 5350522 w 6696733"/>
              <a:gd name="connsiteY4482" fmla="*/ 4272235 h 6025976"/>
              <a:gd name="connsiteX4483" fmla="*/ 5348165 w 6696733"/>
              <a:gd name="connsiteY4483" fmla="*/ 4275314 h 6025976"/>
              <a:gd name="connsiteX4484" fmla="*/ 5354049 w 6696733"/>
              <a:gd name="connsiteY4484" fmla="*/ 4276040 h 6025976"/>
              <a:gd name="connsiteX4485" fmla="*/ 5372194 w 6696733"/>
              <a:gd name="connsiteY4485" fmla="*/ 4276171 h 6025976"/>
              <a:gd name="connsiteX4486" fmla="*/ 5387611 w 6696733"/>
              <a:gd name="connsiteY4486" fmla="*/ 4282582 h 6025976"/>
              <a:gd name="connsiteX4487" fmla="*/ 5368950 w 6696733"/>
              <a:gd name="connsiteY4487" fmla="*/ 4284617 h 6025976"/>
              <a:gd name="connsiteX4488" fmla="*/ 5390920 w 6696733"/>
              <a:gd name="connsiteY4488" fmla="*/ 4283958 h 6025976"/>
              <a:gd name="connsiteX4489" fmla="*/ 5387611 w 6696733"/>
              <a:gd name="connsiteY4489" fmla="*/ 4282582 h 6025976"/>
              <a:gd name="connsiteX4490" fmla="*/ 5407010 w 6696733"/>
              <a:gd name="connsiteY4490" fmla="*/ 4280466 h 6025976"/>
              <a:gd name="connsiteX4491" fmla="*/ 5443894 w 6696733"/>
              <a:gd name="connsiteY4491" fmla="*/ 4273642 h 6025976"/>
              <a:gd name="connsiteX4492" fmla="*/ 5441142 w 6696733"/>
              <a:gd name="connsiteY4492" fmla="*/ 4280043 h 6025976"/>
              <a:gd name="connsiteX4493" fmla="*/ 5352073 w 6696733"/>
              <a:gd name="connsiteY4493" fmla="*/ 4292644 h 6025976"/>
              <a:gd name="connsiteX4494" fmla="*/ 5329707 w 6696733"/>
              <a:gd name="connsiteY4494" fmla="*/ 4296625 h 6025976"/>
              <a:gd name="connsiteX4495" fmla="*/ 5323824 w 6696733"/>
              <a:gd name="connsiteY4495" fmla="*/ 4295899 h 6025976"/>
              <a:gd name="connsiteX4496" fmla="*/ 5313240 w 6696733"/>
              <a:gd name="connsiteY4496" fmla="*/ 4284486 h 6025976"/>
              <a:gd name="connsiteX4497" fmla="*/ 5311674 w 6696733"/>
              <a:gd name="connsiteY4497" fmla="*/ 4280922 h 6025976"/>
              <a:gd name="connsiteX4498" fmla="*/ 5310108 w 6696733"/>
              <a:gd name="connsiteY4498" fmla="*/ 4277359 h 6025976"/>
              <a:gd name="connsiteX4499" fmla="*/ 5310503 w 6696733"/>
              <a:gd name="connsiteY4499" fmla="*/ 4274039 h 6025976"/>
              <a:gd name="connsiteX4500" fmla="*/ 5310898 w 6696733"/>
              <a:gd name="connsiteY4500" fmla="*/ 4270717 h 6025976"/>
              <a:gd name="connsiteX4501" fmla="*/ 5311294 w 6696733"/>
              <a:gd name="connsiteY4501" fmla="*/ 4267396 h 6025976"/>
              <a:gd name="connsiteX4502" fmla="*/ 5308161 w 6696733"/>
              <a:gd name="connsiteY4502" fmla="*/ 4260272 h 6025976"/>
              <a:gd name="connsiteX4503" fmla="*/ 5295604 w 6696733"/>
              <a:gd name="connsiteY4503" fmla="*/ 4265462 h 6025976"/>
              <a:gd name="connsiteX4504" fmla="*/ 5295208 w 6696733"/>
              <a:gd name="connsiteY4504" fmla="*/ 4268782 h 6025976"/>
              <a:gd name="connsiteX4505" fmla="*/ 5294813 w 6696733"/>
              <a:gd name="connsiteY4505" fmla="*/ 4272104 h 6025976"/>
              <a:gd name="connsiteX4506" fmla="*/ 5281463 w 6696733"/>
              <a:gd name="connsiteY4506" fmla="*/ 4283936 h 6025976"/>
              <a:gd name="connsiteX4507" fmla="*/ 5279502 w 6696733"/>
              <a:gd name="connsiteY4507" fmla="*/ 4283694 h 6025976"/>
              <a:gd name="connsiteX4508" fmla="*/ 5277541 w 6696733"/>
              <a:gd name="connsiteY4508" fmla="*/ 4283452 h 6025976"/>
              <a:gd name="connsiteX4509" fmla="*/ 5273222 w 6696733"/>
              <a:gd name="connsiteY4509" fmla="*/ 4286289 h 6025976"/>
              <a:gd name="connsiteX4510" fmla="*/ 5268509 w 6696733"/>
              <a:gd name="connsiteY4510" fmla="*/ 4292447 h 6025976"/>
              <a:gd name="connsiteX4511" fmla="*/ 5249276 w 6696733"/>
              <a:gd name="connsiteY4511" fmla="*/ 4303553 h 6025976"/>
              <a:gd name="connsiteX4512" fmla="*/ 5230058 w 6696733"/>
              <a:gd name="connsiteY4512" fmla="*/ 4297812 h 6025976"/>
              <a:gd name="connsiteX4513" fmla="*/ 5228492 w 6696733"/>
              <a:gd name="connsiteY4513" fmla="*/ 4294250 h 6025976"/>
              <a:gd name="connsiteX4514" fmla="*/ 5221041 w 6696733"/>
              <a:gd name="connsiteY4514" fmla="*/ 4289962 h 6025976"/>
              <a:gd name="connsiteX4515" fmla="*/ 5199846 w 6696733"/>
              <a:gd name="connsiteY4515" fmla="*/ 4300825 h 6025976"/>
              <a:gd name="connsiteX4516" fmla="*/ 5199452 w 6696733"/>
              <a:gd name="connsiteY4516" fmla="*/ 4304146 h 6025976"/>
              <a:gd name="connsiteX4517" fmla="*/ 5190038 w 6696733"/>
              <a:gd name="connsiteY4517" fmla="*/ 4299616 h 6025976"/>
              <a:gd name="connsiteX4518" fmla="*/ 5188077 w 6696733"/>
              <a:gd name="connsiteY4518" fmla="*/ 4299374 h 6025976"/>
              <a:gd name="connsiteX4519" fmla="*/ 5155905 w 6696733"/>
              <a:gd name="connsiteY4519" fmla="*/ 4302145 h 6025976"/>
              <a:gd name="connsiteX4520" fmla="*/ 5153548 w 6696733"/>
              <a:gd name="connsiteY4520" fmla="*/ 4305224 h 6025976"/>
              <a:gd name="connsiteX4521" fmla="*/ 5149231 w 6696733"/>
              <a:gd name="connsiteY4521" fmla="*/ 4308061 h 6025976"/>
              <a:gd name="connsiteX4522" fmla="*/ 5129602 w 6696733"/>
              <a:gd name="connsiteY4522" fmla="*/ 4322488 h 6025976"/>
              <a:gd name="connsiteX4523" fmla="*/ 5127246 w 6696733"/>
              <a:gd name="connsiteY4523" fmla="*/ 4325566 h 6025976"/>
              <a:gd name="connsiteX4524" fmla="*/ 5124494 w 6696733"/>
              <a:gd name="connsiteY4524" fmla="*/ 4331967 h 6025976"/>
              <a:gd name="connsiteX4525" fmla="*/ 5134696 w 6696733"/>
              <a:gd name="connsiteY4525" fmla="*/ 4329856 h 6025976"/>
              <a:gd name="connsiteX4526" fmla="*/ 5166868 w 6696733"/>
              <a:gd name="connsiteY4526" fmla="*/ 4327084 h 6025976"/>
              <a:gd name="connsiteX4527" fmla="*/ 5170791 w 6696733"/>
              <a:gd name="connsiteY4527" fmla="*/ 4327568 h 6025976"/>
              <a:gd name="connsiteX4528" fmla="*/ 5279868 w 6696733"/>
              <a:gd name="connsiteY4528" fmla="*/ 4314065 h 6025976"/>
              <a:gd name="connsiteX4529" fmla="*/ 5287713 w 6696733"/>
              <a:gd name="connsiteY4529" fmla="*/ 4315032 h 6025976"/>
              <a:gd name="connsiteX4530" fmla="*/ 5293992 w 6696733"/>
              <a:gd name="connsiteY4530" fmla="*/ 4312437 h 6025976"/>
              <a:gd name="connsiteX4531" fmla="*/ 5368541 w 6696733"/>
              <a:gd name="connsiteY4531" fmla="*/ 4304785 h 6025976"/>
              <a:gd name="connsiteX4532" fmla="*/ 5370108 w 6696733"/>
              <a:gd name="connsiteY4532" fmla="*/ 4308348 h 6025976"/>
              <a:gd name="connsiteX4533" fmla="*/ 5328903 w 6696733"/>
              <a:gd name="connsiteY4533" fmla="*/ 4320113 h 6025976"/>
              <a:gd name="connsiteX4534" fmla="*/ 5308498 w 6696733"/>
              <a:gd name="connsiteY4534" fmla="*/ 4324335 h 6025976"/>
              <a:gd name="connsiteX4535" fmla="*/ 5287304 w 6696733"/>
              <a:gd name="connsiteY4535" fmla="*/ 4335200 h 6025976"/>
              <a:gd name="connsiteX4536" fmla="*/ 5231975 w 6696733"/>
              <a:gd name="connsiteY4536" fmla="*/ 4348593 h 6025976"/>
              <a:gd name="connsiteX4537" fmla="*/ 5173514 w 6696733"/>
              <a:gd name="connsiteY4537" fmla="*/ 4354861 h 6025976"/>
              <a:gd name="connsiteX4538" fmla="*/ 5177817 w 6696733"/>
              <a:gd name="connsiteY4538" fmla="*/ 4368869 h 6025976"/>
              <a:gd name="connsiteX4539" fmla="*/ 5199773 w 6696733"/>
              <a:gd name="connsiteY4539" fmla="*/ 4385056 h 6025976"/>
              <a:gd name="connsiteX4540" fmla="*/ 5205642 w 6696733"/>
              <a:gd name="connsiteY4540" fmla="*/ 4402627 h 6025976"/>
              <a:gd name="connsiteX4541" fmla="*/ 5212684 w 6696733"/>
              <a:gd name="connsiteY4541" fmla="*/ 4427083 h 6025976"/>
              <a:gd name="connsiteX4542" fmla="*/ 5279780 w 6696733"/>
              <a:gd name="connsiteY4542" fmla="*/ 4415142 h 6025976"/>
              <a:gd name="connsiteX4543" fmla="*/ 5298604 w 6696733"/>
              <a:gd name="connsiteY4543" fmla="*/ 4424202 h 6025976"/>
              <a:gd name="connsiteX4544" fmla="*/ 5291930 w 6696733"/>
              <a:gd name="connsiteY4544" fmla="*/ 4430119 h 6025976"/>
              <a:gd name="connsiteX4545" fmla="*/ 5239352 w 6696733"/>
              <a:gd name="connsiteY4545" fmla="*/ 4437113 h 6025976"/>
              <a:gd name="connsiteX4546" fmla="*/ 5206785 w 6696733"/>
              <a:gd name="connsiteY4546" fmla="*/ 4443204 h 6025976"/>
              <a:gd name="connsiteX4547" fmla="*/ 5127919 w 6696733"/>
              <a:gd name="connsiteY4547" fmla="*/ 4453694 h 6025976"/>
              <a:gd name="connsiteX4548" fmla="*/ 5084754 w 6696733"/>
              <a:gd name="connsiteY4548" fmla="*/ 4465217 h 6025976"/>
              <a:gd name="connsiteX4549" fmla="*/ 5122020 w 6696733"/>
              <a:gd name="connsiteY4549" fmla="*/ 4469814 h 6025976"/>
              <a:gd name="connsiteX4550" fmla="*/ 5114556 w 6696733"/>
              <a:gd name="connsiteY4550" fmla="*/ 4482372 h 6025976"/>
              <a:gd name="connsiteX4551" fmla="*/ 4985470 w 6696733"/>
              <a:gd name="connsiteY4551" fmla="*/ 4496777 h 6025976"/>
              <a:gd name="connsiteX4552" fmla="*/ 4959576 w 6696733"/>
              <a:gd name="connsiteY4552" fmla="*/ 4496953 h 6025976"/>
              <a:gd name="connsiteX4553" fmla="*/ 4961846 w 6696733"/>
              <a:gd name="connsiteY4553" fmla="*/ 4594950 h 6025976"/>
              <a:gd name="connsiteX4554" fmla="*/ 4948087 w 6696733"/>
              <a:gd name="connsiteY4554" fmla="*/ 4626949 h 6025976"/>
              <a:gd name="connsiteX4555" fmla="*/ 4897164 w 6696733"/>
              <a:gd name="connsiteY4555" fmla="*/ 4536428 h 6025976"/>
              <a:gd name="connsiteX4556" fmla="*/ 4707655 w 6696733"/>
              <a:gd name="connsiteY4556" fmla="*/ 4556860 h 6025976"/>
              <a:gd name="connsiteX4557" fmla="*/ 4647233 w 6696733"/>
              <a:gd name="connsiteY4557" fmla="*/ 4562886 h 6025976"/>
              <a:gd name="connsiteX4558" fmla="*/ 4645272 w 6696733"/>
              <a:gd name="connsiteY4558" fmla="*/ 4562644 h 6025976"/>
              <a:gd name="connsiteX4559" fmla="*/ 4633108 w 6696733"/>
              <a:gd name="connsiteY4559" fmla="*/ 4564514 h 6025976"/>
              <a:gd name="connsiteX4560" fmla="*/ 4618983 w 6696733"/>
              <a:gd name="connsiteY4560" fmla="*/ 4566140 h 6025976"/>
              <a:gd name="connsiteX4561" fmla="*/ 4612689 w 6696733"/>
              <a:gd name="connsiteY4561" fmla="*/ 4585581 h 6025976"/>
              <a:gd name="connsiteX4562" fmla="*/ 4610347 w 6696733"/>
              <a:gd name="connsiteY4562" fmla="*/ 4571815 h 6025976"/>
              <a:gd name="connsiteX4563" fmla="*/ 4597393 w 6696733"/>
              <a:gd name="connsiteY4563" fmla="*/ 4580325 h 6025976"/>
              <a:gd name="connsiteX4564" fmla="*/ 4569130 w 6696733"/>
              <a:gd name="connsiteY4564" fmla="*/ 4600426 h 6025976"/>
              <a:gd name="connsiteX4565" fmla="*/ 4567549 w 6696733"/>
              <a:gd name="connsiteY4565" fmla="*/ 4613709 h 6025976"/>
              <a:gd name="connsiteX4566" fmla="*/ 4559688 w 6696733"/>
              <a:gd name="connsiteY4566" fmla="*/ 4629589 h 6025976"/>
              <a:gd name="connsiteX4567" fmla="*/ 4607551 w 6696733"/>
              <a:gd name="connsiteY4567" fmla="*/ 4628752 h 6025976"/>
              <a:gd name="connsiteX4568" fmla="*/ 4660101 w 6696733"/>
              <a:gd name="connsiteY4568" fmla="*/ 4655452 h 6025976"/>
              <a:gd name="connsiteX4569" fmla="*/ 4618910 w 6696733"/>
              <a:gd name="connsiteY4569" fmla="*/ 4650371 h 6025976"/>
              <a:gd name="connsiteX4570" fmla="*/ 4486297 w 6696733"/>
              <a:gd name="connsiteY4570" fmla="*/ 4660971 h 6025976"/>
              <a:gd name="connsiteX4571" fmla="*/ 4484716 w 6696733"/>
              <a:gd name="connsiteY4571" fmla="*/ 4674255 h 6025976"/>
              <a:gd name="connsiteX4572" fmla="*/ 4496089 w 6696733"/>
              <a:gd name="connsiteY4572" fmla="*/ 4679027 h 6025976"/>
              <a:gd name="connsiteX4573" fmla="*/ 4494904 w 6696733"/>
              <a:gd name="connsiteY4573" fmla="*/ 4688990 h 6025976"/>
              <a:gd name="connsiteX4574" fmla="*/ 4482740 w 6696733"/>
              <a:gd name="connsiteY4574" fmla="*/ 4690859 h 6025976"/>
              <a:gd name="connsiteX4575" fmla="*/ 4477237 w 6696733"/>
              <a:gd name="connsiteY4575" fmla="*/ 4703659 h 6025976"/>
              <a:gd name="connsiteX4576" fmla="*/ 4543149 w 6696733"/>
              <a:gd name="connsiteY4576" fmla="*/ 4701680 h 6025976"/>
              <a:gd name="connsiteX4577" fmla="*/ 4542754 w 6696733"/>
              <a:gd name="connsiteY4577" fmla="*/ 4704999 h 6025976"/>
              <a:gd name="connsiteX4578" fmla="*/ 4575717 w 6696733"/>
              <a:gd name="connsiteY4578" fmla="*/ 4695586 h 6025976"/>
              <a:gd name="connsiteX4579" fmla="*/ 4614168 w 6696733"/>
              <a:gd name="connsiteY4579" fmla="*/ 4690221 h 6025976"/>
              <a:gd name="connsiteX4580" fmla="*/ 4629084 w 6696733"/>
              <a:gd name="connsiteY4580" fmla="*/ 4681952 h 6025976"/>
              <a:gd name="connsiteX4581" fmla="*/ 4693414 w 6696733"/>
              <a:gd name="connsiteY4581" fmla="*/ 4693256 h 6025976"/>
              <a:gd name="connsiteX4582" fmla="*/ 4692258 w 6696733"/>
              <a:gd name="connsiteY4582" fmla="*/ 4669525 h 6025976"/>
              <a:gd name="connsiteX4583" fmla="*/ 4703616 w 6696733"/>
              <a:gd name="connsiteY4583" fmla="*/ 4691145 h 6025976"/>
              <a:gd name="connsiteX4584" fmla="*/ 4710276 w 6696733"/>
              <a:gd name="connsiteY4584" fmla="*/ 4702076 h 6025976"/>
              <a:gd name="connsiteX4585" fmla="*/ 4704772 w 6696733"/>
              <a:gd name="connsiteY4585" fmla="*/ 4714875 h 6025976"/>
              <a:gd name="connsiteX4586" fmla="*/ 4676128 w 6696733"/>
              <a:gd name="connsiteY4586" fmla="*/ 4721449 h 6025976"/>
              <a:gd name="connsiteX4587" fmla="*/ 4614154 w 6696733"/>
              <a:gd name="connsiteY4587" fmla="*/ 4707067 h 6025976"/>
              <a:gd name="connsiteX4588" fmla="*/ 4599239 w 6696733"/>
              <a:gd name="connsiteY4588" fmla="*/ 4715337 h 6025976"/>
              <a:gd name="connsiteX4589" fmla="*/ 4585508 w 6696733"/>
              <a:gd name="connsiteY4589" fmla="*/ 4713644 h 6025976"/>
              <a:gd name="connsiteX4590" fmla="*/ 4577268 w 6696733"/>
              <a:gd name="connsiteY4590" fmla="*/ 4715996 h 6025976"/>
              <a:gd name="connsiteX4591" fmla="*/ 4579229 w 6696733"/>
              <a:gd name="connsiteY4591" fmla="*/ 4716238 h 6025976"/>
              <a:gd name="connsiteX4592" fmla="*/ 4583152 w 6696733"/>
              <a:gd name="connsiteY4592" fmla="*/ 4716722 h 6025976"/>
              <a:gd name="connsiteX4593" fmla="*/ 4580795 w 6696733"/>
              <a:gd name="connsiteY4593" fmla="*/ 4719801 h 6025976"/>
              <a:gd name="connsiteX4594" fmla="*/ 4588246 w 6696733"/>
              <a:gd name="connsiteY4594" fmla="*/ 4724089 h 6025976"/>
              <a:gd name="connsiteX4595" fmla="*/ 4617667 w 6696733"/>
              <a:gd name="connsiteY4595" fmla="*/ 4727717 h 6025976"/>
              <a:gd name="connsiteX4596" fmla="*/ 4614125 w 6696733"/>
              <a:gd name="connsiteY4596" fmla="*/ 4740759 h 6025976"/>
              <a:gd name="connsiteX4597" fmla="*/ 4600000 w 6696733"/>
              <a:gd name="connsiteY4597" fmla="*/ 4742387 h 6025976"/>
              <a:gd name="connsiteX4598" fmla="*/ 4600776 w 6696733"/>
              <a:gd name="connsiteY4598" fmla="*/ 4752591 h 6025976"/>
              <a:gd name="connsiteX4599" fmla="*/ 4674532 w 6696733"/>
              <a:gd name="connsiteY4599" fmla="*/ 4751580 h 6025976"/>
              <a:gd name="connsiteX4600" fmla="*/ 4678456 w 6696733"/>
              <a:gd name="connsiteY4600" fmla="*/ 4752063 h 6025976"/>
              <a:gd name="connsiteX4601" fmla="*/ 4691395 w 6696733"/>
              <a:gd name="connsiteY4601" fmla="*/ 4760398 h 6025976"/>
              <a:gd name="connsiteX4602" fmla="*/ 4719645 w 6696733"/>
              <a:gd name="connsiteY4602" fmla="*/ 4757144 h 6025976"/>
              <a:gd name="connsiteX4603" fmla="*/ 4721606 w 6696733"/>
              <a:gd name="connsiteY4603" fmla="*/ 4757386 h 6025976"/>
              <a:gd name="connsiteX4604" fmla="*/ 4729041 w 6696733"/>
              <a:gd name="connsiteY4604" fmla="*/ 4778520 h 6025976"/>
              <a:gd name="connsiteX4605" fmla="*/ 4730608 w 6696733"/>
              <a:gd name="connsiteY4605" fmla="*/ 4782082 h 6025976"/>
              <a:gd name="connsiteX4606" fmla="*/ 4792598 w 6696733"/>
              <a:gd name="connsiteY4606" fmla="*/ 4779620 h 6025976"/>
              <a:gd name="connsiteX4607" fmla="*/ 4781605 w 6696733"/>
              <a:gd name="connsiteY4607" fmla="*/ 4788372 h 6025976"/>
              <a:gd name="connsiteX4608" fmla="*/ 4705095 w 6696733"/>
              <a:gd name="connsiteY4608" fmla="*/ 4795785 h 6025976"/>
              <a:gd name="connsiteX4609" fmla="*/ 4705871 w 6696733"/>
              <a:gd name="connsiteY4609" fmla="*/ 4805988 h 6025976"/>
              <a:gd name="connsiteX4610" fmla="*/ 4701553 w 6696733"/>
              <a:gd name="connsiteY4610" fmla="*/ 4808826 h 6025976"/>
              <a:gd name="connsiteX4611" fmla="*/ 4700777 w 6696733"/>
              <a:gd name="connsiteY4611" fmla="*/ 4798621 h 6025976"/>
              <a:gd name="connsiteX4612" fmla="*/ 4701173 w 6696733"/>
              <a:gd name="connsiteY4612" fmla="*/ 4795300 h 6025976"/>
              <a:gd name="connsiteX4613" fmla="*/ 4638790 w 6696733"/>
              <a:gd name="connsiteY4613" fmla="*/ 4801085 h 6025976"/>
              <a:gd name="connsiteX4614" fmla="*/ 4612076 w 6696733"/>
              <a:gd name="connsiteY4614" fmla="*/ 4841594 h 6025976"/>
              <a:gd name="connsiteX4615" fmla="*/ 4759604 w 6696733"/>
              <a:gd name="connsiteY4615" fmla="*/ 4822725 h 6025976"/>
              <a:gd name="connsiteX4616" fmla="*/ 4739157 w 6696733"/>
              <a:gd name="connsiteY4616" fmla="*/ 4877486 h 6025976"/>
              <a:gd name="connsiteX4617" fmla="*/ 4750515 w 6696733"/>
              <a:gd name="connsiteY4617" fmla="*/ 4899104 h 6025976"/>
              <a:gd name="connsiteX4618" fmla="*/ 4754819 w 6696733"/>
              <a:gd name="connsiteY4618" fmla="*/ 4913113 h 6025976"/>
              <a:gd name="connsiteX4619" fmla="*/ 4757951 w 6696733"/>
              <a:gd name="connsiteY4619" fmla="*/ 4920239 h 6025976"/>
              <a:gd name="connsiteX4620" fmla="*/ 4798364 w 6696733"/>
              <a:gd name="connsiteY4620" fmla="*/ 4915114 h 6025976"/>
              <a:gd name="connsiteX4621" fmla="*/ 4783829 w 6696733"/>
              <a:gd name="connsiteY4621" fmla="*/ 4936909 h 6025976"/>
              <a:gd name="connsiteX4622" fmla="*/ 4785002 w 6696733"/>
              <a:gd name="connsiteY4622" fmla="*/ 4943792 h 6025976"/>
              <a:gd name="connsiteX4623" fmla="*/ 4780668 w 6696733"/>
              <a:gd name="connsiteY4623" fmla="*/ 4963476 h 6025976"/>
              <a:gd name="connsiteX4624" fmla="*/ 4772047 w 6696733"/>
              <a:gd name="connsiteY4624" fmla="*/ 4952304 h 6025976"/>
              <a:gd name="connsiteX4625" fmla="*/ 4765372 w 6696733"/>
              <a:gd name="connsiteY4625" fmla="*/ 4958219 h 6025976"/>
              <a:gd name="connsiteX4626" fmla="*/ 4735161 w 6696733"/>
              <a:gd name="connsiteY4626" fmla="*/ 4961232 h 6025976"/>
              <a:gd name="connsiteX4627" fmla="*/ 4722221 w 6696733"/>
              <a:gd name="connsiteY4627" fmla="*/ 4952896 h 6025976"/>
              <a:gd name="connsiteX4628" fmla="*/ 4721826 w 6696733"/>
              <a:gd name="connsiteY4628" fmla="*/ 4956218 h 6025976"/>
              <a:gd name="connsiteX4629" fmla="*/ 4718679 w 6696733"/>
              <a:gd name="connsiteY4629" fmla="*/ 4965938 h 6025976"/>
              <a:gd name="connsiteX4630" fmla="*/ 4723759 w 6696733"/>
              <a:gd name="connsiteY4630" fmla="*/ 4990152 h 6025976"/>
              <a:gd name="connsiteX4631" fmla="*/ 4723363 w 6696733"/>
              <a:gd name="connsiteY4631" fmla="*/ 4993472 h 6025976"/>
              <a:gd name="connsiteX4632" fmla="*/ 4746505 w 6696733"/>
              <a:gd name="connsiteY4632" fmla="*/ 4999698 h 6025976"/>
              <a:gd name="connsiteX4633" fmla="*/ 4755932 w 6696733"/>
              <a:gd name="connsiteY4633" fmla="*/ 4987382 h 6025976"/>
              <a:gd name="connsiteX4634" fmla="*/ 4780259 w 6696733"/>
              <a:gd name="connsiteY4634" fmla="*/ 4983643 h 6025976"/>
              <a:gd name="connsiteX4635" fmla="*/ 4798687 w 6696733"/>
              <a:gd name="connsiteY4635" fmla="*/ 4996024 h 6025976"/>
              <a:gd name="connsiteX4636" fmla="*/ 4821052 w 6696733"/>
              <a:gd name="connsiteY4636" fmla="*/ 4992043 h 6025976"/>
              <a:gd name="connsiteX4637" fmla="*/ 4823014 w 6696733"/>
              <a:gd name="connsiteY4637" fmla="*/ 4992285 h 6025976"/>
              <a:gd name="connsiteX4638" fmla="*/ 4845775 w 6696733"/>
              <a:gd name="connsiteY4638" fmla="*/ 4984985 h 6025976"/>
              <a:gd name="connsiteX4639" fmla="*/ 4851658 w 6696733"/>
              <a:gd name="connsiteY4639" fmla="*/ 4985710 h 6025976"/>
              <a:gd name="connsiteX4640" fmla="*/ 4881885 w 6696733"/>
              <a:gd name="connsiteY4640" fmla="*/ 4965851 h 6025976"/>
              <a:gd name="connsiteX4641" fmla="*/ 4882675 w 6696733"/>
              <a:gd name="connsiteY4641" fmla="*/ 4959208 h 6025976"/>
              <a:gd name="connsiteX4642" fmla="*/ 4906607 w 6696733"/>
              <a:gd name="connsiteY4642" fmla="*/ 4958791 h 6025976"/>
              <a:gd name="connsiteX4643" fmla="*/ 4935253 w 6696733"/>
              <a:gd name="connsiteY4643" fmla="*/ 4952215 h 6025976"/>
              <a:gd name="connsiteX4644" fmla="*/ 4937214 w 6696733"/>
              <a:gd name="connsiteY4644" fmla="*/ 4952457 h 6025976"/>
              <a:gd name="connsiteX4645" fmla="*/ 4944649 w 6696733"/>
              <a:gd name="connsiteY4645" fmla="*/ 4973593 h 6025976"/>
              <a:gd name="connsiteX4646" fmla="*/ 4945820 w 6696733"/>
              <a:gd name="connsiteY4646" fmla="*/ 4980476 h 6025976"/>
              <a:gd name="connsiteX4647" fmla="*/ 5007809 w 6696733"/>
              <a:gd name="connsiteY4647" fmla="*/ 4978013 h 6025976"/>
              <a:gd name="connsiteX4648" fmla="*/ 4978375 w 6696733"/>
              <a:gd name="connsiteY4648" fmla="*/ 4991230 h 6025976"/>
              <a:gd name="connsiteX4649" fmla="*/ 4970514 w 6696733"/>
              <a:gd name="connsiteY4649" fmla="*/ 5007108 h 6025976"/>
              <a:gd name="connsiteX4650" fmla="*/ 4972080 w 6696733"/>
              <a:gd name="connsiteY4650" fmla="*/ 5010670 h 6025976"/>
              <a:gd name="connsiteX4651" fmla="*/ 4993260 w 6696733"/>
              <a:gd name="connsiteY4651" fmla="*/ 5016653 h 6025976"/>
              <a:gd name="connsiteX4652" fmla="*/ 5008175 w 6696733"/>
              <a:gd name="connsiteY4652" fmla="*/ 5008385 h 6025976"/>
              <a:gd name="connsiteX4653" fmla="*/ 5014454 w 6696733"/>
              <a:gd name="connsiteY4653" fmla="*/ 5005790 h 6025976"/>
              <a:gd name="connsiteX4654" fmla="*/ 5028579 w 6696733"/>
              <a:gd name="connsiteY4654" fmla="*/ 5004161 h 6025976"/>
              <a:gd name="connsiteX4655" fmla="*/ 5036014 w 6696733"/>
              <a:gd name="connsiteY4655" fmla="*/ 5025297 h 6025976"/>
              <a:gd name="connsiteX4656" fmla="*/ 5035224 w 6696733"/>
              <a:gd name="connsiteY4656" fmla="*/ 5031937 h 6025976"/>
              <a:gd name="connsiteX4657" fmla="*/ 5040713 w 6696733"/>
              <a:gd name="connsiteY4657" fmla="*/ 5035984 h 6025976"/>
              <a:gd name="connsiteX4658" fmla="*/ 5040318 w 6696733"/>
              <a:gd name="connsiteY4658" fmla="*/ 5039305 h 6025976"/>
              <a:gd name="connsiteX4659" fmla="*/ 5029721 w 6696733"/>
              <a:gd name="connsiteY4659" fmla="*/ 5044736 h 6025976"/>
              <a:gd name="connsiteX4660" fmla="*/ 5155279 w 6696733"/>
              <a:gd name="connsiteY4660" fmla="*/ 5026528 h 6025976"/>
              <a:gd name="connsiteX4661" fmla="*/ 5167443 w 6696733"/>
              <a:gd name="connsiteY4661" fmla="*/ 5024659 h 6025976"/>
              <a:gd name="connsiteX4662" fmla="*/ 5175288 w 6696733"/>
              <a:gd name="connsiteY4662" fmla="*/ 5025626 h 6025976"/>
              <a:gd name="connsiteX4663" fmla="*/ 5154488 w 6696733"/>
              <a:gd name="connsiteY4663" fmla="*/ 5033168 h 6025976"/>
              <a:gd name="connsiteX4664" fmla="*/ 5067778 w 6696733"/>
              <a:gd name="connsiteY4664" fmla="*/ 5042692 h 6025976"/>
              <a:gd name="connsiteX4665" fmla="*/ 5015201 w 6696733"/>
              <a:gd name="connsiteY4665" fmla="*/ 5049685 h 6025976"/>
              <a:gd name="connsiteX4666" fmla="*/ 4998324 w 6696733"/>
              <a:gd name="connsiteY4666" fmla="*/ 5057714 h 6025976"/>
              <a:gd name="connsiteX4667" fmla="*/ 4953594 w 6696733"/>
              <a:gd name="connsiteY4667" fmla="*/ 5065674 h 6025976"/>
              <a:gd name="connsiteX4668" fmla="*/ 4951633 w 6696733"/>
              <a:gd name="connsiteY4668" fmla="*/ 5065433 h 6025976"/>
              <a:gd name="connsiteX4669" fmla="*/ 4949670 w 6696733"/>
              <a:gd name="connsiteY4669" fmla="*/ 5065190 h 6025976"/>
              <a:gd name="connsiteX4670" fmla="*/ 4944957 w 6696733"/>
              <a:gd name="connsiteY4670" fmla="*/ 5071347 h 6025976"/>
              <a:gd name="connsiteX4671" fmla="*/ 4932003 w 6696733"/>
              <a:gd name="connsiteY4671" fmla="*/ 5079858 h 6025976"/>
              <a:gd name="connsiteX4672" fmla="*/ 4926514 w 6696733"/>
              <a:gd name="connsiteY4672" fmla="*/ 5075813 h 6025976"/>
              <a:gd name="connsiteX4673" fmla="*/ 4906901 w 6696733"/>
              <a:gd name="connsiteY4673" fmla="*/ 5073394 h 6025976"/>
              <a:gd name="connsiteX4674" fmla="*/ 4907295 w 6696733"/>
              <a:gd name="connsiteY4674" fmla="*/ 5070073 h 6025976"/>
              <a:gd name="connsiteX4675" fmla="*/ 4905334 w 6696733"/>
              <a:gd name="connsiteY4675" fmla="*/ 5069831 h 6025976"/>
              <a:gd name="connsiteX4676" fmla="*/ 4898674 w 6696733"/>
              <a:gd name="connsiteY4676" fmla="*/ 5058901 h 6025976"/>
              <a:gd name="connsiteX4677" fmla="*/ 4819019 w 6696733"/>
              <a:gd name="connsiteY4677" fmla="*/ 5076033 h 6025976"/>
              <a:gd name="connsiteX4678" fmla="*/ 4817058 w 6696733"/>
              <a:gd name="connsiteY4678" fmla="*/ 5075790 h 6025976"/>
              <a:gd name="connsiteX4679" fmla="*/ 4815042 w 6696733"/>
              <a:gd name="connsiteY4679" fmla="*/ 5076520 h 6025976"/>
              <a:gd name="connsiteX4680" fmla="*/ 4815095 w 6696733"/>
              <a:gd name="connsiteY4680" fmla="*/ 5075548 h 6025976"/>
              <a:gd name="connsiteX4681" fmla="*/ 4814457 w 6696733"/>
              <a:gd name="connsiteY4681" fmla="*/ 5076733 h 6025976"/>
              <a:gd name="connsiteX4682" fmla="*/ 4815042 w 6696733"/>
              <a:gd name="connsiteY4682" fmla="*/ 5076520 h 6025976"/>
              <a:gd name="connsiteX4683" fmla="*/ 4814273 w 6696733"/>
              <a:gd name="connsiteY4683" fmla="*/ 5090557 h 6025976"/>
              <a:gd name="connsiteX4684" fmla="*/ 4802127 w 6696733"/>
              <a:gd name="connsiteY4684" fmla="*/ 5100906 h 6025976"/>
              <a:gd name="connsiteX4685" fmla="*/ 4778209 w 6696733"/>
              <a:gd name="connsiteY4685" fmla="*/ 5084477 h 6025976"/>
              <a:gd name="connsiteX4686" fmla="*/ 4770759 w 6696733"/>
              <a:gd name="connsiteY4686" fmla="*/ 5080189 h 6025976"/>
              <a:gd name="connsiteX4687" fmla="*/ 4749550 w 6696733"/>
              <a:gd name="connsiteY4687" fmla="*/ 5107899 h 6025976"/>
              <a:gd name="connsiteX4688" fmla="*/ 4726013 w 6696733"/>
              <a:gd name="connsiteY4688" fmla="*/ 5104996 h 6025976"/>
              <a:gd name="connsiteX4689" fmla="*/ 4702067 w 6696733"/>
              <a:gd name="connsiteY4689" fmla="*/ 5122259 h 6025976"/>
              <a:gd name="connsiteX4690" fmla="*/ 4700105 w 6696733"/>
              <a:gd name="connsiteY4690" fmla="*/ 5122017 h 6025976"/>
              <a:gd name="connsiteX4691" fmla="*/ 4687166 w 6696733"/>
              <a:gd name="connsiteY4691" fmla="*/ 5113683 h 6025976"/>
              <a:gd name="connsiteX4692" fmla="*/ 4689508 w 6696733"/>
              <a:gd name="connsiteY4692" fmla="*/ 5127451 h 6025976"/>
              <a:gd name="connsiteX4693" fmla="*/ 4688719 w 6696733"/>
              <a:gd name="connsiteY4693" fmla="*/ 5134091 h 6025976"/>
              <a:gd name="connsiteX4694" fmla="*/ 4700881 w 6696733"/>
              <a:gd name="connsiteY4694" fmla="*/ 5132222 h 6025976"/>
              <a:gd name="connsiteX4695" fmla="*/ 4745613 w 6696733"/>
              <a:gd name="connsiteY4695" fmla="*/ 5124261 h 6025976"/>
              <a:gd name="connsiteX4696" fmla="*/ 4896289 w 6696733"/>
              <a:gd name="connsiteY4696" fmla="*/ 5095672 h 6025976"/>
              <a:gd name="connsiteX4697" fmla="*/ 4918655 w 6696733"/>
              <a:gd name="connsiteY4697" fmla="*/ 5091690 h 6025976"/>
              <a:gd name="connsiteX4698" fmla="*/ 4977116 w 6696733"/>
              <a:gd name="connsiteY4698" fmla="*/ 5085423 h 6025976"/>
              <a:gd name="connsiteX4699" fmla="*/ 4930423 w 6696733"/>
              <a:gd name="connsiteY4699" fmla="*/ 5093142 h 6025976"/>
              <a:gd name="connsiteX4700" fmla="*/ 4958276 w 6696733"/>
              <a:gd name="connsiteY4700" fmla="*/ 5093208 h 6025976"/>
              <a:gd name="connsiteX4701" fmla="*/ 4943362 w 6696733"/>
              <a:gd name="connsiteY4701" fmla="*/ 5101478 h 6025976"/>
              <a:gd name="connsiteX4702" fmla="*/ 4827216 w 6696733"/>
              <a:gd name="connsiteY4702" fmla="*/ 5124217 h 6025976"/>
              <a:gd name="connsiteX4703" fmla="*/ 4765607 w 6696733"/>
              <a:gd name="connsiteY4703" fmla="*/ 5140206 h 6025976"/>
              <a:gd name="connsiteX4704" fmla="*/ 4775019 w 6696733"/>
              <a:gd name="connsiteY4704" fmla="*/ 5144736 h 6025976"/>
              <a:gd name="connsiteX4705" fmla="*/ 4781298 w 6696733"/>
              <a:gd name="connsiteY4705" fmla="*/ 5142141 h 6025976"/>
              <a:gd name="connsiteX4706" fmla="*/ 4791500 w 6696733"/>
              <a:gd name="connsiteY4706" fmla="*/ 5140030 h 6025976"/>
              <a:gd name="connsiteX4707" fmla="*/ 4812695 w 6696733"/>
              <a:gd name="connsiteY4707" fmla="*/ 5129166 h 6025976"/>
              <a:gd name="connsiteX4708" fmla="*/ 4835046 w 6696733"/>
              <a:gd name="connsiteY4708" fmla="*/ 5142031 h 6025976"/>
              <a:gd name="connsiteX4709" fmla="*/ 4840550 w 6696733"/>
              <a:gd name="connsiteY4709" fmla="*/ 5129232 h 6025976"/>
              <a:gd name="connsiteX4710" fmla="*/ 4846420 w 6696733"/>
              <a:gd name="connsiteY4710" fmla="*/ 5146804 h 6025976"/>
              <a:gd name="connsiteX4711" fmla="*/ 4840521 w 6696733"/>
              <a:gd name="connsiteY4711" fmla="*/ 5162924 h 6025976"/>
              <a:gd name="connsiteX4712" fmla="*/ 4834255 w 6696733"/>
              <a:gd name="connsiteY4712" fmla="*/ 5148673 h 6025976"/>
              <a:gd name="connsiteX4713" fmla="*/ 4828358 w 6696733"/>
              <a:gd name="connsiteY4713" fmla="*/ 5164793 h 6025976"/>
              <a:gd name="connsiteX4714" fmla="*/ 4814232 w 6696733"/>
              <a:gd name="connsiteY4714" fmla="*/ 5166421 h 6025976"/>
              <a:gd name="connsiteX4715" fmla="*/ 4789905 w 6696733"/>
              <a:gd name="connsiteY4715" fmla="*/ 5170159 h 6025976"/>
              <a:gd name="connsiteX4716" fmla="*/ 4785192 w 6696733"/>
              <a:gd name="connsiteY4716" fmla="*/ 5176317 h 6025976"/>
              <a:gd name="connsiteX4717" fmla="*/ 4767525 w 6696733"/>
              <a:gd name="connsiteY4717" fmla="*/ 5190987 h 6025976"/>
              <a:gd name="connsiteX4718" fmla="*/ 4765563 w 6696733"/>
              <a:gd name="connsiteY4718" fmla="*/ 5190744 h 6025976"/>
              <a:gd name="connsiteX4719" fmla="*/ 4752214 w 6696733"/>
              <a:gd name="connsiteY4719" fmla="*/ 5202576 h 6025976"/>
              <a:gd name="connsiteX4720" fmla="*/ 4670188 w 6696733"/>
              <a:gd name="connsiteY4720" fmla="*/ 5239633 h 6025976"/>
              <a:gd name="connsiteX4721" fmla="*/ 4636829 w 6696733"/>
              <a:gd name="connsiteY4721" fmla="*/ 5252366 h 6025976"/>
              <a:gd name="connsiteX4722" fmla="*/ 4604656 w 6696733"/>
              <a:gd name="connsiteY4722" fmla="*/ 5255137 h 6025976"/>
              <a:gd name="connsiteX4723" fmla="*/ 4601114 w 6696733"/>
              <a:gd name="connsiteY4723" fmla="*/ 5268179 h 6025976"/>
              <a:gd name="connsiteX4724" fmla="*/ 4604642 w 6696733"/>
              <a:gd name="connsiteY4724" fmla="*/ 5271984 h 6025976"/>
              <a:gd name="connsiteX4725" fmla="*/ 4601495 w 6696733"/>
              <a:gd name="connsiteY4725" fmla="*/ 5281704 h 6025976"/>
              <a:gd name="connsiteX4726" fmla="*/ 4597192 w 6696733"/>
              <a:gd name="connsiteY4726" fmla="*/ 5267695 h 6025976"/>
              <a:gd name="connsiteX4727" fmla="*/ 4584253 w 6696733"/>
              <a:gd name="connsiteY4727" fmla="*/ 5259360 h 6025976"/>
              <a:gd name="connsiteX4728" fmla="*/ 4521078 w 6696733"/>
              <a:gd name="connsiteY4728" fmla="*/ 5271786 h 6025976"/>
              <a:gd name="connsiteX4729" fmla="*/ 4449282 w 6696733"/>
              <a:gd name="connsiteY4729" fmla="*/ 5273039 h 6025976"/>
              <a:gd name="connsiteX4730" fmla="*/ 4435157 w 6696733"/>
              <a:gd name="connsiteY4730" fmla="*/ 5274666 h 6025976"/>
              <a:gd name="connsiteX4731" fmla="*/ 4429274 w 6696733"/>
              <a:gd name="connsiteY4731" fmla="*/ 5273940 h 6025976"/>
              <a:gd name="connsiteX4732" fmla="*/ 4395140 w 6696733"/>
              <a:gd name="connsiteY4732" fmla="*/ 5276470 h 6025976"/>
              <a:gd name="connsiteX4733" fmla="*/ 4290381 w 6696733"/>
              <a:gd name="connsiteY4733" fmla="*/ 5287137 h 6025976"/>
              <a:gd name="connsiteX4734" fmla="*/ 4287234 w 6696733"/>
              <a:gd name="connsiteY4734" fmla="*/ 5296856 h 6025976"/>
              <a:gd name="connsiteX4735" fmla="*/ 4288801 w 6696733"/>
              <a:gd name="connsiteY4735" fmla="*/ 5300420 h 6025976"/>
              <a:gd name="connsiteX4736" fmla="*/ 4286444 w 6696733"/>
              <a:gd name="connsiteY4736" fmla="*/ 5303498 h 6025976"/>
              <a:gd name="connsiteX4737" fmla="*/ 4284087 w 6696733"/>
              <a:gd name="connsiteY4737" fmla="*/ 5306577 h 6025976"/>
              <a:gd name="connsiteX4738" fmla="*/ 4278203 w 6696733"/>
              <a:gd name="connsiteY4738" fmla="*/ 5305851 h 6025976"/>
              <a:gd name="connsiteX4739" fmla="*/ 4268396 w 6696733"/>
              <a:gd name="connsiteY4739" fmla="*/ 5304641 h 6025976"/>
              <a:gd name="connsiteX4740" fmla="*/ 4240922 w 6696733"/>
              <a:gd name="connsiteY4740" fmla="*/ 5318100 h 6025976"/>
              <a:gd name="connsiteX4741" fmla="*/ 4200903 w 6696733"/>
              <a:gd name="connsiteY4741" fmla="*/ 5319905 h 6025976"/>
              <a:gd name="connsiteX4742" fmla="*/ 4181304 w 6696733"/>
              <a:gd name="connsiteY4742" fmla="*/ 5300639 h 6025976"/>
              <a:gd name="connsiteX4743" fmla="*/ 4171497 w 6696733"/>
              <a:gd name="connsiteY4743" fmla="*/ 5299430 h 6025976"/>
              <a:gd name="connsiteX4744" fmla="*/ 4157753 w 6696733"/>
              <a:gd name="connsiteY4744" fmla="*/ 5314583 h 6025976"/>
              <a:gd name="connsiteX4745" fmla="*/ 4155016 w 6696733"/>
              <a:gd name="connsiteY4745" fmla="*/ 5304135 h 6025976"/>
              <a:gd name="connsiteX4746" fmla="*/ 4145209 w 6696733"/>
              <a:gd name="connsiteY4746" fmla="*/ 5302926 h 6025976"/>
              <a:gd name="connsiteX4747" fmla="*/ 4134612 w 6696733"/>
              <a:gd name="connsiteY4747" fmla="*/ 5308359 h 6025976"/>
              <a:gd name="connsiteX4748" fmla="*/ 4120867 w 6696733"/>
              <a:gd name="connsiteY4748" fmla="*/ 5323511 h 6025976"/>
              <a:gd name="connsiteX4749" fmla="*/ 4119301 w 6696733"/>
              <a:gd name="connsiteY4749" fmla="*/ 5319949 h 6025976"/>
              <a:gd name="connsiteX4750" fmla="*/ 4037669 w 6696733"/>
              <a:gd name="connsiteY4750" fmla="*/ 5353684 h 6025976"/>
              <a:gd name="connsiteX4751" fmla="*/ 4002349 w 6696733"/>
              <a:gd name="connsiteY4751" fmla="*/ 5366176 h 6025976"/>
              <a:gd name="connsiteX4752" fmla="*/ 3887390 w 6696733"/>
              <a:gd name="connsiteY4752" fmla="*/ 5378954 h 6025976"/>
              <a:gd name="connsiteX4753" fmla="*/ 3857178 w 6696733"/>
              <a:gd name="connsiteY4753" fmla="*/ 5381967 h 6025976"/>
              <a:gd name="connsiteX4754" fmla="*/ 3880714 w 6696733"/>
              <a:gd name="connsiteY4754" fmla="*/ 5384869 h 6025976"/>
              <a:gd name="connsiteX4755" fmla="*/ 3863047 w 6696733"/>
              <a:gd name="connsiteY4755" fmla="*/ 5399539 h 6025976"/>
              <a:gd name="connsiteX4756" fmla="*/ 3838310 w 6696733"/>
              <a:gd name="connsiteY4756" fmla="*/ 5423444 h 6025976"/>
              <a:gd name="connsiteX4757" fmla="*/ 3831284 w 6696733"/>
              <a:gd name="connsiteY4757" fmla="*/ 5382142 h 6025976"/>
              <a:gd name="connsiteX4758" fmla="*/ 3817159 w 6696733"/>
              <a:gd name="connsiteY4758" fmla="*/ 5383770 h 6025976"/>
              <a:gd name="connsiteX4759" fmla="*/ 3801072 w 6696733"/>
              <a:gd name="connsiteY4759" fmla="*/ 5385156 h 6025976"/>
              <a:gd name="connsiteX4760" fmla="*/ 3795189 w 6696733"/>
              <a:gd name="connsiteY4760" fmla="*/ 5384430 h 6025976"/>
              <a:gd name="connsiteX4761" fmla="*/ 3761055 w 6696733"/>
              <a:gd name="connsiteY4761" fmla="*/ 5386959 h 6025976"/>
              <a:gd name="connsiteX4762" fmla="*/ 3634325 w 6696733"/>
              <a:gd name="connsiteY4762" fmla="*/ 5398284 h 6025976"/>
              <a:gd name="connsiteX4763" fmla="*/ 3633930 w 6696733"/>
              <a:gd name="connsiteY4763" fmla="*/ 5401605 h 6025976"/>
              <a:gd name="connsiteX4764" fmla="*/ 3609208 w 6696733"/>
              <a:gd name="connsiteY4764" fmla="*/ 5408665 h 6025976"/>
              <a:gd name="connsiteX4765" fmla="*/ 3604114 w 6696733"/>
              <a:gd name="connsiteY4765" fmla="*/ 5401298 h 6025976"/>
              <a:gd name="connsiteX4766" fmla="*/ 3561739 w 6696733"/>
              <a:gd name="connsiteY4766" fmla="*/ 5406179 h 6025976"/>
              <a:gd name="connsiteX4767" fmla="*/ 3549575 w 6696733"/>
              <a:gd name="connsiteY4767" fmla="*/ 5408050 h 6025976"/>
              <a:gd name="connsiteX4768" fmla="*/ 3546429 w 6696733"/>
              <a:gd name="connsiteY4768" fmla="*/ 5417769 h 6025976"/>
              <a:gd name="connsiteX4769" fmla="*/ 3547614 w 6696733"/>
              <a:gd name="connsiteY4769" fmla="*/ 5407807 h 6025976"/>
              <a:gd name="connsiteX4770" fmla="*/ 3469144 w 6696733"/>
              <a:gd name="connsiteY4770" fmla="*/ 5414978 h 6025976"/>
              <a:gd name="connsiteX4771" fmla="*/ 3448345 w 6696733"/>
              <a:gd name="connsiteY4771" fmla="*/ 5422520 h 6025976"/>
              <a:gd name="connsiteX4772" fmla="*/ 3444026 w 6696733"/>
              <a:gd name="connsiteY4772" fmla="*/ 5425358 h 6025976"/>
              <a:gd name="connsiteX4773" fmla="*/ 3440894 w 6696733"/>
              <a:gd name="connsiteY4773" fmla="*/ 5418231 h 6025976"/>
              <a:gd name="connsiteX4774" fmla="*/ 3438933 w 6696733"/>
              <a:gd name="connsiteY4774" fmla="*/ 5417989 h 6025976"/>
              <a:gd name="connsiteX4775" fmla="*/ 3439328 w 6696733"/>
              <a:gd name="connsiteY4775" fmla="*/ 5414668 h 6025976"/>
              <a:gd name="connsiteX4776" fmla="*/ 3415001 w 6696733"/>
              <a:gd name="connsiteY4776" fmla="*/ 5418408 h 6025976"/>
              <a:gd name="connsiteX4777" fmla="*/ 3418923 w 6696733"/>
              <a:gd name="connsiteY4777" fmla="*/ 5418892 h 6025976"/>
              <a:gd name="connsiteX4778" fmla="*/ 3420094 w 6696733"/>
              <a:gd name="connsiteY4778" fmla="*/ 5425775 h 6025976"/>
              <a:gd name="connsiteX4779" fmla="*/ 3410683 w 6696733"/>
              <a:gd name="connsiteY4779" fmla="*/ 5421245 h 6025976"/>
              <a:gd name="connsiteX4780" fmla="*/ 3411079 w 6696733"/>
              <a:gd name="connsiteY4780" fmla="*/ 5417924 h 6025976"/>
              <a:gd name="connsiteX4781" fmla="*/ 3393030 w 6696733"/>
              <a:gd name="connsiteY4781" fmla="*/ 5419067 h 6025976"/>
              <a:gd name="connsiteX4782" fmla="*/ 3322801 w 6696733"/>
              <a:gd name="connsiteY4782" fmla="*/ 5423883 h 6025976"/>
              <a:gd name="connsiteX4783" fmla="*/ 3301225 w 6696733"/>
              <a:gd name="connsiteY4783" fmla="*/ 5421222 h 6025976"/>
              <a:gd name="connsiteX4784" fmla="*/ 3300830 w 6696733"/>
              <a:gd name="connsiteY4784" fmla="*/ 5424543 h 6025976"/>
              <a:gd name="connsiteX4785" fmla="*/ 3256494 w 6696733"/>
              <a:gd name="connsiteY4785" fmla="*/ 5429183 h 6025976"/>
              <a:gd name="connsiteX4786" fmla="*/ 3116036 w 6696733"/>
              <a:gd name="connsiteY4786" fmla="*/ 5438816 h 6025976"/>
              <a:gd name="connsiteX4787" fmla="*/ 3115640 w 6696733"/>
              <a:gd name="connsiteY4787" fmla="*/ 5442137 h 6025976"/>
              <a:gd name="connsiteX4788" fmla="*/ 3089747 w 6696733"/>
              <a:gd name="connsiteY4788" fmla="*/ 5442312 h 6025976"/>
              <a:gd name="connsiteX4789" fmla="*/ 3067777 w 6696733"/>
              <a:gd name="connsiteY4789" fmla="*/ 5442973 h 6025976"/>
              <a:gd name="connsiteX4790" fmla="*/ 2697396 w 6696733"/>
              <a:gd name="connsiteY4790" fmla="*/ 5478160 h 6025976"/>
              <a:gd name="connsiteX4791" fmla="*/ 2722498 w 6696733"/>
              <a:gd name="connsiteY4791" fmla="*/ 5484626 h 6025976"/>
              <a:gd name="connsiteX4792" fmla="*/ 2724065 w 6696733"/>
              <a:gd name="connsiteY4792" fmla="*/ 5488188 h 6025976"/>
              <a:gd name="connsiteX4793" fmla="*/ 2717390 w 6696733"/>
              <a:gd name="connsiteY4793" fmla="*/ 5494105 h 6025976"/>
              <a:gd name="connsiteX4794" fmla="*/ 2722879 w 6696733"/>
              <a:gd name="connsiteY4794" fmla="*/ 5498151 h 6025976"/>
              <a:gd name="connsiteX4795" fmla="*/ 2737004 w 6696733"/>
              <a:gd name="connsiteY4795" fmla="*/ 5496524 h 6025976"/>
              <a:gd name="connsiteX4796" fmla="*/ 2708739 w 6696733"/>
              <a:gd name="connsiteY4796" fmla="*/ 5516625 h 6025976"/>
              <a:gd name="connsiteX4797" fmla="*/ 2682846 w 6696733"/>
              <a:gd name="connsiteY4797" fmla="*/ 5516801 h 6025976"/>
              <a:gd name="connsiteX4798" fmla="*/ 2673039 w 6696733"/>
              <a:gd name="connsiteY4798" fmla="*/ 5515591 h 6025976"/>
              <a:gd name="connsiteX4799" fmla="*/ 2649107 w 6696733"/>
              <a:gd name="connsiteY4799" fmla="*/ 5516009 h 6025976"/>
              <a:gd name="connsiteX4800" fmla="*/ 2633416 w 6696733"/>
              <a:gd name="connsiteY4800" fmla="*/ 5514073 h 6025976"/>
              <a:gd name="connsiteX4801" fmla="*/ 2618896 w 6696733"/>
              <a:gd name="connsiteY4801" fmla="*/ 5519022 h 6025976"/>
              <a:gd name="connsiteX4802" fmla="*/ 2614578 w 6696733"/>
              <a:gd name="connsiteY4802" fmla="*/ 5521859 h 6025976"/>
              <a:gd name="connsiteX4803" fmla="*/ 2610655 w 6696733"/>
              <a:gd name="connsiteY4803" fmla="*/ 5521375 h 6025976"/>
              <a:gd name="connsiteX4804" fmla="*/ 2608694 w 6696733"/>
              <a:gd name="connsiteY4804" fmla="*/ 5521133 h 6025976"/>
              <a:gd name="connsiteX4805" fmla="*/ 2608299 w 6696733"/>
              <a:gd name="connsiteY4805" fmla="*/ 5524453 h 6025976"/>
              <a:gd name="connsiteX4806" fmla="*/ 2595740 w 6696733"/>
              <a:gd name="connsiteY4806" fmla="*/ 5529644 h 6025976"/>
              <a:gd name="connsiteX4807" fmla="*/ 2595345 w 6696733"/>
              <a:gd name="connsiteY4807" fmla="*/ 5532965 h 6025976"/>
              <a:gd name="connsiteX4808" fmla="*/ 2587847 w 6696733"/>
              <a:gd name="connsiteY4808" fmla="*/ 5537891 h 6025976"/>
              <a:gd name="connsiteX4809" fmla="*/ 2587463 w 6696733"/>
              <a:gd name="connsiteY4809" fmla="*/ 5537019 h 6025976"/>
              <a:gd name="connsiteX4810" fmla="*/ 2586742 w 6696733"/>
              <a:gd name="connsiteY4810" fmla="*/ 5537961 h 6025976"/>
              <a:gd name="connsiteX4811" fmla="*/ 2586966 w 6696733"/>
              <a:gd name="connsiteY4811" fmla="*/ 5538470 h 6025976"/>
              <a:gd name="connsiteX4812" fmla="*/ 2586709 w 6696733"/>
              <a:gd name="connsiteY4812" fmla="*/ 5538638 h 6025976"/>
              <a:gd name="connsiteX4813" fmla="*/ 2584748 w 6696733"/>
              <a:gd name="connsiteY4813" fmla="*/ 5538397 h 6025976"/>
              <a:gd name="connsiteX4814" fmla="*/ 2583972 w 6696733"/>
              <a:gd name="connsiteY4814" fmla="*/ 5528193 h 6025976"/>
              <a:gd name="connsiteX4815" fmla="*/ 2584368 w 6696733"/>
              <a:gd name="connsiteY4815" fmla="*/ 5524872 h 6025976"/>
              <a:gd name="connsiteX4816" fmla="*/ 2582406 w 6696733"/>
              <a:gd name="connsiteY4816" fmla="*/ 5524629 h 6025976"/>
              <a:gd name="connsiteX4817" fmla="*/ 2582801 w 6696733"/>
              <a:gd name="connsiteY4817" fmla="*/ 5521309 h 6025976"/>
              <a:gd name="connsiteX4818" fmla="*/ 2580840 w 6696733"/>
              <a:gd name="connsiteY4818" fmla="*/ 5521067 h 6025976"/>
              <a:gd name="connsiteX4819" fmla="*/ 2573389 w 6696733"/>
              <a:gd name="connsiteY4819" fmla="*/ 5516778 h 6025976"/>
              <a:gd name="connsiteX4820" fmla="*/ 2567900 w 6696733"/>
              <a:gd name="connsiteY4820" fmla="*/ 5512732 h 6025976"/>
              <a:gd name="connsiteX4821" fmla="*/ 2566334 w 6696733"/>
              <a:gd name="connsiteY4821" fmla="*/ 5509168 h 6025976"/>
              <a:gd name="connsiteX4822" fmla="*/ 2568690 w 6696733"/>
              <a:gd name="connsiteY4822" fmla="*/ 5506090 h 6025976"/>
              <a:gd name="connsiteX4823" fmla="*/ 2573009 w 6696733"/>
              <a:gd name="connsiteY4823" fmla="*/ 5503253 h 6025976"/>
              <a:gd name="connsiteX4824" fmla="*/ 2571047 w 6696733"/>
              <a:gd name="connsiteY4824" fmla="*/ 5503011 h 6025976"/>
              <a:gd name="connsiteX4825" fmla="*/ 2567520 w 6696733"/>
              <a:gd name="connsiteY4825" fmla="*/ 5499208 h 6025976"/>
              <a:gd name="connsiteX4826" fmla="*/ 2494933 w 6696733"/>
              <a:gd name="connsiteY4826" fmla="*/ 5507102 h 6025976"/>
              <a:gd name="connsiteX4827" fmla="*/ 2465118 w 6696733"/>
              <a:gd name="connsiteY4827" fmla="*/ 5506794 h 6025976"/>
              <a:gd name="connsiteX4828" fmla="*/ 2463156 w 6696733"/>
              <a:gd name="connsiteY4828" fmla="*/ 5506552 h 6025976"/>
              <a:gd name="connsiteX4829" fmla="*/ 2477677 w 6696733"/>
              <a:gd name="connsiteY4829" fmla="*/ 5501604 h 6025976"/>
              <a:gd name="connsiteX4830" fmla="*/ 2312495 w 6696733"/>
              <a:gd name="connsiteY4830" fmla="*/ 5518295 h 6025976"/>
              <a:gd name="connsiteX4831" fmla="*/ 2270501 w 6696733"/>
              <a:gd name="connsiteY4831" fmla="*/ 5536703 h 6025976"/>
              <a:gd name="connsiteX4832" fmla="*/ 2240670 w 6696733"/>
              <a:gd name="connsiteY4832" fmla="*/ 5553242 h 6025976"/>
              <a:gd name="connsiteX4833" fmla="*/ 2238314 w 6696733"/>
              <a:gd name="connsiteY4833" fmla="*/ 5556321 h 6025976"/>
              <a:gd name="connsiteX4834" fmla="*/ 2226546 w 6696733"/>
              <a:gd name="connsiteY4834" fmla="*/ 5554869 h 6025976"/>
              <a:gd name="connsiteX4835" fmla="*/ 2223399 w 6696733"/>
              <a:gd name="connsiteY4835" fmla="*/ 5564590 h 6025976"/>
              <a:gd name="connsiteX4836" fmla="*/ 2185736 w 6696733"/>
              <a:gd name="connsiteY4836" fmla="*/ 5563314 h 6025976"/>
              <a:gd name="connsiteX4837" fmla="*/ 2161805 w 6696733"/>
              <a:gd name="connsiteY4837" fmla="*/ 5563731 h 6025976"/>
              <a:gd name="connsiteX4838" fmla="*/ 2179853 w 6696733"/>
              <a:gd name="connsiteY4838" fmla="*/ 5562589 h 6025976"/>
              <a:gd name="connsiteX4839" fmla="*/ 2175930 w 6696733"/>
              <a:gd name="connsiteY4839" fmla="*/ 5562104 h 6025976"/>
              <a:gd name="connsiteX4840" fmla="*/ 2148075 w 6696733"/>
              <a:gd name="connsiteY4840" fmla="*/ 5562038 h 6025976"/>
              <a:gd name="connsiteX4841" fmla="*/ 2150036 w 6696733"/>
              <a:gd name="connsiteY4841" fmla="*/ 5562279 h 6025976"/>
              <a:gd name="connsiteX4842" fmla="*/ 2155921 w 6696733"/>
              <a:gd name="connsiteY4842" fmla="*/ 5563005 h 6025976"/>
              <a:gd name="connsiteX4843" fmla="*/ 2155525 w 6696733"/>
              <a:gd name="connsiteY4843" fmla="*/ 5566327 h 6025976"/>
              <a:gd name="connsiteX4844" fmla="*/ 2143757 w 6696733"/>
              <a:gd name="connsiteY4844" fmla="*/ 5564876 h 6025976"/>
              <a:gd name="connsiteX4845" fmla="*/ 2139044 w 6696733"/>
              <a:gd name="connsiteY4845" fmla="*/ 5571034 h 6025976"/>
              <a:gd name="connsiteX4846" fmla="*/ 2130408 w 6696733"/>
              <a:gd name="connsiteY4846" fmla="*/ 5576707 h 6025976"/>
              <a:gd name="connsiteX4847" fmla="*/ 2149626 w 6696733"/>
              <a:gd name="connsiteY4847" fmla="*/ 5582447 h 6025976"/>
              <a:gd name="connsiteX4848" fmla="*/ 2144080 w 6696733"/>
              <a:gd name="connsiteY4848" fmla="*/ 5645785 h 6025976"/>
              <a:gd name="connsiteX4849" fmla="*/ 2089571 w 6696733"/>
              <a:gd name="connsiteY4849" fmla="*/ 5618845 h 6025976"/>
              <a:gd name="connsiteX4850" fmla="*/ 2071537 w 6696733"/>
              <a:gd name="connsiteY4850" fmla="*/ 5603142 h 6025976"/>
              <a:gd name="connsiteX4851" fmla="*/ 2069971 w 6696733"/>
              <a:gd name="connsiteY4851" fmla="*/ 5599580 h 6025976"/>
              <a:gd name="connsiteX4852" fmla="*/ 2040931 w 6696733"/>
              <a:gd name="connsiteY4852" fmla="*/ 5609476 h 6025976"/>
              <a:gd name="connsiteX4853" fmla="*/ 2007192 w 6696733"/>
              <a:gd name="connsiteY4853" fmla="*/ 5608684 h 6025976"/>
              <a:gd name="connsiteX4854" fmla="*/ 2004059 w 6696733"/>
              <a:gd name="connsiteY4854" fmla="*/ 5601559 h 6025976"/>
              <a:gd name="connsiteX4855" fmla="*/ 2009959 w 6696733"/>
              <a:gd name="connsiteY4855" fmla="*/ 5585437 h 6025976"/>
              <a:gd name="connsiteX4856" fmla="*/ 2011920 w 6696733"/>
              <a:gd name="connsiteY4856" fmla="*/ 5585679 h 6025976"/>
              <a:gd name="connsiteX4857" fmla="*/ 2002508 w 6696733"/>
              <a:gd name="connsiteY4857" fmla="*/ 5581149 h 6025976"/>
              <a:gd name="connsiteX4858" fmla="*/ 1986027 w 6696733"/>
              <a:gd name="connsiteY4858" fmla="*/ 5585856 h 6025976"/>
              <a:gd name="connsiteX4859" fmla="*/ 1989173 w 6696733"/>
              <a:gd name="connsiteY4859" fmla="*/ 5576135 h 6025976"/>
              <a:gd name="connsiteX4860" fmla="*/ 1943652 w 6696733"/>
              <a:gd name="connsiteY4860" fmla="*/ 5590738 h 6025976"/>
              <a:gd name="connsiteX4861" fmla="*/ 1936977 w 6696733"/>
              <a:gd name="connsiteY4861" fmla="*/ 5596654 h 6025976"/>
              <a:gd name="connsiteX4862" fmla="*/ 1904819 w 6696733"/>
              <a:gd name="connsiteY4862" fmla="*/ 5582579 h 6025976"/>
              <a:gd name="connsiteX4863" fmla="*/ 1901291 w 6696733"/>
              <a:gd name="connsiteY4863" fmla="*/ 5578775 h 6025976"/>
              <a:gd name="connsiteX4864" fmla="*/ 1887166 w 6696733"/>
              <a:gd name="connsiteY4864" fmla="*/ 5580402 h 6025976"/>
              <a:gd name="connsiteX4865" fmla="*/ 1884415 w 6696733"/>
              <a:gd name="connsiteY4865" fmla="*/ 5586802 h 6025976"/>
              <a:gd name="connsiteX4866" fmla="*/ 1878530 w 6696733"/>
              <a:gd name="connsiteY4866" fmla="*/ 5586076 h 6025976"/>
              <a:gd name="connsiteX4867" fmla="*/ 1863615 w 6696733"/>
              <a:gd name="connsiteY4867" fmla="*/ 5594344 h 6025976"/>
              <a:gd name="connsiteX4868" fmla="*/ 1854979 w 6696733"/>
              <a:gd name="connsiteY4868" fmla="*/ 5600019 h 6025976"/>
              <a:gd name="connsiteX4869" fmla="*/ 1827900 w 6696733"/>
              <a:gd name="connsiteY4869" fmla="*/ 5610157 h 6025976"/>
              <a:gd name="connsiteX4870" fmla="*/ 1818489 w 6696733"/>
              <a:gd name="connsiteY4870" fmla="*/ 5605627 h 6025976"/>
              <a:gd name="connsiteX4871" fmla="*/ 1785921 w 6696733"/>
              <a:gd name="connsiteY4871" fmla="*/ 5611718 h 6025976"/>
              <a:gd name="connsiteX4872" fmla="*/ 1779641 w 6696733"/>
              <a:gd name="connsiteY4872" fmla="*/ 5614314 h 6025976"/>
              <a:gd name="connsiteX4873" fmla="*/ 1761199 w 6696733"/>
              <a:gd name="connsiteY4873" fmla="*/ 5618778 h 6025976"/>
              <a:gd name="connsiteX4874" fmla="*/ 1743941 w 6696733"/>
              <a:gd name="connsiteY4874" fmla="*/ 5613280 h 6025976"/>
              <a:gd name="connsiteX4875" fmla="*/ 1727460 w 6696733"/>
              <a:gd name="connsiteY4875" fmla="*/ 5617986 h 6025976"/>
              <a:gd name="connsiteX4876" fmla="*/ 1725499 w 6696733"/>
              <a:gd name="connsiteY4876" fmla="*/ 5617744 h 6025976"/>
              <a:gd name="connsiteX4877" fmla="*/ 1716568 w 6696733"/>
              <a:gd name="connsiteY4877" fmla="*/ 5623804 h 6025976"/>
              <a:gd name="connsiteX4878" fmla="*/ 1707055 w 6696733"/>
              <a:gd name="connsiteY4878" fmla="*/ 5622209 h 6025976"/>
              <a:gd name="connsiteX4879" fmla="*/ 1703133 w 6696733"/>
              <a:gd name="connsiteY4879" fmla="*/ 5621726 h 6025976"/>
              <a:gd name="connsiteX4880" fmla="*/ 1682333 w 6696733"/>
              <a:gd name="connsiteY4880" fmla="*/ 5629268 h 6025976"/>
              <a:gd name="connsiteX4881" fmla="*/ 1679977 w 6696733"/>
              <a:gd name="connsiteY4881" fmla="*/ 5632347 h 6025976"/>
              <a:gd name="connsiteX4882" fmla="*/ 1661534 w 6696733"/>
              <a:gd name="connsiteY4882" fmla="*/ 5636811 h 6025976"/>
              <a:gd name="connsiteX4883" fmla="*/ 1637206 w 6696733"/>
              <a:gd name="connsiteY4883" fmla="*/ 5640551 h 6025976"/>
              <a:gd name="connsiteX4884" fmla="*/ 1628586 w 6696733"/>
              <a:gd name="connsiteY4884" fmla="*/ 5629378 h 6025976"/>
              <a:gd name="connsiteX4885" fmla="*/ 1578365 w 6696733"/>
              <a:gd name="connsiteY4885" fmla="*/ 5633293 h 6025976"/>
              <a:gd name="connsiteX4886" fmla="*/ 1599164 w 6696733"/>
              <a:gd name="connsiteY4886" fmla="*/ 5625749 h 6025976"/>
              <a:gd name="connsiteX4887" fmla="*/ 1603877 w 6696733"/>
              <a:gd name="connsiteY4887" fmla="*/ 5619592 h 6025976"/>
              <a:gd name="connsiteX4888" fmla="*/ 1601916 w 6696733"/>
              <a:gd name="connsiteY4888" fmla="*/ 5619351 h 6025976"/>
              <a:gd name="connsiteX4889" fmla="*/ 1573666 w 6696733"/>
              <a:gd name="connsiteY4889" fmla="*/ 5622604 h 6025976"/>
              <a:gd name="connsiteX4890" fmla="*/ 1564255 w 6696733"/>
              <a:gd name="connsiteY4890" fmla="*/ 5618074 h 6025976"/>
              <a:gd name="connsiteX4891" fmla="*/ 1554052 w 6696733"/>
              <a:gd name="connsiteY4891" fmla="*/ 5620185 h 6025976"/>
              <a:gd name="connsiteX4892" fmla="*/ 1548169 w 6696733"/>
              <a:gd name="connsiteY4892" fmla="*/ 5619459 h 6025976"/>
              <a:gd name="connsiteX4893" fmla="*/ 1534101 w 6696733"/>
              <a:gd name="connsiteY4893" fmla="*/ 5621093 h 6025976"/>
              <a:gd name="connsiteX4894" fmla="*/ 1519580 w 6696733"/>
              <a:gd name="connsiteY4894" fmla="*/ 5626042 h 6025976"/>
              <a:gd name="connsiteX4895" fmla="*/ 1510914 w 6696733"/>
              <a:gd name="connsiteY4895" fmla="*/ 5665409 h 6025976"/>
              <a:gd name="connsiteX4896" fmla="*/ 1489356 w 6696733"/>
              <a:gd name="connsiteY4896" fmla="*/ 5645901 h 6025976"/>
              <a:gd name="connsiteX4897" fmla="*/ 1470533 w 6696733"/>
              <a:gd name="connsiteY4897" fmla="*/ 5636841 h 6025976"/>
              <a:gd name="connsiteX4898" fmla="*/ 1493293 w 6696733"/>
              <a:gd name="connsiteY4898" fmla="*/ 5629538 h 6025976"/>
              <a:gd name="connsiteX4899" fmla="*/ 1466756 w 6696733"/>
              <a:gd name="connsiteY4899" fmla="*/ 5635030 h 6025976"/>
              <a:gd name="connsiteX4900" fmla="*/ 1454037 w 6696733"/>
              <a:gd name="connsiteY4900" fmla="*/ 5635238 h 6025976"/>
              <a:gd name="connsiteX4901" fmla="*/ 1451923 w 6696733"/>
              <a:gd name="connsiteY4901" fmla="*/ 5636217 h 6025976"/>
              <a:gd name="connsiteX4902" fmla="*/ 1405748 w 6696733"/>
              <a:gd name="connsiteY4902" fmla="*/ 5637695 h 6025976"/>
              <a:gd name="connsiteX4903" fmla="*/ 1348513 w 6696733"/>
              <a:gd name="connsiteY4903" fmla="*/ 5642008 h 6025976"/>
              <a:gd name="connsiteX4904" fmla="*/ 1313210 w 6696733"/>
              <a:gd name="connsiteY4904" fmla="*/ 5637654 h 6025976"/>
              <a:gd name="connsiteX4905" fmla="*/ 1231226 w 6696733"/>
              <a:gd name="connsiteY4905" fmla="*/ 5624172 h 6025976"/>
              <a:gd name="connsiteX4906" fmla="*/ 1229265 w 6696733"/>
              <a:gd name="connsiteY4906" fmla="*/ 5623931 h 6025976"/>
              <a:gd name="connsiteX4907" fmla="*/ 1216325 w 6696733"/>
              <a:gd name="connsiteY4907" fmla="*/ 5615596 h 6025976"/>
              <a:gd name="connsiteX4908" fmla="*/ 1214366 w 6696733"/>
              <a:gd name="connsiteY4908" fmla="*/ 5615355 h 6025976"/>
              <a:gd name="connsiteX4909" fmla="*/ 1206913 w 6696733"/>
              <a:gd name="connsiteY4909" fmla="*/ 5611066 h 6025976"/>
              <a:gd name="connsiteX4910" fmla="*/ 1194748 w 6696733"/>
              <a:gd name="connsiteY4910" fmla="*/ 5612935 h 6025976"/>
              <a:gd name="connsiteX4911" fmla="*/ 1193563 w 6696733"/>
              <a:gd name="connsiteY4911" fmla="*/ 5622897 h 6025976"/>
              <a:gd name="connsiteX4912" fmla="*/ 1178662 w 6696733"/>
              <a:gd name="connsiteY4912" fmla="*/ 5614320 h 6025976"/>
              <a:gd name="connsiteX4913" fmla="*/ 1166501 w 6696733"/>
              <a:gd name="connsiteY4913" fmla="*/ 5616189 h 6025976"/>
              <a:gd name="connsiteX4914" fmla="*/ 1170422 w 6696733"/>
              <a:gd name="connsiteY4914" fmla="*/ 5616673 h 6025976"/>
              <a:gd name="connsiteX4915" fmla="*/ 1150004 w 6696733"/>
              <a:gd name="connsiteY4915" fmla="*/ 5637742 h 6025976"/>
              <a:gd name="connsiteX4916" fmla="*/ 1109195 w 6696733"/>
              <a:gd name="connsiteY4916" fmla="*/ 5646187 h 6025976"/>
              <a:gd name="connsiteX4917" fmla="*/ 1082523 w 6696733"/>
              <a:gd name="connsiteY4917" fmla="*/ 5636159 h 6025976"/>
              <a:gd name="connsiteX4918" fmla="*/ 1071924 w 6696733"/>
              <a:gd name="connsiteY4918" fmla="*/ 5641590 h 6025976"/>
              <a:gd name="connsiteX4919" fmla="*/ 1066040 w 6696733"/>
              <a:gd name="connsiteY4919" fmla="*/ 5640864 h 6025976"/>
              <a:gd name="connsiteX4920" fmla="*/ 1064475 w 6696733"/>
              <a:gd name="connsiteY4920" fmla="*/ 5637302 h 6025976"/>
              <a:gd name="connsiteX4921" fmla="*/ 1062513 w 6696733"/>
              <a:gd name="connsiteY4921" fmla="*/ 5637060 h 6025976"/>
              <a:gd name="connsiteX4922" fmla="*/ 1062908 w 6696733"/>
              <a:gd name="connsiteY4922" fmla="*/ 5633739 h 6025976"/>
              <a:gd name="connsiteX4923" fmla="*/ 1059774 w 6696733"/>
              <a:gd name="connsiteY4923" fmla="*/ 5626612 h 6025976"/>
              <a:gd name="connsiteX4924" fmla="*/ 955015 w 6696733"/>
              <a:gd name="connsiteY4924" fmla="*/ 5637280 h 6025976"/>
              <a:gd name="connsiteX4925" fmla="*/ 920883 w 6696733"/>
              <a:gd name="connsiteY4925" fmla="*/ 5639808 h 6025976"/>
              <a:gd name="connsiteX4926" fmla="*/ 914604 w 6696733"/>
              <a:gd name="connsiteY4926" fmla="*/ 5642403 h 6025976"/>
              <a:gd name="connsiteX4927" fmla="*/ 900478 w 6696733"/>
              <a:gd name="connsiteY4927" fmla="*/ 5644031 h 6025976"/>
              <a:gd name="connsiteX4928" fmla="*/ 829461 w 6696733"/>
              <a:gd name="connsiteY4928" fmla="*/ 5655489 h 6025976"/>
              <a:gd name="connsiteX4929" fmla="*/ 767473 w 6696733"/>
              <a:gd name="connsiteY4929" fmla="*/ 5657952 h 6025976"/>
              <a:gd name="connsiteX4930" fmla="*/ 752163 w 6696733"/>
              <a:gd name="connsiteY4930" fmla="*/ 5669542 h 6025976"/>
              <a:gd name="connsiteX4931" fmla="*/ 748622 w 6696733"/>
              <a:gd name="connsiteY4931" fmla="*/ 5682583 h 6025976"/>
              <a:gd name="connsiteX4932" fmla="*/ 745490 w 6696733"/>
              <a:gd name="connsiteY4932" fmla="*/ 5675459 h 6025976"/>
              <a:gd name="connsiteX4933" fmla="*/ 750203 w 6696733"/>
              <a:gd name="connsiteY4933" fmla="*/ 5669301 h 6025976"/>
              <a:gd name="connsiteX4934" fmla="*/ 745504 w 6696733"/>
              <a:gd name="connsiteY4934" fmla="*/ 5658612 h 6025976"/>
              <a:gd name="connsiteX4935" fmla="*/ 715294 w 6696733"/>
              <a:gd name="connsiteY4935" fmla="*/ 5661625 h 6025976"/>
              <a:gd name="connsiteX4936" fmla="*/ 679990 w 6696733"/>
              <a:gd name="connsiteY4936" fmla="*/ 5657271 h 6025976"/>
              <a:gd name="connsiteX4937" fmla="*/ 598797 w 6696733"/>
              <a:gd name="connsiteY4937" fmla="*/ 5637148 h 6025976"/>
              <a:gd name="connsiteX4938" fmla="*/ 596836 w 6696733"/>
              <a:gd name="connsiteY4938" fmla="*/ 5636906 h 6025976"/>
              <a:gd name="connsiteX4939" fmla="*/ 583897 w 6696733"/>
              <a:gd name="connsiteY4939" fmla="*/ 5628571 h 6025976"/>
              <a:gd name="connsiteX4940" fmla="*/ 581935 w 6696733"/>
              <a:gd name="connsiteY4940" fmla="*/ 5628330 h 6025976"/>
              <a:gd name="connsiteX4941" fmla="*/ 565469 w 6696733"/>
              <a:gd name="connsiteY4941" fmla="*/ 5616189 h 6025976"/>
              <a:gd name="connsiteX4942" fmla="*/ 560374 w 6696733"/>
              <a:gd name="connsiteY4942" fmla="*/ 5608821 h 6025976"/>
              <a:gd name="connsiteX4943" fmla="*/ 534082 w 6696733"/>
              <a:gd name="connsiteY4943" fmla="*/ 5612319 h 6025976"/>
              <a:gd name="connsiteX4944" fmla="*/ 519955 w 6696733"/>
              <a:gd name="connsiteY4944" fmla="*/ 5613945 h 6025976"/>
              <a:gd name="connsiteX4945" fmla="*/ 513688 w 6696733"/>
              <a:gd name="connsiteY4945" fmla="*/ 5599694 h 6025976"/>
              <a:gd name="connsiteX4946" fmla="*/ 508185 w 6696733"/>
              <a:gd name="connsiteY4946" fmla="*/ 5612493 h 6025976"/>
              <a:gd name="connsiteX4947" fmla="*/ 503882 w 6696733"/>
              <a:gd name="connsiteY4947" fmla="*/ 5598484 h 6025976"/>
              <a:gd name="connsiteX4948" fmla="*/ 507819 w 6696733"/>
              <a:gd name="connsiteY4948" fmla="*/ 5582122 h 6025976"/>
              <a:gd name="connsiteX4949" fmla="*/ 514479 w 6696733"/>
              <a:gd name="connsiteY4949" fmla="*/ 5593052 h 6025976"/>
              <a:gd name="connsiteX4950" fmla="*/ 536468 w 6696733"/>
              <a:gd name="connsiteY4950" fmla="*/ 5575547 h 6025976"/>
              <a:gd name="connsiteX4951" fmla="*/ 557650 w 6696733"/>
              <a:gd name="connsiteY4951" fmla="*/ 5581529 h 6025976"/>
              <a:gd name="connsiteX4952" fmla="*/ 569421 w 6696733"/>
              <a:gd name="connsiteY4952" fmla="*/ 5582980 h 6025976"/>
              <a:gd name="connsiteX4953" fmla="*/ 575306 w 6696733"/>
              <a:gd name="connsiteY4953" fmla="*/ 5583706 h 6025976"/>
              <a:gd name="connsiteX4954" fmla="*/ 584336 w 6696733"/>
              <a:gd name="connsiteY4954" fmla="*/ 5574713 h 6025976"/>
              <a:gd name="connsiteX4955" fmla="*/ 522735 w 6696733"/>
              <a:gd name="connsiteY4955" fmla="*/ 5573854 h 6025976"/>
              <a:gd name="connsiteX4956" fmla="*/ 405432 w 6696733"/>
              <a:gd name="connsiteY4956" fmla="*/ 5572863 h 6025976"/>
              <a:gd name="connsiteX4957" fmla="*/ 394059 w 6696733"/>
              <a:gd name="connsiteY4957" fmla="*/ 5568091 h 6025976"/>
              <a:gd name="connsiteX4958" fmla="*/ 397982 w 6696733"/>
              <a:gd name="connsiteY4958" fmla="*/ 5568575 h 6025976"/>
              <a:gd name="connsiteX4959" fmla="*/ 411332 w 6696733"/>
              <a:gd name="connsiteY4959" fmla="*/ 5556743 h 6025976"/>
              <a:gd name="connsiteX4960" fmla="*/ 422702 w 6696733"/>
              <a:gd name="connsiteY4960" fmla="*/ 5561515 h 6025976"/>
              <a:gd name="connsiteX4961" fmla="*/ 425835 w 6696733"/>
              <a:gd name="connsiteY4961" fmla="*/ 5568641 h 6025976"/>
              <a:gd name="connsiteX4962" fmla="*/ 429365 w 6696733"/>
              <a:gd name="connsiteY4962" fmla="*/ 5572446 h 6025976"/>
              <a:gd name="connsiteX4963" fmla="*/ 463119 w 6696733"/>
              <a:gd name="connsiteY4963" fmla="*/ 5556391 h 6025976"/>
              <a:gd name="connsiteX4964" fmla="*/ 483141 w 6696733"/>
              <a:gd name="connsiteY4964" fmla="*/ 5538643 h 6025976"/>
              <a:gd name="connsiteX4965" fmla="*/ 533758 w 6696733"/>
              <a:gd name="connsiteY4965" fmla="*/ 5531409 h 6025976"/>
              <a:gd name="connsiteX4966" fmla="*/ 569858 w 6696733"/>
              <a:gd name="connsiteY4966" fmla="*/ 5529121 h 6025976"/>
              <a:gd name="connsiteX4967" fmla="*/ 576139 w 6696733"/>
              <a:gd name="connsiteY4967" fmla="*/ 5526527 h 6025976"/>
              <a:gd name="connsiteX4968" fmla="*/ 584377 w 6696733"/>
              <a:gd name="connsiteY4968" fmla="*/ 5524173 h 6025976"/>
              <a:gd name="connsiteX4969" fmla="*/ 602428 w 6696733"/>
              <a:gd name="connsiteY4969" fmla="*/ 5523031 h 6025976"/>
              <a:gd name="connsiteX4970" fmla="*/ 666377 w 6696733"/>
              <a:gd name="connsiteY4970" fmla="*/ 5520809 h 6025976"/>
              <a:gd name="connsiteX4971" fmla="*/ 783296 w 6696733"/>
              <a:gd name="connsiteY4971" fmla="*/ 5508273 h 6025976"/>
              <a:gd name="connsiteX4972" fmla="*/ 783691 w 6696733"/>
              <a:gd name="connsiteY4972" fmla="*/ 5504952 h 6025976"/>
              <a:gd name="connsiteX4973" fmla="*/ 789574 w 6696733"/>
              <a:gd name="connsiteY4973" fmla="*/ 5505678 h 6025976"/>
              <a:gd name="connsiteX4974" fmla="*/ 801344 w 6696733"/>
              <a:gd name="connsiteY4974" fmla="*/ 5507130 h 6025976"/>
              <a:gd name="connsiteX4975" fmla="*/ 835477 w 6696733"/>
              <a:gd name="connsiteY4975" fmla="*/ 5504600 h 6025976"/>
              <a:gd name="connsiteX4976" fmla="*/ 844508 w 6696733"/>
              <a:gd name="connsiteY4976" fmla="*/ 5495605 h 6025976"/>
              <a:gd name="connsiteX4977" fmla="*/ 846879 w 6696733"/>
              <a:gd name="connsiteY4977" fmla="*/ 5475680 h 6025976"/>
              <a:gd name="connsiteX4978" fmla="*/ 819816 w 6696733"/>
              <a:gd name="connsiteY4978" fmla="*/ 5468973 h 6025976"/>
              <a:gd name="connsiteX4979" fmla="*/ 809614 w 6696733"/>
              <a:gd name="connsiteY4979" fmla="*/ 5471084 h 6025976"/>
              <a:gd name="connsiteX4980" fmla="*/ 799413 w 6696733"/>
              <a:gd name="connsiteY4980" fmla="*/ 5473195 h 6025976"/>
              <a:gd name="connsiteX4981" fmla="*/ 781365 w 6696733"/>
              <a:gd name="connsiteY4981" fmla="*/ 5474338 h 6025976"/>
              <a:gd name="connsiteX4982" fmla="*/ 729184 w 6696733"/>
              <a:gd name="connsiteY4982" fmla="*/ 5478012 h 6025976"/>
              <a:gd name="connsiteX4983" fmla="*/ 664840 w 6696733"/>
              <a:gd name="connsiteY4983" fmla="*/ 5483554 h 6025976"/>
              <a:gd name="connsiteX4984" fmla="*/ 660917 w 6696733"/>
              <a:gd name="connsiteY4984" fmla="*/ 5483070 h 6025976"/>
              <a:gd name="connsiteX4985" fmla="*/ 533010 w 6696733"/>
              <a:gd name="connsiteY4985" fmla="*/ 5487512 h 6025976"/>
              <a:gd name="connsiteX4986" fmla="*/ 424327 w 6696733"/>
              <a:gd name="connsiteY4986" fmla="*/ 5497693 h 6025976"/>
              <a:gd name="connsiteX4987" fmla="*/ 314084 w 6696733"/>
              <a:gd name="connsiteY4987" fmla="*/ 5504314 h 6025976"/>
              <a:gd name="connsiteX4988" fmla="*/ 321154 w 6696733"/>
              <a:gd name="connsiteY4988" fmla="*/ 5495077 h 6025976"/>
              <a:gd name="connsiteX4989" fmla="*/ 335280 w 6696733"/>
              <a:gd name="connsiteY4989" fmla="*/ 5493450 h 6025976"/>
              <a:gd name="connsiteX4990" fmla="*/ 341162 w 6696733"/>
              <a:gd name="connsiteY4990" fmla="*/ 5494175 h 6025976"/>
              <a:gd name="connsiteX4991" fmla="*/ 356458 w 6696733"/>
              <a:gd name="connsiteY4991" fmla="*/ 5499432 h 6025976"/>
              <a:gd name="connsiteX4992" fmla="*/ 377653 w 6696733"/>
              <a:gd name="connsiteY4992" fmla="*/ 5488567 h 6025976"/>
              <a:gd name="connsiteX4993" fmla="*/ 378048 w 6696733"/>
              <a:gd name="connsiteY4993" fmla="*/ 5485246 h 6025976"/>
              <a:gd name="connsiteX4994" fmla="*/ 369424 w 6696733"/>
              <a:gd name="connsiteY4994" fmla="*/ 5474074 h 6025976"/>
              <a:gd name="connsiteX4995" fmla="*/ 340798 w 6696733"/>
              <a:gd name="connsiteY4995" fmla="*/ 5463805 h 6025976"/>
              <a:gd name="connsiteX4996" fmla="*/ 403571 w 6696733"/>
              <a:gd name="connsiteY4996" fmla="*/ 5454698 h 6025976"/>
              <a:gd name="connsiteX4997" fmla="*/ 403867 w 6696733"/>
              <a:gd name="connsiteY4997" fmla="*/ 5452208 h 6025976"/>
              <a:gd name="connsiteX4998" fmla="*/ 403966 w 6696733"/>
              <a:gd name="connsiteY4998" fmla="*/ 5451378 h 6025976"/>
              <a:gd name="connsiteX4999" fmla="*/ 404361 w 6696733"/>
              <a:gd name="connsiteY4999" fmla="*/ 5448057 h 6025976"/>
              <a:gd name="connsiteX5000" fmla="*/ 405942 w 6696733"/>
              <a:gd name="connsiteY5000" fmla="*/ 5434774 h 6025976"/>
              <a:gd name="connsiteX5001" fmla="*/ 466763 w 6696733"/>
              <a:gd name="connsiteY5001" fmla="*/ 5425428 h 6025976"/>
              <a:gd name="connsiteX5002" fmla="*/ 617827 w 6696733"/>
              <a:gd name="connsiteY5002" fmla="*/ 5410364 h 6025976"/>
              <a:gd name="connsiteX5003" fmla="*/ 626475 w 6696733"/>
              <a:gd name="connsiteY5003" fmla="*/ 5387843 h 6025976"/>
              <a:gd name="connsiteX5004" fmla="*/ 628831 w 6696733"/>
              <a:gd name="connsiteY5004" fmla="*/ 5384765 h 6025976"/>
              <a:gd name="connsiteX5005" fmla="*/ 628436 w 6696733"/>
              <a:gd name="connsiteY5005" fmla="*/ 5388085 h 6025976"/>
              <a:gd name="connsiteX5006" fmla="*/ 627645 w 6696733"/>
              <a:gd name="connsiteY5006" fmla="*/ 5394727 h 6025976"/>
              <a:gd name="connsiteX5007" fmla="*/ 630002 w 6696733"/>
              <a:gd name="connsiteY5007" fmla="*/ 5391649 h 6025976"/>
              <a:gd name="connsiteX5008" fmla="*/ 639824 w 6696733"/>
              <a:gd name="connsiteY5008" fmla="*/ 5376011 h 6025976"/>
              <a:gd name="connsiteX5009" fmla="*/ 648065 w 6696733"/>
              <a:gd name="connsiteY5009" fmla="*/ 5373659 h 6025976"/>
              <a:gd name="connsiteX5010" fmla="*/ 665732 w 6696733"/>
              <a:gd name="connsiteY5010" fmla="*/ 5358989 h 6025976"/>
              <a:gd name="connsiteX5011" fmla="*/ 663770 w 6696733"/>
              <a:gd name="connsiteY5011" fmla="*/ 5358747 h 6025976"/>
              <a:gd name="connsiteX5012" fmla="*/ 661808 w 6696733"/>
              <a:gd name="connsiteY5012" fmla="*/ 5358506 h 6025976"/>
              <a:gd name="connsiteX5013" fmla="*/ 652793 w 6696733"/>
              <a:gd name="connsiteY5013" fmla="*/ 5350654 h 6025976"/>
              <a:gd name="connsiteX5014" fmla="*/ 654754 w 6696733"/>
              <a:gd name="connsiteY5014" fmla="*/ 5350896 h 6025976"/>
              <a:gd name="connsiteX5015" fmla="*/ 661033 w 6696733"/>
              <a:gd name="connsiteY5015" fmla="*/ 5348301 h 6025976"/>
              <a:gd name="connsiteX5016" fmla="*/ 659071 w 6696733"/>
              <a:gd name="connsiteY5016" fmla="*/ 5348060 h 6025976"/>
              <a:gd name="connsiteX5017" fmla="*/ 657506 w 6696733"/>
              <a:gd name="connsiteY5017" fmla="*/ 5344496 h 6025976"/>
              <a:gd name="connsiteX5018" fmla="*/ 663389 w 6696733"/>
              <a:gd name="connsiteY5018" fmla="*/ 5345222 h 6025976"/>
              <a:gd name="connsiteX5019" fmla="*/ 665351 w 6696733"/>
              <a:gd name="connsiteY5019" fmla="*/ 5345465 h 6025976"/>
              <a:gd name="connsiteX5020" fmla="*/ 687717 w 6696733"/>
              <a:gd name="connsiteY5020" fmla="*/ 5341484 h 6025976"/>
              <a:gd name="connsiteX5021" fmla="*/ 696353 w 6696733"/>
              <a:gd name="connsiteY5021" fmla="*/ 5335810 h 6025976"/>
              <a:gd name="connsiteX5022" fmla="*/ 698314 w 6696733"/>
              <a:gd name="connsiteY5022" fmla="*/ 5336052 h 6025976"/>
              <a:gd name="connsiteX5023" fmla="*/ 730881 w 6696733"/>
              <a:gd name="connsiteY5023" fmla="*/ 5329960 h 6025976"/>
              <a:gd name="connsiteX5024" fmla="*/ 764239 w 6696733"/>
              <a:gd name="connsiteY5024" fmla="*/ 5317227 h 6025976"/>
              <a:gd name="connsiteX5025" fmla="*/ 699895 w 6696733"/>
              <a:gd name="connsiteY5025" fmla="*/ 5322769 h 6025976"/>
              <a:gd name="connsiteX5026" fmla="*/ 697538 w 6696733"/>
              <a:gd name="connsiteY5026" fmla="*/ 5325848 h 6025976"/>
              <a:gd name="connsiteX5027" fmla="*/ 694011 w 6696733"/>
              <a:gd name="connsiteY5027" fmla="*/ 5322043 h 6025976"/>
              <a:gd name="connsiteX5028" fmla="*/ 696368 w 6696733"/>
              <a:gd name="connsiteY5028" fmla="*/ 5318962 h 6025976"/>
              <a:gd name="connsiteX5029" fmla="*/ 706570 w 6696733"/>
              <a:gd name="connsiteY5029" fmla="*/ 5316852 h 6025976"/>
              <a:gd name="connsiteX5030" fmla="*/ 718732 w 6696733"/>
              <a:gd name="connsiteY5030" fmla="*/ 5314983 h 6025976"/>
              <a:gd name="connsiteX5031" fmla="*/ 727368 w 6696733"/>
              <a:gd name="connsiteY5031" fmla="*/ 5309308 h 6025976"/>
              <a:gd name="connsiteX5032" fmla="*/ 733647 w 6696733"/>
              <a:gd name="connsiteY5032" fmla="*/ 5306713 h 6025976"/>
              <a:gd name="connsiteX5033" fmla="*/ 750129 w 6696733"/>
              <a:gd name="connsiteY5033" fmla="*/ 5302008 h 6025976"/>
              <a:gd name="connsiteX5034" fmla="*/ 780733 w 6696733"/>
              <a:gd name="connsiteY5034" fmla="*/ 5295673 h 6025976"/>
              <a:gd name="connsiteX5035" fmla="*/ 680296 w 6696733"/>
              <a:gd name="connsiteY5035" fmla="*/ 5303502 h 6025976"/>
              <a:gd name="connsiteX5036" fmla="*/ 802322 w 6696733"/>
              <a:gd name="connsiteY5036" fmla="*/ 5281489 h 6025976"/>
              <a:gd name="connsiteX5037" fmla="*/ 785066 w 6696733"/>
              <a:gd name="connsiteY5037" fmla="*/ 5275989 h 6025976"/>
              <a:gd name="connsiteX5038" fmla="*/ 729360 w 6696733"/>
              <a:gd name="connsiteY5038" fmla="*/ 5275859 h 6025976"/>
              <a:gd name="connsiteX5039" fmla="*/ 717987 w 6696733"/>
              <a:gd name="connsiteY5039" fmla="*/ 5271087 h 6025976"/>
              <a:gd name="connsiteX5040" fmla="*/ 772523 w 6696733"/>
              <a:gd name="connsiteY5040" fmla="*/ 5264335 h 6025976"/>
              <a:gd name="connsiteX5041" fmla="*/ 744669 w 6696733"/>
              <a:gd name="connsiteY5041" fmla="*/ 5264268 h 6025976"/>
              <a:gd name="connsiteX5042" fmla="*/ 752911 w 6696733"/>
              <a:gd name="connsiteY5042" fmla="*/ 5261916 h 6025976"/>
              <a:gd name="connsiteX5043" fmla="*/ 747422 w 6696733"/>
              <a:gd name="connsiteY5043" fmla="*/ 5257869 h 6025976"/>
              <a:gd name="connsiteX5044" fmla="*/ 776065 w 6696733"/>
              <a:gd name="connsiteY5044" fmla="*/ 5251293 h 6025976"/>
              <a:gd name="connsiteX5045" fmla="*/ 778026 w 6696733"/>
              <a:gd name="connsiteY5045" fmla="*/ 5251535 h 6025976"/>
              <a:gd name="connsiteX5046" fmla="*/ 792545 w 6696733"/>
              <a:gd name="connsiteY5046" fmla="*/ 5246587 h 6025976"/>
              <a:gd name="connsiteX5047" fmla="*/ 810989 w 6696733"/>
              <a:gd name="connsiteY5047" fmla="*/ 5242123 h 6025976"/>
              <a:gd name="connsiteX5048" fmla="*/ 797260 w 6696733"/>
              <a:gd name="connsiteY5048" fmla="*/ 5240430 h 6025976"/>
              <a:gd name="connsiteX5049" fmla="*/ 787451 w 6696733"/>
              <a:gd name="connsiteY5049" fmla="*/ 5239220 h 6025976"/>
              <a:gd name="connsiteX5050" fmla="*/ 784320 w 6696733"/>
              <a:gd name="connsiteY5050" fmla="*/ 5232094 h 6025976"/>
              <a:gd name="connsiteX5051" fmla="*/ 782373 w 6696733"/>
              <a:gd name="connsiteY5051" fmla="*/ 5215006 h 6025976"/>
              <a:gd name="connsiteX5052" fmla="*/ 774924 w 6696733"/>
              <a:gd name="connsiteY5052" fmla="*/ 5210717 h 6025976"/>
              <a:gd name="connsiteX5053" fmla="*/ 749032 w 6696733"/>
              <a:gd name="connsiteY5053" fmla="*/ 5210894 h 6025976"/>
              <a:gd name="connsiteX5054" fmla="*/ 743541 w 6696733"/>
              <a:gd name="connsiteY5054" fmla="*/ 5206847 h 6025976"/>
              <a:gd name="connsiteX5055" fmla="*/ 747861 w 6696733"/>
              <a:gd name="connsiteY5055" fmla="*/ 5204010 h 6025976"/>
              <a:gd name="connsiteX5056" fmla="*/ 748257 w 6696733"/>
              <a:gd name="connsiteY5056" fmla="*/ 5200689 h 6025976"/>
              <a:gd name="connsiteX5057" fmla="*/ 715307 w 6696733"/>
              <a:gd name="connsiteY5057" fmla="*/ 5193256 h 6025976"/>
              <a:gd name="connsiteX5058" fmla="*/ 696864 w 6696733"/>
              <a:gd name="connsiteY5058" fmla="*/ 5197720 h 6025976"/>
              <a:gd name="connsiteX5059" fmla="*/ 686662 w 6696733"/>
              <a:gd name="connsiteY5059" fmla="*/ 5199831 h 6025976"/>
              <a:gd name="connsiteX5060" fmla="*/ 686267 w 6696733"/>
              <a:gd name="connsiteY5060" fmla="*/ 5203152 h 6025976"/>
              <a:gd name="connsiteX5061" fmla="*/ 685871 w 6696733"/>
              <a:gd name="connsiteY5061" fmla="*/ 5206472 h 6025976"/>
              <a:gd name="connsiteX5062" fmla="*/ 681949 w 6696733"/>
              <a:gd name="connsiteY5062" fmla="*/ 5205989 h 6025976"/>
              <a:gd name="connsiteX5063" fmla="*/ 679987 w 6696733"/>
              <a:gd name="connsiteY5063" fmla="*/ 5205746 h 6025976"/>
              <a:gd name="connsiteX5064" fmla="*/ 676855 w 6696733"/>
              <a:gd name="connsiteY5064" fmla="*/ 5198622 h 6025976"/>
              <a:gd name="connsiteX5065" fmla="*/ 666652 w 6696733"/>
              <a:gd name="connsiteY5065" fmla="*/ 5200732 h 6025976"/>
              <a:gd name="connsiteX5066" fmla="*/ 664707 w 6696733"/>
              <a:gd name="connsiteY5066" fmla="*/ 5183645 h 6025976"/>
              <a:gd name="connsiteX5067" fmla="*/ 659993 w 6696733"/>
              <a:gd name="connsiteY5067" fmla="*/ 5189803 h 6025976"/>
              <a:gd name="connsiteX5068" fmla="*/ 660374 w 6696733"/>
              <a:gd name="connsiteY5068" fmla="*/ 5203327 h 6025976"/>
              <a:gd name="connsiteX5069" fmla="*/ 658807 w 6696733"/>
              <a:gd name="connsiteY5069" fmla="*/ 5199765 h 6025976"/>
              <a:gd name="connsiteX5070" fmla="*/ 652923 w 6696733"/>
              <a:gd name="connsiteY5070" fmla="*/ 5199039 h 6025976"/>
              <a:gd name="connsiteX5071" fmla="*/ 650962 w 6696733"/>
              <a:gd name="connsiteY5071" fmla="*/ 5198797 h 6025976"/>
              <a:gd name="connsiteX5072" fmla="*/ 648606 w 6696733"/>
              <a:gd name="connsiteY5072" fmla="*/ 5201877 h 6025976"/>
              <a:gd name="connsiteX5073" fmla="*/ 646645 w 6696733"/>
              <a:gd name="connsiteY5073" fmla="*/ 5201634 h 6025976"/>
              <a:gd name="connsiteX5074" fmla="*/ 644685 w 6696733"/>
              <a:gd name="connsiteY5074" fmla="*/ 5201393 h 6025976"/>
              <a:gd name="connsiteX5075" fmla="*/ 630953 w 6696733"/>
              <a:gd name="connsiteY5075" fmla="*/ 5199699 h 6025976"/>
              <a:gd name="connsiteX5076" fmla="*/ 625068 w 6696733"/>
              <a:gd name="connsiteY5076" fmla="*/ 5198973 h 6025976"/>
              <a:gd name="connsiteX5077" fmla="*/ 619579 w 6696733"/>
              <a:gd name="connsiteY5077" fmla="*/ 5194926 h 6025976"/>
              <a:gd name="connsiteX5078" fmla="*/ 625082 w 6696733"/>
              <a:gd name="connsiteY5078" fmla="*/ 5182127 h 6025976"/>
              <a:gd name="connsiteX5079" fmla="*/ 627044 w 6696733"/>
              <a:gd name="connsiteY5079" fmla="*/ 5182370 h 6025976"/>
              <a:gd name="connsiteX5080" fmla="*/ 657257 w 6696733"/>
              <a:gd name="connsiteY5080" fmla="*/ 5179356 h 6025976"/>
              <a:gd name="connsiteX5081" fmla="*/ 668248 w 6696733"/>
              <a:gd name="connsiteY5081" fmla="*/ 5170604 h 6025976"/>
              <a:gd name="connsiteX5082" fmla="*/ 672567 w 6696733"/>
              <a:gd name="connsiteY5082" fmla="*/ 5167766 h 6025976"/>
              <a:gd name="connsiteX5083" fmla="*/ 743982 w 6696733"/>
              <a:gd name="connsiteY5083" fmla="*/ 5152988 h 6025976"/>
              <a:gd name="connsiteX5084" fmla="*/ 747128 w 6696733"/>
              <a:gd name="connsiteY5084" fmla="*/ 5143267 h 6025976"/>
              <a:gd name="connsiteX5085" fmla="*/ 732609 w 6696733"/>
              <a:gd name="connsiteY5085" fmla="*/ 5148215 h 6025976"/>
              <a:gd name="connsiteX5086" fmla="*/ 728305 w 6696733"/>
              <a:gd name="connsiteY5086" fmla="*/ 5134205 h 6025976"/>
              <a:gd name="connsiteX5087" fmla="*/ 759306 w 6696733"/>
              <a:gd name="connsiteY5087" fmla="*/ 5124551 h 6025976"/>
              <a:gd name="connsiteX5088" fmla="*/ 765981 w 6696733"/>
              <a:gd name="connsiteY5088" fmla="*/ 5118636 h 6025976"/>
              <a:gd name="connsiteX5089" fmla="*/ 764415 w 6696733"/>
              <a:gd name="connsiteY5089" fmla="*/ 5115072 h 6025976"/>
              <a:gd name="connsiteX5090" fmla="*/ 766377 w 6696733"/>
              <a:gd name="connsiteY5090" fmla="*/ 5115314 h 6025976"/>
              <a:gd name="connsiteX5091" fmla="*/ 768733 w 6696733"/>
              <a:gd name="connsiteY5091" fmla="*/ 5112236 h 6025976"/>
              <a:gd name="connsiteX5092" fmla="*/ 760887 w 6696733"/>
              <a:gd name="connsiteY5092" fmla="*/ 5111268 h 6025976"/>
              <a:gd name="connsiteX5093" fmla="*/ 748329 w 6696733"/>
              <a:gd name="connsiteY5093" fmla="*/ 5116459 h 6025976"/>
              <a:gd name="connsiteX5094" fmla="*/ 732638 w 6696733"/>
              <a:gd name="connsiteY5094" fmla="*/ 5114523 h 6025976"/>
              <a:gd name="connsiteX5095" fmla="*/ 669844 w 6696733"/>
              <a:gd name="connsiteY5095" fmla="*/ 5140474 h 6025976"/>
              <a:gd name="connsiteX5096" fmla="*/ 641990 w 6696733"/>
              <a:gd name="connsiteY5096" fmla="*/ 5140407 h 6025976"/>
              <a:gd name="connsiteX5097" fmla="*/ 637291 w 6696733"/>
              <a:gd name="connsiteY5097" fmla="*/ 5129720 h 6025976"/>
              <a:gd name="connsiteX5098" fmla="*/ 641228 w 6696733"/>
              <a:gd name="connsiteY5098" fmla="*/ 5113357 h 6025976"/>
              <a:gd name="connsiteX5099" fmla="*/ 643189 w 6696733"/>
              <a:gd name="connsiteY5099" fmla="*/ 5113599 h 6025976"/>
              <a:gd name="connsiteX5100" fmla="*/ 653803 w 6696733"/>
              <a:gd name="connsiteY5100" fmla="*/ 5091322 h 6025976"/>
              <a:gd name="connsiteX5101" fmla="*/ 652999 w 6696733"/>
              <a:gd name="connsiteY5101" fmla="*/ 5114808 h 6025976"/>
              <a:gd name="connsiteX5102" fmla="*/ 717752 w 6696733"/>
              <a:gd name="connsiteY5102" fmla="*/ 5089100 h 6025976"/>
              <a:gd name="connsiteX5103" fmla="*/ 733047 w 6696733"/>
              <a:gd name="connsiteY5103" fmla="*/ 5094356 h 6025976"/>
              <a:gd name="connsiteX5104" fmla="*/ 771104 w 6696733"/>
              <a:gd name="connsiteY5104" fmla="*/ 5092311 h 6025976"/>
              <a:gd name="connsiteX5105" fmla="*/ 804444 w 6696733"/>
              <a:gd name="connsiteY5105" fmla="*/ 5096423 h 6025976"/>
              <a:gd name="connsiteX5106" fmla="*/ 804839 w 6696733"/>
              <a:gd name="connsiteY5106" fmla="*/ 5093101 h 6025976"/>
              <a:gd name="connsiteX5107" fmla="*/ 868013 w 6696733"/>
              <a:gd name="connsiteY5107" fmla="*/ 5080677 h 6025976"/>
              <a:gd name="connsiteX5108" fmla="*/ 863711 w 6696733"/>
              <a:gd name="connsiteY5108" fmla="*/ 5066667 h 6025976"/>
              <a:gd name="connsiteX5109" fmla="*/ 851547 w 6696733"/>
              <a:gd name="connsiteY5109" fmla="*/ 5068537 h 6025976"/>
              <a:gd name="connsiteX5110" fmla="*/ 850773 w 6696733"/>
              <a:gd name="connsiteY5110" fmla="*/ 5058333 h 6025976"/>
              <a:gd name="connsiteX5111" fmla="*/ 859407 w 6696733"/>
              <a:gd name="connsiteY5111" fmla="*/ 5052659 h 6025976"/>
              <a:gd name="connsiteX5112" fmla="*/ 861371 w 6696733"/>
              <a:gd name="connsiteY5112" fmla="*/ 5052901 h 6025976"/>
              <a:gd name="connsiteX5113" fmla="*/ 860988 w 6696733"/>
              <a:gd name="connsiteY5113" fmla="*/ 5039375 h 6025976"/>
              <a:gd name="connsiteX5114" fmla="*/ 727588 w 6696733"/>
              <a:gd name="connsiteY5114" fmla="*/ 5056617 h 6025976"/>
              <a:gd name="connsiteX5115" fmla="*/ 686384 w 6696733"/>
              <a:gd name="connsiteY5115" fmla="*/ 5068384 h 6025976"/>
              <a:gd name="connsiteX5116" fmla="*/ 738595 w 6696733"/>
              <a:gd name="connsiteY5116" fmla="*/ 5031017 h 6025976"/>
              <a:gd name="connsiteX5117" fmla="*/ 785286 w 6696733"/>
              <a:gd name="connsiteY5117" fmla="*/ 5023298 h 6025976"/>
              <a:gd name="connsiteX5118" fmla="*/ 779023 w 6696733"/>
              <a:gd name="connsiteY5118" fmla="*/ 5009047 h 6025976"/>
              <a:gd name="connsiteX5119" fmla="*/ 776679 w 6696733"/>
              <a:gd name="connsiteY5119" fmla="*/ 4995280 h 6025976"/>
              <a:gd name="connsiteX5120" fmla="*/ 748445 w 6696733"/>
              <a:gd name="connsiteY5120" fmla="*/ 4981690 h 6025976"/>
              <a:gd name="connsiteX5121" fmla="*/ 735111 w 6696733"/>
              <a:gd name="connsiteY5121" fmla="*/ 4976674 h 6025976"/>
              <a:gd name="connsiteX5122" fmla="*/ 733530 w 6696733"/>
              <a:gd name="connsiteY5122" fmla="*/ 4989959 h 6025976"/>
              <a:gd name="connsiteX5123" fmla="*/ 725699 w 6696733"/>
              <a:gd name="connsiteY5123" fmla="*/ 4972145 h 6025976"/>
              <a:gd name="connsiteX5124" fmla="*/ 697449 w 6696733"/>
              <a:gd name="connsiteY5124" fmla="*/ 4975401 h 6025976"/>
              <a:gd name="connsiteX5125" fmla="*/ 556604 w 6696733"/>
              <a:gd name="connsiteY5125" fmla="*/ 4971507 h 6025976"/>
              <a:gd name="connsiteX5126" fmla="*/ 557011 w 6696733"/>
              <a:gd name="connsiteY5126" fmla="*/ 4951339 h 6025976"/>
              <a:gd name="connsiteX5127" fmla="*/ 699045 w 6696733"/>
              <a:gd name="connsiteY5127" fmla="*/ 4945270 h 6025976"/>
              <a:gd name="connsiteX5128" fmla="*/ 715131 w 6696733"/>
              <a:gd name="connsiteY5128" fmla="*/ 4943885 h 6025976"/>
              <a:gd name="connsiteX5129" fmla="*/ 733589 w 6696733"/>
              <a:gd name="connsiteY5129" fmla="*/ 4922574 h 6025976"/>
              <a:gd name="connsiteX5130" fmla="*/ 730060 w 6696733"/>
              <a:gd name="connsiteY5130" fmla="*/ 4918769 h 6025976"/>
              <a:gd name="connsiteX5131" fmla="*/ 636688 w 6696733"/>
              <a:gd name="connsiteY5131" fmla="*/ 4917362 h 6025976"/>
              <a:gd name="connsiteX5132" fmla="*/ 652395 w 6696733"/>
              <a:gd name="connsiteY5132" fmla="*/ 4902451 h 6025976"/>
              <a:gd name="connsiteX5133" fmla="*/ 590401 w 6696733"/>
              <a:gd name="connsiteY5133" fmla="*/ 4904913 h 6025976"/>
              <a:gd name="connsiteX5134" fmla="*/ 577063 w 6696733"/>
              <a:gd name="connsiteY5134" fmla="*/ 4899898 h 6025976"/>
              <a:gd name="connsiteX5135" fmla="*/ 621800 w 6696733"/>
              <a:gd name="connsiteY5135" fmla="*/ 4891938 h 6025976"/>
              <a:gd name="connsiteX5136" fmla="*/ 664178 w 6696733"/>
              <a:gd name="connsiteY5136" fmla="*/ 4887057 h 6025976"/>
              <a:gd name="connsiteX5137" fmla="*/ 699907 w 6696733"/>
              <a:gd name="connsiteY5137" fmla="*/ 4854397 h 6025976"/>
              <a:gd name="connsiteX5138" fmla="*/ 635954 w 6696733"/>
              <a:gd name="connsiteY5138" fmla="*/ 4856619 h 6025976"/>
              <a:gd name="connsiteX5139" fmla="*/ 626528 w 6696733"/>
              <a:gd name="connsiteY5139" fmla="*/ 4868934 h 6025976"/>
              <a:gd name="connsiteX5140" fmla="*/ 626133 w 6696733"/>
              <a:gd name="connsiteY5140" fmla="*/ 4872254 h 6025976"/>
              <a:gd name="connsiteX5141" fmla="*/ 609649 w 6696733"/>
              <a:gd name="connsiteY5141" fmla="*/ 4876962 h 6025976"/>
              <a:gd name="connsiteX5142" fmla="*/ 607687 w 6696733"/>
              <a:gd name="connsiteY5142" fmla="*/ 4876719 h 6025976"/>
              <a:gd name="connsiteX5143" fmla="*/ 602578 w 6696733"/>
              <a:gd name="connsiteY5143" fmla="*/ 4886198 h 6025976"/>
              <a:gd name="connsiteX5144" fmla="*/ 589638 w 6696733"/>
              <a:gd name="connsiteY5144" fmla="*/ 4877863 h 6025976"/>
              <a:gd name="connsiteX5145" fmla="*/ 584147 w 6696733"/>
              <a:gd name="connsiteY5145" fmla="*/ 4873816 h 6025976"/>
              <a:gd name="connsiteX5146" fmla="*/ 579829 w 6696733"/>
              <a:gd name="connsiteY5146" fmla="*/ 4876653 h 6025976"/>
              <a:gd name="connsiteX5147" fmla="*/ 536287 w 6696733"/>
              <a:gd name="connsiteY5147" fmla="*/ 4874652 h 6025976"/>
              <a:gd name="connsiteX5148" fmla="*/ 520597 w 6696733"/>
              <a:gd name="connsiteY5148" fmla="*/ 4872716 h 6025976"/>
              <a:gd name="connsiteX5149" fmla="*/ 511564 w 6696733"/>
              <a:gd name="connsiteY5149" fmla="*/ 4881711 h 6025976"/>
              <a:gd name="connsiteX5150" fmla="*/ 508825 w 6696733"/>
              <a:gd name="connsiteY5150" fmla="*/ 4871264 h 6025976"/>
              <a:gd name="connsiteX5151" fmla="*/ 493531 w 6696733"/>
              <a:gd name="connsiteY5151" fmla="*/ 4866009 h 6025976"/>
              <a:gd name="connsiteX5152" fmla="*/ 504128 w 6696733"/>
              <a:gd name="connsiteY5152" fmla="*/ 4860577 h 6025976"/>
              <a:gd name="connsiteX5153" fmla="*/ 506087 w 6696733"/>
              <a:gd name="connsiteY5153" fmla="*/ 4860819 h 6025976"/>
              <a:gd name="connsiteX5154" fmla="*/ 506482 w 6696733"/>
              <a:gd name="connsiteY5154" fmla="*/ 4857496 h 6025976"/>
              <a:gd name="connsiteX5155" fmla="*/ 513963 w 6696733"/>
              <a:gd name="connsiteY5155" fmla="*/ 4828094 h 6025976"/>
              <a:gd name="connsiteX5156" fmla="*/ 519452 w 6696733"/>
              <a:gd name="connsiteY5156" fmla="*/ 4832141 h 6025976"/>
              <a:gd name="connsiteX5157" fmla="*/ 525339 w 6696733"/>
              <a:gd name="connsiteY5157" fmla="*/ 4832866 h 6025976"/>
              <a:gd name="connsiteX5158" fmla="*/ 532789 w 6696733"/>
              <a:gd name="connsiteY5158" fmla="*/ 4837155 h 6025976"/>
              <a:gd name="connsiteX5159" fmla="*/ 531619 w 6696733"/>
              <a:gd name="connsiteY5159" fmla="*/ 4830271 h 6025976"/>
              <a:gd name="connsiteX5160" fmla="*/ 533990 w 6696733"/>
              <a:gd name="connsiteY5160" fmla="*/ 4810347 h 6025976"/>
              <a:gd name="connsiteX5161" fmla="*/ 526540 w 6696733"/>
              <a:gd name="connsiteY5161" fmla="*/ 4806058 h 6025976"/>
              <a:gd name="connsiteX5162" fmla="*/ 587352 w 6696733"/>
              <a:gd name="connsiteY5162" fmla="*/ 4796710 h 6025976"/>
              <a:gd name="connsiteX5163" fmla="*/ 587649 w 6696733"/>
              <a:gd name="connsiteY5163" fmla="*/ 4794220 h 6025976"/>
              <a:gd name="connsiteX5164" fmla="*/ 587747 w 6696733"/>
              <a:gd name="connsiteY5164" fmla="*/ 4793390 h 6025976"/>
              <a:gd name="connsiteX5165" fmla="*/ 588142 w 6696733"/>
              <a:gd name="connsiteY5165" fmla="*/ 4790069 h 6025976"/>
              <a:gd name="connsiteX5166" fmla="*/ 596398 w 6696733"/>
              <a:gd name="connsiteY5166" fmla="*/ 4770870 h 6025976"/>
              <a:gd name="connsiteX5167" fmla="*/ 598360 w 6696733"/>
              <a:gd name="connsiteY5167" fmla="*/ 4771112 h 6025976"/>
              <a:gd name="connsiteX5168" fmla="*/ 626613 w 6696733"/>
              <a:gd name="connsiteY5168" fmla="*/ 4767858 h 6025976"/>
              <a:gd name="connsiteX5169" fmla="*/ 643887 w 6696733"/>
              <a:gd name="connsiteY5169" fmla="*/ 4756510 h 6025976"/>
              <a:gd name="connsiteX5170" fmla="*/ 642320 w 6696733"/>
              <a:gd name="connsiteY5170" fmla="*/ 4752947 h 6025976"/>
              <a:gd name="connsiteX5171" fmla="*/ 650181 w 6696733"/>
              <a:gd name="connsiteY5171" fmla="*/ 4737068 h 6025976"/>
              <a:gd name="connsiteX5172" fmla="*/ 657618 w 6696733"/>
              <a:gd name="connsiteY5172" fmla="*/ 4758204 h 6025976"/>
              <a:gd name="connsiteX5173" fmla="*/ 652114 w 6696733"/>
              <a:gd name="connsiteY5173" fmla="*/ 4771003 h 6025976"/>
              <a:gd name="connsiteX5174" fmla="*/ 680747 w 6696733"/>
              <a:gd name="connsiteY5174" fmla="*/ 4781273 h 6025976"/>
              <a:gd name="connsiteX5175" fmla="*/ 686633 w 6696733"/>
              <a:gd name="connsiteY5175" fmla="*/ 4781999 h 6025976"/>
              <a:gd name="connsiteX5176" fmla="*/ 676442 w 6696733"/>
              <a:gd name="connsiteY5176" fmla="*/ 4767264 h 6025976"/>
              <a:gd name="connsiteX5177" fmla="*/ 701607 w 6696733"/>
              <a:gd name="connsiteY5177" fmla="*/ 4706345 h 6025976"/>
              <a:gd name="connsiteX5178" fmla="*/ 699645 w 6696733"/>
              <a:gd name="connsiteY5178" fmla="*/ 4706104 h 6025976"/>
              <a:gd name="connsiteX5179" fmla="*/ 683174 w 6696733"/>
              <a:gd name="connsiteY5179" fmla="*/ 4693964 h 6025976"/>
              <a:gd name="connsiteX5180" fmla="*/ 695735 w 6696733"/>
              <a:gd name="connsiteY5180" fmla="*/ 4688774 h 6025976"/>
              <a:gd name="connsiteX5181" fmla="*/ 678873 w 6696733"/>
              <a:gd name="connsiteY5181" fmla="*/ 4679954 h 6025976"/>
              <a:gd name="connsiteX5182" fmla="*/ 668655 w 6696733"/>
              <a:gd name="connsiteY5182" fmla="*/ 4698912 h 6025976"/>
              <a:gd name="connsiteX5183" fmla="*/ 659257 w 6696733"/>
              <a:gd name="connsiteY5183" fmla="*/ 4677534 h 6025976"/>
              <a:gd name="connsiteX5184" fmla="*/ 653371 w 6696733"/>
              <a:gd name="connsiteY5184" fmla="*/ 4676808 h 6025976"/>
              <a:gd name="connsiteX5185" fmla="*/ 657690 w 6696733"/>
              <a:gd name="connsiteY5185" fmla="*/ 4673972 h 6025976"/>
              <a:gd name="connsiteX5186" fmla="*/ 660047 w 6696733"/>
              <a:gd name="connsiteY5186" fmla="*/ 4670894 h 6025976"/>
              <a:gd name="connsiteX5187" fmla="*/ 660442 w 6696733"/>
              <a:gd name="connsiteY5187" fmla="*/ 4667574 h 6025976"/>
              <a:gd name="connsiteX5188" fmla="*/ 660837 w 6696733"/>
              <a:gd name="connsiteY5188" fmla="*/ 4664252 h 6025976"/>
              <a:gd name="connsiteX5189" fmla="*/ 647106 w 6696733"/>
              <a:gd name="connsiteY5189" fmla="*/ 4662558 h 6025976"/>
              <a:gd name="connsiteX5190" fmla="*/ 646330 w 6696733"/>
              <a:gd name="connsiteY5190" fmla="*/ 4652355 h 6025976"/>
              <a:gd name="connsiteX5191" fmla="*/ 662813 w 6696733"/>
              <a:gd name="connsiteY5191" fmla="*/ 4647647 h 6025976"/>
              <a:gd name="connsiteX5192" fmla="*/ 647516 w 6696733"/>
              <a:gd name="connsiteY5192" fmla="*/ 4642392 h 6025976"/>
              <a:gd name="connsiteX5193" fmla="*/ 652625 w 6696733"/>
              <a:gd name="connsiteY5193" fmla="*/ 4632913 h 6025976"/>
              <a:gd name="connsiteX5194" fmla="*/ 735020 w 6696733"/>
              <a:gd name="connsiteY5194" fmla="*/ 4626228 h 6025976"/>
              <a:gd name="connsiteX5195" fmla="*/ 768379 w 6696733"/>
              <a:gd name="connsiteY5195" fmla="*/ 4613494 h 6025976"/>
              <a:gd name="connsiteX5196" fmla="*/ 825274 w 6696733"/>
              <a:gd name="connsiteY5196" fmla="*/ 4603663 h 6025976"/>
              <a:gd name="connsiteX5197" fmla="*/ 831553 w 6696733"/>
              <a:gd name="connsiteY5197" fmla="*/ 4601069 h 6025976"/>
              <a:gd name="connsiteX5198" fmla="*/ 844507 w 6696733"/>
              <a:gd name="connsiteY5198" fmla="*/ 4592557 h 6025976"/>
              <a:gd name="connsiteX5199" fmla="*/ 849615 w 6696733"/>
              <a:gd name="connsiteY5199" fmla="*/ 4583080 h 6025976"/>
              <a:gd name="connsiteX5200" fmla="*/ 851576 w 6696733"/>
              <a:gd name="connsiteY5200" fmla="*/ 4583321 h 6025976"/>
              <a:gd name="connsiteX5201" fmla="*/ 864529 w 6696733"/>
              <a:gd name="connsiteY5201" fmla="*/ 4574809 h 6025976"/>
              <a:gd name="connsiteX5202" fmla="*/ 866489 w 6696733"/>
              <a:gd name="connsiteY5202" fmla="*/ 4575051 h 6025976"/>
              <a:gd name="connsiteX5203" fmla="*/ 883761 w 6696733"/>
              <a:gd name="connsiteY5203" fmla="*/ 4563703 h 6025976"/>
              <a:gd name="connsiteX5204" fmla="*/ 888473 w 6696733"/>
              <a:gd name="connsiteY5204" fmla="*/ 4557545 h 6025976"/>
              <a:gd name="connsiteX5205" fmla="*/ 888770 w 6696733"/>
              <a:gd name="connsiteY5205" fmla="*/ 4555055 h 6025976"/>
              <a:gd name="connsiteX5206" fmla="*/ 888869 w 6696733"/>
              <a:gd name="connsiteY5206" fmla="*/ 4554225 h 6025976"/>
              <a:gd name="connsiteX5207" fmla="*/ 889264 w 6696733"/>
              <a:gd name="connsiteY5207" fmla="*/ 4550904 h 6025976"/>
              <a:gd name="connsiteX5208" fmla="*/ 878683 w 6696733"/>
              <a:gd name="connsiteY5208" fmla="*/ 4539490 h 6025976"/>
              <a:gd name="connsiteX5209" fmla="*/ 822184 w 6696733"/>
              <a:gd name="connsiteY5209" fmla="*/ 4546000 h 6025976"/>
              <a:gd name="connsiteX5210" fmla="*/ 779810 w 6696733"/>
              <a:gd name="connsiteY5210" fmla="*/ 4550882 h 6025976"/>
              <a:gd name="connsiteX5211" fmla="*/ 782168 w 6696733"/>
              <a:gd name="connsiteY5211" fmla="*/ 4547803 h 6025976"/>
              <a:gd name="connsiteX5212" fmla="*/ 784130 w 6696733"/>
              <a:gd name="connsiteY5212" fmla="*/ 4548044 h 6025976"/>
              <a:gd name="connsiteX5213" fmla="*/ 816302 w 6696733"/>
              <a:gd name="connsiteY5213" fmla="*/ 4545274 h 6025976"/>
              <a:gd name="connsiteX5214" fmla="*/ 924206 w 6696733"/>
              <a:gd name="connsiteY5214" fmla="*/ 4524887 h 6025976"/>
              <a:gd name="connsiteX5215" fmla="*/ 1042309 w 6696733"/>
              <a:gd name="connsiteY5215" fmla="*/ 4502389 h 6025976"/>
              <a:gd name="connsiteX5216" fmla="*/ 1054865 w 6696733"/>
              <a:gd name="connsiteY5216" fmla="*/ 4497198 h 6025976"/>
              <a:gd name="connsiteX5217" fmla="*/ 1010925 w 6696733"/>
              <a:gd name="connsiteY5217" fmla="*/ 4498518 h 6025976"/>
              <a:gd name="connsiteX5218" fmla="*/ 844564 w 6696733"/>
              <a:gd name="connsiteY5218" fmla="*/ 4525173 h 6025976"/>
              <a:gd name="connsiteX5219" fmla="*/ 799835 w 6696733"/>
              <a:gd name="connsiteY5219" fmla="*/ 4533134 h 6025976"/>
              <a:gd name="connsiteX5220" fmla="*/ 746158 w 6696733"/>
              <a:gd name="connsiteY5220" fmla="*/ 4539319 h 6025976"/>
              <a:gd name="connsiteX5221" fmla="*/ 749614 w 6696733"/>
              <a:gd name="connsiteY5221" fmla="*/ 4537049 h 6025976"/>
              <a:gd name="connsiteX5222" fmla="*/ 754327 w 6696733"/>
              <a:gd name="connsiteY5222" fmla="*/ 4530890 h 6025976"/>
              <a:gd name="connsiteX5223" fmla="*/ 795136 w 6696733"/>
              <a:gd name="connsiteY5223" fmla="*/ 4522445 h 6025976"/>
              <a:gd name="connsiteX5224" fmla="*/ 798664 w 6696733"/>
              <a:gd name="connsiteY5224" fmla="*/ 4526251 h 6025976"/>
              <a:gd name="connsiteX5225" fmla="*/ 801020 w 6696733"/>
              <a:gd name="connsiteY5225" fmla="*/ 4523171 h 6025976"/>
              <a:gd name="connsiteX5226" fmla="*/ 813577 w 6696733"/>
              <a:gd name="connsiteY5226" fmla="*/ 4517981 h 6025976"/>
              <a:gd name="connsiteX5227" fmla="*/ 824176 w 6696733"/>
              <a:gd name="connsiteY5227" fmla="*/ 4512549 h 6025976"/>
              <a:gd name="connsiteX5228" fmla="*/ 828097 w 6696733"/>
              <a:gd name="connsiteY5228" fmla="*/ 4513032 h 6025976"/>
              <a:gd name="connsiteX5229" fmla="*/ 848107 w 6696733"/>
              <a:gd name="connsiteY5229" fmla="*/ 4512131 h 6025976"/>
              <a:gd name="connsiteX5230" fmla="*/ 870486 w 6696733"/>
              <a:gd name="connsiteY5230" fmla="*/ 4491304 h 6025976"/>
              <a:gd name="connsiteX5231" fmla="*/ 877935 w 6696733"/>
              <a:gd name="connsiteY5231" fmla="*/ 4495594 h 6025976"/>
              <a:gd name="connsiteX5232" fmla="*/ 900682 w 6696733"/>
              <a:gd name="connsiteY5232" fmla="*/ 4505137 h 6025976"/>
              <a:gd name="connsiteX5233" fmla="*/ 914426 w 6696733"/>
              <a:gd name="connsiteY5233" fmla="*/ 4489985 h 6025976"/>
              <a:gd name="connsiteX5234" fmla="*/ 914682 w 6696733"/>
              <a:gd name="connsiteY5234" fmla="*/ 4487837 h 6025976"/>
              <a:gd name="connsiteX5235" fmla="*/ 918746 w 6696733"/>
              <a:gd name="connsiteY5235" fmla="*/ 4487148 h 6025976"/>
              <a:gd name="connsiteX5236" fmla="*/ 996041 w 6696733"/>
              <a:gd name="connsiteY5236" fmla="*/ 4473095 h 6025976"/>
              <a:gd name="connsiteX5237" fmla="*/ 1005059 w 6696733"/>
              <a:gd name="connsiteY5237" fmla="*/ 4480946 h 6025976"/>
              <a:gd name="connsiteX5238" fmla="*/ 1006621 w 6696733"/>
              <a:gd name="connsiteY5238" fmla="*/ 4484508 h 6025976"/>
              <a:gd name="connsiteX5239" fmla="*/ 1024670 w 6696733"/>
              <a:gd name="connsiteY5239" fmla="*/ 4483364 h 6025976"/>
              <a:gd name="connsiteX5240" fmla="*/ 1032119 w 6696733"/>
              <a:gd name="connsiteY5240" fmla="*/ 4487653 h 6025976"/>
              <a:gd name="connsiteX5241" fmla="*/ 1042718 w 6696733"/>
              <a:gd name="connsiteY5241" fmla="*/ 4482221 h 6025976"/>
              <a:gd name="connsiteX5242" fmla="*/ 1049394 w 6696733"/>
              <a:gd name="connsiteY5242" fmla="*/ 4476306 h 6025976"/>
              <a:gd name="connsiteX5243" fmla="*/ 1053316 w 6696733"/>
              <a:gd name="connsiteY5243" fmla="*/ 4476790 h 6025976"/>
              <a:gd name="connsiteX5244" fmla="*/ 1096080 w 6696733"/>
              <a:gd name="connsiteY5244" fmla="*/ 4468586 h 6025976"/>
              <a:gd name="connsiteX5245" fmla="*/ 1120804 w 6696733"/>
              <a:gd name="connsiteY5245" fmla="*/ 4461526 h 6025976"/>
              <a:gd name="connsiteX5246" fmla="*/ 1139646 w 6696733"/>
              <a:gd name="connsiteY5246" fmla="*/ 4453742 h 6025976"/>
              <a:gd name="connsiteX5247" fmla="*/ 1137685 w 6696733"/>
              <a:gd name="connsiteY5247" fmla="*/ 4453499 h 6025976"/>
              <a:gd name="connsiteX5248" fmla="*/ 1128272 w 6696733"/>
              <a:gd name="connsiteY5248" fmla="*/ 4448969 h 6025976"/>
              <a:gd name="connsiteX5249" fmla="*/ 1119646 w 6696733"/>
              <a:gd name="connsiteY5249" fmla="*/ 4437797 h 6025976"/>
              <a:gd name="connsiteX5250" fmla="*/ 1106312 w 6696733"/>
              <a:gd name="connsiteY5250" fmla="*/ 4432783 h 6025976"/>
              <a:gd name="connsiteX5251" fmla="*/ 1070219 w 6696733"/>
              <a:gd name="connsiteY5251" fmla="*/ 4435070 h 6025976"/>
              <a:gd name="connsiteX5252" fmla="*/ 1070615 w 6696733"/>
              <a:gd name="connsiteY5252" fmla="*/ 4431749 h 6025976"/>
              <a:gd name="connsiteX5253" fmla="*/ 1078079 w 6696733"/>
              <a:gd name="connsiteY5253" fmla="*/ 4419191 h 6025976"/>
              <a:gd name="connsiteX5254" fmla="*/ 1107115 w 6696733"/>
              <a:gd name="connsiteY5254" fmla="*/ 4409294 h 6025976"/>
              <a:gd name="connsiteX5255" fmla="*/ 1045129 w 6696733"/>
              <a:gd name="connsiteY5255" fmla="*/ 4411758 h 6025976"/>
              <a:gd name="connsiteX5256" fmla="*/ 1043568 w 6696733"/>
              <a:gd name="connsiteY5256" fmla="*/ 4408196 h 6025976"/>
              <a:gd name="connsiteX5257" fmla="*/ 1035340 w 6696733"/>
              <a:gd name="connsiteY5257" fmla="*/ 4393703 h 6025976"/>
              <a:gd name="connsiteX5258" fmla="*/ 1033380 w 6696733"/>
              <a:gd name="connsiteY5258" fmla="*/ 4393461 h 6025976"/>
              <a:gd name="connsiteX5259" fmla="*/ 1005130 w 6696733"/>
              <a:gd name="connsiteY5259" fmla="*/ 4396715 h 6025976"/>
              <a:gd name="connsiteX5260" fmla="*/ 982765 w 6696733"/>
              <a:gd name="connsiteY5260" fmla="*/ 4400697 h 6025976"/>
              <a:gd name="connsiteX5261" fmla="*/ 980409 w 6696733"/>
              <a:gd name="connsiteY5261" fmla="*/ 4403775 h 6025976"/>
              <a:gd name="connsiteX5262" fmla="*/ 950579 w 6696733"/>
              <a:gd name="connsiteY5262" fmla="*/ 4420313 h 6025976"/>
              <a:gd name="connsiteX5263" fmla="*/ 944696 w 6696733"/>
              <a:gd name="connsiteY5263" fmla="*/ 4419588 h 6025976"/>
              <a:gd name="connsiteX5264" fmla="*/ 920370 w 6696733"/>
              <a:gd name="connsiteY5264" fmla="*/ 4423326 h 6025976"/>
              <a:gd name="connsiteX5265" fmla="*/ 919975 w 6696733"/>
              <a:gd name="connsiteY5265" fmla="*/ 4426647 h 6025976"/>
              <a:gd name="connsiteX5266" fmla="*/ 898004 w 6696733"/>
              <a:gd name="connsiteY5266" fmla="*/ 4427307 h 6025976"/>
              <a:gd name="connsiteX5267" fmla="*/ 878785 w 6696733"/>
              <a:gd name="connsiteY5267" fmla="*/ 4421567 h 6025976"/>
              <a:gd name="connsiteX5268" fmla="*/ 854854 w 6696733"/>
              <a:gd name="connsiteY5268" fmla="*/ 4421984 h 6025976"/>
              <a:gd name="connsiteX5269" fmla="*/ 843862 w 6696733"/>
              <a:gd name="connsiteY5269" fmla="*/ 4430738 h 6025976"/>
              <a:gd name="connsiteX5270" fmla="*/ 803449 w 6696733"/>
              <a:gd name="connsiteY5270" fmla="*/ 4435863 h 6025976"/>
              <a:gd name="connsiteX5271" fmla="*/ 792472 w 6696733"/>
              <a:gd name="connsiteY5271" fmla="*/ 4427769 h 6025976"/>
              <a:gd name="connsiteX5272" fmla="*/ 757151 w 6696733"/>
              <a:gd name="connsiteY5272" fmla="*/ 4440261 h 6025976"/>
              <a:gd name="connsiteX5273" fmla="*/ 754794 w 6696733"/>
              <a:gd name="connsiteY5273" fmla="*/ 4443339 h 6025976"/>
              <a:gd name="connsiteX5274" fmla="*/ 752834 w 6696733"/>
              <a:gd name="connsiteY5274" fmla="*/ 4443098 h 6025976"/>
              <a:gd name="connsiteX5275" fmla="*/ 745764 w 6696733"/>
              <a:gd name="connsiteY5275" fmla="*/ 4452335 h 6025976"/>
              <a:gd name="connsiteX5276" fmla="*/ 722213 w 6696733"/>
              <a:gd name="connsiteY5276" fmla="*/ 4466277 h 6025976"/>
              <a:gd name="connsiteX5277" fmla="*/ 715934 w 6696733"/>
              <a:gd name="connsiteY5277" fmla="*/ 4468872 h 6025976"/>
              <a:gd name="connsiteX5278" fmla="*/ 708467 w 6696733"/>
              <a:gd name="connsiteY5278" fmla="*/ 4481430 h 6025976"/>
              <a:gd name="connsiteX5279" fmla="*/ 717880 w 6696733"/>
              <a:gd name="connsiteY5279" fmla="*/ 4485960 h 6025976"/>
              <a:gd name="connsiteX5280" fmla="*/ 721805 w 6696733"/>
              <a:gd name="connsiteY5280" fmla="*/ 4486444 h 6025976"/>
              <a:gd name="connsiteX5281" fmla="*/ 745720 w 6696733"/>
              <a:gd name="connsiteY5281" fmla="*/ 4502872 h 6025976"/>
              <a:gd name="connsiteX5282" fmla="*/ 717471 w 6696733"/>
              <a:gd name="connsiteY5282" fmla="*/ 4506128 h 6025976"/>
              <a:gd name="connsiteX5283" fmla="*/ 704910 w 6696733"/>
              <a:gd name="connsiteY5283" fmla="*/ 4511317 h 6025976"/>
              <a:gd name="connsiteX5284" fmla="*/ 674302 w 6696733"/>
              <a:gd name="connsiteY5284" fmla="*/ 4517650 h 6025976"/>
              <a:gd name="connsiteX5285" fmla="*/ 662138 w 6696733"/>
              <a:gd name="connsiteY5285" fmla="*/ 4519519 h 6025976"/>
              <a:gd name="connsiteX5286" fmla="*/ 665666 w 6696733"/>
              <a:gd name="connsiteY5286" fmla="*/ 4523326 h 6025976"/>
              <a:gd name="connsiteX5287" fmla="*/ 686453 w 6696733"/>
              <a:gd name="connsiteY5287" fmla="*/ 4532628 h 6025976"/>
              <a:gd name="connsiteX5288" fmla="*/ 692339 w 6696733"/>
              <a:gd name="connsiteY5288" fmla="*/ 4533354 h 6025976"/>
              <a:gd name="connsiteX5289" fmla="*/ 696656 w 6696733"/>
              <a:gd name="connsiteY5289" fmla="*/ 4530518 h 6025976"/>
              <a:gd name="connsiteX5290" fmla="*/ 706081 w 6696733"/>
              <a:gd name="connsiteY5290" fmla="*/ 4518201 h 6025976"/>
              <a:gd name="connsiteX5291" fmla="*/ 713138 w 6696733"/>
              <a:gd name="connsiteY5291" fmla="*/ 4525810 h 6025976"/>
              <a:gd name="connsiteX5292" fmla="*/ 712742 w 6696733"/>
              <a:gd name="connsiteY5292" fmla="*/ 4529132 h 6025976"/>
              <a:gd name="connsiteX5293" fmla="*/ 715877 w 6696733"/>
              <a:gd name="connsiteY5293" fmla="*/ 4536257 h 6025976"/>
              <a:gd name="connsiteX5294" fmla="*/ 719009 w 6696733"/>
              <a:gd name="connsiteY5294" fmla="*/ 4543383 h 6025976"/>
              <a:gd name="connsiteX5295" fmla="*/ 686834 w 6696733"/>
              <a:gd name="connsiteY5295" fmla="*/ 4546153 h 6025976"/>
              <a:gd name="connsiteX5296" fmla="*/ 672707 w 6696733"/>
              <a:gd name="connsiteY5296" fmla="*/ 4547781 h 6025976"/>
              <a:gd name="connsiteX5297" fmla="*/ 638173 w 6696733"/>
              <a:gd name="connsiteY5297" fmla="*/ 4553629 h 6025976"/>
              <a:gd name="connsiteX5298" fmla="*/ 628366 w 6696733"/>
              <a:gd name="connsiteY5298" fmla="*/ 4552420 h 6025976"/>
              <a:gd name="connsiteX5299" fmla="*/ 624047 w 6696733"/>
              <a:gd name="connsiteY5299" fmla="*/ 4555258 h 6025976"/>
              <a:gd name="connsiteX5300" fmla="*/ 618162 w 6696733"/>
              <a:gd name="connsiteY5300" fmla="*/ 4554533 h 6025976"/>
              <a:gd name="connsiteX5301" fmla="*/ 587956 w 6696733"/>
              <a:gd name="connsiteY5301" fmla="*/ 4557545 h 6025976"/>
              <a:gd name="connsiteX5302" fmla="*/ 585992 w 6696733"/>
              <a:gd name="connsiteY5302" fmla="*/ 4557303 h 6025976"/>
              <a:gd name="connsiteX5303" fmla="*/ 582071 w 6696733"/>
              <a:gd name="connsiteY5303" fmla="*/ 4556819 h 6025976"/>
              <a:gd name="connsiteX5304" fmla="*/ 579713 w 6696733"/>
              <a:gd name="connsiteY5304" fmla="*/ 4559898 h 6025976"/>
              <a:gd name="connsiteX5305" fmla="*/ 513406 w 6696733"/>
              <a:gd name="connsiteY5305" fmla="*/ 4565198 h 6025976"/>
              <a:gd name="connsiteX5306" fmla="*/ 490648 w 6696733"/>
              <a:gd name="connsiteY5306" fmla="*/ 4572499 h 6025976"/>
              <a:gd name="connsiteX5307" fmla="*/ 573435 w 6696733"/>
              <a:gd name="connsiteY5307" fmla="*/ 4562494 h 6025976"/>
              <a:gd name="connsiteX5308" fmla="*/ 545568 w 6696733"/>
              <a:gd name="connsiteY5308" fmla="*/ 4579273 h 6025976"/>
              <a:gd name="connsiteX5309" fmla="*/ 476901 w 6696733"/>
              <a:gd name="connsiteY5309" fmla="*/ 4587652 h 6025976"/>
              <a:gd name="connsiteX5310" fmla="*/ 485935 w 6696733"/>
              <a:gd name="connsiteY5310" fmla="*/ 4578658 h 6025976"/>
              <a:gd name="connsiteX5311" fmla="*/ 313699 w 6696733"/>
              <a:gd name="connsiteY5311" fmla="*/ 4587741 h 6025976"/>
              <a:gd name="connsiteX5312" fmla="*/ 314094 w 6696733"/>
              <a:gd name="connsiteY5312" fmla="*/ 4584420 h 6025976"/>
              <a:gd name="connsiteX5313" fmla="*/ 329010 w 6696733"/>
              <a:gd name="connsiteY5313" fmla="*/ 4576151 h 6025976"/>
              <a:gd name="connsiteX5314" fmla="*/ 335685 w 6696733"/>
              <a:gd name="connsiteY5314" fmla="*/ 4570234 h 6025976"/>
              <a:gd name="connsiteX5315" fmla="*/ 341189 w 6696733"/>
              <a:gd name="connsiteY5315" fmla="*/ 4557435 h 6025976"/>
              <a:gd name="connsiteX5316" fmla="*/ 425541 w 6696733"/>
              <a:gd name="connsiteY5316" fmla="*/ 4550992 h 6025976"/>
              <a:gd name="connsiteX5317" fmla="*/ 485171 w 6696733"/>
              <a:gd name="connsiteY5317" fmla="*/ 4551608 h 6025976"/>
              <a:gd name="connsiteX5318" fmla="*/ 503220 w 6696733"/>
              <a:gd name="connsiteY5318" fmla="*/ 4550462 h 6025976"/>
              <a:gd name="connsiteX5319" fmla="*/ 505179 w 6696733"/>
              <a:gd name="connsiteY5319" fmla="*/ 4550705 h 6025976"/>
              <a:gd name="connsiteX5320" fmla="*/ 534997 w 6696733"/>
              <a:gd name="connsiteY5320" fmla="*/ 4551013 h 6025976"/>
              <a:gd name="connsiteX5321" fmla="*/ 538918 w 6696733"/>
              <a:gd name="connsiteY5321" fmla="*/ 4551497 h 6025976"/>
              <a:gd name="connsiteX5322" fmla="*/ 547159 w 6696733"/>
              <a:gd name="connsiteY5322" fmla="*/ 4549144 h 6025976"/>
              <a:gd name="connsiteX5323" fmla="*/ 617782 w 6696733"/>
              <a:gd name="connsiteY5323" fmla="*/ 4541007 h 6025976"/>
              <a:gd name="connsiteX5324" fmla="*/ 626024 w 6696733"/>
              <a:gd name="connsiteY5324" fmla="*/ 4538653 h 6025976"/>
              <a:gd name="connsiteX5325" fmla="*/ 638583 w 6696733"/>
              <a:gd name="connsiteY5325" fmla="*/ 4533464 h 6025976"/>
              <a:gd name="connsiteX5326" fmla="*/ 638978 w 6696733"/>
              <a:gd name="connsiteY5326" fmla="*/ 4530142 h 6025976"/>
              <a:gd name="connsiteX5327" fmla="*/ 649182 w 6696733"/>
              <a:gd name="connsiteY5327" fmla="*/ 4528031 h 6025976"/>
              <a:gd name="connsiteX5328" fmla="*/ 647615 w 6696733"/>
              <a:gd name="connsiteY5328" fmla="*/ 4524468 h 6025976"/>
              <a:gd name="connsiteX5329" fmla="*/ 641730 w 6696733"/>
              <a:gd name="connsiteY5329" fmla="*/ 4523742 h 6025976"/>
              <a:gd name="connsiteX5330" fmla="*/ 635847 w 6696733"/>
              <a:gd name="connsiteY5330" fmla="*/ 4523018 h 6025976"/>
              <a:gd name="connsiteX5331" fmla="*/ 619758 w 6696733"/>
              <a:gd name="connsiteY5331" fmla="*/ 4524402 h 6025976"/>
              <a:gd name="connsiteX5332" fmla="*/ 483619 w 6696733"/>
              <a:gd name="connsiteY5332" fmla="*/ 4531198 h 6025976"/>
              <a:gd name="connsiteX5333" fmla="*/ 283533 w 6696733"/>
              <a:gd name="connsiteY5333" fmla="*/ 4540216 h 6025976"/>
              <a:gd name="connsiteX5334" fmla="*/ 231748 w 6696733"/>
              <a:gd name="connsiteY5334" fmla="*/ 4540567 h 6025976"/>
              <a:gd name="connsiteX5335" fmla="*/ 215238 w 6696733"/>
              <a:gd name="connsiteY5335" fmla="*/ 4578966 h 6025976"/>
              <a:gd name="connsiteX5336" fmla="*/ 189358 w 6696733"/>
              <a:gd name="connsiteY5336" fmla="*/ 4562295 h 6025976"/>
              <a:gd name="connsiteX5337" fmla="*/ 188977 w 6696733"/>
              <a:gd name="connsiteY5337" fmla="*/ 4548770 h 6025976"/>
              <a:gd name="connsiteX5338" fmla="*/ 182699 w 6696733"/>
              <a:gd name="connsiteY5338" fmla="*/ 4551365 h 6025976"/>
              <a:gd name="connsiteX5339" fmla="*/ 180738 w 6696733"/>
              <a:gd name="connsiteY5339" fmla="*/ 4551123 h 6025976"/>
              <a:gd name="connsiteX5340" fmla="*/ 112867 w 6696733"/>
              <a:gd name="connsiteY5340" fmla="*/ 4552861 h 6025976"/>
              <a:gd name="connsiteX5341" fmla="*/ 62647 w 6696733"/>
              <a:gd name="connsiteY5341" fmla="*/ 4556776 h 6025976"/>
              <a:gd name="connsiteX5342" fmla="*/ 59503 w 6696733"/>
              <a:gd name="connsiteY5342" fmla="*/ 4549648 h 6025976"/>
              <a:gd name="connsiteX5343" fmla="*/ 89331 w 6696733"/>
              <a:gd name="connsiteY5343" fmla="*/ 4549957 h 6025976"/>
              <a:gd name="connsiteX5344" fmla="*/ 193310 w 6696733"/>
              <a:gd name="connsiteY5344" fmla="*/ 4529087 h 6025976"/>
              <a:gd name="connsiteX5345" fmla="*/ 202737 w 6696733"/>
              <a:gd name="connsiteY5345" fmla="*/ 4516772 h 6025976"/>
              <a:gd name="connsiteX5346" fmla="*/ 223918 w 6696733"/>
              <a:gd name="connsiteY5346" fmla="*/ 4522754 h 6025976"/>
              <a:gd name="connsiteX5347" fmla="*/ 330635 w 6696733"/>
              <a:gd name="connsiteY5347" fmla="*/ 4512329 h 6025976"/>
              <a:gd name="connsiteX5348" fmla="*/ 394585 w 6696733"/>
              <a:gd name="connsiteY5348" fmla="*/ 4510108 h 6025976"/>
              <a:gd name="connsiteX5349" fmla="*/ 400864 w 6696733"/>
              <a:gd name="connsiteY5349" fmla="*/ 4507513 h 6025976"/>
              <a:gd name="connsiteX5350" fmla="*/ 420477 w 6696733"/>
              <a:gd name="connsiteY5350" fmla="*/ 4509931 h 6025976"/>
              <a:gd name="connsiteX5351" fmla="*/ 450689 w 6696733"/>
              <a:gd name="connsiteY5351" fmla="*/ 4506918 h 6025976"/>
              <a:gd name="connsiteX5352" fmla="*/ 438144 w 6696733"/>
              <a:gd name="connsiteY5352" fmla="*/ 4495263 h 6025976"/>
              <a:gd name="connsiteX5353" fmla="*/ 436578 w 6696733"/>
              <a:gd name="connsiteY5353" fmla="*/ 4491699 h 6025976"/>
              <a:gd name="connsiteX5354" fmla="*/ 417755 w 6696733"/>
              <a:gd name="connsiteY5354" fmla="*/ 4482639 h 6025976"/>
              <a:gd name="connsiteX5355" fmla="*/ 399313 w 6696733"/>
              <a:gd name="connsiteY5355" fmla="*/ 4487102 h 6025976"/>
              <a:gd name="connsiteX5356" fmla="*/ 387147 w 6696733"/>
              <a:gd name="connsiteY5356" fmla="*/ 4488974 h 6025976"/>
              <a:gd name="connsiteX5357" fmla="*/ 381262 w 6696733"/>
              <a:gd name="connsiteY5357" fmla="*/ 4488248 h 6025976"/>
              <a:gd name="connsiteX5358" fmla="*/ 375775 w 6696733"/>
              <a:gd name="connsiteY5358" fmla="*/ 4484200 h 6025976"/>
              <a:gd name="connsiteX5359" fmla="*/ 373814 w 6696733"/>
              <a:gd name="connsiteY5359" fmla="*/ 4483958 h 6025976"/>
              <a:gd name="connsiteX5360" fmla="*/ 395786 w 6696733"/>
              <a:gd name="connsiteY5360" fmla="*/ 4483299 h 6025976"/>
              <a:gd name="connsiteX5361" fmla="*/ 400894 w 6696733"/>
              <a:gd name="connsiteY5361" fmla="*/ 4473820 h 6025976"/>
              <a:gd name="connsiteX5362" fmla="*/ 440515 w 6696733"/>
              <a:gd name="connsiteY5362" fmla="*/ 4475338 h 6025976"/>
              <a:gd name="connsiteX5363" fmla="*/ 469539 w 6696733"/>
              <a:gd name="connsiteY5363" fmla="*/ 4482286 h 6025976"/>
              <a:gd name="connsiteX5364" fmla="*/ 479362 w 6696733"/>
              <a:gd name="connsiteY5364" fmla="*/ 4466651 h 6025976"/>
              <a:gd name="connsiteX5365" fmla="*/ 555473 w 6696733"/>
              <a:gd name="connsiteY5365" fmla="*/ 4462560 h 6025976"/>
              <a:gd name="connsiteX5366" fmla="*/ 603352 w 6696733"/>
              <a:gd name="connsiteY5366" fmla="*/ 4444878 h 6025976"/>
              <a:gd name="connsiteX5367" fmla="*/ 594322 w 6696733"/>
              <a:gd name="connsiteY5367" fmla="*/ 4453873 h 6025976"/>
              <a:gd name="connsiteX5368" fmla="*/ 656704 w 6696733"/>
              <a:gd name="connsiteY5368" fmla="*/ 4448088 h 6025976"/>
              <a:gd name="connsiteX5369" fmla="*/ 670846 w 6696733"/>
              <a:gd name="connsiteY5369" fmla="*/ 4429616 h 6025976"/>
              <a:gd name="connsiteX5370" fmla="*/ 666923 w 6696733"/>
              <a:gd name="connsiteY5370" fmla="*/ 4429132 h 6025976"/>
              <a:gd name="connsiteX5371" fmla="*/ 649122 w 6696733"/>
              <a:gd name="connsiteY5371" fmla="*/ 4426094 h 6025976"/>
              <a:gd name="connsiteX5372" fmla="*/ 632842 w 6696733"/>
              <a:gd name="connsiteY5372" fmla="*/ 4418946 h 6025976"/>
              <a:gd name="connsiteX5373" fmla="*/ 652414 w 6696733"/>
              <a:gd name="connsiteY5373" fmla="*/ 4417234 h 6025976"/>
              <a:gd name="connsiteX5374" fmla="*/ 630444 w 6696733"/>
              <a:gd name="connsiteY5374" fmla="*/ 4417893 h 6025976"/>
              <a:gd name="connsiteX5375" fmla="*/ 632842 w 6696733"/>
              <a:gd name="connsiteY5375" fmla="*/ 4418946 h 6025976"/>
              <a:gd name="connsiteX5376" fmla="*/ 614455 w 6696733"/>
              <a:gd name="connsiteY5376" fmla="*/ 4420555 h 6025976"/>
              <a:gd name="connsiteX5377" fmla="*/ 577078 w 6696733"/>
              <a:gd name="connsiteY5377" fmla="*/ 4431529 h 6025976"/>
              <a:gd name="connsiteX5378" fmla="*/ 580227 w 6696733"/>
              <a:gd name="connsiteY5378" fmla="*/ 4421808 h 6025976"/>
              <a:gd name="connsiteX5379" fmla="*/ 669689 w 6696733"/>
              <a:gd name="connsiteY5379" fmla="*/ 4405886 h 6025976"/>
              <a:gd name="connsiteX5380" fmla="*/ 692057 w 6696733"/>
              <a:gd name="connsiteY5380" fmla="*/ 4401905 h 6025976"/>
              <a:gd name="connsiteX5381" fmla="*/ 697547 w 6696733"/>
              <a:gd name="connsiteY5381" fmla="*/ 4405953 h 6025976"/>
              <a:gd name="connsiteX5382" fmla="*/ 708132 w 6696733"/>
              <a:gd name="connsiteY5382" fmla="*/ 4417367 h 6025976"/>
              <a:gd name="connsiteX5383" fmla="*/ 709698 w 6696733"/>
              <a:gd name="connsiteY5383" fmla="*/ 4420930 h 6025976"/>
              <a:gd name="connsiteX5384" fmla="*/ 711263 w 6696733"/>
              <a:gd name="connsiteY5384" fmla="*/ 4424492 h 6025976"/>
              <a:gd name="connsiteX5385" fmla="*/ 710868 w 6696733"/>
              <a:gd name="connsiteY5385" fmla="*/ 4427813 h 6025976"/>
              <a:gd name="connsiteX5386" fmla="*/ 712436 w 6696733"/>
              <a:gd name="connsiteY5386" fmla="*/ 4431375 h 6025976"/>
              <a:gd name="connsiteX5387" fmla="*/ 710077 w 6696733"/>
              <a:gd name="connsiteY5387" fmla="*/ 4434455 h 6025976"/>
              <a:gd name="connsiteX5388" fmla="*/ 708694 w 6696733"/>
              <a:gd name="connsiteY5388" fmla="*/ 4446077 h 6025976"/>
              <a:gd name="connsiteX5389" fmla="*/ 712960 w 6696733"/>
              <a:gd name="connsiteY5389" fmla="*/ 4447868 h 6025976"/>
              <a:gd name="connsiteX5390" fmla="*/ 712418 w 6696733"/>
              <a:gd name="connsiteY5390" fmla="*/ 4448222 h 6025976"/>
              <a:gd name="connsiteX5391" fmla="*/ 714380 w 6696733"/>
              <a:gd name="connsiteY5391" fmla="*/ 4448464 h 6025976"/>
              <a:gd name="connsiteX5392" fmla="*/ 712960 w 6696733"/>
              <a:gd name="connsiteY5392" fmla="*/ 4447868 h 6025976"/>
              <a:gd name="connsiteX5393" fmla="*/ 725375 w 6696733"/>
              <a:gd name="connsiteY5393" fmla="*/ 4439711 h 6025976"/>
              <a:gd name="connsiteX5394" fmla="*/ 725589 w 6696733"/>
              <a:gd name="connsiteY5394" fmla="*/ 4437906 h 6025976"/>
              <a:gd name="connsiteX5395" fmla="*/ 726425 w 6696733"/>
              <a:gd name="connsiteY5395" fmla="*/ 4438009 h 6025976"/>
              <a:gd name="connsiteX5396" fmla="*/ 726667 w 6696733"/>
              <a:gd name="connsiteY5396" fmla="*/ 4435979 h 6025976"/>
              <a:gd name="connsiteX5397" fmla="*/ 725831 w 6696733"/>
              <a:gd name="connsiteY5397" fmla="*/ 4435875 h 6025976"/>
              <a:gd name="connsiteX5398" fmla="*/ 726165 w 6696733"/>
              <a:gd name="connsiteY5398" fmla="*/ 4433068 h 6025976"/>
              <a:gd name="connsiteX5399" fmla="*/ 739514 w 6696733"/>
              <a:gd name="connsiteY5399" fmla="*/ 4421237 h 6025976"/>
              <a:gd name="connsiteX5400" fmla="*/ 741871 w 6696733"/>
              <a:gd name="connsiteY5400" fmla="*/ 4418159 h 6025976"/>
              <a:gd name="connsiteX5401" fmla="*/ 747755 w 6696733"/>
              <a:gd name="connsiteY5401" fmla="*/ 4418883 h 6025976"/>
              <a:gd name="connsiteX5402" fmla="*/ 752862 w 6696733"/>
              <a:gd name="connsiteY5402" fmla="*/ 4409405 h 6025976"/>
              <a:gd name="connsiteX5403" fmla="*/ 772095 w 6696733"/>
              <a:gd name="connsiteY5403" fmla="*/ 4398299 h 6025976"/>
              <a:gd name="connsiteX5404" fmla="*/ 789354 w 6696733"/>
              <a:gd name="connsiteY5404" fmla="*/ 4403798 h 6025976"/>
              <a:gd name="connsiteX5405" fmla="*/ 792881 w 6696733"/>
              <a:gd name="connsiteY5405" fmla="*/ 4407602 h 6025976"/>
              <a:gd name="connsiteX5406" fmla="*/ 800332 w 6696733"/>
              <a:gd name="connsiteY5406" fmla="*/ 4411890 h 6025976"/>
              <a:gd name="connsiteX5407" fmla="*/ 821527 w 6696733"/>
              <a:gd name="connsiteY5407" fmla="*/ 4401027 h 6025976"/>
              <a:gd name="connsiteX5408" fmla="*/ 821922 w 6696733"/>
              <a:gd name="connsiteY5408" fmla="*/ 4397706 h 6025976"/>
              <a:gd name="connsiteX5409" fmla="*/ 831334 w 6696733"/>
              <a:gd name="connsiteY5409" fmla="*/ 4402236 h 6025976"/>
              <a:gd name="connsiteX5410" fmla="*/ 833295 w 6696733"/>
              <a:gd name="connsiteY5410" fmla="*/ 4402478 h 6025976"/>
              <a:gd name="connsiteX5411" fmla="*/ 863503 w 6696733"/>
              <a:gd name="connsiteY5411" fmla="*/ 4399465 h 6025976"/>
              <a:gd name="connsiteX5412" fmla="*/ 867823 w 6696733"/>
              <a:gd name="connsiteY5412" fmla="*/ 4396628 h 6025976"/>
              <a:gd name="connsiteX5413" fmla="*/ 872140 w 6696733"/>
              <a:gd name="connsiteY5413" fmla="*/ 4393790 h 6025976"/>
              <a:gd name="connsiteX5414" fmla="*/ 890200 w 6696733"/>
              <a:gd name="connsiteY5414" fmla="*/ 4375801 h 6025976"/>
              <a:gd name="connsiteX5415" fmla="*/ 892558 w 6696733"/>
              <a:gd name="connsiteY5415" fmla="*/ 4372722 h 6025976"/>
              <a:gd name="connsiteX5416" fmla="*/ 897270 w 6696733"/>
              <a:gd name="connsiteY5416" fmla="*/ 4366564 h 6025976"/>
              <a:gd name="connsiteX5417" fmla="*/ 887069 w 6696733"/>
              <a:gd name="connsiteY5417" fmla="*/ 4368676 h 6025976"/>
              <a:gd name="connsiteX5418" fmla="*/ 854899 w 6696733"/>
              <a:gd name="connsiteY5418" fmla="*/ 4371447 h 6025976"/>
              <a:gd name="connsiteX5419" fmla="*/ 850975 w 6696733"/>
              <a:gd name="connsiteY5419" fmla="*/ 4370963 h 6025976"/>
              <a:gd name="connsiteX5420" fmla="*/ 741901 w 6696733"/>
              <a:gd name="connsiteY5420" fmla="*/ 4384467 h 6025976"/>
              <a:gd name="connsiteX5421" fmla="*/ 732093 w 6696733"/>
              <a:gd name="connsiteY5421" fmla="*/ 4383258 h 6025976"/>
              <a:gd name="connsiteX5422" fmla="*/ 727774 w 6696733"/>
              <a:gd name="connsiteY5422" fmla="*/ 4386094 h 6025976"/>
              <a:gd name="connsiteX5423" fmla="*/ 651260 w 6696733"/>
              <a:gd name="connsiteY5423" fmla="*/ 4393504 h 6025976"/>
              <a:gd name="connsiteX5424" fmla="*/ 649692 w 6696733"/>
              <a:gd name="connsiteY5424" fmla="*/ 4389941 h 6025976"/>
              <a:gd name="connsiteX5425" fmla="*/ 693257 w 6696733"/>
              <a:gd name="connsiteY5425" fmla="*/ 4375097 h 6025976"/>
              <a:gd name="connsiteX5426" fmla="*/ 711703 w 6696733"/>
              <a:gd name="connsiteY5426" fmla="*/ 4370634 h 6025976"/>
              <a:gd name="connsiteX5427" fmla="*/ 734859 w 6696733"/>
              <a:gd name="connsiteY5427" fmla="*/ 4360011 h 6025976"/>
              <a:gd name="connsiteX5428" fmla="*/ 790187 w 6696733"/>
              <a:gd name="connsiteY5428" fmla="*/ 4346618 h 6025976"/>
              <a:gd name="connsiteX5429" fmla="*/ 847081 w 6696733"/>
              <a:gd name="connsiteY5429" fmla="*/ 4336786 h 6025976"/>
              <a:gd name="connsiteX5430" fmla="*/ 842779 w 6696733"/>
              <a:gd name="connsiteY5430" fmla="*/ 4322778 h 6025976"/>
              <a:gd name="connsiteX5431" fmla="*/ 821218 w 6696733"/>
              <a:gd name="connsiteY5431" fmla="*/ 4303271 h 6025976"/>
              <a:gd name="connsiteX5432" fmla="*/ 815350 w 6696733"/>
              <a:gd name="connsiteY5432" fmla="*/ 4285698 h 6025976"/>
              <a:gd name="connsiteX5433" fmla="*/ 807137 w 6696733"/>
              <a:gd name="connsiteY5433" fmla="*/ 4254359 h 6025976"/>
              <a:gd name="connsiteX5434" fmla="*/ 741606 w 6696733"/>
              <a:gd name="connsiteY5434" fmla="*/ 4269864 h 6025976"/>
              <a:gd name="connsiteX5435" fmla="*/ 723177 w 6696733"/>
              <a:gd name="connsiteY5435" fmla="*/ 4257483 h 6025976"/>
              <a:gd name="connsiteX5436" fmla="*/ 729852 w 6696733"/>
              <a:gd name="connsiteY5436" fmla="*/ 4251567 h 6025976"/>
              <a:gd name="connsiteX5437" fmla="*/ 782825 w 6696733"/>
              <a:gd name="connsiteY5437" fmla="*/ 4241252 h 6025976"/>
              <a:gd name="connsiteX5438" fmla="*/ 813036 w 6696733"/>
              <a:gd name="connsiteY5438" fmla="*/ 4238239 h 6025976"/>
              <a:gd name="connsiteX5439" fmla="*/ 892295 w 6696733"/>
              <a:gd name="connsiteY5439" fmla="*/ 4224428 h 6025976"/>
              <a:gd name="connsiteX5440" fmla="*/ 908774 w 6696733"/>
              <a:gd name="connsiteY5440" fmla="*/ 4219722 h 6025976"/>
              <a:gd name="connsiteX5441" fmla="*/ 908544 w 6696733"/>
              <a:gd name="connsiteY5441" fmla="*/ 4219342 h 6025976"/>
              <a:gd name="connsiteX5442" fmla="*/ 937166 w 6696733"/>
              <a:gd name="connsiteY5442" fmla="*/ 4212638 h 6025976"/>
              <a:gd name="connsiteX5443" fmla="*/ 911531 w 6696733"/>
              <a:gd name="connsiteY5443" fmla="*/ 4209477 h 6025976"/>
              <a:gd name="connsiteX5444" fmla="*/ 908427 w 6696733"/>
              <a:gd name="connsiteY5444" fmla="*/ 4219151 h 6025976"/>
              <a:gd name="connsiteX5445" fmla="*/ 902115 w 6696733"/>
              <a:gd name="connsiteY5445" fmla="*/ 4208792 h 6025976"/>
              <a:gd name="connsiteX5446" fmla="*/ 898193 w 6696733"/>
              <a:gd name="connsiteY5446" fmla="*/ 4208308 h 6025976"/>
              <a:gd name="connsiteX5447" fmla="*/ 906052 w 6696733"/>
              <a:gd name="connsiteY5447" fmla="*/ 4192430 h 6025976"/>
              <a:gd name="connsiteX5448" fmla="*/ 1034739 w 6696733"/>
              <a:gd name="connsiteY5448" fmla="*/ 4181345 h 6025976"/>
              <a:gd name="connsiteX5449" fmla="*/ 1061028 w 6696733"/>
              <a:gd name="connsiteY5449" fmla="*/ 4177848 h 6025976"/>
              <a:gd name="connsiteX5450" fmla="*/ 1054807 w 6696733"/>
              <a:gd name="connsiteY5450" fmla="*/ 4113058 h 6025976"/>
              <a:gd name="connsiteX5451" fmla="*/ 977905 w 6696733"/>
              <a:gd name="connsiteY5451" fmla="*/ 4123791 h 6025976"/>
              <a:gd name="connsiteX5452" fmla="*/ 945338 w 6696733"/>
              <a:gd name="connsiteY5452" fmla="*/ 4129882 h 6025976"/>
              <a:gd name="connsiteX5453" fmla="*/ 944943 w 6696733"/>
              <a:gd name="connsiteY5453" fmla="*/ 4133204 h 6025976"/>
              <a:gd name="connsiteX5454" fmla="*/ 941416 w 6696733"/>
              <a:gd name="connsiteY5454" fmla="*/ 4129399 h 6025976"/>
              <a:gd name="connsiteX5455" fmla="*/ 896686 w 6696733"/>
              <a:gd name="connsiteY5455" fmla="*/ 4137360 h 6025976"/>
              <a:gd name="connsiteX5456" fmla="*/ 836265 w 6696733"/>
              <a:gd name="connsiteY5456" fmla="*/ 4143387 h 6025976"/>
              <a:gd name="connsiteX5457" fmla="*/ 886104 w 6696733"/>
              <a:gd name="connsiteY5457" fmla="*/ 4125946 h 6025976"/>
              <a:gd name="connsiteX5458" fmla="*/ 941033 w 6696733"/>
              <a:gd name="connsiteY5458" fmla="*/ 4115873 h 6025976"/>
              <a:gd name="connsiteX5459" fmla="*/ 944183 w 6696733"/>
              <a:gd name="connsiteY5459" fmla="*/ 4106153 h 6025976"/>
              <a:gd name="connsiteX5460" fmla="*/ 947709 w 6696733"/>
              <a:gd name="connsiteY5460" fmla="*/ 4109958 h 6025976"/>
              <a:gd name="connsiteX5461" fmla="*/ 947314 w 6696733"/>
              <a:gd name="connsiteY5461" fmla="*/ 4113279 h 6025976"/>
              <a:gd name="connsiteX5462" fmla="*/ 975565 w 6696733"/>
              <a:gd name="connsiteY5462" fmla="*/ 4110024 h 6025976"/>
              <a:gd name="connsiteX5463" fmla="*/ 971260 w 6696733"/>
              <a:gd name="connsiteY5463" fmla="*/ 4096015 h 6025976"/>
              <a:gd name="connsiteX5464" fmla="*/ 964983 w 6696733"/>
              <a:gd name="connsiteY5464" fmla="*/ 4098610 h 6025976"/>
              <a:gd name="connsiteX5465" fmla="*/ 940656 w 6696733"/>
              <a:gd name="connsiteY5465" fmla="*/ 4102348 h 6025976"/>
              <a:gd name="connsiteX5466" fmla="*/ 934772 w 6696733"/>
              <a:gd name="connsiteY5466" fmla="*/ 4101622 h 6025976"/>
              <a:gd name="connsiteX5467" fmla="*/ 902994 w 6696733"/>
              <a:gd name="connsiteY5467" fmla="*/ 4101073 h 6025976"/>
              <a:gd name="connsiteX5468" fmla="*/ 873575 w 6696733"/>
              <a:gd name="connsiteY5468" fmla="*/ 4097445 h 6025976"/>
              <a:gd name="connsiteX5469" fmla="*/ 866111 w 6696733"/>
              <a:gd name="connsiteY5469" fmla="*/ 4110003 h 6025976"/>
              <a:gd name="connsiteX5470" fmla="*/ 849628 w 6696733"/>
              <a:gd name="connsiteY5470" fmla="*/ 4114708 h 6025976"/>
              <a:gd name="connsiteX5471" fmla="*/ 857094 w 6696733"/>
              <a:gd name="connsiteY5471" fmla="*/ 4102150 h 6025976"/>
              <a:gd name="connsiteX5472" fmla="*/ 853565 w 6696733"/>
              <a:gd name="connsiteY5472" fmla="*/ 4098347 h 6025976"/>
              <a:gd name="connsiteX5473" fmla="*/ 823311 w 6696733"/>
              <a:gd name="connsiteY5473" fmla="*/ 4151898 h 6025976"/>
              <a:gd name="connsiteX5474" fmla="*/ 759785 w 6696733"/>
              <a:gd name="connsiteY5474" fmla="*/ 4117106 h 6025976"/>
              <a:gd name="connsiteX5475" fmla="*/ 755494 w 6696733"/>
              <a:gd name="connsiteY5475" fmla="*/ 4086250 h 6025976"/>
              <a:gd name="connsiteX5476" fmla="*/ 722148 w 6696733"/>
              <a:gd name="connsiteY5476" fmla="*/ 4082137 h 6025976"/>
              <a:gd name="connsiteX5477" fmla="*/ 640559 w 6696733"/>
              <a:gd name="connsiteY5477" fmla="*/ 4065334 h 6025976"/>
              <a:gd name="connsiteX5478" fmla="*/ 638597 w 6696733"/>
              <a:gd name="connsiteY5478" fmla="*/ 4065092 h 6025976"/>
              <a:gd name="connsiteX5479" fmla="*/ 625659 w 6696733"/>
              <a:gd name="connsiteY5479" fmla="*/ 4056758 h 6025976"/>
              <a:gd name="connsiteX5480" fmla="*/ 623698 w 6696733"/>
              <a:gd name="connsiteY5480" fmla="*/ 4056516 h 6025976"/>
              <a:gd name="connsiteX5481" fmla="*/ 606832 w 6696733"/>
              <a:gd name="connsiteY5481" fmla="*/ 4047696 h 6025976"/>
              <a:gd name="connsiteX5482" fmla="*/ 601739 w 6696733"/>
              <a:gd name="connsiteY5482" fmla="*/ 4040330 h 6025976"/>
              <a:gd name="connsiteX5483" fmla="*/ 575451 w 6696733"/>
              <a:gd name="connsiteY5483" fmla="*/ 4043826 h 6025976"/>
              <a:gd name="connsiteX5484" fmla="*/ 561326 w 6696733"/>
              <a:gd name="connsiteY5484" fmla="*/ 4045454 h 6025976"/>
              <a:gd name="connsiteX5485" fmla="*/ 555064 w 6696733"/>
              <a:gd name="connsiteY5485" fmla="*/ 4031203 h 6025976"/>
              <a:gd name="connsiteX5486" fmla="*/ 549560 w 6696733"/>
              <a:gd name="connsiteY5486" fmla="*/ 4044003 h 6025976"/>
              <a:gd name="connsiteX5487" fmla="*/ 544860 w 6696733"/>
              <a:gd name="connsiteY5487" fmla="*/ 4033314 h 6025976"/>
              <a:gd name="connsiteX5488" fmla="*/ 548797 w 6696733"/>
              <a:gd name="connsiteY5488" fmla="*/ 4016952 h 6025976"/>
              <a:gd name="connsiteX5489" fmla="*/ 555459 w 6696733"/>
              <a:gd name="connsiteY5489" fmla="*/ 4027882 h 6025976"/>
              <a:gd name="connsiteX5490" fmla="*/ 577439 w 6696733"/>
              <a:gd name="connsiteY5490" fmla="*/ 4010375 h 6025976"/>
              <a:gd name="connsiteX5491" fmla="*/ 598623 w 6696733"/>
              <a:gd name="connsiteY5491" fmla="*/ 4016358 h 6025976"/>
              <a:gd name="connsiteX5492" fmla="*/ 610389 w 6696733"/>
              <a:gd name="connsiteY5492" fmla="*/ 4017809 h 6025976"/>
              <a:gd name="connsiteX5493" fmla="*/ 616273 w 6696733"/>
              <a:gd name="connsiteY5493" fmla="*/ 4018535 h 6025976"/>
              <a:gd name="connsiteX5494" fmla="*/ 625307 w 6696733"/>
              <a:gd name="connsiteY5494" fmla="*/ 4009540 h 6025976"/>
              <a:gd name="connsiteX5495" fmla="*/ 563712 w 6696733"/>
              <a:gd name="connsiteY5495" fmla="*/ 4008682 h 6025976"/>
              <a:gd name="connsiteX5496" fmla="*/ 474506 w 6696733"/>
              <a:gd name="connsiteY5496" fmla="*/ 4010450 h 6025976"/>
              <a:gd name="connsiteX5497" fmla="*/ 488880 w 6696733"/>
              <a:gd name="connsiteY5497" fmla="*/ 4008298 h 6025976"/>
              <a:gd name="connsiteX5498" fmla="*/ 505269 w 6696733"/>
              <a:gd name="connsiteY5498" fmla="*/ 3998105 h 6025976"/>
              <a:gd name="connsiteX5499" fmla="*/ 525291 w 6696733"/>
              <a:gd name="connsiteY5499" fmla="*/ 3980356 h 6025976"/>
              <a:gd name="connsiteX5500" fmla="*/ 558254 w 6696733"/>
              <a:gd name="connsiteY5500" fmla="*/ 3970944 h 6025976"/>
              <a:gd name="connsiteX5501" fmla="*/ 554725 w 6696733"/>
              <a:gd name="connsiteY5501" fmla="*/ 3967140 h 6025976"/>
              <a:gd name="connsiteX5502" fmla="*/ 550436 w 6696733"/>
              <a:gd name="connsiteY5502" fmla="*/ 3936284 h 6025976"/>
              <a:gd name="connsiteX5503" fmla="*/ 465689 w 6696733"/>
              <a:gd name="connsiteY5503" fmla="*/ 3946049 h 6025976"/>
              <a:gd name="connsiteX5504" fmla="*/ 355444 w 6696733"/>
              <a:gd name="connsiteY5504" fmla="*/ 3952669 h 6025976"/>
              <a:gd name="connsiteX5505" fmla="*/ 362512 w 6696733"/>
              <a:gd name="connsiteY5505" fmla="*/ 3943432 h 6025976"/>
              <a:gd name="connsiteX5506" fmla="*/ 376241 w 6696733"/>
              <a:gd name="connsiteY5506" fmla="*/ 3945125 h 6025976"/>
              <a:gd name="connsiteX5507" fmla="*/ 382125 w 6696733"/>
              <a:gd name="connsiteY5507" fmla="*/ 3945851 h 6025976"/>
              <a:gd name="connsiteX5508" fmla="*/ 384086 w 6696733"/>
              <a:gd name="connsiteY5508" fmla="*/ 3946093 h 6025976"/>
              <a:gd name="connsiteX5509" fmla="*/ 372728 w 6696733"/>
              <a:gd name="connsiteY5509" fmla="*/ 3924474 h 6025976"/>
              <a:gd name="connsiteX5510" fmla="*/ 373928 w 6696733"/>
              <a:gd name="connsiteY5510" fmla="*/ 3897665 h 6025976"/>
              <a:gd name="connsiteX5511" fmla="*/ 386896 w 6696733"/>
              <a:gd name="connsiteY5511" fmla="*/ 3872308 h 6025976"/>
              <a:gd name="connsiteX5512" fmla="*/ 416699 w 6696733"/>
              <a:gd name="connsiteY5512" fmla="*/ 3889462 h 6025976"/>
              <a:gd name="connsiteX5513" fmla="*/ 416289 w 6696733"/>
              <a:gd name="connsiteY5513" fmla="*/ 3909630 h 6025976"/>
              <a:gd name="connsiteX5514" fmla="*/ 444538 w 6696733"/>
              <a:gd name="connsiteY5514" fmla="*/ 3906374 h 6025976"/>
              <a:gd name="connsiteX5515" fmla="*/ 444933 w 6696733"/>
              <a:gd name="connsiteY5515" fmla="*/ 3903054 h 6025976"/>
              <a:gd name="connsiteX5516" fmla="*/ 446514 w 6696733"/>
              <a:gd name="connsiteY5516" fmla="*/ 3889770 h 6025976"/>
              <a:gd name="connsiteX5517" fmla="*/ 508898 w 6696733"/>
              <a:gd name="connsiteY5517" fmla="*/ 3883987 h 6025976"/>
              <a:gd name="connsiteX5518" fmla="*/ 569320 w 6696733"/>
              <a:gd name="connsiteY5518" fmla="*/ 3877961 h 6025976"/>
              <a:gd name="connsiteX5519" fmla="*/ 575613 w 6696733"/>
              <a:gd name="connsiteY5519" fmla="*/ 3858519 h 6025976"/>
              <a:gd name="connsiteX5520" fmla="*/ 573255 w 6696733"/>
              <a:gd name="connsiteY5520" fmla="*/ 3861599 h 6025976"/>
              <a:gd name="connsiteX5521" fmla="*/ 572086 w 6696733"/>
              <a:gd name="connsiteY5521" fmla="*/ 3854714 h 6025976"/>
              <a:gd name="connsiteX5522" fmla="*/ 580326 w 6696733"/>
              <a:gd name="connsiteY5522" fmla="*/ 3852361 h 6025976"/>
              <a:gd name="connsiteX5523" fmla="*/ 596834 w 6696733"/>
              <a:gd name="connsiteY5523" fmla="*/ 3813963 h 6025976"/>
              <a:gd name="connsiteX5524" fmla="*/ 608618 w 6696733"/>
              <a:gd name="connsiteY5524" fmla="*/ 3798568 h 6025976"/>
              <a:gd name="connsiteX5525" fmla="*/ 629403 w 6696733"/>
              <a:gd name="connsiteY5525" fmla="*/ 3807871 h 6025976"/>
              <a:gd name="connsiteX5526" fmla="*/ 635638 w 6696733"/>
              <a:gd name="connsiteY5526" fmla="*/ 3855814 h 6025976"/>
              <a:gd name="connsiteX5527" fmla="*/ 629743 w 6696733"/>
              <a:gd name="connsiteY5527" fmla="*/ 3871935 h 6025976"/>
              <a:gd name="connsiteX5528" fmla="*/ 659952 w 6696733"/>
              <a:gd name="connsiteY5528" fmla="*/ 3868920 h 6025976"/>
              <a:gd name="connsiteX5529" fmla="*/ 668603 w 6696733"/>
              <a:gd name="connsiteY5529" fmla="*/ 3846402 h 6025976"/>
              <a:gd name="connsiteX5530" fmla="*/ 670563 w 6696733"/>
              <a:gd name="connsiteY5530" fmla="*/ 3846643 h 6025976"/>
              <a:gd name="connsiteX5531" fmla="*/ 670168 w 6696733"/>
              <a:gd name="connsiteY5531" fmla="*/ 3849964 h 6025976"/>
              <a:gd name="connsiteX5532" fmla="*/ 676843 w 6696733"/>
              <a:gd name="connsiteY5532" fmla="*/ 3844048 h 6025976"/>
              <a:gd name="connsiteX5533" fmla="*/ 672526 w 6696733"/>
              <a:gd name="connsiteY5533" fmla="*/ 3846886 h 6025976"/>
              <a:gd name="connsiteX5534" fmla="*/ 681950 w 6696733"/>
              <a:gd name="connsiteY5534" fmla="*/ 3834569 h 6025976"/>
              <a:gd name="connsiteX5535" fmla="*/ 681555 w 6696733"/>
              <a:gd name="connsiteY5535" fmla="*/ 3837890 h 6025976"/>
              <a:gd name="connsiteX5536" fmla="*/ 689795 w 6696733"/>
              <a:gd name="connsiteY5536" fmla="*/ 3835537 h 6025976"/>
              <a:gd name="connsiteX5537" fmla="*/ 698430 w 6696733"/>
              <a:gd name="connsiteY5537" fmla="*/ 3829863 h 6025976"/>
              <a:gd name="connsiteX5538" fmla="*/ 697654 w 6696733"/>
              <a:gd name="connsiteY5538" fmla="*/ 3819658 h 6025976"/>
              <a:gd name="connsiteX5539" fmla="*/ 694130 w 6696733"/>
              <a:gd name="connsiteY5539" fmla="*/ 3815853 h 6025976"/>
              <a:gd name="connsiteX5540" fmla="*/ 696090 w 6696733"/>
              <a:gd name="connsiteY5540" fmla="*/ 3816095 h 6025976"/>
              <a:gd name="connsiteX5541" fmla="*/ 698049 w 6696733"/>
              <a:gd name="connsiteY5541" fmla="*/ 3816337 h 6025976"/>
              <a:gd name="connsiteX5542" fmla="*/ 699235 w 6696733"/>
              <a:gd name="connsiteY5542" fmla="*/ 3806374 h 6025976"/>
              <a:gd name="connsiteX5543" fmla="*/ 719274 w 6696733"/>
              <a:gd name="connsiteY5543" fmla="*/ 3771781 h 6025976"/>
              <a:gd name="connsiteX5544" fmla="*/ 723197 w 6696733"/>
              <a:gd name="connsiteY5544" fmla="*/ 3772266 h 6025976"/>
              <a:gd name="connsiteX5545" fmla="*/ 725462 w 6696733"/>
              <a:gd name="connsiteY5545" fmla="*/ 3772545 h 6025976"/>
              <a:gd name="connsiteX5546" fmla="*/ 728508 w 6696733"/>
              <a:gd name="connsiteY5546" fmla="*/ 3774832 h 6025976"/>
              <a:gd name="connsiteX5547" fmla="*/ 728804 w 6696733"/>
              <a:gd name="connsiteY5547" fmla="*/ 3805773 h 6025976"/>
              <a:gd name="connsiteX5548" fmla="*/ 737449 w 6696733"/>
              <a:gd name="connsiteY5548" fmla="*/ 3799971 h 6025976"/>
              <a:gd name="connsiteX5549" fmla="*/ 739409 w 6696733"/>
              <a:gd name="connsiteY5549" fmla="*/ 3800213 h 6025976"/>
              <a:gd name="connsiteX5550" fmla="*/ 771976 w 6696733"/>
              <a:gd name="connsiteY5550" fmla="*/ 3793927 h 6025976"/>
              <a:gd name="connsiteX5551" fmla="*/ 805345 w 6696733"/>
              <a:gd name="connsiteY5551" fmla="*/ 3780874 h 6025976"/>
              <a:gd name="connsiteX5552" fmla="*/ 740617 w 6696733"/>
              <a:gd name="connsiteY5552" fmla="*/ 3790060 h 6025976"/>
              <a:gd name="connsiteX5553" fmla="*/ 738658 w 6696733"/>
              <a:gd name="connsiteY5553" fmla="*/ 3789818 h 6025976"/>
              <a:gd name="connsiteX5554" fmla="*/ 734738 w 6696733"/>
              <a:gd name="connsiteY5554" fmla="*/ 3789335 h 6025976"/>
              <a:gd name="connsiteX5555" fmla="*/ 737101 w 6696733"/>
              <a:gd name="connsiteY5555" fmla="*/ 3786193 h 6025976"/>
              <a:gd name="connsiteX5556" fmla="*/ 749263 w 6696733"/>
              <a:gd name="connsiteY5556" fmla="*/ 3784260 h 6025976"/>
              <a:gd name="connsiteX5557" fmla="*/ 759867 w 6696733"/>
              <a:gd name="connsiteY5557" fmla="*/ 3778699 h 6025976"/>
              <a:gd name="connsiteX5558" fmla="*/ 768109 w 6696733"/>
              <a:gd name="connsiteY5558" fmla="*/ 3776281 h 6025976"/>
              <a:gd name="connsiteX5559" fmla="*/ 776352 w 6696733"/>
              <a:gd name="connsiteY5559" fmla="*/ 3773863 h 6025976"/>
              <a:gd name="connsiteX5560" fmla="*/ 790876 w 6696733"/>
              <a:gd name="connsiteY5560" fmla="*/ 3768786 h 6025976"/>
              <a:gd name="connsiteX5561" fmla="*/ 821077 w 6696733"/>
              <a:gd name="connsiteY5561" fmla="*/ 3765645 h 6025976"/>
              <a:gd name="connsiteX5562" fmla="*/ 740671 w 6696733"/>
              <a:gd name="connsiteY5562" fmla="*/ 3772897 h 6025976"/>
              <a:gd name="connsiteX5563" fmla="*/ 738712 w 6696733"/>
              <a:gd name="connsiteY5563" fmla="*/ 3772655 h 6025976"/>
              <a:gd name="connsiteX5564" fmla="*/ 730872 w 6696733"/>
              <a:gd name="connsiteY5564" fmla="*/ 3771689 h 6025976"/>
              <a:gd name="connsiteX5565" fmla="*/ 729260 w 6696733"/>
              <a:gd name="connsiteY5565" fmla="*/ 3771489 h 6025976"/>
              <a:gd name="connsiteX5566" fmla="*/ 729476 w 6696733"/>
              <a:gd name="connsiteY5566" fmla="*/ 3769669 h 6025976"/>
              <a:gd name="connsiteX5567" fmla="*/ 728305 w 6696733"/>
              <a:gd name="connsiteY5567" fmla="*/ 3762787 h 6025976"/>
              <a:gd name="connsiteX5568" fmla="*/ 740075 w 6696733"/>
              <a:gd name="connsiteY5568" fmla="*/ 3764239 h 6025976"/>
              <a:gd name="connsiteX5569" fmla="*/ 741642 w 6696733"/>
              <a:gd name="connsiteY5569" fmla="*/ 3767801 h 6025976"/>
              <a:gd name="connsiteX5570" fmla="*/ 774214 w 6696733"/>
              <a:gd name="connsiteY5570" fmla="*/ 3761709 h 6025976"/>
              <a:gd name="connsiteX5571" fmla="*/ 776966 w 6696733"/>
              <a:gd name="connsiteY5571" fmla="*/ 3755310 h 6025976"/>
              <a:gd name="connsiteX5572" fmla="*/ 788735 w 6696733"/>
              <a:gd name="connsiteY5572" fmla="*/ 3756762 h 6025976"/>
              <a:gd name="connsiteX5573" fmla="*/ 788340 w 6696733"/>
              <a:gd name="connsiteY5573" fmla="*/ 3760082 h 6025976"/>
              <a:gd name="connsiteX5574" fmla="*/ 796580 w 6696733"/>
              <a:gd name="connsiteY5574" fmla="*/ 3757729 h 6025976"/>
              <a:gd name="connsiteX5575" fmla="*/ 794618 w 6696733"/>
              <a:gd name="connsiteY5575" fmla="*/ 3757487 h 6025976"/>
              <a:gd name="connsiteX5576" fmla="*/ 809142 w 6696733"/>
              <a:gd name="connsiteY5576" fmla="*/ 3752538 h 6025976"/>
              <a:gd name="connsiteX5577" fmla="*/ 824830 w 6696733"/>
              <a:gd name="connsiteY5577" fmla="*/ 3754473 h 6025976"/>
              <a:gd name="connsiteX5578" fmla="*/ 839350 w 6696733"/>
              <a:gd name="connsiteY5578" fmla="*/ 3749526 h 6025976"/>
              <a:gd name="connsiteX5579" fmla="*/ 827583 w 6696733"/>
              <a:gd name="connsiteY5579" fmla="*/ 3748075 h 6025976"/>
              <a:gd name="connsiteX5580" fmla="*/ 771476 w 6696733"/>
              <a:gd name="connsiteY5580" fmla="*/ 3751264 h 6025976"/>
              <a:gd name="connsiteX5581" fmla="*/ 760102 w 6696733"/>
              <a:gd name="connsiteY5581" fmla="*/ 3746490 h 6025976"/>
              <a:gd name="connsiteX5582" fmla="*/ 813077 w 6696733"/>
              <a:gd name="connsiteY5582" fmla="*/ 3736177 h 6025976"/>
              <a:gd name="connsiteX5583" fmla="*/ 784827 w 6696733"/>
              <a:gd name="connsiteY5583" fmla="*/ 3739432 h 6025976"/>
              <a:gd name="connsiteX5584" fmla="*/ 795426 w 6696733"/>
              <a:gd name="connsiteY5584" fmla="*/ 3733999 h 6025976"/>
              <a:gd name="connsiteX5585" fmla="*/ 787579 w 6696733"/>
              <a:gd name="connsiteY5585" fmla="*/ 3733032 h 6025976"/>
              <a:gd name="connsiteX5586" fmla="*/ 789541 w 6696733"/>
              <a:gd name="connsiteY5586" fmla="*/ 3733273 h 6025976"/>
              <a:gd name="connsiteX5587" fmla="*/ 818188 w 6696733"/>
              <a:gd name="connsiteY5587" fmla="*/ 3726698 h 6025976"/>
              <a:gd name="connsiteX5588" fmla="*/ 834667 w 6696733"/>
              <a:gd name="connsiteY5588" fmla="*/ 3721992 h 6025976"/>
              <a:gd name="connsiteX5589" fmla="*/ 853109 w 6696733"/>
              <a:gd name="connsiteY5589" fmla="*/ 3717527 h 6025976"/>
              <a:gd name="connsiteX5590" fmla="*/ 837419 w 6696733"/>
              <a:gd name="connsiteY5590" fmla="*/ 3715592 h 6025976"/>
              <a:gd name="connsiteX5591" fmla="*/ 829177 w 6696733"/>
              <a:gd name="connsiteY5591" fmla="*/ 3717945 h 6025976"/>
              <a:gd name="connsiteX5592" fmla="*/ 824085 w 6696733"/>
              <a:gd name="connsiteY5592" fmla="*/ 3710578 h 6025976"/>
              <a:gd name="connsiteX5593" fmla="*/ 823706 w 6696733"/>
              <a:gd name="connsiteY5593" fmla="*/ 3697052 h 6025976"/>
              <a:gd name="connsiteX5594" fmla="*/ 782118 w 6696733"/>
              <a:gd name="connsiteY5594" fmla="*/ 3695293 h 6025976"/>
              <a:gd name="connsiteX5595" fmla="*/ 777799 w 6696733"/>
              <a:gd name="connsiteY5595" fmla="*/ 3698129 h 6025976"/>
              <a:gd name="connsiteX5596" fmla="*/ 749941 w 6696733"/>
              <a:gd name="connsiteY5596" fmla="*/ 3698064 h 6025976"/>
              <a:gd name="connsiteX5597" fmla="*/ 722859 w 6696733"/>
              <a:gd name="connsiteY5597" fmla="*/ 3708202 h 6025976"/>
              <a:gd name="connsiteX5598" fmla="*/ 716974 w 6696733"/>
              <a:gd name="connsiteY5598" fmla="*/ 3707476 h 6025976"/>
              <a:gd name="connsiteX5599" fmla="*/ 705207 w 6696733"/>
              <a:gd name="connsiteY5599" fmla="*/ 3706024 h 6025976"/>
              <a:gd name="connsiteX5600" fmla="*/ 721688 w 6696733"/>
              <a:gd name="connsiteY5600" fmla="*/ 3701318 h 6025976"/>
              <a:gd name="connsiteX5601" fmla="*/ 742489 w 6696733"/>
              <a:gd name="connsiteY5601" fmla="*/ 3693774 h 6025976"/>
              <a:gd name="connsiteX5602" fmla="*/ 782908 w 6696733"/>
              <a:gd name="connsiteY5602" fmla="*/ 3688652 h 6025976"/>
              <a:gd name="connsiteX5603" fmla="*/ 784474 w 6696733"/>
              <a:gd name="connsiteY5603" fmla="*/ 3692214 h 6025976"/>
              <a:gd name="connsiteX5604" fmla="*/ 784869 w 6696733"/>
              <a:gd name="connsiteY5604" fmla="*/ 3688893 h 6025976"/>
              <a:gd name="connsiteX5605" fmla="*/ 789188 w 6696733"/>
              <a:gd name="connsiteY5605" fmla="*/ 3686056 h 6025976"/>
              <a:gd name="connsiteX5606" fmla="*/ 789583 w 6696733"/>
              <a:gd name="connsiteY5606" fmla="*/ 3682735 h 6025976"/>
              <a:gd name="connsiteX5607" fmla="*/ 756236 w 6696733"/>
              <a:gd name="connsiteY5607" fmla="*/ 3678622 h 6025976"/>
              <a:gd name="connsiteX5608" fmla="*/ 738185 w 6696733"/>
              <a:gd name="connsiteY5608" fmla="*/ 3679764 h 6025976"/>
              <a:gd name="connsiteX5609" fmla="*/ 727982 w 6696733"/>
              <a:gd name="connsiteY5609" fmla="*/ 3681877 h 6025976"/>
              <a:gd name="connsiteX5610" fmla="*/ 727587 w 6696733"/>
              <a:gd name="connsiteY5610" fmla="*/ 3685198 h 6025976"/>
              <a:gd name="connsiteX5611" fmla="*/ 727192 w 6696733"/>
              <a:gd name="connsiteY5611" fmla="*/ 3688518 h 6025976"/>
              <a:gd name="connsiteX5612" fmla="*/ 723269 w 6696733"/>
              <a:gd name="connsiteY5612" fmla="*/ 3688034 h 6025976"/>
              <a:gd name="connsiteX5613" fmla="*/ 721307 w 6696733"/>
              <a:gd name="connsiteY5613" fmla="*/ 3687792 h 6025976"/>
              <a:gd name="connsiteX5614" fmla="*/ 718176 w 6696733"/>
              <a:gd name="connsiteY5614" fmla="*/ 3680667 h 6025976"/>
              <a:gd name="connsiteX5615" fmla="*/ 707974 w 6696733"/>
              <a:gd name="connsiteY5615" fmla="*/ 3682778 h 6025976"/>
              <a:gd name="connsiteX5616" fmla="*/ 705633 w 6696733"/>
              <a:gd name="connsiteY5616" fmla="*/ 3669012 h 6025976"/>
              <a:gd name="connsiteX5617" fmla="*/ 700919 w 6696733"/>
              <a:gd name="connsiteY5617" fmla="*/ 3675169 h 6025976"/>
              <a:gd name="connsiteX5618" fmla="*/ 701696 w 6696733"/>
              <a:gd name="connsiteY5618" fmla="*/ 3685373 h 6025976"/>
              <a:gd name="connsiteX5619" fmla="*/ 699734 w 6696733"/>
              <a:gd name="connsiteY5619" fmla="*/ 3685132 h 6025976"/>
              <a:gd name="connsiteX5620" fmla="*/ 693850 w 6696733"/>
              <a:gd name="connsiteY5620" fmla="*/ 3684406 h 6025976"/>
              <a:gd name="connsiteX5621" fmla="*/ 691891 w 6696733"/>
              <a:gd name="connsiteY5621" fmla="*/ 3684163 h 6025976"/>
              <a:gd name="connsiteX5622" fmla="*/ 689532 w 6696733"/>
              <a:gd name="connsiteY5622" fmla="*/ 3687242 h 6025976"/>
              <a:gd name="connsiteX5623" fmla="*/ 687967 w 6696733"/>
              <a:gd name="connsiteY5623" fmla="*/ 3683680 h 6025976"/>
              <a:gd name="connsiteX5624" fmla="*/ 686005 w 6696733"/>
              <a:gd name="connsiteY5624" fmla="*/ 3683437 h 6025976"/>
              <a:gd name="connsiteX5625" fmla="*/ 672275 w 6696733"/>
              <a:gd name="connsiteY5625" fmla="*/ 3681744 h 6025976"/>
              <a:gd name="connsiteX5626" fmla="*/ 665996 w 6696733"/>
              <a:gd name="connsiteY5626" fmla="*/ 3684339 h 6025976"/>
              <a:gd name="connsiteX5627" fmla="*/ 660509 w 6696733"/>
              <a:gd name="connsiteY5627" fmla="*/ 3680293 h 6025976"/>
              <a:gd name="connsiteX5628" fmla="*/ 665616 w 6696733"/>
              <a:gd name="connsiteY5628" fmla="*/ 3670815 h 6025976"/>
              <a:gd name="connsiteX5629" fmla="*/ 667972 w 6696733"/>
              <a:gd name="connsiteY5629" fmla="*/ 3667736 h 6025976"/>
              <a:gd name="connsiteX5630" fmla="*/ 697788 w 6696733"/>
              <a:gd name="connsiteY5630" fmla="*/ 3668043 h 6025976"/>
              <a:gd name="connsiteX5631" fmla="*/ 709176 w 6696733"/>
              <a:gd name="connsiteY5631" fmla="*/ 3655970 h 6025976"/>
              <a:gd name="connsiteX5632" fmla="*/ 715059 w 6696733"/>
              <a:gd name="connsiteY5632" fmla="*/ 3656695 h 6025976"/>
              <a:gd name="connsiteX5633" fmla="*/ 786479 w 6696733"/>
              <a:gd name="connsiteY5633" fmla="*/ 3641917 h 6025976"/>
              <a:gd name="connsiteX5634" fmla="*/ 787664 w 6696733"/>
              <a:gd name="connsiteY5634" fmla="*/ 3631954 h 6025976"/>
              <a:gd name="connsiteX5635" fmla="*/ 775103 w 6696733"/>
              <a:gd name="connsiteY5635" fmla="*/ 3637144 h 6025976"/>
              <a:gd name="connsiteX5636" fmla="*/ 770800 w 6696733"/>
              <a:gd name="connsiteY5636" fmla="*/ 3623136 h 6025976"/>
              <a:gd name="connsiteX5637" fmla="*/ 799449 w 6696733"/>
              <a:gd name="connsiteY5637" fmla="*/ 3616560 h 6025976"/>
              <a:gd name="connsiteX5638" fmla="*/ 806124 w 6696733"/>
              <a:gd name="connsiteY5638" fmla="*/ 3610645 h 6025976"/>
              <a:gd name="connsiteX5639" fmla="*/ 806519 w 6696733"/>
              <a:gd name="connsiteY5639" fmla="*/ 3607323 h 6025976"/>
              <a:gd name="connsiteX5640" fmla="*/ 808480 w 6696733"/>
              <a:gd name="connsiteY5640" fmla="*/ 3607565 h 6025976"/>
              <a:gd name="connsiteX5641" fmla="*/ 810838 w 6696733"/>
              <a:gd name="connsiteY5641" fmla="*/ 3604487 h 6025976"/>
              <a:gd name="connsiteX5642" fmla="*/ 802992 w 6696733"/>
              <a:gd name="connsiteY5642" fmla="*/ 3603519 h 6025976"/>
              <a:gd name="connsiteX5643" fmla="*/ 788073 w 6696733"/>
              <a:gd name="connsiteY5643" fmla="*/ 3611788 h 6025976"/>
              <a:gd name="connsiteX5644" fmla="*/ 772776 w 6696733"/>
              <a:gd name="connsiteY5644" fmla="*/ 3606531 h 6025976"/>
              <a:gd name="connsiteX5645" fmla="*/ 712338 w 6696733"/>
              <a:gd name="connsiteY5645" fmla="*/ 3629403 h 6025976"/>
              <a:gd name="connsiteX5646" fmla="*/ 682125 w 6696733"/>
              <a:gd name="connsiteY5646" fmla="*/ 3632415 h 6025976"/>
              <a:gd name="connsiteX5647" fmla="*/ 677429 w 6696733"/>
              <a:gd name="connsiteY5647" fmla="*/ 3621729 h 6025976"/>
              <a:gd name="connsiteX5648" fmla="*/ 682931 w 6696733"/>
              <a:gd name="connsiteY5648" fmla="*/ 3608929 h 6025976"/>
              <a:gd name="connsiteX5649" fmla="*/ 684891 w 6696733"/>
              <a:gd name="connsiteY5649" fmla="*/ 3609170 h 6025976"/>
              <a:gd name="connsiteX5650" fmla="*/ 695504 w 6696733"/>
              <a:gd name="connsiteY5650" fmla="*/ 3586892 h 6025976"/>
              <a:gd name="connsiteX5651" fmla="*/ 694699 w 6696733"/>
              <a:gd name="connsiteY5651" fmla="*/ 3610381 h 6025976"/>
              <a:gd name="connsiteX5652" fmla="*/ 759058 w 6696733"/>
              <a:gd name="connsiteY5652" fmla="*/ 3587992 h 6025976"/>
              <a:gd name="connsiteX5653" fmla="*/ 774752 w 6696733"/>
              <a:gd name="connsiteY5653" fmla="*/ 3589927 h 6025976"/>
              <a:gd name="connsiteX5654" fmla="*/ 812814 w 6696733"/>
              <a:gd name="connsiteY5654" fmla="*/ 3587883 h 6025976"/>
              <a:gd name="connsiteX5655" fmla="*/ 842233 w 6696733"/>
              <a:gd name="connsiteY5655" fmla="*/ 3591511 h 6025976"/>
              <a:gd name="connsiteX5656" fmla="*/ 852845 w 6696733"/>
              <a:gd name="connsiteY5656" fmla="*/ 3569233 h 6025976"/>
              <a:gd name="connsiteX5657" fmla="*/ 881476 w 6696733"/>
              <a:gd name="connsiteY5657" fmla="*/ 3579504 h 6025976"/>
              <a:gd name="connsiteX5658" fmla="*/ 909726 w 6696733"/>
              <a:gd name="connsiteY5658" fmla="*/ 3576248 h 6025976"/>
              <a:gd name="connsiteX5659" fmla="*/ 905028 w 6696733"/>
              <a:gd name="connsiteY5659" fmla="*/ 3565560 h 6025976"/>
              <a:gd name="connsiteX5660" fmla="*/ 892864 w 6696733"/>
              <a:gd name="connsiteY5660" fmla="*/ 3567430 h 6025976"/>
              <a:gd name="connsiteX5661" fmla="*/ 892087 w 6696733"/>
              <a:gd name="connsiteY5661" fmla="*/ 3557226 h 6025976"/>
              <a:gd name="connsiteX5662" fmla="*/ 902686 w 6696733"/>
              <a:gd name="connsiteY5662" fmla="*/ 3551792 h 6025976"/>
              <a:gd name="connsiteX5663" fmla="*/ 901910 w 6696733"/>
              <a:gd name="connsiteY5663" fmla="*/ 3541589 h 6025976"/>
              <a:gd name="connsiteX5664" fmla="*/ 804600 w 6696733"/>
              <a:gd name="connsiteY5664" fmla="*/ 3556544 h 6025976"/>
              <a:gd name="connsiteX5665" fmla="*/ 804205 w 6696733"/>
              <a:gd name="connsiteY5665" fmla="*/ 3559865 h 6025976"/>
              <a:gd name="connsiteX5666" fmla="*/ 788511 w 6696733"/>
              <a:gd name="connsiteY5666" fmla="*/ 3557928 h 6025976"/>
              <a:gd name="connsiteX5667" fmla="*/ 768500 w 6696733"/>
              <a:gd name="connsiteY5667" fmla="*/ 3558830 h 6025976"/>
              <a:gd name="connsiteX5668" fmla="*/ 727688 w 6696733"/>
              <a:gd name="connsiteY5668" fmla="*/ 3567274 h 6025976"/>
              <a:gd name="connsiteX5669" fmla="*/ 781075 w 6696733"/>
              <a:gd name="connsiteY5669" fmla="*/ 3536793 h 6025976"/>
              <a:gd name="connsiteX5670" fmla="*/ 787354 w 6696733"/>
              <a:gd name="connsiteY5670" fmla="*/ 3534198 h 6025976"/>
              <a:gd name="connsiteX5671" fmla="*/ 791687 w 6696733"/>
              <a:gd name="connsiteY5671" fmla="*/ 3514516 h 6025976"/>
              <a:gd name="connsiteX5672" fmla="*/ 814833 w 6696733"/>
              <a:gd name="connsiteY5672" fmla="*/ 3520741 h 6025976"/>
              <a:gd name="connsiteX5673" fmla="*/ 811686 w 6696733"/>
              <a:gd name="connsiteY5673" fmla="*/ 3530461 h 6025976"/>
              <a:gd name="connsiteX5674" fmla="*/ 827773 w 6696733"/>
              <a:gd name="connsiteY5674" fmla="*/ 3529074 h 6025976"/>
              <a:gd name="connsiteX5675" fmla="*/ 819150 w 6696733"/>
              <a:gd name="connsiteY5675" fmla="*/ 3517903 h 6025976"/>
              <a:gd name="connsiteX5676" fmla="*/ 816809 w 6696733"/>
              <a:gd name="connsiteY5676" fmla="*/ 3504135 h 6025976"/>
              <a:gd name="connsiteX5677" fmla="*/ 788570 w 6696733"/>
              <a:gd name="connsiteY5677" fmla="*/ 3490544 h 6025976"/>
              <a:gd name="connsiteX5678" fmla="*/ 777195 w 6696733"/>
              <a:gd name="connsiteY5678" fmla="*/ 3485771 h 6025976"/>
              <a:gd name="connsiteX5679" fmla="*/ 773653 w 6696733"/>
              <a:gd name="connsiteY5679" fmla="*/ 3498812 h 6025976"/>
              <a:gd name="connsiteX5680" fmla="*/ 767386 w 6696733"/>
              <a:gd name="connsiteY5680" fmla="*/ 3484561 h 6025976"/>
              <a:gd name="connsiteX5681" fmla="*/ 739135 w 6696733"/>
              <a:gd name="connsiteY5681" fmla="*/ 3487817 h 6025976"/>
              <a:gd name="connsiteX5682" fmla="*/ 598298 w 6696733"/>
              <a:gd name="connsiteY5682" fmla="*/ 3483924 h 6025976"/>
              <a:gd name="connsiteX5683" fmla="*/ 598314 w 6696733"/>
              <a:gd name="connsiteY5683" fmla="*/ 3467079 h 6025976"/>
              <a:gd name="connsiteX5684" fmla="*/ 740334 w 6696733"/>
              <a:gd name="connsiteY5684" fmla="*/ 3461007 h 6025976"/>
              <a:gd name="connsiteX5685" fmla="*/ 756422 w 6696733"/>
              <a:gd name="connsiteY5685" fmla="*/ 3459623 h 6025976"/>
              <a:gd name="connsiteX5686" fmla="*/ 776842 w 6696733"/>
              <a:gd name="connsiteY5686" fmla="*/ 3438554 h 6025976"/>
              <a:gd name="connsiteX5687" fmla="*/ 770957 w 6696733"/>
              <a:gd name="connsiteY5687" fmla="*/ 3437828 h 6025976"/>
              <a:gd name="connsiteX5688" fmla="*/ 677191 w 6696733"/>
              <a:gd name="connsiteY5688" fmla="*/ 3439741 h 6025976"/>
              <a:gd name="connsiteX5689" fmla="*/ 694860 w 6696733"/>
              <a:gd name="connsiteY5689" fmla="*/ 3425073 h 6025976"/>
              <a:gd name="connsiteX5690" fmla="*/ 632870 w 6696733"/>
              <a:gd name="connsiteY5690" fmla="*/ 3427535 h 6025976"/>
              <a:gd name="connsiteX5691" fmla="*/ 619536 w 6696733"/>
              <a:gd name="connsiteY5691" fmla="*/ 3422522 h 6025976"/>
              <a:gd name="connsiteX5692" fmla="*/ 664267 w 6696733"/>
              <a:gd name="connsiteY5692" fmla="*/ 3414560 h 6025976"/>
              <a:gd name="connsiteX5693" fmla="*/ 706247 w 6696733"/>
              <a:gd name="connsiteY5693" fmla="*/ 3413000 h 6025976"/>
              <a:gd name="connsiteX5694" fmla="*/ 739619 w 6696733"/>
              <a:gd name="connsiteY5694" fmla="*/ 3383419 h 6025976"/>
              <a:gd name="connsiteX5695" fmla="*/ 677630 w 6696733"/>
              <a:gd name="connsiteY5695" fmla="*/ 3385883 h 6025976"/>
              <a:gd name="connsiteX5696" fmla="*/ 668205 w 6696733"/>
              <a:gd name="connsiteY5696" fmla="*/ 3398198 h 6025976"/>
              <a:gd name="connsiteX5697" fmla="*/ 649759 w 6696733"/>
              <a:gd name="connsiteY5697" fmla="*/ 3402661 h 6025976"/>
              <a:gd name="connsiteX5698" fmla="*/ 643088 w 6696733"/>
              <a:gd name="connsiteY5698" fmla="*/ 3408578 h 6025976"/>
              <a:gd name="connsiteX5699" fmla="*/ 631715 w 6696733"/>
              <a:gd name="connsiteY5699" fmla="*/ 3403807 h 6025976"/>
              <a:gd name="connsiteX5700" fmla="*/ 626227 w 6696733"/>
              <a:gd name="connsiteY5700" fmla="*/ 3399759 h 6025976"/>
              <a:gd name="connsiteX5701" fmla="*/ 624266 w 6696733"/>
              <a:gd name="connsiteY5701" fmla="*/ 3399518 h 6025976"/>
              <a:gd name="connsiteX5702" fmla="*/ 621907 w 6696733"/>
              <a:gd name="connsiteY5702" fmla="*/ 3402597 h 6025976"/>
              <a:gd name="connsiteX5703" fmla="*/ 577967 w 6696733"/>
              <a:gd name="connsiteY5703" fmla="*/ 3403916 h 6025976"/>
              <a:gd name="connsiteX5704" fmla="*/ 560710 w 6696733"/>
              <a:gd name="connsiteY5704" fmla="*/ 3398418 h 6025976"/>
              <a:gd name="connsiteX5705" fmla="*/ 551680 w 6696733"/>
              <a:gd name="connsiteY5705" fmla="*/ 3407414 h 6025976"/>
              <a:gd name="connsiteX5706" fmla="*/ 550509 w 6696733"/>
              <a:gd name="connsiteY5706" fmla="*/ 3400529 h 6025976"/>
              <a:gd name="connsiteX5707" fmla="*/ 535213 w 6696733"/>
              <a:gd name="connsiteY5707" fmla="*/ 3395273 h 6025976"/>
              <a:gd name="connsiteX5708" fmla="*/ 545811 w 6696733"/>
              <a:gd name="connsiteY5708" fmla="*/ 3389841 h 6025976"/>
              <a:gd name="connsiteX5709" fmla="*/ 547772 w 6696733"/>
              <a:gd name="connsiteY5709" fmla="*/ 3390082 h 6025976"/>
              <a:gd name="connsiteX5710" fmla="*/ 548167 w 6696733"/>
              <a:gd name="connsiteY5710" fmla="*/ 3386762 h 6025976"/>
              <a:gd name="connsiteX5711" fmla="*/ 555251 w 6696733"/>
              <a:gd name="connsiteY5711" fmla="*/ 3360679 h 6025976"/>
              <a:gd name="connsiteX5712" fmla="*/ 560742 w 6696733"/>
              <a:gd name="connsiteY5712" fmla="*/ 3364725 h 6025976"/>
              <a:gd name="connsiteX5713" fmla="*/ 566624 w 6696733"/>
              <a:gd name="connsiteY5713" fmla="*/ 3365451 h 6025976"/>
              <a:gd name="connsiteX5714" fmla="*/ 568586 w 6696733"/>
              <a:gd name="connsiteY5714" fmla="*/ 3365693 h 6025976"/>
              <a:gd name="connsiteX5715" fmla="*/ 568204 w 6696733"/>
              <a:gd name="connsiteY5715" fmla="*/ 3352168 h 6025976"/>
              <a:gd name="connsiteX5716" fmla="*/ 574484 w 6696733"/>
              <a:gd name="connsiteY5716" fmla="*/ 3349573 h 6025976"/>
              <a:gd name="connsiteX5717" fmla="*/ 574879 w 6696733"/>
              <a:gd name="connsiteY5717" fmla="*/ 3346253 h 6025976"/>
              <a:gd name="connsiteX5718" fmla="*/ 567428 w 6696733"/>
              <a:gd name="connsiteY5718" fmla="*/ 3341965 h 6025976"/>
              <a:gd name="connsiteX5719" fmla="*/ 630206 w 6696733"/>
              <a:gd name="connsiteY5719" fmla="*/ 3332858 h 6025976"/>
              <a:gd name="connsiteX5720" fmla="*/ 630601 w 6696733"/>
              <a:gd name="connsiteY5720" fmla="*/ 3329538 h 6025976"/>
              <a:gd name="connsiteX5721" fmla="*/ 636897 w 6696733"/>
              <a:gd name="connsiteY5721" fmla="*/ 3310097 h 6025976"/>
              <a:gd name="connsiteX5722" fmla="*/ 640819 w 6696733"/>
              <a:gd name="connsiteY5722" fmla="*/ 3310581 h 6025976"/>
              <a:gd name="connsiteX5723" fmla="*/ 669067 w 6696733"/>
              <a:gd name="connsiteY5723" fmla="*/ 3307325 h 6025976"/>
              <a:gd name="connsiteX5724" fmla="*/ 683984 w 6696733"/>
              <a:gd name="connsiteY5724" fmla="*/ 3299057 h 6025976"/>
              <a:gd name="connsiteX5725" fmla="*/ 684774 w 6696733"/>
              <a:gd name="connsiteY5725" fmla="*/ 3292415 h 6025976"/>
              <a:gd name="connsiteX5726" fmla="*/ 690276 w 6696733"/>
              <a:gd name="connsiteY5726" fmla="*/ 3279616 h 6025976"/>
              <a:gd name="connsiteX5727" fmla="*/ 699674 w 6696733"/>
              <a:gd name="connsiteY5727" fmla="*/ 3300992 h 6025976"/>
              <a:gd name="connsiteX5728" fmla="*/ 694564 w 6696733"/>
              <a:gd name="connsiteY5728" fmla="*/ 3310470 h 6025976"/>
              <a:gd name="connsiteX5729" fmla="*/ 723196 w 6696733"/>
              <a:gd name="connsiteY5729" fmla="*/ 3320741 h 6025976"/>
              <a:gd name="connsiteX5730" fmla="*/ 729476 w 6696733"/>
              <a:gd name="connsiteY5730" fmla="*/ 3318145 h 6025976"/>
              <a:gd name="connsiteX5731" fmla="*/ 718893 w 6696733"/>
              <a:gd name="connsiteY5731" fmla="*/ 3306733 h 6025976"/>
              <a:gd name="connsiteX5732" fmla="*/ 743265 w 6696733"/>
              <a:gd name="connsiteY5732" fmla="*/ 3252455 h 6025976"/>
              <a:gd name="connsiteX5733" fmla="*/ 741302 w 6696733"/>
              <a:gd name="connsiteY5733" fmla="*/ 3252213 h 6025976"/>
              <a:gd name="connsiteX5734" fmla="*/ 726797 w 6696733"/>
              <a:gd name="connsiteY5734" fmla="*/ 3240315 h 6025976"/>
              <a:gd name="connsiteX5735" fmla="*/ 736999 w 6696733"/>
              <a:gd name="connsiteY5735" fmla="*/ 3238203 h 6025976"/>
              <a:gd name="connsiteX5736" fmla="*/ 720137 w 6696733"/>
              <a:gd name="connsiteY5736" fmla="*/ 3229386 h 6025976"/>
              <a:gd name="connsiteX5737" fmla="*/ 709917 w 6696733"/>
              <a:gd name="connsiteY5737" fmla="*/ 3248342 h 6025976"/>
              <a:gd name="connsiteX5738" fmla="*/ 702088 w 6696733"/>
              <a:gd name="connsiteY5738" fmla="*/ 3230528 h 6025976"/>
              <a:gd name="connsiteX5739" fmla="*/ 696599 w 6696733"/>
              <a:gd name="connsiteY5739" fmla="*/ 3226482 h 6025976"/>
              <a:gd name="connsiteX5740" fmla="*/ 698956 w 6696733"/>
              <a:gd name="connsiteY5740" fmla="*/ 3223403 h 6025976"/>
              <a:gd name="connsiteX5741" fmla="*/ 700915 w 6696733"/>
              <a:gd name="connsiteY5741" fmla="*/ 3223644 h 6025976"/>
              <a:gd name="connsiteX5742" fmla="*/ 701310 w 6696733"/>
              <a:gd name="connsiteY5742" fmla="*/ 3220323 h 6025976"/>
              <a:gd name="connsiteX5743" fmla="*/ 701705 w 6696733"/>
              <a:gd name="connsiteY5743" fmla="*/ 3217003 h 6025976"/>
              <a:gd name="connsiteX5744" fmla="*/ 687978 w 6696733"/>
              <a:gd name="connsiteY5744" fmla="*/ 3215310 h 6025976"/>
              <a:gd name="connsiteX5745" fmla="*/ 689164 w 6696733"/>
              <a:gd name="connsiteY5745" fmla="*/ 3205347 h 6025976"/>
              <a:gd name="connsiteX5746" fmla="*/ 703286 w 6696733"/>
              <a:gd name="connsiteY5746" fmla="*/ 3203720 h 6025976"/>
              <a:gd name="connsiteX5747" fmla="*/ 705645 w 6696733"/>
              <a:gd name="connsiteY5747" fmla="*/ 3200641 h 6025976"/>
              <a:gd name="connsiteX5748" fmla="*/ 689954 w 6696733"/>
              <a:gd name="connsiteY5748" fmla="*/ 3198706 h 6025976"/>
              <a:gd name="connsiteX5749" fmla="*/ 692706 w 6696733"/>
              <a:gd name="connsiteY5749" fmla="*/ 3192306 h 6025976"/>
              <a:gd name="connsiteX5750" fmla="*/ 775492 w 6696733"/>
              <a:gd name="connsiteY5750" fmla="*/ 3182300 h 6025976"/>
              <a:gd name="connsiteX5751" fmla="*/ 810419 w 6696733"/>
              <a:gd name="connsiteY5751" fmla="*/ 3173129 h 6025976"/>
              <a:gd name="connsiteX5752" fmla="*/ 867319 w 6696733"/>
              <a:gd name="connsiteY5752" fmla="*/ 3163299 h 6025976"/>
              <a:gd name="connsiteX5753" fmla="*/ 873599 w 6696733"/>
              <a:gd name="connsiteY5753" fmla="*/ 3160704 h 6025976"/>
              <a:gd name="connsiteX5754" fmla="*/ 884593 w 6696733"/>
              <a:gd name="connsiteY5754" fmla="*/ 3151950 h 6025976"/>
              <a:gd name="connsiteX5755" fmla="*/ 891267 w 6696733"/>
              <a:gd name="connsiteY5755" fmla="*/ 3146035 h 6025976"/>
              <a:gd name="connsiteX5756" fmla="*/ 893228 w 6696733"/>
              <a:gd name="connsiteY5756" fmla="*/ 3146277 h 6025976"/>
              <a:gd name="connsiteX5757" fmla="*/ 906182 w 6696733"/>
              <a:gd name="connsiteY5757" fmla="*/ 3137766 h 6025976"/>
              <a:gd name="connsiteX5758" fmla="*/ 908538 w 6696733"/>
              <a:gd name="connsiteY5758" fmla="*/ 3134687 h 6025976"/>
              <a:gd name="connsiteX5759" fmla="*/ 925415 w 6696733"/>
              <a:gd name="connsiteY5759" fmla="*/ 3126660 h 6025976"/>
              <a:gd name="connsiteX5760" fmla="*/ 930128 w 6696733"/>
              <a:gd name="connsiteY5760" fmla="*/ 3120503 h 6025976"/>
              <a:gd name="connsiteX5761" fmla="*/ 930424 w 6696733"/>
              <a:gd name="connsiteY5761" fmla="*/ 3118011 h 6025976"/>
              <a:gd name="connsiteX5762" fmla="*/ 930523 w 6696733"/>
              <a:gd name="connsiteY5762" fmla="*/ 3117181 h 6025976"/>
              <a:gd name="connsiteX5763" fmla="*/ 930918 w 6696733"/>
              <a:gd name="connsiteY5763" fmla="*/ 3113861 h 6025976"/>
              <a:gd name="connsiteX5764" fmla="*/ 919941 w 6696733"/>
              <a:gd name="connsiteY5764" fmla="*/ 3105766 h 6025976"/>
              <a:gd name="connsiteX5765" fmla="*/ 863442 w 6696733"/>
              <a:gd name="connsiteY5765" fmla="*/ 3112278 h 6025976"/>
              <a:gd name="connsiteX5766" fmla="*/ 821061 w 6696733"/>
              <a:gd name="connsiteY5766" fmla="*/ 3117158 h 6025976"/>
              <a:gd name="connsiteX5767" fmla="*/ 823418 w 6696733"/>
              <a:gd name="connsiteY5767" fmla="*/ 3114080 h 6025976"/>
              <a:gd name="connsiteX5768" fmla="*/ 827341 w 6696733"/>
              <a:gd name="connsiteY5768" fmla="*/ 3114563 h 6025976"/>
              <a:gd name="connsiteX5769" fmla="*/ 857556 w 6696733"/>
              <a:gd name="connsiteY5769" fmla="*/ 3111552 h 6025976"/>
              <a:gd name="connsiteX5770" fmla="*/ 967423 w 6696733"/>
              <a:gd name="connsiteY5770" fmla="*/ 3091406 h 6025976"/>
              <a:gd name="connsiteX5771" fmla="*/ 1071008 w 6696733"/>
              <a:gd name="connsiteY5771" fmla="*/ 3073856 h 6025976"/>
              <a:gd name="connsiteX5772" fmla="*/ 1071799 w 6696733"/>
              <a:gd name="connsiteY5772" fmla="*/ 3067214 h 6025976"/>
              <a:gd name="connsiteX5773" fmla="*/ 1051789 w 6696733"/>
              <a:gd name="connsiteY5773" fmla="*/ 3068115 h 6025976"/>
              <a:gd name="connsiteX5774" fmla="*/ 887389 w 6696733"/>
              <a:gd name="connsiteY5774" fmla="*/ 3095013 h 6025976"/>
              <a:gd name="connsiteX5775" fmla="*/ 840691 w 6696733"/>
              <a:gd name="connsiteY5775" fmla="*/ 3102731 h 6025976"/>
              <a:gd name="connsiteX5776" fmla="*/ 790530 w 6696733"/>
              <a:gd name="connsiteY5776" fmla="*/ 3106261 h 6025976"/>
              <a:gd name="connsiteX5777" fmla="*/ 794964 w 6696733"/>
              <a:gd name="connsiteY5777" fmla="*/ 3100443 h 6025976"/>
              <a:gd name="connsiteX5778" fmla="*/ 797325 w 6696733"/>
              <a:gd name="connsiteY5778" fmla="*/ 3097342 h 6025976"/>
              <a:gd name="connsiteX5779" fmla="*/ 835862 w 6696733"/>
              <a:gd name="connsiteY5779" fmla="*/ 3091914 h 6025976"/>
              <a:gd name="connsiteX5780" fmla="*/ 839394 w 6696733"/>
              <a:gd name="connsiteY5780" fmla="*/ 3095742 h 6025976"/>
              <a:gd name="connsiteX5781" fmla="*/ 841759 w 6696733"/>
              <a:gd name="connsiteY5781" fmla="*/ 3092641 h 6025976"/>
              <a:gd name="connsiteX5782" fmla="*/ 856310 w 6696733"/>
              <a:gd name="connsiteY5782" fmla="*/ 3087648 h 6025976"/>
              <a:gd name="connsiteX5783" fmla="*/ 864968 w 6696733"/>
              <a:gd name="connsiteY5783" fmla="*/ 3081929 h 6025976"/>
              <a:gd name="connsiteX5784" fmla="*/ 870864 w 6696733"/>
              <a:gd name="connsiteY5784" fmla="*/ 3082656 h 6025976"/>
              <a:gd name="connsiteX5785" fmla="*/ 888948 w 6696733"/>
              <a:gd name="connsiteY5785" fmla="*/ 3081494 h 6025976"/>
              <a:gd name="connsiteX5786" fmla="*/ 910986 w 6696733"/>
              <a:gd name="connsiteY5786" fmla="*/ 3063851 h 6025976"/>
              <a:gd name="connsiteX5787" fmla="*/ 918847 w 6696733"/>
              <a:gd name="connsiteY5787" fmla="*/ 3064820 h 6025976"/>
              <a:gd name="connsiteX5788" fmla="*/ 941632 w 6696733"/>
              <a:gd name="connsiteY5788" fmla="*/ 3074417 h 6025976"/>
              <a:gd name="connsiteX5789" fmla="*/ 952198 w 6696733"/>
              <a:gd name="connsiteY5789" fmla="*/ 3073600 h 6025976"/>
              <a:gd name="connsiteX5790" fmla="*/ 955181 w 6696733"/>
              <a:gd name="connsiteY5790" fmla="*/ 3060195 h 6025976"/>
              <a:gd name="connsiteX5791" fmla="*/ 957379 w 6696733"/>
              <a:gd name="connsiteY5791" fmla="*/ 3059393 h 6025976"/>
              <a:gd name="connsiteX5792" fmla="*/ 959343 w 6696733"/>
              <a:gd name="connsiteY5792" fmla="*/ 3059635 h 6025976"/>
              <a:gd name="connsiteX5793" fmla="*/ 1038765 w 6696733"/>
              <a:gd name="connsiteY5793" fmla="*/ 3045675 h 6025976"/>
              <a:gd name="connsiteX5794" fmla="*/ 1047797 w 6696733"/>
              <a:gd name="connsiteY5794" fmla="*/ 3053576 h 6025976"/>
              <a:gd name="connsiteX5795" fmla="*/ 1065480 w 6696733"/>
              <a:gd name="connsiteY5795" fmla="*/ 3055757 h 6025976"/>
              <a:gd name="connsiteX5796" fmla="*/ 1067447 w 6696733"/>
              <a:gd name="connsiteY5796" fmla="*/ 3055999 h 6025976"/>
              <a:gd name="connsiteX5797" fmla="*/ 1072944 w 6696733"/>
              <a:gd name="connsiteY5797" fmla="*/ 3060072 h 6025976"/>
              <a:gd name="connsiteX5798" fmla="*/ 1075305 w 6696733"/>
              <a:gd name="connsiteY5798" fmla="*/ 3056969 h 6025976"/>
              <a:gd name="connsiteX5799" fmla="*/ 1096576 w 6696733"/>
              <a:gd name="connsiteY5799" fmla="*/ 3029051 h 6025976"/>
              <a:gd name="connsiteX5800" fmla="*/ 1118960 w 6696733"/>
              <a:gd name="connsiteY5800" fmla="*/ 3041993 h 6025976"/>
              <a:gd name="connsiteX5801" fmla="*/ 1120130 w 6696733"/>
              <a:gd name="connsiteY5801" fmla="*/ 3048924 h 6025976"/>
              <a:gd name="connsiteX5802" fmla="*/ 1139008 w 6696733"/>
              <a:gd name="connsiteY5802" fmla="*/ 3041072 h 6025976"/>
              <a:gd name="connsiteX5803" fmla="*/ 1163785 w 6696733"/>
              <a:gd name="connsiteY5803" fmla="*/ 3033947 h 6025976"/>
              <a:gd name="connsiteX5804" fmla="*/ 1180695 w 6696733"/>
              <a:gd name="connsiteY5804" fmla="*/ 3025853 h 6025976"/>
              <a:gd name="connsiteX5805" fmla="*/ 1169306 w 6696733"/>
              <a:gd name="connsiteY5805" fmla="*/ 3021054 h 6025976"/>
              <a:gd name="connsiteX5806" fmla="*/ 1162242 w 6696733"/>
              <a:gd name="connsiteY5806" fmla="*/ 3013396 h 6025976"/>
              <a:gd name="connsiteX5807" fmla="*/ 1160274 w 6696733"/>
              <a:gd name="connsiteY5807" fmla="*/ 3013152 h 6025976"/>
              <a:gd name="connsiteX5808" fmla="*/ 1153211 w 6696733"/>
              <a:gd name="connsiteY5808" fmla="*/ 3005496 h 6025976"/>
              <a:gd name="connsiteX5809" fmla="*/ 1148884 w 6696733"/>
              <a:gd name="connsiteY5809" fmla="*/ 3008355 h 6025976"/>
              <a:gd name="connsiteX5810" fmla="*/ 1112718 w 6696733"/>
              <a:gd name="connsiteY5810" fmla="*/ 3010682 h 6025976"/>
              <a:gd name="connsiteX5811" fmla="*/ 1113116 w 6696733"/>
              <a:gd name="connsiteY5811" fmla="*/ 3007336 h 6025976"/>
              <a:gd name="connsiteX5812" fmla="*/ 1120205 w 6696733"/>
              <a:gd name="connsiteY5812" fmla="*/ 2998030 h 6025976"/>
              <a:gd name="connsiteX5813" fmla="*/ 1144978 w 6696733"/>
              <a:gd name="connsiteY5813" fmla="*/ 2990906 h 6025976"/>
              <a:gd name="connsiteX5814" fmla="*/ 1143412 w 6696733"/>
              <a:gd name="connsiteY5814" fmla="*/ 2987318 h 6025976"/>
              <a:gd name="connsiteX5815" fmla="*/ 1087196 w 6696733"/>
              <a:gd name="connsiteY5815" fmla="*/ 2990565 h 6025976"/>
              <a:gd name="connsiteX5816" fmla="*/ 1085629 w 6696733"/>
              <a:gd name="connsiteY5816" fmla="*/ 2986978 h 6025976"/>
              <a:gd name="connsiteX5817" fmla="*/ 1078963 w 6696733"/>
              <a:gd name="connsiteY5817" fmla="*/ 2975975 h 6025976"/>
              <a:gd name="connsiteX5818" fmla="*/ 1075032 w 6696733"/>
              <a:gd name="connsiteY5818" fmla="*/ 2975490 h 6025976"/>
              <a:gd name="connsiteX5819" fmla="*/ 1046725 w 6696733"/>
              <a:gd name="connsiteY5819" fmla="*/ 2978787 h 6025976"/>
              <a:gd name="connsiteX5820" fmla="*/ 1024316 w 6696733"/>
              <a:gd name="connsiteY5820" fmla="*/ 2982809 h 6025976"/>
              <a:gd name="connsiteX5821" fmla="*/ 1021953 w 6696733"/>
              <a:gd name="connsiteY5821" fmla="*/ 2985912 h 6025976"/>
              <a:gd name="connsiteX5822" fmla="*/ 992451 w 6696733"/>
              <a:gd name="connsiteY5822" fmla="*/ 2999241 h 6025976"/>
              <a:gd name="connsiteX5823" fmla="*/ 986555 w 6696733"/>
              <a:gd name="connsiteY5823" fmla="*/ 2998513 h 6025976"/>
              <a:gd name="connsiteX5824" fmla="*/ 961781 w 6696733"/>
              <a:gd name="connsiteY5824" fmla="*/ 3005638 h 6025976"/>
              <a:gd name="connsiteX5825" fmla="*/ 939767 w 6696733"/>
              <a:gd name="connsiteY5825" fmla="*/ 3006317 h 6025976"/>
              <a:gd name="connsiteX5826" fmla="*/ 920514 w 6696733"/>
              <a:gd name="connsiteY5826" fmla="*/ 3000548 h 6025976"/>
              <a:gd name="connsiteX5827" fmla="*/ 896136 w 6696733"/>
              <a:gd name="connsiteY5827" fmla="*/ 3004329 h 6025976"/>
              <a:gd name="connsiteX5828" fmla="*/ 885513 w 6696733"/>
              <a:gd name="connsiteY5828" fmla="*/ 3009805 h 6025976"/>
              <a:gd name="connsiteX5829" fmla="*/ 845016 w 6696733"/>
              <a:gd name="connsiteY5829" fmla="*/ 3014991 h 6025976"/>
              <a:gd name="connsiteX5830" fmla="*/ 833621 w 6696733"/>
              <a:gd name="connsiteY5830" fmla="*/ 3010193 h 6025976"/>
              <a:gd name="connsiteX5831" fmla="*/ 798621 w 6696733"/>
              <a:gd name="connsiteY5831" fmla="*/ 3019450 h 6025976"/>
              <a:gd name="connsiteX5832" fmla="*/ 796259 w 6696733"/>
              <a:gd name="connsiteY5832" fmla="*/ 3022551 h 6025976"/>
              <a:gd name="connsiteX5833" fmla="*/ 794291 w 6696733"/>
              <a:gd name="connsiteY5833" fmla="*/ 3022309 h 6025976"/>
              <a:gd name="connsiteX5834" fmla="*/ 787204 w 6696733"/>
              <a:gd name="connsiteY5834" fmla="*/ 3031615 h 6025976"/>
              <a:gd name="connsiteX5835" fmla="*/ 763997 w 6696733"/>
              <a:gd name="connsiteY5835" fmla="*/ 3042327 h 6025976"/>
              <a:gd name="connsiteX5836" fmla="*/ 757703 w 6696733"/>
              <a:gd name="connsiteY5836" fmla="*/ 3044944 h 6025976"/>
              <a:gd name="connsiteX5837" fmla="*/ 750613 w 6696733"/>
              <a:gd name="connsiteY5837" fmla="*/ 3054250 h 6025976"/>
              <a:gd name="connsiteX5838" fmla="*/ 759644 w 6696733"/>
              <a:gd name="connsiteY5838" fmla="*/ 3062152 h 6025976"/>
              <a:gd name="connsiteX5839" fmla="*/ 763574 w 6696733"/>
              <a:gd name="connsiteY5839" fmla="*/ 3062636 h 6025976"/>
              <a:gd name="connsiteX5840" fmla="*/ 786756 w 6696733"/>
              <a:gd name="connsiteY5840" fmla="*/ 3068889 h 6025976"/>
              <a:gd name="connsiteX5841" fmla="*/ 788321 w 6696733"/>
              <a:gd name="connsiteY5841" fmla="*/ 3072476 h 6025976"/>
              <a:gd name="connsiteX5842" fmla="*/ 790635 w 6696733"/>
              <a:gd name="connsiteY5842" fmla="*/ 3103302 h 6025976"/>
              <a:gd name="connsiteX5843" fmla="*/ 788273 w 6696733"/>
              <a:gd name="connsiteY5843" fmla="*/ 3106405 h 6025976"/>
              <a:gd name="connsiteX5844" fmla="*/ 788487 w 6696733"/>
              <a:gd name="connsiteY5844" fmla="*/ 3106432 h 6025976"/>
              <a:gd name="connsiteX5845" fmla="*/ 772892 w 6696733"/>
              <a:gd name="connsiteY5845" fmla="*/ 3131013 h 6025976"/>
              <a:gd name="connsiteX5846" fmla="*/ 748459 w 6696733"/>
              <a:gd name="connsiteY5846" fmla="*/ 3141900 h 6025976"/>
              <a:gd name="connsiteX5847" fmla="*/ 750055 w 6696733"/>
              <a:gd name="connsiteY5847" fmla="*/ 3111771 h 6025976"/>
              <a:gd name="connsiteX5848" fmla="*/ 727691 w 6696733"/>
              <a:gd name="connsiteY5848" fmla="*/ 3115751 h 6025976"/>
              <a:gd name="connsiteX5849" fmla="*/ 715920 w 6696733"/>
              <a:gd name="connsiteY5849" fmla="*/ 3114299 h 6025976"/>
              <a:gd name="connsiteX5850" fmla="*/ 679428 w 6696733"/>
              <a:gd name="connsiteY5850" fmla="*/ 3119907 h 6025976"/>
              <a:gd name="connsiteX5851" fmla="*/ 669228 w 6696733"/>
              <a:gd name="connsiteY5851" fmla="*/ 3122018 h 6025976"/>
              <a:gd name="connsiteX5852" fmla="*/ 665306 w 6696733"/>
              <a:gd name="connsiteY5852" fmla="*/ 3121535 h 6025976"/>
              <a:gd name="connsiteX5853" fmla="*/ 659423 w 6696733"/>
              <a:gd name="connsiteY5853" fmla="*/ 3120809 h 6025976"/>
              <a:gd name="connsiteX5854" fmla="*/ 629210 w 6696733"/>
              <a:gd name="connsiteY5854" fmla="*/ 3123822 h 6025976"/>
              <a:gd name="connsiteX5855" fmla="*/ 623327 w 6696733"/>
              <a:gd name="connsiteY5855" fmla="*/ 3123097 h 6025976"/>
              <a:gd name="connsiteX5856" fmla="*/ 620972 w 6696733"/>
              <a:gd name="connsiteY5856" fmla="*/ 3126175 h 6025976"/>
              <a:gd name="connsiteX5857" fmla="*/ 554665 w 6696733"/>
              <a:gd name="connsiteY5857" fmla="*/ 3131475 h 6025976"/>
              <a:gd name="connsiteX5858" fmla="*/ 531903 w 6696733"/>
              <a:gd name="connsiteY5858" fmla="*/ 3138778 h 6025976"/>
              <a:gd name="connsiteX5859" fmla="*/ 614297 w 6696733"/>
              <a:gd name="connsiteY5859" fmla="*/ 3132091 h 6025976"/>
              <a:gd name="connsiteX5860" fmla="*/ 609978 w 6696733"/>
              <a:gd name="connsiteY5860" fmla="*/ 3134928 h 6025976"/>
              <a:gd name="connsiteX5861" fmla="*/ 627630 w 6696733"/>
              <a:gd name="connsiteY5861" fmla="*/ 3137106 h 6025976"/>
              <a:gd name="connsiteX5862" fmla="*/ 615424 w 6696733"/>
              <a:gd name="connsiteY5862" fmla="*/ 3189514 h 6025976"/>
              <a:gd name="connsiteX5863" fmla="*/ 595034 w 6696733"/>
              <a:gd name="connsiteY5863" fmla="*/ 3176890 h 6025976"/>
              <a:gd name="connsiteX5864" fmla="*/ 603700 w 6696733"/>
              <a:gd name="connsiteY5864" fmla="*/ 3137523 h 6025976"/>
              <a:gd name="connsiteX5865" fmla="*/ 586824 w 6696733"/>
              <a:gd name="connsiteY5865" fmla="*/ 3145551 h 6025976"/>
              <a:gd name="connsiteX5866" fmla="*/ 520518 w 6696733"/>
              <a:gd name="connsiteY5866" fmla="*/ 3150852 h 6025976"/>
              <a:gd name="connsiteX5867" fmla="*/ 529153 w 6696733"/>
              <a:gd name="connsiteY5867" fmla="*/ 3145176 h 6025976"/>
              <a:gd name="connsiteX5868" fmla="*/ 356919 w 6696733"/>
              <a:gd name="connsiteY5868" fmla="*/ 3154259 h 6025976"/>
              <a:gd name="connsiteX5869" fmla="*/ 371834 w 6696733"/>
              <a:gd name="connsiteY5869" fmla="*/ 3145991 h 6025976"/>
              <a:gd name="connsiteX5870" fmla="*/ 376546 w 6696733"/>
              <a:gd name="connsiteY5870" fmla="*/ 3139832 h 6025976"/>
              <a:gd name="connsiteX5871" fmla="*/ 384013 w 6696733"/>
              <a:gd name="connsiteY5871" fmla="*/ 3127275 h 6025976"/>
              <a:gd name="connsiteX5872" fmla="*/ 464046 w 6696733"/>
              <a:gd name="connsiteY5872" fmla="*/ 3123668 h 6025976"/>
              <a:gd name="connsiteX5873" fmla="*/ 460914 w 6696733"/>
              <a:gd name="connsiteY5873" fmla="*/ 3116543 h 6025976"/>
              <a:gd name="connsiteX5874" fmla="*/ 462100 w 6696733"/>
              <a:gd name="connsiteY5874" fmla="*/ 3106581 h 6025976"/>
              <a:gd name="connsiteX5875" fmla="*/ 324001 w 6696733"/>
              <a:gd name="connsiteY5875" fmla="*/ 3113135 h 6025976"/>
              <a:gd name="connsiteX5876" fmla="*/ 225117 w 6696733"/>
              <a:gd name="connsiteY5876" fmla="*/ 3124525 h 6025976"/>
              <a:gd name="connsiteX5877" fmla="*/ 223155 w 6696733"/>
              <a:gd name="connsiteY5877" fmla="*/ 3124283 h 6025976"/>
              <a:gd name="connsiteX5878" fmla="*/ 153321 w 6696733"/>
              <a:gd name="connsiteY5878" fmla="*/ 3125778 h 6025976"/>
              <a:gd name="connsiteX5879" fmla="*/ 122715 w 6696733"/>
              <a:gd name="connsiteY5879" fmla="*/ 3132112 h 6025976"/>
              <a:gd name="connsiteX5880" fmla="*/ 105809 w 6696733"/>
              <a:gd name="connsiteY5880" fmla="*/ 3173831 h 6025976"/>
              <a:gd name="connsiteX5881" fmla="*/ 79931 w 6696733"/>
              <a:gd name="connsiteY5881" fmla="*/ 3157161 h 6025976"/>
              <a:gd name="connsiteX5882" fmla="*/ 94479 w 6696733"/>
              <a:gd name="connsiteY5882" fmla="*/ 3118520 h 6025976"/>
              <a:gd name="connsiteX5883" fmla="*/ 117622 w 6696733"/>
              <a:gd name="connsiteY5883" fmla="*/ 3124745 h 6025976"/>
              <a:gd name="connsiteX5884" fmla="*/ 131746 w 6696733"/>
              <a:gd name="connsiteY5884" fmla="*/ 3123117 h 6025976"/>
              <a:gd name="connsiteX5885" fmla="*/ 239663 w 6696733"/>
              <a:gd name="connsiteY5885" fmla="*/ 3102732 h 6025976"/>
              <a:gd name="connsiteX5886" fmla="*/ 372668 w 6696733"/>
              <a:gd name="connsiteY5886" fmla="*/ 3088810 h 6025976"/>
              <a:gd name="connsiteX5887" fmla="*/ 436619 w 6696733"/>
              <a:gd name="connsiteY5887" fmla="*/ 3086590 h 6025976"/>
              <a:gd name="connsiteX5888" fmla="*/ 442895 w 6696733"/>
              <a:gd name="connsiteY5888" fmla="*/ 3083994 h 6025976"/>
              <a:gd name="connsiteX5889" fmla="*/ 462510 w 6696733"/>
              <a:gd name="connsiteY5889" fmla="*/ 3086413 h 6025976"/>
              <a:gd name="connsiteX5890" fmla="*/ 490758 w 6696733"/>
              <a:gd name="connsiteY5890" fmla="*/ 3083158 h 6025976"/>
              <a:gd name="connsiteX5891" fmla="*/ 479780 w 6696733"/>
              <a:gd name="connsiteY5891" fmla="*/ 3075065 h 6025976"/>
              <a:gd name="connsiteX5892" fmla="*/ 478609 w 6696733"/>
              <a:gd name="connsiteY5892" fmla="*/ 3068181 h 6025976"/>
              <a:gd name="connsiteX5893" fmla="*/ 459392 w 6696733"/>
              <a:gd name="connsiteY5893" fmla="*/ 3062442 h 6025976"/>
              <a:gd name="connsiteX5894" fmla="*/ 441347 w 6696733"/>
              <a:gd name="connsiteY5894" fmla="*/ 3063586 h 6025976"/>
              <a:gd name="connsiteX5895" fmla="*/ 428788 w 6696733"/>
              <a:gd name="connsiteY5895" fmla="*/ 3068775 h 6025976"/>
              <a:gd name="connsiteX5896" fmla="*/ 422902 w 6696733"/>
              <a:gd name="connsiteY5896" fmla="*/ 3068049 h 6025976"/>
              <a:gd name="connsiteX5897" fmla="*/ 417414 w 6696733"/>
              <a:gd name="connsiteY5897" fmla="*/ 3064003 h 6025976"/>
              <a:gd name="connsiteX5898" fmla="*/ 437423 w 6696733"/>
              <a:gd name="connsiteY5898" fmla="*/ 3063101 h 6025976"/>
              <a:gd name="connsiteX5899" fmla="*/ 442137 w 6696733"/>
              <a:gd name="connsiteY5899" fmla="*/ 3056943 h 6025976"/>
              <a:gd name="connsiteX5900" fmla="*/ 482151 w 6696733"/>
              <a:gd name="connsiteY5900" fmla="*/ 3055140 h 6025976"/>
              <a:gd name="connsiteX5901" fmla="*/ 511178 w 6696733"/>
              <a:gd name="connsiteY5901" fmla="*/ 3062089 h 6025976"/>
              <a:gd name="connsiteX5902" fmla="*/ 521000 w 6696733"/>
              <a:gd name="connsiteY5902" fmla="*/ 3046453 h 6025976"/>
              <a:gd name="connsiteX5903" fmla="*/ 597113 w 6696733"/>
              <a:gd name="connsiteY5903" fmla="*/ 3042364 h 6025976"/>
              <a:gd name="connsiteX5904" fmla="*/ 644593 w 6696733"/>
              <a:gd name="connsiteY5904" fmla="*/ 3028001 h 6025976"/>
              <a:gd name="connsiteX5905" fmla="*/ 635959 w 6696733"/>
              <a:gd name="connsiteY5905" fmla="*/ 3033675 h 6025976"/>
              <a:gd name="connsiteX5906" fmla="*/ 697943 w 6696733"/>
              <a:gd name="connsiteY5906" fmla="*/ 3031212 h 6025976"/>
              <a:gd name="connsiteX5907" fmla="*/ 712085 w 6696733"/>
              <a:gd name="connsiteY5907" fmla="*/ 3012738 h 6025976"/>
              <a:gd name="connsiteX5908" fmla="*/ 714442 w 6696733"/>
              <a:gd name="connsiteY5908" fmla="*/ 3009660 h 6025976"/>
              <a:gd name="connsiteX5909" fmla="*/ 708160 w 6696733"/>
              <a:gd name="connsiteY5909" fmla="*/ 3012253 h 6025976"/>
              <a:gd name="connsiteX5910" fmla="*/ 690165 w 6696733"/>
              <a:gd name="connsiteY5910" fmla="*/ 3010877 h 6025976"/>
              <a:gd name="connsiteX5911" fmla="*/ 672254 w 6696733"/>
              <a:gd name="connsiteY5911" fmla="*/ 3004672 h 6025976"/>
              <a:gd name="connsiteX5912" fmla="*/ 693260 w 6696733"/>
              <a:gd name="connsiteY5912" fmla="*/ 3003679 h 6025976"/>
              <a:gd name="connsiteX5913" fmla="*/ 671293 w 6696733"/>
              <a:gd name="connsiteY5913" fmla="*/ 3004337 h 6025976"/>
              <a:gd name="connsiteX5914" fmla="*/ 672254 w 6696733"/>
              <a:gd name="connsiteY5914" fmla="*/ 3004672 h 6025976"/>
              <a:gd name="connsiteX5915" fmla="*/ 656236 w 6696733"/>
              <a:gd name="connsiteY5915" fmla="*/ 3005429 h 6025976"/>
              <a:gd name="connsiteX5916" fmla="*/ 618322 w 6696733"/>
              <a:gd name="connsiteY5916" fmla="*/ 3014652 h 6025976"/>
              <a:gd name="connsiteX5917" fmla="*/ 621073 w 6696733"/>
              <a:gd name="connsiteY5917" fmla="*/ 3008253 h 6025976"/>
              <a:gd name="connsiteX5918" fmla="*/ 710531 w 6696733"/>
              <a:gd name="connsiteY5918" fmla="*/ 2992330 h 6025976"/>
              <a:gd name="connsiteX5919" fmla="*/ 734863 w 6696733"/>
              <a:gd name="connsiteY5919" fmla="*/ 2988591 h 6025976"/>
              <a:gd name="connsiteX5920" fmla="*/ 738387 w 6696733"/>
              <a:gd name="connsiteY5920" fmla="*/ 2992396 h 6025976"/>
              <a:gd name="connsiteX5921" fmla="*/ 749368 w 6696733"/>
              <a:gd name="connsiteY5921" fmla="*/ 3000489 h 6025976"/>
              <a:gd name="connsiteX5922" fmla="*/ 750934 w 6696733"/>
              <a:gd name="connsiteY5922" fmla="*/ 3004052 h 6025976"/>
              <a:gd name="connsiteX5923" fmla="*/ 752498 w 6696733"/>
              <a:gd name="connsiteY5923" fmla="*/ 3007615 h 6025976"/>
              <a:gd name="connsiteX5924" fmla="*/ 752103 w 6696733"/>
              <a:gd name="connsiteY5924" fmla="*/ 3010935 h 6025976"/>
              <a:gd name="connsiteX5925" fmla="*/ 753670 w 6696733"/>
              <a:gd name="connsiteY5925" fmla="*/ 3014499 h 6025976"/>
              <a:gd name="connsiteX5926" fmla="*/ 751708 w 6696733"/>
              <a:gd name="connsiteY5926" fmla="*/ 3014256 h 6025976"/>
              <a:gd name="connsiteX5927" fmla="*/ 751313 w 6696733"/>
              <a:gd name="connsiteY5927" fmla="*/ 3017577 h 6025976"/>
              <a:gd name="connsiteX5928" fmla="*/ 756013 w 6696733"/>
              <a:gd name="connsiteY5928" fmla="*/ 3028265 h 6025976"/>
              <a:gd name="connsiteX5929" fmla="*/ 766610 w 6696733"/>
              <a:gd name="connsiteY5929" fmla="*/ 3022834 h 6025976"/>
              <a:gd name="connsiteX5930" fmla="*/ 767400 w 6696733"/>
              <a:gd name="connsiteY5930" fmla="*/ 3016191 h 6025976"/>
              <a:gd name="connsiteX5931" fmla="*/ 782710 w 6696733"/>
              <a:gd name="connsiteY5931" fmla="*/ 3004602 h 6025976"/>
              <a:gd name="connsiteX5932" fmla="*/ 783105 w 6696733"/>
              <a:gd name="connsiteY5932" fmla="*/ 3001281 h 6025976"/>
              <a:gd name="connsiteX5933" fmla="*/ 785066 w 6696733"/>
              <a:gd name="connsiteY5933" fmla="*/ 3001523 h 6025976"/>
              <a:gd name="connsiteX5934" fmla="*/ 788987 w 6696733"/>
              <a:gd name="connsiteY5934" fmla="*/ 3002007 h 6025976"/>
              <a:gd name="connsiteX5935" fmla="*/ 793702 w 6696733"/>
              <a:gd name="connsiteY5935" fmla="*/ 2995848 h 6025976"/>
              <a:gd name="connsiteX5936" fmla="*/ 812934 w 6696733"/>
              <a:gd name="connsiteY5936" fmla="*/ 2984741 h 6025976"/>
              <a:gd name="connsiteX5937" fmla="*/ 832154 w 6696733"/>
              <a:gd name="connsiteY5937" fmla="*/ 2990483 h 6025976"/>
              <a:gd name="connsiteX5938" fmla="*/ 834116 w 6696733"/>
              <a:gd name="connsiteY5938" fmla="*/ 2990726 h 6025976"/>
              <a:gd name="connsiteX5939" fmla="*/ 841568 w 6696733"/>
              <a:gd name="connsiteY5939" fmla="*/ 2995014 h 6025976"/>
              <a:gd name="connsiteX5940" fmla="*/ 862764 w 6696733"/>
              <a:gd name="connsiteY5940" fmla="*/ 2984149 h 6025976"/>
              <a:gd name="connsiteX5941" fmla="*/ 874535 w 6696733"/>
              <a:gd name="connsiteY5941" fmla="*/ 2985601 h 6025976"/>
              <a:gd name="connsiteX5942" fmla="*/ 876497 w 6696733"/>
              <a:gd name="connsiteY5942" fmla="*/ 2985843 h 6025976"/>
              <a:gd name="connsiteX5943" fmla="*/ 906315 w 6696733"/>
              <a:gd name="connsiteY5943" fmla="*/ 2986151 h 6025976"/>
              <a:gd name="connsiteX5944" fmla="*/ 910631 w 6696733"/>
              <a:gd name="connsiteY5944" fmla="*/ 2983313 h 6025976"/>
              <a:gd name="connsiteX5945" fmla="*/ 912987 w 6696733"/>
              <a:gd name="connsiteY5945" fmla="*/ 2980235 h 6025976"/>
              <a:gd name="connsiteX5946" fmla="*/ 933010 w 6696733"/>
              <a:gd name="connsiteY5946" fmla="*/ 2962488 h 6025976"/>
              <a:gd name="connsiteX5947" fmla="*/ 935368 w 6696733"/>
              <a:gd name="connsiteY5947" fmla="*/ 2959408 h 6025976"/>
              <a:gd name="connsiteX5948" fmla="*/ 937724 w 6696733"/>
              <a:gd name="connsiteY5948" fmla="*/ 2956330 h 6025976"/>
              <a:gd name="connsiteX5949" fmla="*/ 927917 w 6696733"/>
              <a:gd name="connsiteY5949" fmla="*/ 2955120 h 6025976"/>
              <a:gd name="connsiteX5950" fmla="*/ 897310 w 6696733"/>
              <a:gd name="connsiteY5950" fmla="*/ 2961453 h 6025976"/>
              <a:gd name="connsiteX5951" fmla="*/ 893388 w 6696733"/>
              <a:gd name="connsiteY5951" fmla="*/ 2960970 h 6025976"/>
              <a:gd name="connsiteX5952" fmla="*/ 782738 w 6696733"/>
              <a:gd name="connsiteY5952" fmla="*/ 2970910 h 6025976"/>
              <a:gd name="connsiteX5953" fmla="*/ 774498 w 6696733"/>
              <a:gd name="connsiteY5953" fmla="*/ 2973263 h 6025976"/>
              <a:gd name="connsiteX5954" fmla="*/ 768614 w 6696733"/>
              <a:gd name="connsiteY5954" fmla="*/ 2972537 h 6025976"/>
              <a:gd name="connsiteX5955" fmla="*/ 694067 w 6696733"/>
              <a:gd name="connsiteY5955" fmla="*/ 2980190 h 6025976"/>
              <a:gd name="connsiteX5956" fmla="*/ 692104 w 6696733"/>
              <a:gd name="connsiteY5956" fmla="*/ 2979948 h 6025976"/>
              <a:gd name="connsiteX5957" fmla="*/ 735664 w 6696733"/>
              <a:gd name="connsiteY5957" fmla="*/ 2965103 h 6025976"/>
              <a:gd name="connsiteX5958" fmla="*/ 754110 w 6696733"/>
              <a:gd name="connsiteY5958" fmla="*/ 2960639 h 6025976"/>
              <a:gd name="connsiteX5959" fmla="*/ 775304 w 6696733"/>
              <a:gd name="connsiteY5959" fmla="*/ 2949775 h 6025976"/>
              <a:gd name="connsiteX5960" fmla="*/ 832592 w 6696733"/>
              <a:gd name="connsiteY5960" fmla="*/ 2936624 h 6025976"/>
              <a:gd name="connsiteX5961" fmla="*/ 889098 w 6696733"/>
              <a:gd name="connsiteY5961" fmla="*/ 2930115 h 6025976"/>
              <a:gd name="connsiteX5962" fmla="*/ 884401 w 6696733"/>
              <a:gd name="connsiteY5962" fmla="*/ 2919426 h 6025976"/>
              <a:gd name="connsiteX5963" fmla="*/ 862835 w 6696733"/>
              <a:gd name="connsiteY5963" fmla="*/ 2899919 h 6025976"/>
              <a:gd name="connsiteX5964" fmla="*/ 856571 w 6696733"/>
              <a:gd name="connsiteY5964" fmla="*/ 2885667 h 6025976"/>
              <a:gd name="connsiteX5965" fmla="*/ 849924 w 6696733"/>
              <a:gd name="connsiteY5965" fmla="*/ 2857890 h 6025976"/>
              <a:gd name="connsiteX5966" fmla="*/ 782432 w 6696733"/>
              <a:gd name="connsiteY5966" fmla="*/ 2873153 h 6025976"/>
              <a:gd name="connsiteX5967" fmla="*/ 764003 w 6696733"/>
              <a:gd name="connsiteY5967" fmla="*/ 2860772 h 6025976"/>
              <a:gd name="connsiteX5968" fmla="*/ 770677 w 6696733"/>
              <a:gd name="connsiteY5968" fmla="*/ 2854856 h 6025976"/>
              <a:gd name="connsiteX5969" fmla="*/ 825213 w 6696733"/>
              <a:gd name="connsiteY5969" fmla="*/ 2848104 h 6025976"/>
              <a:gd name="connsiteX5970" fmla="*/ 855823 w 6696733"/>
              <a:gd name="connsiteY5970" fmla="*/ 2841771 h 6025976"/>
              <a:gd name="connsiteX5971" fmla="*/ 934693 w 6696733"/>
              <a:gd name="connsiteY5971" fmla="*/ 2831282 h 6025976"/>
              <a:gd name="connsiteX5972" fmla="*/ 977859 w 6696733"/>
              <a:gd name="connsiteY5972" fmla="*/ 2819756 h 6025976"/>
              <a:gd name="connsiteX5973" fmla="*/ 940593 w 6696733"/>
              <a:gd name="connsiteY5973" fmla="*/ 2815161 h 6025976"/>
              <a:gd name="connsiteX5974" fmla="*/ 948057 w 6696733"/>
              <a:gd name="connsiteY5974" fmla="*/ 2802603 h 6025976"/>
              <a:gd name="connsiteX5975" fmla="*/ 1076746 w 6696733"/>
              <a:gd name="connsiteY5975" fmla="*/ 2791518 h 6025976"/>
              <a:gd name="connsiteX5976" fmla="*/ 1103034 w 6696733"/>
              <a:gd name="connsiteY5976" fmla="*/ 2788022 h 6025976"/>
              <a:gd name="connsiteX5977" fmla="*/ 1100765 w 6696733"/>
              <a:gd name="connsiteY5977" fmla="*/ 2690023 h 6025976"/>
              <a:gd name="connsiteX5978" fmla="*/ 1114521 w 6696733"/>
              <a:gd name="connsiteY5978" fmla="*/ 2658025 h 6025976"/>
              <a:gd name="connsiteX5979" fmla="*/ 1127080 w 6696733"/>
              <a:gd name="connsiteY5979" fmla="*/ 2652835 h 6025976"/>
              <a:gd name="connsiteX5980" fmla="*/ 1123554 w 6696733"/>
              <a:gd name="connsiteY5980" fmla="*/ 2649030 h 6025976"/>
              <a:gd name="connsiteX5981" fmla="*/ 1115725 w 6696733"/>
              <a:gd name="connsiteY5981" fmla="*/ 2631217 h 6025976"/>
              <a:gd name="connsiteX5982" fmla="*/ 1082366 w 6696733"/>
              <a:gd name="connsiteY5982" fmla="*/ 2643950 h 6025976"/>
              <a:gd name="connsiteX5983" fmla="*/ 1083567 w 6696733"/>
              <a:gd name="connsiteY5983" fmla="*/ 2617141 h 6025976"/>
              <a:gd name="connsiteX5984" fmla="*/ 1116910 w 6696733"/>
              <a:gd name="connsiteY5984" fmla="*/ 2621254 h 6025976"/>
              <a:gd name="connsiteX5985" fmla="*/ 1124754 w 6696733"/>
              <a:gd name="connsiteY5985" fmla="*/ 2622221 h 6025976"/>
              <a:gd name="connsiteX5986" fmla="*/ 1171052 w 6696733"/>
              <a:gd name="connsiteY5986" fmla="*/ 2617822 h 6025976"/>
              <a:gd name="connsiteX5987" fmla="*/ 1173805 w 6696733"/>
              <a:gd name="connsiteY5987" fmla="*/ 2611424 h 6025976"/>
              <a:gd name="connsiteX5988" fmla="*/ 1137329 w 6696733"/>
              <a:gd name="connsiteY5988" fmla="*/ 2600186 h 6025976"/>
              <a:gd name="connsiteX5989" fmla="*/ 1133403 w 6696733"/>
              <a:gd name="connsiteY5989" fmla="*/ 2599701 h 6025976"/>
              <a:gd name="connsiteX5990" fmla="*/ 1107116 w 6696733"/>
              <a:gd name="connsiteY5990" fmla="*/ 2603199 h 6025976"/>
              <a:gd name="connsiteX5991" fmla="*/ 1101626 w 6696733"/>
              <a:gd name="connsiteY5991" fmla="*/ 2599152 h 6025976"/>
              <a:gd name="connsiteX5992" fmla="*/ 1105564 w 6696733"/>
              <a:gd name="connsiteY5992" fmla="*/ 2582789 h 6025976"/>
              <a:gd name="connsiteX5993" fmla="*/ 1120084 w 6696733"/>
              <a:gd name="connsiteY5993" fmla="*/ 2577841 h 6025976"/>
              <a:gd name="connsiteX5994" fmla="*/ 1197368 w 6696733"/>
              <a:gd name="connsiteY5994" fmla="*/ 2580634 h 6025976"/>
              <a:gd name="connsiteX5995" fmla="*/ 1222864 w 6696733"/>
              <a:gd name="connsiteY5995" fmla="*/ 2583778 h 6025976"/>
              <a:gd name="connsiteX5996" fmla="*/ 1240911 w 6696733"/>
              <a:gd name="connsiteY5996" fmla="*/ 2582635 h 6025976"/>
              <a:gd name="connsiteX5997" fmla="*/ 1258563 w 6696733"/>
              <a:gd name="connsiteY5997" fmla="*/ 2584812 h 6025976"/>
              <a:gd name="connsiteX5998" fmla="*/ 1271123 w 6696733"/>
              <a:gd name="connsiteY5998" fmla="*/ 2579622 h 6025976"/>
              <a:gd name="connsiteX5999" fmla="*/ 1275047 w 6696733"/>
              <a:gd name="connsiteY5999" fmla="*/ 2580105 h 6025976"/>
              <a:gd name="connsiteX6000" fmla="*/ 1282905 w 6696733"/>
              <a:gd name="connsiteY6000" fmla="*/ 2564228 h 6025976"/>
              <a:gd name="connsiteX6001" fmla="*/ 1216997 w 6696733"/>
              <a:gd name="connsiteY6001" fmla="*/ 2566207 h 6025976"/>
              <a:gd name="connsiteX6002" fmla="*/ 1206795 w 6696733"/>
              <a:gd name="connsiteY6002" fmla="*/ 2568318 h 6025976"/>
              <a:gd name="connsiteX6003" fmla="*/ 1202870 w 6696733"/>
              <a:gd name="connsiteY6003" fmla="*/ 2567834 h 6025976"/>
              <a:gd name="connsiteX6004" fmla="*/ 1196986 w 6696733"/>
              <a:gd name="connsiteY6004" fmla="*/ 2567108 h 6025976"/>
              <a:gd name="connsiteX6005" fmla="*/ 1193065 w 6696733"/>
              <a:gd name="connsiteY6005" fmla="*/ 2566624 h 6025976"/>
              <a:gd name="connsiteX6006" fmla="*/ 1187181 w 6696733"/>
              <a:gd name="connsiteY6006" fmla="*/ 2565899 h 6025976"/>
              <a:gd name="connsiteX6007" fmla="*/ 1170700 w 6696733"/>
              <a:gd name="connsiteY6007" fmla="*/ 2570606 h 6025976"/>
              <a:gd name="connsiteX6008" fmla="*/ 1166776 w 6696733"/>
              <a:gd name="connsiteY6008" fmla="*/ 2570122 h 6025976"/>
              <a:gd name="connsiteX6009" fmla="*/ 1162853 w 6696733"/>
              <a:gd name="connsiteY6009" fmla="*/ 2569638 h 6025976"/>
              <a:gd name="connsiteX6010" fmla="*/ 1158933 w 6696733"/>
              <a:gd name="connsiteY6010" fmla="*/ 2569155 h 6025976"/>
              <a:gd name="connsiteX6011" fmla="*/ 1138921 w 6696733"/>
              <a:gd name="connsiteY6011" fmla="*/ 2570056 h 6025976"/>
              <a:gd name="connsiteX6012" fmla="*/ 1131077 w 6696733"/>
              <a:gd name="connsiteY6012" fmla="*/ 2569088 h 6025976"/>
              <a:gd name="connsiteX6013" fmla="*/ 1111858 w 6696733"/>
              <a:gd name="connsiteY6013" fmla="*/ 2563348 h 6025976"/>
              <a:gd name="connsiteX6014" fmla="*/ 1108331 w 6696733"/>
              <a:gd name="connsiteY6014" fmla="*/ 2559543 h 6025976"/>
              <a:gd name="connsiteX6015" fmla="*/ 1110292 w 6696733"/>
              <a:gd name="connsiteY6015" fmla="*/ 2559785 h 6025976"/>
              <a:gd name="connsiteX6016" fmla="*/ 1131092 w 6696733"/>
              <a:gd name="connsiteY6016" fmla="*/ 2552242 h 6025976"/>
              <a:gd name="connsiteX6017" fmla="*/ 1178574 w 6696733"/>
              <a:gd name="connsiteY6017" fmla="*/ 2537881 h 6025976"/>
              <a:gd name="connsiteX6018" fmla="*/ 1180536 w 6696733"/>
              <a:gd name="connsiteY6018" fmla="*/ 2538123 h 6025976"/>
              <a:gd name="connsiteX6019" fmla="*/ 1177800 w 6696733"/>
              <a:gd name="connsiteY6019" fmla="*/ 2527676 h 6025976"/>
              <a:gd name="connsiteX6020" fmla="*/ 1174271 w 6696733"/>
              <a:gd name="connsiteY6020" fmla="*/ 2523872 h 6025976"/>
              <a:gd name="connsiteX6021" fmla="*/ 1157014 w 6696733"/>
              <a:gd name="connsiteY6021" fmla="*/ 2518374 h 6025976"/>
              <a:gd name="connsiteX6022" fmla="*/ 1160542 w 6696733"/>
              <a:gd name="connsiteY6022" fmla="*/ 2522179 h 6025976"/>
              <a:gd name="connsiteX6023" fmla="*/ 1151891 w 6696733"/>
              <a:gd name="connsiteY6023" fmla="*/ 2544698 h 6025976"/>
              <a:gd name="connsiteX6024" fmla="*/ 1146023 w 6696733"/>
              <a:gd name="connsiteY6024" fmla="*/ 2527128 h 6025976"/>
              <a:gd name="connsiteX6025" fmla="*/ 1146813 w 6696733"/>
              <a:gd name="connsiteY6025" fmla="*/ 2520485 h 6025976"/>
              <a:gd name="connsiteX6026" fmla="*/ 1130724 w 6696733"/>
              <a:gd name="connsiteY6026" fmla="*/ 2521870 h 6025976"/>
              <a:gd name="connsiteX6027" fmla="*/ 1086011 w 6696733"/>
              <a:gd name="connsiteY6027" fmla="*/ 2512986 h 6025976"/>
              <a:gd name="connsiteX6028" fmla="*/ 1118576 w 6696733"/>
              <a:gd name="connsiteY6028" fmla="*/ 2506894 h 6025976"/>
              <a:gd name="connsiteX6029" fmla="*/ 1117405 w 6696733"/>
              <a:gd name="connsiteY6029" fmla="*/ 2500011 h 6025976"/>
              <a:gd name="connsiteX6030" fmla="*/ 1098584 w 6696733"/>
              <a:gd name="connsiteY6030" fmla="*/ 2490949 h 6025976"/>
              <a:gd name="connsiteX6031" fmla="*/ 1115458 w 6696733"/>
              <a:gd name="connsiteY6031" fmla="*/ 2482923 h 6025976"/>
              <a:gd name="connsiteX6032" fmla="*/ 1099374 w 6696733"/>
              <a:gd name="connsiteY6032" fmla="*/ 2484308 h 6025976"/>
              <a:gd name="connsiteX6033" fmla="*/ 1098599 w 6696733"/>
              <a:gd name="connsiteY6033" fmla="*/ 2474103 h 6025976"/>
              <a:gd name="connsiteX6034" fmla="*/ 1111156 w 6696733"/>
              <a:gd name="connsiteY6034" fmla="*/ 2468914 h 6025976"/>
              <a:gd name="connsiteX6035" fmla="*/ 1111551 w 6696733"/>
              <a:gd name="connsiteY6035" fmla="*/ 2465592 h 6025976"/>
              <a:gd name="connsiteX6036" fmla="*/ 1111946 w 6696733"/>
              <a:gd name="connsiteY6036" fmla="*/ 2462271 h 6025976"/>
              <a:gd name="connsiteX6037" fmla="*/ 1108024 w 6696733"/>
              <a:gd name="connsiteY6037" fmla="*/ 2461788 h 6025976"/>
              <a:gd name="connsiteX6038" fmla="*/ 1106062 w 6696733"/>
              <a:gd name="connsiteY6038" fmla="*/ 2461546 h 6025976"/>
              <a:gd name="connsiteX6039" fmla="*/ 1112341 w 6696733"/>
              <a:gd name="connsiteY6039" fmla="*/ 2458951 h 6025976"/>
              <a:gd name="connsiteX6040" fmla="*/ 1120991 w 6696733"/>
              <a:gd name="connsiteY6040" fmla="*/ 2436431 h 6025976"/>
              <a:gd name="connsiteX6041" fmla="*/ 1130785 w 6696733"/>
              <a:gd name="connsiteY6041" fmla="*/ 2454486 h 6025976"/>
              <a:gd name="connsiteX6042" fmla="*/ 1146489 w 6696733"/>
              <a:gd name="connsiteY6042" fmla="*/ 2439576 h 6025976"/>
              <a:gd name="connsiteX6043" fmla="*/ 1136287 w 6696733"/>
              <a:gd name="connsiteY6043" fmla="*/ 2441686 h 6025976"/>
              <a:gd name="connsiteX6044" fmla="*/ 1151992 w 6696733"/>
              <a:gd name="connsiteY6044" fmla="*/ 2426776 h 6025976"/>
              <a:gd name="connsiteX6045" fmla="*/ 1153953 w 6696733"/>
              <a:gd name="connsiteY6045" fmla="*/ 2427018 h 6025976"/>
              <a:gd name="connsiteX6046" fmla="*/ 1128104 w 6696733"/>
              <a:gd name="connsiteY6046" fmla="*/ 2376656 h 6025976"/>
              <a:gd name="connsiteX6047" fmla="*/ 1137531 w 6696733"/>
              <a:gd name="connsiteY6047" fmla="*/ 2364340 h 6025976"/>
              <a:gd name="connsiteX6048" fmla="*/ 1131647 w 6696733"/>
              <a:gd name="connsiteY6048" fmla="*/ 2363614 h 6025976"/>
              <a:gd name="connsiteX6049" fmla="*/ 1104173 w 6696733"/>
              <a:gd name="connsiteY6049" fmla="*/ 2377074 h 6025976"/>
              <a:gd name="connsiteX6050" fmla="*/ 1103778 w 6696733"/>
              <a:gd name="connsiteY6050" fmla="*/ 2380394 h 6025976"/>
              <a:gd name="connsiteX6051" fmla="*/ 1108873 w 6696733"/>
              <a:gd name="connsiteY6051" fmla="*/ 2387763 h 6025976"/>
              <a:gd name="connsiteX6052" fmla="*/ 1100221 w 6696733"/>
              <a:gd name="connsiteY6052" fmla="*/ 2410281 h 6025976"/>
              <a:gd name="connsiteX6053" fmla="*/ 1093959 w 6696733"/>
              <a:gd name="connsiteY6053" fmla="*/ 2396030 h 6025976"/>
              <a:gd name="connsiteX6054" fmla="*/ 1094354 w 6696733"/>
              <a:gd name="connsiteY6054" fmla="*/ 2392710 h 6025976"/>
              <a:gd name="connsiteX6055" fmla="*/ 1079057 w 6696733"/>
              <a:gd name="connsiteY6055" fmla="*/ 2387454 h 6025976"/>
              <a:gd name="connsiteX6056" fmla="*/ 1048847 w 6696733"/>
              <a:gd name="connsiteY6056" fmla="*/ 2390467 h 6025976"/>
              <a:gd name="connsiteX6057" fmla="*/ 1046886 w 6696733"/>
              <a:gd name="connsiteY6057" fmla="*/ 2390224 h 6025976"/>
              <a:gd name="connsiteX6058" fmla="*/ 1039054 w 6696733"/>
              <a:gd name="connsiteY6058" fmla="*/ 2372411 h 6025976"/>
              <a:gd name="connsiteX6059" fmla="*/ 1039449 w 6696733"/>
              <a:gd name="connsiteY6059" fmla="*/ 2369090 h 6025976"/>
              <a:gd name="connsiteX6060" fmla="*/ 977463 w 6696733"/>
              <a:gd name="connsiteY6060" fmla="*/ 2371554 h 6025976"/>
              <a:gd name="connsiteX6061" fmla="*/ 983741 w 6696733"/>
              <a:gd name="connsiteY6061" fmla="*/ 2368958 h 6025976"/>
              <a:gd name="connsiteX6062" fmla="*/ 955126 w 6696733"/>
              <a:gd name="connsiteY6062" fmla="*/ 2341843 h 6025976"/>
              <a:gd name="connsiteX6063" fmla="*/ 954349 w 6696733"/>
              <a:gd name="connsiteY6063" fmla="*/ 2331638 h 6025976"/>
              <a:gd name="connsiteX6064" fmla="*/ 944936 w 6696733"/>
              <a:gd name="connsiteY6064" fmla="*/ 2327106 h 6025976"/>
              <a:gd name="connsiteX6065" fmla="*/ 955930 w 6696733"/>
              <a:gd name="connsiteY6065" fmla="*/ 2318355 h 6025976"/>
              <a:gd name="connsiteX6066" fmla="*/ 971254 w 6696733"/>
              <a:gd name="connsiteY6066" fmla="*/ 2289917 h 6025976"/>
              <a:gd name="connsiteX6067" fmla="*/ 999886 w 6696733"/>
              <a:gd name="connsiteY6067" fmla="*/ 2300188 h 6025976"/>
              <a:gd name="connsiteX6068" fmla="*/ 1031662 w 6696733"/>
              <a:gd name="connsiteY6068" fmla="*/ 2300738 h 6025976"/>
              <a:gd name="connsiteX6069" fmla="*/ 1033505 w 6696733"/>
              <a:gd name="connsiteY6069" fmla="*/ 2301977 h 6025976"/>
              <a:gd name="connsiteX6070" fmla="*/ 1033229 w 6696733"/>
              <a:gd name="connsiteY6070" fmla="*/ 2304301 h 6025976"/>
              <a:gd name="connsiteX6071" fmla="*/ 1040299 w 6696733"/>
              <a:gd name="connsiteY6071" fmla="*/ 2295064 h 6025976"/>
              <a:gd name="connsiteX6072" fmla="*/ 1052858 w 6696733"/>
              <a:gd name="connsiteY6072" fmla="*/ 2289874 h 6025976"/>
              <a:gd name="connsiteX6073" fmla="*/ 1058346 w 6696733"/>
              <a:gd name="connsiteY6073" fmla="*/ 2293920 h 6025976"/>
              <a:gd name="connsiteX6074" fmla="*/ 1077959 w 6696733"/>
              <a:gd name="connsiteY6074" fmla="*/ 2296340 h 6025976"/>
              <a:gd name="connsiteX6075" fmla="*/ 1086582 w 6696733"/>
              <a:gd name="connsiteY6075" fmla="*/ 2307512 h 6025976"/>
              <a:gd name="connsiteX6076" fmla="*/ 1149754 w 6696733"/>
              <a:gd name="connsiteY6076" fmla="*/ 2295086 h 6025976"/>
              <a:gd name="connsiteX6077" fmla="*/ 1114464 w 6696733"/>
              <a:gd name="connsiteY6077" fmla="*/ 2273886 h 6025976"/>
              <a:gd name="connsiteX6078" fmla="*/ 1072091 w 6696733"/>
              <a:gd name="connsiteY6078" fmla="*/ 2278768 h 6025976"/>
              <a:gd name="connsiteX6079" fmla="*/ 1037956 w 6696733"/>
              <a:gd name="connsiteY6079" fmla="*/ 2281297 h 6025976"/>
              <a:gd name="connsiteX6080" fmla="*/ 1028149 w 6696733"/>
              <a:gd name="connsiteY6080" fmla="*/ 2280087 h 6025976"/>
              <a:gd name="connsiteX6081" fmla="*/ 1034428 w 6696733"/>
              <a:gd name="connsiteY6081" fmla="*/ 2277493 h 6025976"/>
              <a:gd name="connsiteX6082" fmla="*/ 1022279 w 6696733"/>
              <a:gd name="connsiteY6082" fmla="*/ 2262515 h 6025976"/>
              <a:gd name="connsiteX6083" fmla="*/ 1027008 w 6696733"/>
              <a:gd name="connsiteY6083" fmla="*/ 2239511 h 6025976"/>
              <a:gd name="connsiteX6084" fmla="*/ 1006999 w 6696733"/>
              <a:gd name="connsiteY6084" fmla="*/ 2240413 h 6025976"/>
              <a:gd name="connsiteX6085" fmla="*/ 1007012 w 6696733"/>
              <a:gd name="connsiteY6085" fmla="*/ 2223568 h 6025976"/>
              <a:gd name="connsiteX6086" fmla="*/ 1147880 w 6696733"/>
              <a:gd name="connsiteY6086" fmla="*/ 2193768 h 6025976"/>
              <a:gd name="connsiteX6087" fmla="*/ 1174563 w 6696733"/>
              <a:gd name="connsiteY6087" fmla="*/ 2186950 h 6025976"/>
              <a:gd name="connsiteX6088" fmla="*/ 1182421 w 6696733"/>
              <a:gd name="connsiteY6088" fmla="*/ 2171072 h 6025976"/>
              <a:gd name="connsiteX6089" fmla="*/ 1184763 w 6696733"/>
              <a:gd name="connsiteY6089" fmla="*/ 2184840 h 6025976"/>
              <a:gd name="connsiteX6090" fmla="*/ 1197719 w 6696733"/>
              <a:gd name="connsiteY6090" fmla="*/ 2176327 h 6025976"/>
              <a:gd name="connsiteX6091" fmla="*/ 1211066 w 6696733"/>
              <a:gd name="connsiteY6091" fmla="*/ 2164495 h 6025976"/>
              <a:gd name="connsiteX6092" fmla="*/ 1213425 w 6696733"/>
              <a:gd name="connsiteY6092" fmla="*/ 2161416 h 6025976"/>
              <a:gd name="connsiteX6093" fmla="*/ 1225983 w 6696733"/>
              <a:gd name="connsiteY6093" fmla="*/ 2156227 h 6025976"/>
              <a:gd name="connsiteX6094" fmla="*/ 1227168 w 6696733"/>
              <a:gd name="connsiteY6094" fmla="*/ 2146264 h 6025976"/>
              <a:gd name="connsiteX6095" fmla="*/ 1234632 w 6696733"/>
              <a:gd name="connsiteY6095" fmla="*/ 2133706 h 6025976"/>
              <a:gd name="connsiteX6096" fmla="*/ 1188730 w 6696733"/>
              <a:gd name="connsiteY6096" fmla="*/ 2134785 h 6025976"/>
              <a:gd name="connsiteX6097" fmla="*/ 1147543 w 6696733"/>
              <a:gd name="connsiteY6097" fmla="*/ 2129704 h 6025976"/>
              <a:gd name="connsiteX6098" fmla="*/ 1139698 w 6696733"/>
              <a:gd name="connsiteY6098" fmla="*/ 2128737 h 6025976"/>
              <a:gd name="connsiteX6099" fmla="*/ 1144016 w 6696733"/>
              <a:gd name="connsiteY6099" fmla="*/ 2125899 h 6025976"/>
              <a:gd name="connsiteX6100" fmla="*/ 1135393 w 6696733"/>
              <a:gd name="connsiteY6100" fmla="*/ 2114728 h 6025976"/>
              <a:gd name="connsiteX6101" fmla="*/ 1176979 w 6696733"/>
              <a:gd name="connsiteY6101" fmla="*/ 2116486 h 6025976"/>
              <a:gd name="connsiteX6102" fmla="*/ 1209545 w 6696733"/>
              <a:gd name="connsiteY6102" fmla="*/ 2110395 h 6025976"/>
              <a:gd name="connsiteX6103" fmla="*/ 1220538 w 6696733"/>
              <a:gd name="connsiteY6103" fmla="*/ 2101642 h 6025976"/>
              <a:gd name="connsiteX6104" fmla="*/ 1241337 w 6696733"/>
              <a:gd name="connsiteY6104" fmla="*/ 2094098 h 6025976"/>
              <a:gd name="connsiteX6105" fmla="*/ 1240560 w 6696733"/>
              <a:gd name="connsiteY6105" fmla="*/ 2083893 h 6025976"/>
              <a:gd name="connsiteX6106" fmla="*/ 1246064 w 6696733"/>
              <a:gd name="connsiteY6106" fmla="*/ 2071094 h 6025976"/>
              <a:gd name="connsiteX6107" fmla="*/ 1250367 w 6696733"/>
              <a:gd name="connsiteY6107" fmla="*/ 2085103 h 6025976"/>
              <a:gd name="connsiteX6108" fmla="*/ 1247220 w 6696733"/>
              <a:gd name="connsiteY6108" fmla="*/ 2094824 h 6025976"/>
              <a:gd name="connsiteX6109" fmla="*/ 1265267 w 6696733"/>
              <a:gd name="connsiteY6109" fmla="*/ 2093680 h 6025976"/>
              <a:gd name="connsiteX6110" fmla="*/ 1295477 w 6696733"/>
              <a:gd name="connsiteY6110" fmla="*/ 2090667 h 6025976"/>
              <a:gd name="connsiteX6111" fmla="*/ 1299794 w 6696733"/>
              <a:gd name="connsiteY6111" fmla="*/ 2087830 h 6025976"/>
              <a:gd name="connsiteX6112" fmla="*/ 1300584 w 6696733"/>
              <a:gd name="connsiteY6112" fmla="*/ 2081189 h 6025976"/>
              <a:gd name="connsiteX6113" fmla="*/ 1312747 w 6696733"/>
              <a:gd name="connsiteY6113" fmla="*/ 2079319 h 6025976"/>
              <a:gd name="connsiteX6114" fmla="*/ 1316290 w 6696733"/>
              <a:gd name="connsiteY6114" fmla="*/ 2066277 h 6025976"/>
              <a:gd name="connsiteX6115" fmla="*/ 1252343 w 6696733"/>
              <a:gd name="connsiteY6115" fmla="*/ 2068499 h 6025976"/>
              <a:gd name="connsiteX6116" fmla="*/ 1219777 w 6696733"/>
              <a:gd name="connsiteY6116" fmla="*/ 2074591 h 6025976"/>
              <a:gd name="connsiteX6117" fmla="*/ 1181326 w 6696733"/>
              <a:gd name="connsiteY6117" fmla="*/ 2079958 h 6025976"/>
              <a:gd name="connsiteX6118" fmla="*/ 1166409 w 6696733"/>
              <a:gd name="connsiteY6118" fmla="*/ 2088226 h 6025976"/>
              <a:gd name="connsiteX6119" fmla="*/ 1141704 w 6696733"/>
              <a:gd name="connsiteY6119" fmla="*/ 2078440 h 6025976"/>
              <a:gd name="connsiteX6120" fmla="*/ 1103251 w 6696733"/>
              <a:gd name="connsiteY6120" fmla="*/ 2083806 h 6025976"/>
              <a:gd name="connsiteX6121" fmla="*/ 1103238 w 6696733"/>
              <a:gd name="connsiteY6121" fmla="*/ 2100652 h 6025976"/>
              <a:gd name="connsiteX6122" fmla="*/ 1091089 w 6696733"/>
              <a:gd name="connsiteY6122" fmla="*/ 2085676 h 6025976"/>
              <a:gd name="connsiteX6123" fmla="*/ 1067156 w 6696733"/>
              <a:gd name="connsiteY6123" fmla="*/ 2086093 h 6025976"/>
              <a:gd name="connsiteX6124" fmla="*/ 1073830 w 6696733"/>
              <a:gd name="connsiteY6124" fmla="*/ 2080178 h 6025976"/>
              <a:gd name="connsiteX6125" fmla="*/ 1085995 w 6696733"/>
              <a:gd name="connsiteY6125" fmla="*/ 2078308 h 6025976"/>
              <a:gd name="connsiteX6126" fmla="*/ 1084824 w 6696733"/>
              <a:gd name="connsiteY6126" fmla="*/ 2071425 h 6025976"/>
              <a:gd name="connsiteX6127" fmla="*/ 1090327 w 6696733"/>
              <a:gd name="connsiteY6127" fmla="*/ 2058625 h 6025976"/>
              <a:gd name="connsiteX6128" fmla="*/ 1145655 w 6696733"/>
              <a:gd name="connsiteY6128" fmla="*/ 2045231 h 6025976"/>
              <a:gd name="connsiteX6129" fmla="*/ 1148012 w 6696733"/>
              <a:gd name="connsiteY6129" fmla="*/ 2042153 h 6025976"/>
              <a:gd name="connsiteX6130" fmla="*/ 1149197 w 6696733"/>
              <a:gd name="connsiteY6130" fmla="*/ 2032190 h 6025976"/>
              <a:gd name="connsiteX6131" fmla="*/ 1177445 w 6696733"/>
              <a:gd name="connsiteY6131" fmla="*/ 2028935 h 6025976"/>
              <a:gd name="connsiteX6132" fmla="*/ 1121738 w 6696733"/>
              <a:gd name="connsiteY6132" fmla="*/ 2028803 h 6025976"/>
              <a:gd name="connsiteX6133" fmla="*/ 1115855 w 6696733"/>
              <a:gd name="connsiteY6133" fmla="*/ 2028077 h 6025976"/>
              <a:gd name="connsiteX6134" fmla="*/ 1104877 w 6696733"/>
              <a:gd name="connsiteY6134" fmla="*/ 2019984 h 6025976"/>
              <a:gd name="connsiteX6135" fmla="*/ 1076232 w 6696733"/>
              <a:gd name="connsiteY6135" fmla="*/ 2026561 h 6025976"/>
              <a:gd name="connsiteX6136" fmla="*/ 1072309 w 6696733"/>
              <a:gd name="connsiteY6136" fmla="*/ 2026077 h 6025976"/>
              <a:gd name="connsiteX6137" fmla="*/ 1066834 w 6696733"/>
              <a:gd name="connsiteY6137" fmla="*/ 2005184 h 6025976"/>
              <a:gd name="connsiteX6138" fmla="*/ 1065268 w 6696733"/>
              <a:gd name="connsiteY6138" fmla="*/ 2001622 h 6025976"/>
              <a:gd name="connsiteX6139" fmla="*/ 1003278 w 6696733"/>
              <a:gd name="connsiteY6139" fmla="*/ 2004084 h 6025976"/>
              <a:gd name="connsiteX6140" fmla="*/ 1013877 w 6696733"/>
              <a:gd name="connsiteY6140" fmla="*/ 1998652 h 6025976"/>
              <a:gd name="connsiteX6141" fmla="*/ 1090386 w 6696733"/>
              <a:gd name="connsiteY6141" fmla="*/ 1991240 h 6025976"/>
              <a:gd name="connsiteX6142" fmla="*/ 1089611 w 6696733"/>
              <a:gd name="connsiteY6142" fmla="*/ 1981036 h 6025976"/>
              <a:gd name="connsiteX6143" fmla="*/ 1093929 w 6696733"/>
              <a:gd name="connsiteY6143" fmla="*/ 1978199 h 6025976"/>
              <a:gd name="connsiteX6144" fmla="*/ 1094704 w 6696733"/>
              <a:gd name="connsiteY6144" fmla="*/ 1988404 h 6025976"/>
              <a:gd name="connsiteX6145" fmla="*/ 1157086 w 6696733"/>
              <a:gd name="connsiteY6145" fmla="*/ 1982621 h 6025976"/>
              <a:gd name="connsiteX6146" fmla="*/ 1183007 w 6696733"/>
              <a:gd name="connsiteY6146" fmla="*/ 1948752 h 6025976"/>
              <a:gd name="connsiteX6147" fmla="*/ 1035481 w 6696733"/>
              <a:gd name="connsiteY6147" fmla="*/ 1967622 h 6025976"/>
              <a:gd name="connsiteX6148" fmla="*/ 1055138 w 6696733"/>
              <a:gd name="connsiteY6148" fmla="*/ 1919502 h 6025976"/>
              <a:gd name="connsiteX6149" fmla="*/ 1045346 w 6696733"/>
              <a:gd name="connsiteY6149" fmla="*/ 1901445 h 6025976"/>
              <a:gd name="connsiteX6150" fmla="*/ 1040648 w 6696733"/>
              <a:gd name="connsiteY6150" fmla="*/ 1890758 h 6025976"/>
              <a:gd name="connsiteX6151" fmla="*/ 1037518 w 6696733"/>
              <a:gd name="connsiteY6151" fmla="*/ 1883632 h 6025976"/>
              <a:gd name="connsiteX6152" fmla="*/ 997101 w 6696733"/>
              <a:gd name="connsiteY6152" fmla="*/ 1888756 h 6025976"/>
              <a:gd name="connsiteX6153" fmla="*/ 1011638 w 6696733"/>
              <a:gd name="connsiteY6153" fmla="*/ 1866962 h 6025976"/>
              <a:gd name="connsiteX6154" fmla="*/ 1010071 w 6696733"/>
              <a:gd name="connsiteY6154" fmla="*/ 1863399 h 6025976"/>
              <a:gd name="connsiteX6155" fmla="*/ 1016365 w 6696733"/>
              <a:gd name="connsiteY6155" fmla="*/ 1843957 h 6025976"/>
              <a:gd name="connsiteX6156" fmla="*/ 1023023 w 6696733"/>
              <a:gd name="connsiteY6156" fmla="*/ 1854888 h 6025976"/>
              <a:gd name="connsiteX6157" fmla="*/ 1029699 w 6696733"/>
              <a:gd name="connsiteY6157" fmla="*/ 1848973 h 6025976"/>
              <a:gd name="connsiteX6158" fmla="*/ 1059515 w 6696733"/>
              <a:gd name="connsiteY6158" fmla="*/ 1849279 h 6025976"/>
              <a:gd name="connsiteX6159" fmla="*/ 1072850 w 6696733"/>
              <a:gd name="connsiteY6159" fmla="*/ 1854295 h 6025976"/>
              <a:gd name="connsiteX6160" fmla="*/ 1073245 w 6696733"/>
              <a:gd name="connsiteY6160" fmla="*/ 1850974 h 6025976"/>
              <a:gd name="connsiteX6161" fmla="*/ 1076391 w 6696733"/>
              <a:gd name="connsiteY6161" fmla="*/ 1841253 h 6025976"/>
              <a:gd name="connsiteX6162" fmla="*/ 1070918 w 6696733"/>
              <a:gd name="connsiteY6162" fmla="*/ 1820361 h 6025976"/>
              <a:gd name="connsiteX6163" fmla="*/ 1071313 w 6696733"/>
              <a:gd name="connsiteY6163" fmla="*/ 1817040 h 6025976"/>
              <a:gd name="connsiteX6164" fmla="*/ 1049738 w 6696733"/>
              <a:gd name="connsiteY6164" fmla="*/ 1814378 h 6025976"/>
              <a:gd name="connsiteX6165" fmla="*/ 1038746 w 6696733"/>
              <a:gd name="connsiteY6165" fmla="*/ 1823132 h 6025976"/>
              <a:gd name="connsiteX6166" fmla="*/ 1016380 w 6696733"/>
              <a:gd name="connsiteY6166" fmla="*/ 1827112 h 6025976"/>
              <a:gd name="connsiteX6167" fmla="*/ 995590 w 6696733"/>
              <a:gd name="connsiteY6167" fmla="*/ 1817809 h 6025976"/>
              <a:gd name="connsiteX6168" fmla="*/ 975184 w 6696733"/>
              <a:gd name="connsiteY6168" fmla="*/ 1822031 h 6025976"/>
              <a:gd name="connsiteX6169" fmla="*/ 973223 w 6696733"/>
              <a:gd name="connsiteY6169" fmla="*/ 1821789 h 6025976"/>
              <a:gd name="connsiteX6170" fmla="*/ 950855 w 6696733"/>
              <a:gd name="connsiteY6170" fmla="*/ 1825769 h 6025976"/>
              <a:gd name="connsiteX6171" fmla="*/ 942613 w 6696733"/>
              <a:gd name="connsiteY6171" fmla="*/ 1828122 h 6025976"/>
              <a:gd name="connsiteX6172" fmla="*/ 914747 w 6696733"/>
              <a:gd name="connsiteY6172" fmla="*/ 1844903 h 6025976"/>
              <a:gd name="connsiteX6173" fmla="*/ 912390 w 6696733"/>
              <a:gd name="connsiteY6173" fmla="*/ 1847983 h 6025976"/>
              <a:gd name="connsiteX6174" fmla="*/ 888065 w 6696733"/>
              <a:gd name="connsiteY6174" fmla="*/ 1851721 h 6025976"/>
              <a:gd name="connsiteX6175" fmla="*/ 859812 w 6696733"/>
              <a:gd name="connsiteY6175" fmla="*/ 1854976 h 6025976"/>
              <a:gd name="connsiteX6176" fmla="*/ 857850 w 6696733"/>
              <a:gd name="connsiteY6176" fmla="*/ 1854734 h 6025976"/>
              <a:gd name="connsiteX6177" fmla="*/ 850020 w 6696733"/>
              <a:gd name="connsiteY6177" fmla="*/ 1836919 h 6025976"/>
              <a:gd name="connsiteX6178" fmla="*/ 850415 w 6696733"/>
              <a:gd name="connsiteY6178" fmla="*/ 1833598 h 6025976"/>
              <a:gd name="connsiteX6179" fmla="*/ 788429 w 6696733"/>
              <a:gd name="connsiteY6179" fmla="*/ 1836062 h 6025976"/>
              <a:gd name="connsiteX6180" fmla="*/ 815901 w 6696733"/>
              <a:gd name="connsiteY6180" fmla="*/ 1822603 h 6025976"/>
              <a:gd name="connsiteX6181" fmla="*/ 823367 w 6696733"/>
              <a:gd name="connsiteY6181" fmla="*/ 1810046 h 6025976"/>
              <a:gd name="connsiteX6182" fmla="*/ 823763 w 6696733"/>
              <a:gd name="connsiteY6182" fmla="*/ 1806724 h 6025976"/>
              <a:gd name="connsiteX6183" fmla="*/ 802187 w 6696733"/>
              <a:gd name="connsiteY6183" fmla="*/ 1804062 h 6025976"/>
              <a:gd name="connsiteX6184" fmla="*/ 787667 w 6696733"/>
              <a:gd name="connsiteY6184" fmla="*/ 1809011 h 6025976"/>
              <a:gd name="connsiteX6185" fmla="*/ 785705 w 6696733"/>
              <a:gd name="connsiteY6185" fmla="*/ 1808770 h 6025976"/>
              <a:gd name="connsiteX6186" fmla="*/ 781388 w 6696733"/>
              <a:gd name="connsiteY6186" fmla="*/ 1811606 h 6025976"/>
              <a:gd name="connsiteX6187" fmla="*/ 767263 w 6696733"/>
              <a:gd name="connsiteY6187" fmla="*/ 1813233 h 6025976"/>
              <a:gd name="connsiteX6188" fmla="*/ 759433 w 6696733"/>
              <a:gd name="connsiteY6188" fmla="*/ 1795420 h 6025976"/>
              <a:gd name="connsiteX6189" fmla="*/ 760223 w 6696733"/>
              <a:gd name="connsiteY6189" fmla="*/ 1788779 h 6025976"/>
              <a:gd name="connsiteX6190" fmla="*/ 754734 w 6696733"/>
              <a:gd name="connsiteY6190" fmla="*/ 1784732 h 6025976"/>
              <a:gd name="connsiteX6191" fmla="*/ 760379 w 6696733"/>
              <a:gd name="connsiteY6191" fmla="*/ 1779110 h 6025976"/>
              <a:gd name="connsiteX6192" fmla="*/ 765172 w 6696733"/>
              <a:gd name="connsiteY6192" fmla="*/ 1776304 h 6025976"/>
              <a:gd name="connsiteX6193" fmla="*/ 779853 w 6696733"/>
              <a:gd name="connsiteY6193" fmla="*/ 1774351 h 6025976"/>
              <a:gd name="connsiteX6194" fmla="*/ 796728 w 6696733"/>
              <a:gd name="connsiteY6194" fmla="*/ 1766325 h 6025976"/>
              <a:gd name="connsiteX6195" fmla="*/ 841456 w 6696733"/>
              <a:gd name="connsiteY6195" fmla="*/ 1758363 h 6025976"/>
              <a:gd name="connsiteX6196" fmla="*/ 843416 w 6696733"/>
              <a:gd name="connsiteY6196" fmla="*/ 1758605 h 6025976"/>
              <a:gd name="connsiteX6197" fmla="*/ 843908 w 6696733"/>
              <a:gd name="connsiteY6197" fmla="*/ 1758665 h 6025976"/>
              <a:gd name="connsiteX6198" fmla="*/ 845378 w 6696733"/>
              <a:gd name="connsiteY6198" fmla="*/ 1758847 h 6025976"/>
              <a:gd name="connsiteX6199" fmla="*/ 850091 w 6696733"/>
              <a:gd name="connsiteY6199" fmla="*/ 1752689 h 6025976"/>
              <a:gd name="connsiteX6200" fmla="*/ 863047 w 6696733"/>
              <a:gd name="connsiteY6200" fmla="*/ 1744177 h 6025976"/>
              <a:gd name="connsiteX6201" fmla="*/ 868537 w 6696733"/>
              <a:gd name="connsiteY6201" fmla="*/ 1748225 h 6025976"/>
              <a:gd name="connsiteX6202" fmla="*/ 870101 w 6696733"/>
              <a:gd name="connsiteY6202" fmla="*/ 1751787 h 6025976"/>
              <a:gd name="connsiteX6203" fmla="*/ 888147 w 6696733"/>
              <a:gd name="connsiteY6203" fmla="*/ 1750644 h 6025976"/>
              <a:gd name="connsiteX6204" fmla="*/ 887752 w 6696733"/>
              <a:gd name="connsiteY6204" fmla="*/ 1753965 h 6025976"/>
              <a:gd name="connsiteX6205" fmla="*/ 889719 w 6696733"/>
              <a:gd name="connsiteY6205" fmla="*/ 1754207 h 6025976"/>
              <a:gd name="connsiteX6206" fmla="*/ 896378 w 6696733"/>
              <a:gd name="connsiteY6206" fmla="*/ 1765137 h 6025976"/>
              <a:gd name="connsiteX6207" fmla="*/ 976032 w 6696733"/>
              <a:gd name="connsiteY6207" fmla="*/ 1748005 h 6025976"/>
              <a:gd name="connsiteX6208" fmla="*/ 979955 w 6696733"/>
              <a:gd name="connsiteY6208" fmla="*/ 1748489 h 6025976"/>
              <a:gd name="connsiteX6209" fmla="*/ 980350 w 6696733"/>
              <a:gd name="connsiteY6209" fmla="*/ 1745167 h 6025976"/>
              <a:gd name="connsiteX6210" fmla="*/ 992530 w 6696733"/>
              <a:gd name="connsiteY6210" fmla="*/ 1726453 h 6025976"/>
              <a:gd name="connsiteX6211" fmla="*/ 1016450 w 6696733"/>
              <a:gd name="connsiteY6211" fmla="*/ 1742881 h 6025976"/>
              <a:gd name="connsiteX6212" fmla="*/ 1024297 w 6696733"/>
              <a:gd name="connsiteY6212" fmla="*/ 1743849 h 6025976"/>
              <a:gd name="connsiteX6213" fmla="*/ 1047072 w 6696733"/>
              <a:gd name="connsiteY6213" fmla="*/ 1719702 h 6025976"/>
              <a:gd name="connsiteX6214" fmla="*/ 1071005 w 6696733"/>
              <a:gd name="connsiteY6214" fmla="*/ 1719283 h 6025976"/>
              <a:gd name="connsiteX6215" fmla="*/ 1092594 w 6696733"/>
              <a:gd name="connsiteY6215" fmla="*/ 1705098 h 6025976"/>
              <a:gd name="connsiteX6216" fmla="*/ 1094556 w 6696733"/>
              <a:gd name="connsiteY6216" fmla="*/ 1705340 h 6025976"/>
              <a:gd name="connsiteX6217" fmla="*/ 1109457 w 6696733"/>
              <a:gd name="connsiteY6217" fmla="*/ 1713918 h 6025976"/>
              <a:gd name="connsiteX6218" fmla="*/ 1105153 w 6696733"/>
              <a:gd name="connsiteY6218" fmla="*/ 1699909 h 6025976"/>
              <a:gd name="connsiteX6219" fmla="*/ 1105944 w 6696733"/>
              <a:gd name="connsiteY6219" fmla="*/ 1693266 h 6025976"/>
              <a:gd name="connsiteX6220" fmla="*/ 1093779 w 6696733"/>
              <a:gd name="connsiteY6220" fmla="*/ 1695135 h 6025976"/>
              <a:gd name="connsiteX6221" fmla="*/ 1049049 w 6696733"/>
              <a:gd name="connsiteY6221" fmla="*/ 1703097 h 6025976"/>
              <a:gd name="connsiteX6222" fmla="*/ 898367 w 6696733"/>
              <a:gd name="connsiteY6222" fmla="*/ 1731687 h 6025976"/>
              <a:gd name="connsiteX6223" fmla="*/ 876001 w 6696733"/>
              <a:gd name="connsiteY6223" fmla="*/ 1735667 h 6025976"/>
              <a:gd name="connsiteX6224" fmla="*/ 817540 w 6696733"/>
              <a:gd name="connsiteY6224" fmla="*/ 1741935 h 6025976"/>
              <a:gd name="connsiteX6225" fmla="*/ 864232 w 6696733"/>
              <a:gd name="connsiteY6225" fmla="*/ 1734216 h 6025976"/>
              <a:gd name="connsiteX6226" fmla="*/ 838340 w 6696733"/>
              <a:gd name="connsiteY6226" fmla="*/ 1734392 h 6025976"/>
              <a:gd name="connsiteX6227" fmla="*/ 850898 w 6696733"/>
              <a:gd name="connsiteY6227" fmla="*/ 1729201 h 6025976"/>
              <a:gd name="connsiteX6228" fmla="*/ 969005 w 6696733"/>
              <a:gd name="connsiteY6228" fmla="*/ 1706703 h 6025976"/>
              <a:gd name="connsiteX6229" fmla="*/ 1030225 w 6696733"/>
              <a:gd name="connsiteY6229" fmla="*/ 1694037 h 6025976"/>
              <a:gd name="connsiteX6230" fmla="*/ 1021207 w 6696733"/>
              <a:gd name="connsiteY6230" fmla="*/ 1686185 h 6025976"/>
              <a:gd name="connsiteX6231" fmla="*/ 1014927 w 6696733"/>
              <a:gd name="connsiteY6231" fmla="*/ 1688781 h 6025976"/>
              <a:gd name="connsiteX6232" fmla="*/ 1002367 w 6696733"/>
              <a:gd name="connsiteY6232" fmla="*/ 1693970 h 6025976"/>
              <a:gd name="connsiteX6233" fmla="*/ 981565 w 6696733"/>
              <a:gd name="connsiteY6233" fmla="*/ 1701513 h 6025976"/>
              <a:gd name="connsiteX6234" fmla="*/ 961173 w 6696733"/>
              <a:gd name="connsiteY6234" fmla="*/ 1688889 h 6025976"/>
              <a:gd name="connsiteX6235" fmla="*/ 953709 w 6696733"/>
              <a:gd name="connsiteY6235" fmla="*/ 1701446 h 6025976"/>
              <a:gd name="connsiteX6236" fmla="*/ 949406 w 6696733"/>
              <a:gd name="connsiteY6236" fmla="*/ 1687438 h 6025976"/>
              <a:gd name="connsiteX6237" fmla="*/ 954908 w 6696733"/>
              <a:gd name="connsiteY6237" fmla="*/ 1674638 h 6025976"/>
              <a:gd name="connsiteX6238" fmla="*/ 959606 w 6696733"/>
              <a:gd name="connsiteY6238" fmla="*/ 1685326 h 6025976"/>
              <a:gd name="connsiteX6239" fmla="*/ 967072 w 6696733"/>
              <a:gd name="connsiteY6239" fmla="*/ 1672769 h 6025976"/>
              <a:gd name="connsiteX6240" fmla="*/ 979631 w 6696733"/>
              <a:gd name="connsiteY6240" fmla="*/ 1667579 h 6025976"/>
              <a:gd name="connsiteX6241" fmla="*/ 1005529 w 6696733"/>
              <a:gd name="connsiteY6241" fmla="*/ 1667403 h 6025976"/>
              <a:gd name="connsiteX6242" fmla="*/ 1010636 w 6696733"/>
              <a:gd name="connsiteY6242" fmla="*/ 1657924 h 6025976"/>
              <a:gd name="connsiteX6243" fmla="*/ 1027911 w 6696733"/>
              <a:gd name="connsiteY6243" fmla="*/ 1646576 h 6025976"/>
              <a:gd name="connsiteX6244" fmla="*/ 1029873 w 6696733"/>
              <a:gd name="connsiteY6244" fmla="*/ 1646818 h 6025976"/>
              <a:gd name="connsiteX6245" fmla="*/ 1043222 w 6696733"/>
              <a:gd name="connsiteY6245" fmla="*/ 1634986 h 6025976"/>
              <a:gd name="connsiteX6246" fmla="*/ 1126816 w 6696733"/>
              <a:gd name="connsiteY6246" fmla="*/ 1601492 h 6025976"/>
              <a:gd name="connsiteX6247" fmla="*/ 1159780 w 6696733"/>
              <a:gd name="connsiteY6247" fmla="*/ 1592080 h 6025976"/>
              <a:gd name="connsiteX6248" fmla="*/ 1189990 w 6696733"/>
              <a:gd name="connsiteY6248" fmla="*/ 1589068 h 6025976"/>
              <a:gd name="connsiteX6249" fmla="*/ 1195492 w 6696733"/>
              <a:gd name="connsiteY6249" fmla="*/ 1576268 h 6025976"/>
              <a:gd name="connsiteX6250" fmla="*/ 1190005 w 6696733"/>
              <a:gd name="connsiteY6250" fmla="*/ 1572221 h 6025976"/>
              <a:gd name="connsiteX6251" fmla="*/ 1192756 w 6696733"/>
              <a:gd name="connsiteY6251" fmla="*/ 1565822 h 6025976"/>
              <a:gd name="connsiteX6252" fmla="*/ 1197454 w 6696733"/>
              <a:gd name="connsiteY6252" fmla="*/ 1576510 h 6025976"/>
              <a:gd name="connsiteX6253" fmla="*/ 1212354 w 6696733"/>
              <a:gd name="connsiteY6253" fmla="*/ 1585086 h 6025976"/>
              <a:gd name="connsiteX6254" fmla="*/ 1257083 w 6696733"/>
              <a:gd name="connsiteY6254" fmla="*/ 1577125 h 6025976"/>
              <a:gd name="connsiteX6255" fmla="*/ 1283373 w 6696733"/>
              <a:gd name="connsiteY6255" fmla="*/ 1573629 h 6025976"/>
              <a:gd name="connsiteX6256" fmla="*/ 1295536 w 6696733"/>
              <a:gd name="connsiteY6256" fmla="*/ 1571759 h 6025976"/>
              <a:gd name="connsiteX6257" fmla="*/ 1303381 w 6696733"/>
              <a:gd name="connsiteY6257" fmla="*/ 1572726 h 6025976"/>
              <a:gd name="connsiteX6258" fmla="*/ 1303628 w 6696733"/>
              <a:gd name="connsiteY6258" fmla="*/ 1570651 h 6025976"/>
              <a:gd name="connsiteX6259" fmla="*/ 1303776 w 6696733"/>
              <a:gd name="connsiteY6259" fmla="*/ 1569406 h 6025976"/>
              <a:gd name="connsiteX6260" fmla="*/ 1304567 w 6696733"/>
              <a:gd name="connsiteY6260" fmla="*/ 1562764 h 6025976"/>
              <a:gd name="connsiteX6261" fmla="*/ 1278280 w 6696733"/>
              <a:gd name="connsiteY6261" fmla="*/ 1566261 h 6025976"/>
              <a:gd name="connsiteX6262" fmla="*/ 1273961 w 6696733"/>
              <a:gd name="connsiteY6262" fmla="*/ 1569098 h 6025976"/>
              <a:gd name="connsiteX6263" fmla="*/ 1254741 w 6696733"/>
              <a:gd name="connsiteY6263" fmla="*/ 1563358 h 6025976"/>
              <a:gd name="connsiteX6264" fmla="*/ 1261813 w 6696733"/>
              <a:gd name="connsiteY6264" fmla="*/ 1554121 h 6025976"/>
              <a:gd name="connsiteX6265" fmla="*/ 1253191 w 6696733"/>
              <a:gd name="connsiteY6265" fmla="*/ 1542949 h 6025976"/>
              <a:gd name="connsiteX6266" fmla="*/ 1271238 w 6696733"/>
              <a:gd name="connsiteY6266" fmla="*/ 1541806 h 6025976"/>
              <a:gd name="connsiteX6267" fmla="*/ 1277505 w 6696733"/>
              <a:gd name="connsiteY6267" fmla="*/ 1556056 h 6025976"/>
              <a:gd name="connsiteX6268" fmla="*/ 1306938 w 6696733"/>
              <a:gd name="connsiteY6268" fmla="*/ 1542839 h 6025976"/>
              <a:gd name="connsiteX6269" fmla="*/ 1333225 w 6696733"/>
              <a:gd name="connsiteY6269" fmla="*/ 1539342 h 6025976"/>
              <a:gd name="connsiteX6270" fmla="*/ 1324209 w 6696733"/>
              <a:gd name="connsiteY6270" fmla="*/ 1531491 h 6025976"/>
              <a:gd name="connsiteX6271" fmla="*/ 1321076 w 6696733"/>
              <a:gd name="connsiteY6271" fmla="*/ 1524365 h 6025976"/>
              <a:gd name="connsiteX6272" fmla="*/ 1291261 w 6696733"/>
              <a:gd name="connsiteY6272" fmla="*/ 1524058 h 6025976"/>
              <a:gd name="connsiteX6273" fmla="*/ 1240267 w 6696733"/>
              <a:gd name="connsiteY6273" fmla="*/ 1517768 h 6025976"/>
              <a:gd name="connsiteX6274" fmla="*/ 1298728 w 6696733"/>
              <a:gd name="connsiteY6274" fmla="*/ 1511501 h 6025976"/>
              <a:gd name="connsiteX6275" fmla="*/ 1325014 w 6696733"/>
              <a:gd name="connsiteY6275" fmla="*/ 1508003 h 6025976"/>
              <a:gd name="connsiteX6276" fmla="*/ 1330898 w 6696733"/>
              <a:gd name="connsiteY6276" fmla="*/ 1508729 h 6025976"/>
              <a:gd name="connsiteX6277" fmla="*/ 1382682 w 6696733"/>
              <a:gd name="connsiteY6277" fmla="*/ 1508377 h 6025976"/>
              <a:gd name="connsiteX6278" fmla="*/ 1401125 w 6696733"/>
              <a:gd name="connsiteY6278" fmla="*/ 1503913 h 6025976"/>
              <a:gd name="connsiteX6279" fmla="*/ 1403484 w 6696733"/>
              <a:gd name="connsiteY6279" fmla="*/ 1500834 h 6025976"/>
              <a:gd name="connsiteX6280" fmla="*/ 1401520 w 6696733"/>
              <a:gd name="connsiteY6280" fmla="*/ 1500592 h 6025976"/>
              <a:gd name="connsiteX6281" fmla="*/ 1386618 w 6696733"/>
              <a:gd name="connsiteY6281" fmla="*/ 1492014 h 6025976"/>
              <a:gd name="connsiteX6282" fmla="*/ 1396821 w 6696733"/>
              <a:gd name="connsiteY6282" fmla="*/ 1489903 h 6025976"/>
              <a:gd name="connsiteX6283" fmla="*/ 1383486 w 6696733"/>
              <a:gd name="connsiteY6283" fmla="*/ 1484889 h 6025976"/>
              <a:gd name="connsiteX6284" fmla="*/ 1374059 w 6696733"/>
              <a:gd name="connsiteY6284" fmla="*/ 1497205 h 6025976"/>
              <a:gd name="connsiteX6285" fmla="*/ 1365834 w 6696733"/>
              <a:gd name="connsiteY6285" fmla="*/ 1482711 h 6025976"/>
              <a:gd name="connsiteX6286" fmla="*/ 1361915 w 6696733"/>
              <a:gd name="connsiteY6286" fmla="*/ 1482229 h 6025976"/>
              <a:gd name="connsiteX6287" fmla="*/ 1364268 w 6696733"/>
              <a:gd name="connsiteY6287" fmla="*/ 1479149 h 6025976"/>
              <a:gd name="connsiteX6288" fmla="*/ 1364663 w 6696733"/>
              <a:gd name="connsiteY6288" fmla="*/ 1475827 h 6025976"/>
              <a:gd name="connsiteX6289" fmla="*/ 1365058 w 6696733"/>
              <a:gd name="connsiteY6289" fmla="*/ 1472508 h 6025976"/>
              <a:gd name="connsiteX6290" fmla="*/ 1352897 w 6696733"/>
              <a:gd name="connsiteY6290" fmla="*/ 1474377 h 6025976"/>
              <a:gd name="connsiteX6291" fmla="*/ 1354082 w 6696733"/>
              <a:gd name="connsiteY6291" fmla="*/ 1464415 h 6025976"/>
              <a:gd name="connsiteX6292" fmla="*/ 1368205 w 6696733"/>
              <a:gd name="connsiteY6292" fmla="*/ 1462786 h 6025976"/>
              <a:gd name="connsiteX6293" fmla="*/ 1354478 w 6696733"/>
              <a:gd name="connsiteY6293" fmla="*/ 1461093 h 6025976"/>
              <a:gd name="connsiteX6294" fmla="*/ 1357228 w 6696733"/>
              <a:gd name="connsiteY6294" fmla="*/ 1454694 h 6025976"/>
              <a:gd name="connsiteX6295" fmla="*/ 1430208 w 6696733"/>
              <a:gd name="connsiteY6295" fmla="*/ 1443477 h 6025976"/>
              <a:gd name="connsiteX6296" fmla="*/ 1461204 w 6696733"/>
              <a:gd name="connsiteY6296" fmla="*/ 1433821 h 6025976"/>
              <a:gd name="connsiteX6297" fmla="*/ 1512220 w 6696733"/>
              <a:gd name="connsiteY6297" fmla="*/ 1423266 h 6025976"/>
              <a:gd name="connsiteX6298" fmla="*/ 1518501 w 6696733"/>
              <a:gd name="connsiteY6298" fmla="*/ 1420672 h 6025976"/>
              <a:gd name="connsiteX6299" fmla="*/ 1527532 w 6696733"/>
              <a:gd name="connsiteY6299" fmla="*/ 1411677 h 6025976"/>
              <a:gd name="connsiteX6300" fmla="*/ 1534207 w 6696733"/>
              <a:gd name="connsiteY6300" fmla="*/ 1405762 h 6025976"/>
              <a:gd name="connsiteX6301" fmla="*/ 1546765 w 6696733"/>
              <a:gd name="connsiteY6301" fmla="*/ 1400571 h 6025976"/>
              <a:gd name="connsiteX6302" fmla="*/ 1548726 w 6696733"/>
              <a:gd name="connsiteY6302" fmla="*/ 1400813 h 6025976"/>
              <a:gd name="connsiteX6303" fmla="*/ 1563640 w 6696733"/>
              <a:gd name="connsiteY6303" fmla="*/ 1392543 h 6025976"/>
              <a:gd name="connsiteX6304" fmla="*/ 1568355 w 6696733"/>
              <a:gd name="connsiteY6304" fmla="*/ 1386386 h 6025976"/>
              <a:gd name="connsiteX6305" fmla="*/ 1568504 w 6696733"/>
              <a:gd name="connsiteY6305" fmla="*/ 1385140 h 6025976"/>
              <a:gd name="connsiteX6306" fmla="*/ 1568751 w 6696733"/>
              <a:gd name="connsiteY6306" fmla="*/ 1383066 h 6025976"/>
              <a:gd name="connsiteX6307" fmla="*/ 1569146 w 6696733"/>
              <a:gd name="connsiteY6307" fmla="*/ 1379743 h 6025976"/>
              <a:gd name="connsiteX6308" fmla="*/ 1560129 w 6696733"/>
              <a:gd name="connsiteY6308" fmla="*/ 1371893 h 6025976"/>
              <a:gd name="connsiteX6309" fmla="*/ 1507159 w 6696733"/>
              <a:gd name="connsiteY6309" fmla="*/ 1382207 h 6025976"/>
              <a:gd name="connsiteX6310" fmla="*/ 1470663 w 6696733"/>
              <a:gd name="connsiteY6310" fmla="*/ 1387815 h 6025976"/>
              <a:gd name="connsiteX6311" fmla="*/ 1473016 w 6696733"/>
              <a:gd name="connsiteY6311" fmla="*/ 1384736 h 6025976"/>
              <a:gd name="connsiteX6312" fmla="*/ 1474978 w 6696733"/>
              <a:gd name="connsiteY6312" fmla="*/ 1384978 h 6025976"/>
              <a:gd name="connsiteX6313" fmla="*/ 1503235 w 6696733"/>
              <a:gd name="connsiteY6313" fmla="*/ 1381723 h 6025976"/>
              <a:gd name="connsiteX6314" fmla="*/ 1599373 w 6696733"/>
              <a:gd name="connsiteY6314" fmla="*/ 1359886 h 6025976"/>
              <a:gd name="connsiteX6315" fmla="*/ 1666869 w 6696733"/>
              <a:gd name="connsiteY6315" fmla="*/ 1344623 h 6025976"/>
              <a:gd name="connsiteX6316" fmla="*/ 1667660 w 6696733"/>
              <a:gd name="connsiteY6316" fmla="*/ 1337981 h 6025976"/>
              <a:gd name="connsiteX6317" fmla="*/ 1529141 w 6696733"/>
              <a:gd name="connsiteY6317" fmla="*/ 1364702 h 6025976"/>
              <a:gd name="connsiteX6318" fmla="*/ 1488330 w 6696733"/>
              <a:gd name="connsiteY6318" fmla="*/ 1373146 h 6025976"/>
              <a:gd name="connsiteX6319" fmla="*/ 1437322 w 6696733"/>
              <a:gd name="connsiteY6319" fmla="*/ 1383702 h 6025976"/>
              <a:gd name="connsiteX6320" fmla="*/ 1437717 w 6696733"/>
              <a:gd name="connsiteY6320" fmla="*/ 1380382 h 6025976"/>
              <a:gd name="connsiteX6321" fmla="*/ 1439677 w 6696733"/>
              <a:gd name="connsiteY6321" fmla="*/ 1380624 h 6025976"/>
              <a:gd name="connsiteX6322" fmla="*/ 1443601 w 6696733"/>
              <a:gd name="connsiteY6322" fmla="*/ 1381108 h 6025976"/>
              <a:gd name="connsiteX6323" fmla="*/ 1446352 w 6696733"/>
              <a:gd name="connsiteY6323" fmla="*/ 1374708 h 6025976"/>
              <a:gd name="connsiteX6324" fmla="*/ 1448315 w 6696733"/>
              <a:gd name="connsiteY6324" fmla="*/ 1374949 h 6025976"/>
              <a:gd name="connsiteX6325" fmla="*/ 1483237 w 6696733"/>
              <a:gd name="connsiteY6325" fmla="*/ 1365778 h 6025976"/>
              <a:gd name="connsiteX6326" fmla="*/ 1486765 w 6696733"/>
              <a:gd name="connsiteY6326" fmla="*/ 1369583 h 6025976"/>
              <a:gd name="connsiteX6327" fmla="*/ 1488725 w 6696733"/>
              <a:gd name="connsiteY6327" fmla="*/ 1369824 h 6025976"/>
              <a:gd name="connsiteX6328" fmla="*/ 1489120 w 6696733"/>
              <a:gd name="connsiteY6328" fmla="*/ 1366504 h 6025976"/>
              <a:gd name="connsiteX6329" fmla="*/ 1501288 w 6696733"/>
              <a:gd name="connsiteY6329" fmla="*/ 1364636 h 6025976"/>
              <a:gd name="connsiteX6330" fmla="*/ 1509925 w 6696733"/>
              <a:gd name="connsiteY6330" fmla="*/ 1358962 h 6025976"/>
              <a:gd name="connsiteX6331" fmla="*/ 1513843 w 6696733"/>
              <a:gd name="connsiteY6331" fmla="*/ 1359444 h 6025976"/>
              <a:gd name="connsiteX6332" fmla="*/ 1529932 w 6696733"/>
              <a:gd name="connsiteY6332" fmla="*/ 1358060 h 6025976"/>
              <a:gd name="connsiteX6333" fmla="*/ 1549956 w 6696733"/>
              <a:gd name="connsiteY6333" fmla="*/ 1340312 h 6025976"/>
              <a:gd name="connsiteX6334" fmla="*/ 1557801 w 6696733"/>
              <a:gd name="connsiteY6334" fmla="*/ 1341279 h 6025976"/>
              <a:gd name="connsiteX6335" fmla="*/ 1578586 w 6696733"/>
              <a:gd name="connsiteY6335" fmla="*/ 1350582 h 6025976"/>
              <a:gd name="connsiteX6336" fmla="*/ 1586975 w 6696733"/>
              <a:gd name="connsiteY6336" fmla="*/ 1346983 h 6025976"/>
              <a:gd name="connsiteX6337" fmla="*/ 1590023 w 6696733"/>
              <a:gd name="connsiteY6337" fmla="*/ 1336395 h 6025976"/>
              <a:gd name="connsiteX6338" fmla="*/ 1594293 w 6696733"/>
              <a:gd name="connsiteY6338" fmla="*/ 1335671 h 6025976"/>
              <a:gd name="connsiteX6339" fmla="*/ 1663750 w 6696733"/>
              <a:gd name="connsiteY6339" fmla="*/ 1320651 h 6025976"/>
              <a:gd name="connsiteX6340" fmla="*/ 1671201 w 6696733"/>
              <a:gd name="connsiteY6340" fmla="*/ 1324939 h 6025976"/>
              <a:gd name="connsiteX6341" fmla="*/ 1671991 w 6696733"/>
              <a:gd name="connsiteY6341" fmla="*/ 1318298 h 6025976"/>
              <a:gd name="connsiteX6342" fmla="*/ 1684535 w 6696733"/>
              <a:gd name="connsiteY6342" fmla="*/ 1329954 h 6025976"/>
              <a:gd name="connsiteX6343" fmla="*/ 1688852 w 6696733"/>
              <a:gd name="connsiteY6343" fmla="*/ 1327117 h 6025976"/>
              <a:gd name="connsiteX6344" fmla="*/ 1694738 w 6696733"/>
              <a:gd name="connsiteY6344" fmla="*/ 1327843 h 6025976"/>
              <a:gd name="connsiteX6345" fmla="*/ 1705333 w 6696733"/>
              <a:gd name="connsiteY6345" fmla="*/ 1322411 h 6025976"/>
              <a:gd name="connsiteX6346" fmla="*/ 1709652 w 6696733"/>
              <a:gd name="connsiteY6346" fmla="*/ 1319573 h 6025976"/>
              <a:gd name="connsiteX6347" fmla="*/ 1711123 w 6696733"/>
              <a:gd name="connsiteY6347" fmla="*/ 1319755 h 6025976"/>
              <a:gd name="connsiteX6348" fmla="*/ 1711613 w 6696733"/>
              <a:gd name="connsiteY6348" fmla="*/ 1319815 h 6025976"/>
              <a:gd name="connsiteX6349" fmla="*/ 1713575 w 6696733"/>
              <a:gd name="connsiteY6349" fmla="*/ 1320057 h 6025976"/>
              <a:gd name="connsiteX6350" fmla="*/ 1752423 w 6696733"/>
              <a:gd name="connsiteY6350" fmla="*/ 1311370 h 6025976"/>
              <a:gd name="connsiteX6351" fmla="*/ 1775184 w 6696733"/>
              <a:gd name="connsiteY6351" fmla="*/ 1304070 h 6025976"/>
              <a:gd name="connsiteX6352" fmla="*/ 1789701 w 6696733"/>
              <a:gd name="connsiteY6352" fmla="*/ 1299120 h 6025976"/>
              <a:gd name="connsiteX6353" fmla="*/ 1780293 w 6696733"/>
              <a:gd name="connsiteY6353" fmla="*/ 1294591 h 6025976"/>
              <a:gd name="connsiteX6354" fmla="*/ 1772841 w 6696733"/>
              <a:gd name="connsiteY6354" fmla="*/ 1290303 h 6025976"/>
              <a:gd name="connsiteX6355" fmla="*/ 1761468 w 6696733"/>
              <a:gd name="connsiteY6355" fmla="*/ 1285529 h 6025976"/>
              <a:gd name="connsiteX6356" fmla="*/ 1729298 w 6696733"/>
              <a:gd name="connsiteY6356" fmla="*/ 1288301 h 6025976"/>
              <a:gd name="connsiteX6357" fmla="*/ 1727334 w 6696733"/>
              <a:gd name="connsiteY6357" fmla="*/ 1288059 h 6025976"/>
              <a:gd name="connsiteX6358" fmla="*/ 1734404 w 6696733"/>
              <a:gd name="connsiteY6358" fmla="*/ 1278822 h 6025976"/>
              <a:gd name="connsiteX6359" fmla="*/ 1761483 w 6696733"/>
              <a:gd name="connsiteY6359" fmla="*/ 1268683 h 6025976"/>
              <a:gd name="connsiteX6360" fmla="*/ 1704984 w 6696733"/>
              <a:gd name="connsiteY6360" fmla="*/ 1275194 h 6025976"/>
              <a:gd name="connsiteX6361" fmla="*/ 1705379 w 6696733"/>
              <a:gd name="connsiteY6361" fmla="*/ 1271873 h 6025976"/>
              <a:gd name="connsiteX6362" fmla="*/ 1698718 w 6696733"/>
              <a:gd name="connsiteY6362" fmla="*/ 1260942 h 6025976"/>
              <a:gd name="connsiteX6363" fmla="*/ 1694794 w 6696733"/>
              <a:gd name="connsiteY6363" fmla="*/ 1260458 h 6025976"/>
              <a:gd name="connsiteX6364" fmla="*/ 1670468 w 6696733"/>
              <a:gd name="connsiteY6364" fmla="*/ 1264198 h 6025976"/>
              <a:gd name="connsiteX6365" fmla="*/ 1650064 w 6696733"/>
              <a:gd name="connsiteY6365" fmla="*/ 1268420 h 6025976"/>
              <a:gd name="connsiteX6366" fmla="*/ 1647707 w 6696733"/>
              <a:gd name="connsiteY6366" fmla="*/ 1271498 h 6025976"/>
              <a:gd name="connsiteX6367" fmla="*/ 1622193 w 6696733"/>
              <a:gd name="connsiteY6367" fmla="*/ 1285200 h 6025976"/>
              <a:gd name="connsiteX6368" fmla="*/ 1616309 w 6696733"/>
              <a:gd name="connsiteY6368" fmla="*/ 1284474 h 6025976"/>
              <a:gd name="connsiteX6369" fmla="*/ 1595508 w 6696733"/>
              <a:gd name="connsiteY6369" fmla="*/ 1292016 h 6025976"/>
              <a:gd name="connsiteX6370" fmla="*/ 1593546 w 6696733"/>
              <a:gd name="connsiteY6370" fmla="*/ 1291775 h 6025976"/>
              <a:gd name="connsiteX6371" fmla="*/ 1573536 w 6696733"/>
              <a:gd name="connsiteY6371" fmla="*/ 1292677 h 6025976"/>
              <a:gd name="connsiteX6372" fmla="*/ 1555883 w 6696733"/>
              <a:gd name="connsiteY6372" fmla="*/ 1290499 h 6025976"/>
              <a:gd name="connsiteX6373" fmla="*/ 1535478 w 6696733"/>
              <a:gd name="connsiteY6373" fmla="*/ 1294721 h 6025976"/>
              <a:gd name="connsiteX6374" fmla="*/ 1526842 w 6696733"/>
              <a:gd name="connsiteY6374" fmla="*/ 1300396 h 6025976"/>
              <a:gd name="connsiteX6375" fmla="*/ 1490351 w 6696733"/>
              <a:gd name="connsiteY6375" fmla="*/ 1306003 h 6025976"/>
              <a:gd name="connsiteX6376" fmla="*/ 1480938 w 6696733"/>
              <a:gd name="connsiteY6376" fmla="*/ 1301473 h 6025976"/>
              <a:gd name="connsiteX6377" fmla="*/ 1449937 w 6696733"/>
              <a:gd name="connsiteY6377" fmla="*/ 1311127 h 6025976"/>
              <a:gd name="connsiteX6378" fmla="*/ 1447976 w 6696733"/>
              <a:gd name="connsiteY6378" fmla="*/ 1310886 h 6025976"/>
              <a:gd name="connsiteX6379" fmla="*/ 1445621 w 6696733"/>
              <a:gd name="connsiteY6379" fmla="*/ 1313964 h 6025976"/>
              <a:gd name="connsiteX6380" fmla="*/ 1438949 w 6696733"/>
              <a:gd name="connsiteY6380" fmla="*/ 1319881 h 6025976"/>
              <a:gd name="connsiteX6381" fmla="*/ 1419714 w 6696733"/>
              <a:gd name="connsiteY6381" fmla="*/ 1330987 h 6025976"/>
              <a:gd name="connsiteX6382" fmla="*/ 1411470 w 6696733"/>
              <a:gd name="connsiteY6382" fmla="*/ 1333339 h 6025976"/>
              <a:gd name="connsiteX6383" fmla="*/ 1406364 w 6696733"/>
              <a:gd name="connsiteY6383" fmla="*/ 1342819 h 6025976"/>
              <a:gd name="connsiteX6384" fmla="*/ 1413814 w 6696733"/>
              <a:gd name="connsiteY6384" fmla="*/ 1347107 h 6025976"/>
              <a:gd name="connsiteX6385" fmla="*/ 1418134 w 6696733"/>
              <a:gd name="connsiteY6385" fmla="*/ 1344270 h 6025976"/>
              <a:gd name="connsiteX6386" fmla="*/ 1438522 w 6696733"/>
              <a:gd name="connsiteY6386" fmla="*/ 1356894 h 6025976"/>
              <a:gd name="connsiteX6387" fmla="*/ 1414591 w 6696733"/>
              <a:gd name="connsiteY6387" fmla="*/ 1357311 h 6025976"/>
              <a:gd name="connsiteX6388" fmla="*/ 1403992 w 6696733"/>
              <a:gd name="connsiteY6388" fmla="*/ 1362745 h 6025976"/>
              <a:gd name="connsiteX6389" fmla="*/ 1375351 w 6696733"/>
              <a:gd name="connsiteY6389" fmla="*/ 1369319 h 6025976"/>
              <a:gd name="connsiteX6390" fmla="*/ 1365148 w 6696733"/>
              <a:gd name="connsiteY6390" fmla="*/ 1371432 h 6025976"/>
              <a:gd name="connsiteX6391" fmla="*/ 1368674 w 6696733"/>
              <a:gd name="connsiteY6391" fmla="*/ 1375236 h 6025976"/>
              <a:gd name="connsiteX6392" fmla="*/ 1385931 w 6696733"/>
              <a:gd name="connsiteY6392" fmla="*/ 1380734 h 6025976"/>
              <a:gd name="connsiteX6393" fmla="*/ 1394172 w 6696733"/>
              <a:gd name="connsiteY6393" fmla="*/ 1378381 h 6025976"/>
              <a:gd name="connsiteX6394" fmla="*/ 1396132 w 6696733"/>
              <a:gd name="connsiteY6394" fmla="*/ 1378622 h 6025976"/>
              <a:gd name="connsiteX6395" fmla="*/ 1403202 w 6696733"/>
              <a:gd name="connsiteY6395" fmla="*/ 1369385 h 6025976"/>
              <a:gd name="connsiteX6396" fmla="*/ 1405166 w 6696733"/>
              <a:gd name="connsiteY6396" fmla="*/ 1369628 h 6025976"/>
              <a:gd name="connsiteX6397" fmla="*/ 1410653 w 6696733"/>
              <a:gd name="connsiteY6397" fmla="*/ 1373673 h 6025976"/>
              <a:gd name="connsiteX6398" fmla="*/ 1410257 w 6696733"/>
              <a:gd name="connsiteY6398" fmla="*/ 1376995 h 6025976"/>
              <a:gd name="connsiteX6399" fmla="*/ 1413786 w 6696733"/>
              <a:gd name="connsiteY6399" fmla="*/ 1380800 h 6025976"/>
              <a:gd name="connsiteX6400" fmla="*/ 1417315 w 6696733"/>
              <a:gd name="connsiteY6400" fmla="*/ 1384604 h 6025976"/>
              <a:gd name="connsiteX6401" fmla="*/ 1388668 w 6696733"/>
              <a:gd name="connsiteY6401" fmla="*/ 1391180 h 6025976"/>
              <a:gd name="connsiteX6402" fmla="*/ 1376504 w 6696733"/>
              <a:gd name="connsiteY6402" fmla="*/ 1393049 h 6025976"/>
              <a:gd name="connsiteX6403" fmla="*/ 1344335 w 6696733"/>
              <a:gd name="connsiteY6403" fmla="*/ 1395821 h 6025976"/>
              <a:gd name="connsiteX6404" fmla="*/ 1336093 w 6696733"/>
              <a:gd name="connsiteY6404" fmla="*/ 1398174 h 6025976"/>
              <a:gd name="connsiteX6405" fmla="*/ 1334132 w 6696733"/>
              <a:gd name="connsiteY6405" fmla="*/ 1397932 h 6025976"/>
              <a:gd name="connsiteX6406" fmla="*/ 1332171 w 6696733"/>
              <a:gd name="connsiteY6406" fmla="*/ 1397690 h 6025976"/>
              <a:gd name="connsiteX6407" fmla="*/ 1325892 w 6696733"/>
              <a:gd name="connsiteY6407" fmla="*/ 1400284 h 6025976"/>
              <a:gd name="connsiteX6408" fmla="*/ 1299605 w 6696733"/>
              <a:gd name="connsiteY6408" fmla="*/ 1403783 h 6025976"/>
              <a:gd name="connsiteX6409" fmla="*/ 1297644 w 6696733"/>
              <a:gd name="connsiteY6409" fmla="*/ 1403540 h 6025976"/>
              <a:gd name="connsiteX6410" fmla="*/ 1293720 w 6696733"/>
              <a:gd name="connsiteY6410" fmla="*/ 1403057 h 6025976"/>
              <a:gd name="connsiteX6411" fmla="*/ 1291363 w 6696733"/>
              <a:gd name="connsiteY6411" fmla="*/ 1406135 h 6025976"/>
              <a:gd name="connsiteX6412" fmla="*/ 1232903 w 6696733"/>
              <a:gd name="connsiteY6412" fmla="*/ 1412403 h 6025976"/>
              <a:gd name="connsiteX6413" fmla="*/ 1212105 w 6696733"/>
              <a:gd name="connsiteY6413" fmla="*/ 1419947 h 6025976"/>
              <a:gd name="connsiteX6414" fmla="*/ 1287045 w 6696733"/>
              <a:gd name="connsiteY6414" fmla="*/ 1408972 h 6025976"/>
              <a:gd name="connsiteX6415" fmla="*/ 1261927 w 6696733"/>
              <a:gd name="connsiteY6415" fmla="*/ 1419353 h 6025976"/>
              <a:gd name="connsiteX6416" fmla="*/ 1201113 w 6696733"/>
              <a:gd name="connsiteY6416" fmla="*/ 1428698 h 6025976"/>
              <a:gd name="connsiteX6417" fmla="*/ 1209354 w 6696733"/>
              <a:gd name="connsiteY6417" fmla="*/ 1426346 h 6025976"/>
              <a:gd name="connsiteX6418" fmla="*/ 1056336 w 6696733"/>
              <a:gd name="connsiteY6418" fmla="*/ 1441170 h 6025976"/>
              <a:gd name="connsiteX6419" fmla="*/ 1056731 w 6696733"/>
              <a:gd name="connsiteY6419" fmla="*/ 1437848 h 6025976"/>
              <a:gd name="connsiteX6420" fmla="*/ 1069292 w 6696733"/>
              <a:gd name="connsiteY6420" fmla="*/ 1432659 h 6025976"/>
              <a:gd name="connsiteX6421" fmla="*/ 1074003 w 6696733"/>
              <a:gd name="connsiteY6421" fmla="*/ 1426499 h 6025976"/>
              <a:gd name="connsiteX6422" fmla="*/ 1079113 w 6696733"/>
              <a:gd name="connsiteY6422" fmla="*/ 1417022 h 6025976"/>
              <a:gd name="connsiteX6423" fmla="*/ 1153659 w 6696733"/>
              <a:gd name="connsiteY6423" fmla="*/ 1409367 h 6025976"/>
              <a:gd name="connsiteX6424" fmla="*/ 1207803 w 6696733"/>
              <a:gd name="connsiteY6424" fmla="*/ 1405938 h 6025976"/>
              <a:gd name="connsiteX6425" fmla="*/ 1223888 w 6696733"/>
              <a:gd name="connsiteY6425" fmla="*/ 1404551 h 6025976"/>
              <a:gd name="connsiteX6426" fmla="*/ 1225849 w 6696733"/>
              <a:gd name="connsiteY6426" fmla="*/ 1404793 h 6025976"/>
              <a:gd name="connsiteX6427" fmla="*/ 1252136 w 6696733"/>
              <a:gd name="connsiteY6427" fmla="*/ 1401297 h 6025976"/>
              <a:gd name="connsiteX6428" fmla="*/ 1256060 w 6696733"/>
              <a:gd name="connsiteY6428" fmla="*/ 1401781 h 6025976"/>
              <a:gd name="connsiteX6429" fmla="*/ 1262340 w 6696733"/>
              <a:gd name="connsiteY6429" fmla="*/ 1399186 h 6025976"/>
              <a:gd name="connsiteX6430" fmla="*/ 1325117 w 6696733"/>
              <a:gd name="connsiteY6430" fmla="*/ 1390080 h 6025976"/>
              <a:gd name="connsiteX6431" fmla="*/ 1333357 w 6696733"/>
              <a:gd name="connsiteY6431" fmla="*/ 1387728 h 6025976"/>
              <a:gd name="connsiteX6432" fmla="*/ 1343953 w 6696733"/>
              <a:gd name="connsiteY6432" fmla="*/ 1382295 h 6025976"/>
              <a:gd name="connsiteX6433" fmla="*/ 1345916 w 6696733"/>
              <a:gd name="connsiteY6433" fmla="*/ 1382538 h 6025976"/>
              <a:gd name="connsiteX6434" fmla="*/ 1352194 w 6696733"/>
              <a:gd name="connsiteY6434" fmla="*/ 1379942 h 6025976"/>
              <a:gd name="connsiteX6435" fmla="*/ 1354550 w 6696733"/>
              <a:gd name="connsiteY6435" fmla="*/ 1376863 h 6025976"/>
              <a:gd name="connsiteX6436" fmla="*/ 1352589 w 6696733"/>
              <a:gd name="connsiteY6436" fmla="*/ 1376621 h 6025976"/>
              <a:gd name="connsiteX6437" fmla="*/ 1346706 w 6696733"/>
              <a:gd name="connsiteY6437" fmla="*/ 1375896 h 6025976"/>
              <a:gd name="connsiteX6438" fmla="*/ 1342783 w 6696733"/>
              <a:gd name="connsiteY6438" fmla="*/ 1375411 h 6025976"/>
              <a:gd name="connsiteX6439" fmla="*/ 1328659 w 6696733"/>
              <a:gd name="connsiteY6439" fmla="*/ 1377039 h 6025976"/>
              <a:gd name="connsiteX6440" fmla="*/ 1205459 w 6696733"/>
              <a:gd name="connsiteY6440" fmla="*/ 1392171 h 6025976"/>
              <a:gd name="connsiteX6441" fmla="*/ 1070885 w 6696733"/>
              <a:gd name="connsiteY6441" fmla="*/ 1402529 h 6025976"/>
              <a:gd name="connsiteX6442" fmla="*/ 1073226 w 6696733"/>
              <a:gd name="connsiteY6442" fmla="*/ 1416295 h 6025976"/>
              <a:gd name="connsiteX6443" fmla="*/ 1025359 w 6696733"/>
              <a:gd name="connsiteY6443" fmla="*/ 1417130 h 6025976"/>
              <a:gd name="connsiteX6444" fmla="*/ 1030468 w 6696733"/>
              <a:gd name="connsiteY6444" fmla="*/ 1407652 h 6025976"/>
              <a:gd name="connsiteX6445" fmla="*/ 1026545 w 6696733"/>
              <a:gd name="connsiteY6445" fmla="*/ 1407168 h 6025976"/>
              <a:gd name="connsiteX6446" fmla="*/ 937478 w 6696733"/>
              <a:gd name="connsiteY6446" fmla="*/ 1419769 h 6025976"/>
              <a:gd name="connsiteX6447" fmla="*/ 935515 w 6696733"/>
              <a:gd name="connsiteY6447" fmla="*/ 1419528 h 6025976"/>
              <a:gd name="connsiteX6448" fmla="*/ 874697 w 6696733"/>
              <a:gd name="connsiteY6448" fmla="*/ 1428874 h 6025976"/>
              <a:gd name="connsiteX6449" fmla="*/ 828401 w 6696733"/>
              <a:gd name="connsiteY6449" fmla="*/ 1433272 h 6025976"/>
              <a:gd name="connsiteX6450" fmla="*/ 826835 w 6696733"/>
              <a:gd name="connsiteY6450" fmla="*/ 1429710 h 6025976"/>
              <a:gd name="connsiteX6451" fmla="*/ 853121 w 6696733"/>
              <a:gd name="connsiteY6451" fmla="*/ 1426212 h 6025976"/>
              <a:gd name="connsiteX6452" fmla="*/ 949260 w 6696733"/>
              <a:gd name="connsiteY6452" fmla="*/ 1404375 h 6025976"/>
              <a:gd name="connsiteX6453" fmla="*/ 1068940 w 6696733"/>
              <a:gd name="connsiteY6453" fmla="*/ 1385440 h 6025976"/>
              <a:gd name="connsiteX6454" fmla="*/ 1127400 w 6696733"/>
              <a:gd name="connsiteY6454" fmla="*/ 1379172 h 6025976"/>
              <a:gd name="connsiteX6455" fmla="*/ 1131322 w 6696733"/>
              <a:gd name="connsiteY6455" fmla="*/ 1379655 h 6025976"/>
              <a:gd name="connsiteX6456" fmla="*/ 1149371 w 6696733"/>
              <a:gd name="connsiteY6456" fmla="*/ 1378513 h 6025976"/>
              <a:gd name="connsiteX6457" fmla="*/ 1175659 w 6696733"/>
              <a:gd name="connsiteY6457" fmla="*/ 1375017 h 6025976"/>
              <a:gd name="connsiteX6458" fmla="*/ 1164286 w 6696733"/>
              <a:gd name="connsiteY6458" fmla="*/ 1370244 h 6025976"/>
              <a:gd name="connsiteX6459" fmla="*/ 1162721 w 6696733"/>
              <a:gd name="connsiteY6459" fmla="*/ 1366681 h 6025976"/>
              <a:gd name="connsiteX6460" fmla="*/ 1145462 w 6696733"/>
              <a:gd name="connsiteY6460" fmla="*/ 1361183 h 6025976"/>
              <a:gd name="connsiteX6461" fmla="*/ 1129376 w 6696733"/>
              <a:gd name="connsiteY6461" fmla="*/ 1362569 h 6025976"/>
              <a:gd name="connsiteX6462" fmla="*/ 1119174 w 6696733"/>
              <a:gd name="connsiteY6462" fmla="*/ 1364679 h 6025976"/>
              <a:gd name="connsiteX6463" fmla="*/ 1114856 w 6696733"/>
              <a:gd name="connsiteY6463" fmla="*/ 1367517 h 6025976"/>
              <a:gd name="connsiteX6464" fmla="*/ 1112895 w 6696733"/>
              <a:gd name="connsiteY6464" fmla="*/ 1367275 h 6025976"/>
              <a:gd name="connsiteX6465" fmla="*/ 1107405 w 6696733"/>
              <a:gd name="connsiteY6465" fmla="*/ 1363227 h 6025976"/>
              <a:gd name="connsiteX6466" fmla="*/ 1125454 w 6696733"/>
              <a:gd name="connsiteY6466" fmla="*/ 1362085 h 6025976"/>
              <a:gd name="connsiteX6467" fmla="*/ 1132128 w 6696733"/>
              <a:gd name="connsiteY6467" fmla="*/ 1356169 h 6025976"/>
              <a:gd name="connsiteX6468" fmla="*/ 1166262 w 6696733"/>
              <a:gd name="connsiteY6468" fmla="*/ 1353639 h 6025976"/>
              <a:gd name="connsiteX6469" fmla="*/ 1191760 w 6696733"/>
              <a:gd name="connsiteY6469" fmla="*/ 1356785 h 6025976"/>
              <a:gd name="connsiteX6470" fmla="*/ 1201187 w 6696733"/>
              <a:gd name="connsiteY6470" fmla="*/ 1344468 h 6025976"/>
              <a:gd name="connsiteX6471" fmla="*/ 1267490 w 6696733"/>
              <a:gd name="connsiteY6471" fmla="*/ 1339168 h 6025976"/>
              <a:gd name="connsiteX6472" fmla="*/ 1311049 w 6696733"/>
              <a:gd name="connsiteY6472" fmla="*/ 1324324 h 6025976"/>
              <a:gd name="connsiteX6473" fmla="*/ 1304378 w 6696733"/>
              <a:gd name="connsiteY6473" fmla="*/ 1330240 h 6025976"/>
              <a:gd name="connsiteX6474" fmla="*/ 1358912 w 6696733"/>
              <a:gd name="connsiteY6474" fmla="*/ 1323487 h 6025976"/>
              <a:gd name="connsiteX6475" fmla="*/ 1370695 w 6696733"/>
              <a:gd name="connsiteY6475" fmla="*/ 1308093 h 6025976"/>
              <a:gd name="connsiteX6476" fmla="*/ 1368735 w 6696733"/>
              <a:gd name="connsiteY6476" fmla="*/ 1307852 h 6025976"/>
              <a:gd name="connsiteX6477" fmla="*/ 1337352 w 6696733"/>
              <a:gd name="connsiteY6477" fmla="*/ 1303981 h 6025976"/>
              <a:gd name="connsiteX6478" fmla="*/ 1355400 w 6696733"/>
              <a:gd name="connsiteY6478" fmla="*/ 1302836 h 6025976"/>
              <a:gd name="connsiteX6479" fmla="*/ 1335392 w 6696733"/>
              <a:gd name="connsiteY6479" fmla="*/ 1303739 h 6025976"/>
              <a:gd name="connsiteX6480" fmla="*/ 1337352 w 6696733"/>
              <a:gd name="connsiteY6480" fmla="*/ 1303981 h 6025976"/>
              <a:gd name="connsiteX6481" fmla="*/ 1321561 w 6696733"/>
              <a:gd name="connsiteY6481" fmla="*/ 1304982 h 6025976"/>
              <a:gd name="connsiteX6482" fmla="*/ 1288303 w 6696733"/>
              <a:gd name="connsiteY6482" fmla="*/ 1314779 h 6025976"/>
              <a:gd name="connsiteX6483" fmla="*/ 1289093 w 6696733"/>
              <a:gd name="connsiteY6483" fmla="*/ 1308137 h 6025976"/>
              <a:gd name="connsiteX6484" fmla="*/ 1370711 w 6696733"/>
              <a:gd name="connsiteY6484" fmla="*/ 1291246 h 6025976"/>
              <a:gd name="connsiteX6485" fmla="*/ 1391113 w 6696733"/>
              <a:gd name="connsiteY6485" fmla="*/ 1287025 h 6025976"/>
              <a:gd name="connsiteX6486" fmla="*/ 1394639 w 6696733"/>
              <a:gd name="connsiteY6486" fmla="*/ 1290829 h 6025976"/>
              <a:gd name="connsiteX6487" fmla="*/ 1403657 w 6696733"/>
              <a:gd name="connsiteY6487" fmla="*/ 1298680 h 6025976"/>
              <a:gd name="connsiteX6488" fmla="*/ 1405617 w 6696733"/>
              <a:gd name="connsiteY6488" fmla="*/ 1298923 h 6025976"/>
              <a:gd name="connsiteX6489" fmla="*/ 1407183 w 6696733"/>
              <a:gd name="connsiteY6489" fmla="*/ 1302485 h 6025976"/>
              <a:gd name="connsiteX6490" fmla="*/ 1408749 w 6696733"/>
              <a:gd name="connsiteY6490" fmla="*/ 1306047 h 6025976"/>
              <a:gd name="connsiteX6491" fmla="*/ 1406393 w 6696733"/>
              <a:gd name="connsiteY6491" fmla="*/ 1309126 h 6025976"/>
              <a:gd name="connsiteX6492" fmla="*/ 1409130 w 6696733"/>
              <a:gd name="connsiteY6492" fmla="*/ 1319573 h 6025976"/>
              <a:gd name="connsiteX6493" fmla="*/ 1419728 w 6696733"/>
              <a:gd name="connsiteY6493" fmla="*/ 1314141 h 6025976"/>
              <a:gd name="connsiteX6494" fmla="*/ 1420047 w 6696733"/>
              <a:gd name="connsiteY6494" fmla="*/ 1311463 h 6025976"/>
              <a:gd name="connsiteX6495" fmla="*/ 1421192 w 6696733"/>
              <a:gd name="connsiteY6495" fmla="*/ 1311604 h 6025976"/>
              <a:gd name="connsiteX6496" fmla="*/ 1421433 w 6696733"/>
              <a:gd name="connsiteY6496" fmla="*/ 1309572 h 6025976"/>
              <a:gd name="connsiteX6497" fmla="*/ 1420289 w 6696733"/>
              <a:gd name="connsiteY6497" fmla="*/ 1309432 h 6025976"/>
              <a:gd name="connsiteX6498" fmla="*/ 1420519 w 6696733"/>
              <a:gd name="connsiteY6498" fmla="*/ 1307499 h 6025976"/>
              <a:gd name="connsiteX6499" fmla="*/ 1433473 w 6696733"/>
              <a:gd name="connsiteY6499" fmla="*/ 1298988 h 6025976"/>
              <a:gd name="connsiteX6500" fmla="*/ 1435827 w 6696733"/>
              <a:gd name="connsiteY6500" fmla="*/ 1295909 h 6025976"/>
              <a:gd name="connsiteX6501" fmla="*/ 1439753 w 6696733"/>
              <a:gd name="connsiteY6501" fmla="*/ 1296393 h 6025976"/>
              <a:gd name="connsiteX6502" fmla="*/ 1444464 w 6696733"/>
              <a:gd name="connsiteY6502" fmla="*/ 1290236 h 6025976"/>
              <a:gd name="connsiteX6503" fmla="*/ 1461736 w 6696733"/>
              <a:gd name="connsiteY6503" fmla="*/ 1278887 h 6025976"/>
              <a:gd name="connsiteX6504" fmla="*/ 1477028 w 6696733"/>
              <a:gd name="connsiteY6504" fmla="*/ 1284143 h 6025976"/>
              <a:gd name="connsiteX6505" fmla="*/ 1478988 w 6696733"/>
              <a:gd name="connsiteY6505" fmla="*/ 1284385 h 6025976"/>
              <a:gd name="connsiteX6506" fmla="*/ 1488400 w 6696733"/>
              <a:gd name="connsiteY6506" fmla="*/ 1288915 h 6025976"/>
              <a:gd name="connsiteX6507" fmla="*/ 1505283 w 6696733"/>
              <a:gd name="connsiteY6507" fmla="*/ 1280888 h 6025976"/>
              <a:gd name="connsiteX6508" fmla="*/ 1505678 w 6696733"/>
              <a:gd name="connsiteY6508" fmla="*/ 1277568 h 6025976"/>
              <a:gd name="connsiteX6509" fmla="*/ 1515486 w 6696733"/>
              <a:gd name="connsiteY6509" fmla="*/ 1278777 h 6025976"/>
              <a:gd name="connsiteX6510" fmla="*/ 1517447 w 6696733"/>
              <a:gd name="connsiteY6510" fmla="*/ 1279019 h 6025976"/>
              <a:gd name="connsiteX6511" fmla="*/ 1543734 w 6696733"/>
              <a:gd name="connsiteY6511" fmla="*/ 1275522 h 6025976"/>
              <a:gd name="connsiteX6512" fmla="*/ 1548055 w 6696733"/>
              <a:gd name="connsiteY6512" fmla="*/ 1272685 h 6025976"/>
              <a:gd name="connsiteX6513" fmla="*/ 1550014 w 6696733"/>
              <a:gd name="connsiteY6513" fmla="*/ 1272926 h 6025976"/>
              <a:gd name="connsiteX6514" fmla="*/ 1567681 w 6696733"/>
              <a:gd name="connsiteY6514" fmla="*/ 1258258 h 6025976"/>
              <a:gd name="connsiteX6515" fmla="*/ 1570038 w 6696733"/>
              <a:gd name="connsiteY6515" fmla="*/ 1255180 h 6025976"/>
              <a:gd name="connsiteX6516" fmla="*/ 1572393 w 6696733"/>
              <a:gd name="connsiteY6516" fmla="*/ 1252101 h 6025976"/>
              <a:gd name="connsiteX6517" fmla="*/ 1562194 w 6696733"/>
              <a:gd name="connsiteY6517" fmla="*/ 1254213 h 6025976"/>
              <a:gd name="connsiteX6518" fmla="*/ 1535906 w 6696733"/>
              <a:gd name="connsiteY6518" fmla="*/ 1257708 h 6025976"/>
              <a:gd name="connsiteX6519" fmla="*/ 1531979 w 6696733"/>
              <a:gd name="connsiteY6519" fmla="*/ 1257224 h 6025976"/>
              <a:gd name="connsiteX6520" fmla="*/ 1434673 w 6696733"/>
              <a:gd name="connsiteY6520" fmla="*/ 1272179 h 6025976"/>
              <a:gd name="connsiteX6521" fmla="*/ 1426432 w 6696733"/>
              <a:gd name="connsiteY6521" fmla="*/ 1274533 h 6025976"/>
              <a:gd name="connsiteX6522" fmla="*/ 1420547 w 6696733"/>
              <a:gd name="connsiteY6522" fmla="*/ 1273807 h 6025976"/>
              <a:gd name="connsiteX6523" fmla="*/ 1353848 w 6696733"/>
              <a:gd name="connsiteY6523" fmla="*/ 1282428 h 6025976"/>
              <a:gd name="connsiteX6524" fmla="*/ 1351887 w 6696733"/>
              <a:gd name="connsiteY6524" fmla="*/ 1282187 h 6025976"/>
              <a:gd name="connsiteX6525" fmla="*/ 1391126 w 6696733"/>
              <a:gd name="connsiteY6525" fmla="*/ 1270179 h 6025976"/>
              <a:gd name="connsiteX6526" fmla="*/ 1407609 w 6696733"/>
              <a:gd name="connsiteY6526" fmla="*/ 1265471 h 6025976"/>
              <a:gd name="connsiteX6527" fmla="*/ 1426842 w 6696733"/>
              <a:gd name="connsiteY6527" fmla="*/ 1254365 h 6025976"/>
              <a:gd name="connsiteX6528" fmla="*/ 1475889 w 6696733"/>
              <a:gd name="connsiteY6528" fmla="*/ 1243568 h 6025976"/>
              <a:gd name="connsiteX6529" fmla="*/ 1528860 w 6696733"/>
              <a:gd name="connsiteY6529" fmla="*/ 1233254 h 6025976"/>
              <a:gd name="connsiteX6530" fmla="*/ 1524165 w 6696733"/>
              <a:gd name="connsiteY6530" fmla="*/ 1222565 h 6025976"/>
              <a:gd name="connsiteX6531" fmla="*/ 1505734 w 6696733"/>
              <a:gd name="connsiteY6531" fmla="*/ 1210182 h 6025976"/>
              <a:gd name="connsiteX6532" fmla="*/ 1499070 w 6696733"/>
              <a:gd name="connsiteY6532" fmla="*/ 1199252 h 6025976"/>
              <a:gd name="connsiteX6533" fmla="*/ 1491634 w 6696733"/>
              <a:gd name="connsiteY6533" fmla="*/ 1178118 h 6025976"/>
              <a:gd name="connsiteX6534" fmla="*/ 1432388 w 6696733"/>
              <a:gd name="connsiteY6534" fmla="*/ 1191027 h 6025976"/>
              <a:gd name="connsiteX6535" fmla="*/ 1415133 w 6696733"/>
              <a:gd name="connsiteY6535" fmla="*/ 1185530 h 6025976"/>
              <a:gd name="connsiteX6536" fmla="*/ 1421805 w 6696733"/>
              <a:gd name="connsiteY6536" fmla="*/ 1179614 h 6025976"/>
              <a:gd name="connsiteX6537" fmla="*/ 1468893 w 6696733"/>
              <a:gd name="connsiteY6537" fmla="*/ 1168573 h 6025976"/>
              <a:gd name="connsiteX6538" fmla="*/ 1497141 w 6696733"/>
              <a:gd name="connsiteY6538" fmla="*/ 1165319 h 6025976"/>
              <a:gd name="connsiteX6539" fmla="*/ 1566596 w 6696733"/>
              <a:gd name="connsiteY6539" fmla="*/ 1150298 h 6025976"/>
              <a:gd name="connsiteX6540" fmla="*/ 1605445 w 6696733"/>
              <a:gd name="connsiteY6540" fmla="*/ 1141611 h 6025976"/>
              <a:gd name="connsiteX6541" fmla="*/ 1572102 w 6696733"/>
              <a:gd name="connsiteY6541" fmla="*/ 1137498 h 6025976"/>
              <a:gd name="connsiteX6542" fmla="*/ 1579171 w 6696733"/>
              <a:gd name="connsiteY6542" fmla="*/ 1128262 h 6025976"/>
              <a:gd name="connsiteX6543" fmla="*/ 1692571 w 6696733"/>
              <a:gd name="connsiteY6543" fmla="*/ 1111923 h 6025976"/>
              <a:gd name="connsiteX6544" fmla="*/ 1716897 w 6696733"/>
              <a:gd name="connsiteY6544" fmla="*/ 1108183 h 6025976"/>
              <a:gd name="connsiteX6545" fmla="*/ 1712651 w 6696733"/>
              <a:gd name="connsiteY6545" fmla="*/ 1026800 h 6025976"/>
              <a:gd name="connsiteX6546" fmla="*/ 1725617 w 6696733"/>
              <a:gd name="connsiteY6546" fmla="*/ 1001444 h 6025976"/>
              <a:gd name="connsiteX6547" fmla="*/ 1772634 w 6696733"/>
              <a:gd name="connsiteY6547" fmla="*/ 1074633 h 6025976"/>
              <a:gd name="connsiteX6548" fmla="*/ 2050040 w 6696733"/>
              <a:gd name="connsiteY6548" fmla="*/ 1034718 h 6025976"/>
              <a:gd name="connsiteX6549" fmla="*/ 2089280 w 6696733"/>
              <a:gd name="connsiteY6549" fmla="*/ 1022710 h 6025976"/>
              <a:gd name="connsiteX6550" fmla="*/ 2101388 w 6696733"/>
              <a:gd name="connsiteY6550" fmla="*/ 1020835 h 6025976"/>
              <a:gd name="connsiteX6551" fmla="*/ 2119831 w 6696733"/>
              <a:gd name="connsiteY6551" fmla="*/ 1016371 h 6025976"/>
              <a:gd name="connsiteX6552" fmla="*/ 2102954 w 6696733"/>
              <a:gd name="connsiteY6552" fmla="*/ 1024397 h 6025976"/>
              <a:gd name="connsiteX6553" fmla="*/ 2082605 w 6696733"/>
              <a:gd name="connsiteY6553" fmla="*/ 1028627 h 6025976"/>
              <a:gd name="connsiteX6554" fmla="*/ 2329743 w 6696733"/>
              <a:gd name="connsiteY6554" fmla="*/ 991716 h 6025976"/>
              <a:gd name="connsiteX6555" fmla="*/ 2356032 w 6696733"/>
              <a:gd name="connsiteY6555" fmla="*/ 988222 h 6025976"/>
              <a:gd name="connsiteX6556" fmla="*/ 2359955 w 6696733"/>
              <a:gd name="connsiteY6556" fmla="*/ 988705 h 6025976"/>
              <a:gd name="connsiteX6557" fmla="*/ 2364273 w 6696733"/>
              <a:gd name="connsiteY6557" fmla="*/ 985867 h 6025976"/>
              <a:gd name="connsiteX6558" fmla="*/ 2370552 w 6696733"/>
              <a:gd name="connsiteY6558" fmla="*/ 983273 h 6025976"/>
              <a:gd name="connsiteX6559" fmla="*/ 2376436 w 6696733"/>
              <a:gd name="connsiteY6559" fmla="*/ 983998 h 6025976"/>
              <a:gd name="connsiteX6560" fmla="*/ 2390561 w 6696733"/>
              <a:gd name="connsiteY6560" fmla="*/ 982370 h 6025976"/>
              <a:gd name="connsiteX6561" fmla="*/ 2392523 w 6696733"/>
              <a:gd name="connsiteY6561" fmla="*/ 982612 h 6025976"/>
              <a:gd name="connsiteX6562" fmla="*/ 2449022 w 6696733"/>
              <a:gd name="connsiteY6562" fmla="*/ 976102 h 6025976"/>
              <a:gd name="connsiteX6563" fmla="*/ 2455302 w 6696733"/>
              <a:gd name="connsiteY6563" fmla="*/ 973509 h 6025976"/>
              <a:gd name="connsiteX6564" fmla="*/ 2464333 w 6696733"/>
              <a:gd name="connsiteY6564" fmla="*/ 964513 h 6025976"/>
              <a:gd name="connsiteX6565" fmla="*/ 2481985 w 6696733"/>
              <a:gd name="connsiteY6565" fmla="*/ 966691 h 6025976"/>
              <a:gd name="connsiteX6566" fmla="*/ 2487869 w 6696733"/>
              <a:gd name="connsiteY6566" fmla="*/ 967417 h 6025976"/>
              <a:gd name="connsiteX6567" fmla="*/ 2500824 w 6696733"/>
              <a:gd name="connsiteY6567" fmla="*/ 958906 h 6025976"/>
              <a:gd name="connsiteX6568" fmla="*/ 2516910 w 6696733"/>
              <a:gd name="connsiteY6568" fmla="*/ 957519 h 6025976"/>
              <a:gd name="connsiteX6569" fmla="*/ 2531430 w 6696733"/>
              <a:gd name="connsiteY6569" fmla="*/ 952571 h 6025976"/>
              <a:gd name="connsiteX6570" fmla="*/ 2533786 w 6696733"/>
              <a:gd name="connsiteY6570" fmla="*/ 949493 h 6025976"/>
              <a:gd name="connsiteX6571" fmla="*/ 2563998 w 6696733"/>
              <a:gd name="connsiteY6571" fmla="*/ 946479 h 6025976"/>
              <a:gd name="connsiteX6572" fmla="*/ 2566354 w 6696733"/>
              <a:gd name="connsiteY6572" fmla="*/ 943402 h 6025976"/>
              <a:gd name="connsiteX6573" fmla="*/ 2570672 w 6696733"/>
              <a:gd name="connsiteY6573" fmla="*/ 940563 h 6025976"/>
              <a:gd name="connsiteX6574" fmla="*/ 2578518 w 6696733"/>
              <a:gd name="connsiteY6574" fmla="*/ 941531 h 6025976"/>
              <a:gd name="connsiteX6575" fmla="*/ 2594209 w 6696733"/>
              <a:gd name="connsiteY6575" fmla="*/ 943467 h 6025976"/>
              <a:gd name="connsiteX6576" fmla="*/ 2599698 w 6696733"/>
              <a:gd name="connsiteY6576" fmla="*/ 947515 h 6025976"/>
              <a:gd name="connsiteX6577" fmla="*/ 2601659 w 6696733"/>
              <a:gd name="connsiteY6577" fmla="*/ 947756 h 6025976"/>
              <a:gd name="connsiteX6578" fmla="*/ 2595380 w 6696733"/>
              <a:gd name="connsiteY6578" fmla="*/ 950350 h 6025976"/>
              <a:gd name="connsiteX6579" fmla="*/ 2574976 w 6696733"/>
              <a:gd name="connsiteY6579" fmla="*/ 954573 h 6025976"/>
              <a:gd name="connsiteX6580" fmla="*/ 2576937 w 6696733"/>
              <a:gd name="connsiteY6580" fmla="*/ 954815 h 6025976"/>
              <a:gd name="connsiteX6581" fmla="*/ 2803726 w 6696733"/>
              <a:gd name="connsiteY6581" fmla="*/ 922133 h 6025976"/>
              <a:gd name="connsiteX6582" fmla="*/ 3117622 w 6696733"/>
              <a:gd name="connsiteY6582" fmla="*/ 876610 h 6025976"/>
              <a:gd name="connsiteX6583" fmla="*/ 3154507 w 6696733"/>
              <a:gd name="connsiteY6583" fmla="*/ 867683 h 6025976"/>
              <a:gd name="connsiteX6584" fmla="*/ 3179229 w 6696733"/>
              <a:gd name="connsiteY6584" fmla="*/ 860621 h 6025976"/>
              <a:gd name="connsiteX6585" fmla="*/ 3187075 w 6696733"/>
              <a:gd name="connsiteY6585" fmla="*/ 861589 h 6025976"/>
              <a:gd name="connsiteX6586" fmla="*/ 3191393 w 6696733"/>
              <a:gd name="connsiteY6586" fmla="*/ 858752 h 6025976"/>
              <a:gd name="connsiteX6587" fmla="*/ 3219248 w 6696733"/>
              <a:gd name="connsiteY6587" fmla="*/ 858817 h 6025976"/>
              <a:gd name="connsiteX6588" fmla="*/ 3259661 w 6696733"/>
              <a:gd name="connsiteY6588" fmla="*/ 853693 h 6025976"/>
              <a:gd name="connsiteX6589" fmla="*/ 3278104 w 6696733"/>
              <a:gd name="connsiteY6589" fmla="*/ 849232 h 6025976"/>
              <a:gd name="connsiteX6590" fmla="*/ 3324401 w 6696733"/>
              <a:gd name="connsiteY6590" fmla="*/ 844832 h 6025976"/>
              <a:gd name="connsiteX6591" fmla="*/ 3332643 w 6696733"/>
              <a:gd name="connsiteY6591" fmla="*/ 842477 h 6025976"/>
              <a:gd name="connsiteX6592" fmla="*/ 3373890 w 6696733"/>
              <a:gd name="connsiteY6592" fmla="*/ 836613 h 6025976"/>
              <a:gd name="connsiteX6593" fmla="*/ 3397766 w 6696733"/>
              <a:gd name="connsiteY6593" fmla="*/ 833220 h 6025976"/>
              <a:gd name="connsiteX6594" fmla="*/ 3401144 w 6696733"/>
              <a:gd name="connsiteY6594" fmla="*/ 836750 h 6025976"/>
              <a:gd name="connsiteX6595" fmla="*/ 3401791 w 6696733"/>
              <a:gd name="connsiteY6595" fmla="*/ 832648 h 6025976"/>
              <a:gd name="connsiteX6596" fmla="*/ 3413204 w 6696733"/>
              <a:gd name="connsiteY6596" fmla="*/ 831025 h 6025976"/>
              <a:gd name="connsiteX6597" fmla="*/ 3662624 w 6696733"/>
              <a:gd name="connsiteY6597" fmla="*/ 795567 h 6025976"/>
              <a:gd name="connsiteX6598" fmla="*/ 3654778 w 6696733"/>
              <a:gd name="connsiteY6598" fmla="*/ 794600 h 6025976"/>
              <a:gd name="connsiteX6599" fmla="*/ 3699510 w 6696733"/>
              <a:gd name="connsiteY6599" fmla="*/ 786640 h 6025976"/>
              <a:gd name="connsiteX6600" fmla="*/ 3701471 w 6696733"/>
              <a:gd name="connsiteY6600" fmla="*/ 786882 h 6025976"/>
              <a:gd name="connsiteX6601" fmla="*/ 3699115 w 6696733"/>
              <a:gd name="connsiteY6601" fmla="*/ 789961 h 6025976"/>
              <a:gd name="connsiteX6602" fmla="*/ 3982799 w 6696733"/>
              <a:gd name="connsiteY6602" fmla="*/ 747451 h 6025976"/>
              <a:gd name="connsiteX6603" fmla="*/ 3980838 w 6696733"/>
              <a:gd name="connsiteY6603" fmla="*/ 747209 h 6025976"/>
              <a:gd name="connsiteX6604" fmla="*/ 3975349 w 6696733"/>
              <a:gd name="connsiteY6604" fmla="*/ 743162 h 6025976"/>
              <a:gd name="connsiteX6605" fmla="*/ 3975744 w 6696733"/>
              <a:gd name="connsiteY6605" fmla="*/ 739841 h 6025976"/>
              <a:gd name="connsiteX6606" fmla="*/ 3979667 w 6696733"/>
              <a:gd name="connsiteY6606" fmla="*/ 740325 h 6025976"/>
              <a:gd name="connsiteX6607" fmla="*/ 3980063 w 6696733"/>
              <a:gd name="connsiteY6607" fmla="*/ 737004 h 6025976"/>
              <a:gd name="connsiteX6608" fmla="*/ 3976139 w 6696733"/>
              <a:gd name="connsiteY6608" fmla="*/ 736519 h 6025976"/>
              <a:gd name="connsiteX6609" fmla="*/ 3911399 w 6696733"/>
              <a:gd name="connsiteY6609" fmla="*/ 745383 h 6025976"/>
              <a:gd name="connsiteX6610" fmla="*/ 3885505 w 6696733"/>
              <a:gd name="connsiteY6610" fmla="*/ 745558 h 6025976"/>
              <a:gd name="connsiteX6611" fmla="*/ 3881582 w 6696733"/>
              <a:gd name="connsiteY6611" fmla="*/ 745075 h 6025976"/>
              <a:gd name="connsiteX6612" fmla="*/ 3918074 w 6696733"/>
              <a:gd name="connsiteY6612" fmla="*/ 739467 h 6025976"/>
              <a:gd name="connsiteX6613" fmla="*/ 3942796 w 6696733"/>
              <a:gd name="connsiteY6613" fmla="*/ 732407 h 6025976"/>
              <a:gd name="connsiteX6614" fmla="*/ 3952603 w 6696733"/>
              <a:gd name="connsiteY6614" fmla="*/ 733617 h 6025976"/>
              <a:gd name="connsiteX6615" fmla="*/ 3954960 w 6696733"/>
              <a:gd name="connsiteY6615" fmla="*/ 730536 h 6025976"/>
              <a:gd name="connsiteX6616" fmla="*/ 3988698 w 6696733"/>
              <a:gd name="connsiteY6616" fmla="*/ 731330 h 6025976"/>
              <a:gd name="connsiteX6617" fmla="*/ 4016948 w 6696733"/>
              <a:gd name="connsiteY6617" fmla="*/ 728074 h 6025976"/>
              <a:gd name="connsiteX6618" fmla="*/ 4041672 w 6696733"/>
              <a:gd name="connsiteY6618" fmla="*/ 721015 h 6025976"/>
              <a:gd name="connsiteX6619" fmla="*/ 4090325 w 6696733"/>
              <a:gd name="connsiteY6619" fmla="*/ 713538 h 6025976"/>
              <a:gd name="connsiteX6620" fmla="*/ 4113862 w 6696733"/>
              <a:gd name="connsiteY6620" fmla="*/ 716442 h 6025976"/>
              <a:gd name="connsiteX6621" fmla="*/ 4115427 w 6696733"/>
              <a:gd name="connsiteY6621" fmla="*/ 720004 h 6025976"/>
              <a:gd name="connsiteX6622" fmla="*/ 4109149 w 6696733"/>
              <a:gd name="connsiteY6622" fmla="*/ 722598 h 6025976"/>
              <a:gd name="connsiteX6623" fmla="*/ 4108752 w 6696733"/>
              <a:gd name="connsiteY6623" fmla="*/ 725920 h 6025976"/>
              <a:gd name="connsiteX6624" fmla="*/ 4114637 w 6696733"/>
              <a:gd name="connsiteY6624" fmla="*/ 726646 h 6025976"/>
              <a:gd name="connsiteX6625" fmla="*/ 4126801 w 6696733"/>
              <a:gd name="connsiteY6625" fmla="*/ 724776 h 6025976"/>
              <a:gd name="connsiteX6626" fmla="*/ 4122483 w 6696733"/>
              <a:gd name="connsiteY6626" fmla="*/ 727614 h 6025976"/>
              <a:gd name="connsiteX6627" fmla="*/ 4302579 w 6696733"/>
              <a:gd name="connsiteY6627" fmla="*/ 702652 h 6025976"/>
              <a:gd name="connsiteX6628" fmla="*/ 4295130 w 6696733"/>
              <a:gd name="connsiteY6628" fmla="*/ 698362 h 6025976"/>
              <a:gd name="connsiteX6629" fmla="*/ 4305331 w 6696733"/>
              <a:gd name="connsiteY6629" fmla="*/ 696252 h 6025976"/>
              <a:gd name="connsiteX6630" fmla="*/ 4299842 w 6696733"/>
              <a:gd name="connsiteY6630" fmla="*/ 692204 h 6025976"/>
              <a:gd name="connsiteX6631" fmla="*/ 4319456 w 6696733"/>
              <a:gd name="connsiteY6631" fmla="*/ 694624 h 6025976"/>
              <a:gd name="connsiteX6632" fmla="*/ 4327697 w 6696733"/>
              <a:gd name="connsiteY6632" fmla="*/ 692272 h 6025976"/>
              <a:gd name="connsiteX6633" fmla="*/ 4329658 w 6696733"/>
              <a:gd name="connsiteY6633" fmla="*/ 692513 h 6025976"/>
              <a:gd name="connsiteX6634" fmla="*/ 4331619 w 6696733"/>
              <a:gd name="connsiteY6634" fmla="*/ 692756 h 6025976"/>
              <a:gd name="connsiteX6635" fmla="*/ 4345744 w 6696733"/>
              <a:gd name="connsiteY6635" fmla="*/ 691129 h 6025976"/>
              <a:gd name="connsiteX6636" fmla="*/ 4359869 w 6696733"/>
              <a:gd name="connsiteY6636" fmla="*/ 689501 h 6025976"/>
              <a:gd name="connsiteX6637" fmla="*/ 4361831 w 6696733"/>
              <a:gd name="connsiteY6637" fmla="*/ 689743 h 6025976"/>
              <a:gd name="connsiteX6638" fmla="*/ 4327303 w 6696733"/>
              <a:gd name="connsiteY6638" fmla="*/ 695591 h 6025976"/>
              <a:gd name="connsiteX6639" fmla="*/ 4321022 w 6696733"/>
              <a:gd name="connsiteY6639" fmla="*/ 698187 h 6025976"/>
              <a:gd name="connsiteX6640" fmla="*/ 4466589 w 6696733"/>
              <a:gd name="connsiteY6640" fmla="*/ 679075 h 6025976"/>
              <a:gd name="connsiteX6641" fmla="*/ 4466984 w 6696733"/>
              <a:gd name="connsiteY6641" fmla="*/ 675755 h 6025976"/>
              <a:gd name="connsiteX6642" fmla="*/ 4465023 w 6696733"/>
              <a:gd name="connsiteY6642" fmla="*/ 675513 h 6025976"/>
              <a:gd name="connsiteX6643" fmla="*/ 4390080 w 6696733"/>
              <a:gd name="connsiteY6643" fmla="*/ 686487 h 6025976"/>
              <a:gd name="connsiteX6644" fmla="*/ 4384196 w 6696733"/>
              <a:gd name="connsiteY6644" fmla="*/ 685761 h 6025976"/>
              <a:gd name="connsiteX6645" fmla="*/ 4394398 w 6696733"/>
              <a:gd name="connsiteY6645" fmla="*/ 683650 h 6025976"/>
              <a:gd name="connsiteX6646" fmla="*/ 4396755 w 6696733"/>
              <a:gd name="connsiteY6646" fmla="*/ 680572 h 6025976"/>
              <a:gd name="connsiteX6647" fmla="*/ 4413236 w 6696733"/>
              <a:gd name="connsiteY6647" fmla="*/ 675865 h 6025976"/>
              <a:gd name="connsiteX6648" fmla="*/ 4437565 w 6696733"/>
              <a:gd name="connsiteY6648" fmla="*/ 672127 h 6025976"/>
              <a:gd name="connsiteX6649" fmla="*/ 4439526 w 6696733"/>
              <a:gd name="connsiteY6649" fmla="*/ 672368 h 6025976"/>
              <a:gd name="connsiteX6650" fmla="*/ 4441487 w 6696733"/>
              <a:gd name="connsiteY6650" fmla="*/ 672610 h 6025976"/>
              <a:gd name="connsiteX6651" fmla="*/ 4449727 w 6696733"/>
              <a:gd name="connsiteY6651" fmla="*/ 670259 h 6025976"/>
              <a:gd name="connsiteX6652" fmla="*/ 4451293 w 6696733"/>
              <a:gd name="connsiteY6652" fmla="*/ 673820 h 6025976"/>
              <a:gd name="connsiteX6653" fmla="*/ 4463457 w 6696733"/>
              <a:gd name="connsiteY6653" fmla="*/ 671952 h 6025976"/>
              <a:gd name="connsiteX6654" fmla="*/ 4471302 w 6696733"/>
              <a:gd name="connsiteY6654" fmla="*/ 672920 h 6025976"/>
              <a:gd name="connsiteX6655" fmla="*/ 4487388 w 6696733"/>
              <a:gd name="connsiteY6655" fmla="*/ 671533 h 6025976"/>
              <a:gd name="connsiteX6656" fmla="*/ 4485032 w 6696733"/>
              <a:gd name="connsiteY6656" fmla="*/ 674613 h 6025976"/>
              <a:gd name="connsiteX6657" fmla="*/ 4497196 w 6696733"/>
              <a:gd name="connsiteY6657" fmla="*/ 672743 h 6025976"/>
              <a:gd name="connsiteX6658" fmla="*/ 4491311 w 6696733"/>
              <a:gd name="connsiteY6658" fmla="*/ 672017 h 6025976"/>
              <a:gd name="connsiteX6659" fmla="*/ 4497591 w 6696733"/>
              <a:gd name="connsiteY6659" fmla="*/ 669422 h 6025976"/>
              <a:gd name="connsiteX6660" fmla="*/ 4501118 w 6696733"/>
              <a:gd name="connsiteY6660" fmla="*/ 673226 h 6025976"/>
              <a:gd name="connsiteX6661" fmla="*/ 4531725 w 6696733"/>
              <a:gd name="connsiteY6661" fmla="*/ 666893 h 6025976"/>
              <a:gd name="connsiteX6662" fmla="*/ 4531344 w 6696733"/>
              <a:gd name="connsiteY6662" fmla="*/ 653367 h 6025976"/>
              <a:gd name="connsiteX6663" fmla="*/ 4525460 w 6696733"/>
              <a:gd name="connsiteY6663" fmla="*/ 652641 h 6025976"/>
              <a:gd name="connsiteX6664" fmla="*/ 4528212 w 6696733"/>
              <a:gd name="connsiteY6664" fmla="*/ 646241 h 6025976"/>
              <a:gd name="connsiteX6665" fmla="*/ 4532135 w 6696733"/>
              <a:gd name="connsiteY6665" fmla="*/ 646725 h 6025976"/>
              <a:gd name="connsiteX6666" fmla="*/ 4534506 w 6696733"/>
              <a:gd name="connsiteY6666" fmla="*/ 626802 h 6025976"/>
              <a:gd name="connsiteX6667" fmla="*/ 4473687 w 6696733"/>
              <a:gd name="connsiteY6667" fmla="*/ 636147 h 6025976"/>
              <a:gd name="connsiteX6668" fmla="*/ 4447400 w 6696733"/>
              <a:gd name="connsiteY6668" fmla="*/ 639643 h 6025976"/>
              <a:gd name="connsiteX6669" fmla="*/ 4445438 w 6696733"/>
              <a:gd name="connsiteY6669" fmla="*/ 639401 h 6025976"/>
              <a:gd name="connsiteX6670" fmla="*/ 4482324 w 6696733"/>
              <a:gd name="connsiteY6670" fmla="*/ 630474 h 6025976"/>
              <a:gd name="connsiteX6671" fmla="*/ 4507046 w 6696733"/>
              <a:gd name="connsiteY6671" fmla="*/ 623415 h 6025976"/>
              <a:gd name="connsiteX6672" fmla="*/ 4515287 w 6696733"/>
              <a:gd name="connsiteY6672" fmla="*/ 621060 h 6025976"/>
              <a:gd name="connsiteX6673" fmla="*/ 4519605 w 6696733"/>
              <a:gd name="connsiteY6673" fmla="*/ 618223 h 6025976"/>
              <a:gd name="connsiteX6674" fmla="*/ 4537258 w 6696733"/>
              <a:gd name="connsiteY6674" fmla="*/ 620400 h 6025976"/>
              <a:gd name="connsiteX6675" fmla="*/ 4573777 w 6696733"/>
              <a:gd name="connsiteY6675" fmla="*/ 581099 h 6025976"/>
              <a:gd name="connsiteX6676" fmla="*/ 4586702 w 6696733"/>
              <a:gd name="connsiteY6676" fmla="*/ 606282 h 6025976"/>
              <a:gd name="connsiteX6677" fmla="*/ 4587873 w 6696733"/>
              <a:gd name="connsiteY6677" fmla="*/ 613166 h 6025976"/>
              <a:gd name="connsiteX6678" fmla="*/ 4606316 w 6696733"/>
              <a:gd name="connsiteY6678" fmla="*/ 608701 h 6025976"/>
              <a:gd name="connsiteX6679" fmla="*/ 4636922 w 6696733"/>
              <a:gd name="connsiteY6679" fmla="*/ 602367 h 6025976"/>
              <a:gd name="connsiteX6680" fmla="*/ 4636542 w 6696733"/>
              <a:gd name="connsiteY6680" fmla="*/ 588841 h 6025976"/>
              <a:gd name="connsiteX6681" fmla="*/ 4641651 w 6696733"/>
              <a:gd name="connsiteY6681" fmla="*/ 579365 h 6025976"/>
              <a:gd name="connsiteX6682" fmla="*/ 4653828 w 6696733"/>
              <a:gd name="connsiteY6682" fmla="*/ 560647 h 6025976"/>
              <a:gd name="connsiteX6683" fmla="*/ 4528125 w 6696733"/>
              <a:gd name="connsiteY6683" fmla="*/ 550086 h 6025976"/>
              <a:gd name="connsiteX6684" fmla="*/ 4556005 w 6696733"/>
              <a:gd name="connsiteY6684" fmla="*/ 568359 h 6025976"/>
              <a:gd name="connsiteX6685" fmla="*/ 4557979 w 6696733"/>
              <a:gd name="connsiteY6685" fmla="*/ 568603 h 6025976"/>
              <a:gd name="connsiteX6686" fmla="*/ 4505092 w 6696733"/>
              <a:gd name="connsiteY6686" fmla="*/ 575266 h 6025976"/>
              <a:gd name="connsiteX6687" fmla="*/ 4523637 w 6696733"/>
              <a:gd name="connsiteY6687" fmla="*/ 570960 h 6025976"/>
              <a:gd name="connsiteX6688" fmla="*/ 4496764 w 6696733"/>
              <a:gd name="connsiteY6688" fmla="*/ 561053 h 6025976"/>
              <a:gd name="connsiteX6689" fmla="*/ 4528125 w 6696733"/>
              <a:gd name="connsiteY6689" fmla="*/ 550086 h 6025976"/>
              <a:gd name="connsiteX6690" fmla="*/ 4648741 w 6696733"/>
              <a:gd name="connsiteY6690" fmla="*/ 546699 h 6025976"/>
              <a:gd name="connsiteX6691" fmla="*/ 4677181 w 6696733"/>
              <a:gd name="connsiteY6691" fmla="*/ 549397 h 6025976"/>
              <a:gd name="connsiteX6692" fmla="*/ 4620070 w 6696733"/>
              <a:gd name="connsiteY6692" fmla="*/ 558542 h 6025976"/>
              <a:gd name="connsiteX6693" fmla="*/ 4648741 w 6696733"/>
              <a:gd name="connsiteY6693" fmla="*/ 546699 h 6025976"/>
              <a:gd name="connsiteX6694" fmla="*/ 5167201 w 6696733"/>
              <a:gd name="connsiteY6694" fmla="*/ 498281 h 6025976"/>
              <a:gd name="connsiteX6695" fmla="*/ 5160125 w 6696733"/>
              <a:gd name="connsiteY6695" fmla="*/ 540935 h 6025976"/>
              <a:gd name="connsiteX6696" fmla="*/ 5141985 w 6696733"/>
              <a:gd name="connsiteY6696" fmla="*/ 542045 h 6025976"/>
              <a:gd name="connsiteX6697" fmla="*/ 5141575 w 6696733"/>
              <a:gd name="connsiteY6697" fmla="*/ 511862 h 6025976"/>
              <a:gd name="connsiteX6698" fmla="*/ 5167201 w 6696733"/>
              <a:gd name="connsiteY6698" fmla="*/ 498281 h 6025976"/>
              <a:gd name="connsiteX6699" fmla="*/ 4899184 w 6696733"/>
              <a:gd name="connsiteY6699" fmla="*/ 482094 h 6025976"/>
              <a:gd name="connsiteX6700" fmla="*/ 4907840 w 6696733"/>
              <a:gd name="connsiteY6700" fmla="*/ 483978 h 6025976"/>
              <a:gd name="connsiteX6701" fmla="*/ 4910398 w 6696733"/>
              <a:gd name="connsiteY6701" fmla="*/ 513654 h 6025976"/>
              <a:gd name="connsiteX6702" fmla="*/ 4890011 w 6696733"/>
              <a:gd name="connsiteY6702" fmla="*/ 514401 h 6025976"/>
              <a:gd name="connsiteX6703" fmla="*/ 4891453 w 6696733"/>
              <a:gd name="connsiteY6703" fmla="*/ 485220 h 6025976"/>
              <a:gd name="connsiteX6704" fmla="*/ 4899184 w 6696733"/>
              <a:gd name="connsiteY6704" fmla="*/ 482094 h 6025976"/>
              <a:gd name="connsiteX6705" fmla="*/ 4819725 w 6696733"/>
              <a:gd name="connsiteY6705" fmla="*/ 433362 h 6025976"/>
              <a:gd name="connsiteX6706" fmla="*/ 4830510 w 6696733"/>
              <a:gd name="connsiteY6706" fmla="*/ 433405 h 6025976"/>
              <a:gd name="connsiteX6707" fmla="*/ 4836206 w 6696733"/>
              <a:gd name="connsiteY6707" fmla="*/ 471881 h 6025976"/>
              <a:gd name="connsiteX6708" fmla="*/ 4811498 w 6696733"/>
              <a:gd name="connsiteY6708" fmla="*/ 472267 h 6025976"/>
              <a:gd name="connsiteX6709" fmla="*/ 4811072 w 6696733"/>
              <a:gd name="connsiteY6709" fmla="*/ 441309 h 6025976"/>
              <a:gd name="connsiteX6710" fmla="*/ 4819725 w 6696733"/>
              <a:gd name="connsiteY6710" fmla="*/ 433362 h 6025976"/>
              <a:gd name="connsiteX6711" fmla="*/ 1973317 w 6696733"/>
              <a:gd name="connsiteY6711" fmla="*/ 423787 h 6025976"/>
              <a:gd name="connsiteX6712" fmla="*/ 1986850 w 6696733"/>
              <a:gd name="connsiteY6712" fmla="*/ 426744 h 6025976"/>
              <a:gd name="connsiteX6713" fmla="*/ 1973219 w 6696733"/>
              <a:gd name="connsiteY6713" fmla="*/ 459403 h 6025976"/>
              <a:gd name="connsiteX6714" fmla="*/ 1956741 w 6696733"/>
              <a:gd name="connsiteY6714" fmla="*/ 450502 h 6025976"/>
              <a:gd name="connsiteX6715" fmla="*/ 1963804 w 6696733"/>
              <a:gd name="connsiteY6715" fmla="*/ 423902 h 6025976"/>
              <a:gd name="connsiteX6716" fmla="*/ 1973317 w 6696733"/>
              <a:gd name="connsiteY6716" fmla="*/ 423787 h 6025976"/>
              <a:gd name="connsiteX6717" fmla="*/ 2315600 w 6696733"/>
              <a:gd name="connsiteY6717" fmla="*/ 406168 h 6025976"/>
              <a:gd name="connsiteX6718" fmla="*/ 2332571 w 6696733"/>
              <a:gd name="connsiteY6718" fmla="*/ 431698 h 6025976"/>
              <a:gd name="connsiteX6719" fmla="*/ 2323513 w 6696733"/>
              <a:gd name="connsiteY6719" fmla="*/ 457366 h 6025976"/>
              <a:gd name="connsiteX6720" fmla="*/ 2306945 w 6696733"/>
              <a:gd name="connsiteY6720" fmla="*/ 445277 h 6025976"/>
              <a:gd name="connsiteX6721" fmla="*/ 2315600 w 6696733"/>
              <a:gd name="connsiteY6721" fmla="*/ 406168 h 6025976"/>
              <a:gd name="connsiteX6722" fmla="*/ 3842412 w 6696733"/>
              <a:gd name="connsiteY6722" fmla="*/ 398482 h 6025976"/>
              <a:gd name="connsiteX6723" fmla="*/ 3850977 w 6696733"/>
              <a:gd name="connsiteY6723" fmla="*/ 417279 h 6025976"/>
              <a:gd name="connsiteX6724" fmla="*/ 3843843 w 6696733"/>
              <a:gd name="connsiteY6724" fmla="*/ 477222 h 6025976"/>
              <a:gd name="connsiteX6725" fmla="*/ 3815723 w 6696733"/>
              <a:gd name="connsiteY6725" fmla="*/ 443343 h 6025976"/>
              <a:gd name="connsiteX6726" fmla="*/ 3826420 w 6696733"/>
              <a:gd name="connsiteY6726" fmla="*/ 404113 h 6025976"/>
              <a:gd name="connsiteX6727" fmla="*/ 3842412 w 6696733"/>
              <a:gd name="connsiteY6727" fmla="*/ 398482 h 6025976"/>
              <a:gd name="connsiteX6728" fmla="*/ 4357928 w 6696733"/>
              <a:gd name="connsiteY6728" fmla="*/ 342012 h 6025976"/>
              <a:gd name="connsiteX6729" fmla="*/ 4362904 w 6696733"/>
              <a:gd name="connsiteY6729" fmla="*/ 365702 h 6025976"/>
              <a:gd name="connsiteX6730" fmla="*/ 4346767 w 6696733"/>
              <a:gd name="connsiteY6730" fmla="*/ 370305 h 6025976"/>
              <a:gd name="connsiteX6731" fmla="*/ 4347553 w 6696733"/>
              <a:gd name="connsiteY6731" fmla="*/ 347326 h 6025976"/>
              <a:gd name="connsiteX6732" fmla="*/ 4357928 w 6696733"/>
              <a:gd name="connsiteY6732" fmla="*/ 342012 h 6025976"/>
              <a:gd name="connsiteX6733" fmla="*/ 3920943 w 6696733"/>
              <a:gd name="connsiteY6733" fmla="*/ 224338 h 6025976"/>
              <a:gd name="connsiteX6734" fmla="*/ 3932481 w 6696733"/>
              <a:gd name="connsiteY6734" fmla="*/ 248301 h 6025976"/>
              <a:gd name="connsiteX6735" fmla="*/ 3917999 w 6696733"/>
              <a:gd name="connsiteY6735" fmla="*/ 303282 h 6025976"/>
              <a:gd name="connsiteX6736" fmla="*/ 3886704 w 6696733"/>
              <a:gd name="connsiteY6736" fmla="*/ 282727 h 6025976"/>
              <a:gd name="connsiteX6737" fmla="*/ 3903536 w 6696733"/>
              <a:gd name="connsiteY6737" fmla="*/ 224696 h 6025976"/>
              <a:gd name="connsiteX6738" fmla="*/ 3920943 w 6696733"/>
              <a:gd name="connsiteY6738" fmla="*/ 224338 h 6025976"/>
              <a:gd name="connsiteX6739" fmla="*/ 4369781 w 6696733"/>
              <a:gd name="connsiteY6739" fmla="*/ 224178 h 6025976"/>
              <a:gd name="connsiteX6740" fmla="*/ 4376726 w 6696733"/>
              <a:gd name="connsiteY6740" fmla="*/ 249555 h 6025976"/>
              <a:gd name="connsiteX6741" fmla="*/ 4358639 w 6696733"/>
              <a:gd name="connsiteY6741" fmla="*/ 250826 h 6025976"/>
              <a:gd name="connsiteX6742" fmla="*/ 4356764 w 6696733"/>
              <a:gd name="connsiteY6742" fmla="*/ 233082 h 6025976"/>
              <a:gd name="connsiteX6743" fmla="*/ 4369781 w 6696733"/>
              <a:gd name="connsiteY6743" fmla="*/ 224178 h 6025976"/>
              <a:gd name="connsiteX6744" fmla="*/ 4576855 w 6696733"/>
              <a:gd name="connsiteY6744" fmla="*/ 209132 h 6025976"/>
              <a:gd name="connsiteX6745" fmla="*/ 4576434 w 6696733"/>
              <a:gd name="connsiteY6745" fmla="*/ 229307 h 6025976"/>
              <a:gd name="connsiteX6746" fmla="*/ 4562754 w 6696733"/>
              <a:gd name="connsiteY6746" fmla="*/ 244478 h 6025976"/>
              <a:gd name="connsiteX6747" fmla="*/ 4563967 w 6696733"/>
              <a:gd name="connsiteY6747" fmla="*/ 217656 h 6025976"/>
              <a:gd name="connsiteX6748" fmla="*/ 4576855 w 6696733"/>
              <a:gd name="connsiteY6748" fmla="*/ 209132 h 6025976"/>
              <a:gd name="connsiteX6749" fmla="*/ 4744858 w 6696733"/>
              <a:gd name="connsiteY6749" fmla="*/ 191240 h 6025976"/>
              <a:gd name="connsiteX6750" fmla="*/ 4759104 w 6696733"/>
              <a:gd name="connsiteY6750" fmla="*/ 196355 h 6025976"/>
              <a:gd name="connsiteX6751" fmla="*/ 4762729 w 6696733"/>
              <a:gd name="connsiteY6751" fmla="*/ 250524 h 6025976"/>
              <a:gd name="connsiteX6752" fmla="*/ 4730983 w 6696733"/>
              <a:gd name="connsiteY6752" fmla="*/ 263396 h 6025976"/>
              <a:gd name="connsiteX6753" fmla="*/ 4729738 w 6696733"/>
              <a:gd name="connsiteY6753" fmla="*/ 206163 h 6025976"/>
              <a:gd name="connsiteX6754" fmla="*/ 4744858 w 6696733"/>
              <a:gd name="connsiteY6754" fmla="*/ 191240 h 6025976"/>
              <a:gd name="connsiteX6755" fmla="*/ 4433697 w 6696733"/>
              <a:gd name="connsiteY6755" fmla="*/ 135844 h 6025976"/>
              <a:gd name="connsiteX6756" fmla="*/ 4430932 w 6696733"/>
              <a:gd name="connsiteY6756" fmla="*/ 176122 h 6025976"/>
              <a:gd name="connsiteX6757" fmla="*/ 4414136 w 6696733"/>
              <a:gd name="connsiteY6757" fmla="*/ 180820 h 6025976"/>
              <a:gd name="connsiteX6758" fmla="*/ 4414104 w 6696733"/>
              <a:gd name="connsiteY6758" fmla="*/ 146967 h 6025976"/>
              <a:gd name="connsiteX6759" fmla="*/ 4433697 w 6696733"/>
              <a:gd name="connsiteY6759" fmla="*/ 135844 h 6025976"/>
              <a:gd name="connsiteX6760" fmla="*/ 4582434 w 6696733"/>
              <a:gd name="connsiteY6760" fmla="*/ 108143 h 6025976"/>
              <a:gd name="connsiteX6761" fmla="*/ 4593870 w 6696733"/>
              <a:gd name="connsiteY6761" fmla="*/ 110816 h 6025976"/>
              <a:gd name="connsiteX6762" fmla="*/ 4601868 w 6696733"/>
              <a:gd name="connsiteY6762" fmla="*/ 158865 h 6025976"/>
              <a:gd name="connsiteX6763" fmla="*/ 4569791 w 6696733"/>
              <a:gd name="connsiteY6763" fmla="*/ 164993 h 6025976"/>
              <a:gd name="connsiteX6764" fmla="*/ 4569518 w 6696733"/>
              <a:gd name="connsiteY6764" fmla="*/ 117896 h 6025976"/>
              <a:gd name="connsiteX6765" fmla="*/ 4582434 w 6696733"/>
              <a:gd name="connsiteY6765" fmla="*/ 108143 h 6025976"/>
              <a:gd name="connsiteX6766" fmla="*/ 4620776 w 6696733"/>
              <a:gd name="connsiteY6766" fmla="*/ 57960 h 6025976"/>
              <a:gd name="connsiteX6767" fmla="*/ 4622800 w 6696733"/>
              <a:gd name="connsiteY6767" fmla="*/ 75068 h 6025976"/>
              <a:gd name="connsiteX6768" fmla="*/ 4606424 w 6696733"/>
              <a:gd name="connsiteY6768" fmla="*/ 93276 h 6025976"/>
              <a:gd name="connsiteX6769" fmla="*/ 4607983 w 6696733"/>
              <a:gd name="connsiteY6769" fmla="*/ 63125 h 6025976"/>
              <a:gd name="connsiteX6770" fmla="*/ 4620776 w 6696733"/>
              <a:gd name="connsiteY6770" fmla="*/ 57960 h 6025976"/>
              <a:gd name="connsiteX6771" fmla="*/ 4215695 w 6696733"/>
              <a:gd name="connsiteY6771" fmla="*/ 47144 h 6025976"/>
              <a:gd name="connsiteX6772" fmla="*/ 4264835 w 6696733"/>
              <a:gd name="connsiteY6772" fmla="*/ 66598 h 6025976"/>
              <a:gd name="connsiteX6773" fmla="*/ 4281604 w 6696733"/>
              <a:gd name="connsiteY6773" fmla="*/ 75362 h 6025976"/>
              <a:gd name="connsiteX6774" fmla="*/ 4276904 w 6696733"/>
              <a:gd name="connsiteY6774" fmla="*/ 98220 h 6025976"/>
              <a:gd name="connsiteX6775" fmla="*/ 4211754 w 6696733"/>
              <a:gd name="connsiteY6775" fmla="*/ 96880 h 6025976"/>
              <a:gd name="connsiteX6776" fmla="*/ 4215695 w 6696733"/>
              <a:gd name="connsiteY6776" fmla="*/ 47144 h 6025976"/>
              <a:gd name="connsiteX6777" fmla="*/ 5017569 w 6696733"/>
              <a:gd name="connsiteY6777" fmla="*/ 1188 h 6025976"/>
              <a:gd name="connsiteX6778" fmla="*/ 5023175 w 6696733"/>
              <a:gd name="connsiteY6778" fmla="*/ 36746 h 6025976"/>
              <a:gd name="connsiteX6779" fmla="*/ 5003377 w 6696733"/>
              <a:gd name="connsiteY6779" fmla="*/ 37791 h 6025976"/>
              <a:gd name="connsiteX6780" fmla="*/ 5000831 w 6696733"/>
              <a:gd name="connsiteY6780" fmla="*/ 9584 h 6025976"/>
              <a:gd name="connsiteX6781" fmla="*/ 5017569 w 6696733"/>
              <a:gd name="connsiteY6781" fmla="*/ 1188 h 6025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</a:cxnLst>
            <a:rect l="l" t="t" r="r" b="b"/>
            <a:pathLst>
              <a:path w="6696733" h="6025976">
                <a:moveTo>
                  <a:pt x="2861377" y="6024081"/>
                </a:moveTo>
                <a:lnTo>
                  <a:pt x="2862313" y="6025976"/>
                </a:lnTo>
                <a:lnTo>
                  <a:pt x="2857567" y="6025976"/>
                </a:lnTo>
                <a:close/>
                <a:moveTo>
                  <a:pt x="1386945" y="5908157"/>
                </a:moveTo>
                <a:cubicBezTo>
                  <a:pt x="1386462" y="5912218"/>
                  <a:pt x="1384462" y="5911971"/>
                  <a:pt x="1380460" y="5911478"/>
                </a:cubicBezTo>
                <a:lnTo>
                  <a:pt x="1374460" y="5910738"/>
                </a:lnTo>
                <a:cubicBezTo>
                  <a:pt x="1380943" y="5907417"/>
                  <a:pt x="1386945" y="5908157"/>
                  <a:pt x="1386945" y="5908157"/>
                </a:cubicBezTo>
                <a:close/>
                <a:moveTo>
                  <a:pt x="629662" y="5882746"/>
                </a:moveTo>
                <a:cubicBezTo>
                  <a:pt x="632819" y="5889792"/>
                  <a:pt x="632038" y="5896353"/>
                  <a:pt x="627710" y="5899148"/>
                </a:cubicBezTo>
                <a:cubicBezTo>
                  <a:pt x="621024" y="5904979"/>
                  <a:pt x="621008" y="5888336"/>
                  <a:pt x="613931" y="5897448"/>
                </a:cubicBezTo>
                <a:cubicBezTo>
                  <a:pt x="606057" y="5896477"/>
                  <a:pt x="591124" y="5921262"/>
                  <a:pt x="582826" y="5890283"/>
                </a:cubicBezTo>
                <a:cubicBezTo>
                  <a:pt x="600933" y="5889189"/>
                  <a:pt x="615493" y="5884328"/>
                  <a:pt x="629662" y="5882746"/>
                </a:cubicBezTo>
                <a:close/>
                <a:moveTo>
                  <a:pt x="3000550" y="5804306"/>
                </a:moveTo>
                <a:cubicBezTo>
                  <a:pt x="3002470" y="5804542"/>
                  <a:pt x="3002809" y="5818071"/>
                  <a:pt x="3000098" y="5824479"/>
                </a:cubicBezTo>
                <a:cubicBezTo>
                  <a:pt x="2997386" y="5830888"/>
                  <a:pt x="2993150" y="5833736"/>
                  <a:pt x="2984678" y="5839435"/>
                </a:cubicBezTo>
                <a:cubicBezTo>
                  <a:pt x="2986259" y="5826144"/>
                  <a:pt x="2983605" y="5815702"/>
                  <a:pt x="2986316" y="5809293"/>
                </a:cubicBezTo>
                <a:cubicBezTo>
                  <a:pt x="2988632" y="5806207"/>
                  <a:pt x="2996709" y="5803832"/>
                  <a:pt x="3000550" y="5804306"/>
                </a:cubicBezTo>
                <a:close/>
                <a:moveTo>
                  <a:pt x="1981561" y="5763953"/>
                </a:moveTo>
                <a:cubicBezTo>
                  <a:pt x="1988109" y="5761864"/>
                  <a:pt x="1994965" y="5763538"/>
                  <a:pt x="2000342" y="5769168"/>
                </a:cubicBezTo>
                <a:cubicBezTo>
                  <a:pt x="2011097" y="5780429"/>
                  <a:pt x="2013951" y="5807272"/>
                  <a:pt x="2005660" y="5826117"/>
                </a:cubicBezTo>
                <a:cubicBezTo>
                  <a:pt x="1997370" y="5844961"/>
                  <a:pt x="1982687" y="5849774"/>
                  <a:pt x="1970334" y="5835004"/>
                </a:cubicBezTo>
                <a:cubicBezTo>
                  <a:pt x="1959579" y="5823744"/>
                  <a:pt x="1956337" y="5800166"/>
                  <a:pt x="1964628" y="5781320"/>
                </a:cubicBezTo>
                <a:cubicBezTo>
                  <a:pt x="1968772" y="5771897"/>
                  <a:pt x="1975013" y="5766045"/>
                  <a:pt x="1981561" y="5763953"/>
                </a:cubicBezTo>
                <a:close/>
                <a:moveTo>
                  <a:pt x="3149280" y="5744871"/>
                </a:moveTo>
                <a:cubicBezTo>
                  <a:pt x="3151591" y="5744298"/>
                  <a:pt x="3154046" y="5744600"/>
                  <a:pt x="3154826" y="5746414"/>
                </a:cubicBezTo>
                <a:cubicBezTo>
                  <a:pt x="3158351" y="5750283"/>
                  <a:pt x="3159510" y="5757293"/>
                  <a:pt x="3161827" y="5771315"/>
                </a:cubicBezTo>
                <a:cubicBezTo>
                  <a:pt x="3153971" y="5770346"/>
                  <a:pt x="3147676" y="5773004"/>
                  <a:pt x="3143748" y="5772519"/>
                </a:cubicBezTo>
                <a:cubicBezTo>
                  <a:pt x="3142589" y="5765508"/>
                  <a:pt x="3141430" y="5758498"/>
                  <a:pt x="3144603" y="5748588"/>
                </a:cubicBezTo>
                <a:cubicBezTo>
                  <a:pt x="3144804" y="5746895"/>
                  <a:pt x="3146970" y="5745445"/>
                  <a:pt x="3149280" y="5744871"/>
                </a:cubicBezTo>
                <a:close/>
                <a:moveTo>
                  <a:pt x="2401954" y="5734689"/>
                </a:moveTo>
                <a:cubicBezTo>
                  <a:pt x="2407703" y="5733713"/>
                  <a:pt x="2412146" y="5733418"/>
                  <a:pt x="2415811" y="5735556"/>
                </a:cubicBezTo>
                <a:cubicBezTo>
                  <a:pt x="2421207" y="5739592"/>
                  <a:pt x="2422302" y="5763328"/>
                  <a:pt x="2420720" y="5776619"/>
                </a:cubicBezTo>
                <a:cubicBezTo>
                  <a:pt x="2416812" y="5792996"/>
                  <a:pt x="2401714" y="5804619"/>
                  <a:pt x="2393641" y="5790137"/>
                </a:cubicBezTo>
                <a:cubicBezTo>
                  <a:pt x="2388640" y="5782776"/>
                  <a:pt x="2387150" y="5762364"/>
                  <a:pt x="2380264" y="5737915"/>
                </a:cubicBezTo>
                <a:cubicBezTo>
                  <a:pt x="2389150" y="5737325"/>
                  <a:pt x="2396205" y="5735667"/>
                  <a:pt x="2401954" y="5734689"/>
                </a:cubicBezTo>
                <a:close/>
                <a:moveTo>
                  <a:pt x="1721729" y="5714568"/>
                </a:moveTo>
                <a:cubicBezTo>
                  <a:pt x="1720977" y="5720886"/>
                  <a:pt x="1719022" y="5720644"/>
                  <a:pt x="1716691" y="5723561"/>
                </a:cubicBezTo>
                <a:cubicBezTo>
                  <a:pt x="1714361" y="5726480"/>
                  <a:pt x="1710451" y="5725997"/>
                  <a:pt x="1708121" y="5728914"/>
                </a:cubicBezTo>
                <a:cubicBezTo>
                  <a:pt x="1697971" y="5730867"/>
                  <a:pt x="1688198" y="5729661"/>
                  <a:pt x="1678048" y="5731616"/>
                </a:cubicBezTo>
                <a:cubicBezTo>
                  <a:pt x="1678048" y="5731616"/>
                  <a:pt x="1676093" y="5731375"/>
                  <a:pt x="1674138" y="5731133"/>
                </a:cubicBezTo>
                <a:cubicBezTo>
                  <a:pt x="1673762" y="5734291"/>
                  <a:pt x="1671808" y="5734050"/>
                  <a:pt x="1669853" y="5733809"/>
                </a:cubicBezTo>
                <a:cubicBezTo>
                  <a:pt x="1665944" y="5733326"/>
                  <a:pt x="1663989" y="5733086"/>
                  <a:pt x="1660080" y="5732603"/>
                </a:cubicBezTo>
                <a:cubicBezTo>
                  <a:pt x="1660080" y="5732603"/>
                  <a:pt x="1658124" y="5732362"/>
                  <a:pt x="1658124" y="5732362"/>
                </a:cubicBezTo>
                <a:cubicBezTo>
                  <a:pt x="1656170" y="5732121"/>
                  <a:pt x="1654215" y="5731881"/>
                  <a:pt x="1652260" y="5731639"/>
                </a:cubicBezTo>
                <a:cubicBezTo>
                  <a:pt x="1652260" y="5731639"/>
                  <a:pt x="1651884" y="5734798"/>
                  <a:pt x="1649930" y="5734557"/>
                </a:cubicBezTo>
                <a:cubicBezTo>
                  <a:pt x="1650306" y="5731398"/>
                  <a:pt x="1650682" y="5728240"/>
                  <a:pt x="1651058" y="5725081"/>
                </a:cubicBezTo>
                <a:cubicBezTo>
                  <a:pt x="1653388" y="5722163"/>
                  <a:pt x="1651433" y="5721922"/>
                  <a:pt x="1651809" y="5718765"/>
                </a:cubicBezTo>
                <a:cubicBezTo>
                  <a:pt x="1661959" y="5716810"/>
                  <a:pt x="1671732" y="5718017"/>
                  <a:pt x="1681882" y="5716064"/>
                </a:cubicBezTo>
                <a:cubicBezTo>
                  <a:pt x="1692859" y="5723828"/>
                  <a:pt x="1702632" y="5725033"/>
                  <a:pt x="1714737" y="5723321"/>
                </a:cubicBezTo>
                <a:cubicBezTo>
                  <a:pt x="1718646" y="5723802"/>
                  <a:pt x="1720977" y="5720886"/>
                  <a:pt x="1721729" y="5714568"/>
                </a:cubicBezTo>
                <a:close/>
                <a:moveTo>
                  <a:pt x="1443197" y="5713009"/>
                </a:moveTo>
                <a:cubicBezTo>
                  <a:pt x="1446051" y="5712503"/>
                  <a:pt x="1448351" y="5714502"/>
                  <a:pt x="1450545" y="5721641"/>
                </a:cubicBezTo>
                <a:cubicBezTo>
                  <a:pt x="1446141" y="5724532"/>
                  <a:pt x="1440529" y="5737577"/>
                  <a:pt x="1432539" y="5719421"/>
                </a:cubicBezTo>
                <a:cubicBezTo>
                  <a:pt x="1436943" y="5716530"/>
                  <a:pt x="1440347" y="5713516"/>
                  <a:pt x="1443197" y="5713009"/>
                </a:cubicBezTo>
                <a:close/>
                <a:moveTo>
                  <a:pt x="788286" y="5681252"/>
                </a:moveTo>
                <a:cubicBezTo>
                  <a:pt x="790204" y="5681059"/>
                  <a:pt x="792335" y="5683039"/>
                  <a:pt x="796070" y="5683500"/>
                </a:cubicBezTo>
                <a:cubicBezTo>
                  <a:pt x="797133" y="5690499"/>
                  <a:pt x="798194" y="5697498"/>
                  <a:pt x="794056" y="5700422"/>
                </a:cubicBezTo>
                <a:cubicBezTo>
                  <a:pt x="787651" y="5706499"/>
                  <a:pt x="787651" y="5706499"/>
                  <a:pt x="781792" y="5692040"/>
                </a:cubicBezTo>
                <a:cubicBezTo>
                  <a:pt x="784667" y="5683811"/>
                  <a:pt x="786370" y="5681445"/>
                  <a:pt x="788286" y="5681252"/>
                </a:cubicBezTo>
                <a:close/>
                <a:moveTo>
                  <a:pt x="1016960" y="5680469"/>
                </a:moveTo>
                <a:cubicBezTo>
                  <a:pt x="1020870" y="5680951"/>
                  <a:pt x="1027136" y="5678346"/>
                  <a:pt x="1030625" y="5699050"/>
                </a:cubicBezTo>
                <a:cubicBezTo>
                  <a:pt x="1000497" y="5702092"/>
                  <a:pt x="968411" y="5704893"/>
                  <a:pt x="936333" y="5707695"/>
                </a:cubicBezTo>
                <a:cubicBezTo>
                  <a:pt x="913633" y="5715032"/>
                  <a:pt x="879593" y="5717592"/>
                  <a:pt x="855334" y="5721357"/>
                </a:cubicBezTo>
                <a:cubicBezTo>
                  <a:pt x="833030" y="5725364"/>
                  <a:pt x="819712" y="5737238"/>
                  <a:pt x="797038" y="5727683"/>
                </a:cubicBezTo>
                <a:cubicBezTo>
                  <a:pt x="813501" y="5706060"/>
                  <a:pt x="830704" y="5711562"/>
                  <a:pt x="846744" y="5710160"/>
                </a:cubicBezTo>
                <a:cubicBezTo>
                  <a:pt x="846744" y="5710160"/>
                  <a:pt x="846744" y="5710160"/>
                  <a:pt x="946531" y="5688678"/>
                </a:cubicBezTo>
                <a:cubicBezTo>
                  <a:pt x="970789" y="5684911"/>
                  <a:pt x="992702" y="5684235"/>
                  <a:pt x="1016960" y="5680469"/>
                </a:cubicBezTo>
                <a:close/>
                <a:moveTo>
                  <a:pt x="684971" y="5665175"/>
                </a:moveTo>
                <a:cubicBezTo>
                  <a:pt x="688023" y="5666394"/>
                  <a:pt x="690635" y="5669246"/>
                  <a:pt x="692771" y="5667823"/>
                </a:cubicBezTo>
                <a:cubicBezTo>
                  <a:pt x="696253" y="5671625"/>
                  <a:pt x="697403" y="5678509"/>
                  <a:pt x="698946" y="5682071"/>
                </a:cubicBezTo>
                <a:cubicBezTo>
                  <a:pt x="690003" y="5691083"/>
                  <a:pt x="681852" y="5693449"/>
                  <a:pt x="674530" y="5672316"/>
                </a:cubicBezTo>
                <a:cubicBezTo>
                  <a:pt x="678429" y="5664369"/>
                  <a:pt x="681920" y="5663957"/>
                  <a:pt x="684971" y="5665175"/>
                </a:cubicBezTo>
                <a:close/>
                <a:moveTo>
                  <a:pt x="1112907" y="5663415"/>
                </a:moveTo>
                <a:cubicBezTo>
                  <a:pt x="1117176" y="5660606"/>
                  <a:pt x="1122975" y="5678001"/>
                  <a:pt x="1122959" y="5694678"/>
                </a:cubicBezTo>
                <a:cubicBezTo>
                  <a:pt x="1122550" y="5714643"/>
                  <a:pt x="1118656" y="5730841"/>
                  <a:pt x="1112839" y="5730123"/>
                </a:cubicBezTo>
                <a:cubicBezTo>
                  <a:pt x="1107021" y="5729407"/>
                  <a:pt x="1100830" y="5715299"/>
                  <a:pt x="1100847" y="5698623"/>
                </a:cubicBezTo>
                <a:cubicBezTo>
                  <a:pt x="1100864" y="5681945"/>
                  <a:pt x="1107090" y="5662698"/>
                  <a:pt x="1112907" y="5663415"/>
                </a:cubicBezTo>
                <a:close/>
                <a:moveTo>
                  <a:pt x="1571173" y="5660973"/>
                </a:moveTo>
                <a:cubicBezTo>
                  <a:pt x="1572339" y="5667984"/>
                  <a:pt x="1578255" y="5668714"/>
                  <a:pt x="1579018" y="5679111"/>
                </a:cubicBezTo>
                <a:cubicBezTo>
                  <a:pt x="1578574" y="5699659"/>
                  <a:pt x="1571895" y="5688533"/>
                  <a:pt x="1567548" y="5691431"/>
                </a:cubicBezTo>
                <a:cubicBezTo>
                  <a:pt x="1567145" y="5694815"/>
                  <a:pt x="1565174" y="5694572"/>
                  <a:pt x="1563201" y="5694328"/>
                </a:cubicBezTo>
                <a:cubicBezTo>
                  <a:pt x="1560826" y="5697470"/>
                  <a:pt x="1558452" y="5700611"/>
                  <a:pt x="1556077" y="5703753"/>
                </a:cubicBezTo>
                <a:cubicBezTo>
                  <a:pt x="1556077" y="5703753"/>
                  <a:pt x="1554105" y="5703509"/>
                  <a:pt x="1552133" y="5703266"/>
                </a:cubicBezTo>
                <a:cubicBezTo>
                  <a:pt x="1533653" y="5690684"/>
                  <a:pt x="1517031" y="5712672"/>
                  <a:pt x="1498077" y="5720635"/>
                </a:cubicBezTo>
                <a:lnTo>
                  <a:pt x="1496104" y="5720392"/>
                </a:lnTo>
                <a:cubicBezTo>
                  <a:pt x="1495701" y="5723776"/>
                  <a:pt x="1494896" y="5730545"/>
                  <a:pt x="1492521" y="5733687"/>
                </a:cubicBezTo>
                <a:cubicBezTo>
                  <a:pt x="1489384" y="5726432"/>
                  <a:pt x="1485843" y="5722560"/>
                  <a:pt x="1481899" y="5722074"/>
                </a:cubicBezTo>
                <a:cubicBezTo>
                  <a:pt x="1475985" y="5721345"/>
                  <a:pt x="1470068" y="5720615"/>
                  <a:pt x="1464957" y="5713118"/>
                </a:cubicBezTo>
                <a:cubicBezTo>
                  <a:pt x="1477999" y="5704424"/>
                  <a:pt x="1491800" y="5706126"/>
                  <a:pt x="1505242" y="5694048"/>
                </a:cubicBezTo>
                <a:cubicBezTo>
                  <a:pt x="1507213" y="5694292"/>
                  <a:pt x="1509588" y="5691150"/>
                  <a:pt x="1511560" y="5691393"/>
                </a:cubicBezTo>
                <a:cubicBezTo>
                  <a:pt x="1516308" y="5685111"/>
                  <a:pt x="1521016" y="5695994"/>
                  <a:pt x="1524197" y="5686084"/>
                </a:cubicBezTo>
                <a:cubicBezTo>
                  <a:pt x="1526167" y="5686328"/>
                  <a:pt x="1526570" y="5682943"/>
                  <a:pt x="1528543" y="5683186"/>
                </a:cubicBezTo>
                <a:cubicBezTo>
                  <a:pt x="1535264" y="5677148"/>
                  <a:pt x="1541594" y="5657325"/>
                  <a:pt x="1549842" y="5672078"/>
                </a:cubicBezTo>
                <a:cubicBezTo>
                  <a:pt x="1551412" y="5675705"/>
                  <a:pt x="1553383" y="5675948"/>
                  <a:pt x="1554953" y="5679577"/>
                </a:cubicBezTo>
                <a:cubicBezTo>
                  <a:pt x="1561271" y="5676922"/>
                  <a:pt x="1565617" y="5674023"/>
                  <a:pt x="1571173" y="5660973"/>
                </a:cubicBezTo>
                <a:close/>
                <a:moveTo>
                  <a:pt x="655379" y="5659279"/>
                </a:moveTo>
                <a:cubicBezTo>
                  <a:pt x="658976" y="5663157"/>
                  <a:pt x="662574" y="5667033"/>
                  <a:pt x="666173" y="5670911"/>
                </a:cubicBezTo>
                <a:cubicBezTo>
                  <a:pt x="663770" y="5674050"/>
                  <a:pt x="661366" y="5677186"/>
                  <a:pt x="656962" y="5680078"/>
                </a:cubicBezTo>
                <a:cubicBezTo>
                  <a:pt x="652962" y="5679585"/>
                  <a:pt x="654171" y="5669431"/>
                  <a:pt x="655379" y="5659279"/>
                </a:cubicBezTo>
                <a:close/>
                <a:moveTo>
                  <a:pt x="1788085" y="5658196"/>
                </a:moveTo>
                <a:cubicBezTo>
                  <a:pt x="1791868" y="5657803"/>
                  <a:pt x="1796187" y="5659195"/>
                  <a:pt x="1800115" y="5659680"/>
                </a:cubicBezTo>
                <a:cubicBezTo>
                  <a:pt x="1794979" y="5669347"/>
                  <a:pt x="1790648" y="5672247"/>
                  <a:pt x="1786317" y="5675147"/>
                </a:cubicBezTo>
                <a:cubicBezTo>
                  <a:pt x="1784353" y="5674905"/>
                  <a:pt x="1776497" y="5673936"/>
                  <a:pt x="1779266" y="5667409"/>
                </a:cubicBezTo>
                <a:cubicBezTo>
                  <a:pt x="1781054" y="5660761"/>
                  <a:pt x="1784302" y="5658586"/>
                  <a:pt x="1788085" y="5658196"/>
                </a:cubicBezTo>
                <a:close/>
                <a:moveTo>
                  <a:pt x="925503" y="5653262"/>
                </a:moveTo>
                <a:cubicBezTo>
                  <a:pt x="941600" y="5651875"/>
                  <a:pt x="952979" y="5656650"/>
                  <a:pt x="967114" y="5655022"/>
                </a:cubicBezTo>
                <a:cubicBezTo>
                  <a:pt x="970253" y="5653723"/>
                  <a:pt x="972908" y="5652365"/>
                  <a:pt x="975016" y="5653469"/>
                </a:cubicBezTo>
                <a:cubicBezTo>
                  <a:pt x="977126" y="5654571"/>
                  <a:pt x="978694" y="5658137"/>
                  <a:pt x="979668" y="5666684"/>
                </a:cubicBezTo>
                <a:cubicBezTo>
                  <a:pt x="960813" y="5674474"/>
                  <a:pt x="943547" y="5668973"/>
                  <a:pt x="924301" y="5680086"/>
                </a:cubicBezTo>
                <a:cubicBezTo>
                  <a:pt x="924301" y="5680086"/>
                  <a:pt x="909377" y="5688359"/>
                  <a:pt x="899957" y="5683825"/>
                </a:cubicBezTo>
                <a:cubicBezTo>
                  <a:pt x="897993" y="5683583"/>
                  <a:pt x="896032" y="5683342"/>
                  <a:pt x="894068" y="5683099"/>
                </a:cubicBezTo>
                <a:cubicBezTo>
                  <a:pt x="885044" y="5675244"/>
                  <a:pt x="872478" y="5680436"/>
                  <a:pt x="862271" y="5682549"/>
                </a:cubicBezTo>
                <a:cubicBezTo>
                  <a:pt x="851665" y="5687983"/>
                  <a:pt x="842246" y="5683451"/>
                  <a:pt x="832827" y="5678917"/>
                </a:cubicBezTo>
                <a:cubicBezTo>
                  <a:pt x="830075" y="5685321"/>
                  <a:pt x="827716" y="5688401"/>
                  <a:pt x="824961" y="5694805"/>
                </a:cubicBezTo>
                <a:cubicBezTo>
                  <a:pt x="820246" y="5700966"/>
                  <a:pt x="815926" y="5703805"/>
                  <a:pt x="808866" y="5696190"/>
                </a:cubicBezTo>
                <a:cubicBezTo>
                  <a:pt x="811619" y="5689788"/>
                  <a:pt x="813977" y="5686707"/>
                  <a:pt x="816731" y="5680304"/>
                </a:cubicBezTo>
                <a:cubicBezTo>
                  <a:pt x="814768" y="5680061"/>
                  <a:pt x="812410" y="5683142"/>
                  <a:pt x="809670" y="5672690"/>
                </a:cubicBezTo>
                <a:cubicBezTo>
                  <a:pt x="817140" y="5660125"/>
                  <a:pt x="822634" y="5664175"/>
                  <a:pt x="828916" y="5661578"/>
                </a:cubicBezTo>
                <a:cubicBezTo>
                  <a:pt x="830879" y="5661820"/>
                  <a:pt x="832843" y="5662061"/>
                  <a:pt x="832447" y="5665385"/>
                </a:cubicBezTo>
                <a:cubicBezTo>
                  <a:pt x="849336" y="5657353"/>
                  <a:pt x="858753" y="5661886"/>
                  <a:pt x="878381" y="5664307"/>
                </a:cubicBezTo>
                <a:cubicBezTo>
                  <a:pt x="880345" y="5664549"/>
                  <a:pt x="897232" y="5656517"/>
                  <a:pt x="899195" y="5656759"/>
                </a:cubicBezTo>
                <a:cubicBezTo>
                  <a:pt x="907046" y="5657727"/>
                  <a:pt x="917652" y="5652293"/>
                  <a:pt x="925503" y="5653262"/>
                </a:cubicBezTo>
                <a:close/>
                <a:moveTo>
                  <a:pt x="602481" y="5652754"/>
                </a:moveTo>
                <a:cubicBezTo>
                  <a:pt x="608397" y="5653484"/>
                  <a:pt x="617074" y="5681448"/>
                  <a:pt x="617469" y="5694943"/>
                </a:cubicBezTo>
                <a:cubicBezTo>
                  <a:pt x="616681" y="5718378"/>
                  <a:pt x="611160" y="5714335"/>
                  <a:pt x="606821" y="5717161"/>
                </a:cubicBezTo>
                <a:cubicBezTo>
                  <a:pt x="598934" y="5716189"/>
                  <a:pt x="594203" y="5705520"/>
                  <a:pt x="594988" y="5682084"/>
                </a:cubicBezTo>
                <a:cubicBezTo>
                  <a:pt x="594990" y="5665276"/>
                  <a:pt x="596567" y="5652025"/>
                  <a:pt x="602481" y="5652754"/>
                </a:cubicBezTo>
                <a:close/>
                <a:moveTo>
                  <a:pt x="1573335" y="5643383"/>
                </a:moveTo>
                <a:cubicBezTo>
                  <a:pt x="1576537" y="5643092"/>
                  <a:pt x="1579897" y="5643506"/>
                  <a:pt x="1582778" y="5643861"/>
                </a:cubicBezTo>
                <a:cubicBezTo>
                  <a:pt x="1578293" y="5648801"/>
                  <a:pt x="1574452" y="5648328"/>
                  <a:pt x="1570289" y="5650562"/>
                </a:cubicBezTo>
                <a:cubicBezTo>
                  <a:pt x="1570289" y="5650562"/>
                  <a:pt x="1562607" y="5649614"/>
                  <a:pt x="1564850" y="5647144"/>
                </a:cubicBezTo>
                <a:cubicBezTo>
                  <a:pt x="1567092" y="5644673"/>
                  <a:pt x="1570134" y="5643675"/>
                  <a:pt x="1573335" y="5643383"/>
                </a:cubicBezTo>
                <a:close/>
                <a:moveTo>
                  <a:pt x="1466943" y="5635028"/>
                </a:moveTo>
                <a:cubicBezTo>
                  <a:pt x="1462584" y="5654851"/>
                  <a:pt x="1456268" y="5657466"/>
                  <a:pt x="1452326" y="5656979"/>
                </a:cubicBezTo>
                <a:cubicBezTo>
                  <a:pt x="1429440" y="5664339"/>
                  <a:pt x="1408925" y="5668594"/>
                  <a:pt x="1386041" y="5675953"/>
                </a:cubicBezTo>
                <a:cubicBezTo>
                  <a:pt x="1384068" y="5675709"/>
                  <a:pt x="1379725" y="5678567"/>
                  <a:pt x="1379745" y="5661601"/>
                </a:cubicBezTo>
                <a:cubicBezTo>
                  <a:pt x="1385280" y="5648710"/>
                  <a:pt x="1390400" y="5656129"/>
                  <a:pt x="1394742" y="5653271"/>
                </a:cubicBezTo>
                <a:cubicBezTo>
                  <a:pt x="1402630" y="5654243"/>
                  <a:pt x="1408943" y="5651628"/>
                  <a:pt x="1414859" y="5652358"/>
                </a:cubicBezTo>
                <a:cubicBezTo>
                  <a:pt x="1423931" y="5651781"/>
                  <a:pt x="1432614" y="5646065"/>
                  <a:pt x="1441199" y="5641185"/>
                </a:cubicBezTo>
                <a:lnTo>
                  <a:pt x="1451923" y="5636217"/>
                </a:lnTo>
                <a:lnTo>
                  <a:pt x="1462686" y="5635873"/>
                </a:lnTo>
                <a:lnTo>
                  <a:pt x="1466756" y="5635030"/>
                </a:lnTo>
                <a:close/>
                <a:moveTo>
                  <a:pt x="3167427" y="5630299"/>
                </a:moveTo>
                <a:cubicBezTo>
                  <a:pt x="3171355" y="5630783"/>
                  <a:pt x="3172191" y="5640502"/>
                  <a:pt x="3174616" y="5653620"/>
                </a:cubicBezTo>
                <a:cubicBezTo>
                  <a:pt x="3166759" y="5652651"/>
                  <a:pt x="3160491" y="5655084"/>
                  <a:pt x="3158527" y="5654842"/>
                </a:cubicBezTo>
                <a:cubicBezTo>
                  <a:pt x="3154975" y="5651198"/>
                  <a:pt x="3154514" y="5638322"/>
                  <a:pt x="3154514" y="5638322"/>
                </a:cubicBezTo>
                <a:cubicBezTo>
                  <a:pt x="3159194" y="5632490"/>
                  <a:pt x="3165838" y="5626898"/>
                  <a:pt x="3167427" y="5630299"/>
                </a:cubicBezTo>
                <a:close/>
                <a:moveTo>
                  <a:pt x="2718777" y="5628880"/>
                </a:moveTo>
                <a:cubicBezTo>
                  <a:pt x="2723755" y="5632903"/>
                  <a:pt x="2727746" y="5641069"/>
                  <a:pt x="2730258" y="5653314"/>
                </a:cubicBezTo>
                <a:cubicBezTo>
                  <a:pt x="2733726" y="5674205"/>
                  <a:pt x="2728571" y="5700849"/>
                  <a:pt x="2715634" y="5709485"/>
                </a:cubicBezTo>
                <a:cubicBezTo>
                  <a:pt x="2702698" y="5718120"/>
                  <a:pt x="2688250" y="5706107"/>
                  <a:pt x="2684782" y="5685218"/>
                </a:cubicBezTo>
                <a:cubicBezTo>
                  <a:pt x="2681314" y="5664329"/>
                  <a:pt x="2688026" y="5641286"/>
                  <a:pt x="2701361" y="5629290"/>
                </a:cubicBezTo>
                <a:cubicBezTo>
                  <a:pt x="2707829" y="5624971"/>
                  <a:pt x="2713797" y="5624854"/>
                  <a:pt x="2718777" y="5628880"/>
                </a:cubicBezTo>
                <a:close/>
                <a:moveTo>
                  <a:pt x="1053404" y="5628017"/>
                </a:moveTo>
                <a:cubicBezTo>
                  <a:pt x="1054951" y="5631577"/>
                  <a:pt x="1054951" y="5631577"/>
                  <a:pt x="1056497" y="5635141"/>
                </a:cubicBezTo>
                <a:cubicBezTo>
                  <a:pt x="1049485" y="5644390"/>
                  <a:pt x="1026187" y="5641516"/>
                  <a:pt x="1018780" y="5654089"/>
                </a:cubicBezTo>
                <a:cubicBezTo>
                  <a:pt x="1018780" y="5654089"/>
                  <a:pt x="996632" y="5658101"/>
                  <a:pt x="986923" y="5656904"/>
                </a:cubicBezTo>
                <a:cubicBezTo>
                  <a:pt x="989692" y="5633644"/>
                  <a:pt x="997459" y="5634602"/>
                  <a:pt x="1003283" y="5635321"/>
                </a:cubicBezTo>
                <a:cubicBezTo>
                  <a:pt x="1019210" y="5633914"/>
                  <a:pt x="1037476" y="5629422"/>
                  <a:pt x="1053404" y="5628017"/>
                </a:cubicBezTo>
                <a:close/>
                <a:moveTo>
                  <a:pt x="1813745" y="5627022"/>
                </a:moveTo>
                <a:cubicBezTo>
                  <a:pt x="1813322" y="5630575"/>
                  <a:pt x="1813322" y="5630575"/>
                  <a:pt x="1810949" y="5633887"/>
                </a:cubicBezTo>
                <a:cubicBezTo>
                  <a:pt x="1808998" y="5633647"/>
                  <a:pt x="1802724" y="5636479"/>
                  <a:pt x="1802724" y="5636479"/>
                </a:cubicBezTo>
                <a:cubicBezTo>
                  <a:pt x="1800773" y="5636239"/>
                  <a:pt x="1798400" y="5639552"/>
                  <a:pt x="1798400" y="5639552"/>
                </a:cubicBezTo>
                <a:cubicBezTo>
                  <a:pt x="1798400" y="5639552"/>
                  <a:pt x="1796872" y="5635758"/>
                  <a:pt x="1796872" y="5635758"/>
                </a:cubicBezTo>
                <a:cubicBezTo>
                  <a:pt x="1797718" y="5628651"/>
                  <a:pt x="1801196" y="5632685"/>
                  <a:pt x="1803147" y="5632925"/>
                </a:cubicBezTo>
                <a:cubicBezTo>
                  <a:pt x="1807048" y="5633406"/>
                  <a:pt x="1811371" y="5630334"/>
                  <a:pt x="1813745" y="5627022"/>
                </a:cubicBezTo>
                <a:close/>
                <a:moveTo>
                  <a:pt x="2607063" y="5626892"/>
                </a:moveTo>
                <a:cubicBezTo>
                  <a:pt x="2611511" y="5625760"/>
                  <a:pt x="2616013" y="5626315"/>
                  <a:pt x="2617618" y="5629874"/>
                </a:cubicBezTo>
                <a:cubicBezTo>
                  <a:pt x="2621225" y="5633681"/>
                  <a:pt x="2623255" y="5650740"/>
                  <a:pt x="2620071" y="5660431"/>
                </a:cubicBezTo>
                <a:cubicBezTo>
                  <a:pt x="2616888" y="5670125"/>
                  <a:pt x="2608492" y="5672450"/>
                  <a:pt x="2594912" y="5684222"/>
                </a:cubicBezTo>
                <a:cubicBezTo>
                  <a:pt x="2595671" y="5660784"/>
                  <a:pt x="2593248" y="5647039"/>
                  <a:pt x="2596825" y="5634033"/>
                </a:cubicBezTo>
                <a:cubicBezTo>
                  <a:pt x="2598220" y="5630843"/>
                  <a:pt x="2602615" y="5628024"/>
                  <a:pt x="2607063" y="5626892"/>
                </a:cubicBezTo>
                <a:close/>
                <a:moveTo>
                  <a:pt x="2074953" y="5622152"/>
                </a:moveTo>
                <a:cubicBezTo>
                  <a:pt x="2074124" y="5629115"/>
                  <a:pt x="2074124" y="5629115"/>
                  <a:pt x="2071790" y="5632358"/>
                </a:cubicBezTo>
                <a:cubicBezTo>
                  <a:pt x="2067535" y="5635365"/>
                  <a:pt x="2063279" y="5638372"/>
                  <a:pt x="2060945" y="5641616"/>
                </a:cubicBezTo>
                <a:cubicBezTo>
                  <a:pt x="2059024" y="5641379"/>
                  <a:pt x="2057104" y="5641142"/>
                  <a:pt x="2056690" y="5644624"/>
                </a:cubicBezTo>
                <a:cubicBezTo>
                  <a:pt x="2057104" y="5641142"/>
                  <a:pt x="2055598" y="5637425"/>
                  <a:pt x="2055598" y="5637425"/>
                </a:cubicBezTo>
                <a:cubicBezTo>
                  <a:pt x="2054920" y="5626746"/>
                  <a:pt x="2059853" y="5634417"/>
                  <a:pt x="2064108" y="5631410"/>
                </a:cubicBezTo>
                <a:cubicBezTo>
                  <a:pt x="2067949" y="5631884"/>
                  <a:pt x="2071790" y="5632358"/>
                  <a:pt x="2074953" y="5622152"/>
                </a:cubicBezTo>
                <a:close/>
                <a:moveTo>
                  <a:pt x="1880659" y="5621846"/>
                </a:moveTo>
                <a:lnTo>
                  <a:pt x="1880587" y="5630200"/>
                </a:lnTo>
                <a:cubicBezTo>
                  <a:pt x="1877769" y="5631998"/>
                  <a:pt x="1873466" y="5632327"/>
                  <a:pt x="1871600" y="5632096"/>
                </a:cubicBezTo>
                <a:close/>
                <a:moveTo>
                  <a:pt x="485005" y="5615755"/>
                </a:moveTo>
                <a:cubicBezTo>
                  <a:pt x="488217" y="5615729"/>
                  <a:pt x="491329" y="5618647"/>
                  <a:pt x="494231" y="5627452"/>
                </a:cubicBezTo>
                <a:cubicBezTo>
                  <a:pt x="498092" y="5644824"/>
                  <a:pt x="501988" y="5645305"/>
                  <a:pt x="508226" y="5642695"/>
                </a:cubicBezTo>
                <a:cubicBezTo>
                  <a:pt x="514462" y="5640085"/>
                  <a:pt x="520701" y="5637475"/>
                  <a:pt x="528886" y="5635106"/>
                </a:cubicBezTo>
                <a:cubicBezTo>
                  <a:pt x="533177" y="5632255"/>
                  <a:pt x="537071" y="5632736"/>
                  <a:pt x="542121" y="5640117"/>
                </a:cubicBezTo>
                <a:cubicBezTo>
                  <a:pt x="543672" y="5643688"/>
                  <a:pt x="544826" y="5650589"/>
                  <a:pt x="544034" y="5657249"/>
                </a:cubicBezTo>
                <a:cubicBezTo>
                  <a:pt x="544793" y="5667480"/>
                  <a:pt x="542448" y="5670569"/>
                  <a:pt x="538554" y="5670089"/>
                </a:cubicBezTo>
                <a:cubicBezTo>
                  <a:pt x="531919" y="5676028"/>
                  <a:pt x="525683" y="5678639"/>
                  <a:pt x="517497" y="5681007"/>
                </a:cubicBezTo>
                <a:cubicBezTo>
                  <a:pt x="505778" y="5696457"/>
                  <a:pt x="492182" y="5677885"/>
                  <a:pt x="478553" y="5676204"/>
                </a:cubicBezTo>
                <a:cubicBezTo>
                  <a:pt x="472746" y="5658594"/>
                  <a:pt x="462944" y="5691175"/>
                  <a:pt x="456377" y="5663333"/>
                </a:cubicBezTo>
                <a:cubicBezTo>
                  <a:pt x="462648" y="5643831"/>
                  <a:pt x="468128" y="5630991"/>
                  <a:pt x="475158" y="5621722"/>
                </a:cubicBezTo>
                <a:cubicBezTo>
                  <a:pt x="478474" y="5618751"/>
                  <a:pt x="481791" y="5615782"/>
                  <a:pt x="485005" y="5615755"/>
                </a:cubicBezTo>
                <a:close/>
                <a:moveTo>
                  <a:pt x="3373616" y="5615439"/>
                </a:moveTo>
                <a:cubicBezTo>
                  <a:pt x="3372842" y="5621936"/>
                  <a:pt x="3376070" y="5628928"/>
                  <a:pt x="3373296" y="5635179"/>
                </a:cubicBezTo>
                <a:cubicBezTo>
                  <a:pt x="3372910" y="5638428"/>
                  <a:pt x="3366522" y="5640936"/>
                  <a:pt x="3359747" y="5646695"/>
                </a:cubicBezTo>
                <a:cubicBezTo>
                  <a:pt x="3358907" y="5636701"/>
                  <a:pt x="3358066" y="5626708"/>
                  <a:pt x="3360453" y="5623705"/>
                </a:cubicBezTo>
                <a:cubicBezTo>
                  <a:pt x="3362840" y="5620704"/>
                  <a:pt x="3369228" y="5618195"/>
                  <a:pt x="3373616" y="5615439"/>
                </a:cubicBezTo>
                <a:close/>
                <a:moveTo>
                  <a:pt x="1881485" y="5612712"/>
                </a:moveTo>
                <a:cubicBezTo>
                  <a:pt x="1881485" y="5612712"/>
                  <a:pt x="1881485" y="5612712"/>
                  <a:pt x="1883352" y="5612942"/>
                </a:cubicBezTo>
                <a:cubicBezTo>
                  <a:pt x="1882949" y="5616327"/>
                  <a:pt x="1882949" y="5616327"/>
                  <a:pt x="1882546" y="5619710"/>
                </a:cubicBezTo>
                <a:lnTo>
                  <a:pt x="1880659" y="5621846"/>
                </a:lnTo>
                <a:lnTo>
                  <a:pt x="1880679" y="5619479"/>
                </a:lnTo>
                <a:cubicBezTo>
                  <a:pt x="1882949" y="5616327"/>
                  <a:pt x="1882949" y="5616327"/>
                  <a:pt x="1881485" y="5612712"/>
                </a:cubicBezTo>
                <a:close/>
                <a:moveTo>
                  <a:pt x="2159571" y="5600184"/>
                </a:moveTo>
                <a:lnTo>
                  <a:pt x="2159176" y="5603507"/>
                </a:lnTo>
                <a:cubicBezTo>
                  <a:pt x="2170806" y="5625170"/>
                  <a:pt x="2152407" y="5626272"/>
                  <a:pt x="2146010" y="5628855"/>
                </a:cubicBezTo>
                <a:cubicBezTo>
                  <a:pt x="2150802" y="5622703"/>
                  <a:pt x="2154384" y="5609659"/>
                  <a:pt x="2159571" y="5600184"/>
                </a:cubicBezTo>
                <a:close/>
                <a:moveTo>
                  <a:pt x="3543605" y="5594473"/>
                </a:moveTo>
                <a:cubicBezTo>
                  <a:pt x="3548526" y="5592981"/>
                  <a:pt x="3553742" y="5595303"/>
                  <a:pt x="3559057" y="5600995"/>
                </a:cubicBezTo>
                <a:cubicBezTo>
                  <a:pt x="3567718" y="5612137"/>
                  <a:pt x="3568898" y="5635785"/>
                  <a:pt x="3560631" y="5654910"/>
                </a:cubicBezTo>
                <a:cubicBezTo>
                  <a:pt x="3552756" y="5670728"/>
                  <a:pt x="3537795" y="5678956"/>
                  <a:pt x="3529135" y="5667815"/>
                </a:cubicBezTo>
                <a:cubicBezTo>
                  <a:pt x="3518899" y="5653121"/>
                  <a:pt x="3519687" y="5629715"/>
                  <a:pt x="3529923" y="5610832"/>
                </a:cubicBezTo>
                <a:cubicBezTo>
                  <a:pt x="3534058" y="5601270"/>
                  <a:pt x="3538684" y="5595965"/>
                  <a:pt x="3543605" y="5594473"/>
                </a:cubicBezTo>
                <a:close/>
                <a:moveTo>
                  <a:pt x="3127385" y="5591249"/>
                </a:moveTo>
                <a:cubicBezTo>
                  <a:pt x="3130512" y="5598229"/>
                  <a:pt x="3131303" y="5608216"/>
                  <a:pt x="3130530" y="5614713"/>
                </a:cubicBezTo>
                <a:cubicBezTo>
                  <a:pt x="3130143" y="5617963"/>
                  <a:pt x="3123906" y="5620490"/>
                  <a:pt x="3117668" y="5623017"/>
                </a:cubicBezTo>
                <a:cubicBezTo>
                  <a:pt x="3117263" y="5609781"/>
                  <a:pt x="3116086" y="5603042"/>
                  <a:pt x="3116859" y="5596545"/>
                </a:cubicBezTo>
                <a:cubicBezTo>
                  <a:pt x="3117246" y="5593295"/>
                  <a:pt x="3127385" y="5591249"/>
                  <a:pt x="3127385" y="5591249"/>
                </a:cubicBezTo>
                <a:close/>
                <a:moveTo>
                  <a:pt x="1890119" y="5589052"/>
                </a:moveTo>
                <a:cubicBezTo>
                  <a:pt x="1886906" y="5599165"/>
                  <a:pt x="1878574" y="5601639"/>
                  <a:pt x="1878911" y="5615691"/>
                </a:cubicBezTo>
                <a:cubicBezTo>
                  <a:pt x="1876930" y="5615446"/>
                  <a:pt x="1874950" y="5615202"/>
                  <a:pt x="1872969" y="5614958"/>
                </a:cubicBezTo>
                <a:cubicBezTo>
                  <a:pt x="1869009" y="5614470"/>
                  <a:pt x="1863067" y="5613737"/>
                  <a:pt x="1859106" y="5613248"/>
                </a:cubicBezTo>
                <a:cubicBezTo>
                  <a:pt x="1854734" y="5616212"/>
                  <a:pt x="1854734" y="5616212"/>
                  <a:pt x="1850363" y="5619176"/>
                </a:cubicBezTo>
                <a:cubicBezTo>
                  <a:pt x="1848456" y="5601428"/>
                  <a:pt x="1858358" y="5602648"/>
                  <a:pt x="1864710" y="5599929"/>
                </a:cubicBezTo>
                <a:cubicBezTo>
                  <a:pt x="1870652" y="5600662"/>
                  <a:pt x="1882946" y="5598676"/>
                  <a:pt x="1890119" y="5589052"/>
                </a:cubicBezTo>
                <a:close/>
                <a:moveTo>
                  <a:pt x="1895045" y="5583478"/>
                </a:moveTo>
                <a:cubicBezTo>
                  <a:pt x="1895376" y="5583519"/>
                  <a:pt x="1895591" y="5584007"/>
                  <a:pt x="1895524" y="5584569"/>
                </a:cubicBezTo>
                <a:cubicBezTo>
                  <a:pt x="1895458" y="5585129"/>
                  <a:pt x="1895134" y="5585551"/>
                  <a:pt x="1894803" y="5585509"/>
                </a:cubicBezTo>
                <a:cubicBezTo>
                  <a:pt x="1894472" y="5585469"/>
                  <a:pt x="1894257" y="5584981"/>
                  <a:pt x="1894324" y="5584420"/>
                </a:cubicBezTo>
                <a:cubicBezTo>
                  <a:pt x="1894390" y="5583859"/>
                  <a:pt x="1894713" y="5583438"/>
                  <a:pt x="1895045" y="5583478"/>
                </a:cubicBezTo>
                <a:close/>
                <a:moveTo>
                  <a:pt x="1894686" y="5581374"/>
                </a:moveTo>
                <a:cubicBezTo>
                  <a:pt x="1897087" y="5581670"/>
                  <a:pt x="1894444" y="5583406"/>
                  <a:pt x="1897087" y="5581670"/>
                </a:cubicBezTo>
                <a:cubicBezTo>
                  <a:pt x="1897087" y="5581670"/>
                  <a:pt x="1897087" y="5581670"/>
                  <a:pt x="1894444" y="5583406"/>
                </a:cubicBezTo>
                <a:cubicBezTo>
                  <a:pt x="1894444" y="5583406"/>
                  <a:pt x="1894444" y="5583406"/>
                  <a:pt x="1894686" y="5581374"/>
                </a:cubicBezTo>
                <a:close/>
                <a:moveTo>
                  <a:pt x="1985820" y="5567891"/>
                </a:moveTo>
                <a:cubicBezTo>
                  <a:pt x="1983469" y="5571035"/>
                  <a:pt x="1979575" y="5570555"/>
                  <a:pt x="1977627" y="5570315"/>
                </a:cubicBezTo>
                <a:cubicBezTo>
                  <a:pt x="1971384" y="5572977"/>
                  <a:pt x="1967490" y="5572496"/>
                  <a:pt x="1962051" y="5568393"/>
                </a:cubicBezTo>
                <a:cubicBezTo>
                  <a:pt x="1960104" y="5568153"/>
                  <a:pt x="1957754" y="5571296"/>
                  <a:pt x="1953860" y="5570816"/>
                </a:cubicBezTo>
                <a:cubicBezTo>
                  <a:pt x="1953457" y="5574200"/>
                  <a:pt x="1951510" y="5573959"/>
                  <a:pt x="1949563" y="5573719"/>
                </a:cubicBezTo>
                <a:cubicBezTo>
                  <a:pt x="1947616" y="5573480"/>
                  <a:pt x="1945669" y="5573240"/>
                  <a:pt x="1944124" y="5569615"/>
                </a:cubicBezTo>
                <a:cubicBezTo>
                  <a:pt x="1931636" y="5574943"/>
                  <a:pt x="1917604" y="5576646"/>
                  <a:pt x="1903571" y="5578349"/>
                </a:cubicBezTo>
                <a:cubicBezTo>
                  <a:pt x="1907867" y="5575446"/>
                  <a:pt x="1909815" y="5575685"/>
                  <a:pt x="1913306" y="5579551"/>
                </a:cubicBezTo>
                <a:cubicBezTo>
                  <a:pt x="1913306" y="5579551"/>
                  <a:pt x="1915253" y="5579791"/>
                  <a:pt x="1915253" y="5579791"/>
                </a:cubicBezTo>
                <a:cubicBezTo>
                  <a:pt x="1941371" y="5576144"/>
                  <a:pt x="1965543" y="5572256"/>
                  <a:pt x="1991257" y="5571996"/>
                </a:cubicBezTo>
                <a:cubicBezTo>
                  <a:pt x="1991660" y="5568611"/>
                  <a:pt x="1991660" y="5568611"/>
                  <a:pt x="1993608" y="5568851"/>
                </a:cubicBezTo>
                <a:cubicBezTo>
                  <a:pt x="1991660" y="5568611"/>
                  <a:pt x="1989713" y="5568370"/>
                  <a:pt x="1987766" y="5568130"/>
                </a:cubicBezTo>
                <a:cubicBezTo>
                  <a:pt x="1985820" y="5567891"/>
                  <a:pt x="1987766" y="5568130"/>
                  <a:pt x="1985820" y="5567891"/>
                </a:cubicBezTo>
                <a:close/>
                <a:moveTo>
                  <a:pt x="2487217" y="5555560"/>
                </a:moveTo>
                <a:cubicBezTo>
                  <a:pt x="2494536" y="5559553"/>
                  <a:pt x="2500298" y="5560264"/>
                  <a:pt x="2506421" y="5557928"/>
                </a:cubicBezTo>
                <a:cubicBezTo>
                  <a:pt x="2500298" y="5560264"/>
                  <a:pt x="2494173" y="5562600"/>
                  <a:pt x="2487217" y="5555560"/>
                </a:cubicBezTo>
                <a:close/>
                <a:moveTo>
                  <a:pt x="2043855" y="5554704"/>
                </a:moveTo>
                <a:cubicBezTo>
                  <a:pt x="2042605" y="5554549"/>
                  <a:pt x="2041514" y="5555186"/>
                  <a:pt x="2041151" y="5558234"/>
                </a:cubicBezTo>
                <a:cubicBezTo>
                  <a:pt x="2043152" y="5558480"/>
                  <a:pt x="2045515" y="5555680"/>
                  <a:pt x="2047516" y="5555928"/>
                </a:cubicBezTo>
                <a:cubicBezTo>
                  <a:pt x="2046515" y="5555803"/>
                  <a:pt x="2045105" y="5554858"/>
                  <a:pt x="2043855" y="5554704"/>
                </a:cubicBezTo>
                <a:close/>
                <a:moveTo>
                  <a:pt x="2275153" y="5550008"/>
                </a:moveTo>
                <a:cubicBezTo>
                  <a:pt x="2277153" y="5550254"/>
                  <a:pt x="2277153" y="5550254"/>
                  <a:pt x="2277153" y="5550254"/>
                </a:cubicBezTo>
                <a:cubicBezTo>
                  <a:pt x="2277153" y="5550254"/>
                  <a:pt x="2270669" y="5553575"/>
                  <a:pt x="2270669" y="5553575"/>
                </a:cubicBezTo>
                <a:cubicBezTo>
                  <a:pt x="2270669" y="5553575"/>
                  <a:pt x="2275153" y="5550008"/>
                  <a:pt x="2275153" y="5550008"/>
                </a:cubicBezTo>
                <a:close/>
                <a:moveTo>
                  <a:pt x="2146315" y="5544418"/>
                </a:moveTo>
                <a:cubicBezTo>
                  <a:pt x="2142200" y="5543911"/>
                  <a:pt x="2140142" y="5543657"/>
                  <a:pt x="2135625" y="5546535"/>
                </a:cubicBezTo>
                <a:cubicBezTo>
                  <a:pt x="2133164" y="5549666"/>
                  <a:pt x="2133164" y="5549666"/>
                  <a:pt x="2130704" y="5552796"/>
                </a:cubicBezTo>
                <a:cubicBezTo>
                  <a:pt x="2135222" y="5549919"/>
                  <a:pt x="2143452" y="5550934"/>
                  <a:pt x="2146315" y="5544418"/>
                </a:cubicBezTo>
                <a:close/>
                <a:moveTo>
                  <a:pt x="5436693" y="5538866"/>
                </a:moveTo>
                <a:cubicBezTo>
                  <a:pt x="5439814" y="5537535"/>
                  <a:pt x="5445367" y="5536503"/>
                  <a:pt x="5449495" y="5539158"/>
                </a:cubicBezTo>
                <a:cubicBezTo>
                  <a:pt x="5453623" y="5541813"/>
                  <a:pt x="5456325" y="5548156"/>
                  <a:pt x="5453740" y="5561573"/>
                </a:cubicBezTo>
                <a:cubicBezTo>
                  <a:pt x="5445552" y="5563997"/>
                  <a:pt x="5439712" y="5563277"/>
                  <a:pt x="5431525" y="5565701"/>
                </a:cubicBezTo>
                <a:cubicBezTo>
                  <a:pt x="5421792" y="5564501"/>
                  <a:pt x="5409712" y="5566445"/>
                  <a:pt x="5397631" y="5568389"/>
                </a:cubicBezTo>
                <a:cubicBezTo>
                  <a:pt x="5393000" y="5557515"/>
                  <a:pt x="5389510" y="5553650"/>
                  <a:pt x="5384878" y="5542778"/>
                </a:cubicBezTo>
                <a:cubicBezTo>
                  <a:pt x="5388772" y="5543258"/>
                  <a:pt x="5392664" y="5543738"/>
                  <a:pt x="5396557" y="5544218"/>
                </a:cubicBezTo>
                <a:cubicBezTo>
                  <a:pt x="5410920" y="5556291"/>
                  <a:pt x="5423000" y="5554349"/>
                  <a:pt x="5436693" y="5538866"/>
                </a:cubicBezTo>
                <a:close/>
                <a:moveTo>
                  <a:pt x="2587847" y="5537891"/>
                </a:moveTo>
                <a:lnTo>
                  <a:pt x="2587943" y="5538109"/>
                </a:lnTo>
                <a:cubicBezTo>
                  <a:pt x="2587876" y="5538669"/>
                  <a:pt x="2587553" y="5539092"/>
                  <a:pt x="2587222" y="5539050"/>
                </a:cubicBezTo>
                <a:lnTo>
                  <a:pt x="2586966" y="5538470"/>
                </a:lnTo>
                <a:close/>
                <a:moveTo>
                  <a:pt x="3232031" y="5536166"/>
                </a:moveTo>
                <a:cubicBezTo>
                  <a:pt x="3231615" y="5556718"/>
                  <a:pt x="3232407" y="5567118"/>
                  <a:pt x="3229198" y="5577023"/>
                </a:cubicBezTo>
                <a:cubicBezTo>
                  <a:pt x="3226393" y="5583545"/>
                  <a:pt x="3218391" y="5582558"/>
                  <a:pt x="3211987" y="5585203"/>
                </a:cubicBezTo>
                <a:cubicBezTo>
                  <a:pt x="3211195" y="5574802"/>
                  <a:pt x="3208804" y="5560773"/>
                  <a:pt x="3212013" y="5550866"/>
                </a:cubicBezTo>
                <a:cubicBezTo>
                  <a:pt x="3212819" y="5544097"/>
                  <a:pt x="3222821" y="5545331"/>
                  <a:pt x="3232031" y="5536166"/>
                </a:cubicBezTo>
                <a:close/>
                <a:moveTo>
                  <a:pt x="2236835" y="5530860"/>
                </a:moveTo>
                <a:cubicBezTo>
                  <a:pt x="2218982" y="5532092"/>
                  <a:pt x="2203068" y="5533562"/>
                  <a:pt x="2186751" y="5538417"/>
                </a:cubicBezTo>
                <a:cubicBezTo>
                  <a:pt x="2184813" y="5538179"/>
                  <a:pt x="2184813" y="5538179"/>
                  <a:pt x="2184410" y="5541563"/>
                </a:cubicBezTo>
                <a:cubicBezTo>
                  <a:pt x="2184410" y="5541563"/>
                  <a:pt x="2184007" y="5544948"/>
                  <a:pt x="2185946" y="5545186"/>
                </a:cubicBezTo>
                <a:cubicBezTo>
                  <a:pt x="2187885" y="5545425"/>
                  <a:pt x="2189824" y="5545665"/>
                  <a:pt x="2191762" y="5545904"/>
                </a:cubicBezTo>
                <a:cubicBezTo>
                  <a:pt x="2206140" y="5540808"/>
                  <a:pt x="2222457" y="5535953"/>
                  <a:pt x="2236835" y="5530860"/>
                </a:cubicBezTo>
                <a:close/>
                <a:moveTo>
                  <a:pt x="3380576" y="5512140"/>
                </a:moveTo>
                <a:cubicBezTo>
                  <a:pt x="3385359" y="5511050"/>
                  <a:pt x="3390186" y="5511644"/>
                  <a:pt x="3393653" y="5515433"/>
                </a:cubicBezTo>
                <a:cubicBezTo>
                  <a:pt x="3397121" y="5519224"/>
                  <a:pt x="3396686" y="5539339"/>
                  <a:pt x="3399719" y="5563245"/>
                </a:cubicBezTo>
                <a:cubicBezTo>
                  <a:pt x="3385808" y="5564891"/>
                  <a:pt x="3375365" y="5570327"/>
                  <a:pt x="3368036" y="5566061"/>
                </a:cubicBezTo>
                <a:cubicBezTo>
                  <a:pt x="3358776" y="5561556"/>
                  <a:pt x="3358857" y="5527950"/>
                  <a:pt x="3367764" y="5518964"/>
                </a:cubicBezTo>
                <a:cubicBezTo>
                  <a:pt x="3371054" y="5516009"/>
                  <a:pt x="3375793" y="5513231"/>
                  <a:pt x="3380576" y="5512140"/>
                </a:cubicBezTo>
                <a:close/>
                <a:moveTo>
                  <a:pt x="2615460" y="5501325"/>
                </a:moveTo>
                <a:cubicBezTo>
                  <a:pt x="2611458" y="5500831"/>
                  <a:pt x="2597455" y="5499104"/>
                  <a:pt x="2601845" y="5513381"/>
                </a:cubicBezTo>
                <a:lnTo>
                  <a:pt x="2601222" y="5514831"/>
                </a:lnTo>
                <a:lnTo>
                  <a:pt x="2599443" y="5516519"/>
                </a:lnTo>
                <a:cubicBezTo>
                  <a:pt x="2599443" y="5516519"/>
                  <a:pt x="2599040" y="5519904"/>
                  <a:pt x="2599040" y="5519904"/>
                </a:cubicBezTo>
                <a:lnTo>
                  <a:pt x="2601222" y="5514831"/>
                </a:lnTo>
                <a:close/>
                <a:moveTo>
                  <a:pt x="2688684" y="5500056"/>
                </a:moveTo>
                <a:cubicBezTo>
                  <a:pt x="2688684" y="5500056"/>
                  <a:pt x="2686371" y="5502860"/>
                  <a:pt x="2684420" y="5502620"/>
                </a:cubicBezTo>
                <a:cubicBezTo>
                  <a:pt x="2682470" y="5502379"/>
                  <a:pt x="2676256" y="5504703"/>
                  <a:pt x="2674306" y="5504463"/>
                </a:cubicBezTo>
                <a:cubicBezTo>
                  <a:pt x="2671993" y="5507269"/>
                  <a:pt x="2671993" y="5507269"/>
                  <a:pt x="2671630" y="5510315"/>
                </a:cubicBezTo>
                <a:cubicBezTo>
                  <a:pt x="2673943" y="5507509"/>
                  <a:pt x="2678206" y="5504943"/>
                  <a:pt x="2682108" y="5505425"/>
                </a:cubicBezTo>
                <a:cubicBezTo>
                  <a:pt x="2684058" y="5505665"/>
                  <a:pt x="2687597" y="5509193"/>
                  <a:pt x="2688322" y="5503101"/>
                </a:cubicBezTo>
                <a:cubicBezTo>
                  <a:pt x="2688322" y="5503101"/>
                  <a:pt x="2688684" y="5500056"/>
                  <a:pt x="2688684" y="5500056"/>
                </a:cubicBezTo>
                <a:close/>
                <a:moveTo>
                  <a:pt x="2637080" y="5483388"/>
                </a:moveTo>
                <a:cubicBezTo>
                  <a:pt x="2614852" y="5487239"/>
                  <a:pt x="2594961" y="5488083"/>
                  <a:pt x="2572733" y="5491935"/>
                </a:cubicBezTo>
                <a:cubicBezTo>
                  <a:pt x="2576634" y="5492416"/>
                  <a:pt x="2578584" y="5492656"/>
                  <a:pt x="2582485" y="5493137"/>
                </a:cubicBezTo>
                <a:cubicBezTo>
                  <a:pt x="2594188" y="5494580"/>
                  <a:pt x="2601989" y="5495543"/>
                  <a:pt x="2612516" y="5490249"/>
                </a:cubicBezTo>
                <a:cubicBezTo>
                  <a:pt x="2620704" y="5487961"/>
                  <a:pt x="2628892" y="5485674"/>
                  <a:pt x="2637080" y="5483388"/>
                </a:cubicBezTo>
                <a:close/>
                <a:moveTo>
                  <a:pt x="3431017" y="5468559"/>
                </a:moveTo>
                <a:cubicBezTo>
                  <a:pt x="3434571" y="5468121"/>
                  <a:pt x="3437528" y="5468486"/>
                  <a:pt x="3439295" y="5470456"/>
                </a:cubicBezTo>
                <a:cubicBezTo>
                  <a:pt x="3442828" y="5474393"/>
                  <a:pt x="3441184" y="5488202"/>
                  <a:pt x="3444307" y="5495592"/>
                </a:cubicBezTo>
                <a:cubicBezTo>
                  <a:pt x="3437980" y="5498315"/>
                  <a:pt x="3429682" y="5500794"/>
                  <a:pt x="3425738" y="5500308"/>
                </a:cubicBezTo>
                <a:cubicBezTo>
                  <a:pt x="3423972" y="5498338"/>
                  <a:pt x="3422903" y="5494703"/>
                  <a:pt x="3421989" y="5489774"/>
                </a:cubicBezTo>
                <a:lnTo>
                  <a:pt x="3420070" y="5477340"/>
                </a:lnTo>
                <a:lnTo>
                  <a:pt x="3420493" y="5471148"/>
                </a:lnTo>
                <a:close/>
                <a:moveTo>
                  <a:pt x="3418068" y="5462273"/>
                </a:moveTo>
                <a:cubicBezTo>
                  <a:pt x="3419028" y="5462393"/>
                  <a:pt x="3420073" y="5465893"/>
                  <a:pt x="3420588" y="5469749"/>
                </a:cubicBezTo>
                <a:lnTo>
                  <a:pt x="3420493" y="5471148"/>
                </a:lnTo>
                <a:lnTo>
                  <a:pt x="3419165" y="5471475"/>
                </a:lnTo>
                <a:lnTo>
                  <a:pt x="3420070" y="5477340"/>
                </a:lnTo>
                <a:lnTo>
                  <a:pt x="3419932" y="5479361"/>
                </a:lnTo>
                <a:cubicBezTo>
                  <a:pt x="3417220" y="5485769"/>
                  <a:pt x="3412984" y="5488619"/>
                  <a:pt x="3404116" y="5497639"/>
                </a:cubicBezTo>
                <a:cubicBezTo>
                  <a:pt x="3404173" y="5480789"/>
                  <a:pt x="3403043" y="5473907"/>
                  <a:pt x="3405754" y="5467497"/>
                </a:cubicBezTo>
                <a:cubicBezTo>
                  <a:pt x="3408070" y="5464411"/>
                  <a:pt x="3414227" y="5461800"/>
                  <a:pt x="3418068" y="5462273"/>
                </a:cubicBezTo>
                <a:close/>
                <a:moveTo>
                  <a:pt x="3908009" y="5453940"/>
                </a:moveTo>
                <a:cubicBezTo>
                  <a:pt x="3910789" y="5453445"/>
                  <a:pt x="3914104" y="5454691"/>
                  <a:pt x="3918005" y="5455172"/>
                </a:cubicBezTo>
                <a:cubicBezTo>
                  <a:pt x="3911355" y="5477789"/>
                  <a:pt x="3906681" y="5467168"/>
                  <a:pt x="3901224" y="5463147"/>
                </a:cubicBezTo>
                <a:cubicBezTo>
                  <a:pt x="3902983" y="5456667"/>
                  <a:pt x="3905229" y="5454432"/>
                  <a:pt x="3908009" y="5453940"/>
                </a:cubicBezTo>
                <a:close/>
                <a:moveTo>
                  <a:pt x="4722783" y="5453561"/>
                </a:moveTo>
                <a:cubicBezTo>
                  <a:pt x="4738531" y="5455502"/>
                  <a:pt x="4752714" y="5453818"/>
                  <a:pt x="4770428" y="5456003"/>
                </a:cubicBezTo>
                <a:cubicBezTo>
                  <a:pt x="4760899" y="5485734"/>
                  <a:pt x="4745599" y="5463242"/>
                  <a:pt x="4739290" y="5465898"/>
                </a:cubicBezTo>
                <a:cubicBezTo>
                  <a:pt x="4732222" y="5458159"/>
                  <a:pt x="4732178" y="5475323"/>
                  <a:pt x="4724706" y="5470968"/>
                </a:cubicBezTo>
                <a:cubicBezTo>
                  <a:pt x="4721172" y="5467097"/>
                  <a:pt x="4720008" y="5460086"/>
                  <a:pt x="4722783" y="5453561"/>
                </a:cubicBezTo>
                <a:close/>
                <a:moveTo>
                  <a:pt x="3118220" y="5452076"/>
                </a:moveTo>
                <a:cubicBezTo>
                  <a:pt x="3106115" y="5454017"/>
                  <a:pt x="3095959" y="5456199"/>
                  <a:pt x="3086207" y="5454995"/>
                </a:cubicBezTo>
                <a:cubicBezTo>
                  <a:pt x="3082306" y="5454515"/>
                  <a:pt x="3076052" y="5457177"/>
                  <a:pt x="3072151" y="5456697"/>
                </a:cubicBezTo>
                <a:cubicBezTo>
                  <a:pt x="3072151" y="5456697"/>
                  <a:pt x="3072554" y="5453311"/>
                  <a:pt x="3070604" y="5453071"/>
                </a:cubicBezTo>
                <a:cubicBezTo>
                  <a:pt x="3086610" y="5451611"/>
                  <a:pt x="3102214" y="5453536"/>
                  <a:pt x="3118220" y="5452076"/>
                </a:cubicBezTo>
                <a:close/>
                <a:moveTo>
                  <a:pt x="3013788" y="5449496"/>
                </a:moveTo>
                <a:cubicBezTo>
                  <a:pt x="3030557" y="5458260"/>
                  <a:pt x="3045767" y="5463485"/>
                  <a:pt x="3062929" y="5468950"/>
                </a:cubicBezTo>
                <a:cubicBezTo>
                  <a:pt x="3068781" y="5469672"/>
                  <a:pt x="3074239" y="5473692"/>
                  <a:pt x="3079305" y="5481014"/>
                </a:cubicBezTo>
                <a:cubicBezTo>
                  <a:pt x="3087486" y="5495414"/>
                  <a:pt x="3079292" y="5497752"/>
                  <a:pt x="3076556" y="5504111"/>
                </a:cubicBezTo>
                <a:cubicBezTo>
                  <a:pt x="3054316" y="5508065"/>
                  <a:pt x="3032861" y="5505419"/>
                  <a:pt x="3009456" y="5502531"/>
                </a:cubicBezTo>
                <a:cubicBezTo>
                  <a:pt x="3023907" y="5480877"/>
                  <a:pt x="3024692" y="5474278"/>
                  <a:pt x="3013788" y="5449496"/>
                </a:cubicBezTo>
                <a:close/>
                <a:moveTo>
                  <a:pt x="3186550" y="5449379"/>
                </a:moveTo>
                <a:cubicBezTo>
                  <a:pt x="3188540" y="5449624"/>
                  <a:pt x="3190530" y="5449869"/>
                  <a:pt x="3190530" y="5449869"/>
                </a:cubicBezTo>
                <a:cubicBezTo>
                  <a:pt x="3196499" y="5450605"/>
                  <a:pt x="3202469" y="5451342"/>
                  <a:pt x="3206449" y="5451833"/>
                </a:cubicBezTo>
                <a:cubicBezTo>
                  <a:pt x="3212806" y="5449321"/>
                  <a:pt x="3218776" y="5450057"/>
                  <a:pt x="3224745" y="5450793"/>
                </a:cubicBezTo>
                <a:cubicBezTo>
                  <a:pt x="3224745" y="5450793"/>
                  <a:pt x="3224745" y="5450793"/>
                  <a:pt x="3226735" y="5451038"/>
                </a:cubicBezTo>
                <a:cubicBezTo>
                  <a:pt x="3212419" y="5452569"/>
                  <a:pt x="3200479" y="5451096"/>
                  <a:pt x="3188154" y="5452873"/>
                </a:cubicBezTo>
                <a:cubicBezTo>
                  <a:pt x="3185777" y="5455876"/>
                  <a:pt x="3177430" y="5458143"/>
                  <a:pt x="3173450" y="5457652"/>
                </a:cubicBezTo>
                <a:cubicBezTo>
                  <a:pt x="3169471" y="5457162"/>
                  <a:pt x="3163114" y="5459674"/>
                  <a:pt x="3159135" y="5459184"/>
                </a:cubicBezTo>
                <a:cubicBezTo>
                  <a:pt x="3155154" y="5458693"/>
                  <a:pt x="3153938" y="5451949"/>
                  <a:pt x="3149958" y="5451458"/>
                </a:cubicBezTo>
                <a:cubicBezTo>
                  <a:pt x="3162284" y="5449682"/>
                  <a:pt x="3174224" y="5451154"/>
                  <a:pt x="3186550" y="5449379"/>
                </a:cubicBezTo>
                <a:close/>
                <a:moveTo>
                  <a:pt x="3145806" y="5441314"/>
                </a:moveTo>
                <a:cubicBezTo>
                  <a:pt x="3147577" y="5440759"/>
                  <a:pt x="3149017" y="5440937"/>
                  <a:pt x="3149796" y="5442578"/>
                </a:cubicBezTo>
                <a:cubicBezTo>
                  <a:pt x="3149796" y="5442578"/>
                  <a:pt x="3147514" y="5445388"/>
                  <a:pt x="3145593" y="5445151"/>
                </a:cubicBezTo>
                <a:cubicBezTo>
                  <a:pt x="3145593" y="5445151"/>
                  <a:pt x="3141752" y="5444677"/>
                  <a:pt x="3139832" y="5444440"/>
                </a:cubicBezTo>
                <a:cubicBezTo>
                  <a:pt x="3141933" y="5443154"/>
                  <a:pt x="3144035" y="5441867"/>
                  <a:pt x="3145806" y="5441314"/>
                </a:cubicBezTo>
                <a:close/>
                <a:moveTo>
                  <a:pt x="3378780" y="5440945"/>
                </a:moveTo>
                <a:cubicBezTo>
                  <a:pt x="3382896" y="5441453"/>
                  <a:pt x="3384631" y="5444413"/>
                  <a:pt x="3380193" y="5446613"/>
                </a:cubicBezTo>
                <a:cubicBezTo>
                  <a:pt x="3377814" y="5449067"/>
                  <a:pt x="3374021" y="5445852"/>
                  <a:pt x="3369906" y="5445344"/>
                </a:cubicBezTo>
                <a:cubicBezTo>
                  <a:pt x="3372608" y="5440184"/>
                  <a:pt x="3376723" y="5440692"/>
                  <a:pt x="3378780" y="5440945"/>
                </a:cubicBezTo>
                <a:close/>
                <a:moveTo>
                  <a:pt x="3323624" y="5436203"/>
                </a:moveTo>
                <a:cubicBezTo>
                  <a:pt x="3325582" y="5436445"/>
                  <a:pt x="3324754" y="5443407"/>
                  <a:pt x="3326712" y="5443648"/>
                </a:cubicBezTo>
                <a:cubicBezTo>
                  <a:pt x="3328671" y="5443890"/>
                  <a:pt x="3336918" y="5441375"/>
                  <a:pt x="3338876" y="5441616"/>
                </a:cubicBezTo>
                <a:cubicBezTo>
                  <a:pt x="3340835" y="5441857"/>
                  <a:pt x="3340835" y="5441857"/>
                  <a:pt x="3340835" y="5441857"/>
                </a:cubicBezTo>
                <a:cubicBezTo>
                  <a:pt x="3343208" y="5438619"/>
                  <a:pt x="3346710" y="5442582"/>
                  <a:pt x="3348669" y="5442823"/>
                </a:cubicBezTo>
                <a:cubicBezTo>
                  <a:pt x="3356916" y="5440310"/>
                  <a:pt x="3360833" y="5440792"/>
                  <a:pt x="3366293" y="5444998"/>
                </a:cubicBezTo>
                <a:cubicBezTo>
                  <a:pt x="3361963" y="5447996"/>
                  <a:pt x="3359590" y="5451235"/>
                  <a:pt x="3353715" y="5450511"/>
                </a:cubicBezTo>
                <a:cubicBezTo>
                  <a:pt x="3350212" y="5446547"/>
                  <a:pt x="3343924" y="5449302"/>
                  <a:pt x="3341966" y="5449061"/>
                </a:cubicBezTo>
                <a:cubicBezTo>
                  <a:pt x="3311761" y="5452400"/>
                  <a:pt x="3283930" y="5452499"/>
                  <a:pt x="3256100" y="5452599"/>
                </a:cubicBezTo>
                <a:cubicBezTo>
                  <a:pt x="3254140" y="5452358"/>
                  <a:pt x="3252182" y="5452115"/>
                  <a:pt x="3252182" y="5452115"/>
                </a:cubicBezTo>
                <a:cubicBezTo>
                  <a:pt x="3254555" y="5448876"/>
                  <a:pt x="3260844" y="5446120"/>
                  <a:pt x="3262803" y="5446361"/>
                </a:cubicBezTo>
                <a:cubicBezTo>
                  <a:pt x="3267134" y="5443363"/>
                  <a:pt x="3264761" y="5446602"/>
                  <a:pt x="3264761" y="5446602"/>
                </a:cubicBezTo>
                <a:cubicBezTo>
                  <a:pt x="3269920" y="5436644"/>
                  <a:pt x="3277340" y="5441091"/>
                  <a:pt x="3283629" y="5438335"/>
                </a:cubicBezTo>
                <a:cubicBezTo>
                  <a:pt x="3293420" y="5439542"/>
                  <a:pt x="3301669" y="5437027"/>
                  <a:pt x="3309502" y="5437993"/>
                </a:cubicBezTo>
                <a:cubicBezTo>
                  <a:pt x="3311460" y="5438234"/>
                  <a:pt x="3311460" y="5438234"/>
                  <a:pt x="3313418" y="5438476"/>
                </a:cubicBezTo>
                <a:cubicBezTo>
                  <a:pt x="3313418" y="5438476"/>
                  <a:pt x="3313418" y="5438476"/>
                  <a:pt x="3315377" y="5438718"/>
                </a:cubicBezTo>
                <a:cubicBezTo>
                  <a:pt x="3317750" y="5435479"/>
                  <a:pt x="3321666" y="5435962"/>
                  <a:pt x="3323624" y="5436203"/>
                </a:cubicBezTo>
                <a:close/>
                <a:moveTo>
                  <a:pt x="380181" y="5433723"/>
                </a:moveTo>
                <a:cubicBezTo>
                  <a:pt x="380181" y="5433723"/>
                  <a:pt x="380181" y="5433723"/>
                  <a:pt x="386184" y="5434463"/>
                </a:cubicBezTo>
                <a:cubicBezTo>
                  <a:pt x="385761" y="5438016"/>
                  <a:pt x="385338" y="5441569"/>
                  <a:pt x="384492" y="5448677"/>
                </a:cubicBezTo>
                <a:cubicBezTo>
                  <a:pt x="383338" y="5441323"/>
                  <a:pt x="381760" y="5437522"/>
                  <a:pt x="380181" y="5433723"/>
                </a:cubicBezTo>
                <a:close/>
                <a:moveTo>
                  <a:pt x="3428004" y="5431141"/>
                </a:moveTo>
                <a:lnTo>
                  <a:pt x="3428403" y="5432232"/>
                </a:lnTo>
                <a:cubicBezTo>
                  <a:pt x="3428413" y="5434704"/>
                  <a:pt x="3428123" y="5437141"/>
                  <a:pt x="3429129" y="5438914"/>
                </a:cubicBezTo>
                <a:close/>
                <a:moveTo>
                  <a:pt x="3781646" y="5429738"/>
                </a:moveTo>
                <a:cubicBezTo>
                  <a:pt x="3784410" y="5440038"/>
                  <a:pt x="3789918" y="5444037"/>
                  <a:pt x="3795816" y="5444765"/>
                </a:cubicBezTo>
                <a:lnTo>
                  <a:pt x="3799825" y="5439608"/>
                </a:lnTo>
                <a:lnTo>
                  <a:pt x="3800305" y="5442061"/>
                </a:lnTo>
                <a:cubicBezTo>
                  <a:pt x="3802131" y="5444030"/>
                  <a:pt x="3804773" y="5443484"/>
                  <a:pt x="3808227" y="5442601"/>
                </a:cubicBezTo>
                <a:lnTo>
                  <a:pt x="3820210" y="5441224"/>
                </a:lnTo>
                <a:lnTo>
                  <a:pt x="3823729" y="5444888"/>
                </a:lnTo>
                <a:cubicBezTo>
                  <a:pt x="3823729" y="5444888"/>
                  <a:pt x="3825695" y="5445130"/>
                  <a:pt x="3825695" y="5445130"/>
                </a:cubicBezTo>
                <a:cubicBezTo>
                  <a:pt x="3830814" y="5452401"/>
                  <a:pt x="3835913" y="5443072"/>
                  <a:pt x="3839457" y="5446827"/>
                </a:cubicBezTo>
                <a:cubicBezTo>
                  <a:pt x="3841422" y="5447070"/>
                  <a:pt x="3843388" y="5447312"/>
                  <a:pt x="3847321" y="5447798"/>
                </a:cubicBezTo>
                <a:cubicBezTo>
                  <a:pt x="3859914" y="5459310"/>
                  <a:pt x="3872489" y="5454222"/>
                  <a:pt x="3885472" y="5462462"/>
                </a:cubicBezTo>
                <a:cubicBezTo>
                  <a:pt x="3876050" y="5474578"/>
                  <a:pt x="3866999" y="5466823"/>
                  <a:pt x="3856799" y="5485482"/>
                </a:cubicBezTo>
                <a:cubicBezTo>
                  <a:pt x="3855612" y="5478696"/>
                  <a:pt x="3854425" y="5471910"/>
                  <a:pt x="3852459" y="5471668"/>
                </a:cubicBezTo>
                <a:cubicBezTo>
                  <a:pt x="3834766" y="5469485"/>
                  <a:pt x="3817052" y="5450704"/>
                  <a:pt x="3798989" y="5468393"/>
                </a:cubicBezTo>
                <a:cubicBezTo>
                  <a:pt x="3797022" y="5468151"/>
                  <a:pt x="3795057" y="5467908"/>
                  <a:pt x="3795057" y="5467908"/>
                </a:cubicBezTo>
                <a:cubicBezTo>
                  <a:pt x="3793091" y="5467666"/>
                  <a:pt x="3789548" y="5463908"/>
                  <a:pt x="3787971" y="5460394"/>
                </a:cubicBezTo>
                <a:cubicBezTo>
                  <a:pt x="3786005" y="5460152"/>
                  <a:pt x="3784040" y="5459909"/>
                  <a:pt x="3782074" y="5459667"/>
                </a:cubicBezTo>
                <a:cubicBezTo>
                  <a:pt x="3778531" y="5455912"/>
                  <a:pt x="3772653" y="5471783"/>
                  <a:pt x="3773022" y="5451912"/>
                </a:cubicBezTo>
                <a:cubicBezTo>
                  <a:pt x="3772614" y="5438583"/>
                  <a:pt x="3778512" y="5439310"/>
                  <a:pt x="3781646" y="5429738"/>
                </a:cubicBezTo>
                <a:close/>
                <a:moveTo>
                  <a:pt x="3425875" y="5425326"/>
                </a:moveTo>
                <a:cubicBezTo>
                  <a:pt x="3426068" y="5423701"/>
                  <a:pt x="3426979" y="5426286"/>
                  <a:pt x="3427792" y="5429683"/>
                </a:cubicBezTo>
                <a:lnTo>
                  <a:pt x="3428004" y="5431141"/>
                </a:lnTo>
                <a:close/>
                <a:moveTo>
                  <a:pt x="3634873" y="5425144"/>
                </a:moveTo>
                <a:cubicBezTo>
                  <a:pt x="3638787" y="5425626"/>
                  <a:pt x="3644657" y="5426351"/>
                  <a:pt x="3648569" y="5426834"/>
                </a:cubicBezTo>
                <a:cubicBezTo>
                  <a:pt x="3638787" y="5425626"/>
                  <a:pt x="3630565" y="5427983"/>
                  <a:pt x="3618430" y="5429858"/>
                </a:cubicBezTo>
                <a:cubicBezTo>
                  <a:pt x="3606294" y="5431733"/>
                  <a:pt x="3591807" y="5436689"/>
                  <a:pt x="3579672" y="5438564"/>
                </a:cubicBezTo>
                <a:cubicBezTo>
                  <a:pt x="3575760" y="5438081"/>
                  <a:pt x="3569889" y="5437357"/>
                  <a:pt x="3565580" y="5440198"/>
                </a:cubicBezTo>
                <a:cubicBezTo>
                  <a:pt x="3545619" y="5441108"/>
                  <a:pt x="3525657" y="5442016"/>
                  <a:pt x="3507257" y="5446490"/>
                </a:cubicBezTo>
                <a:cubicBezTo>
                  <a:pt x="3505301" y="5446249"/>
                  <a:pt x="3503344" y="5446008"/>
                  <a:pt x="3501387" y="5445767"/>
                </a:cubicBezTo>
                <a:cubicBezTo>
                  <a:pt x="3520183" y="5437970"/>
                  <a:pt x="3538188" y="5436819"/>
                  <a:pt x="3556588" y="5432346"/>
                </a:cubicBezTo>
                <a:cubicBezTo>
                  <a:pt x="3580463" y="5431919"/>
                  <a:pt x="3604338" y="5431491"/>
                  <a:pt x="3628609" y="5427742"/>
                </a:cubicBezTo>
                <a:cubicBezTo>
                  <a:pt x="3630960" y="5424661"/>
                  <a:pt x="3632916" y="5424903"/>
                  <a:pt x="3634873" y="5425144"/>
                </a:cubicBezTo>
                <a:close/>
                <a:moveTo>
                  <a:pt x="3690146" y="5417539"/>
                </a:moveTo>
                <a:cubicBezTo>
                  <a:pt x="3690146" y="5417539"/>
                  <a:pt x="3690146" y="5417539"/>
                  <a:pt x="3694024" y="5418017"/>
                </a:cubicBezTo>
                <a:cubicBezTo>
                  <a:pt x="3695963" y="5418257"/>
                  <a:pt x="3701780" y="5418974"/>
                  <a:pt x="3703719" y="5419214"/>
                </a:cubicBezTo>
                <a:cubicBezTo>
                  <a:pt x="3707597" y="5419691"/>
                  <a:pt x="3709536" y="5419930"/>
                  <a:pt x="3711475" y="5420170"/>
                </a:cubicBezTo>
                <a:cubicBezTo>
                  <a:pt x="3703356" y="5422259"/>
                  <a:pt x="3693662" y="5421063"/>
                  <a:pt x="3685543" y="5423154"/>
                </a:cubicBezTo>
                <a:cubicBezTo>
                  <a:pt x="3687845" y="5420346"/>
                  <a:pt x="3688208" y="5417300"/>
                  <a:pt x="3690146" y="5417539"/>
                </a:cubicBezTo>
                <a:close/>
                <a:moveTo>
                  <a:pt x="3806733" y="5405371"/>
                </a:moveTo>
                <a:lnTo>
                  <a:pt x="3808963" y="5405410"/>
                </a:lnTo>
                <a:lnTo>
                  <a:pt x="3815124" y="5406170"/>
                </a:lnTo>
                <a:lnTo>
                  <a:pt x="3818453" y="5419456"/>
                </a:lnTo>
                <a:cubicBezTo>
                  <a:pt x="3819312" y="5425228"/>
                  <a:pt x="3820018" y="5432289"/>
                  <a:pt x="3821026" y="5441130"/>
                </a:cubicBezTo>
                <a:lnTo>
                  <a:pt x="3820210" y="5441224"/>
                </a:lnTo>
                <a:lnTo>
                  <a:pt x="3815274" y="5436085"/>
                </a:lnTo>
                <a:cubicBezTo>
                  <a:pt x="3812427" y="5432797"/>
                  <a:pt x="3809541" y="5430145"/>
                  <a:pt x="3806574" y="5431103"/>
                </a:cubicBezTo>
                <a:cubicBezTo>
                  <a:pt x="3804597" y="5431740"/>
                  <a:pt x="3802585" y="5433982"/>
                  <a:pt x="3800526" y="5438707"/>
                </a:cubicBezTo>
                <a:lnTo>
                  <a:pt x="3799825" y="5439608"/>
                </a:lnTo>
                <a:lnTo>
                  <a:pt x="3797421" y="5427322"/>
                </a:lnTo>
                <a:cubicBezTo>
                  <a:pt x="3797070" y="5421612"/>
                  <a:pt x="3797278" y="5415537"/>
                  <a:pt x="3797891" y="5410382"/>
                </a:cubicBezTo>
                <a:cubicBezTo>
                  <a:pt x="3799111" y="5408790"/>
                  <a:pt x="3802973" y="5406651"/>
                  <a:pt x="3806733" y="5405371"/>
                </a:cubicBezTo>
                <a:close/>
                <a:moveTo>
                  <a:pt x="3827449" y="5397388"/>
                </a:moveTo>
                <a:cubicBezTo>
                  <a:pt x="3825089" y="5400530"/>
                  <a:pt x="3822728" y="5403674"/>
                  <a:pt x="3818408" y="5406575"/>
                </a:cubicBezTo>
                <a:lnTo>
                  <a:pt x="3815124" y="5406170"/>
                </a:lnTo>
                <a:lnTo>
                  <a:pt x="3814960" y="5405514"/>
                </a:lnTo>
                <a:lnTo>
                  <a:pt x="3808963" y="5405410"/>
                </a:lnTo>
                <a:lnTo>
                  <a:pt x="3800783" y="5404401"/>
                </a:lnTo>
                <a:cubicBezTo>
                  <a:pt x="3797269" y="5400533"/>
                  <a:pt x="3793353" y="5400051"/>
                  <a:pt x="3789435" y="5399567"/>
                </a:cubicBezTo>
                <a:cubicBezTo>
                  <a:pt x="3797672" y="5397149"/>
                  <a:pt x="3805506" y="5398115"/>
                  <a:pt x="3813339" y="5399082"/>
                </a:cubicBezTo>
                <a:cubicBezTo>
                  <a:pt x="3817255" y="5399564"/>
                  <a:pt x="3823533" y="5396905"/>
                  <a:pt x="3827449" y="5397388"/>
                </a:cubicBezTo>
                <a:close/>
                <a:moveTo>
                  <a:pt x="3780562" y="5394307"/>
                </a:moveTo>
                <a:cubicBezTo>
                  <a:pt x="3781897" y="5395374"/>
                  <a:pt x="3782645" y="5397268"/>
                  <a:pt x="3781474" y="5398927"/>
                </a:cubicBezTo>
                <a:cubicBezTo>
                  <a:pt x="3776787" y="5405560"/>
                  <a:pt x="3769528" y="5401061"/>
                  <a:pt x="3763767" y="5400350"/>
                </a:cubicBezTo>
                <a:cubicBezTo>
                  <a:pt x="3766110" y="5397032"/>
                  <a:pt x="3772295" y="5394189"/>
                  <a:pt x="3776136" y="5394663"/>
                </a:cubicBezTo>
                <a:cubicBezTo>
                  <a:pt x="3777307" y="5393005"/>
                  <a:pt x="3779227" y="5393242"/>
                  <a:pt x="3780562" y="5394307"/>
                </a:cubicBezTo>
                <a:close/>
                <a:moveTo>
                  <a:pt x="3685326" y="5394280"/>
                </a:moveTo>
                <a:cubicBezTo>
                  <a:pt x="3685084" y="5396311"/>
                  <a:pt x="3685084" y="5396311"/>
                  <a:pt x="3685084" y="5396311"/>
                </a:cubicBezTo>
                <a:cubicBezTo>
                  <a:pt x="3683084" y="5396065"/>
                  <a:pt x="3681083" y="5395818"/>
                  <a:pt x="3679082" y="5395571"/>
                </a:cubicBezTo>
                <a:cubicBezTo>
                  <a:pt x="3681083" y="5395818"/>
                  <a:pt x="3683084" y="5396065"/>
                  <a:pt x="3685326" y="5394280"/>
                </a:cubicBezTo>
                <a:close/>
                <a:moveTo>
                  <a:pt x="4149404" y="5383529"/>
                </a:moveTo>
                <a:cubicBezTo>
                  <a:pt x="4149404" y="5383529"/>
                  <a:pt x="4148920" y="5387590"/>
                  <a:pt x="4146971" y="5387348"/>
                </a:cubicBezTo>
                <a:cubicBezTo>
                  <a:pt x="4146971" y="5387348"/>
                  <a:pt x="4141118" y="5386627"/>
                  <a:pt x="4139168" y="5386386"/>
                </a:cubicBezTo>
                <a:lnTo>
                  <a:pt x="4135267" y="5385905"/>
                </a:lnTo>
                <a:cubicBezTo>
                  <a:pt x="4139168" y="5386386"/>
                  <a:pt x="4143069" y="5386868"/>
                  <a:pt x="4149404" y="5383529"/>
                </a:cubicBezTo>
                <a:close/>
                <a:moveTo>
                  <a:pt x="3897653" y="5380442"/>
                </a:moveTo>
                <a:cubicBezTo>
                  <a:pt x="3910113" y="5380026"/>
                  <a:pt x="3922114" y="5388116"/>
                  <a:pt x="3934079" y="5387188"/>
                </a:cubicBezTo>
                <a:cubicBezTo>
                  <a:pt x="3941868" y="5388148"/>
                  <a:pt x="3948085" y="5385710"/>
                  <a:pt x="3955874" y="5386670"/>
                </a:cubicBezTo>
                <a:cubicBezTo>
                  <a:pt x="3957821" y="5386911"/>
                  <a:pt x="3960443" y="5385631"/>
                  <a:pt x="3963214" y="5385172"/>
                </a:cubicBezTo>
                <a:cubicBezTo>
                  <a:pt x="3965985" y="5384712"/>
                  <a:pt x="3968907" y="5385072"/>
                  <a:pt x="3971451" y="5388592"/>
                </a:cubicBezTo>
                <a:cubicBezTo>
                  <a:pt x="3971518" y="5404625"/>
                  <a:pt x="3967624" y="5404144"/>
                  <a:pt x="3963730" y="5403664"/>
                </a:cubicBezTo>
                <a:cubicBezTo>
                  <a:pt x="3941937" y="5404181"/>
                  <a:pt x="3920517" y="5401539"/>
                  <a:pt x="3900670" y="5402297"/>
                </a:cubicBezTo>
                <a:cubicBezTo>
                  <a:pt x="3894829" y="5401577"/>
                  <a:pt x="3888987" y="5400856"/>
                  <a:pt x="3885025" y="5384343"/>
                </a:cubicBezTo>
                <a:cubicBezTo>
                  <a:pt x="3889295" y="5381665"/>
                  <a:pt x="3893499" y="5380580"/>
                  <a:pt x="3897653" y="5380442"/>
                </a:cubicBezTo>
                <a:close/>
                <a:moveTo>
                  <a:pt x="3943426" y="5374605"/>
                </a:moveTo>
                <a:cubicBezTo>
                  <a:pt x="3942941" y="5378666"/>
                  <a:pt x="3942941" y="5378666"/>
                  <a:pt x="3942941" y="5378666"/>
                </a:cubicBezTo>
                <a:cubicBezTo>
                  <a:pt x="3941141" y="5378445"/>
                  <a:pt x="3939340" y="5378223"/>
                  <a:pt x="3939340" y="5378223"/>
                </a:cubicBezTo>
                <a:cubicBezTo>
                  <a:pt x="3939340" y="5378223"/>
                  <a:pt x="3941141" y="5378445"/>
                  <a:pt x="3943426" y="5374605"/>
                </a:cubicBezTo>
                <a:close/>
                <a:moveTo>
                  <a:pt x="4238932" y="5338155"/>
                </a:moveTo>
                <a:cubicBezTo>
                  <a:pt x="4245140" y="5335585"/>
                  <a:pt x="4249000" y="5352741"/>
                  <a:pt x="4248984" y="5369417"/>
                </a:cubicBezTo>
                <a:cubicBezTo>
                  <a:pt x="4248966" y="5386094"/>
                  <a:pt x="4245071" y="5402294"/>
                  <a:pt x="4238864" y="5404863"/>
                </a:cubicBezTo>
                <a:cubicBezTo>
                  <a:pt x="4233047" y="5404146"/>
                  <a:pt x="4228404" y="5393566"/>
                  <a:pt x="4229203" y="5370313"/>
                </a:cubicBezTo>
                <a:cubicBezTo>
                  <a:pt x="4227281" y="5353397"/>
                  <a:pt x="4233116" y="5337438"/>
                  <a:pt x="4238932" y="5338155"/>
                </a:cubicBezTo>
                <a:close/>
                <a:moveTo>
                  <a:pt x="4529797" y="5323889"/>
                </a:moveTo>
                <a:cubicBezTo>
                  <a:pt x="4538289" y="5323676"/>
                  <a:pt x="4547025" y="5325593"/>
                  <a:pt x="4555855" y="5335087"/>
                </a:cubicBezTo>
                <a:cubicBezTo>
                  <a:pt x="4530325" y="5348746"/>
                  <a:pt x="4519335" y="5340667"/>
                  <a:pt x="4497346" y="5341316"/>
                </a:cubicBezTo>
                <a:cubicBezTo>
                  <a:pt x="4471431" y="5341482"/>
                  <a:pt x="4439232" y="5344235"/>
                  <a:pt x="4413316" y="5344400"/>
                </a:cubicBezTo>
                <a:cubicBezTo>
                  <a:pt x="4383081" y="5347393"/>
                  <a:pt x="4350881" y="5350145"/>
                  <a:pt x="4318682" y="5352897"/>
                </a:cubicBezTo>
                <a:cubicBezTo>
                  <a:pt x="4323011" y="5333261"/>
                  <a:pt x="4328506" y="5337301"/>
                  <a:pt x="4334790" y="5334714"/>
                </a:cubicBezTo>
                <a:cubicBezTo>
                  <a:pt x="4357174" y="5330751"/>
                  <a:pt x="4381126" y="5330343"/>
                  <a:pt x="4403509" y="5326381"/>
                </a:cubicBezTo>
                <a:cubicBezTo>
                  <a:pt x="4403509" y="5326381"/>
                  <a:pt x="4403509" y="5326381"/>
                  <a:pt x="4505207" y="5325478"/>
                </a:cubicBezTo>
                <a:cubicBezTo>
                  <a:pt x="4513060" y="5326446"/>
                  <a:pt x="4521306" y="5324102"/>
                  <a:pt x="4529797" y="5323889"/>
                </a:cubicBezTo>
                <a:close/>
                <a:moveTo>
                  <a:pt x="4562371" y="5287576"/>
                </a:moveTo>
                <a:cubicBezTo>
                  <a:pt x="4564173" y="5287369"/>
                  <a:pt x="4565971" y="5289306"/>
                  <a:pt x="4570167" y="5296692"/>
                </a:cubicBezTo>
                <a:cubicBezTo>
                  <a:pt x="4564152" y="5313121"/>
                  <a:pt x="4564152" y="5313121"/>
                  <a:pt x="4556553" y="5308750"/>
                </a:cubicBezTo>
                <a:cubicBezTo>
                  <a:pt x="4550551" y="5308010"/>
                  <a:pt x="4553760" y="5298102"/>
                  <a:pt x="4554566" y="5291334"/>
                </a:cubicBezTo>
                <a:cubicBezTo>
                  <a:pt x="4558768" y="5290135"/>
                  <a:pt x="4560570" y="5287782"/>
                  <a:pt x="4562371" y="5287576"/>
                </a:cubicBezTo>
                <a:close/>
                <a:moveTo>
                  <a:pt x="4357826" y="5286214"/>
                </a:moveTo>
                <a:cubicBezTo>
                  <a:pt x="4360626" y="5287847"/>
                  <a:pt x="4363075" y="5292441"/>
                  <a:pt x="4364815" y="5302958"/>
                </a:cubicBezTo>
                <a:cubicBezTo>
                  <a:pt x="4356141" y="5308755"/>
                  <a:pt x="4332133" y="5309229"/>
                  <a:pt x="4332133" y="5309229"/>
                </a:cubicBezTo>
                <a:cubicBezTo>
                  <a:pt x="4325070" y="5301490"/>
                  <a:pt x="4302627" y="5305589"/>
                  <a:pt x="4293597" y="5297607"/>
                </a:cubicBezTo>
                <a:cubicBezTo>
                  <a:pt x="4295966" y="5294466"/>
                  <a:pt x="4295966" y="5294466"/>
                  <a:pt x="4296369" y="5291081"/>
                </a:cubicBezTo>
                <a:cubicBezTo>
                  <a:pt x="4314476" y="5289881"/>
                  <a:pt x="4330616" y="5288436"/>
                  <a:pt x="4348722" y="5287237"/>
                </a:cubicBezTo>
                <a:cubicBezTo>
                  <a:pt x="4351876" y="5285908"/>
                  <a:pt x="4355027" y="5284581"/>
                  <a:pt x="4357826" y="5286214"/>
                </a:cubicBezTo>
                <a:close/>
                <a:moveTo>
                  <a:pt x="4531491" y="5275441"/>
                </a:moveTo>
                <a:cubicBezTo>
                  <a:pt x="4534680" y="5275833"/>
                  <a:pt x="4537423" y="5277888"/>
                  <a:pt x="4539763" y="5283328"/>
                </a:cubicBezTo>
                <a:cubicBezTo>
                  <a:pt x="4540518" y="5293723"/>
                  <a:pt x="4536995" y="5289855"/>
                  <a:pt x="4534629" y="5292997"/>
                </a:cubicBezTo>
                <a:cubicBezTo>
                  <a:pt x="4536189" y="5296624"/>
                  <a:pt x="4537749" y="5300250"/>
                  <a:pt x="4540869" y="5307502"/>
                </a:cubicBezTo>
                <a:cubicBezTo>
                  <a:pt x="4536138" y="5313787"/>
                  <a:pt x="4530250" y="5313061"/>
                  <a:pt x="4524764" y="5308950"/>
                </a:cubicBezTo>
                <a:cubicBezTo>
                  <a:pt x="4523607" y="5301939"/>
                  <a:pt x="4520084" y="5298070"/>
                  <a:pt x="4518524" y="5294445"/>
                </a:cubicBezTo>
                <a:cubicBezTo>
                  <a:pt x="4507502" y="5303387"/>
                  <a:pt x="4499248" y="5305803"/>
                  <a:pt x="4489433" y="5304593"/>
                </a:cubicBezTo>
                <a:cubicBezTo>
                  <a:pt x="4479620" y="5303382"/>
                  <a:pt x="4465880" y="5301687"/>
                  <a:pt x="4456418" y="5314256"/>
                </a:cubicBezTo>
                <a:cubicBezTo>
                  <a:pt x="4454455" y="5314014"/>
                  <a:pt x="4452493" y="5313771"/>
                  <a:pt x="4452493" y="5313771"/>
                </a:cubicBezTo>
                <a:cubicBezTo>
                  <a:pt x="4441873" y="5319330"/>
                  <a:pt x="4426573" y="5314009"/>
                  <a:pt x="4426573" y="5314009"/>
                </a:cubicBezTo>
                <a:cubicBezTo>
                  <a:pt x="4407751" y="5304819"/>
                  <a:pt x="4388475" y="5316178"/>
                  <a:pt x="4370809" y="5313998"/>
                </a:cubicBezTo>
                <a:cubicBezTo>
                  <a:pt x="4372823" y="5297077"/>
                  <a:pt x="4378711" y="5297804"/>
                  <a:pt x="4382636" y="5298288"/>
                </a:cubicBezTo>
                <a:cubicBezTo>
                  <a:pt x="4398742" y="5296841"/>
                  <a:pt x="4409764" y="5287897"/>
                  <a:pt x="4425467" y="5289834"/>
                </a:cubicBezTo>
                <a:cubicBezTo>
                  <a:pt x="4432160" y="5283793"/>
                  <a:pt x="4443534" y="5288628"/>
                  <a:pt x="4451789" y="5286214"/>
                </a:cubicBezTo>
                <a:cubicBezTo>
                  <a:pt x="4453751" y="5286456"/>
                  <a:pt x="4469454" y="5288392"/>
                  <a:pt x="4471417" y="5288635"/>
                </a:cubicBezTo>
                <a:cubicBezTo>
                  <a:pt x="4491850" y="5284286"/>
                  <a:pt x="4500909" y="5275101"/>
                  <a:pt x="4518575" y="5277280"/>
                </a:cubicBezTo>
                <a:cubicBezTo>
                  <a:pt x="4518575" y="5277280"/>
                  <a:pt x="4520538" y="5277522"/>
                  <a:pt x="4520538" y="5277522"/>
                </a:cubicBezTo>
                <a:cubicBezTo>
                  <a:pt x="4524665" y="5276316"/>
                  <a:pt x="4528302" y="5275048"/>
                  <a:pt x="4531491" y="5275441"/>
                </a:cubicBezTo>
                <a:close/>
                <a:moveTo>
                  <a:pt x="4671159" y="5250114"/>
                </a:moveTo>
                <a:cubicBezTo>
                  <a:pt x="4672864" y="5250693"/>
                  <a:pt x="4674534" y="5252374"/>
                  <a:pt x="4676101" y="5255940"/>
                </a:cubicBezTo>
                <a:cubicBezTo>
                  <a:pt x="4667441" y="5278472"/>
                  <a:pt x="4659584" y="5277503"/>
                  <a:pt x="4652519" y="5269888"/>
                </a:cubicBezTo>
                <a:cubicBezTo>
                  <a:pt x="4652914" y="5266566"/>
                  <a:pt x="4655670" y="5260163"/>
                  <a:pt x="4656460" y="5253518"/>
                </a:cubicBezTo>
                <a:cubicBezTo>
                  <a:pt x="4660583" y="5256555"/>
                  <a:pt x="4666040" y="5248377"/>
                  <a:pt x="4671159" y="5250114"/>
                </a:cubicBezTo>
                <a:close/>
                <a:moveTo>
                  <a:pt x="4694356" y="5238525"/>
                </a:moveTo>
                <a:cubicBezTo>
                  <a:pt x="4696919" y="5249142"/>
                  <a:pt x="4697596" y="5259528"/>
                  <a:pt x="4691939" y="5258830"/>
                </a:cubicBezTo>
                <a:cubicBezTo>
                  <a:pt x="4690051" y="5258598"/>
                  <a:pt x="4686682" y="5254747"/>
                  <a:pt x="4684797" y="5254515"/>
                </a:cubicBezTo>
                <a:cubicBezTo>
                  <a:pt x="4687488" y="5247978"/>
                  <a:pt x="4690179" y="5241443"/>
                  <a:pt x="4694356" y="5238525"/>
                </a:cubicBezTo>
                <a:close/>
                <a:moveTo>
                  <a:pt x="4748273" y="5221725"/>
                </a:moveTo>
                <a:cubicBezTo>
                  <a:pt x="4754366" y="5219141"/>
                  <a:pt x="4754701" y="5232525"/>
                  <a:pt x="4754645" y="5249198"/>
                </a:cubicBezTo>
                <a:cubicBezTo>
                  <a:pt x="4756099" y="5269391"/>
                  <a:pt x="4752634" y="5282307"/>
                  <a:pt x="4744640" y="5284658"/>
                </a:cubicBezTo>
                <a:cubicBezTo>
                  <a:pt x="4740839" y="5284190"/>
                  <a:pt x="4734747" y="5286774"/>
                  <a:pt x="4735194" y="5266813"/>
                </a:cubicBezTo>
                <a:cubicBezTo>
                  <a:pt x="4734858" y="5253429"/>
                  <a:pt x="4742572" y="5221022"/>
                  <a:pt x="4748273" y="5221725"/>
                </a:cubicBezTo>
                <a:close/>
                <a:moveTo>
                  <a:pt x="4906949" y="5194857"/>
                </a:moveTo>
                <a:lnTo>
                  <a:pt x="4907353" y="5195774"/>
                </a:lnTo>
                <a:lnTo>
                  <a:pt x="4906745" y="5196566"/>
                </a:lnTo>
                <a:close/>
                <a:moveTo>
                  <a:pt x="4906873" y="5194684"/>
                </a:moveTo>
                <a:lnTo>
                  <a:pt x="4906875" y="5194690"/>
                </a:lnTo>
                <a:lnTo>
                  <a:pt x="4906154" y="5195631"/>
                </a:lnTo>
                <a:lnTo>
                  <a:pt x="4906152" y="5195626"/>
                </a:lnTo>
                <a:cubicBezTo>
                  <a:pt x="4906218" y="5195065"/>
                  <a:pt x="4906542" y="5194643"/>
                  <a:pt x="4906873" y="5194684"/>
                </a:cubicBezTo>
                <a:close/>
                <a:moveTo>
                  <a:pt x="4906986" y="5194546"/>
                </a:moveTo>
                <a:lnTo>
                  <a:pt x="4906949" y="5194857"/>
                </a:lnTo>
                <a:lnTo>
                  <a:pt x="4906875" y="5194690"/>
                </a:lnTo>
                <a:close/>
                <a:moveTo>
                  <a:pt x="539785" y="5181441"/>
                </a:moveTo>
                <a:cubicBezTo>
                  <a:pt x="543625" y="5181915"/>
                  <a:pt x="547466" y="5182388"/>
                  <a:pt x="550502" y="5189631"/>
                </a:cubicBezTo>
                <a:cubicBezTo>
                  <a:pt x="544740" y="5188921"/>
                  <a:pt x="538980" y="5188210"/>
                  <a:pt x="530895" y="5190646"/>
                </a:cubicBezTo>
                <a:cubicBezTo>
                  <a:pt x="531700" y="5183877"/>
                  <a:pt x="537864" y="5181204"/>
                  <a:pt x="539785" y="5181441"/>
                </a:cubicBezTo>
                <a:close/>
                <a:moveTo>
                  <a:pt x="5474189" y="5176062"/>
                </a:moveTo>
                <a:cubicBezTo>
                  <a:pt x="5474521" y="5176104"/>
                  <a:pt x="5474736" y="5176590"/>
                  <a:pt x="5474669" y="5177152"/>
                </a:cubicBezTo>
                <a:cubicBezTo>
                  <a:pt x="5474602" y="5177712"/>
                  <a:pt x="5474279" y="5178135"/>
                  <a:pt x="5473947" y="5178094"/>
                </a:cubicBezTo>
                <a:cubicBezTo>
                  <a:pt x="5473616" y="5178053"/>
                  <a:pt x="5473402" y="5177564"/>
                  <a:pt x="5473468" y="5177003"/>
                </a:cubicBezTo>
                <a:cubicBezTo>
                  <a:pt x="5473535" y="5176443"/>
                  <a:pt x="5473858" y="5176021"/>
                  <a:pt x="5474189" y="5176062"/>
                </a:cubicBezTo>
                <a:close/>
                <a:moveTo>
                  <a:pt x="5023700" y="5176000"/>
                </a:moveTo>
                <a:cubicBezTo>
                  <a:pt x="5024705" y="5175737"/>
                  <a:pt x="5025665" y="5175856"/>
                  <a:pt x="5026444" y="5177497"/>
                </a:cubicBezTo>
                <a:cubicBezTo>
                  <a:pt x="5026444" y="5177497"/>
                  <a:pt x="5024524" y="5177260"/>
                  <a:pt x="5024162" y="5180307"/>
                </a:cubicBezTo>
                <a:cubicBezTo>
                  <a:pt x="5022241" y="5180070"/>
                  <a:pt x="5020321" y="5179833"/>
                  <a:pt x="5018763" y="5176549"/>
                </a:cubicBezTo>
                <a:cubicBezTo>
                  <a:pt x="5016842" y="5176312"/>
                  <a:pt x="5020683" y="5176787"/>
                  <a:pt x="5020683" y="5176787"/>
                </a:cubicBezTo>
                <a:cubicBezTo>
                  <a:pt x="5021644" y="5176905"/>
                  <a:pt x="5022694" y="5176262"/>
                  <a:pt x="5023700" y="5176000"/>
                </a:cubicBezTo>
                <a:close/>
                <a:moveTo>
                  <a:pt x="567882" y="5174605"/>
                </a:moveTo>
                <a:cubicBezTo>
                  <a:pt x="570043" y="5174872"/>
                  <a:pt x="571479" y="5181229"/>
                  <a:pt x="575438" y="5184809"/>
                </a:cubicBezTo>
                <a:cubicBezTo>
                  <a:pt x="570754" y="5187322"/>
                  <a:pt x="568593" y="5187055"/>
                  <a:pt x="564271" y="5186521"/>
                </a:cubicBezTo>
                <a:cubicBezTo>
                  <a:pt x="564271" y="5186521"/>
                  <a:pt x="564633" y="5183476"/>
                  <a:pt x="564633" y="5183476"/>
                </a:cubicBezTo>
                <a:cubicBezTo>
                  <a:pt x="564996" y="5180429"/>
                  <a:pt x="567882" y="5174605"/>
                  <a:pt x="567882" y="5174605"/>
                </a:cubicBezTo>
                <a:close/>
                <a:moveTo>
                  <a:pt x="5083228" y="5171108"/>
                </a:moveTo>
                <a:cubicBezTo>
                  <a:pt x="5070822" y="5173012"/>
                  <a:pt x="5058417" y="5174916"/>
                  <a:pt x="5046012" y="5176820"/>
                </a:cubicBezTo>
                <a:cubicBezTo>
                  <a:pt x="5058820" y="5171531"/>
                  <a:pt x="5070822" y="5173012"/>
                  <a:pt x="5083228" y="5171108"/>
                </a:cubicBezTo>
                <a:close/>
                <a:moveTo>
                  <a:pt x="5030893" y="5168774"/>
                </a:moveTo>
                <a:cubicBezTo>
                  <a:pt x="5030893" y="5168774"/>
                  <a:pt x="5034734" y="5169247"/>
                  <a:pt x="5034734" y="5169247"/>
                </a:cubicBezTo>
                <a:cubicBezTo>
                  <a:pt x="5034734" y="5169247"/>
                  <a:pt x="5032330" y="5173072"/>
                  <a:pt x="5032330" y="5173072"/>
                </a:cubicBezTo>
                <a:cubicBezTo>
                  <a:pt x="5030410" y="5172835"/>
                  <a:pt x="5028489" y="5172598"/>
                  <a:pt x="5026569" y="5172361"/>
                </a:cubicBezTo>
                <a:cubicBezTo>
                  <a:pt x="5025131" y="5168063"/>
                  <a:pt x="5028972" y="5168536"/>
                  <a:pt x="5030893" y="5168774"/>
                </a:cubicBezTo>
                <a:close/>
                <a:moveTo>
                  <a:pt x="5320372" y="5161211"/>
                </a:moveTo>
                <a:cubicBezTo>
                  <a:pt x="5322322" y="5161452"/>
                  <a:pt x="5324273" y="5161693"/>
                  <a:pt x="5324273" y="5161693"/>
                </a:cubicBezTo>
                <a:cubicBezTo>
                  <a:pt x="5318421" y="5160971"/>
                  <a:pt x="5314279" y="5162521"/>
                  <a:pt x="5308427" y="5161799"/>
                </a:cubicBezTo>
                <a:cubicBezTo>
                  <a:pt x="5312571" y="5160249"/>
                  <a:pt x="5316471" y="5160730"/>
                  <a:pt x="5320372" y="5161211"/>
                </a:cubicBezTo>
                <a:close/>
                <a:moveTo>
                  <a:pt x="4864998" y="5159148"/>
                </a:moveTo>
                <a:cubicBezTo>
                  <a:pt x="4868524" y="5158744"/>
                  <a:pt x="4872145" y="5161708"/>
                  <a:pt x="4874886" y="5163725"/>
                </a:cubicBezTo>
                <a:cubicBezTo>
                  <a:pt x="4881932" y="5171309"/>
                  <a:pt x="4888583" y="5182203"/>
                  <a:pt x="4894448" y="5199714"/>
                </a:cubicBezTo>
                <a:cubicBezTo>
                  <a:pt x="4894054" y="5203023"/>
                  <a:pt x="4892096" y="5202782"/>
                  <a:pt x="4891702" y="5206090"/>
                </a:cubicBezTo>
                <a:cubicBezTo>
                  <a:pt x="4897971" y="5203506"/>
                  <a:pt x="4902281" y="5200680"/>
                  <a:pt x="4904634" y="5197613"/>
                </a:cubicBezTo>
                <a:lnTo>
                  <a:pt x="4906154" y="5195631"/>
                </a:lnTo>
                <a:lnTo>
                  <a:pt x="4906631" y="5196716"/>
                </a:lnTo>
                <a:lnTo>
                  <a:pt x="4906745" y="5196566"/>
                </a:lnTo>
                <a:lnTo>
                  <a:pt x="4906592" y="5197854"/>
                </a:lnTo>
                <a:cubicBezTo>
                  <a:pt x="4906592" y="5197854"/>
                  <a:pt x="4908944" y="5194787"/>
                  <a:pt x="4910903" y="5195028"/>
                </a:cubicBezTo>
                <a:cubicBezTo>
                  <a:pt x="4914819" y="5195512"/>
                  <a:pt x="4921088" y="5192927"/>
                  <a:pt x="4925005" y="5193409"/>
                </a:cubicBezTo>
                <a:cubicBezTo>
                  <a:pt x="4925005" y="5193409"/>
                  <a:pt x="4926963" y="5193652"/>
                  <a:pt x="4930485" y="5197444"/>
                </a:cubicBezTo>
                <a:cubicBezTo>
                  <a:pt x="4948111" y="5199618"/>
                  <a:pt x="4980626" y="5193555"/>
                  <a:pt x="5004519" y="5193145"/>
                </a:cubicBezTo>
                <a:cubicBezTo>
                  <a:pt x="5024891" y="5188942"/>
                  <a:pt x="5052308" y="5192324"/>
                  <a:pt x="5072679" y="5188121"/>
                </a:cubicBezTo>
                <a:cubicBezTo>
                  <a:pt x="5058576" y="5189739"/>
                  <a:pt x="5044474" y="5191358"/>
                  <a:pt x="5030372" y="5192976"/>
                </a:cubicBezTo>
                <a:cubicBezTo>
                  <a:pt x="5024103" y="5195561"/>
                  <a:pt x="5018228" y="5194836"/>
                  <a:pt x="5011959" y="5197420"/>
                </a:cubicBezTo>
                <a:cubicBezTo>
                  <a:pt x="5011959" y="5197420"/>
                  <a:pt x="5011959" y="5197420"/>
                  <a:pt x="5011565" y="5200728"/>
                </a:cubicBezTo>
                <a:cubicBezTo>
                  <a:pt x="5009607" y="5200487"/>
                  <a:pt x="5003732" y="5199762"/>
                  <a:pt x="5003732" y="5199762"/>
                </a:cubicBezTo>
                <a:cubicBezTo>
                  <a:pt x="5001774" y="5199521"/>
                  <a:pt x="5003732" y="5199762"/>
                  <a:pt x="5001774" y="5199521"/>
                </a:cubicBezTo>
                <a:cubicBezTo>
                  <a:pt x="4999815" y="5199280"/>
                  <a:pt x="4998251" y="5195729"/>
                  <a:pt x="4993942" y="5198555"/>
                </a:cubicBezTo>
                <a:cubicBezTo>
                  <a:pt x="4963778" y="5201550"/>
                  <a:pt x="4933615" y="5204545"/>
                  <a:pt x="4905411" y="5207781"/>
                </a:cubicBezTo>
                <a:cubicBezTo>
                  <a:pt x="4901494" y="5207298"/>
                  <a:pt x="4899142" y="5210365"/>
                  <a:pt x="4897183" y="5210124"/>
                </a:cubicBezTo>
                <a:cubicBezTo>
                  <a:pt x="4897183" y="5210124"/>
                  <a:pt x="4896789" y="5213434"/>
                  <a:pt x="4895225" y="5209883"/>
                </a:cubicBezTo>
                <a:cubicBezTo>
                  <a:pt x="4893267" y="5209640"/>
                  <a:pt x="4893267" y="5209640"/>
                  <a:pt x="4891310" y="5209399"/>
                </a:cubicBezTo>
                <a:cubicBezTo>
                  <a:pt x="4885817" y="5222152"/>
                  <a:pt x="4876431" y="5200849"/>
                  <a:pt x="4870543" y="5216911"/>
                </a:cubicBezTo>
                <a:cubicBezTo>
                  <a:pt x="4870543" y="5216911"/>
                  <a:pt x="4868585" y="5216670"/>
                  <a:pt x="4866233" y="5219737"/>
                </a:cubicBezTo>
                <a:cubicBezTo>
                  <a:pt x="4863882" y="5222806"/>
                  <a:pt x="4861529" y="5225873"/>
                  <a:pt x="4857612" y="5225390"/>
                </a:cubicBezTo>
                <a:cubicBezTo>
                  <a:pt x="4848597" y="5234351"/>
                  <a:pt x="4839977" y="5240003"/>
                  <a:pt x="4831366" y="5228868"/>
                </a:cubicBezTo>
                <a:cubicBezTo>
                  <a:pt x="4825491" y="5228144"/>
                  <a:pt x="4817658" y="5227177"/>
                  <a:pt x="4811783" y="5226453"/>
                </a:cubicBezTo>
                <a:cubicBezTo>
                  <a:pt x="4807866" y="5225969"/>
                  <a:pt x="4806301" y="5222419"/>
                  <a:pt x="4805526" y="5212250"/>
                </a:cubicBezTo>
                <a:cubicBezTo>
                  <a:pt x="4806312" y="5205631"/>
                  <a:pt x="4807100" y="5199013"/>
                  <a:pt x="4809452" y="5195945"/>
                </a:cubicBezTo>
                <a:cubicBezTo>
                  <a:pt x="4812591" y="5186261"/>
                  <a:pt x="4816509" y="5186743"/>
                  <a:pt x="4822383" y="5187468"/>
                </a:cubicBezTo>
                <a:cubicBezTo>
                  <a:pt x="4828258" y="5188193"/>
                  <a:pt x="4836093" y="5189159"/>
                  <a:pt x="4841968" y="5189884"/>
                </a:cubicBezTo>
                <a:cubicBezTo>
                  <a:pt x="4847843" y="5190608"/>
                  <a:pt x="4851759" y="5191091"/>
                  <a:pt x="4855687" y="5174787"/>
                </a:cubicBezTo>
                <a:cubicBezTo>
                  <a:pt x="4858043" y="5163328"/>
                  <a:pt x="4861472" y="5159553"/>
                  <a:pt x="4864998" y="5159148"/>
                </a:cubicBezTo>
                <a:close/>
                <a:moveTo>
                  <a:pt x="5080452" y="5157888"/>
                </a:moveTo>
                <a:cubicBezTo>
                  <a:pt x="5083904" y="5158314"/>
                  <a:pt x="5086065" y="5161156"/>
                  <a:pt x="5082885" y="5171066"/>
                </a:cubicBezTo>
                <a:cubicBezTo>
                  <a:pt x="5078943" y="5170580"/>
                  <a:pt x="5071053" y="5169606"/>
                  <a:pt x="5067110" y="5169121"/>
                </a:cubicBezTo>
                <a:cubicBezTo>
                  <a:pt x="5060029" y="5161378"/>
                  <a:pt x="5067915" y="5162352"/>
                  <a:pt x="5070290" y="5159210"/>
                </a:cubicBezTo>
                <a:cubicBezTo>
                  <a:pt x="5072262" y="5159453"/>
                  <a:pt x="5077000" y="5157463"/>
                  <a:pt x="5080452" y="5157888"/>
                </a:cubicBezTo>
                <a:close/>
                <a:moveTo>
                  <a:pt x="5300265" y="5150490"/>
                </a:moveTo>
                <a:cubicBezTo>
                  <a:pt x="5302239" y="5150734"/>
                  <a:pt x="5304214" y="5150977"/>
                  <a:pt x="5304214" y="5150977"/>
                </a:cubicBezTo>
                <a:cubicBezTo>
                  <a:pt x="5308164" y="5151465"/>
                  <a:pt x="5312113" y="5151951"/>
                  <a:pt x="5318037" y="5152682"/>
                </a:cubicBezTo>
                <a:cubicBezTo>
                  <a:pt x="5311718" y="5155273"/>
                  <a:pt x="5305794" y="5154542"/>
                  <a:pt x="5301844" y="5154055"/>
                </a:cubicBezTo>
                <a:cubicBezTo>
                  <a:pt x="5293551" y="5156404"/>
                  <a:pt x="5287232" y="5158996"/>
                  <a:pt x="5278542" y="5164668"/>
                </a:cubicBezTo>
                <a:cubicBezTo>
                  <a:pt x="5266299" y="5166529"/>
                  <a:pt x="5252081" y="5168147"/>
                  <a:pt x="5239838" y="5170009"/>
                </a:cubicBezTo>
                <a:cubicBezTo>
                  <a:pt x="5230755" y="5162145"/>
                  <a:pt x="5220486" y="5164250"/>
                  <a:pt x="5212588" y="5163276"/>
                </a:cubicBezTo>
                <a:cubicBezTo>
                  <a:pt x="5206269" y="5165869"/>
                  <a:pt x="5206269" y="5165869"/>
                  <a:pt x="5201528" y="5172026"/>
                </a:cubicBezTo>
                <a:cubicBezTo>
                  <a:pt x="5199159" y="5175106"/>
                  <a:pt x="5195209" y="5174618"/>
                  <a:pt x="5191261" y="5174132"/>
                </a:cubicBezTo>
                <a:cubicBezTo>
                  <a:pt x="5192052" y="5167486"/>
                  <a:pt x="5194421" y="5164407"/>
                  <a:pt x="5196791" y="5161327"/>
                </a:cubicBezTo>
                <a:cubicBezTo>
                  <a:pt x="5196791" y="5161327"/>
                  <a:pt x="5196791" y="5161327"/>
                  <a:pt x="5198765" y="5161572"/>
                </a:cubicBezTo>
                <a:cubicBezTo>
                  <a:pt x="5212983" y="5159953"/>
                  <a:pt x="5226806" y="5161658"/>
                  <a:pt x="5240629" y="5163363"/>
                </a:cubicBezTo>
                <a:cubicBezTo>
                  <a:pt x="5242603" y="5163607"/>
                  <a:pt x="5242998" y="5160283"/>
                  <a:pt x="5244973" y="5160527"/>
                </a:cubicBezTo>
                <a:cubicBezTo>
                  <a:pt x="5253663" y="5154856"/>
                  <a:pt x="5261957" y="5152507"/>
                  <a:pt x="5271039" y="5160371"/>
                </a:cubicBezTo>
                <a:cubicBezTo>
                  <a:pt x="5281703" y="5154943"/>
                  <a:pt x="5290392" y="5149273"/>
                  <a:pt x="5300265" y="5150490"/>
                </a:cubicBezTo>
                <a:close/>
                <a:moveTo>
                  <a:pt x="5350619" y="5146269"/>
                </a:moveTo>
                <a:cubicBezTo>
                  <a:pt x="5352614" y="5146130"/>
                  <a:pt x="5354564" y="5146370"/>
                  <a:pt x="5356333" y="5148133"/>
                </a:cubicBezTo>
                <a:cubicBezTo>
                  <a:pt x="5352433" y="5147652"/>
                  <a:pt x="5346218" y="5149977"/>
                  <a:pt x="5340368" y="5149255"/>
                </a:cubicBezTo>
                <a:cubicBezTo>
                  <a:pt x="5342317" y="5149496"/>
                  <a:pt x="5342317" y="5149496"/>
                  <a:pt x="5344631" y="5146690"/>
                </a:cubicBezTo>
                <a:cubicBezTo>
                  <a:pt x="5346582" y="5146931"/>
                  <a:pt x="5348622" y="5146410"/>
                  <a:pt x="5350619" y="5146269"/>
                </a:cubicBezTo>
                <a:close/>
                <a:moveTo>
                  <a:pt x="5341175" y="5139053"/>
                </a:moveTo>
                <a:cubicBezTo>
                  <a:pt x="5343176" y="5139300"/>
                  <a:pt x="5341175" y="5139053"/>
                  <a:pt x="5343176" y="5139300"/>
                </a:cubicBezTo>
                <a:cubicBezTo>
                  <a:pt x="5343176" y="5139300"/>
                  <a:pt x="5343176" y="5139300"/>
                  <a:pt x="5345176" y="5139546"/>
                </a:cubicBezTo>
                <a:cubicBezTo>
                  <a:pt x="5343176" y="5139300"/>
                  <a:pt x="5341175" y="5139053"/>
                  <a:pt x="5338691" y="5142867"/>
                </a:cubicBezTo>
                <a:cubicBezTo>
                  <a:pt x="5341175" y="5139053"/>
                  <a:pt x="5341175" y="5139053"/>
                  <a:pt x="5341175" y="5139053"/>
                </a:cubicBezTo>
                <a:close/>
                <a:moveTo>
                  <a:pt x="603449" y="5131603"/>
                </a:moveTo>
                <a:cubicBezTo>
                  <a:pt x="609212" y="5132314"/>
                  <a:pt x="613812" y="5142770"/>
                  <a:pt x="613027" y="5165750"/>
                </a:cubicBezTo>
                <a:cubicBezTo>
                  <a:pt x="610719" y="5168762"/>
                  <a:pt x="607638" y="5178272"/>
                  <a:pt x="603799" y="5177798"/>
                </a:cubicBezTo>
                <a:cubicBezTo>
                  <a:pt x="599571" y="5180574"/>
                  <a:pt x="596890" y="5170353"/>
                  <a:pt x="596901" y="5153871"/>
                </a:cubicBezTo>
                <a:cubicBezTo>
                  <a:pt x="596527" y="5140638"/>
                  <a:pt x="599607" y="5131129"/>
                  <a:pt x="603449" y="5131603"/>
                </a:cubicBezTo>
                <a:close/>
                <a:moveTo>
                  <a:pt x="5060711" y="5104461"/>
                </a:moveTo>
                <a:cubicBezTo>
                  <a:pt x="5064484" y="5104926"/>
                  <a:pt x="5068257" y="5105391"/>
                  <a:pt x="5073915" y="5106090"/>
                </a:cubicBezTo>
                <a:cubicBezTo>
                  <a:pt x="5068257" y="5105391"/>
                  <a:pt x="5064000" y="5108987"/>
                  <a:pt x="5060711" y="5104461"/>
                </a:cubicBezTo>
                <a:close/>
                <a:moveTo>
                  <a:pt x="575504" y="5097252"/>
                </a:moveTo>
                <a:cubicBezTo>
                  <a:pt x="576373" y="5107866"/>
                  <a:pt x="577651" y="5115029"/>
                  <a:pt x="576830" y="5121933"/>
                </a:cubicBezTo>
                <a:cubicBezTo>
                  <a:pt x="576419" y="5125386"/>
                  <a:pt x="573497" y="5132031"/>
                  <a:pt x="573497" y="5132031"/>
                </a:cubicBezTo>
                <a:cubicBezTo>
                  <a:pt x="571807" y="5128319"/>
                  <a:pt x="568427" y="5120896"/>
                  <a:pt x="568838" y="5117446"/>
                </a:cubicBezTo>
                <a:cubicBezTo>
                  <a:pt x="569249" y="5113993"/>
                  <a:pt x="572172" y="5107348"/>
                  <a:pt x="575504" y="5097252"/>
                </a:cubicBezTo>
                <a:close/>
                <a:moveTo>
                  <a:pt x="4845372" y="5092322"/>
                </a:moveTo>
                <a:cubicBezTo>
                  <a:pt x="4844970" y="5095708"/>
                  <a:pt x="4844970" y="5095708"/>
                  <a:pt x="4842566" y="5098844"/>
                </a:cubicBezTo>
                <a:cubicBezTo>
                  <a:pt x="4838565" y="5098351"/>
                  <a:pt x="4834161" y="5101243"/>
                  <a:pt x="4832161" y="5100995"/>
                </a:cubicBezTo>
                <a:cubicBezTo>
                  <a:pt x="4836564" y="5098104"/>
                  <a:pt x="4840967" y="5095214"/>
                  <a:pt x="4845372" y="5092322"/>
                </a:cubicBezTo>
                <a:close/>
                <a:moveTo>
                  <a:pt x="5541895" y="5091782"/>
                </a:moveTo>
                <a:cubicBezTo>
                  <a:pt x="5543488" y="5091551"/>
                  <a:pt x="5545033" y="5091741"/>
                  <a:pt x="5545860" y="5093560"/>
                </a:cubicBezTo>
                <a:cubicBezTo>
                  <a:pt x="5547514" y="5097198"/>
                  <a:pt x="5542996" y="5100075"/>
                  <a:pt x="5540938" y="5099821"/>
                </a:cubicBezTo>
                <a:cubicBezTo>
                  <a:pt x="5538880" y="5099567"/>
                  <a:pt x="5536823" y="5099313"/>
                  <a:pt x="5535168" y="5095675"/>
                </a:cubicBezTo>
                <a:cubicBezTo>
                  <a:pt x="5533513" y="5092037"/>
                  <a:pt x="5537629" y="5092544"/>
                  <a:pt x="5537629" y="5092544"/>
                </a:cubicBezTo>
                <a:cubicBezTo>
                  <a:pt x="5538657" y="5092672"/>
                  <a:pt x="5540302" y="5092015"/>
                  <a:pt x="5541895" y="5091782"/>
                </a:cubicBezTo>
                <a:close/>
                <a:moveTo>
                  <a:pt x="4834502" y="5082610"/>
                </a:moveTo>
                <a:cubicBezTo>
                  <a:pt x="4836010" y="5082411"/>
                  <a:pt x="4837473" y="5082591"/>
                  <a:pt x="4838268" y="5084234"/>
                </a:cubicBezTo>
                <a:cubicBezTo>
                  <a:pt x="4839492" y="5090566"/>
                  <a:pt x="4835229" y="5093131"/>
                  <a:pt x="4833279" y="5092891"/>
                </a:cubicBezTo>
                <a:cubicBezTo>
                  <a:pt x="4831328" y="5092650"/>
                  <a:pt x="4829377" y="5092409"/>
                  <a:pt x="4827789" y="5089123"/>
                </a:cubicBezTo>
                <a:cubicBezTo>
                  <a:pt x="4824613" y="5082550"/>
                  <a:pt x="4828514" y="5083031"/>
                  <a:pt x="4830465" y="5083272"/>
                </a:cubicBezTo>
                <a:cubicBezTo>
                  <a:pt x="4831440" y="5083392"/>
                  <a:pt x="4832994" y="5082811"/>
                  <a:pt x="4834502" y="5082610"/>
                </a:cubicBezTo>
                <a:close/>
                <a:moveTo>
                  <a:pt x="5237682" y="5081152"/>
                </a:moveTo>
                <a:cubicBezTo>
                  <a:pt x="5239304" y="5080000"/>
                  <a:pt x="5241149" y="5081130"/>
                  <a:pt x="5242887" y="5083147"/>
                </a:cubicBezTo>
                <a:cubicBezTo>
                  <a:pt x="5246788" y="5083628"/>
                  <a:pt x="5250266" y="5087662"/>
                  <a:pt x="5245519" y="5094289"/>
                </a:cubicBezTo>
                <a:cubicBezTo>
                  <a:pt x="5241618" y="5093808"/>
                  <a:pt x="5237718" y="5093326"/>
                  <a:pt x="5233816" y="5092846"/>
                </a:cubicBezTo>
                <a:cubicBezTo>
                  <a:pt x="5234662" y="5085738"/>
                  <a:pt x="5236061" y="5082305"/>
                  <a:pt x="5237682" y="5081152"/>
                </a:cubicBezTo>
                <a:close/>
                <a:moveTo>
                  <a:pt x="5283515" y="5075487"/>
                </a:moveTo>
                <a:cubicBezTo>
                  <a:pt x="5285768" y="5072468"/>
                  <a:pt x="5291370" y="5073160"/>
                  <a:pt x="5292852" y="5076638"/>
                </a:cubicBezTo>
                <a:cubicBezTo>
                  <a:pt x="5294331" y="5080117"/>
                  <a:pt x="5293945" y="5083367"/>
                  <a:pt x="5295425" y="5086845"/>
                </a:cubicBezTo>
                <a:cubicBezTo>
                  <a:pt x="5289437" y="5089403"/>
                  <a:pt x="5285704" y="5088943"/>
                  <a:pt x="5282357" y="5085233"/>
                </a:cubicBezTo>
                <a:cubicBezTo>
                  <a:pt x="5279394" y="5078275"/>
                  <a:pt x="5279394" y="5078275"/>
                  <a:pt x="5283515" y="5075487"/>
                </a:cubicBezTo>
                <a:close/>
                <a:moveTo>
                  <a:pt x="5176205" y="5071317"/>
                </a:moveTo>
                <a:cubicBezTo>
                  <a:pt x="5175411" y="5077988"/>
                  <a:pt x="5176988" y="5081568"/>
                  <a:pt x="5178168" y="5088482"/>
                </a:cubicBezTo>
                <a:cubicBezTo>
                  <a:pt x="5182514" y="5085634"/>
                  <a:pt x="5190411" y="5086608"/>
                  <a:pt x="5194360" y="5087095"/>
                </a:cubicBezTo>
                <a:cubicBezTo>
                  <a:pt x="5197128" y="5080667"/>
                  <a:pt x="5204627" y="5084977"/>
                  <a:pt x="5206602" y="5085221"/>
                </a:cubicBezTo>
                <a:cubicBezTo>
                  <a:pt x="5215291" y="5079522"/>
                  <a:pt x="5221214" y="5080252"/>
                  <a:pt x="5227919" y="5091234"/>
                </a:cubicBezTo>
                <a:cubicBezTo>
                  <a:pt x="5221203" y="5097176"/>
                  <a:pt x="5218832" y="5100268"/>
                  <a:pt x="5213306" y="5096201"/>
                </a:cubicBezTo>
                <a:cubicBezTo>
                  <a:pt x="5209358" y="5095715"/>
                  <a:pt x="5201462" y="5094740"/>
                  <a:pt x="5197117" y="5097590"/>
                </a:cubicBezTo>
                <a:cubicBezTo>
                  <a:pt x="5161967" y="5106795"/>
                  <a:pt x="5126036" y="5105748"/>
                  <a:pt x="5090105" y="5104701"/>
                </a:cubicBezTo>
                <a:cubicBezTo>
                  <a:pt x="5084182" y="5103970"/>
                  <a:pt x="5079837" y="5106820"/>
                  <a:pt x="5073915" y="5106090"/>
                </a:cubicBezTo>
                <a:cubicBezTo>
                  <a:pt x="5082208" y="5103727"/>
                  <a:pt x="5093270" y="5094936"/>
                  <a:pt x="5099192" y="5095666"/>
                </a:cubicBezTo>
                <a:cubicBezTo>
                  <a:pt x="5105512" y="5093061"/>
                  <a:pt x="5099192" y="5095666"/>
                  <a:pt x="5101564" y="5092574"/>
                </a:cubicBezTo>
                <a:cubicBezTo>
                  <a:pt x="5107894" y="5073046"/>
                  <a:pt x="5116178" y="5087607"/>
                  <a:pt x="5124470" y="5085245"/>
                </a:cubicBezTo>
                <a:cubicBezTo>
                  <a:pt x="5135135" y="5079790"/>
                  <a:pt x="5145799" y="5074336"/>
                  <a:pt x="5157248" y="5079133"/>
                </a:cubicBezTo>
                <a:cubicBezTo>
                  <a:pt x="5159221" y="5079377"/>
                  <a:pt x="5159221" y="5079377"/>
                  <a:pt x="5161195" y="5079620"/>
                </a:cubicBezTo>
                <a:cubicBezTo>
                  <a:pt x="5161195" y="5079620"/>
                  <a:pt x="5163169" y="5079863"/>
                  <a:pt x="5163169" y="5079863"/>
                </a:cubicBezTo>
                <a:cubicBezTo>
                  <a:pt x="5167514" y="5077015"/>
                  <a:pt x="5171860" y="5074165"/>
                  <a:pt x="5176205" y="5071317"/>
                </a:cubicBezTo>
                <a:close/>
                <a:moveTo>
                  <a:pt x="795168" y="5054293"/>
                </a:moveTo>
                <a:cubicBezTo>
                  <a:pt x="797983" y="5064754"/>
                  <a:pt x="801587" y="5068570"/>
                  <a:pt x="800796" y="5075215"/>
                </a:cubicBezTo>
                <a:cubicBezTo>
                  <a:pt x="802006" y="5082108"/>
                  <a:pt x="798819" y="5091830"/>
                  <a:pt x="796819" y="5091583"/>
                </a:cubicBezTo>
                <a:cubicBezTo>
                  <a:pt x="794820" y="5091336"/>
                  <a:pt x="791610" y="5084196"/>
                  <a:pt x="790401" y="5077305"/>
                </a:cubicBezTo>
                <a:cubicBezTo>
                  <a:pt x="790797" y="5073982"/>
                  <a:pt x="793982" y="5064261"/>
                  <a:pt x="795168" y="5054293"/>
                </a:cubicBezTo>
                <a:close/>
                <a:moveTo>
                  <a:pt x="5558382" y="5038597"/>
                </a:moveTo>
                <a:cubicBezTo>
                  <a:pt x="5564271" y="5039323"/>
                  <a:pt x="5570356" y="5038404"/>
                  <a:pt x="5575902" y="5039923"/>
                </a:cubicBezTo>
                <a:cubicBezTo>
                  <a:pt x="5581447" y="5041442"/>
                  <a:pt x="5586454" y="5045398"/>
                  <a:pt x="5590186" y="5055877"/>
                </a:cubicBezTo>
                <a:cubicBezTo>
                  <a:pt x="5581943" y="5058199"/>
                  <a:pt x="5574091" y="5057231"/>
                  <a:pt x="5565847" y="5059554"/>
                </a:cubicBezTo>
                <a:cubicBezTo>
                  <a:pt x="5547398" y="5063955"/>
                  <a:pt x="5527377" y="5064826"/>
                  <a:pt x="5507356" y="5065695"/>
                </a:cubicBezTo>
                <a:cubicBezTo>
                  <a:pt x="5493615" y="5064001"/>
                  <a:pt x="5481446" y="5065840"/>
                  <a:pt x="5466922" y="5070726"/>
                </a:cubicBezTo>
                <a:cubicBezTo>
                  <a:pt x="5444546" y="5074645"/>
                  <a:pt x="5422170" y="5078563"/>
                  <a:pt x="5402550" y="5109536"/>
                </a:cubicBezTo>
                <a:cubicBezTo>
                  <a:pt x="5402550" y="5109536"/>
                  <a:pt x="5400587" y="5109295"/>
                  <a:pt x="5400979" y="5106003"/>
                </a:cubicBezTo>
                <a:cubicBezTo>
                  <a:pt x="5401371" y="5102712"/>
                  <a:pt x="5401371" y="5102712"/>
                  <a:pt x="5401371" y="5102712"/>
                </a:cubicBezTo>
                <a:cubicBezTo>
                  <a:pt x="5403725" y="5099663"/>
                  <a:pt x="5398625" y="5109052"/>
                  <a:pt x="5403725" y="5099663"/>
                </a:cubicBezTo>
                <a:cubicBezTo>
                  <a:pt x="5406863" y="5090033"/>
                  <a:pt x="5404504" y="5076385"/>
                  <a:pt x="5395869" y="5081998"/>
                </a:cubicBezTo>
                <a:cubicBezTo>
                  <a:pt x="5417848" y="5064674"/>
                  <a:pt x="5439441" y="5067337"/>
                  <a:pt x="5460637" y="5056594"/>
                </a:cubicBezTo>
                <a:cubicBezTo>
                  <a:pt x="5492435" y="5057177"/>
                  <a:pt x="5521483" y="5047404"/>
                  <a:pt x="5552102" y="5041161"/>
                </a:cubicBezTo>
                <a:cubicBezTo>
                  <a:pt x="5554065" y="5041403"/>
                  <a:pt x="5556420" y="5038355"/>
                  <a:pt x="5558382" y="5038597"/>
                </a:cubicBezTo>
                <a:close/>
                <a:moveTo>
                  <a:pt x="5623821" y="5023508"/>
                </a:moveTo>
                <a:cubicBezTo>
                  <a:pt x="5625785" y="5023750"/>
                  <a:pt x="5627357" y="5027292"/>
                  <a:pt x="5629320" y="5027534"/>
                </a:cubicBezTo>
                <a:cubicBezTo>
                  <a:pt x="5635213" y="5028261"/>
                  <a:pt x="5639141" y="5028746"/>
                  <a:pt x="5645033" y="5029472"/>
                </a:cubicBezTo>
                <a:cubicBezTo>
                  <a:pt x="5646997" y="5029714"/>
                  <a:pt x="5649354" y="5026657"/>
                  <a:pt x="5653282" y="5027141"/>
                </a:cubicBezTo>
                <a:cubicBezTo>
                  <a:pt x="5651319" y="5043640"/>
                  <a:pt x="5641891" y="5039129"/>
                  <a:pt x="5633641" y="5041460"/>
                </a:cubicBezTo>
                <a:cubicBezTo>
                  <a:pt x="5627750" y="5040733"/>
                  <a:pt x="5615966" y="5039280"/>
                  <a:pt x="5606931" y="5048209"/>
                </a:cubicBezTo>
                <a:cubicBezTo>
                  <a:pt x="5614001" y="5039037"/>
                  <a:pt x="5619893" y="5039764"/>
                  <a:pt x="5623821" y="5023508"/>
                </a:cubicBezTo>
                <a:close/>
                <a:moveTo>
                  <a:pt x="5153696" y="5008791"/>
                </a:moveTo>
                <a:cubicBezTo>
                  <a:pt x="5153696" y="5008791"/>
                  <a:pt x="5153696" y="5008791"/>
                  <a:pt x="5156096" y="5009086"/>
                </a:cubicBezTo>
                <a:cubicBezTo>
                  <a:pt x="5156096" y="5009086"/>
                  <a:pt x="5153696" y="5008791"/>
                  <a:pt x="5153213" y="5012852"/>
                </a:cubicBezTo>
                <a:cubicBezTo>
                  <a:pt x="5153696" y="5008791"/>
                  <a:pt x="5153696" y="5008791"/>
                  <a:pt x="5153696" y="5008791"/>
                </a:cubicBezTo>
                <a:close/>
                <a:moveTo>
                  <a:pt x="5341233" y="5004842"/>
                </a:moveTo>
                <a:cubicBezTo>
                  <a:pt x="5339073" y="5004575"/>
                  <a:pt x="5336498" y="5007790"/>
                  <a:pt x="5337830" y="5015018"/>
                </a:cubicBezTo>
                <a:cubicBezTo>
                  <a:pt x="5338659" y="5008057"/>
                  <a:pt x="5338659" y="5008057"/>
                  <a:pt x="5341233" y="5004842"/>
                </a:cubicBezTo>
                <a:close/>
                <a:moveTo>
                  <a:pt x="584339" y="5003564"/>
                </a:moveTo>
                <a:cubicBezTo>
                  <a:pt x="586104" y="5007153"/>
                  <a:pt x="589634" y="5014332"/>
                  <a:pt x="589239" y="5017655"/>
                </a:cubicBezTo>
                <a:cubicBezTo>
                  <a:pt x="588448" y="5024300"/>
                  <a:pt x="585497" y="5030680"/>
                  <a:pt x="582150" y="5040381"/>
                </a:cubicBezTo>
                <a:cubicBezTo>
                  <a:pt x="581176" y="5030147"/>
                  <a:pt x="577645" y="5022967"/>
                  <a:pt x="578040" y="5019644"/>
                </a:cubicBezTo>
                <a:cubicBezTo>
                  <a:pt x="578831" y="5013000"/>
                  <a:pt x="581387" y="5009943"/>
                  <a:pt x="584339" y="5003564"/>
                </a:cubicBezTo>
                <a:close/>
                <a:moveTo>
                  <a:pt x="690220" y="5000141"/>
                </a:moveTo>
                <a:cubicBezTo>
                  <a:pt x="691354" y="5006977"/>
                  <a:pt x="692881" y="5010513"/>
                  <a:pt x="694017" y="5017351"/>
                </a:cubicBezTo>
                <a:cubicBezTo>
                  <a:pt x="691703" y="5020413"/>
                  <a:pt x="690918" y="5027013"/>
                  <a:pt x="688998" y="5026776"/>
                </a:cubicBezTo>
                <a:cubicBezTo>
                  <a:pt x="687078" y="5026540"/>
                  <a:pt x="684022" y="5019465"/>
                  <a:pt x="684414" y="5016167"/>
                </a:cubicBezTo>
                <a:cubicBezTo>
                  <a:pt x="685200" y="5009567"/>
                  <a:pt x="687514" y="5006503"/>
                  <a:pt x="690220" y="5000141"/>
                </a:cubicBezTo>
                <a:close/>
                <a:moveTo>
                  <a:pt x="5349372" y="4991718"/>
                </a:moveTo>
                <a:cubicBezTo>
                  <a:pt x="5346383" y="4998414"/>
                  <a:pt x="5343808" y="5001628"/>
                  <a:pt x="5341233" y="5004842"/>
                </a:cubicBezTo>
                <a:cubicBezTo>
                  <a:pt x="5339487" y="5001094"/>
                  <a:pt x="5339902" y="4997615"/>
                  <a:pt x="5340316" y="4994133"/>
                </a:cubicBezTo>
                <a:cubicBezTo>
                  <a:pt x="5340316" y="4994133"/>
                  <a:pt x="5342476" y="4994400"/>
                  <a:pt x="5344637" y="4994665"/>
                </a:cubicBezTo>
                <a:cubicBezTo>
                  <a:pt x="5347211" y="4991451"/>
                  <a:pt x="5347211" y="4991451"/>
                  <a:pt x="5349372" y="4991718"/>
                </a:cubicBezTo>
                <a:close/>
                <a:moveTo>
                  <a:pt x="5449976" y="4975281"/>
                </a:moveTo>
                <a:cubicBezTo>
                  <a:pt x="5449614" y="4978328"/>
                  <a:pt x="5449252" y="4981373"/>
                  <a:pt x="5449252" y="4981373"/>
                </a:cubicBezTo>
                <a:cubicBezTo>
                  <a:pt x="5447802" y="4993557"/>
                  <a:pt x="5443128" y="4983709"/>
                  <a:pt x="5441207" y="4983472"/>
                </a:cubicBezTo>
                <a:cubicBezTo>
                  <a:pt x="5437004" y="4986043"/>
                  <a:pt x="5431243" y="4985333"/>
                  <a:pt x="5428597" y="4991189"/>
                </a:cubicBezTo>
                <a:cubicBezTo>
                  <a:pt x="5428960" y="4988142"/>
                  <a:pt x="5428960" y="4988142"/>
                  <a:pt x="5433163" y="4985570"/>
                </a:cubicBezTo>
                <a:cubicBezTo>
                  <a:pt x="5435446" y="4982761"/>
                  <a:pt x="5441570" y="4980425"/>
                  <a:pt x="5443853" y="4977617"/>
                </a:cubicBezTo>
                <a:cubicBezTo>
                  <a:pt x="5445773" y="4977853"/>
                  <a:pt x="5447694" y="4978090"/>
                  <a:pt x="5449976" y="4975281"/>
                </a:cubicBezTo>
                <a:close/>
                <a:moveTo>
                  <a:pt x="5733193" y="4975187"/>
                </a:moveTo>
                <a:cubicBezTo>
                  <a:pt x="5735225" y="4975437"/>
                  <a:pt x="5743350" y="4976440"/>
                  <a:pt x="5740513" y="4982957"/>
                </a:cubicBezTo>
                <a:cubicBezTo>
                  <a:pt x="5732808" y="4995742"/>
                  <a:pt x="5723055" y="4991106"/>
                  <a:pt x="5714930" y="4990103"/>
                </a:cubicBezTo>
                <a:cubicBezTo>
                  <a:pt x="5720202" y="4980451"/>
                  <a:pt x="5727100" y="4974435"/>
                  <a:pt x="5733193" y="4975187"/>
                </a:cubicBezTo>
                <a:close/>
                <a:moveTo>
                  <a:pt x="5023283" y="4930893"/>
                </a:moveTo>
                <a:cubicBezTo>
                  <a:pt x="5025222" y="4931132"/>
                  <a:pt x="5034494" y="4935882"/>
                  <a:pt x="5029770" y="4942510"/>
                </a:cubicBezTo>
                <a:cubicBezTo>
                  <a:pt x="5023778" y="4959800"/>
                  <a:pt x="5014506" y="4955051"/>
                  <a:pt x="5007173" y="4950541"/>
                </a:cubicBezTo>
                <a:cubicBezTo>
                  <a:pt x="5012743" y="4936805"/>
                  <a:pt x="5018983" y="4933969"/>
                  <a:pt x="5023283" y="4930893"/>
                </a:cubicBezTo>
                <a:close/>
                <a:moveTo>
                  <a:pt x="4964501" y="4923644"/>
                </a:moveTo>
                <a:cubicBezTo>
                  <a:pt x="4965683" y="4930763"/>
                  <a:pt x="4969276" y="4934692"/>
                  <a:pt x="4970049" y="4945248"/>
                </a:cubicBezTo>
                <a:cubicBezTo>
                  <a:pt x="4969640" y="4948685"/>
                  <a:pt x="4966413" y="4958746"/>
                  <a:pt x="4965186" y="4969056"/>
                </a:cubicBezTo>
                <a:cubicBezTo>
                  <a:pt x="4962411" y="4958252"/>
                  <a:pt x="4959229" y="4950887"/>
                  <a:pt x="4958046" y="4943768"/>
                </a:cubicBezTo>
                <a:cubicBezTo>
                  <a:pt x="4958864" y="4936895"/>
                  <a:pt x="4961683" y="4930269"/>
                  <a:pt x="4964501" y="4923644"/>
                </a:cubicBezTo>
                <a:close/>
                <a:moveTo>
                  <a:pt x="4956578" y="4892619"/>
                </a:moveTo>
                <a:cubicBezTo>
                  <a:pt x="4958496" y="4893273"/>
                  <a:pt x="4960266" y="4895158"/>
                  <a:pt x="4962035" y="4897045"/>
                </a:cubicBezTo>
                <a:cubicBezTo>
                  <a:pt x="4970690" y="4908120"/>
                  <a:pt x="4977770" y="4915664"/>
                  <a:pt x="4985241" y="4919923"/>
                </a:cubicBezTo>
                <a:cubicBezTo>
                  <a:pt x="4971873" y="4914937"/>
                  <a:pt x="4957331" y="4919816"/>
                  <a:pt x="4942789" y="4924693"/>
                </a:cubicBezTo>
                <a:cubicBezTo>
                  <a:pt x="4943972" y="4931511"/>
                  <a:pt x="4945546" y="4935041"/>
                  <a:pt x="4945546" y="4935041"/>
                </a:cubicBezTo>
                <a:cubicBezTo>
                  <a:pt x="4946730" y="4941860"/>
                  <a:pt x="4943981" y="4948191"/>
                  <a:pt x="4943590" y="4951478"/>
                </a:cubicBezTo>
                <a:cubicBezTo>
                  <a:pt x="4942016" y="4947949"/>
                  <a:pt x="4940442" y="4944419"/>
                  <a:pt x="4938867" y="4940889"/>
                </a:cubicBezTo>
                <a:cubicBezTo>
                  <a:pt x="4939259" y="4937601"/>
                  <a:pt x="4940041" y="4931027"/>
                  <a:pt x="4940824" y="4924451"/>
                </a:cubicBezTo>
                <a:cubicBezTo>
                  <a:pt x="4921958" y="4932131"/>
                  <a:pt x="4900737" y="4942857"/>
                  <a:pt x="4880689" y="4943721"/>
                </a:cubicBezTo>
                <a:cubicBezTo>
                  <a:pt x="4874792" y="4942993"/>
                  <a:pt x="4870470" y="4945796"/>
                  <a:pt x="4864181" y="4948357"/>
                </a:cubicBezTo>
                <a:cubicBezTo>
                  <a:pt x="4860250" y="4947871"/>
                  <a:pt x="4856319" y="4947387"/>
                  <a:pt x="4851204" y="4940083"/>
                </a:cubicBezTo>
                <a:cubicBezTo>
                  <a:pt x="4849630" y="4936554"/>
                  <a:pt x="4848055" y="4933024"/>
                  <a:pt x="4848838" y="4926448"/>
                </a:cubicBezTo>
                <a:cubicBezTo>
                  <a:pt x="4848046" y="4916344"/>
                  <a:pt x="4850011" y="4916586"/>
                  <a:pt x="4851977" y="4916830"/>
                </a:cubicBezTo>
                <a:cubicBezTo>
                  <a:pt x="4858265" y="4914268"/>
                  <a:pt x="4862588" y="4911466"/>
                  <a:pt x="4868486" y="4912192"/>
                </a:cubicBezTo>
                <a:cubicBezTo>
                  <a:pt x="4886176" y="4914375"/>
                  <a:pt x="4903867" y="4916557"/>
                  <a:pt x="4920766" y="4908633"/>
                </a:cubicBezTo>
                <a:cubicBezTo>
                  <a:pt x="4931377" y="4903271"/>
                  <a:pt x="4941997" y="4914589"/>
                  <a:pt x="4950241" y="4895590"/>
                </a:cubicBezTo>
                <a:cubicBezTo>
                  <a:pt x="4952598" y="4892545"/>
                  <a:pt x="4954662" y="4891965"/>
                  <a:pt x="4956578" y="4892619"/>
                </a:cubicBezTo>
                <a:close/>
                <a:moveTo>
                  <a:pt x="4825222" y="4876847"/>
                </a:moveTo>
                <a:cubicBezTo>
                  <a:pt x="4829455" y="4874021"/>
                  <a:pt x="4835175" y="4891467"/>
                  <a:pt x="4833603" y="4904665"/>
                </a:cubicBezTo>
                <a:cubicBezTo>
                  <a:pt x="4832425" y="4914565"/>
                  <a:pt x="4828935" y="4927526"/>
                  <a:pt x="4825093" y="4927053"/>
                </a:cubicBezTo>
                <a:cubicBezTo>
                  <a:pt x="4823173" y="4926816"/>
                  <a:pt x="4818589" y="4916207"/>
                  <a:pt x="4814006" y="4905596"/>
                </a:cubicBezTo>
                <a:cubicBezTo>
                  <a:pt x="4819418" y="4892872"/>
                  <a:pt x="4820988" y="4879673"/>
                  <a:pt x="4825222" y="4876847"/>
                </a:cubicBezTo>
                <a:close/>
                <a:moveTo>
                  <a:pt x="4798892" y="4812561"/>
                </a:moveTo>
                <a:cubicBezTo>
                  <a:pt x="4799112" y="4826075"/>
                  <a:pt x="4800121" y="4832942"/>
                  <a:pt x="4801526" y="4836487"/>
                </a:cubicBezTo>
                <a:cubicBezTo>
                  <a:pt x="4800735" y="4843131"/>
                  <a:pt x="4798144" y="4849555"/>
                  <a:pt x="4798144" y="4849555"/>
                </a:cubicBezTo>
                <a:cubicBezTo>
                  <a:pt x="4796344" y="4849334"/>
                  <a:pt x="4794938" y="4845789"/>
                  <a:pt x="4793929" y="4838922"/>
                </a:cubicBezTo>
                <a:cubicBezTo>
                  <a:pt x="4794324" y="4835599"/>
                  <a:pt x="4794719" y="4832276"/>
                  <a:pt x="4798892" y="4812561"/>
                </a:cubicBezTo>
                <a:close/>
                <a:moveTo>
                  <a:pt x="404768" y="4810527"/>
                </a:moveTo>
                <a:cubicBezTo>
                  <a:pt x="409564" y="4811968"/>
                  <a:pt x="415240" y="4814364"/>
                  <a:pt x="422095" y="4815209"/>
                </a:cubicBezTo>
                <a:cubicBezTo>
                  <a:pt x="413831" y="4834551"/>
                  <a:pt x="410281" y="4847687"/>
                  <a:pt x="403611" y="4853653"/>
                </a:cubicBezTo>
                <a:cubicBezTo>
                  <a:pt x="396542" y="4862961"/>
                  <a:pt x="384791" y="4861512"/>
                  <a:pt x="382865" y="4844306"/>
                </a:cubicBezTo>
                <a:cubicBezTo>
                  <a:pt x="381702" y="4837375"/>
                  <a:pt x="388405" y="4814448"/>
                  <a:pt x="392720" y="4811586"/>
                </a:cubicBezTo>
                <a:cubicBezTo>
                  <a:pt x="396055" y="4808604"/>
                  <a:pt x="399972" y="4809087"/>
                  <a:pt x="404768" y="4810527"/>
                </a:cubicBezTo>
                <a:close/>
                <a:moveTo>
                  <a:pt x="509223" y="4768949"/>
                </a:moveTo>
                <a:cubicBezTo>
                  <a:pt x="512300" y="4767654"/>
                  <a:pt x="515663" y="4768068"/>
                  <a:pt x="518825" y="4770133"/>
                </a:cubicBezTo>
                <a:cubicBezTo>
                  <a:pt x="521991" y="4772197"/>
                  <a:pt x="524958" y="4775910"/>
                  <a:pt x="527250" y="4781216"/>
                </a:cubicBezTo>
                <a:cubicBezTo>
                  <a:pt x="519177" y="4783569"/>
                  <a:pt x="510314" y="4792520"/>
                  <a:pt x="504204" y="4778374"/>
                </a:cubicBezTo>
                <a:cubicBezTo>
                  <a:pt x="499229" y="4771063"/>
                  <a:pt x="507304" y="4768711"/>
                  <a:pt x="509223" y="4768949"/>
                </a:cubicBezTo>
                <a:close/>
                <a:moveTo>
                  <a:pt x="4840368" y="4761289"/>
                </a:moveTo>
                <a:cubicBezTo>
                  <a:pt x="4845866" y="4765328"/>
                  <a:pt x="4848612" y="4775752"/>
                  <a:pt x="4849788" y="4782621"/>
                </a:cubicBezTo>
                <a:cubicBezTo>
                  <a:pt x="4848993" y="4806055"/>
                  <a:pt x="4845057" y="4822377"/>
                  <a:pt x="4839558" y="4818338"/>
                </a:cubicBezTo>
                <a:cubicBezTo>
                  <a:pt x="4833666" y="4817611"/>
                  <a:pt x="4830921" y="4807187"/>
                  <a:pt x="4830928" y="4790379"/>
                </a:cubicBezTo>
                <a:cubicBezTo>
                  <a:pt x="4830935" y="4773573"/>
                  <a:pt x="4834870" y="4757249"/>
                  <a:pt x="4840368" y="4761289"/>
                </a:cubicBezTo>
                <a:close/>
                <a:moveTo>
                  <a:pt x="467887" y="4757189"/>
                </a:moveTo>
                <a:cubicBezTo>
                  <a:pt x="482506" y="4756010"/>
                  <a:pt x="497458" y="4768526"/>
                  <a:pt x="502467" y="4789232"/>
                </a:cubicBezTo>
                <a:cubicBezTo>
                  <a:pt x="507182" y="4816599"/>
                  <a:pt x="492650" y="4854984"/>
                  <a:pt x="473009" y="4869303"/>
                </a:cubicBezTo>
                <a:cubicBezTo>
                  <a:pt x="459654" y="4881048"/>
                  <a:pt x="429407" y="4867273"/>
                  <a:pt x="424300" y="4843206"/>
                </a:cubicBezTo>
                <a:cubicBezTo>
                  <a:pt x="418799" y="4822439"/>
                  <a:pt x="434510" y="4774155"/>
                  <a:pt x="453757" y="4763137"/>
                </a:cubicBezTo>
                <a:cubicBezTo>
                  <a:pt x="458176" y="4759497"/>
                  <a:pt x="463013" y="4757582"/>
                  <a:pt x="467887" y="4757189"/>
                </a:cubicBezTo>
                <a:close/>
                <a:moveTo>
                  <a:pt x="4778667" y="4733835"/>
                </a:moveTo>
                <a:cubicBezTo>
                  <a:pt x="4780587" y="4734071"/>
                  <a:pt x="4781722" y="4740907"/>
                  <a:pt x="4783250" y="4744444"/>
                </a:cubicBezTo>
                <a:cubicBezTo>
                  <a:pt x="4782857" y="4747744"/>
                  <a:pt x="4781679" y="4757643"/>
                  <a:pt x="4779759" y="4757406"/>
                </a:cubicBezTo>
                <a:cubicBezTo>
                  <a:pt x="4777446" y="4760469"/>
                  <a:pt x="4776311" y="4753632"/>
                  <a:pt x="4772862" y="4749860"/>
                </a:cubicBezTo>
                <a:cubicBezTo>
                  <a:pt x="4775568" y="4743496"/>
                  <a:pt x="4776353" y="4736898"/>
                  <a:pt x="4778667" y="4733835"/>
                </a:cubicBezTo>
                <a:close/>
                <a:moveTo>
                  <a:pt x="4808086" y="4733342"/>
                </a:moveTo>
                <a:cubicBezTo>
                  <a:pt x="4810025" y="4733581"/>
                  <a:pt x="4819327" y="4738077"/>
                  <a:pt x="4814271" y="4747498"/>
                </a:cubicBezTo>
                <a:cubicBezTo>
                  <a:pt x="4808822" y="4760219"/>
                  <a:pt x="4799522" y="4755723"/>
                  <a:pt x="4791765" y="4754766"/>
                </a:cubicBezTo>
                <a:cubicBezTo>
                  <a:pt x="4797214" y="4742045"/>
                  <a:pt x="4801877" y="4735925"/>
                  <a:pt x="4808086" y="4733342"/>
                </a:cubicBezTo>
                <a:close/>
                <a:moveTo>
                  <a:pt x="195934" y="4706355"/>
                </a:moveTo>
                <a:cubicBezTo>
                  <a:pt x="197802" y="4706586"/>
                  <a:pt x="201143" y="4710346"/>
                  <a:pt x="206352" y="4714336"/>
                </a:cubicBezTo>
                <a:cubicBezTo>
                  <a:pt x="203307" y="4724007"/>
                  <a:pt x="198395" y="4733444"/>
                  <a:pt x="198395" y="4733444"/>
                </a:cubicBezTo>
                <a:cubicBezTo>
                  <a:pt x="195053" y="4729683"/>
                  <a:pt x="191712" y="4725923"/>
                  <a:pt x="188370" y="4722164"/>
                </a:cubicBezTo>
                <a:cubicBezTo>
                  <a:pt x="191023" y="4715794"/>
                  <a:pt x="193675" y="4709425"/>
                  <a:pt x="195934" y="4706355"/>
                </a:cubicBezTo>
                <a:close/>
                <a:moveTo>
                  <a:pt x="618787" y="4705391"/>
                </a:moveTo>
                <a:cubicBezTo>
                  <a:pt x="620507" y="4705603"/>
                  <a:pt x="622176" y="4708320"/>
                  <a:pt x="623550" y="4713512"/>
                </a:cubicBezTo>
                <a:cubicBezTo>
                  <a:pt x="624337" y="4723653"/>
                  <a:pt x="625123" y="4733795"/>
                  <a:pt x="627874" y="4744178"/>
                </a:cubicBezTo>
                <a:cubicBezTo>
                  <a:pt x="625517" y="4747236"/>
                  <a:pt x="625125" y="4750535"/>
                  <a:pt x="624339" y="4757135"/>
                </a:cubicBezTo>
                <a:cubicBezTo>
                  <a:pt x="621196" y="4750050"/>
                  <a:pt x="615304" y="4749324"/>
                  <a:pt x="612161" y="4742240"/>
                </a:cubicBezTo>
                <a:cubicBezTo>
                  <a:pt x="609017" y="4735156"/>
                  <a:pt x="608624" y="4721716"/>
                  <a:pt x="613730" y="4712301"/>
                </a:cubicBezTo>
                <a:cubicBezTo>
                  <a:pt x="615301" y="4707472"/>
                  <a:pt x="617069" y="4705179"/>
                  <a:pt x="618787" y="4705391"/>
                </a:cubicBezTo>
                <a:close/>
                <a:moveTo>
                  <a:pt x="4743097" y="4698541"/>
                </a:moveTo>
                <a:cubicBezTo>
                  <a:pt x="4748989" y="4699268"/>
                  <a:pt x="4749745" y="4709662"/>
                  <a:pt x="4750099" y="4723443"/>
                </a:cubicBezTo>
                <a:cubicBezTo>
                  <a:pt x="4752415" y="4737464"/>
                  <a:pt x="4748841" y="4750760"/>
                  <a:pt x="4742948" y="4750033"/>
                </a:cubicBezTo>
                <a:cubicBezTo>
                  <a:pt x="4739020" y="4749549"/>
                  <a:pt x="4736300" y="4738910"/>
                  <a:pt x="4734739" y="4735284"/>
                </a:cubicBezTo>
                <a:cubicBezTo>
                  <a:pt x="4733227" y="4714494"/>
                  <a:pt x="4738767" y="4701441"/>
                  <a:pt x="4743097" y="4698541"/>
                </a:cubicBezTo>
                <a:close/>
                <a:moveTo>
                  <a:pt x="4551847" y="4664652"/>
                </a:moveTo>
                <a:cubicBezTo>
                  <a:pt x="4552996" y="4671386"/>
                  <a:pt x="4556062" y="4678358"/>
                  <a:pt x="4555290" y="4684855"/>
                </a:cubicBezTo>
                <a:cubicBezTo>
                  <a:pt x="4554516" y="4691353"/>
                  <a:pt x="4551822" y="4697614"/>
                  <a:pt x="4549902" y="4697377"/>
                </a:cubicBezTo>
                <a:cubicBezTo>
                  <a:pt x="4547981" y="4697140"/>
                  <a:pt x="4544914" y="4690169"/>
                  <a:pt x="4545687" y="4683671"/>
                </a:cubicBezTo>
                <a:cubicBezTo>
                  <a:pt x="4546460" y="4677174"/>
                  <a:pt x="4549154" y="4670913"/>
                  <a:pt x="4551847" y="4664652"/>
                </a:cubicBezTo>
                <a:close/>
                <a:moveTo>
                  <a:pt x="4771281" y="4660811"/>
                </a:moveTo>
                <a:cubicBezTo>
                  <a:pt x="4774076" y="4668024"/>
                  <a:pt x="4777275" y="4671850"/>
                  <a:pt x="4776470" y="4678619"/>
                </a:cubicBezTo>
                <a:cubicBezTo>
                  <a:pt x="4776066" y="4682005"/>
                  <a:pt x="4775260" y="4688774"/>
                  <a:pt x="4773057" y="4691936"/>
                </a:cubicBezTo>
                <a:cubicBezTo>
                  <a:pt x="4773057" y="4691936"/>
                  <a:pt x="4769859" y="4688107"/>
                  <a:pt x="4770262" y="4684723"/>
                </a:cubicBezTo>
                <a:cubicBezTo>
                  <a:pt x="4769267" y="4677732"/>
                  <a:pt x="4770072" y="4670963"/>
                  <a:pt x="4771281" y="4660811"/>
                </a:cubicBezTo>
                <a:close/>
                <a:moveTo>
                  <a:pt x="4656101" y="4586855"/>
                </a:moveTo>
                <a:cubicBezTo>
                  <a:pt x="4657236" y="4593690"/>
                  <a:pt x="4658763" y="4597227"/>
                  <a:pt x="4660291" y="4600764"/>
                </a:cubicBezTo>
                <a:cubicBezTo>
                  <a:pt x="4659899" y="4604064"/>
                  <a:pt x="4658721" y="4613963"/>
                  <a:pt x="4656800" y="4613725"/>
                </a:cubicBezTo>
                <a:cubicBezTo>
                  <a:pt x="4654880" y="4613489"/>
                  <a:pt x="4653352" y="4609953"/>
                  <a:pt x="4650298" y="4602879"/>
                </a:cubicBezTo>
                <a:cubicBezTo>
                  <a:pt x="4653003" y="4596516"/>
                  <a:pt x="4655315" y="4593453"/>
                  <a:pt x="4656101" y="4586855"/>
                </a:cubicBezTo>
                <a:close/>
                <a:moveTo>
                  <a:pt x="4652535" y="4573022"/>
                </a:moveTo>
                <a:cubicBezTo>
                  <a:pt x="4656134" y="4572436"/>
                  <a:pt x="4659843" y="4572894"/>
                  <a:pt x="4663553" y="4573351"/>
                </a:cubicBezTo>
                <a:cubicBezTo>
                  <a:pt x="4656134" y="4572436"/>
                  <a:pt x="4650086" y="4575812"/>
                  <a:pt x="4642182" y="4578957"/>
                </a:cubicBezTo>
                <a:cubicBezTo>
                  <a:pt x="4645448" y="4575239"/>
                  <a:pt x="4648936" y="4573609"/>
                  <a:pt x="4652535" y="4573022"/>
                </a:cubicBezTo>
                <a:close/>
                <a:moveTo>
                  <a:pt x="4761909" y="4568999"/>
                </a:moveTo>
                <a:cubicBezTo>
                  <a:pt x="4763498" y="4572698"/>
                  <a:pt x="4767088" y="4576643"/>
                  <a:pt x="4766267" y="4583547"/>
                </a:cubicBezTo>
                <a:cubicBezTo>
                  <a:pt x="4767856" y="4587246"/>
                  <a:pt x="4765034" y="4593902"/>
                  <a:pt x="4763802" y="4604259"/>
                </a:cubicBezTo>
                <a:cubicBezTo>
                  <a:pt x="4760623" y="4596861"/>
                  <a:pt x="4757443" y="4589464"/>
                  <a:pt x="4758265" y="4582560"/>
                </a:cubicBezTo>
                <a:cubicBezTo>
                  <a:pt x="4756675" y="4578861"/>
                  <a:pt x="4759497" y="4572204"/>
                  <a:pt x="4761909" y="4568999"/>
                </a:cubicBezTo>
                <a:close/>
                <a:moveTo>
                  <a:pt x="5039386" y="4549655"/>
                </a:moveTo>
                <a:cubicBezTo>
                  <a:pt x="5043253" y="4550131"/>
                  <a:pt x="5052458" y="4571712"/>
                  <a:pt x="5052794" y="4585384"/>
                </a:cubicBezTo>
                <a:cubicBezTo>
                  <a:pt x="5053864" y="4609368"/>
                  <a:pt x="5047599" y="4629040"/>
                  <a:pt x="5039463" y="4631446"/>
                </a:cubicBezTo>
                <a:cubicBezTo>
                  <a:pt x="5030929" y="4637208"/>
                  <a:pt x="5022859" y="4622582"/>
                  <a:pt x="5023722" y="4598835"/>
                </a:cubicBezTo>
                <a:cubicBezTo>
                  <a:pt x="5022653" y="4574851"/>
                  <a:pt x="5029317" y="4551819"/>
                  <a:pt x="5039386" y="4549655"/>
                </a:cubicBezTo>
                <a:close/>
                <a:moveTo>
                  <a:pt x="746158" y="4539319"/>
                </a:moveTo>
                <a:lnTo>
                  <a:pt x="745295" y="4539886"/>
                </a:lnTo>
                <a:lnTo>
                  <a:pt x="745100" y="4539440"/>
                </a:lnTo>
                <a:close/>
                <a:moveTo>
                  <a:pt x="743729" y="4536324"/>
                </a:moveTo>
                <a:lnTo>
                  <a:pt x="745100" y="4539440"/>
                </a:lnTo>
                <a:lnTo>
                  <a:pt x="743334" y="4539643"/>
                </a:lnTo>
                <a:lnTo>
                  <a:pt x="743581" y="4537568"/>
                </a:lnTo>
                <a:cubicBezTo>
                  <a:pt x="743630" y="4537153"/>
                  <a:pt x="743729" y="4536324"/>
                  <a:pt x="743729" y="4536324"/>
                </a:cubicBezTo>
                <a:close/>
                <a:moveTo>
                  <a:pt x="5077476" y="4533749"/>
                </a:moveTo>
                <a:cubicBezTo>
                  <a:pt x="5079276" y="4533972"/>
                  <a:pt x="5079276" y="4533972"/>
                  <a:pt x="5080664" y="4537673"/>
                </a:cubicBezTo>
                <a:cubicBezTo>
                  <a:pt x="5080249" y="4541155"/>
                  <a:pt x="5079835" y="4544636"/>
                  <a:pt x="5079006" y="4551597"/>
                </a:cubicBezTo>
                <a:cubicBezTo>
                  <a:pt x="5078592" y="4555078"/>
                  <a:pt x="5078592" y="4555078"/>
                  <a:pt x="5076377" y="4558338"/>
                </a:cubicBezTo>
                <a:cubicBezTo>
                  <a:pt x="5076377" y="4558338"/>
                  <a:pt x="5074576" y="4558116"/>
                  <a:pt x="5074991" y="4554634"/>
                </a:cubicBezTo>
                <a:cubicBezTo>
                  <a:pt x="5075820" y="4547672"/>
                  <a:pt x="5076648" y="4540711"/>
                  <a:pt x="5077476" y="4533749"/>
                </a:cubicBezTo>
                <a:close/>
                <a:moveTo>
                  <a:pt x="5383451" y="4487012"/>
                </a:moveTo>
                <a:cubicBezTo>
                  <a:pt x="5385453" y="4487259"/>
                  <a:pt x="5385453" y="4487259"/>
                  <a:pt x="5387030" y="4491060"/>
                </a:cubicBezTo>
                <a:cubicBezTo>
                  <a:pt x="5387030" y="4491060"/>
                  <a:pt x="5386607" y="4494613"/>
                  <a:pt x="5385761" y="4501721"/>
                </a:cubicBezTo>
                <a:cubicBezTo>
                  <a:pt x="5384184" y="4497920"/>
                  <a:pt x="5382605" y="4494119"/>
                  <a:pt x="5383028" y="4490566"/>
                </a:cubicBezTo>
                <a:cubicBezTo>
                  <a:pt x="5381028" y="4490320"/>
                  <a:pt x="5383451" y="4487012"/>
                  <a:pt x="5383451" y="4487012"/>
                </a:cubicBezTo>
                <a:close/>
                <a:moveTo>
                  <a:pt x="914821" y="4486665"/>
                </a:moveTo>
                <a:lnTo>
                  <a:pt x="914682" y="4487837"/>
                </a:lnTo>
                <a:lnTo>
                  <a:pt x="914429" y="4487880"/>
                </a:lnTo>
                <a:cubicBezTo>
                  <a:pt x="915214" y="4487555"/>
                  <a:pt x="916784" y="4486907"/>
                  <a:pt x="914821" y="4486665"/>
                </a:cubicBezTo>
                <a:close/>
                <a:moveTo>
                  <a:pt x="725466" y="4435830"/>
                </a:moveTo>
                <a:lnTo>
                  <a:pt x="725831" y="4435875"/>
                </a:lnTo>
                <a:lnTo>
                  <a:pt x="725770" y="4436391"/>
                </a:lnTo>
                <a:lnTo>
                  <a:pt x="725589" y="4437906"/>
                </a:lnTo>
                <a:lnTo>
                  <a:pt x="725224" y="4437861"/>
                </a:lnTo>
                <a:close/>
                <a:moveTo>
                  <a:pt x="668652" y="4276356"/>
                </a:moveTo>
                <a:cubicBezTo>
                  <a:pt x="671748" y="4283605"/>
                  <a:pt x="671346" y="4286990"/>
                  <a:pt x="668991" y="4290133"/>
                </a:cubicBezTo>
                <a:cubicBezTo>
                  <a:pt x="660384" y="4295940"/>
                  <a:pt x="660043" y="4282161"/>
                  <a:pt x="652986" y="4291594"/>
                </a:cubicBezTo>
                <a:cubicBezTo>
                  <a:pt x="647131" y="4290871"/>
                  <a:pt x="632613" y="4313118"/>
                  <a:pt x="623730" y="4287985"/>
                </a:cubicBezTo>
                <a:cubicBezTo>
                  <a:pt x="640138" y="4283141"/>
                  <a:pt x="654597" y="4278057"/>
                  <a:pt x="668652" y="4276356"/>
                </a:cubicBezTo>
                <a:close/>
                <a:moveTo>
                  <a:pt x="5295431" y="4268061"/>
                </a:moveTo>
                <a:lnTo>
                  <a:pt x="5296632" y="4268209"/>
                </a:lnTo>
                <a:lnTo>
                  <a:pt x="5296390" y="4270240"/>
                </a:lnTo>
                <a:lnTo>
                  <a:pt x="5295190" y="4270092"/>
                </a:lnTo>
                <a:close/>
                <a:moveTo>
                  <a:pt x="221047" y="4258235"/>
                </a:moveTo>
                <a:cubicBezTo>
                  <a:pt x="224845" y="4262138"/>
                  <a:pt x="229047" y="4262656"/>
                  <a:pt x="230745" y="4266299"/>
                </a:cubicBezTo>
                <a:cubicBezTo>
                  <a:pt x="232442" y="4269942"/>
                  <a:pt x="229134" y="4279836"/>
                  <a:pt x="227925" y="4289989"/>
                </a:cubicBezTo>
                <a:cubicBezTo>
                  <a:pt x="222429" y="4282443"/>
                  <a:pt x="216128" y="4281667"/>
                  <a:pt x="214431" y="4278023"/>
                </a:cubicBezTo>
                <a:cubicBezTo>
                  <a:pt x="215236" y="4271254"/>
                  <a:pt x="218142" y="4264745"/>
                  <a:pt x="221047" y="4258235"/>
                </a:cubicBezTo>
                <a:close/>
                <a:moveTo>
                  <a:pt x="5629879" y="4221733"/>
                </a:moveTo>
                <a:lnTo>
                  <a:pt x="5627787" y="4223037"/>
                </a:lnTo>
                <a:lnTo>
                  <a:pt x="5625037" y="4222341"/>
                </a:lnTo>
                <a:lnTo>
                  <a:pt x="5625190" y="4221874"/>
                </a:lnTo>
                <a:close/>
                <a:moveTo>
                  <a:pt x="5633429" y="4219520"/>
                </a:moveTo>
                <a:cubicBezTo>
                  <a:pt x="5635392" y="4219763"/>
                  <a:pt x="5637353" y="4220005"/>
                  <a:pt x="5639314" y="4220246"/>
                </a:cubicBezTo>
                <a:cubicBezTo>
                  <a:pt x="5641276" y="4220488"/>
                  <a:pt x="5645198" y="4220972"/>
                  <a:pt x="5647159" y="4221214"/>
                </a:cubicBezTo>
                <a:lnTo>
                  <a:pt x="5629879" y="4221733"/>
                </a:lnTo>
                <a:close/>
                <a:moveTo>
                  <a:pt x="908427" y="4219151"/>
                </a:moveTo>
                <a:lnTo>
                  <a:pt x="908544" y="4219342"/>
                </a:lnTo>
                <a:lnTo>
                  <a:pt x="908354" y="4219387"/>
                </a:lnTo>
                <a:close/>
                <a:moveTo>
                  <a:pt x="5278022" y="4179054"/>
                </a:moveTo>
                <a:cubicBezTo>
                  <a:pt x="5278022" y="4179054"/>
                  <a:pt x="5278022" y="4179054"/>
                  <a:pt x="5277628" y="4182374"/>
                </a:cubicBezTo>
                <a:cubicBezTo>
                  <a:pt x="5276844" y="4180594"/>
                  <a:pt x="5276844" y="4180594"/>
                  <a:pt x="5276844" y="4180594"/>
                </a:cubicBezTo>
                <a:lnTo>
                  <a:pt x="5276257" y="4179257"/>
                </a:lnTo>
                <a:close/>
                <a:moveTo>
                  <a:pt x="5276061" y="4178812"/>
                </a:moveTo>
                <a:lnTo>
                  <a:pt x="5276257" y="4179257"/>
                </a:lnTo>
                <a:lnTo>
                  <a:pt x="5275197" y="4179379"/>
                </a:lnTo>
                <a:close/>
                <a:moveTo>
                  <a:pt x="5237229" y="4170653"/>
                </a:moveTo>
                <a:cubicBezTo>
                  <a:pt x="5237229" y="4170653"/>
                  <a:pt x="5237229" y="4170653"/>
                  <a:pt x="5239190" y="4170896"/>
                </a:cubicBezTo>
                <a:cubicBezTo>
                  <a:pt x="5239190" y="4170896"/>
                  <a:pt x="5241152" y="4171137"/>
                  <a:pt x="5243114" y="4171379"/>
                </a:cubicBezTo>
                <a:lnTo>
                  <a:pt x="5231481" y="4171727"/>
                </a:lnTo>
                <a:close/>
                <a:moveTo>
                  <a:pt x="635395" y="4169236"/>
                </a:moveTo>
                <a:cubicBezTo>
                  <a:pt x="637034" y="4172529"/>
                  <a:pt x="639036" y="4172776"/>
                  <a:pt x="638673" y="4175821"/>
                </a:cubicBezTo>
                <a:cubicBezTo>
                  <a:pt x="640311" y="4179114"/>
                  <a:pt x="637948" y="4181913"/>
                  <a:pt x="637948" y="4181913"/>
                </a:cubicBezTo>
                <a:cubicBezTo>
                  <a:pt x="635947" y="4181667"/>
                  <a:pt x="635947" y="4181667"/>
                  <a:pt x="634308" y="4178374"/>
                </a:cubicBezTo>
                <a:cubicBezTo>
                  <a:pt x="634308" y="4178374"/>
                  <a:pt x="635033" y="4172282"/>
                  <a:pt x="635395" y="4169236"/>
                </a:cubicBezTo>
                <a:close/>
                <a:moveTo>
                  <a:pt x="319271" y="4119943"/>
                </a:moveTo>
                <a:cubicBezTo>
                  <a:pt x="326732" y="4124234"/>
                  <a:pt x="332229" y="4128284"/>
                  <a:pt x="335365" y="4135414"/>
                </a:cubicBezTo>
                <a:cubicBezTo>
                  <a:pt x="336934" y="4138979"/>
                  <a:pt x="331819" y="4148463"/>
                  <a:pt x="328670" y="4158189"/>
                </a:cubicBezTo>
                <a:cubicBezTo>
                  <a:pt x="325137" y="4154382"/>
                  <a:pt x="319244" y="4153655"/>
                  <a:pt x="316107" y="4146525"/>
                </a:cubicBezTo>
                <a:cubicBezTo>
                  <a:pt x="314539" y="4142960"/>
                  <a:pt x="317689" y="4133235"/>
                  <a:pt x="319271" y="4119943"/>
                </a:cubicBezTo>
                <a:close/>
                <a:moveTo>
                  <a:pt x="1360913" y="4094482"/>
                </a:moveTo>
                <a:cubicBezTo>
                  <a:pt x="1350428" y="4093189"/>
                  <a:pt x="1339879" y="4094536"/>
                  <a:pt x="1329506" y="4098555"/>
                </a:cubicBezTo>
                <a:cubicBezTo>
                  <a:pt x="1329092" y="4102035"/>
                  <a:pt x="1330213" y="4109238"/>
                  <a:pt x="1329799" y="4112720"/>
                </a:cubicBezTo>
                <a:lnTo>
                  <a:pt x="1391920" y="4106253"/>
                </a:lnTo>
                <a:cubicBezTo>
                  <a:pt x="1381814" y="4099709"/>
                  <a:pt x="1371395" y="4095775"/>
                  <a:pt x="1360913" y="4094482"/>
                </a:cubicBezTo>
                <a:close/>
                <a:moveTo>
                  <a:pt x="725533" y="4088325"/>
                </a:moveTo>
                <a:cubicBezTo>
                  <a:pt x="728925" y="4088744"/>
                  <a:pt x="732119" y="4090853"/>
                  <a:pt x="735228" y="4089520"/>
                </a:cubicBezTo>
                <a:cubicBezTo>
                  <a:pt x="736765" y="4093144"/>
                  <a:pt x="737899" y="4100151"/>
                  <a:pt x="739435" y="4103775"/>
                </a:cubicBezTo>
                <a:cubicBezTo>
                  <a:pt x="730470" y="4112971"/>
                  <a:pt x="724652" y="4112255"/>
                  <a:pt x="714627" y="4097281"/>
                </a:cubicBezTo>
                <a:cubicBezTo>
                  <a:pt x="718544" y="4089178"/>
                  <a:pt x="722138" y="4087907"/>
                  <a:pt x="725533" y="4088325"/>
                </a:cubicBezTo>
                <a:close/>
                <a:moveTo>
                  <a:pt x="1544179" y="4085592"/>
                </a:moveTo>
                <a:cubicBezTo>
                  <a:pt x="1532030" y="4087184"/>
                  <a:pt x="1522209" y="4085972"/>
                  <a:pt x="1510065" y="4087565"/>
                </a:cubicBezTo>
                <a:cubicBezTo>
                  <a:pt x="1505773" y="4090127"/>
                  <a:pt x="1501844" y="4089642"/>
                  <a:pt x="1495590" y="4091962"/>
                </a:cubicBezTo>
                <a:cubicBezTo>
                  <a:pt x="1489335" y="4094280"/>
                  <a:pt x="1483443" y="4093553"/>
                  <a:pt x="1477188" y="4095873"/>
                </a:cubicBezTo>
                <a:cubicBezTo>
                  <a:pt x="1477188" y="4095873"/>
                  <a:pt x="1477188" y="4095873"/>
                  <a:pt x="1541488" y="4091440"/>
                </a:cubicBezTo>
                <a:cubicBezTo>
                  <a:pt x="1541850" y="4088395"/>
                  <a:pt x="1543816" y="4088638"/>
                  <a:pt x="1544179" y="4085592"/>
                </a:cubicBezTo>
                <a:close/>
                <a:moveTo>
                  <a:pt x="697509" y="4084182"/>
                </a:moveTo>
                <a:cubicBezTo>
                  <a:pt x="701511" y="4084675"/>
                  <a:pt x="703078" y="4088577"/>
                  <a:pt x="706208" y="4096381"/>
                </a:cubicBezTo>
                <a:cubicBezTo>
                  <a:pt x="704207" y="4096135"/>
                  <a:pt x="701773" y="4099543"/>
                  <a:pt x="699771" y="4099296"/>
                </a:cubicBezTo>
                <a:cubicBezTo>
                  <a:pt x="693335" y="4102211"/>
                  <a:pt x="694204" y="4094901"/>
                  <a:pt x="697509" y="4084182"/>
                </a:cubicBezTo>
                <a:close/>
                <a:moveTo>
                  <a:pt x="1480525" y="4083921"/>
                </a:moveTo>
                <a:cubicBezTo>
                  <a:pt x="1467994" y="4088969"/>
                  <a:pt x="1457807" y="4091009"/>
                  <a:pt x="1445665" y="4092808"/>
                </a:cubicBezTo>
                <a:cubicBezTo>
                  <a:pt x="1433134" y="4097855"/>
                  <a:pt x="1420603" y="4102903"/>
                  <a:pt x="1409232" y="4098204"/>
                </a:cubicBezTo>
                <a:cubicBezTo>
                  <a:pt x="1402966" y="4100728"/>
                  <a:pt x="1398662" y="4103493"/>
                  <a:pt x="1394356" y="4106259"/>
                </a:cubicBezTo>
                <a:cubicBezTo>
                  <a:pt x="1394356" y="4106259"/>
                  <a:pt x="1394356" y="4106259"/>
                  <a:pt x="1436666" y="4101588"/>
                </a:cubicBezTo>
                <a:cubicBezTo>
                  <a:pt x="1446851" y="4099547"/>
                  <a:pt x="1457421" y="4094257"/>
                  <a:pt x="1469567" y="4092459"/>
                </a:cubicBezTo>
                <a:cubicBezTo>
                  <a:pt x="1469567" y="4092459"/>
                  <a:pt x="1471912" y="4089452"/>
                  <a:pt x="1471912" y="4089452"/>
                </a:cubicBezTo>
                <a:cubicBezTo>
                  <a:pt x="1471912" y="4089452"/>
                  <a:pt x="1473871" y="4089693"/>
                  <a:pt x="1475445" y="4093184"/>
                </a:cubicBezTo>
                <a:cubicBezTo>
                  <a:pt x="1475445" y="4093184"/>
                  <a:pt x="1477405" y="4093427"/>
                  <a:pt x="1479365" y="4093668"/>
                </a:cubicBezTo>
                <a:cubicBezTo>
                  <a:pt x="1483668" y="4090902"/>
                  <a:pt x="1487588" y="4091385"/>
                  <a:pt x="1491896" y="4088620"/>
                </a:cubicBezTo>
                <a:cubicBezTo>
                  <a:pt x="1493854" y="4088862"/>
                  <a:pt x="1493854" y="4088862"/>
                  <a:pt x="1494241" y="4085613"/>
                </a:cubicBezTo>
                <a:cubicBezTo>
                  <a:pt x="1489935" y="4088378"/>
                  <a:pt x="1484055" y="4087653"/>
                  <a:pt x="1480138" y="4087171"/>
                </a:cubicBezTo>
                <a:cubicBezTo>
                  <a:pt x="1480138" y="4087171"/>
                  <a:pt x="1480138" y="4087171"/>
                  <a:pt x="1480525" y="4083921"/>
                </a:cubicBezTo>
                <a:close/>
                <a:moveTo>
                  <a:pt x="644914" y="4077695"/>
                </a:moveTo>
                <a:cubicBezTo>
                  <a:pt x="648789" y="4078173"/>
                  <a:pt x="657568" y="4103593"/>
                  <a:pt x="657878" y="4117539"/>
                </a:cubicBezTo>
                <a:cubicBezTo>
                  <a:pt x="657777" y="4134911"/>
                  <a:pt x="651962" y="4134195"/>
                  <a:pt x="648084" y="4133716"/>
                </a:cubicBezTo>
                <a:cubicBezTo>
                  <a:pt x="640328" y="4132759"/>
                  <a:pt x="635328" y="4125189"/>
                  <a:pt x="635835" y="4104390"/>
                </a:cubicBezTo>
                <a:cubicBezTo>
                  <a:pt x="637466" y="4090684"/>
                  <a:pt x="639097" y="4076978"/>
                  <a:pt x="644914" y="4077695"/>
                </a:cubicBezTo>
                <a:close/>
                <a:moveTo>
                  <a:pt x="178420" y="4072103"/>
                </a:moveTo>
                <a:cubicBezTo>
                  <a:pt x="195049" y="4074312"/>
                  <a:pt x="213818" y="4094231"/>
                  <a:pt x="218309" y="4119934"/>
                </a:cubicBezTo>
                <a:cubicBezTo>
                  <a:pt x="224690" y="4150898"/>
                  <a:pt x="206100" y="4205609"/>
                  <a:pt x="186276" y="4219930"/>
                </a:cubicBezTo>
                <a:cubicBezTo>
                  <a:pt x="166847" y="4230947"/>
                  <a:pt x="139051" y="4210753"/>
                  <a:pt x="132669" y="4179787"/>
                </a:cubicBezTo>
                <a:cubicBezTo>
                  <a:pt x="126681" y="4145518"/>
                  <a:pt x="142894" y="4093865"/>
                  <a:pt x="163111" y="4076241"/>
                </a:cubicBezTo>
                <a:cubicBezTo>
                  <a:pt x="167571" y="4072599"/>
                  <a:pt x="172876" y="4071368"/>
                  <a:pt x="178420" y="4072103"/>
                </a:cubicBezTo>
                <a:close/>
                <a:moveTo>
                  <a:pt x="969692" y="4062122"/>
                </a:moveTo>
                <a:cubicBezTo>
                  <a:pt x="967720" y="4061879"/>
                  <a:pt x="965366" y="4064851"/>
                  <a:pt x="961423" y="4064364"/>
                </a:cubicBezTo>
                <a:cubicBezTo>
                  <a:pt x="961423" y="4064364"/>
                  <a:pt x="959449" y="4064121"/>
                  <a:pt x="955506" y="4063634"/>
                </a:cubicBezTo>
                <a:cubicBezTo>
                  <a:pt x="951564" y="4063148"/>
                  <a:pt x="947238" y="4065878"/>
                  <a:pt x="941322" y="4065148"/>
                </a:cubicBezTo>
                <a:cubicBezTo>
                  <a:pt x="916893" y="4068659"/>
                  <a:pt x="893674" y="4078844"/>
                  <a:pt x="870014" y="4075925"/>
                </a:cubicBezTo>
                <a:cubicBezTo>
                  <a:pt x="866068" y="4075439"/>
                  <a:pt x="859769" y="4077926"/>
                  <a:pt x="855827" y="4077439"/>
                </a:cubicBezTo>
                <a:cubicBezTo>
                  <a:pt x="855444" y="4080654"/>
                  <a:pt x="855062" y="4083869"/>
                  <a:pt x="854679" y="4087084"/>
                </a:cubicBezTo>
                <a:cubicBezTo>
                  <a:pt x="859387" y="4081141"/>
                  <a:pt x="864920" y="4085085"/>
                  <a:pt x="871216" y="4082600"/>
                </a:cubicBezTo>
                <a:cubicBezTo>
                  <a:pt x="871216" y="4082600"/>
                  <a:pt x="873190" y="4082843"/>
                  <a:pt x="873190" y="4082843"/>
                </a:cubicBezTo>
                <a:cubicBezTo>
                  <a:pt x="889731" y="4078357"/>
                  <a:pt x="901178" y="4083032"/>
                  <a:pt x="921279" y="4082248"/>
                </a:cubicBezTo>
                <a:cubicBezTo>
                  <a:pt x="923252" y="4082492"/>
                  <a:pt x="937820" y="4077765"/>
                  <a:pt x="939791" y="4078008"/>
                </a:cubicBezTo>
                <a:cubicBezTo>
                  <a:pt x="947679" y="4078980"/>
                  <a:pt x="960275" y="4074010"/>
                  <a:pt x="966190" y="4074739"/>
                </a:cubicBezTo>
                <a:cubicBezTo>
                  <a:pt x="968162" y="4074982"/>
                  <a:pt x="968162" y="4074982"/>
                  <a:pt x="968162" y="4074982"/>
                </a:cubicBezTo>
                <a:cubicBezTo>
                  <a:pt x="968544" y="4071768"/>
                  <a:pt x="969309" y="4065336"/>
                  <a:pt x="969692" y="4062122"/>
                </a:cubicBezTo>
                <a:close/>
                <a:moveTo>
                  <a:pt x="1062125" y="4052920"/>
                </a:moveTo>
                <a:cubicBezTo>
                  <a:pt x="1039871" y="4053493"/>
                  <a:pt x="1019213" y="4057586"/>
                  <a:pt x="996958" y="4058159"/>
                </a:cubicBezTo>
                <a:cubicBezTo>
                  <a:pt x="996958" y="4058159"/>
                  <a:pt x="998945" y="4058404"/>
                  <a:pt x="998945" y="4058404"/>
                </a:cubicBezTo>
                <a:cubicBezTo>
                  <a:pt x="998166" y="4064947"/>
                  <a:pt x="997777" y="4068218"/>
                  <a:pt x="996998" y="4074763"/>
                </a:cubicBezTo>
                <a:cubicBezTo>
                  <a:pt x="1000975" y="4075253"/>
                  <a:pt x="1004950" y="4075743"/>
                  <a:pt x="1009316" y="4072962"/>
                </a:cubicBezTo>
                <a:cubicBezTo>
                  <a:pt x="1013291" y="4073452"/>
                  <a:pt x="1017656" y="4070671"/>
                  <a:pt x="1022062" y="4084492"/>
                </a:cubicBezTo>
                <a:cubicBezTo>
                  <a:pt x="1011734" y="4086538"/>
                  <a:pt x="1003393" y="4088828"/>
                  <a:pt x="995441" y="4087848"/>
                </a:cubicBezTo>
                <a:cubicBezTo>
                  <a:pt x="994662" y="4094392"/>
                  <a:pt x="991897" y="4100689"/>
                  <a:pt x="991507" y="4103960"/>
                </a:cubicBezTo>
                <a:cubicBezTo>
                  <a:pt x="1011776" y="4103141"/>
                  <a:pt x="1034421" y="4099296"/>
                  <a:pt x="1056675" y="4098721"/>
                </a:cubicBezTo>
                <a:cubicBezTo>
                  <a:pt x="1055467" y="4091932"/>
                  <a:pt x="1056635" y="4082118"/>
                  <a:pt x="1057413" y="4075574"/>
                </a:cubicBezTo>
                <a:cubicBezTo>
                  <a:pt x="1051453" y="4074839"/>
                  <a:pt x="1034769" y="4079421"/>
                  <a:pt x="1027207" y="4075169"/>
                </a:cubicBezTo>
                <a:cubicBezTo>
                  <a:pt x="1029543" y="4055540"/>
                  <a:pt x="1037494" y="4056520"/>
                  <a:pt x="1043458" y="4057256"/>
                </a:cubicBezTo>
                <a:cubicBezTo>
                  <a:pt x="1049419" y="4057991"/>
                  <a:pt x="1055773" y="4055455"/>
                  <a:pt x="1059749" y="4055945"/>
                </a:cubicBezTo>
                <a:cubicBezTo>
                  <a:pt x="1061736" y="4056190"/>
                  <a:pt x="1062125" y="4052920"/>
                  <a:pt x="1062125" y="4052920"/>
                </a:cubicBezTo>
                <a:close/>
                <a:moveTo>
                  <a:pt x="526700" y="4046770"/>
                </a:moveTo>
                <a:cubicBezTo>
                  <a:pt x="529897" y="4046745"/>
                  <a:pt x="532989" y="4049654"/>
                  <a:pt x="535873" y="4058438"/>
                </a:cubicBezTo>
                <a:cubicBezTo>
                  <a:pt x="540102" y="4072445"/>
                  <a:pt x="543976" y="4072924"/>
                  <a:pt x="550181" y="4070318"/>
                </a:cubicBezTo>
                <a:cubicBezTo>
                  <a:pt x="556387" y="4067711"/>
                  <a:pt x="562592" y="4065105"/>
                  <a:pt x="568798" y="4062499"/>
                </a:cubicBezTo>
                <a:cubicBezTo>
                  <a:pt x="574609" y="4063216"/>
                  <a:pt x="578876" y="4060371"/>
                  <a:pt x="581960" y="4067494"/>
                </a:cubicBezTo>
                <a:cubicBezTo>
                  <a:pt x="583500" y="4071056"/>
                  <a:pt x="585042" y="4074618"/>
                  <a:pt x="586188" y="4081502"/>
                </a:cubicBezTo>
                <a:cubicBezTo>
                  <a:pt x="585002" y="4091470"/>
                  <a:pt x="582670" y="4094554"/>
                  <a:pt x="580733" y="4094315"/>
                </a:cubicBezTo>
                <a:cubicBezTo>
                  <a:pt x="574527" y="4096922"/>
                  <a:pt x="566384" y="4099288"/>
                  <a:pt x="560181" y="4101895"/>
                </a:cubicBezTo>
                <a:cubicBezTo>
                  <a:pt x="546581" y="4117075"/>
                  <a:pt x="535001" y="4098789"/>
                  <a:pt x="521445" y="4097117"/>
                </a:cubicBezTo>
                <a:cubicBezTo>
                  <a:pt x="514884" y="4086193"/>
                  <a:pt x="505911" y="4112059"/>
                  <a:pt x="498994" y="4087605"/>
                </a:cubicBezTo>
                <a:cubicBezTo>
                  <a:pt x="502909" y="4071230"/>
                  <a:pt x="510302" y="4058656"/>
                  <a:pt x="516901" y="4052728"/>
                </a:cubicBezTo>
                <a:cubicBezTo>
                  <a:pt x="520201" y="4049763"/>
                  <a:pt x="523502" y="4046798"/>
                  <a:pt x="526700" y="4046770"/>
                </a:cubicBezTo>
                <a:close/>
                <a:moveTo>
                  <a:pt x="1242196" y="4040104"/>
                </a:moveTo>
                <a:cubicBezTo>
                  <a:pt x="1244116" y="4040341"/>
                  <a:pt x="1245633" y="4043962"/>
                  <a:pt x="1249071" y="4047820"/>
                </a:cubicBezTo>
                <a:cubicBezTo>
                  <a:pt x="1246346" y="4054352"/>
                  <a:pt x="1245541" y="4061121"/>
                  <a:pt x="1243619" y="4060883"/>
                </a:cubicBezTo>
                <a:cubicBezTo>
                  <a:pt x="1241700" y="4060646"/>
                  <a:pt x="1238262" y="4056788"/>
                  <a:pt x="1238664" y="4053404"/>
                </a:cubicBezTo>
                <a:cubicBezTo>
                  <a:pt x="1239067" y="4050020"/>
                  <a:pt x="1240275" y="4039868"/>
                  <a:pt x="1242196" y="4040104"/>
                </a:cubicBezTo>
                <a:close/>
                <a:moveTo>
                  <a:pt x="1247194" y="4032480"/>
                </a:moveTo>
                <a:cubicBezTo>
                  <a:pt x="1242875" y="4035302"/>
                  <a:pt x="1238949" y="4034817"/>
                  <a:pt x="1236984" y="4034575"/>
                </a:cubicBezTo>
                <a:cubicBezTo>
                  <a:pt x="1236590" y="4037881"/>
                  <a:pt x="1235803" y="4044496"/>
                  <a:pt x="1233841" y="4044253"/>
                </a:cubicBezTo>
                <a:cubicBezTo>
                  <a:pt x="1231484" y="4047319"/>
                  <a:pt x="1231484" y="4047319"/>
                  <a:pt x="1229519" y="4047076"/>
                </a:cubicBezTo>
                <a:cubicBezTo>
                  <a:pt x="1224415" y="4056514"/>
                  <a:pt x="1219700" y="4062642"/>
                  <a:pt x="1213808" y="4061915"/>
                </a:cubicBezTo>
                <a:cubicBezTo>
                  <a:pt x="1211451" y="4064980"/>
                  <a:pt x="1202029" y="4060462"/>
                  <a:pt x="1206741" y="4054333"/>
                </a:cubicBezTo>
                <a:cubicBezTo>
                  <a:pt x="1212242" y="4041589"/>
                  <a:pt x="1218135" y="4042316"/>
                  <a:pt x="1223629" y="4046351"/>
                </a:cubicBezTo>
                <a:cubicBezTo>
                  <a:pt x="1222061" y="4042801"/>
                  <a:pt x="1220490" y="4039252"/>
                  <a:pt x="1218922" y="4035702"/>
                </a:cubicBezTo>
                <a:cubicBezTo>
                  <a:pt x="1214600" y="4038525"/>
                  <a:pt x="1210673" y="4038041"/>
                  <a:pt x="1206749" y="4037557"/>
                </a:cubicBezTo>
                <a:cubicBezTo>
                  <a:pt x="1208709" y="4037799"/>
                  <a:pt x="1210673" y="4038041"/>
                  <a:pt x="1210673" y="4038041"/>
                </a:cubicBezTo>
                <a:cubicBezTo>
                  <a:pt x="1203603" y="4047235"/>
                  <a:pt x="1196533" y="4056429"/>
                  <a:pt x="1190250" y="4059009"/>
                </a:cubicBezTo>
                <a:cubicBezTo>
                  <a:pt x="1177683" y="4064171"/>
                  <a:pt x="1162360" y="4075703"/>
                  <a:pt x="1149401" y="4067394"/>
                </a:cubicBezTo>
                <a:cubicBezTo>
                  <a:pt x="1140374" y="4059569"/>
                  <a:pt x="1132522" y="4058600"/>
                  <a:pt x="1122704" y="4057389"/>
                </a:cubicBezTo>
                <a:cubicBezTo>
                  <a:pt x="1120348" y="4060455"/>
                  <a:pt x="1116421" y="4059971"/>
                  <a:pt x="1112494" y="4059487"/>
                </a:cubicBezTo>
                <a:cubicBezTo>
                  <a:pt x="1119949" y="4080539"/>
                  <a:pt x="1124657" y="4107962"/>
                  <a:pt x="1123471" y="4134660"/>
                </a:cubicBezTo>
                <a:cubicBezTo>
                  <a:pt x="1123471" y="4134660"/>
                  <a:pt x="1123471" y="4134660"/>
                  <a:pt x="1145853" y="4130710"/>
                </a:cubicBezTo>
                <a:cubicBezTo>
                  <a:pt x="1144280" y="4127161"/>
                  <a:pt x="1143105" y="4120304"/>
                  <a:pt x="1142322" y="4110142"/>
                </a:cubicBezTo>
                <a:cubicBezTo>
                  <a:pt x="1141935" y="4096671"/>
                  <a:pt x="1147827" y="4080620"/>
                  <a:pt x="1153719" y="4081347"/>
                </a:cubicBezTo>
                <a:cubicBezTo>
                  <a:pt x="1158038" y="4078525"/>
                  <a:pt x="1164322" y="4092722"/>
                  <a:pt x="1164315" y="4109498"/>
                </a:cubicBezTo>
                <a:cubicBezTo>
                  <a:pt x="1163528" y="4116112"/>
                  <a:pt x="1162347" y="4126033"/>
                  <a:pt x="1161954" y="4129341"/>
                </a:cubicBezTo>
                <a:cubicBezTo>
                  <a:pt x="1161954" y="4129341"/>
                  <a:pt x="1161954" y="4129341"/>
                  <a:pt x="1248351" y="4123219"/>
                </a:cubicBezTo>
                <a:cubicBezTo>
                  <a:pt x="1245211" y="4116120"/>
                  <a:pt x="1243248" y="4115878"/>
                  <a:pt x="1243641" y="4112572"/>
                </a:cubicBezTo>
                <a:cubicBezTo>
                  <a:pt x="1244428" y="4105958"/>
                  <a:pt x="1246785" y="4102894"/>
                  <a:pt x="1247179" y="4099586"/>
                </a:cubicBezTo>
                <a:cubicBezTo>
                  <a:pt x="1249143" y="4099828"/>
                  <a:pt x="1252676" y="4103620"/>
                  <a:pt x="1252283" y="4106926"/>
                </a:cubicBezTo>
                <a:cubicBezTo>
                  <a:pt x="1251889" y="4110234"/>
                  <a:pt x="1251496" y="4113540"/>
                  <a:pt x="1250709" y="4120154"/>
                </a:cubicBezTo>
                <a:lnTo>
                  <a:pt x="1319042" y="4115160"/>
                </a:lnTo>
                <a:cubicBezTo>
                  <a:pt x="1319436" y="4111854"/>
                  <a:pt x="1318259" y="4104998"/>
                  <a:pt x="1318653" y="4101690"/>
                </a:cubicBezTo>
                <a:cubicBezTo>
                  <a:pt x="1316689" y="4101448"/>
                  <a:pt x="1316689" y="4101448"/>
                  <a:pt x="1316689" y="4101448"/>
                </a:cubicBezTo>
                <a:cubicBezTo>
                  <a:pt x="1314725" y="4101206"/>
                  <a:pt x="1311191" y="4097415"/>
                  <a:pt x="1311979" y="4090801"/>
                </a:cubicBezTo>
                <a:cubicBezTo>
                  <a:pt x="1310803" y="4083945"/>
                  <a:pt x="1313159" y="4080880"/>
                  <a:pt x="1315518" y="4077816"/>
                </a:cubicBezTo>
                <a:cubicBezTo>
                  <a:pt x="1326123" y="4072413"/>
                  <a:pt x="1336331" y="4070318"/>
                  <a:pt x="1343792" y="4074593"/>
                </a:cubicBezTo>
                <a:cubicBezTo>
                  <a:pt x="1364603" y="4083870"/>
                  <a:pt x="1386987" y="4079920"/>
                  <a:pt x="1406228" y="4085648"/>
                </a:cubicBezTo>
                <a:cubicBezTo>
                  <a:pt x="1410548" y="4082826"/>
                  <a:pt x="1416832" y="4080246"/>
                  <a:pt x="1421152" y="4077423"/>
                </a:cubicBezTo>
                <a:cubicBezTo>
                  <a:pt x="1421152" y="4077423"/>
                  <a:pt x="1421152" y="4077423"/>
                  <a:pt x="1421546" y="4074116"/>
                </a:cubicBezTo>
                <a:cubicBezTo>
                  <a:pt x="1424298" y="4067744"/>
                  <a:pt x="1429793" y="4071779"/>
                  <a:pt x="1434113" y="4068955"/>
                </a:cubicBezTo>
                <a:cubicBezTo>
                  <a:pt x="1424298" y="4067744"/>
                  <a:pt x="1414479" y="4066533"/>
                  <a:pt x="1404270" y="4068631"/>
                </a:cubicBezTo>
                <a:cubicBezTo>
                  <a:pt x="1403091" y="4061773"/>
                  <a:pt x="1403485" y="4058465"/>
                  <a:pt x="1403485" y="4058465"/>
                </a:cubicBezTo>
                <a:cubicBezTo>
                  <a:pt x="1399560" y="4057982"/>
                  <a:pt x="1393274" y="4060563"/>
                  <a:pt x="1389348" y="4060078"/>
                </a:cubicBezTo>
                <a:cubicBezTo>
                  <a:pt x="1377174" y="4061932"/>
                  <a:pt x="1365393" y="4060479"/>
                  <a:pt x="1354007" y="4055720"/>
                </a:cubicBezTo>
                <a:cubicBezTo>
                  <a:pt x="1330053" y="4056120"/>
                  <a:pt x="1304524" y="4069749"/>
                  <a:pt x="1280571" y="4053373"/>
                </a:cubicBezTo>
                <a:cubicBezTo>
                  <a:pt x="1284500" y="4053858"/>
                  <a:pt x="1285675" y="4060712"/>
                  <a:pt x="1287640" y="4060956"/>
                </a:cubicBezTo>
                <a:cubicBezTo>
                  <a:pt x="1289204" y="4081282"/>
                  <a:pt x="1284099" y="4090719"/>
                  <a:pt x="1277812" y="4093298"/>
                </a:cubicBezTo>
                <a:cubicBezTo>
                  <a:pt x="1273884" y="4092814"/>
                  <a:pt x="1270745" y="4085715"/>
                  <a:pt x="1270356" y="4072246"/>
                </a:cubicBezTo>
                <a:cubicBezTo>
                  <a:pt x="1269967" y="4058775"/>
                  <a:pt x="1273110" y="4049096"/>
                  <a:pt x="1279000" y="4049823"/>
                </a:cubicBezTo>
                <a:cubicBezTo>
                  <a:pt x="1277037" y="4049581"/>
                  <a:pt x="1273504" y="4045791"/>
                  <a:pt x="1271541" y="4045548"/>
                </a:cubicBezTo>
                <a:cubicBezTo>
                  <a:pt x="1266826" y="4051678"/>
                  <a:pt x="1259367" y="4047401"/>
                  <a:pt x="1256620" y="4036997"/>
                </a:cubicBezTo>
                <a:cubicBezTo>
                  <a:pt x="1254656" y="4036754"/>
                  <a:pt x="1248765" y="4036027"/>
                  <a:pt x="1247194" y="4032480"/>
                </a:cubicBezTo>
                <a:close/>
                <a:moveTo>
                  <a:pt x="474506" y="4010450"/>
                </a:moveTo>
                <a:lnTo>
                  <a:pt x="471910" y="4010839"/>
                </a:lnTo>
                <a:lnTo>
                  <a:pt x="471464" y="4010509"/>
                </a:lnTo>
                <a:close/>
                <a:moveTo>
                  <a:pt x="459517" y="3995832"/>
                </a:moveTo>
                <a:cubicBezTo>
                  <a:pt x="461135" y="3996873"/>
                  <a:pt x="462308" y="3999545"/>
                  <a:pt x="462894" y="4002986"/>
                </a:cubicBezTo>
                <a:cubicBezTo>
                  <a:pt x="464855" y="4003228"/>
                  <a:pt x="464460" y="4006550"/>
                  <a:pt x="466421" y="4006792"/>
                </a:cubicBezTo>
                <a:lnTo>
                  <a:pt x="471464" y="4010509"/>
                </a:lnTo>
                <a:lnTo>
                  <a:pt x="446015" y="4011014"/>
                </a:lnTo>
                <a:cubicBezTo>
                  <a:pt x="441696" y="4013850"/>
                  <a:pt x="437775" y="4013367"/>
                  <a:pt x="434249" y="4009562"/>
                </a:cubicBezTo>
                <a:cubicBezTo>
                  <a:pt x="436605" y="4006483"/>
                  <a:pt x="438565" y="4006726"/>
                  <a:pt x="440527" y="4006967"/>
                </a:cubicBezTo>
                <a:cubicBezTo>
                  <a:pt x="444845" y="4004131"/>
                  <a:pt x="449162" y="4001292"/>
                  <a:pt x="453483" y="3998456"/>
                </a:cubicBezTo>
                <a:cubicBezTo>
                  <a:pt x="455840" y="3995377"/>
                  <a:pt x="457900" y="3994789"/>
                  <a:pt x="459517" y="3995832"/>
                </a:cubicBezTo>
                <a:close/>
                <a:moveTo>
                  <a:pt x="5398880" y="3988249"/>
                </a:moveTo>
                <a:cubicBezTo>
                  <a:pt x="5402324" y="3992059"/>
                  <a:pt x="5405768" y="3995868"/>
                  <a:pt x="5409212" y="3999678"/>
                </a:cubicBezTo>
                <a:cubicBezTo>
                  <a:pt x="5412259" y="4006823"/>
                  <a:pt x="5412988" y="4017068"/>
                  <a:pt x="5409877" y="4026841"/>
                </a:cubicBezTo>
                <a:cubicBezTo>
                  <a:pt x="5404845" y="4036374"/>
                  <a:pt x="5401004" y="4035900"/>
                  <a:pt x="5398355" y="4025419"/>
                </a:cubicBezTo>
                <a:cubicBezTo>
                  <a:pt x="5397227" y="4018511"/>
                  <a:pt x="5396498" y="4008265"/>
                  <a:pt x="5395769" y="3998020"/>
                </a:cubicBezTo>
                <a:cubicBezTo>
                  <a:pt x="5396166" y="3994684"/>
                  <a:pt x="5396563" y="3991348"/>
                  <a:pt x="5398880" y="3988249"/>
                </a:cubicBezTo>
                <a:close/>
                <a:moveTo>
                  <a:pt x="5507400" y="3959102"/>
                </a:moveTo>
                <a:cubicBezTo>
                  <a:pt x="5511440" y="3958791"/>
                  <a:pt x="5515289" y="3960075"/>
                  <a:pt x="5518663" y="3965348"/>
                </a:cubicBezTo>
                <a:cubicBezTo>
                  <a:pt x="5521848" y="3972216"/>
                  <a:pt x="5513580" y="3974434"/>
                  <a:pt x="5511609" y="3974191"/>
                </a:cubicBezTo>
                <a:cubicBezTo>
                  <a:pt x="5505312" y="3976652"/>
                  <a:pt x="5499776" y="3972732"/>
                  <a:pt x="5495001" y="3962429"/>
                </a:cubicBezTo>
                <a:cubicBezTo>
                  <a:pt x="5499133" y="3961320"/>
                  <a:pt x="5503362" y="3959414"/>
                  <a:pt x="5507400" y="3959102"/>
                </a:cubicBezTo>
                <a:close/>
                <a:moveTo>
                  <a:pt x="412688" y="3922454"/>
                </a:moveTo>
                <a:cubicBezTo>
                  <a:pt x="409560" y="3931684"/>
                  <a:pt x="404806" y="3937506"/>
                  <a:pt x="398054" y="3943084"/>
                </a:cubicBezTo>
                <a:cubicBezTo>
                  <a:pt x="396054" y="3942837"/>
                  <a:pt x="393678" y="3945749"/>
                  <a:pt x="391677" y="3945503"/>
                </a:cubicBezTo>
                <a:cubicBezTo>
                  <a:pt x="393678" y="3945749"/>
                  <a:pt x="395678" y="3945997"/>
                  <a:pt x="397678" y="3946243"/>
                </a:cubicBezTo>
                <a:cubicBezTo>
                  <a:pt x="403679" y="3946983"/>
                  <a:pt x="412057" y="3944811"/>
                  <a:pt x="418811" y="3939234"/>
                </a:cubicBezTo>
                <a:cubicBezTo>
                  <a:pt x="418811" y="3939234"/>
                  <a:pt x="419187" y="3936076"/>
                  <a:pt x="419187" y="3936076"/>
                </a:cubicBezTo>
                <a:cubicBezTo>
                  <a:pt x="420691" y="3923441"/>
                  <a:pt x="425067" y="3920776"/>
                  <a:pt x="412688" y="3922454"/>
                </a:cubicBezTo>
                <a:close/>
                <a:moveTo>
                  <a:pt x="874303" y="3915251"/>
                </a:moveTo>
                <a:cubicBezTo>
                  <a:pt x="869599" y="3915091"/>
                  <a:pt x="864991" y="3916201"/>
                  <a:pt x="860874" y="3917373"/>
                </a:cubicBezTo>
                <a:cubicBezTo>
                  <a:pt x="856954" y="3916889"/>
                  <a:pt x="853035" y="3916406"/>
                  <a:pt x="850680" y="3919473"/>
                </a:cubicBezTo>
                <a:cubicBezTo>
                  <a:pt x="846759" y="3918990"/>
                  <a:pt x="842839" y="3918506"/>
                  <a:pt x="840879" y="3918265"/>
                </a:cubicBezTo>
                <a:cubicBezTo>
                  <a:pt x="834604" y="3920848"/>
                  <a:pt x="828724" y="3920123"/>
                  <a:pt x="820490" y="3922464"/>
                </a:cubicBezTo>
                <a:cubicBezTo>
                  <a:pt x="804415" y="3923840"/>
                  <a:pt x="786773" y="3921663"/>
                  <a:pt x="770696" y="3923038"/>
                </a:cubicBezTo>
                <a:cubicBezTo>
                  <a:pt x="748740" y="3923688"/>
                  <a:pt x="728742" y="3924579"/>
                  <a:pt x="705999" y="3931847"/>
                </a:cubicBezTo>
                <a:cubicBezTo>
                  <a:pt x="704035" y="3931604"/>
                  <a:pt x="702076" y="3931362"/>
                  <a:pt x="700115" y="3931121"/>
                </a:cubicBezTo>
                <a:cubicBezTo>
                  <a:pt x="674635" y="3927978"/>
                  <a:pt x="646406" y="3931211"/>
                  <a:pt x="620136" y="3934686"/>
                </a:cubicBezTo>
                <a:cubicBezTo>
                  <a:pt x="620136" y="3934686"/>
                  <a:pt x="619742" y="3937996"/>
                  <a:pt x="619348" y="3941304"/>
                </a:cubicBezTo>
                <a:cubicBezTo>
                  <a:pt x="618167" y="3951232"/>
                  <a:pt x="614630" y="3964227"/>
                  <a:pt x="607964" y="3970119"/>
                </a:cubicBezTo>
                <a:cubicBezTo>
                  <a:pt x="609922" y="3970361"/>
                  <a:pt x="609922" y="3970361"/>
                  <a:pt x="609922" y="3970361"/>
                </a:cubicBezTo>
                <a:cubicBezTo>
                  <a:pt x="613843" y="3970844"/>
                  <a:pt x="615804" y="3971087"/>
                  <a:pt x="618160" y="3968019"/>
                </a:cubicBezTo>
                <a:cubicBezTo>
                  <a:pt x="620119" y="3968262"/>
                  <a:pt x="624039" y="3968745"/>
                  <a:pt x="626392" y="3965678"/>
                </a:cubicBezTo>
                <a:cubicBezTo>
                  <a:pt x="632273" y="3966403"/>
                  <a:pt x="638549" y="3963820"/>
                  <a:pt x="644427" y="3964545"/>
                </a:cubicBezTo>
                <a:cubicBezTo>
                  <a:pt x="646387" y="3964786"/>
                  <a:pt x="650309" y="3965269"/>
                  <a:pt x="654227" y="3965753"/>
                </a:cubicBezTo>
                <a:cubicBezTo>
                  <a:pt x="654620" y="3962444"/>
                  <a:pt x="656582" y="3962687"/>
                  <a:pt x="656976" y="3959377"/>
                </a:cubicBezTo>
                <a:cubicBezTo>
                  <a:pt x="659330" y="3956310"/>
                  <a:pt x="664816" y="3960344"/>
                  <a:pt x="675011" y="3958244"/>
                </a:cubicBezTo>
                <a:cubicBezTo>
                  <a:pt x="672659" y="3961311"/>
                  <a:pt x="672266" y="3964621"/>
                  <a:pt x="670304" y="3964379"/>
                </a:cubicBezTo>
                <a:cubicBezTo>
                  <a:pt x="684023" y="3966071"/>
                  <a:pt x="696177" y="3964212"/>
                  <a:pt x="708334" y="3962354"/>
                </a:cubicBezTo>
                <a:cubicBezTo>
                  <a:pt x="747550" y="3950402"/>
                  <a:pt x="785188" y="3951687"/>
                  <a:pt x="823220" y="3949663"/>
                </a:cubicBezTo>
                <a:cubicBezTo>
                  <a:pt x="825180" y="3949904"/>
                  <a:pt x="825180" y="3949904"/>
                  <a:pt x="825180" y="3949904"/>
                </a:cubicBezTo>
                <a:cubicBezTo>
                  <a:pt x="827535" y="3946836"/>
                  <a:pt x="829495" y="3947078"/>
                  <a:pt x="831454" y="3947320"/>
                </a:cubicBezTo>
                <a:cubicBezTo>
                  <a:pt x="835375" y="3947804"/>
                  <a:pt x="839295" y="3948287"/>
                  <a:pt x="843215" y="3948771"/>
                </a:cubicBezTo>
                <a:cubicBezTo>
                  <a:pt x="853409" y="3946671"/>
                  <a:pt x="865170" y="3948121"/>
                  <a:pt x="877326" y="3946262"/>
                </a:cubicBezTo>
                <a:cubicBezTo>
                  <a:pt x="879287" y="3946505"/>
                  <a:pt x="883601" y="3943679"/>
                  <a:pt x="886348" y="3937303"/>
                </a:cubicBezTo>
                <a:cubicBezTo>
                  <a:pt x="888701" y="3934235"/>
                  <a:pt x="889489" y="3927618"/>
                  <a:pt x="888317" y="3920758"/>
                </a:cubicBezTo>
                <a:cubicBezTo>
                  <a:pt x="883809" y="3916845"/>
                  <a:pt x="879008" y="3915412"/>
                  <a:pt x="874303" y="3915251"/>
                </a:cubicBezTo>
                <a:close/>
                <a:moveTo>
                  <a:pt x="428698" y="3890319"/>
                </a:moveTo>
                <a:cubicBezTo>
                  <a:pt x="428336" y="3893365"/>
                  <a:pt x="425973" y="3896164"/>
                  <a:pt x="425248" y="3902256"/>
                </a:cubicBezTo>
                <a:cubicBezTo>
                  <a:pt x="423971" y="3895916"/>
                  <a:pt x="423971" y="3895916"/>
                  <a:pt x="422332" y="3892624"/>
                </a:cubicBezTo>
                <a:cubicBezTo>
                  <a:pt x="422332" y="3892624"/>
                  <a:pt x="422332" y="3892624"/>
                  <a:pt x="428698" y="3890319"/>
                </a:cubicBezTo>
                <a:close/>
                <a:moveTo>
                  <a:pt x="295445" y="3850551"/>
                </a:moveTo>
                <a:cubicBezTo>
                  <a:pt x="299728" y="3849688"/>
                  <a:pt x="304091" y="3850226"/>
                  <a:pt x="307969" y="3850704"/>
                </a:cubicBezTo>
                <a:cubicBezTo>
                  <a:pt x="302786" y="3861191"/>
                  <a:pt x="296535" y="3864128"/>
                  <a:pt x="290283" y="3867067"/>
                </a:cubicBezTo>
                <a:cubicBezTo>
                  <a:pt x="288343" y="3866827"/>
                  <a:pt x="280588" y="3865871"/>
                  <a:pt x="283396" y="3858800"/>
                </a:cubicBezTo>
                <a:cubicBezTo>
                  <a:pt x="286957" y="3853676"/>
                  <a:pt x="291161" y="3851413"/>
                  <a:pt x="295445" y="3850551"/>
                </a:cubicBezTo>
                <a:close/>
                <a:moveTo>
                  <a:pt x="415080" y="3800044"/>
                </a:moveTo>
                <a:cubicBezTo>
                  <a:pt x="408010" y="3809215"/>
                  <a:pt x="402117" y="3808489"/>
                  <a:pt x="396618" y="3821203"/>
                </a:cubicBezTo>
                <a:cubicBezTo>
                  <a:pt x="394654" y="3820961"/>
                  <a:pt x="394654" y="3820961"/>
                  <a:pt x="392690" y="3820718"/>
                </a:cubicBezTo>
                <a:cubicBezTo>
                  <a:pt x="387191" y="3816692"/>
                  <a:pt x="383262" y="3816207"/>
                  <a:pt x="376978" y="3818781"/>
                </a:cubicBezTo>
                <a:cubicBezTo>
                  <a:pt x="375015" y="3818539"/>
                  <a:pt x="373051" y="3818297"/>
                  <a:pt x="368731" y="3821112"/>
                </a:cubicBezTo>
                <a:cubicBezTo>
                  <a:pt x="370695" y="3804614"/>
                  <a:pt x="380513" y="3805824"/>
                  <a:pt x="388369" y="3806793"/>
                </a:cubicBezTo>
                <a:cubicBezTo>
                  <a:pt x="394654" y="3804220"/>
                  <a:pt x="406438" y="3805673"/>
                  <a:pt x="415080" y="3800044"/>
                </a:cubicBezTo>
                <a:close/>
                <a:moveTo>
                  <a:pt x="698489" y="3797912"/>
                </a:moveTo>
                <a:cubicBezTo>
                  <a:pt x="698818" y="3797953"/>
                  <a:pt x="699033" y="3798440"/>
                  <a:pt x="698966" y="3799001"/>
                </a:cubicBezTo>
                <a:cubicBezTo>
                  <a:pt x="698899" y="3799562"/>
                  <a:pt x="698576" y="3799985"/>
                  <a:pt x="698247" y="3799944"/>
                </a:cubicBezTo>
                <a:cubicBezTo>
                  <a:pt x="697914" y="3799902"/>
                  <a:pt x="697700" y="3799415"/>
                  <a:pt x="697767" y="3798854"/>
                </a:cubicBezTo>
                <a:cubicBezTo>
                  <a:pt x="697834" y="3798293"/>
                  <a:pt x="698156" y="3797871"/>
                  <a:pt x="698489" y="3797912"/>
                </a:cubicBezTo>
                <a:close/>
                <a:moveTo>
                  <a:pt x="723032" y="3770722"/>
                </a:moveTo>
                <a:lnTo>
                  <a:pt x="729260" y="3771489"/>
                </a:lnTo>
                <a:lnTo>
                  <a:pt x="729081" y="3772991"/>
                </a:lnTo>
                <a:lnTo>
                  <a:pt x="725462" y="3772545"/>
                </a:lnTo>
                <a:close/>
                <a:moveTo>
                  <a:pt x="480024" y="3754485"/>
                </a:moveTo>
                <a:cubicBezTo>
                  <a:pt x="481975" y="3754725"/>
                  <a:pt x="483927" y="3754966"/>
                  <a:pt x="485877" y="3755206"/>
                </a:cubicBezTo>
                <a:cubicBezTo>
                  <a:pt x="489415" y="3758733"/>
                  <a:pt x="485152" y="3761299"/>
                  <a:pt x="483202" y="3761058"/>
                </a:cubicBezTo>
                <a:cubicBezTo>
                  <a:pt x="481250" y="3760818"/>
                  <a:pt x="477348" y="3760336"/>
                  <a:pt x="475760" y="3757048"/>
                </a:cubicBezTo>
                <a:cubicBezTo>
                  <a:pt x="474171" y="3753763"/>
                  <a:pt x="480024" y="3754485"/>
                  <a:pt x="480024" y="3754485"/>
                </a:cubicBezTo>
                <a:close/>
                <a:moveTo>
                  <a:pt x="5333763" y="3749458"/>
                </a:moveTo>
                <a:cubicBezTo>
                  <a:pt x="5335683" y="3749695"/>
                  <a:pt x="5336775" y="3756893"/>
                  <a:pt x="5336361" y="3760374"/>
                </a:cubicBezTo>
                <a:cubicBezTo>
                  <a:pt x="5335533" y="3767336"/>
                  <a:pt x="5333198" y="3770579"/>
                  <a:pt x="5332784" y="3774061"/>
                </a:cubicBezTo>
                <a:cubicBezTo>
                  <a:pt x="5331278" y="3770343"/>
                  <a:pt x="5329772" y="3766625"/>
                  <a:pt x="5326760" y="3759190"/>
                </a:cubicBezTo>
                <a:cubicBezTo>
                  <a:pt x="5331015" y="3756183"/>
                  <a:pt x="5331429" y="3752701"/>
                  <a:pt x="5333763" y="3749458"/>
                </a:cubicBezTo>
                <a:close/>
                <a:moveTo>
                  <a:pt x="621110" y="3745101"/>
                </a:moveTo>
                <a:cubicBezTo>
                  <a:pt x="621110" y="3745101"/>
                  <a:pt x="620716" y="3748411"/>
                  <a:pt x="620716" y="3748411"/>
                </a:cubicBezTo>
                <a:cubicBezTo>
                  <a:pt x="620322" y="3751720"/>
                  <a:pt x="623077" y="3745345"/>
                  <a:pt x="620322" y="3751720"/>
                </a:cubicBezTo>
                <a:cubicBezTo>
                  <a:pt x="615205" y="3761161"/>
                  <a:pt x="617960" y="3771574"/>
                  <a:pt x="628586" y="3766170"/>
                </a:cubicBezTo>
                <a:cubicBezTo>
                  <a:pt x="604579" y="3783354"/>
                  <a:pt x="582940" y="3780684"/>
                  <a:pt x="561691" y="3791494"/>
                </a:cubicBezTo>
                <a:cubicBezTo>
                  <a:pt x="529817" y="3790920"/>
                  <a:pt x="501093" y="3797451"/>
                  <a:pt x="470399" y="3803738"/>
                </a:cubicBezTo>
                <a:cubicBezTo>
                  <a:pt x="468038" y="3806805"/>
                  <a:pt x="466071" y="3806562"/>
                  <a:pt x="463709" y="3809629"/>
                </a:cubicBezTo>
                <a:cubicBezTo>
                  <a:pt x="451905" y="3808173"/>
                  <a:pt x="439313" y="3813335"/>
                  <a:pt x="431837" y="3792267"/>
                </a:cubicBezTo>
                <a:cubicBezTo>
                  <a:pt x="439709" y="3793238"/>
                  <a:pt x="447973" y="3790899"/>
                  <a:pt x="456236" y="3788560"/>
                </a:cubicBezTo>
                <a:cubicBezTo>
                  <a:pt x="474729" y="3784125"/>
                  <a:pt x="494797" y="3783244"/>
                  <a:pt x="514474" y="3785671"/>
                </a:cubicBezTo>
                <a:cubicBezTo>
                  <a:pt x="530605" y="3784303"/>
                  <a:pt x="540836" y="3782207"/>
                  <a:pt x="555398" y="3777287"/>
                </a:cubicBezTo>
                <a:cubicBezTo>
                  <a:pt x="577826" y="3773339"/>
                  <a:pt x="600253" y="3769390"/>
                  <a:pt x="621110" y="3745101"/>
                </a:cubicBezTo>
                <a:close/>
                <a:moveTo>
                  <a:pt x="5438084" y="3739660"/>
                </a:moveTo>
                <a:cubicBezTo>
                  <a:pt x="5440880" y="3746873"/>
                  <a:pt x="5441875" y="3753863"/>
                  <a:pt x="5441473" y="3757248"/>
                </a:cubicBezTo>
                <a:cubicBezTo>
                  <a:pt x="5441069" y="3760632"/>
                  <a:pt x="5438463" y="3767179"/>
                  <a:pt x="5438061" y="3770563"/>
                </a:cubicBezTo>
                <a:cubicBezTo>
                  <a:pt x="5436663" y="3766957"/>
                  <a:pt x="5433465" y="3763128"/>
                  <a:pt x="5433867" y="3759744"/>
                </a:cubicBezTo>
                <a:cubicBezTo>
                  <a:pt x="5434674" y="3752975"/>
                  <a:pt x="5436877" y="3749814"/>
                  <a:pt x="5438084" y="3739660"/>
                </a:cubicBezTo>
                <a:close/>
                <a:moveTo>
                  <a:pt x="678832" y="3708953"/>
                </a:moveTo>
                <a:cubicBezTo>
                  <a:pt x="678832" y="3708953"/>
                  <a:pt x="680833" y="3709199"/>
                  <a:pt x="682834" y="3709447"/>
                </a:cubicBezTo>
                <a:cubicBezTo>
                  <a:pt x="676832" y="3708707"/>
                  <a:pt x="670589" y="3709998"/>
                  <a:pt x="664587" y="3709257"/>
                </a:cubicBezTo>
                <a:cubicBezTo>
                  <a:pt x="668587" y="3709750"/>
                  <a:pt x="674589" y="3710491"/>
                  <a:pt x="678832" y="3708953"/>
                </a:cubicBezTo>
                <a:close/>
                <a:moveTo>
                  <a:pt x="5226169" y="3697040"/>
                </a:moveTo>
                <a:cubicBezTo>
                  <a:pt x="5228169" y="3697286"/>
                  <a:pt x="5231397" y="3704278"/>
                  <a:pt x="5230624" y="3710775"/>
                </a:cubicBezTo>
                <a:cubicBezTo>
                  <a:pt x="5232238" y="3714271"/>
                  <a:pt x="5229464" y="3720522"/>
                  <a:pt x="5226303" y="3730022"/>
                </a:cubicBezTo>
                <a:cubicBezTo>
                  <a:pt x="5223077" y="3723031"/>
                  <a:pt x="5219849" y="3716040"/>
                  <a:pt x="5220235" y="3712791"/>
                </a:cubicBezTo>
                <a:cubicBezTo>
                  <a:pt x="5221009" y="3706293"/>
                  <a:pt x="5223783" y="3700042"/>
                  <a:pt x="5226169" y="3697040"/>
                </a:cubicBezTo>
                <a:close/>
                <a:moveTo>
                  <a:pt x="696529" y="3696714"/>
                </a:moveTo>
                <a:cubicBezTo>
                  <a:pt x="702129" y="3697405"/>
                  <a:pt x="707971" y="3696064"/>
                  <a:pt x="713570" y="3696755"/>
                </a:cubicBezTo>
                <a:cubicBezTo>
                  <a:pt x="709595" y="3698326"/>
                  <a:pt x="705861" y="3697865"/>
                  <a:pt x="700260" y="3697174"/>
                </a:cubicBezTo>
                <a:cubicBezTo>
                  <a:pt x="700260" y="3697174"/>
                  <a:pt x="698396" y="3696944"/>
                  <a:pt x="696529" y="3696714"/>
                </a:cubicBezTo>
                <a:close/>
                <a:moveTo>
                  <a:pt x="784882" y="3691129"/>
                </a:moveTo>
                <a:cubicBezTo>
                  <a:pt x="786831" y="3691369"/>
                  <a:pt x="788782" y="3691609"/>
                  <a:pt x="790733" y="3691850"/>
                </a:cubicBezTo>
                <a:cubicBezTo>
                  <a:pt x="796826" y="3690540"/>
                  <a:pt x="808528" y="3691984"/>
                  <a:pt x="816332" y="3692946"/>
                </a:cubicBezTo>
                <a:cubicBezTo>
                  <a:pt x="814383" y="3692706"/>
                  <a:pt x="812432" y="3692466"/>
                  <a:pt x="810481" y="3692224"/>
                </a:cubicBezTo>
                <a:cubicBezTo>
                  <a:pt x="802437" y="3693293"/>
                  <a:pt x="794634" y="3692331"/>
                  <a:pt x="784882" y="3691129"/>
                </a:cubicBezTo>
                <a:close/>
                <a:moveTo>
                  <a:pt x="548288" y="3688731"/>
                </a:moveTo>
                <a:cubicBezTo>
                  <a:pt x="548621" y="3688772"/>
                  <a:pt x="548835" y="3689260"/>
                  <a:pt x="548769" y="3689821"/>
                </a:cubicBezTo>
                <a:cubicBezTo>
                  <a:pt x="548702" y="3690381"/>
                  <a:pt x="548379" y="3690803"/>
                  <a:pt x="548047" y="3690762"/>
                </a:cubicBezTo>
                <a:cubicBezTo>
                  <a:pt x="547715" y="3690722"/>
                  <a:pt x="547501" y="3690233"/>
                  <a:pt x="547567" y="3689673"/>
                </a:cubicBezTo>
                <a:cubicBezTo>
                  <a:pt x="547634" y="3689111"/>
                  <a:pt x="547957" y="3688691"/>
                  <a:pt x="548288" y="3688731"/>
                </a:cubicBezTo>
                <a:close/>
                <a:moveTo>
                  <a:pt x="580289" y="3665894"/>
                </a:moveTo>
                <a:cubicBezTo>
                  <a:pt x="584217" y="3666379"/>
                  <a:pt x="587741" y="3670248"/>
                  <a:pt x="593233" y="3674358"/>
                </a:cubicBezTo>
                <a:cubicBezTo>
                  <a:pt x="585376" y="3673390"/>
                  <a:pt x="579081" y="3676047"/>
                  <a:pt x="573188" y="3675321"/>
                </a:cubicBezTo>
                <a:cubicBezTo>
                  <a:pt x="571628" y="3671694"/>
                  <a:pt x="578324" y="3665652"/>
                  <a:pt x="580289" y="3665894"/>
                </a:cubicBezTo>
                <a:close/>
                <a:moveTo>
                  <a:pt x="610667" y="3662944"/>
                </a:moveTo>
                <a:cubicBezTo>
                  <a:pt x="610667" y="3662944"/>
                  <a:pt x="612166" y="3666734"/>
                  <a:pt x="615159" y="3674316"/>
                </a:cubicBezTo>
                <a:cubicBezTo>
                  <a:pt x="613241" y="3674079"/>
                  <a:pt x="609399" y="3673605"/>
                  <a:pt x="605559" y="3673132"/>
                </a:cubicBezTo>
                <a:cubicBezTo>
                  <a:pt x="605559" y="3673132"/>
                  <a:pt x="605982" y="3669579"/>
                  <a:pt x="605982" y="3669579"/>
                </a:cubicBezTo>
                <a:cubicBezTo>
                  <a:pt x="606405" y="3666024"/>
                  <a:pt x="609169" y="3659154"/>
                  <a:pt x="610667" y="3662944"/>
                </a:cubicBezTo>
                <a:close/>
                <a:moveTo>
                  <a:pt x="5449309" y="3660691"/>
                </a:moveTo>
                <a:cubicBezTo>
                  <a:pt x="5450733" y="3664071"/>
                  <a:pt x="5452158" y="3667453"/>
                  <a:pt x="5451407" y="3673770"/>
                </a:cubicBezTo>
                <a:cubicBezTo>
                  <a:pt x="5451030" y="3676928"/>
                  <a:pt x="5448855" y="3679866"/>
                  <a:pt x="5447727" y="3689341"/>
                </a:cubicBezTo>
                <a:cubicBezTo>
                  <a:pt x="5445253" y="3679421"/>
                  <a:pt x="5444204" y="3672882"/>
                  <a:pt x="5444580" y="3669722"/>
                </a:cubicBezTo>
                <a:cubicBezTo>
                  <a:pt x="5444957" y="3666564"/>
                  <a:pt x="5447508" y="3660469"/>
                  <a:pt x="5449309" y="3660691"/>
                </a:cubicBezTo>
                <a:close/>
                <a:moveTo>
                  <a:pt x="645449" y="3624482"/>
                </a:moveTo>
                <a:cubicBezTo>
                  <a:pt x="651451" y="3625223"/>
                  <a:pt x="656282" y="3635803"/>
                  <a:pt x="653940" y="3655484"/>
                </a:cubicBezTo>
                <a:cubicBezTo>
                  <a:pt x="653550" y="3658764"/>
                  <a:pt x="648766" y="3664830"/>
                  <a:pt x="646377" y="3667865"/>
                </a:cubicBezTo>
                <a:cubicBezTo>
                  <a:pt x="640374" y="3667124"/>
                  <a:pt x="637154" y="3660071"/>
                  <a:pt x="636714" y="3646703"/>
                </a:cubicBezTo>
                <a:cubicBezTo>
                  <a:pt x="638275" y="3633582"/>
                  <a:pt x="639056" y="3627022"/>
                  <a:pt x="645449" y="3624482"/>
                </a:cubicBezTo>
                <a:close/>
                <a:moveTo>
                  <a:pt x="491276" y="3619985"/>
                </a:moveTo>
                <a:cubicBezTo>
                  <a:pt x="494909" y="3619035"/>
                  <a:pt x="498109" y="3619325"/>
                  <a:pt x="500864" y="3620701"/>
                </a:cubicBezTo>
                <a:cubicBezTo>
                  <a:pt x="506372" y="3623453"/>
                  <a:pt x="510096" y="3630540"/>
                  <a:pt x="511930" y="3640710"/>
                </a:cubicBezTo>
                <a:cubicBezTo>
                  <a:pt x="515988" y="3657784"/>
                  <a:pt x="508043" y="3673376"/>
                  <a:pt x="497263" y="3678675"/>
                </a:cubicBezTo>
                <a:cubicBezTo>
                  <a:pt x="486094" y="3687242"/>
                  <a:pt x="476870" y="3679474"/>
                  <a:pt x="474813" y="3662649"/>
                </a:cubicBezTo>
                <a:cubicBezTo>
                  <a:pt x="474367" y="3649336"/>
                  <a:pt x="478311" y="3633250"/>
                  <a:pt x="479089" y="3626716"/>
                </a:cubicBezTo>
                <a:cubicBezTo>
                  <a:pt x="483576" y="3623127"/>
                  <a:pt x="487642" y="3620936"/>
                  <a:pt x="491276" y="3619985"/>
                </a:cubicBezTo>
                <a:close/>
                <a:moveTo>
                  <a:pt x="5418544" y="3619017"/>
                </a:moveTo>
                <a:cubicBezTo>
                  <a:pt x="5422934" y="3616231"/>
                  <a:pt x="5425764" y="3626565"/>
                  <a:pt x="5426203" y="3639933"/>
                </a:cubicBezTo>
                <a:cubicBezTo>
                  <a:pt x="5425032" y="3649772"/>
                  <a:pt x="5423861" y="3659614"/>
                  <a:pt x="5417860" y="3658874"/>
                </a:cubicBezTo>
                <a:cubicBezTo>
                  <a:pt x="5411858" y="3658134"/>
                  <a:pt x="5409029" y="3647798"/>
                  <a:pt x="5408981" y="3631151"/>
                </a:cubicBezTo>
                <a:cubicBezTo>
                  <a:pt x="5411371" y="3628118"/>
                  <a:pt x="5414542" y="3618524"/>
                  <a:pt x="5418544" y="3619017"/>
                </a:cubicBezTo>
                <a:close/>
                <a:moveTo>
                  <a:pt x="550064" y="3616036"/>
                </a:moveTo>
                <a:cubicBezTo>
                  <a:pt x="554413" y="3613253"/>
                  <a:pt x="563149" y="3624288"/>
                  <a:pt x="576233" y="3632541"/>
                </a:cubicBezTo>
                <a:cubicBezTo>
                  <a:pt x="564384" y="3647678"/>
                  <a:pt x="558866" y="3660275"/>
                  <a:pt x="552146" y="3666086"/>
                </a:cubicBezTo>
                <a:cubicBezTo>
                  <a:pt x="543445" y="3671651"/>
                  <a:pt x="534322" y="3663887"/>
                  <a:pt x="536268" y="3647529"/>
                </a:cubicBezTo>
                <a:cubicBezTo>
                  <a:pt x="535455" y="3637470"/>
                  <a:pt x="543733" y="3618574"/>
                  <a:pt x="550064" y="3616036"/>
                </a:cubicBezTo>
                <a:close/>
                <a:moveTo>
                  <a:pt x="6406861" y="3611626"/>
                </a:moveTo>
                <a:cubicBezTo>
                  <a:pt x="6410597" y="3613772"/>
                  <a:pt x="6412856" y="3619950"/>
                  <a:pt x="6410290" y="3633120"/>
                </a:cubicBezTo>
                <a:cubicBezTo>
                  <a:pt x="6404390" y="3632392"/>
                  <a:pt x="6396126" y="3634744"/>
                  <a:pt x="6390224" y="3634016"/>
                </a:cubicBezTo>
                <a:cubicBezTo>
                  <a:pt x="6378026" y="3635883"/>
                  <a:pt x="6366224" y="3634427"/>
                  <a:pt x="6355992" y="3636538"/>
                </a:cubicBezTo>
                <a:cubicBezTo>
                  <a:pt x="6350882" y="3629164"/>
                  <a:pt x="6345375" y="3625114"/>
                  <a:pt x="6342232" y="3617982"/>
                </a:cubicBezTo>
                <a:cubicBezTo>
                  <a:pt x="6346561" y="3615146"/>
                  <a:pt x="6350496" y="3615631"/>
                  <a:pt x="6354431" y="3616116"/>
                </a:cubicBezTo>
                <a:cubicBezTo>
                  <a:pt x="6367410" y="3624459"/>
                  <a:pt x="6381179" y="3626157"/>
                  <a:pt x="6394564" y="3614323"/>
                </a:cubicBezTo>
                <a:cubicBezTo>
                  <a:pt x="6397910" y="3611363"/>
                  <a:pt x="6403124" y="3609479"/>
                  <a:pt x="6406861" y="3611626"/>
                </a:cubicBezTo>
                <a:close/>
                <a:moveTo>
                  <a:pt x="5457750" y="3610223"/>
                </a:moveTo>
                <a:cubicBezTo>
                  <a:pt x="5457327" y="3613776"/>
                  <a:pt x="5457327" y="3613776"/>
                  <a:pt x="5457327" y="3613776"/>
                </a:cubicBezTo>
                <a:cubicBezTo>
                  <a:pt x="5456904" y="3617330"/>
                  <a:pt x="5454138" y="3624201"/>
                  <a:pt x="5454138" y="3624201"/>
                </a:cubicBezTo>
                <a:cubicBezTo>
                  <a:pt x="5452218" y="3623964"/>
                  <a:pt x="5451143" y="3616619"/>
                  <a:pt x="5447725" y="3612592"/>
                </a:cubicBezTo>
                <a:cubicBezTo>
                  <a:pt x="5451566" y="3613065"/>
                  <a:pt x="5453909" y="3609749"/>
                  <a:pt x="5457750" y="3610223"/>
                </a:cubicBezTo>
                <a:close/>
                <a:moveTo>
                  <a:pt x="5492083" y="3608277"/>
                </a:moveTo>
                <a:cubicBezTo>
                  <a:pt x="5491278" y="3615045"/>
                  <a:pt x="5484754" y="3617675"/>
                  <a:pt x="5482713" y="3617424"/>
                </a:cubicBezTo>
                <a:cubicBezTo>
                  <a:pt x="5478632" y="3616921"/>
                  <a:pt x="5474551" y="3616417"/>
                  <a:pt x="5470873" y="3612529"/>
                </a:cubicBezTo>
                <a:cubicBezTo>
                  <a:pt x="5477397" y="3609900"/>
                  <a:pt x="5483519" y="3610655"/>
                  <a:pt x="5492083" y="3608277"/>
                </a:cubicBezTo>
                <a:close/>
                <a:moveTo>
                  <a:pt x="5515979" y="3596801"/>
                </a:moveTo>
                <a:cubicBezTo>
                  <a:pt x="5516310" y="3596842"/>
                  <a:pt x="5516525" y="3597329"/>
                  <a:pt x="5516459" y="3597891"/>
                </a:cubicBezTo>
                <a:cubicBezTo>
                  <a:pt x="5516392" y="3598451"/>
                  <a:pt x="5516069" y="3598874"/>
                  <a:pt x="5515739" y="3598832"/>
                </a:cubicBezTo>
                <a:cubicBezTo>
                  <a:pt x="5515408" y="3598791"/>
                  <a:pt x="5515191" y="3598302"/>
                  <a:pt x="5515258" y="3597742"/>
                </a:cubicBezTo>
                <a:cubicBezTo>
                  <a:pt x="5515325" y="3597182"/>
                  <a:pt x="5515648" y="3596760"/>
                  <a:pt x="5515979" y="3596801"/>
                </a:cubicBezTo>
                <a:close/>
                <a:moveTo>
                  <a:pt x="616542" y="3596193"/>
                </a:moveTo>
                <a:cubicBezTo>
                  <a:pt x="617465" y="3606350"/>
                  <a:pt x="619173" y="3609909"/>
                  <a:pt x="618780" y="3613210"/>
                </a:cubicBezTo>
                <a:cubicBezTo>
                  <a:pt x="618387" y="3616508"/>
                  <a:pt x="615502" y="3622850"/>
                  <a:pt x="615502" y="3622850"/>
                </a:cubicBezTo>
                <a:cubicBezTo>
                  <a:pt x="613400" y="3622590"/>
                  <a:pt x="609984" y="3615472"/>
                  <a:pt x="610377" y="3612173"/>
                </a:cubicBezTo>
                <a:cubicBezTo>
                  <a:pt x="610770" y="3608873"/>
                  <a:pt x="613655" y="3602532"/>
                  <a:pt x="616542" y="3596193"/>
                </a:cubicBezTo>
                <a:close/>
                <a:moveTo>
                  <a:pt x="5253099" y="3592192"/>
                </a:moveTo>
                <a:cubicBezTo>
                  <a:pt x="5251178" y="3591956"/>
                  <a:pt x="5249258" y="3591719"/>
                  <a:pt x="5248895" y="3594765"/>
                </a:cubicBezTo>
                <a:cubicBezTo>
                  <a:pt x="5254656" y="3595475"/>
                  <a:pt x="5266542" y="3593850"/>
                  <a:pt x="5274223" y="3594797"/>
                </a:cubicBezTo>
                <a:close/>
                <a:moveTo>
                  <a:pt x="5362778" y="3586147"/>
                </a:moveTo>
                <a:cubicBezTo>
                  <a:pt x="5364779" y="3586393"/>
                  <a:pt x="5364779" y="3586393"/>
                  <a:pt x="5366779" y="3586641"/>
                </a:cubicBezTo>
                <a:cubicBezTo>
                  <a:pt x="5360537" y="3587931"/>
                  <a:pt x="5354535" y="3587191"/>
                  <a:pt x="5348533" y="3586451"/>
                </a:cubicBezTo>
                <a:cubicBezTo>
                  <a:pt x="5352534" y="3586944"/>
                  <a:pt x="5358777" y="3585653"/>
                  <a:pt x="5362778" y="3586147"/>
                </a:cubicBezTo>
                <a:close/>
                <a:moveTo>
                  <a:pt x="5397519" y="3573949"/>
                </a:moveTo>
                <a:cubicBezTo>
                  <a:pt x="5391305" y="3576273"/>
                  <a:pt x="5385453" y="3575551"/>
                  <a:pt x="5381190" y="3578116"/>
                </a:cubicBezTo>
                <a:cubicBezTo>
                  <a:pt x="5381553" y="3575070"/>
                  <a:pt x="5383503" y="3575311"/>
                  <a:pt x="5385453" y="3575551"/>
                </a:cubicBezTo>
                <a:cubicBezTo>
                  <a:pt x="5389718" y="3572986"/>
                  <a:pt x="5393618" y="3573468"/>
                  <a:pt x="5397519" y="3573949"/>
                </a:cubicBezTo>
                <a:close/>
                <a:moveTo>
                  <a:pt x="5382999" y="3568038"/>
                </a:moveTo>
                <a:cubicBezTo>
                  <a:pt x="5384799" y="3568260"/>
                  <a:pt x="5384799" y="3568260"/>
                  <a:pt x="5384799" y="3568260"/>
                </a:cubicBezTo>
                <a:cubicBezTo>
                  <a:pt x="5384799" y="3568260"/>
                  <a:pt x="5382999" y="3568038"/>
                  <a:pt x="5380716" y="3571877"/>
                </a:cubicBezTo>
                <a:cubicBezTo>
                  <a:pt x="5381198" y="3567816"/>
                  <a:pt x="5382999" y="3568038"/>
                  <a:pt x="5382999" y="3568038"/>
                </a:cubicBezTo>
                <a:close/>
                <a:moveTo>
                  <a:pt x="836130" y="3555284"/>
                </a:moveTo>
                <a:cubicBezTo>
                  <a:pt x="839645" y="3562586"/>
                  <a:pt x="843563" y="3566503"/>
                  <a:pt x="842757" y="3573271"/>
                </a:cubicBezTo>
                <a:cubicBezTo>
                  <a:pt x="842355" y="3576655"/>
                  <a:pt x="838987" y="3586543"/>
                  <a:pt x="838987" y="3586543"/>
                </a:cubicBezTo>
                <a:cubicBezTo>
                  <a:pt x="836826" y="3586276"/>
                  <a:pt x="833311" y="3578975"/>
                  <a:pt x="831555" y="3575324"/>
                </a:cubicBezTo>
                <a:cubicBezTo>
                  <a:pt x="832360" y="3568555"/>
                  <a:pt x="835324" y="3562053"/>
                  <a:pt x="836130" y="3555284"/>
                </a:cubicBezTo>
                <a:close/>
                <a:moveTo>
                  <a:pt x="73770" y="3551996"/>
                </a:moveTo>
                <a:cubicBezTo>
                  <a:pt x="76525" y="3552765"/>
                  <a:pt x="79485" y="3553988"/>
                  <a:pt x="82546" y="3554366"/>
                </a:cubicBezTo>
                <a:cubicBezTo>
                  <a:pt x="79297" y="3564267"/>
                  <a:pt x="76049" y="3574168"/>
                  <a:pt x="75243" y="3580937"/>
                </a:cubicBezTo>
                <a:cubicBezTo>
                  <a:pt x="69524" y="3576798"/>
                  <a:pt x="65443" y="3576295"/>
                  <a:pt x="62168" y="3569022"/>
                </a:cubicBezTo>
                <a:cubicBezTo>
                  <a:pt x="60127" y="3568771"/>
                  <a:pt x="63779" y="3555486"/>
                  <a:pt x="66222" y="3552352"/>
                </a:cubicBezTo>
                <a:cubicBezTo>
                  <a:pt x="68464" y="3550913"/>
                  <a:pt x="71014" y="3551227"/>
                  <a:pt x="73770" y="3551996"/>
                </a:cubicBezTo>
                <a:close/>
                <a:moveTo>
                  <a:pt x="5680459" y="3546521"/>
                </a:moveTo>
                <a:cubicBezTo>
                  <a:pt x="5696208" y="3548463"/>
                  <a:pt x="5710409" y="3546610"/>
                  <a:pt x="5728125" y="3548794"/>
                </a:cubicBezTo>
                <a:cubicBezTo>
                  <a:pt x="5718836" y="3576494"/>
                  <a:pt x="5703235" y="3556541"/>
                  <a:pt x="5696906" y="3559366"/>
                </a:cubicBezTo>
                <a:cubicBezTo>
                  <a:pt x="5689879" y="3551289"/>
                  <a:pt x="5690156" y="3565745"/>
                  <a:pt x="5682282" y="3564774"/>
                </a:cubicBezTo>
                <a:cubicBezTo>
                  <a:pt x="5678768" y="3560734"/>
                  <a:pt x="5677222" y="3556938"/>
                  <a:pt x="5680459" y="3546521"/>
                </a:cubicBezTo>
                <a:close/>
                <a:moveTo>
                  <a:pt x="5582799" y="3524346"/>
                </a:moveTo>
                <a:cubicBezTo>
                  <a:pt x="5584255" y="3524182"/>
                  <a:pt x="5585669" y="3524356"/>
                  <a:pt x="5586451" y="3525827"/>
                </a:cubicBezTo>
                <a:cubicBezTo>
                  <a:pt x="5588015" y="3528766"/>
                  <a:pt x="5583921" y="3531008"/>
                  <a:pt x="5582034" y="3530776"/>
                </a:cubicBezTo>
                <a:cubicBezTo>
                  <a:pt x="5580148" y="3530543"/>
                  <a:pt x="5578263" y="3530310"/>
                  <a:pt x="5576698" y="3527370"/>
                </a:cubicBezTo>
                <a:cubicBezTo>
                  <a:pt x="5575134" y="3524430"/>
                  <a:pt x="5578906" y="3524895"/>
                  <a:pt x="5578906" y="3524895"/>
                </a:cubicBezTo>
                <a:cubicBezTo>
                  <a:pt x="5579849" y="3525012"/>
                  <a:pt x="5581344" y="3524510"/>
                  <a:pt x="5582799" y="3524346"/>
                </a:cubicBezTo>
                <a:close/>
                <a:moveTo>
                  <a:pt x="624348" y="3512680"/>
                </a:moveTo>
                <a:cubicBezTo>
                  <a:pt x="626046" y="3516323"/>
                  <a:pt x="629442" y="3523611"/>
                  <a:pt x="629442" y="3523611"/>
                </a:cubicBezTo>
                <a:cubicBezTo>
                  <a:pt x="628637" y="3530379"/>
                  <a:pt x="627832" y="3537148"/>
                  <a:pt x="624926" y="3543657"/>
                </a:cubicBezTo>
                <a:cubicBezTo>
                  <a:pt x="621529" y="3536370"/>
                  <a:pt x="619831" y="3532726"/>
                  <a:pt x="620234" y="3529342"/>
                </a:cubicBezTo>
                <a:cubicBezTo>
                  <a:pt x="621039" y="3522574"/>
                  <a:pt x="623543" y="3519449"/>
                  <a:pt x="624348" y="3512680"/>
                </a:cubicBezTo>
                <a:close/>
                <a:moveTo>
                  <a:pt x="5345229" y="3511870"/>
                </a:moveTo>
                <a:cubicBezTo>
                  <a:pt x="5345229" y="3511870"/>
                  <a:pt x="5345229" y="3511870"/>
                  <a:pt x="5347631" y="3512167"/>
                </a:cubicBezTo>
                <a:cubicBezTo>
                  <a:pt x="5345229" y="3511870"/>
                  <a:pt x="5344746" y="3515931"/>
                  <a:pt x="5344746" y="3515931"/>
                </a:cubicBezTo>
                <a:cubicBezTo>
                  <a:pt x="5344746" y="3515931"/>
                  <a:pt x="5345229" y="3511870"/>
                  <a:pt x="5345229" y="3511870"/>
                </a:cubicBezTo>
                <a:close/>
                <a:moveTo>
                  <a:pt x="730522" y="3509293"/>
                </a:moveTo>
                <a:cubicBezTo>
                  <a:pt x="732029" y="3513010"/>
                  <a:pt x="733535" y="3516729"/>
                  <a:pt x="736547" y="3524164"/>
                </a:cubicBezTo>
                <a:cubicBezTo>
                  <a:pt x="734212" y="3527408"/>
                  <a:pt x="731463" y="3534133"/>
                  <a:pt x="729543" y="3533896"/>
                </a:cubicBezTo>
                <a:cubicBezTo>
                  <a:pt x="729543" y="3533896"/>
                  <a:pt x="726532" y="3526461"/>
                  <a:pt x="726946" y="3522980"/>
                </a:cubicBezTo>
                <a:cubicBezTo>
                  <a:pt x="727361" y="3519499"/>
                  <a:pt x="729694" y="3516255"/>
                  <a:pt x="730522" y="3509293"/>
                </a:cubicBezTo>
                <a:close/>
                <a:moveTo>
                  <a:pt x="5358683" y="3501168"/>
                </a:moveTo>
                <a:cubicBezTo>
                  <a:pt x="5358683" y="3501168"/>
                  <a:pt x="5358320" y="3504214"/>
                  <a:pt x="5358320" y="3504214"/>
                </a:cubicBezTo>
                <a:cubicBezTo>
                  <a:pt x="5356399" y="3503976"/>
                  <a:pt x="5354116" y="3506785"/>
                  <a:pt x="5354116" y="3506785"/>
                </a:cubicBezTo>
                <a:cubicBezTo>
                  <a:pt x="5351833" y="3509595"/>
                  <a:pt x="5349550" y="3512404"/>
                  <a:pt x="5347631" y="3512167"/>
                </a:cubicBezTo>
                <a:cubicBezTo>
                  <a:pt x="5349913" y="3509358"/>
                  <a:pt x="5351833" y="3509595"/>
                  <a:pt x="5352196" y="3506548"/>
                </a:cubicBezTo>
                <a:cubicBezTo>
                  <a:pt x="5354116" y="3506785"/>
                  <a:pt x="5356399" y="3503976"/>
                  <a:pt x="5358683" y="3501168"/>
                </a:cubicBezTo>
                <a:close/>
                <a:moveTo>
                  <a:pt x="20192" y="3487699"/>
                </a:moveTo>
                <a:cubicBezTo>
                  <a:pt x="22948" y="3488466"/>
                  <a:pt x="26418" y="3489754"/>
                  <a:pt x="30499" y="3490257"/>
                </a:cubicBezTo>
                <a:cubicBezTo>
                  <a:pt x="25210" y="3499906"/>
                  <a:pt x="24002" y="3510059"/>
                  <a:pt x="21558" y="3513192"/>
                </a:cubicBezTo>
                <a:cubicBezTo>
                  <a:pt x="19115" y="3516324"/>
                  <a:pt x="11356" y="3511933"/>
                  <a:pt x="9718" y="3508297"/>
                </a:cubicBezTo>
                <a:cubicBezTo>
                  <a:pt x="8483" y="3501276"/>
                  <a:pt x="9691" y="3491124"/>
                  <a:pt x="14175" y="3488243"/>
                </a:cubicBezTo>
                <a:cubicBezTo>
                  <a:pt x="15396" y="3486676"/>
                  <a:pt x="17437" y="3486929"/>
                  <a:pt x="20192" y="3487699"/>
                </a:cubicBezTo>
                <a:close/>
                <a:moveTo>
                  <a:pt x="5365775" y="3487619"/>
                </a:moveTo>
                <a:cubicBezTo>
                  <a:pt x="5366106" y="3487660"/>
                  <a:pt x="5366321" y="3488148"/>
                  <a:pt x="5366254" y="3488710"/>
                </a:cubicBezTo>
                <a:cubicBezTo>
                  <a:pt x="5366188" y="3489269"/>
                  <a:pt x="5365864" y="3489691"/>
                  <a:pt x="5365533" y="3489650"/>
                </a:cubicBezTo>
                <a:cubicBezTo>
                  <a:pt x="5365202" y="3489609"/>
                  <a:pt x="5364987" y="3489121"/>
                  <a:pt x="5365054" y="3488561"/>
                </a:cubicBezTo>
                <a:cubicBezTo>
                  <a:pt x="5365120" y="3487999"/>
                  <a:pt x="5365444" y="3487578"/>
                  <a:pt x="5365775" y="3487619"/>
                </a:cubicBezTo>
                <a:close/>
                <a:moveTo>
                  <a:pt x="5600750" y="3476082"/>
                </a:moveTo>
                <a:cubicBezTo>
                  <a:pt x="5605638" y="3476685"/>
                  <a:pt x="5611215" y="3475656"/>
                  <a:pt x="5616787" y="3476771"/>
                </a:cubicBezTo>
                <a:cubicBezTo>
                  <a:pt x="5622357" y="3477888"/>
                  <a:pt x="5627920" y="3481150"/>
                  <a:pt x="5632780" y="3490333"/>
                </a:cubicBezTo>
                <a:cubicBezTo>
                  <a:pt x="5632780" y="3490333"/>
                  <a:pt x="5632780" y="3490333"/>
                  <a:pt x="5632376" y="3493717"/>
                </a:cubicBezTo>
                <a:cubicBezTo>
                  <a:pt x="5624556" y="3492753"/>
                  <a:pt x="5614781" y="3491548"/>
                  <a:pt x="5606556" y="3493968"/>
                </a:cubicBezTo>
                <a:cubicBezTo>
                  <a:pt x="5588157" y="3498566"/>
                  <a:pt x="5567800" y="3502923"/>
                  <a:pt x="5548248" y="3500511"/>
                </a:cubicBezTo>
                <a:cubicBezTo>
                  <a:pt x="5534563" y="3498823"/>
                  <a:pt x="5522431" y="3500760"/>
                  <a:pt x="5507939" y="3505841"/>
                </a:cubicBezTo>
                <a:cubicBezTo>
                  <a:pt x="5485628" y="3509958"/>
                  <a:pt x="5463316" y="3514073"/>
                  <a:pt x="5444051" y="3542603"/>
                </a:cubicBezTo>
                <a:cubicBezTo>
                  <a:pt x="5444051" y="3542603"/>
                  <a:pt x="5442095" y="3542362"/>
                  <a:pt x="5442498" y="3538977"/>
                </a:cubicBezTo>
                <a:cubicBezTo>
                  <a:pt x="5442498" y="3538977"/>
                  <a:pt x="5442498" y="3538977"/>
                  <a:pt x="5442901" y="3535593"/>
                </a:cubicBezTo>
                <a:cubicBezTo>
                  <a:pt x="5444856" y="3535834"/>
                  <a:pt x="5440140" y="3542121"/>
                  <a:pt x="5445259" y="3532449"/>
                </a:cubicBezTo>
                <a:cubicBezTo>
                  <a:pt x="5448019" y="3525924"/>
                  <a:pt x="5445720" y="3511903"/>
                  <a:pt x="5437095" y="3517707"/>
                </a:cubicBezTo>
                <a:cubicBezTo>
                  <a:pt x="5458660" y="3503198"/>
                  <a:pt x="5480568" y="3502466"/>
                  <a:pt x="5503281" y="3494964"/>
                </a:cubicBezTo>
                <a:cubicBezTo>
                  <a:pt x="5533413" y="3491815"/>
                  <a:pt x="5563949" y="3485278"/>
                  <a:pt x="5594483" y="3478742"/>
                </a:cubicBezTo>
                <a:cubicBezTo>
                  <a:pt x="5596437" y="3478983"/>
                  <a:pt x="5598795" y="3475841"/>
                  <a:pt x="5600750" y="3476082"/>
                </a:cubicBezTo>
                <a:close/>
                <a:moveTo>
                  <a:pt x="5666332" y="3460820"/>
                </a:moveTo>
                <a:cubicBezTo>
                  <a:pt x="5667941" y="3464367"/>
                  <a:pt x="5669941" y="3464613"/>
                  <a:pt x="5669941" y="3464613"/>
                </a:cubicBezTo>
                <a:cubicBezTo>
                  <a:pt x="5675942" y="3465353"/>
                  <a:pt x="5679943" y="3465847"/>
                  <a:pt x="5685945" y="3466587"/>
                </a:cubicBezTo>
                <a:cubicBezTo>
                  <a:pt x="5687945" y="3466834"/>
                  <a:pt x="5690339" y="3463780"/>
                  <a:pt x="5694339" y="3464274"/>
                </a:cubicBezTo>
                <a:cubicBezTo>
                  <a:pt x="5692376" y="3480773"/>
                  <a:pt x="5682766" y="3476239"/>
                  <a:pt x="5676764" y="3475499"/>
                </a:cubicBezTo>
                <a:cubicBezTo>
                  <a:pt x="5668370" y="3477812"/>
                  <a:pt x="5656368" y="3476332"/>
                  <a:pt x="5649188" y="3485490"/>
                </a:cubicBezTo>
                <a:cubicBezTo>
                  <a:pt x="5654367" y="3476085"/>
                  <a:pt x="5662762" y="3473772"/>
                  <a:pt x="5666332" y="3460820"/>
                </a:cubicBezTo>
                <a:close/>
                <a:moveTo>
                  <a:pt x="5773088" y="3419731"/>
                </a:moveTo>
                <a:cubicBezTo>
                  <a:pt x="5774259" y="3418158"/>
                  <a:pt x="5777167" y="3418518"/>
                  <a:pt x="5779197" y="3420055"/>
                </a:cubicBezTo>
                <a:cubicBezTo>
                  <a:pt x="5781228" y="3421593"/>
                  <a:pt x="5782380" y="3424311"/>
                  <a:pt x="5780038" y="3427455"/>
                </a:cubicBezTo>
                <a:cubicBezTo>
                  <a:pt x="5773013" y="3436891"/>
                  <a:pt x="5765660" y="3432550"/>
                  <a:pt x="5757904" y="3431593"/>
                </a:cubicBezTo>
                <a:cubicBezTo>
                  <a:pt x="5762588" y="3425303"/>
                  <a:pt x="5767271" y="3419013"/>
                  <a:pt x="5773088" y="3419731"/>
                </a:cubicBezTo>
                <a:close/>
                <a:moveTo>
                  <a:pt x="5637823" y="3383130"/>
                </a:moveTo>
                <a:cubicBezTo>
                  <a:pt x="5639421" y="3386761"/>
                  <a:pt x="5641018" y="3390393"/>
                  <a:pt x="5640616" y="3393777"/>
                </a:cubicBezTo>
                <a:cubicBezTo>
                  <a:pt x="5640616" y="3393777"/>
                  <a:pt x="5640616" y="3393777"/>
                  <a:pt x="5634614" y="3393037"/>
                </a:cubicBezTo>
                <a:cubicBezTo>
                  <a:pt x="5637017" y="3389899"/>
                  <a:pt x="5637420" y="3386515"/>
                  <a:pt x="5637823" y="3383130"/>
                </a:cubicBezTo>
                <a:close/>
                <a:moveTo>
                  <a:pt x="6618" y="3356135"/>
                </a:moveTo>
                <a:cubicBezTo>
                  <a:pt x="15286" y="3367359"/>
                  <a:pt x="22777" y="3371668"/>
                  <a:pt x="25926" y="3378825"/>
                </a:cubicBezTo>
                <a:cubicBezTo>
                  <a:pt x="27104" y="3385740"/>
                  <a:pt x="21572" y="3398599"/>
                  <a:pt x="18807" y="3405027"/>
                </a:cubicBezTo>
                <a:cubicBezTo>
                  <a:pt x="13288" y="3400962"/>
                  <a:pt x="5401" y="3399989"/>
                  <a:pt x="279" y="3392588"/>
                </a:cubicBezTo>
                <a:cubicBezTo>
                  <a:pt x="-1297" y="3389008"/>
                  <a:pt x="4236" y="3376150"/>
                  <a:pt x="6618" y="3356135"/>
                </a:cubicBezTo>
                <a:close/>
                <a:moveTo>
                  <a:pt x="5706368" y="3344196"/>
                </a:moveTo>
                <a:cubicBezTo>
                  <a:pt x="5712283" y="3344925"/>
                  <a:pt x="5713048" y="3355321"/>
                  <a:pt x="5713407" y="3369102"/>
                </a:cubicBezTo>
                <a:cubicBezTo>
                  <a:pt x="5712963" y="3389650"/>
                  <a:pt x="5709783" y="3399559"/>
                  <a:pt x="5701492" y="3401971"/>
                </a:cubicBezTo>
                <a:cubicBezTo>
                  <a:pt x="5697548" y="3401484"/>
                  <a:pt x="5693201" y="3404383"/>
                  <a:pt x="5691271" y="3386975"/>
                </a:cubicBezTo>
                <a:cubicBezTo>
                  <a:pt x="5690912" y="3373194"/>
                  <a:pt x="5700048" y="3346850"/>
                  <a:pt x="5706368" y="3344196"/>
                </a:cubicBezTo>
                <a:close/>
                <a:moveTo>
                  <a:pt x="5864305" y="3320408"/>
                </a:moveTo>
                <a:cubicBezTo>
                  <a:pt x="5863973" y="3320368"/>
                  <a:pt x="5863650" y="3320789"/>
                  <a:pt x="5863583" y="3321350"/>
                </a:cubicBezTo>
                <a:cubicBezTo>
                  <a:pt x="5863516" y="3321911"/>
                  <a:pt x="5863732" y="3322399"/>
                  <a:pt x="5864063" y="3322440"/>
                </a:cubicBezTo>
                <a:cubicBezTo>
                  <a:pt x="5864394" y="3322481"/>
                  <a:pt x="5864717" y="3322059"/>
                  <a:pt x="5864784" y="3321499"/>
                </a:cubicBezTo>
                <a:cubicBezTo>
                  <a:pt x="5864851" y="3320937"/>
                  <a:pt x="5864636" y="3320450"/>
                  <a:pt x="5864305" y="3320408"/>
                </a:cubicBezTo>
                <a:close/>
                <a:moveTo>
                  <a:pt x="5862503" y="3320186"/>
                </a:moveTo>
                <a:cubicBezTo>
                  <a:pt x="5863704" y="3320335"/>
                  <a:pt x="5863704" y="3320335"/>
                  <a:pt x="5863704" y="3320335"/>
                </a:cubicBezTo>
                <a:lnTo>
                  <a:pt x="5862927" y="3322140"/>
                </a:lnTo>
                <a:lnTo>
                  <a:pt x="5862148" y="3323168"/>
                </a:lnTo>
                <a:close/>
                <a:moveTo>
                  <a:pt x="551841" y="3308004"/>
                </a:moveTo>
                <a:cubicBezTo>
                  <a:pt x="557757" y="3308733"/>
                  <a:pt x="563268" y="3312847"/>
                  <a:pt x="568381" y="3320345"/>
                </a:cubicBezTo>
                <a:cubicBezTo>
                  <a:pt x="562060" y="3322999"/>
                  <a:pt x="551396" y="3328553"/>
                  <a:pt x="544716" y="3317426"/>
                </a:cubicBezTo>
                <a:cubicBezTo>
                  <a:pt x="541177" y="3313557"/>
                  <a:pt x="549868" y="3307761"/>
                  <a:pt x="551841" y="3308004"/>
                </a:cubicBezTo>
                <a:close/>
                <a:moveTo>
                  <a:pt x="5988324" y="3294498"/>
                </a:moveTo>
                <a:cubicBezTo>
                  <a:pt x="5990244" y="3294735"/>
                  <a:pt x="5992164" y="3294972"/>
                  <a:pt x="5992164" y="3294972"/>
                </a:cubicBezTo>
                <a:cubicBezTo>
                  <a:pt x="5992164" y="3294972"/>
                  <a:pt x="5989761" y="3298796"/>
                  <a:pt x="5989761" y="3298796"/>
                </a:cubicBezTo>
                <a:cubicBezTo>
                  <a:pt x="5987841" y="3298559"/>
                  <a:pt x="5985920" y="3298323"/>
                  <a:pt x="5984000" y="3298085"/>
                </a:cubicBezTo>
                <a:cubicBezTo>
                  <a:pt x="5982562" y="3293787"/>
                  <a:pt x="5986403" y="3294262"/>
                  <a:pt x="5988324" y="3294498"/>
                </a:cubicBezTo>
                <a:close/>
                <a:moveTo>
                  <a:pt x="5822727" y="3288630"/>
                </a:moveTo>
                <a:cubicBezTo>
                  <a:pt x="5826009" y="3288184"/>
                  <a:pt x="5829236" y="3290284"/>
                  <a:pt x="5831974" y="3292323"/>
                </a:cubicBezTo>
                <a:cubicBezTo>
                  <a:pt x="5839409" y="3296644"/>
                  <a:pt x="5846044" y="3307675"/>
                  <a:pt x="5851882" y="3325415"/>
                </a:cubicBezTo>
                <a:cubicBezTo>
                  <a:pt x="5849924" y="3325174"/>
                  <a:pt x="5849524" y="3328528"/>
                  <a:pt x="5849524" y="3328528"/>
                </a:cubicBezTo>
                <a:cubicBezTo>
                  <a:pt x="5855798" y="3325899"/>
                  <a:pt x="5860114" y="3323027"/>
                  <a:pt x="5862073" y="3323268"/>
                </a:cubicBezTo>
                <a:lnTo>
                  <a:pt x="5862148" y="3323168"/>
                </a:lnTo>
                <a:lnTo>
                  <a:pt x="5862020" y="3324247"/>
                </a:lnTo>
                <a:lnTo>
                  <a:pt x="5862927" y="3322140"/>
                </a:lnTo>
                <a:lnTo>
                  <a:pt x="5864430" y="3320155"/>
                </a:lnTo>
                <a:cubicBezTo>
                  <a:pt x="5864430" y="3320155"/>
                  <a:pt x="5866389" y="3320396"/>
                  <a:pt x="5868347" y="3320637"/>
                </a:cubicBezTo>
                <a:cubicBezTo>
                  <a:pt x="5872663" y="3317765"/>
                  <a:pt x="5878538" y="3318490"/>
                  <a:pt x="5880497" y="3318732"/>
                </a:cubicBezTo>
                <a:cubicBezTo>
                  <a:pt x="5882455" y="3318973"/>
                  <a:pt x="5884413" y="3319215"/>
                  <a:pt x="5888329" y="3319698"/>
                </a:cubicBezTo>
                <a:cubicBezTo>
                  <a:pt x="5905556" y="3325227"/>
                  <a:pt x="5938486" y="3315672"/>
                  <a:pt x="5962385" y="3315216"/>
                </a:cubicBezTo>
                <a:cubicBezTo>
                  <a:pt x="5982368" y="3314277"/>
                  <a:pt x="6010184" y="3314304"/>
                  <a:pt x="6030566" y="3310009"/>
                </a:cubicBezTo>
                <a:cubicBezTo>
                  <a:pt x="6016458" y="3311673"/>
                  <a:pt x="6002350" y="3313338"/>
                  <a:pt x="5988243" y="3315000"/>
                </a:cubicBezTo>
                <a:cubicBezTo>
                  <a:pt x="5981969" y="3317631"/>
                  <a:pt x="5975694" y="3320262"/>
                  <a:pt x="5969420" y="3322892"/>
                </a:cubicBezTo>
                <a:cubicBezTo>
                  <a:pt x="5967462" y="3322651"/>
                  <a:pt x="5961586" y="3321926"/>
                  <a:pt x="5961586" y="3321926"/>
                </a:cubicBezTo>
                <a:cubicBezTo>
                  <a:pt x="5959628" y="3321685"/>
                  <a:pt x="5959628" y="3321685"/>
                  <a:pt x="5959628" y="3321685"/>
                </a:cubicBezTo>
                <a:cubicBezTo>
                  <a:pt x="5957670" y="3321443"/>
                  <a:pt x="5953753" y="3320960"/>
                  <a:pt x="5951795" y="3320719"/>
                </a:cubicBezTo>
                <a:cubicBezTo>
                  <a:pt x="5921622" y="3323805"/>
                  <a:pt x="5891448" y="3326891"/>
                  <a:pt x="5861275" y="3329978"/>
                </a:cubicBezTo>
                <a:cubicBezTo>
                  <a:pt x="5859315" y="3329737"/>
                  <a:pt x="5856958" y="3332850"/>
                  <a:pt x="5855000" y="3332609"/>
                </a:cubicBezTo>
                <a:cubicBezTo>
                  <a:pt x="5855000" y="3332609"/>
                  <a:pt x="5854601" y="3335962"/>
                  <a:pt x="5853042" y="3332366"/>
                </a:cubicBezTo>
                <a:cubicBezTo>
                  <a:pt x="5851083" y="3332125"/>
                  <a:pt x="5851083" y="3332125"/>
                  <a:pt x="5849125" y="3331884"/>
                </a:cubicBezTo>
                <a:cubicBezTo>
                  <a:pt x="5841653" y="3344578"/>
                  <a:pt x="5833857" y="3326596"/>
                  <a:pt x="5828344" y="3339533"/>
                </a:cubicBezTo>
                <a:cubicBezTo>
                  <a:pt x="5826385" y="3339290"/>
                  <a:pt x="5826385" y="3339290"/>
                  <a:pt x="5824028" y="3342404"/>
                </a:cubicBezTo>
                <a:cubicBezTo>
                  <a:pt x="5821670" y="3345518"/>
                  <a:pt x="5819712" y="3345276"/>
                  <a:pt x="5815396" y="3348148"/>
                </a:cubicBezTo>
                <a:cubicBezTo>
                  <a:pt x="5806764" y="3353891"/>
                  <a:pt x="5798133" y="3359635"/>
                  <a:pt x="5789139" y="3351717"/>
                </a:cubicBezTo>
                <a:cubicBezTo>
                  <a:pt x="5783264" y="3350993"/>
                  <a:pt x="5775431" y="3350027"/>
                  <a:pt x="5767597" y="3349061"/>
                </a:cubicBezTo>
                <a:cubicBezTo>
                  <a:pt x="5766038" y="3345464"/>
                  <a:pt x="5764080" y="3345221"/>
                  <a:pt x="5763320" y="3334917"/>
                </a:cubicBezTo>
                <a:cubicBezTo>
                  <a:pt x="5764118" y="3328207"/>
                  <a:pt x="5764517" y="3324851"/>
                  <a:pt x="5766875" y="3321739"/>
                </a:cubicBezTo>
                <a:cubicBezTo>
                  <a:pt x="5769631" y="3315270"/>
                  <a:pt x="5775906" y="3312641"/>
                  <a:pt x="5779822" y="3313123"/>
                </a:cubicBezTo>
                <a:cubicBezTo>
                  <a:pt x="5785697" y="3313848"/>
                  <a:pt x="5793531" y="3314814"/>
                  <a:pt x="5799406" y="3315539"/>
                </a:cubicBezTo>
                <a:cubicBezTo>
                  <a:pt x="5805281" y="3316264"/>
                  <a:pt x="5809198" y="3316746"/>
                  <a:pt x="5813152" y="3300214"/>
                </a:cubicBezTo>
                <a:cubicBezTo>
                  <a:pt x="5816109" y="3292069"/>
                  <a:pt x="5819445" y="3289076"/>
                  <a:pt x="5822727" y="3288630"/>
                </a:cubicBezTo>
                <a:close/>
                <a:moveTo>
                  <a:pt x="6037387" y="3287774"/>
                </a:moveTo>
                <a:cubicBezTo>
                  <a:pt x="6040838" y="3288200"/>
                  <a:pt x="6043013" y="3290942"/>
                  <a:pt x="6040074" y="3298819"/>
                </a:cubicBezTo>
                <a:cubicBezTo>
                  <a:pt x="6036131" y="3298334"/>
                  <a:pt x="6028243" y="3297361"/>
                  <a:pt x="6024686" y="3293625"/>
                </a:cubicBezTo>
                <a:cubicBezTo>
                  <a:pt x="6016798" y="3292653"/>
                  <a:pt x="6025073" y="3290377"/>
                  <a:pt x="6027044" y="3290620"/>
                </a:cubicBezTo>
                <a:cubicBezTo>
                  <a:pt x="6029209" y="3289238"/>
                  <a:pt x="6033936" y="3287349"/>
                  <a:pt x="6037387" y="3287774"/>
                </a:cubicBezTo>
                <a:close/>
                <a:moveTo>
                  <a:pt x="6278211" y="3284925"/>
                </a:moveTo>
                <a:cubicBezTo>
                  <a:pt x="6280078" y="3285155"/>
                  <a:pt x="6281945" y="3285385"/>
                  <a:pt x="6281945" y="3285385"/>
                </a:cubicBezTo>
                <a:cubicBezTo>
                  <a:pt x="6276103" y="3286726"/>
                  <a:pt x="6270501" y="3286035"/>
                  <a:pt x="6264900" y="3285344"/>
                </a:cubicBezTo>
                <a:cubicBezTo>
                  <a:pt x="6270501" y="3286035"/>
                  <a:pt x="6274477" y="3284465"/>
                  <a:pt x="6278211" y="3284925"/>
                </a:cubicBezTo>
                <a:close/>
                <a:moveTo>
                  <a:pt x="6261504" y="3274623"/>
                </a:moveTo>
                <a:cubicBezTo>
                  <a:pt x="6265044" y="3278431"/>
                  <a:pt x="6268979" y="3278916"/>
                  <a:pt x="6272914" y="3279402"/>
                </a:cubicBezTo>
                <a:cubicBezTo>
                  <a:pt x="6268979" y="3278916"/>
                  <a:pt x="6262681" y="3281510"/>
                  <a:pt x="6258746" y="3281025"/>
                </a:cubicBezTo>
                <a:cubicBezTo>
                  <a:pt x="6250875" y="3280055"/>
                  <a:pt x="6242609" y="3282406"/>
                  <a:pt x="6235915" y="3288324"/>
                </a:cubicBezTo>
                <a:cubicBezTo>
                  <a:pt x="6223713" y="3290190"/>
                  <a:pt x="6209545" y="3291814"/>
                  <a:pt x="6197343" y="3293681"/>
                </a:cubicBezTo>
                <a:cubicBezTo>
                  <a:pt x="6187901" y="3289145"/>
                  <a:pt x="6178061" y="3287931"/>
                  <a:pt x="6169796" y="3290284"/>
                </a:cubicBezTo>
                <a:cubicBezTo>
                  <a:pt x="6163893" y="3289556"/>
                  <a:pt x="6163497" y="3292877"/>
                  <a:pt x="6159167" y="3295715"/>
                </a:cubicBezTo>
                <a:cubicBezTo>
                  <a:pt x="6156804" y="3298796"/>
                  <a:pt x="6152868" y="3298310"/>
                  <a:pt x="6148933" y="3297825"/>
                </a:cubicBezTo>
                <a:cubicBezTo>
                  <a:pt x="6149724" y="3291179"/>
                  <a:pt x="6151691" y="3291421"/>
                  <a:pt x="6154055" y="3288343"/>
                </a:cubicBezTo>
                <a:cubicBezTo>
                  <a:pt x="6154055" y="3288343"/>
                  <a:pt x="6154055" y="3288343"/>
                  <a:pt x="6156022" y="3288585"/>
                </a:cubicBezTo>
                <a:cubicBezTo>
                  <a:pt x="6170191" y="3286961"/>
                  <a:pt x="6184361" y="3285336"/>
                  <a:pt x="6198134" y="3287035"/>
                </a:cubicBezTo>
                <a:cubicBezTo>
                  <a:pt x="6200101" y="3287278"/>
                  <a:pt x="6200101" y="3287278"/>
                  <a:pt x="6202465" y="3284199"/>
                </a:cubicBezTo>
                <a:cubicBezTo>
                  <a:pt x="6210731" y="3281846"/>
                  <a:pt x="6218997" y="3279495"/>
                  <a:pt x="6228440" y="3284031"/>
                </a:cubicBezTo>
                <a:cubicBezTo>
                  <a:pt x="6239069" y="3278598"/>
                  <a:pt x="6247335" y="3276247"/>
                  <a:pt x="6257173" y="3277461"/>
                </a:cubicBezTo>
                <a:cubicBezTo>
                  <a:pt x="6259536" y="3274380"/>
                  <a:pt x="6261504" y="3274623"/>
                  <a:pt x="6261504" y="3274623"/>
                </a:cubicBezTo>
                <a:close/>
                <a:moveTo>
                  <a:pt x="6314127" y="3270811"/>
                </a:moveTo>
                <a:cubicBezTo>
                  <a:pt x="6309743" y="3274391"/>
                  <a:pt x="6303892" y="3273669"/>
                  <a:pt x="6297557" y="3277009"/>
                </a:cubicBezTo>
                <a:cubicBezTo>
                  <a:pt x="6299991" y="3273188"/>
                  <a:pt x="6299991" y="3273188"/>
                  <a:pt x="6301942" y="3273429"/>
                </a:cubicBezTo>
                <a:cubicBezTo>
                  <a:pt x="6306325" y="3269849"/>
                  <a:pt x="6310226" y="3270330"/>
                  <a:pt x="6314127" y="3270811"/>
                </a:cubicBezTo>
                <a:close/>
                <a:moveTo>
                  <a:pt x="6298365" y="3266807"/>
                </a:moveTo>
                <a:cubicBezTo>
                  <a:pt x="6300366" y="3267054"/>
                  <a:pt x="6300366" y="3267054"/>
                  <a:pt x="6300366" y="3267054"/>
                </a:cubicBezTo>
                <a:cubicBezTo>
                  <a:pt x="6300366" y="3267054"/>
                  <a:pt x="6300366" y="3267054"/>
                  <a:pt x="6302366" y="3267300"/>
                </a:cubicBezTo>
                <a:cubicBezTo>
                  <a:pt x="6300366" y="3267054"/>
                  <a:pt x="6298365" y="3266807"/>
                  <a:pt x="6296123" y="3268591"/>
                </a:cubicBezTo>
                <a:cubicBezTo>
                  <a:pt x="6298365" y="3266807"/>
                  <a:pt x="6298365" y="3266807"/>
                  <a:pt x="6298365" y="3266807"/>
                </a:cubicBezTo>
                <a:close/>
                <a:moveTo>
                  <a:pt x="659898" y="3253360"/>
                </a:moveTo>
                <a:cubicBezTo>
                  <a:pt x="661530" y="3253976"/>
                  <a:pt x="663155" y="3256674"/>
                  <a:pt x="664494" y="3261830"/>
                </a:cubicBezTo>
                <a:cubicBezTo>
                  <a:pt x="665631" y="3268628"/>
                  <a:pt x="666380" y="3278706"/>
                  <a:pt x="667520" y="3285502"/>
                </a:cubicBezTo>
                <a:cubicBezTo>
                  <a:pt x="667129" y="3288782"/>
                  <a:pt x="666739" y="3292063"/>
                  <a:pt x="664428" y="3295107"/>
                </a:cubicBezTo>
                <a:cubicBezTo>
                  <a:pt x="660981" y="3291352"/>
                  <a:pt x="657138" y="3290879"/>
                  <a:pt x="654078" y="3283844"/>
                </a:cubicBezTo>
                <a:cubicBezTo>
                  <a:pt x="651019" y="3276811"/>
                  <a:pt x="650269" y="3266733"/>
                  <a:pt x="655280" y="3257366"/>
                </a:cubicBezTo>
                <a:cubicBezTo>
                  <a:pt x="656632" y="3254204"/>
                  <a:pt x="658265" y="3252742"/>
                  <a:pt x="659898" y="3253360"/>
                </a:cubicBezTo>
                <a:close/>
                <a:moveTo>
                  <a:pt x="5803513" y="3232556"/>
                </a:moveTo>
                <a:cubicBezTo>
                  <a:pt x="5803513" y="3232556"/>
                  <a:pt x="5801093" y="3235348"/>
                  <a:pt x="5800730" y="3238395"/>
                </a:cubicBezTo>
                <a:cubicBezTo>
                  <a:pt x="5796615" y="3237888"/>
                  <a:pt x="5792499" y="3237380"/>
                  <a:pt x="5788384" y="3236872"/>
                </a:cubicBezTo>
                <a:cubicBezTo>
                  <a:pt x="5794919" y="3234586"/>
                  <a:pt x="5799035" y="3235094"/>
                  <a:pt x="5803513" y="3232556"/>
                </a:cubicBezTo>
                <a:close/>
                <a:moveTo>
                  <a:pt x="5788484" y="3224523"/>
                </a:moveTo>
                <a:cubicBezTo>
                  <a:pt x="5790434" y="3224763"/>
                  <a:pt x="5794335" y="3225243"/>
                  <a:pt x="5796286" y="3225485"/>
                </a:cubicBezTo>
                <a:cubicBezTo>
                  <a:pt x="5797592" y="3231139"/>
                  <a:pt x="5793368" y="3233366"/>
                  <a:pt x="5791418" y="3233125"/>
                </a:cubicBezTo>
                <a:cubicBezTo>
                  <a:pt x="5789790" y="3230177"/>
                  <a:pt x="5787517" y="3232645"/>
                  <a:pt x="5785890" y="3229696"/>
                </a:cubicBezTo>
                <a:cubicBezTo>
                  <a:pt x="5782310" y="3226508"/>
                  <a:pt x="5786534" y="3224281"/>
                  <a:pt x="5788484" y="3224523"/>
                </a:cubicBezTo>
                <a:close/>
                <a:moveTo>
                  <a:pt x="6499389" y="3221634"/>
                </a:moveTo>
                <a:cubicBezTo>
                  <a:pt x="6500415" y="3221332"/>
                  <a:pt x="6501390" y="3221452"/>
                  <a:pt x="6502164" y="3223264"/>
                </a:cubicBezTo>
                <a:cubicBezTo>
                  <a:pt x="6505662" y="3227130"/>
                  <a:pt x="6499408" y="3229793"/>
                  <a:pt x="6499408" y="3229793"/>
                </a:cubicBezTo>
                <a:cubicBezTo>
                  <a:pt x="6497457" y="3229553"/>
                  <a:pt x="6493556" y="3229071"/>
                  <a:pt x="6492009" y="3225446"/>
                </a:cubicBezTo>
                <a:cubicBezTo>
                  <a:pt x="6490461" y="3221821"/>
                  <a:pt x="6494362" y="3222302"/>
                  <a:pt x="6496313" y="3222542"/>
                </a:cubicBezTo>
                <a:cubicBezTo>
                  <a:pt x="6497288" y="3222664"/>
                  <a:pt x="6498364" y="3221937"/>
                  <a:pt x="6499389" y="3221634"/>
                </a:cubicBezTo>
                <a:close/>
                <a:moveTo>
                  <a:pt x="6201241" y="3217741"/>
                </a:moveTo>
                <a:cubicBezTo>
                  <a:pt x="6205142" y="3218223"/>
                  <a:pt x="6206690" y="3221847"/>
                  <a:pt x="6203934" y="3228376"/>
                </a:cubicBezTo>
                <a:cubicBezTo>
                  <a:pt x="6198083" y="3227654"/>
                  <a:pt x="6194182" y="3227173"/>
                  <a:pt x="6190281" y="3226692"/>
                </a:cubicBezTo>
                <a:cubicBezTo>
                  <a:pt x="6193439" y="3216779"/>
                  <a:pt x="6197340" y="3217260"/>
                  <a:pt x="6201241" y="3217741"/>
                </a:cubicBezTo>
                <a:close/>
                <a:moveTo>
                  <a:pt x="6131740" y="3212497"/>
                </a:moveTo>
                <a:cubicBezTo>
                  <a:pt x="6133299" y="3216018"/>
                  <a:pt x="6134857" y="3219538"/>
                  <a:pt x="6134466" y="3222819"/>
                </a:cubicBezTo>
                <a:cubicBezTo>
                  <a:pt x="6138363" y="3223300"/>
                  <a:pt x="6148497" y="3221220"/>
                  <a:pt x="6150445" y="3221460"/>
                </a:cubicBezTo>
                <a:cubicBezTo>
                  <a:pt x="6154342" y="3221942"/>
                  <a:pt x="6150445" y="3221460"/>
                  <a:pt x="6152393" y="3221700"/>
                </a:cubicBezTo>
                <a:cubicBezTo>
                  <a:pt x="6154732" y="3218662"/>
                  <a:pt x="6160187" y="3222663"/>
                  <a:pt x="6162136" y="3222903"/>
                </a:cubicBezTo>
                <a:cubicBezTo>
                  <a:pt x="6172659" y="3217544"/>
                  <a:pt x="6176946" y="3214745"/>
                  <a:pt x="6185518" y="3225787"/>
                </a:cubicBezTo>
                <a:cubicBezTo>
                  <a:pt x="6178892" y="3231627"/>
                  <a:pt x="6176553" y="3234666"/>
                  <a:pt x="6169149" y="3230424"/>
                </a:cubicBezTo>
                <a:cubicBezTo>
                  <a:pt x="6165252" y="3229944"/>
                  <a:pt x="6157458" y="3228983"/>
                  <a:pt x="6153171" y="3231782"/>
                </a:cubicBezTo>
                <a:cubicBezTo>
                  <a:pt x="6118485" y="3240817"/>
                  <a:pt x="6083022" y="3239772"/>
                  <a:pt x="6049507" y="3238966"/>
                </a:cubicBezTo>
                <a:cubicBezTo>
                  <a:pt x="6043271" y="3241525"/>
                  <a:pt x="6037425" y="3240804"/>
                  <a:pt x="6031580" y="3240084"/>
                </a:cubicBezTo>
                <a:cubicBezTo>
                  <a:pt x="6041713" y="3238005"/>
                  <a:pt x="6050287" y="3232405"/>
                  <a:pt x="6058472" y="3230087"/>
                </a:cubicBezTo>
                <a:cubicBezTo>
                  <a:pt x="6064708" y="3227529"/>
                  <a:pt x="6056523" y="3229846"/>
                  <a:pt x="6060420" y="3230328"/>
                </a:cubicBezTo>
                <a:cubicBezTo>
                  <a:pt x="6066269" y="3214407"/>
                  <a:pt x="6074840" y="3225449"/>
                  <a:pt x="6083415" y="3219850"/>
                </a:cubicBezTo>
                <a:cubicBezTo>
                  <a:pt x="6093548" y="3217772"/>
                  <a:pt x="6104071" y="3212413"/>
                  <a:pt x="6115372" y="3217135"/>
                </a:cubicBezTo>
                <a:cubicBezTo>
                  <a:pt x="6115372" y="3217135"/>
                  <a:pt x="6117320" y="3217375"/>
                  <a:pt x="6117320" y="3217375"/>
                </a:cubicBezTo>
                <a:cubicBezTo>
                  <a:pt x="6119269" y="3217615"/>
                  <a:pt x="6119269" y="3217615"/>
                  <a:pt x="6121217" y="3217855"/>
                </a:cubicBezTo>
                <a:cubicBezTo>
                  <a:pt x="6125504" y="3215057"/>
                  <a:pt x="6127843" y="3212016"/>
                  <a:pt x="6131740" y="3212497"/>
                </a:cubicBezTo>
                <a:close/>
                <a:moveTo>
                  <a:pt x="6261597" y="3210762"/>
                </a:moveTo>
                <a:lnTo>
                  <a:pt x="6262796" y="3210910"/>
                </a:lnTo>
                <a:lnTo>
                  <a:pt x="6262797" y="3210910"/>
                </a:lnTo>
                <a:cubicBezTo>
                  <a:pt x="6262797" y="3210910"/>
                  <a:pt x="6261597" y="3210762"/>
                  <a:pt x="6261113" y="3214824"/>
                </a:cubicBezTo>
                <a:cubicBezTo>
                  <a:pt x="6261113" y="3214824"/>
                  <a:pt x="6261597" y="3210762"/>
                  <a:pt x="6261597" y="3210762"/>
                </a:cubicBezTo>
                <a:close/>
                <a:moveTo>
                  <a:pt x="6241493" y="3208283"/>
                </a:moveTo>
                <a:cubicBezTo>
                  <a:pt x="6243442" y="3208523"/>
                  <a:pt x="6247344" y="3209004"/>
                  <a:pt x="6250821" y="3213039"/>
                </a:cubicBezTo>
                <a:cubicBezTo>
                  <a:pt x="6252349" y="3216833"/>
                  <a:pt x="6250398" y="3216592"/>
                  <a:pt x="6251503" y="3223940"/>
                </a:cubicBezTo>
                <a:cubicBezTo>
                  <a:pt x="6247602" y="3223460"/>
                  <a:pt x="6243701" y="3222978"/>
                  <a:pt x="6238273" y="3218703"/>
                </a:cubicBezTo>
                <a:cubicBezTo>
                  <a:pt x="6237168" y="3211355"/>
                  <a:pt x="6237168" y="3211355"/>
                  <a:pt x="6241493" y="3208283"/>
                </a:cubicBezTo>
                <a:close/>
                <a:moveTo>
                  <a:pt x="383704" y="3190877"/>
                </a:moveTo>
                <a:cubicBezTo>
                  <a:pt x="389998" y="3188338"/>
                  <a:pt x="395411" y="3189006"/>
                  <a:pt x="399746" y="3192439"/>
                </a:cubicBezTo>
                <a:cubicBezTo>
                  <a:pt x="404082" y="3195875"/>
                  <a:pt x="407338" y="3202076"/>
                  <a:pt x="409319" y="3210608"/>
                </a:cubicBezTo>
                <a:cubicBezTo>
                  <a:pt x="410923" y="3230693"/>
                  <a:pt x="403877" y="3256340"/>
                  <a:pt x="391677" y="3258149"/>
                </a:cubicBezTo>
                <a:cubicBezTo>
                  <a:pt x="381446" y="3260202"/>
                  <a:pt x="372771" y="3249188"/>
                  <a:pt x="366865" y="3248459"/>
                </a:cubicBezTo>
                <a:cubicBezTo>
                  <a:pt x="362101" y="3221356"/>
                  <a:pt x="371116" y="3195952"/>
                  <a:pt x="383704" y="3190877"/>
                </a:cubicBezTo>
                <a:close/>
                <a:moveTo>
                  <a:pt x="6280941" y="3186365"/>
                </a:moveTo>
                <a:cubicBezTo>
                  <a:pt x="6281272" y="3186405"/>
                  <a:pt x="6281487" y="3186892"/>
                  <a:pt x="6281421" y="3187454"/>
                </a:cubicBezTo>
                <a:cubicBezTo>
                  <a:pt x="6281354" y="3188014"/>
                  <a:pt x="6281031" y="3188436"/>
                  <a:pt x="6280700" y="3188396"/>
                </a:cubicBezTo>
                <a:cubicBezTo>
                  <a:pt x="6280368" y="3188355"/>
                  <a:pt x="6280153" y="3187866"/>
                  <a:pt x="6280220" y="3187305"/>
                </a:cubicBezTo>
                <a:cubicBezTo>
                  <a:pt x="6280287" y="3186744"/>
                  <a:pt x="6280610" y="3186324"/>
                  <a:pt x="6280941" y="3186365"/>
                </a:cubicBezTo>
                <a:close/>
                <a:moveTo>
                  <a:pt x="134879" y="3182401"/>
                </a:moveTo>
                <a:cubicBezTo>
                  <a:pt x="138369" y="3186335"/>
                  <a:pt x="142270" y="3186817"/>
                  <a:pt x="145350" y="3194201"/>
                </a:cubicBezTo>
                <a:cubicBezTo>
                  <a:pt x="146890" y="3197893"/>
                  <a:pt x="144117" y="3204557"/>
                  <a:pt x="142474" y="3218365"/>
                </a:cubicBezTo>
                <a:cubicBezTo>
                  <a:pt x="137034" y="3214191"/>
                  <a:pt x="131182" y="3213470"/>
                  <a:pt x="130053" y="3206325"/>
                </a:cubicBezTo>
                <a:cubicBezTo>
                  <a:pt x="130875" y="3199421"/>
                  <a:pt x="133646" y="3192757"/>
                  <a:pt x="134879" y="3182401"/>
                </a:cubicBezTo>
                <a:close/>
                <a:moveTo>
                  <a:pt x="6516925" y="3174797"/>
                </a:moveTo>
                <a:cubicBezTo>
                  <a:pt x="6522827" y="3175524"/>
                  <a:pt x="6528927" y="3174598"/>
                  <a:pt x="6534533" y="3175710"/>
                </a:cubicBezTo>
                <a:cubicBezTo>
                  <a:pt x="6540140" y="3176820"/>
                  <a:pt x="6545256" y="3179970"/>
                  <a:pt x="6549190" y="3188849"/>
                </a:cubicBezTo>
                <a:cubicBezTo>
                  <a:pt x="6540926" y="3191187"/>
                  <a:pt x="6533056" y="3190217"/>
                  <a:pt x="6524794" y="3192556"/>
                </a:cubicBezTo>
                <a:cubicBezTo>
                  <a:pt x="6504331" y="3196747"/>
                  <a:pt x="6483869" y="3200938"/>
                  <a:pt x="6464195" y="3198511"/>
                </a:cubicBezTo>
                <a:cubicBezTo>
                  <a:pt x="6450422" y="3196812"/>
                  <a:pt x="6438223" y="3198666"/>
                  <a:pt x="6423664" y="3203585"/>
                </a:cubicBezTo>
                <a:cubicBezTo>
                  <a:pt x="6401234" y="3207533"/>
                  <a:pt x="6380772" y="3211727"/>
                  <a:pt x="6359521" y="3239323"/>
                </a:cubicBezTo>
                <a:cubicBezTo>
                  <a:pt x="6359914" y="3236014"/>
                  <a:pt x="6359521" y="3239323"/>
                  <a:pt x="6359914" y="3236014"/>
                </a:cubicBezTo>
                <a:cubicBezTo>
                  <a:pt x="6357947" y="3235771"/>
                  <a:pt x="6357947" y="3235771"/>
                  <a:pt x="6357947" y="3235771"/>
                </a:cubicBezTo>
                <a:cubicBezTo>
                  <a:pt x="6357947" y="3235771"/>
                  <a:pt x="6357947" y="3235771"/>
                  <a:pt x="6358341" y="3232462"/>
                </a:cubicBezTo>
                <a:cubicBezTo>
                  <a:pt x="6360308" y="3232706"/>
                  <a:pt x="6357553" y="3239081"/>
                  <a:pt x="6360702" y="3229396"/>
                </a:cubicBezTo>
                <a:cubicBezTo>
                  <a:pt x="6363457" y="3223021"/>
                  <a:pt x="6361097" y="3209300"/>
                  <a:pt x="6352440" y="3214947"/>
                </a:cubicBezTo>
                <a:cubicBezTo>
                  <a:pt x="6374083" y="3200827"/>
                  <a:pt x="6396119" y="3200188"/>
                  <a:pt x="6418942" y="3192930"/>
                </a:cubicBezTo>
                <a:cubicBezTo>
                  <a:pt x="6449242" y="3189952"/>
                  <a:pt x="6479935" y="3183665"/>
                  <a:pt x="6510629" y="3177377"/>
                </a:cubicBezTo>
                <a:cubicBezTo>
                  <a:pt x="6512596" y="3177621"/>
                  <a:pt x="6514957" y="3174554"/>
                  <a:pt x="6516925" y="3174797"/>
                </a:cubicBezTo>
                <a:close/>
                <a:moveTo>
                  <a:pt x="6132584" y="3169124"/>
                </a:moveTo>
                <a:cubicBezTo>
                  <a:pt x="6128660" y="3168639"/>
                  <a:pt x="6126699" y="3168398"/>
                  <a:pt x="6124343" y="3171477"/>
                </a:cubicBezTo>
                <a:lnTo>
                  <a:pt x="6123472" y="3171369"/>
                </a:lnTo>
                <a:close/>
                <a:moveTo>
                  <a:pt x="6582444" y="3159679"/>
                </a:moveTo>
                <a:cubicBezTo>
                  <a:pt x="6584015" y="3163222"/>
                  <a:pt x="6585980" y="3163465"/>
                  <a:pt x="6587944" y="3163707"/>
                </a:cubicBezTo>
                <a:cubicBezTo>
                  <a:pt x="6591872" y="3164191"/>
                  <a:pt x="6597764" y="3164918"/>
                  <a:pt x="6601692" y="3165402"/>
                </a:cubicBezTo>
                <a:cubicBezTo>
                  <a:pt x="6605620" y="3165887"/>
                  <a:pt x="6607977" y="3162829"/>
                  <a:pt x="6609941" y="3163072"/>
                </a:cubicBezTo>
                <a:cubicBezTo>
                  <a:pt x="6609942" y="3179813"/>
                  <a:pt x="6598550" y="3175059"/>
                  <a:pt x="6592657" y="3174332"/>
                </a:cubicBezTo>
                <a:cubicBezTo>
                  <a:pt x="6584409" y="3176664"/>
                  <a:pt x="6572624" y="3175210"/>
                  <a:pt x="6565554" y="3184382"/>
                </a:cubicBezTo>
                <a:cubicBezTo>
                  <a:pt x="6570660" y="3174968"/>
                  <a:pt x="6578909" y="3172636"/>
                  <a:pt x="6582444" y="3159679"/>
                </a:cubicBezTo>
                <a:close/>
                <a:moveTo>
                  <a:pt x="6297112" y="3152818"/>
                </a:moveTo>
                <a:lnTo>
                  <a:pt x="6295568" y="3157264"/>
                </a:lnTo>
                <a:cubicBezTo>
                  <a:pt x="6295568" y="3157264"/>
                  <a:pt x="6295931" y="3154219"/>
                  <a:pt x="6295931" y="3154219"/>
                </a:cubicBezTo>
                <a:close/>
                <a:moveTo>
                  <a:pt x="6301743" y="3139481"/>
                </a:moveTo>
                <a:cubicBezTo>
                  <a:pt x="6303744" y="3139729"/>
                  <a:pt x="6305745" y="3139975"/>
                  <a:pt x="6307745" y="3140222"/>
                </a:cubicBezTo>
                <a:cubicBezTo>
                  <a:pt x="6303381" y="3142774"/>
                  <a:pt x="6301018" y="3145574"/>
                  <a:pt x="6298294" y="3151418"/>
                </a:cubicBezTo>
                <a:lnTo>
                  <a:pt x="6297112" y="3152818"/>
                </a:lnTo>
                <a:lnTo>
                  <a:pt x="6298656" y="3148373"/>
                </a:lnTo>
                <a:cubicBezTo>
                  <a:pt x="6297018" y="3145080"/>
                  <a:pt x="6297381" y="3142033"/>
                  <a:pt x="6297381" y="3142033"/>
                </a:cubicBezTo>
                <a:cubicBezTo>
                  <a:pt x="6297743" y="3138988"/>
                  <a:pt x="6299744" y="3139235"/>
                  <a:pt x="6301743" y="3139481"/>
                </a:cubicBezTo>
                <a:close/>
                <a:moveTo>
                  <a:pt x="6407392" y="3121606"/>
                </a:moveTo>
                <a:cubicBezTo>
                  <a:pt x="6406989" y="3124990"/>
                  <a:pt x="6406989" y="3124990"/>
                  <a:pt x="6406586" y="3128375"/>
                </a:cubicBezTo>
                <a:cubicBezTo>
                  <a:pt x="6405378" y="3138527"/>
                  <a:pt x="6402745" y="3127902"/>
                  <a:pt x="6398502" y="3130810"/>
                </a:cubicBezTo>
                <a:cubicBezTo>
                  <a:pt x="6394661" y="3130337"/>
                  <a:pt x="6390417" y="3133248"/>
                  <a:pt x="6385771" y="3139543"/>
                </a:cubicBezTo>
                <a:cubicBezTo>
                  <a:pt x="6386576" y="3132774"/>
                  <a:pt x="6388497" y="3133011"/>
                  <a:pt x="6390417" y="3133248"/>
                </a:cubicBezTo>
                <a:cubicBezTo>
                  <a:pt x="6392740" y="3130100"/>
                  <a:pt x="6398904" y="3127427"/>
                  <a:pt x="6403148" y="3124517"/>
                </a:cubicBezTo>
                <a:cubicBezTo>
                  <a:pt x="6403148" y="3124517"/>
                  <a:pt x="6405471" y="3121369"/>
                  <a:pt x="6407392" y="3121606"/>
                </a:cubicBezTo>
                <a:close/>
                <a:moveTo>
                  <a:pt x="6690193" y="3118714"/>
                </a:moveTo>
                <a:cubicBezTo>
                  <a:pt x="6691364" y="3117141"/>
                  <a:pt x="6693788" y="3117440"/>
                  <a:pt x="6695333" y="3118918"/>
                </a:cubicBezTo>
                <a:cubicBezTo>
                  <a:pt x="6696878" y="3120397"/>
                  <a:pt x="6697546" y="3123055"/>
                  <a:pt x="6695204" y="3126199"/>
                </a:cubicBezTo>
                <a:cubicBezTo>
                  <a:pt x="6690118" y="3135874"/>
                  <a:pt x="6680827" y="3131294"/>
                  <a:pt x="6673071" y="3130337"/>
                </a:cubicBezTo>
                <a:cubicBezTo>
                  <a:pt x="6678157" y="3120663"/>
                  <a:pt x="6684376" y="3117996"/>
                  <a:pt x="6690193" y="3118714"/>
                </a:cubicBezTo>
                <a:close/>
                <a:moveTo>
                  <a:pt x="710977" y="3116702"/>
                </a:moveTo>
                <a:cubicBezTo>
                  <a:pt x="727186" y="3115352"/>
                  <a:pt x="726414" y="3138694"/>
                  <a:pt x="730775" y="3152623"/>
                </a:cubicBezTo>
                <a:cubicBezTo>
                  <a:pt x="712996" y="3167171"/>
                  <a:pt x="703504" y="3162652"/>
                  <a:pt x="700321" y="3138822"/>
                </a:cubicBezTo>
                <a:cubicBezTo>
                  <a:pt x="698737" y="3135281"/>
                  <a:pt x="707024" y="3116214"/>
                  <a:pt x="710977" y="3116702"/>
                </a:cubicBezTo>
                <a:close/>
                <a:moveTo>
                  <a:pt x="790530" y="3106261"/>
                </a:moveTo>
                <a:lnTo>
                  <a:pt x="790237" y="3106648"/>
                </a:lnTo>
                <a:lnTo>
                  <a:pt x="788487" y="3106432"/>
                </a:lnTo>
                <a:lnTo>
                  <a:pt x="788503" y="3106403"/>
                </a:lnTo>
                <a:close/>
                <a:moveTo>
                  <a:pt x="684796" y="3093643"/>
                </a:moveTo>
                <a:cubicBezTo>
                  <a:pt x="682831" y="3093400"/>
                  <a:pt x="680864" y="3093157"/>
                  <a:pt x="678502" y="3096215"/>
                </a:cubicBezTo>
                <a:cubicBezTo>
                  <a:pt x="672602" y="3095487"/>
                  <a:pt x="666703" y="3094760"/>
                  <a:pt x="662768" y="3094274"/>
                </a:cubicBezTo>
                <a:cubicBezTo>
                  <a:pt x="616741" y="3095292"/>
                  <a:pt x="569927" y="3102911"/>
                  <a:pt x="525866" y="3104173"/>
                </a:cubicBezTo>
                <a:cubicBezTo>
                  <a:pt x="507768" y="3105289"/>
                  <a:pt x="492030" y="3103348"/>
                  <a:pt x="475902" y="3104705"/>
                </a:cubicBezTo>
                <a:cubicBezTo>
                  <a:pt x="475509" y="3108006"/>
                  <a:pt x="474724" y="3114605"/>
                  <a:pt x="473938" y="3121205"/>
                </a:cubicBezTo>
                <a:cubicBezTo>
                  <a:pt x="492034" y="3120088"/>
                  <a:pt x="510132" y="3118972"/>
                  <a:pt x="527836" y="3121155"/>
                </a:cubicBezTo>
                <a:cubicBezTo>
                  <a:pt x="533737" y="3121883"/>
                  <a:pt x="540030" y="3119312"/>
                  <a:pt x="545931" y="3120040"/>
                </a:cubicBezTo>
                <a:cubicBezTo>
                  <a:pt x="545931" y="3120040"/>
                  <a:pt x="545931" y="3120040"/>
                  <a:pt x="547898" y="3120283"/>
                </a:cubicBezTo>
                <a:cubicBezTo>
                  <a:pt x="553406" y="3124309"/>
                  <a:pt x="569537" y="3122952"/>
                  <a:pt x="575832" y="3120379"/>
                </a:cubicBezTo>
                <a:cubicBezTo>
                  <a:pt x="577799" y="3120623"/>
                  <a:pt x="577799" y="3120623"/>
                  <a:pt x="577799" y="3120623"/>
                </a:cubicBezTo>
                <a:cubicBezTo>
                  <a:pt x="577799" y="3120623"/>
                  <a:pt x="579766" y="3120865"/>
                  <a:pt x="581733" y="3121107"/>
                </a:cubicBezTo>
                <a:cubicBezTo>
                  <a:pt x="583700" y="3121350"/>
                  <a:pt x="587240" y="3125136"/>
                  <a:pt x="588026" y="3118535"/>
                </a:cubicBezTo>
                <a:cubicBezTo>
                  <a:pt x="612417" y="3114848"/>
                  <a:pt x="636806" y="3111161"/>
                  <a:pt x="658839" y="3110530"/>
                </a:cubicBezTo>
                <a:cubicBezTo>
                  <a:pt x="663164" y="3107715"/>
                  <a:pt x="665133" y="3107957"/>
                  <a:pt x="669063" y="3108442"/>
                </a:cubicBezTo>
                <a:cubicBezTo>
                  <a:pt x="673000" y="3108927"/>
                  <a:pt x="676932" y="3109413"/>
                  <a:pt x="679686" y="3103056"/>
                </a:cubicBezTo>
                <a:cubicBezTo>
                  <a:pt x="679686" y="3103056"/>
                  <a:pt x="679686" y="3103056"/>
                  <a:pt x="681653" y="3103299"/>
                </a:cubicBezTo>
                <a:cubicBezTo>
                  <a:pt x="684011" y="3100241"/>
                  <a:pt x="687947" y="3100727"/>
                  <a:pt x="689915" y="3100969"/>
                </a:cubicBezTo>
                <a:cubicBezTo>
                  <a:pt x="690307" y="3097671"/>
                  <a:pt x="692273" y="3097913"/>
                  <a:pt x="692273" y="3097913"/>
                </a:cubicBezTo>
                <a:cubicBezTo>
                  <a:pt x="692273" y="3097913"/>
                  <a:pt x="690307" y="3097671"/>
                  <a:pt x="690700" y="3094371"/>
                </a:cubicBezTo>
                <a:cubicBezTo>
                  <a:pt x="688732" y="3094128"/>
                  <a:pt x="684796" y="3093643"/>
                  <a:pt x="684796" y="3093643"/>
                </a:cubicBezTo>
                <a:close/>
                <a:moveTo>
                  <a:pt x="5981649" y="3089699"/>
                </a:moveTo>
                <a:cubicBezTo>
                  <a:pt x="5983588" y="3089938"/>
                  <a:pt x="5992902" y="3094325"/>
                  <a:pt x="5988265" y="3100228"/>
                </a:cubicBezTo>
                <a:cubicBezTo>
                  <a:pt x="5982868" y="3112514"/>
                  <a:pt x="5973554" y="3108127"/>
                  <a:pt x="5965798" y="3107170"/>
                </a:cubicBezTo>
                <a:cubicBezTo>
                  <a:pt x="5971195" y="3094884"/>
                  <a:pt x="5975452" y="3092173"/>
                  <a:pt x="5981649" y="3089699"/>
                </a:cubicBezTo>
                <a:close/>
                <a:moveTo>
                  <a:pt x="5922225" y="3084431"/>
                </a:moveTo>
                <a:cubicBezTo>
                  <a:pt x="5923630" y="3087976"/>
                  <a:pt x="5926440" y="3095064"/>
                  <a:pt x="5927449" y="3101933"/>
                </a:cubicBezTo>
                <a:cubicBezTo>
                  <a:pt x="5927054" y="3105255"/>
                  <a:pt x="5924463" y="3111679"/>
                  <a:pt x="5923277" y="3121647"/>
                </a:cubicBezTo>
                <a:cubicBezTo>
                  <a:pt x="5920862" y="3111234"/>
                  <a:pt x="5917656" y="3107467"/>
                  <a:pt x="5916646" y="3100601"/>
                </a:cubicBezTo>
                <a:cubicBezTo>
                  <a:pt x="5917437" y="3093955"/>
                  <a:pt x="5920028" y="3087532"/>
                  <a:pt x="5922225" y="3084431"/>
                </a:cubicBezTo>
                <a:close/>
                <a:moveTo>
                  <a:pt x="768307" y="3073037"/>
                </a:moveTo>
                <a:cubicBezTo>
                  <a:pt x="764018" y="3075805"/>
                  <a:pt x="762069" y="3075563"/>
                  <a:pt x="758168" y="3075083"/>
                </a:cubicBezTo>
                <a:cubicBezTo>
                  <a:pt x="755831" y="3078091"/>
                  <a:pt x="749591" y="3080618"/>
                  <a:pt x="747256" y="3083626"/>
                </a:cubicBezTo>
                <a:cubicBezTo>
                  <a:pt x="737503" y="3082423"/>
                  <a:pt x="727366" y="3084470"/>
                  <a:pt x="717223" y="3086516"/>
                </a:cubicBezTo>
                <a:cubicBezTo>
                  <a:pt x="712937" y="3089284"/>
                  <a:pt x="709036" y="3088802"/>
                  <a:pt x="703186" y="3088080"/>
                </a:cubicBezTo>
                <a:cubicBezTo>
                  <a:pt x="705134" y="3088321"/>
                  <a:pt x="706698" y="3091811"/>
                  <a:pt x="706698" y="3091811"/>
                </a:cubicBezTo>
                <a:cubicBezTo>
                  <a:pt x="714115" y="3096021"/>
                  <a:pt x="719580" y="3099993"/>
                  <a:pt x="727381" y="3100955"/>
                </a:cubicBezTo>
                <a:cubicBezTo>
                  <a:pt x="729333" y="3101195"/>
                  <a:pt x="733235" y="3101677"/>
                  <a:pt x="735183" y="3101917"/>
                </a:cubicBezTo>
                <a:cubicBezTo>
                  <a:pt x="735570" y="3098668"/>
                  <a:pt x="737521" y="3098908"/>
                  <a:pt x="737521" y="3098908"/>
                </a:cubicBezTo>
                <a:cubicBezTo>
                  <a:pt x="739856" y="3095900"/>
                  <a:pt x="744918" y="3086635"/>
                  <a:pt x="746869" y="3086875"/>
                </a:cubicBezTo>
                <a:cubicBezTo>
                  <a:pt x="748818" y="3087116"/>
                  <a:pt x="746869" y="3086875"/>
                  <a:pt x="748818" y="3087116"/>
                </a:cubicBezTo>
                <a:cubicBezTo>
                  <a:pt x="750771" y="3087357"/>
                  <a:pt x="752334" y="3090845"/>
                  <a:pt x="753898" y="3094335"/>
                </a:cubicBezTo>
                <a:cubicBezTo>
                  <a:pt x="757008" y="3084830"/>
                  <a:pt x="761682" y="3078813"/>
                  <a:pt x="768307" y="3073037"/>
                </a:cubicBezTo>
                <a:close/>
                <a:moveTo>
                  <a:pt x="955413" y="3059150"/>
                </a:moveTo>
                <a:lnTo>
                  <a:pt x="955181" y="3060195"/>
                </a:lnTo>
                <a:lnTo>
                  <a:pt x="954774" y="3060342"/>
                </a:lnTo>
                <a:cubicBezTo>
                  <a:pt x="954824" y="3059925"/>
                  <a:pt x="955413" y="3059150"/>
                  <a:pt x="955413" y="3059150"/>
                </a:cubicBezTo>
                <a:close/>
                <a:moveTo>
                  <a:pt x="81087" y="3058328"/>
                </a:moveTo>
                <a:cubicBezTo>
                  <a:pt x="81087" y="3058328"/>
                  <a:pt x="91090" y="3059562"/>
                  <a:pt x="90679" y="3063014"/>
                </a:cubicBezTo>
                <a:cubicBezTo>
                  <a:pt x="93859" y="3070410"/>
                  <a:pt x="90626" y="3080520"/>
                  <a:pt x="90983" y="3094575"/>
                </a:cubicBezTo>
                <a:cubicBezTo>
                  <a:pt x="83802" y="3086684"/>
                  <a:pt x="77801" y="3085944"/>
                  <a:pt x="76212" y="3082244"/>
                </a:cubicBezTo>
                <a:cubicBezTo>
                  <a:pt x="75033" y="3075094"/>
                  <a:pt x="78266" y="3064984"/>
                  <a:pt x="81087" y="3058328"/>
                </a:cubicBezTo>
                <a:close/>
                <a:moveTo>
                  <a:pt x="5913609" y="3057464"/>
                </a:moveTo>
                <a:cubicBezTo>
                  <a:pt x="5915518" y="3058120"/>
                  <a:pt x="5917771" y="3060079"/>
                  <a:pt x="5920513" y="3062098"/>
                </a:cubicBezTo>
                <a:cubicBezTo>
                  <a:pt x="5927561" y="3069690"/>
                  <a:pt x="5934610" y="3077283"/>
                  <a:pt x="5942447" y="3078250"/>
                </a:cubicBezTo>
                <a:cubicBezTo>
                  <a:pt x="5928731" y="3076558"/>
                  <a:pt x="5914228" y="3081493"/>
                  <a:pt x="5899725" y="3086426"/>
                </a:cubicBezTo>
                <a:cubicBezTo>
                  <a:pt x="5901290" y="3089982"/>
                  <a:pt x="5902855" y="3093536"/>
                  <a:pt x="5902461" y="3096850"/>
                </a:cubicBezTo>
                <a:cubicBezTo>
                  <a:pt x="5904026" y="3100404"/>
                  <a:pt x="5901278" y="3106788"/>
                  <a:pt x="5900883" y="3110102"/>
                </a:cubicBezTo>
                <a:cubicBezTo>
                  <a:pt x="5899319" y="3106546"/>
                  <a:pt x="5897753" y="3102992"/>
                  <a:pt x="5896189" y="3099437"/>
                </a:cubicBezTo>
                <a:cubicBezTo>
                  <a:pt x="5896583" y="3096124"/>
                  <a:pt x="5896977" y="3092811"/>
                  <a:pt x="5897766" y="3086185"/>
                </a:cubicBezTo>
                <a:cubicBezTo>
                  <a:pt x="5878949" y="3093950"/>
                  <a:pt x="5858174" y="3101472"/>
                  <a:pt x="5838186" y="3102369"/>
                </a:cubicBezTo>
                <a:cubicBezTo>
                  <a:pt x="5832309" y="3101644"/>
                  <a:pt x="5827602" y="3107787"/>
                  <a:pt x="5821724" y="3107061"/>
                </a:cubicBezTo>
                <a:cubicBezTo>
                  <a:pt x="5817806" y="3106579"/>
                  <a:pt x="5813887" y="3106095"/>
                  <a:pt x="5808404" y="3102057"/>
                </a:cubicBezTo>
                <a:cubicBezTo>
                  <a:pt x="5806838" y="3098502"/>
                  <a:pt x="5805273" y="3094947"/>
                  <a:pt x="5806062" y="3088321"/>
                </a:cubicBezTo>
                <a:cubicBezTo>
                  <a:pt x="5806850" y="3081695"/>
                  <a:pt x="5809204" y="3078625"/>
                  <a:pt x="5811163" y="3078866"/>
                </a:cubicBezTo>
                <a:cubicBezTo>
                  <a:pt x="5815082" y="3079350"/>
                  <a:pt x="5819394" y="3076518"/>
                  <a:pt x="5825272" y="3077243"/>
                </a:cubicBezTo>
                <a:cubicBezTo>
                  <a:pt x="5842907" y="3079419"/>
                  <a:pt x="5860934" y="3078281"/>
                  <a:pt x="5877791" y="3070275"/>
                </a:cubicBezTo>
                <a:cubicBezTo>
                  <a:pt x="5887982" y="3068170"/>
                  <a:pt x="5898949" y="3076247"/>
                  <a:pt x="5908757" y="3060647"/>
                </a:cubicBezTo>
                <a:cubicBezTo>
                  <a:pt x="5910131" y="3057455"/>
                  <a:pt x="5911699" y="3056809"/>
                  <a:pt x="5913609" y="3057464"/>
                </a:cubicBezTo>
                <a:close/>
                <a:moveTo>
                  <a:pt x="5781411" y="3043711"/>
                </a:moveTo>
                <a:cubicBezTo>
                  <a:pt x="5785654" y="3040801"/>
                  <a:pt x="5791322" y="3058669"/>
                  <a:pt x="5790114" y="3068823"/>
                </a:cubicBezTo>
                <a:cubicBezTo>
                  <a:pt x="5789308" y="3075592"/>
                  <a:pt x="5785777" y="3088891"/>
                  <a:pt x="5781936" y="3088417"/>
                </a:cubicBezTo>
                <a:cubicBezTo>
                  <a:pt x="5779613" y="3091565"/>
                  <a:pt x="5775463" y="3077317"/>
                  <a:pt x="5770507" y="3069839"/>
                </a:cubicBezTo>
                <a:cubicBezTo>
                  <a:pt x="5775959" y="3056774"/>
                  <a:pt x="5779087" y="3046859"/>
                  <a:pt x="5781411" y="3043711"/>
                </a:cubicBezTo>
                <a:close/>
                <a:moveTo>
                  <a:pt x="1116583" y="3027398"/>
                </a:moveTo>
                <a:cubicBezTo>
                  <a:pt x="1118384" y="3027620"/>
                  <a:pt x="1120184" y="3027843"/>
                  <a:pt x="1121985" y="3028065"/>
                </a:cubicBezTo>
                <a:cubicBezTo>
                  <a:pt x="1121985" y="3028065"/>
                  <a:pt x="1121985" y="3028065"/>
                  <a:pt x="1114301" y="3031237"/>
                </a:cubicBezTo>
                <a:cubicBezTo>
                  <a:pt x="1114301" y="3031237"/>
                  <a:pt x="1114785" y="3027176"/>
                  <a:pt x="1116583" y="3027398"/>
                </a:cubicBezTo>
                <a:close/>
                <a:moveTo>
                  <a:pt x="678689" y="3008413"/>
                </a:moveTo>
                <a:cubicBezTo>
                  <a:pt x="680747" y="3008668"/>
                  <a:pt x="681998" y="3015690"/>
                  <a:pt x="685711" y="3019581"/>
                </a:cubicBezTo>
                <a:cubicBezTo>
                  <a:pt x="681193" y="3022458"/>
                  <a:pt x="678330" y="3028973"/>
                  <a:pt x="676272" y="3028720"/>
                </a:cubicBezTo>
                <a:cubicBezTo>
                  <a:pt x="674214" y="3028466"/>
                  <a:pt x="672962" y="3021442"/>
                  <a:pt x="671308" y="3017805"/>
                </a:cubicBezTo>
                <a:cubicBezTo>
                  <a:pt x="671710" y="3014422"/>
                  <a:pt x="676630" y="3008160"/>
                  <a:pt x="678689" y="3008413"/>
                </a:cubicBezTo>
                <a:close/>
                <a:moveTo>
                  <a:pt x="5756284" y="2989791"/>
                </a:moveTo>
                <a:cubicBezTo>
                  <a:pt x="5756876" y="3000166"/>
                  <a:pt x="5757871" y="3007156"/>
                  <a:pt x="5759269" y="3010762"/>
                </a:cubicBezTo>
                <a:cubicBezTo>
                  <a:pt x="5758866" y="3014147"/>
                  <a:pt x="5756260" y="3020694"/>
                  <a:pt x="5756260" y="3020694"/>
                </a:cubicBezTo>
                <a:cubicBezTo>
                  <a:pt x="5754460" y="3020472"/>
                  <a:pt x="5753062" y="3016865"/>
                  <a:pt x="5751664" y="3013258"/>
                </a:cubicBezTo>
                <a:cubicBezTo>
                  <a:pt x="5752067" y="3009874"/>
                  <a:pt x="5752470" y="3006489"/>
                  <a:pt x="5756284" y="2989791"/>
                </a:cubicBezTo>
                <a:close/>
                <a:moveTo>
                  <a:pt x="5799001" y="2944839"/>
                </a:moveTo>
                <a:cubicBezTo>
                  <a:pt x="5802929" y="2945323"/>
                  <a:pt x="5805679" y="2955707"/>
                  <a:pt x="5807250" y="2959247"/>
                </a:cubicBezTo>
                <a:cubicBezTo>
                  <a:pt x="5806466" y="2982587"/>
                  <a:pt x="5802931" y="2995544"/>
                  <a:pt x="5797431" y="2991518"/>
                </a:cubicBezTo>
                <a:cubicBezTo>
                  <a:pt x="5791539" y="2990791"/>
                  <a:pt x="5788396" y="2983707"/>
                  <a:pt x="5788396" y="2966966"/>
                </a:cubicBezTo>
                <a:cubicBezTo>
                  <a:pt x="5788002" y="2953526"/>
                  <a:pt x="5793501" y="2940811"/>
                  <a:pt x="5799001" y="2944839"/>
                </a:cubicBezTo>
                <a:close/>
                <a:moveTo>
                  <a:pt x="5736411" y="2921408"/>
                </a:moveTo>
                <a:cubicBezTo>
                  <a:pt x="5736411" y="2921408"/>
                  <a:pt x="5739852" y="2928307"/>
                  <a:pt x="5739852" y="2928307"/>
                </a:cubicBezTo>
                <a:cubicBezTo>
                  <a:pt x="5739092" y="2934691"/>
                  <a:pt x="5738333" y="2941072"/>
                  <a:pt x="5736232" y="2940812"/>
                </a:cubicBezTo>
                <a:cubicBezTo>
                  <a:pt x="5735853" y="2944004"/>
                  <a:pt x="5732411" y="2937102"/>
                  <a:pt x="5730690" y="2933654"/>
                </a:cubicBezTo>
                <a:cubicBezTo>
                  <a:pt x="5733550" y="2927530"/>
                  <a:pt x="5733930" y="2924340"/>
                  <a:pt x="5736411" y="2921408"/>
                </a:cubicBezTo>
                <a:close/>
                <a:moveTo>
                  <a:pt x="5766209" y="2920962"/>
                </a:moveTo>
                <a:cubicBezTo>
                  <a:pt x="5768147" y="2921201"/>
                  <a:pt x="5775903" y="2922158"/>
                  <a:pt x="5772825" y="2931492"/>
                </a:cubicBezTo>
                <a:cubicBezTo>
                  <a:pt x="5765489" y="2943539"/>
                  <a:pt x="5756174" y="2939152"/>
                  <a:pt x="5748418" y="2938195"/>
                </a:cubicBezTo>
                <a:cubicBezTo>
                  <a:pt x="5753815" y="2925909"/>
                  <a:pt x="5760011" y="2923436"/>
                  <a:pt x="5766209" y="2920962"/>
                </a:cubicBezTo>
                <a:close/>
                <a:moveTo>
                  <a:pt x="258468" y="2911889"/>
                </a:moveTo>
                <a:cubicBezTo>
                  <a:pt x="263875" y="2915112"/>
                  <a:pt x="268138" y="2921602"/>
                  <a:pt x="270117" y="2930364"/>
                </a:cubicBezTo>
                <a:cubicBezTo>
                  <a:pt x="273674" y="2951248"/>
                  <a:pt x="266906" y="2974267"/>
                  <a:pt x="257767" y="2983361"/>
                </a:cubicBezTo>
                <a:cubicBezTo>
                  <a:pt x="242672" y="2991722"/>
                  <a:pt x="229576" y="2983292"/>
                  <a:pt x="226418" y="2959049"/>
                </a:cubicBezTo>
                <a:cubicBezTo>
                  <a:pt x="222861" y="2938165"/>
                  <a:pt x="226844" y="2921619"/>
                  <a:pt x="239953" y="2913013"/>
                </a:cubicBezTo>
                <a:cubicBezTo>
                  <a:pt x="246508" y="2908711"/>
                  <a:pt x="253059" y="2908667"/>
                  <a:pt x="258468" y="2911889"/>
                </a:cubicBezTo>
                <a:close/>
                <a:moveTo>
                  <a:pt x="407816" y="2906277"/>
                </a:moveTo>
                <a:cubicBezTo>
                  <a:pt x="410040" y="2904859"/>
                  <a:pt x="413079" y="2905233"/>
                  <a:pt x="417030" y="2906567"/>
                </a:cubicBezTo>
                <a:cubicBezTo>
                  <a:pt x="420982" y="2907901"/>
                  <a:pt x="425848" y="2910193"/>
                  <a:pt x="431725" y="2912610"/>
                </a:cubicBezTo>
                <a:cubicBezTo>
                  <a:pt x="425689" y="2928790"/>
                  <a:pt x="421679" y="2945220"/>
                  <a:pt x="417231" y="2948057"/>
                </a:cubicBezTo>
                <a:cubicBezTo>
                  <a:pt x="412783" y="2950893"/>
                  <a:pt x="401027" y="2946058"/>
                  <a:pt x="399796" y="2939137"/>
                </a:cubicBezTo>
                <a:cubicBezTo>
                  <a:pt x="396538" y="2931966"/>
                  <a:pt x="400946" y="2912199"/>
                  <a:pt x="407816" y="2906277"/>
                </a:cubicBezTo>
                <a:close/>
                <a:moveTo>
                  <a:pt x="5699912" y="2893449"/>
                </a:moveTo>
                <a:cubicBezTo>
                  <a:pt x="5706424" y="2890924"/>
                  <a:pt x="5707684" y="2897736"/>
                  <a:pt x="5708163" y="2911108"/>
                </a:cubicBezTo>
                <a:cubicBezTo>
                  <a:pt x="5708642" y="2924480"/>
                  <a:pt x="5705430" y="2934070"/>
                  <a:pt x="5701350" y="2933567"/>
                </a:cubicBezTo>
                <a:cubicBezTo>
                  <a:pt x="5697269" y="2933063"/>
                  <a:pt x="5693968" y="2926000"/>
                  <a:pt x="5690278" y="2922215"/>
                </a:cubicBezTo>
                <a:cubicBezTo>
                  <a:pt x="5690189" y="2905563"/>
                  <a:pt x="5695832" y="2892945"/>
                  <a:pt x="5699912" y="2893449"/>
                </a:cubicBezTo>
                <a:close/>
                <a:moveTo>
                  <a:pt x="5508183" y="2862353"/>
                </a:moveTo>
                <a:cubicBezTo>
                  <a:pt x="5511377" y="2869616"/>
                  <a:pt x="5512573" y="2876629"/>
                  <a:pt x="5512170" y="2880014"/>
                </a:cubicBezTo>
                <a:cubicBezTo>
                  <a:pt x="5513365" y="2887029"/>
                  <a:pt x="5508558" y="2893305"/>
                  <a:pt x="5508558" y="2893305"/>
                </a:cubicBezTo>
                <a:cubicBezTo>
                  <a:pt x="5506559" y="2893058"/>
                  <a:pt x="5501362" y="2885549"/>
                  <a:pt x="5501765" y="2882164"/>
                </a:cubicBezTo>
                <a:cubicBezTo>
                  <a:pt x="5502571" y="2875396"/>
                  <a:pt x="5505377" y="2868874"/>
                  <a:pt x="5508183" y="2862353"/>
                </a:cubicBezTo>
                <a:close/>
                <a:moveTo>
                  <a:pt x="5730818" y="2856847"/>
                </a:moveTo>
                <a:cubicBezTo>
                  <a:pt x="5731987" y="2863401"/>
                  <a:pt x="5735452" y="2867033"/>
                  <a:pt x="5734700" y="2873350"/>
                </a:cubicBezTo>
                <a:cubicBezTo>
                  <a:pt x="5736245" y="2876746"/>
                  <a:pt x="5733573" y="2882826"/>
                  <a:pt x="5731652" y="2882589"/>
                </a:cubicBezTo>
                <a:cubicBezTo>
                  <a:pt x="5731276" y="2885749"/>
                  <a:pt x="5728187" y="2878957"/>
                  <a:pt x="5728563" y="2875799"/>
                </a:cubicBezTo>
                <a:cubicBezTo>
                  <a:pt x="5727019" y="2872403"/>
                  <a:pt x="5729691" y="2866322"/>
                  <a:pt x="5730818" y="2856847"/>
                </a:cubicBezTo>
                <a:close/>
                <a:moveTo>
                  <a:pt x="480865" y="2814379"/>
                </a:moveTo>
                <a:cubicBezTo>
                  <a:pt x="485068" y="2811463"/>
                  <a:pt x="489964" y="2818936"/>
                  <a:pt x="497164" y="2823256"/>
                </a:cubicBezTo>
                <a:cubicBezTo>
                  <a:pt x="493652" y="2836559"/>
                  <a:pt x="490140" y="2849862"/>
                  <a:pt x="485937" y="2852777"/>
                </a:cubicBezTo>
                <a:cubicBezTo>
                  <a:pt x="482136" y="2852308"/>
                  <a:pt x="473439" y="2844368"/>
                  <a:pt x="474245" y="2837600"/>
                </a:cubicBezTo>
                <a:cubicBezTo>
                  <a:pt x="472747" y="2833981"/>
                  <a:pt x="476661" y="2817294"/>
                  <a:pt x="480865" y="2814379"/>
                </a:cubicBezTo>
                <a:close/>
                <a:moveTo>
                  <a:pt x="602889" y="2808825"/>
                </a:moveTo>
                <a:cubicBezTo>
                  <a:pt x="609053" y="2806152"/>
                  <a:pt x="614008" y="2813631"/>
                  <a:pt x="623208" y="2818198"/>
                </a:cubicBezTo>
                <a:cubicBezTo>
                  <a:pt x="617756" y="2831263"/>
                  <a:pt x="616145" y="2844799"/>
                  <a:pt x="611499" y="2851095"/>
                </a:cubicBezTo>
                <a:cubicBezTo>
                  <a:pt x="603011" y="2856916"/>
                  <a:pt x="594215" y="2848963"/>
                  <a:pt x="594308" y="2831805"/>
                </a:cubicBezTo>
                <a:cubicBezTo>
                  <a:pt x="593193" y="2824800"/>
                  <a:pt x="599048" y="2808352"/>
                  <a:pt x="602889" y="2808825"/>
                </a:cubicBezTo>
                <a:close/>
                <a:moveTo>
                  <a:pt x="5614668" y="2795133"/>
                </a:moveTo>
                <a:cubicBezTo>
                  <a:pt x="5616209" y="2798561"/>
                  <a:pt x="5617749" y="2801988"/>
                  <a:pt x="5618910" y="2808607"/>
                </a:cubicBezTo>
                <a:cubicBezTo>
                  <a:pt x="5618910" y="2808607"/>
                  <a:pt x="5615851" y="2817944"/>
                  <a:pt x="5615851" y="2817944"/>
                </a:cubicBezTo>
                <a:cubicBezTo>
                  <a:pt x="5613930" y="2817707"/>
                  <a:pt x="5612391" y="2814279"/>
                  <a:pt x="5608929" y="2810614"/>
                </a:cubicBezTo>
                <a:cubicBezTo>
                  <a:pt x="5611608" y="2804469"/>
                  <a:pt x="5612369" y="2798088"/>
                  <a:pt x="5614668" y="2795133"/>
                </a:cubicBezTo>
                <a:close/>
                <a:moveTo>
                  <a:pt x="679067" y="2785941"/>
                </a:moveTo>
                <a:cubicBezTo>
                  <a:pt x="680702" y="2789234"/>
                  <a:pt x="680702" y="2789234"/>
                  <a:pt x="682342" y="2792526"/>
                </a:cubicBezTo>
                <a:cubicBezTo>
                  <a:pt x="682342" y="2792526"/>
                  <a:pt x="681617" y="2798619"/>
                  <a:pt x="679615" y="2798372"/>
                </a:cubicBezTo>
                <a:cubicBezTo>
                  <a:pt x="679615" y="2798372"/>
                  <a:pt x="677980" y="2795080"/>
                  <a:pt x="675978" y="2794833"/>
                </a:cubicBezTo>
                <a:cubicBezTo>
                  <a:pt x="676341" y="2791786"/>
                  <a:pt x="676703" y="2788741"/>
                  <a:pt x="679067" y="2785941"/>
                </a:cubicBezTo>
                <a:close/>
                <a:moveTo>
                  <a:pt x="5720077" y="2777228"/>
                </a:moveTo>
                <a:cubicBezTo>
                  <a:pt x="5721475" y="2780835"/>
                  <a:pt x="5724672" y="2784663"/>
                  <a:pt x="5723867" y="2791431"/>
                </a:cubicBezTo>
                <a:cubicBezTo>
                  <a:pt x="5725266" y="2795038"/>
                  <a:pt x="5722659" y="2801585"/>
                  <a:pt x="5720052" y="2808131"/>
                </a:cubicBezTo>
                <a:cubicBezTo>
                  <a:pt x="5719058" y="2801140"/>
                  <a:pt x="5715859" y="2797311"/>
                  <a:pt x="5716665" y="2790542"/>
                </a:cubicBezTo>
                <a:cubicBezTo>
                  <a:pt x="5715267" y="2786937"/>
                  <a:pt x="5717873" y="2780390"/>
                  <a:pt x="5720077" y="2777228"/>
                </a:cubicBezTo>
                <a:close/>
                <a:moveTo>
                  <a:pt x="788616" y="2737643"/>
                </a:moveTo>
                <a:cubicBezTo>
                  <a:pt x="793714" y="2745140"/>
                  <a:pt x="798809" y="2752636"/>
                  <a:pt x="802341" y="2756505"/>
                </a:cubicBezTo>
                <a:cubicBezTo>
                  <a:pt x="798004" y="2759405"/>
                  <a:pt x="794070" y="2758919"/>
                  <a:pt x="790135" y="2758434"/>
                </a:cubicBezTo>
                <a:cubicBezTo>
                  <a:pt x="777171" y="2749966"/>
                  <a:pt x="764966" y="2751895"/>
                  <a:pt x="749583" y="2763733"/>
                </a:cubicBezTo>
                <a:cubicBezTo>
                  <a:pt x="742874" y="2769774"/>
                  <a:pt x="728707" y="2771460"/>
                  <a:pt x="733892" y="2744629"/>
                </a:cubicBezTo>
                <a:cubicBezTo>
                  <a:pt x="739796" y="2745356"/>
                  <a:pt x="748066" y="2742943"/>
                  <a:pt x="753966" y="2743671"/>
                </a:cubicBezTo>
                <a:cubicBezTo>
                  <a:pt x="766174" y="2741743"/>
                  <a:pt x="778380" y="2739814"/>
                  <a:pt x="788616" y="2737643"/>
                </a:cubicBezTo>
                <a:close/>
                <a:moveTo>
                  <a:pt x="986938" y="2725018"/>
                </a:moveTo>
                <a:cubicBezTo>
                  <a:pt x="986523" y="2728497"/>
                  <a:pt x="988324" y="2728720"/>
                  <a:pt x="988324" y="2728720"/>
                </a:cubicBezTo>
                <a:cubicBezTo>
                  <a:pt x="987496" y="2735682"/>
                  <a:pt x="986667" y="2742645"/>
                  <a:pt x="985839" y="2749607"/>
                </a:cubicBezTo>
                <a:cubicBezTo>
                  <a:pt x="984038" y="2749384"/>
                  <a:pt x="984038" y="2749384"/>
                  <a:pt x="982238" y="2749162"/>
                </a:cubicBezTo>
                <a:cubicBezTo>
                  <a:pt x="983066" y="2742199"/>
                  <a:pt x="983480" y="2738720"/>
                  <a:pt x="983895" y="2735238"/>
                </a:cubicBezTo>
                <a:cubicBezTo>
                  <a:pt x="984309" y="2731757"/>
                  <a:pt x="986523" y="2728497"/>
                  <a:pt x="986938" y="2725018"/>
                </a:cubicBezTo>
                <a:close/>
                <a:moveTo>
                  <a:pt x="1163032" y="2713771"/>
                </a:moveTo>
                <a:cubicBezTo>
                  <a:pt x="1163844" y="2723760"/>
                  <a:pt x="1164269" y="2736999"/>
                  <a:pt x="1165081" y="2746989"/>
                </a:cubicBezTo>
                <a:lnTo>
                  <a:pt x="1290427" y="2736077"/>
                </a:lnTo>
                <a:cubicBezTo>
                  <a:pt x="1292784" y="2733072"/>
                  <a:pt x="1294758" y="2733315"/>
                  <a:pt x="1297116" y="2730309"/>
                </a:cubicBezTo>
                <a:cubicBezTo>
                  <a:pt x="1297890" y="2723811"/>
                  <a:pt x="1300246" y="2720805"/>
                  <a:pt x="1302605" y="2717800"/>
                </a:cubicBezTo>
                <a:cubicBezTo>
                  <a:pt x="1283272" y="2712118"/>
                  <a:pt x="1262396" y="2719434"/>
                  <a:pt x="1244262" y="2720493"/>
                </a:cubicBezTo>
                <a:cubicBezTo>
                  <a:pt x="1223769" y="2724559"/>
                  <a:pt x="1206798" y="2715872"/>
                  <a:pt x="1188278" y="2720182"/>
                </a:cubicBezTo>
                <a:cubicBezTo>
                  <a:pt x="1180391" y="2719209"/>
                  <a:pt x="1172505" y="2718236"/>
                  <a:pt x="1165004" y="2714015"/>
                </a:cubicBezTo>
                <a:cubicBezTo>
                  <a:pt x="1165004" y="2714015"/>
                  <a:pt x="1163032" y="2713771"/>
                  <a:pt x="1163032" y="2713771"/>
                </a:cubicBezTo>
                <a:close/>
                <a:moveTo>
                  <a:pt x="1023252" y="2652549"/>
                </a:moveTo>
                <a:cubicBezTo>
                  <a:pt x="1031557" y="2650168"/>
                  <a:pt x="1039844" y="2664820"/>
                  <a:pt x="1039424" y="2685213"/>
                </a:cubicBezTo>
                <a:cubicBezTo>
                  <a:pt x="1040581" y="2709208"/>
                  <a:pt x="1033829" y="2732229"/>
                  <a:pt x="1025522" y="2734611"/>
                </a:cubicBezTo>
                <a:cubicBezTo>
                  <a:pt x="1019191" y="2737238"/>
                  <a:pt x="1009728" y="2715626"/>
                  <a:pt x="1009349" y="2701949"/>
                </a:cubicBezTo>
                <a:cubicBezTo>
                  <a:pt x="1010570" y="2674839"/>
                  <a:pt x="1014944" y="2654934"/>
                  <a:pt x="1023252" y="2652549"/>
                </a:cubicBezTo>
                <a:close/>
                <a:moveTo>
                  <a:pt x="1210076" y="2641279"/>
                </a:moveTo>
                <a:cubicBezTo>
                  <a:pt x="1183749" y="2661564"/>
                  <a:pt x="1159786" y="2661970"/>
                  <a:pt x="1135044" y="2652195"/>
                </a:cubicBezTo>
                <a:cubicBezTo>
                  <a:pt x="1140541" y="2656235"/>
                  <a:pt x="1144076" y="2660032"/>
                  <a:pt x="1147610" y="2663830"/>
                </a:cubicBezTo>
                <a:cubicBezTo>
                  <a:pt x="1153500" y="2664556"/>
                  <a:pt x="1158998" y="2668596"/>
                  <a:pt x="1165286" y="2666010"/>
                </a:cubicBezTo>
                <a:cubicBezTo>
                  <a:pt x="1165276" y="2682817"/>
                  <a:pt x="1160175" y="2675466"/>
                  <a:pt x="1157815" y="2678535"/>
                </a:cubicBezTo>
                <a:cubicBezTo>
                  <a:pt x="1167637" y="2679747"/>
                  <a:pt x="1177054" y="2701078"/>
                  <a:pt x="1187268" y="2698977"/>
                </a:cubicBezTo>
                <a:cubicBezTo>
                  <a:pt x="1184924" y="2668432"/>
                  <a:pt x="1184924" y="2668432"/>
                  <a:pt x="1195532" y="2663017"/>
                </a:cubicBezTo>
                <a:cubicBezTo>
                  <a:pt x="1207710" y="2661158"/>
                  <a:pt x="1216744" y="2668995"/>
                  <a:pt x="1228919" y="2667135"/>
                </a:cubicBezTo>
                <a:cubicBezTo>
                  <a:pt x="1241099" y="2665276"/>
                  <a:pt x="1252884" y="2666730"/>
                  <a:pt x="1265064" y="2664871"/>
                </a:cubicBezTo>
                <a:cubicBezTo>
                  <a:pt x="1257599" y="2660589"/>
                  <a:pt x="1251705" y="2659861"/>
                  <a:pt x="1245814" y="2659135"/>
                </a:cubicBezTo>
                <a:cubicBezTo>
                  <a:pt x="1237958" y="2658166"/>
                  <a:pt x="1230101" y="2657197"/>
                  <a:pt x="1221854" y="2659541"/>
                </a:cubicBezTo>
                <a:cubicBezTo>
                  <a:pt x="1217927" y="2659057"/>
                  <a:pt x="1211640" y="2661643"/>
                  <a:pt x="1208893" y="2651219"/>
                </a:cubicBezTo>
                <a:cubicBezTo>
                  <a:pt x="1209287" y="2647906"/>
                  <a:pt x="1209682" y="2644592"/>
                  <a:pt x="1210076" y="2641279"/>
                </a:cubicBezTo>
                <a:close/>
                <a:moveTo>
                  <a:pt x="919220" y="2623200"/>
                </a:moveTo>
                <a:cubicBezTo>
                  <a:pt x="919615" y="2619877"/>
                  <a:pt x="926827" y="2627508"/>
                  <a:pt x="942435" y="2632805"/>
                </a:cubicBezTo>
                <a:cubicBezTo>
                  <a:pt x="935247" y="2642033"/>
                  <a:pt x="929664" y="2654831"/>
                  <a:pt x="925663" y="2654337"/>
                </a:cubicBezTo>
                <a:cubicBezTo>
                  <a:pt x="921267" y="2657166"/>
                  <a:pt x="916057" y="2649780"/>
                  <a:pt x="910055" y="2649040"/>
                </a:cubicBezTo>
                <a:cubicBezTo>
                  <a:pt x="913242" y="2639319"/>
                  <a:pt x="914428" y="2629351"/>
                  <a:pt x="919220" y="2623200"/>
                </a:cubicBezTo>
                <a:close/>
                <a:moveTo>
                  <a:pt x="1011410" y="2617145"/>
                </a:moveTo>
                <a:cubicBezTo>
                  <a:pt x="1012565" y="2618097"/>
                  <a:pt x="1013875" y="2619878"/>
                  <a:pt x="1015685" y="2621720"/>
                </a:cubicBezTo>
                <a:cubicBezTo>
                  <a:pt x="1010546" y="2630798"/>
                  <a:pt x="1009786" y="2637181"/>
                  <a:pt x="1007786" y="2636935"/>
                </a:cubicBezTo>
                <a:cubicBezTo>
                  <a:pt x="1005785" y="2636688"/>
                  <a:pt x="1002546" y="2629812"/>
                  <a:pt x="1004924" y="2626868"/>
                </a:cubicBezTo>
                <a:cubicBezTo>
                  <a:pt x="1005304" y="2623677"/>
                  <a:pt x="1006063" y="2617296"/>
                  <a:pt x="1008064" y="2617542"/>
                </a:cubicBezTo>
                <a:cubicBezTo>
                  <a:pt x="1009254" y="2616070"/>
                  <a:pt x="1010254" y="2616193"/>
                  <a:pt x="1011410" y="2617145"/>
                </a:cubicBezTo>
                <a:close/>
                <a:moveTo>
                  <a:pt x="5791678" y="2557360"/>
                </a:moveTo>
                <a:cubicBezTo>
                  <a:pt x="5793617" y="2557599"/>
                  <a:pt x="5803311" y="2558795"/>
                  <a:pt x="5798628" y="2565086"/>
                </a:cubicBezTo>
                <a:cubicBezTo>
                  <a:pt x="5793139" y="2578144"/>
                  <a:pt x="5783847" y="2573564"/>
                  <a:pt x="5776091" y="2572607"/>
                </a:cubicBezTo>
                <a:cubicBezTo>
                  <a:pt x="5781177" y="2562934"/>
                  <a:pt x="5785458" y="2560027"/>
                  <a:pt x="5791678" y="2557360"/>
                </a:cubicBezTo>
                <a:close/>
                <a:moveTo>
                  <a:pt x="1081406" y="2551237"/>
                </a:moveTo>
                <a:cubicBezTo>
                  <a:pt x="1087225" y="2551955"/>
                  <a:pt x="1090307" y="2559121"/>
                  <a:pt x="1092194" y="2576322"/>
                </a:cubicBezTo>
                <a:cubicBezTo>
                  <a:pt x="1092141" y="2593283"/>
                  <a:pt x="1086671" y="2606182"/>
                  <a:pt x="1080857" y="2605465"/>
                </a:cubicBezTo>
                <a:cubicBezTo>
                  <a:pt x="1074640" y="2608093"/>
                  <a:pt x="1070019" y="2597342"/>
                  <a:pt x="1070069" y="2580380"/>
                </a:cubicBezTo>
                <a:cubicBezTo>
                  <a:pt x="1070121" y="2563419"/>
                  <a:pt x="1073651" y="2550280"/>
                  <a:pt x="1081406" y="2551237"/>
                </a:cubicBezTo>
                <a:close/>
                <a:moveTo>
                  <a:pt x="5683288" y="2523075"/>
                </a:moveTo>
                <a:cubicBezTo>
                  <a:pt x="5685186" y="2522040"/>
                  <a:pt x="5687588" y="2523183"/>
                  <a:pt x="5690191" y="2526888"/>
                </a:cubicBezTo>
                <a:cubicBezTo>
                  <a:pt x="5693398" y="2534053"/>
                  <a:pt x="5694208" y="2544308"/>
                  <a:pt x="5689015" y="2553823"/>
                </a:cubicBezTo>
                <a:cubicBezTo>
                  <a:pt x="5686221" y="2560248"/>
                  <a:pt x="5681824" y="2563091"/>
                  <a:pt x="5679426" y="2566179"/>
                </a:cubicBezTo>
                <a:cubicBezTo>
                  <a:pt x="5677425" y="2565933"/>
                  <a:pt x="5675822" y="2562351"/>
                  <a:pt x="5676219" y="2559014"/>
                </a:cubicBezTo>
                <a:cubicBezTo>
                  <a:pt x="5677409" y="2549007"/>
                  <a:pt x="5676600" y="2538751"/>
                  <a:pt x="5679394" y="2532326"/>
                </a:cubicBezTo>
                <a:cubicBezTo>
                  <a:pt x="5679990" y="2527323"/>
                  <a:pt x="5681388" y="2524110"/>
                  <a:pt x="5683288" y="2523075"/>
                </a:cubicBezTo>
                <a:close/>
                <a:moveTo>
                  <a:pt x="307209" y="2466028"/>
                </a:moveTo>
                <a:cubicBezTo>
                  <a:pt x="310912" y="2466892"/>
                  <a:pt x="315318" y="2468251"/>
                  <a:pt x="321319" y="2468991"/>
                </a:cubicBezTo>
                <a:cubicBezTo>
                  <a:pt x="313405" y="2484326"/>
                  <a:pt x="311875" y="2497188"/>
                  <a:pt x="307491" y="2499909"/>
                </a:cubicBezTo>
                <a:cubicBezTo>
                  <a:pt x="301106" y="2502384"/>
                  <a:pt x="293870" y="2494967"/>
                  <a:pt x="292252" y="2491505"/>
                </a:cubicBezTo>
                <a:cubicBezTo>
                  <a:pt x="289016" y="2484581"/>
                  <a:pt x="293312" y="2465537"/>
                  <a:pt x="297314" y="2466030"/>
                </a:cubicBezTo>
                <a:cubicBezTo>
                  <a:pt x="300505" y="2464794"/>
                  <a:pt x="303506" y="2465164"/>
                  <a:pt x="307209" y="2466028"/>
                </a:cubicBezTo>
                <a:close/>
                <a:moveTo>
                  <a:pt x="650055" y="2448585"/>
                </a:moveTo>
                <a:cubicBezTo>
                  <a:pt x="658736" y="2459701"/>
                  <a:pt x="666232" y="2463973"/>
                  <a:pt x="667418" y="2470816"/>
                </a:cubicBezTo>
                <a:cubicBezTo>
                  <a:pt x="668212" y="2480958"/>
                  <a:pt x="662305" y="2496969"/>
                  <a:pt x="657969" y="2499783"/>
                </a:cubicBezTo>
                <a:cubicBezTo>
                  <a:pt x="653631" y="2502597"/>
                  <a:pt x="644558" y="2494780"/>
                  <a:pt x="641399" y="2487695"/>
                </a:cubicBezTo>
                <a:cubicBezTo>
                  <a:pt x="640213" y="2480853"/>
                  <a:pt x="645727" y="2468140"/>
                  <a:pt x="650055" y="2448585"/>
                </a:cubicBezTo>
                <a:close/>
                <a:moveTo>
                  <a:pt x="1074233" y="2395826"/>
                </a:moveTo>
                <a:cubicBezTo>
                  <a:pt x="1075831" y="2399457"/>
                  <a:pt x="1077429" y="2403089"/>
                  <a:pt x="1077429" y="2403089"/>
                </a:cubicBezTo>
                <a:cubicBezTo>
                  <a:pt x="1076221" y="2413241"/>
                  <a:pt x="1077012" y="2423641"/>
                  <a:pt x="1073804" y="2433547"/>
                </a:cubicBezTo>
                <a:cubicBezTo>
                  <a:pt x="1072596" y="2443700"/>
                  <a:pt x="1068192" y="2446591"/>
                  <a:pt x="1063399" y="2435697"/>
                </a:cubicBezTo>
                <a:cubicBezTo>
                  <a:pt x="1060207" y="2428436"/>
                  <a:pt x="1059411" y="2418036"/>
                  <a:pt x="1064219" y="2411760"/>
                </a:cubicBezTo>
                <a:cubicBezTo>
                  <a:pt x="1067024" y="2405238"/>
                  <a:pt x="1071428" y="2402348"/>
                  <a:pt x="1074233" y="2395826"/>
                </a:cubicBezTo>
                <a:close/>
                <a:moveTo>
                  <a:pt x="966347" y="2389878"/>
                </a:moveTo>
                <a:cubicBezTo>
                  <a:pt x="970441" y="2389574"/>
                  <a:pt x="974351" y="2390866"/>
                  <a:pt x="977349" y="2391236"/>
                </a:cubicBezTo>
                <a:cubicBezTo>
                  <a:pt x="974209" y="2400562"/>
                  <a:pt x="967448" y="2406203"/>
                  <a:pt x="961447" y="2405462"/>
                </a:cubicBezTo>
                <a:cubicBezTo>
                  <a:pt x="959067" y="2408407"/>
                  <a:pt x="951443" y="2404229"/>
                  <a:pt x="954204" y="2398094"/>
                </a:cubicBezTo>
                <a:cubicBezTo>
                  <a:pt x="957966" y="2392081"/>
                  <a:pt x="962249" y="2390182"/>
                  <a:pt x="966347" y="2389878"/>
                </a:cubicBezTo>
                <a:close/>
                <a:moveTo>
                  <a:pt x="5672716" y="2357256"/>
                </a:moveTo>
                <a:cubicBezTo>
                  <a:pt x="5678534" y="2357973"/>
                  <a:pt x="5683156" y="2368724"/>
                  <a:pt x="5683503" y="2382340"/>
                </a:cubicBezTo>
                <a:cubicBezTo>
                  <a:pt x="5683054" y="2402646"/>
                  <a:pt x="5679922" y="2412440"/>
                  <a:pt x="5672166" y="2411483"/>
                </a:cubicBezTo>
                <a:cubicBezTo>
                  <a:pt x="5665950" y="2414111"/>
                  <a:pt x="5662868" y="2406943"/>
                  <a:pt x="5661378" y="2386398"/>
                </a:cubicBezTo>
                <a:cubicBezTo>
                  <a:pt x="5661430" y="2369438"/>
                  <a:pt x="5666502" y="2359883"/>
                  <a:pt x="5672716" y="2357256"/>
                </a:cubicBezTo>
                <a:close/>
                <a:moveTo>
                  <a:pt x="5745872" y="2325071"/>
                </a:moveTo>
                <a:cubicBezTo>
                  <a:pt x="5747872" y="2325318"/>
                  <a:pt x="5750631" y="2336254"/>
                  <a:pt x="5750631" y="2336254"/>
                </a:cubicBezTo>
                <a:cubicBezTo>
                  <a:pt x="5747802" y="2342969"/>
                  <a:pt x="5747388" y="2346450"/>
                  <a:pt x="5744973" y="2349684"/>
                </a:cubicBezTo>
                <a:cubicBezTo>
                  <a:pt x="5742972" y="2349438"/>
                  <a:pt x="5741387" y="2345710"/>
                  <a:pt x="5737800" y="2341735"/>
                </a:cubicBezTo>
                <a:cubicBezTo>
                  <a:pt x="5743044" y="2331787"/>
                  <a:pt x="5745458" y="2328551"/>
                  <a:pt x="5745872" y="2325071"/>
                </a:cubicBezTo>
                <a:close/>
                <a:moveTo>
                  <a:pt x="1033624" y="2300980"/>
                </a:moveTo>
                <a:cubicBezTo>
                  <a:pt x="1032643" y="2300859"/>
                  <a:pt x="1033525" y="2301810"/>
                  <a:pt x="1033966" y="2302286"/>
                </a:cubicBezTo>
                <a:lnTo>
                  <a:pt x="1033505" y="2301977"/>
                </a:lnTo>
                <a:close/>
                <a:moveTo>
                  <a:pt x="1165037" y="2215412"/>
                </a:moveTo>
                <a:cubicBezTo>
                  <a:pt x="1158732" y="2218006"/>
                  <a:pt x="1154792" y="2217520"/>
                  <a:pt x="1148884" y="2216791"/>
                </a:cubicBezTo>
                <a:cubicBezTo>
                  <a:pt x="1107910" y="2225224"/>
                  <a:pt x="1069302" y="2230577"/>
                  <a:pt x="1028722" y="2235685"/>
                </a:cubicBezTo>
                <a:cubicBezTo>
                  <a:pt x="1034236" y="2239737"/>
                  <a:pt x="1039750" y="2243788"/>
                  <a:pt x="1040929" y="2250677"/>
                </a:cubicBezTo>
                <a:cubicBezTo>
                  <a:pt x="1042502" y="2254242"/>
                  <a:pt x="1041316" y="2264211"/>
                  <a:pt x="1040130" y="2274179"/>
                </a:cubicBezTo>
                <a:cubicBezTo>
                  <a:pt x="1060619" y="2269962"/>
                  <a:pt x="1081105" y="2265746"/>
                  <a:pt x="1103561" y="2261774"/>
                </a:cubicBezTo>
                <a:cubicBezTo>
                  <a:pt x="1096077" y="2257479"/>
                  <a:pt x="1090566" y="2253427"/>
                  <a:pt x="1086627" y="2252941"/>
                </a:cubicBezTo>
                <a:cubicBezTo>
                  <a:pt x="1109477" y="2245646"/>
                  <a:pt x="1143760" y="2226273"/>
                  <a:pt x="1178819" y="2233970"/>
                </a:cubicBezTo>
                <a:cubicBezTo>
                  <a:pt x="1180786" y="2234212"/>
                  <a:pt x="1182756" y="2234455"/>
                  <a:pt x="1185124" y="2231376"/>
                </a:cubicBezTo>
                <a:cubicBezTo>
                  <a:pt x="1177639" y="2227081"/>
                  <a:pt x="1172126" y="2223029"/>
                  <a:pt x="1165037" y="2215412"/>
                </a:cubicBezTo>
                <a:close/>
                <a:moveTo>
                  <a:pt x="6016001" y="2198618"/>
                </a:moveTo>
                <a:cubicBezTo>
                  <a:pt x="6019738" y="2200764"/>
                  <a:pt x="6022095" y="2206112"/>
                  <a:pt x="6019728" y="2217620"/>
                </a:cubicBezTo>
                <a:cubicBezTo>
                  <a:pt x="6013431" y="2220216"/>
                  <a:pt x="6005562" y="2219246"/>
                  <a:pt x="5999266" y="2221839"/>
                </a:cubicBezTo>
                <a:cubicBezTo>
                  <a:pt x="5987067" y="2223706"/>
                  <a:pt x="5975265" y="2222251"/>
                  <a:pt x="5965034" y="2224360"/>
                </a:cubicBezTo>
                <a:cubicBezTo>
                  <a:pt x="5959923" y="2216987"/>
                  <a:pt x="5954418" y="2212937"/>
                  <a:pt x="5951274" y="2205805"/>
                </a:cubicBezTo>
                <a:cubicBezTo>
                  <a:pt x="5955209" y="2206291"/>
                  <a:pt x="5959538" y="2203455"/>
                  <a:pt x="5963471" y="2203939"/>
                </a:cubicBezTo>
                <a:cubicBezTo>
                  <a:pt x="5976451" y="2212282"/>
                  <a:pt x="5988254" y="2213738"/>
                  <a:pt x="6004001" y="2198822"/>
                </a:cubicBezTo>
                <a:cubicBezTo>
                  <a:pt x="6007149" y="2197526"/>
                  <a:pt x="6012265" y="2196472"/>
                  <a:pt x="6016001" y="2198618"/>
                </a:cubicBezTo>
                <a:close/>
                <a:moveTo>
                  <a:pt x="1032565" y="2155806"/>
                </a:moveTo>
                <a:cubicBezTo>
                  <a:pt x="1035439" y="2165775"/>
                  <a:pt x="1037063" y="2169182"/>
                  <a:pt x="1038312" y="2175746"/>
                </a:cubicBezTo>
                <a:cubicBezTo>
                  <a:pt x="1038312" y="2175746"/>
                  <a:pt x="1035559" y="2181815"/>
                  <a:pt x="1033184" y="2184727"/>
                </a:cubicBezTo>
                <a:cubicBezTo>
                  <a:pt x="1031558" y="2181321"/>
                  <a:pt x="1029933" y="2177917"/>
                  <a:pt x="1028309" y="2174511"/>
                </a:cubicBezTo>
                <a:cubicBezTo>
                  <a:pt x="1026685" y="2171106"/>
                  <a:pt x="1029437" y="2165035"/>
                  <a:pt x="1032565" y="2155806"/>
                </a:cubicBezTo>
                <a:close/>
                <a:moveTo>
                  <a:pt x="1137323" y="2148123"/>
                </a:moveTo>
                <a:cubicBezTo>
                  <a:pt x="1139241" y="2148360"/>
                  <a:pt x="1140761" y="2151982"/>
                  <a:pt x="1144198" y="2155839"/>
                </a:cubicBezTo>
                <a:cubicBezTo>
                  <a:pt x="1141470" y="2162370"/>
                  <a:pt x="1141067" y="2165755"/>
                  <a:pt x="1138747" y="2168903"/>
                </a:cubicBezTo>
                <a:cubicBezTo>
                  <a:pt x="1137227" y="2165281"/>
                  <a:pt x="1135712" y="2161660"/>
                  <a:pt x="1134194" y="2158039"/>
                </a:cubicBezTo>
                <a:cubicBezTo>
                  <a:pt x="1134597" y="2154655"/>
                  <a:pt x="1137323" y="2148123"/>
                  <a:pt x="1137323" y="2148123"/>
                </a:cubicBezTo>
                <a:close/>
                <a:moveTo>
                  <a:pt x="5285063" y="2144614"/>
                </a:moveTo>
                <a:cubicBezTo>
                  <a:pt x="5277261" y="2143652"/>
                  <a:pt x="5267147" y="2145494"/>
                  <a:pt x="5258983" y="2147577"/>
                </a:cubicBezTo>
                <a:cubicBezTo>
                  <a:pt x="5257032" y="2147337"/>
                  <a:pt x="5257032" y="2147337"/>
                  <a:pt x="5255082" y="2147096"/>
                </a:cubicBezTo>
                <a:cubicBezTo>
                  <a:pt x="5253132" y="2146856"/>
                  <a:pt x="5249593" y="2143329"/>
                  <a:pt x="5247280" y="2146134"/>
                </a:cubicBezTo>
                <a:cubicBezTo>
                  <a:pt x="5244967" y="2148941"/>
                  <a:pt x="5241067" y="2148459"/>
                  <a:pt x="5237165" y="2147979"/>
                </a:cubicBezTo>
                <a:cubicBezTo>
                  <a:pt x="5237165" y="2147979"/>
                  <a:pt x="5236804" y="2151024"/>
                  <a:pt x="5236804" y="2151024"/>
                </a:cubicBezTo>
                <a:cubicBezTo>
                  <a:pt x="5244967" y="2148941"/>
                  <a:pt x="5255082" y="2147096"/>
                  <a:pt x="5262883" y="2148059"/>
                </a:cubicBezTo>
                <a:cubicBezTo>
                  <a:pt x="5271049" y="2145975"/>
                  <a:pt x="5276899" y="2146697"/>
                  <a:pt x="5285063" y="2144614"/>
                </a:cubicBezTo>
                <a:close/>
                <a:moveTo>
                  <a:pt x="5113900" y="2129683"/>
                </a:moveTo>
                <a:cubicBezTo>
                  <a:pt x="5110059" y="2129210"/>
                  <a:pt x="5103936" y="2131544"/>
                  <a:pt x="5100095" y="2131071"/>
                </a:cubicBezTo>
                <a:cubicBezTo>
                  <a:pt x="5094333" y="2130360"/>
                  <a:pt x="5090130" y="2132933"/>
                  <a:pt x="5084368" y="2132222"/>
                </a:cubicBezTo>
                <a:cubicBezTo>
                  <a:pt x="5084368" y="2132222"/>
                  <a:pt x="5084368" y="2132222"/>
                  <a:pt x="5102015" y="2131308"/>
                </a:cubicBezTo>
                <a:cubicBezTo>
                  <a:pt x="5102015" y="2131308"/>
                  <a:pt x="5103936" y="2131544"/>
                  <a:pt x="5103936" y="2131544"/>
                </a:cubicBezTo>
                <a:cubicBezTo>
                  <a:pt x="5103936" y="2131544"/>
                  <a:pt x="5103936" y="2131544"/>
                  <a:pt x="5113900" y="2129683"/>
                </a:cubicBezTo>
                <a:close/>
                <a:moveTo>
                  <a:pt x="5302842" y="2128263"/>
                </a:moveTo>
                <a:cubicBezTo>
                  <a:pt x="5282902" y="2129512"/>
                  <a:pt x="5261014" y="2130521"/>
                  <a:pt x="5238688" y="2135185"/>
                </a:cubicBezTo>
                <a:cubicBezTo>
                  <a:pt x="5238688" y="2135185"/>
                  <a:pt x="5238253" y="2138840"/>
                  <a:pt x="5238253" y="2138840"/>
                </a:cubicBezTo>
                <a:cubicBezTo>
                  <a:pt x="5252341" y="2136869"/>
                  <a:pt x="5266429" y="2134899"/>
                  <a:pt x="5280517" y="2132927"/>
                </a:cubicBezTo>
                <a:cubicBezTo>
                  <a:pt x="5288318" y="2133889"/>
                  <a:pt x="5296555" y="2131196"/>
                  <a:pt x="5302842" y="2128263"/>
                </a:cubicBezTo>
                <a:close/>
                <a:moveTo>
                  <a:pt x="5409464" y="2091965"/>
                </a:moveTo>
                <a:cubicBezTo>
                  <a:pt x="5399291" y="2094038"/>
                  <a:pt x="5389117" y="2096113"/>
                  <a:pt x="5378944" y="2098185"/>
                </a:cubicBezTo>
                <a:cubicBezTo>
                  <a:pt x="5366814" y="2100018"/>
                  <a:pt x="5352338" y="2104889"/>
                  <a:pt x="5340207" y="2106721"/>
                </a:cubicBezTo>
                <a:cubicBezTo>
                  <a:pt x="5336293" y="2106238"/>
                  <a:pt x="5330034" y="2108796"/>
                  <a:pt x="5326121" y="2108312"/>
                </a:cubicBezTo>
                <a:cubicBezTo>
                  <a:pt x="5305774" y="2112458"/>
                  <a:pt x="5285427" y="2116605"/>
                  <a:pt x="5267427" y="2117715"/>
                </a:cubicBezTo>
                <a:cubicBezTo>
                  <a:pt x="5265471" y="2117473"/>
                  <a:pt x="5263514" y="2117232"/>
                  <a:pt x="5261557" y="2116991"/>
                </a:cubicBezTo>
                <a:cubicBezTo>
                  <a:pt x="5279948" y="2112602"/>
                  <a:pt x="5298338" y="2108213"/>
                  <a:pt x="5316729" y="2103825"/>
                </a:cubicBezTo>
                <a:cubicBezTo>
                  <a:pt x="5340988" y="2100160"/>
                  <a:pt x="5364857" y="2099777"/>
                  <a:pt x="5389508" y="2092831"/>
                </a:cubicBezTo>
                <a:cubicBezTo>
                  <a:pt x="5391464" y="2093073"/>
                  <a:pt x="5393421" y="2093314"/>
                  <a:pt x="5395378" y="2093555"/>
                </a:cubicBezTo>
                <a:cubicBezTo>
                  <a:pt x="5399681" y="2090759"/>
                  <a:pt x="5405551" y="2091483"/>
                  <a:pt x="5409464" y="2091965"/>
                </a:cubicBezTo>
                <a:close/>
                <a:moveTo>
                  <a:pt x="5043349" y="2088016"/>
                </a:moveTo>
                <a:cubicBezTo>
                  <a:pt x="5039043" y="2090833"/>
                  <a:pt x="5032778" y="2093408"/>
                  <a:pt x="5026512" y="2095983"/>
                </a:cubicBezTo>
                <a:cubicBezTo>
                  <a:pt x="5008111" y="2100410"/>
                  <a:pt x="4988537" y="2097995"/>
                  <a:pt x="4969744" y="2105723"/>
                </a:cubicBezTo>
                <a:cubicBezTo>
                  <a:pt x="4967785" y="2105481"/>
                  <a:pt x="4965828" y="2105239"/>
                  <a:pt x="4963478" y="2108297"/>
                </a:cubicBezTo>
                <a:cubicBezTo>
                  <a:pt x="4959171" y="2111115"/>
                  <a:pt x="4954863" y="2113932"/>
                  <a:pt x="4950556" y="2116748"/>
                </a:cubicBezTo>
                <a:cubicBezTo>
                  <a:pt x="4950556" y="2116748"/>
                  <a:pt x="4948206" y="2119806"/>
                  <a:pt x="4945857" y="2122865"/>
                </a:cubicBezTo>
                <a:cubicBezTo>
                  <a:pt x="4943900" y="2122623"/>
                  <a:pt x="4945857" y="2122865"/>
                  <a:pt x="4943900" y="2122623"/>
                </a:cubicBezTo>
                <a:cubicBezTo>
                  <a:pt x="4941941" y="2122382"/>
                  <a:pt x="4933719" y="2124715"/>
                  <a:pt x="4930978" y="2131074"/>
                </a:cubicBezTo>
                <a:cubicBezTo>
                  <a:pt x="4930978" y="2131074"/>
                  <a:pt x="4930978" y="2131074"/>
                  <a:pt x="4929019" y="2130833"/>
                </a:cubicBezTo>
                <a:cubicBezTo>
                  <a:pt x="4924711" y="2133650"/>
                  <a:pt x="4916097" y="2139283"/>
                  <a:pt x="4912183" y="2138800"/>
                </a:cubicBezTo>
                <a:cubicBezTo>
                  <a:pt x="4909832" y="2141858"/>
                  <a:pt x="4907874" y="2141617"/>
                  <a:pt x="4907089" y="2148216"/>
                </a:cubicBezTo>
                <a:lnTo>
                  <a:pt x="4906696" y="2151515"/>
                </a:lnTo>
                <a:cubicBezTo>
                  <a:pt x="4906696" y="2151515"/>
                  <a:pt x="4906696" y="2151515"/>
                  <a:pt x="4918441" y="2152964"/>
                </a:cubicBezTo>
                <a:cubicBezTo>
                  <a:pt x="4914919" y="2149181"/>
                  <a:pt x="4913355" y="2145640"/>
                  <a:pt x="4909440" y="2145157"/>
                </a:cubicBezTo>
                <a:cubicBezTo>
                  <a:pt x="4913355" y="2145640"/>
                  <a:pt x="4917269" y="2146123"/>
                  <a:pt x="4921576" y="2143307"/>
                </a:cubicBezTo>
                <a:cubicBezTo>
                  <a:pt x="4919619" y="2143065"/>
                  <a:pt x="4917661" y="2142824"/>
                  <a:pt x="4916097" y="2139283"/>
                </a:cubicBezTo>
                <a:lnTo>
                  <a:pt x="4937628" y="2141938"/>
                </a:lnTo>
                <a:lnTo>
                  <a:pt x="4939585" y="2142180"/>
                </a:lnTo>
                <a:lnTo>
                  <a:pt x="4945457" y="2142904"/>
                </a:lnTo>
                <a:cubicBezTo>
                  <a:pt x="4947414" y="2143145"/>
                  <a:pt x="4949765" y="2140087"/>
                  <a:pt x="4949765" y="2140087"/>
                </a:cubicBezTo>
                <a:cubicBezTo>
                  <a:pt x="4955245" y="2144111"/>
                  <a:pt x="4961509" y="2141535"/>
                  <a:pt x="4965424" y="2142018"/>
                </a:cubicBezTo>
                <a:cubicBezTo>
                  <a:pt x="4971295" y="2142743"/>
                  <a:pt x="4977562" y="2140168"/>
                  <a:pt x="4983432" y="2140892"/>
                </a:cubicBezTo>
                <a:cubicBezTo>
                  <a:pt x="4983432" y="2140892"/>
                  <a:pt x="4983432" y="2140892"/>
                  <a:pt x="4985390" y="2141133"/>
                </a:cubicBezTo>
                <a:cubicBezTo>
                  <a:pt x="4971295" y="2142743"/>
                  <a:pt x="4959551" y="2141294"/>
                  <a:pt x="4947414" y="2143145"/>
                </a:cubicBezTo>
                <a:cubicBezTo>
                  <a:pt x="4947023" y="2146445"/>
                  <a:pt x="4942714" y="2149261"/>
                  <a:pt x="4938800" y="2148779"/>
                </a:cubicBezTo>
                <a:lnTo>
                  <a:pt x="5023365" y="2139120"/>
                </a:lnTo>
                <a:cubicBezTo>
                  <a:pt x="5021408" y="2138879"/>
                  <a:pt x="5017493" y="2138396"/>
                  <a:pt x="5015536" y="2138154"/>
                </a:cubicBezTo>
                <a:cubicBezTo>
                  <a:pt x="5013578" y="2137913"/>
                  <a:pt x="5011621" y="2137672"/>
                  <a:pt x="5009663" y="2137430"/>
                </a:cubicBezTo>
                <a:cubicBezTo>
                  <a:pt x="5013578" y="2137913"/>
                  <a:pt x="5019844" y="2135337"/>
                  <a:pt x="5022193" y="2132280"/>
                </a:cubicBezTo>
                <a:cubicBezTo>
                  <a:pt x="5022193" y="2132280"/>
                  <a:pt x="5024152" y="2132521"/>
                  <a:pt x="5024152" y="2132521"/>
                </a:cubicBezTo>
                <a:cubicBezTo>
                  <a:pt x="5025329" y="2122623"/>
                  <a:pt x="5026507" y="2112724"/>
                  <a:pt x="5031600" y="2103306"/>
                </a:cubicBezTo>
                <a:cubicBezTo>
                  <a:pt x="5034342" y="2096949"/>
                  <a:pt x="5039043" y="2090833"/>
                  <a:pt x="5043349" y="2088016"/>
                </a:cubicBezTo>
                <a:close/>
                <a:moveTo>
                  <a:pt x="5372856" y="2087450"/>
                </a:moveTo>
                <a:cubicBezTo>
                  <a:pt x="5373187" y="2087491"/>
                  <a:pt x="5373402" y="2087978"/>
                  <a:pt x="5373336" y="2088539"/>
                </a:cubicBezTo>
                <a:cubicBezTo>
                  <a:pt x="5373269" y="2089099"/>
                  <a:pt x="5372945" y="2089522"/>
                  <a:pt x="5372614" y="2089481"/>
                </a:cubicBezTo>
                <a:cubicBezTo>
                  <a:pt x="5372283" y="2089440"/>
                  <a:pt x="5372069" y="2088952"/>
                  <a:pt x="5372135" y="2088392"/>
                </a:cubicBezTo>
                <a:cubicBezTo>
                  <a:pt x="5372201" y="2087830"/>
                  <a:pt x="5372525" y="2087409"/>
                  <a:pt x="5372856" y="2087450"/>
                </a:cubicBezTo>
                <a:close/>
                <a:moveTo>
                  <a:pt x="5470639" y="2083028"/>
                </a:moveTo>
                <a:cubicBezTo>
                  <a:pt x="5472611" y="2083271"/>
                  <a:pt x="5470237" y="2086412"/>
                  <a:pt x="5470237" y="2086412"/>
                </a:cubicBezTo>
                <a:cubicBezTo>
                  <a:pt x="5461946" y="2088823"/>
                  <a:pt x="5454058" y="2087851"/>
                  <a:pt x="5443797" y="2090020"/>
                </a:cubicBezTo>
                <a:cubicBezTo>
                  <a:pt x="5446171" y="2086878"/>
                  <a:pt x="5446574" y="2083494"/>
                  <a:pt x="5448545" y="2083737"/>
                </a:cubicBezTo>
                <a:cubicBezTo>
                  <a:pt x="5450517" y="2083979"/>
                  <a:pt x="5450517" y="2083979"/>
                  <a:pt x="5452489" y="2084223"/>
                </a:cubicBezTo>
                <a:cubicBezTo>
                  <a:pt x="5454461" y="2084466"/>
                  <a:pt x="5462350" y="2085439"/>
                  <a:pt x="5464321" y="2085683"/>
                </a:cubicBezTo>
                <a:cubicBezTo>
                  <a:pt x="5466293" y="2085926"/>
                  <a:pt x="5468667" y="2082784"/>
                  <a:pt x="5470639" y="2083028"/>
                </a:cubicBezTo>
                <a:close/>
                <a:moveTo>
                  <a:pt x="1022261" y="2080362"/>
                </a:moveTo>
                <a:cubicBezTo>
                  <a:pt x="1022261" y="2080362"/>
                  <a:pt x="1025469" y="2084107"/>
                  <a:pt x="1025076" y="2087405"/>
                </a:cubicBezTo>
                <a:cubicBezTo>
                  <a:pt x="1026091" y="2094227"/>
                  <a:pt x="1023898" y="2097306"/>
                  <a:pt x="1022720" y="2107204"/>
                </a:cubicBezTo>
                <a:cubicBezTo>
                  <a:pt x="1021703" y="2100382"/>
                  <a:pt x="1018498" y="2096639"/>
                  <a:pt x="1018891" y="2093339"/>
                </a:cubicBezTo>
                <a:cubicBezTo>
                  <a:pt x="1019284" y="2090039"/>
                  <a:pt x="1020069" y="2083441"/>
                  <a:pt x="1022261" y="2080362"/>
                </a:cubicBezTo>
                <a:close/>
                <a:moveTo>
                  <a:pt x="1119593" y="2075885"/>
                </a:moveTo>
                <a:cubicBezTo>
                  <a:pt x="1113628" y="2078239"/>
                  <a:pt x="1108029" y="2077548"/>
                  <a:pt x="1102066" y="2079904"/>
                </a:cubicBezTo>
                <a:cubicBezTo>
                  <a:pt x="1103933" y="2080134"/>
                  <a:pt x="1103933" y="2080134"/>
                  <a:pt x="1105801" y="2080365"/>
                </a:cubicBezTo>
                <a:cubicBezTo>
                  <a:pt x="1109534" y="2080825"/>
                  <a:pt x="1115134" y="2081516"/>
                  <a:pt x="1119593" y="2075885"/>
                </a:cubicBezTo>
                <a:close/>
                <a:moveTo>
                  <a:pt x="5178251" y="2073750"/>
                </a:moveTo>
                <a:cubicBezTo>
                  <a:pt x="5177857" y="2077063"/>
                  <a:pt x="5177068" y="2083688"/>
                  <a:pt x="5177068" y="2083688"/>
                </a:cubicBezTo>
                <a:cubicBezTo>
                  <a:pt x="5173932" y="2093387"/>
                  <a:pt x="5164168" y="2092183"/>
                  <a:pt x="5153614" y="2097604"/>
                </a:cubicBezTo>
                <a:cubicBezTo>
                  <a:pt x="5154403" y="2090979"/>
                  <a:pt x="5153238" y="2084112"/>
                  <a:pt x="5154027" y="2077485"/>
                </a:cubicBezTo>
                <a:cubicBezTo>
                  <a:pt x="5139962" y="2079111"/>
                  <a:pt x="5125897" y="2080740"/>
                  <a:pt x="5111831" y="2082367"/>
                </a:cubicBezTo>
                <a:cubicBezTo>
                  <a:pt x="5101672" y="2084474"/>
                  <a:pt x="5091907" y="2083270"/>
                  <a:pt x="5081748" y="2085378"/>
                </a:cubicBezTo>
                <a:cubicBezTo>
                  <a:pt x="5081748" y="2085378"/>
                  <a:pt x="5082142" y="2082065"/>
                  <a:pt x="5080190" y="2081825"/>
                </a:cubicBezTo>
                <a:cubicBezTo>
                  <a:pt x="5073936" y="2084415"/>
                  <a:pt x="5068077" y="2083692"/>
                  <a:pt x="5061824" y="2086282"/>
                </a:cubicBezTo>
                <a:cubicBezTo>
                  <a:pt x="5065730" y="2086765"/>
                  <a:pt x="5069241" y="2090559"/>
                  <a:pt x="5074707" y="2094595"/>
                </a:cubicBezTo>
                <a:cubicBezTo>
                  <a:pt x="5079777" y="2101944"/>
                  <a:pt x="5082500" y="2112365"/>
                  <a:pt x="5083270" y="2122546"/>
                </a:cubicBezTo>
                <a:cubicBezTo>
                  <a:pt x="5085223" y="2122786"/>
                  <a:pt x="5084830" y="2126098"/>
                  <a:pt x="5084830" y="2126098"/>
                </a:cubicBezTo>
                <a:cubicBezTo>
                  <a:pt x="5088736" y="2126581"/>
                  <a:pt x="5094593" y="2127303"/>
                  <a:pt x="5098499" y="2127785"/>
                </a:cubicBezTo>
                <a:cubicBezTo>
                  <a:pt x="5102800" y="2124954"/>
                  <a:pt x="5106706" y="2125436"/>
                  <a:pt x="5108659" y="2125677"/>
                </a:cubicBezTo>
                <a:cubicBezTo>
                  <a:pt x="5114913" y="2123086"/>
                  <a:pt x="5118818" y="2123569"/>
                  <a:pt x="5126236" y="2127844"/>
                </a:cubicBezTo>
                <a:cubicBezTo>
                  <a:pt x="5124282" y="2127603"/>
                  <a:pt x="5123888" y="2130916"/>
                  <a:pt x="5121936" y="2130676"/>
                </a:cubicBezTo>
                <a:cubicBezTo>
                  <a:pt x="5121936" y="2130676"/>
                  <a:pt x="5121936" y="2130676"/>
                  <a:pt x="5136000" y="2129049"/>
                </a:cubicBezTo>
                <a:cubicBezTo>
                  <a:pt x="5134047" y="2128809"/>
                  <a:pt x="5132094" y="2128567"/>
                  <a:pt x="5130143" y="2128326"/>
                </a:cubicBezTo>
                <a:cubicBezTo>
                  <a:pt x="5130930" y="2121699"/>
                  <a:pt x="5134836" y="2122181"/>
                  <a:pt x="5138742" y="2122662"/>
                </a:cubicBezTo>
                <a:cubicBezTo>
                  <a:pt x="5140695" y="2122904"/>
                  <a:pt x="5142254" y="2126459"/>
                  <a:pt x="5139906" y="2129530"/>
                </a:cubicBezTo>
                <a:cubicBezTo>
                  <a:pt x="5139906" y="2129530"/>
                  <a:pt x="5139906" y="2129530"/>
                  <a:pt x="5174290" y="2123686"/>
                </a:cubicBezTo>
                <a:cubicBezTo>
                  <a:pt x="5175078" y="2117060"/>
                  <a:pt x="5173520" y="2113506"/>
                  <a:pt x="5174308" y="2106880"/>
                </a:cubicBezTo>
                <a:cubicBezTo>
                  <a:pt x="5172355" y="2106638"/>
                  <a:pt x="5170402" y="2106398"/>
                  <a:pt x="5168843" y="2102844"/>
                </a:cubicBezTo>
                <a:cubicBezTo>
                  <a:pt x="5166891" y="2102603"/>
                  <a:pt x="5169238" y="2099531"/>
                  <a:pt x="5171191" y="2099772"/>
                </a:cubicBezTo>
                <a:cubicBezTo>
                  <a:pt x="5171191" y="2099772"/>
                  <a:pt x="5173144" y="2100013"/>
                  <a:pt x="5175097" y="2100254"/>
                </a:cubicBezTo>
                <a:cubicBezTo>
                  <a:pt x="5176280" y="2090316"/>
                  <a:pt x="5177462" y="2080375"/>
                  <a:pt x="5180204" y="2073990"/>
                </a:cubicBezTo>
                <a:cubicBezTo>
                  <a:pt x="5178251" y="2073750"/>
                  <a:pt x="5178251" y="2073750"/>
                  <a:pt x="5178251" y="2073750"/>
                </a:cubicBezTo>
                <a:close/>
                <a:moveTo>
                  <a:pt x="5465900" y="2068021"/>
                </a:moveTo>
                <a:lnTo>
                  <a:pt x="5467101" y="2068169"/>
                </a:lnTo>
                <a:lnTo>
                  <a:pt x="5466859" y="2070200"/>
                </a:lnTo>
                <a:lnTo>
                  <a:pt x="5465659" y="2070052"/>
                </a:lnTo>
                <a:close/>
                <a:moveTo>
                  <a:pt x="5352588" y="2064346"/>
                </a:moveTo>
                <a:cubicBezTo>
                  <a:pt x="5354093" y="2068063"/>
                  <a:pt x="5356014" y="2068300"/>
                  <a:pt x="5355599" y="2071782"/>
                </a:cubicBezTo>
                <a:cubicBezTo>
                  <a:pt x="5357106" y="2075499"/>
                  <a:pt x="5356278" y="2082461"/>
                  <a:pt x="5357783" y="2086178"/>
                </a:cubicBezTo>
                <a:cubicBezTo>
                  <a:pt x="5355863" y="2085942"/>
                  <a:pt x="5353528" y="2089187"/>
                  <a:pt x="5353528" y="2089187"/>
                </a:cubicBezTo>
                <a:cubicBezTo>
                  <a:pt x="5352436" y="2081988"/>
                  <a:pt x="5351344" y="2074788"/>
                  <a:pt x="5350253" y="2067590"/>
                </a:cubicBezTo>
                <a:cubicBezTo>
                  <a:pt x="5352173" y="2067827"/>
                  <a:pt x="5352588" y="2064346"/>
                  <a:pt x="5352588" y="2064346"/>
                </a:cubicBezTo>
                <a:close/>
                <a:moveTo>
                  <a:pt x="5661810" y="2059219"/>
                </a:moveTo>
                <a:cubicBezTo>
                  <a:pt x="5661447" y="2062264"/>
                  <a:pt x="5663486" y="2065607"/>
                  <a:pt x="5663123" y="2068653"/>
                </a:cubicBezTo>
                <a:cubicBezTo>
                  <a:pt x="5662762" y="2071699"/>
                  <a:pt x="5660361" y="2071402"/>
                  <a:pt x="5660361" y="2071402"/>
                </a:cubicBezTo>
                <a:cubicBezTo>
                  <a:pt x="5657959" y="2071106"/>
                  <a:pt x="5658322" y="2068061"/>
                  <a:pt x="5658322" y="2068061"/>
                </a:cubicBezTo>
                <a:cubicBezTo>
                  <a:pt x="5658684" y="2065014"/>
                  <a:pt x="5659047" y="2061969"/>
                  <a:pt x="5661810" y="2059219"/>
                </a:cubicBezTo>
                <a:close/>
                <a:moveTo>
                  <a:pt x="5535313" y="2055979"/>
                </a:moveTo>
                <a:cubicBezTo>
                  <a:pt x="5537277" y="2056221"/>
                  <a:pt x="5545134" y="2057190"/>
                  <a:pt x="5540803" y="2060091"/>
                </a:cubicBezTo>
                <a:cubicBezTo>
                  <a:pt x="5536069" y="2066374"/>
                  <a:pt x="5528213" y="2065406"/>
                  <a:pt x="5522322" y="2064679"/>
                </a:cubicBezTo>
                <a:cubicBezTo>
                  <a:pt x="5527055" y="2058395"/>
                  <a:pt x="5530983" y="2058879"/>
                  <a:pt x="5535313" y="2055979"/>
                </a:cubicBezTo>
                <a:close/>
                <a:moveTo>
                  <a:pt x="1130864" y="2031945"/>
                </a:moveTo>
                <a:cubicBezTo>
                  <a:pt x="1130461" y="2035329"/>
                  <a:pt x="1130059" y="2038715"/>
                  <a:pt x="1129656" y="2042099"/>
                </a:cubicBezTo>
                <a:cubicBezTo>
                  <a:pt x="1128258" y="2038493"/>
                  <a:pt x="1126860" y="2034886"/>
                  <a:pt x="1126860" y="2034886"/>
                </a:cubicBezTo>
                <a:close/>
                <a:moveTo>
                  <a:pt x="1051709" y="2030426"/>
                </a:moveTo>
                <a:cubicBezTo>
                  <a:pt x="1055549" y="2030899"/>
                  <a:pt x="1058610" y="2037933"/>
                  <a:pt x="1062060" y="2041686"/>
                </a:cubicBezTo>
                <a:cubicBezTo>
                  <a:pt x="1061639" y="2061605"/>
                  <a:pt x="1058547" y="2071208"/>
                  <a:pt x="1052393" y="2073777"/>
                </a:cubicBezTo>
                <a:cubicBezTo>
                  <a:pt x="1046634" y="2073068"/>
                  <a:pt x="1045493" y="2066270"/>
                  <a:pt x="1044746" y="2056194"/>
                </a:cubicBezTo>
                <a:cubicBezTo>
                  <a:pt x="1044775" y="2039555"/>
                  <a:pt x="1047869" y="2029951"/>
                  <a:pt x="1051709" y="2030426"/>
                </a:cubicBezTo>
                <a:close/>
                <a:moveTo>
                  <a:pt x="991809" y="2026275"/>
                </a:moveTo>
                <a:cubicBezTo>
                  <a:pt x="996220" y="2026009"/>
                  <a:pt x="1000694" y="2027371"/>
                  <a:pt x="1004759" y="2027872"/>
                </a:cubicBezTo>
                <a:cubicBezTo>
                  <a:pt x="999554" y="2036944"/>
                  <a:pt x="992703" y="2042574"/>
                  <a:pt x="986607" y="2041822"/>
                </a:cubicBezTo>
                <a:cubicBezTo>
                  <a:pt x="984197" y="2044763"/>
                  <a:pt x="976451" y="2040569"/>
                  <a:pt x="979242" y="2034439"/>
                </a:cubicBezTo>
                <a:cubicBezTo>
                  <a:pt x="983048" y="2028431"/>
                  <a:pt x="987396" y="2026540"/>
                  <a:pt x="991809" y="2026275"/>
                </a:cubicBezTo>
                <a:close/>
                <a:moveTo>
                  <a:pt x="1017025" y="2022027"/>
                </a:moveTo>
                <a:cubicBezTo>
                  <a:pt x="1017025" y="2022027"/>
                  <a:pt x="1020244" y="2025662"/>
                  <a:pt x="1021669" y="2029075"/>
                </a:cubicBezTo>
                <a:cubicBezTo>
                  <a:pt x="1019104" y="2035235"/>
                  <a:pt x="1018345" y="2041616"/>
                  <a:pt x="1016547" y="2041394"/>
                </a:cubicBezTo>
                <a:cubicBezTo>
                  <a:pt x="1016167" y="2044586"/>
                  <a:pt x="1013324" y="2037759"/>
                  <a:pt x="1013704" y="2034568"/>
                </a:cubicBezTo>
                <a:cubicBezTo>
                  <a:pt x="1014083" y="2031377"/>
                  <a:pt x="1014843" y="2024995"/>
                  <a:pt x="1017025" y="2022027"/>
                </a:cubicBezTo>
                <a:close/>
                <a:moveTo>
                  <a:pt x="5165510" y="2006252"/>
                </a:moveTo>
                <a:lnTo>
                  <a:pt x="5166674" y="2007862"/>
                </a:lnTo>
                <a:cubicBezTo>
                  <a:pt x="5160811" y="2007138"/>
                  <a:pt x="5152990" y="2006174"/>
                  <a:pt x="5146729" y="2008787"/>
                </a:cubicBezTo>
                <a:close/>
                <a:moveTo>
                  <a:pt x="5324942" y="1982809"/>
                </a:moveTo>
                <a:cubicBezTo>
                  <a:pt x="5330335" y="1983750"/>
                  <a:pt x="5335786" y="1985747"/>
                  <a:pt x="5341327" y="1989079"/>
                </a:cubicBezTo>
                <a:cubicBezTo>
                  <a:pt x="5341327" y="1989079"/>
                  <a:pt x="5341327" y="1989079"/>
                  <a:pt x="5277255" y="1995306"/>
                </a:cubicBezTo>
                <a:cubicBezTo>
                  <a:pt x="5287837" y="1989546"/>
                  <a:pt x="5298314" y="1984658"/>
                  <a:pt x="5308915" y="1982874"/>
                </a:cubicBezTo>
                <a:cubicBezTo>
                  <a:pt x="5314217" y="1981983"/>
                  <a:pt x="5319549" y="1981868"/>
                  <a:pt x="5324942" y="1982809"/>
                </a:cubicBezTo>
                <a:close/>
                <a:moveTo>
                  <a:pt x="954930" y="1971099"/>
                </a:moveTo>
                <a:cubicBezTo>
                  <a:pt x="960821" y="1971826"/>
                  <a:pt x="963573" y="1982210"/>
                  <a:pt x="963968" y="1995651"/>
                </a:cubicBezTo>
                <a:cubicBezTo>
                  <a:pt x="963969" y="2012391"/>
                  <a:pt x="958469" y="2025105"/>
                  <a:pt x="952968" y="2021079"/>
                </a:cubicBezTo>
                <a:cubicBezTo>
                  <a:pt x="949433" y="2017294"/>
                  <a:pt x="946682" y="2006910"/>
                  <a:pt x="945110" y="2003370"/>
                </a:cubicBezTo>
                <a:cubicBezTo>
                  <a:pt x="945500" y="1983329"/>
                  <a:pt x="951001" y="1970616"/>
                  <a:pt x="954930" y="1971099"/>
                </a:cubicBezTo>
                <a:close/>
                <a:moveTo>
                  <a:pt x="5171438" y="1967830"/>
                </a:moveTo>
                <a:cubicBezTo>
                  <a:pt x="5174950" y="1971649"/>
                  <a:pt x="5180417" y="1975708"/>
                  <a:pt x="5183929" y="1979526"/>
                </a:cubicBezTo>
                <a:cubicBezTo>
                  <a:pt x="5183532" y="1982862"/>
                  <a:pt x="5183532" y="1982862"/>
                  <a:pt x="5183532" y="1982862"/>
                </a:cubicBezTo>
                <a:cubicBezTo>
                  <a:pt x="5190955" y="1987162"/>
                  <a:pt x="5196422" y="1991221"/>
                  <a:pt x="5205005" y="2002435"/>
                </a:cubicBezTo>
                <a:cubicBezTo>
                  <a:pt x="5205005" y="2002435"/>
                  <a:pt x="5205005" y="2002435"/>
                  <a:pt x="5206959" y="2002676"/>
                </a:cubicBezTo>
                <a:cubicBezTo>
                  <a:pt x="5206959" y="2002676"/>
                  <a:pt x="5206959" y="2002676"/>
                  <a:pt x="5182709" y="2006455"/>
                </a:cubicBezTo>
                <a:cubicBezTo>
                  <a:pt x="5179562" y="2016222"/>
                  <a:pt x="5175653" y="2015739"/>
                  <a:pt x="5172935" y="2005250"/>
                </a:cubicBezTo>
                <a:lnTo>
                  <a:pt x="5165510" y="2006252"/>
                </a:lnTo>
                <a:lnTo>
                  <a:pt x="5159329" y="1997700"/>
                </a:lnTo>
                <a:cubicBezTo>
                  <a:pt x="5151769" y="1992485"/>
                  <a:pt x="5143911" y="1999131"/>
                  <a:pt x="5138940" y="1990901"/>
                </a:cubicBezTo>
                <a:cubicBezTo>
                  <a:pt x="5149905" y="1982099"/>
                  <a:pt x="5160076" y="1979969"/>
                  <a:pt x="5168292" y="1977597"/>
                </a:cubicBezTo>
                <a:cubicBezTo>
                  <a:pt x="5170644" y="1974503"/>
                  <a:pt x="5171041" y="1971166"/>
                  <a:pt x="5171438" y="1967830"/>
                </a:cubicBezTo>
                <a:close/>
                <a:moveTo>
                  <a:pt x="998597" y="1941461"/>
                </a:moveTo>
                <a:cubicBezTo>
                  <a:pt x="998597" y="1941461"/>
                  <a:pt x="1000296" y="1945104"/>
                  <a:pt x="1001994" y="1948748"/>
                </a:cubicBezTo>
                <a:cubicBezTo>
                  <a:pt x="1001591" y="1952132"/>
                  <a:pt x="1000786" y="1958900"/>
                  <a:pt x="997074" y="1972178"/>
                </a:cubicBezTo>
                <a:cubicBezTo>
                  <a:pt x="996181" y="1961766"/>
                  <a:pt x="994485" y="1958122"/>
                  <a:pt x="994887" y="1954738"/>
                </a:cubicBezTo>
                <a:cubicBezTo>
                  <a:pt x="993592" y="1947711"/>
                  <a:pt x="996096" y="1944586"/>
                  <a:pt x="998597" y="1941461"/>
                </a:cubicBezTo>
                <a:close/>
                <a:moveTo>
                  <a:pt x="5280737" y="1939663"/>
                </a:moveTo>
                <a:cubicBezTo>
                  <a:pt x="5284588" y="1938815"/>
                  <a:pt x="5288428" y="1940171"/>
                  <a:pt x="5291750" y="1945878"/>
                </a:cubicBezTo>
                <a:cubicBezTo>
                  <a:pt x="5296838" y="1953570"/>
                  <a:pt x="5288536" y="1956078"/>
                  <a:pt x="5286564" y="1955835"/>
                </a:cubicBezTo>
                <a:cubicBezTo>
                  <a:pt x="5280234" y="1958586"/>
                  <a:pt x="5274733" y="1954375"/>
                  <a:pt x="5269645" y="1946684"/>
                </a:cubicBezTo>
                <a:cubicBezTo>
                  <a:pt x="5273018" y="1943568"/>
                  <a:pt x="5276882" y="1940513"/>
                  <a:pt x="5280737" y="1939663"/>
                </a:cubicBezTo>
                <a:close/>
                <a:moveTo>
                  <a:pt x="970795" y="1874160"/>
                </a:moveTo>
                <a:cubicBezTo>
                  <a:pt x="972837" y="1874411"/>
                  <a:pt x="977751" y="1885319"/>
                  <a:pt x="982665" y="1896227"/>
                </a:cubicBezTo>
                <a:cubicBezTo>
                  <a:pt x="977375" y="1905877"/>
                  <a:pt x="974127" y="1915777"/>
                  <a:pt x="971683" y="1918911"/>
                </a:cubicBezTo>
                <a:cubicBezTo>
                  <a:pt x="966796" y="1925176"/>
                  <a:pt x="960647" y="1907248"/>
                  <a:pt x="961856" y="1897095"/>
                </a:cubicBezTo>
                <a:cubicBezTo>
                  <a:pt x="963064" y="1886941"/>
                  <a:pt x="966311" y="1877041"/>
                  <a:pt x="970795" y="1874160"/>
                </a:cubicBezTo>
                <a:close/>
                <a:moveTo>
                  <a:pt x="5631709" y="1857299"/>
                </a:moveTo>
                <a:cubicBezTo>
                  <a:pt x="5633504" y="1856284"/>
                  <a:pt x="5635487" y="1855705"/>
                  <a:pt x="5636237" y="1857445"/>
                </a:cubicBezTo>
                <a:cubicBezTo>
                  <a:pt x="5638123" y="1857677"/>
                  <a:pt x="5639236" y="1864408"/>
                  <a:pt x="5640349" y="1871138"/>
                </a:cubicBezTo>
                <a:cubicBezTo>
                  <a:pt x="5639962" y="1874387"/>
                  <a:pt x="5639189" y="1880885"/>
                  <a:pt x="5638416" y="1887383"/>
                </a:cubicBezTo>
                <a:cubicBezTo>
                  <a:pt x="5635030" y="1883668"/>
                  <a:pt x="5631257" y="1883203"/>
                  <a:pt x="5627872" y="1879489"/>
                </a:cubicBezTo>
                <a:cubicBezTo>
                  <a:pt x="5626372" y="1876008"/>
                  <a:pt x="5627532" y="1866261"/>
                  <a:pt x="5628307" y="1859763"/>
                </a:cubicBezTo>
                <a:cubicBezTo>
                  <a:pt x="5628307" y="1859763"/>
                  <a:pt x="5629915" y="1858314"/>
                  <a:pt x="5631709" y="1857299"/>
                </a:cubicBezTo>
                <a:close/>
                <a:moveTo>
                  <a:pt x="775650" y="1854064"/>
                </a:moveTo>
                <a:cubicBezTo>
                  <a:pt x="779581" y="1854107"/>
                  <a:pt x="783734" y="1856386"/>
                  <a:pt x="787406" y="1858604"/>
                </a:cubicBezTo>
                <a:cubicBezTo>
                  <a:pt x="782285" y="1868569"/>
                  <a:pt x="777579" y="1875053"/>
                  <a:pt x="771763" y="1874335"/>
                </a:cubicBezTo>
                <a:cubicBezTo>
                  <a:pt x="769824" y="1874096"/>
                  <a:pt x="760130" y="1872900"/>
                  <a:pt x="765249" y="1862936"/>
                </a:cubicBezTo>
                <a:cubicBezTo>
                  <a:pt x="768019" y="1856213"/>
                  <a:pt x="771723" y="1854022"/>
                  <a:pt x="775650" y="1854064"/>
                </a:cubicBezTo>
                <a:close/>
                <a:moveTo>
                  <a:pt x="853413" y="1854042"/>
                </a:moveTo>
                <a:cubicBezTo>
                  <a:pt x="853019" y="1857355"/>
                  <a:pt x="856556" y="1861154"/>
                  <a:pt x="856161" y="1864467"/>
                </a:cubicBezTo>
                <a:cubicBezTo>
                  <a:pt x="855767" y="1867780"/>
                  <a:pt x="854979" y="1874405"/>
                  <a:pt x="854584" y="1877719"/>
                </a:cubicBezTo>
                <a:cubicBezTo>
                  <a:pt x="875028" y="1873518"/>
                  <a:pt x="894299" y="1862447"/>
                  <a:pt x="914348" y="1861558"/>
                </a:cubicBezTo>
                <a:cubicBezTo>
                  <a:pt x="920245" y="1862285"/>
                  <a:pt x="924569" y="1859458"/>
                  <a:pt x="930860" y="1856871"/>
                </a:cubicBezTo>
                <a:cubicBezTo>
                  <a:pt x="934793" y="1857357"/>
                  <a:pt x="938724" y="1857841"/>
                  <a:pt x="943830" y="1865194"/>
                </a:cubicBezTo>
                <a:cubicBezTo>
                  <a:pt x="945798" y="1865437"/>
                  <a:pt x="946974" y="1872306"/>
                  <a:pt x="946580" y="1875619"/>
                </a:cubicBezTo>
                <a:cubicBezTo>
                  <a:pt x="947363" y="1885800"/>
                  <a:pt x="945397" y="1885558"/>
                  <a:pt x="943432" y="1885316"/>
                </a:cubicBezTo>
                <a:cubicBezTo>
                  <a:pt x="937142" y="1887902"/>
                  <a:pt x="932815" y="1890729"/>
                  <a:pt x="926918" y="1890002"/>
                </a:cubicBezTo>
                <a:cubicBezTo>
                  <a:pt x="909229" y="1887819"/>
                  <a:pt x="891539" y="1885637"/>
                  <a:pt x="874628" y="1893637"/>
                </a:cubicBezTo>
                <a:cubicBezTo>
                  <a:pt x="864015" y="1899052"/>
                  <a:pt x="853402" y="1887658"/>
                  <a:pt x="845531" y="1903496"/>
                </a:cubicBezTo>
                <a:cubicBezTo>
                  <a:pt x="840811" y="1909637"/>
                  <a:pt x="836880" y="1909152"/>
                  <a:pt x="831378" y="1905112"/>
                </a:cubicBezTo>
                <a:cubicBezTo>
                  <a:pt x="824700" y="1894202"/>
                  <a:pt x="817234" y="1889920"/>
                  <a:pt x="809764" y="1885637"/>
                </a:cubicBezTo>
                <a:cubicBezTo>
                  <a:pt x="823523" y="1887334"/>
                  <a:pt x="838069" y="1882406"/>
                  <a:pt x="852223" y="1880788"/>
                </a:cubicBezTo>
                <a:cubicBezTo>
                  <a:pt x="851048" y="1873921"/>
                  <a:pt x="849473" y="1870365"/>
                  <a:pt x="849473" y="1870365"/>
                </a:cubicBezTo>
                <a:cubicBezTo>
                  <a:pt x="850262" y="1863739"/>
                  <a:pt x="850656" y="1860426"/>
                  <a:pt x="853413" y="1854042"/>
                </a:cubicBezTo>
                <a:close/>
                <a:moveTo>
                  <a:pt x="831375" y="1840480"/>
                </a:moveTo>
                <a:cubicBezTo>
                  <a:pt x="834168" y="1851126"/>
                  <a:pt x="835363" y="1858142"/>
                  <a:pt x="836559" y="1865157"/>
                </a:cubicBezTo>
                <a:cubicBezTo>
                  <a:pt x="836156" y="1868542"/>
                  <a:pt x="833349" y="1875063"/>
                  <a:pt x="830544" y="1881585"/>
                </a:cubicBezTo>
                <a:cubicBezTo>
                  <a:pt x="829346" y="1874569"/>
                  <a:pt x="825751" y="1870691"/>
                  <a:pt x="824556" y="1863677"/>
                </a:cubicBezTo>
                <a:cubicBezTo>
                  <a:pt x="824959" y="1860293"/>
                  <a:pt x="828167" y="1850386"/>
                  <a:pt x="831375" y="1840480"/>
                </a:cubicBezTo>
                <a:close/>
                <a:moveTo>
                  <a:pt x="67659" y="1831996"/>
                </a:moveTo>
                <a:cubicBezTo>
                  <a:pt x="71866" y="1831278"/>
                  <a:pt x="76436" y="1831842"/>
                  <a:pt x="80498" y="1832343"/>
                </a:cubicBezTo>
                <a:cubicBezTo>
                  <a:pt x="75276" y="1841589"/>
                  <a:pt x="68795" y="1844086"/>
                  <a:pt x="62316" y="1846583"/>
                </a:cubicBezTo>
                <a:cubicBezTo>
                  <a:pt x="60285" y="1846332"/>
                  <a:pt x="52158" y="1845330"/>
                  <a:pt x="56996" y="1839334"/>
                </a:cubicBezTo>
                <a:cubicBezTo>
                  <a:pt x="59607" y="1834711"/>
                  <a:pt x="63451" y="1832713"/>
                  <a:pt x="67659" y="1831996"/>
                </a:cubicBezTo>
                <a:close/>
                <a:moveTo>
                  <a:pt x="367395" y="1826522"/>
                </a:moveTo>
                <a:cubicBezTo>
                  <a:pt x="367008" y="1829770"/>
                  <a:pt x="367008" y="1829770"/>
                  <a:pt x="362780" y="1832546"/>
                </a:cubicBezTo>
                <a:cubicBezTo>
                  <a:pt x="360474" y="1835557"/>
                  <a:pt x="354327" y="1838096"/>
                  <a:pt x="350487" y="1837623"/>
                </a:cubicBezTo>
                <a:cubicBezTo>
                  <a:pt x="350100" y="1840871"/>
                  <a:pt x="348178" y="1840634"/>
                  <a:pt x="346259" y="1840398"/>
                </a:cubicBezTo>
                <a:cubicBezTo>
                  <a:pt x="346259" y="1840398"/>
                  <a:pt x="346645" y="1837148"/>
                  <a:pt x="347032" y="1833900"/>
                </a:cubicBezTo>
                <a:cubicBezTo>
                  <a:pt x="347805" y="1827401"/>
                  <a:pt x="352793" y="1834610"/>
                  <a:pt x="355100" y="1831599"/>
                </a:cubicBezTo>
                <a:cubicBezTo>
                  <a:pt x="358942" y="1832072"/>
                  <a:pt x="362780" y="1832546"/>
                  <a:pt x="367395" y="1826522"/>
                </a:cubicBezTo>
                <a:close/>
                <a:moveTo>
                  <a:pt x="5657657" y="1814759"/>
                </a:moveTo>
                <a:cubicBezTo>
                  <a:pt x="5661170" y="1816429"/>
                  <a:pt x="5663515" y="1821664"/>
                  <a:pt x="5661186" y="1832914"/>
                </a:cubicBezTo>
                <a:cubicBezTo>
                  <a:pt x="5655335" y="1832192"/>
                  <a:pt x="5649097" y="1834719"/>
                  <a:pt x="5643246" y="1833998"/>
                </a:cubicBezTo>
                <a:cubicBezTo>
                  <a:pt x="5633108" y="1836045"/>
                  <a:pt x="5621018" y="1837850"/>
                  <a:pt x="5611265" y="1836646"/>
                </a:cubicBezTo>
                <a:cubicBezTo>
                  <a:pt x="5607751" y="1832916"/>
                  <a:pt x="5604237" y="1829186"/>
                  <a:pt x="5601109" y="1822207"/>
                </a:cubicBezTo>
                <a:cubicBezTo>
                  <a:pt x="5603060" y="1822449"/>
                  <a:pt x="5606962" y="1822929"/>
                  <a:pt x="5611248" y="1820162"/>
                </a:cubicBezTo>
                <a:cubicBezTo>
                  <a:pt x="5622178" y="1828103"/>
                  <a:pt x="5634267" y="1826298"/>
                  <a:pt x="5647130" y="1817995"/>
                </a:cubicBezTo>
                <a:cubicBezTo>
                  <a:pt x="5649467" y="1814986"/>
                  <a:pt x="5654145" y="1813091"/>
                  <a:pt x="5657657" y="1814759"/>
                </a:cubicBezTo>
                <a:close/>
                <a:moveTo>
                  <a:pt x="454565" y="1814610"/>
                </a:moveTo>
                <a:cubicBezTo>
                  <a:pt x="456362" y="1817921"/>
                  <a:pt x="455999" y="1820967"/>
                  <a:pt x="455637" y="1824014"/>
                </a:cubicBezTo>
                <a:cubicBezTo>
                  <a:pt x="455637" y="1824014"/>
                  <a:pt x="453478" y="1823748"/>
                  <a:pt x="451315" y="1823481"/>
                </a:cubicBezTo>
                <a:cubicBezTo>
                  <a:pt x="449156" y="1823215"/>
                  <a:pt x="446633" y="1825993"/>
                  <a:pt x="446633" y="1825993"/>
                </a:cubicBezTo>
                <a:cubicBezTo>
                  <a:pt x="449519" y="1820168"/>
                  <a:pt x="452040" y="1817389"/>
                  <a:pt x="454565" y="1814610"/>
                </a:cubicBezTo>
                <a:close/>
                <a:moveTo>
                  <a:pt x="5127115" y="1803717"/>
                </a:moveTo>
                <a:cubicBezTo>
                  <a:pt x="5116960" y="1805899"/>
                  <a:pt x="5107207" y="1804696"/>
                  <a:pt x="5097054" y="1806877"/>
                </a:cubicBezTo>
                <a:cubicBezTo>
                  <a:pt x="5091202" y="1806156"/>
                  <a:pt x="5085351" y="1805434"/>
                  <a:pt x="5081046" y="1808337"/>
                </a:cubicBezTo>
                <a:cubicBezTo>
                  <a:pt x="5074390" y="1814384"/>
                  <a:pt x="5067733" y="1820431"/>
                  <a:pt x="5061076" y="1826478"/>
                </a:cubicBezTo>
                <a:cubicBezTo>
                  <a:pt x="5063027" y="1826718"/>
                  <a:pt x="5064978" y="1826960"/>
                  <a:pt x="5066927" y="1827200"/>
                </a:cubicBezTo>
                <a:cubicBezTo>
                  <a:pt x="5081386" y="1822115"/>
                  <a:pt x="5097393" y="1820655"/>
                  <a:pt x="5112996" y="1822579"/>
                </a:cubicBezTo>
                <a:cubicBezTo>
                  <a:pt x="5111851" y="1815570"/>
                  <a:pt x="5112254" y="1812187"/>
                  <a:pt x="5114204" y="1812427"/>
                </a:cubicBezTo>
                <a:cubicBezTo>
                  <a:pt x="5116960" y="1805899"/>
                  <a:pt x="5120861" y="1806380"/>
                  <a:pt x="5127115" y="1803717"/>
                </a:cubicBezTo>
                <a:close/>
                <a:moveTo>
                  <a:pt x="187611" y="1781682"/>
                </a:moveTo>
                <a:cubicBezTo>
                  <a:pt x="182507" y="1791097"/>
                  <a:pt x="174648" y="1790128"/>
                  <a:pt x="171114" y="1803085"/>
                </a:cubicBezTo>
                <a:cubicBezTo>
                  <a:pt x="169148" y="1802843"/>
                  <a:pt x="167186" y="1802601"/>
                  <a:pt x="165222" y="1802358"/>
                </a:cubicBezTo>
                <a:cubicBezTo>
                  <a:pt x="161294" y="1801874"/>
                  <a:pt x="155401" y="1801147"/>
                  <a:pt x="151473" y="1800662"/>
                </a:cubicBezTo>
                <a:cubicBezTo>
                  <a:pt x="147546" y="1800178"/>
                  <a:pt x="145582" y="1799935"/>
                  <a:pt x="143223" y="1802993"/>
                </a:cubicBezTo>
                <a:cubicBezTo>
                  <a:pt x="143222" y="1786252"/>
                  <a:pt x="155007" y="1787705"/>
                  <a:pt x="160899" y="1788432"/>
                </a:cubicBezTo>
                <a:cubicBezTo>
                  <a:pt x="168757" y="1789401"/>
                  <a:pt x="180934" y="1787555"/>
                  <a:pt x="187611" y="1781682"/>
                </a:cubicBezTo>
                <a:close/>
                <a:moveTo>
                  <a:pt x="744806" y="1779014"/>
                </a:moveTo>
                <a:lnTo>
                  <a:pt x="640168" y="1794188"/>
                </a:lnTo>
                <a:cubicBezTo>
                  <a:pt x="636247" y="1793705"/>
                  <a:pt x="631928" y="1796541"/>
                  <a:pt x="628006" y="1796057"/>
                </a:cubicBezTo>
                <a:cubicBezTo>
                  <a:pt x="626044" y="1795815"/>
                  <a:pt x="624083" y="1795574"/>
                  <a:pt x="619765" y="1798411"/>
                </a:cubicBezTo>
                <a:cubicBezTo>
                  <a:pt x="628006" y="1796057"/>
                  <a:pt x="634285" y="1793462"/>
                  <a:pt x="640564" y="1790867"/>
                </a:cubicBezTo>
                <a:cubicBezTo>
                  <a:pt x="668419" y="1790935"/>
                  <a:pt x="698630" y="1787921"/>
                  <a:pt x="727275" y="1781345"/>
                </a:cubicBezTo>
                <a:close/>
                <a:moveTo>
                  <a:pt x="765728" y="1775979"/>
                </a:moveTo>
                <a:lnTo>
                  <a:pt x="765172" y="1776304"/>
                </a:lnTo>
                <a:lnTo>
                  <a:pt x="744806" y="1779014"/>
                </a:lnTo>
                <a:close/>
                <a:moveTo>
                  <a:pt x="489663" y="1750946"/>
                </a:moveTo>
                <a:cubicBezTo>
                  <a:pt x="489663" y="1750946"/>
                  <a:pt x="489557" y="1751835"/>
                  <a:pt x="489505" y="1752279"/>
                </a:cubicBezTo>
                <a:lnTo>
                  <a:pt x="489240" y="1754499"/>
                </a:lnTo>
                <a:cubicBezTo>
                  <a:pt x="487318" y="1754262"/>
                  <a:pt x="484976" y="1757579"/>
                  <a:pt x="483055" y="1757342"/>
                </a:cubicBezTo>
                <a:cubicBezTo>
                  <a:pt x="484976" y="1757579"/>
                  <a:pt x="487318" y="1754262"/>
                  <a:pt x="489663" y="1750946"/>
                </a:cubicBezTo>
                <a:close/>
                <a:moveTo>
                  <a:pt x="500474" y="1741977"/>
                </a:moveTo>
                <a:cubicBezTo>
                  <a:pt x="504373" y="1742459"/>
                  <a:pt x="508273" y="1742939"/>
                  <a:pt x="514125" y="1743661"/>
                </a:cubicBezTo>
                <a:cubicBezTo>
                  <a:pt x="515230" y="1751008"/>
                  <a:pt x="515230" y="1751008"/>
                  <a:pt x="510907" y="1754082"/>
                </a:cubicBezTo>
                <a:cubicBezTo>
                  <a:pt x="508955" y="1753841"/>
                  <a:pt x="504632" y="1756913"/>
                  <a:pt x="501155" y="1752879"/>
                </a:cubicBezTo>
                <a:cubicBezTo>
                  <a:pt x="499628" y="1749084"/>
                  <a:pt x="502001" y="1745772"/>
                  <a:pt x="500474" y="1741977"/>
                </a:cubicBezTo>
                <a:close/>
                <a:moveTo>
                  <a:pt x="252558" y="1736123"/>
                </a:moveTo>
                <a:cubicBezTo>
                  <a:pt x="256458" y="1736605"/>
                  <a:pt x="258409" y="1736845"/>
                  <a:pt x="260359" y="1737085"/>
                </a:cubicBezTo>
                <a:cubicBezTo>
                  <a:pt x="261948" y="1740372"/>
                  <a:pt x="257684" y="1742937"/>
                  <a:pt x="255733" y="1742697"/>
                </a:cubicBezTo>
                <a:cubicBezTo>
                  <a:pt x="255733" y="1742697"/>
                  <a:pt x="251833" y="1742216"/>
                  <a:pt x="250245" y="1738929"/>
                </a:cubicBezTo>
                <a:cubicBezTo>
                  <a:pt x="246344" y="1738448"/>
                  <a:pt x="252558" y="1736123"/>
                  <a:pt x="252558" y="1736123"/>
                </a:cubicBezTo>
                <a:close/>
                <a:moveTo>
                  <a:pt x="549482" y="1735660"/>
                </a:moveTo>
                <a:cubicBezTo>
                  <a:pt x="555334" y="1736382"/>
                  <a:pt x="559234" y="1736862"/>
                  <a:pt x="563136" y="1737344"/>
                </a:cubicBezTo>
                <a:cubicBezTo>
                  <a:pt x="560098" y="1746241"/>
                  <a:pt x="557784" y="1749046"/>
                  <a:pt x="552296" y="1745279"/>
                </a:cubicBezTo>
                <a:cubicBezTo>
                  <a:pt x="548395" y="1744797"/>
                  <a:pt x="546807" y="1741511"/>
                  <a:pt x="549482" y="1735660"/>
                </a:cubicBezTo>
                <a:close/>
                <a:moveTo>
                  <a:pt x="5107105" y="1734435"/>
                </a:moveTo>
                <a:cubicBezTo>
                  <a:pt x="5107485" y="1731244"/>
                  <a:pt x="5110186" y="1741290"/>
                  <a:pt x="5110186" y="1741290"/>
                </a:cubicBezTo>
                <a:cubicBezTo>
                  <a:pt x="5109427" y="1747671"/>
                  <a:pt x="5107127" y="1750626"/>
                  <a:pt x="5106747" y="1753817"/>
                </a:cubicBezTo>
                <a:cubicBezTo>
                  <a:pt x="5105206" y="1750389"/>
                  <a:pt x="5103665" y="1746961"/>
                  <a:pt x="5100204" y="1743297"/>
                </a:cubicBezTo>
                <a:cubicBezTo>
                  <a:pt x="5102884" y="1737152"/>
                  <a:pt x="5105184" y="1734198"/>
                  <a:pt x="5107105" y="1734435"/>
                </a:cubicBezTo>
                <a:close/>
                <a:moveTo>
                  <a:pt x="961747" y="1732939"/>
                </a:moveTo>
                <a:cubicBezTo>
                  <a:pt x="963699" y="1733180"/>
                  <a:pt x="965651" y="1733420"/>
                  <a:pt x="967279" y="1736369"/>
                </a:cubicBezTo>
                <a:cubicBezTo>
                  <a:pt x="970858" y="1739556"/>
                  <a:pt x="966957" y="1739076"/>
                  <a:pt x="964684" y="1741542"/>
                </a:cubicBezTo>
                <a:cubicBezTo>
                  <a:pt x="962733" y="1741302"/>
                  <a:pt x="958830" y="1740821"/>
                  <a:pt x="957202" y="1737872"/>
                </a:cubicBezTo>
                <a:cubicBezTo>
                  <a:pt x="955572" y="1734925"/>
                  <a:pt x="959796" y="1732699"/>
                  <a:pt x="961747" y="1732939"/>
                </a:cubicBezTo>
                <a:close/>
                <a:moveTo>
                  <a:pt x="393646" y="1726742"/>
                </a:moveTo>
                <a:cubicBezTo>
                  <a:pt x="393646" y="1726742"/>
                  <a:pt x="393646" y="1726742"/>
                  <a:pt x="395611" y="1726984"/>
                </a:cubicBezTo>
                <a:cubicBezTo>
                  <a:pt x="395611" y="1726984"/>
                  <a:pt x="395217" y="1730293"/>
                  <a:pt x="395217" y="1730293"/>
                </a:cubicBezTo>
                <a:cubicBezTo>
                  <a:pt x="392858" y="1733359"/>
                  <a:pt x="395611" y="1726984"/>
                  <a:pt x="392858" y="1733359"/>
                </a:cubicBezTo>
                <a:cubicBezTo>
                  <a:pt x="389710" y="1743044"/>
                  <a:pt x="392460" y="1753456"/>
                  <a:pt x="400740" y="1751119"/>
                </a:cubicBezTo>
                <a:cubicBezTo>
                  <a:pt x="379084" y="1765236"/>
                  <a:pt x="357047" y="1765876"/>
                  <a:pt x="334225" y="1773134"/>
                </a:cubicBezTo>
                <a:cubicBezTo>
                  <a:pt x="304317" y="1772804"/>
                  <a:pt x="273232" y="1782400"/>
                  <a:pt x="242931" y="1785378"/>
                </a:cubicBezTo>
                <a:cubicBezTo>
                  <a:pt x="240570" y="1788444"/>
                  <a:pt x="238604" y="1788202"/>
                  <a:pt x="236242" y="1791267"/>
                </a:cubicBezTo>
                <a:cubicBezTo>
                  <a:pt x="224438" y="1789812"/>
                  <a:pt x="211844" y="1794974"/>
                  <a:pt x="204370" y="1773907"/>
                </a:cubicBezTo>
                <a:cubicBezTo>
                  <a:pt x="212241" y="1774878"/>
                  <a:pt x="220506" y="1772539"/>
                  <a:pt x="228767" y="1770201"/>
                </a:cubicBezTo>
                <a:cubicBezTo>
                  <a:pt x="248836" y="1769318"/>
                  <a:pt x="269300" y="1765126"/>
                  <a:pt x="288973" y="1767553"/>
                </a:cubicBezTo>
                <a:cubicBezTo>
                  <a:pt x="303138" y="1765942"/>
                  <a:pt x="315336" y="1764088"/>
                  <a:pt x="329896" y="1759169"/>
                </a:cubicBezTo>
                <a:cubicBezTo>
                  <a:pt x="352327" y="1755221"/>
                  <a:pt x="372789" y="1751030"/>
                  <a:pt x="393646" y="1726742"/>
                </a:cubicBezTo>
                <a:close/>
                <a:moveTo>
                  <a:pt x="965265" y="1725131"/>
                </a:moveTo>
                <a:cubicBezTo>
                  <a:pt x="958689" y="1727755"/>
                  <a:pt x="954170" y="1730631"/>
                  <a:pt x="949652" y="1733508"/>
                </a:cubicBezTo>
                <a:cubicBezTo>
                  <a:pt x="950055" y="1730124"/>
                  <a:pt x="952515" y="1726993"/>
                  <a:pt x="952515" y="1726993"/>
                </a:cubicBezTo>
                <a:cubicBezTo>
                  <a:pt x="956634" y="1727501"/>
                  <a:pt x="961150" y="1724623"/>
                  <a:pt x="965265" y="1725131"/>
                </a:cubicBezTo>
                <a:close/>
                <a:moveTo>
                  <a:pt x="722074" y="1721921"/>
                </a:moveTo>
                <a:cubicBezTo>
                  <a:pt x="711843" y="1724146"/>
                  <a:pt x="702762" y="1733487"/>
                  <a:pt x="696870" y="1732760"/>
                </a:cubicBezTo>
                <a:cubicBezTo>
                  <a:pt x="688605" y="1735227"/>
                  <a:pt x="696870" y="1732760"/>
                  <a:pt x="692533" y="1735712"/>
                </a:cubicBezTo>
                <a:cubicBezTo>
                  <a:pt x="686560" y="1752408"/>
                  <a:pt x="677967" y="1740889"/>
                  <a:pt x="669702" y="1743356"/>
                </a:cubicBezTo>
                <a:cubicBezTo>
                  <a:pt x="659063" y="1749017"/>
                  <a:pt x="648833" y="1751243"/>
                  <a:pt x="637457" y="1746352"/>
                </a:cubicBezTo>
                <a:cubicBezTo>
                  <a:pt x="637457" y="1746352"/>
                  <a:pt x="635494" y="1746111"/>
                  <a:pt x="635085" y="1749547"/>
                </a:cubicBezTo>
                <a:cubicBezTo>
                  <a:pt x="633121" y="1749305"/>
                  <a:pt x="633121" y="1749305"/>
                  <a:pt x="631156" y="1749063"/>
                </a:cubicBezTo>
                <a:cubicBezTo>
                  <a:pt x="626820" y="1752013"/>
                  <a:pt x="624856" y="1751771"/>
                  <a:pt x="620519" y="1754724"/>
                </a:cubicBezTo>
                <a:cubicBezTo>
                  <a:pt x="618966" y="1751045"/>
                  <a:pt x="619783" y="1744172"/>
                  <a:pt x="618229" y="1740495"/>
                </a:cubicBezTo>
                <a:cubicBezTo>
                  <a:pt x="613890" y="1743445"/>
                  <a:pt x="606033" y="1742476"/>
                  <a:pt x="602108" y="1741992"/>
                </a:cubicBezTo>
                <a:cubicBezTo>
                  <a:pt x="600144" y="1741750"/>
                  <a:pt x="602108" y="1741992"/>
                  <a:pt x="600144" y="1741750"/>
                </a:cubicBezTo>
                <a:cubicBezTo>
                  <a:pt x="597362" y="1748381"/>
                  <a:pt x="591877" y="1744218"/>
                  <a:pt x="589912" y="1743976"/>
                </a:cubicBezTo>
                <a:cubicBezTo>
                  <a:pt x="579685" y="1746200"/>
                  <a:pt x="575349" y="1749152"/>
                  <a:pt x="566756" y="1737632"/>
                </a:cubicBezTo>
                <a:cubicBezTo>
                  <a:pt x="573465" y="1731486"/>
                  <a:pt x="575429" y="1731728"/>
                  <a:pt x="583285" y="1732698"/>
                </a:cubicBezTo>
                <a:cubicBezTo>
                  <a:pt x="586805" y="1736619"/>
                  <a:pt x="595068" y="1734150"/>
                  <a:pt x="598998" y="1734635"/>
                </a:cubicBezTo>
                <a:cubicBezTo>
                  <a:pt x="634019" y="1725008"/>
                  <a:pt x="669782" y="1725931"/>
                  <a:pt x="703989" y="1723178"/>
                </a:cubicBezTo>
                <a:cubicBezTo>
                  <a:pt x="709880" y="1723904"/>
                  <a:pt x="715771" y="1724631"/>
                  <a:pt x="722074" y="1721921"/>
                </a:cubicBezTo>
                <a:close/>
                <a:moveTo>
                  <a:pt x="5212646" y="1721550"/>
                </a:moveTo>
                <a:cubicBezTo>
                  <a:pt x="5213815" y="1728104"/>
                  <a:pt x="5216904" y="1734896"/>
                  <a:pt x="5216528" y="1738054"/>
                </a:cubicBezTo>
                <a:cubicBezTo>
                  <a:pt x="5215776" y="1744371"/>
                  <a:pt x="5213480" y="1747291"/>
                  <a:pt x="5211184" y="1750214"/>
                </a:cubicBezTo>
                <a:cubicBezTo>
                  <a:pt x="5209639" y="1746818"/>
                  <a:pt x="5208095" y="1743423"/>
                  <a:pt x="5206550" y="1740029"/>
                </a:cubicBezTo>
                <a:cubicBezTo>
                  <a:pt x="5207302" y="1733711"/>
                  <a:pt x="5209598" y="1730789"/>
                  <a:pt x="5212646" y="1721550"/>
                </a:cubicBezTo>
                <a:close/>
                <a:moveTo>
                  <a:pt x="452254" y="1696884"/>
                </a:moveTo>
                <a:cubicBezTo>
                  <a:pt x="452254" y="1696884"/>
                  <a:pt x="454655" y="1697180"/>
                  <a:pt x="457054" y="1697476"/>
                </a:cubicBezTo>
                <a:cubicBezTo>
                  <a:pt x="454655" y="1697180"/>
                  <a:pt x="454655" y="1697180"/>
                  <a:pt x="454413" y="1699212"/>
                </a:cubicBezTo>
                <a:cubicBezTo>
                  <a:pt x="454413" y="1699212"/>
                  <a:pt x="452013" y="1698915"/>
                  <a:pt x="452254" y="1696884"/>
                </a:cubicBezTo>
                <a:close/>
                <a:moveTo>
                  <a:pt x="455621" y="1689058"/>
                </a:moveTo>
                <a:cubicBezTo>
                  <a:pt x="453671" y="1688817"/>
                  <a:pt x="453671" y="1688817"/>
                  <a:pt x="451237" y="1692638"/>
                </a:cubicBezTo>
                <a:cubicBezTo>
                  <a:pt x="447336" y="1692157"/>
                  <a:pt x="442952" y="1695737"/>
                  <a:pt x="439535" y="1691194"/>
                </a:cubicBezTo>
                <a:cubicBezTo>
                  <a:pt x="445385" y="1691916"/>
                  <a:pt x="449768" y="1688336"/>
                  <a:pt x="455621" y="1689058"/>
                </a:cubicBezTo>
                <a:close/>
                <a:moveTo>
                  <a:pt x="4998784" y="1677267"/>
                </a:moveTo>
                <a:lnTo>
                  <a:pt x="4999392" y="1677281"/>
                </a:lnTo>
                <a:lnTo>
                  <a:pt x="5002420" y="1681456"/>
                </a:lnTo>
                <a:cubicBezTo>
                  <a:pt x="5003612" y="1684230"/>
                  <a:pt x="5004701" y="1687866"/>
                  <a:pt x="5005290" y="1691443"/>
                </a:cubicBezTo>
                <a:cubicBezTo>
                  <a:pt x="5004879" y="1694895"/>
                  <a:pt x="5002058" y="1701551"/>
                  <a:pt x="5000825" y="1711908"/>
                </a:cubicBezTo>
                <a:cubicBezTo>
                  <a:pt x="4997646" y="1704510"/>
                  <a:pt x="4994467" y="1697113"/>
                  <a:pt x="4994878" y="1693661"/>
                </a:cubicBezTo>
                <a:close/>
                <a:moveTo>
                  <a:pt x="488761" y="1676663"/>
                </a:moveTo>
                <a:cubicBezTo>
                  <a:pt x="482277" y="1679983"/>
                  <a:pt x="478275" y="1679490"/>
                  <a:pt x="474275" y="1678996"/>
                </a:cubicBezTo>
                <a:cubicBezTo>
                  <a:pt x="472274" y="1678750"/>
                  <a:pt x="470273" y="1678502"/>
                  <a:pt x="470273" y="1678502"/>
                </a:cubicBezTo>
                <a:cubicBezTo>
                  <a:pt x="476275" y="1679243"/>
                  <a:pt x="482277" y="1679983"/>
                  <a:pt x="488761" y="1676663"/>
                </a:cubicBezTo>
                <a:close/>
                <a:moveTo>
                  <a:pt x="713095" y="1667246"/>
                </a:moveTo>
                <a:cubicBezTo>
                  <a:pt x="717039" y="1667731"/>
                  <a:pt x="724928" y="1668704"/>
                  <a:pt x="728871" y="1669191"/>
                </a:cubicBezTo>
                <a:cubicBezTo>
                  <a:pt x="736374" y="1673413"/>
                  <a:pt x="728484" y="1672440"/>
                  <a:pt x="726125" y="1675445"/>
                </a:cubicBezTo>
                <a:cubicBezTo>
                  <a:pt x="722181" y="1674958"/>
                  <a:pt x="707219" y="1683003"/>
                  <a:pt x="713095" y="1667246"/>
                </a:cubicBezTo>
                <a:close/>
                <a:moveTo>
                  <a:pt x="603524" y="1664032"/>
                </a:moveTo>
                <a:cubicBezTo>
                  <a:pt x="602733" y="1670677"/>
                  <a:pt x="600389" y="1673759"/>
                  <a:pt x="598046" y="1676842"/>
                </a:cubicBezTo>
                <a:cubicBezTo>
                  <a:pt x="582068" y="1678244"/>
                  <a:pt x="568434" y="1676562"/>
                  <a:pt x="554796" y="1674880"/>
                </a:cubicBezTo>
                <a:cubicBezTo>
                  <a:pt x="552849" y="1674640"/>
                  <a:pt x="552454" y="1677962"/>
                  <a:pt x="550505" y="1677721"/>
                </a:cubicBezTo>
                <a:cubicBezTo>
                  <a:pt x="541922" y="1683406"/>
                  <a:pt x="533734" y="1685767"/>
                  <a:pt x="524786" y="1677920"/>
                </a:cubicBezTo>
                <a:cubicBezTo>
                  <a:pt x="516202" y="1683605"/>
                  <a:pt x="506069" y="1685726"/>
                  <a:pt x="495934" y="1687848"/>
                </a:cubicBezTo>
                <a:cubicBezTo>
                  <a:pt x="493985" y="1687608"/>
                  <a:pt x="493985" y="1687608"/>
                  <a:pt x="492038" y="1687367"/>
                </a:cubicBezTo>
                <a:cubicBezTo>
                  <a:pt x="488143" y="1686887"/>
                  <a:pt x="484247" y="1686407"/>
                  <a:pt x="480352" y="1685926"/>
                </a:cubicBezTo>
                <a:cubicBezTo>
                  <a:pt x="484643" y="1683084"/>
                  <a:pt x="490486" y="1683804"/>
                  <a:pt x="494381" y="1684285"/>
                </a:cubicBezTo>
                <a:cubicBezTo>
                  <a:pt x="502568" y="1681923"/>
                  <a:pt x="510756" y="1679562"/>
                  <a:pt x="517388" y="1673636"/>
                </a:cubicBezTo>
                <a:cubicBezTo>
                  <a:pt x="529472" y="1671757"/>
                  <a:pt x="543504" y="1670115"/>
                  <a:pt x="555192" y="1671557"/>
                </a:cubicBezTo>
                <a:cubicBezTo>
                  <a:pt x="564538" y="1676081"/>
                  <a:pt x="574673" y="1673960"/>
                  <a:pt x="584414" y="1675161"/>
                </a:cubicBezTo>
                <a:cubicBezTo>
                  <a:pt x="588705" y="1672319"/>
                  <a:pt x="588705" y="1672319"/>
                  <a:pt x="593391" y="1666154"/>
                </a:cubicBezTo>
                <a:cubicBezTo>
                  <a:pt x="597286" y="1666634"/>
                  <a:pt x="599233" y="1666874"/>
                  <a:pt x="603524" y="1664032"/>
                </a:cubicBezTo>
                <a:close/>
                <a:moveTo>
                  <a:pt x="768453" y="1663771"/>
                </a:moveTo>
                <a:cubicBezTo>
                  <a:pt x="769407" y="1672129"/>
                  <a:pt x="765567" y="1671656"/>
                  <a:pt x="763647" y="1671420"/>
                </a:cubicBezTo>
                <a:cubicBezTo>
                  <a:pt x="763647" y="1671420"/>
                  <a:pt x="759806" y="1670945"/>
                  <a:pt x="760289" y="1666884"/>
                </a:cubicBezTo>
                <a:cubicBezTo>
                  <a:pt x="760289" y="1666884"/>
                  <a:pt x="762209" y="1667121"/>
                  <a:pt x="762209" y="1667121"/>
                </a:cubicBezTo>
                <a:cubicBezTo>
                  <a:pt x="764613" y="1663297"/>
                  <a:pt x="768453" y="1663771"/>
                  <a:pt x="768453" y="1663771"/>
                </a:cubicBezTo>
                <a:close/>
                <a:moveTo>
                  <a:pt x="748770" y="1661343"/>
                </a:moveTo>
                <a:cubicBezTo>
                  <a:pt x="736202" y="1668035"/>
                  <a:pt x="724597" y="1666603"/>
                  <a:pt x="712993" y="1665172"/>
                </a:cubicBezTo>
                <a:cubicBezTo>
                  <a:pt x="724597" y="1666603"/>
                  <a:pt x="736686" y="1663974"/>
                  <a:pt x="748770" y="1661343"/>
                </a:cubicBezTo>
                <a:close/>
                <a:moveTo>
                  <a:pt x="775842" y="1656955"/>
                </a:moveTo>
                <a:cubicBezTo>
                  <a:pt x="777343" y="1656625"/>
                  <a:pt x="778783" y="1656803"/>
                  <a:pt x="779500" y="1658953"/>
                </a:cubicBezTo>
                <a:cubicBezTo>
                  <a:pt x="779500" y="1658953"/>
                  <a:pt x="775177" y="1662540"/>
                  <a:pt x="775177" y="1662540"/>
                </a:cubicBezTo>
                <a:cubicBezTo>
                  <a:pt x="773255" y="1662303"/>
                  <a:pt x="771335" y="1662067"/>
                  <a:pt x="769416" y="1661830"/>
                </a:cubicBezTo>
                <a:cubicBezTo>
                  <a:pt x="769416" y="1661830"/>
                  <a:pt x="771818" y="1658005"/>
                  <a:pt x="771818" y="1658005"/>
                </a:cubicBezTo>
                <a:cubicBezTo>
                  <a:pt x="772780" y="1658124"/>
                  <a:pt x="774341" y="1657286"/>
                  <a:pt x="775842" y="1656955"/>
                </a:cubicBezTo>
                <a:close/>
                <a:moveTo>
                  <a:pt x="5221771" y="1640261"/>
                </a:moveTo>
                <a:cubicBezTo>
                  <a:pt x="5223470" y="1643905"/>
                  <a:pt x="5227268" y="1647807"/>
                  <a:pt x="5226462" y="1654575"/>
                </a:cubicBezTo>
                <a:cubicBezTo>
                  <a:pt x="5226060" y="1657959"/>
                  <a:pt x="5223556" y="1661084"/>
                  <a:pt x="5220248" y="1670979"/>
                </a:cubicBezTo>
                <a:cubicBezTo>
                  <a:pt x="5219355" y="1660566"/>
                  <a:pt x="5217658" y="1656923"/>
                  <a:pt x="5218463" y="1650156"/>
                </a:cubicBezTo>
                <a:cubicBezTo>
                  <a:pt x="5218865" y="1646770"/>
                  <a:pt x="5221771" y="1640261"/>
                  <a:pt x="5221771" y="1640261"/>
                </a:cubicBezTo>
                <a:close/>
                <a:moveTo>
                  <a:pt x="5535398" y="1635676"/>
                </a:moveTo>
                <a:cubicBezTo>
                  <a:pt x="5538521" y="1642929"/>
                  <a:pt x="5539680" y="1649939"/>
                  <a:pt x="5541996" y="1663961"/>
                </a:cubicBezTo>
                <a:cubicBezTo>
                  <a:pt x="5534140" y="1662992"/>
                  <a:pt x="5527846" y="1665650"/>
                  <a:pt x="5524319" y="1661781"/>
                </a:cubicBezTo>
                <a:cubicBezTo>
                  <a:pt x="5522759" y="1658154"/>
                  <a:pt x="5522002" y="1647759"/>
                  <a:pt x="5524772" y="1641233"/>
                </a:cubicBezTo>
                <a:cubicBezTo>
                  <a:pt x="5525175" y="1637848"/>
                  <a:pt x="5533434" y="1635433"/>
                  <a:pt x="5535398" y="1635676"/>
                </a:cubicBezTo>
                <a:close/>
                <a:moveTo>
                  <a:pt x="950919" y="1608670"/>
                </a:moveTo>
                <a:cubicBezTo>
                  <a:pt x="955396" y="1606646"/>
                  <a:pt x="959915" y="1606345"/>
                  <a:pt x="964420" y="1610335"/>
                </a:cubicBezTo>
                <a:cubicBezTo>
                  <a:pt x="971875" y="1614687"/>
                  <a:pt x="977770" y="1615414"/>
                  <a:pt x="985625" y="1616383"/>
                </a:cubicBezTo>
                <a:cubicBezTo>
                  <a:pt x="987588" y="1616626"/>
                  <a:pt x="989554" y="1616868"/>
                  <a:pt x="990311" y="1627263"/>
                </a:cubicBezTo>
                <a:cubicBezTo>
                  <a:pt x="989505" y="1634033"/>
                  <a:pt x="989102" y="1637416"/>
                  <a:pt x="986735" y="1640558"/>
                </a:cubicBezTo>
                <a:cubicBezTo>
                  <a:pt x="983561" y="1650469"/>
                  <a:pt x="979632" y="1649985"/>
                  <a:pt x="973743" y="1649259"/>
                </a:cubicBezTo>
                <a:cubicBezTo>
                  <a:pt x="967847" y="1648531"/>
                  <a:pt x="959990" y="1647562"/>
                  <a:pt x="954099" y="1646836"/>
                </a:cubicBezTo>
                <a:cubicBezTo>
                  <a:pt x="948207" y="1646109"/>
                  <a:pt x="944279" y="1645624"/>
                  <a:pt x="940304" y="1662303"/>
                </a:cubicBezTo>
                <a:cubicBezTo>
                  <a:pt x="933956" y="1682124"/>
                  <a:pt x="926507" y="1677771"/>
                  <a:pt x="921418" y="1670275"/>
                </a:cubicBezTo>
                <a:cubicBezTo>
                  <a:pt x="913962" y="1665923"/>
                  <a:pt x="906912" y="1658185"/>
                  <a:pt x="903037" y="1640537"/>
                </a:cubicBezTo>
                <a:cubicBezTo>
                  <a:pt x="903440" y="1637153"/>
                  <a:pt x="903440" y="1637153"/>
                  <a:pt x="903440" y="1637153"/>
                </a:cubicBezTo>
                <a:cubicBezTo>
                  <a:pt x="897543" y="1636426"/>
                  <a:pt x="895179" y="1639568"/>
                  <a:pt x="890847" y="1642468"/>
                </a:cubicBezTo>
                <a:cubicBezTo>
                  <a:pt x="888880" y="1642226"/>
                  <a:pt x="888880" y="1642226"/>
                  <a:pt x="888880" y="1642226"/>
                </a:cubicBezTo>
                <a:lnTo>
                  <a:pt x="888642" y="1642387"/>
                </a:lnTo>
                <a:lnTo>
                  <a:pt x="884554" y="1645124"/>
                </a:lnTo>
                <a:cubicBezTo>
                  <a:pt x="880624" y="1644640"/>
                  <a:pt x="876292" y="1647540"/>
                  <a:pt x="872365" y="1647056"/>
                </a:cubicBezTo>
                <a:cubicBezTo>
                  <a:pt x="870400" y="1646813"/>
                  <a:pt x="868437" y="1646571"/>
                  <a:pt x="866874" y="1642945"/>
                </a:cubicBezTo>
                <a:cubicBezTo>
                  <a:pt x="847236" y="1640522"/>
                  <a:pt x="814604" y="1646800"/>
                  <a:pt x="790231" y="1650661"/>
                </a:cubicBezTo>
                <a:cubicBezTo>
                  <a:pt x="770186" y="1651623"/>
                  <a:pt x="744253" y="1651858"/>
                  <a:pt x="724207" y="1652820"/>
                </a:cubicBezTo>
                <a:cubicBezTo>
                  <a:pt x="736395" y="1650889"/>
                  <a:pt x="752509" y="1649442"/>
                  <a:pt x="764698" y="1647513"/>
                </a:cubicBezTo>
                <a:cubicBezTo>
                  <a:pt x="770589" y="1648240"/>
                  <a:pt x="776883" y="1645581"/>
                  <a:pt x="783180" y="1642923"/>
                </a:cubicBezTo>
                <a:cubicBezTo>
                  <a:pt x="785145" y="1643167"/>
                  <a:pt x="791439" y="1640508"/>
                  <a:pt x="791439" y="1640508"/>
                </a:cubicBezTo>
                <a:cubicBezTo>
                  <a:pt x="793405" y="1640751"/>
                  <a:pt x="793405" y="1640751"/>
                  <a:pt x="793405" y="1640751"/>
                </a:cubicBezTo>
                <a:cubicBezTo>
                  <a:pt x="795367" y="1640993"/>
                  <a:pt x="798894" y="1644862"/>
                  <a:pt x="800855" y="1645104"/>
                </a:cubicBezTo>
                <a:cubicBezTo>
                  <a:pt x="831119" y="1641968"/>
                  <a:pt x="861387" y="1638835"/>
                  <a:pt x="891652" y="1635699"/>
                </a:cubicBezTo>
                <a:cubicBezTo>
                  <a:pt x="894021" y="1632557"/>
                  <a:pt x="895985" y="1632800"/>
                  <a:pt x="898349" y="1629657"/>
                </a:cubicBezTo>
                <a:cubicBezTo>
                  <a:pt x="898349" y="1629657"/>
                  <a:pt x="898349" y="1629657"/>
                  <a:pt x="900314" y="1629899"/>
                </a:cubicBezTo>
                <a:cubicBezTo>
                  <a:pt x="902278" y="1630142"/>
                  <a:pt x="904245" y="1630384"/>
                  <a:pt x="903842" y="1633769"/>
                </a:cubicBezTo>
                <a:cubicBezTo>
                  <a:pt x="911745" y="1617574"/>
                  <a:pt x="919149" y="1639090"/>
                  <a:pt x="924690" y="1626039"/>
                </a:cubicBezTo>
                <a:cubicBezTo>
                  <a:pt x="927056" y="1622896"/>
                  <a:pt x="927056" y="1622896"/>
                  <a:pt x="929022" y="1623138"/>
                </a:cubicBezTo>
                <a:cubicBezTo>
                  <a:pt x="931388" y="1619997"/>
                  <a:pt x="933756" y="1616854"/>
                  <a:pt x="937681" y="1617338"/>
                </a:cubicBezTo>
                <a:cubicBezTo>
                  <a:pt x="942011" y="1614438"/>
                  <a:pt x="946446" y="1610694"/>
                  <a:pt x="950919" y="1608670"/>
                </a:cubicBezTo>
                <a:close/>
                <a:moveTo>
                  <a:pt x="5167242" y="1604690"/>
                </a:moveTo>
                <a:lnTo>
                  <a:pt x="5167485" y="1605242"/>
                </a:lnTo>
                <a:lnTo>
                  <a:pt x="5167075" y="1604907"/>
                </a:lnTo>
                <a:close/>
                <a:moveTo>
                  <a:pt x="1103110" y="1583486"/>
                </a:moveTo>
                <a:cubicBezTo>
                  <a:pt x="1107108" y="1583980"/>
                  <a:pt x="1108675" y="1587881"/>
                  <a:pt x="1110674" y="1588127"/>
                </a:cubicBezTo>
                <a:cubicBezTo>
                  <a:pt x="1107805" y="1595193"/>
                  <a:pt x="1104933" y="1602255"/>
                  <a:pt x="1100935" y="1601762"/>
                </a:cubicBezTo>
                <a:cubicBezTo>
                  <a:pt x="1099803" y="1594205"/>
                  <a:pt x="1098672" y="1586647"/>
                  <a:pt x="1103110" y="1583486"/>
                </a:cubicBezTo>
                <a:close/>
                <a:moveTo>
                  <a:pt x="5277698" y="1577107"/>
                </a:moveTo>
                <a:cubicBezTo>
                  <a:pt x="5279799" y="1577366"/>
                  <a:pt x="5281901" y="1577625"/>
                  <a:pt x="5281901" y="1577625"/>
                </a:cubicBezTo>
                <a:cubicBezTo>
                  <a:pt x="5281417" y="1581686"/>
                  <a:pt x="5279316" y="1581427"/>
                  <a:pt x="5279316" y="1581427"/>
                </a:cubicBezTo>
                <a:cubicBezTo>
                  <a:pt x="5279316" y="1581427"/>
                  <a:pt x="5275115" y="1580909"/>
                  <a:pt x="5275115" y="1580909"/>
                </a:cubicBezTo>
                <a:cubicBezTo>
                  <a:pt x="5273498" y="1576589"/>
                  <a:pt x="5277698" y="1577107"/>
                  <a:pt x="5277698" y="1577107"/>
                </a:cubicBezTo>
                <a:close/>
                <a:moveTo>
                  <a:pt x="1130603" y="1571631"/>
                </a:moveTo>
                <a:cubicBezTo>
                  <a:pt x="1134796" y="1570499"/>
                  <a:pt x="1139105" y="1572679"/>
                  <a:pt x="1143719" y="1576545"/>
                </a:cubicBezTo>
                <a:cubicBezTo>
                  <a:pt x="1141331" y="1579547"/>
                  <a:pt x="1140558" y="1586044"/>
                  <a:pt x="1138171" y="1589047"/>
                </a:cubicBezTo>
                <a:cubicBezTo>
                  <a:pt x="1132170" y="1588306"/>
                  <a:pt x="1126624" y="1600808"/>
                  <a:pt x="1118169" y="1586580"/>
                </a:cubicBezTo>
                <a:cubicBezTo>
                  <a:pt x="1122328" y="1577203"/>
                  <a:pt x="1126409" y="1572762"/>
                  <a:pt x="1130603" y="1571631"/>
                </a:cubicBezTo>
                <a:close/>
                <a:moveTo>
                  <a:pt x="5322840" y="1568664"/>
                </a:moveTo>
                <a:cubicBezTo>
                  <a:pt x="5326087" y="1568241"/>
                  <a:pt x="5328414" y="1569352"/>
                  <a:pt x="5325703" y="1575610"/>
                </a:cubicBezTo>
                <a:cubicBezTo>
                  <a:pt x="5321824" y="1575132"/>
                  <a:pt x="5315621" y="1577664"/>
                  <a:pt x="5311744" y="1577185"/>
                </a:cubicBezTo>
                <a:cubicBezTo>
                  <a:pt x="5304374" y="1572980"/>
                  <a:pt x="5310577" y="1570449"/>
                  <a:pt x="5314455" y="1570926"/>
                </a:cubicBezTo>
                <a:cubicBezTo>
                  <a:pt x="5315425" y="1571046"/>
                  <a:pt x="5319592" y="1569088"/>
                  <a:pt x="5322840" y="1568664"/>
                </a:cubicBezTo>
                <a:close/>
                <a:moveTo>
                  <a:pt x="1058679" y="1564084"/>
                </a:moveTo>
                <a:cubicBezTo>
                  <a:pt x="1060784" y="1565606"/>
                  <a:pt x="1062288" y="1569992"/>
                  <a:pt x="1062108" y="1580056"/>
                </a:cubicBezTo>
                <a:cubicBezTo>
                  <a:pt x="1062531" y="1593554"/>
                  <a:pt x="1053377" y="1619318"/>
                  <a:pt x="1047373" y="1618578"/>
                </a:cubicBezTo>
                <a:cubicBezTo>
                  <a:pt x="1042978" y="1621397"/>
                  <a:pt x="1040554" y="1607652"/>
                  <a:pt x="1040133" y="1594154"/>
                </a:cubicBezTo>
                <a:cubicBezTo>
                  <a:pt x="1040102" y="1577341"/>
                  <a:pt x="1043287" y="1567648"/>
                  <a:pt x="1051683" y="1565323"/>
                </a:cubicBezTo>
                <a:cubicBezTo>
                  <a:pt x="1053878" y="1563913"/>
                  <a:pt x="1056577" y="1562565"/>
                  <a:pt x="1058679" y="1564084"/>
                </a:cubicBezTo>
                <a:close/>
                <a:moveTo>
                  <a:pt x="5076645" y="1562612"/>
                </a:moveTo>
                <a:cubicBezTo>
                  <a:pt x="5066374" y="1564641"/>
                  <a:pt x="5053738" y="1569676"/>
                  <a:pt x="5041490" y="1571462"/>
                </a:cubicBezTo>
                <a:cubicBezTo>
                  <a:pt x="5043082" y="1574955"/>
                  <a:pt x="5045058" y="1575199"/>
                  <a:pt x="5047034" y="1575442"/>
                </a:cubicBezTo>
                <a:cubicBezTo>
                  <a:pt x="5049011" y="1575686"/>
                  <a:pt x="5050989" y="1575930"/>
                  <a:pt x="5050989" y="1575930"/>
                </a:cubicBezTo>
                <a:cubicBezTo>
                  <a:pt x="5052965" y="1576173"/>
                  <a:pt x="5052965" y="1576173"/>
                  <a:pt x="5055329" y="1573169"/>
                </a:cubicBezTo>
                <a:cubicBezTo>
                  <a:pt x="5061647" y="1570651"/>
                  <a:pt x="5063624" y="1570896"/>
                  <a:pt x="5065601" y="1571139"/>
                </a:cubicBezTo>
                <a:cubicBezTo>
                  <a:pt x="5069941" y="1568378"/>
                  <a:pt x="5072304" y="1565373"/>
                  <a:pt x="5076645" y="1562612"/>
                </a:cubicBezTo>
                <a:close/>
                <a:moveTo>
                  <a:pt x="5674560" y="1558072"/>
                </a:moveTo>
                <a:cubicBezTo>
                  <a:pt x="5674891" y="1558113"/>
                  <a:pt x="5675107" y="1558601"/>
                  <a:pt x="5675039" y="1559164"/>
                </a:cubicBezTo>
                <a:cubicBezTo>
                  <a:pt x="5674972" y="1559724"/>
                  <a:pt x="5674649" y="1560144"/>
                  <a:pt x="5674318" y="1560103"/>
                </a:cubicBezTo>
                <a:cubicBezTo>
                  <a:pt x="5673987" y="1560063"/>
                  <a:pt x="5673771" y="1559576"/>
                  <a:pt x="5673838" y="1559015"/>
                </a:cubicBezTo>
                <a:cubicBezTo>
                  <a:pt x="5673905" y="1558454"/>
                  <a:pt x="5674229" y="1558031"/>
                  <a:pt x="5674560" y="1558072"/>
                </a:cubicBezTo>
                <a:close/>
                <a:moveTo>
                  <a:pt x="5536337" y="1555449"/>
                </a:moveTo>
                <a:cubicBezTo>
                  <a:pt x="5538288" y="1555689"/>
                  <a:pt x="5540238" y="1555929"/>
                  <a:pt x="5540238" y="1555929"/>
                </a:cubicBezTo>
                <a:cubicBezTo>
                  <a:pt x="5536096" y="1557480"/>
                  <a:pt x="5530244" y="1556758"/>
                  <a:pt x="5524394" y="1556036"/>
                </a:cubicBezTo>
                <a:cubicBezTo>
                  <a:pt x="5528294" y="1556518"/>
                  <a:pt x="5532436" y="1554967"/>
                  <a:pt x="5536337" y="1555449"/>
                </a:cubicBezTo>
                <a:close/>
                <a:moveTo>
                  <a:pt x="1387434" y="1552624"/>
                </a:moveTo>
                <a:cubicBezTo>
                  <a:pt x="1385275" y="1554418"/>
                  <a:pt x="1383351" y="1554181"/>
                  <a:pt x="1381432" y="1553944"/>
                </a:cubicBezTo>
                <a:cubicBezTo>
                  <a:pt x="1383351" y="1554181"/>
                  <a:pt x="1385275" y="1554418"/>
                  <a:pt x="1387192" y="1554654"/>
                </a:cubicBezTo>
                <a:cubicBezTo>
                  <a:pt x="1387192" y="1554654"/>
                  <a:pt x="1389113" y="1554892"/>
                  <a:pt x="1391038" y="1555129"/>
                </a:cubicBezTo>
                <a:cubicBezTo>
                  <a:pt x="1389113" y="1554892"/>
                  <a:pt x="1389113" y="1554892"/>
                  <a:pt x="1387434" y="1552624"/>
                </a:cubicBezTo>
                <a:close/>
                <a:moveTo>
                  <a:pt x="5517807" y="1549042"/>
                </a:moveTo>
                <a:cubicBezTo>
                  <a:pt x="5519772" y="1549284"/>
                  <a:pt x="5521735" y="1549527"/>
                  <a:pt x="5521735" y="1549527"/>
                </a:cubicBezTo>
                <a:cubicBezTo>
                  <a:pt x="5525663" y="1550011"/>
                  <a:pt x="5529593" y="1550496"/>
                  <a:pt x="5533519" y="1550980"/>
                </a:cubicBezTo>
                <a:cubicBezTo>
                  <a:pt x="5529196" y="1553818"/>
                  <a:pt x="5523303" y="1553091"/>
                  <a:pt x="5519376" y="1552606"/>
                </a:cubicBezTo>
                <a:cubicBezTo>
                  <a:pt x="5513088" y="1555202"/>
                  <a:pt x="5506800" y="1557799"/>
                  <a:pt x="5500118" y="1563708"/>
                </a:cubicBezTo>
                <a:cubicBezTo>
                  <a:pt x="5488334" y="1562254"/>
                  <a:pt x="5476154" y="1564123"/>
                  <a:pt x="5463974" y="1565993"/>
                </a:cubicBezTo>
                <a:cubicBezTo>
                  <a:pt x="5456513" y="1561700"/>
                  <a:pt x="5448261" y="1564054"/>
                  <a:pt x="5440010" y="1566408"/>
                </a:cubicBezTo>
                <a:cubicBezTo>
                  <a:pt x="5436082" y="1565925"/>
                  <a:pt x="5433722" y="1569003"/>
                  <a:pt x="5431363" y="1572085"/>
                </a:cubicBezTo>
                <a:cubicBezTo>
                  <a:pt x="5427434" y="1571600"/>
                  <a:pt x="5425075" y="1574681"/>
                  <a:pt x="5421146" y="1574196"/>
                </a:cubicBezTo>
                <a:cubicBezTo>
                  <a:pt x="5423902" y="1567793"/>
                  <a:pt x="5423902" y="1567793"/>
                  <a:pt x="5426261" y="1564713"/>
                </a:cubicBezTo>
                <a:cubicBezTo>
                  <a:pt x="5426261" y="1564713"/>
                  <a:pt x="5426261" y="1564713"/>
                  <a:pt x="5428226" y="1564955"/>
                </a:cubicBezTo>
                <a:cubicBezTo>
                  <a:pt x="5440405" y="1563085"/>
                  <a:pt x="5452585" y="1561216"/>
                  <a:pt x="5466334" y="1562912"/>
                </a:cubicBezTo>
                <a:cubicBezTo>
                  <a:pt x="5466334" y="1562912"/>
                  <a:pt x="5468693" y="1559832"/>
                  <a:pt x="5468693" y="1559832"/>
                </a:cubicBezTo>
                <a:cubicBezTo>
                  <a:pt x="5476945" y="1557478"/>
                  <a:pt x="5485196" y="1555134"/>
                  <a:pt x="5492657" y="1559416"/>
                </a:cubicBezTo>
                <a:cubicBezTo>
                  <a:pt x="5501303" y="1553750"/>
                  <a:pt x="5509555" y="1551395"/>
                  <a:pt x="5517807" y="1549042"/>
                </a:cubicBezTo>
                <a:close/>
                <a:moveTo>
                  <a:pt x="5563700" y="1544271"/>
                </a:moveTo>
                <a:cubicBezTo>
                  <a:pt x="5565695" y="1544132"/>
                  <a:pt x="5567647" y="1544372"/>
                  <a:pt x="5569415" y="1546135"/>
                </a:cubicBezTo>
                <a:cubicBezTo>
                  <a:pt x="5563564" y="1545414"/>
                  <a:pt x="5559300" y="1547979"/>
                  <a:pt x="5553450" y="1547257"/>
                </a:cubicBezTo>
                <a:cubicBezTo>
                  <a:pt x="5555399" y="1547499"/>
                  <a:pt x="5555399" y="1547499"/>
                  <a:pt x="5557713" y="1544692"/>
                </a:cubicBezTo>
                <a:cubicBezTo>
                  <a:pt x="5559663" y="1544933"/>
                  <a:pt x="5561704" y="1544412"/>
                  <a:pt x="5563700" y="1544271"/>
                </a:cubicBezTo>
                <a:close/>
                <a:moveTo>
                  <a:pt x="1232027" y="1538044"/>
                </a:moveTo>
                <a:cubicBezTo>
                  <a:pt x="1233727" y="1536567"/>
                  <a:pt x="1235624" y="1537645"/>
                  <a:pt x="1239430" y="1539800"/>
                </a:cubicBezTo>
                <a:cubicBezTo>
                  <a:pt x="1243433" y="1540294"/>
                  <a:pt x="1242246" y="1550262"/>
                  <a:pt x="1239850" y="1553338"/>
                </a:cubicBezTo>
                <a:cubicBezTo>
                  <a:pt x="1239454" y="1556660"/>
                  <a:pt x="1237453" y="1556413"/>
                  <a:pt x="1237453" y="1556413"/>
                </a:cubicBezTo>
                <a:cubicBezTo>
                  <a:pt x="1241456" y="1556907"/>
                  <a:pt x="1245060" y="1560723"/>
                  <a:pt x="1248666" y="1564540"/>
                </a:cubicBezTo>
                <a:cubicBezTo>
                  <a:pt x="1240270" y="1566874"/>
                  <a:pt x="1233478" y="1572781"/>
                  <a:pt x="1226262" y="1565147"/>
                </a:cubicBezTo>
                <a:cubicBezTo>
                  <a:pt x="1224660" y="1561579"/>
                  <a:pt x="1227053" y="1558502"/>
                  <a:pt x="1229452" y="1555426"/>
                </a:cubicBezTo>
                <a:cubicBezTo>
                  <a:pt x="1229452" y="1555426"/>
                  <a:pt x="1227844" y="1551857"/>
                  <a:pt x="1225846" y="1551611"/>
                </a:cubicBezTo>
                <a:cubicBezTo>
                  <a:pt x="1228833" y="1543550"/>
                  <a:pt x="1230330" y="1539520"/>
                  <a:pt x="1232027" y="1538044"/>
                </a:cubicBezTo>
                <a:close/>
                <a:moveTo>
                  <a:pt x="5111476" y="1536002"/>
                </a:moveTo>
                <a:cubicBezTo>
                  <a:pt x="5111476" y="1536002"/>
                  <a:pt x="5109113" y="1538800"/>
                  <a:pt x="5109113" y="1538800"/>
                </a:cubicBezTo>
                <a:cubicBezTo>
                  <a:pt x="5105114" y="1538307"/>
                  <a:pt x="5102750" y="1541107"/>
                  <a:pt x="5098748" y="1540613"/>
                </a:cubicBezTo>
                <a:cubicBezTo>
                  <a:pt x="5103112" y="1538060"/>
                  <a:pt x="5107476" y="1535508"/>
                  <a:pt x="5111476" y="1536002"/>
                </a:cubicBezTo>
                <a:close/>
                <a:moveTo>
                  <a:pt x="5098198" y="1528182"/>
                </a:moveTo>
                <a:cubicBezTo>
                  <a:pt x="5100198" y="1528428"/>
                  <a:pt x="5102199" y="1528676"/>
                  <a:pt x="5103796" y="1532307"/>
                </a:cubicBezTo>
                <a:cubicBezTo>
                  <a:pt x="5105394" y="1535937"/>
                  <a:pt x="5100991" y="1538829"/>
                  <a:pt x="5101394" y="1535445"/>
                </a:cubicBezTo>
                <a:cubicBezTo>
                  <a:pt x="5099393" y="1535197"/>
                  <a:pt x="5096990" y="1538335"/>
                  <a:pt x="5095392" y="1534705"/>
                </a:cubicBezTo>
                <a:cubicBezTo>
                  <a:pt x="5093794" y="1531073"/>
                  <a:pt x="5096198" y="1527936"/>
                  <a:pt x="5098198" y="1528182"/>
                </a:cubicBezTo>
                <a:close/>
                <a:moveTo>
                  <a:pt x="1335331" y="1521766"/>
                </a:moveTo>
                <a:cubicBezTo>
                  <a:pt x="1334951" y="1524958"/>
                  <a:pt x="1336517" y="1528389"/>
                  <a:pt x="1336137" y="1531578"/>
                </a:cubicBezTo>
                <a:cubicBezTo>
                  <a:pt x="1335757" y="1534770"/>
                  <a:pt x="1335377" y="1537962"/>
                  <a:pt x="1335377" y="1537962"/>
                </a:cubicBezTo>
                <a:cubicBezTo>
                  <a:pt x="1335377" y="1537962"/>
                  <a:pt x="1337323" y="1538201"/>
                  <a:pt x="1337703" y="1535010"/>
                </a:cubicBezTo>
                <a:cubicBezTo>
                  <a:pt x="1339648" y="1535250"/>
                  <a:pt x="1341595" y="1535490"/>
                  <a:pt x="1343537" y="1535730"/>
                </a:cubicBezTo>
                <a:cubicBezTo>
                  <a:pt x="1345863" y="1532779"/>
                  <a:pt x="1349755" y="1533258"/>
                  <a:pt x="1351701" y="1533498"/>
                </a:cubicBezTo>
                <a:cubicBezTo>
                  <a:pt x="1352081" y="1530309"/>
                  <a:pt x="1354783" y="1524166"/>
                  <a:pt x="1356726" y="1524405"/>
                </a:cubicBezTo>
                <a:cubicBezTo>
                  <a:pt x="1358674" y="1524645"/>
                  <a:pt x="1360240" y="1528076"/>
                  <a:pt x="1361803" y="1531508"/>
                </a:cubicBezTo>
                <a:cubicBezTo>
                  <a:pt x="1365695" y="1531988"/>
                  <a:pt x="1369584" y="1532467"/>
                  <a:pt x="1369584" y="1532467"/>
                </a:cubicBezTo>
                <a:cubicBezTo>
                  <a:pt x="1375041" y="1536377"/>
                  <a:pt x="1378930" y="1536857"/>
                  <a:pt x="1384766" y="1537577"/>
                </a:cubicBezTo>
                <a:cubicBezTo>
                  <a:pt x="1387470" y="1531435"/>
                  <a:pt x="1390175" y="1525294"/>
                  <a:pt x="1392504" y="1522342"/>
                </a:cubicBezTo>
                <a:cubicBezTo>
                  <a:pt x="1392504" y="1522342"/>
                  <a:pt x="1392504" y="1522342"/>
                  <a:pt x="1390555" y="1522102"/>
                </a:cubicBezTo>
                <a:cubicBezTo>
                  <a:pt x="1390555" y="1522102"/>
                  <a:pt x="1390555" y="1522102"/>
                  <a:pt x="1335331" y="1521766"/>
                </a:cubicBezTo>
                <a:close/>
                <a:moveTo>
                  <a:pt x="5228141" y="1521053"/>
                </a:moveTo>
                <a:cubicBezTo>
                  <a:pt x="5228141" y="1521053"/>
                  <a:pt x="5229707" y="1524603"/>
                  <a:pt x="5229707" y="1524603"/>
                </a:cubicBezTo>
                <a:lnTo>
                  <a:pt x="5187333" y="1529486"/>
                </a:lnTo>
                <a:close/>
                <a:moveTo>
                  <a:pt x="5289864" y="1520928"/>
                </a:moveTo>
                <a:cubicBezTo>
                  <a:pt x="5289864" y="1520928"/>
                  <a:pt x="5292265" y="1521224"/>
                  <a:pt x="5292265" y="1521224"/>
                </a:cubicBezTo>
                <a:cubicBezTo>
                  <a:pt x="5292265" y="1521224"/>
                  <a:pt x="5292265" y="1521224"/>
                  <a:pt x="5291782" y="1525285"/>
                </a:cubicBezTo>
                <a:cubicBezTo>
                  <a:pt x="5291782" y="1525285"/>
                  <a:pt x="5291782" y="1525285"/>
                  <a:pt x="5289382" y="1524989"/>
                </a:cubicBezTo>
                <a:cubicBezTo>
                  <a:pt x="5289864" y="1520928"/>
                  <a:pt x="5289864" y="1520928"/>
                  <a:pt x="5289864" y="1520928"/>
                </a:cubicBezTo>
                <a:close/>
                <a:moveTo>
                  <a:pt x="5467204" y="1505714"/>
                </a:moveTo>
                <a:cubicBezTo>
                  <a:pt x="5469155" y="1505955"/>
                  <a:pt x="5473055" y="1506436"/>
                  <a:pt x="5468429" y="1512047"/>
                </a:cubicBezTo>
                <a:cubicBezTo>
                  <a:pt x="5464528" y="1511566"/>
                  <a:pt x="5460627" y="1511085"/>
                  <a:pt x="5456726" y="1510604"/>
                </a:cubicBezTo>
                <a:cubicBezTo>
                  <a:pt x="5459402" y="1504751"/>
                  <a:pt x="5463303" y="1505233"/>
                  <a:pt x="5467204" y="1505714"/>
                </a:cubicBezTo>
                <a:close/>
                <a:moveTo>
                  <a:pt x="5406013" y="1501495"/>
                </a:moveTo>
                <a:cubicBezTo>
                  <a:pt x="5407600" y="1505019"/>
                  <a:pt x="5407210" y="1508299"/>
                  <a:pt x="5408796" y="1511823"/>
                </a:cubicBezTo>
                <a:cubicBezTo>
                  <a:pt x="5412751" y="1512311"/>
                  <a:pt x="5419071" y="1509762"/>
                  <a:pt x="5423025" y="1510250"/>
                </a:cubicBezTo>
                <a:cubicBezTo>
                  <a:pt x="5425392" y="1507214"/>
                  <a:pt x="5430933" y="1511225"/>
                  <a:pt x="5433300" y="1508189"/>
                </a:cubicBezTo>
                <a:cubicBezTo>
                  <a:pt x="5437450" y="1507036"/>
                  <a:pt x="5440609" y="1505761"/>
                  <a:pt x="5443575" y="1506128"/>
                </a:cubicBezTo>
                <a:cubicBezTo>
                  <a:pt x="5446540" y="1506493"/>
                  <a:pt x="5449310" y="1508499"/>
                  <a:pt x="5452680" y="1513908"/>
                </a:cubicBezTo>
                <a:cubicBezTo>
                  <a:pt x="5448335" y="1516699"/>
                  <a:pt x="5445967" y="1519736"/>
                  <a:pt x="5440037" y="1519005"/>
                </a:cubicBezTo>
                <a:cubicBezTo>
                  <a:pt x="5436473" y="1515236"/>
                  <a:pt x="5428175" y="1517542"/>
                  <a:pt x="5424221" y="1517054"/>
                </a:cubicBezTo>
                <a:cubicBezTo>
                  <a:pt x="5393006" y="1526518"/>
                  <a:pt x="5362962" y="1526141"/>
                  <a:pt x="5330551" y="1528799"/>
                </a:cubicBezTo>
                <a:cubicBezTo>
                  <a:pt x="5324230" y="1531348"/>
                  <a:pt x="5320276" y="1530861"/>
                  <a:pt x="5314345" y="1530129"/>
                </a:cubicBezTo>
                <a:cubicBezTo>
                  <a:pt x="5324620" y="1528067"/>
                  <a:pt x="5331331" y="1522240"/>
                  <a:pt x="5337262" y="1522971"/>
                </a:cubicBezTo>
                <a:cubicBezTo>
                  <a:pt x="5343584" y="1520421"/>
                  <a:pt x="5337262" y="1522971"/>
                  <a:pt x="5339629" y="1519934"/>
                </a:cubicBezTo>
                <a:cubicBezTo>
                  <a:pt x="5339629" y="1519934"/>
                  <a:pt x="5341606" y="1520178"/>
                  <a:pt x="5341606" y="1520178"/>
                </a:cubicBezTo>
                <a:cubicBezTo>
                  <a:pt x="5345145" y="1507301"/>
                  <a:pt x="5354248" y="1515081"/>
                  <a:pt x="5360570" y="1512531"/>
                </a:cubicBezTo>
                <a:cubicBezTo>
                  <a:pt x="5371235" y="1507190"/>
                  <a:pt x="5379533" y="1504886"/>
                  <a:pt x="5389028" y="1509385"/>
                </a:cubicBezTo>
                <a:cubicBezTo>
                  <a:pt x="5391004" y="1509628"/>
                  <a:pt x="5391004" y="1509628"/>
                  <a:pt x="5393371" y="1506592"/>
                </a:cubicBezTo>
                <a:cubicBezTo>
                  <a:pt x="5393371" y="1506592"/>
                  <a:pt x="5395349" y="1506836"/>
                  <a:pt x="5395349" y="1506836"/>
                </a:cubicBezTo>
                <a:cubicBezTo>
                  <a:pt x="5399692" y="1504044"/>
                  <a:pt x="5401670" y="1504288"/>
                  <a:pt x="5406013" y="1501495"/>
                </a:cubicBezTo>
                <a:close/>
                <a:moveTo>
                  <a:pt x="5502410" y="1497694"/>
                </a:moveTo>
                <a:cubicBezTo>
                  <a:pt x="5504361" y="1497936"/>
                  <a:pt x="5510213" y="1498657"/>
                  <a:pt x="5512164" y="1498898"/>
                </a:cubicBezTo>
                <a:cubicBezTo>
                  <a:pt x="5513711" y="1502523"/>
                  <a:pt x="5511357" y="1505667"/>
                  <a:pt x="5512905" y="1509291"/>
                </a:cubicBezTo>
                <a:cubicBezTo>
                  <a:pt x="5509005" y="1508810"/>
                  <a:pt x="5505103" y="1508329"/>
                  <a:pt x="5501605" y="1504463"/>
                </a:cubicBezTo>
                <a:cubicBezTo>
                  <a:pt x="5500059" y="1500839"/>
                  <a:pt x="5498108" y="1500598"/>
                  <a:pt x="5502410" y="1497694"/>
                </a:cubicBezTo>
                <a:close/>
                <a:moveTo>
                  <a:pt x="5731043" y="1494988"/>
                </a:moveTo>
                <a:cubicBezTo>
                  <a:pt x="5732930" y="1495220"/>
                  <a:pt x="5734816" y="1495454"/>
                  <a:pt x="5736702" y="1495686"/>
                </a:cubicBezTo>
                <a:cubicBezTo>
                  <a:pt x="5738226" y="1498964"/>
                  <a:pt x="5734091" y="1501545"/>
                  <a:pt x="5734091" y="1501545"/>
                </a:cubicBezTo>
                <a:cubicBezTo>
                  <a:pt x="5732205" y="1501311"/>
                  <a:pt x="5728432" y="1500846"/>
                  <a:pt x="5728794" y="1497801"/>
                </a:cubicBezTo>
                <a:cubicBezTo>
                  <a:pt x="5725022" y="1497336"/>
                  <a:pt x="5729157" y="1494755"/>
                  <a:pt x="5731043" y="1494988"/>
                </a:cubicBezTo>
                <a:close/>
                <a:moveTo>
                  <a:pt x="5527922" y="1493630"/>
                </a:moveTo>
                <a:cubicBezTo>
                  <a:pt x="5526002" y="1493393"/>
                  <a:pt x="5523658" y="1496709"/>
                  <a:pt x="5523658" y="1496709"/>
                </a:cubicBezTo>
                <a:cubicBezTo>
                  <a:pt x="5521739" y="1496472"/>
                  <a:pt x="5521315" y="1500027"/>
                  <a:pt x="5521739" y="1496472"/>
                </a:cubicBezTo>
                <a:cubicBezTo>
                  <a:pt x="5523658" y="1496709"/>
                  <a:pt x="5526002" y="1493393"/>
                  <a:pt x="5527922" y="1493630"/>
                </a:cubicBezTo>
                <a:close/>
                <a:moveTo>
                  <a:pt x="5297605" y="1489185"/>
                </a:moveTo>
                <a:lnTo>
                  <a:pt x="5275241" y="1493167"/>
                </a:lnTo>
                <a:lnTo>
                  <a:pt x="5276321" y="1492455"/>
                </a:lnTo>
                <a:close/>
                <a:moveTo>
                  <a:pt x="1359953" y="1481987"/>
                </a:moveTo>
                <a:lnTo>
                  <a:pt x="1361915" y="1482229"/>
                </a:lnTo>
                <a:cubicBezTo>
                  <a:pt x="1351711" y="1484339"/>
                  <a:pt x="1355633" y="1484823"/>
                  <a:pt x="1359953" y="1481987"/>
                </a:cubicBezTo>
                <a:close/>
                <a:moveTo>
                  <a:pt x="5539460" y="1475478"/>
                </a:moveTo>
                <a:cubicBezTo>
                  <a:pt x="5539791" y="1475519"/>
                  <a:pt x="5540006" y="1476009"/>
                  <a:pt x="5539940" y="1476569"/>
                </a:cubicBezTo>
                <a:cubicBezTo>
                  <a:pt x="5539873" y="1477130"/>
                  <a:pt x="5539550" y="1477550"/>
                  <a:pt x="5539218" y="1477509"/>
                </a:cubicBezTo>
                <a:cubicBezTo>
                  <a:pt x="5538887" y="1477468"/>
                  <a:pt x="5538672" y="1476981"/>
                  <a:pt x="5538739" y="1476421"/>
                </a:cubicBezTo>
                <a:cubicBezTo>
                  <a:pt x="5538807" y="1475860"/>
                  <a:pt x="5539129" y="1475436"/>
                  <a:pt x="5539460" y="1475478"/>
                </a:cubicBezTo>
                <a:close/>
                <a:moveTo>
                  <a:pt x="5548826" y="1470969"/>
                </a:moveTo>
                <a:cubicBezTo>
                  <a:pt x="5549066" y="1471514"/>
                  <a:pt x="5548945" y="1472528"/>
                  <a:pt x="5548945" y="1472528"/>
                </a:cubicBezTo>
                <a:cubicBezTo>
                  <a:pt x="5548945" y="1472528"/>
                  <a:pt x="5548945" y="1472528"/>
                  <a:pt x="5546546" y="1472232"/>
                </a:cubicBezTo>
                <a:cubicBezTo>
                  <a:pt x="5547987" y="1470350"/>
                  <a:pt x="5548586" y="1470425"/>
                  <a:pt x="5548826" y="1470969"/>
                </a:cubicBezTo>
                <a:close/>
                <a:moveTo>
                  <a:pt x="5403552" y="1468556"/>
                </a:moveTo>
                <a:cubicBezTo>
                  <a:pt x="5399234" y="1471392"/>
                  <a:pt x="5392955" y="1473990"/>
                  <a:pt x="5386675" y="1476584"/>
                </a:cubicBezTo>
                <a:cubicBezTo>
                  <a:pt x="5360782" y="1476758"/>
                  <a:pt x="5334493" y="1480257"/>
                  <a:pt x="5309771" y="1487315"/>
                </a:cubicBezTo>
                <a:lnTo>
                  <a:pt x="5297605" y="1489185"/>
                </a:lnTo>
                <a:lnTo>
                  <a:pt x="5387071" y="1473263"/>
                </a:lnTo>
                <a:cubicBezTo>
                  <a:pt x="5389427" y="1470182"/>
                  <a:pt x="5393350" y="1470666"/>
                  <a:pt x="5397273" y="1471150"/>
                </a:cubicBezTo>
                <a:cubicBezTo>
                  <a:pt x="5399630" y="1468073"/>
                  <a:pt x="5401591" y="1468314"/>
                  <a:pt x="5403552" y="1468556"/>
                </a:cubicBezTo>
                <a:close/>
                <a:moveTo>
                  <a:pt x="5763386" y="1455391"/>
                </a:moveTo>
                <a:cubicBezTo>
                  <a:pt x="5768466" y="1456440"/>
                  <a:pt x="5773053" y="1459540"/>
                  <a:pt x="5776168" y="1466682"/>
                </a:cubicBezTo>
                <a:cubicBezTo>
                  <a:pt x="5769910" y="1469288"/>
                  <a:pt x="5762095" y="1468324"/>
                  <a:pt x="5753883" y="1470691"/>
                </a:cubicBezTo>
                <a:cubicBezTo>
                  <a:pt x="5737458" y="1475423"/>
                  <a:pt x="5719477" y="1476586"/>
                  <a:pt x="5701495" y="1477746"/>
                </a:cubicBezTo>
                <a:cubicBezTo>
                  <a:pt x="5689772" y="1476300"/>
                  <a:pt x="5677653" y="1478184"/>
                  <a:pt x="5667089" y="1483640"/>
                </a:cubicBezTo>
                <a:cubicBezTo>
                  <a:pt x="5646361" y="1491219"/>
                  <a:pt x="5626426" y="1492141"/>
                  <a:pt x="5609974" y="1513765"/>
                </a:cubicBezTo>
                <a:cubicBezTo>
                  <a:pt x="5609974" y="1513765"/>
                  <a:pt x="5607623" y="1516853"/>
                  <a:pt x="5608020" y="1513524"/>
                </a:cubicBezTo>
                <a:cubicBezTo>
                  <a:pt x="5610371" y="1510434"/>
                  <a:pt x="5607623" y="1516853"/>
                  <a:pt x="5610371" y="1510434"/>
                </a:cubicBezTo>
                <a:cubicBezTo>
                  <a:pt x="5613513" y="1500684"/>
                  <a:pt x="5610398" y="1493542"/>
                  <a:pt x="5602186" y="1495909"/>
                </a:cubicBezTo>
                <a:cubicBezTo>
                  <a:pt x="5621356" y="1484757"/>
                  <a:pt x="5641292" y="1483836"/>
                  <a:pt x="5662020" y="1476257"/>
                </a:cubicBezTo>
                <a:cubicBezTo>
                  <a:pt x="5688214" y="1472729"/>
                  <a:pt x="5714804" y="1465872"/>
                  <a:pt x="5741394" y="1459013"/>
                </a:cubicBezTo>
                <a:cubicBezTo>
                  <a:pt x="5743348" y="1459254"/>
                  <a:pt x="5745698" y="1456166"/>
                  <a:pt x="5747651" y="1456407"/>
                </a:cubicBezTo>
                <a:cubicBezTo>
                  <a:pt x="5752735" y="1455344"/>
                  <a:pt x="5758306" y="1454341"/>
                  <a:pt x="5763386" y="1455391"/>
                </a:cubicBezTo>
                <a:close/>
                <a:moveTo>
                  <a:pt x="5831062" y="1439333"/>
                </a:moveTo>
                <a:cubicBezTo>
                  <a:pt x="5831411" y="1452769"/>
                  <a:pt x="5821809" y="1451584"/>
                  <a:pt x="5815655" y="1454174"/>
                </a:cubicBezTo>
                <a:cubicBezTo>
                  <a:pt x="5809894" y="1453464"/>
                  <a:pt x="5798371" y="1452042"/>
                  <a:pt x="5791432" y="1461231"/>
                </a:cubicBezTo>
                <a:cubicBezTo>
                  <a:pt x="5796451" y="1451805"/>
                  <a:pt x="5804132" y="1452753"/>
                  <a:pt x="5807623" y="1439791"/>
                </a:cubicBezTo>
                <a:cubicBezTo>
                  <a:pt x="5807231" y="1443090"/>
                  <a:pt x="5809151" y="1443327"/>
                  <a:pt x="5811072" y="1443563"/>
                </a:cubicBezTo>
                <a:cubicBezTo>
                  <a:pt x="5814913" y="1444038"/>
                  <a:pt x="5818754" y="1444511"/>
                  <a:pt x="5824907" y="1441923"/>
                </a:cubicBezTo>
                <a:cubicBezTo>
                  <a:pt x="5826828" y="1442159"/>
                  <a:pt x="5828748" y="1442396"/>
                  <a:pt x="5831062" y="1439333"/>
                </a:cubicBezTo>
                <a:close/>
                <a:moveTo>
                  <a:pt x="5554735" y="1436156"/>
                </a:moveTo>
                <a:cubicBezTo>
                  <a:pt x="5556655" y="1436393"/>
                  <a:pt x="5558576" y="1436630"/>
                  <a:pt x="5560497" y="1436866"/>
                </a:cubicBezTo>
                <a:cubicBezTo>
                  <a:pt x="5556269" y="1439642"/>
                  <a:pt x="5553962" y="1442654"/>
                  <a:pt x="5551655" y="1445664"/>
                </a:cubicBezTo>
                <a:cubicBezTo>
                  <a:pt x="5552041" y="1442417"/>
                  <a:pt x="5550507" y="1438931"/>
                  <a:pt x="5550507" y="1438931"/>
                </a:cubicBezTo>
                <a:cubicBezTo>
                  <a:pt x="5552429" y="1439168"/>
                  <a:pt x="5554735" y="1436156"/>
                  <a:pt x="5554735" y="1436156"/>
                </a:cubicBezTo>
                <a:close/>
                <a:moveTo>
                  <a:pt x="5146846" y="1433235"/>
                </a:moveTo>
                <a:cubicBezTo>
                  <a:pt x="5140608" y="1435765"/>
                  <a:pt x="5134757" y="1435043"/>
                  <a:pt x="5129696" y="1444307"/>
                </a:cubicBezTo>
                <a:cubicBezTo>
                  <a:pt x="5129696" y="1444307"/>
                  <a:pt x="5131646" y="1444548"/>
                  <a:pt x="5131646" y="1444548"/>
                </a:cubicBezTo>
                <a:cubicBezTo>
                  <a:pt x="5131646" y="1444548"/>
                  <a:pt x="5131646" y="1444548"/>
                  <a:pt x="5131260" y="1447796"/>
                </a:cubicBezTo>
                <a:cubicBezTo>
                  <a:pt x="5131646" y="1444548"/>
                  <a:pt x="5131646" y="1444548"/>
                  <a:pt x="5133597" y="1444788"/>
                </a:cubicBezTo>
                <a:cubicBezTo>
                  <a:pt x="5135548" y="1445029"/>
                  <a:pt x="5137498" y="1445269"/>
                  <a:pt x="5139062" y="1448758"/>
                </a:cubicBezTo>
                <a:cubicBezTo>
                  <a:pt x="5139448" y="1445510"/>
                  <a:pt x="5141399" y="1445750"/>
                  <a:pt x="5141399" y="1445750"/>
                </a:cubicBezTo>
                <a:cubicBezTo>
                  <a:pt x="5141786" y="1442501"/>
                  <a:pt x="5144122" y="1439493"/>
                  <a:pt x="5142172" y="1439253"/>
                </a:cubicBezTo>
                <a:cubicBezTo>
                  <a:pt x="5144509" y="1436245"/>
                  <a:pt x="5144897" y="1432994"/>
                  <a:pt x="5146846" y="1433235"/>
                </a:cubicBezTo>
                <a:close/>
                <a:moveTo>
                  <a:pt x="5429080" y="1431794"/>
                </a:moveTo>
                <a:cubicBezTo>
                  <a:pt x="5431579" y="1431266"/>
                  <a:pt x="5433980" y="1431561"/>
                  <a:pt x="5435900" y="1431798"/>
                </a:cubicBezTo>
                <a:cubicBezTo>
                  <a:pt x="5437820" y="1432036"/>
                  <a:pt x="5438562" y="1442172"/>
                  <a:pt x="5439306" y="1452308"/>
                </a:cubicBezTo>
                <a:cubicBezTo>
                  <a:pt x="5431230" y="1454660"/>
                  <a:pt x="5425076" y="1457249"/>
                  <a:pt x="5421628" y="1453475"/>
                </a:cubicBezTo>
                <a:cubicBezTo>
                  <a:pt x="5421628" y="1453475"/>
                  <a:pt x="5421671" y="1436741"/>
                  <a:pt x="5421671" y="1436741"/>
                </a:cubicBezTo>
                <a:cubicBezTo>
                  <a:pt x="5423984" y="1433678"/>
                  <a:pt x="5426581" y="1432324"/>
                  <a:pt x="5429080" y="1431794"/>
                </a:cubicBezTo>
                <a:close/>
                <a:moveTo>
                  <a:pt x="5648620" y="1416831"/>
                </a:moveTo>
                <a:cubicBezTo>
                  <a:pt x="5648234" y="1420079"/>
                  <a:pt x="5650154" y="1420317"/>
                  <a:pt x="5649767" y="1423565"/>
                </a:cubicBezTo>
                <a:cubicBezTo>
                  <a:pt x="5648994" y="1430064"/>
                  <a:pt x="5644006" y="1422855"/>
                  <a:pt x="5641699" y="1425867"/>
                </a:cubicBezTo>
                <a:cubicBezTo>
                  <a:pt x="5637858" y="1425393"/>
                  <a:pt x="5634017" y="1424919"/>
                  <a:pt x="5629403" y="1430943"/>
                </a:cubicBezTo>
                <a:cubicBezTo>
                  <a:pt x="5629790" y="1427695"/>
                  <a:pt x="5631710" y="1427932"/>
                  <a:pt x="5634017" y="1424919"/>
                </a:cubicBezTo>
                <a:cubicBezTo>
                  <a:pt x="5637858" y="1425393"/>
                  <a:pt x="5642085" y="1422619"/>
                  <a:pt x="5644393" y="1419606"/>
                </a:cubicBezTo>
                <a:cubicBezTo>
                  <a:pt x="5646313" y="1419842"/>
                  <a:pt x="5648620" y="1416831"/>
                  <a:pt x="5648620" y="1416831"/>
                </a:cubicBezTo>
                <a:close/>
                <a:moveTo>
                  <a:pt x="5269368" y="1411260"/>
                </a:moveTo>
                <a:cubicBezTo>
                  <a:pt x="5271332" y="1411502"/>
                  <a:pt x="5276821" y="1415613"/>
                  <a:pt x="5274454" y="1418754"/>
                </a:cubicBezTo>
                <a:cubicBezTo>
                  <a:pt x="5268915" y="1431808"/>
                  <a:pt x="5261462" y="1427454"/>
                  <a:pt x="5253606" y="1426485"/>
                </a:cubicBezTo>
                <a:cubicBezTo>
                  <a:pt x="5258742" y="1416817"/>
                  <a:pt x="5263073" y="1413917"/>
                  <a:pt x="5269368" y="1411260"/>
                </a:cubicBezTo>
                <a:close/>
                <a:moveTo>
                  <a:pt x="5213685" y="1410573"/>
                </a:moveTo>
                <a:cubicBezTo>
                  <a:pt x="5217283" y="1414452"/>
                  <a:pt x="5218881" y="1418082"/>
                  <a:pt x="5220077" y="1425098"/>
                </a:cubicBezTo>
                <a:cubicBezTo>
                  <a:pt x="5222076" y="1425344"/>
                  <a:pt x="5219270" y="1431867"/>
                  <a:pt x="5216062" y="1441771"/>
                </a:cubicBezTo>
                <a:cubicBezTo>
                  <a:pt x="5212866" y="1434510"/>
                  <a:pt x="5211672" y="1427495"/>
                  <a:pt x="5210073" y="1423864"/>
                </a:cubicBezTo>
                <a:cubicBezTo>
                  <a:pt x="5210476" y="1420479"/>
                  <a:pt x="5213282" y="1413958"/>
                  <a:pt x="5213685" y="1410573"/>
                </a:cubicBezTo>
                <a:close/>
                <a:moveTo>
                  <a:pt x="1064655" y="1401553"/>
                </a:moveTo>
                <a:cubicBezTo>
                  <a:pt x="1060292" y="1404105"/>
                  <a:pt x="1056292" y="1403611"/>
                  <a:pt x="1052289" y="1403118"/>
                </a:cubicBezTo>
                <a:cubicBezTo>
                  <a:pt x="1054291" y="1403365"/>
                  <a:pt x="1054291" y="1403365"/>
                  <a:pt x="1056292" y="1403611"/>
                </a:cubicBezTo>
                <a:cubicBezTo>
                  <a:pt x="1059929" y="1407151"/>
                  <a:pt x="1062294" y="1404352"/>
                  <a:pt x="1064655" y="1401553"/>
                </a:cubicBezTo>
                <a:close/>
                <a:moveTo>
                  <a:pt x="5901753" y="1400664"/>
                </a:moveTo>
                <a:cubicBezTo>
                  <a:pt x="5903754" y="1400912"/>
                  <a:pt x="5911756" y="1401898"/>
                  <a:pt x="5908909" y="1408758"/>
                </a:cubicBezTo>
                <a:cubicBezTo>
                  <a:pt x="5902063" y="1415125"/>
                  <a:pt x="5894060" y="1414138"/>
                  <a:pt x="5886059" y="1413151"/>
                </a:cubicBezTo>
                <a:cubicBezTo>
                  <a:pt x="5890906" y="1406537"/>
                  <a:pt x="5897330" y="1403723"/>
                  <a:pt x="5901753" y="1400664"/>
                </a:cubicBezTo>
                <a:close/>
                <a:moveTo>
                  <a:pt x="5197530" y="1396221"/>
                </a:moveTo>
                <a:cubicBezTo>
                  <a:pt x="5197530" y="1396221"/>
                  <a:pt x="5197530" y="1396221"/>
                  <a:pt x="5177681" y="1399267"/>
                </a:cubicBezTo>
                <a:cubicBezTo>
                  <a:pt x="5177681" y="1399267"/>
                  <a:pt x="5177681" y="1399267"/>
                  <a:pt x="5177359" y="1401974"/>
                </a:cubicBezTo>
                <a:cubicBezTo>
                  <a:pt x="5183443" y="1399978"/>
                  <a:pt x="5191124" y="1400926"/>
                  <a:pt x="5197530" y="1396221"/>
                </a:cubicBezTo>
                <a:close/>
                <a:moveTo>
                  <a:pt x="5465960" y="1366488"/>
                </a:moveTo>
                <a:cubicBezTo>
                  <a:pt x="5468519" y="1365773"/>
                  <a:pt x="5470957" y="1366075"/>
                  <a:pt x="5473641" y="1368466"/>
                </a:cubicBezTo>
                <a:cubicBezTo>
                  <a:pt x="5473641" y="1368466"/>
                  <a:pt x="5473641" y="1368466"/>
                  <a:pt x="5457553" y="1370603"/>
                </a:cubicBezTo>
                <a:cubicBezTo>
                  <a:pt x="5460721" y="1368933"/>
                  <a:pt x="5463401" y="1367204"/>
                  <a:pt x="5465960" y="1366488"/>
                </a:cubicBezTo>
                <a:close/>
                <a:moveTo>
                  <a:pt x="5412344" y="1365027"/>
                </a:moveTo>
                <a:cubicBezTo>
                  <a:pt x="5413540" y="1368610"/>
                  <a:pt x="5413138" y="1371995"/>
                  <a:pt x="5414335" y="1375575"/>
                </a:cubicBezTo>
                <a:lnTo>
                  <a:pt x="5409534" y="1374983"/>
                </a:lnTo>
                <a:cubicBezTo>
                  <a:pt x="5409937" y="1371600"/>
                  <a:pt x="5411941" y="1368412"/>
                  <a:pt x="5412344" y="1365027"/>
                </a:cubicBezTo>
                <a:close/>
                <a:moveTo>
                  <a:pt x="1590370" y="1335188"/>
                </a:moveTo>
                <a:lnTo>
                  <a:pt x="1590023" y="1336395"/>
                </a:lnTo>
                <a:lnTo>
                  <a:pt x="1589975" y="1336402"/>
                </a:lnTo>
                <a:cubicBezTo>
                  <a:pt x="1590760" y="1336079"/>
                  <a:pt x="1592332" y="1335430"/>
                  <a:pt x="1590370" y="1335188"/>
                </a:cubicBezTo>
                <a:close/>
                <a:moveTo>
                  <a:pt x="1715795" y="1333518"/>
                </a:moveTo>
                <a:cubicBezTo>
                  <a:pt x="1708039" y="1332561"/>
                  <a:pt x="1697942" y="1334750"/>
                  <a:pt x="1689784" y="1337178"/>
                </a:cubicBezTo>
                <a:cubicBezTo>
                  <a:pt x="1689784" y="1337178"/>
                  <a:pt x="1689784" y="1337178"/>
                  <a:pt x="1691722" y="1337417"/>
                </a:cubicBezTo>
                <a:cubicBezTo>
                  <a:pt x="1691722" y="1337417"/>
                  <a:pt x="1691320" y="1340802"/>
                  <a:pt x="1691320" y="1340802"/>
                </a:cubicBezTo>
                <a:cubicBezTo>
                  <a:pt x="1695198" y="1341281"/>
                  <a:pt x="1701416" y="1338614"/>
                  <a:pt x="1705295" y="1339092"/>
                </a:cubicBezTo>
                <a:cubicBezTo>
                  <a:pt x="1709575" y="1336185"/>
                  <a:pt x="1713453" y="1336664"/>
                  <a:pt x="1715795" y="1333518"/>
                </a:cubicBezTo>
                <a:close/>
                <a:moveTo>
                  <a:pt x="363345" y="1328651"/>
                </a:moveTo>
                <a:cubicBezTo>
                  <a:pt x="375148" y="1330107"/>
                  <a:pt x="387338" y="1328314"/>
                  <a:pt x="399140" y="1329770"/>
                </a:cubicBezTo>
                <a:cubicBezTo>
                  <a:pt x="402687" y="1333504"/>
                  <a:pt x="407817" y="1340729"/>
                  <a:pt x="410977" y="1347713"/>
                </a:cubicBezTo>
                <a:cubicBezTo>
                  <a:pt x="407043" y="1347227"/>
                  <a:pt x="403109" y="1346742"/>
                  <a:pt x="398787" y="1349506"/>
                </a:cubicBezTo>
                <a:cubicBezTo>
                  <a:pt x="386178" y="1338061"/>
                  <a:pt x="373988" y="1339854"/>
                  <a:pt x="358671" y="1351151"/>
                </a:cubicBezTo>
                <a:cubicBezTo>
                  <a:pt x="351997" y="1356921"/>
                  <a:pt x="338227" y="1355222"/>
                  <a:pt x="342900" y="1332723"/>
                </a:cubicBezTo>
                <a:cubicBezTo>
                  <a:pt x="349188" y="1330201"/>
                  <a:pt x="357057" y="1331173"/>
                  <a:pt x="363345" y="1328651"/>
                </a:cubicBezTo>
                <a:close/>
                <a:moveTo>
                  <a:pt x="5095690" y="1311547"/>
                </a:moveTo>
                <a:cubicBezTo>
                  <a:pt x="5067477" y="1314854"/>
                  <a:pt x="5039662" y="1314816"/>
                  <a:pt x="5011449" y="1318124"/>
                </a:cubicBezTo>
                <a:cubicBezTo>
                  <a:pt x="5009491" y="1317883"/>
                  <a:pt x="5007533" y="1317642"/>
                  <a:pt x="5005574" y="1317400"/>
                </a:cubicBezTo>
                <a:cubicBezTo>
                  <a:pt x="5003616" y="1317158"/>
                  <a:pt x="5003616" y="1317158"/>
                  <a:pt x="5003616" y="1317158"/>
                </a:cubicBezTo>
                <a:cubicBezTo>
                  <a:pt x="5003616" y="1317158"/>
                  <a:pt x="5003218" y="1320503"/>
                  <a:pt x="5003218" y="1320503"/>
                </a:cubicBezTo>
                <a:cubicBezTo>
                  <a:pt x="5003019" y="1322176"/>
                  <a:pt x="5003019" y="1322176"/>
                  <a:pt x="5003069" y="1321757"/>
                </a:cubicBezTo>
                <a:lnTo>
                  <a:pt x="5002821" y="1323848"/>
                </a:lnTo>
                <a:cubicBezTo>
                  <a:pt x="5021241" y="1319333"/>
                  <a:pt x="5039662" y="1314816"/>
                  <a:pt x="5059245" y="1317231"/>
                </a:cubicBezTo>
                <a:cubicBezTo>
                  <a:pt x="5056889" y="1320335"/>
                  <a:pt x="5052972" y="1319852"/>
                  <a:pt x="5050616" y="1322955"/>
                </a:cubicBezTo>
                <a:cubicBezTo>
                  <a:pt x="5050616" y="1322955"/>
                  <a:pt x="5050616" y="1322955"/>
                  <a:pt x="4981644" y="1334809"/>
                </a:cubicBezTo>
                <a:cubicBezTo>
                  <a:pt x="4981644" y="1334809"/>
                  <a:pt x="4983205" y="1338396"/>
                  <a:pt x="4982807" y="1341740"/>
                </a:cubicBezTo>
                <a:cubicBezTo>
                  <a:pt x="4982807" y="1341740"/>
                  <a:pt x="4980451" y="1344842"/>
                  <a:pt x="4978890" y="1341258"/>
                </a:cubicBezTo>
                <a:cubicBezTo>
                  <a:pt x="4978890" y="1341258"/>
                  <a:pt x="4979288" y="1337912"/>
                  <a:pt x="4977728" y="1334326"/>
                </a:cubicBezTo>
                <a:cubicBezTo>
                  <a:pt x="4977728" y="1334326"/>
                  <a:pt x="4977728" y="1334326"/>
                  <a:pt x="4947557" y="1337393"/>
                </a:cubicBezTo>
                <a:cubicBezTo>
                  <a:pt x="4947159" y="1340736"/>
                  <a:pt x="4948719" y="1344323"/>
                  <a:pt x="4948321" y="1347667"/>
                </a:cubicBezTo>
                <a:cubicBezTo>
                  <a:pt x="4957715" y="1352220"/>
                  <a:pt x="4965549" y="1353186"/>
                  <a:pt x="4975738" y="1351049"/>
                </a:cubicBezTo>
                <a:cubicBezTo>
                  <a:pt x="4980052" y="1348187"/>
                  <a:pt x="4982011" y="1348429"/>
                  <a:pt x="4985927" y="1348912"/>
                </a:cubicBezTo>
                <a:cubicBezTo>
                  <a:pt x="4989844" y="1349395"/>
                  <a:pt x="4992201" y="1346292"/>
                  <a:pt x="4996118" y="1346774"/>
                </a:cubicBezTo>
                <a:cubicBezTo>
                  <a:pt x="5001992" y="1347499"/>
                  <a:pt x="5008265" y="1344881"/>
                  <a:pt x="5014141" y="1345606"/>
                </a:cubicBezTo>
                <a:cubicBezTo>
                  <a:pt x="5028247" y="1343951"/>
                  <a:pt x="5041955" y="1345642"/>
                  <a:pt x="5056061" y="1343988"/>
                </a:cubicBezTo>
                <a:cubicBezTo>
                  <a:pt x="5056460" y="1340643"/>
                  <a:pt x="5056857" y="1337299"/>
                  <a:pt x="5056857" y="1337299"/>
                </a:cubicBezTo>
                <a:cubicBezTo>
                  <a:pt x="5061570" y="1331094"/>
                  <a:pt x="5071759" y="1328957"/>
                  <a:pt x="5073321" y="1332543"/>
                </a:cubicBezTo>
                <a:cubicBezTo>
                  <a:pt x="5074881" y="1336129"/>
                  <a:pt x="5076441" y="1339715"/>
                  <a:pt x="5076044" y="1343058"/>
                </a:cubicBezTo>
                <a:cubicBezTo>
                  <a:pt x="5084274" y="1340681"/>
                  <a:pt x="5090149" y="1341405"/>
                  <a:pt x="5097982" y="1342371"/>
                </a:cubicBezTo>
                <a:cubicBezTo>
                  <a:pt x="5094464" y="1338543"/>
                  <a:pt x="5093301" y="1331613"/>
                  <a:pt x="5094496" y="1321579"/>
                </a:cubicBezTo>
                <a:cubicBezTo>
                  <a:pt x="5092935" y="1317995"/>
                  <a:pt x="5093333" y="1314651"/>
                  <a:pt x="5095690" y="1311547"/>
                </a:cubicBezTo>
                <a:close/>
                <a:moveTo>
                  <a:pt x="1420233" y="1309425"/>
                </a:moveTo>
                <a:lnTo>
                  <a:pt x="1420289" y="1309432"/>
                </a:lnTo>
                <a:lnTo>
                  <a:pt x="1420123" y="1310820"/>
                </a:lnTo>
                <a:lnTo>
                  <a:pt x="1420047" y="1311463"/>
                </a:lnTo>
                <a:lnTo>
                  <a:pt x="1419991" y="1311456"/>
                </a:lnTo>
                <a:close/>
                <a:moveTo>
                  <a:pt x="5805127" y="1304270"/>
                </a:moveTo>
                <a:cubicBezTo>
                  <a:pt x="5814553" y="1308805"/>
                  <a:pt x="5817282" y="1336112"/>
                  <a:pt x="5807844" y="1348436"/>
                </a:cubicBezTo>
                <a:cubicBezTo>
                  <a:pt x="5800370" y="1360999"/>
                  <a:pt x="5790154" y="1363110"/>
                  <a:pt x="5774824" y="1374706"/>
                </a:cubicBezTo>
                <a:cubicBezTo>
                  <a:pt x="5776023" y="1347881"/>
                  <a:pt x="5774467" y="1327461"/>
                  <a:pt x="5779977" y="1314655"/>
                </a:cubicBezTo>
                <a:cubicBezTo>
                  <a:pt x="5783127" y="1304929"/>
                  <a:pt x="5797271" y="1303301"/>
                  <a:pt x="5805127" y="1304270"/>
                </a:cubicBezTo>
                <a:close/>
                <a:moveTo>
                  <a:pt x="5909949" y="1301304"/>
                </a:moveTo>
                <a:cubicBezTo>
                  <a:pt x="5916409" y="1299562"/>
                  <a:pt x="5923212" y="1301248"/>
                  <a:pt x="5928532" y="1306981"/>
                </a:cubicBezTo>
                <a:cubicBezTo>
                  <a:pt x="5939172" y="1318448"/>
                  <a:pt x="5938365" y="1342042"/>
                  <a:pt x="5927699" y="1364420"/>
                </a:cubicBezTo>
                <a:cubicBezTo>
                  <a:pt x="5917429" y="1383464"/>
                  <a:pt x="5902832" y="1388433"/>
                  <a:pt x="5892192" y="1376966"/>
                </a:cubicBezTo>
                <a:cubicBezTo>
                  <a:pt x="5883920" y="1362407"/>
                  <a:pt x="5883153" y="1335232"/>
                  <a:pt x="5893422" y="1316191"/>
                </a:cubicBezTo>
                <a:cubicBezTo>
                  <a:pt x="5897372" y="1308214"/>
                  <a:pt x="5903489" y="1303047"/>
                  <a:pt x="5909949" y="1301304"/>
                </a:cubicBezTo>
                <a:close/>
                <a:moveTo>
                  <a:pt x="5137209" y="1166264"/>
                </a:moveTo>
                <a:cubicBezTo>
                  <a:pt x="5143209" y="1167004"/>
                  <a:pt x="5142436" y="1173502"/>
                  <a:pt x="5139275" y="1183004"/>
                </a:cubicBezTo>
                <a:cubicBezTo>
                  <a:pt x="5135663" y="1179260"/>
                  <a:pt x="5131661" y="1178766"/>
                  <a:pt x="5130434" y="1172022"/>
                </a:cubicBezTo>
                <a:cubicBezTo>
                  <a:pt x="5132821" y="1169019"/>
                  <a:pt x="5135209" y="1166016"/>
                  <a:pt x="5137209" y="1166264"/>
                </a:cubicBezTo>
                <a:close/>
                <a:moveTo>
                  <a:pt x="5287205" y="1157259"/>
                </a:moveTo>
                <a:cubicBezTo>
                  <a:pt x="5296960" y="1156133"/>
                  <a:pt x="5306179" y="1166589"/>
                  <a:pt x="5316491" y="1167862"/>
                </a:cubicBezTo>
                <a:cubicBezTo>
                  <a:pt x="5322791" y="1181900"/>
                  <a:pt x="5332182" y="1153224"/>
                  <a:pt x="5339282" y="1177302"/>
                </a:cubicBezTo>
                <a:cubicBezTo>
                  <a:pt x="5333022" y="1196416"/>
                  <a:pt x="5327927" y="1205732"/>
                  <a:pt x="5321257" y="1211539"/>
                </a:cubicBezTo>
                <a:cubicBezTo>
                  <a:pt x="5314588" y="1217345"/>
                  <a:pt x="5305565" y="1226174"/>
                  <a:pt x="5301618" y="1209117"/>
                </a:cubicBezTo>
                <a:cubicBezTo>
                  <a:pt x="5297668" y="1192055"/>
                  <a:pt x="5293351" y="1194840"/>
                  <a:pt x="5287070" y="1197379"/>
                </a:cubicBezTo>
                <a:cubicBezTo>
                  <a:pt x="5280789" y="1199917"/>
                  <a:pt x="5274897" y="1199192"/>
                  <a:pt x="5266652" y="1201487"/>
                </a:cubicBezTo>
                <a:cubicBezTo>
                  <a:pt x="5262335" y="1204272"/>
                  <a:pt x="5258407" y="1203787"/>
                  <a:pt x="5255256" y="1196769"/>
                </a:cubicBezTo>
                <a:cubicBezTo>
                  <a:pt x="5253681" y="1193260"/>
                  <a:pt x="5250141" y="1189511"/>
                  <a:pt x="5250919" y="1182975"/>
                </a:cubicBezTo>
                <a:cubicBezTo>
                  <a:pt x="5251696" y="1176442"/>
                  <a:pt x="5254049" y="1173422"/>
                  <a:pt x="5256013" y="1173664"/>
                </a:cubicBezTo>
                <a:cubicBezTo>
                  <a:pt x="5262683" y="1167855"/>
                  <a:pt x="5270928" y="1165559"/>
                  <a:pt x="5277209" y="1163017"/>
                </a:cubicBezTo>
                <a:cubicBezTo>
                  <a:pt x="5280641" y="1159296"/>
                  <a:pt x="5283953" y="1157637"/>
                  <a:pt x="5287205" y="1157259"/>
                </a:cubicBezTo>
                <a:close/>
                <a:moveTo>
                  <a:pt x="5108794" y="1156864"/>
                </a:moveTo>
                <a:cubicBezTo>
                  <a:pt x="5112747" y="1157752"/>
                  <a:pt x="5116872" y="1161465"/>
                  <a:pt x="5120933" y="1169979"/>
                </a:cubicBezTo>
                <a:cubicBezTo>
                  <a:pt x="5115429" y="1182120"/>
                  <a:pt x="5108555" y="1171657"/>
                  <a:pt x="5102178" y="1174076"/>
                </a:cubicBezTo>
                <a:cubicBezTo>
                  <a:pt x="5100553" y="1170670"/>
                  <a:pt x="5098928" y="1167265"/>
                  <a:pt x="5097680" y="1160703"/>
                </a:cubicBezTo>
                <a:cubicBezTo>
                  <a:pt x="5101056" y="1157913"/>
                  <a:pt x="5104839" y="1155975"/>
                  <a:pt x="5108794" y="1156864"/>
                </a:cubicBezTo>
                <a:close/>
                <a:moveTo>
                  <a:pt x="5023182" y="1152199"/>
                </a:moveTo>
                <a:cubicBezTo>
                  <a:pt x="5019282" y="1151719"/>
                  <a:pt x="5017331" y="1151477"/>
                  <a:pt x="5013035" y="1154318"/>
                </a:cubicBezTo>
                <a:cubicBezTo>
                  <a:pt x="5013035" y="1154318"/>
                  <a:pt x="5014985" y="1154559"/>
                  <a:pt x="5014591" y="1157882"/>
                </a:cubicBezTo>
                <a:cubicBezTo>
                  <a:pt x="5007157" y="1170451"/>
                  <a:pt x="5007552" y="1167128"/>
                  <a:pt x="5000146" y="1162843"/>
                </a:cubicBezTo>
                <a:cubicBezTo>
                  <a:pt x="5000146" y="1162843"/>
                  <a:pt x="4998591" y="1159279"/>
                  <a:pt x="4998591" y="1159279"/>
                </a:cubicBezTo>
                <a:cubicBezTo>
                  <a:pt x="4992344" y="1161881"/>
                  <a:pt x="4986098" y="1164482"/>
                  <a:pt x="4979851" y="1167083"/>
                </a:cubicBezTo>
                <a:cubicBezTo>
                  <a:pt x="4981801" y="1167323"/>
                  <a:pt x="4984147" y="1164242"/>
                  <a:pt x="4984911" y="1174451"/>
                </a:cubicBezTo>
                <a:cubicBezTo>
                  <a:pt x="4979823" y="1183938"/>
                  <a:pt x="4972023" y="1182976"/>
                  <a:pt x="4966171" y="1182254"/>
                </a:cubicBezTo>
                <a:cubicBezTo>
                  <a:pt x="4964221" y="1182013"/>
                  <a:pt x="4964221" y="1182013"/>
                  <a:pt x="4962270" y="1181773"/>
                </a:cubicBezTo>
                <a:cubicBezTo>
                  <a:pt x="4945877" y="1186493"/>
                  <a:pt x="4936123" y="1185290"/>
                  <a:pt x="4916619" y="1182884"/>
                </a:cubicBezTo>
                <a:cubicBezTo>
                  <a:pt x="4914669" y="1182644"/>
                  <a:pt x="4902176" y="1187846"/>
                  <a:pt x="4897879" y="1190689"/>
                </a:cubicBezTo>
                <a:cubicBezTo>
                  <a:pt x="4897879" y="1190689"/>
                  <a:pt x="4897879" y="1190689"/>
                  <a:pt x="4895928" y="1190449"/>
                </a:cubicBezTo>
                <a:cubicBezTo>
                  <a:pt x="4892027" y="1189967"/>
                  <a:pt x="4886176" y="1189245"/>
                  <a:pt x="4879929" y="1191845"/>
                </a:cubicBezTo>
                <a:cubicBezTo>
                  <a:pt x="4874843" y="1201332"/>
                  <a:pt x="4867041" y="1200370"/>
                  <a:pt x="4858843" y="1202730"/>
                </a:cubicBezTo>
                <a:cubicBezTo>
                  <a:pt x="4858449" y="1206053"/>
                  <a:pt x="4858449" y="1206053"/>
                  <a:pt x="4858449" y="1206053"/>
                </a:cubicBezTo>
                <a:cubicBezTo>
                  <a:pt x="4864299" y="1206775"/>
                  <a:pt x="4868597" y="1203934"/>
                  <a:pt x="4874447" y="1204656"/>
                </a:cubicBezTo>
                <a:cubicBezTo>
                  <a:pt x="4876794" y="1201573"/>
                  <a:pt x="4878743" y="1201813"/>
                  <a:pt x="4880694" y="1202053"/>
                </a:cubicBezTo>
                <a:cubicBezTo>
                  <a:pt x="4886545" y="1202775"/>
                  <a:pt x="4890446" y="1203257"/>
                  <a:pt x="4896692" y="1200656"/>
                </a:cubicBezTo>
                <a:cubicBezTo>
                  <a:pt x="4908790" y="1198777"/>
                  <a:pt x="4920889" y="1196897"/>
                  <a:pt x="4935332" y="1191936"/>
                </a:cubicBezTo>
                <a:cubicBezTo>
                  <a:pt x="4935332" y="1191936"/>
                  <a:pt x="4935332" y="1191936"/>
                  <a:pt x="4937283" y="1192177"/>
                </a:cubicBezTo>
                <a:cubicBezTo>
                  <a:pt x="4947430" y="1190058"/>
                  <a:pt x="4957579" y="1187937"/>
                  <a:pt x="4967330" y="1189139"/>
                </a:cubicBezTo>
                <a:cubicBezTo>
                  <a:pt x="4982934" y="1191063"/>
                  <a:pt x="4998933" y="1189667"/>
                  <a:pt x="5014932" y="1188268"/>
                </a:cubicBezTo>
                <a:cubicBezTo>
                  <a:pt x="5012217" y="1177818"/>
                  <a:pt x="5018096" y="1161684"/>
                  <a:pt x="5023182" y="1152199"/>
                </a:cubicBezTo>
                <a:close/>
                <a:moveTo>
                  <a:pt x="5188945" y="1131440"/>
                </a:moveTo>
                <a:cubicBezTo>
                  <a:pt x="5196699" y="1132396"/>
                  <a:pt x="5201323" y="1143145"/>
                  <a:pt x="5201272" y="1160107"/>
                </a:cubicBezTo>
                <a:cubicBezTo>
                  <a:pt x="5199680" y="1173484"/>
                  <a:pt x="5198088" y="1186861"/>
                  <a:pt x="5192271" y="1186143"/>
                </a:cubicBezTo>
                <a:cubicBezTo>
                  <a:pt x="5187995" y="1189012"/>
                  <a:pt x="5179148" y="1164164"/>
                  <a:pt x="5178801" y="1150550"/>
                </a:cubicBezTo>
                <a:cubicBezTo>
                  <a:pt x="5179249" y="1130244"/>
                  <a:pt x="5184670" y="1134304"/>
                  <a:pt x="5188945" y="1131440"/>
                </a:cubicBezTo>
                <a:close/>
                <a:moveTo>
                  <a:pt x="1338349" y="1124195"/>
                </a:moveTo>
                <a:cubicBezTo>
                  <a:pt x="1337947" y="1127580"/>
                  <a:pt x="1339947" y="1127827"/>
                  <a:pt x="1339544" y="1131211"/>
                </a:cubicBezTo>
                <a:cubicBezTo>
                  <a:pt x="1341544" y="1131458"/>
                  <a:pt x="1339142" y="1134596"/>
                  <a:pt x="1339142" y="1134596"/>
                </a:cubicBezTo>
                <a:cubicBezTo>
                  <a:pt x="1337141" y="1134350"/>
                  <a:pt x="1337141" y="1134350"/>
                  <a:pt x="1335140" y="1134102"/>
                </a:cubicBezTo>
                <a:cubicBezTo>
                  <a:pt x="1335543" y="1130718"/>
                  <a:pt x="1335945" y="1127333"/>
                  <a:pt x="1338349" y="1124195"/>
                </a:cubicBezTo>
                <a:close/>
                <a:moveTo>
                  <a:pt x="1612722" y="1063270"/>
                </a:moveTo>
                <a:cubicBezTo>
                  <a:pt x="1612722" y="1063270"/>
                  <a:pt x="1612722" y="1063270"/>
                  <a:pt x="1614720" y="1066950"/>
                </a:cubicBezTo>
                <a:cubicBezTo>
                  <a:pt x="1614317" y="1070334"/>
                  <a:pt x="1613512" y="1077102"/>
                  <a:pt x="1612707" y="1083862"/>
                </a:cubicBezTo>
                <a:cubicBezTo>
                  <a:pt x="1610307" y="1083566"/>
                  <a:pt x="1610710" y="1080182"/>
                  <a:pt x="1608309" y="1079885"/>
                </a:cubicBezTo>
                <a:cubicBezTo>
                  <a:pt x="1608711" y="1076510"/>
                  <a:pt x="1609114" y="1073126"/>
                  <a:pt x="1609516" y="1069743"/>
                </a:cubicBezTo>
                <a:cubicBezTo>
                  <a:pt x="1609919" y="1066358"/>
                  <a:pt x="1609919" y="1066358"/>
                  <a:pt x="1612722" y="1063270"/>
                </a:cubicBezTo>
                <a:close/>
                <a:moveTo>
                  <a:pt x="2151123" y="1016357"/>
                </a:moveTo>
                <a:cubicBezTo>
                  <a:pt x="2152780" y="1016561"/>
                  <a:pt x="2154070" y="1017180"/>
                  <a:pt x="2154003" y="1017742"/>
                </a:cubicBezTo>
                <a:cubicBezTo>
                  <a:pt x="2153937" y="1018302"/>
                  <a:pt x="2152538" y="1018592"/>
                  <a:pt x="2150882" y="1018388"/>
                </a:cubicBezTo>
                <a:cubicBezTo>
                  <a:pt x="2149224" y="1018183"/>
                  <a:pt x="2147935" y="1017562"/>
                  <a:pt x="2148002" y="1017002"/>
                </a:cubicBezTo>
                <a:cubicBezTo>
                  <a:pt x="2148069" y="1016440"/>
                  <a:pt x="2149466" y="1016152"/>
                  <a:pt x="2151123" y="1016357"/>
                </a:cubicBezTo>
                <a:close/>
                <a:moveTo>
                  <a:pt x="2172620" y="1004586"/>
                </a:moveTo>
                <a:cubicBezTo>
                  <a:pt x="2170277" y="1007733"/>
                  <a:pt x="2172217" y="1007972"/>
                  <a:pt x="2165997" y="1010637"/>
                </a:cubicBezTo>
                <a:cubicBezTo>
                  <a:pt x="2162119" y="1010159"/>
                  <a:pt x="2152022" y="1012347"/>
                  <a:pt x="2146205" y="1011630"/>
                </a:cubicBezTo>
                <a:cubicBezTo>
                  <a:pt x="2146205" y="1011630"/>
                  <a:pt x="2146608" y="1008246"/>
                  <a:pt x="2146608" y="1008246"/>
                </a:cubicBezTo>
                <a:cubicBezTo>
                  <a:pt x="2154766" y="1005819"/>
                  <a:pt x="2162924" y="1003390"/>
                  <a:pt x="2172620" y="1004586"/>
                </a:cubicBezTo>
                <a:close/>
                <a:moveTo>
                  <a:pt x="1643874" y="1000430"/>
                </a:moveTo>
                <a:cubicBezTo>
                  <a:pt x="1652371" y="998108"/>
                  <a:pt x="1659287" y="1009074"/>
                  <a:pt x="1658939" y="1029260"/>
                </a:cubicBezTo>
                <a:cubicBezTo>
                  <a:pt x="1661014" y="1046374"/>
                  <a:pt x="1654590" y="1065810"/>
                  <a:pt x="1646093" y="1068134"/>
                </a:cubicBezTo>
                <a:cubicBezTo>
                  <a:pt x="1641647" y="1070957"/>
                  <a:pt x="1633496" y="1053094"/>
                  <a:pt x="1633052" y="1039553"/>
                </a:cubicBezTo>
                <a:cubicBezTo>
                  <a:pt x="1631373" y="1019118"/>
                  <a:pt x="1637402" y="1003004"/>
                  <a:pt x="1643874" y="1000430"/>
                </a:cubicBezTo>
                <a:close/>
                <a:moveTo>
                  <a:pt x="2207436" y="998577"/>
                </a:moveTo>
                <a:cubicBezTo>
                  <a:pt x="2199319" y="1001285"/>
                  <a:pt x="2190767" y="1007648"/>
                  <a:pt x="2184571" y="1010592"/>
                </a:cubicBezTo>
                <a:cubicBezTo>
                  <a:pt x="2184571" y="1010592"/>
                  <a:pt x="2180295" y="1013774"/>
                  <a:pt x="2180295" y="1013774"/>
                </a:cubicBezTo>
                <a:cubicBezTo>
                  <a:pt x="2180295" y="1013774"/>
                  <a:pt x="2176454" y="1013300"/>
                  <a:pt x="2178810" y="1009882"/>
                </a:cubicBezTo>
                <a:cubicBezTo>
                  <a:pt x="2178810" y="1009882"/>
                  <a:pt x="2181600" y="1002808"/>
                  <a:pt x="2181600" y="1002808"/>
                </a:cubicBezTo>
                <a:cubicBezTo>
                  <a:pt x="2183955" y="999391"/>
                  <a:pt x="2187796" y="999864"/>
                  <a:pt x="2187796" y="999864"/>
                </a:cubicBezTo>
                <a:cubicBezTo>
                  <a:pt x="2189716" y="1000101"/>
                  <a:pt x="2189716" y="1000101"/>
                  <a:pt x="2189716" y="1000101"/>
                </a:cubicBezTo>
                <a:cubicBezTo>
                  <a:pt x="2195913" y="997156"/>
                  <a:pt x="2201674" y="997867"/>
                  <a:pt x="2207436" y="998577"/>
                </a:cubicBezTo>
                <a:close/>
                <a:moveTo>
                  <a:pt x="5183354" y="996821"/>
                </a:moveTo>
                <a:cubicBezTo>
                  <a:pt x="5185354" y="997067"/>
                  <a:pt x="5185826" y="1010175"/>
                  <a:pt x="5186764" y="1036389"/>
                </a:cubicBezTo>
                <a:cubicBezTo>
                  <a:pt x="5179146" y="1032186"/>
                  <a:pt x="5171144" y="1031200"/>
                  <a:pt x="5169525" y="1027738"/>
                </a:cubicBezTo>
                <a:cubicBezTo>
                  <a:pt x="5166289" y="1020815"/>
                  <a:pt x="5167437" y="1011170"/>
                  <a:pt x="5166585" y="1001277"/>
                </a:cubicBezTo>
                <a:cubicBezTo>
                  <a:pt x="5170969" y="998555"/>
                  <a:pt x="5177352" y="996081"/>
                  <a:pt x="5183354" y="996821"/>
                </a:cubicBezTo>
                <a:close/>
                <a:moveTo>
                  <a:pt x="2270099" y="993943"/>
                </a:moveTo>
                <a:cubicBezTo>
                  <a:pt x="2276101" y="994683"/>
                  <a:pt x="2271697" y="997575"/>
                  <a:pt x="2269696" y="997329"/>
                </a:cubicBezTo>
                <a:cubicBezTo>
                  <a:pt x="2267695" y="997082"/>
                  <a:pt x="2258888" y="1002863"/>
                  <a:pt x="2257693" y="995849"/>
                </a:cubicBezTo>
                <a:cubicBezTo>
                  <a:pt x="2261695" y="996342"/>
                  <a:pt x="2268098" y="993697"/>
                  <a:pt x="2270099" y="993943"/>
                </a:cubicBezTo>
                <a:close/>
                <a:moveTo>
                  <a:pt x="2296811" y="989512"/>
                </a:moveTo>
                <a:cubicBezTo>
                  <a:pt x="2297372" y="989067"/>
                  <a:pt x="2297872" y="989129"/>
                  <a:pt x="2297630" y="991159"/>
                </a:cubicBezTo>
                <a:cubicBezTo>
                  <a:pt x="2299631" y="991405"/>
                  <a:pt x="2297630" y="991159"/>
                  <a:pt x="2295630" y="990911"/>
                </a:cubicBezTo>
                <a:cubicBezTo>
                  <a:pt x="2295630" y="990911"/>
                  <a:pt x="2296250" y="989958"/>
                  <a:pt x="2296811" y="989512"/>
                </a:cubicBezTo>
                <a:close/>
                <a:moveTo>
                  <a:pt x="5091091" y="987503"/>
                </a:moveTo>
                <a:cubicBezTo>
                  <a:pt x="5093092" y="987749"/>
                  <a:pt x="5101093" y="988736"/>
                  <a:pt x="5096320" y="994740"/>
                </a:cubicBezTo>
                <a:cubicBezTo>
                  <a:pt x="5091159" y="1003992"/>
                  <a:pt x="5083157" y="1003006"/>
                  <a:pt x="5075155" y="1002018"/>
                </a:cubicBezTo>
                <a:cubicBezTo>
                  <a:pt x="5080317" y="992766"/>
                  <a:pt x="5084705" y="990010"/>
                  <a:pt x="5091091" y="987503"/>
                </a:cubicBezTo>
                <a:close/>
                <a:moveTo>
                  <a:pt x="3667386" y="987440"/>
                </a:moveTo>
                <a:cubicBezTo>
                  <a:pt x="3664983" y="986319"/>
                  <a:pt x="3663482" y="986134"/>
                  <a:pt x="3663289" y="987758"/>
                </a:cubicBezTo>
                <a:cubicBezTo>
                  <a:pt x="3660515" y="994009"/>
                  <a:pt x="3657741" y="1000260"/>
                  <a:pt x="3656968" y="1006758"/>
                </a:cubicBezTo>
                <a:cubicBezTo>
                  <a:pt x="3656581" y="1010007"/>
                  <a:pt x="3665810" y="1017738"/>
                  <a:pt x="3666197" y="1014489"/>
                </a:cubicBezTo>
                <a:cubicBezTo>
                  <a:pt x="3670584" y="1011735"/>
                  <a:pt x="3671744" y="1001988"/>
                  <a:pt x="3676905" y="992735"/>
                </a:cubicBezTo>
                <a:cubicBezTo>
                  <a:pt x="3673097" y="990616"/>
                  <a:pt x="3669790" y="988560"/>
                  <a:pt x="3667386" y="987440"/>
                </a:cubicBezTo>
                <a:close/>
                <a:moveTo>
                  <a:pt x="5205530" y="968128"/>
                </a:moveTo>
                <a:cubicBezTo>
                  <a:pt x="5208263" y="969591"/>
                  <a:pt x="5210837" y="972912"/>
                  <a:pt x="5213058" y="979195"/>
                </a:cubicBezTo>
                <a:cubicBezTo>
                  <a:pt x="5194699" y="983801"/>
                  <a:pt x="5180643" y="985501"/>
                  <a:pt x="5166183" y="990587"/>
                </a:cubicBezTo>
                <a:cubicBezTo>
                  <a:pt x="5165037" y="983577"/>
                  <a:pt x="5165843" y="976810"/>
                  <a:pt x="5168197" y="973662"/>
                </a:cubicBezTo>
                <a:cubicBezTo>
                  <a:pt x="5174854" y="967617"/>
                  <a:pt x="5175193" y="981395"/>
                  <a:pt x="5181850" y="975347"/>
                </a:cubicBezTo>
                <a:cubicBezTo>
                  <a:pt x="5187701" y="976068"/>
                  <a:pt x="5197332" y="963736"/>
                  <a:pt x="5205530" y="968128"/>
                </a:cubicBezTo>
                <a:close/>
                <a:moveTo>
                  <a:pt x="2442014" y="967761"/>
                </a:moveTo>
                <a:cubicBezTo>
                  <a:pt x="2442014" y="967761"/>
                  <a:pt x="2444175" y="968027"/>
                  <a:pt x="2446335" y="968294"/>
                </a:cubicBezTo>
                <a:cubicBezTo>
                  <a:pt x="2448013" y="972620"/>
                  <a:pt x="2445852" y="972353"/>
                  <a:pt x="2443692" y="972087"/>
                </a:cubicBezTo>
                <a:cubicBezTo>
                  <a:pt x="2443692" y="972087"/>
                  <a:pt x="2441531" y="971821"/>
                  <a:pt x="2439370" y="971554"/>
                </a:cubicBezTo>
                <a:cubicBezTo>
                  <a:pt x="2437210" y="971287"/>
                  <a:pt x="2439853" y="967494"/>
                  <a:pt x="2442014" y="967761"/>
                </a:cubicBezTo>
                <a:close/>
                <a:moveTo>
                  <a:pt x="4992846" y="966693"/>
                </a:moveTo>
                <a:cubicBezTo>
                  <a:pt x="4994404" y="965661"/>
                  <a:pt x="4996193" y="966699"/>
                  <a:pt x="4997697" y="970146"/>
                </a:cubicBezTo>
                <a:cubicBezTo>
                  <a:pt x="5000705" y="977041"/>
                  <a:pt x="5001826" y="983704"/>
                  <a:pt x="4999175" y="989901"/>
                </a:cubicBezTo>
                <a:cubicBezTo>
                  <a:pt x="4996523" y="996098"/>
                  <a:pt x="4992367" y="998848"/>
                  <a:pt x="4990099" y="1001831"/>
                </a:cubicBezTo>
                <a:cubicBezTo>
                  <a:pt x="4988213" y="1001599"/>
                  <a:pt x="4988595" y="998383"/>
                  <a:pt x="4987092" y="994935"/>
                </a:cubicBezTo>
                <a:cubicBezTo>
                  <a:pt x="4987857" y="988505"/>
                  <a:pt x="4988622" y="982077"/>
                  <a:pt x="4989387" y="975644"/>
                </a:cubicBezTo>
                <a:cubicBezTo>
                  <a:pt x="4989961" y="970823"/>
                  <a:pt x="4991289" y="967724"/>
                  <a:pt x="4992846" y="966693"/>
                </a:cubicBezTo>
                <a:close/>
                <a:moveTo>
                  <a:pt x="2344793" y="966307"/>
                </a:moveTo>
                <a:cubicBezTo>
                  <a:pt x="2344793" y="966307"/>
                  <a:pt x="2346349" y="969914"/>
                  <a:pt x="2346349" y="969914"/>
                </a:cubicBezTo>
                <a:cubicBezTo>
                  <a:pt x="2356534" y="967756"/>
                  <a:pt x="2362405" y="968479"/>
                  <a:pt x="2368276" y="969203"/>
                </a:cubicBezTo>
                <a:cubicBezTo>
                  <a:pt x="2368276" y="969203"/>
                  <a:pt x="2367876" y="972569"/>
                  <a:pt x="2369833" y="972810"/>
                </a:cubicBezTo>
                <a:cubicBezTo>
                  <a:pt x="2363562" y="975449"/>
                  <a:pt x="2357291" y="978090"/>
                  <a:pt x="2351420" y="977366"/>
                </a:cubicBezTo>
                <a:cubicBezTo>
                  <a:pt x="2346705" y="983614"/>
                  <a:pt x="2344348" y="986736"/>
                  <a:pt x="2342391" y="986495"/>
                </a:cubicBezTo>
                <a:cubicBezTo>
                  <a:pt x="2340433" y="986254"/>
                  <a:pt x="2338877" y="982648"/>
                  <a:pt x="2339277" y="979283"/>
                </a:cubicBezTo>
                <a:cubicBezTo>
                  <a:pt x="2308721" y="985757"/>
                  <a:pt x="2278566" y="988867"/>
                  <a:pt x="2248011" y="995341"/>
                </a:cubicBezTo>
                <a:cubicBezTo>
                  <a:pt x="2252725" y="989093"/>
                  <a:pt x="2258596" y="989817"/>
                  <a:pt x="2262510" y="990299"/>
                </a:cubicBezTo>
                <a:cubicBezTo>
                  <a:pt x="2277010" y="985260"/>
                  <a:pt x="2298937" y="984549"/>
                  <a:pt x="2311480" y="979269"/>
                </a:cubicBezTo>
                <a:cubicBezTo>
                  <a:pt x="2319708" y="976869"/>
                  <a:pt x="2330293" y="971345"/>
                  <a:pt x="2340479" y="969189"/>
                </a:cubicBezTo>
                <a:cubicBezTo>
                  <a:pt x="2342435" y="969431"/>
                  <a:pt x="2344793" y="966307"/>
                  <a:pt x="2344793" y="966307"/>
                </a:cubicBezTo>
                <a:close/>
                <a:moveTo>
                  <a:pt x="2435901" y="956705"/>
                </a:moveTo>
                <a:cubicBezTo>
                  <a:pt x="2436232" y="956745"/>
                  <a:pt x="2436447" y="957232"/>
                  <a:pt x="2436381" y="957793"/>
                </a:cubicBezTo>
                <a:cubicBezTo>
                  <a:pt x="2436314" y="958354"/>
                  <a:pt x="2435991" y="958775"/>
                  <a:pt x="2435660" y="958735"/>
                </a:cubicBezTo>
                <a:cubicBezTo>
                  <a:pt x="2435327" y="958693"/>
                  <a:pt x="2435113" y="958206"/>
                  <a:pt x="2435180" y="957644"/>
                </a:cubicBezTo>
                <a:cubicBezTo>
                  <a:pt x="2435247" y="957084"/>
                  <a:pt x="2435569" y="956663"/>
                  <a:pt x="2435901" y="956705"/>
                </a:cubicBezTo>
                <a:close/>
                <a:moveTo>
                  <a:pt x="2392091" y="951301"/>
                </a:moveTo>
                <a:cubicBezTo>
                  <a:pt x="2392091" y="951301"/>
                  <a:pt x="2392091" y="951301"/>
                  <a:pt x="2393891" y="951523"/>
                </a:cubicBezTo>
                <a:cubicBezTo>
                  <a:pt x="2393891" y="951523"/>
                  <a:pt x="2395692" y="951745"/>
                  <a:pt x="2395692" y="951745"/>
                </a:cubicBezTo>
                <a:cubicBezTo>
                  <a:pt x="2395692" y="951745"/>
                  <a:pt x="2393408" y="955583"/>
                  <a:pt x="2392091" y="951301"/>
                </a:cubicBezTo>
                <a:close/>
                <a:moveTo>
                  <a:pt x="2632266" y="941420"/>
                </a:moveTo>
                <a:cubicBezTo>
                  <a:pt x="2622063" y="943533"/>
                  <a:pt x="2611861" y="945643"/>
                  <a:pt x="2601659" y="947756"/>
                </a:cubicBezTo>
                <a:cubicBezTo>
                  <a:pt x="2602054" y="944434"/>
                  <a:pt x="2606372" y="941598"/>
                  <a:pt x="2608334" y="941840"/>
                </a:cubicBezTo>
                <a:cubicBezTo>
                  <a:pt x="2616574" y="939485"/>
                  <a:pt x="2624420" y="940453"/>
                  <a:pt x="2632266" y="941420"/>
                </a:cubicBezTo>
                <a:close/>
                <a:moveTo>
                  <a:pt x="2650670" y="932200"/>
                </a:moveTo>
                <a:cubicBezTo>
                  <a:pt x="2651878" y="932350"/>
                  <a:pt x="2653228" y="933374"/>
                  <a:pt x="2655162" y="933613"/>
                </a:cubicBezTo>
                <a:cubicBezTo>
                  <a:pt x="2658264" y="932278"/>
                  <a:pt x="2661648" y="932696"/>
                  <a:pt x="2665224" y="933566"/>
                </a:cubicBezTo>
                <a:cubicBezTo>
                  <a:pt x="2668799" y="934435"/>
                  <a:pt x="2672566" y="935759"/>
                  <a:pt x="2676434" y="936236"/>
                </a:cubicBezTo>
                <a:cubicBezTo>
                  <a:pt x="2666764" y="935043"/>
                  <a:pt x="2656693" y="937234"/>
                  <a:pt x="2646621" y="939427"/>
                </a:cubicBezTo>
                <a:cubicBezTo>
                  <a:pt x="2644688" y="939189"/>
                  <a:pt x="2640820" y="938712"/>
                  <a:pt x="2640820" y="938712"/>
                </a:cubicBezTo>
                <a:cubicBezTo>
                  <a:pt x="2641223" y="935326"/>
                  <a:pt x="2647024" y="936042"/>
                  <a:pt x="2647024" y="936042"/>
                </a:cubicBezTo>
                <a:cubicBezTo>
                  <a:pt x="2648394" y="932777"/>
                  <a:pt x="2649461" y="932050"/>
                  <a:pt x="2650670" y="932200"/>
                </a:cubicBezTo>
                <a:close/>
                <a:moveTo>
                  <a:pt x="2705168" y="930166"/>
                </a:moveTo>
                <a:cubicBezTo>
                  <a:pt x="2698044" y="939590"/>
                  <a:pt x="2686212" y="938130"/>
                  <a:pt x="2676353" y="936914"/>
                </a:cubicBezTo>
                <a:cubicBezTo>
                  <a:pt x="2686615" y="934744"/>
                  <a:pt x="2694905" y="932333"/>
                  <a:pt x="2705168" y="930166"/>
                </a:cubicBezTo>
                <a:close/>
                <a:moveTo>
                  <a:pt x="3840269" y="923876"/>
                </a:moveTo>
                <a:cubicBezTo>
                  <a:pt x="3837371" y="923108"/>
                  <a:pt x="3834917" y="922804"/>
                  <a:pt x="3832759" y="924187"/>
                </a:cubicBezTo>
                <a:cubicBezTo>
                  <a:pt x="3830408" y="927193"/>
                  <a:pt x="3826897" y="939946"/>
                  <a:pt x="3826511" y="943195"/>
                </a:cubicBezTo>
                <a:cubicBezTo>
                  <a:pt x="3830052" y="946929"/>
                  <a:pt x="3835171" y="954153"/>
                  <a:pt x="3839486" y="951389"/>
                </a:cubicBezTo>
                <a:cubicBezTo>
                  <a:pt x="3841837" y="948382"/>
                  <a:pt x="3844962" y="938878"/>
                  <a:pt x="3850435" y="926366"/>
                </a:cubicBezTo>
                <a:cubicBezTo>
                  <a:pt x="3846507" y="925883"/>
                  <a:pt x="3843167" y="924646"/>
                  <a:pt x="3840269" y="923876"/>
                </a:cubicBezTo>
                <a:close/>
                <a:moveTo>
                  <a:pt x="2622107" y="921981"/>
                </a:moveTo>
                <a:cubicBezTo>
                  <a:pt x="2615436" y="927986"/>
                  <a:pt x="2611522" y="927504"/>
                  <a:pt x="2605250" y="930144"/>
                </a:cubicBezTo>
                <a:cubicBezTo>
                  <a:pt x="2586836" y="934702"/>
                  <a:pt x="2568824" y="935894"/>
                  <a:pt x="2550410" y="940452"/>
                </a:cubicBezTo>
                <a:cubicBezTo>
                  <a:pt x="2548453" y="940211"/>
                  <a:pt x="2544539" y="939728"/>
                  <a:pt x="2542181" y="942851"/>
                </a:cubicBezTo>
                <a:cubicBezTo>
                  <a:pt x="2527682" y="947890"/>
                  <a:pt x="2513583" y="949566"/>
                  <a:pt x="2499084" y="954606"/>
                </a:cubicBezTo>
                <a:cubicBezTo>
                  <a:pt x="2468527" y="961081"/>
                  <a:pt x="2437971" y="967555"/>
                  <a:pt x="2407416" y="974031"/>
                </a:cubicBezTo>
                <a:cubicBezTo>
                  <a:pt x="2403502" y="973548"/>
                  <a:pt x="2397230" y="976189"/>
                  <a:pt x="2393317" y="975707"/>
                </a:cubicBezTo>
                <a:cubicBezTo>
                  <a:pt x="2389403" y="975224"/>
                  <a:pt x="2387446" y="974983"/>
                  <a:pt x="2385089" y="978104"/>
                </a:cubicBezTo>
                <a:cubicBezTo>
                  <a:pt x="2381175" y="977620"/>
                  <a:pt x="2376861" y="980504"/>
                  <a:pt x="2375304" y="976897"/>
                </a:cubicBezTo>
                <a:cubicBezTo>
                  <a:pt x="2367075" y="979296"/>
                  <a:pt x="2359247" y="978331"/>
                  <a:pt x="2352976" y="980972"/>
                </a:cubicBezTo>
                <a:cubicBezTo>
                  <a:pt x="2355333" y="977849"/>
                  <a:pt x="2357291" y="978090"/>
                  <a:pt x="2361204" y="978572"/>
                </a:cubicBezTo>
                <a:cubicBezTo>
                  <a:pt x="2365519" y="975690"/>
                  <a:pt x="2367476" y="975932"/>
                  <a:pt x="2371390" y="976414"/>
                </a:cubicBezTo>
                <a:cubicBezTo>
                  <a:pt x="2371390" y="976414"/>
                  <a:pt x="2371390" y="976414"/>
                  <a:pt x="2369833" y="972810"/>
                </a:cubicBezTo>
                <a:cubicBezTo>
                  <a:pt x="2373747" y="973293"/>
                  <a:pt x="2378462" y="967045"/>
                  <a:pt x="2380419" y="967286"/>
                </a:cubicBezTo>
                <a:cubicBezTo>
                  <a:pt x="2382376" y="967527"/>
                  <a:pt x="2381976" y="970893"/>
                  <a:pt x="2381976" y="970893"/>
                </a:cubicBezTo>
                <a:cubicBezTo>
                  <a:pt x="2383932" y="971134"/>
                  <a:pt x="2385889" y="971376"/>
                  <a:pt x="2385889" y="971376"/>
                </a:cubicBezTo>
                <a:cubicBezTo>
                  <a:pt x="2405859" y="970424"/>
                  <a:pt x="2424273" y="965866"/>
                  <a:pt x="2442686" y="961309"/>
                </a:cubicBezTo>
                <a:cubicBezTo>
                  <a:pt x="2469328" y="954352"/>
                  <a:pt x="2491656" y="950277"/>
                  <a:pt x="2518298" y="943320"/>
                </a:cubicBezTo>
                <a:cubicBezTo>
                  <a:pt x="2526526" y="940920"/>
                  <a:pt x="2534354" y="941886"/>
                  <a:pt x="2540625" y="939246"/>
                </a:cubicBezTo>
                <a:cubicBezTo>
                  <a:pt x="2540625" y="939246"/>
                  <a:pt x="2542582" y="939487"/>
                  <a:pt x="2542582" y="939487"/>
                </a:cubicBezTo>
                <a:cubicBezTo>
                  <a:pt x="2542582" y="939487"/>
                  <a:pt x="2542582" y="939487"/>
                  <a:pt x="2546496" y="939970"/>
                </a:cubicBezTo>
                <a:cubicBezTo>
                  <a:pt x="2556682" y="937811"/>
                  <a:pt x="2577453" y="930130"/>
                  <a:pt x="2591151" y="931820"/>
                </a:cubicBezTo>
                <a:cubicBezTo>
                  <a:pt x="2593508" y="928696"/>
                  <a:pt x="2597423" y="929179"/>
                  <a:pt x="2601737" y="926296"/>
                </a:cubicBezTo>
                <a:cubicBezTo>
                  <a:pt x="2608008" y="923656"/>
                  <a:pt x="2613879" y="924380"/>
                  <a:pt x="2622107" y="921981"/>
                </a:cubicBezTo>
                <a:close/>
                <a:moveTo>
                  <a:pt x="2672769" y="915867"/>
                </a:moveTo>
                <a:cubicBezTo>
                  <a:pt x="2672366" y="919251"/>
                  <a:pt x="2672366" y="919251"/>
                  <a:pt x="2668085" y="922158"/>
                </a:cubicBezTo>
                <a:cubicBezTo>
                  <a:pt x="2662268" y="921440"/>
                  <a:pt x="2654110" y="923868"/>
                  <a:pt x="2648696" y="919766"/>
                </a:cubicBezTo>
                <a:cubicBezTo>
                  <a:pt x="2656854" y="917338"/>
                  <a:pt x="2665013" y="914910"/>
                  <a:pt x="2672769" y="915867"/>
                </a:cubicBezTo>
                <a:close/>
                <a:moveTo>
                  <a:pt x="5427328" y="915653"/>
                </a:moveTo>
                <a:cubicBezTo>
                  <a:pt x="5428121" y="925735"/>
                  <a:pt x="5428914" y="935819"/>
                  <a:pt x="5425778" y="945417"/>
                </a:cubicBezTo>
                <a:cubicBezTo>
                  <a:pt x="5423035" y="951735"/>
                  <a:pt x="5417142" y="951008"/>
                  <a:pt x="5408505" y="956600"/>
                </a:cubicBezTo>
                <a:cubicBezTo>
                  <a:pt x="5410065" y="943479"/>
                  <a:pt x="5407700" y="929874"/>
                  <a:pt x="5410444" y="923556"/>
                </a:cubicBezTo>
                <a:cubicBezTo>
                  <a:pt x="5415153" y="917480"/>
                  <a:pt x="5423009" y="918448"/>
                  <a:pt x="5427328" y="915653"/>
                </a:cubicBezTo>
                <a:close/>
                <a:moveTo>
                  <a:pt x="2771606" y="907454"/>
                </a:moveTo>
                <a:cubicBezTo>
                  <a:pt x="2776805" y="911529"/>
                  <a:pt x="2773071" y="911069"/>
                  <a:pt x="2771204" y="910839"/>
                </a:cubicBezTo>
                <a:cubicBezTo>
                  <a:pt x="2767067" y="913763"/>
                  <a:pt x="2761063" y="916455"/>
                  <a:pt x="2760001" y="909457"/>
                </a:cubicBezTo>
                <a:cubicBezTo>
                  <a:pt x="2763736" y="909918"/>
                  <a:pt x="2769739" y="907224"/>
                  <a:pt x="2771606" y="907454"/>
                </a:cubicBezTo>
                <a:close/>
                <a:moveTo>
                  <a:pt x="2797937" y="904522"/>
                </a:moveTo>
                <a:cubicBezTo>
                  <a:pt x="2797937" y="904522"/>
                  <a:pt x="2799938" y="904768"/>
                  <a:pt x="2799938" y="904768"/>
                </a:cubicBezTo>
                <a:cubicBezTo>
                  <a:pt x="2801697" y="907045"/>
                  <a:pt x="2799696" y="906798"/>
                  <a:pt x="2797696" y="906551"/>
                </a:cubicBezTo>
                <a:cubicBezTo>
                  <a:pt x="2797696" y="906551"/>
                  <a:pt x="2795695" y="906305"/>
                  <a:pt x="2795695" y="906305"/>
                </a:cubicBezTo>
                <a:cubicBezTo>
                  <a:pt x="2795695" y="906305"/>
                  <a:pt x="2795937" y="904275"/>
                  <a:pt x="2797937" y="904522"/>
                </a:cubicBezTo>
                <a:close/>
                <a:moveTo>
                  <a:pt x="2651772" y="902977"/>
                </a:moveTo>
                <a:cubicBezTo>
                  <a:pt x="2652103" y="903017"/>
                  <a:pt x="2652318" y="903505"/>
                  <a:pt x="2652251" y="904066"/>
                </a:cubicBezTo>
                <a:cubicBezTo>
                  <a:pt x="2652184" y="904626"/>
                  <a:pt x="2651861" y="905048"/>
                  <a:pt x="2651530" y="905008"/>
                </a:cubicBezTo>
                <a:cubicBezTo>
                  <a:pt x="2651198" y="904967"/>
                  <a:pt x="2650984" y="904478"/>
                  <a:pt x="2651050" y="903918"/>
                </a:cubicBezTo>
                <a:cubicBezTo>
                  <a:pt x="2651118" y="903356"/>
                  <a:pt x="2651440" y="902936"/>
                  <a:pt x="2651772" y="902977"/>
                </a:cubicBezTo>
                <a:close/>
                <a:moveTo>
                  <a:pt x="2910703" y="891645"/>
                </a:moveTo>
                <a:cubicBezTo>
                  <a:pt x="2908340" y="894443"/>
                  <a:pt x="2906340" y="894197"/>
                  <a:pt x="2906340" y="894197"/>
                </a:cubicBezTo>
                <a:cubicBezTo>
                  <a:pt x="2900338" y="893457"/>
                  <a:pt x="2896338" y="892963"/>
                  <a:pt x="2891974" y="895516"/>
                </a:cubicBezTo>
                <a:cubicBezTo>
                  <a:pt x="2897975" y="896256"/>
                  <a:pt x="2904340" y="893950"/>
                  <a:pt x="2910703" y="891645"/>
                </a:cubicBezTo>
                <a:close/>
                <a:moveTo>
                  <a:pt x="2843547" y="886538"/>
                </a:moveTo>
                <a:cubicBezTo>
                  <a:pt x="2854440" y="884876"/>
                  <a:pt x="2864345" y="885240"/>
                  <a:pt x="2868845" y="889228"/>
                </a:cubicBezTo>
                <a:cubicBezTo>
                  <a:pt x="2868845" y="889228"/>
                  <a:pt x="2870805" y="889470"/>
                  <a:pt x="2870805" y="889470"/>
                </a:cubicBezTo>
                <a:cubicBezTo>
                  <a:pt x="2876286" y="893580"/>
                  <a:pt x="2879052" y="887054"/>
                  <a:pt x="2882974" y="887538"/>
                </a:cubicBezTo>
                <a:cubicBezTo>
                  <a:pt x="2884935" y="887780"/>
                  <a:pt x="2882974" y="887538"/>
                  <a:pt x="2884935" y="887780"/>
                </a:cubicBezTo>
                <a:cubicBezTo>
                  <a:pt x="2886494" y="891405"/>
                  <a:pt x="2888454" y="891647"/>
                  <a:pt x="2891974" y="895515"/>
                </a:cubicBezTo>
                <a:cubicBezTo>
                  <a:pt x="2890013" y="895273"/>
                  <a:pt x="2888052" y="895032"/>
                  <a:pt x="2886091" y="894789"/>
                </a:cubicBezTo>
                <a:cubicBezTo>
                  <a:pt x="2879805" y="897448"/>
                  <a:pt x="2875883" y="896965"/>
                  <a:pt x="2872364" y="893096"/>
                </a:cubicBezTo>
                <a:cubicBezTo>
                  <a:pt x="2829974" y="898170"/>
                  <a:pt x="2789546" y="903486"/>
                  <a:pt x="2749118" y="908800"/>
                </a:cubicBezTo>
                <a:cubicBezTo>
                  <a:pt x="2753845" y="902516"/>
                  <a:pt x="2759728" y="903241"/>
                  <a:pt x="2763650" y="903726"/>
                </a:cubicBezTo>
                <a:cubicBezTo>
                  <a:pt x="2778183" y="898650"/>
                  <a:pt x="2799754" y="901310"/>
                  <a:pt x="2812325" y="895994"/>
                </a:cubicBezTo>
                <a:cubicBezTo>
                  <a:pt x="2820774" y="891885"/>
                  <a:pt x="2832654" y="888198"/>
                  <a:pt x="2843547" y="886538"/>
                </a:cubicBezTo>
                <a:close/>
                <a:moveTo>
                  <a:pt x="2761262" y="883515"/>
                </a:moveTo>
                <a:cubicBezTo>
                  <a:pt x="2761593" y="883556"/>
                  <a:pt x="2761808" y="884045"/>
                  <a:pt x="2761741" y="884606"/>
                </a:cubicBezTo>
                <a:cubicBezTo>
                  <a:pt x="2761675" y="885167"/>
                  <a:pt x="2761351" y="885587"/>
                  <a:pt x="2761020" y="885546"/>
                </a:cubicBezTo>
                <a:cubicBezTo>
                  <a:pt x="2760688" y="885506"/>
                  <a:pt x="2760474" y="885018"/>
                  <a:pt x="2760540" y="884458"/>
                </a:cubicBezTo>
                <a:cubicBezTo>
                  <a:pt x="2760608" y="883896"/>
                  <a:pt x="2760930" y="883475"/>
                  <a:pt x="2761262" y="883515"/>
                </a:cubicBezTo>
                <a:close/>
                <a:moveTo>
                  <a:pt x="2999466" y="878751"/>
                </a:moveTo>
                <a:lnTo>
                  <a:pt x="2983694" y="882104"/>
                </a:lnTo>
                <a:cubicBezTo>
                  <a:pt x="2985840" y="880824"/>
                  <a:pt x="2989949" y="879785"/>
                  <a:pt x="2994013" y="879127"/>
                </a:cubicBezTo>
                <a:close/>
                <a:moveTo>
                  <a:pt x="3002095" y="878193"/>
                </a:moveTo>
                <a:cubicBezTo>
                  <a:pt x="3004059" y="878435"/>
                  <a:pt x="3004059" y="878435"/>
                  <a:pt x="3004059" y="878435"/>
                </a:cubicBezTo>
                <a:lnTo>
                  <a:pt x="2999466" y="878751"/>
                </a:lnTo>
                <a:close/>
                <a:moveTo>
                  <a:pt x="2767059" y="877018"/>
                </a:moveTo>
                <a:cubicBezTo>
                  <a:pt x="2765108" y="876777"/>
                  <a:pt x="2767059" y="877018"/>
                  <a:pt x="2769009" y="877258"/>
                </a:cubicBezTo>
                <a:cubicBezTo>
                  <a:pt x="2771322" y="874455"/>
                  <a:pt x="2777173" y="875176"/>
                  <a:pt x="2778762" y="878462"/>
                </a:cubicBezTo>
                <a:cubicBezTo>
                  <a:pt x="2780350" y="881749"/>
                  <a:pt x="2776449" y="881267"/>
                  <a:pt x="2774499" y="881027"/>
                </a:cubicBezTo>
                <a:cubicBezTo>
                  <a:pt x="2772548" y="880786"/>
                  <a:pt x="2766697" y="880065"/>
                  <a:pt x="2767059" y="877018"/>
                </a:cubicBezTo>
                <a:close/>
                <a:moveTo>
                  <a:pt x="2693937" y="874437"/>
                </a:moveTo>
                <a:cubicBezTo>
                  <a:pt x="2696134" y="873035"/>
                  <a:pt x="2699634" y="873467"/>
                  <a:pt x="2702739" y="875105"/>
                </a:cubicBezTo>
                <a:cubicBezTo>
                  <a:pt x="2705841" y="876744"/>
                  <a:pt x="2708548" y="879589"/>
                  <a:pt x="2709156" y="883011"/>
                </a:cubicBezTo>
                <a:cubicBezTo>
                  <a:pt x="2708371" y="889610"/>
                  <a:pt x="2705192" y="899263"/>
                  <a:pt x="2702013" y="908915"/>
                </a:cubicBezTo>
                <a:cubicBezTo>
                  <a:pt x="2704014" y="909161"/>
                  <a:pt x="2706014" y="909409"/>
                  <a:pt x="2710015" y="909901"/>
                </a:cubicBezTo>
                <a:cubicBezTo>
                  <a:pt x="2705622" y="912708"/>
                  <a:pt x="2703621" y="912462"/>
                  <a:pt x="2701228" y="915515"/>
                </a:cubicBezTo>
                <a:cubicBezTo>
                  <a:pt x="2699227" y="915269"/>
                  <a:pt x="2699227" y="915269"/>
                  <a:pt x="2699227" y="915269"/>
                </a:cubicBezTo>
                <a:cubicBezTo>
                  <a:pt x="2694834" y="918073"/>
                  <a:pt x="2690441" y="920879"/>
                  <a:pt x="2684046" y="923438"/>
                </a:cubicBezTo>
                <a:cubicBezTo>
                  <a:pt x="2684046" y="923438"/>
                  <a:pt x="2682045" y="923192"/>
                  <a:pt x="2682045" y="923192"/>
                </a:cubicBezTo>
                <a:cubicBezTo>
                  <a:pt x="2680046" y="922945"/>
                  <a:pt x="2678045" y="922698"/>
                  <a:pt x="2678438" y="919399"/>
                </a:cubicBezTo>
                <a:cubicBezTo>
                  <a:pt x="2680438" y="919645"/>
                  <a:pt x="2681223" y="913047"/>
                  <a:pt x="2683223" y="913295"/>
                </a:cubicBezTo>
                <a:cubicBezTo>
                  <a:pt x="2685617" y="910241"/>
                  <a:pt x="2689618" y="910734"/>
                  <a:pt x="2689618" y="910734"/>
                </a:cubicBezTo>
                <a:cubicBezTo>
                  <a:pt x="2689618" y="910734"/>
                  <a:pt x="2691618" y="910982"/>
                  <a:pt x="2691618" y="910982"/>
                </a:cubicBezTo>
                <a:cubicBezTo>
                  <a:pt x="2691618" y="910982"/>
                  <a:pt x="2693619" y="911228"/>
                  <a:pt x="2693619" y="911228"/>
                </a:cubicBezTo>
                <a:cubicBezTo>
                  <a:pt x="2690011" y="907435"/>
                  <a:pt x="2686402" y="903642"/>
                  <a:pt x="2685187" y="896795"/>
                </a:cubicBezTo>
                <a:cubicBezTo>
                  <a:pt x="2683972" y="889949"/>
                  <a:pt x="2689543" y="877244"/>
                  <a:pt x="2693937" y="874437"/>
                </a:cubicBezTo>
                <a:close/>
                <a:moveTo>
                  <a:pt x="2897884" y="871329"/>
                </a:moveTo>
                <a:lnTo>
                  <a:pt x="2897675" y="871495"/>
                </a:lnTo>
                <a:lnTo>
                  <a:pt x="2897078" y="871422"/>
                </a:lnTo>
                <a:close/>
                <a:moveTo>
                  <a:pt x="1924472" y="869530"/>
                </a:moveTo>
                <a:cubicBezTo>
                  <a:pt x="1929747" y="872736"/>
                  <a:pt x="1933895" y="879211"/>
                  <a:pt x="1935804" y="887966"/>
                </a:cubicBezTo>
                <a:cubicBezTo>
                  <a:pt x="1939223" y="908831"/>
                  <a:pt x="1932148" y="935219"/>
                  <a:pt x="1923593" y="940980"/>
                </a:cubicBezTo>
                <a:cubicBezTo>
                  <a:pt x="1908821" y="949381"/>
                  <a:pt x="1896049" y="940990"/>
                  <a:pt x="1893029" y="916764"/>
                </a:cubicBezTo>
                <a:cubicBezTo>
                  <a:pt x="1889611" y="895898"/>
                  <a:pt x="1893548" y="879346"/>
                  <a:pt x="1906380" y="870705"/>
                </a:cubicBezTo>
                <a:cubicBezTo>
                  <a:pt x="1912796" y="866386"/>
                  <a:pt x="1919198" y="866324"/>
                  <a:pt x="1924472" y="869530"/>
                </a:cubicBezTo>
                <a:close/>
                <a:moveTo>
                  <a:pt x="2082867" y="866541"/>
                </a:moveTo>
                <a:cubicBezTo>
                  <a:pt x="2086721" y="867420"/>
                  <a:pt x="2091407" y="869618"/>
                  <a:pt x="2097068" y="871934"/>
                </a:cubicBezTo>
                <a:cubicBezTo>
                  <a:pt x="2091268" y="887407"/>
                  <a:pt x="2087419" y="903122"/>
                  <a:pt x="2083138" y="905831"/>
                </a:cubicBezTo>
                <a:cubicBezTo>
                  <a:pt x="2076907" y="908300"/>
                  <a:pt x="2067536" y="903906"/>
                  <a:pt x="2066345" y="897285"/>
                </a:cubicBezTo>
                <a:cubicBezTo>
                  <a:pt x="2063203" y="890421"/>
                  <a:pt x="2067432" y="871517"/>
                  <a:pt x="2073662" y="869047"/>
                </a:cubicBezTo>
                <a:cubicBezTo>
                  <a:pt x="2075993" y="866096"/>
                  <a:pt x="2079013" y="865661"/>
                  <a:pt x="2082867" y="866541"/>
                </a:cubicBezTo>
                <a:close/>
                <a:moveTo>
                  <a:pt x="2919847" y="865988"/>
                </a:moveTo>
                <a:cubicBezTo>
                  <a:pt x="2919847" y="865988"/>
                  <a:pt x="2917488" y="869069"/>
                  <a:pt x="2917488" y="869069"/>
                </a:cubicBezTo>
                <a:lnTo>
                  <a:pt x="2897884" y="871329"/>
                </a:lnTo>
                <a:lnTo>
                  <a:pt x="2899917" y="869710"/>
                </a:lnTo>
                <a:cubicBezTo>
                  <a:pt x="2899917" y="869710"/>
                  <a:pt x="2895916" y="869218"/>
                  <a:pt x="2895675" y="871249"/>
                </a:cubicBezTo>
                <a:lnTo>
                  <a:pt x="2897078" y="871422"/>
                </a:lnTo>
                <a:lnTo>
                  <a:pt x="2860961" y="875584"/>
                </a:lnTo>
                <a:cubicBezTo>
                  <a:pt x="2842509" y="880050"/>
                  <a:pt x="2824452" y="881195"/>
                  <a:pt x="2806001" y="885661"/>
                </a:cubicBezTo>
                <a:cubicBezTo>
                  <a:pt x="2806001" y="885661"/>
                  <a:pt x="2804038" y="885419"/>
                  <a:pt x="2802076" y="885177"/>
                </a:cubicBezTo>
                <a:cubicBezTo>
                  <a:pt x="2802076" y="885177"/>
                  <a:pt x="2791869" y="887290"/>
                  <a:pt x="2794226" y="884209"/>
                </a:cubicBezTo>
                <a:cubicBezTo>
                  <a:pt x="2796980" y="877806"/>
                  <a:pt x="2798942" y="878048"/>
                  <a:pt x="2804828" y="878774"/>
                </a:cubicBezTo>
                <a:cubicBezTo>
                  <a:pt x="2833093" y="875516"/>
                  <a:pt x="2861357" y="872261"/>
                  <a:pt x="2891583" y="869246"/>
                </a:cubicBezTo>
                <a:cubicBezTo>
                  <a:pt x="2891583" y="869246"/>
                  <a:pt x="2891583" y="869246"/>
                  <a:pt x="2893545" y="869489"/>
                </a:cubicBezTo>
                <a:cubicBezTo>
                  <a:pt x="2901790" y="867133"/>
                  <a:pt x="2911602" y="868343"/>
                  <a:pt x="2919847" y="865988"/>
                </a:cubicBezTo>
                <a:close/>
                <a:moveTo>
                  <a:pt x="4018223" y="865471"/>
                </a:moveTo>
                <a:cubicBezTo>
                  <a:pt x="4016259" y="865229"/>
                  <a:pt x="4010366" y="864502"/>
                  <a:pt x="4007988" y="867741"/>
                </a:cubicBezTo>
                <a:cubicBezTo>
                  <a:pt x="4005609" y="870980"/>
                  <a:pt x="4004367" y="881422"/>
                  <a:pt x="4006331" y="881665"/>
                </a:cubicBezTo>
                <a:cubicBezTo>
                  <a:pt x="4007881" y="885388"/>
                  <a:pt x="4011394" y="889354"/>
                  <a:pt x="4015323" y="889839"/>
                </a:cubicBezTo>
                <a:cubicBezTo>
                  <a:pt x="4019665" y="886840"/>
                  <a:pt x="4022458" y="880121"/>
                  <a:pt x="4027214" y="873644"/>
                </a:cubicBezTo>
                <a:cubicBezTo>
                  <a:pt x="4023286" y="873161"/>
                  <a:pt x="4021737" y="869437"/>
                  <a:pt x="4018223" y="865471"/>
                </a:cubicBezTo>
                <a:close/>
                <a:moveTo>
                  <a:pt x="5361048" y="857781"/>
                </a:moveTo>
                <a:cubicBezTo>
                  <a:pt x="5366987" y="855569"/>
                  <a:pt x="5372625" y="857947"/>
                  <a:pt x="5377671" y="865300"/>
                </a:cubicBezTo>
                <a:cubicBezTo>
                  <a:pt x="5389710" y="880246"/>
                  <a:pt x="5388893" y="903701"/>
                  <a:pt x="5380687" y="922882"/>
                </a:cubicBezTo>
                <a:cubicBezTo>
                  <a:pt x="5370144" y="945137"/>
                  <a:pt x="5353792" y="949852"/>
                  <a:pt x="5341754" y="934906"/>
                </a:cubicBezTo>
                <a:cubicBezTo>
                  <a:pt x="5331661" y="920200"/>
                  <a:pt x="5332478" y="896744"/>
                  <a:pt x="5342627" y="877805"/>
                </a:cubicBezTo>
                <a:cubicBezTo>
                  <a:pt x="5348872" y="866797"/>
                  <a:pt x="5355110" y="859993"/>
                  <a:pt x="5361048" y="857781"/>
                </a:cubicBezTo>
                <a:close/>
                <a:moveTo>
                  <a:pt x="2924887" y="855793"/>
                </a:moveTo>
                <a:cubicBezTo>
                  <a:pt x="2929425" y="852747"/>
                  <a:pt x="2932695" y="860362"/>
                  <a:pt x="2932272" y="863916"/>
                </a:cubicBezTo>
                <a:cubicBezTo>
                  <a:pt x="2932272" y="863916"/>
                  <a:pt x="2932272" y="863916"/>
                  <a:pt x="2931849" y="867470"/>
                </a:cubicBezTo>
                <a:cubicBezTo>
                  <a:pt x="2929791" y="867216"/>
                  <a:pt x="2927734" y="866963"/>
                  <a:pt x="2925676" y="866708"/>
                </a:cubicBezTo>
                <a:cubicBezTo>
                  <a:pt x="2924041" y="862901"/>
                  <a:pt x="2918715" y="855031"/>
                  <a:pt x="2924887" y="855793"/>
                </a:cubicBezTo>
                <a:close/>
                <a:moveTo>
                  <a:pt x="3352824" y="842009"/>
                </a:moveTo>
                <a:cubicBezTo>
                  <a:pt x="3347331" y="838410"/>
                  <a:pt x="3340425" y="838393"/>
                  <a:pt x="3333029" y="842490"/>
                </a:cubicBezTo>
                <a:cubicBezTo>
                  <a:pt x="3319790" y="854214"/>
                  <a:pt x="3313551" y="873479"/>
                  <a:pt x="3316644" y="897236"/>
                </a:cubicBezTo>
                <a:cubicBezTo>
                  <a:pt x="3321685" y="921231"/>
                  <a:pt x="3332573" y="929254"/>
                  <a:pt x="3347365" y="921059"/>
                </a:cubicBezTo>
                <a:cubicBezTo>
                  <a:pt x="3362157" y="912866"/>
                  <a:pt x="3369180" y="887020"/>
                  <a:pt x="3364140" y="863022"/>
                </a:cubicBezTo>
                <a:cubicBezTo>
                  <a:pt x="3362397" y="852790"/>
                  <a:pt x="3358318" y="845608"/>
                  <a:pt x="3352824" y="842009"/>
                </a:cubicBezTo>
                <a:close/>
                <a:moveTo>
                  <a:pt x="3227889" y="835989"/>
                </a:moveTo>
                <a:cubicBezTo>
                  <a:pt x="3227647" y="838021"/>
                  <a:pt x="3225847" y="837798"/>
                  <a:pt x="3224046" y="837577"/>
                </a:cubicBezTo>
                <a:cubicBezTo>
                  <a:pt x="3224046" y="837577"/>
                  <a:pt x="3220445" y="837133"/>
                  <a:pt x="3220445" y="837133"/>
                </a:cubicBezTo>
                <a:cubicBezTo>
                  <a:pt x="3222246" y="837355"/>
                  <a:pt x="3226089" y="835767"/>
                  <a:pt x="3227889" y="835989"/>
                </a:cubicBezTo>
                <a:close/>
                <a:moveTo>
                  <a:pt x="4980148" y="833715"/>
                </a:moveTo>
                <a:cubicBezTo>
                  <a:pt x="4986040" y="834441"/>
                  <a:pt x="4991152" y="841728"/>
                  <a:pt x="4989591" y="854848"/>
                </a:cubicBezTo>
                <a:cubicBezTo>
                  <a:pt x="4989993" y="868211"/>
                  <a:pt x="4986859" y="877810"/>
                  <a:pt x="4980966" y="877083"/>
                </a:cubicBezTo>
                <a:cubicBezTo>
                  <a:pt x="4975074" y="876356"/>
                  <a:pt x="4971536" y="872592"/>
                  <a:pt x="4971524" y="855948"/>
                </a:cubicBezTo>
                <a:cubicBezTo>
                  <a:pt x="4970730" y="845867"/>
                  <a:pt x="4974256" y="832988"/>
                  <a:pt x="4980148" y="833715"/>
                </a:cubicBezTo>
                <a:close/>
                <a:moveTo>
                  <a:pt x="2611995" y="829258"/>
                </a:moveTo>
                <a:cubicBezTo>
                  <a:pt x="2621863" y="830061"/>
                  <a:pt x="2631587" y="832089"/>
                  <a:pt x="2641212" y="834934"/>
                </a:cubicBezTo>
                <a:cubicBezTo>
                  <a:pt x="2645140" y="835418"/>
                  <a:pt x="2649089" y="852478"/>
                  <a:pt x="2647534" y="865544"/>
                </a:cubicBezTo>
                <a:cubicBezTo>
                  <a:pt x="2648333" y="875586"/>
                  <a:pt x="2641274" y="884659"/>
                  <a:pt x="2638143" y="894217"/>
                </a:cubicBezTo>
                <a:cubicBezTo>
                  <a:pt x="2615761" y="898085"/>
                  <a:pt x="2597307" y="902438"/>
                  <a:pt x="2579630" y="900257"/>
                </a:cubicBezTo>
                <a:cubicBezTo>
                  <a:pt x="2573738" y="899530"/>
                  <a:pt x="2566250" y="878720"/>
                  <a:pt x="2565841" y="865411"/>
                </a:cubicBezTo>
                <a:cubicBezTo>
                  <a:pt x="2563856" y="848594"/>
                  <a:pt x="2572081" y="829720"/>
                  <a:pt x="2581902" y="830932"/>
                </a:cubicBezTo>
                <a:cubicBezTo>
                  <a:pt x="2592110" y="828877"/>
                  <a:pt x="2602125" y="828456"/>
                  <a:pt x="2611995" y="829258"/>
                </a:cubicBezTo>
                <a:close/>
                <a:moveTo>
                  <a:pt x="3153830" y="828916"/>
                </a:moveTo>
                <a:cubicBezTo>
                  <a:pt x="3154161" y="828958"/>
                  <a:pt x="3154376" y="829445"/>
                  <a:pt x="3154309" y="830006"/>
                </a:cubicBezTo>
                <a:cubicBezTo>
                  <a:pt x="3154243" y="830566"/>
                  <a:pt x="3153919" y="830989"/>
                  <a:pt x="3153588" y="830948"/>
                </a:cubicBezTo>
                <a:cubicBezTo>
                  <a:pt x="3153256" y="830906"/>
                  <a:pt x="3153042" y="830419"/>
                  <a:pt x="3153109" y="829858"/>
                </a:cubicBezTo>
                <a:cubicBezTo>
                  <a:pt x="3153175" y="829298"/>
                  <a:pt x="3153498" y="828875"/>
                  <a:pt x="3153830" y="828916"/>
                </a:cubicBezTo>
                <a:close/>
                <a:moveTo>
                  <a:pt x="3062727" y="821801"/>
                </a:moveTo>
                <a:cubicBezTo>
                  <a:pt x="3059953" y="828052"/>
                  <a:pt x="3055952" y="827558"/>
                  <a:pt x="3051564" y="830314"/>
                </a:cubicBezTo>
                <a:cubicBezTo>
                  <a:pt x="3049563" y="830066"/>
                  <a:pt x="3044336" y="822829"/>
                  <a:pt x="3045177" y="832823"/>
                </a:cubicBezTo>
                <a:cubicBezTo>
                  <a:pt x="3045177" y="832823"/>
                  <a:pt x="3046791" y="836318"/>
                  <a:pt x="3046791" y="836318"/>
                </a:cubicBezTo>
                <a:cubicBezTo>
                  <a:pt x="3046791" y="836318"/>
                  <a:pt x="3049177" y="833317"/>
                  <a:pt x="3049177" y="833317"/>
                </a:cubicBezTo>
                <a:cubicBezTo>
                  <a:pt x="3053565" y="830560"/>
                  <a:pt x="3057953" y="827805"/>
                  <a:pt x="3059953" y="828052"/>
                </a:cubicBezTo>
                <a:cubicBezTo>
                  <a:pt x="3062340" y="825049"/>
                  <a:pt x="3062340" y="825049"/>
                  <a:pt x="3062727" y="821801"/>
                </a:cubicBezTo>
                <a:close/>
                <a:moveTo>
                  <a:pt x="3264996" y="815842"/>
                </a:moveTo>
                <a:cubicBezTo>
                  <a:pt x="3265327" y="815883"/>
                  <a:pt x="3265542" y="816370"/>
                  <a:pt x="3265475" y="816932"/>
                </a:cubicBezTo>
                <a:cubicBezTo>
                  <a:pt x="3265408" y="817492"/>
                  <a:pt x="3265085" y="817915"/>
                  <a:pt x="3264754" y="817873"/>
                </a:cubicBezTo>
                <a:cubicBezTo>
                  <a:pt x="3264422" y="817832"/>
                  <a:pt x="3264208" y="817344"/>
                  <a:pt x="3264275" y="816784"/>
                </a:cubicBezTo>
                <a:cubicBezTo>
                  <a:pt x="3264341" y="816222"/>
                  <a:pt x="3264664" y="815801"/>
                  <a:pt x="3264996" y="815842"/>
                </a:cubicBezTo>
                <a:close/>
                <a:moveTo>
                  <a:pt x="3404494" y="811057"/>
                </a:moveTo>
                <a:lnTo>
                  <a:pt x="3404236" y="817161"/>
                </a:lnTo>
                <a:lnTo>
                  <a:pt x="3401791" y="832648"/>
                </a:lnTo>
                <a:lnTo>
                  <a:pt x="3397766" y="833220"/>
                </a:lnTo>
                <a:lnTo>
                  <a:pt x="3383091" y="817882"/>
                </a:lnTo>
                <a:lnTo>
                  <a:pt x="3384412" y="813110"/>
                </a:lnTo>
                <a:close/>
                <a:moveTo>
                  <a:pt x="3385214" y="810206"/>
                </a:moveTo>
                <a:lnTo>
                  <a:pt x="3384412" y="813110"/>
                </a:lnTo>
                <a:lnTo>
                  <a:pt x="3361810" y="815421"/>
                </a:lnTo>
                <a:cubicBezTo>
                  <a:pt x="3343762" y="816492"/>
                  <a:pt x="3327677" y="817804"/>
                  <a:pt x="3309242" y="822123"/>
                </a:cubicBezTo>
                <a:cubicBezTo>
                  <a:pt x="3307279" y="821882"/>
                  <a:pt x="3307279" y="821882"/>
                  <a:pt x="3305317" y="821640"/>
                </a:cubicBezTo>
                <a:cubicBezTo>
                  <a:pt x="3303355" y="821398"/>
                  <a:pt x="3295119" y="823677"/>
                  <a:pt x="3297854" y="817423"/>
                </a:cubicBezTo>
                <a:cubicBezTo>
                  <a:pt x="3300204" y="814416"/>
                  <a:pt x="3302166" y="814658"/>
                  <a:pt x="3308053" y="815384"/>
                </a:cubicBezTo>
                <a:cubicBezTo>
                  <a:pt x="3308053" y="815384"/>
                  <a:pt x="3306091" y="815142"/>
                  <a:pt x="3304129" y="814900"/>
                </a:cubicBezTo>
                <a:cubicBezTo>
                  <a:pt x="3304129" y="814900"/>
                  <a:pt x="3306477" y="811893"/>
                  <a:pt x="3310402" y="812377"/>
                </a:cubicBezTo>
                <a:cubicBezTo>
                  <a:pt x="3314327" y="812861"/>
                  <a:pt x="3318638" y="810096"/>
                  <a:pt x="3322563" y="810581"/>
                </a:cubicBezTo>
                <a:cubicBezTo>
                  <a:pt x="3324525" y="810822"/>
                  <a:pt x="3326487" y="811064"/>
                  <a:pt x="3324525" y="810822"/>
                </a:cubicBezTo>
                <a:cubicBezTo>
                  <a:pt x="3324525" y="810822"/>
                  <a:pt x="3306477" y="811893"/>
                  <a:pt x="3310015" y="815626"/>
                </a:cubicBezTo>
                <a:close/>
                <a:moveTo>
                  <a:pt x="3276104" y="809487"/>
                </a:moveTo>
                <a:cubicBezTo>
                  <a:pt x="3278222" y="809232"/>
                  <a:pt x="3280280" y="809486"/>
                  <a:pt x="3281067" y="811644"/>
                </a:cubicBezTo>
                <a:cubicBezTo>
                  <a:pt x="3282642" y="815959"/>
                  <a:pt x="3280583" y="815706"/>
                  <a:pt x="3278526" y="815451"/>
                </a:cubicBezTo>
                <a:cubicBezTo>
                  <a:pt x="3276468" y="815198"/>
                  <a:pt x="3270296" y="814436"/>
                  <a:pt x="3268238" y="814183"/>
                </a:cubicBezTo>
                <a:cubicBezTo>
                  <a:pt x="3268721" y="810122"/>
                  <a:pt x="3268721" y="810122"/>
                  <a:pt x="3270779" y="810375"/>
                </a:cubicBezTo>
                <a:cubicBezTo>
                  <a:pt x="3271808" y="810502"/>
                  <a:pt x="3273987" y="809740"/>
                  <a:pt x="3276104" y="809487"/>
                </a:cubicBezTo>
                <a:close/>
                <a:moveTo>
                  <a:pt x="3344588" y="807116"/>
                </a:moveTo>
                <a:cubicBezTo>
                  <a:pt x="3340492" y="809701"/>
                  <a:pt x="3336757" y="809241"/>
                  <a:pt x="3332660" y="811829"/>
                </a:cubicBezTo>
                <a:cubicBezTo>
                  <a:pt x="3330793" y="811598"/>
                  <a:pt x="3328926" y="811368"/>
                  <a:pt x="3327059" y="811138"/>
                </a:cubicBezTo>
                <a:cubicBezTo>
                  <a:pt x="3333023" y="808781"/>
                  <a:pt x="3338624" y="809471"/>
                  <a:pt x="3344588" y="807116"/>
                </a:cubicBezTo>
                <a:close/>
                <a:moveTo>
                  <a:pt x="3422614" y="806438"/>
                </a:moveTo>
                <a:cubicBezTo>
                  <a:pt x="3422227" y="809687"/>
                  <a:pt x="3420264" y="809445"/>
                  <a:pt x="3420264" y="809445"/>
                </a:cubicBezTo>
                <a:lnTo>
                  <a:pt x="3404494" y="811057"/>
                </a:lnTo>
                <a:lnTo>
                  <a:pt x="3404592" y="808735"/>
                </a:lnTo>
                <a:close/>
                <a:moveTo>
                  <a:pt x="5044817" y="804605"/>
                </a:moveTo>
                <a:cubicBezTo>
                  <a:pt x="5046737" y="804841"/>
                  <a:pt x="5047933" y="811169"/>
                  <a:pt x="5047933" y="811169"/>
                </a:cubicBezTo>
                <a:cubicBezTo>
                  <a:pt x="5047208" y="817261"/>
                  <a:pt x="5046845" y="820307"/>
                  <a:pt x="5044926" y="820070"/>
                </a:cubicBezTo>
                <a:cubicBezTo>
                  <a:pt x="5042642" y="822880"/>
                  <a:pt x="5041084" y="819597"/>
                  <a:pt x="5037606" y="816077"/>
                </a:cubicBezTo>
                <a:cubicBezTo>
                  <a:pt x="5042172" y="810459"/>
                  <a:pt x="5044454" y="807650"/>
                  <a:pt x="5044817" y="804605"/>
                </a:cubicBezTo>
                <a:close/>
                <a:moveTo>
                  <a:pt x="3138287" y="800902"/>
                </a:moveTo>
                <a:cubicBezTo>
                  <a:pt x="3133640" y="807197"/>
                  <a:pt x="3130511" y="817113"/>
                  <a:pt x="3125865" y="823407"/>
                </a:cubicBezTo>
                <a:cubicBezTo>
                  <a:pt x="3130109" y="820497"/>
                  <a:pt x="3146278" y="815624"/>
                  <a:pt x="3138287" y="800902"/>
                </a:cubicBezTo>
                <a:close/>
                <a:moveTo>
                  <a:pt x="3429651" y="797005"/>
                </a:moveTo>
                <a:cubicBezTo>
                  <a:pt x="3431709" y="797258"/>
                  <a:pt x="3435019" y="804534"/>
                  <a:pt x="3434616" y="807919"/>
                </a:cubicBezTo>
                <a:cubicBezTo>
                  <a:pt x="3432558" y="807666"/>
                  <a:pt x="3430501" y="807411"/>
                  <a:pt x="3428443" y="807158"/>
                </a:cubicBezTo>
                <a:cubicBezTo>
                  <a:pt x="3426788" y="803519"/>
                  <a:pt x="3421421" y="795990"/>
                  <a:pt x="3429651" y="797005"/>
                </a:cubicBezTo>
                <a:close/>
                <a:moveTo>
                  <a:pt x="3390214" y="792134"/>
                </a:moveTo>
                <a:cubicBezTo>
                  <a:pt x="3393825" y="795908"/>
                  <a:pt x="3401436" y="800175"/>
                  <a:pt x="3404657" y="807229"/>
                </a:cubicBezTo>
                <a:lnTo>
                  <a:pt x="3404592" y="808735"/>
                </a:lnTo>
                <a:lnTo>
                  <a:pt x="3396330" y="809789"/>
                </a:lnTo>
                <a:cubicBezTo>
                  <a:pt x="3394368" y="809547"/>
                  <a:pt x="3394368" y="809547"/>
                  <a:pt x="3394368" y="809547"/>
                </a:cubicBezTo>
                <a:lnTo>
                  <a:pt x="3385214" y="810206"/>
                </a:lnTo>
                <a:close/>
                <a:moveTo>
                  <a:pt x="3377011" y="790513"/>
                </a:moveTo>
                <a:cubicBezTo>
                  <a:pt x="3377011" y="790513"/>
                  <a:pt x="3376609" y="793897"/>
                  <a:pt x="3376609" y="793897"/>
                </a:cubicBezTo>
                <a:cubicBezTo>
                  <a:pt x="3372305" y="796800"/>
                  <a:pt x="3370355" y="796559"/>
                  <a:pt x="3366453" y="796078"/>
                </a:cubicBezTo>
                <a:cubicBezTo>
                  <a:pt x="3364503" y="795837"/>
                  <a:pt x="3362150" y="798981"/>
                  <a:pt x="3362553" y="795597"/>
                </a:cubicBezTo>
                <a:cubicBezTo>
                  <a:pt x="3360602" y="795357"/>
                  <a:pt x="3362956" y="792213"/>
                  <a:pt x="3364906" y="792453"/>
                </a:cubicBezTo>
                <a:cubicBezTo>
                  <a:pt x="3368807" y="792934"/>
                  <a:pt x="3373110" y="790032"/>
                  <a:pt x="3377011" y="790513"/>
                </a:cubicBezTo>
                <a:close/>
                <a:moveTo>
                  <a:pt x="3724654" y="775699"/>
                </a:moveTo>
                <a:cubicBezTo>
                  <a:pt x="3714069" y="781263"/>
                  <a:pt x="3703886" y="783439"/>
                  <a:pt x="3691748" y="785377"/>
                </a:cubicBezTo>
                <a:cubicBezTo>
                  <a:pt x="3679608" y="787314"/>
                  <a:pt x="3665514" y="789008"/>
                  <a:pt x="3651419" y="790705"/>
                </a:cubicBezTo>
                <a:cubicBezTo>
                  <a:pt x="3651419" y="790705"/>
                  <a:pt x="3649463" y="790464"/>
                  <a:pt x="3647507" y="790223"/>
                </a:cubicBezTo>
                <a:cubicBezTo>
                  <a:pt x="3647507" y="790223"/>
                  <a:pt x="3645551" y="789981"/>
                  <a:pt x="3645551" y="789981"/>
                </a:cubicBezTo>
                <a:cubicBezTo>
                  <a:pt x="3641639" y="789499"/>
                  <a:pt x="3637727" y="789016"/>
                  <a:pt x="3633815" y="788534"/>
                </a:cubicBezTo>
                <a:cubicBezTo>
                  <a:pt x="3633815" y="788534"/>
                  <a:pt x="3633815" y="788534"/>
                  <a:pt x="3631860" y="788292"/>
                </a:cubicBezTo>
                <a:cubicBezTo>
                  <a:pt x="3631860" y="788292"/>
                  <a:pt x="3631860" y="788292"/>
                  <a:pt x="3629904" y="788051"/>
                </a:cubicBezTo>
                <a:cubicBezTo>
                  <a:pt x="3629904" y="788051"/>
                  <a:pt x="3629501" y="791436"/>
                  <a:pt x="3627544" y="791195"/>
                </a:cubicBezTo>
                <a:cubicBezTo>
                  <a:pt x="3619720" y="790230"/>
                  <a:pt x="3611494" y="792648"/>
                  <a:pt x="3603670" y="791682"/>
                </a:cubicBezTo>
                <a:cubicBezTo>
                  <a:pt x="3595443" y="794102"/>
                  <a:pt x="3585261" y="796280"/>
                  <a:pt x="3577437" y="795315"/>
                </a:cubicBezTo>
                <a:cubicBezTo>
                  <a:pt x="3573524" y="794832"/>
                  <a:pt x="3569209" y="797735"/>
                  <a:pt x="3565297" y="797252"/>
                </a:cubicBezTo>
                <a:cubicBezTo>
                  <a:pt x="3587619" y="793137"/>
                  <a:pt x="3609940" y="789023"/>
                  <a:pt x="3630709" y="781282"/>
                </a:cubicBezTo>
                <a:cubicBezTo>
                  <a:pt x="3632665" y="781523"/>
                  <a:pt x="3636577" y="782006"/>
                  <a:pt x="3638533" y="782247"/>
                </a:cubicBezTo>
                <a:cubicBezTo>
                  <a:pt x="3640489" y="782488"/>
                  <a:pt x="3640489" y="782488"/>
                  <a:pt x="3644804" y="779587"/>
                </a:cubicBezTo>
                <a:cubicBezTo>
                  <a:pt x="3646760" y="779828"/>
                  <a:pt x="3650672" y="780311"/>
                  <a:pt x="3654583" y="780793"/>
                </a:cubicBezTo>
                <a:cubicBezTo>
                  <a:pt x="3656539" y="781034"/>
                  <a:pt x="3656539" y="781034"/>
                  <a:pt x="3658495" y="781276"/>
                </a:cubicBezTo>
                <a:cubicBezTo>
                  <a:pt x="3660451" y="781516"/>
                  <a:pt x="3660451" y="781516"/>
                  <a:pt x="3662810" y="778373"/>
                </a:cubicBezTo>
                <a:cubicBezTo>
                  <a:pt x="3664766" y="778615"/>
                  <a:pt x="3667125" y="775473"/>
                  <a:pt x="3671037" y="775956"/>
                </a:cubicBezTo>
                <a:cubicBezTo>
                  <a:pt x="3676905" y="776679"/>
                  <a:pt x="3682370" y="780786"/>
                  <a:pt x="3690195" y="781751"/>
                </a:cubicBezTo>
                <a:cubicBezTo>
                  <a:pt x="3700377" y="779574"/>
                  <a:pt x="3712516" y="777637"/>
                  <a:pt x="3724654" y="775699"/>
                </a:cubicBezTo>
                <a:close/>
                <a:moveTo>
                  <a:pt x="2146489" y="773859"/>
                </a:moveTo>
                <a:cubicBezTo>
                  <a:pt x="2150873" y="771137"/>
                  <a:pt x="2156108" y="778308"/>
                  <a:pt x="2163728" y="782510"/>
                </a:cubicBezTo>
                <a:cubicBezTo>
                  <a:pt x="2160197" y="795125"/>
                  <a:pt x="2156666" y="807737"/>
                  <a:pt x="2152282" y="810460"/>
                </a:cubicBezTo>
                <a:cubicBezTo>
                  <a:pt x="2148282" y="809967"/>
                  <a:pt x="2138662" y="805517"/>
                  <a:pt x="2137427" y="798840"/>
                </a:cubicBezTo>
                <a:cubicBezTo>
                  <a:pt x="2138192" y="792410"/>
                  <a:pt x="2142106" y="776582"/>
                  <a:pt x="2146489" y="773859"/>
                </a:cubicBezTo>
                <a:close/>
                <a:moveTo>
                  <a:pt x="2268528" y="768342"/>
                </a:moveTo>
                <a:cubicBezTo>
                  <a:pt x="2274917" y="765834"/>
                  <a:pt x="2280144" y="773072"/>
                  <a:pt x="2289761" y="777555"/>
                </a:cubicBezTo>
                <a:cubicBezTo>
                  <a:pt x="2284213" y="790057"/>
                  <a:pt x="2282280" y="806302"/>
                  <a:pt x="2277892" y="809057"/>
                </a:cubicBezTo>
                <a:cubicBezTo>
                  <a:pt x="2269117" y="814567"/>
                  <a:pt x="2259501" y="810085"/>
                  <a:pt x="2259435" y="793594"/>
                </a:cubicBezTo>
                <a:cubicBezTo>
                  <a:pt x="2258594" y="783600"/>
                  <a:pt x="2264527" y="767850"/>
                  <a:pt x="2268528" y="768342"/>
                </a:cubicBezTo>
                <a:close/>
                <a:moveTo>
                  <a:pt x="3827131" y="767735"/>
                </a:moveTo>
                <a:cubicBezTo>
                  <a:pt x="3827131" y="767735"/>
                  <a:pt x="3829094" y="767977"/>
                  <a:pt x="3829094" y="767977"/>
                </a:cubicBezTo>
                <a:cubicBezTo>
                  <a:pt x="3826768" y="770782"/>
                  <a:pt x="3809091" y="768601"/>
                  <a:pt x="3812656" y="772131"/>
                </a:cubicBezTo>
                <a:cubicBezTo>
                  <a:pt x="3810693" y="771889"/>
                  <a:pt x="3808728" y="771647"/>
                  <a:pt x="3806764" y="771405"/>
                </a:cubicBezTo>
                <a:cubicBezTo>
                  <a:pt x="3808728" y="771647"/>
                  <a:pt x="3809091" y="768601"/>
                  <a:pt x="3813019" y="769086"/>
                </a:cubicBezTo>
                <a:cubicBezTo>
                  <a:pt x="3816947" y="769570"/>
                  <a:pt x="3821238" y="767008"/>
                  <a:pt x="3827131" y="767735"/>
                </a:cubicBezTo>
                <a:close/>
                <a:moveTo>
                  <a:pt x="3149287" y="766743"/>
                </a:moveTo>
                <a:cubicBezTo>
                  <a:pt x="3151578" y="766229"/>
                  <a:pt x="3151482" y="776408"/>
                  <a:pt x="3151183" y="778919"/>
                </a:cubicBezTo>
                <a:cubicBezTo>
                  <a:pt x="3150983" y="780594"/>
                  <a:pt x="3150983" y="780594"/>
                  <a:pt x="3151033" y="780174"/>
                </a:cubicBezTo>
                <a:lnTo>
                  <a:pt x="3150785" y="782266"/>
                </a:lnTo>
                <a:cubicBezTo>
                  <a:pt x="3150785" y="782266"/>
                  <a:pt x="3152340" y="785855"/>
                  <a:pt x="3152340" y="785855"/>
                </a:cubicBezTo>
                <a:cubicBezTo>
                  <a:pt x="3152340" y="785855"/>
                  <a:pt x="3154293" y="786096"/>
                  <a:pt x="3153895" y="789444"/>
                </a:cubicBezTo>
                <a:cubicBezTo>
                  <a:pt x="3153895" y="789444"/>
                  <a:pt x="3155849" y="789684"/>
                  <a:pt x="3155849" y="789684"/>
                </a:cubicBezTo>
                <a:cubicBezTo>
                  <a:pt x="3159357" y="793514"/>
                  <a:pt x="3165218" y="794237"/>
                  <a:pt x="3169125" y="794718"/>
                </a:cubicBezTo>
                <a:cubicBezTo>
                  <a:pt x="3170680" y="798307"/>
                  <a:pt x="3172634" y="798547"/>
                  <a:pt x="3174587" y="798789"/>
                </a:cubicBezTo>
                <a:cubicBezTo>
                  <a:pt x="3176541" y="799030"/>
                  <a:pt x="3176541" y="799030"/>
                  <a:pt x="3176143" y="802378"/>
                </a:cubicBezTo>
                <a:cubicBezTo>
                  <a:pt x="3178096" y="802619"/>
                  <a:pt x="3178096" y="802619"/>
                  <a:pt x="3175744" y="805727"/>
                </a:cubicBezTo>
                <a:cubicBezTo>
                  <a:pt x="3175346" y="809074"/>
                  <a:pt x="3173392" y="808834"/>
                  <a:pt x="3172994" y="812181"/>
                </a:cubicBezTo>
                <a:cubicBezTo>
                  <a:pt x="3174947" y="812421"/>
                  <a:pt x="3176901" y="812663"/>
                  <a:pt x="3178854" y="812904"/>
                </a:cubicBezTo>
                <a:cubicBezTo>
                  <a:pt x="3205445" y="805992"/>
                  <a:pt x="3230482" y="795493"/>
                  <a:pt x="3255119" y="788341"/>
                </a:cubicBezTo>
                <a:cubicBezTo>
                  <a:pt x="3265285" y="786198"/>
                  <a:pt x="3277405" y="784296"/>
                  <a:pt x="3287571" y="782154"/>
                </a:cubicBezTo>
                <a:cubicBezTo>
                  <a:pt x="3289525" y="782395"/>
                  <a:pt x="3289127" y="785742"/>
                  <a:pt x="3291080" y="785983"/>
                </a:cubicBezTo>
                <a:cubicBezTo>
                  <a:pt x="3276608" y="790991"/>
                  <a:pt x="3261739" y="799348"/>
                  <a:pt x="3249619" y="801250"/>
                </a:cubicBezTo>
                <a:cubicBezTo>
                  <a:pt x="3237499" y="803152"/>
                  <a:pt x="3230083" y="798840"/>
                  <a:pt x="3221833" y="818204"/>
                </a:cubicBezTo>
                <a:cubicBezTo>
                  <a:pt x="3219481" y="821312"/>
                  <a:pt x="3213619" y="820589"/>
                  <a:pt x="3210111" y="816758"/>
                </a:cubicBezTo>
                <a:cubicBezTo>
                  <a:pt x="3209713" y="820108"/>
                  <a:pt x="3207361" y="823214"/>
                  <a:pt x="3207361" y="823214"/>
                </a:cubicBezTo>
                <a:cubicBezTo>
                  <a:pt x="3193686" y="821527"/>
                  <a:pt x="3179215" y="826536"/>
                  <a:pt x="3165539" y="824849"/>
                </a:cubicBezTo>
                <a:cubicBezTo>
                  <a:pt x="3153819" y="823403"/>
                  <a:pt x="3144051" y="822198"/>
                  <a:pt x="3132689" y="834384"/>
                </a:cubicBezTo>
                <a:cubicBezTo>
                  <a:pt x="3123680" y="843464"/>
                  <a:pt x="3113514" y="845607"/>
                  <a:pt x="3103348" y="847749"/>
                </a:cubicBezTo>
                <a:cubicBezTo>
                  <a:pt x="3084570" y="855624"/>
                  <a:pt x="3063840" y="863257"/>
                  <a:pt x="3045461" y="867784"/>
                </a:cubicBezTo>
                <a:cubicBezTo>
                  <a:pt x="3035295" y="869926"/>
                  <a:pt x="3025926" y="865375"/>
                  <a:pt x="3015759" y="867518"/>
                </a:cubicBezTo>
                <a:cubicBezTo>
                  <a:pt x="3013807" y="867276"/>
                  <a:pt x="3011853" y="867035"/>
                  <a:pt x="3014205" y="863929"/>
                </a:cubicBezTo>
                <a:cubicBezTo>
                  <a:pt x="3015002" y="857233"/>
                  <a:pt x="3017353" y="854126"/>
                  <a:pt x="3019705" y="851020"/>
                </a:cubicBezTo>
                <a:cubicBezTo>
                  <a:pt x="3015799" y="850538"/>
                  <a:pt x="3015799" y="850538"/>
                  <a:pt x="3011891" y="850056"/>
                </a:cubicBezTo>
                <a:cubicBezTo>
                  <a:pt x="3007984" y="849574"/>
                  <a:pt x="3001725" y="852199"/>
                  <a:pt x="2997420" y="855065"/>
                </a:cubicBezTo>
                <a:cubicBezTo>
                  <a:pt x="2995466" y="854823"/>
                  <a:pt x="2995466" y="854823"/>
                  <a:pt x="2995864" y="851476"/>
                </a:cubicBezTo>
                <a:cubicBezTo>
                  <a:pt x="3003318" y="838808"/>
                  <a:pt x="3009976" y="832836"/>
                  <a:pt x="3020938" y="823998"/>
                </a:cubicBezTo>
                <a:cubicBezTo>
                  <a:pt x="3028393" y="811328"/>
                  <a:pt x="3036207" y="812292"/>
                  <a:pt x="3047530" y="817086"/>
                </a:cubicBezTo>
                <a:cubicBezTo>
                  <a:pt x="3049085" y="820676"/>
                  <a:pt x="3056899" y="821640"/>
                  <a:pt x="3057298" y="818291"/>
                </a:cubicBezTo>
                <a:cubicBezTo>
                  <a:pt x="3057298" y="818291"/>
                  <a:pt x="3059251" y="818532"/>
                  <a:pt x="3059251" y="818532"/>
                </a:cubicBezTo>
                <a:cubicBezTo>
                  <a:pt x="3067104" y="802518"/>
                  <a:pt x="3074520" y="806829"/>
                  <a:pt x="3085843" y="811622"/>
                </a:cubicBezTo>
                <a:cubicBezTo>
                  <a:pt x="3091703" y="812345"/>
                  <a:pt x="3097564" y="813068"/>
                  <a:pt x="3103425" y="813791"/>
                </a:cubicBezTo>
                <a:cubicBezTo>
                  <a:pt x="3109683" y="811166"/>
                  <a:pt x="3113989" y="808301"/>
                  <a:pt x="3116739" y="801846"/>
                </a:cubicBezTo>
                <a:cubicBezTo>
                  <a:pt x="3119091" y="798740"/>
                  <a:pt x="3119091" y="798740"/>
                  <a:pt x="3121443" y="795631"/>
                </a:cubicBezTo>
                <a:cubicBezTo>
                  <a:pt x="3121443" y="795631"/>
                  <a:pt x="3123397" y="795873"/>
                  <a:pt x="3125350" y="796113"/>
                </a:cubicBezTo>
                <a:cubicBezTo>
                  <a:pt x="3128101" y="789659"/>
                  <a:pt x="3134758" y="783687"/>
                  <a:pt x="3137110" y="780581"/>
                </a:cubicBezTo>
                <a:cubicBezTo>
                  <a:pt x="3137508" y="777233"/>
                  <a:pt x="3137508" y="777233"/>
                  <a:pt x="3137508" y="777233"/>
                </a:cubicBezTo>
                <a:cubicBezTo>
                  <a:pt x="3139860" y="774125"/>
                  <a:pt x="3141813" y="774366"/>
                  <a:pt x="3146119" y="771501"/>
                </a:cubicBezTo>
                <a:cubicBezTo>
                  <a:pt x="3147495" y="768273"/>
                  <a:pt x="3148524" y="766914"/>
                  <a:pt x="3149287" y="766743"/>
                </a:cubicBezTo>
                <a:close/>
                <a:moveTo>
                  <a:pt x="3847823" y="764106"/>
                </a:moveTo>
                <a:cubicBezTo>
                  <a:pt x="3843461" y="766659"/>
                  <a:pt x="3839459" y="766165"/>
                  <a:pt x="3835096" y="768717"/>
                </a:cubicBezTo>
                <a:cubicBezTo>
                  <a:pt x="3833095" y="768471"/>
                  <a:pt x="3831095" y="768223"/>
                  <a:pt x="3829094" y="767977"/>
                </a:cubicBezTo>
                <a:cubicBezTo>
                  <a:pt x="3835458" y="765671"/>
                  <a:pt x="3841460" y="766412"/>
                  <a:pt x="3847823" y="764106"/>
                </a:cubicBezTo>
                <a:close/>
                <a:moveTo>
                  <a:pt x="3547490" y="760029"/>
                </a:moveTo>
                <a:cubicBezTo>
                  <a:pt x="3547490" y="760029"/>
                  <a:pt x="3549590" y="760289"/>
                  <a:pt x="3549590" y="760289"/>
                </a:cubicBezTo>
                <a:cubicBezTo>
                  <a:pt x="3549590" y="760289"/>
                  <a:pt x="3553792" y="760807"/>
                  <a:pt x="3553792" y="760807"/>
                </a:cubicBezTo>
                <a:cubicBezTo>
                  <a:pt x="3553308" y="764868"/>
                  <a:pt x="3555409" y="765126"/>
                  <a:pt x="3555409" y="765126"/>
                </a:cubicBezTo>
                <a:cubicBezTo>
                  <a:pt x="3555409" y="765126"/>
                  <a:pt x="3553308" y="764868"/>
                  <a:pt x="3553308" y="764868"/>
                </a:cubicBezTo>
                <a:cubicBezTo>
                  <a:pt x="3553308" y="764868"/>
                  <a:pt x="3553308" y="764868"/>
                  <a:pt x="3551208" y="764608"/>
                </a:cubicBezTo>
                <a:cubicBezTo>
                  <a:pt x="3549107" y="764350"/>
                  <a:pt x="3547006" y="764090"/>
                  <a:pt x="3547006" y="764090"/>
                </a:cubicBezTo>
                <a:cubicBezTo>
                  <a:pt x="3547006" y="764090"/>
                  <a:pt x="3547490" y="760029"/>
                  <a:pt x="3547490" y="760029"/>
                </a:cubicBezTo>
                <a:close/>
                <a:moveTo>
                  <a:pt x="3557935" y="759257"/>
                </a:moveTo>
                <a:cubicBezTo>
                  <a:pt x="3559735" y="759479"/>
                  <a:pt x="3559735" y="759479"/>
                  <a:pt x="3559372" y="762526"/>
                </a:cubicBezTo>
                <a:cubicBezTo>
                  <a:pt x="3559372" y="762526"/>
                  <a:pt x="3559010" y="765572"/>
                  <a:pt x="3559010" y="765572"/>
                </a:cubicBezTo>
                <a:cubicBezTo>
                  <a:pt x="3557210" y="765350"/>
                  <a:pt x="3555771" y="762082"/>
                  <a:pt x="3555771" y="762082"/>
                </a:cubicBezTo>
                <a:cubicBezTo>
                  <a:pt x="3556133" y="759035"/>
                  <a:pt x="3557935" y="759257"/>
                  <a:pt x="3557935" y="759257"/>
                </a:cubicBezTo>
                <a:close/>
                <a:moveTo>
                  <a:pt x="3657817" y="757154"/>
                </a:moveTo>
                <a:cubicBezTo>
                  <a:pt x="3659461" y="760653"/>
                  <a:pt x="3659461" y="760653"/>
                  <a:pt x="3659461" y="760653"/>
                </a:cubicBezTo>
                <a:cubicBezTo>
                  <a:pt x="3652595" y="766399"/>
                  <a:pt x="3644083" y="768646"/>
                  <a:pt x="3637989" y="767895"/>
                </a:cubicBezTo>
                <a:cubicBezTo>
                  <a:pt x="3633541" y="770641"/>
                  <a:pt x="3631895" y="767143"/>
                  <a:pt x="3632282" y="763895"/>
                </a:cubicBezTo>
                <a:cubicBezTo>
                  <a:pt x="3640793" y="761648"/>
                  <a:pt x="3649306" y="759401"/>
                  <a:pt x="3657817" y="757154"/>
                </a:cubicBezTo>
                <a:close/>
                <a:moveTo>
                  <a:pt x="3878963" y="751463"/>
                </a:moveTo>
                <a:cubicBezTo>
                  <a:pt x="3878963" y="751463"/>
                  <a:pt x="3880964" y="751709"/>
                  <a:pt x="3878600" y="754511"/>
                </a:cubicBezTo>
                <a:cubicBezTo>
                  <a:pt x="3876600" y="754265"/>
                  <a:pt x="3872237" y="756816"/>
                  <a:pt x="3868236" y="756323"/>
                </a:cubicBezTo>
                <a:cubicBezTo>
                  <a:pt x="3866235" y="756076"/>
                  <a:pt x="3864235" y="755830"/>
                  <a:pt x="3864235" y="755830"/>
                </a:cubicBezTo>
                <a:cubicBezTo>
                  <a:pt x="3862597" y="752537"/>
                  <a:pt x="3866598" y="753031"/>
                  <a:pt x="3868599" y="753277"/>
                </a:cubicBezTo>
                <a:cubicBezTo>
                  <a:pt x="3870599" y="753525"/>
                  <a:pt x="3874963" y="750969"/>
                  <a:pt x="3878963" y="751463"/>
                </a:cubicBezTo>
                <a:close/>
                <a:moveTo>
                  <a:pt x="3832235" y="741580"/>
                </a:moveTo>
                <a:cubicBezTo>
                  <a:pt x="3829857" y="744720"/>
                  <a:pt x="3827880" y="744477"/>
                  <a:pt x="3825499" y="747618"/>
                </a:cubicBezTo>
                <a:cubicBezTo>
                  <a:pt x="3819569" y="746886"/>
                  <a:pt x="3813638" y="746155"/>
                  <a:pt x="3809281" y="749051"/>
                </a:cubicBezTo>
                <a:cubicBezTo>
                  <a:pt x="3805327" y="748564"/>
                  <a:pt x="3801374" y="748076"/>
                  <a:pt x="3797822" y="744204"/>
                </a:cubicBezTo>
                <a:cubicBezTo>
                  <a:pt x="3805730" y="745180"/>
                  <a:pt x="3812063" y="742527"/>
                  <a:pt x="3819971" y="743502"/>
                </a:cubicBezTo>
                <a:cubicBezTo>
                  <a:pt x="3823925" y="743990"/>
                  <a:pt x="3828282" y="741092"/>
                  <a:pt x="3832235" y="741580"/>
                </a:cubicBezTo>
                <a:close/>
                <a:moveTo>
                  <a:pt x="4117513" y="702593"/>
                </a:moveTo>
                <a:cubicBezTo>
                  <a:pt x="4117030" y="706655"/>
                  <a:pt x="4111370" y="705958"/>
                  <a:pt x="4109486" y="705725"/>
                </a:cubicBezTo>
                <a:cubicBezTo>
                  <a:pt x="4109486" y="705725"/>
                  <a:pt x="4105712" y="705260"/>
                  <a:pt x="4105712" y="705260"/>
                </a:cubicBezTo>
                <a:cubicBezTo>
                  <a:pt x="4109486" y="705725"/>
                  <a:pt x="4115627" y="702361"/>
                  <a:pt x="4117513" y="702593"/>
                </a:cubicBezTo>
                <a:close/>
                <a:moveTo>
                  <a:pt x="4264647" y="700137"/>
                </a:moveTo>
                <a:cubicBezTo>
                  <a:pt x="4256563" y="702574"/>
                  <a:pt x="4246961" y="701390"/>
                  <a:pt x="4238876" y="703827"/>
                </a:cubicBezTo>
                <a:cubicBezTo>
                  <a:pt x="4232712" y="706501"/>
                  <a:pt x="4228871" y="706027"/>
                  <a:pt x="4225030" y="705554"/>
                </a:cubicBezTo>
                <a:cubicBezTo>
                  <a:pt x="4238876" y="703827"/>
                  <a:pt x="4250801" y="701863"/>
                  <a:pt x="4264647" y="700137"/>
                </a:cubicBezTo>
                <a:close/>
                <a:moveTo>
                  <a:pt x="4133675" y="699096"/>
                </a:moveTo>
                <a:lnTo>
                  <a:pt x="4129814" y="699991"/>
                </a:lnTo>
                <a:lnTo>
                  <a:pt x="4127849" y="699749"/>
                </a:lnTo>
                <a:close/>
                <a:moveTo>
                  <a:pt x="4262236" y="687478"/>
                </a:moveTo>
                <a:cubicBezTo>
                  <a:pt x="4264166" y="687715"/>
                  <a:pt x="4264166" y="687715"/>
                  <a:pt x="4266097" y="687954"/>
                </a:cubicBezTo>
                <a:cubicBezTo>
                  <a:pt x="4264166" y="687715"/>
                  <a:pt x="4264166" y="687715"/>
                  <a:pt x="4263803" y="690761"/>
                </a:cubicBezTo>
                <a:cubicBezTo>
                  <a:pt x="4255718" y="692854"/>
                  <a:pt x="4247632" y="694949"/>
                  <a:pt x="4239909" y="693996"/>
                </a:cubicBezTo>
                <a:cubicBezTo>
                  <a:pt x="4233753" y="696327"/>
                  <a:pt x="4226030" y="695374"/>
                  <a:pt x="4220237" y="694659"/>
                </a:cubicBezTo>
                <a:cubicBezTo>
                  <a:pt x="4234116" y="693281"/>
                  <a:pt x="4248357" y="688856"/>
                  <a:pt x="4262236" y="687478"/>
                </a:cubicBezTo>
                <a:close/>
                <a:moveTo>
                  <a:pt x="5283991" y="687117"/>
                </a:moveTo>
                <a:cubicBezTo>
                  <a:pt x="5287499" y="688813"/>
                  <a:pt x="5289832" y="694159"/>
                  <a:pt x="5287473" y="705667"/>
                </a:cubicBezTo>
                <a:cubicBezTo>
                  <a:pt x="5281621" y="704946"/>
                  <a:pt x="5275374" y="707547"/>
                  <a:pt x="5269523" y="706825"/>
                </a:cubicBezTo>
                <a:cubicBezTo>
                  <a:pt x="5259376" y="708944"/>
                  <a:pt x="5249228" y="711065"/>
                  <a:pt x="5239081" y="713184"/>
                </a:cubicBezTo>
                <a:cubicBezTo>
                  <a:pt x="5234020" y="705816"/>
                  <a:pt x="5230515" y="702014"/>
                  <a:pt x="5227009" y="698210"/>
                </a:cubicBezTo>
                <a:cubicBezTo>
                  <a:pt x="5231306" y="695368"/>
                  <a:pt x="5233256" y="695608"/>
                  <a:pt x="5237157" y="696090"/>
                </a:cubicBezTo>
                <a:cubicBezTo>
                  <a:pt x="5250414" y="701097"/>
                  <a:pt x="5260167" y="702299"/>
                  <a:pt x="5273451" y="690452"/>
                </a:cubicBezTo>
                <a:cubicBezTo>
                  <a:pt x="5275797" y="687369"/>
                  <a:pt x="5280482" y="685419"/>
                  <a:pt x="5283991" y="687117"/>
                </a:cubicBezTo>
                <a:close/>
                <a:moveTo>
                  <a:pt x="4288193" y="676257"/>
                </a:moveTo>
                <a:cubicBezTo>
                  <a:pt x="4277976" y="678326"/>
                  <a:pt x="4269724" y="680635"/>
                  <a:pt x="4257542" y="682461"/>
                </a:cubicBezTo>
                <a:cubicBezTo>
                  <a:pt x="4244967" y="687567"/>
                  <a:pt x="4228854" y="688907"/>
                  <a:pt x="4216670" y="690734"/>
                </a:cubicBezTo>
                <a:cubicBezTo>
                  <a:pt x="4214315" y="693772"/>
                  <a:pt x="4214315" y="693772"/>
                  <a:pt x="4212739" y="690248"/>
                </a:cubicBezTo>
                <a:cubicBezTo>
                  <a:pt x="4210774" y="690006"/>
                  <a:pt x="4210774" y="690006"/>
                  <a:pt x="4208808" y="689764"/>
                </a:cubicBezTo>
                <a:cubicBezTo>
                  <a:pt x="4204487" y="692560"/>
                  <a:pt x="4202522" y="692318"/>
                  <a:pt x="4198591" y="691832"/>
                </a:cubicBezTo>
                <a:cubicBezTo>
                  <a:pt x="4198591" y="691832"/>
                  <a:pt x="4196625" y="691590"/>
                  <a:pt x="4196625" y="691590"/>
                </a:cubicBezTo>
                <a:cubicBezTo>
                  <a:pt x="4196625" y="691590"/>
                  <a:pt x="4194660" y="691348"/>
                  <a:pt x="4194660" y="691348"/>
                </a:cubicBezTo>
                <a:cubicBezTo>
                  <a:pt x="4194660" y="691348"/>
                  <a:pt x="4192695" y="691105"/>
                  <a:pt x="4192695" y="691105"/>
                </a:cubicBezTo>
                <a:cubicBezTo>
                  <a:pt x="4184444" y="693415"/>
                  <a:pt x="4174615" y="692203"/>
                  <a:pt x="4166363" y="694515"/>
                </a:cubicBezTo>
                <a:cubicBezTo>
                  <a:pt x="4158111" y="696826"/>
                  <a:pt x="4149860" y="699136"/>
                  <a:pt x="4141998" y="698166"/>
                </a:cubicBezTo>
                <a:lnTo>
                  <a:pt x="4133675" y="699096"/>
                </a:lnTo>
                <a:lnTo>
                  <a:pt x="4195441" y="684786"/>
                </a:lnTo>
                <a:cubicBezTo>
                  <a:pt x="4197406" y="685029"/>
                  <a:pt x="4199763" y="681992"/>
                  <a:pt x="4201728" y="682234"/>
                </a:cubicBezTo>
                <a:cubicBezTo>
                  <a:pt x="4205658" y="682719"/>
                  <a:pt x="4205658" y="682719"/>
                  <a:pt x="4207625" y="682961"/>
                </a:cubicBezTo>
                <a:cubicBezTo>
                  <a:pt x="4209590" y="683203"/>
                  <a:pt x="4215876" y="680651"/>
                  <a:pt x="4217841" y="680893"/>
                </a:cubicBezTo>
                <a:cubicBezTo>
                  <a:pt x="4219807" y="681136"/>
                  <a:pt x="4221773" y="681379"/>
                  <a:pt x="4223738" y="681621"/>
                </a:cubicBezTo>
                <a:cubicBezTo>
                  <a:pt x="4225704" y="681864"/>
                  <a:pt x="4225704" y="681864"/>
                  <a:pt x="4228059" y="678825"/>
                </a:cubicBezTo>
                <a:cubicBezTo>
                  <a:pt x="4230025" y="679067"/>
                  <a:pt x="4232380" y="676029"/>
                  <a:pt x="4234346" y="676271"/>
                </a:cubicBezTo>
                <a:cubicBezTo>
                  <a:pt x="4242209" y="677241"/>
                  <a:pt x="4245748" y="681006"/>
                  <a:pt x="4254000" y="678695"/>
                </a:cubicBezTo>
                <a:cubicBezTo>
                  <a:pt x="4265793" y="680150"/>
                  <a:pt x="4277976" y="678326"/>
                  <a:pt x="4288193" y="676257"/>
                </a:cubicBezTo>
                <a:close/>
                <a:moveTo>
                  <a:pt x="4300920" y="671645"/>
                </a:moveTo>
                <a:cubicBezTo>
                  <a:pt x="4300920" y="671645"/>
                  <a:pt x="4302121" y="671794"/>
                  <a:pt x="4302121" y="671794"/>
                </a:cubicBezTo>
                <a:cubicBezTo>
                  <a:pt x="4302121" y="671794"/>
                  <a:pt x="4302121" y="671794"/>
                  <a:pt x="4301638" y="675854"/>
                </a:cubicBezTo>
                <a:cubicBezTo>
                  <a:pt x="4301638" y="675854"/>
                  <a:pt x="4300438" y="675706"/>
                  <a:pt x="4300920" y="671645"/>
                </a:cubicBezTo>
                <a:close/>
                <a:moveTo>
                  <a:pt x="2793720" y="667053"/>
                </a:moveTo>
                <a:cubicBezTo>
                  <a:pt x="2790198" y="680012"/>
                  <a:pt x="2787462" y="686370"/>
                  <a:pt x="2785120" y="689429"/>
                </a:cubicBezTo>
                <a:cubicBezTo>
                  <a:pt x="2782776" y="692488"/>
                  <a:pt x="2779268" y="688707"/>
                  <a:pt x="2775760" y="684926"/>
                </a:cubicBezTo>
                <a:cubicBezTo>
                  <a:pt x="2776152" y="681627"/>
                  <a:pt x="2777330" y="671728"/>
                  <a:pt x="2779674" y="668669"/>
                </a:cubicBezTo>
                <a:cubicBezTo>
                  <a:pt x="2782016" y="665609"/>
                  <a:pt x="2785918" y="666091"/>
                  <a:pt x="2793720" y="667053"/>
                </a:cubicBezTo>
                <a:close/>
                <a:moveTo>
                  <a:pt x="4951157" y="652157"/>
                </a:moveTo>
                <a:cubicBezTo>
                  <a:pt x="4954619" y="652161"/>
                  <a:pt x="4957933" y="653415"/>
                  <a:pt x="4958710" y="655204"/>
                </a:cubicBezTo>
                <a:cubicBezTo>
                  <a:pt x="4961817" y="662357"/>
                  <a:pt x="4960229" y="675701"/>
                  <a:pt x="4962145" y="692862"/>
                </a:cubicBezTo>
                <a:cubicBezTo>
                  <a:pt x="4952393" y="691658"/>
                  <a:pt x="4945748" y="697609"/>
                  <a:pt x="4940293" y="693551"/>
                </a:cubicBezTo>
                <a:cubicBezTo>
                  <a:pt x="4933286" y="685917"/>
                  <a:pt x="4933320" y="668996"/>
                  <a:pt x="4942709" y="656615"/>
                </a:cubicBezTo>
                <a:cubicBezTo>
                  <a:pt x="4944082" y="653399"/>
                  <a:pt x="4947693" y="652153"/>
                  <a:pt x="4951157" y="652157"/>
                </a:cubicBezTo>
                <a:close/>
                <a:moveTo>
                  <a:pt x="4749783" y="635233"/>
                </a:moveTo>
                <a:cubicBezTo>
                  <a:pt x="4751802" y="634195"/>
                  <a:pt x="4753669" y="634425"/>
                  <a:pt x="4754400" y="636232"/>
                </a:cubicBezTo>
                <a:cubicBezTo>
                  <a:pt x="4756268" y="636463"/>
                  <a:pt x="4756927" y="646845"/>
                  <a:pt x="4756121" y="653614"/>
                </a:cubicBezTo>
                <a:cubicBezTo>
                  <a:pt x="4755718" y="656998"/>
                  <a:pt x="4749716" y="659691"/>
                  <a:pt x="4736901" y="671847"/>
                </a:cubicBezTo>
                <a:cubicBezTo>
                  <a:pt x="4740782" y="655157"/>
                  <a:pt x="4741991" y="645003"/>
                  <a:pt x="4744260" y="641849"/>
                </a:cubicBezTo>
                <a:cubicBezTo>
                  <a:pt x="4745596" y="638581"/>
                  <a:pt x="4747765" y="636272"/>
                  <a:pt x="4749783" y="635233"/>
                </a:cubicBezTo>
                <a:close/>
                <a:moveTo>
                  <a:pt x="4727903" y="629532"/>
                </a:moveTo>
                <a:cubicBezTo>
                  <a:pt x="4731855" y="630020"/>
                  <a:pt x="4737783" y="630751"/>
                  <a:pt x="4741734" y="631239"/>
                </a:cubicBezTo>
                <a:cubicBezTo>
                  <a:pt x="4731465" y="633301"/>
                  <a:pt x="4723562" y="632326"/>
                  <a:pt x="4713292" y="634387"/>
                </a:cubicBezTo>
                <a:cubicBezTo>
                  <a:pt x="4703023" y="636448"/>
                  <a:pt x="4690386" y="641546"/>
                  <a:pt x="4677752" y="646645"/>
                </a:cubicBezTo>
                <a:cubicBezTo>
                  <a:pt x="4673799" y="646157"/>
                  <a:pt x="4669848" y="645671"/>
                  <a:pt x="4665505" y="648463"/>
                </a:cubicBezTo>
                <a:cubicBezTo>
                  <a:pt x="4649308" y="649794"/>
                  <a:pt x="4630745" y="654161"/>
                  <a:pt x="4612182" y="658528"/>
                </a:cubicBezTo>
                <a:cubicBezTo>
                  <a:pt x="4612182" y="658528"/>
                  <a:pt x="4610207" y="658284"/>
                  <a:pt x="4608231" y="658041"/>
                </a:cubicBezTo>
                <a:cubicBezTo>
                  <a:pt x="4625208" y="650149"/>
                  <a:pt x="4641405" y="648818"/>
                  <a:pt x="4656017" y="643964"/>
                </a:cubicBezTo>
                <a:cubicBezTo>
                  <a:pt x="4678532" y="640085"/>
                  <a:pt x="4701046" y="636205"/>
                  <a:pt x="4723562" y="632326"/>
                </a:cubicBezTo>
                <a:cubicBezTo>
                  <a:pt x="4725537" y="632570"/>
                  <a:pt x="4725537" y="632570"/>
                  <a:pt x="4727903" y="629532"/>
                </a:cubicBezTo>
                <a:close/>
                <a:moveTo>
                  <a:pt x="4790477" y="620768"/>
                </a:moveTo>
                <a:lnTo>
                  <a:pt x="4794478" y="621262"/>
                </a:lnTo>
                <a:cubicBezTo>
                  <a:pt x="4788115" y="623566"/>
                  <a:pt x="4780113" y="622580"/>
                  <a:pt x="4771749" y="624640"/>
                </a:cubicBezTo>
                <a:cubicBezTo>
                  <a:pt x="4773748" y="624886"/>
                  <a:pt x="4774111" y="621839"/>
                  <a:pt x="4776113" y="622086"/>
                </a:cubicBezTo>
                <a:cubicBezTo>
                  <a:pt x="4776113" y="622086"/>
                  <a:pt x="4776113" y="622086"/>
                  <a:pt x="4780113" y="622580"/>
                </a:cubicBezTo>
                <a:cubicBezTo>
                  <a:pt x="4782113" y="622826"/>
                  <a:pt x="4786114" y="623320"/>
                  <a:pt x="4790477" y="620768"/>
                </a:cubicBezTo>
                <a:close/>
                <a:moveTo>
                  <a:pt x="4689771" y="612467"/>
                </a:moveTo>
                <a:cubicBezTo>
                  <a:pt x="4691572" y="612689"/>
                  <a:pt x="4691209" y="615735"/>
                  <a:pt x="4693010" y="615958"/>
                </a:cubicBezTo>
                <a:cubicBezTo>
                  <a:pt x="4692647" y="619003"/>
                  <a:pt x="4693723" y="625317"/>
                  <a:pt x="4693360" y="628363"/>
                </a:cubicBezTo>
                <a:cubicBezTo>
                  <a:pt x="4693360" y="628363"/>
                  <a:pt x="4691560" y="628141"/>
                  <a:pt x="4691197" y="631188"/>
                </a:cubicBezTo>
                <a:cubicBezTo>
                  <a:pt x="4690122" y="624873"/>
                  <a:pt x="4689046" y="618559"/>
                  <a:pt x="4687608" y="615291"/>
                </a:cubicBezTo>
                <a:cubicBezTo>
                  <a:pt x="4689771" y="612467"/>
                  <a:pt x="4689771" y="612467"/>
                  <a:pt x="4689771" y="612467"/>
                </a:cubicBezTo>
                <a:close/>
                <a:moveTo>
                  <a:pt x="4852677" y="595473"/>
                </a:moveTo>
                <a:cubicBezTo>
                  <a:pt x="4854597" y="595710"/>
                  <a:pt x="4860358" y="596421"/>
                  <a:pt x="4858116" y="598891"/>
                </a:cubicBezTo>
                <a:cubicBezTo>
                  <a:pt x="4853630" y="603833"/>
                  <a:pt x="4845949" y="602886"/>
                  <a:pt x="4840187" y="602175"/>
                </a:cubicBezTo>
                <a:cubicBezTo>
                  <a:pt x="4844350" y="599940"/>
                  <a:pt x="4848514" y="597707"/>
                  <a:pt x="4852677" y="595473"/>
                </a:cubicBezTo>
                <a:close/>
                <a:moveTo>
                  <a:pt x="4965356" y="590829"/>
                </a:moveTo>
                <a:cubicBezTo>
                  <a:pt x="4966934" y="594629"/>
                  <a:pt x="4968512" y="598430"/>
                  <a:pt x="4966512" y="598182"/>
                </a:cubicBezTo>
                <a:cubicBezTo>
                  <a:pt x="4966089" y="601735"/>
                  <a:pt x="4966089" y="601735"/>
                  <a:pt x="4964089" y="601489"/>
                </a:cubicBezTo>
                <a:cubicBezTo>
                  <a:pt x="4963665" y="605042"/>
                  <a:pt x="4962087" y="601243"/>
                  <a:pt x="4962510" y="597689"/>
                </a:cubicBezTo>
                <a:cubicBezTo>
                  <a:pt x="4962510" y="597689"/>
                  <a:pt x="4964933" y="594382"/>
                  <a:pt x="4965356" y="590829"/>
                </a:cubicBezTo>
                <a:close/>
                <a:moveTo>
                  <a:pt x="2585726" y="580901"/>
                </a:moveTo>
                <a:cubicBezTo>
                  <a:pt x="2586122" y="577578"/>
                  <a:pt x="2593013" y="585172"/>
                  <a:pt x="2607980" y="590389"/>
                </a:cubicBezTo>
                <a:cubicBezTo>
                  <a:pt x="2601033" y="599646"/>
                  <a:pt x="2595611" y="612464"/>
                  <a:pt x="2591770" y="611990"/>
                </a:cubicBezTo>
                <a:cubicBezTo>
                  <a:pt x="2587534" y="614838"/>
                  <a:pt x="2582563" y="607483"/>
                  <a:pt x="2576802" y="606773"/>
                </a:cubicBezTo>
                <a:cubicBezTo>
                  <a:pt x="2579908" y="597041"/>
                  <a:pt x="2581095" y="587073"/>
                  <a:pt x="2585726" y="580901"/>
                </a:cubicBezTo>
                <a:close/>
                <a:moveTo>
                  <a:pt x="4653828" y="560647"/>
                </a:moveTo>
                <a:cubicBezTo>
                  <a:pt x="4657751" y="561131"/>
                  <a:pt x="4661279" y="564937"/>
                  <a:pt x="4662845" y="568499"/>
                </a:cubicBezTo>
                <a:cubicBezTo>
                  <a:pt x="4666767" y="568982"/>
                  <a:pt x="4670295" y="572788"/>
                  <a:pt x="4671861" y="576350"/>
                </a:cubicBezTo>
                <a:cubicBezTo>
                  <a:pt x="4676955" y="583719"/>
                  <a:pt x="4678125" y="590603"/>
                  <a:pt x="4679298" y="597483"/>
                </a:cubicBezTo>
                <a:cubicBezTo>
                  <a:pt x="4678902" y="600806"/>
                  <a:pt x="4678902" y="600806"/>
                  <a:pt x="4678902" y="600806"/>
                </a:cubicBezTo>
                <a:cubicBezTo>
                  <a:pt x="4678507" y="604126"/>
                  <a:pt x="4678113" y="607448"/>
                  <a:pt x="4678113" y="607448"/>
                </a:cubicBezTo>
                <a:cubicBezTo>
                  <a:pt x="4680074" y="607689"/>
                  <a:pt x="4685957" y="608415"/>
                  <a:pt x="4690276" y="605577"/>
                </a:cubicBezTo>
                <a:cubicBezTo>
                  <a:pt x="4685562" y="611737"/>
                  <a:pt x="4679283" y="614331"/>
                  <a:pt x="4674964" y="617168"/>
                </a:cubicBezTo>
                <a:cubicBezTo>
                  <a:pt x="4674569" y="620489"/>
                  <a:pt x="4672212" y="623569"/>
                  <a:pt x="4672212" y="623569"/>
                </a:cubicBezTo>
                <a:cubicBezTo>
                  <a:pt x="4661996" y="642527"/>
                  <a:pt x="4645514" y="647232"/>
                  <a:pt x="4639646" y="629659"/>
                </a:cubicBezTo>
                <a:cubicBezTo>
                  <a:pt x="4640041" y="626338"/>
                  <a:pt x="4640041" y="626338"/>
                  <a:pt x="4638080" y="626095"/>
                </a:cubicBezTo>
                <a:cubicBezTo>
                  <a:pt x="4636117" y="625854"/>
                  <a:pt x="4636117" y="625854"/>
                  <a:pt x="4634156" y="625612"/>
                </a:cubicBezTo>
                <a:cubicBezTo>
                  <a:pt x="4627877" y="628207"/>
                  <a:pt x="4617675" y="630319"/>
                  <a:pt x="4611790" y="629593"/>
                </a:cubicBezTo>
                <a:cubicBezTo>
                  <a:pt x="4607868" y="629109"/>
                  <a:pt x="4601983" y="628384"/>
                  <a:pt x="4598061" y="627899"/>
                </a:cubicBezTo>
                <a:cubicBezTo>
                  <a:pt x="4596100" y="627658"/>
                  <a:pt x="4594138" y="627416"/>
                  <a:pt x="4589820" y="630252"/>
                </a:cubicBezTo>
                <a:cubicBezTo>
                  <a:pt x="4591767" y="647340"/>
                  <a:pt x="4591357" y="667509"/>
                  <a:pt x="4587025" y="687193"/>
                </a:cubicBezTo>
                <a:cubicBezTo>
                  <a:pt x="4595265" y="684838"/>
                  <a:pt x="4603506" y="682486"/>
                  <a:pt x="4611351" y="683454"/>
                </a:cubicBezTo>
                <a:cubicBezTo>
                  <a:pt x="4650199" y="674767"/>
                  <a:pt x="4688255" y="672720"/>
                  <a:pt x="4725141" y="663791"/>
                </a:cubicBezTo>
                <a:cubicBezTo>
                  <a:pt x="4727104" y="664032"/>
                  <a:pt x="4730631" y="667838"/>
                  <a:pt x="4732198" y="671401"/>
                </a:cubicBezTo>
                <a:cubicBezTo>
                  <a:pt x="4721599" y="676833"/>
                  <a:pt x="4711002" y="682266"/>
                  <a:pt x="4698838" y="684134"/>
                </a:cubicBezTo>
                <a:cubicBezTo>
                  <a:pt x="4712963" y="682508"/>
                  <a:pt x="4724731" y="683960"/>
                  <a:pt x="4738461" y="685653"/>
                </a:cubicBezTo>
                <a:cubicBezTo>
                  <a:pt x="4761222" y="678350"/>
                  <a:pt x="4785549" y="674612"/>
                  <a:pt x="4809085" y="677514"/>
                </a:cubicBezTo>
                <a:cubicBezTo>
                  <a:pt x="4817722" y="671842"/>
                  <a:pt x="4827134" y="676370"/>
                  <a:pt x="4837336" y="674261"/>
                </a:cubicBezTo>
                <a:cubicBezTo>
                  <a:pt x="4852632" y="679515"/>
                  <a:pt x="4867562" y="654400"/>
                  <a:pt x="4883633" y="669864"/>
                </a:cubicBezTo>
                <a:cubicBezTo>
                  <a:pt x="4885595" y="670105"/>
                  <a:pt x="4889517" y="670589"/>
                  <a:pt x="4891084" y="674150"/>
                </a:cubicBezTo>
                <a:cubicBezTo>
                  <a:pt x="4887146" y="690512"/>
                  <a:pt x="4879696" y="686224"/>
                  <a:pt x="4873812" y="685498"/>
                </a:cubicBezTo>
                <a:cubicBezTo>
                  <a:pt x="4853802" y="686399"/>
                  <a:pt x="4833794" y="687301"/>
                  <a:pt x="4813784" y="688203"/>
                </a:cubicBezTo>
                <a:cubicBezTo>
                  <a:pt x="4813389" y="691524"/>
                  <a:pt x="4812204" y="701487"/>
                  <a:pt x="4809057" y="711208"/>
                </a:cubicBezTo>
                <a:cubicBezTo>
                  <a:pt x="4808266" y="717849"/>
                  <a:pt x="4807871" y="721169"/>
                  <a:pt x="4803553" y="724007"/>
                </a:cubicBezTo>
                <a:cubicBezTo>
                  <a:pt x="4796879" y="729922"/>
                  <a:pt x="4792166" y="736079"/>
                  <a:pt x="4785096" y="745318"/>
                </a:cubicBezTo>
                <a:cubicBezTo>
                  <a:pt x="4784700" y="748638"/>
                  <a:pt x="4782345" y="751716"/>
                  <a:pt x="4779988" y="754795"/>
                </a:cubicBezTo>
                <a:cubicBezTo>
                  <a:pt x="4797640" y="756973"/>
                  <a:pt x="4816083" y="752510"/>
                  <a:pt x="4832564" y="747803"/>
                </a:cubicBezTo>
                <a:cubicBezTo>
                  <a:pt x="4848652" y="746417"/>
                  <a:pt x="4865908" y="751916"/>
                  <a:pt x="4882390" y="747208"/>
                </a:cubicBezTo>
                <a:cubicBezTo>
                  <a:pt x="4888669" y="744613"/>
                  <a:pt x="4894554" y="745338"/>
                  <a:pt x="4902004" y="749626"/>
                </a:cubicBezTo>
                <a:cubicBezTo>
                  <a:pt x="4907493" y="753674"/>
                  <a:pt x="4915338" y="754642"/>
                  <a:pt x="4920052" y="748483"/>
                </a:cubicBezTo>
                <a:cubicBezTo>
                  <a:pt x="4931440" y="736410"/>
                  <a:pt x="4943983" y="748066"/>
                  <a:pt x="4957318" y="753080"/>
                </a:cubicBezTo>
                <a:cubicBezTo>
                  <a:pt x="4949457" y="768959"/>
                  <a:pt x="4940045" y="764429"/>
                  <a:pt x="4931410" y="770102"/>
                </a:cubicBezTo>
                <a:cubicBezTo>
                  <a:pt x="4936503" y="777469"/>
                  <a:pt x="4941612" y="767991"/>
                  <a:pt x="4948667" y="775600"/>
                </a:cubicBezTo>
                <a:cubicBezTo>
                  <a:pt x="4934132" y="797395"/>
                  <a:pt x="4917666" y="785255"/>
                  <a:pt x="4903146" y="790205"/>
                </a:cubicBezTo>
                <a:cubicBezTo>
                  <a:pt x="4902764" y="776678"/>
                  <a:pt x="4908254" y="780725"/>
                  <a:pt x="4908649" y="777404"/>
                </a:cubicBezTo>
                <a:cubicBezTo>
                  <a:pt x="4900803" y="776437"/>
                  <a:pt x="4892577" y="761944"/>
                  <a:pt x="4884336" y="764296"/>
                </a:cubicBezTo>
                <a:cubicBezTo>
                  <a:pt x="4885493" y="788028"/>
                  <a:pt x="4885493" y="788028"/>
                  <a:pt x="4875291" y="790138"/>
                </a:cubicBezTo>
                <a:cubicBezTo>
                  <a:pt x="4866656" y="795814"/>
                  <a:pt x="4857638" y="787960"/>
                  <a:pt x="4847436" y="790073"/>
                </a:cubicBezTo>
                <a:cubicBezTo>
                  <a:pt x="4837235" y="792184"/>
                  <a:pt x="4825070" y="794053"/>
                  <a:pt x="4815263" y="792843"/>
                </a:cubicBezTo>
                <a:cubicBezTo>
                  <a:pt x="4820754" y="796888"/>
                  <a:pt x="4826637" y="797614"/>
                  <a:pt x="4832522" y="798339"/>
                </a:cubicBezTo>
                <a:cubicBezTo>
                  <a:pt x="4838405" y="799065"/>
                  <a:pt x="4846251" y="800033"/>
                  <a:pt x="4852529" y="797440"/>
                </a:cubicBezTo>
                <a:cubicBezTo>
                  <a:pt x="4856453" y="797923"/>
                  <a:pt x="4860771" y="795088"/>
                  <a:pt x="4863903" y="802210"/>
                </a:cubicBezTo>
                <a:cubicBezTo>
                  <a:pt x="4865469" y="805775"/>
                  <a:pt x="4865074" y="809095"/>
                  <a:pt x="4865074" y="809095"/>
                </a:cubicBezTo>
                <a:cubicBezTo>
                  <a:pt x="4889020" y="791831"/>
                  <a:pt x="4914914" y="791657"/>
                  <a:pt x="4941584" y="801685"/>
                </a:cubicBezTo>
                <a:cubicBezTo>
                  <a:pt x="4945506" y="802168"/>
                  <a:pt x="4947071" y="805732"/>
                  <a:pt x="4947848" y="815936"/>
                </a:cubicBezTo>
                <a:cubicBezTo>
                  <a:pt x="4956103" y="796737"/>
                  <a:pt x="4968661" y="791545"/>
                  <a:pt x="4977283" y="802717"/>
                </a:cubicBezTo>
                <a:cubicBezTo>
                  <a:pt x="4980415" y="809845"/>
                  <a:pt x="4981587" y="816726"/>
                  <a:pt x="4976478" y="826206"/>
                </a:cubicBezTo>
                <a:cubicBezTo>
                  <a:pt x="4967066" y="821675"/>
                  <a:pt x="4958035" y="830670"/>
                  <a:pt x="4947057" y="822576"/>
                </a:cubicBezTo>
                <a:cubicBezTo>
                  <a:pt x="4944305" y="828977"/>
                  <a:pt x="4942344" y="828735"/>
                  <a:pt x="4940779" y="825171"/>
                </a:cubicBezTo>
                <a:cubicBezTo>
                  <a:pt x="4926653" y="826799"/>
                  <a:pt x="4912923" y="825106"/>
                  <a:pt x="4898403" y="830054"/>
                </a:cubicBezTo>
                <a:cubicBezTo>
                  <a:pt x="4898403" y="830054"/>
                  <a:pt x="4893690" y="836211"/>
                  <a:pt x="4897613" y="836695"/>
                </a:cubicBezTo>
                <a:cubicBezTo>
                  <a:pt x="4907419" y="837904"/>
                  <a:pt x="4917608" y="852640"/>
                  <a:pt x="4928995" y="840566"/>
                </a:cubicBezTo>
                <a:cubicBezTo>
                  <a:pt x="4930956" y="840808"/>
                  <a:pt x="4932918" y="841049"/>
                  <a:pt x="4932918" y="841049"/>
                </a:cubicBezTo>
                <a:cubicBezTo>
                  <a:pt x="4941935" y="848901"/>
                  <a:pt x="4949781" y="849870"/>
                  <a:pt x="4956850" y="840632"/>
                </a:cubicBezTo>
                <a:cubicBezTo>
                  <a:pt x="4959206" y="837553"/>
                  <a:pt x="4961167" y="837795"/>
                  <a:pt x="4962733" y="841358"/>
                </a:cubicBezTo>
                <a:cubicBezTo>
                  <a:pt x="4963904" y="848241"/>
                  <a:pt x="4961153" y="854640"/>
                  <a:pt x="4959192" y="854398"/>
                </a:cubicBezTo>
                <a:cubicBezTo>
                  <a:pt x="4954874" y="857236"/>
                  <a:pt x="4948990" y="856510"/>
                  <a:pt x="4944672" y="859348"/>
                </a:cubicBezTo>
                <a:cubicBezTo>
                  <a:pt x="4922701" y="860007"/>
                  <a:pt x="4898769" y="860426"/>
                  <a:pt x="4876800" y="861086"/>
                </a:cubicBezTo>
                <a:cubicBezTo>
                  <a:pt x="4868954" y="860118"/>
                  <a:pt x="4861108" y="859150"/>
                  <a:pt x="4853262" y="858183"/>
                </a:cubicBezTo>
                <a:cubicBezTo>
                  <a:pt x="4848154" y="867659"/>
                  <a:pt x="4842666" y="863614"/>
                  <a:pt x="4836781" y="862888"/>
                </a:cubicBezTo>
                <a:cubicBezTo>
                  <a:pt x="4831291" y="858842"/>
                  <a:pt x="4826974" y="861679"/>
                  <a:pt x="4821089" y="860953"/>
                </a:cubicBezTo>
                <a:cubicBezTo>
                  <a:pt x="4818337" y="867354"/>
                  <a:pt x="4814020" y="870189"/>
                  <a:pt x="4808530" y="866144"/>
                </a:cubicBezTo>
                <a:cubicBezTo>
                  <a:pt x="4808530" y="866144"/>
                  <a:pt x="4806569" y="865902"/>
                  <a:pt x="4806569" y="865902"/>
                </a:cubicBezTo>
                <a:cubicBezTo>
                  <a:pt x="4804213" y="868980"/>
                  <a:pt x="4801856" y="872059"/>
                  <a:pt x="4799105" y="878460"/>
                </a:cubicBezTo>
                <a:cubicBezTo>
                  <a:pt x="4819508" y="874237"/>
                  <a:pt x="4839518" y="873334"/>
                  <a:pt x="4859527" y="872434"/>
                </a:cubicBezTo>
                <a:cubicBezTo>
                  <a:pt x="4861488" y="872676"/>
                  <a:pt x="4865806" y="869837"/>
                  <a:pt x="4867768" y="870078"/>
                </a:cubicBezTo>
                <a:cubicBezTo>
                  <a:pt x="4869729" y="870320"/>
                  <a:pt x="4869729" y="870320"/>
                  <a:pt x="4871690" y="870562"/>
                </a:cubicBezTo>
                <a:cubicBezTo>
                  <a:pt x="4873652" y="870804"/>
                  <a:pt x="4875613" y="871046"/>
                  <a:pt x="4877574" y="871287"/>
                </a:cubicBezTo>
                <a:cubicBezTo>
                  <a:pt x="4877574" y="871287"/>
                  <a:pt x="4879536" y="871530"/>
                  <a:pt x="4879536" y="871530"/>
                </a:cubicBezTo>
                <a:cubicBezTo>
                  <a:pt x="4881498" y="871772"/>
                  <a:pt x="4885420" y="872256"/>
                  <a:pt x="4885420" y="872256"/>
                </a:cubicBezTo>
                <a:cubicBezTo>
                  <a:pt x="4891699" y="869662"/>
                  <a:pt x="4895622" y="870146"/>
                  <a:pt x="4899940" y="867309"/>
                </a:cubicBezTo>
                <a:cubicBezTo>
                  <a:pt x="4901901" y="867551"/>
                  <a:pt x="4901901" y="867551"/>
                  <a:pt x="4903863" y="867792"/>
                </a:cubicBezTo>
                <a:cubicBezTo>
                  <a:pt x="4905825" y="868035"/>
                  <a:pt x="4905825" y="868035"/>
                  <a:pt x="4907786" y="868277"/>
                </a:cubicBezTo>
                <a:cubicBezTo>
                  <a:pt x="4907786" y="868277"/>
                  <a:pt x="4909747" y="868518"/>
                  <a:pt x="4911708" y="868761"/>
                </a:cubicBezTo>
                <a:cubicBezTo>
                  <a:pt x="4917593" y="869486"/>
                  <a:pt x="4923872" y="866891"/>
                  <a:pt x="4929756" y="867617"/>
                </a:cubicBezTo>
                <a:cubicBezTo>
                  <a:pt x="4931717" y="867860"/>
                  <a:pt x="4933679" y="868101"/>
                  <a:pt x="4935640" y="868343"/>
                </a:cubicBezTo>
                <a:cubicBezTo>
                  <a:pt x="4941525" y="869069"/>
                  <a:pt x="4949370" y="870036"/>
                  <a:pt x="4953293" y="870521"/>
                </a:cubicBezTo>
                <a:lnTo>
                  <a:pt x="4957216" y="871004"/>
                </a:lnTo>
                <a:lnTo>
                  <a:pt x="4954859" y="874083"/>
                </a:lnTo>
                <a:cubicBezTo>
                  <a:pt x="4948580" y="876678"/>
                  <a:pt x="4942302" y="879271"/>
                  <a:pt x="4936417" y="878545"/>
                </a:cubicBezTo>
                <a:cubicBezTo>
                  <a:pt x="4921896" y="883494"/>
                  <a:pt x="4909337" y="888685"/>
                  <a:pt x="4894817" y="893633"/>
                </a:cubicBezTo>
                <a:cubicBezTo>
                  <a:pt x="4892856" y="893390"/>
                  <a:pt x="4892856" y="893390"/>
                  <a:pt x="4892856" y="893390"/>
                </a:cubicBezTo>
                <a:cubicBezTo>
                  <a:pt x="4894423" y="896956"/>
                  <a:pt x="4894027" y="900275"/>
                  <a:pt x="4895593" y="903839"/>
                </a:cubicBezTo>
                <a:cubicBezTo>
                  <a:pt x="4895593" y="903839"/>
                  <a:pt x="4895593" y="903839"/>
                  <a:pt x="4897554" y="904081"/>
                </a:cubicBezTo>
                <a:cubicBezTo>
                  <a:pt x="4903044" y="908128"/>
                  <a:pt x="4906966" y="908611"/>
                  <a:pt x="4912850" y="909337"/>
                </a:cubicBezTo>
                <a:cubicBezTo>
                  <a:pt x="4910889" y="909096"/>
                  <a:pt x="4911284" y="905774"/>
                  <a:pt x="4909322" y="905532"/>
                </a:cubicBezTo>
                <a:cubicBezTo>
                  <a:pt x="4912470" y="895810"/>
                  <a:pt x="4915222" y="889411"/>
                  <a:pt x="4917183" y="889652"/>
                </a:cubicBezTo>
                <a:cubicBezTo>
                  <a:pt x="4919144" y="889894"/>
                  <a:pt x="4922276" y="897020"/>
                  <a:pt x="4921881" y="900343"/>
                </a:cubicBezTo>
                <a:cubicBezTo>
                  <a:pt x="4923447" y="903904"/>
                  <a:pt x="4923052" y="907226"/>
                  <a:pt x="4921091" y="906984"/>
                </a:cubicBezTo>
                <a:cubicBezTo>
                  <a:pt x="4926975" y="907709"/>
                  <a:pt x="4931293" y="904871"/>
                  <a:pt x="4937178" y="905597"/>
                </a:cubicBezTo>
                <a:cubicBezTo>
                  <a:pt x="4949737" y="900406"/>
                  <a:pt x="4963466" y="902100"/>
                  <a:pt x="4976405" y="910436"/>
                </a:cubicBezTo>
                <a:cubicBezTo>
                  <a:pt x="4968164" y="912790"/>
                  <a:pt x="4957962" y="914902"/>
                  <a:pt x="4947761" y="917011"/>
                </a:cubicBezTo>
                <a:cubicBezTo>
                  <a:pt x="4946970" y="923652"/>
                  <a:pt x="4949327" y="920576"/>
                  <a:pt x="4948931" y="923895"/>
                </a:cubicBezTo>
                <a:cubicBezTo>
                  <a:pt x="4957567" y="918221"/>
                  <a:pt x="4957173" y="921543"/>
                  <a:pt x="4964227" y="929152"/>
                </a:cubicBezTo>
                <a:cubicBezTo>
                  <a:pt x="4961475" y="935550"/>
                  <a:pt x="4955592" y="934825"/>
                  <a:pt x="4951668" y="934341"/>
                </a:cubicBezTo>
                <a:cubicBezTo>
                  <a:pt x="4955592" y="934825"/>
                  <a:pt x="4961475" y="935550"/>
                  <a:pt x="4965398" y="936035"/>
                </a:cubicBezTo>
                <a:cubicBezTo>
                  <a:pt x="4965398" y="936035"/>
                  <a:pt x="4966966" y="939598"/>
                  <a:pt x="4966570" y="942919"/>
                </a:cubicBezTo>
                <a:cubicBezTo>
                  <a:pt x="4962646" y="942434"/>
                  <a:pt x="4958329" y="945272"/>
                  <a:pt x="4954407" y="944788"/>
                </a:cubicBezTo>
                <a:cubicBezTo>
                  <a:pt x="4954011" y="948109"/>
                  <a:pt x="4954011" y="948109"/>
                  <a:pt x="4954011" y="948109"/>
                </a:cubicBezTo>
                <a:cubicBezTo>
                  <a:pt x="4955972" y="948351"/>
                  <a:pt x="4955577" y="951672"/>
                  <a:pt x="4955577" y="951672"/>
                </a:cubicBezTo>
                <a:cubicBezTo>
                  <a:pt x="4955577" y="951672"/>
                  <a:pt x="4955577" y="951672"/>
                  <a:pt x="4957538" y="951914"/>
                </a:cubicBezTo>
                <a:cubicBezTo>
                  <a:pt x="4967345" y="953123"/>
                  <a:pt x="4965384" y="952882"/>
                  <a:pt x="4959104" y="955475"/>
                </a:cubicBezTo>
                <a:cubicBezTo>
                  <a:pt x="4957143" y="955233"/>
                  <a:pt x="4957143" y="955233"/>
                  <a:pt x="4955182" y="954991"/>
                </a:cubicBezTo>
                <a:cubicBezTo>
                  <a:pt x="4953996" y="964954"/>
                  <a:pt x="4949282" y="971112"/>
                  <a:pt x="4946926" y="974191"/>
                </a:cubicBezTo>
                <a:cubicBezTo>
                  <a:pt x="4943004" y="973707"/>
                  <a:pt x="4939475" y="969903"/>
                  <a:pt x="4936740" y="959456"/>
                </a:cubicBezTo>
                <a:cubicBezTo>
                  <a:pt x="4932421" y="962293"/>
                  <a:pt x="4928103" y="965131"/>
                  <a:pt x="4923390" y="971288"/>
                </a:cubicBezTo>
                <a:cubicBezTo>
                  <a:pt x="4927312" y="971772"/>
                  <a:pt x="4929274" y="972014"/>
                  <a:pt x="4933196" y="972498"/>
                </a:cubicBezTo>
                <a:cubicBezTo>
                  <a:pt x="4928879" y="975336"/>
                  <a:pt x="4924560" y="978172"/>
                  <a:pt x="4919848" y="984330"/>
                </a:cubicBezTo>
                <a:cubicBezTo>
                  <a:pt x="4917886" y="984087"/>
                  <a:pt x="4917886" y="984087"/>
                  <a:pt x="4917886" y="984087"/>
                </a:cubicBezTo>
                <a:cubicBezTo>
                  <a:pt x="4926508" y="995260"/>
                  <a:pt x="4932772" y="1009512"/>
                  <a:pt x="4940998" y="1024004"/>
                </a:cubicBezTo>
                <a:cubicBezTo>
                  <a:pt x="4940208" y="1030646"/>
                  <a:pt x="4935890" y="1033483"/>
                  <a:pt x="4931967" y="1032999"/>
                </a:cubicBezTo>
                <a:cubicBezTo>
                  <a:pt x="4933929" y="1033241"/>
                  <a:pt x="4937851" y="1033725"/>
                  <a:pt x="4937851" y="1033725"/>
                </a:cubicBezTo>
                <a:cubicBezTo>
                  <a:pt x="4944132" y="1031130"/>
                  <a:pt x="4958652" y="1026181"/>
                  <a:pt x="4963364" y="1020024"/>
                </a:cubicBezTo>
                <a:cubicBezTo>
                  <a:pt x="4961798" y="1016460"/>
                  <a:pt x="4959837" y="1016218"/>
                  <a:pt x="4958270" y="1012657"/>
                </a:cubicBezTo>
                <a:cubicBezTo>
                  <a:pt x="4961022" y="1006255"/>
                  <a:pt x="4962208" y="996294"/>
                  <a:pt x="4964169" y="996536"/>
                </a:cubicBezTo>
                <a:cubicBezTo>
                  <a:pt x="4966526" y="993457"/>
                  <a:pt x="4971620" y="1000824"/>
                  <a:pt x="4971225" y="1004145"/>
                </a:cubicBezTo>
                <a:cubicBezTo>
                  <a:pt x="4970829" y="1007465"/>
                  <a:pt x="4970829" y="1007465"/>
                  <a:pt x="4970829" y="1007465"/>
                </a:cubicBezTo>
                <a:cubicBezTo>
                  <a:pt x="4976713" y="1008191"/>
                  <a:pt x="4982203" y="1012238"/>
                  <a:pt x="4986125" y="1012722"/>
                </a:cubicBezTo>
                <a:cubicBezTo>
                  <a:pt x="4993971" y="1013690"/>
                  <a:pt x="5006529" y="1008499"/>
                  <a:pt x="5010453" y="1008983"/>
                </a:cubicBezTo>
                <a:cubicBezTo>
                  <a:pt x="5016731" y="1006388"/>
                  <a:pt x="5012414" y="1009225"/>
                  <a:pt x="5012414" y="1009225"/>
                </a:cubicBezTo>
                <a:cubicBezTo>
                  <a:pt x="5016731" y="1006388"/>
                  <a:pt x="5019469" y="1016835"/>
                  <a:pt x="5021035" y="1020398"/>
                </a:cubicBezTo>
                <a:lnTo>
                  <a:pt x="5020640" y="1023718"/>
                </a:lnTo>
                <a:cubicBezTo>
                  <a:pt x="5039082" y="1019254"/>
                  <a:pt x="5057526" y="1014789"/>
                  <a:pt x="5076746" y="1020529"/>
                </a:cubicBezTo>
                <a:cubicBezTo>
                  <a:pt x="5074783" y="1020286"/>
                  <a:pt x="5072426" y="1023367"/>
                  <a:pt x="5070465" y="1023125"/>
                </a:cubicBezTo>
                <a:cubicBezTo>
                  <a:pt x="5072031" y="1026688"/>
                  <a:pt x="5073202" y="1033571"/>
                  <a:pt x="5070845" y="1036649"/>
                </a:cubicBezTo>
                <a:cubicBezTo>
                  <a:pt x="5070450" y="1039970"/>
                  <a:pt x="5070450" y="1039970"/>
                  <a:pt x="5070450" y="1039970"/>
                </a:cubicBezTo>
                <a:cubicBezTo>
                  <a:pt x="5072412" y="1040213"/>
                  <a:pt x="5074373" y="1040454"/>
                  <a:pt x="5076730" y="1037374"/>
                </a:cubicBezTo>
                <a:cubicBezTo>
                  <a:pt x="5080652" y="1037858"/>
                  <a:pt x="5080652" y="1037858"/>
                  <a:pt x="5082615" y="1038100"/>
                </a:cubicBezTo>
                <a:cubicBezTo>
                  <a:pt x="5083009" y="1034780"/>
                  <a:pt x="5085366" y="1031701"/>
                  <a:pt x="5087327" y="1031943"/>
                </a:cubicBezTo>
                <a:cubicBezTo>
                  <a:pt x="5093211" y="1032669"/>
                  <a:pt x="5096344" y="1039793"/>
                  <a:pt x="5095158" y="1049758"/>
                </a:cubicBezTo>
                <a:cubicBezTo>
                  <a:pt x="5095158" y="1049758"/>
                  <a:pt x="5094763" y="1053078"/>
                  <a:pt x="5094763" y="1053078"/>
                </a:cubicBezTo>
                <a:cubicBezTo>
                  <a:pt x="5094763" y="1053078"/>
                  <a:pt x="5096724" y="1053320"/>
                  <a:pt x="5096724" y="1053320"/>
                </a:cubicBezTo>
                <a:cubicBezTo>
                  <a:pt x="5098685" y="1053562"/>
                  <a:pt x="5104569" y="1054287"/>
                  <a:pt x="5106531" y="1054530"/>
                </a:cubicBezTo>
                <a:cubicBezTo>
                  <a:pt x="5101818" y="1060687"/>
                  <a:pt x="5097895" y="1060203"/>
                  <a:pt x="5093578" y="1063041"/>
                </a:cubicBezTo>
                <a:cubicBezTo>
                  <a:pt x="5093578" y="1063041"/>
                  <a:pt x="5091220" y="1066119"/>
                  <a:pt x="5090826" y="1069441"/>
                </a:cubicBezTo>
                <a:cubicBezTo>
                  <a:pt x="5086902" y="1068958"/>
                  <a:pt x="5084941" y="1068715"/>
                  <a:pt x="5083375" y="1065152"/>
                </a:cubicBezTo>
                <a:cubicBezTo>
                  <a:pt x="5079452" y="1064668"/>
                  <a:pt x="5073173" y="1067265"/>
                  <a:pt x="5068855" y="1070102"/>
                </a:cubicBezTo>
                <a:cubicBezTo>
                  <a:pt x="5059429" y="1082415"/>
                  <a:pt x="5037458" y="1083075"/>
                  <a:pt x="5030007" y="1078786"/>
                </a:cubicBezTo>
                <a:cubicBezTo>
                  <a:pt x="5024124" y="1078061"/>
                  <a:pt x="5030007" y="1078786"/>
                  <a:pt x="5026085" y="1078302"/>
                </a:cubicBezTo>
                <a:cubicBezTo>
                  <a:pt x="5025690" y="1081623"/>
                  <a:pt x="5023729" y="1081381"/>
                  <a:pt x="5021372" y="1084461"/>
                </a:cubicBezTo>
                <a:cubicBezTo>
                  <a:pt x="5017054" y="1087298"/>
                  <a:pt x="5014698" y="1090377"/>
                  <a:pt x="5010776" y="1089893"/>
                </a:cubicBezTo>
                <a:cubicBezTo>
                  <a:pt x="5008813" y="1089651"/>
                  <a:pt x="5006852" y="1089408"/>
                  <a:pt x="5005285" y="1085846"/>
                </a:cubicBezTo>
                <a:cubicBezTo>
                  <a:pt x="5005285" y="1085846"/>
                  <a:pt x="5005285" y="1085846"/>
                  <a:pt x="5003324" y="1085604"/>
                </a:cubicBezTo>
                <a:cubicBezTo>
                  <a:pt x="5000968" y="1088682"/>
                  <a:pt x="4990371" y="1094117"/>
                  <a:pt x="4987238" y="1086989"/>
                </a:cubicBezTo>
                <a:lnTo>
                  <a:pt x="4987387" y="1085745"/>
                </a:lnTo>
                <a:lnTo>
                  <a:pt x="4987633" y="1083670"/>
                </a:lnTo>
                <a:cubicBezTo>
                  <a:pt x="4984105" y="1079865"/>
                  <a:pt x="4984500" y="1076543"/>
                  <a:pt x="4980578" y="1076059"/>
                </a:cubicBezTo>
                <a:cubicBezTo>
                  <a:pt x="4964492" y="1077445"/>
                  <a:pt x="4941731" y="1084748"/>
                  <a:pt x="4923288" y="1089211"/>
                </a:cubicBezTo>
                <a:cubicBezTo>
                  <a:pt x="4935055" y="1090663"/>
                  <a:pt x="4946033" y="1098756"/>
                  <a:pt x="4955050" y="1106606"/>
                </a:cubicBezTo>
                <a:cubicBezTo>
                  <a:pt x="4967609" y="1101417"/>
                  <a:pt x="4979773" y="1099548"/>
                  <a:pt x="4991936" y="1097678"/>
                </a:cubicBezTo>
                <a:cubicBezTo>
                  <a:pt x="5006061" y="1096052"/>
                  <a:pt x="5019792" y="1097746"/>
                  <a:pt x="5031955" y="1095875"/>
                </a:cubicBezTo>
                <a:cubicBezTo>
                  <a:pt x="5029598" y="1098956"/>
                  <a:pt x="5025280" y="1101791"/>
                  <a:pt x="5021357" y="1101306"/>
                </a:cubicBezTo>
                <a:cubicBezTo>
                  <a:pt x="5002914" y="1105772"/>
                  <a:pt x="4984472" y="1110236"/>
                  <a:pt x="4966028" y="1114701"/>
                </a:cubicBezTo>
                <a:cubicBezTo>
                  <a:pt x="4971518" y="1118747"/>
                  <a:pt x="4975440" y="1119230"/>
                  <a:pt x="4981325" y="1119956"/>
                </a:cubicBezTo>
                <a:cubicBezTo>
                  <a:pt x="4978968" y="1123037"/>
                  <a:pt x="4977007" y="1122795"/>
                  <a:pt x="4975046" y="1122552"/>
                </a:cubicBezTo>
                <a:cubicBezTo>
                  <a:pt x="4980929" y="1123278"/>
                  <a:pt x="4989170" y="1120924"/>
                  <a:pt x="5000543" y="1125697"/>
                </a:cubicBezTo>
                <a:cubicBezTo>
                  <a:pt x="4982481" y="1143685"/>
                  <a:pt x="4965223" y="1138187"/>
                  <a:pt x="4948742" y="1142894"/>
                </a:cubicBezTo>
                <a:cubicBezTo>
                  <a:pt x="4948742" y="1142894"/>
                  <a:pt x="4948742" y="1142894"/>
                  <a:pt x="4905973" y="1151098"/>
                </a:cubicBezTo>
                <a:cubicBezTo>
                  <a:pt x="4907934" y="1151340"/>
                  <a:pt x="4909895" y="1151581"/>
                  <a:pt x="4911461" y="1155145"/>
                </a:cubicBezTo>
                <a:cubicBezTo>
                  <a:pt x="4915780" y="1152307"/>
                  <a:pt x="4919702" y="1152792"/>
                  <a:pt x="4925586" y="1153516"/>
                </a:cubicBezTo>
                <a:cubicBezTo>
                  <a:pt x="4968356" y="1145314"/>
                  <a:pt x="5009164" y="1136870"/>
                  <a:pt x="5052330" y="1125345"/>
                </a:cubicBezTo>
                <a:cubicBezTo>
                  <a:pt x="5051539" y="1131987"/>
                  <a:pt x="5053105" y="1135550"/>
                  <a:pt x="5052315" y="1142193"/>
                </a:cubicBezTo>
                <a:cubicBezTo>
                  <a:pt x="5052315" y="1142193"/>
                  <a:pt x="5050354" y="1141950"/>
                  <a:pt x="5050354" y="1141950"/>
                </a:cubicBezTo>
                <a:cubicBezTo>
                  <a:pt x="5049959" y="1145269"/>
                  <a:pt x="5051920" y="1145511"/>
                  <a:pt x="5051525" y="1148832"/>
                </a:cubicBezTo>
                <a:cubicBezTo>
                  <a:pt x="5056224" y="1159520"/>
                  <a:pt x="5058961" y="1169967"/>
                  <a:pt x="5063265" y="1183978"/>
                </a:cubicBezTo>
                <a:cubicBezTo>
                  <a:pt x="5069148" y="1184704"/>
                  <a:pt x="5075427" y="1182108"/>
                  <a:pt x="5081312" y="1182832"/>
                </a:cubicBezTo>
                <a:cubicBezTo>
                  <a:pt x="5093475" y="1180965"/>
                  <a:pt x="5103678" y="1178853"/>
                  <a:pt x="5114655" y="1186945"/>
                </a:cubicBezTo>
                <a:cubicBezTo>
                  <a:pt x="5142115" y="1190332"/>
                  <a:pt x="5170380" y="1170231"/>
                  <a:pt x="5196244" y="1203748"/>
                </a:cubicBezTo>
                <a:cubicBezTo>
                  <a:pt x="5198205" y="1203991"/>
                  <a:pt x="5196244" y="1203748"/>
                  <a:pt x="5198205" y="1203991"/>
                </a:cubicBezTo>
                <a:cubicBezTo>
                  <a:pt x="5200166" y="1204232"/>
                  <a:pt x="5208012" y="1205200"/>
                  <a:pt x="5211539" y="1209003"/>
                </a:cubicBezTo>
                <a:cubicBezTo>
                  <a:pt x="5211144" y="1212324"/>
                  <a:pt x="5211144" y="1212324"/>
                  <a:pt x="5213105" y="1212567"/>
                </a:cubicBezTo>
                <a:cubicBezTo>
                  <a:pt x="5217029" y="1213050"/>
                  <a:pt x="5224479" y="1217337"/>
                  <a:pt x="5230363" y="1218063"/>
                </a:cubicBezTo>
                <a:cubicBezTo>
                  <a:pt x="5231929" y="1221627"/>
                  <a:pt x="5233891" y="1221869"/>
                  <a:pt x="5235457" y="1225432"/>
                </a:cubicBezTo>
                <a:cubicBezTo>
                  <a:pt x="5243302" y="1226400"/>
                  <a:pt x="5251543" y="1224046"/>
                  <a:pt x="5261745" y="1221934"/>
                </a:cubicBezTo>
                <a:cubicBezTo>
                  <a:pt x="5265668" y="1222417"/>
                  <a:pt x="5269591" y="1222901"/>
                  <a:pt x="5273513" y="1223386"/>
                </a:cubicBezTo>
                <a:cubicBezTo>
                  <a:pt x="5277831" y="1220549"/>
                  <a:pt x="5280965" y="1227675"/>
                  <a:pt x="5280174" y="1234317"/>
                </a:cubicBezTo>
                <a:cubicBezTo>
                  <a:pt x="5282926" y="1227917"/>
                  <a:pt x="5285677" y="1221518"/>
                  <a:pt x="5285677" y="1221518"/>
                </a:cubicBezTo>
                <a:cubicBezTo>
                  <a:pt x="5287639" y="1221759"/>
                  <a:pt x="5290772" y="1228884"/>
                  <a:pt x="5291941" y="1235768"/>
                </a:cubicBezTo>
                <a:cubicBezTo>
                  <a:pt x="5291546" y="1239090"/>
                  <a:pt x="5288400" y="1248810"/>
                  <a:pt x="5286438" y="1248568"/>
                </a:cubicBezTo>
                <a:cubicBezTo>
                  <a:pt x="5286043" y="1251888"/>
                  <a:pt x="5282910" y="1244764"/>
                  <a:pt x="5281344" y="1241201"/>
                </a:cubicBezTo>
                <a:cubicBezTo>
                  <a:pt x="5273104" y="1243555"/>
                  <a:pt x="5267601" y="1256353"/>
                  <a:pt x="5259755" y="1255384"/>
                </a:cubicBezTo>
                <a:cubicBezTo>
                  <a:pt x="5251514" y="1257737"/>
                  <a:pt x="5246026" y="1253691"/>
                  <a:pt x="5238180" y="1252723"/>
                </a:cubicBezTo>
                <a:cubicBezTo>
                  <a:pt x="5236219" y="1252482"/>
                  <a:pt x="5234256" y="1252239"/>
                  <a:pt x="5226412" y="1251272"/>
                </a:cubicBezTo>
                <a:cubicBezTo>
                  <a:pt x="5224451" y="1251030"/>
                  <a:pt x="5222488" y="1250788"/>
                  <a:pt x="5220527" y="1250547"/>
                </a:cubicBezTo>
                <a:cubicBezTo>
                  <a:pt x="5218566" y="1250304"/>
                  <a:pt x="5214248" y="1253141"/>
                  <a:pt x="5211892" y="1256221"/>
                </a:cubicBezTo>
                <a:cubicBezTo>
                  <a:pt x="5231506" y="1258640"/>
                  <a:pt x="5251514" y="1257737"/>
                  <a:pt x="5271523" y="1256836"/>
                </a:cubicBezTo>
                <a:cubicBezTo>
                  <a:pt x="5311146" y="1258354"/>
                  <a:pt x="5351164" y="1256551"/>
                  <a:pt x="5389220" y="1254507"/>
                </a:cubicBezTo>
                <a:cubicBezTo>
                  <a:pt x="5395105" y="1255233"/>
                  <a:pt x="5399028" y="1255716"/>
                  <a:pt x="5402556" y="1259521"/>
                </a:cubicBezTo>
                <a:cubicBezTo>
                  <a:pt x="5400594" y="1259278"/>
                  <a:pt x="5398633" y="1259037"/>
                  <a:pt x="5396277" y="1262116"/>
                </a:cubicBezTo>
                <a:cubicBezTo>
                  <a:pt x="5392353" y="1261631"/>
                  <a:pt x="5388035" y="1264468"/>
                  <a:pt x="5383322" y="1270626"/>
                </a:cubicBezTo>
                <a:cubicBezTo>
                  <a:pt x="5377043" y="1273221"/>
                  <a:pt x="5375477" y="1269658"/>
                  <a:pt x="5373911" y="1266095"/>
                </a:cubicBezTo>
                <a:cubicBezTo>
                  <a:pt x="5372344" y="1262533"/>
                  <a:pt x="5372344" y="1262533"/>
                  <a:pt x="5370778" y="1258971"/>
                </a:cubicBezTo>
                <a:cubicBezTo>
                  <a:pt x="5368816" y="1258729"/>
                  <a:pt x="5366855" y="1258486"/>
                  <a:pt x="5364893" y="1258245"/>
                </a:cubicBezTo>
                <a:cubicBezTo>
                  <a:pt x="5353521" y="1253472"/>
                  <a:pt x="5342528" y="1262225"/>
                  <a:pt x="5331536" y="1270978"/>
                </a:cubicBezTo>
                <a:cubicBezTo>
                  <a:pt x="5324861" y="1276894"/>
                  <a:pt x="5318186" y="1282811"/>
                  <a:pt x="5311907" y="1285405"/>
                </a:cubicBezTo>
                <a:cubicBezTo>
                  <a:pt x="5294635" y="1296752"/>
                  <a:pt x="5278945" y="1294817"/>
                  <a:pt x="5260897" y="1295960"/>
                </a:cubicBezTo>
                <a:cubicBezTo>
                  <a:pt x="5249129" y="1294509"/>
                  <a:pt x="5237360" y="1293058"/>
                  <a:pt x="5225196" y="1294928"/>
                </a:cubicBezTo>
                <a:cubicBezTo>
                  <a:pt x="5222841" y="1298005"/>
                  <a:pt x="5220880" y="1297763"/>
                  <a:pt x="5218917" y="1297522"/>
                </a:cubicBezTo>
                <a:cubicBezTo>
                  <a:pt x="5214599" y="1300359"/>
                  <a:pt x="5212638" y="1300118"/>
                  <a:pt x="5210677" y="1299875"/>
                </a:cubicBezTo>
                <a:cubicBezTo>
                  <a:pt x="5204397" y="1302471"/>
                  <a:pt x="5198514" y="1301746"/>
                  <a:pt x="5192629" y="1301020"/>
                </a:cubicBezTo>
                <a:cubicBezTo>
                  <a:pt x="5171054" y="1298359"/>
                  <a:pt x="5148688" y="1302340"/>
                  <a:pt x="5128283" y="1306560"/>
                </a:cubicBezTo>
                <a:cubicBezTo>
                  <a:pt x="5122004" y="1309155"/>
                  <a:pt x="5114158" y="1308188"/>
                  <a:pt x="5107880" y="1310782"/>
                </a:cubicBezTo>
                <a:cubicBezTo>
                  <a:pt x="5109445" y="1314346"/>
                  <a:pt x="5109445" y="1314346"/>
                  <a:pt x="5111012" y="1317908"/>
                </a:cubicBezTo>
                <a:cubicBezTo>
                  <a:pt x="5111788" y="1328114"/>
                  <a:pt x="5108640" y="1337836"/>
                  <a:pt x="5106283" y="1340912"/>
                </a:cubicBezTo>
                <a:cubicBezTo>
                  <a:pt x="5114524" y="1338562"/>
                  <a:pt x="5122370" y="1339529"/>
                  <a:pt x="5130611" y="1337173"/>
                </a:cubicBezTo>
                <a:cubicBezTo>
                  <a:pt x="5130611" y="1337173"/>
                  <a:pt x="5132573" y="1337415"/>
                  <a:pt x="5134534" y="1337658"/>
                </a:cubicBezTo>
                <a:cubicBezTo>
                  <a:pt x="5160032" y="1340802"/>
                  <a:pt x="5184358" y="1337065"/>
                  <a:pt x="5208686" y="1333326"/>
                </a:cubicBezTo>
                <a:cubicBezTo>
                  <a:pt x="5210647" y="1333568"/>
                  <a:pt x="5212608" y="1333810"/>
                  <a:pt x="5214570" y="1334052"/>
                </a:cubicBezTo>
                <a:cubicBezTo>
                  <a:pt x="5230656" y="1332665"/>
                  <a:pt x="5246742" y="1331281"/>
                  <a:pt x="5262829" y="1329894"/>
                </a:cubicBezTo>
                <a:cubicBezTo>
                  <a:pt x="5298529" y="1330927"/>
                  <a:pt x="5333453" y="1321759"/>
                  <a:pt x="5369154" y="1322793"/>
                </a:cubicBezTo>
                <a:cubicBezTo>
                  <a:pt x="5407210" y="1320746"/>
                  <a:pt x="5445663" y="1315381"/>
                  <a:pt x="5481758" y="1313094"/>
                </a:cubicBezTo>
                <a:cubicBezTo>
                  <a:pt x="5480967" y="1319735"/>
                  <a:pt x="5476650" y="1322571"/>
                  <a:pt x="5474689" y="1322329"/>
                </a:cubicBezTo>
                <a:cubicBezTo>
                  <a:pt x="5470370" y="1325167"/>
                  <a:pt x="5464486" y="1324441"/>
                  <a:pt x="5460563" y="1323958"/>
                </a:cubicBezTo>
                <a:cubicBezTo>
                  <a:pt x="5458602" y="1323715"/>
                  <a:pt x="5456641" y="1323474"/>
                  <a:pt x="5454678" y="1323232"/>
                </a:cubicBezTo>
                <a:cubicBezTo>
                  <a:pt x="5448794" y="1322506"/>
                  <a:pt x="5444872" y="1322022"/>
                  <a:pt x="5439383" y="1317975"/>
                </a:cubicBezTo>
                <a:cubicBezTo>
                  <a:pt x="5431142" y="1320329"/>
                  <a:pt x="5425258" y="1319603"/>
                  <a:pt x="5418189" y="1328840"/>
                </a:cubicBezTo>
                <a:cubicBezTo>
                  <a:pt x="5418189" y="1328840"/>
                  <a:pt x="5418189" y="1328840"/>
                  <a:pt x="5417793" y="1332161"/>
                </a:cubicBezTo>
                <a:cubicBezTo>
                  <a:pt x="5416213" y="1345443"/>
                  <a:pt x="5411895" y="1348279"/>
                  <a:pt x="5426414" y="1343332"/>
                </a:cubicBezTo>
                <a:cubicBezTo>
                  <a:pt x="5432694" y="1340738"/>
                  <a:pt x="5446028" y="1345751"/>
                  <a:pt x="5453479" y="1350039"/>
                </a:cubicBezTo>
                <a:cubicBezTo>
                  <a:pt x="5434246" y="1361146"/>
                  <a:pt x="5412671" y="1358485"/>
                  <a:pt x="5392661" y="1359387"/>
                </a:cubicBezTo>
                <a:cubicBezTo>
                  <a:pt x="5392266" y="1362709"/>
                  <a:pt x="5392661" y="1359387"/>
                  <a:pt x="5392266" y="1362709"/>
                </a:cubicBezTo>
                <a:cubicBezTo>
                  <a:pt x="5391871" y="1366031"/>
                  <a:pt x="5391082" y="1372672"/>
                  <a:pt x="5388330" y="1379071"/>
                </a:cubicBezTo>
                <a:cubicBezTo>
                  <a:pt x="5388330" y="1379071"/>
                  <a:pt x="5388330" y="1379071"/>
                  <a:pt x="5327906" y="1385096"/>
                </a:cubicBezTo>
                <a:cubicBezTo>
                  <a:pt x="5327906" y="1385096"/>
                  <a:pt x="5327906" y="1385096"/>
                  <a:pt x="5217263" y="1395034"/>
                </a:cubicBezTo>
                <a:cubicBezTo>
                  <a:pt x="5222752" y="1399083"/>
                  <a:pt x="5228241" y="1403131"/>
                  <a:pt x="5233730" y="1407176"/>
                </a:cubicBezTo>
                <a:cubicBezTo>
                  <a:pt x="5220001" y="1405483"/>
                  <a:pt x="5207837" y="1407352"/>
                  <a:pt x="5195278" y="1412543"/>
                </a:cubicBezTo>
                <a:cubicBezTo>
                  <a:pt x="5196845" y="1416106"/>
                  <a:pt x="5198411" y="1419668"/>
                  <a:pt x="5198411" y="1419668"/>
                </a:cubicBezTo>
                <a:cubicBezTo>
                  <a:pt x="5197621" y="1426307"/>
                  <a:pt x="5197225" y="1429630"/>
                  <a:pt x="5194869" y="1432709"/>
                </a:cubicBezTo>
                <a:cubicBezTo>
                  <a:pt x="5195264" y="1429388"/>
                  <a:pt x="5193698" y="1425823"/>
                  <a:pt x="5191737" y="1425581"/>
                </a:cubicBezTo>
                <a:cubicBezTo>
                  <a:pt x="5192132" y="1422262"/>
                  <a:pt x="5192528" y="1418942"/>
                  <a:pt x="5193317" y="1412301"/>
                </a:cubicBezTo>
                <a:cubicBezTo>
                  <a:pt x="5182721" y="1417733"/>
                  <a:pt x="5170162" y="1422920"/>
                  <a:pt x="5157998" y="1424792"/>
                </a:cubicBezTo>
                <a:cubicBezTo>
                  <a:pt x="5155641" y="1427871"/>
                  <a:pt x="5155641" y="1427871"/>
                  <a:pt x="5155641" y="1427871"/>
                </a:cubicBezTo>
                <a:cubicBezTo>
                  <a:pt x="5153679" y="1427628"/>
                  <a:pt x="5151323" y="1430707"/>
                  <a:pt x="5149362" y="1430465"/>
                </a:cubicBezTo>
                <a:cubicBezTo>
                  <a:pt x="5153284" y="1430948"/>
                  <a:pt x="5160734" y="1435237"/>
                  <a:pt x="5164657" y="1435721"/>
                </a:cubicBezTo>
                <a:cubicBezTo>
                  <a:pt x="5172503" y="1436688"/>
                  <a:pt x="5183101" y="1431257"/>
                  <a:pt x="5188984" y="1431983"/>
                </a:cubicBezTo>
                <a:lnTo>
                  <a:pt x="5190946" y="1432225"/>
                </a:lnTo>
                <a:cubicBezTo>
                  <a:pt x="5195264" y="1429388"/>
                  <a:pt x="5197606" y="1443155"/>
                  <a:pt x="5199172" y="1446716"/>
                </a:cubicBezTo>
                <a:cubicBezTo>
                  <a:pt x="5198776" y="1450039"/>
                  <a:pt x="5199172" y="1446716"/>
                  <a:pt x="5198776" y="1450039"/>
                </a:cubicBezTo>
                <a:cubicBezTo>
                  <a:pt x="5217220" y="1445575"/>
                  <a:pt x="5235663" y="1441110"/>
                  <a:pt x="5254882" y="1446849"/>
                </a:cubicBezTo>
                <a:cubicBezTo>
                  <a:pt x="5248602" y="1449445"/>
                  <a:pt x="5235648" y="1457956"/>
                  <a:pt x="5229765" y="1457230"/>
                </a:cubicBezTo>
                <a:cubicBezTo>
                  <a:pt x="5216034" y="1455538"/>
                  <a:pt x="5221523" y="1459582"/>
                  <a:pt x="5222694" y="1466467"/>
                </a:cubicBezTo>
                <a:cubicBezTo>
                  <a:pt x="5222299" y="1469787"/>
                  <a:pt x="5222299" y="1469787"/>
                  <a:pt x="5222299" y="1469787"/>
                </a:cubicBezTo>
                <a:cubicBezTo>
                  <a:pt x="5229749" y="1474076"/>
                  <a:pt x="5235634" y="1474802"/>
                  <a:pt x="5241913" y="1472206"/>
                </a:cubicBezTo>
                <a:cubicBezTo>
                  <a:pt x="5246231" y="1469371"/>
                  <a:pt x="5250153" y="1469854"/>
                  <a:pt x="5254472" y="1467017"/>
                </a:cubicBezTo>
                <a:cubicBezTo>
                  <a:pt x="5256433" y="1467258"/>
                  <a:pt x="5256433" y="1467258"/>
                  <a:pt x="5256433" y="1467258"/>
                </a:cubicBezTo>
                <a:cubicBezTo>
                  <a:pt x="5258395" y="1467501"/>
                  <a:pt x="5258790" y="1464179"/>
                  <a:pt x="5260751" y="1464421"/>
                </a:cubicBezTo>
                <a:cubicBezTo>
                  <a:pt x="5264674" y="1464905"/>
                  <a:pt x="5268991" y="1462069"/>
                  <a:pt x="5272914" y="1462553"/>
                </a:cubicBezTo>
                <a:cubicBezTo>
                  <a:pt x="5276837" y="1463037"/>
                  <a:pt x="5280760" y="1463521"/>
                  <a:pt x="5281141" y="1477045"/>
                </a:cubicBezTo>
                <a:cubicBezTo>
                  <a:pt x="5280747" y="1480366"/>
                  <a:pt x="5280747" y="1480366"/>
                  <a:pt x="5280350" y="1483687"/>
                </a:cubicBezTo>
                <a:cubicBezTo>
                  <a:pt x="5282312" y="1483929"/>
                  <a:pt x="5282312" y="1483929"/>
                  <a:pt x="5284273" y="1484170"/>
                </a:cubicBezTo>
                <a:cubicBezTo>
                  <a:pt x="5284273" y="1484170"/>
                  <a:pt x="5284273" y="1484170"/>
                  <a:pt x="5283878" y="1487491"/>
                </a:cubicBezTo>
                <a:lnTo>
                  <a:pt x="5276321" y="1492455"/>
                </a:lnTo>
                <a:lnTo>
                  <a:pt x="5261117" y="1494793"/>
                </a:lnTo>
                <a:cubicBezTo>
                  <a:pt x="5256799" y="1497630"/>
                  <a:pt x="5252876" y="1497146"/>
                  <a:pt x="5246202" y="1503061"/>
                </a:cubicBezTo>
                <a:cubicBezTo>
                  <a:pt x="5236775" y="1515378"/>
                  <a:pt x="5214805" y="1516038"/>
                  <a:pt x="5207355" y="1511749"/>
                </a:cubicBezTo>
                <a:cubicBezTo>
                  <a:pt x="5201867" y="1507703"/>
                  <a:pt x="5207355" y="1511749"/>
                  <a:pt x="5205394" y="1511507"/>
                </a:cubicBezTo>
                <a:cubicBezTo>
                  <a:pt x="5203036" y="1514586"/>
                  <a:pt x="5201075" y="1514344"/>
                  <a:pt x="5198719" y="1517424"/>
                </a:cubicBezTo>
                <a:cubicBezTo>
                  <a:pt x="5196363" y="1520491"/>
                  <a:pt x="5192046" y="1523328"/>
                  <a:pt x="5188123" y="1522843"/>
                </a:cubicBezTo>
                <a:cubicBezTo>
                  <a:pt x="5186161" y="1522602"/>
                  <a:pt x="5184595" y="1519040"/>
                  <a:pt x="5182634" y="1518797"/>
                </a:cubicBezTo>
                <a:cubicBezTo>
                  <a:pt x="5178315" y="1521634"/>
                  <a:pt x="5169680" y="1527309"/>
                  <a:pt x="5166547" y="1520183"/>
                </a:cubicBezTo>
                <a:cubicBezTo>
                  <a:pt x="5164981" y="1516620"/>
                  <a:pt x="5166547" y="1520183"/>
                  <a:pt x="5166942" y="1516862"/>
                </a:cubicBezTo>
                <a:cubicBezTo>
                  <a:pt x="5164981" y="1516620"/>
                  <a:pt x="5164981" y="1516620"/>
                  <a:pt x="5164981" y="1516620"/>
                </a:cubicBezTo>
                <a:cubicBezTo>
                  <a:pt x="5163809" y="1509747"/>
                  <a:pt x="5161848" y="1509506"/>
                  <a:pt x="5157926" y="1509022"/>
                </a:cubicBezTo>
                <a:cubicBezTo>
                  <a:pt x="5137915" y="1509924"/>
                  <a:pt x="5104954" y="1519326"/>
                  <a:pt x="5088472" y="1524031"/>
                </a:cubicBezTo>
                <a:cubicBezTo>
                  <a:pt x="5077875" y="1529464"/>
                  <a:pt x="5088472" y="1524031"/>
                  <a:pt x="5084154" y="1526869"/>
                </a:cubicBezTo>
                <a:cubicBezTo>
                  <a:pt x="5084140" y="1543715"/>
                  <a:pt x="5078257" y="1542990"/>
                  <a:pt x="5072372" y="1542264"/>
                </a:cubicBezTo>
                <a:cubicBezTo>
                  <a:pt x="5068053" y="1545100"/>
                  <a:pt x="5053138" y="1553370"/>
                  <a:pt x="5051587" y="1532960"/>
                </a:cubicBezTo>
                <a:cubicBezTo>
                  <a:pt x="5049626" y="1532718"/>
                  <a:pt x="5050021" y="1529398"/>
                  <a:pt x="5048059" y="1529155"/>
                </a:cubicBezTo>
                <a:cubicBezTo>
                  <a:pt x="5048059" y="1529155"/>
                  <a:pt x="5045702" y="1532234"/>
                  <a:pt x="5043741" y="1531993"/>
                </a:cubicBezTo>
                <a:cubicBezTo>
                  <a:pt x="5045702" y="1532234"/>
                  <a:pt x="5047663" y="1532476"/>
                  <a:pt x="5049626" y="1532718"/>
                </a:cubicBezTo>
                <a:cubicBezTo>
                  <a:pt x="5049230" y="1536040"/>
                  <a:pt x="5049230" y="1536040"/>
                  <a:pt x="5047268" y="1535798"/>
                </a:cubicBezTo>
                <a:cubicBezTo>
                  <a:pt x="5047268" y="1535798"/>
                  <a:pt x="5045307" y="1535556"/>
                  <a:pt x="5043346" y="1535315"/>
                </a:cubicBezTo>
                <a:cubicBezTo>
                  <a:pt x="5042951" y="1538634"/>
                  <a:pt x="5042556" y="1541955"/>
                  <a:pt x="5042556" y="1541955"/>
                </a:cubicBezTo>
                <a:cubicBezTo>
                  <a:pt x="5040580" y="1558559"/>
                  <a:pt x="5024098" y="1563266"/>
                  <a:pt x="5013120" y="1555173"/>
                </a:cubicBezTo>
                <a:cubicBezTo>
                  <a:pt x="5010764" y="1558252"/>
                  <a:pt x="5010764" y="1558252"/>
                  <a:pt x="5010764" y="1558252"/>
                </a:cubicBezTo>
                <a:cubicBezTo>
                  <a:pt x="5008407" y="1561331"/>
                  <a:pt x="5008012" y="1564651"/>
                  <a:pt x="5009578" y="1568215"/>
                </a:cubicBezTo>
                <a:cubicBezTo>
                  <a:pt x="5013897" y="1565377"/>
                  <a:pt x="5017819" y="1565860"/>
                  <a:pt x="5024098" y="1563266"/>
                </a:cubicBezTo>
                <a:cubicBezTo>
                  <a:pt x="5042541" y="1558801"/>
                  <a:pt x="5063340" y="1551258"/>
                  <a:pt x="5081783" y="1546793"/>
                </a:cubicBezTo>
                <a:cubicBezTo>
                  <a:pt x="5086496" y="1540636"/>
                  <a:pt x="5092380" y="1541362"/>
                  <a:pt x="5097870" y="1545408"/>
                </a:cubicBezTo>
                <a:cubicBezTo>
                  <a:pt x="5118274" y="1541186"/>
                  <a:pt x="5136718" y="1536722"/>
                  <a:pt x="5156726" y="1535821"/>
                </a:cubicBezTo>
                <a:cubicBezTo>
                  <a:pt x="5163006" y="1533224"/>
                  <a:pt x="5169285" y="1530629"/>
                  <a:pt x="5177130" y="1531596"/>
                </a:cubicBezTo>
                <a:lnTo>
                  <a:pt x="5187333" y="1529486"/>
                </a:lnTo>
                <a:lnTo>
                  <a:pt x="5211264" y="1529069"/>
                </a:lnTo>
                <a:cubicBezTo>
                  <a:pt x="5206947" y="1531905"/>
                  <a:pt x="5204590" y="1534984"/>
                  <a:pt x="5198705" y="1534258"/>
                </a:cubicBezTo>
                <a:cubicBezTo>
                  <a:pt x="5168099" y="1540592"/>
                  <a:pt x="5135136" y="1550005"/>
                  <a:pt x="5104529" y="1556338"/>
                </a:cubicBezTo>
                <a:cubicBezTo>
                  <a:pt x="5104134" y="1559659"/>
                  <a:pt x="5106096" y="1559902"/>
                  <a:pt x="5105701" y="1563222"/>
                </a:cubicBezTo>
                <a:cubicBezTo>
                  <a:pt x="5105701" y="1563222"/>
                  <a:pt x="5107662" y="1563464"/>
                  <a:pt x="5107662" y="1563464"/>
                </a:cubicBezTo>
                <a:cubicBezTo>
                  <a:pt x="5109623" y="1563706"/>
                  <a:pt x="5112756" y="1570832"/>
                  <a:pt x="5112361" y="1574152"/>
                </a:cubicBezTo>
                <a:cubicBezTo>
                  <a:pt x="5112361" y="1574152"/>
                  <a:pt x="5111965" y="1577473"/>
                  <a:pt x="5111965" y="1577473"/>
                </a:cubicBezTo>
                <a:cubicBezTo>
                  <a:pt x="5111965" y="1577473"/>
                  <a:pt x="5113927" y="1577715"/>
                  <a:pt x="5113531" y="1581036"/>
                </a:cubicBezTo>
                <a:cubicBezTo>
                  <a:pt x="5113927" y="1577715"/>
                  <a:pt x="5115889" y="1577957"/>
                  <a:pt x="5115494" y="1581279"/>
                </a:cubicBezTo>
                <a:cubicBezTo>
                  <a:pt x="5115494" y="1581279"/>
                  <a:pt x="5116664" y="1588162"/>
                  <a:pt x="5119021" y="1585082"/>
                </a:cubicBezTo>
                <a:cubicBezTo>
                  <a:pt x="5120982" y="1585325"/>
                  <a:pt x="5123338" y="1582246"/>
                  <a:pt x="5125301" y="1582488"/>
                </a:cubicBezTo>
                <a:cubicBezTo>
                  <a:pt x="5129618" y="1579650"/>
                  <a:pt x="5131579" y="1579892"/>
                  <a:pt x="5135106" y="1583698"/>
                </a:cubicBezTo>
                <a:cubicBezTo>
                  <a:pt x="5137069" y="1583940"/>
                  <a:pt x="5137069" y="1583940"/>
                  <a:pt x="5137069" y="1583940"/>
                </a:cubicBezTo>
                <a:cubicBezTo>
                  <a:pt x="5139030" y="1584181"/>
                  <a:pt x="5139030" y="1584181"/>
                  <a:pt x="5139030" y="1584181"/>
                </a:cubicBezTo>
                <a:cubicBezTo>
                  <a:pt x="5140991" y="1584424"/>
                  <a:pt x="5140991" y="1584424"/>
                  <a:pt x="5142952" y="1584665"/>
                </a:cubicBezTo>
                <a:cubicBezTo>
                  <a:pt x="5144914" y="1584907"/>
                  <a:pt x="5145309" y="1581585"/>
                  <a:pt x="5147270" y="1581828"/>
                </a:cubicBezTo>
                <a:cubicBezTo>
                  <a:pt x="5147270" y="1581828"/>
                  <a:pt x="5149232" y="1582070"/>
                  <a:pt x="5149232" y="1582070"/>
                </a:cubicBezTo>
                <a:cubicBezTo>
                  <a:pt x="5149232" y="1582070"/>
                  <a:pt x="5150798" y="1585633"/>
                  <a:pt x="5150798" y="1585633"/>
                </a:cubicBezTo>
                <a:cubicBezTo>
                  <a:pt x="5155116" y="1582795"/>
                  <a:pt x="5159039" y="1583278"/>
                  <a:pt x="5162962" y="1583763"/>
                </a:cubicBezTo>
                <a:cubicBezTo>
                  <a:pt x="5165318" y="1580684"/>
                  <a:pt x="5167279" y="1580926"/>
                  <a:pt x="5170807" y="1584730"/>
                </a:cubicBezTo>
                <a:cubicBezTo>
                  <a:pt x="5172373" y="1588294"/>
                  <a:pt x="5174335" y="1588536"/>
                  <a:pt x="5176296" y="1588778"/>
                </a:cubicBezTo>
                <a:cubicBezTo>
                  <a:pt x="5173544" y="1595177"/>
                  <a:pt x="5173150" y="1598497"/>
                  <a:pt x="5171189" y="1598256"/>
                </a:cubicBezTo>
                <a:cubicBezTo>
                  <a:pt x="5171189" y="1598256"/>
                  <a:pt x="5169226" y="1598014"/>
                  <a:pt x="5167265" y="1597771"/>
                </a:cubicBezTo>
                <a:cubicBezTo>
                  <a:pt x="5162947" y="1600610"/>
                  <a:pt x="5157063" y="1599884"/>
                  <a:pt x="5151179" y="1599158"/>
                </a:cubicBezTo>
                <a:cubicBezTo>
                  <a:pt x="5152745" y="1602720"/>
                  <a:pt x="5154311" y="1606283"/>
                  <a:pt x="5155877" y="1609846"/>
                </a:cubicBezTo>
                <a:cubicBezTo>
                  <a:pt x="5155877" y="1609846"/>
                  <a:pt x="5153520" y="1612925"/>
                  <a:pt x="5153520" y="1612925"/>
                </a:cubicBezTo>
                <a:cubicBezTo>
                  <a:pt x="5157839" y="1610088"/>
                  <a:pt x="5162157" y="1607251"/>
                  <a:pt x="5164118" y="1607493"/>
                </a:cubicBezTo>
                <a:lnTo>
                  <a:pt x="5165996" y="1605041"/>
                </a:lnTo>
                <a:lnTo>
                  <a:pt x="5166474" y="1604414"/>
                </a:lnTo>
                <a:lnTo>
                  <a:pt x="5167075" y="1604907"/>
                </a:lnTo>
                <a:lnTo>
                  <a:pt x="5166521" y="1605632"/>
                </a:lnTo>
                <a:cubicBezTo>
                  <a:pt x="5166454" y="1606193"/>
                  <a:pt x="5166669" y="1606680"/>
                  <a:pt x="5167000" y="1606721"/>
                </a:cubicBezTo>
                <a:cubicBezTo>
                  <a:pt x="5167332" y="1606763"/>
                  <a:pt x="5167654" y="1606340"/>
                  <a:pt x="5167721" y="1605780"/>
                </a:cubicBezTo>
                <a:lnTo>
                  <a:pt x="5167485" y="1605242"/>
                </a:lnTo>
                <a:lnTo>
                  <a:pt x="5168287" y="1605901"/>
                </a:lnTo>
                <a:cubicBezTo>
                  <a:pt x="5168828" y="1605546"/>
                  <a:pt x="5169416" y="1604777"/>
                  <a:pt x="5170398" y="1604898"/>
                </a:cubicBezTo>
                <a:cubicBezTo>
                  <a:pt x="5174716" y="1602061"/>
                  <a:pt x="5178638" y="1602545"/>
                  <a:pt x="5182561" y="1603029"/>
                </a:cubicBezTo>
                <a:cubicBezTo>
                  <a:pt x="5182561" y="1603029"/>
                  <a:pt x="5184522" y="1603271"/>
                  <a:pt x="5186483" y="1603513"/>
                </a:cubicBezTo>
                <a:cubicBezTo>
                  <a:pt x="5188840" y="1600433"/>
                  <a:pt x="5190803" y="1600675"/>
                  <a:pt x="5190803" y="1600675"/>
                </a:cubicBezTo>
                <a:cubicBezTo>
                  <a:pt x="5193158" y="1597596"/>
                  <a:pt x="5194725" y="1601158"/>
                  <a:pt x="5196291" y="1604723"/>
                </a:cubicBezTo>
                <a:cubicBezTo>
                  <a:pt x="5204531" y="1602368"/>
                  <a:pt x="5214338" y="1603577"/>
                  <a:pt x="5224540" y="1601467"/>
                </a:cubicBezTo>
                <a:cubicBezTo>
                  <a:pt x="5222974" y="1597905"/>
                  <a:pt x="5221013" y="1597662"/>
                  <a:pt x="5221408" y="1594342"/>
                </a:cubicBezTo>
                <a:cubicBezTo>
                  <a:pt x="5223370" y="1594584"/>
                  <a:pt x="5227292" y="1595067"/>
                  <a:pt x="5229648" y="1591988"/>
                </a:cubicBezTo>
                <a:cubicBezTo>
                  <a:pt x="5229253" y="1595310"/>
                  <a:pt x="5231215" y="1595552"/>
                  <a:pt x="5231215" y="1595552"/>
                </a:cubicBezTo>
                <a:cubicBezTo>
                  <a:pt x="5230820" y="1598872"/>
                  <a:pt x="5230820" y="1598872"/>
                  <a:pt x="5228463" y="1601950"/>
                </a:cubicBezTo>
                <a:cubicBezTo>
                  <a:pt x="5236704" y="1599598"/>
                  <a:pt x="5242984" y="1597003"/>
                  <a:pt x="5248867" y="1597729"/>
                </a:cubicBezTo>
                <a:cubicBezTo>
                  <a:pt x="5246906" y="1597487"/>
                  <a:pt x="5245340" y="1593923"/>
                  <a:pt x="5243379" y="1593682"/>
                </a:cubicBezTo>
                <a:cubicBezTo>
                  <a:pt x="5249658" y="1591087"/>
                  <a:pt x="5257503" y="1592054"/>
                  <a:pt x="5263782" y="1589460"/>
                </a:cubicBezTo>
                <a:cubicBezTo>
                  <a:pt x="5263387" y="1592780"/>
                  <a:pt x="5262993" y="1596101"/>
                  <a:pt x="5261032" y="1595858"/>
                </a:cubicBezTo>
                <a:cubicBezTo>
                  <a:pt x="5279078" y="1594715"/>
                  <a:pt x="5299088" y="1593814"/>
                  <a:pt x="5315569" y="1589107"/>
                </a:cubicBezTo>
                <a:cubicBezTo>
                  <a:pt x="5303405" y="1590976"/>
                  <a:pt x="5289281" y="1592605"/>
                  <a:pt x="5277117" y="1594473"/>
                </a:cubicBezTo>
                <a:cubicBezTo>
                  <a:pt x="5270838" y="1597068"/>
                  <a:pt x="5266520" y="1599906"/>
                  <a:pt x="5260240" y="1602501"/>
                </a:cubicBezTo>
                <a:cubicBezTo>
                  <a:pt x="5260240" y="1602501"/>
                  <a:pt x="5254356" y="1601775"/>
                  <a:pt x="5254356" y="1601775"/>
                </a:cubicBezTo>
                <a:cubicBezTo>
                  <a:pt x="5252395" y="1601533"/>
                  <a:pt x="5252395" y="1601533"/>
                  <a:pt x="5252395" y="1601533"/>
                </a:cubicBezTo>
                <a:cubicBezTo>
                  <a:pt x="5250434" y="1601292"/>
                  <a:pt x="5248472" y="1601050"/>
                  <a:pt x="5244550" y="1600566"/>
                </a:cubicBezTo>
                <a:cubicBezTo>
                  <a:pt x="5240231" y="1603402"/>
                  <a:pt x="5234347" y="1602676"/>
                  <a:pt x="5228068" y="1605271"/>
                </a:cubicBezTo>
                <a:cubicBezTo>
                  <a:pt x="5228068" y="1605271"/>
                  <a:pt x="5226106" y="1605029"/>
                  <a:pt x="5226106" y="1605029"/>
                </a:cubicBezTo>
                <a:cubicBezTo>
                  <a:pt x="5216300" y="1603820"/>
                  <a:pt x="5208059" y="1606173"/>
                  <a:pt x="5197857" y="1608285"/>
                </a:cubicBezTo>
                <a:cubicBezTo>
                  <a:pt x="5199423" y="1611847"/>
                  <a:pt x="5199028" y="1615168"/>
                  <a:pt x="5198237" y="1621810"/>
                </a:cubicBezTo>
                <a:cubicBezTo>
                  <a:pt x="5199013" y="1632015"/>
                  <a:pt x="5195867" y="1641734"/>
                  <a:pt x="5191945" y="1641251"/>
                </a:cubicBezTo>
                <a:cubicBezTo>
                  <a:pt x="5185664" y="1643847"/>
                  <a:pt x="5181361" y="1629837"/>
                  <a:pt x="5181376" y="1612990"/>
                </a:cubicBezTo>
                <a:cubicBezTo>
                  <a:pt x="5181376" y="1612990"/>
                  <a:pt x="5183732" y="1609912"/>
                  <a:pt x="5183732" y="1609912"/>
                </a:cubicBezTo>
                <a:cubicBezTo>
                  <a:pt x="5177452" y="1612507"/>
                  <a:pt x="5171568" y="1611781"/>
                  <a:pt x="5165289" y="1614377"/>
                </a:cubicBezTo>
                <a:cubicBezTo>
                  <a:pt x="5163328" y="1614135"/>
                  <a:pt x="5159010" y="1616972"/>
                  <a:pt x="5157048" y="1616730"/>
                </a:cubicBezTo>
                <a:cubicBezTo>
                  <a:pt x="5155087" y="1616487"/>
                  <a:pt x="5155087" y="1616487"/>
                  <a:pt x="5153125" y="1616246"/>
                </a:cubicBezTo>
                <a:cubicBezTo>
                  <a:pt x="5148018" y="1625725"/>
                  <a:pt x="5139791" y="1611232"/>
                  <a:pt x="5136644" y="1620951"/>
                </a:cubicBezTo>
                <a:cubicBezTo>
                  <a:pt x="5134289" y="1624031"/>
                  <a:pt x="5132326" y="1623790"/>
                  <a:pt x="5130365" y="1623548"/>
                </a:cubicBezTo>
                <a:cubicBezTo>
                  <a:pt x="5129969" y="1626868"/>
                  <a:pt x="5128008" y="1626626"/>
                  <a:pt x="5123691" y="1629462"/>
                </a:cubicBezTo>
                <a:cubicBezTo>
                  <a:pt x="5115054" y="1635137"/>
                  <a:pt x="5108380" y="1641053"/>
                  <a:pt x="5101324" y="1633444"/>
                </a:cubicBezTo>
                <a:cubicBezTo>
                  <a:pt x="5093479" y="1632477"/>
                  <a:pt x="5087596" y="1631751"/>
                  <a:pt x="5081711" y="1631025"/>
                </a:cubicBezTo>
                <a:cubicBezTo>
                  <a:pt x="5079750" y="1630783"/>
                  <a:pt x="5077789" y="1630542"/>
                  <a:pt x="5076617" y="1623657"/>
                </a:cubicBezTo>
                <a:cubicBezTo>
                  <a:pt x="5077012" y="1620337"/>
                  <a:pt x="5077012" y="1620337"/>
                  <a:pt x="5077012" y="1620337"/>
                </a:cubicBezTo>
                <a:cubicBezTo>
                  <a:pt x="5066810" y="1622447"/>
                  <a:pt x="5058569" y="1624800"/>
                  <a:pt x="5050329" y="1627155"/>
                </a:cubicBezTo>
                <a:cubicBezTo>
                  <a:pt x="5049933" y="1630475"/>
                  <a:pt x="5049538" y="1633795"/>
                  <a:pt x="5049538" y="1633795"/>
                </a:cubicBezTo>
                <a:cubicBezTo>
                  <a:pt x="5049538" y="1633795"/>
                  <a:pt x="5051499" y="1634038"/>
                  <a:pt x="5051499" y="1634038"/>
                </a:cubicBezTo>
                <a:cubicBezTo>
                  <a:pt x="5051499" y="1634038"/>
                  <a:pt x="5051895" y="1630717"/>
                  <a:pt x="5051895" y="1630717"/>
                </a:cubicBezTo>
                <a:cubicBezTo>
                  <a:pt x="5054251" y="1627638"/>
                  <a:pt x="5058569" y="1624800"/>
                  <a:pt x="5062492" y="1625284"/>
                </a:cubicBezTo>
                <a:cubicBezTo>
                  <a:pt x="5064454" y="1625526"/>
                  <a:pt x="5064058" y="1628848"/>
                  <a:pt x="5063663" y="1632168"/>
                </a:cubicBezTo>
                <a:cubicBezTo>
                  <a:pt x="5065624" y="1632410"/>
                  <a:pt x="5067190" y="1635973"/>
                  <a:pt x="5066400" y="1642615"/>
                </a:cubicBezTo>
                <a:cubicBezTo>
                  <a:pt x="5064439" y="1642374"/>
                  <a:pt x="5064439" y="1642374"/>
                  <a:pt x="5064044" y="1645693"/>
                </a:cubicBezTo>
                <a:cubicBezTo>
                  <a:pt x="5061687" y="1648772"/>
                  <a:pt x="5057764" y="1648288"/>
                  <a:pt x="5051089" y="1654204"/>
                </a:cubicBezTo>
                <a:cubicBezTo>
                  <a:pt x="5051485" y="1650883"/>
                  <a:pt x="5051880" y="1647562"/>
                  <a:pt x="5051880" y="1647562"/>
                </a:cubicBezTo>
                <a:cubicBezTo>
                  <a:pt x="5045995" y="1646837"/>
                  <a:pt x="5041678" y="1649673"/>
                  <a:pt x="5035399" y="1652270"/>
                </a:cubicBezTo>
                <a:cubicBezTo>
                  <a:pt x="5035399" y="1652270"/>
                  <a:pt x="5033437" y="1652028"/>
                  <a:pt x="5033041" y="1655348"/>
                </a:cubicBezTo>
                <a:cubicBezTo>
                  <a:pt x="5032646" y="1658669"/>
                  <a:pt x="5032646" y="1658669"/>
                  <a:pt x="5032251" y="1661989"/>
                </a:cubicBezTo>
                <a:cubicBezTo>
                  <a:pt x="5032251" y="1661989"/>
                  <a:pt x="5034213" y="1662231"/>
                  <a:pt x="5034213" y="1662231"/>
                </a:cubicBezTo>
                <a:cubicBezTo>
                  <a:pt x="5038136" y="1662714"/>
                  <a:pt x="5044020" y="1663440"/>
                  <a:pt x="5046772" y="1657042"/>
                </a:cubicBezTo>
                <a:cubicBezTo>
                  <a:pt x="5052655" y="1657768"/>
                  <a:pt x="5058540" y="1658493"/>
                  <a:pt x="5064424" y="1659218"/>
                </a:cubicBezTo>
                <a:cubicBezTo>
                  <a:pt x="5082867" y="1654754"/>
                  <a:pt x="5105233" y="1650773"/>
                  <a:pt x="5124861" y="1636348"/>
                </a:cubicBezTo>
                <a:cubicBezTo>
                  <a:pt x="5135458" y="1630914"/>
                  <a:pt x="5145266" y="1632124"/>
                  <a:pt x="5154677" y="1636654"/>
                </a:cubicBezTo>
                <a:cubicBezTo>
                  <a:pt x="5156639" y="1636896"/>
                  <a:pt x="5158205" y="1640460"/>
                  <a:pt x="5157415" y="1647101"/>
                </a:cubicBezTo>
                <a:cubicBezTo>
                  <a:pt x="5158585" y="1653984"/>
                  <a:pt x="5156229" y="1657064"/>
                  <a:pt x="5154268" y="1656822"/>
                </a:cubicBezTo>
                <a:cubicBezTo>
                  <a:pt x="5152306" y="1656579"/>
                  <a:pt x="5152306" y="1656579"/>
                  <a:pt x="5152306" y="1656579"/>
                </a:cubicBezTo>
                <a:cubicBezTo>
                  <a:pt x="5152292" y="1673425"/>
                  <a:pt x="5149540" y="1679826"/>
                  <a:pt x="5141694" y="1678859"/>
                </a:cubicBezTo>
                <a:cubicBezTo>
                  <a:pt x="5140523" y="1671974"/>
                  <a:pt x="5141314" y="1665333"/>
                  <a:pt x="5142104" y="1658691"/>
                </a:cubicBezTo>
                <a:cubicBezTo>
                  <a:pt x="5120133" y="1659350"/>
                  <a:pt x="5099729" y="1663574"/>
                  <a:pt x="5077744" y="1681078"/>
                </a:cubicBezTo>
                <a:cubicBezTo>
                  <a:pt x="5071860" y="1680353"/>
                  <a:pt x="5068333" y="1676549"/>
                  <a:pt x="5062448" y="1675823"/>
                </a:cubicBezTo>
                <a:cubicBezTo>
                  <a:pt x="5049889" y="1681014"/>
                  <a:pt x="5038121" y="1679562"/>
                  <a:pt x="5024392" y="1677868"/>
                </a:cubicBezTo>
                <a:lnTo>
                  <a:pt x="4999392" y="1677281"/>
                </a:lnTo>
                <a:lnTo>
                  <a:pt x="4998932" y="1676648"/>
                </a:lnTo>
                <a:lnTo>
                  <a:pt x="4998784" y="1677267"/>
                </a:lnTo>
                <a:lnTo>
                  <a:pt x="4990652" y="1677076"/>
                </a:lnTo>
                <a:cubicBezTo>
                  <a:pt x="4990652" y="1677076"/>
                  <a:pt x="4990258" y="1680397"/>
                  <a:pt x="4990258" y="1680397"/>
                </a:cubicBezTo>
                <a:cubicBezTo>
                  <a:pt x="4969853" y="1684620"/>
                  <a:pt x="4949450" y="1688842"/>
                  <a:pt x="4927083" y="1692823"/>
                </a:cubicBezTo>
                <a:cubicBezTo>
                  <a:pt x="4929045" y="1693065"/>
                  <a:pt x="4930611" y="1696628"/>
                  <a:pt x="4931781" y="1703511"/>
                </a:cubicBezTo>
                <a:cubicBezTo>
                  <a:pt x="4934928" y="1693791"/>
                  <a:pt x="4940417" y="1697837"/>
                  <a:pt x="4943945" y="1701642"/>
                </a:cubicBezTo>
                <a:cubicBezTo>
                  <a:pt x="4945906" y="1701883"/>
                  <a:pt x="4945116" y="1708526"/>
                  <a:pt x="4945116" y="1708526"/>
                </a:cubicBezTo>
                <a:cubicBezTo>
                  <a:pt x="4942364" y="1714924"/>
                  <a:pt x="4938046" y="1717762"/>
                  <a:pt x="4934519" y="1713957"/>
                </a:cubicBezTo>
                <a:cubicBezTo>
                  <a:pt x="4934124" y="1717277"/>
                  <a:pt x="4933729" y="1720599"/>
                  <a:pt x="4935295" y="1724161"/>
                </a:cubicBezTo>
                <a:cubicBezTo>
                  <a:pt x="4934900" y="1727482"/>
                  <a:pt x="4934900" y="1727482"/>
                  <a:pt x="4934900" y="1727482"/>
                </a:cubicBezTo>
                <a:cubicBezTo>
                  <a:pt x="4979235" y="1722842"/>
                  <a:pt x="5022796" y="1707997"/>
                  <a:pt x="5066342" y="1709999"/>
                </a:cubicBezTo>
                <a:cubicBezTo>
                  <a:pt x="5080862" y="1705050"/>
                  <a:pt x="5094986" y="1703423"/>
                  <a:pt x="5109508" y="1698475"/>
                </a:cubicBezTo>
                <a:cubicBezTo>
                  <a:pt x="5092997" y="1736873"/>
                  <a:pt x="5075344" y="1734695"/>
                  <a:pt x="5055730" y="1732276"/>
                </a:cubicBezTo>
                <a:cubicBezTo>
                  <a:pt x="5039644" y="1733663"/>
                  <a:pt x="5025124" y="1738610"/>
                  <a:pt x="5009037" y="1739996"/>
                </a:cubicBezTo>
                <a:cubicBezTo>
                  <a:pt x="5010998" y="1740237"/>
                  <a:pt x="5014526" y="1744043"/>
                  <a:pt x="5017659" y="1751168"/>
                </a:cubicBezTo>
                <a:cubicBezTo>
                  <a:pt x="5017263" y="1754488"/>
                  <a:pt x="5018829" y="1758052"/>
                  <a:pt x="5018039" y="1764693"/>
                </a:cubicBezTo>
                <a:cubicBezTo>
                  <a:pt x="5027846" y="1765903"/>
                  <a:pt x="5038048" y="1763792"/>
                  <a:pt x="5046670" y="1774964"/>
                </a:cubicBezTo>
                <a:cubicBezTo>
                  <a:pt x="5050197" y="1778769"/>
                  <a:pt x="5056082" y="1779495"/>
                  <a:pt x="5060004" y="1779978"/>
                </a:cubicBezTo>
                <a:cubicBezTo>
                  <a:pt x="5060400" y="1776657"/>
                  <a:pt x="5060795" y="1773336"/>
                  <a:pt x="5061585" y="1766695"/>
                </a:cubicBezTo>
                <a:cubicBezTo>
                  <a:pt x="5067073" y="1770741"/>
                  <a:pt x="5068640" y="1774304"/>
                  <a:pt x="5069811" y="1781188"/>
                </a:cubicBezTo>
                <a:cubicBezTo>
                  <a:pt x="5079619" y="1782397"/>
                  <a:pt x="5087465" y="1783365"/>
                  <a:pt x="5097666" y="1781254"/>
                </a:cubicBezTo>
                <a:cubicBezTo>
                  <a:pt x="5145544" y="1763572"/>
                  <a:pt x="5191037" y="1782661"/>
                  <a:pt x="5238900" y="1781825"/>
                </a:cubicBezTo>
                <a:cubicBezTo>
                  <a:pt x="5238110" y="1788468"/>
                  <a:pt x="5239281" y="1795350"/>
                  <a:pt x="5238490" y="1801993"/>
                </a:cubicBezTo>
                <a:cubicBezTo>
                  <a:pt x="5202791" y="1800958"/>
                  <a:pt x="5166696" y="1803247"/>
                  <a:pt x="5132562" y="1805775"/>
                </a:cubicBezTo>
                <a:cubicBezTo>
                  <a:pt x="5131771" y="1812418"/>
                  <a:pt x="5132942" y="1819300"/>
                  <a:pt x="5132151" y="1825943"/>
                </a:cubicBezTo>
                <a:cubicBezTo>
                  <a:pt x="5141958" y="1827152"/>
                  <a:pt x="5151765" y="1828361"/>
                  <a:pt x="5157650" y="1829087"/>
                </a:cubicBezTo>
                <a:cubicBezTo>
                  <a:pt x="5153331" y="1831924"/>
                  <a:pt x="5148618" y="1838083"/>
                  <a:pt x="5141944" y="1843998"/>
                </a:cubicBezTo>
                <a:cubicBezTo>
                  <a:pt x="5163914" y="1843338"/>
                  <a:pt x="5183923" y="1842437"/>
                  <a:pt x="5203933" y="1841534"/>
                </a:cubicBezTo>
                <a:cubicBezTo>
                  <a:pt x="5210212" y="1838939"/>
                  <a:pt x="5214135" y="1839424"/>
                  <a:pt x="5217662" y="1843228"/>
                </a:cubicBezTo>
                <a:cubicBezTo>
                  <a:pt x="5203142" y="1848177"/>
                  <a:pt x="5187056" y="1849561"/>
                  <a:pt x="5172932" y="1851189"/>
                </a:cubicBezTo>
                <a:cubicBezTo>
                  <a:pt x="5158806" y="1852817"/>
                  <a:pt x="5144681" y="1854445"/>
                  <a:pt x="5130556" y="1856072"/>
                </a:cubicBezTo>
                <a:cubicBezTo>
                  <a:pt x="5119168" y="1868145"/>
                  <a:pt x="5107780" y="1880219"/>
                  <a:pt x="5095222" y="1885410"/>
                </a:cubicBezTo>
                <a:cubicBezTo>
                  <a:pt x="5115231" y="1884507"/>
                  <a:pt x="5141125" y="1884332"/>
                  <a:pt x="5159172" y="1883188"/>
                </a:cubicBezTo>
                <a:cubicBezTo>
                  <a:pt x="5163490" y="1880352"/>
                  <a:pt x="5165847" y="1877272"/>
                  <a:pt x="5168598" y="1870872"/>
                </a:cubicBezTo>
                <a:cubicBezTo>
                  <a:pt x="5168994" y="1867553"/>
                  <a:pt x="5166242" y="1873951"/>
                  <a:pt x="5168994" y="1867553"/>
                </a:cubicBezTo>
                <a:cubicBezTo>
                  <a:pt x="5169784" y="1860910"/>
                  <a:pt x="5181553" y="1862362"/>
                  <a:pt x="5185475" y="1862845"/>
                </a:cubicBezTo>
                <a:cubicBezTo>
                  <a:pt x="5187438" y="1863087"/>
                  <a:pt x="5187438" y="1863087"/>
                  <a:pt x="5187438" y="1863087"/>
                </a:cubicBezTo>
                <a:cubicBezTo>
                  <a:pt x="5189399" y="1863329"/>
                  <a:pt x="5191755" y="1860250"/>
                  <a:pt x="5192150" y="1856930"/>
                </a:cubicBezTo>
                <a:cubicBezTo>
                  <a:pt x="5198033" y="1857656"/>
                  <a:pt x="5199995" y="1857897"/>
                  <a:pt x="5205484" y="1861944"/>
                </a:cubicBezTo>
                <a:cubicBezTo>
                  <a:pt x="5207445" y="1862186"/>
                  <a:pt x="5209011" y="1865749"/>
                  <a:pt x="5210974" y="1865990"/>
                </a:cubicBezTo>
                <a:cubicBezTo>
                  <a:pt x="5214896" y="1866473"/>
                  <a:pt x="5208616" y="1869068"/>
                  <a:pt x="5214896" y="1866473"/>
                </a:cubicBezTo>
                <a:cubicBezTo>
                  <a:pt x="5223927" y="1857479"/>
                  <a:pt x="5246687" y="1850178"/>
                  <a:pt x="5258837" y="1865155"/>
                </a:cubicBezTo>
                <a:cubicBezTo>
                  <a:pt x="5264326" y="1869202"/>
                  <a:pt x="5270209" y="1869927"/>
                  <a:pt x="5274528" y="1867091"/>
                </a:cubicBezTo>
                <a:cubicBezTo>
                  <a:pt x="5276884" y="1864011"/>
                  <a:pt x="5279242" y="1860932"/>
                  <a:pt x="5283164" y="1861416"/>
                </a:cubicBezTo>
                <a:cubicBezTo>
                  <a:pt x="5285127" y="1861658"/>
                  <a:pt x="5284730" y="1864978"/>
                  <a:pt x="5286296" y="1868542"/>
                </a:cubicBezTo>
                <a:cubicBezTo>
                  <a:pt x="5290614" y="1865704"/>
                  <a:pt x="5296498" y="1866430"/>
                  <a:pt x="5301987" y="1870477"/>
                </a:cubicBezTo>
                <a:cubicBezTo>
                  <a:pt x="5301592" y="1873797"/>
                  <a:pt x="5301592" y="1873797"/>
                  <a:pt x="5299631" y="1873556"/>
                </a:cubicBezTo>
                <a:cubicBezTo>
                  <a:pt x="5299236" y="1876876"/>
                  <a:pt x="5290994" y="1879229"/>
                  <a:pt x="5289033" y="1878987"/>
                </a:cubicBezTo>
                <a:cubicBezTo>
                  <a:pt x="5289033" y="1878987"/>
                  <a:pt x="5289033" y="1878987"/>
                  <a:pt x="5288638" y="1882309"/>
                </a:cubicBezTo>
                <a:cubicBezTo>
                  <a:pt x="5289414" y="1892512"/>
                  <a:pt x="5287833" y="1905796"/>
                  <a:pt x="5281949" y="1905070"/>
                </a:cubicBezTo>
                <a:cubicBezTo>
                  <a:pt x="5279988" y="1904828"/>
                  <a:pt x="5276065" y="1904344"/>
                  <a:pt x="5274499" y="1900782"/>
                </a:cubicBezTo>
                <a:cubicBezTo>
                  <a:pt x="5274499" y="1900782"/>
                  <a:pt x="5272538" y="1900540"/>
                  <a:pt x="5270577" y="1900298"/>
                </a:cubicBezTo>
                <a:cubicBezTo>
                  <a:pt x="5266653" y="1899814"/>
                  <a:pt x="5264692" y="1899573"/>
                  <a:pt x="5262730" y="1899330"/>
                </a:cubicBezTo>
                <a:cubicBezTo>
                  <a:pt x="5262730" y="1899330"/>
                  <a:pt x="5262335" y="1902651"/>
                  <a:pt x="5262335" y="1902651"/>
                </a:cubicBezTo>
                <a:cubicBezTo>
                  <a:pt x="5263506" y="1909535"/>
                  <a:pt x="5262716" y="1916176"/>
                  <a:pt x="5261925" y="1922819"/>
                </a:cubicBezTo>
                <a:cubicBezTo>
                  <a:pt x="5263886" y="1923061"/>
                  <a:pt x="5265848" y="1923302"/>
                  <a:pt x="5269376" y="1927107"/>
                </a:cubicBezTo>
                <a:cubicBezTo>
                  <a:pt x="5248578" y="1934651"/>
                  <a:pt x="5226606" y="1935309"/>
                  <a:pt x="5206598" y="1936211"/>
                </a:cubicBezTo>
                <a:lnTo>
                  <a:pt x="5206202" y="1939533"/>
                </a:lnTo>
                <a:cubicBezTo>
                  <a:pt x="5205411" y="1946174"/>
                  <a:pt x="5203830" y="1959458"/>
                  <a:pt x="5198341" y="1955411"/>
                </a:cubicBezTo>
                <a:cubicBezTo>
                  <a:pt x="5197947" y="1958732"/>
                  <a:pt x="5202264" y="1955895"/>
                  <a:pt x="5195986" y="1958490"/>
                </a:cubicBezTo>
                <a:cubicBezTo>
                  <a:pt x="5190101" y="1957764"/>
                  <a:pt x="5176372" y="1956071"/>
                  <a:pt x="5167735" y="1961745"/>
                </a:cubicBezTo>
                <a:cubicBezTo>
                  <a:pt x="5163813" y="1961262"/>
                  <a:pt x="5156742" y="1970497"/>
                  <a:pt x="5152820" y="1970013"/>
                </a:cubicBezTo>
                <a:cubicBezTo>
                  <a:pt x="5152820" y="1970013"/>
                  <a:pt x="5152425" y="1973335"/>
                  <a:pt x="5152425" y="1973335"/>
                </a:cubicBezTo>
                <a:cubicBezTo>
                  <a:pt x="5152030" y="1976656"/>
                  <a:pt x="5148883" y="1986376"/>
                  <a:pt x="5144960" y="1985893"/>
                </a:cubicBezTo>
                <a:cubicBezTo>
                  <a:pt x="5142998" y="1985650"/>
                  <a:pt x="5142222" y="1975446"/>
                  <a:pt x="5137128" y="1968078"/>
                </a:cubicBezTo>
                <a:cubicBezTo>
                  <a:pt x="5139486" y="1965000"/>
                  <a:pt x="5141842" y="1961920"/>
                  <a:pt x="5142238" y="1958601"/>
                </a:cubicBezTo>
                <a:cubicBezTo>
                  <a:pt x="5137538" y="1947912"/>
                  <a:pt x="5121057" y="1952617"/>
                  <a:pt x="5113606" y="1948329"/>
                </a:cubicBezTo>
                <a:cubicBezTo>
                  <a:pt x="5113606" y="1948329"/>
                  <a:pt x="5109684" y="1947846"/>
                  <a:pt x="5107723" y="1947603"/>
                </a:cubicBezTo>
                <a:cubicBezTo>
                  <a:pt x="5113211" y="1951649"/>
                  <a:pt x="5117134" y="1952134"/>
                  <a:pt x="5117911" y="1962338"/>
                </a:cubicBezTo>
                <a:cubicBezTo>
                  <a:pt x="5109654" y="1981538"/>
                  <a:pt x="5101400" y="2000737"/>
                  <a:pt x="5093539" y="2016615"/>
                </a:cubicBezTo>
                <a:cubicBezTo>
                  <a:pt x="5093539" y="2016615"/>
                  <a:pt x="5093539" y="2016615"/>
                  <a:pt x="5095500" y="2016857"/>
                </a:cubicBezTo>
                <a:cubicBezTo>
                  <a:pt x="5099029" y="2020662"/>
                  <a:pt x="5104517" y="2024708"/>
                  <a:pt x="5110402" y="2025434"/>
                </a:cubicBezTo>
                <a:cubicBezTo>
                  <a:pt x="5106478" y="2024950"/>
                  <a:pt x="5102161" y="2027787"/>
                  <a:pt x="5100199" y="2027545"/>
                </a:cubicBezTo>
                <a:cubicBezTo>
                  <a:pt x="5105293" y="2034913"/>
                  <a:pt x="5109216" y="2035398"/>
                  <a:pt x="5114705" y="2039443"/>
                </a:cubicBezTo>
                <a:cubicBezTo>
                  <a:pt x="5117851" y="2029722"/>
                  <a:pt x="5120999" y="2020002"/>
                  <a:pt x="5124922" y="2020485"/>
                </a:cubicBezTo>
                <a:cubicBezTo>
                  <a:pt x="5128844" y="2020970"/>
                  <a:pt x="5133938" y="2028337"/>
                  <a:pt x="5134714" y="2038543"/>
                </a:cubicBezTo>
                <a:cubicBezTo>
                  <a:pt x="5136675" y="2038784"/>
                  <a:pt x="5138637" y="2039026"/>
                  <a:pt x="5140598" y="2039268"/>
                </a:cubicBezTo>
                <a:cubicBezTo>
                  <a:pt x="5146482" y="2039993"/>
                  <a:pt x="5150405" y="2040478"/>
                  <a:pt x="5138241" y="2042346"/>
                </a:cubicBezTo>
                <a:cubicBezTo>
                  <a:pt x="5136280" y="2042105"/>
                  <a:pt x="5136280" y="2042105"/>
                  <a:pt x="5136280" y="2042105"/>
                </a:cubicBezTo>
                <a:cubicBezTo>
                  <a:pt x="5135885" y="2045426"/>
                  <a:pt x="5135885" y="2045426"/>
                  <a:pt x="5135490" y="2048746"/>
                </a:cubicBezTo>
                <a:cubicBezTo>
                  <a:pt x="5135490" y="2048746"/>
                  <a:pt x="5135490" y="2048746"/>
                  <a:pt x="5135096" y="2052067"/>
                </a:cubicBezTo>
                <a:cubicBezTo>
                  <a:pt x="5139018" y="2052551"/>
                  <a:pt x="5142940" y="2053036"/>
                  <a:pt x="5149219" y="2050441"/>
                </a:cubicBezTo>
                <a:cubicBezTo>
                  <a:pt x="5148825" y="2053760"/>
                  <a:pt x="5148429" y="2057081"/>
                  <a:pt x="5148034" y="2060402"/>
                </a:cubicBezTo>
                <a:cubicBezTo>
                  <a:pt x="5143716" y="2063240"/>
                  <a:pt x="5137831" y="2062514"/>
                  <a:pt x="5131552" y="2065109"/>
                </a:cubicBezTo>
                <a:cubicBezTo>
                  <a:pt x="5137436" y="2065835"/>
                  <a:pt x="5141755" y="2062998"/>
                  <a:pt x="5147244" y="2067044"/>
                </a:cubicBezTo>
                <a:cubicBezTo>
                  <a:pt x="5149205" y="2067286"/>
                  <a:pt x="5151166" y="2067529"/>
                  <a:pt x="5155089" y="2068012"/>
                </a:cubicBezTo>
                <a:cubicBezTo>
                  <a:pt x="5155484" y="2064691"/>
                  <a:pt x="5155484" y="2064691"/>
                  <a:pt x="5155484" y="2064691"/>
                </a:cubicBezTo>
                <a:cubicBezTo>
                  <a:pt x="5160197" y="2058533"/>
                  <a:pt x="5168438" y="2056180"/>
                  <a:pt x="5174717" y="2053585"/>
                </a:cubicBezTo>
                <a:cubicBezTo>
                  <a:pt x="5176284" y="2057147"/>
                  <a:pt x="5175889" y="2060468"/>
                  <a:pt x="5177455" y="2064031"/>
                </a:cubicBezTo>
                <a:cubicBezTo>
                  <a:pt x="5177455" y="2064031"/>
                  <a:pt x="5179416" y="2064273"/>
                  <a:pt x="5181378" y="2064514"/>
                </a:cubicBezTo>
                <a:cubicBezTo>
                  <a:pt x="5191214" y="2032033"/>
                  <a:pt x="5207709" y="2010480"/>
                  <a:pt x="5224176" y="2022620"/>
                </a:cubicBezTo>
                <a:cubicBezTo>
                  <a:pt x="5229666" y="2026666"/>
                  <a:pt x="5234364" y="2037354"/>
                  <a:pt x="5238668" y="2051364"/>
                </a:cubicBezTo>
                <a:cubicBezTo>
                  <a:pt x="5238272" y="2054685"/>
                  <a:pt x="5239838" y="2058247"/>
                  <a:pt x="5239838" y="2058247"/>
                </a:cubicBezTo>
                <a:cubicBezTo>
                  <a:pt x="5245722" y="2058972"/>
                  <a:pt x="5252002" y="2056378"/>
                  <a:pt x="5258282" y="2053783"/>
                </a:cubicBezTo>
                <a:cubicBezTo>
                  <a:pt x="5272406" y="2052156"/>
                  <a:pt x="5286531" y="2050527"/>
                  <a:pt x="5298694" y="2048658"/>
                </a:cubicBezTo>
                <a:cubicBezTo>
                  <a:pt x="5299089" y="2045338"/>
                  <a:pt x="5297523" y="2041774"/>
                  <a:pt x="5298314" y="2035133"/>
                </a:cubicBezTo>
                <a:cubicBezTo>
                  <a:pt x="5298725" y="2014965"/>
                  <a:pt x="5306584" y="1999088"/>
                  <a:pt x="5314430" y="2000055"/>
                </a:cubicBezTo>
                <a:cubicBezTo>
                  <a:pt x="5322275" y="2001023"/>
                  <a:pt x="5328146" y="2018595"/>
                  <a:pt x="5328907" y="2045645"/>
                </a:cubicBezTo>
                <a:cubicBezTo>
                  <a:pt x="5328907" y="2045645"/>
                  <a:pt x="5328907" y="2045645"/>
                  <a:pt x="5328511" y="2048966"/>
                </a:cubicBezTo>
                <a:cubicBezTo>
                  <a:pt x="5332434" y="2049451"/>
                  <a:pt x="5336357" y="2049935"/>
                  <a:pt x="5340279" y="2050418"/>
                </a:cubicBezTo>
                <a:cubicBezTo>
                  <a:pt x="5340279" y="2050418"/>
                  <a:pt x="5342240" y="2050660"/>
                  <a:pt x="5339884" y="2053739"/>
                </a:cubicBezTo>
                <a:cubicBezTo>
                  <a:pt x="5339884" y="2053739"/>
                  <a:pt x="5333605" y="2056333"/>
                  <a:pt x="5333210" y="2059655"/>
                </a:cubicBezTo>
                <a:cubicBezTo>
                  <a:pt x="5335171" y="2059897"/>
                  <a:pt x="5334776" y="2063218"/>
                  <a:pt x="5339093" y="2060381"/>
                </a:cubicBezTo>
                <a:cubicBezTo>
                  <a:pt x="5343017" y="2060864"/>
                  <a:pt x="5348902" y="2061590"/>
                  <a:pt x="5353219" y="2058753"/>
                </a:cubicBezTo>
                <a:cubicBezTo>
                  <a:pt x="5353219" y="2058753"/>
                  <a:pt x="5353219" y="2058753"/>
                  <a:pt x="5352823" y="2062075"/>
                </a:cubicBezTo>
                <a:cubicBezTo>
                  <a:pt x="5344188" y="2067748"/>
                  <a:pt x="5335551" y="2073422"/>
                  <a:pt x="5324955" y="2078853"/>
                </a:cubicBezTo>
                <a:cubicBezTo>
                  <a:pt x="5316318" y="2084528"/>
                  <a:pt x="5310039" y="2087123"/>
                  <a:pt x="5301023" y="2079272"/>
                </a:cubicBezTo>
                <a:cubicBezTo>
                  <a:pt x="5299062" y="2079030"/>
                  <a:pt x="5293176" y="2078304"/>
                  <a:pt x="5291215" y="2078061"/>
                </a:cubicBezTo>
                <a:cubicBezTo>
                  <a:pt x="5290820" y="2081383"/>
                  <a:pt x="5290820" y="2081383"/>
                  <a:pt x="5288859" y="2081142"/>
                </a:cubicBezTo>
                <a:cubicBezTo>
                  <a:pt x="5284542" y="2083978"/>
                  <a:pt x="5272377" y="2085848"/>
                  <a:pt x="5264926" y="2081559"/>
                </a:cubicBezTo>
                <a:cubicBezTo>
                  <a:pt x="5261004" y="2081075"/>
                  <a:pt x="5255120" y="2080350"/>
                  <a:pt x="5249236" y="2079624"/>
                </a:cubicBezTo>
                <a:cubicBezTo>
                  <a:pt x="5247274" y="2079382"/>
                  <a:pt x="5245312" y="2079140"/>
                  <a:pt x="5240995" y="2081977"/>
                </a:cubicBezTo>
                <a:cubicBezTo>
                  <a:pt x="5242941" y="2099064"/>
                  <a:pt x="5241361" y="2112348"/>
                  <a:pt x="5239385" y="2128953"/>
                </a:cubicBezTo>
                <a:cubicBezTo>
                  <a:pt x="5243703" y="2126115"/>
                  <a:pt x="5245664" y="2126357"/>
                  <a:pt x="5248021" y="2123278"/>
                </a:cubicBezTo>
                <a:cubicBezTo>
                  <a:pt x="5272348" y="2119540"/>
                  <a:pt x="5294318" y="2118879"/>
                  <a:pt x="5316684" y="2114900"/>
                </a:cubicBezTo>
                <a:cubicBezTo>
                  <a:pt x="5314328" y="2117978"/>
                  <a:pt x="5310405" y="2117494"/>
                  <a:pt x="5308048" y="2120572"/>
                </a:cubicBezTo>
                <a:cubicBezTo>
                  <a:pt x="5366114" y="2117627"/>
                  <a:pt x="5422220" y="2114438"/>
                  <a:pt x="5480285" y="2111490"/>
                </a:cubicBezTo>
                <a:cubicBezTo>
                  <a:pt x="5479890" y="2114811"/>
                  <a:pt x="5479890" y="2114811"/>
                  <a:pt x="5479890" y="2114811"/>
                </a:cubicBezTo>
                <a:cubicBezTo>
                  <a:pt x="5475571" y="2117649"/>
                  <a:pt x="5469292" y="2120244"/>
                  <a:pt x="5465370" y="2119760"/>
                </a:cubicBezTo>
                <a:cubicBezTo>
                  <a:pt x="5461052" y="2122596"/>
                  <a:pt x="5461052" y="2122596"/>
                  <a:pt x="5458299" y="2128997"/>
                </a:cubicBezTo>
                <a:cubicBezTo>
                  <a:pt x="5458299" y="2128997"/>
                  <a:pt x="5451625" y="2134912"/>
                  <a:pt x="5453192" y="2138475"/>
                </a:cubicBezTo>
                <a:cubicBezTo>
                  <a:pt x="5435144" y="2139620"/>
                  <a:pt x="5417096" y="2140763"/>
                  <a:pt x="5399049" y="2141906"/>
                </a:cubicBezTo>
                <a:cubicBezTo>
                  <a:pt x="5399049" y="2141906"/>
                  <a:pt x="5398653" y="2145226"/>
                  <a:pt x="5398653" y="2145226"/>
                </a:cubicBezTo>
                <a:cubicBezTo>
                  <a:pt x="5386490" y="2147097"/>
                  <a:pt x="5373931" y="2152286"/>
                  <a:pt x="5361372" y="2157477"/>
                </a:cubicBezTo>
                <a:cubicBezTo>
                  <a:pt x="5375497" y="2155848"/>
                  <a:pt x="5391188" y="2157783"/>
                  <a:pt x="5404918" y="2159477"/>
                </a:cubicBezTo>
                <a:cubicBezTo>
                  <a:pt x="5431601" y="2152661"/>
                  <a:pt x="5457891" y="2149164"/>
                  <a:pt x="5485350" y="2152550"/>
                </a:cubicBezTo>
                <a:cubicBezTo>
                  <a:pt x="5495551" y="2150439"/>
                  <a:pt x="5504964" y="2154970"/>
                  <a:pt x="5515166" y="2152858"/>
                </a:cubicBezTo>
                <a:cubicBezTo>
                  <a:pt x="5532423" y="2158356"/>
                  <a:pt x="5551670" y="2130404"/>
                  <a:pt x="5569309" y="2149427"/>
                </a:cubicBezTo>
                <a:cubicBezTo>
                  <a:pt x="5569309" y="2149427"/>
                  <a:pt x="5571270" y="2149670"/>
                  <a:pt x="5571270" y="2149670"/>
                </a:cubicBezTo>
                <a:cubicBezTo>
                  <a:pt x="5584999" y="2151363"/>
                  <a:pt x="5599126" y="2149736"/>
                  <a:pt x="5611683" y="2144545"/>
                </a:cubicBezTo>
                <a:cubicBezTo>
                  <a:pt x="5611683" y="2144545"/>
                  <a:pt x="5613644" y="2144787"/>
                  <a:pt x="5613644" y="2144787"/>
                </a:cubicBezTo>
                <a:cubicBezTo>
                  <a:pt x="5637182" y="2147690"/>
                  <a:pt x="5659152" y="2147030"/>
                  <a:pt x="5681914" y="2139728"/>
                </a:cubicBezTo>
                <a:cubicBezTo>
                  <a:pt x="5698395" y="2135023"/>
                  <a:pt x="5718009" y="2137442"/>
                  <a:pt x="5732133" y="2135815"/>
                </a:cubicBezTo>
                <a:cubicBezTo>
                  <a:pt x="5738017" y="2136541"/>
                  <a:pt x="5736056" y="2136298"/>
                  <a:pt x="5735266" y="2142939"/>
                </a:cubicBezTo>
                <a:cubicBezTo>
                  <a:pt x="5725458" y="2141730"/>
                  <a:pt x="5715652" y="2140520"/>
                  <a:pt x="5705450" y="2142632"/>
                </a:cubicBezTo>
                <a:cubicBezTo>
                  <a:pt x="5668564" y="2151560"/>
                  <a:pt x="5634034" y="2157411"/>
                  <a:pt x="5597544" y="2163019"/>
                </a:cubicBezTo>
                <a:cubicBezTo>
                  <a:pt x="5589303" y="2165372"/>
                  <a:pt x="5579101" y="2167483"/>
                  <a:pt x="5571256" y="2166515"/>
                </a:cubicBezTo>
                <a:cubicBezTo>
                  <a:pt x="5568503" y="2172915"/>
                  <a:pt x="5563015" y="2168869"/>
                  <a:pt x="5559092" y="2168386"/>
                </a:cubicBezTo>
                <a:cubicBezTo>
                  <a:pt x="5536727" y="2172365"/>
                  <a:pt x="5512794" y="2172782"/>
                  <a:pt x="5488467" y="2176522"/>
                </a:cubicBezTo>
                <a:cubicBezTo>
                  <a:pt x="5488073" y="2179843"/>
                  <a:pt x="5485320" y="2186243"/>
                  <a:pt x="5484135" y="2196204"/>
                </a:cubicBezTo>
                <a:cubicBezTo>
                  <a:pt x="5483344" y="2202847"/>
                  <a:pt x="5482554" y="2209488"/>
                  <a:pt x="5476275" y="2212084"/>
                </a:cubicBezTo>
                <a:cubicBezTo>
                  <a:pt x="5469205" y="2221319"/>
                  <a:pt x="5462530" y="2227236"/>
                  <a:pt x="5455461" y="2236473"/>
                </a:cubicBezTo>
                <a:cubicBezTo>
                  <a:pt x="5455066" y="2239794"/>
                  <a:pt x="5452315" y="2246193"/>
                  <a:pt x="5449957" y="2249272"/>
                </a:cubicBezTo>
                <a:cubicBezTo>
                  <a:pt x="5469571" y="2251692"/>
                  <a:pt x="5489975" y="2247468"/>
                  <a:pt x="5508417" y="2243005"/>
                </a:cubicBezTo>
                <a:cubicBezTo>
                  <a:pt x="5528427" y="2242102"/>
                  <a:pt x="5545684" y="2247602"/>
                  <a:pt x="5565694" y="2246700"/>
                </a:cubicBezTo>
                <a:cubicBezTo>
                  <a:pt x="5571973" y="2244105"/>
                  <a:pt x="5579818" y="2245072"/>
                  <a:pt x="5587270" y="2249360"/>
                </a:cubicBezTo>
                <a:cubicBezTo>
                  <a:pt x="5592758" y="2253408"/>
                  <a:pt x="5600208" y="2257696"/>
                  <a:pt x="5606883" y="2251779"/>
                </a:cubicBezTo>
                <a:cubicBezTo>
                  <a:pt x="5621022" y="2233306"/>
                  <a:pt x="5633171" y="2248283"/>
                  <a:pt x="5648071" y="2256859"/>
                </a:cubicBezTo>
                <a:cubicBezTo>
                  <a:pt x="5639817" y="2276059"/>
                  <a:pt x="5628444" y="2271287"/>
                  <a:pt x="5619808" y="2276960"/>
                </a:cubicBezTo>
                <a:cubicBezTo>
                  <a:pt x="5624902" y="2284329"/>
                  <a:pt x="5631973" y="2275091"/>
                  <a:pt x="5638631" y="2286022"/>
                </a:cubicBezTo>
                <a:cubicBezTo>
                  <a:pt x="5621740" y="2310895"/>
                  <a:pt x="5604102" y="2291872"/>
                  <a:pt x="5587225" y="2299898"/>
                </a:cubicBezTo>
                <a:cubicBezTo>
                  <a:pt x="5587241" y="2283052"/>
                  <a:pt x="5592333" y="2290420"/>
                  <a:pt x="5595085" y="2284021"/>
                </a:cubicBezTo>
                <a:cubicBezTo>
                  <a:pt x="5585280" y="2282811"/>
                  <a:pt x="5577842" y="2261675"/>
                  <a:pt x="5565284" y="2266866"/>
                </a:cubicBezTo>
                <a:cubicBezTo>
                  <a:pt x="5567611" y="2297479"/>
                  <a:pt x="5568006" y="2294158"/>
                  <a:pt x="5557410" y="2299592"/>
                </a:cubicBezTo>
                <a:cubicBezTo>
                  <a:pt x="5544850" y="2304781"/>
                  <a:pt x="5535834" y="2296931"/>
                  <a:pt x="5524065" y="2295479"/>
                </a:cubicBezTo>
                <a:cubicBezTo>
                  <a:pt x="5511902" y="2297348"/>
                  <a:pt x="5499738" y="2299217"/>
                  <a:pt x="5487972" y="2297765"/>
                </a:cubicBezTo>
                <a:cubicBezTo>
                  <a:pt x="5495025" y="2305375"/>
                  <a:pt x="5500909" y="2306101"/>
                  <a:pt x="5506793" y="2306827"/>
                </a:cubicBezTo>
                <a:cubicBezTo>
                  <a:pt x="5514639" y="2307794"/>
                  <a:pt x="5522880" y="2305440"/>
                  <a:pt x="5530727" y="2306408"/>
                </a:cubicBezTo>
                <a:cubicBezTo>
                  <a:pt x="5535044" y="2303571"/>
                  <a:pt x="5541323" y="2300977"/>
                  <a:pt x="5544060" y="2311424"/>
                </a:cubicBezTo>
                <a:cubicBezTo>
                  <a:pt x="5543270" y="2318065"/>
                  <a:pt x="5544836" y="2321627"/>
                  <a:pt x="5544836" y="2321627"/>
                </a:cubicBezTo>
                <a:cubicBezTo>
                  <a:pt x="5573100" y="2301527"/>
                  <a:pt x="5600560" y="2304913"/>
                  <a:pt x="5629191" y="2315183"/>
                </a:cubicBezTo>
                <a:cubicBezTo>
                  <a:pt x="5633113" y="2315667"/>
                  <a:pt x="5636246" y="2322793"/>
                  <a:pt x="5637021" y="2332997"/>
                </a:cubicBezTo>
                <a:cubicBezTo>
                  <a:pt x="5645672" y="2310478"/>
                  <a:pt x="5662153" y="2305770"/>
                  <a:pt x="5670380" y="2320263"/>
                </a:cubicBezTo>
                <a:cubicBezTo>
                  <a:pt x="5673117" y="2330711"/>
                  <a:pt x="5673893" y="2340915"/>
                  <a:pt x="5669180" y="2347072"/>
                </a:cubicBezTo>
                <a:cubicBezTo>
                  <a:pt x="5657807" y="2342300"/>
                  <a:pt x="5646419" y="2354373"/>
                  <a:pt x="5635835" y="2342960"/>
                </a:cubicBezTo>
                <a:cubicBezTo>
                  <a:pt x="5633084" y="2349359"/>
                  <a:pt x="5631123" y="2349118"/>
                  <a:pt x="5627595" y="2345313"/>
                </a:cubicBezTo>
                <a:cubicBezTo>
                  <a:pt x="5613865" y="2343619"/>
                  <a:pt x="5598174" y="2341683"/>
                  <a:pt x="5581692" y="2346391"/>
                </a:cubicBezTo>
                <a:cubicBezTo>
                  <a:pt x="5581297" y="2349711"/>
                  <a:pt x="5576585" y="2355870"/>
                  <a:pt x="5578546" y="2356111"/>
                </a:cubicBezTo>
                <a:cubicBezTo>
                  <a:pt x="5592275" y="2357805"/>
                  <a:pt x="5601673" y="2379180"/>
                  <a:pt x="5615417" y="2364029"/>
                </a:cubicBezTo>
                <a:cubicBezTo>
                  <a:pt x="5615417" y="2364029"/>
                  <a:pt x="5619339" y="2364512"/>
                  <a:pt x="5619339" y="2364512"/>
                </a:cubicBezTo>
                <a:cubicBezTo>
                  <a:pt x="5627962" y="2375684"/>
                  <a:pt x="5637768" y="2376895"/>
                  <a:pt x="5645234" y="2364337"/>
                </a:cubicBezTo>
                <a:cubicBezTo>
                  <a:pt x="5647590" y="2361257"/>
                  <a:pt x="5651512" y="2361741"/>
                  <a:pt x="5650722" y="2368383"/>
                </a:cubicBezTo>
                <a:cubicBezTo>
                  <a:pt x="5653854" y="2375508"/>
                  <a:pt x="5651102" y="2381908"/>
                  <a:pt x="5647180" y="2381424"/>
                </a:cubicBezTo>
                <a:cubicBezTo>
                  <a:pt x="5642862" y="2384262"/>
                  <a:pt x="5636582" y="2386856"/>
                  <a:pt x="5632659" y="2386372"/>
                </a:cubicBezTo>
                <a:cubicBezTo>
                  <a:pt x="5606766" y="2386549"/>
                  <a:pt x="5581268" y="2383405"/>
                  <a:pt x="5555375" y="2383579"/>
                </a:cubicBezTo>
                <a:cubicBezTo>
                  <a:pt x="5547530" y="2382612"/>
                  <a:pt x="5539683" y="2381644"/>
                  <a:pt x="5529877" y="2380435"/>
                </a:cubicBezTo>
                <a:cubicBezTo>
                  <a:pt x="5524769" y="2389914"/>
                  <a:pt x="5517318" y="2385625"/>
                  <a:pt x="5511829" y="2381578"/>
                </a:cubicBezTo>
                <a:cubicBezTo>
                  <a:pt x="5505946" y="2380852"/>
                  <a:pt x="5499666" y="2383447"/>
                  <a:pt x="5493781" y="2382721"/>
                </a:cubicBezTo>
                <a:cubicBezTo>
                  <a:pt x="5491029" y="2389122"/>
                  <a:pt x="5484751" y="2391717"/>
                  <a:pt x="5481619" y="2384591"/>
                </a:cubicBezTo>
                <a:cubicBezTo>
                  <a:pt x="5479658" y="2384350"/>
                  <a:pt x="5479658" y="2384350"/>
                  <a:pt x="5477697" y="2384108"/>
                </a:cubicBezTo>
                <a:cubicBezTo>
                  <a:pt x="5474943" y="2390507"/>
                  <a:pt x="5472192" y="2396907"/>
                  <a:pt x="5469835" y="2399985"/>
                </a:cubicBezTo>
                <a:cubicBezTo>
                  <a:pt x="5491805" y="2399327"/>
                  <a:pt x="5513776" y="2398665"/>
                  <a:pt x="5535746" y="2398006"/>
                </a:cubicBezTo>
                <a:cubicBezTo>
                  <a:pt x="5539669" y="2398490"/>
                  <a:pt x="5543592" y="2398974"/>
                  <a:pt x="5545949" y="2395895"/>
                </a:cubicBezTo>
                <a:cubicBezTo>
                  <a:pt x="5549873" y="2396380"/>
                  <a:pt x="5547912" y="2396137"/>
                  <a:pt x="5549873" y="2396380"/>
                </a:cubicBezTo>
                <a:cubicBezTo>
                  <a:pt x="5551834" y="2396621"/>
                  <a:pt x="5553795" y="2396863"/>
                  <a:pt x="5555756" y="2397104"/>
                </a:cubicBezTo>
                <a:cubicBezTo>
                  <a:pt x="5557717" y="2397347"/>
                  <a:pt x="5557717" y="2397347"/>
                  <a:pt x="5559678" y="2397589"/>
                </a:cubicBezTo>
                <a:cubicBezTo>
                  <a:pt x="5561639" y="2397830"/>
                  <a:pt x="5565563" y="2398315"/>
                  <a:pt x="5565563" y="2398315"/>
                </a:cubicBezTo>
                <a:cubicBezTo>
                  <a:pt x="5571448" y="2399040"/>
                  <a:pt x="5577726" y="2396446"/>
                  <a:pt x="5581649" y="2396929"/>
                </a:cubicBezTo>
                <a:cubicBezTo>
                  <a:pt x="5583610" y="2397172"/>
                  <a:pt x="5585571" y="2397413"/>
                  <a:pt x="5585571" y="2397413"/>
                </a:cubicBezTo>
                <a:cubicBezTo>
                  <a:pt x="5587533" y="2397655"/>
                  <a:pt x="5589494" y="2397897"/>
                  <a:pt x="5589494" y="2397897"/>
                </a:cubicBezTo>
                <a:cubicBezTo>
                  <a:pt x="5591456" y="2398139"/>
                  <a:pt x="5593418" y="2398381"/>
                  <a:pt x="5593418" y="2398381"/>
                </a:cubicBezTo>
                <a:cubicBezTo>
                  <a:pt x="5601658" y="2396026"/>
                  <a:pt x="5607543" y="2396752"/>
                  <a:pt x="5613426" y="2397478"/>
                </a:cubicBezTo>
                <a:cubicBezTo>
                  <a:pt x="5617350" y="2397963"/>
                  <a:pt x="5619706" y="2394883"/>
                  <a:pt x="5621667" y="2395125"/>
                </a:cubicBezTo>
                <a:cubicBezTo>
                  <a:pt x="5627551" y="2395851"/>
                  <a:pt x="5636963" y="2400382"/>
                  <a:pt x="5640886" y="2400865"/>
                </a:cubicBezTo>
                <a:cubicBezTo>
                  <a:pt x="5646770" y="2401591"/>
                  <a:pt x="5646770" y="2401591"/>
                  <a:pt x="5644414" y="2404671"/>
                </a:cubicBezTo>
                <a:cubicBezTo>
                  <a:pt x="5642057" y="2407749"/>
                  <a:pt x="5642452" y="2404429"/>
                  <a:pt x="5642452" y="2404429"/>
                </a:cubicBezTo>
                <a:cubicBezTo>
                  <a:pt x="5635778" y="2410344"/>
                  <a:pt x="5629893" y="2409618"/>
                  <a:pt x="5621653" y="2411971"/>
                </a:cubicBezTo>
                <a:cubicBezTo>
                  <a:pt x="5607132" y="2416920"/>
                  <a:pt x="5590651" y="2421625"/>
                  <a:pt x="5574170" y="2426333"/>
                </a:cubicBezTo>
                <a:cubicBezTo>
                  <a:pt x="5573774" y="2429653"/>
                  <a:pt x="5575340" y="2433216"/>
                  <a:pt x="5574551" y="2439858"/>
                </a:cubicBezTo>
                <a:cubicBezTo>
                  <a:pt x="5576512" y="2440100"/>
                  <a:pt x="5576512" y="2440100"/>
                  <a:pt x="5578473" y="2440341"/>
                </a:cubicBezTo>
                <a:cubicBezTo>
                  <a:pt x="5583962" y="2444388"/>
                  <a:pt x="5589451" y="2448435"/>
                  <a:pt x="5595730" y="2445840"/>
                </a:cubicBezTo>
                <a:cubicBezTo>
                  <a:pt x="5593769" y="2445597"/>
                  <a:pt x="5594165" y="2442277"/>
                  <a:pt x="5592204" y="2442035"/>
                </a:cubicBezTo>
                <a:cubicBezTo>
                  <a:pt x="5595350" y="2432314"/>
                  <a:pt x="5598496" y="2422593"/>
                  <a:pt x="5600458" y="2422835"/>
                </a:cubicBezTo>
                <a:cubicBezTo>
                  <a:pt x="5602419" y="2423077"/>
                  <a:pt x="5607513" y="2430445"/>
                  <a:pt x="5606724" y="2437087"/>
                </a:cubicBezTo>
                <a:cubicBezTo>
                  <a:pt x="5606328" y="2440408"/>
                  <a:pt x="5605933" y="2443728"/>
                  <a:pt x="5605537" y="2447049"/>
                </a:cubicBezTo>
                <a:cubicBezTo>
                  <a:pt x="5611818" y="2444454"/>
                  <a:pt x="5615740" y="2444938"/>
                  <a:pt x="5622018" y="2442344"/>
                </a:cubicBezTo>
                <a:cubicBezTo>
                  <a:pt x="5638106" y="2440957"/>
                  <a:pt x="5652230" y="2439329"/>
                  <a:pt x="5666735" y="2451228"/>
                </a:cubicBezTo>
                <a:cubicBezTo>
                  <a:pt x="5656139" y="2456660"/>
                  <a:pt x="5645936" y="2458771"/>
                  <a:pt x="5633773" y="2460640"/>
                </a:cubicBezTo>
                <a:cubicBezTo>
                  <a:pt x="5632982" y="2467281"/>
                  <a:pt x="5635340" y="2464203"/>
                  <a:pt x="5634944" y="2467523"/>
                </a:cubicBezTo>
                <a:cubicBezTo>
                  <a:pt x="5645541" y="2462092"/>
                  <a:pt x="5645541" y="2462092"/>
                  <a:pt x="5654163" y="2473264"/>
                </a:cubicBezTo>
                <a:cubicBezTo>
                  <a:pt x="5649055" y="2482742"/>
                  <a:pt x="5643170" y="2482016"/>
                  <a:pt x="5637287" y="2481291"/>
                </a:cubicBezTo>
                <a:cubicBezTo>
                  <a:pt x="5637287" y="2481291"/>
                  <a:pt x="5637287" y="2481291"/>
                  <a:pt x="5639248" y="2481533"/>
                </a:cubicBezTo>
                <a:cubicBezTo>
                  <a:pt x="5643170" y="2482016"/>
                  <a:pt x="5649055" y="2482742"/>
                  <a:pt x="5654938" y="2483468"/>
                </a:cubicBezTo>
                <a:cubicBezTo>
                  <a:pt x="5654938" y="2483468"/>
                  <a:pt x="5654543" y="2486790"/>
                  <a:pt x="5654148" y="2490110"/>
                </a:cubicBezTo>
                <a:cubicBezTo>
                  <a:pt x="5649830" y="2492946"/>
                  <a:pt x="5645907" y="2492463"/>
                  <a:pt x="5641589" y="2495300"/>
                </a:cubicBezTo>
                <a:cubicBezTo>
                  <a:pt x="5641589" y="2495300"/>
                  <a:pt x="5641194" y="2498622"/>
                  <a:pt x="5641194" y="2498622"/>
                </a:cubicBezTo>
                <a:cubicBezTo>
                  <a:pt x="5641194" y="2498622"/>
                  <a:pt x="5640798" y="2501942"/>
                  <a:pt x="5640798" y="2501942"/>
                </a:cubicBezTo>
                <a:cubicBezTo>
                  <a:pt x="5642760" y="2502184"/>
                  <a:pt x="5642760" y="2502184"/>
                  <a:pt x="5644722" y="2502425"/>
                </a:cubicBezTo>
                <a:cubicBezTo>
                  <a:pt x="5656490" y="2503877"/>
                  <a:pt x="5652567" y="2503394"/>
                  <a:pt x="5646289" y="2505989"/>
                </a:cubicBezTo>
                <a:cubicBezTo>
                  <a:pt x="5644328" y="2505746"/>
                  <a:pt x="5642365" y="2505504"/>
                  <a:pt x="5640008" y="2508585"/>
                </a:cubicBezTo>
                <a:cubicBezTo>
                  <a:pt x="5638822" y="2518545"/>
                  <a:pt x="5635677" y="2528267"/>
                  <a:pt x="5631753" y="2527783"/>
                </a:cubicBezTo>
                <a:cubicBezTo>
                  <a:pt x="5627435" y="2530620"/>
                  <a:pt x="5624302" y="2523495"/>
                  <a:pt x="5621565" y="2513048"/>
                </a:cubicBezTo>
                <a:cubicBezTo>
                  <a:pt x="5615286" y="2515643"/>
                  <a:pt x="5610968" y="2518481"/>
                  <a:pt x="5606255" y="2524638"/>
                </a:cubicBezTo>
                <a:cubicBezTo>
                  <a:pt x="5610178" y="2525122"/>
                  <a:pt x="5614100" y="2525606"/>
                  <a:pt x="5616061" y="2525848"/>
                </a:cubicBezTo>
                <a:cubicBezTo>
                  <a:pt x="5611744" y="2528684"/>
                  <a:pt x="5605069" y="2534601"/>
                  <a:pt x="5600752" y="2537437"/>
                </a:cubicBezTo>
                <a:cubicBezTo>
                  <a:pt x="5600357" y="2540758"/>
                  <a:pt x="5600357" y="2540758"/>
                  <a:pt x="5600357" y="2540758"/>
                </a:cubicBezTo>
                <a:cubicBezTo>
                  <a:pt x="5608977" y="2551931"/>
                  <a:pt x="5616414" y="2573065"/>
                  <a:pt x="5624639" y="2587559"/>
                </a:cubicBezTo>
                <a:cubicBezTo>
                  <a:pt x="5623455" y="2597520"/>
                  <a:pt x="5619136" y="2600359"/>
                  <a:pt x="5614818" y="2603195"/>
                </a:cubicBezTo>
                <a:cubicBezTo>
                  <a:pt x="5616780" y="2603437"/>
                  <a:pt x="5620702" y="2603921"/>
                  <a:pt x="5620702" y="2603921"/>
                </a:cubicBezTo>
                <a:cubicBezTo>
                  <a:pt x="5627377" y="2598005"/>
                  <a:pt x="5645424" y="2596861"/>
                  <a:pt x="5648572" y="2587140"/>
                </a:cubicBezTo>
                <a:cubicBezTo>
                  <a:pt x="5648967" y="2583819"/>
                  <a:pt x="5645439" y="2580016"/>
                  <a:pt x="5643478" y="2579773"/>
                </a:cubicBezTo>
                <a:cubicBezTo>
                  <a:pt x="5647020" y="2566732"/>
                  <a:pt x="5650167" y="2557011"/>
                  <a:pt x="5652128" y="2557253"/>
                </a:cubicBezTo>
                <a:cubicBezTo>
                  <a:pt x="5654089" y="2557494"/>
                  <a:pt x="5659183" y="2564863"/>
                  <a:pt x="5658788" y="2568183"/>
                </a:cubicBezTo>
                <a:cubicBezTo>
                  <a:pt x="5658394" y="2571504"/>
                  <a:pt x="5658394" y="2571504"/>
                  <a:pt x="5657998" y="2574824"/>
                </a:cubicBezTo>
                <a:cubicBezTo>
                  <a:pt x="5664277" y="2572230"/>
                  <a:pt x="5669371" y="2579597"/>
                  <a:pt x="5675255" y="2580323"/>
                </a:cubicBezTo>
                <a:cubicBezTo>
                  <a:pt x="5683101" y="2581291"/>
                  <a:pt x="5697621" y="2576343"/>
                  <a:pt x="5703504" y="2577068"/>
                </a:cubicBezTo>
                <a:cubicBezTo>
                  <a:pt x="5709784" y="2574473"/>
                  <a:pt x="5705861" y="2573989"/>
                  <a:pt x="5705466" y="2577310"/>
                </a:cubicBezTo>
                <a:cubicBezTo>
                  <a:pt x="5710181" y="2571153"/>
                  <a:pt x="5712126" y="2588241"/>
                  <a:pt x="5713693" y="2591803"/>
                </a:cubicBezTo>
                <a:lnTo>
                  <a:pt x="5713298" y="2595124"/>
                </a:lnTo>
                <a:cubicBezTo>
                  <a:pt x="5733701" y="2590902"/>
                  <a:pt x="5756067" y="2586920"/>
                  <a:pt x="5775286" y="2592661"/>
                </a:cubicBezTo>
                <a:cubicBezTo>
                  <a:pt x="5772929" y="2595740"/>
                  <a:pt x="5770968" y="2595497"/>
                  <a:pt x="5768611" y="2598576"/>
                </a:cubicBezTo>
                <a:cubicBezTo>
                  <a:pt x="5770177" y="2602139"/>
                  <a:pt x="5771348" y="2609023"/>
                  <a:pt x="5770558" y="2615664"/>
                </a:cubicBezTo>
                <a:cubicBezTo>
                  <a:pt x="5770163" y="2618986"/>
                  <a:pt x="5770163" y="2618986"/>
                  <a:pt x="5767806" y="2622065"/>
                </a:cubicBezTo>
                <a:cubicBezTo>
                  <a:pt x="5772125" y="2619227"/>
                  <a:pt x="5774086" y="2619470"/>
                  <a:pt x="5776442" y="2616390"/>
                </a:cubicBezTo>
                <a:cubicBezTo>
                  <a:pt x="5778404" y="2616632"/>
                  <a:pt x="5780366" y="2616873"/>
                  <a:pt x="5782327" y="2617116"/>
                </a:cubicBezTo>
                <a:cubicBezTo>
                  <a:pt x="5784684" y="2614037"/>
                  <a:pt x="5787040" y="2610959"/>
                  <a:pt x="5789001" y="2611200"/>
                </a:cubicBezTo>
                <a:cubicBezTo>
                  <a:pt x="5793318" y="2608364"/>
                  <a:pt x="5798018" y="2619051"/>
                  <a:pt x="5796437" y="2632334"/>
                </a:cubicBezTo>
                <a:cubicBezTo>
                  <a:pt x="5796437" y="2632334"/>
                  <a:pt x="5796042" y="2635656"/>
                  <a:pt x="5796042" y="2635656"/>
                </a:cubicBezTo>
                <a:cubicBezTo>
                  <a:pt x="5798003" y="2635898"/>
                  <a:pt x="5805849" y="2636865"/>
                  <a:pt x="5807415" y="2640428"/>
                </a:cubicBezTo>
                <a:cubicBezTo>
                  <a:pt x="5802702" y="2646585"/>
                  <a:pt x="5798779" y="2646102"/>
                  <a:pt x="5792895" y="2645376"/>
                </a:cubicBezTo>
                <a:cubicBezTo>
                  <a:pt x="5792500" y="2648698"/>
                  <a:pt x="5792104" y="2652018"/>
                  <a:pt x="5791709" y="2655339"/>
                </a:cubicBezTo>
                <a:cubicBezTo>
                  <a:pt x="5787786" y="2654854"/>
                  <a:pt x="5783864" y="2654371"/>
                  <a:pt x="5782693" y="2647487"/>
                </a:cubicBezTo>
                <a:cubicBezTo>
                  <a:pt x="5776414" y="2650083"/>
                  <a:pt x="5772095" y="2652919"/>
                  <a:pt x="5765816" y="2655514"/>
                </a:cubicBezTo>
                <a:cubicBezTo>
                  <a:pt x="5754033" y="2670910"/>
                  <a:pt x="5730496" y="2668006"/>
                  <a:pt x="5721085" y="2663475"/>
                </a:cubicBezTo>
                <a:lnTo>
                  <a:pt x="5719123" y="2663233"/>
                </a:lnTo>
                <a:cubicBezTo>
                  <a:pt x="5716766" y="2666313"/>
                  <a:pt x="5714805" y="2666071"/>
                  <a:pt x="5712449" y="2669150"/>
                </a:cubicBezTo>
                <a:cubicBezTo>
                  <a:pt x="5707736" y="2675307"/>
                  <a:pt x="5703814" y="2674823"/>
                  <a:pt x="5699495" y="2677661"/>
                </a:cubicBezTo>
                <a:cubicBezTo>
                  <a:pt x="5697929" y="2674097"/>
                  <a:pt x="5695967" y="2673855"/>
                  <a:pt x="5694401" y="2670293"/>
                </a:cubicBezTo>
                <a:cubicBezTo>
                  <a:pt x="5689687" y="2676451"/>
                  <a:pt x="5677526" y="2678320"/>
                  <a:pt x="5674392" y="2671195"/>
                </a:cubicBezTo>
                <a:cubicBezTo>
                  <a:pt x="5674787" y="2667874"/>
                  <a:pt x="5676353" y="2671436"/>
                  <a:pt x="5674787" y="2667874"/>
                </a:cubicBezTo>
                <a:cubicBezTo>
                  <a:pt x="5671259" y="2664070"/>
                  <a:pt x="5669694" y="2660507"/>
                  <a:pt x="5665770" y="2660023"/>
                </a:cubicBezTo>
                <a:cubicBezTo>
                  <a:pt x="5648119" y="2657846"/>
                  <a:pt x="5623395" y="2664904"/>
                  <a:pt x="5602991" y="2669127"/>
                </a:cubicBezTo>
                <a:cubicBezTo>
                  <a:pt x="5616721" y="2670821"/>
                  <a:pt x="5627304" y="2682236"/>
                  <a:pt x="5638282" y="2690328"/>
                </a:cubicBezTo>
                <a:cubicBezTo>
                  <a:pt x="5652408" y="2688700"/>
                  <a:pt x="5666531" y="2687074"/>
                  <a:pt x="5680657" y="2685446"/>
                </a:cubicBezTo>
                <a:cubicBezTo>
                  <a:pt x="5694782" y="2683818"/>
                  <a:pt x="5710473" y="2685753"/>
                  <a:pt x="5724598" y="2684126"/>
                </a:cubicBezTo>
                <a:cubicBezTo>
                  <a:pt x="5719884" y="2690284"/>
                  <a:pt x="5717923" y="2690042"/>
                  <a:pt x="5711644" y="2692639"/>
                </a:cubicBezTo>
                <a:cubicBezTo>
                  <a:pt x="5691634" y="2693539"/>
                  <a:pt x="5671230" y="2697761"/>
                  <a:pt x="5648865" y="2701742"/>
                </a:cubicBezTo>
                <a:cubicBezTo>
                  <a:pt x="5656316" y="2706031"/>
                  <a:pt x="5661804" y="2710077"/>
                  <a:pt x="5665331" y="2713882"/>
                </a:cubicBezTo>
                <a:cubicBezTo>
                  <a:pt x="5642966" y="2717862"/>
                  <a:pt x="5608422" y="2740558"/>
                  <a:pt x="5573512" y="2732883"/>
                </a:cubicBezTo>
                <a:cubicBezTo>
                  <a:pt x="5571551" y="2732642"/>
                  <a:pt x="5569590" y="2732400"/>
                  <a:pt x="5567629" y="2732157"/>
                </a:cubicBezTo>
                <a:cubicBezTo>
                  <a:pt x="5574684" y="2739767"/>
                  <a:pt x="5580172" y="2743814"/>
                  <a:pt x="5587622" y="2748102"/>
                </a:cubicBezTo>
                <a:cubicBezTo>
                  <a:pt x="5593507" y="2748828"/>
                  <a:pt x="5597430" y="2749312"/>
                  <a:pt x="5603709" y="2746717"/>
                </a:cubicBezTo>
                <a:cubicBezTo>
                  <a:pt x="5652363" y="2739240"/>
                  <a:pt x="5699056" y="2731520"/>
                  <a:pt x="5745749" y="2723801"/>
                </a:cubicBezTo>
                <a:cubicBezTo>
                  <a:pt x="5746920" y="2730684"/>
                  <a:pt x="5746129" y="2737326"/>
                  <a:pt x="5747300" y="2744209"/>
                </a:cubicBezTo>
                <a:cubicBezTo>
                  <a:pt x="5698647" y="2751687"/>
                  <a:pt x="5653505" y="2779815"/>
                  <a:pt x="5604470" y="2773767"/>
                </a:cubicBezTo>
                <a:cubicBezTo>
                  <a:pt x="5596625" y="2772799"/>
                  <a:pt x="5586422" y="2774911"/>
                  <a:pt x="5578182" y="2777263"/>
                </a:cubicBezTo>
                <a:cubicBezTo>
                  <a:pt x="5577392" y="2783906"/>
                  <a:pt x="5574640" y="2790305"/>
                  <a:pt x="5570322" y="2793143"/>
                </a:cubicBezTo>
                <a:cubicBezTo>
                  <a:pt x="5568755" y="2789579"/>
                  <a:pt x="5567189" y="2786017"/>
                  <a:pt x="5567584" y="2782696"/>
                </a:cubicBezTo>
                <a:cubicBezTo>
                  <a:pt x="5563661" y="2782212"/>
                  <a:pt x="5559345" y="2785049"/>
                  <a:pt x="5555026" y="2787886"/>
                </a:cubicBezTo>
                <a:cubicBezTo>
                  <a:pt x="5547166" y="2803765"/>
                  <a:pt x="5537358" y="2802556"/>
                  <a:pt x="5527156" y="2804666"/>
                </a:cubicBezTo>
                <a:cubicBezTo>
                  <a:pt x="5526367" y="2811307"/>
                  <a:pt x="5525971" y="2814629"/>
                  <a:pt x="5525180" y="2821270"/>
                </a:cubicBezTo>
                <a:cubicBezTo>
                  <a:pt x="5522429" y="2827670"/>
                  <a:pt x="5520073" y="2830749"/>
                  <a:pt x="5517716" y="2833829"/>
                </a:cubicBezTo>
                <a:cubicBezTo>
                  <a:pt x="5533802" y="2832443"/>
                  <a:pt x="5547928" y="2830816"/>
                  <a:pt x="5564013" y="2829430"/>
                </a:cubicBezTo>
                <a:cubicBezTo>
                  <a:pt x="5582456" y="2824965"/>
                  <a:pt x="5600899" y="2820500"/>
                  <a:pt x="5616956" y="2852808"/>
                </a:cubicBezTo>
                <a:cubicBezTo>
                  <a:pt x="5603227" y="2851114"/>
                  <a:pt x="5589497" y="2849421"/>
                  <a:pt x="5575372" y="2851048"/>
                </a:cubicBezTo>
                <a:cubicBezTo>
                  <a:pt x="5532207" y="2862573"/>
                  <a:pt x="5487095" y="2857008"/>
                  <a:pt x="5442758" y="2861648"/>
                </a:cubicBezTo>
                <a:cubicBezTo>
                  <a:pt x="5442363" y="2864969"/>
                  <a:pt x="5441968" y="2868290"/>
                  <a:pt x="5441573" y="2871611"/>
                </a:cubicBezTo>
                <a:cubicBezTo>
                  <a:pt x="5443535" y="2871853"/>
                  <a:pt x="5443535" y="2871853"/>
                  <a:pt x="5443535" y="2871853"/>
                </a:cubicBezTo>
                <a:cubicBezTo>
                  <a:pt x="5447853" y="2869015"/>
                  <a:pt x="5449814" y="2869257"/>
                  <a:pt x="5452946" y="2876383"/>
                </a:cubicBezTo>
                <a:cubicBezTo>
                  <a:pt x="5452551" y="2879703"/>
                  <a:pt x="5454117" y="2883267"/>
                  <a:pt x="5452155" y="2883024"/>
                </a:cubicBezTo>
                <a:cubicBezTo>
                  <a:pt x="5449404" y="2889425"/>
                  <a:pt x="5444691" y="2895583"/>
                  <a:pt x="5439992" y="2884894"/>
                </a:cubicBezTo>
                <a:cubicBezTo>
                  <a:pt x="5439202" y="2891535"/>
                  <a:pt x="5436845" y="2894616"/>
                  <a:pt x="5436450" y="2897936"/>
                </a:cubicBezTo>
                <a:cubicBezTo>
                  <a:pt x="5458421" y="2897277"/>
                  <a:pt x="5478429" y="2896374"/>
                  <a:pt x="5500400" y="2895714"/>
                </a:cubicBezTo>
                <a:cubicBezTo>
                  <a:pt x="5500400" y="2895714"/>
                  <a:pt x="5500005" y="2899035"/>
                  <a:pt x="5500005" y="2899035"/>
                </a:cubicBezTo>
                <a:cubicBezTo>
                  <a:pt x="5510209" y="2896924"/>
                  <a:pt x="5522370" y="2895056"/>
                  <a:pt x="5532968" y="2889622"/>
                </a:cubicBezTo>
                <a:cubicBezTo>
                  <a:pt x="5545526" y="2884433"/>
                  <a:pt x="5557690" y="2882562"/>
                  <a:pt x="5571420" y="2884256"/>
                </a:cubicBezTo>
                <a:cubicBezTo>
                  <a:pt x="5575738" y="2881419"/>
                  <a:pt x="5582017" y="2878825"/>
                  <a:pt x="5586336" y="2875989"/>
                </a:cubicBezTo>
                <a:cubicBezTo>
                  <a:pt x="5606726" y="2888610"/>
                  <a:pt x="5628301" y="2891272"/>
                  <a:pt x="5650667" y="2887292"/>
                </a:cubicBezTo>
                <a:cubicBezTo>
                  <a:pt x="5649495" y="2880408"/>
                  <a:pt x="5650681" y="2870446"/>
                  <a:pt x="5649511" y="2863562"/>
                </a:cubicBezTo>
                <a:cubicBezTo>
                  <a:pt x="5657751" y="2861209"/>
                  <a:pt x="5660488" y="2871656"/>
                  <a:pt x="5660868" y="2885181"/>
                </a:cubicBezTo>
                <a:cubicBezTo>
                  <a:pt x="5660868" y="2885181"/>
                  <a:pt x="5660868" y="2885181"/>
                  <a:pt x="5662829" y="2885423"/>
                </a:cubicBezTo>
                <a:cubicBezTo>
                  <a:pt x="5664790" y="2885665"/>
                  <a:pt x="5666752" y="2885906"/>
                  <a:pt x="5667528" y="2896110"/>
                </a:cubicBezTo>
                <a:cubicBezTo>
                  <a:pt x="5666737" y="2902752"/>
                  <a:pt x="5664382" y="2905831"/>
                  <a:pt x="5662419" y="2905589"/>
                </a:cubicBezTo>
                <a:cubicBezTo>
                  <a:pt x="5653389" y="2914584"/>
                  <a:pt x="5643582" y="2913375"/>
                  <a:pt x="5633775" y="2912165"/>
                </a:cubicBezTo>
                <a:cubicBezTo>
                  <a:pt x="5612990" y="2902862"/>
                  <a:pt x="5592980" y="2903764"/>
                  <a:pt x="5571405" y="2901103"/>
                </a:cubicBezTo>
                <a:cubicBezTo>
                  <a:pt x="5567087" y="2903939"/>
                  <a:pt x="5561203" y="2903214"/>
                  <a:pt x="5556886" y="2906051"/>
                </a:cubicBezTo>
                <a:cubicBezTo>
                  <a:pt x="5551396" y="2902004"/>
                  <a:pt x="5547474" y="2901520"/>
                  <a:pt x="5543155" y="2904357"/>
                </a:cubicBezTo>
                <a:cubicBezTo>
                  <a:pt x="5541194" y="2904115"/>
                  <a:pt x="5536876" y="2906954"/>
                  <a:pt x="5534915" y="2906712"/>
                </a:cubicBezTo>
                <a:cubicBezTo>
                  <a:pt x="5534915" y="2906712"/>
                  <a:pt x="5536876" y="2906954"/>
                  <a:pt x="5536481" y="2910274"/>
                </a:cubicBezTo>
                <a:cubicBezTo>
                  <a:pt x="5536481" y="2910274"/>
                  <a:pt x="5536481" y="2910274"/>
                  <a:pt x="5540799" y="2907437"/>
                </a:cubicBezTo>
                <a:cubicBezTo>
                  <a:pt x="5538442" y="2910516"/>
                  <a:pt x="5538442" y="2910516"/>
                  <a:pt x="5538442" y="2910516"/>
                </a:cubicBezTo>
                <a:cubicBezTo>
                  <a:pt x="5540404" y="2910757"/>
                  <a:pt x="5543931" y="2914562"/>
                  <a:pt x="5545892" y="2914804"/>
                </a:cubicBezTo>
                <a:cubicBezTo>
                  <a:pt x="5555700" y="2916013"/>
                  <a:pt x="5565506" y="2917223"/>
                  <a:pt x="5575314" y="2918432"/>
                </a:cubicBezTo>
                <a:cubicBezTo>
                  <a:pt x="5575694" y="2931958"/>
                  <a:pt x="5571771" y="2931474"/>
                  <a:pt x="5571771" y="2931474"/>
                </a:cubicBezTo>
                <a:cubicBezTo>
                  <a:pt x="5565887" y="2930749"/>
                  <a:pt x="5561965" y="2930264"/>
                  <a:pt x="5558042" y="2929781"/>
                </a:cubicBezTo>
                <a:cubicBezTo>
                  <a:pt x="5558042" y="2929781"/>
                  <a:pt x="5559608" y="2933343"/>
                  <a:pt x="5559214" y="2936665"/>
                </a:cubicBezTo>
                <a:cubicBezTo>
                  <a:pt x="5582750" y="2939568"/>
                  <a:pt x="5604720" y="2938908"/>
                  <a:pt x="5630613" y="2938731"/>
                </a:cubicBezTo>
                <a:cubicBezTo>
                  <a:pt x="5632969" y="2935654"/>
                  <a:pt x="5634931" y="2935895"/>
                  <a:pt x="5636498" y="2939458"/>
                </a:cubicBezTo>
                <a:cubicBezTo>
                  <a:pt x="5640420" y="2939941"/>
                  <a:pt x="5643948" y="2943745"/>
                  <a:pt x="5647871" y="2944229"/>
                </a:cubicBezTo>
                <a:cubicBezTo>
                  <a:pt x="5657677" y="2945438"/>
                  <a:pt x="5670236" y="2940249"/>
                  <a:pt x="5676120" y="2940975"/>
                </a:cubicBezTo>
                <a:cubicBezTo>
                  <a:pt x="5682004" y="2941701"/>
                  <a:pt x="5678082" y="2941217"/>
                  <a:pt x="5680043" y="2941459"/>
                </a:cubicBezTo>
                <a:cubicBezTo>
                  <a:pt x="5682795" y="2935058"/>
                  <a:pt x="5684741" y="2952147"/>
                  <a:pt x="5685913" y="2959030"/>
                </a:cubicBezTo>
                <a:cubicBezTo>
                  <a:pt x="5687084" y="2965916"/>
                  <a:pt x="5687874" y="2959273"/>
                  <a:pt x="5687479" y="2962593"/>
                </a:cubicBezTo>
                <a:cubicBezTo>
                  <a:pt x="5707883" y="2958371"/>
                  <a:pt x="5728288" y="2954148"/>
                  <a:pt x="5749467" y="2960131"/>
                </a:cubicBezTo>
                <a:cubicBezTo>
                  <a:pt x="5747111" y="2963210"/>
                  <a:pt x="5742793" y="2966046"/>
                  <a:pt x="5740437" y="2969124"/>
                </a:cubicBezTo>
                <a:cubicBezTo>
                  <a:pt x="5740437" y="2969124"/>
                  <a:pt x="5740437" y="2969124"/>
                  <a:pt x="5661967" y="2976295"/>
                </a:cubicBezTo>
                <a:cubicBezTo>
                  <a:pt x="5663928" y="2976537"/>
                  <a:pt x="5663137" y="2983178"/>
                  <a:pt x="5663137" y="2983178"/>
                </a:cubicBezTo>
                <a:cubicBezTo>
                  <a:pt x="5662742" y="2986499"/>
                  <a:pt x="5660386" y="2989578"/>
                  <a:pt x="5660781" y="2986256"/>
                </a:cubicBezTo>
                <a:cubicBezTo>
                  <a:pt x="5658819" y="2986015"/>
                  <a:pt x="5659215" y="2982694"/>
                  <a:pt x="5658043" y="2975811"/>
                </a:cubicBezTo>
                <a:cubicBezTo>
                  <a:pt x="5658043" y="2975811"/>
                  <a:pt x="5658043" y="2975811"/>
                  <a:pt x="5595660" y="2981596"/>
                </a:cubicBezTo>
                <a:cubicBezTo>
                  <a:pt x="5584271" y="2993669"/>
                  <a:pt x="5574846" y="3005984"/>
                  <a:pt x="5569343" y="3018785"/>
                </a:cubicBezTo>
                <a:cubicBezTo>
                  <a:pt x="5610547" y="3007018"/>
                  <a:pt x="5686265" y="3006249"/>
                  <a:pt x="5717266" y="2996594"/>
                </a:cubicBezTo>
                <a:cubicBezTo>
                  <a:pt x="5723121" y="3031011"/>
                  <a:pt x="5718013" y="3040490"/>
                  <a:pt x="5697608" y="3044712"/>
                </a:cubicBezTo>
                <a:cubicBezTo>
                  <a:pt x="5701136" y="3048518"/>
                  <a:pt x="5704269" y="3055643"/>
                  <a:pt x="5707006" y="3066089"/>
                </a:cubicBezTo>
                <a:cubicBezTo>
                  <a:pt x="5708572" y="3069652"/>
                  <a:pt x="5710138" y="3073214"/>
                  <a:pt x="5711704" y="3076778"/>
                </a:cubicBezTo>
                <a:cubicBezTo>
                  <a:pt x="5713665" y="3077020"/>
                  <a:pt x="5715626" y="3077262"/>
                  <a:pt x="5715231" y="3080582"/>
                </a:cubicBezTo>
                <a:cubicBezTo>
                  <a:pt x="5715231" y="3080582"/>
                  <a:pt x="5715231" y="3080582"/>
                  <a:pt x="5755250" y="3078778"/>
                </a:cubicBezTo>
                <a:cubicBezTo>
                  <a:pt x="5750537" y="3084937"/>
                  <a:pt x="5745824" y="3091094"/>
                  <a:pt x="5741111" y="3097252"/>
                </a:cubicBezTo>
                <a:cubicBezTo>
                  <a:pt x="5742677" y="3100814"/>
                  <a:pt x="5742677" y="3100814"/>
                  <a:pt x="5742282" y="3104135"/>
                </a:cubicBezTo>
                <a:cubicBezTo>
                  <a:pt x="5743848" y="3107699"/>
                  <a:pt x="5740306" y="3120741"/>
                  <a:pt x="5738344" y="3120498"/>
                </a:cubicBezTo>
                <a:cubicBezTo>
                  <a:pt x="5736383" y="3120256"/>
                  <a:pt x="5732855" y="3116451"/>
                  <a:pt x="5729723" y="3109326"/>
                </a:cubicBezTo>
                <a:cubicBezTo>
                  <a:pt x="5727366" y="3112405"/>
                  <a:pt x="5725405" y="3112163"/>
                  <a:pt x="5723048" y="3115241"/>
                </a:cubicBezTo>
                <a:cubicBezTo>
                  <a:pt x="5711266" y="3130637"/>
                  <a:pt x="5703025" y="3132990"/>
                  <a:pt x="5692837" y="3118255"/>
                </a:cubicBezTo>
                <a:cubicBezTo>
                  <a:pt x="5689310" y="3114450"/>
                  <a:pt x="5682255" y="3106841"/>
                  <a:pt x="5679503" y="3113241"/>
                </a:cubicBezTo>
                <a:cubicBezTo>
                  <a:pt x="5679503" y="3113241"/>
                  <a:pt x="5679503" y="3113241"/>
                  <a:pt x="5679107" y="3116562"/>
                </a:cubicBezTo>
                <a:cubicBezTo>
                  <a:pt x="5678712" y="3119883"/>
                  <a:pt x="5676356" y="3122961"/>
                  <a:pt x="5676356" y="3122961"/>
                </a:cubicBezTo>
                <a:cubicBezTo>
                  <a:pt x="5680278" y="3123445"/>
                  <a:pt x="5683015" y="3133891"/>
                  <a:pt x="5681829" y="3143854"/>
                </a:cubicBezTo>
                <a:cubicBezTo>
                  <a:pt x="5681829" y="3143854"/>
                  <a:pt x="5681434" y="3147175"/>
                  <a:pt x="5681434" y="3147175"/>
                </a:cubicBezTo>
                <a:cubicBezTo>
                  <a:pt x="5689280" y="3148142"/>
                  <a:pt x="5697126" y="3149110"/>
                  <a:pt x="5703011" y="3149836"/>
                </a:cubicBezTo>
                <a:cubicBezTo>
                  <a:pt x="5716345" y="3154851"/>
                  <a:pt x="5705761" y="3143436"/>
                  <a:pt x="5714002" y="3141084"/>
                </a:cubicBezTo>
                <a:cubicBezTo>
                  <a:pt x="5719887" y="3141809"/>
                  <a:pt x="5728127" y="3139456"/>
                  <a:pt x="5736368" y="3137102"/>
                </a:cubicBezTo>
                <a:cubicBezTo>
                  <a:pt x="5744214" y="3138070"/>
                  <a:pt x="5748927" y="3131912"/>
                  <a:pt x="5756758" y="3149727"/>
                </a:cubicBezTo>
                <a:cubicBezTo>
                  <a:pt x="5759890" y="3156851"/>
                  <a:pt x="5774805" y="3148583"/>
                  <a:pt x="5779123" y="3145745"/>
                </a:cubicBezTo>
                <a:cubicBezTo>
                  <a:pt x="5788156" y="3136750"/>
                  <a:pt x="5793263" y="3127273"/>
                  <a:pt x="5803845" y="3138685"/>
                </a:cubicBezTo>
                <a:cubicBezTo>
                  <a:pt x="5803845" y="3138685"/>
                  <a:pt x="5809730" y="3139411"/>
                  <a:pt x="5809730" y="3139411"/>
                </a:cubicBezTo>
                <a:cubicBezTo>
                  <a:pt x="5818366" y="3133737"/>
                  <a:pt x="5834453" y="3132353"/>
                  <a:pt x="5839561" y="3122874"/>
                </a:cubicBezTo>
                <a:cubicBezTo>
                  <a:pt x="5839956" y="3119553"/>
                  <a:pt x="5840351" y="3116231"/>
                  <a:pt x="5840351" y="3116231"/>
                </a:cubicBezTo>
                <a:cubicBezTo>
                  <a:pt x="5846645" y="3096791"/>
                  <a:pt x="5856833" y="3111525"/>
                  <a:pt x="5864678" y="3112493"/>
                </a:cubicBezTo>
                <a:cubicBezTo>
                  <a:pt x="5872523" y="3113461"/>
                  <a:pt x="5887044" y="3108512"/>
                  <a:pt x="5892928" y="3109238"/>
                </a:cubicBezTo>
                <a:lnTo>
                  <a:pt x="5894889" y="3109480"/>
                </a:lnTo>
                <a:cubicBezTo>
                  <a:pt x="5899207" y="3106643"/>
                  <a:pt x="5901550" y="3120410"/>
                  <a:pt x="5902720" y="3127294"/>
                </a:cubicBezTo>
                <a:cubicBezTo>
                  <a:pt x="5903891" y="3134177"/>
                  <a:pt x="5902325" y="3130615"/>
                  <a:pt x="5902325" y="3130615"/>
                </a:cubicBezTo>
                <a:cubicBezTo>
                  <a:pt x="5903891" y="3134177"/>
                  <a:pt x="5903891" y="3134177"/>
                  <a:pt x="5903891" y="3134177"/>
                </a:cubicBezTo>
                <a:cubicBezTo>
                  <a:pt x="5924691" y="3126633"/>
                  <a:pt x="5945095" y="3122411"/>
                  <a:pt x="5964314" y="3128151"/>
                </a:cubicBezTo>
                <a:cubicBezTo>
                  <a:pt x="5957244" y="3137389"/>
                  <a:pt x="5942724" y="3142336"/>
                  <a:pt x="5936840" y="3141611"/>
                </a:cubicBezTo>
                <a:cubicBezTo>
                  <a:pt x="5923110" y="3139917"/>
                  <a:pt x="5926638" y="3143722"/>
                  <a:pt x="5929375" y="3154168"/>
                </a:cubicBezTo>
                <a:cubicBezTo>
                  <a:pt x="5928980" y="3157490"/>
                  <a:pt x="5928980" y="3157490"/>
                  <a:pt x="5928980" y="3157490"/>
                </a:cubicBezTo>
                <a:cubicBezTo>
                  <a:pt x="5936035" y="3165099"/>
                  <a:pt x="5943881" y="3166066"/>
                  <a:pt x="5950160" y="3163472"/>
                </a:cubicBezTo>
                <a:cubicBezTo>
                  <a:pt x="5954478" y="3160634"/>
                  <a:pt x="5960757" y="3158038"/>
                  <a:pt x="5965075" y="3155202"/>
                </a:cubicBezTo>
                <a:cubicBezTo>
                  <a:pt x="5965075" y="3155202"/>
                  <a:pt x="5967037" y="3155443"/>
                  <a:pt x="5967037" y="3155443"/>
                </a:cubicBezTo>
                <a:cubicBezTo>
                  <a:pt x="5968998" y="3155686"/>
                  <a:pt x="5968998" y="3155686"/>
                  <a:pt x="5970959" y="3155928"/>
                </a:cubicBezTo>
                <a:cubicBezTo>
                  <a:pt x="5975278" y="3153091"/>
                  <a:pt x="5981161" y="3153816"/>
                  <a:pt x="5985479" y="3150980"/>
                </a:cubicBezTo>
                <a:cubicBezTo>
                  <a:pt x="5989402" y="3151464"/>
                  <a:pt x="5994891" y="3155510"/>
                  <a:pt x="5993310" y="3168793"/>
                </a:cubicBezTo>
                <a:cubicBezTo>
                  <a:pt x="5992915" y="3172114"/>
                  <a:pt x="5992520" y="3175436"/>
                  <a:pt x="5992125" y="3178757"/>
                </a:cubicBezTo>
                <a:cubicBezTo>
                  <a:pt x="5994087" y="3178998"/>
                  <a:pt x="5996048" y="3179240"/>
                  <a:pt x="5998009" y="3179483"/>
                </a:cubicBezTo>
                <a:cubicBezTo>
                  <a:pt x="5997614" y="3182803"/>
                  <a:pt x="5997614" y="3182803"/>
                  <a:pt x="5997614" y="3182803"/>
                </a:cubicBezTo>
                <a:cubicBezTo>
                  <a:pt x="5993296" y="3185639"/>
                  <a:pt x="5990939" y="3188720"/>
                  <a:pt x="5987017" y="3188235"/>
                </a:cubicBezTo>
                <a:cubicBezTo>
                  <a:pt x="6029391" y="3183353"/>
                  <a:pt x="6069805" y="3178228"/>
                  <a:pt x="6112575" y="3170025"/>
                </a:cubicBezTo>
                <a:lnTo>
                  <a:pt x="6123472" y="3171369"/>
                </a:lnTo>
                <a:lnTo>
                  <a:pt x="6122332" y="3171651"/>
                </a:lnTo>
                <a:cubicBezTo>
                  <a:pt x="6118752" y="3172471"/>
                  <a:pt x="6115122" y="3173708"/>
                  <a:pt x="6111785" y="3176667"/>
                </a:cubicBezTo>
                <a:cubicBezTo>
                  <a:pt x="6084325" y="3173280"/>
                  <a:pt x="6053718" y="3179613"/>
                  <a:pt x="6025073" y="3186190"/>
                </a:cubicBezTo>
                <a:cubicBezTo>
                  <a:pt x="6007026" y="3187333"/>
                  <a:pt x="5988583" y="3191798"/>
                  <a:pt x="5972497" y="3193183"/>
                </a:cubicBezTo>
                <a:cubicBezTo>
                  <a:pt x="5966612" y="3192457"/>
                  <a:pt x="5960333" y="3195052"/>
                  <a:pt x="5956015" y="3197890"/>
                </a:cubicBezTo>
                <a:cubicBezTo>
                  <a:pt x="5943837" y="3216605"/>
                  <a:pt x="5920301" y="3213702"/>
                  <a:pt x="5910888" y="3209171"/>
                </a:cubicBezTo>
                <a:cubicBezTo>
                  <a:pt x="5905399" y="3205126"/>
                  <a:pt x="5910888" y="3209171"/>
                  <a:pt x="5909322" y="3205609"/>
                </a:cubicBezTo>
                <a:cubicBezTo>
                  <a:pt x="5909322" y="3205609"/>
                  <a:pt x="5907360" y="3205367"/>
                  <a:pt x="5907360" y="3205367"/>
                </a:cubicBezTo>
                <a:cubicBezTo>
                  <a:pt x="5906570" y="3212009"/>
                  <a:pt x="5904609" y="3211766"/>
                  <a:pt x="5902253" y="3214845"/>
                </a:cubicBezTo>
                <a:cubicBezTo>
                  <a:pt x="5897935" y="3217683"/>
                  <a:pt x="5893616" y="3220520"/>
                  <a:pt x="5889694" y="3220036"/>
                </a:cubicBezTo>
                <a:cubicBezTo>
                  <a:pt x="5887732" y="3219794"/>
                  <a:pt x="5886166" y="3216231"/>
                  <a:pt x="5884204" y="3215989"/>
                </a:cubicBezTo>
                <a:cubicBezTo>
                  <a:pt x="5884204" y="3215989"/>
                  <a:pt x="5882243" y="3215748"/>
                  <a:pt x="5882243" y="3215748"/>
                </a:cubicBezTo>
                <a:cubicBezTo>
                  <a:pt x="5877925" y="3218584"/>
                  <a:pt x="5867328" y="3224016"/>
                  <a:pt x="5864590" y="3213570"/>
                </a:cubicBezTo>
                <a:cubicBezTo>
                  <a:pt x="5864986" y="3210248"/>
                  <a:pt x="5864986" y="3210248"/>
                  <a:pt x="5864986" y="3210248"/>
                </a:cubicBezTo>
                <a:cubicBezTo>
                  <a:pt x="5863024" y="3210006"/>
                  <a:pt x="5863024" y="3210006"/>
                  <a:pt x="5863024" y="3210006"/>
                </a:cubicBezTo>
                <a:cubicBezTo>
                  <a:pt x="5861458" y="3206444"/>
                  <a:pt x="5859892" y="3202882"/>
                  <a:pt x="5855970" y="3202398"/>
                </a:cubicBezTo>
                <a:cubicBezTo>
                  <a:pt x="5832038" y="3202816"/>
                  <a:pt x="5797113" y="3211986"/>
                  <a:pt x="5776709" y="3216209"/>
                </a:cubicBezTo>
                <a:cubicBezTo>
                  <a:pt x="5766111" y="3221640"/>
                  <a:pt x="5778671" y="3216451"/>
                  <a:pt x="5774352" y="3219288"/>
                </a:cubicBezTo>
                <a:cubicBezTo>
                  <a:pt x="5770429" y="3218804"/>
                  <a:pt x="5772391" y="3219046"/>
                  <a:pt x="5772391" y="3219046"/>
                </a:cubicBezTo>
                <a:cubicBezTo>
                  <a:pt x="5773942" y="3239454"/>
                  <a:pt x="5766096" y="3238486"/>
                  <a:pt x="5760213" y="3237760"/>
                </a:cubicBezTo>
                <a:cubicBezTo>
                  <a:pt x="5753934" y="3240356"/>
                  <a:pt x="5738623" y="3251947"/>
                  <a:pt x="5735900" y="3224654"/>
                </a:cubicBezTo>
                <a:cubicBezTo>
                  <a:pt x="5732373" y="3220848"/>
                  <a:pt x="5732768" y="3217528"/>
                  <a:pt x="5728450" y="3220365"/>
                </a:cubicBezTo>
                <a:cubicBezTo>
                  <a:pt x="5721775" y="3226282"/>
                  <a:pt x="5713520" y="3245480"/>
                  <a:pt x="5707241" y="3248076"/>
                </a:cubicBezTo>
                <a:cubicBezTo>
                  <a:pt x="5699000" y="3250429"/>
                  <a:pt x="5689588" y="3245899"/>
                  <a:pt x="5681743" y="3244932"/>
                </a:cubicBezTo>
                <a:cubicBezTo>
                  <a:pt x="5674673" y="3254166"/>
                  <a:pt x="5666432" y="3256521"/>
                  <a:pt x="5660153" y="3259116"/>
                </a:cubicBezTo>
                <a:cubicBezTo>
                  <a:pt x="5658192" y="3258874"/>
                  <a:pt x="5658192" y="3258874"/>
                  <a:pt x="5658192" y="3258874"/>
                </a:cubicBezTo>
                <a:cubicBezTo>
                  <a:pt x="5654663" y="3255069"/>
                  <a:pt x="5648779" y="3254343"/>
                  <a:pt x="5644857" y="3253860"/>
                </a:cubicBezTo>
                <a:cubicBezTo>
                  <a:pt x="5646818" y="3254102"/>
                  <a:pt x="5646027" y="3260743"/>
                  <a:pt x="5647593" y="3264305"/>
                </a:cubicBezTo>
                <a:cubicBezTo>
                  <a:pt x="5647199" y="3267627"/>
                  <a:pt x="5646803" y="3270948"/>
                  <a:pt x="5646803" y="3270948"/>
                </a:cubicBezTo>
                <a:cubicBezTo>
                  <a:pt x="5650726" y="3271432"/>
                  <a:pt x="5655045" y="3268595"/>
                  <a:pt x="5658967" y="3269079"/>
                </a:cubicBezTo>
                <a:cubicBezTo>
                  <a:pt x="5673487" y="3264130"/>
                  <a:pt x="5689179" y="3266065"/>
                  <a:pt x="5703699" y="3261118"/>
                </a:cubicBezTo>
                <a:cubicBezTo>
                  <a:pt x="5753143" y="3246998"/>
                  <a:pt x="5803759" y="3239763"/>
                  <a:pt x="5854374" y="3232527"/>
                </a:cubicBezTo>
                <a:cubicBezTo>
                  <a:pt x="5860258" y="3233252"/>
                  <a:pt x="5868499" y="3230900"/>
                  <a:pt x="5876740" y="3228547"/>
                </a:cubicBezTo>
                <a:cubicBezTo>
                  <a:pt x="5894788" y="3227403"/>
                  <a:pt x="5915192" y="3223181"/>
                  <a:pt x="5935200" y="3222280"/>
                </a:cubicBezTo>
                <a:cubicBezTo>
                  <a:pt x="5935200" y="3222280"/>
                  <a:pt x="5934805" y="3225600"/>
                  <a:pt x="5934805" y="3225600"/>
                </a:cubicBezTo>
                <a:cubicBezTo>
                  <a:pt x="5918720" y="3226985"/>
                  <a:pt x="5904594" y="3228612"/>
                  <a:pt x="5888508" y="3229999"/>
                </a:cubicBezTo>
                <a:cubicBezTo>
                  <a:pt x="5896354" y="3230966"/>
                  <a:pt x="5906160" y="3232175"/>
                  <a:pt x="5914402" y="3229822"/>
                </a:cubicBezTo>
                <a:cubicBezTo>
                  <a:pt x="5909688" y="3235980"/>
                  <a:pt x="5907331" y="3239058"/>
                  <a:pt x="5901447" y="3238333"/>
                </a:cubicBezTo>
                <a:cubicBezTo>
                  <a:pt x="5862995" y="3243700"/>
                  <a:pt x="5822187" y="3252144"/>
                  <a:pt x="5783340" y="3260832"/>
                </a:cubicBezTo>
                <a:lnTo>
                  <a:pt x="5772147" y="3263269"/>
                </a:lnTo>
                <a:lnTo>
                  <a:pt x="5771176" y="3262701"/>
                </a:lnTo>
                <a:cubicBezTo>
                  <a:pt x="5767253" y="3262216"/>
                  <a:pt x="5763623" y="3263455"/>
                  <a:pt x="5760139" y="3265552"/>
                </a:cubicBezTo>
                <a:lnTo>
                  <a:pt x="5759554" y="3266013"/>
                </a:lnTo>
                <a:lnTo>
                  <a:pt x="5724089" y="3273741"/>
                </a:lnTo>
                <a:cubicBezTo>
                  <a:pt x="5725655" y="3277304"/>
                  <a:pt x="5729577" y="3277787"/>
                  <a:pt x="5731538" y="3278030"/>
                </a:cubicBezTo>
                <a:cubicBezTo>
                  <a:pt x="5733500" y="3278272"/>
                  <a:pt x="5735461" y="3278513"/>
                  <a:pt x="5737818" y="3275434"/>
                </a:cubicBezTo>
                <a:cubicBezTo>
                  <a:pt x="5746058" y="3273081"/>
                  <a:pt x="5748416" y="3270002"/>
                  <a:pt x="5749982" y="3273564"/>
                </a:cubicBezTo>
                <a:lnTo>
                  <a:pt x="5759554" y="3266013"/>
                </a:lnTo>
                <a:lnTo>
                  <a:pt x="5772147" y="3263269"/>
                </a:lnTo>
                <a:lnTo>
                  <a:pt x="5782106" y="3269103"/>
                </a:lnTo>
                <a:cubicBezTo>
                  <a:pt x="5785488" y="3272048"/>
                  <a:pt x="5788623" y="3274961"/>
                  <a:pt x="5791566" y="3275325"/>
                </a:cubicBezTo>
                <a:cubicBezTo>
                  <a:pt x="5794317" y="3268924"/>
                  <a:pt x="5797070" y="3262525"/>
                  <a:pt x="5798636" y="3266087"/>
                </a:cubicBezTo>
                <a:cubicBezTo>
                  <a:pt x="5800597" y="3266329"/>
                  <a:pt x="5803729" y="3273455"/>
                  <a:pt x="5802939" y="3280096"/>
                </a:cubicBezTo>
                <a:cubicBezTo>
                  <a:pt x="5802544" y="3283417"/>
                  <a:pt x="5799397" y="3293138"/>
                  <a:pt x="5797436" y="3292896"/>
                </a:cubicBezTo>
                <a:cubicBezTo>
                  <a:pt x="5795474" y="3292654"/>
                  <a:pt x="5794303" y="3285771"/>
                  <a:pt x="5793132" y="3278887"/>
                </a:cubicBezTo>
                <a:cubicBezTo>
                  <a:pt x="5791946" y="3288850"/>
                  <a:pt x="5789195" y="3295248"/>
                  <a:pt x="5785271" y="3294764"/>
                </a:cubicBezTo>
                <a:cubicBezTo>
                  <a:pt x="5781349" y="3294281"/>
                  <a:pt x="5777031" y="3297119"/>
                  <a:pt x="5773109" y="3296635"/>
                </a:cubicBezTo>
                <a:cubicBezTo>
                  <a:pt x="5764868" y="3298987"/>
                  <a:pt x="5755061" y="3297778"/>
                  <a:pt x="5746820" y="3300131"/>
                </a:cubicBezTo>
                <a:cubicBezTo>
                  <a:pt x="5746425" y="3303452"/>
                  <a:pt x="5744069" y="3306531"/>
                  <a:pt x="5742107" y="3306290"/>
                </a:cubicBezTo>
                <a:cubicBezTo>
                  <a:pt x="5737789" y="3309126"/>
                  <a:pt x="5729153" y="3314800"/>
                  <a:pt x="5724835" y="3317637"/>
                </a:cubicBezTo>
                <a:cubicBezTo>
                  <a:pt x="5724835" y="3317637"/>
                  <a:pt x="5724835" y="3317637"/>
                  <a:pt x="5722479" y="3320716"/>
                </a:cubicBezTo>
                <a:cubicBezTo>
                  <a:pt x="5719728" y="3327115"/>
                  <a:pt x="5711486" y="3329469"/>
                  <a:pt x="5709524" y="3329228"/>
                </a:cubicBezTo>
                <a:cubicBezTo>
                  <a:pt x="5707167" y="3332306"/>
                  <a:pt x="5707167" y="3332306"/>
                  <a:pt x="5707167" y="3332306"/>
                </a:cubicBezTo>
                <a:cubicBezTo>
                  <a:pt x="5707167" y="3332306"/>
                  <a:pt x="5707167" y="3332306"/>
                  <a:pt x="5709130" y="3332548"/>
                </a:cubicBezTo>
                <a:cubicBezTo>
                  <a:pt x="5706378" y="3338947"/>
                  <a:pt x="5704021" y="3342027"/>
                  <a:pt x="5700098" y="3341543"/>
                </a:cubicBezTo>
                <a:cubicBezTo>
                  <a:pt x="5700098" y="3341543"/>
                  <a:pt x="5700098" y="3341543"/>
                  <a:pt x="5698137" y="3341301"/>
                </a:cubicBezTo>
                <a:cubicBezTo>
                  <a:pt x="5680074" y="3359290"/>
                  <a:pt x="5662423" y="3357113"/>
                  <a:pt x="5642018" y="3361336"/>
                </a:cubicBezTo>
                <a:cubicBezTo>
                  <a:pt x="5641622" y="3364656"/>
                  <a:pt x="5641622" y="3364656"/>
                  <a:pt x="5651825" y="3362546"/>
                </a:cubicBezTo>
                <a:cubicBezTo>
                  <a:pt x="5658103" y="3359951"/>
                  <a:pt x="5673400" y="3365207"/>
                  <a:pt x="5680850" y="3369495"/>
                </a:cubicBezTo>
                <a:cubicBezTo>
                  <a:pt x="5670253" y="3374927"/>
                  <a:pt x="5662012" y="3377281"/>
                  <a:pt x="5652205" y="3376071"/>
                </a:cubicBezTo>
                <a:cubicBezTo>
                  <a:pt x="5651811" y="3379392"/>
                  <a:pt x="5649850" y="3379149"/>
                  <a:pt x="5649850" y="3379149"/>
                </a:cubicBezTo>
                <a:cubicBezTo>
                  <a:pt x="5647889" y="3378908"/>
                  <a:pt x="5647889" y="3378908"/>
                  <a:pt x="5645926" y="3378666"/>
                </a:cubicBezTo>
                <a:cubicBezTo>
                  <a:pt x="5642004" y="3378182"/>
                  <a:pt x="5638080" y="3377698"/>
                  <a:pt x="5633762" y="3380535"/>
                </a:cubicBezTo>
                <a:cubicBezTo>
                  <a:pt x="5626693" y="3389772"/>
                  <a:pt x="5621979" y="3395930"/>
                  <a:pt x="5616095" y="3395205"/>
                </a:cubicBezTo>
                <a:cubicBezTo>
                  <a:pt x="5616095" y="3395205"/>
                  <a:pt x="5616095" y="3395205"/>
                  <a:pt x="5555672" y="3401231"/>
                </a:cubicBezTo>
                <a:cubicBezTo>
                  <a:pt x="5555672" y="3401231"/>
                  <a:pt x="5555672" y="3401231"/>
                  <a:pt x="5521144" y="3407080"/>
                </a:cubicBezTo>
                <a:cubicBezTo>
                  <a:pt x="5523105" y="3407321"/>
                  <a:pt x="5524671" y="3410885"/>
                  <a:pt x="5526238" y="3414447"/>
                </a:cubicBezTo>
                <a:cubicBezTo>
                  <a:pt x="5520734" y="3427247"/>
                  <a:pt x="5520734" y="3427247"/>
                  <a:pt x="5512888" y="3426279"/>
                </a:cubicBezTo>
                <a:cubicBezTo>
                  <a:pt x="5509360" y="3422475"/>
                  <a:pt x="5510150" y="3415833"/>
                  <a:pt x="5512902" y="3409433"/>
                </a:cubicBezTo>
                <a:cubicBezTo>
                  <a:pt x="5514864" y="3409676"/>
                  <a:pt x="5517221" y="3406595"/>
                  <a:pt x="5517221" y="3406595"/>
                </a:cubicBezTo>
                <a:cubicBezTo>
                  <a:pt x="5517221" y="3406595"/>
                  <a:pt x="5517221" y="3406595"/>
                  <a:pt x="5495250" y="3407256"/>
                </a:cubicBezTo>
                <a:cubicBezTo>
                  <a:pt x="5494855" y="3410577"/>
                  <a:pt x="5492894" y="3410334"/>
                  <a:pt x="5490932" y="3410093"/>
                </a:cubicBezTo>
                <a:cubicBezTo>
                  <a:pt x="5494460" y="3413898"/>
                  <a:pt x="5496028" y="3417460"/>
                  <a:pt x="5499554" y="3421265"/>
                </a:cubicBezTo>
                <a:cubicBezTo>
                  <a:pt x="5494841" y="3427422"/>
                  <a:pt x="5492879" y="3427180"/>
                  <a:pt x="5490918" y="3426939"/>
                </a:cubicBezTo>
                <a:cubicBezTo>
                  <a:pt x="5490523" y="3430259"/>
                  <a:pt x="5490523" y="3430259"/>
                  <a:pt x="5490523" y="3430259"/>
                </a:cubicBezTo>
                <a:cubicBezTo>
                  <a:pt x="5489338" y="3440222"/>
                  <a:pt x="5484638" y="3429533"/>
                  <a:pt x="5482282" y="3432614"/>
                </a:cubicBezTo>
                <a:lnTo>
                  <a:pt x="5471828" y="3439481"/>
                </a:lnTo>
                <a:lnTo>
                  <a:pt x="5469571" y="3439628"/>
                </a:lnTo>
                <a:lnTo>
                  <a:pt x="5470265" y="3435343"/>
                </a:lnTo>
                <a:cubicBezTo>
                  <a:pt x="5470609" y="3434543"/>
                  <a:pt x="5471099" y="3434603"/>
                  <a:pt x="5472080" y="3434724"/>
                </a:cubicBezTo>
                <a:cubicBezTo>
                  <a:pt x="5476398" y="3431888"/>
                  <a:pt x="5480715" y="3429049"/>
                  <a:pt x="5485033" y="3426213"/>
                </a:cubicBezTo>
                <a:cubicBezTo>
                  <a:pt x="5485033" y="3426213"/>
                  <a:pt x="5483072" y="3425971"/>
                  <a:pt x="5481506" y="3422409"/>
                </a:cubicBezTo>
                <a:cubicBezTo>
                  <a:pt x="5479940" y="3418846"/>
                  <a:pt x="5478375" y="3415282"/>
                  <a:pt x="5474847" y="3411479"/>
                </a:cubicBezTo>
                <a:cubicBezTo>
                  <a:pt x="5465816" y="3420473"/>
                  <a:pt x="5455613" y="3422584"/>
                  <a:pt x="5445806" y="3421374"/>
                </a:cubicBezTo>
                <a:cubicBezTo>
                  <a:pt x="5435999" y="3420165"/>
                  <a:pt x="5424231" y="3418713"/>
                  <a:pt x="5415199" y="3427709"/>
                </a:cubicBezTo>
                <a:cubicBezTo>
                  <a:pt x="5412842" y="3430787"/>
                  <a:pt x="5410881" y="3430545"/>
                  <a:pt x="5408920" y="3430304"/>
                </a:cubicBezTo>
                <a:cubicBezTo>
                  <a:pt x="5406959" y="3430061"/>
                  <a:pt x="5402641" y="3432899"/>
                  <a:pt x="5400680" y="3432656"/>
                </a:cubicBezTo>
                <a:cubicBezTo>
                  <a:pt x="5398322" y="3435736"/>
                  <a:pt x="5395966" y="3438815"/>
                  <a:pt x="5394005" y="3438573"/>
                </a:cubicBezTo>
                <a:cubicBezTo>
                  <a:pt x="5394400" y="3435252"/>
                  <a:pt x="5394400" y="3435252"/>
                  <a:pt x="5394796" y="3431930"/>
                </a:cubicBezTo>
                <a:cubicBezTo>
                  <a:pt x="5394400" y="3435252"/>
                  <a:pt x="5392438" y="3435010"/>
                  <a:pt x="5392438" y="3435010"/>
                </a:cubicBezTo>
                <a:cubicBezTo>
                  <a:pt x="5390081" y="3438089"/>
                  <a:pt x="5388120" y="3437847"/>
                  <a:pt x="5385764" y="3440926"/>
                </a:cubicBezTo>
                <a:cubicBezTo>
                  <a:pt x="5387725" y="3441167"/>
                  <a:pt x="5389686" y="3441410"/>
                  <a:pt x="5389686" y="3441410"/>
                </a:cubicBezTo>
                <a:cubicBezTo>
                  <a:pt x="5389686" y="3441410"/>
                  <a:pt x="5389686" y="3441410"/>
                  <a:pt x="5387330" y="3444488"/>
                </a:cubicBezTo>
                <a:cubicBezTo>
                  <a:pt x="5387330" y="3444488"/>
                  <a:pt x="5387330" y="3444488"/>
                  <a:pt x="5461482" y="3440155"/>
                </a:cubicBezTo>
                <a:lnTo>
                  <a:pt x="5469571" y="3439628"/>
                </a:lnTo>
                <a:lnTo>
                  <a:pt x="5469328" y="3441123"/>
                </a:lnTo>
                <a:lnTo>
                  <a:pt x="5471828" y="3439481"/>
                </a:lnTo>
                <a:lnTo>
                  <a:pt x="5486053" y="3438554"/>
                </a:lnTo>
                <a:cubicBezTo>
                  <a:pt x="5494537" y="3438337"/>
                  <a:pt x="5503265" y="3440255"/>
                  <a:pt x="5512083" y="3449768"/>
                </a:cubicBezTo>
                <a:cubicBezTo>
                  <a:pt x="5486966" y="3460148"/>
                  <a:pt x="5475593" y="3455374"/>
                  <a:pt x="5453622" y="3456035"/>
                </a:cubicBezTo>
                <a:cubicBezTo>
                  <a:pt x="5431652" y="3456695"/>
                  <a:pt x="5403402" y="3459950"/>
                  <a:pt x="5379865" y="3457047"/>
                </a:cubicBezTo>
                <a:cubicBezTo>
                  <a:pt x="5379470" y="3460368"/>
                  <a:pt x="5379865" y="3457047"/>
                  <a:pt x="5379470" y="3460368"/>
                </a:cubicBezTo>
                <a:cubicBezTo>
                  <a:pt x="5375548" y="3459884"/>
                  <a:pt x="5373586" y="3459642"/>
                  <a:pt x="5369663" y="3459158"/>
                </a:cubicBezTo>
                <a:cubicBezTo>
                  <a:pt x="5367702" y="3458916"/>
                  <a:pt x="5363778" y="3458432"/>
                  <a:pt x="5359461" y="3461269"/>
                </a:cubicBezTo>
                <a:cubicBezTo>
                  <a:pt x="5357500" y="3461028"/>
                  <a:pt x="5357104" y="3464347"/>
                  <a:pt x="5355143" y="3464105"/>
                </a:cubicBezTo>
                <a:cubicBezTo>
                  <a:pt x="5357104" y="3464347"/>
                  <a:pt x="5357104" y="3464347"/>
                  <a:pt x="5357104" y="3464347"/>
                </a:cubicBezTo>
                <a:cubicBezTo>
                  <a:pt x="5359066" y="3464590"/>
                  <a:pt x="5359066" y="3464590"/>
                  <a:pt x="5359066" y="3464590"/>
                </a:cubicBezTo>
                <a:cubicBezTo>
                  <a:pt x="5362988" y="3465073"/>
                  <a:pt x="5364950" y="3465316"/>
                  <a:pt x="5368478" y="3469121"/>
                </a:cubicBezTo>
                <a:cubicBezTo>
                  <a:pt x="5368478" y="3469121"/>
                  <a:pt x="5366121" y="3472200"/>
                  <a:pt x="5366121" y="3472200"/>
                </a:cubicBezTo>
                <a:cubicBezTo>
                  <a:pt x="5364159" y="3471957"/>
                  <a:pt x="5362197" y="3471715"/>
                  <a:pt x="5359841" y="3474794"/>
                </a:cubicBezTo>
                <a:cubicBezTo>
                  <a:pt x="5361802" y="3475036"/>
                  <a:pt x="5361802" y="3475036"/>
                  <a:pt x="5361802" y="3475036"/>
                </a:cubicBezTo>
                <a:cubicBezTo>
                  <a:pt x="5361802" y="3475036"/>
                  <a:pt x="5363765" y="3475278"/>
                  <a:pt x="5363765" y="3475278"/>
                </a:cubicBezTo>
                <a:cubicBezTo>
                  <a:pt x="5361802" y="3475036"/>
                  <a:pt x="5359446" y="3478115"/>
                  <a:pt x="5357485" y="3477872"/>
                </a:cubicBezTo>
                <a:cubicBezTo>
                  <a:pt x="5357485" y="3477872"/>
                  <a:pt x="5355524" y="3477631"/>
                  <a:pt x="5355524" y="3477631"/>
                </a:cubicBezTo>
                <a:cubicBezTo>
                  <a:pt x="5349640" y="3476905"/>
                  <a:pt x="5341399" y="3479259"/>
                  <a:pt x="5335119" y="3481854"/>
                </a:cubicBezTo>
                <a:cubicBezTo>
                  <a:pt x="5331196" y="3481370"/>
                  <a:pt x="5327274" y="3480887"/>
                  <a:pt x="5324918" y="3483965"/>
                </a:cubicBezTo>
                <a:cubicBezTo>
                  <a:pt x="5324918" y="3483965"/>
                  <a:pt x="5324918" y="3483965"/>
                  <a:pt x="5322957" y="3483723"/>
                </a:cubicBezTo>
                <a:cubicBezTo>
                  <a:pt x="5312358" y="3489155"/>
                  <a:pt x="5302156" y="3491267"/>
                  <a:pt x="5289992" y="3493135"/>
                </a:cubicBezTo>
                <a:cubicBezTo>
                  <a:pt x="5279791" y="3495246"/>
                  <a:pt x="5267627" y="3497117"/>
                  <a:pt x="5257030" y="3502548"/>
                </a:cubicBezTo>
                <a:cubicBezTo>
                  <a:pt x="5279000" y="3501889"/>
                  <a:pt x="5301366" y="3497908"/>
                  <a:pt x="5321375" y="3497007"/>
                </a:cubicBezTo>
                <a:cubicBezTo>
                  <a:pt x="5323732" y="3493928"/>
                  <a:pt x="5323732" y="3493928"/>
                  <a:pt x="5325693" y="3494169"/>
                </a:cubicBezTo>
                <a:cubicBezTo>
                  <a:pt x="5325693" y="3494169"/>
                  <a:pt x="5327654" y="3494412"/>
                  <a:pt x="5327654" y="3494412"/>
                </a:cubicBezTo>
                <a:cubicBezTo>
                  <a:pt x="5329617" y="3494653"/>
                  <a:pt x="5329617" y="3494653"/>
                  <a:pt x="5329617" y="3494653"/>
                </a:cubicBezTo>
                <a:cubicBezTo>
                  <a:pt x="5327259" y="3497732"/>
                  <a:pt x="5325298" y="3497490"/>
                  <a:pt x="5324904" y="3500810"/>
                </a:cubicBezTo>
                <a:cubicBezTo>
                  <a:pt x="5320980" y="3500327"/>
                  <a:pt x="5319019" y="3500085"/>
                  <a:pt x="5314700" y="3502923"/>
                </a:cubicBezTo>
                <a:cubicBezTo>
                  <a:pt x="5310777" y="3502439"/>
                  <a:pt x="5306460" y="3505275"/>
                  <a:pt x="5302538" y="3504792"/>
                </a:cubicBezTo>
                <a:cubicBezTo>
                  <a:pt x="5298614" y="3504308"/>
                  <a:pt x="5296653" y="3504066"/>
                  <a:pt x="5294296" y="3507145"/>
                </a:cubicBezTo>
                <a:cubicBezTo>
                  <a:pt x="5291940" y="3510223"/>
                  <a:pt x="5289979" y="3509982"/>
                  <a:pt x="5288016" y="3509740"/>
                </a:cubicBezTo>
                <a:cubicBezTo>
                  <a:pt x="5281737" y="3512336"/>
                  <a:pt x="5275854" y="3511610"/>
                  <a:pt x="5271535" y="3514446"/>
                </a:cubicBezTo>
                <a:cubicBezTo>
                  <a:pt x="5261333" y="3516557"/>
                  <a:pt x="5251131" y="3518668"/>
                  <a:pt x="5240928" y="3520780"/>
                </a:cubicBezTo>
                <a:cubicBezTo>
                  <a:pt x="5266822" y="3520603"/>
                  <a:pt x="5295468" y="3514029"/>
                  <a:pt x="5323322" y="3514094"/>
                </a:cubicBezTo>
                <a:cubicBezTo>
                  <a:pt x="5323322" y="3514094"/>
                  <a:pt x="5323322" y="3514094"/>
                  <a:pt x="5325679" y="3511015"/>
                </a:cubicBezTo>
                <a:cubicBezTo>
                  <a:pt x="5325679" y="3511015"/>
                  <a:pt x="5329601" y="3511499"/>
                  <a:pt x="5331563" y="3511741"/>
                </a:cubicBezTo>
                <a:cubicBezTo>
                  <a:pt x="5335485" y="3512225"/>
                  <a:pt x="5337447" y="3512467"/>
                  <a:pt x="5341369" y="3512950"/>
                </a:cubicBezTo>
                <a:cubicBezTo>
                  <a:pt x="5339408" y="3512709"/>
                  <a:pt x="5335090" y="3515546"/>
                  <a:pt x="5333129" y="3515303"/>
                </a:cubicBezTo>
                <a:cubicBezTo>
                  <a:pt x="5334695" y="3518867"/>
                  <a:pt x="5334299" y="3522187"/>
                  <a:pt x="5335867" y="3525751"/>
                </a:cubicBezTo>
                <a:cubicBezTo>
                  <a:pt x="5329982" y="3525025"/>
                  <a:pt x="5326060" y="3524540"/>
                  <a:pt x="5322532" y="3520737"/>
                </a:cubicBezTo>
                <a:cubicBezTo>
                  <a:pt x="5322532" y="3520737"/>
                  <a:pt x="5320966" y="3517174"/>
                  <a:pt x="5320966" y="3517174"/>
                </a:cubicBezTo>
                <a:cubicBezTo>
                  <a:pt x="5310762" y="3519285"/>
                  <a:pt x="5298600" y="3521154"/>
                  <a:pt x="5288398" y="3523264"/>
                </a:cubicBezTo>
                <a:cubicBezTo>
                  <a:pt x="5288002" y="3526586"/>
                  <a:pt x="5288002" y="3526586"/>
                  <a:pt x="5285645" y="3529665"/>
                </a:cubicBezTo>
                <a:cubicBezTo>
                  <a:pt x="5281722" y="3529181"/>
                  <a:pt x="5277800" y="3528698"/>
                  <a:pt x="5273878" y="3528213"/>
                </a:cubicBezTo>
                <a:cubicBezTo>
                  <a:pt x="5273878" y="3528213"/>
                  <a:pt x="5273878" y="3528213"/>
                  <a:pt x="5274273" y="3524893"/>
                </a:cubicBezTo>
                <a:cubicBezTo>
                  <a:pt x="5271916" y="3527972"/>
                  <a:pt x="5269954" y="3527730"/>
                  <a:pt x="5266032" y="3527246"/>
                </a:cubicBezTo>
                <a:cubicBezTo>
                  <a:pt x="5267993" y="3527487"/>
                  <a:pt x="5267993" y="3527487"/>
                  <a:pt x="5267993" y="3527487"/>
                </a:cubicBezTo>
                <a:cubicBezTo>
                  <a:pt x="5263280" y="3533645"/>
                  <a:pt x="5258962" y="3536483"/>
                  <a:pt x="5253473" y="3532435"/>
                </a:cubicBezTo>
                <a:cubicBezTo>
                  <a:pt x="5249551" y="3531952"/>
                  <a:pt x="5241705" y="3530984"/>
                  <a:pt x="5237387" y="3533822"/>
                </a:cubicBezTo>
                <a:cubicBezTo>
                  <a:pt x="5231502" y="3533096"/>
                  <a:pt x="5227185" y="3535933"/>
                  <a:pt x="5223262" y="3535449"/>
                </a:cubicBezTo>
                <a:cubicBezTo>
                  <a:pt x="5226790" y="3539253"/>
                  <a:pt x="5230712" y="3539737"/>
                  <a:pt x="5234635" y="3540221"/>
                </a:cubicBezTo>
                <a:cubicBezTo>
                  <a:pt x="5254644" y="3539319"/>
                  <a:pt x="5272692" y="3538177"/>
                  <a:pt x="5292701" y="3537274"/>
                </a:cubicBezTo>
                <a:cubicBezTo>
                  <a:pt x="5296229" y="3541079"/>
                  <a:pt x="5298190" y="3541322"/>
                  <a:pt x="5302112" y="3541805"/>
                </a:cubicBezTo>
                <a:cubicBezTo>
                  <a:pt x="5286027" y="3543190"/>
                  <a:pt x="5266017" y="3544092"/>
                  <a:pt x="5249536" y="3548798"/>
                </a:cubicBezTo>
                <a:cubicBezTo>
                  <a:pt x="5259342" y="3550008"/>
                  <a:pt x="5267583" y="3547654"/>
                  <a:pt x="5277390" y="3548864"/>
                </a:cubicBezTo>
                <a:cubicBezTo>
                  <a:pt x="5275429" y="3548622"/>
                  <a:pt x="5271111" y="3551460"/>
                  <a:pt x="5269150" y="3551218"/>
                </a:cubicBezTo>
                <a:cubicBezTo>
                  <a:pt x="5270716" y="3554780"/>
                  <a:pt x="5273073" y="3551702"/>
                  <a:pt x="5275034" y="3551943"/>
                </a:cubicBezTo>
                <a:cubicBezTo>
                  <a:pt x="5275034" y="3551943"/>
                  <a:pt x="5274640" y="3555264"/>
                  <a:pt x="5274640" y="3555264"/>
                </a:cubicBezTo>
                <a:cubicBezTo>
                  <a:pt x="5264831" y="3554055"/>
                  <a:pt x="5254629" y="3556165"/>
                  <a:pt x="5244428" y="3558276"/>
                </a:cubicBezTo>
                <a:cubicBezTo>
                  <a:pt x="5244428" y="3558276"/>
                  <a:pt x="5229512" y="3566545"/>
                  <a:pt x="5229512" y="3566545"/>
                </a:cubicBezTo>
                <a:cubicBezTo>
                  <a:pt x="5229512" y="3566545"/>
                  <a:pt x="5211464" y="3567688"/>
                  <a:pt x="5211464" y="3567688"/>
                </a:cubicBezTo>
                <a:cubicBezTo>
                  <a:pt x="5214992" y="3571495"/>
                  <a:pt x="5220878" y="3572221"/>
                  <a:pt x="5225194" y="3569382"/>
                </a:cubicBezTo>
                <a:cubicBezTo>
                  <a:pt x="5227155" y="3569625"/>
                  <a:pt x="5231078" y="3570108"/>
                  <a:pt x="5233039" y="3570350"/>
                </a:cubicBezTo>
                <a:cubicBezTo>
                  <a:pt x="5236963" y="3570834"/>
                  <a:pt x="5240885" y="3571318"/>
                  <a:pt x="5238133" y="3577718"/>
                </a:cubicBezTo>
                <a:cubicBezTo>
                  <a:pt x="5233420" y="3583876"/>
                  <a:pt x="5234987" y="3587439"/>
                  <a:pt x="5238514" y="3591243"/>
                </a:cubicBezTo>
                <a:cubicBezTo>
                  <a:pt x="5252638" y="3589616"/>
                  <a:pt x="5266764" y="3587988"/>
                  <a:pt x="5282456" y="3589924"/>
                </a:cubicBezTo>
                <a:cubicBezTo>
                  <a:pt x="5282456" y="3589924"/>
                  <a:pt x="5284417" y="3590165"/>
                  <a:pt x="5286774" y="3587086"/>
                </a:cubicBezTo>
                <a:cubicBezTo>
                  <a:pt x="5295014" y="3584734"/>
                  <a:pt x="5303254" y="3582381"/>
                  <a:pt x="5312668" y="3586911"/>
                </a:cubicBezTo>
                <a:cubicBezTo>
                  <a:pt x="5321302" y="3581237"/>
                  <a:pt x="5331504" y="3579125"/>
                  <a:pt x="5341311" y="3580335"/>
                </a:cubicBezTo>
                <a:cubicBezTo>
                  <a:pt x="5341311" y="3580335"/>
                  <a:pt x="5343668" y="3577256"/>
                  <a:pt x="5345629" y="3577498"/>
                </a:cubicBezTo>
                <a:cubicBezTo>
                  <a:pt x="5349156" y="3581303"/>
                  <a:pt x="5353080" y="3581786"/>
                  <a:pt x="5357002" y="3582270"/>
                </a:cubicBezTo>
                <a:cubicBezTo>
                  <a:pt x="5353080" y="3581786"/>
                  <a:pt x="5346800" y="3584381"/>
                  <a:pt x="5342878" y="3583897"/>
                </a:cubicBezTo>
                <a:cubicBezTo>
                  <a:pt x="5334637" y="3586252"/>
                  <a:pt x="5326791" y="3585283"/>
                  <a:pt x="5320116" y="3591199"/>
                </a:cubicBezTo>
                <a:cubicBezTo>
                  <a:pt x="5305992" y="3592826"/>
                  <a:pt x="5293828" y="3594696"/>
                  <a:pt x="5279704" y="3596324"/>
                </a:cubicBezTo>
                <a:cubicBezTo>
                  <a:pt x="5278913" y="3602965"/>
                  <a:pt x="5274990" y="3602481"/>
                  <a:pt x="5273028" y="3602239"/>
                </a:cubicBezTo>
                <a:cubicBezTo>
                  <a:pt x="5273028" y="3602239"/>
                  <a:pt x="5271067" y="3601997"/>
                  <a:pt x="5272633" y="3605560"/>
                </a:cubicBezTo>
                <a:cubicBezTo>
                  <a:pt x="5284402" y="3607012"/>
                  <a:pt x="5294209" y="3608221"/>
                  <a:pt x="5305978" y="3609673"/>
                </a:cubicBezTo>
                <a:cubicBezTo>
                  <a:pt x="5305978" y="3609673"/>
                  <a:pt x="5305978" y="3609673"/>
                  <a:pt x="5307939" y="3609915"/>
                </a:cubicBezTo>
                <a:cubicBezTo>
                  <a:pt x="5311863" y="3610399"/>
                  <a:pt x="5320102" y="3608045"/>
                  <a:pt x="5326382" y="3605450"/>
                </a:cubicBezTo>
                <a:cubicBezTo>
                  <a:pt x="5328343" y="3605692"/>
                  <a:pt x="5332661" y="3602855"/>
                  <a:pt x="5334622" y="3603097"/>
                </a:cubicBezTo>
                <a:cubicBezTo>
                  <a:pt x="5335018" y="3599777"/>
                  <a:pt x="5334622" y="3603097"/>
                  <a:pt x="5335018" y="3599777"/>
                </a:cubicBezTo>
                <a:cubicBezTo>
                  <a:pt x="5335018" y="3599777"/>
                  <a:pt x="5335018" y="3599777"/>
                  <a:pt x="5335413" y="3596455"/>
                </a:cubicBezTo>
                <a:cubicBezTo>
                  <a:pt x="5335413" y="3596455"/>
                  <a:pt x="5339335" y="3596939"/>
                  <a:pt x="5338940" y="3600261"/>
                </a:cubicBezTo>
                <a:cubicBezTo>
                  <a:pt x="5341297" y="3597181"/>
                  <a:pt x="5341297" y="3597181"/>
                  <a:pt x="5341297" y="3597181"/>
                </a:cubicBezTo>
                <a:cubicBezTo>
                  <a:pt x="5341297" y="3597181"/>
                  <a:pt x="5340902" y="3600502"/>
                  <a:pt x="5342863" y="3600745"/>
                </a:cubicBezTo>
                <a:cubicBezTo>
                  <a:pt x="5342863" y="3600745"/>
                  <a:pt x="5342468" y="3604065"/>
                  <a:pt x="5344429" y="3604307"/>
                </a:cubicBezTo>
                <a:cubicBezTo>
                  <a:pt x="5348747" y="3601471"/>
                  <a:pt x="5350708" y="3601712"/>
                  <a:pt x="5354631" y="3602196"/>
                </a:cubicBezTo>
                <a:cubicBezTo>
                  <a:pt x="5354631" y="3602196"/>
                  <a:pt x="5354631" y="3602196"/>
                  <a:pt x="5356593" y="3602438"/>
                </a:cubicBezTo>
                <a:cubicBezTo>
                  <a:pt x="5356198" y="3605759"/>
                  <a:pt x="5357369" y="3612642"/>
                  <a:pt x="5356974" y="3615964"/>
                </a:cubicBezTo>
                <a:cubicBezTo>
                  <a:pt x="5358935" y="3616205"/>
                  <a:pt x="5362857" y="3616689"/>
                  <a:pt x="5361687" y="3609804"/>
                </a:cubicBezTo>
                <a:cubicBezTo>
                  <a:pt x="5360121" y="3606242"/>
                  <a:pt x="5362082" y="3606485"/>
                  <a:pt x="5362477" y="3603164"/>
                </a:cubicBezTo>
                <a:cubicBezTo>
                  <a:pt x="5364438" y="3603406"/>
                  <a:pt x="5366004" y="3606968"/>
                  <a:pt x="5368361" y="3603890"/>
                </a:cubicBezTo>
                <a:cubicBezTo>
                  <a:pt x="5368361" y="3603890"/>
                  <a:pt x="5370322" y="3604132"/>
                  <a:pt x="5370322" y="3604132"/>
                </a:cubicBezTo>
                <a:cubicBezTo>
                  <a:pt x="5370322" y="3604132"/>
                  <a:pt x="5372678" y="3601051"/>
                  <a:pt x="5372678" y="3601051"/>
                </a:cubicBezTo>
                <a:cubicBezTo>
                  <a:pt x="5374641" y="3601293"/>
                  <a:pt x="5374641" y="3601293"/>
                  <a:pt x="5376602" y="3601536"/>
                </a:cubicBezTo>
                <a:cubicBezTo>
                  <a:pt x="5382486" y="3602261"/>
                  <a:pt x="5386409" y="3602745"/>
                  <a:pt x="5390331" y="3603229"/>
                </a:cubicBezTo>
                <a:cubicBezTo>
                  <a:pt x="5392688" y="3600150"/>
                  <a:pt x="5393083" y="3596829"/>
                  <a:pt x="5396216" y="3603955"/>
                </a:cubicBezTo>
                <a:cubicBezTo>
                  <a:pt x="5397782" y="3607518"/>
                  <a:pt x="5399743" y="3607760"/>
                  <a:pt x="5401706" y="3608002"/>
                </a:cubicBezTo>
                <a:cubicBezTo>
                  <a:pt x="5401310" y="3611322"/>
                  <a:pt x="5398558" y="3617722"/>
                  <a:pt x="5396596" y="3617480"/>
                </a:cubicBezTo>
                <a:cubicBezTo>
                  <a:pt x="5396596" y="3617480"/>
                  <a:pt x="5396596" y="3617480"/>
                  <a:pt x="5394635" y="3617237"/>
                </a:cubicBezTo>
                <a:cubicBezTo>
                  <a:pt x="5388355" y="3619833"/>
                  <a:pt x="5374626" y="3618140"/>
                  <a:pt x="5364423" y="3620252"/>
                </a:cubicBezTo>
                <a:cubicBezTo>
                  <a:pt x="5362462" y="3620009"/>
                  <a:pt x="5357749" y="3626167"/>
                  <a:pt x="5353431" y="3629005"/>
                </a:cubicBezTo>
                <a:cubicBezTo>
                  <a:pt x="5351470" y="3628763"/>
                  <a:pt x="5349508" y="3628520"/>
                  <a:pt x="5347547" y="3628279"/>
                </a:cubicBezTo>
                <a:cubicBezTo>
                  <a:pt x="5322826" y="3635337"/>
                  <a:pt x="5298499" y="3639077"/>
                  <a:pt x="5276133" y="3643056"/>
                </a:cubicBezTo>
                <a:cubicBezTo>
                  <a:pt x="5275342" y="3649699"/>
                  <a:pt x="5274947" y="3653020"/>
                  <a:pt x="5274947" y="3653020"/>
                </a:cubicBezTo>
                <a:cubicBezTo>
                  <a:pt x="5278870" y="3653504"/>
                  <a:pt x="5283187" y="3650666"/>
                  <a:pt x="5289071" y="3651392"/>
                </a:cubicBezTo>
                <a:cubicBezTo>
                  <a:pt x="5289466" y="3648072"/>
                  <a:pt x="5293389" y="3648556"/>
                  <a:pt x="5291809" y="3661838"/>
                </a:cubicBezTo>
                <a:cubicBezTo>
                  <a:pt x="5281607" y="3663950"/>
                  <a:pt x="5273367" y="3666303"/>
                  <a:pt x="5263163" y="3668415"/>
                </a:cubicBezTo>
                <a:cubicBezTo>
                  <a:pt x="5260807" y="3671494"/>
                  <a:pt x="5258451" y="3674572"/>
                  <a:pt x="5256094" y="3677651"/>
                </a:cubicBezTo>
                <a:lnTo>
                  <a:pt x="5254133" y="3677409"/>
                </a:lnTo>
                <a:cubicBezTo>
                  <a:pt x="5254133" y="3677409"/>
                  <a:pt x="5253737" y="3680730"/>
                  <a:pt x="5251776" y="3680488"/>
                </a:cubicBezTo>
                <a:cubicBezTo>
                  <a:pt x="5255699" y="3680973"/>
                  <a:pt x="5257661" y="3681214"/>
                  <a:pt x="5259622" y="3681456"/>
                </a:cubicBezTo>
                <a:cubicBezTo>
                  <a:pt x="5265505" y="3682182"/>
                  <a:pt x="5269429" y="3682666"/>
                  <a:pt x="5274141" y="3676508"/>
                </a:cubicBezTo>
                <a:cubicBezTo>
                  <a:pt x="5280026" y="3677233"/>
                  <a:pt x="5283949" y="3677717"/>
                  <a:pt x="5289832" y="3678443"/>
                </a:cubicBezTo>
                <a:cubicBezTo>
                  <a:pt x="5310632" y="3670899"/>
                  <a:pt x="5330641" y="3669998"/>
                  <a:pt x="5352233" y="3655814"/>
                </a:cubicBezTo>
                <a:cubicBezTo>
                  <a:pt x="5360868" y="3650139"/>
                  <a:pt x="5371069" y="3648027"/>
                  <a:pt x="5380086" y="3655879"/>
                </a:cubicBezTo>
                <a:cubicBezTo>
                  <a:pt x="5382047" y="3656120"/>
                  <a:pt x="5383613" y="3659684"/>
                  <a:pt x="5384784" y="3666567"/>
                </a:cubicBezTo>
                <a:cubicBezTo>
                  <a:pt x="5385955" y="3673450"/>
                  <a:pt x="5381638" y="3676288"/>
                  <a:pt x="5379677" y="3676045"/>
                </a:cubicBezTo>
                <a:cubicBezTo>
                  <a:pt x="5379677" y="3676045"/>
                  <a:pt x="5379677" y="3676045"/>
                  <a:pt x="5377716" y="3675804"/>
                </a:cubicBezTo>
                <a:cubicBezTo>
                  <a:pt x="5377700" y="3692650"/>
                  <a:pt x="5374948" y="3699050"/>
                  <a:pt x="5367102" y="3698082"/>
                </a:cubicBezTo>
                <a:cubicBezTo>
                  <a:pt x="5367893" y="3691440"/>
                  <a:pt x="5366722" y="3684557"/>
                  <a:pt x="5367512" y="3677915"/>
                </a:cubicBezTo>
                <a:cubicBezTo>
                  <a:pt x="5345937" y="3675253"/>
                  <a:pt x="5325138" y="3682797"/>
                  <a:pt x="5303153" y="3700304"/>
                </a:cubicBezTo>
                <a:cubicBezTo>
                  <a:pt x="5299626" y="3696498"/>
                  <a:pt x="5293741" y="3695772"/>
                  <a:pt x="5289817" y="3695289"/>
                </a:cubicBezTo>
                <a:cubicBezTo>
                  <a:pt x="5277259" y="3700480"/>
                  <a:pt x="5263529" y="3698786"/>
                  <a:pt x="5251761" y="3697335"/>
                </a:cubicBezTo>
                <a:cubicBezTo>
                  <a:pt x="5239992" y="3695883"/>
                  <a:pt x="5227830" y="3697752"/>
                  <a:pt x="5218022" y="3696543"/>
                </a:cubicBezTo>
                <a:cubicBezTo>
                  <a:pt x="5218022" y="3696543"/>
                  <a:pt x="5218022" y="3696543"/>
                  <a:pt x="5217627" y="3699863"/>
                </a:cubicBezTo>
                <a:cubicBezTo>
                  <a:pt x="5195261" y="3703844"/>
                  <a:pt x="5175253" y="3704745"/>
                  <a:pt x="5152887" y="3708727"/>
                </a:cubicBezTo>
                <a:cubicBezTo>
                  <a:pt x="5154454" y="3712289"/>
                  <a:pt x="5156019" y="3715851"/>
                  <a:pt x="5157587" y="3719415"/>
                </a:cubicBezTo>
                <a:cubicBezTo>
                  <a:pt x="5162298" y="3713256"/>
                  <a:pt x="5166222" y="3713741"/>
                  <a:pt x="5171316" y="3721108"/>
                </a:cubicBezTo>
                <a:cubicBezTo>
                  <a:pt x="5171316" y="3721108"/>
                  <a:pt x="5170920" y="3724430"/>
                  <a:pt x="5170525" y="3727749"/>
                </a:cubicBezTo>
                <a:cubicBezTo>
                  <a:pt x="5167773" y="3734149"/>
                  <a:pt x="5165417" y="3737229"/>
                  <a:pt x="5161889" y="3733423"/>
                </a:cubicBezTo>
                <a:cubicBezTo>
                  <a:pt x="5159927" y="3733181"/>
                  <a:pt x="5159927" y="3733181"/>
                  <a:pt x="5159927" y="3733181"/>
                </a:cubicBezTo>
                <a:cubicBezTo>
                  <a:pt x="5159532" y="3736503"/>
                  <a:pt x="5161098" y="3740065"/>
                  <a:pt x="5160704" y="3743386"/>
                </a:cubicBezTo>
                <a:cubicBezTo>
                  <a:pt x="5160704" y="3743386"/>
                  <a:pt x="5160308" y="3746707"/>
                  <a:pt x="5160308" y="3746707"/>
                </a:cubicBezTo>
                <a:cubicBezTo>
                  <a:pt x="5204644" y="3742067"/>
                  <a:pt x="5250166" y="3727463"/>
                  <a:pt x="5293712" y="3729465"/>
                </a:cubicBezTo>
                <a:cubicBezTo>
                  <a:pt x="5308232" y="3724516"/>
                  <a:pt x="5320397" y="3722647"/>
                  <a:pt x="5334915" y="3717700"/>
                </a:cubicBezTo>
                <a:cubicBezTo>
                  <a:pt x="5320762" y="3753019"/>
                  <a:pt x="5300752" y="3753921"/>
                  <a:pt x="5283099" y="3751744"/>
                </a:cubicBezTo>
                <a:cubicBezTo>
                  <a:pt x="5267014" y="3753129"/>
                  <a:pt x="5250927" y="3754514"/>
                  <a:pt x="5234445" y="3759221"/>
                </a:cubicBezTo>
                <a:cubicBezTo>
                  <a:pt x="5238368" y="3759705"/>
                  <a:pt x="5241896" y="3763509"/>
                  <a:pt x="5243067" y="3770392"/>
                </a:cubicBezTo>
                <a:cubicBezTo>
                  <a:pt x="5244634" y="3773956"/>
                  <a:pt x="5244239" y="3777277"/>
                  <a:pt x="5245409" y="3784159"/>
                </a:cubicBezTo>
                <a:cubicBezTo>
                  <a:pt x="5255611" y="3782049"/>
                  <a:pt x="5265419" y="3783258"/>
                  <a:pt x="5274039" y="3794430"/>
                </a:cubicBezTo>
                <a:cubicBezTo>
                  <a:pt x="5277963" y="3794914"/>
                  <a:pt x="5281490" y="3798718"/>
                  <a:pt x="5285413" y="3799203"/>
                </a:cubicBezTo>
                <a:cubicBezTo>
                  <a:pt x="5285809" y="3795882"/>
                  <a:pt x="5286203" y="3792561"/>
                  <a:pt x="5288956" y="3786162"/>
                </a:cubicBezTo>
                <a:cubicBezTo>
                  <a:pt x="5292483" y="3789965"/>
                  <a:pt x="5296010" y="3793772"/>
                  <a:pt x="5295219" y="3800412"/>
                </a:cubicBezTo>
                <a:cubicBezTo>
                  <a:pt x="5305027" y="3801622"/>
                  <a:pt x="5312872" y="3802589"/>
                  <a:pt x="5323074" y="3800478"/>
                </a:cubicBezTo>
                <a:cubicBezTo>
                  <a:pt x="5370952" y="3782796"/>
                  <a:pt x="5418406" y="3802128"/>
                  <a:pt x="5464309" y="3801051"/>
                </a:cubicBezTo>
                <a:cubicBezTo>
                  <a:pt x="5465481" y="3807934"/>
                  <a:pt x="5464689" y="3814576"/>
                  <a:pt x="5464294" y="3817896"/>
                </a:cubicBezTo>
                <a:cubicBezTo>
                  <a:pt x="5417997" y="3822295"/>
                  <a:pt x="5370133" y="3823130"/>
                  <a:pt x="5322269" y="3823966"/>
                </a:cubicBezTo>
                <a:cubicBezTo>
                  <a:pt x="5315990" y="3826561"/>
                  <a:pt x="5312067" y="3826078"/>
                  <a:pt x="5305789" y="3828673"/>
                </a:cubicBezTo>
                <a:cubicBezTo>
                  <a:pt x="5299114" y="3834589"/>
                  <a:pt x="5292439" y="3840504"/>
                  <a:pt x="5287726" y="3846663"/>
                </a:cubicBezTo>
                <a:cubicBezTo>
                  <a:pt x="5287726" y="3846663"/>
                  <a:pt x="5289687" y="3846905"/>
                  <a:pt x="5291648" y="3847146"/>
                </a:cubicBezTo>
                <a:cubicBezTo>
                  <a:pt x="5327363" y="3831333"/>
                  <a:pt x="5361482" y="3845651"/>
                  <a:pt x="5385019" y="3848553"/>
                </a:cubicBezTo>
                <a:cubicBezTo>
                  <a:pt x="5378741" y="3851148"/>
                  <a:pt x="5374423" y="3853986"/>
                  <a:pt x="5367352" y="3863222"/>
                </a:cubicBezTo>
                <a:cubicBezTo>
                  <a:pt x="5389323" y="3862563"/>
                  <a:pt x="5409331" y="3861662"/>
                  <a:pt x="5431698" y="3857680"/>
                </a:cubicBezTo>
                <a:cubicBezTo>
                  <a:pt x="5435620" y="3858164"/>
                  <a:pt x="5439543" y="3858648"/>
                  <a:pt x="5445032" y="3862694"/>
                </a:cubicBezTo>
                <a:cubicBezTo>
                  <a:pt x="5428945" y="3864081"/>
                  <a:pt x="5414426" y="3869028"/>
                  <a:pt x="5398340" y="3870413"/>
                </a:cubicBezTo>
                <a:cubicBezTo>
                  <a:pt x="5384214" y="3872042"/>
                  <a:pt x="5370090" y="3873669"/>
                  <a:pt x="5355965" y="3875296"/>
                </a:cubicBezTo>
                <a:cubicBezTo>
                  <a:pt x="5346539" y="3887612"/>
                  <a:pt x="5335150" y="3899685"/>
                  <a:pt x="5322592" y="3904876"/>
                </a:cubicBezTo>
                <a:cubicBezTo>
                  <a:pt x="5342601" y="3903975"/>
                  <a:pt x="5366533" y="3903556"/>
                  <a:pt x="5384581" y="3902413"/>
                </a:cubicBezTo>
                <a:cubicBezTo>
                  <a:pt x="5388899" y="3899576"/>
                  <a:pt x="5391256" y="3896498"/>
                  <a:pt x="5394007" y="3890097"/>
                </a:cubicBezTo>
                <a:cubicBezTo>
                  <a:pt x="5394402" y="3886776"/>
                  <a:pt x="5393612" y="3893418"/>
                  <a:pt x="5394402" y="3886776"/>
                </a:cubicBezTo>
                <a:cubicBezTo>
                  <a:pt x="5397550" y="3877056"/>
                  <a:pt x="5406960" y="3881586"/>
                  <a:pt x="5412845" y="3882311"/>
                </a:cubicBezTo>
                <a:cubicBezTo>
                  <a:pt x="5415203" y="3879233"/>
                  <a:pt x="5417164" y="3879475"/>
                  <a:pt x="5419520" y="3876396"/>
                </a:cubicBezTo>
                <a:cubicBezTo>
                  <a:pt x="5423442" y="3876880"/>
                  <a:pt x="5427365" y="3877364"/>
                  <a:pt x="5430892" y="3881168"/>
                </a:cubicBezTo>
                <a:cubicBezTo>
                  <a:pt x="5432853" y="3881410"/>
                  <a:pt x="5434816" y="3881652"/>
                  <a:pt x="5438343" y="3885457"/>
                </a:cubicBezTo>
                <a:cubicBezTo>
                  <a:pt x="5440305" y="3885698"/>
                  <a:pt x="5434025" y="3888294"/>
                  <a:pt x="5440700" y="3882378"/>
                </a:cubicBezTo>
                <a:cubicBezTo>
                  <a:pt x="5449337" y="3876704"/>
                  <a:pt x="5474058" y="3869644"/>
                  <a:pt x="5484245" y="3884380"/>
                </a:cubicBezTo>
                <a:cubicBezTo>
                  <a:pt x="5490130" y="3885106"/>
                  <a:pt x="5496014" y="3885831"/>
                  <a:pt x="5501899" y="3886556"/>
                </a:cubicBezTo>
                <a:cubicBezTo>
                  <a:pt x="5504255" y="3883477"/>
                  <a:pt x="5506611" y="3880398"/>
                  <a:pt x="5510534" y="3880882"/>
                </a:cubicBezTo>
                <a:cubicBezTo>
                  <a:pt x="5510534" y="3880882"/>
                  <a:pt x="5512101" y="3884445"/>
                  <a:pt x="5511706" y="3887767"/>
                </a:cubicBezTo>
                <a:cubicBezTo>
                  <a:pt x="5517984" y="3885170"/>
                  <a:pt x="5521907" y="3885654"/>
                  <a:pt x="5527396" y="3889702"/>
                </a:cubicBezTo>
                <a:cubicBezTo>
                  <a:pt x="5527396" y="3889702"/>
                  <a:pt x="5527396" y="3889702"/>
                  <a:pt x="5527001" y="3893022"/>
                </a:cubicBezTo>
                <a:cubicBezTo>
                  <a:pt x="5524644" y="3896101"/>
                  <a:pt x="5518364" y="3898697"/>
                  <a:pt x="5516403" y="3898455"/>
                </a:cubicBezTo>
                <a:cubicBezTo>
                  <a:pt x="5516403" y="3898455"/>
                  <a:pt x="5516403" y="3898455"/>
                  <a:pt x="5514442" y="3898213"/>
                </a:cubicBezTo>
                <a:cubicBezTo>
                  <a:pt x="5514442" y="3898213"/>
                  <a:pt x="5516403" y="3898455"/>
                  <a:pt x="5516008" y="3901775"/>
                </a:cubicBezTo>
                <a:cubicBezTo>
                  <a:pt x="5516784" y="3911980"/>
                  <a:pt x="5513242" y="3925022"/>
                  <a:pt x="5507358" y="3924296"/>
                </a:cubicBezTo>
                <a:cubicBezTo>
                  <a:pt x="5505397" y="3924054"/>
                  <a:pt x="5503435" y="3923812"/>
                  <a:pt x="5501869" y="3920248"/>
                </a:cubicBezTo>
                <a:cubicBezTo>
                  <a:pt x="5499908" y="3920007"/>
                  <a:pt x="5497946" y="3919764"/>
                  <a:pt x="5495984" y="3919522"/>
                </a:cubicBezTo>
                <a:cubicBezTo>
                  <a:pt x="5495984" y="3919522"/>
                  <a:pt x="5494023" y="3919281"/>
                  <a:pt x="5494023" y="3919281"/>
                </a:cubicBezTo>
                <a:cubicBezTo>
                  <a:pt x="5495589" y="3922844"/>
                  <a:pt x="5494799" y="3929486"/>
                  <a:pt x="5494008" y="3936128"/>
                </a:cubicBezTo>
                <a:cubicBezTo>
                  <a:pt x="5492047" y="3935885"/>
                  <a:pt x="5490086" y="3935644"/>
                  <a:pt x="5488125" y="3935402"/>
                </a:cubicBezTo>
                <a:cubicBezTo>
                  <a:pt x="5487730" y="3938723"/>
                  <a:pt x="5487730" y="3938723"/>
                  <a:pt x="5487334" y="3942042"/>
                </a:cubicBezTo>
                <a:cubicBezTo>
                  <a:pt x="5489296" y="3942285"/>
                  <a:pt x="5493218" y="3942768"/>
                  <a:pt x="5495180" y="3943011"/>
                </a:cubicBezTo>
                <a:cubicBezTo>
                  <a:pt x="5473985" y="3953875"/>
                  <a:pt x="5453976" y="3954776"/>
                  <a:pt x="5432006" y="3955437"/>
                </a:cubicBezTo>
                <a:lnTo>
                  <a:pt x="5431611" y="3958757"/>
                </a:lnTo>
                <a:cubicBezTo>
                  <a:pt x="5430820" y="3965399"/>
                  <a:pt x="5429240" y="3978682"/>
                  <a:pt x="5425712" y="3974878"/>
                </a:cubicBezTo>
                <a:cubicBezTo>
                  <a:pt x="5425316" y="3978198"/>
                  <a:pt x="5427673" y="3975119"/>
                  <a:pt x="5423355" y="3977956"/>
                </a:cubicBezTo>
                <a:cubicBezTo>
                  <a:pt x="5417471" y="3977231"/>
                  <a:pt x="5403741" y="3975537"/>
                  <a:pt x="5393539" y="3977649"/>
                </a:cubicBezTo>
                <a:cubicBezTo>
                  <a:pt x="5389221" y="3980485"/>
                  <a:pt x="5384509" y="3986643"/>
                  <a:pt x="5378228" y="3989239"/>
                </a:cubicBezTo>
                <a:cubicBezTo>
                  <a:pt x="5378228" y="3989239"/>
                  <a:pt x="5377833" y="3992559"/>
                  <a:pt x="5377833" y="3992559"/>
                </a:cubicBezTo>
                <a:cubicBezTo>
                  <a:pt x="5379400" y="3996122"/>
                  <a:pt x="5374291" y="4005601"/>
                  <a:pt x="5372330" y="4005359"/>
                </a:cubicBezTo>
                <a:cubicBezTo>
                  <a:pt x="5370368" y="4005117"/>
                  <a:pt x="5367631" y="3994670"/>
                  <a:pt x="5364499" y="3987546"/>
                </a:cubicBezTo>
                <a:cubicBezTo>
                  <a:pt x="5364894" y="3984224"/>
                  <a:pt x="5367645" y="3977824"/>
                  <a:pt x="5369607" y="3978066"/>
                </a:cubicBezTo>
                <a:cubicBezTo>
                  <a:pt x="5369607" y="3978066"/>
                  <a:pt x="5370003" y="3974747"/>
                  <a:pt x="5368040" y="3974504"/>
                </a:cubicBezTo>
                <a:cubicBezTo>
                  <a:pt x="5364909" y="3967378"/>
                  <a:pt x="5348822" y="3968763"/>
                  <a:pt x="5339015" y="3967554"/>
                </a:cubicBezTo>
                <a:cubicBezTo>
                  <a:pt x="5339015" y="3967554"/>
                  <a:pt x="5337054" y="3967312"/>
                  <a:pt x="5335092" y="3967069"/>
                </a:cubicBezTo>
                <a:cubicBezTo>
                  <a:pt x="5338621" y="3970876"/>
                  <a:pt x="5342543" y="3971359"/>
                  <a:pt x="5345675" y="3978484"/>
                </a:cubicBezTo>
                <a:cubicBezTo>
                  <a:pt x="5337420" y="3997684"/>
                  <a:pt x="5328769" y="4020203"/>
                  <a:pt x="5318947" y="4035840"/>
                </a:cubicBezTo>
                <a:cubicBezTo>
                  <a:pt x="5320909" y="4036082"/>
                  <a:pt x="5320909" y="4036082"/>
                  <a:pt x="5320909" y="4036082"/>
                </a:cubicBezTo>
                <a:cubicBezTo>
                  <a:pt x="5326399" y="4040128"/>
                  <a:pt x="5331887" y="4044175"/>
                  <a:pt x="5337771" y="4044901"/>
                </a:cubicBezTo>
                <a:cubicBezTo>
                  <a:pt x="5333849" y="4044417"/>
                  <a:pt x="5329531" y="4047254"/>
                  <a:pt x="5325608" y="4046770"/>
                </a:cubicBezTo>
                <a:cubicBezTo>
                  <a:pt x="5330702" y="4054138"/>
                  <a:pt x="5336586" y="4054864"/>
                  <a:pt x="5342470" y="4055589"/>
                </a:cubicBezTo>
                <a:cubicBezTo>
                  <a:pt x="5343656" y="4045627"/>
                  <a:pt x="5348369" y="4039470"/>
                  <a:pt x="5352292" y="4039953"/>
                </a:cubicBezTo>
                <a:cubicBezTo>
                  <a:pt x="5356214" y="4040437"/>
                  <a:pt x="5359346" y="4047562"/>
                  <a:pt x="5360122" y="4057767"/>
                </a:cubicBezTo>
                <a:cubicBezTo>
                  <a:pt x="5362084" y="4058008"/>
                  <a:pt x="5366007" y="4058492"/>
                  <a:pt x="5367968" y="4058734"/>
                </a:cubicBezTo>
                <a:cubicBezTo>
                  <a:pt x="5371891" y="4059218"/>
                  <a:pt x="5376209" y="4056382"/>
                  <a:pt x="5363650" y="4061571"/>
                </a:cubicBezTo>
                <a:cubicBezTo>
                  <a:pt x="5363650" y="4061571"/>
                  <a:pt x="5361689" y="4061329"/>
                  <a:pt x="5361689" y="4061329"/>
                </a:cubicBezTo>
                <a:cubicBezTo>
                  <a:pt x="5361293" y="4064649"/>
                  <a:pt x="5361293" y="4064649"/>
                  <a:pt x="5360898" y="4067971"/>
                </a:cubicBezTo>
                <a:cubicBezTo>
                  <a:pt x="5360898" y="4067971"/>
                  <a:pt x="5360898" y="4067971"/>
                  <a:pt x="5360503" y="4071292"/>
                </a:cubicBezTo>
                <a:cubicBezTo>
                  <a:pt x="5366387" y="4072018"/>
                  <a:pt x="5370706" y="4069181"/>
                  <a:pt x="5374628" y="4069664"/>
                </a:cubicBezTo>
                <a:cubicBezTo>
                  <a:pt x="5374233" y="4072985"/>
                  <a:pt x="5375799" y="4076547"/>
                  <a:pt x="5375404" y="4079869"/>
                </a:cubicBezTo>
                <a:cubicBezTo>
                  <a:pt x="5369125" y="4082464"/>
                  <a:pt x="5363241" y="4081738"/>
                  <a:pt x="5358923" y="4084576"/>
                </a:cubicBezTo>
                <a:cubicBezTo>
                  <a:pt x="5362845" y="4085059"/>
                  <a:pt x="5369521" y="4079143"/>
                  <a:pt x="5374218" y="4089831"/>
                </a:cubicBezTo>
                <a:cubicBezTo>
                  <a:pt x="5371862" y="4092910"/>
                  <a:pt x="5369901" y="4092669"/>
                  <a:pt x="5369505" y="4095989"/>
                </a:cubicBezTo>
                <a:cubicBezTo>
                  <a:pt x="5341255" y="4099244"/>
                  <a:pt x="5314967" y="4102741"/>
                  <a:pt x="5286716" y="4105995"/>
                </a:cubicBezTo>
                <a:cubicBezTo>
                  <a:pt x="5274949" y="4104544"/>
                  <a:pt x="5264746" y="4106655"/>
                  <a:pt x="5253755" y="4115407"/>
                </a:cubicBezTo>
                <a:cubicBezTo>
                  <a:pt x="5233350" y="4119631"/>
                  <a:pt x="5213736" y="4117211"/>
                  <a:pt x="5194898" y="4124998"/>
                </a:cubicBezTo>
                <a:cubicBezTo>
                  <a:pt x="5192936" y="4124755"/>
                  <a:pt x="5190974" y="4124513"/>
                  <a:pt x="5188618" y="4127592"/>
                </a:cubicBezTo>
                <a:cubicBezTo>
                  <a:pt x="5184300" y="4130429"/>
                  <a:pt x="5182339" y="4130187"/>
                  <a:pt x="5177626" y="4136346"/>
                </a:cubicBezTo>
                <a:cubicBezTo>
                  <a:pt x="5175665" y="4136104"/>
                  <a:pt x="5173308" y="4139182"/>
                  <a:pt x="5170951" y="4142261"/>
                </a:cubicBezTo>
                <a:cubicBezTo>
                  <a:pt x="5170951" y="4142261"/>
                  <a:pt x="5172912" y="4142503"/>
                  <a:pt x="5168990" y="4142018"/>
                </a:cubicBezTo>
                <a:cubicBezTo>
                  <a:pt x="5167029" y="4141777"/>
                  <a:pt x="5160749" y="4144371"/>
                  <a:pt x="5156431" y="4147210"/>
                </a:cubicBezTo>
                <a:cubicBezTo>
                  <a:pt x="5156036" y="4150530"/>
                  <a:pt x="5156036" y="4150530"/>
                  <a:pt x="5156036" y="4150530"/>
                </a:cubicBezTo>
                <a:cubicBezTo>
                  <a:pt x="5151719" y="4153367"/>
                  <a:pt x="5143082" y="4159041"/>
                  <a:pt x="5139159" y="4158558"/>
                </a:cubicBezTo>
                <a:cubicBezTo>
                  <a:pt x="5134841" y="4161394"/>
                  <a:pt x="5134841" y="4161394"/>
                  <a:pt x="5132090" y="4167794"/>
                </a:cubicBezTo>
                <a:lnTo>
                  <a:pt x="5131694" y="4171116"/>
                </a:lnTo>
                <a:cubicBezTo>
                  <a:pt x="5129719" y="4187719"/>
                  <a:pt x="5125796" y="4187236"/>
                  <a:pt x="5142277" y="4182528"/>
                </a:cubicBezTo>
                <a:cubicBezTo>
                  <a:pt x="5159154" y="4174502"/>
                  <a:pt x="5180729" y="4177163"/>
                  <a:pt x="5199172" y="4172698"/>
                </a:cubicBezTo>
                <a:lnTo>
                  <a:pt x="5231481" y="4171727"/>
                </a:lnTo>
                <a:lnTo>
                  <a:pt x="5204661" y="4176744"/>
                </a:lnTo>
                <a:cubicBezTo>
                  <a:pt x="5168565" y="4179032"/>
                  <a:pt x="5131680" y="4187961"/>
                  <a:pt x="5096756" y="4197132"/>
                </a:cubicBezTo>
                <a:cubicBezTo>
                  <a:pt x="5056343" y="4202256"/>
                  <a:pt x="5017494" y="4210943"/>
                  <a:pt x="4979043" y="4216308"/>
                </a:cubicBezTo>
                <a:cubicBezTo>
                  <a:pt x="4973159" y="4215582"/>
                  <a:pt x="4968840" y="4218421"/>
                  <a:pt x="4964522" y="4221257"/>
                </a:cubicBezTo>
                <a:cubicBezTo>
                  <a:pt x="4980609" y="4219872"/>
                  <a:pt x="4996300" y="4221807"/>
                  <a:pt x="5010425" y="4220179"/>
                </a:cubicBezTo>
                <a:cubicBezTo>
                  <a:pt x="5064964" y="4213427"/>
                  <a:pt x="5121463" y="4206918"/>
                  <a:pt x="5176792" y="4193525"/>
                </a:cubicBezTo>
                <a:cubicBezTo>
                  <a:pt x="5191312" y="4188576"/>
                  <a:pt x="5207399" y="4187191"/>
                  <a:pt x="5221523" y="4185564"/>
                </a:cubicBezTo>
                <a:lnTo>
                  <a:pt x="5275197" y="4179379"/>
                </a:lnTo>
                <a:lnTo>
                  <a:pt x="5271745" y="4181649"/>
                </a:lnTo>
                <a:cubicBezTo>
                  <a:pt x="5271745" y="4181649"/>
                  <a:pt x="5271745" y="4181649"/>
                  <a:pt x="5267426" y="4184486"/>
                </a:cubicBezTo>
                <a:cubicBezTo>
                  <a:pt x="5267030" y="4187808"/>
                  <a:pt x="5267030" y="4187808"/>
                  <a:pt x="5267030" y="4187808"/>
                </a:cubicBezTo>
                <a:cubicBezTo>
                  <a:pt x="5257999" y="4196801"/>
                  <a:pt x="5239558" y="4201267"/>
                  <a:pt x="5226617" y="4192931"/>
                </a:cubicBezTo>
                <a:cubicBezTo>
                  <a:pt x="5224656" y="4192688"/>
                  <a:pt x="5224656" y="4192688"/>
                  <a:pt x="5222694" y="4192447"/>
                </a:cubicBezTo>
                <a:cubicBezTo>
                  <a:pt x="5222694" y="4192447"/>
                  <a:pt x="5222694" y="4192447"/>
                  <a:pt x="5220733" y="4192205"/>
                </a:cubicBezTo>
                <a:cubicBezTo>
                  <a:pt x="5216415" y="4195043"/>
                  <a:pt x="5212492" y="4194560"/>
                  <a:pt x="5208174" y="4197396"/>
                </a:cubicBezTo>
                <a:cubicBezTo>
                  <a:pt x="5203856" y="4200232"/>
                  <a:pt x="5199933" y="4199749"/>
                  <a:pt x="5197577" y="4202827"/>
                </a:cubicBezTo>
                <a:cubicBezTo>
                  <a:pt x="5195616" y="4202585"/>
                  <a:pt x="5193654" y="4202344"/>
                  <a:pt x="5191693" y="4202101"/>
                </a:cubicBezTo>
                <a:cubicBezTo>
                  <a:pt x="5185808" y="4201375"/>
                  <a:pt x="5179924" y="4200650"/>
                  <a:pt x="5173645" y="4203247"/>
                </a:cubicBezTo>
                <a:cubicBezTo>
                  <a:pt x="5165404" y="4205598"/>
                  <a:pt x="5157940" y="4218156"/>
                  <a:pt x="5151264" y="4224072"/>
                </a:cubicBezTo>
                <a:cubicBezTo>
                  <a:pt x="5146947" y="4226909"/>
                  <a:pt x="5147342" y="4223588"/>
                  <a:pt x="5143815" y="4219784"/>
                </a:cubicBezTo>
                <a:cubicBezTo>
                  <a:pt x="5141867" y="4202696"/>
                  <a:pt x="5124990" y="4210723"/>
                  <a:pt x="5121068" y="4210240"/>
                </a:cubicBezTo>
                <a:cubicBezTo>
                  <a:pt x="5114790" y="4212835"/>
                  <a:pt x="5106942" y="4211867"/>
                  <a:pt x="5107323" y="4225391"/>
                </a:cubicBezTo>
                <a:cubicBezTo>
                  <a:pt x="5103005" y="4228229"/>
                  <a:pt x="5113603" y="4222797"/>
                  <a:pt x="5103005" y="4228229"/>
                </a:cubicBezTo>
                <a:cubicBezTo>
                  <a:pt x="5082601" y="4232452"/>
                  <a:pt x="5047678" y="4241622"/>
                  <a:pt x="5023745" y="4242040"/>
                </a:cubicBezTo>
                <a:cubicBezTo>
                  <a:pt x="5019822" y="4241556"/>
                  <a:pt x="5018256" y="4237994"/>
                  <a:pt x="5014728" y="4234188"/>
                </a:cubicBezTo>
                <a:cubicBezTo>
                  <a:pt x="5015123" y="4230868"/>
                  <a:pt x="5016690" y="4234430"/>
                  <a:pt x="5015123" y="4230868"/>
                </a:cubicBezTo>
                <a:cubicBezTo>
                  <a:pt x="5011991" y="4223742"/>
                  <a:pt x="5001394" y="4229175"/>
                  <a:pt x="4997077" y="4232011"/>
                </a:cubicBezTo>
                <a:cubicBezTo>
                  <a:pt x="4993548" y="4228206"/>
                  <a:pt x="4991586" y="4227964"/>
                  <a:pt x="4989625" y="4227723"/>
                </a:cubicBezTo>
                <a:cubicBezTo>
                  <a:pt x="4985703" y="4227239"/>
                  <a:pt x="4981385" y="4230076"/>
                  <a:pt x="4979028" y="4233155"/>
                </a:cubicBezTo>
                <a:cubicBezTo>
                  <a:pt x="4976672" y="4236234"/>
                  <a:pt x="4974711" y="4235991"/>
                  <a:pt x="4972354" y="4239070"/>
                </a:cubicBezTo>
                <a:lnTo>
                  <a:pt x="4971618" y="4238979"/>
                </a:lnTo>
                <a:cubicBezTo>
                  <a:pt x="4970884" y="4238889"/>
                  <a:pt x="4969412" y="4238708"/>
                  <a:pt x="4970392" y="4238829"/>
                </a:cubicBezTo>
                <a:lnTo>
                  <a:pt x="4968431" y="4238586"/>
                </a:lnTo>
                <a:cubicBezTo>
                  <a:pt x="4959019" y="4234056"/>
                  <a:pt x="4935483" y="4231154"/>
                  <a:pt x="4923700" y="4246548"/>
                </a:cubicBezTo>
                <a:cubicBezTo>
                  <a:pt x="4915459" y="4248902"/>
                  <a:pt x="4909179" y="4251496"/>
                  <a:pt x="4900939" y="4253850"/>
                </a:cubicBezTo>
                <a:cubicBezTo>
                  <a:pt x="4893094" y="4252882"/>
                  <a:pt x="4888776" y="4255718"/>
                  <a:pt x="4882496" y="4258314"/>
                </a:cubicBezTo>
                <a:cubicBezTo>
                  <a:pt x="4882496" y="4258314"/>
                  <a:pt x="4882496" y="4258314"/>
                  <a:pt x="4882102" y="4261635"/>
                </a:cubicBezTo>
                <a:cubicBezTo>
                  <a:pt x="4884063" y="4261877"/>
                  <a:pt x="4891909" y="4262845"/>
                  <a:pt x="4893870" y="4263087"/>
                </a:cubicBezTo>
                <a:cubicBezTo>
                  <a:pt x="4897791" y="4263571"/>
                  <a:pt x="4904071" y="4260976"/>
                  <a:pt x="4900924" y="4270695"/>
                </a:cubicBezTo>
                <a:cubicBezTo>
                  <a:pt x="4906018" y="4278064"/>
                  <a:pt x="4907585" y="4281626"/>
                  <a:pt x="4913864" y="4279031"/>
                </a:cubicBezTo>
                <a:cubicBezTo>
                  <a:pt x="4924461" y="4273598"/>
                  <a:pt x="4939375" y="4265330"/>
                  <a:pt x="4950356" y="4273422"/>
                </a:cubicBezTo>
                <a:cubicBezTo>
                  <a:pt x="4950356" y="4273422"/>
                  <a:pt x="4949959" y="4276743"/>
                  <a:pt x="4951921" y="4276986"/>
                </a:cubicBezTo>
                <a:cubicBezTo>
                  <a:pt x="4952696" y="4287191"/>
                  <a:pt x="4958580" y="4287915"/>
                  <a:pt x="4942889" y="4285980"/>
                </a:cubicBezTo>
                <a:cubicBezTo>
                  <a:pt x="4937004" y="4285254"/>
                  <a:pt x="4922090" y="4293524"/>
                  <a:pt x="4915810" y="4296119"/>
                </a:cubicBezTo>
                <a:cubicBezTo>
                  <a:pt x="4935029" y="4301858"/>
                  <a:pt x="4955434" y="4297637"/>
                  <a:pt x="4977800" y="4293655"/>
                </a:cubicBezTo>
                <a:cubicBezTo>
                  <a:pt x="4977404" y="4296977"/>
                  <a:pt x="4975839" y="4293413"/>
                  <a:pt x="4977404" y="4296977"/>
                </a:cubicBezTo>
                <a:cubicBezTo>
                  <a:pt x="4978970" y="4300539"/>
                  <a:pt x="4981311" y="4314307"/>
                  <a:pt x="4985630" y="4311470"/>
                </a:cubicBezTo>
                <a:lnTo>
                  <a:pt x="4987591" y="4311713"/>
                </a:lnTo>
                <a:cubicBezTo>
                  <a:pt x="4993871" y="4309115"/>
                  <a:pt x="5006034" y="4307247"/>
                  <a:pt x="5015842" y="4308457"/>
                </a:cubicBezTo>
                <a:cubicBezTo>
                  <a:pt x="5022121" y="4305862"/>
                  <a:pt x="5034270" y="4320838"/>
                  <a:pt x="5038207" y="4304477"/>
                </a:cubicBezTo>
                <a:cubicBezTo>
                  <a:pt x="5038207" y="4304477"/>
                  <a:pt x="5040564" y="4301397"/>
                  <a:pt x="5040959" y="4298077"/>
                </a:cubicBezTo>
                <a:cubicBezTo>
                  <a:pt x="5045672" y="4291919"/>
                  <a:pt x="5061760" y="4290533"/>
                  <a:pt x="5069999" y="4288180"/>
                </a:cubicBezTo>
                <a:cubicBezTo>
                  <a:pt x="5069999" y="4288180"/>
                  <a:pt x="5076278" y="4285585"/>
                  <a:pt x="5076278" y="4285585"/>
                </a:cubicBezTo>
                <a:cubicBezTo>
                  <a:pt x="5087256" y="4293678"/>
                  <a:pt x="5091970" y="4287520"/>
                  <a:pt x="5100605" y="4281846"/>
                </a:cubicBezTo>
                <a:cubicBezTo>
                  <a:pt x="5104924" y="4279009"/>
                  <a:pt x="5119839" y="4270740"/>
                  <a:pt x="5122971" y="4277866"/>
                </a:cubicBezTo>
                <a:cubicBezTo>
                  <a:pt x="5129236" y="4292117"/>
                  <a:pt x="5135911" y="4286200"/>
                  <a:pt x="5142190" y="4283606"/>
                </a:cubicBezTo>
                <a:cubicBezTo>
                  <a:pt x="5150035" y="4284573"/>
                  <a:pt x="5158277" y="4282220"/>
                  <a:pt x="5166123" y="4283188"/>
                </a:cubicBezTo>
                <a:cubicBezTo>
                  <a:pt x="5174362" y="4280835"/>
                  <a:pt x="5163384" y="4272741"/>
                  <a:pt x="5177114" y="4274434"/>
                </a:cubicBezTo>
                <a:cubicBezTo>
                  <a:pt x="5188883" y="4275886"/>
                  <a:pt x="5204574" y="4277821"/>
                  <a:pt x="5217132" y="4272632"/>
                </a:cubicBezTo>
                <a:cubicBezTo>
                  <a:pt x="5217132" y="4272632"/>
                  <a:pt x="5217527" y="4269310"/>
                  <a:pt x="5217527" y="4269310"/>
                </a:cubicBezTo>
                <a:cubicBezTo>
                  <a:pt x="5219093" y="4272874"/>
                  <a:pt x="5226545" y="4277162"/>
                  <a:pt x="5228506" y="4277404"/>
                </a:cubicBezTo>
                <a:cubicBezTo>
                  <a:pt x="5239893" y="4265330"/>
                  <a:pt x="5253623" y="4267024"/>
                  <a:pt x="5263825" y="4264911"/>
                </a:cubicBezTo>
                <a:cubicBezTo>
                  <a:pt x="5263825" y="4264911"/>
                  <a:pt x="5265786" y="4265154"/>
                  <a:pt x="5265786" y="4265154"/>
                </a:cubicBezTo>
                <a:cubicBezTo>
                  <a:pt x="5265786" y="4265154"/>
                  <a:pt x="5267747" y="4265395"/>
                  <a:pt x="5267747" y="4265395"/>
                </a:cubicBezTo>
                <a:cubicBezTo>
                  <a:pt x="5272066" y="4262559"/>
                  <a:pt x="5274027" y="4262801"/>
                  <a:pt x="5276779" y="4256401"/>
                </a:cubicBezTo>
                <a:cubicBezTo>
                  <a:pt x="5274817" y="4256159"/>
                  <a:pt x="5276779" y="4256401"/>
                  <a:pt x="5277174" y="4253080"/>
                </a:cubicBezTo>
                <a:cubicBezTo>
                  <a:pt x="5283850" y="4247165"/>
                  <a:pt x="5290128" y="4244570"/>
                  <a:pt x="5297974" y="4245538"/>
                </a:cubicBezTo>
                <a:cubicBezTo>
                  <a:pt x="5300331" y="4242457"/>
                  <a:pt x="5302292" y="4242699"/>
                  <a:pt x="5306610" y="4239863"/>
                </a:cubicBezTo>
                <a:cubicBezTo>
                  <a:pt x="5310928" y="4237026"/>
                  <a:pt x="5313284" y="4233947"/>
                  <a:pt x="5313679" y="4230625"/>
                </a:cubicBezTo>
                <a:cubicBezTo>
                  <a:pt x="5312113" y="4227063"/>
                  <a:pt x="5308191" y="4226580"/>
                  <a:pt x="5302306" y="4225854"/>
                </a:cubicBezTo>
                <a:cubicBezTo>
                  <a:pt x="5302306" y="4225854"/>
                  <a:pt x="5300345" y="4225611"/>
                  <a:pt x="5300345" y="4225611"/>
                </a:cubicBezTo>
                <a:cubicBezTo>
                  <a:pt x="5290538" y="4224402"/>
                  <a:pt x="5273661" y="4232429"/>
                  <a:pt x="5276427" y="4209183"/>
                </a:cubicBezTo>
                <a:cubicBezTo>
                  <a:pt x="5285840" y="4213713"/>
                  <a:pt x="5295646" y="4214923"/>
                  <a:pt x="5304282" y="4209250"/>
                </a:cubicBezTo>
                <a:cubicBezTo>
                  <a:pt x="5306638" y="4206172"/>
                  <a:pt x="5312918" y="4203575"/>
                  <a:pt x="5314881" y="4203817"/>
                </a:cubicBezTo>
                <a:cubicBezTo>
                  <a:pt x="5327043" y="4201948"/>
                  <a:pt x="5337245" y="4199837"/>
                  <a:pt x="5347447" y="4197726"/>
                </a:cubicBezTo>
                <a:cubicBezTo>
                  <a:pt x="5351370" y="4198210"/>
                  <a:pt x="5355689" y="4195372"/>
                  <a:pt x="5359611" y="4195856"/>
                </a:cubicBezTo>
                <a:cubicBezTo>
                  <a:pt x="5357650" y="4195614"/>
                  <a:pt x="5355689" y="4195372"/>
                  <a:pt x="5356084" y="4192052"/>
                </a:cubicBezTo>
                <a:cubicBezTo>
                  <a:pt x="5348632" y="4187763"/>
                  <a:pt x="5343144" y="4183717"/>
                  <a:pt x="5334904" y="4186070"/>
                </a:cubicBezTo>
                <a:cubicBezTo>
                  <a:pt x="5332942" y="4185828"/>
                  <a:pt x="5330980" y="4185586"/>
                  <a:pt x="5327058" y="4185102"/>
                </a:cubicBezTo>
                <a:cubicBezTo>
                  <a:pt x="5327058" y="4185102"/>
                  <a:pt x="5327058" y="4185102"/>
                  <a:pt x="5324700" y="4188180"/>
                </a:cubicBezTo>
                <a:cubicBezTo>
                  <a:pt x="5322344" y="4191259"/>
                  <a:pt x="5317631" y="4197418"/>
                  <a:pt x="5315670" y="4197176"/>
                </a:cubicBezTo>
                <a:cubicBezTo>
                  <a:pt x="5315670" y="4197176"/>
                  <a:pt x="5315670" y="4197176"/>
                  <a:pt x="5313709" y="4196934"/>
                </a:cubicBezTo>
                <a:cubicBezTo>
                  <a:pt x="5311748" y="4196692"/>
                  <a:pt x="5309787" y="4196450"/>
                  <a:pt x="5308614" y="4189566"/>
                </a:cubicBezTo>
                <a:cubicBezTo>
                  <a:pt x="5308614" y="4189566"/>
                  <a:pt x="5308614" y="4189566"/>
                  <a:pt x="5307048" y="4186004"/>
                </a:cubicBezTo>
                <a:cubicBezTo>
                  <a:pt x="5307444" y="4182683"/>
                  <a:pt x="5305482" y="4182441"/>
                  <a:pt x="5305879" y="4179121"/>
                </a:cubicBezTo>
                <a:cubicBezTo>
                  <a:pt x="5303916" y="4178878"/>
                  <a:pt x="5304311" y="4175556"/>
                  <a:pt x="5302350" y="4175315"/>
                </a:cubicBezTo>
                <a:cubicBezTo>
                  <a:pt x="5312553" y="4173204"/>
                  <a:pt x="5322360" y="4174413"/>
                  <a:pt x="5334523" y="4172544"/>
                </a:cubicBezTo>
                <a:cubicBezTo>
                  <a:pt x="5338446" y="4173029"/>
                  <a:pt x="5342763" y="4170191"/>
                  <a:pt x="5346687" y="4170676"/>
                </a:cubicBezTo>
                <a:cubicBezTo>
                  <a:pt x="5358850" y="4168806"/>
                  <a:pt x="5371013" y="4166936"/>
                  <a:pt x="5383177" y="4165067"/>
                </a:cubicBezTo>
                <a:cubicBezTo>
                  <a:pt x="5385139" y="4165310"/>
                  <a:pt x="5389061" y="4165793"/>
                  <a:pt x="5392983" y="4166277"/>
                </a:cubicBezTo>
                <a:cubicBezTo>
                  <a:pt x="5394945" y="4166519"/>
                  <a:pt x="5396906" y="4166760"/>
                  <a:pt x="5397301" y="4163440"/>
                </a:cubicBezTo>
                <a:cubicBezTo>
                  <a:pt x="5399262" y="4163682"/>
                  <a:pt x="5401225" y="4163924"/>
                  <a:pt x="5403186" y="4164165"/>
                </a:cubicBezTo>
                <a:cubicBezTo>
                  <a:pt x="5413388" y="4162054"/>
                  <a:pt x="5423195" y="4163263"/>
                  <a:pt x="5433397" y="4161152"/>
                </a:cubicBezTo>
                <a:cubicBezTo>
                  <a:pt x="5433397" y="4161152"/>
                  <a:pt x="5433397" y="4161152"/>
                  <a:pt x="5435359" y="4161394"/>
                </a:cubicBezTo>
                <a:cubicBezTo>
                  <a:pt x="5435359" y="4161394"/>
                  <a:pt x="5439282" y="4161878"/>
                  <a:pt x="5439282" y="4161878"/>
                </a:cubicBezTo>
                <a:cubicBezTo>
                  <a:pt x="5441243" y="4162120"/>
                  <a:pt x="5441243" y="4162120"/>
                  <a:pt x="5441638" y="4158799"/>
                </a:cubicBezTo>
                <a:cubicBezTo>
                  <a:pt x="5463608" y="4158139"/>
                  <a:pt x="5485974" y="4154159"/>
                  <a:pt x="5507945" y="4153499"/>
                </a:cubicBezTo>
                <a:cubicBezTo>
                  <a:pt x="5514223" y="4150904"/>
                  <a:pt x="5524031" y="4152115"/>
                  <a:pt x="5530310" y="4149519"/>
                </a:cubicBezTo>
                <a:cubicBezTo>
                  <a:pt x="5502456" y="4149453"/>
                  <a:pt x="5476167" y="4152949"/>
                  <a:pt x="5447917" y="4156204"/>
                </a:cubicBezTo>
                <a:cubicBezTo>
                  <a:pt x="5456553" y="4150530"/>
                  <a:pt x="5466755" y="4148419"/>
                  <a:pt x="5475391" y="4142744"/>
                </a:cubicBezTo>
                <a:cubicBezTo>
                  <a:pt x="5497757" y="4138765"/>
                  <a:pt x="5519727" y="4138105"/>
                  <a:pt x="5544054" y="4134366"/>
                </a:cubicBezTo>
                <a:cubicBezTo>
                  <a:pt x="5539737" y="4137202"/>
                  <a:pt x="5537776" y="4136961"/>
                  <a:pt x="5535418" y="4140040"/>
                </a:cubicBezTo>
                <a:cubicBezTo>
                  <a:pt x="5591524" y="4136852"/>
                  <a:pt x="5649589" y="4133904"/>
                  <a:pt x="5707655" y="4130956"/>
                </a:cubicBezTo>
                <a:cubicBezTo>
                  <a:pt x="5707655" y="4130956"/>
                  <a:pt x="5707259" y="4134278"/>
                  <a:pt x="5707259" y="4134278"/>
                </a:cubicBezTo>
                <a:cubicBezTo>
                  <a:pt x="5700980" y="4136873"/>
                  <a:pt x="5696664" y="4139711"/>
                  <a:pt x="5692740" y="4139226"/>
                </a:cubicBezTo>
                <a:cubicBezTo>
                  <a:pt x="5688421" y="4142063"/>
                  <a:pt x="5688421" y="4142063"/>
                  <a:pt x="5686066" y="4145143"/>
                </a:cubicBezTo>
                <a:cubicBezTo>
                  <a:pt x="5685670" y="4148464"/>
                  <a:pt x="5686066" y="4145143"/>
                  <a:pt x="5685670" y="4148464"/>
                </a:cubicBezTo>
                <a:cubicBezTo>
                  <a:pt x="5683708" y="4148222"/>
                  <a:pt x="5678995" y="4154379"/>
                  <a:pt x="5678600" y="4157701"/>
                </a:cubicBezTo>
                <a:cubicBezTo>
                  <a:pt x="5650350" y="4160954"/>
                  <a:pt x="5624457" y="4161130"/>
                  <a:pt x="5594246" y="4164144"/>
                </a:cubicBezTo>
                <a:cubicBezTo>
                  <a:pt x="5576198" y="4165287"/>
                  <a:pt x="5556189" y="4166188"/>
                  <a:pt x="5534614" y="4163527"/>
                </a:cubicBezTo>
                <a:cubicBezTo>
                  <a:pt x="5528334" y="4166123"/>
                  <a:pt x="5522451" y="4165397"/>
                  <a:pt x="5518527" y="4164914"/>
                </a:cubicBezTo>
                <a:cubicBezTo>
                  <a:pt x="5516566" y="4164671"/>
                  <a:pt x="5516566" y="4164671"/>
                  <a:pt x="5514605" y="4164430"/>
                </a:cubicBezTo>
                <a:cubicBezTo>
                  <a:pt x="5508720" y="4163704"/>
                  <a:pt x="5494991" y="4162010"/>
                  <a:pt x="5486354" y="4167684"/>
                </a:cubicBezTo>
                <a:cubicBezTo>
                  <a:pt x="5484393" y="4167442"/>
                  <a:pt x="5482432" y="4167200"/>
                  <a:pt x="5480471" y="4166958"/>
                </a:cubicBezTo>
                <a:cubicBezTo>
                  <a:pt x="5478510" y="4166717"/>
                  <a:pt x="5476943" y="4163153"/>
                  <a:pt x="5474586" y="4166232"/>
                </a:cubicBezTo>
                <a:cubicBezTo>
                  <a:pt x="5450259" y="4169971"/>
                  <a:pt x="5427893" y="4173952"/>
                  <a:pt x="5403566" y="4177691"/>
                </a:cubicBezTo>
                <a:cubicBezTo>
                  <a:pt x="5401605" y="4177449"/>
                  <a:pt x="5397682" y="4176965"/>
                  <a:pt x="5395325" y="4180044"/>
                </a:cubicBezTo>
                <a:cubicBezTo>
                  <a:pt x="5389837" y="4175997"/>
                  <a:pt x="5385915" y="4175514"/>
                  <a:pt x="5383163" y="4181913"/>
                </a:cubicBezTo>
                <a:cubicBezTo>
                  <a:pt x="5383163" y="4181913"/>
                  <a:pt x="5382768" y="4185233"/>
                  <a:pt x="5382768" y="4185233"/>
                </a:cubicBezTo>
                <a:cubicBezTo>
                  <a:pt x="5382768" y="4185233"/>
                  <a:pt x="5380806" y="4184992"/>
                  <a:pt x="5380806" y="4184992"/>
                </a:cubicBezTo>
                <a:cubicBezTo>
                  <a:pt x="5380806" y="4184992"/>
                  <a:pt x="5374921" y="4184266"/>
                  <a:pt x="5372564" y="4187345"/>
                </a:cubicBezTo>
                <a:cubicBezTo>
                  <a:pt x="5372564" y="4187345"/>
                  <a:pt x="5372564" y="4187345"/>
                  <a:pt x="5370209" y="4190424"/>
                </a:cubicBezTo>
                <a:cubicBezTo>
                  <a:pt x="5370209" y="4190424"/>
                  <a:pt x="5372170" y="4190666"/>
                  <a:pt x="5374131" y="4190908"/>
                </a:cubicBezTo>
                <a:cubicBezTo>
                  <a:pt x="5376092" y="4191150"/>
                  <a:pt x="5378055" y="4191392"/>
                  <a:pt x="5380016" y="4191634"/>
                </a:cubicBezTo>
                <a:cubicBezTo>
                  <a:pt x="5381977" y="4191876"/>
                  <a:pt x="5381977" y="4191876"/>
                  <a:pt x="5383938" y="4192118"/>
                </a:cubicBezTo>
                <a:cubicBezTo>
                  <a:pt x="5389823" y="4192843"/>
                  <a:pt x="5396101" y="4190249"/>
                  <a:pt x="5400024" y="4190733"/>
                </a:cubicBezTo>
                <a:cubicBezTo>
                  <a:pt x="5445927" y="4189654"/>
                  <a:pt x="5492620" y="4181936"/>
                  <a:pt x="5538521" y="4180858"/>
                </a:cubicBezTo>
                <a:cubicBezTo>
                  <a:pt x="5604038" y="4182199"/>
                  <a:pt x="5671911" y="4180461"/>
                  <a:pt x="5738613" y="4171840"/>
                </a:cubicBezTo>
                <a:cubicBezTo>
                  <a:pt x="5770785" y="4169070"/>
                  <a:pt x="5804129" y="4173183"/>
                  <a:pt x="5837092" y="4163770"/>
                </a:cubicBezTo>
                <a:cubicBezTo>
                  <a:pt x="5839053" y="4164013"/>
                  <a:pt x="5839053" y="4164013"/>
                  <a:pt x="5839053" y="4164013"/>
                </a:cubicBezTo>
                <a:cubicBezTo>
                  <a:pt x="5862590" y="4166915"/>
                  <a:pt x="5884561" y="4166254"/>
                  <a:pt x="5909283" y="4159196"/>
                </a:cubicBezTo>
                <a:cubicBezTo>
                  <a:pt x="5923803" y="4154247"/>
                  <a:pt x="5943812" y="4153345"/>
                  <a:pt x="5959503" y="4155281"/>
                </a:cubicBezTo>
                <a:cubicBezTo>
                  <a:pt x="5963821" y="4152444"/>
                  <a:pt x="5961464" y="4155523"/>
                  <a:pt x="5960674" y="4162164"/>
                </a:cubicBezTo>
                <a:cubicBezTo>
                  <a:pt x="5950868" y="4160954"/>
                  <a:pt x="5941060" y="4159745"/>
                  <a:pt x="5930858" y="4161857"/>
                </a:cubicBezTo>
                <a:cubicBezTo>
                  <a:pt x="5896329" y="4167706"/>
                  <a:pt x="5859443" y="4176634"/>
                  <a:pt x="5822953" y="4182243"/>
                </a:cubicBezTo>
                <a:cubicBezTo>
                  <a:pt x="5780183" y="4190446"/>
                  <a:pt x="5734280" y="4191525"/>
                  <a:pt x="5689945" y="4196164"/>
                </a:cubicBezTo>
                <a:cubicBezTo>
                  <a:pt x="5667973" y="4196825"/>
                  <a:pt x="5647964" y="4197726"/>
                  <a:pt x="5625599" y="4201706"/>
                </a:cubicBezTo>
                <a:cubicBezTo>
                  <a:pt x="5623638" y="4201464"/>
                  <a:pt x="5621676" y="4201223"/>
                  <a:pt x="5619715" y="4200980"/>
                </a:cubicBezTo>
                <a:cubicBezTo>
                  <a:pt x="5613831" y="4200255"/>
                  <a:pt x="5607946" y="4199529"/>
                  <a:pt x="5599705" y="4201882"/>
                </a:cubicBezTo>
                <a:cubicBezTo>
                  <a:pt x="5589900" y="4200673"/>
                  <a:pt x="5581657" y="4203026"/>
                  <a:pt x="5571456" y="4205137"/>
                </a:cubicBezTo>
                <a:cubicBezTo>
                  <a:pt x="5575378" y="4205621"/>
                  <a:pt x="5579301" y="4206104"/>
                  <a:pt x="5582434" y="4213231"/>
                </a:cubicBezTo>
                <a:cubicBezTo>
                  <a:pt x="5584395" y="4213473"/>
                  <a:pt x="5584395" y="4213473"/>
                  <a:pt x="5584000" y="4216793"/>
                </a:cubicBezTo>
                <a:cubicBezTo>
                  <a:pt x="5591450" y="4221082"/>
                  <a:pt x="5596544" y="4228450"/>
                  <a:pt x="5603218" y="4222533"/>
                </a:cubicBezTo>
                <a:cubicBezTo>
                  <a:pt x="5610669" y="4226822"/>
                  <a:pt x="5614592" y="4227305"/>
                  <a:pt x="5621266" y="4221389"/>
                </a:cubicBezTo>
                <a:lnTo>
                  <a:pt x="5625037" y="4222341"/>
                </a:lnTo>
                <a:lnTo>
                  <a:pt x="5623223" y="4227949"/>
                </a:lnTo>
                <a:cubicBezTo>
                  <a:pt x="5622338" y="4229103"/>
                  <a:pt x="5621260" y="4229812"/>
                  <a:pt x="5620081" y="4231353"/>
                </a:cubicBezTo>
                <a:cubicBezTo>
                  <a:pt x="5606746" y="4226337"/>
                  <a:pt x="5592622" y="4227966"/>
                  <a:pt x="5580063" y="4233155"/>
                </a:cubicBezTo>
                <a:cubicBezTo>
                  <a:pt x="5567899" y="4235024"/>
                  <a:pt x="5561619" y="4237620"/>
                  <a:pt x="5552998" y="4226448"/>
                </a:cubicBezTo>
                <a:cubicBezTo>
                  <a:pt x="5548680" y="4229284"/>
                  <a:pt x="5544362" y="4232121"/>
                  <a:pt x="5541611" y="4238521"/>
                </a:cubicBezTo>
                <a:cubicBezTo>
                  <a:pt x="5515322" y="4242018"/>
                  <a:pt x="5490995" y="4245757"/>
                  <a:pt x="5467459" y="4242854"/>
                </a:cubicBezTo>
                <a:cubicBezTo>
                  <a:pt x="5450582" y="4250882"/>
                  <a:pt x="5434101" y="4255587"/>
                  <a:pt x="5417618" y="4260295"/>
                </a:cubicBezTo>
                <a:cubicBezTo>
                  <a:pt x="5420372" y="4253894"/>
                  <a:pt x="5424294" y="4254378"/>
                  <a:pt x="5426650" y="4251299"/>
                </a:cubicBezTo>
                <a:cubicBezTo>
                  <a:pt x="5406245" y="4255521"/>
                  <a:pt x="5385841" y="4259744"/>
                  <a:pt x="5364266" y="4257083"/>
                </a:cubicBezTo>
                <a:cubicBezTo>
                  <a:pt x="5361514" y="4263482"/>
                  <a:pt x="5354840" y="4269399"/>
                  <a:pt x="5350522" y="4272235"/>
                </a:cubicBezTo>
                <a:cubicBezTo>
                  <a:pt x="5350522" y="4272235"/>
                  <a:pt x="5350127" y="4275556"/>
                  <a:pt x="5348165" y="4275314"/>
                </a:cubicBezTo>
                <a:cubicBezTo>
                  <a:pt x="5350127" y="4275556"/>
                  <a:pt x="5352088" y="4275797"/>
                  <a:pt x="5354049" y="4276040"/>
                </a:cubicBezTo>
                <a:cubicBezTo>
                  <a:pt x="5360131" y="4275105"/>
                  <a:pt x="5366114" y="4275000"/>
                  <a:pt x="5372194" y="4276171"/>
                </a:cubicBezTo>
                <a:lnTo>
                  <a:pt x="5387611" y="4282582"/>
                </a:lnTo>
                <a:lnTo>
                  <a:pt x="5368950" y="4284617"/>
                </a:lnTo>
                <a:cubicBezTo>
                  <a:pt x="5375229" y="4282023"/>
                  <a:pt x="5383074" y="4282990"/>
                  <a:pt x="5390920" y="4283958"/>
                </a:cubicBezTo>
                <a:lnTo>
                  <a:pt x="5387611" y="4282582"/>
                </a:lnTo>
                <a:lnTo>
                  <a:pt x="5407010" y="4280466"/>
                </a:lnTo>
                <a:cubicBezTo>
                  <a:pt x="5419468" y="4278212"/>
                  <a:pt x="5431729" y="4275511"/>
                  <a:pt x="5443894" y="4273642"/>
                </a:cubicBezTo>
                <a:cubicBezTo>
                  <a:pt x="5443497" y="4276964"/>
                  <a:pt x="5443497" y="4276964"/>
                  <a:pt x="5441142" y="4280043"/>
                </a:cubicBezTo>
                <a:cubicBezTo>
                  <a:pt x="5410930" y="4283055"/>
                  <a:pt x="5380323" y="4289390"/>
                  <a:pt x="5352073" y="4292644"/>
                </a:cubicBezTo>
                <a:cubicBezTo>
                  <a:pt x="5343833" y="4294998"/>
                  <a:pt x="5335591" y="4297351"/>
                  <a:pt x="5329707" y="4296625"/>
                </a:cubicBezTo>
                <a:cubicBezTo>
                  <a:pt x="5327746" y="4296383"/>
                  <a:pt x="5325785" y="4296141"/>
                  <a:pt x="5323824" y="4295899"/>
                </a:cubicBezTo>
                <a:cubicBezTo>
                  <a:pt x="5320296" y="4292095"/>
                  <a:pt x="5316768" y="4288290"/>
                  <a:pt x="5313240" y="4284486"/>
                </a:cubicBezTo>
                <a:cubicBezTo>
                  <a:pt x="5313240" y="4284486"/>
                  <a:pt x="5311279" y="4284244"/>
                  <a:pt x="5311674" y="4280922"/>
                </a:cubicBezTo>
                <a:cubicBezTo>
                  <a:pt x="5311674" y="4280922"/>
                  <a:pt x="5309713" y="4280680"/>
                  <a:pt x="5310108" y="4277359"/>
                </a:cubicBezTo>
                <a:cubicBezTo>
                  <a:pt x="5310503" y="4274039"/>
                  <a:pt x="5310503" y="4274039"/>
                  <a:pt x="5310503" y="4274039"/>
                </a:cubicBezTo>
                <a:cubicBezTo>
                  <a:pt x="5310503" y="4274039"/>
                  <a:pt x="5310898" y="4270717"/>
                  <a:pt x="5310898" y="4270717"/>
                </a:cubicBezTo>
                <a:cubicBezTo>
                  <a:pt x="5310898" y="4270717"/>
                  <a:pt x="5310898" y="4270717"/>
                  <a:pt x="5311294" y="4267396"/>
                </a:cubicBezTo>
                <a:cubicBezTo>
                  <a:pt x="5313650" y="4264318"/>
                  <a:pt x="5313269" y="4250793"/>
                  <a:pt x="5308161" y="4260272"/>
                </a:cubicBezTo>
                <a:cubicBezTo>
                  <a:pt x="5304239" y="4259789"/>
                  <a:pt x="5299920" y="4262625"/>
                  <a:pt x="5295604" y="4265462"/>
                </a:cubicBezTo>
                <a:cubicBezTo>
                  <a:pt x="5295604" y="4265462"/>
                  <a:pt x="5295208" y="4268782"/>
                  <a:pt x="5295208" y="4268782"/>
                </a:cubicBezTo>
                <a:cubicBezTo>
                  <a:pt x="5295208" y="4268782"/>
                  <a:pt x="5294813" y="4272104"/>
                  <a:pt x="5294813" y="4272104"/>
                </a:cubicBezTo>
                <a:cubicBezTo>
                  <a:pt x="5292455" y="4275183"/>
                  <a:pt x="5283819" y="4280857"/>
                  <a:pt x="5281463" y="4283936"/>
                </a:cubicBezTo>
                <a:cubicBezTo>
                  <a:pt x="5279502" y="4283694"/>
                  <a:pt x="5279502" y="4283694"/>
                  <a:pt x="5279502" y="4283694"/>
                </a:cubicBezTo>
                <a:cubicBezTo>
                  <a:pt x="5279502" y="4283694"/>
                  <a:pt x="5279502" y="4283694"/>
                  <a:pt x="5277541" y="4283452"/>
                </a:cubicBezTo>
                <a:cubicBezTo>
                  <a:pt x="5277146" y="4286772"/>
                  <a:pt x="5275184" y="4286531"/>
                  <a:pt x="5273222" y="4286289"/>
                </a:cubicBezTo>
                <a:cubicBezTo>
                  <a:pt x="5271261" y="4286046"/>
                  <a:pt x="5270865" y="4289367"/>
                  <a:pt x="5268509" y="4292447"/>
                </a:cubicBezTo>
                <a:cubicBezTo>
                  <a:pt x="5261835" y="4298363"/>
                  <a:pt x="5257517" y="4301199"/>
                  <a:pt x="5249276" y="4303553"/>
                </a:cubicBezTo>
                <a:cubicBezTo>
                  <a:pt x="5243787" y="4299506"/>
                  <a:pt x="5237508" y="4302102"/>
                  <a:pt x="5230058" y="4297812"/>
                </a:cubicBezTo>
                <a:cubicBezTo>
                  <a:pt x="5230453" y="4294492"/>
                  <a:pt x="5230453" y="4294492"/>
                  <a:pt x="5228492" y="4294250"/>
                </a:cubicBezTo>
                <a:cubicBezTo>
                  <a:pt x="5226531" y="4294009"/>
                  <a:pt x="5223002" y="4290204"/>
                  <a:pt x="5221041" y="4289962"/>
                </a:cubicBezTo>
                <a:cubicBezTo>
                  <a:pt x="5213590" y="4285674"/>
                  <a:pt x="5205745" y="4284706"/>
                  <a:pt x="5199846" y="4300825"/>
                </a:cubicBezTo>
                <a:cubicBezTo>
                  <a:pt x="5199846" y="4300825"/>
                  <a:pt x="5199846" y="4300825"/>
                  <a:pt x="5199452" y="4304146"/>
                </a:cubicBezTo>
                <a:cubicBezTo>
                  <a:pt x="5197094" y="4307225"/>
                  <a:pt x="5193567" y="4303420"/>
                  <a:pt x="5190038" y="4299616"/>
                </a:cubicBezTo>
                <a:cubicBezTo>
                  <a:pt x="5190038" y="4299616"/>
                  <a:pt x="5188077" y="4299374"/>
                  <a:pt x="5188077" y="4299374"/>
                </a:cubicBezTo>
                <a:cubicBezTo>
                  <a:pt x="5175533" y="4287718"/>
                  <a:pt x="5167293" y="4290071"/>
                  <a:pt x="5155905" y="4302145"/>
                </a:cubicBezTo>
                <a:cubicBezTo>
                  <a:pt x="5155905" y="4302145"/>
                  <a:pt x="5153943" y="4301903"/>
                  <a:pt x="5153548" y="4305224"/>
                </a:cubicBezTo>
                <a:cubicBezTo>
                  <a:pt x="5151587" y="4304982"/>
                  <a:pt x="5149626" y="4304741"/>
                  <a:pt x="5149231" y="4308061"/>
                </a:cubicBezTo>
                <a:cubicBezTo>
                  <a:pt x="5142951" y="4310656"/>
                  <a:pt x="5136276" y="4316573"/>
                  <a:pt x="5129602" y="4322488"/>
                </a:cubicBezTo>
                <a:cubicBezTo>
                  <a:pt x="5129207" y="4325809"/>
                  <a:pt x="5129207" y="4325809"/>
                  <a:pt x="5127246" y="4325566"/>
                </a:cubicBezTo>
                <a:cubicBezTo>
                  <a:pt x="5126850" y="4328888"/>
                  <a:pt x="5124888" y="4328646"/>
                  <a:pt x="5124494" y="4331967"/>
                </a:cubicBezTo>
                <a:cubicBezTo>
                  <a:pt x="5124494" y="4331967"/>
                  <a:pt x="5124494" y="4331967"/>
                  <a:pt x="5134696" y="4329856"/>
                </a:cubicBezTo>
                <a:cubicBezTo>
                  <a:pt x="5134696" y="4329856"/>
                  <a:pt x="5134696" y="4329856"/>
                  <a:pt x="5166868" y="4327084"/>
                </a:cubicBezTo>
                <a:cubicBezTo>
                  <a:pt x="5166868" y="4327084"/>
                  <a:pt x="5166868" y="4327084"/>
                  <a:pt x="5170791" y="4327568"/>
                </a:cubicBezTo>
                <a:cubicBezTo>
                  <a:pt x="5170791" y="4327568"/>
                  <a:pt x="5170791" y="4327568"/>
                  <a:pt x="5279868" y="4314065"/>
                </a:cubicBezTo>
                <a:cubicBezTo>
                  <a:pt x="5279868" y="4314065"/>
                  <a:pt x="5279868" y="4314065"/>
                  <a:pt x="5287713" y="4315032"/>
                </a:cubicBezTo>
                <a:cubicBezTo>
                  <a:pt x="5287713" y="4315032"/>
                  <a:pt x="5287713" y="4315032"/>
                  <a:pt x="5293992" y="4312437"/>
                </a:cubicBezTo>
                <a:cubicBezTo>
                  <a:pt x="5293992" y="4312437"/>
                  <a:pt x="5293992" y="4312437"/>
                  <a:pt x="5368541" y="4304785"/>
                </a:cubicBezTo>
                <a:cubicBezTo>
                  <a:pt x="5370502" y="4305027"/>
                  <a:pt x="5370108" y="4308348"/>
                  <a:pt x="5370108" y="4308348"/>
                </a:cubicBezTo>
                <a:cubicBezTo>
                  <a:pt x="5355190" y="4316617"/>
                  <a:pt x="5343013" y="4335331"/>
                  <a:pt x="5328903" y="4320113"/>
                </a:cubicBezTo>
                <a:cubicBezTo>
                  <a:pt x="5323415" y="4316067"/>
                  <a:pt x="5314778" y="4321740"/>
                  <a:pt x="5308498" y="4324335"/>
                </a:cubicBezTo>
                <a:cubicBezTo>
                  <a:pt x="5301429" y="4333571"/>
                  <a:pt x="5295150" y="4336168"/>
                  <a:pt x="5287304" y="4335200"/>
                </a:cubicBezTo>
                <a:cubicBezTo>
                  <a:pt x="5269256" y="4336343"/>
                  <a:pt x="5250022" y="4347449"/>
                  <a:pt x="5231975" y="4348593"/>
                </a:cubicBezTo>
                <a:cubicBezTo>
                  <a:pt x="5211965" y="4349494"/>
                  <a:pt x="5192352" y="4347075"/>
                  <a:pt x="5173514" y="4354861"/>
                </a:cubicBezTo>
                <a:cubicBezTo>
                  <a:pt x="5175081" y="4358423"/>
                  <a:pt x="5176646" y="4361986"/>
                  <a:pt x="5177817" y="4368869"/>
                </a:cubicBezTo>
                <a:cubicBezTo>
                  <a:pt x="5185267" y="4373157"/>
                  <a:pt x="5192323" y="4380768"/>
                  <a:pt x="5199773" y="4385056"/>
                </a:cubicBezTo>
                <a:cubicBezTo>
                  <a:pt x="5203301" y="4388860"/>
                  <a:pt x="5204471" y="4395744"/>
                  <a:pt x="5205642" y="4402627"/>
                </a:cubicBezTo>
                <a:cubicBezTo>
                  <a:pt x="5210341" y="4413316"/>
                  <a:pt x="5213079" y="4423762"/>
                  <a:pt x="5212684" y="4427083"/>
                </a:cubicBezTo>
                <a:cubicBezTo>
                  <a:pt x="5235050" y="4423103"/>
                  <a:pt x="5257415" y="4419122"/>
                  <a:pt x="5279780" y="4415142"/>
                </a:cubicBezTo>
                <a:cubicBezTo>
                  <a:pt x="5286060" y="4412546"/>
                  <a:pt x="5295091" y="4403553"/>
                  <a:pt x="5298604" y="4424202"/>
                </a:cubicBezTo>
                <a:cubicBezTo>
                  <a:pt x="5296247" y="4427280"/>
                  <a:pt x="5294286" y="4427039"/>
                  <a:pt x="5291930" y="4430119"/>
                </a:cubicBezTo>
                <a:cubicBezTo>
                  <a:pt x="5273077" y="4454750"/>
                  <a:pt x="5256229" y="4429084"/>
                  <a:pt x="5239352" y="4437113"/>
                </a:cubicBezTo>
                <a:cubicBezTo>
                  <a:pt x="5227189" y="4438982"/>
                  <a:pt x="5218157" y="4447976"/>
                  <a:pt x="5206785" y="4443204"/>
                </a:cubicBezTo>
                <a:cubicBezTo>
                  <a:pt x="5181667" y="4453584"/>
                  <a:pt x="5155380" y="4457081"/>
                  <a:pt x="5127919" y="4453694"/>
                </a:cubicBezTo>
                <a:cubicBezTo>
                  <a:pt x="5113400" y="4458642"/>
                  <a:pt x="5098880" y="4463590"/>
                  <a:pt x="5084754" y="4465217"/>
                </a:cubicBezTo>
                <a:cubicBezTo>
                  <a:pt x="5096523" y="4466669"/>
                  <a:pt x="5110252" y="4468362"/>
                  <a:pt x="5122020" y="4469814"/>
                </a:cubicBezTo>
                <a:cubicBezTo>
                  <a:pt x="5118873" y="4479535"/>
                  <a:pt x="5116517" y="4482614"/>
                  <a:pt x="5114556" y="4482372"/>
                </a:cubicBezTo>
                <a:cubicBezTo>
                  <a:pt x="5072576" y="4483933"/>
                  <a:pt x="5029807" y="4492137"/>
                  <a:pt x="4985470" y="4496777"/>
                </a:cubicBezTo>
                <a:cubicBezTo>
                  <a:pt x="4977624" y="4495810"/>
                  <a:pt x="4969385" y="4498163"/>
                  <a:pt x="4959576" y="4496953"/>
                </a:cubicBezTo>
                <a:cubicBezTo>
                  <a:pt x="4966222" y="4524729"/>
                  <a:pt x="4967759" y="4561985"/>
                  <a:pt x="4961846" y="4594950"/>
                </a:cubicBezTo>
                <a:cubicBezTo>
                  <a:pt x="4959870" y="4611554"/>
                  <a:pt x="4954762" y="4621033"/>
                  <a:pt x="4948087" y="4626949"/>
                </a:cubicBezTo>
                <a:cubicBezTo>
                  <a:pt x="4922955" y="4654176"/>
                  <a:pt x="4894368" y="4593367"/>
                  <a:pt x="4897164" y="4536428"/>
                </a:cubicBezTo>
                <a:cubicBezTo>
                  <a:pt x="4897164" y="4536428"/>
                  <a:pt x="4897164" y="4536428"/>
                  <a:pt x="4707655" y="4556860"/>
                </a:cubicBezTo>
                <a:cubicBezTo>
                  <a:pt x="4689213" y="4561324"/>
                  <a:pt x="4668809" y="4565547"/>
                  <a:pt x="4647233" y="4562886"/>
                </a:cubicBezTo>
                <a:cubicBezTo>
                  <a:pt x="4647233" y="4562886"/>
                  <a:pt x="4647233" y="4562886"/>
                  <a:pt x="4645272" y="4562644"/>
                </a:cubicBezTo>
                <a:cubicBezTo>
                  <a:pt x="4645272" y="4562644"/>
                  <a:pt x="4645272" y="4562644"/>
                  <a:pt x="4633108" y="4564514"/>
                </a:cubicBezTo>
                <a:cubicBezTo>
                  <a:pt x="4629185" y="4564029"/>
                  <a:pt x="4624867" y="4566866"/>
                  <a:pt x="4618983" y="4566140"/>
                </a:cubicBezTo>
                <a:cubicBezTo>
                  <a:pt x="4619759" y="4576344"/>
                  <a:pt x="4617403" y="4579423"/>
                  <a:pt x="4612689" y="4585581"/>
                </a:cubicBezTo>
                <a:cubicBezTo>
                  <a:pt x="4611518" y="4578698"/>
                  <a:pt x="4609952" y="4575135"/>
                  <a:pt x="4610347" y="4571815"/>
                </a:cubicBezTo>
                <a:cubicBezTo>
                  <a:pt x="4606030" y="4574651"/>
                  <a:pt x="4601711" y="4577488"/>
                  <a:pt x="4597393" y="4580325"/>
                </a:cubicBezTo>
                <a:cubicBezTo>
                  <a:pt x="4589533" y="4596205"/>
                  <a:pt x="4579331" y="4598315"/>
                  <a:pt x="4569130" y="4600426"/>
                </a:cubicBezTo>
                <a:cubicBezTo>
                  <a:pt x="4568734" y="4603747"/>
                  <a:pt x="4567944" y="4610389"/>
                  <a:pt x="4567549" y="4613709"/>
                </a:cubicBezTo>
                <a:cubicBezTo>
                  <a:pt x="4566364" y="4623672"/>
                  <a:pt x="4561649" y="4629830"/>
                  <a:pt x="4559688" y="4629589"/>
                </a:cubicBezTo>
                <a:cubicBezTo>
                  <a:pt x="4575775" y="4628202"/>
                  <a:pt x="4591465" y="4630138"/>
                  <a:pt x="4607551" y="4628752"/>
                </a:cubicBezTo>
                <a:cubicBezTo>
                  <a:pt x="4626390" y="4620967"/>
                  <a:pt x="4644833" y="4616503"/>
                  <a:pt x="4660101" y="4655452"/>
                </a:cubicBezTo>
                <a:cubicBezTo>
                  <a:pt x="4646370" y="4653759"/>
                  <a:pt x="4632640" y="4652065"/>
                  <a:pt x="4618910" y="4650371"/>
                </a:cubicBezTo>
                <a:cubicBezTo>
                  <a:pt x="4573389" y="4664973"/>
                  <a:pt x="4530633" y="4656331"/>
                  <a:pt x="4486297" y="4660971"/>
                </a:cubicBezTo>
                <a:cubicBezTo>
                  <a:pt x="4485507" y="4667612"/>
                  <a:pt x="4485111" y="4670933"/>
                  <a:pt x="4484716" y="4674255"/>
                </a:cubicBezTo>
                <a:cubicBezTo>
                  <a:pt x="4489035" y="4671417"/>
                  <a:pt x="4492957" y="4671901"/>
                  <a:pt x="4496089" y="4679027"/>
                </a:cubicBezTo>
                <a:cubicBezTo>
                  <a:pt x="4495694" y="4682348"/>
                  <a:pt x="4495299" y="4685668"/>
                  <a:pt x="4494904" y="4688990"/>
                </a:cubicBezTo>
                <a:cubicBezTo>
                  <a:pt x="4490191" y="4695148"/>
                  <a:pt x="4485478" y="4701306"/>
                  <a:pt x="4482740" y="4690859"/>
                </a:cubicBezTo>
                <a:cubicBezTo>
                  <a:pt x="4480384" y="4693937"/>
                  <a:pt x="4479593" y="4700580"/>
                  <a:pt x="4477237" y="4703659"/>
                </a:cubicBezTo>
                <a:cubicBezTo>
                  <a:pt x="4499207" y="4702999"/>
                  <a:pt x="4521178" y="4702338"/>
                  <a:pt x="4543149" y="4701680"/>
                </a:cubicBezTo>
                <a:cubicBezTo>
                  <a:pt x="4543149" y="4701680"/>
                  <a:pt x="4542754" y="4704999"/>
                  <a:pt x="4542754" y="4704999"/>
                </a:cubicBezTo>
                <a:cubicBezTo>
                  <a:pt x="4552955" y="4702889"/>
                  <a:pt x="4565118" y="4701020"/>
                  <a:pt x="4575717" y="4695586"/>
                </a:cubicBezTo>
                <a:cubicBezTo>
                  <a:pt x="4588276" y="4690396"/>
                  <a:pt x="4600833" y="4685206"/>
                  <a:pt x="4614168" y="4690221"/>
                </a:cubicBezTo>
                <a:cubicBezTo>
                  <a:pt x="4618486" y="4687384"/>
                  <a:pt x="4622804" y="4684547"/>
                  <a:pt x="4629084" y="4681952"/>
                </a:cubicBezTo>
                <a:cubicBezTo>
                  <a:pt x="4649473" y="4694576"/>
                  <a:pt x="4671048" y="4697237"/>
                  <a:pt x="4693414" y="4693256"/>
                </a:cubicBezTo>
                <a:cubicBezTo>
                  <a:pt x="4692243" y="4686373"/>
                  <a:pt x="4693428" y="4676410"/>
                  <a:pt x="4692258" y="4669525"/>
                </a:cubicBezTo>
                <a:cubicBezTo>
                  <a:pt x="4700499" y="4667172"/>
                  <a:pt x="4703631" y="4674299"/>
                  <a:pt x="4703616" y="4691145"/>
                </a:cubicBezTo>
                <a:cubicBezTo>
                  <a:pt x="4707539" y="4691628"/>
                  <a:pt x="4709501" y="4691871"/>
                  <a:pt x="4710276" y="4702076"/>
                </a:cubicBezTo>
                <a:cubicBezTo>
                  <a:pt x="4709091" y="4712037"/>
                  <a:pt x="4706734" y="4715117"/>
                  <a:pt x="4704772" y="4714875"/>
                </a:cubicBezTo>
                <a:cubicBezTo>
                  <a:pt x="4695742" y="4723868"/>
                  <a:pt x="4685539" y="4725981"/>
                  <a:pt x="4676128" y="4721449"/>
                </a:cubicBezTo>
                <a:cubicBezTo>
                  <a:pt x="4655739" y="4708827"/>
                  <a:pt x="4635334" y="4713049"/>
                  <a:pt x="4614154" y="4707067"/>
                </a:cubicBezTo>
                <a:cubicBezTo>
                  <a:pt x="4609835" y="4709904"/>
                  <a:pt x="4603557" y="4712498"/>
                  <a:pt x="4599239" y="4715337"/>
                </a:cubicBezTo>
                <a:cubicBezTo>
                  <a:pt x="4593749" y="4711289"/>
                  <a:pt x="4589827" y="4710805"/>
                  <a:pt x="4585508" y="4713644"/>
                </a:cubicBezTo>
                <a:cubicBezTo>
                  <a:pt x="4583547" y="4713401"/>
                  <a:pt x="4579625" y="4712918"/>
                  <a:pt x="4577268" y="4715996"/>
                </a:cubicBezTo>
                <a:cubicBezTo>
                  <a:pt x="4577268" y="4715996"/>
                  <a:pt x="4579229" y="4716238"/>
                  <a:pt x="4579229" y="4716238"/>
                </a:cubicBezTo>
                <a:cubicBezTo>
                  <a:pt x="4579229" y="4716238"/>
                  <a:pt x="4579229" y="4716238"/>
                  <a:pt x="4583152" y="4716722"/>
                </a:cubicBezTo>
                <a:cubicBezTo>
                  <a:pt x="4581190" y="4716480"/>
                  <a:pt x="4580795" y="4719801"/>
                  <a:pt x="4580795" y="4719801"/>
                </a:cubicBezTo>
                <a:cubicBezTo>
                  <a:pt x="4582756" y="4720042"/>
                  <a:pt x="4586284" y="4723847"/>
                  <a:pt x="4588246" y="4724089"/>
                </a:cubicBezTo>
                <a:cubicBezTo>
                  <a:pt x="4598053" y="4725298"/>
                  <a:pt x="4607859" y="4726508"/>
                  <a:pt x="4617667" y="4727717"/>
                </a:cubicBezTo>
                <a:cubicBezTo>
                  <a:pt x="4617652" y="4744564"/>
                  <a:pt x="4616086" y="4741001"/>
                  <a:pt x="4614125" y="4740759"/>
                </a:cubicBezTo>
                <a:cubicBezTo>
                  <a:pt x="4610202" y="4740275"/>
                  <a:pt x="4603922" y="4742871"/>
                  <a:pt x="4600000" y="4742387"/>
                </a:cubicBezTo>
                <a:cubicBezTo>
                  <a:pt x="4600000" y="4742387"/>
                  <a:pt x="4601566" y="4745950"/>
                  <a:pt x="4600776" y="4752591"/>
                </a:cubicBezTo>
                <a:cubicBezTo>
                  <a:pt x="4624708" y="4752173"/>
                  <a:pt x="4648639" y="4751756"/>
                  <a:pt x="4674532" y="4751580"/>
                </a:cubicBezTo>
                <a:cubicBezTo>
                  <a:pt x="4674532" y="4751580"/>
                  <a:pt x="4676495" y="4751822"/>
                  <a:pt x="4678456" y="4752063"/>
                </a:cubicBezTo>
                <a:cubicBezTo>
                  <a:pt x="4682378" y="4752548"/>
                  <a:pt x="4687472" y="4759914"/>
                  <a:pt x="4691395" y="4760398"/>
                </a:cubicBezTo>
                <a:cubicBezTo>
                  <a:pt x="4699240" y="4761366"/>
                  <a:pt x="4713761" y="4756418"/>
                  <a:pt x="4719645" y="4757144"/>
                </a:cubicBezTo>
                <a:cubicBezTo>
                  <a:pt x="4725924" y="4754548"/>
                  <a:pt x="4722001" y="4754064"/>
                  <a:pt x="4721606" y="4757386"/>
                </a:cubicBezTo>
                <a:cubicBezTo>
                  <a:pt x="4726319" y="4751227"/>
                  <a:pt x="4728266" y="4768315"/>
                  <a:pt x="4729041" y="4778520"/>
                </a:cubicBezTo>
                <a:cubicBezTo>
                  <a:pt x="4730213" y="4785405"/>
                  <a:pt x="4729041" y="4778520"/>
                  <a:pt x="4730608" y="4782082"/>
                </a:cubicBezTo>
                <a:cubicBezTo>
                  <a:pt x="4751012" y="4777861"/>
                  <a:pt x="4771417" y="4773637"/>
                  <a:pt x="4792598" y="4779620"/>
                </a:cubicBezTo>
                <a:cubicBezTo>
                  <a:pt x="4788278" y="4782457"/>
                  <a:pt x="4785922" y="4785536"/>
                  <a:pt x="4781605" y="4788372"/>
                </a:cubicBezTo>
                <a:cubicBezTo>
                  <a:pt x="4781605" y="4788372"/>
                  <a:pt x="4781605" y="4788372"/>
                  <a:pt x="4705095" y="4795785"/>
                </a:cubicBezTo>
                <a:cubicBezTo>
                  <a:pt x="4704700" y="4799105"/>
                  <a:pt x="4706266" y="4802668"/>
                  <a:pt x="4705871" y="4805988"/>
                </a:cubicBezTo>
                <a:cubicBezTo>
                  <a:pt x="4705475" y="4809310"/>
                  <a:pt x="4703514" y="4809067"/>
                  <a:pt x="4701553" y="4808826"/>
                </a:cubicBezTo>
                <a:cubicBezTo>
                  <a:pt x="4701553" y="4808826"/>
                  <a:pt x="4700382" y="4801942"/>
                  <a:pt x="4700777" y="4798621"/>
                </a:cubicBezTo>
                <a:cubicBezTo>
                  <a:pt x="4701173" y="4795300"/>
                  <a:pt x="4701173" y="4795300"/>
                  <a:pt x="4701173" y="4795300"/>
                </a:cubicBezTo>
                <a:cubicBezTo>
                  <a:pt x="4701173" y="4795300"/>
                  <a:pt x="4701173" y="4795300"/>
                  <a:pt x="4638790" y="4801085"/>
                </a:cubicBezTo>
                <a:cubicBezTo>
                  <a:pt x="4627006" y="4816479"/>
                  <a:pt x="4617579" y="4828794"/>
                  <a:pt x="4612076" y="4841594"/>
                </a:cubicBezTo>
                <a:cubicBezTo>
                  <a:pt x="4652884" y="4833149"/>
                  <a:pt x="4728603" y="4832379"/>
                  <a:pt x="4759604" y="4822725"/>
                </a:cubicBezTo>
                <a:cubicBezTo>
                  <a:pt x="4765064" y="4860463"/>
                  <a:pt x="4759956" y="4869943"/>
                  <a:pt x="4739157" y="4877486"/>
                </a:cubicBezTo>
                <a:cubicBezTo>
                  <a:pt x="4742685" y="4881290"/>
                  <a:pt x="4745817" y="4888416"/>
                  <a:pt x="4750515" y="4899104"/>
                </a:cubicBezTo>
                <a:cubicBezTo>
                  <a:pt x="4751687" y="4905988"/>
                  <a:pt x="4753253" y="4909551"/>
                  <a:pt x="4754819" y="4913113"/>
                </a:cubicBezTo>
                <a:cubicBezTo>
                  <a:pt x="4756780" y="4913355"/>
                  <a:pt x="4756780" y="4913355"/>
                  <a:pt x="4757951" y="4920239"/>
                </a:cubicBezTo>
                <a:cubicBezTo>
                  <a:pt x="4757951" y="4920239"/>
                  <a:pt x="4757951" y="4920239"/>
                  <a:pt x="4798364" y="4915114"/>
                </a:cubicBezTo>
                <a:cubicBezTo>
                  <a:pt x="4793256" y="4924593"/>
                  <a:pt x="4788543" y="4930751"/>
                  <a:pt x="4783829" y="4936909"/>
                </a:cubicBezTo>
                <a:cubicBezTo>
                  <a:pt x="4785396" y="4940472"/>
                  <a:pt x="4785396" y="4940472"/>
                  <a:pt x="4785002" y="4943792"/>
                </a:cubicBezTo>
                <a:cubicBezTo>
                  <a:pt x="4786172" y="4950676"/>
                  <a:pt x="4782630" y="4963717"/>
                  <a:pt x="4780668" y="4963476"/>
                </a:cubicBezTo>
                <a:cubicBezTo>
                  <a:pt x="4778706" y="4963234"/>
                  <a:pt x="4775179" y="4959428"/>
                  <a:pt x="4772047" y="4952304"/>
                </a:cubicBezTo>
                <a:cubicBezTo>
                  <a:pt x="4770085" y="4952062"/>
                  <a:pt x="4767728" y="4955140"/>
                  <a:pt x="4765372" y="4958219"/>
                </a:cubicBezTo>
                <a:cubicBezTo>
                  <a:pt x="4755550" y="4973856"/>
                  <a:pt x="4746915" y="4979530"/>
                  <a:pt x="4735161" y="4961232"/>
                </a:cubicBezTo>
                <a:cubicBezTo>
                  <a:pt x="4732028" y="4954106"/>
                  <a:pt x="4724974" y="4946498"/>
                  <a:pt x="4722221" y="4952896"/>
                </a:cubicBezTo>
                <a:cubicBezTo>
                  <a:pt x="4722221" y="4952896"/>
                  <a:pt x="4721826" y="4956218"/>
                  <a:pt x="4721826" y="4956218"/>
                </a:cubicBezTo>
                <a:cubicBezTo>
                  <a:pt x="4721431" y="4959539"/>
                  <a:pt x="4719074" y="4962618"/>
                  <a:pt x="4718679" y="4965938"/>
                </a:cubicBezTo>
                <a:cubicBezTo>
                  <a:pt x="4722603" y="4966422"/>
                  <a:pt x="4725339" y="4976869"/>
                  <a:pt x="4723759" y="4990152"/>
                </a:cubicBezTo>
                <a:cubicBezTo>
                  <a:pt x="4723759" y="4990152"/>
                  <a:pt x="4723363" y="4993472"/>
                  <a:pt x="4723363" y="4993472"/>
                </a:cubicBezTo>
                <a:cubicBezTo>
                  <a:pt x="4731209" y="4994440"/>
                  <a:pt x="4739055" y="4995407"/>
                  <a:pt x="4746505" y="4999698"/>
                </a:cubicBezTo>
                <a:cubicBezTo>
                  <a:pt x="4758273" y="5001148"/>
                  <a:pt x="4747691" y="4989735"/>
                  <a:pt x="4755932" y="4987382"/>
                </a:cubicBezTo>
                <a:cubicBezTo>
                  <a:pt x="4764172" y="4985027"/>
                  <a:pt x="4772018" y="4985995"/>
                  <a:pt x="4780259" y="4983643"/>
                </a:cubicBezTo>
                <a:cubicBezTo>
                  <a:pt x="4788499" y="4981290"/>
                  <a:pt x="4793213" y="4975131"/>
                  <a:pt x="4798687" y="4996024"/>
                </a:cubicBezTo>
                <a:cubicBezTo>
                  <a:pt x="4803386" y="5006713"/>
                  <a:pt x="4816734" y="4994881"/>
                  <a:pt x="4821052" y="4992043"/>
                </a:cubicBezTo>
                <a:cubicBezTo>
                  <a:pt x="4821052" y="4992043"/>
                  <a:pt x="4823014" y="4992285"/>
                  <a:pt x="4823014" y="4992285"/>
                </a:cubicBezTo>
                <a:cubicBezTo>
                  <a:pt x="4832046" y="4983292"/>
                  <a:pt x="4835587" y="4970249"/>
                  <a:pt x="4845775" y="4984985"/>
                </a:cubicBezTo>
                <a:cubicBezTo>
                  <a:pt x="4845775" y="4984985"/>
                  <a:pt x="4851658" y="4985710"/>
                  <a:pt x="4851658" y="4985710"/>
                </a:cubicBezTo>
                <a:cubicBezTo>
                  <a:pt x="4860295" y="4980036"/>
                  <a:pt x="4876381" y="4978650"/>
                  <a:pt x="4881885" y="4965851"/>
                </a:cubicBezTo>
                <a:cubicBezTo>
                  <a:pt x="4882280" y="4962530"/>
                  <a:pt x="4882280" y="4962530"/>
                  <a:pt x="4882675" y="4959208"/>
                </a:cubicBezTo>
                <a:cubicBezTo>
                  <a:pt x="4889365" y="4936448"/>
                  <a:pt x="4899156" y="4954503"/>
                  <a:pt x="4906607" y="4958791"/>
                </a:cubicBezTo>
                <a:cubicBezTo>
                  <a:pt x="4914452" y="4959759"/>
                  <a:pt x="4928972" y="4954811"/>
                  <a:pt x="4935253" y="4952215"/>
                </a:cubicBezTo>
                <a:lnTo>
                  <a:pt x="4937214" y="4952457"/>
                </a:lnTo>
                <a:cubicBezTo>
                  <a:pt x="4941531" y="4949620"/>
                  <a:pt x="4943478" y="4966708"/>
                  <a:pt x="4944649" y="4973593"/>
                </a:cubicBezTo>
                <a:cubicBezTo>
                  <a:pt x="4945820" y="4980476"/>
                  <a:pt x="4944255" y="4976912"/>
                  <a:pt x="4945820" y="4980476"/>
                </a:cubicBezTo>
                <a:cubicBezTo>
                  <a:pt x="4966224" y="4976254"/>
                  <a:pt x="4987024" y="4968710"/>
                  <a:pt x="5007809" y="4978013"/>
                </a:cubicBezTo>
                <a:cubicBezTo>
                  <a:pt x="4999173" y="4983687"/>
                  <a:pt x="4986219" y="4992198"/>
                  <a:pt x="4978375" y="4991230"/>
                </a:cubicBezTo>
                <a:cubicBezTo>
                  <a:pt x="4964643" y="4989536"/>
                  <a:pt x="4970132" y="4993583"/>
                  <a:pt x="4970514" y="5007108"/>
                </a:cubicBezTo>
                <a:cubicBezTo>
                  <a:pt x="4972475" y="5007350"/>
                  <a:pt x="4972080" y="5010670"/>
                  <a:pt x="4972080" y="5010670"/>
                </a:cubicBezTo>
                <a:cubicBezTo>
                  <a:pt x="4979135" y="5018281"/>
                  <a:pt x="4985019" y="5019006"/>
                  <a:pt x="4993260" y="5016653"/>
                </a:cubicBezTo>
                <a:cubicBezTo>
                  <a:pt x="4997578" y="5013815"/>
                  <a:pt x="5003858" y="5011221"/>
                  <a:pt x="5008175" y="5008385"/>
                </a:cubicBezTo>
                <a:cubicBezTo>
                  <a:pt x="5010136" y="5008626"/>
                  <a:pt x="5012492" y="5005547"/>
                  <a:pt x="5014454" y="5005790"/>
                </a:cubicBezTo>
                <a:cubicBezTo>
                  <a:pt x="5018377" y="5006273"/>
                  <a:pt x="5022695" y="5003435"/>
                  <a:pt x="5028579" y="5004161"/>
                </a:cubicBezTo>
                <a:cubicBezTo>
                  <a:pt x="5032502" y="5004644"/>
                  <a:pt x="5036424" y="5005129"/>
                  <a:pt x="5036014" y="5025297"/>
                </a:cubicBezTo>
                <a:cubicBezTo>
                  <a:pt x="5035619" y="5028617"/>
                  <a:pt x="5035224" y="5031937"/>
                  <a:pt x="5035224" y="5031937"/>
                </a:cubicBezTo>
                <a:cubicBezTo>
                  <a:pt x="5036790" y="5035501"/>
                  <a:pt x="5038752" y="5035743"/>
                  <a:pt x="5040713" y="5035984"/>
                </a:cubicBezTo>
                <a:cubicBezTo>
                  <a:pt x="5040713" y="5035984"/>
                  <a:pt x="5040318" y="5039305"/>
                  <a:pt x="5040318" y="5039305"/>
                </a:cubicBezTo>
                <a:cubicBezTo>
                  <a:pt x="5036000" y="5042141"/>
                  <a:pt x="5033643" y="5045220"/>
                  <a:pt x="5029721" y="5044736"/>
                </a:cubicBezTo>
                <a:cubicBezTo>
                  <a:pt x="5072096" y="5039855"/>
                  <a:pt x="5112509" y="5034731"/>
                  <a:pt x="5155279" y="5026528"/>
                </a:cubicBezTo>
                <a:cubicBezTo>
                  <a:pt x="5159203" y="5027012"/>
                  <a:pt x="5163125" y="5027496"/>
                  <a:pt x="5167443" y="5024659"/>
                </a:cubicBezTo>
                <a:cubicBezTo>
                  <a:pt x="5169404" y="5024901"/>
                  <a:pt x="5171365" y="5025143"/>
                  <a:pt x="5175288" y="5025626"/>
                </a:cubicBezTo>
                <a:cubicBezTo>
                  <a:pt x="5167047" y="5027979"/>
                  <a:pt x="5160768" y="5030574"/>
                  <a:pt x="5154488" y="5033168"/>
                </a:cubicBezTo>
                <a:cubicBezTo>
                  <a:pt x="5127030" y="5029782"/>
                  <a:pt x="5096423" y="5036117"/>
                  <a:pt x="5067778" y="5042692"/>
                </a:cubicBezTo>
                <a:cubicBezTo>
                  <a:pt x="5049730" y="5043835"/>
                  <a:pt x="5031287" y="5048301"/>
                  <a:pt x="5015201" y="5049685"/>
                </a:cubicBezTo>
                <a:cubicBezTo>
                  <a:pt x="5009316" y="5048959"/>
                  <a:pt x="5003037" y="5051554"/>
                  <a:pt x="4998324" y="5057714"/>
                </a:cubicBezTo>
                <a:cubicBezTo>
                  <a:pt x="4986146" y="5076428"/>
                  <a:pt x="4962610" y="5073525"/>
                  <a:pt x="4953594" y="5065674"/>
                </a:cubicBezTo>
                <a:cubicBezTo>
                  <a:pt x="4948104" y="5061627"/>
                  <a:pt x="4953594" y="5065674"/>
                  <a:pt x="4951633" y="5065433"/>
                </a:cubicBezTo>
                <a:cubicBezTo>
                  <a:pt x="4951633" y="5065433"/>
                  <a:pt x="4951633" y="5065433"/>
                  <a:pt x="4949670" y="5065190"/>
                </a:cubicBezTo>
                <a:cubicBezTo>
                  <a:pt x="4949275" y="5068511"/>
                  <a:pt x="4946918" y="5071590"/>
                  <a:pt x="4944957" y="5071347"/>
                </a:cubicBezTo>
                <a:cubicBezTo>
                  <a:pt x="4939848" y="5080827"/>
                  <a:pt x="4935925" y="5080343"/>
                  <a:pt x="4932003" y="5079858"/>
                </a:cubicBezTo>
                <a:cubicBezTo>
                  <a:pt x="4930042" y="5079617"/>
                  <a:pt x="4928475" y="5076055"/>
                  <a:pt x="4926514" y="5075813"/>
                </a:cubicBezTo>
                <a:cubicBezTo>
                  <a:pt x="4922197" y="5078649"/>
                  <a:pt x="4909637" y="5083840"/>
                  <a:pt x="4906901" y="5073394"/>
                </a:cubicBezTo>
                <a:cubicBezTo>
                  <a:pt x="4905334" y="5069831"/>
                  <a:pt x="4906901" y="5073394"/>
                  <a:pt x="4907295" y="5070073"/>
                </a:cubicBezTo>
                <a:cubicBezTo>
                  <a:pt x="4905334" y="5069831"/>
                  <a:pt x="4905334" y="5069831"/>
                  <a:pt x="4905334" y="5069831"/>
                </a:cubicBezTo>
                <a:cubicBezTo>
                  <a:pt x="4904163" y="5062946"/>
                  <a:pt x="4902597" y="5059384"/>
                  <a:pt x="4898674" y="5058901"/>
                </a:cubicBezTo>
                <a:cubicBezTo>
                  <a:pt x="4874742" y="5059318"/>
                  <a:pt x="4839817" y="5068489"/>
                  <a:pt x="4819019" y="5076033"/>
                </a:cubicBezTo>
                <a:cubicBezTo>
                  <a:pt x="4808816" y="5078143"/>
                  <a:pt x="4820980" y="5076274"/>
                  <a:pt x="4817058" y="5075790"/>
                </a:cubicBezTo>
                <a:lnTo>
                  <a:pt x="4815042" y="5076520"/>
                </a:lnTo>
                <a:lnTo>
                  <a:pt x="4815095" y="5075548"/>
                </a:lnTo>
                <a:cubicBezTo>
                  <a:pt x="4815095" y="5075548"/>
                  <a:pt x="4814506" y="5076319"/>
                  <a:pt x="4814457" y="5076733"/>
                </a:cubicBezTo>
                <a:lnTo>
                  <a:pt x="4815042" y="5076520"/>
                </a:lnTo>
                <a:lnTo>
                  <a:pt x="4814273" y="5090557"/>
                </a:lnTo>
                <a:cubicBezTo>
                  <a:pt x="4812206" y="5100885"/>
                  <a:pt x="4806837" y="5098960"/>
                  <a:pt x="4802127" y="5100906"/>
                </a:cubicBezTo>
                <a:cubicBezTo>
                  <a:pt x="4796243" y="5100180"/>
                  <a:pt x="4780932" y="5111769"/>
                  <a:pt x="4778209" y="5084477"/>
                </a:cubicBezTo>
                <a:cubicBezTo>
                  <a:pt x="4775078" y="5077351"/>
                  <a:pt x="4775473" y="5074031"/>
                  <a:pt x="4770759" y="5080189"/>
                </a:cubicBezTo>
                <a:cubicBezTo>
                  <a:pt x="4764084" y="5086105"/>
                  <a:pt x="4757792" y="5105546"/>
                  <a:pt x="4749550" y="5107899"/>
                </a:cubicBezTo>
                <a:cubicBezTo>
                  <a:pt x="4741309" y="5110253"/>
                  <a:pt x="4733465" y="5109284"/>
                  <a:pt x="4726013" y="5104996"/>
                </a:cubicBezTo>
                <a:cubicBezTo>
                  <a:pt x="4718944" y="5114233"/>
                  <a:pt x="4708346" y="5119664"/>
                  <a:pt x="4702067" y="5122259"/>
                </a:cubicBezTo>
                <a:cubicBezTo>
                  <a:pt x="4702067" y="5122259"/>
                  <a:pt x="4702067" y="5122259"/>
                  <a:pt x="4700105" y="5122017"/>
                </a:cubicBezTo>
                <a:cubicBezTo>
                  <a:pt x="4696578" y="5118213"/>
                  <a:pt x="4691089" y="5114167"/>
                  <a:pt x="4687166" y="5113683"/>
                </a:cubicBezTo>
                <a:cubicBezTo>
                  <a:pt x="4688732" y="5117246"/>
                  <a:pt x="4690299" y="5120808"/>
                  <a:pt x="4689508" y="5127451"/>
                </a:cubicBezTo>
                <a:cubicBezTo>
                  <a:pt x="4689113" y="5130771"/>
                  <a:pt x="4688719" y="5134091"/>
                  <a:pt x="4688719" y="5134091"/>
                </a:cubicBezTo>
                <a:cubicBezTo>
                  <a:pt x="4692641" y="5134575"/>
                  <a:pt x="4696563" y="5135060"/>
                  <a:pt x="4700881" y="5132222"/>
                </a:cubicBezTo>
                <a:cubicBezTo>
                  <a:pt x="4715402" y="5127274"/>
                  <a:pt x="4731093" y="5129210"/>
                  <a:pt x="4745613" y="5124261"/>
                </a:cubicBezTo>
                <a:cubicBezTo>
                  <a:pt x="4797413" y="5107063"/>
                  <a:pt x="4845672" y="5102907"/>
                  <a:pt x="4896289" y="5095672"/>
                </a:cubicBezTo>
                <a:cubicBezTo>
                  <a:pt x="4904529" y="5093318"/>
                  <a:pt x="4910413" y="5094043"/>
                  <a:pt x="4918655" y="5091690"/>
                </a:cubicBezTo>
                <a:cubicBezTo>
                  <a:pt x="4937097" y="5087227"/>
                  <a:pt x="4957106" y="5086324"/>
                  <a:pt x="4977116" y="5085423"/>
                </a:cubicBezTo>
                <a:cubicBezTo>
                  <a:pt x="4962990" y="5087050"/>
                  <a:pt x="4946509" y="5091756"/>
                  <a:pt x="4930423" y="5093142"/>
                </a:cubicBezTo>
                <a:cubicBezTo>
                  <a:pt x="4940229" y="5094351"/>
                  <a:pt x="4948470" y="5091999"/>
                  <a:pt x="4958276" y="5093208"/>
                </a:cubicBezTo>
                <a:cubicBezTo>
                  <a:pt x="4953563" y="5099365"/>
                  <a:pt x="4949641" y="5098882"/>
                  <a:pt x="4943362" y="5101478"/>
                </a:cubicBezTo>
                <a:cubicBezTo>
                  <a:pt x="4904909" y="5106843"/>
                  <a:pt x="4866063" y="5115530"/>
                  <a:pt x="4827216" y="5124217"/>
                </a:cubicBezTo>
                <a:cubicBezTo>
                  <a:pt x="4806811" y="5128440"/>
                  <a:pt x="4786407" y="5132662"/>
                  <a:pt x="4765607" y="5140206"/>
                </a:cubicBezTo>
                <a:cubicBezTo>
                  <a:pt x="4769135" y="5144010"/>
                  <a:pt x="4771096" y="5144252"/>
                  <a:pt x="4775019" y="5144736"/>
                </a:cubicBezTo>
                <a:cubicBezTo>
                  <a:pt x="4776980" y="5144977"/>
                  <a:pt x="4778942" y="5145220"/>
                  <a:pt x="4781298" y="5142141"/>
                </a:cubicBezTo>
                <a:cubicBezTo>
                  <a:pt x="4787578" y="5139546"/>
                  <a:pt x="4791895" y="5136710"/>
                  <a:pt x="4791500" y="5140030"/>
                </a:cubicBezTo>
                <a:cubicBezTo>
                  <a:pt x="4800136" y="5134355"/>
                  <a:pt x="4806811" y="5128440"/>
                  <a:pt x="4812695" y="5129166"/>
                </a:cubicBezTo>
                <a:cubicBezTo>
                  <a:pt x="4820935" y="5126813"/>
                  <a:pt x="4827200" y="5141064"/>
                  <a:pt x="4835046" y="5142031"/>
                </a:cubicBezTo>
                <a:cubicBezTo>
                  <a:pt x="4837798" y="5135631"/>
                  <a:pt x="4840550" y="5129232"/>
                  <a:pt x="4840550" y="5129232"/>
                </a:cubicBezTo>
                <a:cubicBezTo>
                  <a:pt x="4842511" y="5129474"/>
                  <a:pt x="4845249" y="5139920"/>
                  <a:pt x="4846420" y="5146804"/>
                </a:cubicBezTo>
                <a:cubicBezTo>
                  <a:pt x="4846025" y="5150125"/>
                  <a:pt x="4842878" y="5159845"/>
                  <a:pt x="4840521" y="5162924"/>
                </a:cubicBezTo>
                <a:cubicBezTo>
                  <a:pt x="4838559" y="5162681"/>
                  <a:pt x="4837388" y="5155798"/>
                  <a:pt x="4834255" y="5148673"/>
                </a:cubicBezTo>
                <a:cubicBezTo>
                  <a:pt x="4835032" y="5158877"/>
                  <a:pt x="4832280" y="5165276"/>
                  <a:pt x="4828358" y="5164793"/>
                </a:cubicBezTo>
                <a:cubicBezTo>
                  <a:pt x="4824434" y="5164309"/>
                  <a:pt x="4820117" y="5167147"/>
                  <a:pt x="4814232" y="5166421"/>
                </a:cubicBezTo>
                <a:cubicBezTo>
                  <a:pt x="4806387" y="5165454"/>
                  <a:pt x="4798146" y="5167806"/>
                  <a:pt x="4789905" y="5170159"/>
                </a:cubicBezTo>
                <a:cubicBezTo>
                  <a:pt x="4789511" y="5173479"/>
                  <a:pt x="4787153" y="5176560"/>
                  <a:pt x="4785192" y="5176317"/>
                </a:cubicBezTo>
                <a:cubicBezTo>
                  <a:pt x="4780874" y="5179155"/>
                  <a:pt x="4771844" y="5188149"/>
                  <a:pt x="4767525" y="5190987"/>
                </a:cubicBezTo>
                <a:cubicBezTo>
                  <a:pt x="4767525" y="5190987"/>
                  <a:pt x="4765563" y="5190744"/>
                  <a:pt x="4765563" y="5190744"/>
                </a:cubicBezTo>
                <a:cubicBezTo>
                  <a:pt x="4762416" y="5200465"/>
                  <a:pt x="4754176" y="5202818"/>
                  <a:pt x="4752214" y="5202576"/>
                </a:cubicBezTo>
                <a:cubicBezTo>
                  <a:pt x="4725107" y="5246408"/>
                  <a:pt x="4697267" y="5229494"/>
                  <a:pt x="4670188" y="5239633"/>
                </a:cubicBezTo>
                <a:cubicBezTo>
                  <a:pt x="4658800" y="5251708"/>
                  <a:pt x="4646637" y="5253576"/>
                  <a:pt x="4636829" y="5252366"/>
                </a:cubicBezTo>
                <a:cubicBezTo>
                  <a:pt x="4624666" y="5254235"/>
                  <a:pt x="4614464" y="5256347"/>
                  <a:pt x="4604656" y="5255137"/>
                </a:cubicBezTo>
                <a:cubicBezTo>
                  <a:pt x="4604261" y="5258459"/>
                  <a:pt x="4601905" y="5261538"/>
                  <a:pt x="4601114" y="5268179"/>
                </a:cubicBezTo>
                <a:cubicBezTo>
                  <a:pt x="4603076" y="5268421"/>
                  <a:pt x="4605038" y="5268662"/>
                  <a:pt x="4604642" y="5271984"/>
                </a:cubicBezTo>
                <a:cubicBezTo>
                  <a:pt x="4605814" y="5278867"/>
                  <a:pt x="4603457" y="5281946"/>
                  <a:pt x="4601495" y="5281704"/>
                </a:cubicBezTo>
                <a:cubicBezTo>
                  <a:pt x="4599138" y="5284783"/>
                  <a:pt x="4597968" y="5277899"/>
                  <a:pt x="4597192" y="5267695"/>
                </a:cubicBezTo>
                <a:cubicBezTo>
                  <a:pt x="4592479" y="5273853"/>
                  <a:pt x="4586594" y="5273127"/>
                  <a:pt x="4584253" y="5259360"/>
                </a:cubicBezTo>
                <a:cubicBezTo>
                  <a:pt x="4562282" y="5260020"/>
                  <a:pt x="4541877" y="5264243"/>
                  <a:pt x="4521078" y="5271786"/>
                </a:cubicBezTo>
                <a:cubicBezTo>
                  <a:pt x="4496751" y="5275524"/>
                  <a:pt x="4473609" y="5269301"/>
                  <a:pt x="4449282" y="5273039"/>
                </a:cubicBezTo>
                <a:cubicBezTo>
                  <a:pt x="4445360" y="5272555"/>
                  <a:pt x="4439476" y="5271829"/>
                  <a:pt x="4435157" y="5274666"/>
                </a:cubicBezTo>
                <a:cubicBezTo>
                  <a:pt x="4433196" y="5274424"/>
                  <a:pt x="4430840" y="5277504"/>
                  <a:pt x="4429274" y="5273940"/>
                </a:cubicBezTo>
                <a:cubicBezTo>
                  <a:pt x="4417110" y="5275811"/>
                  <a:pt x="4407303" y="5274602"/>
                  <a:pt x="4395140" y="5276470"/>
                </a:cubicBezTo>
                <a:cubicBezTo>
                  <a:pt x="4360610" y="5282321"/>
                  <a:pt x="4326476" y="5284848"/>
                  <a:pt x="4290381" y="5287137"/>
                </a:cubicBezTo>
                <a:cubicBezTo>
                  <a:pt x="4289986" y="5290457"/>
                  <a:pt x="4289590" y="5293778"/>
                  <a:pt x="4287234" y="5296856"/>
                </a:cubicBezTo>
                <a:cubicBezTo>
                  <a:pt x="4286840" y="5300178"/>
                  <a:pt x="4288801" y="5300420"/>
                  <a:pt x="4288801" y="5300420"/>
                </a:cubicBezTo>
                <a:cubicBezTo>
                  <a:pt x="4286840" y="5300178"/>
                  <a:pt x="4286840" y="5300178"/>
                  <a:pt x="4286444" y="5303498"/>
                </a:cubicBezTo>
                <a:cubicBezTo>
                  <a:pt x="4286444" y="5303498"/>
                  <a:pt x="4284482" y="5303257"/>
                  <a:pt x="4284087" y="5306577"/>
                </a:cubicBezTo>
                <a:cubicBezTo>
                  <a:pt x="4282125" y="5306334"/>
                  <a:pt x="4280164" y="5306093"/>
                  <a:pt x="4278203" y="5305851"/>
                </a:cubicBezTo>
                <a:cubicBezTo>
                  <a:pt x="4274281" y="5305367"/>
                  <a:pt x="4270357" y="5304884"/>
                  <a:pt x="4268396" y="5304641"/>
                </a:cubicBezTo>
                <a:cubicBezTo>
                  <a:pt x="4258193" y="5306753"/>
                  <a:pt x="4249953" y="5309107"/>
                  <a:pt x="4240922" y="5318100"/>
                </a:cubicBezTo>
                <a:cubicBezTo>
                  <a:pt x="4228744" y="5336817"/>
                  <a:pt x="4214238" y="5324919"/>
                  <a:pt x="4200903" y="5319905"/>
                </a:cubicBezTo>
                <a:cubicBezTo>
                  <a:pt x="4195414" y="5315858"/>
                  <a:pt x="4188360" y="5308248"/>
                  <a:pt x="4181304" y="5300639"/>
                </a:cubicBezTo>
                <a:lnTo>
                  <a:pt x="4171497" y="5299430"/>
                </a:lnTo>
                <a:cubicBezTo>
                  <a:pt x="4167955" y="5312471"/>
                  <a:pt x="4163241" y="5318629"/>
                  <a:pt x="4157753" y="5314583"/>
                </a:cubicBezTo>
                <a:cubicBezTo>
                  <a:pt x="4154226" y="5310778"/>
                  <a:pt x="4154621" y="5307456"/>
                  <a:pt x="4155016" y="5304135"/>
                </a:cubicBezTo>
                <a:cubicBezTo>
                  <a:pt x="4151092" y="5303652"/>
                  <a:pt x="4147170" y="5303168"/>
                  <a:pt x="4145209" y="5302926"/>
                </a:cubicBezTo>
                <a:cubicBezTo>
                  <a:pt x="4140891" y="5305762"/>
                  <a:pt x="4136573" y="5308601"/>
                  <a:pt x="4134612" y="5308359"/>
                </a:cubicBezTo>
                <a:cubicBezTo>
                  <a:pt x="4131069" y="5321401"/>
                  <a:pt x="4124395" y="5327316"/>
                  <a:pt x="4120867" y="5323511"/>
                </a:cubicBezTo>
                <a:cubicBezTo>
                  <a:pt x="4119301" y="5319949"/>
                  <a:pt x="4120867" y="5323511"/>
                  <a:pt x="4119301" y="5319949"/>
                </a:cubicBezTo>
                <a:cubicBezTo>
                  <a:pt x="4092588" y="5360458"/>
                  <a:pt x="4064352" y="5346866"/>
                  <a:pt x="4037669" y="5353684"/>
                </a:cubicBezTo>
                <a:cubicBezTo>
                  <a:pt x="4024715" y="5362196"/>
                  <a:pt x="4014513" y="5364307"/>
                  <a:pt x="4002349" y="5366176"/>
                </a:cubicBezTo>
                <a:cubicBezTo>
                  <a:pt x="3964293" y="5368221"/>
                  <a:pt x="3926237" y="5370266"/>
                  <a:pt x="3887390" y="5378954"/>
                </a:cubicBezTo>
                <a:cubicBezTo>
                  <a:pt x="3876792" y="5384386"/>
                  <a:pt x="3866985" y="5383176"/>
                  <a:pt x="3857178" y="5381967"/>
                </a:cubicBezTo>
                <a:cubicBezTo>
                  <a:pt x="3864232" y="5389576"/>
                  <a:pt x="3872472" y="5387222"/>
                  <a:pt x="3880714" y="5384869"/>
                </a:cubicBezTo>
                <a:cubicBezTo>
                  <a:pt x="3874815" y="5400989"/>
                  <a:pt x="3868932" y="5400264"/>
                  <a:pt x="3863047" y="5399539"/>
                </a:cubicBezTo>
                <a:cubicBezTo>
                  <a:pt x="3853635" y="5395008"/>
                  <a:pt x="3846566" y="5404245"/>
                  <a:pt x="3838310" y="5423444"/>
                </a:cubicBezTo>
                <a:cubicBezTo>
                  <a:pt x="3833611" y="5412755"/>
                  <a:pt x="3833230" y="5399230"/>
                  <a:pt x="3831284" y="5382142"/>
                </a:cubicBezTo>
                <a:cubicBezTo>
                  <a:pt x="3825399" y="5381416"/>
                  <a:pt x="3821082" y="5384254"/>
                  <a:pt x="3817159" y="5383770"/>
                </a:cubicBezTo>
                <a:cubicBezTo>
                  <a:pt x="3811275" y="5383044"/>
                  <a:pt x="3807352" y="5382560"/>
                  <a:pt x="3801072" y="5385156"/>
                </a:cubicBezTo>
                <a:cubicBezTo>
                  <a:pt x="3799111" y="5384914"/>
                  <a:pt x="3797150" y="5384672"/>
                  <a:pt x="3795189" y="5384430"/>
                </a:cubicBezTo>
                <a:cubicBezTo>
                  <a:pt x="3784986" y="5386541"/>
                  <a:pt x="3772823" y="5388410"/>
                  <a:pt x="3761055" y="5386959"/>
                </a:cubicBezTo>
                <a:cubicBezTo>
                  <a:pt x="3718679" y="5391841"/>
                  <a:pt x="3676305" y="5396724"/>
                  <a:pt x="3634325" y="5398284"/>
                </a:cubicBezTo>
                <a:cubicBezTo>
                  <a:pt x="3633930" y="5401605"/>
                  <a:pt x="3633930" y="5401605"/>
                  <a:pt x="3633930" y="5401605"/>
                </a:cubicBezTo>
                <a:cubicBezTo>
                  <a:pt x="3627255" y="5407521"/>
                  <a:pt x="3617053" y="5409633"/>
                  <a:pt x="3609208" y="5408665"/>
                </a:cubicBezTo>
                <a:cubicBezTo>
                  <a:pt x="3605285" y="5408181"/>
                  <a:pt x="3603324" y="5407940"/>
                  <a:pt x="3604114" y="5401298"/>
                </a:cubicBezTo>
                <a:cubicBezTo>
                  <a:pt x="3589989" y="5402925"/>
                  <a:pt x="3575864" y="5404553"/>
                  <a:pt x="3561739" y="5406179"/>
                </a:cubicBezTo>
                <a:cubicBezTo>
                  <a:pt x="3557421" y="5409017"/>
                  <a:pt x="3553499" y="5408533"/>
                  <a:pt x="3549575" y="5408050"/>
                </a:cubicBezTo>
                <a:cubicBezTo>
                  <a:pt x="3551141" y="5411612"/>
                  <a:pt x="3548785" y="5414690"/>
                  <a:pt x="3546429" y="5417769"/>
                </a:cubicBezTo>
                <a:cubicBezTo>
                  <a:pt x="3546824" y="5414449"/>
                  <a:pt x="3547219" y="5411128"/>
                  <a:pt x="3547614" y="5407807"/>
                </a:cubicBezTo>
                <a:cubicBezTo>
                  <a:pt x="3521721" y="5407983"/>
                  <a:pt x="3495433" y="5411479"/>
                  <a:pt x="3469144" y="5414978"/>
                </a:cubicBezTo>
                <a:cubicBezTo>
                  <a:pt x="3462470" y="5420892"/>
                  <a:pt x="3455795" y="5426808"/>
                  <a:pt x="3448345" y="5422520"/>
                </a:cubicBezTo>
                <a:cubicBezTo>
                  <a:pt x="3446383" y="5422279"/>
                  <a:pt x="3445988" y="5425599"/>
                  <a:pt x="3444026" y="5425358"/>
                </a:cubicBezTo>
                <a:cubicBezTo>
                  <a:pt x="3441275" y="5431756"/>
                  <a:pt x="3440104" y="5424873"/>
                  <a:pt x="3440894" y="5418231"/>
                </a:cubicBezTo>
                <a:cubicBezTo>
                  <a:pt x="3440894" y="5418231"/>
                  <a:pt x="3440894" y="5418231"/>
                  <a:pt x="3438933" y="5417989"/>
                </a:cubicBezTo>
                <a:cubicBezTo>
                  <a:pt x="3438933" y="5417989"/>
                  <a:pt x="3438933" y="5417989"/>
                  <a:pt x="3439328" y="5414668"/>
                </a:cubicBezTo>
                <a:cubicBezTo>
                  <a:pt x="3431087" y="5417021"/>
                  <a:pt x="3423242" y="5416054"/>
                  <a:pt x="3415001" y="5418408"/>
                </a:cubicBezTo>
                <a:cubicBezTo>
                  <a:pt x="3416962" y="5418650"/>
                  <a:pt x="3416962" y="5418650"/>
                  <a:pt x="3418923" y="5418892"/>
                </a:cubicBezTo>
                <a:cubicBezTo>
                  <a:pt x="3420490" y="5422454"/>
                  <a:pt x="3418528" y="5422213"/>
                  <a:pt x="3420094" y="5425775"/>
                </a:cubicBezTo>
                <a:cubicBezTo>
                  <a:pt x="3416172" y="5425291"/>
                  <a:pt x="3412249" y="5424807"/>
                  <a:pt x="3410683" y="5421245"/>
                </a:cubicBezTo>
                <a:cubicBezTo>
                  <a:pt x="3408721" y="5421002"/>
                  <a:pt x="3409116" y="5417683"/>
                  <a:pt x="3411079" y="5417924"/>
                </a:cubicBezTo>
                <a:cubicBezTo>
                  <a:pt x="3405194" y="5417198"/>
                  <a:pt x="3398914" y="5419793"/>
                  <a:pt x="3393030" y="5419067"/>
                </a:cubicBezTo>
                <a:cubicBezTo>
                  <a:pt x="3369099" y="5419485"/>
                  <a:pt x="3346733" y="5423466"/>
                  <a:pt x="3322801" y="5423883"/>
                </a:cubicBezTo>
                <a:cubicBezTo>
                  <a:pt x="3314955" y="5422916"/>
                  <a:pt x="3305939" y="5415064"/>
                  <a:pt x="3301225" y="5421222"/>
                </a:cubicBezTo>
                <a:cubicBezTo>
                  <a:pt x="3300830" y="5424543"/>
                  <a:pt x="3300830" y="5424543"/>
                  <a:pt x="3300830" y="5424543"/>
                </a:cubicBezTo>
                <a:cubicBezTo>
                  <a:pt x="3285901" y="5449658"/>
                  <a:pt x="3271790" y="5434440"/>
                  <a:pt x="3256494" y="5429183"/>
                </a:cubicBezTo>
                <a:cubicBezTo>
                  <a:pt x="3208630" y="5430018"/>
                  <a:pt x="3162333" y="5434417"/>
                  <a:pt x="3116036" y="5438816"/>
                </a:cubicBezTo>
                <a:cubicBezTo>
                  <a:pt x="3116036" y="5438816"/>
                  <a:pt x="3116036" y="5438816"/>
                  <a:pt x="3115640" y="5442137"/>
                </a:cubicBezTo>
                <a:cubicBezTo>
                  <a:pt x="3105834" y="5440927"/>
                  <a:pt x="3097592" y="5443281"/>
                  <a:pt x="3089747" y="5442312"/>
                </a:cubicBezTo>
                <a:cubicBezTo>
                  <a:pt x="3081902" y="5441345"/>
                  <a:pt x="3076017" y="5440619"/>
                  <a:pt x="3067777" y="5442973"/>
                </a:cubicBezTo>
                <a:cubicBezTo>
                  <a:pt x="3023836" y="5444291"/>
                  <a:pt x="2862577" y="5461468"/>
                  <a:pt x="2697396" y="5478160"/>
                </a:cubicBezTo>
                <a:cubicBezTo>
                  <a:pt x="2707203" y="5479370"/>
                  <a:pt x="2714653" y="5483659"/>
                  <a:pt x="2722498" y="5484626"/>
                </a:cubicBezTo>
                <a:cubicBezTo>
                  <a:pt x="2724855" y="5481547"/>
                  <a:pt x="2724460" y="5484868"/>
                  <a:pt x="2724065" y="5488188"/>
                </a:cubicBezTo>
                <a:cubicBezTo>
                  <a:pt x="2722103" y="5487947"/>
                  <a:pt x="2717390" y="5494105"/>
                  <a:pt x="2717390" y="5494105"/>
                </a:cubicBezTo>
                <a:cubicBezTo>
                  <a:pt x="2718956" y="5497667"/>
                  <a:pt x="2718956" y="5497667"/>
                  <a:pt x="2722879" y="5498151"/>
                </a:cubicBezTo>
                <a:cubicBezTo>
                  <a:pt x="2724841" y="5498393"/>
                  <a:pt x="2733081" y="5496040"/>
                  <a:pt x="2737004" y="5496524"/>
                </a:cubicBezTo>
                <a:cubicBezTo>
                  <a:pt x="2727973" y="5505518"/>
                  <a:pt x="2717376" y="5510951"/>
                  <a:pt x="2708739" y="5516625"/>
                </a:cubicBezTo>
                <a:cubicBezTo>
                  <a:pt x="2698143" y="5522057"/>
                  <a:pt x="2691863" y="5524651"/>
                  <a:pt x="2682846" y="5516801"/>
                </a:cubicBezTo>
                <a:cubicBezTo>
                  <a:pt x="2680885" y="5516558"/>
                  <a:pt x="2675397" y="5512513"/>
                  <a:pt x="2673039" y="5515591"/>
                </a:cubicBezTo>
                <a:cubicBezTo>
                  <a:pt x="2666760" y="5518185"/>
                  <a:pt x="2656558" y="5520297"/>
                  <a:pt x="2649107" y="5516009"/>
                </a:cubicBezTo>
                <a:cubicBezTo>
                  <a:pt x="2643224" y="5515283"/>
                  <a:pt x="2637339" y="5514557"/>
                  <a:pt x="2633416" y="5514073"/>
                </a:cubicBezTo>
                <a:cubicBezTo>
                  <a:pt x="2627927" y="5510026"/>
                  <a:pt x="2623215" y="5516184"/>
                  <a:pt x="2618896" y="5519022"/>
                </a:cubicBezTo>
                <a:cubicBezTo>
                  <a:pt x="2616935" y="5518781"/>
                  <a:pt x="2614578" y="5521859"/>
                  <a:pt x="2614578" y="5521859"/>
                </a:cubicBezTo>
                <a:cubicBezTo>
                  <a:pt x="2612617" y="5521617"/>
                  <a:pt x="2610655" y="5521375"/>
                  <a:pt x="2610655" y="5521375"/>
                </a:cubicBezTo>
                <a:cubicBezTo>
                  <a:pt x="2610655" y="5521375"/>
                  <a:pt x="2608694" y="5521133"/>
                  <a:pt x="2608694" y="5521133"/>
                </a:cubicBezTo>
                <a:cubicBezTo>
                  <a:pt x="2608694" y="5521133"/>
                  <a:pt x="2608694" y="5521133"/>
                  <a:pt x="2608299" y="5524453"/>
                </a:cubicBezTo>
                <a:cubicBezTo>
                  <a:pt x="2606338" y="5524212"/>
                  <a:pt x="2597702" y="5529887"/>
                  <a:pt x="2595740" y="5529644"/>
                </a:cubicBezTo>
                <a:cubicBezTo>
                  <a:pt x="2595345" y="5532965"/>
                  <a:pt x="2595345" y="5532965"/>
                  <a:pt x="2595345" y="5532965"/>
                </a:cubicBezTo>
                <a:lnTo>
                  <a:pt x="2587847" y="5537891"/>
                </a:lnTo>
                <a:lnTo>
                  <a:pt x="2587463" y="5537019"/>
                </a:lnTo>
                <a:cubicBezTo>
                  <a:pt x="2587131" y="5536978"/>
                  <a:pt x="2586809" y="5537400"/>
                  <a:pt x="2586742" y="5537961"/>
                </a:cubicBezTo>
                <a:lnTo>
                  <a:pt x="2586966" y="5538470"/>
                </a:lnTo>
                <a:lnTo>
                  <a:pt x="2586709" y="5538638"/>
                </a:lnTo>
                <a:cubicBezTo>
                  <a:pt x="2586709" y="5538638"/>
                  <a:pt x="2584748" y="5538397"/>
                  <a:pt x="2584748" y="5538397"/>
                </a:cubicBezTo>
                <a:cubicBezTo>
                  <a:pt x="2583957" y="5545038"/>
                  <a:pt x="2583182" y="5534834"/>
                  <a:pt x="2583972" y="5528193"/>
                </a:cubicBezTo>
                <a:cubicBezTo>
                  <a:pt x="2583972" y="5528193"/>
                  <a:pt x="2583972" y="5528193"/>
                  <a:pt x="2584368" y="5524872"/>
                </a:cubicBezTo>
                <a:cubicBezTo>
                  <a:pt x="2584368" y="5524872"/>
                  <a:pt x="2582406" y="5524629"/>
                  <a:pt x="2582406" y="5524629"/>
                </a:cubicBezTo>
                <a:cubicBezTo>
                  <a:pt x="2582801" y="5521309"/>
                  <a:pt x="2582801" y="5521309"/>
                  <a:pt x="2582801" y="5521309"/>
                </a:cubicBezTo>
                <a:cubicBezTo>
                  <a:pt x="2580840" y="5521067"/>
                  <a:pt x="2580840" y="5521067"/>
                  <a:pt x="2580840" y="5521067"/>
                </a:cubicBezTo>
                <a:cubicBezTo>
                  <a:pt x="2578878" y="5520825"/>
                  <a:pt x="2575351" y="5517020"/>
                  <a:pt x="2573389" y="5516778"/>
                </a:cubicBezTo>
                <a:cubicBezTo>
                  <a:pt x="2569862" y="5512975"/>
                  <a:pt x="2567900" y="5512732"/>
                  <a:pt x="2567900" y="5512732"/>
                </a:cubicBezTo>
                <a:cubicBezTo>
                  <a:pt x="2566334" y="5509168"/>
                  <a:pt x="2565939" y="5512490"/>
                  <a:pt x="2566334" y="5509168"/>
                </a:cubicBezTo>
                <a:cubicBezTo>
                  <a:pt x="2566334" y="5509168"/>
                  <a:pt x="2566729" y="5505848"/>
                  <a:pt x="2568690" y="5506090"/>
                </a:cubicBezTo>
                <a:cubicBezTo>
                  <a:pt x="2568690" y="5506090"/>
                  <a:pt x="2570652" y="5506332"/>
                  <a:pt x="2573009" y="5503253"/>
                </a:cubicBezTo>
                <a:cubicBezTo>
                  <a:pt x="2573009" y="5503253"/>
                  <a:pt x="2573009" y="5503253"/>
                  <a:pt x="2571047" y="5503011"/>
                </a:cubicBezTo>
                <a:cubicBezTo>
                  <a:pt x="2571442" y="5499691"/>
                  <a:pt x="2569481" y="5499449"/>
                  <a:pt x="2567520" y="5499208"/>
                </a:cubicBezTo>
                <a:cubicBezTo>
                  <a:pt x="2543192" y="5502945"/>
                  <a:pt x="2518865" y="5506684"/>
                  <a:pt x="2494933" y="5507102"/>
                </a:cubicBezTo>
                <a:cubicBezTo>
                  <a:pt x="2484731" y="5509213"/>
                  <a:pt x="2474924" y="5508004"/>
                  <a:pt x="2465118" y="5506794"/>
                </a:cubicBezTo>
                <a:cubicBezTo>
                  <a:pt x="2465118" y="5506794"/>
                  <a:pt x="2463156" y="5506552"/>
                  <a:pt x="2463156" y="5506552"/>
                </a:cubicBezTo>
                <a:cubicBezTo>
                  <a:pt x="2467474" y="5503715"/>
                  <a:pt x="2473358" y="5504441"/>
                  <a:pt x="2477677" y="5501604"/>
                </a:cubicBezTo>
                <a:cubicBezTo>
                  <a:pt x="2405090" y="5509499"/>
                  <a:pt x="2344667" y="5515525"/>
                  <a:pt x="2312495" y="5518295"/>
                </a:cubicBezTo>
                <a:cubicBezTo>
                  <a:pt x="2297580" y="5526565"/>
                  <a:pt x="2283059" y="5531514"/>
                  <a:pt x="2270501" y="5536703"/>
                </a:cubicBezTo>
                <a:cubicBezTo>
                  <a:pt x="2258337" y="5538572"/>
                  <a:pt x="2249320" y="5530722"/>
                  <a:pt x="2240670" y="5553242"/>
                </a:cubicBezTo>
                <a:cubicBezTo>
                  <a:pt x="2240670" y="5553242"/>
                  <a:pt x="2238314" y="5556321"/>
                  <a:pt x="2238314" y="5556321"/>
                </a:cubicBezTo>
                <a:cubicBezTo>
                  <a:pt x="2237919" y="5559640"/>
                  <a:pt x="2230073" y="5558673"/>
                  <a:pt x="2226546" y="5554869"/>
                </a:cubicBezTo>
                <a:cubicBezTo>
                  <a:pt x="2224189" y="5557947"/>
                  <a:pt x="2223794" y="5561269"/>
                  <a:pt x="2223399" y="5564590"/>
                </a:cubicBezTo>
                <a:cubicBezTo>
                  <a:pt x="2212026" y="5559818"/>
                  <a:pt x="2197900" y="5561445"/>
                  <a:pt x="2185736" y="5563314"/>
                </a:cubicBezTo>
                <a:cubicBezTo>
                  <a:pt x="2177891" y="5562346"/>
                  <a:pt x="2169650" y="5564699"/>
                  <a:pt x="2161805" y="5563731"/>
                </a:cubicBezTo>
                <a:cubicBezTo>
                  <a:pt x="2167689" y="5564457"/>
                  <a:pt x="2173968" y="5561863"/>
                  <a:pt x="2179853" y="5562589"/>
                </a:cubicBezTo>
                <a:cubicBezTo>
                  <a:pt x="2177891" y="5562346"/>
                  <a:pt x="2177891" y="5562346"/>
                  <a:pt x="2175930" y="5562104"/>
                </a:cubicBezTo>
                <a:cubicBezTo>
                  <a:pt x="2164557" y="5557333"/>
                  <a:pt x="2156711" y="5556364"/>
                  <a:pt x="2148075" y="5562038"/>
                </a:cubicBezTo>
                <a:cubicBezTo>
                  <a:pt x="2148075" y="5562038"/>
                  <a:pt x="2150036" y="5562279"/>
                  <a:pt x="2150036" y="5562279"/>
                </a:cubicBezTo>
                <a:cubicBezTo>
                  <a:pt x="2151997" y="5562522"/>
                  <a:pt x="2155921" y="5563005"/>
                  <a:pt x="2155921" y="5563005"/>
                </a:cubicBezTo>
                <a:cubicBezTo>
                  <a:pt x="2155921" y="5563005"/>
                  <a:pt x="2155525" y="5566327"/>
                  <a:pt x="2155525" y="5566327"/>
                </a:cubicBezTo>
                <a:cubicBezTo>
                  <a:pt x="2151602" y="5565843"/>
                  <a:pt x="2147680" y="5565360"/>
                  <a:pt x="2143757" y="5564876"/>
                </a:cubicBezTo>
                <a:cubicBezTo>
                  <a:pt x="2143362" y="5568196"/>
                  <a:pt x="2141401" y="5567955"/>
                  <a:pt x="2139044" y="5571034"/>
                </a:cubicBezTo>
                <a:cubicBezTo>
                  <a:pt x="2136687" y="5574112"/>
                  <a:pt x="2132765" y="5573628"/>
                  <a:pt x="2130408" y="5576707"/>
                </a:cubicBezTo>
                <a:cubicBezTo>
                  <a:pt x="2136292" y="5577433"/>
                  <a:pt x="2141781" y="5581480"/>
                  <a:pt x="2149626" y="5582447"/>
                </a:cubicBezTo>
                <a:cubicBezTo>
                  <a:pt x="2132735" y="5607321"/>
                  <a:pt x="2131945" y="5613962"/>
                  <a:pt x="2144080" y="5645785"/>
                </a:cubicBezTo>
                <a:cubicBezTo>
                  <a:pt x="2125256" y="5636724"/>
                  <a:pt x="2106432" y="5627664"/>
                  <a:pt x="2089571" y="5618845"/>
                </a:cubicBezTo>
                <a:cubicBezTo>
                  <a:pt x="2082120" y="5614557"/>
                  <a:pt x="2076236" y="5613831"/>
                  <a:pt x="2071537" y="5603142"/>
                </a:cubicBezTo>
                <a:cubicBezTo>
                  <a:pt x="2069576" y="5602900"/>
                  <a:pt x="2069576" y="5602900"/>
                  <a:pt x="2069971" y="5599580"/>
                </a:cubicBezTo>
                <a:cubicBezTo>
                  <a:pt x="2059374" y="5605011"/>
                  <a:pt x="2049172" y="5607123"/>
                  <a:pt x="2040931" y="5609476"/>
                </a:cubicBezTo>
                <a:cubicBezTo>
                  <a:pt x="2028372" y="5614665"/>
                  <a:pt x="2019751" y="5603494"/>
                  <a:pt x="2007192" y="5608684"/>
                </a:cubicBezTo>
                <a:cubicBezTo>
                  <a:pt x="2005230" y="5608442"/>
                  <a:pt x="2003664" y="5604880"/>
                  <a:pt x="2004059" y="5601559"/>
                </a:cubicBezTo>
                <a:cubicBezTo>
                  <a:pt x="2006811" y="5595158"/>
                  <a:pt x="2009563" y="5588760"/>
                  <a:pt x="2009959" y="5585437"/>
                </a:cubicBezTo>
                <a:cubicBezTo>
                  <a:pt x="2009959" y="5585437"/>
                  <a:pt x="2009959" y="5585437"/>
                  <a:pt x="2011920" y="5585679"/>
                </a:cubicBezTo>
                <a:cubicBezTo>
                  <a:pt x="2007996" y="5585196"/>
                  <a:pt x="2006430" y="5581634"/>
                  <a:pt x="2002508" y="5581149"/>
                </a:cubicBezTo>
                <a:cubicBezTo>
                  <a:pt x="1998190" y="5583986"/>
                  <a:pt x="1991910" y="5586582"/>
                  <a:pt x="1986027" y="5585856"/>
                </a:cubicBezTo>
                <a:cubicBezTo>
                  <a:pt x="1986422" y="5582535"/>
                  <a:pt x="1988778" y="5579456"/>
                  <a:pt x="1989173" y="5576135"/>
                </a:cubicBezTo>
                <a:cubicBezTo>
                  <a:pt x="1974654" y="5581083"/>
                  <a:pt x="1958172" y="5585790"/>
                  <a:pt x="1943652" y="5590738"/>
                </a:cubicBezTo>
                <a:cubicBezTo>
                  <a:pt x="1941295" y="5593818"/>
                  <a:pt x="1939334" y="5593575"/>
                  <a:pt x="1936977" y="5596654"/>
                </a:cubicBezTo>
                <a:cubicBezTo>
                  <a:pt x="1927170" y="5595445"/>
                  <a:pt x="1915007" y="5597314"/>
                  <a:pt x="1904819" y="5582579"/>
                </a:cubicBezTo>
                <a:cubicBezTo>
                  <a:pt x="1902857" y="5582337"/>
                  <a:pt x="1903252" y="5579016"/>
                  <a:pt x="1901291" y="5578775"/>
                </a:cubicBezTo>
                <a:cubicBezTo>
                  <a:pt x="1897369" y="5578291"/>
                  <a:pt x="1893446" y="5577807"/>
                  <a:pt x="1887166" y="5580402"/>
                </a:cubicBezTo>
                <a:cubicBezTo>
                  <a:pt x="1887166" y="5580402"/>
                  <a:pt x="1886771" y="5583723"/>
                  <a:pt x="1884415" y="5586802"/>
                </a:cubicBezTo>
                <a:cubicBezTo>
                  <a:pt x="1882454" y="5586560"/>
                  <a:pt x="1880492" y="5586319"/>
                  <a:pt x="1878530" y="5586076"/>
                </a:cubicBezTo>
                <a:cubicBezTo>
                  <a:pt x="1872251" y="5588671"/>
                  <a:pt x="1868329" y="5588187"/>
                  <a:pt x="1863615" y="5594344"/>
                </a:cubicBezTo>
                <a:cubicBezTo>
                  <a:pt x="1860863" y="5600745"/>
                  <a:pt x="1860863" y="5600745"/>
                  <a:pt x="1854979" y="5600019"/>
                </a:cubicBezTo>
                <a:cubicBezTo>
                  <a:pt x="1846738" y="5602371"/>
                  <a:pt x="1834970" y="5600921"/>
                  <a:pt x="1827900" y="5610157"/>
                </a:cubicBezTo>
                <a:cubicBezTo>
                  <a:pt x="1825939" y="5609915"/>
                  <a:pt x="1820055" y="5609189"/>
                  <a:pt x="1818489" y="5605627"/>
                </a:cubicBezTo>
                <a:cubicBezTo>
                  <a:pt x="1807892" y="5611058"/>
                  <a:pt x="1796123" y="5609607"/>
                  <a:pt x="1785921" y="5611718"/>
                </a:cubicBezTo>
                <a:cubicBezTo>
                  <a:pt x="1774153" y="5610266"/>
                  <a:pt x="1785526" y="5615040"/>
                  <a:pt x="1779641" y="5614314"/>
                </a:cubicBezTo>
                <a:cubicBezTo>
                  <a:pt x="1773362" y="5616909"/>
                  <a:pt x="1767478" y="5616183"/>
                  <a:pt x="1761199" y="5618778"/>
                </a:cubicBezTo>
                <a:cubicBezTo>
                  <a:pt x="1753353" y="5617810"/>
                  <a:pt x="1749035" y="5620648"/>
                  <a:pt x="1743941" y="5613280"/>
                </a:cubicBezTo>
                <a:cubicBezTo>
                  <a:pt x="1740018" y="5612796"/>
                  <a:pt x="1729816" y="5614908"/>
                  <a:pt x="1727460" y="5617986"/>
                </a:cubicBezTo>
                <a:lnTo>
                  <a:pt x="1725499" y="5617744"/>
                </a:lnTo>
                <a:lnTo>
                  <a:pt x="1716568" y="5623804"/>
                </a:lnTo>
                <a:cubicBezTo>
                  <a:pt x="1713723" y="5624716"/>
                  <a:pt x="1710781" y="5624353"/>
                  <a:pt x="1707055" y="5622209"/>
                </a:cubicBezTo>
                <a:cubicBezTo>
                  <a:pt x="1707055" y="5622209"/>
                  <a:pt x="1703133" y="5621726"/>
                  <a:pt x="1703133" y="5621726"/>
                </a:cubicBezTo>
                <a:cubicBezTo>
                  <a:pt x="1696853" y="5624320"/>
                  <a:pt x="1686256" y="5629753"/>
                  <a:pt x="1682333" y="5629268"/>
                </a:cubicBezTo>
                <a:cubicBezTo>
                  <a:pt x="1679977" y="5632347"/>
                  <a:pt x="1679977" y="5632347"/>
                  <a:pt x="1679977" y="5632347"/>
                </a:cubicBezTo>
                <a:cubicBezTo>
                  <a:pt x="1672907" y="5641585"/>
                  <a:pt x="1669379" y="5637778"/>
                  <a:pt x="1661534" y="5636811"/>
                </a:cubicBezTo>
                <a:cubicBezTo>
                  <a:pt x="1653688" y="5635843"/>
                  <a:pt x="1645843" y="5634876"/>
                  <a:pt x="1637206" y="5640551"/>
                </a:cubicBezTo>
                <a:cubicBezTo>
                  <a:pt x="1632889" y="5643387"/>
                  <a:pt x="1630152" y="5632941"/>
                  <a:pt x="1628586" y="5629378"/>
                </a:cubicBezTo>
                <a:cubicBezTo>
                  <a:pt x="1612103" y="5634085"/>
                  <a:pt x="1596017" y="5635470"/>
                  <a:pt x="1578365" y="5633293"/>
                </a:cubicBezTo>
                <a:cubicBezTo>
                  <a:pt x="1584644" y="5630699"/>
                  <a:pt x="1595242" y="5625265"/>
                  <a:pt x="1599164" y="5625749"/>
                </a:cubicBezTo>
                <a:cubicBezTo>
                  <a:pt x="1608971" y="5626958"/>
                  <a:pt x="1607010" y="5626717"/>
                  <a:pt x="1603877" y="5619592"/>
                </a:cubicBezTo>
                <a:cubicBezTo>
                  <a:pt x="1603877" y="5619592"/>
                  <a:pt x="1601916" y="5619351"/>
                  <a:pt x="1601916" y="5619351"/>
                </a:cubicBezTo>
                <a:cubicBezTo>
                  <a:pt x="1596032" y="5618625"/>
                  <a:pt x="1581907" y="5620252"/>
                  <a:pt x="1573666" y="5622604"/>
                </a:cubicBezTo>
                <a:cubicBezTo>
                  <a:pt x="1569744" y="5622121"/>
                  <a:pt x="1567782" y="5621878"/>
                  <a:pt x="1564255" y="5618074"/>
                </a:cubicBezTo>
                <a:cubicBezTo>
                  <a:pt x="1560332" y="5617590"/>
                  <a:pt x="1557975" y="5620669"/>
                  <a:pt x="1554052" y="5620185"/>
                </a:cubicBezTo>
                <a:cubicBezTo>
                  <a:pt x="1552091" y="5619943"/>
                  <a:pt x="1550130" y="5619702"/>
                  <a:pt x="1548169" y="5619459"/>
                </a:cubicBezTo>
                <a:cubicBezTo>
                  <a:pt x="1543850" y="5622296"/>
                  <a:pt x="1539983" y="5621819"/>
                  <a:pt x="1534101" y="5621093"/>
                </a:cubicBezTo>
                <a:cubicBezTo>
                  <a:pt x="1529781" y="5623932"/>
                  <a:pt x="1523898" y="5623206"/>
                  <a:pt x="1519580" y="5626042"/>
                </a:cubicBezTo>
                <a:cubicBezTo>
                  <a:pt x="1517999" y="5639326"/>
                  <a:pt x="1516023" y="5655929"/>
                  <a:pt x="1510914" y="5665409"/>
                </a:cubicBezTo>
                <a:cubicBezTo>
                  <a:pt x="1505046" y="5647837"/>
                  <a:pt x="1497991" y="5640228"/>
                  <a:pt x="1489356" y="5645901"/>
                </a:cubicBezTo>
                <a:cubicBezTo>
                  <a:pt x="1482679" y="5651817"/>
                  <a:pt x="1474836" y="5650849"/>
                  <a:pt x="1470533" y="5636841"/>
                </a:cubicBezTo>
                <a:cubicBezTo>
                  <a:pt x="1478375" y="5637808"/>
                  <a:pt x="1486223" y="5638776"/>
                  <a:pt x="1493293" y="5629538"/>
                </a:cubicBezTo>
                <a:lnTo>
                  <a:pt x="1466756" y="5635030"/>
                </a:lnTo>
                <a:lnTo>
                  <a:pt x="1454037" y="5635238"/>
                </a:lnTo>
                <a:lnTo>
                  <a:pt x="1451923" y="5636217"/>
                </a:lnTo>
                <a:lnTo>
                  <a:pt x="1405748" y="5637695"/>
                </a:lnTo>
                <a:cubicBezTo>
                  <a:pt x="1386669" y="5639132"/>
                  <a:pt x="1367541" y="5640985"/>
                  <a:pt x="1348513" y="5642008"/>
                </a:cubicBezTo>
                <a:cubicBezTo>
                  <a:pt x="1336350" y="5643878"/>
                  <a:pt x="1324188" y="5645747"/>
                  <a:pt x="1313210" y="5637654"/>
                </a:cubicBezTo>
                <a:cubicBezTo>
                  <a:pt x="1285355" y="5637588"/>
                  <a:pt x="1257091" y="5657690"/>
                  <a:pt x="1231226" y="5624172"/>
                </a:cubicBezTo>
                <a:cubicBezTo>
                  <a:pt x="1229265" y="5623931"/>
                  <a:pt x="1231621" y="5620852"/>
                  <a:pt x="1229265" y="5623931"/>
                </a:cubicBezTo>
                <a:cubicBezTo>
                  <a:pt x="1226514" y="5630330"/>
                  <a:pt x="1219064" y="5626042"/>
                  <a:pt x="1216325" y="5615596"/>
                </a:cubicBezTo>
                <a:cubicBezTo>
                  <a:pt x="1216325" y="5615596"/>
                  <a:pt x="1216325" y="5615596"/>
                  <a:pt x="1214366" y="5615355"/>
                </a:cubicBezTo>
                <a:cubicBezTo>
                  <a:pt x="1212403" y="5615112"/>
                  <a:pt x="1208875" y="5611308"/>
                  <a:pt x="1206913" y="5611066"/>
                </a:cubicBezTo>
                <a:cubicBezTo>
                  <a:pt x="1202991" y="5610582"/>
                  <a:pt x="1198672" y="5613418"/>
                  <a:pt x="1194748" y="5612935"/>
                </a:cubicBezTo>
                <a:cubicBezTo>
                  <a:pt x="1196317" y="5616497"/>
                  <a:pt x="1195526" y="5623140"/>
                  <a:pt x="1193563" y="5622897"/>
                </a:cubicBezTo>
                <a:cubicBezTo>
                  <a:pt x="1186891" y="5628813"/>
                  <a:pt x="1183363" y="5625009"/>
                  <a:pt x="1178662" y="5614320"/>
                </a:cubicBezTo>
                <a:cubicBezTo>
                  <a:pt x="1174741" y="5613836"/>
                  <a:pt x="1170817" y="5613352"/>
                  <a:pt x="1166501" y="5616189"/>
                </a:cubicBezTo>
                <a:cubicBezTo>
                  <a:pt x="1168463" y="5616431"/>
                  <a:pt x="1168463" y="5616431"/>
                  <a:pt x="1170422" y="5616673"/>
                </a:cubicBezTo>
                <a:cubicBezTo>
                  <a:pt x="1163353" y="5625910"/>
                  <a:pt x="1156285" y="5635148"/>
                  <a:pt x="1150004" y="5637742"/>
                </a:cubicBezTo>
                <a:cubicBezTo>
                  <a:pt x="1135090" y="5646011"/>
                  <a:pt x="1121344" y="5661163"/>
                  <a:pt x="1109195" y="5646187"/>
                </a:cubicBezTo>
                <a:cubicBezTo>
                  <a:pt x="1100178" y="5638336"/>
                  <a:pt x="1092331" y="5637368"/>
                  <a:pt x="1082523" y="5636159"/>
                </a:cubicBezTo>
                <a:cubicBezTo>
                  <a:pt x="1078205" y="5638995"/>
                  <a:pt x="1076243" y="5638754"/>
                  <a:pt x="1071924" y="5641590"/>
                </a:cubicBezTo>
                <a:cubicBezTo>
                  <a:pt x="1069964" y="5641348"/>
                  <a:pt x="1067607" y="5644426"/>
                  <a:pt x="1066040" y="5640864"/>
                </a:cubicBezTo>
                <a:cubicBezTo>
                  <a:pt x="1066040" y="5640864"/>
                  <a:pt x="1064080" y="5640622"/>
                  <a:pt x="1064475" y="5637302"/>
                </a:cubicBezTo>
                <a:cubicBezTo>
                  <a:pt x="1064475" y="5637302"/>
                  <a:pt x="1062513" y="5637060"/>
                  <a:pt x="1062513" y="5637060"/>
                </a:cubicBezTo>
                <a:cubicBezTo>
                  <a:pt x="1062513" y="5637060"/>
                  <a:pt x="1062513" y="5637060"/>
                  <a:pt x="1062908" y="5633739"/>
                </a:cubicBezTo>
                <a:cubicBezTo>
                  <a:pt x="1060947" y="5633497"/>
                  <a:pt x="1059379" y="5629933"/>
                  <a:pt x="1059774" y="5626612"/>
                </a:cubicBezTo>
                <a:cubicBezTo>
                  <a:pt x="1025642" y="5629143"/>
                  <a:pt x="989548" y="5631430"/>
                  <a:pt x="955015" y="5637280"/>
                </a:cubicBezTo>
                <a:cubicBezTo>
                  <a:pt x="942853" y="5639149"/>
                  <a:pt x="933045" y="5637938"/>
                  <a:pt x="920883" y="5639808"/>
                </a:cubicBezTo>
                <a:cubicBezTo>
                  <a:pt x="918525" y="5642887"/>
                  <a:pt x="916565" y="5642646"/>
                  <a:pt x="914604" y="5642403"/>
                </a:cubicBezTo>
                <a:cubicBezTo>
                  <a:pt x="910683" y="5641920"/>
                  <a:pt x="904797" y="5641194"/>
                  <a:pt x="900478" y="5644031"/>
                </a:cubicBezTo>
                <a:cubicBezTo>
                  <a:pt x="876546" y="5644449"/>
                  <a:pt x="852997" y="5658391"/>
                  <a:pt x="829461" y="5655489"/>
                </a:cubicBezTo>
                <a:cubicBezTo>
                  <a:pt x="807887" y="5652827"/>
                  <a:pt x="787483" y="5657051"/>
                  <a:pt x="767473" y="5657952"/>
                </a:cubicBezTo>
                <a:cubicBezTo>
                  <a:pt x="763537" y="5674314"/>
                  <a:pt x="757653" y="5673589"/>
                  <a:pt x="752163" y="5669542"/>
                </a:cubicBezTo>
                <a:cubicBezTo>
                  <a:pt x="752941" y="5679747"/>
                  <a:pt x="752151" y="5686388"/>
                  <a:pt x="748622" y="5682583"/>
                </a:cubicBezTo>
                <a:cubicBezTo>
                  <a:pt x="746662" y="5682342"/>
                  <a:pt x="744700" y="5682100"/>
                  <a:pt x="745490" y="5675459"/>
                </a:cubicBezTo>
                <a:cubicBezTo>
                  <a:pt x="745885" y="5672137"/>
                  <a:pt x="747847" y="5672379"/>
                  <a:pt x="750203" y="5669301"/>
                </a:cubicBezTo>
                <a:cubicBezTo>
                  <a:pt x="748637" y="5665738"/>
                  <a:pt x="747071" y="5662175"/>
                  <a:pt x="745504" y="5658612"/>
                </a:cubicBezTo>
                <a:cubicBezTo>
                  <a:pt x="735302" y="5660723"/>
                  <a:pt x="725100" y="5662835"/>
                  <a:pt x="715294" y="5661625"/>
                </a:cubicBezTo>
                <a:cubicBezTo>
                  <a:pt x="703132" y="5663495"/>
                  <a:pt x="690967" y="5665364"/>
                  <a:pt x="679990" y="5657271"/>
                </a:cubicBezTo>
                <a:cubicBezTo>
                  <a:pt x="652532" y="5653884"/>
                  <a:pt x="624265" y="5673986"/>
                  <a:pt x="598797" y="5637148"/>
                </a:cubicBezTo>
                <a:cubicBezTo>
                  <a:pt x="596836" y="5636906"/>
                  <a:pt x="598797" y="5637148"/>
                  <a:pt x="596836" y="5636906"/>
                </a:cubicBezTo>
                <a:cubicBezTo>
                  <a:pt x="594875" y="5636664"/>
                  <a:pt x="587028" y="5635696"/>
                  <a:pt x="583897" y="5628571"/>
                </a:cubicBezTo>
                <a:cubicBezTo>
                  <a:pt x="583897" y="5628571"/>
                  <a:pt x="583897" y="5628571"/>
                  <a:pt x="581935" y="5628330"/>
                </a:cubicBezTo>
                <a:cubicBezTo>
                  <a:pt x="578408" y="5624523"/>
                  <a:pt x="568995" y="5619993"/>
                  <a:pt x="565469" y="5616189"/>
                </a:cubicBezTo>
                <a:cubicBezTo>
                  <a:pt x="563507" y="5615947"/>
                  <a:pt x="561545" y="5615706"/>
                  <a:pt x="560374" y="5608821"/>
                </a:cubicBezTo>
                <a:cubicBezTo>
                  <a:pt x="552132" y="5611176"/>
                  <a:pt x="541928" y="5613286"/>
                  <a:pt x="534082" y="5612319"/>
                </a:cubicBezTo>
                <a:cubicBezTo>
                  <a:pt x="529764" y="5615154"/>
                  <a:pt x="526236" y="5611351"/>
                  <a:pt x="519955" y="5613945"/>
                </a:cubicBezTo>
                <a:cubicBezTo>
                  <a:pt x="516032" y="5613461"/>
                  <a:pt x="514465" y="5609899"/>
                  <a:pt x="513688" y="5599694"/>
                </a:cubicBezTo>
                <a:cubicBezTo>
                  <a:pt x="512898" y="5606337"/>
                  <a:pt x="510146" y="5612735"/>
                  <a:pt x="508185" y="5612493"/>
                </a:cubicBezTo>
                <a:cubicBezTo>
                  <a:pt x="508185" y="5612493"/>
                  <a:pt x="503091" y="5605126"/>
                  <a:pt x="503882" y="5598484"/>
                </a:cubicBezTo>
                <a:cubicBezTo>
                  <a:pt x="504672" y="5591843"/>
                  <a:pt x="505857" y="5581880"/>
                  <a:pt x="507819" y="5582122"/>
                </a:cubicBezTo>
                <a:cubicBezTo>
                  <a:pt x="509782" y="5582365"/>
                  <a:pt x="511346" y="5585927"/>
                  <a:pt x="514479" y="5593052"/>
                </a:cubicBezTo>
                <a:cubicBezTo>
                  <a:pt x="522721" y="5590699"/>
                  <a:pt x="528621" y="5574579"/>
                  <a:pt x="536468" y="5575547"/>
                </a:cubicBezTo>
                <a:cubicBezTo>
                  <a:pt x="542748" y="5572953"/>
                  <a:pt x="550198" y="5577241"/>
                  <a:pt x="557650" y="5581529"/>
                </a:cubicBezTo>
                <a:cubicBezTo>
                  <a:pt x="558046" y="5578209"/>
                  <a:pt x="561969" y="5578692"/>
                  <a:pt x="569421" y="5582980"/>
                </a:cubicBezTo>
                <a:cubicBezTo>
                  <a:pt x="571382" y="5583223"/>
                  <a:pt x="573342" y="5583464"/>
                  <a:pt x="575306" y="5583706"/>
                </a:cubicBezTo>
                <a:cubicBezTo>
                  <a:pt x="577659" y="5580628"/>
                  <a:pt x="580016" y="5577549"/>
                  <a:pt x="584336" y="5574713"/>
                </a:cubicBezTo>
                <a:cubicBezTo>
                  <a:pt x="562364" y="5575371"/>
                  <a:pt x="542748" y="5572953"/>
                  <a:pt x="522735" y="5573854"/>
                </a:cubicBezTo>
                <a:cubicBezTo>
                  <a:pt x="485075" y="5572577"/>
                  <a:pt x="443491" y="5570819"/>
                  <a:pt x="405432" y="5572863"/>
                </a:cubicBezTo>
                <a:cubicBezTo>
                  <a:pt x="401116" y="5575700"/>
                  <a:pt x="397587" y="5571896"/>
                  <a:pt x="394059" y="5568091"/>
                </a:cubicBezTo>
                <a:cubicBezTo>
                  <a:pt x="396019" y="5568333"/>
                  <a:pt x="396019" y="5568333"/>
                  <a:pt x="397982" y="5568575"/>
                </a:cubicBezTo>
                <a:cubicBezTo>
                  <a:pt x="402301" y="5565739"/>
                  <a:pt x="406617" y="5562900"/>
                  <a:pt x="411332" y="5556743"/>
                </a:cubicBezTo>
                <a:cubicBezTo>
                  <a:pt x="418004" y="5550826"/>
                  <a:pt x="419176" y="5557711"/>
                  <a:pt x="422702" y="5561515"/>
                </a:cubicBezTo>
                <a:cubicBezTo>
                  <a:pt x="422307" y="5564836"/>
                  <a:pt x="423875" y="5568400"/>
                  <a:pt x="425835" y="5568641"/>
                </a:cubicBezTo>
                <a:cubicBezTo>
                  <a:pt x="425440" y="5571962"/>
                  <a:pt x="427406" y="5572204"/>
                  <a:pt x="429365" y="5572446"/>
                </a:cubicBezTo>
                <a:cubicBezTo>
                  <a:pt x="441133" y="5573897"/>
                  <a:pt x="451729" y="5568465"/>
                  <a:pt x="463119" y="5556391"/>
                </a:cubicBezTo>
                <a:cubicBezTo>
                  <a:pt x="469794" y="5550476"/>
                  <a:pt x="476466" y="5544559"/>
                  <a:pt x="483141" y="5538643"/>
                </a:cubicBezTo>
                <a:cubicBezTo>
                  <a:pt x="500411" y="5527296"/>
                  <a:pt x="516105" y="5529231"/>
                  <a:pt x="533758" y="5531409"/>
                </a:cubicBezTo>
                <a:cubicBezTo>
                  <a:pt x="545924" y="5529540"/>
                  <a:pt x="557693" y="5530991"/>
                  <a:pt x="569858" y="5529121"/>
                </a:cubicBezTo>
                <a:cubicBezTo>
                  <a:pt x="571820" y="5529363"/>
                  <a:pt x="573782" y="5529606"/>
                  <a:pt x="576139" y="5526527"/>
                </a:cubicBezTo>
                <a:cubicBezTo>
                  <a:pt x="580060" y="5527011"/>
                  <a:pt x="582419" y="5523932"/>
                  <a:pt x="584377" y="5524173"/>
                </a:cubicBezTo>
                <a:cubicBezTo>
                  <a:pt x="590659" y="5521579"/>
                  <a:pt x="596543" y="5522305"/>
                  <a:pt x="602428" y="5523031"/>
                </a:cubicBezTo>
                <a:cubicBezTo>
                  <a:pt x="624002" y="5525691"/>
                  <a:pt x="645973" y="5525031"/>
                  <a:pt x="666377" y="5520809"/>
                </a:cubicBezTo>
                <a:cubicBezTo>
                  <a:pt x="705619" y="5508802"/>
                  <a:pt x="745240" y="5510318"/>
                  <a:pt x="783296" y="5508273"/>
                </a:cubicBezTo>
                <a:cubicBezTo>
                  <a:pt x="783296" y="5508273"/>
                  <a:pt x="783691" y="5504952"/>
                  <a:pt x="783691" y="5504952"/>
                </a:cubicBezTo>
                <a:cubicBezTo>
                  <a:pt x="785651" y="5505195"/>
                  <a:pt x="787613" y="5505436"/>
                  <a:pt x="789574" y="5505678"/>
                </a:cubicBezTo>
                <a:cubicBezTo>
                  <a:pt x="793498" y="5506162"/>
                  <a:pt x="797423" y="5506646"/>
                  <a:pt x="801344" y="5507130"/>
                </a:cubicBezTo>
                <a:cubicBezTo>
                  <a:pt x="813506" y="5505260"/>
                  <a:pt x="825275" y="5506712"/>
                  <a:pt x="835477" y="5504600"/>
                </a:cubicBezTo>
                <a:cubicBezTo>
                  <a:pt x="839400" y="5505084"/>
                  <a:pt x="841756" y="5502005"/>
                  <a:pt x="844508" y="5495605"/>
                </a:cubicBezTo>
                <a:cubicBezTo>
                  <a:pt x="847259" y="5489205"/>
                  <a:pt x="848049" y="5482563"/>
                  <a:pt x="846879" y="5475680"/>
                </a:cubicBezTo>
                <a:cubicBezTo>
                  <a:pt x="837862" y="5467829"/>
                  <a:pt x="830017" y="5466861"/>
                  <a:pt x="819816" y="5468973"/>
                </a:cubicBezTo>
                <a:cubicBezTo>
                  <a:pt x="815498" y="5471810"/>
                  <a:pt x="813538" y="5471568"/>
                  <a:pt x="809614" y="5471084"/>
                </a:cubicBezTo>
                <a:cubicBezTo>
                  <a:pt x="805691" y="5470600"/>
                  <a:pt x="803334" y="5473679"/>
                  <a:pt x="799413" y="5473195"/>
                </a:cubicBezTo>
                <a:cubicBezTo>
                  <a:pt x="793131" y="5475789"/>
                  <a:pt x="787248" y="5475064"/>
                  <a:pt x="781365" y="5474338"/>
                </a:cubicBezTo>
                <a:cubicBezTo>
                  <a:pt x="763316" y="5475483"/>
                  <a:pt x="747231" y="5476868"/>
                  <a:pt x="729184" y="5478012"/>
                </a:cubicBezTo>
                <a:cubicBezTo>
                  <a:pt x="707214" y="5478671"/>
                  <a:pt x="687205" y="5479574"/>
                  <a:pt x="664840" y="5483554"/>
                </a:cubicBezTo>
                <a:cubicBezTo>
                  <a:pt x="662878" y="5483312"/>
                  <a:pt x="662878" y="5483312"/>
                  <a:pt x="660917" y="5483070"/>
                </a:cubicBezTo>
                <a:cubicBezTo>
                  <a:pt x="617766" y="5477748"/>
                  <a:pt x="576562" y="5489514"/>
                  <a:pt x="533010" y="5487512"/>
                </a:cubicBezTo>
                <a:cubicBezTo>
                  <a:pt x="497310" y="5486478"/>
                  <a:pt x="460423" y="5495406"/>
                  <a:pt x="424327" y="5497693"/>
                </a:cubicBezTo>
                <a:cubicBezTo>
                  <a:pt x="388233" y="5499981"/>
                  <a:pt x="350178" y="5502027"/>
                  <a:pt x="314084" y="5504314"/>
                </a:cubicBezTo>
                <a:cubicBezTo>
                  <a:pt x="314874" y="5497671"/>
                  <a:pt x="317231" y="5494594"/>
                  <a:pt x="321154" y="5495077"/>
                </a:cubicBezTo>
                <a:cubicBezTo>
                  <a:pt x="325471" y="5492240"/>
                  <a:pt x="331355" y="5492966"/>
                  <a:pt x="335280" y="5493450"/>
                </a:cubicBezTo>
                <a:cubicBezTo>
                  <a:pt x="337241" y="5493692"/>
                  <a:pt x="337241" y="5493692"/>
                  <a:pt x="341162" y="5494175"/>
                </a:cubicBezTo>
                <a:cubicBezTo>
                  <a:pt x="345085" y="5494660"/>
                  <a:pt x="350573" y="5498706"/>
                  <a:pt x="356458" y="5499432"/>
                </a:cubicBezTo>
                <a:cubicBezTo>
                  <a:pt x="362342" y="5500157"/>
                  <a:pt x="370581" y="5497804"/>
                  <a:pt x="377653" y="5488567"/>
                </a:cubicBezTo>
                <a:cubicBezTo>
                  <a:pt x="377653" y="5488567"/>
                  <a:pt x="377653" y="5488567"/>
                  <a:pt x="378048" y="5485246"/>
                </a:cubicBezTo>
                <a:cubicBezTo>
                  <a:pt x="379629" y="5471963"/>
                  <a:pt x="384342" y="5465805"/>
                  <a:pt x="369424" y="5474074"/>
                </a:cubicBezTo>
                <a:cubicBezTo>
                  <a:pt x="363147" y="5476669"/>
                  <a:pt x="347851" y="5471413"/>
                  <a:pt x="340798" y="5463805"/>
                </a:cubicBezTo>
                <a:cubicBezTo>
                  <a:pt x="361991" y="5452940"/>
                  <a:pt x="382000" y="5452038"/>
                  <a:pt x="403571" y="5454698"/>
                </a:cubicBezTo>
                <a:lnTo>
                  <a:pt x="403867" y="5452208"/>
                </a:lnTo>
                <a:lnTo>
                  <a:pt x="403966" y="5451378"/>
                </a:lnTo>
                <a:lnTo>
                  <a:pt x="404361" y="5448057"/>
                </a:lnTo>
                <a:cubicBezTo>
                  <a:pt x="404756" y="5444736"/>
                  <a:pt x="405547" y="5438095"/>
                  <a:pt x="405942" y="5434774"/>
                </a:cubicBezTo>
                <a:cubicBezTo>
                  <a:pt x="405942" y="5434774"/>
                  <a:pt x="405942" y="5434774"/>
                  <a:pt x="466763" y="5425428"/>
                </a:cubicBezTo>
                <a:cubicBezTo>
                  <a:pt x="466763" y="5425428"/>
                  <a:pt x="466763" y="5425428"/>
                  <a:pt x="617827" y="5410364"/>
                </a:cubicBezTo>
                <a:cubicBezTo>
                  <a:pt x="619408" y="5397080"/>
                  <a:pt x="622159" y="5390681"/>
                  <a:pt x="626475" y="5387843"/>
                </a:cubicBezTo>
                <a:cubicBezTo>
                  <a:pt x="628436" y="5388085"/>
                  <a:pt x="628436" y="5388085"/>
                  <a:pt x="628831" y="5384765"/>
                </a:cubicBezTo>
                <a:cubicBezTo>
                  <a:pt x="628436" y="5388085"/>
                  <a:pt x="628436" y="5388085"/>
                  <a:pt x="628436" y="5388085"/>
                </a:cubicBezTo>
                <a:cubicBezTo>
                  <a:pt x="628041" y="5391406"/>
                  <a:pt x="628041" y="5391406"/>
                  <a:pt x="627645" y="5394727"/>
                </a:cubicBezTo>
                <a:cubicBezTo>
                  <a:pt x="627645" y="5394727"/>
                  <a:pt x="627645" y="5394727"/>
                  <a:pt x="630002" y="5391649"/>
                </a:cubicBezTo>
                <a:cubicBezTo>
                  <a:pt x="634321" y="5388810"/>
                  <a:pt x="636677" y="5385732"/>
                  <a:pt x="639824" y="5376011"/>
                </a:cubicBezTo>
                <a:cubicBezTo>
                  <a:pt x="643351" y="5379817"/>
                  <a:pt x="644141" y="5373175"/>
                  <a:pt x="648065" y="5373659"/>
                </a:cubicBezTo>
                <a:cubicBezTo>
                  <a:pt x="654344" y="5371064"/>
                  <a:pt x="660227" y="5371789"/>
                  <a:pt x="665732" y="5358989"/>
                </a:cubicBezTo>
                <a:cubicBezTo>
                  <a:pt x="665732" y="5358989"/>
                  <a:pt x="663770" y="5358747"/>
                  <a:pt x="663770" y="5358747"/>
                </a:cubicBezTo>
                <a:cubicBezTo>
                  <a:pt x="663770" y="5358747"/>
                  <a:pt x="663770" y="5358747"/>
                  <a:pt x="661808" y="5358506"/>
                </a:cubicBezTo>
                <a:cubicBezTo>
                  <a:pt x="657886" y="5358022"/>
                  <a:pt x="655925" y="5357780"/>
                  <a:pt x="652793" y="5350654"/>
                </a:cubicBezTo>
                <a:cubicBezTo>
                  <a:pt x="652793" y="5350654"/>
                  <a:pt x="652793" y="5350654"/>
                  <a:pt x="654754" y="5350896"/>
                </a:cubicBezTo>
                <a:cubicBezTo>
                  <a:pt x="656716" y="5351138"/>
                  <a:pt x="658676" y="5351379"/>
                  <a:pt x="661033" y="5348301"/>
                </a:cubicBezTo>
                <a:cubicBezTo>
                  <a:pt x="661033" y="5348301"/>
                  <a:pt x="659071" y="5348060"/>
                  <a:pt x="659071" y="5348060"/>
                </a:cubicBezTo>
                <a:cubicBezTo>
                  <a:pt x="659466" y="5344739"/>
                  <a:pt x="659466" y="5344739"/>
                  <a:pt x="657506" y="5344496"/>
                </a:cubicBezTo>
                <a:cubicBezTo>
                  <a:pt x="659466" y="5344739"/>
                  <a:pt x="661428" y="5344981"/>
                  <a:pt x="663389" y="5345222"/>
                </a:cubicBezTo>
                <a:cubicBezTo>
                  <a:pt x="665351" y="5345465"/>
                  <a:pt x="665351" y="5345465"/>
                  <a:pt x="665351" y="5345465"/>
                </a:cubicBezTo>
                <a:cubicBezTo>
                  <a:pt x="673591" y="5343111"/>
                  <a:pt x="679476" y="5343837"/>
                  <a:pt x="687717" y="5341484"/>
                </a:cubicBezTo>
                <a:cubicBezTo>
                  <a:pt x="689680" y="5341725"/>
                  <a:pt x="693997" y="5338889"/>
                  <a:pt x="696353" y="5335810"/>
                </a:cubicBezTo>
                <a:cubicBezTo>
                  <a:pt x="696353" y="5335810"/>
                  <a:pt x="698314" y="5336052"/>
                  <a:pt x="698314" y="5336052"/>
                </a:cubicBezTo>
                <a:cubicBezTo>
                  <a:pt x="708517" y="5333939"/>
                  <a:pt x="718719" y="5331829"/>
                  <a:pt x="730881" y="5329960"/>
                </a:cubicBezTo>
                <a:cubicBezTo>
                  <a:pt x="741084" y="5327849"/>
                  <a:pt x="753640" y="5322657"/>
                  <a:pt x="764239" y="5317227"/>
                </a:cubicBezTo>
                <a:cubicBezTo>
                  <a:pt x="742270" y="5317885"/>
                  <a:pt x="719904" y="5321866"/>
                  <a:pt x="699895" y="5322769"/>
                </a:cubicBezTo>
                <a:cubicBezTo>
                  <a:pt x="697934" y="5322527"/>
                  <a:pt x="697934" y="5322527"/>
                  <a:pt x="697538" y="5325848"/>
                </a:cubicBezTo>
                <a:cubicBezTo>
                  <a:pt x="695578" y="5325605"/>
                  <a:pt x="693616" y="5325364"/>
                  <a:pt x="694011" y="5322043"/>
                </a:cubicBezTo>
                <a:cubicBezTo>
                  <a:pt x="694011" y="5322043"/>
                  <a:pt x="695973" y="5322285"/>
                  <a:pt x="696368" y="5318962"/>
                </a:cubicBezTo>
                <a:cubicBezTo>
                  <a:pt x="700290" y="5319447"/>
                  <a:pt x="702251" y="5319688"/>
                  <a:pt x="706570" y="5316852"/>
                </a:cubicBezTo>
                <a:cubicBezTo>
                  <a:pt x="710888" y="5314015"/>
                  <a:pt x="714810" y="5314499"/>
                  <a:pt x="718732" y="5314983"/>
                </a:cubicBezTo>
                <a:cubicBezTo>
                  <a:pt x="723053" y="5312147"/>
                  <a:pt x="724618" y="5315709"/>
                  <a:pt x="727368" y="5309308"/>
                </a:cubicBezTo>
                <a:cubicBezTo>
                  <a:pt x="729726" y="5306230"/>
                  <a:pt x="731686" y="5306472"/>
                  <a:pt x="733647" y="5306713"/>
                </a:cubicBezTo>
                <a:cubicBezTo>
                  <a:pt x="739532" y="5307439"/>
                  <a:pt x="745812" y="5304844"/>
                  <a:pt x="750129" y="5302008"/>
                </a:cubicBezTo>
                <a:cubicBezTo>
                  <a:pt x="760331" y="5299895"/>
                  <a:pt x="770532" y="5297785"/>
                  <a:pt x="780733" y="5295673"/>
                </a:cubicBezTo>
                <a:cubicBezTo>
                  <a:pt x="746603" y="5298202"/>
                  <a:pt x="714035" y="5304294"/>
                  <a:pt x="680296" y="5303502"/>
                </a:cubicBezTo>
                <a:cubicBezTo>
                  <a:pt x="721103" y="5295057"/>
                  <a:pt x="761912" y="5286612"/>
                  <a:pt x="802322" y="5281489"/>
                </a:cubicBezTo>
                <a:cubicBezTo>
                  <a:pt x="796835" y="5277441"/>
                  <a:pt x="791346" y="5273395"/>
                  <a:pt x="785066" y="5275989"/>
                </a:cubicBezTo>
                <a:cubicBezTo>
                  <a:pt x="767020" y="5277135"/>
                  <a:pt x="748974" y="5278278"/>
                  <a:pt x="729360" y="5275859"/>
                </a:cubicBezTo>
                <a:cubicBezTo>
                  <a:pt x="725832" y="5272054"/>
                  <a:pt x="721910" y="5271571"/>
                  <a:pt x="717987" y="5271087"/>
                </a:cubicBezTo>
                <a:cubicBezTo>
                  <a:pt x="736033" y="5269942"/>
                  <a:pt x="754081" y="5268799"/>
                  <a:pt x="772523" y="5264335"/>
                </a:cubicBezTo>
                <a:cubicBezTo>
                  <a:pt x="762717" y="5263125"/>
                  <a:pt x="752516" y="5265237"/>
                  <a:pt x="744669" y="5264268"/>
                </a:cubicBezTo>
                <a:cubicBezTo>
                  <a:pt x="747026" y="5261190"/>
                  <a:pt x="750950" y="5261674"/>
                  <a:pt x="752911" y="5261916"/>
                </a:cubicBezTo>
                <a:cubicBezTo>
                  <a:pt x="751345" y="5258352"/>
                  <a:pt x="748988" y="5261432"/>
                  <a:pt x="747422" y="5257869"/>
                </a:cubicBezTo>
                <a:cubicBezTo>
                  <a:pt x="757622" y="5255757"/>
                  <a:pt x="767825" y="5253646"/>
                  <a:pt x="776065" y="5251293"/>
                </a:cubicBezTo>
                <a:cubicBezTo>
                  <a:pt x="776065" y="5251293"/>
                  <a:pt x="776065" y="5251293"/>
                  <a:pt x="778026" y="5251535"/>
                </a:cubicBezTo>
                <a:cubicBezTo>
                  <a:pt x="778026" y="5251535"/>
                  <a:pt x="792545" y="5246587"/>
                  <a:pt x="792545" y="5246587"/>
                </a:cubicBezTo>
                <a:cubicBezTo>
                  <a:pt x="792545" y="5246587"/>
                  <a:pt x="809028" y="5241881"/>
                  <a:pt x="810989" y="5242123"/>
                </a:cubicBezTo>
                <a:cubicBezTo>
                  <a:pt x="807460" y="5238317"/>
                  <a:pt x="801182" y="5240913"/>
                  <a:pt x="797260" y="5240430"/>
                </a:cubicBezTo>
                <a:cubicBezTo>
                  <a:pt x="793335" y="5239945"/>
                  <a:pt x="789413" y="5239461"/>
                  <a:pt x="787451" y="5239220"/>
                </a:cubicBezTo>
                <a:cubicBezTo>
                  <a:pt x="783134" y="5242056"/>
                  <a:pt x="781568" y="5238494"/>
                  <a:pt x="784320" y="5232094"/>
                </a:cubicBezTo>
                <a:cubicBezTo>
                  <a:pt x="787467" y="5222372"/>
                  <a:pt x="785505" y="5222131"/>
                  <a:pt x="782373" y="5215006"/>
                </a:cubicBezTo>
                <a:cubicBezTo>
                  <a:pt x="781597" y="5204802"/>
                  <a:pt x="780807" y="5211443"/>
                  <a:pt x="774924" y="5210717"/>
                </a:cubicBezTo>
                <a:cubicBezTo>
                  <a:pt x="769040" y="5209992"/>
                  <a:pt x="756877" y="5211861"/>
                  <a:pt x="749032" y="5210894"/>
                </a:cubicBezTo>
                <a:cubicBezTo>
                  <a:pt x="747071" y="5210651"/>
                  <a:pt x="742751" y="5213488"/>
                  <a:pt x="743541" y="5206847"/>
                </a:cubicBezTo>
                <a:cubicBezTo>
                  <a:pt x="741977" y="5203284"/>
                  <a:pt x="745898" y="5203767"/>
                  <a:pt x="747861" y="5204010"/>
                </a:cubicBezTo>
                <a:cubicBezTo>
                  <a:pt x="747861" y="5204010"/>
                  <a:pt x="750217" y="5200931"/>
                  <a:pt x="748257" y="5200689"/>
                </a:cubicBezTo>
                <a:cubicBezTo>
                  <a:pt x="738845" y="5196159"/>
                  <a:pt x="727076" y="5194708"/>
                  <a:pt x="715307" y="5193256"/>
                </a:cubicBezTo>
                <a:cubicBezTo>
                  <a:pt x="709424" y="5192530"/>
                  <a:pt x="701578" y="5191563"/>
                  <a:pt x="696864" y="5197720"/>
                </a:cubicBezTo>
                <a:cubicBezTo>
                  <a:pt x="692547" y="5200557"/>
                  <a:pt x="690584" y="5200315"/>
                  <a:pt x="686662" y="5199831"/>
                </a:cubicBezTo>
                <a:cubicBezTo>
                  <a:pt x="687057" y="5196509"/>
                  <a:pt x="684701" y="5199590"/>
                  <a:pt x="686267" y="5203152"/>
                </a:cubicBezTo>
                <a:cubicBezTo>
                  <a:pt x="686267" y="5203152"/>
                  <a:pt x="686267" y="5203152"/>
                  <a:pt x="685871" y="5206472"/>
                </a:cubicBezTo>
                <a:cubicBezTo>
                  <a:pt x="685871" y="5206472"/>
                  <a:pt x="681949" y="5205989"/>
                  <a:pt x="681949" y="5205989"/>
                </a:cubicBezTo>
                <a:cubicBezTo>
                  <a:pt x="679987" y="5205746"/>
                  <a:pt x="679592" y="5209067"/>
                  <a:pt x="679987" y="5205746"/>
                </a:cubicBezTo>
                <a:cubicBezTo>
                  <a:pt x="678421" y="5202184"/>
                  <a:pt x="678817" y="5198864"/>
                  <a:pt x="676855" y="5198622"/>
                </a:cubicBezTo>
                <a:cubicBezTo>
                  <a:pt x="672537" y="5201458"/>
                  <a:pt x="670576" y="5201217"/>
                  <a:pt x="666652" y="5200732"/>
                </a:cubicBezTo>
                <a:cubicBezTo>
                  <a:pt x="665086" y="5197170"/>
                  <a:pt x="664311" y="5186966"/>
                  <a:pt x="664707" y="5183645"/>
                </a:cubicBezTo>
                <a:cubicBezTo>
                  <a:pt x="662745" y="5183403"/>
                  <a:pt x="658428" y="5186240"/>
                  <a:pt x="659993" y="5189803"/>
                </a:cubicBezTo>
                <a:cubicBezTo>
                  <a:pt x="661165" y="5196687"/>
                  <a:pt x="659203" y="5196444"/>
                  <a:pt x="660374" y="5203327"/>
                </a:cubicBezTo>
                <a:cubicBezTo>
                  <a:pt x="660374" y="5203327"/>
                  <a:pt x="660374" y="5203327"/>
                  <a:pt x="658807" y="5199765"/>
                </a:cubicBezTo>
                <a:cubicBezTo>
                  <a:pt x="658807" y="5199765"/>
                  <a:pt x="655281" y="5195961"/>
                  <a:pt x="652923" y="5199039"/>
                </a:cubicBezTo>
                <a:cubicBezTo>
                  <a:pt x="652923" y="5199039"/>
                  <a:pt x="652923" y="5199039"/>
                  <a:pt x="650962" y="5198797"/>
                </a:cubicBezTo>
                <a:cubicBezTo>
                  <a:pt x="650962" y="5198797"/>
                  <a:pt x="648606" y="5201877"/>
                  <a:pt x="648606" y="5201877"/>
                </a:cubicBezTo>
                <a:cubicBezTo>
                  <a:pt x="646645" y="5201634"/>
                  <a:pt x="646645" y="5201634"/>
                  <a:pt x="646645" y="5201634"/>
                </a:cubicBezTo>
                <a:cubicBezTo>
                  <a:pt x="644685" y="5201393"/>
                  <a:pt x="644685" y="5201393"/>
                  <a:pt x="644685" y="5201393"/>
                </a:cubicBezTo>
                <a:cubicBezTo>
                  <a:pt x="640762" y="5200909"/>
                  <a:pt x="634876" y="5200183"/>
                  <a:pt x="630953" y="5199699"/>
                </a:cubicBezTo>
                <a:cubicBezTo>
                  <a:pt x="628597" y="5202778"/>
                  <a:pt x="628202" y="5206100"/>
                  <a:pt x="625068" y="5198973"/>
                </a:cubicBezTo>
                <a:cubicBezTo>
                  <a:pt x="623501" y="5195411"/>
                  <a:pt x="621543" y="5195169"/>
                  <a:pt x="619579" y="5194926"/>
                </a:cubicBezTo>
                <a:cubicBezTo>
                  <a:pt x="620370" y="5188285"/>
                  <a:pt x="621160" y="5181644"/>
                  <a:pt x="625082" y="5182127"/>
                </a:cubicBezTo>
                <a:cubicBezTo>
                  <a:pt x="625082" y="5182127"/>
                  <a:pt x="625082" y="5182127"/>
                  <a:pt x="627044" y="5182370"/>
                </a:cubicBezTo>
                <a:cubicBezTo>
                  <a:pt x="633324" y="5179775"/>
                  <a:pt x="646661" y="5184789"/>
                  <a:pt x="657257" y="5179356"/>
                </a:cubicBezTo>
                <a:cubicBezTo>
                  <a:pt x="659218" y="5179599"/>
                  <a:pt x="663931" y="5173440"/>
                  <a:pt x="668248" y="5170604"/>
                </a:cubicBezTo>
                <a:cubicBezTo>
                  <a:pt x="670209" y="5170846"/>
                  <a:pt x="672567" y="5167766"/>
                  <a:pt x="672567" y="5167766"/>
                </a:cubicBezTo>
                <a:cubicBezTo>
                  <a:pt x="698855" y="5164270"/>
                  <a:pt x="723183" y="5160530"/>
                  <a:pt x="743982" y="5152988"/>
                </a:cubicBezTo>
                <a:cubicBezTo>
                  <a:pt x="744377" y="5149667"/>
                  <a:pt x="746732" y="5146588"/>
                  <a:pt x="747128" y="5143267"/>
                </a:cubicBezTo>
                <a:cubicBezTo>
                  <a:pt x="742812" y="5146104"/>
                  <a:pt x="736927" y="5145379"/>
                  <a:pt x="732609" y="5148215"/>
                </a:cubicBezTo>
                <a:cubicBezTo>
                  <a:pt x="730648" y="5147974"/>
                  <a:pt x="728686" y="5147731"/>
                  <a:pt x="728305" y="5134205"/>
                </a:cubicBezTo>
                <a:cubicBezTo>
                  <a:pt x="738508" y="5132095"/>
                  <a:pt x="749104" y="5126662"/>
                  <a:pt x="759306" y="5124551"/>
                </a:cubicBezTo>
                <a:cubicBezTo>
                  <a:pt x="761662" y="5121473"/>
                  <a:pt x="764019" y="5118394"/>
                  <a:pt x="765981" y="5118636"/>
                </a:cubicBezTo>
                <a:cubicBezTo>
                  <a:pt x="764019" y="5118394"/>
                  <a:pt x="764415" y="5115072"/>
                  <a:pt x="764415" y="5115072"/>
                </a:cubicBezTo>
                <a:cubicBezTo>
                  <a:pt x="764415" y="5115072"/>
                  <a:pt x="764415" y="5115072"/>
                  <a:pt x="766377" y="5115314"/>
                </a:cubicBezTo>
                <a:cubicBezTo>
                  <a:pt x="768338" y="5115557"/>
                  <a:pt x="768733" y="5112236"/>
                  <a:pt x="768733" y="5112236"/>
                </a:cubicBezTo>
                <a:cubicBezTo>
                  <a:pt x="766772" y="5111993"/>
                  <a:pt x="762848" y="5111510"/>
                  <a:pt x="760887" y="5111268"/>
                </a:cubicBezTo>
                <a:cubicBezTo>
                  <a:pt x="756963" y="5110784"/>
                  <a:pt x="751079" y="5110058"/>
                  <a:pt x="748329" y="5116459"/>
                </a:cubicBezTo>
                <a:cubicBezTo>
                  <a:pt x="742443" y="5115733"/>
                  <a:pt x="736561" y="5115007"/>
                  <a:pt x="732638" y="5114523"/>
                </a:cubicBezTo>
                <a:cubicBezTo>
                  <a:pt x="711837" y="5122065"/>
                  <a:pt x="689867" y="5122727"/>
                  <a:pt x="669844" y="5140474"/>
                </a:cubicBezTo>
                <a:cubicBezTo>
                  <a:pt x="661209" y="5146148"/>
                  <a:pt x="651403" y="5144939"/>
                  <a:pt x="641990" y="5140407"/>
                </a:cubicBezTo>
                <a:cubicBezTo>
                  <a:pt x="638066" y="5139924"/>
                  <a:pt x="636501" y="5136362"/>
                  <a:pt x="637291" y="5129720"/>
                </a:cubicBezTo>
                <a:cubicBezTo>
                  <a:pt x="636910" y="5116195"/>
                  <a:pt x="638872" y="5116437"/>
                  <a:pt x="641228" y="5113357"/>
                </a:cubicBezTo>
                <a:cubicBezTo>
                  <a:pt x="643189" y="5113599"/>
                  <a:pt x="643189" y="5113599"/>
                  <a:pt x="643189" y="5113599"/>
                </a:cubicBezTo>
                <a:cubicBezTo>
                  <a:pt x="643204" y="5096753"/>
                  <a:pt x="645956" y="5090354"/>
                  <a:pt x="653803" y="5091322"/>
                </a:cubicBezTo>
                <a:cubicBezTo>
                  <a:pt x="653012" y="5097963"/>
                  <a:pt x="653789" y="5108168"/>
                  <a:pt x="652999" y="5114808"/>
                </a:cubicBezTo>
                <a:cubicBezTo>
                  <a:pt x="674966" y="5114149"/>
                  <a:pt x="695767" y="5106605"/>
                  <a:pt x="717752" y="5089100"/>
                </a:cubicBezTo>
                <a:cubicBezTo>
                  <a:pt x="723241" y="5093146"/>
                  <a:pt x="727163" y="5093630"/>
                  <a:pt x="733047" y="5094356"/>
                </a:cubicBezTo>
                <a:cubicBezTo>
                  <a:pt x="745605" y="5089167"/>
                  <a:pt x="757373" y="5090617"/>
                  <a:pt x="771104" y="5092311"/>
                </a:cubicBezTo>
                <a:cubicBezTo>
                  <a:pt x="780908" y="5093521"/>
                  <a:pt x="792677" y="5094972"/>
                  <a:pt x="804444" y="5096423"/>
                </a:cubicBezTo>
                <a:cubicBezTo>
                  <a:pt x="804839" y="5093101"/>
                  <a:pt x="804839" y="5093101"/>
                  <a:pt x="804839" y="5093101"/>
                </a:cubicBezTo>
                <a:cubicBezTo>
                  <a:pt x="825243" y="5088879"/>
                  <a:pt x="845650" y="5084657"/>
                  <a:pt x="868013" y="5080677"/>
                </a:cubicBezTo>
                <a:cubicBezTo>
                  <a:pt x="866449" y="5077114"/>
                  <a:pt x="864881" y="5073551"/>
                  <a:pt x="863711" y="5066667"/>
                </a:cubicBezTo>
                <a:cubicBezTo>
                  <a:pt x="860170" y="5079709"/>
                  <a:pt x="854679" y="5075662"/>
                  <a:pt x="851547" y="5068537"/>
                </a:cubicBezTo>
                <a:cubicBezTo>
                  <a:pt x="849588" y="5068295"/>
                  <a:pt x="850378" y="5061653"/>
                  <a:pt x="850773" y="5058333"/>
                </a:cubicBezTo>
                <a:cubicBezTo>
                  <a:pt x="853523" y="5051933"/>
                  <a:pt x="857840" y="5049096"/>
                  <a:pt x="859407" y="5052659"/>
                </a:cubicBezTo>
                <a:cubicBezTo>
                  <a:pt x="861371" y="5052901"/>
                  <a:pt x="861371" y="5052901"/>
                  <a:pt x="861371" y="5052901"/>
                </a:cubicBezTo>
                <a:cubicBezTo>
                  <a:pt x="861766" y="5049580"/>
                  <a:pt x="860198" y="5046016"/>
                  <a:pt x="860988" y="5039375"/>
                </a:cubicBezTo>
                <a:cubicBezTo>
                  <a:pt x="816652" y="5044016"/>
                  <a:pt x="773095" y="5058860"/>
                  <a:pt x="727588" y="5056617"/>
                </a:cubicBezTo>
                <a:cubicBezTo>
                  <a:pt x="713067" y="5061565"/>
                  <a:pt x="700904" y="5063434"/>
                  <a:pt x="686384" y="5068384"/>
                </a:cubicBezTo>
                <a:cubicBezTo>
                  <a:pt x="701327" y="5026421"/>
                  <a:pt x="720943" y="5028840"/>
                  <a:pt x="738595" y="5031017"/>
                </a:cubicBezTo>
                <a:cubicBezTo>
                  <a:pt x="754681" y="5029633"/>
                  <a:pt x="771162" y="5024927"/>
                  <a:pt x="785286" y="5023298"/>
                </a:cubicBezTo>
                <a:cubicBezTo>
                  <a:pt x="783325" y="5023056"/>
                  <a:pt x="780194" y="5015932"/>
                  <a:pt x="779023" y="5009047"/>
                </a:cubicBezTo>
                <a:cubicBezTo>
                  <a:pt x="777456" y="5005485"/>
                  <a:pt x="775889" y="5001922"/>
                  <a:pt x="776679" y="4995280"/>
                </a:cubicBezTo>
                <a:cubicBezTo>
                  <a:pt x="766874" y="4994071"/>
                  <a:pt x="756670" y="4996183"/>
                  <a:pt x="748445" y="4981690"/>
                </a:cubicBezTo>
                <a:cubicBezTo>
                  <a:pt x="742956" y="4977642"/>
                  <a:pt x="739033" y="4977159"/>
                  <a:pt x="735111" y="4976674"/>
                </a:cubicBezTo>
                <a:cubicBezTo>
                  <a:pt x="734716" y="4979997"/>
                  <a:pt x="734320" y="4983317"/>
                  <a:pt x="733530" y="4989959"/>
                </a:cubicBezTo>
                <a:cubicBezTo>
                  <a:pt x="728040" y="4985912"/>
                  <a:pt x="726475" y="4982350"/>
                  <a:pt x="725699" y="4972145"/>
                </a:cubicBezTo>
                <a:cubicBezTo>
                  <a:pt x="715892" y="4970935"/>
                  <a:pt x="707650" y="4973288"/>
                  <a:pt x="697449" y="4975401"/>
                </a:cubicBezTo>
                <a:cubicBezTo>
                  <a:pt x="649569" y="4993081"/>
                  <a:pt x="604468" y="4970671"/>
                  <a:pt x="556604" y="4971507"/>
                </a:cubicBezTo>
                <a:cubicBezTo>
                  <a:pt x="555431" y="4964622"/>
                  <a:pt x="556221" y="4957982"/>
                  <a:pt x="557011" y="4951339"/>
                </a:cubicBezTo>
                <a:cubicBezTo>
                  <a:pt x="603311" y="4946941"/>
                  <a:pt x="651182" y="4946106"/>
                  <a:pt x="699045" y="4945270"/>
                </a:cubicBezTo>
                <a:cubicBezTo>
                  <a:pt x="705324" y="4942675"/>
                  <a:pt x="709246" y="4943159"/>
                  <a:pt x="715131" y="4943885"/>
                </a:cubicBezTo>
                <a:cubicBezTo>
                  <a:pt x="722199" y="4934648"/>
                  <a:pt x="728874" y="4928733"/>
                  <a:pt x="733589" y="4922574"/>
                </a:cubicBezTo>
                <a:cubicBezTo>
                  <a:pt x="732022" y="4919011"/>
                  <a:pt x="732022" y="4919011"/>
                  <a:pt x="730060" y="4918769"/>
                </a:cubicBezTo>
                <a:cubicBezTo>
                  <a:pt x="693951" y="4937903"/>
                  <a:pt x="660226" y="4920266"/>
                  <a:pt x="636688" y="4917362"/>
                </a:cubicBezTo>
                <a:cubicBezTo>
                  <a:pt x="641007" y="4914524"/>
                  <a:pt x="647682" y="4908609"/>
                  <a:pt x="652395" y="4902451"/>
                </a:cubicBezTo>
                <a:cubicBezTo>
                  <a:pt x="632384" y="4903353"/>
                  <a:pt x="610411" y="4904011"/>
                  <a:pt x="590401" y="4904913"/>
                </a:cubicBezTo>
                <a:cubicBezTo>
                  <a:pt x="584515" y="4904187"/>
                  <a:pt x="582553" y="4903945"/>
                  <a:pt x="577063" y="4899898"/>
                </a:cubicBezTo>
                <a:cubicBezTo>
                  <a:pt x="591191" y="4898272"/>
                  <a:pt x="607673" y="4893565"/>
                  <a:pt x="621800" y="4891938"/>
                </a:cubicBezTo>
                <a:cubicBezTo>
                  <a:pt x="635926" y="4890311"/>
                  <a:pt x="650054" y="4888683"/>
                  <a:pt x="664178" y="4887057"/>
                </a:cubicBezTo>
                <a:cubicBezTo>
                  <a:pt x="675568" y="4874982"/>
                  <a:pt x="687349" y="4859588"/>
                  <a:pt x="699907" y="4854397"/>
                </a:cubicBezTo>
                <a:cubicBezTo>
                  <a:pt x="679898" y="4855299"/>
                  <a:pt x="654400" y="4852155"/>
                  <a:pt x="635954" y="4856619"/>
                </a:cubicBezTo>
                <a:cubicBezTo>
                  <a:pt x="631636" y="4859455"/>
                  <a:pt x="629279" y="4862535"/>
                  <a:pt x="626528" y="4868934"/>
                </a:cubicBezTo>
                <a:cubicBezTo>
                  <a:pt x="626528" y="4868934"/>
                  <a:pt x="626528" y="4868934"/>
                  <a:pt x="626133" y="4872254"/>
                </a:cubicBezTo>
                <a:cubicBezTo>
                  <a:pt x="624948" y="4882218"/>
                  <a:pt x="613177" y="4880766"/>
                  <a:pt x="609649" y="4876962"/>
                </a:cubicBezTo>
                <a:cubicBezTo>
                  <a:pt x="609649" y="4876962"/>
                  <a:pt x="607687" y="4876719"/>
                  <a:pt x="607687" y="4876719"/>
                </a:cubicBezTo>
                <a:cubicBezTo>
                  <a:pt x="605330" y="4879798"/>
                  <a:pt x="604935" y="4883119"/>
                  <a:pt x="602578" y="4886198"/>
                </a:cubicBezTo>
                <a:cubicBezTo>
                  <a:pt x="598654" y="4885714"/>
                  <a:pt x="594731" y="4885230"/>
                  <a:pt x="589638" y="4877863"/>
                </a:cubicBezTo>
                <a:cubicBezTo>
                  <a:pt x="587676" y="4877620"/>
                  <a:pt x="585714" y="4877379"/>
                  <a:pt x="584147" y="4873816"/>
                </a:cubicBezTo>
                <a:cubicBezTo>
                  <a:pt x="579829" y="4876653"/>
                  <a:pt x="586504" y="4870737"/>
                  <a:pt x="579829" y="4876653"/>
                </a:cubicBezTo>
                <a:cubicBezTo>
                  <a:pt x="571193" y="4882328"/>
                  <a:pt x="548437" y="4889628"/>
                  <a:pt x="536287" y="4874652"/>
                </a:cubicBezTo>
                <a:cubicBezTo>
                  <a:pt x="530402" y="4873926"/>
                  <a:pt x="524914" y="4869880"/>
                  <a:pt x="520597" y="4872716"/>
                </a:cubicBezTo>
                <a:cubicBezTo>
                  <a:pt x="518241" y="4875796"/>
                  <a:pt x="515879" y="4878874"/>
                  <a:pt x="511564" y="4881711"/>
                </a:cubicBezTo>
                <a:cubicBezTo>
                  <a:pt x="510001" y="4878149"/>
                  <a:pt x="510396" y="4874829"/>
                  <a:pt x="508825" y="4871264"/>
                </a:cubicBezTo>
                <a:cubicBezTo>
                  <a:pt x="502942" y="4870539"/>
                  <a:pt x="499018" y="4870055"/>
                  <a:pt x="493531" y="4866009"/>
                </a:cubicBezTo>
                <a:cubicBezTo>
                  <a:pt x="495887" y="4862930"/>
                  <a:pt x="502166" y="4860336"/>
                  <a:pt x="504128" y="4860577"/>
                </a:cubicBezTo>
                <a:cubicBezTo>
                  <a:pt x="506087" y="4860819"/>
                  <a:pt x="506087" y="4860819"/>
                  <a:pt x="506087" y="4860819"/>
                </a:cubicBezTo>
                <a:cubicBezTo>
                  <a:pt x="506482" y="4857496"/>
                  <a:pt x="506482" y="4857496"/>
                  <a:pt x="506482" y="4857496"/>
                </a:cubicBezTo>
                <a:cubicBezTo>
                  <a:pt x="504537" y="4840409"/>
                  <a:pt x="507684" y="4830689"/>
                  <a:pt x="513963" y="4828094"/>
                </a:cubicBezTo>
                <a:cubicBezTo>
                  <a:pt x="515928" y="4828336"/>
                  <a:pt x="517887" y="4828578"/>
                  <a:pt x="519452" y="4832141"/>
                </a:cubicBezTo>
                <a:cubicBezTo>
                  <a:pt x="521412" y="4832382"/>
                  <a:pt x="523378" y="4832624"/>
                  <a:pt x="525339" y="4832866"/>
                </a:cubicBezTo>
                <a:cubicBezTo>
                  <a:pt x="527300" y="4833108"/>
                  <a:pt x="531223" y="4833592"/>
                  <a:pt x="532789" y="4837155"/>
                </a:cubicBezTo>
                <a:cubicBezTo>
                  <a:pt x="533185" y="4833834"/>
                  <a:pt x="533185" y="4833834"/>
                  <a:pt x="531619" y="4830271"/>
                </a:cubicBezTo>
                <a:cubicBezTo>
                  <a:pt x="530446" y="4823388"/>
                  <a:pt x="531632" y="4813426"/>
                  <a:pt x="533990" y="4810347"/>
                </a:cubicBezTo>
                <a:cubicBezTo>
                  <a:pt x="530066" y="4809863"/>
                  <a:pt x="528500" y="4806299"/>
                  <a:pt x="526540" y="4806058"/>
                </a:cubicBezTo>
                <a:cubicBezTo>
                  <a:pt x="545772" y="4794951"/>
                  <a:pt x="567740" y="4794291"/>
                  <a:pt x="587352" y="4796710"/>
                </a:cubicBezTo>
                <a:lnTo>
                  <a:pt x="587649" y="4794220"/>
                </a:lnTo>
                <a:lnTo>
                  <a:pt x="587747" y="4793390"/>
                </a:lnTo>
                <a:lnTo>
                  <a:pt x="588142" y="4790069"/>
                </a:lnTo>
                <a:cubicBezTo>
                  <a:pt x="590894" y="4783669"/>
                  <a:pt x="590909" y="4766824"/>
                  <a:pt x="596398" y="4770870"/>
                </a:cubicBezTo>
                <a:lnTo>
                  <a:pt x="598360" y="4771112"/>
                </a:lnTo>
                <a:cubicBezTo>
                  <a:pt x="604641" y="4768517"/>
                  <a:pt x="618371" y="4770211"/>
                  <a:pt x="626613" y="4767858"/>
                </a:cubicBezTo>
                <a:cubicBezTo>
                  <a:pt x="630932" y="4765020"/>
                  <a:pt x="638003" y="4755785"/>
                  <a:pt x="643887" y="4756510"/>
                </a:cubicBezTo>
                <a:cubicBezTo>
                  <a:pt x="641925" y="4756269"/>
                  <a:pt x="642320" y="4752947"/>
                  <a:pt x="642320" y="4752947"/>
                </a:cubicBezTo>
                <a:cubicBezTo>
                  <a:pt x="642715" y="4749626"/>
                  <a:pt x="646258" y="4736585"/>
                  <a:pt x="650181" y="4737068"/>
                </a:cubicBezTo>
                <a:cubicBezTo>
                  <a:pt x="652143" y="4737311"/>
                  <a:pt x="654881" y="4747757"/>
                  <a:pt x="657618" y="4758204"/>
                </a:cubicBezTo>
                <a:cubicBezTo>
                  <a:pt x="654867" y="4764603"/>
                  <a:pt x="654472" y="4767924"/>
                  <a:pt x="652114" y="4771003"/>
                </a:cubicBezTo>
                <a:cubicBezTo>
                  <a:pt x="656814" y="4781691"/>
                  <a:pt x="673295" y="4776985"/>
                  <a:pt x="680747" y="4781273"/>
                </a:cubicBezTo>
                <a:cubicBezTo>
                  <a:pt x="680747" y="4781273"/>
                  <a:pt x="684670" y="4781758"/>
                  <a:pt x="686633" y="4781999"/>
                </a:cubicBezTo>
                <a:cubicBezTo>
                  <a:pt x="683103" y="4778195"/>
                  <a:pt x="679181" y="4777711"/>
                  <a:pt x="676442" y="4767264"/>
                </a:cubicBezTo>
                <a:cubicBezTo>
                  <a:pt x="685094" y="4744744"/>
                  <a:pt x="693746" y="4722224"/>
                  <a:pt x="701607" y="4706345"/>
                </a:cubicBezTo>
                <a:cubicBezTo>
                  <a:pt x="701607" y="4706345"/>
                  <a:pt x="699645" y="4706104"/>
                  <a:pt x="699645" y="4706104"/>
                </a:cubicBezTo>
                <a:cubicBezTo>
                  <a:pt x="694550" y="4698736"/>
                  <a:pt x="689061" y="4694690"/>
                  <a:pt x="683174" y="4693964"/>
                </a:cubicBezTo>
                <a:cubicBezTo>
                  <a:pt x="687494" y="4691126"/>
                  <a:pt x="691417" y="4691611"/>
                  <a:pt x="695735" y="4688774"/>
                </a:cubicBezTo>
                <a:cubicBezTo>
                  <a:pt x="690247" y="4684728"/>
                  <a:pt x="684755" y="4680680"/>
                  <a:pt x="678873" y="4679954"/>
                </a:cubicBezTo>
                <a:cubicBezTo>
                  <a:pt x="677687" y="4689917"/>
                  <a:pt x="672579" y="4699396"/>
                  <a:pt x="668655" y="4698912"/>
                </a:cubicBezTo>
                <a:cubicBezTo>
                  <a:pt x="664732" y="4698428"/>
                  <a:pt x="661994" y="4687982"/>
                  <a:pt x="659257" y="4677534"/>
                </a:cubicBezTo>
                <a:cubicBezTo>
                  <a:pt x="657295" y="4677293"/>
                  <a:pt x="655333" y="4677051"/>
                  <a:pt x="653371" y="4676808"/>
                </a:cubicBezTo>
                <a:cubicBezTo>
                  <a:pt x="649450" y="4676325"/>
                  <a:pt x="645526" y="4675841"/>
                  <a:pt x="657690" y="4673972"/>
                </a:cubicBezTo>
                <a:cubicBezTo>
                  <a:pt x="657690" y="4673972"/>
                  <a:pt x="657690" y="4673972"/>
                  <a:pt x="660047" y="4670894"/>
                </a:cubicBezTo>
                <a:cubicBezTo>
                  <a:pt x="660047" y="4670894"/>
                  <a:pt x="660442" y="4667574"/>
                  <a:pt x="660442" y="4667574"/>
                </a:cubicBezTo>
                <a:cubicBezTo>
                  <a:pt x="660442" y="4667574"/>
                  <a:pt x="660837" y="4664252"/>
                  <a:pt x="660837" y="4664252"/>
                </a:cubicBezTo>
                <a:cubicBezTo>
                  <a:pt x="654952" y="4663526"/>
                  <a:pt x="651030" y="4663042"/>
                  <a:pt x="647106" y="4662558"/>
                </a:cubicBezTo>
                <a:cubicBezTo>
                  <a:pt x="645540" y="4658995"/>
                  <a:pt x="645935" y="4655675"/>
                  <a:pt x="646330" y="4652355"/>
                </a:cubicBezTo>
                <a:cubicBezTo>
                  <a:pt x="652611" y="4649759"/>
                  <a:pt x="656533" y="4650242"/>
                  <a:pt x="662813" y="4647647"/>
                </a:cubicBezTo>
                <a:cubicBezTo>
                  <a:pt x="658889" y="4647164"/>
                  <a:pt x="652611" y="4649759"/>
                  <a:pt x="647516" y="4642392"/>
                </a:cubicBezTo>
                <a:cubicBezTo>
                  <a:pt x="649872" y="4639313"/>
                  <a:pt x="650268" y="4635991"/>
                  <a:pt x="652625" y="4632913"/>
                </a:cubicBezTo>
                <a:cubicBezTo>
                  <a:pt x="678916" y="4629417"/>
                  <a:pt x="706771" y="4629482"/>
                  <a:pt x="735020" y="4626228"/>
                </a:cubicBezTo>
                <a:cubicBezTo>
                  <a:pt x="745222" y="4624117"/>
                  <a:pt x="757387" y="4622247"/>
                  <a:pt x="768379" y="4613494"/>
                </a:cubicBezTo>
                <a:cubicBezTo>
                  <a:pt x="786822" y="4609029"/>
                  <a:pt x="806437" y="4611449"/>
                  <a:pt x="825274" y="4603663"/>
                </a:cubicBezTo>
                <a:cubicBezTo>
                  <a:pt x="827236" y="4603905"/>
                  <a:pt x="829592" y="4600827"/>
                  <a:pt x="831553" y="4601069"/>
                </a:cubicBezTo>
                <a:cubicBezTo>
                  <a:pt x="835870" y="4598232"/>
                  <a:pt x="840187" y="4595395"/>
                  <a:pt x="844507" y="4592557"/>
                </a:cubicBezTo>
                <a:cubicBezTo>
                  <a:pt x="844902" y="4589236"/>
                  <a:pt x="847258" y="4586157"/>
                  <a:pt x="849615" y="4583080"/>
                </a:cubicBezTo>
                <a:cubicBezTo>
                  <a:pt x="851576" y="4583321"/>
                  <a:pt x="849219" y="4586400"/>
                  <a:pt x="851576" y="4583321"/>
                </a:cubicBezTo>
                <a:cubicBezTo>
                  <a:pt x="853536" y="4583563"/>
                  <a:pt x="861777" y="4581209"/>
                  <a:pt x="864529" y="4574809"/>
                </a:cubicBezTo>
                <a:cubicBezTo>
                  <a:pt x="864529" y="4574809"/>
                  <a:pt x="864529" y="4574809"/>
                  <a:pt x="866489" y="4575051"/>
                </a:cubicBezTo>
                <a:cubicBezTo>
                  <a:pt x="868846" y="4571973"/>
                  <a:pt x="877483" y="4566298"/>
                  <a:pt x="883761" y="4563703"/>
                </a:cubicBezTo>
                <a:cubicBezTo>
                  <a:pt x="885725" y="4563945"/>
                  <a:pt x="888078" y="4560866"/>
                  <a:pt x="888473" y="4557545"/>
                </a:cubicBezTo>
                <a:lnTo>
                  <a:pt x="888770" y="4555055"/>
                </a:lnTo>
                <a:lnTo>
                  <a:pt x="888869" y="4554225"/>
                </a:lnTo>
                <a:lnTo>
                  <a:pt x="889264" y="4550904"/>
                </a:lnTo>
                <a:cubicBezTo>
                  <a:pt x="891240" y="4534299"/>
                  <a:pt x="895560" y="4531462"/>
                  <a:pt x="878683" y="4539490"/>
                </a:cubicBezTo>
                <a:cubicBezTo>
                  <a:pt x="862201" y="4544195"/>
                  <a:pt x="840232" y="4544857"/>
                  <a:pt x="822184" y="4546000"/>
                </a:cubicBezTo>
                <a:cubicBezTo>
                  <a:pt x="808062" y="4547627"/>
                  <a:pt x="791974" y="4549013"/>
                  <a:pt x="779810" y="4550882"/>
                </a:cubicBezTo>
                <a:cubicBezTo>
                  <a:pt x="779810" y="4550882"/>
                  <a:pt x="782168" y="4547803"/>
                  <a:pt x="782168" y="4547803"/>
                </a:cubicBezTo>
                <a:cubicBezTo>
                  <a:pt x="784130" y="4548044"/>
                  <a:pt x="784130" y="4548044"/>
                  <a:pt x="784130" y="4548044"/>
                </a:cubicBezTo>
                <a:cubicBezTo>
                  <a:pt x="791974" y="4549013"/>
                  <a:pt x="806099" y="4547385"/>
                  <a:pt x="816302" y="4545274"/>
                </a:cubicBezTo>
                <a:cubicBezTo>
                  <a:pt x="852791" y="4539666"/>
                  <a:pt x="889677" y="4530736"/>
                  <a:pt x="924206" y="4524887"/>
                </a:cubicBezTo>
                <a:cubicBezTo>
                  <a:pt x="963049" y="4516199"/>
                  <a:pt x="1003855" y="4507754"/>
                  <a:pt x="1042309" y="4502389"/>
                </a:cubicBezTo>
                <a:cubicBezTo>
                  <a:pt x="1048191" y="4503114"/>
                  <a:pt x="1050550" y="4500035"/>
                  <a:pt x="1054865" y="4497198"/>
                </a:cubicBezTo>
                <a:cubicBezTo>
                  <a:pt x="1040742" y="4498825"/>
                  <a:pt x="1025049" y="4496890"/>
                  <a:pt x="1010925" y="4498518"/>
                </a:cubicBezTo>
                <a:cubicBezTo>
                  <a:pt x="956390" y="4505270"/>
                  <a:pt x="899891" y="4511780"/>
                  <a:pt x="844564" y="4525173"/>
                </a:cubicBezTo>
                <a:cubicBezTo>
                  <a:pt x="830045" y="4530122"/>
                  <a:pt x="814354" y="4528186"/>
                  <a:pt x="799835" y="4533134"/>
                </a:cubicBezTo>
                <a:lnTo>
                  <a:pt x="746158" y="4539319"/>
                </a:lnTo>
                <a:lnTo>
                  <a:pt x="749614" y="4537049"/>
                </a:lnTo>
                <a:cubicBezTo>
                  <a:pt x="749614" y="4537049"/>
                  <a:pt x="749614" y="4537049"/>
                  <a:pt x="754327" y="4530890"/>
                </a:cubicBezTo>
                <a:cubicBezTo>
                  <a:pt x="763358" y="4521897"/>
                  <a:pt x="782197" y="4514111"/>
                  <a:pt x="795136" y="4522445"/>
                </a:cubicBezTo>
                <a:cubicBezTo>
                  <a:pt x="795136" y="4522445"/>
                  <a:pt x="796702" y="4526009"/>
                  <a:pt x="798664" y="4526251"/>
                </a:cubicBezTo>
                <a:cubicBezTo>
                  <a:pt x="800625" y="4526493"/>
                  <a:pt x="800625" y="4526493"/>
                  <a:pt x="801020" y="4523171"/>
                </a:cubicBezTo>
                <a:cubicBezTo>
                  <a:pt x="804943" y="4523655"/>
                  <a:pt x="809260" y="4520819"/>
                  <a:pt x="813577" y="4517981"/>
                </a:cubicBezTo>
                <a:cubicBezTo>
                  <a:pt x="817503" y="4518466"/>
                  <a:pt x="819858" y="4515387"/>
                  <a:pt x="824176" y="4512549"/>
                </a:cubicBezTo>
                <a:cubicBezTo>
                  <a:pt x="826136" y="4512791"/>
                  <a:pt x="828097" y="4513032"/>
                  <a:pt x="828097" y="4513032"/>
                </a:cubicBezTo>
                <a:cubicBezTo>
                  <a:pt x="835944" y="4514001"/>
                  <a:pt x="841828" y="4514726"/>
                  <a:pt x="848107" y="4512131"/>
                </a:cubicBezTo>
                <a:cubicBezTo>
                  <a:pt x="856348" y="4509779"/>
                  <a:pt x="861851" y="4496979"/>
                  <a:pt x="870486" y="4491304"/>
                </a:cubicBezTo>
                <a:cubicBezTo>
                  <a:pt x="874804" y="4488468"/>
                  <a:pt x="872447" y="4491546"/>
                  <a:pt x="877935" y="4495594"/>
                </a:cubicBezTo>
                <a:cubicBezTo>
                  <a:pt x="879487" y="4516002"/>
                  <a:pt x="896365" y="4507974"/>
                  <a:pt x="900682" y="4505137"/>
                </a:cubicBezTo>
                <a:cubicBezTo>
                  <a:pt x="906565" y="4505863"/>
                  <a:pt x="914413" y="4506831"/>
                  <a:pt x="914426" y="4489985"/>
                </a:cubicBezTo>
                <a:lnTo>
                  <a:pt x="914682" y="4487837"/>
                </a:lnTo>
                <a:lnTo>
                  <a:pt x="918746" y="4487148"/>
                </a:lnTo>
                <a:cubicBezTo>
                  <a:pt x="937188" y="4482683"/>
                  <a:pt x="974071" y="4473755"/>
                  <a:pt x="996041" y="4473095"/>
                </a:cubicBezTo>
                <a:cubicBezTo>
                  <a:pt x="1001925" y="4473821"/>
                  <a:pt x="1003492" y="4477383"/>
                  <a:pt x="1005059" y="4480946"/>
                </a:cubicBezTo>
                <a:cubicBezTo>
                  <a:pt x="1006621" y="4484508"/>
                  <a:pt x="1005059" y="4480946"/>
                  <a:pt x="1006621" y="4484508"/>
                </a:cubicBezTo>
                <a:cubicBezTo>
                  <a:pt x="1009755" y="4491634"/>
                  <a:pt x="1020352" y="4486203"/>
                  <a:pt x="1024670" y="4483364"/>
                </a:cubicBezTo>
                <a:cubicBezTo>
                  <a:pt x="1026235" y="4486928"/>
                  <a:pt x="1028197" y="4487170"/>
                  <a:pt x="1032119" y="4487653"/>
                </a:cubicBezTo>
                <a:cubicBezTo>
                  <a:pt x="1036040" y="4488137"/>
                  <a:pt x="1038004" y="4488379"/>
                  <a:pt x="1042718" y="4482221"/>
                </a:cubicBezTo>
                <a:cubicBezTo>
                  <a:pt x="1045075" y="4479142"/>
                  <a:pt x="1047035" y="4479385"/>
                  <a:pt x="1049394" y="4476306"/>
                </a:cubicBezTo>
                <a:lnTo>
                  <a:pt x="1053316" y="4476790"/>
                </a:lnTo>
                <a:cubicBezTo>
                  <a:pt x="1060767" y="4481079"/>
                  <a:pt x="1084302" y="4483981"/>
                  <a:pt x="1096080" y="4468586"/>
                </a:cubicBezTo>
                <a:cubicBezTo>
                  <a:pt x="1104718" y="4462911"/>
                  <a:pt x="1112957" y="4460559"/>
                  <a:pt x="1120804" y="4461526"/>
                </a:cubicBezTo>
                <a:cubicBezTo>
                  <a:pt x="1127087" y="4458932"/>
                  <a:pt x="1132972" y="4459658"/>
                  <a:pt x="1139646" y="4453742"/>
                </a:cubicBezTo>
                <a:cubicBezTo>
                  <a:pt x="1139646" y="4453742"/>
                  <a:pt x="1137685" y="4453499"/>
                  <a:pt x="1137685" y="4453499"/>
                </a:cubicBezTo>
                <a:cubicBezTo>
                  <a:pt x="1136119" y="4449937"/>
                  <a:pt x="1130235" y="4449211"/>
                  <a:pt x="1128272" y="4448969"/>
                </a:cubicBezTo>
                <a:cubicBezTo>
                  <a:pt x="1123953" y="4451805"/>
                  <a:pt x="1117670" y="4454400"/>
                  <a:pt x="1119646" y="4437797"/>
                </a:cubicBezTo>
                <a:cubicBezTo>
                  <a:pt x="1114551" y="4430429"/>
                  <a:pt x="1114551" y="4430429"/>
                  <a:pt x="1106312" y="4432783"/>
                </a:cubicBezTo>
                <a:cubicBezTo>
                  <a:pt x="1095717" y="4438214"/>
                  <a:pt x="1083160" y="4443405"/>
                  <a:pt x="1070219" y="4435070"/>
                </a:cubicBezTo>
                <a:cubicBezTo>
                  <a:pt x="1070219" y="4435070"/>
                  <a:pt x="1070615" y="4431749"/>
                  <a:pt x="1070615" y="4431749"/>
                </a:cubicBezTo>
                <a:cubicBezTo>
                  <a:pt x="1067880" y="4421302"/>
                  <a:pt x="1064350" y="4417498"/>
                  <a:pt x="1078079" y="4419191"/>
                </a:cubicBezTo>
                <a:cubicBezTo>
                  <a:pt x="1083569" y="4423238"/>
                  <a:pt x="1098483" y="4414969"/>
                  <a:pt x="1107115" y="4409294"/>
                </a:cubicBezTo>
                <a:cubicBezTo>
                  <a:pt x="1085940" y="4403313"/>
                  <a:pt x="1065535" y="4407535"/>
                  <a:pt x="1045129" y="4411758"/>
                </a:cubicBezTo>
                <a:cubicBezTo>
                  <a:pt x="1043172" y="4411517"/>
                  <a:pt x="1044734" y="4415078"/>
                  <a:pt x="1043568" y="4408196"/>
                </a:cubicBezTo>
                <a:cubicBezTo>
                  <a:pt x="1041999" y="4404632"/>
                  <a:pt x="1039658" y="4390864"/>
                  <a:pt x="1035340" y="4393703"/>
                </a:cubicBezTo>
                <a:lnTo>
                  <a:pt x="1033380" y="4393461"/>
                </a:lnTo>
                <a:cubicBezTo>
                  <a:pt x="1027495" y="4392735"/>
                  <a:pt x="1014939" y="4397925"/>
                  <a:pt x="1005130" y="4396715"/>
                </a:cubicBezTo>
                <a:cubicBezTo>
                  <a:pt x="999247" y="4395989"/>
                  <a:pt x="987097" y="4381013"/>
                  <a:pt x="982765" y="4400697"/>
                </a:cubicBezTo>
                <a:cubicBezTo>
                  <a:pt x="982765" y="4400697"/>
                  <a:pt x="980804" y="4400455"/>
                  <a:pt x="980409" y="4403775"/>
                </a:cubicBezTo>
                <a:cubicBezTo>
                  <a:pt x="975300" y="4413255"/>
                  <a:pt x="959217" y="4414640"/>
                  <a:pt x="950579" y="4420313"/>
                </a:cubicBezTo>
                <a:cubicBezTo>
                  <a:pt x="950579" y="4420313"/>
                  <a:pt x="944696" y="4419588"/>
                  <a:pt x="944696" y="4419588"/>
                </a:cubicBezTo>
                <a:cubicBezTo>
                  <a:pt x="934112" y="4408175"/>
                  <a:pt x="929004" y="4417652"/>
                  <a:pt x="920370" y="4423326"/>
                </a:cubicBezTo>
                <a:cubicBezTo>
                  <a:pt x="919975" y="4426647"/>
                  <a:pt x="922330" y="4423569"/>
                  <a:pt x="919975" y="4426647"/>
                </a:cubicBezTo>
                <a:cubicBezTo>
                  <a:pt x="916049" y="4426164"/>
                  <a:pt x="900742" y="4437753"/>
                  <a:pt x="898004" y="4427307"/>
                </a:cubicBezTo>
                <a:cubicBezTo>
                  <a:pt x="891738" y="4413056"/>
                  <a:pt x="885063" y="4418972"/>
                  <a:pt x="878785" y="4421567"/>
                </a:cubicBezTo>
                <a:cubicBezTo>
                  <a:pt x="870940" y="4420599"/>
                  <a:pt x="862700" y="4422953"/>
                  <a:pt x="854854" y="4421984"/>
                </a:cubicBezTo>
                <a:cubicBezTo>
                  <a:pt x="846614" y="4424338"/>
                  <a:pt x="857196" y="4435752"/>
                  <a:pt x="843862" y="4430738"/>
                </a:cubicBezTo>
                <a:cubicBezTo>
                  <a:pt x="832093" y="4429286"/>
                  <a:pt x="816404" y="4427351"/>
                  <a:pt x="803449" y="4435863"/>
                </a:cubicBezTo>
                <a:cubicBezTo>
                  <a:pt x="801884" y="4432300"/>
                  <a:pt x="794432" y="4428010"/>
                  <a:pt x="792472" y="4427769"/>
                </a:cubicBezTo>
                <a:cubicBezTo>
                  <a:pt x="781083" y="4439842"/>
                  <a:pt x="766958" y="4441471"/>
                  <a:pt x="757151" y="4440261"/>
                </a:cubicBezTo>
                <a:cubicBezTo>
                  <a:pt x="757151" y="4440261"/>
                  <a:pt x="757151" y="4440261"/>
                  <a:pt x="754794" y="4443339"/>
                </a:cubicBezTo>
                <a:cubicBezTo>
                  <a:pt x="754794" y="4443339"/>
                  <a:pt x="752834" y="4443098"/>
                  <a:pt x="752834" y="4443098"/>
                </a:cubicBezTo>
                <a:cubicBezTo>
                  <a:pt x="748911" y="4442614"/>
                  <a:pt x="746555" y="4445693"/>
                  <a:pt x="745764" y="4452335"/>
                </a:cubicBezTo>
                <a:cubicBezTo>
                  <a:pt x="738694" y="4461571"/>
                  <a:pt x="730456" y="4463924"/>
                  <a:pt x="722213" y="4466277"/>
                </a:cubicBezTo>
                <a:cubicBezTo>
                  <a:pt x="720251" y="4466036"/>
                  <a:pt x="718290" y="4465794"/>
                  <a:pt x="715934" y="4468872"/>
                </a:cubicBezTo>
                <a:cubicBezTo>
                  <a:pt x="709257" y="4474789"/>
                  <a:pt x="706903" y="4477868"/>
                  <a:pt x="708467" y="4481430"/>
                </a:cubicBezTo>
                <a:cubicBezTo>
                  <a:pt x="708071" y="4484750"/>
                  <a:pt x="713958" y="4485476"/>
                  <a:pt x="717880" y="4485960"/>
                </a:cubicBezTo>
                <a:cubicBezTo>
                  <a:pt x="719842" y="4486202"/>
                  <a:pt x="719842" y="4486202"/>
                  <a:pt x="721805" y="4486444"/>
                </a:cubicBezTo>
                <a:cubicBezTo>
                  <a:pt x="730046" y="4484091"/>
                  <a:pt x="748882" y="4476305"/>
                  <a:pt x="745720" y="4502872"/>
                </a:cubicBezTo>
                <a:cubicBezTo>
                  <a:pt x="736308" y="4498342"/>
                  <a:pt x="726109" y="4500453"/>
                  <a:pt x="717471" y="4506128"/>
                </a:cubicBezTo>
                <a:cubicBezTo>
                  <a:pt x="713548" y="4505643"/>
                  <a:pt x="706872" y="4511559"/>
                  <a:pt x="704910" y="4511317"/>
                </a:cubicBezTo>
                <a:cubicBezTo>
                  <a:pt x="694710" y="4513429"/>
                  <a:pt x="684506" y="4515540"/>
                  <a:pt x="674302" y="4517650"/>
                </a:cubicBezTo>
                <a:cubicBezTo>
                  <a:pt x="670378" y="4517167"/>
                  <a:pt x="666457" y="4516683"/>
                  <a:pt x="662138" y="4519519"/>
                </a:cubicBezTo>
                <a:cubicBezTo>
                  <a:pt x="664099" y="4519762"/>
                  <a:pt x="664099" y="4519762"/>
                  <a:pt x="665666" y="4523326"/>
                </a:cubicBezTo>
                <a:cubicBezTo>
                  <a:pt x="673116" y="4527614"/>
                  <a:pt x="678606" y="4531660"/>
                  <a:pt x="686453" y="4532628"/>
                </a:cubicBezTo>
                <a:cubicBezTo>
                  <a:pt x="688415" y="4532870"/>
                  <a:pt x="690377" y="4533112"/>
                  <a:pt x="692339" y="4533354"/>
                </a:cubicBezTo>
                <a:cubicBezTo>
                  <a:pt x="694301" y="4533596"/>
                  <a:pt x="694696" y="4530275"/>
                  <a:pt x="696656" y="4530518"/>
                </a:cubicBezTo>
                <a:cubicBezTo>
                  <a:pt x="699407" y="4524116"/>
                  <a:pt x="704119" y="4517959"/>
                  <a:pt x="706081" y="4518201"/>
                </a:cubicBezTo>
                <a:cubicBezTo>
                  <a:pt x="708044" y="4518443"/>
                  <a:pt x="709611" y="4522006"/>
                  <a:pt x="713138" y="4525810"/>
                </a:cubicBezTo>
                <a:cubicBezTo>
                  <a:pt x="713138" y="4525810"/>
                  <a:pt x="712742" y="4529132"/>
                  <a:pt x="712742" y="4529132"/>
                </a:cubicBezTo>
                <a:cubicBezTo>
                  <a:pt x="714309" y="4532694"/>
                  <a:pt x="713914" y="4536015"/>
                  <a:pt x="715877" y="4536257"/>
                </a:cubicBezTo>
                <a:cubicBezTo>
                  <a:pt x="717441" y="4539820"/>
                  <a:pt x="717045" y="4543140"/>
                  <a:pt x="719009" y="4543383"/>
                </a:cubicBezTo>
                <a:cubicBezTo>
                  <a:pt x="708805" y="4545494"/>
                  <a:pt x="697036" y="4544042"/>
                  <a:pt x="686834" y="4546153"/>
                </a:cubicBezTo>
                <a:cubicBezTo>
                  <a:pt x="682911" y="4545669"/>
                  <a:pt x="678592" y="4548507"/>
                  <a:pt x="672707" y="4547781"/>
                </a:cubicBezTo>
                <a:cubicBezTo>
                  <a:pt x="662505" y="4549892"/>
                  <a:pt x="650339" y="4551760"/>
                  <a:pt x="638173" y="4553629"/>
                </a:cubicBezTo>
                <a:cubicBezTo>
                  <a:pt x="634250" y="4553146"/>
                  <a:pt x="632291" y="4552904"/>
                  <a:pt x="628366" y="4552420"/>
                </a:cubicBezTo>
                <a:cubicBezTo>
                  <a:pt x="626405" y="4552178"/>
                  <a:pt x="624443" y="4551936"/>
                  <a:pt x="624047" y="4555258"/>
                </a:cubicBezTo>
                <a:cubicBezTo>
                  <a:pt x="622085" y="4555016"/>
                  <a:pt x="620124" y="4554774"/>
                  <a:pt x="618162" y="4554533"/>
                </a:cubicBezTo>
                <a:cubicBezTo>
                  <a:pt x="607963" y="4556643"/>
                  <a:pt x="598157" y="4555433"/>
                  <a:pt x="587956" y="4557545"/>
                </a:cubicBezTo>
                <a:cubicBezTo>
                  <a:pt x="587956" y="4557545"/>
                  <a:pt x="587956" y="4557545"/>
                  <a:pt x="585992" y="4557303"/>
                </a:cubicBezTo>
                <a:cubicBezTo>
                  <a:pt x="584033" y="4557060"/>
                  <a:pt x="582071" y="4556819"/>
                  <a:pt x="582071" y="4556819"/>
                </a:cubicBezTo>
                <a:cubicBezTo>
                  <a:pt x="580109" y="4556577"/>
                  <a:pt x="580109" y="4556577"/>
                  <a:pt x="579713" y="4559898"/>
                </a:cubicBezTo>
                <a:cubicBezTo>
                  <a:pt x="557744" y="4560558"/>
                  <a:pt x="535375" y="4564538"/>
                  <a:pt x="513406" y="4565198"/>
                </a:cubicBezTo>
                <a:cubicBezTo>
                  <a:pt x="507126" y="4567794"/>
                  <a:pt x="497320" y="4566584"/>
                  <a:pt x="490648" y="4572499"/>
                </a:cubicBezTo>
                <a:cubicBezTo>
                  <a:pt x="518895" y="4569245"/>
                  <a:pt x="545183" y="4565747"/>
                  <a:pt x="573435" y="4562494"/>
                </a:cubicBezTo>
                <a:cubicBezTo>
                  <a:pt x="564800" y="4568167"/>
                  <a:pt x="554203" y="4573600"/>
                  <a:pt x="545568" y="4579273"/>
                </a:cubicBezTo>
                <a:cubicBezTo>
                  <a:pt x="523198" y="4583254"/>
                  <a:pt x="501227" y="4583914"/>
                  <a:pt x="476901" y="4587652"/>
                </a:cubicBezTo>
                <a:cubicBezTo>
                  <a:pt x="481220" y="4584815"/>
                  <a:pt x="483578" y="4581737"/>
                  <a:pt x="485935" y="4578658"/>
                </a:cubicBezTo>
                <a:cubicBezTo>
                  <a:pt x="429831" y="4581846"/>
                  <a:pt x="371764" y="4584793"/>
                  <a:pt x="313699" y="4587741"/>
                </a:cubicBezTo>
                <a:cubicBezTo>
                  <a:pt x="313699" y="4587741"/>
                  <a:pt x="314094" y="4584420"/>
                  <a:pt x="314094" y="4584420"/>
                </a:cubicBezTo>
                <a:cubicBezTo>
                  <a:pt x="320374" y="4581824"/>
                  <a:pt x="324692" y="4578987"/>
                  <a:pt x="329010" y="4576151"/>
                </a:cubicBezTo>
                <a:cubicBezTo>
                  <a:pt x="332933" y="4576635"/>
                  <a:pt x="332933" y="4576635"/>
                  <a:pt x="335685" y="4570234"/>
                </a:cubicBezTo>
                <a:cubicBezTo>
                  <a:pt x="336080" y="4566913"/>
                  <a:pt x="342754" y="4560998"/>
                  <a:pt x="341189" y="4557435"/>
                </a:cubicBezTo>
                <a:cubicBezTo>
                  <a:pt x="369438" y="4554180"/>
                  <a:pt x="397292" y="4554246"/>
                  <a:pt x="425541" y="4550992"/>
                </a:cubicBezTo>
                <a:cubicBezTo>
                  <a:pt x="445551" y="4550090"/>
                  <a:pt x="465560" y="4549189"/>
                  <a:pt x="485171" y="4551608"/>
                </a:cubicBezTo>
                <a:cubicBezTo>
                  <a:pt x="491055" y="4552334"/>
                  <a:pt x="497337" y="4549737"/>
                  <a:pt x="503220" y="4550462"/>
                </a:cubicBezTo>
                <a:cubicBezTo>
                  <a:pt x="503220" y="4550462"/>
                  <a:pt x="505179" y="4550705"/>
                  <a:pt x="505179" y="4550705"/>
                </a:cubicBezTo>
                <a:cubicBezTo>
                  <a:pt x="512628" y="4554994"/>
                  <a:pt x="526755" y="4553366"/>
                  <a:pt x="534997" y="4551013"/>
                </a:cubicBezTo>
                <a:cubicBezTo>
                  <a:pt x="536956" y="4551254"/>
                  <a:pt x="538918" y="4551497"/>
                  <a:pt x="538918" y="4551497"/>
                </a:cubicBezTo>
                <a:cubicBezTo>
                  <a:pt x="542839" y="4551980"/>
                  <a:pt x="544408" y="4555542"/>
                  <a:pt x="547159" y="4549144"/>
                </a:cubicBezTo>
                <a:cubicBezTo>
                  <a:pt x="571488" y="4545405"/>
                  <a:pt x="593458" y="4544745"/>
                  <a:pt x="617782" y="4541007"/>
                </a:cubicBezTo>
                <a:cubicBezTo>
                  <a:pt x="620138" y="4537927"/>
                  <a:pt x="624061" y="4538411"/>
                  <a:pt x="626024" y="4538653"/>
                </a:cubicBezTo>
                <a:cubicBezTo>
                  <a:pt x="631514" y="4542701"/>
                  <a:pt x="633476" y="4542942"/>
                  <a:pt x="638583" y="4533464"/>
                </a:cubicBezTo>
                <a:cubicBezTo>
                  <a:pt x="638583" y="4533464"/>
                  <a:pt x="638583" y="4533464"/>
                  <a:pt x="638978" y="4530142"/>
                </a:cubicBezTo>
                <a:cubicBezTo>
                  <a:pt x="640939" y="4530384"/>
                  <a:pt x="646825" y="4531110"/>
                  <a:pt x="649182" y="4528031"/>
                </a:cubicBezTo>
                <a:cubicBezTo>
                  <a:pt x="649577" y="4524711"/>
                  <a:pt x="649577" y="4524711"/>
                  <a:pt x="647615" y="4524468"/>
                </a:cubicBezTo>
                <a:cubicBezTo>
                  <a:pt x="645654" y="4524227"/>
                  <a:pt x="641730" y="4523742"/>
                  <a:pt x="641730" y="4523742"/>
                </a:cubicBezTo>
                <a:cubicBezTo>
                  <a:pt x="639768" y="4523501"/>
                  <a:pt x="637806" y="4523259"/>
                  <a:pt x="635847" y="4523018"/>
                </a:cubicBezTo>
                <a:cubicBezTo>
                  <a:pt x="631923" y="4522533"/>
                  <a:pt x="626037" y="4521807"/>
                  <a:pt x="619758" y="4524402"/>
                </a:cubicBezTo>
                <a:cubicBezTo>
                  <a:pt x="573859" y="4525480"/>
                  <a:pt x="529521" y="4530121"/>
                  <a:pt x="483619" y="4531198"/>
                </a:cubicBezTo>
                <a:cubicBezTo>
                  <a:pt x="415749" y="4532935"/>
                  <a:pt x="349837" y="4534916"/>
                  <a:pt x="283533" y="4540216"/>
                </a:cubicBezTo>
                <a:cubicBezTo>
                  <a:pt x="265488" y="4541359"/>
                  <a:pt x="249795" y="4539424"/>
                  <a:pt x="231748" y="4540567"/>
                </a:cubicBezTo>
                <a:cubicBezTo>
                  <a:pt x="225454" y="4560009"/>
                  <a:pt x="221912" y="4573050"/>
                  <a:pt x="215238" y="4578966"/>
                </a:cubicBezTo>
                <a:cubicBezTo>
                  <a:pt x="205810" y="4591281"/>
                  <a:pt x="191306" y="4579383"/>
                  <a:pt x="189358" y="4562295"/>
                </a:cubicBezTo>
                <a:cubicBezTo>
                  <a:pt x="189753" y="4558975"/>
                  <a:pt x="188582" y="4552090"/>
                  <a:pt x="188977" y="4548770"/>
                </a:cubicBezTo>
                <a:cubicBezTo>
                  <a:pt x="187017" y="4548528"/>
                  <a:pt x="185056" y="4548287"/>
                  <a:pt x="182699" y="4551365"/>
                </a:cubicBezTo>
                <a:cubicBezTo>
                  <a:pt x="182699" y="4551365"/>
                  <a:pt x="180738" y="4551123"/>
                  <a:pt x="180738" y="4551123"/>
                </a:cubicBezTo>
                <a:cubicBezTo>
                  <a:pt x="157597" y="4544900"/>
                  <a:pt x="135628" y="4545559"/>
                  <a:pt x="112867" y="4552861"/>
                </a:cubicBezTo>
                <a:cubicBezTo>
                  <a:pt x="96386" y="4557568"/>
                  <a:pt x="78338" y="4558712"/>
                  <a:pt x="62647" y="4556776"/>
                </a:cubicBezTo>
                <a:cubicBezTo>
                  <a:pt x="56752" y="4556049"/>
                  <a:pt x="58713" y="4556291"/>
                  <a:pt x="59503" y="4549648"/>
                </a:cubicBezTo>
                <a:cubicBezTo>
                  <a:pt x="69322" y="4550859"/>
                  <a:pt x="79129" y="4552069"/>
                  <a:pt x="89331" y="4549957"/>
                </a:cubicBezTo>
                <a:cubicBezTo>
                  <a:pt x="124253" y="4540787"/>
                  <a:pt x="158782" y="4534937"/>
                  <a:pt x="193310" y="4529087"/>
                </a:cubicBezTo>
                <a:cubicBezTo>
                  <a:pt x="196061" y="4522688"/>
                  <a:pt x="198419" y="4519609"/>
                  <a:pt x="202737" y="4516772"/>
                </a:cubicBezTo>
                <a:cubicBezTo>
                  <a:pt x="209016" y="4514176"/>
                  <a:pt x="216466" y="4518466"/>
                  <a:pt x="223918" y="4522754"/>
                </a:cubicBezTo>
                <a:cubicBezTo>
                  <a:pt x="260407" y="4517145"/>
                  <a:pt x="296105" y="4518179"/>
                  <a:pt x="330635" y="4512329"/>
                </a:cubicBezTo>
                <a:cubicBezTo>
                  <a:pt x="352604" y="4511669"/>
                  <a:pt x="374180" y="4514330"/>
                  <a:pt x="394585" y="4510108"/>
                </a:cubicBezTo>
                <a:cubicBezTo>
                  <a:pt x="396942" y="4507029"/>
                  <a:pt x="398902" y="4507270"/>
                  <a:pt x="400864" y="4507513"/>
                </a:cubicBezTo>
                <a:cubicBezTo>
                  <a:pt x="408315" y="4511801"/>
                  <a:pt x="414593" y="4509206"/>
                  <a:pt x="420477" y="4509931"/>
                </a:cubicBezTo>
                <a:cubicBezTo>
                  <a:pt x="430678" y="4507821"/>
                  <a:pt x="440487" y="4509030"/>
                  <a:pt x="450689" y="4506918"/>
                </a:cubicBezTo>
                <a:cubicBezTo>
                  <a:pt x="444805" y="4506193"/>
                  <a:pt x="441277" y="4502389"/>
                  <a:pt x="438144" y="4495263"/>
                </a:cubicBezTo>
                <a:cubicBezTo>
                  <a:pt x="436183" y="4495021"/>
                  <a:pt x="436183" y="4495021"/>
                  <a:pt x="436578" y="4491699"/>
                </a:cubicBezTo>
                <a:cubicBezTo>
                  <a:pt x="429524" y="4484091"/>
                  <a:pt x="424429" y="4476722"/>
                  <a:pt x="417755" y="4482639"/>
                </a:cubicBezTo>
                <a:cubicBezTo>
                  <a:pt x="410304" y="4478350"/>
                  <a:pt x="405986" y="4481188"/>
                  <a:pt x="399313" y="4487102"/>
                </a:cubicBezTo>
                <a:cubicBezTo>
                  <a:pt x="395786" y="4483299"/>
                  <a:pt x="391465" y="4486135"/>
                  <a:pt x="387147" y="4488974"/>
                </a:cubicBezTo>
                <a:cubicBezTo>
                  <a:pt x="385184" y="4488731"/>
                  <a:pt x="383225" y="4488489"/>
                  <a:pt x="381262" y="4488248"/>
                </a:cubicBezTo>
                <a:cubicBezTo>
                  <a:pt x="379303" y="4488006"/>
                  <a:pt x="375775" y="4484200"/>
                  <a:pt x="375775" y="4484200"/>
                </a:cubicBezTo>
                <a:cubicBezTo>
                  <a:pt x="375775" y="4484200"/>
                  <a:pt x="373814" y="4483958"/>
                  <a:pt x="373814" y="4483958"/>
                </a:cubicBezTo>
                <a:cubicBezTo>
                  <a:pt x="381658" y="4484926"/>
                  <a:pt x="387938" y="4482331"/>
                  <a:pt x="395786" y="4483299"/>
                </a:cubicBezTo>
                <a:cubicBezTo>
                  <a:pt x="396576" y="4476657"/>
                  <a:pt x="398537" y="4476900"/>
                  <a:pt x="400894" y="4473820"/>
                </a:cubicBezTo>
                <a:cubicBezTo>
                  <a:pt x="414225" y="4478835"/>
                  <a:pt x="430314" y="4477448"/>
                  <a:pt x="440515" y="4475338"/>
                </a:cubicBezTo>
                <a:cubicBezTo>
                  <a:pt x="453073" y="4470148"/>
                  <a:pt x="459355" y="4467552"/>
                  <a:pt x="469539" y="4482286"/>
                </a:cubicBezTo>
                <a:cubicBezTo>
                  <a:pt x="473859" y="4479450"/>
                  <a:pt x="476609" y="4473050"/>
                  <a:pt x="479362" y="4466651"/>
                </a:cubicBezTo>
                <a:cubicBezTo>
                  <a:pt x="505649" y="4463155"/>
                  <a:pt x="529975" y="4459415"/>
                  <a:pt x="555473" y="4462560"/>
                </a:cubicBezTo>
                <a:cubicBezTo>
                  <a:pt x="570390" y="4454290"/>
                  <a:pt x="586872" y="4449585"/>
                  <a:pt x="603352" y="4444878"/>
                </a:cubicBezTo>
                <a:cubicBezTo>
                  <a:pt x="600602" y="4451278"/>
                  <a:pt x="596679" y="4450794"/>
                  <a:pt x="594322" y="4453873"/>
                </a:cubicBezTo>
                <a:cubicBezTo>
                  <a:pt x="614726" y="4449651"/>
                  <a:pt x="635127" y="4445427"/>
                  <a:pt x="656704" y="4448088"/>
                </a:cubicBezTo>
                <a:cubicBezTo>
                  <a:pt x="659457" y="4441690"/>
                  <a:pt x="666132" y="4435773"/>
                  <a:pt x="670846" y="4429616"/>
                </a:cubicBezTo>
                <a:lnTo>
                  <a:pt x="666923" y="4429132"/>
                </a:lnTo>
                <a:cubicBezTo>
                  <a:pt x="661037" y="4428406"/>
                  <a:pt x="655152" y="4427680"/>
                  <a:pt x="649122" y="4426094"/>
                </a:cubicBezTo>
                <a:lnTo>
                  <a:pt x="632842" y="4418946"/>
                </a:lnTo>
                <a:lnTo>
                  <a:pt x="652414" y="4417234"/>
                </a:lnTo>
                <a:cubicBezTo>
                  <a:pt x="644174" y="4419587"/>
                  <a:pt x="638288" y="4418860"/>
                  <a:pt x="630444" y="4417893"/>
                </a:cubicBezTo>
                <a:lnTo>
                  <a:pt x="632842" y="4418946"/>
                </a:lnTo>
                <a:lnTo>
                  <a:pt x="614455" y="4420555"/>
                </a:lnTo>
                <a:cubicBezTo>
                  <a:pt x="601899" y="4423639"/>
                  <a:pt x="589440" y="4427999"/>
                  <a:pt x="577078" y="4431529"/>
                </a:cubicBezTo>
                <a:cubicBezTo>
                  <a:pt x="577869" y="4424887"/>
                  <a:pt x="577869" y="4424887"/>
                  <a:pt x="580227" y="4421808"/>
                </a:cubicBezTo>
                <a:cubicBezTo>
                  <a:pt x="610831" y="4415474"/>
                  <a:pt x="639079" y="4412220"/>
                  <a:pt x="669689" y="4405886"/>
                </a:cubicBezTo>
                <a:cubicBezTo>
                  <a:pt x="677931" y="4403533"/>
                  <a:pt x="683815" y="4404259"/>
                  <a:pt x="692057" y="4401905"/>
                </a:cubicBezTo>
                <a:cubicBezTo>
                  <a:pt x="694018" y="4402148"/>
                  <a:pt x="695585" y="4405711"/>
                  <a:pt x="697547" y="4405953"/>
                </a:cubicBezTo>
                <a:cubicBezTo>
                  <a:pt x="701075" y="4409758"/>
                  <a:pt x="704604" y="4413562"/>
                  <a:pt x="708132" y="4417367"/>
                </a:cubicBezTo>
                <a:cubicBezTo>
                  <a:pt x="708132" y="4417367"/>
                  <a:pt x="709698" y="4420930"/>
                  <a:pt x="709698" y="4420930"/>
                </a:cubicBezTo>
                <a:cubicBezTo>
                  <a:pt x="709698" y="4420930"/>
                  <a:pt x="709302" y="4424251"/>
                  <a:pt x="711263" y="4424492"/>
                </a:cubicBezTo>
                <a:cubicBezTo>
                  <a:pt x="711263" y="4424492"/>
                  <a:pt x="711263" y="4424492"/>
                  <a:pt x="710868" y="4427813"/>
                </a:cubicBezTo>
                <a:cubicBezTo>
                  <a:pt x="710868" y="4427813"/>
                  <a:pt x="710473" y="4431133"/>
                  <a:pt x="712436" y="4431375"/>
                </a:cubicBezTo>
                <a:cubicBezTo>
                  <a:pt x="710473" y="4431133"/>
                  <a:pt x="710473" y="4431133"/>
                  <a:pt x="710077" y="4434455"/>
                </a:cubicBezTo>
                <a:cubicBezTo>
                  <a:pt x="708703" y="4437654"/>
                  <a:pt x="708110" y="4442636"/>
                  <a:pt x="708694" y="4446077"/>
                </a:cubicBezTo>
                <a:lnTo>
                  <a:pt x="712960" y="4447868"/>
                </a:lnTo>
                <a:lnTo>
                  <a:pt x="712418" y="4448222"/>
                </a:lnTo>
                <a:cubicBezTo>
                  <a:pt x="712418" y="4448222"/>
                  <a:pt x="714380" y="4448464"/>
                  <a:pt x="714380" y="4448464"/>
                </a:cubicBezTo>
                <a:lnTo>
                  <a:pt x="712960" y="4447868"/>
                </a:lnTo>
                <a:lnTo>
                  <a:pt x="725375" y="4439711"/>
                </a:lnTo>
                <a:lnTo>
                  <a:pt x="725589" y="4437906"/>
                </a:lnTo>
                <a:lnTo>
                  <a:pt x="726425" y="4438009"/>
                </a:lnTo>
                <a:lnTo>
                  <a:pt x="726667" y="4435979"/>
                </a:lnTo>
                <a:lnTo>
                  <a:pt x="725831" y="4435875"/>
                </a:lnTo>
                <a:lnTo>
                  <a:pt x="726165" y="4433068"/>
                </a:lnTo>
                <a:cubicBezTo>
                  <a:pt x="730482" y="4430232"/>
                  <a:pt x="737159" y="4424317"/>
                  <a:pt x="739514" y="4421237"/>
                </a:cubicBezTo>
                <a:cubicBezTo>
                  <a:pt x="741475" y="4421478"/>
                  <a:pt x="741871" y="4418159"/>
                  <a:pt x="741871" y="4418159"/>
                </a:cubicBezTo>
                <a:cubicBezTo>
                  <a:pt x="743831" y="4418400"/>
                  <a:pt x="745792" y="4418642"/>
                  <a:pt x="747755" y="4418883"/>
                </a:cubicBezTo>
                <a:cubicBezTo>
                  <a:pt x="750112" y="4415805"/>
                  <a:pt x="750507" y="4412485"/>
                  <a:pt x="752862" y="4409405"/>
                </a:cubicBezTo>
                <a:cubicBezTo>
                  <a:pt x="759932" y="4400170"/>
                  <a:pt x="764251" y="4397331"/>
                  <a:pt x="772095" y="4398299"/>
                </a:cubicBezTo>
                <a:cubicBezTo>
                  <a:pt x="777980" y="4399025"/>
                  <a:pt x="783864" y="4399751"/>
                  <a:pt x="789354" y="4403798"/>
                </a:cubicBezTo>
                <a:cubicBezTo>
                  <a:pt x="790919" y="4407360"/>
                  <a:pt x="790919" y="4407360"/>
                  <a:pt x="792881" y="4407602"/>
                </a:cubicBezTo>
                <a:cubicBezTo>
                  <a:pt x="794843" y="4407845"/>
                  <a:pt x="798370" y="4411649"/>
                  <a:pt x="800332" y="4411890"/>
                </a:cubicBezTo>
                <a:cubicBezTo>
                  <a:pt x="807782" y="4416178"/>
                  <a:pt x="815627" y="4417147"/>
                  <a:pt x="821527" y="4401027"/>
                </a:cubicBezTo>
                <a:cubicBezTo>
                  <a:pt x="821527" y="4401027"/>
                  <a:pt x="821527" y="4401027"/>
                  <a:pt x="821922" y="4397706"/>
                </a:cubicBezTo>
                <a:cubicBezTo>
                  <a:pt x="822317" y="4394386"/>
                  <a:pt x="827804" y="4398432"/>
                  <a:pt x="831334" y="4402236"/>
                </a:cubicBezTo>
                <a:cubicBezTo>
                  <a:pt x="831334" y="4402236"/>
                  <a:pt x="831334" y="4402236"/>
                  <a:pt x="833295" y="4402478"/>
                </a:cubicBezTo>
                <a:cubicBezTo>
                  <a:pt x="845442" y="4417454"/>
                  <a:pt x="853684" y="4415101"/>
                  <a:pt x="863503" y="4399465"/>
                </a:cubicBezTo>
                <a:cubicBezTo>
                  <a:pt x="865466" y="4399707"/>
                  <a:pt x="867427" y="4399950"/>
                  <a:pt x="867823" y="4396628"/>
                </a:cubicBezTo>
                <a:cubicBezTo>
                  <a:pt x="869784" y="4396869"/>
                  <a:pt x="869784" y="4396869"/>
                  <a:pt x="872140" y="4393790"/>
                </a:cubicBezTo>
                <a:cubicBezTo>
                  <a:pt x="878419" y="4391196"/>
                  <a:pt x="885093" y="4385279"/>
                  <a:pt x="890200" y="4375801"/>
                </a:cubicBezTo>
                <a:cubicBezTo>
                  <a:pt x="892162" y="4376044"/>
                  <a:pt x="892558" y="4372722"/>
                  <a:pt x="892558" y="4372722"/>
                </a:cubicBezTo>
                <a:cubicBezTo>
                  <a:pt x="894914" y="4369643"/>
                  <a:pt x="894914" y="4369643"/>
                  <a:pt x="897270" y="4366564"/>
                </a:cubicBezTo>
                <a:cubicBezTo>
                  <a:pt x="897270" y="4366564"/>
                  <a:pt x="897270" y="4366564"/>
                  <a:pt x="887069" y="4368676"/>
                </a:cubicBezTo>
                <a:cubicBezTo>
                  <a:pt x="887069" y="4368676"/>
                  <a:pt x="887069" y="4368676"/>
                  <a:pt x="854899" y="4371447"/>
                </a:cubicBezTo>
                <a:cubicBezTo>
                  <a:pt x="854899" y="4371447"/>
                  <a:pt x="854899" y="4371447"/>
                  <a:pt x="850975" y="4370963"/>
                </a:cubicBezTo>
                <a:cubicBezTo>
                  <a:pt x="850975" y="4370963"/>
                  <a:pt x="850975" y="4370963"/>
                  <a:pt x="741901" y="4384467"/>
                </a:cubicBezTo>
                <a:cubicBezTo>
                  <a:pt x="741901" y="4384467"/>
                  <a:pt x="741901" y="4384467"/>
                  <a:pt x="732093" y="4383258"/>
                </a:cubicBezTo>
                <a:cubicBezTo>
                  <a:pt x="732093" y="4383258"/>
                  <a:pt x="732093" y="4383258"/>
                  <a:pt x="727774" y="4386094"/>
                </a:cubicBezTo>
                <a:cubicBezTo>
                  <a:pt x="727774" y="4386094"/>
                  <a:pt x="727774" y="4386094"/>
                  <a:pt x="651260" y="4393504"/>
                </a:cubicBezTo>
                <a:cubicBezTo>
                  <a:pt x="651260" y="4393504"/>
                  <a:pt x="651655" y="4390183"/>
                  <a:pt x="649692" y="4389941"/>
                </a:cubicBezTo>
                <a:cubicBezTo>
                  <a:pt x="665003" y="4378352"/>
                  <a:pt x="679145" y="4359878"/>
                  <a:pt x="693257" y="4375097"/>
                </a:cubicBezTo>
                <a:cubicBezTo>
                  <a:pt x="698352" y="4382464"/>
                  <a:pt x="706989" y="4376790"/>
                  <a:pt x="711703" y="4370634"/>
                </a:cubicBezTo>
                <a:cubicBezTo>
                  <a:pt x="718772" y="4361396"/>
                  <a:pt x="727013" y="4359043"/>
                  <a:pt x="734859" y="4360011"/>
                </a:cubicBezTo>
                <a:cubicBezTo>
                  <a:pt x="752906" y="4358868"/>
                  <a:pt x="770179" y="4347520"/>
                  <a:pt x="790187" y="4346618"/>
                </a:cubicBezTo>
                <a:cubicBezTo>
                  <a:pt x="808236" y="4345474"/>
                  <a:pt x="827850" y="4347893"/>
                  <a:pt x="847081" y="4336786"/>
                </a:cubicBezTo>
                <a:cubicBezTo>
                  <a:pt x="845516" y="4333224"/>
                  <a:pt x="843949" y="4329661"/>
                  <a:pt x="842779" y="4322778"/>
                </a:cubicBezTo>
                <a:cubicBezTo>
                  <a:pt x="835330" y="4318490"/>
                  <a:pt x="828273" y="4310880"/>
                  <a:pt x="821218" y="4303271"/>
                </a:cubicBezTo>
                <a:cubicBezTo>
                  <a:pt x="817296" y="4302787"/>
                  <a:pt x="816520" y="4292582"/>
                  <a:pt x="815350" y="4285698"/>
                </a:cubicBezTo>
                <a:cubicBezTo>
                  <a:pt x="811046" y="4271690"/>
                  <a:pt x="808307" y="4261243"/>
                  <a:pt x="807137" y="4254359"/>
                </a:cubicBezTo>
                <a:cubicBezTo>
                  <a:pt x="784771" y="4258341"/>
                  <a:pt x="763971" y="4265883"/>
                  <a:pt x="741606" y="4269864"/>
                </a:cubicBezTo>
                <a:cubicBezTo>
                  <a:pt x="735326" y="4272459"/>
                  <a:pt x="726296" y="4281455"/>
                  <a:pt x="723177" y="4257483"/>
                </a:cubicBezTo>
                <a:cubicBezTo>
                  <a:pt x="725535" y="4254404"/>
                  <a:pt x="727497" y="4254645"/>
                  <a:pt x="729852" y="4251567"/>
                </a:cubicBezTo>
                <a:cubicBezTo>
                  <a:pt x="747139" y="4223372"/>
                  <a:pt x="765552" y="4252600"/>
                  <a:pt x="782825" y="4241252"/>
                </a:cubicBezTo>
                <a:cubicBezTo>
                  <a:pt x="792631" y="4242461"/>
                  <a:pt x="803624" y="4233710"/>
                  <a:pt x="813036" y="4238239"/>
                </a:cubicBezTo>
                <a:cubicBezTo>
                  <a:pt x="840510" y="4224781"/>
                  <a:pt x="866403" y="4224603"/>
                  <a:pt x="892295" y="4224428"/>
                </a:cubicBezTo>
                <a:cubicBezTo>
                  <a:pt x="898178" y="4225153"/>
                  <a:pt x="902496" y="4222317"/>
                  <a:pt x="908774" y="4219722"/>
                </a:cubicBezTo>
                <a:lnTo>
                  <a:pt x="908544" y="4219342"/>
                </a:lnTo>
                <a:lnTo>
                  <a:pt x="937166" y="4212638"/>
                </a:lnTo>
                <a:cubicBezTo>
                  <a:pt x="927308" y="4211423"/>
                  <a:pt x="919421" y="4210449"/>
                  <a:pt x="911531" y="4209477"/>
                </a:cubicBezTo>
                <a:lnTo>
                  <a:pt x="908427" y="4219151"/>
                </a:lnTo>
                <a:lnTo>
                  <a:pt x="902115" y="4208792"/>
                </a:lnTo>
                <a:lnTo>
                  <a:pt x="898193" y="4208308"/>
                </a:lnTo>
                <a:cubicBezTo>
                  <a:pt x="901340" y="4198587"/>
                  <a:pt x="904091" y="4192187"/>
                  <a:pt x="906052" y="4192430"/>
                </a:cubicBezTo>
                <a:cubicBezTo>
                  <a:pt x="949993" y="4191109"/>
                  <a:pt x="992763" y="4182907"/>
                  <a:pt x="1034739" y="4181345"/>
                </a:cubicBezTo>
                <a:cubicBezTo>
                  <a:pt x="1042979" y="4178991"/>
                  <a:pt x="1052787" y="4180201"/>
                  <a:pt x="1061028" y="4177848"/>
                </a:cubicBezTo>
                <a:cubicBezTo>
                  <a:pt x="1057118" y="4160518"/>
                  <a:pt x="1055962" y="4136788"/>
                  <a:pt x="1054807" y="4113058"/>
                </a:cubicBezTo>
                <a:cubicBezTo>
                  <a:pt x="1030481" y="4116798"/>
                  <a:pt x="1004194" y="4120294"/>
                  <a:pt x="977905" y="4123791"/>
                </a:cubicBezTo>
                <a:cubicBezTo>
                  <a:pt x="967703" y="4125903"/>
                  <a:pt x="957502" y="4128013"/>
                  <a:pt x="945338" y="4129882"/>
                </a:cubicBezTo>
                <a:cubicBezTo>
                  <a:pt x="945338" y="4129882"/>
                  <a:pt x="944943" y="4133204"/>
                  <a:pt x="944943" y="4133204"/>
                </a:cubicBezTo>
                <a:cubicBezTo>
                  <a:pt x="942982" y="4132962"/>
                  <a:pt x="941021" y="4132721"/>
                  <a:pt x="941416" y="4129399"/>
                </a:cubicBezTo>
                <a:cubicBezTo>
                  <a:pt x="925329" y="4130784"/>
                  <a:pt x="908848" y="4135491"/>
                  <a:pt x="896686" y="4137360"/>
                </a:cubicBezTo>
                <a:cubicBezTo>
                  <a:pt x="874322" y="4141341"/>
                  <a:pt x="861369" y="4149852"/>
                  <a:pt x="836265" y="4143387"/>
                </a:cubicBezTo>
                <a:cubicBezTo>
                  <a:pt x="854722" y="4122076"/>
                  <a:pt x="871978" y="4127573"/>
                  <a:pt x="886104" y="4125946"/>
                </a:cubicBezTo>
                <a:cubicBezTo>
                  <a:pt x="886104" y="4125946"/>
                  <a:pt x="886104" y="4125946"/>
                  <a:pt x="941033" y="4115873"/>
                </a:cubicBezTo>
                <a:cubicBezTo>
                  <a:pt x="943392" y="4112795"/>
                  <a:pt x="943787" y="4109474"/>
                  <a:pt x="944183" y="4106153"/>
                </a:cubicBezTo>
                <a:cubicBezTo>
                  <a:pt x="946144" y="4106396"/>
                  <a:pt x="945749" y="4109717"/>
                  <a:pt x="947709" y="4109958"/>
                </a:cubicBezTo>
                <a:cubicBezTo>
                  <a:pt x="947709" y="4109958"/>
                  <a:pt x="947314" y="4113279"/>
                  <a:pt x="947314" y="4113279"/>
                </a:cubicBezTo>
                <a:cubicBezTo>
                  <a:pt x="947314" y="4113279"/>
                  <a:pt x="947314" y="4113279"/>
                  <a:pt x="975565" y="4110024"/>
                </a:cubicBezTo>
                <a:cubicBezTo>
                  <a:pt x="974000" y="4106461"/>
                  <a:pt x="972827" y="4099578"/>
                  <a:pt x="971260" y="4096015"/>
                </a:cubicBezTo>
                <a:cubicBezTo>
                  <a:pt x="969299" y="4095773"/>
                  <a:pt x="967337" y="4095531"/>
                  <a:pt x="964983" y="4098610"/>
                </a:cubicBezTo>
                <a:cubicBezTo>
                  <a:pt x="964983" y="4098610"/>
                  <a:pt x="950461" y="4103557"/>
                  <a:pt x="940656" y="4102348"/>
                </a:cubicBezTo>
                <a:cubicBezTo>
                  <a:pt x="938693" y="4102106"/>
                  <a:pt x="936732" y="4101864"/>
                  <a:pt x="934772" y="4101622"/>
                </a:cubicBezTo>
                <a:cubicBezTo>
                  <a:pt x="925753" y="4093772"/>
                  <a:pt x="913195" y="4098961"/>
                  <a:pt x="902994" y="4101073"/>
                </a:cubicBezTo>
                <a:cubicBezTo>
                  <a:pt x="892397" y="4106506"/>
                  <a:pt x="882985" y="4101975"/>
                  <a:pt x="873575" y="4097445"/>
                </a:cubicBezTo>
                <a:cubicBezTo>
                  <a:pt x="870822" y="4103844"/>
                  <a:pt x="868467" y="4106923"/>
                  <a:pt x="866111" y="4110003"/>
                </a:cubicBezTo>
                <a:cubicBezTo>
                  <a:pt x="861395" y="4116160"/>
                  <a:pt x="857078" y="4118996"/>
                  <a:pt x="849628" y="4114708"/>
                </a:cubicBezTo>
                <a:cubicBezTo>
                  <a:pt x="852380" y="4108309"/>
                  <a:pt x="854737" y="4105230"/>
                  <a:pt x="857094" y="4102150"/>
                </a:cubicBezTo>
                <a:cubicBezTo>
                  <a:pt x="855528" y="4098588"/>
                  <a:pt x="855132" y="4101909"/>
                  <a:pt x="853565" y="4098347"/>
                </a:cubicBezTo>
                <a:cubicBezTo>
                  <a:pt x="848838" y="4121350"/>
                  <a:pt x="838226" y="4143629"/>
                  <a:pt x="823311" y="4151898"/>
                </a:cubicBezTo>
                <a:cubicBezTo>
                  <a:pt x="797008" y="4172241"/>
                  <a:pt x="766813" y="4158407"/>
                  <a:pt x="759785" y="4117106"/>
                </a:cubicBezTo>
                <a:cubicBezTo>
                  <a:pt x="757048" y="4106658"/>
                  <a:pt x="756270" y="4096455"/>
                  <a:pt x="755494" y="4086250"/>
                </a:cubicBezTo>
                <a:cubicBezTo>
                  <a:pt x="743332" y="4088119"/>
                  <a:pt x="733523" y="4086910"/>
                  <a:pt x="722148" y="4082137"/>
                </a:cubicBezTo>
                <a:cubicBezTo>
                  <a:pt x="692724" y="4078508"/>
                  <a:pt x="666420" y="4098851"/>
                  <a:pt x="640559" y="4065334"/>
                </a:cubicBezTo>
                <a:cubicBezTo>
                  <a:pt x="638597" y="4065092"/>
                  <a:pt x="638597" y="4065092"/>
                  <a:pt x="638597" y="4065092"/>
                </a:cubicBezTo>
                <a:cubicBezTo>
                  <a:pt x="636635" y="4064851"/>
                  <a:pt x="628790" y="4063883"/>
                  <a:pt x="625659" y="4056758"/>
                </a:cubicBezTo>
                <a:cubicBezTo>
                  <a:pt x="625659" y="4056758"/>
                  <a:pt x="623698" y="4056516"/>
                  <a:pt x="623698" y="4056516"/>
                </a:cubicBezTo>
                <a:cubicBezTo>
                  <a:pt x="620170" y="4052711"/>
                  <a:pt x="610757" y="4048180"/>
                  <a:pt x="606832" y="4047696"/>
                </a:cubicBezTo>
                <a:cubicBezTo>
                  <a:pt x="602908" y="4047212"/>
                  <a:pt x="602908" y="4047212"/>
                  <a:pt x="601739" y="4040330"/>
                </a:cubicBezTo>
                <a:cubicBezTo>
                  <a:pt x="593499" y="4042683"/>
                  <a:pt x="583298" y="4044793"/>
                  <a:pt x="575451" y="4043826"/>
                </a:cubicBezTo>
                <a:cubicBezTo>
                  <a:pt x="571131" y="4046663"/>
                  <a:pt x="567212" y="4046180"/>
                  <a:pt x="561326" y="4045454"/>
                </a:cubicBezTo>
                <a:cubicBezTo>
                  <a:pt x="557405" y="4044970"/>
                  <a:pt x="555838" y="4041407"/>
                  <a:pt x="555064" y="4031203"/>
                </a:cubicBezTo>
                <a:cubicBezTo>
                  <a:pt x="554273" y="4037845"/>
                  <a:pt x="551519" y="4044244"/>
                  <a:pt x="549560" y="4044003"/>
                </a:cubicBezTo>
                <a:cubicBezTo>
                  <a:pt x="547599" y="4043761"/>
                  <a:pt x="544465" y="4036634"/>
                  <a:pt x="544860" y="4033314"/>
                </a:cubicBezTo>
                <a:cubicBezTo>
                  <a:pt x="545650" y="4026672"/>
                  <a:pt x="548402" y="4020273"/>
                  <a:pt x="548797" y="4016952"/>
                </a:cubicBezTo>
                <a:cubicBezTo>
                  <a:pt x="550760" y="4017194"/>
                  <a:pt x="554286" y="4020998"/>
                  <a:pt x="555459" y="4027882"/>
                </a:cubicBezTo>
                <a:cubicBezTo>
                  <a:pt x="563697" y="4025528"/>
                  <a:pt x="569200" y="4012729"/>
                  <a:pt x="577439" y="4010375"/>
                </a:cubicBezTo>
                <a:cubicBezTo>
                  <a:pt x="583721" y="4007781"/>
                  <a:pt x="591171" y="4012070"/>
                  <a:pt x="598623" y="4016358"/>
                </a:cubicBezTo>
                <a:cubicBezTo>
                  <a:pt x="599018" y="4013038"/>
                  <a:pt x="602939" y="4013521"/>
                  <a:pt x="610389" y="4017809"/>
                </a:cubicBezTo>
                <a:cubicBezTo>
                  <a:pt x="612355" y="4018052"/>
                  <a:pt x="614314" y="4018293"/>
                  <a:pt x="616273" y="4018535"/>
                </a:cubicBezTo>
                <a:cubicBezTo>
                  <a:pt x="618628" y="4015457"/>
                  <a:pt x="622555" y="4015940"/>
                  <a:pt x="625307" y="4009540"/>
                </a:cubicBezTo>
                <a:cubicBezTo>
                  <a:pt x="605296" y="4010443"/>
                  <a:pt x="583721" y="4007781"/>
                  <a:pt x="563712" y="4008682"/>
                </a:cubicBezTo>
                <a:lnTo>
                  <a:pt x="474506" y="4010450"/>
                </a:lnTo>
                <a:lnTo>
                  <a:pt x="488880" y="4008298"/>
                </a:lnTo>
                <a:cubicBezTo>
                  <a:pt x="494375" y="4006027"/>
                  <a:pt x="499772" y="4002480"/>
                  <a:pt x="505269" y="3998105"/>
                </a:cubicBezTo>
                <a:cubicBezTo>
                  <a:pt x="511943" y="3992188"/>
                  <a:pt x="518618" y="3986273"/>
                  <a:pt x="525291" y="3980356"/>
                </a:cubicBezTo>
                <a:cubicBezTo>
                  <a:pt x="535887" y="3974925"/>
                  <a:pt x="546089" y="3972813"/>
                  <a:pt x="558254" y="3970944"/>
                </a:cubicBezTo>
                <a:cubicBezTo>
                  <a:pt x="556293" y="3970702"/>
                  <a:pt x="554725" y="3967140"/>
                  <a:pt x="554725" y="3967140"/>
                </a:cubicBezTo>
                <a:cubicBezTo>
                  <a:pt x="551592" y="3960013"/>
                  <a:pt x="550816" y="3949810"/>
                  <a:pt x="550436" y="3936284"/>
                </a:cubicBezTo>
                <a:cubicBezTo>
                  <a:pt x="522190" y="3939539"/>
                  <a:pt x="493940" y="3942795"/>
                  <a:pt x="465689" y="3946049"/>
                </a:cubicBezTo>
                <a:cubicBezTo>
                  <a:pt x="429595" y="3948336"/>
                  <a:pt x="391536" y="3950381"/>
                  <a:pt x="355444" y="3952669"/>
                </a:cubicBezTo>
                <a:cubicBezTo>
                  <a:pt x="356234" y="3946027"/>
                  <a:pt x="358589" y="3942949"/>
                  <a:pt x="362512" y="3943432"/>
                </a:cubicBezTo>
                <a:cubicBezTo>
                  <a:pt x="366434" y="3943916"/>
                  <a:pt x="372318" y="3944642"/>
                  <a:pt x="376241" y="3945125"/>
                </a:cubicBezTo>
                <a:cubicBezTo>
                  <a:pt x="378202" y="3945367"/>
                  <a:pt x="378597" y="3942047"/>
                  <a:pt x="382125" y="3945851"/>
                </a:cubicBezTo>
                <a:cubicBezTo>
                  <a:pt x="382125" y="3945851"/>
                  <a:pt x="382125" y="3945851"/>
                  <a:pt x="384086" y="3946093"/>
                </a:cubicBezTo>
                <a:cubicBezTo>
                  <a:pt x="378597" y="3942047"/>
                  <a:pt x="375464" y="3934920"/>
                  <a:pt x="372728" y="3924474"/>
                </a:cubicBezTo>
                <a:cubicBezTo>
                  <a:pt x="371557" y="3917591"/>
                  <a:pt x="370782" y="3907386"/>
                  <a:pt x="373928" y="3897665"/>
                </a:cubicBezTo>
                <a:cubicBezTo>
                  <a:pt x="377075" y="3887946"/>
                  <a:pt x="382183" y="3878467"/>
                  <a:pt x="386896" y="3872308"/>
                </a:cubicBezTo>
                <a:cubicBezTo>
                  <a:pt x="397888" y="3863555"/>
                  <a:pt x="412790" y="3872132"/>
                  <a:pt x="416699" y="3889462"/>
                </a:cubicBezTo>
                <a:cubicBezTo>
                  <a:pt x="417870" y="3896347"/>
                  <a:pt x="417079" y="3902988"/>
                  <a:pt x="416289" y="3909630"/>
                </a:cubicBezTo>
                <a:cubicBezTo>
                  <a:pt x="426491" y="3907519"/>
                  <a:pt x="434337" y="3908486"/>
                  <a:pt x="444538" y="3906374"/>
                </a:cubicBezTo>
                <a:cubicBezTo>
                  <a:pt x="444933" y="3903054"/>
                  <a:pt x="444142" y="3909696"/>
                  <a:pt x="444933" y="3903054"/>
                </a:cubicBezTo>
                <a:cubicBezTo>
                  <a:pt x="445328" y="3899733"/>
                  <a:pt x="446118" y="3893090"/>
                  <a:pt x="446514" y="3889770"/>
                </a:cubicBezTo>
                <a:cubicBezTo>
                  <a:pt x="446514" y="3889770"/>
                  <a:pt x="446514" y="3889770"/>
                  <a:pt x="508898" y="3883987"/>
                </a:cubicBezTo>
                <a:cubicBezTo>
                  <a:pt x="508898" y="3883987"/>
                  <a:pt x="508898" y="3883987"/>
                  <a:pt x="569320" y="3877961"/>
                </a:cubicBezTo>
                <a:cubicBezTo>
                  <a:pt x="572069" y="3871560"/>
                  <a:pt x="574823" y="3865161"/>
                  <a:pt x="575613" y="3858519"/>
                </a:cubicBezTo>
                <a:cubicBezTo>
                  <a:pt x="575218" y="3861841"/>
                  <a:pt x="573255" y="3861599"/>
                  <a:pt x="573255" y="3861599"/>
                </a:cubicBezTo>
                <a:cubicBezTo>
                  <a:pt x="573255" y="3861599"/>
                  <a:pt x="571691" y="3858034"/>
                  <a:pt x="572086" y="3854714"/>
                </a:cubicBezTo>
                <a:cubicBezTo>
                  <a:pt x="572876" y="3848074"/>
                  <a:pt x="576404" y="3851877"/>
                  <a:pt x="580326" y="3852361"/>
                </a:cubicBezTo>
                <a:cubicBezTo>
                  <a:pt x="585828" y="3839562"/>
                  <a:pt x="591331" y="3826762"/>
                  <a:pt x="596834" y="3813963"/>
                </a:cubicBezTo>
                <a:cubicBezTo>
                  <a:pt x="599189" y="3810884"/>
                  <a:pt x="603510" y="3808046"/>
                  <a:pt x="608618" y="3798568"/>
                </a:cubicBezTo>
                <a:cubicBezTo>
                  <a:pt x="614105" y="3802614"/>
                  <a:pt x="626269" y="3800745"/>
                  <a:pt x="629403" y="3807871"/>
                </a:cubicBezTo>
                <a:cubicBezTo>
                  <a:pt x="635671" y="3822122"/>
                  <a:pt x="639178" y="3842773"/>
                  <a:pt x="635638" y="3855814"/>
                </a:cubicBezTo>
                <a:cubicBezTo>
                  <a:pt x="632888" y="3862213"/>
                  <a:pt x="632492" y="3865534"/>
                  <a:pt x="629743" y="3871935"/>
                </a:cubicBezTo>
                <a:cubicBezTo>
                  <a:pt x="629743" y="3871935"/>
                  <a:pt x="629743" y="3871935"/>
                  <a:pt x="659952" y="3868920"/>
                </a:cubicBezTo>
                <a:cubicBezTo>
                  <a:pt x="661532" y="3855638"/>
                  <a:pt x="664284" y="3849238"/>
                  <a:pt x="668603" y="3846402"/>
                </a:cubicBezTo>
                <a:cubicBezTo>
                  <a:pt x="668603" y="3846402"/>
                  <a:pt x="668603" y="3846402"/>
                  <a:pt x="670563" y="3846643"/>
                </a:cubicBezTo>
                <a:cubicBezTo>
                  <a:pt x="670563" y="3846643"/>
                  <a:pt x="670563" y="3846643"/>
                  <a:pt x="670168" y="3849964"/>
                </a:cubicBezTo>
                <a:cubicBezTo>
                  <a:pt x="672131" y="3850207"/>
                  <a:pt x="674486" y="3847127"/>
                  <a:pt x="676843" y="3844048"/>
                </a:cubicBezTo>
                <a:cubicBezTo>
                  <a:pt x="674881" y="3843806"/>
                  <a:pt x="674486" y="3847127"/>
                  <a:pt x="672526" y="3846886"/>
                </a:cubicBezTo>
                <a:cubicBezTo>
                  <a:pt x="675277" y="3840485"/>
                  <a:pt x="677634" y="3837406"/>
                  <a:pt x="681950" y="3834569"/>
                </a:cubicBezTo>
                <a:cubicBezTo>
                  <a:pt x="681555" y="3837890"/>
                  <a:pt x="681555" y="3837890"/>
                  <a:pt x="681555" y="3837890"/>
                </a:cubicBezTo>
                <a:cubicBezTo>
                  <a:pt x="685478" y="3838374"/>
                  <a:pt x="685873" y="3835054"/>
                  <a:pt x="689795" y="3835537"/>
                </a:cubicBezTo>
                <a:cubicBezTo>
                  <a:pt x="692154" y="3832458"/>
                  <a:pt x="696073" y="3832941"/>
                  <a:pt x="698430" y="3829863"/>
                </a:cubicBezTo>
                <a:cubicBezTo>
                  <a:pt x="696864" y="3826300"/>
                  <a:pt x="697259" y="3822980"/>
                  <a:pt x="697654" y="3819658"/>
                </a:cubicBezTo>
                <a:cubicBezTo>
                  <a:pt x="695695" y="3819416"/>
                  <a:pt x="696090" y="3816095"/>
                  <a:pt x="694130" y="3815853"/>
                </a:cubicBezTo>
                <a:cubicBezTo>
                  <a:pt x="696090" y="3816095"/>
                  <a:pt x="694130" y="3815853"/>
                  <a:pt x="696090" y="3816095"/>
                </a:cubicBezTo>
                <a:cubicBezTo>
                  <a:pt x="696090" y="3816095"/>
                  <a:pt x="696090" y="3816095"/>
                  <a:pt x="698049" y="3816337"/>
                </a:cubicBezTo>
                <a:cubicBezTo>
                  <a:pt x="698444" y="3813017"/>
                  <a:pt x="698839" y="3809696"/>
                  <a:pt x="699235" y="3806374"/>
                </a:cubicBezTo>
                <a:cubicBezTo>
                  <a:pt x="704740" y="3793575"/>
                  <a:pt x="714165" y="3781259"/>
                  <a:pt x="719274" y="3771781"/>
                </a:cubicBezTo>
                <a:cubicBezTo>
                  <a:pt x="721235" y="3772024"/>
                  <a:pt x="721235" y="3772024"/>
                  <a:pt x="723197" y="3772266"/>
                </a:cubicBezTo>
                <a:lnTo>
                  <a:pt x="725462" y="3772545"/>
                </a:lnTo>
                <a:lnTo>
                  <a:pt x="728508" y="3774832"/>
                </a:lnTo>
                <a:cubicBezTo>
                  <a:pt x="729261" y="3785226"/>
                  <a:pt x="728053" y="3795378"/>
                  <a:pt x="728804" y="3805773"/>
                </a:cubicBezTo>
                <a:cubicBezTo>
                  <a:pt x="730764" y="3806015"/>
                  <a:pt x="735088" y="3803114"/>
                  <a:pt x="737449" y="3799971"/>
                </a:cubicBezTo>
                <a:cubicBezTo>
                  <a:pt x="737449" y="3799971"/>
                  <a:pt x="739409" y="3800213"/>
                  <a:pt x="739409" y="3800213"/>
                </a:cubicBezTo>
                <a:cubicBezTo>
                  <a:pt x="749611" y="3798037"/>
                  <a:pt x="759813" y="3795862"/>
                  <a:pt x="771976" y="3793927"/>
                </a:cubicBezTo>
                <a:cubicBezTo>
                  <a:pt x="782178" y="3791753"/>
                  <a:pt x="794741" y="3786434"/>
                  <a:pt x="805345" y="3780874"/>
                </a:cubicBezTo>
                <a:cubicBezTo>
                  <a:pt x="782983" y="3784984"/>
                  <a:pt x="761021" y="3785710"/>
                  <a:pt x="740617" y="3790060"/>
                </a:cubicBezTo>
                <a:cubicBezTo>
                  <a:pt x="738658" y="3789818"/>
                  <a:pt x="738658" y="3789818"/>
                  <a:pt x="738658" y="3789818"/>
                </a:cubicBezTo>
                <a:cubicBezTo>
                  <a:pt x="736699" y="3789576"/>
                  <a:pt x="734738" y="3789335"/>
                  <a:pt x="734738" y="3789335"/>
                </a:cubicBezTo>
                <a:cubicBezTo>
                  <a:pt x="734738" y="3789335"/>
                  <a:pt x="736699" y="3789576"/>
                  <a:pt x="737101" y="3786193"/>
                </a:cubicBezTo>
                <a:cubicBezTo>
                  <a:pt x="741020" y="3786677"/>
                  <a:pt x="745343" y="3783776"/>
                  <a:pt x="749263" y="3784260"/>
                </a:cubicBezTo>
                <a:cubicBezTo>
                  <a:pt x="751624" y="3781116"/>
                  <a:pt x="755544" y="3781600"/>
                  <a:pt x="759867" y="3778699"/>
                </a:cubicBezTo>
                <a:cubicBezTo>
                  <a:pt x="763786" y="3779183"/>
                  <a:pt x="765747" y="3779424"/>
                  <a:pt x="768109" y="3776281"/>
                </a:cubicBezTo>
                <a:cubicBezTo>
                  <a:pt x="770472" y="3773139"/>
                  <a:pt x="772432" y="3773380"/>
                  <a:pt x="776352" y="3773863"/>
                </a:cubicBezTo>
                <a:cubicBezTo>
                  <a:pt x="780272" y="3774347"/>
                  <a:pt x="786553" y="3771688"/>
                  <a:pt x="790876" y="3768786"/>
                </a:cubicBezTo>
                <a:cubicBezTo>
                  <a:pt x="801077" y="3766612"/>
                  <a:pt x="811278" y="3764436"/>
                  <a:pt x="821077" y="3765645"/>
                </a:cubicBezTo>
                <a:cubicBezTo>
                  <a:pt x="795198" y="3765887"/>
                  <a:pt x="766955" y="3769271"/>
                  <a:pt x="740671" y="3772897"/>
                </a:cubicBezTo>
                <a:cubicBezTo>
                  <a:pt x="738712" y="3772655"/>
                  <a:pt x="738712" y="3772655"/>
                  <a:pt x="738712" y="3772655"/>
                </a:cubicBezTo>
                <a:cubicBezTo>
                  <a:pt x="736752" y="3772414"/>
                  <a:pt x="732832" y="3771930"/>
                  <a:pt x="730872" y="3771689"/>
                </a:cubicBezTo>
                <a:lnTo>
                  <a:pt x="729260" y="3771489"/>
                </a:lnTo>
                <a:lnTo>
                  <a:pt x="729476" y="3769669"/>
                </a:lnTo>
                <a:cubicBezTo>
                  <a:pt x="727910" y="3766107"/>
                  <a:pt x="727910" y="3766107"/>
                  <a:pt x="728305" y="3762787"/>
                </a:cubicBezTo>
                <a:cubicBezTo>
                  <a:pt x="732228" y="3763271"/>
                  <a:pt x="736547" y="3760434"/>
                  <a:pt x="740075" y="3764239"/>
                </a:cubicBezTo>
                <a:cubicBezTo>
                  <a:pt x="741642" y="3767801"/>
                  <a:pt x="741642" y="3767801"/>
                  <a:pt x="741642" y="3767801"/>
                </a:cubicBezTo>
                <a:cubicBezTo>
                  <a:pt x="751846" y="3765690"/>
                  <a:pt x="764009" y="3763821"/>
                  <a:pt x="774214" y="3761709"/>
                </a:cubicBezTo>
                <a:cubicBezTo>
                  <a:pt x="774214" y="3761709"/>
                  <a:pt x="774609" y="3758389"/>
                  <a:pt x="776966" y="3755310"/>
                </a:cubicBezTo>
                <a:cubicBezTo>
                  <a:pt x="780889" y="3755794"/>
                  <a:pt x="784813" y="3756277"/>
                  <a:pt x="788735" y="3756762"/>
                </a:cubicBezTo>
                <a:cubicBezTo>
                  <a:pt x="788340" y="3760082"/>
                  <a:pt x="788340" y="3760082"/>
                  <a:pt x="788340" y="3760082"/>
                </a:cubicBezTo>
                <a:cubicBezTo>
                  <a:pt x="790301" y="3760324"/>
                  <a:pt x="794222" y="3760808"/>
                  <a:pt x="796580" y="3757729"/>
                </a:cubicBezTo>
                <a:cubicBezTo>
                  <a:pt x="794618" y="3757487"/>
                  <a:pt x="794618" y="3757487"/>
                  <a:pt x="794618" y="3757487"/>
                </a:cubicBezTo>
                <a:cubicBezTo>
                  <a:pt x="801295" y="3751571"/>
                  <a:pt x="803651" y="3748492"/>
                  <a:pt x="809142" y="3752538"/>
                </a:cubicBezTo>
                <a:cubicBezTo>
                  <a:pt x="815026" y="3753264"/>
                  <a:pt x="820908" y="3753990"/>
                  <a:pt x="824830" y="3754473"/>
                </a:cubicBezTo>
                <a:cubicBezTo>
                  <a:pt x="831110" y="3751879"/>
                  <a:pt x="835033" y="3752363"/>
                  <a:pt x="839350" y="3749526"/>
                </a:cubicBezTo>
                <a:cubicBezTo>
                  <a:pt x="835428" y="3749042"/>
                  <a:pt x="831900" y="3745238"/>
                  <a:pt x="827583" y="3748075"/>
                </a:cubicBezTo>
                <a:cubicBezTo>
                  <a:pt x="807574" y="3748976"/>
                  <a:pt x="789526" y="3750119"/>
                  <a:pt x="771476" y="3751264"/>
                </a:cubicBezTo>
                <a:cubicBezTo>
                  <a:pt x="768343" y="3744137"/>
                  <a:pt x="764024" y="3746973"/>
                  <a:pt x="760102" y="3746490"/>
                </a:cubicBezTo>
                <a:cubicBezTo>
                  <a:pt x="778546" y="3742027"/>
                  <a:pt x="796594" y="3740883"/>
                  <a:pt x="813077" y="3736177"/>
                </a:cubicBezTo>
                <a:cubicBezTo>
                  <a:pt x="804836" y="3738530"/>
                  <a:pt x="795031" y="3737320"/>
                  <a:pt x="784827" y="3739432"/>
                </a:cubicBezTo>
                <a:cubicBezTo>
                  <a:pt x="787184" y="3736352"/>
                  <a:pt x="791107" y="3736836"/>
                  <a:pt x="795426" y="3733999"/>
                </a:cubicBezTo>
                <a:cubicBezTo>
                  <a:pt x="791502" y="3733516"/>
                  <a:pt x="789146" y="3736594"/>
                  <a:pt x="787579" y="3733032"/>
                </a:cubicBezTo>
                <a:cubicBezTo>
                  <a:pt x="787579" y="3733032"/>
                  <a:pt x="787579" y="3733032"/>
                  <a:pt x="789541" y="3733273"/>
                </a:cubicBezTo>
                <a:cubicBezTo>
                  <a:pt x="797779" y="3730921"/>
                  <a:pt x="807983" y="3728809"/>
                  <a:pt x="818188" y="3726698"/>
                </a:cubicBezTo>
                <a:cubicBezTo>
                  <a:pt x="820149" y="3726940"/>
                  <a:pt x="832706" y="3721750"/>
                  <a:pt x="834667" y="3721992"/>
                </a:cubicBezTo>
                <a:cubicBezTo>
                  <a:pt x="834667" y="3721992"/>
                  <a:pt x="851149" y="3717285"/>
                  <a:pt x="853109" y="3717527"/>
                </a:cubicBezTo>
                <a:cubicBezTo>
                  <a:pt x="849582" y="3713723"/>
                  <a:pt x="841341" y="3716075"/>
                  <a:pt x="837419" y="3715592"/>
                </a:cubicBezTo>
                <a:cubicBezTo>
                  <a:pt x="835062" y="3718670"/>
                  <a:pt x="831140" y="3718187"/>
                  <a:pt x="829177" y="3717945"/>
                </a:cubicBezTo>
                <a:cubicBezTo>
                  <a:pt x="825256" y="3717461"/>
                  <a:pt x="821334" y="3716977"/>
                  <a:pt x="824085" y="3710578"/>
                </a:cubicBezTo>
                <a:cubicBezTo>
                  <a:pt x="829192" y="3701099"/>
                  <a:pt x="827231" y="3700856"/>
                  <a:pt x="823706" y="3697052"/>
                </a:cubicBezTo>
                <a:cubicBezTo>
                  <a:pt x="809974" y="3695359"/>
                  <a:pt x="795849" y="3696986"/>
                  <a:pt x="782118" y="3695293"/>
                </a:cubicBezTo>
                <a:cubicBezTo>
                  <a:pt x="780156" y="3695050"/>
                  <a:pt x="777799" y="3698129"/>
                  <a:pt x="777799" y="3698129"/>
                </a:cubicBezTo>
                <a:cubicBezTo>
                  <a:pt x="767200" y="3703561"/>
                  <a:pt x="758959" y="3705914"/>
                  <a:pt x="749941" y="3698064"/>
                </a:cubicBezTo>
                <a:cubicBezTo>
                  <a:pt x="741304" y="3703737"/>
                  <a:pt x="731101" y="3705848"/>
                  <a:pt x="722859" y="3708202"/>
                </a:cubicBezTo>
                <a:cubicBezTo>
                  <a:pt x="720897" y="3707959"/>
                  <a:pt x="718935" y="3707718"/>
                  <a:pt x="716974" y="3707476"/>
                </a:cubicBezTo>
                <a:cubicBezTo>
                  <a:pt x="713052" y="3706992"/>
                  <a:pt x="709131" y="3706509"/>
                  <a:pt x="705207" y="3706024"/>
                </a:cubicBezTo>
                <a:cubicBezTo>
                  <a:pt x="709527" y="3703187"/>
                  <a:pt x="715410" y="3703913"/>
                  <a:pt x="721688" y="3701318"/>
                </a:cubicBezTo>
                <a:cubicBezTo>
                  <a:pt x="729534" y="3702285"/>
                  <a:pt x="735813" y="3699691"/>
                  <a:pt x="742489" y="3693774"/>
                </a:cubicBezTo>
                <a:cubicBezTo>
                  <a:pt x="756616" y="3692147"/>
                  <a:pt x="768780" y="3690278"/>
                  <a:pt x="782908" y="3688652"/>
                </a:cubicBezTo>
                <a:cubicBezTo>
                  <a:pt x="782513" y="3691972"/>
                  <a:pt x="784474" y="3692214"/>
                  <a:pt x="784474" y="3692214"/>
                </a:cubicBezTo>
                <a:cubicBezTo>
                  <a:pt x="784474" y="3692214"/>
                  <a:pt x="784869" y="3688893"/>
                  <a:pt x="784869" y="3688893"/>
                </a:cubicBezTo>
                <a:cubicBezTo>
                  <a:pt x="783303" y="3685330"/>
                  <a:pt x="787227" y="3685814"/>
                  <a:pt x="789188" y="3686056"/>
                </a:cubicBezTo>
                <a:cubicBezTo>
                  <a:pt x="789188" y="3686056"/>
                  <a:pt x="791545" y="3682977"/>
                  <a:pt x="789583" y="3682735"/>
                </a:cubicBezTo>
                <a:cubicBezTo>
                  <a:pt x="780170" y="3678205"/>
                  <a:pt x="768401" y="3676753"/>
                  <a:pt x="756236" y="3678622"/>
                </a:cubicBezTo>
                <a:cubicBezTo>
                  <a:pt x="750350" y="3677896"/>
                  <a:pt x="742503" y="3676928"/>
                  <a:pt x="738185" y="3679764"/>
                </a:cubicBezTo>
                <a:cubicBezTo>
                  <a:pt x="733867" y="3682603"/>
                  <a:pt x="731905" y="3682360"/>
                  <a:pt x="727982" y="3681877"/>
                </a:cubicBezTo>
                <a:cubicBezTo>
                  <a:pt x="727982" y="3681877"/>
                  <a:pt x="726020" y="3681635"/>
                  <a:pt x="727587" y="3685198"/>
                </a:cubicBezTo>
                <a:cubicBezTo>
                  <a:pt x="727587" y="3685198"/>
                  <a:pt x="727192" y="3688518"/>
                  <a:pt x="727192" y="3688518"/>
                </a:cubicBezTo>
                <a:cubicBezTo>
                  <a:pt x="727192" y="3688518"/>
                  <a:pt x="723269" y="3688034"/>
                  <a:pt x="723269" y="3688034"/>
                </a:cubicBezTo>
                <a:cubicBezTo>
                  <a:pt x="721307" y="3687792"/>
                  <a:pt x="720911" y="3691113"/>
                  <a:pt x="721307" y="3687792"/>
                </a:cubicBezTo>
                <a:cubicBezTo>
                  <a:pt x="721702" y="3684472"/>
                  <a:pt x="720136" y="3680910"/>
                  <a:pt x="718176" y="3680667"/>
                </a:cubicBezTo>
                <a:cubicBezTo>
                  <a:pt x="715819" y="3683746"/>
                  <a:pt x="711898" y="3683262"/>
                  <a:pt x="707974" y="3682778"/>
                </a:cubicBezTo>
                <a:cubicBezTo>
                  <a:pt x="706410" y="3679217"/>
                  <a:pt x="705237" y="3672331"/>
                  <a:pt x="705633" y="3669012"/>
                </a:cubicBezTo>
                <a:cubicBezTo>
                  <a:pt x="703672" y="3668769"/>
                  <a:pt x="701314" y="3671848"/>
                  <a:pt x="700919" y="3675169"/>
                </a:cubicBezTo>
                <a:cubicBezTo>
                  <a:pt x="702091" y="3682053"/>
                  <a:pt x="700524" y="3678491"/>
                  <a:pt x="701696" y="3685373"/>
                </a:cubicBezTo>
                <a:cubicBezTo>
                  <a:pt x="699734" y="3685132"/>
                  <a:pt x="701696" y="3685373"/>
                  <a:pt x="699734" y="3685132"/>
                </a:cubicBezTo>
                <a:cubicBezTo>
                  <a:pt x="700129" y="3681811"/>
                  <a:pt x="696208" y="3681327"/>
                  <a:pt x="693850" y="3684406"/>
                </a:cubicBezTo>
                <a:cubicBezTo>
                  <a:pt x="693850" y="3684406"/>
                  <a:pt x="693850" y="3684406"/>
                  <a:pt x="691891" y="3684163"/>
                </a:cubicBezTo>
                <a:cubicBezTo>
                  <a:pt x="691891" y="3684163"/>
                  <a:pt x="689927" y="3683922"/>
                  <a:pt x="689532" y="3687242"/>
                </a:cubicBezTo>
                <a:cubicBezTo>
                  <a:pt x="687967" y="3683680"/>
                  <a:pt x="687967" y="3683680"/>
                  <a:pt x="687967" y="3683680"/>
                </a:cubicBezTo>
                <a:cubicBezTo>
                  <a:pt x="686005" y="3683437"/>
                  <a:pt x="686005" y="3683437"/>
                  <a:pt x="686005" y="3683437"/>
                </a:cubicBezTo>
                <a:cubicBezTo>
                  <a:pt x="682082" y="3682954"/>
                  <a:pt x="678160" y="3682470"/>
                  <a:pt x="672275" y="3681744"/>
                </a:cubicBezTo>
                <a:cubicBezTo>
                  <a:pt x="669920" y="3684823"/>
                  <a:pt x="669525" y="3688145"/>
                  <a:pt x="665996" y="3684339"/>
                </a:cubicBezTo>
                <a:cubicBezTo>
                  <a:pt x="664826" y="3677456"/>
                  <a:pt x="662865" y="3677214"/>
                  <a:pt x="660509" y="3680293"/>
                </a:cubicBezTo>
                <a:cubicBezTo>
                  <a:pt x="661299" y="3673652"/>
                  <a:pt x="664050" y="3667251"/>
                  <a:pt x="665616" y="3670815"/>
                </a:cubicBezTo>
                <a:cubicBezTo>
                  <a:pt x="666012" y="3667494"/>
                  <a:pt x="666012" y="3667494"/>
                  <a:pt x="667972" y="3667736"/>
                </a:cubicBezTo>
                <a:cubicBezTo>
                  <a:pt x="675818" y="3668703"/>
                  <a:pt x="687586" y="3670155"/>
                  <a:pt x="697788" y="3668043"/>
                </a:cubicBezTo>
                <a:cubicBezTo>
                  <a:pt x="700143" y="3664965"/>
                  <a:pt x="704858" y="3658807"/>
                  <a:pt x="709176" y="3655970"/>
                </a:cubicBezTo>
                <a:cubicBezTo>
                  <a:pt x="711135" y="3656212"/>
                  <a:pt x="713099" y="3656454"/>
                  <a:pt x="715059" y="3656695"/>
                </a:cubicBezTo>
                <a:cubicBezTo>
                  <a:pt x="739782" y="3649636"/>
                  <a:pt x="764111" y="3645898"/>
                  <a:pt x="786479" y="3641917"/>
                </a:cubicBezTo>
                <a:cubicBezTo>
                  <a:pt x="786874" y="3638596"/>
                  <a:pt x="787269" y="3635276"/>
                  <a:pt x="787664" y="3631954"/>
                </a:cubicBezTo>
                <a:cubicBezTo>
                  <a:pt x="783346" y="3634793"/>
                  <a:pt x="779422" y="3634308"/>
                  <a:pt x="775103" y="3637144"/>
                </a:cubicBezTo>
                <a:cubicBezTo>
                  <a:pt x="773144" y="3636903"/>
                  <a:pt x="768824" y="3639739"/>
                  <a:pt x="770800" y="3623136"/>
                </a:cubicBezTo>
                <a:cubicBezTo>
                  <a:pt x="781003" y="3621024"/>
                  <a:pt x="791207" y="3618913"/>
                  <a:pt x="799449" y="3616560"/>
                </a:cubicBezTo>
                <a:cubicBezTo>
                  <a:pt x="801806" y="3613482"/>
                  <a:pt x="803768" y="3613724"/>
                  <a:pt x="806124" y="3610645"/>
                </a:cubicBezTo>
                <a:cubicBezTo>
                  <a:pt x="806124" y="3610645"/>
                  <a:pt x="806124" y="3610645"/>
                  <a:pt x="806519" y="3607323"/>
                </a:cubicBezTo>
                <a:cubicBezTo>
                  <a:pt x="806519" y="3607323"/>
                  <a:pt x="806519" y="3607323"/>
                  <a:pt x="808480" y="3607565"/>
                </a:cubicBezTo>
                <a:cubicBezTo>
                  <a:pt x="808480" y="3607565"/>
                  <a:pt x="810443" y="3607807"/>
                  <a:pt x="810838" y="3604487"/>
                </a:cubicBezTo>
                <a:cubicBezTo>
                  <a:pt x="808875" y="3604245"/>
                  <a:pt x="804954" y="3603761"/>
                  <a:pt x="802992" y="3603519"/>
                </a:cubicBezTo>
                <a:cubicBezTo>
                  <a:pt x="797106" y="3602793"/>
                  <a:pt x="792788" y="3605629"/>
                  <a:pt x="788073" y="3611788"/>
                </a:cubicBezTo>
                <a:cubicBezTo>
                  <a:pt x="784545" y="3607983"/>
                  <a:pt x="778660" y="3607257"/>
                  <a:pt x="772776" y="3606531"/>
                </a:cubicBezTo>
                <a:cubicBezTo>
                  <a:pt x="751974" y="3614074"/>
                  <a:pt x="731963" y="3614976"/>
                  <a:pt x="712338" y="3629403"/>
                </a:cubicBezTo>
                <a:cubicBezTo>
                  <a:pt x="701740" y="3634834"/>
                  <a:pt x="691538" y="3636947"/>
                  <a:pt x="682125" y="3632415"/>
                </a:cubicBezTo>
                <a:cubicBezTo>
                  <a:pt x="680560" y="3628853"/>
                  <a:pt x="678598" y="3628611"/>
                  <a:pt x="677429" y="3621729"/>
                </a:cubicBezTo>
                <a:cubicBezTo>
                  <a:pt x="678614" y="3611765"/>
                  <a:pt x="680969" y="3608687"/>
                  <a:pt x="682931" y="3608929"/>
                </a:cubicBezTo>
                <a:cubicBezTo>
                  <a:pt x="682931" y="3608929"/>
                  <a:pt x="684891" y="3609170"/>
                  <a:pt x="684891" y="3609170"/>
                </a:cubicBezTo>
                <a:cubicBezTo>
                  <a:pt x="684512" y="3595645"/>
                  <a:pt x="687657" y="3585925"/>
                  <a:pt x="695504" y="3586892"/>
                </a:cubicBezTo>
                <a:cubicBezTo>
                  <a:pt x="694713" y="3593533"/>
                  <a:pt x="695490" y="3603738"/>
                  <a:pt x="694699" y="3610381"/>
                </a:cubicBezTo>
                <a:cubicBezTo>
                  <a:pt x="716668" y="3609719"/>
                  <a:pt x="737467" y="3602177"/>
                  <a:pt x="759058" y="3587992"/>
                </a:cubicBezTo>
                <a:cubicBezTo>
                  <a:pt x="762982" y="3588475"/>
                  <a:pt x="768867" y="3589201"/>
                  <a:pt x="774752" y="3589927"/>
                </a:cubicBezTo>
                <a:cubicBezTo>
                  <a:pt x="787312" y="3584737"/>
                  <a:pt x="799082" y="3586189"/>
                  <a:pt x="812814" y="3587883"/>
                </a:cubicBezTo>
                <a:cubicBezTo>
                  <a:pt x="822620" y="3589092"/>
                  <a:pt x="832428" y="3590302"/>
                  <a:pt x="842233" y="3591511"/>
                </a:cubicBezTo>
                <a:cubicBezTo>
                  <a:pt x="845380" y="3581791"/>
                  <a:pt x="848528" y="3572070"/>
                  <a:pt x="852845" y="3569233"/>
                </a:cubicBezTo>
                <a:cubicBezTo>
                  <a:pt x="863839" y="3560480"/>
                  <a:pt x="877172" y="3565494"/>
                  <a:pt x="881476" y="3579504"/>
                </a:cubicBezTo>
                <a:cubicBezTo>
                  <a:pt x="891283" y="3580713"/>
                  <a:pt x="899525" y="3578360"/>
                  <a:pt x="909726" y="3576248"/>
                </a:cubicBezTo>
                <a:cubicBezTo>
                  <a:pt x="908160" y="3572686"/>
                  <a:pt x="906593" y="3569124"/>
                  <a:pt x="905028" y="3565560"/>
                </a:cubicBezTo>
                <a:cubicBezTo>
                  <a:pt x="901881" y="3575281"/>
                  <a:pt x="896390" y="3571234"/>
                  <a:pt x="892864" y="3567430"/>
                </a:cubicBezTo>
                <a:cubicBezTo>
                  <a:pt x="890902" y="3567189"/>
                  <a:pt x="891692" y="3560546"/>
                  <a:pt x="892087" y="3557226"/>
                </a:cubicBezTo>
                <a:cubicBezTo>
                  <a:pt x="894840" y="3550825"/>
                  <a:pt x="898762" y="3551309"/>
                  <a:pt x="902686" y="3551792"/>
                </a:cubicBezTo>
                <a:cubicBezTo>
                  <a:pt x="903082" y="3548473"/>
                  <a:pt x="901515" y="3544909"/>
                  <a:pt x="901910" y="3541589"/>
                </a:cubicBezTo>
                <a:cubicBezTo>
                  <a:pt x="869736" y="3544360"/>
                  <a:pt x="836775" y="3553773"/>
                  <a:pt x="804600" y="3556544"/>
                </a:cubicBezTo>
                <a:cubicBezTo>
                  <a:pt x="804600" y="3556544"/>
                  <a:pt x="804205" y="3559865"/>
                  <a:pt x="804205" y="3559865"/>
                </a:cubicBezTo>
                <a:cubicBezTo>
                  <a:pt x="799887" y="3562701"/>
                  <a:pt x="792040" y="3561733"/>
                  <a:pt x="788511" y="3557928"/>
                </a:cubicBezTo>
                <a:cubicBezTo>
                  <a:pt x="782628" y="3557203"/>
                  <a:pt x="776743" y="3556478"/>
                  <a:pt x="768500" y="3558830"/>
                </a:cubicBezTo>
                <a:cubicBezTo>
                  <a:pt x="756335" y="3560698"/>
                  <a:pt x="741814" y="3565647"/>
                  <a:pt x="727688" y="3567274"/>
                </a:cubicBezTo>
                <a:cubicBezTo>
                  <a:pt x="743804" y="3532197"/>
                  <a:pt x="761458" y="3534373"/>
                  <a:pt x="781075" y="3536793"/>
                </a:cubicBezTo>
                <a:cubicBezTo>
                  <a:pt x="783037" y="3537036"/>
                  <a:pt x="785395" y="3533957"/>
                  <a:pt x="787354" y="3534198"/>
                </a:cubicBezTo>
                <a:cubicBezTo>
                  <a:pt x="788145" y="3527558"/>
                  <a:pt x="788935" y="3520916"/>
                  <a:pt x="791687" y="3514516"/>
                </a:cubicBezTo>
                <a:cubicBezTo>
                  <a:pt x="794044" y="3511437"/>
                  <a:pt x="803063" y="3519289"/>
                  <a:pt x="814833" y="3520741"/>
                </a:cubicBezTo>
                <a:cubicBezTo>
                  <a:pt x="812476" y="3523819"/>
                  <a:pt x="812081" y="3527139"/>
                  <a:pt x="811686" y="3530461"/>
                </a:cubicBezTo>
                <a:cubicBezTo>
                  <a:pt x="817964" y="3527865"/>
                  <a:pt x="821886" y="3528349"/>
                  <a:pt x="827773" y="3529074"/>
                </a:cubicBezTo>
                <a:cubicBezTo>
                  <a:pt x="823848" y="3528591"/>
                  <a:pt x="822676" y="3521708"/>
                  <a:pt x="819150" y="3517903"/>
                </a:cubicBezTo>
                <a:cubicBezTo>
                  <a:pt x="817980" y="3511019"/>
                  <a:pt x="818375" y="3507698"/>
                  <a:pt x="816809" y="3504135"/>
                </a:cubicBezTo>
                <a:cubicBezTo>
                  <a:pt x="808962" y="3503167"/>
                  <a:pt x="798758" y="3505279"/>
                  <a:pt x="788570" y="3490544"/>
                </a:cubicBezTo>
                <a:cubicBezTo>
                  <a:pt x="784647" y="3490060"/>
                  <a:pt x="780723" y="3489577"/>
                  <a:pt x="777195" y="3485771"/>
                </a:cubicBezTo>
                <a:cubicBezTo>
                  <a:pt x="776404" y="3492413"/>
                  <a:pt x="776009" y="3495733"/>
                  <a:pt x="773653" y="3498812"/>
                </a:cubicBezTo>
                <a:cubicBezTo>
                  <a:pt x="770124" y="3495007"/>
                  <a:pt x="768558" y="3491445"/>
                  <a:pt x="767386" y="3484561"/>
                </a:cubicBezTo>
                <a:cubicBezTo>
                  <a:pt x="757579" y="3483351"/>
                  <a:pt x="749336" y="3485705"/>
                  <a:pt x="739135" y="3487817"/>
                </a:cubicBezTo>
                <a:cubicBezTo>
                  <a:pt x="691655" y="3502178"/>
                  <a:pt x="645765" y="3486410"/>
                  <a:pt x="598298" y="3483924"/>
                </a:cubicBezTo>
                <a:cubicBezTo>
                  <a:pt x="598694" y="3480604"/>
                  <a:pt x="597523" y="3473720"/>
                  <a:pt x="598314" y="3467079"/>
                </a:cubicBezTo>
                <a:cubicBezTo>
                  <a:pt x="646174" y="3466242"/>
                  <a:pt x="692474" y="3461843"/>
                  <a:pt x="740334" y="3461007"/>
                </a:cubicBezTo>
                <a:cubicBezTo>
                  <a:pt x="746218" y="3461733"/>
                  <a:pt x="750537" y="3458897"/>
                  <a:pt x="756422" y="3459623"/>
                </a:cubicBezTo>
                <a:cubicBezTo>
                  <a:pt x="763098" y="3453707"/>
                  <a:pt x="770166" y="3444469"/>
                  <a:pt x="776842" y="3438554"/>
                </a:cubicBezTo>
                <a:cubicBezTo>
                  <a:pt x="774881" y="3438312"/>
                  <a:pt x="772919" y="3438070"/>
                  <a:pt x="770957" y="3437828"/>
                </a:cubicBezTo>
                <a:cubicBezTo>
                  <a:pt x="735242" y="3453639"/>
                  <a:pt x="701124" y="3439324"/>
                  <a:pt x="677191" y="3439741"/>
                </a:cubicBezTo>
                <a:cubicBezTo>
                  <a:pt x="683472" y="3437147"/>
                  <a:pt x="688182" y="3430988"/>
                  <a:pt x="694860" y="3425073"/>
                </a:cubicBezTo>
                <a:cubicBezTo>
                  <a:pt x="672887" y="3425732"/>
                  <a:pt x="652879" y="3426633"/>
                  <a:pt x="632870" y="3427535"/>
                </a:cubicBezTo>
                <a:cubicBezTo>
                  <a:pt x="626988" y="3426810"/>
                  <a:pt x="623065" y="3426326"/>
                  <a:pt x="619536" y="3422522"/>
                </a:cubicBezTo>
                <a:cubicBezTo>
                  <a:pt x="633661" y="3420894"/>
                  <a:pt x="648178" y="3415945"/>
                  <a:pt x="664267" y="3414560"/>
                </a:cubicBezTo>
                <a:cubicBezTo>
                  <a:pt x="678389" y="3412932"/>
                  <a:pt x="692519" y="3411306"/>
                  <a:pt x="706247" y="3413000"/>
                </a:cubicBezTo>
                <a:cubicBezTo>
                  <a:pt x="715673" y="3400683"/>
                  <a:pt x="727062" y="3388610"/>
                  <a:pt x="739619" y="3383419"/>
                </a:cubicBezTo>
                <a:cubicBezTo>
                  <a:pt x="721968" y="3381241"/>
                  <a:pt x="696076" y="3381417"/>
                  <a:pt x="677630" y="3385883"/>
                </a:cubicBezTo>
                <a:cubicBezTo>
                  <a:pt x="673709" y="3385399"/>
                  <a:pt x="671351" y="3388478"/>
                  <a:pt x="668205" y="3398198"/>
                </a:cubicBezTo>
                <a:cubicBezTo>
                  <a:pt x="665057" y="3407919"/>
                  <a:pt x="655250" y="3406709"/>
                  <a:pt x="649759" y="3402661"/>
                </a:cubicBezTo>
                <a:cubicBezTo>
                  <a:pt x="647403" y="3405741"/>
                  <a:pt x="645047" y="3408821"/>
                  <a:pt x="643088" y="3408578"/>
                </a:cubicBezTo>
                <a:cubicBezTo>
                  <a:pt x="639165" y="3408095"/>
                  <a:pt x="634846" y="3410931"/>
                  <a:pt x="631715" y="3403807"/>
                </a:cubicBezTo>
                <a:cubicBezTo>
                  <a:pt x="629754" y="3403564"/>
                  <a:pt x="627791" y="3403322"/>
                  <a:pt x="626227" y="3399759"/>
                </a:cubicBezTo>
                <a:cubicBezTo>
                  <a:pt x="626227" y="3399759"/>
                  <a:pt x="624266" y="3399518"/>
                  <a:pt x="624266" y="3399518"/>
                </a:cubicBezTo>
                <a:cubicBezTo>
                  <a:pt x="621907" y="3402597"/>
                  <a:pt x="628581" y="3396680"/>
                  <a:pt x="621907" y="3402597"/>
                </a:cubicBezTo>
                <a:cubicBezTo>
                  <a:pt x="613272" y="3408270"/>
                  <a:pt x="588551" y="3415330"/>
                  <a:pt x="577967" y="3403916"/>
                </a:cubicBezTo>
                <a:cubicBezTo>
                  <a:pt x="572480" y="3399870"/>
                  <a:pt x="566596" y="3399144"/>
                  <a:pt x="560710" y="3398418"/>
                </a:cubicBezTo>
                <a:cubicBezTo>
                  <a:pt x="559920" y="3405059"/>
                  <a:pt x="555604" y="3407897"/>
                  <a:pt x="551680" y="3407414"/>
                </a:cubicBezTo>
                <a:cubicBezTo>
                  <a:pt x="552075" y="3404092"/>
                  <a:pt x="550114" y="3403849"/>
                  <a:pt x="550509" y="3400529"/>
                </a:cubicBezTo>
                <a:cubicBezTo>
                  <a:pt x="544625" y="3399804"/>
                  <a:pt x="540703" y="3399320"/>
                  <a:pt x="535213" y="3395273"/>
                </a:cubicBezTo>
                <a:cubicBezTo>
                  <a:pt x="537570" y="3392195"/>
                  <a:pt x="543847" y="3389599"/>
                  <a:pt x="545811" y="3389841"/>
                </a:cubicBezTo>
                <a:cubicBezTo>
                  <a:pt x="545811" y="3389841"/>
                  <a:pt x="547772" y="3390082"/>
                  <a:pt x="547772" y="3390082"/>
                </a:cubicBezTo>
                <a:cubicBezTo>
                  <a:pt x="548167" y="3386762"/>
                  <a:pt x="548167" y="3386762"/>
                  <a:pt x="548167" y="3386762"/>
                </a:cubicBezTo>
                <a:cubicBezTo>
                  <a:pt x="545823" y="3372995"/>
                  <a:pt x="548972" y="3363274"/>
                  <a:pt x="555251" y="3360679"/>
                </a:cubicBezTo>
                <a:cubicBezTo>
                  <a:pt x="557212" y="3360921"/>
                  <a:pt x="558780" y="3364483"/>
                  <a:pt x="560742" y="3364725"/>
                </a:cubicBezTo>
                <a:cubicBezTo>
                  <a:pt x="562703" y="3364968"/>
                  <a:pt x="564662" y="3365209"/>
                  <a:pt x="566624" y="3365451"/>
                </a:cubicBezTo>
                <a:cubicBezTo>
                  <a:pt x="566624" y="3365451"/>
                  <a:pt x="568586" y="3365693"/>
                  <a:pt x="568586" y="3365693"/>
                </a:cubicBezTo>
                <a:cubicBezTo>
                  <a:pt x="567019" y="3362130"/>
                  <a:pt x="567414" y="3358809"/>
                  <a:pt x="568204" y="3352168"/>
                </a:cubicBezTo>
                <a:cubicBezTo>
                  <a:pt x="570561" y="3349089"/>
                  <a:pt x="572524" y="3349331"/>
                  <a:pt x="574484" y="3349573"/>
                </a:cubicBezTo>
                <a:cubicBezTo>
                  <a:pt x="574484" y="3349573"/>
                  <a:pt x="574879" y="3346253"/>
                  <a:pt x="574879" y="3346253"/>
                </a:cubicBezTo>
                <a:cubicBezTo>
                  <a:pt x="572919" y="3346010"/>
                  <a:pt x="569390" y="3342206"/>
                  <a:pt x="567428" y="3341965"/>
                </a:cubicBezTo>
                <a:cubicBezTo>
                  <a:pt x="588623" y="3331100"/>
                  <a:pt x="608236" y="3333519"/>
                  <a:pt x="630206" y="3332858"/>
                </a:cubicBezTo>
                <a:cubicBezTo>
                  <a:pt x="630601" y="3329538"/>
                  <a:pt x="630206" y="3332858"/>
                  <a:pt x="630601" y="3329538"/>
                </a:cubicBezTo>
                <a:cubicBezTo>
                  <a:pt x="631391" y="3322896"/>
                  <a:pt x="633368" y="3306292"/>
                  <a:pt x="636897" y="3310097"/>
                </a:cubicBezTo>
                <a:cubicBezTo>
                  <a:pt x="638856" y="3310339"/>
                  <a:pt x="634936" y="3309855"/>
                  <a:pt x="640819" y="3310581"/>
                </a:cubicBezTo>
                <a:cubicBezTo>
                  <a:pt x="647097" y="3307985"/>
                  <a:pt x="660824" y="3309678"/>
                  <a:pt x="669067" y="3307325"/>
                </a:cubicBezTo>
                <a:cubicBezTo>
                  <a:pt x="673383" y="3304489"/>
                  <a:pt x="680060" y="3298572"/>
                  <a:pt x="683984" y="3299057"/>
                </a:cubicBezTo>
                <a:cubicBezTo>
                  <a:pt x="684379" y="3295736"/>
                  <a:pt x="684379" y="3295736"/>
                  <a:pt x="684774" y="3292415"/>
                </a:cubicBezTo>
                <a:cubicBezTo>
                  <a:pt x="683207" y="3288852"/>
                  <a:pt x="688314" y="3279373"/>
                  <a:pt x="690276" y="3279616"/>
                </a:cubicBezTo>
                <a:cubicBezTo>
                  <a:pt x="694197" y="3280099"/>
                  <a:pt x="694975" y="3290302"/>
                  <a:pt x="699674" y="3300992"/>
                </a:cubicBezTo>
                <a:cubicBezTo>
                  <a:pt x="697320" y="3304072"/>
                  <a:pt x="694959" y="3307150"/>
                  <a:pt x="694564" y="3310470"/>
                </a:cubicBezTo>
                <a:cubicBezTo>
                  <a:pt x="697698" y="3317596"/>
                  <a:pt x="715746" y="3316452"/>
                  <a:pt x="723196" y="3320741"/>
                </a:cubicBezTo>
                <a:cubicBezTo>
                  <a:pt x="723196" y="3320741"/>
                  <a:pt x="727514" y="3317904"/>
                  <a:pt x="729476" y="3318145"/>
                </a:cubicBezTo>
                <a:cubicBezTo>
                  <a:pt x="723591" y="3317419"/>
                  <a:pt x="720063" y="3313616"/>
                  <a:pt x="718893" y="3306733"/>
                </a:cubicBezTo>
                <a:cubicBezTo>
                  <a:pt x="727148" y="3287532"/>
                  <a:pt x="733442" y="3268090"/>
                  <a:pt x="743265" y="3252455"/>
                </a:cubicBezTo>
                <a:cubicBezTo>
                  <a:pt x="743265" y="3252455"/>
                  <a:pt x="741302" y="3252213"/>
                  <a:pt x="741302" y="3252213"/>
                </a:cubicBezTo>
                <a:cubicBezTo>
                  <a:pt x="735813" y="3248167"/>
                  <a:pt x="732285" y="3244362"/>
                  <a:pt x="726797" y="3240315"/>
                </a:cubicBezTo>
                <a:cubicBezTo>
                  <a:pt x="728757" y="3240556"/>
                  <a:pt x="732680" y="3241041"/>
                  <a:pt x="736999" y="3238203"/>
                </a:cubicBezTo>
                <a:cubicBezTo>
                  <a:pt x="731511" y="3234157"/>
                  <a:pt x="726021" y="3230112"/>
                  <a:pt x="720137" y="3229386"/>
                </a:cubicBezTo>
                <a:cubicBezTo>
                  <a:pt x="718951" y="3239346"/>
                  <a:pt x="715805" y="3249068"/>
                  <a:pt x="709917" y="3248342"/>
                </a:cubicBezTo>
                <a:cubicBezTo>
                  <a:pt x="707957" y="3248100"/>
                  <a:pt x="703258" y="3237411"/>
                  <a:pt x="702088" y="3230528"/>
                </a:cubicBezTo>
                <a:cubicBezTo>
                  <a:pt x="700520" y="3226966"/>
                  <a:pt x="698561" y="3226725"/>
                  <a:pt x="696599" y="3226482"/>
                </a:cubicBezTo>
                <a:cubicBezTo>
                  <a:pt x="690320" y="3229077"/>
                  <a:pt x="686397" y="3228593"/>
                  <a:pt x="698956" y="3223403"/>
                </a:cubicBezTo>
                <a:cubicBezTo>
                  <a:pt x="698956" y="3223403"/>
                  <a:pt x="700915" y="3223644"/>
                  <a:pt x="700915" y="3223644"/>
                </a:cubicBezTo>
                <a:cubicBezTo>
                  <a:pt x="700915" y="3223644"/>
                  <a:pt x="701310" y="3220323"/>
                  <a:pt x="701310" y="3220323"/>
                </a:cubicBezTo>
                <a:cubicBezTo>
                  <a:pt x="701705" y="3217003"/>
                  <a:pt x="701705" y="3217003"/>
                  <a:pt x="701705" y="3217003"/>
                </a:cubicBezTo>
                <a:cubicBezTo>
                  <a:pt x="697784" y="3216520"/>
                  <a:pt x="691901" y="3215794"/>
                  <a:pt x="687978" y="3215310"/>
                </a:cubicBezTo>
                <a:cubicBezTo>
                  <a:pt x="688373" y="3211989"/>
                  <a:pt x="688768" y="3208667"/>
                  <a:pt x="689164" y="3205347"/>
                </a:cubicBezTo>
                <a:cubicBezTo>
                  <a:pt x="693087" y="3205831"/>
                  <a:pt x="699365" y="3203236"/>
                  <a:pt x="703286" y="3203720"/>
                </a:cubicBezTo>
                <a:cubicBezTo>
                  <a:pt x="703286" y="3203720"/>
                  <a:pt x="705645" y="3200641"/>
                  <a:pt x="705645" y="3200641"/>
                </a:cubicBezTo>
                <a:cubicBezTo>
                  <a:pt x="699365" y="3203236"/>
                  <a:pt x="695049" y="3206073"/>
                  <a:pt x="689954" y="3198706"/>
                </a:cubicBezTo>
                <a:cubicBezTo>
                  <a:pt x="690349" y="3195385"/>
                  <a:pt x="692706" y="3192306"/>
                  <a:pt x="692706" y="3192306"/>
                </a:cubicBezTo>
                <a:cubicBezTo>
                  <a:pt x="721353" y="3185729"/>
                  <a:pt x="749205" y="3185796"/>
                  <a:pt x="775492" y="3182300"/>
                </a:cubicBezTo>
                <a:cubicBezTo>
                  <a:pt x="787656" y="3180429"/>
                  <a:pt x="797858" y="3178319"/>
                  <a:pt x="810419" y="3173129"/>
                </a:cubicBezTo>
                <a:cubicBezTo>
                  <a:pt x="828865" y="3168665"/>
                  <a:pt x="848481" y="3171084"/>
                  <a:pt x="867319" y="3163299"/>
                </a:cubicBezTo>
                <a:cubicBezTo>
                  <a:pt x="869677" y="3160220"/>
                  <a:pt x="871639" y="3160462"/>
                  <a:pt x="873599" y="3160704"/>
                </a:cubicBezTo>
                <a:cubicBezTo>
                  <a:pt x="877917" y="3157867"/>
                  <a:pt x="882235" y="3155030"/>
                  <a:pt x="884593" y="3151950"/>
                </a:cubicBezTo>
                <a:cubicBezTo>
                  <a:pt x="886951" y="3148872"/>
                  <a:pt x="889307" y="3145793"/>
                  <a:pt x="891267" y="3146035"/>
                </a:cubicBezTo>
                <a:cubicBezTo>
                  <a:pt x="893228" y="3146277"/>
                  <a:pt x="891267" y="3146035"/>
                  <a:pt x="893228" y="3146277"/>
                </a:cubicBezTo>
                <a:cubicBezTo>
                  <a:pt x="895584" y="3143198"/>
                  <a:pt x="901469" y="3143924"/>
                  <a:pt x="906182" y="3137766"/>
                </a:cubicBezTo>
                <a:cubicBezTo>
                  <a:pt x="906182" y="3137766"/>
                  <a:pt x="906182" y="3137766"/>
                  <a:pt x="908538" y="3134687"/>
                </a:cubicBezTo>
                <a:cubicBezTo>
                  <a:pt x="910894" y="3131609"/>
                  <a:pt x="919135" y="3129255"/>
                  <a:pt x="925415" y="3126660"/>
                </a:cubicBezTo>
                <a:cubicBezTo>
                  <a:pt x="927375" y="3126901"/>
                  <a:pt x="929733" y="3123823"/>
                  <a:pt x="930128" y="3120503"/>
                </a:cubicBezTo>
                <a:lnTo>
                  <a:pt x="930424" y="3118011"/>
                </a:lnTo>
                <a:cubicBezTo>
                  <a:pt x="930523" y="3117181"/>
                  <a:pt x="930720" y="3115520"/>
                  <a:pt x="930523" y="3117181"/>
                </a:cubicBezTo>
                <a:lnTo>
                  <a:pt x="930918" y="3113861"/>
                </a:lnTo>
                <a:cubicBezTo>
                  <a:pt x="932499" y="3100577"/>
                  <a:pt x="936817" y="3097740"/>
                  <a:pt x="919941" y="3105766"/>
                </a:cubicBezTo>
                <a:cubicBezTo>
                  <a:pt x="903460" y="3110474"/>
                  <a:pt x="881488" y="3111133"/>
                  <a:pt x="863442" y="3112278"/>
                </a:cubicBezTo>
                <a:cubicBezTo>
                  <a:pt x="849314" y="3113904"/>
                  <a:pt x="835188" y="3115531"/>
                  <a:pt x="821061" y="3117158"/>
                </a:cubicBezTo>
                <a:cubicBezTo>
                  <a:pt x="821061" y="3117158"/>
                  <a:pt x="823418" y="3114080"/>
                  <a:pt x="823418" y="3114080"/>
                </a:cubicBezTo>
                <a:cubicBezTo>
                  <a:pt x="825379" y="3114321"/>
                  <a:pt x="825379" y="3114321"/>
                  <a:pt x="827341" y="3114563"/>
                </a:cubicBezTo>
                <a:cubicBezTo>
                  <a:pt x="835583" y="3112210"/>
                  <a:pt x="847352" y="3113662"/>
                  <a:pt x="857556" y="3111552"/>
                </a:cubicBezTo>
                <a:cubicBezTo>
                  <a:pt x="894049" y="3105943"/>
                  <a:pt x="930932" y="3097014"/>
                  <a:pt x="967423" y="3091406"/>
                </a:cubicBezTo>
                <a:cubicBezTo>
                  <a:pt x="1001953" y="3085556"/>
                  <a:pt x="1036480" y="3079705"/>
                  <a:pt x="1071008" y="3073856"/>
                </a:cubicBezTo>
                <a:cubicBezTo>
                  <a:pt x="1071404" y="3070534"/>
                  <a:pt x="1071799" y="3067214"/>
                  <a:pt x="1071799" y="3067214"/>
                </a:cubicBezTo>
                <a:cubicBezTo>
                  <a:pt x="1065913" y="3066488"/>
                  <a:pt x="1060031" y="3065763"/>
                  <a:pt x="1051789" y="3068115"/>
                </a:cubicBezTo>
                <a:cubicBezTo>
                  <a:pt x="997253" y="3074867"/>
                  <a:pt x="942715" y="3081619"/>
                  <a:pt x="887389" y="3095013"/>
                </a:cubicBezTo>
                <a:cubicBezTo>
                  <a:pt x="871302" y="3096398"/>
                  <a:pt x="855213" y="3097784"/>
                  <a:pt x="840691" y="3102731"/>
                </a:cubicBezTo>
                <a:lnTo>
                  <a:pt x="790530" y="3106261"/>
                </a:lnTo>
                <a:lnTo>
                  <a:pt x="794964" y="3100443"/>
                </a:lnTo>
                <a:cubicBezTo>
                  <a:pt x="794964" y="3100443"/>
                  <a:pt x="794964" y="3100443"/>
                  <a:pt x="797325" y="3097342"/>
                </a:cubicBezTo>
                <a:cubicBezTo>
                  <a:pt x="805984" y="3091621"/>
                  <a:pt x="824467" y="3087115"/>
                  <a:pt x="835862" y="3091914"/>
                </a:cubicBezTo>
                <a:cubicBezTo>
                  <a:pt x="837826" y="3092157"/>
                  <a:pt x="839792" y="3092399"/>
                  <a:pt x="839394" y="3095742"/>
                </a:cubicBezTo>
                <a:cubicBezTo>
                  <a:pt x="841759" y="3092641"/>
                  <a:pt x="841759" y="3092641"/>
                  <a:pt x="841759" y="3092641"/>
                </a:cubicBezTo>
                <a:cubicBezTo>
                  <a:pt x="845687" y="3093126"/>
                  <a:pt x="850016" y="3090266"/>
                  <a:pt x="856310" y="3087648"/>
                </a:cubicBezTo>
                <a:cubicBezTo>
                  <a:pt x="858275" y="3087891"/>
                  <a:pt x="862604" y="3085032"/>
                  <a:pt x="864968" y="3081929"/>
                </a:cubicBezTo>
                <a:cubicBezTo>
                  <a:pt x="866933" y="3082172"/>
                  <a:pt x="868897" y="3082414"/>
                  <a:pt x="870864" y="3082656"/>
                </a:cubicBezTo>
                <a:cubicBezTo>
                  <a:pt x="876757" y="3083384"/>
                  <a:pt x="882654" y="3084111"/>
                  <a:pt x="888948" y="3081494"/>
                </a:cubicBezTo>
                <a:cubicBezTo>
                  <a:pt x="897207" y="3079118"/>
                  <a:pt x="904695" y="3066468"/>
                  <a:pt x="910986" y="3063851"/>
                </a:cubicBezTo>
                <a:cubicBezTo>
                  <a:pt x="917279" y="3061233"/>
                  <a:pt x="914917" y="3064335"/>
                  <a:pt x="918847" y="3064820"/>
                </a:cubicBezTo>
                <a:cubicBezTo>
                  <a:pt x="920390" y="3085371"/>
                  <a:pt x="937304" y="3077277"/>
                  <a:pt x="941632" y="3074417"/>
                </a:cubicBezTo>
                <a:cubicBezTo>
                  <a:pt x="945562" y="3074902"/>
                  <a:pt x="949493" y="3075386"/>
                  <a:pt x="952198" y="3073600"/>
                </a:cubicBezTo>
                <a:lnTo>
                  <a:pt x="955181" y="3060195"/>
                </a:lnTo>
                <a:lnTo>
                  <a:pt x="957379" y="3059393"/>
                </a:lnTo>
                <a:cubicBezTo>
                  <a:pt x="961308" y="3059877"/>
                  <a:pt x="949120" y="3061767"/>
                  <a:pt x="959343" y="3059635"/>
                </a:cubicBezTo>
                <a:cubicBezTo>
                  <a:pt x="980187" y="3052025"/>
                  <a:pt x="1014789" y="3046112"/>
                  <a:pt x="1038765" y="3045675"/>
                </a:cubicBezTo>
                <a:cubicBezTo>
                  <a:pt x="1042696" y="3046161"/>
                  <a:pt x="1044662" y="3046403"/>
                  <a:pt x="1047797" y="3053576"/>
                </a:cubicBezTo>
                <a:cubicBezTo>
                  <a:pt x="1050930" y="3060751"/>
                  <a:pt x="1061151" y="3058617"/>
                  <a:pt x="1065480" y="3055757"/>
                </a:cubicBezTo>
                <a:cubicBezTo>
                  <a:pt x="1065480" y="3055757"/>
                  <a:pt x="1067447" y="3055999"/>
                  <a:pt x="1067447" y="3055999"/>
                </a:cubicBezTo>
                <a:cubicBezTo>
                  <a:pt x="1069411" y="3056242"/>
                  <a:pt x="1071377" y="3056485"/>
                  <a:pt x="1072944" y="3060072"/>
                </a:cubicBezTo>
                <a:cubicBezTo>
                  <a:pt x="1072944" y="3060072"/>
                  <a:pt x="1075305" y="3056969"/>
                  <a:pt x="1075305" y="3056969"/>
                </a:cubicBezTo>
                <a:cubicBezTo>
                  <a:pt x="1078465" y="3047178"/>
                  <a:pt x="1085553" y="3037872"/>
                  <a:pt x="1096576" y="3029051"/>
                </a:cubicBezTo>
                <a:cubicBezTo>
                  <a:pt x="1100106" y="3032880"/>
                  <a:pt x="1112295" y="3030990"/>
                  <a:pt x="1118960" y="3041993"/>
                </a:cubicBezTo>
                <a:cubicBezTo>
                  <a:pt x="1118562" y="3045337"/>
                  <a:pt x="1118164" y="3048681"/>
                  <a:pt x="1120130" y="3048924"/>
                </a:cubicBezTo>
                <a:cubicBezTo>
                  <a:pt x="1126024" y="3049651"/>
                  <a:pt x="1134283" y="3047277"/>
                  <a:pt x="1139008" y="3041072"/>
                </a:cubicBezTo>
                <a:cubicBezTo>
                  <a:pt x="1147665" y="3035353"/>
                  <a:pt x="1155921" y="3032977"/>
                  <a:pt x="1163785" y="3033947"/>
                </a:cubicBezTo>
                <a:cubicBezTo>
                  <a:pt x="1170076" y="3031329"/>
                  <a:pt x="1175969" y="3032056"/>
                  <a:pt x="1180695" y="3025853"/>
                </a:cubicBezTo>
                <a:cubicBezTo>
                  <a:pt x="1179129" y="3022265"/>
                  <a:pt x="1171270" y="3021296"/>
                  <a:pt x="1169306" y="3021054"/>
                </a:cubicBezTo>
                <a:cubicBezTo>
                  <a:pt x="1164979" y="3023913"/>
                  <a:pt x="1160650" y="3026774"/>
                  <a:pt x="1162242" y="3013396"/>
                </a:cubicBezTo>
                <a:cubicBezTo>
                  <a:pt x="1162242" y="3013396"/>
                  <a:pt x="1160274" y="3013152"/>
                  <a:pt x="1160274" y="3013152"/>
                </a:cubicBezTo>
                <a:cubicBezTo>
                  <a:pt x="1158309" y="3012910"/>
                  <a:pt x="1154778" y="3009081"/>
                  <a:pt x="1153211" y="3005496"/>
                </a:cubicBezTo>
                <a:cubicBezTo>
                  <a:pt x="1151247" y="3005253"/>
                  <a:pt x="1150850" y="3008597"/>
                  <a:pt x="1148884" y="3008355"/>
                </a:cubicBezTo>
                <a:cubicBezTo>
                  <a:pt x="1138661" y="3010487"/>
                  <a:pt x="1123712" y="3018824"/>
                  <a:pt x="1112718" y="3010682"/>
                </a:cubicBezTo>
                <a:cubicBezTo>
                  <a:pt x="1112718" y="3010682"/>
                  <a:pt x="1112718" y="3010682"/>
                  <a:pt x="1113116" y="3007336"/>
                </a:cubicBezTo>
                <a:cubicBezTo>
                  <a:pt x="1109981" y="3000163"/>
                  <a:pt x="1106449" y="2996334"/>
                  <a:pt x="1120205" y="2998030"/>
                </a:cubicBezTo>
                <a:cubicBezTo>
                  <a:pt x="1126100" y="2998757"/>
                  <a:pt x="1136720" y="2993280"/>
                  <a:pt x="1144978" y="2990906"/>
                </a:cubicBezTo>
                <a:cubicBezTo>
                  <a:pt x="1144978" y="2990906"/>
                  <a:pt x="1145376" y="2987561"/>
                  <a:pt x="1143412" y="2987318"/>
                </a:cubicBezTo>
                <a:cubicBezTo>
                  <a:pt x="1125726" y="2985138"/>
                  <a:pt x="1105281" y="2989402"/>
                  <a:pt x="1087196" y="2990565"/>
                </a:cubicBezTo>
                <a:cubicBezTo>
                  <a:pt x="1085231" y="2990323"/>
                  <a:pt x="1086797" y="2993910"/>
                  <a:pt x="1085629" y="2986978"/>
                </a:cubicBezTo>
                <a:cubicBezTo>
                  <a:pt x="1084061" y="2983392"/>
                  <a:pt x="1083690" y="2969772"/>
                  <a:pt x="1078963" y="2975975"/>
                </a:cubicBezTo>
                <a:cubicBezTo>
                  <a:pt x="1076999" y="2975733"/>
                  <a:pt x="1081327" y="2972874"/>
                  <a:pt x="1075032" y="2975490"/>
                </a:cubicBezTo>
                <a:cubicBezTo>
                  <a:pt x="1069138" y="2974763"/>
                  <a:pt x="1056553" y="2979999"/>
                  <a:pt x="1046725" y="2978787"/>
                </a:cubicBezTo>
                <a:cubicBezTo>
                  <a:pt x="1040830" y="2978060"/>
                  <a:pt x="1030236" y="2966573"/>
                  <a:pt x="1024316" y="2982809"/>
                </a:cubicBezTo>
                <a:cubicBezTo>
                  <a:pt x="1024316" y="2982809"/>
                  <a:pt x="1024316" y="2982809"/>
                  <a:pt x="1021953" y="2985912"/>
                </a:cubicBezTo>
                <a:cubicBezTo>
                  <a:pt x="1017226" y="2992115"/>
                  <a:pt x="1001107" y="2993521"/>
                  <a:pt x="992451" y="2999241"/>
                </a:cubicBezTo>
                <a:cubicBezTo>
                  <a:pt x="992451" y="2999241"/>
                  <a:pt x="986555" y="2998513"/>
                  <a:pt x="986555" y="2998513"/>
                </a:cubicBezTo>
                <a:cubicBezTo>
                  <a:pt x="975562" y="2990370"/>
                  <a:pt x="972800" y="2996817"/>
                  <a:pt x="961781" y="3005638"/>
                </a:cubicBezTo>
                <a:cubicBezTo>
                  <a:pt x="957851" y="3005154"/>
                  <a:pt x="942900" y="3013491"/>
                  <a:pt x="939767" y="3006317"/>
                </a:cubicBezTo>
                <a:cubicBezTo>
                  <a:pt x="933099" y="2995314"/>
                  <a:pt x="928772" y="2998174"/>
                  <a:pt x="920514" y="3000548"/>
                </a:cubicBezTo>
                <a:cubicBezTo>
                  <a:pt x="912257" y="3002924"/>
                  <a:pt x="904395" y="3001954"/>
                  <a:pt x="896136" y="3004329"/>
                </a:cubicBezTo>
                <a:cubicBezTo>
                  <a:pt x="888277" y="3003360"/>
                  <a:pt x="898874" y="3014848"/>
                  <a:pt x="885513" y="3009805"/>
                </a:cubicBezTo>
                <a:cubicBezTo>
                  <a:pt x="875689" y="3008594"/>
                  <a:pt x="858001" y="3006412"/>
                  <a:pt x="845016" y="3014991"/>
                </a:cubicBezTo>
                <a:cubicBezTo>
                  <a:pt x="843448" y="3011405"/>
                  <a:pt x="835984" y="3007091"/>
                  <a:pt x="833621" y="3010193"/>
                </a:cubicBezTo>
                <a:cubicBezTo>
                  <a:pt x="822205" y="3022360"/>
                  <a:pt x="808446" y="3020663"/>
                  <a:pt x="798621" y="3019450"/>
                </a:cubicBezTo>
                <a:cubicBezTo>
                  <a:pt x="798223" y="3022793"/>
                  <a:pt x="798223" y="3022793"/>
                  <a:pt x="796259" y="3022551"/>
                </a:cubicBezTo>
                <a:cubicBezTo>
                  <a:pt x="796259" y="3022551"/>
                  <a:pt x="794291" y="3022309"/>
                  <a:pt x="794291" y="3022309"/>
                </a:cubicBezTo>
                <a:cubicBezTo>
                  <a:pt x="790364" y="3021824"/>
                  <a:pt x="789965" y="3025170"/>
                  <a:pt x="787204" y="3031615"/>
                </a:cubicBezTo>
                <a:cubicBezTo>
                  <a:pt x="780116" y="3040921"/>
                  <a:pt x="772255" y="3039952"/>
                  <a:pt x="763997" y="3042327"/>
                </a:cubicBezTo>
                <a:cubicBezTo>
                  <a:pt x="762032" y="3042085"/>
                  <a:pt x="760065" y="3041842"/>
                  <a:pt x="757703" y="3044944"/>
                </a:cubicBezTo>
                <a:cubicBezTo>
                  <a:pt x="751011" y="3050906"/>
                  <a:pt x="748648" y="3054008"/>
                  <a:pt x="750613" y="3054250"/>
                </a:cubicBezTo>
                <a:cubicBezTo>
                  <a:pt x="750215" y="3057596"/>
                  <a:pt x="755713" y="3061666"/>
                  <a:pt x="759644" y="3062152"/>
                </a:cubicBezTo>
                <a:cubicBezTo>
                  <a:pt x="759644" y="3062152"/>
                  <a:pt x="761609" y="3062394"/>
                  <a:pt x="763574" y="3062636"/>
                </a:cubicBezTo>
                <a:cubicBezTo>
                  <a:pt x="771832" y="3060262"/>
                  <a:pt x="786384" y="3055268"/>
                  <a:pt x="786756" y="3068889"/>
                </a:cubicBezTo>
                <a:cubicBezTo>
                  <a:pt x="788321" y="3072476"/>
                  <a:pt x="788321" y="3072476"/>
                  <a:pt x="788321" y="3072476"/>
                </a:cubicBezTo>
                <a:cubicBezTo>
                  <a:pt x="791457" y="3079649"/>
                  <a:pt x="793795" y="3093512"/>
                  <a:pt x="790635" y="3103302"/>
                </a:cubicBezTo>
                <a:cubicBezTo>
                  <a:pt x="790635" y="3103302"/>
                  <a:pt x="788273" y="3106405"/>
                  <a:pt x="788273" y="3106405"/>
                </a:cubicBezTo>
                <a:lnTo>
                  <a:pt x="788487" y="3106432"/>
                </a:lnTo>
                <a:lnTo>
                  <a:pt x="772892" y="3131013"/>
                </a:lnTo>
                <a:cubicBezTo>
                  <a:pt x="766020" y="3136484"/>
                  <a:pt x="757680" y="3139667"/>
                  <a:pt x="748459" y="3141900"/>
                </a:cubicBezTo>
                <a:cubicBezTo>
                  <a:pt x="747684" y="3131695"/>
                  <a:pt x="748869" y="3121732"/>
                  <a:pt x="750055" y="3111771"/>
                </a:cubicBezTo>
                <a:cubicBezTo>
                  <a:pt x="741814" y="3114123"/>
                  <a:pt x="735931" y="3113399"/>
                  <a:pt x="727691" y="3115751"/>
                </a:cubicBezTo>
                <a:cubicBezTo>
                  <a:pt x="723765" y="3115267"/>
                  <a:pt x="719846" y="3114783"/>
                  <a:pt x="715920" y="3114299"/>
                </a:cubicBezTo>
                <a:cubicBezTo>
                  <a:pt x="703757" y="3116169"/>
                  <a:pt x="691593" y="3118038"/>
                  <a:pt x="679428" y="3119907"/>
                </a:cubicBezTo>
                <a:cubicBezTo>
                  <a:pt x="677469" y="3119666"/>
                  <a:pt x="673546" y="3119182"/>
                  <a:pt x="669228" y="3122018"/>
                </a:cubicBezTo>
                <a:cubicBezTo>
                  <a:pt x="667663" y="3118456"/>
                  <a:pt x="667663" y="3118456"/>
                  <a:pt x="665306" y="3121535"/>
                </a:cubicBezTo>
                <a:cubicBezTo>
                  <a:pt x="663345" y="3121293"/>
                  <a:pt x="661382" y="3121050"/>
                  <a:pt x="659423" y="3120809"/>
                </a:cubicBezTo>
                <a:cubicBezTo>
                  <a:pt x="649218" y="3122919"/>
                  <a:pt x="639018" y="3125032"/>
                  <a:pt x="629210" y="3123822"/>
                </a:cubicBezTo>
                <a:cubicBezTo>
                  <a:pt x="627250" y="3123581"/>
                  <a:pt x="623327" y="3123097"/>
                  <a:pt x="623327" y="3123097"/>
                </a:cubicBezTo>
                <a:cubicBezTo>
                  <a:pt x="620972" y="3126175"/>
                  <a:pt x="620972" y="3126175"/>
                  <a:pt x="620972" y="3126175"/>
                </a:cubicBezTo>
                <a:cubicBezTo>
                  <a:pt x="598606" y="3130156"/>
                  <a:pt x="578597" y="3131058"/>
                  <a:pt x="554665" y="3131475"/>
                </a:cubicBezTo>
                <a:cubicBezTo>
                  <a:pt x="548384" y="3134070"/>
                  <a:pt x="540145" y="3136423"/>
                  <a:pt x="531903" y="3138778"/>
                </a:cubicBezTo>
                <a:cubicBezTo>
                  <a:pt x="560155" y="3135522"/>
                  <a:pt x="588405" y="3132268"/>
                  <a:pt x="614297" y="3132091"/>
                </a:cubicBezTo>
                <a:cubicBezTo>
                  <a:pt x="612335" y="3131849"/>
                  <a:pt x="610373" y="3131606"/>
                  <a:pt x="609978" y="3134928"/>
                </a:cubicBezTo>
                <a:cubicBezTo>
                  <a:pt x="616260" y="3132333"/>
                  <a:pt x="623708" y="3136622"/>
                  <a:pt x="627630" y="3137106"/>
                </a:cubicBezTo>
                <a:cubicBezTo>
                  <a:pt x="633104" y="3157998"/>
                  <a:pt x="626415" y="3180760"/>
                  <a:pt x="615424" y="3189514"/>
                </a:cubicBezTo>
                <a:cubicBezTo>
                  <a:pt x="604431" y="3198266"/>
                  <a:pt x="599338" y="3190898"/>
                  <a:pt x="595034" y="3176890"/>
                </a:cubicBezTo>
                <a:cubicBezTo>
                  <a:pt x="591125" y="3159560"/>
                  <a:pt x="593101" y="3142955"/>
                  <a:pt x="603700" y="3137523"/>
                </a:cubicBezTo>
                <a:cubicBezTo>
                  <a:pt x="597816" y="3136798"/>
                  <a:pt x="593496" y="3139634"/>
                  <a:pt x="586824" y="3145551"/>
                </a:cubicBezTo>
                <a:cubicBezTo>
                  <a:pt x="564852" y="3146211"/>
                  <a:pt x="542486" y="3150190"/>
                  <a:pt x="520518" y="3150852"/>
                </a:cubicBezTo>
                <a:cubicBezTo>
                  <a:pt x="522478" y="3151093"/>
                  <a:pt x="524835" y="3148013"/>
                  <a:pt x="529153" y="3145176"/>
                </a:cubicBezTo>
                <a:cubicBezTo>
                  <a:pt x="471086" y="3148123"/>
                  <a:pt x="413022" y="3151071"/>
                  <a:pt x="356919" y="3154259"/>
                </a:cubicBezTo>
                <a:cubicBezTo>
                  <a:pt x="361237" y="3151423"/>
                  <a:pt x="367517" y="3148828"/>
                  <a:pt x="371834" y="3145991"/>
                </a:cubicBezTo>
                <a:cubicBezTo>
                  <a:pt x="374190" y="3142911"/>
                  <a:pt x="375755" y="3146474"/>
                  <a:pt x="376546" y="3139832"/>
                </a:cubicBezTo>
                <a:cubicBezTo>
                  <a:pt x="378903" y="3136754"/>
                  <a:pt x="385580" y="3130838"/>
                  <a:pt x="384013" y="3127275"/>
                </a:cubicBezTo>
                <a:cubicBezTo>
                  <a:pt x="409906" y="3127100"/>
                  <a:pt x="438153" y="3123844"/>
                  <a:pt x="464046" y="3123668"/>
                </a:cubicBezTo>
                <a:cubicBezTo>
                  <a:pt x="462480" y="3120105"/>
                  <a:pt x="462875" y="3116786"/>
                  <a:pt x="460914" y="3116543"/>
                </a:cubicBezTo>
                <a:cubicBezTo>
                  <a:pt x="461309" y="3113221"/>
                  <a:pt x="461704" y="3109900"/>
                  <a:pt x="462100" y="3106581"/>
                </a:cubicBezTo>
                <a:cubicBezTo>
                  <a:pt x="416199" y="3107658"/>
                  <a:pt x="370297" y="3108736"/>
                  <a:pt x="324001" y="3113135"/>
                </a:cubicBezTo>
                <a:cubicBezTo>
                  <a:pt x="291828" y="3115905"/>
                  <a:pt x="258487" y="3111793"/>
                  <a:pt x="225117" y="3124525"/>
                </a:cubicBezTo>
                <a:cubicBezTo>
                  <a:pt x="223155" y="3124283"/>
                  <a:pt x="223155" y="3124283"/>
                  <a:pt x="223155" y="3124283"/>
                </a:cubicBezTo>
                <a:cubicBezTo>
                  <a:pt x="199619" y="3121379"/>
                  <a:pt x="178043" y="3118719"/>
                  <a:pt x="153321" y="3125778"/>
                </a:cubicBezTo>
                <a:cubicBezTo>
                  <a:pt x="144685" y="3131453"/>
                  <a:pt x="132917" y="3130002"/>
                  <a:pt x="122715" y="3132112"/>
                </a:cubicBezTo>
                <a:cubicBezTo>
                  <a:pt x="114460" y="3151311"/>
                  <a:pt x="112484" y="3167917"/>
                  <a:pt x="105809" y="3173831"/>
                </a:cubicBezTo>
                <a:cubicBezTo>
                  <a:pt x="98345" y="3186389"/>
                  <a:pt x="79917" y="3174008"/>
                  <a:pt x="79931" y="3157161"/>
                </a:cubicBezTo>
                <a:cubicBezTo>
                  <a:pt x="81512" y="3143878"/>
                  <a:pt x="87805" y="3124437"/>
                  <a:pt x="94479" y="3118520"/>
                </a:cubicBezTo>
                <a:cubicBezTo>
                  <a:pt x="99193" y="3112363"/>
                  <a:pt x="106249" y="3119972"/>
                  <a:pt x="117622" y="3124745"/>
                </a:cubicBezTo>
                <a:cubicBezTo>
                  <a:pt x="121544" y="3125228"/>
                  <a:pt x="125466" y="3125712"/>
                  <a:pt x="131746" y="3123117"/>
                </a:cubicBezTo>
                <a:cubicBezTo>
                  <a:pt x="166275" y="3117267"/>
                  <a:pt x="203162" y="3108339"/>
                  <a:pt x="239663" y="3102732"/>
                </a:cubicBezTo>
                <a:cubicBezTo>
                  <a:pt x="283998" y="3098092"/>
                  <a:pt x="328334" y="3093451"/>
                  <a:pt x="372668" y="3088810"/>
                </a:cubicBezTo>
                <a:cubicBezTo>
                  <a:pt x="394639" y="3088151"/>
                  <a:pt x="416214" y="3090812"/>
                  <a:pt x="436619" y="3086590"/>
                </a:cubicBezTo>
                <a:cubicBezTo>
                  <a:pt x="438976" y="3083510"/>
                  <a:pt x="440936" y="3083752"/>
                  <a:pt x="442895" y="3083994"/>
                </a:cubicBezTo>
                <a:cubicBezTo>
                  <a:pt x="448387" y="3088042"/>
                  <a:pt x="454667" y="3085446"/>
                  <a:pt x="462510" y="3086413"/>
                </a:cubicBezTo>
                <a:cubicBezTo>
                  <a:pt x="472711" y="3084301"/>
                  <a:pt x="482914" y="3082191"/>
                  <a:pt x="490758" y="3083158"/>
                </a:cubicBezTo>
                <a:cubicBezTo>
                  <a:pt x="486835" y="3082675"/>
                  <a:pt x="483309" y="3078870"/>
                  <a:pt x="479780" y="3075065"/>
                </a:cubicBezTo>
                <a:cubicBezTo>
                  <a:pt x="478214" y="3071502"/>
                  <a:pt x="478214" y="3071502"/>
                  <a:pt x="478609" y="3068181"/>
                </a:cubicBezTo>
                <a:cubicBezTo>
                  <a:pt x="471159" y="3063893"/>
                  <a:pt x="466067" y="3056526"/>
                  <a:pt x="459392" y="3062442"/>
                </a:cubicBezTo>
                <a:cubicBezTo>
                  <a:pt x="451944" y="3058154"/>
                  <a:pt x="447628" y="3060991"/>
                  <a:pt x="441347" y="3063586"/>
                </a:cubicBezTo>
                <a:cubicBezTo>
                  <a:pt x="437423" y="3063101"/>
                  <a:pt x="433104" y="3065939"/>
                  <a:pt x="428788" y="3068775"/>
                </a:cubicBezTo>
                <a:cubicBezTo>
                  <a:pt x="426825" y="3068534"/>
                  <a:pt x="424864" y="3068291"/>
                  <a:pt x="422902" y="3068049"/>
                </a:cubicBezTo>
                <a:cubicBezTo>
                  <a:pt x="420942" y="3067808"/>
                  <a:pt x="417414" y="3064003"/>
                  <a:pt x="417414" y="3064003"/>
                </a:cubicBezTo>
                <a:cubicBezTo>
                  <a:pt x="423297" y="3064729"/>
                  <a:pt x="429578" y="3062134"/>
                  <a:pt x="437423" y="3063101"/>
                </a:cubicBezTo>
                <a:cubicBezTo>
                  <a:pt x="438213" y="3056460"/>
                  <a:pt x="440175" y="3056702"/>
                  <a:pt x="442137" y="3056943"/>
                </a:cubicBezTo>
                <a:cubicBezTo>
                  <a:pt x="455865" y="3058637"/>
                  <a:pt x="471950" y="3057252"/>
                  <a:pt x="482151" y="3055140"/>
                </a:cubicBezTo>
                <a:cubicBezTo>
                  <a:pt x="494709" y="3049949"/>
                  <a:pt x="500990" y="3047355"/>
                  <a:pt x="511178" y="3062089"/>
                </a:cubicBezTo>
                <a:cubicBezTo>
                  <a:pt x="515496" y="3059253"/>
                  <a:pt x="518248" y="3052853"/>
                  <a:pt x="521000" y="3046453"/>
                </a:cubicBezTo>
                <a:cubicBezTo>
                  <a:pt x="547287" y="3042956"/>
                  <a:pt x="571615" y="3039218"/>
                  <a:pt x="597113" y="3042364"/>
                </a:cubicBezTo>
                <a:cubicBezTo>
                  <a:pt x="611632" y="3037414"/>
                  <a:pt x="628115" y="3032708"/>
                  <a:pt x="644593" y="3028001"/>
                </a:cubicBezTo>
                <a:cubicBezTo>
                  <a:pt x="642237" y="3031079"/>
                  <a:pt x="638315" y="3030596"/>
                  <a:pt x="635959" y="3033675"/>
                </a:cubicBezTo>
                <a:cubicBezTo>
                  <a:pt x="656363" y="3029453"/>
                  <a:pt x="676371" y="3028552"/>
                  <a:pt x="697943" y="3031212"/>
                </a:cubicBezTo>
                <a:cubicBezTo>
                  <a:pt x="703053" y="3021734"/>
                  <a:pt x="707369" y="3018896"/>
                  <a:pt x="712085" y="3012738"/>
                </a:cubicBezTo>
                <a:cubicBezTo>
                  <a:pt x="712085" y="3012738"/>
                  <a:pt x="714047" y="3012980"/>
                  <a:pt x="714442" y="3009660"/>
                </a:cubicBezTo>
                <a:cubicBezTo>
                  <a:pt x="712085" y="3012738"/>
                  <a:pt x="710123" y="3012496"/>
                  <a:pt x="708160" y="3012253"/>
                </a:cubicBezTo>
                <a:cubicBezTo>
                  <a:pt x="702278" y="3011529"/>
                  <a:pt x="696295" y="3011633"/>
                  <a:pt x="690165" y="3010877"/>
                </a:cubicBezTo>
                <a:lnTo>
                  <a:pt x="672254" y="3004672"/>
                </a:lnTo>
                <a:lnTo>
                  <a:pt x="693260" y="3003679"/>
                </a:lnTo>
                <a:cubicBezTo>
                  <a:pt x="686983" y="3006272"/>
                  <a:pt x="679533" y="3001984"/>
                  <a:pt x="671293" y="3004337"/>
                </a:cubicBezTo>
                <a:lnTo>
                  <a:pt x="672254" y="3004672"/>
                </a:lnTo>
                <a:lnTo>
                  <a:pt x="656236" y="3005429"/>
                </a:lnTo>
                <a:cubicBezTo>
                  <a:pt x="643534" y="3007654"/>
                  <a:pt x="630684" y="3011122"/>
                  <a:pt x="618322" y="3014652"/>
                </a:cubicBezTo>
                <a:cubicBezTo>
                  <a:pt x="618717" y="3011331"/>
                  <a:pt x="621073" y="3008253"/>
                  <a:pt x="621073" y="3008253"/>
                </a:cubicBezTo>
                <a:cubicBezTo>
                  <a:pt x="651678" y="3001918"/>
                  <a:pt x="681890" y="2998906"/>
                  <a:pt x="710531" y="2992330"/>
                </a:cubicBezTo>
                <a:cubicBezTo>
                  <a:pt x="718774" y="2989977"/>
                  <a:pt x="726619" y="2990945"/>
                  <a:pt x="734863" y="2988591"/>
                </a:cubicBezTo>
                <a:cubicBezTo>
                  <a:pt x="734863" y="2988591"/>
                  <a:pt x="736427" y="2992154"/>
                  <a:pt x="738387" y="2992396"/>
                </a:cubicBezTo>
                <a:cubicBezTo>
                  <a:pt x="742313" y="2992880"/>
                  <a:pt x="745840" y="2996685"/>
                  <a:pt x="749368" y="3000489"/>
                </a:cubicBezTo>
                <a:cubicBezTo>
                  <a:pt x="750934" y="3004052"/>
                  <a:pt x="750934" y="3004052"/>
                  <a:pt x="750934" y="3004052"/>
                </a:cubicBezTo>
                <a:cubicBezTo>
                  <a:pt x="750934" y="3004052"/>
                  <a:pt x="752498" y="3007615"/>
                  <a:pt x="752498" y="3007615"/>
                </a:cubicBezTo>
                <a:cubicBezTo>
                  <a:pt x="752498" y="3007615"/>
                  <a:pt x="752498" y="3007615"/>
                  <a:pt x="752103" y="3010935"/>
                </a:cubicBezTo>
                <a:cubicBezTo>
                  <a:pt x="752103" y="3010935"/>
                  <a:pt x="754065" y="3011177"/>
                  <a:pt x="753670" y="3014499"/>
                </a:cubicBezTo>
                <a:cubicBezTo>
                  <a:pt x="753670" y="3014499"/>
                  <a:pt x="751708" y="3014256"/>
                  <a:pt x="751708" y="3014256"/>
                </a:cubicBezTo>
                <a:cubicBezTo>
                  <a:pt x="751708" y="3014256"/>
                  <a:pt x="751313" y="3017577"/>
                  <a:pt x="751313" y="3017577"/>
                </a:cubicBezTo>
                <a:cubicBezTo>
                  <a:pt x="748563" y="3023977"/>
                  <a:pt x="749337" y="3034181"/>
                  <a:pt x="756013" y="3028265"/>
                </a:cubicBezTo>
                <a:cubicBezTo>
                  <a:pt x="758368" y="3025187"/>
                  <a:pt x="762686" y="3022350"/>
                  <a:pt x="766610" y="3022834"/>
                </a:cubicBezTo>
                <a:cubicBezTo>
                  <a:pt x="767005" y="3019512"/>
                  <a:pt x="767005" y="3019512"/>
                  <a:pt x="767400" y="3016191"/>
                </a:cubicBezTo>
                <a:cubicBezTo>
                  <a:pt x="771719" y="3013355"/>
                  <a:pt x="778391" y="3007438"/>
                  <a:pt x="782710" y="3004602"/>
                </a:cubicBezTo>
                <a:cubicBezTo>
                  <a:pt x="782710" y="3004602"/>
                  <a:pt x="783105" y="3001281"/>
                  <a:pt x="783105" y="3001281"/>
                </a:cubicBezTo>
                <a:cubicBezTo>
                  <a:pt x="783105" y="3001281"/>
                  <a:pt x="785066" y="3001523"/>
                  <a:pt x="785066" y="3001523"/>
                </a:cubicBezTo>
                <a:cubicBezTo>
                  <a:pt x="785066" y="3001523"/>
                  <a:pt x="788987" y="3002007"/>
                  <a:pt x="788987" y="3002007"/>
                </a:cubicBezTo>
                <a:cubicBezTo>
                  <a:pt x="791346" y="2998928"/>
                  <a:pt x="793702" y="2995848"/>
                  <a:pt x="793702" y="2995848"/>
                </a:cubicBezTo>
                <a:cubicBezTo>
                  <a:pt x="800770" y="2986613"/>
                  <a:pt x="807049" y="2984016"/>
                  <a:pt x="812934" y="2984741"/>
                </a:cubicBezTo>
                <a:cubicBezTo>
                  <a:pt x="818820" y="2985468"/>
                  <a:pt x="824702" y="2986193"/>
                  <a:pt x="832154" y="2990483"/>
                </a:cubicBezTo>
                <a:cubicBezTo>
                  <a:pt x="832154" y="2990483"/>
                  <a:pt x="834116" y="2990726"/>
                  <a:pt x="834116" y="2990726"/>
                </a:cubicBezTo>
                <a:cubicBezTo>
                  <a:pt x="835683" y="2994288"/>
                  <a:pt x="839606" y="2994772"/>
                  <a:pt x="841568" y="2995014"/>
                </a:cubicBezTo>
                <a:cubicBezTo>
                  <a:pt x="849020" y="2999302"/>
                  <a:pt x="856865" y="3000269"/>
                  <a:pt x="862764" y="2984149"/>
                </a:cubicBezTo>
                <a:cubicBezTo>
                  <a:pt x="865121" y="2981070"/>
                  <a:pt x="871007" y="2981797"/>
                  <a:pt x="874535" y="2985601"/>
                </a:cubicBezTo>
                <a:cubicBezTo>
                  <a:pt x="874535" y="2985601"/>
                  <a:pt x="874535" y="2985601"/>
                  <a:pt x="876497" y="2985843"/>
                </a:cubicBezTo>
                <a:cubicBezTo>
                  <a:pt x="887078" y="2997257"/>
                  <a:pt x="895320" y="2994904"/>
                  <a:pt x="906315" y="2986151"/>
                </a:cubicBezTo>
                <a:cubicBezTo>
                  <a:pt x="906710" y="2982830"/>
                  <a:pt x="908671" y="2983072"/>
                  <a:pt x="910631" y="2983313"/>
                </a:cubicBezTo>
                <a:cubicBezTo>
                  <a:pt x="911026" y="2979993"/>
                  <a:pt x="912987" y="2980235"/>
                  <a:pt x="912987" y="2980235"/>
                </a:cubicBezTo>
                <a:cubicBezTo>
                  <a:pt x="919662" y="2974320"/>
                  <a:pt x="926337" y="2968403"/>
                  <a:pt x="933010" y="2962488"/>
                </a:cubicBezTo>
                <a:cubicBezTo>
                  <a:pt x="933010" y="2962488"/>
                  <a:pt x="935368" y="2959408"/>
                  <a:pt x="935368" y="2959408"/>
                </a:cubicBezTo>
                <a:cubicBezTo>
                  <a:pt x="935368" y="2959408"/>
                  <a:pt x="937724" y="2956330"/>
                  <a:pt x="937724" y="2956330"/>
                </a:cubicBezTo>
                <a:cubicBezTo>
                  <a:pt x="937724" y="2956330"/>
                  <a:pt x="937724" y="2956330"/>
                  <a:pt x="927917" y="2955120"/>
                </a:cubicBezTo>
                <a:cubicBezTo>
                  <a:pt x="927917" y="2955120"/>
                  <a:pt x="927917" y="2955120"/>
                  <a:pt x="897310" y="2961453"/>
                </a:cubicBezTo>
                <a:cubicBezTo>
                  <a:pt x="897310" y="2961453"/>
                  <a:pt x="897310" y="2961453"/>
                  <a:pt x="893388" y="2960970"/>
                </a:cubicBezTo>
                <a:cubicBezTo>
                  <a:pt x="893388" y="2960970"/>
                  <a:pt x="893388" y="2960970"/>
                  <a:pt x="782738" y="2970910"/>
                </a:cubicBezTo>
                <a:cubicBezTo>
                  <a:pt x="782738" y="2970910"/>
                  <a:pt x="782738" y="2970910"/>
                  <a:pt x="774498" y="2973263"/>
                </a:cubicBezTo>
                <a:cubicBezTo>
                  <a:pt x="774498" y="2973263"/>
                  <a:pt x="774498" y="2973263"/>
                  <a:pt x="768614" y="2972537"/>
                </a:cubicBezTo>
                <a:cubicBezTo>
                  <a:pt x="768614" y="2972537"/>
                  <a:pt x="768614" y="2972537"/>
                  <a:pt x="694067" y="2980190"/>
                </a:cubicBezTo>
                <a:cubicBezTo>
                  <a:pt x="694067" y="2980190"/>
                  <a:pt x="692104" y="2979948"/>
                  <a:pt x="692104" y="2979948"/>
                </a:cubicBezTo>
                <a:cubicBezTo>
                  <a:pt x="707415" y="2968358"/>
                  <a:pt x="719198" y="2952964"/>
                  <a:pt x="735664" y="2965103"/>
                </a:cubicBezTo>
                <a:cubicBezTo>
                  <a:pt x="741153" y="2969150"/>
                  <a:pt x="747435" y="2966556"/>
                  <a:pt x="754110" y="2960639"/>
                </a:cubicBezTo>
                <a:cubicBezTo>
                  <a:pt x="760783" y="2954724"/>
                  <a:pt x="767062" y="2952128"/>
                  <a:pt x="775304" y="2949775"/>
                </a:cubicBezTo>
                <a:cubicBezTo>
                  <a:pt x="795310" y="2948873"/>
                  <a:pt x="812186" y="2940846"/>
                  <a:pt x="832592" y="2936624"/>
                </a:cubicBezTo>
                <a:cubicBezTo>
                  <a:pt x="850643" y="2935480"/>
                  <a:pt x="870259" y="2937900"/>
                  <a:pt x="889098" y="2930115"/>
                </a:cubicBezTo>
                <a:cubicBezTo>
                  <a:pt x="887533" y="2926551"/>
                  <a:pt x="885968" y="2922989"/>
                  <a:pt x="884401" y="2919426"/>
                </a:cubicBezTo>
                <a:cubicBezTo>
                  <a:pt x="877344" y="2911816"/>
                  <a:pt x="869892" y="2907528"/>
                  <a:pt x="862835" y="2899919"/>
                </a:cubicBezTo>
                <a:cubicBezTo>
                  <a:pt x="858914" y="2899435"/>
                  <a:pt x="857742" y="2892552"/>
                  <a:pt x="856571" y="2885667"/>
                </a:cubicBezTo>
                <a:cubicBezTo>
                  <a:pt x="852267" y="2871658"/>
                  <a:pt x="851095" y="2864775"/>
                  <a:pt x="849924" y="2857890"/>
                </a:cubicBezTo>
                <a:cubicBezTo>
                  <a:pt x="827556" y="2861871"/>
                  <a:pt x="804795" y="2869174"/>
                  <a:pt x="782432" y="2873153"/>
                </a:cubicBezTo>
                <a:cubicBezTo>
                  <a:pt x="776546" y="2872427"/>
                  <a:pt x="769082" y="2884985"/>
                  <a:pt x="764003" y="2860772"/>
                </a:cubicBezTo>
                <a:cubicBezTo>
                  <a:pt x="765966" y="2861014"/>
                  <a:pt x="768322" y="2857934"/>
                  <a:pt x="770677" y="2854856"/>
                </a:cubicBezTo>
                <a:cubicBezTo>
                  <a:pt x="789136" y="2833546"/>
                  <a:pt x="806376" y="2855890"/>
                  <a:pt x="825213" y="2848104"/>
                </a:cubicBezTo>
                <a:cubicBezTo>
                  <a:pt x="835418" y="2845994"/>
                  <a:pt x="844053" y="2840319"/>
                  <a:pt x="855823" y="2841771"/>
                </a:cubicBezTo>
                <a:cubicBezTo>
                  <a:pt x="880943" y="2831390"/>
                  <a:pt x="908800" y="2831458"/>
                  <a:pt x="934693" y="2831282"/>
                </a:cubicBezTo>
                <a:cubicBezTo>
                  <a:pt x="949213" y="2826333"/>
                  <a:pt x="963733" y="2821385"/>
                  <a:pt x="977859" y="2819756"/>
                </a:cubicBezTo>
                <a:cubicBezTo>
                  <a:pt x="966090" y="2818306"/>
                  <a:pt x="952361" y="2816611"/>
                  <a:pt x="940593" y="2815161"/>
                </a:cubicBezTo>
                <a:cubicBezTo>
                  <a:pt x="943739" y="2805441"/>
                  <a:pt x="946096" y="2802361"/>
                  <a:pt x="948057" y="2802603"/>
                </a:cubicBezTo>
                <a:cubicBezTo>
                  <a:pt x="991999" y="2801283"/>
                  <a:pt x="1034769" y="2793081"/>
                  <a:pt x="1076746" y="2791518"/>
                </a:cubicBezTo>
                <a:cubicBezTo>
                  <a:pt x="1084985" y="2789165"/>
                  <a:pt x="1094792" y="2790375"/>
                  <a:pt x="1103034" y="2788022"/>
                </a:cubicBezTo>
                <a:cubicBezTo>
                  <a:pt x="1096388" y="2760246"/>
                  <a:pt x="1094851" y="2722991"/>
                  <a:pt x="1100765" y="2690023"/>
                </a:cubicBezTo>
                <a:cubicBezTo>
                  <a:pt x="1102741" y="2673419"/>
                  <a:pt x="1107849" y="2663940"/>
                  <a:pt x="1114521" y="2658025"/>
                </a:cubicBezTo>
                <a:cubicBezTo>
                  <a:pt x="1119237" y="2651867"/>
                  <a:pt x="1123159" y="2652351"/>
                  <a:pt x="1127080" y="2652835"/>
                </a:cubicBezTo>
                <a:cubicBezTo>
                  <a:pt x="1125119" y="2652592"/>
                  <a:pt x="1123159" y="2652351"/>
                  <a:pt x="1123554" y="2649030"/>
                </a:cubicBezTo>
                <a:cubicBezTo>
                  <a:pt x="1119632" y="2648546"/>
                  <a:pt x="1116102" y="2644742"/>
                  <a:pt x="1115725" y="2631217"/>
                </a:cubicBezTo>
                <a:cubicBezTo>
                  <a:pt x="1107074" y="2653738"/>
                  <a:pt x="1090196" y="2661763"/>
                  <a:pt x="1082366" y="2643950"/>
                </a:cubicBezTo>
                <a:cubicBezTo>
                  <a:pt x="1079234" y="2636826"/>
                  <a:pt x="1078458" y="2626620"/>
                  <a:pt x="1083567" y="2617141"/>
                </a:cubicBezTo>
                <a:cubicBezTo>
                  <a:pt x="1094938" y="2621913"/>
                  <a:pt x="1105930" y="2613162"/>
                  <a:pt x="1116910" y="2621254"/>
                </a:cubicBezTo>
                <a:cubicBezTo>
                  <a:pt x="1119659" y="2614855"/>
                  <a:pt x="1121622" y="2615097"/>
                  <a:pt x="1124754" y="2622221"/>
                </a:cubicBezTo>
                <a:cubicBezTo>
                  <a:pt x="1138880" y="2620594"/>
                  <a:pt x="1156530" y="2622771"/>
                  <a:pt x="1171052" y="2617822"/>
                </a:cubicBezTo>
                <a:cubicBezTo>
                  <a:pt x="1171447" y="2614502"/>
                  <a:pt x="1175764" y="2611666"/>
                  <a:pt x="1173805" y="2611424"/>
                </a:cubicBezTo>
                <a:cubicBezTo>
                  <a:pt x="1162034" y="2609972"/>
                  <a:pt x="1151071" y="2585033"/>
                  <a:pt x="1137329" y="2600186"/>
                </a:cubicBezTo>
                <a:cubicBezTo>
                  <a:pt x="1136934" y="2603507"/>
                  <a:pt x="1133008" y="2603023"/>
                  <a:pt x="1133403" y="2599701"/>
                </a:cubicBezTo>
                <a:cubicBezTo>
                  <a:pt x="1124784" y="2588530"/>
                  <a:pt x="1114583" y="2590641"/>
                  <a:pt x="1107116" y="2603199"/>
                </a:cubicBezTo>
                <a:cubicBezTo>
                  <a:pt x="1105154" y="2602957"/>
                  <a:pt x="1101231" y="2602473"/>
                  <a:pt x="1101626" y="2599152"/>
                </a:cubicBezTo>
                <a:cubicBezTo>
                  <a:pt x="1098890" y="2588706"/>
                  <a:pt x="1101247" y="2585627"/>
                  <a:pt x="1105564" y="2582789"/>
                </a:cubicBezTo>
                <a:cubicBezTo>
                  <a:pt x="1109882" y="2579953"/>
                  <a:pt x="1115768" y="2580678"/>
                  <a:pt x="1120084" y="2577841"/>
                </a:cubicBezTo>
                <a:cubicBezTo>
                  <a:pt x="1145585" y="2580987"/>
                  <a:pt x="1171477" y="2580811"/>
                  <a:pt x="1197368" y="2580634"/>
                </a:cubicBezTo>
                <a:cubicBezTo>
                  <a:pt x="1205214" y="2581602"/>
                  <a:pt x="1213059" y="2582569"/>
                  <a:pt x="1222864" y="2583778"/>
                </a:cubicBezTo>
                <a:cubicBezTo>
                  <a:pt x="1227973" y="2574299"/>
                  <a:pt x="1235026" y="2581909"/>
                  <a:pt x="1240911" y="2582635"/>
                </a:cubicBezTo>
                <a:cubicBezTo>
                  <a:pt x="1246795" y="2583361"/>
                  <a:pt x="1252678" y="2584086"/>
                  <a:pt x="1258563" y="2584812"/>
                </a:cubicBezTo>
                <a:cubicBezTo>
                  <a:pt x="1261712" y="2575091"/>
                  <a:pt x="1267594" y="2575817"/>
                  <a:pt x="1271123" y="2579622"/>
                </a:cubicBezTo>
                <a:cubicBezTo>
                  <a:pt x="1273084" y="2579863"/>
                  <a:pt x="1273084" y="2579863"/>
                  <a:pt x="1275047" y="2580105"/>
                </a:cubicBezTo>
                <a:cubicBezTo>
                  <a:pt x="1277796" y="2573706"/>
                  <a:pt x="1280154" y="2570627"/>
                  <a:pt x="1282905" y="2564228"/>
                </a:cubicBezTo>
                <a:cubicBezTo>
                  <a:pt x="1260539" y="2568208"/>
                  <a:pt x="1238570" y="2568868"/>
                  <a:pt x="1216997" y="2566207"/>
                </a:cubicBezTo>
                <a:cubicBezTo>
                  <a:pt x="1212677" y="2569043"/>
                  <a:pt x="1208755" y="2568560"/>
                  <a:pt x="1206795" y="2568318"/>
                </a:cubicBezTo>
                <a:cubicBezTo>
                  <a:pt x="1204833" y="2568076"/>
                  <a:pt x="1204833" y="2568076"/>
                  <a:pt x="1202870" y="2567834"/>
                </a:cubicBezTo>
                <a:cubicBezTo>
                  <a:pt x="1200910" y="2567593"/>
                  <a:pt x="1198949" y="2567350"/>
                  <a:pt x="1196986" y="2567108"/>
                </a:cubicBezTo>
                <a:cubicBezTo>
                  <a:pt x="1195025" y="2566866"/>
                  <a:pt x="1195025" y="2566866"/>
                  <a:pt x="1193065" y="2566624"/>
                </a:cubicBezTo>
                <a:cubicBezTo>
                  <a:pt x="1191104" y="2566383"/>
                  <a:pt x="1189142" y="2566141"/>
                  <a:pt x="1187181" y="2565899"/>
                </a:cubicBezTo>
                <a:cubicBezTo>
                  <a:pt x="1180902" y="2568493"/>
                  <a:pt x="1176979" y="2568010"/>
                  <a:pt x="1170700" y="2570606"/>
                </a:cubicBezTo>
                <a:cubicBezTo>
                  <a:pt x="1168738" y="2570364"/>
                  <a:pt x="1166776" y="2570122"/>
                  <a:pt x="1166776" y="2570122"/>
                </a:cubicBezTo>
                <a:cubicBezTo>
                  <a:pt x="1164816" y="2569880"/>
                  <a:pt x="1162853" y="2569638"/>
                  <a:pt x="1162853" y="2569638"/>
                </a:cubicBezTo>
                <a:cubicBezTo>
                  <a:pt x="1160893" y="2569396"/>
                  <a:pt x="1160893" y="2569396"/>
                  <a:pt x="1158933" y="2569155"/>
                </a:cubicBezTo>
                <a:cubicBezTo>
                  <a:pt x="1151086" y="2568187"/>
                  <a:pt x="1145203" y="2567461"/>
                  <a:pt x="1138921" y="2570056"/>
                </a:cubicBezTo>
                <a:cubicBezTo>
                  <a:pt x="1134999" y="2569572"/>
                  <a:pt x="1133038" y="2569330"/>
                  <a:pt x="1131077" y="2569088"/>
                </a:cubicBezTo>
                <a:cubicBezTo>
                  <a:pt x="1125192" y="2568363"/>
                  <a:pt x="1115782" y="2563833"/>
                  <a:pt x="1111858" y="2563348"/>
                </a:cubicBezTo>
                <a:cubicBezTo>
                  <a:pt x="1105974" y="2562622"/>
                  <a:pt x="1105974" y="2562622"/>
                  <a:pt x="1108331" y="2559543"/>
                </a:cubicBezTo>
                <a:cubicBezTo>
                  <a:pt x="1110292" y="2559785"/>
                  <a:pt x="1110292" y="2559785"/>
                  <a:pt x="1110292" y="2559785"/>
                </a:cubicBezTo>
                <a:cubicBezTo>
                  <a:pt x="1116572" y="2557190"/>
                  <a:pt x="1122851" y="2554596"/>
                  <a:pt x="1131092" y="2552242"/>
                </a:cubicBezTo>
                <a:cubicBezTo>
                  <a:pt x="1145612" y="2547293"/>
                  <a:pt x="1162094" y="2542588"/>
                  <a:pt x="1178574" y="2537881"/>
                </a:cubicBezTo>
                <a:cubicBezTo>
                  <a:pt x="1178574" y="2537881"/>
                  <a:pt x="1178574" y="2537881"/>
                  <a:pt x="1180536" y="2538123"/>
                </a:cubicBezTo>
                <a:cubicBezTo>
                  <a:pt x="1178574" y="2537881"/>
                  <a:pt x="1177010" y="2534318"/>
                  <a:pt x="1177800" y="2527676"/>
                </a:cubicBezTo>
                <a:cubicBezTo>
                  <a:pt x="1176232" y="2524114"/>
                  <a:pt x="1176232" y="2524114"/>
                  <a:pt x="1174271" y="2523872"/>
                </a:cubicBezTo>
                <a:cubicBezTo>
                  <a:pt x="1168781" y="2519825"/>
                  <a:pt x="1162900" y="2519100"/>
                  <a:pt x="1157014" y="2518374"/>
                </a:cubicBezTo>
                <a:cubicBezTo>
                  <a:pt x="1158580" y="2521937"/>
                  <a:pt x="1160542" y="2522179"/>
                  <a:pt x="1160542" y="2522179"/>
                </a:cubicBezTo>
                <a:cubicBezTo>
                  <a:pt x="1157394" y="2531899"/>
                  <a:pt x="1154248" y="2541620"/>
                  <a:pt x="1151891" y="2544698"/>
                </a:cubicBezTo>
                <a:cubicBezTo>
                  <a:pt x="1149932" y="2544457"/>
                  <a:pt x="1145233" y="2533768"/>
                  <a:pt x="1146023" y="2527128"/>
                </a:cubicBezTo>
                <a:cubicBezTo>
                  <a:pt x="1146023" y="2527128"/>
                  <a:pt x="1146418" y="2523806"/>
                  <a:pt x="1146813" y="2520485"/>
                </a:cubicBezTo>
                <a:cubicBezTo>
                  <a:pt x="1140926" y="2519759"/>
                  <a:pt x="1136610" y="2522596"/>
                  <a:pt x="1130724" y="2521870"/>
                </a:cubicBezTo>
                <a:cubicBezTo>
                  <a:pt x="1114244" y="2526577"/>
                  <a:pt x="1100515" y="2524884"/>
                  <a:pt x="1086011" y="2512986"/>
                </a:cubicBezTo>
                <a:cubicBezTo>
                  <a:pt x="1096213" y="2510874"/>
                  <a:pt x="1106413" y="2508764"/>
                  <a:pt x="1118576" y="2506894"/>
                </a:cubicBezTo>
                <a:cubicBezTo>
                  <a:pt x="1121724" y="2497174"/>
                  <a:pt x="1117405" y="2500011"/>
                  <a:pt x="1117405" y="2500011"/>
                </a:cubicBezTo>
                <a:cubicBezTo>
                  <a:pt x="1107204" y="2502121"/>
                  <a:pt x="1107204" y="2502121"/>
                  <a:pt x="1098584" y="2490949"/>
                </a:cubicBezTo>
                <a:cubicBezTo>
                  <a:pt x="1103691" y="2481472"/>
                  <a:pt x="1109180" y="2485518"/>
                  <a:pt x="1115458" y="2482923"/>
                </a:cubicBezTo>
                <a:cubicBezTo>
                  <a:pt x="1109575" y="2482197"/>
                  <a:pt x="1103296" y="2484792"/>
                  <a:pt x="1099374" y="2484308"/>
                </a:cubicBezTo>
                <a:cubicBezTo>
                  <a:pt x="1097808" y="2480746"/>
                  <a:pt x="1098203" y="2477424"/>
                  <a:pt x="1098599" y="2474103"/>
                </a:cubicBezTo>
                <a:cubicBezTo>
                  <a:pt x="1102521" y="2474587"/>
                  <a:pt x="1106838" y="2471750"/>
                  <a:pt x="1111156" y="2468914"/>
                </a:cubicBezTo>
                <a:cubicBezTo>
                  <a:pt x="1111156" y="2468914"/>
                  <a:pt x="1111156" y="2468914"/>
                  <a:pt x="1111551" y="2465592"/>
                </a:cubicBezTo>
                <a:cubicBezTo>
                  <a:pt x="1111551" y="2465592"/>
                  <a:pt x="1111551" y="2465592"/>
                  <a:pt x="1111946" y="2462271"/>
                </a:cubicBezTo>
                <a:cubicBezTo>
                  <a:pt x="1109985" y="2462030"/>
                  <a:pt x="1109985" y="2462030"/>
                  <a:pt x="1108024" y="2461788"/>
                </a:cubicBezTo>
                <a:lnTo>
                  <a:pt x="1106062" y="2461546"/>
                </a:lnTo>
                <a:cubicBezTo>
                  <a:pt x="1108419" y="2458467"/>
                  <a:pt x="1110380" y="2458709"/>
                  <a:pt x="1112341" y="2458951"/>
                </a:cubicBezTo>
                <a:cubicBezTo>
                  <a:pt x="1113527" y="2448988"/>
                  <a:pt x="1116674" y="2439267"/>
                  <a:pt x="1120991" y="2436431"/>
                </a:cubicBezTo>
                <a:cubicBezTo>
                  <a:pt x="1124914" y="2436914"/>
                  <a:pt x="1130009" y="2444282"/>
                  <a:pt x="1130785" y="2454486"/>
                </a:cubicBezTo>
                <a:cubicBezTo>
                  <a:pt x="1137065" y="2451891"/>
                  <a:pt x="1141777" y="2445734"/>
                  <a:pt x="1146489" y="2439576"/>
                </a:cubicBezTo>
                <a:cubicBezTo>
                  <a:pt x="1142568" y="2439092"/>
                  <a:pt x="1140604" y="2438850"/>
                  <a:pt x="1136287" y="2441686"/>
                </a:cubicBezTo>
                <a:cubicBezTo>
                  <a:pt x="1140999" y="2435529"/>
                  <a:pt x="1147280" y="2432934"/>
                  <a:pt x="1151992" y="2426776"/>
                </a:cubicBezTo>
                <a:cubicBezTo>
                  <a:pt x="1151992" y="2426776"/>
                  <a:pt x="1151992" y="2426776"/>
                  <a:pt x="1153953" y="2427018"/>
                </a:cubicBezTo>
                <a:cubicBezTo>
                  <a:pt x="1143766" y="2412283"/>
                  <a:pt x="1135937" y="2394470"/>
                  <a:pt x="1128104" y="2376656"/>
                </a:cubicBezTo>
                <a:cubicBezTo>
                  <a:pt x="1128895" y="2370014"/>
                  <a:pt x="1133213" y="2367177"/>
                  <a:pt x="1137531" y="2364340"/>
                </a:cubicBezTo>
                <a:cubicBezTo>
                  <a:pt x="1135569" y="2364098"/>
                  <a:pt x="1131647" y="2363614"/>
                  <a:pt x="1131647" y="2363614"/>
                </a:cubicBezTo>
                <a:cubicBezTo>
                  <a:pt x="1124973" y="2369530"/>
                  <a:pt x="1106927" y="2370674"/>
                  <a:pt x="1104173" y="2377074"/>
                </a:cubicBezTo>
                <a:cubicBezTo>
                  <a:pt x="1104173" y="2377074"/>
                  <a:pt x="1104173" y="2377074"/>
                  <a:pt x="1103778" y="2380394"/>
                </a:cubicBezTo>
                <a:cubicBezTo>
                  <a:pt x="1105741" y="2380636"/>
                  <a:pt x="1107307" y="2384199"/>
                  <a:pt x="1108873" y="2387763"/>
                </a:cubicBezTo>
                <a:cubicBezTo>
                  <a:pt x="1105727" y="2397482"/>
                  <a:pt x="1102580" y="2407202"/>
                  <a:pt x="1100221" y="2410281"/>
                </a:cubicBezTo>
                <a:cubicBezTo>
                  <a:pt x="1098261" y="2410040"/>
                  <a:pt x="1093564" y="2399352"/>
                  <a:pt x="1093959" y="2396030"/>
                </a:cubicBezTo>
                <a:cubicBezTo>
                  <a:pt x="1093959" y="2396030"/>
                  <a:pt x="1094354" y="2392710"/>
                  <a:pt x="1094354" y="2392710"/>
                </a:cubicBezTo>
                <a:cubicBezTo>
                  <a:pt x="1088470" y="2391985"/>
                  <a:pt x="1082982" y="2387938"/>
                  <a:pt x="1079057" y="2387454"/>
                </a:cubicBezTo>
                <a:cubicBezTo>
                  <a:pt x="1069251" y="2386245"/>
                  <a:pt x="1056693" y="2391434"/>
                  <a:pt x="1048847" y="2390467"/>
                </a:cubicBezTo>
                <a:cubicBezTo>
                  <a:pt x="1044925" y="2389983"/>
                  <a:pt x="1046886" y="2390224"/>
                  <a:pt x="1046886" y="2390224"/>
                </a:cubicBezTo>
                <a:cubicBezTo>
                  <a:pt x="1042568" y="2393063"/>
                  <a:pt x="1040226" y="2379295"/>
                  <a:pt x="1039054" y="2372411"/>
                </a:cubicBezTo>
                <a:cubicBezTo>
                  <a:pt x="1039449" y="2369090"/>
                  <a:pt x="1039054" y="2372411"/>
                  <a:pt x="1039449" y="2369090"/>
                </a:cubicBezTo>
                <a:cubicBezTo>
                  <a:pt x="1019045" y="2373313"/>
                  <a:pt x="998641" y="2377535"/>
                  <a:pt x="977463" y="2371554"/>
                </a:cubicBezTo>
                <a:cubicBezTo>
                  <a:pt x="979425" y="2371796"/>
                  <a:pt x="981781" y="2368716"/>
                  <a:pt x="983741" y="2368958"/>
                </a:cubicBezTo>
                <a:cubicBezTo>
                  <a:pt x="970787" y="2377469"/>
                  <a:pt x="960202" y="2366055"/>
                  <a:pt x="955126" y="2341843"/>
                </a:cubicBezTo>
                <a:cubicBezTo>
                  <a:pt x="955521" y="2338520"/>
                  <a:pt x="953954" y="2334958"/>
                  <a:pt x="954349" y="2331638"/>
                </a:cubicBezTo>
                <a:cubicBezTo>
                  <a:pt x="952387" y="2331396"/>
                  <a:pt x="946502" y="2330670"/>
                  <a:pt x="944936" y="2327106"/>
                </a:cubicBezTo>
                <a:cubicBezTo>
                  <a:pt x="947687" y="2320708"/>
                  <a:pt x="951611" y="2321191"/>
                  <a:pt x="955930" y="2318355"/>
                </a:cubicBezTo>
                <a:cubicBezTo>
                  <a:pt x="957511" y="2305071"/>
                  <a:pt x="962619" y="2295592"/>
                  <a:pt x="971254" y="2289917"/>
                </a:cubicBezTo>
                <a:cubicBezTo>
                  <a:pt x="984210" y="2281407"/>
                  <a:pt x="993621" y="2285938"/>
                  <a:pt x="999886" y="2300188"/>
                </a:cubicBezTo>
                <a:cubicBezTo>
                  <a:pt x="1012443" y="2294997"/>
                  <a:pt x="1024212" y="2296449"/>
                  <a:pt x="1031662" y="2300738"/>
                </a:cubicBezTo>
                <a:lnTo>
                  <a:pt x="1033505" y="2301977"/>
                </a:lnTo>
                <a:lnTo>
                  <a:pt x="1033229" y="2304301"/>
                </a:lnTo>
                <a:cubicBezTo>
                  <a:pt x="1035980" y="2297901"/>
                  <a:pt x="1037942" y="2298143"/>
                  <a:pt x="1040299" y="2295064"/>
                </a:cubicBezTo>
                <a:cubicBezTo>
                  <a:pt x="1044617" y="2292227"/>
                  <a:pt x="1048934" y="2289391"/>
                  <a:pt x="1052858" y="2289874"/>
                </a:cubicBezTo>
                <a:cubicBezTo>
                  <a:pt x="1054819" y="2290117"/>
                  <a:pt x="1056386" y="2293679"/>
                  <a:pt x="1058346" y="2293920"/>
                </a:cubicBezTo>
                <a:cubicBezTo>
                  <a:pt x="1064626" y="2291326"/>
                  <a:pt x="1075223" y="2285894"/>
                  <a:pt x="1077959" y="2296340"/>
                </a:cubicBezTo>
                <a:cubicBezTo>
                  <a:pt x="1081094" y="2303464"/>
                  <a:pt x="1082659" y="2307029"/>
                  <a:pt x="1086582" y="2307512"/>
                </a:cubicBezTo>
                <a:cubicBezTo>
                  <a:pt x="1104629" y="2306368"/>
                  <a:pt x="1128954" y="2302630"/>
                  <a:pt x="1149754" y="2295086"/>
                </a:cubicBezTo>
                <a:cubicBezTo>
                  <a:pt x="1136024" y="2293393"/>
                  <a:pt x="1125047" y="2285300"/>
                  <a:pt x="1114464" y="2273886"/>
                </a:cubicBezTo>
                <a:cubicBezTo>
                  <a:pt x="1100339" y="2275513"/>
                  <a:pt x="1086216" y="2277141"/>
                  <a:pt x="1072091" y="2278768"/>
                </a:cubicBezTo>
                <a:cubicBezTo>
                  <a:pt x="1061888" y="2280880"/>
                  <a:pt x="1050119" y="2279428"/>
                  <a:pt x="1037956" y="2281297"/>
                </a:cubicBezTo>
                <a:cubicBezTo>
                  <a:pt x="1034033" y="2280813"/>
                  <a:pt x="1032073" y="2280571"/>
                  <a:pt x="1028149" y="2280087"/>
                </a:cubicBezTo>
                <a:cubicBezTo>
                  <a:pt x="1030111" y="2280329"/>
                  <a:pt x="1032468" y="2277250"/>
                  <a:pt x="1034428" y="2277493"/>
                </a:cubicBezTo>
                <a:cubicBezTo>
                  <a:pt x="1026978" y="2273205"/>
                  <a:pt x="1023451" y="2269398"/>
                  <a:pt x="1022279" y="2262515"/>
                </a:cubicBezTo>
                <a:cubicBezTo>
                  <a:pt x="1020714" y="2258953"/>
                  <a:pt x="1026217" y="2246154"/>
                  <a:pt x="1027008" y="2239511"/>
                </a:cubicBezTo>
                <a:cubicBezTo>
                  <a:pt x="1021124" y="2238786"/>
                  <a:pt x="1012883" y="2241139"/>
                  <a:pt x="1006999" y="2240413"/>
                </a:cubicBezTo>
                <a:cubicBezTo>
                  <a:pt x="1005432" y="2236850"/>
                  <a:pt x="1006222" y="2230209"/>
                  <a:pt x="1007012" y="2223568"/>
                </a:cubicBezTo>
                <a:cubicBezTo>
                  <a:pt x="1054101" y="2212527"/>
                  <a:pt x="1099241" y="2184399"/>
                  <a:pt x="1147880" y="2193768"/>
                </a:cubicBezTo>
                <a:cubicBezTo>
                  <a:pt x="1158081" y="2191655"/>
                  <a:pt x="1166321" y="2189303"/>
                  <a:pt x="1174563" y="2186950"/>
                </a:cubicBezTo>
                <a:cubicBezTo>
                  <a:pt x="1175354" y="2180308"/>
                  <a:pt x="1177709" y="2177229"/>
                  <a:pt x="1182421" y="2171072"/>
                </a:cubicBezTo>
                <a:cubicBezTo>
                  <a:pt x="1183592" y="2177955"/>
                  <a:pt x="1185158" y="2181517"/>
                  <a:pt x="1184763" y="2184840"/>
                </a:cubicBezTo>
                <a:cubicBezTo>
                  <a:pt x="1189083" y="2182001"/>
                  <a:pt x="1193402" y="2179165"/>
                  <a:pt x="1197719" y="2176327"/>
                </a:cubicBezTo>
                <a:cubicBezTo>
                  <a:pt x="1202431" y="2170169"/>
                  <a:pt x="1206751" y="2167333"/>
                  <a:pt x="1211066" y="2164495"/>
                </a:cubicBezTo>
                <a:cubicBezTo>
                  <a:pt x="1213425" y="2161416"/>
                  <a:pt x="1213425" y="2161416"/>
                  <a:pt x="1213425" y="2161416"/>
                </a:cubicBezTo>
                <a:cubicBezTo>
                  <a:pt x="1217742" y="2158580"/>
                  <a:pt x="1222061" y="2155743"/>
                  <a:pt x="1225983" y="2156227"/>
                </a:cubicBezTo>
                <a:cubicBezTo>
                  <a:pt x="1226378" y="2152906"/>
                  <a:pt x="1226773" y="2149584"/>
                  <a:pt x="1227168" y="2146264"/>
                </a:cubicBezTo>
                <a:cubicBezTo>
                  <a:pt x="1229922" y="2139865"/>
                  <a:pt x="1232672" y="2133464"/>
                  <a:pt x="1234632" y="2133706"/>
                </a:cubicBezTo>
                <a:cubicBezTo>
                  <a:pt x="1220508" y="2135333"/>
                  <a:pt x="1204817" y="2133398"/>
                  <a:pt x="1188730" y="2134785"/>
                </a:cubicBezTo>
                <a:cubicBezTo>
                  <a:pt x="1174213" y="2139732"/>
                  <a:pt x="1159691" y="2144681"/>
                  <a:pt x="1147543" y="2129704"/>
                </a:cubicBezTo>
                <a:cubicBezTo>
                  <a:pt x="1145186" y="2132783"/>
                  <a:pt x="1141659" y="2128979"/>
                  <a:pt x="1139698" y="2128737"/>
                </a:cubicBezTo>
                <a:cubicBezTo>
                  <a:pt x="1141659" y="2128979"/>
                  <a:pt x="1141659" y="2128979"/>
                  <a:pt x="1144016" y="2125899"/>
                </a:cubicBezTo>
                <a:cubicBezTo>
                  <a:pt x="1140489" y="2122094"/>
                  <a:pt x="1138922" y="2118532"/>
                  <a:pt x="1135393" y="2114728"/>
                </a:cubicBezTo>
                <a:cubicBezTo>
                  <a:pt x="1149519" y="2113099"/>
                  <a:pt x="1163247" y="2114792"/>
                  <a:pt x="1176979" y="2116486"/>
                </a:cubicBezTo>
                <a:cubicBezTo>
                  <a:pt x="1187574" y="2111055"/>
                  <a:pt x="1199739" y="2109185"/>
                  <a:pt x="1209545" y="2110395"/>
                </a:cubicBezTo>
                <a:cubicBezTo>
                  <a:pt x="1213864" y="2107558"/>
                  <a:pt x="1216220" y="2104479"/>
                  <a:pt x="1220538" y="2101642"/>
                </a:cubicBezTo>
                <a:cubicBezTo>
                  <a:pt x="1226817" y="2099047"/>
                  <a:pt x="1235059" y="2096693"/>
                  <a:pt x="1241337" y="2094098"/>
                </a:cubicBezTo>
                <a:cubicBezTo>
                  <a:pt x="1239770" y="2090536"/>
                  <a:pt x="1240165" y="2087215"/>
                  <a:pt x="1240560" y="2083893"/>
                </a:cubicBezTo>
                <a:cubicBezTo>
                  <a:pt x="1240955" y="2080573"/>
                  <a:pt x="1244103" y="2070852"/>
                  <a:pt x="1246064" y="2071094"/>
                </a:cubicBezTo>
                <a:cubicBezTo>
                  <a:pt x="1248025" y="2071336"/>
                  <a:pt x="1251157" y="2078462"/>
                  <a:pt x="1250367" y="2085103"/>
                </a:cubicBezTo>
                <a:cubicBezTo>
                  <a:pt x="1249972" y="2088424"/>
                  <a:pt x="1249577" y="2091745"/>
                  <a:pt x="1247220" y="2094824"/>
                </a:cubicBezTo>
                <a:cubicBezTo>
                  <a:pt x="1253499" y="2092229"/>
                  <a:pt x="1259382" y="2092955"/>
                  <a:pt x="1265267" y="2093680"/>
                </a:cubicBezTo>
                <a:cubicBezTo>
                  <a:pt x="1275470" y="2091569"/>
                  <a:pt x="1285275" y="2092779"/>
                  <a:pt x="1295477" y="2090667"/>
                </a:cubicBezTo>
                <a:cubicBezTo>
                  <a:pt x="1297438" y="2090908"/>
                  <a:pt x="1297438" y="2090908"/>
                  <a:pt x="1299794" y="2087830"/>
                </a:cubicBezTo>
                <a:cubicBezTo>
                  <a:pt x="1299794" y="2087830"/>
                  <a:pt x="1298623" y="2080948"/>
                  <a:pt x="1300584" y="2081189"/>
                </a:cubicBezTo>
                <a:cubicBezTo>
                  <a:pt x="1303337" y="2074788"/>
                  <a:pt x="1307654" y="2071952"/>
                  <a:pt x="1312747" y="2079319"/>
                </a:cubicBezTo>
                <a:cubicBezTo>
                  <a:pt x="1313142" y="2075998"/>
                  <a:pt x="1315895" y="2069598"/>
                  <a:pt x="1316290" y="2066277"/>
                </a:cubicBezTo>
                <a:cubicBezTo>
                  <a:pt x="1294319" y="2066938"/>
                  <a:pt x="1274313" y="2067839"/>
                  <a:pt x="1252343" y="2068499"/>
                </a:cubicBezTo>
                <a:cubicBezTo>
                  <a:pt x="1242141" y="2070610"/>
                  <a:pt x="1229978" y="2072480"/>
                  <a:pt x="1219777" y="2074591"/>
                </a:cubicBezTo>
                <a:cubicBezTo>
                  <a:pt x="1207217" y="2079781"/>
                  <a:pt x="1194658" y="2084971"/>
                  <a:pt x="1181326" y="2079958"/>
                </a:cubicBezTo>
                <a:cubicBezTo>
                  <a:pt x="1177007" y="2082794"/>
                  <a:pt x="1170727" y="2085389"/>
                  <a:pt x="1166409" y="2088226"/>
                </a:cubicBezTo>
                <a:cubicBezTo>
                  <a:pt x="1158959" y="2083938"/>
                  <a:pt x="1149549" y="2079407"/>
                  <a:pt x="1141704" y="2078440"/>
                </a:cubicBezTo>
                <a:cubicBezTo>
                  <a:pt x="1127579" y="2080067"/>
                  <a:pt x="1115415" y="2081936"/>
                  <a:pt x="1103251" y="2083806"/>
                </a:cubicBezTo>
                <a:cubicBezTo>
                  <a:pt x="1102460" y="2090447"/>
                  <a:pt x="1102065" y="2093768"/>
                  <a:pt x="1103238" y="2100652"/>
                </a:cubicBezTo>
                <a:cubicBezTo>
                  <a:pt x="1094998" y="2103005"/>
                  <a:pt x="1091865" y="2095881"/>
                  <a:pt x="1091089" y="2085676"/>
                </a:cubicBezTo>
                <a:cubicBezTo>
                  <a:pt x="1083243" y="2084708"/>
                  <a:pt x="1075003" y="2087061"/>
                  <a:pt x="1067156" y="2086093"/>
                </a:cubicBezTo>
                <a:cubicBezTo>
                  <a:pt x="1067551" y="2082773"/>
                  <a:pt x="1071871" y="2079936"/>
                  <a:pt x="1073830" y="2080178"/>
                </a:cubicBezTo>
                <a:cubicBezTo>
                  <a:pt x="1077755" y="2080662"/>
                  <a:pt x="1082073" y="2077824"/>
                  <a:pt x="1085995" y="2078308"/>
                </a:cubicBezTo>
                <a:cubicBezTo>
                  <a:pt x="1085995" y="2078308"/>
                  <a:pt x="1084429" y="2074745"/>
                  <a:pt x="1084824" y="2071425"/>
                </a:cubicBezTo>
                <a:cubicBezTo>
                  <a:pt x="1085614" y="2064783"/>
                  <a:pt x="1087971" y="2061704"/>
                  <a:pt x="1090327" y="2058625"/>
                </a:cubicBezTo>
                <a:cubicBezTo>
                  <a:pt x="1109561" y="2047519"/>
                  <a:pt x="1127607" y="2046375"/>
                  <a:pt x="1145655" y="2045231"/>
                </a:cubicBezTo>
                <a:cubicBezTo>
                  <a:pt x="1148012" y="2042153"/>
                  <a:pt x="1145260" y="2048553"/>
                  <a:pt x="1148012" y="2042153"/>
                </a:cubicBezTo>
                <a:cubicBezTo>
                  <a:pt x="1148407" y="2038832"/>
                  <a:pt x="1148802" y="2035512"/>
                  <a:pt x="1149197" y="2032190"/>
                </a:cubicBezTo>
                <a:cubicBezTo>
                  <a:pt x="1149197" y="2032190"/>
                  <a:pt x="1149197" y="2032190"/>
                  <a:pt x="1177445" y="2028935"/>
                </a:cubicBezTo>
                <a:cubicBezTo>
                  <a:pt x="1159793" y="2026758"/>
                  <a:pt x="1141746" y="2027902"/>
                  <a:pt x="1121738" y="2028803"/>
                </a:cubicBezTo>
                <a:cubicBezTo>
                  <a:pt x="1119778" y="2028561"/>
                  <a:pt x="1117815" y="2028319"/>
                  <a:pt x="1115855" y="2028077"/>
                </a:cubicBezTo>
                <a:cubicBezTo>
                  <a:pt x="1111932" y="2027593"/>
                  <a:pt x="1108800" y="2020469"/>
                  <a:pt x="1104877" y="2019984"/>
                </a:cubicBezTo>
                <a:cubicBezTo>
                  <a:pt x="1095069" y="2018775"/>
                  <a:pt x="1082512" y="2023965"/>
                  <a:pt x="1076232" y="2026561"/>
                </a:cubicBezTo>
                <a:cubicBezTo>
                  <a:pt x="1070348" y="2025835"/>
                  <a:pt x="1074270" y="2026319"/>
                  <a:pt x="1072309" y="2026077"/>
                </a:cubicBezTo>
                <a:cubicBezTo>
                  <a:pt x="1069953" y="2029156"/>
                  <a:pt x="1068005" y="2012068"/>
                  <a:pt x="1066834" y="2005184"/>
                </a:cubicBezTo>
                <a:cubicBezTo>
                  <a:pt x="1065268" y="2001622"/>
                  <a:pt x="1066834" y="2005184"/>
                  <a:pt x="1065268" y="2001622"/>
                </a:cubicBezTo>
                <a:cubicBezTo>
                  <a:pt x="1044863" y="2005842"/>
                  <a:pt x="1024462" y="2010066"/>
                  <a:pt x="1003278" y="2004084"/>
                </a:cubicBezTo>
                <a:cubicBezTo>
                  <a:pt x="1005240" y="2004327"/>
                  <a:pt x="1009560" y="2001488"/>
                  <a:pt x="1013877" y="1998652"/>
                </a:cubicBezTo>
                <a:cubicBezTo>
                  <a:pt x="1013877" y="1998652"/>
                  <a:pt x="1013877" y="1998652"/>
                  <a:pt x="1090386" y="1991240"/>
                </a:cubicBezTo>
                <a:cubicBezTo>
                  <a:pt x="1088821" y="1987678"/>
                  <a:pt x="1089216" y="1984356"/>
                  <a:pt x="1089611" y="1981036"/>
                </a:cubicBezTo>
                <a:cubicBezTo>
                  <a:pt x="1089611" y="1981036"/>
                  <a:pt x="1091967" y="1977958"/>
                  <a:pt x="1093929" y="1978199"/>
                </a:cubicBezTo>
                <a:cubicBezTo>
                  <a:pt x="1093533" y="1981520"/>
                  <a:pt x="1093138" y="1984840"/>
                  <a:pt x="1094704" y="1988404"/>
                </a:cubicBezTo>
                <a:cubicBezTo>
                  <a:pt x="1094704" y="1988404"/>
                  <a:pt x="1094704" y="1988404"/>
                  <a:pt x="1157086" y="1982621"/>
                </a:cubicBezTo>
                <a:cubicBezTo>
                  <a:pt x="1168077" y="1973866"/>
                  <a:pt x="1177503" y="1961551"/>
                  <a:pt x="1183007" y="1948752"/>
                </a:cubicBezTo>
                <a:cubicBezTo>
                  <a:pt x="1142201" y="1957197"/>
                  <a:pt x="1066087" y="1961287"/>
                  <a:pt x="1035481" y="1967622"/>
                </a:cubicBezTo>
                <a:cubicBezTo>
                  <a:pt x="1029628" y="1933203"/>
                  <a:pt x="1034342" y="1927045"/>
                  <a:pt x="1055138" y="1919502"/>
                </a:cubicBezTo>
                <a:cubicBezTo>
                  <a:pt x="1051612" y="1915697"/>
                  <a:pt x="1048084" y="1911892"/>
                  <a:pt x="1045346" y="1901445"/>
                </a:cubicBezTo>
                <a:cubicBezTo>
                  <a:pt x="1043780" y="1897883"/>
                  <a:pt x="1042214" y="1894320"/>
                  <a:pt x="1040648" y="1890758"/>
                </a:cubicBezTo>
                <a:cubicBezTo>
                  <a:pt x="1039084" y="1887195"/>
                  <a:pt x="1037122" y="1886953"/>
                  <a:pt x="1037518" y="1883632"/>
                </a:cubicBezTo>
                <a:cubicBezTo>
                  <a:pt x="1037518" y="1883632"/>
                  <a:pt x="1037518" y="1883632"/>
                  <a:pt x="997101" y="1888756"/>
                </a:cubicBezTo>
                <a:cubicBezTo>
                  <a:pt x="1002210" y="1879278"/>
                  <a:pt x="1006923" y="1873120"/>
                  <a:pt x="1011638" y="1866962"/>
                </a:cubicBezTo>
                <a:cubicBezTo>
                  <a:pt x="1009676" y="1866720"/>
                  <a:pt x="1010071" y="1863399"/>
                  <a:pt x="1010071" y="1863399"/>
                </a:cubicBezTo>
                <a:cubicBezTo>
                  <a:pt x="1008899" y="1856515"/>
                  <a:pt x="1012047" y="1846795"/>
                  <a:pt x="1016365" y="1843957"/>
                </a:cubicBezTo>
                <a:cubicBezTo>
                  <a:pt x="1018325" y="1844199"/>
                  <a:pt x="1019498" y="1851083"/>
                  <a:pt x="1023023" y="1854888"/>
                </a:cubicBezTo>
                <a:cubicBezTo>
                  <a:pt x="1024986" y="1855130"/>
                  <a:pt x="1027343" y="1852052"/>
                  <a:pt x="1029699" y="1848973"/>
                </a:cubicBezTo>
                <a:cubicBezTo>
                  <a:pt x="1041088" y="1836899"/>
                  <a:pt x="1049723" y="1831224"/>
                  <a:pt x="1059515" y="1849279"/>
                </a:cubicBezTo>
                <a:cubicBezTo>
                  <a:pt x="1063042" y="1853085"/>
                  <a:pt x="1070097" y="1860694"/>
                  <a:pt x="1072850" y="1854295"/>
                </a:cubicBezTo>
                <a:cubicBezTo>
                  <a:pt x="1073245" y="1850974"/>
                  <a:pt x="1073245" y="1850974"/>
                  <a:pt x="1073245" y="1850974"/>
                </a:cubicBezTo>
                <a:cubicBezTo>
                  <a:pt x="1073640" y="1847653"/>
                  <a:pt x="1075996" y="1844574"/>
                  <a:pt x="1076391" y="1841253"/>
                </a:cubicBezTo>
                <a:cubicBezTo>
                  <a:pt x="1072468" y="1840770"/>
                  <a:pt x="1069337" y="1833643"/>
                  <a:pt x="1070918" y="1820361"/>
                </a:cubicBezTo>
                <a:cubicBezTo>
                  <a:pt x="1070918" y="1820361"/>
                  <a:pt x="1070918" y="1820361"/>
                  <a:pt x="1071313" y="1817040"/>
                </a:cubicBezTo>
                <a:cubicBezTo>
                  <a:pt x="1063072" y="1819392"/>
                  <a:pt x="1055621" y="1815104"/>
                  <a:pt x="1049738" y="1814378"/>
                </a:cubicBezTo>
                <a:cubicBezTo>
                  <a:pt x="1036402" y="1809364"/>
                  <a:pt x="1046592" y="1824100"/>
                  <a:pt x="1038746" y="1823132"/>
                </a:cubicBezTo>
                <a:cubicBezTo>
                  <a:pt x="1032465" y="1825727"/>
                  <a:pt x="1024223" y="1828079"/>
                  <a:pt x="1016380" y="1827112"/>
                </a:cubicBezTo>
                <a:cubicBezTo>
                  <a:pt x="1008137" y="1829465"/>
                  <a:pt x="1003424" y="1835623"/>
                  <a:pt x="995590" y="1817809"/>
                </a:cubicBezTo>
                <a:cubicBezTo>
                  <a:pt x="992853" y="1807362"/>
                  <a:pt x="977542" y="1818953"/>
                  <a:pt x="975184" y="1822031"/>
                </a:cubicBezTo>
                <a:cubicBezTo>
                  <a:pt x="971261" y="1821547"/>
                  <a:pt x="973618" y="1818468"/>
                  <a:pt x="973223" y="1821789"/>
                </a:cubicBezTo>
                <a:cubicBezTo>
                  <a:pt x="964190" y="1830783"/>
                  <a:pt x="959081" y="1840263"/>
                  <a:pt x="950855" y="1825769"/>
                </a:cubicBezTo>
                <a:cubicBezTo>
                  <a:pt x="948893" y="1825528"/>
                  <a:pt x="942613" y="1828122"/>
                  <a:pt x="942613" y="1828122"/>
                </a:cubicBezTo>
                <a:cubicBezTo>
                  <a:pt x="933977" y="1833796"/>
                  <a:pt x="917892" y="1835183"/>
                  <a:pt x="914747" y="1844903"/>
                </a:cubicBezTo>
                <a:cubicBezTo>
                  <a:pt x="912390" y="1847983"/>
                  <a:pt x="912390" y="1847983"/>
                  <a:pt x="912390" y="1847983"/>
                </a:cubicBezTo>
                <a:cubicBezTo>
                  <a:pt x="905700" y="1870743"/>
                  <a:pt x="895910" y="1852688"/>
                  <a:pt x="888065" y="1851721"/>
                </a:cubicBezTo>
                <a:cubicBezTo>
                  <a:pt x="880219" y="1850753"/>
                  <a:pt x="865696" y="1855701"/>
                  <a:pt x="859812" y="1854976"/>
                </a:cubicBezTo>
                <a:cubicBezTo>
                  <a:pt x="853534" y="1857571"/>
                  <a:pt x="857455" y="1858054"/>
                  <a:pt x="857850" y="1854734"/>
                </a:cubicBezTo>
                <a:cubicBezTo>
                  <a:pt x="853138" y="1860892"/>
                  <a:pt x="851191" y="1843803"/>
                  <a:pt x="850020" y="1836919"/>
                </a:cubicBezTo>
                <a:cubicBezTo>
                  <a:pt x="848847" y="1830036"/>
                  <a:pt x="850020" y="1836919"/>
                  <a:pt x="850415" y="1833598"/>
                </a:cubicBezTo>
                <a:cubicBezTo>
                  <a:pt x="828049" y="1837580"/>
                  <a:pt x="807646" y="1841802"/>
                  <a:pt x="788429" y="1836062"/>
                </a:cubicBezTo>
                <a:cubicBezTo>
                  <a:pt x="795103" y="1830145"/>
                  <a:pt x="810017" y="1821877"/>
                  <a:pt x="815901" y="1822603"/>
                </a:cubicBezTo>
                <a:cubicBezTo>
                  <a:pt x="829630" y="1824296"/>
                  <a:pt x="825708" y="1823813"/>
                  <a:pt x="823367" y="1810046"/>
                </a:cubicBezTo>
                <a:cubicBezTo>
                  <a:pt x="823367" y="1810046"/>
                  <a:pt x="823763" y="1806724"/>
                  <a:pt x="823763" y="1806724"/>
                </a:cubicBezTo>
                <a:cubicBezTo>
                  <a:pt x="816708" y="1799116"/>
                  <a:pt x="808465" y="1801468"/>
                  <a:pt x="802187" y="1804062"/>
                </a:cubicBezTo>
                <a:cubicBezTo>
                  <a:pt x="797869" y="1806901"/>
                  <a:pt x="791986" y="1806175"/>
                  <a:pt x="787667" y="1809011"/>
                </a:cubicBezTo>
                <a:cubicBezTo>
                  <a:pt x="787667" y="1809011"/>
                  <a:pt x="787667" y="1809011"/>
                  <a:pt x="785705" y="1808770"/>
                </a:cubicBezTo>
                <a:cubicBezTo>
                  <a:pt x="785310" y="1812090"/>
                  <a:pt x="783350" y="1811849"/>
                  <a:pt x="781388" y="1811606"/>
                </a:cubicBezTo>
                <a:cubicBezTo>
                  <a:pt x="777467" y="1811123"/>
                  <a:pt x="771187" y="1813718"/>
                  <a:pt x="767263" y="1813233"/>
                </a:cubicBezTo>
                <a:cubicBezTo>
                  <a:pt x="763341" y="1812750"/>
                  <a:pt x="757457" y="1812024"/>
                  <a:pt x="759433" y="1795420"/>
                </a:cubicBezTo>
                <a:cubicBezTo>
                  <a:pt x="759828" y="1792099"/>
                  <a:pt x="760223" y="1788779"/>
                  <a:pt x="760223" y="1788779"/>
                </a:cubicBezTo>
                <a:cubicBezTo>
                  <a:pt x="758262" y="1788537"/>
                  <a:pt x="756696" y="1784974"/>
                  <a:pt x="754734" y="1784732"/>
                </a:cubicBezTo>
                <a:cubicBezTo>
                  <a:pt x="757091" y="1781653"/>
                  <a:pt x="758758" y="1780174"/>
                  <a:pt x="760379" y="1779110"/>
                </a:cubicBezTo>
                <a:lnTo>
                  <a:pt x="765172" y="1776304"/>
                </a:lnTo>
                <a:lnTo>
                  <a:pt x="779853" y="1774351"/>
                </a:lnTo>
                <a:cubicBezTo>
                  <a:pt x="786131" y="1771756"/>
                  <a:pt x="792014" y="1772482"/>
                  <a:pt x="796728" y="1766325"/>
                </a:cubicBezTo>
                <a:cubicBezTo>
                  <a:pt x="808510" y="1750929"/>
                  <a:pt x="832046" y="1753832"/>
                  <a:pt x="841456" y="1758363"/>
                </a:cubicBezTo>
                <a:lnTo>
                  <a:pt x="843416" y="1758605"/>
                </a:lnTo>
                <a:lnTo>
                  <a:pt x="843908" y="1758665"/>
                </a:lnTo>
                <a:lnTo>
                  <a:pt x="845378" y="1758847"/>
                </a:lnTo>
                <a:cubicBezTo>
                  <a:pt x="845773" y="1755526"/>
                  <a:pt x="848132" y="1752447"/>
                  <a:pt x="850091" y="1752689"/>
                </a:cubicBezTo>
                <a:cubicBezTo>
                  <a:pt x="854806" y="1746532"/>
                  <a:pt x="858727" y="1747016"/>
                  <a:pt x="863047" y="1744177"/>
                </a:cubicBezTo>
                <a:cubicBezTo>
                  <a:pt x="864614" y="1747741"/>
                  <a:pt x="866575" y="1747984"/>
                  <a:pt x="868537" y="1748225"/>
                </a:cubicBezTo>
                <a:cubicBezTo>
                  <a:pt x="868537" y="1748225"/>
                  <a:pt x="870101" y="1751787"/>
                  <a:pt x="870101" y="1751787"/>
                </a:cubicBezTo>
                <a:cubicBezTo>
                  <a:pt x="874815" y="1745629"/>
                  <a:pt x="885413" y="1740198"/>
                  <a:pt x="888147" y="1750644"/>
                </a:cubicBezTo>
                <a:cubicBezTo>
                  <a:pt x="889719" y="1754207"/>
                  <a:pt x="888147" y="1750644"/>
                  <a:pt x="887752" y="1753965"/>
                </a:cubicBezTo>
                <a:cubicBezTo>
                  <a:pt x="887752" y="1753965"/>
                  <a:pt x="887752" y="1753965"/>
                  <a:pt x="889719" y="1754207"/>
                </a:cubicBezTo>
                <a:cubicBezTo>
                  <a:pt x="890889" y="1761090"/>
                  <a:pt x="892455" y="1764653"/>
                  <a:pt x="896378" y="1765137"/>
                </a:cubicBezTo>
                <a:cubicBezTo>
                  <a:pt x="920310" y="1764719"/>
                  <a:pt x="955230" y="1755547"/>
                  <a:pt x="976032" y="1748005"/>
                </a:cubicBezTo>
                <a:cubicBezTo>
                  <a:pt x="986236" y="1745894"/>
                  <a:pt x="976032" y="1748005"/>
                  <a:pt x="979955" y="1748489"/>
                </a:cubicBezTo>
                <a:cubicBezTo>
                  <a:pt x="982312" y="1745409"/>
                  <a:pt x="979955" y="1748489"/>
                  <a:pt x="980350" y="1745167"/>
                </a:cubicBezTo>
                <a:cubicBezTo>
                  <a:pt x="978798" y="1724759"/>
                  <a:pt x="986250" y="1729048"/>
                  <a:pt x="992530" y="1726453"/>
                </a:cubicBezTo>
                <a:cubicBezTo>
                  <a:pt x="998415" y="1727179"/>
                  <a:pt x="1015688" y="1715831"/>
                  <a:pt x="1016450" y="1742881"/>
                </a:cubicBezTo>
                <a:cubicBezTo>
                  <a:pt x="1020373" y="1743366"/>
                  <a:pt x="1019583" y="1750007"/>
                  <a:pt x="1024297" y="1743849"/>
                </a:cubicBezTo>
                <a:cubicBezTo>
                  <a:pt x="1030971" y="1737932"/>
                  <a:pt x="1038831" y="1722055"/>
                  <a:pt x="1047072" y="1719702"/>
                </a:cubicBezTo>
                <a:cubicBezTo>
                  <a:pt x="1053351" y="1717106"/>
                  <a:pt x="1063159" y="1718316"/>
                  <a:pt x="1071005" y="1719283"/>
                </a:cubicBezTo>
                <a:cubicBezTo>
                  <a:pt x="1077679" y="1713368"/>
                  <a:pt x="1086316" y="1707693"/>
                  <a:pt x="1092594" y="1705098"/>
                </a:cubicBezTo>
                <a:cubicBezTo>
                  <a:pt x="1094556" y="1705340"/>
                  <a:pt x="1094556" y="1705340"/>
                  <a:pt x="1094556" y="1705340"/>
                </a:cubicBezTo>
                <a:cubicBezTo>
                  <a:pt x="1098083" y="1709145"/>
                  <a:pt x="1103572" y="1713192"/>
                  <a:pt x="1109457" y="1713918"/>
                </a:cubicBezTo>
                <a:cubicBezTo>
                  <a:pt x="1105928" y="1710112"/>
                  <a:pt x="1106323" y="1706791"/>
                  <a:pt x="1105153" y="1699909"/>
                </a:cubicBezTo>
                <a:cubicBezTo>
                  <a:pt x="1105548" y="1696587"/>
                  <a:pt x="1105548" y="1696587"/>
                  <a:pt x="1105944" y="1693266"/>
                </a:cubicBezTo>
                <a:cubicBezTo>
                  <a:pt x="1101626" y="1696104"/>
                  <a:pt x="1097702" y="1695620"/>
                  <a:pt x="1093779" y="1695135"/>
                </a:cubicBezTo>
                <a:cubicBezTo>
                  <a:pt x="1079260" y="1700085"/>
                  <a:pt x="1063174" y="1701470"/>
                  <a:pt x="1049049" y="1703097"/>
                </a:cubicBezTo>
                <a:cubicBezTo>
                  <a:pt x="999206" y="1720536"/>
                  <a:pt x="948585" y="1727771"/>
                  <a:pt x="898367" y="1731687"/>
                </a:cubicBezTo>
                <a:cubicBezTo>
                  <a:pt x="892090" y="1734282"/>
                  <a:pt x="884245" y="1733314"/>
                  <a:pt x="876001" y="1735667"/>
                </a:cubicBezTo>
                <a:cubicBezTo>
                  <a:pt x="857559" y="1740131"/>
                  <a:pt x="837550" y="1741032"/>
                  <a:pt x="817540" y="1741935"/>
                </a:cubicBezTo>
                <a:cubicBezTo>
                  <a:pt x="833626" y="1740549"/>
                  <a:pt x="848144" y="1735601"/>
                  <a:pt x="864232" y="1734216"/>
                </a:cubicBezTo>
                <a:cubicBezTo>
                  <a:pt x="855991" y="1736568"/>
                  <a:pt x="846183" y="1735359"/>
                  <a:pt x="838340" y="1734392"/>
                </a:cubicBezTo>
                <a:cubicBezTo>
                  <a:pt x="842658" y="1731555"/>
                  <a:pt x="845013" y="1728475"/>
                  <a:pt x="850898" y="1729201"/>
                </a:cubicBezTo>
                <a:cubicBezTo>
                  <a:pt x="889349" y="1723835"/>
                  <a:pt x="930555" y="1712069"/>
                  <a:pt x="969005" y="1706703"/>
                </a:cubicBezTo>
                <a:cubicBezTo>
                  <a:pt x="989411" y="1702481"/>
                  <a:pt x="1009817" y="1698258"/>
                  <a:pt x="1030225" y="1694037"/>
                </a:cubicBezTo>
                <a:cubicBezTo>
                  <a:pt x="1026697" y="1690232"/>
                  <a:pt x="1023169" y="1686427"/>
                  <a:pt x="1021207" y="1686185"/>
                </a:cubicBezTo>
                <a:cubicBezTo>
                  <a:pt x="1018850" y="1689264"/>
                  <a:pt x="1016888" y="1689022"/>
                  <a:pt x="1014927" y="1688781"/>
                </a:cubicBezTo>
                <a:cubicBezTo>
                  <a:pt x="1006289" y="1694453"/>
                  <a:pt x="1004329" y="1694212"/>
                  <a:pt x="1002367" y="1693970"/>
                </a:cubicBezTo>
                <a:cubicBezTo>
                  <a:pt x="996087" y="1696565"/>
                  <a:pt x="989411" y="1702481"/>
                  <a:pt x="981565" y="1701513"/>
                </a:cubicBezTo>
                <a:cubicBezTo>
                  <a:pt x="973322" y="1703866"/>
                  <a:pt x="967058" y="1689614"/>
                  <a:pt x="961173" y="1688889"/>
                </a:cubicBezTo>
                <a:cubicBezTo>
                  <a:pt x="958420" y="1695289"/>
                  <a:pt x="955668" y="1701689"/>
                  <a:pt x="953709" y="1701446"/>
                </a:cubicBezTo>
                <a:cubicBezTo>
                  <a:pt x="951747" y="1701205"/>
                  <a:pt x="949011" y="1690758"/>
                  <a:pt x="949406" y="1687438"/>
                </a:cubicBezTo>
                <a:cubicBezTo>
                  <a:pt x="950197" y="1680797"/>
                  <a:pt x="952946" y="1674397"/>
                  <a:pt x="954908" y="1674638"/>
                </a:cubicBezTo>
                <a:cubicBezTo>
                  <a:pt x="956870" y="1674880"/>
                  <a:pt x="958435" y="1678442"/>
                  <a:pt x="959606" y="1685326"/>
                </a:cubicBezTo>
                <a:cubicBezTo>
                  <a:pt x="960791" y="1675364"/>
                  <a:pt x="963148" y="1672285"/>
                  <a:pt x="967072" y="1672769"/>
                </a:cubicBezTo>
                <a:cubicBezTo>
                  <a:pt x="971390" y="1669932"/>
                  <a:pt x="975315" y="1670417"/>
                  <a:pt x="979631" y="1667579"/>
                </a:cubicBezTo>
                <a:cubicBezTo>
                  <a:pt x="989440" y="1668788"/>
                  <a:pt x="997682" y="1666435"/>
                  <a:pt x="1005529" y="1667403"/>
                </a:cubicBezTo>
                <a:cubicBezTo>
                  <a:pt x="1006319" y="1660763"/>
                  <a:pt x="1008281" y="1661004"/>
                  <a:pt x="1010636" y="1657924"/>
                </a:cubicBezTo>
                <a:cubicBezTo>
                  <a:pt x="1014955" y="1655088"/>
                  <a:pt x="1023592" y="1649414"/>
                  <a:pt x="1027911" y="1646576"/>
                </a:cubicBezTo>
                <a:cubicBezTo>
                  <a:pt x="1027911" y="1646576"/>
                  <a:pt x="1029873" y="1646818"/>
                  <a:pt x="1029873" y="1646818"/>
                </a:cubicBezTo>
                <a:cubicBezTo>
                  <a:pt x="1032624" y="1640420"/>
                  <a:pt x="1040866" y="1638067"/>
                  <a:pt x="1043222" y="1634986"/>
                </a:cubicBezTo>
                <a:cubicBezTo>
                  <a:pt x="1069542" y="1597798"/>
                  <a:pt x="1097776" y="1611389"/>
                  <a:pt x="1126816" y="1601492"/>
                </a:cubicBezTo>
                <a:cubicBezTo>
                  <a:pt x="1137809" y="1592740"/>
                  <a:pt x="1148011" y="1590629"/>
                  <a:pt x="1159780" y="1592080"/>
                </a:cubicBezTo>
                <a:cubicBezTo>
                  <a:pt x="1169980" y="1589969"/>
                  <a:pt x="1180183" y="1587859"/>
                  <a:pt x="1189990" y="1589068"/>
                </a:cubicBezTo>
                <a:cubicBezTo>
                  <a:pt x="1192346" y="1585988"/>
                  <a:pt x="1192741" y="1582667"/>
                  <a:pt x="1195492" y="1576268"/>
                </a:cubicBezTo>
                <a:cubicBezTo>
                  <a:pt x="1193531" y="1576027"/>
                  <a:pt x="1191571" y="1575784"/>
                  <a:pt x="1190005" y="1572221"/>
                </a:cubicBezTo>
                <a:cubicBezTo>
                  <a:pt x="1190400" y="1568900"/>
                  <a:pt x="1192756" y="1565822"/>
                  <a:pt x="1192756" y="1565822"/>
                </a:cubicBezTo>
                <a:cubicBezTo>
                  <a:pt x="1197072" y="1562985"/>
                  <a:pt x="1198244" y="1569867"/>
                  <a:pt x="1197454" y="1576510"/>
                </a:cubicBezTo>
                <a:cubicBezTo>
                  <a:pt x="1203734" y="1573914"/>
                  <a:pt x="1208051" y="1571078"/>
                  <a:pt x="1212354" y="1585086"/>
                </a:cubicBezTo>
                <a:cubicBezTo>
                  <a:pt x="1226477" y="1583460"/>
                  <a:pt x="1240605" y="1581833"/>
                  <a:pt x="1257083" y="1577125"/>
                </a:cubicBezTo>
                <a:cubicBezTo>
                  <a:pt x="1265327" y="1574772"/>
                  <a:pt x="1273566" y="1572420"/>
                  <a:pt x="1283373" y="1573629"/>
                </a:cubicBezTo>
                <a:cubicBezTo>
                  <a:pt x="1287690" y="1570791"/>
                  <a:pt x="1291615" y="1571275"/>
                  <a:pt x="1295536" y="1571759"/>
                </a:cubicBezTo>
                <a:cubicBezTo>
                  <a:pt x="1297499" y="1572001"/>
                  <a:pt x="1301419" y="1572485"/>
                  <a:pt x="1303381" y="1572726"/>
                </a:cubicBezTo>
                <a:lnTo>
                  <a:pt x="1303628" y="1570651"/>
                </a:lnTo>
                <a:cubicBezTo>
                  <a:pt x="1303579" y="1571066"/>
                  <a:pt x="1303579" y="1571066"/>
                  <a:pt x="1303776" y="1569406"/>
                </a:cubicBezTo>
                <a:cubicBezTo>
                  <a:pt x="1304172" y="1566085"/>
                  <a:pt x="1304172" y="1566085"/>
                  <a:pt x="1304567" y="1562764"/>
                </a:cubicBezTo>
                <a:cubicBezTo>
                  <a:pt x="1296327" y="1565118"/>
                  <a:pt x="1288086" y="1567471"/>
                  <a:pt x="1278280" y="1566261"/>
                </a:cubicBezTo>
                <a:cubicBezTo>
                  <a:pt x="1276320" y="1566019"/>
                  <a:pt x="1275924" y="1569340"/>
                  <a:pt x="1273961" y="1569098"/>
                </a:cubicBezTo>
                <a:cubicBezTo>
                  <a:pt x="1268076" y="1568372"/>
                  <a:pt x="1261402" y="1574289"/>
                  <a:pt x="1254741" y="1563358"/>
                </a:cubicBezTo>
                <a:cubicBezTo>
                  <a:pt x="1255927" y="1553395"/>
                  <a:pt x="1259454" y="1557201"/>
                  <a:pt x="1261813" y="1554121"/>
                </a:cubicBezTo>
                <a:cubicBezTo>
                  <a:pt x="1260244" y="1550558"/>
                  <a:pt x="1256717" y="1546754"/>
                  <a:pt x="1253191" y="1542949"/>
                </a:cubicBezTo>
                <a:cubicBezTo>
                  <a:pt x="1259864" y="1537033"/>
                  <a:pt x="1265749" y="1537759"/>
                  <a:pt x="1271238" y="1541806"/>
                </a:cubicBezTo>
                <a:cubicBezTo>
                  <a:pt x="1272805" y="1545368"/>
                  <a:pt x="1276332" y="1549173"/>
                  <a:pt x="1277505" y="1556056"/>
                </a:cubicBezTo>
                <a:cubicBezTo>
                  <a:pt x="1286535" y="1547061"/>
                  <a:pt x="1297131" y="1541630"/>
                  <a:pt x="1306938" y="1542839"/>
                </a:cubicBezTo>
                <a:cubicBezTo>
                  <a:pt x="1314783" y="1543807"/>
                  <a:pt x="1324588" y="1545017"/>
                  <a:pt x="1333225" y="1539342"/>
                </a:cubicBezTo>
                <a:cubicBezTo>
                  <a:pt x="1329304" y="1538858"/>
                  <a:pt x="1327737" y="1535295"/>
                  <a:pt x="1324209" y="1531491"/>
                </a:cubicBezTo>
                <a:cubicBezTo>
                  <a:pt x="1322247" y="1531249"/>
                  <a:pt x="1320681" y="1527686"/>
                  <a:pt x="1321076" y="1524365"/>
                </a:cubicBezTo>
                <a:cubicBezTo>
                  <a:pt x="1321076" y="1524365"/>
                  <a:pt x="1321076" y="1524365"/>
                  <a:pt x="1291261" y="1524058"/>
                </a:cubicBezTo>
                <a:cubicBezTo>
                  <a:pt x="1275176" y="1525443"/>
                  <a:pt x="1258298" y="1533471"/>
                  <a:pt x="1240267" y="1517768"/>
                </a:cubicBezTo>
                <a:cubicBezTo>
                  <a:pt x="1265777" y="1504066"/>
                  <a:pt x="1276756" y="1512160"/>
                  <a:pt x="1298728" y="1511501"/>
                </a:cubicBezTo>
                <a:cubicBezTo>
                  <a:pt x="1306967" y="1509146"/>
                  <a:pt x="1314812" y="1510115"/>
                  <a:pt x="1325014" y="1508003"/>
                </a:cubicBezTo>
                <a:cubicBezTo>
                  <a:pt x="1327370" y="1504925"/>
                  <a:pt x="1329331" y="1505166"/>
                  <a:pt x="1330898" y="1508729"/>
                </a:cubicBezTo>
                <a:cubicBezTo>
                  <a:pt x="1348945" y="1507586"/>
                  <a:pt x="1366991" y="1506441"/>
                  <a:pt x="1382682" y="1508377"/>
                </a:cubicBezTo>
                <a:cubicBezTo>
                  <a:pt x="1388963" y="1505782"/>
                  <a:pt x="1394845" y="1506507"/>
                  <a:pt x="1401125" y="1503913"/>
                </a:cubicBezTo>
                <a:cubicBezTo>
                  <a:pt x="1401125" y="1503913"/>
                  <a:pt x="1401520" y="1500592"/>
                  <a:pt x="1403484" y="1500834"/>
                </a:cubicBezTo>
                <a:cubicBezTo>
                  <a:pt x="1403484" y="1500834"/>
                  <a:pt x="1401520" y="1500592"/>
                  <a:pt x="1401520" y="1500592"/>
                </a:cubicBezTo>
                <a:cubicBezTo>
                  <a:pt x="1397993" y="1496787"/>
                  <a:pt x="1392105" y="1496061"/>
                  <a:pt x="1386618" y="1492014"/>
                </a:cubicBezTo>
                <a:cubicBezTo>
                  <a:pt x="1390544" y="1492498"/>
                  <a:pt x="1394465" y="1492982"/>
                  <a:pt x="1396821" y="1489903"/>
                </a:cubicBezTo>
                <a:cubicBezTo>
                  <a:pt x="1393291" y="1486099"/>
                  <a:pt x="1387408" y="1485373"/>
                  <a:pt x="1383486" y="1484889"/>
                </a:cubicBezTo>
                <a:cubicBezTo>
                  <a:pt x="1380736" y="1491289"/>
                  <a:pt x="1377985" y="1497689"/>
                  <a:pt x="1374059" y="1497205"/>
                </a:cubicBezTo>
                <a:cubicBezTo>
                  <a:pt x="1370138" y="1496721"/>
                  <a:pt x="1366611" y="1492917"/>
                  <a:pt x="1365834" y="1482711"/>
                </a:cubicBezTo>
                <a:lnTo>
                  <a:pt x="1361915" y="1482229"/>
                </a:lnTo>
                <a:cubicBezTo>
                  <a:pt x="1364268" y="1479149"/>
                  <a:pt x="1364268" y="1479149"/>
                  <a:pt x="1364268" y="1479149"/>
                </a:cubicBezTo>
                <a:cubicBezTo>
                  <a:pt x="1364268" y="1479149"/>
                  <a:pt x="1364268" y="1479149"/>
                  <a:pt x="1364663" y="1475827"/>
                </a:cubicBezTo>
                <a:cubicBezTo>
                  <a:pt x="1364663" y="1475827"/>
                  <a:pt x="1364663" y="1475827"/>
                  <a:pt x="1365058" y="1472508"/>
                </a:cubicBezTo>
                <a:cubicBezTo>
                  <a:pt x="1360743" y="1475344"/>
                  <a:pt x="1356819" y="1474860"/>
                  <a:pt x="1352897" y="1474377"/>
                </a:cubicBezTo>
                <a:cubicBezTo>
                  <a:pt x="1353292" y="1471056"/>
                  <a:pt x="1353687" y="1467735"/>
                  <a:pt x="1354082" y="1464415"/>
                </a:cubicBezTo>
                <a:cubicBezTo>
                  <a:pt x="1358004" y="1464898"/>
                  <a:pt x="1361929" y="1465383"/>
                  <a:pt x="1368205" y="1462786"/>
                </a:cubicBezTo>
                <a:cubicBezTo>
                  <a:pt x="1364286" y="1462303"/>
                  <a:pt x="1358004" y="1464898"/>
                  <a:pt x="1354478" y="1461093"/>
                </a:cubicBezTo>
                <a:cubicBezTo>
                  <a:pt x="1354873" y="1457773"/>
                  <a:pt x="1357228" y="1454694"/>
                  <a:pt x="1357228" y="1454694"/>
                </a:cubicBezTo>
                <a:cubicBezTo>
                  <a:pt x="1381950" y="1447634"/>
                  <a:pt x="1405883" y="1447217"/>
                  <a:pt x="1430208" y="1443477"/>
                </a:cubicBezTo>
                <a:cubicBezTo>
                  <a:pt x="1442372" y="1441608"/>
                  <a:pt x="1450610" y="1439255"/>
                  <a:pt x="1461204" y="1433821"/>
                </a:cubicBezTo>
                <a:cubicBezTo>
                  <a:pt x="1477687" y="1429116"/>
                  <a:pt x="1495741" y="1427974"/>
                  <a:pt x="1512220" y="1423266"/>
                </a:cubicBezTo>
                <a:cubicBezTo>
                  <a:pt x="1514180" y="1423508"/>
                  <a:pt x="1516541" y="1420430"/>
                  <a:pt x="1518501" y="1420672"/>
                </a:cubicBezTo>
                <a:cubicBezTo>
                  <a:pt x="1520856" y="1417594"/>
                  <a:pt x="1525175" y="1414755"/>
                  <a:pt x="1527532" y="1411677"/>
                </a:cubicBezTo>
                <a:cubicBezTo>
                  <a:pt x="1529494" y="1411919"/>
                  <a:pt x="1531852" y="1408840"/>
                  <a:pt x="1534207" y="1405762"/>
                </a:cubicBezTo>
                <a:cubicBezTo>
                  <a:pt x="1536166" y="1406003"/>
                  <a:pt x="1544411" y="1403649"/>
                  <a:pt x="1546765" y="1400571"/>
                </a:cubicBezTo>
                <a:cubicBezTo>
                  <a:pt x="1546765" y="1400571"/>
                  <a:pt x="1546765" y="1400571"/>
                  <a:pt x="1548726" y="1400813"/>
                </a:cubicBezTo>
                <a:cubicBezTo>
                  <a:pt x="1551083" y="1397734"/>
                  <a:pt x="1559719" y="1392060"/>
                  <a:pt x="1563640" y="1392543"/>
                </a:cubicBezTo>
                <a:cubicBezTo>
                  <a:pt x="1565999" y="1389465"/>
                  <a:pt x="1565999" y="1389465"/>
                  <a:pt x="1568355" y="1386386"/>
                </a:cubicBezTo>
                <a:lnTo>
                  <a:pt x="1568504" y="1385140"/>
                </a:lnTo>
                <a:lnTo>
                  <a:pt x="1568751" y="1383066"/>
                </a:lnTo>
                <a:lnTo>
                  <a:pt x="1569146" y="1379743"/>
                </a:lnTo>
                <a:cubicBezTo>
                  <a:pt x="1570331" y="1369782"/>
                  <a:pt x="1572688" y="1366703"/>
                  <a:pt x="1560129" y="1371893"/>
                </a:cubicBezTo>
                <a:cubicBezTo>
                  <a:pt x="1543253" y="1379920"/>
                  <a:pt x="1523639" y="1377501"/>
                  <a:pt x="1507159" y="1382207"/>
                </a:cubicBezTo>
                <a:cubicBezTo>
                  <a:pt x="1494995" y="1384076"/>
                  <a:pt x="1482825" y="1385946"/>
                  <a:pt x="1470663" y="1387815"/>
                </a:cubicBezTo>
                <a:cubicBezTo>
                  <a:pt x="1470663" y="1387815"/>
                  <a:pt x="1472620" y="1388057"/>
                  <a:pt x="1473016" y="1384736"/>
                </a:cubicBezTo>
                <a:cubicBezTo>
                  <a:pt x="1473016" y="1384736"/>
                  <a:pt x="1474978" y="1384978"/>
                  <a:pt x="1474978" y="1384978"/>
                </a:cubicBezTo>
                <a:cubicBezTo>
                  <a:pt x="1482825" y="1385946"/>
                  <a:pt x="1493032" y="1383835"/>
                  <a:pt x="1503235" y="1381723"/>
                </a:cubicBezTo>
                <a:cubicBezTo>
                  <a:pt x="1535804" y="1375631"/>
                  <a:pt x="1568765" y="1366218"/>
                  <a:pt x="1599373" y="1359886"/>
                </a:cubicBezTo>
                <a:cubicBezTo>
                  <a:pt x="1621739" y="1355904"/>
                  <a:pt x="1644108" y="1351924"/>
                  <a:pt x="1666869" y="1344623"/>
                </a:cubicBezTo>
                <a:cubicBezTo>
                  <a:pt x="1666869" y="1344623"/>
                  <a:pt x="1667264" y="1341301"/>
                  <a:pt x="1667660" y="1337981"/>
                </a:cubicBezTo>
                <a:cubicBezTo>
                  <a:pt x="1620965" y="1345700"/>
                  <a:pt x="1574269" y="1353419"/>
                  <a:pt x="1529141" y="1364702"/>
                </a:cubicBezTo>
                <a:cubicBezTo>
                  <a:pt x="1514623" y="1369650"/>
                  <a:pt x="1500498" y="1371277"/>
                  <a:pt x="1488330" y="1373146"/>
                </a:cubicBezTo>
                <a:cubicBezTo>
                  <a:pt x="1471849" y="1377851"/>
                  <a:pt x="1453804" y="1378996"/>
                  <a:pt x="1437322" y="1383702"/>
                </a:cubicBezTo>
                <a:cubicBezTo>
                  <a:pt x="1437717" y="1380382"/>
                  <a:pt x="1437717" y="1380382"/>
                  <a:pt x="1437717" y="1380382"/>
                </a:cubicBezTo>
                <a:cubicBezTo>
                  <a:pt x="1439677" y="1380624"/>
                  <a:pt x="1437717" y="1380382"/>
                  <a:pt x="1439677" y="1380624"/>
                </a:cubicBezTo>
                <a:cubicBezTo>
                  <a:pt x="1439677" y="1380624"/>
                  <a:pt x="1441638" y="1380866"/>
                  <a:pt x="1443601" y="1381108"/>
                </a:cubicBezTo>
                <a:cubicBezTo>
                  <a:pt x="1443601" y="1381108"/>
                  <a:pt x="1443601" y="1381108"/>
                  <a:pt x="1446352" y="1374708"/>
                </a:cubicBezTo>
                <a:cubicBezTo>
                  <a:pt x="1448315" y="1374949"/>
                  <a:pt x="1448315" y="1374949"/>
                  <a:pt x="1448315" y="1374949"/>
                </a:cubicBezTo>
                <a:cubicBezTo>
                  <a:pt x="1457345" y="1365955"/>
                  <a:pt x="1471862" y="1361007"/>
                  <a:pt x="1483237" y="1365778"/>
                </a:cubicBezTo>
                <a:cubicBezTo>
                  <a:pt x="1485196" y="1366020"/>
                  <a:pt x="1486765" y="1369583"/>
                  <a:pt x="1486765" y="1369583"/>
                </a:cubicBezTo>
                <a:cubicBezTo>
                  <a:pt x="1486765" y="1369583"/>
                  <a:pt x="1486765" y="1369583"/>
                  <a:pt x="1488725" y="1369824"/>
                </a:cubicBezTo>
                <a:cubicBezTo>
                  <a:pt x="1489120" y="1366504"/>
                  <a:pt x="1489120" y="1366504"/>
                  <a:pt x="1489120" y="1366504"/>
                </a:cubicBezTo>
                <a:cubicBezTo>
                  <a:pt x="1493047" y="1366989"/>
                  <a:pt x="1497366" y="1364152"/>
                  <a:pt x="1501288" y="1364636"/>
                </a:cubicBezTo>
                <a:cubicBezTo>
                  <a:pt x="1503645" y="1361558"/>
                  <a:pt x="1506001" y="1358477"/>
                  <a:pt x="1509925" y="1358962"/>
                </a:cubicBezTo>
                <a:cubicBezTo>
                  <a:pt x="1509925" y="1358962"/>
                  <a:pt x="1511887" y="1359203"/>
                  <a:pt x="1513843" y="1359444"/>
                </a:cubicBezTo>
                <a:cubicBezTo>
                  <a:pt x="1519729" y="1360170"/>
                  <a:pt x="1526010" y="1357576"/>
                  <a:pt x="1529932" y="1358060"/>
                </a:cubicBezTo>
                <a:cubicBezTo>
                  <a:pt x="1538175" y="1355707"/>
                  <a:pt x="1543675" y="1342907"/>
                  <a:pt x="1549956" y="1340312"/>
                </a:cubicBezTo>
                <a:cubicBezTo>
                  <a:pt x="1554274" y="1337474"/>
                  <a:pt x="1553879" y="1340795"/>
                  <a:pt x="1557801" y="1341279"/>
                </a:cubicBezTo>
                <a:cubicBezTo>
                  <a:pt x="1559747" y="1358368"/>
                  <a:pt x="1572703" y="1349857"/>
                  <a:pt x="1578586" y="1350582"/>
                </a:cubicBezTo>
                <a:cubicBezTo>
                  <a:pt x="1581727" y="1349285"/>
                  <a:pt x="1584767" y="1348818"/>
                  <a:pt x="1586975" y="1346983"/>
                </a:cubicBezTo>
                <a:lnTo>
                  <a:pt x="1590023" y="1336395"/>
                </a:lnTo>
                <a:lnTo>
                  <a:pt x="1594293" y="1335671"/>
                </a:lnTo>
                <a:cubicBezTo>
                  <a:pt x="1610776" y="1330965"/>
                  <a:pt x="1641779" y="1321311"/>
                  <a:pt x="1663750" y="1320651"/>
                </a:cubicBezTo>
                <a:cubicBezTo>
                  <a:pt x="1667674" y="1321135"/>
                  <a:pt x="1669636" y="1321377"/>
                  <a:pt x="1671201" y="1324939"/>
                </a:cubicBezTo>
                <a:cubicBezTo>
                  <a:pt x="1671596" y="1321619"/>
                  <a:pt x="1671991" y="1318298"/>
                  <a:pt x="1671991" y="1318298"/>
                </a:cubicBezTo>
                <a:cubicBezTo>
                  <a:pt x="1677481" y="1322345"/>
                  <a:pt x="1681006" y="1326150"/>
                  <a:pt x="1684535" y="1329954"/>
                </a:cubicBezTo>
                <a:cubicBezTo>
                  <a:pt x="1686890" y="1326874"/>
                  <a:pt x="1686890" y="1326874"/>
                  <a:pt x="1688852" y="1327117"/>
                </a:cubicBezTo>
                <a:cubicBezTo>
                  <a:pt x="1690814" y="1327359"/>
                  <a:pt x="1692776" y="1327600"/>
                  <a:pt x="1694738" y="1327843"/>
                </a:cubicBezTo>
                <a:cubicBezTo>
                  <a:pt x="1698661" y="1328326"/>
                  <a:pt x="1700622" y="1328568"/>
                  <a:pt x="1705333" y="1322411"/>
                </a:cubicBezTo>
                <a:cubicBezTo>
                  <a:pt x="1707296" y="1322654"/>
                  <a:pt x="1709257" y="1322895"/>
                  <a:pt x="1709652" y="1319573"/>
                </a:cubicBezTo>
                <a:lnTo>
                  <a:pt x="1711123" y="1319755"/>
                </a:lnTo>
                <a:cubicBezTo>
                  <a:pt x="1711613" y="1319815"/>
                  <a:pt x="1712595" y="1319936"/>
                  <a:pt x="1711613" y="1319815"/>
                </a:cubicBezTo>
                <a:lnTo>
                  <a:pt x="1713575" y="1320057"/>
                </a:lnTo>
                <a:cubicBezTo>
                  <a:pt x="1721420" y="1321025"/>
                  <a:pt x="1742996" y="1323686"/>
                  <a:pt x="1752423" y="1311370"/>
                </a:cubicBezTo>
                <a:cubicBezTo>
                  <a:pt x="1761059" y="1305697"/>
                  <a:pt x="1766942" y="1306423"/>
                  <a:pt x="1775184" y="1304070"/>
                </a:cubicBezTo>
                <a:cubicBezTo>
                  <a:pt x="1779107" y="1304553"/>
                  <a:pt x="1785384" y="1301957"/>
                  <a:pt x="1789701" y="1299120"/>
                </a:cubicBezTo>
                <a:cubicBezTo>
                  <a:pt x="1788136" y="1295558"/>
                  <a:pt x="1782252" y="1294832"/>
                  <a:pt x="1780293" y="1294591"/>
                </a:cubicBezTo>
                <a:cubicBezTo>
                  <a:pt x="1775974" y="1297427"/>
                  <a:pt x="1771656" y="1300264"/>
                  <a:pt x="1772841" y="1290303"/>
                </a:cubicBezTo>
                <a:cubicBezTo>
                  <a:pt x="1767747" y="1282934"/>
                  <a:pt x="1767747" y="1282934"/>
                  <a:pt x="1761468" y="1285529"/>
                </a:cubicBezTo>
                <a:cubicBezTo>
                  <a:pt x="1751266" y="1287642"/>
                  <a:pt x="1740274" y="1296394"/>
                  <a:pt x="1729298" y="1288301"/>
                </a:cubicBezTo>
                <a:cubicBezTo>
                  <a:pt x="1729298" y="1288301"/>
                  <a:pt x="1729298" y="1288301"/>
                  <a:pt x="1727334" y="1288059"/>
                </a:cubicBezTo>
                <a:cubicBezTo>
                  <a:pt x="1726558" y="1277854"/>
                  <a:pt x="1722635" y="1277370"/>
                  <a:pt x="1734404" y="1278822"/>
                </a:cubicBezTo>
                <a:cubicBezTo>
                  <a:pt x="1740289" y="1279548"/>
                  <a:pt x="1752847" y="1274358"/>
                  <a:pt x="1761483" y="1268683"/>
                </a:cubicBezTo>
                <a:cubicBezTo>
                  <a:pt x="1741870" y="1266264"/>
                  <a:pt x="1723425" y="1270730"/>
                  <a:pt x="1704984" y="1275194"/>
                </a:cubicBezTo>
                <a:cubicBezTo>
                  <a:pt x="1705379" y="1271873"/>
                  <a:pt x="1704984" y="1275194"/>
                  <a:pt x="1705379" y="1271873"/>
                </a:cubicBezTo>
                <a:cubicBezTo>
                  <a:pt x="1703811" y="1268310"/>
                  <a:pt x="1701075" y="1257863"/>
                  <a:pt x="1698718" y="1260942"/>
                </a:cubicBezTo>
                <a:cubicBezTo>
                  <a:pt x="1696755" y="1260699"/>
                  <a:pt x="1700679" y="1261184"/>
                  <a:pt x="1694794" y="1260458"/>
                </a:cubicBezTo>
                <a:cubicBezTo>
                  <a:pt x="1690478" y="1263295"/>
                  <a:pt x="1678314" y="1265165"/>
                  <a:pt x="1670468" y="1264198"/>
                </a:cubicBezTo>
                <a:cubicBezTo>
                  <a:pt x="1664189" y="1266792"/>
                  <a:pt x="1653607" y="1255378"/>
                  <a:pt x="1650064" y="1268420"/>
                </a:cubicBezTo>
                <a:cubicBezTo>
                  <a:pt x="1650064" y="1268420"/>
                  <a:pt x="1649669" y="1271739"/>
                  <a:pt x="1647707" y="1271498"/>
                </a:cubicBezTo>
                <a:cubicBezTo>
                  <a:pt x="1642994" y="1277656"/>
                  <a:pt x="1628473" y="1282604"/>
                  <a:pt x="1622193" y="1285200"/>
                </a:cubicBezTo>
                <a:cubicBezTo>
                  <a:pt x="1622193" y="1285200"/>
                  <a:pt x="1616309" y="1284474"/>
                  <a:pt x="1616309" y="1284474"/>
                </a:cubicBezTo>
                <a:cubicBezTo>
                  <a:pt x="1606895" y="1279942"/>
                  <a:pt x="1602182" y="1286101"/>
                  <a:pt x="1595508" y="1292016"/>
                </a:cubicBezTo>
                <a:cubicBezTo>
                  <a:pt x="1593546" y="1291775"/>
                  <a:pt x="1595903" y="1288696"/>
                  <a:pt x="1593546" y="1291775"/>
                </a:cubicBezTo>
                <a:cubicBezTo>
                  <a:pt x="1589622" y="1291290"/>
                  <a:pt x="1578630" y="1300043"/>
                  <a:pt x="1573536" y="1292677"/>
                </a:cubicBezTo>
                <a:cubicBezTo>
                  <a:pt x="1568441" y="1285309"/>
                  <a:pt x="1564124" y="1288145"/>
                  <a:pt x="1555883" y="1290499"/>
                </a:cubicBezTo>
                <a:cubicBezTo>
                  <a:pt x="1549998" y="1289773"/>
                  <a:pt x="1541759" y="1292127"/>
                  <a:pt x="1535478" y="1294721"/>
                </a:cubicBezTo>
                <a:cubicBezTo>
                  <a:pt x="1529592" y="1293995"/>
                  <a:pt x="1538611" y="1301847"/>
                  <a:pt x="1526842" y="1300396"/>
                </a:cubicBezTo>
                <a:cubicBezTo>
                  <a:pt x="1517039" y="1299187"/>
                  <a:pt x="1501345" y="1297251"/>
                  <a:pt x="1490351" y="1306003"/>
                </a:cubicBezTo>
                <a:cubicBezTo>
                  <a:pt x="1488782" y="1302440"/>
                  <a:pt x="1483291" y="1298393"/>
                  <a:pt x="1480938" y="1301473"/>
                </a:cubicBezTo>
                <a:cubicBezTo>
                  <a:pt x="1471905" y="1310467"/>
                  <a:pt x="1458179" y="1308774"/>
                  <a:pt x="1449937" y="1311127"/>
                </a:cubicBezTo>
                <a:cubicBezTo>
                  <a:pt x="1447976" y="1310886"/>
                  <a:pt x="1447976" y="1310886"/>
                  <a:pt x="1447976" y="1310886"/>
                </a:cubicBezTo>
                <a:cubicBezTo>
                  <a:pt x="1446016" y="1310643"/>
                  <a:pt x="1446016" y="1310643"/>
                  <a:pt x="1445621" y="1313964"/>
                </a:cubicBezTo>
                <a:cubicBezTo>
                  <a:pt x="1441697" y="1313481"/>
                  <a:pt x="1439739" y="1313238"/>
                  <a:pt x="1438949" y="1319881"/>
                </a:cubicBezTo>
                <a:cubicBezTo>
                  <a:pt x="1431876" y="1329118"/>
                  <a:pt x="1425992" y="1328392"/>
                  <a:pt x="1419714" y="1330987"/>
                </a:cubicBezTo>
                <a:cubicBezTo>
                  <a:pt x="1417752" y="1330745"/>
                  <a:pt x="1413829" y="1330261"/>
                  <a:pt x="1411470" y="1333339"/>
                </a:cubicBezTo>
                <a:cubicBezTo>
                  <a:pt x="1407154" y="1336177"/>
                  <a:pt x="1404797" y="1339256"/>
                  <a:pt x="1406364" y="1342819"/>
                </a:cubicBezTo>
                <a:cubicBezTo>
                  <a:pt x="1406364" y="1342819"/>
                  <a:pt x="1409889" y="1346623"/>
                  <a:pt x="1413814" y="1347107"/>
                </a:cubicBezTo>
                <a:cubicBezTo>
                  <a:pt x="1415776" y="1347349"/>
                  <a:pt x="1415776" y="1347349"/>
                  <a:pt x="1418134" y="1344270"/>
                </a:cubicBezTo>
                <a:cubicBezTo>
                  <a:pt x="1425979" y="1345238"/>
                  <a:pt x="1440893" y="1336968"/>
                  <a:pt x="1438522" y="1356894"/>
                </a:cubicBezTo>
                <a:cubicBezTo>
                  <a:pt x="1431072" y="1352606"/>
                  <a:pt x="1422831" y="1354958"/>
                  <a:pt x="1414591" y="1357311"/>
                </a:cubicBezTo>
                <a:cubicBezTo>
                  <a:pt x="1410272" y="1360149"/>
                  <a:pt x="1405956" y="1362987"/>
                  <a:pt x="1403992" y="1362745"/>
                </a:cubicBezTo>
                <a:cubicBezTo>
                  <a:pt x="1393792" y="1364856"/>
                  <a:pt x="1385550" y="1367208"/>
                  <a:pt x="1375351" y="1369319"/>
                </a:cubicBezTo>
                <a:cubicBezTo>
                  <a:pt x="1373390" y="1369078"/>
                  <a:pt x="1369069" y="1371915"/>
                  <a:pt x="1365148" y="1371432"/>
                </a:cubicBezTo>
                <a:cubicBezTo>
                  <a:pt x="1367108" y="1371673"/>
                  <a:pt x="1367108" y="1371673"/>
                  <a:pt x="1368674" y="1375236"/>
                </a:cubicBezTo>
                <a:cubicBezTo>
                  <a:pt x="1374166" y="1379282"/>
                  <a:pt x="1380047" y="1380008"/>
                  <a:pt x="1385931" y="1380734"/>
                </a:cubicBezTo>
                <a:cubicBezTo>
                  <a:pt x="1387891" y="1380975"/>
                  <a:pt x="1390249" y="1377896"/>
                  <a:pt x="1394172" y="1378381"/>
                </a:cubicBezTo>
                <a:cubicBezTo>
                  <a:pt x="1394172" y="1378381"/>
                  <a:pt x="1394172" y="1378381"/>
                  <a:pt x="1396132" y="1378622"/>
                </a:cubicBezTo>
                <a:cubicBezTo>
                  <a:pt x="1398489" y="1375544"/>
                  <a:pt x="1403202" y="1369385"/>
                  <a:pt x="1403202" y="1369385"/>
                </a:cubicBezTo>
                <a:cubicBezTo>
                  <a:pt x="1405166" y="1369628"/>
                  <a:pt x="1403202" y="1369385"/>
                  <a:pt x="1405166" y="1369628"/>
                </a:cubicBezTo>
                <a:cubicBezTo>
                  <a:pt x="1407122" y="1369869"/>
                  <a:pt x="1409087" y="1370111"/>
                  <a:pt x="1410653" y="1373673"/>
                </a:cubicBezTo>
                <a:cubicBezTo>
                  <a:pt x="1410653" y="1373673"/>
                  <a:pt x="1410653" y="1373673"/>
                  <a:pt x="1410257" y="1376995"/>
                </a:cubicBezTo>
                <a:cubicBezTo>
                  <a:pt x="1412220" y="1377238"/>
                  <a:pt x="1411824" y="1380557"/>
                  <a:pt x="1413786" y="1380800"/>
                </a:cubicBezTo>
                <a:cubicBezTo>
                  <a:pt x="1413391" y="1384121"/>
                  <a:pt x="1415352" y="1384362"/>
                  <a:pt x="1417315" y="1384604"/>
                </a:cubicBezTo>
                <a:cubicBezTo>
                  <a:pt x="1407111" y="1386715"/>
                  <a:pt x="1396908" y="1388827"/>
                  <a:pt x="1388668" y="1391180"/>
                </a:cubicBezTo>
                <a:cubicBezTo>
                  <a:pt x="1384746" y="1390696"/>
                  <a:pt x="1380822" y="1390213"/>
                  <a:pt x="1376504" y="1393049"/>
                </a:cubicBezTo>
                <a:cubicBezTo>
                  <a:pt x="1364342" y="1394918"/>
                  <a:pt x="1354536" y="1393709"/>
                  <a:pt x="1344335" y="1395821"/>
                </a:cubicBezTo>
                <a:cubicBezTo>
                  <a:pt x="1341977" y="1398900"/>
                  <a:pt x="1338055" y="1398416"/>
                  <a:pt x="1336093" y="1398174"/>
                </a:cubicBezTo>
                <a:cubicBezTo>
                  <a:pt x="1336093" y="1398174"/>
                  <a:pt x="1336093" y="1398174"/>
                  <a:pt x="1334132" y="1397932"/>
                </a:cubicBezTo>
                <a:cubicBezTo>
                  <a:pt x="1334132" y="1397932"/>
                  <a:pt x="1332171" y="1397690"/>
                  <a:pt x="1332171" y="1397690"/>
                </a:cubicBezTo>
                <a:cubicBezTo>
                  <a:pt x="1329815" y="1400769"/>
                  <a:pt x="1327853" y="1400527"/>
                  <a:pt x="1325892" y="1400284"/>
                </a:cubicBezTo>
                <a:cubicBezTo>
                  <a:pt x="1317654" y="1402638"/>
                  <a:pt x="1307845" y="1401428"/>
                  <a:pt x="1299605" y="1403783"/>
                </a:cubicBezTo>
                <a:cubicBezTo>
                  <a:pt x="1299605" y="1403783"/>
                  <a:pt x="1297644" y="1403540"/>
                  <a:pt x="1297644" y="1403540"/>
                </a:cubicBezTo>
                <a:cubicBezTo>
                  <a:pt x="1297644" y="1403540"/>
                  <a:pt x="1293720" y="1403057"/>
                  <a:pt x="1293720" y="1403057"/>
                </a:cubicBezTo>
                <a:cubicBezTo>
                  <a:pt x="1291758" y="1402814"/>
                  <a:pt x="1291758" y="1402814"/>
                  <a:pt x="1291363" y="1406135"/>
                </a:cubicBezTo>
                <a:cubicBezTo>
                  <a:pt x="1271355" y="1407036"/>
                  <a:pt x="1252913" y="1411501"/>
                  <a:pt x="1232903" y="1412403"/>
                </a:cubicBezTo>
                <a:cubicBezTo>
                  <a:pt x="1226625" y="1414998"/>
                  <a:pt x="1218778" y="1414030"/>
                  <a:pt x="1212105" y="1419947"/>
                </a:cubicBezTo>
                <a:cubicBezTo>
                  <a:pt x="1236431" y="1416208"/>
                  <a:pt x="1262717" y="1412711"/>
                  <a:pt x="1287045" y="1408972"/>
                </a:cubicBezTo>
                <a:cubicBezTo>
                  <a:pt x="1278807" y="1411325"/>
                  <a:pt x="1270169" y="1416999"/>
                  <a:pt x="1261927" y="1419353"/>
                </a:cubicBezTo>
                <a:cubicBezTo>
                  <a:pt x="1241523" y="1423576"/>
                  <a:pt x="1221122" y="1427797"/>
                  <a:pt x="1201113" y="1428698"/>
                </a:cubicBezTo>
                <a:cubicBezTo>
                  <a:pt x="1205037" y="1429183"/>
                  <a:pt x="1207393" y="1426104"/>
                  <a:pt x="1209354" y="1426346"/>
                </a:cubicBezTo>
                <a:cubicBezTo>
                  <a:pt x="1157173" y="1430019"/>
                  <a:pt x="1106952" y="1433934"/>
                  <a:pt x="1056336" y="1441170"/>
                </a:cubicBezTo>
                <a:cubicBezTo>
                  <a:pt x="1056336" y="1441170"/>
                  <a:pt x="1054770" y="1437605"/>
                  <a:pt x="1056731" y="1437848"/>
                </a:cubicBezTo>
                <a:cubicBezTo>
                  <a:pt x="1058693" y="1438089"/>
                  <a:pt x="1064973" y="1435495"/>
                  <a:pt x="1069292" y="1432659"/>
                </a:cubicBezTo>
                <a:cubicBezTo>
                  <a:pt x="1071645" y="1429579"/>
                  <a:pt x="1071645" y="1429579"/>
                  <a:pt x="1074003" y="1426499"/>
                </a:cubicBezTo>
                <a:cubicBezTo>
                  <a:pt x="1074003" y="1426499"/>
                  <a:pt x="1080678" y="1420585"/>
                  <a:pt x="1079113" y="1417022"/>
                </a:cubicBezTo>
                <a:cubicBezTo>
                  <a:pt x="1105401" y="1413524"/>
                  <a:pt x="1129332" y="1413107"/>
                  <a:pt x="1153659" y="1409367"/>
                </a:cubicBezTo>
                <a:cubicBezTo>
                  <a:pt x="1171708" y="1408224"/>
                  <a:pt x="1190151" y="1403761"/>
                  <a:pt x="1207803" y="1405938"/>
                </a:cubicBezTo>
                <a:cubicBezTo>
                  <a:pt x="1213686" y="1406664"/>
                  <a:pt x="1218004" y="1403825"/>
                  <a:pt x="1223888" y="1404551"/>
                </a:cubicBezTo>
                <a:cubicBezTo>
                  <a:pt x="1223888" y="1404551"/>
                  <a:pt x="1225849" y="1404793"/>
                  <a:pt x="1225849" y="1404793"/>
                </a:cubicBezTo>
                <a:cubicBezTo>
                  <a:pt x="1231733" y="1405518"/>
                  <a:pt x="1245857" y="1403891"/>
                  <a:pt x="1252136" y="1401297"/>
                </a:cubicBezTo>
                <a:cubicBezTo>
                  <a:pt x="1254098" y="1401539"/>
                  <a:pt x="1254098" y="1401539"/>
                  <a:pt x="1256060" y="1401781"/>
                </a:cubicBezTo>
                <a:cubicBezTo>
                  <a:pt x="1258021" y="1402022"/>
                  <a:pt x="1261550" y="1405828"/>
                  <a:pt x="1262340" y="1399186"/>
                </a:cubicBezTo>
                <a:cubicBezTo>
                  <a:pt x="1284705" y="1395205"/>
                  <a:pt x="1304714" y="1394303"/>
                  <a:pt x="1325117" y="1390080"/>
                </a:cubicBezTo>
                <a:cubicBezTo>
                  <a:pt x="1329434" y="1387243"/>
                  <a:pt x="1331396" y="1387485"/>
                  <a:pt x="1333357" y="1387728"/>
                </a:cubicBezTo>
                <a:cubicBezTo>
                  <a:pt x="1337279" y="1388211"/>
                  <a:pt x="1341202" y="1388695"/>
                  <a:pt x="1343953" y="1382295"/>
                </a:cubicBezTo>
                <a:cubicBezTo>
                  <a:pt x="1343953" y="1382295"/>
                  <a:pt x="1345916" y="1382538"/>
                  <a:pt x="1345916" y="1382538"/>
                </a:cubicBezTo>
                <a:cubicBezTo>
                  <a:pt x="1345916" y="1382538"/>
                  <a:pt x="1349837" y="1383021"/>
                  <a:pt x="1352194" y="1379942"/>
                </a:cubicBezTo>
                <a:cubicBezTo>
                  <a:pt x="1354155" y="1380184"/>
                  <a:pt x="1354155" y="1380184"/>
                  <a:pt x="1354550" y="1376863"/>
                </a:cubicBezTo>
                <a:cubicBezTo>
                  <a:pt x="1354550" y="1376863"/>
                  <a:pt x="1354550" y="1376863"/>
                  <a:pt x="1352589" y="1376621"/>
                </a:cubicBezTo>
                <a:cubicBezTo>
                  <a:pt x="1350628" y="1376379"/>
                  <a:pt x="1348668" y="1376137"/>
                  <a:pt x="1346706" y="1375896"/>
                </a:cubicBezTo>
                <a:cubicBezTo>
                  <a:pt x="1344743" y="1375653"/>
                  <a:pt x="1344743" y="1375653"/>
                  <a:pt x="1342783" y="1375411"/>
                </a:cubicBezTo>
                <a:cubicBezTo>
                  <a:pt x="1336503" y="1378006"/>
                  <a:pt x="1332581" y="1377523"/>
                  <a:pt x="1328659" y="1377039"/>
                </a:cubicBezTo>
                <a:cubicBezTo>
                  <a:pt x="1286286" y="1381922"/>
                  <a:pt x="1245870" y="1387046"/>
                  <a:pt x="1205459" y="1392171"/>
                </a:cubicBezTo>
                <a:cubicBezTo>
                  <a:pt x="1161520" y="1393490"/>
                  <a:pt x="1115222" y="1397888"/>
                  <a:pt x="1070885" y="1402529"/>
                </a:cubicBezTo>
                <a:cubicBezTo>
                  <a:pt x="1074412" y="1406333"/>
                  <a:pt x="1075979" y="1409896"/>
                  <a:pt x="1073226" y="1416295"/>
                </a:cubicBezTo>
                <a:cubicBezTo>
                  <a:pt x="1057141" y="1417681"/>
                  <a:pt x="1043408" y="1415987"/>
                  <a:pt x="1025359" y="1417130"/>
                </a:cubicBezTo>
                <a:cubicBezTo>
                  <a:pt x="1027716" y="1414052"/>
                  <a:pt x="1028111" y="1410732"/>
                  <a:pt x="1030468" y="1407652"/>
                </a:cubicBezTo>
                <a:cubicBezTo>
                  <a:pt x="1028506" y="1407410"/>
                  <a:pt x="1028506" y="1407410"/>
                  <a:pt x="1026545" y="1407168"/>
                </a:cubicBezTo>
                <a:cubicBezTo>
                  <a:pt x="996330" y="1410181"/>
                  <a:pt x="966517" y="1409873"/>
                  <a:pt x="937478" y="1419769"/>
                </a:cubicBezTo>
                <a:cubicBezTo>
                  <a:pt x="937478" y="1419769"/>
                  <a:pt x="937478" y="1419769"/>
                  <a:pt x="935515" y="1419528"/>
                </a:cubicBezTo>
                <a:cubicBezTo>
                  <a:pt x="915503" y="1420429"/>
                  <a:pt x="895497" y="1421332"/>
                  <a:pt x="874697" y="1428874"/>
                </a:cubicBezTo>
                <a:cubicBezTo>
                  <a:pt x="860179" y="1433823"/>
                  <a:pt x="842525" y="1431646"/>
                  <a:pt x="828401" y="1433272"/>
                </a:cubicBezTo>
                <a:cubicBezTo>
                  <a:pt x="824479" y="1432789"/>
                  <a:pt x="826440" y="1433031"/>
                  <a:pt x="826835" y="1429710"/>
                </a:cubicBezTo>
                <a:cubicBezTo>
                  <a:pt x="837037" y="1427599"/>
                  <a:pt x="844882" y="1428567"/>
                  <a:pt x="853121" y="1426212"/>
                </a:cubicBezTo>
                <a:cubicBezTo>
                  <a:pt x="886082" y="1416799"/>
                  <a:pt x="918652" y="1410709"/>
                  <a:pt x="949260" y="1404375"/>
                </a:cubicBezTo>
                <a:cubicBezTo>
                  <a:pt x="990066" y="1395930"/>
                  <a:pt x="1028521" y="1390564"/>
                  <a:pt x="1068940" y="1385440"/>
                </a:cubicBezTo>
                <a:cubicBezTo>
                  <a:pt x="1088949" y="1384539"/>
                  <a:pt x="1106995" y="1383395"/>
                  <a:pt x="1127400" y="1379172"/>
                </a:cubicBezTo>
                <a:cubicBezTo>
                  <a:pt x="1127400" y="1379172"/>
                  <a:pt x="1129362" y="1379414"/>
                  <a:pt x="1131322" y="1379655"/>
                </a:cubicBezTo>
                <a:cubicBezTo>
                  <a:pt x="1137207" y="1380381"/>
                  <a:pt x="1143091" y="1381107"/>
                  <a:pt x="1149371" y="1378513"/>
                </a:cubicBezTo>
                <a:cubicBezTo>
                  <a:pt x="1157611" y="1376160"/>
                  <a:pt x="1167418" y="1377370"/>
                  <a:pt x="1175659" y="1375017"/>
                </a:cubicBezTo>
                <a:cubicBezTo>
                  <a:pt x="1171736" y="1374533"/>
                  <a:pt x="1167814" y="1374049"/>
                  <a:pt x="1164286" y="1370244"/>
                </a:cubicBezTo>
                <a:cubicBezTo>
                  <a:pt x="1164681" y="1366923"/>
                  <a:pt x="1162721" y="1366681"/>
                  <a:pt x="1162721" y="1366681"/>
                </a:cubicBezTo>
                <a:cubicBezTo>
                  <a:pt x="1157232" y="1362635"/>
                  <a:pt x="1152137" y="1355267"/>
                  <a:pt x="1145462" y="1361183"/>
                </a:cubicBezTo>
                <a:cubicBezTo>
                  <a:pt x="1139973" y="1357137"/>
                  <a:pt x="1135655" y="1359973"/>
                  <a:pt x="1129376" y="1362569"/>
                </a:cubicBezTo>
                <a:cubicBezTo>
                  <a:pt x="1125454" y="1362085"/>
                  <a:pt x="1123096" y="1365164"/>
                  <a:pt x="1119174" y="1364679"/>
                </a:cubicBezTo>
                <a:cubicBezTo>
                  <a:pt x="1119174" y="1364679"/>
                  <a:pt x="1115251" y="1364195"/>
                  <a:pt x="1114856" y="1367517"/>
                </a:cubicBezTo>
                <a:cubicBezTo>
                  <a:pt x="1114856" y="1367517"/>
                  <a:pt x="1114856" y="1367517"/>
                  <a:pt x="1112895" y="1367275"/>
                </a:cubicBezTo>
                <a:cubicBezTo>
                  <a:pt x="1112895" y="1367275"/>
                  <a:pt x="1109366" y="1363469"/>
                  <a:pt x="1107405" y="1363227"/>
                </a:cubicBezTo>
                <a:cubicBezTo>
                  <a:pt x="1113290" y="1363954"/>
                  <a:pt x="1119569" y="1361359"/>
                  <a:pt x="1125454" y="1362085"/>
                </a:cubicBezTo>
                <a:cubicBezTo>
                  <a:pt x="1127810" y="1359006"/>
                  <a:pt x="1130166" y="1355928"/>
                  <a:pt x="1132128" y="1356169"/>
                </a:cubicBezTo>
                <a:cubicBezTo>
                  <a:pt x="1143896" y="1357621"/>
                  <a:pt x="1156060" y="1355750"/>
                  <a:pt x="1166262" y="1353639"/>
                </a:cubicBezTo>
                <a:cubicBezTo>
                  <a:pt x="1178821" y="1348450"/>
                  <a:pt x="1183139" y="1345612"/>
                  <a:pt x="1191760" y="1356785"/>
                </a:cubicBezTo>
                <a:cubicBezTo>
                  <a:pt x="1196079" y="1353948"/>
                  <a:pt x="1198434" y="1350869"/>
                  <a:pt x="1201187" y="1344468"/>
                </a:cubicBezTo>
                <a:cubicBezTo>
                  <a:pt x="1223550" y="1340489"/>
                  <a:pt x="1245915" y="1336507"/>
                  <a:pt x="1267490" y="1339168"/>
                </a:cubicBezTo>
                <a:cubicBezTo>
                  <a:pt x="1282404" y="1330899"/>
                  <a:pt x="1296530" y="1329272"/>
                  <a:pt x="1311049" y="1324324"/>
                </a:cubicBezTo>
                <a:cubicBezTo>
                  <a:pt x="1308694" y="1327403"/>
                  <a:pt x="1306734" y="1327161"/>
                  <a:pt x="1304378" y="1330240"/>
                </a:cubicBezTo>
                <a:cubicBezTo>
                  <a:pt x="1322818" y="1325776"/>
                  <a:pt x="1341261" y="1321311"/>
                  <a:pt x="1358912" y="1323487"/>
                </a:cubicBezTo>
                <a:cubicBezTo>
                  <a:pt x="1361664" y="1317088"/>
                  <a:pt x="1365983" y="1314250"/>
                  <a:pt x="1370695" y="1308093"/>
                </a:cubicBezTo>
                <a:lnTo>
                  <a:pt x="1368735" y="1307852"/>
                </a:lnTo>
                <a:lnTo>
                  <a:pt x="1337352" y="1303981"/>
                </a:lnTo>
                <a:lnTo>
                  <a:pt x="1355400" y="1302836"/>
                </a:lnTo>
                <a:cubicBezTo>
                  <a:pt x="1349516" y="1302111"/>
                  <a:pt x="1341671" y="1301143"/>
                  <a:pt x="1335392" y="1303739"/>
                </a:cubicBezTo>
                <a:lnTo>
                  <a:pt x="1337352" y="1303981"/>
                </a:lnTo>
                <a:lnTo>
                  <a:pt x="1321561" y="1304982"/>
                </a:lnTo>
                <a:cubicBezTo>
                  <a:pt x="1310575" y="1307417"/>
                  <a:pt x="1299684" y="1311129"/>
                  <a:pt x="1288303" y="1314779"/>
                </a:cubicBezTo>
                <a:cubicBezTo>
                  <a:pt x="1288698" y="1311458"/>
                  <a:pt x="1289093" y="1308137"/>
                  <a:pt x="1289093" y="1308137"/>
                </a:cubicBezTo>
                <a:cubicBezTo>
                  <a:pt x="1317739" y="1301561"/>
                  <a:pt x="1344027" y="1298064"/>
                  <a:pt x="1370711" y="1291246"/>
                </a:cubicBezTo>
                <a:cubicBezTo>
                  <a:pt x="1376593" y="1291972"/>
                  <a:pt x="1382874" y="1289377"/>
                  <a:pt x="1391113" y="1287025"/>
                </a:cubicBezTo>
                <a:cubicBezTo>
                  <a:pt x="1391113" y="1287025"/>
                  <a:pt x="1392678" y="1290587"/>
                  <a:pt x="1394639" y="1290829"/>
                </a:cubicBezTo>
                <a:cubicBezTo>
                  <a:pt x="1398561" y="1291313"/>
                  <a:pt x="1402091" y="1295117"/>
                  <a:pt x="1403657" y="1298680"/>
                </a:cubicBezTo>
                <a:cubicBezTo>
                  <a:pt x="1403657" y="1298680"/>
                  <a:pt x="1403657" y="1298680"/>
                  <a:pt x="1405617" y="1298923"/>
                </a:cubicBezTo>
                <a:cubicBezTo>
                  <a:pt x="1407579" y="1299164"/>
                  <a:pt x="1407183" y="1302485"/>
                  <a:pt x="1407183" y="1302485"/>
                </a:cubicBezTo>
                <a:cubicBezTo>
                  <a:pt x="1406788" y="1305806"/>
                  <a:pt x="1408749" y="1306047"/>
                  <a:pt x="1408749" y="1306047"/>
                </a:cubicBezTo>
                <a:cubicBezTo>
                  <a:pt x="1408749" y="1306047"/>
                  <a:pt x="1406393" y="1309126"/>
                  <a:pt x="1406393" y="1309126"/>
                </a:cubicBezTo>
                <a:cubicBezTo>
                  <a:pt x="1403641" y="1315526"/>
                  <a:pt x="1404417" y="1325731"/>
                  <a:pt x="1409130" y="1319573"/>
                </a:cubicBezTo>
                <a:cubicBezTo>
                  <a:pt x="1413445" y="1316736"/>
                  <a:pt x="1417766" y="1313899"/>
                  <a:pt x="1419728" y="1314141"/>
                </a:cubicBezTo>
                <a:lnTo>
                  <a:pt x="1420047" y="1311463"/>
                </a:lnTo>
                <a:lnTo>
                  <a:pt x="1421192" y="1311604"/>
                </a:lnTo>
                <a:lnTo>
                  <a:pt x="1421433" y="1309572"/>
                </a:lnTo>
                <a:lnTo>
                  <a:pt x="1420289" y="1309432"/>
                </a:lnTo>
                <a:lnTo>
                  <a:pt x="1420519" y="1307499"/>
                </a:lnTo>
                <a:cubicBezTo>
                  <a:pt x="1424836" y="1304662"/>
                  <a:pt x="1429154" y="1301825"/>
                  <a:pt x="1433473" y="1298988"/>
                </a:cubicBezTo>
                <a:cubicBezTo>
                  <a:pt x="1433868" y="1295667"/>
                  <a:pt x="1433868" y="1295667"/>
                  <a:pt x="1435827" y="1295909"/>
                </a:cubicBezTo>
                <a:cubicBezTo>
                  <a:pt x="1437790" y="1296151"/>
                  <a:pt x="1439753" y="1296393"/>
                  <a:pt x="1439753" y="1296393"/>
                </a:cubicBezTo>
                <a:cubicBezTo>
                  <a:pt x="1442110" y="1293314"/>
                  <a:pt x="1442110" y="1293314"/>
                  <a:pt x="1444464" y="1290236"/>
                </a:cubicBezTo>
                <a:cubicBezTo>
                  <a:pt x="1449177" y="1284077"/>
                  <a:pt x="1455457" y="1281482"/>
                  <a:pt x="1461736" y="1278887"/>
                </a:cubicBezTo>
                <a:cubicBezTo>
                  <a:pt x="1467224" y="1282934"/>
                  <a:pt x="1471542" y="1280097"/>
                  <a:pt x="1477028" y="1284143"/>
                </a:cubicBezTo>
                <a:cubicBezTo>
                  <a:pt x="1478988" y="1284385"/>
                  <a:pt x="1478988" y="1284385"/>
                  <a:pt x="1478988" y="1284385"/>
                </a:cubicBezTo>
                <a:cubicBezTo>
                  <a:pt x="1482519" y="1288189"/>
                  <a:pt x="1484476" y="1288430"/>
                  <a:pt x="1488400" y="1288915"/>
                </a:cubicBezTo>
                <a:cubicBezTo>
                  <a:pt x="1493890" y="1292961"/>
                  <a:pt x="1500173" y="1290367"/>
                  <a:pt x="1505283" y="1280888"/>
                </a:cubicBezTo>
                <a:cubicBezTo>
                  <a:pt x="1505678" y="1277568"/>
                  <a:pt x="1505678" y="1277568"/>
                  <a:pt x="1505678" y="1277568"/>
                </a:cubicBezTo>
                <a:cubicBezTo>
                  <a:pt x="1508036" y="1274489"/>
                  <a:pt x="1511563" y="1278294"/>
                  <a:pt x="1515486" y="1278777"/>
                </a:cubicBezTo>
                <a:cubicBezTo>
                  <a:pt x="1515486" y="1278777"/>
                  <a:pt x="1517447" y="1279019"/>
                  <a:pt x="1517447" y="1279019"/>
                </a:cubicBezTo>
                <a:cubicBezTo>
                  <a:pt x="1526068" y="1290192"/>
                  <a:pt x="1534309" y="1287839"/>
                  <a:pt x="1543734" y="1275522"/>
                </a:cubicBezTo>
                <a:cubicBezTo>
                  <a:pt x="1545697" y="1275765"/>
                  <a:pt x="1545697" y="1275765"/>
                  <a:pt x="1548055" y="1272685"/>
                </a:cubicBezTo>
                <a:cubicBezTo>
                  <a:pt x="1548055" y="1272685"/>
                  <a:pt x="1550014" y="1272926"/>
                  <a:pt x="1550014" y="1272926"/>
                </a:cubicBezTo>
                <a:cubicBezTo>
                  <a:pt x="1556690" y="1267012"/>
                  <a:pt x="1562968" y="1264417"/>
                  <a:pt x="1567681" y="1258258"/>
                </a:cubicBezTo>
                <a:cubicBezTo>
                  <a:pt x="1567681" y="1258258"/>
                  <a:pt x="1570038" y="1255180"/>
                  <a:pt x="1570038" y="1255180"/>
                </a:cubicBezTo>
                <a:cubicBezTo>
                  <a:pt x="1570038" y="1255180"/>
                  <a:pt x="1572393" y="1252101"/>
                  <a:pt x="1572393" y="1252101"/>
                </a:cubicBezTo>
                <a:cubicBezTo>
                  <a:pt x="1572393" y="1252101"/>
                  <a:pt x="1572393" y="1252101"/>
                  <a:pt x="1562194" y="1254213"/>
                </a:cubicBezTo>
                <a:cubicBezTo>
                  <a:pt x="1562194" y="1254213"/>
                  <a:pt x="1562194" y="1254213"/>
                  <a:pt x="1535906" y="1257708"/>
                </a:cubicBezTo>
                <a:cubicBezTo>
                  <a:pt x="1535906" y="1257708"/>
                  <a:pt x="1535906" y="1257708"/>
                  <a:pt x="1531979" y="1257224"/>
                </a:cubicBezTo>
                <a:cubicBezTo>
                  <a:pt x="1531979" y="1257224"/>
                  <a:pt x="1531979" y="1257224"/>
                  <a:pt x="1434673" y="1272179"/>
                </a:cubicBezTo>
                <a:cubicBezTo>
                  <a:pt x="1434673" y="1272179"/>
                  <a:pt x="1434673" y="1272179"/>
                  <a:pt x="1426432" y="1274533"/>
                </a:cubicBezTo>
                <a:cubicBezTo>
                  <a:pt x="1426432" y="1274533"/>
                  <a:pt x="1426432" y="1274533"/>
                  <a:pt x="1420547" y="1273807"/>
                </a:cubicBezTo>
                <a:cubicBezTo>
                  <a:pt x="1420547" y="1273807"/>
                  <a:pt x="1420547" y="1273807"/>
                  <a:pt x="1353848" y="1282428"/>
                </a:cubicBezTo>
                <a:cubicBezTo>
                  <a:pt x="1353848" y="1282428"/>
                  <a:pt x="1353848" y="1282428"/>
                  <a:pt x="1351887" y="1282187"/>
                </a:cubicBezTo>
                <a:cubicBezTo>
                  <a:pt x="1366801" y="1273917"/>
                  <a:pt x="1376623" y="1258281"/>
                  <a:pt x="1391126" y="1270179"/>
                </a:cubicBezTo>
                <a:cubicBezTo>
                  <a:pt x="1394654" y="1273983"/>
                  <a:pt x="1403290" y="1268309"/>
                  <a:pt x="1407609" y="1265471"/>
                </a:cubicBezTo>
                <a:cubicBezTo>
                  <a:pt x="1414281" y="1259556"/>
                  <a:pt x="1420559" y="1256960"/>
                  <a:pt x="1426842" y="1254365"/>
                </a:cubicBezTo>
                <a:cubicBezTo>
                  <a:pt x="1444890" y="1253222"/>
                  <a:pt x="1459804" y="1244953"/>
                  <a:pt x="1475889" y="1243568"/>
                </a:cubicBezTo>
                <a:cubicBezTo>
                  <a:pt x="1494328" y="1239101"/>
                  <a:pt x="1511988" y="1241280"/>
                  <a:pt x="1528860" y="1233254"/>
                </a:cubicBezTo>
                <a:cubicBezTo>
                  <a:pt x="1527299" y="1229691"/>
                  <a:pt x="1525733" y="1226127"/>
                  <a:pt x="1524165" y="1222565"/>
                </a:cubicBezTo>
                <a:cubicBezTo>
                  <a:pt x="1516715" y="1218277"/>
                  <a:pt x="1511225" y="1214229"/>
                  <a:pt x="1505734" y="1210182"/>
                </a:cubicBezTo>
                <a:cubicBezTo>
                  <a:pt x="1499848" y="1209457"/>
                  <a:pt x="1498675" y="1202574"/>
                  <a:pt x="1499070" y="1199252"/>
                </a:cubicBezTo>
                <a:cubicBezTo>
                  <a:pt x="1494374" y="1188565"/>
                  <a:pt x="1493202" y="1181681"/>
                  <a:pt x="1491634" y="1178118"/>
                </a:cubicBezTo>
                <a:cubicBezTo>
                  <a:pt x="1471236" y="1182341"/>
                  <a:pt x="1452794" y="1186806"/>
                  <a:pt x="1432388" y="1191027"/>
                </a:cubicBezTo>
                <a:cubicBezTo>
                  <a:pt x="1426111" y="1193624"/>
                  <a:pt x="1419434" y="1199539"/>
                  <a:pt x="1415133" y="1185530"/>
                </a:cubicBezTo>
                <a:cubicBezTo>
                  <a:pt x="1417488" y="1182451"/>
                  <a:pt x="1419843" y="1179372"/>
                  <a:pt x="1421805" y="1179614"/>
                </a:cubicBezTo>
                <a:cubicBezTo>
                  <a:pt x="1436340" y="1157820"/>
                  <a:pt x="1453980" y="1176843"/>
                  <a:pt x="1468893" y="1168573"/>
                </a:cubicBezTo>
                <a:cubicBezTo>
                  <a:pt x="1478701" y="1169783"/>
                  <a:pt x="1487730" y="1160788"/>
                  <a:pt x="1497141" y="1165319"/>
                </a:cubicBezTo>
                <a:cubicBezTo>
                  <a:pt x="1520300" y="1154697"/>
                  <a:pt x="1544626" y="1150957"/>
                  <a:pt x="1566596" y="1150298"/>
                </a:cubicBezTo>
                <a:cubicBezTo>
                  <a:pt x="1580722" y="1148671"/>
                  <a:pt x="1593280" y="1143480"/>
                  <a:pt x="1605445" y="1141611"/>
                </a:cubicBezTo>
                <a:cubicBezTo>
                  <a:pt x="1595638" y="1140402"/>
                  <a:pt x="1583870" y="1138950"/>
                  <a:pt x="1572102" y="1137498"/>
                </a:cubicBezTo>
                <a:cubicBezTo>
                  <a:pt x="1574853" y="1131099"/>
                  <a:pt x="1577211" y="1128020"/>
                  <a:pt x="1579171" y="1128262"/>
                </a:cubicBezTo>
                <a:cubicBezTo>
                  <a:pt x="1617624" y="1122895"/>
                  <a:pt x="1654117" y="1117289"/>
                  <a:pt x="1692571" y="1111923"/>
                </a:cubicBezTo>
                <a:cubicBezTo>
                  <a:pt x="1700810" y="1109569"/>
                  <a:pt x="1708656" y="1110537"/>
                  <a:pt x="1716897" y="1108183"/>
                </a:cubicBezTo>
                <a:cubicBezTo>
                  <a:pt x="1711421" y="1087303"/>
                  <a:pt x="1709095" y="1056688"/>
                  <a:pt x="1712651" y="1026800"/>
                </a:cubicBezTo>
                <a:cubicBezTo>
                  <a:pt x="1716194" y="1013760"/>
                  <a:pt x="1720906" y="1007601"/>
                  <a:pt x="1725617" y="1001444"/>
                </a:cubicBezTo>
                <a:cubicBezTo>
                  <a:pt x="1747999" y="980617"/>
                  <a:pt x="1774244" y="1027660"/>
                  <a:pt x="1772634" y="1074633"/>
                </a:cubicBezTo>
                <a:cubicBezTo>
                  <a:pt x="1772634" y="1074633"/>
                  <a:pt x="1772634" y="1074633"/>
                  <a:pt x="2050040" y="1034718"/>
                </a:cubicBezTo>
                <a:cubicBezTo>
                  <a:pt x="2062597" y="1029530"/>
                  <a:pt x="2077117" y="1024580"/>
                  <a:pt x="2089280" y="1022710"/>
                </a:cubicBezTo>
                <a:cubicBezTo>
                  <a:pt x="2093148" y="1023188"/>
                  <a:pt x="2097070" y="1023671"/>
                  <a:pt x="2101388" y="1020835"/>
                </a:cubicBezTo>
                <a:cubicBezTo>
                  <a:pt x="2107667" y="1018241"/>
                  <a:pt x="2113947" y="1015645"/>
                  <a:pt x="2119831" y="1016371"/>
                </a:cubicBezTo>
                <a:cubicBezTo>
                  <a:pt x="2115117" y="1022528"/>
                  <a:pt x="2111195" y="1022044"/>
                  <a:pt x="2102954" y="1024397"/>
                </a:cubicBezTo>
                <a:cubicBezTo>
                  <a:pt x="2097070" y="1023671"/>
                  <a:pt x="2090790" y="1026267"/>
                  <a:pt x="2082605" y="1028627"/>
                </a:cubicBezTo>
                <a:cubicBezTo>
                  <a:pt x="2082605" y="1028627"/>
                  <a:pt x="2082605" y="1028627"/>
                  <a:pt x="2329743" y="991716"/>
                </a:cubicBezTo>
                <a:cubicBezTo>
                  <a:pt x="2337984" y="989366"/>
                  <a:pt x="2352109" y="987737"/>
                  <a:pt x="2356032" y="988222"/>
                </a:cubicBezTo>
                <a:cubicBezTo>
                  <a:pt x="2357993" y="988463"/>
                  <a:pt x="2359955" y="988705"/>
                  <a:pt x="2359955" y="988705"/>
                </a:cubicBezTo>
                <a:cubicBezTo>
                  <a:pt x="2362311" y="985625"/>
                  <a:pt x="2362311" y="985625"/>
                  <a:pt x="2364273" y="985867"/>
                </a:cubicBezTo>
                <a:cubicBezTo>
                  <a:pt x="2366629" y="982788"/>
                  <a:pt x="2368591" y="983030"/>
                  <a:pt x="2370552" y="983273"/>
                </a:cubicBezTo>
                <a:cubicBezTo>
                  <a:pt x="2372513" y="983514"/>
                  <a:pt x="2376436" y="983998"/>
                  <a:pt x="2376436" y="983998"/>
                </a:cubicBezTo>
                <a:cubicBezTo>
                  <a:pt x="2380755" y="981160"/>
                  <a:pt x="2388995" y="978808"/>
                  <a:pt x="2390561" y="982370"/>
                </a:cubicBezTo>
                <a:cubicBezTo>
                  <a:pt x="2390561" y="982370"/>
                  <a:pt x="2392523" y="982612"/>
                  <a:pt x="2392523" y="982612"/>
                </a:cubicBezTo>
                <a:cubicBezTo>
                  <a:pt x="2392523" y="982612"/>
                  <a:pt x="2392523" y="982612"/>
                  <a:pt x="2449022" y="976102"/>
                </a:cubicBezTo>
                <a:cubicBezTo>
                  <a:pt x="2459619" y="970672"/>
                  <a:pt x="2453340" y="973266"/>
                  <a:pt x="2455302" y="973509"/>
                </a:cubicBezTo>
                <a:cubicBezTo>
                  <a:pt x="2454131" y="966624"/>
                  <a:pt x="2460014" y="967350"/>
                  <a:pt x="2464333" y="964513"/>
                </a:cubicBezTo>
                <a:cubicBezTo>
                  <a:pt x="2468255" y="964998"/>
                  <a:pt x="2478853" y="959563"/>
                  <a:pt x="2481985" y="966691"/>
                </a:cubicBezTo>
                <a:cubicBezTo>
                  <a:pt x="2483946" y="966933"/>
                  <a:pt x="2483551" y="970253"/>
                  <a:pt x="2487869" y="967417"/>
                </a:cubicBezTo>
                <a:cubicBezTo>
                  <a:pt x="2489831" y="967659"/>
                  <a:pt x="2494544" y="961499"/>
                  <a:pt x="2500824" y="958906"/>
                </a:cubicBezTo>
                <a:cubicBezTo>
                  <a:pt x="2505141" y="956067"/>
                  <a:pt x="2511025" y="956793"/>
                  <a:pt x="2516910" y="957519"/>
                </a:cubicBezTo>
                <a:cubicBezTo>
                  <a:pt x="2521227" y="954682"/>
                  <a:pt x="2527507" y="952088"/>
                  <a:pt x="2531430" y="952571"/>
                </a:cubicBezTo>
                <a:cubicBezTo>
                  <a:pt x="2531825" y="949250"/>
                  <a:pt x="2531825" y="949250"/>
                  <a:pt x="2533786" y="949493"/>
                </a:cubicBezTo>
                <a:cubicBezTo>
                  <a:pt x="2543198" y="954023"/>
                  <a:pt x="2557323" y="952395"/>
                  <a:pt x="2563998" y="946479"/>
                </a:cubicBezTo>
                <a:cubicBezTo>
                  <a:pt x="2566354" y="943402"/>
                  <a:pt x="2566354" y="943402"/>
                  <a:pt x="2566354" y="943402"/>
                </a:cubicBezTo>
                <a:cubicBezTo>
                  <a:pt x="2568711" y="940322"/>
                  <a:pt x="2570672" y="940563"/>
                  <a:pt x="2570672" y="940563"/>
                </a:cubicBezTo>
                <a:cubicBezTo>
                  <a:pt x="2572633" y="940806"/>
                  <a:pt x="2576557" y="941289"/>
                  <a:pt x="2578518" y="941531"/>
                </a:cubicBezTo>
                <a:cubicBezTo>
                  <a:pt x="2584797" y="938936"/>
                  <a:pt x="2589115" y="936099"/>
                  <a:pt x="2594209" y="943467"/>
                </a:cubicBezTo>
                <a:cubicBezTo>
                  <a:pt x="2596170" y="943709"/>
                  <a:pt x="2597736" y="947272"/>
                  <a:pt x="2599698" y="947515"/>
                </a:cubicBezTo>
                <a:cubicBezTo>
                  <a:pt x="2601659" y="947756"/>
                  <a:pt x="2601659" y="947756"/>
                  <a:pt x="2601659" y="947756"/>
                </a:cubicBezTo>
                <a:cubicBezTo>
                  <a:pt x="2599698" y="947515"/>
                  <a:pt x="2597341" y="950591"/>
                  <a:pt x="2595380" y="950350"/>
                </a:cubicBezTo>
                <a:cubicBezTo>
                  <a:pt x="2589101" y="952946"/>
                  <a:pt x="2582821" y="955540"/>
                  <a:pt x="2574976" y="954573"/>
                </a:cubicBezTo>
                <a:cubicBezTo>
                  <a:pt x="2574976" y="954573"/>
                  <a:pt x="2576937" y="954815"/>
                  <a:pt x="2576937" y="954815"/>
                </a:cubicBezTo>
                <a:cubicBezTo>
                  <a:pt x="2576937" y="954815"/>
                  <a:pt x="2576937" y="954815"/>
                  <a:pt x="2803726" y="922133"/>
                </a:cubicBezTo>
                <a:cubicBezTo>
                  <a:pt x="2803726" y="922133"/>
                  <a:pt x="2803726" y="922133"/>
                  <a:pt x="3117622" y="876610"/>
                </a:cubicBezTo>
                <a:cubicBezTo>
                  <a:pt x="3130180" y="871421"/>
                  <a:pt x="3142344" y="869551"/>
                  <a:pt x="3154507" y="867683"/>
                </a:cubicBezTo>
                <a:cubicBezTo>
                  <a:pt x="3162353" y="868651"/>
                  <a:pt x="3170199" y="869618"/>
                  <a:pt x="3179229" y="860621"/>
                </a:cubicBezTo>
                <a:cubicBezTo>
                  <a:pt x="3179229" y="860621"/>
                  <a:pt x="3185114" y="861347"/>
                  <a:pt x="3187075" y="861589"/>
                </a:cubicBezTo>
                <a:cubicBezTo>
                  <a:pt x="3189036" y="861831"/>
                  <a:pt x="3189432" y="858511"/>
                  <a:pt x="3191393" y="858752"/>
                </a:cubicBezTo>
                <a:cubicBezTo>
                  <a:pt x="3199239" y="859720"/>
                  <a:pt x="3209046" y="860930"/>
                  <a:pt x="3219248" y="858817"/>
                </a:cubicBezTo>
                <a:cubicBezTo>
                  <a:pt x="3219248" y="858817"/>
                  <a:pt x="3219248" y="858817"/>
                  <a:pt x="3259661" y="853693"/>
                </a:cubicBezTo>
                <a:cubicBezTo>
                  <a:pt x="3265941" y="851098"/>
                  <a:pt x="3271825" y="851824"/>
                  <a:pt x="3278104" y="849232"/>
                </a:cubicBezTo>
                <a:cubicBezTo>
                  <a:pt x="3292229" y="847603"/>
                  <a:pt x="3310276" y="846459"/>
                  <a:pt x="3324401" y="844832"/>
                </a:cubicBezTo>
                <a:cubicBezTo>
                  <a:pt x="3328720" y="841994"/>
                  <a:pt x="3330681" y="842236"/>
                  <a:pt x="3332643" y="842477"/>
                </a:cubicBezTo>
                <a:cubicBezTo>
                  <a:pt x="3332643" y="842477"/>
                  <a:pt x="3332643" y="842477"/>
                  <a:pt x="3373890" y="836613"/>
                </a:cubicBezTo>
                <a:lnTo>
                  <a:pt x="3397766" y="833220"/>
                </a:lnTo>
                <a:lnTo>
                  <a:pt x="3401144" y="836750"/>
                </a:lnTo>
                <a:lnTo>
                  <a:pt x="3401791" y="832648"/>
                </a:lnTo>
                <a:lnTo>
                  <a:pt x="3413204" y="831025"/>
                </a:lnTo>
                <a:cubicBezTo>
                  <a:pt x="3461542" y="824154"/>
                  <a:pt x="3538882" y="813159"/>
                  <a:pt x="3662624" y="795567"/>
                </a:cubicBezTo>
                <a:cubicBezTo>
                  <a:pt x="3660663" y="795326"/>
                  <a:pt x="3658702" y="795084"/>
                  <a:pt x="3654778" y="794600"/>
                </a:cubicBezTo>
                <a:cubicBezTo>
                  <a:pt x="3668904" y="792974"/>
                  <a:pt x="3685385" y="788268"/>
                  <a:pt x="3699510" y="786640"/>
                </a:cubicBezTo>
                <a:cubicBezTo>
                  <a:pt x="3699510" y="786640"/>
                  <a:pt x="3701471" y="786882"/>
                  <a:pt x="3701471" y="786882"/>
                </a:cubicBezTo>
                <a:cubicBezTo>
                  <a:pt x="3701471" y="786882"/>
                  <a:pt x="3699115" y="789961"/>
                  <a:pt x="3699115" y="789961"/>
                </a:cubicBezTo>
                <a:cubicBezTo>
                  <a:pt x="3699115" y="789961"/>
                  <a:pt x="3699115" y="789961"/>
                  <a:pt x="3982799" y="747451"/>
                </a:cubicBezTo>
                <a:cubicBezTo>
                  <a:pt x="3982799" y="747451"/>
                  <a:pt x="3980838" y="747209"/>
                  <a:pt x="3980838" y="747209"/>
                </a:cubicBezTo>
                <a:cubicBezTo>
                  <a:pt x="3978877" y="746967"/>
                  <a:pt x="3976915" y="746725"/>
                  <a:pt x="3975349" y="743162"/>
                </a:cubicBezTo>
                <a:cubicBezTo>
                  <a:pt x="3975349" y="743162"/>
                  <a:pt x="3975349" y="743162"/>
                  <a:pt x="3975744" y="739841"/>
                </a:cubicBezTo>
                <a:cubicBezTo>
                  <a:pt x="3977705" y="740083"/>
                  <a:pt x="3979667" y="740325"/>
                  <a:pt x="3979667" y="740325"/>
                </a:cubicBezTo>
                <a:cubicBezTo>
                  <a:pt x="3980063" y="737004"/>
                  <a:pt x="3980063" y="737004"/>
                  <a:pt x="3980063" y="737004"/>
                </a:cubicBezTo>
                <a:cubicBezTo>
                  <a:pt x="3978101" y="736761"/>
                  <a:pt x="3976139" y="736519"/>
                  <a:pt x="3976139" y="736519"/>
                </a:cubicBezTo>
                <a:cubicBezTo>
                  <a:pt x="3953774" y="740501"/>
                  <a:pt x="3931408" y="744481"/>
                  <a:pt x="3911399" y="745383"/>
                </a:cubicBezTo>
                <a:cubicBezTo>
                  <a:pt x="3901197" y="747494"/>
                  <a:pt x="3893351" y="746527"/>
                  <a:pt x="3885505" y="745558"/>
                </a:cubicBezTo>
                <a:cubicBezTo>
                  <a:pt x="3883544" y="745317"/>
                  <a:pt x="3883544" y="745317"/>
                  <a:pt x="3881582" y="745075"/>
                </a:cubicBezTo>
                <a:cubicBezTo>
                  <a:pt x="3893746" y="743206"/>
                  <a:pt x="3905910" y="741336"/>
                  <a:pt x="3918074" y="739467"/>
                </a:cubicBezTo>
                <a:cubicBezTo>
                  <a:pt x="3928276" y="737356"/>
                  <a:pt x="3934160" y="738082"/>
                  <a:pt x="3942796" y="732407"/>
                </a:cubicBezTo>
                <a:cubicBezTo>
                  <a:pt x="3945153" y="729326"/>
                  <a:pt x="3950641" y="733374"/>
                  <a:pt x="3952603" y="733617"/>
                </a:cubicBezTo>
                <a:cubicBezTo>
                  <a:pt x="3952603" y="733617"/>
                  <a:pt x="3954960" y="730536"/>
                  <a:pt x="3954960" y="730536"/>
                </a:cubicBezTo>
                <a:cubicBezTo>
                  <a:pt x="3966728" y="731988"/>
                  <a:pt x="3978891" y="730121"/>
                  <a:pt x="3988698" y="731330"/>
                </a:cubicBezTo>
                <a:cubicBezTo>
                  <a:pt x="3998505" y="732539"/>
                  <a:pt x="4006351" y="733507"/>
                  <a:pt x="4016948" y="728074"/>
                </a:cubicBezTo>
                <a:cubicBezTo>
                  <a:pt x="4025189" y="725721"/>
                  <a:pt x="4033429" y="723369"/>
                  <a:pt x="4041672" y="721015"/>
                </a:cubicBezTo>
                <a:cubicBezTo>
                  <a:pt x="4057756" y="719630"/>
                  <a:pt x="4076199" y="715165"/>
                  <a:pt x="4090325" y="713538"/>
                </a:cubicBezTo>
                <a:cubicBezTo>
                  <a:pt x="4100133" y="714748"/>
                  <a:pt x="4106016" y="715474"/>
                  <a:pt x="4113862" y="716442"/>
                </a:cubicBezTo>
                <a:cubicBezTo>
                  <a:pt x="4115823" y="716683"/>
                  <a:pt x="4115823" y="716683"/>
                  <a:pt x="4115427" y="720004"/>
                </a:cubicBezTo>
                <a:cubicBezTo>
                  <a:pt x="4113466" y="719762"/>
                  <a:pt x="4109149" y="722598"/>
                  <a:pt x="4109149" y="722598"/>
                </a:cubicBezTo>
                <a:cubicBezTo>
                  <a:pt x="4108752" y="725920"/>
                  <a:pt x="4108752" y="725920"/>
                  <a:pt x="4108752" y="725920"/>
                </a:cubicBezTo>
                <a:cubicBezTo>
                  <a:pt x="4110714" y="726162"/>
                  <a:pt x="4110714" y="726162"/>
                  <a:pt x="4114637" y="726646"/>
                </a:cubicBezTo>
                <a:cubicBezTo>
                  <a:pt x="4116598" y="726888"/>
                  <a:pt x="4122878" y="724292"/>
                  <a:pt x="4126801" y="724776"/>
                </a:cubicBezTo>
                <a:cubicBezTo>
                  <a:pt x="4124839" y="724533"/>
                  <a:pt x="4124444" y="727855"/>
                  <a:pt x="4122483" y="727614"/>
                </a:cubicBezTo>
                <a:cubicBezTo>
                  <a:pt x="4122483" y="727614"/>
                  <a:pt x="4122483" y="727614"/>
                  <a:pt x="4302579" y="702652"/>
                </a:cubicBezTo>
                <a:cubicBezTo>
                  <a:pt x="4298656" y="702169"/>
                  <a:pt x="4297091" y="698605"/>
                  <a:pt x="4295130" y="698362"/>
                </a:cubicBezTo>
                <a:cubicBezTo>
                  <a:pt x="4299446" y="695526"/>
                  <a:pt x="4301408" y="695768"/>
                  <a:pt x="4305331" y="696252"/>
                </a:cubicBezTo>
                <a:cubicBezTo>
                  <a:pt x="4303370" y="696009"/>
                  <a:pt x="4301408" y="695768"/>
                  <a:pt x="4299842" y="692204"/>
                </a:cubicBezTo>
                <a:cubicBezTo>
                  <a:pt x="4307687" y="693172"/>
                  <a:pt x="4313571" y="693898"/>
                  <a:pt x="4319456" y="694624"/>
                </a:cubicBezTo>
                <a:cubicBezTo>
                  <a:pt x="4321417" y="694865"/>
                  <a:pt x="4323773" y="691788"/>
                  <a:pt x="4327697" y="692272"/>
                </a:cubicBezTo>
                <a:cubicBezTo>
                  <a:pt x="4327697" y="692272"/>
                  <a:pt x="4329658" y="692513"/>
                  <a:pt x="4329658" y="692513"/>
                </a:cubicBezTo>
                <a:cubicBezTo>
                  <a:pt x="4331619" y="692756"/>
                  <a:pt x="4331619" y="692756"/>
                  <a:pt x="4331619" y="692756"/>
                </a:cubicBezTo>
                <a:cubicBezTo>
                  <a:pt x="4335542" y="693239"/>
                  <a:pt x="4339465" y="693723"/>
                  <a:pt x="4345744" y="691129"/>
                </a:cubicBezTo>
                <a:cubicBezTo>
                  <a:pt x="4349667" y="691613"/>
                  <a:pt x="4355946" y="689017"/>
                  <a:pt x="4359869" y="689501"/>
                </a:cubicBezTo>
                <a:cubicBezTo>
                  <a:pt x="4361831" y="689743"/>
                  <a:pt x="4361831" y="689743"/>
                  <a:pt x="4361831" y="689743"/>
                </a:cubicBezTo>
                <a:cubicBezTo>
                  <a:pt x="4349667" y="691613"/>
                  <a:pt x="4339465" y="693723"/>
                  <a:pt x="4327303" y="695591"/>
                </a:cubicBezTo>
                <a:cubicBezTo>
                  <a:pt x="4327303" y="695591"/>
                  <a:pt x="4324944" y="698671"/>
                  <a:pt x="4321022" y="698187"/>
                </a:cubicBezTo>
                <a:cubicBezTo>
                  <a:pt x="4321022" y="698187"/>
                  <a:pt x="4321022" y="698187"/>
                  <a:pt x="4466589" y="679075"/>
                </a:cubicBezTo>
                <a:cubicBezTo>
                  <a:pt x="4466984" y="675755"/>
                  <a:pt x="4466984" y="675755"/>
                  <a:pt x="4466984" y="675755"/>
                </a:cubicBezTo>
                <a:lnTo>
                  <a:pt x="4465023" y="675513"/>
                </a:lnTo>
                <a:cubicBezTo>
                  <a:pt x="4440301" y="682573"/>
                  <a:pt x="4414407" y="682748"/>
                  <a:pt x="4390080" y="686487"/>
                </a:cubicBezTo>
                <a:cubicBezTo>
                  <a:pt x="4388119" y="686244"/>
                  <a:pt x="4386158" y="686003"/>
                  <a:pt x="4384196" y="685761"/>
                </a:cubicBezTo>
                <a:cubicBezTo>
                  <a:pt x="4386158" y="686003"/>
                  <a:pt x="4392437" y="683408"/>
                  <a:pt x="4394398" y="683650"/>
                </a:cubicBezTo>
                <a:cubicBezTo>
                  <a:pt x="4398717" y="680813"/>
                  <a:pt x="4396755" y="680572"/>
                  <a:pt x="4396755" y="680572"/>
                </a:cubicBezTo>
                <a:cubicBezTo>
                  <a:pt x="4401468" y="674414"/>
                  <a:pt x="4406957" y="678460"/>
                  <a:pt x="4413236" y="675865"/>
                </a:cubicBezTo>
                <a:cubicBezTo>
                  <a:pt x="4421477" y="673511"/>
                  <a:pt x="4429719" y="671159"/>
                  <a:pt x="4437565" y="672127"/>
                </a:cubicBezTo>
                <a:cubicBezTo>
                  <a:pt x="4437565" y="672127"/>
                  <a:pt x="4439526" y="672368"/>
                  <a:pt x="4439526" y="672368"/>
                </a:cubicBezTo>
                <a:cubicBezTo>
                  <a:pt x="4439526" y="672368"/>
                  <a:pt x="4441487" y="672610"/>
                  <a:pt x="4441487" y="672610"/>
                </a:cubicBezTo>
                <a:cubicBezTo>
                  <a:pt x="4443448" y="672852"/>
                  <a:pt x="4447766" y="670016"/>
                  <a:pt x="4449727" y="670259"/>
                </a:cubicBezTo>
                <a:cubicBezTo>
                  <a:pt x="4451688" y="670500"/>
                  <a:pt x="4449332" y="673578"/>
                  <a:pt x="4451293" y="673820"/>
                </a:cubicBezTo>
                <a:cubicBezTo>
                  <a:pt x="4455215" y="674303"/>
                  <a:pt x="4461495" y="671710"/>
                  <a:pt x="4463457" y="671952"/>
                </a:cubicBezTo>
                <a:cubicBezTo>
                  <a:pt x="4465418" y="672194"/>
                  <a:pt x="4469340" y="672678"/>
                  <a:pt x="4471302" y="672920"/>
                </a:cubicBezTo>
                <a:cubicBezTo>
                  <a:pt x="4477582" y="670324"/>
                  <a:pt x="4481505" y="670807"/>
                  <a:pt x="4487388" y="671533"/>
                </a:cubicBezTo>
                <a:cubicBezTo>
                  <a:pt x="4486993" y="674855"/>
                  <a:pt x="4485032" y="674613"/>
                  <a:pt x="4485032" y="674613"/>
                </a:cubicBezTo>
                <a:cubicBezTo>
                  <a:pt x="4485032" y="674613"/>
                  <a:pt x="4485032" y="674613"/>
                  <a:pt x="4497196" y="672743"/>
                </a:cubicBezTo>
                <a:cubicBezTo>
                  <a:pt x="4495234" y="672501"/>
                  <a:pt x="4493273" y="672259"/>
                  <a:pt x="4491311" y="672017"/>
                </a:cubicBezTo>
                <a:cubicBezTo>
                  <a:pt x="4493668" y="668938"/>
                  <a:pt x="4495630" y="669181"/>
                  <a:pt x="4497591" y="669422"/>
                </a:cubicBezTo>
                <a:cubicBezTo>
                  <a:pt x="4501909" y="666585"/>
                  <a:pt x="4503475" y="670148"/>
                  <a:pt x="4501118" y="673226"/>
                </a:cubicBezTo>
                <a:cubicBezTo>
                  <a:pt x="4501118" y="673226"/>
                  <a:pt x="4501118" y="673226"/>
                  <a:pt x="4531725" y="666893"/>
                </a:cubicBezTo>
                <a:cubicBezTo>
                  <a:pt x="4530160" y="663329"/>
                  <a:pt x="4530949" y="656688"/>
                  <a:pt x="4531344" y="653367"/>
                </a:cubicBezTo>
                <a:cubicBezTo>
                  <a:pt x="4529382" y="653126"/>
                  <a:pt x="4527421" y="652884"/>
                  <a:pt x="4525460" y="652641"/>
                </a:cubicBezTo>
                <a:cubicBezTo>
                  <a:pt x="4523894" y="649078"/>
                  <a:pt x="4525855" y="649319"/>
                  <a:pt x="4528212" y="646241"/>
                </a:cubicBezTo>
                <a:cubicBezTo>
                  <a:pt x="4528212" y="646241"/>
                  <a:pt x="4530173" y="646483"/>
                  <a:pt x="4532135" y="646725"/>
                </a:cubicBezTo>
                <a:cubicBezTo>
                  <a:pt x="4532926" y="640082"/>
                  <a:pt x="4533717" y="633443"/>
                  <a:pt x="4534506" y="626802"/>
                </a:cubicBezTo>
                <a:cubicBezTo>
                  <a:pt x="4514101" y="631024"/>
                  <a:pt x="4493697" y="635245"/>
                  <a:pt x="4473687" y="636147"/>
                </a:cubicBezTo>
                <a:cubicBezTo>
                  <a:pt x="4465449" y="638499"/>
                  <a:pt x="4457206" y="640853"/>
                  <a:pt x="4447400" y="639643"/>
                </a:cubicBezTo>
                <a:cubicBezTo>
                  <a:pt x="4447400" y="639643"/>
                  <a:pt x="4447400" y="639643"/>
                  <a:pt x="4445438" y="639401"/>
                </a:cubicBezTo>
                <a:cubicBezTo>
                  <a:pt x="4457997" y="634211"/>
                  <a:pt x="4470160" y="632341"/>
                  <a:pt x="4482324" y="630474"/>
                </a:cubicBezTo>
                <a:cubicBezTo>
                  <a:pt x="4492526" y="628363"/>
                  <a:pt x="4498411" y="629088"/>
                  <a:pt x="4507046" y="623415"/>
                </a:cubicBezTo>
                <a:cubicBezTo>
                  <a:pt x="4509404" y="620334"/>
                  <a:pt x="4513326" y="620818"/>
                  <a:pt x="4515287" y="621060"/>
                </a:cubicBezTo>
                <a:cubicBezTo>
                  <a:pt x="4517248" y="621301"/>
                  <a:pt x="4517644" y="617981"/>
                  <a:pt x="4519605" y="618223"/>
                </a:cubicBezTo>
                <a:cubicBezTo>
                  <a:pt x="4525489" y="618949"/>
                  <a:pt x="4531373" y="619674"/>
                  <a:pt x="4537258" y="620400"/>
                </a:cubicBezTo>
                <a:cubicBezTo>
                  <a:pt x="4544737" y="590997"/>
                  <a:pt x="4558877" y="572524"/>
                  <a:pt x="4573777" y="581099"/>
                </a:cubicBezTo>
                <a:cubicBezTo>
                  <a:pt x="4579268" y="585145"/>
                  <a:pt x="4584360" y="592514"/>
                  <a:pt x="4586702" y="606282"/>
                </a:cubicBezTo>
                <a:cubicBezTo>
                  <a:pt x="4588663" y="606524"/>
                  <a:pt x="4588268" y="609844"/>
                  <a:pt x="4587873" y="613166"/>
                </a:cubicBezTo>
                <a:cubicBezTo>
                  <a:pt x="4594153" y="610570"/>
                  <a:pt x="4600432" y="607975"/>
                  <a:pt x="4606316" y="608701"/>
                </a:cubicBezTo>
                <a:cubicBezTo>
                  <a:pt x="4614556" y="606347"/>
                  <a:pt x="4626720" y="604479"/>
                  <a:pt x="4636922" y="602367"/>
                </a:cubicBezTo>
                <a:cubicBezTo>
                  <a:pt x="4635751" y="595484"/>
                  <a:pt x="4636147" y="592161"/>
                  <a:pt x="4636542" y="588841"/>
                </a:cubicBezTo>
                <a:cubicBezTo>
                  <a:pt x="4636938" y="585523"/>
                  <a:pt x="4639293" y="582443"/>
                  <a:pt x="4641651" y="579365"/>
                </a:cubicBezTo>
                <a:cubicBezTo>
                  <a:pt x="4642835" y="569401"/>
                  <a:pt x="4647945" y="559921"/>
                  <a:pt x="4653828" y="560647"/>
                </a:cubicBezTo>
                <a:close/>
                <a:moveTo>
                  <a:pt x="4528125" y="550086"/>
                </a:moveTo>
                <a:cubicBezTo>
                  <a:pt x="4537011" y="551182"/>
                  <a:pt x="4545317" y="557151"/>
                  <a:pt x="4556005" y="568359"/>
                </a:cubicBezTo>
                <a:cubicBezTo>
                  <a:pt x="4557979" y="568603"/>
                  <a:pt x="4557979" y="568603"/>
                  <a:pt x="4557979" y="568603"/>
                </a:cubicBezTo>
                <a:cubicBezTo>
                  <a:pt x="4557979" y="568603"/>
                  <a:pt x="4557979" y="568603"/>
                  <a:pt x="4505092" y="575266"/>
                </a:cubicBezTo>
                <a:cubicBezTo>
                  <a:pt x="4509427" y="572504"/>
                  <a:pt x="4515351" y="573235"/>
                  <a:pt x="4523637" y="570960"/>
                </a:cubicBezTo>
                <a:cubicBezTo>
                  <a:pt x="4513335" y="556503"/>
                  <a:pt x="4503890" y="568524"/>
                  <a:pt x="4496764" y="561053"/>
                </a:cubicBezTo>
                <a:cubicBezTo>
                  <a:pt x="4509773" y="552768"/>
                  <a:pt x="4519238" y="548990"/>
                  <a:pt x="4528125" y="550086"/>
                </a:cubicBezTo>
                <a:close/>
                <a:moveTo>
                  <a:pt x="4648741" y="546699"/>
                </a:moveTo>
                <a:cubicBezTo>
                  <a:pt x="4658240" y="544633"/>
                  <a:pt x="4667701" y="544991"/>
                  <a:pt x="4677181" y="549397"/>
                </a:cubicBezTo>
                <a:cubicBezTo>
                  <a:pt x="4677181" y="549397"/>
                  <a:pt x="4677181" y="549397"/>
                  <a:pt x="4620070" y="558542"/>
                </a:cubicBezTo>
                <a:cubicBezTo>
                  <a:pt x="4629703" y="553255"/>
                  <a:pt x="4639242" y="548766"/>
                  <a:pt x="4648741" y="546699"/>
                </a:cubicBezTo>
                <a:close/>
                <a:moveTo>
                  <a:pt x="5167201" y="498281"/>
                </a:moveTo>
                <a:cubicBezTo>
                  <a:pt x="5164846" y="518080"/>
                  <a:pt x="5164854" y="534820"/>
                  <a:pt x="5160125" y="540935"/>
                </a:cubicBezTo>
                <a:cubicBezTo>
                  <a:pt x="5157368" y="547291"/>
                  <a:pt x="5145143" y="549131"/>
                  <a:pt x="5141985" y="542045"/>
                </a:cubicBezTo>
                <a:cubicBezTo>
                  <a:pt x="5138435" y="538259"/>
                  <a:pt x="5138818" y="518217"/>
                  <a:pt x="5141575" y="511862"/>
                </a:cubicBezTo>
                <a:cubicBezTo>
                  <a:pt x="5144332" y="505504"/>
                  <a:pt x="5154192" y="506721"/>
                  <a:pt x="5167201" y="498281"/>
                </a:cubicBezTo>
                <a:close/>
                <a:moveTo>
                  <a:pt x="4899184" y="482094"/>
                </a:moveTo>
                <a:cubicBezTo>
                  <a:pt x="4902530" y="481692"/>
                  <a:pt x="4906031" y="482124"/>
                  <a:pt x="4907840" y="483978"/>
                </a:cubicBezTo>
                <a:cubicBezTo>
                  <a:pt x="4911458" y="487686"/>
                  <a:pt x="4909928" y="500546"/>
                  <a:pt x="4910398" y="513654"/>
                </a:cubicBezTo>
                <a:cubicBezTo>
                  <a:pt x="4902396" y="512667"/>
                  <a:pt x="4893630" y="518111"/>
                  <a:pt x="4890011" y="514401"/>
                </a:cubicBezTo>
                <a:cubicBezTo>
                  <a:pt x="4888776" y="507725"/>
                  <a:pt x="4888688" y="491402"/>
                  <a:pt x="4891453" y="485220"/>
                </a:cubicBezTo>
                <a:cubicBezTo>
                  <a:pt x="4892645" y="483734"/>
                  <a:pt x="4895837" y="482497"/>
                  <a:pt x="4899184" y="482094"/>
                </a:cubicBezTo>
                <a:close/>
                <a:moveTo>
                  <a:pt x="4819725" y="433362"/>
                </a:moveTo>
                <a:cubicBezTo>
                  <a:pt x="4823522" y="431684"/>
                  <a:pt x="4827674" y="431338"/>
                  <a:pt x="4830510" y="433405"/>
                </a:cubicBezTo>
                <a:cubicBezTo>
                  <a:pt x="4834157" y="437287"/>
                  <a:pt x="4834169" y="454460"/>
                  <a:pt x="4836206" y="471881"/>
                </a:cubicBezTo>
                <a:cubicBezTo>
                  <a:pt x="4825677" y="474016"/>
                  <a:pt x="4816769" y="479785"/>
                  <a:pt x="4811498" y="472267"/>
                </a:cubicBezTo>
                <a:cubicBezTo>
                  <a:pt x="4807850" y="468383"/>
                  <a:pt x="4806216" y="447578"/>
                  <a:pt x="4811072" y="441309"/>
                </a:cubicBezTo>
                <a:cubicBezTo>
                  <a:pt x="4812487" y="438049"/>
                  <a:pt x="4815928" y="435040"/>
                  <a:pt x="4819725" y="433362"/>
                </a:cubicBezTo>
                <a:close/>
                <a:moveTo>
                  <a:pt x="1973317" y="423787"/>
                </a:moveTo>
                <a:cubicBezTo>
                  <a:pt x="1976867" y="424654"/>
                  <a:pt x="1981088" y="426034"/>
                  <a:pt x="1986850" y="426744"/>
                </a:cubicBezTo>
                <a:cubicBezTo>
                  <a:pt x="1979074" y="442955"/>
                  <a:pt x="1977463" y="456492"/>
                  <a:pt x="1973219" y="459403"/>
                </a:cubicBezTo>
                <a:cubicBezTo>
                  <a:pt x="1967055" y="462076"/>
                  <a:pt x="1959776" y="457744"/>
                  <a:pt x="1956741" y="450502"/>
                </a:cubicBezTo>
                <a:cubicBezTo>
                  <a:pt x="1955626" y="443498"/>
                  <a:pt x="1959963" y="423429"/>
                  <a:pt x="1963804" y="423902"/>
                </a:cubicBezTo>
                <a:cubicBezTo>
                  <a:pt x="1966885" y="422565"/>
                  <a:pt x="1969766" y="422921"/>
                  <a:pt x="1973317" y="423787"/>
                </a:cubicBezTo>
                <a:close/>
                <a:moveTo>
                  <a:pt x="2315600" y="406168"/>
                </a:moveTo>
                <a:cubicBezTo>
                  <a:pt x="2324282" y="417284"/>
                  <a:pt x="2331777" y="421556"/>
                  <a:pt x="2332571" y="431698"/>
                </a:cubicBezTo>
                <a:cubicBezTo>
                  <a:pt x="2333758" y="438541"/>
                  <a:pt x="2327458" y="457852"/>
                  <a:pt x="2323513" y="457366"/>
                </a:cubicBezTo>
                <a:cubicBezTo>
                  <a:pt x="2319177" y="460178"/>
                  <a:pt x="2307739" y="455420"/>
                  <a:pt x="2306945" y="445277"/>
                </a:cubicBezTo>
                <a:cubicBezTo>
                  <a:pt x="2305758" y="438436"/>
                  <a:pt x="2311273" y="425723"/>
                  <a:pt x="2315600" y="406168"/>
                </a:cubicBezTo>
                <a:close/>
                <a:moveTo>
                  <a:pt x="3842412" y="398482"/>
                </a:moveTo>
                <a:cubicBezTo>
                  <a:pt x="3847413" y="400789"/>
                  <a:pt x="3851176" y="407166"/>
                  <a:pt x="3850977" y="417279"/>
                </a:cubicBezTo>
                <a:cubicBezTo>
                  <a:pt x="3853352" y="431089"/>
                  <a:pt x="3847410" y="447251"/>
                  <a:pt x="3843843" y="477222"/>
                </a:cubicBezTo>
                <a:cubicBezTo>
                  <a:pt x="3829585" y="461947"/>
                  <a:pt x="3818099" y="457152"/>
                  <a:pt x="3815723" y="443343"/>
                </a:cubicBezTo>
                <a:cubicBezTo>
                  <a:pt x="3812554" y="436193"/>
                  <a:pt x="3819289" y="413371"/>
                  <a:pt x="3826420" y="404113"/>
                </a:cubicBezTo>
                <a:cubicBezTo>
                  <a:pt x="3831173" y="397942"/>
                  <a:pt x="3837412" y="396177"/>
                  <a:pt x="3842412" y="398482"/>
                </a:cubicBezTo>
                <a:close/>
                <a:moveTo>
                  <a:pt x="4357928" y="342012"/>
                </a:moveTo>
                <a:cubicBezTo>
                  <a:pt x="4361383" y="345736"/>
                  <a:pt x="4360223" y="355481"/>
                  <a:pt x="4362904" y="365702"/>
                </a:cubicBezTo>
                <a:cubicBezTo>
                  <a:pt x="4354835" y="368003"/>
                  <a:pt x="4350995" y="367530"/>
                  <a:pt x="4346767" y="370305"/>
                </a:cubicBezTo>
                <a:cubicBezTo>
                  <a:pt x="4346007" y="360321"/>
                  <a:pt x="4344859" y="353587"/>
                  <a:pt x="4347553" y="347326"/>
                </a:cubicBezTo>
                <a:cubicBezTo>
                  <a:pt x="4347940" y="344077"/>
                  <a:pt x="4356394" y="338527"/>
                  <a:pt x="4357928" y="342012"/>
                </a:cubicBezTo>
                <a:close/>
                <a:moveTo>
                  <a:pt x="3920943" y="224338"/>
                </a:moveTo>
                <a:cubicBezTo>
                  <a:pt x="3925930" y="228292"/>
                  <a:pt x="3929939" y="236300"/>
                  <a:pt x="3932481" y="248301"/>
                </a:cubicBezTo>
                <a:cubicBezTo>
                  <a:pt x="3935999" y="268770"/>
                  <a:pt x="3928954" y="294615"/>
                  <a:pt x="3917999" y="303282"/>
                </a:cubicBezTo>
                <a:cubicBezTo>
                  <a:pt x="3905088" y="311707"/>
                  <a:pt x="3890614" y="299905"/>
                  <a:pt x="3886704" y="282727"/>
                </a:cubicBezTo>
                <a:cubicBezTo>
                  <a:pt x="3883186" y="262256"/>
                  <a:pt x="3890231" y="236411"/>
                  <a:pt x="3903536" y="224696"/>
                </a:cubicBezTo>
                <a:cubicBezTo>
                  <a:pt x="3909990" y="220484"/>
                  <a:pt x="3915956" y="220385"/>
                  <a:pt x="3920943" y="224338"/>
                </a:cubicBezTo>
                <a:close/>
                <a:moveTo>
                  <a:pt x="4369781" y="224178"/>
                </a:moveTo>
                <a:cubicBezTo>
                  <a:pt x="4373709" y="224663"/>
                  <a:pt x="4374441" y="235262"/>
                  <a:pt x="4376726" y="249555"/>
                </a:cubicBezTo>
                <a:cubicBezTo>
                  <a:pt x="4368869" y="248585"/>
                  <a:pt x="4362156" y="254763"/>
                  <a:pt x="4358639" y="250826"/>
                </a:cubicBezTo>
                <a:cubicBezTo>
                  <a:pt x="4356674" y="250584"/>
                  <a:pt x="4356353" y="236535"/>
                  <a:pt x="4356764" y="233082"/>
                </a:cubicBezTo>
                <a:cubicBezTo>
                  <a:pt x="4361514" y="226663"/>
                  <a:pt x="4368228" y="220486"/>
                  <a:pt x="4369781" y="224178"/>
                </a:cubicBezTo>
                <a:close/>
                <a:moveTo>
                  <a:pt x="4576855" y="209132"/>
                </a:moveTo>
                <a:cubicBezTo>
                  <a:pt x="4576065" y="215776"/>
                  <a:pt x="4576829" y="225985"/>
                  <a:pt x="4576434" y="229307"/>
                </a:cubicBezTo>
                <a:cubicBezTo>
                  <a:pt x="4573692" y="235713"/>
                  <a:pt x="4569396" y="238553"/>
                  <a:pt x="4562754" y="244478"/>
                </a:cubicBezTo>
                <a:cubicBezTo>
                  <a:pt x="4562385" y="230947"/>
                  <a:pt x="4561621" y="220738"/>
                  <a:pt x="4563967" y="217656"/>
                </a:cubicBezTo>
                <a:cubicBezTo>
                  <a:pt x="4566313" y="214573"/>
                  <a:pt x="4572560" y="211973"/>
                  <a:pt x="4576855" y="209132"/>
                </a:cubicBezTo>
                <a:close/>
                <a:moveTo>
                  <a:pt x="4744858" y="191240"/>
                </a:moveTo>
                <a:cubicBezTo>
                  <a:pt x="4749868" y="189339"/>
                  <a:pt x="4754732" y="190779"/>
                  <a:pt x="4759104" y="196355"/>
                </a:cubicBezTo>
                <a:cubicBezTo>
                  <a:pt x="4769439" y="211060"/>
                  <a:pt x="4770653" y="234713"/>
                  <a:pt x="4762729" y="250524"/>
                </a:cubicBezTo>
                <a:cubicBezTo>
                  <a:pt x="4754411" y="269644"/>
                  <a:pt x="4737742" y="274303"/>
                  <a:pt x="4730983" y="263396"/>
                </a:cubicBezTo>
                <a:cubicBezTo>
                  <a:pt x="4720648" y="248691"/>
                  <a:pt x="4719435" y="225039"/>
                  <a:pt x="4729738" y="206163"/>
                </a:cubicBezTo>
                <a:cubicBezTo>
                  <a:pt x="4734692" y="198381"/>
                  <a:pt x="4739848" y="193141"/>
                  <a:pt x="4744858" y="191240"/>
                </a:cubicBezTo>
                <a:close/>
                <a:moveTo>
                  <a:pt x="4433697" y="135844"/>
                </a:moveTo>
                <a:cubicBezTo>
                  <a:pt x="4433711" y="152771"/>
                  <a:pt x="4434124" y="166361"/>
                  <a:pt x="4430932" y="176122"/>
                </a:cubicBezTo>
                <a:cubicBezTo>
                  <a:pt x="4428536" y="179211"/>
                  <a:pt x="4420533" y="178224"/>
                  <a:pt x="4414136" y="180820"/>
                </a:cubicBezTo>
                <a:cubicBezTo>
                  <a:pt x="4413327" y="170566"/>
                  <a:pt x="4410912" y="156729"/>
                  <a:pt x="4414104" y="146967"/>
                </a:cubicBezTo>
                <a:cubicBezTo>
                  <a:pt x="4414501" y="143631"/>
                  <a:pt x="4424900" y="141528"/>
                  <a:pt x="4433697" y="135844"/>
                </a:cubicBezTo>
                <a:close/>
                <a:moveTo>
                  <a:pt x="4582434" y="108143"/>
                </a:moveTo>
                <a:cubicBezTo>
                  <a:pt x="4587025" y="106608"/>
                  <a:pt x="4591369" y="107145"/>
                  <a:pt x="4593870" y="110816"/>
                </a:cubicBezTo>
                <a:cubicBezTo>
                  <a:pt x="4599269" y="114843"/>
                  <a:pt x="4598440" y="138272"/>
                  <a:pt x="4601868" y="158865"/>
                </a:cubicBezTo>
                <a:cubicBezTo>
                  <a:pt x="4587957" y="160509"/>
                  <a:pt x="4577514" y="165945"/>
                  <a:pt x="4569791" y="164993"/>
                </a:cubicBezTo>
                <a:cubicBezTo>
                  <a:pt x="4560925" y="157175"/>
                  <a:pt x="4561005" y="123569"/>
                  <a:pt x="4569518" y="117896"/>
                </a:cubicBezTo>
                <a:cubicBezTo>
                  <a:pt x="4573006" y="113282"/>
                  <a:pt x="4577843" y="109678"/>
                  <a:pt x="4582434" y="108143"/>
                </a:cubicBezTo>
                <a:close/>
                <a:moveTo>
                  <a:pt x="4620776" y="57960"/>
                </a:moveTo>
                <a:cubicBezTo>
                  <a:pt x="4622776" y="58207"/>
                  <a:pt x="4623196" y="71745"/>
                  <a:pt x="4622800" y="75068"/>
                </a:cubicBezTo>
                <a:cubicBezTo>
                  <a:pt x="4620009" y="81465"/>
                  <a:pt x="4613612" y="84049"/>
                  <a:pt x="4606424" y="93276"/>
                </a:cubicBezTo>
                <a:cubicBezTo>
                  <a:pt x="4606005" y="79738"/>
                  <a:pt x="4605191" y="69523"/>
                  <a:pt x="4607983" y="63125"/>
                </a:cubicBezTo>
                <a:cubicBezTo>
                  <a:pt x="4608378" y="59803"/>
                  <a:pt x="4616776" y="57466"/>
                  <a:pt x="4620776" y="57960"/>
                </a:cubicBezTo>
                <a:close/>
                <a:moveTo>
                  <a:pt x="4215695" y="47144"/>
                </a:moveTo>
                <a:cubicBezTo>
                  <a:pt x="4232856" y="52610"/>
                  <a:pt x="4248066" y="57834"/>
                  <a:pt x="4264835" y="66598"/>
                </a:cubicBezTo>
                <a:cubicBezTo>
                  <a:pt x="4270688" y="67320"/>
                  <a:pt x="4276538" y="68042"/>
                  <a:pt x="4281604" y="75362"/>
                </a:cubicBezTo>
                <a:cubicBezTo>
                  <a:pt x="4289785" y="89764"/>
                  <a:pt x="4281591" y="92102"/>
                  <a:pt x="4276904" y="98220"/>
                </a:cubicBezTo>
                <a:cubicBezTo>
                  <a:pt x="4256616" y="102414"/>
                  <a:pt x="4234767" y="103066"/>
                  <a:pt x="4211754" y="96880"/>
                </a:cubicBezTo>
                <a:cubicBezTo>
                  <a:pt x="4226206" y="75226"/>
                  <a:pt x="4226991" y="68626"/>
                  <a:pt x="4215695" y="47144"/>
                </a:cubicBezTo>
                <a:close/>
                <a:moveTo>
                  <a:pt x="5017569" y="1188"/>
                </a:moveTo>
                <a:cubicBezTo>
                  <a:pt x="5020630" y="8539"/>
                  <a:pt x="5020932" y="22523"/>
                  <a:pt x="5023175" y="36746"/>
                </a:cubicBezTo>
                <a:cubicBezTo>
                  <a:pt x="5013071" y="38988"/>
                  <a:pt x="5004907" y="41467"/>
                  <a:pt x="5003377" y="37791"/>
                </a:cubicBezTo>
                <a:cubicBezTo>
                  <a:pt x="5000317" y="30441"/>
                  <a:pt x="5000013" y="16455"/>
                  <a:pt x="5000831" y="9584"/>
                </a:cubicBezTo>
                <a:cubicBezTo>
                  <a:pt x="5003588" y="2949"/>
                  <a:pt x="5016039" y="-2488"/>
                  <a:pt x="5017569" y="1188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69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5638802" y="685801"/>
            <a:ext cx="6175063" cy="5486400"/>
          </a:xfrm>
          <a:custGeom>
            <a:avLst/>
            <a:gdLst>
              <a:gd name="connsiteX0" fmla="*/ 3269407 w 6175063"/>
              <a:gd name="connsiteY0" fmla="*/ 5438861 h 5486400"/>
              <a:gd name="connsiteX1" fmla="*/ 3281000 w 6175063"/>
              <a:gd name="connsiteY1" fmla="*/ 5446469 h 5486400"/>
              <a:gd name="connsiteX2" fmla="*/ 3281000 w 6175063"/>
              <a:gd name="connsiteY2" fmla="*/ 5449005 h 5486400"/>
              <a:gd name="connsiteX3" fmla="*/ 3280053 w 6175063"/>
              <a:gd name="connsiteY3" fmla="*/ 5449005 h 5486400"/>
              <a:gd name="connsiteX4" fmla="*/ 3276485 w 6175063"/>
              <a:gd name="connsiteY4" fmla="*/ 5445882 h 5486400"/>
              <a:gd name="connsiteX5" fmla="*/ 3275783 w 6175063"/>
              <a:gd name="connsiteY5" fmla="*/ 5444884 h 5486400"/>
              <a:gd name="connsiteX6" fmla="*/ 3269407 w 6175063"/>
              <a:gd name="connsiteY6" fmla="*/ 5438861 h 5486400"/>
              <a:gd name="connsiteX7" fmla="*/ 3121587 w 6175063"/>
              <a:gd name="connsiteY7" fmla="*/ 5408428 h 5486400"/>
              <a:gd name="connsiteX8" fmla="*/ 3129197 w 6175063"/>
              <a:gd name="connsiteY8" fmla="*/ 5413259 h 5486400"/>
              <a:gd name="connsiteX9" fmla="*/ 3131733 w 6175063"/>
              <a:gd name="connsiteY9" fmla="*/ 5415674 h 5486400"/>
              <a:gd name="connsiteX10" fmla="*/ 3126661 w 6175063"/>
              <a:gd name="connsiteY10" fmla="*/ 5413259 h 5486400"/>
              <a:gd name="connsiteX11" fmla="*/ 3121587 w 6175063"/>
              <a:gd name="connsiteY11" fmla="*/ 5408428 h 5486400"/>
              <a:gd name="connsiteX12" fmla="*/ 3246095 w 6175063"/>
              <a:gd name="connsiteY12" fmla="*/ 5406293 h 5486400"/>
              <a:gd name="connsiteX13" fmla="*/ 3246141 w 6175063"/>
              <a:gd name="connsiteY13" fmla="*/ 5406362 h 5486400"/>
              <a:gd name="connsiteX14" fmla="*/ 3245548 w 6175063"/>
              <a:gd name="connsiteY14" fmla="*/ 5409027 h 5486400"/>
              <a:gd name="connsiteX15" fmla="*/ 2966435 w 6175063"/>
              <a:gd name="connsiteY15" fmla="*/ 5372811 h 5486400"/>
              <a:gd name="connsiteX16" fmla="*/ 2968465 w 6175063"/>
              <a:gd name="connsiteY16" fmla="*/ 5373489 h 5486400"/>
              <a:gd name="connsiteX17" fmla="*/ 2968465 w 6175063"/>
              <a:gd name="connsiteY17" fmla="*/ 5375858 h 5486400"/>
              <a:gd name="connsiteX18" fmla="*/ 3352012 w 6175063"/>
              <a:gd name="connsiteY18" fmla="*/ 5349839 h 5486400"/>
              <a:gd name="connsiteX19" fmla="*/ 3356567 w 6175063"/>
              <a:gd name="connsiteY19" fmla="*/ 5349839 h 5486400"/>
              <a:gd name="connsiteX20" fmla="*/ 3367953 w 6175063"/>
              <a:gd name="connsiteY20" fmla="*/ 5352116 h 5486400"/>
              <a:gd name="connsiteX21" fmla="*/ 3365677 w 6175063"/>
              <a:gd name="connsiteY21" fmla="*/ 5358948 h 5486400"/>
              <a:gd name="connsiteX22" fmla="*/ 3363399 w 6175063"/>
              <a:gd name="connsiteY22" fmla="*/ 5363503 h 5486400"/>
              <a:gd name="connsiteX23" fmla="*/ 3356567 w 6175063"/>
              <a:gd name="connsiteY23" fmla="*/ 5354393 h 5486400"/>
              <a:gd name="connsiteX24" fmla="*/ 3352012 w 6175063"/>
              <a:gd name="connsiteY24" fmla="*/ 5349839 h 5486400"/>
              <a:gd name="connsiteX25" fmla="*/ 3365779 w 6175063"/>
              <a:gd name="connsiteY25" fmla="*/ 5342179 h 5486400"/>
              <a:gd name="connsiteX26" fmla="*/ 3372844 w 6175063"/>
              <a:gd name="connsiteY26" fmla="*/ 5346734 h 5486400"/>
              <a:gd name="connsiteX27" fmla="*/ 3370489 w 6175063"/>
              <a:gd name="connsiteY27" fmla="*/ 5346734 h 5486400"/>
              <a:gd name="connsiteX28" fmla="*/ 3365779 w 6175063"/>
              <a:gd name="connsiteY28" fmla="*/ 5342179 h 5486400"/>
              <a:gd name="connsiteX29" fmla="*/ 3250567 w 6175063"/>
              <a:gd name="connsiteY29" fmla="*/ 5342054 h 5486400"/>
              <a:gd name="connsiteX30" fmla="*/ 3252983 w 6175063"/>
              <a:gd name="connsiteY30" fmla="*/ 5342054 h 5486400"/>
              <a:gd name="connsiteX31" fmla="*/ 3255398 w 6175063"/>
              <a:gd name="connsiteY31" fmla="*/ 5344372 h 5486400"/>
              <a:gd name="connsiteX32" fmla="*/ 3257814 w 6175063"/>
              <a:gd name="connsiteY32" fmla="*/ 5349010 h 5486400"/>
              <a:gd name="connsiteX33" fmla="*/ 3255398 w 6175063"/>
              <a:gd name="connsiteY33" fmla="*/ 5346691 h 5486400"/>
              <a:gd name="connsiteX34" fmla="*/ 3250567 w 6175063"/>
              <a:gd name="connsiteY34" fmla="*/ 5344372 h 5486400"/>
              <a:gd name="connsiteX35" fmla="*/ 3250567 w 6175063"/>
              <a:gd name="connsiteY35" fmla="*/ 5342054 h 5486400"/>
              <a:gd name="connsiteX36" fmla="*/ 3360775 w 6175063"/>
              <a:gd name="connsiteY36" fmla="*/ 5337624 h 5486400"/>
              <a:gd name="connsiteX37" fmla="*/ 3361069 w 6175063"/>
              <a:gd name="connsiteY37" fmla="*/ 5337892 h 5486400"/>
              <a:gd name="connsiteX38" fmla="*/ 3361069 w 6175063"/>
              <a:gd name="connsiteY38" fmla="*/ 5339901 h 5486400"/>
              <a:gd name="connsiteX39" fmla="*/ 3360775 w 6175063"/>
              <a:gd name="connsiteY39" fmla="*/ 5337624 h 5486400"/>
              <a:gd name="connsiteX40" fmla="*/ 3250567 w 6175063"/>
              <a:gd name="connsiteY40" fmla="*/ 5337416 h 5486400"/>
              <a:gd name="connsiteX41" fmla="*/ 3252983 w 6175063"/>
              <a:gd name="connsiteY41" fmla="*/ 5342054 h 5486400"/>
              <a:gd name="connsiteX42" fmla="*/ 3250567 w 6175063"/>
              <a:gd name="connsiteY42" fmla="*/ 5339735 h 5486400"/>
              <a:gd name="connsiteX43" fmla="*/ 3250567 w 6175063"/>
              <a:gd name="connsiteY43" fmla="*/ 5337416 h 5486400"/>
              <a:gd name="connsiteX44" fmla="*/ 3356359 w 6175063"/>
              <a:gd name="connsiteY44" fmla="*/ 5333069 h 5486400"/>
              <a:gd name="connsiteX45" fmla="*/ 3365779 w 6175063"/>
              <a:gd name="connsiteY45" fmla="*/ 5342179 h 5486400"/>
              <a:gd name="connsiteX46" fmla="*/ 3361069 w 6175063"/>
              <a:gd name="connsiteY46" fmla="*/ 5337892 h 5486400"/>
              <a:gd name="connsiteX47" fmla="*/ 3361069 w 6175063"/>
              <a:gd name="connsiteY47" fmla="*/ 5337624 h 5486400"/>
              <a:gd name="connsiteX48" fmla="*/ 3356359 w 6175063"/>
              <a:gd name="connsiteY48" fmla="*/ 5333069 h 5486400"/>
              <a:gd name="connsiteX49" fmla="*/ 2956378 w 6175063"/>
              <a:gd name="connsiteY49" fmla="*/ 5333069 h 5486400"/>
              <a:gd name="connsiteX50" fmla="*/ 2958553 w 6175063"/>
              <a:gd name="connsiteY50" fmla="*/ 5335485 h 5486400"/>
              <a:gd name="connsiteX51" fmla="*/ 2960726 w 6175063"/>
              <a:gd name="connsiteY51" fmla="*/ 5340316 h 5486400"/>
              <a:gd name="connsiteX52" fmla="*/ 2956378 w 6175063"/>
              <a:gd name="connsiteY52" fmla="*/ 5333069 h 5486400"/>
              <a:gd name="connsiteX53" fmla="*/ 3358677 w 6175063"/>
              <a:gd name="connsiteY53" fmla="*/ 5325823 h 5486400"/>
              <a:gd name="connsiteX54" fmla="*/ 3363315 w 6175063"/>
              <a:gd name="connsiteY54" fmla="*/ 5328141 h 5486400"/>
              <a:gd name="connsiteX55" fmla="*/ 3365634 w 6175063"/>
              <a:gd name="connsiteY55" fmla="*/ 5332779 h 5486400"/>
              <a:gd name="connsiteX56" fmla="*/ 3365634 w 6175063"/>
              <a:gd name="connsiteY56" fmla="*/ 5337416 h 5486400"/>
              <a:gd name="connsiteX57" fmla="*/ 3363315 w 6175063"/>
              <a:gd name="connsiteY57" fmla="*/ 5335097 h 5486400"/>
              <a:gd name="connsiteX58" fmla="*/ 3356359 w 6175063"/>
              <a:gd name="connsiteY58" fmla="*/ 5330460 h 5486400"/>
              <a:gd name="connsiteX59" fmla="*/ 3358677 w 6175063"/>
              <a:gd name="connsiteY59" fmla="*/ 5328141 h 5486400"/>
              <a:gd name="connsiteX60" fmla="*/ 3358677 w 6175063"/>
              <a:gd name="connsiteY60" fmla="*/ 5325823 h 5486400"/>
              <a:gd name="connsiteX61" fmla="*/ 3300047 w 6175063"/>
              <a:gd name="connsiteY61" fmla="*/ 5315679 h 5486400"/>
              <a:gd name="connsiteX62" fmla="*/ 3300709 w 6175063"/>
              <a:gd name="connsiteY62" fmla="*/ 5316547 h 5486400"/>
              <a:gd name="connsiteX63" fmla="*/ 3309984 w 6175063"/>
              <a:gd name="connsiteY63" fmla="*/ 5328722 h 5486400"/>
              <a:gd name="connsiteX64" fmla="*/ 3297563 w 6175063"/>
              <a:gd name="connsiteY64" fmla="*/ 5328722 h 5486400"/>
              <a:gd name="connsiteX65" fmla="*/ 3292594 w 6175063"/>
              <a:gd name="connsiteY65" fmla="*/ 5323505 h 5486400"/>
              <a:gd name="connsiteX66" fmla="*/ 3299946 w 6175063"/>
              <a:gd name="connsiteY66" fmla="*/ 5315784 h 5486400"/>
              <a:gd name="connsiteX67" fmla="*/ 3302739 w 6175063"/>
              <a:gd name="connsiteY67" fmla="*/ 5314229 h 5486400"/>
              <a:gd name="connsiteX68" fmla="*/ 3304188 w 6175063"/>
              <a:gd name="connsiteY68" fmla="*/ 5315679 h 5486400"/>
              <a:gd name="connsiteX69" fmla="*/ 3302739 w 6175063"/>
              <a:gd name="connsiteY69" fmla="*/ 5315679 h 5486400"/>
              <a:gd name="connsiteX70" fmla="*/ 3302739 w 6175063"/>
              <a:gd name="connsiteY70" fmla="*/ 5314229 h 5486400"/>
              <a:gd name="connsiteX71" fmla="*/ 3221583 w 6175063"/>
              <a:gd name="connsiteY71" fmla="*/ 5314229 h 5486400"/>
              <a:gd name="connsiteX72" fmla="*/ 3223902 w 6175063"/>
              <a:gd name="connsiteY72" fmla="*/ 5316584 h 5486400"/>
              <a:gd name="connsiteX73" fmla="*/ 3228539 w 6175063"/>
              <a:gd name="connsiteY73" fmla="*/ 5316584 h 5486400"/>
              <a:gd name="connsiteX74" fmla="*/ 3233177 w 6175063"/>
              <a:gd name="connsiteY74" fmla="*/ 5323649 h 5486400"/>
              <a:gd name="connsiteX75" fmla="*/ 3237814 w 6175063"/>
              <a:gd name="connsiteY75" fmla="*/ 5326004 h 5486400"/>
              <a:gd name="connsiteX76" fmla="*/ 3242452 w 6175063"/>
              <a:gd name="connsiteY76" fmla="*/ 5330714 h 5486400"/>
              <a:gd name="connsiteX77" fmla="*/ 3240133 w 6175063"/>
              <a:gd name="connsiteY77" fmla="*/ 5333069 h 5486400"/>
              <a:gd name="connsiteX78" fmla="*/ 3235495 w 6175063"/>
              <a:gd name="connsiteY78" fmla="*/ 5328359 h 5486400"/>
              <a:gd name="connsiteX79" fmla="*/ 3228539 w 6175063"/>
              <a:gd name="connsiteY79" fmla="*/ 5323649 h 5486400"/>
              <a:gd name="connsiteX80" fmla="*/ 3221583 w 6175063"/>
              <a:gd name="connsiteY80" fmla="*/ 5314229 h 5486400"/>
              <a:gd name="connsiteX81" fmla="*/ 2925945 w 6175063"/>
              <a:gd name="connsiteY81" fmla="*/ 5308432 h 5486400"/>
              <a:gd name="connsiteX82" fmla="*/ 2928119 w 6175063"/>
              <a:gd name="connsiteY82" fmla="*/ 5308432 h 5486400"/>
              <a:gd name="connsiteX83" fmla="*/ 2934641 w 6175063"/>
              <a:gd name="connsiteY83" fmla="*/ 5316041 h 5486400"/>
              <a:gd name="connsiteX84" fmla="*/ 2925945 w 6175063"/>
              <a:gd name="connsiteY84" fmla="*/ 5310968 h 5486400"/>
              <a:gd name="connsiteX85" fmla="*/ 2925945 w 6175063"/>
              <a:gd name="connsiteY85" fmla="*/ 5308432 h 5486400"/>
              <a:gd name="connsiteX86" fmla="*/ 3396937 w 6175063"/>
              <a:gd name="connsiteY86" fmla="*/ 5306983 h 5486400"/>
              <a:gd name="connsiteX87" fmla="*/ 3404001 w 6175063"/>
              <a:gd name="connsiteY87" fmla="*/ 5309339 h 5486400"/>
              <a:gd name="connsiteX88" fmla="*/ 3408712 w 6175063"/>
              <a:gd name="connsiteY88" fmla="*/ 5311694 h 5486400"/>
              <a:gd name="connsiteX89" fmla="*/ 3408712 w 6175063"/>
              <a:gd name="connsiteY89" fmla="*/ 5314048 h 5486400"/>
              <a:gd name="connsiteX90" fmla="*/ 3408712 w 6175063"/>
              <a:gd name="connsiteY90" fmla="*/ 5316403 h 5486400"/>
              <a:gd name="connsiteX91" fmla="*/ 3411067 w 6175063"/>
              <a:gd name="connsiteY91" fmla="*/ 5321114 h 5486400"/>
              <a:gd name="connsiteX92" fmla="*/ 3413421 w 6175063"/>
              <a:gd name="connsiteY92" fmla="*/ 5323468 h 5486400"/>
              <a:gd name="connsiteX93" fmla="*/ 3415777 w 6175063"/>
              <a:gd name="connsiteY93" fmla="*/ 5325823 h 5486400"/>
              <a:gd name="connsiteX94" fmla="*/ 3413421 w 6175063"/>
              <a:gd name="connsiteY94" fmla="*/ 5325823 h 5486400"/>
              <a:gd name="connsiteX95" fmla="*/ 3408712 w 6175063"/>
              <a:gd name="connsiteY95" fmla="*/ 5323468 h 5486400"/>
              <a:gd name="connsiteX96" fmla="*/ 3404001 w 6175063"/>
              <a:gd name="connsiteY96" fmla="*/ 5316403 h 5486400"/>
              <a:gd name="connsiteX97" fmla="*/ 3404001 w 6175063"/>
              <a:gd name="connsiteY97" fmla="*/ 5314048 h 5486400"/>
              <a:gd name="connsiteX98" fmla="*/ 3396937 w 6175063"/>
              <a:gd name="connsiteY98" fmla="*/ 5306983 h 5486400"/>
              <a:gd name="connsiteX99" fmla="*/ 3386551 w 6175063"/>
              <a:gd name="connsiteY99" fmla="*/ 5304665 h 5486400"/>
              <a:gd name="connsiteX100" fmla="*/ 3390174 w 6175063"/>
              <a:gd name="connsiteY100" fmla="*/ 5304954 h 5486400"/>
              <a:gd name="connsiteX101" fmla="*/ 3399835 w 6175063"/>
              <a:gd name="connsiteY101" fmla="*/ 5314229 h 5486400"/>
              <a:gd name="connsiteX102" fmla="*/ 3395005 w 6175063"/>
              <a:gd name="connsiteY102" fmla="*/ 5314229 h 5486400"/>
              <a:gd name="connsiteX103" fmla="*/ 3390174 w 6175063"/>
              <a:gd name="connsiteY103" fmla="*/ 5309591 h 5486400"/>
              <a:gd name="connsiteX104" fmla="*/ 3386551 w 6175063"/>
              <a:gd name="connsiteY104" fmla="*/ 5304665 h 5486400"/>
              <a:gd name="connsiteX105" fmla="*/ 3294689 w 6175063"/>
              <a:gd name="connsiteY105" fmla="*/ 5301226 h 5486400"/>
              <a:gd name="connsiteX106" fmla="*/ 3295281 w 6175063"/>
              <a:gd name="connsiteY106" fmla="*/ 5302411 h 5486400"/>
              <a:gd name="connsiteX107" fmla="*/ 3294334 w 6175063"/>
              <a:gd name="connsiteY107" fmla="*/ 5301463 h 5486400"/>
              <a:gd name="connsiteX108" fmla="*/ 3209989 w 6175063"/>
              <a:gd name="connsiteY108" fmla="*/ 5299374 h 5486400"/>
              <a:gd name="connsiteX109" fmla="*/ 3212163 w 6175063"/>
              <a:gd name="connsiteY109" fmla="*/ 5299374 h 5486400"/>
              <a:gd name="connsiteX110" fmla="*/ 3214337 w 6175063"/>
              <a:gd name="connsiteY110" fmla="*/ 5301911 h 5486400"/>
              <a:gd name="connsiteX111" fmla="*/ 3218685 w 6175063"/>
              <a:gd name="connsiteY111" fmla="*/ 5306983 h 5486400"/>
              <a:gd name="connsiteX112" fmla="*/ 3216511 w 6175063"/>
              <a:gd name="connsiteY112" fmla="*/ 5306983 h 5486400"/>
              <a:gd name="connsiteX113" fmla="*/ 3212163 w 6175063"/>
              <a:gd name="connsiteY113" fmla="*/ 5304447 h 5486400"/>
              <a:gd name="connsiteX114" fmla="*/ 3209989 w 6175063"/>
              <a:gd name="connsiteY114" fmla="*/ 5299374 h 5486400"/>
              <a:gd name="connsiteX115" fmla="*/ 3290990 w 6175063"/>
              <a:gd name="connsiteY115" fmla="*/ 5298560 h 5486400"/>
              <a:gd name="connsiteX116" fmla="*/ 3292913 w 6175063"/>
              <a:gd name="connsiteY116" fmla="*/ 5300041 h 5486400"/>
              <a:gd name="connsiteX117" fmla="*/ 3294334 w 6175063"/>
              <a:gd name="connsiteY117" fmla="*/ 5301463 h 5486400"/>
              <a:gd name="connsiteX118" fmla="*/ 3292913 w 6175063"/>
              <a:gd name="connsiteY118" fmla="*/ 5302411 h 5486400"/>
              <a:gd name="connsiteX119" fmla="*/ 3289065 w 6175063"/>
              <a:gd name="connsiteY119" fmla="*/ 5297079 h 5486400"/>
              <a:gd name="connsiteX120" fmla="*/ 3290545 w 6175063"/>
              <a:gd name="connsiteY120" fmla="*/ 5297672 h 5486400"/>
              <a:gd name="connsiteX121" fmla="*/ 3290990 w 6175063"/>
              <a:gd name="connsiteY121" fmla="*/ 5298560 h 5486400"/>
              <a:gd name="connsiteX122" fmla="*/ 3198105 w 6175063"/>
              <a:gd name="connsiteY122" fmla="*/ 5292491 h 5486400"/>
              <a:gd name="connsiteX123" fmla="*/ 3200569 w 6175063"/>
              <a:gd name="connsiteY123" fmla="*/ 5294847 h 5486400"/>
              <a:gd name="connsiteX124" fmla="*/ 3205497 w 6175063"/>
              <a:gd name="connsiteY124" fmla="*/ 5297202 h 5486400"/>
              <a:gd name="connsiteX125" fmla="*/ 3212888 w 6175063"/>
              <a:gd name="connsiteY125" fmla="*/ 5306622 h 5486400"/>
              <a:gd name="connsiteX126" fmla="*/ 3212888 w 6175063"/>
              <a:gd name="connsiteY126" fmla="*/ 5311331 h 5486400"/>
              <a:gd name="connsiteX127" fmla="*/ 3210424 w 6175063"/>
              <a:gd name="connsiteY127" fmla="*/ 5311331 h 5486400"/>
              <a:gd name="connsiteX128" fmla="*/ 3203033 w 6175063"/>
              <a:gd name="connsiteY128" fmla="*/ 5306622 h 5486400"/>
              <a:gd name="connsiteX129" fmla="*/ 3198105 w 6175063"/>
              <a:gd name="connsiteY129" fmla="*/ 5306622 h 5486400"/>
              <a:gd name="connsiteX130" fmla="*/ 3198105 w 6175063"/>
              <a:gd name="connsiteY130" fmla="*/ 5292491 h 5486400"/>
              <a:gd name="connsiteX131" fmla="*/ 3303760 w 6175063"/>
              <a:gd name="connsiteY131" fmla="*/ 5290477 h 5486400"/>
              <a:gd name="connsiteX132" fmla="*/ 3306428 w 6175063"/>
              <a:gd name="connsiteY132" fmla="*/ 5291948 h 5486400"/>
              <a:gd name="connsiteX133" fmla="*/ 3311171 w 6175063"/>
              <a:gd name="connsiteY133" fmla="*/ 5299013 h 5486400"/>
              <a:gd name="connsiteX134" fmla="*/ 3315913 w 6175063"/>
              <a:gd name="connsiteY134" fmla="*/ 5301368 h 5486400"/>
              <a:gd name="connsiteX135" fmla="*/ 3323027 w 6175063"/>
              <a:gd name="connsiteY135" fmla="*/ 5306078 h 5486400"/>
              <a:gd name="connsiteX136" fmla="*/ 3320657 w 6175063"/>
              <a:gd name="connsiteY136" fmla="*/ 5306078 h 5486400"/>
              <a:gd name="connsiteX137" fmla="*/ 3308799 w 6175063"/>
              <a:gd name="connsiteY137" fmla="*/ 5299013 h 5486400"/>
              <a:gd name="connsiteX138" fmla="*/ 3304056 w 6175063"/>
              <a:gd name="connsiteY138" fmla="*/ 5303723 h 5486400"/>
              <a:gd name="connsiteX139" fmla="*/ 3299313 w 6175063"/>
              <a:gd name="connsiteY139" fmla="*/ 5294303 h 5486400"/>
              <a:gd name="connsiteX140" fmla="*/ 3303760 w 6175063"/>
              <a:gd name="connsiteY140" fmla="*/ 5290477 h 5486400"/>
              <a:gd name="connsiteX141" fmla="*/ 2904207 w 6175063"/>
              <a:gd name="connsiteY141" fmla="*/ 5282346 h 5486400"/>
              <a:gd name="connsiteX142" fmla="*/ 2908762 w 6175063"/>
              <a:gd name="connsiteY142" fmla="*/ 5289593 h 5486400"/>
              <a:gd name="connsiteX143" fmla="*/ 2911039 w 6175063"/>
              <a:gd name="connsiteY143" fmla="*/ 5289593 h 5486400"/>
              <a:gd name="connsiteX144" fmla="*/ 2913317 w 6175063"/>
              <a:gd name="connsiteY144" fmla="*/ 5292008 h 5486400"/>
              <a:gd name="connsiteX145" fmla="*/ 2911039 w 6175063"/>
              <a:gd name="connsiteY145" fmla="*/ 5287177 h 5486400"/>
              <a:gd name="connsiteX146" fmla="*/ 2913317 w 6175063"/>
              <a:gd name="connsiteY146" fmla="*/ 5289593 h 5486400"/>
              <a:gd name="connsiteX147" fmla="*/ 2917872 w 6175063"/>
              <a:gd name="connsiteY147" fmla="*/ 5296839 h 5486400"/>
              <a:gd name="connsiteX148" fmla="*/ 2920149 w 6175063"/>
              <a:gd name="connsiteY148" fmla="*/ 5301669 h 5486400"/>
              <a:gd name="connsiteX149" fmla="*/ 2917872 w 6175063"/>
              <a:gd name="connsiteY149" fmla="*/ 5301669 h 5486400"/>
              <a:gd name="connsiteX150" fmla="*/ 2915594 w 6175063"/>
              <a:gd name="connsiteY150" fmla="*/ 5299254 h 5486400"/>
              <a:gd name="connsiteX151" fmla="*/ 2906485 w 6175063"/>
              <a:gd name="connsiteY151" fmla="*/ 5287177 h 5486400"/>
              <a:gd name="connsiteX152" fmla="*/ 2904207 w 6175063"/>
              <a:gd name="connsiteY152" fmla="*/ 5282346 h 5486400"/>
              <a:gd name="connsiteX153" fmla="*/ 3299545 w 6175063"/>
              <a:gd name="connsiteY153" fmla="*/ 5281561 h 5486400"/>
              <a:gd name="connsiteX154" fmla="*/ 3302386 w 6175063"/>
              <a:gd name="connsiteY154" fmla="*/ 5283456 h 5486400"/>
              <a:gd name="connsiteX155" fmla="*/ 3300018 w 6175063"/>
              <a:gd name="connsiteY155" fmla="*/ 5283456 h 5486400"/>
              <a:gd name="connsiteX156" fmla="*/ 5173663 w 6175063"/>
              <a:gd name="connsiteY156" fmla="*/ 5278723 h 5486400"/>
              <a:gd name="connsiteX157" fmla="*/ 5182357 w 6175063"/>
              <a:gd name="connsiteY157" fmla="*/ 5283071 h 5486400"/>
              <a:gd name="connsiteX158" fmla="*/ 5173663 w 6175063"/>
              <a:gd name="connsiteY158" fmla="*/ 5278723 h 5486400"/>
              <a:gd name="connsiteX159" fmla="*/ 3356359 w 6175063"/>
              <a:gd name="connsiteY159" fmla="*/ 5273651 h 5486400"/>
              <a:gd name="connsiteX160" fmla="*/ 3368134 w 6175063"/>
              <a:gd name="connsiteY160" fmla="*/ 5283071 h 5486400"/>
              <a:gd name="connsiteX161" fmla="*/ 3372844 w 6175063"/>
              <a:gd name="connsiteY161" fmla="*/ 5290136 h 5486400"/>
              <a:gd name="connsiteX162" fmla="*/ 3372844 w 6175063"/>
              <a:gd name="connsiteY162" fmla="*/ 5292491 h 5486400"/>
              <a:gd name="connsiteX163" fmla="*/ 3370489 w 6175063"/>
              <a:gd name="connsiteY163" fmla="*/ 5287782 h 5486400"/>
              <a:gd name="connsiteX164" fmla="*/ 3358714 w 6175063"/>
              <a:gd name="connsiteY164" fmla="*/ 5276006 h 5486400"/>
              <a:gd name="connsiteX165" fmla="*/ 3356359 w 6175063"/>
              <a:gd name="connsiteY165" fmla="*/ 5273651 h 5486400"/>
              <a:gd name="connsiteX166" fmla="*/ 3365737 w 6175063"/>
              <a:gd name="connsiteY166" fmla="*/ 5263910 h 5486400"/>
              <a:gd name="connsiteX167" fmla="*/ 3366329 w 6175063"/>
              <a:gd name="connsiteY167" fmla="*/ 5264502 h 5486400"/>
              <a:gd name="connsiteX168" fmla="*/ 3368697 w 6175063"/>
              <a:gd name="connsiteY168" fmla="*/ 5266871 h 5486400"/>
              <a:gd name="connsiteX169" fmla="*/ 3365737 w 6175063"/>
              <a:gd name="connsiteY169" fmla="*/ 5263910 h 5486400"/>
              <a:gd name="connsiteX170" fmla="*/ 3302739 w 6175063"/>
              <a:gd name="connsiteY170" fmla="*/ 5262058 h 5486400"/>
              <a:gd name="connsiteX171" fmla="*/ 3304913 w 6175063"/>
              <a:gd name="connsiteY171" fmla="*/ 5262058 h 5486400"/>
              <a:gd name="connsiteX172" fmla="*/ 3309260 w 6175063"/>
              <a:gd name="connsiteY172" fmla="*/ 5264473 h 5486400"/>
              <a:gd name="connsiteX173" fmla="*/ 3311435 w 6175063"/>
              <a:gd name="connsiteY173" fmla="*/ 5269304 h 5486400"/>
              <a:gd name="connsiteX174" fmla="*/ 3315782 w 6175063"/>
              <a:gd name="connsiteY174" fmla="*/ 5276550 h 5486400"/>
              <a:gd name="connsiteX175" fmla="*/ 3313609 w 6175063"/>
              <a:gd name="connsiteY175" fmla="*/ 5274134 h 5486400"/>
              <a:gd name="connsiteX176" fmla="*/ 3307087 w 6175063"/>
              <a:gd name="connsiteY176" fmla="*/ 5266889 h 5486400"/>
              <a:gd name="connsiteX177" fmla="*/ 3302739 w 6175063"/>
              <a:gd name="connsiteY177" fmla="*/ 5262058 h 5486400"/>
              <a:gd name="connsiteX178" fmla="*/ 3375506 w 6175063"/>
              <a:gd name="connsiteY178" fmla="*/ 5261837 h 5486400"/>
              <a:gd name="connsiteX179" fmla="*/ 3375803 w 6175063"/>
              <a:gd name="connsiteY179" fmla="*/ 5262133 h 5486400"/>
              <a:gd name="connsiteX180" fmla="*/ 3375801 w 6175063"/>
              <a:gd name="connsiteY180" fmla="*/ 5262133 h 5486400"/>
              <a:gd name="connsiteX181" fmla="*/ 3375506 w 6175063"/>
              <a:gd name="connsiteY181" fmla="*/ 5261837 h 5486400"/>
              <a:gd name="connsiteX182" fmla="*/ 3381027 w 6175063"/>
              <a:gd name="connsiteY182" fmla="*/ 5254824 h 5486400"/>
              <a:gd name="connsiteX183" fmla="*/ 3386793 w 6175063"/>
              <a:gd name="connsiteY183" fmla="*/ 5256986 h 5486400"/>
              <a:gd name="connsiteX184" fmla="*/ 3386793 w 6175063"/>
              <a:gd name="connsiteY184" fmla="*/ 5259160 h 5486400"/>
              <a:gd name="connsiteX185" fmla="*/ 3384861 w 6175063"/>
              <a:gd name="connsiteY185" fmla="*/ 5256986 h 5486400"/>
              <a:gd name="connsiteX186" fmla="*/ 3381033 w 6175063"/>
              <a:gd name="connsiteY186" fmla="*/ 5254833 h 5486400"/>
              <a:gd name="connsiteX187" fmla="*/ 5017149 w 6175063"/>
              <a:gd name="connsiteY187" fmla="*/ 5254812 h 5486400"/>
              <a:gd name="connsiteX188" fmla="*/ 5012318 w 6175063"/>
              <a:gd name="connsiteY188" fmla="*/ 5259160 h 5486400"/>
              <a:gd name="connsiteX189" fmla="*/ 5009903 w 6175063"/>
              <a:gd name="connsiteY189" fmla="*/ 5256986 h 5486400"/>
              <a:gd name="connsiteX190" fmla="*/ 5017149 w 6175063"/>
              <a:gd name="connsiteY190" fmla="*/ 5254812 h 5486400"/>
              <a:gd name="connsiteX191" fmla="*/ 3430901 w 6175063"/>
              <a:gd name="connsiteY191" fmla="*/ 5250654 h 5486400"/>
              <a:gd name="connsiteX192" fmla="*/ 3437515 w 6175063"/>
              <a:gd name="connsiteY192" fmla="*/ 5252638 h 5486400"/>
              <a:gd name="connsiteX193" fmla="*/ 3449592 w 6175063"/>
              <a:gd name="connsiteY193" fmla="*/ 5259160 h 5486400"/>
              <a:gd name="connsiteX194" fmla="*/ 3452007 w 6175063"/>
              <a:gd name="connsiteY194" fmla="*/ 5261334 h 5486400"/>
              <a:gd name="connsiteX195" fmla="*/ 3442346 w 6175063"/>
              <a:gd name="connsiteY195" fmla="*/ 5263507 h 5486400"/>
              <a:gd name="connsiteX196" fmla="*/ 3442346 w 6175063"/>
              <a:gd name="connsiteY196" fmla="*/ 5261334 h 5486400"/>
              <a:gd name="connsiteX197" fmla="*/ 3439931 w 6175063"/>
              <a:gd name="connsiteY197" fmla="*/ 5258345 h 5486400"/>
              <a:gd name="connsiteX198" fmla="*/ 3431038 w 6175063"/>
              <a:gd name="connsiteY198" fmla="*/ 5251092 h 5486400"/>
              <a:gd name="connsiteX199" fmla="*/ 3337520 w 6175063"/>
              <a:gd name="connsiteY199" fmla="*/ 5250464 h 5486400"/>
              <a:gd name="connsiteX200" fmla="*/ 3344766 w 6175063"/>
              <a:gd name="connsiteY200" fmla="*/ 5252783 h 5486400"/>
              <a:gd name="connsiteX201" fmla="*/ 3352012 w 6175063"/>
              <a:gd name="connsiteY201" fmla="*/ 5257420 h 5486400"/>
              <a:gd name="connsiteX202" fmla="*/ 3356843 w 6175063"/>
              <a:gd name="connsiteY202" fmla="*/ 5264376 h 5486400"/>
              <a:gd name="connsiteX203" fmla="*/ 3356843 w 6175063"/>
              <a:gd name="connsiteY203" fmla="*/ 5259739 h 5486400"/>
              <a:gd name="connsiteX204" fmla="*/ 3364088 w 6175063"/>
              <a:gd name="connsiteY204" fmla="*/ 5264376 h 5486400"/>
              <a:gd name="connsiteX205" fmla="*/ 3364088 w 6175063"/>
              <a:gd name="connsiteY205" fmla="*/ 5271332 h 5486400"/>
              <a:gd name="connsiteX206" fmla="*/ 3354427 w 6175063"/>
              <a:gd name="connsiteY206" fmla="*/ 5264376 h 5486400"/>
              <a:gd name="connsiteX207" fmla="*/ 3356843 w 6175063"/>
              <a:gd name="connsiteY207" fmla="*/ 5269014 h 5486400"/>
              <a:gd name="connsiteX208" fmla="*/ 3349596 w 6175063"/>
              <a:gd name="connsiteY208" fmla="*/ 5264376 h 5486400"/>
              <a:gd name="connsiteX209" fmla="*/ 3344766 w 6175063"/>
              <a:gd name="connsiteY209" fmla="*/ 5259739 h 5486400"/>
              <a:gd name="connsiteX210" fmla="*/ 3347181 w 6175063"/>
              <a:gd name="connsiteY210" fmla="*/ 5259739 h 5486400"/>
              <a:gd name="connsiteX211" fmla="*/ 3339935 w 6175063"/>
              <a:gd name="connsiteY211" fmla="*/ 5252783 h 5486400"/>
              <a:gd name="connsiteX212" fmla="*/ 3337520 w 6175063"/>
              <a:gd name="connsiteY212" fmla="*/ 5250464 h 5486400"/>
              <a:gd name="connsiteX213" fmla="*/ 4636007 w 6175063"/>
              <a:gd name="connsiteY213" fmla="*/ 5247565 h 5486400"/>
              <a:gd name="connsiteX214" fmla="*/ 4640839 w 6175063"/>
              <a:gd name="connsiteY214" fmla="*/ 5247565 h 5486400"/>
              <a:gd name="connsiteX215" fmla="*/ 4636007 w 6175063"/>
              <a:gd name="connsiteY215" fmla="*/ 5247565 h 5486400"/>
              <a:gd name="connsiteX216" fmla="*/ 3373749 w 6175063"/>
              <a:gd name="connsiteY216" fmla="*/ 5247565 h 5486400"/>
              <a:gd name="connsiteX217" fmla="*/ 3375923 w 6175063"/>
              <a:gd name="connsiteY217" fmla="*/ 5247565 h 5486400"/>
              <a:gd name="connsiteX218" fmla="*/ 3381027 w 6175063"/>
              <a:gd name="connsiteY218" fmla="*/ 5254824 h 5486400"/>
              <a:gd name="connsiteX219" fmla="*/ 3380996 w 6175063"/>
              <a:gd name="connsiteY219" fmla="*/ 5254812 h 5486400"/>
              <a:gd name="connsiteX220" fmla="*/ 3381033 w 6175063"/>
              <a:gd name="connsiteY220" fmla="*/ 5254833 h 5486400"/>
              <a:gd name="connsiteX221" fmla="*/ 3382445 w 6175063"/>
              <a:gd name="connsiteY221" fmla="*/ 5256840 h 5486400"/>
              <a:gd name="connsiteX222" fmla="*/ 3378097 w 6175063"/>
              <a:gd name="connsiteY222" fmla="*/ 5254522 h 5486400"/>
              <a:gd name="connsiteX223" fmla="*/ 3373749 w 6175063"/>
              <a:gd name="connsiteY223" fmla="*/ 5249884 h 5486400"/>
              <a:gd name="connsiteX224" fmla="*/ 3373749 w 6175063"/>
              <a:gd name="connsiteY224" fmla="*/ 5247565 h 5486400"/>
              <a:gd name="connsiteX225" fmla="*/ 3420789 w 6175063"/>
              <a:gd name="connsiteY225" fmla="*/ 5244088 h 5486400"/>
              <a:gd name="connsiteX226" fmla="*/ 3423506 w 6175063"/>
              <a:gd name="connsiteY226" fmla="*/ 5245537 h 5486400"/>
              <a:gd name="connsiteX227" fmla="*/ 3425921 w 6175063"/>
              <a:gd name="connsiteY227" fmla="*/ 5245537 h 5486400"/>
              <a:gd name="connsiteX228" fmla="*/ 3425921 w 6175063"/>
              <a:gd name="connsiteY228" fmla="*/ 5247856 h 5486400"/>
              <a:gd name="connsiteX229" fmla="*/ 3430752 w 6175063"/>
              <a:gd name="connsiteY229" fmla="*/ 5250175 h 5486400"/>
              <a:gd name="connsiteX230" fmla="*/ 3430901 w 6175063"/>
              <a:gd name="connsiteY230" fmla="*/ 5250654 h 5486400"/>
              <a:gd name="connsiteX231" fmla="*/ 3430269 w 6175063"/>
              <a:gd name="connsiteY231" fmla="*/ 5250464 h 5486400"/>
              <a:gd name="connsiteX232" fmla="*/ 3431038 w 6175063"/>
              <a:gd name="connsiteY232" fmla="*/ 5251092 h 5486400"/>
              <a:gd name="connsiteX233" fmla="*/ 3431658 w 6175063"/>
              <a:gd name="connsiteY233" fmla="*/ 5253073 h 5486400"/>
              <a:gd name="connsiteX234" fmla="*/ 3430752 w 6175063"/>
              <a:gd name="connsiteY234" fmla="*/ 5252493 h 5486400"/>
              <a:gd name="connsiteX235" fmla="*/ 3423506 w 6175063"/>
              <a:gd name="connsiteY235" fmla="*/ 5250175 h 5486400"/>
              <a:gd name="connsiteX236" fmla="*/ 3423506 w 6175063"/>
              <a:gd name="connsiteY236" fmla="*/ 5247856 h 5486400"/>
              <a:gd name="connsiteX237" fmla="*/ 3420789 w 6175063"/>
              <a:gd name="connsiteY237" fmla="*/ 5244088 h 5486400"/>
              <a:gd name="connsiteX238" fmla="*/ 3160173 w 6175063"/>
              <a:gd name="connsiteY238" fmla="*/ 5244088 h 5486400"/>
              <a:gd name="connsiteX239" fmla="*/ 3169593 w 6175063"/>
              <a:gd name="connsiteY239" fmla="*/ 5249595 h 5486400"/>
              <a:gd name="connsiteX240" fmla="*/ 3171949 w 6175063"/>
              <a:gd name="connsiteY240" fmla="*/ 5251914 h 5486400"/>
              <a:gd name="connsiteX241" fmla="*/ 3176658 w 6175063"/>
              <a:gd name="connsiteY241" fmla="*/ 5258870 h 5486400"/>
              <a:gd name="connsiteX242" fmla="*/ 3176658 w 6175063"/>
              <a:gd name="connsiteY242" fmla="*/ 5261188 h 5486400"/>
              <a:gd name="connsiteX243" fmla="*/ 3174303 w 6175063"/>
              <a:gd name="connsiteY243" fmla="*/ 5261188 h 5486400"/>
              <a:gd name="connsiteX244" fmla="*/ 3164883 w 6175063"/>
              <a:gd name="connsiteY244" fmla="*/ 5251914 h 5486400"/>
              <a:gd name="connsiteX245" fmla="*/ 3160173 w 6175063"/>
              <a:gd name="connsiteY245" fmla="*/ 5249595 h 5486400"/>
              <a:gd name="connsiteX246" fmla="*/ 3157818 w 6175063"/>
              <a:gd name="connsiteY246" fmla="*/ 5247276 h 5486400"/>
              <a:gd name="connsiteX247" fmla="*/ 3160173 w 6175063"/>
              <a:gd name="connsiteY247" fmla="*/ 5244088 h 5486400"/>
              <a:gd name="connsiteX248" fmla="*/ 5130187 w 6175063"/>
              <a:gd name="connsiteY248" fmla="*/ 5239957 h 5486400"/>
              <a:gd name="connsiteX249" fmla="*/ 5130187 w 6175063"/>
              <a:gd name="connsiteY249" fmla="*/ 5242494 h 5486400"/>
              <a:gd name="connsiteX250" fmla="*/ 5130187 w 6175063"/>
              <a:gd name="connsiteY250" fmla="*/ 5239957 h 5486400"/>
              <a:gd name="connsiteX251" fmla="*/ 3318963 w 6175063"/>
              <a:gd name="connsiteY251" fmla="*/ 5233701 h 5486400"/>
              <a:gd name="connsiteX252" fmla="*/ 3318964 w 6175063"/>
              <a:gd name="connsiteY252" fmla="*/ 5233701 h 5486400"/>
              <a:gd name="connsiteX253" fmla="*/ 3321332 w 6175063"/>
              <a:gd name="connsiteY253" fmla="*/ 5236071 h 5486400"/>
              <a:gd name="connsiteX254" fmla="*/ 3342773 w 6175063"/>
              <a:gd name="connsiteY254" fmla="*/ 5226733 h 5486400"/>
              <a:gd name="connsiteX255" fmla="*/ 3347483 w 6175063"/>
              <a:gd name="connsiteY255" fmla="*/ 5231443 h 5486400"/>
              <a:gd name="connsiteX256" fmla="*/ 3352193 w 6175063"/>
              <a:gd name="connsiteY256" fmla="*/ 5236154 h 5486400"/>
              <a:gd name="connsiteX257" fmla="*/ 3359258 w 6175063"/>
              <a:gd name="connsiteY257" fmla="*/ 5240863 h 5486400"/>
              <a:gd name="connsiteX258" fmla="*/ 3356903 w 6175063"/>
              <a:gd name="connsiteY258" fmla="*/ 5243218 h 5486400"/>
              <a:gd name="connsiteX259" fmla="*/ 3345129 w 6175063"/>
              <a:gd name="connsiteY259" fmla="*/ 5231443 h 5486400"/>
              <a:gd name="connsiteX260" fmla="*/ 3342773 w 6175063"/>
              <a:gd name="connsiteY260" fmla="*/ 5226733 h 5486400"/>
              <a:gd name="connsiteX261" fmla="*/ 2702768 w 6175063"/>
              <a:gd name="connsiteY261" fmla="*/ 5221480 h 5486400"/>
              <a:gd name="connsiteX262" fmla="*/ 2710014 w 6175063"/>
              <a:gd name="connsiteY262" fmla="*/ 5225828 h 5486400"/>
              <a:gd name="connsiteX263" fmla="*/ 2705183 w 6175063"/>
              <a:gd name="connsiteY263" fmla="*/ 5223654 h 5486400"/>
              <a:gd name="connsiteX264" fmla="*/ 2702768 w 6175063"/>
              <a:gd name="connsiteY264" fmla="*/ 5221480 h 5486400"/>
              <a:gd name="connsiteX265" fmla="*/ 2700953 w 6175063"/>
              <a:gd name="connsiteY265" fmla="*/ 5217166 h 5486400"/>
              <a:gd name="connsiteX266" fmla="*/ 2701699 w 6175063"/>
              <a:gd name="connsiteY266" fmla="*/ 5217540 h 5486400"/>
              <a:gd name="connsiteX267" fmla="*/ 2702768 w 6175063"/>
              <a:gd name="connsiteY267" fmla="*/ 5218582 h 5486400"/>
              <a:gd name="connsiteX268" fmla="*/ 2700727 w 6175063"/>
              <a:gd name="connsiteY268" fmla="*/ 5216990 h 5486400"/>
              <a:gd name="connsiteX269" fmla="*/ 2700953 w 6175063"/>
              <a:gd name="connsiteY269" fmla="*/ 5217166 h 5486400"/>
              <a:gd name="connsiteX270" fmla="*/ 2700853 w 6175063"/>
              <a:gd name="connsiteY270" fmla="*/ 5217117 h 5486400"/>
              <a:gd name="connsiteX271" fmla="*/ 3465231 w 6175063"/>
              <a:gd name="connsiteY271" fmla="*/ 5216650 h 5486400"/>
              <a:gd name="connsiteX272" fmla="*/ 3468469 w 6175063"/>
              <a:gd name="connsiteY272" fmla="*/ 5217555 h 5486400"/>
              <a:gd name="connsiteX273" fmla="*/ 3469941 w 6175063"/>
              <a:gd name="connsiteY273" fmla="*/ 5216650 h 5486400"/>
              <a:gd name="connsiteX274" fmla="*/ 3472296 w 6175063"/>
              <a:gd name="connsiteY274" fmla="*/ 5221480 h 5486400"/>
              <a:gd name="connsiteX275" fmla="*/ 3467587 w 6175063"/>
              <a:gd name="connsiteY275" fmla="*/ 5219064 h 5486400"/>
              <a:gd name="connsiteX276" fmla="*/ 4622541 w 6175063"/>
              <a:gd name="connsiteY276" fmla="*/ 5215684 h 5486400"/>
              <a:gd name="connsiteX277" fmla="*/ 4625863 w 6175063"/>
              <a:gd name="connsiteY277" fmla="*/ 5216553 h 5486400"/>
              <a:gd name="connsiteX278" fmla="*/ 4625863 w 6175063"/>
              <a:gd name="connsiteY278" fmla="*/ 5221190 h 5486400"/>
              <a:gd name="connsiteX279" fmla="*/ 4630694 w 6175063"/>
              <a:gd name="connsiteY279" fmla="*/ 5216553 h 5486400"/>
              <a:gd name="connsiteX280" fmla="*/ 4633109 w 6175063"/>
              <a:gd name="connsiteY280" fmla="*/ 5223509 h 5486400"/>
              <a:gd name="connsiteX281" fmla="*/ 4618617 w 6175063"/>
              <a:gd name="connsiteY281" fmla="*/ 5225828 h 5486400"/>
              <a:gd name="connsiteX282" fmla="*/ 4621033 w 6175063"/>
              <a:gd name="connsiteY282" fmla="*/ 5216553 h 5486400"/>
              <a:gd name="connsiteX283" fmla="*/ 4622541 w 6175063"/>
              <a:gd name="connsiteY283" fmla="*/ 5215684 h 5486400"/>
              <a:gd name="connsiteX284" fmla="*/ 3467948 w 6175063"/>
              <a:gd name="connsiteY284" fmla="*/ 5214234 h 5486400"/>
              <a:gd name="connsiteX285" fmla="*/ 3470123 w 6175063"/>
              <a:gd name="connsiteY285" fmla="*/ 5214234 h 5486400"/>
              <a:gd name="connsiteX286" fmla="*/ 3472296 w 6175063"/>
              <a:gd name="connsiteY286" fmla="*/ 5216409 h 5486400"/>
              <a:gd name="connsiteX287" fmla="*/ 3470123 w 6175063"/>
              <a:gd name="connsiteY287" fmla="*/ 5216409 h 5486400"/>
              <a:gd name="connsiteX288" fmla="*/ 3467948 w 6175063"/>
              <a:gd name="connsiteY288" fmla="*/ 5214234 h 5486400"/>
              <a:gd name="connsiteX289" fmla="*/ 3333171 w 6175063"/>
              <a:gd name="connsiteY289" fmla="*/ 5211336 h 5486400"/>
              <a:gd name="connsiteX290" fmla="*/ 3340418 w 6175063"/>
              <a:gd name="connsiteY290" fmla="*/ 5216167 h 5486400"/>
              <a:gd name="connsiteX291" fmla="*/ 3340418 w 6175063"/>
              <a:gd name="connsiteY291" fmla="*/ 5218582 h 5486400"/>
              <a:gd name="connsiteX292" fmla="*/ 3335587 w 6175063"/>
              <a:gd name="connsiteY292" fmla="*/ 5213751 h 5486400"/>
              <a:gd name="connsiteX293" fmla="*/ 3333171 w 6175063"/>
              <a:gd name="connsiteY293" fmla="*/ 5211336 h 5486400"/>
              <a:gd name="connsiteX294" fmla="*/ 3393091 w 6175063"/>
              <a:gd name="connsiteY294" fmla="*/ 5210483 h 5486400"/>
              <a:gd name="connsiteX295" fmla="*/ 3399485 w 6175063"/>
              <a:gd name="connsiteY295" fmla="*/ 5214747 h 5486400"/>
              <a:gd name="connsiteX296" fmla="*/ 3393860 w 6175063"/>
              <a:gd name="connsiteY296" fmla="*/ 5211193 h 5486400"/>
              <a:gd name="connsiteX297" fmla="*/ 3456568 w 6175063"/>
              <a:gd name="connsiteY297" fmla="*/ 5207764 h 5486400"/>
              <a:gd name="connsiteX298" fmla="*/ 3464949 w 6175063"/>
              <a:gd name="connsiteY298" fmla="*/ 5216360 h 5486400"/>
              <a:gd name="connsiteX299" fmla="*/ 3462876 w 6175063"/>
              <a:gd name="connsiteY299" fmla="*/ 5214234 h 5486400"/>
              <a:gd name="connsiteX300" fmla="*/ 3390011 w 6175063"/>
              <a:gd name="connsiteY300" fmla="*/ 5207640 h 5486400"/>
              <a:gd name="connsiteX301" fmla="*/ 3393091 w 6175063"/>
              <a:gd name="connsiteY301" fmla="*/ 5210483 h 5486400"/>
              <a:gd name="connsiteX302" fmla="*/ 3392379 w 6175063"/>
              <a:gd name="connsiteY302" fmla="*/ 5210009 h 5486400"/>
              <a:gd name="connsiteX303" fmla="*/ 3465050 w 6175063"/>
              <a:gd name="connsiteY303" fmla="*/ 5206988 h 5486400"/>
              <a:gd name="connsiteX304" fmla="*/ 3469881 w 6175063"/>
              <a:gd name="connsiteY304" fmla="*/ 5211819 h 5486400"/>
              <a:gd name="connsiteX305" fmla="*/ 3472296 w 6175063"/>
              <a:gd name="connsiteY305" fmla="*/ 5214234 h 5486400"/>
              <a:gd name="connsiteX306" fmla="*/ 3465050 w 6175063"/>
              <a:gd name="connsiteY306" fmla="*/ 5206988 h 5486400"/>
              <a:gd name="connsiteX307" fmla="*/ 2688276 w 6175063"/>
              <a:gd name="connsiteY307" fmla="*/ 5206807 h 5486400"/>
              <a:gd name="connsiteX308" fmla="*/ 2693107 w 6175063"/>
              <a:gd name="connsiteY308" fmla="*/ 5209162 h 5486400"/>
              <a:gd name="connsiteX309" fmla="*/ 2698485 w 6175063"/>
              <a:gd name="connsiteY309" fmla="*/ 5214406 h 5486400"/>
              <a:gd name="connsiteX310" fmla="*/ 2698485 w 6175063"/>
              <a:gd name="connsiteY310" fmla="*/ 5214747 h 5486400"/>
              <a:gd name="connsiteX311" fmla="*/ 2700727 w 6175063"/>
              <a:gd name="connsiteY311" fmla="*/ 5216990 h 5486400"/>
              <a:gd name="connsiteX312" fmla="*/ 2690691 w 6175063"/>
              <a:gd name="connsiteY312" fmla="*/ 5209162 h 5486400"/>
              <a:gd name="connsiteX313" fmla="*/ 2688276 w 6175063"/>
              <a:gd name="connsiteY313" fmla="*/ 5206807 h 5486400"/>
              <a:gd name="connsiteX314" fmla="*/ 4543741 w 6175063"/>
              <a:gd name="connsiteY314" fmla="*/ 5205539 h 5486400"/>
              <a:gd name="connsiteX315" fmla="*/ 4546157 w 6175063"/>
              <a:gd name="connsiteY315" fmla="*/ 5209887 h 5486400"/>
              <a:gd name="connsiteX316" fmla="*/ 4541326 w 6175063"/>
              <a:gd name="connsiteY316" fmla="*/ 5209887 h 5486400"/>
              <a:gd name="connsiteX317" fmla="*/ 4543741 w 6175063"/>
              <a:gd name="connsiteY317" fmla="*/ 5205539 h 5486400"/>
              <a:gd name="connsiteX318" fmla="*/ 3453456 w 6175063"/>
              <a:gd name="connsiteY318" fmla="*/ 5205539 h 5486400"/>
              <a:gd name="connsiteX319" fmla="*/ 3455992 w 6175063"/>
              <a:gd name="connsiteY319" fmla="*/ 5205539 h 5486400"/>
              <a:gd name="connsiteX320" fmla="*/ 3461065 w 6175063"/>
              <a:gd name="connsiteY320" fmla="*/ 5209404 h 5486400"/>
              <a:gd name="connsiteX321" fmla="*/ 3463601 w 6175063"/>
              <a:gd name="connsiteY321" fmla="*/ 5211336 h 5486400"/>
              <a:gd name="connsiteX322" fmla="*/ 3456568 w 6175063"/>
              <a:gd name="connsiteY322" fmla="*/ 5207764 h 5486400"/>
              <a:gd name="connsiteX323" fmla="*/ 3455992 w 6175063"/>
              <a:gd name="connsiteY323" fmla="*/ 5207472 h 5486400"/>
              <a:gd name="connsiteX324" fmla="*/ 3453456 w 6175063"/>
              <a:gd name="connsiteY324" fmla="*/ 5205539 h 5486400"/>
              <a:gd name="connsiteX325" fmla="*/ 2681029 w 6175063"/>
              <a:gd name="connsiteY325" fmla="*/ 5199742 h 5486400"/>
              <a:gd name="connsiteX326" fmla="*/ 2683445 w 6175063"/>
              <a:gd name="connsiteY326" fmla="*/ 5199742 h 5486400"/>
              <a:gd name="connsiteX327" fmla="*/ 2685860 w 6175063"/>
              <a:gd name="connsiteY327" fmla="*/ 5199742 h 5486400"/>
              <a:gd name="connsiteX328" fmla="*/ 2688276 w 6175063"/>
              <a:gd name="connsiteY328" fmla="*/ 5204453 h 5486400"/>
              <a:gd name="connsiteX329" fmla="*/ 2688276 w 6175063"/>
              <a:gd name="connsiteY329" fmla="*/ 5206807 h 5486400"/>
              <a:gd name="connsiteX330" fmla="*/ 2685860 w 6175063"/>
              <a:gd name="connsiteY330" fmla="*/ 5209162 h 5486400"/>
              <a:gd name="connsiteX331" fmla="*/ 2683445 w 6175063"/>
              <a:gd name="connsiteY331" fmla="*/ 5206807 h 5486400"/>
              <a:gd name="connsiteX332" fmla="*/ 2681029 w 6175063"/>
              <a:gd name="connsiteY332" fmla="*/ 5199742 h 5486400"/>
              <a:gd name="connsiteX333" fmla="*/ 5256267 w 6175063"/>
              <a:gd name="connsiteY333" fmla="*/ 5198293 h 5486400"/>
              <a:gd name="connsiteX334" fmla="*/ 5258683 w 6175063"/>
              <a:gd name="connsiteY334" fmla="*/ 5198293 h 5486400"/>
              <a:gd name="connsiteX335" fmla="*/ 5263514 w 6175063"/>
              <a:gd name="connsiteY335" fmla="*/ 5200467 h 5486400"/>
              <a:gd name="connsiteX336" fmla="*/ 5263514 w 6175063"/>
              <a:gd name="connsiteY336" fmla="*/ 5202641 h 5486400"/>
              <a:gd name="connsiteX337" fmla="*/ 5261099 w 6175063"/>
              <a:gd name="connsiteY337" fmla="*/ 5200467 h 5486400"/>
              <a:gd name="connsiteX338" fmla="*/ 5256267 w 6175063"/>
              <a:gd name="connsiteY338" fmla="*/ 5198293 h 5486400"/>
              <a:gd name="connsiteX339" fmla="*/ 2664104 w 6175063"/>
              <a:gd name="connsiteY339" fmla="*/ 5196430 h 5486400"/>
              <a:gd name="connsiteX340" fmla="*/ 2664666 w 6175063"/>
              <a:gd name="connsiteY340" fmla="*/ 5196554 h 5486400"/>
              <a:gd name="connsiteX341" fmla="*/ 2665812 w 6175063"/>
              <a:gd name="connsiteY341" fmla="*/ 5197771 h 5486400"/>
              <a:gd name="connsiteX342" fmla="*/ 2665571 w 6175063"/>
              <a:gd name="connsiteY342" fmla="*/ 5198003 h 5486400"/>
              <a:gd name="connsiteX343" fmla="*/ 2667987 w 6175063"/>
              <a:gd name="connsiteY343" fmla="*/ 5195684 h 5486400"/>
              <a:gd name="connsiteX344" fmla="*/ 2672817 w 6175063"/>
              <a:gd name="connsiteY344" fmla="*/ 5200322 h 5486400"/>
              <a:gd name="connsiteX345" fmla="*/ 2675232 w 6175063"/>
              <a:gd name="connsiteY345" fmla="*/ 5202641 h 5486400"/>
              <a:gd name="connsiteX346" fmla="*/ 2670402 w 6175063"/>
              <a:gd name="connsiteY346" fmla="*/ 5202641 h 5486400"/>
              <a:gd name="connsiteX347" fmla="*/ 2665812 w 6175063"/>
              <a:gd name="connsiteY347" fmla="*/ 5197771 h 5486400"/>
              <a:gd name="connsiteX348" fmla="*/ 5249021 w 6175063"/>
              <a:gd name="connsiteY348" fmla="*/ 5195394 h 5486400"/>
              <a:gd name="connsiteX349" fmla="*/ 5259166 w 6175063"/>
              <a:gd name="connsiteY349" fmla="*/ 5202641 h 5486400"/>
              <a:gd name="connsiteX350" fmla="*/ 5256630 w 6175063"/>
              <a:gd name="connsiteY350" fmla="*/ 5202641 h 5486400"/>
              <a:gd name="connsiteX351" fmla="*/ 5249021 w 6175063"/>
              <a:gd name="connsiteY351" fmla="*/ 5195394 h 5486400"/>
              <a:gd name="connsiteX352" fmla="*/ 3446209 w 6175063"/>
              <a:gd name="connsiteY352" fmla="*/ 5195394 h 5486400"/>
              <a:gd name="connsiteX353" fmla="*/ 3448625 w 6175063"/>
              <a:gd name="connsiteY353" fmla="*/ 5197810 h 5486400"/>
              <a:gd name="connsiteX354" fmla="*/ 3451041 w 6175063"/>
              <a:gd name="connsiteY354" fmla="*/ 5200225 h 5486400"/>
              <a:gd name="connsiteX355" fmla="*/ 3453456 w 6175063"/>
              <a:gd name="connsiteY355" fmla="*/ 5202641 h 5486400"/>
              <a:gd name="connsiteX356" fmla="*/ 3446209 w 6175063"/>
              <a:gd name="connsiteY356" fmla="*/ 5195394 h 5486400"/>
              <a:gd name="connsiteX357" fmla="*/ 3323700 w 6175063"/>
              <a:gd name="connsiteY357" fmla="*/ 5188685 h 5486400"/>
              <a:gd name="connsiteX358" fmla="*/ 3330805 w 6175063"/>
              <a:gd name="connsiteY358" fmla="*/ 5195794 h 5486400"/>
              <a:gd name="connsiteX359" fmla="*/ 3326069 w 6175063"/>
              <a:gd name="connsiteY359" fmla="*/ 5188685 h 5486400"/>
              <a:gd name="connsiteX360" fmla="*/ 3323700 w 6175063"/>
              <a:gd name="connsiteY360" fmla="*/ 5188685 h 5486400"/>
              <a:gd name="connsiteX361" fmla="*/ 3456468 w 6175063"/>
              <a:gd name="connsiteY361" fmla="*/ 5186803 h 5486400"/>
              <a:gd name="connsiteX362" fmla="*/ 3460883 w 6175063"/>
              <a:gd name="connsiteY362" fmla="*/ 5187735 h 5486400"/>
              <a:gd name="connsiteX363" fmla="*/ 3460883 w 6175063"/>
              <a:gd name="connsiteY363" fmla="*/ 5192704 h 5486400"/>
              <a:gd name="connsiteX364" fmla="*/ 3463239 w 6175063"/>
              <a:gd name="connsiteY364" fmla="*/ 5195188 h 5486400"/>
              <a:gd name="connsiteX365" fmla="*/ 3465593 w 6175063"/>
              <a:gd name="connsiteY365" fmla="*/ 5200157 h 5486400"/>
              <a:gd name="connsiteX366" fmla="*/ 3463239 w 6175063"/>
              <a:gd name="connsiteY366" fmla="*/ 5197672 h 5486400"/>
              <a:gd name="connsiteX367" fmla="*/ 3458528 w 6175063"/>
              <a:gd name="connsiteY367" fmla="*/ 5197672 h 5486400"/>
              <a:gd name="connsiteX368" fmla="*/ 3453819 w 6175063"/>
              <a:gd name="connsiteY368" fmla="*/ 5195188 h 5486400"/>
              <a:gd name="connsiteX369" fmla="*/ 3451463 w 6175063"/>
              <a:gd name="connsiteY369" fmla="*/ 5195188 h 5486400"/>
              <a:gd name="connsiteX370" fmla="*/ 3451463 w 6175063"/>
              <a:gd name="connsiteY370" fmla="*/ 5192704 h 5486400"/>
              <a:gd name="connsiteX371" fmla="*/ 3453819 w 6175063"/>
              <a:gd name="connsiteY371" fmla="*/ 5187735 h 5486400"/>
              <a:gd name="connsiteX372" fmla="*/ 3456468 w 6175063"/>
              <a:gd name="connsiteY372" fmla="*/ 5186803 h 5486400"/>
              <a:gd name="connsiteX373" fmla="*/ 5218897 w 6175063"/>
              <a:gd name="connsiteY373" fmla="*/ 5184089 h 5486400"/>
              <a:gd name="connsiteX374" fmla="*/ 5225175 w 6175063"/>
              <a:gd name="connsiteY374" fmla="*/ 5188438 h 5486400"/>
              <a:gd name="connsiteX375" fmla="*/ 5227547 w 6175063"/>
              <a:gd name="connsiteY375" fmla="*/ 5190902 h 5486400"/>
              <a:gd name="connsiteX376" fmla="*/ 5222804 w 6175063"/>
              <a:gd name="connsiteY376" fmla="*/ 5188438 h 5486400"/>
              <a:gd name="connsiteX377" fmla="*/ 5218061 w 6175063"/>
              <a:gd name="connsiteY377" fmla="*/ 5183510 h 5486400"/>
              <a:gd name="connsiteX378" fmla="*/ 5218589 w 6175063"/>
              <a:gd name="connsiteY378" fmla="*/ 5183510 h 5486400"/>
              <a:gd name="connsiteX379" fmla="*/ 5218654 w 6175063"/>
              <a:gd name="connsiteY379" fmla="*/ 5183819 h 5486400"/>
              <a:gd name="connsiteX380" fmla="*/ 5218897 w 6175063"/>
              <a:gd name="connsiteY380" fmla="*/ 5184089 h 5486400"/>
              <a:gd name="connsiteX381" fmla="*/ 5244191 w 6175063"/>
              <a:gd name="connsiteY381" fmla="*/ 5180902 h 5486400"/>
              <a:gd name="connsiteX382" fmla="*/ 5256267 w 6175063"/>
              <a:gd name="connsiteY382" fmla="*/ 5190757 h 5486400"/>
              <a:gd name="connsiteX383" fmla="*/ 5258683 w 6175063"/>
              <a:gd name="connsiteY383" fmla="*/ 5193221 h 5486400"/>
              <a:gd name="connsiteX384" fmla="*/ 5244341 w 6175063"/>
              <a:gd name="connsiteY384" fmla="*/ 5183468 h 5486400"/>
              <a:gd name="connsiteX385" fmla="*/ 5244191 w 6175063"/>
              <a:gd name="connsiteY385" fmla="*/ 5183318 h 5486400"/>
              <a:gd name="connsiteX386" fmla="*/ 2648664 w 6175063"/>
              <a:gd name="connsiteY386" fmla="*/ 5179453 h 5486400"/>
              <a:gd name="connsiteX387" fmla="*/ 2655306 w 6175063"/>
              <a:gd name="connsiteY387" fmla="*/ 5186989 h 5486400"/>
              <a:gd name="connsiteX388" fmla="*/ 2664104 w 6175063"/>
              <a:gd name="connsiteY388" fmla="*/ 5196430 h 5486400"/>
              <a:gd name="connsiteX389" fmla="*/ 2660740 w 6175063"/>
              <a:gd name="connsiteY389" fmla="*/ 5195684 h 5486400"/>
              <a:gd name="connsiteX390" fmla="*/ 2651079 w 6175063"/>
              <a:gd name="connsiteY390" fmla="*/ 5191047 h 5486400"/>
              <a:gd name="connsiteX391" fmla="*/ 2648664 w 6175063"/>
              <a:gd name="connsiteY391" fmla="*/ 5184091 h 5486400"/>
              <a:gd name="connsiteX392" fmla="*/ 2648664 w 6175063"/>
              <a:gd name="connsiteY392" fmla="*/ 5179453 h 5486400"/>
              <a:gd name="connsiteX393" fmla="*/ 5240326 w 6175063"/>
              <a:gd name="connsiteY393" fmla="*/ 5179452 h 5486400"/>
              <a:gd name="connsiteX394" fmla="*/ 5242499 w 6175063"/>
              <a:gd name="connsiteY394" fmla="*/ 5181627 h 5486400"/>
              <a:gd name="connsiteX395" fmla="*/ 5244191 w 6175063"/>
              <a:gd name="connsiteY395" fmla="*/ 5183318 h 5486400"/>
              <a:gd name="connsiteX396" fmla="*/ 5244191 w 6175063"/>
              <a:gd name="connsiteY396" fmla="*/ 5183366 h 5486400"/>
              <a:gd name="connsiteX397" fmla="*/ 5244341 w 6175063"/>
              <a:gd name="connsiteY397" fmla="*/ 5183468 h 5486400"/>
              <a:gd name="connsiteX398" fmla="*/ 5251195 w 6175063"/>
              <a:gd name="connsiteY398" fmla="*/ 5190322 h 5486400"/>
              <a:gd name="connsiteX399" fmla="*/ 5246847 w 6175063"/>
              <a:gd name="connsiteY399" fmla="*/ 5188149 h 5486400"/>
              <a:gd name="connsiteX400" fmla="*/ 5242499 w 6175063"/>
              <a:gd name="connsiteY400" fmla="*/ 5183800 h 5486400"/>
              <a:gd name="connsiteX401" fmla="*/ 5240326 w 6175063"/>
              <a:gd name="connsiteY401" fmla="*/ 5179452 h 5486400"/>
              <a:gd name="connsiteX402" fmla="*/ 5225175 w 6175063"/>
              <a:gd name="connsiteY402" fmla="*/ 5176119 h 5486400"/>
              <a:gd name="connsiteX403" fmla="*/ 5227547 w 6175063"/>
              <a:gd name="connsiteY403" fmla="*/ 5178583 h 5486400"/>
              <a:gd name="connsiteX404" fmla="*/ 5227547 w 6175063"/>
              <a:gd name="connsiteY404" fmla="*/ 5181047 h 5486400"/>
              <a:gd name="connsiteX405" fmla="*/ 5232290 w 6175063"/>
              <a:gd name="connsiteY405" fmla="*/ 5185974 h 5486400"/>
              <a:gd name="connsiteX406" fmla="*/ 5234661 w 6175063"/>
              <a:gd name="connsiteY406" fmla="*/ 5190902 h 5486400"/>
              <a:gd name="connsiteX407" fmla="*/ 5239404 w 6175063"/>
              <a:gd name="connsiteY407" fmla="*/ 5195829 h 5486400"/>
              <a:gd name="connsiteX408" fmla="*/ 5229918 w 6175063"/>
              <a:gd name="connsiteY408" fmla="*/ 5190902 h 5486400"/>
              <a:gd name="connsiteX409" fmla="*/ 5220433 w 6175063"/>
              <a:gd name="connsiteY409" fmla="*/ 5183510 h 5486400"/>
              <a:gd name="connsiteX410" fmla="*/ 5218589 w 6175063"/>
              <a:gd name="connsiteY410" fmla="*/ 5183510 h 5486400"/>
              <a:gd name="connsiteX411" fmla="*/ 5218061 w 6175063"/>
              <a:gd name="connsiteY411" fmla="*/ 5181047 h 5486400"/>
              <a:gd name="connsiteX412" fmla="*/ 5225175 w 6175063"/>
              <a:gd name="connsiteY412" fmla="*/ 5176119 h 5486400"/>
              <a:gd name="connsiteX413" fmla="*/ 3423022 w 6175063"/>
              <a:gd name="connsiteY413" fmla="*/ 5174139 h 5486400"/>
              <a:gd name="connsiteX414" fmla="*/ 3424077 w 6175063"/>
              <a:gd name="connsiteY414" fmla="*/ 5175238 h 5486400"/>
              <a:gd name="connsiteX415" fmla="*/ 3423022 w 6175063"/>
              <a:gd name="connsiteY415" fmla="*/ 5176555 h 5486400"/>
              <a:gd name="connsiteX416" fmla="*/ 3423022 w 6175063"/>
              <a:gd name="connsiteY416" fmla="*/ 5174139 h 5486400"/>
              <a:gd name="connsiteX417" fmla="*/ 5576541 w 6175063"/>
              <a:gd name="connsiteY417" fmla="*/ 5173656 h 5486400"/>
              <a:gd name="connsiteX418" fmla="*/ 5580889 w 6175063"/>
              <a:gd name="connsiteY418" fmla="*/ 5179453 h 5486400"/>
              <a:gd name="connsiteX419" fmla="*/ 5576541 w 6175063"/>
              <a:gd name="connsiteY419" fmla="*/ 5173656 h 5486400"/>
              <a:gd name="connsiteX420" fmla="*/ 5225834 w 6175063"/>
              <a:gd name="connsiteY420" fmla="*/ 5172207 h 5486400"/>
              <a:gd name="connsiteX421" fmla="*/ 5237427 w 6175063"/>
              <a:gd name="connsiteY421" fmla="*/ 5178728 h 5486400"/>
              <a:gd name="connsiteX422" fmla="*/ 5237427 w 6175063"/>
              <a:gd name="connsiteY422" fmla="*/ 5180902 h 5486400"/>
              <a:gd name="connsiteX423" fmla="*/ 5232790 w 6175063"/>
              <a:gd name="connsiteY423" fmla="*/ 5176555 h 5486400"/>
              <a:gd name="connsiteX424" fmla="*/ 5228153 w 6175063"/>
              <a:gd name="connsiteY424" fmla="*/ 5174380 h 5486400"/>
              <a:gd name="connsiteX425" fmla="*/ 5225834 w 6175063"/>
              <a:gd name="connsiteY425" fmla="*/ 5172207 h 5486400"/>
              <a:gd name="connsiteX426" fmla="*/ 2646248 w 6175063"/>
              <a:gd name="connsiteY426" fmla="*/ 5164961 h 5486400"/>
              <a:gd name="connsiteX427" fmla="*/ 2650959 w 6175063"/>
              <a:gd name="connsiteY427" fmla="*/ 5167333 h 5486400"/>
              <a:gd name="connsiteX428" fmla="*/ 2662733 w 6175063"/>
              <a:gd name="connsiteY428" fmla="*/ 5181561 h 5486400"/>
              <a:gd name="connsiteX429" fmla="*/ 2665088 w 6175063"/>
              <a:gd name="connsiteY429" fmla="*/ 5186305 h 5486400"/>
              <a:gd name="connsiteX430" fmla="*/ 2658024 w 6175063"/>
              <a:gd name="connsiteY430" fmla="*/ 5186305 h 5486400"/>
              <a:gd name="connsiteX431" fmla="*/ 2653313 w 6175063"/>
              <a:gd name="connsiteY431" fmla="*/ 5183933 h 5486400"/>
              <a:gd name="connsiteX432" fmla="*/ 2653313 w 6175063"/>
              <a:gd name="connsiteY432" fmla="*/ 5179190 h 5486400"/>
              <a:gd name="connsiteX433" fmla="*/ 2650959 w 6175063"/>
              <a:gd name="connsiteY433" fmla="*/ 5176819 h 5486400"/>
              <a:gd name="connsiteX434" fmla="*/ 2658024 w 6175063"/>
              <a:gd name="connsiteY434" fmla="*/ 5179190 h 5486400"/>
              <a:gd name="connsiteX435" fmla="*/ 2648604 w 6175063"/>
              <a:gd name="connsiteY435" fmla="*/ 5169705 h 5486400"/>
              <a:gd name="connsiteX436" fmla="*/ 2646248 w 6175063"/>
              <a:gd name="connsiteY436" fmla="*/ 5164961 h 5486400"/>
              <a:gd name="connsiteX437" fmla="*/ 3427661 w 6175063"/>
              <a:gd name="connsiteY437" fmla="*/ 5164478 h 5486400"/>
              <a:gd name="connsiteX438" fmla="*/ 3432297 w 6175063"/>
              <a:gd name="connsiteY438" fmla="*/ 5166894 h 5486400"/>
              <a:gd name="connsiteX439" fmla="*/ 3441572 w 6175063"/>
              <a:gd name="connsiteY439" fmla="*/ 5174139 h 5486400"/>
              <a:gd name="connsiteX440" fmla="*/ 3446209 w 6175063"/>
              <a:gd name="connsiteY440" fmla="*/ 5183801 h 5486400"/>
              <a:gd name="connsiteX441" fmla="*/ 3446209 w 6175063"/>
              <a:gd name="connsiteY441" fmla="*/ 5188631 h 5486400"/>
              <a:gd name="connsiteX442" fmla="*/ 3439253 w 6175063"/>
              <a:gd name="connsiteY442" fmla="*/ 5188631 h 5486400"/>
              <a:gd name="connsiteX443" fmla="*/ 3441572 w 6175063"/>
              <a:gd name="connsiteY443" fmla="*/ 5191047 h 5486400"/>
              <a:gd name="connsiteX444" fmla="*/ 3436935 w 6175063"/>
              <a:gd name="connsiteY444" fmla="*/ 5188631 h 5486400"/>
              <a:gd name="connsiteX445" fmla="*/ 3434616 w 6175063"/>
              <a:gd name="connsiteY445" fmla="*/ 5183801 h 5486400"/>
              <a:gd name="connsiteX446" fmla="*/ 3429979 w 6175063"/>
              <a:gd name="connsiteY446" fmla="*/ 5181386 h 5486400"/>
              <a:gd name="connsiteX447" fmla="*/ 3427660 w 6175063"/>
              <a:gd name="connsiteY447" fmla="*/ 5178970 h 5486400"/>
              <a:gd name="connsiteX448" fmla="*/ 3424077 w 6175063"/>
              <a:gd name="connsiteY448" fmla="*/ 5175238 h 5486400"/>
              <a:gd name="connsiteX449" fmla="*/ 3424472 w 6175063"/>
              <a:gd name="connsiteY449" fmla="*/ 5174744 h 5486400"/>
              <a:gd name="connsiteX450" fmla="*/ 3427660 w 6175063"/>
              <a:gd name="connsiteY450" fmla="*/ 5176555 h 5486400"/>
              <a:gd name="connsiteX451" fmla="*/ 3429979 w 6175063"/>
              <a:gd name="connsiteY451" fmla="*/ 5176555 h 5486400"/>
              <a:gd name="connsiteX452" fmla="*/ 3439253 w 6175063"/>
              <a:gd name="connsiteY452" fmla="*/ 5183801 h 5486400"/>
              <a:gd name="connsiteX453" fmla="*/ 3443891 w 6175063"/>
              <a:gd name="connsiteY453" fmla="*/ 5186217 h 5486400"/>
              <a:gd name="connsiteX454" fmla="*/ 3436935 w 6175063"/>
              <a:gd name="connsiteY454" fmla="*/ 5178970 h 5486400"/>
              <a:gd name="connsiteX455" fmla="*/ 3436935 w 6175063"/>
              <a:gd name="connsiteY455" fmla="*/ 5176555 h 5486400"/>
              <a:gd name="connsiteX456" fmla="*/ 3434616 w 6175063"/>
              <a:gd name="connsiteY456" fmla="*/ 5171725 h 5486400"/>
              <a:gd name="connsiteX457" fmla="*/ 3429979 w 6175063"/>
              <a:gd name="connsiteY457" fmla="*/ 5166894 h 5486400"/>
              <a:gd name="connsiteX458" fmla="*/ 2662190 w 6175063"/>
              <a:gd name="connsiteY458" fmla="*/ 5163616 h 5486400"/>
              <a:gd name="connsiteX459" fmla="*/ 2665378 w 6175063"/>
              <a:gd name="connsiteY459" fmla="*/ 5164548 h 5486400"/>
              <a:gd name="connsiteX460" fmla="*/ 2670015 w 6175063"/>
              <a:gd name="connsiteY460" fmla="*/ 5169517 h 5486400"/>
              <a:gd name="connsiteX461" fmla="*/ 2670015 w 6175063"/>
              <a:gd name="connsiteY461" fmla="*/ 5179453 h 5486400"/>
              <a:gd name="connsiteX462" fmla="*/ 2667697 w 6175063"/>
              <a:gd name="connsiteY462" fmla="*/ 5176969 h 5486400"/>
              <a:gd name="connsiteX463" fmla="*/ 2663059 w 6175063"/>
              <a:gd name="connsiteY463" fmla="*/ 5172001 h 5486400"/>
              <a:gd name="connsiteX464" fmla="*/ 2663059 w 6175063"/>
              <a:gd name="connsiteY464" fmla="*/ 5169517 h 5486400"/>
              <a:gd name="connsiteX465" fmla="*/ 2660740 w 6175063"/>
              <a:gd name="connsiteY465" fmla="*/ 5164548 h 5486400"/>
              <a:gd name="connsiteX466" fmla="*/ 2662190 w 6175063"/>
              <a:gd name="connsiteY466" fmla="*/ 5163616 h 5486400"/>
              <a:gd name="connsiteX467" fmla="*/ 3426211 w 6175063"/>
              <a:gd name="connsiteY467" fmla="*/ 5162968 h 5486400"/>
              <a:gd name="connsiteX468" fmla="*/ 3427661 w 6175063"/>
              <a:gd name="connsiteY468" fmla="*/ 5164478 h 5486400"/>
              <a:gd name="connsiteX469" fmla="*/ 3427660 w 6175063"/>
              <a:gd name="connsiteY469" fmla="*/ 5164478 h 5486400"/>
              <a:gd name="connsiteX470" fmla="*/ 3426211 w 6175063"/>
              <a:gd name="connsiteY470" fmla="*/ 5162968 h 5486400"/>
              <a:gd name="connsiteX471" fmla="*/ 2677407 w 6175063"/>
              <a:gd name="connsiteY471" fmla="*/ 5162063 h 5486400"/>
              <a:gd name="connsiteX472" fmla="*/ 2679539 w 6175063"/>
              <a:gd name="connsiteY472" fmla="*/ 5167039 h 5486400"/>
              <a:gd name="connsiteX473" fmla="*/ 2679539 w 6175063"/>
              <a:gd name="connsiteY473" fmla="*/ 5167184 h 5486400"/>
              <a:gd name="connsiteX474" fmla="*/ 2677407 w 6175063"/>
              <a:gd name="connsiteY474" fmla="*/ 5169672 h 5486400"/>
              <a:gd name="connsiteX475" fmla="*/ 2675232 w 6175063"/>
              <a:gd name="connsiteY475" fmla="*/ 5172208 h 5486400"/>
              <a:gd name="connsiteX476" fmla="*/ 2677407 w 6175063"/>
              <a:gd name="connsiteY476" fmla="*/ 5162063 h 5486400"/>
              <a:gd name="connsiteX477" fmla="*/ 3046229 w 6175063"/>
              <a:gd name="connsiteY477" fmla="*/ 5159164 h 5486400"/>
              <a:gd name="connsiteX478" fmla="*/ 3048547 w 6175063"/>
              <a:gd name="connsiteY478" fmla="*/ 5159164 h 5486400"/>
              <a:gd name="connsiteX479" fmla="*/ 3050866 w 6175063"/>
              <a:gd name="connsiteY479" fmla="*/ 5159164 h 5486400"/>
              <a:gd name="connsiteX480" fmla="*/ 3055504 w 6175063"/>
              <a:gd name="connsiteY480" fmla="*/ 5163995 h 5486400"/>
              <a:gd name="connsiteX481" fmla="*/ 3055504 w 6175063"/>
              <a:gd name="connsiteY481" fmla="*/ 5166411 h 5486400"/>
              <a:gd name="connsiteX482" fmla="*/ 3046229 w 6175063"/>
              <a:gd name="connsiteY482" fmla="*/ 5159164 h 5486400"/>
              <a:gd name="connsiteX483" fmla="*/ 2631964 w 6175063"/>
              <a:gd name="connsiteY483" fmla="*/ 5155723 h 5486400"/>
              <a:gd name="connsiteX484" fmla="*/ 2638796 w 6175063"/>
              <a:gd name="connsiteY484" fmla="*/ 5160432 h 5486400"/>
              <a:gd name="connsiteX485" fmla="*/ 2641074 w 6175063"/>
              <a:gd name="connsiteY485" fmla="*/ 5167498 h 5486400"/>
              <a:gd name="connsiteX486" fmla="*/ 2638796 w 6175063"/>
              <a:gd name="connsiteY486" fmla="*/ 5167498 h 5486400"/>
              <a:gd name="connsiteX487" fmla="*/ 2641074 w 6175063"/>
              <a:gd name="connsiteY487" fmla="*/ 5169852 h 5486400"/>
              <a:gd name="connsiteX488" fmla="*/ 2643351 w 6175063"/>
              <a:gd name="connsiteY488" fmla="*/ 5172208 h 5486400"/>
              <a:gd name="connsiteX489" fmla="*/ 2634241 w 6175063"/>
              <a:gd name="connsiteY489" fmla="*/ 5169852 h 5486400"/>
              <a:gd name="connsiteX490" fmla="*/ 2627409 w 6175063"/>
              <a:gd name="connsiteY490" fmla="*/ 5165143 h 5486400"/>
              <a:gd name="connsiteX491" fmla="*/ 2627409 w 6175063"/>
              <a:gd name="connsiteY491" fmla="*/ 5164993 h 5486400"/>
              <a:gd name="connsiteX492" fmla="*/ 2627437 w 6175063"/>
              <a:gd name="connsiteY492" fmla="*/ 5164993 h 5486400"/>
              <a:gd name="connsiteX493" fmla="*/ 2627409 w 6175063"/>
              <a:gd name="connsiteY493" fmla="*/ 5164953 h 5486400"/>
              <a:gd name="connsiteX494" fmla="*/ 2627409 w 6175063"/>
              <a:gd name="connsiteY494" fmla="*/ 5162788 h 5486400"/>
              <a:gd name="connsiteX495" fmla="*/ 2631964 w 6175063"/>
              <a:gd name="connsiteY495" fmla="*/ 5155723 h 5486400"/>
              <a:gd name="connsiteX496" fmla="*/ 3370660 w 6175063"/>
              <a:gd name="connsiteY496" fmla="*/ 5154008 h 5486400"/>
              <a:gd name="connsiteX497" fmla="*/ 3373749 w 6175063"/>
              <a:gd name="connsiteY497" fmla="*/ 5154816 h 5486400"/>
              <a:gd name="connsiteX498" fmla="*/ 3371334 w 6175063"/>
              <a:gd name="connsiteY498" fmla="*/ 5154816 h 5486400"/>
              <a:gd name="connsiteX499" fmla="*/ 2629806 w 6175063"/>
              <a:gd name="connsiteY499" fmla="*/ 5150778 h 5486400"/>
              <a:gd name="connsiteX500" fmla="*/ 2632174 w 6175063"/>
              <a:gd name="connsiteY500" fmla="*/ 5150778 h 5486400"/>
              <a:gd name="connsiteX501" fmla="*/ 2632174 w 6175063"/>
              <a:gd name="connsiteY501" fmla="*/ 5153147 h 5486400"/>
              <a:gd name="connsiteX502" fmla="*/ 5286701 w 6175063"/>
              <a:gd name="connsiteY502" fmla="*/ 5150468 h 5486400"/>
              <a:gd name="connsiteX503" fmla="*/ 5306409 w 6175063"/>
              <a:gd name="connsiteY503" fmla="*/ 5162062 h 5486400"/>
              <a:gd name="connsiteX504" fmla="*/ 5311337 w 6175063"/>
              <a:gd name="connsiteY504" fmla="*/ 5164381 h 5486400"/>
              <a:gd name="connsiteX505" fmla="*/ 5311337 w 6175063"/>
              <a:gd name="connsiteY505" fmla="*/ 5173656 h 5486400"/>
              <a:gd name="connsiteX506" fmla="*/ 5308873 w 6175063"/>
              <a:gd name="connsiteY506" fmla="*/ 5173656 h 5486400"/>
              <a:gd name="connsiteX507" fmla="*/ 5294091 w 6175063"/>
              <a:gd name="connsiteY507" fmla="*/ 5157424 h 5486400"/>
              <a:gd name="connsiteX508" fmla="*/ 5286701 w 6175063"/>
              <a:gd name="connsiteY508" fmla="*/ 5150468 h 5486400"/>
              <a:gd name="connsiteX509" fmla="*/ 3392299 w 6175063"/>
              <a:gd name="connsiteY509" fmla="*/ 5148537 h 5486400"/>
              <a:gd name="connsiteX510" fmla="*/ 3396937 w 6175063"/>
              <a:gd name="connsiteY510" fmla="*/ 5153368 h 5486400"/>
              <a:gd name="connsiteX511" fmla="*/ 3394618 w 6175063"/>
              <a:gd name="connsiteY511" fmla="*/ 5153368 h 5486400"/>
              <a:gd name="connsiteX512" fmla="*/ 3393557 w 6175063"/>
              <a:gd name="connsiteY512" fmla="*/ 5152385 h 5486400"/>
              <a:gd name="connsiteX513" fmla="*/ 3393749 w 6175063"/>
              <a:gd name="connsiteY513" fmla="*/ 5152462 h 5486400"/>
              <a:gd name="connsiteX514" fmla="*/ 3387662 w 6175063"/>
              <a:gd name="connsiteY514" fmla="*/ 5148537 h 5486400"/>
              <a:gd name="connsiteX515" fmla="*/ 3392010 w 6175063"/>
              <a:gd name="connsiteY515" fmla="*/ 5150952 h 5486400"/>
              <a:gd name="connsiteX516" fmla="*/ 3393557 w 6175063"/>
              <a:gd name="connsiteY516" fmla="*/ 5152385 h 5486400"/>
              <a:gd name="connsiteX517" fmla="*/ 3389981 w 6175063"/>
              <a:gd name="connsiteY517" fmla="*/ 5150952 h 5486400"/>
              <a:gd name="connsiteX518" fmla="*/ 3387662 w 6175063"/>
              <a:gd name="connsiteY518" fmla="*/ 5148537 h 5486400"/>
              <a:gd name="connsiteX519" fmla="*/ 3355283 w 6175063"/>
              <a:gd name="connsiteY519" fmla="*/ 5143447 h 5486400"/>
              <a:gd name="connsiteX520" fmla="*/ 3361673 w 6175063"/>
              <a:gd name="connsiteY520" fmla="*/ 5150179 h 5486400"/>
              <a:gd name="connsiteX521" fmla="*/ 3356842 w 6175063"/>
              <a:gd name="connsiteY521" fmla="*/ 5145541 h 5486400"/>
              <a:gd name="connsiteX522" fmla="*/ 5189604 w 6175063"/>
              <a:gd name="connsiteY522" fmla="*/ 5143223 h 5486400"/>
              <a:gd name="connsiteX523" fmla="*/ 5196851 w 6175063"/>
              <a:gd name="connsiteY523" fmla="*/ 5148054 h 5486400"/>
              <a:gd name="connsiteX524" fmla="*/ 5201681 w 6175063"/>
              <a:gd name="connsiteY524" fmla="*/ 5152885 h 5486400"/>
              <a:gd name="connsiteX525" fmla="*/ 5206512 w 6175063"/>
              <a:gd name="connsiteY525" fmla="*/ 5157715 h 5486400"/>
              <a:gd name="connsiteX526" fmla="*/ 5213757 w 6175063"/>
              <a:gd name="connsiteY526" fmla="*/ 5162546 h 5486400"/>
              <a:gd name="connsiteX527" fmla="*/ 5218589 w 6175063"/>
              <a:gd name="connsiteY527" fmla="*/ 5164961 h 5486400"/>
              <a:gd name="connsiteX528" fmla="*/ 5211342 w 6175063"/>
              <a:gd name="connsiteY528" fmla="*/ 5162546 h 5486400"/>
              <a:gd name="connsiteX529" fmla="*/ 5216173 w 6175063"/>
              <a:gd name="connsiteY529" fmla="*/ 5172207 h 5486400"/>
              <a:gd name="connsiteX530" fmla="*/ 5211342 w 6175063"/>
              <a:gd name="connsiteY530" fmla="*/ 5172207 h 5486400"/>
              <a:gd name="connsiteX531" fmla="*/ 5196851 w 6175063"/>
              <a:gd name="connsiteY531" fmla="*/ 5167377 h 5486400"/>
              <a:gd name="connsiteX532" fmla="*/ 5182357 w 6175063"/>
              <a:gd name="connsiteY532" fmla="*/ 5155299 h 5486400"/>
              <a:gd name="connsiteX533" fmla="*/ 5177527 w 6175063"/>
              <a:gd name="connsiteY533" fmla="*/ 5150469 h 5486400"/>
              <a:gd name="connsiteX534" fmla="*/ 5182357 w 6175063"/>
              <a:gd name="connsiteY534" fmla="*/ 5152885 h 5486400"/>
              <a:gd name="connsiteX535" fmla="*/ 5192019 w 6175063"/>
              <a:gd name="connsiteY535" fmla="*/ 5157715 h 5486400"/>
              <a:gd name="connsiteX536" fmla="*/ 5196851 w 6175063"/>
              <a:gd name="connsiteY536" fmla="*/ 5160130 h 5486400"/>
              <a:gd name="connsiteX537" fmla="*/ 5199265 w 6175063"/>
              <a:gd name="connsiteY537" fmla="*/ 5160130 h 5486400"/>
              <a:gd name="connsiteX538" fmla="*/ 5211342 w 6175063"/>
              <a:gd name="connsiteY538" fmla="*/ 5167377 h 5486400"/>
              <a:gd name="connsiteX539" fmla="*/ 5206512 w 6175063"/>
              <a:gd name="connsiteY539" fmla="*/ 5162546 h 5486400"/>
              <a:gd name="connsiteX540" fmla="*/ 5196851 w 6175063"/>
              <a:gd name="connsiteY540" fmla="*/ 5152885 h 5486400"/>
              <a:gd name="connsiteX541" fmla="*/ 5194435 w 6175063"/>
              <a:gd name="connsiteY541" fmla="*/ 5150469 h 5486400"/>
              <a:gd name="connsiteX542" fmla="*/ 5189604 w 6175063"/>
              <a:gd name="connsiteY542" fmla="*/ 5143223 h 5486400"/>
              <a:gd name="connsiteX543" fmla="*/ 3361673 w 6175063"/>
              <a:gd name="connsiteY543" fmla="*/ 5143223 h 5486400"/>
              <a:gd name="connsiteX544" fmla="*/ 3370660 w 6175063"/>
              <a:gd name="connsiteY544" fmla="*/ 5154008 h 5486400"/>
              <a:gd name="connsiteX545" fmla="*/ 3370428 w 6175063"/>
              <a:gd name="connsiteY545" fmla="*/ 5153947 h 5486400"/>
              <a:gd name="connsiteX546" fmla="*/ 3368919 w 6175063"/>
              <a:gd name="connsiteY546" fmla="*/ 5154816 h 5486400"/>
              <a:gd name="connsiteX547" fmla="*/ 3364088 w 6175063"/>
              <a:gd name="connsiteY547" fmla="*/ 5152498 h 5486400"/>
              <a:gd name="connsiteX548" fmla="*/ 3361673 w 6175063"/>
              <a:gd name="connsiteY548" fmla="*/ 5150179 h 5486400"/>
              <a:gd name="connsiteX549" fmla="*/ 3361673 w 6175063"/>
              <a:gd name="connsiteY549" fmla="*/ 5145541 h 5486400"/>
              <a:gd name="connsiteX550" fmla="*/ 3361673 w 6175063"/>
              <a:gd name="connsiteY550" fmla="*/ 5143223 h 5486400"/>
              <a:gd name="connsiteX551" fmla="*/ 3380513 w 6175063"/>
              <a:gd name="connsiteY551" fmla="*/ 5142860 h 5486400"/>
              <a:gd name="connsiteX552" fmla="*/ 3385344 w 6175063"/>
              <a:gd name="connsiteY552" fmla="*/ 5146121 h 5486400"/>
              <a:gd name="connsiteX553" fmla="*/ 3385343 w 6175063"/>
              <a:gd name="connsiteY553" fmla="*/ 5146121 h 5486400"/>
              <a:gd name="connsiteX554" fmla="*/ 3382928 w 6175063"/>
              <a:gd name="connsiteY554" fmla="*/ 5146121 h 5486400"/>
              <a:gd name="connsiteX555" fmla="*/ 3380513 w 6175063"/>
              <a:gd name="connsiteY555" fmla="*/ 5142860 h 5486400"/>
              <a:gd name="connsiteX556" fmla="*/ 3631527 w 6175063"/>
              <a:gd name="connsiteY556" fmla="*/ 5140385 h 5486400"/>
              <a:gd name="connsiteX557" fmla="*/ 3636056 w 6175063"/>
              <a:gd name="connsiteY557" fmla="*/ 5141291 h 5486400"/>
              <a:gd name="connsiteX558" fmla="*/ 3631225 w 6175063"/>
              <a:gd name="connsiteY558" fmla="*/ 5146122 h 5486400"/>
              <a:gd name="connsiteX559" fmla="*/ 3628809 w 6175063"/>
              <a:gd name="connsiteY559" fmla="*/ 5141291 h 5486400"/>
              <a:gd name="connsiteX560" fmla="*/ 3631527 w 6175063"/>
              <a:gd name="connsiteY560" fmla="*/ 5140385 h 5486400"/>
              <a:gd name="connsiteX561" fmla="*/ 3367953 w 6175063"/>
              <a:gd name="connsiteY561" fmla="*/ 5140324 h 5486400"/>
              <a:gd name="connsiteX562" fmla="*/ 3373749 w 6175063"/>
              <a:gd name="connsiteY562" fmla="*/ 5145155 h 5486400"/>
              <a:gd name="connsiteX563" fmla="*/ 3373749 w 6175063"/>
              <a:gd name="connsiteY563" fmla="*/ 5147571 h 5486400"/>
              <a:gd name="connsiteX564" fmla="*/ 3367953 w 6175063"/>
              <a:gd name="connsiteY564" fmla="*/ 5140324 h 5486400"/>
              <a:gd name="connsiteX565" fmla="*/ 5275227 w 6175063"/>
              <a:gd name="connsiteY565" fmla="*/ 5136804 h 5486400"/>
              <a:gd name="connsiteX566" fmla="*/ 5281871 w 6175063"/>
              <a:gd name="connsiteY566" fmla="*/ 5140532 h 5486400"/>
              <a:gd name="connsiteX567" fmla="*/ 5284285 w 6175063"/>
              <a:gd name="connsiteY567" fmla="*/ 5143015 h 5486400"/>
              <a:gd name="connsiteX568" fmla="*/ 5289116 w 6175063"/>
              <a:gd name="connsiteY568" fmla="*/ 5147984 h 5486400"/>
              <a:gd name="connsiteX569" fmla="*/ 5281871 w 6175063"/>
              <a:gd name="connsiteY569" fmla="*/ 5145499 h 5486400"/>
              <a:gd name="connsiteX570" fmla="*/ 5279455 w 6175063"/>
              <a:gd name="connsiteY570" fmla="*/ 5143015 h 5486400"/>
              <a:gd name="connsiteX571" fmla="*/ 5279455 w 6175063"/>
              <a:gd name="connsiteY571" fmla="*/ 5140532 h 5486400"/>
              <a:gd name="connsiteX572" fmla="*/ 5275227 w 6175063"/>
              <a:gd name="connsiteY572" fmla="*/ 5136804 h 5486400"/>
              <a:gd name="connsiteX573" fmla="*/ 3349596 w 6175063"/>
              <a:gd name="connsiteY573" fmla="*/ 5136267 h 5486400"/>
              <a:gd name="connsiteX574" fmla="*/ 3352012 w 6175063"/>
              <a:gd name="connsiteY574" fmla="*/ 5138585 h 5486400"/>
              <a:gd name="connsiteX575" fmla="*/ 3354427 w 6175063"/>
              <a:gd name="connsiteY575" fmla="*/ 5138585 h 5486400"/>
              <a:gd name="connsiteX576" fmla="*/ 3354427 w 6175063"/>
              <a:gd name="connsiteY576" fmla="*/ 5140904 h 5486400"/>
              <a:gd name="connsiteX577" fmla="*/ 3353823 w 6175063"/>
              <a:gd name="connsiteY577" fmla="*/ 5141484 h 5486400"/>
              <a:gd name="connsiteX578" fmla="*/ 3355283 w 6175063"/>
              <a:gd name="connsiteY578" fmla="*/ 5143447 h 5486400"/>
              <a:gd name="connsiteX579" fmla="*/ 3349294 w 6175063"/>
              <a:gd name="connsiteY579" fmla="*/ 5137137 h 5486400"/>
              <a:gd name="connsiteX580" fmla="*/ 3349596 w 6175063"/>
              <a:gd name="connsiteY580" fmla="*/ 5136267 h 5486400"/>
              <a:gd name="connsiteX581" fmla="*/ 3403700 w 6175063"/>
              <a:gd name="connsiteY581" fmla="*/ 5133804 h 5486400"/>
              <a:gd name="connsiteX582" fmla="*/ 3407081 w 6175063"/>
              <a:gd name="connsiteY582" fmla="*/ 5133804 h 5486400"/>
              <a:gd name="connsiteX583" fmla="*/ 3407081 w 6175063"/>
              <a:gd name="connsiteY583" fmla="*/ 5138876 h 5486400"/>
              <a:gd name="connsiteX584" fmla="*/ 3027390 w 6175063"/>
              <a:gd name="connsiteY584" fmla="*/ 5133079 h 5486400"/>
              <a:gd name="connsiteX585" fmla="*/ 3032221 w 6175063"/>
              <a:gd name="connsiteY585" fmla="*/ 5138151 h 5486400"/>
              <a:gd name="connsiteX586" fmla="*/ 3034636 w 6175063"/>
              <a:gd name="connsiteY586" fmla="*/ 5140688 h 5486400"/>
              <a:gd name="connsiteX587" fmla="*/ 3037052 w 6175063"/>
              <a:gd name="connsiteY587" fmla="*/ 5140688 h 5486400"/>
              <a:gd name="connsiteX588" fmla="*/ 3041882 w 6175063"/>
              <a:gd name="connsiteY588" fmla="*/ 5145760 h 5486400"/>
              <a:gd name="connsiteX589" fmla="*/ 3041882 w 6175063"/>
              <a:gd name="connsiteY589" fmla="*/ 5153368 h 5486400"/>
              <a:gd name="connsiteX590" fmla="*/ 3039466 w 6175063"/>
              <a:gd name="connsiteY590" fmla="*/ 5153368 h 5486400"/>
              <a:gd name="connsiteX591" fmla="*/ 3039466 w 6175063"/>
              <a:gd name="connsiteY591" fmla="*/ 5150832 h 5486400"/>
              <a:gd name="connsiteX592" fmla="*/ 3029805 w 6175063"/>
              <a:gd name="connsiteY592" fmla="*/ 5138151 h 5486400"/>
              <a:gd name="connsiteX593" fmla="*/ 3027390 w 6175063"/>
              <a:gd name="connsiteY593" fmla="*/ 5133079 h 5486400"/>
              <a:gd name="connsiteX594" fmla="*/ 3343215 w 6175063"/>
              <a:gd name="connsiteY594" fmla="*/ 5133055 h 5486400"/>
              <a:gd name="connsiteX595" fmla="*/ 3344423 w 6175063"/>
              <a:gd name="connsiteY595" fmla="*/ 5135673 h 5486400"/>
              <a:gd name="connsiteX596" fmla="*/ 3342647 w 6175063"/>
              <a:gd name="connsiteY596" fmla="*/ 5134192 h 5486400"/>
              <a:gd name="connsiteX597" fmla="*/ 3402855 w 6175063"/>
              <a:gd name="connsiteY597" fmla="*/ 5132536 h 5486400"/>
              <a:gd name="connsiteX598" fmla="*/ 3403700 w 6175063"/>
              <a:gd name="connsiteY598" fmla="*/ 5133804 h 5486400"/>
              <a:gd name="connsiteX599" fmla="*/ 3402251 w 6175063"/>
              <a:gd name="connsiteY599" fmla="*/ 5133804 h 5486400"/>
              <a:gd name="connsiteX600" fmla="*/ 3402855 w 6175063"/>
              <a:gd name="connsiteY600" fmla="*/ 5132536 h 5486400"/>
              <a:gd name="connsiteX601" fmla="*/ 2598425 w 6175063"/>
              <a:gd name="connsiteY601" fmla="*/ 5128731 h 5486400"/>
              <a:gd name="connsiteX602" fmla="*/ 2603498 w 6175063"/>
              <a:gd name="connsiteY602" fmla="*/ 5128731 h 5486400"/>
              <a:gd name="connsiteX603" fmla="*/ 2608570 w 6175063"/>
              <a:gd name="connsiteY603" fmla="*/ 5130905 h 5486400"/>
              <a:gd name="connsiteX604" fmla="*/ 2606034 w 6175063"/>
              <a:gd name="connsiteY604" fmla="*/ 5133079 h 5486400"/>
              <a:gd name="connsiteX605" fmla="*/ 2598425 w 6175063"/>
              <a:gd name="connsiteY605" fmla="*/ 5128731 h 5486400"/>
              <a:gd name="connsiteX606" fmla="*/ 3750543 w 6175063"/>
              <a:gd name="connsiteY606" fmla="*/ 5126558 h 5486400"/>
              <a:gd name="connsiteX607" fmla="*/ 3750543 w 6175063"/>
              <a:gd name="connsiteY607" fmla="*/ 5129094 h 5486400"/>
              <a:gd name="connsiteX608" fmla="*/ 3750543 w 6175063"/>
              <a:gd name="connsiteY608" fmla="*/ 5126558 h 5486400"/>
              <a:gd name="connsiteX609" fmla="*/ 3363717 w 6175063"/>
              <a:gd name="connsiteY609" fmla="*/ 5124384 h 5486400"/>
              <a:gd name="connsiteX610" fmla="*/ 3368510 w 6175063"/>
              <a:gd name="connsiteY610" fmla="*/ 5126799 h 5486400"/>
              <a:gd name="connsiteX611" fmla="*/ 3370907 w 6175063"/>
              <a:gd name="connsiteY611" fmla="*/ 5129215 h 5486400"/>
              <a:gd name="connsiteX612" fmla="*/ 3368510 w 6175063"/>
              <a:gd name="connsiteY612" fmla="*/ 5129215 h 5486400"/>
              <a:gd name="connsiteX613" fmla="*/ 3373304 w 6175063"/>
              <a:gd name="connsiteY613" fmla="*/ 5134045 h 5486400"/>
              <a:gd name="connsiteX614" fmla="*/ 3378097 w 6175063"/>
              <a:gd name="connsiteY614" fmla="*/ 5138876 h 5486400"/>
              <a:gd name="connsiteX615" fmla="*/ 3375701 w 6175063"/>
              <a:gd name="connsiteY615" fmla="*/ 5138876 h 5486400"/>
              <a:gd name="connsiteX616" fmla="*/ 3368510 w 6175063"/>
              <a:gd name="connsiteY616" fmla="*/ 5136460 h 5486400"/>
              <a:gd name="connsiteX617" fmla="*/ 3366114 w 6175063"/>
              <a:gd name="connsiteY617" fmla="*/ 5138876 h 5486400"/>
              <a:gd name="connsiteX618" fmla="*/ 3368510 w 6175063"/>
              <a:gd name="connsiteY618" fmla="*/ 5141291 h 5486400"/>
              <a:gd name="connsiteX619" fmla="*/ 3366114 w 6175063"/>
              <a:gd name="connsiteY619" fmla="*/ 5141291 h 5486400"/>
              <a:gd name="connsiteX620" fmla="*/ 3373304 w 6175063"/>
              <a:gd name="connsiteY620" fmla="*/ 5150952 h 5486400"/>
              <a:gd name="connsiteX621" fmla="*/ 3370907 w 6175063"/>
              <a:gd name="connsiteY621" fmla="*/ 5150952 h 5486400"/>
              <a:gd name="connsiteX622" fmla="*/ 3354129 w 6175063"/>
              <a:gd name="connsiteY622" fmla="*/ 5134045 h 5486400"/>
              <a:gd name="connsiteX623" fmla="*/ 3366114 w 6175063"/>
              <a:gd name="connsiteY623" fmla="*/ 5143707 h 5486400"/>
              <a:gd name="connsiteX624" fmla="*/ 3363717 w 6175063"/>
              <a:gd name="connsiteY624" fmla="*/ 5138876 h 5486400"/>
              <a:gd name="connsiteX625" fmla="*/ 3356527 w 6175063"/>
              <a:gd name="connsiteY625" fmla="*/ 5134045 h 5486400"/>
              <a:gd name="connsiteX626" fmla="*/ 3361320 w 6175063"/>
              <a:gd name="connsiteY626" fmla="*/ 5134045 h 5486400"/>
              <a:gd name="connsiteX627" fmla="*/ 3358923 w 6175063"/>
              <a:gd name="connsiteY627" fmla="*/ 5131630 h 5486400"/>
              <a:gd name="connsiteX628" fmla="*/ 3356527 w 6175063"/>
              <a:gd name="connsiteY628" fmla="*/ 5126799 h 5486400"/>
              <a:gd name="connsiteX629" fmla="*/ 3358923 w 6175063"/>
              <a:gd name="connsiteY629" fmla="*/ 5126799 h 5486400"/>
              <a:gd name="connsiteX630" fmla="*/ 3361320 w 6175063"/>
              <a:gd name="connsiteY630" fmla="*/ 5126799 h 5486400"/>
              <a:gd name="connsiteX631" fmla="*/ 3363717 w 6175063"/>
              <a:gd name="connsiteY631" fmla="*/ 5124384 h 5486400"/>
              <a:gd name="connsiteX632" fmla="*/ 2639210 w 6175063"/>
              <a:gd name="connsiteY632" fmla="*/ 5121485 h 5486400"/>
              <a:gd name="connsiteX633" fmla="*/ 2644178 w 6175063"/>
              <a:gd name="connsiteY633" fmla="*/ 5126123 h 5486400"/>
              <a:gd name="connsiteX634" fmla="*/ 2649147 w 6175063"/>
              <a:gd name="connsiteY634" fmla="*/ 5133079 h 5486400"/>
              <a:gd name="connsiteX635" fmla="*/ 2634241 w 6175063"/>
              <a:gd name="connsiteY635" fmla="*/ 5130760 h 5486400"/>
              <a:gd name="connsiteX636" fmla="*/ 2631756 w 6175063"/>
              <a:gd name="connsiteY636" fmla="*/ 5128441 h 5486400"/>
              <a:gd name="connsiteX637" fmla="*/ 2639210 w 6175063"/>
              <a:gd name="connsiteY637" fmla="*/ 5121485 h 5486400"/>
              <a:gd name="connsiteX638" fmla="*/ 3392589 w 6175063"/>
              <a:gd name="connsiteY638" fmla="*/ 5120035 h 5486400"/>
              <a:gd name="connsiteX639" fmla="*/ 3394908 w 6175063"/>
              <a:gd name="connsiteY639" fmla="*/ 5120035 h 5486400"/>
              <a:gd name="connsiteX640" fmla="*/ 3404183 w 6175063"/>
              <a:gd name="connsiteY640" fmla="*/ 5131629 h 5486400"/>
              <a:gd name="connsiteX641" fmla="*/ 3401864 w 6175063"/>
              <a:gd name="connsiteY641" fmla="*/ 5129310 h 5486400"/>
              <a:gd name="connsiteX642" fmla="*/ 3397227 w 6175063"/>
              <a:gd name="connsiteY642" fmla="*/ 5124673 h 5486400"/>
              <a:gd name="connsiteX643" fmla="*/ 3392589 w 6175063"/>
              <a:gd name="connsiteY643" fmla="*/ 5120035 h 5486400"/>
              <a:gd name="connsiteX644" fmla="*/ 3342146 w 6175063"/>
              <a:gd name="connsiteY644" fmla="*/ 5119553 h 5486400"/>
              <a:gd name="connsiteX645" fmla="*/ 3346940 w 6175063"/>
              <a:gd name="connsiteY645" fmla="*/ 5121968 h 5486400"/>
              <a:gd name="connsiteX646" fmla="*/ 3354129 w 6175063"/>
              <a:gd name="connsiteY646" fmla="*/ 5129215 h 5486400"/>
              <a:gd name="connsiteX647" fmla="*/ 3354129 w 6175063"/>
              <a:gd name="connsiteY647" fmla="*/ 5131630 h 5486400"/>
              <a:gd name="connsiteX648" fmla="*/ 3351733 w 6175063"/>
              <a:gd name="connsiteY648" fmla="*/ 5129215 h 5486400"/>
              <a:gd name="connsiteX649" fmla="*/ 3344543 w 6175063"/>
              <a:gd name="connsiteY649" fmla="*/ 5121968 h 5486400"/>
              <a:gd name="connsiteX650" fmla="*/ 3342146 w 6175063"/>
              <a:gd name="connsiteY650" fmla="*/ 5119553 h 5486400"/>
              <a:gd name="connsiteX651" fmla="*/ 5128158 w 6175063"/>
              <a:gd name="connsiteY651" fmla="*/ 5117726 h 5486400"/>
              <a:gd name="connsiteX652" fmla="*/ 5135984 w 6175063"/>
              <a:gd name="connsiteY652" fmla="*/ 5121848 h 5486400"/>
              <a:gd name="connsiteX653" fmla="*/ 5135984 w 6175063"/>
              <a:gd name="connsiteY653" fmla="*/ 5124384 h 5486400"/>
              <a:gd name="connsiteX654" fmla="*/ 5130767 w 6175063"/>
              <a:gd name="connsiteY654" fmla="*/ 5121848 h 5486400"/>
              <a:gd name="connsiteX655" fmla="*/ 5128158 w 6175063"/>
              <a:gd name="connsiteY655" fmla="*/ 5119312 h 5486400"/>
              <a:gd name="connsiteX656" fmla="*/ 5128158 w 6175063"/>
              <a:gd name="connsiteY656" fmla="*/ 5117726 h 5486400"/>
              <a:gd name="connsiteX657" fmla="*/ 3311859 w 6175063"/>
              <a:gd name="connsiteY657" fmla="*/ 5112869 h 5486400"/>
              <a:gd name="connsiteX658" fmla="*/ 3314227 w 6175063"/>
              <a:gd name="connsiteY658" fmla="*/ 5115238 h 5486400"/>
              <a:gd name="connsiteX659" fmla="*/ 3316595 w 6175063"/>
              <a:gd name="connsiteY659" fmla="*/ 5117608 h 5486400"/>
              <a:gd name="connsiteX660" fmla="*/ 3314227 w 6175063"/>
              <a:gd name="connsiteY660" fmla="*/ 5117608 h 5486400"/>
              <a:gd name="connsiteX661" fmla="*/ 3311859 w 6175063"/>
              <a:gd name="connsiteY661" fmla="*/ 5112869 h 5486400"/>
              <a:gd name="connsiteX662" fmla="*/ 3366504 w 6175063"/>
              <a:gd name="connsiteY662" fmla="*/ 5112210 h 5486400"/>
              <a:gd name="connsiteX663" fmla="*/ 3373750 w 6175063"/>
              <a:gd name="connsiteY663" fmla="*/ 5119166 h 5486400"/>
              <a:gd name="connsiteX664" fmla="*/ 3376166 w 6175063"/>
              <a:gd name="connsiteY664" fmla="*/ 5123804 h 5486400"/>
              <a:gd name="connsiteX665" fmla="*/ 3378580 w 6175063"/>
              <a:gd name="connsiteY665" fmla="*/ 5128441 h 5486400"/>
              <a:gd name="connsiteX666" fmla="*/ 3378580 w 6175063"/>
              <a:gd name="connsiteY666" fmla="*/ 5130760 h 5486400"/>
              <a:gd name="connsiteX667" fmla="*/ 3373750 w 6175063"/>
              <a:gd name="connsiteY667" fmla="*/ 5126123 h 5486400"/>
              <a:gd name="connsiteX668" fmla="*/ 3371335 w 6175063"/>
              <a:gd name="connsiteY668" fmla="*/ 5123804 h 5486400"/>
              <a:gd name="connsiteX669" fmla="*/ 3368014 w 6175063"/>
              <a:gd name="connsiteY669" fmla="*/ 5117138 h 5486400"/>
              <a:gd name="connsiteX670" fmla="*/ 3366504 w 6175063"/>
              <a:gd name="connsiteY670" fmla="*/ 5112210 h 5486400"/>
              <a:gd name="connsiteX671" fmla="*/ 5226151 w 6175063"/>
              <a:gd name="connsiteY671" fmla="*/ 5110097 h 5486400"/>
              <a:gd name="connsiteX672" fmla="*/ 5230135 w 6175063"/>
              <a:gd name="connsiteY672" fmla="*/ 5112869 h 5486400"/>
              <a:gd name="connsiteX673" fmla="*/ 5226287 w 6175063"/>
              <a:gd name="connsiteY673" fmla="*/ 5110204 h 5486400"/>
              <a:gd name="connsiteX674" fmla="*/ 3321332 w 6175063"/>
              <a:gd name="connsiteY674" fmla="*/ 5108131 h 5486400"/>
              <a:gd name="connsiteX675" fmla="*/ 3333173 w 6175063"/>
              <a:gd name="connsiteY675" fmla="*/ 5117608 h 5486400"/>
              <a:gd name="connsiteX676" fmla="*/ 3337910 w 6175063"/>
              <a:gd name="connsiteY676" fmla="*/ 5122346 h 5486400"/>
              <a:gd name="connsiteX677" fmla="*/ 3337910 w 6175063"/>
              <a:gd name="connsiteY677" fmla="*/ 5124716 h 5486400"/>
              <a:gd name="connsiteX678" fmla="*/ 3342647 w 6175063"/>
              <a:gd name="connsiteY678" fmla="*/ 5129454 h 5486400"/>
              <a:gd name="connsiteX679" fmla="*/ 3345015 w 6175063"/>
              <a:gd name="connsiteY679" fmla="*/ 5129454 h 5486400"/>
              <a:gd name="connsiteX680" fmla="*/ 3343831 w 6175063"/>
              <a:gd name="connsiteY680" fmla="*/ 5131824 h 5486400"/>
              <a:gd name="connsiteX681" fmla="*/ 3343215 w 6175063"/>
              <a:gd name="connsiteY681" fmla="*/ 5133055 h 5486400"/>
              <a:gd name="connsiteX682" fmla="*/ 3342647 w 6175063"/>
              <a:gd name="connsiteY682" fmla="*/ 5131824 h 5486400"/>
              <a:gd name="connsiteX683" fmla="*/ 3340278 w 6175063"/>
              <a:gd name="connsiteY683" fmla="*/ 5131824 h 5486400"/>
              <a:gd name="connsiteX684" fmla="*/ 3340278 w 6175063"/>
              <a:gd name="connsiteY684" fmla="*/ 5134192 h 5486400"/>
              <a:gd name="connsiteX685" fmla="*/ 3333173 w 6175063"/>
              <a:gd name="connsiteY685" fmla="*/ 5124716 h 5486400"/>
              <a:gd name="connsiteX686" fmla="*/ 3330805 w 6175063"/>
              <a:gd name="connsiteY686" fmla="*/ 5119977 h 5486400"/>
              <a:gd name="connsiteX687" fmla="*/ 3333173 w 6175063"/>
              <a:gd name="connsiteY687" fmla="*/ 5119977 h 5486400"/>
              <a:gd name="connsiteX688" fmla="*/ 3330805 w 6175063"/>
              <a:gd name="connsiteY688" fmla="*/ 5117608 h 5486400"/>
              <a:gd name="connsiteX689" fmla="*/ 3328437 w 6175063"/>
              <a:gd name="connsiteY689" fmla="*/ 5117608 h 5486400"/>
              <a:gd name="connsiteX690" fmla="*/ 3323700 w 6175063"/>
              <a:gd name="connsiteY690" fmla="*/ 5112869 h 5486400"/>
              <a:gd name="connsiteX691" fmla="*/ 3321332 w 6175063"/>
              <a:gd name="connsiteY691" fmla="*/ 5108131 h 5486400"/>
              <a:gd name="connsiteX692" fmla="*/ 5660597 w 6175063"/>
              <a:gd name="connsiteY692" fmla="*/ 5106993 h 5486400"/>
              <a:gd name="connsiteX693" fmla="*/ 5660597 w 6175063"/>
              <a:gd name="connsiteY693" fmla="*/ 5112790 h 5486400"/>
              <a:gd name="connsiteX694" fmla="*/ 5656249 w 6175063"/>
              <a:gd name="connsiteY694" fmla="*/ 5109891 h 5486400"/>
              <a:gd name="connsiteX695" fmla="*/ 5660597 w 6175063"/>
              <a:gd name="connsiteY695" fmla="*/ 5106993 h 5486400"/>
              <a:gd name="connsiteX696" fmla="*/ 5346119 w 6175063"/>
              <a:gd name="connsiteY696" fmla="*/ 5106992 h 5486400"/>
              <a:gd name="connsiteX697" fmla="*/ 5358023 w 6175063"/>
              <a:gd name="connsiteY697" fmla="*/ 5116654 h 5486400"/>
              <a:gd name="connsiteX698" fmla="*/ 5360403 w 6175063"/>
              <a:gd name="connsiteY698" fmla="*/ 5116654 h 5486400"/>
              <a:gd name="connsiteX699" fmla="*/ 5362784 w 6175063"/>
              <a:gd name="connsiteY699" fmla="*/ 5116654 h 5486400"/>
              <a:gd name="connsiteX700" fmla="*/ 5372308 w 6175063"/>
              <a:gd name="connsiteY700" fmla="*/ 5121485 h 5486400"/>
              <a:gd name="connsiteX701" fmla="*/ 5377070 w 6175063"/>
              <a:gd name="connsiteY701" fmla="*/ 5126315 h 5486400"/>
              <a:gd name="connsiteX702" fmla="*/ 5379451 w 6175063"/>
              <a:gd name="connsiteY702" fmla="*/ 5128731 h 5486400"/>
              <a:gd name="connsiteX703" fmla="*/ 5374689 w 6175063"/>
              <a:gd name="connsiteY703" fmla="*/ 5126315 h 5486400"/>
              <a:gd name="connsiteX704" fmla="*/ 5369927 w 6175063"/>
              <a:gd name="connsiteY704" fmla="*/ 5123900 h 5486400"/>
              <a:gd name="connsiteX705" fmla="*/ 5365165 w 6175063"/>
              <a:gd name="connsiteY705" fmla="*/ 5121485 h 5486400"/>
              <a:gd name="connsiteX706" fmla="*/ 5360403 w 6175063"/>
              <a:gd name="connsiteY706" fmla="*/ 5121485 h 5486400"/>
              <a:gd name="connsiteX707" fmla="*/ 5358023 w 6175063"/>
              <a:gd name="connsiteY707" fmla="*/ 5121485 h 5486400"/>
              <a:gd name="connsiteX708" fmla="*/ 5350880 w 6175063"/>
              <a:gd name="connsiteY708" fmla="*/ 5116654 h 5486400"/>
              <a:gd name="connsiteX709" fmla="*/ 5346119 w 6175063"/>
              <a:gd name="connsiteY709" fmla="*/ 5106992 h 5486400"/>
              <a:gd name="connsiteX710" fmla="*/ 5106999 w 6175063"/>
              <a:gd name="connsiteY710" fmla="*/ 5106992 h 5486400"/>
              <a:gd name="connsiteX711" fmla="*/ 5109079 w 6175063"/>
              <a:gd name="connsiteY711" fmla="*/ 5106992 h 5486400"/>
              <a:gd name="connsiteX712" fmla="*/ 5109795 w 6175063"/>
              <a:gd name="connsiteY712" fmla="*/ 5107415 h 5486400"/>
              <a:gd name="connsiteX713" fmla="*/ 5113770 w 6175063"/>
              <a:gd name="connsiteY713" fmla="*/ 5111219 h 5486400"/>
              <a:gd name="connsiteX714" fmla="*/ 5116419 w 6175063"/>
              <a:gd name="connsiteY714" fmla="*/ 5111823 h 5486400"/>
              <a:gd name="connsiteX715" fmla="*/ 5121129 w 6175063"/>
              <a:gd name="connsiteY715" fmla="*/ 5116654 h 5486400"/>
              <a:gd name="connsiteX716" fmla="*/ 5125839 w 6175063"/>
              <a:gd name="connsiteY716" fmla="*/ 5121484 h 5486400"/>
              <a:gd name="connsiteX717" fmla="*/ 5106999 w 6175063"/>
              <a:gd name="connsiteY717" fmla="*/ 5109408 h 5486400"/>
              <a:gd name="connsiteX718" fmla="*/ 5106999 w 6175063"/>
              <a:gd name="connsiteY718" fmla="*/ 5106992 h 5486400"/>
              <a:gd name="connsiteX719" fmla="*/ 5221575 w 6175063"/>
              <a:gd name="connsiteY719" fmla="*/ 5106483 h 5486400"/>
              <a:gd name="connsiteX720" fmla="*/ 5226151 w 6175063"/>
              <a:gd name="connsiteY720" fmla="*/ 5110097 h 5486400"/>
              <a:gd name="connsiteX721" fmla="*/ 5223326 w 6175063"/>
              <a:gd name="connsiteY721" fmla="*/ 5108131 h 5486400"/>
              <a:gd name="connsiteX722" fmla="*/ 5144679 w 6175063"/>
              <a:gd name="connsiteY722" fmla="*/ 5105543 h 5486400"/>
              <a:gd name="connsiteX723" fmla="*/ 5148906 w 6175063"/>
              <a:gd name="connsiteY723" fmla="*/ 5109166 h 5486400"/>
              <a:gd name="connsiteX724" fmla="*/ 5147577 w 6175063"/>
              <a:gd name="connsiteY724" fmla="*/ 5108442 h 5486400"/>
              <a:gd name="connsiteX725" fmla="*/ 2582847 w 6175063"/>
              <a:gd name="connsiteY725" fmla="*/ 5105543 h 5486400"/>
              <a:gd name="connsiteX726" fmla="*/ 2596976 w 6175063"/>
              <a:gd name="connsiteY726" fmla="*/ 5121485 h 5486400"/>
              <a:gd name="connsiteX727" fmla="*/ 2592267 w 6175063"/>
              <a:gd name="connsiteY727" fmla="*/ 5121485 h 5486400"/>
              <a:gd name="connsiteX728" fmla="*/ 2589911 w 6175063"/>
              <a:gd name="connsiteY728" fmla="*/ 5119208 h 5486400"/>
              <a:gd name="connsiteX729" fmla="*/ 2585201 w 6175063"/>
              <a:gd name="connsiteY729" fmla="*/ 5119208 h 5486400"/>
              <a:gd name="connsiteX730" fmla="*/ 2580491 w 6175063"/>
              <a:gd name="connsiteY730" fmla="*/ 5114653 h 5486400"/>
              <a:gd name="connsiteX731" fmla="*/ 2580491 w 6175063"/>
              <a:gd name="connsiteY731" fmla="*/ 5112375 h 5486400"/>
              <a:gd name="connsiteX732" fmla="*/ 2580491 w 6175063"/>
              <a:gd name="connsiteY732" fmla="*/ 5110099 h 5486400"/>
              <a:gd name="connsiteX733" fmla="*/ 2580491 w 6175063"/>
              <a:gd name="connsiteY733" fmla="*/ 5107821 h 5486400"/>
              <a:gd name="connsiteX734" fmla="*/ 2582847 w 6175063"/>
              <a:gd name="connsiteY734" fmla="*/ 5105543 h 5486400"/>
              <a:gd name="connsiteX735" fmla="*/ 5137433 w 6175063"/>
              <a:gd name="connsiteY735" fmla="*/ 5103128 h 5486400"/>
              <a:gd name="connsiteX736" fmla="*/ 5142264 w 6175063"/>
              <a:gd name="connsiteY736" fmla="*/ 5105543 h 5486400"/>
              <a:gd name="connsiteX737" fmla="*/ 5147577 w 6175063"/>
              <a:gd name="connsiteY737" fmla="*/ 5108442 h 5486400"/>
              <a:gd name="connsiteX738" fmla="*/ 5149509 w 6175063"/>
              <a:gd name="connsiteY738" fmla="*/ 5110373 h 5486400"/>
              <a:gd name="connsiteX739" fmla="*/ 5149509 w 6175063"/>
              <a:gd name="connsiteY739" fmla="*/ 5112789 h 5486400"/>
              <a:gd name="connsiteX740" fmla="*/ 5137433 w 6175063"/>
              <a:gd name="connsiteY740" fmla="*/ 5103128 h 5486400"/>
              <a:gd name="connsiteX741" fmla="*/ 2589730 w 6175063"/>
              <a:gd name="connsiteY741" fmla="*/ 5102645 h 5486400"/>
              <a:gd name="connsiteX742" fmla="*/ 2592007 w 6175063"/>
              <a:gd name="connsiteY742" fmla="*/ 5102645 h 5486400"/>
              <a:gd name="connsiteX743" fmla="*/ 2605671 w 6175063"/>
              <a:gd name="connsiteY743" fmla="*/ 5114722 h 5486400"/>
              <a:gd name="connsiteX744" fmla="*/ 2605671 w 6175063"/>
              <a:gd name="connsiteY744" fmla="*/ 5117137 h 5486400"/>
              <a:gd name="connsiteX745" fmla="*/ 2601117 w 6175063"/>
              <a:gd name="connsiteY745" fmla="*/ 5112307 h 5486400"/>
              <a:gd name="connsiteX746" fmla="*/ 2594285 w 6175063"/>
              <a:gd name="connsiteY746" fmla="*/ 5107476 h 5486400"/>
              <a:gd name="connsiteX747" fmla="*/ 2589730 w 6175063"/>
              <a:gd name="connsiteY747" fmla="*/ 5102645 h 5486400"/>
              <a:gd name="connsiteX748" fmla="*/ 3019781 w 6175063"/>
              <a:gd name="connsiteY748" fmla="*/ 5101196 h 5486400"/>
              <a:gd name="connsiteX749" fmla="*/ 3027390 w 6175063"/>
              <a:gd name="connsiteY749" fmla="*/ 5109891 h 5486400"/>
              <a:gd name="connsiteX750" fmla="*/ 3024854 w 6175063"/>
              <a:gd name="connsiteY750" fmla="*/ 5109891 h 5486400"/>
              <a:gd name="connsiteX751" fmla="*/ 3019781 w 6175063"/>
              <a:gd name="connsiteY751" fmla="*/ 5105544 h 5486400"/>
              <a:gd name="connsiteX752" fmla="*/ 3017245 w 6175063"/>
              <a:gd name="connsiteY752" fmla="*/ 5103370 h 5486400"/>
              <a:gd name="connsiteX753" fmla="*/ 3019781 w 6175063"/>
              <a:gd name="connsiteY753" fmla="*/ 5101196 h 5486400"/>
              <a:gd name="connsiteX754" fmla="*/ 2534660 w 6175063"/>
              <a:gd name="connsiteY754" fmla="*/ 5100617 h 5486400"/>
              <a:gd name="connsiteX755" fmla="*/ 2552050 w 6175063"/>
              <a:gd name="connsiteY755" fmla="*/ 5107573 h 5486400"/>
              <a:gd name="connsiteX756" fmla="*/ 2552050 w 6175063"/>
              <a:gd name="connsiteY756" fmla="*/ 5109891 h 5486400"/>
              <a:gd name="connsiteX757" fmla="*/ 2542114 w 6175063"/>
              <a:gd name="connsiteY757" fmla="*/ 5109891 h 5486400"/>
              <a:gd name="connsiteX758" fmla="*/ 2537145 w 6175063"/>
              <a:gd name="connsiteY758" fmla="*/ 5105254 h 5486400"/>
              <a:gd name="connsiteX759" fmla="*/ 2534660 w 6175063"/>
              <a:gd name="connsiteY759" fmla="*/ 5100617 h 5486400"/>
              <a:gd name="connsiteX760" fmla="*/ 5116458 w 6175063"/>
              <a:gd name="connsiteY760" fmla="*/ 5098653 h 5486400"/>
              <a:gd name="connsiteX761" fmla="*/ 5121196 w 6175063"/>
              <a:gd name="connsiteY761" fmla="*/ 5101023 h 5486400"/>
              <a:gd name="connsiteX762" fmla="*/ 5116459 w 6175063"/>
              <a:gd name="connsiteY762" fmla="*/ 5098654 h 5486400"/>
              <a:gd name="connsiteX763" fmla="*/ 3365822 w 6175063"/>
              <a:gd name="connsiteY763" fmla="*/ 5098212 h 5486400"/>
              <a:gd name="connsiteX764" fmla="*/ 3372983 w 6175063"/>
              <a:gd name="connsiteY764" fmla="*/ 5105373 h 5486400"/>
              <a:gd name="connsiteX765" fmla="*/ 3377073 w 6175063"/>
              <a:gd name="connsiteY765" fmla="*/ 5107418 h 5486400"/>
              <a:gd name="connsiteX766" fmla="*/ 3377585 w 6175063"/>
              <a:gd name="connsiteY766" fmla="*/ 5107931 h 5486400"/>
              <a:gd name="connsiteX767" fmla="*/ 3375370 w 6175063"/>
              <a:gd name="connsiteY767" fmla="*/ 5110147 h 5486400"/>
              <a:gd name="connsiteX768" fmla="*/ 3380143 w 6175063"/>
              <a:gd name="connsiteY768" fmla="*/ 5114921 h 5486400"/>
              <a:gd name="connsiteX769" fmla="*/ 3387305 w 6175063"/>
              <a:gd name="connsiteY769" fmla="*/ 5122081 h 5486400"/>
              <a:gd name="connsiteX770" fmla="*/ 3392078 w 6175063"/>
              <a:gd name="connsiteY770" fmla="*/ 5126856 h 5486400"/>
              <a:gd name="connsiteX771" fmla="*/ 3401626 w 6175063"/>
              <a:gd name="connsiteY771" fmla="*/ 5134016 h 5486400"/>
              <a:gd name="connsiteX772" fmla="*/ 3408787 w 6175063"/>
              <a:gd name="connsiteY772" fmla="*/ 5141177 h 5486400"/>
              <a:gd name="connsiteX773" fmla="*/ 3423108 w 6175063"/>
              <a:gd name="connsiteY773" fmla="*/ 5153112 h 5486400"/>
              <a:gd name="connsiteX774" fmla="*/ 3427883 w 6175063"/>
              <a:gd name="connsiteY774" fmla="*/ 5157885 h 5486400"/>
              <a:gd name="connsiteX775" fmla="*/ 3430269 w 6175063"/>
              <a:gd name="connsiteY775" fmla="*/ 5165046 h 5486400"/>
              <a:gd name="connsiteX776" fmla="*/ 3425495 w 6175063"/>
              <a:gd name="connsiteY776" fmla="*/ 5157885 h 5486400"/>
              <a:gd name="connsiteX777" fmla="*/ 3423108 w 6175063"/>
              <a:gd name="connsiteY777" fmla="*/ 5155498 h 5486400"/>
              <a:gd name="connsiteX778" fmla="*/ 3418335 w 6175063"/>
              <a:gd name="connsiteY778" fmla="*/ 5153112 h 5486400"/>
              <a:gd name="connsiteX779" fmla="*/ 3413560 w 6175063"/>
              <a:gd name="connsiteY779" fmla="*/ 5153112 h 5486400"/>
              <a:gd name="connsiteX780" fmla="*/ 3420721 w 6175063"/>
              <a:gd name="connsiteY780" fmla="*/ 5162659 h 5486400"/>
              <a:gd name="connsiteX781" fmla="*/ 3430269 w 6175063"/>
              <a:gd name="connsiteY781" fmla="*/ 5169821 h 5486400"/>
              <a:gd name="connsiteX782" fmla="*/ 3427883 w 6175063"/>
              <a:gd name="connsiteY782" fmla="*/ 5172207 h 5486400"/>
              <a:gd name="connsiteX783" fmla="*/ 3425495 w 6175063"/>
              <a:gd name="connsiteY783" fmla="*/ 5172207 h 5486400"/>
              <a:gd name="connsiteX784" fmla="*/ 3418335 w 6175063"/>
              <a:gd name="connsiteY784" fmla="*/ 5167433 h 5486400"/>
              <a:gd name="connsiteX785" fmla="*/ 3418335 w 6175063"/>
              <a:gd name="connsiteY785" fmla="*/ 5169821 h 5486400"/>
              <a:gd name="connsiteX786" fmla="*/ 3415947 w 6175063"/>
              <a:gd name="connsiteY786" fmla="*/ 5167433 h 5486400"/>
              <a:gd name="connsiteX787" fmla="*/ 3413560 w 6175063"/>
              <a:gd name="connsiteY787" fmla="*/ 5165046 h 5486400"/>
              <a:gd name="connsiteX788" fmla="*/ 3408787 w 6175063"/>
              <a:gd name="connsiteY788" fmla="*/ 5160273 h 5486400"/>
              <a:gd name="connsiteX789" fmla="*/ 3399239 w 6175063"/>
              <a:gd name="connsiteY789" fmla="*/ 5148338 h 5486400"/>
              <a:gd name="connsiteX790" fmla="*/ 3401626 w 6175063"/>
              <a:gd name="connsiteY790" fmla="*/ 5148338 h 5486400"/>
              <a:gd name="connsiteX791" fmla="*/ 3411174 w 6175063"/>
              <a:gd name="connsiteY791" fmla="*/ 5155498 h 5486400"/>
              <a:gd name="connsiteX792" fmla="*/ 3408787 w 6175063"/>
              <a:gd name="connsiteY792" fmla="*/ 5150725 h 5486400"/>
              <a:gd name="connsiteX793" fmla="*/ 3404012 w 6175063"/>
              <a:gd name="connsiteY793" fmla="*/ 5145950 h 5486400"/>
              <a:gd name="connsiteX794" fmla="*/ 3404012 w 6175063"/>
              <a:gd name="connsiteY794" fmla="*/ 5143564 h 5486400"/>
              <a:gd name="connsiteX795" fmla="*/ 3396852 w 6175063"/>
              <a:gd name="connsiteY795" fmla="*/ 5134016 h 5486400"/>
              <a:gd name="connsiteX796" fmla="*/ 3394465 w 6175063"/>
              <a:gd name="connsiteY796" fmla="*/ 5131629 h 5486400"/>
              <a:gd name="connsiteX797" fmla="*/ 3382530 w 6175063"/>
              <a:gd name="connsiteY797" fmla="*/ 5122081 h 5486400"/>
              <a:gd name="connsiteX798" fmla="*/ 3377757 w 6175063"/>
              <a:gd name="connsiteY798" fmla="*/ 5117308 h 5486400"/>
              <a:gd name="connsiteX799" fmla="*/ 3375370 w 6175063"/>
              <a:gd name="connsiteY799" fmla="*/ 5117308 h 5486400"/>
              <a:gd name="connsiteX800" fmla="*/ 3380143 w 6175063"/>
              <a:gd name="connsiteY800" fmla="*/ 5122081 h 5486400"/>
              <a:gd name="connsiteX801" fmla="*/ 3387305 w 6175063"/>
              <a:gd name="connsiteY801" fmla="*/ 5131629 h 5486400"/>
              <a:gd name="connsiteX802" fmla="*/ 3384917 w 6175063"/>
              <a:gd name="connsiteY802" fmla="*/ 5131629 h 5486400"/>
              <a:gd name="connsiteX803" fmla="*/ 3380143 w 6175063"/>
              <a:gd name="connsiteY803" fmla="*/ 5126856 h 5486400"/>
              <a:gd name="connsiteX804" fmla="*/ 3380143 w 6175063"/>
              <a:gd name="connsiteY804" fmla="*/ 5124468 h 5486400"/>
              <a:gd name="connsiteX805" fmla="*/ 3375370 w 6175063"/>
              <a:gd name="connsiteY805" fmla="*/ 5122081 h 5486400"/>
              <a:gd name="connsiteX806" fmla="*/ 3372983 w 6175063"/>
              <a:gd name="connsiteY806" fmla="*/ 5117308 h 5486400"/>
              <a:gd name="connsiteX807" fmla="*/ 3365822 w 6175063"/>
              <a:gd name="connsiteY807" fmla="*/ 5107760 h 5486400"/>
              <a:gd name="connsiteX808" fmla="*/ 3363435 w 6175063"/>
              <a:gd name="connsiteY808" fmla="*/ 5105373 h 5486400"/>
              <a:gd name="connsiteX809" fmla="*/ 3370596 w 6175063"/>
              <a:gd name="connsiteY809" fmla="*/ 5110147 h 5486400"/>
              <a:gd name="connsiteX810" fmla="*/ 3370596 w 6175063"/>
              <a:gd name="connsiteY810" fmla="*/ 5105373 h 5486400"/>
              <a:gd name="connsiteX811" fmla="*/ 3365822 w 6175063"/>
              <a:gd name="connsiteY811" fmla="*/ 5105373 h 5486400"/>
              <a:gd name="connsiteX812" fmla="*/ 3363435 w 6175063"/>
              <a:gd name="connsiteY812" fmla="*/ 5102986 h 5486400"/>
              <a:gd name="connsiteX813" fmla="*/ 3361048 w 6175063"/>
              <a:gd name="connsiteY813" fmla="*/ 5098213 h 5486400"/>
              <a:gd name="connsiteX814" fmla="*/ 3363435 w 6175063"/>
              <a:gd name="connsiteY814" fmla="*/ 5100599 h 5486400"/>
              <a:gd name="connsiteX815" fmla="*/ 3365822 w 6175063"/>
              <a:gd name="connsiteY815" fmla="*/ 5100599 h 5486400"/>
              <a:gd name="connsiteX816" fmla="*/ 3365822 w 6175063"/>
              <a:gd name="connsiteY816" fmla="*/ 5098212 h 5486400"/>
              <a:gd name="connsiteX817" fmla="*/ 3359557 w 6175063"/>
              <a:gd name="connsiteY817" fmla="*/ 5096720 h 5486400"/>
              <a:gd name="connsiteX818" fmla="*/ 3361048 w 6175063"/>
              <a:gd name="connsiteY818" fmla="*/ 5098212 h 5486400"/>
              <a:gd name="connsiteX819" fmla="*/ 3361048 w 6175063"/>
              <a:gd name="connsiteY819" fmla="*/ 5098213 h 5486400"/>
              <a:gd name="connsiteX820" fmla="*/ 3290545 w 6175063"/>
              <a:gd name="connsiteY820" fmla="*/ 5096284 h 5486400"/>
              <a:gd name="connsiteX821" fmla="*/ 3304754 w 6175063"/>
              <a:gd name="connsiteY821" fmla="*/ 5108131 h 5486400"/>
              <a:gd name="connsiteX822" fmla="*/ 3302386 w 6175063"/>
              <a:gd name="connsiteY822" fmla="*/ 5105762 h 5486400"/>
              <a:gd name="connsiteX823" fmla="*/ 3290545 w 6175063"/>
              <a:gd name="connsiteY823" fmla="*/ 5096284 h 5486400"/>
              <a:gd name="connsiteX824" fmla="*/ 3318178 w 6175063"/>
              <a:gd name="connsiteY824" fmla="*/ 5095399 h 5486400"/>
              <a:gd name="connsiteX825" fmla="*/ 3322972 w 6175063"/>
              <a:gd name="connsiteY825" fmla="*/ 5097815 h 5486400"/>
              <a:gd name="connsiteX826" fmla="*/ 3325368 w 6175063"/>
              <a:gd name="connsiteY826" fmla="*/ 5095399 h 5486400"/>
              <a:gd name="connsiteX827" fmla="*/ 3327765 w 6175063"/>
              <a:gd name="connsiteY827" fmla="*/ 5105061 h 5486400"/>
              <a:gd name="connsiteX828" fmla="*/ 3330162 w 6175063"/>
              <a:gd name="connsiteY828" fmla="*/ 5107476 h 5486400"/>
              <a:gd name="connsiteX829" fmla="*/ 3332559 w 6175063"/>
              <a:gd name="connsiteY829" fmla="*/ 5109891 h 5486400"/>
              <a:gd name="connsiteX830" fmla="*/ 3342146 w 6175063"/>
              <a:gd name="connsiteY830" fmla="*/ 5112307 h 5486400"/>
              <a:gd name="connsiteX831" fmla="*/ 3349635 w 6175063"/>
              <a:gd name="connsiteY831" fmla="*/ 5118346 h 5486400"/>
              <a:gd name="connsiteX832" fmla="*/ 3351563 w 6175063"/>
              <a:gd name="connsiteY832" fmla="*/ 5117236 h 5486400"/>
              <a:gd name="connsiteX833" fmla="*/ 3351995 w 6175063"/>
              <a:gd name="connsiteY833" fmla="*/ 5117525 h 5486400"/>
              <a:gd name="connsiteX834" fmla="*/ 3356227 w 6175063"/>
              <a:gd name="connsiteY834" fmla="*/ 5123780 h 5486400"/>
              <a:gd name="connsiteX835" fmla="*/ 3358923 w 6175063"/>
              <a:gd name="connsiteY835" fmla="*/ 5126799 h 5486400"/>
              <a:gd name="connsiteX836" fmla="*/ 3349336 w 6175063"/>
              <a:gd name="connsiteY836" fmla="*/ 5121968 h 5486400"/>
              <a:gd name="connsiteX837" fmla="*/ 3342146 w 6175063"/>
              <a:gd name="connsiteY837" fmla="*/ 5119553 h 5486400"/>
              <a:gd name="connsiteX838" fmla="*/ 3332559 w 6175063"/>
              <a:gd name="connsiteY838" fmla="*/ 5112307 h 5486400"/>
              <a:gd name="connsiteX839" fmla="*/ 3325368 w 6175063"/>
              <a:gd name="connsiteY839" fmla="*/ 5105061 h 5486400"/>
              <a:gd name="connsiteX840" fmla="*/ 3322972 w 6175063"/>
              <a:gd name="connsiteY840" fmla="*/ 5100230 h 5486400"/>
              <a:gd name="connsiteX841" fmla="*/ 3318178 w 6175063"/>
              <a:gd name="connsiteY841" fmla="*/ 5095399 h 5486400"/>
              <a:gd name="connsiteX842" fmla="*/ 5340073 w 6175063"/>
              <a:gd name="connsiteY842" fmla="*/ 5095089 h 5486400"/>
              <a:gd name="connsiteX843" fmla="*/ 5346843 w 6175063"/>
              <a:gd name="connsiteY843" fmla="*/ 5098505 h 5486400"/>
              <a:gd name="connsiteX844" fmla="*/ 5353908 w 6175063"/>
              <a:gd name="connsiteY844" fmla="*/ 5103059 h 5486400"/>
              <a:gd name="connsiteX845" fmla="*/ 5356263 w 6175063"/>
              <a:gd name="connsiteY845" fmla="*/ 5109891 h 5486400"/>
              <a:gd name="connsiteX846" fmla="*/ 5342133 w 6175063"/>
              <a:gd name="connsiteY846" fmla="*/ 5098505 h 5486400"/>
              <a:gd name="connsiteX847" fmla="*/ 5340073 w 6175063"/>
              <a:gd name="connsiteY847" fmla="*/ 5095089 h 5486400"/>
              <a:gd name="connsiteX848" fmla="*/ 3350903 w 6175063"/>
              <a:gd name="connsiteY848" fmla="*/ 5092842 h 5486400"/>
              <a:gd name="connsiteX849" fmla="*/ 3353888 w 6175063"/>
              <a:gd name="connsiteY849" fmla="*/ 5093439 h 5486400"/>
              <a:gd name="connsiteX850" fmla="*/ 3353888 w 6175063"/>
              <a:gd name="connsiteY850" fmla="*/ 5095826 h 5486400"/>
              <a:gd name="connsiteX851" fmla="*/ 3363435 w 6175063"/>
              <a:gd name="connsiteY851" fmla="*/ 5105373 h 5486400"/>
              <a:gd name="connsiteX852" fmla="*/ 3351501 w 6175063"/>
              <a:gd name="connsiteY852" fmla="*/ 5095826 h 5486400"/>
              <a:gd name="connsiteX853" fmla="*/ 3350903 w 6175063"/>
              <a:gd name="connsiteY853" fmla="*/ 5092842 h 5486400"/>
              <a:gd name="connsiteX854" fmla="*/ 5272209 w 6175063"/>
              <a:gd name="connsiteY854" fmla="*/ 5091051 h 5486400"/>
              <a:gd name="connsiteX855" fmla="*/ 5279817 w 6175063"/>
              <a:gd name="connsiteY855" fmla="*/ 5093226 h 5486400"/>
              <a:gd name="connsiteX856" fmla="*/ 5282353 w 6175063"/>
              <a:gd name="connsiteY856" fmla="*/ 5095399 h 5486400"/>
              <a:gd name="connsiteX857" fmla="*/ 5279817 w 6175063"/>
              <a:gd name="connsiteY857" fmla="*/ 5095399 h 5486400"/>
              <a:gd name="connsiteX858" fmla="*/ 5272209 w 6175063"/>
              <a:gd name="connsiteY858" fmla="*/ 5091051 h 5486400"/>
              <a:gd name="connsiteX859" fmla="*/ 5131455 w 6175063"/>
              <a:gd name="connsiteY859" fmla="*/ 5091007 h 5486400"/>
              <a:gd name="connsiteX860" fmla="*/ 5135259 w 6175063"/>
              <a:gd name="connsiteY860" fmla="*/ 5093226 h 5486400"/>
              <a:gd name="connsiteX861" fmla="*/ 5137433 w 6175063"/>
              <a:gd name="connsiteY861" fmla="*/ 5098298 h 5486400"/>
              <a:gd name="connsiteX862" fmla="*/ 5131455 w 6175063"/>
              <a:gd name="connsiteY862" fmla="*/ 5091007 h 5486400"/>
              <a:gd name="connsiteX863" fmla="*/ 5566035 w 6175063"/>
              <a:gd name="connsiteY863" fmla="*/ 5088153 h 5486400"/>
              <a:gd name="connsiteX864" fmla="*/ 5573644 w 6175063"/>
              <a:gd name="connsiteY864" fmla="*/ 5092984 h 5486400"/>
              <a:gd name="connsiteX865" fmla="*/ 5566035 w 6175063"/>
              <a:gd name="connsiteY865" fmla="*/ 5088153 h 5486400"/>
              <a:gd name="connsiteX866" fmla="*/ 5078567 w 6175063"/>
              <a:gd name="connsiteY866" fmla="*/ 5086807 h 5486400"/>
              <a:gd name="connsiteX867" fmla="*/ 5085672 w 6175063"/>
              <a:gd name="connsiteY867" fmla="*/ 5091546 h 5486400"/>
              <a:gd name="connsiteX868" fmla="*/ 5097513 w 6175063"/>
              <a:gd name="connsiteY868" fmla="*/ 5098654 h 5486400"/>
              <a:gd name="connsiteX869" fmla="*/ 5097513 w 6175063"/>
              <a:gd name="connsiteY869" fmla="*/ 5096284 h 5486400"/>
              <a:gd name="connsiteX870" fmla="*/ 5104618 w 6175063"/>
              <a:gd name="connsiteY870" fmla="*/ 5101023 h 5486400"/>
              <a:gd name="connsiteX871" fmla="*/ 5111723 w 6175063"/>
              <a:gd name="connsiteY871" fmla="*/ 5108131 h 5486400"/>
              <a:gd name="connsiteX872" fmla="*/ 5112019 w 6175063"/>
              <a:gd name="connsiteY872" fmla="*/ 5108723 h 5486400"/>
              <a:gd name="connsiteX873" fmla="*/ 5109795 w 6175063"/>
              <a:gd name="connsiteY873" fmla="*/ 5107415 h 5486400"/>
              <a:gd name="connsiteX874" fmla="*/ 5109355 w 6175063"/>
              <a:gd name="connsiteY874" fmla="*/ 5106992 h 5486400"/>
              <a:gd name="connsiteX875" fmla="*/ 5109079 w 6175063"/>
              <a:gd name="connsiteY875" fmla="*/ 5106992 h 5486400"/>
              <a:gd name="connsiteX876" fmla="*/ 5106987 w 6175063"/>
              <a:gd name="connsiteY876" fmla="*/ 5105762 h 5486400"/>
              <a:gd name="connsiteX877" fmla="*/ 5088040 w 6175063"/>
              <a:gd name="connsiteY877" fmla="*/ 5093915 h 5486400"/>
              <a:gd name="connsiteX878" fmla="*/ 5078567 w 6175063"/>
              <a:gd name="connsiteY878" fmla="*/ 5086807 h 5486400"/>
              <a:gd name="connsiteX879" fmla="*/ 2577352 w 6175063"/>
              <a:gd name="connsiteY879" fmla="*/ 5086125 h 5486400"/>
              <a:gd name="connsiteX880" fmla="*/ 2582484 w 6175063"/>
              <a:gd name="connsiteY880" fmla="*/ 5090762 h 5486400"/>
              <a:gd name="connsiteX881" fmla="*/ 2582484 w 6175063"/>
              <a:gd name="connsiteY881" fmla="*/ 5093081 h 5486400"/>
              <a:gd name="connsiteX882" fmla="*/ 2580069 w 6175063"/>
              <a:gd name="connsiteY882" fmla="*/ 5095399 h 5486400"/>
              <a:gd name="connsiteX883" fmla="*/ 2577653 w 6175063"/>
              <a:gd name="connsiteY883" fmla="*/ 5093081 h 5486400"/>
              <a:gd name="connsiteX884" fmla="*/ 2575238 w 6175063"/>
              <a:gd name="connsiteY884" fmla="*/ 5088443 h 5486400"/>
              <a:gd name="connsiteX885" fmla="*/ 2577653 w 6175063"/>
              <a:gd name="connsiteY885" fmla="*/ 5088443 h 5486400"/>
              <a:gd name="connsiteX886" fmla="*/ 2577352 w 6175063"/>
              <a:gd name="connsiteY886" fmla="*/ 5086125 h 5486400"/>
              <a:gd name="connsiteX887" fmla="*/ 2566060 w 6175063"/>
              <a:gd name="connsiteY887" fmla="*/ 5080907 h 5486400"/>
              <a:gd name="connsiteX888" fmla="*/ 2570891 w 6175063"/>
              <a:gd name="connsiteY888" fmla="*/ 5083323 h 5486400"/>
              <a:gd name="connsiteX889" fmla="*/ 2570891 w 6175063"/>
              <a:gd name="connsiteY889" fmla="*/ 5088154 h 5486400"/>
              <a:gd name="connsiteX890" fmla="*/ 2566060 w 6175063"/>
              <a:gd name="connsiteY890" fmla="*/ 5083323 h 5486400"/>
              <a:gd name="connsiteX891" fmla="*/ 2566060 w 6175063"/>
              <a:gd name="connsiteY891" fmla="*/ 5080907 h 5486400"/>
              <a:gd name="connsiteX892" fmla="*/ 5263513 w 6175063"/>
              <a:gd name="connsiteY892" fmla="*/ 5079747 h 5486400"/>
              <a:gd name="connsiteX893" fmla="*/ 5264221 w 6175063"/>
              <a:gd name="connsiteY893" fmla="*/ 5080210 h 5486400"/>
              <a:gd name="connsiteX894" fmla="*/ 5265791 w 6175063"/>
              <a:gd name="connsiteY894" fmla="*/ 5081873 h 5486400"/>
              <a:gd name="connsiteX895" fmla="*/ 5272623 w 6175063"/>
              <a:gd name="connsiteY895" fmla="*/ 5086704 h 5486400"/>
              <a:gd name="connsiteX896" fmla="*/ 5277177 w 6175063"/>
              <a:gd name="connsiteY896" fmla="*/ 5091534 h 5486400"/>
              <a:gd name="connsiteX897" fmla="*/ 5263513 w 6175063"/>
              <a:gd name="connsiteY897" fmla="*/ 5081873 h 5486400"/>
              <a:gd name="connsiteX898" fmla="*/ 5122941 w 6175063"/>
              <a:gd name="connsiteY898" fmla="*/ 5079458 h 5486400"/>
              <a:gd name="connsiteX899" fmla="*/ 5123361 w 6175063"/>
              <a:gd name="connsiteY899" fmla="*/ 5079598 h 5486400"/>
              <a:gd name="connsiteX900" fmla="*/ 5123565 w 6175063"/>
              <a:gd name="connsiteY900" fmla="*/ 5079700 h 5486400"/>
              <a:gd name="connsiteX901" fmla="*/ 5123526 w 6175063"/>
              <a:gd name="connsiteY901" fmla="*/ 5079653 h 5486400"/>
              <a:gd name="connsiteX902" fmla="*/ 5135984 w 6175063"/>
              <a:gd name="connsiteY902" fmla="*/ 5083806 h 5486400"/>
              <a:gd name="connsiteX903" fmla="*/ 5130767 w 6175063"/>
              <a:gd name="connsiteY903" fmla="*/ 5083806 h 5486400"/>
              <a:gd name="connsiteX904" fmla="*/ 5122941 w 6175063"/>
              <a:gd name="connsiteY904" fmla="*/ 5079458 h 5486400"/>
              <a:gd name="connsiteX905" fmla="*/ 4599777 w 6175063"/>
              <a:gd name="connsiteY905" fmla="*/ 5079458 h 5486400"/>
              <a:gd name="connsiteX906" fmla="*/ 4606842 w 6175063"/>
              <a:gd name="connsiteY906" fmla="*/ 5079458 h 5486400"/>
              <a:gd name="connsiteX907" fmla="*/ 4606842 w 6175063"/>
              <a:gd name="connsiteY907" fmla="*/ 5081873 h 5486400"/>
              <a:gd name="connsiteX908" fmla="*/ 4613907 w 6175063"/>
              <a:gd name="connsiteY908" fmla="*/ 5084289 h 5486400"/>
              <a:gd name="connsiteX909" fmla="*/ 4611553 w 6175063"/>
              <a:gd name="connsiteY909" fmla="*/ 5089120 h 5486400"/>
              <a:gd name="connsiteX910" fmla="*/ 4618617 w 6175063"/>
              <a:gd name="connsiteY910" fmla="*/ 5091534 h 5486400"/>
              <a:gd name="connsiteX911" fmla="*/ 4609197 w 6175063"/>
              <a:gd name="connsiteY911" fmla="*/ 5093950 h 5486400"/>
              <a:gd name="connsiteX912" fmla="*/ 4602133 w 6175063"/>
              <a:gd name="connsiteY912" fmla="*/ 5086704 h 5486400"/>
              <a:gd name="connsiteX913" fmla="*/ 4599777 w 6175063"/>
              <a:gd name="connsiteY913" fmla="*/ 5079458 h 5486400"/>
              <a:gd name="connsiteX914" fmla="*/ 2994057 w 6175063"/>
              <a:gd name="connsiteY914" fmla="*/ 5079458 h 5486400"/>
              <a:gd name="connsiteX915" fmla="*/ 2996413 w 6175063"/>
              <a:gd name="connsiteY915" fmla="*/ 5081735 h 5486400"/>
              <a:gd name="connsiteX916" fmla="*/ 3008188 w 6175063"/>
              <a:gd name="connsiteY916" fmla="*/ 5090845 h 5486400"/>
              <a:gd name="connsiteX917" fmla="*/ 3010542 w 6175063"/>
              <a:gd name="connsiteY917" fmla="*/ 5093123 h 5486400"/>
              <a:gd name="connsiteX918" fmla="*/ 3012897 w 6175063"/>
              <a:gd name="connsiteY918" fmla="*/ 5095399 h 5486400"/>
              <a:gd name="connsiteX919" fmla="*/ 3005833 w 6175063"/>
              <a:gd name="connsiteY919" fmla="*/ 5093123 h 5486400"/>
              <a:gd name="connsiteX920" fmla="*/ 2998768 w 6175063"/>
              <a:gd name="connsiteY920" fmla="*/ 5088567 h 5486400"/>
              <a:gd name="connsiteX921" fmla="*/ 2998768 w 6175063"/>
              <a:gd name="connsiteY921" fmla="*/ 5086290 h 5486400"/>
              <a:gd name="connsiteX922" fmla="*/ 3001122 w 6175063"/>
              <a:gd name="connsiteY922" fmla="*/ 5088567 h 5486400"/>
              <a:gd name="connsiteX923" fmla="*/ 3001122 w 6175063"/>
              <a:gd name="connsiteY923" fmla="*/ 5086290 h 5486400"/>
              <a:gd name="connsiteX924" fmla="*/ 2998768 w 6175063"/>
              <a:gd name="connsiteY924" fmla="*/ 5086290 h 5486400"/>
              <a:gd name="connsiteX925" fmla="*/ 2994057 w 6175063"/>
              <a:gd name="connsiteY925" fmla="*/ 5079458 h 5486400"/>
              <a:gd name="connsiteX926" fmla="*/ 5087642 w 6175063"/>
              <a:gd name="connsiteY926" fmla="*/ 5077465 h 5486400"/>
              <a:gd name="connsiteX927" fmla="*/ 5104309 w 6175063"/>
              <a:gd name="connsiteY927" fmla="*/ 5082174 h 5486400"/>
              <a:gd name="connsiteX928" fmla="*/ 5106689 w 6175063"/>
              <a:gd name="connsiteY928" fmla="*/ 5082174 h 5486400"/>
              <a:gd name="connsiteX929" fmla="*/ 5113832 w 6175063"/>
              <a:gd name="connsiteY929" fmla="*/ 5089240 h 5486400"/>
              <a:gd name="connsiteX930" fmla="*/ 5106689 w 6175063"/>
              <a:gd name="connsiteY930" fmla="*/ 5086885 h 5486400"/>
              <a:gd name="connsiteX931" fmla="*/ 5099547 w 6175063"/>
              <a:gd name="connsiteY931" fmla="*/ 5084530 h 5486400"/>
              <a:gd name="connsiteX932" fmla="*/ 5087642 w 6175063"/>
              <a:gd name="connsiteY932" fmla="*/ 5077465 h 5486400"/>
              <a:gd name="connsiteX933" fmla="*/ 3344765 w 6175063"/>
              <a:gd name="connsiteY933" fmla="*/ 5075111 h 5486400"/>
              <a:gd name="connsiteX934" fmla="*/ 3349458 w 6175063"/>
              <a:gd name="connsiteY934" fmla="*/ 5077457 h 5486400"/>
              <a:gd name="connsiteX935" fmla="*/ 3363536 w 6175063"/>
              <a:gd name="connsiteY935" fmla="*/ 5091535 h 5486400"/>
              <a:gd name="connsiteX936" fmla="*/ 3379961 w 6175063"/>
              <a:gd name="connsiteY936" fmla="*/ 5107960 h 5486400"/>
              <a:gd name="connsiteX937" fmla="*/ 3389346 w 6175063"/>
              <a:gd name="connsiteY937" fmla="*/ 5119691 h 5486400"/>
              <a:gd name="connsiteX938" fmla="*/ 3391692 w 6175063"/>
              <a:gd name="connsiteY938" fmla="*/ 5119691 h 5486400"/>
              <a:gd name="connsiteX939" fmla="*/ 3391692 w 6175063"/>
              <a:gd name="connsiteY939" fmla="*/ 5124384 h 5486400"/>
              <a:gd name="connsiteX940" fmla="*/ 3387000 w 6175063"/>
              <a:gd name="connsiteY940" fmla="*/ 5119691 h 5486400"/>
              <a:gd name="connsiteX941" fmla="*/ 3382307 w 6175063"/>
              <a:gd name="connsiteY941" fmla="*/ 5114998 h 5486400"/>
              <a:gd name="connsiteX942" fmla="*/ 3384653 w 6175063"/>
              <a:gd name="connsiteY942" fmla="*/ 5114998 h 5486400"/>
              <a:gd name="connsiteX943" fmla="*/ 3377615 w 6175063"/>
              <a:gd name="connsiteY943" fmla="*/ 5107960 h 5486400"/>
              <a:gd name="connsiteX944" fmla="*/ 3377585 w 6175063"/>
              <a:gd name="connsiteY944" fmla="*/ 5107931 h 5486400"/>
              <a:gd name="connsiteX945" fmla="*/ 3377757 w 6175063"/>
              <a:gd name="connsiteY945" fmla="*/ 5107760 h 5486400"/>
              <a:gd name="connsiteX946" fmla="*/ 3377073 w 6175063"/>
              <a:gd name="connsiteY946" fmla="*/ 5107418 h 5486400"/>
              <a:gd name="connsiteX947" fmla="*/ 3363536 w 6175063"/>
              <a:gd name="connsiteY947" fmla="*/ 5093881 h 5486400"/>
              <a:gd name="connsiteX948" fmla="*/ 3356497 w 6175063"/>
              <a:gd name="connsiteY948" fmla="*/ 5086842 h 5486400"/>
              <a:gd name="connsiteX949" fmla="*/ 3349458 w 6175063"/>
              <a:gd name="connsiteY949" fmla="*/ 5082150 h 5486400"/>
              <a:gd name="connsiteX950" fmla="*/ 3344765 w 6175063"/>
              <a:gd name="connsiteY950" fmla="*/ 5075111 h 5486400"/>
              <a:gd name="connsiteX951" fmla="*/ 5263513 w 6175063"/>
              <a:gd name="connsiteY951" fmla="*/ 5075110 h 5486400"/>
              <a:gd name="connsiteX952" fmla="*/ 5265832 w 6175063"/>
              <a:gd name="connsiteY952" fmla="*/ 5077428 h 5486400"/>
              <a:gd name="connsiteX953" fmla="*/ 5275107 w 6175063"/>
              <a:gd name="connsiteY953" fmla="*/ 5086703 h 5486400"/>
              <a:gd name="connsiteX954" fmla="*/ 5270179 w 6175063"/>
              <a:gd name="connsiteY954" fmla="*/ 5084095 h 5486400"/>
              <a:gd name="connsiteX955" fmla="*/ 5264221 w 6175063"/>
              <a:gd name="connsiteY955" fmla="*/ 5080210 h 5486400"/>
              <a:gd name="connsiteX956" fmla="*/ 5263513 w 6175063"/>
              <a:gd name="connsiteY956" fmla="*/ 5079458 h 5486400"/>
              <a:gd name="connsiteX957" fmla="*/ 5279572 w 6175063"/>
              <a:gd name="connsiteY957" fmla="*/ 5071999 h 5486400"/>
              <a:gd name="connsiteX958" fmla="*/ 5284605 w 6175063"/>
              <a:gd name="connsiteY958" fmla="*/ 5074961 h 5486400"/>
              <a:gd name="connsiteX959" fmla="*/ 5279867 w 6175063"/>
              <a:gd name="connsiteY959" fmla="*/ 5072592 h 5486400"/>
              <a:gd name="connsiteX960" fmla="*/ 5279572 w 6175063"/>
              <a:gd name="connsiteY960" fmla="*/ 5071999 h 5486400"/>
              <a:gd name="connsiteX961" fmla="*/ 4879293 w 6175063"/>
              <a:gd name="connsiteY961" fmla="*/ 5070824 h 5486400"/>
              <a:gd name="connsiteX962" fmla="*/ 4883823 w 6175063"/>
              <a:gd name="connsiteY962" fmla="*/ 5071729 h 5486400"/>
              <a:gd name="connsiteX963" fmla="*/ 4878991 w 6175063"/>
              <a:gd name="connsiteY963" fmla="*/ 5076560 h 5486400"/>
              <a:gd name="connsiteX964" fmla="*/ 4876576 w 6175063"/>
              <a:gd name="connsiteY964" fmla="*/ 5071729 h 5486400"/>
              <a:gd name="connsiteX965" fmla="*/ 4879293 w 6175063"/>
              <a:gd name="connsiteY965" fmla="*/ 5070824 h 5486400"/>
              <a:gd name="connsiteX966" fmla="*/ 5379571 w 6175063"/>
              <a:gd name="connsiteY966" fmla="*/ 5069313 h 5486400"/>
              <a:gd name="connsiteX967" fmla="*/ 5388749 w 6175063"/>
              <a:gd name="connsiteY967" fmla="*/ 5076269 h 5486400"/>
              <a:gd name="connsiteX968" fmla="*/ 5388749 w 6175063"/>
              <a:gd name="connsiteY968" fmla="*/ 5078588 h 5486400"/>
              <a:gd name="connsiteX969" fmla="*/ 5379571 w 6175063"/>
              <a:gd name="connsiteY969" fmla="*/ 5069313 h 5486400"/>
              <a:gd name="connsiteX970" fmla="*/ 2525686 w 6175063"/>
              <a:gd name="connsiteY970" fmla="*/ 5069298 h 5486400"/>
              <a:gd name="connsiteX971" fmla="*/ 2532431 w 6175063"/>
              <a:gd name="connsiteY971" fmla="*/ 5070159 h 5486400"/>
              <a:gd name="connsiteX972" fmla="*/ 2532431 w 6175063"/>
              <a:gd name="connsiteY972" fmla="*/ 5077043 h 5486400"/>
              <a:gd name="connsiteX973" fmla="*/ 2537336 w 6175063"/>
              <a:gd name="connsiteY973" fmla="*/ 5074748 h 5486400"/>
              <a:gd name="connsiteX974" fmla="*/ 2542241 w 6175063"/>
              <a:gd name="connsiteY974" fmla="*/ 5077043 h 5486400"/>
              <a:gd name="connsiteX975" fmla="*/ 2547145 w 6175063"/>
              <a:gd name="connsiteY975" fmla="*/ 5083926 h 5486400"/>
              <a:gd name="connsiteX976" fmla="*/ 2552050 w 6175063"/>
              <a:gd name="connsiteY976" fmla="*/ 5088515 h 5486400"/>
              <a:gd name="connsiteX977" fmla="*/ 2547145 w 6175063"/>
              <a:gd name="connsiteY977" fmla="*/ 5088515 h 5486400"/>
              <a:gd name="connsiteX978" fmla="*/ 2539789 w 6175063"/>
              <a:gd name="connsiteY978" fmla="*/ 5083926 h 5486400"/>
              <a:gd name="connsiteX979" fmla="*/ 2539789 w 6175063"/>
              <a:gd name="connsiteY979" fmla="*/ 5086221 h 5486400"/>
              <a:gd name="connsiteX980" fmla="*/ 2544693 w 6175063"/>
              <a:gd name="connsiteY980" fmla="*/ 5093105 h 5486400"/>
              <a:gd name="connsiteX981" fmla="*/ 2544693 w 6175063"/>
              <a:gd name="connsiteY981" fmla="*/ 5095399 h 5486400"/>
              <a:gd name="connsiteX982" fmla="*/ 2532431 w 6175063"/>
              <a:gd name="connsiteY982" fmla="*/ 5090810 h 5486400"/>
              <a:gd name="connsiteX983" fmla="*/ 2520168 w 6175063"/>
              <a:gd name="connsiteY983" fmla="*/ 5079337 h 5486400"/>
              <a:gd name="connsiteX984" fmla="*/ 2520168 w 6175063"/>
              <a:gd name="connsiteY984" fmla="*/ 5077043 h 5486400"/>
              <a:gd name="connsiteX985" fmla="*/ 2522621 w 6175063"/>
              <a:gd name="connsiteY985" fmla="*/ 5070159 h 5486400"/>
              <a:gd name="connsiteX986" fmla="*/ 2525686 w 6175063"/>
              <a:gd name="connsiteY986" fmla="*/ 5069298 h 5486400"/>
              <a:gd name="connsiteX987" fmla="*/ 2543838 w 6175063"/>
              <a:gd name="connsiteY987" fmla="*/ 5067864 h 5486400"/>
              <a:gd name="connsiteX988" fmla="*/ 2546254 w 6175063"/>
              <a:gd name="connsiteY988" fmla="*/ 5072695 h 5486400"/>
              <a:gd name="connsiteX989" fmla="*/ 2543838 w 6175063"/>
              <a:gd name="connsiteY989" fmla="*/ 5075111 h 5486400"/>
              <a:gd name="connsiteX990" fmla="*/ 2539007 w 6175063"/>
              <a:gd name="connsiteY990" fmla="*/ 5072695 h 5486400"/>
              <a:gd name="connsiteX991" fmla="*/ 2543838 w 6175063"/>
              <a:gd name="connsiteY991" fmla="*/ 5067864 h 5486400"/>
              <a:gd name="connsiteX992" fmla="*/ 2528863 w 6175063"/>
              <a:gd name="connsiteY992" fmla="*/ 5063880 h 5486400"/>
              <a:gd name="connsiteX993" fmla="*/ 2531762 w 6175063"/>
              <a:gd name="connsiteY993" fmla="*/ 5064967 h 5486400"/>
              <a:gd name="connsiteX994" fmla="*/ 2529830 w 6175063"/>
              <a:gd name="connsiteY994" fmla="*/ 5064967 h 5486400"/>
              <a:gd name="connsiteX995" fmla="*/ 5099289 w 6175063"/>
              <a:gd name="connsiteY995" fmla="*/ 5061930 h 5486400"/>
              <a:gd name="connsiteX996" fmla="*/ 5102250 w 6175063"/>
              <a:gd name="connsiteY996" fmla="*/ 5063114 h 5486400"/>
              <a:gd name="connsiteX997" fmla="*/ 5103139 w 6175063"/>
              <a:gd name="connsiteY997" fmla="*/ 5064892 h 5486400"/>
              <a:gd name="connsiteX998" fmla="*/ 2525965 w 6175063"/>
              <a:gd name="connsiteY998" fmla="*/ 5060618 h 5486400"/>
              <a:gd name="connsiteX999" fmla="*/ 2528863 w 6175063"/>
              <a:gd name="connsiteY999" fmla="*/ 5063880 h 5486400"/>
              <a:gd name="connsiteX1000" fmla="*/ 2525965 w 6175063"/>
              <a:gd name="connsiteY1000" fmla="*/ 5062793 h 5486400"/>
              <a:gd name="connsiteX1001" fmla="*/ 2525965 w 6175063"/>
              <a:gd name="connsiteY1001" fmla="*/ 5060618 h 5486400"/>
              <a:gd name="connsiteX1002" fmla="*/ 3323027 w 6175063"/>
              <a:gd name="connsiteY1002" fmla="*/ 5057720 h 5486400"/>
              <a:gd name="connsiteX1003" fmla="*/ 3325563 w 6175063"/>
              <a:gd name="connsiteY1003" fmla="*/ 5057720 h 5486400"/>
              <a:gd name="connsiteX1004" fmla="*/ 3330637 w 6175063"/>
              <a:gd name="connsiteY1004" fmla="*/ 5060136 h 5486400"/>
              <a:gd name="connsiteX1005" fmla="*/ 3328101 w 6175063"/>
              <a:gd name="connsiteY1005" fmla="*/ 5060136 h 5486400"/>
              <a:gd name="connsiteX1006" fmla="*/ 3323027 w 6175063"/>
              <a:gd name="connsiteY1006" fmla="*/ 5057720 h 5486400"/>
              <a:gd name="connsiteX1007" fmla="*/ 2496981 w 6175063"/>
              <a:gd name="connsiteY1007" fmla="*/ 5057720 h 5486400"/>
              <a:gd name="connsiteX1008" fmla="*/ 2510893 w 6175063"/>
              <a:gd name="connsiteY1008" fmla="*/ 5060101 h 5486400"/>
              <a:gd name="connsiteX1009" fmla="*/ 2513212 w 6175063"/>
              <a:gd name="connsiteY1009" fmla="*/ 5064862 h 5486400"/>
              <a:gd name="connsiteX1010" fmla="*/ 2515530 w 6175063"/>
              <a:gd name="connsiteY1010" fmla="*/ 5067244 h 5486400"/>
              <a:gd name="connsiteX1011" fmla="*/ 2513212 w 6175063"/>
              <a:gd name="connsiteY1011" fmla="*/ 5069625 h 5486400"/>
              <a:gd name="connsiteX1012" fmla="*/ 2508574 w 6175063"/>
              <a:gd name="connsiteY1012" fmla="*/ 5076767 h 5486400"/>
              <a:gd name="connsiteX1013" fmla="*/ 2520168 w 6175063"/>
              <a:gd name="connsiteY1013" fmla="*/ 5081529 h 5486400"/>
              <a:gd name="connsiteX1014" fmla="*/ 2520168 w 6175063"/>
              <a:gd name="connsiteY1014" fmla="*/ 5083910 h 5486400"/>
              <a:gd name="connsiteX1015" fmla="*/ 2513212 w 6175063"/>
              <a:gd name="connsiteY1015" fmla="*/ 5091052 h 5486400"/>
              <a:gd name="connsiteX1016" fmla="*/ 2510893 w 6175063"/>
              <a:gd name="connsiteY1016" fmla="*/ 5088671 h 5486400"/>
              <a:gd name="connsiteX1017" fmla="*/ 2503937 w 6175063"/>
              <a:gd name="connsiteY1017" fmla="*/ 5079148 h 5486400"/>
              <a:gd name="connsiteX1018" fmla="*/ 2499299 w 6175063"/>
              <a:gd name="connsiteY1018" fmla="*/ 5072006 h 5486400"/>
              <a:gd name="connsiteX1019" fmla="*/ 2499299 w 6175063"/>
              <a:gd name="connsiteY1019" fmla="*/ 5067244 h 5486400"/>
              <a:gd name="connsiteX1020" fmla="*/ 2496981 w 6175063"/>
              <a:gd name="connsiteY1020" fmla="*/ 5057720 h 5486400"/>
              <a:gd name="connsiteX1021" fmla="*/ 5363509 w 6175063"/>
              <a:gd name="connsiteY1021" fmla="*/ 5057719 h 5486400"/>
              <a:gd name="connsiteX1022" fmla="*/ 5372687 w 6175063"/>
              <a:gd name="connsiteY1022" fmla="*/ 5062357 h 5486400"/>
              <a:gd name="connsiteX1023" fmla="*/ 5374982 w 6175063"/>
              <a:gd name="connsiteY1023" fmla="*/ 5064675 h 5486400"/>
              <a:gd name="connsiteX1024" fmla="*/ 5379571 w 6175063"/>
              <a:gd name="connsiteY1024" fmla="*/ 5069313 h 5486400"/>
              <a:gd name="connsiteX1025" fmla="*/ 5363509 w 6175063"/>
              <a:gd name="connsiteY1025" fmla="*/ 5057719 h 5486400"/>
              <a:gd name="connsiteX1026" fmla="*/ 5360127 w 6175063"/>
              <a:gd name="connsiteY1026" fmla="*/ 5057719 h 5486400"/>
              <a:gd name="connsiteX1027" fmla="*/ 5367373 w 6175063"/>
              <a:gd name="connsiteY1027" fmla="*/ 5067381 h 5486400"/>
              <a:gd name="connsiteX1028" fmla="*/ 5372204 w 6175063"/>
              <a:gd name="connsiteY1028" fmla="*/ 5069796 h 5486400"/>
              <a:gd name="connsiteX1029" fmla="*/ 5367373 w 6175063"/>
              <a:gd name="connsiteY1029" fmla="*/ 5069796 h 5486400"/>
              <a:gd name="connsiteX1030" fmla="*/ 5360127 w 6175063"/>
              <a:gd name="connsiteY1030" fmla="*/ 5067381 h 5486400"/>
              <a:gd name="connsiteX1031" fmla="*/ 5357712 w 6175063"/>
              <a:gd name="connsiteY1031" fmla="*/ 5062550 h 5486400"/>
              <a:gd name="connsiteX1032" fmla="*/ 5357712 w 6175063"/>
              <a:gd name="connsiteY1032" fmla="*/ 5060135 h 5486400"/>
              <a:gd name="connsiteX1033" fmla="*/ 5360127 w 6175063"/>
              <a:gd name="connsiteY1033" fmla="*/ 5057719 h 5486400"/>
              <a:gd name="connsiteX1034" fmla="*/ 5286701 w 6175063"/>
              <a:gd name="connsiteY1034" fmla="*/ 5057719 h 5486400"/>
              <a:gd name="connsiteX1035" fmla="*/ 5293843 w 6175063"/>
              <a:gd name="connsiteY1035" fmla="*/ 5062357 h 5486400"/>
              <a:gd name="connsiteX1036" fmla="*/ 5311878 w 6175063"/>
              <a:gd name="connsiteY1036" fmla="*/ 5073334 h 5486400"/>
              <a:gd name="connsiteX1037" fmla="*/ 5314321 w 6175063"/>
              <a:gd name="connsiteY1037" fmla="*/ 5075343 h 5486400"/>
              <a:gd name="connsiteX1038" fmla="*/ 5317652 w 6175063"/>
              <a:gd name="connsiteY1038" fmla="*/ 5078588 h 5486400"/>
              <a:gd name="connsiteX1039" fmla="*/ 5317652 w 6175063"/>
              <a:gd name="connsiteY1039" fmla="*/ 5080906 h 5486400"/>
              <a:gd name="connsiteX1040" fmla="*/ 5305748 w 6175063"/>
              <a:gd name="connsiteY1040" fmla="*/ 5071632 h 5486400"/>
              <a:gd name="connsiteX1041" fmla="*/ 5286701 w 6175063"/>
              <a:gd name="connsiteY1041" fmla="*/ 5060038 h 5486400"/>
              <a:gd name="connsiteX1042" fmla="*/ 5286701 w 6175063"/>
              <a:gd name="connsiteY1042" fmla="*/ 5057719 h 5486400"/>
              <a:gd name="connsiteX1043" fmla="*/ 5237427 w 6175063"/>
              <a:gd name="connsiteY1043" fmla="*/ 5057719 h 5486400"/>
              <a:gd name="connsiteX1044" fmla="*/ 5244674 w 6175063"/>
              <a:gd name="connsiteY1044" fmla="*/ 5062067 h 5486400"/>
              <a:gd name="connsiteX1045" fmla="*/ 5239843 w 6175063"/>
              <a:gd name="connsiteY1045" fmla="*/ 5059894 h 5486400"/>
              <a:gd name="connsiteX1046" fmla="*/ 5237427 w 6175063"/>
              <a:gd name="connsiteY1046" fmla="*/ 5057719 h 5486400"/>
              <a:gd name="connsiteX1047" fmla="*/ 4579488 w 6175063"/>
              <a:gd name="connsiteY1047" fmla="*/ 5056270 h 5486400"/>
              <a:gd name="connsiteX1048" fmla="*/ 4585285 w 6175063"/>
              <a:gd name="connsiteY1048" fmla="*/ 5058203 h 5486400"/>
              <a:gd name="connsiteX1049" fmla="*/ 4579488 w 6175063"/>
              <a:gd name="connsiteY1049" fmla="*/ 5060136 h 5486400"/>
              <a:gd name="connsiteX1050" fmla="*/ 4579488 w 6175063"/>
              <a:gd name="connsiteY1050" fmla="*/ 5056270 h 5486400"/>
              <a:gd name="connsiteX1051" fmla="*/ 2530312 w 6175063"/>
              <a:gd name="connsiteY1051" fmla="*/ 5056270 h 5486400"/>
              <a:gd name="connsiteX1052" fmla="*/ 2539007 w 6175063"/>
              <a:gd name="connsiteY1052" fmla="*/ 5063227 h 5486400"/>
              <a:gd name="connsiteX1053" fmla="*/ 2539007 w 6175063"/>
              <a:gd name="connsiteY1053" fmla="*/ 5065545 h 5486400"/>
              <a:gd name="connsiteX1054" fmla="*/ 2536834 w 6175063"/>
              <a:gd name="connsiteY1054" fmla="*/ 5067864 h 5486400"/>
              <a:gd name="connsiteX1055" fmla="*/ 2530312 w 6175063"/>
              <a:gd name="connsiteY1055" fmla="*/ 5060908 h 5486400"/>
              <a:gd name="connsiteX1056" fmla="*/ 2530312 w 6175063"/>
              <a:gd name="connsiteY1056" fmla="*/ 5056270 h 5486400"/>
              <a:gd name="connsiteX1057" fmla="*/ 5111951 w 6175063"/>
              <a:gd name="connsiteY1057" fmla="*/ 5054821 h 5486400"/>
              <a:gd name="connsiteX1058" fmla="*/ 5133085 w 6175063"/>
              <a:gd name="connsiteY1058" fmla="*/ 5067574 h 5486400"/>
              <a:gd name="connsiteX1059" fmla="*/ 5137915 w 6175063"/>
              <a:gd name="connsiteY1059" fmla="*/ 5072211 h 5486400"/>
              <a:gd name="connsiteX1060" fmla="*/ 5142747 w 6175063"/>
              <a:gd name="connsiteY1060" fmla="*/ 5076849 h 5486400"/>
              <a:gd name="connsiteX1061" fmla="*/ 5145161 w 6175063"/>
              <a:gd name="connsiteY1061" fmla="*/ 5081486 h 5486400"/>
              <a:gd name="connsiteX1062" fmla="*/ 5142747 w 6175063"/>
              <a:gd name="connsiteY1062" fmla="*/ 5081486 h 5486400"/>
              <a:gd name="connsiteX1063" fmla="*/ 5125839 w 6175063"/>
              <a:gd name="connsiteY1063" fmla="*/ 5069892 h 5486400"/>
              <a:gd name="connsiteX1064" fmla="*/ 5128255 w 6175063"/>
              <a:gd name="connsiteY1064" fmla="*/ 5069892 h 5486400"/>
              <a:gd name="connsiteX1065" fmla="*/ 5133085 w 6175063"/>
              <a:gd name="connsiteY1065" fmla="*/ 5069892 h 5486400"/>
              <a:gd name="connsiteX1066" fmla="*/ 5125839 w 6175063"/>
              <a:gd name="connsiteY1066" fmla="*/ 5065255 h 5486400"/>
              <a:gd name="connsiteX1067" fmla="*/ 5118593 w 6175063"/>
              <a:gd name="connsiteY1067" fmla="*/ 5060618 h 5486400"/>
              <a:gd name="connsiteX1068" fmla="*/ 5116177 w 6175063"/>
              <a:gd name="connsiteY1068" fmla="*/ 5062936 h 5486400"/>
              <a:gd name="connsiteX1069" fmla="*/ 5113763 w 6175063"/>
              <a:gd name="connsiteY1069" fmla="*/ 5060618 h 5486400"/>
              <a:gd name="connsiteX1070" fmla="*/ 5111347 w 6175063"/>
              <a:gd name="connsiteY1070" fmla="*/ 5055980 h 5486400"/>
              <a:gd name="connsiteX1071" fmla="*/ 5108931 w 6175063"/>
              <a:gd name="connsiteY1071" fmla="*/ 5055980 h 5486400"/>
              <a:gd name="connsiteX1072" fmla="*/ 5111951 w 6175063"/>
              <a:gd name="connsiteY1072" fmla="*/ 5054821 h 5486400"/>
              <a:gd name="connsiteX1073" fmla="*/ 5240947 w 6175063"/>
              <a:gd name="connsiteY1073" fmla="*/ 5054530 h 5486400"/>
              <a:gd name="connsiteX1074" fmla="*/ 5246713 w 6175063"/>
              <a:gd name="connsiteY1074" fmla="*/ 5058376 h 5486400"/>
              <a:gd name="connsiteX1075" fmla="*/ 5247610 w 6175063"/>
              <a:gd name="connsiteY1075" fmla="*/ 5058826 h 5486400"/>
              <a:gd name="connsiteX1076" fmla="*/ 5249021 w 6175063"/>
              <a:gd name="connsiteY1076" fmla="*/ 5059813 h 5486400"/>
              <a:gd name="connsiteX1077" fmla="*/ 5249021 w 6175063"/>
              <a:gd name="connsiteY1077" fmla="*/ 5062067 h 5486400"/>
              <a:gd name="connsiteX1078" fmla="*/ 5384719 w 6175063"/>
              <a:gd name="connsiteY1078" fmla="*/ 5053372 h 5486400"/>
              <a:gd name="connsiteX1079" fmla="*/ 5391834 w 6175063"/>
              <a:gd name="connsiteY1079" fmla="*/ 5058083 h 5486400"/>
              <a:gd name="connsiteX1080" fmla="*/ 5408434 w 6175063"/>
              <a:gd name="connsiteY1080" fmla="*/ 5067503 h 5486400"/>
              <a:gd name="connsiteX1081" fmla="*/ 5401319 w 6175063"/>
              <a:gd name="connsiteY1081" fmla="*/ 5067503 h 5486400"/>
              <a:gd name="connsiteX1082" fmla="*/ 5394205 w 6175063"/>
              <a:gd name="connsiteY1082" fmla="*/ 5072212 h 5486400"/>
              <a:gd name="connsiteX1083" fmla="*/ 5384719 w 6175063"/>
              <a:gd name="connsiteY1083" fmla="*/ 5058083 h 5486400"/>
              <a:gd name="connsiteX1084" fmla="*/ 5384719 w 6175063"/>
              <a:gd name="connsiteY1084" fmla="*/ 5053372 h 5486400"/>
              <a:gd name="connsiteX1085" fmla="*/ 5238759 w 6175063"/>
              <a:gd name="connsiteY1085" fmla="*/ 5052909 h 5486400"/>
              <a:gd name="connsiteX1086" fmla="*/ 5239359 w 6175063"/>
              <a:gd name="connsiteY1086" fmla="*/ 5053050 h 5486400"/>
              <a:gd name="connsiteX1087" fmla="*/ 5239363 w 6175063"/>
              <a:gd name="connsiteY1087" fmla="*/ 5053053 h 5486400"/>
              <a:gd name="connsiteX1088" fmla="*/ 5240947 w 6175063"/>
              <a:gd name="connsiteY1088" fmla="*/ 5054530 h 5486400"/>
              <a:gd name="connsiteX1089" fmla="*/ 5239607 w 6175063"/>
              <a:gd name="connsiteY1089" fmla="*/ 5053638 h 5486400"/>
              <a:gd name="connsiteX1090" fmla="*/ 5091001 w 6175063"/>
              <a:gd name="connsiteY1090" fmla="*/ 5051565 h 5486400"/>
              <a:gd name="connsiteX1091" fmla="*/ 5104618 w 6175063"/>
              <a:gd name="connsiteY1091" fmla="*/ 5058376 h 5486400"/>
              <a:gd name="connsiteX1092" fmla="*/ 5106987 w 6175063"/>
              <a:gd name="connsiteY1092" fmla="*/ 5063114 h 5486400"/>
              <a:gd name="connsiteX1093" fmla="*/ 5104618 w 6175063"/>
              <a:gd name="connsiteY1093" fmla="*/ 5060745 h 5486400"/>
              <a:gd name="connsiteX1094" fmla="*/ 5092777 w 6175063"/>
              <a:gd name="connsiteY1094" fmla="*/ 5053638 h 5486400"/>
              <a:gd name="connsiteX1095" fmla="*/ 4663542 w 6175063"/>
              <a:gd name="connsiteY1095" fmla="*/ 5050474 h 5486400"/>
              <a:gd name="connsiteX1096" fmla="*/ 4663542 w 6175063"/>
              <a:gd name="connsiteY1096" fmla="*/ 5055305 h 5486400"/>
              <a:gd name="connsiteX1097" fmla="*/ 4640355 w 6175063"/>
              <a:gd name="connsiteY1097" fmla="*/ 5055305 h 5486400"/>
              <a:gd name="connsiteX1098" fmla="*/ 4663542 w 6175063"/>
              <a:gd name="connsiteY1098" fmla="*/ 5050474 h 5486400"/>
              <a:gd name="connsiteX1099" fmla="*/ 5088514 w 6175063"/>
              <a:gd name="connsiteY1099" fmla="*/ 5049373 h 5486400"/>
              <a:gd name="connsiteX1100" fmla="*/ 5089224 w 6175063"/>
              <a:gd name="connsiteY1100" fmla="*/ 5049491 h 5486400"/>
              <a:gd name="connsiteX1101" fmla="*/ 5091001 w 6175063"/>
              <a:gd name="connsiteY1101" fmla="*/ 5051565 h 5486400"/>
              <a:gd name="connsiteX1102" fmla="*/ 5090409 w 6175063"/>
              <a:gd name="connsiteY1102" fmla="*/ 5051269 h 5486400"/>
              <a:gd name="connsiteX1103" fmla="*/ 5507705 w 6175063"/>
              <a:gd name="connsiteY1103" fmla="*/ 5049025 h 5486400"/>
              <a:gd name="connsiteX1104" fmla="*/ 5509879 w 6175063"/>
              <a:gd name="connsiteY1104" fmla="*/ 5053373 h 5486400"/>
              <a:gd name="connsiteX1105" fmla="*/ 5505531 w 6175063"/>
              <a:gd name="connsiteY1105" fmla="*/ 5053373 h 5486400"/>
              <a:gd name="connsiteX1106" fmla="*/ 5507705 w 6175063"/>
              <a:gd name="connsiteY1106" fmla="*/ 5049025 h 5486400"/>
              <a:gd name="connsiteX1107" fmla="*/ 5104618 w 6175063"/>
              <a:gd name="connsiteY1107" fmla="*/ 5046530 h 5486400"/>
              <a:gd name="connsiteX1108" fmla="*/ 5107615 w 6175063"/>
              <a:gd name="connsiteY1108" fmla="*/ 5049528 h 5486400"/>
              <a:gd name="connsiteX1109" fmla="*/ 5104024 w 6175063"/>
              <a:gd name="connsiteY1109" fmla="*/ 5047521 h 5486400"/>
              <a:gd name="connsiteX1110" fmla="*/ 4263561 w 6175063"/>
              <a:gd name="connsiteY1110" fmla="*/ 5046126 h 5486400"/>
              <a:gd name="connsiteX1111" fmla="*/ 4265977 w 6175063"/>
              <a:gd name="connsiteY1111" fmla="*/ 5046126 h 5486400"/>
              <a:gd name="connsiteX1112" fmla="*/ 4268393 w 6175063"/>
              <a:gd name="connsiteY1112" fmla="*/ 5046126 h 5486400"/>
              <a:gd name="connsiteX1113" fmla="*/ 4270808 w 6175063"/>
              <a:gd name="connsiteY1113" fmla="*/ 5049024 h 5486400"/>
              <a:gd name="connsiteX1114" fmla="*/ 4268393 w 6175063"/>
              <a:gd name="connsiteY1114" fmla="*/ 5049024 h 5486400"/>
              <a:gd name="connsiteX1115" fmla="*/ 4263561 w 6175063"/>
              <a:gd name="connsiteY1115" fmla="*/ 5046126 h 5486400"/>
              <a:gd name="connsiteX1116" fmla="*/ 5223358 w 6175063"/>
              <a:gd name="connsiteY1116" fmla="*/ 5043469 h 5486400"/>
              <a:gd name="connsiteX1117" fmla="*/ 5229698 w 6175063"/>
              <a:gd name="connsiteY1117" fmla="*/ 5046287 h 5486400"/>
              <a:gd name="connsiteX1118" fmla="*/ 5233233 w 6175063"/>
              <a:gd name="connsiteY1118" fmla="*/ 5048762 h 5486400"/>
              <a:gd name="connsiteX1119" fmla="*/ 5237535 w 6175063"/>
              <a:gd name="connsiteY1119" fmla="*/ 5051860 h 5486400"/>
              <a:gd name="connsiteX1120" fmla="*/ 5238759 w 6175063"/>
              <a:gd name="connsiteY1120" fmla="*/ 5052909 h 5486400"/>
              <a:gd name="connsiteX1121" fmla="*/ 5229698 w 6175063"/>
              <a:gd name="connsiteY1121" fmla="*/ 5050796 h 5486400"/>
              <a:gd name="connsiteX1122" fmla="*/ 5222453 w 6175063"/>
              <a:gd name="connsiteY1122" fmla="*/ 5044033 h 5486400"/>
              <a:gd name="connsiteX1123" fmla="*/ 5223358 w 6175063"/>
              <a:gd name="connsiteY1123" fmla="*/ 5043469 h 5486400"/>
              <a:gd name="connsiteX1124" fmla="*/ 2511473 w 6175063"/>
              <a:gd name="connsiteY1124" fmla="*/ 5043228 h 5486400"/>
              <a:gd name="connsiteX1125" fmla="*/ 2513750 w 6175063"/>
              <a:gd name="connsiteY1125" fmla="*/ 5043228 h 5486400"/>
              <a:gd name="connsiteX1126" fmla="*/ 2516028 w 6175063"/>
              <a:gd name="connsiteY1126" fmla="*/ 5045644 h 5486400"/>
              <a:gd name="connsiteX1127" fmla="*/ 2522860 w 6175063"/>
              <a:gd name="connsiteY1127" fmla="*/ 5045644 h 5486400"/>
              <a:gd name="connsiteX1128" fmla="*/ 2525138 w 6175063"/>
              <a:gd name="connsiteY1128" fmla="*/ 5045644 h 5486400"/>
              <a:gd name="connsiteX1129" fmla="*/ 2525138 w 6175063"/>
              <a:gd name="connsiteY1129" fmla="*/ 5048059 h 5486400"/>
              <a:gd name="connsiteX1130" fmla="*/ 2525138 w 6175063"/>
              <a:gd name="connsiteY1130" fmla="*/ 5050475 h 5486400"/>
              <a:gd name="connsiteX1131" fmla="*/ 2516028 w 6175063"/>
              <a:gd name="connsiteY1131" fmla="*/ 5050475 h 5486400"/>
              <a:gd name="connsiteX1132" fmla="*/ 2511473 w 6175063"/>
              <a:gd name="connsiteY1132" fmla="*/ 5043228 h 5486400"/>
              <a:gd name="connsiteX1133" fmla="*/ 4256316 w 6175063"/>
              <a:gd name="connsiteY1133" fmla="*/ 5043227 h 5486400"/>
              <a:gd name="connsiteX1134" fmla="*/ 4266461 w 6175063"/>
              <a:gd name="connsiteY1134" fmla="*/ 5049024 h 5486400"/>
              <a:gd name="connsiteX1135" fmla="*/ 4263925 w 6175063"/>
              <a:gd name="connsiteY1135" fmla="*/ 5049024 h 5486400"/>
              <a:gd name="connsiteX1136" fmla="*/ 4256316 w 6175063"/>
              <a:gd name="connsiteY1136" fmla="*/ 5043227 h 5486400"/>
              <a:gd name="connsiteX1137" fmla="*/ 5346119 w 6175063"/>
              <a:gd name="connsiteY1137" fmla="*/ 5041778 h 5486400"/>
              <a:gd name="connsiteX1138" fmla="*/ 5353365 w 6175063"/>
              <a:gd name="connsiteY1138" fmla="*/ 5048300 h 5486400"/>
              <a:gd name="connsiteX1139" fmla="*/ 5346119 w 6175063"/>
              <a:gd name="connsiteY1139" fmla="*/ 5041778 h 5486400"/>
              <a:gd name="connsiteX1140" fmla="*/ 4238443 w 6175063"/>
              <a:gd name="connsiteY1140" fmla="*/ 5039847 h 5486400"/>
              <a:gd name="connsiteX1141" fmla="*/ 4239288 w 6175063"/>
              <a:gd name="connsiteY1141" fmla="*/ 5040088 h 5486400"/>
              <a:gd name="connsiteX1142" fmla="*/ 4239892 w 6175063"/>
              <a:gd name="connsiteY1142" fmla="*/ 5041295 h 5486400"/>
              <a:gd name="connsiteX1143" fmla="*/ 3337520 w 6175063"/>
              <a:gd name="connsiteY1143" fmla="*/ 5038880 h 5486400"/>
              <a:gd name="connsiteX1144" fmla="*/ 3336070 w 6175063"/>
              <a:gd name="connsiteY1144" fmla="*/ 5043711 h 5486400"/>
              <a:gd name="connsiteX1145" fmla="*/ 3337520 w 6175063"/>
              <a:gd name="connsiteY1145" fmla="*/ 5038880 h 5486400"/>
              <a:gd name="connsiteX1146" fmla="*/ 3281665 w 6175063"/>
              <a:gd name="connsiteY1146" fmla="*/ 5038830 h 5486400"/>
              <a:gd name="connsiteX1147" fmla="*/ 3285808 w 6175063"/>
              <a:gd name="connsiteY1147" fmla="*/ 5041791 h 5486400"/>
              <a:gd name="connsiteX1148" fmla="*/ 3281072 w 6175063"/>
              <a:gd name="connsiteY1148" fmla="*/ 5039422 h 5486400"/>
              <a:gd name="connsiteX1149" fmla="*/ 3281665 w 6175063"/>
              <a:gd name="connsiteY1149" fmla="*/ 5038830 h 5486400"/>
              <a:gd name="connsiteX1150" fmla="*/ 5249021 w 6175063"/>
              <a:gd name="connsiteY1150" fmla="*/ 5035982 h 5486400"/>
              <a:gd name="connsiteX1151" fmla="*/ 5253795 w 6175063"/>
              <a:gd name="connsiteY1151" fmla="*/ 5038397 h 5486400"/>
              <a:gd name="connsiteX1152" fmla="*/ 5268117 w 6175063"/>
              <a:gd name="connsiteY1152" fmla="*/ 5050474 h 5486400"/>
              <a:gd name="connsiteX1153" fmla="*/ 5265729 w 6175063"/>
              <a:gd name="connsiteY1153" fmla="*/ 5045644 h 5486400"/>
              <a:gd name="connsiteX1154" fmla="*/ 5275277 w 6175063"/>
              <a:gd name="connsiteY1154" fmla="*/ 5052889 h 5486400"/>
              <a:gd name="connsiteX1155" fmla="*/ 5284825 w 6175063"/>
              <a:gd name="connsiteY1155" fmla="*/ 5060136 h 5486400"/>
              <a:gd name="connsiteX1156" fmla="*/ 5289599 w 6175063"/>
              <a:gd name="connsiteY1156" fmla="*/ 5064967 h 5486400"/>
              <a:gd name="connsiteX1157" fmla="*/ 5287211 w 6175063"/>
              <a:gd name="connsiteY1157" fmla="*/ 5064967 h 5486400"/>
              <a:gd name="connsiteX1158" fmla="*/ 5282438 w 6175063"/>
              <a:gd name="connsiteY1158" fmla="*/ 5060136 h 5486400"/>
              <a:gd name="connsiteX1159" fmla="*/ 5277664 w 6175063"/>
              <a:gd name="connsiteY1159" fmla="*/ 5057720 h 5486400"/>
              <a:gd name="connsiteX1160" fmla="*/ 5287211 w 6175063"/>
              <a:gd name="connsiteY1160" fmla="*/ 5067382 h 5486400"/>
              <a:gd name="connsiteX1161" fmla="*/ 5280051 w 6175063"/>
              <a:gd name="connsiteY1161" fmla="*/ 5067382 h 5486400"/>
              <a:gd name="connsiteX1162" fmla="*/ 5272891 w 6175063"/>
              <a:gd name="connsiteY1162" fmla="*/ 5060136 h 5486400"/>
              <a:gd name="connsiteX1163" fmla="*/ 5275277 w 6175063"/>
              <a:gd name="connsiteY1163" fmla="*/ 5060136 h 5486400"/>
              <a:gd name="connsiteX1164" fmla="*/ 5265729 w 6175063"/>
              <a:gd name="connsiteY1164" fmla="*/ 5052889 h 5486400"/>
              <a:gd name="connsiteX1165" fmla="*/ 5258569 w 6175063"/>
              <a:gd name="connsiteY1165" fmla="*/ 5045644 h 5486400"/>
              <a:gd name="connsiteX1166" fmla="*/ 5249021 w 6175063"/>
              <a:gd name="connsiteY1166" fmla="*/ 5035982 h 5486400"/>
              <a:gd name="connsiteX1167" fmla="*/ 5201198 w 6175063"/>
              <a:gd name="connsiteY1167" fmla="*/ 5034532 h 5486400"/>
              <a:gd name="connsiteX1168" fmla="*/ 5206270 w 6175063"/>
              <a:gd name="connsiteY1168" fmla="*/ 5036947 h 5486400"/>
              <a:gd name="connsiteX1169" fmla="*/ 5211343 w 6175063"/>
              <a:gd name="connsiteY1169" fmla="*/ 5039363 h 5486400"/>
              <a:gd name="connsiteX1170" fmla="*/ 5208807 w 6175063"/>
              <a:gd name="connsiteY1170" fmla="*/ 5041778 h 5486400"/>
              <a:gd name="connsiteX1171" fmla="*/ 5201198 w 6175063"/>
              <a:gd name="connsiteY1171" fmla="*/ 5034532 h 5486400"/>
              <a:gd name="connsiteX1172" fmla="*/ 2520757 w 6175063"/>
              <a:gd name="connsiteY1172" fmla="*/ 5033144 h 5486400"/>
              <a:gd name="connsiteX1173" fmla="*/ 2524878 w 6175063"/>
              <a:gd name="connsiteY1173" fmla="*/ 5034050 h 5486400"/>
              <a:gd name="connsiteX1174" fmla="*/ 2527233 w 6175063"/>
              <a:gd name="connsiteY1174" fmla="*/ 5036465 h 5486400"/>
              <a:gd name="connsiteX1175" fmla="*/ 2539008 w 6175063"/>
              <a:gd name="connsiteY1175" fmla="*/ 5041296 h 5486400"/>
              <a:gd name="connsiteX1176" fmla="*/ 2531943 w 6175063"/>
              <a:gd name="connsiteY1176" fmla="*/ 5043711 h 5486400"/>
              <a:gd name="connsiteX1177" fmla="*/ 2527233 w 6175063"/>
              <a:gd name="connsiteY1177" fmla="*/ 5041296 h 5486400"/>
              <a:gd name="connsiteX1178" fmla="*/ 2524878 w 6175063"/>
              <a:gd name="connsiteY1178" fmla="*/ 5038881 h 5486400"/>
              <a:gd name="connsiteX1179" fmla="*/ 2520168 w 6175063"/>
              <a:gd name="connsiteY1179" fmla="*/ 5034050 h 5486400"/>
              <a:gd name="connsiteX1180" fmla="*/ 2520757 w 6175063"/>
              <a:gd name="connsiteY1180" fmla="*/ 5033144 h 5486400"/>
              <a:gd name="connsiteX1181" fmla="*/ 4254866 w 6175063"/>
              <a:gd name="connsiteY1181" fmla="*/ 5032440 h 5486400"/>
              <a:gd name="connsiteX1182" fmla="*/ 4263883 w 6175063"/>
              <a:gd name="connsiteY1182" fmla="*/ 5036948 h 5486400"/>
              <a:gd name="connsiteX1183" fmla="*/ 4270647 w 6175063"/>
              <a:gd name="connsiteY1183" fmla="*/ 5043711 h 5486400"/>
              <a:gd name="connsiteX1184" fmla="*/ 4275155 w 6175063"/>
              <a:gd name="connsiteY1184" fmla="*/ 5050474 h 5486400"/>
              <a:gd name="connsiteX1185" fmla="*/ 4270647 w 6175063"/>
              <a:gd name="connsiteY1185" fmla="*/ 5045965 h 5486400"/>
              <a:gd name="connsiteX1186" fmla="*/ 4266137 w 6175063"/>
              <a:gd name="connsiteY1186" fmla="*/ 5041456 h 5486400"/>
              <a:gd name="connsiteX1187" fmla="*/ 4254866 w 6175063"/>
              <a:gd name="connsiteY1187" fmla="*/ 5032440 h 5486400"/>
              <a:gd name="connsiteX1188" fmla="*/ 4249069 w 6175063"/>
              <a:gd name="connsiteY1188" fmla="*/ 5030185 h 5486400"/>
              <a:gd name="connsiteX1189" fmla="*/ 4254287 w 6175063"/>
              <a:gd name="connsiteY1189" fmla="*/ 5032358 h 5486400"/>
              <a:gd name="connsiteX1190" fmla="*/ 4262113 w 6175063"/>
              <a:gd name="connsiteY1190" fmla="*/ 5038880 h 5486400"/>
              <a:gd name="connsiteX1191" fmla="*/ 4256895 w 6175063"/>
              <a:gd name="connsiteY1191" fmla="*/ 5036706 h 5486400"/>
              <a:gd name="connsiteX1192" fmla="*/ 4251679 w 6175063"/>
              <a:gd name="connsiteY1192" fmla="*/ 5034533 h 5486400"/>
              <a:gd name="connsiteX1193" fmla="*/ 4249069 w 6175063"/>
              <a:gd name="connsiteY1193" fmla="*/ 5030185 h 5486400"/>
              <a:gd name="connsiteX1194" fmla="*/ 2440461 w 6175063"/>
              <a:gd name="connsiteY1194" fmla="*/ 5030185 h 5486400"/>
              <a:gd name="connsiteX1195" fmla="*/ 2442780 w 6175063"/>
              <a:gd name="connsiteY1195" fmla="*/ 5030185 h 5486400"/>
              <a:gd name="connsiteX1196" fmla="*/ 2459011 w 6175063"/>
              <a:gd name="connsiteY1196" fmla="*/ 5039294 h 5486400"/>
              <a:gd name="connsiteX1197" fmla="*/ 2463648 w 6175063"/>
              <a:gd name="connsiteY1197" fmla="*/ 5039294 h 5486400"/>
              <a:gd name="connsiteX1198" fmla="*/ 2449736 w 6175063"/>
              <a:gd name="connsiteY1198" fmla="*/ 5039294 h 5486400"/>
              <a:gd name="connsiteX1199" fmla="*/ 2442780 w 6175063"/>
              <a:gd name="connsiteY1199" fmla="*/ 5032462 h 5486400"/>
              <a:gd name="connsiteX1200" fmla="*/ 2440461 w 6175063"/>
              <a:gd name="connsiteY1200" fmla="*/ 5030185 h 5486400"/>
              <a:gd name="connsiteX1201" fmla="*/ 4232043 w 6175063"/>
              <a:gd name="connsiteY1201" fmla="*/ 5027709 h 5486400"/>
              <a:gd name="connsiteX1202" fmla="*/ 4237477 w 6175063"/>
              <a:gd name="connsiteY1202" fmla="*/ 5029219 h 5486400"/>
              <a:gd name="connsiteX1203" fmla="*/ 4239892 w 6175063"/>
              <a:gd name="connsiteY1203" fmla="*/ 5029219 h 5486400"/>
              <a:gd name="connsiteX1204" fmla="*/ 4239892 w 6175063"/>
              <a:gd name="connsiteY1204" fmla="*/ 5031634 h 5486400"/>
              <a:gd name="connsiteX1205" fmla="*/ 4242307 w 6175063"/>
              <a:gd name="connsiteY1205" fmla="*/ 5034050 h 5486400"/>
              <a:gd name="connsiteX1206" fmla="*/ 4244723 w 6175063"/>
              <a:gd name="connsiteY1206" fmla="*/ 5041295 h 5486400"/>
              <a:gd name="connsiteX1207" fmla="*/ 4249553 w 6175063"/>
              <a:gd name="connsiteY1207" fmla="*/ 5043711 h 5486400"/>
              <a:gd name="connsiteX1208" fmla="*/ 4242307 w 6175063"/>
              <a:gd name="connsiteY1208" fmla="*/ 5041295 h 5486400"/>
              <a:gd name="connsiteX1209" fmla="*/ 4232645 w 6175063"/>
              <a:gd name="connsiteY1209" fmla="*/ 5034050 h 5486400"/>
              <a:gd name="connsiteX1210" fmla="*/ 4237477 w 6175063"/>
              <a:gd name="connsiteY1210" fmla="*/ 5038881 h 5486400"/>
              <a:gd name="connsiteX1211" fmla="*/ 4238443 w 6175063"/>
              <a:gd name="connsiteY1211" fmla="*/ 5039847 h 5486400"/>
              <a:gd name="connsiteX1212" fmla="*/ 4235061 w 6175063"/>
              <a:gd name="connsiteY1212" fmla="*/ 5038881 h 5486400"/>
              <a:gd name="connsiteX1213" fmla="*/ 4230230 w 6175063"/>
              <a:gd name="connsiteY1213" fmla="*/ 5031634 h 5486400"/>
              <a:gd name="connsiteX1214" fmla="*/ 4232043 w 6175063"/>
              <a:gd name="connsiteY1214" fmla="*/ 5027709 h 5486400"/>
              <a:gd name="connsiteX1215" fmla="*/ 4999758 w 6175063"/>
              <a:gd name="connsiteY1215" fmla="*/ 5027286 h 5486400"/>
              <a:gd name="connsiteX1216" fmla="*/ 5004589 w 6175063"/>
              <a:gd name="connsiteY1216" fmla="*/ 5029460 h 5486400"/>
              <a:gd name="connsiteX1217" fmla="*/ 5007005 w 6175063"/>
              <a:gd name="connsiteY1217" fmla="*/ 5031634 h 5486400"/>
              <a:gd name="connsiteX1218" fmla="*/ 5002173 w 6175063"/>
              <a:gd name="connsiteY1218" fmla="*/ 5029460 h 5486400"/>
              <a:gd name="connsiteX1219" fmla="*/ 4999758 w 6175063"/>
              <a:gd name="connsiteY1219" fmla="*/ 5027286 h 5486400"/>
              <a:gd name="connsiteX1220" fmla="*/ 3270856 w 6175063"/>
              <a:gd name="connsiteY1220" fmla="*/ 5027286 h 5486400"/>
              <a:gd name="connsiteX1221" fmla="*/ 3270856 w 6175063"/>
              <a:gd name="connsiteY1221" fmla="*/ 5029460 h 5486400"/>
              <a:gd name="connsiteX1222" fmla="*/ 3270856 w 6175063"/>
              <a:gd name="connsiteY1222" fmla="*/ 5027286 h 5486400"/>
              <a:gd name="connsiteX1223" fmla="*/ 2512921 w 6175063"/>
              <a:gd name="connsiteY1223" fmla="*/ 5024388 h 5486400"/>
              <a:gd name="connsiteX1224" fmla="*/ 2515820 w 6175063"/>
              <a:gd name="connsiteY1224" fmla="*/ 5027286 h 5486400"/>
              <a:gd name="connsiteX1225" fmla="*/ 2512921 w 6175063"/>
              <a:gd name="connsiteY1225" fmla="*/ 5027286 h 5486400"/>
              <a:gd name="connsiteX1226" fmla="*/ 2512921 w 6175063"/>
              <a:gd name="connsiteY1226" fmla="*/ 5024388 h 5486400"/>
              <a:gd name="connsiteX1227" fmla="*/ 4240374 w 6175063"/>
              <a:gd name="connsiteY1227" fmla="*/ 5022938 h 5486400"/>
              <a:gd name="connsiteX1228" fmla="*/ 4249069 w 6175063"/>
              <a:gd name="connsiteY1228" fmla="*/ 5030185 h 5486400"/>
              <a:gd name="connsiteX1229" fmla="*/ 4246896 w 6175063"/>
              <a:gd name="connsiteY1229" fmla="*/ 5030185 h 5486400"/>
              <a:gd name="connsiteX1230" fmla="*/ 4244722 w 6175063"/>
              <a:gd name="connsiteY1230" fmla="*/ 5027769 h 5486400"/>
              <a:gd name="connsiteX1231" fmla="*/ 4240374 w 6175063"/>
              <a:gd name="connsiteY1231" fmla="*/ 5025354 h 5486400"/>
              <a:gd name="connsiteX1232" fmla="*/ 4240374 w 6175063"/>
              <a:gd name="connsiteY1232" fmla="*/ 5022938 h 5486400"/>
              <a:gd name="connsiteX1233" fmla="*/ 3259263 w 6175063"/>
              <a:gd name="connsiteY1233" fmla="*/ 5017142 h 5486400"/>
              <a:gd name="connsiteX1234" fmla="*/ 3261678 w 6175063"/>
              <a:gd name="connsiteY1234" fmla="*/ 5019558 h 5486400"/>
              <a:gd name="connsiteX1235" fmla="*/ 3266509 w 6175063"/>
              <a:gd name="connsiteY1235" fmla="*/ 5021973 h 5486400"/>
              <a:gd name="connsiteX1236" fmla="*/ 3264093 w 6175063"/>
              <a:gd name="connsiteY1236" fmla="*/ 5024389 h 5486400"/>
              <a:gd name="connsiteX1237" fmla="*/ 3261678 w 6175063"/>
              <a:gd name="connsiteY1237" fmla="*/ 5024389 h 5486400"/>
              <a:gd name="connsiteX1238" fmla="*/ 3261678 w 6175063"/>
              <a:gd name="connsiteY1238" fmla="*/ 5021973 h 5486400"/>
              <a:gd name="connsiteX1239" fmla="*/ 3259263 w 6175063"/>
              <a:gd name="connsiteY1239" fmla="*/ 5019558 h 5486400"/>
              <a:gd name="connsiteX1240" fmla="*/ 3259263 w 6175063"/>
              <a:gd name="connsiteY1240" fmla="*/ 5017142 h 5486400"/>
              <a:gd name="connsiteX1241" fmla="*/ 2496981 w 6175063"/>
              <a:gd name="connsiteY1241" fmla="*/ 5017142 h 5486400"/>
              <a:gd name="connsiteX1242" fmla="*/ 2501536 w 6175063"/>
              <a:gd name="connsiteY1242" fmla="*/ 5019751 h 5486400"/>
              <a:gd name="connsiteX1243" fmla="*/ 2510646 w 6175063"/>
              <a:gd name="connsiteY1243" fmla="*/ 5027578 h 5486400"/>
              <a:gd name="connsiteX1244" fmla="*/ 2512922 w 6175063"/>
              <a:gd name="connsiteY1244" fmla="*/ 5030186 h 5486400"/>
              <a:gd name="connsiteX1245" fmla="*/ 2501536 w 6175063"/>
              <a:gd name="connsiteY1245" fmla="*/ 5022359 h 5486400"/>
              <a:gd name="connsiteX1246" fmla="*/ 2501536 w 6175063"/>
              <a:gd name="connsiteY1246" fmla="*/ 5024969 h 5486400"/>
              <a:gd name="connsiteX1247" fmla="*/ 2499258 w 6175063"/>
              <a:gd name="connsiteY1247" fmla="*/ 5024969 h 5486400"/>
              <a:gd name="connsiteX1248" fmla="*/ 2496981 w 6175063"/>
              <a:gd name="connsiteY1248" fmla="*/ 5022359 h 5486400"/>
              <a:gd name="connsiteX1249" fmla="*/ 2496981 w 6175063"/>
              <a:gd name="connsiteY1249" fmla="*/ 5019751 h 5486400"/>
              <a:gd name="connsiteX1250" fmla="*/ 2496981 w 6175063"/>
              <a:gd name="connsiteY1250" fmla="*/ 5017142 h 5486400"/>
              <a:gd name="connsiteX1251" fmla="*/ 5278005 w 6175063"/>
              <a:gd name="connsiteY1251" fmla="*/ 5009896 h 5486400"/>
              <a:gd name="connsiteX1252" fmla="*/ 5285252 w 6175063"/>
              <a:gd name="connsiteY1252" fmla="*/ 5015693 h 5486400"/>
              <a:gd name="connsiteX1253" fmla="*/ 5278005 w 6175063"/>
              <a:gd name="connsiteY1253" fmla="*/ 5009896 h 5486400"/>
              <a:gd name="connsiteX1254" fmla="*/ 4907589 w 6175063"/>
              <a:gd name="connsiteY1254" fmla="*/ 5008447 h 5486400"/>
              <a:gd name="connsiteX1255" fmla="*/ 4927299 w 6175063"/>
              <a:gd name="connsiteY1255" fmla="*/ 5034533 h 5486400"/>
              <a:gd name="connsiteX1256" fmla="*/ 4914980 w 6175063"/>
              <a:gd name="connsiteY1256" fmla="*/ 5032162 h 5486400"/>
              <a:gd name="connsiteX1257" fmla="*/ 4917444 w 6175063"/>
              <a:gd name="connsiteY1257" fmla="*/ 5027419 h 5486400"/>
              <a:gd name="connsiteX1258" fmla="*/ 4902661 w 6175063"/>
              <a:gd name="connsiteY1258" fmla="*/ 5010819 h 5486400"/>
              <a:gd name="connsiteX1259" fmla="*/ 4907589 w 6175063"/>
              <a:gd name="connsiteY1259" fmla="*/ 5008447 h 5486400"/>
              <a:gd name="connsiteX1260" fmla="*/ 2539111 w 6175063"/>
              <a:gd name="connsiteY1260" fmla="*/ 5008447 h 5486400"/>
              <a:gd name="connsiteX1261" fmla="*/ 2534350 w 6175063"/>
              <a:gd name="connsiteY1261" fmla="*/ 5025047 h 5486400"/>
              <a:gd name="connsiteX1262" fmla="*/ 2531969 w 6175063"/>
              <a:gd name="connsiteY1262" fmla="*/ 5027419 h 5486400"/>
              <a:gd name="connsiteX1263" fmla="*/ 2527207 w 6175063"/>
              <a:gd name="connsiteY1263" fmla="*/ 5034533 h 5486400"/>
              <a:gd name="connsiteX1264" fmla="*/ 2520064 w 6175063"/>
              <a:gd name="connsiteY1264" fmla="*/ 5027419 h 5486400"/>
              <a:gd name="connsiteX1265" fmla="*/ 2512921 w 6175063"/>
              <a:gd name="connsiteY1265" fmla="*/ 5022676 h 5486400"/>
              <a:gd name="connsiteX1266" fmla="*/ 2512921 w 6175063"/>
              <a:gd name="connsiteY1266" fmla="*/ 5020305 h 5486400"/>
              <a:gd name="connsiteX1267" fmla="*/ 2522446 w 6175063"/>
              <a:gd name="connsiteY1267" fmla="*/ 5017933 h 5486400"/>
              <a:gd name="connsiteX1268" fmla="*/ 2531969 w 6175063"/>
              <a:gd name="connsiteY1268" fmla="*/ 5015561 h 5486400"/>
              <a:gd name="connsiteX1269" fmla="*/ 2539111 w 6175063"/>
              <a:gd name="connsiteY1269" fmla="*/ 5008447 h 5486400"/>
              <a:gd name="connsiteX1270" fmla="*/ 5204085 w 6175063"/>
              <a:gd name="connsiteY1270" fmla="*/ 5006253 h 5486400"/>
              <a:gd name="connsiteX1271" fmla="*/ 5206453 w 6175063"/>
              <a:gd name="connsiteY1271" fmla="*/ 5008621 h 5486400"/>
              <a:gd name="connsiteX1272" fmla="*/ 5206452 w 6175063"/>
              <a:gd name="connsiteY1272" fmla="*/ 5008621 h 5486400"/>
              <a:gd name="connsiteX1273" fmla="*/ 5334525 w 6175063"/>
              <a:gd name="connsiteY1273" fmla="*/ 5004099 h 5486400"/>
              <a:gd name="connsiteX1274" fmla="*/ 5341771 w 6175063"/>
              <a:gd name="connsiteY1274" fmla="*/ 5009896 h 5486400"/>
              <a:gd name="connsiteX1275" fmla="*/ 5336940 w 6175063"/>
              <a:gd name="connsiteY1275" fmla="*/ 5006032 h 5486400"/>
              <a:gd name="connsiteX1276" fmla="*/ 5334525 w 6175063"/>
              <a:gd name="connsiteY1276" fmla="*/ 5004099 h 5486400"/>
              <a:gd name="connsiteX1277" fmla="*/ 4659195 w 6175063"/>
              <a:gd name="connsiteY1277" fmla="*/ 5004099 h 5486400"/>
              <a:gd name="connsiteX1278" fmla="*/ 4673687 w 6175063"/>
              <a:gd name="connsiteY1278" fmla="*/ 5008447 h 5486400"/>
              <a:gd name="connsiteX1279" fmla="*/ 4659195 w 6175063"/>
              <a:gd name="connsiteY1279" fmla="*/ 5004099 h 5486400"/>
              <a:gd name="connsiteX1280" fmla="*/ 3378097 w 6175063"/>
              <a:gd name="connsiteY1280" fmla="*/ 5004099 h 5486400"/>
              <a:gd name="connsiteX1281" fmla="*/ 3380272 w 6175063"/>
              <a:gd name="connsiteY1281" fmla="*/ 5004099 h 5486400"/>
              <a:gd name="connsiteX1282" fmla="*/ 3382445 w 6175063"/>
              <a:gd name="connsiteY1282" fmla="*/ 5004099 h 5486400"/>
              <a:gd name="connsiteX1283" fmla="*/ 3382445 w 6175063"/>
              <a:gd name="connsiteY1283" fmla="*/ 5005549 h 5486400"/>
              <a:gd name="connsiteX1284" fmla="*/ 3380272 w 6175063"/>
              <a:gd name="connsiteY1284" fmla="*/ 5005549 h 5486400"/>
              <a:gd name="connsiteX1285" fmla="*/ 3378097 w 6175063"/>
              <a:gd name="connsiteY1285" fmla="*/ 5004099 h 5486400"/>
              <a:gd name="connsiteX1286" fmla="*/ 5382348 w 6175063"/>
              <a:gd name="connsiteY1286" fmla="*/ 5003616 h 5486400"/>
              <a:gd name="connsiteX1287" fmla="*/ 5389595 w 6175063"/>
              <a:gd name="connsiteY1287" fmla="*/ 5008447 h 5486400"/>
              <a:gd name="connsiteX1288" fmla="*/ 5384763 w 6175063"/>
              <a:gd name="connsiteY1288" fmla="*/ 5008447 h 5486400"/>
              <a:gd name="connsiteX1289" fmla="*/ 5382348 w 6175063"/>
              <a:gd name="connsiteY1289" fmla="*/ 5003616 h 5486400"/>
              <a:gd name="connsiteX1290" fmla="*/ 3355199 w 6175063"/>
              <a:gd name="connsiteY1290" fmla="*/ 4998785 h 5486400"/>
              <a:gd name="connsiteX1291" fmla="*/ 3358843 w 6175063"/>
              <a:gd name="connsiteY1291" fmla="*/ 5000718 h 5486400"/>
              <a:gd name="connsiteX1292" fmla="*/ 3358843 w 6175063"/>
              <a:gd name="connsiteY1292" fmla="*/ 5003132 h 5486400"/>
              <a:gd name="connsiteX1293" fmla="*/ 3356565 w 6175063"/>
              <a:gd name="connsiteY1293" fmla="*/ 5003132 h 5486400"/>
              <a:gd name="connsiteX1294" fmla="*/ 4580938 w 6175063"/>
              <a:gd name="connsiteY1294" fmla="*/ 4998302 h 5486400"/>
              <a:gd name="connsiteX1295" fmla="*/ 4585286 w 6175063"/>
              <a:gd name="connsiteY1295" fmla="*/ 5003133 h 5486400"/>
              <a:gd name="connsiteX1296" fmla="*/ 4580938 w 6175063"/>
              <a:gd name="connsiteY1296" fmla="*/ 4998302 h 5486400"/>
              <a:gd name="connsiteX1297" fmla="*/ 4296893 w 6175063"/>
              <a:gd name="connsiteY1297" fmla="*/ 4998302 h 5486400"/>
              <a:gd name="connsiteX1298" fmla="*/ 4313379 w 6175063"/>
              <a:gd name="connsiteY1298" fmla="*/ 5007964 h 5486400"/>
              <a:gd name="connsiteX1299" fmla="*/ 4315734 w 6175063"/>
              <a:gd name="connsiteY1299" fmla="*/ 5007964 h 5486400"/>
              <a:gd name="connsiteX1300" fmla="*/ 4315734 w 6175063"/>
              <a:gd name="connsiteY1300" fmla="*/ 5020041 h 5486400"/>
              <a:gd name="connsiteX1301" fmla="*/ 4313379 w 6175063"/>
              <a:gd name="connsiteY1301" fmla="*/ 5017625 h 5486400"/>
              <a:gd name="connsiteX1302" fmla="*/ 4301604 w 6175063"/>
              <a:gd name="connsiteY1302" fmla="*/ 5003133 h 5486400"/>
              <a:gd name="connsiteX1303" fmla="*/ 4296893 w 6175063"/>
              <a:gd name="connsiteY1303" fmla="*/ 4998302 h 5486400"/>
              <a:gd name="connsiteX1304" fmla="*/ 4209579 w 6175063"/>
              <a:gd name="connsiteY1304" fmla="*/ 4998302 h 5486400"/>
              <a:gd name="connsiteX1305" fmla="*/ 4214289 w 6175063"/>
              <a:gd name="connsiteY1305" fmla="*/ 5003046 h 5486400"/>
              <a:gd name="connsiteX1306" fmla="*/ 4218999 w 6175063"/>
              <a:gd name="connsiteY1306" fmla="*/ 5005416 h 5486400"/>
              <a:gd name="connsiteX1307" fmla="*/ 4223709 w 6175063"/>
              <a:gd name="connsiteY1307" fmla="*/ 5010160 h 5486400"/>
              <a:gd name="connsiteX1308" fmla="*/ 4228419 w 6175063"/>
              <a:gd name="connsiteY1308" fmla="*/ 5012531 h 5486400"/>
              <a:gd name="connsiteX1309" fmla="*/ 4233129 w 6175063"/>
              <a:gd name="connsiteY1309" fmla="*/ 5017274 h 5486400"/>
              <a:gd name="connsiteX1310" fmla="*/ 4228419 w 6175063"/>
              <a:gd name="connsiteY1310" fmla="*/ 5014902 h 5486400"/>
              <a:gd name="connsiteX1311" fmla="*/ 4230775 w 6175063"/>
              <a:gd name="connsiteY1311" fmla="*/ 5022017 h 5486400"/>
              <a:gd name="connsiteX1312" fmla="*/ 4226064 w 6175063"/>
              <a:gd name="connsiteY1312" fmla="*/ 5024388 h 5486400"/>
              <a:gd name="connsiteX1313" fmla="*/ 4214289 w 6175063"/>
              <a:gd name="connsiteY1313" fmla="*/ 5019645 h 5486400"/>
              <a:gd name="connsiteX1314" fmla="*/ 4202514 w 6175063"/>
              <a:gd name="connsiteY1314" fmla="*/ 5010160 h 5486400"/>
              <a:gd name="connsiteX1315" fmla="*/ 4197805 w 6175063"/>
              <a:gd name="connsiteY1315" fmla="*/ 5005416 h 5486400"/>
              <a:gd name="connsiteX1316" fmla="*/ 4202514 w 6175063"/>
              <a:gd name="connsiteY1316" fmla="*/ 5007788 h 5486400"/>
              <a:gd name="connsiteX1317" fmla="*/ 4209579 w 6175063"/>
              <a:gd name="connsiteY1317" fmla="*/ 5012531 h 5486400"/>
              <a:gd name="connsiteX1318" fmla="*/ 4214289 w 6175063"/>
              <a:gd name="connsiteY1318" fmla="*/ 5012531 h 5486400"/>
              <a:gd name="connsiteX1319" fmla="*/ 4216643 w 6175063"/>
              <a:gd name="connsiteY1319" fmla="*/ 5012531 h 5486400"/>
              <a:gd name="connsiteX1320" fmla="*/ 4226064 w 6175063"/>
              <a:gd name="connsiteY1320" fmla="*/ 5019645 h 5486400"/>
              <a:gd name="connsiteX1321" fmla="*/ 4223709 w 6175063"/>
              <a:gd name="connsiteY1321" fmla="*/ 5014902 h 5486400"/>
              <a:gd name="connsiteX1322" fmla="*/ 4214289 w 6175063"/>
              <a:gd name="connsiteY1322" fmla="*/ 5007788 h 5486400"/>
              <a:gd name="connsiteX1323" fmla="*/ 4211934 w 6175063"/>
              <a:gd name="connsiteY1323" fmla="*/ 5005416 h 5486400"/>
              <a:gd name="connsiteX1324" fmla="*/ 4209579 w 6175063"/>
              <a:gd name="connsiteY1324" fmla="*/ 4998302 h 5486400"/>
              <a:gd name="connsiteX1325" fmla="*/ 3354287 w 6175063"/>
              <a:gd name="connsiteY1325" fmla="*/ 4998302 h 5486400"/>
              <a:gd name="connsiteX1326" fmla="*/ 3355047 w 6175063"/>
              <a:gd name="connsiteY1326" fmla="*/ 4998302 h 5486400"/>
              <a:gd name="connsiteX1327" fmla="*/ 3355199 w 6175063"/>
              <a:gd name="connsiteY1327" fmla="*/ 4998785 h 5486400"/>
              <a:gd name="connsiteX1328" fmla="*/ 4655137 w 6175063"/>
              <a:gd name="connsiteY1328" fmla="*/ 4996853 h 5486400"/>
              <a:gd name="connsiteX1329" fmla="*/ 4662093 w 6175063"/>
              <a:gd name="connsiteY1329" fmla="*/ 4999028 h 5486400"/>
              <a:gd name="connsiteX1330" fmla="*/ 4657456 w 6175063"/>
              <a:gd name="connsiteY1330" fmla="*/ 5007723 h 5486400"/>
              <a:gd name="connsiteX1331" fmla="*/ 4650500 w 6175063"/>
              <a:gd name="connsiteY1331" fmla="*/ 5005550 h 5486400"/>
              <a:gd name="connsiteX1332" fmla="*/ 4655137 w 6175063"/>
              <a:gd name="connsiteY1332" fmla="*/ 4996853 h 5486400"/>
              <a:gd name="connsiteX1333" fmla="*/ 5144879 w 6175063"/>
              <a:gd name="connsiteY1333" fmla="*/ 4996775 h 5486400"/>
              <a:gd name="connsiteX1334" fmla="*/ 5146113 w 6175063"/>
              <a:gd name="connsiteY1334" fmla="*/ 4997393 h 5486400"/>
              <a:gd name="connsiteX1335" fmla="*/ 5148726 w 6175063"/>
              <a:gd name="connsiteY1335" fmla="*/ 4999737 h 5486400"/>
              <a:gd name="connsiteX1336" fmla="*/ 5144879 w 6175063"/>
              <a:gd name="connsiteY1336" fmla="*/ 4996775 h 5486400"/>
              <a:gd name="connsiteX1337" fmla="*/ 4199921 w 6175063"/>
              <a:gd name="connsiteY1337" fmla="*/ 4994125 h 5486400"/>
              <a:gd name="connsiteX1338" fmla="*/ 4202295 w 6175063"/>
              <a:gd name="connsiteY1338" fmla="*/ 4994125 h 5486400"/>
              <a:gd name="connsiteX1339" fmla="*/ 4199921 w 6175063"/>
              <a:gd name="connsiteY1339" fmla="*/ 4996512 h 5486400"/>
              <a:gd name="connsiteX1340" fmla="*/ 4199921 w 6175063"/>
              <a:gd name="connsiteY1340" fmla="*/ 4994125 h 5486400"/>
              <a:gd name="connsiteX1341" fmla="*/ 4889618 w 6175063"/>
              <a:gd name="connsiteY1341" fmla="*/ 4993955 h 5486400"/>
              <a:gd name="connsiteX1342" fmla="*/ 4896865 w 6175063"/>
              <a:gd name="connsiteY1342" fmla="*/ 4996130 h 5486400"/>
              <a:gd name="connsiteX1343" fmla="*/ 4889618 w 6175063"/>
              <a:gd name="connsiteY1343" fmla="*/ 4993955 h 5486400"/>
              <a:gd name="connsiteX1344" fmla="*/ 5254239 w 6175063"/>
              <a:gd name="connsiteY1344" fmla="*/ 4993954 h 5486400"/>
              <a:gd name="connsiteX1345" fmla="*/ 5261195 w 6175063"/>
              <a:gd name="connsiteY1345" fmla="*/ 4998509 h 5486400"/>
              <a:gd name="connsiteX1346" fmla="*/ 5272788 w 6175063"/>
              <a:gd name="connsiteY1346" fmla="*/ 5007619 h 5486400"/>
              <a:gd name="connsiteX1347" fmla="*/ 5275107 w 6175063"/>
              <a:gd name="connsiteY1347" fmla="*/ 5009896 h 5486400"/>
              <a:gd name="connsiteX1348" fmla="*/ 5263513 w 6175063"/>
              <a:gd name="connsiteY1348" fmla="*/ 5003064 h 5486400"/>
              <a:gd name="connsiteX1349" fmla="*/ 5256557 w 6175063"/>
              <a:gd name="connsiteY1349" fmla="*/ 5000786 h 5486400"/>
              <a:gd name="connsiteX1350" fmla="*/ 5251919 w 6175063"/>
              <a:gd name="connsiteY1350" fmla="*/ 4996232 h 5486400"/>
              <a:gd name="connsiteX1351" fmla="*/ 5254239 w 6175063"/>
              <a:gd name="connsiteY1351" fmla="*/ 4993954 h 5486400"/>
              <a:gd name="connsiteX1352" fmla="*/ 3358843 w 6175063"/>
              <a:gd name="connsiteY1352" fmla="*/ 4993471 h 5486400"/>
              <a:gd name="connsiteX1353" fmla="*/ 3361121 w 6175063"/>
              <a:gd name="connsiteY1353" fmla="*/ 4993471 h 5486400"/>
              <a:gd name="connsiteX1354" fmla="*/ 3363398 w 6175063"/>
              <a:gd name="connsiteY1354" fmla="*/ 4998302 h 5486400"/>
              <a:gd name="connsiteX1355" fmla="*/ 3363398 w 6175063"/>
              <a:gd name="connsiteY1355" fmla="*/ 5003132 h 5486400"/>
              <a:gd name="connsiteX1356" fmla="*/ 3365676 w 6175063"/>
              <a:gd name="connsiteY1356" fmla="*/ 5005548 h 5486400"/>
              <a:gd name="connsiteX1357" fmla="*/ 3361121 w 6175063"/>
              <a:gd name="connsiteY1357" fmla="*/ 5003132 h 5486400"/>
              <a:gd name="connsiteX1358" fmla="*/ 3356565 w 6175063"/>
              <a:gd name="connsiteY1358" fmla="*/ 4998302 h 5486400"/>
              <a:gd name="connsiteX1359" fmla="*/ 3355047 w 6175063"/>
              <a:gd name="connsiteY1359" fmla="*/ 4998302 h 5486400"/>
              <a:gd name="connsiteX1360" fmla="*/ 3354287 w 6175063"/>
              <a:gd name="connsiteY1360" fmla="*/ 4995887 h 5486400"/>
              <a:gd name="connsiteX1361" fmla="*/ 3358843 w 6175063"/>
              <a:gd name="connsiteY1361" fmla="*/ 4993471 h 5486400"/>
              <a:gd name="connsiteX1362" fmla="*/ 4278053 w 6175063"/>
              <a:gd name="connsiteY1362" fmla="*/ 4992869 h 5486400"/>
              <a:gd name="connsiteX1363" fmla="*/ 4280952 w 6175063"/>
              <a:gd name="connsiteY1363" fmla="*/ 4993955 h 5486400"/>
              <a:gd name="connsiteX1364" fmla="*/ 4280952 w 6175063"/>
              <a:gd name="connsiteY1364" fmla="*/ 4996853 h 5486400"/>
              <a:gd name="connsiteX1365" fmla="*/ 4275155 w 6175063"/>
              <a:gd name="connsiteY1365" fmla="*/ 4993955 h 5486400"/>
              <a:gd name="connsiteX1366" fmla="*/ 4278053 w 6175063"/>
              <a:gd name="connsiteY1366" fmla="*/ 4992869 h 5486400"/>
              <a:gd name="connsiteX1367" fmla="*/ 3373749 w 6175063"/>
              <a:gd name="connsiteY1367" fmla="*/ 4991056 h 5486400"/>
              <a:gd name="connsiteX1368" fmla="*/ 3380271 w 6175063"/>
              <a:gd name="connsiteY1368" fmla="*/ 4995887 h 5486400"/>
              <a:gd name="connsiteX1369" fmla="*/ 3384619 w 6175063"/>
              <a:gd name="connsiteY1369" fmla="*/ 5003132 h 5486400"/>
              <a:gd name="connsiteX1370" fmla="*/ 3386793 w 6175063"/>
              <a:gd name="connsiteY1370" fmla="*/ 5005548 h 5486400"/>
              <a:gd name="connsiteX1371" fmla="*/ 3382445 w 6175063"/>
              <a:gd name="connsiteY1371" fmla="*/ 5003132 h 5486400"/>
              <a:gd name="connsiteX1372" fmla="*/ 3380271 w 6175063"/>
              <a:gd name="connsiteY1372" fmla="*/ 4998302 h 5486400"/>
              <a:gd name="connsiteX1373" fmla="*/ 3373749 w 6175063"/>
              <a:gd name="connsiteY1373" fmla="*/ 4993471 h 5486400"/>
              <a:gd name="connsiteX1374" fmla="*/ 3373749 w 6175063"/>
              <a:gd name="connsiteY1374" fmla="*/ 4991056 h 5486400"/>
              <a:gd name="connsiteX1375" fmla="*/ 3367953 w 6175063"/>
              <a:gd name="connsiteY1375" fmla="*/ 4991056 h 5486400"/>
              <a:gd name="connsiteX1376" fmla="*/ 3370489 w 6175063"/>
              <a:gd name="connsiteY1376" fmla="*/ 4993471 h 5486400"/>
              <a:gd name="connsiteX1377" fmla="*/ 3378097 w 6175063"/>
              <a:gd name="connsiteY1377" fmla="*/ 4998302 h 5486400"/>
              <a:gd name="connsiteX1378" fmla="*/ 3373025 w 6175063"/>
              <a:gd name="connsiteY1378" fmla="*/ 4998302 h 5486400"/>
              <a:gd name="connsiteX1379" fmla="*/ 3370489 w 6175063"/>
              <a:gd name="connsiteY1379" fmla="*/ 4995887 h 5486400"/>
              <a:gd name="connsiteX1380" fmla="*/ 3367953 w 6175063"/>
              <a:gd name="connsiteY1380" fmla="*/ 4991056 h 5486400"/>
              <a:gd name="connsiteX1381" fmla="*/ 5295745 w 6175063"/>
              <a:gd name="connsiteY1381" fmla="*/ 4989050 h 5486400"/>
              <a:gd name="connsiteX1382" fmla="*/ 5308327 w 6175063"/>
              <a:gd name="connsiteY1382" fmla="*/ 4993732 h 5486400"/>
              <a:gd name="connsiteX1383" fmla="*/ 5303645 w 6175063"/>
              <a:gd name="connsiteY1383" fmla="*/ 5000755 h 5486400"/>
              <a:gd name="connsiteX1384" fmla="*/ 5317692 w 6175063"/>
              <a:gd name="connsiteY1384" fmla="*/ 5014802 h 5486400"/>
              <a:gd name="connsiteX1385" fmla="*/ 5317692 w 6175063"/>
              <a:gd name="connsiteY1385" fmla="*/ 5017142 h 5486400"/>
              <a:gd name="connsiteX1386" fmla="*/ 5310669 w 6175063"/>
              <a:gd name="connsiteY1386" fmla="*/ 5010120 h 5486400"/>
              <a:gd name="connsiteX1387" fmla="*/ 5303645 w 6175063"/>
              <a:gd name="connsiteY1387" fmla="*/ 5005437 h 5486400"/>
              <a:gd name="connsiteX1388" fmla="*/ 5294281 w 6175063"/>
              <a:gd name="connsiteY1388" fmla="*/ 4998415 h 5486400"/>
              <a:gd name="connsiteX1389" fmla="*/ 5291939 w 6175063"/>
              <a:gd name="connsiteY1389" fmla="*/ 4991391 h 5486400"/>
              <a:gd name="connsiteX1390" fmla="*/ 5295745 w 6175063"/>
              <a:gd name="connsiteY1390" fmla="*/ 4989050 h 5486400"/>
              <a:gd name="connsiteX1391" fmla="*/ 3360706 w 6175063"/>
              <a:gd name="connsiteY1391" fmla="*/ 4986709 h 5486400"/>
              <a:gd name="connsiteX1392" fmla="*/ 3367953 w 6175063"/>
              <a:gd name="connsiteY1392" fmla="*/ 4991540 h 5486400"/>
              <a:gd name="connsiteX1393" fmla="*/ 3367953 w 6175063"/>
              <a:gd name="connsiteY1393" fmla="*/ 4993955 h 5486400"/>
              <a:gd name="connsiteX1394" fmla="*/ 3365537 w 6175063"/>
              <a:gd name="connsiteY1394" fmla="*/ 4991540 h 5486400"/>
              <a:gd name="connsiteX1395" fmla="*/ 3363121 w 6175063"/>
              <a:gd name="connsiteY1395" fmla="*/ 4989124 h 5486400"/>
              <a:gd name="connsiteX1396" fmla="*/ 3360706 w 6175063"/>
              <a:gd name="connsiteY1396" fmla="*/ 4986709 h 5486400"/>
              <a:gd name="connsiteX1397" fmla="*/ 2467996 w 6175063"/>
              <a:gd name="connsiteY1397" fmla="*/ 4986709 h 5486400"/>
              <a:gd name="connsiteX1398" fmla="*/ 2468296 w 6175063"/>
              <a:gd name="connsiteY1398" fmla="*/ 4986828 h 5486400"/>
              <a:gd name="connsiteX1399" fmla="*/ 2468765 w 6175063"/>
              <a:gd name="connsiteY1399" fmla="*/ 4987298 h 5486400"/>
              <a:gd name="connsiteX1400" fmla="*/ 2468510 w 6175063"/>
              <a:gd name="connsiteY1400" fmla="*/ 4986914 h 5486400"/>
              <a:gd name="connsiteX1401" fmla="*/ 2473793 w 6175063"/>
              <a:gd name="connsiteY1401" fmla="*/ 4989027 h 5486400"/>
              <a:gd name="connsiteX1402" fmla="*/ 2473793 w 6175063"/>
              <a:gd name="connsiteY1402" fmla="*/ 4993665 h 5486400"/>
              <a:gd name="connsiteX1403" fmla="*/ 2471378 w 6175063"/>
              <a:gd name="connsiteY1403" fmla="*/ 4997530 h 5486400"/>
              <a:gd name="connsiteX1404" fmla="*/ 2471378 w 6175063"/>
              <a:gd name="connsiteY1404" fmla="*/ 4996371 h 5486400"/>
              <a:gd name="connsiteX1405" fmla="*/ 2470219 w 6175063"/>
              <a:gd name="connsiteY1405" fmla="*/ 4994054 h 5486400"/>
              <a:gd name="connsiteX1406" fmla="*/ 2468359 w 6175063"/>
              <a:gd name="connsiteY1406" fmla="*/ 4988738 h 5486400"/>
              <a:gd name="connsiteX1407" fmla="*/ 2467996 w 6175063"/>
              <a:gd name="connsiteY1407" fmla="*/ 4986709 h 5486400"/>
              <a:gd name="connsiteX1408" fmla="*/ 2466547 w 6175063"/>
              <a:gd name="connsiteY1408" fmla="*/ 4986709 h 5486400"/>
              <a:gd name="connsiteX1409" fmla="*/ 2470219 w 6175063"/>
              <a:gd name="connsiteY1409" fmla="*/ 4994054 h 5486400"/>
              <a:gd name="connsiteX1410" fmla="*/ 2470895 w 6175063"/>
              <a:gd name="connsiteY1410" fmla="*/ 4995983 h 5486400"/>
              <a:gd name="connsiteX1411" fmla="*/ 2470895 w 6175063"/>
              <a:gd name="connsiteY1411" fmla="*/ 4998302 h 5486400"/>
              <a:gd name="connsiteX1412" fmla="*/ 2471378 w 6175063"/>
              <a:gd name="connsiteY1412" fmla="*/ 4997530 h 5486400"/>
              <a:gd name="connsiteX1413" fmla="*/ 2471378 w 6175063"/>
              <a:gd name="connsiteY1413" fmla="*/ 4998786 h 5486400"/>
              <a:gd name="connsiteX1414" fmla="*/ 2471378 w 6175063"/>
              <a:gd name="connsiteY1414" fmla="*/ 5001202 h 5486400"/>
              <a:gd name="connsiteX1415" fmla="*/ 2473793 w 6175063"/>
              <a:gd name="connsiteY1415" fmla="*/ 5001202 h 5486400"/>
              <a:gd name="connsiteX1416" fmla="*/ 2471378 w 6175063"/>
              <a:gd name="connsiteY1416" fmla="*/ 5006032 h 5486400"/>
              <a:gd name="connsiteX1417" fmla="*/ 2468962 w 6175063"/>
              <a:gd name="connsiteY1417" fmla="*/ 5001202 h 5486400"/>
              <a:gd name="connsiteX1418" fmla="*/ 2466547 w 6175063"/>
              <a:gd name="connsiteY1418" fmla="*/ 4998786 h 5486400"/>
              <a:gd name="connsiteX1419" fmla="*/ 2466547 w 6175063"/>
              <a:gd name="connsiteY1419" fmla="*/ 4996371 h 5486400"/>
              <a:gd name="connsiteX1420" fmla="*/ 2468962 w 6175063"/>
              <a:gd name="connsiteY1420" fmla="*/ 4993955 h 5486400"/>
              <a:gd name="connsiteX1421" fmla="*/ 2466547 w 6175063"/>
              <a:gd name="connsiteY1421" fmla="*/ 4986709 h 5486400"/>
              <a:gd name="connsiteX1422" fmla="*/ 4287577 w 6175063"/>
              <a:gd name="connsiteY1422" fmla="*/ 4986226 h 5486400"/>
              <a:gd name="connsiteX1423" fmla="*/ 4292132 w 6175063"/>
              <a:gd name="connsiteY1423" fmla="*/ 4988641 h 5486400"/>
              <a:gd name="connsiteX1424" fmla="*/ 4294409 w 6175063"/>
              <a:gd name="connsiteY1424" fmla="*/ 4991057 h 5486400"/>
              <a:gd name="connsiteX1425" fmla="*/ 4298965 w 6175063"/>
              <a:gd name="connsiteY1425" fmla="*/ 4995887 h 5486400"/>
              <a:gd name="connsiteX1426" fmla="*/ 4296687 w 6175063"/>
              <a:gd name="connsiteY1426" fmla="*/ 4995887 h 5486400"/>
              <a:gd name="connsiteX1427" fmla="*/ 4292132 w 6175063"/>
              <a:gd name="connsiteY1427" fmla="*/ 4993472 h 5486400"/>
              <a:gd name="connsiteX1428" fmla="*/ 4289855 w 6175063"/>
              <a:gd name="connsiteY1428" fmla="*/ 4991057 h 5486400"/>
              <a:gd name="connsiteX1429" fmla="*/ 4287577 w 6175063"/>
              <a:gd name="connsiteY1429" fmla="*/ 4986226 h 5486400"/>
              <a:gd name="connsiteX1430" fmla="*/ 4907113 w 6175063"/>
              <a:gd name="connsiteY1430" fmla="*/ 4985622 h 5486400"/>
              <a:gd name="connsiteX1431" fmla="*/ 4912807 w 6175063"/>
              <a:gd name="connsiteY1431" fmla="*/ 4986226 h 5486400"/>
              <a:gd name="connsiteX1432" fmla="*/ 4896865 w 6175063"/>
              <a:gd name="connsiteY1432" fmla="*/ 4991057 h 5486400"/>
              <a:gd name="connsiteX1433" fmla="*/ 4901419 w 6175063"/>
              <a:gd name="connsiteY1433" fmla="*/ 4988641 h 5486400"/>
              <a:gd name="connsiteX1434" fmla="*/ 4907113 w 6175063"/>
              <a:gd name="connsiteY1434" fmla="*/ 4985622 h 5486400"/>
              <a:gd name="connsiteX1435" fmla="*/ 2466547 w 6175063"/>
              <a:gd name="connsiteY1435" fmla="*/ 4983969 h 5486400"/>
              <a:gd name="connsiteX1436" fmla="*/ 2468510 w 6175063"/>
              <a:gd name="connsiteY1436" fmla="*/ 4986914 h 5486400"/>
              <a:gd name="connsiteX1437" fmla="*/ 2468296 w 6175063"/>
              <a:gd name="connsiteY1437" fmla="*/ 4986828 h 5486400"/>
              <a:gd name="connsiteX1438" fmla="*/ 2466547 w 6175063"/>
              <a:gd name="connsiteY1438" fmla="*/ 4985078 h 5486400"/>
              <a:gd name="connsiteX1439" fmla="*/ 4922225 w 6175063"/>
              <a:gd name="connsiteY1439" fmla="*/ 4983810 h 5486400"/>
              <a:gd name="connsiteX1440" fmla="*/ 4928747 w 6175063"/>
              <a:gd name="connsiteY1440" fmla="*/ 4986226 h 5486400"/>
              <a:gd name="connsiteX1441" fmla="*/ 4924399 w 6175063"/>
              <a:gd name="connsiteY1441" fmla="*/ 4991057 h 5486400"/>
              <a:gd name="connsiteX1442" fmla="*/ 4920052 w 6175063"/>
              <a:gd name="connsiteY1442" fmla="*/ 4988641 h 5486400"/>
              <a:gd name="connsiteX1443" fmla="*/ 4922225 w 6175063"/>
              <a:gd name="connsiteY1443" fmla="*/ 4983810 h 5486400"/>
              <a:gd name="connsiteX1444" fmla="*/ 2466442 w 6175063"/>
              <a:gd name="connsiteY1444" fmla="*/ 4983810 h 5486400"/>
              <a:gd name="connsiteX1445" fmla="*/ 2466547 w 6175063"/>
              <a:gd name="connsiteY1445" fmla="*/ 4983810 h 5486400"/>
              <a:gd name="connsiteX1446" fmla="*/ 2466547 w 6175063"/>
              <a:gd name="connsiteY1446" fmla="*/ 4983969 h 5486400"/>
              <a:gd name="connsiteX1447" fmla="*/ 2460750 w 6175063"/>
              <a:gd name="connsiteY1447" fmla="*/ 4983810 h 5486400"/>
              <a:gd name="connsiteX1448" fmla="*/ 2465280 w 6175063"/>
              <a:gd name="connsiteY1448" fmla="*/ 4983810 h 5486400"/>
              <a:gd name="connsiteX1449" fmla="*/ 2466397 w 6175063"/>
              <a:gd name="connsiteY1449" fmla="*/ 4984928 h 5486400"/>
              <a:gd name="connsiteX1450" fmla="*/ 2466547 w 6175063"/>
              <a:gd name="connsiteY1450" fmla="*/ 4985078 h 5486400"/>
              <a:gd name="connsiteX1451" fmla="*/ 2466547 w 6175063"/>
              <a:gd name="connsiteY1451" fmla="*/ 4986709 h 5486400"/>
              <a:gd name="connsiteX1452" fmla="*/ 2460750 w 6175063"/>
              <a:gd name="connsiteY1452" fmla="*/ 4983810 h 5486400"/>
              <a:gd name="connsiteX1453" fmla="*/ 4155778 w 6175063"/>
              <a:gd name="connsiteY1453" fmla="*/ 4980671 h 5486400"/>
              <a:gd name="connsiteX1454" fmla="*/ 4162118 w 6175063"/>
              <a:gd name="connsiteY1454" fmla="*/ 4983810 h 5486400"/>
              <a:gd name="connsiteX1455" fmla="*/ 4157046 w 6175063"/>
              <a:gd name="connsiteY1455" fmla="*/ 4983810 h 5486400"/>
              <a:gd name="connsiteX1456" fmla="*/ 4157046 w 6175063"/>
              <a:gd name="connsiteY1456" fmla="*/ 4981879 h 5486400"/>
              <a:gd name="connsiteX1457" fmla="*/ 4155778 w 6175063"/>
              <a:gd name="connsiteY1457" fmla="*/ 4980671 h 5486400"/>
              <a:gd name="connsiteX1458" fmla="*/ 5327097 w 6175063"/>
              <a:gd name="connsiteY1458" fmla="*/ 4979462 h 5486400"/>
              <a:gd name="connsiteX1459" fmla="*/ 5334163 w 6175063"/>
              <a:gd name="connsiteY1459" fmla="*/ 4986709 h 5486400"/>
              <a:gd name="connsiteX1460" fmla="*/ 5338873 w 6175063"/>
              <a:gd name="connsiteY1460" fmla="*/ 5001201 h 5486400"/>
              <a:gd name="connsiteX1461" fmla="*/ 5320033 w 6175063"/>
              <a:gd name="connsiteY1461" fmla="*/ 4986709 h 5486400"/>
              <a:gd name="connsiteX1462" fmla="*/ 5327097 w 6175063"/>
              <a:gd name="connsiteY1462" fmla="*/ 4979462 h 5486400"/>
              <a:gd name="connsiteX1463" fmla="*/ 4171429 w 6175063"/>
              <a:gd name="connsiteY1463" fmla="*/ 4977416 h 5486400"/>
              <a:gd name="connsiteX1464" fmla="*/ 4173804 w 6175063"/>
              <a:gd name="connsiteY1464" fmla="*/ 4977416 h 5486400"/>
              <a:gd name="connsiteX1465" fmla="*/ 4174272 w 6175063"/>
              <a:gd name="connsiteY1465" fmla="*/ 4977952 h 5486400"/>
              <a:gd name="connsiteX1466" fmla="*/ 4959859 w 6175063"/>
              <a:gd name="connsiteY1466" fmla="*/ 4975156 h 5486400"/>
              <a:gd name="connsiteX1467" fmla="*/ 4960155 w 6175063"/>
              <a:gd name="connsiteY1467" fmla="*/ 4975452 h 5486400"/>
              <a:gd name="connsiteX1468" fmla="*/ 4964423 w 6175063"/>
              <a:gd name="connsiteY1468" fmla="*/ 4979722 h 5486400"/>
              <a:gd name="connsiteX1469" fmla="*/ 4913289 w 6175063"/>
              <a:gd name="connsiteY1469" fmla="*/ 4975115 h 5486400"/>
              <a:gd name="connsiteX1470" fmla="*/ 4908459 w 6175063"/>
              <a:gd name="connsiteY1470" fmla="*/ 4983810 h 5486400"/>
              <a:gd name="connsiteX1471" fmla="*/ 4913289 w 6175063"/>
              <a:gd name="connsiteY1471" fmla="*/ 4975115 h 5486400"/>
              <a:gd name="connsiteX1472" fmla="*/ 3321035 w 6175063"/>
              <a:gd name="connsiteY1472" fmla="*/ 4974753 h 5486400"/>
              <a:gd name="connsiteX1473" fmla="*/ 3325744 w 6175063"/>
              <a:gd name="connsiteY1473" fmla="*/ 4977109 h 5486400"/>
              <a:gd name="connsiteX1474" fmla="*/ 3330455 w 6175063"/>
              <a:gd name="connsiteY1474" fmla="*/ 4979463 h 5486400"/>
              <a:gd name="connsiteX1475" fmla="*/ 3323390 w 6175063"/>
              <a:gd name="connsiteY1475" fmla="*/ 4979463 h 5486400"/>
              <a:gd name="connsiteX1476" fmla="*/ 3321035 w 6175063"/>
              <a:gd name="connsiteY1476" fmla="*/ 4974753 h 5486400"/>
              <a:gd name="connsiteX1477" fmla="*/ 4138930 w 6175063"/>
              <a:gd name="connsiteY1477" fmla="*/ 4973086 h 5486400"/>
              <a:gd name="connsiteX1478" fmla="*/ 4145451 w 6175063"/>
              <a:gd name="connsiteY1478" fmla="*/ 4977723 h 5486400"/>
              <a:gd name="connsiteX1479" fmla="*/ 4149799 w 6175063"/>
              <a:gd name="connsiteY1479" fmla="*/ 4980042 h 5486400"/>
              <a:gd name="connsiteX1480" fmla="*/ 4151973 w 6175063"/>
              <a:gd name="connsiteY1480" fmla="*/ 4982361 h 5486400"/>
              <a:gd name="connsiteX1481" fmla="*/ 4138930 w 6175063"/>
              <a:gd name="connsiteY1481" fmla="*/ 4975404 h 5486400"/>
              <a:gd name="connsiteX1482" fmla="*/ 5732331 w 6175063"/>
              <a:gd name="connsiteY1482" fmla="*/ 4970768 h 5486400"/>
              <a:gd name="connsiteX1483" fmla="*/ 5738853 w 6175063"/>
              <a:gd name="connsiteY1483" fmla="*/ 4977289 h 5486400"/>
              <a:gd name="connsiteX1484" fmla="*/ 5732331 w 6175063"/>
              <a:gd name="connsiteY1484" fmla="*/ 4970768 h 5486400"/>
              <a:gd name="connsiteX1485" fmla="*/ 3340297 w 6175063"/>
              <a:gd name="connsiteY1485" fmla="*/ 4970767 h 5486400"/>
              <a:gd name="connsiteX1486" fmla="*/ 3344887 w 6175063"/>
              <a:gd name="connsiteY1486" fmla="*/ 4973022 h 5486400"/>
              <a:gd name="connsiteX1487" fmla="*/ 3347181 w 6175063"/>
              <a:gd name="connsiteY1487" fmla="*/ 4975276 h 5486400"/>
              <a:gd name="connsiteX1488" fmla="*/ 3349476 w 6175063"/>
              <a:gd name="connsiteY1488" fmla="*/ 4979784 h 5486400"/>
              <a:gd name="connsiteX1489" fmla="*/ 3354066 w 6175063"/>
              <a:gd name="connsiteY1489" fmla="*/ 4982038 h 5486400"/>
              <a:gd name="connsiteX1490" fmla="*/ 3356360 w 6175063"/>
              <a:gd name="connsiteY1490" fmla="*/ 4984293 h 5486400"/>
              <a:gd name="connsiteX1491" fmla="*/ 3351771 w 6175063"/>
              <a:gd name="connsiteY1491" fmla="*/ 4982038 h 5486400"/>
              <a:gd name="connsiteX1492" fmla="*/ 3354066 w 6175063"/>
              <a:gd name="connsiteY1492" fmla="*/ 4988802 h 5486400"/>
              <a:gd name="connsiteX1493" fmla="*/ 3349476 w 6175063"/>
              <a:gd name="connsiteY1493" fmla="*/ 4991056 h 5486400"/>
              <a:gd name="connsiteX1494" fmla="*/ 3342593 w 6175063"/>
              <a:gd name="connsiteY1494" fmla="*/ 4988802 h 5486400"/>
              <a:gd name="connsiteX1495" fmla="*/ 3333413 w 6175063"/>
              <a:gd name="connsiteY1495" fmla="*/ 4982038 h 5486400"/>
              <a:gd name="connsiteX1496" fmla="*/ 3331119 w 6175063"/>
              <a:gd name="connsiteY1496" fmla="*/ 4979784 h 5486400"/>
              <a:gd name="connsiteX1497" fmla="*/ 3333413 w 6175063"/>
              <a:gd name="connsiteY1497" fmla="*/ 4979784 h 5486400"/>
              <a:gd name="connsiteX1498" fmla="*/ 3340297 w 6175063"/>
              <a:gd name="connsiteY1498" fmla="*/ 4982038 h 5486400"/>
              <a:gd name="connsiteX1499" fmla="*/ 3342593 w 6175063"/>
              <a:gd name="connsiteY1499" fmla="*/ 4982038 h 5486400"/>
              <a:gd name="connsiteX1500" fmla="*/ 3344887 w 6175063"/>
              <a:gd name="connsiteY1500" fmla="*/ 4982038 h 5486400"/>
              <a:gd name="connsiteX1501" fmla="*/ 3351771 w 6175063"/>
              <a:gd name="connsiteY1501" fmla="*/ 4986547 h 5486400"/>
              <a:gd name="connsiteX1502" fmla="*/ 3349476 w 6175063"/>
              <a:gd name="connsiteY1502" fmla="*/ 4982038 h 5486400"/>
              <a:gd name="connsiteX1503" fmla="*/ 3342593 w 6175063"/>
              <a:gd name="connsiteY1503" fmla="*/ 4977530 h 5486400"/>
              <a:gd name="connsiteX1504" fmla="*/ 3342593 w 6175063"/>
              <a:gd name="connsiteY1504" fmla="*/ 4975276 h 5486400"/>
              <a:gd name="connsiteX1505" fmla="*/ 3340297 w 6175063"/>
              <a:gd name="connsiteY1505" fmla="*/ 4970767 h 5486400"/>
              <a:gd name="connsiteX1506" fmla="*/ 4374910 w 6175063"/>
              <a:gd name="connsiteY1506" fmla="*/ 4968283 h 5486400"/>
              <a:gd name="connsiteX1507" fmla="*/ 4379499 w 6175063"/>
              <a:gd name="connsiteY1507" fmla="*/ 4970767 h 5486400"/>
              <a:gd name="connsiteX1508" fmla="*/ 4377205 w 6175063"/>
              <a:gd name="connsiteY1508" fmla="*/ 4970767 h 5486400"/>
              <a:gd name="connsiteX1509" fmla="*/ 4374909 w 6175063"/>
              <a:gd name="connsiteY1509" fmla="*/ 4968282 h 5486400"/>
              <a:gd name="connsiteX1510" fmla="*/ 4374910 w 6175063"/>
              <a:gd name="connsiteY1510" fmla="*/ 4968283 h 5486400"/>
              <a:gd name="connsiteX1511" fmla="*/ 4374909 w 6175063"/>
              <a:gd name="connsiteY1511" fmla="*/ 4968283 h 5486400"/>
              <a:gd name="connsiteX1512" fmla="*/ 4642425 w 6175063"/>
              <a:gd name="connsiteY1512" fmla="*/ 4967869 h 5486400"/>
              <a:gd name="connsiteX1513" fmla="*/ 4647393 w 6175063"/>
              <a:gd name="connsiteY1513" fmla="*/ 4972580 h 5486400"/>
              <a:gd name="connsiteX1514" fmla="*/ 4649878 w 6175063"/>
              <a:gd name="connsiteY1514" fmla="*/ 4977289 h 5486400"/>
              <a:gd name="connsiteX1515" fmla="*/ 4652362 w 6175063"/>
              <a:gd name="connsiteY1515" fmla="*/ 4974934 h 5486400"/>
              <a:gd name="connsiteX1516" fmla="*/ 4652362 w 6175063"/>
              <a:gd name="connsiteY1516" fmla="*/ 4979645 h 5486400"/>
              <a:gd name="connsiteX1517" fmla="*/ 4649878 w 6175063"/>
              <a:gd name="connsiteY1517" fmla="*/ 4984354 h 5486400"/>
              <a:gd name="connsiteX1518" fmla="*/ 4642425 w 6175063"/>
              <a:gd name="connsiteY1518" fmla="*/ 4982000 h 5486400"/>
              <a:gd name="connsiteX1519" fmla="*/ 4642425 w 6175063"/>
              <a:gd name="connsiteY1519" fmla="*/ 4967869 h 5486400"/>
              <a:gd name="connsiteX1520" fmla="*/ 4529101 w 6175063"/>
              <a:gd name="connsiteY1520" fmla="*/ 4967456 h 5486400"/>
              <a:gd name="connsiteX1521" fmla="*/ 4526759 w 6175063"/>
              <a:gd name="connsiteY1521" fmla="*/ 4972425 h 5486400"/>
              <a:gd name="connsiteX1522" fmla="*/ 4524419 w 6175063"/>
              <a:gd name="connsiteY1522" fmla="*/ 4969940 h 5486400"/>
              <a:gd name="connsiteX1523" fmla="*/ 4529101 w 6175063"/>
              <a:gd name="connsiteY1523" fmla="*/ 4967456 h 5486400"/>
              <a:gd name="connsiteX1524" fmla="*/ 4171972 w 6175063"/>
              <a:gd name="connsiteY1524" fmla="*/ 4965260 h 5486400"/>
              <a:gd name="connsiteX1525" fmla="*/ 4172842 w 6175063"/>
              <a:gd name="connsiteY1525" fmla="*/ 4966130 h 5486400"/>
              <a:gd name="connsiteX1526" fmla="*/ 4176609 w 6175063"/>
              <a:gd name="connsiteY1526" fmla="*/ 4969898 h 5486400"/>
              <a:gd name="connsiteX1527" fmla="*/ 4176609 w 6175063"/>
              <a:gd name="connsiteY1527" fmla="*/ 4972217 h 5486400"/>
              <a:gd name="connsiteX1528" fmla="*/ 4171555 w 6175063"/>
              <a:gd name="connsiteY1528" fmla="*/ 4968174 h 5486400"/>
              <a:gd name="connsiteX1529" fmla="*/ 4174291 w 6175063"/>
              <a:gd name="connsiteY1529" fmla="*/ 4969029 h 5486400"/>
              <a:gd name="connsiteX1530" fmla="*/ 4586113 w 6175063"/>
              <a:gd name="connsiteY1530" fmla="*/ 4964971 h 5486400"/>
              <a:gd name="connsiteX1531" fmla="*/ 4599778 w 6175063"/>
              <a:gd name="connsiteY1531" fmla="*/ 4967386 h 5486400"/>
              <a:gd name="connsiteX1532" fmla="*/ 4597501 w 6175063"/>
              <a:gd name="connsiteY1532" fmla="*/ 4972217 h 5486400"/>
              <a:gd name="connsiteX1533" fmla="*/ 4586113 w 6175063"/>
              <a:gd name="connsiteY1533" fmla="*/ 4972217 h 5486400"/>
              <a:gd name="connsiteX1534" fmla="*/ 4583837 w 6175063"/>
              <a:gd name="connsiteY1534" fmla="*/ 4969802 h 5486400"/>
              <a:gd name="connsiteX1535" fmla="*/ 4586113 w 6175063"/>
              <a:gd name="connsiteY1535" fmla="*/ 4964971 h 5486400"/>
              <a:gd name="connsiteX1536" fmla="*/ 4533783 w 6175063"/>
              <a:gd name="connsiteY1536" fmla="*/ 4964971 h 5486400"/>
              <a:gd name="connsiteX1537" fmla="*/ 4543147 w 6175063"/>
              <a:gd name="connsiteY1537" fmla="*/ 4964971 h 5486400"/>
              <a:gd name="connsiteX1538" fmla="*/ 4547829 w 6175063"/>
              <a:gd name="connsiteY1538" fmla="*/ 4967456 h 5486400"/>
              <a:gd name="connsiteX1539" fmla="*/ 4545488 w 6175063"/>
              <a:gd name="connsiteY1539" fmla="*/ 4974909 h 5486400"/>
              <a:gd name="connsiteX1540" fmla="*/ 4554852 w 6175063"/>
              <a:gd name="connsiteY1540" fmla="*/ 4979877 h 5486400"/>
              <a:gd name="connsiteX1541" fmla="*/ 4552511 w 6175063"/>
              <a:gd name="connsiteY1541" fmla="*/ 4982361 h 5486400"/>
              <a:gd name="connsiteX1542" fmla="*/ 4538465 w 6175063"/>
              <a:gd name="connsiteY1542" fmla="*/ 4977393 h 5486400"/>
              <a:gd name="connsiteX1543" fmla="*/ 4531441 w 6175063"/>
              <a:gd name="connsiteY1543" fmla="*/ 4972425 h 5486400"/>
              <a:gd name="connsiteX1544" fmla="*/ 4531441 w 6175063"/>
              <a:gd name="connsiteY1544" fmla="*/ 4977393 h 5486400"/>
              <a:gd name="connsiteX1545" fmla="*/ 4526759 w 6175063"/>
              <a:gd name="connsiteY1545" fmla="*/ 4972425 h 5486400"/>
              <a:gd name="connsiteX1546" fmla="*/ 4531149 w 6175063"/>
              <a:gd name="connsiteY1546" fmla="*/ 4969629 h 5486400"/>
              <a:gd name="connsiteX1547" fmla="*/ 4533783 w 6175063"/>
              <a:gd name="connsiteY1547" fmla="*/ 4964971 h 5486400"/>
              <a:gd name="connsiteX1548" fmla="*/ 4289647 w 6175063"/>
              <a:gd name="connsiteY1548" fmla="*/ 4964971 h 5486400"/>
              <a:gd name="connsiteX1549" fmla="*/ 4296893 w 6175063"/>
              <a:gd name="connsiteY1549" fmla="*/ 4970044 h 5486400"/>
              <a:gd name="connsiteX1550" fmla="*/ 4289647 w 6175063"/>
              <a:gd name="connsiteY1550" fmla="*/ 4964971 h 5486400"/>
              <a:gd name="connsiteX1551" fmla="*/ 3692575 w 6175063"/>
              <a:gd name="connsiteY1551" fmla="*/ 4964971 h 5486400"/>
              <a:gd name="connsiteX1552" fmla="*/ 3704168 w 6175063"/>
              <a:gd name="connsiteY1552" fmla="*/ 4967386 h 5486400"/>
              <a:gd name="connsiteX1553" fmla="*/ 3694893 w 6175063"/>
              <a:gd name="connsiteY1553" fmla="*/ 4972217 h 5486400"/>
              <a:gd name="connsiteX1554" fmla="*/ 3692575 w 6175063"/>
              <a:gd name="connsiteY1554" fmla="*/ 4964971 h 5486400"/>
              <a:gd name="connsiteX1555" fmla="*/ 4165015 w 6175063"/>
              <a:gd name="connsiteY1555" fmla="*/ 4962942 h 5486400"/>
              <a:gd name="connsiteX1556" fmla="*/ 4171555 w 6175063"/>
              <a:gd name="connsiteY1556" fmla="*/ 4968174 h 5486400"/>
              <a:gd name="connsiteX1557" fmla="*/ 4169653 w 6175063"/>
              <a:gd name="connsiteY1557" fmla="*/ 4967579 h 5486400"/>
              <a:gd name="connsiteX1558" fmla="*/ 4165015 w 6175063"/>
              <a:gd name="connsiteY1558" fmla="*/ 4962942 h 5486400"/>
              <a:gd name="connsiteX1559" fmla="*/ 4944067 w 6175063"/>
              <a:gd name="connsiteY1559" fmla="*/ 4960623 h 5486400"/>
              <a:gd name="connsiteX1560" fmla="*/ 4941789 w 6175063"/>
              <a:gd name="connsiteY1560" fmla="*/ 4962942 h 5486400"/>
              <a:gd name="connsiteX1561" fmla="*/ 4944067 w 6175063"/>
              <a:gd name="connsiteY1561" fmla="*/ 4962942 h 5486400"/>
              <a:gd name="connsiteX1562" fmla="*/ 4944067 w 6175063"/>
              <a:gd name="connsiteY1562" fmla="*/ 4960623 h 5486400"/>
              <a:gd name="connsiteX1563" fmla="*/ 4167334 w 6175063"/>
              <a:gd name="connsiteY1563" fmla="*/ 4960623 h 5486400"/>
              <a:gd name="connsiteX1564" fmla="*/ 4171972 w 6175063"/>
              <a:gd name="connsiteY1564" fmla="*/ 4965260 h 5486400"/>
              <a:gd name="connsiteX1565" fmla="*/ 4167334 w 6175063"/>
              <a:gd name="connsiteY1565" fmla="*/ 4962942 h 5486400"/>
              <a:gd name="connsiteX1566" fmla="*/ 4167334 w 6175063"/>
              <a:gd name="connsiteY1566" fmla="*/ 4960623 h 5486400"/>
              <a:gd name="connsiteX1567" fmla="*/ 1968020 w 6175063"/>
              <a:gd name="connsiteY1567" fmla="*/ 4960623 h 5486400"/>
              <a:gd name="connsiteX1568" fmla="*/ 1970919 w 6175063"/>
              <a:gd name="connsiteY1568" fmla="*/ 4962797 h 5486400"/>
              <a:gd name="connsiteX1569" fmla="*/ 1970919 w 6175063"/>
              <a:gd name="connsiteY1569" fmla="*/ 4964971 h 5486400"/>
              <a:gd name="connsiteX1570" fmla="*/ 1968020 w 6175063"/>
              <a:gd name="connsiteY1570" fmla="*/ 4960623 h 5486400"/>
              <a:gd name="connsiteX1571" fmla="*/ 3299962 w 6175063"/>
              <a:gd name="connsiteY1571" fmla="*/ 4959838 h 5486400"/>
              <a:gd name="connsiteX1572" fmla="*/ 3304188 w 6175063"/>
              <a:gd name="connsiteY1572" fmla="*/ 4962555 h 5486400"/>
              <a:gd name="connsiteX1573" fmla="*/ 3301773 w 6175063"/>
              <a:gd name="connsiteY1573" fmla="*/ 4964971 h 5486400"/>
              <a:gd name="connsiteX1574" fmla="*/ 3299357 w 6175063"/>
              <a:gd name="connsiteY1574" fmla="*/ 4962555 h 5486400"/>
              <a:gd name="connsiteX1575" fmla="*/ 3299962 w 6175063"/>
              <a:gd name="connsiteY1575" fmla="*/ 4959838 h 5486400"/>
              <a:gd name="connsiteX1576" fmla="*/ 3411429 w 6175063"/>
              <a:gd name="connsiteY1576" fmla="*/ 4957724 h 5486400"/>
              <a:gd name="connsiteX1577" fmla="*/ 3423505 w 6175063"/>
              <a:gd name="connsiteY1577" fmla="*/ 4962555 h 5486400"/>
              <a:gd name="connsiteX1578" fmla="*/ 3425921 w 6175063"/>
              <a:gd name="connsiteY1578" fmla="*/ 4962555 h 5486400"/>
              <a:gd name="connsiteX1579" fmla="*/ 3425921 w 6175063"/>
              <a:gd name="connsiteY1579" fmla="*/ 4964970 h 5486400"/>
              <a:gd name="connsiteX1580" fmla="*/ 3423505 w 6175063"/>
              <a:gd name="connsiteY1580" fmla="*/ 4972217 h 5486400"/>
              <a:gd name="connsiteX1581" fmla="*/ 3421091 w 6175063"/>
              <a:gd name="connsiteY1581" fmla="*/ 4972217 h 5486400"/>
              <a:gd name="connsiteX1582" fmla="*/ 3413844 w 6175063"/>
              <a:gd name="connsiteY1582" fmla="*/ 4962555 h 5486400"/>
              <a:gd name="connsiteX1583" fmla="*/ 3411429 w 6175063"/>
              <a:gd name="connsiteY1583" fmla="*/ 4957724 h 5486400"/>
              <a:gd name="connsiteX1584" fmla="*/ 3496932 w 6175063"/>
              <a:gd name="connsiteY1584" fmla="*/ 4956276 h 5486400"/>
              <a:gd name="connsiteX1585" fmla="*/ 3504179 w 6175063"/>
              <a:gd name="connsiteY1585" fmla="*/ 4956276 h 5486400"/>
              <a:gd name="connsiteX1586" fmla="*/ 3499348 w 6175063"/>
              <a:gd name="connsiteY1586" fmla="*/ 4960624 h 5486400"/>
              <a:gd name="connsiteX1587" fmla="*/ 3496932 w 6175063"/>
              <a:gd name="connsiteY1587" fmla="*/ 4956276 h 5486400"/>
              <a:gd name="connsiteX1588" fmla="*/ 3287667 w 6175063"/>
              <a:gd name="connsiteY1588" fmla="*/ 4956275 h 5486400"/>
              <a:gd name="connsiteX1589" fmla="*/ 3292305 w 6175063"/>
              <a:gd name="connsiteY1589" fmla="*/ 4958690 h 5486400"/>
              <a:gd name="connsiteX1590" fmla="*/ 3294623 w 6175063"/>
              <a:gd name="connsiteY1590" fmla="*/ 4961106 h 5486400"/>
              <a:gd name="connsiteX1591" fmla="*/ 3296942 w 6175063"/>
              <a:gd name="connsiteY1591" fmla="*/ 4963521 h 5486400"/>
              <a:gd name="connsiteX1592" fmla="*/ 3285348 w 6175063"/>
              <a:gd name="connsiteY1592" fmla="*/ 4958690 h 5486400"/>
              <a:gd name="connsiteX1593" fmla="*/ 3287667 w 6175063"/>
              <a:gd name="connsiteY1593" fmla="*/ 4956275 h 5486400"/>
              <a:gd name="connsiteX1594" fmla="*/ 3313970 w 6175063"/>
              <a:gd name="connsiteY1594" fmla="*/ 4955913 h 5486400"/>
              <a:gd name="connsiteX1595" fmla="*/ 3316324 w 6175063"/>
              <a:gd name="connsiteY1595" fmla="*/ 4955913 h 5486400"/>
              <a:gd name="connsiteX1596" fmla="*/ 3316619 w 6175063"/>
              <a:gd name="connsiteY1596" fmla="*/ 4956395 h 5486400"/>
              <a:gd name="connsiteX1597" fmla="*/ 4160487 w 6175063"/>
              <a:gd name="connsiteY1597" fmla="*/ 4954584 h 5486400"/>
              <a:gd name="connsiteX1598" fmla="*/ 4164291 w 6175063"/>
              <a:gd name="connsiteY1598" fmla="*/ 4955792 h 5486400"/>
              <a:gd name="connsiteX1599" fmla="*/ 4166465 w 6175063"/>
              <a:gd name="connsiteY1599" fmla="*/ 4960623 h 5486400"/>
              <a:gd name="connsiteX1600" fmla="*/ 4160487 w 6175063"/>
              <a:gd name="connsiteY1600" fmla="*/ 4954584 h 5486400"/>
              <a:gd name="connsiteX1601" fmla="*/ 2395350 w 6175063"/>
              <a:gd name="connsiteY1601" fmla="*/ 4954129 h 5486400"/>
              <a:gd name="connsiteX1602" fmla="*/ 2400087 w 6175063"/>
              <a:gd name="connsiteY1602" fmla="*/ 4963605 h 5486400"/>
              <a:gd name="connsiteX1603" fmla="*/ 2402455 w 6175063"/>
              <a:gd name="connsiteY1603" fmla="*/ 4961236 h 5486400"/>
              <a:gd name="connsiteX1604" fmla="*/ 4351963 w 6175063"/>
              <a:gd name="connsiteY1604" fmla="*/ 4953376 h 5486400"/>
              <a:gd name="connsiteX1605" fmla="*/ 4361143 w 6175063"/>
              <a:gd name="connsiteY1605" fmla="*/ 4960830 h 5486400"/>
              <a:gd name="connsiteX1606" fmla="*/ 4365731 w 6175063"/>
              <a:gd name="connsiteY1606" fmla="*/ 4960830 h 5486400"/>
              <a:gd name="connsiteX1607" fmla="*/ 4372615 w 6175063"/>
              <a:gd name="connsiteY1607" fmla="*/ 4965798 h 5486400"/>
              <a:gd name="connsiteX1608" fmla="*/ 4374909 w 6175063"/>
              <a:gd name="connsiteY1608" fmla="*/ 4968282 h 5486400"/>
              <a:gd name="connsiteX1609" fmla="*/ 4373762 w 6175063"/>
              <a:gd name="connsiteY1609" fmla="*/ 4967351 h 5486400"/>
              <a:gd name="connsiteX1610" fmla="*/ 4372615 w 6175063"/>
              <a:gd name="connsiteY1610" fmla="*/ 4968283 h 5486400"/>
              <a:gd name="connsiteX1611" fmla="*/ 4368025 w 6175063"/>
              <a:gd name="connsiteY1611" fmla="*/ 4965798 h 5486400"/>
              <a:gd name="connsiteX1612" fmla="*/ 4363437 w 6175063"/>
              <a:gd name="connsiteY1612" fmla="*/ 4965798 h 5486400"/>
              <a:gd name="connsiteX1613" fmla="*/ 4361143 w 6175063"/>
              <a:gd name="connsiteY1613" fmla="*/ 4965798 h 5486400"/>
              <a:gd name="connsiteX1614" fmla="*/ 4356553 w 6175063"/>
              <a:gd name="connsiteY1614" fmla="*/ 4960830 h 5486400"/>
              <a:gd name="connsiteX1615" fmla="*/ 4351963 w 6175063"/>
              <a:gd name="connsiteY1615" fmla="*/ 4953376 h 5486400"/>
              <a:gd name="connsiteX1616" fmla="*/ 5464953 w 6175063"/>
              <a:gd name="connsiteY1616" fmla="*/ 4949029 h 5486400"/>
              <a:gd name="connsiteX1617" fmla="*/ 5478617 w 6175063"/>
              <a:gd name="connsiteY1617" fmla="*/ 4961106 h 5486400"/>
              <a:gd name="connsiteX1618" fmla="*/ 5464953 w 6175063"/>
              <a:gd name="connsiteY1618" fmla="*/ 4949029 h 5486400"/>
              <a:gd name="connsiteX1619" fmla="*/ 4526157 w 6175063"/>
              <a:gd name="connsiteY1619" fmla="*/ 4949029 h 5486400"/>
              <a:gd name="connsiteX1620" fmla="*/ 4533113 w 6175063"/>
              <a:gd name="connsiteY1620" fmla="*/ 4951307 h 5486400"/>
              <a:gd name="connsiteX1621" fmla="*/ 4530795 w 6175063"/>
              <a:gd name="connsiteY1621" fmla="*/ 4964971 h 5486400"/>
              <a:gd name="connsiteX1622" fmla="*/ 4521520 w 6175063"/>
              <a:gd name="connsiteY1622" fmla="*/ 4953585 h 5486400"/>
              <a:gd name="connsiteX1623" fmla="*/ 4526157 w 6175063"/>
              <a:gd name="connsiteY1623" fmla="*/ 4949029 h 5486400"/>
              <a:gd name="connsiteX1624" fmla="*/ 4301241 w 6175063"/>
              <a:gd name="connsiteY1624" fmla="*/ 4949029 h 5486400"/>
              <a:gd name="connsiteX1625" fmla="*/ 4301241 w 6175063"/>
              <a:gd name="connsiteY1625" fmla="*/ 4951928 h 5486400"/>
              <a:gd name="connsiteX1626" fmla="*/ 4299792 w 6175063"/>
              <a:gd name="connsiteY1626" fmla="*/ 4951928 h 5486400"/>
              <a:gd name="connsiteX1627" fmla="*/ 4301241 w 6175063"/>
              <a:gd name="connsiteY1627" fmla="*/ 4949029 h 5486400"/>
              <a:gd name="connsiteX1628" fmla="*/ 3404997 w 6175063"/>
              <a:gd name="connsiteY1628" fmla="*/ 4948350 h 5486400"/>
              <a:gd name="connsiteX1629" fmla="*/ 3408530 w 6175063"/>
              <a:gd name="connsiteY1629" fmla="*/ 4951203 h 5486400"/>
              <a:gd name="connsiteX1630" fmla="*/ 3412877 w 6175063"/>
              <a:gd name="connsiteY1630" fmla="*/ 4956276 h 5486400"/>
              <a:gd name="connsiteX1631" fmla="*/ 3410704 w 6175063"/>
              <a:gd name="connsiteY1631" fmla="*/ 4956276 h 5486400"/>
              <a:gd name="connsiteX1632" fmla="*/ 3408530 w 6175063"/>
              <a:gd name="connsiteY1632" fmla="*/ 4953740 h 5486400"/>
              <a:gd name="connsiteX1633" fmla="*/ 3406356 w 6175063"/>
              <a:gd name="connsiteY1633" fmla="*/ 4953740 h 5486400"/>
              <a:gd name="connsiteX1634" fmla="*/ 3406356 w 6175063"/>
              <a:gd name="connsiteY1634" fmla="*/ 4951203 h 5486400"/>
              <a:gd name="connsiteX1635" fmla="*/ 3404997 w 6175063"/>
              <a:gd name="connsiteY1635" fmla="*/ 4948350 h 5486400"/>
              <a:gd name="connsiteX1636" fmla="*/ 3273935 w 6175063"/>
              <a:gd name="connsiteY1636" fmla="*/ 4946493 h 5486400"/>
              <a:gd name="connsiteX1637" fmla="*/ 3281000 w 6175063"/>
              <a:gd name="connsiteY1637" fmla="*/ 4948849 h 5486400"/>
              <a:gd name="connsiteX1638" fmla="*/ 3283355 w 6175063"/>
              <a:gd name="connsiteY1638" fmla="*/ 4948849 h 5486400"/>
              <a:gd name="connsiteX1639" fmla="*/ 3285710 w 6175063"/>
              <a:gd name="connsiteY1639" fmla="*/ 4951204 h 5486400"/>
              <a:gd name="connsiteX1640" fmla="*/ 3290420 w 6175063"/>
              <a:gd name="connsiteY1640" fmla="*/ 4953558 h 5486400"/>
              <a:gd name="connsiteX1641" fmla="*/ 3288065 w 6175063"/>
              <a:gd name="connsiteY1641" fmla="*/ 4953558 h 5486400"/>
              <a:gd name="connsiteX1642" fmla="*/ 3276291 w 6175063"/>
              <a:gd name="connsiteY1642" fmla="*/ 4948849 h 5486400"/>
              <a:gd name="connsiteX1643" fmla="*/ 4924399 w 6175063"/>
              <a:gd name="connsiteY1643" fmla="*/ 4946131 h 5486400"/>
              <a:gd name="connsiteX1644" fmla="*/ 4926718 w 6175063"/>
              <a:gd name="connsiteY1644" fmla="*/ 4948667 h 5486400"/>
              <a:gd name="connsiteX1645" fmla="*/ 4931355 w 6175063"/>
              <a:gd name="connsiteY1645" fmla="*/ 4951204 h 5486400"/>
              <a:gd name="connsiteX1646" fmla="*/ 4933674 w 6175063"/>
              <a:gd name="connsiteY1646" fmla="*/ 4951204 h 5486400"/>
              <a:gd name="connsiteX1647" fmla="*/ 4933674 w 6175063"/>
              <a:gd name="connsiteY1647" fmla="*/ 4953740 h 5486400"/>
              <a:gd name="connsiteX1648" fmla="*/ 4933674 w 6175063"/>
              <a:gd name="connsiteY1648" fmla="*/ 4956276 h 5486400"/>
              <a:gd name="connsiteX1649" fmla="*/ 4926718 w 6175063"/>
              <a:gd name="connsiteY1649" fmla="*/ 4951204 h 5486400"/>
              <a:gd name="connsiteX1650" fmla="*/ 4924399 w 6175063"/>
              <a:gd name="connsiteY1650" fmla="*/ 4946131 h 5486400"/>
              <a:gd name="connsiteX1651" fmla="*/ 1947731 w 6175063"/>
              <a:gd name="connsiteY1651" fmla="*/ 4946131 h 5486400"/>
              <a:gd name="connsiteX1652" fmla="*/ 1950147 w 6175063"/>
              <a:gd name="connsiteY1652" fmla="*/ 4946131 h 5486400"/>
              <a:gd name="connsiteX1653" fmla="*/ 1954978 w 6175063"/>
              <a:gd name="connsiteY1653" fmla="*/ 4949029 h 5486400"/>
              <a:gd name="connsiteX1654" fmla="*/ 1952562 w 6175063"/>
              <a:gd name="connsiteY1654" fmla="*/ 4951928 h 5486400"/>
              <a:gd name="connsiteX1655" fmla="*/ 1947731 w 6175063"/>
              <a:gd name="connsiteY1655" fmla="*/ 4946131 h 5486400"/>
              <a:gd name="connsiteX1656" fmla="*/ 4121539 w 6175063"/>
              <a:gd name="connsiteY1656" fmla="*/ 4944198 h 5486400"/>
              <a:gd name="connsiteX1657" fmla="*/ 4136031 w 6175063"/>
              <a:gd name="connsiteY1657" fmla="*/ 4946614 h 5486400"/>
              <a:gd name="connsiteX1658" fmla="*/ 4140862 w 6175063"/>
              <a:gd name="connsiteY1658" fmla="*/ 4949029 h 5486400"/>
              <a:gd name="connsiteX1659" fmla="*/ 4145693 w 6175063"/>
              <a:gd name="connsiteY1659" fmla="*/ 4953859 h 5486400"/>
              <a:gd name="connsiteX1660" fmla="*/ 4140862 w 6175063"/>
              <a:gd name="connsiteY1660" fmla="*/ 4951445 h 5486400"/>
              <a:gd name="connsiteX1661" fmla="*/ 4131201 w 6175063"/>
              <a:gd name="connsiteY1661" fmla="*/ 4949029 h 5486400"/>
              <a:gd name="connsiteX1662" fmla="*/ 4121539 w 6175063"/>
              <a:gd name="connsiteY1662" fmla="*/ 4944198 h 5486400"/>
              <a:gd name="connsiteX1663" fmla="*/ 4346995 w 6175063"/>
              <a:gd name="connsiteY1663" fmla="*/ 4942362 h 5486400"/>
              <a:gd name="connsiteX1664" fmla="*/ 4351549 w 6175063"/>
              <a:gd name="connsiteY1664" fmla="*/ 4944102 h 5486400"/>
              <a:gd name="connsiteX1665" fmla="*/ 4358382 w 6175063"/>
              <a:gd name="connsiteY1665" fmla="*/ 4948739 h 5486400"/>
              <a:gd name="connsiteX1666" fmla="*/ 4360659 w 6175063"/>
              <a:gd name="connsiteY1666" fmla="*/ 4953376 h 5486400"/>
              <a:gd name="connsiteX1667" fmla="*/ 4349273 w 6175063"/>
              <a:gd name="connsiteY1667" fmla="*/ 4944102 h 5486400"/>
              <a:gd name="connsiteX1668" fmla="*/ 4346995 w 6175063"/>
              <a:gd name="connsiteY1668" fmla="*/ 4942362 h 5486400"/>
              <a:gd name="connsiteX1669" fmla="*/ 4333123 w 6175063"/>
              <a:gd name="connsiteY1669" fmla="*/ 4941783 h 5486400"/>
              <a:gd name="connsiteX1670" fmla="*/ 4337471 w 6175063"/>
              <a:gd name="connsiteY1670" fmla="*/ 4943957 h 5486400"/>
              <a:gd name="connsiteX1671" fmla="*/ 4337471 w 6175063"/>
              <a:gd name="connsiteY1671" fmla="*/ 4946131 h 5486400"/>
              <a:gd name="connsiteX1672" fmla="*/ 4333123 w 6175063"/>
              <a:gd name="connsiteY1672" fmla="*/ 4941783 h 5486400"/>
              <a:gd name="connsiteX1673" fmla="*/ 4288199 w 6175063"/>
              <a:gd name="connsiteY1673" fmla="*/ 4941783 h 5486400"/>
              <a:gd name="connsiteX1674" fmla="*/ 4293995 w 6175063"/>
              <a:gd name="connsiteY1674" fmla="*/ 4946614 h 5486400"/>
              <a:gd name="connsiteX1675" fmla="*/ 4293995 w 6175063"/>
              <a:gd name="connsiteY1675" fmla="*/ 4949029 h 5486400"/>
              <a:gd name="connsiteX1676" fmla="*/ 4292063 w 6175063"/>
              <a:gd name="connsiteY1676" fmla="*/ 4946614 h 5486400"/>
              <a:gd name="connsiteX1677" fmla="*/ 4288199 w 6175063"/>
              <a:gd name="connsiteY1677" fmla="*/ 4941783 h 5486400"/>
              <a:gd name="connsiteX1678" fmla="*/ 4154871 w 6175063"/>
              <a:gd name="connsiteY1678" fmla="*/ 4941783 h 5486400"/>
              <a:gd name="connsiteX1679" fmla="*/ 4165017 w 6175063"/>
              <a:gd name="connsiteY1679" fmla="*/ 4946131 h 5486400"/>
              <a:gd name="connsiteX1680" fmla="*/ 4162481 w 6175063"/>
              <a:gd name="connsiteY1680" fmla="*/ 4946131 h 5486400"/>
              <a:gd name="connsiteX1681" fmla="*/ 4154871 w 6175063"/>
              <a:gd name="connsiteY1681" fmla="*/ 4941783 h 5486400"/>
              <a:gd name="connsiteX1682" fmla="*/ 4762721 w 6175063"/>
              <a:gd name="connsiteY1682" fmla="*/ 4941000 h 5486400"/>
              <a:gd name="connsiteX1683" fmla="*/ 4767885 w 6175063"/>
              <a:gd name="connsiteY1683" fmla="*/ 4941301 h 5486400"/>
              <a:gd name="connsiteX1684" fmla="*/ 4759189 w 6175063"/>
              <a:gd name="connsiteY1684" fmla="*/ 4946132 h 5486400"/>
              <a:gd name="connsiteX1685" fmla="*/ 4762721 w 6175063"/>
              <a:gd name="connsiteY1685" fmla="*/ 4941000 h 5486400"/>
              <a:gd name="connsiteX1686" fmla="*/ 4611853 w 6175063"/>
              <a:gd name="connsiteY1686" fmla="*/ 4938885 h 5486400"/>
              <a:gd name="connsiteX1687" fmla="*/ 4609438 w 6175063"/>
              <a:gd name="connsiteY1687" fmla="*/ 4946132 h 5486400"/>
              <a:gd name="connsiteX1688" fmla="*/ 4614269 w 6175063"/>
              <a:gd name="connsiteY1688" fmla="*/ 4948547 h 5486400"/>
              <a:gd name="connsiteX1689" fmla="*/ 4611853 w 6175063"/>
              <a:gd name="connsiteY1689" fmla="*/ 4950962 h 5486400"/>
              <a:gd name="connsiteX1690" fmla="*/ 4599777 w 6175063"/>
              <a:gd name="connsiteY1690" fmla="*/ 4948547 h 5486400"/>
              <a:gd name="connsiteX1691" fmla="*/ 4604607 w 6175063"/>
              <a:gd name="connsiteY1691" fmla="*/ 4948547 h 5486400"/>
              <a:gd name="connsiteX1692" fmla="*/ 4602193 w 6175063"/>
              <a:gd name="connsiteY1692" fmla="*/ 4943716 h 5486400"/>
              <a:gd name="connsiteX1693" fmla="*/ 4611853 w 6175063"/>
              <a:gd name="connsiteY1693" fmla="*/ 4938885 h 5486400"/>
              <a:gd name="connsiteX1694" fmla="*/ 3776007 w 6175063"/>
              <a:gd name="connsiteY1694" fmla="*/ 4938885 h 5486400"/>
              <a:gd name="connsiteX1695" fmla="*/ 3789672 w 6175063"/>
              <a:gd name="connsiteY1695" fmla="*/ 4938885 h 5486400"/>
              <a:gd name="connsiteX1696" fmla="*/ 3789672 w 6175063"/>
              <a:gd name="connsiteY1696" fmla="*/ 4948823 h 5486400"/>
              <a:gd name="connsiteX1697" fmla="*/ 3778285 w 6175063"/>
              <a:gd name="connsiteY1697" fmla="*/ 4951307 h 5486400"/>
              <a:gd name="connsiteX1698" fmla="*/ 3780562 w 6175063"/>
              <a:gd name="connsiteY1698" fmla="*/ 4943854 h 5486400"/>
              <a:gd name="connsiteX1699" fmla="*/ 3776007 w 6175063"/>
              <a:gd name="connsiteY1699" fmla="*/ 4938885 h 5486400"/>
              <a:gd name="connsiteX1700" fmla="*/ 3307811 w 6175063"/>
              <a:gd name="connsiteY1700" fmla="*/ 4938251 h 5486400"/>
              <a:gd name="connsiteX1701" fmla="*/ 3311434 w 6175063"/>
              <a:gd name="connsiteY1701" fmla="*/ 4939610 h 5486400"/>
              <a:gd name="connsiteX1702" fmla="*/ 3311434 w 6175063"/>
              <a:gd name="connsiteY1702" fmla="*/ 4941783 h 5486400"/>
              <a:gd name="connsiteX1703" fmla="*/ 3318681 w 6175063"/>
              <a:gd name="connsiteY1703" fmla="*/ 4949392 h 5486400"/>
              <a:gd name="connsiteX1704" fmla="*/ 3318681 w 6175063"/>
              <a:gd name="connsiteY1704" fmla="*/ 4951928 h 5486400"/>
              <a:gd name="connsiteX1705" fmla="*/ 3311434 w 6175063"/>
              <a:gd name="connsiteY1705" fmla="*/ 4946856 h 5486400"/>
              <a:gd name="connsiteX1706" fmla="*/ 3313849 w 6175063"/>
              <a:gd name="connsiteY1706" fmla="*/ 4946856 h 5486400"/>
              <a:gd name="connsiteX1707" fmla="*/ 3311434 w 6175063"/>
              <a:gd name="connsiteY1707" fmla="*/ 4944319 h 5486400"/>
              <a:gd name="connsiteX1708" fmla="*/ 3311434 w 6175063"/>
              <a:gd name="connsiteY1708" fmla="*/ 4941784 h 5486400"/>
              <a:gd name="connsiteX1709" fmla="*/ 3307811 w 6175063"/>
              <a:gd name="connsiteY1709" fmla="*/ 4938251 h 5486400"/>
              <a:gd name="connsiteX1710" fmla="*/ 4526834 w 6175063"/>
              <a:gd name="connsiteY1710" fmla="*/ 4937436 h 5486400"/>
              <a:gd name="connsiteX1711" fmla="*/ 4531664 w 6175063"/>
              <a:gd name="connsiteY1711" fmla="*/ 4937436 h 5486400"/>
              <a:gd name="connsiteX1712" fmla="*/ 4534079 w 6175063"/>
              <a:gd name="connsiteY1712" fmla="*/ 4937436 h 5486400"/>
              <a:gd name="connsiteX1713" fmla="*/ 4536495 w 6175063"/>
              <a:gd name="connsiteY1713" fmla="*/ 4941784 h 5486400"/>
              <a:gd name="connsiteX1714" fmla="*/ 4534079 w 6175063"/>
              <a:gd name="connsiteY1714" fmla="*/ 4946131 h 5486400"/>
              <a:gd name="connsiteX1715" fmla="*/ 4526834 w 6175063"/>
              <a:gd name="connsiteY1715" fmla="*/ 4937436 h 5486400"/>
              <a:gd name="connsiteX1716" fmla="*/ 4280952 w 6175063"/>
              <a:gd name="connsiteY1716" fmla="*/ 4935406 h 5486400"/>
              <a:gd name="connsiteX1717" fmla="*/ 4287473 w 6175063"/>
              <a:gd name="connsiteY1717" fmla="*/ 4940044 h 5486400"/>
              <a:gd name="connsiteX1718" fmla="*/ 4289648 w 6175063"/>
              <a:gd name="connsiteY1718" fmla="*/ 4942362 h 5486400"/>
              <a:gd name="connsiteX1719" fmla="*/ 4280952 w 6175063"/>
              <a:gd name="connsiteY1719" fmla="*/ 4935406 h 5486400"/>
              <a:gd name="connsiteX1720" fmla="*/ 4126535 w 6175063"/>
              <a:gd name="connsiteY1720" fmla="*/ 4935174 h 5486400"/>
              <a:gd name="connsiteX1721" fmla="*/ 4128903 w 6175063"/>
              <a:gd name="connsiteY1721" fmla="*/ 4939913 h 5486400"/>
              <a:gd name="connsiteX1722" fmla="*/ 4124167 w 6175063"/>
              <a:gd name="connsiteY1722" fmla="*/ 4939913 h 5486400"/>
              <a:gd name="connsiteX1723" fmla="*/ 4124335 w 6175063"/>
              <a:gd name="connsiteY1723" fmla="*/ 4939321 h 5486400"/>
              <a:gd name="connsiteX1724" fmla="*/ 4124758 w 6175063"/>
              <a:gd name="connsiteY1724" fmla="*/ 4939616 h 5486400"/>
              <a:gd name="connsiteX1725" fmla="*/ 4124353 w 6175063"/>
              <a:gd name="connsiteY1725" fmla="*/ 4939259 h 5486400"/>
              <a:gd name="connsiteX1726" fmla="*/ 4125351 w 6175063"/>
              <a:gd name="connsiteY1726" fmla="*/ 4935767 h 5486400"/>
              <a:gd name="connsiteX1727" fmla="*/ 4126535 w 6175063"/>
              <a:gd name="connsiteY1727" fmla="*/ 4935174 h 5486400"/>
              <a:gd name="connsiteX1728" fmla="*/ 4541447 w 6175063"/>
              <a:gd name="connsiteY1728" fmla="*/ 4934719 h 5486400"/>
              <a:gd name="connsiteX1729" fmla="*/ 4543259 w 6175063"/>
              <a:gd name="connsiteY1729" fmla="*/ 4937437 h 5486400"/>
              <a:gd name="connsiteX1730" fmla="*/ 4536012 w 6175063"/>
              <a:gd name="connsiteY1730" fmla="*/ 4935263 h 5486400"/>
              <a:gd name="connsiteX1731" fmla="*/ 4541447 w 6175063"/>
              <a:gd name="connsiteY1731" fmla="*/ 4934719 h 5486400"/>
              <a:gd name="connsiteX1732" fmla="*/ 4574658 w 6175063"/>
              <a:gd name="connsiteY1732" fmla="*/ 4934537 h 5486400"/>
              <a:gd name="connsiteX1733" fmla="*/ 4579489 w 6175063"/>
              <a:gd name="connsiteY1733" fmla="*/ 4936953 h 5486400"/>
              <a:gd name="connsiteX1734" fmla="*/ 4577073 w 6175063"/>
              <a:gd name="connsiteY1734" fmla="*/ 4941784 h 5486400"/>
              <a:gd name="connsiteX1735" fmla="*/ 4572243 w 6175063"/>
              <a:gd name="connsiteY1735" fmla="*/ 4939368 h 5486400"/>
              <a:gd name="connsiteX1736" fmla="*/ 4574658 w 6175063"/>
              <a:gd name="connsiteY1736" fmla="*/ 4934537 h 5486400"/>
              <a:gd name="connsiteX1737" fmla="*/ 3373330 w 6175063"/>
              <a:gd name="connsiteY1737" fmla="*/ 4934453 h 5486400"/>
              <a:gd name="connsiteX1738" fmla="*/ 3374322 w 6175063"/>
              <a:gd name="connsiteY1738" fmla="*/ 4935174 h 5486400"/>
              <a:gd name="connsiteX1739" fmla="*/ 3375801 w 6175063"/>
              <a:gd name="connsiteY1739" fmla="*/ 4937543 h 5486400"/>
              <a:gd name="connsiteX1740" fmla="*/ 3278102 w 6175063"/>
              <a:gd name="connsiteY1740" fmla="*/ 4933088 h 5486400"/>
              <a:gd name="connsiteX1741" fmla="*/ 3290179 w 6175063"/>
              <a:gd name="connsiteY1741" fmla="*/ 4935020 h 5486400"/>
              <a:gd name="connsiteX1742" fmla="*/ 3292595 w 6175063"/>
              <a:gd name="connsiteY1742" fmla="*/ 4935020 h 5486400"/>
              <a:gd name="connsiteX1743" fmla="*/ 3297425 w 6175063"/>
              <a:gd name="connsiteY1743" fmla="*/ 4938884 h 5486400"/>
              <a:gd name="connsiteX1744" fmla="*/ 3295009 w 6175063"/>
              <a:gd name="connsiteY1744" fmla="*/ 4938884 h 5486400"/>
              <a:gd name="connsiteX1745" fmla="*/ 3290179 w 6175063"/>
              <a:gd name="connsiteY1745" fmla="*/ 4936953 h 5486400"/>
              <a:gd name="connsiteX1746" fmla="*/ 3285348 w 6175063"/>
              <a:gd name="connsiteY1746" fmla="*/ 4936953 h 5486400"/>
              <a:gd name="connsiteX1747" fmla="*/ 3278102 w 6175063"/>
              <a:gd name="connsiteY1747" fmla="*/ 4935020 h 5486400"/>
              <a:gd name="connsiteX1748" fmla="*/ 3278102 w 6175063"/>
              <a:gd name="connsiteY1748" fmla="*/ 4933088 h 5486400"/>
              <a:gd name="connsiteX1749" fmla="*/ 3369881 w 6175063"/>
              <a:gd name="connsiteY1749" fmla="*/ 4931325 h 5486400"/>
              <a:gd name="connsiteX1750" fmla="*/ 3372249 w 6175063"/>
              <a:gd name="connsiteY1750" fmla="*/ 4933101 h 5486400"/>
              <a:gd name="connsiteX1751" fmla="*/ 3373330 w 6175063"/>
              <a:gd name="connsiteY1751" fmla="*/ 4934453 h 5486400"/>
              <a:gd name="connsiteX1752" fmla="*/ 3371065 w 6175063"/>
              <a:gd name="connsiteY1752" fmla="*/ 4932805 h 5486400"/>
              <a:gd name="connsiteX1753" fmla="*/ 3368697 w 6175063"/>
              <a:gd name="connsiteY1753" fmla="*/ 4930436 h 5486400"/>
              <a:gd name="connsiteX1754" fmla="*/ 3369487 w 6175063"/>
              <a:gd name="connsiteY1754" fmla="*/ 4930831 h 5486400"/>
              <a:gd name="connsiteX1755" fmla="*/ 3369881 w 6175063"/>
              <a:gd name="connsiteY1755" fmla="*/ 4931325 h 5486400"/>
              <a:gd name="connsiteX1756" fmla="*/ 1933239 w 6175063"/>
              <a:gd name="connsiteY1756" fmla="*/ 4930189 h 5486400"/>
              <a:gd name="connsiteX1757" fmla="*/ 1937877 w 6175063"/>
              <a:gd name="connsiteY1757" fmla="*/ 4932508 h 5486400"/>
              <a:gd name="connsiteX1758" fmla="*/ 1937877 w 6175063"/>
              <a:gd name="connsiteY1758" fmla="*/ 4934827 h 5486400"/>
              <a:gd name="connsiteX1759" fmla="*/ 1940195 w 6175063"/>
              <a:gd name="connsiteY1759" fmla="*/ 4934827 h 5486400"/>
              <a:gd name="connsiteX1760" fmla="*/ 1937877 w 6175063"/>
              <a:gd name="connsiteY1760" fmla="*/ 4932508 h 5486400"/>
              <a:gd name="connsiteX1761" fmla="*/ 1940195 w 6175063"/>
              <a:gd name="connsiteY1761" fmla="*/ 4932508 h 5486400"/>
              <a:gd name="connsiteX1762" fmla="*/ 1942514 w 6175063"/>
              <a:gd name="connsiteY1762" fmla="*/ 4937145 h 5486400"/>
              <a:gd name="connsiteX1763" fmla="*/ 1942514 w 6175063"/>
              <a:gd name="connsiteY1763" fmla="*/ 4941783 h 5486400"/>
              <a:gd name="connsiteX1764" fmla="*/ 1940195 w 6175063"/>
              <a:gd name="connsiteY1764" fmla="*/ 4939464 h 5486400"/>
              <a:gd name="connsiteX1765" fmla="*/ 1935558 w 6175063"/>
              <a:gd name="connsiteY1765" fmla="*/ 4932508 h 5486400"/>
              <a:gd name="connsiteX1766" fmla="*/ 1933239 w 6175063"/>
              <a:gd name="connsiteY1766" fmla="*/ 4930189 h 5486400"/>
              <a:gd name="connsiteX1767" fmla="*/ 3266871 w 6175063"/>
              <a:gd name="connsiteY1767" fmla="*/ 4930008 h 5486400"/>
              <a:gd name="connsiteX1768" fmla="*/ 3269225 w 6175063"/>
              <a:gd name="connsiteY1768" fmla="*/ 4932364 h 5486400"/>
              <a:gd name="connsiteX1769" fmla="*/ 3271580 w 6175063"/>
              <a:gd name="connsiteY1769" fmla="*/ 4934719 h 5486400"/>
              <a:gd name="connsiteX1770" fmla="*/ 3273935 w 6175063"/>
              <a:gd name="connsiteY1770" fmla="*/ 4937073 h 5486400"/>
              <a:gd name="connsiteX1771" fmla="*/ 3276291 w 6175063"/>
              <a:gd name="connsiteY1771" fmla="*/ 4937073 h 5486400"/>
              <a:gd name="connsiteX1772" fmla="*/ 3271580 w 6175063"/>
              <a:gd name="connsiteY1772" fmla="*/ 4932364 h 5486400"/>
              <a:gd name="connsiteX1773" fmla="*/ 3273935 w 6175063"/>
              <a:gd name="connsiteY1773" fmla="*/ 4932364 h 5486400"/>
              <a:gd name="connsiteX1774" fmla="*/ 3281000 w 6175063"/>
              <a:gd name="connsiteY1774" fmla="*/ 4937073 h 5486400"/>
              <a:gd name="connsiteX1775" fmla="*/ 3283355 w 6175063"/>
              <a:gd name="connsiteY1775" fmla="*/ 4937073 h 5486400"/>
              <a:gd name="connsiteX1776" fmla="*/ 3288065 w 6175063"/>
              <a:gd name="connsiteY1776" fmla="*/ 4939428 h 5486400"/>
              <a:gd name="connsiteX1777" fmla="*/ 3292775 w 6175063"/>
              <a:gd name="connsiteY1777" fmla="*/ 4944139 h 5486400"/>
              <a:gd name="connsiteX1778" fmla="*/ 3292775 w 6175063"/>
              <a:gd name="connsiteY1778" fmla="*/ 4941784 h 5486400"/>
              <a:gd name="connsiteX1779" fmla="*/ 3297485 w 6175063"/>
              <a:gd name="connsiteY1779" fmla="*/ 4944139 h 5486400"/>
              <a:gd name="connsiteX1780" fmla="*/ 3297485 w 6175063"/>
              <a:gd name="connsiteY1780" fmla="*/ 4946493 h 5486400"/>
              <a:gd name="connsiteX1781" fmla="*/ 3290420 w 6175063"/>
              <a:gd name="connsiteY1781" fmla="*/ 4944139 h 5486400"/>
              <a:gd name="connsiteX1782" fmla="*/ 3286887 w 6175063"/>
              <a:gd name="connsiteY1782" fmla="*/ 4942961 h 5486400"/>
              <a:gd name="connsiteX1783" fmla="*/ 3285710 w 6175063"/>
              <a:gd name="connsiteY1783" fmla="*/ 4941784 h 5486400"/>
              <a:gd name="connsiteX1784" fmla="*/ 3283355 w 6175063"/>
              <a:gd name="connsiteY1784" fmla="*/ 4941784 h 5486400"/>
              <a:gd name="connsiteX1785" fmla="*/ 3286887 w 6175063"/>
              <a:gd name="connsiteY1785" fmla="*/ 4942961 h 5486400"/>
              <a:gd name="connsiteX1786" fmla="*/ 3288065 w 6175063"/>
              <a:gd name="connsiteY1786" fmla="*/ 4944139 h 5486400"/>
              <a:gd name="connsiteX1787" fmla="*/ 3297485 w 6175063"/>
              <a:gd name="connsiteY1787" fmla="*/ 4955913 h 5486400"/>
              <a:gd name="connsiteX1788" fmla="*/ 3302195 w 6175063"/>
              <a:gd name="connsiteY1788" fmla="*/ 4955913 h 5486400"/>
              <a:gd name="connsiteX1789" fmla="*/ 3309259 w 6175063"/>
              <a:gd name="connsiteY1789" fmla="*/ 4960624 h 5486400"/>
              <a:gd name="connsiteX1790" fmla="*/ 3311615 w 6175063"/>
              <a:gd name="connsiteY1790" fmla="*/ 4960624 h 5486400"/>
              <a:gd name="connsiteX1791" fmla="*/ 3316324 w 6175063"/>
              <a:gd name="connsiteY1791" fmla="*/ 4962978 h 5486400"/>
              <a:gd name="connsiteX1792" fmla="*/ 3321035 w 6175063"/>
              <a:gd name="connsiteY1792" fmla="*/ 4962978 h 5486400"/>
              <a:gd name="connsiteX1793" fmla="*/ 3319563 w 6175063"/>
              <a:gd name="connsiteY1793" fmla="*/ 4961213 h 5486400"/>
              <a:gd name="connsiteX1794" fmla="*/ 3316619 w 6175063"/>
              <a:gd name="connsiteY1794" fmla="*/ 4956395 h 5486400"/>
              <a:gd name="connsiteX1795" fmla="*/ 3317208 w 6175063"/>
              <a:gd name="connsiteY1795" fmla="*/ 4956502 h 5486400"/>
              <a:gd name="connsiteX1796" fmla="*/ 3325744 w 6175063"/>
              <a:gd name="connsiteY1796" fmla="*/ 4960624 h 5486400"/>
              <a:gd name="connsiteX1797" fmla="*/ 3330455 w 6175063"/>
              <a:gd name="connsiteY1797" fmla="*/ 4962978 h 5486400"/>
              <a:gd name="connsiteX1798" fmla="*/ 3332809 w 6175063"/>
              <a:gd name="connsiteY1798" fmla="*/ 4965333 h 5486400"/>
              <a:gd name="connsiteX1799" fmla="*/ 3335165 w 6175063"/>
              <a:gd name="connsiteY1799" fmla="*/ 4967689 h 5486400"/>
              <a:gd name="connsiteX1800" fmla="*/ 3332809 w 6175063"/>
              <a:gd name="connsiteY1800" fmla="*/ 4967689 h 5486400"/>
              <a:gd name="connsiteX1801" fmla="*/ 3337520 w 6175063"/>
              <a:gd name="connsiteY1801" fmla="*/ 4974753 h 5486400"/>
              <a:gd name="connsiteX1802" fmla="*/ 3337520 w 6175063"/>
              <a:gd name="connsiteY1802" fmla="*/ 4977109 h 5486400"/>
              <a:gd name="connsiteX1803" fmla="*/ 3337520 w 6175063"/>
              <a:gd name="connsiteY1803" fmla="*/ 4979463 h 5486400"/>
              <a:gd name="connsiteX1804" fmla="*/ 3330455 w 6175063"/>
              <a:gd name="connsiteY1804" fmla="*/ 4972398 h 5486400"/>
              <a:gd name="connsiteX1805" fmla="*/ 3328099 w 6175063"/>
              <a:gd name="connsiteY1805" fmla="*/ 4972398 h 5486400"/>
              <a:gd name="connsiteX1806" fmla="*/ 3318679 w 6175063"/>
              <a:gd name="connsiteY1806" fmla="*/ 4967689 h 5486400"/>
              <a:gd name="connsiteX1807" fmla="*/ 3321035 w 6175063"/>
              <a:gd name="connsiteY1807" fmla="*/ 4970043 h 5486400"/>
              <a:gd name="connsiteX1808" fmla="*/ 3321035 w 6175063"/>
              <a:gd name="connsiteY1808" fmla="*/ 4974753 h 5486400"/>
              <a:gd name="connsiteX1809" fmla="*/ 3309259 w 6175063"/>
              <a:gd name="connsiteY1809" fmla="*/ 4965333 h 5486400"/>
              <a:gd name="connsiteX1810" fmla="*/ 3302195 w 6175063"/>
              <a:gd name="connsiteY1810" fmla="*/ 4960624 h 5486400"/>
              <a:gd name="connsiteX1811" fmla="*/ 3292775 w 6175063"/>
              <a:gd name="connsiteY1811" fmla="*/ 4953558 h 5486400"/>
              <a:gd name="connsiteX1812" fmla="*/ 3288065 w 6175063"/>
              <a:gd name="connsiteY1812" fmla="*/ 4948849 h 5486400"/>
              <a:gd name="connsiteX1813" fmla="*/ 3283355 w 6175063"/>
              <a:gd name="connsiteY1813" fmla="*/ 4944139 h 5486400"/>
              <a:gd name="connsiteX1814" fmla="*/ 3278645 w 6175063"/>
              <a:gd name="connsiteY1814" fmla="*/ 4941784 h 5486400"/>
              <a:gd name="connsiteX1815" fmla="*/ 3276291 w 6175063"/>
              <a:gd name="connsiteY1815" fmla="*/ 4941784 h 5486400"/>
              <a:gd name="connsiteX1816" fmla="*/ 3276291 w 6175063"/>
              <a:gd name="connsiteY1816" fmla="*/ 4944139 h 5486400"/>
              <a:gd name="connsiteX1817" fmla="*/ 3271580 w 6175063"/>
              <a:gd name="connsiteY1817" fmla="*/ 4941784 h 5486400"/>
              <a:gd name="connsiteX1818" fmla="*/ 3266871 w 6175063"/>
              <a:gd name="connsiteY1818" fmla="*/ 4939428 h 5486400"/>
              <a:gd name="connsiteX1819" fmla="*/ 3269225 w 6175063"/>
              <a:gd name="connsiteY1819" fmla="*/ 4939428 h 5486400"/>
              <a:gd name="connsiteX1820" fmla="*/ 3266871 w 6175063"/>
              <a:gd name="connsiteY1820" fmla="*/ 4934719 h 5486400"/>
              <a:gd name="connsiteX1821" fmla="*/ 3269225 w 6175063"/>
              <a:gd name="connsiteY1821" fmla="*/ 4934719 h 5486400"/>
              <a:gd name="connsiteX1822" fmla="*/ 3266871 w 6175063"/>
              <a:gd name="connsiteY1822" fmla="*/ 4932364 h 5486400"/>
              <a:gd name="connsiteX1823" fmla="*/ 3266871 w 6175063"/>
              <a:gd name="connsiteY1823" fmla="*/ 4930008 h 5486400"/>
              <a:gd name="connsiteX1824" fmla="*/ 4280952 w 6175063"/>
              <a:gd name="connsiteY1824" fmla="*/ 4929827 h 5486400"/>
              <a:gd name="connsiteX1825" fmla="*/ 4289647 w 6175063"/>
              <a:gd name="connsiteY1825" fmla="*/ 4937436 h 5486400"/>
              <a:gd name="connsiteX1826" fmla="*/ 4280952 w 6175063"/>
              <a:gd name="connsiteY1826" fmla="*/ 4932364 h 5486400"/>
              <a:gd name="connsiteX1827" fmla="*/ 4096048 w 6175063"/>
              <a:gd name="connsiteY1827" fmla="*/ 4929081 h 5486400"/>
              <a:gd name="connsiteX1828" fmla="*/ 4097828 w 6175063"/>
              <a:gd name="connsiteY1828" fmla="*/ 4929678 h 5486400"/>
              <a:gd name="connsiteX1829" fmla="*/ 4112073 w 6175063"/>
              <a:gd name="connsiteY1829" fmla="*/ 4939226 h 5486400"/>
              <a:gd name="connsiteX1830" fmla="*/ 4116823 w 6175063"/>
              <a:gd name="connsiteY1830" fmla="*/ 4941612 h 5486400"/>
              <a:gd name="connsiteX1831" fmla="*/ 4131067 w 6175063"/>
              <a:gd name="connsiteY1831" fmla="*/ 4951160 h 5486400"/>
              <a:gd name="connsiteX1832" fmla="*/ 4133441 w 6175063"/>
              <a:gd name="connsiteY1832" fmla="*/ 4953547 h 5486400"/>
              <a:gd name="connsiteX1833" fmla="*/ 4140565 w 6175063"/>
              <a:gd name="connsiteY1833" fmla="*/ 4958321 h 5486400"/>
              <a:gd name="connsiteX1834" fmla="*/ 4142938 w 6175063"/>
              <a:gd name="connsiteY1834" fmla="*/ 4958321 h 5486400"/>
              <a:gd name="connsiteX1835" fmla="*/ 4147687 w 6175063"/>
              <a:gd name="connsiteY1835" fmla="*/ 4960708 h 5486400"/>
              <a:gd name="connsiteX1836" fmla="*/ 4150061 w 6175063"/>
              <a:gd name="connsiteY1836" fmla="*/ 4963095 h 5486400"/>
              <a:gd name="connsiteX1837" fmla="*/ 4138190 w 6175063"/>
              <a:gd name="connsiteY1837" fmla="*/ 4958321 h 5486400"/>
              <a:gd name="connsiteX1838" fmla="*/ 4131067 w 6175063"/>
              <a:gd name="connsiteY1838" fmla="*/ 4953547 h 5486400"/>
              <a:gd name="connsiteX1839" fmla="*/ 4131067 w 6175063"/>
              <a:gd name="connsiteY1839" fmla="*/ 4955934 h 5486400"/>
              <a:gd name="connsiteX1840" fmla="*/ 4135816 w 6175063"/>
              <a:gd name="connsiteY1840" fmla="*/ 4958321 h 5486400"/>
              <a:gd name="connsiteX1841" fmla="*/ 4150061 w 6175063"/>
              <a:gd name="connsiteY1841" fmla="*/ 4972643 h 5486400"/>
              <a:gd name="connsiteX1842" fmla="*/ 4157184 w 6175063"/>
              <a:gd name="connsiteY1842" fmla="*/ 4975029 h 5486400"/>
              <a:gd name="connsiteX1843" fmla="*/ 4166681 w 6175063"/>
              <a:gd name="connsiteY1843" fmla="*/ 4982190 h 5486400"/>
              <a:gd name="connsiteX1844" fmla="*/ 4169055 w 6175063"/>
              <a:gd name="connsiteY1844" fmla="*/ 4982190 h 5486400"/>
              <a:gd name="connsiteX1845" fmla="*/ 4176178 w 6175063"/>
              <a:gd name="connsiteY1845" fmla="*/ 4986964 h 5486400"/>
              <a:gd name="connsiteX1846" fmla="*/ 4183301 w 6175063"/>
              <a:gd name="connsiteY1846" fmla="*/ 4986964 h 5486400"/>
              <a:gd name="connsiteX1847" fmla="*/ 4180333 w 6175063"/>
              <a:gd name="connsiteY1847" fmla="*/ 4984876 h 5486400"/>
              <a:gd name="connsiteX1848" fmla="*/ 4174272 w 6175063"/>
              <a:gd name="connsiteY1848" fmla="*/ 4977952 h 5486400"/>
              <a:gd name="connsiteX1849" fmla="*/ 4176178 w 6175063"/>
              <a:gd name="connsiteY1849" fmla="*/ 4978312 h 5486400"/>
              <a:gd name="connsiteX1850" fmla="*/ 4188049 w 6175063"/>
              <a:gd name="connsiteY1850" fmla="*/ 4984577 h 5486400"/>
              <a:gd name="connsiteX1851" fmla="*/ 4192797 w 6175063"/>
              <a:gd name="connsiteY1851" fmla="*/ 4989351 h 5486400"/>
              <a:gd name="connsiteX1852" fmla="*/ 4199921 w 6175063"/>
              <a:gd name="connsiteY1852" fmla="*/ 4994125 h 5486400"/>
              <a:gd name="connsiteX1853" fmla="*/ 4204669 w 6175063"/>
              <a:gd name="connsiteY1853" fmla="*/ 5003673 h 5486400"/>
              <a:gd name="connsiteX1854" fmla="*/ 4207043 w 6175063"/>
              <a:gd name="connsiteY1854" fmla="*/ 5006060 h 5486400"/>
              <a:gd name="connsiteX1855" fmla="*/ 4207043 w 6175063"/>
              <a:gd name="connsiteY1855" fmla="*/ 5008446 h 5486400"/>
              <a:gd name="connsiteX1856" fmla="*/ 4195171 w 6175063"/>
              <a:gd name="connsiteY1856" fmla="*/ 4998898 h 5486400"/>
              <a:gd name="connsiteX1857" fmla="*/ 4180926 w 6175063"/>
              <a:gd name="connsiteY1857" fmla="*/ 4991738 h 5486400"/>
              <a:gd name="connsiteX1858" fmla="*/ 4183301 w 6175063"/>
              <a:gd name="connsiteY1858" fmla="*/ 4996512 h 5486400"/>
              <a:gd name="connsiteX1859" fmla="*/ 4185675 w 6175063"/>
              <a:gd name="connsiteY1859" fmla="*/ 5001286 h 5486400"/>
              <a:gd name="connsiteX1860" fmla="*/ 4190424 w 6175063"/>
              <a:gd name="connsiteY1860" fmla="*/ 5003673 h 5486400"/>
              <a:gd name="connsiteX1861" fmla="*/ 4199921 w 6175063"/>
              <a:gd name="connsiteY1861" fmla="*/ 5008446 h 5486400"/>
              <a:gd name="connsiteX1862" fmla="*/ 4190424 w 6175063"/>
              <a:gd name="connsiteY1862" fmla="*/ 5006060 h 5486400"/>
              <a:gd name="connsiteX1863" fmla="*/ 4183301 w 6175063"/>
              <a:gd name="connsiteY1863" fmla="*/ 5001286 h 5486400"/>
              <a:gd name="connsiteX1864" fmla="*/ 4166681 w 6175063"/>
              <a:gd name="connsiteY1864" fmla="*/ 4986964 h 5486400"/>
              <a:gd name="connsiteX1865" fmla="*/ 4157184 w 6175063"/>
              <a:gd name="connsiteY1865" fmla="*/ 4979804 h 5486400"/>
              <a:gd name="connsiteX1866" fmla="*/ 4145313 w 6175063"/>
              <a:gd name="connsiteY1866" fmla="*/ 4970256 h 5486400"/>
              <a:gd name="connsiteX1867" fmla="*/ 4138190 w 6175063"/>
              <a:gd name="connsiteY1867" fmla="*/ 4965482 h 5486400"/>
              <a:gd name="connsiteX1868" fmla="*/ 4128693 w 6175063"/>
              <a:gd name="connsiteY1868" fmla="*/ 4958321 h 5486400"/>
              <a:gd name="connsiteX1869" fmla="*/ 4123945 w 6175063"/>
              <a:gd name="connsiteY1869" fmla="*/ 4953547 h 5486400"/>
              <a:gd name="connsiteX1870" fmla="*/ 4121570 w 6175063"/>
              <a:gd name="connsiteY1870" fmla="*/ 4953547 h 5486400"/>
              <a:gd name="connsiteX1871" fmla="*/ 4121570 w 6175063"/>
              <a:gd name="connsiteY1871" fmla="*/ 4955934 h 5486400"/>
              <a:gd name="connsiteX1872" fmla="*/ 4116823 w 6175063"/>
              <a:gd name="connsiteY1872" fmla="*/ 4951160 h 5486400"/>
              <a:gd name="connsiteX1873" fmla="*/ 4107325 w 6175063"/>
              <a:gd name="connsiteY1873" fmla="*/ 4943999 h 5486400"/>
              <a:gd name="connsiteX1874" fmla="*/ 4109699 w 6175063"/>
              <a:gd name="connsiteY1874" fmla="*/ 4943999 h 5486400"/>
              <a:gd name="connsiteX1875" fmla="*/ 4107325 w 6175063"/>
              <a:gd name="connsiteY1875" fmla="*/ 4941612 h 5486400"/>
              <a:gd name="connsiteX1876" fmla="*/ 4104950 w 6175063"/>
              <a:gd name="connsiteY1876" fmla="*/ 4936839 h 5486400"/>
              <a:gd name="connsiteX1877" fmla="*/ 4109699 w 6175063"/>
              <a:gd name="connsiteY1877" fmla="*/ 4941612 h 5486400"/>
              <a:gd name="connsiteX1878" fmla="*/ 4114448 w 6175063"/>
              <a:gd name="connsiteY1878" fmla="*/ 4943999 h 5486400"/>
              <a:gd name="connsiteX1879" fmla="*/ 4116823 w 6175063"/>
              <a:gd name="connsiteY1879" fmla="*/ 4948774 h 5486400"/>
              <a:gd name="connsiteX1880" fmla="*/ 4119196 w 6175063"/>
              <a:gd name="connsiteY1880" fmla="*/ 4946386 h 5486400"/>
              <a:gd name="connsiteX1881" fmla="*/ 4114448 w 6175063"/>
              <a:gd name="connsiteY1881" fmla="*/ 4941612 h 5486400"/>
              <a:gd name="connsiteX1882" fmla="*/ 4100203 w 6175063"/>
              <a:gd name="connsiteY1882" fmla="*/ 4932065 h 5486400"/>
              <a:gd name="connsiteX1883" fmla="*/ 4097828 w 6175063"/>
              <a:gd name="connsiteY1883" fmla="*/ 4932065 h 5486400"/>
              <a:gd name="connsiteX1884" fmla="*/ 4096048 w 6175063"/>
              <a:gd name="connsiteY1884" fmla="*/ 4929081 h 5486400"/>
              <a:gd name="connsiteX1885" fmla="*/ 3314046 w 6175063"/>
              <a:gd name="connsiteY1885" fmla="*/ 4927907 h 5486400"/>
              <a:gd name="connsiteX1886" fmla="*/ 3316595 w 6175063"/>
              <a:gd name="connsiteY1886" fmla="*/ 4928067 h 5486400"/>
              <a:gd name="connsiteX1887" fmla="*/ 3314227 w 6175063"/>
              <a:gd name="connsiteY1887" fmla="*/ 4928067 h 5486400"/>
              <a:gd name="connsiteX1888" fmla="*/ 3304307 w 6175063"/>
              <a:gd name="connsiteY1888" fmla="*/ 4927339 h 5486400"/>
              <a:gd name="connsiteX1889" fmla="*/ 3311434 w 6175063"/>
              <a:gd name="connsiteY1889" fmla="*/ 4930189 h 5486400"/>
              <a:gd name="connsiteX1890" fmla="*/ 3309019 w 6175063"/>
              <a:gd name="connsiteY1890" fmla="*/ 4930189 h 5486400"/>
              <a:gd name="connsiteX1891" fmla="*/ 3304330 w 6175063"/>
              <a:gd name="connsiteY1891" fmla="*/ 4927377 h 5486400"/>
              <a:gd name="connsiteX1892" fmla="*/ 3965025 w 6175063"/>
              <a:gd name="connsiteY1892" fmla="*/ 4927292 h 5486400"/>
              <a:gd name="connsiteX1893" fmla="*/ 3975170 w 6175063"/>
              <a:gd name="connsiteY1893" fmla="*/ 4932123 h 5486400"/>
              <a:gd name="connsiteX1894" fmla="*/ 3965025 w 6175063"/>
              <a:gd name="connsiteY1894" fmla="*/ 4927292 h 5486400"/>
              <a:gd name="connsiteX1895" fmla="*/ 5334731 w 6175063"/>
              <a:gd name="connsiteY1895" fmla="*/ 4927291 h 5486400"/>
              <a:gd name="connsiteX1896" fmla="*/ 5337009 w 6175063"/>
              <a:gd name="connsiteY1896" fmla="*/ 4927291 h 5486400"/>
              <a:gd name="connsiteX1897" fmla="*/ 5341564 w 6175063"/>
              <a:gd name="connsiteY1897" fmla="*/ 4932364 h 5486400"/>
              <a:gd name="connsiteX1898" fmla="*/ 5346119 w 6175063"/>
              <a:gd name="connsiteY1898" fmla="*/ 4937436 h 5486400"/>
              <a:gd name="connsiteX1899" fmla="*/ 5343841 w 6175063"/>
              <a:gd name="connsiteY1899" fmla="*/ 4937436 h 5486400"/>
              <a:gd name="connsiteX1900" fmla="*/ 5339287 w 6175063"/>
              <a:gd name="connsiteY1900" fmla="*/ 4934900 h 5486400"/>
              <a:gd name="connsiteX1901" fmla="*/ 5334731 w 6175063"/>
              <a:gd name="connsiteY1901" fmla="*/ 4931095 h 5486400"/>
              <a:gd name="connsiteX1902" fmla="*/ 5334731 w 6175063"/>
              <a:gd name="connsiteY1902" fmla="*/ 4929827 h 5486400"/>
              <a:gd name="connsiteX1903" fmla="*/ 5334731 w 6175063"/>
              <a:gd name="connsiteY1903" fmla="*/ 4927291 h 5486400"/>
              <a:gd name="connsiteX1904" fmla="*/ 5330177 w 6175063"/>
              <a:gd name="connsiteY1904" fmla="*/ 4927291 h 5486400"/>
              <a:gd name="connsiteX1905" fmla="*/ 5334731 w 6175063"/>
              <a:gd name="connsiteY1905" fmla="*/ 4931095 h 5486400"/>
              <a:gd name="connsiteX1906" fmla="*/ 5334731 w 6175063"/>
              <a:gd name="connsiteY1906" fmla="*/ 4932364 h 5486400"/>
              <a:gd name="connsiteX1907" fmla="*/ 5330177 w 6175063"/>
              <a:gd name="connsiteY1907" fmla="*/ 4927291 h 5486400"/>
              <a:gd name="connsiteX1908" fmla="*/ 2201342 w 6175063"/>
              <a:gd name="connsiteY1908" fmla="*/ 4927291 h 5486400"/>
              <a:gd name="connsiteX1909" fmla="*/ 2205690 w 6175063"/>
              <a:gd name="connsiteY1909" fmla="*/ 4929706 h 5486400"/>
              <a:gd name="connsiteX1910" fmla="*/ 2205690 w 6175063"/>
              <a:gd name="connsiteY1910" fmla="*/ 4934537 h 5486400"/>
              <a:gd name="connsiteX1911" fmla="*/ 2203516 w 6175063"/>
              <a:gd name="connsiteY1911" fmla="*/ 4934537 h 5486400"/>
              <a:gd name="connsiteX1912" fmla="*/ 2201342 w 6175063"/>
              <a:gd name="connsiteY1912" fmla="*/ 4932122 h 5486400"/>
              <a:gd name="connsiteX1913" fmla="*/ 2201342 w 6175063"/>
              <a:gd name="connsiteY1913" fmla="*/ 4929706 h 5486400"/>
              <a:gd name="connsiteX1914" fmla="*/ 2203516 w 6175063"/>
              <a:gd name="connsiteY1914" fmla="*/ 4929706 h 5486400"/>
              <a:gd name="connsiteX1915" fmla="*/ 2201342 w 6175063"/>
              <a:gd name="connsiteY1915" fmla="*/ 4927291 h 5486400"/>
              <a:gd name="connsiteX1916" fmla="*/ 4073716 w 6175063"/>
              <a:gd name="connsiteY1916" fmla="*/ 4925842 h 5486400"/>
              <a:gd name="connsiteX1917" fmla="*/ 4080912 w 6175063"/>
              <a:gd name="connsiteY1917" fmla="*/ 4930479 h 5486400"/>
              <a:gd name="connsiteX1918" fmla="*/ 4090507 w 6175063"/>
              <a:gd name="connsiteY1918" fmla="*/ 4937436 h 5486400"/>
              <a:gd name="connsiteX1919" fmla="*/ 4100102 w 6175063"/>
              <a:gd name="connsiteY1919" fmla="*/ 4942073 h 5486400"/>
              <a:gd name="connsiteX1920" fmla="*/ 4119291 w 6175063"/>
              <a:gd name="connsiteY1920" fmla="*/ 4955985 h 5486400"/>
              <a:gd name="connsiteX1921" fmla="*/ 4128886 w 6175063"/>
              <a:gd name="connsiteY1921" fmla="*/ 4962942 h 5486400"/>
              <a:gd name="connsiteX1922" fmla="*/ 4131284 w 6175063"/>
              <a:gd name="connsiteY1922" fmla="*/ 4960623 h 5486400"/>
              <a:gd name="connsiteX1923" fmla="*/ 4136081 w 6175063"/>
              <a:gd name="connsiteY1923" fmla="*/ 4965260 h 5486400"/>
              <a:gd name="connsiteX1924" fmla="*/ 4143278 w 6175063"/>
              <a:gd name="connsiteY1924" fmla="*/ 4969898 h 5486400"/>
              <a:gd name="connsiteX1925" fmla="*/ 4138481 w 6175063"/>
              <a:gd name="connsiteY1925" fmla="*/ 4969898 h 5486400"/>
              <a:gd name="connsiteX1926" fmla="*/ 4138481 w 6175063"/>
              <a:gd name="connsiteY1926" fmla="*/ 4967579 h 5486400"/>
              <a:gd name="connsiteX1927" fmla="*/ 4121690 w 6175063"/>
              <a:gd name="connsiteY1927" fmla="*/ 4960623 h 5486400"/>
              <a:gd name="connsiteX1928" fmla="*/ 4097703 w 6175063"/>
              <a:gd name="connsiteY1928" fmla="*/ 4944392 h 5486400"/>
              <a:gd name="connsiteX1929" fmla="*/ 4076115 w 6175063"/>
              <a:gd name="connsiteY1929" fmla="*/ 4930479 h 5486400"/>
              <a:gd name="connsiteX1930" fmla="*/ 4073716 w 6175063"/>
              <a:gd name="connsiteY1930" fmla="*/ 4925842 h 5486400"/>
              <a:gd name="connsiteX1931" fmla="*/ 4295271 w 6175063"/>
              <a:gd name="connsiteY1931" fmla="*/ 4924216 h 5486400"/>
              <a:gd name="connsiteX1932" fmla="*/ 4299416 w 6175063"/>
              <a:gd name="connsiteY1932" fmla="*/ 4928067 h 5486400"/>
              <a:gd name="connsiteX1933" fmla="*/ 4294680 w 6175063"/>
              <a:gd name="connsiteY1933" fmla="*/ 4925697 h 5486400"/>
              <a:gd name="connsiteX1934" fmla="*/ 4295271 w 6175063"/>
              <a:gd name="connsiteY1934" fmla="*/ 4924216 h 5486400"/>
              <a:gd name="connsiteX1935" fmla="*/ 3284624 w 6175063"/>
              <a:gd name="connsiteY1935" fmla="*/ 4923328 h 5486400"/>
              <a:gd name="connsiteX1936" fmla="*/ 3285808 w 6175063"/>
              <a:gd name="connsiteY1936" fmla="*/ 4923328 h 5486400"/>
              <a:gd name="connsiteX1937" fmla="*/ 3285808 w 6175063"/>
              <a:gd name="connsiteY1937" fmla="*/ 4925697 h 5486400"/>
              <a:gd name="connsiteX1938" fmla="*/ 3262160 w 6175063"/>
              <a:gd name="connsiteY1938" fmla="*/ 4922944 h 5486400"/>
              <a:gd name="connsiteX1939" fmla="*/ 3271580 w 6175063"/>
              <a:gd name="connsiteY1939" fmla="*/ 4932364 h 5486400"/>
              <a:gd name="connsiteX1940" fmla="*/ 3262160 w 6175063"/>
              <a:gd name="connsiteY1940" fmla="*/ 4927654 h 5486400"/>
              <a:gd name="connsiteX1941" fmla="*/ 3262160 w 6175063"/>
              <a:gd name="connsiteY1941" fmla="*/ 4922944 h 5486400"/>
              <a:gd name="connsiteX1942" fmla="*/ 3243321 w 6175063"/>
              <a:gd name="connsiteY1942" fmla="*/ 4922944 h 5486400"/>
              <a:gd name="connsiteX1943" fmla="*/ 3248031 w 6175063"/>
              <a:gd name="connsiteY1943" fmla="*/ 4925299 h 5486400"/>
              <a:gd name="connsiteX1944" fmla="*/ 3255095 w 6175063"/>
              <a:gd name="connsiteY1944" fmla="*/ 4930008 h 5486400"/>
              <a:gd name="connsiteX1945" fmla="*/ 3259806 w 6175063"/>
              <a:gd name="connsiteY1945" fmla="*/ 4934719 h 5486400"/>
              <a:gd name="connsiteX1946" fmla="*/ 3266871 w 6175063"/>
              <a:gd name="connsiteY1946" fmla="*/ 4939428 h 5486400"/>
              <a:gd name="connsiteX1947" fmla="*/ 3264515 w 6175063"/>
              <a:gd name="connsiteY1947" fmla="*/ 4939428 h 5486400"/>
              <a:gd name="connsiteX1948" fmla="*/ 3259806 w 6175063"/>
              <a:gd name="connsiteY1948" fmla="*/ 4937073 h 5486400"/>
              <a:gd name="connsiteX1949" fmla="*/ 3245675 w 6175063"/>
              <a:gd name="connsiteY1949" fmla="*/ 4925299 h 5486400"/>
              <a:gd name="connsiteX1950" fmla="*/ 3243321 w 6175063"/>
              <a:gd name="connsiteY1950" fmla="*/ 4922944 h 5486400"/>
              <a:gd name="connsiteX1951" fmla="*/ 4164427 w 6175063"/>
              <a:gd name="connsiteY1951" fmla="*/ 4920959 h 5486400"/>
              <a:gd name="connsiteX1952" fmla="*/ 4164427 w 6175063"/>
              <a:gd name="connsiteY1952" fmla="*/ 4923328 h 5486400"/>
              <a:gd name="connsiteX1953" fmla="*/ 4164427 w 6175063"/>
              <a:gd name="connsiteY1953" fmla="*/ 4920959 h 5486400"/>
              <a:gd name="connsiteX1954" fmla="*/ 4146331 w 6175063"/>
              <a:gd name="connsiteY1954" fmla="*/ 4920226 h 5486400"/>
              <a:gd name="connsiteX1955" fmla="*/ 4164189 w 6175063"/>
              <a:gd name="connsiteY1955" fmla="*/ 4932605 h 5486400"/>
              <a:gd name="connsiteX1956" fmla="*/ 4166569 w 6175063"/>
              <a:gd name="connsiteY1956" fmla="*/ 4935020 h 5486400"/>
              <a:gd name="connsiteX1957" fmla="*/ 4171331 w 6175063"/>
              <a:gd name="connsiteY1957" fmla="*/ 4942266 h 5486400"/>
              <a:gd name="connsiteX1958" fmla="*/ 4170736 w 6175063"/>
              <a:gd name="connsiteY1958" fmla="*/ 4941663 h 5486400"/>
              <a:gd name="connsiteX1959" fmla="*/ 4171331 w 6175063"/>
              <a:gd name="connsiteY1959" fmla="*/ 4942266 h 5486400"/>
              <a:gd name="connsiteX1960" fmla="*/ 4171331 w 6175063"/>
              <a:gd name="connsiteY1960" fmla="*/ 4942266 h 5486400"/>
              <a:gd name="connsiteX1961" fmla="*/ 4173712 w 6175063"/>
              <a:gd name="connsiteY1961" fmla="*/ 4944681 h 5486400"/>
              <a:gd name="connsiteX1962" fmla="*/ 4171331 w 6175063"/>
              <a:gd name="connsiteY1962" fmla="*/ 4944681 h 5486400"/>
              <a:gd name="connsiteX1963" fmla="*/ 4157046 w 6175063"/>
              <a:gd name="connsiteY1963" fmla="*/ 4935020 h 5486400"/>
              <a:gd name="connsiteX1964" fmla="*/ 4159427 w 6175063"/>
              <a:gd name="connsiteY1964" fmla="*/ 4935020 h 5486400"/>
              <a:gd name="connsiteX1965" fmla="*/ 4164189 w 6175063"/>
              <a:gd name="connsiteY1965" fmla="*/ 4935020 h 5486400"/>
              <a:gd name="connsiteX1966" fmla="*/ 4157046 w 6175063"/>
              <a:gd name="connsiteY1966" fmla="*/ 4927774 h 5486400"/>
              <a:gd name="connsiteX1967" fmla="*/ 4149903 w 6175063"/>
              <a:gd name="connsiteY1967" fmla="*/ 4925359 h 5486400"/>
              <a:gd name="connsiteX1968" fmla="*/ 4149903 w 6175063"/>
              <a:gd name="connsiteY1968" fmla="*/ 4927774 h 5486400"/>
              <a:gd name="connsiteX1969" fmla="*/ 4147522 w 6175063"/>
              <a:gd name="connsiteY1969" fmla="*/ 4925359 h 5486400"/>
              <a:gd name="connsiteX1970" fmla="*/ 4145141 w 6175063"/>
              <a:gd name="connsiteY1970" fmla="*/ 4922944 h 5486400"/>
              <a:gd name="connsiteX1971" fmla="*/ 4142760 w 6175063"/>
              <a:gd name="connsiteY1971" fmla="*/ 4920528 h 5486400"/>
              <a:gd name="connsiteX1972" fmla="*/ 4146331 w 6175063"/>
              <a:gd name="connsiteY1972" fmla="*/ 4920226 h 5486400"/>
              <a:gd name="connsiteX1973" fmla="*/ 5540312 w 6175063"/>
              <a:gd name="connsiteY1973" fmla="*/ 4920045 h 5486400"/>
              <a:gd name="connsiteX1974" fmla="*/ 5547559 w 6175063"/>
              <a:gd name="connsiteY1974" fmla="*/ 4924876 h 5486400"/>
              <a:gd name="connsiteX1975" fmla="*/ 5540312 w 6175063"/>
              <a:gd name="connsiteY1975" fmla="*/ 4920045 h 5486400"/>
              <a:gd name="connsiteX1976" fmla="*/ 4524419 w 6175063"/>
              <a:gd name="connsiteY1976" fmla="*/ 4920045 h 5486400"/>
              <a:gd name="connsiteX1977" fmla="*/ 4548133 w 6175063"/>
              <a:gd name="connsiteY1977" fmla="*/ 4922581 h 5486400"/>
              <a:gd name="connsiteX1978" fmla="*/ 4548133 w 6175063"/>
              <a:gd name="connsiteY1978" fmla="*/ 4930190 h 5486400"/>
              <a:gd name="connsiteX1979" fmla="*/ 4524419 w 6175063"/>
              <a:gd name="connsiteY1979" fmla="*/ 4920045 h 5486400"/>
              <a:gd name="connsiteX1980" fmla="*/ 2285686 w 6175063"/>
              <a:gd name="connsiteY1980" fmla="*/ 4920045 h 5486400"/>
              <a:gd name="connsiteX1981" fmla="*/ 2292642 w 6175063"/>
              <a:gd name="connsiteY1981" fmla="*/ 4922654 h 5486400"/>
              <a:gd name="connsiteX1982" fmla="*/ 2290323 w 6175063"/>
              <a:gd name="connsiteY1982" fmla="*/ 4927871 h 5486400"/>
              <a:gd name="connsiteX1983" fmla="*/ 2290323 w 6175063"/>
              <a:gd name="connsiteY1983" fmla="*/ 4933088 h 5486400"/>
              <a:gd name="connsiteX1984" fmla="*/ 2283367 w 6175063"/>
              <a:gd name="connsiteY1984" fmla="*/ 4925262 h 5486400"/>
              <a:gd name="connsiteX1985" fmla="*/ 2281049 w 6175063"/>
              <a:gd name="connsiteY1985" fmla="*/ 4922654 h 5486400"/>
              <a:gd name="connsiteX1986" fmla="*/ 2285686 w 6175063"/>
              <a:gd name="connsiteY1986" fmla="*/ 4920045 h 5486400"/>
              <a:gd name="connsiteX1987" fmla="*/ 4313624 w 6175063"/>
              <a:gd name="connsiteY1987" fmla="*/ 4919200 h 5486400"/>
              <a:gd name="connsiteX1988" fmla="*/ 4323111 w 6175063"/>
              <a:gd name="connsiteY1988" fmla="*/ 4925480 h 5486400"/>
              <a:gd name="connsiteX1989" fmla="*/ 4330225 w 6175063"/>
              <a:gd name="connsiteY1989" fmla="*/ 4930190 h 5486400"/>
              <a:gd name="connsiteX1990" fmla="*/ 4327854 w 6175063"/>
              <a:gd name="connsiteY1990" fmla="*/ 4930190 h 5486400"/>
              <a:gd name="connsiteX1991" fmla="*/ 4318369 w 6175063"/>
              <a:gd name="connsiteY1991" fmla="*/ 4923125 h 5486400"/>
              <a:gd name="connsiteX1992" fmla="*/ 4126399 w 6175063"/>
              <a:gd name="connsiteY1992" fmla="*/ 4918373 h 5486400"/>
              <a:gd name="connsiteX1993" fmla="*/ 4138334 w 6175063"/>
              <a:gd name="connsiteY1993" fmla="*/ 4925564 h 5486400"/>
              <a:gd name="connsiteX1994" fmla="*/ 4140721 w 6175063"/>
              <a:gd name="connsiteY1994" fmla="*/ 4927960 h 5486400"/>
              <a:gd name="connsiteX1995" fmla="*/ 4138334 w 6175063"/>
              <a:gd name="connsiteY1995" fmla="*/ 4927960 h 5486400"/>
              <a:gd name="connsiteX1996" fmla="*/ 4128786 w 6175063"/>
              <a:gd name="connsiteY1996" fmla="*/ 4920770 h 5486400"/>
              <a:gd name="connsiteX1997" fmla="*/ 3314188 w 6175063"/>
              <a:gd name="connsiteY1997" fmla="*/ 4918273 h 5486400"/>
              <a:gd name="connsiteX1998" fmla="*/ 3316652 w 6175063"/>
              <a:gd name="connsiteY1998" fmla="*/ 4920528 h 5486400"/>
              <a:gd name="connsiteX1999" fmla="*/ 3319115 w 6175063"/>
              <a:gd name="connsiteY1999" fmla="*/ 4922782 h 5486400"/>
              <a:gd name="connsiteX2000" fmla="*/ 3321579 w 6175063"/>
              <a:gd name="connsiteY2000" fmla="*/ 4927291 h 5486400"/>
              <a:gd name="connsiteX2001" fmla="*/ 3319115 w 6175063"/>
              <a:gd name="connsiteY2001" fmla="*/ 4925037 h 5486400"/>
              <a:gd name="connsiteX2002" fmla="*/ 3309260 w 6175063"/>
              <a:gd name="connsiteY2002" fmla="*/ 4920528 h 5486400"/>
              <a:gd name="connsiteX2003" fmla="*/ 3311724 w 6175063"/>
              <a:gd name="connsiteY2003" fmla="*/ 4920528 h 5486400"/>
              <a:gd name="connsiteX2004" fmla="*/ 3314188 w 6175063"/>
              <a:gd name="connsiteY2004" fmla="*/ 4918273 h 5486400"/>
              <a:gd name="connsiteX2005" fmla="*/ 4384715 w 6175063"/>
              <a:gd name="connsiteY2005" fmla="*/ 4916181 h 5486400"/>
              <a:gd name="connsiteX2006" fmla="*/ 4391671 w 6175063"/>
              <a:gd name="connsiteY2006" fmla="*/ 4921011 h 5486400"/>
              <a:gd name="connsiteX2007" fmla="*/ 4391671 w 6175063"/>
              <a:gd name="connsiteY2007" fmla="*/ 4923426 h 5486400"/>
              <a:gd name="connsiteX2008" fmla="*/ 4384715 w 6175063"/>
              <a:gd name="connsiteY2008" fmla="*/ 4916181 h 5486400"/>
              <a:gd name="connsiteX2009" fmla="*/ 4124012 w 6175063"/>
              <a:gd name="connsiteY2009" fmla="*/ 4915976 h 5486400"/>
              <a:gd name="connsiteX2010" fmla="*/ 4126399 w 6175063"/>
              <a:gd name="connsiteY2010" fmla="*/ 4918373 h 5486400"/>
              <a:gd name="connsiteX2011" fmla="*/ 4126399 w 6175063"/>
              <a:gd name="connsiteY2011" fmla="*/ 4918373 h 5486400"/>
              <a:gd name="connsiteX2012" fmla="*/ 4124012 w 6175063"/>
              <a:gd name="connsiteY2012" fmla="*/ 4915976 h 5486400"/>
              <a:gd name="connsiteX2013" fmla="*/ 4256788 w 6175063"/>
              <a:gd name="connsiteY2013" fmla="*/ 4913851 h 5486400"/>
              <a:gd name="connsiteX2014" fmla="*/ 4263893 w 6175063"/>
              <a:gd name="connsiteY2014" fmla="*/ 4918589 h 5486400"/>
              <a:gd name="connsiteX2015" fmla="*/ 4259156 w 6175063"/>
              <a:gd name="connsiteY2015" fmla="*/ 4918589 h 5486400"/>
              <a:gd name="connsiteX2016" fmla="*/ 4256788 w 6175063"/>
              <a:gd name="connsiteY2016" fmla="*/ 4913851 h 5486400"/>
              <a:gd name="connsiteX2017" fmla="*/ 4140744 w 6175063"/>
              <a:gd name="connsiteY2017" fmla="*/ 4913851 h 5486400"/>
              <a:gd name="connsiteX2018" fmla="*/ 4143112 w 6175063"/>
              <a:gd name="connsiteY2018" fmla="*/ 4916517 h 5486400"/>
              <a:gd name="connsiteX2019" fmla="*/ 4139948 w 6175063"/>
              <a:gd name="connsiteY2019" fmla="*/ 4914736 h 5486400"/>
              <a:gd name="connsiteX2020" fmla="*/ 4081799 w 6175063"/>
              <a:gd name="connsiteY2020" fmla="*/ 4913753 h 5486400"/>
              <a:gd name="connsiteX2021" fmla="*/ 4082426 w 6175063"/>
              <a:gd name="connsiteY2021" fmla="*/ 4914147 h 5486400"/>
              <a:gd name="connsiteX2022" fmla="*/ 4081537 w 6175063"/>
              <a:gd name="connsiteY2022" fmla="*/ 4913851 h 5486400"/>
              <a:gd name="connsiteX2023" fmla="*/ 4304139 w 6175063"/>
              <a:gd name="connsiteY2023" fmla="*/ 4911350 h 5486400"/>
              <a:gd name="connsiteX2024" fmla="*/ 4313624 w 6175063"/>
              <a:gd name="connsiteY2024" fmla="*/ 4919200 h 5486400"/>
              <a:gd name="connsiteX2025" fmla="*/ 4308883 w 6175063"/>
              <a:gd name="connsiteY2025" fmla="*/ 4916060 h 5486400"/>
              <a:gd name="connsiteX2026" fmla="*/ 4304139 w 6175063"/>
              <a:gd name="connsiteY2026" fmla="*/ 4911350 h 5486400"/>
              <a:gd name="connsiteX2027" fmla="*/ 3460702 w 6175063"/>
              <a:gd name="connsiteY2027" fmla="*/ 4911350 h 5486400"/>
              <a:gd name="connsiteX2028" fmla="*/ 3467948 w 6175063"/>
              <a:gd name="connsiteY2028" fmla="*/ 4913524 h 5486400"/>
              <a:gd name="connsiteX2029" fmla="*/ 3470363 w 6175063"/>
              <a:gd name="connsiteY2029" fmla="*/ 4913524 h 5486400"/>
              <a:gd name="connsiteX2030" fmla="*/ 3472779 w 6175063"/>
              <a:gd name="connsiteY2030" fmla="*/ 4913524 h 5486400"/>
              <a:gd name="connsiteX2031" fmla="*/ 3477609 w 6175063"/>
              <a:gd name="connsiteY2031" fmla="*/ 4915698 h 5486400"/>
              <a:gd name="connsiteX2032" fmla="*/ 3480025 w 6175063"/>
              <a:gd name="connsiteY2032" fmla="*/ 4920045 h 5486400"/>
              <a:gd name="connsiteX2033" fmla="*/ 3477609 w 6175063"/>
              <a:gd name="connsiteY2033" fmla="*/ 4917872 h 5486400"/>
              <a:gd name="connsiteX2034" fmla="*/ 3472779 w 6175063"/>
              <a:gd name="connsiteY2034" fmla="*/ 4917872 h 5486400"/>
              <a:gd name="connsiteX2035" fmla="*/ 3470363 w 6175063"/>
              <a:gd name="connsiteY2035" fmla="*/ 4917872 h 5486400"/>
              <a:gd name="connsiteX2036" fmla="*/ 3467948 w 6175063"/>
              <a:gd name="connsiteY2036" fmla="*/ 4917872 h 5486400"/>
              <a:gd name="connsiteX2037" fmla="*/ 3463117 w 6175063"/>
              <a:gd name="connsiteY2037" fmla="*/ 4915698 h 5486400"/>
              <a:gd name="connsiteX2038" fmla="*/ 3460702 w 6175063"/>
              <a:gd name="connsiteY2038" fmla="*/ 4911350 h 5486400"/>
              <a:gd name="connsiteX2039" fmla="*/ 2182503 w 6175063"/>
              <a:gd name="connsiteY2039" fmla="*/ 4911350 h 5486400"/>
              <a:gd name="connsiteX2040" fmla="*/ 2184780 w 6175063"/>
              <a:gd name="connsiteY2040" fmla="*/ 4913669 h 5486400"/>
              <a:gd name="connsiteX2041" fmla="*/ 2187058 w 6175063"/>
              <a:gd name="connsiteY2041" fmla="*/ 4911350 h 5486400"/>
              <a:gd name="connsiteX2042" fmla="*/ 2191612 w 6175063"/>
              <a:gd name="connsiteY2042" fmla="*/ 4915987 h 5486400"/>
              <a:gd name="connsiteX2043" fmla="*/ 2193890 w 6175063"/>
              <a:gd name="connsiteY2043" fmla="*/ 4918306 h 5486400"/>
              <a:gd name="connsiteX2044" fmla="*/ 2196168 w 6175063"/>
              <a:gd name="connsiteY2044" fmla="*/ 4920625 h 5486400"/>
              <a:gd name="connsiteX2045" fmla="*/ 2196168 w 6175063"/>
              <a:gd name="connsiteY2045" fmla="*/ 4922944 h 5486400"/>
              <a:gd name="connsiteX2046" fmla="*/ 2191612 w 6175063"/>
              <a:gd name="connsiteY2046" fmla="*/ 4920625 h 5486400"/>
              <a:gd name="connsiteX2047" fmla="*/ 2187058 w 6175063"/>
              <a:gd name="connsiteY2047" fmla="*/ 4918306 h 5486400"/>
              <a:gd name="connsiteX2048" fmla="*/ 2182503 w 6175063"/>
              <a:gd name="connsiteY2048" fmla="*/ 4911350 h 5486400"/>
              <a:gd name="connsiteX2049" fmla="*/ 3301253 w 6175063"/>
              <a:gd name="connsiteY2049" fmla="*/ 4909820 h 5486400"/>
              <a:gd name="connsiteX2050" fmla="*/ 3314188 w 6175063"/>
              <a:gd name="connsiteY2050" fmla="*/ 4918273 h 5486400"/>
              <a:gd name="connsiteX2051" fmla="*/ 3309260 w 6175063"/>
              <a:gd name="connsiteY2051" fmla="*/ 4916019 h 5486400"/>
              <a:gd name="connsiteX2052" fmla="*/ 3304333 w 6175063"/>
              <a:gd name="connsiteY2052" fmla="*/ 4913765 h 5486400"/>
              <a:gd name="connsiteX2053" fmla="*/ 3301870 w 6175063"/>
              <a:gd name="connsiteY2053" fmla="*/ 4913765 h 5486400"/>
              <a:gd name="connsiteX2054" fmla="*/ 3299406 w 6175063"/>
              <a:gd name="connsiteY2054" fmla="*/ 4911511 h 5486400"/>
              <a:gd name="connsiteX2055" fmla="*/ 3301253 w 6175063"/>
              <a:gd name="connsiteY2055" fmla="*/ 4909820 h 5486400"/>
              <a:gd name="connsiteX2056" fmla="*/ 3155539 w 6175063"/>
              <a:gd name="connsiteY2056" fmla="*/ 4909095 h 5486400"/>
              <a:gd name="connsiteX2057" fmla="*/ 3155541 w 6175063"/>
              <a:gd name="connsiteY2057" fmla="*/ 4909097 h 5486400"/>
              <a:gd name="connsiteX2058" fmla="*/ 3155539 w 6175063"/>
              <a:gd name="connsiteY2058" fmla="*/ 4909095 h 5486400"/>
              <a:gd name="connsiteX2059" fmla="*/ 3155537 w 6175063"/>
              <a:gd name="connsiteY2059" fmla="*/ 4909093 h 5486400"/>
              <a:gd name="connsiteX2060" fmla="*/ 3155539 w 6175063"/>
              <a:gd name="connsiteY2060" fmla="*/ 4909095 h 5486400"/>
              <a:gd name="connsiteX2061" fmla="*/ 3155539 w 6175063"/>
              <a:gd name="connsiteY2061" fmla="*/ 4909095 h 5486400"/>
              <a:gd name="connsiteX2062" fmla="*/ 3155535 w 6175063"/>
              <a:gd name="connsiteY2062" fmla="*/ 4909091 h 5486400"/>
              <a:gd name="connsiteX2063" fmla="*/ 3155536 w 6175063"/>
              <a:gd name="connsiteY2063" fmla="*/ 4909092 h 5486400"/>
              <a:gd name="connsiteX2064" fmla="*/ 3155535 w 6175063"/>
              <a:gd name="connsiteY2064" fmla="*/ 4909092 h 5486400"/>
              <a:gd name="connsiteX2065" fmla="*/ 3155519 w 6175063"/>
              <a:gd name="connsiteY2065" fmla="*/ 4909075 h 5486400"/>
              <a:gd name="connsiteX2066" fmla="*/ 3155521 w 6175063"/>
              <a:gd name="connsiteY2066" fmla="*/ 4909078 h 5486400"/>
              <a:gd name="connsiteX2067" fmla="*/ 3155519 w 6175063"/>
              <a:gd name="connsiteY2067" fmla="*/ 4909077 h 5486400"/>
              <a:gd name="connsiteX2068" fmla="*/ 3155517 w 6175063"/>
              <a:gd name="connsiteY2068" fmla="*/ 4909073 h 5486400"/>
              <a:gd name="connsiteX2069" fmla="*/ 3155519 w 6175063"/>
              <a:gd name="connsiteY2069" fmla="*/ 4909075 h 5486400"/>
              <a:gd name="connsiteX2070" fmla="*/ 3155518 w 6175063"/>
              <a:gd name="connsiteY2070" fmla="*/ 4909074 h 5486400"/>
              <a:gd name="connsiteX2071" fmla="*/ 3155487 w 6175063"/>
              <a:gd name="connsiteY2071" fmla="*/ 4909044 h 5486400"/>
              <a:gd name="connsiteX2072" fmla="*/ 3155517 w 6175063"/>
              <a:gd name="connsiteY2072" fmla="*/ 4909073 h 5486400"/>
              <a:gd name="connsiteX2073" fmla="*/ 3155514 w 6175063"/>
              <a:gd name="connsiteY2073" fmla="*/ 4909071 h 5486400"/>
              <a:gd name="connsiteX2074" fmla="*/ 3155466 w 6175063"/>
              <a:gd name="connsiteY2074" fmla="*/ 4909022 h 5486400"/>
              <a:gd name="connsiteX2075" fmla="*/ 3155487 w 6175063"/>
              <a:gd name="connsiteY2075" fmla="*/ 4909044 h 5486400"/>
              <a:gd name="connsiteX2076" fmla="*/ 3155470 w 6175063"/>
              <a:gd name="connsiteY2076" fmla="*/ 4909028 h 5486400"/>
              <a:gd name="connsiteX2077" fmla="*/ 3155434 w 6175063"/>
              <a:gd name="connsiteY2077" fmla="*/ 4908990 h 5486400"/>
              <a:gd name="connsiteX2078" fmla="*/ 3155435 w 6175063"/>
              <a:gd name="connsiteY2078" fmla="*/ 4908992 h 5486400"/>
              <a:gd name="connsiteX2079" fmla="*/ 3155434 w 6175063"/>
              <a:gd name="connsiteY2079" fmla="*/ 4908991 h 5486400"/>
              <a:gd name="connsiteX2080" fmla="*/ 3155419 w 6175063"/>
              <a:gd name="connsiteY2080" fmla="*/ 4908976 h 5486400"/>
              <a:gd name="connsiteX2081" fmla="*/ 3155421 w 6175063"/>
              <a:gd name="connsiteY2081" fmla="*/ 4908977 h 5486400"/>
              <a:gd name="connsiteX2082" fmla="*/ 3155420 w 6175063"/>
              <a:gd name="connsiteY2082" fmla="*/ 4908977 h 5486400"/>
              <a:gd name="connsiteX2083" fmla="*/ 3155409 w 6175063"/>
              <a:gd name="connsiteY2083" fmla="*/ 4908966 h 5486400"/>
              <a:gd name="connsiteX2084" fmla="*/ 3155413 w 6175063"/>
              <a:gd name="connsiteY2084" fmla="*/ 4908969 h 5486400"/>
              <a:gd name="connsiteX2085" fmla="*/ 3155412 w 6175063"/>
              <a:gd name="connsiteY2085" fmla="*/ 4908969 h 5486400"/>
              <a:gd name="connsiteX2086" fmla="*/ 3155408 w 6175063"/>
              <a:gd name="connsiteY2086" fmla="*/ 4908965 h 5486400"/>
              <a:gd name="connsiteX2087" fmla="*/ 3155409 w 6175063"/>
              <a:gd name="connsiteY2087" fmla="*/ 4908966 h 5486400"/>
              <a:gd name="connsiteX2088" fmla="*/ 3155409 w 6175063"/>
              <a:gd name="connsiteY2088" fmla="*/ 4908966 h 5486400"/>
              <a:gd name="connsiteX2089" fmla="*/ 3154915 w 6175063"/>
              <a:gd name="connsiteY2089" fmla="*/ 4908473 h 5486400"/>
              <a:gd name="connsiteX2090" fmla="*/ 3155408 w 6175063"/>
              <a:gd name="connsiteY2090" fmla="*/ 4908965 h 5486400"/>
              <a:gd name="connsiteX2091" fmla="*/ 3155375 w 6175063"/>
              <a:gd name="connsiteY2091" fmla="*/ 4908933 h 5486400"/>
              <a:gd name="connsiteX2092" fmla="*/ 3411429 w 6175063"/>
              <a:gd name="connsiteY2092" fmla="*/ 4908452 h 5486400"/>
              <a:gd name="connsiteX2093" fmla="*/ 3416260 w 6175063"/>
              <a:gd name="connsiteY2093" fmla="*/ 4910626 h 5486400"/>
              <a:gd name="connsiteX2094" fmla="*/ 3418675 w 6175063"/>
              <a:gd name="connsiteY2094" fmla="*/ 4912800 h 5486400"/>
              <a:gd name="connsiteX2095" fmla="*/ 3416260 w 6175063"/>
              <a:gd name="connsiteY2095" fmla="*/ 4912800 h 5486400"/>
              <a:gd name="connsiteX2096" fmla="*/ 3411429 w 6175063"/>
              <a:gd name="connsiteY2096" fmla="*/ 4908452 h 5486400"/>
              <a:gd name="connsiteX2097" fmla="*/ 2285396 w 6175063"/>
              <a:gd name="connsiteY2097" fmla="*/ 4908452 h 5486400"/>
              <a:gd name="connsiteX2098" fmla="*/ 2292642 w 6175063"/>
              <a:gd name="connsiteY2098" fmla="*/ 4913524 h 5486400"/>
              <a:gd name="connsiteX2099" fmla="*/ 2290227 w 6175063"/>
              <a:gd name="connsiteY2099" fmla="*/ 4913524 h 5486400"/>
              <a:gd name="connsiteX2100" fmla="*/ 2287811 w 6175063"/>
              <a:gd name="connsiteY2100" fmla="*/ 4913524 h 5486400"/>
              <a:gd name="connsiteX2101" fmla="*/ 2285396 w 6175063"/>
              <a:gd name="connsiteY2101" fmla="*/ 4908452 h 5486400"/>
              <a:gd name="connsiteX2102" fmla="*/ 3154824 w 6175063"/>
              <a:gd name="connsiteY2102" fmla="*/ 4908382 h 5486400"/>
              <a:gd name="connsiteX2103" fmla="*/ 3154915 w 6175063"/>
              <a:gd name="connsiteY2103" fmla="*/ 4908473 h 5486400"/>
              <a:gd name="connsiteX2104" fmla="*/ 3154872 w 6175063"/>
              <a:gd name="connsiteY2104" fmla="*/ 4908430 h 5486400"/>
              <a:gd name="connsiteX2105" fmla="*/ 3154289 w 6175063"/>
              <a:gd name="connsiteY2105" fmla="*/ 4907846 h 5486400"/>
              <a:gd name="connsiteX2106" fmla="*/ 3154824 w 6175063"/>
              <a:gd name="connsiteY2106" fmla="*/ 4908382 h 5486400"/>
              <a:gd name="connsiteX2107" fmla="*/ 3154621 w 6175063"/>
              <a:gd name="connsiteY2107" fmla="*/ 4908179 h 5486400"/>
              <a:gd name="connsiteX2108" fmla="*/ 4438916 w 6175063"/>
              <a:gd name="connsiteY2108" fmla="*/ 4907003 h 5486400"/>
              <a:gd name="connsiteX2109" fmla="*/ 4441814 w 6175063"/>
              <a:gd name="connsiteY2109" fmla="*/ 4907003 h 5486400"/>
              <a:gd name="connsiteX2110" fmla="*/ 4441814 w 6175063"/>
              <a:gd name="connsiteY2110" fmla="*/ 4911351 h 5486400"/>
              <a:gd name="connsiteX2111" fmla="*/ 4438916 w 6175063"/>
              <a:gd name="connsiteY2111" fmla="*/ 4907003 h 5486400"/>
              <a:gd name="connsiteX2112" fmla="*/ 3160173 w 6175063"/>
              <a:gd name="connsiteY2112" fmla="*/ 4907003 h 5486400"/>
              <a:gd name="connsiteX2113" fmla="*/ 3162529 w 6175063"/>
              <a:gd name="connsiteY2113" fmla="*/ 4907003 h 5486400"/>
              <a:gd name="connsiteX2114" fmla="*/ 3164883 w 6175063"/>
              <a:gd name="connsiteY2114" fmla="*/ 4909177 h 5486400"/>
              <a:gd name="connsiteX2115" fmla="*/ 3164883 w 6175063"/>
              <a:gd name="connsiteY2115" fmla="*/ 4907003 h 5486400"/>
              <a:gd name="connsiteX2116" fmla="*/ 3169593 w 6175063"/>
              <a:gd name="connsiteY2116" fmla="*/ 4911351 h 5486400"/>
              <a:gd name="connsiteX2117" fmla="*/ 3176658 w 6175063"/>
              <a:gd name="connsiteY2117" fmla="*/ 4920046 h 5486400"/>
              <a:gd name="connsiteX2118" fmla="*/ 3167238 w 6175063"/>
              <a:gd name="connsiteY2118" fmla="*/ 4913524 h 5486400"/>
              <a:gd name="connsiteX2119" fmla="*/ 3162529 w 6175063"/>
              <a:gd name="connsiteY2119" fmla="*/ 4909177 h 5486400"/>
              <a:gd name="connsiteX2120" fmla="*/ 3160173 w 6175063"/>
              <a:gd name="connsiteY2120" fmla="*/ 4907003 h 5486400"/>
              <a:gd name="connsiteX2121" fmla="*/ 4367615 w 6175063"/>
              <a:gd name="connsiteY2121" fmla="*/ 4907002 h 5486400"/>
              <a:gd name="connsiteX2122" fmla="*/ 4375441 w 6175063"/>
              <a:gd name="connsiteY2122" fmla="*/ 4913958 h 5486400"/>
              <a:gd name="connsiteX2123" fmla="*/ 4378049 w 6175063"/>
              <a:gd name="connsiteY2123" fmla="*/ 4916277 h 5486400"/>
              <a:gd name="connsiteX2124" fmla="*/ 4375441 w 6175063"/>
              <a:gd name="connsiteY2124" fmla="*/ 4916277 h 5486400"/>
              <a:gd name="connsiteX2125" fmla="*/ 4367615 w 6175063"/>
              <a:gd name="connsiteY2125" fmla="*/ 4913958 h 5486400"/>
              <a:gd name="connsiteX2126" fmla="*/ 4365006 w 6175063"/>
              <a:gd name="connsiteY2126" fmla="*/ 4909321 h 5486400"/>
              <a:gd name="connsiteX2127" fmla="*/ 4367615 w 6175063"/>
              <a:gd name="connsiteY2127" fmla="*/ 4907002 h 5486400"/>
              <a:gd name="connsiteX2128" fmla="*/ 3224481 w 6175063"/>
              <a:gd name="connsiteY2128" fmla="*/ 4907002 h 5486400"/>
              <a:gd name="connsiteX2129" fmla="*/ 3228830 w 6175063"/>
              <a:gd name="connsiteY2129" fmla="*/ 4908934 h 5486400"/>
              <a:gd name="connsiteX2130" fmla="*/ 3228830 w 6175063"/>
              <a:gd name="connsiteY2130" fmla="*/ 4910867 h 5486400"/>
              <a:gd name="connsiteX2131" fmla="*/ 3226655 w 6175063"/>
              <a:gd name="connsiteY2131" fmla="*/ 4908934 h 5486400"/>
              <a:gd name="connsiteX2132" fmla="*/ 3224481 w 6175063"/>
              <a:gd name="connsiteY2132" fmla="*/ 4907002 h 5486400"/>
              <a:gd name="connsiteX2133" fmla="*/ 2253513 w 6175063"/>
              <a:gd name="connsiteY2133" fmla="*/ 4907002 h 5486400"/>
              <a:gd name="connsiteX2134" fmla="*/ 2254963 w 6175063"/>
              <a:gd name="connsiteY2134" fmla="*/ 4911350 h 5486400"/>
              <a:gd name="connsiteX2135" fmla="*/ 2253513 w 6175063"/>
              <a:gd name="connsiteY2135" fmla="*/ 4909176 h 5486400"/>
              <a:gd name="connsiteX2136" fmla="*/ 2253513 w 6175063"/>
              <a:gd name="connsiteY2136" fmla="*/ 4907002 h 5486400"/>
              <a:gd name="connsiteX2137" fmla="*/ 4102851 w 6175063"/>
              <a:gd name="connsiteY2137" fmla="*/ 4906743 h 5486400"/>
              <a:gd name="connsiteX2138" fmla="*/ 4104037 w 6175063"/>
              <a:gd name="connsiteY2138" fmla="*/ 4907335 h 5486400"/>
              <a:gd name="connsiteX2139" fmla="*/ 4102852 w 6175063"/>
              <a:gd name="connsiteY2139" fmla="*/ 4906744 h 5486400"/>
              <a:gd name="connsiteX2140" fmla="*/ 4583066 w 6175063"/>
              <a:gd name="connsiteY2140" fmla="*/ 4905587 h 5486400"/>
              <a:gd name="connsiteX2141" fmla="*/ 4585647 w 6175063"/>
              <a:gd name="connsiteY2141" fmla="*/ 4906476 h 5486400"/>
              <a:gd name="connsiteX2142" fmla="*/ 4585647 w 6175063"/>
              <a:gd name="connsiteY2142" fmla="*/ 4908848 h 5486400"/>
              <a:gd name="connsiteX2143" fmla="*/ 4585647 w 6175063"/>
              <a:gd name="connsiteY2143" fmla="*/ 4915962 h 5486400"/>
              <a:gd name="connsiteX2144" fmla="*/ 4592531 w 6175063"/>
              <a:gd name="connsiteY2144" fmla="*/ 4920704 h 5486400"/>
              <a:gd name="connsiteX2145" fmla="*/ 4581059 w 6175063"/>
              <a:gd name="connsiteY2145" fmla="*/ 4920704 h 5486400"/>
              <a:gd name="connsiteX2146" fmla="*/ 4578763 w 6175063"/>
              <a:gd name="connsiteY2146" fmla="*/ 4925448 h 5486400"/>
              <a:gd name="connsiteX2147" fmla="*/ 4574175 w 6175063"/>
              <a:gd name="connsiteY2147" fmla="*/ 4930190 h 5486400"/>
              <a:gd name="connsiteX2148" fmla="*/ 4569585 w 6175063"/>
              <a:gd name="connsiteY2148" fmla="*/ 4925448 h 5486400"/>
              <a:gd name="connsiteX2149" fmla="*/ 4567291 w 6175063"/>
              <a:gd name="connsiteY2149" fmla="*/ 4920704 h 5486400"/>
              <a:gd name="connsiteX2150" fmla="*/ 4578763 w 6175063"/>
              <a:gd name="connsiteY2150" fmla="*/ 4920704 h 5486400"/>
              <a:gd name="connsiteX2151" fmla="*/ 4583353 w 6175063"/>
              <a:gd name="connsiteY2151" fmla="*/ 4913590 h 5486400"/>
              <a:gd name="connsiteX2152" fmla="*/ 4578763 w 6175063"/>
              <a:gd name="connsiteY2152" fmla="*/ 4911218 h 5486400"/>
              <a:gd name="connsiteX2153" fmla="*/ 4578763 w 6175063"/>
              <a:gd name="connsiteY2153" fmla="*/ 4906476 h 5486400"/>
              <a:gd name="connsiteX2154" fmla="*/ 4583066 w 6175063"/>
              <a:gd name="connsiteY2154" fmla="*/ 4905587 h 5486400"/>
              <a:gd name="connsiteX2155" fmla="*/ 4756292 w 6175063"/>
              <a:gd name="connsiteY2155" fmla="*/ 4904104 h 5486400"/>
              <a:gd name="connsiteX2156" fmla="*/ 4734553 w 6175063"/>
              <a:gd name="connsiteY2156" fmla="*/ 4913766 h 5486400"/>
              <a:gd name="connsiteX2157" fmla="*/ 4756292 w 6175063"/>
              <a:gd name="connsiteY2157" fmla="*/ 4904104 h 5486400"/>
              <a:gd name="connsiteX2158" fmla="*/ 4370803 w 6175063"/>
              <a:gd name="connsiteY2158" fmla="*/ 4904103 h 5486400"/>
              <a:gd name="connsiteX2159" fmla="*/ 4380077 w 6175063"/>
              <a:gd name="connsiteY2159" fmla="*/ 4908934 h 5486400"/>
              <a:gd name="connsiteX2160" fmla="*/ 4380077 w 6175063"/>
              <a:gd name="connsiteY2160" fmla="*/ 4911350 h 5486400"/>
              <a:gd name="connsiteX2161" fmla="*/ 4384715 w 6175063"/>
              <a:gd name="connsiteY2161" fmla="*/ 4916181 h 5486400"/>
              <a:gd name="connsiteX2162" fmla="*/ 4370803 w 6175063"/>
              <a:gd name="connsiteY2162" fmla="*/ 4904103 h 5486400"/>
              <a:gd name="connsiteX2163" fmla="*/ 2287932 w 6175063"/>
              <a:gd name="connsiteY2163" fmla="*/ 4904103 h 5486400"/>
              <a:gd name="connsiteX2164" fmla="*/ 2290469 w 6175063"/>
              <a:gd name="connsiteY2164" fmla="*/ 4904103 h 5486400"/>
              <a:gd name="connsiteX2165" fmla="*/ 2293005 w 6175063"/>
              <a:gd name="connsiteY2165" fmla="*/ 4904103 h 5486400"/>
              <a:gd name="connsiteX2166" fmla="*/ 2295541 w 6175063"/>
              <a:gd name="connsiteY2166" fmla="*/ 4906519 h 5486400"/>
              <a:gd name="connsiteX2167" fmla="*/ 2293005 w 6175063"/>
              <a:gd name="connsiteY2167" fmla="*/ 4911350 h 5486400"/>
              <a:gd name="connsiteX2168" fmla="*/ 2293005 w 6175063"/>
              <a:gd name="connsiteY2168" fmla="*/ 4908934 h 5486400"/>
              <a:gd name="connsiteX2169" fmla="*/ 2285396 w 6175063"/>
              <a:gd name="connsiteY2169" fmla="*/ 4906519 h 5486400"/>
              <a:gd name="connsiteX2170" fmla="*/ 2287932 w 6175063"/>
              <a:gd name="connsiteY2170" fmla="*/ 4906519 h 5486400"/>
              <a:gd name="connsiteX2171" fmla="*/ 2287932 w 6175063"/>
              <a:gd name="connsiteY2171" fmla="*/ 4904103 h 5486400"/>
              <a:gd name="connsiteX2172" fmla="*/ 2243369 w 6175063"/>
              <a:gd name="connsiteY2172" fmla="*/ 4904103 h 5486400"/>
              <a:gd name="connsiteX2173" fmla="*/ 2250615 w 6175063"/>
              <a:gd name="connsiteY2173" fmla="*/ 4911350 h 5486400"/>
              <a:gd name="connsiteX2174" fmla="*/ 2240954 w 6175063"/>
              <a:gd name="connsiteY2174" fmla="*/ 4911350 h 5486400"/>
              <a:gd name="connsiteX2175" fmla="*/ 2236123 w 6175063"/>
              <a:gd name="connsiteY2175" fmla="*/ 4908934 h 5486400"/>
              <a:gd name="connsiteX2176" fmla="*/ 2243369 w 6175063"/>
              <a:gd name="connsiteY2176" fmla="*/ 4904103 h 5486400"/>
              <a:gd name="connsiteX2177" fmla="*/ 1781072 w 6175063"/>
              <a:gd name="connsiteY2177" fmla="*/ 4904103 h 5486400"/>
              <a:gd name="connsiteX2178" fmla="*/ 1783971 w 6175063"/>
              <a:gd name="connsiteY2178" fmla="*/ 4908452 h 5486400"/>
              <a:gd name="connsiteX2179" fmla="*/ 1781072 w 6175063"/>
              <a:gd name="connsiteY2179" fmla="*/ 4906278 h 5486400"/>
              <a:gd name="connsiteX2180" fmla="*/ 1781072 w 6175063"/>
              <a:gd name="connsiteY2180" fmla="*/ 4904103 h 5486400"/>
              <a:gd name="connsiteX2181" fmla="*/ 4247315 w 6175063"/>
              <a:gd name="connsiteY2181" fmla="*/ 4902005 h 5486400"/>
              <a:gd name="connsiteX2182" fmla="*/ 4252051 w 6175063"/>
              <a:gd name="connsiteY2182" fmla="*/ 4904374 h 5486400"/>
              <a:gd name="connsiteX2183" fmla="*/ 4266261 w 6175063"/>
              <a:gd name="connsiteY2183" fmla="*/ 4916220 h 5486400"/>
              <a:gd name="connsiteX2184" fmla="*/ 4259156 w 6175063"/>
              <a:gd name="connsiteY2184" fmla="*/ 4911481 h 5486400"/>
              <a:gd name="connsiteX2185" fmla="*/ 4252051 w 6175063"/>
              <a:gd name="connsiteY2185" fmla="*/ 4906744 h 5486400"/>
              <a:gd name="connsiteX2186" fmla="*/ 4247315 w 6175063"/>
              <a:gd name="connsiteY2186" fmla="*/ 4902005 h 5486400"/>
              <a:gd name="connsiteX2187" fmla="*/ 3460339 w 6175063"/>
              <a:gd name="connsiteY2187" fmla="*/ 4901930 h 5486400"/>
              <a:gd name="connsiteX2188" fmla="*/ 3462876 w 6175063"/>
              <a:gd name="connsiteY2188" fmla="*/ 4901930 h 5486400"/>
              <a:gd name="connsiteX2189" fmla="*/ 3467948 w 6175063"/>
              <a:gd name="connsiteY2189" fmla="*/ 4904104 h 5486400"/>
              <a:gd name="connsiteX2190" fmla="*/ 3467948 w 6175063"/>
              <a:gd name="connsiteY2190" fmla="*/ 4908452 h 5486400"/>
              <a:gd name="connsiteX2191" fmla="*/ 3460339 w 6175063"/>
              <a:gd name="connsiteY2191" fmla="*/ 4901930 h 5486400"/>
              <a:gd name="connsiteX2192" fmla="*/ 4047630 w 6175063"/>
              <a:gd name="connsiteY2192" fmla="*/ 4901205 h 5486400"/>
              <a:gd name="connsiteX2193" fmla="*/ 4048383 w 6175063"/>
              <a:gd name="connsiteY2193" fmla="*/ 4901936 h 5486400"/>
              <a:gd name="connsiteX2194" fmla="*/ 4048383 w 6175063"/>
              <a:gd name="connsiteY2194" fmla="*/ 4902005 h 5486400"/>
              <a:gd name="connsiteX2195" fmla="*/ 4048562 w 6175063"/>
              <a:gd name="connsiteY2195" fmla="*/ 4902112 h 5486400"/>
              <a:gd name="connsiteX2196" fmla="*/ 4052847 w 6175063"/>
              <a:gd name="connsiteY2196" fmla="*/ 4906278 h 5486400"/>
              <a:gd name="connsiteX2197" fmla="*/ 4052847 w 6175063"/>
              <a:gd name="connsiteY2197" fmla="*/ 4908814 h 5486400"/>
              <a:gd name="connsiteX2198" fmla="*/ 4050239 w 6175063"/>
              <a:gd name="connsiteY2198" fmla="*/ 4906278 h 5486400"/>
              <a:gd name="connsiteX2199" fmla="*/ 4047630 w 6175063"/>
              <a:gd name="connsiteY2199" fmla="*/ 4903741 h 5486400"/>
              <a:gd name="connsiteX2200" fmla="*/ 4047630 w 6175063"/>
              <a:gd name="connsiteY2200" fmla="*/ 4901205 h 5486400"/>
              <a:gd name="connsiteX2201" fmla="*/ 3407081 w 6175063"/>
              <a:gd name="connsiteY2201" fmla="*/ 4901205 h 5486400"/>
              <a:gd name="connsiteX2202" fmla="*/ 3409255 w 6175063"/>
              <a:gd name="connsiteY2202" fmla="*/ 4901205 h 5486400"/>
              <a:gd name="connsiteX2203" fmla="*/ 3413603 w 6175063"/>
              <a:gd name="connsiteY2203" fmla="*/ 4906036 h 5486400"/>
              <a:gd name="connsiteX2204" fmla="*/ 3413603 w 6175063"/>
              <a:gd name="connsiteY2204" fmla="*/ 4908452 h 5486400"/>
              <a:gd name="connsiteX2205" fmla="*/ 3407081 w 6175063"/>
              <a:gd name="connsiteY2205" fmla="*/ 4903621 h 5486400"/>
              <a:gd name="connsiteX2206" fmla="*/ 3407081 w 6175063"/>
              <a:gd name="connsiteY2206" fmla="*/ 4901205 h 5486400"/>
              <a:gd name="connsiteX2207" fmla="*/ 4389209 w 6175063"/>
              <a:gd name="connsiteY2207" fmla="*/ 4899756 h 5486400"/>
              <a:gd name="connsiteX2208" fmla="*/ 4396599 w 6175063"/>
              <a:gd name="connsiteY2208" fmla="*/ 4902034 h 5486400"/>
              <a:gd name="connsiteX2209" fmla="*/ 4411381 w 6175063"/>
              <a:gd name="connsiteY2209" fmla="*/ 4911144 h 5486400"/>
              <a:gd name="connsiteX2210" fmla="*/ 4403991 w 6175063"/>
              <a:gd name="connsiteY2210" fmla="*/ 4911144 h 5486400"/>
              <a:gd name="connsiteX2211" fmla="*/ 4396599 w 6175063"/>
              <a:gd name="connsiteY2211" fmla="*/ 4915698 h 5486400"/>
              <a:gd name="connsiteX2212" fmla="*/ 4389209 w 6175063"/>
              <a:gd name="connsiteY2212" fmla="*/ 4904312 h 5486400"/>
              <a:gd name="connsiteX2213" fmla="*/ 4389209 w 6175063"/>
              <a:gd name="connsiteY2213" fmla="*/ 4899756 h 5486400"/>
              <a:gd name="connsiteX2214" fmla="*/ 2174773 w 6175063"/>
              <a:gd name="connsiteY2214" fmla="*/ 4899756 h 5486400"/>
              <a:gd name="connsiteX2215" fmla="*/ 2177189 w 6175063"/>
              <a:gd name="connsiteY2215" fmla="*/ 4904587 h 5486400"/>
              <a:gd name="connsiteX2216" fmla="*/ 2179604 w 6175063"/>
              <a:gd name="connsiteY2216" fmla="*/ 4907003 h 5486400"/>
              <a:gd name="connsiteX2217" fmla="*/ 2174773 w 6175063"/>
              <a:gd name="connsiteY2217" fmla="*/ 4904587 h 5486400"/>
              <a:gd name="connsiteX2218" fmla="*/ 2172358 w 6175063"/>
              <a:gd name="connsiteY2218" fmla="*/ 4902172 h 5486400"/>
              <a:gd name="connsiteX2219" fmla="*/ 2174773 w 6175063"/>
              <a:gd name="connsiteY2219" fmla="*/ 4902172 h 5486400"/>
              <a:gd name="connsiteX2220" fmla="*/ 2174773 w 6175063"/>
              <a:gd name="connsiteY2220" fmla="*/ 4899756 h 5486400"/>
              <a:gd name="connsiteX2221" fmla="*/ 4274307 w 6175063"/>
              <a:gd name="connsiteY2221" fmla="*/ 4897115 h 5486400"/>
              <a:gd name="connsiteX2222" fmla="*/ 4280033 w 6175063"/>
              <a:gd name="connsiteY2222" fmla="*/ 4900904 h 5486400"/>
              <a:gd name="connsiteX2223" fmla="*/ 4285093 w 6175063"/>
              <a:gd name="connsiteY2223" fmla="*/ 4903621 h 5486400"/>
              <a:gd name="connsiteX2224" fmla="*/ 4282713 w 6175063"/>
              <a:gd name="connsiteY2224" fmla="*/ 4901206 h 5486400"/>
              <a:gd name="connsiteX2225" fmla="*/ 4285093 w 6175063"/>
              <a:gd name="connsiteY2225" fmla="*/ 4901206 h 5486400"/>
              <a:gd name="connsiteX2226" fmla="*/ 4289855 w 6175063"/>
              <a:gd name="connsiteY2226" fmla="*/ 4903621 h 5486400"/>
              <a:gd name="connsiteX2227" fmla="*/ 4293711 w 6175063"/>
              <a:gd name="connsiteY2227" fmla="*/ 4901665 h 5486400"/>
              <a:gd name="connsiteX2228" fmla="*/ 4293791 w 6175063"/>
              <a:gd name="connsiteY2228" fmla="*/ 4901708 h 5486400"/>
              <a:gd name="connsiteX2229" fmla="*/ 4293727 w 6175063"/>
              <a:gd name="connsiteY2229" fmla="*/ 4901657 h 5486400"/>
              <a:gd name="connsiteX2230" fmla="*/ 4294617 w 6175063"/>
              <a:gd name="connsiteY2230" fmla="*/ 4901206 h 5486400"/>
              <a:gd name="connsiteX2231" fmla="*/ 4289855 w 6175063"/>
              <a:gd name="connsiteY2231" fmla="*/ 4906036 h 5486400"/>
              <a:gd name="connsiteX2232" fmla="*/ 4292236 w 6175063"/>
              <a:gd name="connsiteY2232" fmla="*/ 4906036 h 5486400"/>
              <a:gd name="connsiteX2233" fmla="*/ 4299379 w 6175063"/>
              <a:gd name="connsiteY2233" fmla="*/ 4913283 h 5486400"/>
              <a:gd name="connsiteX2234" fmla="*/ 4304140 w 6175063"/>
              <a:gd name="connsiteY2234" fmla="*/ 4915698 h 5486400"/>
              <a:gd name="connsiteX2235" fmla="*/ 4301759 w 6175063"/>
              <a:gd name="connsiteY2235" fmla="*/ 4918113 h 5486400"/>
              <a:gd name="connsiteX2236" fmla="*/ 4296997 w 6175063"/>
              <a:gd name="connsiteY2236" fmla="*/ 4913283 h 5486400"/>
              <a:gd name="connsiteX2237" fmla="*/ 4295928 w 6175063"/>
              <a:gd name="connsiteY2237" fmla="*/ 4912641 h 5486400"/>
              <a:gd name="connsiteX2238" fmla="*/ 4294617 w 6175063"/>
              <a:gd name="connsiteY2238" fmla="*/ 4910867 h 5486400"/>
              <a:gd name="connsiteX2239" fmla="*/ 4290451 w 6175063"/>
              <a:gd name="connsiteY2239" fmla="*/ 4909357 h 5486400"/>
              <a:gd name="connsiteX2240" fmla="*/ 4295928 w 6175063"/>
              <a:gd name="connsiteY2240" fmla="*/ 4912641 h 5486400"/>
              <a:gd name="connsiteX2241" fmla="*/ 4301759 w 6175063"/>
              <a:gd name="connsiteY2241" fmla="*/ 4920528 h 5486400"/>
              <a:gd name="connsiteX2242" fmla="*/ 4294617 w 6175063"/>
              <a:gd name="connsiteY2242" fmla="*/ 4920528 h 5486400"/>
              <a:gd name="connsiteX2243" fmla="*/ 4289855 w 6175063"/>
              <a:gd name="connsiteY2243" fmla="*/ 4915698 h 5486400"/>
              <a:gd name="connsiteX2244" fmla="*/ 4292236 w 6175063"/>
              <a:gd name="connsiteY2244" fmla="*/ 4913283 h 5486400"/>
              <a:gd name="connsiteX2245" fmla="*/ 4285093 w 6175063"/>
              <a:gd name="connsiteY2245" fmla="*/ 4908452 h 5486400"/>
              <a:gd name="connsiteX2246" fmla="*/ 4277951 w 6175063"/>
              <a:gd name="connsiteY2246" fmla="*/ 4901206 h 5486400"/>
              <a:gd name="connsiteX2247" fmla="*/ 4278843 w 6175063"/>
              <a:gd name="connsiteY2247" fmla="*/ 4901206 h 5486400"/>
              <a:gd name="connsiteX2248" fmla="*/ 3409255 w 6175063"/>
              <a:gd name="connsiteY2248" fmla="*/ 4896858 h 5486400"/>
              <a:gd name="connsiteX2249" fmla="*/ 3409255 w 6175063"/>
              <a:gd name="connsiteY2249" fmla="*/ 4899273 h 5486400"/>
              <a:gd name="connsiteX2250" fmla="*/ 3413603 w 6175063"/>
              <a:gd name="connsiteY2250" fmla="*/ 4904104 h 5486400"/>
              <a:gd name="connsiteX2251" fmla="*/ 3407081 w 6175063"/>
              <a:gd name="connsiteY2251" fmla="*/ 4899273 h 5486400"/>
              <a:gd name="connsiteX2252" fmla="*/ 3409255 w 6175063"/>
              <a:gd name="connsiteY2252" fmla="*/ 4896858 h 5486400"/>
              <a:gd name="connsiteX2253" fmla="*/ 2165319 w 6175063"/>
              <a:gd name="connsiteY2253" fmla="*/ 4896858 h 5486400"/>
              <a:gd name="connsiteX2254" fmla="*/ 2167591 w 6175063"/>
              <a:gd name="connsiteY2254" fmla="*/ 4896858 h 5486400"/>
              <a:gd name="connsiteX2255" fmla="*/ 2167999 w 6175063"/>
              <a:gd name="connsiteY2255" fmla="*/ 4897266 h 5486400"/>
              <a:gd name="connsiteX2256" fmla="*/ 2167999 w 6175063"/>
              <a:gd name="connsiteY2256" fmla="*/ 4897048 h 5486400"/>
              <a:gd name="connsiteX2257" fmla="*/ 2170287 w 6175063"/>
              <a:gd name="connsiteY2257" fmla="*/ 4899273 h 5486400"/>
              <a:gd name="connsiteX2258" fmla="*/ 2175256 w 6175063"/>
              <a:gd name="connsiteY2258" fmla="*/ 4906520 h 5486400"/>
              <a:gd name="connsiteX2259" fmla="*/ 2175256 w 6175063"/>
              <a:gd name="connsiteY2259" fmla="*/ 4911350 h 5486400"/>
              <a:gd name="connsiteX2260" fmla="*/ 2172772 w 6175063"/>
              <a:gd name="connsiteY2260" fmla="*/ 4911350 h 5486400"/>
              <a:gd name="connsiteX2261" fmla="*/ 2167803 w 6175063"/>
              <a:gd name="connsiteY2261" fmla="*/ 4908934 h 5486400"/>
              <a:gd name="connsiteX2262" fmla="*/ 2165319 w 6175063"/>
              <a:gd name="connsiteY2262" fmla="*/ 4908934 h 5486400"/>
              <a:gd name="connsiteX2263" fmla="*/ 2165319 w 6175063"/>
              <a:gd name="connsiteY2263" fmla="*/ 4896858 h 5486400"/>
              <a:gd name="connsiteX2264" fmla="*/ 4231196 w 6175063"/>
              <a:gd name="connsiteY2264" fmla="*/ 4896375 h 5486400"/>
              <a:gd name="connsiteX2265" fmla="*/ 4236027 w 6175063"/>
              <a:gd name="connsiteY2265" fmla="*/ 4898790 h 5486400"/>
              <a:gd name="connsiteX2266" fmla="*/ 4236027 w 6175063"/>
              <a:gd name="connsiteY2266" fmla="*/ 4901206 h 5486400"/>
              <a:gd name="connsiteX2267" fmla="*/ 3527655 w 6175063"/>
              <a:gd name="connsiteY2267" fmla="*/ 4894806 h 5486400"/>
              <a:gd name="connsiteX2268" fmla="*/ 3546205 w 6175063"/>
              <a:gd name="connsiteY2268" fmla="*/ 4917752 h 5486400"/>
              <a:gd name="connsiteX2269" fmla="*/ 3534611 w 6175063"/>
              <a:gd name="connsiteY2269" fmla="*/ 4915457 h 5486400"/>
              <a:gd name="connsiteX2270" fmla="*/ 3536930 w 6175063"/>
              <a:gd name="connsiteY2270" fmla="*/ 4913162 h 5486400"/>
              <a:gd name="connsiteX2271" fmla="*/ 3523018 w 6175063"/>
              <a:gd name="connsiteY2271" fmla="*/ 4897100 h 5486400"/>
              <a:gd name="connsiteX2272" fmla="*/ 3527655 w 6175063"/>
              <a:gd name="connsiteY2272" fmla="*/ 4894806 h 5486400"/>
              <a:gd name="connsiteX2273" fmla="*/ 5298294 w 6175063"/>
              <a:gd name="connsiteY2273" fmla="*/ 4893959 h 5486400"/>
              <a:gd name="connsiteX2274" fmla="*/ 5304091 w 6175063"/>
              <a:gd name="connsiteY2274" fmla="*/ 4896858 h 5486400"/>
              <a:gd name="connsiteX2275" fmla="*/ 5298294 w 6175063"/>
              <a:gd name="connsiteY2275" fmla="*/ 4893959 h 5486400"/>
              <a:gd name="connsiteX2276" fmla="*/ 5286701 w 6175063"/>
              <a:gd name="connsiteY2276" fmla="*/ 4893959 h 5486400"/>
              <a:gd name="connsiteX2277" fmla="*/ 5300747 w 6175063"/>
              <a:gd name="connsiteY2277" fmla="*/ 4901074 h 5486400"/>
              <a:gd name="connsiteX2278" fmla="*/ 5310111 w 6175063"/>
              <a:gd name="connsiteY2278" fmla="*/ 4910559 h 5486400"/>
              <a:gd name="connsiteX2279" fmla="*/ 5317135 w 6175063"/>
              <a:gd name="connsiteY2279" fmla="*/ 4917674 h 5486400"/>
              <a:gd name="connsiteX2280" fmla="*/ 5314793 w 6175063"/>
              <a:gd name="connsiteY2280" fmla="*/ 4920045 h 5486400"/>
              <a:gd name="connsiteX2281" fmla="*/ 5307770 w 6175063"/>
              <a:gd name="connsiteY2281" fmla="*/ 4915303 h 5486400"/>
              <a:gd name="connsiteX2282" fmla="*/ 5303087 w 6175063"/>
              <a:gd name="connsiteY2282" fmla="*/ 4908189 h 5486400"/>
              <a:gd name="connsiteX2283" fmla="*/ 5291383 w 6175063"/>
              <a:gd name="connsiteY2283" fmla="*/ 4901074 h 5486400"/>
              <a:gd name="connsiteX2284" fmla="*/ 5289041 w 6175063"/>
              <a:gd name="connsiteY2284" fmla="*/ 4896331 h 5486400"/>
              <a:gd name="connsiteX2285" fmla="*/ 5286701 w 6175063"/>
              <a:gd name="connsiteY2285" fmla="*/ 4893959 h 5486400"/>
              <a:gd name="connsiteX2286" fmla="*/ 4270808 w 6175063"/>
              <a:gd name="connsiteY2286" fmla="*/ 4893959 h 5486400"/>
              <a:gd name="connsiteX2287" fmla="*/ 4274307 w 6175063"/>
              <a:gd name="connsiteY2287" fmla="*/ 4897115 h 5486400"/>
              <a:gd name="connsiteX2288" fmla="*/ 4273189 w 6175063"/>
              <a:gd name="connsiteY2288" fmla="*/ 4896375 h 5486400"/>
              <a:gd name="connsiteX2289" fmla="*/ 4270808 w 6175063"/>
              <a:gd name="connsiteY2289" fmla="*/ 4893959 h 5486400"/>
              <a:gd name="connsiteX2290" fmla="*/ 3762136 w 6175063"/>
              <a:gd name="connsiteY2290" fmla="*/ 4893959 h 5486400"/>
              <a:gd name="connsiteX2291" fmla="*/ 3759721 w 6175063"/>
              <a:gd name="connsiteY2291" fmla="*/ 4904104 h 5486400"/>
              <a:gd name="connsiteX2292" fmla="*/ 3747644 w 6175063"/>
              <a:gd name="connsiteY2292" fmla="*/ 4899032 h 5486400"/>
              <a:gd name="connsiteX2293" fmla="*/ 3762136 w 6175063"/>
              <a:gd name="connsiteY2293" fmla="*/ 4893959 h 5486400"/>
              <a:gd name="connsiteX2294" fmla="*/ 4105221 w 6175063"/>
              <a:gd name="connsiteY2294" fmla="*/ 4892527 h 5486400"/>
              <a:gd name="connsiteX2295" fmla="*/ 4109957 w 6175063"/>
              <a:gd name="connsiteY2295" fmla="*/ 4894897 h 5486400"/>
              <a:gd name="connsiteX2296" fmla="*/ 4112325 w 6175063"/>
              <a:gd name="connsiteY2296" fmla="*/ 4897266 h 5486400"/>
              <a:gd name="connsiteX2297" fmla="*/ 4119430 w 6175063"/>
              <a:gd name="connsiteY2297" fmla="*/ 4902005 h 5486400"/>
              <a:gd name="connsiteX2298" fmla="*/ 4117061 w 6175063"/>
              <a:gd name="connsiteY2298" fmla="*/ 4902005 h 5486400"/>
              <a:gd name="connsiteX2299" fmla="*/ 4124167 w 6175063"/>
              <a:gd name="connsiteY2299" fmla="*/ 4904374 h 5486400"/>
              <a:gd name="connsiteX2300" fmla="*/ 4121798 w 6175063"/>
              <a:gd name="connsiteY2300" fmla="*/ 4902005 h 5486400"/>
              <a:gd name="connsiteX2301" fmla="*/ 4128903 w 6175063"/>
              <a:gd name="connsiteY2301" fmla="*/ 4904374 h 5486400"/>
              <a:gd name="connsiteX2302" fmla="*/ 4139428 w 6175063"/>
              <a:gd name="connsiteY2302" fmla="*/ 4910692 h 5486400"/>
              <a:gd name="connsiteX2303" fmla="*/ 4139855 w 6175063"/>
              <a:gd name="connsiteY2303" fmla="*/ 4911186 h 5486400"/>
              <a:gd name="connsiteX2304" fmla="*/ 4140481 w 6175063"/>
              <a:gd name="connsiteY2304" fmla="*/ 4911481 h 5486400"/>
              <a:gd name="connsiteX2305" fmla="*/ 4136008 w 6175063"/>
              <a:gd name="connsiteY2305" fmla="*/ 4911481 h 5486400"/>
              <a:gd name="connsiteX2306" fmla="*/ 4138376 w 6175063"/>
              <a:gd name="connsiteY2306" fmla="*/ 4913851 h 5486400"/>
              <a:gd name="connsiteX2307" fmla="*/ 4139948 w 6175063"/>
              <a:gd name="connsiteY2307" fmla="*/ 4914736 h 5486400"/>
              <a:gd name="connsiteX2308" fmla="*/ 4138080 w 6175063"/>
              <a:gd name="connsiteY2308" fmla="*/ 4916813 h 5486400"/>
              <a:gd name="connsiteX2309" fmla="*/ 4133639 w 6175063"/>
              <a:gd name="connsiteY2309" fmla="*/ 4916220 h 5486400"/>
              <a:gd name="connsiteX2310" fmla="*/ 4133639 w 6175063"/>
              <a:gd name="connsiteY2310" fmla="*/ 4913851 h 5486400"/>
              <a:gd name="connsiteX2311" fmla="*/ 4128903 w 6175063"/>
              <a:gd name="connsiteY2311" fmla="*/ 4911481 h 5486400"/>
              <a:gd name="connsiteX2312" fmla="*/ 4124167 w 6175063"/>
              <a:gd name="connsiteY2312" fmla="*/ 4911481 h 5486400"/>
              <a:gd name="connsiteX2313" fmla="*/ 4119430 w 6175063"/>
              <a:gd name="connsiteY2313" fmla="*/ 4906744 h 5486400"/>
              <a:gd name="connsiteX2314" fmla="*/ 4105221 w 6175063"/>
              <a:gd name="connsiteY2314" fmla="*/ 4892527 h 5486400"/>
              <a:gd name="connsiteX2315" fmla="*/ 4662093 w 6175063"/>
              <a:gd name="connsiteY2315" fmla="*/ 4892511 h 5486400"/>
              <a:gd name="connsiteX2316" fmla="*/ 4673687 w 6175063"/>
              <a:gd name="connsiteY2316" fmla="*/ 4901786 h 5486400"/>
              <a:gd name="connsiteX2317" fmla="*/ 4664412 w 6175063"/>
              <a:gd name="connsiteY2317" fmla="*/ 4904104 h 5486400"/>
              <a:gd name="connsiteX2318" fmla="*/ 4662093 w 6175063"/>
              <a:gd name="connsiteY2318" fmla="*/ 4892511 h 5486400"/>
              <a:gd name="connsiteX2319" fmla="*/ 4089700 w 6175063"/>
              <a:gd name="connsiteY2319" fmla="*/ 4890810 h 5486400"/>
              <a:gd name="connsiteX2320" fmla="*/ 4097756 w 6175063"/>
              <a:gd name="connsiteY2320" fmla="*/ 4896802 h 5486400"/>
              <a:gd name="connsiteX2321" fmla="*/ 4102529 w 6175063"/>
              <a:gd name="connsiteY2321" fmla="*/ 4899199 h 5486400"/>
              <a:gd name="connsiteX2322" fmla="*/ 4114465 w 6175063"/>
              <a:gd name="connsiteY2322" fmla="*/ 4903992 h 5486400"/>
              <a:gd name="connsiteX2323" fmla="*/ 4124012 w 6175063"/>
              <a:gd name="connsiteY2323" fmla="*/ 4915976 h 5486400"/>
              <a:gd name="connsiteX2324" fmla="*/ 4128786 w 6175063"/>
              <a:gd name="connsiteY2324" fmla="*/ 4923166 h 5486400"/>
              <a:gd name="connsiteX2325" fmla="*/ 4138334 w 6175063"/>
              <a:gd name="connsiteY2325" fmla="*/ 4932753 h 5486400"/>
              <a:gd name="connsiteX2326" fmla="*/ 4135947 w 6175063"/>
              <a:gd name="connsiteY2326" fmla="*/ 4930357 h 5486400"/>
              <a:gd name="connsiteX2327" fmla="*/ 4140721 w 6175063"/>
              <a:gd name="connsiteY2327" fmla="*/ 4932753 h 5486400"/>
              <a:gd name="connsiteX2328" fmla="*/ 4145494 w 6175063"/>
              <a:gd name="connsiteY2328" fmla="*/ 4935151 h 5486400"/>
              <a:gd name="connsiteX2329" fmla="*/ 4143107 w 6175063"/>
              <a:gd name="connsiteY2329" fmla="*/ 4930357 h 5486400"/>
              <a:gd name="connsiteX2330" fmla="*/ 4145494 w 6175063"/>
              <a:gd name="connsiteY2330" fmla="*/ 4930357 h 5486400"/>
              <a:gd name="connsiteX2331" fmla="*/ 4152655 w 6175063"/>
              <a:gd name="connsiteY2331" fmla="*/ 4935151 h 5486400"/>
              <a:gd name="connsiteX2332" fmla="*/ 4157429 w 6175063"/>
              <a:gd name="connsiteY2332" fmla="*/ 4937547 h 5486400"/>
              <a:gd name="connsiteX2333" fmla="*/ 4145494 w 6175063"/>
              <a:gd name="connsiteY2333" fmla="*/ 4927960 h 5486400"/>
              <a:gd name="connsiteX2334" fmla="*/ 4166977 w 6175063"/>
              <a:gd name="connsiteY2334" fmla="*/ 4944738 h 5486400"/>
              <a:gd name="connsiteX2335" fmla="*/ 4169363 w 6175063"/>
              <a:gd name="connsiteY2335" fmla="*/ 4947134 h 5486400"/>
              <a:gd name="connsiteX2336" fmla="*/ 4164590 w 6175063"/>
              <a:gd name="connsiteY2336" fmla="*/ 4944738 h 5486400"/>
              <a:gd name="connsiteX2337" fmla="*/ 4155042 w 6175063"/>
              <a:gd name="connsiteY2337" fmla="*/ 4939944 h 5486400"/>
              <a:gd name="connsiteX2338" fmla="*/ 4155042 w 6175063"/>
              <a:gd name="connsiteY2338" fmla="*/ 4942341 h 5486400"/>
              <a:gd name="connsiteX2339" fmla="*/ 4150269 w 6175063"/>
              <a:gd name="connsiteY2339" fmla="*/ 4942341 h 5486400"/>
              <a:gd name="connsiteX2340" fmla="*/ 4155042 w 6175063"/>
              <a:gd name="connsiteY2340" fmla="*/ 4949531 h 5486400"/>
              <a:gd name="connsiteX2341" fmla="*/ 4155042 w 6175063"/>
              <a:gd name="connsiteY2341" fmla="*/ 4951928 h 5486400"/>
              <a:gd name="connsiteX2342" fmla="*/ 4150269 w 6175063"/>
              <a:gd name="connsiteY2342" fmla="*/ 4949531 h 5486400"/>
              <a:gd name="connsiteX2343" fmla="*/ 4143107 w 6175063"/>
              <a:gd name="connsiteY2343" fmla="*/ 4944738 h 5486400"/>
              <a:gd name="connsiteX2344" fmla="*/ 4138334 w 6175063"/>
              <a:gd name="connsiteY2344" fmla="*/ 4942341 h 5486400"/>
              <a:gd name="connsiteX2345" fmla="*/ 4135947 w 6175063"/>
              <a:gd name="connsiteY2345" fmla="*/ 4939944 h 5486400"/>
              <a:gd name="connsiteX2346" fmla="*/ 4135947 w 6175063"/>
              <a:gd name="connsiteY2346" fmla="*/ 4935151 h 5486400"/>
              <a:gd name="connsiteX2347" fmla="*/ 4124012 w 6175063"/>
              <a:gd name="connsiteY2347" fmla="*/ 4925564 h 5486400"/>
              <a:gd name="connsiteX2348" fmla="*/ 4116852 w 6175063"/>
              <a:gd name="connsiteY2348" fmla="*/ 4918373 h 5486400"/>
              <a:gd name="connsiteX2349" fmla="*/ 4109691 w 6175063"/>
              <a:gd name="connsiteY2349" fmla="*/ 4906389 h 5486400"/>
              <a:gd name="connsiteX2350" fmla="*/ 4112077 w 6175063"/>
              <a:gd name="connsiteY2350" fmla="*/ 4906389 h 5486400"/>
              <a:gd name="connsiteX2351" fmla="*/ 4107304 w 6175063"/>
              <a:gd name="connsiteY2351" fmla="*/ 4903992 h 5486400"/>
              <a:gd name="connsiteX2352" fmla="*/ 4102529 w 6175063"/>
              <a:gd name="connsiteY2352" fmla="*/ 4901596 h 5486400"/>
              <a:gd name="connsiteX2353" fmla="*/ 4092983 w 6175063"/>
              <a:gd name="connsiteY2353" fmla="*/ 4899199 h 5486400"/>
              <a:gd name="connsiteX2354" fmla="*/ 4092983 w 6175063"/>
              <a:gd name="connsiteY2354" fmla="*/ 4896802 h 5486400"/>
              <a:gd name="connsiteX2355" fmla="*/ 4090595 w 6175063"/>
              <a:gd name="connsiteY2355" fmla="*/ 4892009 h 5486400"/>
              <a:gd name="connsiteX2356" fmla="*/ 4089700 w 6175063"/>
              <a:gd name="connsiteY2356" fmla="*/ 4890810 h 5486400"/>
              <a:gd name="connsiteX2357" fmla="*/ 4557081 w 6175063"/>
              <a:gd name="connsiteY2357" fmla="*/ 4889612 h 5486400"/>
              <a:gd name="connsiteX2358" fmla="*/ 4559422 w 6175063"/>
              <a:gd name="connsiteY2358" fmla="*/ 4896636 h 5486400"/>
              <a:gd name="connsiteX2359" fmla="*/ 4566446 w 6175063"/>
              <a:gd name="connsiteY2359" fmla="*/ 4901318 h 5486400"/>
              <a:gd name="connsiteX2360" fmla="*/ 4561763 w 6175063"/>
              <a:gd name="connsiteY2360" fmla="*/ 4903659 h 5486400"/>
              <a:gd name="connsiteX2361" fmla="*/ 4564105 w 6175063"/>
              <a:gd name="connsiteY2361" fmla="*/ 4906000 h 5486400"/>
              <a:gd name="connsiteX2362" fmla="*/ 4552399 w 6175063"/>
              <a:gd name="connsiteY2362" fmla="*/ 4908341 h 5486400"/>
              <a:gd name="connsiteX2363" fmla="*/ 4552399 w 6175063"/>
              <a:gd name="connsiteY2363" fmla="*/ 4913023 h 5486400"/>
              <a:gd name="connsiteX2364" fmla="*/ 4547717 w 6175063"/>
              <a:gd name="connsiteY2364" fmla="*/ 4917705 h 5486400"/>
              <a:gd name="connsiteX2365" fmla="*/ 4543035 w 6175063"/>
              <a:gd name="connsiteY2365" fmla="*/ 4915364 h 5486400"/>
              <a:gd name="connsiteX2366" fmla="*/ 4543035 w 6175063"/>
              <a:gd name="connsiteY2366" fmla="*/ 4917705 h 5486400"/>
              <a:gd name="connsiteX2367" fmla="*/ 4536012 w 6175063"/>
              <a:gd name="connsiteY2367" fmla="*/ 4915364 h 5486400"/>
              <a:gd name="connsiteX2368" fmla="*/ 4550059 w 6175063"/>
              <a:gd name="connsiteY2368" fmla="*/ 4908341 h 5486400"/>
              <a:gd name="connsiteX2369" fmla="*/ 4536012 w 6175063"/>
              <a:gd name="connsiteY2369" fmla="*/ 4908341 h 5486400"/>
              <a:gd name="connsiteX2370" fmla="*/ 4536012 w 6175063"/>
              <a:gd name="connsiteY2370" fmla="*/ 4903659 h 5486400"/>
              <a:gd name="connsiteX2371" fmla="*/ 4540695 w 6175063"/>
              <a:gd name="connsiteY2371" fmla="*/ 4898977 h 5486400"/>
              <a:gd name="connsiteX2372" fmla="*/ 4547717 w 6175063"/>
              <a:gd name="connsiteY2372" fmla="*/ 4894294 h 5486400"/>
              <a:gd name="connsiteX2373" fmla="*/ 4552399 w 6175063"/>
              <a:gd name="connsiteY2373" fmla="*/ 4896636 h 5486400"/>
              <a:gd name="connsiteX2374" fmla="*/ 4557081 w 6175063"/>
              <a:gd name="connsiteY2374" fmla="*/ 4889612 h 5486400"/>
              <a:gd name="connsiteX2375" fmla="*/ 1765131 w 6175063"/>
              <a:gd name="connsiteY2375" fmla="*/ 4889611 h 5486400"/>
              <a:gd name="connsiteX2376" fmla="*/ 1767547 w 6175063"/>
              <a:gd name="connsiteY2376" fmla="*/ 4889611 h 5486400"/>
              <a:gd name="connsiteX2377" fmla="*/ 1769962 w 6175063"/>
              <a:gd name="connsiteY2377" fmla="*/ 4892027 h 5486400"/>
              <a:gd name="connsiteX2378" fmla="*/ 1772378 w 6175063"/>
              <a:gd name="connsiteY2378" fmla="*/ 4894442 h 5486400"/>
              <a:gd name="connsiteX2379" fmla="*/ 1774793 w 6175063"/>
              <a:gd name="connsiteY2379" fmla="*/ 4899273 h 5486400"/>
              <a:gd name="connsiteX2380" fmla="*/ 1772378 w 6175063"/>
              <a:gd name="connsiteY2380" fmla="*/ 4896858 h 5486400"/>
              <a:gd name="connsiteX2381" fmla="*/ 1769962 w 6175063"/>
              <a:gd name="connsiteY2381" fmla="*/ 4896858 h 5486400"/>
              <a:gd name="connsiteX2382" fmla="*/ 1767547 w 6175063"/>
              <a:gd name="connsiteY2382" fmla="*/ 4899273 h 5486400"/>
              <a:gd name="connsiteX2383" fmla="*/ 1767547 w 6175063"/>
              <a:gd name="connsiteY2383" fmla="*/ 4896858 h 5486400"/>
              <a:gd name="connsiteX2384" fmla="*/ 1765131 w 6175063"/>
              <a:gd name="connsiteY2384" fmla="*/ 4889611 h 5486400"/>
              <a:gd name="connsiteX2385" fmla="*/ 4004879 w 6175063"/>
              <a:gd name="connsiteY2385" fmla="*/ 4888888 h 5486400"/>
              <a:gd name="connsiteX2386" fmla="*/ 4008502 w 6175063"/>
              <a:gd name="connsiteY2386" fmla="*/ 4892511 h 5486400"/>
              <a:gd name="connsiteX2387" fmla="*/ 4003671 w 6175063"/>
              <a:gd name="connsiteY2387" fmla="*/ 4892511 h 5486400"/>
              <a:gd name="connsiteX2388" fmla="*/ 4001256 w 6175063"/>
              <a:gd name="connsiteY2388" fmla="*/ 4889612 h 5486400"/>
              <a:gd name="connsiteX2389" fmla="*/ 4004879 w 6175063"/>
              <a:gd name="connsiteY2389" fmla="*/ 4888888 h 5486400"/>
              <a:gd name="connsiteX2390" fmla="*/ 3392589 w 6175063"/>
              <a:gd name="connsiteY2390" fmla="*/ 4886713 h 5486400"/>
              <a:gd name="connsiteX2391" fmla="*/ 3396937 w 6175063"/>
              <a:gd name="connsiteY2391" fmla="*/ 4889611 h 5486400"/>
              <a:gd name="connsiteX2392" fmla="*/ 3394764 w 6175063"/>
              <a:gd name="connsiteY2392" fmla="*/ 4889611 h 5486400"/>
              <a:gd name="connsiteX2393" fmla="*/ 3392589 w 6175063"/>
              <a:gd name="connsiteY2393" fmla="*/ 4886713 h 5486400"/>
              <a:gd name="connsiteX2394" fmla="*/ 3745574 w 6175063"/>
              <a:gd name="connsiteY2394" fmla="*/ 4884902 h 5486400"/>
              <a:gd name="connsiteX2395" fmla="*/ 3759239 w 6175063"/>
              <a:gd name="connsiteY2395" fmla="*/ 4884902 h 5486400"/>
              <a:gd name="connsiteX2396" fmla="*/ 3743297 w 6175063"/>
              <a:gd name="connsiteY2396" fmla="*/ 4889975 h 5486400"/>
              <a:gd name="connsiteX2397" fmla="*/ 3745574 w 6175063"/>
              <a:gd name="connsiteY2397" fmla="*/ 4884902 h 5486400"/>
              <a:gd name="connsiteX2398" fmla="*/ 4597815 w 6175063"/>
              <a:gd name="connsiteY2398" fmla="*/ 4883050 h 5486400"/>
              <a:gd name="connsiteX2399" fmla="*/ 4609655 w 6175063"/>
              <a:gd name="connsiteY2399" fmla="*/ 4894897 h 5486400"/>
              <a:gd name="connsiteX2400" fmla="*/ 4604919 w 6175063"/>
              <a:gd name="connsiteY2400" fmla="*/ 4899636 h 5486400"/>
              <a:gd name="connsiteX2401" fmla="*/ 4590709 w 6175063"/>
              <a:gd name="connsiteY2401" fmla="*/ 4899636 h 5486400"/>
              <a:gd name="connsiteX2402" fmla="*/ 4585973 w 6175063"/>
              <a:gd name="connsiteY2402" fmla="*/ 4892527 h 5486400"/>
              <a:gd name="connsiteX2403" fmla="*/ 4567027 w 6175063"/>
              <a:gd name="connsiteY2403" fmla="*/ 4897266 h 5486400"/>
              <a:gd name="connsiteX2404" fmla="*/ 4578869 w 6175063"/>
              <a:gd name="connsiteY2404" fmla="*/ 4892527 h 5486400"/>
              <a:gd name="connsiteX2405" fmla="*/ 4581237 w 6175063"/>
              <a:gd name="connsiteY2405" fmla="*/ 4890158 h 5486400"/>
              <a:gd name="connsiteX2406" fmla="*/ 4578869 w 6175063"/>
              <a:gd name="connsiteY2406" fmla="*/ 4887789 h 5486400"/>
              <a:gd name="connsiteX2407" fmla="*/ 4585973 w 6175063"/>
              <a:gd name="connsiteY2407" fmla="*/ 4885419 h 5486400"/>
              <a:gd name="connsiteX2408" fmla="*/ 4590709 w 6175063"/>
              <a:gd name="connsiteY2408" fmla="*/ 4885419 h 5486400"/>
              <a:gd name="connsiteX2409" fmla="*/ 4597815 w 6175063"/>
              <a:gd name="connsiteY2409" fmla="*/ 4883050 h 5486400"/>
              <a:gd name="connsiteX2410" fmla="*/ 2250434 w 6175063"/>
              <a:gd name="connsiteY2410" fmla="*/ 4882366 h 5486400"/>
              <a:gd name="connsiteX2411" fmla="*/ 2255144 w 6175063"/>
              <a:gd name="connsiteY2411" fmla="*/ 4887003 h 5486400"/>
              <a:gd name="connsiteX2412" fmla="*/ 2257500 w 6175063"/>
              <a:gd name="connsiteY2412" fmla="*/ 4889322 h 5486400"/>
              <a:gd name="connsiteX2413" fmla="*/ 2262209 w 6175063"/>
              <a:gd name="connsiteY2413" fmla="*/ 4891641 h 5486400"/>
              <a:gd name="connsiteX2414" fmla="*/ 2252789 w 6175063"/>
              <a:gd name="connsiteY2414" fmla="*/ 4889322 h 5486400"/>
              <a:gd name="connsiteX2415" fmla="*/ 2248080 w 6175063"/>
              <a:gd name="connsiteY2415" fmla="*/ 4893959 h 5486400"/>
              <a:gd name="connsiteX2416" fmla="*/ 2245724 w 6175063"/>
              <a:gd name="connsiteY2416" fmla="*/ 4884685 h 5486400"/>
              <a:gd name="connsiteX2417" fmla="*/ 2250434 w 6175063"/>
              <a:gd name="connsiteY2417" fmla="*/ 4882366 h 5486400"/>
              <a:gd name="connsiteX2418" fmla="*/ 5263031 w 6175063"/>
              <a:gd name="connsiteY2418" fmla="*/ 4880916 h 5486400"/>
              <a:gd name="connsiteX2419" fmla="*/ 5267861 w 6175063"/>
              <a:gd name="connsiteY2419" fmla="*/ 4883090 h 5486400"/>
              <a:gd name="connsiteX2420" fmla="*/ 5275107 w 6175063"/>
              <a:gd name="connsiteY2420" fmla="*/ 4889611 h 5486400"/>
              <a:gd name="connsiteX2421" fmla="*/ 5267861 w 6175063"/>
              <a:gd name="connsiteY2421" fmla="*/ 4887438 h 5486400"/>
              <a:gd name="connsiteX2422" fmla="*/ 5263031 w 6175063"/>
              <a:gd name="connsiteY2422" fmla="*/ 4883090 h 5486400"/>
              <a:gd name="connsiteX2423" fmla="*/ 5263031 w 6175063"/>
              <a:gd name="connsiteY2423" fmla="*/ 4880916 h 5486400"/>
              <a:gd name="connsiteX2424" fmla="*/ 3243773 w 6175063"/>
              <a:gd name="connsiteY2424" fmla="*/ 4880089 h 5486400"/>
              <a:gd name="connsiteX2425" fmla="*/ 3245548 w 6175063"/>
              <a:gd name="connsiteY2425" fmla="*/ 4880682 h 5486400"/>
              <a:gd name="connsiteX2426" fmla="*/ 3250285 w 6175063"/>
              <a:gd name="connsiteY2426" fmla="*/ 4885419 h 5486400"/>
              <a:gd name="connsiteX2427" fmla="*/ 3257390 w 6175063"/>
              <a:gd name="connsiteY2427" fmla="*/ 4892527 h 5486400"/>
              <a:gd name="connsiteX2428" fmla="*/ 3255021 w 6175063"/>
              <a:gd name="connsiteY2428" fmla="*/ 4894897 h 5486400"/>
              <a:gd name="connsiteX2429" fmla="*/ 3257390 w 6175063"/>
              <a:gd name="connsiteY2429" fmla="*/ 4897266 h 5486400"/>
              <a:gd name="connsiteX2430" fmla="*/ 3262126 w 6175063"/>
              <a:gd name="connsiteY2430" fmla="*/ 4899636 h 5486400"/>
              <a:gd name="connsiteX2431" fmla="*/ 3269231 w 6175063"/>
              <a:gd name="connsiteY2431" fmla="*/ 4902005 h 5486400"/>
              <a:gd name="connsiteX2432" fmla="*/ 3264494 w 6175063"/>
              <a:gd name="connsiteY2432" fmla="*/ 4902005 h 5486400"/>
              <a:gd name="connsiteX2433" fmla="*/ 3271599 w 6175063"/>
              <a:gd name="connsiteY2433" fmla="*/ 4909112 h 5486400"/>
              <a:gd name="connsiteX2434" fmla="*/ 3273967 w 6175063"/>
              <a:gd name="connsiteY2434" fmla="*/ 4911481 h 5486400"/>
              <a:gd name="connsiteX2435" fmla="*/ 3276335 w 6175063"/>
              <a:gd name="connsiteY2435" fmla="*/ 4913851 h 5486400"/>
              <a:gd name="connsiteX2436" fmla="*/ 3278704 w 6175063"/>
              <a:gd name="connsiteY2436" fmla="*/ 4913851 h 5486400"/>
              <a:gd name="connsiteX2437" fmla="*/ 3283440 w 6175063"/>
              <a:gd name="connsiteY2437" fmla="*/ 4916220 h 5486400"/>
              <a:gd name="connsiteX2438" fmla="*/ 3278704 w 6175063"/>
              <a:gd name="connsiteY2438" fmla="*/ 4911481 h 5486400"/>
              <a:gd name="connsiteX2439" fmla="*/ 3273967 w 6175063"/>
              <a:gd name="connsiteY2439" fmla="*/ 4902005 h 5486400"/>
              <a:gd name="connsiteX2440" fmla="*/ 3276335 w 6175063"/>
              <a:gd name="connsiteY2440" fmla="*/ 4902005 h 5486400"/>
              <a:gd name="connsiteX2441" fmla="*/ 3273967 w 6175063"/>
              <a:gd name="connsiteY2441" fmla="*/ 4899636 h 5486400"/>
              <a:gd name="connsiteX2442" fmla="*/ 3269231 w 6175063"/>
              <a:gd name="connsiteY2442" fmla="*/ 4897266 h 5486400"/>
              <a:gd name="connsiteX2443" fmla="*/ 3262126 w 6175063"/>
              <a:gd name="connsiteY2443" fmla="*/ 4897266 h 5486400"/>
              <a:gd name="connsiteX2444" fmla="*/ 3262126 w 6175063"/>
              <a:gd name="connsiteY2444" fmla="*/ 4894897 h 5486400"/>
              <a:gd name="connsiteX2445" fmla="*/ 3262126 w 6175063"/>
              <a:gd name="connsiteY2445" fmla="*/ 4892527 h 5486400"/>
              <a:gd name="connsiteX2446" fmla="*/ 3266862 w 6175063"/>
              <a:gd name="connsiteY2446" fmla="*/ 4894897 h 5486400"/>
              <a:gd name="connsiteX2447" fmla="*/ 3271599 w 6175063"/>
              <a:gd name="connsiteY2447" fmla="*/ 4897266 h 5486400"/>
              <a:gd name="connsiteX2448" fmla="*/ 3278704 w 6175063"/>
              <a:gd name="connsiteY2448" fmla="*/ 4899636 h 5486400"/>
              <a:gd name="connsiteX2449" fmla="*/ 3283440 w 6175063"/>
              <a:gd name="connsiteY2449" fmla="*/ 4906744 h 5486400"/>
              <a:gd name="connsiteX2450" fmla="*/ 3285808 w 6175063"/>
              <a:gd name="connsiteY2450" fmla="*/ 4909112 h 5486400"/>
              <a:gd name="connsiteX2451" fmla="*/ 3295281 w 6175063"/>
              <a:gd name="connsiteY2451" fmla="*/ 4916220 h 5486400"/>
              <a:gd name="connsiteX2452" fmla="*/ 3288177 w 6175063"/>
              <a:gd name="connsiteY2452" fmla="*/ 4911481 h 5486400"/>
              <a:gd name="connsiteX2453" fmla="*/ 3283440 w 6175063"/>
              <a:gd name="connsiteY2453" fmla="*/ 4909112 h 5486400"/>
              <a:gd name="connsiteX2454" fmla="*/ 3285808 w 6175063"/>
              <a:gd name="connsiteY2454" fmla="*/ 4916220 h 5486400"/>
              <a:gd name="connsiteX2455" fmla="*/ 3297650 w 6175063"/>
              <a:gd name="connsiteY2455" fmla="*/ 4920959 h 5486400"/>
              <a:gd name="connsiteX2456" fmla="*/ 3300018 w 6175063"/>
              <a:gd name="connsiteY2456" fmla="*/ 4920959 h 5486400"/>
              <a:gd name="connsiteX2457" fmla="*/ 3297650 w 6175063"/>
              <a:gd name="connsiteY2457" fmla="*/ 4918589 h 5486400"/>
              <a:gd name="connsiteX2458" fmla="*/ 3300018 w 6175063"/>
              <a:gd name="connsiteY2458" fmla="*/ 4918589 h 5486400"/>
              <a:gd name="connsiteX2459" fmla="*/ 3304754 w 6175063"/>
              <a:gd name="connsiteY2459" fmla="*/ 4920959 h 5486400"/>
              <a:gd name="connsiteX2460" fmla="*/ 3307122 w 6175063"/>
              <a:gd name="connsiteY2460" fmla="*/ 4923328 h 5486400"/>
              <a:gd name="connsiteX2461" fmla="*/ 3300018 w 6175063"/>
              <a:gd name="connsiteY2461" fmla="*/ 4916220 h 5486400"/>
              <a:gd name="connsiteX2462" fmla="*/ 3300018 w 6175063"/>
              <a:gd name="connsiteY2462" fmla="*/ 4913851 h 5486400"/>
              <a:gd name="connsiteX2463" fmla="*/ 3307122 w 6175063"/>
              <a:gd name="connsiteY2463" fmla="*/ 4921847 h 5486400"/>
              <a:gd name="connsiteX2464" fmla="*/ 3314046 w 6175063"/>
              <a:gd name="connsiteY2464" fmla="*/ 4927907 h 5486400"/>
              <a:gd name="connsiteX2465" fmla="*/ 3311859 w 6175063"/>
              <a:gd name="connsiteY2465" fmla="*/ 4927770 h 5486400"/>
              <a:gd name="connsiteX2466" fmla="*/ 3307122 w 6175063"/>
              <a:gd name="connsiteY2466" fmla="*/ 4925697 h 5486400"/>
              <a:gd name="connsiteX2467" fmla="*/ 3302386 w 6175063"/>
              <a:gd name="connsiteY2467" fmla="*/ 4924216 h 5486400"/>
              <a:gd name="connsiteX2468" fmla="*/ 3304307 w 6175063"/>
              <a:gd name="connsiteY2468" fmla="*/ 4927339 h 5486400"/>
              <a:gd name="connsiteX2469" fmla="*/ 3304187 w 6175063"/>
              <a:gd name="connsiteY2469" fmla="*/ 4927291 h 5486400"/>
              <a:gd name="connsiteX2470" fmla="*/ 3304330 w 6175063"/>
              <a:gd name="connsiteY2470" fmla="*/ 4927377 h 5486400"/>
              <a:gd name="connsiteX2471" fmla="*/ 3304754 w 6175063"/>
              <a:gd name="connsiteY2471" fmla="*/ 4928067 h 5486400"/>
              <a:gd name="connsiteX2472" fmla="*/ 3302386 w 6175063"/>
              <a:gd name="connsiteY2472" fmla="*/ 4925697 h 5486400"/>
              <a:gd name="connsiteX2473" fmla="*/ 3302386 w 6175063"/>
              <a:gd name="connsiteY2473" fmla="*/ 4928067 h 5486400"/>
              <a:gd name="connsiteX2474" fmla="*/ 3304754 w 6175063"/>
              <a:gd name="connsiteY2474" fmla="*/ 4935174 h 5486400"/>
              <a:gd name="connsiteX2475" fmla="*/ 3302386 w 6175063"/>
              <a:gd name="connsiteY2475" fmla="*/ 4937543 h 5486400"/>
              <a:gd name="connsiteX2476" fmla="*/ 3300018 w 6175063"/>
              <a:gd name="connsiteY2476" fmla="*/ 4932805 h 5486400"/>
              <a:gd name="connsiteX2477" fmla="*/ 3295281 w 6175063"/>
              <a:gd name="connsiteY2477" fmla="*/ 4930436 h 5486400"/>
              <a:gd name="connsiteX2478" fmla="*/ 3295281 w 6175063"/>
              <a:gd name="connsiteY2478" fmla="*/ 4932805 h 5486400"/>
              <a:gd name="connsiteX2479" fmla="*/ 3292913 w 6175063"/>
              <a:gd name="connsiteY2479" fmla="*/ 4930436 h 5486400"/>
              <a:gd name="connsiteX2480" fmla="*/ 3290545 w 6175063"/>
              <a:gd name="connsiteY2480" fmla="*/ 4928067 h 5486400"/>
              <a:gd name="connsiteX2481" fmla="*/ 3290545 w 6175063"/>
              <a:gd name="connsiteY2481" fmla="*/ 4923328 h 5486400"/>
              <a:gd name="connsiteX2482" fmla="*/ 3285808 w 6175063"/>
              <a:gd name="connsiteY2482" fmla="*/ 4918589 h 5486400"/>
              <a:gd name="connsiteX2483" fmla="*/ 3281072 w 6175063"/>
              <a:gd name="connsiteY2483" fmla="*/ 4918589 h 5486400"/>
              <a:gd name="connsiteX2484" fmla="*/ 3278704 w 6175063"/>
              <a:gd name="connsiteY2484" fmla="*/ 4916220 h 5486400"/>
              <a:gd name="connsiteX2485" fmla="*/ 3276335 w 6175063"/>
              <a:gd name="connsiteY2485" fmla="*/ 4916220 h 5486400"/>
              <a:gd name="connsiteX2486" fmla="*/ 3283440 w 6175063"/>
              <a:gd name="connsiteY2486" fmla="*/ 4920959 h 5486400"/>
              <a:gd name="connsiteX2487" fmla="*/ 3284624 w 6175063"/>
              <a:gd name="connsiteY2487" fmla="*/ 4923328 h 5486400"/>
              <a:gd name="connsiteX2488" fmla="*/ 3281072 w 6175063"/>
              <a:gd name="connsiteY2488" fmla="*/ 4923328 h 5486400"/>
              <a:gd name="connsiteX2489" fmla="*/ 3276335 w 6175063"/>
              <a:gd name="connsiteY2489" fmla="*/ 4920959 h 5486400"/>
              <a:gd name="connsiteX2490" fmla="*/ 3273967 w 6175063"/>
              <a:gd name="connsiteY2490" fmla="*/ 4920959 h 5486400"/>
              <a:gd name="connsiteX2491" fmla="*/ 3273967 w 6175063"/>
              <a:gd name="connsiteY2491" fmla="*/ 4923328 h 5486400"/>
              <a:gd name="connsiteX2492" fmla="*/ 3276335 w 6175063"/>
              <a:gd name="connsiteY2492" fmla="*/ 4925697 h 5486400"/>
              <a:gd name="connsiteX2493" fmla="*/ 3278704 w 6175063"/>
              <a:gd name="connsiteY2493" fmla="*/ 4928067 h 5486400"/>
              <a:gd name="connsiteX2494" fmla="*/ 3266862 w 6175063"/>
              <a:gd name="connsiteY2494" fmla="*/ 4923328 h 5486400"/>
              <a:gd name="connsiteX2495" fmla="*/ 3259758 w 6175063"/>
              <a:gd name="connsiteY2495" fmla="*/ 4918589 h 5486400"/>
              <a:gd name="connsiteX2496" fmla="*/ 3257390 w 6175063"/>
              <a:gd name="connsiteY2496" fmla="*/ 4916220 h 5486400"/>
              <a:gd name="connsiteX2497" fmla="*/ 3262126 w 6175063"/>
              <a:gd name="connsiteY2497" fmla="*/ 4916220 h 5486400"/>
              <a:gd name="connsiteX2498" fmla="*/ 3262126 w 6175063"/>
              <a:gd name="connsiteY2498" fmla="*/ 4913851 h 5486400"/>
              <a:gd name="connsiteX2499" fmla="*/ 3262126 w 6175063"/>
              <a:gd name="connsiteY2499" fmla="*/ 4911481 h 5486400"/>
              <a:gd name="connsiteX2500" fmla="*/ 3262126 w 6175063"/>
              <a:gd name="connsiteY2500" fmla="*/ 4906744 h 5486400"/>
              <a:gd name="connsiteX2501" fmla="*/ 3257390 w 6175063"/>
              <a:gd name="connsiteY2501" fmla="*/ 4906744 h 5486400"/>
              <a:gd name="connsiteX2502" fmla="*/ 3252653 w 6175063"/>
              <a:gd name="connsiteY2502" fmla="*/ 4904374 h 5486400"/>
              <a:gd name="connsiteX2503" fmla="*/ 3252653 w 6175063"/>
              <a:gd name="connsiteY2503" fmla="*/ 4906744 h 5486400"/>
              <a:gd name="connsiteX2504" fmla="*/ 3255021 w 6175063"/>
              <a:gd name="connsiteY2504" fmla="*/ 4911481 h 5486400"/>
              <a:gd name="connsiteX2505" fmla="*/ 3250285 w 6175063"/>
              <a:gd name="connsiteY2505" fmla="*/ 4911481 h 5486400"/>
              <a:gd name="connsiteX2506" fmla="*/ 3245548 w 6175063"/>
              <a:gd name="connsiteY2506" fmla="*/ 4909112 h 5486400"/>
              <a:gd name="connsiteX2507" fmla="*/ 3243180 w 6175063"/>
              <a:gd name="connsiteY2507" fmla="*/ 4911481 h 5486400"/>
              <a:gd name="connsiteX2508" fmla="*/ 3250285 w 6175063"/>
              <a:gd name="connsiteY2508" fmla="*/ 4916220 h 5486400"/>
              <a:gd name="connsiteX2509" fmla="*/ 3257390 w 6175063"/>
              <a:gd name="connsiteY2509" fmla="*/ 4920959 h 5486400"/>
              <a:gd name="connsiteX2510" fmla="*/ 3255021 w 6175063"/>
              <a:gd name="connsiteY2510" fmla="*/ 4920959 h 5486400"/>
              <a:gd name="connsiteX2511" fmla="*/ 3252653 w 6175063"/>
              <a:gd name="connsiteY2511" fmla="*/ 4920959 h 5486400"/>
              <a:gd name="connsiteX2512" fmla="*/ 3250285 w 6175063"/>
              <a:gd name="connsiteY2512" fmla="*/ 4920959 h 5486400"/>
              <a:gd name="connsiteX2513" fmla="*/ 3247917 w 6175063"/>
              <a:gd name="connsiteY2513" fmla="*/ 4920959 h 5486400"/>
              <a:gd name="connsiteX2514" fmla="*/ 3245548 w 6175063"/>
              <a:gd name="connsiteY2514" fmla="*/ 4920959 h 5486400"/>
              <a:gd name="connsiteX2515" fmla="*/ 3245548 w 6175063"/>
              <a:gd name="connsiteY2515" fmla="*/ 4918589 h 5486400"/>
              <a:gd name="connsiteX2516" fmla="*/ 3243180 w 6175063"/>
              <a:gd name="connsiteY2516" fmla="*/ 4916220 h 5486400"/>
              <a:gd name="connsiteX2517" fmla="*/ 3238444 w 6175063"/>
              <a:gd name="connsiteY2517" fmla="*/ 4913851 h 5486400"/>
              <a:gd name="connsiteX2518" fmla="*/ 3238444 w 6175063"/>
              <a:gd name="connsiteY2518" fmla="*/ 4911481 h 5486400"/>
              <a:gd name="connsiteX2519" fmla="*/ 3231339 w 6175063"/>
              <a:gd name="connsiteY2519" fmla="*/ 4904374 h 5486400"/>
              <a:gd name="connsiteX2520" fmla="*/ 3231339 w 6175063"/>
              <a:gd name="connsiteY2520" fmla="*/ 4906744 h 5486400"/>
              <a:gd name="connsiteX2521" fmla="*/ 3224234 w 6175063"/>
              <a:gd name="connsiteY2521" fmla="*/ 4906744 h 5486400"/>
              <a:gd name="connsiteX2522" fmla="*/ 3226602 w 6175063"/>
              <a:gd name="connsiteY2522" fmla="*/ 4899636 h 5486400"/>
              <a:gd name="connsiteX2523" fmla="*/ 3228971 w 6175063"/>
              <a:gd name="connsiteY2523" fmla="*/ 4897266 h 5486400"/>
              <a:gd name="connsiteX2524" fmla="*/ 3231339 w 6175063"/>
              <a:gd name="connsiteY2524" fmla="*/ 4899636 h 5486400"/>
              <a:gd name="connsiteX2525" fmla="*/ 3231339 w 6175063"/>
              <a:gd name="connsiteY2525" fmla="*/ 4897266 h 5486400"/>
              <a:gd name="connsiteX2526" fmla="*/ 3228971 w 6175063"/>
              <a:gd name="connsiteY2526" fmla="*/ 4894897 h 5486400"/>
              <a:gd name="connsiteX2527" fmla="*/ 3224234 w 6175063"/>
              <a:gd name="connsiteY2527" fmla="*/ 4890158 h 5486400"/>
              <a:gd name="connsiteX2528" fmla="*/ 3233707 w 6175063"/>
              <a:gd name="connsiteY2528" fmla="*/ 4892527 h 5486400"/>
              <a:gd name="connsiteX2529" fmla="*/ 3236075 w 6175063"/>
              <a:gd name="connsiteY2529" fmla="*/ 4892527 h 5486400"/>
              <a:gd name="connsiteX2530" fmla="*/ 3238444 w 6175063"/>
              <a:gd name="connsiteY2530" fmla="*/ 4892527 h 5486400"/>
              <a:gd name="connsiteX2531" fmla="*/ 3243180 w 6175063"/>
              <a:gd name="connsiteY2531" fmla="*/ 4897266 h 5486400"/>
              <a:gd name="connsiteX2532" fmla="*/ 3247917 w 6175063"/>
              <a:gd name="connsiteY2532" fmla="*/ 4899636 h 5486400"/>
              <a:gd name="connsiteX2533" fmla="*/ 3238444 w 6175063"/>
              <a:gd name="connsiteY2533" fmla="*/ 4890158 h 5486400"/>
              <a:gd name="connsiteX2534" fmla="*/ 3240812 w 6175063"/>
              <a:gd name="connsiteY2534" fmla="*/ 4887789 h 5486400"/>
              <a:gd name="connsiteX2535" fmla="*/ 3245548 w 6175063"/>
              <a:gd name="connsiteY2535" fmla="*/ 4887789 h 5486400"/>
              <a:gd name="connsiteX2536" fmla="*/ 3243180 w 6175063"/>
              <a:gd name="connsiteY2536" fmla="*/ 4885419 h 5486400"/>
              <a:gd name="connsiteX2537" fmla="*/ 3238444 w 6175063"/>
              <a:gd name="connsiteY2537" fmla="*/ 4880682 h 5486400"/>
              <a:gd name="connsiteX2538" fmla="*/ 3245548 w 6175063"/>
              <a:gd name="connsiteY2538" fmla="*/ 4885419 h 5486400"/>
              <a:gd name="connsiteX2539" fmla="*/ 3245548 w 6175063"/>
              <a:gd name="connsiteY2539" fmla="*/ 4883050 h 5486400"/>
              <a:gd name="connsiteX2540" fmla="*/ 3243773 w 6175063"/>
              <a:gd name="connsiteY2540" fmla="*/ 4880089 h 5486400"/>
              <a:gd name="connsiteX2541" fmla="*/ 3427370 w 6175063"/>
              <a:gd name="connsiteY2541" fmla="*/ 4878018 h 5486400"/>
              <a:gd name="connsiteX2542" fmla="*/ 3432081 w 6175063"/>
              <a:gd name="connsiteY2542" fmla="*/ 4882849 h 5486400"/>
              <a:gd name="connsiteX2543" fmla="*/ 3443855 w 6175063"/>
              <a:gd name="connsiteY2543" fmla="*/ 4887680 h 5486400"/>
              <a:gd name="connsiteX2544" fmla="*/ 3446211 w 6175063"/>
              <a:gd name="connsiteY2544" fmla="*/ 4892510 h 5486400"/>
              <a:gd name="connsiteX2545" fmla="*/ 3439146 w 6175063"/>
              <a:gd name="connsiteY2545" fmla="*/ 4887680 h 5486400"/>
              <a:gd name="connsiteX2546" fmla="*/ 3427370 w 6175063"/>
              <a:gd name="connsiteY2546" fmla="*/ 4880433 h 5486400"/>
              <a:gd name="connsiteX2547" fmla="*/ 3427370 w 6175063"/>
              <a:gd name="connsiteY2547" fmla="*/ 4878018 h 5486400"/>
              <a:gd name="connsiteX2548" fmla="*/ 3384929 w 6175063"/>
              <a:gd name="connsiteY2548" fmla="*/ 4878018 h 5486400"/>
              <a:gd name="connsiteX2549" fmla="*/ 3389898 w 6175063"/>
              <a:gd name="connsiteY2549" fmla="*/ 4880336 h 5486400"/>
              <a:gd name="connsiteX2550" fmla="*/ 3399835 w 6175063"/>
              <a:gd name="connsiteY2550" fmla="*/ 4887293 h 5486400"/>
              <a:gd name="connsiteX2551" fmla="*/ 3399835 w 6175063"/>
              <a:gd name="connsiteY2551" fmla="*/ 4889611 h 5486400"/>
              <a:gd name="connsiteX2552" fmla="*/ 3394866 w 6175063"/>
              <a:gd name="connsiteY2552" fmla="*/ 4884974 h 5486400"/>
              <a:gd name="connsiteX2553" fmla="*/ 3387413 w 6175063"/>
              <a:gd name="connsiteY2553" fmla="*/ 4882655 h 5486400"/>
              <a:gd name="connsiteX2554" fmla="*/ 3384929 w 6175063"/>
              <a:gd name="connsiteY2554" fmla="*/ 4878018 h 5486400"/>
              <a:gd name="connsiteX2555" fmla="*/ 1741401 w 6175063"/>
              <a:gd name="connsiteY2555" fmla="*/ 4878018 h 5486400"/>
              <a:gd name="connsiteX2556" fmla="*/ 1753176 w 6175063"/>
              <a:gd name="connsiteY2556" fmla="*/ 4889405 h 5486400"/>
              <a:gd name="connsiteX2557" fmla="*/ 1755531 w 6175063"/>
              <a:gd name="connsiteY2557" fmla="*/ 4889405 h 5486400"/>
              <a:gd name="connsiteX2558" fmla="*/ 1757886 w 6175063"/>
              <a:gd name="connsiteY2558" fmla="*/ 4891683 h 5486400"/>
              <a:gd name="connsiteX2559" fmla="*/ 1755531 w 6175063"/>
              <a:gd name="connsiteY2559" fmla="*/ 4893959 h 5486400"/>
              <a:gd name="connsiteX2560" fmla="*/ 1748466 w 6175063"/>
              <a:gd name="connsiteY2560" fmla="*/ 4889405 h 5486400"/>
              <a:gd name="connsiteX2561" fmla="*/ 1741401 w 6175063"/>
              <a:gd name="connsiteY2561" fmla="*/ 4887127 h 5486400"/>
              <a:gd name="connsiteX2562" fmla="*/ 1741401 w 6175063"/>
              <a:gd name="connsiteY2562" fmla="*/ 4882573 h 5486400"/>
              <a:gd name="connsiteX2563" fmla="*/ 1741401 w 6175063"/>
              <a:gd name="connsiteY2563" fmla="*/ 4878018 h 5486400"/>
              <a:gd name="connsiteX2564" fmla="*/ 4666441 w 6175063"/>
              <a:gd name="connsiteY2564" fmla="*/ 4877536 h 5486400"/>
              <a:gd name="connsiteX2565" fmla="*/ 4676585 w 6175063"/>
              <a:gd name="connsiteY2565" fmla="*/ 4879951 h 5486400"/>
              <a:gd name="connsiteX2566" fmla="*/ 4666441 w 6175063"/>
              <a:gd name="connsiteY2566" fmla="*/ 4877536 h 5486400"/>
              <a:gd name="connsiteX2567" fmla="*/ 4614399 w 6175063"/>
              <a:gd name="connsiteY2567" fmla="*/ 4877113 h 5486400"/>
              <a:gd name="connsiteX2568" fmla="*/ 4621515 w 6175063"/>
              <a:gd name="connsiteY2568" fmla="*/ 4885265 h 5486400"/>
              <a:gd name="connsiteX2569" fmla="*/ 4607851 w 6175063"/>
              <a:gd name="connsiteY2569" fmla="*/ 4878019 h 5486400"/>
              <a:gd name="connsiteX2570" fmla="*/ 4605574 w 6175063"/>
              <a:gd name="connsiteY2570" fmla="*/ 4878019 h 5486400"/>
              <a:gd name="connsiteX2571" fmla="*/ 4614399 w 6175063"/>
              <a:gd name="connsiteY2571" fmla="*/ 4877113 h 5486400"/>
              <a:gd name="connsiteX2572" fmla="*/ 4060223 w 6175063"/>
              <a:gd name="connsiteY2572" fmla="*/ 4875943 h 5486400"/>
              <a:gd name="connsiteX2573" fmla="*/ 4069697 w 6175063"/>
              <a:gd name="connsiteY2573" fmla="*/ 4880682 h 5486400"/>
              <a:gd name="connsiteX2574" fmla="*/ 4069697 w 6175063"/>
              <a:gd name="connsiteY2574" fmla="*/ 4878312 h 5486400"/>
              <a:gd name="connsiteX2575" fmla="*/ 4076801 w 6175063"/>
              <a:gd name="connsiteY2575" fmla="*/ 4883050 h 5486400"/>
              <a:gd name="connsiteX2576" fmla="*/ 4086275 w 6175063"/>
              <a:gd name="connsiteY2576" fmla="*/ 4892527 h 5486400"/>
              <a:gd name="connsiteX2577" fmla="*/ 4083907 w 6175063"/>
              <a:gd name="connsiteY2577" fmla="*/ 4894897 h 5486400"/>
              <a:gd name="connsiteX2578" fmla="*/ 4088643 w 6175063"/>
              <a:gd name="connsiteY2578" fmla="*/ 4897266 h 5486400"/>
              <a:gd name="connsiteX2579" fmla="*/ 4093379 w 6175063"/>
              <a:gd name="connsiteY2579" fmla="*/ 4899636 h 5486400"/>
              <a:gd name="connsiteX2580" fmla="*/ 4095451 w 6175063"/>
              <a:gd name="connsiteY2580" fmla="*/ 4901412 h 5486400"/>
              <a:gd name="connsiteX2581" fmla="*/ 4102851 w 6175063"/>
              <a:gd name="connsiteY2581" fmla="*/ 4906743 h 5486400"/>
              <a:gd name="connsiteX2582" fmla="*/ 4098115 w 6175063"/>
              <a:gd name="connsiteY2582" fmla="*/ 4904374 h 5486400"/>
              <a:gd name="connsiteX2583" fmla="*/ 4107589 w 6175063"/>
              <a:gd name="connsiteY2583" fmla="*/ 4913851 h 5486400"/>
              <a:gd name="connsiteX2584" fmla="*/ 4107589 w 6175063"/>
              <a:gd name="connsiteY2584" fmla="*/ 4916220 h 5486400"/>
              <a:gd name="connsiteX2585" fmla="*/ 4112325 w 6175063"/>
              <a:gd name="connsiteY2585" fmla="*/ 4918589 h 5486400"/>
              <a:gd name="connsiteX2586" fmla="*/ 4114693 w 6175063"/>
              <a:gd name="connsiteY2586" fmla="*/ 4920959 h 5486400"/>
              <a:gd name="connsiteX2587" fmla="*/ 4117061 w 6175063"/>
              <a:gd name="connsiteY2587" fmla="*/ 4920959 h 5486400"/>
              <a:gd name="connsiteX2588" fmla="*/ 4124167 w 6175063"/>
              <a:gd name="connsiteY2588" fmla="*/ 4925697 h 5486400"/>
              <a:gd name="connsiteX2589" fmla="*/ 4122390 w 6175063"/>
              <a:gd name="connsiteY2589" fmla="*/ 4926586 h 5486400"/>
              <a:gd name="connsiteX2590" fmla="*/ 4118076 w 6175063"/>
              <a:gd name="connsiteY2590" fmla="*/ 4925867 h 5486400"/>
              <a:gd name="connsiteX2591" fmla="*/ 4114693 w 6175063"/>
              <a:gd name="connsiteY2591" fmla="*/ 4923328 h 5486400"/>
              <a:gd name="connsiteX2592" fmla="*/ 4117061 w 6175063"/>
              <a:gd name="connsiteY2592" fmla="*/ 4925697 h 5486400"/>
              <a:gd name="connsiteX2593" fmla="*/ 4118076 w 6175063"/>
              <a:gd name="connsiteY2593" fmla="*/ 4925867 h 5486400"/>
              <a:gd name="connsiteX2594" fmla="*/ 4124167 w 6175063"/>
              <a:gd name="connsiteY2594" fmla="*/ 4930436 h 5486400"/>
              <a:gd name="connsiteX2595" fmla="*/ 4131271 w 6175063"/>
              <a:gd name="connsiteY2595" fmla="*/ 4935174 h 5486400"/>
              <a:gd name="connsiteX2596" fmla="*/ 4128903 w 6175063"/>
              <a:gd name="connsiteY2596" fmla="*/ 4935174 h 5486400"/>
              <a:gd name="connsiteX2597" fmla="*/ 4126535 w 6175063"/>
              <a:gd name="connsiteY2597" fmla="*/ 4935174 h 5486400"/>
              <a:gd name="connsiteX2598" fmla="*/ 4121798 w 6175063"/>
              <a:gd name="connsiteY2598" fmla="*/ 4932805 h 5486400"/>
              <a:gd name="connsiteX2599" fmla="*/ 4117061 w 6175063"/>
              <a:gd name="connsiteY2599" fmla="*/ 4930436 h 5486400"/>
              <a:gd name="connsiteX2600" fmla="*/ 4115285 w 6175063"/>
              <a:gd name="connsiteY2600" fmla="*/ 4930436 h 5486400"/>
              <a:gd name="connsiteX2601" fmla="*/ 4114693 w 6175063"/>
              <a:gd name="connsiteY2601" fmla="*/ 4930436 h 5486400"/>
              <a:gd name="connsiteX2602" fmla="*/ 4112325 w 6175063"/>
              <a:gd name="connsiteY2602" fmla="*/ 4930436 h 5486400"/>
              <a:gd name="connsiteX2603" fmla="*/ 4117061 w 6175063"/>
              <a:gd name="connsiteY2603" fmla="*/ 4932805 h 5486400"/>
              <a:gd name="connsiteX2604" fmla="*/ 4124353 w 6175063"/>
              <a:gd name="connsiteY2604" fmla="*/ 4939259 h 5486400"/>
              <a:gd name="connsiteX2605" fmla="*/ 4124335 w 6175063"/>
              <a:gd name="connsiteY2605" fmla="*/ 4939321 h 5486400"/>
              <a:gd name="connsiteX2606" fmla="*/ 4121798 w 6175063"/>
              <a:gd name="connsiteY2606" fmla="*/ 4937543 h 5486400"/>
              <a:gd name="connsiteX2607" fmla="*/ 4105221 w 6175063"/>
              <a:gd name="connsiteY2607" fmla="*/ 4930436 h 5486400"/>
              <a:gd name="connsiteX2608" fmla="*/ 4095747 w 6175063"/>
              <a:gd name="connsiteY2608" fmla="*/ 4923328 h 5486400"/>
              <a:gd name="connsiteX2609" fmla="*/ 4093379 w 6175063"/>
              <a:gd name="connsiteY2609" fmla="*/ 4918589 h 5486400"/>
              <a:gd name="connsiteX2610" fmla="*/ 4100483 w 6175063"/>
              <a:gd name="connsiteY2610" fmla="*/ 4923328 h 5486400"/>
              <a:gd name="connsiteX2611" fmla="*/ 4098115 w 6175063"/>
              <a:gd name="connsiteY2611" fmla="*/ 4918589 h 5486400"/>
              <a:gd name="connsiteX2612" fmla="*/ 4095747 w 6175063"/>
              <a:gd name="connsiteY2612" fmla="*/ 4916220 h 5486400"/>
              <a:gd name="connsiteX2613" fmla="*/ 4098411 w 6175063"/>
              <a:gd name="connsiteY2613" fmla="*/ 4914444 h 5486400"/>
              <a:gd name="connsiteX2614" fmla="*/ 4095747 w 6175063"/>
              <a:gd name="connsiteY2614" fmla="*/ 4909112 h 5486400"/>
              <a:gd name="connsiteX2615" fmla="*/ 4091011 w 6175063"/>
              <a:gd name="connsiteY2615" fmla="*/ 4909112 h 5486400"/>
              <a:gd name="connsiteX2616" fmla="*/ 4081537 w 6175063"/>
              <a:gd name="connsiteY2616" fmla="*/ 4904374 h 5486400"/>
              <a:gd name="connsiteX2617" fmla="*/ 4083907 w 6175063"/>
              <a:gd name="connsiteY2617" fmla="*/ 4909112 h 5486400"/>
              <a:gd name="connsiteX2618" fmla="*/ 4086275 w 6175063"/>
              <a:gd name="connsiteY2618" fmla="*/ 4913851 h 5486400"/>
              <a:gd name="connsiteX2619" fmla="*/ 4083907 w 6175063"/>
              <a:gd name="connsiteY2619" fmla="*/ 4912962 h 5486400"/>
              <a:gd name="connsiteX2620" fmla="*/ 4081799 w 6175063"/>
              <a:gd name="connsiteY2620" fmla="*/ 4913753 h 5486400"/>
              <a:gd name="connsiteX2621" fmla="*/ 4074433 w 6175063"/>
              <a:gd name="connsiteY2621" fmla="*/ 4909112 h 5486400"/>
              <a:gd name="connsiteX2622" fmla="*/ 4072065 w 6175063"/>
              <a:gd name="connsiteY2622" fmla="*/ 4911481 h 5486400"/>
              <a:gd name="connsiteX2623" fmla="*/ 4083907 w 6175063"/>
              <a:gd name="connsiteY2623" fmla="*/ 4918589 h 5486400"/>
              <a:gd name="connsiteX2624" fmla="*/ 4091011 w 6175063"/>
              <a:gd name="connsiteY2624" fmla="*/ 4923328 h 5486400"/>
              <a:gd name="connsiteX2625" fmla="*/ 4091011 w 6175063"/>
              <a:gd name="connsiteY2625" fmla="*/ 4925697 h 5486400"/>
              <a:gd name="connsiteX2626" fmla="*/ 4086275 w 6175063"/>
              <a:gd name="connsiteY2626" fmla="*/ 4925697 h 5486400"/>
              <a:gd name="connsiteX2627" fmla="*/ 4081537 w 6175063"/>
              <a:gd name="connsiteY2627" fmla="*/ 4923328 h 5486400"/>
              <a:gd name="connsiteX2628" fmla="*/ 4081537 w 6175063"/>
              <a:gd name="connsiteY2628" fmla="*/ 4925697 h 5486400"/>
              <a:gd name="connsiteX2629" fmla="*/ 4076801 w 6175063"/>
              <a:gd name="connsiteY2629" fmla="*/ 4923328 h 5486400"/>
              <a:gd name="connsiteX2630" fmla="*/ 4076801 w 6175063"/>
              <a:gd name="connsiteY2630" fmla="*/ 4920959 h 5486400"/>
              <a:gd name="connsiteX2631" fmla="*/ 4072065 w 6175063"/>
              <a:gd name="connsiteY2631" fmla="*/ 4916220 h 5486400"/>
              <a:gd name="connsiteX2632" fmla="*/ 4067329 w 6175063"/>
              <a:gd name="connsiteY2632" fmla="*/ 4913851 h 5486400"/>
              <a:gd name="connsiteX2633" fmla="*/ 4064961 w 6175063"/>
              <a:gd name="connsiteY2633" fmla="*/ 4911481 h 5486400"/>
              <a:gd name="connsiteX2634" fmla="*/ 4055487 w 6175063"/>
              <a:gd name="connsiteY2634" fmla="*/ 4902005 h 5486400"/>
              <a:gd name="connsiteX2635" fmla="*/ 4055487 w 6175063"/>
              <a:gd name="connsiteY2635" fmla="*/ 4904374 h 5486400"/>
              <a:gd name="connsiteX2636" fmla="*/ 4056376 w 6175063"/>
              <a:gd name="connsiteY2636" fmla="*/ 4906744 h 5486400"/>
              <a:gd name="connsiteX2637" fmla="*/ 4048562 w 6175063"/>
              <a:gd name="connsiteY2637" fmla="*/ 4902112 h 5486400"/>
              <a:gd name="connsiteX2638" fmla="*/ 4048383 w 6175063"/>
              <a:gd name="connsiteY2638" fmla="*/ 4901936 h 5486400"/>
              <a:gd name="connsiteX2639" fmla="*/ 4048383 w 6175063"/>
              <a:gd name="connsiteY2639" fmla="*/ 4894897 h 5486400"/>
              <a:gd name="connsiteX2640" fmla="*/ 4050751 w 6175063"/>
              <a:gd name="connsiteY2640" fmla="*/ 4892527 h 5486400"/>
              <a:gd name="connsiteX2641" fmla="*/ 4055487 w 6175063"/>
              <a:gd name="connsiteY2641" fmla="*/ 4894897 h 5486400"/>
              <a:gd name="connsiteX2642" fmla="*/ 4053119 w 6175063"/>
              <a:gd name="connsiteY2642" fmla="*/ 4892527 h 5486400"/>
              <a:gd name="connsiteX2643" fmla="*/ 4050751 w 6175063"/>
              <a:gd name="connsiteY2643" fmla="*/ 4890158 h 5486400"/>
              <a:gd name="connsiteX2644" fmla="*/ 4043645 w 6175063"/>
              <a:gd name="connsiteY2644" fmla="*/ 4883050 h 5486400"/>
              <a:gd name="connsiteX2645" fmla="*/ 4055487 w 6175063"/>
              <a:gd name="connsiteY2645" fmla="*/ 4887789 h 5486400"/>
              <a:gd name="connsiteX2646" fmla="*/ 4060223 w 6175063"/>
              <a:gd name="connsiteY2646" fmla="*/ 4890158 h 5486400"/>
              <a:gd name="connsiteX2647" fmla="*/ 4069697 w 6175063"/>
              <a:gd name="connsiteY2647" fmla="*/ 4897266 h 5486400"/>
              <a:gd name="connsiteX2648" fmla="*/ 4074433 w 6175063"/>
              <a:gd name="connsiteY2648" fmla="*/ 4897266 h 5486400"/>
              <a:gd name="connsiteX2649" fmla="*/ 4062591 w 6175063"/>
              <a:gd name="connsiteY2649" fmla="*/ 4885419 h 5486400"/>
              <a:gd name="connsiteX2650" fmla="*/ 4064961 w 6175063"/>
              <a:gd name="connsiteY2650" fmla="*/ 4885419 h 5486400"/>
              <a:gd name="connsiteX2651" fmla="*/ 4069697 w 6175063"/>
              <a:gd name="connsiteY2651" fmla="*/ 4885419 h 5486400"/>
              <a:gd name="connsiteX2652" fmla="*/ 4067329 w 6175063"/>
              <a:gd name="connsiteY2652" fmla="*/ 4883050 h 5486400"/>
              <a:gd name="connsiteX2653" fmla="*/ 4060223 w 6175063"/>
              <a:gd name="connsiteY2653" fmla="*/ 4875943 h 5486400"/>
              <a:gd name="connsiteX2654" fmla="*/ 3216785 w 6175063"/>
              <a:gd name="connsiteY2654" fmla="*/ 4875598 h 5486400"/>
              <a:gd name="connsiteX2655" fmla="*/ 3217722 w 6175063"/>
              <a:gd name="connsiteY2655" fmla="*/ 4876535 h 5486400"/>
              <a:gd name="connsiteX2656" fmla="*/ 3217129 w 6175063"/>
              <a:gd name="connsiteY2656" fmla="*/ 4875943 h 5486400"/>
              <a:gd name="connsiteX2657" fmla="*/ 3692715 w 6175063"/>
              <a:gd name="connsiteY2657" fmla="*/ 4873671 h 5486400"/>
              <a:gd name="connsiteX2658" fmla="*/ 3697390 w 6175063"/>
              <a:gd name="connsiteY2658" fmla="*/ 4883048 h 5486400"/>
              <a:gd name="connsiteX2659" fmla="*/ 3690377 w 6175063"/>
              <a:gd name="connsiteY2659" fmla="*/ 4901803 h 5486400"/>
              <a:gd name="connsiteX2660" fmla="*/ 3695052 w 6175063"/>
              <a:gd name="connsiteY2660" fmla="*/ 4911180 h 5486400"/>
              <a:gd name="connsiteX2661" fmla="*/ 3692715 w 6175063"/>
              <a:gd name="connsiteY2661" fmla="*/ 4915869 h 5486400"/>
              <a:gd name="connsiteX2662" fmla="*/ 3699727 w 6175063"/>
              <a:gd name="connsiteY2662" fmla="*/ 4918213 h 5486400"/>
              <a:gd name="connsiteX2663" fmla="*/ 3711415 w 6175063"/>
              <a:gd name="connsiteY2663" fmla="*/ 4925246 h 5486400"/>
              <a:gd name="connsiteX2664" fmla="*/ 3699727 w 6175063"/>
              <a:gd name="connsiteY2664" fmla="*/ 4932279 h 5486400"/>
              <a:gd name="connsiteX2665" fmla="*/ 3699727 w 6175063"/>
              <a:gd name="connsiteY2665" fmla="*/ 4939312 h 5486400"/>
              <a:gd name="connsiteX2666" fmla="*/ 3690377 w 6175063"/>
              <a:gd name="connsiteY2666" fmla="*/ 4932279 h 5486400"/>
              <a:gd name="connsiteX2667" fmla="*/ 3674015 w 6175063"/>
              <a:gd name="connsiteY2667" fmla="*/ 4953377 h 5486400"/>
              <a:gd name="connsiteX2668" fmla="*/ 3664666 w 6175063"/>
              <a:gd name="connsiteY2668" fmla="*/ 4951033 h 5486400"/>
              <a:gd name="connsiteX2669" fmla="*/ 3650641 w 6175063"/>
              <a:gd name="connsiteY2669" fmla="*/ 4946344 h 5486400"/>
              <a:gd name="connsiteX2670" fmla="*/ 3648304 w 6175063"/>
              <a:gd name="connsiteY2670" fmla="*/ 4939312 h 5486400"/>
              <a:gd name="connsiteX2671" fmla="*/ 3650641 w 6175063"/>
              <a:gd name="connsiteY2671" fmla="*/ 4932279 h 5486400"/>
              <a:gd name="connsiteX2672" fmla="*/ 3645966 w 6175063"/>
              <a:gd name="connsiteY2672" fmla="*/ 4927590 h 5486400"/>
              <a:gd name="connsiteX2673" fmla="*/ 3638954 w 6175063"/>
              <a:gd name="connsiteY2673" fmla="*/ 4911180 h 5486400"/>
              <a:gd name="connsiteX2674" fmla="*/ 3671679 w 6175063"/>
              <a:gd name="connsiteY2674" fmla="*/ 4897114 h 5486400"/>
              <a:gd name="connsiteX2675" fmla="*/ 3669341 w 6175063"/>
              <a:gd name="connsiteY2675" fmla="*/ 4892425 h 5486400"/>
              <a:gd name="connsiteX2676" fmla="*/ 3676353 w 6175063"/>
              <a:gd name="connsiteY2676" fmla="*/ 4885392 h 5486400"/>
              <a:gd name="connsiteX2677" fmla="*/ 3692715 w 6175063"/>
              <a:gd name="connsiteY2677" fmla="*/ 4873671 h 5486400"/>
              <a:gd name="connsiteX2678" fmla="*/ 3370851 w 6175063"/>
              <a:gd name="connsiteY2678" fmla="*/ 4873671 h 5486400"/>
              <a:gd name="connsiteX2679" fmla="*/ 3373025 w 6175063"/>
              <a:gd name="connsiteY2679" fmla="*/ 4876086 h 5486400"/>
              <a:gd name="connsiteX2680" fmla="*/ 3375199 w 6175063"/>
              <a:gd name="connsiteY2680" fmla="*/ 4878502 h 5486400"/>
              <a:gd name="connsiteX2681" fmla="*/ 3375199 w 6175063"/>
              <a:gd name="connsiteY2681" fmla="*/ 4880917 h 5486400"/>
              <a:gd name="connsiteX2682" fmla="*/ 3370851 w 6175063"/>
              <a:gd name="connsiteY2682" fmla="*/ 4873671 h 5486400"/>
              <a:gd name="connsiteX2683" fmla="*/ 3413459 w 6175063"/>
              <a:gd name="connsiteY2683" fmla="*/ 4872706 h 5486400"/>
              <a:gd name="connsiteX2684" fmla="*/ 3415777 w 6175063"/>
              <a:gd name="connsiteY2684" fmla="*/ 4875120 h 5486400"/>
              <a:gd name="connsiteX2685" fmla="*/ 3416357 w 6175063"/>
              <a:gd name="connsiteY2685" fmla="*/ 4874818 h 5486400"/>
              <a:gd name="connsiteX2686" fmla="*/ 3525675 w 6175063"/>
              <a:gd name="connsiteY2686" fmla="*/ 4870979 h 5486400"/>
              <a:gd name="connsiteX2687" fmla="*/ 3531713 w 6175063"/>
              <a:gd name="connsiteY2687" fmla="*/ 4872843 h 5486400"/>
              <a:gd name="connsiteX2688" fmla="*/ 3517221 w 6175063"/>
              <a:gd name="connsiteY2688" fmla="*/ 4877811 h 5486400"/>
              <a:gd name="connsiteX2689" fmla="*/ 3519637 w 6175063"/>
              <a:gd name="connsiteY2689" fmla="*/ 4872843 h 5486400"/>
              <a:gd name="connsiteX2690" fmla="*/ 3525675 w 6175063"/>
              <a:gd name="connsiteY2690" fmla="*/ 4870979 h 5486400"/>
              <a:gd name="connsiteX2691" fmla="*/ 3541857 w 6175063"/>
              <a:gd name="connsiteY2691" fmla="*/ 4870772 h 5486400"/>
              <a:gd name="connsiteX2692" fmla="*/ 3549103 w 6175063"/>
              <a:gd name="connsiteY2692" fmla="*/ 4872947 h 5486400"/>
              <a:gd name="connsiteX2693" fmla="*/ 3544273 w 6175063"/>
              <a:gd name="connsiteY2693" fmla="*/ 4875120 h 5486400"/>
              <a:gd name="connsiteX2694" fmla="*/ 3541857 w 6175063"/>
              <a:gd name="connsiteY2694" fmla="*/ 4872947 h 5486400"/>
              <a:gd name="connsiteX2695" fmla="*/ 3541857 w 6175063"/>
              <a:gd name="connsiteY2695" fmla="*/ 4870772 h 5486400"/>
              <a:gd name="connsiteX2696" fmla="*/ 3493827 w 6175063"/>
              <a:gd name="connsiteY2696" fmla="*/ 4870564 h 5486400"/>
              <a:gd name="connsiteX2697" fmla="*/ 3498795 w 6175063"/>
              <a:gd name="connsiteY2697" fmla="*/ 4873049 h 5486400"/>
              <a:gd name="connsiteX2698" fmla="*/ 3498795 w 6175063"/>
              <a:gd name="connsiteY2698" fmla="*/ 4875533 h 5486400"/>
              <a:gd name="connsiteX2699" fmla="*/ 3493827 w 6175063"/>
              <a:gd name="connsiteY2699" fmla="*/ 4870564 h 5486400"/>
              <a:gd name="connsiteX2700" fmla="*/ 3693571 w 6175063"/>
              <a:gd name="connsiteY2700" fmla="*/ 4868539 h 5486400"/>
              <a:gd name="connsiteX2701" fmla="*/ 3695474 w 6175063"/>
              <a:gd name="connsiteY2701" fmla="*/ 4868841 h 5486400"/>
              <a:gd name="connsiteX2702" fmla="*/ 3693299 w 6175063"/>
              <a:gd name="connsiteY2702" fmla="*/ 4873672 h 5486400"/>
              <a:gd name="connsiteX2703" fmla="*/ 3693571 w 6175063"/>
              <a:gd name="connsiteY2703" fmla="*/ 4868539 h 5486400"/>
              <a:gd name="connsiteX2704" fmla="*/ 3404183 w 6175063"/>
              <a:gd name="connsiteY2704" fmla="*/ 4867874 h 5486400"/>
              <a:gd name="connsiteX2705" fmla="*/ 3408821 w 6175063"/>
              <a:gd name="connsiteY2705" fmla="*/ 4867874 h 5486400"/>
              <a:gd name="connsiteX2706" fmla="*/ 3413458 w 6175063"/>
              <a:gd name="connsiteY2706" fmla="*/ 4872705 h 5486400"/>
              <a:gd name="connsiteX2707" fmla="*/ 3415777 w 6175063"/>
              <a:gd name="connsiteY2707" fmla="*/ 4870289 h 5486400"/>
              <a:gd name="connsiteX2708" fmla="*/ 3420414 w 6175063"/>
              <a:gd name="connsiteY2708" fmla="*/ 4875120 h 5486400"/>
              <a:gd name="connsiteX2709" fmla="*/ 3425052 w 6175063"/>
              <a:gd name="connsiteY2709" fmla="*/ 4879951 h 5486400"/>
              <a:gd name="connsiteX2710" fmla="*/ 3427370 w 6175063"/>
              <a:gd name="connsiteY2710" fmla="*/ 4882367 h 5486400"/>
              <a:gd name="connsiteX2711" fmla="*/ 3427370 w 6175063"/>
              <a:gd name="connsiteY2711" fmla="*/ 4884781 h 5486400"/>
              <a:gd name="connsiteX2712" fmla="*/ 3422733 w 6175063"/>
              <a:gd name="connsiteY2712" fmla="*/ 4879951 h 5486400"/>
              <a:gd name="connsiteX2713" fmla="*/ 3420414 w 6175063"/>
              <a:gd name="connsiteY2713" fmla="*/ 4879951 h 5486400"/>
              <a:gd name="connsiteX2714" fmla="*/ 3427370 w 6175063"/>
              <a:gd name="connsiteY2714" fmla="*/ 4887197 h 5486400"/>
              <a:gd name="connsiteX2715" fmla="*/ 3420414 w 6175063"/>
              <a:gd name="connsiteY2715" fmla="*/ 4887197 h 5486400"/>
              <a:gd name="connsiteX2716" fmla="*/ 3415777 w 6175063"/>
              <a:gd name="connsiteY2716" fmla="*/ 4882367 h 5486400"/>
              <a:gd name="connsiteX2717" fmla="*/ 3418095 w 6175063"/>
              <a:gd name="connsiteY2717" fmla="*/ 4882367 h 5486400"/>
              <a:gd name="connsiteX2718" fmla="*/ 3413458 w 6175063"/>
              <a:gd name="connsiteY2718" fmla="*/ 4877536 h 5486400"/>
              <a:gd name="connsiteX2719" fmla="*/ 3408821 w 6175063"/>
              <a:gd name="connsiteY2719" fmla="*/ 4872705 h 5486400"/>
              <a:gd name="connsiteX2720" fmla="*/ 3404183 w 6175063"/>
              <a:gd name="connsiteY2720" fmla="*/ 4867874 h 5486400"/>
              <a:gd name="connsiteX2721" fmla="*/ 4031806 w 6175063"/>
              <a:gd name="connsiteY2721" fmla="*/ 4866466 h 5486400"/>
              <a:gd name="connsiteX2722" fmla="*/ 4032989 w 6175063"/>
              <a:gd name="connsiteY2722" fmla="*/ 4867058 h 5486400"/>
              <a:gd name="connsiteX2723" fmla="*/ 4031807 w 6175063"/>
              <a:gd name="connsiteY2723" fmla="*/ 4866467 h 5486400"/>
              <a:gd name="connsiteX2724" fmla="*/ 1741944 w 6175063"/>
              <a:gd name="connsiteY2724" fmla="*/ 4866424 h 5486400"/>
              <a:gd name="connsiteX2725" fmla="*/ 1744263 w 6175063"/>
              <a:gd name="connsiteY2725" fmla="*/ 4868779 h 5486400"/>
              <a:gd name="connsiteX2726" fmla="*/ 1753538 w 6175063"/>
              <a:gd name="connsiteY2726" fmla="*/ 4878199 h 5486400"/>
              <a:gd name="connsiteX2727" fmla="*/ 1753538 w 6175063"/>
              <a:gd name="connsiteY2727" fmla="*/ 4882909 h 5486400"/>
              <a:gd name="connsiteX2728" fmla="*/ 1748900 w 6175063"/>
              <a:gd name="connsiteY2728" fmla="*/ 4882909 h 5486400"/>
              <a:gd name="connsiteX2729" fmla="*/ 1746582 w 6175063"/>
              <a:gd name="connsiteY2729" fmla="*/ 4880555 h 5486400"/>
              <a:gd name="connsiteX2730" fmla="*/ 1744263 w 6175063"/>
              <a:gd name="connsiteY2730" fmla="*/ 4878199 h 5486400"/>
              <a:gd name="connsiteX2731" fmla="*/ 1744263 w 6175063"/>
              <a:gd name="connsiteY2731" fmla="*/ 4875844 h 5486400"/>
              <a:gd name="connsiteX2732" fmla="*/ 1748900 w 6175063"/>
              <a:gd name="connsiteY2732" fmla="*/ 4878199 h 5486400"/>
              <a:gd name="connsiteX2733" fmla="*/ 1744263 w 6175063"/>
              <a:gd name="connsiteY2733" fmla="*/ 4871135 h 5486400"/>
              <a:gd name="connsiteX2734" fmla="*/ 1741944 w 6175063"/>
              <a:gd name="connsiteY2734" fmla="*/ 4866424 h 5486400"/>
              <a:gd name="connsiteX2735" fmla="*/ 2254440 w 6175063"/>
              <a:gd name="connsiteY2735" fmla="*/ 4865577 h 5486400"/>
              <a:gd name="connsiteX2736" fmla="*/ 2255624 w 6175063"/>
              <a:gd name="connsiteY2736" fmla="*/ 4866465 h 5486400"/>
              <a:gd name="connsiteX2737" fmla="*/ 2254203 w 6175063"/>
              <a:gd name="connsiteY2737" fmla="*/ 4865754 h 5486400"/>
              <a:gd name="connsiteX2738" fmla="*/ 3488858 w 6175063"/>
              <a:gd name="connsiteY2738" fmla="*/ 4865286 h 5486400"/>
              <a:gd name="connsiteX2739" fmla="*/ 3491343 w 6175063"/>
              <a:gd name="connsiteY2739" fmla="*/ 4865596 h 5486400"/>
              <a:gd name="connsiteX2740" fmla="*/ 3489150 w 6175063"/>
              <a:gd name="connsiteY2740" fmla="*/ 4865596 h 5486400"/>
              <a:gd name="connsiteX2741" fmla="*/ 2134844 w 6175063"/>
              <a:gd name="connsiteY2741" fmla="*/ 4864096 h 5486400"/>
              <a:gd name="connsiteX2742" fmla="*/ 2141949 w 6175063"/>
              <a:gd name="connsiteY2742" fmla="*/ 4871204 h 5486400"/>
              <a:gd name="connsiteX2743" fmla="*/ 2146685 w 6175063"/>
              <a:gd name="connsiteY2743" fmla="*/ 4875943 h 5486400"/>
              <a:gd name="connsiteX2744" fmla="*/ 2151422 w 6175063"/>
              <a:gd name="connsiteY2744" fmla="*/ 4880682 h 5486400"/>
              <a:gd name="connsiteX2745" fmla="*/ 2153790 w 6175063"/>
              <a:gd name="connsiteY2745" fmla="*/ 4880682 h 5486400"/>
              <a:gd name="connsiteX2746" fmla="*/ 2160895 w 6175063"/>
              <a:gd name="connsiteY2746" fmla="*/ 4885419 h 5486400"/>
              <a:gd name="connsiteX2747" fmla="*/ 2165631 w 6175063"/>
              <a:gd name="connsiteY2747" fmla="*/ 4890158 h 5486400"/>
              <a:gd name="connsiteX2748" fmla="*/ 2167999 w 6175063"/>
              <a:gd name="connsiteY2748" fmla="*/ 4894897 h 5486400"/>
              <a:gd name="connsiteX2749" fmla="*/ 2167999 w 6175063"/>
              <a:gd name="connsiteY2749" fmla="*/ 4897048 h 5486400"/>
              <a:gd name="connsiteX2750" fmla="*/ 2167803 w 6175063"/>
              <a:gd name="connsiteY2750" fmla="*/ 4896858 h 5486400"/>
              <a:gd name="connsiteX2751" fmla="*/ 2167591 w 6175063"/>
              <a:gd name="connsiteY2751" fmla="*/ 4896858 h 5486400"/>
              <a:gd name="connsiteX2752" fmla="*/ 2160895 w 6175063"/>
              <a:gd name="connsiteY2752" fmla="*/ 4890158 h 5486400"/>
              <a:gd name="connsiteX2753" fmla="*/ 2158526 w 6175063"/>
              <a:gd name="connsiteY2753" fmla="*/ 4887789 h 5486400"/>
              <a:gd name="connsiteX2754" fmla="*/ 2156158 w 6175063"/>
              <a:gd name="connsiteY2754" fmla="*/ 4885419 h 5486400"/>
              <a:gd name="connsiteX2755" fmla="*/ 2158526 w 6175063"/>
              <a:gd name="connsiteY2755" fmla="*/ 4890158 h 5486400"/>
              <a:gd name="connsiteX2756" fmla="*/ 2153790 w 6175063"/>
              <a:gd name="connsiteY2756" fmla="*/ 4887789 h 5486400"/>
              <a:gd name="connsiteX2757" fmla="*/ 2144317 w 6175063"/>
              <a:gd name="connsiteY2757" fmla="*/ 4878312 h 5486400"/>
              <a:gd name="connsiteX2758" fmla="*/ 2139580 w 6175063"/>
              <a:gd name="connsiteY2758" fmla="*/ 4875943 h 5486400"/>
              <a:gd name="connsiteX2759" fmla="*/ 2134844 w 6175063"/>
              <a:gd name="connsiteY2759" fmla="*/ 4868835 h 5486400"/>
              <a:gd name="connsiteX2760" fmla="*/ 2132476 w 6175063"/>
              <a:gd name="connsiteY2760" fmla="*/ 4866465 h 5486400"/>
              <a:gd name="connsiteX2761" fmla="*/ 4725857 w 6175063"/>
              <a:gd name="connsiteY2761" fmla="*/ 4863527 h 5486400"/>
              <a:gd name="connsiteX2762" fmla="*/ 4735519 w 6175063"/>
              <a:gd name="connsiteY2762" fmla="*/ 4868358 h 5486400"/>
              <a:gd name="connsiteX2763" fmla="*/ 4737934 w 6175063"/>
              <a:gd name="connsiteY2763" fmla="*/ 4875604 h 5486400"/>
              <a:gd name="connsiteX2764" fmla="*/ 4740349 w 6175063"/>
              <a:gd name="connsiteY2764" fmla="*/ 4873189 h 5486400"/>
              <a:gd name="connsiteX2765" fmla="*/ 4747596 w 6175063"/>
              <a:gd name="connsiteY2765" fmla="*/ 4882850 h 5486400"/>
              <a:gd name="connsiteX2766" fmla="*/ 4725857 w 6175063"/>
              <a:gd name="connsiteY2766" fmla="*/ 4863527 h 5486400"/>
              <a:gd name="connsiteX2767" fmla="*/ 4507753 w 6175063"/>
              <a:gd name="connsiteY2767" fmla="*/ 4863527 h 5486400"/>
              <a:gd name="connsiteX2768" fmla="*/ 4509927 w 6175063"/>
              <a:gd name="connsiteY2768" fmla="*/ 4863527 h 5486400"/>
              <a:gd name="connsiteX2769" fmla="*/ 4505579 w 6175063"/>
              <a:gd name="connsiteY2769" fmla="*/ 4867875 h 5486400"/>
              <a:gd name="connsiteX2770" fmla="*/ 4507753 w 6175063"/>
              <a:gd name="connsiteY2770" fmla="*/ 4863527 h 5486400"/>
              <a:gd name="connsiteX2771" fmla="*/ 3482077 w 6175063"/>
              <a:gd name="connsiteY2771" fmla="*/ 4863526 h 5486400"/>
              <a:gd name="connsiteX2772" fmla="*/ 3487150 w 6175063"/>
              <a:gd name="connsiteY2772" fmla="*/ 4868598 h 5486400"/>
              <a:gd name="connsiteX2773" fmla="*/ 3489686 w 6175063"/>
              <a:gd name="connsiteY2773" fmla="*/ 4871135 h 5486400"/>
              <a:gd name="connsiteX2774" fmla="*/ 3484614 w 6175063"/>
              <a:gd name="connsiteY2774" fmla="*/ 4873671 h 5486400"/>
              <a:gd name="connsiteX2775" fmla="*/ 3479541 w 6175063"/>
              <a:gd name="connsiteY2775" fmla="*/ 4871135 h 5486400"/>
              <a:gd name="connsiteX2776" fmla="*/ 3479541 w 6175063"/>
              <a:gd name="connsiteY2776" fmla="*/ 4868598 h 5486400"/>
              <a:gd name="connsiteX2777" fmla="*/ 3479541 w 6175063"/>
              <a:gd name="connsiteY2777" fmla="*/ 4866062 h 5486400"/>
              <a:gd name="connsiteX2778" fmla="*/ 3482077 w 6175063"/>
              <a:gd name="connsiteY2778" fmla="*/ 4863526 h 5486400"/>
              <a:gd name="connsiteX2779" fmla="*/ 1753538 w 6175063"/>
              <a:gd name="connsiteY2779" fmla="*/ 4863526 h 5486400"/>
              <a:gd name="connsiteX2780" fmla="*/ 1755953 w 6175063"/>
              <a:gd name="connsiteY2780" fmla="*/ 4865844 h 5486400"/>
              <a:gd name="connsiteX2781" fmla="*/ 1758369 w 6175063"/>
              <a:gd name="connsiteY2781" fmla="*/ 4868163 h 5486400"/>
              <a:gd name="connsiteX2782" fmla="*/ 1758369 w 6175063"/>
              <a:gd name="connsiteY2782" fmla="*/ 4875119 h 5486400"/>
              <a:gd name="connsiteX2783" fmla="*/ 1755953 w 6175063"/>
              <a:gd name="connsiteY2783" fmla="*/ 4872801 h 5486400"/>
              <a:gd name="connsiteX2784" fmla="*/ 1753538 w 6175063"/>
              <a:gd name="connsiteY2784" fmla="*/ 4870482 h 5486400"/>
              <a:gd name="connsiteX2785" fmla="*/ 1753538 w 6175063"/>
              <a:gd name="connsiteY2785" fmla="*/ 4868163 h 5486400"/>
              <a:gd name="connsiteX2786" fmla="*/ 1753538 w 6175063"/>
              <a:gd name="connsiteY2786" fmla="*/ 4863526 h 5486400"/>
              <a:gd name="connsiteX2787" fmla="*/ 3483889 w 6175063"/>
              <a:gd name="connsiteY2787" fmla="*/ 4863111 h 5486400"/>
              <a:gd name="connsiteX2788" fmla="*/ 3488858 w 6175063"/>
              <a:gd name="connsiteY2788" fmla="*/ 4865596 h 5486400"/>
              <a:gd name="connsiteX2789" fmla="*/ 3489150 w 6175063"/>
              <a:gd name="connsiteY2789" fmla="*/ 4865596 h 5486400"/>
              <a:gd name="connsiteX2790" fmla="*/ 3493827 w 6175063"/>
              <a:gd name="connsiteY2790" fmla="*/ 4870564 h 5486400"/>
              <a:gd name="connsiteX2791" fmla="*/ 3483889 w 6175063"/>
              <a:gd name="connsiteY2791" fmla="*/ 4863111 h 5486400"/>
              <a:gd name="connsiteX2792" fmla="*/ 2139896 w 6175063"/>
              <a:gd name="connsiteY2792" fmla="*/ 4862741 h 5486400"/>
              <a:gd name="connsiteX2793" fmla="*/ 2145983 w 6175063"/>
              <a:gd name="connsiteY2793" fmla="*/ 4865458 h 5486400"/>
              <a:gd name="connsiteX2794" fmla="*/ 2148301 w 6175063"/>
              <a:gd name="connsiteY2794" fmla="*/ 4867874 h 5486400"/>
              <a:gd name="connsiteX2795" fmla="*/ 2150620 w 6175063"/>
              <a:gd name="connsiteY2795" fmla="*/ 4872704 h 5486400"/>
              <a:gd name="connsiteX2796" fmla="*/ 2150620 w 6175063"/>
              <a:gd name="connsiteY2796" fmla="*/ 4875119 h 5486400"/>
              <a:gd name="connsiteX2797" fmla="*/ 2148301 w 6175063"/>
              <a:gd name="connsiteY2797" fmla="*/ 4875119 h 5486400"/>
              <a:gd name="connsiteX2798" fmla="*/ 2141345 w 6175063"/>
              <a:gd name="connsiteY2798" fmla="*/ 4870289 h 5486400"/>
              <a:gd name="connsiteX2799" fmla="*/ 2139026 w 6175063"/>
              <a:gd name="connsiteY2799" fmla="*/ 4865458 h 5486400"/>
              <a:gd name="connsiteX2800" fmla="*/ 2139896 w 6175063"/>
              <a:gd name="connsiteY2800" fmla="*/ 4862741 h 5486400"/>
              <a:gd name="connsiteX2801" fmla="*/ 4183372 w 6175063"/>
              <a:gd name="connsiteY2801" fmla="*/ 4861727 h 5486400"/>
              <a:gd name="connsiteX2802" fmla="*/ 4192845 w 6175063"/>
              <a:gd name="connsiteY2802" fmla="*/ 4866465 h 5486400"/>
              <a:gd name="connsiteX2803" fmla="*/ 4197582 w 6175063"/>
              <a:gd name="connsiteY2803" fmla="*/ 4871204 h 5486400"/>
              <a:gd name="connsiteX2804" fmla="*/ 4183372 w 6175063"/>
              <a:gd name="connsiteY2804" fmla="*/ 4861727 h 5486400"/>
              <a:gd name="connsiteX2805" fmla="*/ 1731799 w 6175063"/>
              <a:gd name="connsiteY2805" fmla="*/ 4861594 h 5486400"/>
              <a:gd name="connsiteX2806" fmla="*/ 1736630 w 6175063"/>
              <a:gd name="connsiteY2806" fmla="*/ 4866425 h 5486400"/>
              <a:gd name="connsiteX2807" fmla="*/ 1736630 w 6175063"/>
              <a:gd name="connsiteY2807" fmla="*/ 4871255 h 5486400"/>
              <a:gd name="connsiteX2808" fmla="*/ 1739046 w 6175063"/>
              <a:gd name="connsiteY2808" fmla="*/ 4873671 h 5486400"/>
              <a:gd name="connsiteX2809" fmla="*/ 1731799 w 6175063"/>
              <a:gd name="connsiteY2809" fmla="*/ 4873671 h 5486400"/>
              <a:gd name="connsiteX2810" fmla="*/ 1725138 w 6175063"/>
              <a:gd name="connsiteY2810" fmla="*/ 4869230 h 5486400"/>
              <a:gd name="connsiteX2811" fmla="*/ 1725138 w 6175063"/>
              <a:gd name="connsiteY2811" fmla="*/ 4868835 h 5486400"/>
              <a:gd name="connsiteX2812" fmla="*/ 1724922 w 6175063"/>
              <a:gd name="connsiteY2812" fmla="*/ 4868474 h 5486400"/>
              <a:gd name="connsiteX2813" fmla="*/ 1726969 w 6175063"/>
              <a:gd name="connsiteY2813" fmla="*/ 4866425 h 5486400"/>
              <a:gd name="connsiteX2814" fmla="*/ 1731799 w 6175063"/>
              <a:gd name="connsiteY2814" fmla="*/ 4861594 h 5486400"/>
              <a:gd name="connsiteX2815" fmla="*/ 3195208 w 6175063"/>
              <a:gd name="connsiteY2815" fmla="*/ 4860627 h 5486400"/>
              <a:gd name="connsiteX2816" fmla="*/ 3192599 w 6175063"/>
              <a:gd name="connsiteY2816" fmla="*/ 4863043 h 5486400"/>
              <a:gd name="connsiteX2817" fmla="*/ 3195208 w 6175063"/>
              <a:gd name="connsiteY2817" fmla="*/ 4863043 h 5486400"/>
              <a:gd name="connsiteX2818" fmla="*/ 3195208 w 6175063"/>
              <a:gd name="connsiteY2818" fmla="*/ 4860627 h 5486400"/>
              <a:gd name="connsiteX2819" fmla="*/ 1768030 w 6175063"/>
              <a:gd name="connsiteY2819" fmla="*/ 4860627 h 5486400"/>
              <a:gd name="connsiteX2820" fmla="*/ 1768030 w 6175063"/>
              <a:gd name="connsiteY2820" fmla="*/ 4861727 h 5486400"/>
              <a:gd name="connsiteX2821" fmla="*/ 1767766 w 6175063"/>
              <a:gd name="connsiteY2821" fmla="*/ 4861727 h 5486400"/>
              <a:gd name="connsiteX2822" fmla="*/ 1767766 w 6175063"/>
              <a:gd name="connsiteY2822" fmla="*/ 4865458 h 5486400"/>
              <a:gd name="connsiteX2823" fmla="*/ 1765131 w 6175063"/>
              <a:gd name="connsiteY2823" fmla="*/ 4865458 h 5486400"/>
              <a:gd name="connsiteX2824" fmla="*/ 1762233 w 6175063"/>
              <a:gd name="connsiteY2824" fmla="*/ 4867874 h 5486400"/>
              <a:gd name="connsiteX2825" fmla="*/ 1768030 w 6175063"/>
              <a:gd name="connsiteY2825" fmla="*/ 4860627 h 5486400"/>
              <a:gd name="connsiteX2826" fmla="*/ 5249801 w 6175063"/>
              <a:gd name="connsiteY2826" fmla="*/ 4860280 h 5486400"/>
              <a:gd name="connsiteX2827" fmla="*/ 5265743 w 6175063"/>
              <a:gd name="connsiteY2827" fmla="*/ 4866304 h 5486400"/>
              <a:gd name="connsiteX2828" fmla="*/ 5270647 w 6175063"/>
              <a:gd name="connsiteY2828" fmla="*/ 4870893 h 5486400"/>
              <a:gd name="connsiteX2829" fmla="*/ 5278005 w 6175063"/>
              <a:gd name="connsiteY2829" fmla="*/ 4880072 h 5486400"/>
              <a:gd name="connsiteX2830" fmla="*/ 5278005 w 6175063"/>
              <a:gd name="connsiteY2830" fmla="*/ 4882366 h 5486400"/>
              <a:gd name="connsiteX2831" fmla="*/ 5273101 w 6175063"/>
              <a:gd name="connsiteY2831" fmla="*/ 4882366 h 5486400"/>
              <a:gd name="connsiteX2832" fmla="*/ 5258385 w 6175063"/>
              <a:gd name="connsiteY2832" fmla="*/ 4873188 h 5486400"/>
              <a:gd name="connsiteX2833" fmla="*/ 5251027 w 6175063"/>
              <a:gd name="connsiteY2833" fmla="*/ 4868599 h 5486400"/>
              <a:gd name="connsiteX2834" fmla="*/ 5248575 w 6175063"/>
              <a:gd name="connsiteY2834" fmla="*/ 4866304 h 5486400"/>
              <a:gd name="connsiteX2835" fmla="*/ 5249801 w 6175063"/>
              <a:gd name="connsiteY2835" fmla="*/ 4860280 h 5486400"/>
              <a:gd name="connsiteX2836" fmla="*/ 1731864 w 6175063"/>
              <a:gd name="connsiteY2836" fmla="*/ 4859254 h 5486400"/>
              <a:gd name="connsiteX2837" fmla="*/ 1732055 w 6175063"/>
              <a:gd name="connsiteY2837" fmla="*/ 4859306 h 5486400"/>
              <a:gd name="connsiteX2838" fmla="*/ 1734698 w 6175063"/>
              <a:gd name="connsiteY2838" fmla="*/ 4860628 h 5486400"/>
              <a:gd name="connsiteX2839" fmla="*/ 1731799 w 6175063"/>
              <a:gd name="connsiteY2839" fmla="*/ 4860628 h 5486400"/>
              <a:gd name="connsiteX2840" fmla="*/ 1732886 w 6175063"/>
              <a:gd name="connsiteY2840" fmla="*/ 4860447 h 5486400"/>
              <a:gd name="connsiteX2841" fmla="*/ 3532196 w 6175063"/>
              <a:gd name="connsiteY2841" fmla="*/ 4859179 h 5486400"/>
              <a:gd name="connsiteX2842" fmla="*/ 3527365 w 6175063"/>
              <a:gd name="connsiteY2842" fmla="*/ 4867874 h 5486400"/>
              <a:gd name="connsiteX2843" fmla="*/ 3532196 w 6175063"/>
              <a:gd name="connsiteY2843" fmla="*/ 4859179 h 5486400"/>
              <a:gd name="connsiteX2844" fmla="*/ 2250615 w 6175063"/>
              <a:gd name="connsiteY2844" fmla="*/ 4859179 h 5486400"/>
              <a:gd name="connsiteX2845" fmla="*/ 2250615 w 6175063"/>
              <a:gd name="connsiteY2845" fmla="*/ 4860628 h 5486400"/>
              <a:gd name="connsiteX2846" fmla="*/ 2247716 w 6175063"/>
              <a:gd name="connsiteY2846" fmla="*/ 4860628 h 5486400"/>
              <a:gd name="connsiteX2847" fmla="*/ 2250615 w 6175063"/>
              <a:gd name="connsiteY2847" fmla="*/ 4859179 h 5486400"/>
              <a:gd name="connsiteX2848" fmla="*/ 2250615 w 6175063"/>
              <a:gd name="connsiteY2848" fmla="*/ 4859179 h 5486400"/>
              <a:gd name="connsiteX2849" fmla="*/ 2252788 w 6175063"/>
              <a:gd name="connsiteY2849" fmla="*/ 4859179 h 5486400"/>
              <a:gd name="connsiteX2850" fmla="*/ 2254963 w 6175063"/>
              <a:gd name="connsiteY2850" fmla="*/ 4859179 h 5486400"/>
              <a:gd name="connsiteX2851" fmla="*/ 2257136 w 6175063"/>
              <a:gd name="connsiteY2851" fmla="*/ 4863527 h 5486400"/>
              <a:gd name="connsiteX2852" fmla="*/ 2259310 w 6175063"/>
              <a:gd name="connsiteY2852" fmla="*/ 4867874 h 5486400"/>
              <a:gd name="connsiteX2853" fmla="*/ 2254963 w 6175063"/>
              <a:gd name="connsiteY2853" fmla="*/ 4863527 h 5486400"/>
              <a:gd name="connsiteX2854" fmla="*/ 2250615 w 6175063"/>
              <a:gd name="connsiteY2854" fmla="*/ 4859179 h 5486400"/>
              <a:gd name="connsiteX2855" fmla="*/ 5455388 w 6175063"/>
              <a:gd name="connsiteY2855" fmla="*/ 4854831 h 5486400"/>
              <a:gd name="connsiteX2856" fmla="*/ 5453069 w 6175063"/>
              <a:gd name="connsiteY2856" fmla="*/ 4863528 h 5486400"/>
              <a:gd name="connsiteX2857" fmla="*/ 5448432 w 6175063"/>
              <a:gd name="connsiteY2857" fmla="*/ 4863528 h 5486400"/>
              <a:gd name="connsiteX2858" fmla="*/ 5446113 w 6175063"/>
              <a:gd name="connsiteY2858" fmla="*/ 4867875 h 5486400"/>
              <a:gd name="connsiteX2859" fmla="*/ 5455388 w 6175063"/>
              <a:gd name="connsiteY2859" fmla="*/ 4854831 h 5486400"/>
              <a:gd name="connsiteX2860" fmla="*/ 4351601 w 6175063"/>
              <a:gd name="connsiteY2860" fmla="*/ 4854831 h 5486400"/>
              <a:gd name="connsiteX2861" fmla="*/ 4359210 w 6175063"/>
              <a:gd name="connsiteY2861" fmla="*/ 4861353 h 5486400"/>
              <a:gd name="connsiteX2862" fmla="*/ 4354137 w 6175063"/>
              <a:gd name="connsiteY2862" fmla="*/ 4859179 h 5486400"/>
              <a:gd name="connsiteX2863" fmla="*/ 4351601 w 6175063"/>
              <a:gd name="connsiteY2863" fmla="*/ 4858092 h 5486400"/>
              <a:gd name="connsiteX2864" fmla="*/ 4349065 w 6175063"/>
              <a:gd name="connsiteY2864" fmla="*/ 4857005 h 5486400"/>
              <a:gd name="connsiteX2865" fmla="*/ 4351601 w 6175063"/>
              <a:gd name="connsiteY2865" fmla="*/ 4857005 h 5486400"/>
              <a:gd name="connsiteX2866" fmla="*/ 3498381 w 6175063"/>
              <a:gd name="connsiteY2866" fmla="*/ 4854830 h 5486400"/>
              <a:gd name="connsiteX2867" fmla="*/ 3505835 w 6175063"/>
              <a:gd name="connsiteY2867" fmla="*/ 4857004 h 5486400"/>
              <a:gd name="connsiteX2868" fmla="*/ 3515771 w 6175063"/>
              <a:gd name="connsiteY2868" fmla="*/ 4861352 h 5486400"/>
              <a:gd name="connsiteX2869" fmla="*/ 3510803 w 6175063"/>
              <a:gd name="connsiteY2869" fmla="*/ 4863526 h 5486400"/>
              <a:gd name="connsiteX2870" fmla="*/ 3503350 w 6175063"/>
              <a:gd name="connsiteY2870" fmla="*/ 4867874 h 5486400"/>
              <a:gd name="connsiteX2871" fmla="*/ 3498381 w 6175063"/>
              <a:gd name="connsiteY2871" fmla="*/ 4859178 h 5486400"/>
              <a:gd name="connsiteX2872" fmla="*/ 3498381 w 6175063"/>
              <a:gd name="connsiteY2872" fmla="*/ 4854830 h 5486400"/>
              <a:gd name="connsiteX2873" fmla="*/ 3186802 w 6175063"/>
              <a:gd name="connsiteY2873" fmla="*/ 4854830 h 5486400"/>
              <a:gd name="connsiteX2874" fmla="*/ 3191150 w 6175063"/>
              <a:gd name="connsiteY2874" fmla="*/ 4854830 h 5486400"/>
              <a:gd name="connsiteX2875" fmla="*/ 3191150 w 6175063"/>
              <a:gd name="connsiteY2875" fmla="*/ 4857005 h 5486400"/>
              <a:gd name="connsiteX2876" fmla="*/ 3191150 w 6175063"/>
              <a:gd name="connsiteY2876" fmla="*/ 4859179 h 5486400"/>
              <a:gd name="connsiteX2877" fmla="*/ 3186802 w 6175063"/>
              <a:gd name="connsiteY2877" fmla="*/ 4857005 h 5486400"/>
              <a:gd name="connsiteX2878" fmla="*/ 3186802 w 6175063"/>
              <a:gd name="connsiteY2878" fmla="*/ 4854830 h 5486400"/>
              <a:gd name="connsiteX2879" fmla="*/ 3390011 w 6175063"/>
              <a:gd name="connsiteY2879" fmla="*/ 4854619 h 5486400"/>
              <a:gd name="connsiteX2880" fmla="*/ 3392379 w 6175063"/>
              <a:gd name="connsiteY2880" fmla="*/ 4856989 h 5486400"/>
              <a:gd name="connsiteX2881" fmla="*/ 3390011 w 6175063"/>
              <a:gd name="connsiteY2881" fmla="*/ 4854620 h 5486400"/>
              <a:gd name="connsiteX2882" fmla="*/ 3716695 w 6175063"/>
              <a:gd name="connsiteY2882" fmla="*/ 4852028 h 5486400"/>
              <a:gd name="connsiteX2883" fmla="*/ 3736124 w 6175063"/>
              <a:gd name="connsiteY2883" fmla="*/ 4853824 h 5486400"/>
              <a:gd name="connsiteX2884" fmla="*/ 3738515 w 6175063"/>
              <a:gd name="connsiteY2884" fmla="*/ 4865795 h 5486400"/>
              <a:gd name="connsiteX2885" fmla="*/ 3709820 w 6175063"/>
              <a:gd name="connsiteY2885" fmla="*/ 4870584 h 5486400"/>
              <a:gd name="connsiteX2886" fmla="*/ 3714603 w 6175063"/>
              <a:gd name="connsiteY2886" fmla="*/ 4882556 h 5486400"/>
              <a:gd name="connsiteX2887" fmla="*/ 3719385 w 6175063"/>
              <a:gd name="connsiteY2887" fmla="*/ 4877767 h 5486400"/>
              <a:gd name="connsiteX2888" fmla="*/ 3716993 w 6175063"/>
              <a:gd name="connsiteY2888" fmla="*/ 4870584 h 5486400"/>
              <a:gd name="connsiteX2889" fmla="*/ 3724168 w 6175063"/>
              <a:gd name="connsiteY2889" fmla="*/ 4868190 h 5486400"/>
              <a:gd name="connsiteX2890" fmla="*/ 3726559 w 6175063"/>
              <a:gd name="connsiteY2890" fmla="*/ 4872979 h 5486400"/>
              <a:gd name="connsiteX2891" fmla="*/ 3736124 w 6175063"/>
              <a:gd name="connsiteY2891" fmla="*/ 4877767 h 5486400"/>
              <a:gd name="connsiteX2892" fmla="*/ 3724168 w 6175063"/>
              <a:gd name="connsiteY2892" fmla="*/ 4880161 h 5486400"/>
              <a:gd name="connsiteX2893" fmla="*/ 3736124 w 6175063"/>
              <a:gd name="connsiteY2893" fmla="*/ 4889738 h 5486400"/>
              <a:gd name="connsiteX2894" fmla="*/ 3733732 w 6175063"/>
              <a:gd name="connsiteY2894" fmla="*/ 4904104 h 5486400"/>
              <a:gd name="connsiteX2895" fmla="*/ 3736124 w 6175063"/>
              <a:gd name="connsiteY2895" fmla="*/ 4896922 h 5486400"/>
              <a:gd name="connsiteX2896" fmla="*/ 3719385 w 6175063"/>
              <a:gd name="connsiteY2896" fmla="*/ 4894527 h 5486400"/>
              <a:gd name="connsiteX2897" fmla="*/ 3705037 w 6175063"/>
              <a:gd name="connsiteY2897" fmla="*/ 4880161 h 5486400"/>
              <a:gd name="connsiteX2898" fmla="*/ 3707429 w 6175063"/>
              <a:gd name="connsiteY2898" fmla="*/ 4872979 h 5486400"/>
              <a:gd name="connsiteX2899" fmla="*/ 3697864 w 6175063"/>
              <a:gd name="connsiteY2899" fmla="*/ 4872979 h 5486400"/>
              <a:gd name="connsiteX2900" fmla="*/ 3707429 w 6175063"/>
              <a:gd name="connsiteY2900" fmla="*/ 4861006 h 5486400"/>
              <a:gd name="connsiteX2901" fmla="*/ 3697864 w 6175063"/>
              <a:gd name="connsiteY2901" fmla="*/ 4865795 h 5486400"/>
              <a:gd name="connsiteX2902" fmla="*/ 3695473 w 6175063"/>
              <a:gd name="connsiteY2902" fmla="*/ 4861006 h 5486400"/>
              <a:gd name="connsiteX2903" fmla="*/ 3702646 w 6175063"/>
              <a:gd name="connsiteY2903" fmla="*/ 4861006 h 5486400"/>
              <a:gd name="connsiteX2904" fmla="*/ 3716695 w 6175063"/>
              <a:gd name="connsiteY2904" fmla="*/ 4852028 h 5486400"/>
              <a:gd name="connsiteX2905" fmla="*/ 4277511 w 6175063"/>
              <a:gd name="connsiteY2905" fmla="*/ 4851932 h 5486400"/>
              <a:gd name="connsiteX2906" fmla="*/ 4282220 w 6175063"/>
              <a:gd name="connsiteY2906" fmla="*/ 4856763 h 5486400"/>
              <a:gd name="connsiteX2907" fmla="*/ 4293995 w 6175063"/>
              <a:gd name="connsiteY2907" fmla="*/ 4866424 h 5486400"/>
              <a:gd name="connsiteX2908" fmla="*/ 4284575 w 6175063"/>
              <a:gd name="connsiteY2908" fmla="*/ 4861594 h 5486400"/>
              <a:gd name="connsiteX2909" fmla="*/ 4277511 w 6175063"/>
              <a:gd name="connsiteY2909" fmla="*/ 4859179 h 5486400"/>
              <a:gd name="connsiteX2910" fmla="*/ 4275155 w 6175063"/>
              <a:gd name="connsiteY2910" fmla="*/ 4854348 h 5486400"/>
              <a:gd name="connsiteX2911" fmla="*/ 4277511 w 6175063"/>
              <a:gd name="connsiteY2911" fmla="*/ 4851932 h 5486400"/>
              <a:gd name="connsiteX2912" fmla="*/ 4728303 w 6175063"/>
              <a:gd name="connsiteY2912" fmla="*/ 4850544 h 5486400"/>
              <a:gd name="connsiteX2913" fmla="*/ 4730205 w 6175063"/>
              <a:gd name="connsiteY2913" fmla="*/ 4851450 h 5486400"/>
              <a:gd name="connsiteX2914" fmla="*/ 4728032 w 6175063"/>
              <a:gd name="connsiteY2914" fmla="*/ 4863527 h 5486400"/>
              <a:gd name="connsiteX2915" fmla="*/ 4721511 w 6175063"/>
              <a:gd name="connsiteY2915" fmla="*/ 4851450 h 5486400"/>
              <a:gd name="connsiteX2916" fmla="*/ 4728032 w 6175063"/>
              <a:gd name="connsiteY2916" fmla="*/ 4851450 h 5486400"/>
              <a:gd name="connsiteX2917" fmla="*/ 4728303 w 6175063"/>
              <a:gd name="connsiteY2917" fmla="*/ 4850544 h 5486400"/>
              <a:gd name="connsiteX2918" fmla="*/ 3382907 w 6175063"/>
              <a:gd name="connsiteY2918" fmla="*/ 4849881 h 5486400"/>
              <a:gd name="connsiteX2919" fmla="*/ 3387643 w 6175063"/>
              <a:gd name="connsiteY2919" fmla="*/ 4852250 h 5486400"/>
              <a:gd name="connsiteX2920" fmla="*/ 3390011 w 6175063"/>
              <a:gd name="connsiteY2920" fmla="*/ 4854619 h 5486400"/>
              <a:gd name="connsiteX2921" fmla="*/ 4001256 w 6175063"/>
              <a:gd name="connsiteY2921" fmla="*/ 4844686 h 5486400"/>
              <a:gd name="connsiteX2922" fmla="*/ 4001256 w 6175063"/>
              <a:gd name="connsiteY2922" fmla="*/ 4847005 h 5486400"/>
              <a:gd name="connsiteX2923" fmla="*/ 4001256 w 6175063"/>
              <a:gd name="connsiteY2923" fmla="*/ 4844686 h 5486400"/>
              <a:gd name="connsiteX2924" fmla="*/ 3633157 w 6175063"/>
              <a:gd name="connsiteY2924" fmla="*/ 4844686 h 5486400"/>
              <a:gd name="connsiteX2925" fmla="*/ 3640404 w 6175063"/>
              <a:gd name="connsiteY2925" fmla="*/ 4846861 h 5486400"/>
              <a:gd name="connsiteX2926" fmla="*/ 3635573 w 6175063"/>
              <a:gd name="connsiteY2926" fmla="*/ 4849035 h 5486400"/>
              <a:gd name="connsiteX2927" fmla="*/ 3633157 w 6175063"/>
              <a:gd name="connsiteY2927" fmla="*/ 4844686 h 5486400"/>
              <a:gd name="connsiteX2928" fmla="*/ 1708612 w 6175063"/>
              <a:gd name="connsiteY2928" fmla="*/ 4844686 h 5486400"/>
              <a:gd name="connsiteX2929" fmla="*/ 1711027 w 6175063"/>
              <a:gd name="connsiteY2929" fmla="*/ 4844686 h 5486400"/>
              <a:gd name="connsiteX2930" fmla="*/ 1715858 w 6175063"/>
              <a:gd name="connsiteY2930" fmla="*/ 4847585 h 5486400"/>
              <a:gd name="connsiteX2931" fmla="*/ 1713443 w 6175063"/>
              <a:gd name="connsiteY2931" fmla="*/ 4847585 h 5486400"/>
              <a:gd name="connsiteX2932" fmla="*/ 1708612 w 6175063"/>
              <a:gd name="connsiteY2932" fmla="*/ 4844686 h 5486400"/>
              <a:gd name="connsiteX2933" fmla="*/ 4337471 w 6175063"/>
              <a:gd name="connsiteY2933" fmla="*/ 4842755 h 5486400"/>
              <a:gd name="connsiteX2934" fmla="*/ 4339833 w 6175063"/>
              <a:gd name="connsiteY2934" fmla="*/ 4844544 h 5486400"/>
              <a:gd name="connsiteX2935" fmla="*/ 4346167 w 6175063"/>
              <a:gd name="connsiteY2935" fmla="*/ 4851933 h 5486400"/>
              <a:gd name="connsiteX2936" fmla="*/ 4337471 w 6175063"/>
              <a:gd name="connsiteY2936" fmla="*/ 4844324 h 5486400"/>
              <a:gd name="connsiteX2937" fmla="*/ 3726812 w 6175063"/>
              <a:gd name="connsiteY2937" fmla="*/ 4842513 h 5486400"/>
              <a:gd name="connsiteX2938" fmla="*/ 3733877 w 6175063"/>
              <a:gd name="connsiteY2938" fmla="*/ 4842513 h 5486400"/>
              <a:gd name="connsiteX2939" fmla="*/ 3743297 w 6175063"/>
              <a:gd name="connsiteY2939" fmla="*/ 4844687 h 5486400"/>
              <a:gd name="connsiteX2940" fmla="*/ 3731522 w 6175063"/>
              <a:gd name="connsiteY2940" fmla="*/ 4846861 h 5486400"/>
              <a:gd name="connsiteX2941" fmla="*/ 3724457 w 6175063"/>
              <a:gd name="connsiteY2941" fmla="*/ 4846861 h 5486400"/>
              <a:gd name="connsiteX2942" fmla="*/ 3726812 w 6175063"/>
              <a:gd name="connsiteY2942" fmla="*/ 4842513 h 5486400"/>
              <a:gd name="connsiteX2943" fmla="*/ 4337471 w 6175063"/>
              <a:gd name="connsiteY2943" fmla="*/ 4841788 h 5486400"/>
              <a:gd name="connsiteX2944" fmla="*/ 4337845 w 6175063"/>
              <a:gd name="connsiteY2944" fmla="*/ 4842225 h 5486400"/>
              <a:gd name="connsiteX2945" fmla="*/ 4337471 w 6175063"/>
              <a:gd name="connsiteY2945" fmla="*/ 4842755 h 5486400"/>
              <a:gd name="connsiteX2946" fmla="*/ 3627361 w 6175063"/>
              <a:gd name="connsiteY2946" fmla="*/ 4841788 h 5486400"/>
              <a:gd name="connsiteX2947" fmla="*/ 3633157 w 6175063"/>
              <a:gd name="connsiteY2947" fmla="*/ 4841788 h 5486400"/>
              <a:gd name="connsiteX2948" fmla="*/ 3633157 w 6175063"/>
              <a:gd name="connsiteY2948" fmla="*/ 4844686 h 5486400"/>
              <a:gd name="connsiteX2949" fmla="*/ 3627361 w 6175063"/>
              <a:gd name="connsiteY2949" fmla="*/ 4841788 h 5486400"/>
              <a:gd name="connsiteX2950" fmla="*/ 3595478 w 6175063"/>
              <a:gd name="connsiteY2950" fmla="*/ 4841788 h 5486400"/>
              <a:gd name="connsiteX2951" fmla="*/ 3601275 w 6175063"/>
              <a:gd name="connsiteY2951" fmla="*/ 4841788 h 5486400"/>
              <a:gd name="connsiteX2952" fmla="*/ 3601275 w 6175063"/>
              <a:gd name="connsiteY2952" fmla="*/ 4844686 h 5486400"/>
              <a:gd name="connsiteX2953" fmla="*/ 3595478 w 6175063"/>
              <a:gd name="connsiteY2953" fmla="*/ 4841788 h 5486400"/>
              <a:gd name="connsiteX2954" fmla="*/ 3541857 w 6175063"/>
              <a:gd name="connsiteY2954" fmla="*/ 4840339 h 5486400"/>
              <a:gd name="connsiteX2955" fmla="*/ 3544273 w 6175063"/>
              <a:gd name="connsiteY2955" fmla="*/ 4842513 h 5486400"/>
              <a:gd name="connsiteX2956" fmla="*/ 3549103 w 6175063"/>
              <a:gd name="connsiteY2956" fmla="*/ 4842513 h 5486400"/>
              <a:gd name="connsiteX2957" fmla="*/ 3541857 w 6175063"/>
              <a:gd name="connsiteY2957" fmla="*/ 4840339 h 5486400"/>
              <a:gd name="connsiteX2958" fmla="*/ 3368697 w 6175063"/>
              <a:gd name="connsiteY2958" fmla="*/ 4839219 h 5486400"/>
              <a:gd name="connsiteX2959" fmla="*/ 3371065 w 6175063"/>
              <a:gd name="connsiteY2959" fmla="*/ 4840404 h 5486400"/>
              <a:gd name="connsiteX2960" fmla="*/ 3382907 w 6175063"/>
              <a:gd name="connsiteY2960" fmla="*/ 4849881 h 5486400"/>
              <a:gd name="connsiteX2961" fmla="*/ 3368697 w 6175063"/>
              <a:gd name="connsiteY2961" fmla="*/ 4840404 h 5486400"/>
              <a:gd name="connsiteX2962" fmla="*/ 2203523 w 6175063"/>
              <a:gd name="connsiteY2962" fmla="*/ 4838034 h 5486400"/>
              <a:gd name="connsiteX2963" fmla="*/ 2205891 w 6175063"/>
              <a:gd name="connsiteY2963" fmla="*/ 4840404 h 5486400"/>
              <a:gd name="connsiteX2964" fmla="*/ 2212996 w 6175063"/>
              <a:gd name="connsiteY2964" fmla="*/ 4845142 h 5486400"/>
              <a:gd name="connsiteX2965" fmla="*/ 2208259 w 6175063"/>
              <a:gd name="connsiteY2965" fmla="*/ 4840404 h 5486400"/>
              <a:gd name="connsiteX2966" fmla="*/ 2203523 w 6175063"/>
              <a:gd name="connsiteY2966" fmla="*/ 4838034 h 5486400"/>
              <a:gd name="connsiteX2967" fmla="*/ 4329829 w 6175063"/>
              <a:gd name="connsiteY2967" fmla="*/ 4837441 h 5486400"/>
              <a:gd name="connsiteX2968" fmla="*/ 4329829 w 6175063"/>
              <a:gd name="connsiteY2968" fmla="*/ 4846965 h 5486400"/>
              <a:gd name="connsiteX2969" fmla="*/ 4334573 w 6175063"/>
              <a:gd name="connsiteY2969" fmla="*/ 4846965 h 5486400"/>
              <a:gd name="connsiteX2970" fmla="*/ 4325087 w 6175063"/>
              <a:gd name="connsiteY2970" fmla="*/ 4849346 h 5486400"/>
              <a:gd name="connsiteX2971" fmla="*/ 4320344 w 6175063"/>
              <a:gd name="connsiteY2971" fmla="*/ 4854107 h 5486400"/>
              <a:gd name="connsiteX2972" fmla="*/ 4332201 w 6175063"/>
              <a:gd name="connsiteY2972" fmla="*/ 4868392 h 5486400"/>
              <a:gd name="connsiteX2973" fmla="*/ 4332201 w 6175063"/>
              <a:gd name="connsiteY2973" fmla="*/ 4870773 h 5486400"/>
              <a:gd name="connsiteX2974" fmla="*/ 4325087 w 6175063"/>
              <a:gd name="connsiteY2974" fmla="*/ 4863631 h 5486400"/>
              <a:gd name="connsiteX2975" fmla="*/ 4327459 w 6175063"/>
              <a:gd name="connsiteY2975" fmla="*/ 4863631 h 5486400"/>
              <a:gd name="connsiteX2976" fmla="*/ 4320344 w 6175063"/>
              <a:gd name="connsiteY2976" fmla="*/ 4858869 h 5486400"/>
              <a:gd name="connsiteX2977" fmla="*/ 4313229 w 6175063"/>
              <a:gd name="connsiteY2977" fmla="*/ 4854107 h 5486400"/>
              <a:gd name="connsiteX2978" fmla="*/ 4310858 w 6175063"/>
              <a:gd name="connsiteY2978" fmla="*/ 4846965 h 5486400"/>
              <a:gd name="connsiteX2979" fmla="*/ 4308487 w 6175063"/>
              <a:gd name="connsiteY2979" fmla="*/ 4844583 h 5486400"/>
              <a:gd name="connsiteX2980" fmla="*/ 4313229 w 6175063"/>
              <a:gd name="connsiteY2980" fmla="*/ 4844583 h 5486400"/>
              <a:gd name="connsiteX2981" fmla="*/ 4322715 w 6175063"/>
              <a:gd name="connsiteY2981" fmla="*/ 4846965 h 5486400"/>
              <a:gd name="connsiteX2982" fmla="*/ 4329829 w 6175063"/>
              <a:gd name="connsiteY2982" fmla="*/ 4837441 h 5486400"/>
              <a:gd name="connsiteX2983" fmla="*/ 3662464 w 6175063"/>
              <a:gd name="connsiteY2983" fmla="*/ 4837441 h 5486400"/>
              <a:gd name="connsiteX2984" fmla="*/ 3662464 w 6175063"/>
              <a:gd name="connsiteY2984" fmla="*/ 4842410 h 5486400"/>
              <a:gd name="connsiteX2985" fmla="*/ 3666972 w 6175063"/>
              <a:gd name="connsiteY2985" fmla="*/ 4842410 h 5486400"/>
              <a:gd name="connsiteX2986" fmla="*/ 3671481 w 6175063"/>
              <a:gd name="connsiteY2986" fmla="*/ 4852347 h 5486400"/>
              <a:gd name="connsiteX2987" fmla="*/ 3657955 w 6175063"/>
              <a:gd name="connsiteY2987" fmla="*/ 4847379 h 5486400"/>
              <a:gd name="connsiteX2988" fmla="*/ 3653447 w 6175063"/>
              <a:gd name="connsiteY2988" fmla="*/ 4842410 h 5486400"/>
              <a:gd name="connsiteX2989" fmla="*/ 3662464 w 6175063"/>
              <a:gd name="connsiteY2989" fmla="*/ 4837441 h 5486400"/>
              <a:gd name="connsiteX2990" fmla="*/ 4385295 w 6175063"/>
              <a:gd name="connsiteY2990" fmla="*/ 4837079 h 5486400"/>
              <a:gd name="connsiteX2991" fmla="*/ 4393990 w 6175063"/>
              <a:gd name="connsiteY2991" fmla="*/ 4837079 h 5486400"/>
              <a:gd name="connsiteX2992" fmla="*/ 4385295 w 6175063"/>
              <a:gd name="connsiteY2992" fmla="*/ 4837079 h 5486400"/>
              <a:gd name="connsiteX2993" fmla="*/ 3446849 w 6175063"/>
              <a:gd name="connsiteY2993" fmla="*/ 4835665 h 5486400"/>
              <a:gd name="connsiteX2994" fmla="*/ 3453953 w 6175063"/>
              <a:gd name="connsiteY2994" fmla="*/ 4840404 h 5486400"/>
              <a:gd name="connsiteX2995" fmla="*/ 3456321 w 6175063"/>
              <a:gd name="connsiteY2995" fmla="*/ 4842773 h 5486400"/>
              <a:gd name="connsiteX2996" fmla="*/ 3456321 w 6175063"/>
              <a:gd name="connsiteY2996" fmla="*/ 4845142 h 5486400"/>
              <a:gd name="connsiteX2997" fmla="*/ 3451585 w 6175063"/>
              <a:gd name="connsiteY2997" fmla="*/ 4842773 h 5486400"/>
              <a:gd name="connsiteX2998" fmla="*/ 3449217 w 6175063"/>
              <a:gd name="connsiteY2998" fmla="*/ 4840404 h 5486400"/>
              <a:gd name="connsiteX2999" fmla="*/ 3446849 w 6175063"/>
              <a:gd name="connsiteY2999" fmla="*/ 4835665 h 5486400"/>
              <a:gd name="connsiteX3000" fmla="*/ 4456125 w 6175063"/>
              <a:gd name="connsiteY3000" fmla="*/ 4835449 h 5486400"/>
              <a:gd name="connsiteX3001" fmla="*/ 4460655 w 6175063"/>
              <a:gd name="connsiteY3001" fmla="*/ 4836958 h 5486400"/>
              <a:gd name="connsiteX3002" fmla="*/ 4453408 w 6175063"/>
              <a:gd name="connsiteY3002" fmla="*/ 4839374 h 5486400"/>
              <a:gd name="connsiteX3003" fmla="*/ 4456125 w 6175063"/>
              <a:gd name="connsiteY3003" fmla="*/ 4835449 h 5486400"/>
              <a:gd name="connsiteX3004" fmla="*/ 1739335 w 6175063"/>
              <a:gd name="connsiteY3004" fmla="*/ 4834542 h 5486400"/>
              <a:gd name="connsiteX3005" fmla="*/ 1743973 w 6175063"/>
              <a:gd name="connsiteY3005" fmla="*/ 4836957 h 5486400"/>
              <a:gd name="connsiteX3006" fmla="*/ 1746291 w 6175063"/>
              <a:gd name="connsiteY3006" fmla="*/ 4841788 h 5486400"/>
              <a:gd name="connsiteX3007" fmla="*/ 1737016 w 6175063"/>
              <a:gd name="connsiteY3007" fmla="*/ 4841788 h 5486400"/>
              <a:gd name="connsiteX3008" fmla="*/ 1734698 w 6175063"/>
              <a:gd name="connsiteY3008" fmla="*/ 4839373 h 5486400"/>
              <a:gd name="connsiteX3009" fmla="*/ 1739335 w 6175063"/>
              <a:gd name="connsiteY3009" fmla="*/ 4834542 h 5486400"/>
              <a:gd name="connsiteX3010" fmla="*/ 4312441 w 6175063"/>
              <a:gd name="connsiteY3010" fmla="*/ 4834185 h 5486400"/>
              <a:gd name="connsiteX3011" fmla="*/ 4315869 w 6175063"/>
              <a:gd name="connsiteY3011" fmla="*/ 4836413 h 5486400"/>
              <a:gd name="connsiteX3012" fmla="*/ 4313626 w 6175063"/>
              <a:gd name="connsiteY3012" fmla="*/ 4835665 h 5486400"/>
              <a:gd name="connsiteX3013" fmla="*/ 4312441 w 6175063"/>
              <a:gd name="connsiteY3013" fmla="*/ 4834185 h 5486400"/>
              <a:gd name="connsiteX3014" fmla="*/ 3986869 w 6175063"/>
              <a:gd name="connsiteY3014" fmla="*/ 4833304 h 5486400"/>
              <a:gd name="connsiteX3015" fmla="*/ 3986989 w 6175063"/>
              <a:gd name="connsiteY3015" fmla="*/ 4833318 h 5486400"/>
              <a:gd name="connsiteX3016" fmla="*/ 3988937 w 6175063"/>
              <a:gd name="connsiteY3016" fmla="*/ 4835266 h 5486400"/>
              <a:gd name="connsiteX3017" fmla="*/ 3993285 w 6175063"/>
              <a:gd name="connsiteY3017" fmla="*/ 4835266 h 5486400"/>
              <a:gd name="connsiteX3018" fmla="*/ 3993285 w 6175063"/>
              <a:gd name="connsiteY3018" fmla="*/ 4837441 h 5486400"/>
              <a:gd name="connsiteX3019" fmla="*/ 3995459 w 6175063"/>
              <a:gd name="connsiteY3019" fmla="*/ 4837441 h 5486400"/>
              <a:gd name="connsiteX3020" fmla="*/ 3993285 w 6175063"/>
              <a:gd name="connsiteY3020" fmla="*/ 4839615 h 5486400"/>
              <a:gd name="connsiteX3021" fmla="*/ 3993285 w 6175063"/>
              <a:gd name="connsiteY3021" fmla="*/ 4841788 h 5486400"/>
              <a:gd name="connsiteX3022" fmla="*/ 3988937 w 6175063"/>
              <a:gd name="connsiteY3022" fmla="*/ 4837441 h 5486400"/>
              <a:gd name="connsiteX3023" fmla="*/ 4344303 w 6175063"/>
              <a:gd name="connsiteY3023" fmla="*/ 4833093 h 5486400"/>
              <a:gd name="connsiteX3024" fmla="*/ 4348859 w 6175063"/>
              <a:gd name="connsiteY3024" fmla="*/ 4840339 h 5486400"/>
              <a:gd name="connsiteX3025" fmla="*/ 4353413 w 6175063"/>
              <a:gd name="connsiteY3025" fmla="*/ 4854831 h 5486400"/>
              <a:gd name="connsiteX3026" fmla="*/ 4339833 w 6175063"/>
              <a:gd name="connsiteY3026" fmla="*/ 4844544 h 5486400"/>
              <a:gd name="connsiteX3027" fmla="*/ 4337845 w 6175063"/>
              <a:gd name="connsiteY3027" fmla="*/ 4842225 h 5486400"/>
              <a:gd name="connsiteX3028" fmla="*/ 4496159 w 6175063"/>
              <a:gd name="connsiteY3028" fmla="*/ 4832097 h 5486400"/>
              <a:gd name="connsiteX3029" fmla="*/ 4501232 w 6175063"/>
              <a:gd name="connsiteY3029" fmla="*/ 4834543 h 5486400"/>
              <a:gd name="connsiteX3030" fmla="*/ 4491087 w 6175063"/>
              <a:gd name="connsiteY3030" fmla="*/ 4834543 h 5486400"/>
              <a:gd name="connsiteX3031" fmla="*/ 4496159 w 6175063"/>
              <a:gd name="connsiteY3031" fmla="*/ 4832097 h 5486400"/>
              <a:gd name="connsiteX3032" fmla="*/ 4399304 w 6175063"/>
              <a:gd name="connsiteY3032" fmla="*/ 4831023 h 5486400"/>
              <a:gd name="connsiteX3033" fmla="*/ 4404135 w 6175063"/>
              <a:gd name="connsiteY3033" fmla="*/ 4833301 h 5486400"/>
              <a:gd name="connsiteX3034" fmla="*/ 4396889 w 6175063"/>
              <a:gd name="connsiteY3034" fmla="*/ 4844687 h 5486400"/>
              <a:gd name="connsiteX3035" fmla="*/ 4399304 w 6175063"/>
              <a:gd name="connsiteY3035" fmla="*/ 4831023 h 5486400"/>
              <a:gd name="connsiteX3036" fmla="*/ 1664230 w 6175063"/>
              <a:gd name="connsiteY3036" fmla="*/ 4830375 h 5486400"/>
              <a:gd name="connsiteX3037" fmla="*/ 1672382 w 6175063"/>
              <a:gd name="connsiteY3037" fmla="*/ 4833092 h 5486400"/>
              <a:gd name="connsiteX3038" fmla="*/ 1672382 w 6175063"/>
              <a:gd name="connsiteY3038" fmla="*/ 4835266 h 5486400"/>
              <a:gd name="connsiteX3039" fmla="*/ 1665136 w 6175063"/>
              <a:gd name="connsiteY3039" fmla="*/ 4837440 h 5486400"/>
              <a:gd name="connsiteX3040" fmla="*/ 1660306 w 6175063"/>
              <a:gd name="connsiteY3040" fmla="*/ 4835266 h 5486400"/>
              <a:gd name="connsiteX3041" fmla="*/ 1657890 w 6175063"/>
              <a:gd name="connsiteY3041" fmla="*/ 4830918 h 5486400"/>
              <a:gd name="connsiteX3042" fmla="*/ 1664230 w 6175063"/>
              <a:gd name="connsiteY3042" fmla="*/ 4830375 h 5486400"/>
              <a:gd name="connsiteX3043" fmla="*/ 4450993 w 6175063"/>
              <a:gd name="connsiteY3043" fmla="*/ 4830194 h 5486400"/>
              <a:gd name="connsiteX3044" fmla="*/ 4453408 w 6175063"/>
              <a:gd name="connsiteY3044" fmla="*/ 4832610 h 5486400"/>
              <a:gd name="connsiteX3045" fmla="*/ 4446161 w 6175063"/>
              <a:gd name="connsiteY3045" fmla="*/ 4837441 h 5486400"/>
              <a:gd name="connsiteX3046" fmla="*/ 4450993 w 6175063"/>
              <a:gd name="connsiteY3046" fmla="*/ 4830194 h 5486400"/>
              <a:gd name="connsiteX3047" fmla="*/ 4417902 w 6175063"/>
              <a:gd name="connsiteY3047" fmla="*/ 4830194 h 5486400"/>
              <a:gd name="connsiteX3048" fmla="*/ 4422250 w 6175063"/>
              <a:gd name="connsiteY3048" fmla="*/ 4837803 h 5486400"/>
              <a:gd name="connsiteX3049" fmla="*/ 4415729 w 6175063"/>
              <a:gd name="connsiteY3049" fmla="*/ 4837803 h 5486400"/>
              <a:gd name="connsiteX3050" fmla="*/ 4417902 w 6175063"/>
              <a:gd name="connsiteY3050" fmla="*/ 4830194 h 5486400"/>
              <a:gd name="connsiteX3051" fmla="*/ 3617506 w 6175063"/>
              <a:gd name="connsiteY3051" fmla="*/ 4828746 h 5486400"/>
              <a:gd name="connsiteX3052" fmla="*/ 3622143 w 6175063"/>
              <a:gd name="connsiteY3052" fmla="*/ 4830920 h 5486400"/>
              <a:gd name="connsiteX3053" fmla="*/ 3624462 w 6175063"/>
              <a:gd name="connsiteY3053" fmla="*/ 4839615 h 5486400"/>
              <a:gd name="connsiteX3054" fmla="*/ 3615187 w 6175063"/>
              <a:gd name="connsiteY3054" fmla="*/ 4839615 h 5486400"/>
              <a:gd name="connsiteX3055" fmla="*/ 3617506 w 6175063"/>
              <a:gd name="connsiteY3055" fmla="*/ 4828746 h 5486400"/>
              <a:gd name="connsiteX3056" fmla="*/ 3415777 w 6175063"/>
              <a:gd name="connsiteY3056" fmla="*/ 4828745 h 5486400"/>
              <a:gd name="connsiteX3057" fmla="*/ 3420414 w 6175063"/>
              <a:gd name="connsiteY3057" fmla="*/ 4833382 h 5486400"/>
              <a:gd name="connsiteX3058" fmla="*/ 3427370 w 6175063"/>
              <a:gd name="connsiteY3058" fmla="*/ 4838020 h 5486400"/>
              <a:gd name="connsiteX3059" fmla="*/ 3427370 w 6175063"/>
              <a:gd name="connsiteY3059" fmla="*/ 4840338 h 5486400"/>
              <a:gd name="connsiteX3060" fmla="*/ 3422733 w 6175063"/>
              <a:gd name="connsiteY3060" fmla="*/ 4838020 h 5486400"/>
              <a:gd name="connsiteX3061" fmla="*/ 3415777 w 6175063"/>
              <a:gd name="connsiteY3061" fmla="*/ 4835701 h 5486400"/>
              <a:gd name="connsiteX3062" fmla="*/ 3415777 w 6175063"/>
              <a:gd name="connsiteY3062" fmla="*/ 4831064 h 5486400"/>
              <a:gd name="connsiteX3063" fmla="*/ 3415777 w 6175063"/>
              <a:gd name="connsiteY3063" fmla="*/ 4828745 h 5486400"/>
              <a:gd name="connsiteX3064" fmla="*/ 1696439 w 6175063"/>
              <a:gd name="connsiteY3064" fmla="*/ 4828745 h 5486400"/>
              <a:gd name="connsiteX3065" fmla="*/ 1705714 w 6175063"/>
              <a:gd name="connsiteY3065" fmla="*/ 4840338 h 5486400"/>
              <a:gd name="connsiteX3066" fmla="*/ 1703395 w 6175063"/>
              <a:gd name="connsiteY3066" fmla="*/ 4840338 h 5486400"/>
              <a:gd name="connsiteX3067" fmla="*/ 1701076 w 6175063"/>
              <a:gd name="connsiteY3067" fmla="*/ 4838020 h 5486400"/>
              <a:gd name="connsiteX3068" fmla="*/ 1701076 w 6175063"/>
              <a:gd name="connsiteY3068" fmla="*/ 4840338 h 5486400"/>
              <a:gd name="connsiteX3069" fmla="*/ 1698757 w 6175063"/>
              <a:gd name="connsiteY3069" fmla="*/ 4840338 h 5486400"/>
              <a:gd name="connsiteX3070" fmla="*/ 1694120 w 6175063"/>
              <a:gd name="connsiteY3070" fmla="*/ 4835701 h 5486400"/>
              <a:gd name="connsiteX3071" fmla="*/ 1694120 w 6175063"/>
              <a:gd name="connsiteY3071" fmla="*/ 4833382 h 5486400"/>
              <a:gd name="connsiteX3072" fmla="*/ 1696439 w 6175063"/>
              <a:gd name="connsiteY3072" fmla="*/ 4831064 h 5486400"/>
              <a:gd name="connsiteX3073" fmla="*/ 1696439 w 6175063"/>
              <a:gd name="connsiteY3073" fmla="*/ 4828745 h 5486400"/>
              <a:gd name="connsiteX3074" fmla="*/ 3751487 w 6175063"/>
              <a:gd name="connsiteY3074" fmla="*/ 4825908 h 5486400"/>
              <a:gd name="connsiteX3075" fmla="*/ 3751856 w 6175063"/>
              <a:gd name="connsiteY3075" fmla="*/ 4825998 h 5486400"/>
              <a:gd name="connsiteX3076" fmla="*/ 3751779 w 6175063"/>
              <a:gd name="connsiteY3076" fmla="*/ 4826211 h 5486400"/>
              <a:gd name="connsiteX3077" fmla="*/ 3415777 w 6175063"/>
              <a:gd name="connsiteY3077" fmla="*/ 4825846 h 5486400"/>
              <a:gd name="connsiteX3078" fmla="*/ 3418675 w 6175063"/>
              <a:gd name="connsiteY3078" fmla="*/ 4828745 h 5486400"/>
              <a:gd name="connsiteX3079" fmla="*/ 3415777 w 6175063"/>
              <a:gd name="connsiteY3079" fmla="*/ 4828745 h 5486400"/>
              <a:gd name="connsiteX3080" fmla="*/ 3415777 w 6175063"/>
              <a:gd name="connsiteY3080" fmla="*/ 4825846 h 5486400"/>
              <a:gd name="connsiteX3081" fmla="*/ 1702815 w 6175063"/>
              <a:gd name="connsiteY3081" fmla="*/ 4825846 h 5486400"/>
              <a:gd name="connsiteX3082" fmla="*/ 1715858 w 6175063"/>
              <a:gd name="connsiteY3082" fmla="*/ 4832368 h 5486400"/>
              <a:gd name="connsiteX3083" fmla="*/ 1713249 w 6175063"/>
              <a:gd name="connsiteY3083" fmla="*/ 4834542 h 5486400"/>
              <a:gd name="connsiteX3084" fmla="*/ 1710641 w 6175063"/>
              <a:gd name="connsiteY3084" fmla="*/ 4832368 h 5486400"/>
              <a:gd name="connsiteX3085" fmla="*/ 1705423 w 6175063"/>
              <a:gd name="connsiteY3085" fmla="*/ 4828020 h 5486400"/>
              <a:gd name="connsiteX3086" fmla="*/ 1702815 w 6175063"/>
              <a:gd name="connsiteY3086" fmla="*/ 4825846 h 5486400"/>
              <a:gd name="connsiteX3087" fmla="*/ 3580986 w 6175063"/>
              <a:gd name="connsiteY3087" fmla="*/ 4822949 h 5486400"/>
              <a:gd name="connsiteX3088" fmla="*/ 3583885 w 6175063"/>
              <a:gd name="connsiteY3088" fmla="*/ 4822949 h 5486400"/>
              <a:gd name="connsiteX3089" fmla="*/ 3586783 w 6175063"/>
              <a:gd name="connsiteY3089" fmla="*/ 4828746 h 5486400"/>
              <a:gd name="connsiteX3090" fmla="*/ 3580986 w 6175063"/>
              <a:gd name="connsiteY3090" fmla="*/ 4822949 h 5486400"/>
              <a:gd name="connsiteX3091" fmla="*/ 3723491 w 6175063"/>
              <a:gd name="connsiteY3091" fmla="*/ 4821499 h 5486400"/>
              <a:gd name="connsiteX3092" fmla="*/ 3733153 w 6175063"/>
              <a:gd name="connsiteY3092" fmla="*/ 4830195 h 5486400"/>
              <a:gd name="connsiteX3093" fmla="*/ 3718660 w 6175063"/>
              <a:gd name="connsiteY3093" fmla="*/ 4830195 h 5486400"/>
              <a:gd name="connsiteX3094" fmla="*/ 3711415 w 6175063"/>
              <a:gd name="connsiteY3094" fmla="*/ 4823674 h 5486400"/>
              <a:gd name="connsiteX3095" fmla="*/ 3723491 w 6175063"/>
              <a:gd name="connsiteY3095" fmla="*/ 4821499 h 5486400"/>
              <a:gd name="connsiteX3096" fmla="*/ 3697104 w 6175063"/>
              <a:gd name="connsiteY3096" fmla="*/ 4821499 h 5486400"/>
              <a:gd name="connsiteX3097" fmla="*/ 3699459 w 6175063"/>
              <a:gd name="connsiteY3097" fmla="*/ 4821499 h 5486400"/>
              <a:gd name="connsiteX3098" fmla="*/ 3701814 w 6175063"/>
              <a:gd name="connsiteY3098" fmla="*/ 4835546 h 5486400"/>
              <a:gd name="connsiteX3099" fmla="*/ 3692394 w 6175063"/>
              <a:gd name="connsiteY3099" fmla="*/ 4842569 h 5486400"/>
              <a:gd name="connsiteX3100" fmla="*/ 3694749 w 6175063"/>
              <a:gd name="connsiteY3100" fmla="*/ 4847251 h 5486400"/>
              <a:gd name="connsiteX3101" fmla="*/ 3685329 w 6175063"/>
              <a:gd name="connsiteY3101" fmla="*/ 4844910 h 5486400"/>
              <a:gd name="connsiteX3102" fmla="*/ 3697104 w 6175063"/>
              <a:gd name="connsiteY3102" fmla="*/ 4823841 h 5486400"/>
              <a:gd name="connsiteX3103" fmla="*/ 3697104 w 6175063"/>
              <a:gd name="connsiteY3103" fmla="*/ 4821499 h 5486400"/>
              <a:gd name="connsiteX3104" fmla="*/ 3756656 w 6175063"/>
              <a:gd name="connsiteY3104" fmla="*/ 4818951 h 5486400"/>
              <a:gd name="connsiteX3105" fmla="*/ 3766257 w 6175063"/>
              <a:gd name="connsiteY3105" fmla="*/ 4823649 h 5486400"/>
              <a:gd name="connsiteX3106" fmla="*/ 3785460 w 6175063"/>
              <a:gd name="connsiteY3106" fmla="*/ 4835392 h 5486400"/>
              <a:gd name="connsiteX3107" fmla="*/ 3783060 w 6175063"/>
              <a:gd name="connsiteY3107" fmla="*/ 4835392 h 5486400"/>
              <a:gd name="connsiteX3108" fmla="*/ 3790261 w 6175063"/>
              <a:gd name="connsiteY3108" fmla="*/ 4837741 h 5486400"/>
              <a:gd name="connsiteX3109" fmla="*/ 3783060 w 6175063"/>
              <a:gd name="connsiteY3109" fmla="*/ 4847136 h 5486400"/>
              <a:gd name="connsiteX3110" fmla="*/ 3804661 w 6175063"/>
              <a:gd name="connsiteY3110" fmla="*/ 4842439 h 5486400"/>
              <a:gd name="connsiteX3111" fmla="*/ 3799861 w 6175063"/>
              <a:gd name="connsiteY3111" fmla="*/ 4840090 h 5486400"/>
              <a:gd name="connsiteX3112" fmla="*/ 3807062 w 6175063"/>
              <a:gd name="connsiteY3112" fmla="*/ 4842439 h 5486400"/>
              <a:gd name="connsiteX3113" fmla="*/ 3795061 w 6175063"/>
              <a:gd name="connsiteY3113" fmla="*/ 4849485 h 5486400"/>
              <a:gd name="connsiteX3114" fmla="*/ 3796261 w 6175063"/>
              <a:gd name="connsiteY3114" fmla="*/ 4852127 h 5486400"/>
              <a:gd name="connsiteX3115" fmla="*/ 3797430 w 6175063"/>
              <a:gd name="connsiteY3115" fmla="*/ 4856417 h 5486400"/>
              <a:gd name="connsiteX3116" fmla="*/ 3814308 w 6175063"/>
              <a:gd name="connsiteY3116" fmla="*/ 4860918 h 5486400"/>
              <a:gd name="connsiteX3117" fmla="*/ 3801886 w 6175063"/>
              <a:gd name="connsiteY3117" fmla="*/ 4863236 h 5486400"/>
              <a:gd name="connsiteX3118" fmla="*/ 3806854 w 6175063"/>
              <a:gd name="connsiteY3118" fmla="*/ 4860918 h 5486400"/>
              <a:gd name="connsiteX3119" fmla="*/ 3801886 w 6175063"/>
              <a:gd name="connsiteY3119" fmla="*/ 4859469 h 5486400"/>
              <a:gd name="connsiteX3120" fmla="*/ 3797332 w 6175063"/>
              <a:gd name="connsiteY3120" fmla="*/ 4856547 h 5486400"/>
              <a:gd name="connsiteX3121" fmla="*/ 3785159 w 6175063"/>
              <a:gd name="connsiteY3121" fmla="*/ 4857999 h 5486400"/>
              <a:gd name="connsiteX3122" fmla="*/ 3771058 w 6175063"/>
              <a:gd name="connsiteY3122" fmla="*/ 4854182 h 5486400"/>
              <a:gd name="connsiteX3123" fmla="*/ 3771058 w 6175063"/>
              <a:gd name="connsiteY3123" fmla="*/ 4856531 h 5486400"/>
              <a:gd name="connsiteX3124" fmla="*/ 3787860 w 6175063"/>
              <a:gd name="connsiteY3124" fmla="*/ 4865926 h 5486400"/>
              <a:gd name="connsiteX3125" fmla="*/ 3780659 w 6175063"/>
              <a:gd name="connsiteY3125" fmla="*/ 4868275 h 5486400"/>
              <a:gd name="connsiteX3126" fmla="*/ 3790261 w 6175063"/>
              <a:gd name="connsiteY3126" fmla="*/ 4872972 h 5486400"/>
              <a:gd name="connsiteX3127" fmla="*/ 3792661 w 6175063"/>
              <a:gd name="connsiteY3127" fmla="*/ 4872972 h 5486400"/>
              <a:gd name="connsiteX3128" fmla="*/ 3747055 w 6175063"/>
              <a:gd name="connsiteY3128" fmla="*/ 4870623 h 5486400"/>
              <a:gd name="connsiteX3129" fmla="*/ 3749455 w 6175063"/>
              <a:gd name="connsiteY3129" fmla="*/ 4865926 h 5486400"/>
              <a:gd name="connsiteX3130" fmla="*/ 3744655 w 6175063"/>
              <a:gd name="connsiteY3130" fmla="*/ 4858880 h 5486400"/>
              <a:gd name="connsiteX3131" fmla="*/ 3749455 w 6175063"/>
              <a:gd name="connsiteY3131" fmla="*/ 4856531 h 5486400"/>
              <a:gd name="connsiteX3132" fmla="*/ 3754256 w 6175063"/>
              <a:gd name="connsiteY3132" fmla="*/ 4844787 h 5486400"/>
              <a:gd name="connsiteX3133" fmla="*/ 3754256 w 6175063"/>
              <a:gd name="connsiteY3133" fmla="*/ 4840090 h 5486400"/>
              <a:gd name="connsiteX3134" fmla="*/ 3735054 w 6175063"/>
              <a:gd name="connsiteY3134" fmla="*/ 4840090 h 5486400"/>
              <a:gd name="connsiteX3135" fmla="*/ 3744655 w 6175063"/>
              <a:gd name="connsiteY3135" fmla="*/ 4837741 h 5486400"/>
              <a:gd name="connsiteX3136" fmla="*/ 3747055 w 6175063"/>
              <a:gd name="connsiteY3136" fmla="*/ 4830695 h 5486400"/>
              <a:gd name="connsiteX3137" fmla="*/ 3750355 w 6175063"/>
              <a:gd name="connsiteY3137" fmla="*/ 4830108 h 5486400"/>
              <a:gd name="connsiteX3138" fmla="*/ 3751779 w 6175063"/>
              <a:gd name="connsiteY3138" fmla="*/ 4826211 h 5486400"/>
              <a:gd name="connsiteX3139" fmla="*/ 3751856 w 6175063"/>
              <a:gd name="connsiteY3139" fmla="*/ 4826291 h 5486400"/>
              <a:gd name="connsiteX3140" fmla="*/ 3756656 w 6175063"/>
              <a:gd name="connsiteY3140" fmla="*/ 4825998 h 5486400"/>
              <a:gd name="connsiteX3141" fmla="*/ 3756656 w 6175063"/>
              <a:gd name="connsiteY3141" fmla="*/ 4818951 h 5486400"/>
              <a:gd name="connsiteX3142" fmla="*/ 5175837 w 6175063"/>
              <a:gd name="connsiteY3142" fmla="*/ 4818601 h 5486400"/>
              <a:gd name="connsiteX3143" fmla="*/ 5178191 w 6175063"/>
              <a:gd name="connsiteY3143" fmla="*/ 4820920 h 5486400"/>
              <a:gd name="connsiteX3144" fmla="*/ 5185257 w 6175063"/>
              <a:gd name="connsiteY3144" fmla="*/ 4825557 h 5486400"/>
              <a:gd name="connsiteX3145" fmla="*/ 5201741 w 6175063"/>
              <a:gd name="connsiteY3145" fmla="*/ 4837151 h 5486400"/>
              <a:gd name="connsiteX3146" fmla="*/ 5201741 w 6175063"/>
              <a:gd name="connsiteY3146" fmla="*/ 4839469 h 5486400"/>
              <a:gd name="connsiteX3147" fmla="*/ 5199387 w 6175063"/>
              <a:gd name="connsiteY3147" fmla="*/ 4839469 h 5486400"/>
              <a:gd name="connsiteX3148" fmla="*/ 5189967 w 6175063"/>
              <a:gd name="connsiteY3148" fmla="*/ 4834832 h 5486400"/>
              <a:gd name="connsiteX3149" fmla="*/ 5182902 w 6175063"/>
              <a:gd name="connsiteY3149" fmla="*/ 4832513 h 5486400"/>
              <a:gd name="connsiteX3150" fmla="*/ 5175837 w 6175063"/>
              <a:gd name="connsiteY3150" fmla="*/ 4818601 h 5486400"/>
              <a:gd name="connsiteX3151" fmla="*/ 3447456 w 6175063"/>
              <a:gd name="connsiteY3151" fmla="*/ 4816282 h 5486400"/>
              <a:gd name="connsiteX3152" fmla="*/ 3455993 w 6175063"/>
              <a:gd name="connsiteY3152" fmla="*/ 4818890 h 5486400"/>
              <a:gd name="connsiteX3153" fmla="*/ 3451283 w 6175063"/>
              <a:gd name="connsiteY3153" fmla="*/ 4825846 h 5486400"/>
              <a:gd name="connsiteX3154" fmla="*/ 3458347 w 6175063"/>
              <a:gd name="connsiteY3154" fmla="*/ 4835121 h 5486400"/>
              <a:gd name="connsiteX3155" fmla="*/ 3458347 w 6175063"/>
              <a:gd name="connsiteY3155" fmla="*/ 4837440 h 5486400"/>
              <a:gd name="connsiteX3156" fmla="*/ 3453638 w 6175063"/>
              <a:gd name="connsiteY3156" fmla="*/ 4832803 h 5486400"/>
              <a:gd name="connsiteX3157" fmla="*/ 3451283 w 6175063"/>
              <a:gd name="connsiteY3157" fmla="*/ 4830484 h 5486400"/>
              <a:gd name="connsiteX3158" fmla="*/ 3444218 w 6175063"/>
              <a:gd name="connsiteY3158" fmla="*/ 4825846 h 5486400"/>
              <a:gd name="connsiteX3159" fmla="*/ 3444218 w 6175063"/>
              <a:gd name="connsiteY3159" fmla="*/ 4818890 h 5486400"/>
              <a:gd name="connsiteX3160" fmla="*/ 3447456 w 6175063"/>
              <a:gd name="connsiteY3160" fmla="*/ 4816282 h 5486400"/>
              <a:gd name="connsiteX3161" fmla="*/ 5606975 w 6175063"/>
              <a:gd name="connsiteY3161" fmla="*/ 4815702 h 5486400"/>
              <a:gd name="connsiteX3162" fmla="*/ 5606975 w 6175063"/>
              <a:gd name="connsiteY3162" fmla="*/ 4820533 h 5486400"/>
              <a:gd name="connsiteX3163" fmla="*/ 5601903 w 6175063"/>
              <a:gd name="connsiteY3163" fmla="*/ 4818118 h 5486400"/>
              <a:gd name="connsiteX3164" fmla="*/ 5606975 w 6175063"/>
              <a:gd name="connsiteY3164" fmla="*/ 4815702 h 5486400"/>
              <a:gd name="connsiteX3165" fmla="*/ 3749455 w 6175063"/>
              <a:gd name="connsiteY3165" fmla="*/ 4814254 h 5486400"/>
              <a:gd name="connsiteX3166" fmla="*/ 3747055 w 6175063"/>
              <a:gd name="connsiteY3166" fmla="*/ 4821300 h 5486400"/>
              <a:gd name="connsiteX3167" fmla="*/ 3751487 w 6175063"/>
              <a:gd name="connsiteY3167" fmla="*/ 4825908 h 5486400"/>
              <a:gd name="connsiteX3168" fmla="*/ 3742255 w 6175063"/>
              <a:gd name="connsiteY3168" fmla="*/ 4823649 h 5486400"/>
              <a:gd name="connsiteX3169" fmla="*/ 3744655 w 6175063"/>
              <a:gd name="connsiteY3169" fmla="*/ 4828346 h 5486400"/>
              <a:gd name="connsiteX3170" fmla="*/ 3730254 w 6175063"/>
              <a:gd name="connsiteY3170" fmla="*/ 4821300 h 5486400"/>
              <a:gd name="connsiteX3171" fmla="*/ 3742255 w 6175063"/>
              <a:gd name="connsiteY3171" fmla="*/ 4821300 h 5486400"/>
              <a:gd name="connsiteX3172" fmla="*/ 3737455 w 6175063"/>
              <a:gd name="connsiteY3172" fmla="*/ 4816603 h 5486400"/>
              <a:gd name="connsiteX3173" fmla="*/ 3749455 w 6175063"/>
              <a:gd name="connsiteY3173" fmla="*/ 4814254 h 5486400"/>
              <a:gd name="connsiteX3174" fmla="*/ 1694663 w 6175063"/>
              <a:gd name="connsiteY3174" fmla="*/ 4813256 h 5486400"/>
              <a:gd name="connsiteX3175" fmla="*/ 1698468 w 6175063"/>
              <a:gd name="connsiteY3175" fmla="*/ 4816426 h 5486400"/>
              <a:gd name="connsiteX3176" fmla="*/ 1698468 w 6175063"/>
              <a:gd name="connsiteY3176" fmla="*/ 4818963 h 5486400"/>
              <a:gd name="connsiteX3177" fmla="*/ 1696293 w 6175063"/>
              <a:gd name="connsiteY3177" fmla="*/ 4821499 h 5486400"/>
              <a:gd name="connsiteX3178" fmla="*/ 1694120 w 6175063"/>
              <a:gd name="connsiteY3178" fmla="*/ 4818963 h 5486400"/>
              <a:gd name="connsiteX3179" fmla="*/ 1694120 w 6175063"/>
              <a:gd name="connsiteY3179" fmla="*/ 4816426 h 5486400"/>
              <a:gd name="connsiteX3180" fmla="*/ 1694120 w 6175063"/>
              <a:gd name="connsiteY3180" fmla="*/ 4813890 h 5486400"/>
              <a:gd name="connsiteX3181" fmla="*/ 1694663 w 6175063"/>
              <a:gd name="connsiteY3181" fmla="*/ 4813256 h 5486400"/>
              <a:gd name="connsiteX3182" fmla="*/ 3527848 w 6175063"/>
              <a:gd name="connsiteY3182" fmla="*/ 4811355 h 5486400"/>
              <a:gd name="connsiteX3183" fmla="*/ 3520601 w 6175063"/>
              <a:gd name="connsiteY3183" fmla="*/ 4833094 h 5486400"/>
              <a:gd name="connsiteX3184" fmla="*/ 3518187 w 6175063"/>
              <a:gd name="connsiteY3184" fmla="*/ 4823433 h 5486400"/>
              <a:gd name="connsiteX3185" fmla="*/ 3525433 w 6175063"/>
              <a:gd name="connsiteY3185" fmla="*/ 4818602 h 5486400"/>
              <a:gd name="connsiteX3186" fmla="*/ 3527848 w 6175063"/>
              <a:gd name="connsiteY3186" fmla="*/ 4811355 h 5486400"/>
              <a:gd name="connsiteX3187" fmla="*/ 3465049 w 6175063"/>
              <a:gd name="connsiteY3187" fmla="*/ 4811354 h 5486400"/>
              <a:gd name="connsiteX3188" fmla="*/ 3472295 w 6175063"/>
              <a:gd name="connsiteY3188" fmla="*/ 4818601 h 5486400"/>
              <a:gd name="connsiteX3189" fmla="*/ 3465049 w 6175063"/>
              <a:gd name="connsiteY3189" fmla="*/ 4813770 h 5486400"/>
              <a:gd name="connsiteX3190" fmla="*/ 3465049 w 6175063"/>
              <a:gd name="connsiteY3190" fmla="*/ 4811354 h 5486400"/>
              <a:gd name="connsiteX3191" fmla="*/ 1683976 w 6175063"/>
              <a:gd name="connsiteY3191" fmla="*/ 4811354 h 5486400"/>
              <a:gd name="connsiteX3192" fmla="*/ 1686874 w 6175063"/>
              <a:gd name="connsiteY3192" fmla="*/ 4811354 h 5486400"/>
              <a:gd name="connsiteX3193" fmla="*/ 1689773 w 6175063"/>
              <a:gd name="connsiteY3193" fmla="*/ 4811354 h 5486400"/>
              <a:gd name="connsiteX3194" fmla="*/ 1689773 w 6175063"/>
              <a:gd name="connsiteY3194" fmla="*/ 4813528 h 5486400"/>
              <a:gd name="connsiteX3195" fmla="*/ 1689773 w 6175063"/>
              <a:gd name="connsiteY3195" fmla="*/ 4815702 h 5486400"/>
              <a:gd name="connsiteX3196" fmla="*/ 1683976 w 6175063"/>
              <a:gd name="connsiteY3196" fmla="*/ 4813528 h 5486400"/>
              <a:gd name="connsiteX3197" fmla="*/ 1683976 w 6175063"/>
              <a:gd name="connsiteY3197" fmla="*/ 4811354 h 5486400"/>
              <a:gd name="connsiteX3198" fmla="*/ 2061493 w 6175063"/>
              <a:gd name="connsiteY3198" fmla="*/ 4809906 h 5486400"/>
              <a:gd name="connsiteX3199" fmla="*/ 2063668 w 6175063"/>
              <a:gd name="connsiteY3199" fmla="*/ 4809906 h 5486400"/>
              <a:gd name="connsiteX3200" fmla="*/ 2065841 w 6175063"/>
              <a:gd name="connsiteY3200" fmla="*/ 4813770 h 5486400"/>
              <a:gd name="connsiteX3201" fmla="*/ 2065841 w 6175063"/>
              <a:gd name="connsiteY3201" fmla="*/ 4815702 h 5486400"/>
              <a:gd name="connsiteX3202" fmla="*/ 2059320 w 6175063"/>
              <a:gd name="connsiteY3202" fmla="*/ 4811837 h 5486400"/>
              <a:gd name="connsiteX3203" fmla="*/ 2061493 w 6175063"/>
              <a:gd name="connsiteY3203" fmla="*/ 4809906 h 5486400"/>
              <a:gd name="connsiteX3204" fmla="*/ 4450871 w 6175063"/>
              <a:gd name="connsiteY3204" fmla="*/ 4809326 h 5486400"/>
              <a:gd name="connsiteX3205" fmla="*/ 4460291 w 6175063"/>
              <a:gd name="connsiteY3205" fmla="*/ 4811645 h 5486400"/>
              <a:gd name="connsiteX3206" fmla="*/ 4457937 w 6175063"/>
              <a:gd name="connsiteY3206" fmla="*/ 4813963 h 5486400"/>
              <a:gd name="connsiteX3207" fmla="*/ 4465001 w 6175063"/>
              <a:gd name="connsiteY3207" fmla="*/ 4825557 h 5486400"/>
              <a:gd name="connsiteX3208" fmla="*/ 4457937 w 6175063"/>
              <a:gd name="connsiteY3208" fmla="*/ 4830194 h 5486400"/>
              <a:gd name="connsiteX3209" fmla="*/ 4450871 w 6175063"/>
              <a:gd name="connsiteY3209" fmla="*/ 4827876 h 5486400"/>
              <a:gd name="connsiteX3210" fmla="*/ 4453226 w 6175063"/>
              <a:gd name="connsiteY3210" fmla="*/ 4820920 h 5486400"/>
              <a:gd name="connsiteX3211" fmla="*/ 4450871 w 6175063"/>
              <a:gd name="connsiteY3211" fmla="*/ 4818601 h 5486400"/>
              <a:gd name="connsiteX3212" fmla="*/ 4446161 w 6175063"/>
              <a:gd name="connsiteY3212" fmla="*/ 4820920 h 5486400"/>
              <a:gd name="connsiteX3213" fmla="*/ 4450871 w 6175063"/>
              <a:gd name="connsiteY3213" fmla="*/ 4809326 h 5486400"/>
              <a:gd name="connsiteX3214" fmla="*/ 3456321 w 6175063"/>
              <a:gd name="connsiteY3214" fmla="*/ 4804865 h 5486400"/>
              <a:gd name="connsiteX3215" fmla="*/ 3456323 w 6175063"/>
              <a:gd name="connsiteY3215" fmla="*/ 4804865 h 5486400"/>
              <a:gd name="connsiteX3216" fmla="*/ 3458691 w 6175063"/>
              <a:gd name="connsiteY3216" fmla="*/ 4807234 h 5486400"/>
              <a:gd name="connsiteX3217" fmla="*/ 3456321 w 6175063"/>
              <a:gd name="connsiteY3217" fmla="*/ 4804865 h 5486400"/>
              <a:gd name="connsiteX3218" fmla="*/ 3688230 w 6175063"/>
              <a:gd name="connsiteY3218" fmla="*/ 4804668 h 5486400"/>
              <a:gd name="connsiteX3219" fmla="*/ 3688410 w 6175063"/>
              <a:gd name="connsiteY3219" fmla="*/ 4804865 h 5486400"/>
              <a:gd name="connsiteX3220" fmla="*/ 3681305 w 6175063"/>
              <a:gd name="connsiteY3220" fmla="*/ 4807234 h 5486400"/>
              <a:gd name="connsiteX3221" fmla="*/ 1670208 w 6175063"/>
              <a:gd name="connsiteY3221" fmla="*/ 4804109 h 5486400"/>
              <a:gd name="connsiteX3222" fmla="*/ 1672382 w 6175063"/>
              <a:gd name="connsiteY3222" fmla="*/ 4807007 h 5486400"/>
              <a:gd name="connsiteX3223" fmla="*/ 1670208 w 6175063"/>
              <a:gd name="connsiteY3223" fmla="*/ 4809906 h 5486400"/>
              <a:gd name="connsiteX3224" fmla="*/ 1668034 w 6175063"/>
              <a:gd name="connsiteY3224" fmla="*/ 4807007 h 5486400"/>
              <a:gd name="connsiteX3225" fmla="*/ 1670208 w 6175063"/>
              <a:gd name="connsiteY3225" fmla="*/ 4804109 h 5486400"/>
              <a:gd name="connsiteX3226" fmla="*/ 3473020 w 6175063"/>
              <a:gd name="connsiteY3226" fmla="*/ 4802659 h 5486400"/>
              <a:gd name="connsiteX3227" fmla="*/ 3475556 w 6175063"/>
              <a:gd name="connsiteY3227" fmla="*/ 4809491 h 5486400"/>
              <a:gd name="connsiteX3228" fmla="*/ 3478092 w 6175063"/>
              <a:gd name="connsiteY3228" fmla="*/ 4818601 h 5486400"/>
              <a:gd name="connsiteX3229" fmla="*/ 3467947 w 6175063"/>
              <a:gd name="connsiteY3229" fmla="*/ 4811769 h 5486400"/>
              <a:gd name="connsiteX3230" fmla="*/ 3473020 w 6175063"/>
              <a:gd name="connsiteY3230" fmla="*/ 4802659 h 5486400"/>
              <a:gd name="connsiteX3231" fmla="*/ 2070901 w 6175063"/>
              <a:gd name="connsiteY3231" fmla="*/ 4802496 h 5486400"/>
              <a:gd name="connsiteX3232" fmla="*/ 2073269 w 6175063"/>
              <a:gd name="connsiteY3232" fmla="*/ 4802496 h 5486400"/>
              <a:gd name="connsiteX3233" fmla="*/ 2085111 w 6175063"/>
              <a:gd name="connsiteY3233" fmla="*/ 4811972 h 5486400"/>
              <a:gd name="connsiteX3234" fmla="*/ 2087479 w 6175063"/>
              <a:gd name="connsiteY3234" fmla="*/ 4811972 h 5486400"/>
              <a:gd name="connsiteX3235" fmla="*/ 2092216 w 6175063"/>
              <a:gd name="connsiteY3235" fmla="*/ 4816711 h 5486400"/>
              <a:gd name="connsiteX3236" fmla="*/ 2096952 w 6175063"/>
              <a:gd name="connsiteY3236" fmla="*/ 4819080 h 5486400"/>
              <a:gd name="connsiteX3237" fmla="*/ 2094584 w 6175063"/>
              <a:gd name="connsiteY3237" fmla="*/ 4821450 h 5486400"/>
              <a:gd name="connsiteX3238" fmla="*/ 2099320 w 6175063"/>
              <a:gd name="connsiteY3238" fmla="*/ 4826188 h 5486400"/>
              <a:gd name="connsiteX3239" fmla="*/ 2101688 w 6175063"/>
              <a:gd name="connsiteY3239" fmla="*/ 4830927 h 5486400"/>
              <a:gd name="connsiteX3240" fmla="*/ 2101688 w 6175063"/>
              <a:gd name="connsiteY3240" fmla="*/ 4833296 h 5486400"/>
              <a:gd name="connsiteX3241" fmla="*/ 2104056 w 6175063"/>
              <a:gd name="connsiteY3241" fmla="*/ 4835665 h 5486400"/>
              <a:gd name="connsiteX3242" fmla="*/ 2106425 w 6175063"/>
              <a:gd name="connsiteY3242" fmla="*/ 4835665 h 5486400"/>
              <a:gd name="connsiteX3243" fmla="*/ 2108793 w 6175063"/>
              <a:gd name="connsiteY3243" fmla="*/ 4838034 h 5486400"/>
              <a:gd name="connsiteX3244" fmla="*/ 2115898 w 6175063"/>
              <a:gd name="connsiteY3244" fmla="*/ 4842773 h 5486400"/>
              <a:gd name="connsiteX3245" fmla="*/ 2118266 w 6175063"/>
              <a:gd name="connsiteY3245" fmla="*/ 4845142 h 5486400"/>
              <a:gd name="connsiteX3246" fmla="*/ 2127739 w 6175063"/>
              <a:gd name="connsiteY3246" fmla="*/ 4854620 h 5486400"/>
              <a:gd name="connsiteX3247" fmla="*/ 2132476 w 6175063"/>
              <a:gd name="connsiteY3247" fmla="*/ 4859357 h 5486400"/>
              <a:gd name="connsiteX3248" fmla="*/ 2127739 w 6175063"/>
              <a:gd name="connsiteY3248" fmla="*/ 4856989 h 5486400"/>
              <a:gd name="connsiteX3249" fmla="*/ 2130107 w 6175063"/>
              <a:gd name="connsiteY3249" fmla="*/ 4859357 h 5486400"/>
              <a:gd name="connsiteX3250" fmla="*/ 2132476 w 6175063"/>
              <a:gd name="connsiteY3250" fmla="*/ 4861727 h 5486400"/>
              <a:gd name="connsiteX3251" fmla="*/ 2130107 w 6175063"/>
              <a:gd name="connsiteY3251" fmla="*/ 4861727 h 5486400"/>
              <a:gd name="connsiteX3252" fmla="*/ 2125371 w 6175063"/>
              <a:gd name="connsiteY3252" fmla="*/ 4859357 h 5486400"/>
              <a:gd name="connsiteX3253" fmla="*/ 2118266 w 6175063"/>
              <a:gd name="connsiteY3253" fmla="*/ 4856989 h 5486400"/>
              <a:gd name="connsiteX3254" fmla="*/ 2115898 w 6175063"/>
              <a:gd name="connsiteY3254" fmla="*/ 4859357 h 5486400"/>
              <a:gd name="connsiteX3255" fmla="*/ 2113529 w 6175063"/>
              <a:gd name="connsiteY3255" fmla="*/ 4859357 h 5486400"/>
              <a:gd name="connsiteX3256" fmla="*/ 2111161 w 6175063"/>
              <a:gd name="connsiteY3256" fmla="*/ 4856989 h 5486400"/>
              <a:gd name="connsiteX3257" fmla="*/ 2108793 w 6175063"/>
              <a:gd name="connsiteY3257" fmla="*/ 4849881 h 5486400"/>
              <a:gd name="connsiteX3258" fmla="*/ 2108793 w 6175063"/>
              <a:gd name="connsiteY3258" fmla="*/ 4847512 h 5486400"/>
              <a:gd name="connsiteX3259" fmla="*/ 2099320 w 6175063"/>
              <a:gd name="connsiteY3259" fmla="*/ 4835665 h 5486400"/>
              <a:gd name="connsiteX3260" fmla="*/ 2099320 w 6175063"/>
              <a:gd name="connsiteY3260" fmla="*/ 4833296 h 5486400"/>
              <a:gd name="connsiteX3261" fmla="*/ 2096952 w 6175063"/>
              <a:gd name="connsiteY3261" fmla="*/ 4830927 h 5486400"/>
              <a:gd name="connsiteX3262" fmla="*/ 2094584 w 6175063"/>
              <a:gd name="connsiteY3262" fmla="*/ 4830927 h 5486400"/>
              <a:gd name="connsiteX3263" fmla="*/ 2094584 w 6175063"/>
              <a:gd name="connsiteY3263" fmla="*/ 4835665 h 5486400"/>
              <a:gd name="connsiteX3264" fmla="*/ 2094584 w 6175063"/>
              <a:gd name="connsiteY3264" fmla="*/ 4838034 h 5486400"/>
              <a:gd name="connsiteX3265" fmla="*/ 2082742 w 6175063"/>
              <a:gd name="connsiteY3265" fmla="*/ 4826188 h 5486400"/>
              <a:gd name="connsiteX3266" fmla="*/ 2089847 w 6175063"/>
              <a:gd name="connsiteY3266" fmla="*/ 4826188 h 5486400"/>
              <a:gd name="connsiteX3267" fmla="*/ 2085111 w 6175063"/>
              <a:gd name="connsiteY3267" fmla="*/ 4823819 h 5486400"/>
              <a:gd name="connsiteX3268" fmla="*/ 2082742 w 6175063"/>
              <a:gd name="connsiteY3268" fmla="*/ 4819080 h 5486400"/>
              <a:gd name="connsiteX3269" fmla="*/ 2078006 w 6175063"/>
              <a:gd name="connsiteY3269" fmla="*/ 4819080 h 5486400"/>
              <a:gd name="connsiteX3270" fmla="*/ 2080374 w 6175063"/>
              <a:gd name="connsiteY3270" fmla="*/ 4821450 h 5486400"/>
              <a:gd name="connsiteX3271" fmla="*/ 2078006 w 6175063"/>
              <a:gd name="connsiteY3271" fmla="*/ 4821450 h 5486400"/>
              <a:gd name="connsiteX3272" fmla="*/ 2075638 w 6175063"/>
              <a:gd name="connsiteY3272" fmla="*/ 4819080 h 5486400"/>
              <a:gd name="connsiteX3273" fmla="*/ 2073269 w 6175063"/>
              <a:gd name="connsiteY3273" fmla="*/ 4816711 h 5486400"/>
              <a:gd name="connsiteX3274" fmla="*/ 2070901 w 6175063"/>
              <a:gd name="connsiteY3274" fmla="*/ 4807234 h 5486400"/>
              <a:gd name="connsiteX3275" fmla="*/ 2070901 w 6175063"/>
              <a:gd name="connsiteY3275" fmla="*/ 4804865 h 5486400"/>
              <a:gd name="connsiteX3276" fmla="*/ 2072677 w 6175063"/>
              <a:gd name="connsiteY3276" fmla="*/ 4805457 h 5486400"/>
              <a:gd name="connsiteX3277" fmla="*/ 1638869 w 6175063"/>
              <a:gd name="connsiteY3277" fmla="*/ 4801242 h 5486400"/>
              <a:gd name="connsiteX3278" fmla="*/ 1643580 w 6175063"/>
              <a:gd name="connsiteY3278" fmla="*/ 4802131 h 5486400"/>
              <a:gd name="connsiteX3279" fmla="*/ 1645934 w 6175063"/>
              <a:gd name="connsiteY3279" fmla="*/ 4804503 h 5486400"/>
              <a:gd name="connsiteX3280" fmla="*/ 1648289 w 6175063"/>
              <a:gd name="connsiteY3280" fmla="*/ 4806875 h 5486400"/>
              <a:gd name="connsiteX3281" fmla="*/ 1645934 w 6175063"/>
              <a:gd name="connsiteY3281" fmla="*/ 4809246 h 5486400"/>
              <a:gd name="connsiteX3282" fmla="*/ 1641225 w 6175063"/>
              <a:gd name="connsiteY3282" fmla="*/ 4816361 h 5486400"/>
              <a:gd name="connsiteX3283" fmla="*/ 1650644 w 6175063"/>
              <a:gd name="connsiteY3283" fmla="*/ 4816361 h 5486400"/>
              <a:gd name="connsiteX3284" fmla="*/ 1650644 w 6175063"/>
              <a:gd name="connsiteY3284" fmla="*/ 4814072 h 5486400"/>
              <a:gd name="connsiteX3285" fmla="*/ 1653059 w 6175063"/>
              <a:gd name="connsiteY3285" fmla="*/ 4807007 h 5486400"/>
              <a:gd name="connsiteX3286" fmla="*/ 1660305 w 6175063"/>
              <a:gd name="connsiteY3286" fmla="*/ 4807007 h 5486400"/>
              <a:gd name="connsiteX3287" fmla="*/ 1660305 w 6175063"/>
              <a:gd name="connsiteY3287" fmla="*/ 4811717 h 5486400"/>
              <a:gd name="connsiteX3288" fmla="*/ 1665136 w 6175063"/>
              <a:gd name="connsiteY3288" fmla="*/ 4809362 h 5486400"/>
              <a:gd name="connsiteX3289" fmla="*/ 1667551 w 6175063"/>
              <a:gd name="connsiteY3289" fmla="*/ 4811717 h 5486400"/>
              <a:gd name="connsiteX3290" fmla="*/ 1669967 w 6175063"/>
              <a:gd name="connsiteY3290" fmla="*/ 4816427 h 5486400"/>
              <a:gd name="connsiteX3291" fmla="*/ 1672382 w 6175063"/>
              <a:gd name="connsiteY3291" fmla="*/ 4821137 h 5486400"/>
              <a:gd name="connsiteX3292" fmla="*/ 1669967 w 6175063"/>
              <a:gd name="connsiteY3292" fmla="*/ 4818782 h 5486400"/>
              <a:gd name="connsiteX3293" fmla="*/ 1665136 w 6175063"/>
              <a:gd name="connsiteY3293" fmla="*/ 4816427 h 5486400"/>
              <a:gd name="connsiteX3294" fmla="*/ 1665136 w 6175063"/>
              <a:gd name="connsiteY3294" fmla="*/ 4818782 h 5486400"/>
              <a:gd name="connsiteX3295" fmla="*/ 1667551 w 6175063"/>
              <a:gd name="connsiteY3295" fmla="*/ 4823492 h 5486400"/>
              <a:gd name="connsiteX3296" fmla="*/ 1667551 w 6175063"/>
              <a:gd name="connsiteY3296" fmla="*/ 4825847 h 5486400"/>
              <a:gd name="connsiteX3297" fmla="*/ 1657889 w 6175063"/>
              <a:gd name="connsiteY3297" fmla="*/ 4823492 h 5486400"/>
              <a:gd name="connsiteX3298" fmla="*/ 1656078 w 6175063"/>
              <a:gd name="connsiteY3298" fmla="*/ 4819076 h 5486400"/>
              <a:gd name="connsiteX3299" fmla="*/ 1650645 w 6175063"/>
              <a:gd name="connsiteY3299" fmla="*/ 4816427 h 5486400"/>
              <a:gd name="connsiteX3300" fmla="*/ 1650645 w 6175063"/>
              <a:gd name="connsiteY3300" fmla="*/ 4818732 h 5486400"/>
              <a:gd name="connsiteX3301" fmla="*/ 1643580 w 6175063"/>
              <a:gd name="connsiteY3301" fmla="*/ 4825846 h 5486400"/>
              <a:gd name="connsiteX3302" fmla="*/ 1641225 w 6175063"/>
              <a:gd name="connsiteY3302" fmla="*/ 4825846 h 5486400"/>
              <a:gd name="connsiteX3303" fmla="*/ 1636514 w 6175063"/>
              <a:gd name="connsiteY3303" fmla="*/ 4818732 h 5486400"/>
              <a:gd name="connsiteX3304" fmla="*/ 1634160 w 6175063"/>
              <a:gd name="connsiteY3304" fmla="*/ 4811617 h 5486400"/>
              <a:gd name="connsiteX3305" fmla="*/ 1634160 w 6175063"/>
              <a:gd name="connsiteY3305" fmla="*/ 4809246 h 5486400"/>
              <a:gd name="connsiteX3306" fmla="*/ 1634160 w 6175063"/>
              <a:gd name="connsiteY3306" fmla="*/ 4802131 h 5486400"/>
              <a:gd name="connsiteX3307" fmla="*/ 1638869 w 6175063"/>
              <a:gd name="connsiteY3307" fmla="*/ 4801242 h 5486400"/>
              <a:gd name="connsiteX3308" fmla="*/ 3723370 w 6175063"/>
              <a:gd name="connsiteY3308" fmla="*/ 4799762 h 5486400"/>
              <a:gd name="connsiteX3309" fmla="*/ 3728080 w 6175063"/>
              <a:gd name="connsiteY3309" fmla="*/ 4799762 h 5486400"/>
              <a:gd name="connsiteX3310" fmla="*/ 3735145 w 6175063"/>
              <a:gd name="connsiteY3310" fmla="*/ 4802177 h 5486400"/>
              <a:gd name="connsiteX3311" fmla="*/ 3737500 w 6175063"/>
              <a:gd name="connsiteY3311" fmla="*/ 4807008 h 5486400"/>
              <a:gd name="connsiteX3312" fmla="*/ 3730435 w 6175063"/>
              <a:gd name="connsiteY3312" fmla="*/ 4809424 h 5486400"/>
              <a:gd name="connsiteX3313" fmla="*/ 3735145 w 6175063"/>
              <a:gd name="connsiteY3313" fmla="*/ 4819085 h 5486400"/>
              <a:gd name="connsiteX3314" fmla="*/ 3723370 w 6175063"/>
              <a:gd name="connsiteY3314" fmla="*/ 4814255 h 5486400"/>
              <a:gd name="connsiteX3315" fmla="*/ 3718660 w 6175063"/>
              <a:gd name="connsiteY3315" fmla="*/ 4804593 h 5486400"/>
              <a:gd name="connsiteX3316" fmla="*/ 3723370 w 6175063"/>
              <a:gd name="connsiteY3316" fmla="*/ 4799762 h 5486400"/>
              <a:gd name="connsiteX3317" fmla="*/ 3520119 w 6175063"/>
              <a:gd name="connsiteY3317" fmla="*/ 4799762 h 5486400"/>
              <a:gd name="connsiteX3318" fmla="*/ 3520119 w 6175063"/>
              <a:gd name="connsiteY3318" fmla="*/ 4804835 h 5486400"/>
              <a:gd name="connsiteX3319" fmla="*/ 3515771 w 6175063"/>
              <a:gd name="connsiteY3319" fmla="*/ 4807370 h 5486400"/>
              <a:gd name="connsiteX3320" fmla="*/ 3520119 w 6175063"/>
              <a:gd name="connsiteY3320" fmla="*/ 4799762 h 5486400"/>
              <a:gd name="connsiteX3321" fmla="*/ 1656441 w 6175063"/>
              <a:gd name="connsiteY3321" fmla="*/ 4799761 h 5486400"/>
              <a:gd name="connsiteX3322" fmla="*/ 1658614 w 6175063"/>
              <a:gd name="connsiteY3322" fmla="*/ 4799761 h 5486400"/>
              <a:gd name="connsiteX3323" fmla="*/ 1660789 w 6175063"/>
              <a:gd name="connsiteY3323" fmla="*/ 4801934 h 5486400"/>
              <a:gd name="connsiteX3324" fmla="*/ 1660789 w 6175063"/>
              <a:gd name="connsiteY3324" fmla="*/ 4804109 h 5486400"/>
              <a:gd name="connsiteX3325" fmla="*/ 1656441 w 6175063"/>
              <a:gd name="connsiteY3325" fmla="*/ 4799761 h 5486400"/>
              <a:gd name="connsiteX3326" fmla="*/ 3576638 w 6175063"/>
              <a:gd name="connsiteY3326" fmla="*/ 4799399 h 5486400"/>
              <a:gd name="connsiteX3327" fmla="*/ 3562146 w 6175063"/>
              <a:gd name="connsiteY3327" fmla="*/ 4801936 h 5486400"/>
              <a:gd name="connsiteX3328" fmla="*/ 3576638 w 6175063"/>
              <a:gd name="connsiteY3328" fmla="*/ 4799399 h 5486400"/>
              <a:gd name="connsiteX3329" fmla="*/ 3588232 w 6175063"/>
              <a:gd name="connsiteY3329" fmla="*/ 4796863 h 5486400"/>
              <a:gd name="connsiteX3330" fmla="*/ 3595478 w 6175063"/>
              <a:gd name="connsiteY3330" fmla="*/ 4799762 h 5486400"/>
              <a:gd name="connsiteX3331" fmla="*/ 3590647 w 6175063"/>
              <a:gd name="connsiteY3331" fmla="*/ 4799762 h 5486400"/>
              <a:gd name="connsiteX3332" fmla="*/ 3588232 w 6175063"/>
              <a:gd name="connsiteY3332" fmla="*/ 4796863 h 5486400"/>
              <a:gd name="connsiteX3333" fmla="*/ 1660789 w 6175063"/>
              <a:gd name="connsiteY3333" fmla="*/ 4795414 h 5486400"/>
              <a:gd name="connsiteX3334" fmla="*/ 1665620 w 6175063"/>
              <a:gd name="connsiteY3334" fmla="*/ 4800245 h 5486400"/>
              <a:gd name="connsiteX3335" fmla="*/ 1668035 w 6175063"/>
              <a:gd name="connsiteY3335" fmla="*/ 4802660 h 5486400"/>
              <a:gd name="connsiteX3336" fmla="*/ 1665620 w 6175063"/>
              <a:gd name="connsiteY3336" fmla="*/ 4802660 h 5486400"/>
              <a:gd name="connsiteX3337" fmla="*/ 1660789 w 6175063"/>
              <a:gd name="connsiteY3337" fmla="*/ 4800245 h 5486400"/>
              <a:gd name="connsiteX3338" fmla="*/ 1660789 w 6175063"/>
              <a:gd name="connsiteY3338" fmla="*/ 4795414 h 5486400"/>
              <a:gd name="connsiteX3339" fmla="*/ 4469929 w 6175063"/>
              <a:gd name="connsiteY3339" fmla="*/ 4795388 h 5486400"/>
              <a:gd name="connsiteX3340" fmla="*/ 4474666 w 6175063"/>
              <a:gd name="connsiteY3340" fmla="*/ 4797757 h 5486400"/>
              <a:gd name="connsiteX3341" fmla="*/ 4474503 w 6175063"/>
              <a:gd name="connsiteY3341" fmla="*/ 4797961 h 5486400"/>
              <a:gd name="connsiteX3342" fmla="*/ 2046277 w 6175063"/>
              <a:gd name="connsiteY3342" fmla="*/ 4792515 h 5486400"/>
              <a:gd name="connsiteX3343" fmla="*/ 2051350 w 6175063"/>
              <a:gd name="connsiteY3343" fmla="*/ 4794931 h 5486400"/>
              <a:gd name="connsiteX3344" fmla="*/ 2051350 w 6175063"/>
              <a:gd name="connsiteY3344" fmla="*/ 4797345 h 5486400"/>
              <a:gd name="connsiteX3345" fmla="*/ 2053886 w 6175063"/>
              <a:gd name="connsiteY3345" fmla="*/ 4797345 h 5486400"/>
              <a:gd name="connsiteX3346" fmla="*/ 2051350 w 6175063"/>
              <a:gd name="connsiteY3346" fmla="*/ 4794931 h 5486400"/>
              <a:gd name="connsiteX3347" fmla="*/ 2053886 w 6175063"/>
              <a:gd name="connsiteY3347" fmla="*/ 4794931 h 5486400"/>
              <a:gd name="connsiteX3348" fmla="*/ 2056422 w 6175063"/>
              <a:gd name="connsiteY3348" fmla="*/ 4799761 h 5486400"/>
              <a:gd name="connsiteX3349" fmla="*/ 2056422 w 6175063"/>
              <a:gd name="connsiteY3349" fmla="*/ 4804592 h 5486400"/>
              <a:gd name="connsiteX3350" fmla="*/ 2053886 w 6175063"/>
              <a:gd name="connsiteY3350" fmla="*/ 4804592 h 5486400"/>
              <a:gd name="connsiteX3351" fmla="*/ 2048813 w 6175063"/>
              <a:gd name="connsiteY3351" fmla="*/ 4794931 h 5486400"/>
              <a:gd name="connsiteX3352" fmla="*/ 2046277 w 6175063"/>
              <a:gd name="connsiteY3352" fmla="*/ 4792515 h 5486400"/>
              <a:gd name="connsiteX3353" fmla="*/ 4362174 w 6175063"/>
              <a:gd name="connsiteY3353" fmla="*/ 4790649 h 5486400"/>
              <a:gd name="connsiteX3354" fmla="*/ 4363359 w 6175063"/>
              <a:gd name="connsiteY3354" fmla="*/ 4790649 h 5486400"/>
              <a:gd name="connsiteX3355" fmla="*/ 4363359 w 6175063"/>
              <a:gd name="connsiteY3355" fmla="*/ 4793018 h 5486400"/>
              <a:gd name="connsiteX3356" fmla="*/ 1649195 w 6175063"/>
              <a:gd name="connsiteY3356" fmla="*/ 4788167 h 5486400"/>
              <a:gd name="connsiteX3357" fmla="*/ 1651369 w 6175063"/>
              <a:gd name="connsiteY3357" fmla="*/ 4790341 h 5486400"/>
              <a:gd name="connsiteX3358" fmla="*/ 1655717 w 6175063"/>
              <a:gd name="connsiteY3358" fmla="*/ 4788167 h 5486400"/>
              <a:gd name="connsiteX3359" fmla="*/ 1657890 w 6175063"/>
              <a:gd name="connsiteY3359" fmla="*/ 4790341 h 5486400"/>
              <a:gd name="connsiteX3360" fmla="*/ 1655717 w 6175063"/>
              <a:gd name="connsiteY3360" fmla="*/ 4792515 h 5486400"/>
              <a:gd name="connsiteX3361" fmla="*/ 1649195 w 6175063"/>
              <a:gd name="connsiteY3361" fmla="*/ 4792515 h 5486400"/>
              <a:gd name="connsiteX3362" fmla="*/ 1649195 w 6175063"/>
              <a:gd name="connsiteY3362" fmla="*/ 4788167 h 5486400"/>
              <a:gd name="connsiteX3363" fmla="*/ 3742301 w 6175063"/>
              <a:gd name="connsiteY3363" fmla="*/ 4786779 h 5486400"/>
              <a:gd name="connsiteX3364" fmla="*/ 3742572 w 6175063"/>
              <a:gd name="connsiteY3364" fmla="*/ 4787685 h 5486400"/>
              <a:gd name="connsiteX3365" fmla="*/ 3742572 w 6175063"/>
              <a:gd name="connsiteY3365" fmla="*/ 4792516 h 5486400"/>
              <a:gd name="connsiteX3366" fmla="*/ 3740399 w 6175063"/>
              <a:gd name="connsiteY3366" fmla="*/ 4787685 h 5486400"/>
              <a:gd name="connsiteX3367" fmla="*/ 3742301 w 6175063"/>
              <a:gd name="connsiteY3367" fmla="*/ 4786779 h 5486400"/>
              <a:gd name="connsiteX3368" fmla="*/ 4453352 w 6175063"/>
              <a:gd name="connsiteY3368" fmla="*/ 4785910 h 5486400"/>
              <a:gd name="connsiteX3369" fmla="*/ 4434406 w 6175063"/>
              <a:gd name="connsiteY3369" fmla="*/ 4800126 h 5486400"/>
              <a:gd name="connsiteX3370" fmla="*/ 4436774 w 6175063"/>
              <a:gd name="connsiteY3370" fmla="*/ 4795388 h 5486400"/>
              <a:gd name="connsiteX3371" fmla="*/ 4432037 w 6175063"/>
              <a:gd name="connsiteY3371" fmla="*/ 4797757 h 5486400"/>
              <a:gd name="connsiteX3372" fmla="*/ 4434406 w 6175063"/>
              <a:gd name="connsiteY3372" fmla="*/ 4790649 h 5486400"/>
              <a:gd name="connsiteX3373" fmla="*/ 4446247 w 6175063"/>
              <a:gd name="connsiteY3373" fmla="*/ 4793018 h 5486400"/>
              <a:gd name="connsiteX3374" fmla="*/ 4453352 w 6175063"/>
              <a:gd name="connsiteY3374" fmla="*/ 4785910 h 5486400"/>
              <a:gd name="connsiteX3375" fmla="*/ 4356254 w 6175063"/>
              <a:gd name="connsiteY3375" fmla="*/ 4785910 h 5486400"/>
              <a:gd name="connsiteX3376" fmla="*/ 4358622 w 6175063"/>
              <a:gd name="connsiteY3376" fmla="*/ 4785910 h 5486400"/>
              <a:gd name="connsiteX3377" fmla="*/ 4360990 w 6175063"/>
              <a:gd name="connsiteY3377" fmla="*/ 4788280 h 5486400"/>
              <a:gd name="connsiteX3378" fmla="*/ 4362174 w 6175063"/>
              <a:gd name="connsiteY3378" fmla="*/ 4790649 h 5486400"/>
              <a:gd name="connsiteX3379" fmla="*/ 4358622 w 6175063"/>
              <a:gd name="connsiteY3379" fmla="*/ 4790649 h 5486400"/>
              <a:gd name="connsiteX3380" fmla="*/ 4353886 w 6175063"/>
              <a:gd name="connsiteY3380" fmla="*/ 4788280 h 5486400"/>
              <a:gd name="connsiteX3381" fmla="*/ 1592676 w 6175063"/>
              <a:gd name="connsiteY3381" fmla="*/ 4785269 h 5486400"/>
              <a:gd name="connsiteX3382" fmla="*/ 1595031 w 6175063"/>
              <a:gd name="connsiteY3382" fmla="*/ 4785269 h 5486400"/>
              <a:gd name="connsiteX3383" fmla="*/ 1606805 w 6175063"/>
              <a:gd name="connsiteY3383" fmla="*/ 4789906 h 5486400"/>
              <a:gd name="connsiteX3384" fmla="*/ 1611516 w 6175063"/>
              <a:gd name="connsiteY3384" fmla="*/ 4789906 h 5486400"/>
              <a:gd name="connsiteX3385" fmla="*/ 1599740 w 6175063"/>
              <a:gd name="connsiteY3385" fmla="*/ 4792225 h 5486400"/>
              <a:gd name="connsiteX3386" fmla="*/ 1595031 w 6175063"/>
              <a:gd name="connsiteY3386" fmla="*/ 4787587 h 5486400"/>
              <a:gd name="connsiteX3387" fmla="*/ 1592676 w 6175063"/>
              <a:gd name="connsiteY3387" fmla="*/ 4785269 h 5486400"/>
              <a:gd name="connsiteX3388" fmla="*/ 3719696 w 6175063"/>
              <a:gd name="connsiteY3388" fmla="*/ 4783820 h 5486400"/>
              <a:gd name="connsiteX3389" fmla="*/ 3724458 w 6175063"/>
              <a:gd name="connsiteY3389" fmla="*/ 4788457 h 5486400"/>
              <a:gd name="connsiteX3390" fmla="*/ 3722077 w 6175063"/>
              <a:gd name="connsiteY3390" fmla="*/ 4797732 h 5486400"/>
              <a:gd name="connsiteX3391" fmla="*/ 3707791 w 6175063"/>
              <a:gd name="connsiteY3391" fmla="*/ 4818601 h 5486400"/>
              <a:gd name="connsiteX3392" fmla="*/ 3693507 w 6175063"/>
              <a:gd name="connsiteY3392" fmla="*/ 4818601 h 5486400"/>
              <a:gd name="connsiteX3393" fmla="*/ 3691126 w 6175063"/>
              <a:gd name="connsiteY3393" fmla="*/ 4807007 h 5486400"/>
              <a:gd name="connsiteX3394" fmla="*/ 3700649 w 6175063"/>
              <a:gd name="connsiteY3394" fmla="*/ 4793095 h 5486400"/>
              <a:gd name="connsiteX3395" fmla="*/ 3707791 w 6175063"/>
              <a:gd name="connsiteY3395" fmla="*/ 4795414 h 5486400"/>
              <a:gd name="connsiteX3396" fmla="*/ 3707791 w 6175063"/>
              <a:gd name="connsiteY3396" fmla="*/ 4790776 h 5486400"/>
              <a:gd name="connsiteX3397" fmla="*/ 3719696 w 6175063"/>
              <a:gd name="connsiteY3397" fmla="*/ 4783820 h 5486400"/>
              <a:gd name="connsiteX3398" fmla="*/ 4441089 w 6175063"/>
              <a:gd name="connsiteY3398" fmla="*/ 4782532 h 5486400"/>
              <a:gd name="connsiteX3399" fmla="*/ 4443627 w 6175063"/>
              <a:gd name="connsiteY3399" fmla="*/ 4782854 h 5486400"/>
              <a:gd name="connsiteX3400" fmla="*/ 4441089 w 6175063"/>
              <a:gd name="connsiteY3400" fmla="*/ 4782854 h 5486400"/>
              <a:gd name="connsiteX3401" fmla="*/ 1661272 w 6175063"/>
              <a:gd name="connsiteY3401" fmla="*/ 4781211 h 5486400"/>
              <a:gd name="connsiteX3402" fmla="*/ 1663686 w 6175063"/>
              <a:gd name="connsiteY3402" fmla="*/ 4781211 h 5486400"/>
              <a:gd name="connsiteX3403" fmla="*/ 1663686 w 6175063"/>
              <a:gd name="connsiteY3403" fmla="*/ 4781983 h 5486400"/>
              <a:gd name="connsiteX3404" fmla="*/ 5376973 w 6175063"/>
              <a:gd name="connsiteY3404" fmla="*/ 4778825 h 5486400"/>
              <a:gd name="connsiteX3405" fmla="*/ 5379449 w 6175063"/>
              <a:gd name="connsiteY3405" fmla="*/ 4781404 h 5486400"/>
              <a:gd name="connsiteX3406" fmla="*/ 5379449 w 6175063"/>
              <a:gd name="connsiteY3406" fmla="*/ 4783820 h 5486400"/>
              <a:gd name="connsiteX3407" fmla="*/ 5377131 w 6175063"/>
              <a:gd name="connsiteY3407" fmla="*/ 4778990 h 5486400"/>
              <a:gd name="connsiteX3408" fmla="*/ 4441089 w 6175063"/>
              <a:gd name="connsiteY3408" fmla="*/ 4778023 h 5486400"/>
              <a:gd name="connsiteX3409" fmla="*/ 4441089 w 6175063"/>
              <a:gd name="connsiteY3409" fmla="*/ 4782532 h 5486400"/>
              <a:gd name="connsiteX3410" fmla="*/ 4438870 w 6175063"/>
              <a:gd name="connsiteY3410" fmla="*/ 4782251 h 5486400"/>
              <a:gd name="connsiteX3411" fmla="*/ 4436017 w 6175063"/>
              <a:gd name="connsiteY3411" fmla="*/ 4785270 h 5486400"/>
              <a:gd name="connsiteX3412" fmla="*/ 4441089 w 6175063"/>
              <a:gd name="connsiteY3412" fmla="*/ 4778023 h 5486400"/>
              <a:gd name="connsiteX3413" fmla="*/ 1656743 w 6175063"/>
              <a:gd name="connsiteY3413" fmla="*/ 4778022 h 5486400"/>
              <a:gd name="connsiteX3414" fmla="*/ 1658856 w 6175063"/>
              <a:gd name="connsiteY3414" fmla="*/ 4778892 h 5486400"/>
              <a:gd name="connsiteX3415" fmla="*/ 1661272 w 6175063"/>
              <a:gd name="connsiteY3415" fmla="*/ 4781211 h 5486400"/>
              <a:gd name="connsiteX3416" fmla="*/ 1663686 w 6175063"/>
              <a:gd name="connsiteY3416" fmla="*/ 4783530 h 5486400"/>
              <a:gd name="connsiteX3417" fmla="*/ 1663686 w 6175063"/>
              <a:gd name="connsiteY3417" fmla="*/ 4781983 h 5486400"/>
              <a:gd name="connsiteX3418" fmla="*/ 1668517 w 6175063"/>
              <a:gd name="connsiteY3418" fmla="*/ 4783530 h 5486400"/>
              <a:gd name="connsiteX3419" fmla="*/ 1663686 w 6175063"/>
              <a:gd name="connsiteY3419" fmla="*/ 4785848 h 5486400"/>
              <a:gd name="connsiteX3420" fmla="*/ 1661271 w 6175063"/>
              <a:gd name="connsiteY3420" fmla="*/ 4783530 h 5486400"/>
              <a:gd name="connsiteX3421" fmla="*/ 1658856 w 6175063"/>
              <a:gd name="connsiteY3421" fmla="*/ 4783530 h 5486400"/>
              <a:gd name="connsiteX3422" fmla="*/ 1656441 w 6175063"/>
              <a:gd name="connsiteY3422" fmla="*/ 4778892 h 5486400"/>
              <a:gd name="connsiteX3423" fmla="*/ 1656743 w 6175063"/>
              <a:gd name="connsiteY3423" fmla="*/ 4778022 h 5486400"/>
              <a:gd name="connsiteX3424" fmla="*/ 3449108 w 6175063"/>
              <a:gd name="connsiteY3424" fmla="*/ 4773676 h 5486400"/>
              <a:gd name="connsiteX3425" fmla="*/ 3452007 w 6175063"/>
              <a:gd name="connsiteY3425" fmla="*/ 4778024 h 5486400"/>
              <a:gd name="connsiteX3426" fmla="*/ 3446601 w 6175063"/>
              <a:gd name="connsiteY3426" fmla="*/ 4778024 h 5486400"/>
              <a:gd name="connsiteX3427" fmla="*/ 3446340 w 6175063"/>
              <a:gd name="connsiteY3427" fmla="*/ 4777829 h 5486400"/>
              <a:gd name="connsiteX3428" fmla="*/ 3485761 w 6175063"/>
              <a:gd name="connsiteY3428" fmla="*/ 4772952 h 5486400"/>
              <a:gd name="connsiteX3429" fmla="*/ 3489687 w 6175063"/>
              <a:gd name="connsiteY3429" fmla="*/ 4773676 h 5486400"/>
              <a:gd name="connsiteX3430" fmla="*/ 3487271 w 6175063"/>
              <a:gd name="connsiteY3430" fmla="*/ 4776574 h 5486400"/>
              <a:gd name="connsiteX3431" fmla="*/ 3485761 w 6175063"/>
              <a:gd name="connsiteY3431" fmla="*/ 4772952 h 5486400"/>
              <a:gd name="connsiteX3432" fmla="*/ 5367856 w 6175063"/>
              <a:gd name="connsiteY3432" fmla="*/ 4769328 h 5486400"/>
              <a:gd name="connsiteX3433" fmla="*/ 5376973 w 6175063"/>
              <a:gd name="connsiteY3433" fmla="*/ 4778825 h 5486400"/>
              <a:gd name="connsiteX3434" fmla="*/ 5374812 w 6175063"/>
              <a:gd name="connsiteY3434" fmla="*/ 4776574 h 5486400"/>
              <a:gd name="connsiteX3435" fmla="*/ 5367856 w 6175063"/>
              <a:gd name="connsiteY3435" fmla="*/ 4769328 h 5486400"/>
              <a:gd name="connsiteX3436" fmla="*/ 1639920 w 6175063"/>
              <a:gd name="connsiteY3436" fmla="*/ 4769328 h 5486400"/>
              <a:gd name="connsiteX3437" fmla="*/ 1642239 w 6175063"/>
              <a:gd name="connsiteY3437" fmla="*/ 4771501 h 5486400"/>
              <a:gd name="connsiteX3438" fmla="*/ 1649195 w 6175063"/>
              <a:gd name="connsiteY3438" fmla="*/ 4773675 h 5486400"/>
              <a:gd name="connsiteX3439" fmla="*/ 1649195 w 6175063"/>
              <a:gd name="connsiteY3439" fmla="*/ 4775849 h 5486400"/>
              <a:gd name="connsiteX3440" fmla="*/ 1649195 w 6175063"/>
              <a:gd name="connsiteY3440" fmla="*/ 4778023 h 5486400"/>
              <a:gd name="connsiteX3441" fmla="*/ 1642239 w 6175063"/>
              <a:gd name="connsiteY3441" fmla="*/ 4773675 h 5486400"/>
              <a:gd name="connsiteX3442" fmla="*/ 1639920 w 6175063"/>
              <a:gd name="connsiteY3442" fmla="*/ 4773675 h 5486400"/>
              <a:gd name="connsiteX3443" fmla="*/ 1637601 w 6175063"/>
              <a:gd name="connsiteY3443" fmla="*/ 4771501 h 5486400"/>
              <a:gd name="connsiteX3444" fmla="*/ 1639920 w 6175063"/>
              <a:gd name="connsiteY3444" fmla="*/ 4771501 h 5486400"/>
              <a:gd name="connsiteX3445" fmla="*/ 1639920 w 6175063"/>
              <a:gd name="connsiteY3445" fmla="*/ 4769328 h 5486400"/>
              <a:gd name="connsiteX3446" fmla="*/ 2044335 w 6175063"/>
              <a:gd name="connsiteY3446" fmla="*/ 4766440 h 5486400"/>
              <a:gd name="connsiteX3447" fmla="*/ 2044387 w 6175063"/>
              <a:gd name="connsiteY3447" fmla="*/ 4766492 h 5486400"/>
              <a:gd name="connsiteX3448" fmla="*/ 2049176 w 6175063"/>
              <a:gd name="connsiteY3448" fmla="*/ 4773676 h 5486400"/>
              <a:gd name="connsiteX3449" fmla="*/ 2046760 w 6175063"/>
              <a:gd name="connsiteY3449" fmla="*/ 4773676 h 5486400"/>
              <a:gd name="connsiteX3450" fmla="*/ 2044345 w 6175063"/>
              <a:gd name="connsiteY3450" fmla="*/ 4768845 h 5486400"/>
              <a:gd name="connsiteX3451" fmla="*/ 2041929 w 6175063"/>
              <a:gd name="connsiteY3451" fmla="*/ 4768845 h 5486400"/>
              <a:gd name="connsiteX3452" fmla="*/ 3538959 w 6175063"/>
              <a:gd name="connsiteY3452" fmla="*/ 4766429 h 5486400"/>
              <a:gd name="connsiteX3453" fmla="*/ 3546205 w 6175063"/>
              <a:gd name="connsiteY3453" fmla="*/ 4770778 h 5486400"/>
              <a:gd name="connsiteX3454" fmla="*/ 3543790 w 6175063"/>
              <a:gd name="connsiteY3454" fmla="*/ 4766429 h 5486400"/>
              <a:gd name="connsiteX3455" fmla="*/ 3538959 w 6175063"/>
              <a:gd name="connsiteY3455" fmla="*/ 4766429 h 5486400"/>
              <a:gd name="connsiteX3456" fmla="*/ 5128301 w 6175063"/>
              <a:gd name="connsiteY3456" fmla="*/ 4764587 h 5486400"/>
              <a:gd name="connsiteX3457" fmla="*/ 5123565 w 6175063"/>
              <a:gd name="connsiteY3457" fmla="*/ 4766956 h 5486400"/>
              <a:gd name="connsiteX3458" fmla="*/ 5128301 w 6175063"/>
              <a:gd name="connsiteY3458" fmla="*/ 4764587 h 5486400"/>
              <a:gd name="connsiteX3459" fmla="*/ 4315733 w 6175063"/>
              <a:gd name="connsiteY3459" fmla="*/ 4757734 h 5486400"/>
              <a:gd name="connsiteX3460" fmla="*/ 4325219 w 6175063"/>
              <a:gd name="connsiteY3460" fmla="*/ 4762243 h 5486400"/>
              <a:gd name="connsiteX3461" fmla="*/ 4334705 w 6175063"/>
              <a:gd name="connsiteY3461" fmla="*/ 4769006 h 5486400"/>
              <a:gd name="connsiteX3462" fmla="*/ 4339448 w 6175063"/>
              <a:gd name="connsiteY3462" fmla="*/ 4775769 h 5486400"/>
              <a:gd name="connsiteX3463" fmla="*/ 4337076 w 6175063"/>
              <a:gd name="connsiteY3463" fmla="*/ 4778023 h 5486400"/>
              <a:gd name="connsiteX3464" fmla="*/ 4332333 w 6175063"/>
              <a:gd name="connsiteY3464" fmla="*/ 4773514 h 5486400"/>
              <a:gd name="connsiteX3465" fmla="*/ 4327591 w 6175063"/>
              <a:gd name="connsiteY3465" fmla="*/ 4769006 h 5486400"/>
              <a:gd name="connsiteX3466" fmla="*/ 4318105 w 6175063"/>
              <a:gd name="connsiteY3466" fmla="*/ 4762243 h 5486400"/>
              <a:gd name="connsiteX3467" fmla="*/ 4315733 w 6175063"/>
              <a:gd name="connsiteY3467" fmla="*/ 4759989 h 5486400"/>
              <a:gd name="connsiteX3468" fmla="*/ 4315733 w 6175063"/>
              <a:gd name="connsiteY3468" fmla="*/ 4757734 h 5486400"/>
              <a:gd name="connsiteX3469" fmla="*/ 3754891 w 6175063"/>
              <a:gd name="connsiteY3469" fmla="*/ 4757734 h 5486400"/>
              <a:gd name="connsiteX3470" fmla="*/ 3747437 w 6175063"/>
              <a:gd name="connsiteY3470" fmla="*/ 4769122 h 5486400"/>
              <a:gd name="connsiteX3471" fmla="*/ 3737500 w 6175063"/>
              <a:gd name="connsiteY3471" fmla="*/ 4769122 h 5486400"/>
              <a:gd name="connsiteX3472" fmla="*/ 3754891 w 6175063"/>
              <a:gd name="connsiteY3472" fmla="*/ 4757734 h 5486400"/>
              <a:gd name="connsiteX3473" fmla="*/ 2025988 w 6175063"/>
              <a:gd name="connsiteY3473" fmla="*/ 4754836 h 5486400"/>
              <a:gd name="connsiteX3474" fmla="*/ 2028163 w 6175063"/>
              <a:gd name="connsiteY3474" fmla="*/ 4754836 h 5486400"/>
              <a:gd name="connsiteX3475" fmla="*/ 2036858 w 6175063"/>
              <a:gd name="connsiteY3475" fmla="*/ 4761357 h 5486400"/>
              <a:gd name="connsiteX3476" fmla="*/ 2039032 w 6175063"/>
              <a:gd name="connsiteY3476" fmla="*/ 4763531 h 5486400"/>
              <a:gd name="connsiteX3477" fmla="*/ 2034685 w 6175063"/>
              <a:gd name="connsiteY3477" fmla="*/ 4763531 h 5486400"/>
              <a:gd name="connsiteX3478" fmla="*/ 2030336 w 6175063"/>
              <a:gd name="connsiteY3478" fmla="*/ 4759183 h 5486400"/>
              <a:gd name="connsiteX3479" fmla="*/ 2030336 w 6175063"/>
              <a:gd name="connsiteY3479" fmla="*/ 4757009 h 5486400"/>
              <a:gd name="connsiteX3480" fmla="*/ 2025988 w 6175063"/>
              <a:gd name="connsiteY3480" fmla="*/ 4754836 h 5486400"/>
              <a:gd name="connsiteX3481" fmla="*/ 1671986 w 6175063"/>
              <a:gd name="connsiteY3481" fmla="*/ 4754836 h 5486400"/>
              <a:gd name="connsiteX3482" fmla="*/ 1667244 w 6175063"/>
              <a:gd name="connsiteY3482" fmla="*/ 4768748 h 5486400"/>
              <a:gd name="connsiteX3483" fmla="*/ 1664872 w 6175063"/>
              <a:gd name="connsiteY3483" fmla="*/ 4773386 h 5486400"/>
              <a:gd name="connsiteX3484" fmla="*/ 1660130 w 6175063"/>
              <a:gd name="connsiteY3484" fmla="*/ 4778023 h 5486400"/>
              <a:gd name="connsiteX3485" fmla="*/ 1655386 w 6175063"/>
              <a:gd name="connsiteY3485" fmla="*/ 4773386 h 5486400"/>
              <a:gd name="connsiteX3486" fmla="*/ 1650644 w 6175063"/>
              <a:gd name="connsiteY3486" fmla="*/ 4771067 h 5486400"/>
              <a:gd name="connsiteX3487" fmla="*/ 1650644 w 6175063"/>
              <a:gd name="connsiteY3487" fmla="*/ 4768748 h 5486400"/>
              <a:gd name="connsiteX3488" fmla="*/ 1657758 w 6175063"/>
              <a:gd name="connsiteY3488" fmla="*/ 4766429 h 5486400"/>
              <a:gd name="connsiteX3489" fmla="*/ 1667244 w 6175063"/>
              <a:gd name="connsiteY3489" fmla="*/ 4761792 h 5486400"/>
              <a:gd name="connsiteX3490" fmla="*/ 1671986 w 6175063"/>
              <a:gd name="connsiteY3490" fmla="*/ 4754836 h 5486400"/>
              <a:gd name="connsiteX3491" fmla="*/ 1618036 w 6175063"/>
              <a:gd name="connsiteY3491" fmla="*/ 4747589 h 5486400"/>
              <a:gd name="connsiteX3492" fmla="*/ 1620211 w 6175063"/>
              <a:gd name="connsiteY3492" fmla="*/ 4754421 h 5486400"/>
              <a:gd name="connsiteX3493" fmla="*/ 1620211 w 6175063"/>
              <a:gd name="connsiteY3493" fmla="*/ 4750442 h 5486400"/>
              <a:gd name="connsiteX3494" fmla="*/ 1620211 w 6175063"/>
              <a:gd name="connsiteY3494" fmla="*/ 4748002 h 5486400"/>
              <a:gd name="connsiteX3495" fmla="*/ 1620683 w 6175063"/>
              <a:gd name="connsiteY3495" fmla="*/ 4748002 h 5486400"/>
              <a:gd name="connsiteX3496" fmla="*/ 1623109 w 6175063"/>
              <a:gd name="connsiteY3496" fmla="*/ 4750125 h 5486400"/>
              <a:gd name="connsiteX3497" fmla="*/ 1623109 w 6175063"/>
              <a:gd name="connsiteY3497" fmla="*/ 4755198 h 5486400"/>
              <a:gd name="connsiteX3498" fmla="*/ 1620211 w 6175063"/>
              <a:gd name="connsiteY3498" fmla="*/ 4757734 h 5486400"/>
              <a:gd name="connsiteX3499" fmla="*/ 1620211 w 6175063"/>
              <a:gd name="connsiteY3499" fmla="*/ 4758976 h 5486400"/>
              <a:gd name="connsiteX3500" fmla="*/ 1620211 w 6175063"/>
              <a:gd name="connsiteY3500" fmla="*/ 4763531 h 5486400"/>
              <a:gd name="connsiteX3501" fmla="*/ 1618036 w 6175063"/>
              <a:gd name="connsiteY3501" fmla="*/ 4758976 h 5486400"/>
              <a:gd name="connsiteX3502" fmla="*/ 1615863 w 6175063"/>
              <a:gd name="connsiteY3502" fmla="*/ 4756699 h 5486400"/>
              <a:gd name="connsiteX3503" fmla="*/ 1618036 w 6175063"/>
              <a:gd name="connsiteY3503" fmla="*/ 4754421 h 5486400"/>
              <a:gd name="connsiteX3504" fmla="*/ 1618036 w 6175063"/>
              <a:gd name="connsiteY3504" fmla="*/ 4747589 h 5486400"/>
              <a:gd name="connsiteX3505" fmla="*/ 3772281 w 6175063"/>
              <a:gd name="connsiteY3505" fmla="*/ 4746141 h 5486400"/>
              <a:gd name="connsiteX3506" fmla="*/ 3775180 w 6175063"/>
              <a:gd name="connsiteY3506" fmla="*/ 4750489 h 5486400"/>
              <a:gd name="connsiteX3507" fmla="*/ 3769383 w 6175063"/>
              <a:gd name="connsiteY3507" fmla="*/ 4750489 h 5486400"/>
              <a:gd name="connsiteX3508" fmla="*/ 3772281 w 6175063"/>
              <a:gd name="connsiteY3508" fmla="*/ 4746141 h 5486400"/>
              <a:gd name="connsiteX3509" fmla="*/ 4293995 w 6175063"/>
              <a:gd name="connsiteY3509" fmla="*/ 4744691 h 5486400"/>
              <a:gd name="connsiteX3510" fmla="*/ 4299068 w 6175063"/>
              <a:gd name="connsiteY3510" fmla="*/ 4747106 h 5486400"/>
              <a:gd name="connsiteX3511" fmla="*/ 4304140 w 6175063"/>
              <a:gd name="connsiteY3511" fmla="*/ 4751937 h 5486400"/>
              <a:gd name="connsiteX3512" fmla="*/ 4299068 w 6175063"/>
              <a:gd name="connsiteY3512" fmla="*/ 4749522 h 5486400"/>
              <a:gd name="connsiteX3513" fmla="*/ 4293995 w 6175063"/>
              <a:gd name="connsiteY3513" fmla="*/ 4747106 h 5486400"/>
              <a:gd name="connsiteX3514" fmla="*/ 4293995 w 6175063"/>
              <a:gd name="connsiteY3514" fmla="*/ 4744691 h 5486400"/>
              <a:gd name="connsiteX3515" fmla="*/ 5524370 w 6175063"/>
              <a:gd name="connsiteY3515" fmla="*/ 4739861 h 5486400"/>
              <a:gd name="connsiteX3516" fmla="*/ 5540312 w 6175063"/>
              <a:gd name="connsiteY3516" fmla="*/ 4744692 h 5486400"/>
              <a:gd name="connsiteX3517" fmla="*/ 5524370 w 6175063"/>
              <a:gd name="connsiteY3517" fmla="*/ 4739861 h 5486400"/>
              <a:gd name="connsiteX3518" fmla="*/ 3782425 w 6175063"/>
              <a:gd name="connsiteY3518" fmla="*/ 4737445 h 5486400"/>
              <a:gd name="connsiteX3519" fmla="*/ 3778077 w 6175063"/>
              <a:gd name="connsiteY3519" fmla="*/ 4745054 h 5486400"/>
              <a:gd name="connsiteX3520" fmla="*/ 3773730 w 6175063"/>
              <a:gd name="connsiteY3520" fmla="*/ 4745054 h 5486400"/>
              <a:gd name="connsiteX3521" fmla="*/ 3782425 w 6175063"/>
              <a:gd name="connsiteY3521" fmla="*/ 4737445 h 5486400"/>
              <a:gd name="connsiteX3522" fmla="*/ 3832568 w 6175063"/>
              <a:gd name="connsiteY3522" fmla="*/ 4735996 h 5486400"/>
              <a:gd name="connsiteX3523" fmla="*/ 3837206 w 6175063"/>
              <a:gd name="connsiteY3523" fmla="*/ 4740706 h 5486400"/>
              <a:gd name="connsiteX3524" fmla="*/ 3844162 w 6175063"/>
              <a:gd name="connsiteY3524" fmla="*/ 4745416 h 5486400"/>
              <a:gd name="connsiteX3525" fmla="*/ 3851118 w 6175063"/>
              <a:gd name="connsiteY3525" fmla="*/ 4754836 h 5486400"/>
              <a:gd name="connsiteX3526" fmla="*/ 3841843 w 6175063"/>
              <a:gd name="connsiteY3526" fmla="*/ 4747771 h 5486400"/>
              <a:gd name="connsiteX3527" fmla="*/ 3834887 w 6175063"/>
              <a:gd name="connsiteY3527" fmla="*/ 4743060 h 5486400"/>
              <a:gd name="connsiteX3528" fmla="*/ 3837206 w 6175063"/>
              <a:gd name="connsiteY3528" fmla="*/ 4743060 h 5486400"/>
              <a:gd name="connsiteX3529" fmla="*/ 3832568 w 6175063"/>
              <a:gd name="connsiteY3529" fmla="*/ 4740706 h 5486400"/>
              <a:gd name="connsiteX3530" fmla="*/ 3832568 w 6175063"/>
              <a:gd name="connsiteY3530" fmla="*/ 4735996 h 5486400"/>
              <a:gd name="connsiteX3531" fmla="*/ 5547123 w 6175063"/>
              <a:gd name="connsiteY3531" fmla="*/ 4735789 h 5486400"/>
              <a:gd name="connsiteX3532" fmla="*/ 5559441 w 6175063"/>
              <a:gd name="connsiteY3532" fmla="*/ 4735789 h 5486400"/>
              <a:gd name="connsiteX3533" fmla="*/ 5547123 w 6175063"/>
              <a:gd name="connsiteY3533" fmla="*/ 4743242 h 5486400"/>
              <a:gd name="connsiteX3534" fmla="*/ 5547123 w 6175063"/>
              <a:gd name="connsiteY3534" fmla="*/ 4735789 h 5486400"/>
              <a:gd name="connsiteX3535" fmla="*/ 4281654 w 6175063"/>
              <a:gd name="connsiteY3535" fmla="*/ 4735564 h 5486400"/>
              <a:gd name="connsiteX3536" fmla="*/ 4282838 w 6175063"/>
              <a:gd name="connsiteY3536" fmla="*/ 4736156 h 5486400"/>
              <a:gd name="connsiteX3537" fmla="*/ 4285207 w 6175063"/>
              <a:gd name="connsiteY3537" fmla="*/ 4738525 h 5486400"/>
              <a:gd name="connsiteX3538" fmla="*/ 3821031 w 6175063"/>
              <a:gd name="connsiteY3538" fmla="*/ 4731418 h 5486400"/>
              <a:gd name="connsiteX3539" fmla="*/ 3823399 w 6175063"/>
              <a:gd name="connsiteY3539" fmla="*/ 4731418 h 5486400"/>
              <a:gd name="connsiteX3540" fmla="*/ 3823399 w 6175063"/>
              <a:gd name="connsiteY3540" fmla="*/ 4733786 h 5486400"/>
              <a:gd name="connsiteX3541" fmla="*/ 3821031 w 6175063"/>
              <a:gd name="connsiteY3541" fmla="*/ 4731418 h 5486400"/>
              <a:gd name="connsiteX3542" fmla="*/ 4285365 w 6175063"/>
              <a:gd name="connsiteY3542" fmla="*/ 4726431 h 5486400"/>
              <a:gd name="connsiteX3543" fmla="*/ 4299001 w 6175063"/>
              <a:gd name="connsiteY3543" fmla="*/ 4730779 h 5486400"/>
              <a:gd name="connsiteX3544" fmla="*/ 4301373 w 6175063"/>
              <a:gd name="connsiteY3544" fmla="*/ 4735416 h 5486400"/>
              <a:gd name="connsiteX3545" fmla="*/ 4308487 w 6175063"/>
              <a:gd name="connsiteY3545" fmla="*/ 4742372 h 5486400"/>
              <a:gd name="connsiteX3546" fmla="*/ 4308487 w 6175063"/>
              <a:gd name="connsiteY3546" fmla="*/ 4744691 h 5486400"/>
              <a:gd name="connsiteX3547" fmla="*/ 4301373 w 6175063"/>
              <a:gd name="connsiteY3547" fmla="*/ 4744691 h 5486400"/>
              <a:gd name="connsiteX3548" fmla="*/ 4289515 w 6175063"/>
              <a:gd name="connsiteY3548" fmla="*/ 4737735 h 5486400"/>
              <a:gd name="connsiteX3549" fmla="*/ 4284773 w 6175063"/>
              <a:gd name="connsiteY3549" fmla="*/ 4733097 h 5486400"/>
              <a:gd name="connsiteX3550" fmla="*/ 4282401 w 6175063"/>
              <a:gd name="connsiteY3550" fmla="*/ 4730779 h 5486400"/>
              <a:gd name="connsiteX3551" fmla="*/ 4285365 w 6175063"/>
              <a:gd name="connsiteY3551" fmla="*/ 4726431 h 5486400"/>
              <a:gd name="connsiteX3552" fmla="*/ 5547123 w 6175063"/>
              <a:gd name="connsiteY3552" fmla="*/ 4725852 h 5486400"/>
              <a:gd name="connsiteX3553" fmla="*/ 5569296 w 6175063"/>
              <a:gd name="connsiteY3553" fmla="*/ 4738273 h 5486400"/>
              <a:gd name="connsiteX3554" fmla="*/ 5564369 w 6175063"/>
              <a:gd name="connsiteY3554" fmla="*/ 4740758 h 5486400"/>
              <a:gd name="connsiteX3555" fmla="*/ 5559441 w 6175063"/>
              <a:gd name="connsiteY3555" fmla="*/ 4735789 h 5486400"/>
              <a:gd name="connsiteX3556" fmla="*/ 5547123 w 6175063"/>
              <a:gd name="connsiteY3556" fmla="*/ 4725852 h 5486400"/>
              <a:gd name="connsiteX3557" fmla="*/ 3728805 w 6175063"/>
              <a:gd name="connsiteY3557" fmla="*/ 4721505 h 5486400"/>
              <a:gd name="connsiteX3558" fmla="*/ 3737500 w 6175063"/>
              <a:gd name="connsiteY3558" fmla="*/ 4724041 h 5486400"/>
              <a:gd name="connsiteX3559" fmla="*/ 3728805 w 6175063"/>
              <a:gd name="connsiteY3559" fmla="*/ 4724041 h 5486400"/>
              <a:gd name="connsiteX3560" fmla="*/ 3728805 w 6175063"/>
              <a:gd name="connsiteY3560" fmla="*/ 4721505 h 5486400"/>
              <a:gd name="connsiteX3561" fmla="*/ 3747645 w 6175063"/>
              <a:gd name="connsiteY3561" fmla="*/ 4717156 h 5486400"/>
              <a:gd name="connsiteX3562" fmla="*/ 3743297 w 6175063"/>
              <a:gd name="connsiteY3562" fmla="*/ 4721987 h 5486400"/>
              <a:gd name="connsiteX3563" fmla="*/ 3743297 w 6175063"/>
              <a:gd name="connsiteY3563" fmla="*/ 4719572 h 5486400"/>
              <a:gd name="connsiteX3564" fmla="*/ 3747645 w 6175063"/>
              <a:gd name="connsiteY3564" fmla="*/ 4717156 h 5486400"/>
              <a:gd name="connsiteX3565" fmla="*/ 4221312 w 6175063"/>
              <a:gd name="connsiteY3565" fmla="*/ 4692520 h 5486400"/>
              <a:gd name="connsiteX3566" fmla="*/ 4223653 w 6175063"/>
              <a:gd name="connsiteY3566" fmla="*/ 4694875 h 5486400"/>
              <a:gd name="connsiteX3567" fmla="*/ 4228335 w 6175063"/>
              <a:gd name="connsiteY3567" fmla="*/ 4697230 h 5486400"/>
              <a:gd name="connsiteX3568" fmla="*/ 4242381 w 6175063"/>
              <a:gd name="connsiteY3568" fmla="*/ 4709004 h 5486400"/>
              <a:gd name="connsiteX3569" fmla="*/ 4242381 w 6175063"/>
              <a:gd name="connsiteY3569" fmla="*/ 4711360 h 5486400"/>
              <a:gd name="connsiteX3570" fmla="*/ 4240040 w 6175063"/>
              <a:gd name="connsiteY3570" fmla="*/ 4711360 h 5486400"/>
              <a:gd name="connsiteX3571" fmla="*/ 4230675 w 6175063"/>
              <a:gd name="connsiteY3571" fmla="*/ 4706650 h 5486400"/>
              <a:gd name="connsiteX3572" fmla="*/ 4225995 w 6175063"/>
              <a:gd name="connsiteY3572" fmla="*/ 4704295 h 5486400"/>
              <a:gd name="connsiteX3573" fmla="*/ 4225995 w 6175063"/>
              <a:gd name="connsiteY3573" fmla="*/ 4706650 h 5486400"/>
              <a:gd name="connsiteX3574" fmla="*/ 4221312 w 6175063"/>
              <a:gd name="connsiteY3574" fmla="*/ 4701940 h 5486400"/>
              <a:gd name="connsiteX3575" fmla="*/ 4223653 w 6175063"/>
              <a:gd name="connsiteY3575" fmla="*/ 4701940 h 5486400"/>
              <a:gd name="connsiteX3576" fmla="*/ 4221312 w 6175063"/>
              <a:gd name="connsiteY3576" fmla="*/ 4692520 h 5486400"/>
              <a:gd name="connsiteX3577" fmla="*/ 1467765 w 6175063"/>
              <a:gd name="connsiteY3577" fmla="*/ 4688194 h 5486400"/>
              <a:gd name="connsiteX3578" fmla="*/ 1468936 w 6175063"/>
              <a:gd name="connsiteY3578" fmla="*/ 4689078 h 5486400"/>
              <a:gd name="connsiteX3579" fmla="*/ 1473618 w 6175063"/>
              <a:gd name="connsiteY3579" fmla="*/ 4691432 h 5486400"/>
              <a:gd name="connsiteX3580" fmla="*/ 1482982 w 6175063"/>
              <a:gd name="connsiteY3580" fmla="*/ 4693788 h 5486400"/>
              <a:gd name="connsiteX3581" fmla="*/ 1492347 w 6175063"/>
              <a:gd name="connsiteY3581" fmla="*/ 4693788 h 5486400"/>
              <a:gd name="connsiteX3582" fmla="*/ 1494687 w 6175063"/>
              <a:gd name="connsiteY3582" fmla="*/ 4693788 h 5486400"/>
              <a:gd name="connsiteX3583" fmla="*/ 1497029 w 6175063"/>
              <a:gd name="connsiteY3583" fmla="*/ 4698498 h 5486400"/>
              <a:gd name="connsiteX3584" fmla="*/ 1497029 w 6175063"/>
              <a:gd name="connsiteY3584" fmla="*/ 4700852 h 5486400"/>
              <a:gd name="connsiteX3585" fmla="*/ 1492347 w 6175063"/>
              <a:gd name="connsiteY3585" fmla="*/ 4705563 h 5486400"/>
              <a:gd name="connsiteX3586" fmla="*/ 1490005 w 6175063"/>
              <a:gd name="connsiteY3586" fmla="*/ 4705563 h 5486400"/>
              <a:gd name="connsiteX3587" fmla="*/ 1473618 w 6175063"/>
              <a:gd name="connsiteY3587" fmla="*/ 4698498 h 5486400"/>
              <a:gd name="connsiteX3588" fmla="*/ 1466595 w 6175063"/>
              <a:gd name="connsiteY3588" fmla="*/ 4689078 h 5486400"/>
              <a:gd name="connsiteX3589" fmla="*/ 1467765 w 6175063"/>
              <a:gd name="connsiteY3589" fmla="*/ 4688194 h 5486400"/>
              <a:gd name="connsiteX3590" fmla="*/ 4211791 w 6175063"/>
              <a:gd name="connsiteY3590" fmla="*/ 4684032 h 5486400"/>
              <a:gd name="connsiteX3591" fmla="*/ 4216528 w 6175063"/>
              <a:gd name="connsiteY3591" fmla="*/ 4686401 h 5486400"/>
              <a:gd name="connsiteX3592" fmla="*/ 4216528 w 6175063"/>
              <a:gd name="connsiteY3592" fmla="*/ 4684032 h 5486400"/>
              <a:gd name="connsiteX3593" fmla="*/ 4223633 w 6175063"/>
              <a:gd name="connsiteY3593" fmla="*/ 4688770 h 5486400"/>
              <a:gd name="connsiteX3594" fmla="*/ 4235474 w 6175063"/>
              <a:gd name="connsiteY3594" fmla="*/ 4695879 h 5486400"/>
              <a:gd name="connsiteX3595" fmla="*/ 4237842 w 6175063"/>
              <a:gd name="connsiteY3595" fmla="*/ 4695879 h 5486400"/>
              <a:gd name="connsiteX3596" fmla="*/ 4242578 w 6175063"/>
              <a:gd name="connsiteY3596" fmla="*/ 4700617 h 5486400"/>
              <a:gd name="connsiteX3597" fmla="*/ 4242578 w 6175063"/>
              <a:gd name="connsiteY3597" fmla="*/ 4702987 h 5486400"/>
              <a:gd name="connsiteX3598" fmla="*/ 4261524 w 6175063"/>
              <a:gd name="connsiteY3598" fmla="*/ 4717202 h 5486400"/>
              <a:gd name="connsiteX3599" fmla="*/ 4261524 w 6175063"/>
              <a:gd name="connsiteY3599" fmla="*/ 4719571 h 5486400"/>
              <a:gd name="connsiteX3600" fmla="*/ 4263893 w 6175063"/>
              <a:gd name="connsiteY3600" fmla="*/ 4721940 h 5486400"/>
              <a:gd name="connsiteX3601" fmla="*/ 4270997 w 6175063"/>
              <a:gd name="connsiteY3601" fmla="*/ 4726679 h 5486400"/>
              <a:gd name="connsiteX3602" fmla="*/ 4281654 w 6175063"/>
              <a:gd name="connsiteY3602" fmla="*/ 4735564 h 5486400"/>
              <a:gd name="connsiteX3603" fmla="*/ 4273366 w 6175063"/>
              <a:gd name="connsiteY3603" fmla="*/ 4731418 h 5486400"/>
              <a:gd name="connsiteX3604" fmla="*/ 4263893 w 6175063"/>
              <a:gd name="connsiteY3604" fmla="*/ 4724310 h 5486400"/>
              <a:gd name="connsiteX3605" fmla="*/ 4252051 w 6175063"/>
              <a:gd name="connsiteY3605" fmla="*/ 4714832 h 5486400"/>
              <a:gd name="connsiteX3606" fmla="*/ 4247315 w 6175063"/>
              <a:gd name="connsiteY3606" fmla="*/ 4712463 h 5486400"/>
              <a:gd name="connsiteX3607" fmla="*/ 4240210 w 6175063"/>
              <a:gd name="connsiteY3607" fmla="*/ 4705356 h 5486400"/>
              <a:gd name="connsiteX3608" fmla="*/ 4230737 w 6175063"/>
              <a:gd name="connsiteY3608" fmla="*/ 4695879 h 5486400"/>
              <a:gd name="connsiteX3609" fmla="*/ 4211791 w 6175063"/>
              <a:gd name="connsiteY3609" fmla="*/ 4684032 h 5486400"/>
              <a:gd name="connsiteX3610" fmla="*/ 4207529 w 6175063"/>
              <a:gd name="connsiteY3610" fmla="*/ 4681189 h 5486400"/>
              <a:gd name="connsiteX3611" fmla="*/ 4211791 w 6175063"/>
              <a:gd name="connsiteY3611" fmla="*/ 4684032 h 5486400"/>
              <a:gd name="connsiteX3612" fmla="*/ 4207055 w 6175063"/>
              <a:gd name="connsiteY3612" fmla="*/ 4681663 h 5486400"/>
              <a:gd name="connsiteX3613" fmla="*/ 1933543 w 6175063"/>
              <a:gd name="connsiteY3613" fmla="*/ 4669817 h 5486400"/>
              <a:gd name="connsiteX3614" fmla="*/ 1938279 w 6175063"/>
              <a:gd name="connsiteY3614" fmla="*/ 4672186 h 5486400"/>
              <a:gd name="connsiteX3615" fmla="*/ 1935911 w 6175063"/>
              <a:gd name="connsiteY3615" fmla="*/ 4669817 h 5486400"/>
              <a:gd name="connsiteX3616" fmla="*/ 1933543 w 6175063"/>
              <a:gd name="connsiteY3616" fmla="*/ 4669817 h 5486400"/>
              <a:gd name="connsiteX3617" fmla="*/ 5391043 w 6175063"/>
              <a:gd name="connsiteY3617" fmla="*/ 4669333 h 5486400"/>
              <a:gd name="connsiteX3618" fmla="*/ 5386696 w 6175063"/>
              <a:gd name="connsiteY3618" fmla="*/ 4673681 h 5486400"/>
              <a:gd name="connsiteX3619" fmla="*/ 5384521 w 6175063"/>
              <a:gd name="connsiteY3619" fmla="*/ 4671508 h 5486400"/>
              <a:gd name="connsiteX3620" fmla="*/ 5391043 w 6175063"/>
              <a:gd name="connsiteY3620" fmla="*/ 4669333 h 5486400"/>
              <a:gd name="connsiteX3621" fmla="*/ 1468527 w 6175063"/>
              <a:gd name="connsiteY3621" fmla="*/ 4660637 h 5486400"/>
              <a:gd name="connsiteX3622" fmla="*/ 1470942 w 6175063"/>
              <a:gd name="connsiteY3622" fmla="*/ 4665274 h 5486400"/>
              <a:gd name="connsiteX3623" fmla="*/ 1475773 w 6175063"/>
              <a:gd name="connsiteY3623" fmla="*/ 4669912 h 5486400"/>
              <a:gd name="connsiteX3624" fmla="*/ 1475773 w 6175063"/>
              <a:gd name="connsiteY3624" fmla="*/ 4674549 h 5486400"/>
              <a:gd name="connsiteX3625" fmla="*/ 1473358 w 6175063"/>
              <a:gd name="connsiteY3625" fmla="*/ 4676868 h 5486400"/>
              <a:gd name="connsiteX3626" fmla="*/ 1475773 w 6175063"/>
              <a:gd name="connsiteY3626" fmla="*/ 4681506 h 5486400"/>
              <a:gd name="connsiteX3627" fmla="*/ 1470942 w 6175063"/>
              <a:gd name="connsiteY3627" fmla="*/ 4681506 h 5486400"/>
              <a:gd name="connsiteX3628" fmla="*/ 1468527 w 6175063"/>
              <a:gd name="connsiteY3628" fmla="*/ 4683824 h 5486400"/>
              <a:gd name="connsiteX3629" fmla="*/ 1466112 w 6175063"/>
              <a:gd name="connsiteY3629" fmla="*/ 4672231 h 5486400"/>
              <a:gd name="connsiteX3630" fmla="*/ 1466112 w 6175063"/>
              <a:gd name="connsiteY3630" fmla="*/ 4662956 h 5486400"/>
              <a:gd name="connsiteX3631" fmla="*/ 1468527 w 6175063"/>
              <a:gd name="connsiteY3631" fmla="*/ 4660637 h 5486400"/>
              <a:gd name="connsiteX3632" fmla="*/ 1384896 w 6175063"/>
              <a:gd name="connsiteY3632" fmla="*/ 4651151 h 5486400"/>
              <a:gd name="connsiteX3633" fmla="*/ 1391236 w 6175063"/>
              <a:gd name="connsiteY3633" fmla="*/ 4654709 h 5486400"/>
              <a:gd name="connsiteX3634" fmla="*/ 1396067 w 6175063"/>
              <a:gd name="connsiteY3634" fmla="*/ 4659451 h 5486400"/>
              <a:gd name="connsiteX3635" fmla="*/ 1398482 w 6175063"/>
              <a:gd name="connsiteY3635" fmla="*/ 4671309 h 5486400"/>
              <a:gd name="connsiteX3636" fmla="*/ 1398482 w 6175063"/>
              <a:gd name="connsiteY3636" fmla="*/ 4673680 h 5486400"/>
              <a:gd name="connsiteX3637" fmla="*/ 1393651 w 6175063"/>
              <a:gd name="connsiteY3637" fmla="*/ 4668937 h 5486400"/>
              <a:gd name="connsiteX3638" fmla="*/ 1393651 w 6175063"/>
              <a:gd name="connsiteY3638" fmla="*/ 4666566 h 5486400"/>
              <a:gd name="connsiteX3639" fmla="*/ 1383990 w 6175063"/>
              <a:gd name="connsiteY3639" fmla="*/ 4661823 h 5486400"/>
              <a:gd name="connsiteX3640" fmla="*/ 1383990 w 6175063"/>
              <a:gd name="connsiteY3640" fmla="*/ 4654709 h 5486400"/>
              <a:gd name="connsiteX3641" fmla="*/ 1384896 w 6175063"/>
              <a:gd name="connsiteY3641" fmla="*/ 4651151 h 5486400"/>
              <a:gd name="connsiteX3642" fmla="*/ 1373846 w 6175063"/>
              <a:gd name="connsiteY3642" fmla="*/ 4640348 h 5486400"/>
              <a:gd name="connsiteX3643" fmla="*/ 1369015 w 6175063"/>
              <a:gd name="connsiteY3643" fmla="*/ 4653391 h 5486400"/>
              <a:gd name="connsiteX3644" fmla="*/ 1359354 w 6175063"/>
              <a:gd name="connsiteY3644" fmla="*/ 4645565 h 5486400"/>
              <a:gd name="connsiteX3645" fmla="*/ 1371430 w 6175063"/>
              <a:gd name="connsiteY3645" fmla="*/ 4645565 h 5486400"/>
              <a:gd name="connsiteX3646" fmla="*/ 1373846 w 6175063"/>
              <a:gd name="connsiteY3646" fmla="*/ 4640348 h 5486400"/>
              <a:gd name="connsiteX3647" fmla="*/ 1387976 w 6175063"/>
              <a:gd name="connsiteY3647" fmla="*/ 4628755 h 5486400"/>
              <a:gd name="connsiteX3648" fmla="*/ 1392686 w 6175063"/>
              <a:gd name="connsiteY3648" fmla="*/ 4631290 h 5486400"/>
              <a:gd name="connsiteX3649" fmla="*/ 1392686 w 6175063"/>
              <a:gd name="connsiteY3649" fmla="*/ 4633826 h 5486400"/>
              <a:gd name="connsiteX3650" fmla="*/ 1385621 w 6175063"/>
              <a:gd name="connsiteY3650" fmla="*/ 4636363 h 5486400"/>
              <a:gd name="connsiteX3651" fmla="*/ 1373846 w 6175063"/>
              <a:gd name="connsiteY3651" fmla="*/ 4631290 h 5486400"/>
              <a:gd name="connsiteX3652" fmla="*/ 1378556 w 6175063"/>
              <a:gd name="connsiteY3652" fmla="*/ 4631290 h 5486400"/>
              <a:gd name="connsiteX3653" fmla="*/ 1385621 w 6175063"/>
              <a:gd name="connsiteY3653" fmla="*/ 4633826 h 5486400"/>
              <a:gd name="connsiteX3654" fmla="*/ 1387976 w 6175063"/>
              <a:gd name="connsiteY3654" fmla="*/ 4628755 h 5486400"/>
              <a:gd name="connsiteX3655" fmla="*/ 1360513 w 6175063"/>
              <a:gd name="connsiteY3655" fmla="*/ 4628755 h 5486400"/>
              <a:gd name="connsiteX3656" fmla="*/ 1365151 w 6175063"/>
              <a:gd name="connsiteY3656" fmla="*/ 4633826 h 5486400"/>
              <a:gd name="connsiteX3657" fmla="*/ 1365151 w 6175063"/>
              <a:gd name="connsiteY3657" fmla="*/ 4636363 h 5486400"/>
              <a:gd name="connsiteX3658" fmla="*/ 1360513 w 6175063"/>
              <a:gd name="connsiteY3658" fmla="*/ 4636363 h 5486400"/>
              <a:gd name="connsiteX3659" fmla="*/ 1360513 w 6175063"/>
              <a:gd name="connsiteY3659" fmla="*/ 4638899 h 5486400"/>
              <a:gd name="connsiteX3660" fmla="*/ 1355876 w 6175063"/>
              <a:gd name="connsiteY3660" fmla="*/ 4636363 h 5486400"/>
              <a:gd name="connsiteX3661" fmla="*/ 1353557 w 6175063"/>
              <a:gd name="connsiteY3661" fmla="*/ 4631290 h 5486400"/>
              <a:gd name="connsiteX3662" fmla="*/ 1360513 w 6175063"/>
              <a:gd name="connsiteY3662" fmla="*/ 4628755 h 5486400"/>
              <a:gd name="connsiteX3663" fmla="*/ 5312787 w 6175063"/>
              <a:gd name="connsiteY3663" fmla="*/ 4622379 h 5486400"/>
              <a:gd name="connsiteX3664" fmla="*/ 5312787 w 6175063"/>
              <a:gd name="connsiteY3664" fmla="*/ 4627016 h 5486400"/>
              <a:gd name="connsiteX3665" fmla="*/ 5305723 w 6175063"/>
              <a:gd name="connsiteY3665" fmla="*/ 4627016 h 5486400"/>
              <a:gd name="connsiteX3666" fmla="*/ 5303367 w 6175063"/>
              <a:gd name="connsiteY3666" fmla="*/ 4631654 h 5486400"/>
              <a:gd name="connsiteX3667" fmla="*/ 5293947 w 6175063"/>
              <a:gd name="connsiteY3667" fmla="*/ 4631654 h 5486400"/>
              <a:gd name="connsiteX3668" fmla="*/ 5312787 w 6175063"/>
              <a:gd name="connsiteY3668" fmla="*/ 4622379 h 5486400"/>
              <a:gd name="connsiteX3669" fmla="*/ 5340943 w 6175063"/>
              <a:gd name="connsiteY3669" fmla="*/ 4612814 h 5486400"/>
              <a:gd name="connsiteX3670" fmla="*/ 5336388 w 6175063"/>
              <a:gd name="connsiteY3670" fmla="*/ 4619837 h 5486400"/>
              <a:gd name="connsiteX3671" fmla="*/ 5343220 w 6175063"/>
              <a:gd name="connsiteY3671" fmla="*/ 4619837 h 5486400"/>
              <a:gd name="connsiteX3672" fmla="*/ 5334111 w 6175063"/>
              <a:gd name="connsiteY3672" fmla="*/ 4633883 h 5486400"/>
              <a:gd name="connsiteX3673" fmla="*/ 5311337 w 6175063"/>
              <a:gd name="connsiteY3673" fmla="*/ 4631542 h 5486400"/>
              <a:gd name="connsiteX3674" fmla="*/ 5340943 w 6175063"/>
              <a:gd name="connsiteY3674" fmla="*/ 4612814 h 5486400"/>
              <a:gd name="connsiteX3675" fmla="*/ 5279455 w 6175063"/>
              <a:gd name="connsiteY3675" fmla="*/ 4612331 h 5486400"/>
              <a:gd name="connsiteX3676" fmla="*/ 5275107 w 6175063"/>
              <a:gd name="connsiteY3676" fmla="*/ 4617162 h 5486400"/>
              <a:gd name="connsiteX3677" fmla="*/ 5279455 w 6175063"/>
              <a:gd name="connsiteY3677" fmla="*/ 4612331 h 5486400"/>
              <a:gd name="connsiteX3678" fmla="*/ 5272763 w 6175063"/>
              <a:gd name="connsiteY3678" fmla="*/ 4603477 h 5486400"/>
              <a:gd name="connsiteX3679" fmla="*/ 5277499 w 6175063"/>
              <a:gd name="connsiteY3679" fmla="*/ 4603477 h 5486400"/>
              <a:gd name="connsiteX3680" fmla="*/ 5268027 w 6175063"/>
              <a:gd name="connsiteY3680" fmla="*/ 4620062 h 5486400"/>
              <a:gd name="connsiteX3681" fmla="*/ 5263291 w 6175063"/>
              <a:gd name="connsiteY3681" fmla="*/ 4615323 h 5486400"/>
              <a:gd name="connsiteX3682" fmla="*/ 5270395 w 6175063"/>
              <a:gd name="connsiteY3682" fmla="*/ 4608216 h 5486400"/>
              <a:gd name="connsiteX3683" fmla="*/ 5272763 w 6175063"/>
              <a:gd name="connsiteY3683" fmla="*/ 4603477 h 5486400"/>
              <a:gd name="connsiteX3684" fmla="*/ 5286701 w 6175063"/>
              <a:gd name="connsiteY3684" fmla="*/ 4593974 h 5486400"/>
              <a:gd name="connsiteX3685" fmla="*/ 5286701 w 6175063"/>
              <a:gd name="connsiteY3685" fmla="*/ 4600931 h 5486400"/>
              <a:gd name="connsiteX3686" fmla="*/ 5267861 w 6175063"/>
              <a:gd name="connsiteY3686" fmla="*/ 4598612 h 5486400"/>
              <a:gd name="connsiteX3687" fmla="*/ 5286701 w 6175063"/>
              <a:gd name="connsiteY3687" fmla="*/ 4593974 h 5486400"/>
              <a:gd name="connsiteX3688" fmla="*/ 5235254 w 6175063"/>
              <a:gd name="connsiteY3688" fmla="*/ 4586728 h 5486400"/>
              <a:gd name="connsiteX3689" fmla="*/ 5239965 w 6175063"/>
              <a:gd name="connsiteY3689" fmla="*/ 4593974 h 5486400"/>
              <a:gd name="connsiteX3690" fmla="*/ 5237609 w 6175063"/>
              <a:gd name="connsiteY3690" fmla="*/ 4596390 h 5486400"/>
              <a:gd name="connsiteX3691" fmla="*/ 5244674 w 6175063"/>
              <a:gd name="connsiteY3691" fmla="*/ 4596390 h 5486400"/>
              <a:gd name="connsiteX3692" fmla="*/ 5232899 w 6175063"/>
              <a:gd name="connsiteY3692" fmla="*/ 4598805 h 5486400"/>
              <a:gd name="connsiteX3693" fmla="*/ 5225834 w 6175063"/>
              <a:gd name="connsiteY3693" fmla="*/ 4591559 h 5486400"/>
              <a:gd name="connsiteX3694" fmla="*/ 5235254 w 6175063"/>
              <a:gd name="connsiteY3694" fmla="*/ 4586728 h 5486400"/>
              <a:gd name="connsiteX3695" fmla="*/ 1293007 w 6175063"/>
              <a:gd name="connsiteY3695" fmla="*/ 4581535 h 5486400"/>
              <a:gd name="connsiteX3696" fmla="*/ 1295951 w 6175063"/>
              <a:gd name="connsiteY3696" fmla="*/ 4581828 h 5486400"/>
              <a:gd name="connsiteX3697" fmla="*/ 1300661 w 6175063"/>
              <a:gd name="connsiteY3697" fmla="*/ 4584174 h 5486400"/>
              <a:gd name="connsiteX3698" fmla="*/ 1307727 w 6175063"/>
              <a:gd name="connsiteY3698" fmla="*/ 4591213 h 5486400"/>
              <a:gd name="connsiteX3699" fmla="*/ 1314790 w 6175063"/>
              <a:gd name="connsiteY3699" fmla="*/ 4593559 h 5486400"/>
              <a:gd name="connsiteX3700" fmla="*/ 1317147 w 6175063"/>
              <a:gd name="connsiteY3700" fmla="*/ 4593559 h 5486400"/>
              <a:gd name="connsiteX3701" fmla="*/ 1319500 w 6175063"/>
              <a:gd name="connsiteY3701" fmla="*/ 4598252 h 5486400"/>
              <a:gd name="connsiteX3702" fmla="*/ 1326565 w 6175063"/>
              <a:gd name="connsiteY3702" fmla="*/ 4607638 h 5486400"/>
              <a:gd name="connsiteX3703" fmla="*/ 1331275 w 6175063"/>
              <a:gd name="connsiteY3703" fmla="*/ 4609984 h 5486400"/>
              <a:gd name="connsiteX3704" fmla="*/ 1335985 w 6175063"/>
              <a:gd name="connsiteY3704" fmla="*/ 4605291 h 5486400"/>
              <a:gd name="connsiteX3705" fmla="*/ 1345405 w 6175063"/>
              <a:gd name="connsiteY3705" fmla="*/ 4624061 h 5486400"/>
              <a:gd name="connsiteX3706" fmla="*/ 1345405 w 6175063"/>
              <a:gd name="connsiteY3706" fmla="*/ 4628755 h 5486400"/>
              <a:gd name="connsiteX3707" fmla="*/ 1340695 w 6175063"/>
              <a:gd name="connsiteY3707" fmla="*/ 4624061 h 5486400"/>
              <a:gd name="connsiteX3708" fmla="*/ 1333631 w 6175063"/>
              <a:gd name="connsiteY3708" fmla="*/ 4619369 h 5486400"/>
              <a:gd name="connsiteX3709" fmla="*/ 1319500 w 6175063"/>
              <a:gd name="connsiteY3709" fmla="*/ 4607638 h 5486400"/>
              <a:gd name="connsiteX3710" fmla="*/ 1317147 w 6175063"/>
              <a:gd name="connsiteY3710" fmla="*/ 4607638 h 5486400"/>
              <a:gd name="connsiteX3711" fmla="*/ 1312435 w 6175063"/>
              <a:gd name="connsiteY3711" fmla="*/ 4607638 h 5486400"/>
              <a:gd name="connsiteX3712" fmla="*/ 1314790 w 6175063"/>
              <a:gd name="connsiteY3712" fmla="*/ 4600598 h 5486400"/>
              <a:gd name="connsiteX3713" fmla="*/ 1303015 w 6175063"/>
              <a:gd name="connsiteY3713" fmla="*/ 4595905 h 5486400"/>
              <a:gd name="connsiteX3714" fmla="*/ 1293597 w 6175063"/>
              <a:gd name="connsiteY3714" fmla="*/ 4586520 h 5486400"/>
              <a:gd name="connsiteX3715" fmla="*/ 1293007 w 6175063"/>
              <a:gd name="connsiteY3715" fmla="*/ 4581535 h 5486400"/>
              <a:gd name="connsiteX3716" fmla="*/ 5507705 w 6175063"/>
              <a:gd name="connsiteY3716" fmla="*/ 4576644 h 5486400"/>
              <a:gd name="connsiteX3717" fmla="*/ 5511328 w 6175063"/>
              <a:gd name="connsiteY3717" fmla="*/ 4577550 h 5486400"/>
              <a:gd name="connsiteX3718" fmla="*/ 5511328 w 6175063"/>
              <a:gd name="connsiteY3718" fmla="*/ 4582381 h 5486400"/>
              <a:gd name="connsiteX3719" fmla="*/ 5505531 w 6175063"/>
              <a:gd name="connsiteY3719" fmla="*/ 4577550 h 5486400"/>
              <a:gd name="connsiteX3720" fmla="*/ 5507705 w 6175063"/>
              <a:gd name="connsiteY3720" fmla="*/ 4576644 h 5486400"/>
              <a:gd name="connsiteX3721" fmla="*/ 5408053 w 6175063"/>
              <a:gd name="connsiteY3721" fmla="*/ 4574614 h 5486400"/>
              <a:gd name="connsiteX3722" fmla="*/ 5438792 w 6175063"/>
              <a:gd name="connsiteY3722" fmla="*/ 4596018 h 5486400"/>
              <a:gd name="connsiteX3723" fmla="*/ 5445885 w 6175063"/>
              <a:gd name="connsiteY3723" fmla="*/ 4615044 h 5486400"/>
              <a:gd name="connsiteX3724" fmla="*/ 5460072 w 6175063"/>
              <a:gd name="connsiteY3724" fmla="*/ 4624556 h 5486400"/>
              <a:gd name="connsiteX3725" fmla="*/ 5450613 w 6175063"/>
              <a:gd name="connsiteY3725" fmla="*/ 4629312 h 5486400"/>
              <a:gd name="connsiteX3726" fmla="*/ 5450613 w 6175063"/>
              <a:gd name="connsiteY3726" fmla="*/ 4636447 h 5486400"/>
              <a:gd name="connsiteX3727" fmla="*/ 5471895 w 6175063"/>
              <a:gd name="connsiteY3727" fmla="*/ 4638825 h 5486400"/>
              <a:gd name="connsiteX3728" fmla="*/ 5467165 w 6175063"/>
              <a:gd name="connsiteY3728" fmla="*/ 4643582 h 5486400"/>
              <a:gd name="connsiteX3729" fmla="*/ 5486081 w 6175063"/>
              <a:gd name="connsiteY3729" fmla="*/ 4655473 h 5486400"/>
              <a:gd name="connsiteX3730" fmla="*/ 5483717 w 6175063"/>
              <a:gd name="connsiteY3730" fmla="*/ 4660229 h 5486400"/>
              <a:gd name="connsiteX3731" fmla="*/ 5481353 w 6175063"/>
              <a:gd name="connsiteY3731" fmla="*/ 4674498 h 5486400"/>
              <a:gd name="connsiteX3732" fmla="*/ 5497904 w 6175063"/>
              <a:gd name="connsiteY3732" fmla="*/ 4672120 h 5486400"/>
              <a:gd name="connsiteX3733" fmla="*/ 5488447 w 6175063"/>
              <a:gd name="connsiteY3733" fmla="*/ 4681632 h 5486400"/>
              <a:gd name="connsiteX3734" fmla="*/ 5493175 w 6175063"/>
              <a:gd name="connsiteY3734" fmla="*/ 4686389 h 5486400"/>
              <a:gd name="connsiteX3735" fmla="*/ 5481353 w 6175063"/>
              <a:gd name="connsiteY3735" fmla="*/ 4691146 h 5486400"/>
              <a:gd name="connsiteX3736" fmla="*/ 5504998 w 6175063"/>
              <a:gd name="connsiteY3736" fmla="*/ 4691146 h 5486400"/>
              <a:gd name="connsiteX3737" fmla="*/ 5523914 w 6175063"/>
              <a:gd name="connsiteY3737" fmla="*/ 4693524 h 5486400"/>
              <a:gd name="connsiteX3738" fmla="*/ 5528643 w 6175063"/>
              <a:gd name="connsiteY3738" fmla="*/ 4695902 h 5486400"/>
              <a:gd name="connsiteX3739" fmla="*/ 5519184 w 6175063"/>
              <a:gd name="connsiteY3739" fmla="*/ 4707793 h 5486400"/>
              <a:gd name="connsiteX3740" fmla="*/ 5523914 w 6175063"/>
              <a:gd name="connsiteY3740" fmla="*/ 4714927 h 5486400"/>
              <a:gd name="connsiteX3741" fmla="*/ 5531007 w 6175063"/>
              <a:gd name="connsiteY3741" fmla="*/ 4712549 h 5486400"/>
              <a:gd name="connsiteX3742" fmla="*/ 5535735 w 6175063"/>
              <a:gd name="connsiteY3742" fmla="*/ 4724439 h 5486400"/>
              <a:gd name="connsiteX3743" fmla="*/ 5547559 w 6175063"/>
              <a:gd name="connsiteY3743" fmla="*/ 4719683 h 5486400"/>
              <a:gd name="connsiteX3744" fmla="*/ 5512091 w 6175063"/>
              <a:gd name="connsiteY3744" fmla="*/ 4736331 h 5486400"/>
              <a:gd name="connsiteX3745" fmla="*/ 5512091 w 6175063"/>
              <a:gd name="connsiteY3745" fmla="*/ 4745844 h 5486400"/>
              <a:gd name="connsiteX3746" fmla="*/ 5509727 w 6175063"/>
              <a:gd name="connsiteY3746" fmla="*/ 4736331 h 5486400"/>
              <a:gd name="connsiteX3747" fmla="*/ 5500268 w 6175063"/>
              <a:gd name="connsiteY3747" fmla="*/ 4738709 h 5486400"/>
              <a:gd name="connsiteX3748" fmla="*/ 5500268 w 6175063"/>
              <a:gd name="connsiteY3748" fmla="*/ 4729197 h 5486400"/>
              <a:gd name="connsiteX3749" fmla="*/ 5495539 w 6175063"/>
              <a:gd name="connsiteY3749" fmla="*/ 4736331 h 5486400"/>
              <a:gd name="connsiteX3750" fmla="*/ 5483717 w 6175063"/>
              <a:gd name="connsiteY3750" fmla="*/ 4736331 h 5486400"/>
              <a:gd name="connsiteX3751" fmla="*/ 5478988 w 6175063"/>
              <a:gd name="connsiteY3751" fmla="*/ 4741087 h 5486400"/>
              <a:gd name="connsiteX3752" fmla="*/ 5495539 w 6175063"/>
              <a:gd name="connsiteY3752" fmla="*/ 4724439 h 5486400"/>
              <a:gd name="connsiteX3753" fmla="*/ 5471895 w 6175063"/>
              <a:gd name="connsiteY3753" fmla="*/ 4731575 h 5486400"/>
              <a:gd name="connsiteX3754" fmla="*/ 5431697 w 6175063"/>
              <a:gd name="connsiteY3754" fmla="*/ 4741087 h 5486400"/>
              <a:gd name="connsiteX3755" fmla="*/ 5448249 w 6175063"/>
              <a:gd name="connsiteY3755" fmla="*/ 4741087 h 5486400"/>
              <a:gd name="connsiteX3756" fmla="*/ 5419876 w 6175063"/>
              <a:gd name="connsiteY3756" fmla="*/ 4750600 h 5486400"/>
              <a:gd name="connsiteX3757" fmla="*/ 5400960 w 6175063"/>
              <a:gd name="connsiteY3757" fmla="*/ 4743465 h 5486400"/>
              <a:gd name="connsiteX3758" fmla="*/ 5370221 w 6175063"/>
              <a:gd name="connsiteY3758" fmla="*/ 4757734 h 5486400"/>
              <a:gd name="connsiteX3759" fmla="*/ 5374950 w 6175063"/>
              <a:gd name="connsiteY3759" fmla="*/ 4743465 h 5486400"/>
              <a:gd name="connsiteX3760" fmla="*/ 5370221 w 6175063"/>
              <a:gd name="connsiteY3760" fmla="*/ 4743465 h 5486400"/>
              <a:gd name="connsiteX3761" fmla="*/ 5400960 w 6175063"/>
              <a:gd name="connsiteY3761" fmla="*/ 4722061 h 5486400"/>
              <a:gd name="connsiteX3762" fmla="*/ 5434062 w 6175063"/>
              <a:gd name="connsiteY3762" fmla="*/ 4707793 h 5486400"/>
              <a:gd name="connsiteX3763" fmla="*/ 5457707 w 6175063"/>
              <a:gd name="connsiteY3763" fmla="*/ 4686389 h 5486400"/>
              <a:gd name="connsiteX3764" fmla="*/ 5441156 w 6175063"/>
              <a:gd name="connsiteY3764" fmla="*/ 4672120 h 5486400"/>
              <a:gd name="connsiteX3765" fmla="*/ 5450613 w 6175063"/>
              <a:gd name="connsiteY3765" fmla="*/ 4655473 h 5486400"/>
              <a:gd name="connsiteX3766" fmla="*/ 5464801 w 6175063"/>
              <a:gd name="connsiteY3766" fmla="*/ 4657851 h 5486400"/>
              <a:gd name="connsiteX3767" fmla="*/ 5462437 w 6175063"/>
              <a:gd name="connsiteY3767" fmla="*/ 4648338 h 5486400"/>
              <a:gd name="connsiteX3768" fmla="*/ 5448249 w 6175063"/>
              <a:gd name="connsiteY3768" fmla="*/ 4650716 h 5486400"/>
              <a:gd name="connsiteX3769" fmla="*/ 5445885 w 6175063"/>
              <a:gd name="connsiteY3769" fmla="*/ 4650716 h 5486400"/>
              <a:gd name="connsiteX3770" fmla="*/ 5445885 w 6175063"/>
              <a:gd name="connsiteY3770" fmla="*/ 4641204 h 5486400"/>
              <a:gd name="connsiteX3771" fmla="*/ 5441156 w 6175063"/>
              <a:gd name="connsiteY3771" fmla="*/ 4638825 h 5486400"/>
              <a:gd name="connsiteX3772" fmla="*/ 5419876 w 6175063"/>
              <a:gd name="connsiteY3772" fmla="*/ 4655473 h 5486400"/>
              <a:gd name="connsiteX3773" fmla="*/ 5422240 w 6175063"/>
              <a:gd name="connsiteY3773" fmla="*/ 4660229 h 5486400"/>
              <a:gd name="connsiteX3774" fmla="*/ 5408053 w 6175063"/>
              <a:gd name="connsiteY3774" fmla="*/ 4662607 h 5486400"/>
              <a:gd name="connsiteX3775" fmla="*/ 5389137 w 6175063"/>
              <a:gd name="connsiteY3775" fmla="*/ 4655473 h 5486400"/>
              <a:gd name="connsiteX3776" fmla="*/ 5386773 w 6175063"/>
              <a:gd name="connsiteY3776" fmla="*/ 4662607 h 5486400"/>
              <a:gd name="connsiteX3777" fmla="*/ 5400960 w 6175063"/>
              <a:gd name="connsiteY3777" fmla="*/ 4667363 h 5486400"/>
              <a:gd name="connsiteX3778" fmla="*/ 5391501 w 6175063"/>
              <a:gd name="connsiteY3778" fmla="*/ 4667363 h 5486400"/>
              <a:gd name="connsiteX3779" fmla="*/ 5372585 w 6175063"/>
              <a:gd name="connsiteY3779" fmla="*/ 4669742 h 5486400"/>
              <a:gd name="connsiteX3780" fmla="*/ 5365491 w 6175063"/>
              <a:gd name="connsiteY3780" fmla="*/ 4681632 h 5486400"/>
              <a:gd name="connsiteX3781" fmla="*/ 5377315 w 6175063"/>
              <a:gd name="connsiteY3781" fmla="*/ 4679254 h 5486400"/>
              <a:gd name="connsiteX3782" fmla="*/ 5372585 w 6175063"/>
              <a:gd name="connsiteY3782" fmla="*/ 4693524 h 5486400"/>
              <a:gd name="connsiteX3783" fmla="*/ 5365491 w 6175063"/>
              <a:gd name="connsiteY3783" fmla="*/ 4693524 h 5486400"/>
              <a:gd name="connsiteX3784" fmla="*/ 5370221 w 6175063"/>
              <a:gd name="connsiteY3784" fmla="*/ 4695902 h 5486400"/>
              <a:gd name="connsiteX3785" fmla="*/ 5360763 w 6175063"/>
              <a:gd name="connsiteY3785" fmla="*/ 4700658 h 5486400"/>
              <a:gd name="connsiteX3786" fmla="*/ 5334754 w 6175063"/>
              <a:gd name="connsiteY3786" fmla="*/ 4705414 h 5486400"/>
              <a:gd name="connsiteX3787" fmla="*/ 5341847 w 6175063"/>
              <a:gd name="connsiteY3787" fmla="*/ 4710171 h 5486400"/>
              <a:gd name="connsiteX3788" fmla="*/ 5332389 w 6175063"/>
              <a:gd name="connsiteY3788" fmla="*/ 4707793 h 5486400"/>
              <a:gd name="connsiteX3789" fmla="*/ 5332389 w 6175063"/>
              <a:gd name="connsiteY3789" fmla="*/ 4703036 h 5486400"/>
              <a:gd name="connsiteX3790" fmla="*/ 5356034 w 6175063"/>
              <a:gd name="connsiteY3790" fmla="*/ 4686389 h 5486400"/>
              <a:gd name="connsiteX3791" fmla="*/ 5353670 w 6175063"/>
              <a:gd name="connsiteY3791" fmla="*/ 4679254 h 5486400"/>
              <a:gd name="connsiteX3792" fmla="*/ 5358399 w 6175063"/>
              <a:gd name="connsiteY3792" fmla="*/ 4674498 h 5486400"/>
              <a:gd name="connsiteX3793" fmla="*/ 5356034 w 6175063"/>
              <a:gd name="connsiteY3793" fmla="*/ 4674498 h 5486400"/>
              <a:gd name="connsiteX3794" fmla="*/ 5353670 w 6175063"/>
              <a:gd name="connsiteY3794" fmla="*/ 4676876 h 5486400"/>
              <a:gd name="connsiteX3795" fmla="*/ 5346575 w 6175063"/>
              <a:gd name="connsiteY3795" fmla="*/ 4676876 h 5486400"/>
              <a:gd name="connsiteX3796" fmla="*/ 5330024 w 6175063"/>
              <a:gd name="connsiteY3796" fmla="*/ 4681632 h 5486400"/>
              <a:gd name="connsiteX3797" fmla="*/ 5330024 w 6175063"/>
              <a:gd name="connsiteY3797" fmla="*/ 4676876 h 5486400"/>
              <a:gd name="connsiteX3798" fmla="*/ 5334754 w 6175063"/>
              <a:gd name="connsiteY3798" fmla="*/ 4674498 h 5486400"/>
              <a:gd name="connsiteX3799" fmla="*/ 5322931 w 6175063"/>
              <a:gd name="connsiteY3799" fmla="*/ 4674498 h 5486400"/>
              <a:gd name="connsiteX3800" fmla="*/ 5330024 w 6175063"/>
              <a:gd name="connsiteY3800" fmla="*/ 4660229 h 5486400"/>
              <a:gd name="connsiteX3801" fmla="*/ 5325295 w 6175063"/>
              <a:gd name="connsiteY3801" fmla="*/ 4643582 h 5486400"/>
              <a:gd name="connsiteX3802" fmla="*/ 5365491 w 6175063"/>
              <a:gd name="connsiteY3802" fmla="*/ 4607909 h 5486400"/>
              <a:gd name="connsiteX3803" fmla="*/ 5386773 w 6175063"/>
              <a:gd name="connsiteY3803" fmla="*/ 4584127 h 5486400"/>
              <a:gd name="connsiteX3804" fmla="*/ 5389137 w 6175063"/>
              <a:gd name="connsiteY3804" fmla="*/ 4576993 h 5486400"/>
              <a:gd name="connsiteX3805" fmla="*/ 5408053 w 6175063"/>
              <a:gd name="connsiteY3805" fmla="*/ 4574614 h 5486400"/>
              <a:gd name="connsiteX3806" fmla="*/ 5270395 w 6175063"/>
              <a:gd name="connsiteY3806" fmla="*/ 4570307 h 5486400"/>
              <a:gd name="connsiteX3807" fmla="*/ 5270395 w 6175063"/>
              <a:gd name="connsiteY3807" fmla="*/ 4579785 h 5486400"/>
              <a:gd name="connsiteX3808" fmla="*/ 5265659 w 6175063"/>
              <a:gd name="connsiteY3808" fmla="*/ 4586892 h 5486400"/>
              <a:gd name="connsiteX3809" fmla="*/ 5260923 w 6175063"/>
              <a:gd name="connsiteY3809" fmla="*/ 4584523 h 5486400"/>
              <a:gd name="connsiteX3810" fmla="*/ 5263291 w 6175063"/>
              <a:gd name="connsiteY3810" fmla="*/ 4575046 h 5486400"/>
              <a:gd name="connsiteX3811" fmla="*/ 5270395 w 6175063"/>
              <a:gd name="connsiteY3811" fmla="*/ 4570307 h 5486400"/>
              <a:gd name="connsiteX3812" fmla="*/ 5204097 w 6175063"/>
              <a:gd name="connsiteY3812" fmla="*/ 4569338 h 5486400"/>
              <a:gd name="connsiteX3813" fmla="*/ 5214241 w 6175063"/>
              <a:gd name="connsiteY3813" fmla="*/ 4576584 h 5486400"/>
              <a:gd name="connsiteX3814" fmla="*/ 5209169 w 6175063"/>
              <a:gd name="connsiteY3814" fmla="*/ 4574169 h 5486400"/>
              <a:gd name="connsiteX3815" fmla="*/ 5204097 w 6175063"/>
              <a:gd name="connsiteY3815" fmla="*/ 4569338 h 5486400"/>
              <a:gd name="connsiteX3816" fmla="*/ 5237247 w 6175063"/>
              <a:gd name="connsiteY3816" fmla="*/ 4567946 h 5486400"/>
              <a:gd name="connsiteX3817" fmla="*/ 5239607 w 6175063"/>
              <a:gd name="connsiteY3817" fmla="*/ 4570307 h 5486400"/>
              <a:gd name="connsiteX3818" fmla="*/ 5237247 w 6175063"/>
              <a:gd name="connsiteY3818" fmla="*/ 4567946 h 5486400"/>
              <a:gd name="connsiteX3819" fmla="*/ 5237242 w 6175063"/>
              <a:gd name="connsiteY3819" fmla="*/ 4567941 h 5486400"/>
              <a:gd name="connsiteX3820" fmla="*/ 5237247 w 6175063"/>
              <a:gd name="connsiteY3820" fmla="*/ 4567946 h 5486400"/>
              <a:gd name="connsiteX3821" fmla="*/ 5237246 w 6175063"/>
              <a:gd name="connsiteY3821" fmla="*/ 4567946 h 5486400"/>
              <a:gd name="connsiteX3822" fmla="*/ 1303757 w 6175063"/>
              <a:gd name="connsiteY3822" fmla="*/ 4562091 h 5486400"/>
              <a:gd name="connsiteX3823" fmla="*/ 1322729 w 6175063"/>
              <a:gd name="connsiteY3823" fmla="*/ 4569448 h 5486400"/>
              <a:gd name="connsiteX3824" fmla="*/ 1327471 w 6175063"/>
              <a:gd name="connsiteY3824" fmla="*/ 4571901 h 5486400"/>
              <a:gd name="connsiteX3825" fmla="*/ 1339328 w 6175063"/>
              <a:gd name="connsiteY3825" fmla="*/ 4576806 h 5486400"/>
              <a:gd name="connsiteX3826" fmla="*/ 1346443 w 6175063"/>
              <a:gd name="connsiteY3826" fmla="*/ 4571901 h 5486400"/>
              <a:gd name="connsiteX3827" fmla="*/ 1344071 w 6175063"/>
              <a:gd name="connsiteY3827" fmla="*/ 4586616 h 5486400"/>
              <a:gd name="connsiteX3828" fmla="*/ 1348814 w 6175063"/>
              <a:gd name="connsiteY3828" fmla="*/ 4584164 h 5486400"/>
              <a:gd name="connsiteX3829" fmla="*/ 1351185 w 6175063"/>
              <a:gd name="connsiteY3829" fmla="*/ 4584164 h 5486400"/>
              <a:gd name="connsiteX3830" fmla="*/ 1353557 w 6175063"/>
              <a:gd name="connsiteY3830" fmla="*/ 4591521 h 5486400"/>
              <a:gd name="connsiteX3831" fmla="*/ 1351185 w 6175063"/>
              <a:gd name="connsiteY3831" fmla="*/ 4591521 h 5486400"/>
              <a:gd name="connsiteX3832" fmla="*/ 1341700 w 6175063"/>
              <a:gd name="connsiteY3832" fmla="*/ 4593974 h 5486400"/>
              <a:gd name="connsiteX3833" fmla="*/ 1341700 w 6175063"/>
              <a:gd name="connsiteY3833" fmla="*/ 4584164 h 5486400"/>
              <a:gd name="connsiteX3834" fmla="*/ 1332214 w 6175063"/>
              <a:gd name="connsiteY3834" fmla="*/ 4579259 h 5486400"/>
              <a:gd name="connsiteX3835" fmla="*/ 1320358 w 6175063"/>
              <a:gd name="connsiteY3835" fmla="*/ 4576806 h 5486400"/>
              <a:gd name="connsiteX3836" fmla="*/ 1320358 w 6175063"/>
              <a:gd name="connsiteY3836" fmla="*/ 4579259 h 5486400"/>
              <a:gd name="connsiteX3837" fmla="*/ 1322729 w 6175063"/>
              <a:gd name="connsiteY3837" fmla="*/ 4586616 h 5486400"/>
              <a:gd name="connsiteX3838" fmla="*/ 1315615 w 6175063"/>
              <a:gd name="connsiteY3838" fmla="*/ 4586616 h 5486400"/>
              <a:gd name="connsiteX3839" fmla="*/ 1310871 w 6175063"/>
              <a:gd name="connsiteY3839" fmla="*/ 4579259 h 5486400"/>
              <a:gd name="connsiteX3840" fmla="*/ 1306129 w 6175063"/>
              <a:gd name="connsiteY3840" fmla="*/ 4571901 h 5486400"/>
              <a:gd name="connsiteX3841" fmla="*/ 1301387 w 6175063"/>
              <a:gd name="connsiteY3841" fmla="*/ 4564543 h 5486400"/>
              <a:gd name="connsiteX3842" fmla="*/ 1303757 w 6175063"/>
              <a:gd name="connsiteY3842" fmla="*/ 4562091 h 5486400"/>
              <a:gd name="connsiteX3843" fmla="*/ 1341342 w 6175063"/>
              <a:gd name="connsiteY3843" fmla="*/ 4556294 h 5486400"/>
              <a:gd name="connsiteX3844" fmla="*/ 1343619 w 6175063"/>
              <a:gd name="connsiteY3844" fmla="*/ 4556294 h 5486400"/>
              <a:gd name="connsiteX3845" fmla="*/ 1343619 w 6175063"/>
              <a:gd name="connsiteY3845" fmla="*/ 4558613 h 5486400"/>
              <a:gd name="connsiteX3846" fmla="*/ 1345897 w 6175063"/>
              <a:gd name="connsiteY3846" fmla="*/ 4560932 h 5486400"/>
              <a:gd name="connsiteX3847" fmla="*/ 1350451 w 6175063"/>
              <a:gd name="connsiteY3847" fmla="*/ 4563250 h 5486400"/>
              <a:gd name="connsiteX3848" fmla="*/ 1352729 w 6175063"/>
              <a:gd name="connsiteY3848" fmla="*/ 4558613 h 5486400"/>
              <a:gd name="connsiteX3849" fmla="*/ 1350451 w 6175063"/>
              <a:gd name="connsiteY3849" fmla="*/ 4565569 h 5486400"/>
              <a:gd name="connsiteX3850" fmla="*/ 1343619 w 6175063"/>
              <a:gd name="connsiteY3850" fmla="*/ 4563250 h 5486400"/>
              <a:gd name="connsiteX3851" fmla="*/ 1339065 w 6175063"/>
              <a:gd name="connsiteY3851" fmla="*/ 4565569 h 5486400"/>
              <a:gd name="connsiteX3852" fmla="*/ 1341342 w 6175063"/>
              <a:gd name="connsiteY3852" fmla="*/ 4560932 h 5486400"/>
              <a:gd name="connsiteX3853" fmla="*/ 1341342 w 6175063"/>
              <a:gd name="connsiteY3853" fmla="*/ 4556294 h 5486400"/>
              <a:gd name="connsiteX3854" fmla="*/ 1267537 w 6175063"/>
              <a:gd name="connsiteY3854" fmla="*/ 4546150 h 5486400"/>
              <a:gd name="connsiteX3855" fmla="*/ 1274678 w 6175063"/>
              <a:gd name="connsiteY3855" fmla="*/ 4553173 h 5486400"/>
              <a:gd name="connsiteX3856" fmla="*/ 1281822 w 6175063"/>
              <a:gd name="connsiteY3856" fmla="*/ 4564878 h 5486400"/>
              <a:gd name="connsiteX3857" fmla="*/ 1284202 w 6175063"/>
              <a:gd name="connsiteY3857" fmla="*/ 4567220 h 5486400"/>
              <a:gd name="connsiteX3858" fmla="*/ 1286584 w 6175063"/>
              <a:gd name="connsiteY3858" fmla="*/ 4567220 h 5486400"/>
              <a:gd name="connsiteX3859" fmla="*/ 1281822 w 6175063"/>
              <a:gd name="connsiteY3859" fmla="*/ 4557855 h 5486400"/>
              <a:gd name="connsiteX3860" fmla="*/ 1281822 w 6175063"/>
              <a:gd name="connsiteY3860" fmla="*/ 4553173 h 5486400"/>
              <a:gd name="connsiteX3861" fmla="*/ 1286584 w 6175063"/>
              <a:gd name="connsiteY3861" fmla="*/ 4555515 h 5486400"/>
              <a:gd name="connsiteX3862" fmla="*/ 1291345 w 6175063"/>
              <a:gd name="connsiteY3862" fmla="*/ 4560197 h 5486400"/>
              <a:gd name="connsiteX3863" fmla="*/ 1293727 w 6175063"/>
              <a:gd name="connsiteY3863" fmla="*/ 4560197 h 5486400"/>
              <a:gd name="connsiteX3864" fmla="*/ 1298488 w 6175063"/>
              <a:gd name="connsiteY3864" fmla="*/ 4567220 h 5486400"/>
              <a:gd name="connsiteX3865" fmla="*/ 1293727 w 6175063"/>
              <a:gd name="connsiteY3865" fmla="*/ 4571902 h 5486400"/>
              <a:gd name="connsiteX3866" fmla="*/ 1288964 w 6175063"/>
              <a:gd name="connsiteY3866" fmla="*/ 4571902 h 5486400"/>
              <a:gd name="connsiteX3867" fmla="*/ 1286584 w 6175063"/>
              <a:gd name="connsiteY3867" fmla="*/ 4576584 h 5486400"/>
              <a:gd name="connsiteX3868" fmla="*/ 1281822 w 6175063"/>
              <a:gd name="connsiteY3868" fmla="*/ 4576584 h 5486400"/>
              <a:gd name="connsiteX3869" fmla="*/ 1281822 w 6175063"/>
              <a:gd name="connsiteY3869" fmla="*/ 4574242 h 5486400"/>
              <a:gd name="connsiteX3870" fmla="*/ 1284202 w 6175063"/>
              <a:gd name="connsiteY3870" fmla="*/ 4571902 h 5486400"/>
              <a:gd name="connsiteX3871" fmla="*/ 1281822 w 6175063"/>
              <a:gd name="connsiteY3871" fmla="*/ 4569560 h 5486400"/>
              <a:gd name="connsiteX3872" fmla="*/ 1269918 w 6175063"/>
              <a:gd name="connsiteY3872" fmla="*/ 4564878 h 5486400"/>
              <a:gd name="connsiteX3873" fmla="*/ 1267537 w 6175063"/>
              <a:gd name="connsiteY3873" fmla="*/ 4562537 h 5486400"/>
              <a:gd name="connsiteX3874" fmla="*/ 1265156 w 6175063"/>
              <a:gd name="connsiteY3874" fmla="*/ 4560197 h 5486400"/>
              <a:gd name="connsiteX3875" fmla="*/ 1269918 w 6175063"/>
              <a:gd name="connsiteY3875" fmla="*/ 4553173 h 5486400"/>
              <a:gd name="connsiteX3876" fmla="*/ 1265156 w 6175063"/>
              <a:gd name="connsiteY3876" fmla="*/ 4553173 h 5486400"/>
              <a:gd name="connsiteX3877" fmla="*/ 1265156 w 6175063"/>
              <a:gd name="connsiteY3877" fmla="*/ 4550832 h 5486400"/>
              <a:gd name="connsiteX3878" fmla="*/ 1267537 w 6175063"/>
              <a:gd name="connsiteY3878" fmla="*/ 4546150 h 5486400"/>
              <a:gd name="connsiteX3879" fmla="*/ 5539889 w 6175063"/>
              <a:gd name="connsiteY3879" fmla="*/ 4545064 h 5486400"/>
              <a:gd name="connsiteX3880" fmla="*/ 5543211 w 6175063"/>
              <a:gd name="connsiteY3880" fmla="*/ 4546150 h 5486400"/>
              <a:gd name="connsiteX3881" fmla="*/ 5538379 w 6175063"/>
              <a:gd name="connsiteY3881" fmla="*/ 4546150 h 5486400"/>
              <a:gd name="connsiteX3882" fmla="*/ 5539889 w 6175063"/>
              <a:gd name="connsiteY3882" fmla="*/ 4545064 h 5486400"/>
              <a:gd name="connsiteX3883" fmla="*/ 5275590 w 6175063"/>
              <a:gd name="connsiteY3883" fmla="*/ 4543252 h 5486400"/>
              <a:gd name="connsiteX3884" fmla="*/ 5278005 w 6175063"/>
              <a:gd name="connsiteY3884" fmla="*/ 4548083 h 5486400"/>
              <a:gd name="connsiteX3885" fmla="*/ 5273175 w 6175063"/>
              <a:gd name="connsiteY3885" fmla="*/ 4552914 h 5486400"/>
              <a:gd name="connsiteX3886" fmla="*/ 5275590 w 6175063"/>
              <a:gd name="connsiteY3886" fmla="*/ 4562575 h 5486400"/>
              <a:gd name="connsiteX3887" fmla="*/ 5265929 w 6175063"/>
              <a:gd name="connsiteY3887" fmla="*/ 4564990 h 5486400"/>
              <a:gd name="connsiteX3888" fmla="*/ 5268344 w 6175063"/>
              <a:gd name="connsiteY3888" fmla="*/ 4557745 h 5486400"/>
              <a:gd name="connsiteX3889" fmla="*/ 5263513 w 6175063"/>
              <a:gd name="connsiteY3889" fmla="*/ 4557745 h 5486400"/>
              <a:gd name="connsiteX3890" fmla="*/ 5263513 w 6175063"/>
              <a:gd name="connsiteY3890" fmla="*/ 4548083 h 5486400"/>
              <a:gd name="connsiteX3891" fmla="*/ 5273175 w 6175063"/>
              <a:gd name="connsiteY3891" fmla="*/ 4548083 h 5486400"/>
              <a:gd name="connsiteX3892" fmla="*/ 5275590 w 6175063"/>
              <a:gd name="connsiteY3892" fmla="*/ 4543252 h 5486400"/>
              <a:gd name="connsiteX3893" fmla="*/ 1300765 w 6175063"/>
              <a:gd name="connsiteY3893" fmla="*/ 4543252 h 5486400"/>
              <a:gd name="connsiteX3894" fmla="*/ 1305319 w 6175063"/>
              <a:gd name="connsiteY3894" fmla="*/ 4548082 h 5486400"/>
              <a:gd name="connsiteX3895" fmla="*/ 1314430 w 6175063"/>
              <a:gd name="connsiteY3895" fmla="*/ 4552913 h 5486400"/>
              <a:gd name="connsiteX3896" fmla="*/ 1309875 w 6175063"/>
              <a:gd name="connsiteY3896" fmla="*/ 4557744 h 5486400"/>
              <a:gd name="connsiteX3897" fmla="*/ 1307598 w 6175063"/>
              <a:gd name="connsiteY3897" fmla="*/ 4557744 h 5486400"/>
              <a:gd name="connsiteX3898" fmla="*/ 1305319 w 6175063"/>
              <a:gd name="connsiteY3898" fmla="*/ 4552913 h 5486400"/>
              <a:gd name="connsiteX3899" fmla="*/ 1303043 w 6175063"/>
              <a:gd name="connsiteY3899" fmla="*/ 4548082 h 5486400"/>
              <a:gd name="connsiteX3900" fmla="*/ 1300765 w 6175063"/>
              <a:gd name="connsiteY3900" fmla="*/ 4543252 h 5486400"/>
              <a:gd name="connsiteX3901" fmla="*/ 1293560 w 6175063"/>
              <a:gd name="connsiteY3901" fmla="*/ 4541802 h 5486400"/>
              <a:gd name="connsiteX3902" fmla="*/ 1295878 w 6175063"/>
              <a:gd name="connsiteY3902" fmla="*/ 4544157 h 5486400"/>
              <a:gd name="connsiteX3903" fmla="*/ 1298197 w 6175063"/>
              <a:gd name="connsiteY3903" fmla="*/ 4548867 h 5486400"/>
              <a:gd name="connsiteX3904" fmla="*/ 1302835 w 6175063"/>
              <a:gd name="connsiteY3904" fmla="*/ 4555932 h 5486400"/>
              <a:gd name="connsiteX3905" fmla="*/ 1295878 w 6175063"/>
              <a:gd name="connsiteY3905" fmla="*/ 4558287 h 5486400"/>
              <a:gd name="connsiteX3906" fmla="*/ 1286604 w 6175063"/>
              <a:gd name="connsiteY3906" fmla="*/ 4553578 h 5486400"/>
              <a:gd name="connsiteX3907" fmla="*/ 1286604 w 6175063"/>
              <a:gd name="connsiteY3907" fmla="*/ 4548867 h 5486400"/>
              <a:gd name="connsiteX3908" fmla="*/ 1291242 w 6175063"/>
              <a:gd name="connsiteY3908" fmla="*/ 4546512 h 5486400"/>
              <a:gd name="connsiteX3909" fmla="*/ 1293560 w 6175063"/>
              <a:gd name="connsiteY3909" fmla="*/ 4541802 h 5486400"/>
              <a:gd name="connsiteX3910" fmla="*/ 1319568 w 6175063"/>
              <a:gd name="connsiteY3910" fmla="*/ 4538904 h 5486400"/>
              <a:gd name="connsiteX3911" fmla="*/ 1321939 w 6175063"/>
              <a:gd name="connsiteY3911" fmla="*/ 4541223 h 5486400"/>
              <a:gd name="connsiteX3912" fmla="*/ 1317195 w 6175063"/>
              <a:gd name="connsiteY3912" fmla="*/ 4545860 h 5486400"/>
              <a:gd name="connsiteX3913" fmla="*/ 1321939 w 6175063"/>
              <a:gd name="connsiteY3913" fmla="*/ 4548179 h 5486400"/>
              <a:gd name="connsiteX3914" fmla="*/ 1326681 w 6175063"/>
              <a:gd name="connsiteY3914" fmla="*/ 4552816 h 5486400"/>
              <a:gd name="connsiteX3915" fmla="*/ 1333795 w 6175063"/>
              <a:gd name="connsiteY3915" fmla="*/ 4552816 h 5486400"/>
              <a:gd name="connsiteX3916" fmla="*/ 1336167 w 6175063"/>
              <a:gd name="connsiteY3916" fmla="*/ 4555135 h 5486400"/>
              <a:gd name="connsiteX3917" fmla="*/ 1336167 w 6175063"/>
              <a:gd name="connsiteY3917" fmla="*/ 4557454 h 5486400"/>
              <a:gd name="connsiteX3918" fmla="*/ 1333795 w 6175063"/>
              <a:gd name="connsiteY3918" fmla="*/ 4557454 h 5486400"/>
              <a:gd name="connsiteX3919" fmla="*/ 1321939 w 6175063"/>
              <a:gd name="connsiteY3919" fmla="*/ 4552816 h 5486400"/>
              <a:gd name="connsiteX3920" fmla="*/ 1319568 w 6175063"/>
              <a:gd name="connsiteY3920" fmla="*/ 4550497 h 5486400"/>
              <a:gd name="connsiteX3921" fmla="*/ 1314824 w 6175063"/>
              <a:gd name="connsiteY3921" fmla="*/ 4550497 h 5486400"/>
              <a:gd name="connsiteX3922" fmla="*/ 1314824 w 6175063"/>
              <a:gd name="connsiteY3922" fmla="*/ 4548179 h 5486400"/>
              <a:gd name="connsiteX3923" fmla="*/ 1312453 w 6175063"/>
              <a:gd name="connsiteY3923" fmla="*/ 4541223 h 5486400"/>
              <a:gd name="connsiteX3924" fmla="*/ 1319568 w 6175063"/>
              <a:gd name="connsiteY3924" fmla="*/ 4538904 h 5486400"/>
              <a:gd name="connsiteX3925" fmla="*/ 5541339 w 6175063"/>
              <a:gd name="connsiteY3925" fmla="*/ 4533168 h 5486400"/>
              <a:gd name="connsiteX3926" fmla="*/ 5544660 w 6175063"/>
              <a:gd name="connsiteY3926" fmla="*/ 4534074 h 5486400"/>
              <a:gd name="connsiteX3927" fmla="*/ 5539829 w 6175063"/>
              <a:gd name="connsiteY3927" fmla="*/ 4534074 h 5486400"/>
              <a:gd name="connsiteX3928" fmla="*/ 5541339 w 6175063"/>
              <a:gd name="connsiteY3928" fmla="*/ 4533168 h 5486400"/>
              <a:gd name="connsiteX3929" fmla="*/ 1291242 w 6175063"/>
              <a:gd name="connsiteY3929" fmla="*/ 4532527 h 5486400"/>
              <a:gd name="connsiteX3930" fmla="*/ 1303016 w 6175063"/>
              <a:gd name="connsiteY3930" fmla="*/ 4532527 h 5486400"/>
              <a:gd name="connsiteX3931" fmla="*/ 1307727 w 6175063"/>
              <a:gd name="connsiteY3931" fmla="*/ 4537165 h 5486400"/>
              <a:gd name="connsiteX3932" fmla="*/ 1307727 w 6175063"/>
              <a:gd name="connsiteY3932" fmla="*/ 4541802 h 5486400"/>
              <a:gd name="connsiteX3933" fmla="*/ 1300661 w 6175063"/>
              <a:gd name="connsiteY3933" fmla="*/ 4541802 h 5486400"/>
              <a:gd name="connsiteX3934" fmla="*/ 1291242 w 6175063"/>
              <a:gd name="connsiteY3934" fmla="*/ 4537165 h 5486400"/>
              <a:gd name="connsiteX3935" fmla="*/ 1291242 w 6175063"/>
              <a:gd name="connsiteY3935" fmla="*/ 4532527 h 5486400"/>
              <a:gd name="connsiteX3936" fmla="*/ 5163721 w 6175063"/>
              <a:gd name="connsiteY3936" fmla="*/ 4532322 h 5486400"/>
              <a:gd name="connsiteX3937" fmla="*/ 5163825 w 6175063"/>
              <a:gd name="connsiteY3937" fmla="*/ 4532399 h 5486400"/>
              <a:gd name="connsiteX3938" fmla="*/ 5167343 w 6175063"/>
              <a:gd name="connsiteY3938" fmla="*/ 4534837 h 5486400"/>
              <a:gd name="connsiteX3939" fmla="*/ 5175733 w 6175063"/>
              <a:gd name="connsiteY3939" fmla="*/ 4543735 h 5486400"/>
              <a:gd name="connsiteX3940" fmla="*/ 5173456 w 6175063"/>
              <a:gd name="connsiteY3940" fmla="*/ 4543735 h 5486400"/>
              <a:gd name="connsiteX3941" fmla="*/ 5164347 w 6175063"/>
              <a:gd name="connsiteY3941" fmla="*/ 4538905 h 5486400"/>
              <a:gd name="connsiteX3942" fmla="*/ 5162069 w 6175063"/>
              <a:gd name="connsiteY3942" fmla="*/ 4534074 h 5486400"/>
              <a:gd name="connsiteX3943" fmla="*/ 5362543 w 6175063"/>
              <a:gd name="connsiteY3943" fmla="*/ 4531658 h 5486400"/>
              <a:gd name="connsiteX3944" fmla="*/ 5362543 w 6175063"/>
              <a:gd name="connsiteY3944" fmla="*/ 4541803 h 5486400"/>
              <a:gd name="connsiteX3945" fmla="*/ 5362543 w 6175063"/>
              <a:gd name="connsiteY3945" fmla="*/ 4531658 h 5486400"/>
              <a:gd name="connsiteX3946" fmla="*/ 1277449 w 6175063"/>
              <a:gd name="connsiteY3946" fmla="*/ 4525883 h 5486400"/>
              <a:gd name="connsiteX3947" fmla="*/ 1281718 w 6175063"/>
              <a:gd name="connsiteY3947" fmla="*/ 4526767 h 5486400"/>
              <a:gd name="connsiteX3948" fmla="*/ 1281718 w 6175063"/>
              <a:gd name="connsiteY3948" fmla="*/ 4533832 h 5486400"/>
              <a:gd name="connsiteX3949" fmla="*/ 1281718 w 6175063"/>
              <a:gd name="connsiteY3949" fmla="*/ 4536187 h 5486400"/>
              <a:gd name="connsiteX3950" fmla="*/ 1279440 w 6175063"/>
              <a:gd name="connsiteY3950" fmla="*/ 4538541 h 5486400"/>
              <a:gd name="connsiteX3951" fmla="*/ 1281718 w 6175063"/>
              <a:gd name="connsiteY3951" fmla="*/ 4543252 h 5486400"/>
              <a:gd name="connsiteX3952" fmla="*/ 1274886 w 6175063"/>
              <a:gd name="connsiteY3952" fmla="*/ 4538541 h 5486400"/>
              <a:gd name="connsiteX3953" fmla="*/ 1272609 w 6175063"/>
              <a:gd name="connsiteY3953" fmla="*/ 4536187 h 5486400"/>
              <a:gd name="connsiteX3954" fmla="*/ 1274886 w 6175063"/>
              <a:gd name="connsiteY3954" fmla="*/ 4531477 h 5486400"/>
              <a:gd name="connsiteX3955" fmla="*/ 1274886 w 6175063"/>
              <a:gd name="connsiteY3955" fmla="*/ 4526767 h 5486400"/>
              <a:gd name="connsiteX3956" fmla="*/ 1277449 w 6175063"/>
              <a:gd name="connsiteY3956" fmla="*/ 4525883 h 5486400"/>
              <a:gd name="connsiteX3957" fmla="*/ 5537413 w 6175063"/>
              <a:gd name="connsiteY3957" fmla="*/ 4522480 h 5486400"/>
              <a:gd name="connsiteX3958" fmla="*/ 5544660 w 6175063"/>
              <a:gd name="connsiteY3958" fmla="*/ 4522480 h 5486400"/>
              <a:gd name="connsiteX3959" fmla="*/ 5537413 w 6175063"/>
              <a:gd name="connsiteY3959" fmla="*/ 4522480 h 5486400"/>
              <a:gd name="connsiteX3960" fmla="*/ 5566397 w 6175063"/>
              <a:gd name="connsiteY3960" fmla="*/ 4520065 h 5486400"/>
              <a:gd name="connsiteX3961" fmla="*/ 5543211 w 6175063"/>
              <a:gd name="connsiteY3961" fmla="*/ 4527021 h 5486400"/>
              <a:gd name="connsiteX3962" fmla="*/ 5566397 w 6175063"/>
              <a:gd name="connsiteY3962" fmla="*/ 4520065 h 5486400"/>
              <a:gd name="connsiteX3963" fmla="*/ 5446113 w 6175063"/>
              <a:gd name="connsiteY3963" fmla="*/ 4520065 h 5486400"/>
              <a:gd name="connsiteX3964" fmla="*/ 5450461 w 6175063"/>
              <a:gd name="connsiteY3964" fmla="*/ 4520065 h 5486400"/>
              <a:gd name="connsiteX3965" fmla="*/ 5450461 w 6175063"/>
              <a:gd name="connsiteY3965" fmla="*/ 4524413 h 5486400"/>
              <a:gd name="connsiteX3966" fmla="*/ 5446113 w 6175063"/>
              <a:gd name="connsiteY3966" fmla="*/ 4520065 h 5486400"/>
              <a:gd name="connsiteX3967" fmla="*/ 5535964 w 6175063"/>
              <a:gd name="connsiteY3967" fmla="*/ 4517166 h 5486400"/>
              <a:gd name="connsiteX3968" fmla="*/ 5533549 w 6175063"/>
              <a:gd name="connsiteY3968" fmla="*/ 4522963 h 5486400"/>
              <a:gd name="connsiteX3969" fmla="*/ 5528717 w 6175063"/>
              <a:gd name="connsiteY3969" fmla="*/ 4522963 h 5486400"/>
              <a:gd name="connsiteX3970" fmla="*/ 5535964 w 6175063"/>
              <a:gd name="connsiteY3970" fmla="*/ 4517166 h 5486400"/>
              <a:gd name="connsiteX3971" fmla="*/ 1293934 w 6175063"/>
              <a:gd name="connsiteY3971" fmla="*/ 4515717 h 5486400"/>
              <a:gd name="connsiteX3972" fmla="*/ 1296417 w 6175063"/>
              <a:gd name="connsiteY3972" fmla="*/ 4517890 h 5486400"/>
              <a:gd name="connsiteX3973" fmla="*/ 1298901 w 6175063"/>
              <a:gd name="connsiteY3973" fmla="*/ 4524412 h 5486400"/>
              <a:gd name="connsiteX3974" fmla="*/ 1286480 w 6175063"/>
              <a:gd name="connsiteY3974" fmla="*/ 4520064 h 5486400"/>
              <a:gd name="connsiteX3975" fmla="*/ 1286480 w 6175063"/>
              <a:gd name="connsiteY3975" fmla="*/ 4517890 h 5486400"/>
              <a:gd name="connsiteX3976" fmla="*/ 1293934 w 6175063"/>
              <a:gd name="connsiteY3976" fmla="*/ 4515717 h 5486400"/>
              <a:gd name="connsiteX3977" fmla="*/ 5376551 w 6175063"/>
              <a:gd name="connsiteY3977" fmla="*/ 4504123 h 5486400"/>
              <a:gd name="connsiteX3978" fmla="*/ 5386696 w 6175063"/>
              <a:gd name="connsiteY3978" fmla="*/ 4510645 h 5486400"/>
              <a:gd name="connsiteX3979" fmla="*/ 5376551 w 6175063"/>
              <a:gd name="connsiteY3979" fmla="*/ 4504123 h 5486400"/>
              <a:gd name="connsiteX3980" fmla="*/ 5602899 w 6175063"/>
              <a:gd name="connsiteY3980" fmla="*/ 4503444 h 5486400"/>
              <a:gd name="connsiteX3981" fmla="*/ 5609874 w 6175063"/>
              <a:gd name="connsiteY3981" fmla="*/ 4503760 h 5486400"/>
              <a:gd name="connsiteX3982" fmla="*/ 5607338 w 6175063"/>
              <a:gd name="connsiteY3982" fmla="*/ 4511369 h 5486400"/>
              <a:gd name="connsiteX3983" fmla="*/ 5599729 w 6175063"/>
              <a:gd name="connsiteY3983" fmla="*/ 4508833 h 5486400"/>
              <a:gd name="connsiteX3984" fmla="*/ 5602899 w 6175063"/>
              <a:gd name="connsiteY3984" fmla="*/ 4503444 h 5486400"/>
              <a:gd name="connsiteX3985" fmla="*/ 5267565 w 6175063"/>
              <a:gd name="connsiteY3985" fmla="*/ 4502793 h 5486400"/>
              <a:gd name="connsiteX3986" fmla="*/ 5267861 w 6175063"/>
              <a:gd name="connsiteY3986" fmla="*/ 4503674 h 5486400"/>
              <a:gd name="connsiteX3987" fmla="*/ 5265484 w 6175063"/>
              <a:gd name="connsiteY3987" fmla="*/ 4503674 h 5486400"/>
              <a:gd name="connsiteX3988" fmla="*/ 5267565 w 6175063"/>
              <a:gd name="connsiteY3988" fmla="*/ 4502793 h 5486400"/>
              <a:gd name="connsiteX3989" fmla="*/ 5720013 w 6175063"/>
              <a:gd name="connsiteY3989" fmla="*/ 4496515 h 5486400"/>
              <a:gd name="connsiteX3990" fmla="*/ 5712767 w 6175063"/>
              <a:gd name="connsiteY3990" fmla="*/ 4504124 h 5486400"/>
              <a:gd name="connsiteX3991" fmla="*/ 5720013 w 6175063"/>
              <a:gd name="connsiteY3991" fmla="*/ 4496515 h 5486400"/>
              <a:gd name="connsiteX3992" fmla="*/ 5341408 w 6175063"/>
              <a:gd name="connsiteY3992" fmla="*/ 4489631 h 5486400"/>
              <a:gd name="connsiteX3993" fmla="*/ 5346481 w 6175063"/>
              <a:gd name="connsiteY3993" fmla="*/ 4489631 h 5486400"/>
              <a:gd name="connsiteX3994" fmla="*/ 5343944 w 6175063"/>
              <a:gd name="connsiteY3994" fmla="*/ 4496152 h 5486400"/>
              <a:gd name="connsiteX3995" fmla="*/ 5338872 w 6175063"/>
              <a:gd name="connsiteY3995" fmla="*/ 4496152 h 5486400"/>
              <a:gd name="connsiteX3996" fmla="*/ 5341408 w 6175063"/>
              <a:gd name="connsiteY3996" fmla="*/ 4489631 h 5486400"/>
              <a:gd name="connsiteX3997" fmla="*/ 5476546 w 6175063"/>
              <a:gd name="connsiteY3997" fmla="*/ 4482385 h 5486400"/>
              <a:gd name="connsiteX3998" fmla="*/ 5483793 w 6175063"/>
              <a:gd name="connsiteY3998" fmla="*/ 4482385 h 5486400"/>
              <a:gd name="connsiteX3999" fmla="*/ 5476546 w 6175063"/>
              <a:gd name="connsiteY3999" fmla="*/ 4482385 h 5486400"/>
              <a:gd name="connsiteX4000" fmla="*/ 5743925 w 6175063"/>
              <a:gd name="connsiteY4000" fmla="*/ 4480574 h 5486400"/>
              <a:gd name="connsiteX4001" fmla="*/ 5746099 w 6175063"/>
              <a:gd name="connsiteY4001" fmla="*/ 4482385 h 5486400"/>
              <a:gd name="connsiteX4002" fmla="*/ 5741751 w 6175063"/>
              <a:gd name="connsiteY4002" fmla="*/ 4485284 h 5486400"/>
              <a:gd name="connsiteX4003" fmla="*/ 5743925 w 6175063"/>
              <a:gd name="connsiteY4003" fmla="*/ 4480574 h 5486400"/>
              <a:gd name="connsiteX4004" fmla="*/ 1104455 w 6175063"/>
              <a:gd name="connsiteY4004" fmla="*/ 4478037 h 5486400"/>
              <a:gd name="connsiteX4005" fmla="*/ 1117981 w 6175063"/>
              <a:gd name="connsiteY4005" fmla="*/ 4478037 h 5486400"/>
              <a:gd name="connsiteX4006" fmla="*/ 1117981 w 6175063"/>
              <a:gd name="connsiteY4006" fmla="*/ 4484559 h 5486400"/>
              <a:gd name="connsiteX4007" fmla="*/ 1117981 w 6175063"/>
              <a:gd name="connsiteY4007" fmla="*/ 4486732 h 5486400"/>
              <a:gd name="connsiteX4008" fmla="*/ 1115727 w 6175063"/>
              <a:gd name="connsiteY4008" fmla="*/ 4484559 h 5486400"/>
              <a:gd name="connsiteX4009" fmla="*/ 1111218 w 6175063"/>
              <a:gd name="connsiteY4009" fmla="*/ 4482384 h 5486400"/>
              <a:gd name="connsiteX4010" fmla="*/ 1104455 w 6175063"/>
              <a:gd name="connsiteY4010" fmla="*/ 4482384 h 5486400"/>
              <a:gd name="connsiteX4011" fmla="*/ 1104455 w 6175063"/>
              <a:gd name="connsiteY4011" fmla="*/ 4478037 h 5486400"/>
              <a:gd name="connsiteX4012" fmla="*/ 5220327 w 6175063"/>
              <a:gd name="connsiteY4012" fmla="*/ 4470792 h 5486400"/>
              <a:gd name="connsiteX4013" fmla="*/ 5251224 w 6175063"/>
              <a:gd name="connsiteY4013" fmla="*/ 4482535 h 5486400"/>
              <a:gd name="connsiteX4014" fmla="*/ 5258355 w 6175063"/>
              <a:gd name="connsiteY4014" fmla="*/ 4489582 h 5486400"/>
              <a:gd name="connsiteX4015" fmla="*/ 5263108 w 6175063"/>
              <a:gd name="connsiteY4015" fmla="*/ 4484884 h 5486400"/>
              <a:gd name="connsiteX4016" fmla="*/ 5255977 w 6175063"/>
              <a:gd name="connsiteY4016" fmla="*/ 4494278 h 5486400"/>
              <a:gd name="connsiteX4017" fmla="*/ 5267861 w 6175063"/>
              <a:gd name="connsiteY4017" fmla="*/ 4496627 h 5486400"/>
              <a:gd name="connsiteX4018" fmla="*/ 5265484 w 6175063"/>
              <a:gd name="connsiteY4018" fmla="*/ 4503674 h 5486400"/>
              <a:gd name="connsiteX4019" fmla="*/ 5265187 w 6175063"/>
              <a:gd name="connsiteY4019" fmla="*/ 4503674 h 5486400"/>
              <a:gd name="connsiteX4020" fmla="*/ 5260731 w 6175063"/>
              <a:gd name="connsiteY4020" fmla="*/ 4503674 h 5486400"/>
              <a:gd name="connsiteX4021" fmla="*/ 5258355 w 6175063"/>
              <a:gd name="connsiteY4021" fmla="*/ 4506023 h 5486400"/>
              <a:gd name="connsiteX4022" fmla="*/ 5263108 w 6175063"/>
              <a:gd name="connsiteY4022" fmla="*/ 4517766 h 5486400"/>
              <a:gd name="connsiteX4023" fmla="*/ 5248847 w 6175063"/>
              <a:gd name="connsiteY4023" fmla="*/ 4531859 h 5486400"/>
              <a:gd name="connsiteX4024" fmla="*/ 5251224 w 6175063"/>
              <a:gd name="connsiteY4024" fmla="*/ 4538905 h 5486400"/>
              <a:gd name="connsiteX4025" fmla="*/ 5234587 w 6175063"/>
              <a:gd name="connsiteY4025" fmla="*/ 4536556 h 5486400"/>
              <a:gd name="connsiteX4026" fmla="*/ 5213197 w 6175063"/>
              <a:gd name="connsiteY4026" fmla="*/ 4517766 h 5486400"/>
              <a:gd name="connsiteX4027" fmla="*/ 5217950 w 6175063"/>
              <a:gd name="connsiteY4027" fmla="*/ 4498976 h 5486400"/>
              <a:gd name="connsiteX4028" fmla="*/ 5208443 w 6175063"/>
              <a:gd name="connsiteY4028" fmla="*/ 4496627 h 5486400"/>
              <a:gd name="connsiteX4029" fmla="*/ 5225081 w 6175063"/>
              <a:gd name="connsiteY4029" fmla="*/ 4480186 h 5486400"/>
              <a:gd name="connsiteX4030" fmla="*/ 5220327 w 6175063"/>
              <a:gd name="connsiteY4030" fmla="*/ 4470792 h 5486400"/>
              <a:gd name="connsiteX4031" fmla="*/ 1099584 w 6175063"/>
              <a:gd name="connsiteY4031" fmla="*/ 4462386 h 5486400"/>
              <a:gd name="connsiteX4032" fmla="*/ 1103812 w 6175063"/>
              <a:gd name="connsiteY4032" fmla="*/ 4462965 h 5486400"/>
              <a:gd name="connsiteX4033" fmla="*/ 1103812 w 6175063"/>
              <a:gd name="connsiteY4033" fmla="*/ 4467603 h 5486400"/>
              <a:gd name="connsiteX4034" fmla="*/ 1091734 w 6175063"/>
              <a:gd name="connsiteY4034" fmla="*/ 4469922 h 5486400"/>
              <a:gd name="connsiteX4035" fmla="*/ 1089319 w 6175063"/>
              <a:gd name="connsiteY4035" fmla="*/ 4467603 h 5486400"/>
              <a:gd name="connsiteX4036" fmla="*/ 1086904 w 6175063"/>
              <a:gd name="connsiteY4036" fmla="*/ 4465284 h 5486400"/>
              <a:gd name="connsiteX4037" fmla="*/ 1096565 w 6175063"/>
              <a:gd name="connsiteY4037" fmla="*/ 4465284 h 5486400"/>
              <a:gd name="connsiteX4038" fmla="*/ 1098981 w 6175063"/>
              <a:gd name="connsiteY4038" fmla="*/ 4465284 h 5486400"/>
              <a:gd name="connsiteX4039" fmla="*/ 1099584 w 6175063"/>
              <a:gd name="connsiteY4039" fmla="*/ 4462386 h 5486400"/>
              <a:gd name="connsiteX4040" fmla="*/ 1077725 w 6175063"/>
              <a:gd name="connsiteY4040" fmla="*/ 4449053 h 5486400"/>
              <a:gd name="connsiteX4041" fmla="*/ 1087388 w 6175063"/>
              <a:gd name="connsiteY4041" fmla="*/ 4451372 h 5486400"/>
              <a:gd name="connsiteX4042" fmla="*/ 1094634 w 6175063"/>
              <a:gd name="connsiteY4042" fmla="*/ 4456009 h 5486400"/>
              <a:gd name="connsiteX4043" fmla="*/ 1097049 w 6175063"/>
              <a:gd name="connsiteY4043" fmla="*/ 4458328 h 5486400"/>
              <a:gd name="connsiteX4044" fmla="*/ 1097049 w 6175063"/>
              <a:gd name="connsiteY4044" fmla="*/ 4460647 h 5486400"/>
              <a:gd name="connsiteX4045" fmla="*/ 1092218 w 6175063"/>
              <a:gd name="connsiteY4045" fmla="*/ 4458328 h 5486400"/>
              <a:gd name="connsiteX4046" fmla="*/ 1087388 w 6175063"/>
              <a:gd name="connsiteY4046" fmla="*/ 4453691 h 5486400"/>
              <a:gd name="connsiteX4047" fmla="*/ 1077725 w 6175063"/>
              <a:gd name="connsiteY4047" fmla="*/ 4451372 h 5486400"/>
              <a:gd name="connsiteX4048" fmla="*/ 1077725 w 6175063"/>
              <a:gd name="connsiteY4048" fmla="*/ 4449053 h 5486400"/>
              <a:gd name="connsiteX4049" fmla="*/ 5381829 w 6175063"/>
              <a:gd name="connsiteY4049" fmla="*/ 4432243 h 5486400"/>
              <a:gd name="connsiteX4050" fmla="*/ 5389593 w 6175063"/>
              <a:gd name="connsiteY4050" fmla="*/ 4434851 h 5486400"/>
              <a:gd name="connsiteX4051" fmla="*/ 5374687 w 6175063"/>
              <a:gd name="connsiteY4051" fmla="*/ 4439489 h 5486400"/>
              <a:gd name="connsiteX4052" fmla="*/ 5372203 w 6175063"/>
              <a:gd name="connsiteY4052" fmla="*/ 4434851 h 5486400"/>
              <a:gd name="connsiteX4053" fmla="*/ 5381829 w 6175063"/>
              <a:gd name="connsiteY4053" fmla="*/ 4432243 h 5486400"/>
              <a:gd name="connsiteX4054" fmla="*/ 5369305 w 6175063"/>
              <a:gd name="connsiteY4054" fmla="*/ 4411374 h 5486400"/>
              <a:gd name="connsiteX4055" fmla="*/ 5366986 w 6175063"/>
              <a:gd name="connsiteY4055" fmla="*/ 4425866 h 5486400"/>
              <a:gd name="connsiteX4056" fmla="*/ 5357711 w 6175063"/>
              <a:gd name="connsiteY4056" fmla="*/ 4421036 h 5486400"/>
              <a:gd name="connsiteX4057" fmla="*/ 5369305 w 6175063"/>
              <a:gd name="connsiteY4057" fmla="*/ 4411374 h 5486400"/>
              <a:gd name="connsiteX4058" fmla="*/ 5334524 w 6175063"/>
              <a:gd name="connsiteY4058" fmla="*/ 4399780 h 5486400"/>
              <a:gd name="connsiteX4059" fmla="*/ 5334524 w 6175063"/>
              <a:gd name="connsiteY4059" fmla="*/ 4413548 h 5486400"/>
              <a:gd name="connsiteX4060" fmla="*/ 5341480 w 6175063"/>
              <a:gd name="connsiteY4060" fmla="*/ 4427315 h 5486400"/>
              <a:gd name="connsiteX4061" fmla="*/ 5329887 w 6175063"/>
              <a:gd name="connsiteY4061" fmla="*/ 4415842 h 5486400"/>
              <a:gd name="connsiteX4062" fmla="*/ 5322930 w 6175063"/>
              <a:gd name="connsiteY4062" fmla="*/ 4418137 h 5486400"/>
              <a:gd name="connsiteX4063" fmla="*/ 5334524 w 6175063"/>
              <a:gd name="connsiteY4063" fmla="*/ 4399780 h 5486400"/>
              <a:gd name="connsiteX4064" fmla="*/ 5407275 w 6175063"/>
              <a:gd name="connsiteY4064" fmla="*/ 4393983 h 5486400"/>
              <a:gd name="connsiteX4065" fmla="*/ 5414231 w 6175063"/>
              <a:gd name="connsiteY4065" fmla="*/ 4396519 h 5486400"/>
              <a:gd name="connsiteX4066" fmla="*/ 5404955 w 6175063"/>
              <a:gd name="connsiteY4066" fmla="*/ 4404128 h 5486400"/>
              <a:gd name="connsiteX4067" fmla="*/ 5407275 w 6175063"/>
              <a:gd name="connsiteY4067" fmla="*/ 4393983 h 5486400"/>
              <a:gd name="connsiteX4068" fmla="*/ 5386695 w 6175063"/>
              <a:gd name="connsiteY4068" fmla="*/ 4388186 h 5486400"/>
              <a:gd name="connsiteX4069" fmla="*/ 5391043 w 6175063"/>
              <a:gd name="connsiteY4069" fmla="*/ 4389636 h 5486400"/>
              <a:gd name="connsiteX4070" fmla="*/ 5386695 w 6175063"/>
              <a:gd name="connsiteY4070" fmla="*/ 4389636 h 5486400"/>
              <a:gd name="connsiteX4071" fmla="*/ 5386695 w 6175063"/>
              <a:gd name="connsiteY4071" fmla="*/ 4388186 h 5486400"/>
              <a:gd name="connsiteX4072" fmla="*/ 1007197 w 6175063"/>
              <a:gd name="connsiteY4072" fmla="*/ 4382390 h 5486400"/>
              <a:gd name="connsiteX4073" fmla="*/ 1009516 w 6175063"/>
              <a:gd name="connsiteY4073" fmla="*/ 4384805 h 5486400"/>
              <a:gd name="connsiteX4074" fmla="*/ 1016472 w 6175063"/>
              <a:gd name="connsiteY4074" fmla="*/ 4396882 h 5486400"/>
              <a:gd name="connsiteX4075" fmla="*/ 1014154 w 6175063"/>
              <a:gd name="connsiteY4075" fmla="*/ 4396882 h 5486400"/>
              <a:gd name="connsiteX4076" fmla="*/ 1011834 w 6175063"/>
              <a:gd name="connsiteY4076" fmla="*/ 4392051 h 5486400"/>
              <a:gd name="connsiteX4077" fmla="*/ 1007197 w 6175063"/>
              <a:gd name="connsiteY4077" fmla="*/ 4387220 h 5486400"/>
              <a:gd name="connsiteX4078" fmla="*/ 1007197 w 6175063"/>
              <a:gd name="connsiteY4078" fmla="*/ 4382390 h 5486400"/>
              <a:gd name="connsiteX4079" fmla="*/ 5457706 w 6175063"/>
              <a:gd name="connsiteY4079" fmla="*/ 4361317 h 5486400"/>
              <a:gd name="connsiteX4080" fmla="*/ 5462054 w 6175063"/>
              <a:gd name="connsiteY4080" fmla="*/ 4364033 h 5486400"/>
              <a:gd name="connsiteX4081" fmla="*/ 5453359 w 6175063"/>
              <a:gd name="connsiteY4081" fmla="*/ 4364033 h 5486400"/>
              <a:gd name="connsiteX4082" fmla="*/ 5457706 w 6175063"/>
              <a:gd name="connsiteY4082" fmla="*/ 4361317 h 5486400"/>
              <a:gd name="connsiteX4083" fmla="*/ 5379449 w 6175063"/>
              <a:gd name="connsiteY4083" fmla="*/ 4351957 h 5486400"/>
              <a:gd name="connsiteX4084" fmla="*/ 5376551 w 6175063"/>
              <a:gd name="connsiteY4084" fmla="*/ 4362102 h 5486400"/>
              <a:gd name="connsiteX4085" fmla="*/ 5379449 w 6175063"/>
              <a:gd name="connsiteY4085" fmla="*/ 4351957 h 5486400"/>
              <a:gd name="connsiteX4086" fmla="*/ 5746098 w 6175063"/>
              <a:gd name="connsiteY4086" fmla="*/ 4344710 h 5486400"/>
              <a:gd name="connsiteX4087" fmla="*/ 5751895 w 6175063"/>
              <a:gd name="connsiteY4087" fmla="*/ 4354855 h 5486400"/>
              <a:gd name="connsiteX4088" fmla="*/ 5746098 w 6175063"/>
              <a:gd name="connsiteY4088" fmla="*/ 4344710 h 5486400"/>
              <a:gd name="connsiteX4089" fmla="*/ 969155 w 6175063"/>
              <a:gd name="connsiteY4089" fmla="*/ 4344710 h 5486400"/>
              <a:gd name="connsiteX4090" fmla="*/ 971692 w 6175063"/>
              <a:gd name="connsiteY4090" fmla="*/ 4344710 h 5486400"/>
              <a:gd name="connsiteX4091" fmla="*/ 974229 w 6175063"/>
              <a:gd name="connsiteY4091" fmla="*/ 4349782 h 5486400"/>
              <a:gd name="connsiteX4092" fmla="*/ 974229 w 6175063"/>
              <a:gd name="connsiteY4092" fmla="*/ 4354855 h 5486400"/>
              <a:gd name="connsiteX4093" fmla="*/ 969155 w 6175063"/>
              <a:gd name="connsiteY4093" fmla="*/ 4352319 h 5486400"/>
              <a:gd name="connsiteX4094" fmla="*/ 966620 w 6175063"/>
              <a:gd name="connsiteY4094" fmla="*/ 4347246 h 5486400"/>
              <a:gd name="connsiteX4095" fmla="*/ 969155 w 6175063"/>
              <a:gd name="connsiteY4095" fmla="*/ 4344710 h 5486400"/>
              <a:gd name="connsiteX4096" fmla="*/ 5391949 w 6175063"/>
              <a:gd name="connsiteY4096" fmla="*/ 4342972 h 5486400"/>
              <a:gd name="connsiteX4097" fmla="*/ 5398289 w 6175063"/>
              <a:gd name="connsiteY4097" fmla="*/ 4344421 h 5486400"/>
              <a:gd name="connsiteX4098" fmla="*/ 5383797 w 6175063"/>
              <a:gd name="connsiteY4098" fmla="*/ 4346740 h 5486400"/>
              <a:gd name="connsiteX4099" fmla="*/ 5391949 w 6175063"/>
              <a:gd name="connsiteY4099" fmla="*/ 4342972 h 5486400"/>
              <a:gd name="connsiteX4100" fmla="*/ 5490521 w 6175063"/>
              <a:gd name="connsiteY4100" fmla="*/ 4335511 h 5486400"/>
              <a:gd name="connsiteX4101" fmla="*/ 5500043 w 6175063"/>
              <a:gd name="connsiteY4101" fmla="*/ 4337906 h 5486400"/>
              <a:gd name="connsiteX4102" fmla="*/ 5504805 w 6175063"/>
              <a:gd name="connsiteY4102" fmla="*/ 4354666 h 5486400"/>
              <a:gd name="connsiteX4103" fmla="*/ 5509568 w 6175063"/>
              <a:gd name="connsiteY4103" fmla="*/ 4354666 h 5486400"/>
              <a:gd name="connsiteX4104" fmla="*/ 5504805 w 6175063"/>
              <a:gd name="connsiteY4104" fmla="*/ 4359454 h 5486400"/>
              <a:gd name="connsiteX4105" fmla="*/ 5511949 w 6175063"/>
              <a:gd name="connsiteY4105" fmla="*/ 4369032 h 5486400"/>
              <a:gd name="connsiteX4106" fmla="*/ 5516710 w 6175063"/>
              <a:gd name="connsiteY4106" fmla="*/ 4373820 h 5486400"/>
              <a:gd name="connsiteX4107" fmla="*/ 5521472 w 6175063"/>
              <a:gd name="connsiteY4107" fmla="*/ 4366638 h 5486400"/>
              <a:gd name="connsiteX4108" fmla="*/ 5521472 w 6175063"/>
              <a:gd name="connsiteY4108" fmla="*/ 4373820 h 5486400"/>
              <a:gd name="connsiteX4109" fmla="*/ 5502425 w 6175063"/>
              <a:gd name="connsiteY4109" fmla="*/ 4388186 h 5486400"/>
              <a:gd name="connsiteX4110" fmla="*/ 5490521 w 6175063"/>
              <a:gd name="connsiteY4110" fmla="*/ 4364243 h 5486400"/>
              <a:gd name="connsiteX4111" fmla="*/ 5490521 w 6175063"/>
              <a:gd name="connsiteY4111" fmla="*/ 4335511 h 5486400"/>
              <a:gd name="connsiteX4112" fmla="*/ 5386695 w 6175063"/>
              <a:gd name="connsiteY4112" fmla="*/ 4335290 h 5486400"/>
              <a:gd name="connsiteX4113" fmla="*/ 5393941 w 6175063"/>
              <a:gd name="connsiteY4113" fmla="*/ 4335290 h 5486400"/>
              <a:gd name="connsiteX4114" fmla="*/ 5393941 w 6175063"/>
              <a:gd name="connsiteY4114" fmla="*/ 4339638 h 5486400"/>
              <a:gd name="connsiteX4115" fmla="*/ 5386695 w 6175063"/>
              <a:gd name="connsiteY4115" fmla="*/ 4341812 h 5486400"/>
              <a:gd name="connsiteX4116" fmla="*/ 5386695 w 6175063"/>
              <a:gd name="connsiteY4116" fmla="*/ 4335290 h 5486400"/>
              <a:gd name="connsiteX4117" fmla="*/ 5486691 w 6175063"/>
              <a:gd name="connsiteY4117" fmla="*/ 4325871 h 5486400"/>
              <a:gd name="connsiteX4118" fmla="*/ 5491039 w 6175063"/>
              <a:gd name="connsiteY4118" fmla="*/ 4325871 h 5486400"/>
              <a:gd name="connsiteX4119" fmla="*/ 5491039 w 6175063"/>
              <a:gd name="connsiteY4119" fmla="*/ 4328770 h 5486400"/>
              <a:gd name="connsiteX4120" fmla="*/ 5486691 w 6175063"/>
              <a:gd name="connsiteY4120" fmla="*/ 4325871 h 5486400"/>
              <a:gd name="connsiteX4121" fmla="*/ 5457707 w 6175063"/>
              <a:gd name="connsiteY4121" fmla="*/ 4323842 h 5486400"/>
              <a:gd name="connsiteX4122" fmla="*/ 5464953 w 6175063"/>
              <a:gd name="connsiteY4122" fmla="*/ 4333117 h 5486400"/>
              <a:gd name="connsiteX4123" fmla="*/ 5457707 w 6175063"/>
              <a:gd name="connsiteY4123" fmla="*/ 4323842 h 5486400"/>
              <a:gd name="connsiteX4124" fmla="*/ 5439173 w 6175063"/>
              <a:gd name="connsiteY4124" fmla="*/ 4315727 h 5486400"/>
              <a:gd name="connsiteX4125" fmla="*/ 5448631 w 6175063"/>
              <a:gd name="connsiteY4125" fmla="*/ 4322841 h 5486400"/>
              <a:gd name="connsiteX4126" fmla="*/ 5446267 w 6175063"/>
              <a:gd name="connsiteY4126" fmla="*/ 4325213 h 5486400"/>
              <a:gd name="connsiteX4127" fmla="*/ 5453359 w 6175063"/>
              <a:gd name="connsiteY4127" fmla="*/ 4329955 h 5486400"/>
              <a:gd name="connsiteX4128" fmla="*/ 5439173 w 6175063"/>
              <a:gd name="connsiteY4128" fmla="*/ 4327584 h 5486400"/>
              <a:gd name="connsiteX4129" fmla="*/ 5429714 w 6175063"/>
              <a:gd name="connsiteY4129" fmla="*/ 4337069 h 5486400"/>
              <a:gd name="connsiteX4130" fmla="*/ 5420257 w 6175063"/>
              <a:gd name="connsiteY4130" fmla="*/ 4334699 h 5486400"/>
              <a:gd name="connsiteX4131" fmla="*/ 5420257 w 6175063"/>
              <a:gd name="connsiteY4131" fmla="*/ 4339441 h 5486400"/>
              <a:gd name="connsiteX4132" fmla="*/ 5415527 w 6175063"/>
              <a:gd name="connsiteY4132" fmla="*/ 4341813 h 5486400"/>
              <a:gd name="connsiteX4133" fmla="*/ 5415527 w 6175063"/>
              <a:gd name="connsiteY4133" fmla="*/ 4334699 h 5486400"/>
              <a:gd name="connsiteX4134" fmla="*/ 5408434 w 6175063"/>
              <a:gd name="connsiteY4134" fmla="*/ 4334699 h 5486400"/>
              <a:gd name="connsiteX4135" fmla="*/ 5408434 w 6175063"/>
              <a:gd name="connsiteY4135" fmla="*/ 4327584 h 5486400"/>
              <a:gd name="connsiteX4136" fmla="*/ 5413163 w 6175063"/>
              <a:gd name="connsiteY4136" fmla="*/ 4325213 h 5486400"/>
              <a:gd name="connsiteX4137" fmla="*/ 5422621 w 6175063"/>
              <a:gd name="connsiteY4137" fmla="*/ 4325213 h 5486400"/>
              <a:gd name="connsiteX4138" fmla="*/ 5432079 w 6175063"/>
              <a:gd name="connsiteY4138" fmla="*/ 4318098 h 5486400"/>
              <a:gd name="connsiteX4139" fmla="*/ 5439173 w 6175063"/>
              <a:gd name="connsiteY4139" fmla="*/ 4315727 h 5486400"/>
              <a:gd name="connsiteX4140" fmla="*/ 5511617 w 6175063"/>
              <a:gd name="connsiteY4140" fmla="*/ 4314277 h 5486400"/>
              <a:gd name="connsiteX4141" fmla="*/ 5516255 w 6175063"/>
              <a:gd name="connsiteY4141" fmla="*/ 4318626 h 5486400"/>
              <a:gd name="connsiteX4142" fmla="*/ 5511617 w 6175063"/>
              <a:gd name="connsiteY4142" fmla="*/ 4314277 h 5486400"/>
              <a:gd name="connsiteX4143" fmla="*/ 5510669 w 6175063"/>
              <a:gd name="connsiteY4143" fmla="*/ 4296661 h 5486400"/>
              <a:gd name="connsiteX4144" fmla="*/ 5517429 w 6175063"/>
              <a:gd name="connsiteY4144" fmla="*/ 4297249 h 5486400"/>
              <a:gd name="connsiteX4145" fmla="*/ 5500878 w 6175063"/>
              <a:gd name="connsiteY4145" fmla="*/ 4309024 h 5486400"/>
              <a:gd name="connsiteX4146" fmla="*/ 5493784 w 6175063"/>
              <a:gd name="connsiteY4146" fmla="*/ 4309024 h 5486400"/>
              <a:gd name="connsiteX4147" fmla="*/ 5500878 w 6175063"/>
              <a:gd name="connsiteY4147" fmla="*/ 4313733 h 5486400"/>
              <a:gd name="connsiteX4148" fmla="*/ 5500878 w 6175063"/>
              <a:gd name="connsiteY4148" fmla="*/ 4318444 h 5486400"/>
              <a:gd name="connsiteX4149" fmla="*/ 5517429 w 6175063"/>
              <a:gd name="connsiteY4149" fmla="*/ 4325509 h 5486400"/>
              <a:gd name="connsiteX4150" fmla="*/ 5517429 w 6175063"/>
              <a:gd name="connsiteY4150" fmla="*/ 4320798 h 5486400"/>
              <a:gd name="connsiteX4151" fmla="*/ 5522159 w 6175063"/>
              <a:gd name="connsiteY4151" fmla="*/ 4320798 h 5486400"/>
              <a:gd name="connsiteX4152" fmla="*/ 5531617 w 6175063"/>
              <a:gd name="connsiteY4152" fmla="*/ 4325509 h 5486400"/>
              <a:gd name="connsiteX4153" fmla="*/ 5524523 w 6175063"/>
              <a:gd name="connsiteY4153" fmla="*/ 4325509 h 5486400"/>
              <a:gd name="connsiteX4154" fmla="*/ 5529253 w 6175063"/>
              <a:gd name="connsiteY4154" fmla="*/ 4327864 h 5486400"/>
              <a:gd name="connsiteX4155" fmla="*/ 5496149 w 6175063"/>
              <a:gd name="connsiteY4155" fmla="*/ 4325509 h 5486400"/>
              <a:gd name="connsiteX4156" fmla="*/ 5493784 w 6175063"/>
              <a:gd name="connsiteY4156" fmla="*/ 4318444 h 5486400"/>
              <a:gd name="connsiteX4157" fmla="*/ 5489055 w 6175063"/>
              <a:gd name="connsiteY4157" fmla="*/ 4323153 h 5486400"/>
              <a:gd name="connsiteX4158" fmla="*/ 5486691 w 6175063"/>
              <a:gd name="connsiteY4158" fmla="*/ 4320798 h 5486400"/>
              <a:gd name="connsiteX4159" fmla="*/ 5489055 w 6175063"/>
              <a:gd name="connsiteY4159" fmla="*/ 4301959 h 5486400"/>
              <a:gd name="connsiteX4160" fmla="*/ 5510669 w 6175063"/>
              <a:gd name="connsiteY4160" fmla="*/ 4296661 h 5486400"/>
              <a:gd name="connsiteX4161" fmla="*/ 5457047 w 6175063"/>
              <a:gd name="connsiteY4161" fmla="*/ 4288192 h 5486400"/>
              <a:gd name="connsiteX4162" fmla="*/ 5473647 w 6175063"/>
              <a:gd name="connsiteY4162" fmla="*/ 4295306 h 5486400"/>
              <a:gd name="connsiteX4163" fmla="*/ 5468905 w 6175063"/>
              <a:gd name="connsiteY4163" fmla="*/ 4304792 h 5486400"/>
              <a:gd name="connsiteX4164" fmla="*/ 5440447 w 6175063"/>
              <a:gd name="connsiteY4164" fmla="*/ 4307163 h 5486400"/>
              <a:gd name="connsiteX4165" fmla="*/ 5438076 w 6175063"/>
              <a:gd name="connsiteY4165" fmla="*/ 4314277 h 5486400"/>
              <a:gd name="connsiteX4166" fmla="*/ 5430962 w 6175063"/>
              <a:gd name="connsiteY4166" fmla="*/ 4309535 h 5486400"/>
              <a:gd name="connsiteX4167" fmla="*/ 5426219 w 6175063"/>
              <a:gd name="connsiteY4167" fmla="*/ 4314277 h 5486400"/>
              <a:gd name="connsiteX4168" fmla="*/ 5433333 w 6175063"/>
              <a:gd name="connsiteY4168" fmla="*/ 4295306 h 5486400"/>
              <a:gd name="connsiteX4169" fmla="*/ 5438076 w 6175063"/>
              <a:gd name="connsiteY4169" fmla="*/ 4302421 h 5486400"/>
              <a:gd name="connsiteX4170" fmla="*/ 5457047 w 6175063"/>
              <a:gd name="connsiteY4170" fmla="*/ 4288192 h 5486400"/>
              <a:gd name="connsiteX4171" fmla="*/ 5543098 w 6175063"/>
              <a:gd name="connsiteY4171" fmla="*/ 4276598 h 5486400"/>
              <a:gd name="connsiteX4172" fmla="*/ 5550456 w 6175063"/>
              <a:gd name="connsiteY4172" fmla="*/ 4281107 h 5486400"/>
              <a:gd name="connsiteX4173" fmla="*/ 5548003 w 6175063"/>
              <a:gd name="connsiteY4173" fmla="*/ 4292378 h 5486400"/>
              <a:gd name="connsiteX4174" fmla="*/ 5521027 w 6175063"/>
              <a:gd name="connsiteY4174" fmla="*/ 4296887 h 5486400"/>
              <a:gd name="connsiteX4175" fmla="*/ 5521027 w 6175063"/>
              <a:gd name="connsiteY4175" fmla="*/ 4287870 h 5486400"/>
              <a:gd name="connsiteX4176" fmla="*/ 5530836 w 6175063"/>
              <a:gd name="connsiteY4176" fmla="*/ 4290124 h 5486400"/>
              <a:gd name="connsiteX4177" fmla="*/ 5538193 w 6175063"/>
              <a:gd name="connsiteY4177" fmla="*/ 4283362 h 5486400"/>
              <a:gd name="connsiteX4178" fmla="*/ 5535741 w 6175063"/>
              <a:gd name="connsiteY4178" fmla="*/ 4278853 h 5486400"/>
              <a:gd name="connsiteX4179" fmla="*/ 5543098 w 6175063"/>
              <a:gd name="connsiteY4179" fmla="*/ 4276598 h 5486400"/>
              <a:gd name="connsiteX4180" fmla="*/ 5487234 w 6175063"/>
              <a:gd name="connsiteY4180" fmla="*/ 4275512 h 5486400"/>
              <a:gd name="connsiteX4181" fmla="*/ 5491039 w 6175063"/>
              <a:gd name="connsiteY4181" fmla="*/ 4276115 h 5486400"/>
              <a:gd name="connsiteX4182" fmla="*/ 5486691 w 6175063"/>
              <a:gd name="connsiteY4182" fmla="*/ 4278531 h 5486400"/>
              <a:gd name="connsiteX4183" fmla="*/ 5487234 w 6175063"/>
              <a:gd name="connsiteY4183" fmla="*/ 4275512 h 5486400"/>
              <a:gd name="connsiteX4184" fmla="*/ 5523603 w 6175063"/>
              <a:gd name="connsiteY4184" fmla="*/ 4257758 h 5486400"/>
              <a:gd name="connsiteX4185" fmla="*/ 5533151 w 6175063"/>
              <a:gd name="connsiteY4185" fmla="*/ 4260100 h 5486400"/>
              <a:gd name="connsiteX4186" fmla="*/ 5540311 w 6175063"/>
              <a:gd name="connsiteY4186" fmla="*/ 4262440 h 5486400"/>
              <a:gd name="connsiteX4187" fmla="*/ 5540311 w 6175063"/>
              <a:gd name="connsiteY4187" fmla="*/ 4269464 h 5486400"/>
              <a:gd name="connsiteX4188" fmla="*/ 5523603 w 6175063"/>
              <a:gd name="connsiteY4188" fmla="*/ 4278827 h 5486400"/>
              <a:gd name="connsiteX4189" fmla="*/ 5525989 w 6175063"/>
              <a:gd name="connsiteY4189" fmla="*/ 4285851 h 5486400"/>
              <a:gd name="connsiteX4190" fmla="*/ 5516442 w 6175063"/>
              <a:gd name="connsiteY4190" fmla="*/ 4276487 h 5486400"/>
              <a:gd name="connsiteX4191" fmla="*/ 5521215 w 6175063"/>
              <a:gd name="connsiteY4191" fmla="*/ 4274145 h 5486400"/>
              <a:gd name="connsiteX4192" fmla="*/ 5499733 w 6175063"/>
              <a:gd name="connsiteY4192" fmla="*/ 4269464 h 5486400"/>
              <a:gd name="connsiteX4193" fmla="*/ 5523603 w 6175063"/>
              <a:gd name="connsiteY4193" fmla="*/ 4257758 h 5486400"/>
              <a:gd name="connsiteX4194" fmla="*/ 5443609 w 6175063"/>
              <a:gd name="connsiteY4194" fmla="*/ 4247614 h 5486400"/>
              <a:gd name="connsiteX4195" fmla="*/ 5462581 w 6175063"/>
              <a:gd name="connsiteY4195" fmla="*/ 4252325 h 5486400"/>
              <a:gd name="connsiteX4196" fmla="*/ 5457838 w 6175063"/>
              <a:gd name="connsiteY4196" fmla="*/ 4259389 h 5486400"/>
              <a:gd name="connsiteX4197" fmla="*/ 5448353 w 6175063"/>
              <a:gd name="connsiteY4197" fmla="*/ 4261744 h 5486400"/>
              <a:gd name="connsiteX4198" fmla="*/ 5460210 w 6175063"/>
              <a:gd name="connsiteY4198" fmla="*/ 4280584 h 5486400"/>
              <a:gd name="connsiteX4199" fmla="*/ 5450724 w 6175063"/>
              <a:gd name="connsiteY4199" fmla="*/ 4285293 h 5486400"/>
              <a:gd name="connsiteX4200" fmla="*/ 5443609 w 6175063"/>
              <a:gd name="connsiteY4200" fmla="*/ 4266454 h 5486400"/>
              <a:gd name="connsiteX4201" fmla="*/ 5438867 w 6175063"/>
              <a:gd name="connsiteY4201" fmla="*/ 4266454 h 5486400"/>
              <a:gd name="connsiteX4202" fmla="*/ 5443609 w 6175063"/>
              <a:gd name="connsiteY4202" fmla="*/ 4247614 h 5486400"/>
              <a:gd name="connsiteX4203" fmla="*/ 5462054 w 6175063"/>
              <a:gd name="connsiteY4203" fmla="*/ 4243266 h 5486400"/>
              <a:gd name="connsiteX4204" fmla="*/ 5466885 w 6175063"/>
              <a:gd name="connsiteY4204" fmla="*/ 4245440 h 5486400"/>
              <a:gd name="connsiteX4205" fmla="*/ 5469301 w 6175063"/>
              <a:gd name="connsiteY4205" fmla="*/ 4247614 h 5486400"/>
              <a:gd name="connsiteX4206" fmla="*/ 5462054 w 6175063"/>
              <a:gd name="connsiteY4206" fmla="*/ 4247614 h 5486400"/>
              <a:gd name="connsiteX4207" fmla="*/ 5462054 w 6175063"/>
              <a:gd name="connsiteY4207" fmla="*/ 4243266 h 5486400"/>
              <a:gd name="connsiteX4208" fmla="*/ 5633060 w 6175063"/>
              <a:gd name="connsiteY4208" fmla="*/ 4240368 h 5486400"/>
              <a:gd name="connsiteX4209" fmla="*/ 5635235 w 6175063"/>
              <a:gd name="connsiteY4209" fmla="*/ 4240368 h 5486400"/>
              <a:gd name="connsiteX4210" fmla="*/ 5637408 w 6175063"/>
              <a:gd name="connsiteY4210" fmla="*/ 4242543 h 5486400"/>
              <a:gd name="connsiteX4211" fmla="*/ 5637408 w 6175063"/>
              <a:gd name="connsiteY4211" fmla="*/ 4244717 h 5486400"/>
              <a:gd name="connsiteX4212" fmla="*/ 5635235 w 6175063"/>
              <a:gd name="connsiteY4212" fmla="*/ 4242543 h 5486400"/>
              <a:gd name="connsiteX4213" fmla="*/ 5633060 w 6175063"/>
              <a:gd name="connsiteY4213" fmla="*/ 4240368 h 5486400"/>
              <a:gd name="connsiteX4214" fmla="*/ 5625815 w 6175063"/>
              <a:gd name="connsiteY4214" fmla="*/ 4240368 h 5486400"/>
              <a:gd name="connsiteX4215" fmla="*/ 5633061 w 6175063"/>
              <a:gd name="connsiteY4215" fmla="*/ 4244717 h 5486400"/>
              <a:gd name="connsiteX4216" fmla="*/ 5630645 w 6175063"/>
              <a:gd name="connsiteY4216" fmla="*/ 4244717 h 5486400"/>
              <a:gd name="connsiteX4217" fmla="*/ 5625815 w 6175063"/>
              <a:gd name="connsiteY4217" fmla="*/ 4240368 h 5486400"/>
              <a:gd name="connsiteX4218" fmla="*/ 853582 w 6175063"/>
              <a:gd name="connsiteY4218" fmla="*/ 4238919 h 5486400"/>
              <a:gd name="connsiteX4219" fmla="*/ 857928 w 6175063"/>
              <a:gd name="connsiteY4219" fmla="*/ 4238919 h 5486400"/>
              <a:gd name="connsiteX4220" fmla="*/ 862276 w 6175063"/>
              <a:gd name="connsiteY4220" fmla="*/ 4240850 h 5486400"/>
              <a:gd name="connsiteX4221" fmla="*/ 862276 w 6175063"/>
              <a:gd name="connsiteY4221" fmla="*/ 4242783 h 5486400"/>
              <a:gd name="connsiteX4222" fmla="*/ 860102 w 6175063"/>
              <a:gd name="connsiteY4222" fmla="*/ 4244716 h 5486400"/>
              <a:gd name="connsiteX4223" fmla="*/ 855755 w 6175063"/>
              <a:gd name="connsiteY4223" fmla="*/ 4244716 h 5486400"/>
              <a:gd name="connsiteX4224" fmla="*/ 853582 w 6175063"/>
              <a:gd name="connsiteY4224" fmla="*/ 4238919 h 5486400"/>
              <a:gd name="connsiteX4225" fmla="*/ 5571325 w 6175063"/>
              <a:gd name="connsiteY4225" fmla="*/ 4236020 h 5486400"/>
              <a:gd name="connsiteX4226" fmla="*/ 5569005 w 6175063"/>
              <a:gd name="connsiteY4226" fmla="*/ 4243267 h 5486400"/>
              <a:gd name="connsiteX4227" fmla="*/ 5562049 w 6175063"/>
              <a:gd name="connsiteY4227" fmla="*/ 4243267 h 5486400"/>
              <a:gd name="connsiteX4228" fmla="*/ 5571325 w 6175063"/>
              <a:gd name="connsiteY4228" fmla="*/ 4236020 h 5486400"/>
              <a:gd name="connsiteX4229" fmla="*/ 5634993 w 6175063"/>
              <a:gd name="connsiteY4229" fmla="*/ 4235297 h 5486400"/>
              <a:gd name="connsiteX4230" fmla="*/ 5639823 w 6175063"/>
              <a:gd name="connsiteY4230" fmla="*/ 4240007 h 5486400"/>
              <a:gd name="connsiteX4231" fmla="*/ 5644655 w 6175063"/>
              <a:gd name="connsiteY4231" fmla="*/ 4244717 h 5486400"/>
              <a:gd name="connsiteX4232" fmla="*/ 5637408 w 6175063"/>
              <a:gd name="connsiteY4232" fmla="*/ 4242361 h 5486400"/>
              <a:gd name="connsiteX4233" fmla="*/ 5622916 w 6175063"/>
              <a:gd name="connsiteY4233" fmla="*/ 4228232 h 5486400"/>
              <a:gd name="connsiteX4234" fmla="*/ 5632578 w 6175063"/>
              <a:gd name="connsiteY4234" fmla="*/ 4232941 h 5486400"/>
              <a:gd name="connsiteX4235" fmla="*/ 5634993 w 6175063"/>
              <a:gd name="connsiteY4235" fmla="*/ 4235296 h 5486400"/>
              <a:gd name="connsiteX4236" fmla="*/ 5606793 w 6175063"/>
              <a:gd name="connsiteY4236" fmla="*/ 4226782 h 5486400"/>
              <a:gd name="connsiteX4237" fmla="*/ 5609149 w 6175063"/>
              <a:gd name="connsiteY4237" fmla="*/ 4226782 h 5486400"/>
              <a:gd name="connsiteX4238" fmla="*/ 5609149 w 6175063"/>
              <a:gd name="connsiteY4238" fmla="*/ 4229137 h 5486400"/>
              <a:gd name="connsiteX4239" fmla="*/ 5611504 w 6175063"/>
              <a:gd name="connsiteY4239" fmla="*/ 4231492 h 5486400"/>
              <a:gd name="connsiteX4240" fmla="*/ 5613859 w 6175063"/>
              <a:gd name="connsiteY4240" fmla="*/ 4238557 h 5486400"/>
              <a:gd name="connsiteX4241" fmla="*/ 5616214 w 6175063"/>
              <a:gd name="connsiteY4241" fmla="*/ 4240912 h 5486400"/>
              <a:gd name="connsiteX4242" fmla="*/ 5611504 w 6175063"/>
              <a:gd name="connsiteY4242" fmla="*/ 4238557 h 5486400"/>
              <a:gd name="connsiteX4243" fmla="*/ 5604439 w 6175063"/>
              <a:gd name="connsiteY4243" fmla="*/ 4231492 h 5486400"/>
              <a:gd name="connsiteX4244" fmla="*/ 5602084 w 6175063"/>
              <a:gd name="connsiteY4244" fmla="*/ 4231492 h 5486400"/>
              <a:gd name="connsiteX4245" fmla="*/ 5606793 w 6175063"/>
              <a:gd name="connsiteY4245" fmla="*/ 4236202 h 5486400"/>
              <a:gd name="connsiteX4246" fmla="*/ 5609149 w 6175063"/>
              <a:gd name="connsiteY4246" fmla="*/ 4238557 h 5486400"/>
              <a:gd name="connsiteX4247" fmla="*/ 5604439 w 6175063"/>
              <a:gd name="connsiteY4247" fmla="*/ 4236202 h 5486400"/>
              <a:gd name="connsiteX4248" fmla="*/ 5599729 w 6175063"/>
              <a:gd name="connsiteY4248" fmla="*/ 4229137 h 5486400"/>
              <a:gd name="connsiteX4249" fmla="*/ 5606793 w 6175063"/>
              <a:gd name="connsiteY4249" fmla="*/ 4226782 h 5486400"/>
              <a:gd name="connsiteX4250" fmla="*/ 5618568 w 6175063"/>
              <a:gd name="connsiteY4250" fmla="*/ 4225876 h 5486400"/>
              <a:gd name="connsiteX4251" fmla="*/ 5620887 w 6175063"/>
              <a:gd name="connsiteY4251" fmla="*/ 4228412 h 5486400"/>
              <a:gd name="connsiteX4252" fmla="*/ 5630161 w 6175063"/>
              <a:gd name="connsiteY4252" fmla="*/ 4236021 h 5486400"/>
              <a:gd name="connsiteX4253" fmla="*/ 5625525 w 6175063"/>
              <a:gd name="connsiteY4253" fmla="*/ 4233485 h 5486400"/>
              <a:gd name="connsiteX4254" fmla="*/ 5620887 w 6175063"/>
              <a:gd name="connsiteY4254" fmla="*/ 4230949 h 5486400"/>
              <a:gd name="connsiteX4255" fmla="*/ 5618568 w 6175063"/>
              <a:gd name="connsiteY4255" fmla="*/ 4225876 h 5486400"/>
              <a:gd name="connsiteX4256" fmla="*/ 5475822 w 6175063"/>
              <a:gd name="connsiteY4256" fmla="*/ 4223038 h 5486400"/>
              <a:gd name="connsiteX4257" fmla="*/ 5479445 w 6175063"/>
              <a:gd name="connsiteY4257" fmla="*/ 4223944 h 5486400"/>
              <a:gd name="connsiteX4258" fmla="*/ 5472199 w 6175063"/>
              <a:gd name="connsiteY4258" fmla="*/ 4223944 h 5486400"/>
              <a:gd name="connsiteX4259" fmla="*/ 5475822 w 6175063"/>
              <a:gd name="connsiteY4259" fmla="*/ 4223038 h 5486400"/>
              <a:gd name="connsiteX4260" fmla="*/ 5609873 w 6175063"/>
              <a:gd name="connsiteY4260" fmla="*/ 4218630 h 5486400"/>
              <a:gd name="connsiteX4261" fmla="*/ 5618568 w 6175063"/>
              <a:gd name="connsiteY4261" fmla="*/ 4225876 h 5486400"/>
              <a:gd name="connsiteX4262" fmla="*/ 5616395 w 6175063"/>
              <a:gd name="connsiteY4262" fmla="*/ 4225876 h 5486400"/>
              <a:gd name="connsiteX4263" fmla="*/ 5614220 w 6175063"/>
              <a:gd name="connsiteY4263" fmla="*/ 4223461 h 5486400"/>
              <a:gd name="connsiteX4264" fmla="*/ 5612047 w 6175063"/>
              <a:gd name="connsiteY4264" fmla="*/ 4223461 h 5486400"/>
              <a:gd name="connsiteX4265" fmla="*/ 5609873 w 6175063"/>
              <a:gd name="connsiteY4265" fmla="*/ 4223461 h 5486400"/>
              <a:gd name="connsiteX4266" fmla="*/ 5609873 w 6175063"/>
              <a:gd name="connsiteY4266" fmla="*/ 4218630 h 5486400"/>
              <a:gd name="connsiteX4267" fmla="*/ 5549732 w 6175063"/>
              <a:gd name="connsiteY4267" fmla="*/ 4216697 h 5486400"/>
              <a:gd name="connsiteX4268" fmla="*/ 5547557 w 6175063"/>
              <a:gd name="connsiteY4268" fmla="*/ 4219113 h 5486400"/>
              <a:gd name="connsiteX4269" fmla="*/ 5549732 w 6175063"/>
              <a:gd name="connsiteY4269" fmla="*/ 4216697 h 5486400"/>
              <a:gd name="connsiteX4270" fmla="*/ 5450279 w 6175063"/>
              <a:gd name="connsiteY4270" fmla="*/ 4214282 h 5486400"/>
              <a:gd name="connsiteX4271" fmla="*/ 5462055 w 6175063"/>
              <a:gd name="connsiteY4271" fmla="*/ 4221528 h 5486400"/>
              <a:gd name="connsiteX4272" fmla="*/ 5462055 w 6175063"/>
              <a:gd name="connsiteY4272" fmla="*/ 4228775 h 5486400"/>
              <a:gd name="connsiteX4273" fmla="*/ 5450279 w 6175063"/>
              <a:gd name="connsiteY4273" fmla="*/ 4236020 h 5486400"/>
              <a:gd name="connsiteX4274" fmla="*/ 5443215 w 6175063"/>
              <a:gd name="connsiteY4274" fmla="*/ 4228775 h 5486400"/>
              <a:gd name="connsiteX4275" fmla="*/ 5445570 w 6175063"/>
              <a:gd name="connsiteY4275" fmla="*/ 4223944 h 5486400"/>
              <a:gd name="connsiteX4276" fmla="*/ 5443215 w 6175063"/>
              <a:gd name="connsiteY4276" fmla="*/ 4221528 h 5486400"/>
              <a:gd name="connsiteX4277" fmla="*/ 5450279 w 6175063"/>
              <a:gd name="connsiteY4277" fmla="*/ 4214282 h 5486400"/>
              <a:gd name="connsiteX4278" fmla="*/ 5580889 w 6175063"/>
              <a:gd name="connsiteY4278" fmla="*/ 4202689 h 5486400"/>
              <a:gd name="connsiteX4279" fmla="*/ 5583305 w 6175063"/>
              <a:gd name="connsiteY4279" fmla="*/ 4203993 h 5486400"/>
              <a:gd name="connsiteX4280" fmla="*/ 5583305 w 6175063"/>
              <a:gd name="connsiteY4280" fmla="*/ 4205297 h 5486400"/>
              <a:gd name="connsiteX4281" fmla="*/ 5580889 w 6175063"/>
              <a:gd name="connsiteY4281" fmla="*/ 4202689 h 5486400"/>
              <a:gd name="connsiteX4282" fmla="*/ 5556952 w 6175063"/>
              <a:gd name="connsiteY4282" fmla="*/ 4200702 h 5486400"/>
              <a:gd name="connsiteX4283" fmla="*/ 5561689 w 6175063"/>
              <a:gd name="connsiteY4283" fmla="*/ 4203072 h 5486400"/>
              <a:gd name="connsiteX4284" fmla="*/ 5571161 w 6175063"/>
              <a:gd name="connsiteY4284" fmla="*/ 4207810 h 5486400"/>
              <a:gd name="connsiteX4285" fmla="*/ 5561689 w 6175063"/>
              <a:gd name="connsiteY4285" fmla="*/ 4205441 h 5486400"/>
              <a:gd name="connsiteX4286" fmla="*/ 5556952 w 6175063"/>
              <a:gd name="connsiteY4286" fmla="*/ 4200702 h 5486400"/>
              <a:gd name="connsiteX4287" fmla="*/ 5490314 w 6175063"/>
              <a:gd name="connsiteY4287" fmla="*/ 4199790 h 5486400"/>
              <a:gd name="connsiteX4288" fmla="*/ 5492487 w 6175063"/>
              <a:gd name="connsiteY4288" fmla="*/ 4204621 h 5486400"/>
              <a:gd name="connsiteX4289" fmla="*/ 5488139 w 6175063"/>
              <a:gd name="connsiteY4289" fmla="*/ 4207036 h 5486400"/>
              <a:gd name="connsiteX4290" fmla="*/ 5488139 w 6175063"/>
              <a:gd name="connsiteY4290" fmla="*/ 4202205 h 5486400"/>
              <a:gd name="connsiteX4291" fmla="*/ 5490314 w 6175063"/>
              <a:gd name="connsiteY4291" fmla="*/ 4199790 h 5486400"/>
              <a:gd name="connsiteX4292" fmla="*/ 5580889 w 6175063"/>
              <a:gd name="connsiteY4292" fmla="*/ 4198341 h 5486400"/>
              <a:gd name="connsiteX4293" fmla="*/ 5585720 w 6175063"/>
              <a:gd name="connsiteY4293" fmla="*/ 4200660 h 5486400"/>
              <a:gd name="connsiteX4294" fmla="*/ 5590551 w 6175063"/>
              <a:gd name="connsiteY4294" fmla="*/ 4205297 h 5486400"/>
              <a:gd name="connsiteX4295" fmla="*/ 5592966 w 6175063"/>
              <a:gd name="connsiteY4295" fmla="*/ 4209935 h 5486400"/>
              <a:gd name="connsiteX4296" fmla="*/ 5597797 w 6175063"/>
              <a:gd name="connsiteY4296" fmla="*/ 4212253 h 5486400"/>
              <a:gd name="connsiteX4297" fmla="*/ 5602627 w 6175063"/>
              <a:gd name="connsiteY4297" fmla="*/ 4214572 h 5486400"/>
              <a:gd name="connsiteX4298" fmla="*/ 5597797 w 6175063"/>
              <a:gd name="connsiteY4298" fmla="*/ 4214572 h 5486400"/>
              <a:gd name="connsiteX4299" fmla="*/ 5600212 w 6175063"/>
              <a:gd name="connsiteY4299" fmla="*/ 4221528 h 5486400"/>
              <a:gd name="connsiteX4300" fmla="*/ 5595381 w 6175063"/>
              <a:gd name="connsiteY4300" fmla="*/ 4221528 h 5486400"/>
              <a:gd name="connsiteX4301" fmla="*/ 5585720 w 6175063"/>
              <a:gd name="connsiteY4301" fmla="*/ 4216891 h 5486400"/>
              <a:gd name="connsiteX4302" fmla="*/ 5573643 w 6175063"/>
              <a:gd name="connsiteY4302" fmla="*/ 4209935 h 5486400"/>
              <a:gd name="connsiteX4303" fmla="*/ 5568812 w 6175063"/>
              <a:gd name="connsiteY4303" fmla="*/ 4205297 h 5486400"/>
              <a:gd name="connsiteX4304" fmla="*/ 5573643 w 6175063"/>
              <a:gd name="connsiteY4304" fmla="*/ 4207616 h 5486400"/>
              <a:gd name="connsiteX4305" fmla="*/ 5580889 w 6175063"/>
              <a:gd name="connsiteY4305" fmla="*/ 4212253 h 5486400"/>
              <a:gd name="connsiteX4306" fmla="*/ 5585720 w 6175063"/>
              <a:gd name="connsiteY4306" fmla="*/ 4212253 h 5486400"/>
              <a:gd name="connsiteX4307" fmla="*/ 5592966 w 6175063"/>
              <a:gd name="connsiteY4307" fmla="*/ 4214572 h 5486400"/>
              <a:gd name="connsiteX4308" fmla="*/ 5595381 w 6175063"/>
              <a:gd name="connsiteY4308" fmla="*/ 4214572 h 5486400"/>
              <a:gd name="connsiteX4309" fmla="*/ 5592966 w 6175063"/>
              <a:gd name="connsiteY4309" fmla="*/ 4212253 h 5486400"/>
              <a:gd name="connsiteX4310" fmla="*/ 5585720 w 6175063"/>
              <a:gd name="connsiteY4310" fmla="*/ 4205297 h 5486400"/>
              <a:gd name="connsiteX4311" fmla="*/ 5583305 w 6175063"/>
              <a:gd name="connsiteY4311" fmla="*/ 4203993 h 5486400"/>
              <a:gd name="connsiteX4312" fmla="*/ 5583305 w 6175063"/>
              <a:gd name="connsiteY4312" fmla="*/ 4202979 h 5486400"/>
              <a:gd name="connsiteX4313" fmla="*/ 5580889 w 6175063"/>
              <a:gd name="connsiteY4313" fmla="*/ 4198341 h 5486400"/>
              <a:gd name="connsiteX4314" fmla="*/ 808657 w 6175063"/>
              <a:gd name="connsiteY4314" fmla="*/ 4197761 h 5486400"/>
              <a:gd name="connsiteX4315" fmla="*/ 819527 w 6175063"/>
              <a:gd name="connsiteY4315" fmla="*/ 4204718 h 5486400"/>
              <a:gd name="connsiteX4316" fmla="*/ 821700 w 6175063"/>
              <a:gd name="connsiteY4316" fmla="*/ 4207036 h 5486400"/>
              <a:gd name="connsiteX4317" fmla="*/ 817352 w 6175063"/>
              <a:gd name="connsiteY4317" fmla="*/ 4207036 h 5486400"/>
              <a:gd name="connsiteX4318" fmla="*/ 810829 w 6175063"/>
              <a:gd name="connsiteY4318" fmla="*/ 4202399 h 5486400"/>
              <a:gd name="connsiteX4319" fmla="*/ 808657 w 6175063"/>
              <a:gd name="connsiteY4319" fmla="*/ 4200080 h 5486400"/>
              <a:gd name="connsiteX4320" fmla="*/ 808657 w 6175063"/>
              <a:gd name="connsiteY4320" fmla="*/ 4197761 h 5486400"/>
              <a:gd name="connsiteX4321" fmla="*/ 5663494 w 6175063"/>
              <a:gd name="connsiteY4321" fmla="*/ 4195443 h 5486400"/>
              <a:gd name="connsiteX4322" fmla="*/ 5679979 w 6175063"/>
              <a:gd name="connsiteY4322" fmla="*/ 4204863 h 5486400"/>
              <a:gd name="connsiteX4323" fmla="*/ 5682334 w 6175063"/>
              <a:gd name="connsiteY4323" fmla="*/ 4204863 h 5486400"/>
              <a:gd name="connsiteX4324" fmla="*/ 5682334 w 6175063"/>
              <a:gd name="connsiteY4324" fmla="*/ 4214283 h 5486400"/>
              <a:gd name="connsiteX4325" fmla="*/ 5679979 w 6175063"/>
              <a:gd name="connsiteY4325" fmla="*/ 4214283 h 5486400"/>
              <a:gd name="connsiteX4326" fmla="*/ 5668205 w 6175063"/>
              <a:gd name="connsiteY4326" fmla="*/ 4200153 h 5486400"/>
              <a:gd name="connsiteX4327" fmla="*/ 5663494 w 6175063"/>
              <a:gd name="connsiteY4327" fmla="*/ 4195443 h 5486400"/>
              <a:gd name="connsiteX4328" fmla="*/ 5509395 w 6175063"/>
              <a:gd name="connsiteY4328" fmla="*/ 4192544 h 5486400"/>
              <a:gd name="connsiteX4329" fmla="*/ 5506979 w 6175063"/>
              <a:gd name="connsiteY4329" fmla="*/ 4197375 h 5486400"/>
              <a:gd name="connsiteX4330" fmla="*/ 5509395 w 6175063"/>
              <a:gd name="connsiteY4330" fmla="*/ 4192544 h 5486400"/>
              <a:gd name="connsiteX4331" fmla="*/ 5424647 w 6175063"/>
              <a:gd name="connsiteY4331" fmla="*/ 4188921 h 5486400"/>
              <a:gd name="connsiteX4332" fmla="*/ 5428723 w 6175063"/>
              <a:gd name="connsiteY4332" fmla="*/ 4192544 h 5486400"/>
              <a:gd name="connsiteX4333" fmla="*/ 5422201 w 6175063"/>
              <a:gd name="connsiteY4333" fmla="*/ 4192544 h 5486400"/>
              <a:gd name="connsiteX4334" fmla="*/ 5424647 w 6175063"/>
              <a:gd name="connsiteY4334" fmla="*/ 4188921 h 5486400"/>
              <a:gd name="connsiteX4335" fmla="*/ 5656157 w 6175063"/>
              <a:gd name="connsiteY4335" fmla="*/ 4183366 h 5486400"/>
              <a:gd name="connsiteX4336" fmla="*/ 5661321 w 6175063"/>
              <a:gd name="connsiteY4336" fmla="*/ 4185781 h 5486400"/>
              <a:gd name="connsiteX4337" fmla="*/ 5661321 w 6175063"/>
              <a:gd name="connsiteY4337" fmla="*/ 4188197 h 5486400"/>
              <a:gd name="connsiteX4338" fmla="*/ 5665669 w 6175063"/>
              <a:gd name="connsiteY4338" fmla="*/ 4193027 h 5486400"/>
              <a:gd name="connsiteX4339" fmla="*/ 5661321 w 6175063"/>
              <a:gd name="connsiteY4339" fmla="*/ 4190612 h 5486400"/>
              <a:gd name="connsiteX4340" fmla="*/ 5659147 w 6175063"/>
              <a:gd name="connsiteY4340" fmla="*/ 4188197 h 5486400"/>
              <a:gd name="connsiteX4341" fmla="*/ 5656157 w 6175063"/>
              <a:gd name="connsiteY4341" fmla="*/ 4183366 h 5486400"/>
              <a:gd name="connsiteX4342" fmla="*/ 5458069 w 6175063"/>
              <a:gd name="connsiteY4342" fmla="*/ 4180951 h 5486400"/>
              <a:gd name="connsiteX4343" fmla="*/ 5460605 w 6175063"/>
              <a:gd name="connsiteY4343" fmla="*/ 4190225 h 5486400"/>
              <a:gd name="connsiteX4344" fmla="*/ 5458069 w 6175063"/>
              <a:gd name="connsiteY4344" fmla="*/ 4192544 h 5486400"/>
              <a:gd name="connsiteX4345" fmla="*/ 5458069 w 6175063"/>
              <a:gd name="connsiteY4345" fmla="*/ 4180951 h 5486400"/>
              <a:gd name="connsiteX4346" fmla="*/ 5529624 w 6175063"/>
              <a:gd name="connsiteY4346" fmla="*/ 4180091 h 5486400"/>
              <a:gd name="connsiteX4347" fmla="*/ 5535964 w 6175063"/>
              <a:gd name="connsiteY4347" fmla="*/ 4184212 h 5486400"/>
              <a:gd name="connsiteX4348" fmla="*/ 5535964 w 6175063"/>
              <a:gd name="connsiteY4348" fmla="*/ 4186748 h 5486400"/>
              <a:gd name="connsiteX4349" fmla="*/ 5530892 w 6175063"/>
              <a:gd name="connsiteY4349" fmla="*/ 4184212 h 5486400"/>
              <a:gd name="connsiteX4350" fmla="*/ 5530892 w 6175063"/>
              <a:gd name="connsiteY4350" fmla="*/ 4181676 h 5486400"/>
              <a:gd name="connsiteX4351" fmla="*/ 5529624 w 6175063"/>
              <a:gd name="connsiteY4351" fmla="*/ 4180091 h 5486400"/>
              <a:gd name="connsiteX4352" fmla="*/ 5419509 w 6175063"/>
              <a:gd name="connsiteY4352" fmla="*/ 4172595 h 5486400"/>
              <a:gd name="connsiteX4353" fmla="*/ 5427273 w 6175063"/>
              <a:gd name="connsiteY4353" fmla="*/ 4174067 h 5486400"/>
              <a:gd name="connsiteX4354" fmla="*/ 5422304 w 6175063"/>
              <a:gd name="connsiteY4354" fmla="*/ 4183487 h 5486400"/>
              <a:gd name="connsiteX4355" fmla="*/ 5427273 w 6175063"/>
              <a:gd name="connsiteY4355" fmla="*/ 4185842 h 5486400"/>
              <a:gd name="connsiteX4356" fmla="*/ 5424789 w 6175063"/>
              <a:gd name="connsiteY4356" fmla="*/ 4188197 h 5486400"/>
              <a:gd name="connsiteX4357" fmla="*/ 5419820 w 6175063"/>
              <a:gd name="connsiteY4357" fmla="*/ 4185842 h 5486400"/>
              <a:gd name="connsiteX4358" fmla="*/ 5409883 w 6175063"/>
              <a:gd name="connsiteY4358" fmla="*/ 4176422 h 5486400"/>
              <a:gd name="connsiteX4359" fmla="*/ 5419509 w 6175063"/>
              <a:gd name="connsiteY4359" fmla="*/ 4172595 h 5486400"/>
              <a:gd name="connsiteX4360" fmla="*/ 5511327 w 6175063"/>
              <a:gd name="connsiteY4360" fmla="*/ 4172255 h 5486400"/>
              <a:gd name="connsiteX4361" fmla="*/ 5513743 w 6175063"/>
              <a:gd name="connsiteY4361" fmla="*/ 4174574 h 5486400"/>
              <a:gd name="connsiteX4362" fmla="*/ 5518573 w 6175063"/>
              <a:gd name="connsiteY4362" fmla="*/ 4176893 h 5486400"/>
              <a:gd name="connsiteX4363" fmla="*/ 5523403 w 6175063"/>
              <a:gd name="connsiteY4363" fmla="*/ 4181530 h 5486400"/>
              <a:gd name="connsiteX4364" fmla="*/ 5525819 w 6175063"/>
              <a:gd name="connsiteY4364" fmla="*/ 4183849 h 5486400"/>
              <a:gd name="connsiteX4365" fmla="*/ 5511327 w 6175063"/>
              <a:gd name="connsiteY4365" fmla="*/ 4176893 h 5486400"/>
              <a:gd name="connsiteX4366" fmla="*/ 5511327 w 6175063"/>
              <a:gd name="connsiteY4366" fmla="*/ 4172255 h 5486400"/>
              <a:gd name="connsiteX4367" fmla="*/ 5494661 w 6175063"/>
              <a:gd name="connsiteY4367" fmla="*/ 4168633 h 5486400"/>
              <a:gd name="connsiteX4368" fmla="*/ 5498285 w 6175063"/>
              <a:gd name="connsiteY4368" fmla="*/ 4169357 h 5486400"/>
              <a:gd name="connsiteX4369" fmla="*/ 5491038 w 6175063"/>
              <a:gd name="connsiteY4369" fmla="*/ 4172255 h 5486400"/>
              <a:gd name="connsiteX4370" fmla="*/ 5494661 w 6175063"/>
              <a:gd name="connsiteY4370" fmla="*/ 4168633 h 5486400"/>
              <a:gd name="connsiteX4371" fmla="*/ 5540311 w 6175063"/>
              <a:gd name="connsiteY4371" fmla="*/ 4164647 h 5486400"/>
              <a:gd name="connsiteX4372" fmla="*/ 5543271 w 6175063"/>
              <a:gd name="connsiteY4372" fmla="*/ 4167422 h 5486400"/>
              <a:gd name="connsiteX4373" fmla="*/ 5542847 w 6175063"/>
              <a:gd name="connsiteY4373" fmla="*/ 4167184 h 5486400"/>
              <a:gd name="connsiteX4374" fmla="*/ 5540311 w 6175063"/>
              <a:gd name="connsiteY4374" fmla="*/ 4164647 h 5486400"/>
              <a:gd name="connsiteX4375" fmla="*/ 5540311 w 6175063"/>
              <a:gd name="connsiteY4375" fmla="*/ 4162111 h 5486400"/>
              <a:gd name="connsiteX4376" fmla="*/ 5550456 w 6175063"/>
              <a:gd name="connsiteY4376" fmla="*/ 4172256 h 5486400"/>
              <a:gd name="connsiteX4377" fmla="*/ 5545384 w 6175063"/>
              <a:gd name="connsiteY4377" fmla="*/ 4169403 h 5486400"/>
              <a:gd name="connsiteX4378" fmla="*/ 5543271 w 6175063"/>
              <a:gd name="connsiteY4378" fmla="*/ 4167422 h 5486400"/>
              <a:gd name="connsiteX4379" fmla="*/ 5547920 w 6175063"/>
              <a:gd name="connsiteY4379" fmla="*/ 4170037 h 5486400"/>
              <a:gd name="connsiteX4380" fmla="*/ 5545383 w 6175063"/>
              <a:gd name="connsiteY4380" fmla="*/ 4167184 h 5486400"/>
              <a:gd name="connsiteX4381" fmla="*/ 5540311 w 6175063"/>
              <a:gd name="connsiteY4381" fmla="*/ 4162111 h 5486400"/>
              <a:gd name="connsiteX4382" fmla="*/ 5535149 w 6175063"/>
              <a:gd name="connsiteY4382" fmla="*/ 4155832 h 5486400"/>
              <a:gd name="connsiteX4383" fmla="*/ 5538137 w 6175063"/>
              <a:gd name="connsiteY4383" fmla="*/ 4158247 h 5486400"/>
              <a:gd name="connsiteX4384" fmla="*/ 5540311 w 6175063"/>
              <a:gd name="connsiteY4384" fmla="*/ 4160663 h 5486400"/>
              <a:gd name="connsiteX4385" fmla="*/ 5535149 w 6175063"/>
              <a:gd name="connsiteY4385" fmla="*/ 4155832 h 5486400"/>
              <a:gd name="connsiteX4386" fmla="*/ 5689574 w 6175063"/>
              <a:gd name="connsiteY4386" fmla="*/ 4153317 h 5486400"/>
              <a:gd name="connsiteX4387" fmla="*/ 5691941 w 6175063"/>
              <a:gd name="connsiteY4387" fmla="*/ 4155685 h 5486400"/>
              <a:gd name="connsiteX4388" fmla="*/ 5699047 w 6175063"/>
              <a:gd name="connsiteY4388" fmla="*/ 4162793 h 5486400"/>
              <a:gd name="connsiteX4389" fmla="*/ 5696678 w 6175063"/>
              <a:gd name="connsiteY4389" fmla="*/ 4162793 h 5486400"/>
              <a:gd name="connsiteX4390" fmla="*/ 5395165 w 6175063"/>
              <a:gd name="connsiteY4390" fmla="*/ 4152631 h 5486400"/>
              <a:gd name="connsiteX4391" fmla="*/ 5401188 w 6175063"/>
              <a:gd name="connsiteY4391" fmla="*/ 4152932 h 5486400"/>
              <a:gd name="connsiteX4392" fmla="*/ 5398652 w 6175063"/>
              <a:gd name="connsiteY4392" fmla="*/ 4155348 h 5486400"/>
              <a:gd name="connsiteX4393" fmla="*/ 5391043 w 6175063"/>
              <a:gd name="connsiteY4393" fmla="*/ 4157763 h 5486400"/>
              <a:gd name="connsiteX4394" fmla="*/ 5395165 w 6175063"/>
              <a:gd name="connsiteY4394" fmla="*/ 4152631 h 5486400"/>
              <a:gd name="connsiteX4395" fmla="*/ 5718563 w 6175063"/>
              <a:gd name="connsiteY4395" fmla="*/ 4150518 h 5486400"/>
              <a:gd name="connsiteX4396" fmla="*/ 5728049 w 6175063"/>
              <a:gd name="connsiteY4396" fmla="*/ 4155349 h 5486400"/>
              <a:gd name="connsiteX4397" fmla="*/ 5730421 w 6175063"/>
              <a:gd name="connsiteY4397" fmla="*/ 4155349 h 5486400"/>
              <a:gd name="connsiteX4398" fmla="*/ 5732792 w 6175063"/>
              <a:gd name="connsiteY4398" fmla="*/ 4155349 h 5486400"/>
              <a:gd name="connsiteX4399" fmla="*/ 5739907 w 6175063"/>
              <a:gd name="connsiteY4399" fmla="*/ 4160180 h 5486400"/>
              <a:gd name="connsiteX4400" fmla="*/ 5742278 w 6175063"/>
              <a:gd name="connsiteY4400" fmla="*/ 4162594 h 5486400"/>
              <a:gd name="connsiteX4401" fmla="*/ 5739907 w 6175063"/>
              <a:gd name="connsiteY4401" fmla="*/ 4162594 h 5486400"/>
              <a:gd name="connsiteX4402" fmla="*/ 5735163 w 6175063"/>
              <a:gd name="connsiteY4402" fmla="*/ 4162594 h 5486400"/>
              <a:gd name="connsiteX4403" fmla="*/ 5730421 w 6175063"/>
              <a:gd name="connsiteY4403" fmla="*/ 4160180 h 5486400"/>
              <a:gd name="connsiteX4404" fmla="*/ 5728049 w 6175063"/>
              <a:gd name="connsiteY4404" fmla="*/ 4162594 h 5486400"/>
              <a:gd name="connsiteX4405" fmla="*/ 5723306 w 6175063"/>
              <a:gd name="connsiteY4405" fmla="*/ 4157764 h 5486400"/>
              <a:gd name="connsiteX4406" fmla="*/ 5718563 w 6175063"/>
              <a:gd name="connsiteY4406" fmla="*/ 4150518 h 5486400"/>
              <a:gd name="connsiteX4407" fmla="*/ 5498285 w 6175063"/>
              <a:gd name="connsiteY4407" fmla="*/ 4146170 h 5486400"/>
              <a:gd name="connsiteX4408" fmla="*/ 5512513 w 6175063"/>
              <a:gd name="connsiteY4408" fmla="*/ 4148488 h 5486400"/>
              <a:gd name="connsiteX4409" fmla="*/ 5514885 w 6175063"/>
              <a:gd name="connsiteY4409" fmla="*/ 4150807 h 5486400"/>
              <a:gd name="connsiteX4410" fmla="*/ 5521999 w 6175063"/>
              <a:gd name="connsiteY4410" fmla="*/ 4155444 h 5486400"/>
              <a:gd name="connsiteX4411" fmla="*/ 5514885 w 6175063"/>
              <a:gd name="connsiteY4411" fmla="*/ 4153126 h 5486400"/>
              <a:gd name="connsiteX4412" fmla="*/ 5507771 w 6175063"/>
              <a:gd name="connsiteY4412" fmla="*/ 4150807 h 5486400"/>
              <a:gd name="connsiteX4413" fmla="*/ 5498285 w 6175063"/>
              <a:gd name="connsiteY4413" fmla="*/ 4146170 h 5486400"/>
              <a:gd name="connsiteX4414" fmla="*/ 5431621 w 6175063"/>
              <a:gd name="connsiteY4414" fmla="*/ 4146170 h 5486400"/>
              <a:gd name="connsiteX4415" fmla="*/ 5453359 w 6175063"/>
              <a:gd name="connsiteY4415" fmla="*/ 4158246 h 5486400"/>
              <a:gd name="connsiteX4416" fmla="*/ 5443697 w 6175063"/>
              <a:gd name="connsiteY4416" fmla="*/ 4160662 h 5486400"/>
              <a:gd name="connsiteX4417" fmla="*/ 5438867 w 6175063"/>
              <a:gd name="connsiteY4417" fmla="*/ 4155832 h 5486400"/>
              <a:gd name="connsiteX4418" fmla="*/ 5438867 w 6175063"/>
              <a:gd name="connsiteY4418" fmla="*/ 4148585 h 5486400"/>
              <a:gd name="connsiteX4419" fmla="*/ 5431621 w 6175063"/>
              <a:gd name="connsiteY4419" fmla="*/ 4146170 h 5486400"/>
              <a:gd name="connsiteX4420" fmla="*/ 5528717 w 6175063"/>
              <a:gd name="connsiteY4420" fmla="*/ 4143271 h 5486400"/>
              <a:gd name="connsiteX4421" fmla="*/ 5537413 w 6175063"/>
              <a:gd name="connsiteY4421" fmla="*/ 4147619 h 5486400"/>
              <a:gd name="connsiteX4422" fmla="*/ 5535239 w 6175063"/>
              <a:gd name="connsiteY4422" fmla="*/ 4147619 h 5486400"/>
              <a:gd name="connsiteX4423" fmla="*/ 5528717 w 6175063"/>
              <a:gd name="connsiteY4423" fmla="*/ 4143271 h 5486400"/>
              <a:gd name="connsiteX4424" fmla="*/ 5660113 w 6175063"/>
              <a:gd name="connsiteY4424" fmla="*/ 4143127 h 5486400"/>
              <a:gd name="connsiteX4425" fmla="*/ 5663494 w 6175063"/>
              <a:gd name="connsiteY4425" fmla="*/ 4143997 h 5486400"/>
              <a:gd name="connsiteX4426" fmla="*/ 5663494 w 6175063"/>
              <a:gd name="connsiteY4426" fmla="*/ 4146170 h 5486400"/>
              <a:gd name="connsiteX4427" fmla="*/ 5658663 w 6175063"/>
              <a:gd name="connsiteY4427" fmla="*/ 4141822 h 5486400"/>
              <a:gd name="connsiteX4428" fmla="*/ 5660113 w 6175063"/>
              <a:gd name="connsiteY4428" fmla="*/ 4143127 h 5486400"/>
              <a:gd name="connsiteX4429" fmla="*/ 5659267 w 6175063"/>
              <a:gd name="connsiteY4429" fmla="*/ 4142910 h 5486400"/>
              <a:gd name="connsiteX4430" fmla="*/ 5658663 w 6175063"/>
              <a:gd name="connsiteY4430" fmla="*/ 4141822 h 5486400"/>
              <a:gd name="connsiteX4431" fmla="*/ 5689573 w 6175063"/>
              <a:gd name="connsiteY4431" fmla="*/ 4141470 h 5486400"/>
              <a:gd name="connsiteX4432" fmla="*/ 5691941 w 6175063"/>
              <a:gd name="connsiteY4432" fmla="*/ 4143840 h 5486400"/>
              <a:gd name="connsiteX4433" fmla="*/ 5690521 w 6175063"/>
              <a:gd name="connsiteY4433" fmla="*/ 4143840 h 5486400"/>
              <a:gd name="connsiteX4434" fmla="*/ 5713673 w 6175063"/>
              <a:gd name="connsiteY4434" fmla="*/ 4138139 h 5486400"/>
              <a:gd name="connsiteX4435" fmla="*/ 5717598 w 6175063"/>
              <a:gd name="connsiteY4435" fmla="*/ 4140857 h 5486400"/>
              <a:gd name="connsiteX4436" fmla="*/ 5724843 w 6175063"/>
              <a:gd name="connsiteY4436" fmla="*/ 4145688 h 5486400"/>
              <a:gd name="connsiteX4437" fmla="*/ 5727259 w 6175063"/>
              <a:gd name="connsiteY4437" fmla="*/ 4150518 h 5486400"/>
              <a:gd name="connsiteX4438" fmla="*/ 5715183 w 6175063"/>
              <a:gd name="connsiteY4438" fmla="*/ 4140857 h 5486400"/>
              <a:gd name="connsiteX4439" fmla="*/ 5713673 w 6175063"/>
              <a:gd name="connsiteY4439" fmla="*/ 4138139 h 5486400"/>
              <a:gd name="connsiteX4440" fmla="*/ 5528533 w 6175063"/>
              <a:gd name="connsiteY4440" fmla="*/ 4136732 h 5486400"/>
              <a:gd name="connsiteX4441" fmla="*/ 5530605 w 6175063"/>
              <a:gd name="connsiteY4441" fmla="*/ 4140582 h 5486400"/>
              <a:gd name="connsiteX4442" fmla="*/ 5530901 w 6175063"/>
              <a:gd name="connsiteY4442" fmla="*/ 4139101 h 5486400"/>
              <a:gd name="connsiteX4443" fmla="*/ 5476432 w 6175063"/>
              <a:gd name="connsiteY4443" fmla="*/ 4131993 h 5486400"/>
              <a:gd name="connsiteX4444" fmla="*/ 5490641 w 6175063"/>
              <a:gd name="connsiteY4444" fmla="*/ 4143840 h 5486400"/>
              <a:gd name="connsiteX4445" fmla="*/ 5478800 w 6175063"/>
              <a:gd name="connsiteY4445" fmla="*/ 4136731 h 5486400"/>
              <a:gd name="connsiteX4446" fmla="*/ 5476432 w 6175063"/>
              <a:gd name="connsiteY4446" fmla="*/ 4136731 h 5486400"/>
              <a:gd name="connsiteX4447" fmla="*/ 5476432 w 6175063"/>
              <a:gd name="connsiteY4447" fmla="*/ 4131993 h 5486400"/>
              <a:gd name="connsiteX4448" fmla="*/ 5649002 w 6175063"/>
              <a:gd name="connsiteY4448" fmla="*/ 4131678 h 5486400"/>
              <a:gd name="connsiteX4449" fmla="*/ 5651417 w 6175063"/>
              <a:gd name="connsiteY4449" fmla="*/ 4134214 h 5486400"/>
              <a:gd name="connsiteX4450" fmla="*/ 5658663 w 6175063"/>
              <a:gd name="connsiteY4450" fmla="*/ 4136750 h 5486400"/>
              <a:gd name="connsiteX4451" fmla="*/ 5661079 w 6175063"/>
              <a:gd name="connsiteY4451" fmla="*/ 4141822 h 5486400"/>
              <a:gd name="connsiteX4452" fmla="*/ 5649002 w 6175063"/>
              <a:gd name="connsiteY4452" fmla="*/ 4134214 h 5486400"/>
              <a:gd name="connsiteX4453" fmla="*/ 5649002 w 6175063"/>
              <a:gd name="connsiteY4453" fmla="*/ 4131678 h 5486400"/>
              <a:gd name="connsiteX4454" fmla="*/ 5534633 w 6175063"/>
              <a:gd name="connsiteY4454" fmla="*/ 4131484 h 5486400"/>
              <a:gd name="connsiteX4455" fmla="*/ 5538006 w 6175063"/>
              <a:gd name="connsiteY4455" fmla="*/ 4134362 h 5486400"/>
              <a:gd name="connsiteX4456" fmla="*/ 5542743 w 6175063"/>
              <a:gd name="connsiteY4456" fmla="*/ 4136731 h 5486400"/>
              <a:gd name="connsiteX4457" fmla="*/ 5545111 w 6175063"/>
              <a:gd name="connsiteY4457" fmla="*/ 4141470 h 5486400"/>
              <a:gd name="connsiteX4458" fmla="*/ 5547479 w 6175063"/>
              <a:gd name="connsiteY4458" fmla="*/ 4146209 h 5486400"/>
              <a:gd name="connsiteX4459" fmla="*/ 5545111 w 6175063"/>
              <a:gd name="connsiteY4459" fmla="*/ 4146209 h 5486400"/>
              <a:gd name="connsiteX4460" fmla="*/ 5533269 w 6175063"/>
              <a:gd name="connsiteY4460" fmla="*/ 4136731 h 5486400"/>
              <a:gd name="connsiteX4461" fmla="*/ 5535638 w 6175063"/>
              <a:gd name="connsiteY4461" fmla="*/ 4136731 h 5486400"/>
              <a:gd name="connsiteX4462" fmla="*/ 5538006 w 6175063"/>
              <a:gd name="connsiteY4462" fmla="*/ 4136731 h 5486400"/>
              <a:gd name="connsiteX4463" fmla="*/ 5536526 w 6175063"/>
              <a:gd name="connsiteY4463" fmla="*/ 4134067 h 5486400"/>
              <a:gd name="connsiteX4464" fmla="*/ 5531929 w 6175063"/>
              <a:gd name="connsiteY4464" fmla="*/ 4129177 h 5486400"/>
              <a:gd name="connsiteX4465" fmla="*/ 5533269 w 6175063"/>
              <a:gd name="connsiteY4465" fmla="*/ 4129624 h 5486400"/>
              <a:gd name="connsiteX4466" fmla="*/ 5534633 w 6175063"/>
              <a:gd name="connsiteY4466" fmla="*/ 4131484 h 5486400"/>
              <a:gd name="connsiteX4467" fmla="*/ 5649002 w 6175063"/>
              <a:gd name="connsiteY4467" fmla="*/ 4127330 h 5486400"/>
              <a:gd name="connsiteX4468" fmla="*/ 5651321 w 6175063"/>
              <a:gd name="connsiteY4468" fmla="*/ 4129504 h 5486400"/>
              <a:gd name="connsiteX4469" fmla="*/ 5658277 w 6175063"/>
              <a:gd name="connsiteY4469" fmla="*/ 4136026 h 5486400"/>
              <a:gd name="connsiteX4470" fmla="*/ 5649002 w 6175063"/>
              <a:gd name="connsiteY4470" fmla="*/ 4129504 h 5486400"/>
              <a:gd name="connsiteX4471" fmla="*/ 5649002 w 6175063"/>
              <a:gd name="connsiteY4471" fmla="*/ 4127330 h 5486400"/>
              <a:gd name="connsiteX4472" fmla="*/ 5530903 w 6175063"/>
              <a:gd name="connsiteY4472" fmla="*/ 4122517 h 5486400"/>
              <a:gd name="connsiteX4473" fmla="*/ 5538006 w 6175063"/>
              <a:gd name="connsiteY4473" fmla="*/ 4124886 h 5486400"/>
              <a:gd name="connsiteX4474" fmla="*/ 5542743 w 6175063"/>
              <a:gd name="connsiteY4474" fmla="*/ 4129624 h 5486400"/>
              <a:gd name="connsiteX4475" fmla="*/ 5545111 w 6175063"/>
              <a:gd name="connsiteY4475" fmla="*/ 4129624 h 5486400"/>
              <a:gd name="connsiteX4476" fmla="*/ 5547479 w 6175063"/>
              <a:gd name="connsiteY4476" fmla="*/ 4134362 h 5486400"/>
              <a:gd name="connsiteX4477" fmla="*/ 5547479 w 6175063"/>
              <a:gd name="connsiteY4477" fmla="*/ 4136731 h 5486400"/>
              <a:gd name="connsiteX4478" fmla="*/ 5545111 w 6175063"/>
              <a:gd name="connsiteY4478" fmla="*/ 4136731 h 5486400"/>
              <a:gd name="connsiteX4479" fmla="*/ 5540375 w 6175063"/>
              <a:gd name="connsiteY4479" fmla="*/ 4129624 h 5486400"/>
              <a:gd name="connsiteX4480" fmla="*/ 5538006 w 6175063"/>
              <a:gd name="connsiteY4480" fmla="*/ 4122516 h 5486400"/>
              <a:gd name="connsiteX4481" fmla="*/ 5540375 w 6175063"/>
              <a:gd name="connsiteY4481" fmla="*/ 4124886 h 5486400"/>
              <a:gd name="connsiteX4482" fmla="*/ 5538006 w 6175063"/>
              <a:gd name="connsiteY4482" fmla="*/ 4122516 h 5486400"/>
              <a:gd name="connsiteX4483" fmla="*/ 5511955 w 6175063"/>
              <a:gd name="connsiteY4483" fmla="*/ 4122516 h 5486400"/>
              <a:gd name="connsiteX4484" fmla="*/ 5514323 w 6175063"/>
              <a:gd name="connsiteY4484" fmla="*/ 4123701 h 5486400"/>
              <a:gd name="connsiteX4485" fmla="*/ 5514323 w 6175063"/>
              <a:gd name="connsiteY4485" fmla="*/ 4124886 h 5486400"/>
              <a:gd name="connsiteX4486" fmla="*/ 5511955 w 6175063"/>
              <a:gd name="connsiteY4486" fmla="*/ 4122516 h 5486400"/>
              <a:gd name="connsiteX4487" fmla="*/ 5504851 w 6175063"/>
              <a:gd name="connsiteY4487" fmla="*/ 4122516 h 5486400"/>
              <a:gd name="connsiteX4488" fmla="*/ 5514323 w 6175063"/>
              <a:gd name="connsiteY4488" fmla="*/ 4127255 h 5486400"/>
              <a:gd name="connsiteX4489" fmla="*/ 5516692 w 6175063"/>
              <a:gd name="connsiteY4489" fmla="*/ 4131993 h 5486400"/>
              <a:gd name="connsiteX4490" fmla="*/ 5514323 w 6175063"/>
              <a:gd name="connsiteY4490" fmla="*/ 4129624 h 5486400"/>
              <a:gd name="connsiteX4491" fmla="*/ 5504851 w 6175063"/>
              <a:gd name="connsiteY4491" fmla="*/ 4122516 h 5486400"/>
              <a:gd name="connsiteX4492" fmla="*/ 5530898 w 6175063"/>
              <a:gd name="connsiteY4492" fmla="*/ 4122514 h 5486400"/>
              <a:gd name="connsiteX4493" fmla="*/ 5530903 w 6175063"/>
              <a:gd name="connsiteY4493" fmla="*/ 4122517 h 5486400"/>
              <a:gd name="connsiteX4494" fmla="*/ 5530901 w 6175063"/>
              <a:gd name="connsiteY4494" fmla="*/ 4122516 h 5486400"/>
              <a:gd name="connsiteX4495" fmla="*/ 5441040 w 6175063"/>
              <a:gd name="connsiteY4495" fmla="*/ 4121533 h 5486400"/>
              <a:gd name="connsiteX4496" fmla="*/ 5443577 w 6175063"/>
              <a:gd name="connsiteY4496" fmla="*/ 4128779 h 5486400"/>
              <a:gd name="connsiteX4497" fmla="*/ 5438504 w 6175063"/>
              <a:gd name="connsiteY4497" fmla="*/ 4128779 h 5486400"/>
              <a:gd name="connsiteX4498" fmla="*/ 5441040 w 6175063"/>
              <a:gd name="connsiteY4498" fmla="*/ 4121533 h 5486400"/>
              <a:gd name="connsiteX4499" fmla="*/ 741509 w 6175063"/>
              <a:gd name="connsiteY4499" fmla="*/ 4120084 h 5486400"/>
              <a:gd name="connsiteX4500" fmla="*/ 743925 w 6175063"/>
              <a:gd name="connsiteY4500" fmla="*/ 4124915 h 5486400"/>
              <a:gd name="connsiteX4501" fmla="*/ 748755 w 6175063"/>
              <a:gd name="connsiteY4501" fmla="*/ 4132160 h 5486400"/>
              <a:gd name="connsiteX4502" fmla="*/ 753587 w 6175063"/>
              <a:gd name="connsiteY4502" fmla="*/ 4141822 h 5486400"/>
              <a:gd name="connsiteX4503" fmla="*/ 748755 w 6175063"/>
              <a:gd name="connsiteY4503" fmla="*/ 4139407 h 5486400"/>
              <a:gd name="connsiteX4504" fmla="*/ 746340 w 6175063"/>
              <a:gd name="connsiteY4504" fmla="*/ 4132160 h 5486400"/>
              <a:gd name="connsiteX4505" fmla="*/ 741509 w 6175063"/>
              <a:gd name="connsiteY4505" fmla="*/ 4127329 h 5486400"/>
              <a:gd name="connsiteX4506" fmla="*/ 739094 w 6175063"/>
              <a:gd name="connsiteY4506" fmla="*/ 4122499 h 5486400"/>
              <a:gd name="connsiteX4507" fmla="*/ 741509 w 6175063"/>
              <a:gd name="connsiteY4507" fmla="*/ 4120084 h 5486400"/>
              <a:gd name="connsiteX4508" fmla="*/ 5514323 w 6175063"/>
              <a:gd name="connsiteY4508" fmla="*/ 4113039 h 5486400"/>
              <a:gd name="connsiteX4509" fmla="*/ 5516692 w 6175063"/>
              <a:gd name="connsiteY4509" fmla="*/ 4115408 h 5486400"/>
              <a:gd name="connsiteX4510" fmla="*/ 5514323 w 6175063"/>
              <a:gd name="connsiteY4510" fmla="*/ 4113512 h 5486400"/>
              <a:gd name="connsiteX4511" fmla="*/ 5628713 w 6175063"/>
              <a:gd name="connsiteY4511" fmla="*/ 4112838 h 5486400"/>
              <a:gd name="connsiteX4512" fmla="*/ 5632577 w 6175063"/>
              <a:gd name="connsiteY4512" fmla="*/ 4115013 h 5486400"/>
              <a:gd name="connsiteX4513" fmla="*/ 5634510 w 6175063"/>
              <a:gd name="connsiteY4513" fmla="*/ 4117186 h 5486400"/>
              <a:gd name="connsiteX4514" fmla="*/ 5628713 w 6175063"/>
              <a:gd name="connsiteY4514" fmla="*/ 4112838 h 5486400"/>
              <a:gd name="connsiteX4515" fmla="*/ 736775 w 6175063"/>
              <a:gd name="connsiteY4515" fmla="*/ 4112354 h 5486400"/>
              <a:gd name="connsiteX4516" fmla="*/ 736775 w 6175063"/>
              <a:gd name="connsiteY4516" fmla="*/ 4114770 h 5486400"/>
              <a:gd name="connsiteX4517" fmla="*/ 734457 w 6175063"/>
              <a:gd name="connsiteY4517" fmla="*/ 4119600 h 5486400"/>
              <a:gd name="connsiteX4518" fmla="*/ 734457 w 6175063"/>
              <a:gd name="connsiteY4518" fmla="*/ 4122016 h 5486400"/>
              <a:gd name="connsiteX4519" fmla="*/ 734457 w 6175063"/>
              <a:gd name="connsiteY4519" fmla="*/ 4129262 h 5486400"/>
              <a:gd name="connsiteX4520" fmla="*/ 732139 w 6175063"/>
              <a:gd name="connsiteY4520" fmla="*/ 4129262 h 5486400"/>
              <a:gd name="connsiteX4521" fmla="*/ 729820 w 6175063"/>
              <a:gd name="connsiteY4521" fmla="*/ 4126847 h 5486400"/>
              <a:gd name="connsiteX4522" fmla="*/ 732139 w 6175063"/>
              <a:gd name="connsiteY4522" fmla="*/ 4114770 h 5486400"/>
              <a:gd name="connsiteX4523" fmla="*/ 736775 w 6175063"/>
              <a:gd name="connsiteY4523" fmla="*/ 4112354 h 5486400"/>
              <a:gd name="connsiteX4524" fmla="*/ 5751315 w 6175063"/>
              <a:gd name="connsiteY4524" fmla="*/ 4110665 h 5486400"/>
              <a:gd name="connsiteX4525" fmla="*/ 5758271 w 6175063"/>
              <a:gd name="connsiteY4525" fmla="*/ 4115375 h 5486400"/>
              <a:gd name="connsiteX4526" fmla="*/ 5758271 w 6175063"/>
              <a:gd name="connsiteY4526" fmla="*/ 4117730 h 5486400"/>
              <a:gd name="connsiteX4527" fmla="*/ 5751315 w 6175063"/>
              <a:gd name="connsiteY4527" fmla="*/ 4110665 h 5486400"/>
              <a:gd name="connsiteX4528" fmla="*/ 5673638 w 6175063"/>
              <a:gd name="connsiteY4528" fmla="*/ 4109940 h 5486400"/>
              <a:gd name="connsiteX4529" fmla="*/ 5678381 w 6175063"/>
              <a:gd name="connsiteY4529" fmla="*/ 4112425 h 5486400"/>
              <a:gd name="connsiteX4530" fmla="*/ 5682045 w 6175063"/>
              <a:gd name="connsiteY4530" fmla="*/ 4114984 h 5486400"/>
              <a:gd name="connsiteX4531" fmla="*/ 5682469 w 6175063"/>
              <a:gd name="connsiteY4531" fmla="*/ 4115408 h 5486400"/>
              <a:gd name="connsiteX4532" fmla="*/ 5682935 w 6175063"/>
              <a:gd name="connsiteY4532" fmla="*/ 4115605 h 5486400"/>
              <a:gd name="connsiteX4533" fmla="*/ 5692609 w 6175063"/>
              <a:gd name="connsiteY4533" fmla="*/ 4122362 h 5486400"/>
              <a:gd name="connsiteX4534" fmla="*/ 5697352 w 6175063"/>
              <a:gd name="connsiteY4534" fmla="*/ 4127330 h 5486400"/>
              <a:gd name="connsiteX4535" fmla="*/ 5687866 w 6175063"/>
              <a:gd name="connsiteY4535" fmla="*/ 4119878 h 5486400"/>
              <a:gd name="connsiteX4536" fmla="*/ 5673638 w 6175063"/>
              <a:gd name="connsiteY4536" fmla="*/ 4109940 h 5486400"/>
              <a:gd name="connsiteX4537" fmla="*/ 5428723 w 6175063"/>
              <a:gd name="connsiteY4537" fmla="*/ 4108490 h 5486400"/>
              <a:gd name="connsiteX4538" fmla="*/ 5431259 w 6175063"/>
              <a:gd name="connsiteY4538" fmla="*/ 4110664 h 5486400"/>
              <a:gd name="connsiteX4539" fmla="*/ 5433795 w 6175063"/>
              <a:gd name="connsiteY4539" fmla="*/ 4112838 h 5486400"/>
              <a:gd name="connsiteX4540" fmla="*/ 5428723 w 6175063"/>
              <a:gd name="connsiteY4540" fmla="*/ 4110664 h 5486400"/>
              <a:gd name="connsiteX4541" fmla="*/ 5428723 w 6175063"/>
              <a:gd name="connsiteY4541" fmla="*/ 4108490 h 5486400"/>
              <a:gd name="connsiteX4542" fmla="*/ 5743779 w 6175063"/>
              <a:gd name="connsiteY4542" fmla="*/ 4105660 h 5486400"/>
              <a:gd name="connsiteX4543" fmla="*/ 5745353 w 6175063"/>
              <a:gd name="connsiteY4543" fmla="*/ 4105820 h 5486400"/>
              <a:gd name="connsiteX4544" fmla="*/ 5751315 w 6175063"/>
              <a:gd name="connsiteY4544" fmla="*/ 4110665 h 5486400"/>
              <a:gd name="connsiteX4545" fmla="*/ 5743779 w 6175063"/>
              <a:gd name="connsiteY4545" fmla="*/ 4105660 h 5486400"/>
              <a:gd name="connsiteX4546" fmla="*/ 5734021 w 6175063"/>
              <a:gd name="connsiteY4546" fmla="*/ 4102693 h 5486400"/>
              <a:gd name="connsiteX4547" fmla="*/ 5741267 w 6175063"/>
              <a:gd name="connsiteY4547" fmla="*/ 4107766 h 5486400"/>
              <a:gd name="connsiteX4548" fmla="*/ 5746098 w 6175063"/>
              <a:gd name="connsiteY4548" fmla="*/ 4110302 h 5486400"/>
              <a:gd name="connsiteX4549" fmla="*/ 5741267 w 6175063"/>
              <a:gd name="connsiteY4549" fmla="*/ 4112838 h 5486400"/>
              <a:gd name="connsiteX4550" fmla="*/ 5734021 w 6175063"/>
              <a:gd name="connsiteY4550" fmla="*/ 4110302 h 5486400"/>
              <a:gd name="connsiteX4551" fmla="*/ 5731606 w 6175063"/>
              <a:gd name="connsiteY4551" fmla="*/ 4105229 h 5486400"/>
              <a:gd name="connsiteX4552" fmla="*/ 5734021 w 6175063"/>
              <a:gd name="connsiteY4552" fmla="*/ 4102693 h 5486400"/>
              <a:gd name="connsiteX4553" fmla="*/ 5619057 w 6175063"/>
              <a:gd name="connsiteY4553" fmla="*/ 4102099 h 5486400"/>
              <a:gd name="connsiteX4554" fmla="*/ 5625525 w 6175063"/>
              <a:gd name="connsiteY4554" fmla="*/ 4105800 h 5486400"/>
              <a:gd name="connsiteX4555" fmla="*/ 5632253 w 6175063"/>
              <a:gd name="connsiteY4555" fmla="*/ 4109946 h 5486400"/>
              <a:gd name="connsiteX4556" fmla="*/ 5632735 w 6175063"/>
              <a:gd name="connsiteY4556" fmla="*/ 4110670 h 5486400"/>
              <a:gd name="connsiteX4557" fmla="*/ 5636407 w 6175063"/>
              <a:gd name="connsiteY4557" fmla="*/ 4112506 h 5486400"/>
              <a:gd name="connsiteX4558" fmla="*/ 5637795 w 6175063"/>
              <a:gd name="connsiteY4558" fmla="*/ 4113361 h 5486400"/>
              <a:gd name="connsiteX4559" fmla="*/ 5639841 w 6175063"/>
              <a:gd name="connsiteY4559" fmla="*/ 4115408 h 5486400"/>
              <a:gd name="connsiteX4560" fmla="*/ 5640307 w 6175063"/>
              <a:gd name="connsiteY4560" fmla="*/ 4115242 h 5486400"/>
              <a:gd name="connsiteX4561" fmla="*/ 5640307 w 6175063"/>
              <a:gd name="connsiteY4561" fmla="*/ 4117186 h 5486400"/>
              <a:gd name="connsiteX4562" fmla="*/ 5630452 w 6175063"/>
              <a:gd name="connsiteY4562" fmla="*/ 4110354 h 5486400"/>
              <a:gd name="connsiteX4563" fmla="*/ 5625525 w 6175063"/>
              <a:gd name="connsiteY4563" fmla="*/ 4108077 h 5486400"/>
              <a:gd name="connsiteX4564" fmla="*/ 5618133 w 6175063"/>
              <a:gd name="connsiteY4564" fmla="*/ 4103522 h 5486400"/>
              <a:gd name="connsiteX4565" fmla="*/ 5619057 w 6175063"/>
              <a:gd name="connsiteY4565" fmla="*/ 4102099 h 5486400"/>
              <a:gd name="connsiteX4566" fmla="*/ 5739721 w 6175063"/>
              <a:gd name="connsiteY4566" fmla="*/ 4101245 h 5486400"/>
              <a:gd name="connsiteX4567" fmla="*/ 5746678 w 6175063"/>
              <a:gd name="connsiteY4567" fmla="*/ 4105955 h 5486400"/>
              <a:gd name="connsiteX4568" fmla="*/ 5745353 w 6175063"/>
              <a:gd name="connsiteY4568" fmla="*/ 4105820 h 5486400"/>
              <a:gd name="connsiteX4569" fmla="*/ 711559 w 6175063"/>
              <a:gd name="connsiteY4569" fmla="*/ 4101244 h 5486400"/>
              <a:gd name="connsiteX4570" fmla="*/ 713877 w 6175063"/>
              <a:gd name="connsiteY4570" fmla="*/ 4101244 h 5486400"/>
              <a:gd name="connsiteX4571" fmla="*/ 723152 w 6175063"/>
              <a:gd name="connsiteY4571" fmla="*/ 4103599 h 5486400"/>
              <a:gd name="connsiteX4572" fmla="*/ 723152 w 6175063"/>
              <a:gd name="connsiteY4572" fmla="*/ 4115373 h 5486400"/>
              <a:gd name="connsiteX4573" fmla="*/ 718516 w 6175063"/>
              <a:gd name="connsiteY4573" fmla="*/ 4115373 h 5486400"/>
              <a:gd name="connsiteX4574" fmla="*/ 718516 w 6175063"/>
              <a:gd name="connsiteY4574" fmla="*/ 4108309 h 5486400"/>
              <a:gd name="connsiteX4575" fmla="*/ 713877 w 6175063"/>
              <a:gd name="connsiteY4575" fmla="*/ 4103599 h 5486400"/>
              <a:gd name="connsiteX4576" fmla="*/ 711559 w 6175063"/>
              <a:gd name="connsiteY4576" fmla="*/ 4101244 h 5486400"/>
              <a:gd name="connsiteX4577" fmla="*/ 5597212 w 6175063"/>
              <a:gd name="connsiteY4577" fmla="*/ 4099415 h 5486400"/>
              <a:gd name="connsiteX4578" fmla="*/ 5599581 w 6175063"/>
              <a:gd name="connsiteY4578" fmla="*/ 4101193 h 5486400"/>
              <a:gd name="connsiteX4579" fmla="*/ 5601949 w 6175063"/>
              <a:gd name="connsiteY4579" fmla="*/ 4103562 h 5486400"/>
              <a:gd name="connsiteX4580" fmla="*/ 5597212 w 6175063"/>
              <a:gd name="connsiteY4580" fmla="*/ 4101193 h 5486400"/>
              <a:gd name="connsiteX4581" fmla="*/ 5645322 w 6175063"/>
              <a:gd name="connsiteY4581" fmla="*/ 4097015 h 5486400"/>
              <a:gd name="connsiteX4582" fmla="*/ 5656470 w 6175063"/>
              <a:gd name="connsiteY4582" fmla="*/ 4103484 h 5486400"/>
              <a:gd name="connsiteX4583" fmla="*/ 5654018 w 6175063"/>
              <a:gd name="connsiteY4583" fmla="*/ 4101112 h 5486400"/>
              <a:gd name="connsiteX4584" fmla="*/ 5654018 w 6175063"/>
              <a:gd name="connsiteY4584" fmla="*/ 4098742 h 5486400"/>
              <a:gd name="connsiteX4585" fmla="*/ 5663828 w 6175063"/>
              <a:gd name="connsiteY4585" fmla="*/ 4105856 h 5486400"/>
              <a:gd name="connsiteX4586" fmla="*/ 5671185 w 6175063"/>
              <a:gd name="connsiteY4586" fmla="*/ 4110598 h 5486400"/>
              <a:gd name="connsiteX4587" fmla="*/ 5673638 w 6175063"/>
              <a:gd name="connsiteY4587" fmla="*/ 4115341 h 5486400"/>
              <a:gd name="connsiteX4588" fmla="*/ 5668733 w 6175063"/>
              <a:gd name="connsiteY4588" fmla="*/ 4110598 h 5486400"/>
              <a:gd name="connsiteX4589" fmla="*/ 5663828 w 6175063"/>
              <a:gd name="connsiteY4589" fmla="*/ 4110598 h 5486400"/>
              <a:gd name="connsiteX4590" fmla="*/ 5673638 w 6175063"/>
              <a:gd name="connsiteY4590" fmla="*/ 4117713 h 5486400"/>
              <a:gd name="connsiteX4591" fmla="*/ 5666280 w 6175063"/>
              <a:gd name="connsiteY4591" fmla="*/ 4120084 h 5486400"/>
              <a:gd name="connsiteX4592" fmla="*/ 5658923 w 6175063"/>
              <a:gd name="connsiteY4592" fmla="*/ 4112970 h 5486400"/>
              <a:gd name="connsiteX4593" fmla="*/ 5661375 w 6175063"/>
              <a:gd name="connsiteY4593" fmla="*/ 4112970 h 5486400"/>
              <a:gd name="connsiteX4594" fmla="*/ 5658923 w 6175063"/>
              <a:gd name="connsiteY4594" fmla="*/ 4110598 h 5486400"/>
              <a:gd name="connsiteX4595" fmla="*/ 5654018 w 6175063"/>
              <a:gd name="connsiteY4595" fmla="*/ 4112970 h 5486400"/>
              <a:gd name="connsiteX4596" fmla="*/ 5649113 w 6175063"/>
              <a:gd name="connsiteY4596" fmla="*/ 4110598 h 5486400"/>
              <a:gd name="connsiteX4597" fmla="*/ 5656470 w 6175063"/>
              <a:gd name="connsiteY4597" fmla="*/ 4108227 h 5486400"/>
              <a:gd name="connsiteX4598" fmla="*/ 5656470 w 6175063"/>
              <a:gd name="connsiteY4598" fmla="*/ 4105856 h 5486400"/>
              <a:gd name="connsiteX4599" fmla="*/ 5649113 w 6175063"/>
              <a:gd name="connsiteY4599" fmla="*/ 4101112 h 5486400"/>
              <a:gd name="connsiteX4600" fmla="*/ 5649113 w 6175063"/>
              <a:gd name="connsiteY4600" fmla="*/ 4100223 h 5486400"/>
              <a:gd name="connsiteX4601" fmla="*/ 5593661 w 6175063"/>
              <a:gd name="connsiteY4601" fmla="*/ 4096751 h 5486400"/>
              <a:gd name="connsiteX4602" fmla="*/ 5597212 w 6175063"/>
              <a:gd name="connsiteY4602" fmla="*/ 4098824 h 5486400"/>
              <a:gd name="connsiteX4603" fmla="*/ 5597212 w 6175063"/>
              <a:gd name="connsiteY4603" fmla="*/ 4099415 h 5486400"/>
              <a:gd name="connsiteX4604" fmla="*/ 5603053 w 6175063"/>
              <a:gd name="connsiteY4604" fmla="*/ 4094637 h 5486400"/>
              <a:gd name="connsiteX4605" fmla="*/ 5603480 w 6175063"/>
              <a:gd name="connsiteY4605" fmla="*/ 4094851 h 5486400"/>
              <a:gd name="connsiteX4606" fmla="*/ 5605043 w 6175063"/>
              <a:gd name="connsiteY4606" fmla="*/ 4096414 h 5486400"/>
              <a:gd name="connsiteX4607" fmla="*/ 5609874 w 6175063"/>
              <a:gd name="connsiteY4607" fmla="*/ 4101245 h 5486400"/>
              <a:gd name="connsiteX4608" fmla="*/ 5607459 w 6175063"/>
              <a:gd name="connsiteY4608" fmla="*/ 4101245 h 5486400"/>
              <a:gd name="connsiteX4609" fmla="*/ 5756243 w 6175063"/>
              <a:gd name="connsiteY4609" fmla="*/ 4093998 h 5486400"/>
              <a:gd name="connsiteX4610" fmla="*/ 5763308 w 6175063"/>
              <a:gd name="connsiteY4610" fmla="*/ 4098554 h 5486400"/>
              <a:gd name="connsiteX4611" fmla="*/ 5775083 w 6175063"/>
              <a:gd name="connsiteY4611" fmla="*/ 4105386 h 5486400"/>
              <a:gd name="connsiteX4612" fmla="*/ 5770373 w 6175063"/>
              <a:gd name="connsiteY4612" fmla="*/ 4107663 h 5486400"/>
              <a:gd name="connsiteX4613" fmla="*/ 5763308 w 6175063"/>
              <a:gd name="connsiteY4613" fmla="*/ 4109940 h 5486400"/>
              <a:gd name="connsiteX4614" fmla="*/ 5756243 w 6175063"/>
              <a:gd name="connsiteY4614" fmla="*/ 4098554 h 5486400"/>
              <a:gd name="connsiteX4615" fmla="*/ 5756243 w 6175063"/>
              <a:gd name="connsiteY4615" fmla="*/ 4093998 h 5486400"/>
              <a:gd name="connsiteX4616" fmla="*/ 5641755 w 6175063"/>
              <a:gd name="connsiteY4616" fmla="*/ 4093998 h 5486400"/>
              <a:gd name="connsiteX4617" fmla="*/ 5645322 w 6175063"/>
              <a:gd name="connsiteY4617" fmla="*/ 4097015 h 5486400"/>
              <a:gd name="connsiteX4618" fmla="*/ 5644209 w 6175063"/>
              <a:gd name="connsiteY4618" fmla="*/ 4096370 h 5486400"/>
              <a:gd name="connsiteX4619" fmla="*/ 5641755 w 6175063"/>
              <a:gd name="connsiteY4619" fmla="*/ 4093998 h 5486400"/>
              <a:gd name="connsiteX4620" fmla="*/ 5606847 w 6175063"/>
              <a:gd name="connsiteY4620" fmla="*/ 4093923 h 5486400"/>
              <a:gd name="connsiteX4621" fmla="*/ 5607573 w 6175063"/>
              <a:gd name="connsiteY4621" fmla="*/ 4094381 h 5486400"/>
              <a:gd name="connsiteX4622" fmla="*/ 5606685 w 6175063"/>
              <a:gd name="connsiteY4622" fmla="*/ 4094085 h 5486400"/>
              <a:gd name="connsiteX4623" fmla="*/ 5571839 w 6175063"/>
              <a:gd name="connsiteY4623" fmla="*/ 4078516 h 5486400"/>
              <a:gd name="connsiteX4624" fmla="*/ 5573529 w 6175063"/>
              <a:gd name="connsiteY4624" fmla="*/ 4079869 h 5486400"/>
              <a:gd name="connsiteX4625" fmla="*/ 5580635 w 6175063"/>
              <a:gd name="connsiteY4625" fmla="*/ 4084608 h 5486400"/>
              <a:gd name="connsiteX4626" fmla="*/ 5583003 w 6175063"/>
              <a:gd name="connsiteY4626" fmla="*/ 4086977 h 5486400"/>
              <a:gd name="connsiteX4627" fmla="*/ 5575898 w 6175063"/>
              <a:gd name="connsiteY4627" fmla="*/ 4084608 h 5486400"/>
              <a:gd name="connsiteX4628" fmla="*/ 5689573 w 6175063"/>
              <a:gd name="connsiteY4628" fmla="*/ 4077500 h 5486400"/>
              <a:gd name="connsiteX4629" fmla="*/ 5691941 w 6175063"/>
              <a:gd name="connsiteY4629" fmla="*/ 4077500 h 5486400"/>
              <a:gd name="connsiteX4630" fmla="*/ 5693422 w 6175063"/>
              <a:gd name="connsiteY4630" fmla="*/ 4078980 h 5486400"/>
              <a:gd name="connsiteX4631" fmla="*/ 5570097 w 6175063"/>
              <a:gd name="connsiteY4631" fmla="*/ 4077123 h 5486400"/>
              <a:gd name="connsiteX4632" fmla="*/ 5571161 w 6175063"/>
              <a:gd name="connsiteY4632" fmla="*/ 4077500 h 5486400"/>
              <a:gd name="connsiteX4633" fmla="*/ 5571839 w 6175063"/>
              <a:gd name="connsiteY4633" fmla="*/ 4078516 h 5486400"/>
              <a:gd name="connsiteX4634" fmla="*/ 5821941 w 6175063"/>
              <a:gd name="connsiteY4634" fmla="*/ 4076608 h 5486400"/>
              <a:gd name="connsiteX4635" fmla="*/ 5821941 w 6175063"/>
              <a:gd name="connsiteY4635" fmla="*/ 4082405 h 5486400"/>
              <a:gd name="connsiteX4636" fmla="*/ 5817109 w 6175063"/>
              <a:gd name="connsiteY4636" fmla="*/ 4079506 h 5486400"/>
              <a:gd name="connsiteX4637" fmla="*/ 5821941 w 6175063"/>
              <a:gd name="connsiteY4637" fmla="*/ 4076608 h 5486400"/>
              <a:gd name="connsiteX4638" fmla="*/ 5573529 w 6175063"/>
              <a:gd name="connsiteY4638" fmla="*/ 4072762 h 5486400"/>
              <a:gd name="connsiteX4639" fmla="*/ 5575898 w 6175063"/>
              <a:gd name="connsiteY4639" fmla="*/ 4075131 h 5486400"/>
              <a:gd name="connsiteX4640" fmla="*/ 5575898 w 6175063"/>
              <a:gd name="connsiteY4640" fmla="*/ 4075132 h 5486400"/>
              <a:gd name="connsiteX4641" fmla="*/ 5611421 w 6175063"/>
              <a:gd name="connsiteY4641" fmla="*/ 4070392 h 5486400"/>
              <a:gd name="connsiteX4642" fmla="*/ 5618526 w 6175063"/>
              <a:gd name="connsiteY4642" fmla="*/ 4072762 h 5486400"/>
              <a:gd name="connsiteX4643" fmla="*/ 5623263 w 6175063"/>
              <a:gd name="connsiteY4643" fmla="*/ 4077500 h 5486400"/>
              <a:gd name="connsiteX4644" fmla="*/ 5620895 w 6175063"/>
              <a:gd name="connsiteY4644" fmla="*/ 4077500 h 5486400"/>
              <a:gd name="connsiteX4645" fmla="*/ 5611421 w 6175063"/>
              <a:gd name="connsiteY4645" fmla="*/ 4070392 h 5486400"/>
              <a:gd name="connsiteX4646" fmla="*/ 5701090 w 6175063"/>
              <a:gd name="connsiteY4646" fmla="*/ 4065880 h 5486400"/>
              <a:gd name="connsiteX4647" fmla="*/ 5704071 w 6175063"/>
              <a:gd name="connsiteY4647" fmla="*/ 4067913 h 5486400"/>
              <a:gd name="connsiteX4648" fmla="*/ 5701753 w 6175063"/>
              <a:gd name="connsiteY4648" fmla="*/ 4067913 h 5486400"/>
              <a:gd name="connsiteX4649" fmla="*/ 5687205 w 6175063"/>
              <a:gd name="connsiteY4649" fmla="*/ 4063284 h 5486400"/>
              <a:gd name="connsiteX4650" fmla="*/ 5696678 w 6175063"/>
              <a:gd name="connsiteY4650" fmla="*/ 4070392 h 5486400"/>
              <a:gd name="connsiteX4651" fmla="*/ 5701415 w 6175063"/>
              <a:gd name="connsiteY4651" fmla="*/ 4072762 h 5486400"/>
              <a:gd name="connsiteX4652" fmla="*/ 5701415 w 6175063"/>
              <a:gd name="connsiteY4652" fmla="*/ 4077500 h 5486400"/>
              <a:gd name="connsiteX4653" fmla="*/ 5696678 w 6175063"/>
              <a:gd name="connsiteY4653" fmla="*/ 4072762 h 5486400"/>
              <a:gd name="connsiteX4654" fmla="*/ 5691941 w 6175063"/>
              <a:gd name="connsiteY4654" fmla="*/ 4070392 h 5486400"/>
              <a:gd name="connsiteX4655" fmla="*/ 5691941 w 6175063"/>
              <a:gd name="connsiteY4655" fmla="*/ 4068023 h 5486400"/>
              <a:gd name="connsiteX4656" fmla="*/ 5687205 w 6175063"/>
              <a:gd name="connsiteY4656" fmla="*/ 4063284 h 5486400"/>
              <a:gd name="connsiteX4657" fmla="*/ 5559320 w 6175063"/>
              <a:gd name="connsiteY4657" fmla="*/ 4063284 h 5486400"/>
              <a:gd name="connsiteX4658" fmla="*/ 5573529 w 6175063"/>
              <a:gd name="connsiteY4658" fmla="*/ 4072762 h 5486400"/>
              <a:gd name="connsiteX4659" fmla="*/ 5566425 w 6175063"/>
              <a:gd name="connsiteY4659" fmla="*/ 4070392 h 5486400"/>
              <a:gd name="connsiteX4660" fmla="*/ 5564057 w 6175063"/>
              <a:gd name="connsiteY4660" fmla="*/ 4068023 h 5486400"/>
              <a:gd name="connsiteX4661" fmla="*/ 5720013 w 6175063"/>
              <a:gd name="connsiteY4661" fmla="*/ 4053420 h 5486400"/>
              <a:gd name="connsiteX4662" fmla="*/ 5725809 w 6175063"/>
              <a:gd name="connsiteY4662" fmla="*/ 4057769 h 5486400"/>
              <a:gd name="connsiteX4663" fmla="*/ 5720013 w 6175063"/>
              <a:gd name="connsiteY4663" fmla="*/ 4055595 h 5486400"/>
              <a:gd name="connsiteX4664" fmla="*/ 5720013 w 6175063"/>
              <a:gd name="connsiteY4664" fmla="*/ 4053420 h 5486400"/>
              <a:gd name="connsiteX4665" fmla="*/ 5649002 w 6175063"/>
              <a:gd name="connsiteY4665" fmla="*/ 4050523 h 5486400"/>
              <a:gd name="connsiteX4666" fmla="*/ 5649003 w 6175063"/>
              <a:gd name="connsiteY4666" fmla="*/ 4050523 h 5486400"/>
              <a:gd name="connsiteX4667" fmla="*/ 5656455 w 6175063"/>
              <a:gd name="connsiteY4667" fmla="*/ 4057769 h 5486400"/>
              <a:gd name="connsiteX4668" fmla="*/ 5666393 w 6175063"/>
              <a:gd name="connsiteY4668" fmla="*/ 4065014 h 5486400"/>
              <a:gd name="connsiteX4669" fmla="*/ 5658939 w 6175063"/>
              <a:gd name="connsiteY4669" fmla="*/ 4060184 h 5486400"/>
              <a:gd name="connsiteX4670" fmla="*/ 5651486 w 6175063"/>
              <a:gd name="connsiteY4670" fmla="*/ 4057769 h 5486400"/>
              <a:gd name="connsiteX4671" fmla="*/ 5649002 w 6175063"/>
              <a:gd name="connsiteY4671" fmla="*/ 4052938 h 5486400"/>
              <a:gd name="connsiteX4672" fmla="*/ 5649002 w 6175063"/>
              <a:gd name="connsiteY4672" fmla="*/ 4049073 h 5486400"/>
              <a:gd name="connsiteX4673" fmla="*/ 5651901 w 6175063"/>
              <a:gd name="connsiteY4673" fmla="*/ 4050523 h 5486400"/>
              <a:gd name="connsiteX4674" fmla="*/ 5649003 w 6175063"/>
              <a:gd name="connsiteY4674" fmla="*/ 4050523 h 5486400"/>
              <a:gd name="connsiteX4675" fmla="*/ 5649002 w 6175063"/>
              <a:gd name="connsiteY4675" fmla="*/ 4050522 h 5486400"/>
              <a:gd name="connsiteX4676" fmla="*/ 5686681 w 6175063"/>
              <a:gd name="connsiteY4676" fmla="*/ 4043902 h 5486400"/>
              <a:gd name="connsiteX4677" fmla="*/ 5697115 w 6175063"/>
              <a:gd name="connsiteY4677" fmla="*/ 4046570 h 5486400"/>
              <a:gd name="connsiteX4678" fmla="*/ 5692478 w 6175063"/>
              <a:gd name="connsiteY4678" fmla="*/ 4053684 h 5486400"/>
              <a:gd name="connsiteX4679" fmla="*/ 5699723 w 6175063"/>
              <a:gd name="connsiteY4679" fmla="*/ 4061688 h 5486400"/>
              <a:gd name="connsiteX4680" fmla="*/ 5701090 w 6175063"/>
              <a:gd name="connsiteY4680" fmla="*/ 4065880 h 5486400"/>
              <a:gd name="connsiteX4681" fmla="*/ 5697115 w 6175063"/>
              <a:gd name="connsiteY4681" fmla="*/ 4063170 h 5486400"/>
              <a:gd name="connsiteX4682" fmla="*/ 5692478 w 6175063"/>
              <a:gd name="connsiteY4682" fmla="*/ 4058427 h 5486400"/>
              <a:gd name="connsiteX4683" fmla="*/ 5685522 w 6175063"/>
              <a:gd name="connsiteY4683" fmla="*/ 4053684 h 5486400"/>
              <a:gd name="connsiteX4684" fmla="*/ 5683203 w 6175063"/>
              <a:gd name="connsiteY4684" fmla="*/ 4046570 h 5486400"/>
              <a:gd name="connsiteX4685" fmla="*/ 5686681 w 6175063"/>
              <a:gd name="connsiteY4685" fmla="*/ 4043902 h 5486400"/>
              <a:gd name="connsiteX4686" fmla="*/ 5706970 w 6175063"/>
              <a:gd name="connsiteY4686" fmla="*/ 4043276 h 5486400"/>
              <a:gd name="connsiteX4687" fmla="*/ 5709143 w 6175063"/>
              <a:gd name="connsiteY4687" fmla="*/ 4043276 h 5486400"/>
              <a:gd name="connsiteX4688" fmla="*/ 5709143 w 6175063"/>
              <a:gd name="connsiteY4688" fmla="*/ 4046175 h 5486400"/>
              <a:gd name="connsiteX4689" fmla="*/ 5706970 w 6175063"/>
              <a:gd name="connsiteY4689" fmla="*/ 4043276 h 5486400"/>
              <a:gd name="connsiteX4690" fmla="*/ 5684541 w 6175063"/>
              <a:gd name="connsiteY4690" fmla="*/ 4033373 h 5486400"/>
              <a:gd name="connsiteX4691" fmla="*/ 5687743 w 6175063"/>
              <a:gd name="connsiteY4691" fmla="*/ 4035822 h 5486400"/>
              <a:gd name="connsiteX4692" fmla="*/ 5684837 w 6175063"/>
              <a:gd name="connsiteY4692" fmla="*/ 4034853 h 5486400"/>
              <a:gd name="connsiteX4693" fmla="*/ 5684541 w 6175063"/>
              <a:gd name="connsiteY4693" fmla="*/ 4033373 h 5486400"/>
              <a:gd name="connsiteX4694" fmla="*/ 5715665 w 6175063"/>
              <a:gd name="connsiteY4694" fmla="*/ 4031683 h 5486400"/>
              <a:gd name="connsiteX4695" fmla="*/ 5720495 w 6175063"/>
              <a:gd name="connsiteY4695" fmla="*/ 4038748 h 5486400"/>
              <a:gd name="connsiteX4696" fmla="*/ 5722911 w 6175063"/>
              <a:gd name="connsiteY4696" fmla="*/ 4050523 h 5486400"/>
              <a:gd name="connsiteX4697" fmla="*/ 5708419 w 6175063"/>
              <a:gd name="connsiteY4697" fmla="*/ 4041103 h 5486400"/>
              <a:gd name="connsiteX4698" fmla="*/ 5715665 w 6175063"/>
              <a:gd name="connsiteY4698" fmla="*/ 4031683 h 5486400"/>
              <a:gd name="connsiteX4699" fmla="*/ 5669837 w 6175063"/>
              <a:gd name="connsiteY4699" fmla="*/ 4019058 h 5486400"/>
              <a:gd name="connsiteX4700" fmla="*/ 5670627 w 6175063"/>
              <a:gd name="connsiteY4700" fmla="*/ 4019453 h 5486400"/>
              <a:gd name="connsiteX4701" fmla="*/ 5670627 w 6175063"/>
              <a:gd name="connsiteY4701" fmla="*/ 4023007 h 5486400"/>
              <a:gd name="connsiteX4702" fmla="*/ 5665891 w 6175063"/>
              <a:gd name="connsiteY4702" fmla="*/ 4023007 h 5486400"/>
              <a:gd name="connsiteX4703" fmla="*/ 5668259 w 6175063"/>
              <a:gd name="connsiteY4703" fmla="*/ 4020638 h 5486400"/>
              <a:gd name="connsiteX4704" fmla="*/ 5835949 w 6175063"/>
              <a:gd name="connsiteY4704" fmla="*/ 3989655 h 5486400"/>
              <a:gd name="connsiteX4705" fmla="*/ 5848025 w 6175063"/>
              <a:gd name="connsiteY4705" fmla="*/ 3998930 h 5486400"/>
              <a:gd name="connsiteX4706" fmla="*/ 5850441 w 6175063"/>
              <a:gd name="connsiteY4706" fmla="*/ 4001249 h 5486400"/>
              <a:gd name="connsiteX4707" fmla="*/ 5848025 w 6175063"/>
              <a:gd name="connsiteY4707" fmla="*/ 4001249 h 5486400"/>
              <a:gd name="connsiteX4708" fmla="*/ 5835949 w 6175063"/>
              <a:gd name="connsiteY4708" fmla="*/ 3989655 h 5486400"/>
              <a:gd name="connsiteX4709" fmla="*/ 5727549 w 6175063"/>
              <a:gd name="connsiteY4709" fmla="*/ 3985308 h 5486400"/>
              <a:gd name="connsiteX4710" fmla="*/ 5732186 w 6175063"/>
              <a:gd name="connsiteY4710" fmla="*/ 3987483 h 5486400"/>
              <a:gd name="connsiteX4711" fmla="*/ 5734505 w 6175063"/>
              <a:gd name="connsiteY4711" fmla="*/ 3989656 h 5486400"/>
              <a:gd name="connsiteX4712" fmla="*/ 5729867 w 6175063"/>
              <a:gd name="connsiteY4712" fmla="*/ 3989656 h 5486400"/>
              <a:gd name="connsiteX4713" fmla="*/ 5725693 w 6175063"/>
              <a:gd name="connsiteY4713" fmla="*/ 3987047 h 5486400"/>
              <a:gd name="connsiteX4714" fmla="*/ 5722911 w 6175063"/>
              <a:gd name="connsiteY4714" fmla="*/ 3985308 h 5486400"/>
              <a:gd name="connsiteX4715" fmla="*/ 5725693 w 6175063"/>
              <a:gd name="connsiteY4715" fmla="*/ 3987047 h 5486400"/>
              <a:gd name="connsiteX4716" fmla="*/ 5725229 w 6175063"/>
              <a:gd name="connsiteY4716" fmla="*/ 3987483 h 5486400"/>
              <a:gd name="connsiteX4717" fmla="*/ 5722911 w 6175063"/>
              <a:gd name="connsiteY4717" fmla="*/ 3985308 h 5486400"/>
              <a:gd name="connsiteX4718" fmla="*/ 5678561 w 6175063"/>
              <a:gd name="connsiteY4718" fmla="*/ 3970646 h 5486400"/>
              <a:gd name="connsiteX4719" fmla="*/ 5680101 w 6175063"/>
              <a:gd name="connsiteY4719" fmla="*/ 3970883 h 5486400"/>
              <a:gd name="connsiteX4720" fmla="*/ 5684837 w 6175063"/>
              <a:gd name="connsiteY4720" fmla="*/ 3973253 h 5486400"/>
              <a:gd name="connsiteX4721" fmla="*/ 5682469 w 6175063"/>
              <a:gd name="connsiteY4721" fmla="*/ 3973253 h 5486400"/>
              <a:gd name="connsiteX4722" fmla="*/ 5796145 w 6175063"/>
              <a:gd name="connsiteY4722" fmla="*/ 3968514 h 5486400"/>
              <a:gd name="connsiteX4723" fmla="*/ 5795257 w 6175063"/>
              <a:gd name="connsiteY4723" fmla="*/ 3969106 h 5486400"/>
              <a:gd name="connsiteX4724" fmla="*/ 5794987 w 6175063"/>
              <a:gd name="connsiteY4724" fmla="*/ 3968978 h 5486400"/>
              <a:gd name="connsiteX4725" fmla="*/ 5689579 w 6175063"/>
              <a:gd name="connsiteY4725" fmla="*/ 3956324 h 5486400"/>
              <a:gd name="connsiteX4726" fmla="*/ 5698855 w 6175063"/>
              <a:gd name="connsiteY4726" fmla="*/ 3963280 h 5486400"/>
              <a:gd name="connsiteX4727" fmla="*/ 5705811 w 6175063"/>
              <a:gd name="connsiteY4727" fmla="*/ 3967918 h 5486400"/>
              <a:gd name="connsiteX4728" fmla="*/ 5712767 w 6175063"/>
              <a:gd name="connsiteY4728" fmla="*/ 3974874 h 5486400"/>
              <a:gd name="connsiteX4729" fmla="*/ 5710448 w 6175063"/>
              <a:gd name="connsiteY4729" fmla="*/ 3977193 h 5486400"/>
              <a:gd name="connsiteX4730" fmla="*/ 5705811 w 6175063"/>
              <a:gd name="connsiteY4730" fmla="*/ 3974874 h 5486400"/>
              <a:gd name="connsiteX4731" fmla="*/ 5701173 w 6175063"/>
              <a:gd name="connsiteY4731" fmla="*/ 3967918 h 5486400"/>
              <a:gd name="connsiteX4732" fmla="*/ 5691899 w 6175063"/>
              <a:gd name="connsiteY4732" fmla="*/ 3963280 h 5486400"/>
              <a:gd name="connsiteX4733" fmla="*/ 5689579 w 6175063"/>
              <a:gd name="connsiteY4733" fmla="*/ 3958643 h 5486400"/>
              <a:gd name="connsiteX4734" fmla="*/ 5689579 w 6175063"/>
              <a:gd name="connsiteY4734" fmla="*/ 3956324 h 5486400"/>
              <a:gd name="connsiteX4735" fmla="*/ 5667841 w 6175063"/>
              <a:gd name="connsiteY4735" fmla="*/ 3944731 h 5486400"/>
              <a:gd name="connsiteX4736" fmla="*/ 5675667 w 6175063"/>
              <a:gd name="connsiteY4736" fmla="*/ 3949079 h 5486400"/>
              <a:gd name="connsiteX4737" fmla="*/ 5680885 w 6175063"/>
              <a:gd name="connsiteY4737" fmla="*/ 3953426 h 5486400"/>
              <a:gd name="connsiteX4738" fmla="*/ 5678275 w 6175063"/>
              <a:gd name="connsiteY4738" fmla="*/ 3953426 h 5486400"/>
              <a:gd name="connsiteX4739" fmla="*/ 5673058 w 6175063"/>
              <a:gd name="connsiteY4739" fmla="*/ 3951252 h 5486400"/>
              <a:gd name="connsiteX4740" fmla="*/ 5667841 w 6175063"/>
              <a:gd name="connsiteY4740" fmla="*/ 3949079 h 5486400"/>
              <a:gd name="connsiteX4741" fmla="*/ 5667841 w 6175063"/>
              <a:gd name="connsiteY4741" fmla="*/ 3946904 h 5486400"/>
              <a:gd name="connsiteX4742" fmla="*/ 5670450 w 6175063"/>
              <a:gd name="connsiteY4742" fmla="*/ 3946904 h 5486400"/>
              <a:gd name="connsiteX4743" fmla="*/ 5667841 w 6175063"/>
              <a:gd name="connsiteY4743" fmla="*/ 3944731 h 5486400"/>
              <a:gd name="connsiteX4744" fmla="*/ 5896091 w 6175063"/>
              <a:gd name="connsiteY4744" fmla="*/ 3940382 h 5486400"/>
              <a:gd name="connsiteX4745" fmla="*/ 5902613 w 6175063"/>
              <a:gd name="connsiteY4745" fmla="*/ 3946904 h 5486400"/>
              <a:gd name="connsiteX4746" fmla="*/ 5896091 w 6175063"/>
              <a:gd name="connsiteY4746" fmla="*/ 3940382 h 5486400"/>
              <a:gd name="connsiteX4747" fmla="*/ 653320 w 6175063"/>
              <a:gd name="connsiteY4747" fmla="*/ 3939192 h 5486400"/>
              <a:gd name="connsiteX4748" fmla="*/ 656490 w 6175063"/>
              <a:gd name="connsiteY4748" fmla="*/ 3939761 h 5486400"/>
              <a:gd name="connsiteX4749" fmla="*/ 664098 w 6175063"/>
              <a:gd name="connsiteY4749" fmla="*/ 3942038 h 5486400"/>
              <a:gd name="connsiteX4750" fmla="*/ 664098 w 6175063"/>
              <a:gd name="connsiteY4750" fmla="*/ 3946594 h 5486400"/>
              <a:gd name="connsiteX4751" fmla="*/ 659026 w 6175063"/>
              <a:gd name="connsiteY4751" fmla="*/ 3948870 h 5486400"/>
              <a:gd name="connsiteX4752" fmla="*/ 653954 w 6175063"/>
              <a:gd name="connsiteY4752" fmla="*/ 3948870 h 5486400"/>
              <a:gd name="connsiteX4753" fmla="*/ 651418 w 6175063"/>
              <a:gd name="connsiteY4753" fmla="*/ 3946594 h 5486400"/>
              <a:gd name="connsiteX4754" fmla="*/ 646345 w 6175063"/>
              <a:gd name="connsiteY4754" fmla="*/ 3942038 h 5486400"/>
              <a:gd name="connsiteX4755" fmla="*/ 651418 w 6175063"/>
              <a:gd name="connsiteY4755" fmla="*/ 3944316 h 5486400"/>
              <a:gd name="connsiteX4756" fmla="*/ 653954 w 6175063"/>
              <a:gd name="connsiteY4756" fmla="*/ 3942038 h 5486400"/>
              <a:gd name="connsiteX4757" fmla="*/ 653320 w 6175063"/>
              <a:gd name="connsiteY4757" fmla="*/ 3939192 h 5486400"/>
              <a:gd name="connsiteX4758" fmla="*/ 5656417 w 6175063"/>
              <a:gd name="connsiteY4758" fmla="*/ 3937713 h 5486400"/>
              <a:gd name="connsiteX4759" fmla="*/ 5656418 w 6175063"/>
              <a:gd name="connsiteY4759" fmla="*/ 3937713 h 5486400"/>
              <a:gd name="connsiteX4760" fmla="*/ 5658786 w 6175063"/>
              <a:gd name="connsiteY4760" fmla="*/ 3940083 h 5486400"/>
              <a:gd name="connsiteX4761" fmla="*/ 5661754 w 6175063"/>
              <a:gd name="connsiteY4761" fmla="*/ 3929272 h 5486400"/>
              <a:gd name="connsiteX4762" fmla="*/ 5673058 w 6175063"/>
              <a:gd name="connsiteY4762" fmla="*/ 3932654 h 5486400"/>
              <a:gd name="connsiteX4763" fmla="*/ 5675377 w 6175063"/>
              <a:gd name="connsiteY4763" fmla="*/ 3937162 h 5486400"/>
              <a:gd name="connsiteX4764" fmla="*/ 5682333 w 6175063"/>
              <a:gd name="connsiteY4764" fmla="*/ 3943925 h 5486400"/>
              <a:gd name="connsiteX4765" fmla="*/ 5682333 w 6175063"/>
              <a:gd name="connsiteY4765" fmla="*/ 3946179 h 5486400"/>
              <a:gd name="connsiteX4766" fmla="*/ 5677695 w 6175063"/>
              <a:gd name="connsiteY4766" fmla="*/ 3946179 h 5486400"/>
              <a:gd name="connsiteX4767" fmla="*/ 5666102 w 6175063"/>
              <a:gd name="connsiteY4767" fmla="*/ 3939417 h 5486400"/>
              <a:gd name="connsiteX4768" fmla="*/ 5661465 w 6175063"/>
              <a:gd name="connsiteY4768" fmla="*/ 3937162 h 5486400"/>
              <a:gd name="connsiteX4769" fmla="*/ 5659146 w 6175063"/>
              <a:gd name="connsiteY4769" fmla="*/ 3932654 h 5486400"/>
              <a:gd name="connsiteX4770" fmla="*/ 5661754 w 6175063"/>
              <a:gd name="connsiteY4770" fmla="*/ 3929272 h 5486400"/>
              <a:gd name="connsiteX4771" fmla="*/ 626147 w 6175063"/>
              <a:gd name="connsiteY4771" fmla="*/ 3927676 h 5486400"/>
              <a:gd name="connsiteX4772" fmla="*/ 630610 w 6175063"/>
              <a:gd name="connsiteY4772" fmla="*/ 3930652 h 5486400"/>
              <a:gd name="connsiteX4773" fmla="*/ 630610 w 6175063"/>
              <a:gd name="connsiteY4773" fmla="*/ 3933033 h 5486400"/>
              <a:gd name="connsiteX4774" fmla="*/ 635373 w 6175063"/>
              <a:gd name="connsiteY4774" fmla="*/ 3937794 h 5486400"/>
              <a:gd name="connsiteX4775" fmla="*/ 637754 w 6175063"/>
              <a:gd name="connsiteY4775" fmla="*/ 3942556 h 5486400"/>
              <a:gd name="connsiteX4776" fmla="*/ 632992 w 6175063"/>
              <a:gd name="connsiteY4776" fmla="*/ 3942556 h 5486400"/>
              <a:gd name="connsiteX4777" fmla="*/ 623469 w 6175063"/>
              <a:gd name="connsiteY4777" fmla="*/ 3937794 h 5486400"/>
              <a:gd name="connsiteX4778" fmla="*/ 621088 w 6175063"/>
              <a:gd name="connsiteY4778" fmla="*/ 3940175 h 5486400"/>
              <a:gd name="connsiteX4779" fmla="*/ 625850 w 6175063"/>
              <a:gd name="connsiteY4779" fmla="*/ 3942556 h 5486400"/>
              <a:gd name="connsiteX4780" fmla="*/ 637754 w 6175063"/>
              <a:gd name="connsiteY4780" fmla="*/ 3947318 h 5486400"/>
              <a:gd name="connsiteX4781" fmla="*/ 644897 w 6175063"/>
              <a:gd name="connsiteY4781" fmla="*/ 3956842 h 5486400"/>
              <a:gd name="connsiteX4782" fmla="*/ 642516 w 6175063"/>
              <a:gd name="connsiteY4782" fmla="*/ 3956842 h 5486400"/>
              <a:gd name="connsiteX4783" fmla="*/ 637754 w 6175063"/>
              <a:gd name="connsiteY4783" fmla="*/ 3959223 h 5486400"/>
              <a:gd name="connsiteX4784" fmla="*/ 640135 w 6175063"/>
              <a:gd name="connsiteY4784" fmla="*/ 3952080 h 5486400"/>
              <a:gd name="connsiteX4785" fmla="*/ 630610 w 6175063"/>
              <a:gd name="connsiteY4785" fmla="*/ 3959223 h 5486400"/>
              <a:gd name="connsiteX4786" fmla="*/ 628230 w 6175063"/>
              <a:gd name="connsiteY4786" fmla="*/ 3959223 h 5486400"/>
              <a:gd name="connsiteX4787" fmla="*/ 625850 w 6175063"/>
              <a:gd name="connsiteY4787" fmla="*/ 3954461 h 5486400"/>
              <a:gd name="connsiteX4788" fmla="*/ 621088 w 6175063"/>
              <a:gd name="connsiteY4788" fmla="*/ 3942556 h 5486400"/>
              <a:gd name="connsiteX4789" fmla="*/ 618707 w 6175063"/>
              <a:gd name="connsiteY4789" fmla="*/ 3940175 h 5486400"/>
              <a:gd name="connsiteX4790" fmla="*/ 616326 w 6175063"/>
              <a:gd name="connsiteY4790" fmla="*/ 3944937 h 5486400"/>
              <a:gd name="connsiteX4791" fmla="*/ 613946 w 6175063"/>
              <a:gd name="connsiteY4791" fmla="*/ 3942556 h 5486400"/>
              <a:gd name="connsiteX4792" fmla="*/ 613946 w 6175063"/>
              <a:gd name="connsiteY4792" fmla="*/ 3937794 h 5486400"/>
              <a:gd name="connsiteX4793" fmla="*/ 618707 w 6175063"/>
              <a:gd name="connsiteY4793" fmla="*/ 3937794 h 5486400"/>
              <a:gd name="connsiteX4794" fmla="*/ 618707 w 6175063"/>
              <a:gd name="connsiteY4794" fmla="*/ 3930652 h 5486400"/>
              <a:gd name="connsiteX4795" fmla="*/ 623469 w 6175063"/>
              <a:gd name="connsiteY4795" fmla="*/ 3928271 h 5486400"/>
              <a:gd name="connsiteX4796" fmla="*/ 626147 w 6175063"/>
              <a:gd name="connsiteY4796" fmla="*/ 3927676 h 5486400"/>
              <a:gd name="connsiteX4797" fmla="*/ 666055 w 6175063"/>
              <a:gd name="connsiteY4797" fmla="*/ 3922578 h 5486400"/>
              <a:gd name="connsiteX4798" fmla="*/ 670692 w 6175063"/>
              <a:gd name="connsiteY4798" fmla="*/ 3925062 h 5486400"/>
              <a:gd name="connsiteX4799" fmla="*/ 675330 w 6175063"/>
              <a:gd name="connsiteY4799" fmla="*/ 3927546 h 5486400"/>
              <a:gd name="connsiteX4800" fmla="*/ 673011 w 6175063"/>
              <a:gd name="connsiteY4800" fmla="*/ 3934999 h 5486400"/>
              <a:gd name="connsiteX4801" fmla="*/ 670692 w 6175063"/>
              <a:gd name="connsiteY4801" fmla="*/ 3934999 h 5486400"/>
              <a:gd name="connsiteX4802" fmla="*/ 666055 w 6175063"/>
              <a:gd name="connsiteY4802" fmla="*/ 3922578 h 5486400"/>
              <a:gd name="connsiteX4803" fmla="*/ 632759 w 6175063"/>
              <a:gd name="connsiteY4803" fmla="*/ 3920094 h 5486400"/>
              <a:gd name="connsiteX4804" fmla="*/ 642178 w 6175063"/>
              <a:gd name="connsiteY4804" fmla="*/ 3924925 h 5486400"/>
              <a:gd name="connsiteX4805" fmla="*/ 646889 w 6175063"/>
              <a:gd name="connsiteY4805" fmla="*/ 3927339 h 5486400"/>
              <a:gd name="connsiteX4806" fmla="*/ 649244 w 6175063"/>
              <a:gd name="connsiteY4806" fmla="*/ 3929755 h 5486400"/>
              <a:gd name="connsiteX4807" fmla="*/ 644533 w 6175063"/>
              <a:gd name="connsiteY4807" fmla="*/ 3932170 h 5486400"/>
              <a:gd name="connsiteX4808" fmla="*/ 642178 w 6175063"/>
              <a:gd name="connsiteY4808" fmla="*/ 3937001 h 5486400"/>
              <a:gd name="connsiteX4809" fmla="*/ 637469 w 6175063"/>
              <a:gd name="connsiteY4809" fmla="*/ 3937001 h 5486400"/>
              <a:gd name="connsiteX4810" fmla="*/ 630403 w 6175063"/>
              <a:gd name="connsiteY4810" fmla="*/ 3927339 h 5486400"/>
              <a:gd name="connsiteX4811" fmla="*/ 632759 w 6175063"/>
              <a:gd name="connsiteY4811" fmla="*/ 3920094 h 5486400"/>
              <a:gd name="connsiteX4812" fmla="*/ 653881 w 6175063"/>
              <a:gd name="connsiteY4812" fmla="*/ 3914297 h 5486400"/>
              <a:gd name="connsiteX4813" fmla="*/ 656200 w 6175063"/>
              <a:gd name="connsiteY4813" fmla="*/ 3919006 h 5486400"/>
              <a:gd name="connsiteX4814" fmla="*/ 658519 w 6175063"/>
              <a:gd name="connsiteY4814" fmla="*/ 3930782 h 5486400"/>
              <a:gd name="connsiteX4815" fmla="*/ 653881 w 6175063"/>
              <a:gd name="connsiteY4815" fmla="*/ 3933137 h 5486400"/>
              <a:gd name="connsiteX4816" fmla="*/ 649244 w 6175063"/>
              <a:gd name="connsiteY4816" fmla="*/ 3923717 h 5486400"/>
              <a:gd name="connsiteX4817" fmla="*/ 649244 w 6175063"/>
              <a:gd name="connsiteY4817" fmla="*/ 3916652 h 5486400"/>
              <a:gd name="connsiteX4818" fmla="*/ 653881 w 6175063"/>
              <a:gd name="connsiteY4818" fmla="*/ 3914297 h 5486400"/>
              <a:gd name="connsiteX4819" fmla="*/ 634958 w 6175063"/>
              <a:gd name="connsiteY4819" fmla="*/ 3908500 h 5486400"/>
              <a:gd name="connsiteX4820" fmla="*/ 641790 w 6175063"/>
              <a:gd name="connsiteY4820" fmla="*/ 3918161 h 5486400"/>
              <a:gd name="connsiteX4821" fmla="*/ 646345 w 6175063"/>
              <a:gd name="connsiteY4821" fmla="*/ 3920577 h 5486400"/>
              <a:gd name="connsiteX4822" fmla="*/ 641790 w 6175063"/>
              <a:gd name="connsiteY4822" fmla="*/ 3920577 h 5486400"/>
              <a:gd name="connsiteX4823" fmla="*/ 634958 w 6175063"/>
              <a:gd name="connsiteY4823" fmla="*/ 3918161 h 5486400"/>
              <a:gd name="connsiteX4824" fmla="*/ 630403 w 6175063"/>
              <a:gd name="connsiteY4824" fmla="*/ 3915746 h 5486400"/>
              <a:gd name="connsiteX4825" fmla="*/ 630403 w 6175063"/>
              <a:gd name="connsiteY4825" fmla="*/ 3913330 h 5486400"/>
              <a:gd name="connsiteX4826" fmla="*/ 634958 w 6175063"/>
              <a:gd name="connsiteY4826" fmla="*/ 3908500 h 5486400"/>
              <a:gd name="connsiteX4827" fmla="*/ 5599505 w 6175063"/>
              <a:gd name="connsiteY4827" fmla="*/ 3899262 h 5486400"/>
              <a:gd name="connsiteX4828" fmla="*/ 5601847 w 6175063"/>
              <a:gd name="connsiteY4828" fmla="*/ 3899262 h 5486400"/>
              <a:gd name="connsiteX4829" fmla="*/ 5606529 w 6175063"/>
              <a:gd name="connsiteY4829" fmla="*/ 3901617 h 5486400"/>
              <a:gd name="connsiteX4830" fmla="*/ 5620575 w 6175063"/>
              <a:gd name="connsiteY4830" fmla="*/ 3913391 h 5486400"/>
              <a:gd name="connsiteX4831" fmla="*/ 5620575 w 6175063"/>
              <a:gd name="connsiteY4831" fmla="*/ 3915746 h 5486400"/>
              <a:gd name="connsiteX4832" fmla="*/ 5618234 w 6175063"/>
              <a:gd name="connsiteY4832" fmla="*/ 3915746 h 5486400"/>
              <a:gd name="connsiteX4833" fmla="*/ 5608869 w 6175063"/>
              <a:gd name="connsiteY4833" fmla="*/ 3911037 h 5486400"/>
              <a:gd name="connsiteX4834" fmla="*/ 5606529 w 6175063"/>
              <a:gd name="connsiteY4834" fmla="*/ 3908682 h 5486400"/>
              <a:gd name="connsiteX4835" fmla="*/ 5599505 w 6175063"/>
              <a:gd name="connsiteY4835" fmla="*/ 3899262 h 5486400"/>
              <a:gd name="connsiteX4836" fmla="*/ 630693 w 6175063"/>
              <a:gd name="connsiteY4836" fmla="*/ 3888211 h 5486400"/>
              <a:gd name="connsiteX4837" fmla="*/ 633013 w 6175063"/>
              <a:gd name="connsiteY4837" fmla="*/ 3890582 h 5486400"/>
              <a:gd name="connsiteX4838" fmla="*/ 633013 w 6175063"/>
              <a:gd name="connsiteY4838" fmla="*/ 3895325 h 5486400"/>
              <a:gd name="connsiteX4839" fmla="*/ 639968 w 6175063"/>
              <a:gd name="connsiteY4839" fmla="*/ 3902439 h 5486400"/>
              <a:gd name="connsiteX4840" fmla="*/ 644607 w 6175063"/>
              <a:gd name="connsiteY4840" fmla="*/ 3904811 h 5486400"/>
              <a:gd name="connsiteX4841" fmla="*/ 646925 w 6175063"/>
              <a:gd name="connsiteY4841" fmla="*/ 3902439 h 5486400"/>
              <a:gd name="connsiteX4842" fmla="*/ 649244 w 6175063"/>
              <a:gd name="connsiteY4842" fmla="*/ 3904811 h 5486400"/>
              <a:gd name="connsiteX4843" fmla="*/ 646925 w 6175063"/>
              <a:gd name="connsiteY4843" fmla="*/ 3911925 h 5486400"/>
              <a:gd name="connsiteX4844" fmla="*/ 642288 w 6175063"/>
              <a:gd name="connsiteY4844" fmla="*/ 3907183 h 5486400"/>
              <a:gd name="connsiteX4845" fmla="*/ 637650 w 6175063"/>
              <a:gd name="connsiteY4845" fmla="*/ 3909553 h 5486400"/>
              <a:gd name="connsiteX4846" fmla="*/ 639968 w 6175063"/>
              <a:gd name="connsiteY4846" fmla="*/ 3904811 h 5486400"/>
              <a:gd name="connsiteX4847" fmla="*/ 635331 w 6175063"/>
              <a:gd name="connsiteY4847" fmla="*/ 3900068 h 5486400"/>
              <a:gd name="connsiteX4848" fmla="*/ 628376 w 6175063"/>
              <a:gd name="connsiteY4848" fmla="*/ 3890582 h 5486400"/>
              <a:gd name="connsiteX4849" fmla="*/ 630693 w 6175063"/>
              <a:gd name="connsiteY4849" fmla="*/ 3888211 h 5486400"/>
              <a:gd name="connsiteX4850" fmla="*/ 5753345 w 6175063"/>
              <a:gd name="connsiteY4850" fmla="*/ 3882414 h 5486400"/>
              <a:gd name="connsiteX4851" fmla="*/ 5760591 w 6175063"/>
              <a:gd name="connsiteY4851" fmla="*/ 3888211 h 5486400"/>
              <a:gd name="connsiteX4852" fmla="*/ 5753345 w 6175063"/>
              <a:gd name="connsiteY4852" fmla="*/ 3882414 h 5486400"/>
              <a:gd name="connsiteX4853" fmla="*/ 558290 w 6175063"/>
              <a:gd name="connsiteY4853" fmla="*/ 3879862 h 5486400"/>
              <a:gd name="connsiteX4854" fmla="*/ 561283 w 6175063"/>
              <a:gd name="connsiteY4854" fmla="*/ 3880461 h 5486400"/>
              <a:gd name="connsiteX4855" fmla="*/ 582832 w 6175063"/>
              <a:gd name="connsiteY4855" fmla="*/ 3890038 h 5486400"/>
              <a:gd name="connsiteX4856" fmla="*/ 578044 w 6175063"/>
              <a:gd name="connsiteY4856" fmla="*/ 3894827 h 5486400"/>
              <a:gd name="connsiteX4857" fmla="*/ 580437 w 6175063"/>
              <a:gd name="connsiteY4857" fmla="*/ 3899615 h 5486400"/>
              <a:gd name="connsiteX4858" fmla="*/ 590015 w 6175063"/>
              <a:gd name="connsiteY4858" fmla="*/ 3904404 h 5486400"/>
              <a:gd name="connsiteX4859" fmla="*/ 597199 w 6175063"/>
              <a:gd name="connsiteY4859" fmla="*/ 3909192 h 5486400"/>
              <a:gd name="connsiteX4860" fmla="*/ 594804 w 6175063"/>
              <a:gd name="connsiteY4860" fmla="*/ 3911586 h 5486400"/>
              <a:gd name="connsiteX4861" fmla="*/ 599593 w 6175063"/>
              <a:gd name="connsiteY4861" fmla="*/ 3918770 h 5486400"/>
              <a:gd name="connsiteX4862" fmla="*/ 606776 w 6175063"/>
              <a:gd name="connsiteY4862" fmla="*/ 3925953 h 5486400"/>
              <a:gd name="connsiteX4863" fmla="*/ 609170 w 6175063"/>
              <a:gd name="connsiteY4863" fmla="*/ 3928347 h 5486400"/>
              <a:gd name="connsiteX4864" fmla="*/ 604380 w 6175063"/>
              <a:gd name="connsiteY4864" fmla="*/ 3933136 h 5486400"/>
              <a:gd name="connsiteX4865" fmla="*/ 594804 w 6175063"/>
              <a:gd name="connsiteY4865" fmla="*/ 3921164 h 5486400"/>
              <a:gd name="connsiteX4866" fmla="*/ 587622 w 6175063"/>
              <a:gd name="connsiteY4866" fmla="*/ 3911586 h 5486400"/>
              <a:gd name="connsiteX4867" fmla="*/ 580437 w 6175063"/>
              <a:gd name="connsiteY4867" fmla="*/ 3913981 h 5486400"/>
              <a:gd name="connsiteX4868" fmla="*/ 582832 w 6175063"/>
              <a:gd name="connsiteY4868" fmla="*/ 3911586 h 5486400"/>
              <a:gd name="connsiteX4869" fmla="*/ 580437 w 6175063"/>
              <a:gd name="connsiteY4869" fmla="*/ 3906798 h 5486400"/>
              <a:gd name="connsiteX4870" fmla="*/ 568467 w 6175063"/>
              <a:gd name="connsiteY4870" fmla="*/ 3892432 h 5486400"/>
              <a:gd name="connsiteX4871" fmla="*/ 563678 w 6175063"/>
              <a:gd name="connsiteY4871" fmla="*/ 3885249 h 5486400"/>
              <a:gd name="connsiteX4872" fmla="*/ 558890 w 6175063"/>
              <a:gd name="connsiteY4872" fmla="*/ 3882854 h 5486400"/>
              <a:gd name="connsiteX4873" fmla="*/ 558290 w 6175063"/>
              <a:gd name="connsiteY4873" fmla="*/ 3879862 h 5486400"/>
              <a:gd name="connsiteX4874" fmla="*/ 595622 w 6175063"/>
              <a:gd name="connsiteY4874" fmla="*/ 3873719 h 5486400"/>
              <a:gd name="connsiteX4875" fmla="*/ 602455 w 6175063"/>
              <a:gd name="connsiteY4875" fmla="*/ 3876065 h 5486400"/>
              <a:gd name="connsiteX4876" fmla="*/ 604731 w 6175063"/>
              <a:gd name="connsiteY4876" fmla="*/ 3878411 h 5486400"/>
              <a:gd name="connsiteX4877" fmla="*/ 602455 w 6175063"/>
              <a:gd name="connsiteY4877" fmla="*/ 3880757 h 5486400"/>
              <a:gd name="connsiteX4878" fmla="*/ 616118 w 6175063"/>
              <a:gd name="connsiteY4878" fmla="*/ 3880757 h 5486400"/>
              <a:gd name="connsiteX4879" fmla="*/ 611564 w 6175063"/>
              <a:gd name="connsiteY4879" fmla="*/ 3885451 h 5486400"/>
              <a:gd name="connsiteX4880" fmla="*/ 616118 w 6175063"/>
              <a:gd name="connsiteY4880" fmla="*/ 3897182 h 5486400"/>
              <a:gd name="connsiteX4881" fmla="*/ 618396 w 6175063"/>
              <a:gd name="connsiteY4881" fmla="*/ 3901875 h 5486400"/>
              <a:gd name="connsiteX4882" fmla="*/ 625228 w 6175063"/>
              <a:gd name="connsiteY4882" fmla="*/ 3920646 h 5486400"/>
              <a:gd name="connsiteX4883" fmla="*/ 625228 w 6175063"/>
              <a:gd name="connsiteY4883" fmla="*/ 3922992 h 5486400"/>
              <a:gd name="connsiteX4884" fmla="*/ 616118 w 6175063"/>
              <a:gd name="connsiteY4884" fmla="*/ 3918299 h 5486400"/>
              <a:gd name="connsiteX4885" fmla="*/ 611564 w 6175063"/>
              <a:gd name="connsiteY4885" fmla="*/ 3915953 h 5486400"/>
              <a:gd name="connsiteX4886" fmla="*/ 602455 w 6175063"/>
              <a:gd name="connsiteY4886" fmla="*/ 3908914 h 5486400"/>
              <a:gd name="connsiteX4887" fmla="*/ 602455 w 6175063"/>
              <a:gd name="connsiteY4887" fmla="*/ 3904221 h 5486400"/>
              <a:gd name="connsiteX4888" fmla="*/ 611564 w 6175063"/>
              <a:gd name="connsiteY4888" fmla="*/ 3904221 h 5486400"/>
              <a:gd name="connsiteX4889" fmla="*/ 613841 w 6175063"/>
              <a:gd name="connsiteY4889" fmla="*/ 3904221 h 5486400"/>
              <a:gd name="connsiteX4890" fmla="*/ 609287 w 6175063"/>
              <a:gd name="connsiteY4890" fmla="*/ 3892490 h 5486400"/>
              <a:gd name="connsiteX4891" fmla="*/ 604731 w 6175063"/>
              <a:gd name="connsiteY4891" fmla="*/ 3885451 h 5486400"/>
              <a:gd name="connsiteX4892" fmla="*/ 595622 w 6175063"/>
              <a:gd name="connsiteY4892" fmla="*/ 3885451 h 5486400"/>
              <a:gd name="connsiteX4893" fmla="*/ 595622 w 6175063"/>
              <a:gd name="connsiteY4893" fmla="*/ 3876065 h 5486400"/>
              <a:gd name="connsiteX4894" fmla="*/ 595622 w 6175063"/>
              <a:gd name="connsiteY4894" fmla="*/ 3873719 h 5486400"/>
              <a:gd name="connsiteX4895" fmla="*/ 624607 w 6175063"/>
              <a:gd name="connsiteY4895" fmla="*/ 3871079 h 5486400"/>
              <a:gd name="connsiteX4896" fmla="*/ 630983 w 6175063"/>
              <a:gd name="connsiteY4896" fmla="*/ 3871648 h 5486400"/>
              <a:gd name="connsiteX4897" fmla="*/ 626346 w 6175063"/>
              <a:gd name="connsiteY4897" fmla="*/ 3876203 h 5486400"/>
              <a:gd name="connsiteX4898" fmla="*/ 626346 w 6175063"/>
              <a:gd name="connsiteY4898" fmla="*/ 3878481 h 5486400"/>
              <a:gd name="connsiteX4899" fmla="*/ 630983 w 6175063"/>
              <a:gd name="connsiteY4899" fmla="*/ 3880757 h 5486400"/>
              <a:gd name="connsiteX4900" fmla="*/ 633302 w 6175063"/>
              <a:gd name="connsiteY4900" fmla="*/ 3880757 h 5486400"/>
              <a:gd name="connsiteX4901" fmla="*/ 633302 w 6175063"/>
              <a:gd name="connsiteY4901" fmla="*/ 3883035 h 5486400"/>
              <a:gd name="connsiteX4902" fmla="*/ 628665 w 6175063"/>
              <a:gd name="connsiteY4902" fmla="*/ 3883035 h 5486400"/>
              <a:gd name="connsiteX4903" fmla="*/ 624028 w 6175063"/>
              <a:gd name="connsiteY4903" fmla="*/ 3885313 h 5486400"/>
              <a:gd name="connsiteX4904" fmla="*/ 626346 w 6175063"/>
              <a:gd name="connsiteY4904" fmla="*/ 3880757 h 5486400"/>
              <a:gd name="connsiteX4905" fmla="*/ 621708 w 6175063"/>
              <a:gd name="connsiteY4905" fmla="*/ 3873925 h 5486400"/>
              <a:gd name="connsiteX4906" fmla="*/ 624607 w 6175063"/>
              <a:gd name="connsiteY4906" fmla="*/ 3871079 h 5486400"/>
              <a:gd name="connsiteX4907" fmla="*/ 552146 w 6175063"/>
              <a:gd name="connsiteY4907" fmla="*/ 3863574 h 5486400"/>
              <a:gd name="connsiteX4908" fmla="*/ 554321 w 6175063"/>
              <a:gd name="connsiteY4908" fmla="*/ 3863574 h 5486400"/>
              <a:gd name="connsiteX4909" fmla="*/ 556495 w 6175063"/>
              <a:gd name="connsiteY4909" fmla="*/ 3865893 h 5486400"/>
              <a:gd name="connsiteX4910" fmla="*/ 556495 w 6175063"/>
              <a:gd name="connsiteY4910" fmla="*/ 3875168 h 5486400"/>
              <a:gd name="connsiteX4911" fmla="*/ 552146 w 6175063"/>
              <a:gd name="connsiteY4911" fmla="*/ 3872849 h 5486400"/>
              <a:gd name="connsiteX4912" fmla="*/ 547799 w 6175063"/>
              <a:gd name="connsiteY4912" fmla="*/ 3868212 h 5486400"/>
              <a:gd name="connsiteX4913" fmla="*/ 549972 w 6175063"/>
              <a:gd name="connsiteY4913" fmla="*/ 3868212 h 5486400"/>
              <a:gd name="connsiteX4914" fmla="*/ 552146 w 6175063"/>
              <a:gd name="connsiteY4914" fmla="*/ 3863574 h 5486400"/>
              <a:gd name="connsiteX4915" fmla="*/ 544901 w 6175063"/>
              <a:gd name="connsiteY4915" fmla="*/ 3854879 h 5486400"/>
              <a:gd name="connsiteX4916" fmla="*/ 540263 w 6175063"/>
              <a:gd name="connsiteY4916" fmla="*/ 3857294 h 5486400"/>
              <a:gd name="connsiteX4917" fmla="*/ 542583 w 6175063"/>
              <a:gd name="connsiteY4917" fmla="*/ 3869371 h 5486400"/>
              <a:gd name="connsiteX4918" fmla="*/ 533308 w 6175063"/>
              <a:gd name="connsiteY4918" fmla="*/ 3859709 h 5486400"/>
              <a:gd name="connsiteX4919" fmla="*/ 544901 w 6175063"/>
              <a:gd name="connsiteY4919" fmla="*/ 3854879 h 5486400"/>
              <a:gd name="connsiteX4920" fmla="*/ 5526165 w 6175063"/>
              <a:gd name="connsiteY4920" fmla="*/ 3837677 h 5486400"/>
              <a:gd name="connsiteX4921" fmla="*/ 5528533 w 6175063"/>
              <a:gd name="connsiteY4921" fmla="*/ 3838204 h 5486400"/>
              <a:gd name="connsiteX4922" fmla="*/ 5526403 w 6175063"/>
              <a:gd name="connsiteY4922" fmla="*/ 3838204 h 5486400"/>
              <a:gd name="connsiteX4923" fmla="*/ 5526165 w 6175063"/>
              <a:gd name="connsiteY4923" fmla="*/ 3837941 h 5486400"/>
              <a:gd name="connsiteX4924" fmla="*/ 5764939 w 6175063"/>
              <a:gd name="connsiteY4924" fmla="*/ 3836040 h 5486400"/>
              <a:gd name="connsiteX4925" fmla="*/ 5767837 w 6175063"/>
              <a:gd name="connsiteY4925" fmla="*/ 3836040 h 5486400"/>
              <a:gd name="connsiteX4926" fmla="*/ 5767837 w 6175063"/>
              <a:gd name="connsiteY4926" fmla="*/ 3837489 h 5486400"/>
              <a:gd name="connsiteX4927" fmla="*/ 5764939 w 6175063"/>
              <a:gd name="connsiteY4927" fmla="*/ 3836040 h 5486400"/>
              <a:gd name="connsiteX4928" fmla="*/ 552146 w 6175063"/>
              <a:gd name="connsiteY4928" fmla="*/ 3836040 h 5486400"/>
              <a:gd name="connsiteX4929" fmla="*/ 554321 w 6175063"/>
              <a:gd name="connsiteY4929" fmla="*/ 3836040 h 5486400"/>
              <a:gd name="connsiteX4930" fmla="*/ 556495 w 6175063"/>
              <a:gd name="connsiteY4930" fmla="*/ 3838395 h 5486400"/>
              <a:gd name="connsiteX4931" fmla="*/ 552146 w 6175063"/>
              <a:gd name="connsiteY4931" fmla="*/ 3843105 h 5486400"/>
              <a:gd name="connsiteX4932" fmla="*/ 554321 w 6175063"/>
              <a:gd name="connsiteY4932" fmla="*/ 3847815 h 5486400"/>
              <a:gd name="connsiteX4933" fmla="*/ 554321 w 6175063"/>
              <a:gd name="connsiteY4933" fmla="*/ 3854880 h 5486400"/>
              <a:gd name="connsiteX4934" fmla="*/ 547799 w 6175063"/>
              <a:gd name="connsiteY4934" fmla="*/ 3843105 h 5486400"/>
              <a:gd name="connsiteX4935" fmla="*/ 552146 w 6175063"/>
              <a:gd name="connsiteY4935" fmla="*/ 3836040 h 5486400"/>
              <a:gd name="connsiteX4936" fmla="*/ 5770735 w 6175063"/>
              <a:gd name="connsiteY4936" fmla="*/ 3833141 h 5486400"/>
              <a:gd name="connsiteX4937" fmla="*/ 5777257 w 6175063"/>
              <a:gd name="connsiteY4937" fmla="*/ 3838214 h 5486400"/>
              <a:gd name="connsiteX4938" fmla="*/ 5779431 w 6175063"/>
              <a:gd name="connsiteY4938" fmla="*/ 3843286 h 5486400"/>
              <a:gd name="connsiteX4939" fmla="*/ 5777257 w 6175063"/>
              <a:gd name="connsiteY4939" fmla="*/ 3840750 h 5486400"/>
              <a:gd name="connsiteX4940" fmla="*/ 5770735 w 6175063"/>
              <a:gd name="connsiteY4940" fmla="*/ 3833141 h 5486400"/>
              <a:gd name="connsiteX4941" fmla="*/ 511569 w 6175063"/>
              <a:gd name="connsiteY4941" fmla="*/ 3832727 h 5486400"/>
              <a:gd name="connsiteX4942" fmla="*/ 513940 w 6175063"/>
              <a:gd name="connsiteY4942" fmla="*/ 3832727 h 5486400"/>
              <a:gd name="connsiteX4943" fmla="*/ 525797 w 6175063"/>
              <a:gd name="connsiteY4943" fmla="*/ 3832727 h 5486400"/>
              <a:gd name="connsiteX4944" fmla="*/ 530540 w 6175063"/>
              <a:gd name="connsiteY4944" fmla="*/ 3837696 h 5486400"/>
              <a:gd name="connsiteX4945" fmla="*/ 530540 w 6175063"/>
              <a:gd name="connsiteY4945" fmla="*/ 3845148 h 5486400"/>
              <a:gd name="connsiteX4946" fmla="*/ 523426 w 6175063"/>
              <a:gd name="connsiteY4946" fmla="*/ 3847633 h 5486400"/>
              <a:gd name="connsiteX4947" fmla="*/ 518683 w 6175063"/>
              <a:gd name="connsiteY4947" fmla="*/ 3835212 h 5486400"/>
              <a:gd name="connsiteX4948" fmla="*/ 516312 w 6175063"/>
              <a:gd name="connsiteY4948" fmla="*/ 3835212 h 5486400"/>
              <a:gd name="connsiteX4949" fmla="*/ 511569 w 6175063"/>
              <a:gd name="connsiteY4949" fmla="*/ 3832727 h 5486400"/>
              <a:gd name="connsiteX4950" fmla="*/ 5481762 w 6175063"/>
              <a:gd name="connsiteY4950" fmla="*/ 3791116 h 5486400"/>
              <a:gd name="connsiteX4951" fmla="*/ 5481766 w 6175063"/>
              <a:gd name="connsiteY4951" fmla="*/ 3791118 h 5486400"/>
              <a:gd name="connsiteX4952" fmla="*/ 5491038 w 6175063"/>
              <a:gd name="connsiteY4952" fmla="*/ 3799810 h 5486400"/>
              <a:gd name="connsiteX4953" fmla="*/ 5488719 w 6175063"/>
              <a:gd name="connsiteY4953" fmla="*/ 3799810 h 5486400"/>
              <a:gd name="connsiteX4954" fmla="*/ 5481763 w 6175063"/>
              <a:gd name="connsiteY4954" fmla="*/ 3795463 h 5486400"/>
              <a:gd name="connsiteX4955" fmla="*/ 5479445 w 6175063"/>
              <a:gd name="connsiteY4955" fmla="*/ 3793288 h 5486400"/>
              <a:gd name="connsiteX4956" fmla="*/ 5767837 w 6175063"/>
              <a:gd name="connsiteY4956" fmla="*/ 3785317 h 5486400"/>
              <a:gd name="connsiteX4957" fmla="*/ 5767837 w 6175063"/>
              <a:gd name="connsiteY4957" fmla="*/ 3792564 h 5486400"/>
              <a:gd name="connsiteX4958" fmla="*/ 5762765 w 6175063"/>
              <a:gd name="connsiteY4958" fmla="*/ 3787733 h 5486400"/>
              <a:gd name="connsiteX4959" fmla="*/ 5767837 w 6175063"/>
              <a:gd name="connsiteY4959" fmla="*/ 3785317 h 5486400"/>
              <a:gd name="connsiteX4960" fmla="*/ 5448013 w 6175063"/>
              <a:gd name="connsiteY4960" fmla="*/ 3774234 h 5486400"/>
              <a:gd name="connsiteX4961" fmla="*/ 5450381 w 6175063"/>
              <a:gd name="connsiteY4961" fmla="*/ 3774234 h 5486400"/>
              <a:gd name="connsiteX4962" fmla="*/ 5455118 w 6175063"/>
              <a:gd name="connsiteY4962" fmla="*/ 3776604 h 5486400"/>
              <a:gd name="connsiteX4963" fmla="*/ 5466959 w 6175063"/>
              <a:gd name="connsiteY4963" fmla="*/ 3781341 h 5486400"/>
              <a:gd name="connsiteX4964" fmla="*/ 5469327 w 6175063"/>
              <a:gd name="connsiteY4964" fmla="*/ 3783711 h 5486400"/>
              <a:gd name="connsiteX4965" fmla="*/ 5471695 w 6175063"/>
              <a:gd name="connsiteY4965" fmla="*/ 3786080 h 5486400"/>
              <a:gd name="connsiteX4966" fmla="*/ 5464591 w 6175063"/>
              <a:gd name="connsiteY4966" fmla="*/ 3786080 h 5486400"/>
              <a:gd name="connsiteX4967" fmla="*/ 5455118 w 6175063"/>
              <a:gd name="connsiteY4967" fmla="*/ 3781341 h 5486400"/>
              <a:gd name="connsiteX4968" fmla="*/ 5452749 w 6175063"/>
              <a:gd name="connsiteY4968" fmla="*/ 3778973 h 5486400"/>
              <a:gd name="connsiteX4969" fmla="*/ 5457486 w 6175063"/>
              <a:gd name="connsiteY4969" fmla="*/ 3781341 h 5486400"/>
              <a:gd name="connsiteX4970" fmla="*/ 5457486 w 6175063"/>
              <a:gd name="connsiteY4970" fmla="*/ 3778973 h 5486400"/>
              <a:gd name="connsiteX4971" fmla="*/ 5452749 w 6175063"/>
              <a:gd name="connsiteY4971" fmla="*/ 3776604 h 5486400"/>
              <a:gd name="connsiteX4972" fmla="*/ 5450381 w 6175063"/>
              <a:gd name="connsiteY4972" fmla="*/ 3776604 h 5486400"/>
              <a:gd name="connsiteX4973" fmla="*/ 5448013 w 6175063"/>
              <a:gd name="connsiteY4973" fmla="*/ 3774234 h 5486400"/>
              <a:gd name="connsiteX4974" fmla="*/ 5410121 w 6175063"/>
              <a:gd name="connsiteY4974" fmla="*/ 3767126 h 5486400"/>
              <a:gd name="connsiteX4975" fmla="*/ 5412489 w 6175063"/>
              <a:gd name="connsiteY4975" fmla="*/ 3769495 h 5486400"/>
              <a:gd name="connsiteX4976" fmla="*/ 5419594 w 6175063"/>
              <a:gd name="connsiteY4976" fmla="*/ 3774234 h 5486400"/>
              <a:gd name="connsiteX4977" fmla="*/ 5419594 w 6175063"/>
              <a:gd name="connsiteY4977" fmla="*/ 3776604 h 5486400"/>
              <a:gd name="connsiteX4978" fmla="*/ 5407753 w 6175063"/>
              <a:gd name="connsiteY4978" fmla="*/ 3769495 h 5486400"/>
              <a:gd name="connsiteX4979" fmla="*/ 5410121 w 6175063"/>
              <a:gd name="connsiteY4979" fmla="*/ 3767126 h 5486400"/>
              <a:gd name="connsiteX4980" fmla="*/ 508107 w 6175063"/>
              <a:gd name="connsiteY4980" fmla="*/ 3753555 h 5486400"/>
              <a:gd name="connsiteX4981" fmla="*/ 512053 w 6175063"/>
              <a:gd name="connsiteY4981" fmla="*/ 3755366 h 5486400"/>
              <a:gd name="connsiteX4982" fmla="*/ 516561 w 6175063"/>
              <a:gd name="connsiteY4982" fmla="*/ 3760197 h 5486400"/>
              <a:gd name="connsiteX4983" fmla="*/ 518816 w 6175063"/>
              <a:gd name="connsiteY4983" fmla="*/ 3762613 h 5486400"/>
              <a:gd name="connsiteX4984" fmla="*/ 509798 w 6175063"/>
              <a:gd name="connsiteY4984" fmla="*/ 3765028 h 5486400"/>
              <a:gd name="connsiteX4985" fmla="*/ 498527 w 6175063"/>
              <a:gd name="connsiteY4985" fmla="*/ 3762613 h 5486400"/>
              <a:gd name="connsiteX4986" fmla="*/ 500781 w 6175063"/>
              <a:gd name="connsiteY4986" fmla="*/ 3760197 h 5486400"/>
              <a:gd name="connsiteX4987" fmla="*/ 500781 w 6175063"/>
              <a:gd name="connsiteY4987" fmla="*/ 3755366 h 5486400"/>
              <a:gd name="connsiteX4988" fmla="*/ 505289 w 6175063"/>
              <a:gd name="connsiteY4988" fmla="*/ 3757782 h 5486400"/>
              <a:gd name="connsiteX4989" fmla="*/ 507544 w 6175063"/>
              <a:gd name="connsiteY4989" fmla="*/ 3755366 h 5486400"/>
              <a:gd name="connsiteX4990" fmla="*/ 508107 w 6175063"/>
              <a:gd name="connsiteY4990" fmla="*/ 3753555 h 5486400"/>
              <a:gd name="connsiteX4991" fmla="*/ 5412782 w 6175063"/>
              <a:gd name="connsiteY4991" fmla="*/ 3742928 h 5486400"/>
              <a:gd name="connsiteX4992" fmla="*/ 5410064 w 6175063"/>
              <a:gd name="connsiteY4992" fmla="*/ 3747684 h 5486400"/>
              <a:gd name="connsiteX4993" fmla="*/ 5405987 w 6175063"/>
              <a:gd name="connsiteY4993" fmla="*/ 3750253 h 5486400"/>
              <a:gd name="connsiteX4994" fmla="*/ 5405736 w 6175063"/>
              <a:gd name="connsiteY4994" fmla="*/ 3750045 h 5486400"/>
              <a:gd name="connsiteX4995" fmla="*/ 5408253 w 6175063"/>
              <a:gd name="connsiteY4995" fmla="*/ 3743879 h 5486400"/>
              <a:gd name="connsiteX4996" fmla="*/ 5412782 w 6175063"/>
              <a:gd name="connsiteY4996" fmla="*/ 3742928 h 5486400"/>
              <a:gd name="connsiteX4997" fmla="*/ 483551 w 6175063"/>
              <a:gd name="connsiteY4997" fmla="*/ 3733146 h 5486400"/>
              <a:gd name="connsiteX4998" fmla="*/ 488382 w 6175063"/>
              <a:gd name="connsiteY4998" fmla="*/ 3735598 h 5486400"/>
              <a:gd name="connsiteX4999" fmla="*/ 485966 w 6175063"/>
              <a:gd name="connsiteY4999" fmla="*/ 3738051 h 5486400"/>
              <a:gd name="connsiteX5000" fmla="*/ 485966 w 6175063"/>
              <a:gd name="connsiteY5000" fmla="*/ 3747861 h 5486400"/>
              <a:gd name="connsiteX5001" fmla="*/ 490797 w 6175063"/>
              <a:gd name="connsiteY5001" fmla="*/ 3757670 h 5486400"/>
              <a:gd name="connsiteX5002" fmla="*/ 493213 w 6175063"/>
              <a:gd name="connsiteY5002" fmla="*/ 3760123 h 5486400"/>
              <a:gd name="connsiteX5003" fmla="*/ 493213 w 6175063"/>
              <a:gd name="connsiteY5003" fmla="*/ 3765028 h 5486400"/>
              <a:gd name="connsiteX5004" fmla="*/ 483551 w 6175063"/>
              <a:gd name="connsiteY5004" fmla="*/ 3757670 h 5486400"/>
              <a:gd name="connsiteX5005" fmla="*/ 476304 w 6175063"/>
              <a:gd name="connsiteY5005" fmla="*/ 3742956 h 5486400"/>
              <a:gd name="connsiteX5006" fmla="*/ 476304 w 6175063"/>
              <a:gd name="connsiteY5006" fmla="*/ 3740503 h 5486400"/>
              <a:gd name="connsiteX5007" fmla="*/ 478721 w 6175063"/>
              <a:gd name="connsiteY5007" fmla="*/ 3735598 h 5486400"/>
              <a:gd name="connsiteX5008" fmla="*/ 483551 w 6175063"/>
              <a:gd name="connsiteY5008" fmla="*/ 3733146 h 5486400"/>
              <a:gd name="connsiteX5009" fmla="*/ 5685231 w 6175063"/>
              <a:gd name="connsiteY5009" fmla="*/ 3709476 h 5486400"/>
              <a:gd name="connsiteX5010" fmla="*/ 5701173 w 6175063"/>
              <a:gd name="connsiteY5010" fmla="*/ 3714307 h 5486400"/>
              <a:gd name="connsiteX5011" fmla="*/ 5685231 w 6175063"/>
              <a:gd name="connsiteY5011" fmla="*/ 3709476 h 5486400"/>
              <a:gd name="connsiteX5012" fmla="*/ 5711449 w 6175063"/>
              <a:gd name="connsiteY5012" fmla="*/ 3695466 h 5486400"/>
              <a:gd name="connsiteX5013" fmla="*/ 5731607 w 6175063"/>
              <a:gd name="connsiteY5013" fmla="*/ 3707888 h 5486400"/>
              <a:gd name="connsiteX5014" fmla="*/ 5724888 w 6175063"/>
              <a:gd name="connsiteY5014" fmla="*/ 3710373 h 5486400"/>
              <a:gd name="connsiteX5015" fmla="*/ 5722648 w 6175063"/>
              <a:gd name="connsiteY5015" fmla="*/ 3707888 h 5486400"/>
              <a:gd name="connsiteX5016" fmla="*/ 5709209 w 6175063"/>
              <a:gd name="connsiteY5016" fmla="*/ 3712857 h 5486400"/>
              <a:gd name="connsiteX5017" fmla="*/ 5709209 w 6175063"/>
              <a:gd name="connsiteY5017" fmla="*/ 3705404 h 5486400"/>
              <a:gd name="connsiteX5018" fmla="*/ 5720409 w 6175063"/>
              <a:gd name="connsiteY5018" fmla="*/ 3705404 h 5486400"/>
              <a:gd name="connsiteX5019" fmla="*/ 5711449 w 6175063"/>
              <a:gd name="connsiteY5019" fmla="*/ 3695466 h 5486400"/>
              <a:gd name="connsiteX5020" fmla="*/ 436816 w 6175063"/>
              <a:gd name="connsiteY5020" fmla="*/ 3662878 h 5486400"/>
              <a:gd name="connsiteX5021" fmla="*/ 438868 w 6175063"/>
              <a:gd name="connsiteY5021" fmla="*/ 3662878 h 5486400"/>
              <a:gd name="connsiteX5022" fmla="*/ 439183 w 6175063"/>
              <a:gd name="connsiteY5022" fmla="*/ 3663243 h 5486400"/>
              <a:gd name="connsiteX5023" fmla="*/ 439183 w 6175063"/>
              <a:gd name="connsiteY5023" fmla="*/ 3665248 h 5486400"/>
              <a:gd name="connsiteX5024" fmla="*/ 436816 w 6175063"/>
              <a:gd name="connsiteY5024" fmla="*/ 3665248 h 5486400"/>
              <a:gd name="connsiteX5025" fmla="*/ 436816 w 6175063"/>
              <a:gd name="connsiteY5025" fmla="*/ 3662878 h 5486400"/>
              <a:gd name="connsiteX5026" fmla="*/ 432079 w 6175063"/>
              <a:gd name="connsiteY5026" fmla="*/ 3655770 h 5486400"/>
              <a:gd name="connsiteX5027" fmla="*/ 434446 w 6175063"/>
              <a:gd name="connsiteY5027" fmla="*/ 3655770 h 5486400"/>
              <a:gd name="connsiteX5028" fmla="*/ 439183 w 6175063"/>
              <a:gd name="connsiteY5028" fmla="*/ 3660509 h 5486400"/>
              <a:gd name="connsiteX5029" fmla="*/ 439183 w 6175063"/>
              <a:gd name="connsiteY5029" fmla="*/ 3662878 h 5486400"/>
              <a:gd name="connsiteX5030" fmla="*/ 438868 w 6175063"/>
              <a:gd name="connsiteY5030" fmla="*/ 3662878 h 5486400"/>
              <a:gd name="connsiteX5031" fmla="*/ 436816 w 6175063"/>
              <a:gd name="connsiteY5031" fmla="*/ 3660509 h 5486400"/>
              <a:gd name="connsiteX5032" fmla="*/ 432079 w 6175063"/>
              <a:gd name="connsiteY5032" fmla="*/ 3655770 h 5486400"/>
              <a:gd name="connsiteX5033" fmla="*/ 383750 w 6175063"/>
              <a:gd name="connsiteY5033" fmla="*/ 3627354 h 5486400"/>
              <a:gd name="connsiteX5034" fmla="*/ 383750 w 6175063"/>
              <a:gd name="connsiteY5034" fmla="*/ 3629631 h 5486400"/>
              <a:gd name="connsiteX5035" fmla="*/ 388386 w 6175063"/>
              <a:gd name="connsiteY5035" fmla="*/ 3641018 h 5486400"/>
              <a:gd name="connsiteX5036" fmla="*/ 388386 w 6175063"/>
              <a:gd name="connsiteY5036" fmla="*/ 3643296 h 5486400"/>
              <a:gd name="connsiteX5037" fmla="*/ 386068 w 6175063"/>
              <a:gd name="connsiteY5037" fmla="*/ 3641018 h 5486400"/>
              <a:gd name="connsiteX5038" fmla="*/ 381430 w 6175063"/>
              <a:gd name="connsiteY5038" fmla="*/ 3636464 h 5486400"/>
              <a:gd name="connsiteX5039" fmla="*/ 383750 w 6175063"/>
              <a:gd name="connsiteY5039" fmla="*/ 3627354 h 5486400"/>
              <a:gd name="connsiteX5040" fmla="*/ 412540 w 6175063"/>
              <a:gd name="connsiteY5040" fmla="*/ 3612862 h 5486400"/>
              <a:gd name="connsiteX5041" fmla="*/ 414955 w 6175063"/>
              <a:gd name="connsiteY5041" fmla="*/ 3615036 h 5486400"/>
              <a:gd name="connsiteX5042" fmla="*/ 417369 w 6175063"/>
              <a:gd name="connsiteY5042" fmla="*/ 3615036 h 5486400"/>
              <a:gd name="connsiteX5043" fmla="*/ 417369 w 6175063"/>
              <a:gd name="connsiteY5043" fmla="*/ 3612862 h 5486400"/>
              <a:gd name="connsiteX5044" fmla="*/ 424616 w 6175063"/>
              <a:gd name="connsiteY5044" fmla="*/ 3617210 h 5486400"/>
              <a:gd name="connsiteX5045" fmla="*/ 419786 w 6175063"/>
              <a:gd name="connsiteY5045" fmla="*/ 3615036 h 5486400"/>
              <a:gd name="connsiteX5046" fmla="*/ 417369 w 6175063"/>
              <a:gd name="connsiteY5046" fmla="*/ 3617210 h 5486400"/>
              <a:gd name="connsiteX5047" fmla="*/ 414955 w 6175063"/>
              <a:gd name="connsiteY5047" fmla="*/ 3617210 h 5486400"/>
              <a:gd name="connsiteX5048" fmla="*/ 410125 w 6175063"/>
              <a:gd name="connsiteY5048" fmla="*/ 3615036 h 5486400"/>
              <a:gd name="connsiteX5049" fmla="*/ 412540 w 6175063"/>
              <a:gd name="connsiteY5049" fmla="*/ 3612862 h 5486400"/>
              <a:gd name="connsiteX5050" fmla="*/ 420631 w 6175063"/>
              <a:gd name="connsiteY5050" fmla="*/ 3611775 h 5486400"/>
              <a:gd name="connsiteX5051" fmla="*/ 421718 w 6175063"/>
              <a:gd name="connsiteY5051" fmla="*/ 3612862 h 5486400"/>
              <a:gd name="connsiteX5052" fmla="*/ 426067 w 6175063"/>
              <a:gd name="connsiteY5052" fmla="*/ 3615761 h 5486400"/>
              <a:gd name="connsiteX5053" fmla="*/ 417371 w 6175063"/>
              <a:gd name="connsiteY5053" fmla="*/ 3612862 h 5486400"/>
              <a:gd name="connsiteX5054" fmla="*/ 419544 w 6175063"/>
              <a:gd name="connsiteY5054" fmla="*/ 3612862 h 5486400"/>
              <a:gd name="connsiteX5055" fmla="*/ 420631 w 6175063"/>
              <a:gd name="connsiteY5055" fmla="*/ 3611775 h 5486400"/>
              <a:gd name="connsiteX5056" fmla="*/ 394183 w 6175063"/>
              <a:gd name="connsiteY5056" fmla="*/ 3586776 h 5486400"/>
              <a:gd name="connsiteX5057" fmla="*/ 396357 w 6175063"/>
              <a:gd name="connsiteY5057" fmla="*/ 3586776 h 5486400"/>
              <a:gd name="connsiteX5058" fmla="*/ 398532 w 6175063"/>
              <a:gd name="connsiteY5058" fmla="*/ 3586776 h 5486400"/>
              <a:gd name="connsiteX5059" fmla="*/ 400707 w 6175063"/>
              <a:gd name="connsiteY5059" fmla="*/ 3594385 h 5486400"/>
              <a:gd name="connsiteX5060" fmla="*/ 402878 w 6175063"/>
              <a:gd name="connsiteY5060" fmla="*/ 3596921 h 5486400"/>
              <a:gd name="connsiteX5061" fmla="*/ 400707 w 6175063"/>
              <a:gd name="connsiteY5061" fmla="*/ 3596921 h 5486400"/>
              <a:gd name="connsiteX5062" fmla="*/ 398532 w 6175063"/>
              <a:gd name="connsiteY5062" fmla="*/ 3596921 h 5486400"/>
              <a:gd name="connsiteX5063" fmla="*/ 398532 w 6175063"/>
              <a:gd name="connsiteY5063" fmla="*/ 3594385 h 5486400"/>
              <a:gd name="connsiteX5064" fmla="*/ 394183 w 6175063"/>
              <a:gd name="connsiteY5064" fmla="*/ 3586776 h 5486400"/>
              <a:gd name="connsiteX5065" fmla="*/ 381866 w 6175063"/>
              <a:gd name="connsiteY5065" fmla="*/ 3576632 h 5486400"/>
              <a:gd name="connsiteX5066" fmla="*/ 381866 w 6175063"/>
              <a:gd name="connsiteY5066" fmla="*/ 3579240 h 5486400"/>
              <a:gd name="connsiteX5067" fmla="*/ 384039 w 6175063"/>
              <a:gd name="connsiteY5067" fmla="*/ 3581849 h 5486400"/>
              <a:gd name="connsiteX5068" fmla="*/ 381866 w 6175063"/>
              <a:gd name="connsiteY5068" fmla="*/ 3584458 h 5486400"/>
              <a:gd name="connsiteX5069" fmla="*/ 384039 w 6175063"/>
              <a:gd name="connsiteY5069" fmla="*/ 3587066 h 5486400"/>
              <a:gd name="connsiteX5070" fmla="*/ 384039 w 6175063"/>
              <a:gd name="connsiteY5070" fmla="*/ 3589675 h 5486400"/>
              <a:gd name="connsiteX5071" fmla="*/ 379691 w 6175063"/>
              <a:gd name="connsiteY5071" fmla="*/ 3587066 h 5486400"/>
              <a:gd name="connsiteX5072" fmla="*/ 379691 w 6175063"/>
              <a:gd name="connsiteY5072" fmla="*/ 3579240 h 5486400"/>
              <a:gd name="connsiteX5073" fmla="*/ 381866 w 6175063"/>
              <a:gd name="connsiteY5073" fmla="*/ 3576632 h 5486400"/>
              <a:gd name="connsiteX5074" fmla="*/ 368098 w 6175063"/>
              <a:gd name="connsiteY5074" fmla="*/ 3575183 h 5486400"/>
              <a:gd name="connsiteX5075" fmla="*/ 370271 w 6175063"/>
              <a:gd name="connsiteY5075" fmla="*/ 3579531 h 5486400"/>
              <a:gd name="connsiteX5076" fmla="*/ 368098 w 6175063"/>
              <a:gd name="connsiteY5076" fmla="*/ 3577356 h 5486400"/>
              <a:gd name="connsiteX5077" fmla="*/ 368098 w 6175063"/>
              <a:gd name="connsiteY5077" fmla="*/ 3575183 h 5486400"/>
              <a:gd name="connsiteX5078" fmla="*/ 370513 w 6175063"/>
              <a:gd name="connsiteY5078" fmla="*/ 3570835 h 5486400"/>
              <a:gd name="connsiteX5079" fmla="*/ 375345 w 6175063"/>
              <a:gd name="connsiteY5079" fmla="*/ 3574699 h 5486400"/>
              <a:gd name="connsiteX5080" fmla="*/ 372928 w 6175063"/>
              <a:gd name="connsiteY5080" fmla="*/ 3576632 h 5486400"/>
              <a:gd name="connsiteX5081" fmla="*/ 368098 w 6175063"/>
              <a:gd name="connsiteY5081" fmla="*/ 3572766 h 5486400"/>
              <a:gd name="connsiteX5082" fmla="*/ 370513 w 6175063"/>
              <a:gd name="connsiteY5082" fmla="*/ 3570835 h 5486400"/>
              <a:gd name="connsiteX5083" fmla="*/ 384989 w 6175063"/>
              <a:gd name="connsiteY5083" fmla="*/ 3567151 h 5486400"/>
              <a:gd name="connsiteX5084" fmla="*/ 389110 w 6175063"/>
              <a:gd name="connsiteY5084" fmla="*/ 3567453 h 5486400"/>
              <a:gd name="connsiteX5085" fmla="*/ 391648 w 6175063"/>
              <a:gd name="connsiteY5085" fmla="*/ 3574699 h 5486400"/>
              <a:gd name="connsiteX5086" fmla="*/ 389110 w 6175063"/>
              <a:gd name="connsiteY5086" fmla="*/ 3572284 h 5486400"/>
              <a:gd name="connsiteX5087" fmla="*/ 391648 w 6175063"/>
              <a:gd name="connsiteY5087" fmla="*/ 3577114 h 5486400"/>
              <a:gd name="connsiteX5088" fmla="*/ 394183 w 6175063"/>
              <a:gd name="connsiteY5088" fmla="*/ 3579530 h 5486400"/>
              <a:gd name="connsiteX5089" fmla="*/ 389110 w 6175063"/>
              <a:gd name="connsiteY5089" fmla="*/ 3577114 h 5486400"/>
              <a:gd name="connsiteX5090" fmla="*/ 386575 w 6175063"/>
              <a:gd name="connsiteY5090" fmla="*/ 3574699 h 5486400"/>
              <a:gd name="connsiteX5091" fmla="*/ 386575 w 6175063"/>
              <a:gd name="connsiteY5091" fmla="*/ 3572284 h 5486400"/>
              <a:gd name="connsiteX5092" fmla="*/ 384989 w 6175063"/>
              <a:gd name="connsiteY5092" fmla="*/ 3567151 h 5486400"/>
              <a:gd name="connsiteX5093" fmla="*/ 365682 w 6175063"/>
              <a:gd name="connsiteY5093" fmla="*/ 3565038 h 5486400"/>
              <a:gd name="connsiteX5094" fmla="*/ 368098 w 6175063"/>
              <a:gd name="connsiteY5094" fmla="*/ 3567936 h 5486400"/>
              <a:gd name="connsiteX5095" fmla="*/ 365682 w 6175063"/>
              <a:gd name="connsiteY5095" fmla="*/ 3570835 h 5486400"/>
              <a:gd name="connsiteX5096" fmla="*/ 360851 w 6175063"/>
              <a:gd name="connsiteY5096" fmla="*/ 3567936 h 5486400"/>
              <a:gd name="connsiteX5097" fmla="*/ 365682 w 6175063"/>
              <a:gd name="connsiteY5097" fmla="*/ 3565038 h 5486400"/>
              <a:gd name="connsiteX5098" fmla="*/ 350707 w 6175063"/>
              <a:gd name="connsiteY5098" fmla="*/ 3565038 h 5486400"/>
              <a:gd name="connsiteX5099" fmla="*/ 353122 w 6175063"/>
              <a:gd name="connsiteY5099" fmla="*/ 3567453 h 5486400"/>
              <a:gd name="connsiteX5100" fmla="*/ 360369 w 6175063"/>
              <a:gd name="connsiteY5100" fmla="*/ 3569869 h 5486400"/>
              <a:gd name="connsiteX5101" fmla="*/ 362784 w 6175063"/>
              <a:gd name="connsiteY5101" fmla="*/ 3572284 h 5486400"/>
              <a:gd name="connsiteX5102" fmla="*/ 360369 w 6175063"/>
              <a:gd name="connsiteY5102" fmla="*/ 3577114 h 5486400"/>
              <a:gd name="connsiteX5103" fmla="*/ 365199 w 6175063"/>
              <a:gd name="connsiteY5103" fmla="*/ 3577114 h 5486400"/>
              <a:gd name="connsiteX5104" fmla="*/ 365199 w 6175063"/>
              <a:gd name="connsiteY5104" fmla="*/ 3584361 h 5486400"/>
              <a:gd name="connsiteX5105" fmla="*/ 357953 w 6175063"/>
              <a:gd name="connsiteY5105" fmla="*/ 3586776 h 5486400"/>
              <a:gd name="connsiteX5106" fmla="*/ 355846 w 6175063"/>
              <a:gd name="connsiteY5106" fmla="*/ 3586776 h 5486400"/>
              <a:gd name="connsiteX5107" fmla="*/ 358216 w 6175063"/>
              <a:gd name="connsiteY5107" fmla="*/ 3595886 h 5486400"/>
              <a:gd name="connsiteX5108" fmla="*/ 362959 w 6175063"/>
              <a:gd name="connsiteY5108" fmla="*/ 3591331 h 5486400"/>
              <a:gd name="connsiteX5109" fmla="*/ 365330 w 6175063"/>
              <a:gd name="connsiteY5109" fmla="*/ 3589053 h 5486400"/>
              <a:gd name="connsiteX5110" fmla="*/ 367701 w 6175063"/>
              <a:gd name="connsiteY5110" fmla="*/ 3589053 h 5486400"/>
              <a:gd name="connsiteX5111" fmla="*/ 370073 w 6175063"/>
              <a:gd name="connsiteY5111" fmla="*/ 3591331 h 5486400"/>
              <a:gd name="connsiteX5112" fmla="*/ 370073 w 6175063"/>
              <a:gd name="connsiteY5112" fmla="*/ 3602718 h 5486400"/>
              <a:gd name="connsiteX5113" fmla="*/ 365330 w 6175063"/>
              <a:gd name="connsiteY5113" fmla="*/ 3602718 h 5486400"/>
              <a:gd name="connsiteX5114" fmla="*/ 360587 w 6175063"/>
              <a:gd name="connsiteY5114" fmla="*/ 3602718 h 5486400"/>
              <a:gd name="connsiteX5115" fmla="*/ 355846 w 6175063"/>
              <a:gd name="connsiteY5115" fmla="*/ 3600441 h 5486400"/>
              <a:gd name="connsiteX5116" fmla="*/ 346360 w 6175063"/>
              <a:gd name="connsiteY5116" fmla="*/ 3595886 h 5486400"/>
              <a:gd name="connsiteX5117" fmla="*/ 346360 w 6175063"/>
              <a:gd name="connsiteY5117" fmla="*/ 3593608 h 5486400"/>
              <a:gd name="connsiteX5118" fmla="*/ 353473 w 6175063"/>
              <a:gd name="connsiteY5118" fmla="*/ 3586776 h 5486400"/>
              <a:gd name="connsiteX5119" fmla="*/ 355538 w 6175063"/>
              <a:gd name="connsiteY5119" fmla="*/ 3586776 h 5486400"/>
              <a:gd name="connsiteX5120" fmla="*/ 348292 w 6175063"/>
              <a:gd name="connsiteY5120" fmla="*/ 3579530 h 5486400"/>
              <a:gd name="connsiteX5121" fmla="*/ 343461 w 6175063"/>
              <a:gd name="connsiteY5121" fmla="*/ 3569869 h 5486400"/>
              <a:gd name="connsiteX5122" fmla="*/ 345877 w 6175063"/>
              <a:gd name="connsiteY5122" fmla="*/ 3569869 h 5486400"/>
              <a:gd name="connsiteX5123" fmla="*/ 350707 w 6175063"/>
              <a:gd name="connsiteY5123" fmla="*/ 3572284 h 5486400"/>
              <a:gd name="connsiteX5124" fmla="*/ 353122 w 6175063"/>
              <a:gd name="connsiteY5124" fmla="*/ 3572284 h 5486400"/>
              <a:gd name="connsiteX5125" fmla="*/ 350707 w 6175063"/>
              <a:gd name="connsiteY5125" fmla="*/ 3567453 h 5486400"/>
              <a:gd name="connsiteX5126" fmla="*/ 350707 w 6175063"/>
              <a:gd name="connsiteY5126" fmla="*/ 3565038 h 5486400"/>
              <a:gd name="connsiteX5127" fmla="*/ 334765 w 6175063"/>
              <a:gd name="connsiteY5127" fmla="*/ 3565038 h 5486400"/>
              <a:gd name="connsiteX5128" fmla="*/ 336940 w 6175063"/>
              <a:gd name="connsiteY5128" fmla="*/ 3567453 h 5486400"/>
              <a:gd name="connsiteX5129" fmla="*/ 341288 w 6175063"/>
              <a:gd name="connsiteY5129" fmla="*/ 3579530 h 5486400"/>
              <a:gd name="connsiteX5130" fmla="*/ 336940 w 6175063"/>
              <a:gd name="connsiteY5130" fmla="*/ 3577114 h 5486400"/>
              <a:gd name="connsiteX5131" fmla="*/ 334765 w 6175063"/>
              <a:gd name="connsiteY5131" fmla="*/ 3574699 h 5486400"/>
              <a:gd name="connsiteX5132" fmla="*/ 334765 w 6175063"/>
              <a:gd name="connsiteY5132" fmla="*/ 3565038 h 5486400"/>
              <a:gd name="connsiteX5133" fmla="*/ 414472 w 6175063"/>
              <a:gd name="connsiteY5133" fmla="*/ 3560163 h 5486400"/>
              <a:gd name="connsiteX5134" fmla="*/ 407710 w 6175063"/>
              <a:gd name="connsiteY5134" fmla="*/ 3567278 h 5486400"/>
              <a:gd name="connsiteX5135" fmla="*/ 405455 w 6175063"/>
              <a:gd name="connsiteY5135" fmla="*/ 3574392 h 5486400"/>
              <a:gd name="connsiteX5136" fmla="*/ 403202 w 6175063"/>
              <a:gd name="connsiteY5136" fmla="*/ 3581506 h 5486400"/>
              <a:gd name="connsiteX5137" fmla="*/ 400947 w 6175063"/>
              <a:gd name="connsiteY5137" fmla="*/ 3583878 h 5486400"/>
              <a:gd name="connsiteX5138" fmla="*/ 398692 w 6175063"/>
              <a:gd name="connsiteY5138" fmla="*/ 3579135 h 5486400"/>
              <a:gd name="connsiteX5139" fmla="*/ 394183 w 6175063"/>
              <a:gd name="connsiteY5139" fmla="*/ 3574392 h 5486400"/>
              <a:gd name="connsiteX5140" fmla="*/ 398692 w 6175063"/>
              <a:gd name="connsiteY5140" fmla="*/ 3569649 h 5486400"/>
              <a:gd name="connsiteX5141" fmla="*/ 400947 w 6175063"/>
              <a:gd name="connsiteY5141" fmla="*/ 3564906 h 5486400"/>
              <a:gd name="connsiteX5142" fmla="*/ 414472 w 6175063"/>
              <a:gd name="connsiteY5142" fmla="*/ 3560163 h 5486400"/>
              <a:gd name="connsiteX5143" fmla="*/ 353606 w 6175063"/>
              <a:gd name="connsiteY5143" fmla="*/ 3549097 h 5486400"/>
              <a:gd name="connsiteX5144" fmla="*/ 356022 w 6175063"/>
              <a:gd name="connsiteY5144" fmla="*/ 3549097 h 5486400"/>
              <a:gd name="connsiteX5145" fmla="*/ 358437 w 6175063"/>
              <a:gd name="connsiteY5145" fmla="*/ 3549097 h 5486400"/>
              <a:gd name="connsiteX5146" fmla="*/ 358437 w 6175063"/>
              <a:gd name="connsiteY5146" fmla="*/ 3551271 h 5486400"/>
              <a:gd name="connsiteX5147" fmla="*/ 356022 w 6175063"/>
              <a:gd name="connsiteY5147" fmla="*/ 3551271 h 5486400"/>
              <a:gd name="connsiteX5148" fmla="*/ 353606 w 6175063"/>
              <a:gd name="connsiteY5148" fmla="*/ 3549097 h 5486400"/>
              <a:gd name="connsiteX5149" fmla="*/ 5673638 w 6175063"/>
              <a:gd name="connsiteY5149" fmla="*/ 3546682 h 5486400"/>
              <a:gd name="connsiteX5150" fmla="*/ 5673638 w 6175063"/>
              <a:gd name="connsiteY5150" fmla="*/ 3550546 h 5486400"/>
              <a:gd name="connsiteX5151" fmla="*/ 5667841 w 6175063"/>
              <a:gd name="connsiteY5151" fmla="*/ 3548614 h 5486400"/>
              <a:gd name="connsiteX5152" fmla="*/ 5673638 w 6175063"/>
              <a:gd name="connsiteY5152" fmla="*/ 3546682 h 5486400"/>
              <a:gd name="connsiteX5153" fmla="*/ 5641755 w 6175063"/>
              <a:gd name="connsiteY5153" fmla="*/ 3544750 h 5486400"/>
              <a:gd name="connsiteX5154" fmla="*/ 5649002 w 6175063"/>
              <a:gd name="connsiteY5154" fmla="*/ 3547028 h 5486400"/>
              <a:gd name="connsiteX5155" fmla="*/ 5663494 w 6175063"/>
              <a:gd name="connsiteY5155" fmla="*/ 3556137 h 5486400"/>
              <a:gd name="connsiteX5156" fmla="*/ 5656247 w 6175063"/>
              <a:gd name="connsiteY5156" fmla="*/ 3558415 h 5486400"/>
              <a:gd name="connsiteX5157" fmla="*/ 5649002 w 6175063"/>
              <a:gd name="connsiteY5157" fmla="*/ 3560692 h 5486400"/>
              <a:gd name="connsiteX5158" fmla="*/ 5641755 w 6175063"/>
              <a:gd name="connsiteY5158" fmla="*/ 3549305 h 5486400"/>
              <a:gd name="connsiteX5159" fmla="*/ 5641755 w 6175063"/>
              <a:gd name="connsiteY5159" fmla="*/ 3544750 h 5486400"/>
              <a:gd name="connsiteX5160" fmla="*/ 351432 w 6175063"/>
              <a:gd name="connsiteY5160" fmla="*/ 3538952 h 5486400"/>
              <a:gd name="connsiteX5161" fmla="*/ 353605 w 6175063"/>
              <a:gd name="connsiteY5161" fmla="*/ 3538952 h 5486400"/>
              <a:gd name="connsiteX5162" fmla="*/ 355779 w 6175063"/>
              <a:gd name="connsiteY5162" fmla="*/ 3544749 h 5486400"/>
              <a:gd name="connsiteX5163" fmla="*/ 353605 w 6175063"/>
              <a:gd name="connsiteY5163" fmla="*/ 3544749 h 5486400"/>
              <a:gd name="connsiteX5164" fmla="*/ 351432 w 6175063"/>
              <a:gd name="connsiteY5164" fmla="*/ 3541851 h 5486400"/>
              <a:gd name="connsiteX5165" fmla="*/ 349258 w 6175063"/>
              <a:gd name="connsiteY5165" fmla="*/ 3541851 h 5486400"/>
              <a:gd name="connsiteX5166" fmla="*/ 351432 w 6175063"/>
              <a:gd name="connsiteY5166" fmla="*/ 3538952 h 5486400"/>
              <a:gd name="connsiteX5167" fmla="*/ 328969 w 6175063"/>
              <a:gd name="connsiteY5167" fmla="*/ 3531707 h 5486400"/>
              <a:gd name="connsiteX5168" fmla="*/ 342012 w 6175063"/>
              <a:gd name="connsiteY5168" fmla="*/ 3541368 h 5486400"/>
              <a:gd name="connsiteX5169" fmla="*/ 339404 w 6175063"/>
              <a:gd name="connsiteY5169" fmla="*/ 3543783 h 5486400"/>
              <a:gd name="connsiteX5170" fmla="*/ 336795 w 6175063"/>
              <a:gd name="connsiteY5170" fmla="*/ 3543783 h 5486400"/>
              <a:gd name="connsiteX5171" fmla="*/ 336795 w 6175063"/>
              <a:gd name="connsiteY5171" fmla="*/ 3546199 h 5486400"/>
              <a:gd name="connsiteX5172" fmla="*/ 334186 w 6175063"/>
              <a:gd name="connsiteY5172" fmla="*/ 3543783 h 5486400"/>
              <a:gd name="connsiteX5173" fmla="*/ 328969 w 6175063"/>
              <a:gd name="connsiteY5173" fmla="*/ 3541368 h 5486400"/>
              <a:gd name="connsiteX5174" fmla="*/ 328969 w 6175063"/>
              <a:gd name="connsiteY5174" fmla="*/ 3538952 h 5486400"/>
              <a:gd name="connsiteX5175" fmla="*/ 328969 w 6175063"/>
              <a:gd name="connsiteY5175" fmla="*/ 3536537 h 5486400"/>
              <a:gd name="connsiteX5176" fmla="*/ 328969 w 6175063"/>
              <a:gd name="connsiteY5176" fmla="*/ 3531707 h 5486400"/>
              <a:gd name="connsiteX5177" fmla="*/ 320274 w 6175063"/>
              <a:gd name="connsiteY5177" fmla="*/ 3524460 h 5486400"/>
              <a:gd name="connsiteX5178" fmla="*/ 322448 w 6175063"/>
              <a:gd name="connsiteY5178" fmla="*/ 3524460 h 5486400"/>
              <a:gd name="connsiteX5179" fmla="*/ 324622 w 6175063"/>
              <a:gd name="connsiteY5179" fmla="*/ 3529291 h 5486400"/>
              <a:gd name="connsiteX5180" fmla="*/ 324622 w 6175063"/>
              <a:gd name="connsiteY5180" fmla="*/ 3531707 h 5486400"/>
              <a:gd name="connsiteX5181" fmla="*/ 320274 w 6175063"/>
              <a:gd name="connsiteY5181" fmla="*/ 3524460 h 5486400"/>
              <a:gd name="connsiteX5182" fmla="*/ 336940 w 6175063"/>
              <a:gd name="connsiteY5182" fmla="*/ 3523011 h 5486400"/>
              <a:gd name="connsiteX5183" fmla="*/ 343461 w 6175063"/>
              <a:gd name="connsiteY5183" fmla="*/ 3534605 h 5486400"/>
              <a:gd name="connsiteX5184" fmla="*/ 341288 w 6175063"/>
              <a:gd name="connsiteY5184" fmla="*/ 3532286 h 5486400"/>
              <a:gd name="connsiteX5185" fmla="*/ 336940 w 6175063"/>
              <a:gd name="connsiteY5185" fmla="*/ 3527649 h 5486400"/>
              <a:gd name="connsiteX5186" fmla="*/ 334765 w 6175063"/>
              <a:gd name="connsiteY5186" fmla="*/ 3525330 h 5486400"/>
              <a:gd name="connsiteX5187" fmla="*/ 336940 w 6175063"/>
              <a:gd name="connsiteY5187" fmla="*/ 3523011 h 5486400"/>
              <a:gd name="connsiteX5188" fmla="*/ 5699723 w 6175063"/>
              <a:gd name="connsiteY5188" fmla="*/ 3515765 h 5486400"/>
              <a:gd name="connsiteX5189" fmla="*/ 5704555 w 6175063"/>
              <a:gd name="connsiteY5189" fmla="*/ 3515765 h 5486400"/>
              <a:gd name="connsiteX5190" fmla="*/ 5699723 w 6175063"/>
              <a:gd name="connsiteY5190" fmla="*/ 3515765 h 5486400"/>
              <a:gd name="connsiteX5191" fmla="*/ 5606975 w 6175063"/>
              <a:gd name="connsiteY5191" fmla="*/ 3504172 h 5486400"/>
              <a:gd name="connsiteX5192" fmla="*/ 5611323 w 6175063"/>
              <a:gd name="connsiteY5192" fmla="*/ 3508520 h 5486400"/>
              <a:gd name="connsiteX5193" fmla="*/ 5609148 w 6175063"/>
              <a:gd name="connsiteY5193" fmla="*/ 3506347 h 5486400"/>
              <a:gd name="connsiteX5194" fmla="*/ 5606975 w 6175063"/>
              <a:gd name="connsiteY5194" fmla="*/ 3504172 h 5486400"/>
              <a:gd name="connsiteX5195" fmla="*/ 294188 w 6175063"/>
              <a:gd name="connsiteY5195" fmla="*/ 3501273 h 5486400"/>
              <a:gd name="connsiteX5196" fmla="*/ 296604 w 6175063"/>
              <a:gd name="connsiteY5196" fmla="*/ 3503688 h 5486400"/>
              <a:gd name="connsiteX5197" fmla="*/ 299019 w 6175063"/>
              <a:gd name="connsiteY5197" fmla="*/ 3506103 h 5486400"/>
              <a:gd name="connsiteX5198" fmla="*/ 299019 w 6175063"/>
              <a:gd name="connsiteY5198" fmla="*/ 3503688 h 5486400"/>
              <a:gd name="connsiteX5199" fmla="*/ 301434 w 6175063"/>
              <a:gd name="connsiteY5199" fmla="*/ 3503688 h 5486400"/>
              <a:gd name="connsiteX5200" fmla="*/ 306264 w 6175063"/>
              <a:gd name="connsiteY5200" fmla="*/ 3508518 h 5486400"/>
              <a:gd name="connsiteX5201" fmla="*/ 301434 w 6175063"/>
              <a:gd name="connsiteY5201" fmla="*/ 3513349 h 5486400"/>
              <a:gd name="connsiteX5202" fmla="*/ 299019 w 6175063"/>
              <a:gd name="connsiteY5202" fmla="*/ 3515765 h 5486400"/>
              <a:gd name="connsiteX5203" fmla="*/ 296604 w 6175063"/>
              <a:gd name="connsiteY5203" fmla="*/ 3510934 h 5486400"/>
              <a:gd name="connsiteX5204" fmla="*/ 294188 w 6175063"/>
              <a:gd name="connsiteY5204" fmla="*/ 3501273 h 5486400"/>
              <a:gd name="connsiteX5205" fmla="*/ 327038 w 6175063"/>
              <a:gd name="connsiteY5205" fmla="*/ 3494317 h 5486400"/>
              <a:gd name="connsiteX5206" fmla="*/ 329453 w 6175063"/>
              <a:gd name="connsiteY5206" fmla="*/ 3497215 h 5486400"/>
              <a:gd name="connsiteX5207" fmla="*/ 331868 w 6175063"/>
              <a:gd name="connsiteY5207" fmla="*/ 3499534 h 5486400"/>
              <a:gd name="connsiteX5208" fmla="*/ 327038 w 6175063"/>
              <a:gd name="connsiteY5208" fmla="*/ 3504171 h 5486400"/>
              <a:gd name="connsiteX5209" fmla="*/ 324622 w 6175063"/>
              <a:gd name="connsiteY5209" fmla="*/ 3504171 h 5486400"/>
              <a:gd name="connsiteX5210" fmla="*/ 324622 w 6175063"/>
              <a:gd name="connsiteY5210" fmla="*/ 3494896 h 5486400"/>
              <a:gd name="connsiteX5211" fmla="*/ 327038 w 6175063"/>
              <a:gd name="connsiteY5211" fmla="*/ 3494317 h 5486400"/>
              <a:gd name="connsiteX5212" fmla="*/ 5702985 w 6175063"/>
              <a:gd name="connsiteY5212" fmla="*/ 3490585 h 5486400"/>
              <a:gd name="connsiteX5213" fmla="*/ 5708420 w 6175063"/>
              <a:gd name="connsiteY5213" fmla="*/ 3492095 h 5486400"/>
              <a:gd name="connsiteX5214" fmla="*/ 5701173 w 6175063"/>
              <a:gd name="connsiteY5214" fmla="*/ 3494510 h 5486400"/>
              <a:gd name="connsiteX5215" fmla="*/ 5702985 w 6175063"/>
              <a:gd name="connsiteY5215" fmla="*/ 3490585 h 5486400"/>
              <a:gd name="connsiteX5216" fmla="*/ 275498 w 6175063"/>
              <a:gd name="connsiteY5216" fmla="*/ 3490126 h 5486400"/>
              <a:gd name="connsiteX5217" fmla="*/ 283319 w 6175063"/>
              <a:gd name="connsiteY5217" fmla="*/ 3496322 h 5486400"/>
              <a:gd name="connsiteX5218" fmla="*/ 289840 w 6175063"/>
              <a:gd name="connsiteY5218" fmla="*/ 3499341 h 5486400"/>
              <a:gd name="connsiteX5219" fmla="*/ 284872 w 6175063"/>
              <a:gd name="connsiteY5219" fmla="*/ 3501757 h 5486400"/>
              <a:gd name="connsiteX5220" fmla="*/ 279903 w 6175063"/>
              <a:gd name="connsiteY5220" fmla="*/ 3499341 h 5486400"/>
              <a:gd name="connsiteX5221" fmla="*/ 274935 w 6175063"/>
              <a:gd name="connsiteY5221" fmla="*/ 3494510 h 5486400"/>
              <a:gd name="connsiteX5222" fmla="*/ 5727259 w 6175063"/>
              <a:gd name="connsiteY5222" fmla="*/ 3489679 h 5486400"/>
              <a:gd name="connsiteX5223" fmla="*/ 5706970 w 6175063"/>
              <a:gd name="connsiteY5223" fmla="*/ 3496635 h 5486400"/>
              <a:gd name="connsiteX5224" fmla="*/ 5727259 w 6175063"/>
              <a:gd name="connsiteY5224" fmla="*/ 3489679 h 5486400"/>
              <a:gd name="connsiteX5225" fmla="*/ 5607891 w 6175063"/>
              <a:gd name="connsiteY5225" fmla="*/ 3489679 h 5486400"/>
              <a:gd name="connsiteX5226" fmla="*/ 5611323 w 6175063"/>
              <a:gd name="connsiteY5226" fmla="*/ 3489679 h 5486400"/>
              <a:gd name="connsiteX5227" fmla="*/ 5611323 w 6175063"/>
              <a:gd name="connsiteY5227" fmla="*/ 3494027 h 5486400"/>
              <a:gd name="connsiteX5228" fmla="*/ 5608080 w 6175063"/>
              <a:gd name="connsiteY5228" fmla="*/ 3490785 h 5486400"/>
              <a:gd name="connsiteX5229" fmla="*/ 275316 w 6175063"/>
              <a:gd name="connsiteY5229" fmla="*/ 3489308 h 5486400"/>
              <a:gd name="connsiteX5230" fmla="*/ 275556 w 6175063"/>
              <a:gd name="connsiteY5230" fmla="*/ 3489679 h 5486400"/>
              <a:gd name="connsiteX5231" fmla="*/ 275498 w 6175063"/>
              <a:gd name="connsiteY5231" fmla="*/ 3490126 h 5486400"/>
              <a:gd name="connsiteX5232" fmla="*/ 274935 w 6175063"/>
              <a:gd name="connsiteY5232" fmla="*/ 3489679 h 5486400"/>
              <a:gd name="connsiteX5233" fmla="*/ 5696826 w 6175063"/>
              <a:gd name="connsiteY5233" fmla="*/ 3486781 h 5486400"/>
              <a:gd name="connsiteX5234" fmla="*/ 5694411 w 6175063"/>
              <a:gd name="connsiteY5234" fmla="*/ 3494027 h 5486400"/>
              <a:gd name="connsiteX5235" fmla="*/ 5689579 w 6175063"/>
              <a:gd name="connsiteY5235" fmla="*/ 3491612 h 5486400"/>
              <a:gd name="connsiteX5236" fmla="*/ 5696826 w 6175063"/>
              <a:gd name="connsiteY5236" fmla="*/ 3486781 h 5486400"/>
              <a:gd name="connsiteX5237" fmla="*/ 284527 w 6175063"/>
              <a:gd name="connsiteY5237" fmla="*/ 3486781 h 5486400"/>
              <a:gd name="connsiteX5238" fmla="*/ 289357 w 6175063"/>
              <a:gd name="connsiteY5238" fmla="*/ 3489389 h 5486400"/>
              <a:gd name="connsiteX5239" fmla="*/ 299019 w 6175063"/>
              <a:gd name="connsiteY5239" fmla="*/ 3497215 h 5486400"/>
              <a:gd name="connsiteX5240" fmla="*/ 301434 w 6175063"/>
              <a:gd name="connsiteY5240" fmla="*/ 3499824 h 5486400"/>
              <a:gd name="connsiteX5241" fmla="*/ 296604 w 6175063"/>
              <a:gd name="connsiteY5241" fmla="*/ 3497215 h 5486400"/>
              <a:gd name="connsiteX5242" fmla="*/ 289357 w 6175063"/>
              <a:gd name="connsiteY5242" fmla="*/ 3491998 h 5486400"/>
              <a:gd name="connsiteX5243" fmla="*/ 291773 w 6175063"/>
              <a:gd name="connsiteY5243" fmla="*/ 3497215 h 5486400"/>
              <a:gd name="connsiteX5244" fmla="*/ 289357 w 6175063"/>
              <a:gd name="connsiteY5244" fmla="*/ 3497215 h 5486400"/>
              <a:gd name="connsiteX5245" fmla="*/ 286943 w 6175063"/>
              <a:gd name="connsiteY5245" fmla="*/ 3497215 h 5486400"/>
              <a:gd name="connsiteX5246" fmla="*/ 284527 w 6175063"/>
              <a:gd name="connsiteY5246" fmla="*/ 3494607 h 5486400"/>
              <a:gd name="connsiteX5247" fmla="*/ 284527 w 6175063"/>
              <a:gd name="connsiteY5247" fmla="*/ 3486781 h 5486400"/>
              <a:gd name="connsiteX5248" fmla="*/ 5602627 w 6175063"/>
              <a:gd name="connsiteY5248" fmla="*/ 3482434 h 5486400"/>
              <a:gd name="connsiteX5249" fmla="*/ 5607457 w 6175063"/>
              <a:gd name="connsiteY5249" fmla="*/ 3487144 h 5486400"/>
              <a:gd name="connsiteX5250" fmla="*/ 5607891 w 6175063"/>
              <a:gd name="connsiteY5250" fmla="*/ 3489679 h 5486400"/>
              <a:gd name="connsiteX5251" fmla="*/ 5606975 w 6175063"/>
              <a:gd name="connsiteY5251" fmla="*/ 3489679 h 5486400"/>
              <a:gd name="connsiteX5252" fmla="*/ 5608080 w 6175063"/>
              <a:gd name="connsiteY5252" fmla="*/ 3490785 h 5486400"/>
              <a:gd name="connsiteX5253" fmla="*/ 5609873 w 6175063"/>
              <a:gd name="connsiteY5253" fmla="*/ 3501274 h 5486400"/>
              <a:gd name="connsiteX5254" fmla="*/ 5595381 w 6175063"/>
              <a:gd name="connsiteY5254" fmla="*/ 3489499 h 5486400"/>
              <a:gd name="connsiteX5255" fmla="*/ 5602627 w 6175063"/>
              <a:gd name="connsiteY5255" fmla="*/ 3482434 h 5486400"/>
              <a:gd name="connsiteX5256" fmla="*/ 272451 w 6175063"/>
              <a:gd name="connsiteY5256" fmla="*/ 3482434 h 5486400"/>
              <a:gd name="connsiteX5257" fmla="*/ 274935 w 6175063"/>
              <a:gd name="connsiteY5257" fmla="*/ 3482434 h 5486400"/>
              <a:gd name="connsiteX5258" fmla="*/ 277419 w 6175063"/>
              <a:gd name="connsiteY5258" fmla="*/ 3487265 h 5486400"/>
              <a:gd name="connsiteX5259" fmla="*/ 275316 w 6175063"/>
              <a:gd name="connsiteY5259" fmla="*/ 3489308 h 5486400"/>
              <a:gd name="connsiteX5260" fmla="*/ 272451 w 6175063"/>
              <a:gd name="connsiteY5260" fmla="*/ 3484849 h 5486400"/>
              <a:gd name="connsiteX5261" fmla="*/ 272451 w 6175063"/>
              <a:gd name="connsiteY5261" fmla="*/ 3482434 h 5486400"/>
              <a:gd name="connsiteX5262" fmla="*/ 294143 w 6175063"/>
              <a:gd name="connsiteY5262" fmla="*/ 3481045 h 5486400"/>
              <a:gd name="connsiteX5263" fmla="*/ 298900 w 6175063"/>
              <a:gd name="connsiteY5263" fmla="*/ 3481951 h 5486400"/>
              <a:gd name="connsiteX5264" fmla="*/ 301436 w 6175063"/>
              <a:gd name="connsiteY5264" fmla="*/ 3484366 h 5486400"/>
              <a:gd name="connsiteX5265" fmla="*/ 301436 w 6175063"/>
              <a:gd name="connsiteY5265" fmla="*/ 3486782 h 5486400"/>
              <a:gd name="connsiteX5266" fmla="*/ 296362 w 6175063"/>
              <a:gd name="connsiteY5266" fmla="*/ 3486782 h 5486400"/>
              <a:gd name="connsiteX5267" fmla="*/ 291290 w 6175063"/>
              <a:gd name="connsiteY5267" fmla="*/ 3484366 h 5486400"/>
              <a:gd name="connsiteX5268" fmla="*/ 291290 w 6175063"/>
              <a:gd name="connsiteY5268" fmla="*/ 3481951 h 5486400"/>
              <a:gd name="connsiteX5269" fmla="*/ 294143 w 6175063"/>
              <a:gd name="connsiteY5269" fmla="*/ 3481045 h 5486400"/>
              <a:gd name="connsiteX5270" fmla="*/ 5765227 w 6175063"/>
              <a:gd name="connsiteY5270" fmla="*/ 3473830 h 5486400"/>
              <a:gd name="connsiteX5271" fmla="*/ 5769865 w 6175063"/>
              <a:gd name="connsiteY5271" fmla="*/ 3475188 h 5486400"/>
              <a:gd name="connsiteX5272" fmla="*/ 5767547 w 6175063"/>
              <a:gd name="connsiteY5272" fmla="*/ 3479535 h 5486400"/>
              <a:gd name="connsiteX5273" fmla="*/ 5760590 w 6175063"/>
              <a:gd name="connsiteY5273" fmla="*/ 3477362 h 5486400"/>
              <a:gd name="connsiteX5274" fmla="*/ 5765227 w 6175063"/>
              <a:gd name="connsiteY5274" fmla="*/ 3473830 h 5486400"/>
              <a:gd name="connsiteX5275" fmla="*/ 301434 w 6175063"/>
              <a:gd name="connsiteY5275" fmla="*/ 3473738 h 5486400"/>
              <a:gd name="connsiteX5276" fmla="*/ 305782 w 6175063"/>
              <a:gd name="connsiteY5276" fmla="*/ 3473738 h 5486400"/>
              <a:gd name="connsiteX5277" fmla="*/ 297087 w 6175063"/>
              <a:gd name="connsiteY5277" fmla="*/ 3478087 h 5486400"/>
              <a:gd name="connsiteX5278" fmla="*/ 299260 w 6175063"/>
              <a:gd name="connsiteY5278" fmla="*/ 3475912 h 5486400"/>
              <a:gd name="connsiteX5279" fmla="*/ 301434 w 6175063"/>
              <a:gd name="connsiteY5279" fmla="*/ 3473738 h 5486400"/>
              <a:gd name="connsiteX5280" fmla="*/ 5883773 w 6175063"/>
              <a:gd name="connsiteY5280" fmla="*/ 3466130 h 5486400"/>
              <a:gd name="connsiteX5281" fmla="*/ 5875078 w 6175063"/>
              <a:gd name="connsiteY5281" fmla="*/ 3473738 h 5486400"/>
              <a:gd name="connsiteX5282" fmla="*/ 5883773 w 6175063"/>
              <a:gd name="connsiteY5282" fmla="*/ 3466130 h 5486400"/>
              <a:gd name="connsiteX5283" fmla="*/ 260856 w 6175063"/>
              <a:gd name="connsiteY5283" fmla="*/ 3463594 h 5486400"/>
              <a:gd name="connsiteX5284" fmla="*/ 268103 w 6175063"/>
              <a:gd name="connsiteY5284" fmla="*/ 3468231 h 5486400"/>
              <a:gd name="connsiteX5285" fmla="*/ 270518 w 6175063"/>
              <a:gd name="connsiteY5285" fmla="*/ 3470550 h 5486400"/>
              <a:gd name="connsiteX5286" fmla="*/ 275350 w 6175063"/>
              <a:gd name="connsiteY5286" fmla="*/ 3472869 h 5486400"/>
              <a:gd name="connsiteX5287" fmla="*/ 275350 w 6175063"/>
              <a:gd name="connsiteY5287" fmla="*/ 3475187 h 5486400"/>
              <a:gd name="connsiteX5288" fmla="*/ 270518 w 6175063"/>
              <a:gd name="connsiteY5288" fmla="*/ 3475187 h 5486400"/>
              <a:gd name="connsiteX5289" fmla="*/ 268103 w 6175063"/>
              <a:gd name="connsiteY5289" fmla="*/ 3472869 h 5486400"/>
              <a:gd name="connsiteX5290" fmla="*/ 270518 w 6175063"/>
              <a:gd name="connsiteY5290" fmla="*/ 3472869 h 5486400"/>
              <a:gd name="connsiteX5291" fmla="*/ 268103 w 6175063"/>
              <a:gd name="connsiteY5291" fmla="*/ 3470550 h 5486400"/>
              <a:gd name="connsiteX5292" fmla="*/ 260856 w 6175063"/>
              <a:gd name="connsiteY5292" fmla="*/ 3463594 h 5486400"/>
              <a:gd name="connsiteX5293" fmla="*/ 256508 w 6175063"/>
              <a:gd name="connsiteY5293" fmla="*/ 3459246 h 5486400"/>
              <a:gd name="connsiteX5294" fmla="*/ 260856 w 6175063"/>
              <a:gd name="connsiteY5294" fmla="*/ 3460696 h 5486400"/>
              <a:gd name="connsiteX5295" fmla="*/ 258682 w 6175063"/>
              <a:gd name="connsiteY5295" fmla="*/ 3460696 h 5486400"/>
              <a:gd name="connsiteX5296" fmla="*/ 256508 w 6175063"/>
              <a:gd name="connsiteY5296" fmla="*/ 3459246 h 5486400"/>
              <a:gd name="connsiteX5297" fmla="*/ 5904787 w 6175063"/>
              <a:gd name="connsiteY5297" fmla="*/ 3450914 h 5486400"/>
              <a:gd name="connsiteX5298" fmla="*/ 5906961 w 6175063"/>
              <a:gd name="connsiteY5298" fmla="*/ 3451517 h 5486400"/>
              <a:gd name="connsiteX5299" fmla="*/ 5902613 w 6175063"/>
              <a:gd name="connsiteY5299" fmla="*/ 3453933 h 5486400"/>
              <a:gd name="connsiteX5300" fmla="*/ 5904787 w 6175063"/>
              <a:gd name="connsiteY5300" fmla="*/ 3450914 h 5486400"/>
              <a:gd name="connsiteX5301" fmla="*/ 5588135 w 6175063"/>
              <a:gd name="connsiteY5301" fmla="*/ 3445044 h 5486400"/>
              <a:gd name="connsiteX5302" fmla="*/ 5588135 w 6175063"/>
              <a:gd name="connsiteY5302" fmla="*/ 3447362 h 5486400"/>
              <a:gd name="connsiteX5303" fmla="*/ 5588135 w 6175063"/>
              <a:gd name="connsiteY5303" fmla="*/ 3445044 h 5486400"/>
              <a:gd name="connsiteX5304" fmla="*/ 5722911 w 6175063"/>
              <a:gd name="connsiteY5304" fmla="*/ 3440407 h 5486400"/>
              <a:gd name="connsiteX5305" fmla="*/ 5734987 w 6175063"/>
              <a:gd name="connsiteY5305" fmla="*/ 3449682 h 5486400"/>
              <a:gd name="connsiteX5306" fmla="*/ 5722911 w 6175063"/>
              <a:gd name="connsiteY5306" fmla="*/ 3440407 h 5486400"/>
              <a:gd name="connsiteX5307" fmla="*/ 5611503 w 6175063"/>
              <a:gd name="connsiteY5307" fmla="*/ 3436784 h 5486400"/>
              <a:gd name="connsiteX5308" fmla="*/ 5612481 w 6175063"/>
              <a:gd name="connsiteY5308" fmla="*/ 3437509 h 5486400"/>
              <a:gd name="connsiteX5309" fmla="*/ 5612047 w 6175063"/>
              <a:gd name="connsiteY5309" fmla="*/ 3437992 h 5486400"/>
              <a:gd name="connsiteX5310" fmla="*/ 5614221 w 6175063"/>
              <a:gd name="connsiteY5310" fmla="*/ 3433161 h 5486400"/>
              <a:gd name="connsiteX5311" fmla="*/ 5618568 w 6175063"/>
              <a:gd name="connsiteY5311" fmla="*/ 3437992 h 5486400"/>
              <a:gd name="connsiteX5312" fmla="*/ 5622916 w 6175063"/>
              <a:gd name="connsiteY5312" fmla="*/ 3440407 h 5486400"/>
              <a:gd name="connsiteX5313" fmla="*/ 5620743 w 6175063"/>
              <a:gd name="connsiteY5313" fmla="*/ 3440407 h 5486400"/>
              <a:gd name="connsiteX5314" fmla="*/ 5616395 w 6175063"/>
              <a:gd name="connsiteY5314" fmla="*/ 3440407 h 5486400"/>
              <a:gd name="connsiteX5315" fmla="*/ 5612481 w 6175063"/>
              <a:gd name="connsiteY5315" fmla="*/ 3437509 h 5486400"/>
              <a:gd name="connsiteX5316" fmla="*/ 5614221 w 6175063"/>
              <a:gd name="connsiteY5316" fmla="*/ 3435576 h 5486400"/>
              <a:gd name="connsiteX5317" fmla="*/ 5614221 w 6175063"/>
              <a:gd name="connsiteY5317" fmla="*/ 3433161 h 5486400"/>
              <a:gd name="connsiteX5318" fmla="*/ 5609873 w 6175063"/>
              <a:gd name="connsiteY5318" fmla="*/ 3433161 h 5486400"/>
              <a:gd name="connsiteX5319" fmla="*/ 5611503 w 6175063"/>
              <a:gd name="connsiteY5319" fmla="*/ 3436784 h 5486400"/>
              <a:gd name="connsiteX5320" fmla="*/ 5609873 w 6175063"/>
              <a:gd name="connsiteY5320" fmla="*/ 3435576 h 5486400"/>
              <a:gd name="connsiteX5321" fmla="*/ 5609873 w 6175063"/>
              <a:gd name="connsiteY5321" fmla="*/ 3433161 h 5486400"/>
              <a:gd name="connsiteX5322" fmla="*/ 5576541 w 6175063"/>
              <a:gd name="connsiteY5322" fmla="*/ 3407075 h 5486400"/>
              <a:gd name="connsiteX5323" fmla="*/ 5585817 w 6175063"/>
              <a:gd name="connsiteY5323" fmla="*/ 3411584 h 5486400"/>
              <a:gd name="connsiteX5324" fmla="*/ 5595091 w 6175063"/>
              <a:gd name="connsiteY5324" fmla="*/ 3418346 h 5486400"/>
              <a:gd name="connsiteX5325" fmla="*/ 5599729 w 6175063"/>
              <a:gd name="connsiteY5325" fmla="*/ 3425110 h 5486400"/>
              <a:gd name="connsiteX5326" fmla="*/ 5597410 w 6175063"/>
              <a:gd name="connsiteY5326" fmla="*/ 3427364 h 5486400"/>
              <a:gd name="connsiteX5327" fmla="*/ 5592773 w 6175063"/>
              <a:gd name="connsiteY5327" fmla="*/ 3422855 h 5486400"/>
              <a:gd name="connsiteX5328" fmla="*/ 5588135 w 6175063"/>
              <a:gd name="connsiteY5328" fmla="*/ 3418346 h 5486400"/>
              <a:gd name="connsiteX5329" fmla="*/ 5578861 w 6175063"/>
              <a:gd name="connsiteY5329" fmla="*/ 3413838 h 5486400"/>
              <a:gd name="connsiteX5330" fmla="*/ 5578861 w 6175063"/>
              <a:gd name="connsiteY5330" fmla="*/ 3409330 h 5486400"/>
              <a:gd name="connsiteX5331" fmla="*/ 5576541 w 6175063"/>
              <a:gd name="connsiteY5331" fmla="*/ 3407075 h 5486400"/>
              <a:gd name="connsiteX5332" fmla="*/ 5557122 w 6175063"/>
              <a:gd name="connsiteY5332" fmla="*/ 3395481 h 5486400"/>
              <a:gd name="connsiteX5333" fmla="*/ 5561759 w 6175063"/>
              <a:gd name="connsiteY5333" fmla="*/ 3397655 h 5486400"/>
              <a:gd name="connsiteX5334" fmla="*/ 5566397 w 6175063"/>
              <a:gd name="connsiteY5334" fmla="*/ 3402003 h 5486400"/>
              <a:gd name="connsiteX5335" fmla="*/ 5566397 w 6175063"/>
              <a:gd name="connsiteY5335" fmla="*/ 3404177 h 5486400"/>
              <a:gd name="connsiteX5336" fmla="*/ 5561759 w 6175063"/>
              <a:gd name="connsiteY5336" fmla="*/ 3402003 h 5486400"/>
              <a:gd name="connsiteX5337" fmla="*/ 5554803 w 6175063"/>
              <a:gd name="connsiteY5337" fmla="*/ 3397655 h 5486400"/>
              <a:gd name="connsiteX5338" fmla="*/ 5557122 w 6175063"/>
              <a:gd name="connsiteY5338" fmla="*/ 3397655 h 5486400"/>
              <a:gd name="connsiteX5339" fmla="*/ 5557122 w 6175063"/>
              <a:gd name="connsiteY5339" fmla="*/ 3395481 h 5486400"/>
              <a:gd name="connsiteX5340" fmla="*/ 5545110 w 6175063"/>
              <a:gd name="connsiteY5340" fmla="*/ 3388043 h 5486400"/>
              <a:gd name="connsiteX5341" fmla="*/ 5545111 w 6175063"/>
              <a:gd name="connsiteY5341" fmla="*/ 3388043 h 5486400"/>
              <a:gd name="connsiteX5342" fmla="*/ 5547479 w 6175063"/>
              <a:gd name="connsiteY5342" fmla="*/ 3390413 h 5486400"/>
              <a:gd name="connsiteX5343" fmla="*/ 5547739 w 6175063"/>
              <a:gd name="connsiteY5343" fmla="*/ 3378672 h 5486400"/>
              <a:gd name="connsiteX5344" fmla="*/ 5561905 w 6175063"/>
              <a:gd name="connsiteY5344" fmla="*/ 3383019 h 5486400"/>
              <a:gd name="connsiteX5345" fmla="*/ 5564369 w 6175063"/>
              <a:gd name="connsiteY5345" fmla="*/ 3387656 h 5486400"/>
              <a:gd name="connsiteX5346" fmla="*/ 5569296 w 6175063"/>
              <a:gd name="connsiteY5346" fmla="*/ 3394612 h 5486400"/>
              <a:gd name="connsiteX5347" fmla="*/ 5569296 w 6175063"/>
              <a:gd name="connsiteY5347" fmla="*/ 3396931 h 5486400"/>
              <a:gd name="connsiteX5348" fmla="*/ 5564369 w 6175063"/>
              <a:gd name="connsiteY5348" fmla="*/ 3396931 h 5486400"/>
              <a:gd name="connsiteX5349" fmla="*/ 5552050 w 6175063"/>
              <a:gd name="connsiteY5349" fmla="*/ 3389975 h 5486400"/>
              <a:gd name="connsiteX5350" fmla="*/ 5547123 w 6175063"/>
              <a:gd name="connsiteY5350" fmla="*/ 3385337 h 5486400"/>
              <a:gd name="connsiteX5351" fmla="*/ 5544659 w 6175063"/>
              <a:gd name="connsiteY5351" fmla="*/ 3383019 h 5486400"/>
              <a:gd name="connsiteX5352" fmla="*/ 5547739 w 6175063"/>
              <a:gd name="connsiteY5352" fmla="*/ 3378672 h 5486400"/>
              <a:gd name="connsiteX5353" fmla="*/ 5483537 w 6175063"/>
              <a:gd name="connsiteY5353" fmla="*/ 3354874 h 5486400"/>
              <a:gd name="connsiteX5354" fmla="*/ 5488273 w 6175063"/>
              <a:gd name="connsiteY5354" fmla="*/ 3359612 h 5486400"/>
              <a:gd name="connsiteX5355" fmla="*/ 5483537 w 6175063"/>
              <a:gd name="connsiteY5355" fmla="*/ 3354874 h 5486400"/>
              <a:gd name="connsiteX5356" fmla="*/ 5906961 w 6175063"/>
              <a:gd name="connsiteY5356" fmla="*/ 3316862 h 5486400"/>
              <a:gd name="connsiteX5357" fmla="*/ 5914207 w 6175063"/>
              <a:gd name="connsiteY5357" fmla="*/ 3324471 h 5486400"/>
              <a:gd name="connsiteX5358" fmla="*/ 5906961 w 6175063"/>
              <a:gd name="connsiteY5358" fmla="*/ 3316862 h 5486400"/>
              <a:gd name="connsiteX5359" fmla="*/ 220278 w 6175063"/>
              <a:gd name="connsiteY5359" fmla="*/ 3299834 h 5486400"/>
              <a:gd name="connsiteX5360" fmla="*/ 225109 w 6175063"/>
              <a:gd name="connsiteY5360" fmla="*/ 3304906 h 5486400"/>
              <a:gd name="connsiteX5361" fmla="*/ 222694 w 6175063"/>
              <a:gd name="connsiteY5361" fmla="*/ 3304906 h 5486400"/>
              <a:gd name="connsiteX5362" fmla="*/ 225109 w 6175063"/>
              <a:gd name="connsiteY5362" fmla="*/ 3307443 h 5486400"/>
              <a:gd name="connsiteX5363" fmla="*/ 227525 w 6175063"/>
              <a:gd name="connsiteY5363" fmla="*/ 3309979 h 5486400"/>
              <a:gd name="connsiteX5364" fmla="*/ 225109 w 6175063"/>
              <a:gd name="connsiteY5364" fmla="*/ 3309979 h 5486400"/>
              <a:gd name="connsiteX5365" fmla="*/ 215448 w 6175063"/>
              <a:gd name="connsiteY5365" fmla="*/ 3304906 h 5486400"/>
              <a:gd name="connsiteX5366" fmla="*/ 215448 w 6175063"/>
              <a:gd name="connsiteY5366" fmla="*/ 3302370 h 5486400"/>
              <a:gd name="connsiteX5367" fmla="*/ 213033 w 6175063"/>
              <a:gd name="connsiteY5367" fmla="*/ 3302370 h 5486400"/>
              <a:gd name="connsiteX5368" fmla="*/ 220278 w 6175063"/>
              <a:gd name="connsiteY5368" fmla="*/ 3299834 h 5486400"/>
              <a:gd name="connsiteX5369" fmla="*/ 206753 w 6175063"/>
              <a:gd name="connsiteY5369" fmla="*/ 3291139 h 5486400"/>
              <a:gd name="connsiteX5370" fmla="*/ 209170 w 6175063"/>
              <a:gd name="connsiteY5370" fmla="*/ 3295970 h 5486400"/>
              <a:gd name="connsiteX5371" fmla="*/ 211585 w 6175063"/>
              <a:gd name="connsiteY5371" fmla="*/ 3298385 h 5486400"/>
              <a:gd name="connsiteX5372" fmla="*/ 209651 w 6175063"/>
              <a:gd name="connsiteY5372" fmla="*/ 3298385 h 5486400"/>
              <a:gd name="connsiteX5373" fmla="*/ 209464 w 6175063"/>
              <a:gd name="connsiteY5373" fmla="*/ 3298012 h 5486400"/>
              <a:gd name="connsiteX5374" fmla="*/ 208878 w 6175063"/>
              <a:gd name="connsiteY5374" fmla="*/ 3298095 h 5486400"/>
              <a:gd name="connsiteX5375" fmla="*/ 204338 w 6175063"/>
              <a:gd name="connsiteY5375" fmla="*/ 3293554 h 5486400"/>
              <a:gd name="connsiteX5376" fmla="*/ 206753 w 6175063"/>
              <a:gd name="connsiteY5376" fmla="*/ 3291139 h 5486400"/>
              <a:gd name="connsiteX5377" fmla="*/ 195254 w 6175063"/>
              <a:gd name="connsiteY5377" fmla="*/ 3290904 h 5486400"/>
              <a:gd name="connsiteX5378" fmla="*/ 195846 w 6175063"/>
              <a:gd name="connsiteY5378" fmla="*/ 3291792 h 5486400"/>
              <a:gd name="connsiteX5379" fmla="*/ 195254 w 6175063"/>
              <a:gd name="connsiteY5379" fmla="*/ 3291614 h 5486400"/>
              <a:gd name="connsiteX5380" fmla="*/ 5673275 w 6175063"/>
              <a:gd name="connsiteY5380" fmla="*/ 3283892 h 5486400"/>
              <a:gd name="connsiteX5381" fmla="*/ 5678349 w 6175063"/>
              <a:gd name="connsiteY5381" fmla="*/ 3288240 h 5486400"/>
              <a:gd name="connsiteX5382" fmla="*/ 5673275 w 6175063"/>
              <a:gd name="connsiteY5382" fmla="*/ 3283892 h 5486400"/>
              <a:gd name="connsiteX5383" fmla="*/ 189846 w 6175063"/>
              <a:gd name="connsiteY5383" fmla="*/ 3273748 h 5486400"/>
              <a:gd name="connsiteX5384" fmla="*/ 192019 w 6175063"/>
              <a:gd name="connsiteY5384" fmla="*/ 3273748 h 5486400"/>
              <a:gd name="connsiteX5385" fmla="*/ 194194 w 6175063"/>
              <a:gd name="connsiteY5385" fmla="*/ 3276647 h 5486400"/>
              <a:gd name="connsiteX5386" fmla="*/ 189846 w 6175063"/>
              <a:gd name="connsiteY5386" fmla="*/ 3273748 h 5486400"/>
              <a:gd name="connsiteX5387" fmla="*/ 5704295 w 6175063"/>
              <a:gd name="connsiteY5387" fmla="*/ 3246213 h 5486400"/>
              <a:gd name="connsiteX5388" fmla="*/ 5711318 w 6175063"/>
              <a:gd name="connsiteY5388" fmla="*/ 3250722 h 5486400"/>
              <a:gd name="connsiteX5389" fmla="*/ 5708977 w 6175063"/>
              <a:gd name="connsiteY5389" fmla="*/ 3261993 h 5486400"/>
              <a:gd name="connsiteX5390" fmla="*/ 5683225 w 6175063"/>
              <a:gd name="connsiteY5390" fmla="*/ 3266502 h 5486400"/>
              <a:gd name="connsiteX5391" fmla="*/ 5683225 w 6175063"/>
              <a:gd name="connsiteY5391" fmla="*/ 3257484 h 5486400"/>
              <a:gd name="connsiteX5392" fmla="*/ 5692589 w 6175063"/>
              <a:gd name="connsiteY5392" fmla="*/ 3259739 h 5486400"/>
              <a:gd name="connsiteX5393" fmla="*/ 5699613 w 6175063"/>
              <a:gd name="connsiteY5393" fmla="*/ 3252975 h 5486400"/>
              <a:gd name="connsiteX5394" fmla="*/ 5697271 w 6175063"/>
              <a:gd name="connsiteY5394" fmla="*/ 3248468 h 5486400"/>
              <a:gd name="connsiteX5395" fmla="*/ 5704295 w 6175063"/>
              <a:gd name="connsiteY5395" fmla="*/ 3246213 h 5486400"/>
              <a:gd name="connsiteX5396" fmla="*/ 5652383 w 6175063"/>
              <a:gd name="connsiteY5396" fmla="*/ 3246213 h 5486400"/>
              <a:gd name="connsiteX5397" fmla="*/ 5647552 w 6175063"/>
              <a:gd name="connsiteY5397" fmla="*/ 3248387 h 5486400"/>
              <a:gd name="connsiteX5398" fmla="*/ 5652383 w 6175063"/>
              <a:gd name="connsiteY5398" fmla="*/ 3246213 h 5486400"/>
              <a:gd name="connsiteX5399" fmla="*/ 5684689 w 6175063"/>
              <a:gd name="connsiteY5399" fmla="*/ 3227374 h 5486400"/>
              <a:gd name="connsiteX5400" fmla="*/ 5694109 w 6175063"/>
              <a:gd name="connsiteY5400" fmla="*/ 3229715 h 5486400"/>
              <a:gd name="connsiteX5401" fmla="*/ 5701173 w 6175063"/>
              <a:gd name="connsiteY5401" fmla="*/ 3232056 h 5486400"/>
              <a:gd name="connsiteX5402" fmla="*/ 5701173 w 6175063"/>
              <a:gd name="connsiteY5402" fmla="*/ 3239079 h 5486400"/>
              <a:gd name="connsiteX5403" fmla="*/ 5684689 w 6175063"/>
              <a:gd name="connsiteY5403" fmla="*/ 3250785 h 5486400"/>
              <a:gd name="connsiteX5404" fmla="*/ 5687043 w 6175063"/>
              <a:gd name="connsiteY5404" fmla="*/ 3255467 h 5486400"/>
              <a:gd name="connsiteX5405" fmla="*/ 5677623 w 6175063"/>
              <a:gd name="connsiteY5405" fmla="*/ 3246102 h 5486400"/>
              <a:gd name="connsiteX5406" fmla="*/ 5682334 w 6175063"/>
              <a:gd name="connsiteY5406" fmla="*/ 3243761 h 5486400"/>
              <a:gd name="connsiteX5407" fmla="*/ 5663494 w 6175063"/>
              <a:gd name="connsiteY5407" fmla="*/ 3239079 h 5486400"/>
              <a:gd name="connsiteX5408" fmla="*/ 5684689 w 6175063"/>
              <a:gd name="connsiteY5408" fmla="*/ 3227374 h 5486400"/>
              <a:gd name="connsiteX5409" fmla="*/ 5622916 w 6175063"/>
              <a:gd name="connsiteY5409" fmla="*/ 3212882 h 5486400"/>
              <a:gd name="connsiteX5410" fmla="*/ 5627988 w 6175063"/>
              <a:gd name="connsiteY5410" fmla="*/ 3215055 h 5486400"/>
              <a:gd name="connsiteX5411" fmla="*/ 5633061 w 6175063"/>
              <a:gd name="connsiteY5411" fmla="*/ 3217230 h 5486400"/>
              <a:gd name="connsiteX5412" fmla="*/ 5622916 w 6175063"/>
              <a:gd name="connsiteY5412" fmla="*/ 3217230 h 5486400"/>
              <a:gd name="connsiteX5413" fmla="*/ 5622916 w 6175063"/>
              <a:gd name="connsiteY5413" fmla="*/ 3217175 h 5486400"/>
              <a:gd name="connsiteX5414" fmla="*/ 5623263 w 6175063"/>
              <a:gd name="connsiteY5414" fmla="*/ 3217160 h 5486400"/>
              <a:gd name="connsiteX5415" fmla="*/ 5622916 w 6175063"/>
              <a:gd name="connsiteY5415" fmla="*/ 3216712 h 5486400"/>
              <a:gd name="connsiteX5416" fmla="*/ 5732186 w 6175063"/>
              <a:gd name="connsiteY5416" fmla="*/ 3205635 h 5486400"/>
              <a:gd name="connsiteX5417" fmla="*/ 5732186 w 6175063"/>
              <a:gd name="connsiteY5417" fmla="*/ 3212882 h 5486400"/>
              <a:gd name="connsiteX5418" fmla="*/ 5722911 w 6175063"/>
              <a:gd name="connsiteY5418" fmla="*/ 3212882 h 5486400"/>
              <a:gd name="connsiteX5419" fmla="*/ 5732186 w 6175063"/>
              <a:gd name="connsiteY5419" fmla="*/ 3205635 h 5486400"/>
              <a:gd name="connsiteX5420" fmla="*/ 393459 w 6175063"/>
              <a:gd name="connsiteY5420" fmla="*/ 3202447 h 5486400"/>
              <a:gd name="connsiteX5421" fmla="*/ 395996 w 6175063"/>
              <a:gd name="connsiteY5421" fmla="*/ 3204766 h 5486400"/>
              <a:gd name="connsiteX5422" fmla="*/ 398532 w 6175063"/>
              <a:gd name="connsiteY5422" fmla="*/ 3207085 h 5486400"/>
              <a:gd name="connsiteX5423" fmla="*/ 395996 w 6175063"/>
              <a:gd name="connsiteY5423" fmla="*/ 3207085 h 5486400"/>
              <a:gd name="connsiteX5424" fmla="*/ 388386 w 6175063"/>
              <a:gd name="connsiteY5424" fmla="*/ 3197810 h 5486400"/>
              <a:gd name="connsiteX5425" fmla="*/ 390922 w 6175063"/>
              <a:gd name="connsiteY5425" fmla="*/ 3197810 h 5486400"/>
              <a:gd name="connsiteX5426" fmla="*/ 393459 w 6175063"/>
              <a:gd name="connsiteY5426" fmla="*/ 3202447 h 5486400"/>
              <a:gd name="connsiteX5427" fmla="*/ 393458 w 6175063"/>
              <a:gd name="connsiteY5427" fmla="*/ 3202447 h 5486400"/>
              <a:gd name="connsiteX5428" fmla="*/ 393458 w 6175063"/>
              <a:gd name="connsiteY5428" fmla="*/ 3204766 h 5486400"/>
              <a:gd name="connsiteX5429" fmla="*/ 388386 w 6175063"/>
              <a:gd name="connsiteY5429" fmla="*/ 3200129 h 5486400"/>
              <a:gd name="connsiteX5430" fmla="*/ 5637135 w 6175063"/>
              <a:gd name="connsiteY5430" fmla="*/ 3192653 h 5486400"/>
              <a:gd name="connsiteX5431" fmla="*/ 5639582 w 6175063"/>
              <a:gd name="connsiteY5431" fmla="*/ 3193559 h 5486400"/>
              <a:gd name="connsiteX5432" fmla="*/ 5633060 w 6175063"/>
              <a:gd name="connsiteY5432" fmla="*/ 3193559 h 5486400"/>
              <a:gd name="connsiteX5433" fmla="*/ 5637135 w 6175063"/>
              <a:gd name="connsiteY5433" fmla="*/ 3192653 h 5486400"/>
              <a:gd name="connsiteX5434" fmla="*/ 376793 w 6175063"/>
              <a:gd name="connsiteY5434" fmla="*/ 3186796 h 5486400"/>
              <a:gd name="connsiteX5435" fmla="*/ 384039 w 6175063"/>
              <a:gd name="connsiteY5435" fmla="*/ 3191627 h 5486400"/>
              <a:gd name="connsiteX5436" fmla="*/ 384039 w 6175063"/>
              <a:gd name="connsiteY5436" fmla="*/ 3194042 h 5486400"/>
              <a:gd name="connsiteX5437" fmla="*/ 381624 w 6175063"/>
              <a:gd name="connsiteY5437" fmla="*/ 3191627 h 5486400"/>
              <a:gd name="connsiteX5438" fmla="*/ 376793 w 6175063"/>
              <a:gd name="connsiteY5438" fmla="*/ 3189211 h 5486400"/>
              <a:gd name="connsiteX5439" fmla="*/ 376793 w 6175063"/>
              <a:gd name="connsiteY5439" fmla="*/ 3186796 h 5486400"/>
              <a:gd name="connsiteX5440" fmla="*/ 5712767 w 6175063"/>
              <a:gd name="connsiteY5440" fmla="*/ 3186313 h 5486400"/>
              <a:gd name="connsiteX5441" fmla="*/ 5708419 w 6175063"/>
              <a:gd name="connsiteY5441" fmla="*/ 3188728 h 5486400"/>
              <a:gd name="connsiteX5442" fmla="*/ 5712767 w 6175063"/>
              <a:gd name="connsiteY5442" fmla="*/ 3186313 h 5486400"/>
              <a:gd name="connsiteX5443" fmla="*/ 350707 w 6175063"/>
              <a:gd name="connsiteY5443" fmla="*/ 3179550 h 5486400"/>
              <a:gd name="connsiteX5444" fmla="*/ 355538 w 6175063"/>
              <a:gd name="connsiteY5444" fmla="*/ 3183897 h 5486400"/>
              <a:gd name="connsiteX5445" fmla="*/ 355538 w 6175063"/>
              <a:gd name="connsiteY5445" fmla="*/ 3186072 h 5486400"/>
              <a:gd name="connsiteX5446" fmla="*/ 353122 w 6175063"/>
              <a:gd name="connsiteY5446" fmla="*/ 3183897 h 5486400"/>
              <a:gd name="connsiteX5447" fmla="*/ 353122 w 6175063"/>
              <a:gd name="connsiteY5447" fmla="*/ 3186072 h 5486400"/>
              <a:gd name="connsiteX5448" fmla="*/ 355538 w 6175063"/>
              <a:gd name="connsiteY5448" fmla="*/ 3186072 h 5486400"/>
              <a:gd name="connsiteX5449" fmla="*/ 357953 w 6175063"/>
              <a:gd name="connsiteY5449" fmla="*/ 3188246 h 5486400"/>
              <a:gd name="connsiteX5450" fmla="*/ 355538 w 6175063"/>
              <a:gd name="connsiteY5450" fmla="*/ 3188246 h 5486400"/>
              <a:gd name="connsiteX5451" fmla="*/ 345877 w 6175063"/>
              <a:gd name="connsiteY5451" fmla="*/ 3183897 h 5486400"/>
              <a:gd name="connsiteX5452" fmla="*/ 345877 w 6175063"/>
              <a:gd name="connsiteY5452" fmla="*/ 3181724 h 5486400"/>
              <a:gd name="connsiteX5453" fmla="*/ 343461 w 6175063"/>
              <a:gd name="connsiteY5453" fmla="*/ 3181724 h 5486400"/>
              <a:gd name="connsiteX5454" fmla="*/ 350707 w 6175063"/>
              <a:gd name="connsiteY5454" fmla="*/ 3179550 h 5486400"/>
              <a:gd name="connsiteX5455" fmla="*/ 334766 w 6175063"/>
              <a:gd name="connsiteY5455" fmla="*/ 3171941 h 5486400"/>
              <a:gd name="connsiteX5456" fmla="*/ 337182 w 6175063"/>
              <a:gd name="connsiteY5456" fmla="*/ 3171941 h 5486400"/>
              <a:gd name="connsiteX5457" fmla="*/ 339597 w 6175063"/>
              <a:gd name="connsiteY5457" fmla="*/ 3174477 h 5486400"/>
              <a:gd name="connsiteX5458" fmla="*/ 342014 w 6175063"/>
              <a:gd name="connsiteY5458" fmla="*/ 3177014 h 5486400"/>
              <a:gd name="connsiteX5459" fmla="*/ 339652 w 6175063"/>
              <a:gd name="connsiteY5459" fmla="*/ 3179493 h 5486400"/>
              <a:gd name="connsiteX5460" fmla="*/ 339452 w 6175063"/>
              <a:gd name="connsiteY5460" fmla="*/ 3179321 h 5486400"/>
              <a:gd name="connsiteX5461" fmla="*/ 5651901 w 6175063"/>
              <a:gd name="connsiteY5461" fmla="*/ 3169405 h 5486400"/>
              <a:gd name="connsiteX5462" fmla="*/ 5654799 w 6175063"/>
              <a:gd name="connsiteY5462" fmla="*/ 3174236 h 5486400"/>
              <a:gd name="connsiteX5463" fmla="*/ 5651901 w 6175063"/>
              <a:gd name="connsiteY5463" fmla="*/ 3176652 h 5486400"/>
              <a:gd name="connsiteX5464" fmla="*/ 5649002 w 6175063"/>
              <a:gd name="connsiteY5464" fmla="*/ 3171821 h 5486400"/>
              <a:gd name="connsiteX5465" fmla="*/ 5651901 w 6175063"/>
              <a:gd name="connsiteY5465" fmla="*/ 3169405 h 5486400"/>
              <a:gd name="connsiteX5466" fmla="*/ 5670257 w 6175063"/>
              <a:gd name="connsiteY5466" fmla="*/ 3164574 h 5486400"/>
              <a:gd name="connsiteX5467" fmla="*/ 5667841 w 6175063"/>
              <a:gd name="connsiteY5467" fmla="*/ 3166990 h 5486400"/>
              <a:gd name="connsiteX5468" fmla="*/ 5670257 w 6175063"/>
              <a:gd name="connsiteY5468" fmla="*/ 3164574 h 5486400"/>
              <a:gd name="connsiteX5469" fmla="*/ 5618569 w 6175063"/>
              <a:gd name="connsiteY5469" fmla="*/ 3150565 h 5486400"/>
              <a:gd name="connsiteX5470" fmla="*/ 5622916 w 6175063"/>
              <a:gd name="connsiteY5470" fmla="*/ 3159840 h 5486400"/>
              <a:gd name="connsiteX5471" fmla="*/ 5618569 w 6175063"/>
              <a:gd name="connsiteY5471" fmla="*/ 3162159 h 5486400"/>
              <a:gd name="connsiteX5472" fmla="*/ 5618569 w 6175063"/>
              <a:gd name="connsiteY5472" fmla="*/ 3150565 h 5486400"/>
              <a:gd name="connsiteX5473" fmla="*/ 142021 w 6175063"/>
              <a:gd name="connsiteY5473" fmla="*/ 3149117 h 5486400"/>
              <a:gd name="connsiteX5474" fmla="*/ 144437 w 6175063"/>
              <a:gd name="connsiteY5474" fmla="*/ 3149117 h 5486400"/>
              <a:gd name="connsiteX5475" fmla="*/ 144437 w 6175063"/>
              <a:gd name="connsiteY5475" fmla="*/ 3151049 h 5486400"/>
              <a:gd name="connsiteX5476" fmla="*/ 149268 w 6175063"/>
              <a:gd name="connsiteY5476" fmla="*/ 3154913 h 5486400"/>
              <a:gd name="connsiteX5477" fmla="*/ 144437 w 6175063"/>
              <a:gd name="connsiteY5477" fmla="*/ 3152981 h 5486400"/>
              <a:gd name="connsiteX5478" fmla="*/ 142021 w 6175063"/>
              <a:gd name="connsiteY5478" fmla="*/ 3149117 h 5486400"/>
              <a:gd name="connsiteX5479" fmla="*/ 169204 w 6175063"/>
              <a:gd name="connsiteY5479" fmla="*/ 3148748 h 5486400"/>
              <a:gd name="connsiteX5480" fmla="*/ 171572 w 6175063"/>
              <a:gd name="connsiteY5480" fmla="*/ 3153487 h 5486400"/>
              <a:gd name="connsiteX5481" fmla="*/ 173939 w 6175063"/>
              <a:gd name="connsiteY5481" fmla="*/ 3153487 h 5486400"/>
              <a:gd name="connsiteX5482" fmla="*/ 5700449 w 6175063"/>
              <a:gd name="connsiteY5482" fmla="*/ 3145433 h 5486400"/>
              <a:gd name="connsiteX5483" fmla="*/ 5704361 w 6175063"/>
              <a:gd name="connsiteY5483" fmla="*/ 3145735 h 5486400"/>
              <a:gd name="connsiteX5484" fmla="*/ 5696536 w 6175063"/>
              <a:gd name="connsiteY5484" fmla="*/ 3150566 h 5486400"/>
              <a:gd name="connsiteX5485" fmla="*/ 5700449 w 6175063"/>
              <a:gd name="connsiteY5485" fmla="*/ 3145433 h 5486400"/>
              <a:gd name="connsiteX5486" fmla="*/ 5580681 w 6175063"/>
              <a:gd name="connsiteY5486" fmla="*/ 3142505 h 5486400"/>
              <a:gd name="connsiteX5487" fmla="*/ 5588135 w 6175063"/>
              <a:gd name="connsiteY5487" fmla="*/ 3146036 h 5486400"/>
              <a:gd name="connsiteX5488" fmla="*/ 5583167 w 6175063"/>
              <a:gd name="connsiteY5488" fmla="*/ 3153102 h 5486400"/>
              <a:gd name="connsiteX5489" fmla="*/ 5588135 w 6175063"/>
              <a:gd name="connsiteY5489" fmla="*/ 3155457 h 5486400"/>
              <a:gd name="connsiteX5490" fmla="*/ 5585651 w 6175063"/>
              <a:gd name="connsiteY5490" fmla="*/ 3157812 h 5486400"/>
              <a:gd name="connsiteX5491" fmla="*/ 5580683 w 6175063"/>
              <a:gd name="connsiteY5491" fmla="*/ 3157812 h 5486400"/>
              <a:gd name="connsiteX5492" fmla="*/ 5573229 w 6175063"/>
              <a:gd name="connsiteY5492" fmla="*/ 3146036 h 5486400"/>
              <a:gd name="connsiteX5493" fmla="*/ 5580681 w 6175063"/>
              <a:gd name="connsiteY5493" fmla="*/ 3142505 h 5486400"/>
              <a:gd name="connsiteX5494" fmla="*/ 5588093 w 6175063"/>
              <a:gd name="connsiteY5494" fmla="*/ 3141144 h 5486400"/>
              <a:gd name="connsiteX5495" fmla="*/ 5588331 w 6175063"/>
              <a:gd name="connsiteY5495" fmla="*/ 3141343 h 5486400"/>
              <a:gd name="connsiteX5496" fmla="*/ 5590107 w 6175063"/>
              <a:gd name="connsiteY5496" fmla="*/ 3144009 h 5486400"/>
              <a:gd name="connsiteX5497" fmla="*/ 5655523 w 6175063"/>
              <a:gd name="connsiteY5497" fmla="*/ 3138247 h 5486400"/>
              <a:gd name="connsiteX5498" fmla="*/ 5659147 w 6175063"/>
              <a:gd name="connsiteY5498" fmla="*/ 3138972 h 5486400"/>
              <a:gd name="connsiteX5499" fmla="*/ 5651901 w 6175063"/>
              <a:gd name="connsiteY5499" fmla="*/ 3141870 h 5486400"/>
              <a:gd name="connsiteX5500" fmla="*/ 5655523 w 6175063"/>
              <a:gd name="connsiteY5500" fmla="*/ 3138247 h 5486400"/>
              <a:gd name="connsiteX5501" fmla="*/ 5665813 w 6175063"/>
              <a:gd name="connsiteY5501" fmla="*/ 3134625 h 5486400"/>
              <a:gd name="connsiteX5502" fmla="*/ 5670450 w 6175063"/>
              <a:gd name="connsiteY5502" fmla="*/ 3134625 h 5486400"/>
              <a:gd name="connsiteX5503" fmla="*/ 5670450 w 6175063"/>
              <a:gd name="connsiteY5503" fmla="*/ 3149117 h 5486400"/>
              <a:gd name="connsiteX5504" fmla="*/ 5663494 w 6175063"/>
              <a:gd name="connsiteY5504" fmla="*/ 3146701 h 5486400"/>
              <a:gd name="connsiteX5505" fmla="*/ 5665813 w 6175063"/>
              <a:gd name="connsiteY5505" fmla="*/ 3134625 h 5486400"/>
              <a:gd name="connsiteX5506" fmla="*/ 5666393 w 6175063"/>
              <a:gd name="connsiteY5506" fmla="*/ 3120132 h 5486400"/>
              <a:gd name="connsiteX5507" fmla="*/ 5651486 w 6175063"/>
              <a:gd name="connsiteY5507" fmla="*/ 3127379 h 5486400"/>
              <a:gd name="connsiteX5508" fmla="*/ 5649002 w 6175063"/>
              <a:gd name="connsiteY5508" fmla="*/ 3127379 h 5486400"/>
              <a:gd name="connsiteX5509" fmla="*/ 5666393 w 6175063"/>
              <a:gd name="connsiteY5509" fmla="*/ 3120132 h 5486400"/>
              <a:gd name="connsiteX5510" fmla="*/ 5595381 w 6175063"/>
              <a:gd name="connsiteY5510" fmla="*/ 3115784 h 5486400"/>
              <a:gd name="connsiteX5511" fmla="*/ 5615669 w 6175063"/>
              <a:gd name="connsiteY5511" fmla="*/ 3126654 h 5486400"/>
              <a:gd name="connsiteX5512" fmla="*/ 5604399 w 6175063"/>
              <a:gd name="connsiteY5512" fmla="*/ 3128828 h 5486400"/>
              <a:gd name="connsiteX5513" fmla="*/ 5599889 w 6175063"/>
              <a:gd name="connsiteY5513" fmla="*/ 3124480 h 5486400"/>
              <a:gd name="connsiteX5514" fmla="*/ 5599889 w 6175063"/>
              <a:gd name="connsiteY5514" fmla="*/ 3117958 h 5486400"/>
              <a:gd name="connsiteX5515" fmla="*/ 5595381 w 6175063"/>
              <a:gd name="connsiteY5515" fmla="*/ 3115784 h 5486400"/>
              <a:gd name="connsiteX5516" fmla="*/ 5535964 w 6175063"/>
              <a:gd name="connsiteY5516" fmla="*/ 3112887 h 5486400"/>
              <a:gd name="connsiteX5517" fmla="*/ 5544659 w 6175063"/>
              <a:gd name="connsiteY5517" fmla="*/ 3117235 h 5486400"/>
              <a:gd name="connsiteX5518" fmla="*/ 5540311 w 6175063"/>
              <a:gd name="connsiteY5518" fmla="*/ 3117235 h 5486400"/>
              <a:gd name="connsiteX5519" fmla="*/ 5535964 w 6175063"/>
              <a:gd name="connsiteY5519" fmla="*/ 3112887 h 5486400"/>
              <a:gd name="connsiteX5520" fmla="*/ 5838847 w 6175063"/>
              <a:gd name="connsiteY5520" fmla="*/ 3108539 h 5486400"/>
              <a:gd name="connsiteX5521" fmla="*/ 5841745 w 6175063"/>
              <a:gd name="connsiteY5521" fmla="*/ 3108539 h 5486400"/>
              <a:gd name="connsiteX5522" fmla="*/ 5838847 w 6175063"/>
              <a:gd name="connsiteY5522" fmla="*/ 3112887 h 5486400"/>
              <a:gd name="connsiteX5523" fmla="*/ 5838847 w 6175063"/>
              <a:gd name="connsiteY5523" fmla="*/ 3108539 h 5486400"/>
              <a:gd name="connsiteX5524" fmla="*/ 5680159 w 6175063"/>
              <a:gd name="connsiteY5524" fmla="*/ 3108539 h 5486400"/>
              <a:gd name="connsiteX5525" fmla="*/ 5682697 w 6175063"/>
              <a:gd name="connsiteY5525" fmla="*/ 3110712 h 5486400"/>
              <a:gd name="connsiteX5526" fmla="*/ 5680159 w 6175063"/>
              <a:gd name="connsiteY5526" fmla="*/ 3115060 h 5486400"/>
              <a:gd name="connsiteX5527" fmla="*/ 5680159 w 6175063"/>
              <a:gd name="connsiteY5527" fmla="*/ 3108539 h 5486400"/>
              <a:gd name="connsiteX5528" fmla="*/ 5616724 w 6175063"/>
              <a:gd name="connsiteY5528" fmla="*/ 3096945 h 5486400"/>
              <a:gd name="connsiteX5529" fmla="*/ 5633324 w 6175063"/>
              <a:gd name="connsiteY5529" fmla="*/ 3101615 h 5486400"/>
              <a:gd name="connsiteX5530" fmla="*/ 5647552 w 6175063"/>
              <a:gd name="connsiteY5530" fmla="*/ 3115624 h 5486400"/>
              <a:gd name="connsiteX5531" fmla="*/ 5635695 w 6175063"/>
              <a:gd name="connsiteY5531" fmla="*/ 3122628 h 5486400"/>
              <a:gd name="connsiteX5532" fmla="*/ 5647552 w 6175063"/>
              <a:gd name="connsiteY5532" fmla="*/ 3129633 h 5486400"/>
              <a:gd name="connsiteX5533" fmla="*/ 5645181 w 6175063"/>
              <a:gd name="connsiteY5533" fmla="*/ 3136637 h 5486400"/>
              <a:gd name="connsiteX5534" fmla="*/ 5628581 w 6175063"/>
              <a:gd name="connsiteY5534" fmla="*/ 3122628 h 5486400"/>
              <a:gd name="connsiteX5535" fmla="*/ 5619095 w 6175063"/>
              <a:gd name="connsiteY5535" fmla="*/ 3127299 h 5486400"/>
              <a:gd name="connsiteX5536" fmla="*/ 5616724 w 6175063"/>
              <a:gd name="connsiteY5536" fmla="*/ 3110954 h 5486400"/>
              <a:gd name="connsiteX5537" fmla="*/ 5600123 w 6175063"/>
              <a:gd name="connsiteY5537" fmla="*/ 3115624 h 5486400"/>
              <a:gd name="connsiteX5538" fmla="*/ 5595381 w 6175063"/>
              <a:gd name="connsiteY5538" fmla="*/ 3106285 h 5486400"/>
              <a:gd name="connsiteX5539" fmla="*/ 5600123 w 6175063"/>
              <a:gd name="connsiteY5539" fmla="*/ 3108619 h 5486400"/>
              <a:gd name="connsiteX5540" fmla="*/ 5616724 w 6175063"/>
              <a:gd name="connsiteY5540" fmla="*/ 3101615 h 5486400"/>
              <a:gd name="connsiteX5541" fmla="*/ 5616724 w 6175063"/>
              <a:gd name="connsiteY5541" fmla="*/ 3096945 h 5486400"/>
              <a:gd name="connsiteX5542" fmla="*/ 5604560 w 6175063"/>
              <a:gd name="connsiteY5542" fmla="*/ 3091148 h 5486400"/>
              <a:gd name="connsiteX5543" fmla="*/ 5604560 w 6175063"/>
              <a:gd name="connsiteY5543" fmla="*/ 3098395 h 5486400"/>
              <a:gd name="connsiteX5544" fmla="*/ 5599729 w 6175063"/>
              <a:gd name="connsiteY5544" fmla="*/ 3098395 h 5486400"/>
              <a:gd name="connsiteX5545" fmla="*/ 5604560 w 6175063"/>
              <a:gd name="connsiteY5545" fmla="*/ 3091148 h 5486400"/>
              <a:gd name="connsiteX5546" fmla="*/ 271001 w 6175063"/>
              <a:gd name="connsiteY5546" fmla="*/ 3089700 h 5486400"/>
              <a:gd name="connsiteX5547" fmla="*/ 273280 w 6175063"/>
              <a:gd name="connsiteY5547" fmla="*/ 3089700 h 5486400"/>
              <a:gd name="connsiteX5548" fmla="*/ 277833 w 6175063"/>
              <a:gd name="connsiteY5548" fmla="*/ 3092018 h 5486400"/>
              <a:gd name="connsiteX5549" fmla="*/ 280111 w 6175063"/>
              <a:gd name="connsiteY5549" fmla="*/ 3094337 h 5486400"/>
              <a:gd name="connsiteX5550" fmla="*/ 282389 w 6175063"/>
              <a:gd name="connsiteY5550" fmla="*/ 3101293 h 5486400"/>
              <a:gd name="connsiteX5551" fmla="*/ 280111 w 6175063"/>
              <a:gd name="connsiteY5551" fmla="*/ 3101293 h 5486400"/>
              <a:gd name="connsiteX5552" fmla="*/ 277833 w 6175063"/>
              <a:gd name="connsiteY5552" fmla="*/ 3098975 h 5486400"/>
              <a:gd name="connsiteX5553" fmla="*/ 271001 w 6175063"/>
              <a:gd name="connsiteY5553" fmla="*/ 3092018 h 5486400"/>
              <a:gd name="connsiteX5554" fmla="*/ 271001 w 6175063"/>
              <a:gd name="connsiteY5554" fmla="*/ 3089700 h 5486400"/>
              <a:gd name="connsiteX5555" fmla="*/ 5670739 w 6175063"/>
              <a:gd name="connsiteY5555" fmla="*/ 3084869 h 5486400"/>
              <a:gd name="connsiteX5556" fmla="*/ 5682333 w 6175063"/>
              <a:gd name="connsiteY5556" fmla="*/ 3094530 h 5486400"/>
              <a:gd name="connsiteX5557" fmla="*/ 5677695 w 6175063"/>
              <a:gd name="connsiteY5557" fmla="*/ 3096945 h 5486400"/>
              <a:gd name="connsiteX5558" fmla="*/ 5677695 w 6175063"/>
              <a:gd name="connsiteY5558" fmla="*/ 3087284 h 5486400"/>
              <a:gd name="connsiteX5559" fmla="*/ 5670739 w 6175063"/>
              <a:gd name="connsiteY5559" fmla="*/ 3084869 h 5486400"/>
              <a:gd name="connsiteX5560" fmla="*/ 5817363 w 6175063"/>
              <a:gd name="connsiteY5560" fmla="*/ 3077320 h 5486400"/>
              <a:gd name="connsiteX5561" fmla="*/ 5822907 w 6175063"/>
              <a:gd name="connsiteY5561" fmla="*/ 3080038 h 5486400"/>
              <a:gd name="connsiteX5562" fmla="*/ 5817689 w 6175063"/>
              <a:gd name="connsiteY5562" fmla="*/ 3082453 h 5486400"/>
              <a:gd name="connsiteX5563" fmla="*/ 5809863 w 6175063"/>
              <a:gd name="connsiteY5563" fmla="*/ 3080038 h 5486400"/>
              <a:gd name="connsiteX5564" fmla="*/ 5817363 w 6175063"/>
              <a:gd name="connsiteY5564" fmla="*/ 3077320 h 5486400"/>
              <a:gd name="connsiteX5565" fmla="*/ 249724 w 6175063"/>
              <a:gd name="connsiteY5565" fmla="*/ 3075301 h 5486400"/>
              <a:gd name="connsiteX5566" fmla="*/ 256829 w 6175063"/>
              <a:gd name="connsiteY5566" fmla="*/ 3077670 h 5486400"/>
              <a:gd name="connsiteX5567" fmla="*/ 261565 w 6175063"/>
              <a:gd name="connsiteY5567" fmla="*/ 3082408 h 5486400"/>
              <a:gd name="connsiteX5568" fmla="*/ 266302 w 6175063"/>
              <a:gd name="connsiteY5568" fmla="*/ 3087147 h 5486400"/>
              <a:gd name="connsiteX5569" fmla="*/ 266302 w 6175063"/>
              <a:gd name="connsiteY5569" fmla="*/ 3091885 h 5486400"/>
              <a:gd name="connsiteX5570" fmla="*/ 271038 w 6175063"/>
              <a:gd name="connsiteY5570" fmla="*/ 3094255 h 5486400"/>
              <a:gd name="connsiteX5571" fmla="*/ 275775 w 6175063"/>
              <a:gd name="connsiteY5571" fmla="*/ 3101363 h 5486400"/>
              <a:gd name="connsiteX5572" fmla="*/ 285248 w 6175063"/>
              <a:gd name="connsiteY5572" fmla="*/ 3108470 h 5486400"/>
              <a:gd name="connsiteX5573" fmla="*/ 282879 w 6175063"/>
              <a:gd name="connsiteY5573" fmla="*/ 3108470 h 5486400"/>
              <a:gd name="connsiteX5574" fmla="*/ 280511 w 6175063"/>
              <a:gd name="connsiteY5574" fmla="*/ 3108470 h 5486400"/>
              <a:gd name="connsiteX5575" fmla="*/ 278144 w 6175063"/>
              <a:gd name="connsiteY5575" fmla="*/ 3106101 h 5486400"/>
              <a:gd name="connsiteX5576" fmla="*/ 273407 w 6175063"/>
              <a:gd name="connsiteY5576" fmla="*/ 3101363 h 5486400"/>
              <a:gd name="connsiteX5577" fmla="*/ 271038 w 6175063"/>
              <a:gd name="connsiteY5577" fmla="*/ 3101363 h 5486400"/>
              <a:gd name="connsiteX5578" fmla="*/ 268670 w 6175063"/>
              <a:gd name="connsiteY5578" fmla="*/ 3098994 h 5486400"/>
              <a:gd name="connsiteX5579" fmla="*/ 268670 w 6175063"/>
              <a:gd name="connsiteY5579" fmla="*/ 3096624 h 5486400"/>
              <a:gd name="connsiteX5580" fmla="*/ 259197 w 6175063"/>
              <a:gd name="connsiteY5580" fmla="*/ 3087147 h 5486400"/>
              <a:gd name="connsiteX5581" fmla="*/ 261565 w 6175063"/>
              <a:gd name="connsiteY5581" fmla="*/ 3087147 h 5486400"/>
              <a:gd name="connsiteX5582" fmla="*/ 259197 w 6175063"/>
              <a:gd name="connsiteY5582" fmla="*/ 3084777 h 5486400"/>
              <a:gd name="connsiteX5583" fmla="*/ 254460 w 6175063"/>
              <a:gd name="connsiteY5583" fmla="*/ 3082408 h 5486400"/>
              <a:gd name="connsiteX5584" fmla="*/ 249724 w 6175063"/>
              <a:gd name="connsiteY5584" fmla="*/ 3075301 h 5486400"/>
              <a:gd name="connsiteX5585" fmla="*/ 5626136 w 6175063"/>
              <a:gd name="connsiteY5585" fmla="*/ 3075207 h 5486400"/>
              <a:gd name="connsiteX5586" fmla="*/ 5626136 w 6175063"/>
              <a:gd name="connsiteY5586" fmla="*/ 3079889 h 5486400"/>
              <a:gd name="connsiteX5587" fmla="*/ 5628471 w 6175063"/>
              <a:gd name="connsiteY5587" fmla="*/ 3079889 h 5486400"/>
              <a:gd name="connsiteX5588" fmla="*/ 5630806 w 6175063"/>
              <a:gd name="connsiteY5588" fmla="*/ 3075207 h 5486400"/>
              <a:gd name="connsiteX5589" fmla="*/ 5637811 w 6175063"/>
              <a:gd name="connsiteY5589" fmla="*/ 3077548 h 5486400"/>
              <a:gd name="connsiteX5590" fmla="*/ 5635475 w 6175063"/>
              <a:gd name="connsiteY5590" fmla="*/ 3079889 h 5486400"/>
              <a:gd name="connsiteX5591" fmla="*/ 5637811 w 6175063"/>
              <a:gd name="connsiteY5591" fmla="*/ 3079889 h 5486400"/>
              <a:gd name="connsiteX5592" fmla="*/ 5640145 w 6175063"/>
              <a:gd name="connsiteY5592" fmla="*/ 3077548 h 5486400"/>
              <a:gd name="connsiteX5593" fmla="*/ 5656489 w 6175063"/>
              <a:gd name="connsiteY5593" fmla="*/ 3089253 h 5486400"/>
              <a:gd name="connsiteX5594" fmla="*/ 5661159 w 6175063"/>
              <a:gd name="connsiteY5594" fmla="*/ 3086912 h 5486400"/>
              <a:gd name="connsiteX5595" fmla="*/ 5663494 w 6175063"/>
              <a:gd name="connsiteY5595" fmla="*/ 3096276 h 5486400"/>
              <a:gd name="connsiteX5596" fmla="*/ 5654154 w 6175063"/>
              <a:gd name="connsiteY5596" fmla="*/ 3098618 h 5486400"/>
              <a:gd name="connsiteX5597" fmla="*/ 5661159 w 6175063"/>
              <a:gd name="connsiteY5597" fmla="*/ 3103300 h 5486400"/>
              <a:gd name="connsiteX5598" fmla="*/ 5647149 w 6175063"/>
              <a:gd name="connsiteY5598" fmla="*/ 3103300 h 5486400"/>
              <a:gd name="connsiteX5599" fmla="*/ 5647149 w 6175063"/>
              <a:gd name="connsiteY5599" fmla="*/ 3098618 h 5486400"/>
              <a:gd name="connsiteX5600" fmla="*/ 5640145 w 6175063"/>
              <a:gd name="connsiteY5600" fmla="*/ 3093935 h 5486400"/>
              <a:gd name="connsiteX5601" fmla="*/ 5633141 w 6175063"/>
              <a:gd name="connsiteY5601" fmla="*/ 3096276 h 5486400"/>
              <a:gd name="connsiteX5602" fmla="*/ 5623801 w 6175063"/>
              <a:gd name="connsiteY5602" fmla="*/ 3093935 h 5486400"/>
              <a:gd name="connsiteX5603" fmla="*/ 5628471 w 6175063"/>
              <a:gd name="connsiteY5603" fmla="*/ 3082230 h 5486400"/>
              <a:gd name="connsiteX5604" fmla="*/ 5621467 w 6175063"/>
              <a:gd name="connsiteY5604" fmla="*/ 3077548 h 5486400"/>
              <a:gd name="connsiteX5605" fmla="*/ 5626136 w 6175063"/>
              <a:gd name="connsiteY5605" fmla="*/ 3075207 h 5486400"/>
              <a:gd name="connsiteX5606" fmla="*/ 5653833 w 6175063"/>
              <a:gd name="connsiteY5606" fmla="*/ 3070860 h 5486400"/>
              <a:gd name="connsiteX5607" fmla="*/ 5663494 w 6175063"/>
              <a:gd name="connsiteY5607" fmla="*/ 3075497 h 5486400"/>
              <a:gd name="connsiteX5608" fmla="*/ 5661079 w 6175063"/>
              <a:gd name="connsiteY5608" fmla="*/ 3080134 h 5486400"/>
              <a:gd name="connsiteX5609" fmla="*/ 5653833 w 6175063"/>
              <a:gd name="connsiteY5609" fmla="*/ 3080134 h 5486400"/>
              <a:gd name="connsiteX5610" fmla="*/ 5656247 w 6175063"/>
              <a:gd name="connsiteY5610" fmla="*/ 3077816 h 5486400"/>
              <a:gd name="connsiteX5611" fmla="*/ 5653833 w 6175063"/>
              <a:gd name="connsiteY5611" fmla="*/ 3070860 h 5486400"/>
              <a:gd name="connsiteX5612" fmla="*/ 234772 w 6175063"/>
              <a:gd name="connsiteY5612" fmla="*/ 3067961 h 5486400"/>
              <a:gd name="connsiteX5613" fmla="*/ 237090 w 6175063"/>
              <a:gd name="connsiteY5613" fmla="*/ 3067961 h 5486400"/>
              <a:gd name="connsiteX5614" fmla="*/ 244045 w 6175063"/>
              <a:gd name="connsiteY5614" fmla="*/ 3072515 h 5486400"/>
              <a:gd name="connsiteX5615" fmla="*/ 246364 w 6175063"/>
              <a:gd name="connsiteY5615" fmla="*/ 3074793 h 5486400"/>
              <a:gd name="connsiteX5616" fmla="*/ 246364 w 6175063"/>
              <a:gd name="connsiteY5616" fmla="*/ 3077071 h 5486400"/>
              <a:gd name="connsiteX5617" fmla="*/ 237090 w 6175063"/>
              <a:gd name="connsiteY5617" fmla="*/ 3079348 h 5486400"/>
              <a:gd name="connsiteX5618" fmla="*/ 237090 w 6175063"/>
              <a:gd name="connsiteY5618" fmla="*/ 3074793 h 5486400"/>
              <a:gd name="connsiteX5619" fmla="*/ 234772 w 6175063"/>
              <a:gd name="connsiteY5619" fmla="*/ 3070239 h 5486400"/>
              <a:gd name="connsiteX5620" fmla="*/ 234772 w 6175063"/>
              <a:gd name="connsiteY5620" fmla="*/ 3067961 h 5486400"/>
              <a:gd name="connsiteX5621" fmla="*/ 237669 w 6175063"/>
              <a:gd name="connsiteY5621" fmla="*/ 3063613 h 5486400"/>
              <a:gd name="connsiteX5622" fmla="*/ 240086 w 6175063"/>
              <a:gd name="connsiteY5622" fmla="*/ 3063613 h 5486400"/>
              <a:gd name="connsiteX5623" fmla="*/ 242501 w 6175063"/>
              <a:gd name="connsiteY5623" fmla="*/ 3066029 h 5486400"/>
              <a:gd name="connsiteX5624" fmla="*/ 244916 w 6175063"/>
              <a:gd name="connsiteY5624" fmla="*/ 3068444 h 5486400"/>
              <a:gd name="connsiteX5625" fmla="*/ 242501 w 6175063"/>
              <a:gd name="connsiteY5625" fmla="*/ 3068444 h 5486400"/>
              <a:gd name="connsiteX5626" fmla="*/ 244916 w 6175063"/>
              <a:gd name="connsiteY5626" fmla="*/ 3070860 h 5486400"/>
              <a:gd name="connsiteX5627" fmla="*/ 240086 w 6175063"/>
              <a:gd name="connsiteY5627" fmla="*/ 3068444 h 5486400"/>
              <a:gd name="connsiteX5628" fmla="*/ 237669 w 6175063"/>
              <a:gd name="connsiteY5628" fmla="*/ 3063613 h 5486400"/>
              <a:gd name="connsiteX5629" fmla="*/ 5608907 w 6175063"/>
              <a:gd name="connsiteY5629" fmla="*/ 3052019 h 5486400"/>
              <a:gd name="connsiteX5630" fmla="*/ 5604076 w 6175063"/>
              <a:gd name="connsiteY5630" fmla="*/ 3054193 h 5486400"/>
              <a:gd name="connsiteX5631" fmla="*/ 5608907 w 6175063"/>
              <a:gd name="connsiteY5631" fmla="*/ 3052019 h 5486400"/>
              <a:gd name="connsiteX5632" fmla="*/ 5606975 w 6175063"/>
              <a:gd name="connsiteY5632" fmla="*/ 3046223 h 5486400"/>
              <a:gd name="connsiteX5633" fmla="*/ 5615669 w 6175063"/>
              <a:gd name="connsiteY5633" fmla="*/ 3049121 h 5486400"/>
              <a:gd name="connsiteX5634" fmla="*/ 5606975 w 6175063"/>
              <a:gd name="connsiteY5634" fmla="*/ 3046223 h 5486400"/>
              <a:gd name="connsiteX5635" fmla="*/ 222597 w 6175063"/>
              <a:gd name="connsiteY5635" fmla="*/ 3046223 h 5486400"/>
              <a:gd name="connsiteX5636" fmla="*/ 224916 w 6175063"/>
              <a:gd name="connsiteY5636" fmla="*/ 3048639 h 5486400"/>
              <a:gd name="connsiteX5637" fmla="*/ 227235 w 6175063"/>
              <a:gd name="connsiteY5637" fmla="*/ 3053469 h 5486400"/>
              <a:gd name="connsiteX5638" fmla="*/ 231872 w 6175063"/>
              <a:gd name="connsiteY5638" fmla="*/ 3055885 h 5486400"/>
              <a:gd name="connsiteX5639" fmla="*/ 231872 w 6175063"/>
              <a:gd name="connsiteY5639" fmla="*/ 3060716 h 5486400"/>
              <a:gd name="connsiteX5640" fmla="*/ 224916 w 6175063"/>
              <a:gd name="connsiteY5640" fmla="*/ 3058300 h 5486400"/>
              <a:gd name="connsiteX5641" fmla="*/ 222597 w 6175063"/>
              <a:gd name="connsiteY5641" fmla="*/ 3053469 h 5486400"/>
              <a:gd name="connsiteX5642" fmla="*/ 220278 w 6175063"/>
              <a:gd name="connsiteY5642" fmla="*/ 3048639 h 5486400"/>
              <a:gd name="connsiteX5643" fmla="*/ 222597 w 6175063"/>
              <a:gd name="connsiteY5643" fmla="*/ 3046223 h 5486400"/>
              <a:gd name="connsiteX5644" fmla="*/ 208685 w 6175063"/>
              <a:gd name="connsiteY5644" fmla="*/ 3038977 h 5486400"/>
              <a:gd name="connsiteX5645" fmla="*/ 211100 w 6175063"/>
              <a:gd name="connsiteY5645" fmla="*/ 3038977 h 5486400"/>
              <a:gd name="connsiteX5646" fmla="*/ 215931 w 6175063"/>
              <a:gd name="connsiteY5646" fmla="*/ 3041875 h 5486400"/>
              <a:gd name="connsiteX5647" fmla="*/ 213516 w 6175063"/>
              <a:gd name="connsiteY5647" fmla="*/ 3041875 h 5486400"/>
              <a:gd name="connsiteX5648" fmla="*/ 211100 w 6175063"/>
              <a:gd name="connsiteY5648" fmla="*/ 3044774 h 5486400"/>
              <a:gd name="connsiteX5649" fmla="*/ 208685 w 6175063"/>
              <a:gd name="connsiteY5649" fmla="*/ 3038977 h 5486400"/>
              <a:gd name="connsiteX5650" fmla="*/ 130428 w 6175063"/>
              <a:gd name="connsiteY5650" fmla="*/ 3034630 h 5486400"/>
              <a:gd name="connsiteX5651" fmla="*/ 132844 w 6175063"/>
              <a:gd name="connsiteY5651" fmla="*/ 3034630 h 5486400"/>
              <a:gd name="connsiteX5652" fmla="*/ 137674 w 6175063"/>
              <a:gd name="connsiteY5652" fmla="*/ 3041876 h 5486400"/>
              <a:gd name="connsiteX5653" fmla="*/ 132039 w 6175063"/>
              <a:gd name="connsiteY5653" fmla="*/ 3038119 h 5486400"/>
              <a:gd name="connsiteX5654" fmla="*/ 130428 w 6175063"/>
              <a:gd name="connsiteY5654" fmla="*/ 3036508 h 5486400"/>
              <a:gd name="connsiteX5655" fmla="*/ 5615669 w 6175063"/>
              <a:gd name="connsiteY5655" fmla="*/ 3031731 h 5486400"/>
              <a:gd name="connsiteX5656" fmla="*/ 5615669 w 6175063"/>
              <a:gd name="connsiteY5656" fmla="*/ 3046223 h 5486400"/>
              <a:gd name="connsiteX5657" fmla="*/ 5615669 w 6175063"/>
              <a:gd name="connsiteY5657" fmla="*/ 3031731 h 5486400"/>
              <a:gd name="connsiteX5658" fmla="*/ 5646761 w 6175063"/>
              <a:gd name="connsiteY5658" fmla="*/ 3015790 h 5486400"/>
              <a:gd name="connsiteX5659" fmla="*/ 5656247 w 6175063"/>
              <a:gd name="connsiteY5659" fmla="*/ 3018205 h 5486400"/>
              <a:gd name="connsiteX5660" fmla="*/ 5651505 w 6175063"/>
              <a:gd name="connsiteY5660" fmla="*/ 3027866 h 5486400"/>
              <a:gd name="connsiteX5661" fmla="*/ 5653876 w 6175063"/>
              <a:gd name="connsiteY5661" fmla="*/ 3030282 h 5486400"/>
              <a:gd name="connsiteX5662" fmla="*/ 5651505 w 6175063"/>
              <a:gd name="connsiteY5662" fmla="*/ 3037528 h 5486400"/>
              <a:gd name="connsiteX5663" fmla="*/ 5642019 w 6175063"/>
              <a:gd name="connsiteY5663" fmla="*/ 3037528 h 5486400"/>
              <a:gd name="connsiteX5664" fmla="*/ 5644390 w 6175063"/>
              <a:gd name="connsiteY5664" fmla="*/ 3030282 h 5486400"/>
              <a:gd name="connsiteX5665" fmla="*/ 5637276 w 6175063"/>
              <a:gd name="connsiteY5665" fmla="*/ 3027866 h 5486400"/>
              <a:gd name="connsiteX5666" fmla="*/ 5639647 w 6175063"/>
              <a:gd name="connsiteY5666" fmla="*/ 3023036 h 5486400"/>
              <a:gd name="connsiteX5667" fmla="*/ 5634904 w 6175063"/>
              <a:gd name="connsiteY5667" fmla="*/ 3023036 h 5486400"/>
              <a:gd name="connsiteX5668" fmla="*/ 5630161 w 6175063"/>
              <a:gd name="connsiteY5668" fmla="*/ 3018205 h 5486400"/>
              <a:gd name="connsiteX5669" fmla="*/ 5646761 w 6175063"/>
              <a:gd name="connsiteY5669" fmla="*/ 3025451 h 5486400"/>
              <a:gd name="connsiteX5670" fmla="*/ 5646761 w 6175063"/>
              <a:gd name="connsiteY5670" fmla="*/ 3015790 h 5486400"/>
              <a:gd name="connsiteX5671" fmla="*/ 252092 w 6175063"/>
              <a:gd name="connsiteY5671" fmla="*/ 3004223 h 5486400"/>
              <a:gd name="connsiteX5672" fmla="*/ 253672 w 6175063"/>
              <a:gd name="connsiteY5672" fmla="*/ 3005276 h 5486400"/>
              <a:gd name="connsiteX5673" fmla="*/ 253868 w 6175063"/>
              <a:gd name="connsiteY5673" fmla="*/ 3005703 h 5486400"/>
              <a:gd name="connsiteX5674" fmla="*/ 252092 w 6175063"/>
              <a:gd name="connsiteY5674" fmla="*/ 3004223 h 5486400"/>
              <a:gd name="connsiteX5675" fmla="*/ 250513 w 6175063"/>
              <a:gd name="connsiteY5675" fmla="*/ 3002643 h 5486400"/>
              <a:gd name="connsiteX5676" fmla="*/ 252092 w 6175063"/>
              <a:gd name="connsiteY5676" fmla="*/ 3004223 h 5486400"/>
              <a:gd name="connsiteX5677" fmla="*/ 249724 w 6175063"/>
              <a:gd name="connsiteY5677" fmla="*/ 3004223 h 5486400"/>
              <a:gd name="connsiteX5678" fmla="*/ 249724 w 6175063"/>
              <a:gd name="connsiteY5678" fmla="*/ 3001854 h 5486400"/>
              <a:gd name="connsiteX5679" fmla="*/ 250908 w 6175063"/>
              <a:gd name="connsiteY5679" fmla="*/ 3001854 h 5486400"/>
              <a:gd name="connsiteX5680" fmla="*/ 250513 w 6175063"/>
              <a:gd name="connsiteY5680" fmla="*/ 3002643 h 5486400"/>
              <a:gd name="connsiteX5681" fmla="*/ 231873 w 6175063"/>
              <a:gd name="connsiteY5681" fmla="*/ 2994051 h 5486400"/>
              <a:gd name="connsiteX5682" fmla="*/ 239119 w 6175063"/>
              <a:gd name="connsiteY5682" fmla="*/ 2999848 h 5486400"/>
              <a:gd name="connsiteX5683" fmla="*/ 236704 w 6175063"/>
              <a:gd name="connsiteY5683" fmla="*/ 2999848 h 5486400"/>
              <a:gd name="connsiteX5684" fmla="*/ 231873 w 6175063"/>
              <a:gd name="connsiteY5684" fmla="*/ 2994051 h 5486400"/>
              <a:gd name="connsiteX5685" fmla="*/ 5535964 w 6175063"/>
              <a:gd name="connsiteY5685" fmla="*/ 2992602 h 5486400"/>
              <a:gd name="connsiteX5686" fmla="*/ 5538379 w 6175063"/>
              <a:gd name="connsiteY5686" fmla="*/ 2992602 h 5486400"/>
              <a:gd name="connsiteX5687" fmla="*/ 5543211 w 6175063"/>
              <a:gd name="connsiteY5687" fmla="*/ 2996951 h 5486400"/>
              <a:gd name="connsiteX5688" fmla="*/ 5535964 w 6175063"/>
              <a:gd name="connsiteY5688" fmla="*/ 2992602 h 5486400"/>
              <a:gd name="connsiteX5689" fmla="*/ 230422 w 6175063"/>
              <a:gd name="connsiteY5689" fmla="*/ 2992602 h 5486400"/>
              <a:gd name="connsiteX5690" fmla="*/ 237669 w 6175063"/>
              <a:gd name="connsiteY5690" fmla="*/ 3001298 h 5486400"/>
              <a:gd name="connsiteX5691" fmla="*/ 232838 w 6175063"/>
              <a:gd name="connsiteY5691" fmla="*/ 3005646 h 5486400"/>
              <a:gd name="connsiteX5692" fmla="*/ 230422 w 6175063"/>
              <a:gd name="connsiteY5692" fmla="*/ 3001298 h 5486400"/>
              <a:gd name="connsiteX5693" fmla="*/ 230422 w 6175063"/>
              <a:gd name="connsiteY5693" fmla="*/ 2992602 h 5486400"/>
              <a:gd name="connsiteX5694" fmla="*/ 272450 w 6175063"/>
              <a:gd name="connsiteY5694" fmla="*/ 2981009 h 5486400"/>
              <a:gd name="connsiteX5695" fmla="*/ 277522 w 6175063"/>
              <a:gd name="connsiteY5695" fmla="*/ 2983182 h 5486400"/>
              <a:gd name="connsiteX5696" fmla="*/ 282595 w 6175063"/>
              <a:gd name="connsiteY5696" fmla="*/ 2985356 h 5486400"/>
              <a:gd name="connsiteX5697" fmla="*/ 282595 w 6175063"/>
              <a:gd name="connsiteY5697" fmla="*/ 2987530 h 5486400"/>
              <a:gd name="connsiteX5698" fmla="*/ 280059 w 6175063"/>
              <a:gd name="connsiteY5698" fmla="*/ 2989704 h 5486400"/>
              <a:gd name="connsiteX5699" fmla="*/ 277522 w 6175063"/>
              <a:gd name="connsiteY5699" fmla="*/ 2987530 h 5486400"/>
              <a:gd name="connsiteX5700" fmla="*/ 272450 w 6175063"/>
              <a:gd name="connsiteY5700" fmla="*/ 2983182 h 5486400"/>
              <a:gd name="connsiteX5701" fmla="*/ 272450 w 6175063"/>
              <a:gd name="connsiteY5701" fmla="*/ 2981009 h 5486400"/>
              <a:gd name="connsiteX5702" fmla="*/ 246364 w 6175063"/>
              <a:gd name="connsiteY5702" fmla="*/ 2981009 h 5486400"/>
              <a:gd name="connsiteX5703" fmla="*/ 251002 w 6175063"/>
              <a:gd name="connsiteY5703" fmla="*/ 2983364 h 5486400"/>
              <a:gd name="connsiteX5704" fmla="*/ 251002 w 6175063"/>
              <a:gd name="connsiteY5704" fmla="*/ 2985718 h 5486400"/>
              <a:gd name="connsiteX5705" fmla="*/ 253320 w 6175063"/>
              <a:gd name="connsiteY5705" fmla="*/ 2988074 h 5486400"/>
              <a:gd name="connsiteX5706" fmla="*/ 255639 w 6175063"/>
              <a:gd name="connsiteY5706" fmla="*/ 2990429 h 5486400"/>
              <a:gd name="connsiteX5707" fmla="*/ 255639 w 6175063"/>
              <a:gd name="connsiteY5707" fmla="*/ 2997494 h 5486400"/>
              <a:gd name="connsiteX5708" fmla="*/ 246364 w 6175063"/>
              <a:gd name="connsiteY5708" fmla="*/ 2995138 h 5486400"/>
              <a:gd name="connsiteX5709" fmla="*/ 251002 w 6175063"/>
              <a:gd name="connsiteY5709" fmla="*/ 2990429 h 5486400"/>
              <a:gd name="connsiteX5710" fmla="*/ 246364 w 6175063"/>
              <a:gd name="connsiteY5710" fmla="*/ 2981009 h 5486400"/>
              <a:gd name="connsiteX5711" fmla="*/ 5528899 w 6175063"/>
              <a:gd name="connsiteY5711" fmla="*/ 2977023 h 5486400"/>
              <a:gd name="connsiteX5712" fmla="*/ 5531617 w 6175063"/>
              <a:gd name="connsiteY5712" fmla="*/ 2978110 h 5486400"/>
              <a:gd name="connsiteX5713" fmla="*/ 5524370 w 6175063"/>
              <a:gd name="connsiteY5713" fmla="*/ 2978110 h 5486400"/>
              <a:gd name="connsiteX5714" fmla="*/ 5528899 w 6175063"/>
              <a:gd name="connsiteY5714" fmla="*/ 2977023 h 5486400"/>
              <a:gd name="connsiteX5715" fmla="*/ 342086 w 6175063"/>
              <a:gd name="connsiteY5715" fmla="*/ 2975792 h 5486400"/>
              <a:gd name="connsiteX5716" fmla="*/ 346822 w 6175063"/>
              <a:gd name="connsiteY5716" fmla="*/ 2978161 h 5486400"/>
              <a:gd name="connsiteX5717" fmla="*/ 346822 w 6175063"/>
              <a:gd name="connsiteY5717" fmla="*/ 2980530 h 5486400"/>
              <a:gd name="connsiteX5718" fmla="*/ 342085 w 6175063"/>
              <a:gd name="connsiteY5718" fmla="*/ 2975791 h 5486400"/>
              <a:gd name="connsiteX5719" fmla="*/ 342086 w 6175063"/>
              <a:gd name="connsiteY5719" fmla="*/ 2975792 h 5486400"/>
              <a:gd name="connsiteX5720" fmla="*/ 342085 w 6175063"/>
              <a:gd name="connsiteY5720" fmla="*/ 2975792 h 5486400"/>
              <a:gd name="connsiteX5721" fmla="*/ 252092 w 6175063"/>
              <a:gd name="connsiteY5721" fmla="*/ 2973422 h 5486400"/>
              <a:gd name="connsiteX5722" fmla="*/ 254460 w 6175063"/>
              <a:gd name="connsiteY5722" fmla="*/ 2975792 h 5486400"/>
              <a:gd name="connsiteX5723" fmla="*/ 256829 w 6175063"/>
              <a:gd name="connsiteY5723" fmla="*/ 2978161 h 5486400"/>
              <a:gd name="connsiteX5724" fmla="*/ 256829 w 6175063"/>
              <a:gd name="connsiteY5724" fmla="*/ 2980530 h 5486400"/>
              <a:gd name="connsiteX5725" fmla="*/ 259197 w 6175063"/>
              <a:gd name="connsiteY5725" fmla="*/ 2982899 h 5486400"/>
              <a:gd name="connsiteX5726" fmla="*/ 252092 w 6175063"/>
              <a:gd name="connsiteY5726" fmla="*/ 2978161 h 5486400"/>
              <a:gd name="connsiteX5727" fmla="*/ 249724 w 6175063"/>
              <a:gd name="connsiteY5727" fmla="*/ 2975792 h 5486400"/>
              <a:gd name="connsiteX5728" fmla="*/ 252092 w 6175063"/>
              <a:gd name="connsiteY5728" fmla="*/ 2973422 h 5486400"/>
              <a:gd name="connsiteX5729" fmla="*/ 304194 w 6175063"/>
              <a:gd name="connsiteY5729" fmla="*/ 2971053 h 5486400"/>
              <a:gd name="connsiteX5730" fmla="*/ 306562 w 6175063"/>
              <a:gd name="connsiteY5730" fmla="*/ 2971053 h 5486400"/>
              <a:gd name="connsiteX5731" fmla="*/ 311298 w 6175063"/>
              <a:gd name="connsiteY5731" fmla="*/ 2975792 h 5486400"/>
              <a:gd name="connsiteX5732" fmla="*/ 306562 w 6175063"/>
              <a:gd name="connsiteY5732" fmla="*/ 2973422 h 5486400"/>
              <a:gd name="connsiteX5733" fmla="*/ 304194 w 6175063"/>
              <a:gd name="connsiteY5733" fmla="*/ 2971053 h 5486400"/>
              <a:gd name="connsiteX5734" fmla="*/ 334981 w 6175063"/>
              <a:gd name="connsiteY5734" fmla="*/ 2961576 h 5486400"/>
              <a:gd name="connsiteX5735" fmla="*/ 339718 w 6175063"/>
              <a:gd name="connsiteY5735" fmla="*/ 2963945 h 5486400"/>
              <a:gd name="connsiteX5736" fmla="*/ 342085 w 6175063"/>
              <a:gd name="connsiteY5736" fmla="*/ 2968684 h 5486400"/>
              <a:gd name="connsiteX5737" fmla="*/ 339718 w 6175063"/>
              <a:gd name="connsiteY5737" fmla="*/ 2966314 h 5486400"/>
              <a:gd name="connsiteX5738" fmla="*/ 337349 w 6175063"/>
              <a:gd name="connsiteY5738" fmla="*/ 2963945 h 5486400"/>
              <a:gd name="connsiteX5739" fmla="*/ 334981 w 6175063"/>
              <a:gd name="connsiteY5739" fmla="*/ 2961576 h 5486400"/>
              <a:gd name="connsiteX5740" fmla="*/ 5547351 w 6175063"/>
              <a:gd name="connsiteY5740" fmla="*/ 2959270 h 5486400"/>
              <a:gd name="connsiteX5741" fmla="*/ 5545073 w 6175063"/>
              <a:gd name="connsiteY5741" fmla="*/ 2964013 h 5486400"/>
              <a:gd name="connsiteX5742" fmla="*/ 5551905 w 6175063"/>
              <a:gd name="connsiteY5742" fmla="*/ 2966384 h 5486400"/>
              <a:gd name="connsiteX5743" fmla="*/ 5551905 w 6175063"/>
              <a:gd name="connsiteY5743" fmla="*/ 2975870 h 5486400"/>
              <a:gd name="connsiteX5744" fmla="*/ 5545073 w 6175063"/>
              <a:gd name="connsiteY5744" fmla="*/ 2978242 h 5486400"/>
              <a:gd name="connsiteX5745" fmla="*/ 5545073 w 6175063"/>
              <a:gd name="connsiteY5745" fmla="*/ 2985356 h 5486400"/>
              <a:gd name="connsiteX5746" fmla="*/ 5547351 w 6175063"/>
              <a:gd name="connsiteY5746" fmla="*/ 2959270 h 5486400"/>
              <a:gd name="connsiteX5747" fmla="*/ 399176 w 6175063"/>
              <a:gd name="connsiteY5747" fmla="*/ 2957090 h 5486400"/>
              <a:gd name="connsiteX5748" fmla="*/ 401883 w 6175063"/>
              <a:gd name="connsiteY5748" fmla="*/ 2959799 h 5486400"/>
              <a:gd name="connsiteX5749" fmla="*/ 401292 w 6175063"/>
              <a:gd name="connsiteY5749" fmla="*/ 2959206 h 5486400"/>
              <a:gd name="connsiteX5750" fmla="*/ 281990 w 6175063"/>
              <a:gd name="connsiteY5750" fmla="*/ 2955357 h 5486400"/>
              <a:gd name="connsiteX5751" fmla="*/ 285248 w 6175063"/>
              <a:gd name="connsiteY5751" fmla="*/ 2956837 h 5486400"/>
              <a:gd name="connsiteX5752" fmla="*/ 287616 w 6175063"/>
              <a:gd name="connsiteY5752" fmla="*/ 2959206 h 5486400"/>
              <a:gd name="connsiteX5753" fmla="*/ 281990 w 6175063"/>
              <a:gd name="connsiteY5753" fmla="*/ 2955357 h 5486400"/>
              <a:gd name="connsiteX5754" fmla="*/ 287667 w 6175063"/>
              <a:gd name="connsiteY5754" fmla="*/ 2952206 h 5486400"/>
              <a:gd name="connsiteX5755" fmla="*/ 287961 w 6175063"/>
              <a:gd name="connsiteY5755" fmla="*/ 2952500 h 5486400"/>
              <a:gd name="connsiteX5756" fmla="*/ 287980 w 6175063"/>
              <a:gd name="connsiteY5756" fmla="*/ 2952519 h 5486400"/>
              <a:gd name="connsiteX5757" fmla="*/ 325508 w 6175063"/>
              <a:gd name="connsiteY5757" fmla="*/ 2952099 h 5486400"/>
              <a:gd name="connsiteX5758" fmla="*/ 327876 w 6175063"/>
              <a:gd name="connsiteY5758" fmla="*/ 2952099 h 5486400"/>
              <a:gd name="connsiteX5759" fmla="*/ 327876 w 6175063"/>
              <a:gd name="connsiteY5759" fmla="*/ 2954468 h 5486400"/>
              <a:gd name="connsiteX5760" fmla="*/ 5511811 w 6175063"/>
              <a:gd name="connsiteY5760" fmla="*/ 2952025 h 5486400"/>
              <a:gd name="connsiteX5761" fmla="*/ 5514226 w 6175063"/>
              <a:gd name="connsiteY5761" fmla="*/ 2956856 h 5486400"/>
              <a:gd name="connsiteX5762" fmla="*/ 5506979 w 6175063"/>
              <a:gd name="connsiteY5762" fmla="*/ 2956856 h 5486400"/>
              <a:gd name="connsiteX5763" fmla="*/ 5511811 w 6175063"/>
              <a:gd name="connsiteY5763" fmla="*/ 2952025 h 5486400"/>
              <a:gd name="connsiteX5764" fmla="*/ 320274 w 6175063"/>
              <a:gd name="connsiteY5764" fmla="*/ 2952025 h 5486400"/>
              <a:gd name="connsiteX5765" fmla="*/ 324622 w 6175063"/>
              <a:gd name="connsiteY5765" fmla="*/ 2956373 h 5486400"/>
              <a:gd name="connsiteX5766" fmla="*/ 322448 w 6175063"/>
              <a:gd name="connsiteY5766" fmla="*/ 2956373 h 5486400"/>
              <a:gd name="connsiteX5767" fmla="*/ 320274 w 6175063"/>
              <a:gd name="connsiteY5767" fmla="*/ 2954198 h 5486400"/>
              <a:gd name="connsiteX5768" fmla="*/ 320274 w 6175063"/>
              <a:gd name="connsiteY5768" fmla="*/ 2952025 h 5486400"/>
              <a:gd name="connsiteX5769" fmla="*/ 216221 w 6175063"/>
              <a:gd name="connsiteY5769" fmla="*/ 2952025 h 5486400"/>
              <a:gd name="connsiteX5770" fmla="*/ 218831 w 6175063"/>
              <a:gd name="connsiteY5770" fmla="*/ 2958981 h 5486400"/>
              <a:gd name="connsiteX5771" fmla="*/ 216221 w 6175063"/>
              <a:gd name="connsiteY5771" fmla="*/ 2961300 h 5486400"/>
              <a:gd name="connsiteX5772" fmla="*/ 213613 w 6175063"/>
              <a:gd name="connsiteY5772" fmla="*/ 2961300 h 5486400"/>
              <a:gd name="connsiteX5773" fmla="*/ 205787 w 6175063"/>
              <a:gd name="connsiteY5773" fmla="*/ 2954343 h 5486400"/>
              <a:gd name="connsiteX5774" fmla="*/ 211004 w 6175063"/>
              <a:gd name="connsiteY5774" fmla="*/ 2954343 h 5486400"/>
              <a:gd name="connsiteX5775" fmla="*/ 216221 w 6175063"/>
              <a:gd name="connsiteY5775" fmla="*/ 2952025 h 5486400"/>
              <a:gd name="connsiteX5776" fmla="*/ 311096 w 6175063"/>
              <a:gd name="connsiteY5776" fmla="*/ 2949707 h 5486400"/>
              <a:gd name="connsiteX5777" fmla="*/ 313511 w 6175063"/>
              <a:gd name="connsiteY5777" fmla="*/ 2952315 h 5486400"/>
              <a:gd name="connsiteX5778" fmla="*/ 311096 w 6175063"/>
              <a:gd name="connsiteY5778" fmla="*/ 2949707 h 5486400"/>
              <a:gd name="connsiteX5779" fmla="*/ 229940 w 6175063"/>
              <a:gd name="connsiteY5779" fmla="*/ 2947677 h 5486400"/>
              <a:gd name="connsiteX5780" fmla="*/ 234772 w 6175063"/>
              <a:gd name="connsiteY5780" fmla="*/ 2949850 h 5486400"/>
              <a:gd name="connsiteX5781" fmla="*/ 234772 w 6175063"/>
              <a:gd name="connsiteY5781" fmla="*/ 2954198 h 5486400"/>
              <a:gd name="connsiteX5782" fmla="*/ 232357 w 6175063"/>
              <a:gd name="connsiteY5782" fmla="*/ 2956372 h 5486400"/>
              <a:gd name="connsiteX5783" fmla="*/ 229940 w 6175063"/>
              <a:gd name="connsiteY5783" fmla="*/ 2952024 h 5486400"/>
              <a:gd name="connsiteX5784" fmla="*/ 227525 w 6175063"/>
              <a:gd name="connsiteY5784" fmla="*/ 2949850 h 5486400"/>
              <a:gd name="connsiteX5785" fmla="*/ 229940 w 6175063"/>
              <a:gd name="connsiteY5785" fmla="*/ 2947677 h 5486400"/>
              <a:gd name="connsiteX5786" fmla="*/ 278247 w 6175063"/>
              <a:gd name="connsiteY5786" fmla="*/ 2945141 h 5486400"/>
              <a:gd name="connsiteX5787" fmla="*/ 280602 w 6175063"/>
              <a:gd name="connsiteY5787" fmla="*/ 2945141 h 5486400"/>
              <a:gd name="connsiteX5788" fmla="*/ 282956 w 6175063"/>
              <a:gd name="connsiteY5788" fmla="*/ 2947496 h 5486400"/>
              <a:gd name="connsiteX5789" fmla="*/ 285312 w 6175063"/>
              <a:gd name="connsiteY5789" fmla="*/ 2947496 h 5486400"/>
              <a:gd name="connsiteX5790" fmla="*/ 290022 w 6175063"/>
              <a:gd name="connsiteY5790" fmla="*/ 2949851 h 5486400"/>
              <a:gd name="connsiteX5791" fmla="*/ 292377 w 6175063"/>
              <a:gd name="connsiteY5791" fmla="*/ 2954561 h 5486400"/>
              <a:gd name="connsiteX5792" fmla="*/ 297087 w 6175063"/>
              <a:gd name="connsiteY5792" fmla="*/ 2959271 h 5486400"/>
              <a:gd name="connsiteX5793" fmla="*/ 294732 w 6175063"/>
              <a:gd name="connsiteY5793" fmla="*/ 2959271 h 5486400"/>
              <a:gd name="connsiteX5794" fmla="*/ 290022 w 6175063"/>
              <a:gd name="connsiteY5794" fmla="*/ 2954561 h 5486400"/>
              <a:gd name="connsiteX5795" fmla="*/ 287667 w 6175063"/>
              <a:gd name="connsiteY5795" fmla="*/ 2954561 h 5486400"/>
              <a:gd name="connsiteX5796" fmla="*/ 285312 w 6175063"/>
              <a:gd name="connsiteY5796" fmla="*/ 2952206 h 5486400"/>
              <a:gd name="connsiteX5797" fmla="*/ 280602 w 6175063"/>
              <a:gd name="connsiteY5797" fmla="*/ 2947496 h 5486400"/>
              <a:gd name="connsiteX5798" fmla="*/ 278247 w 6175063"/>
              <a:gd name="connsiteY5798" fmla="*/ 2945141 h 5486400"/>
              <a:gd name="connsiteX5799" fmla="*/ 305299 w 6175063"/>
              <a:gd name="connsiteY5799" fmla="*/ 2945011 h 5486400"/>
              <a:gd name="connsiteX5800" fmla="*/ 311096 w 6175063"/>
              <a:gd name="connsiteY5800" fmla="*/ 2949707 h 5486400"/>
              <a:gd name="connsiteX5801" fmla="*/ 306339 w 6175063"/>
              <a:gd name="connsiteY5801" fmla="*/ 2947138 h 5486400"/>
              <a:gd name="connsiteX5802" fmla="*/ 306236 w 6175063"/>
              <a:gd name="connsiteY5802" fmla="*/ 2947035 h 5486400"/>
              <a:gd name="connsiteX5803" fmla="*/ 220278 w 6175063"/>
              <a:gd name="connsiteY5803" fmla="*/ 2944778 h 5486400"/>
              <a:gd name="connsiteX5804" fmla="*/ 225350 w 6175063"/>
              <a:gd name="connsiteY5804" fmla="*/ 2949416 h 5486400"/>
              <a:gd name="connsiteX5805" fmla="*/ 230424 w 6175063"/>
              <a:gd name="connsiteY5805" fmla="*/ 2956372 h 5486400"/>
              <a:gd name="connsiteX5806" fmla="*/ 225350 w 6175063"/>
              <a:gd name="connsiteY5806" fmla="*/ 2954053 h 5486400"/>
              <a:gd name="connsiteX5807" fmla="*/ 222815 w 6175063"/>
              <a:gd name="connsiteY5807" fmla="*/ 2949416 h 5486400"/>
              <a:gd name="connsiteX5808" fmla="*/ 220278 w 6175063"/>
              <a:gd name="connsiteY5808" fmla="*/ 2947097 h 5486400"/>
              <a:gd name="connsiteX5809" fmla="*/ 220278 w 6175063"/>
              <a:gd name="connsiteY5809" fmla="*/ 2944778 h 5486400"/>
              <a:gd name="connsiteX5810" fmla="*/ 275832 w 6175063"/>
              <a:gd name="connsiteY5810" fmla="*/ 2944296 h 5486400"/>
              <a:gd name="connsiteX5811" fmla="*/ 278247 w 6175063"/>
              <a:gd name="connsiteY5811" fmla="*/ 2946711 h 5486400"/>
              <a:gd name="connsiteX5812" fmla="*/ 278247 w 6175063"/>
              <a:gd name="connsiteY5812" fmla="*/ 2949126 h 5486400"/>
              <a:gd name="connsiteX5813" fmla="*/ 282956 w 6175063"/>
              <a:gd name="connsiteY5813" fmla="*/ 2941903 h 5486400"/>
              <a:gd name="connsiteX5814" fmla="*/ 285312 w 6175063"/>
              <a:gd name="connsiteY5814" fmla="*/ 2942786 h 5486400"/>
              <a:gd name="connsiteX5815" fmla="*/ 287667 w 6175063"/>
              <a:gd name="connsiteY5815" fmla="*/ 2945141 h 5486400"/>
              <a:gd name="connsiteX5816" fmla="*/ 285312 w 6175063"/>
              <a:gd name="connsiteY5816" fmla="*/ 2947496 h 5486400"/>
              <a:gd name="connsiteX5817" fmla="*/ 280602 w 6175063"/>
              <a:gd name="connsiteY5817" fmla="*/ 2942786 h 5486400"/>
              <a:gd name="connsiteX5818" fmla="*/ 282956 w 6175063"/>
              <a:gd name="connsiteY5818" fmla="*/ 2941903 h 5486400"/>
              <a:gd name="connsiteX5819" fmla="*/ 305782 w 6175063"/>
              <a:gd name="connsiteY5819" fmla="*/ 2941881 h 5486400"/>
              <a:gd name="connsiteX5820" fmla="*/ 308681 w 6175063"/>
              <a:gd name="connsiteY5820" fmla="*/ 2941881 h 5486400"/>
              <a:gd name="connsiteX5821" fmla="*/ 308681 w 6175063"/>
              <a:gd name="connsiteY5821" fmla="*/ 2944779 h 5486400"/>
              <a:gd name="connsiteX5822" fmla="*/ 305782 w 6175063"/>
              <a:gd name="connsiteY5822" fmla="*/ 2941881 h 5486400"/>
              <a:gd name="connsiteX5823" fmla="*/ 301434 w 6175063"/>
              <a:gd name="connsiteY5823" fmla="*/ 2941881 h 5486400"/>
              <a:gd name="connsiteX5824" fmla="*/ 303849 w 6175063"/>
              <a:gd name="connsiteY5824" fmla="*/ 2941881 h 5486400"/>
              <a:gd name="connsiteX5825" fmla="*/ 305299 w 6175063"/>
              <a:gd name="connsiteY5825" fmla="*/ 2945011 h 5486400"/>
              <a:gd name="connsiteX5826" fmla="*/ 387082 w 6175063"/>
              <a:gd name="connsiteY5826" fmla="*/ 2940253 h 5486400"/>
              <a:gd name="connsiteX5827" fmla="*/ 389450 w 6175063"/>
              <a:gd name="connsiteY5827" fmla="*/ 2942622 h 5486400"/>
              <a:gd name="connsiteX5828" fmla="*/ 396555 w 6175063"/>
              <a:gd name="connsiteY5828" fmla="*/ 2949730 h 5486400"/>
              <a:gd name="connsiteX5829" fmla="*/ 398923 w 6175063"/>
              <a:gd name="connsiteY5829" fmla="*/ 2949730 h 5486400"/>
              <a:gd name="connsiteX5830" fmla="*/ 401292 w 6175063"/>
              <a:gd name="connsiteY5830" fmla="*/ 2952099 h 5486400"/>
              <a:gd name="connsiteX5831" fmla="*/ 396555 w 6175063"/>
              <a:gd name="connsiteY5831" fmla="*/ 2947360 h 5486400"/>
              <a:gd name="connsiteX5832" fmla="*/ 394186 w 6175063"/>
              <a:gd name="connsiteY5832" fmla="*/ 2944991 h 5486400"/>
              <a:gd name="connsiteX5833" fmla="*/ 266170 w 6175063"/>
              <a:gd name="connsiteY5833" fmla="*/ 2934634 h 5486400"/>
              <a:gd name="connsiteX5834" fmla="*/ 271000 w 6175063"/>
              <a:gd name="connsiteY5834" fmla="*/ 2939465 h 5486400"/>
              <a:gd name="connsiteX5835" fmla="*/ 275832 w 6175063"/>
              <a:gd name="connsiteY5835" fmla="*/ 2944295 h 5486400"/>
              <a:gd name="connsiteX5836" fmla="*/ 268586 w 6175063"/>
              <a:gd name="connsiteY5836" fmla="*/ 2939465 h 5486400"/>
              <a:gd name="connsiteX5837" fmla="*/ 266170 w 6175063"/>
              <a:gd name="connsiteY5837" fmla="*/ 2937050 h 5486400"/>
              <a:gd name="connsiteX5838" fmla="*/ 266170 w 6175063"/>
              <a:gd name="connsiteY5838" fmla="*/ 2934634 h 5486400"/>
              <a:gd name="connsiteX5839" fmla="*/ 293705 w 6175063"/>
              <a:gd name="connsiteY5839" fmla="*/ 2928837 h 5486400"/>
              <a:gd name="connsiteX5840" fmla="*/ 298537 w 6175063"/>
              <a:gd name="connsiteY5840" fmla="*/ 2932702 h 5486400"/>
              <a:gd name="connsiteX5841" fmla="*/ 296122 w 6175063"/>
              <a:gd name="connsiteY5841" fmla="*/ 2934634 h 5486400"/>
              <a:gd name="connsiteX5842" fmla="*/ 296122 w 6175063"/>
              <a:gd name="connsiteY5842" fmla="*/ 2932702 h 5486400"/>
              <a:gd name="connsiteX5843" fmla="*/ 293705 w 6175063"/>
              <a:gd name="connsiteY5843" fmla="*/ 2928837 h 5486400"/>
              <a:gd name="connsiteX5844" fmla="*/ 377609 w 6175063"/>
              <a:gd name="connsiteY5844" fmla="*/ 2926037 h 5486400"/>
              <a:gd name="connsiteX5845" fmla="*/ 381161 w 6175063"/>
              <a:gd name="connsiteY5845" fmla="*/ 2929591 h 5486400"/>
              <a:gd name="connsiteX5846" fmla="*/ 379977 w 6175063"/>
              <a:gd name="connsiteY5846" fmla="*/ 2928407 h 5486400"/>
              <a:gd name="connsiteX5847" fmla="*/ 377609 w 6175063"/>
              <a:gd name="connsiteY5847" fmla="*/ 2926037 h 5486400"/>
              <a:gd name="connsiteX5848" fmla="*/ 291290 w 6175063"/>
              <a:gd name="connsiteY5848" fmla="*/ 2921592 h 5486400"/>
              <a:gd name="connsiteX5849" fmla="*/ 293925 w 6175063"/>
              <a:gd name="connsiteY5849" fmla="*/ 2925544 h 5486400"/>
              <a:gd name="connsiteX5850" fmla="*/ 295215 w 6175063"/>
              <a:gd name="connsiteY5850" fmla="*/ 2926060 h 5486400"/>
              <a:gd name="connsiteX5851" fmla="*/ 298537 w 6175063"/>
              <a:gd name="connsiteY5851" fmla="*/ 2930287 h 5486400"/>
              <a:gd name="connsiteX5852" fmla="*/ 293705 w 6175063"/>
              <a:gd name="connsiteY5852" fmla="*/ 2927872 h 5486400"/>
              <a:gd name="connsiteX5853" fmla="*/ 291893 w 6175063"/>
              <a:gd name="connsiteY5853" fmla="*/ 2924852 h 5486400"/>
              <a:gd name="connsiteX5854" fmla="*/ 293413 w 6175063"/>
              <a:gd name="connsiteY5854" fmla="*/ 2925358 h 5486400"/>
              <a:gd name="connsiteX5855" fmla="*/ 291290 w 6175063"/>
              <a:gd name="connsiteY5855" fmla="*/ 2923765 h 5486400"/>
              <a:gd name="connsiteX5856" fmla="*/ 291290 w 6175063"/>
              <a:gd name="connsiteY5856" fmla="*/ 2921592 h 5486400"/>
              <a:gd name="connsiteX5857" fmla="*/ 249263 w 6175063"/>
              <a:gd name="connsiteY5857" fmla="*/ 2921592 h 5486400"/>
              <a:gd name="connsiteX5858" fmla="*/ 256509 w 6175063"/>
              <a:gd name="connsiteY5858" fmla="*/ 2926423 h 5486400"/>
              <a:gd name="connsiteX5859" fmla="*/ 254094 w 6175063"/>
              <a:gd name="connsiteY5859" fmla="*/ 2926423 h 5486400"/>
              <a:gd name="connsiteX5860" fmla="*/ 249263 w 6175063"/>
              <a:gd name="connsiteY5860" fmla="*/ 2924007 h 5486400"/>
              <a:gd name="connsiteX5861" fmla="*/ 249263 w 6175063"/>
              <a:gd name="connsiteY5861" fmla="*/ 2921592 h 5486400"/>
              <a:gd name="connsiteX5862" fmla="*/ 286942 w 6175063"/>
              <a:gd name="connsiteY5862" fmla="*/ 2918693 h 5486400"/>
              <a:gd name="connsiteX5863" fmla="*/ 289840 w 6175063"/>
              <a:gd name="connsiteY5863" fmla="*/ 2918693 h 5486400"/>
              <a:gd name="connsiteX5864" fmla="*/ 289840 w 6175063"/>
              <a:gd name="connsiteY5864" fmla="*/ 2921592 h 5486400"/>
              <a:gd name="connsiteX5865" fmla="*/ 286942 w 6175063"/>
              <a:gd name="connsiteY5865" fmla="*/ 2918693 h 5486400"/>
              <a:gd name="connsiteX5866" fmla="*/ 372872 w 6175063"/>
              <a:gd name="connsiteY5866" fmla="*/ 2916560 h 5486400"/>
              <a:gd name="connsiteX5867" fmla="*/ 375240 w 6175063"/>
              <a:gd name="connsiteY5867" fmla="*/ 2918929 h 5486400"/>
              <a:gd name="connsiteX5868" fmla="*/ 382345 w 6175063"/>
              <a:gd name="connsiteY5868" fmla="*/ 2923668 h 5486400"/>
              <a:gd name="connsiteX5869" fmla="*/ 379977 w 6175063"/>
              <a:gd name="connsiteY5869" fmla="*/ 2923668 h 5486400"/>
              <a:gd name="connsiteX5870" fmla="*/ 377609 w 6175063"/>
              <a:gd name="connsiteY5870" fmla="*/ 2926037 h 5486400"/>
              <a:gd name="connsiteX5871" fmla="*/ 375240 w 6175063"/>
              <a:gd name="connsiteY5871" fmla="*/ 2923668 h 5486400"/>
              <a:gd name="connsiteX5872" fmla="*/ 372872 w 6175063"/>
              <a:gd name="connsiteY5872" fmla="*/ 2921298 h 5486400"/>
              <a:gd name="connsiteX5873" fmla="*/ 372872 w 6175063"/>
              <a:gd name="connsiteY5873" fmla="*/ 2916560 h 5486400"/>
              <a:gd name="connsiteX5874" fmla="*/ 5517123 w 6175063"/>
              <a:gd name="connsiteY5874" fmla="*/ 2914345 h 5486400"/>
              <a:gd name="connsiteX5875" fmla="*/ 5521472 w 6175063"/>
              <a:gd name="connsiteY5875" fmla="*/ 2919176 h 5486400"/>
              <a:gd name="connsiteX5876" fmla="*/ 5517123 w 6175063"/>
              <a:gd name="connsiteY5876" fmla="*/ 2921592 h 5486400"/>
              <a:gd name="connsiteX5877" fmla="*/ 5517123 w 6175063"/>
              <a:gd name="connsiteY5877" fmla="*/ 2914345 h 5486400"/>
              <a:gd name="connsiteX5878" fmla="*/ 5647552 w 6175063"/>
              <a:gd name="connsiteY5878" fmla="*/ 2913983 h 5486400"/>
              <a:gd name="connsiteX5879" fmla="*/ 5659146 w 6175063"/>
              <a:gd name="connsiteY5879" fmla="*/ 2919056 h 5486400"/>
              <a:gd name="connsiteX5880" fmla="*/ 5647552 w 6175063"/>
              <a:gd name="connsiteY5880" fmla="*/ 2913983 h 5486400"/>
              <a:gd name="connsiteX5881" fmla="*/ 5505439 w 6175063"/>
              <a:gd name="connsiteY5881" fmla="*/ 2913077 h 5486400"/>
              <a:gd name="connsiteX5882" fmla="*/ 5507342 w 6175063"/>
              <a:gd name="connsiteY5882" fmla="*/ 2915795 h 5486400"/>
              <a:gd name="connsiteX5883" fmla="*/ 5499733 w 6175063"/>
              <a:gd name="connsiteY5883" fmla="*/ 2913621 h 5486400"/>
              <a:gd name="connsiteX5884" fmla="*/ 5505439 w 6175063"/>
              <a:gd name="connsiteY5884" fmla="*/ 2913077 h 5486400"/>
              <a:gd name="connsiteX5885" fmla="*/ 5483621 w 6175063"/>
              <a:gd name="connsiteY5885" fmla="*/ 2911447 h 5486400"/>
              <a:gd name="connsiteX5886" fmla="*/ 5490783 w 6175063"/>
              <a:gd name="connsiteY5886" fmla="*/ 2913802 h 5486400"/>
              <a:gd name="connsiteX5887" fmla="*/ 5488396 w 6175063"/>
              <a:gd name="connsiteY5887" fmla="*/ 2916157 h 5486400"/>
              <a:gd name="connsiteX5888" fmla="*/ 5502717 w 6175063"/>
              <a:gd name="connsiteY5888" fmla="*/ 2918512 h 5486400"/>
              <a:gd name="connsiteX5889" fmla="*/ 5502717 w 6175063"/>
              <a:gd name="connsiteY5889" fmla="*/ 2937351 h 5486400"/>
              <a:gd name="connsiteX5890" fmla="*/ 5509878 w 6175063"/>
              <a:gd name="connsiteY5890" fmla="*/ 2939706 h 5486400"/>
              <a:gd name="connsiteX5891" fmla="*/ 5500331 w 6175063"/>
              <a:gd name="connsiteY5891" fmla="*/ 2949126 h 5486400"/>
              <a:gd name="connsiteX5892" fmla="*/ 5471687 w 6175063"/>
              <a:gd name="connsiteY5892" fmla="*/ 2925577 h 5486400"/>
              <a:gd name="connsiteX5893" fmla="*/ 5469301 w 6175063"/>
              <a:gd name="connsiteY5893" fmla="*/ 2913802 h 5486400"/>
              <a:gd name="connsiteX5894" fmla="*/ 5483621 w 6175063"/>
              <a:gd name="connsiteY5894" fmla="*/ 2911447 h 5486400"/>
              <a:gd name="connsiteX5895" fmla="*/ 242017 w 6175063"/>
              <a:gd name="connsiteY5895" fmla="*/ 2911157 h 5486400"/>
              <a:gd name="connsiteX5896" fmla="*/ 244433 w 6175063"/>
              <a:gd name="connsiteY5896" fmla="*/ 2911157 h 5486400"/>
              <a:gd name="connsiteX5897" fmla="*/ 246848 w 6175063"/>
              <a:gd name="connsiteY5897" fmla="*/ 2911157 h 5486400"/>
              <a:gd name="connsiteX5898" fmla="*/ 249263 w 6175063"/>
              <a:gd name="connsiteY5898" fmla="*/ 2911157 h 5486400"/>
              <a:gd name="connsiteX5899" fmla="*/ 251678 w 6175063"/>
              <a:gd name="connsiteY5899" fmla="*/ 2911157 h 5486400"/>
              <a:gd name="connsiteX5900" fmla="*/ 254094 w 6175063"/>
              <a:gd name="connsiteY5900" fmla="*/ 2913766 h 5486400"/>
              <a:gd name="connsiteX5901" fmla="*/ 256509 w 6175063"/>
              <a:gd name="connsiteY5901" fmla="*/ 2921592 h 5486400"/>
              <a:gd name="connsiteX5902" fmla="*/ 251678 w 6175063"/>
              <a:gd name="connsiteY5902" fmla="*/ 2916375 h 5486400"/>
              <a:gd name="connsiteX5903" fmla="*/ 249263 w 6175063"/>
              <a:gd name="connsiteY5903" fmla="*/ 2916375 h 5486400"/>
              <a:gd name="connsiteX5904" fmla="*/ 246848 w 6175063"/>
              <a:gd name="connsiteY5904" fmla="*/ 2916375 h 5486400"/>
              <a:gd name="connsiteX5905" fmla="*/ 242017 w 6175063"/>
              <a:gd name="connsiteY5905" fmla="*/ 2913766 h 5486400"/>
              <a:gd name="connsiteX5906" fmla="*/ 5460605 w 6175063"/>
              <a:gd name="connsiteY5906" fmla="*/ 2909272 h 5486400"/>
              <a:gd name="connsiteX5907" fmla="*/ 5464953 w 6175063"/>
              <a:gd name="connsiteY5907" fmla="*/ 2909272 h 5486400"/>
              <a:gd name="connsiteX5908" fmla="*/ 5469301 w 6175063"/>
              <a:gd name="connsiteY5908" fmla="*/ 2911447 h 5486400"/>
              <a:gd name="connsiteX5909" fmla="*/ 5460605 w 6175063"/>
              <a:gd name="connsiteY5909" fmla="*/ 2909272 h 5486400"/>
              <a:gd name="connsiteX5910" fmla="*/ 5643567 w 6175063"/>
              <a:gd name="connsiteY5910" fmla="*/ 2900668 h 5486400"/>
              <a:gd name="connsiteX5911" fmla="*/ 5640307 w 6175063"/>
              <a:gd name="connsiteY5911" fmla="*/ 2904200 h 5486400"/>
              <a:gd name="connsiteX5912" fmla="*/ 5640307 w 6175063"/>
              <a:gd name="connsiteY5912" fmla="*/ 2902027 h 5486400"/>
              <a:gd name="connsiteX5913" fmla="*/ 5643567 w 6175063"/>
              <a:gd name="connsiteY5913" fmla="*/ 2900668 h 5486400"/>
              <a:gd name="connsiteX5914" fmla="*/ 5420027 w 6175063"/>
              <a:gd name="connsiteY5914" fmla="*/ 2899853 h 5486400"/>
              <a:gd name="connsiteX5915" fmla="*/ 5427092 w 6175063"/>
              <a:gd name="connsiteY5915" fmla="*/ 2902131 h 5486400"/>
              <a:gd name="connsiteX5916" fmla="*/ 5438867 w 6175063"/>
              <a:gd name="connsiteY5916" fmla="*/ 2908963 h 5486400"/>
              <a:gd name="connsiteX5917" fmla="*/ 5434157 w 6175063"/>
              <a:gd name="connsiteY5917" fmla="*/ 2911240 h 5486400"/>
              <a:gd name="connsiteX5918" fmla="*/ 5427092 w 6175063"/>
              <a:gd name="connsiteY5918" fmla="*/ 2915795 h 5486400"/>
              <a:gd name="connsiteX5919" fmla="*/ 5420027 w 6175063"/>
              <a:gd name="connsiteY5919" fmla="*/ 2904408 h 5486400"/>
              <a:gd name="connsiteX5920" fmla="*/ 5420027 w 6175063"/>
              <a:gd name="connsiteY5920" fmla="*/ 2899853 h 5486400"/>
              <a:gd name="connsiteX5921" fmla="*/ 5554441 w 6175063"/>
              <a:gd name="connsiteY5921" fmla="*/ 2888260 h 5486400"/>
              <a:gd name="connsiteX5922" fmla="*/ 5556977 w 6175063"/>
              <a:gd name="connsiteY5922" fmla="*/ 2888260 h 5486400"/>
              <a:gd name="connsiteX5923" fmla="*/ 5562049 w 6175063"/>
              <a:gd name="connsiteY5923" fmla="*/ 2890433 h 5486400"/>
              <a:gd name="connsiteX5924" fmla="*/ 5562049 w 6175063"/>
              <a:gd name="connsiteY5924" fmla="*/ 2896955 h 5486400"/>
              <a:gd name="connsiteX5925" fmla="*/ 5554441 w 6175063"/>
              <a:gd name="connsiteY5925" fmla="*/ 2888260 h 5486400"/>
              <a:gd name="connsiteX5926" fmla="*/ 5516399 w 6175063"/>
              <a:gd name="connsiteY5926" fmla="*/ 2886871 h 5486400"/>
              <a:gd name="connsiteX5927" fmla="*/ 5518573 w 6175063"/>
              <a:gd name="connsiteY5927" fmla="*/ 2887777 h 5486400"/>
              <a:gd name="connsiteX5928" fmla="*/ 5514225 w 6175063"/>
              <a:gd name="connsiteY5928" fmla="*/ 2887777 h 5486400"/>
              <a:gd name="connsiteX5929" fmla="*/ 5516399 w 6175063"/>
              <a:gd name="connsiteY5929" fmla="*/ 2886871 h 5486400"/>
              <a:gd name="connsiteX5930" fmla="*/ 301073 w 6175063"/>
              <a:gd name="connsiteY5930" fmla="*/ 2885361 h 5486400"/>
              <a:gd name="connsiteX5931" fmla="*/ 306145 w 6175063"/>
              <a:gd name="connsiteY5931" fmla="*/ 2887897 h 5486400"/>
              <a:gd name="connsiteX5932" fmla="*/ 306145 w 6175063"/>
              <a:gd name="connsiteY5932" fmla="*/ 2890433 h 5486400"/>
              <a:gd name="connsiteX5933" fmla="*/ 303609 w 6175063"/>
              <a:gd name="connsiteY5933" fmla="*/ 2890433 h 5486400"/>
              <a:gd name="connsiteX5934" fmla="*/ 301073 w 6175063"/>
              <a:gd name="connsiteY5934" fmla="*/ 2885361 h 5486400"/>
              <a:gd name="connsiteX5935" fmla="*/ 296506 w 6175063"/>
              <a:gd name="connsiteY5935" fmla="*/ 2870869 h 5486400"/>
              <a:gd name="connsiteX5936" fmla="*/ 301724 w 6175063"/>
              <a:gd name="connsiteY5936" fmla="*/ 2880530 h 5486400"/>
              <a:gd name="connsiteX5937" fmla="*/ 304332 w 6175063"/>
              <a:gd name="connsiteY5937" fmla="*/ 2885361 h 5486400"/>
              <a:gd name="connsiteX5938" fmla="*/ 293897 w 6175063"/>
              <a:gd name="connsiteY5938" fmla="*/ 2878115 h 5486400"/>
              <a:gd name="connsiteX5939" fmla="*/ 291290 w 6175063"/>
              <a:gd name="connsiteY5939" fmla="*/ 2878115 h 5486400"/>
              <a:gd name="connsiteX5940" fmla="*/ 296506 w 6175063"/>
              <a:gd name="connsiteY5940" fmla="*/ 2870869 h 5486400"/>
              <a:gd name="connsiteX5941" fmla="*/ 351010 w 6175063"/>
              <a:gd name="connsiteY5941" fmla="*/ 2868356 h 5486400"/>
              <a:gd name="connsiteX5942" fmla="*/ 353122 w 6175063"/>
              <a:gd name="connsiteY5942" fmla="*/ 2869239 h 5486400"/>
              <a:gd name="connsiteX5943" fmla="*/ 350707 w 6175063"/>
              <a:gd name="connsiteY5943" fmla="*/ 2869239 h 5486400"/>
              <a:gd name="connsiteX5944" fmla="*/ 351010 w 6175063"/>
              <a:gd name="connsiteY5944" fmla="*/ 2868356 h 5486400"/>
              <a:gd name="connsiteX5945" fmla="*/ 355538 w 6175063"/>
              <a:gd name="connsiteY5945" fmla="*/ 2862174 h 5486400"/>
              <a:gd name="connsiteX5946" fmla="*/ 362784 w 6175063"/>
              <a:gd name="connsiteY5946" fmla="*/ 2864529 h 5486400"/>
              <a:gd name="connsiteX5947" fmla="*/ 370031 w 6175063"/>
              <a:gd name="connsiteY5947" fmla="*/ 2871594 h 5486400"/>
              <a:gd name="connsiteX5948" fmla="*/ 370031 w 6175063"/>
              <a:gd name="connsiteY5948" fmla="*/ 2873949 h 5486400"/>
              <a:gd name="connsiteX5949" fmla="*/ 365199 w 6175063"/>
              <a:gd name="connsiteY5949" fmla="*/ 2869239 h 5486400"/>
              <a:gd name="connsiteX5950" fmla="*/ 362784 w 6175063"/>
              <a:gd name="connsiteY5950" fmla="*/ 2869239 h 5486400"/>
              <a:gd name="connsiteX5951" fmla="*/ 360368 w 6175063"/>
              <a:gd name="connsiteY5951" fmla="*/ 2869239 h 5486400"/>
              <a:gd name="connsiteX5952" fmla="*/ 355538 w 6175063"/>
              <a:gd name="connsiteY5952" fmla="*/ 2864529 h 5486400"/>
              <a:gd name="connsiteX5953" fmla="*/ 355538 w 6175063"/>
              <a:gd name="connsiteY5953" fmla="*/ 2869239 h 5486400"/>
              <a:gd name="connsiteX5954" fmla="*/ 360368 w 6175063"/>
              <a:gd name="connsiteY5954" fmla="*/ 2873949 h 5486400"/>
              <a:gd name="connsiteX5955" fmla="*/ 360368 w 6175063"/>
              <a:gd name="connsiteY5955" fmla="*/ 2876304 h 5486400"/>
              <a:gd name="connsiteX5956" fmla="*/ 360368 w 6175063"/>
              <a:gd name="connsiteY5956" fmla="*/ 2878659 h 5486400"/>
              <a:gd name="connsiteX5957" fmla="*/ 362784 w 6175063"/>
              <a:gd name="connsiteY5957" fmla="*/ 2881014 h 5486400"/>
              <a:gd name="connsiteX5958" fmla="*/ 357953 w 6175063"/>
              <a:gd name="connsiteY5958" fmla="*/ 2878659 h 5486400"/>
              <a:gd name="connsiteX5959" fmla="*/ 355538 w 6175063"/>
              <a:gd name="connsiteY5959" fmla="*/ 2876304 h 5486400"/>
              <a:gd name="connsiteX5960" fmla="*/ 357953 w 6175063"/>
              <a:gd name="connsiteY5960" fmla="*/ 2876304 h 5486400"/>
              <a:gd name="connsiteX5961" fmla="*/ 357953 w 6175063"/>
              <a:gd name="connsiteY5961" fmla="*/ 2873949 h 5486400"/>
              <a:gd name="connsiteX5962" fmla="*/ 355538 w 6175063"/>
              <a:gd name="connsiteY5962" fmla="*/ 2871594 h 5486400"/>
              <a:gd name="connsiteX5963" fmla="*/ 353122 w 6175063"/>
              <a:gd name="connsiteY5963" fmla="*/ 2869239 h 5486400"/>
              <a:gd name="connsiteX5964" fmla="*/ 353122 w 6175063"/>
              <a:gd name="connsiteY5964" fmla="*/ 2864529 h 5486400"/>
              <a:gd name="connsiteX5965" fmla="*/ 355538 w 6175063"/>
              <a:gd name="connsiteY5965" fmla="*/ 2862174 h 5486400"/>
              <a:gd name="connsiteX5966" fmla="*/ 344185 w 6175063"/>
              <a:gd name="connsiteY5966" fmla="*/ 2861449 h 5486400"/>
              <a:gd name="connsiteX5967" fmla="*/ 346360 w 6175063"/>
              <a:gd name="connsiteY5967" fmla="*/ 2861449 h 5486400"/>
              <a:gd name="connsiteX5968" fmla="*/ 346360 w 6175063"/>
              <a:gd name="connsiteY5968" fmla="*/ 2863624 h 5486400"/>
              <a:gd name="connsiteX5969" fmla="*/ 342012 w 6175063"/>
              <a:gd name="connsiteY5969" fmla="*/ 2859276 h 5486400"/>
              <a:gd name="connsiteX5970" fmla="*/ 344185 w 6175063"/>
              <a:gd name="connsiteY5970" fmla="*/ 2859276 h 5486400"/>
              <a:gd name="connsiteX5971" fmla="*/ 344185 w 6175063"/>
              <a:gd name="connsiteY5971" fmla="*/ 2861449 h 5486400"/>
              <a:gd name="connsiteX5972" fmla="*/ 5375103 w 6175063"/>
              <a:gd name="connsiteY5972" fmla="*/ 2852030 h 5486400"/>
              <a:gd name="connsiteX5973" fmla="*/ 5376552 w 6175063"/>
              <a:gd name="connsiteY5973" fmla="*/ 2852030 h 5486400"/>
              <a:gd name="connsiteX5974" fmla="*/ 5375103 w 6175063"/>
              <a:gd name="connsiteY5974" fmla="*/ 2852030 h 5486400"/>
              <a:gd name="connsiteX5975" fmla="*/ 336215 w 6175063"/>
              <a:gd name="connsiteY5975" fmla="*/ 2852029 h 5486400"/>
              <a:gd name="connsiteX5976" fmla="*/ 339114 w 6175063"/>
              <a:gd name="connsiteY5976" fmla="*/ 2854445 h 5486400"/>
              <a:gd name="connsiteX5977" fmla="*/ 342012 w 6175063"/>
              <a:gd name="connsiteY5977" fmla="*/ 2856860 h 5486400"/>
              <a:gd name="connsiteX5978" fmla="*/ 342012 w 6175063"/>
              <a:gd name="connsiteY5978" fmla="*/ 2859276 h 5486400"/>
              <a:gd name="connsiteX5979" fmla="*/ 339114 w 6175063"/>
              <a:gd name="connsiteY5979" fmla="*/ 2859276 h 5486400"/>
              <a:gd name="connsiteX5980" fmla="*/ 336215 w 6175063"/>
              <a:gd name="connsiteY5980" fmla="*/ 2852029 h 5486400"/>
              <a:gd name="connsiteX5981" fmla="*/ 345780 w 6175063"/>
              <a:gd name="connsiteY5981" fmla="*/ 2850097 h 5486400"/>
              <a:gd name="connsiteX5982" fmla="*/ 348098 w 6175063"/>
              <a:gd name="connsiteY5982" fmla="*/ 2852513 h 5486400"/>
              <a:gd name="connsiteX5983" fmla="*/ 352737 w 6175063"/>
              <a:gd name="connsiteY5983" fmla="*/ 2854928 h 5486400"/>
              <a:gd name="connsiteX5984" fmla="*/ 350419 w 6175063"/>
              <a:gd name="connsiteY5984" fmla="*/ 2852513 h 5486400"/>
              <a:gd name="connsiteX5985" fmla="*/ 352737 w 6175063"/>
              <a:gd name="connsiteY5985" fmla="*/ 2852513 h 5486400"/>
              <a:gd name="connsiteX5986" fmla="*/ 355055 w 6175063"/>
              <a:gd name="connsiteY5986" fmla="*/ 2857343 h 5486400"/>
              <a:gd name="connsiteX5987" fmla="*/ 348098 w 6175063"/>
              <a:gd name="connsiteY5987" fmla="*/ 2859758 h 5486400"/>
              <a:gd name="connsiteX5988" fmla="*/ 348098 w 6175063"/>
              <a:gd name="connsiteY5988" fmla="*/ 2857343 h 5486400"/>
              <a:gd name="connsiteX5989" fmla="*/ 345780 w 6175063"/>
              <a:gd name="connsiteY5989" fmla="*/ 2854928 h 5486400"/>
              <a:gd name="connsiteX5990" fmla="*/ 345780 w 6175063"/>
              <a:gd name="connsiteY5990" fmla="*/ 2852513 h 5486400"/>
              <a:gd name="connsiteX5991" fmla="*/ 331505 w 6175063"/>
              <a:gd name="connsiteY5991" fmla="*/ 2850001 h 5486400"/>
              <a:gd name="connsiteX5992" fmla="*/ 334040 w 6175063"/>
              <a:gd name="connsiteY5992" fmla="*/ 2854638 h 5486400"/>
              <a:gd name="connsiteX5993" fmla="*/ 331505 w 6175063"/>
              <a:gd name="connsiteY5993" fmla="*/ 2852319 h 5486400"/>
              <a:gd name="connsiteX5994" fmla="*/ 331505 w 6175063"/>
              <a:gd name="connsiteY5994" fmla="*/ 2850001 h 5486400"/>
              <a:gd name="connsiteX5995" fmla="*/ 331868 w 6175063"/>
              <a:gd name="connsiteY5995" fmla="*/ 2847682 h 5486400"/>
              <a:gd name="connsiteX5996" fmla="*/ 334765 w 6175063"/>
              <a:gd name="connsiteY5996" fmla="*/ 2847682 h 5486400"/>
              <a:gd name="connsiteX5997" fmla="*/ 334765 w 6175063"/>
              <a:gd name="connsiteY5997" fmla="*/ 2850580 h 5486400"/>
              <a:gd name="connsiteX5998" fmla="*/ 331868 w 6175063"/>
              <a:gd name="connsiteY5998" fmla="*/ 2850580 h 5486400"/>
              <a:gd name="connsiteX5999" fmla="*/ 331868 w 6175063"/>
              <a:gd name="connsiteY5999" fmla="*/ 2847682 h 5486400"/>
              <a:gd name="connsiteX6000" fmla="*/ 402879 w 6175063"/>
              <a:gd name="connsiteY6000" fmla="*/ 2844784 h 5486400"/>
              <a:gd name="connsiteX6001" fmla="*/ 409945 w 6175063"/>
              <a:gd name="connsiteY6001" fmla="*/ 2844784 h 5486400"/>
              <a:gd name="connsiteX6002" fmla="*/ 417010 w 6175063"/>
              <a:gd name="connsiteY6002" fmla="*/ 2849615 h 5486400"/>
              <a:gd name="connsiteX6003" fmla="*/ 419363 w 6175063"/>
              <a:gd name="connsiteY6003" fmla="*/ 2852029 h 5486400"/>
              <a:gd name="connsiteX6004" fmla="*/ 414654 w 6175063"/>
              <a:gd name="connsiteY6004" fmla="*/ 2849615 h 5486400"/>
              <a:gd name="connsiteX6005" fmla="*/ 414654 w 6175063"/>
              <a:gd name="connsiteY6005" fmla="*/ 2852029 h 5486400"/>
              <a:gd name="connsiteX6006" fmla="*/ 417010 w 6175063"/>
              <a:gd name="connsiteY6006" fmla="*/ 2854445 h 5486400"/>
              <a:gd name="connsiteX6007" fmla="*/ 421719 w 6175063"/>
              <a:gd name="connsiteY6007" fmla="*/ 2859276 h 5486400"/>
              <a:gd name="connsiteX6008" fmla="*/ 419363 w 6175063"/>
              <a:gd name="connsiteY6008" fmla="*/ 2856860 h 5486400"/>
              <a:gd name="connsiteX6009" fmla="*/ 407589 w 6175063"/>
              <a:gd name="connsiteY6009" fmla="*/ 2849615 h 5486400"/>
              <a:gd name="connsiteX6010" fmla="*/ 405234 w 6175063"/>
              <a:gd name="connsiteY6010" fmla="*/ 2847199 h 5486400"/>
              <a:gd name="connsiteX6011" fmla="*/ 402879 w 6175063"/>
              <a:gd name="connsiteY6011" fmla="*/ 2844784 h 5486400"/>
              <a:gd name="connsiteX6012" fmla="*/ 5652263 w 6175063"/>
              <a:gd name="connsiteY6012" fmla="*/ 2843334 h 5486400"/>
              <a:gd name="connsiteX6013" fmla="*/ 5654799 w 6175063"/>
              <a:gd name="connsiteY6013" fmla="*/ 2848165 h 5486400"/>
              <a:gd name="connsiteX6014" fmla="*/ 5652263 w 6175063"/>
              <a:gd name="connsiteY6014" fmla="*/ 2855410 h 5486400"/>
              <a:gd name="connsiteX6015" fmla="*/ 5652263 w 6175063"/>
              <a:gd name="connsiteY6015" fmla="*/ 2843334 h 5486400"/>
              <a:gd name="connsiteX6016" fmla="*/ 5352987 w 6175063"/>
              <a:gd name="connsiteY6016" fmla="*/ 2841631 h 5486400"/>
              <a:gd name="connsiteX6017" fmla="*/ 5358019 w 6175063"/>
              <a:gd name="connsiteY6017" fmla="*/ 2845482 h 5486400"/>
              <a:gd name="connsiteX6018" fmla="*/ 5353283 w 6175063"/>
              <a:gd name="connsiteY6018" fmla="*/ 2843112 h 5486400"/>
              <a:gd name="connsiteX6019" fmla="*/ 5352987 w 6175063"/>
              <a:gd name="connsiteY6019" fmla="*/ 2841631 h 5486400"/>
              <a:gd name="connsiteX6020" fmla="*/ 5381769 w 6175063"/>
              <a:gd name="connsiteY6020" fmla="*/ 2840436 h 5486400"/>
              <a:gd name="connsiteX6021" fmla="*/ 5386985 w 6175063"/>
              <a:gd name="connsiteY6021" fmla="*/ 2845146 h 5486400"/>
              <a:gd name="connsiteX6022" fmla="*/ 5389595 w 6175063"/>
              <a:gd name="connsiteY6022" fmla="*/ 2859276 h 5486400"/>
              <a:gd name="connsiteX6023" fmla="*/ 5376551 w 6175063"/>
              <a:gd name="connsiteY6023" fmla="*/ 2847501 h 5486400"/>
              <a:gd name="connsiteX6024" fmla="*/ 5381769 w 6175063"/>
              <a:gd name="connsiteY6024" fmla="*/ 2840436 h 5486400"/>
              <a:gd name="connsiteX6025" fmla="*/ 5349016 w 6175063"/>
              <a:gd name="connsiteY6025" fmla="*/ 2835605 h 5486400"/>
              <a:gd name="connsiteX6026" fmla="*/ 5351431 w 6175063"/>
              <a:gd name="connsiteY6026" fmla="*/ 2840436 h 5486400"/>
              <a:gd name="connsiteX6027" fmla="*/ 5349016 w 6175063"/>
              <a:gd name="connsiteY6027" fmla="*/ 2835605 h 5486400"/>
              <a:gd name="connsiteX6028" fmla="*/ 389656 w 6175063"/>
              <a:gd name="connsiteY6028" fmla="*/ 2830291 h 5486400"/>
              <a:gd name="connsiteX6029" fmla="*/ 390923 w 6175063"/>
              <a:gd name="connsiteY6029" fmla="*/ 2831161 h 5486400"/>
              <a:gd name="connsiteX6030" fmla="*/ 395996 w 6175063"/>
              <a:gd name="connsiteY6030" fmla="*/ 2835799 h 5486400"/>
              <a:gd name="connsiteX6031" fmla="*/ 398532 w 6175063"/>
              <a:gd name="connsiteY6031" fmla="*/ 2838118 h 5486400"/>
              <a:gd name="connsiteX6032" fmla="*/ 396015 w 6175063"/>
              <a:gd name="connsiteY6032" fmla="*/ 2840419 h 5486400"/>
              <a:gd name="connsiteX6033" fmla="*/ 395950 w 6175063"/>
              <a:gd name="connsiteY6033" fmla="*/ 2840380 h 5486400"/>
              <a:gd name="connsiteX6034" fmla="*/ 388387 w 6175063"/>
              <a:gd name="connsiteY6034" fmla="*/ 2831161 h 5486400"/>
              <a:gd name="connsiteX6035" fmla="*/ 389656 w 6175063"/>
              <a:gd name="connsiteY6035" fmla="*/ 2830291 h 5486400"/>
              <a:gd name="connsiteX6036" fmla="*/ 5933046 w 6175063"/>
              <a:gd name="connsiteY6036" fmla="*/ 2814351 h 5486400"/>
              <a:gd name="connsiteX6037" fmla="*/ 5935461 w 6175063"/>
              <a:gd name="connsiteY6037" fmla="*/ 2814351 h 5486400"/>
              <a:gd name="connsiteX6038" fmla="*/ 5937877 w 6175063"/>
              <a:gd name="connsiteY6038" fmla="*/ 2816524 h 5486400"/>
              <a:gd name="connsiteX6039" fmla="*/ 5937877 w 6175063"/>
              <a:gd name="connsiteY6039" fmla="*/ 2818699 h 5486400"/>
              <a:gd name="connsiteX6040" fmla="*/ 5935461 w 6175063"/>
              <a:gd name="connsiteY6040" fmla="*/ 2816524 h 5486400"/>
              <a:gd name="connsiteX6041" fmla="*/ 5933046 w 6175063"/>
              <a:gd name="connsiteY6041" fmla="*/ 2814351 h 5486400"/>
              <a:gd name="connsiteX6042" fmla="*/ 5928699 w 6175063"/>
              <a:gd name="connsiteY6042" fmla="*/ 2814351 h 5486400"/>
              <a:gd name="connsiteX6043" fmla="*/ 5935945 w 6175063"/>
              <a:gd name="connsiteY6043" fmla="*/ 2818699 h 5486400"/>
              <a:gd name="connsiteX6044" fmla="*/ 5933530 w 6175063"/>
              <a:gd name="connsiteY6044" fmla="*/ 2818699 h 5486400"/>
              <a:gd name="connsiteX6045" fmla="*/ 5928699 w 6175063"/>
              <a:gd name="connsiteY6045" fmla="*/ 2814351 h 5486400"/>
              <a:gd name="connsiteX6046" fmla="*/ 5414713 w 6175063"/>
              <a:gd name="connsiteY6046" fmla="*/ 2814350 h 5486400"/>
              <a:gd name="connsiteX6047" fmla="*/ 5414713 w 6175063"/>
              <a:gd name="connsiteY6047" fmla="*/ 2821959 h 5486400"/>
              <a:gd name="connsiteX6048" fmla="*/ 5409883 w 6175063"/>
              <a:gd name="connsiteY6048" fmla="*/ 2821959 h 5486400"/>
              <a:gd name="connsiteX6049" fmla="*/ 5414713 w 6175063"/>
              <a:gd name="connsiteY6049" fmla="*/ 2814350 h 5486400"/>
              <a:gd name="connsiteX6050" fmla="*/ 368098 w 6175063"/>
              <a:gd name="connsiteY6050" fmla="*/ 2805655 h 5486400"/>
              <a:gd name="connsiteX6051" fmla="*/ 370273 w 6175063"/>
              <a:gd name="connsiteY6051" fmla="*/ 2805655 h 5486400"/>
              <a:gd name="connsiteX6052" fmla="*/ 372446 w 6175063"/>
              <a:gd name="connsiteY6052" fmla="*/ 2810004 h 5486400"/>
              <a:gd name="connsiteX6053" fmla="*/ 368098 w 6175063"/>
              <a:gd name="connsiteY6053" fmla="*/ 2805655 h 5486400"/>
              <a:gd name="connsiteX6054" fmla="*/ 5923989 w 6175063"/>
              <a:gd name="connsiteY6054" fmla="*/ 2804931 h 5486400"/>
              <a:gd name="connsiteX6055" fmla="*/ 5931597 w 6175063"/>
              <a:gd name="connsiteY6055" fmla="*/ 2809279 h 5486400"/>
              <a:gd name="connsiteX6056" fmla="*/ 5929061 w 6175063"/>
              <a:gd name="connsiteY6056" fmla="*/ 2809279 h 5486400"/>
              <a:gd name="connsiteX6057" fmla="*/ 5923989 w 6175063"/>
              <a:gd name="connsiteY6057" fmla="*/ 2804931 h 5486400"/>
              <a:gd name="connsiteX6058" fmla="*/ 5926767 w 6175063"/>
              <a:gd name="connsiteY6058" fmla="*/ 2802757 h 5486400"/>
              <a:gd name="connsiteX6059" fmla="*/ 5934013 w 6175063"/>
              <a:gd name="connsiteY6059" fmla="*/ 2809589 h 5486400"/>
              <a:gd name="connsiteX6060" fmla="*/ 5941259 w 6175063"/>
              <a:gd name="connsiteY6060" fmla="*/ 2814143 h 5486400"/>
              <a:gd name="connsiteX6061" fmla="*/ 5946089 w 6175063"/>
              <a:gd name="connsiteY6061" fmla="*/ 2818699 h 5486400"/>
              <a:gd name="connsiteX6062" fmla="*/ 5938843 w 6175063"/>
              <a:gd name="connsiteY6062" fmla="*/ 2816421 h 5486400"/>
              <a:gd name="connsiteX6063" fmla="*/ 5936427 w 6175063"/>
              <a:gd name="connsiteY6063" fmla="*/ 2811867 h 5486400"/>
              <a:gd name="connsiteX6064" fmla="*/ 5926767 w 6175063"/>
              <a:gd name="connsiteY6064" fmla="*/ 2805035 h 5486400"/>
              <a:gd name="connsiteX6065" fmla="*/ 5926767 w 6175063"/>
              <a:gd name="connsiteY6065" fmla="*/ 2802757 h 5486400"/>
              <a:gd name="connsiteX6066" fmla="*/ 5440317 w 6175063"/>
              <a:gd name="connsiteY6066" fmla="*/ 2802756 h 5486400"/>
              <a:gd name="connsiteX6067" fmla="*/ 5433795 w 6175063"/>
              <a:gd name="connsiteY6067" fmla="*/ 2814350 h 5486400"/>
              <a:gd name="connsiteX6068" fmla="*/ 5427273 w 6175063"/>
              <a:gd name="connsiteY6068" fmla="*/ 2809712 h 5486400"/>
              <a:gd name="connsiteX6069" fmla="*/ 5431621 w 6175063"/>
              <a:gd name="connsiteY6069" fmla="*/ 2812031 h 5486400"/>
              <a:gd name="connsiteX6070" fmla="*/ 5440317 w 6175063"/>
              <a:gd name="connsiteY6070" fmla="*/ 2802756 h 5486400"/>
              <a:gd name="connsiteX6071" fmla="*/ 5907219 w 6175063"/>
              <a:gd name="connsiteY6071" fmla="*/ 2801722 h 5486400"/>
              <a:gd name="connsiteX6072" fmla="*/ 5912343 w 6175063"/>
              <a:gd name="connsiteY6072" fmla="*/ 2802343 h 5486400"/>
              <a:gd name="connsiteX6073" fmla="*/ 5916899 w 6175063"/>
              <a:gd name="connsiteY6073" fmla="*/ 2807311 h 5486400"/>
              <a:gd name="connsiteX6074" fmla="*/ 5916899 w 6175063"/>
              <a:gd name="connsiteY6074" fmla="*/ 2812280 h 5486400"/>
              <a:gd name="connsiteX6075" fmla="*/ 5919176 w 6175063"/>
              <a:gd name="connsiteY6075" fmla="*/ 2814764 h 5486400"/>
              <a:gd name="connsiteX6076" fmla="*/ 5914621 w 6175063"/>
              <a:gd name="connsiteY6076" fmla="*/ 2812280 h 5486400"/>
              <a:gd name="connsiteX6077" fmla="*/ 5912343 w 6175063"/>
              <a:gd name="connsiteY6077" fmla="*/ 2810624 h 5486400"/>
              <a:gd name="connsiteX6078" fmla="*/ 5912343 w 6175063"/>
              <a:gd name="connsiteY6078" fmla="*/ 2809796 h 5486400"/>
              <a:gd name="connsiteX6079" fmla="*/ 5907789 w 6175063"/>
              <a:gd name="connsiteY6079" fmla="*/ 2807311 h 5486400"/>
              <a:gd name="connsiteX6080" fmla="*/ 5912343 w 6175063"/>
              <a:gd name="connsiteY6080" fmla="*/ 2810624 h 5486400"/>
              <a:gd name="connsiteX6081" fmla="*/ 5912343 w 6175063"/>
              <a:gd name="connsiteY6081" fmla="*/ 2812280 h 5486400"/>
              <a:gd name="connsiteX6082" fmla="*/ 5910066 w 6175063"/>
              <a:gd name="connsiteY6082" fmla="*/ 2809796 h 5486400"/>
              <a:gd name="connsiteX6083" fmla="*/ 5905511 w 6175063"/>
              <a:gd name="connsiteY6083" fmla="*/ 2804827 h 5486400"/>
              <a:gd name="connsiteX6084" fmla="*/ 5907219 w 6175063"/>
              <a:gd name="connsiteY6084" fmla="*/ 2801722 h 5486400"/>
              <a:gd name="connsiteX6085" fmla="*/ 330244 w 6175063"/>
              <a:gd name="connsiteY6085" fmla="*/ 2798096 h 5486400"/>
              <a:gd name="connsiteX6086" fmla="*/ 332612 w 6175063"/>
              <a:gd name="connsiteY6086" fmla="*/ 2798096 h 5486400"/>
              <a:gd name="connsiteX6087" fmla="*/ 333086 w 6175063"/>
              <a:gd name="connsiteY6087" fmla="*/ 2799518 h 5486400"/>
              <a:gd name="connsiteX6088" fmla="*/ 5912757 w 6175063"/>
              <a:gd name="connsiteY6088" fmla="*/ 2795511 h 5486400"/>
              <a:gd name="connsiteX6089" fmla="*/ 5921453 w 6175063"/>
              <a:gd name="connsiteY6089" fmla="*/ 2802757 h 5486400"/>
              <a:gd name="connsiteX6090" fmla="*/ 5919279 w 6175063"/>
              <a:gd name="connsiteY6090" fmla="*/ 2802757 h 5486400"/>
              <a:gd name="connsiteX6091" fmla="*/ 5917105 w 6175063"/>
              <a:gd name="connsiteY6091" fmla="*/ 2800342 h 5486400"/>
              <a:gd name="connsiteX6092" fmla="*/ 5914931 w 6175063"/>
              <a:gd name="connsiteY6092" fmla="*/ 2797926 h 5486400"/>
              <a:gd name="connsiteX6093" fmla="*/ 5912757 w 6175063"/>
              <a:gd name="connsiteY6093" fmla="*/ 2795511 h 5486400"/>
              <a:gd name="connsiteX6094" fmla="*/ 5466402 w 6175063"/>
              <a:gd name="connsiteY6094" fmla="*/ 2792612 h 5486400"/>
              <a:gd name="connsiteX6095" fmla="*/ 5476837 w 6175063"/>
              <a:gd name="connsiteY6095" fmla="*/ 2792612 h 5486400"/>
              <a:gd name="connsiteX6096" fmla="*/ 5474228 w 6175063"/>
              <a:gd name="connsiteY6096" fmla="*/ 2799859 h 5486400"/>
              <a:gd name="connsiteX6097" fmla="*/ 5466402 w 6175063"/>
              <a:gd name="connsiteY6097" fmla="*/ 2792612 h 5486400"/>
              <a:gd name="connsiteX6098" fmla="*/ 5396116 w 6175063"/>
              <a:gd name="connsiteY6098" fmla="*/ 2792612 h 5486400"/>
              <a:gd name="connsiteX6099" fmla="*/ 5400465 w 6175063"/>
              <a:gd name="connsiteY6099" fmla="*/ 2795511 h 5486400"/>
              <a:gd name="connsiteX6100" fmla="*/ 5402638 w 6175063"/>
              <a:gd name="connsiteY6100" fmla="*/ 2798409 h 5486400"/>
              <a:gd name="connsiteX6101" fmla="*/ 5400465 w 6175063"/>
              <a:gd name="connsiteY6101" fmla="*/ 2798409 h 5486400"/>
              <a:gd name="connsiteX6102" fmla="*/ 5396116 w 6175063"/>
              <a:gd name="connsiteY6102" fmla="*/ 2798409 h 5486400"/>
              <a:gd name="connsiteX6103" fmla="*/ 5393941 w 6175063"/>
              <a:gd name="connsiteY6103" fmla="*/ 2795510 h 5486400"/>
              <a:gd name="connsiteX6104" fmla="*/ 5393943 w 6175063"/>
              <a:gd name="connsiteY6104" fmla="*/ 2795511 h 5486400"/>
              <a:gd name="connsiteX6105" fmla="*/ 5396116 w 6175063"/>
              <a:gd name="connsiteY6105" fmla="*/ 2792612 h 5486400"/>
              <a:gd name="connsiteX6106" fmla="*/ 5389595 w 6175063"/>
              <a:gd name="connsiteY6106" fmla="*/ 2792612 h 5486400"/>
              <a:gd name="connsiteX6107" fmla="*/ 5391768 w 6175063"/>
              <a:gd name="connsiteY6107" fmla="*/ 2792612 h 5486400"/>
              <a:gd name="connsiteX6108" fmla="*/ 5393941 w 6175063"/>
              <a:gd name="connsiteY6108" fmla="*/ 2795510 h 5486400"/>
              <a:gd name="connsiteX6109" fmla="*/ 5973417 w 6175063"/>
              <a:gd name="connsiteY6109" fmla="*/ 2779366 h 5486400"/>
              <a:gd name="connsiteX6110" fmla="*/ 5975695 w 6175063"/>
              <a:gd name="connsiteY6110" fmla="*/ 2780838 h 5486400"/>
              <a:gd name="connsiteX6111" fmla="*/ 5975169 w 6175063"/>
              <a:gd name="connsiteY6111" fmla="*/ 2780838 h 5486400"/>
              <a:gd name="connsiteX6112" fmla="*/ 5888473 w 6175063"/>
              <a:gd name="connsiteY6112" fmla="*/ 2777382 h 5486400"/>
              <a:gd name="connsiteX6113" fmla="*/ 5893297 w 6175063"/>
              <a:gd name="connsiteY6113" fmla="*/ 2779087 h 5486400"/>
              <a:gd name="connsiteX6114" fmla="*/ 5895574 w 6175063"/>
              <a:gd name="connsiteY6114" fmla="*/ 2781502 h 5486400"/>
              <a:gd name="connsiteX6115" fmla="*/ 5895574 w 6175063"/>
              <a:gd name="connsiteY6115" fmla="*/ 2783011 h 5486400"/>
              <a:gd name="connsiteX6116" fmla="*/ 5895574 w 6175063"/>
              <a:gd name="connsiteY6116" fmla="*/ 2783918 h 5486400"/>
              <a:gd name="connsiteX6117" fmla="*/ 5897851 w 6175063"/>
              <a:gd name="connsiteY6117" fmla="*/ 2786332 h 5486400"/>
              <a:gd name="connsiteX6118" fmla="*/ 5902406 w 6175063"/>
              <a:gd name="connsiteY6118" fmla="*/ 2788748 h 5486400"/>
              <a:gd name="connsiteX6119" fmla="*/ 5906961 w 6175063"/>
              <a:gd name="connsiteY6119" fmla="*/ 2791163 h 5486400"/>
              <a:gd name="connsiteX6120" fmla="*/ 5902406 w 6175063"/>
              <a:gd name="connsiteY6120" fmla="*/ 2791163 h 5486400"/>
              <a:gd name="connsiteX6121" fmla="*/ 5904683 w 6175063"/>
              <a:gd name="connsiteY6121" fmla="*/ 2798410 h 5486400"/>
              <a:gd name="connsiteX6122" fmla="*/ 5900129 w 6175063"/>
              <a:gd name="connsiteY6122" fmla="*/ 2798410 h 5486400"/>
              <a:gd name="connsiteX6123" fmla="*/ 5891019 w 6175063"/>
              <a:gd name="connsiteY6123" fmla="*/ 2795994 h 5486400"/>
              <a:gd name="connsiteX6124" fmla="*/ 5881910 w 6175063"/>
              <a:gd name="connsiteY6124" fmla="*/ 2786332 h 5486400"/>
              <a:gd name="connsiteX6125" fmla="*/ 5878160 w 6175063"/>
              <a:gd name="connsiteY6125" fmla="*/ 2784344 h 5486400"/>
              <a:gd name="connsiteX6126" fmla="*/ 5877601 w 6175063"/>
              <a:gd name="connsiteY6126" fmla="*/ 2783918 h 5486400"/>
              <a:gd name="connsiteX6127" fmla="*/ 5881910 w 6175063"/>
              <a:gd name="connsiteY6127" fmla="*/ 2783918 h 5486400"/>
              <a:gd name="connsiteX6128" fmla="*/ 5888742 w 6175063"/>
              <a:gd name="connsiteY6128" fmla="*/ 2788748 h 5486400"/>
              <a:gd name="connsiteX6129" fmla="*/ 5891019 w 6175063"/>
              <a:gd name="connsiteY6129" fmla="*/ 2788748 h 5486400"/>
              <a:gd name="connsiteX6130" fmla="*/ 5893297 w 6175063"/>
              <a:gd name="connsiteY6130" fmla="*/ 2788748 h 5486400"/>
              <a:gd name="connsiteX6131" fmla="*/ 5902406 w 6175063"/>
              <a:gd name="connsiteY6131" fmla="*/ 2795994 h 5486400"/>
              <a:gd name="connsiteX6132" fmla="*/ 5897851 w 6175063"/>
              <a:gd name="connsiteY6132" fmla="*/ 2791163 h 5486400"/>
              <a:gd name="connsiteX6133" fmla="*/ 5891019 w 6175063"/>
              <a:gd name="connsiteY6133" fmla="*/ 2783918 h 5486400"/>
              <a:gd name="connsiteX6134" fmla="*/ 5888742 w 6175063"/>
              <a:gd name="connsiteY6134" fmla="*/ 2781502 h 5486400"/>
              <a:gd name="connsiteX6135" fmla="*/ 5891019 w 6175063"/>
              <a:gd name="connsiteY6135" fmla="*/ 2781502 h 5486400"/>
              <a:gd name="connsiteX6136" fmla="*/ 5888173 w 6175063"/>
              <a:gd name="connsiteY6136" fmla="*/ 2778181 h 5486400"/>
              <a:gd name="connsiteX6137" fmla="*/ 5886465 w 6175063"/>
              <a:gd name="connsiteY6137" fmla="*/ 2776671 h 5486400"/>
              <a:gd name="connsiteX6138" fmla="*/ 5888742 w 6175063"/>
              <a:gd name="connsiteY6138" fmla="*/ 2776671 h 5486400"/>
              <a:gd name="connsiteX6139" fmla="*/ 5888473 w 6175063"/>
              <a:gd name="connsiteY6139" fmla="*/ 2777382 h 5486400"/>
              <a:gd name="connsiteX6140" fmla="*/ 5962031 w 6175063"/>
              <a:gd name="connsiteY6140" fmla="*/ 2773773 h 5486400"/>
              <a:gd name="connsiteX6141" fmla="*/ 5972279 w 6175063"/>
              <a:gd name="connsiteY6141" fmla="*/ 2780838 h 5486400"/>
              <a:gd name="connsiteX6142" fmla="*/ 5975169 w 6175063"/>
              <a:gd name="connsiteY6142" fmla="*/ 2780838 h 5486400"/>
              <a:gd name="connsiteX6143" fmla="*/ 5977972 w 6175063"/>
              <a:gd name="connsiteY6143" fmla="*/ 2783193 h 5486400"/>
              <a:gd name="connsiteX6144" fmla="*/ 5977972 w 6175063"/>
              <a:gd name="connsiteY6144" fmla="*/ 2792613 h 5486400"/>
              <a:gd name="connsiteX6145" fmla="*/ 5975695 w 6175063"/>
              <a:gd name="connsiteY6145" fmla="*/ 2790258 h 5486400"/>
              <a:gd name="connsiteX6146" fmla="*/ 5966585 w 6175063"/>
              <a:gd name="connsiteY6146" fmla="*/ 2778483 h 5486400"/>
              <a:gd name="connsiteX6147" fmla="*/ 5962031 w 6175063"/>
              <a:gd name="connsiteY6147" fmla="*/ 2773773 h 5486400"/>
              <a:gd name="connsiteX6148" fmla="*/ 5749269 w 6175063"/>
              <a:gd name="connsiteY6148" fmla="*/ 2771236 h 5486400"/>
              <a:gd name="connsiteX6149" fmla="*/ 5751171 w 6175063"/>
              <a:gd name="connsiteY6149" fmla="*/ 2771840 h 5486400"/>
              <a:gd name="connsiteX6150" fmla="*/ 5748997 w 6175063"/>
              <a:gd name="connsiteY6150" fmla="*/ 2774256 h 5486400"/>
              <a:gd name="connsiteX6151" fmla="*/ 5749269 w 6175063"/>
              <a:gd name="connsiteY6151" fmla="*/ 2771236 h 5486400"/>
              <a:gd name="connsiteX6152" fmla="*/ 5357712 w 6175063"/>
              <a:gd name="connsiteY6152" fmla="*/ 2766526 h 5486400"/>
              <a:gd name="connsiteX6153" fmla="*/ 5370031 w 6175063"/>
              <a:gd name="connsiteY6153" fmla="*/ 2771357 h 5486400"/>
              <a:gd name="connsiteX6154" fmla="*/ 5374959 w 6175063"/>
              <a:gd name="connsiteY6154" fmla="*/ 2776188 h 5486400"/>
              <a:gd name="connsiteX6155" fmla="*/ 5377421 w 6175063"/>
              <a:gd name="connsiteY6155" fmla="*/ 2778603 h 5486400"/>
              <a:gd name="connsiteX6156" fmla="*/ 5382349 w 6175063"/>
              <a:gd name="connsiteY6156" fmla="*/ 2783434 h 5486400"/>
              <a:gd name="connsiteX6157" fmla="*/ 5379885 w 6175063"/>
              <a:gd name="connsiteY6157" fmla="*/ 2785849 h 5486400"/>
              <a:gd name="connsiteX6158" fmla="*/ 5374959 w 6175063"/>
              <a:gd name="connsiteY6158" fmla="*/ 2783434 h 5486400"/>
              <a:gd name="connsiteX6159" fmla="*/ 5372495 w 6175063"/>
              <a:gd name="connsiteY6159" fmla="*/ 2781019 h 5486400"/>
              <a:gd name="connsiteX6160" fmla="*/ 5370031 w 6175063"/>
              <a:gd name="connsiteY6160" fmla="*/ 2778603 h 5486400"/>
              <a:gd name="connsiteX6161" fmla="*/ 5360176 w 6175063"/>
              <a:gd name="connsiteY6161" fmla="*/ 2771357 h 5486400"/>
              <a:gd name="connsiteX6162" fmla="*/ 5360176 w 6175063"/>
              <a:gd name="connsiteY6162" fmla="*/ 2768942 h 5486400"/>
              <a:gd name="connsiteX6163" fmla="*/ 5357712 w 6175063"/>
              <a:gd name="connsiteY6163" fmla="*/ 2766526 h 5486400"/>
              <a:gd name="connsiteX6164" fmla="*/ 5954302 w 6175063"/>
              <a:gd name="connsiteY6164" fmla="*/ 2764208 h 5486400"/>
              <a:gd name="connsiteX6165" fmla="*/ 5959132 w 6175063"/>
              <a:gd name="connsiteY6165" fmla="*/ 2766817 h 5486400"/>
              <a:gd name="connsiteX6166" fmla="*/ 5963963 w 6175063"/>
              <a:gd name="connsiteY6166" fmla="*/ 2771454 h 5486400"/>
              <a:gd name="connsiteX6167" fmla="*/ 5961547 w 6175063"/>
              <a:gd name="connsiteY6167" fmla="*/ 2771454 h 5486400"/>
              <a:gd name="connsiteX6168" fmla="*/ 5959132 w 6175063"/>
              <a:gd name="connsiteY6168" fmla="*/ 2769135 h 5486400"/>
              <a:gd name="connsiteX6169" fmla="*/ 5956717 w 6175063"/>
              <a:gd name="connsiteY6169" fmla="*/ 2769135 h 5486400"/>
              <a:gd name="connsiteX6170" fmla="*/ 5956717 w 6175063"/>
              <a:gd name="connsiteY6170" fmla="*/ 2766817 h 5486400"/>
              <a:gd name="connsiteX6171" fmla="*/ 5954302 w 6175063"/>
              <a:gd name="connsiteY6171" fmla="*/ 2764208 h 5486400"/>
              <a:gd name="connsiteX6172" fmla="*/ 5842335 w 6175063"/>
              <a:gd name="connsiteY6172" fmla="*/ 2761152 h 5486400"/>
              <a:gd name="connsiteX6173" fmla="*/ 5848993 w 6175063"/>
              <a:gd name="connsiteY6173" fmla="*/ 2765078 h 5486400"/>
              <a:gd name="connsiteX6174" fmla="*/ 5843920 w 6175063"/>
              <a:gd name="connsiteY6174" fmla="*/ 2765078 h 5486400"/>
              <a:gd name="connsiteX6175" fmla="*/ 5841384 w 6175063"/>
              <a:gd name="connsiteY6175" fmla="*/ 2762662 h 5486400"/>
              <a:gd name="connsiteX6176" fmla="*/ 5842335 w 6175063"/>
              <a:gd name="connsiteY6176" fmla="*/ 2761152 h 5486400"/>
              <a:gd name="connsiteX6177" fmla="*/ 5827255 w 6175063"/>
              <a:gd name="connsiteY6177" fmla="*/ 2755803 h 5486400"/>
              <a:gd name="connsiteX6178" fmla="*/ 5834211 w 6175063"/>
              <a:gd name="connsiteY6178" fmla="*/ 2758122 h 5486400"/>
              <a:gd name="connsiteX6179" fmla="*/ 5836529 w 6175063"/>
              <a:gd name="connsiteY6179" fmla="*/ 2760440 h 5486400"/>
              <a:gd name="connsiteX6180" fmla="*/ 5838848 w 6175063"/>
              <a:gd name="connsiteY6180" fmla="*/ 2765078 h 5486400"/>
              <a:gd name="connsiteX6181" fmla="*/ 5827255 w 6175063"/>
              <a:gd name="connsiteY6181" fmla="*/ 2758122 h 5486400"/>
              <a:gd name="connsiteX6182" fmla="*/ 5838251 w 6175063"/>
              <a:gd name="connsiteY6182" fmla="*/ 2754246 h 5486400"/>
              <a:gd name="connsiteX6183" fmla="*/ 5838847 w 6175063"/>
              <a:gd name="connsiteY6183" fmla="*/ 2754831 h 5486400"/>
              <a:gd name="connsiteX6184" fmla="*/ 5838842 w 6175063"/>
              <a:gd name="connsiteY6184" fmla="*/ 2754827 h 5486400"/>
              <a:gd name="connsiteX6185" fmla="*/ 5826849 w 6175063"/>
              <a:gd name="connsiteY6185" fmla="*/ 2750159 h 5486400"/>
              <a:gd name="connsiteX6186" fmla="*/ 5829225 w 6175063"/>
              <a:gd name="connsiteY6186" fmla="*/ 2752546 h 5486400"/>
              <a:gd name="connsiteX6187" fmla="*/ 5826849 w 6175063"/>
              <a:gd name="connsiteY6187" fmla="*/ 2752546 h 5486400"/>
              <a:gd name="connsiteX6188" fmla="*/ 5734505 w 6175063"/>
              <a:gd name="connsiteY6188" fmla="*/ 2747686 h 5486400"/>
              <a:gd name="connsiteX6189" fmla="*/ 5731606 w 6175063"/>
              <a:gd name="connsiteY6189" fmla="*/ 2752517 h 5486400"/>
              <a:gd name="connsiteX6190" fmla="*/ 5734505 w 6175063"/>
              <a:gd name="connsiteY6190" fmla="*/ 2747686 h 5486400"/>
              <a:gd name="connsiteX6191" fmla="*/ 5850442 w 6175063"/>
              <a:gd name="connsiteY6191" fmla="*/ 2745875 h 5486400"/>
              <a:gd name="connsiteX6192" fmla="*/ 5856360 w 6175063"/>
              <a:gd name="connsiteY6192" fmla="*/ 2750314 h 5486400"/>
              <a:gd name="connsiteX6193" fmla="*/ 5852978 w 6175063"/>
              <a:gd name="connsiteY6193" fmla="*/ 2748411 h 5486400"/>
              <a:gd name="connsiteX6194" fmla="*/ 5850442 w 6175063"/>
              <a:gd name="connsiteY6194" fmla="*/ 2745875 h 5486400"/>
              <a:gd name="connsiteX6195" fmla="*/ 5917805 w 6175063"/>
              <a:gd name="connsiteY6195" fmla="*/ 2745295 h 5486400"/>
              <a:gd name="connsiteX6196" fmla="*/ 5921661 w 6175063"/>
              <a:gd name="connsiteY6196" fmla="*/ 2748342 h 5486400"/>
              <a:gd name="connsiteX6197" fmla="*/ 5918109 w 6175063"/>
              <a:gd name="connsiteY6197" fmla="*/ 2745676 h 5486400"/>
              <a:gd name="connsiteX6198" fmla="*/ 5833268 w 6175063"/>
              <a:gd name="connsiteY6198" fmla="*/ 2743872 h 5486400"/>
              <a:gd name="connsiteX6199" fmla="*/ 5836457 w 6175063"/>
              <a:gd name="connsiteY6199" fmla="*/ 2745438 h 5486400"/>
              <a:gd name="connsiteX6200" fmla="*/ 5834065 w 6175063"/>
              <a:gd name="connsiteY6200" fmla="*/ 2745438 h 5486400"/>
              <a:gd name="connsiteX6201" fmla="*/ 5850442 w 6175063"/>
              <a:gd name="connsiteY6201" fmla="*/ 2743341 h 5486400"/>
              <a:gd name="connsiteX6202" fmla="*/ 5852978 w 6175063"/>
              <a:gd name="connsiteY6202" fmla="*/ 2743341 h 5486400"/>
              <a:gd name="connsiteX6203" fmla="*/ 5860587 w 6175063"/>
              <a:gd name="connsiteY6203" fmla="*/ 2753484 h 5486400"/>
              <a:gd name="connsiteX6204" fmla="*/ 5856360 w 6175063"/>
              <a:gd name="connsiteY6204" fmla="*/ 2750314 h 5486400"/>
              <a:gd name="connsiteX6205" fmla="*/ 5858051 w 6175063"/>
              <a:gd name="connsiteY6205" fmla="*/ 2751265 h 5486400"/>
              <a:gd name="connsiteX6206" fmla="*/ 5855514 w 6175063"/>
              <a:gd name="connsiteY6206" fmla="*/ 2748411 h 5486400"/>
              <a:gd name="connsiteX6207" fmla="*/ 5852978 w 6175063"/>
              <a:gd name="connsiteY6207" fmla="*/ 2745875 h 5486400"/>
              <a:gd name="connsiteX6208" fmla="*/ 5850442 w 6175063"/>
              <a:gd name="connsiteY6208" fmla="*/ 2743341 h 5486400"/>
              <a:gd name="connsiteX6209" fmla="*/ 5912187 w 6175063"/>
              <a:gd name="connsiteY6209" fmla="*/ 2741235 h 5486400"/>
              <a:gd name="connsiteX6210" fmla="*/ 5916136 w 6175063"/>
              <a:gd name="connsiteY6210" fmla="*/ 2743210 h 5486400"/>
              <a:gd name="connsiteX6211" fmla="*/ 5917805 w 6175063"/>
              <a:gd name="connsiteY6211" fmla="*/ 2745295 h 5486400"/>
              <a:gd name="connsiteX6212" fmla="*/ 5916037 w 6175063"/>
              <a:gd name="connsiteY6212" fmla="*/ 2743901 h 5486400"/>
              <a:gd name="connsiteX6213" fmla="*/ 5912187 w 6175063"/>
              <a:gd name="connsiteY6213" fmla="*/ 2741235 h 5486400"/>
              <a:gd name="connsiteX6214" fmla="*/ 5987971 w 6175063"/>
              <a:gd name="connsiteY6214" fmla="*/ 2738867 h 5486400"/>
              <a:gd name="connsiteX6215" fmla="*/ 5992708 w 6175063"/>
              <a:gd name="connsiteY6215" fmla="*/ 2743605 h 5486400"/>
              <a:gd name="connsiteX6216" fmla="*/ 5992708 w 6175063"/>
              <a:gd name="connsiteY6216" fmla="*/ 2745973 h 5486400"/>
              <a:gd name="connsiteX6217" fmla="*/ 5988564 w 6175063"/>
              <a:gd name="connsiteY6217" fmla="*/ 2739754 h 5486400"/>
              <a:gd name="connsiteX6218" fmla="*/ 5845913 w 6175063"/>
              <a:gd name="connsiteY6218" fmla="*/ 2738209 h 5486400"/>
              <a:gd name="connsiteX6219" fmla="*/ 5850442 w 6175063"/>
              <a:gd name="connsiteY6219" fmla="*/ 2738511 h 5486400"/>
              <a:gd name="connsiteX6220" fmla="*/ 5850442 w 6175063"/>
              <a:gd name="connsiteY6220" fmla="*/ 2743341 h 5486400"/>
              <a:gd name="connsiteX6221" fmla="*/ 5850442 w 6175063"/>
              <a:gd name="connsiteY6221" fmla="*/ 2743342 h 5486400"/>
              <a:gd name="connsiteX6222" fmla="*/ 5845913 w 6175063"/>
              <a:gd name="connsiteY6222" fmla="*/ 2738209 h 5486400"/>
              <a:gd name="connsiteX6223" fmla="*/ 5985733 w 6175063"/>
              <a:gd name="connsiteY6223" fmla="*/ 2736627 h 5486400"/>
              <a:gd name="connsiteX6224" fmla="*/ 5987971 w 6175063"/>
              <a:gd name="connsiteY6224" fmla="*/ 2738866 h 5486400"/>
              <a:gd name="connsiteX6225" fmla="*/ 5987971 w 6175063"/>
              <a:gd name="connsiteY6225" fmla="*/ 2738867 h 5486400"/>
              <a:gd name="connsiteX6226" fmla="*/ 6011303 w 6175063"/>
              <a:gd name="connsiteY6226" fmla="*/ 2733197 h 5486400"/>
              <a:gd name="connsiteX6227" fmla="*/ 6018694 w 6175063"/>
              <a:gd name="connsiteY6227" fmla="*/ 2738027 h 5486400"/>
              <a:gd name="connsiteX6228" fmla="*/ 6021158 w 6175063"/>
              <a:gd name="connsiteY6228" fmla="*/ 2738027 h 5486400"/>
              <a:gd name="connsiteX6229" fmla="*/ 6023621 w 6175063"/>
              <a:gd name="connsiteY6229" fmla="*/ 2738027 h 5486400"/>
              <a:gd name="connsiteX6230" fmla="*/ 6031013 w 6175063"/>
              <a:gd name="connsiteY6230" fmla="*/ 2742857 h 5486400"/>
              <a:gd name="connsiteX6231" fmla="*/ 6033477 w 6175063"/>
              <a:gd name="connsiteY6231" fmla="*/ 2745272 h 5486400"/>
              <a:gd name="connsiteX6232" fmla="*/ 6035940 w 6175063"/>
              <a:gd name="connsiteY6232" fmla="*/ 2747687 h 5486400"/>
              <a:gd name="connsiteX6233" fmla="*/ 6031013 w 6175063"/>
              <a:gd name="connsiteY6233" fmla="*/ 2745272 h 5486400"/>
              <a:gd name="connsiteX6234" fmla="*/ 6028549 w 6175063"/>
              <a:gd name="connsiteY6234" fmla="*/ 2745272 h 5486400"/>
              <a:gd name="connsiteX6235" fmla="*/ 6026085 w 6175063"/>
              <a:gd name="connsiteY6235" fmla="*/ 2742857 h 5486400"/>
              <a:gd name="connsiteX6236" fmla="*/ 6021158 w 6175063"/>
              <a:gd name="connsiteY6236" fmla="*/ 2742857 h 5486400"/>
              <a:gd name="connsiteX6237" fmla="*/ 6018694 w 6175063"/>
              <a:gd name="connsiteY6237" fmla="*/ 2742857 h 5486400"/>
              <a:gd name="connsiteX6238" fmla="*/ 6013767 w 6175063"/>
              <a:gd name="connsiteY6238" fmla="*/ 2740443 h 5486400"/>
              <a:gd name="connsiteX6239" fmla="*/ 6011303 w 6175063"/>
              <a:gd name="connsiteY6239" fmla="*/ 2733197 h 5486400"/>
              <a:gd name="connsiteX6240" fmla="*/ 5722912 w 6175063"/>
              <a:gd name="connsiteY6240" fmla="*/ 2733195 h 5486400"/>
              <a:gd name="connsiteX6241" fmla="*/ 5715665 w 6175063"/>
              <a:gd name="connsiteY6241" fmla="*/ 2735611 h 5486400"/>
              <a:gd name="connsiteX6242" fmla="*/ 5722912 w 6175063"/>
              <a:gd name="connsiteY6242" fmla="*/ 2733195 h 5486400"/>
              <a:gd name="connsiteX6243" fmla="*/ 5724843 w 6175063"/>
              <a:gd name="connsiteY6243" fmla="*/ 2731746 h 5486400"/>
              <a:gd name="connsiteX6244" fmla="*/ 5727259 w 6175063"/>
              <a:gd name="connsiteY6244" fmla="*/ 2731746 h 5486400"/>
              <a:gd name="connsiteX6245" fmla="*/ 5734505 w 6175063"/>
              <a:gd name="connsiteY6245" fmla="*/ 2745410 h 5486400"/>
              <a:gd name="connsiteX6246" fmla="*/ 5720013 w 6175063"/>
              <a:gd name="connsiteY6246" fmla="*/ 2745410 h 5486400"/>
              <a:gd name="connsiteX6247" fmla="*/ 5727259 w 6175063"/>
              <a:gd name="connsiteY6247" fmla="*/ 2736301 h 5486400"/>
              <a:gd name="connsiteX6248" fmla="*/ 5724843 w 6175063"/>
              <a:gd name="connsiteY6248" fmla="*/ 2734024 h 5486400"/>
              <a:gd name="connsiteX6249" fmla="*/ 5724843 w 6175063"/>
              <a:gd name="connsiteY6249" fmla="*/ 2731746 h 5486400"/>
              <a:gd name="connsiteX6250" fmla="*/ 5805371 w 6175063"/>
              <a:gd name="connsiteY6250" fmla="*/ 2728998 h 5486400"/>
              <a:gd name="connsiteX6251" fmla="*/ 5807763 w 6175063"/>
              <a:gd name="connsiteY6251" fmla="*/ 2733696 h 5486400"/>
              <a:gd name="connsiteX6252" fmla="*/ 5810153 w 6175063"/>
              <a:gd name="connsiteY6252" fmla="*/ 2733696 h 5486400"/>
              <a:gd name="connsiteX6253" fmla="*/ 5805371 w 6175063"/>
              <a:gd name="connsiteY6253" fmla="*/ 2728998 h 5486400"/>
              <a:gd name="connsiteX6254" fmla="*/ 5812763 w 6175063"/>
              <a:gd name="connsiteY6254" fmla="*/ 2728848 h 5486400"/>
              <a:gd name="connsiteX6255" fmla="*/ 5824356 w 6175063"/>
              <a:gd name="connsiteY6255" fmla="*/ 2731168 h 5486400"/>
              <a:gd name="connsiteX6256" fmla="*/ 5828993 w 6175063"/>
              <a:gd name="connsiteY6256" fmla="*/ 2733486 h 5486400"/>
              <a:gd name="connsiteX6257" fmla="*/ 5833631 w 6175063"/>
              <a:gd name="connsiteY6257" fmla="*/ 2738124 h 5486400"/>
              <a:gd name="connsiteX6258" fmla="*/ 5828993 w 6175063"/>
              <a:gd name="connsiteY6258" fmla="*/ 2735805 h 5486400"/>
              <a:gd name="connsiteX6259" fmla="*/ 5822037 w 6175063"/>
              <a:gd name="connsiteY6259" fmla="*/ 2733486 h 5486400"/>
              <a:gd name="connsiteX6260" fmla="*/ 5812763 w 6175063"/>
              <a:gd name="connsiteY6260" fmla="*/ 2728848 h 5486400"/>
              <a:gd name="connsiteX6261" fmla="*/ 5793575 w 6175063"/>
              <a:gd name="connsiteY6261" fmla="*/ 2728678 h 5486400"/>
              <a:gd name="connsiteX6262" fmla="*/ 5810212 w 6175063"/>
              <a:gd name="connsiteY6262" fmla="*/ 2740612 h 5486400"/>
              <a:gd name="connsiteX6263" fmla="*/ 5819719 w 6175063"/>
              <a:gd name="connsiteY6263" fmla="*/ 2745385 h 5486400"/>
              <a:gd name="connsiteX6264" fmla="*/ 5824472 w 6175063"/>
              <a:gd name="connsiteY6264" fmla="*/ 2747772 h 5486400"/>
              <a:gd name="connsiteX6265" fmla="*/ 5826849 w 6175063"/>
              <a:gd name="connsiteY6265" fmla="*/ 2750158 h 5486400"/>
              <a:gd name="connsiteX6266" fmla="*/ 5820611 w 6175063"/>
              <a:gd name="connsiteY6266" fmla="*/ 2750158 h 5486400"/>
              <a:gd name="connsiteX6267" fmla="*/ 5812589 w 6175063"/>
              <a:gd name="connsiteY6267" fmla="*/ 2743000 h 5486400"/>
              <a:gd name="connsiteX6268" fmla="*/ 5793575 w 6175063"/>
              <a:gd name="connsiteY6268" fmla="*/ 2728678 h 5486400"/>
              <a:gd name="connsiteX6269" fmla="*/ 5841747 w 6175063"/>
              <a:gd name="connsiteY6269" fmla="*/ 2727399 h 5486400"/>
              <a:gd name="connsiteX6270" fmla="*/ 5848993 w 6175063"/>
              <a:gd name="connsiteY6270" fmla="*/ 2731748 h 5486400"/>
              <a:gd name="connsiteX6271" fmla="*/ 5846577 w 6175063"/>
              <a:gd name="connsiteY6271" fmla="*/ 2731748 h 5486400"/>
              <a:gd name="connsiteX6272" fmla="*/ 5841747 w 6175063"/>
              <a:gd name="connsiteY6272" fmla="*/ 2727399 h 5486400"/>
              <a:gd name="connsiteX6273" fmla="*/ 5957729 w 6175063"/>
              <a:gd name="connsiteY6273" fmla="*/ 2724592 h 5486400"/>
              <a:gd name="connsiteX6274" fmla="*/ 5957781 w 6175063"/>
              <a:gd name="connsiteY6274" fmla="*/ 2724599 h 5486400"/>
              <a:gd name="connsiteX6275" fmla="*/ 5962031 w 6175063"/>
              <a:gd name="connsiteY6275" fmla="*/ 2728849 h 5486400"/>
              <a:gd name="connsiteX6276" fmla="*/ 5959857 w 6175063"/>
              <a:gd name="connsiteY6276" fmla="*/ 2728849 h 5486400"/>
              <a:gd name="connsiteX6277" fmla="*/ 6006473 w 6175063"/>
              <a:gd name="connsiteY6277" fmla="*/ 2723632 h 5486400"/>
              <a:gd name="connsiteX6278" fmla="*/ 6011303 w 6175063"/>
              <a:gd name="connsiteY6278" fmla="*/ 2726240 h 5486400"/>
              <a:gd name="connsiteX6279" fmla="*/ 6016134 w 6175063"/>
              <a:gd name="connsiteY6279" fmla="*/ 2728560 h 5486400"/>
              <a:gd name="connsiteX6280" fmla="*/ 6018549 w 6175063"/>
              <a:gd name="connsiteY6280" fmla="*/ 2733197 h 5486400"/>
              <a:gd name="connsiteX6281" fmla="*/ 6008889 w 6175063"/>
              <a:gd name="connsiteY6281" fmla="*/ 2726240 h 5486400"/>
              <a:gd name="connsiteX6282" fmla="*/ 6006473 w 6175063"/>
              <a:gd name="connsiteY6282" fmla="*/ 2723632 h 5486400"/>
              <a:gd name="connsiteX6283" fmla="*/ 5950437 w 6175063"/>
              <a:gd name="connsiteY6283" fmla="*/ 2719790 h 5486400"/>
              <a:gd name="connsiteX6284" fmla="*/ 5957393 w 6175063"/>
              <a:gd name="connsiteY6284" fmla="*/ 2722327 h 5486400"/>
              <a:gd name="connsiteX6285" fmla="*/ 5959711 w 6175063"/>
              <a:gd name="connsiteY6285" fmla="*/ 2724863 h 5486400"/>
              <a:gd name="connsiteX6286" fmla="*/ 5957781 w 6175063"/>
              <a:gd name="connsiteY6286" fmla="*/ 2724599 h 5486400"/>
              <a:gd name="connsiteX6287" fmla="*/ 5957683 w 6175063"/>
              <a:gd name="connsiteY6287" fmla="*/ 2724501 h 5486400"/>
              <a:gd name="connsiteX6288" fmla="*/ 5957729 w 6175063"/>
              <a:gd name="connsiteY6288" fmla="*/ 2724592 h 5486400"/>
              <a:gd name="connsiteX6289" fmla="*/ 5955074 w 6175063"/>
              <a:gd name="connsiteY6289" fmla="*/ 2724229 h 5486400"/>
              <a:gd name="connsiteX6290" fmla="*/ 5950437 w 6175063"/>
              <a:gd name="connsiteY6290" fmla="*/ 2719790 h 5486400"/>
              <a:gd name="connsiteX6291" fmla="*/ 5814498 w 6175063"/>
              <a:gd name="connsiteY6291" fmla="*/ 2719319 h 5486400"/>
              <a:gd name="connsiteX6292" fmla="*/ 5819827 w 6175063"/>
              <a:gd name="connsiteY6292" fmla="*/ 2722282 h 5486400"/>
              <a:gd name="connsiteX6293" fmla="*/ 5815091 w 6175063"/>
              <a:gd name="connsiteY6293" fmla="*/ 2719912 h 5486400"/>
              <a:gd name="connsiteX6294" fmla="*/ 5793415 w 6175063"/>
              <a:gd name="connsiteY6294" fmla="*/ 2717255 h 5486400"/>
              <a:gd name="connsiteX6295" fmla="*/ 5805371 w 6175063"/>
              <a:gd name="connsiteY6295" fmla="*/ 2726649 h 5486400"/>
              <a:gd name="connsiteX6296" fmla="*/ 5807763 w 6175063"/>
              <a:gd name="connsiteY6296" fmla="*/ 2728998 h 5486400"/>
              <a:gd name="connsiteX6297" fmla="*/ 5819718 w 6175063"/>
              <a:gd name="connsiteY6297" fmla="*/ 2736045 h 5486400"/>
              <a:gd name="connsiteX6298" fmla="*/ 5824501 w 6175063"/>
              <a:gd name="connsiteY6298" fmla="*/ 2738393 h 5486400"/>
              <a:gd name="connsiteX6299" fmla="*/ 5829283 w 6175063"/>
              <a:gd name="connsiteY6299" fmla="*/ 2740742 h 5486400"/>
              <a:gd name="connsiteX6300" fmla="*/ 5831674 w 6175063"/>
              <a:gd name="connsiteY6300" fmla="*/ 2740742 h 5486400"/>
              <a:gd name="connsiteX6301" fmla="*/ 5833268 w 6175063"/>
              <a:gd name="connsiteY6301" fmla="*/ 2743872 h 5486400"/>
              <a:gd name="connsiteX6302" fmla="*/ 5826892 w 6175063"/>
              <a:gd name="connsiteY6302" fmla="*/ 2740742 h 5486400"/>
              <a:gd name="connsiteX6303" fmla="*/ 5822588 w 6175063"/>
              <a:gd name="connsiteY6303" fmla="*/ 2739333 h 5486400"/>
              <a:gd name="connsiteX6304" fmla="*/ 5822109 w 6175063"/>
              <a:gd name="connsiteY6304" fmla="*/ 2738393 h 5486400"/>
              <a:gd name="connsiteX6305" fmla="*/ 5819718 w 6175063"/>
              <a:gd name="connsiteY6305" fmla="*/ 2738393 h 5486400"/>
              <a:gd name="connsiteX6306" fmla="*/ 5822588 w 6175063"/>
              <a:gd name="connsiteY6306" fmla="*/ 2739333 h 5486400"/>
              <a:gd name="connsiteX6307" fmla="*/ 5824501 w 6175063"/>
              <a:gd name="connsiteY6307" fmla="*/ 2743092 h 5486400"/>
              <a:gd name="connsiteX6308" fmla="*/ 5828088 w 6175063"/>
              <a:gd name="connsiteY6308" fmla="*/ 2746319 h 5486400"/>
              <a:gd name="connsiteX6309" fmla="*/ 5838842 w 6175063"/>
              <a:gd name="connsiteY6309" fmla="*/ 2754827 h 5486400"/>
              <a:gd name="connsiteX6310" fmla="*/ 5838848 w 6175063"/>
              <a:gd name="connsiteY6310" fmla="*/ 2754833 h 5486400"/>
              <a:gd name="connsiteX6311" fmla="*/ 5838847 w 6175063"/>
              <a:gd name="connsiteY6311" fmla="*/ 2754831 h 5486400"/>
              <a:gd name="connsiteX6312" fmla="*/ 5841239 w 6175063"/>
              <a:gd name="connsiteY6312" fmla="*/ 2757182 h 5486400"/>
              <a:gd name="connsiteX6313" fmla="*/ 5850803 w 6175063"/>
              <a:gd name="connsiteY6313" fmla="*/ 2761879 h 5486400"/>
              <a:gd name="connsiteX6314" fmla="*/ 5853195 w 6175063"/>
              <a:gd name="connsiteY6314" fmla="*/ 2761879 h 5486400"/>
              <a:gd name="connsiteX6315" fmla="*/ 5857977 w 6175063"/>
              <a:gd name="connsiteY6315" fmla="*/ 2764228 h 5486400"/>
              <a:gd name="connsiteX6316" fmla="*/ 5865151 w 6175063"/>
              <a:gd name="connsiteY6316" fmla="*/ 2766577 h 5486400"/>
              <a:gd name="connsiteX6317" fmla="*/ 5857977 w 6175063"/>
              <a:gd name="connsiteY6317" fmla="*/ 2759530 h 5486400"/>
              <a:gd name="connsiteX6318" fmla="*/ 5855586 w 6175063"/>
              <a:gd name="connsiteY6318" fmla="*/ 2757182 h 5486400"/>
              <a:gd name="connsiteX6319" fmla="*/ 5869933 w 6175063"/>
              <a:gd name="connsiteY6319" fmla="*/ 2764228 h 5486400"/>
              <a:gd name="connsiteX6320" fmla="*/ 5874715 w 6175063"/>
              <a:gd name="connsiteY6320" fmla="*/ 2766577 h 5486400"/>
              <a:gd name="connsiteX6321" fmla="*/ 5879498 w 6175063"/>
              <a:gd name="connsiteY6321" fmla="*/ 2771274 h 5486400"/>
              <a:gd name="connsiteX6322" fmla="*/ 5881889 w 6175063"/>
              <a:gd name="connsiteY6322" fmla="*/ 2771274 h 5486400"/>
              <a:gd name="connsiteX6323" fmla="*/ 5879498 w 6175063"/>
              <a:gd name="connsiteY6323" fmla="*/ 2773623 h 5486400"/>
              <a:gd name="connsiteX6324" fmla="*/ 5884281 w 6175063"/>
              <a:gd name="connsiteY6324" fmla="*/ 2780669 h 5486400"/>
              <a:gd name="connsiteX6325" fmla="*/ 5886671 w 6175063"/>
              <a:gd name="connsiteY6325" fmla="*/ 2780669 h 5486400"/>
              <a:gd name="connsiteX6326" fmla="*/ 5884281 w 6175063"/>
              <a:gd name="connsiteY6326" fmla="*/ 2783018 h 5486400"/>
              <a:gd name="connsiteX6327" fmla="*/ 5874715 w 6175063"/>
              <a:gd name="connsiteY6327" fmla="*/ 2775971 h 5486400"/>
              <a:gd name="connsiteX6328" fmla="*/ 5862759 w 6175063"/>
              <a:gd name="connsiteY6328" fmla="*/ 2768926 h 5486400"/>
              <a:gd name="connsiteX6329" fmla="*/ 5862759 w 6175063"/>
              <a:gd name="connsiteY6329" fmla="*/ 2771274 h 5486400"/>
              <a:gd name="connsiteX6330" fmla="*/ 5865151 w 6175063"/>
              <a:gd name="connsiteY6330" fmla="*/ 2773623 h 5486400"/>
              <a:gd name="connsiteX6331" fmla="*/ 5867542 w 6175063"/>
              <a:gd name="connsiteY6331" fmla="*/ 2778320 h 5486400"/>
              <a:gd name="connsiteX6332" fmla="*/ 5872325 w 6175063"/>
              <a:gd name="connsiteY6332" fmla="*/ 2780669 h 5486400"/>
              <a:gd name="connsiteX6333" fmla="*/ 5874117 w 6175063"/>
              <a:gd name="connsiteY6333" fmla="*/ 2781256 h 5486400"/>
              <a:gd name="connsiteX6334" fmla="*/ 5877601 w 6175063"/>
              <a:gd name="connsiteY6334" fmla="*/ 2783918 h 5486400"/>
              <a:gd name="connsiteX6335" fmla="*/ 5877355 w 6175063"/>
              <a:gd name="connsiteY6335" fmla="*/ 2783918 h 5486400"/>
              <a:gd name="connsiteX6336" fmla="*/ 5878160 w 6175063"/>
              <a:gd name="connsiteY6336" fmla="*/ 2784344 h 5486400"/>
              <a:gd name="connsiteX6337" fmla="*/ 5879498 w 6175063"/>
              <a:gd name="connsiteY6337" fmla="*/ 2785367 h 5486400"/>
              <a:gd name="connsiteX6338" fmla="*/ 5869933 w 6175063"/>
              <a:gd name="connsiteY6338" fmla="*/ 2780669 h 5486400"/>
              <a:gd name="connsiteX6339" fmla="*/ 5865151 w 6175063"/>
              <a:gd name="connsiteY6339" fmla="*/ 2778320 h 5486400"/>
              <a:gd name="connsiteX6340" fmla="*/ 5850803 w 6175063"/>
              <a:gd name="connsiteY6340" fmla="*/ 2766577 h 5486400"/>
              <a:gd name="connsiteX6341" fmla="*/ 5843630 w 6175063"/>
              <a:gd name="connsiteY6341" fmla="*/ 2759530 h 5486400"/>
              <a:gd name="connsiteX6342" fmla="*/ 5831674 w 6175063"/>
              <a:gd name="connsiteY6342" fmla="*/ 2752484 h 5486400"/>
              <a:gd name="connsiteX6343" fmla="*/ 5826892 w 6175063"/>
              <a:gd name="connsiteY6343" fmla="*/ 2747787 h 5486400"/>
              <a:gd name="connsiteX6344" fmla="*/ 5819718 w 6175063"/>
              <a:gd name="connsiteY6344" fmla="*/ 2743092 h 5486400"/>
              <a:gd name="connsiteX6345" fmla="*/ 5814936 w 6175063"/>
              <a:gd name="connsiteY6345" fmla="*/ 2738393 h 5486400"/>
              <a:gd name="connsiteX6346" fmla="*/ 5812545 w 6175063"/>
              <a:gd name="connsiteY6346" fmla="*/ 2738393 h 5486400"/>
              <a:gd name="connsiteX6347" fmla="*/ 5812545 w 6175063"/>
              <a:gd name="connsiteY6347" fmla="*/ 2740742 h 5486400"/>
              <a:gd name="connsiteX6348" fmla="*/ 5807763 w 6175063"/>
              <a:gd name="connsiteY6348" fmla="*/ 2736045 h 5486400"/>
              <a:gd name="connsiteX6349" fmla="*/ 5800589 w 6175063"/>
              <a:gd name="connsiteY6349" fmla="*/ 2731348 h 5486400"/>
              <a:gd name="connsiteX6350" fmla="*/ 5802980 w 6175063"/>
              <a:gd name="connsiteY6350" fmla="*/ 2731348 h 5486400"/>
              <a:gd name="connsiteX6351" fmla="*/ 5800589 w 6175063"/>
              <a:gd name="connsiteY6351" fmla="*/ 2726649 h 5486400"/>
              <a:gd name="connsiteX6352" fmla="*/ 5798197 w 6175063"/>
              <a:gd name="connsiteY6352" fmla="*/ 2724301 h 5486400"/>
              <a:gd name="connsiteX6353" fmla="*/ 5802980 w 6175063"/>
              <a:gd name="connsiteY6353" fmla="*/ 2726649 h 5486400"/>
              <a:gd name="connsiteX6354" fmla="*/ 5795807 w 6175063"/>
              <a:gd name="connsiteY6354" fmla="*/ 2719603 h 5486400"/>
              <a:gd name="connsiteX6355" fmla="*/ 5793415 w 6175063"/>
              <a:gd name="connsiteY6355" fmla="*/ 2719603 h 5486400"/>
              <a:gd name="connsiteX6356" fmla="*/ 5793415 w 6175063"/>
              <a:gd name="connsiteY6356" fmla="*/ 2717255 h 5486400"/>
              <a:gd name="connsiteX6357" fmla="*/ 5685231 w 6175063"/>
              <a:gd name="connsiteY6357" fmla="*/ 2717254 h 5486400"/>
              <a:gd name="connsiteX6358" fmla="*/ 5704071 w 6175063"/>
              <a:gd name="connsiteY6358" fmla="*/ 2731746 h 5486400"/>
              <a:gd name="connsiteX6359" fmla="*/ 5697007 w 6175063"/>
              <a:gd name="connsiteY6359" fmla="*/ 2729331 h 5486400"/>
              <a:gd name="connsiteX6360" fmla="*/ 5692297 w 6175063"/>
              <a:gd name="connsiteY6360" fmla="*/ 2734162 h 5486400"/>
              <a:gd name="connsiteX6361" fmla="*/ 5682877 w 6175063"/>
              <a:gd name="connsiteY6361" fmla="*/ 2731746 h 5486400"/>
              <a:gd name="connsiteX6362" fmla="*/ 5685231 w 6175063"/>
              <a:gd name="connsiteY6362" fmla="*/ 2734162 h 5486400"/>
              <a:gd name="connsiteX6363" fmla="*/ 5671102 w 6175063"/>
              <a:gd name="connsiteY6363" fmla="*/ 2736577 h 5486400"/>
              <a:gd name="connsiteX6364" fmla="*/ 5666393 w 6175063"/>
              <a:gd name="connsiteY6364" fmla="*/ 2724501 h 5486400"/>
              <a:gd name="connsiteX6365" fmla="*/ 5685231 w 6175063"/>
              <a:gd name="connsiteY6365" fmla="*/ 2717254 h 5486400"/>
              <a:gd name="connsiteX6366" fmla="*/ 5843704 w 6175063"/>
              <a:gd name="connsiteY6366" fmla="*/ 2715423 h 5486400"/>
              <a:gd name="connsiteX6367" fmla="*/ 5850442 w 6175063"/>
              <a:gd name="connsiteY6367" fmla="*/ 2719574 h 5486400"/>
              <a:gd name="connsiteX6368" fmla="*/ 5852857 w 6175063"/>
              <a:gd name="connsiteY6368" fmla="*/ 2721892 h 5486400"/>
              <a:gd name="connsiteX6369" fmla="*/ 5855272 w 6175063"/>
              <a:gd name="connsiteY6369" fmla="*/ 2726529 h 5486400"/>
              <a:gd name="connsiteX6370" fmla="*/ 5857687 w 6175063"/>
              <a:gd name="connsiteY6370" fmla="*/ 2728848 h 5486400"/>
              <a:gd name="connsiteX6371" fmla="*/ 5855272 w 6175063"/>
              <a:gd name="connsiteY6371" fmla="*/ 2728848 h 5486400"/>
              <a:gd name="connsiteX6372" fmla="*/ 5843195 w 6175063"/>
              <a:gd name="connsiteY6372" fmla="*/ 2721892 h 5486400"/>
              <a:gd name="connsiteX6373" fmla="*/ 5845611 w 6175063"/>
              <a:gd name="connsiteY6373" fmla="*/ 2719574 h 5486400"/>
              <a:gd name="connsiteX6374" fmla="*/ 5848027 w 6175063"/>
              <a:gd name="connsiteY6374" fmla="*/ 2719574 h 5486400"/>
              <a:gd name="connsiteX6375" fmla="*/ 5950437 w 6175063"/>
              <a:gd name="connsiteY6375" fmla="*/ 2715083 h 5486400"/>
              <a:gd name="connsiteX6376" fmla="*/ 5956959 w 6175063"/>
              <a:gd name="connsiteY6376" fmla="*/ 2721602 h 5486400"/>
              <a:gd name="connsiteX6377" fmla="*/ 5950437 w 6175063"/>
              <a:gd name="connsiteY6377" fmla="*/ 2717256 h 5486400"/>
              <a:gd name="connsiteX6378" fmla="*/ 5950437 w 6175063"/>
              <a:gd name="connsiteY6378" fmla="*/ 2717255 h 5486400"/>
              <a:gd name="connsiteX6379" fmla="*/ 5772185 w 6175063"/>
              <a:gd name="connsiteY6379" fmla="*/ 2714357 h 5486400"/>
              <a:gd name="connsiteX6380" fmla="*/ 5779315 w 6175063"/>
              <a:gd name="connsiteY6380" fmla="*/ 2716743 h 5486400"/>
              <a:gd name="connsiteX6381" fmla="*/ 5786445 w 6175063"/>
              <a:gd name="connsiteY6381" fmla="*/ 2723904 h 5486400"/>
              <a:gd name="connsiteX6382" fmla="*/ 5793575 w 6175063"/>
              <a:gd name="connsiteY6382" fmla="*/ 2728678 h 5486400"/>
              <a:gd name="connsiteX6383" fmla="*/ 5774562 w 6175063"/>
              <a:gd name="connsiteY6383" fmla="*/ 2716743 h 5486400"/>
              <a:gd name="connsiteX6384" fmla="*/ 5772185 w 6175063"/>
              <a:gd name="connsiteY6384" fmla="*/ 2714357 h 5486400"/>
              <a:gd name="connsiteX6385" fmla="*/ 5841908 w 6175063"/>
              <a:gd name="connsiteY6385" fmla="*/ 2714318 h 5486400"/>
              <a:gd name="connsiteX6386" fmla="*/ 5843195 w 6175063"/>
              <a:gd name="connsiteY6386" fmla="*/ 2714938 h 5486400"/>
              <a:gd name="connsiteX6387" fmla="*/ 5843704 w 6175063"/>
              <a:gd name="connsiteY6387" fmla="*/ 2715423 h 5486400"/>
              <a:gd name="connsiteX6388" fmla="*/ 5822389 w 6175063"/>
              <a:gd name="connsiteY6388" fmla="*/ 2710450 h 5486400"/>
              <a:gd name="connsiteX6389" fmla="*/ 5827151 w 6175063"/>
              <a:gd name="connsiteY6389" fmla="*/ 2712782 h 5486400"/>
              <a:gd name="connsiteX6390" fmla="*/ 5829533 w 6175063"/>
              <a:gd name="connsiteY6390" fmla="*/ 2715114 h 5486400"/>
              <a:gd name="connsiteX6391" fmla="*/ 5827151 w 6175063"/>
              <a:gd name="connsiteY6391" fmla="*/ 2715114 h 5486400"/>
              <a:gd name="connsiteX6392" fmla="*/ 5834440 w 6175063"/>
              <a:gd name="connsiteY6392" fmla="*/ 2709719 h 5486400"/>
              <a:gd name="connsiteX6393" fmla="*/ 5841908 w 6175063"/>
              <a:gd name="connsiteY6393" fmla="*/ 2714318 h 5486400"/>
              <a:gd name="connsiteX6394" fmla="*/ 5838365 w 6175063"/>
              <a:gd name="connsiteY6394" fmla="*/ 2712618 h 5486400"/>
              <a:gd name="connsiteX6395" fmla="*/ 5838365 w 6175063"/>
              <a:gd name="connsiteY6395" fmla="*/ 2714938 h 5486400"/>
              <a:gd name="connsiteX6396" fmla="*/ 5835949 w 6175063"/>
              <a:gd name="connsiteY6396" fmla="*/ 2712618 h 5486400"/>
              <a:gd name="connsiteX6397" fmla="*/ 5833535 w 6175063"/>
              <a:gd name="connsiteY6397" fmla="*/ 2710298 h 5486400"/>
              <a:gd name="connsiteX6398" fmla="*/ 5831119 w 6175063"/>
              <a:gd name="connsiteY6398" fmla="*/ 2710298 h 5486400"/>
              <a:gd name="connsiteX6399" fmla="*/ 5834440 w 6175063"/>
              <a:gd name="connsiteY6399" fmla="*/ 2709719 h 5486400"/>
              <a:gd name="connsiteX6400" fmla="*/ 6045179 w 6175063"/>
              <a:gd name="connsiteY6400" fmla="*/ 2706024 h 5486400"/>
              <a:gd name="connsiteX6401" fmla="*/ 6047299 w 6175063"/>
              <a:gd name="connsiteY6401" fmla="*/ 2706024 h 5486400"/>
              <a:gd name="connsiteX6402" fmla="*/ 6047239 w 6175063"/>
              <a:gd name="connsiteY6402" fmla="*/ 2706658 h 5486400"/>
              <a:gd name="connsiteX6403" fmla="*/ 6045179 w 6175063"/>
              <a:gd name="connsiteY6403" fmla="*/ 2706024 h 5486400"/>
              <a:gd name="connsiteX6404" fmla="*/ 6047319 w 6175063"/>
              <a:gd name="connsiteY6404" fmla="*/ 2705793 h 5486400"/>
              <a:gd name="connsiteX6405" fmla="*/ 6047534 w 6175063"/>
              <a:gd name="connsiteY6405" fmla="*/ 2706024 h 5486400"/>
              <a:gd name="connsiteX6406" fmla="*/ 6047299 w 6175063"/>
              <a:gd name="connsiteY6406" fmla="*/ 2706024 h 5486400"/>
              <a:gd name="connsiteX6407" fmla="*/ 5815247 w 6175063"/>
              <a:gd name="connsiteY6407" fmla="*/ 2705788 h 5486400"/>
              <a:gd name="connsiteX6408" fmla="*/ 5820008 w 6175063"/>
              <a:gd name="connsiteY6408" fmla="*/ 2708118 h 5486400"/>
              <a:gd name="connsiteX6409" fmla="*/ 5822389 w 6175063"/>
              <a:gd name="connsiteY6409" fmla="*/ 2710450 h 5486400"/>
              <a:gd name="connsiteX6410" fmla="*/ 5817627 w 6175063"/>
              <a:gd name="connsiteY6410" fmla="*/ 2708118 h 5486400"/>
              <a:gd name="connsiteX6411" fmla="*/ 5815247 w 6175063"/>
              <a:gd name="connsiteY6411" fmla="*/ 2705788 h 5486400"/>
              <a:gd name="connsiteX6412" fmla="*/ 5762765 w 6175063"/>
              <a:gd name="connsiteY6412" fmla="*/ 2702762 h 5486400"/>
              <a:gd name="connsiteX6413" fmla="*/ 5764939 w 6175063"/>
              <a:gd name="connsiteY6413" fmla="*/ 2702762 h 5486400"/>
              <a:gd name="connsiteX6414" fmla="*/ 5764939 w 6175063"/>
              <a:gd name="connsiteY6414" fmla="*/ 2705661 h 5486400"/>
              <a:gd name="connsiteX6415" fmla="*/ 5762765 w 6175063"/>
              <a:gd name="connsiteY6415" fmla="*/ 2702762 h 5486400"/>
              <a:gd name="connsiteX6416" fmla="*/ 5931597 w 6175063"/>
              <a:gd name="connsiteY6416" fmla="*/ 2701314 h 5486400"/>
              <a:gd name="connsiteX6417" fmla="*/ 5933772 w 6175063"/>
              <a:gd name="connsiteY6417" fmla="*/ 2703489 h 5486400"/>
              <a:gd name="connsiteX6418" fmla="*/ 5935945 w 6175063"/>
              <a:gd name="connsiteY6418" fmla="*/ 2705662 h 5486400"/>
              <a:gd name="connsiteX6419" fmla="*/ 5931597 w 6175063"/>
              <a:gd name="connsiteY6419" fmla="*/ 2701314 h 5486400"/>
              <a:gd name="connsiteX6420" fmla="*/ 5933871 w 6175063"/>
              <a:gd name="connsiteY6420" fmla="*/ 2698774 h 5486400"/>
              <a:gd name="connsiteX6421" fmla="*/ 5935209 w 6175063"/>
              <a:gd name="connsiteY6421" fmla="*/ 2699443 h 5486400"/>
              <a:gd name="connsiteX6422" fmla="*/ 5940293 w 6175063"/>
              <a:gd name="connsiteY6422" fmla="*/ 2703177 h 5486400"/>
              <a:gd name="connsiteX6423" fmla="*/ 5938039 w 6175063"/>
              <a:gd name="connsiteY6423" fmla="*/ 2705662 h 5486400"/>
              <a:gd name="connsiteX6424" fmla="*/ 6040469 w 6175063"/>
              <a:gd name="connsiteY6424" fmla="*/ 2698416 h 5486400"/>
              <a:gd name="connsiteX6425" fmla="*/ 6047534 w 6175063"/>
              <a:gd name="connsiteY6425" fmla="*/ 2703487 h 5486400"/>
              <a:gd name="connsiteX6426" fmla="*/ 6047319 w 6175063"/>
              <a:gd name="connsiteY6426" fmla="*/ 2705793 h 5486400"/>
              <a:gd name="connsiteX6427" fmla="*/ 5969277 w 6175063"/>
              <a:gd name="connsiteY6427" fmla="*/ 2698416 h 5486400"/>
              <a:gd name="connsiteX6428" fmla="*/ 5973914 w 6175063"/>
              <a:gd name="connsiteY6428" fmla="*/ 2700694 h 5486400"/>
              <a:gd name="connsiteX6429" fmla="*/ 5987827 w 6175063"/>
              <a:gd name="connsiteY6429" fmla="*/ 2709803 h 5486400"/>
              <a:gd name="connsiteX6430" fmla="*/ 5983189 w 6175063"/>
              <a:gd name="connsiteY6430" fmla="*/ 2707525 h 5486400"/>
              <a:gd name="connsiteX6431" fmla="*/ 5969277 w 6175063"/>
              <a:gd name="connsiteY6431" fmla="*/ 2698416 h 5486400"/>
              <a:gd name="connsiteX6432" fmla="*/ 5509154 w 6175063"/>
              <a:gd name="connsiteY6432" fmla="*/ 2698414 h 5486400"/>
              <a:gd name="connsiteX6433" fmla="*/ 5511328 w 6175063"/>
              <a:gd name="connsiteY6433" fmla="*/ 2708559 h 5486400"/>
              <a:gd name="connsiteX6434" fmla="*/ 5506979 w 6175063"/>
              <a:gd name="connsiteY6434" fmla="*/ 2706023 h 5486400"/>
              <a:gd name="connsiteX6435" fmla="*/ 5509154 w 6175063"/>
              <a:gd name="connsiteY6435" fmla="*/ 2698414 h 5486400"/>
              <a:gd name="connsiteX6436" fmla="*/ 5933159 w 6175063"/>
              <a:gd name="connsiteY6436" fmla="*/ 2698073 h 5486400"/>
              <a:gd name="connsiteX6437" fmla="*/ 5933529 w 6175063"/>
              <a:gd name="connsiteY6437" fmla="*/ 2698208 h 5486400"/>
              <a:gd name="connsiteX6438" fmla="*/ 5933530 w 6175063"/>
              <a:gd name="connsiteY6438" fmla="*/ 2698209 h 5486400"/>
              <a:gd name="connsiteX6439" fmla="*/ 5933871 w 6175063"/>
              <a:gd name="connsiteY6439" fmla="*/ 2698774 h 5486400"/>
              <a:gd name="connsiteX6440" fmla="*/ 5933503 w 6175063"/>
              <a:gd name="connsiteY6440" fmla="*/ 2698590 h 5486400"/>
              <a:gd name="connsiteX6441" fmla="*/ 5751896 w 6175063"/>
              <a:gd name="connsiteY6441" fmla="*/ 2695517 h 5486400"/>
              <a:gd name="connsiteX6442" fmla="*/ 5754069 w 6175063"/>
              <a:gd name="connsiteY6442" fmla="*/ 2697932 h 5486400"/>
              <a:gd name="connsiteX6443" fmla="*/ 5756243 w 6175063"/>
              <a:gd name="connsiteY6443" fmla="*/ 2700349 h 5486400"/>
              <a:gd name="connsiteX6444" fmla="*/ 5751896 w 6175063"/>
              <a:gd name="connsiteY6444" fmla="*/ 2697932 h 5486400"/>
              <a:gd name="connsiteX6445" fmla="*/ 5751896 w 6175063"/>
              <a:gd name="connsiteY6445" fmla="*/ 2695517 h 5486400"/>
              <a:gd name="connsiteX6446" fmla="*/ 5667841 w 6175063"/>
              <a:gd name="connsiteY6446" fmla="*/ 2693584 h 5486400"/>
              <a:gd name="connsiteX6447" fmla="*/ 5672672 w 6175063"/>
              <a:gd name="connsiteY6447" fmla="*/ 2698415 h 5486400"/>
              <a:gd name="connsiteX6448" fmla="*/ 5667841 w 6175063"/>
              <a:gd name="connsiteY6448" fmla="*/ 2693584 h 5486400"/>
              <a:gd name="connsiteX6449" fmla="*/ 5798581 w 6175063"/>
              <a:gd name="connsiteY6449" fmla="*/ 2691800 h 5486400"/>
              <a:gd name="connsiteX6450" fmla="*/ 5808104 w 6175063"/>
              <a:gd name="connsiteY6450" fmla="*/ 2696462 h 5486400"/>
              <a:gd name="connsiteX6451" fmla="*/ 5815247 w 6175063"/>
              <a:gd name="connsiteY6451" fmla="*/ 2705788 h 5486400"/>
              <a:gd name="connsiteX6452" fmla="*/ 5820008 w 6175063"/>
              <a:gd name="connsiteY6452" fmla="*/ 2712782 h 5486400"/>
              <a:gd name="connsiteX6453" fmla="*/ 5827151 w 6175063"/>
              <a:gd name="connsiteY6453" fmla="*/ 2719776 h 5486400"/>
              <a:gd name="connsiteX6454" fmla="*/ 5824771 w 6175063"/>
              <a:gd name="connsiteY6454" fmla="*/ 2717443 h 5486400"/>
              <a:gd name="connsiteX6455" fmla="*/ 5829533 w 6175063"/>
              <a:gd name="connsiteY6455" fmla="*/ 2719776 h 5486400"/>
              <a:gd name="connsiteX6456" fmla="*/ 5834294 w 6175063"/>
              <a:gd name="connsiteY6456" fmla="*/ 2719776 h 5486400"/>
              <a:gd name="connsiteX6457" fmla="*/ 5831913 w 6175063"/>
              <a:gd name="connsiteY6457" fmla="*/ 2717443 h 5486400"/>
              <a:gd name="connsiteX6458" fmla="*/ 5834294 w 6175063"/>
              <a:gd name="connsiteY6458" fmla="*/ 2717443 h 5486400"/>
              <a:gd name="connsiteX6459" fmla="*/ 5839055 w 6175063"/>
              <a:gd name="connsiteY6459" fmla="*/ 2722106 h 5486400"/>
              <a:gd name="connsiteX6460" fmla="*/ 5843817 w 6175063"/>
              <a:gd name="connsiteY6460" fmla="*/ 2724438 h 5486400"/>
              <a:gd name="connsiteX6461" fmla="*/ 5834294 w 6175063"/>
              <a:gd name="connsiteY6461" fmla="*/ 2715114 h 5486400"/>
              <a:gd name="connsiteX6462" fmla="*/ 5853341 w 6175063"/>
              <a:gd name="connsiteY6462" fmla="*/ 2729101 h 5486400"/>
              <a:gd name="connsiteX6463" fmla="*/ 5841437 w 6175063"/>
              <a:gd name="connsiteY6463" fmla="*/ 2726769 h 5486400"/>
              <a:gd name="connsiteX6464" fmla="*/ 5839055 w 6175063"/>
              <a:gd name="connsiteY6464" fmla="*/ 2726769 h 5486400"/>
              <a:gd name="connsiteX6465" fmla="*/ 5836675 w 6175063"/>
              <a:gd name="connsiteY6465" fmla="*/ 2729101 h 5486400"/>
              <a:gd name="connsiteX6466" fmla="*/ 5841437 w 6175063"/>
              <a:gd name="connsiteY6466" fmla="*/ 2733764 h 5486400"/>
              <a:gd name="connsiteX6467" fmla="*/ 5841437 w 6175063"/>
              <a:gd name="connsiteY6467" fmla="*/ 2736095 h 5486400"/>
              <a:gd name="connsiteX6468" fmla="*/ 5836675 w 6175063"/>
              <a:gd name="connsiteY6468" fmla="*/ 2733764 h 5486400"/>
              <a:gd name="connsiteX6469" fmla="*/ 5831913 w 6175063"/>
              <a:gd name="connsiteY6469" fmla="*/ 2729101 h 5486400"/>
              <a:gd name="connsiteX6470" fmla="*/ 5831913 w 6175063"/>
              <a:gd name="connsiteY6470" fmla="*/ 2731432 h 5486400"/>
              <a:gd name="connsiteX6471" fmla="*/ 5827151 w 6175063"/>
              <a:gd name="connsiteY6471" fmla="*/ 2729101 h 5486400"/>
              <a:gd name="connsiteX6472" fmla="*/ 5824771 w 6175063"/>
              <a:gd name="connsiteY6472" fmla="*/ 2726769 h 5486400"/>
              <a:gd name="connsiteX6473" fmla="*/ 5824771 w 6175063"/>
              <a:gd name="connsiteY6473" fmla="*/ 2722106 h 5486400"/>
              <a:gd name="connsiteX6474" fmla="*/ 5827151 w 6175063"/>
              <a:gd name="connsiteY6474" fmla="*/ 2722106 h 5486400"/>
              <a:gd name="connsiteX6475" fmla="*/ 5815247 w 6175063"/>
              <a:gd name="connsiteY6475" fmla="*/ 2712782 h 5486400"/>
              <a:gd name="connsiteX6476" fmla="*/ 5810485 w 6175063"/>
              <a:gd name="connsiteY6476" fmla="*/ 2705788 h 5486400"/>
              <a:gd name="connsiteX6477" fmla="*/ 5805723 w 6175063"/>
              <a:gd name="connsiteY6477" fmla="*/ 2698793 h 5486400"/>
              <a:gd name="connsiteX6478" fmla="*/ 5805723 w 6175063"/>
              <a:gd name="connsiteY6478" fmla="*/ 2696462 h 5486400"/>
              <a:gd name="connsiteX6479" fmla="*/ 5800961 w 6175063"/>
              <a:gd name="connsiteY6479" fmla="*/ 2694131 h 5486400"/>
              <a:gd name="connsiteX6480" fmla="*/ 5798581 w 6175063"/>
              <a:gd name="connsiteY6480" fmla="*/ 2691800 h 5486400"/>
              <a:gd name="connsiteX6481" fmla="*/ 6026665 w 6175063"/>
              <a:gd name="connsiteY6481" fmla="*/ 2691170 h 5486400"/>
              <a:gd name="connsiteX6482" fmla="*/ 6033621 w 6175063"/>
              <a:gd name="connsiteY6482" fmla="*/ 2698778 h 5486400"/>
              <a:gd name="connsiteX6483" fmla="*/ 6035940 w 6175063"/>
              <a:gd name="connsiteY6483" fmla="*/ 2701314 h 5486400"/>
              <a:gd name="connsiteX6484" fmla="*/ 6031303 w 6175063"/>
              <a:gd name="connsiteY6484" fmla="*/ 2701314 h 5486400"/>
              <a:gd name="connsiteX6485" fmla="*/ 6026665 w 6175063"/>
              <a:gd name="connsiteY6485" fmla="*/ 2698778 h 5486400"/>
              <a:gd name="connsiteX6486" fmla="*/ 6024347 w 6175063"/>
              <a:gd name="connsiteY6486" fmla="*/ 2693706 h 5486400"/>
              <a:gd name="connsiteX6487" fmla="*/ 6026665 w 6175063"/>
              <a:gd name="connsiteY6487" fmla="*/ 2691170 h 5486400"/>
              <a:gd name="connsiteX6488" fmla="*/ 6028693 w 6175063"/>
              <a:gd name="connsiteY6488" fmla="*/ 2690808 h 5486400"/>
              <a:gd name="connsiteX6489" fmla="*/ 6035759 w 6175063"/>
              <a:gd name="connsiteY6489" fmla="*/ 2693343 h 5486400"/>
              <a:gd name="connsiteX6490" fmla="*/ 6038114 w 6175063"/>
              <a:gd name="connsiteY6490" fmla="*/ 2695880 h 5486400"/>
              <a:gd name="connsiteX6491" fmla="*/ 6040469 w 6175063"/>
              <a:gd name="connsiteY6491" fmla="*/ 2698416 h 5486400"/>
              <a:gd name="connsiteX6492" fmla="*/ 6028693 w 6175063"/>
              <a:gd name="connsiteY6492" fmla="*/ 2690808 h 5486400"/>
              <a:gd name="connsiteX6493" fmla="*/ 5922822 w 6175063"/>
              <a:gd name="connsiteY6493" fmla="*/ 2690135 h 5486400"/>
              <a:gd name="connsiteX6494" fmla="*/ 5926767 w 6175063"/>
              <a:gd name="connsiteY6494" fmla="*/ 2693240 h 5486400"/>
              <a:gd name="connsiteX6495" fmla="*/ 5932981 w 6175063"/>
              <a:gd name="connsiteY6495" fmla="*/ 2697805 h 5486400"/>
              <a:gd name="connsiteX6496" fmla="*/ 5933159 w 6175063"/>
              <a:gd name="connsiteY6496" fmla="*/ 2698073 h 5486400"/>
              <a:gd name="connsiteX6497" fmla="*/ 5926767 w 6175063"/>
              <a:gd name="connsiteY6497" fmla="*/ 2695725 h 5486400"/>
              <a:gd name="connsiteX6498" fmla="*/ 5922257 w 6175063"/>
              <a:gd name="connsiteY6498" fmla="*/ 2690755 h 5486400"/>
              <a:gd name="connsiteX6499" fmla="*/ 5922822 w 6175063"/>
              <a:gd name="connsiteY6499" fmla="*/ 2690135 h 5486400"/>
              <a:gd name="connsiteX6500" fmla="*/ 5787867 w 6175063"/>
              <a:gd name="connsiteY6500" fmla="*/ 2684806 h 5486400"/>
              <a:gd name="connsiteX6501" fmla="*/ 5793819 w 6175063"/>
              <a:gd name="connsiteY6501" fmla="*/ 2689469 h 5486400"/>
              <a:gd name="connsiteX6502" fmla="*/ 5798581 w 6175063"/>
              <a:gd name="connsiteY6502" fmla="*/ 2691800 h 5486400"/>
              <a:gd name="connsiteX6503" fmla="*/ 5789485 w 6175063"/>
              <a:gd name="connsiteY6503" fmla="*/ 2691800 h 5486400"/>
              <a:gd name="connsiteX6504" fmla="*/ 5789237 w 6175063"/>
              <a:gd name="connsiteY6504" fmla="*/ 2691623 h 5486400"/>
              <a:gd name="connsiteX6505" fmla="*/ 5791439 w 6175063"/>
              <a:gd name="connsiteY6505" fmla="*/ 2689469 h 5486400"/>
              <a:gd name="connsiteX6506" fmla="*/ 5789057 w 6175063"/>
              <a:gd name="connsiteY6506" fmla="*/ 2687137 h 5486400"/>
              <a:gd name="connsiteX6507" fmla="*/ 5787867 w 6175063"/>
              <a:gd name="connsiteY6507" fmla="*/ 2684806 h 5486400"/>
              <a:gd name="connsiteX6508" fmla="*/ 6045541 w 6175063"/>
              <a:gd name="connsiteY6508" fmla="*/ 2683924 h 5486400"/>
              <a:gd name="connsiteX6509" fmla="*/ 6050251 w 6175063"/>
              <a:gd name="connsiteY6509" fmla="*/ 2686340 h 5486400"/>
              <a:gd name="connsiteX6510" fmla="*/ 6062026 w 6175063"/>
              <a:gd name="connsiteY6510" fmla="*/ 2693586 h 5486400"/>
              <a:gd name="connsiteX6511" fmla="*/ 6057317 w 6175063"/>
              <a:gd name="connsiteY6511" fmla="*/ 2696002 h 5486400"/>
              <a:gd name="connsiteX6512" fmla="*/ 6052606 w 6175063"/>
              <a:gd name="connsiteY6512" fmla="*/ 2698416 h 5486400"/>
              <a:gd name="connsiteX6513" fmla="*/ 6045541 w 6175063"/>
              <a:gd name="connsiteY6513" fmla="*/ 2688755 h 5486400"/>
              <a:gd name="connsiteX6514" fmla="*/ 6045541 w 6175063"/>
              <a:gd name="connsiteY6514" fmla="*/ 2683924 h 5486400"/>
              <a:gd name="connsiteX6515" fmla="*/ 5943191 w 6175063"/>
              <a:gd name="connsiteY6515" fmla="*/ 2683924 h 5486400"/>
              <a:gd name="connsiteX6516" fmla="*/ 5945607 w 6175063"/>
              <a:gd name="connsiteY6516" fmla="*/ 2683924 h 5486400"/>
              <a:gd name="connsiteX6517" fmla="*/ 5955267 w 6175063"/>
              <a:gd name="connsiteY6517" fmla="*/ 2691316 h 5486400"/>
              <a:gd name="connsiteX6518" fmla="*/ 5952852 w 6175063"/>
              <a:gd name="connsiteY6518" fmla="*/ 2688851 h 5486400"/>
              <a:gd name="connsiteX6519" fmla="*/ 5955267 w 6175063"/>
              <a:gd name="connsiteY6519" fmla="*/ 2688851 h 5486400"/>
              <a:gd name="connsiteX6520" fmla="*/ 5960099 w 6175063"/>
              <a:gd name="connsiteY6520" fmla="*/ 2693779 h 5486400"/>
              <a:gd name="connsiteX6521" fmla="*/ 5967344 w 6175063"/>
              <a:gd name="connsiteY6521" fmla="*/ 2698705 h 5486400"/>
              <a:gd name="connsiteX6522" fmla="*/ 5972175 w 6175063"/>
              <a:gd name="connsiteY6522" fmla="*/ 2703633 h 5486400"/>
              <a:gd name="connsiteX6523" fmla="*/ 5969759 w 6175063"/>
              <a:gd name="connsiteY6523" fmla="*/ 2703633 h 5486400"/>
              <a:gd name="connsiteX6524" fmla="*/ 5964929 w 6175063"/>
              <a:gd name="connsiteY6524" fmla="*/ 2698705 h 5486400"/>
              <a:gd name="connsiteX6525" fmla="*/ 5962514 w 6175063"/>
              <a:gd name="connsiteY6525" fmla="*/ 2698705 h 5486400"/>
              <a:gd name="connsiteX6526" fmla="*/ 5969759 w 6175063"/>
              <a:gd name="connsiteY6526" fmla="*/ 2706098 h 5486400"/>
              <a:gd name="connsiteX6527" fmla="*/ 5962514 w 6175063"/>
              <a:gd name="connsiteY6527" fmla="*/ 2706098 h 5486400"/>
              <a:gd name="connsiteX6528" fmla="*/ 5957683 w 6175063"/>
              <a:gd name="connsiteY6528" fmla="*/ 2701170 h 5486400"/>
              <a:gd name="connsiteX6529" fmla="*/ 5960099 w 6175063"/>
              <a:gd name="connsiteY6529" fmla="*/ 2701170 h 5486400"/>
              <a:gd name="connsiteX6530" fmla="*/ 5955267 w 6175063"/>
              <a:gd name="connsiteY6530" fmla="*/ 2696243 h 5486400"/>
              <a:gd name="connsiteX6531" fmla="*/ 5948022 w 6175063"/>
              <a:gd name="connsiteY6531" fmla="*/ 2691316 h 5486400"/>
              <a:gd name="connsiteX6532" fmla="*/ 5943191 w 6175063"/>
              <a:gd name="connsiteY6532" fmla="*/ 2683924 h 5486400"/>
              <a:gd name="connsiteX6533" fmla="*/ 5905511 w 6175063"/>
              <a:gd name="connsiteY6533" fmla="*/ 2683924 h 5486400"/>
              <a:gd name="connsiteX6534" fmla="*/ 5907165 w 6175063"/>
              <a:gd name="connsiteY6534" fmla="*/ 2684750 h 5486400"/>
              <a:gd name="connsiteX6535" fmla="*/ 5909819 w 6175063"/>
              <a:gd name="connsiteY6535" fmla="*/ 2686743 h 5486400"/>
              <a:gd name="connsiteX6536" fmla="*/ 5909155 w 6175063"/>
              <a:gd name="connsiteY6536" fmla="*/ 2685746 h 5486400"/>
              <a:gd name="connsiteX6537" fmla="*/ 5910343 w 6175063"/>
              <a:gd name="connsiteY6537" fmla="*/ 2686340 h 5486400"/>
              <a:gd name="connsiteX6538" fmla="*/ 5912758 w 6175063"/>
              <a:gd name="connsiteY6538" fmla="*/ 2688755 h 5486400"/>
              <a:gd name="connsiteX6539" fmla="*/ 5912758 w 6175063"/>
              <a:gd name="connsiteY6539" fmla="*/ 2691171 h 5486400"/>
              <a:gd name="connsiteX6540" fmla="*/ 5905511 w 6175063"/>
              <a:gd name="connsiteY6540" fmla="*/ 2683924 h 5486400"/>
              <a:gd name="connsiteX6541" fmla="*/ 5930487 w 6175063"/>
              <a:gd name="connsiteY6541" fmla="*/ 2683727 h 5486400"/>
              <a:gd name="connsiteX6542" fmla="*/ 5933503 w 6175063"/>
              <a:gd name="connsiteY6542" fmla="*/ 2684373 h 5486400"/>
              <a:gd name="connsiteX6543" fmla="*/ 5931133 w 6175063"/>
              <a:gd name="connsiteY6543" fmla="*/ 2684373 h 5486400"/>
              <a:gd name="connsiteX6544" fmla="*/ 5935871 w 6175063"/>
              <a:gd name="connsiteY6544" fmla="*/ 2682004 h 5486400"/>
              <a:gd name="connsiteX6545" fmla="*/ 5940607 w 6175063"/>
              <a:gd name="connsiteY6545" fmla="*/ 2686743 h 5486400"/>
              <a:gd name="connsiteX6546" fmla="*/ 5935871 w 6175063"/>
              <a:gd name="connsiteY6546" fmla="*/ 2682004 h 5486400"/>
              <a:gd name="connsiteX6547" fmla="*/ 5778975 w 6175063"/>
              <a:gd name="connsiteY6547" fmla="*/ 2671935 h 5486400"/>
              <a:gd name="connsiteX6548" fmla="*/ 5781935 w 6175063"/>
              <a:gd name="connsiteY6548" fmla="*/ 2674897 h 5486400"/>
              <a:gd name="connsiteX6549" fmla="*/ 5786671 w 6175063"/>
              <a:gd name="connsiteY6549" fmla="*/ 2679635 h 5486400"/>
              <a:gd name="connsiteX6550" fmla="*/ 5796143 w 6175063"/>
              <a:gd name="connsiteY6550" fmla="*/ 2684373 h 5486400"/>
              <a:gd name="connsiteX6551" fmla="*/ 5791407 w 6175063"/>
              <a:gd name="connsiteY6551" fmla="*/ 2679635 h 5486400"/>
              <a:gd name="connsiteX6552" fmla="*/ 5779567 w 6175063"/>
              <a:gd name="connsiteY6552" fmla="*/ 2672527 h 5486400"/>
              <a:gd name="connsiteX6553" fmla="*/ 5778975 w 6175063"/>
              <a:gd name="connsiteY6553" fmla="*/ 2671935 h 5486400"/>
              <a:gd name="connsiteX6554" fmla="*/ 5767133 w 6175063"/>
              <a:gd name="connsiteY6554" fmla="*/ 2671935 h 5486400"/>
              <a:gd name="connsiteX6555" fmla="*/ 5767725 w 6175063"/>
              <a:gd name="connsiteY6555" fmla="*/ 2672527 h 5486400"/>
              <a:gd name="connsiteX6556" fmla="*/ 5774831 w 6175063"/>
              <a:gd name="connsiteY6556" fmla="*/ 2677265 h 5486400"/>
              <a:gd name="connsiteX6557" fmla="*/ 5781935 w 6175063"/>
              <a:gd name="connsiteY6557" fmla="*/ 2686743 h 5486400"/>
              <a:gd name="connsiteX6558" fmla="*/ 5784303 w 6175063"/>
              <a:gd name="connsiteY6558" fmla="*/ 2689112 h 5486400"/>
              <a:gd name="connsiteX6559" fmla="*/ 5789039 w 6175063"/>
              <a:gd name="connsiteY6559" fmla="*/ 2691481 h 5486400"/>
              <a:gd name="connsiteX6560" fmla="*/ 5789237 w 6175063"/>
              <a:gd name="connsiteY6560" fmla="*/ 2691623 h 5486400"/>
              <a:gd name="connsiteX6561" fmla="*/ 5789057 w 6175063"/>
              <a:gd name="connsiteY6561" fmla="*/ 2691800 h 5486400"/>
              <a:gd name="connsiteX6562" fmla="*/ 5789485 w 6175063"/>
              <a:gd name="connsiteY6562" fmla="*/ 2691800 h 5486400"/>
              <a:gd name="connsiteX6563" fmla="*/ 5791111 w 6175063"/>
              <a:gd name="connsiteY6563" fmla="*/ 2692963 h 5486400"/>
              <a:gd name="connsiteX6564" fmla="*/ 5798513 w 6175063"/>
              <a:gd name="connsiteY6564" fmla="*/ 2696220 h 5486400"/>
              <a:gd name="connsiteX6565" fmla="*/ 5793777 w 6175063"/>
              <a:gd name="connsiteY6565" fmla="*/ 2696220 h 5486400"/>
              <a:gd name="connsiteX6566" fmla="*/ 5800881 w 6175063"/>
              <a:gd name="connsiteY6566" fmla="*/ 2705697 h 5486400"/>
              <a:gd name="connsiteX6567" fmla="*/ 5805617 w 6175063"/>
              <a:gd name="connsiteY6567" fmla="*/ 2708066 h 5486400"/>
              <a:gd name="connsiteX6568" fmla="*/ 5807985 w 6175063"/>
              <a:gd name="connsiteY6568" fmla="*/ 2710435 h 5486400"/>
              <a:gd name="connsiteX6569" fmla="*/ 5815091 w 6175063"/>
              <a:gd name="connsiteY6569" fmla="*/ 2712804 h 5486400"/>
              <a:gd name="connsiteX6570" fmla="*/ 5810353 w 6175063"/>
              <a:gd name="connsiteY6570" fmla="*/ 2712804 h 5486400"/>
              <a:gd name="connsiteX6571" fmla="*/ 5807985 w 6175063"/>
              <a:gd name="connsiteY6571" fmla="*/ 2712804 h 5486400"/>
              <a:gd name="connsiteX6572" fmla="*/ 5814498 w 6175063"/>
              <a:gd name="connsiteY6572" fmla="*/ 2719319 h 5486400"/>
              <a:gd name="connsiteX6573" fmla="*/ 5812721 w 6175063"/>
              <a:gd name="connsiteY6573" fmla="*/ 2719912 h 5486400"/>
              <a:gd name="connsiteX6574" fmla="*/ 5810353 w 6175063"/>
              <a:gd name="connsiteY6574" fmla="*/ 2717542 h 5486400"/>
              <a:gd name="connsiteX6575" fmla="*/ 5805617 w 6175063"/>
              <a:gd name="connsiteY6575" fmla="*/ 2717542 h 5486400"/>
              <a:gd name="connsiteX6576" fmla="*/ 5807985 w 6175063"/>
              <a:gd name="connsiteY6576" fmla="*/ 2719912 h 5486400"/>
              <a:gd name="connsiteX6577" fmla="*/ 5812721 w 6175063"/>
              <a:gd name="connsiteY6577" fmla="*/ 2724651 h 5486400"/>
              <a:gd name="connsiteX6578" fmla="*/ 5798513 w 6175063"/>
              <a:gd name="connsiteY6578" fmla="*/ 2717542 h 5486400"/>
              <a:gd name="connsiteX6579" fmla="*/ 5791407 w 6175063"/>
              <a:gd name="connsiteY6579" fmla="*/ 2712804 h 5486400"/>
              <a:gd name="connsiteX6580" fmla="*/ 5789039 w 6175063"/>
              <a:gd name="connsiteY6580" fmla="*/ 2708066 h 5486400"/>
              <a:gd name="connsiteX6581" fmla="*/ 5796145 w 6175063"/>
              <a:gd name="connsiteY6581" fmla="*/ 2710435 h 5486400"/>
              <a:gd name="connsiteX6582" fmla="*/ 5793777 w 6175063"/>
              <a:gd name="connsiteY6582" fmla="*/ 2708066 h 5486400"/>
              <a:gd name="connsiteX6583" fmla="*/ 5791407 w 6175063"/>
              <a:gd name="connsiteY6583" fmla="*/ 2705697 h 5486400"/>
              <a:gd name="connsiteX6584" fmla="*/ 5791407 w 6175063"/>
              <a:gd name="connsiteY6584" fmla="*/ 2700958 h 5486400"/>
              <a:gd name="connsiteX6585" fmla="*/ 5786671 w 6175063"/>
              <a:gd name="connsiteY6585" fmla="*/ 2698590 h 5486400"/>
              <a:gd name="connsiteX6586" fmla="*/ 5779567 w 6175063"/>
              <a:gd name="connsiteY6586" fmla="*/ 2696220 h 5486400"/>
              <a:gd name="connsiteX6587" fmla="*/ 5781935 w 6175063"/>
              <a:gd name="connsiteY6587" fmla="*/ 2698590 h 5486400"/>
              <a:gd name="connsiteX6588" fmla="*/ 5784303 w 6175063"/>
              <a:gd name="connsiteY6588" fmla="*/ 2705697 h 5486400"/>
              <a:gd name="connsiteX6589" fmla="*/ 5779567 w 6175063"/>
              <a:gd name="connsiteY6589" fmla="*/ 2703328 h 5486400"/>
              <a:gd name="connsiteX6590" fmla="*/ 5772461 w 6175063"/>
              <a:gd name="connsiteY6590" fmla="*/ 2700958 h 5486400"/>
              <a:gd name="connsiteX6591" fmla="*/ 5779567 w 6175063"/>
              <a:gd name="connsiteY6591" fmla="*/ 2708066 h 5486400"/>
              <a:gd name="connsiteX6592" fmla="*/ 5786671 w 6175063"/>
              <a:gd name="connsiteY6592" fmla="*/ 2712804 h 5486400"/>
              <a:gd name="connsiteX6593" fmla="*/ 5784303 w 6175063"/>
              <a:gd name="connsiteY6593" fmla="*/ 2712804 h 5486400"/>
              <a:gd name="connsiteX6594" fmla="*/ 5779567 w 6175063"/>
              <a:gd name="connsiteY6594" fmla="*/ 2712804 h 5486400"/>
              <a:gd name="connsiteX6595" fmla="*/ 5774831 w 6175063"/>
              <a:gd name="connsiteY6595" fmla="*/ 2712804 h 5486400"/>
              <a:gd name="connsiteX6596" fmla="*/ 5774831 w 6175063"/>
              <a:gd name="connsiteY6596" fmla="*/ 2710435 h 5486400"/>
              <a:gd name="connsiteX6597" fmla="*/ 5772461 w 6175063"/>
              <a:gd name="connsiteY6597" fmla="*/ 2705697 h 5486400"/>
              <a:gd name="connsiteX6598" fmla="*/ 5767725 w 6175063"/>
              <a:gd name="connsiteY6598" fmla="*/ 2703328 h 5486400"/>
              <a:gd name="connsiteX6599" fmla="*/ 5765357 w 6175063"/>
              <a:gd name="connsiteY6599" fmla="*/ 2700958 h 5486400"/>
              <a:gd name="connsiteX6600" fmla="*/ 5755885 w 6175063"/>
              <a:gd name="connsiteY6600" fmla="*/ 2693851 h 5486400"/>
              <a:gd name="connsiteX6601" fmla="*/ 5755885 w 6175063"/>
              <a:gd name="connsiteY6601" fmla="*/ 2696220 h 5486400"/>
              <a:gd name="connsiteX6602" fmla="*/ 5751147 w 6175063"/>
              <a:gd name="connsiteY6602" fmla="*/ 2693851 h 5486400"/>
              <a:gd name="connsiteX6603" fmla="*/ 5751147 w 6175063"/>
              <a:gd name="connsiteY6603" fmla="*/ 2689112 h 5486400"/>
              <a:gd name="connsiteX6604" fmla="*/ 5751147 w 6175063"/>
              <a:gd name="connsiteY6604" fmla="*/ 2684373 h 5486400"/>
              <a:gd name="connsiteX6605" fmla="*/ 5758253 w 6175063"/>
              <a:gd name="connsiteY6605" fmla="*/ 2689112 h 5486400"/>
              <a:gd name="connsiteX6606" fmla="*/ 5755885 w 6175063"/>
              <a:gd name="connsiteY6606" fmla="*/ 2686743 h 5486400"/>
              <a:gd name="connsiteX6607" fmla="*/ 5753515 w 6175063"/>
              <a:gd name="connsiteY6607" fmla="*/ 2684373 h 5486400"/>
              <a:gd name="connsiteX6608" fmla="*/ 5748779 w 6175063"/>
              <a:gd name="connsiteY6608" fmla="*/ 2677265 h 5486400"/>
              <a:gd name="connsiteX6609" fmla="*/ 5755885 w 6175063"/>
              <a:gd name="connsiteY6609" fmla="*/ 2682004 h 5486400"/>
              <a:gd name="connsiteX6610" fmla="*/ 5760621 w 6175063"/>
              <a:gd name="connsiteY6610" fmla="*/ 2684373 h 5486400"/>
              <a:gd name="connsiteX6611" fmla="*/ 5770093 w 6175063"/>
              <a:gd name="connsiteY6611" fmla="*/ 2689112 h 5486400"/>
              <a:gd name="connsiteX6612" fmla="*/ 5774831 w 6175063"/>
              <a:gd name="connsiteY6612" fmla="*/ 2691481 h 5486400"/>
              <a:gd name="connsiteX6613" fmla="*/ 5762989 w 6175063"/>
              <a:gd name="connsiteY6613" fmla="*/ 2679635 h 5486400"/>
              <a:gd name="connsiteX6614" fmla="*/ 5765357 w 6175063"/>
              <a:gd name="connsiteY6614" fmla="*/ 2679635 h 5486400"/>
              <a:gd name="connsiteX6615" fmla="*/ 5767725 w 6175063"/>
              <a:gd name="connsiteY6615" fmla="*/ 2679635 h 5486400"/>
              <a:gd name="connsiteX6616" fmla="*/ 5767725 w 6175063"/>
              <a:gd name="connsiteY6616" fmla="*/ 2677265 h 5486400"/>
              <a:gd name="connsiteX6617" fmla="*/ 5760621 w 6175063"/>
              <a:gd name="connsiteY6617" fmla="*/ 2672527 h 5486400"/>
              <a:gd name="connsiteX6618" fmla="*/ 5770093 w 6175063"/>
              <a:gd name="connsiteY6618" fmla="*/ 2674897 h 5486400"/>
              <a:gd name="connsiteX6619" fmla="*/ 5767133 w 6175063"/>
              <a:gd name="connsiteY6619" fmla="*/ 2671935 h 5486400"/>
              <a:gd name="connsiteX6620" fmla="*/ 5924029 w 6175063"/>
              <a:gd name="connsiteY6620" fmla="*/ 2667788 h 5486400"/>
              <a:gd name="connsiteX6621" fmla="*/ 5926397 w 6175063"/>
              <a:gd name="connsiteY6621" fmla="*/ 2670158 h 5486400"/>
              <a:gd name="connsiteX6622" fmla="*/ 5924029 w 6175063"/>
              <a:gd name="connsiteY6622" fmla="*/ 2667789 h 5486400"/>
              <a:gd name="connsiteX6623" fmla="*/ 5446113 w 6175063"/>
              <a:gd name="connsiteY6623" fmla="*/ 2664600 h 5486400"/>
              <a:gd name="connsiteX6624" fmla="*/ 5450461 w 6175063"/>
              <a:gd name="connsiteY6624" fmla="*/ 2664600 h 5486400"/>
              <a:gd name="connsiteX6625" fmla="*/ 5450461 w 6175063"/>
              <a:gd name="connsiteY6625" fmla="*/ 2667016 h 5486400"/>
              <a:gd name="connsiteX6626" fmla="*/ 5446113 w 6175063"/>
              <a:gd name="connsiteY6626" fmla="*/ 2664600 h 5486400"/>
              <a:gd name="connsiteX6627" fmla="*/ 5910199 w 6175063"/>
              <a:gd name="connsiteY6627" fmla="*/ 2661724 h 5486400"/>
              <a:gd name="connsiteX6628" fmla="*/ 5912187 w 6175063"/>
              <a:gd name="connsiteY6628" fmla="*/ 2663050 h 5486400"/>
              <a:gd name="connsiteX6629" fmla="*/ 5910913 w 6175063"/>
              <a:gd name="connsiteY6629" fmla="*/ 2663050 h 5486400"/>
              <a:gd name="connsiteX6630" fmla="*/ 5910115 w 6175063"/>
              <a:gd name="connsiteY6630" fmla="*/ 2661569 h 5486400"/>
              <a:gd name="connsiteX6631" fmla="*/ 5910199 w 6175063"/>
              <a:gd name="connsiteY6631" fmla="*/ 2661724 h 5486400"/>
              <a:gd name="connsiteX6632" fmla="*/ 5910098 w 6175063"/>
              <a:gd name="connsiteY6632" fmla="*/ 2661656 h 5486400"/>
              <a:gd name="connsiteX6633" fmla="*/ 5735004 w 6175063"/>
              <a:gd name="connsiteY6633" fmla="*/ 2661115 h 5486400"/>
              <a:gd name="connsiteX6634" fmla="*/ 5736939 w 6175063"/>
              <a:gd name="connsiteY6634" fmla="*/ 2663050 h 5486400"/>
              <a:gd name="connsiteX6635" fmla="*/ 5737531 w 6175063"/>
              <a:gd name="connsiteY6635" fmla="*/ 2663642 h 5486400"/>
              <a:gd name="connsiteX6636" fmla="*/ 5734569 w 6175063"/>
              <a:gd name="connsiteY6636" fmla="*/ 2660679 h 5486400"/>
              <a:gd name="connsiteX6637" fmla="*/ 5734571 w 6175063"/>
              <a:gd name="connsiteY6637" fmla="*/ 2660681 h 5486400"/>
              <a:gd name="connsiteX6638" fmla="*/ 5735004 w 6175063"/>
              <a:gd name="connsiteY6638" fmla="*/ 2661115 h 5486400"/>
              <a:gd name="connsiteX6639" fmla="*/ 5995241 w 6175063"/>
              <a:gd name="connsiteY6639" fmla="*/ 2658684 h 5486400"/>
              <a:gd name="connsiteX6640" fmla="*/ 5998261 w 6175063"/>
              <a:gd name="connsiteY6640" fmla="*/ 2660737 h 5486400"/>
              <a:gd name="connsiteX6641" fmla="*/ 5995845 w 6175063"/>
              <a:gd name="connsiteY6641" fmla="*/ 2660737 h 5486400"/>
              <a:gd name="connsiteX6642" fmla="*/ 5983235 w 6175063"/>
              <a:gd name="connsiteY6642" fmla="*/ 2658311 h 5486400"/>
              <a:gd name="connsiteX6643" fmla="*/ 5992708 w 6175063"/>
              <a:gd name="connsiteY6643" fmla="*/ 2663050 h 5486400"/>
              <a:gd name="connsiteX6644" fmla="*/ 5995077 w 6175063"/>
              <a:gd name="connsiteY6644" fmla="*/ 2665419 h 5486400"/>
              <a:gd name="connsiteX6645" fmla="*/ 5995077 w 6175063"/>
              <a:gd name="connsiteY6645" fmla="*/ 2667789 h 5486400"/>
              <a:gd name="connsiteX6646" fmla="*/ 5990339 w 6175063"/>
              <a:gd name="connsiteY6646" fmla="*/ 2665419 h 5486400"/>
              <a:gd name="connsiteX6647" fmla="*/ 5987971 w 6175063"/>
              <a:gd name="connsiteY6647" fmla="*/ 2663050 h 5486400"/>
              <a:gd name="connsiteX6648" fmla="*/ 5985603 w 6175063"/>
              <a:gd name="connsiteY6648" fmla="*/ 2663050 h 5486400"/>
              <a:gd name="connsiteX6649" fmla="*/ 5985603 w 6175063"/>
              <a:gd name="connsiteY6649" fmla="*/ 2660681 h 5486400"/>
              <a:gd name="connsiteX6650" fmla="*/ 5983235 w 6175063"/>
              <a:gd name="connsiteY6650" fmla="*/ 2658311 h 5486400"/>
              <a:gd name="connsiteX6651" fmla="*/ 5863491 w 6175063"/>
              <a:gd name="connsiteY6651" fmla="*/ 2658311 h 5486400"/>
              <a:gd name="connsiteX6652" fmla="*/ 5864823 w 6175063"/>
              <a:gd name="connsiteY6652" fmla="*/ 2658311 h 5486400"/>
              <a:gd name="connsiteX6653" fmla="*/ 5866895 w 6175063"/>
              <a:gd name="connsiteY6653" fmla="*/ 2660681 h 5486400"/>
              <a:gd name="connsiteX6654" fmla="*/ 5961203 w 6175063"/>
              <a:gd name="connsiteY6654" fmla="*/ 2656679 h 5486400"/>
              <a:gd name="connsiteX6655" fmla="*/ 5964929 w 6175063"/>
              <a:gd name="connsiteY6655" fmla="*/ 2657838 h 5486400"/>
              <a:gd name="connsiteX6656" fmla="*/ 5962445 w 6175063"/>
              <a:gd name="connsiteY6656" fmla="*/ 2657838 h 5486400"/>
              <a:gd name="connsiteX6657" fmla="*/ 5447739 w 6175063"/>
              <a:gd name="connsiteY6657" fmla="*/ 2650768 h 5486400"/>
              <a:gd name="connsiteX6658" fmla="*/ 5447925 w 6175063"/>
              <a:gd name="connsiteY6658" fmla="*/ 2650954 h 5486400"/>
              <a:gd name="connsiteX6659" fmla="*/ 5450461 w 6175063"/>
              <a:gd name="connsiteY6659" fmla="*/ 2653490 h 5486400"/>
              <a:gd name="connsiteX6660" fmla="*/ 5957777 w 6175063"/>
              <a:gd name="connsiteY6660" fmla="*/ 2650611 h 5486400"/>
              <a:gd name="connsiteX6661" fmla="*/ 5958606 w 6175063"/>
              <a:gd name="connsiteY6661" fmla="*/ 2651204 h 5486400"/>
              <a:gd name="connsiteX6662" fmla="*/ 5957185 w 6175063"/>
              <a:gd name="connsiteY6662" fmla="*/ 2651204 h 5486400"/>
              <a:gd name="connsiteX6663" fmla="*/ 5957777 w 6175063"/>
              <a:gd name="connsiteY6663" fmla="*/ 2650611 h 5486400"/>
              <a:gd name="connsiteX6664" fmla="*/ 6011303 w 6175063"/>
              <a:gd name="connsiteY6664" fmla="*/ 2649143 h 5486400"/>
              <a:gd name="connsiteX6665" fmla="*/ 6014201 w 6175063"/>
              <a:gd name="connsiteY6665" fmla="*/ 2649143 h 5486400"/>
              <a:gd name="connsiteX6666" fmla="*/ 6017100 w 6175063"/>
              <a:gd name="connsiteY6666" fmla="*/ 2653490 h 5486400"/>
              <a:gd name="connsiteX6667" fmla="*/ 6011303 w 6175063"/>
              <a:gd name="connsiteY6667" fmla="*/ 2649143 h 5486400"/>
              <a:gd name="connsiteX6668" fmla="*/ 5895611 w 6175063"/>
              <a:gd name="connsiteY6668" fmla="*/ 2648835 h 5486400"/>
              <a:gd name="connsiteX6669" fmla="*/ 5900347 w 6175063"/>
              <a:gd name="connsiteY6669" fmla="*/ 2648835 h 5486400"/>
              <a:gd name="connsiteX6670" fmla="*/ 5914557 w 6175063"/>
              <a:gd name="connsiteY6670" fmla="*/ 2660681 h 5486400"/>
              <a:gd name="connsiteX6671" fmla="*/ 5921661 w 6175063"/>
              <a:gd name="connsiteY6671" fmla="*/ 2665419 h 5486400"/>
              <a:gd name="connsiteX6672" fmla="*/ 5924029 w 6175063"/>
              <a:gd name="connsiteY6672" fmla="*/ 2667788 h 5486400"/>
              <a:gd name="connsiteX6673" fmla="*/ 5917517 w 6175063"/>
              <a:gd name="connsiteY6673" fmla="*/ 2663642 h 5486400"/>
              <a:gd name="connsiteX6674" fmla="*/ 5914557 w 6175063"/>
              <a:gd name="connsiteY6674" fmla="*/ 2663050 h 5486400"/>
              <a:gd name="connsiteX6675" fmla="*/ 5900347 w 6175063"/>
              <a:gd name="connsiteY6675" fmla="*/ 2651204 h 5486400"/>
              <a:gd name="connsiteX6676" fmla="*/ 5895611 w 6175063"/>
              <a:gd name="connsiteY6676" fmla="*/ 2648835 h 5486400"/>
              <a:gd name="connsiteX6677" fmla="*/ 5950022 w 6175063"/>
              <a:gd name="connsiteY6677" fmla="*/ 2646244 h 5486400"/>
              <a:gd name="connsiteX6678" fmla="*/ 5954991 w 6175063"/>
              <a:gd name="connsiteY6678" fmla="*/ 2650882 h 5486400"/>
              <a:gd name="connsiteX6679" fmla="*/ 5961203 w 6175063"/>
              <a:gd name="connsiteY6679" fmla="*/ 2656679 h 5486400"/>
              <a:gd name="connsiteX6680" fmla="*/ 5957476 w 6175063"/>
              <a:gd name="connsiteY6680" fmla="*/ 2655519 h 5486400"/>
              <a:gd name="connsiteX6681" fmla="*/ 5950022 w 6175063"/>
              <a:gd name="connsiteY6681" fmla="*/ 2653201 h 5486400"/>
              <a:gd name="connsiteX6682" fmla="*/ 5947538 w 6175063"/>
              <a:gd name="connsiteY6682" fmla="*/ 2648563 h 5486400"/>
              <a:gd name="connsiteX6683" fmla="*/ 5950022 w 6175063"/>
              <a:gd name="connsiteY6683" fmla="*/ 2646244 h 5486400"/>
              <a:gd name="connsiteX6684" fmla="*/ 5711318 w 6175063"/>
              <a:gd name="connsiteY6684" fmla="*/ 2646244 h 5486400"/>
              <a:gd name="connsiteX6685" fmla="*/ 5717051 w 6175063"/>
              <a:gd name="connsiteY6685" fmla="*/ 2651917 h 5486400"/>
              <a:gd name="connsiteX6686" fmla="*/ 5715624 w 6175063"/>
              <a:gd name="connsiteY6686" fmla="*/ 2651204 h 5486400"/>
              <a:gd name="connsiteX6687" fmla="*/ 5715549 w 6175063"/>
              <a:gd name="connsiteY6687" fmla="*/ 2651204 h 5486400"/>
              <a:gd name="connsiteX6688" fmla="*/ 5711318 w 6175063"/>
              <a:gd name="connsiteY6688" fmla="*/ 2648780 h 5486400"/>
              <a:gd name="connsiteX6689" fmla="*/ 5711318 w 6175063"/>
              <a:gd name="connsiteY6689" fmla="*/ 2646244 h 5486400"/>
              <a:gd name="connsiteX6690" fmla="*/ 5435969 w 6175063"/>
              <a:gd name="connsiteY6690" fmla="*/ 2646244 h 5486400"/>
              <a:gd name="connsiteX6691" fmla="*/ 5438867 w 6175063"/>
              <a:gd name="connsiteY6691" fmla="*/ 2646244 h 5486400"/>
              <a:gd name="connsiteX6692" fmla="*/ 5438867 w 6175063"/>
              <a:gd name="connsiteY6692" fmla="*/ 2649142 h 5486400"/>
              <a:gd name="connsiteX6693" fmla="*/ 5435969 w 6175063"/>
              <a:gd name="connsiteY6693" fmla="*/ 2646244 h 5486400"/>
              <a:gd name="connsiteX6694" fmla="*/ 5440317 w 6175063"/>
              <a:gd name="connsiteY6694" fmla="*/ 2643345 h 5486400"/>
              <a:gd name="connsiteX6695" fmla="*/ 5445389 w 6175063"/>
              <a:gd name="connsiteY6695" fmla="*/ 2648417 h 5486400"/>
              <a:gd name="connsiteX6696" fmla="*/ 5447739 w 6175063"/>
              <a:gd name="connsiteY6696" fmla="*/ 2650768 h 5486400"/>
              <a:gd name="connsiteX6697" fmla="*/ 5965868 w 6175063"/>
              <a:gd name="connsiteY6697" fmla="*/ 2640936 h 5486400"/>
              <a:gd name="connsiteX6698" fmla="*/ 5969025 w 6175063"/>
              <a:gd name="connsiteY6698" fmla="*/ 2641727 h 5486400"/>
              <a:gd name="connsiteX6699" fmla="*/ 5969025 w 6175063"/>
              <a:gd name="connsiteY6699" fmla="*/ 2644096 h 5486400"/>
              <a:gd name="connsiteX6700" fmla="*/ 5999709 w 6175063"/>
              <a:gd name="connsiteY6700" fmla="*/ 2638997 h 5486400"/>
              <a:gd name="connsiteX6701" fmla="*/ 6002608 w 6175063"/>
              <a:gd name="connsiteY6701" fmla="*/ 2638997 h 5486400"/>
              <a:gd name="connsiteX6702" fmla="*/ 6002608 w 6175063"/>
              <a:gd name="connsiteY6702" fmla="*/ 2641896 h 5486400"/>
              <a:gd name="connsiteX6703" fmla="*/ 5999709 w 6175063"/>
              <a:gd name="connsiteY6703" fmla="*/ 2638997 h 5486400"/>
              <a:gd name="connsiteX6704" fmla="*/ 5982259 w 6175063"/>
              <a:gd name="connsiteY6704" fmla="*/ 2638255 h 5486400"/>
              <a:gd name="connsiteX6705" fmla="*/ 5991015 w 6175063"/>
              <a:gd name="connsiteY6705" fmla="*/ 2641027 h 5486400"/>
              <a:gd name="connsiteX6706" fmla="*/ 5988599 w 6175063"/>
              <a:gd name="connsiteY6706" fmla="*/ 2648417 h 5486400"/>
              <a:gd name="connsiteX6707" fmla="*/ 5994034 w 6175063"/>
              <a:gd name="connsiteY6707" fmla="*/ 2654578 h 5486400"/>
              <a:gd name="connsiteX6708" fmla="*/ 5995241 w 6175063"/>
              <a:gd name="connsiteY6708" fmla="*/ 2658684 h 5486400"/>
              <a:gd name="connsiteX6709" fmla="*/ 5991015 w 6175063"/>
              <a:gd name="connsiteY6709" fmla="*/ 2655809 h 5486400"/>
              <a:gd name="connsiteX6710" fmla="*/ 5993430 w 6175063"/>
              <a:gd name="connsiteY6710" fmla="*/ 2655809 h 5486400"/>
              <a:gd name="connsiteX6711" fmla="*/ 5986185 w 6175063"/>
              <a:gd name="connsiteY6711" fmla="*/ 2650881 h 5486400"/>
              <a:gd name="connsiteX6712" fmla="*/ 5981353 w 6175063"/>
              <a:gd name="connsiteY6712" fmla="*/ 2645954 h 5486400"/>
              <a:gd name="connsiteX6713" fmla="*/ 5978938 w 6175063"/>
              <a:gd name="connsiteY6713" fmla="*/ 2641027 h 5486400"/>
              <a:gd name="connsiteX6714" fmla="*/ 5982259 w 6175063"/>
              <a:gd name="connsiteY6714" fmla="*/ 2638255 h 5486400"/>
              <a:gd name="connsiteX6715" fmla="*/ 5999709 w 6175063"/>
              <a:gd name="connsiteY6715" fmla="*/ 2636099 h 5486400"/>
              <a:gd name="connsiteX6716" fmla="*/ 6002245 w 6175063"/>
              <a:gd name="connsiteY6716" fmla="*/ 2636099 h 5486400"/>
              <a:gd name="connsiteX6717" fmla="*/ 6002893 w 6175063"/>
              <a:gd name="connsiteY6717" fmla="*/ 2636715 h 5486400"/>
              <a:gd name="connsiteX6718" fmla="*/ 6002608 w 6175063"/>
              <a:gd name="connsiteY6718" fmla="*/ 2637135 h 5486400"/>
              <a:gd name="connsiteX6719" fmla="*/ 6006751 w 6175063"/>
              <a:gd name="connsiteY6719" fmla="*/ 2640389 h 5486400"/>
              <a:gd name="connsiteX6720" fmla="*/ 6009855 w 6175063"/>
              <a:gd name="connsiteY6720" fmla="*/ 2643345 h 5486400"/>
              <a:gd name="connsiteX6721" fmla="*/ 5999709 w 6175063"/>
              <a:gd name="connsiteY6721" fmla="*/ 2636099 h 5486400"/>
              <a:gd name="connsiteX6722" fmla="*/ 5699725 w 6175063"/>
              <a:gd name="connsiteY6722" fmla="*/ 2636099 h 5486400"/>
              <a:gd name="connsiteX6723" fmla="*/ 5702140 w 6175063"/>
              <a:gd name="connsiteY6723" fmla="*/ 2636099 h 5486400"/>
              <a:gd name="connsiteX6724" fmla="*/ 5704555 w 6175063"/>
              <a:gd name="connsiteY6724" fmla="*/ 2638514 h 5486400"/>
              <a:gd name="connsiteX6725" fmla="*/ 5706971 w 6175063"/>
              <a:gd name="connsiteY6725" fmla="*/ 2638514 h 5486400"/>
              <a:gd name="connsiteX6726" fmla="*/ 5706971 w 6175063"/>
              <a:gd name="connsiteY6726" fmla="*/ 2640930 h 5486400"/>
              <a:gd name="connsiteX6727" fmla="*/ 5706971 w 6175063"/>
              <a:gd name="connsiteY6727" fmla="*/ 2643345 h 5486400"/>
              <a:gd name="connsiteX6728" fmla="*/ 5699725 w 6175063"/>
              <a:gd name="connsiteY6728" fmla="*/ 2638514 h 5486400"/>
              <a:gd name="connsiteX6729" fmla="*/ 5699725 w 6175063"/>
              <a:gd name="connsiteY6729" fmla="*/ 2636099 h 5486400"/>
              <a:gd name="connsiteX6730" fmla="*/ 286580 w 6175063"/>
              <a:gd name="connsiteY6730" fmla="*/ 2634650 h 5486400"/>
              <a:gd name="connsiteX6731" fmla="*/ 289116 w 6175063"/>
              <a:gd name="connsiteY6731" fmla="*/ 2639288 h 5486400"/>
              <a:gd name="connsiteX6732" fmla="*/ 286580 w 6175063"/>
              <a:gd name="connsiteY6732" fmla="*/ 2636969 h 5486400"/>
              <a:gd name="connsiteX6733" fmla="*/ 286580 w 6175063"/>
              <a:gd name="connsiteY6733" fmla="*/ 2634650 h 5486400"/>
              <a:gd name="connsiteX6734" fmla="*/ 6007245 w 6175063"/>
              <a:gd name="connsiteY6734" fmla="*/ 2630302 h 5486400"/>
              <a:gd name="connsiteX6735" fmla="*/ 6011883 w 6175063"/>
              <a:gd name="connsiteY6735" fmla="*/ 2634857 h 5486400"/>
              <a:gd name="connsiteX6736" fmla="*/ 6014201 w 6175063"/>
              <a:gd name="connsiteY6736" fmla="*/ 2646244 h 5486400"/>
              <a:gd name="connsiteX6737" fmla="*/ 6006751 w 6175063"/>
              <a:gd name="connsiteY6737" fmla="*/ 2640389 h 5486400"/>
              <a:gd name="connsiteX6738" fmla="*/ 6002893 w 6175063"/>
              <a:gd name="connsiteY6738" fmla="*/ 2636715 h 5486400"/>
              <a:gd name="connsiteX6739" fmla="*/ 465979 w 6175063"/>
              <a:gd name="connsiteY6739" fmla="*/ 2616410 h 5486400"/>
              <a:gd name="connsiteX6740" fmla="*/ 469970 w 6175063"/>
              <a:gd name="connsiteY6740" fmla="*/ 2620403 h 5486400"/>
              <a:gd name="connsiteX6741" fmla="*/ 467602 w 6175063"/>
              <a:gd name="connsiteY6741" fmla="*/ 2618033 h 5486400"/>
              <a:gd name="connsiteX6742" fmla="*/ 6115646 w 6175063"/>
              <a:gd name="connsiteY6742" fmla="*/ 2591173 h 5486400"/>
              <a:gd name="connsiteX6743" fmla="*/ 6119359 w 6175063"/>
              <a:gd name="connsiteY6743" fmla="*/ 2593516 h 5486400"/>
              <a:gd name="connsiteX6744" fmla="*/ 6126975 w 6175063"/>
              <a:gd name="connsiteY6744" fmla="*/ 2598597 h 5486400"/>
              <a:gd name="connsiteX6745" fmla="*/ 6127239 w 6175063"/>
              <a:gd name="connsiteY6745" fmla="*/ 2598782 h 5486400"/>
              <a:gd name="connsiteX6746" fmla="*/ 6127239 w 6175063"/>
              <a:gd name="connsiteY6746" fmla="*/ 2601319 h 5486400"/>
              <a:gd name="connsiteX6747" fmla="*/ 6124921 w 6175063"/>
              <a:gd name="connsiteY6747" fmla="*/ 2601319 h 5486400"/>
              <a:gd name="connsiteX6748" fmla="*/ 6115646 w 6175063"/>
              <a:gd name="connsiteY6748" fmla="*/ 2591173 h 5486400"/>
              <a:gd name="connsiteX6749" fmla="*/ 439110 w 6175063"/>
              <a:gd name="connsiteY6749" fmla="*/ 2586825 h 5486400"/>
              <a:gd name="connsiteX6750" fmla="*/ 441428 w 6175063"/>
              <a:gd name="connsiteY6750" fmla="*/ 2586825 h 5486400"/>
              <a:gd name="connsiteX6751" fmla="*/ 448385 w 6175063"/>
              <a:gd name="connsiteY6751" fmla="*/ 2591535 h 5486400"/>
              <a:gd name="connsiteX6752" fmla="*/ 450704 w 6175063"/>
              <a:gd name="connsiteY6752" fmla="*/ 2593891 h 5486400"/>
              <a:gd name="connsiteX6753" fmla="*/ 455341 w 6175063"/>
              <a:gd name="connsiteY6753" fmla="*/ 2605665 h 5486400"/>
              <a:gd name="connsiteX6754" fmla="*/ 453022 w 6175063"/>
              <a:gd name="connsiteY6754" fmla="*/ 2603311 h 5486400"/>
              <a:gd name="connsiteX6755" fmla="*/ 448385 w 6175063"/>
              <a:gd name="connsiteY6755" fmla="*/ 2598601 h 5486400"/>
              <a:gd name="connsiteX6756" fmla="*/ 439110 w 6175063"/>
              <a:gd name="connsiteY6756" fmla="*/ 2589181 h 5486400"/>
              <a:gd name="connsiteX6757" fmla="*/ 439110 w 6175063"/>
              <a:gd name="connsiteY6757" fmla="*/ 2586825 h 5486400"/>
              <a:gd name="connsiteX6758" fmla="*/ 6014201 w 6175063"/>
              <a:gd name="connsiteY6758" fmla="*/ 2585377 h 5486400"/>
              <a:gd name="connsiteX6759" fmla="*/ 6016521 w 6175063"/>
              <a:gd name="connsiteY6759" fmla="*/ 2587309 h 5486400"/>
              <a:gd name="connsiteX6760" fmla="*/ 6018839 w 6175063"/>
              <a:gd name="connsiteY6760" fmla="*/ 2585377 h 5486400"/>
              <a:gd name="connsiteX6761" fmla="*/ 6023477 w 6175063"/>
              <a:gd name="connsiteY6761" fmla="*/ 2589241 h 5486400"/>
              <a:gd name="connsiteX6762" fmla="*/ 6025795 w 6175063"/>
              <a:gd name="connsiteY6762" fmla="*/ 2591173 h 5486400"/>
              <a:gd name="connsiteX6763" fmla="*/ 6023477 w 6175063"/>
              <a:gd name="connsiteY6763" fmla="*/ 2591173 h 5486400"/>
              <a:gd name="connsiteX6764" fmla="*/ 6018839 w 6175063"/>
              <a:gd name="connsiteY6764" fmla="*/ 2589241 h 5486400"/>
              <a:gd name="connsiteX6765" fmla="*/ 6014201 w 6175063"/>
              <a:gd name="connsiteY6765" fmla="*/ 2587309 h 5486400"/>
              <a:gd name="connsiteX6766" fmla="*/ 6014201 w 6175063"/>
              <a:gd name="connsiteY6766" fmla="*/ 2585377 h 5486400"/>
              <a:gd name="connsiteX6767" fmla="*/ 5983769 w 6175063"/>
              <a:gd name="connsiteY6767" fmla="*/ 2560739 h 5486400"/>
              <a:gd name="connsiteX6768" fmla="*/ 5993043 w 6175063"/>
              <a:gd name="connsiteY6768" fmla="*/ 2565570 h 5486400"/>
              <a:gd name="connsiteX6769" fmla="*/ 6000000 w 6175063"/>
              <a:gd name="connsiteY6769" fmla="*/ 2572817 h 5486400"/>
              <a:gd name="connsiteX6770" fmla="*/ 6004637 w 6175063"/>
              <a:gd name="connsiteY6770" fmla="*/ 2577648 h 5486400"/>
              <a:gd name="connsiteX6771" fmla="*/ 6002319 w 6175063"/>
              <a:gd name="connsiteY6771" fmla="*/ 2580062 h 5486400"/>
              <a:gd name="connsiteX6772" fmla="*/ 5997681 w 6175063"/>
              <a:gd name="connsiteY6772" fmla="*/ 2577648 h 5486400"/>
              <a:gd name="connsiteX6773" fmla="*/ 5995363 w 6175063"/>
              <a:gd name="connsiteY6773" fmla="*/ 2572817 h 5486400"/>
              <a:gd name="connsiteX6774" fmla="*/ 5986087 w 6175063"/>
              <a:gd name="connsiteY6774" fmla="*/ 2567986 h 5486400"/>
              <a:gd name="connsiteX6775" fmla="*/ 5986087 w 6175063"/>
              <a:gd name="connsiteY6775" fmla="*/ 2563155 h 5486400"/>
              <a:gd name="connsiteX6776" fmla="*/ 5983769 w 6175063"/>
              <a:gd name="connsiteY6776" fmla="*/ 2560739 h 5486400"/>
              <a:gd name="connsiteX6777" fmla="*/ 5568753 w 6175063"/>
              <a:gd name="connsiteY6777" fmla="*/ 2558463 h 5486400"/>
              <a:gd name="connsiteX6778" fmla="*/ 5571108 w 6175063"/>
              <a:gd name="connsiteY6778" fmla="*/ 2560947 h 5486400"/>
              <a:gd name="connsiteX6779" fmla="*/ 5568753 w 6175063"/>
              <a:gd name="connsiteY6779" fmla="*/ 2560947 h 5486400"/>
              <a:gd name="connsiteX6780" fmla="*/ 5568753 w 6175063"/>
              <a:gd name="connsiteY6780" fmla="*/ 2558463 h 5486400"/>
              <a:gd name="connsiteX6781" fmla="*/ 5568753 w 6175063"/>
              <a:gd name="connsiteY6781" fmla="*/ 2553494 h 5486400"/>
              <a:gd name="connsiteX6782" fmla="*/ 5571108 w 6175063"/>
              <a:gd name="connsiteY6782" fmla="*/ 2555978 h 5486400"/>
              <a:gd name="connsiteX6783" fmla="*/ 5578173 w 6175063"/>
              <a:gd name="connsiteY6783" fmla="*/ 2560947 h 5486400"/>
              <a:gd name="connsiteX6784" fmla="*/ 5585237 w 6175063"/>
              <a:gd name="connsiteY6784" fmla="*/ 2570884 h 5486400"/>
              <a:gd name="connsiteX6785" fmla="*/ 5581607 w 6175063"/>
              <a:gd name="connsiteY6785" fmla="*/ 2569411 h 5486400"/>
              <a:gd name="connsiteX6786" fmla="*/ 5575265 w 6175063"/>
              <a:gd name="connsiteY6786" fmla="*/ 2565332 h 5486400"/>
              <a:gd name="connsiteX6787" fmla="*/ 5571108 w 6175063"/>
              <a:gd name="connsiteY6787" fmla="*/ 2560947 h 5486400"/>
              <a:gd name="connsiteX6788" fmla="*/ 5573463 w 6175063"/>
              <a:gd name="connsiteY6788" fmla="*/ 2560947 h 5486400"/>
              <a:gd name="connsiteX6789" fmla="*/ 5568753 w 6175063"/>
              <a:gd name="connsiteY6789" fmla="*/ 2555978 h 5486400"/>
              <a:gd name="connsiteX6790" fmla="*/ 5568753 w 6175063"/>
              <a:gd name="connsiteY6790" fmla="*/ 2553494 h 5486400"/>
              <a:gd name="connsiteX6791" fmla="*/ 5967247 w 6175063"/>
              <a:gd name="connsiteY6791" fmla="*/ 2552044 h 5486400"/>
              <a:gd name="connsiteX6792" fmla="*/ 5971885 w 6175063"/>
              <a:gd name="connsiteY6792" fmla="*/ 2554460 h 5486400"/>
              <a:gd name="connsiteX6793" fmla="*/ 5976523 w 6175063"/>
              <a:gd name="connsiteY6793" fmla="*/ 2559291 h 5486400"/>
              <a:gd name="connsiteX6794" fmla="*/ 5974203 w 6175063"/>
              <a:gd name="connsiteY6794" fmla="*/ 2559291 h 5486400"/>
              <a:gd name="connsiteX6795" fmla="*/ 5971885 w 6175063"/>
              <a:gd name="connsiteY6795" fmla="*/ 2556875 h 5486400"/>
              <a:gd name="connsiteX6796" fmla="*/ 5967247 w 6175063"/>
              <a:gd name="connsiteY6796" fmla="*/ 2554460 h 5486400"/>
              <a:gd name="connsiteX6797" fmla="*/ 5967247 w 6175063"/>
              <a:gd name="connsiteY6797" fmla="*/ 2552044 h 5486400"/>
              <a:gd name="connsiteX6798" fmla="*/ 388387 w 6175063"/>
              <a:gd name="connsiteY6798" fmla="*/ 2552044 h 5486400"/>
              <a:gd name="connsiteX6799" fmla="*/ 393097 w 6175063"/>
              <a:gd name="connsiteY6799" fmla="*/ 2554363 h 5486400"/>
              <a:gd name="connsiteX6800" fmla="*/ 402517 w 6175063"/>
              <a:gd name="connsiteY6800" fmla="*/ 2561319 h 5486400"/>
              <a:gd name="connsiteX6801" fmla="*/ 404871 w 6175063"/>
              <a:gd name="connsiteY6801" fmla="*/ 2563638 h 5486400"/>
              <a:gd name="connsiteX6802" fmla="*/ 407226 w 6175063"/>
              <a:gd name="connsiteY6802" fmla="*/ 2568275 h 5486400"/>
              <a:gd name="connsiteX6803" fmla="*/ 393097 w 6175063"/>
              <a:gd name="connsiteY6803" fmla="*/ 2565956 h 5486400"/>
              <a:gd name="connsiteX6804" fmla="*/ 393097 w 6175063"/>
              <a:gd name="connsiteY6804" fmla="*/ 2561319 h 5486400"/>
              <a:gd name="connsiteX6805" fmla="*/ 388387 w 6175063"/>
              <a:gd name="connsiteY6805" fmla="*/ 2554363 h 5486400"/>
              <a:gd name="connsiteX6806" fmla="*/ 388387 w 6175063"/>
              <a:gd name="connsiteY6806" fmla="*/ 2552044 h 5486400"/>
              <a:gd name="connsiteX6807" fmla="*/ 394184 w 6175063"/>
              <a:gd name="connsiteY6807" fmla="*/ 2546247 h 5486400"/>
              <a:gd name="connsiteX6808" fmla="*/ 399015 w 6175063"/>
              <a:gd name="connsiteY6808" fmla="*/ 2548783 h 5486400"/>
              <a:gd name="connsiteX6809" fmla="*/ 401431 w 6175063"/>
              <a:gd name="connsiteY6809" fmla="*/ 2553856 h 5486400"/>
              <a:gd name="connsiteX6810" fmla="*/ 401431 w 6175063"/>
              <a:gd name="connsiteY6810" fmla="*/ 2556392 h 5486400"/>
              <a:gd name="connsiteX6811" fmla="*/ 396600 w 6175063"/>
              <a:gd name="connsiteY6811" fmla="*/ 2551319 h 5486400"/>
              <a:gd name="connsiteX6812" fmla="*/ 394184 w 6175063"/>
              <a:gd name="connsiteY6812" fmla="*/ 2546247 h 5486400"/>
              <a:gd name="connsiteX6813" fmla="*/ 5957683 w 6175063"/>
              <a:gd name="connsiteY6813" fmla="*/ 2536587 h 5486400"/>
              <a:gd name="connsiteX6814" fmla="*/ 5968697 w 6175063"/>
              <a:gd name="connsiteY6814" fmla="*/ 2539968 h 5486400"/>
              <a:gd name="connsiteX6815" fmla="*/ 5971016 w 6175063"/>
              <a:gd name="connsiteY6815" fmla="*/ 2544476 h 5486400"/>
              <a:gd name="connsiteX6816" fmla="*/ 5977972 w 6175063"/>
              <a:gd name="connsiteY6816" fmla="*/ 2551240 h 5486400"/>
              <a:gd name="connsiteX6817" fmla="*/ 5977972 w 6175063"/>
              <a:gd name="connsiteY6817" fmla="*/ 2553494 h 5486400"/>
              <a:gd name="connsiteX6818" fmla="*/ 5973335 w 6175063"/>
              <a:gd name="connsiteY6818" fmla="*/ 2551240 h 5486400"/>
              <a:gd name="connsiteX6819" fmla="*/ 5961741 w 6175063"/>
              <a:gd name="connsiteY6819" fmla="*/ 2546731 h 5486400"/>
              <a:gd name="connsiteX6820" fmla="*/ 5959422 w 6175063"/>
              <a:gd name="connsiteY6820" fmla="*/ 2542222 h 5486400"/>
              <a:gd name="connsiteX6821" fmla="*/ 5957103 w 6175063"/>
              <a:gd name="connsiteY6821" fmla="*/ 2539968 h 5486400"/>
              <a:gd name="connsiteX6822" fmla="*/ 5957683 w 6175063"/>
              <a:gd name="connsiteY6822" fmla="*/ 2536587 h 5486400"/>
              <a:gd name="connsiteX6823" fmla="*/ 368382 w 6175063"/>
              <a:gd name="connsiteY6823" fmla="*/ 2522009 h 5486400"/>
              <a:gd name="connsiteX6824" fmla="*/ 370376 w 6175063"/>
              <a:gd name="connsiteY6824" fmla="*/ 2522625 h 5486400"/>
              <a:gd name="connsiteX6825" fmla="*/ 372653 w 6175063"/>
              <a:gd name="connsiteY6825" fmla="*/ 2525088 h 5486400"/>
              <a:gd name="connsiteX6826" fmla="*/ 377207 w 6175063"/>
              <a:gd name="connsiteY6826" fmla="*/ 2530016 h 5486400"/>
              <a:gd name="connsiteX6827" fmla="*/ 384039 w 6175063"/>
              <a:gd name="connsiteY6827" fmla="*/ 2537407 h 5486400"/>
              <a:gd name="connsiteX6828" fmla="*/ 384039 w 6175063"/>
              <a:gd name="connsiteY6828" fmla="*/ 2539871 h 5486400"/>
              <a:gd name="connsiteX6829" fmla="*/ 384039 w 6175063"/>
              <a:gd name="connsiteY6829" fmla="*/ 2544799 h 5486400"/>
              <a:gd name="connsiteX6830" fmla="*/ 377207 w 6175063"/>
              <a:gd name="connsiteY6830" fmla="*/ 2537407 h 5486400"/>
              <a:gd name="connsiteX6831" fmla="*/ 372653 w 6175063"/>
              <a:gd name="connsiteY6831" fmla="*/ 2530016 h 5486400"/>
              <a:gd name="connsiteX6832" fmla="*/ 368098 w 6175063"/>
              <a:gd name="connsiteY6832" fmla="*/ 2525088 h 5486400"/>
              <a:gd name="connsiteX6833" fmla="*/ 368382 w 6175063"/>
              <a:gd name="connsiteY6833" fmla="*/ 2522009 h 5486400"/>
              <a:gd name="connsiteX6834" fmla="*/ 5902613 w 6175063"/>
              <a:gd name="connsiteY6834" fmla="*/ 2508568 h 5486400"/>
              <a:gd name="connsiteX6835" fmla="*/ 5905028 w 6175063"/>
              <a:gd name="connsiteY6835" fmla="*/ 2508568 h 5486400"/>
              <a:gd name="connsiteX6836" fmla="*/ 5909859 w 6175063"/>
              <a:gd name="connsiteY6836" fmla="*/ 2513538 h 5486400"/>
              <a:gd name="connsiteX6837" fmla="*/ 5921935 w 6175063"/>
              <a:gd name="connsiteY6837" fmla="*/ 2523475 h 5486400"/>
              <a:gd name="connsiteX6838" fmla="*/ 5919520 w 6175063"/>
              <a:gd name="connsiteY6838" fmla="*/ 2525959 h 5486400"/>
              <a:gd name="connsiteX6839" fmla="*/ 5912275 w 6175063"/>
              <a:gd name="connsiteY6839" fmla="*/ 2520991 h 5486400"/>
              <a:gd name="connsiteX6840" fmla="*/ 5909859 w 6175063"/>
              <a:gd name="connsiteY6840" fmla="*/ 2518506 h 5486400"/>
              <a:gd name="connsiteX6841" fmla="*/ 5902613 w 6175063"/>
              <a:gd name="connsiteY6841" fmla="*/ 2508568 h 5486400"/>
              <a:gd name="connsiteX6842" fmla="*/ 349259 w 6175063"/>
              <a:gd name="connsiteY6842" fmla="*/ 2508568 h 5486400"/>
              <a:gd name="connsiteX6843" fmla="*/ 351577 w 6175063"/>
              <a:gd name="connsiteY6843" fmla="*/ 2508568 h 5486400"/>
              <a:gd name="connsiteX6844" fmla="*/ 356215 w 6175063"/>
              <a:gd name="connsiteY6844" fmla="*/ 2510983 h 5486400"/>
              <a:gd name="connsiteX6845" fmla="*/ 358534 w 6175063"/>
              <a:gd name="connsiteY6845" fmla="*/ 2513400 h 5486400"/>
              <a:gd name="connsiteX6846" fmla="*/ 356215 w 6175063"/>
              <a:gd name="connsiteY6846" fmla="*/ 2513400 h 5486400"/>
              <a:gd name="connsiteX6847" fmla="*/ 356215 w 6175063"/>
              <a:gd name="connsiteY6847" fmla="*/ 2515814 h 5486400"/>
              <a:gd name="connsiteX6848" fmla="*/ 351577 w 6175063"/>
              <a:gd name="connsiteY6848" fmla="*/ 2510983 h 5486400"/>
              <a:gd name="connsiteX6849" fmla="*/ 349259 w 6175063"/>
              <a:gd name="connsiteY6849" fmla="*/ 2508568 h 5486400"/>
              <a:gd name="connsiteX6850" fmla="*/ 384038 w 6175063"/>
              <a:gd name="connsiteY6850" fmla="*/ 2492627 h 5486400"/>
              <a:gd name="connsiteX6851" fmla="*/ 388869 w 6175063"/>
              <a:gd name="connsiteY6851" fmla="*/ 2492627 h 5486400"/>
              <a:gd name="connsiteX6852" fmla="*/ 388869 w 6175063"/>
              <a:gd name="connsiteY6852" fmla="*/ 2496974 h 5486400"/>
              <a:gd name="connsiteX6853" fmla="*/ 384038 w 6175063"/>
              <a:gd name="connsiteY6853" fmla="*/ 2492627 h 5486400"/>
              <a:gd name="connsiteX6854" fmla="*/ 377518 w 6175063"/>
              <a:gd name="connsiteY6854" fmla="*/ 2486830 h 5486400"/>
              <a:gd name="connsiteX6855" fmla="*/ 379691 w 6175063"/>
              <a:gd name="connsiteY6855" fmla="*/ 2486830 h 5486400"/>
              <a:gd name="connsiteX6856" fmla="*/ 379691 w 6175063"/>
              <a:gd name="connsiteY6856" fmla="*/ 2492627 h 5486400"/>
              <a:gd name="connsiteX6857" fmla="*/ 377518 w 6175063"/>
              <a:gd name="connsiteY6857" fmla="*/ 2486830 h 5486400"/>
              <a:gd name="connsiteX6858" fmla="*/ 249263 w 6175063"/>
              <a:gd name="connsiteY6858" fmla="*/ 2486830 h 5486400"/>
              <a:gd name="connsiteX6859" fmla="*/ 251582 w 6175063"/>
              <a:gd name="connsiteY6859" fmla="*/ 2486830 h 5486400"/>
              <a:gd name="connsiteX6860" fmla="*/ 260857 w 6175063"/>
              <a:gd name="connsiteY6860" fmla="*/ 2496975 h 5486400"/>
              <a:gd name="connsiteX6861" fmla="*/ 251582 w 6175063"/>
              <a:gd name="connsiteY6861" fmla="*/ 2489366 h 5486400"/>
              <a:gd name="connsiteX6862" fmla="*/ 249263 w 6175063"/>
              <a:gd name="connsiteY6862" fmla="*/ 2486830 h 5486400"/>
              <a:gd name="connsiteX6863" fmla="*/ 5330177 w 6175063"/>
              <a:gd name="connsiteY6863" fmla="*/ 2481034 h 5486400"/>
              <a:gd name="connsiteX6864" fmla="*/ 5337423 w 6175063"/>
              <a:gd name="connsiteY6864" fmla="*/ 2485382 h 5486400"/>
              <a:gd name="connsiteX6865" fmla="*/ 5332592 w 6175063"/>
              <a:gd name="connsiteY6865" fmla="*/ 2485382 h 5486400"/>
              <a:gd name="connsiteX6866" fmla="*/ 5330177 w 6175063"/>
              <a:gd name="connsiteY6866" fmla="*/ 2481034 h 5486400"/>
              <a:gd name="connsiteX6867" fmla="*/ 381141 w 6175063"/>
              <a:gd name="connsiteY6867" fmla="*/ 2462193 h 5486400"/>
              <a:gd name="connsiteX6868" fmla="*/ 384039 w 6175063"/>
              <a:gd name="connsiteY6868" fmla="*/ 2462193 h 5486400"/>
              <a:gd name="connsiteX6869" fmla="*/ 381141 w 6175063"/>
              <a:gd name="connsiteY6869" fmla="*/ 2463644 h 5486400"/>
              <a:gd name="connsiteX6870" fmla="*/ 381141 w 6175063"/>
              <a:gd name="connsiteY6870" fmla="*/ 2462193 h 5486400"/>
              <a:gd name="connsiteX6871" fmla="*/ 6061302 w 6175063"/>
              <a:gd name="connsiteY6871" fmla="*/ 2457122 h 5486400"/>
              <a:gd name="connsiteX6872" fmla="*/ 6066374 w 6175063"/>
              <a:gd name="connsiteY6872" fmla="*/ 2459659 h 5486400"/>
              <a:gd name="connsiteX6873" fmla="*/ 6066374 w 6175063"/>
              <a:gd name="connsiteY6873" fmla="*/ 2462195 h 5486400"/>
              <a:gd name="connsiteX6874" fmla="*/ 6061302 w 6175063"/>
              <a:gd name="connsiteY6874" fmla="*/ 2457122 h 5486400"/>
              <a:gd name="connsiteX6875" fmla="*/ 375345 w 6175063"/>
              <a:gd name="connsiteY6875" fmla="*/ 2456398 h 5486400"/>
              <a:gd name="connsiteX6876" fmla="*/ 381141 w 6175063"/>
              <a:gd name="connsiteY6876" fmla="*/ 2464005 h 5486400"/>
              <a:gd name="connsiteX6877" fmla="*/ 381141 w 6175063"/>
              <a:gd name="connsiteY6877" fmla="*/ 2466541 h 5486400"/>
              <a:gd name="connsiteX6878" fmla="*/ 375345 w 6175063"/>
              <a:gd name="connsiteY6878" fmla="*/ 2456398 h 5486400"/>
              <a:gd name="connsiteX6879" fmla="*/ 327036 w 6175063"/>
              <a:gd name="connsiteY6879" fmla="*/ 2456398 h 5486400"/>
              <a:gd name="connsiteX6880" fmla="*/ 328968 w 6175063"/>
              <a:gd name="connsiteY6880" fmla="*/ 2461228 h 5486400"/>
              <a:gd name="connsiteX6881" fmla="*/ 325104 w 6175063"/>
              <a:gd name="connsiteY6881" fmla="*/ 2461228 h 5486400"/>
              <a:gd name="connsiteX6882" fmla="*/ 327036 w 6175063"/>
              <a:gd name="connsiteY6882" fmla="*/ 2456398 h 5486400"/>
              <a:gd name="connsiteX6883" fmla="*/ 6053331 w 6175063"/>
              <a:gd name="connsiteY6883" fmla="*/ 2454949 h 5486400"/>
              <a:gd name="connsiteX6884" fmla="*/ 6054781 w 6175063"/>
              <a:gd name="connsiteY6884" fmla="*/ 2455674 h 5486400"/>
              <a:gd name="connsiteX6885" fmla="*/ 6053331 w 6175063"/>
              <a:gd name="connsiteY6885" fmla="*/ 2456398 h 5486400"/>
              <a:gd name="connsiteX6886" fmla="*/ 6051881 w 6175063"/>
              <a:gd name="connsiteY6886" fmla="*/ 2455674 h 5486400"/>
              <a:gd name="connsiteX6887" fmla="*/ 6053331 w 6175063"/>
              <a:gd name="connsiteY6887" fmla="*/ 2454949 h 5486400"/>
              <a:gd name="connsiteX6888" fmla="*/ 369547 w 6175063"/>
              <a:gd name="connsiteY6888" fmla="*/ 2454949 h 5486400"/>
              <a:gd name="connsiteX6889" fmla="*/ 381141 w 6175063"/>
              <a:gd name="connsiteY6889" fmla="*/ 2466723 h 5486400"/>
              <a:gd name="connsiteX6890" fmla="*/ 374185 w 6175063"/>
              <a:gd name="connsiteY6890" fmla="*/ 2473788 h 5486400"/>
              <a:gd name="connsiteX6891" fmla="*/ 369547 w 6175063"/>
              <a:gd name="connsiteY6891" fmla="*/ 2466723 h 5486400"/>
              <a:gd name="connsiteX6892" fmla="*/ 369547 w 6175063"/>
              <a:gd name="connsiteY6892" fmla="*/ 2454949 h 5486400"/>
              <a:gd name="connsiteX6893" fmla="*/ 5298981 w 6175063"/>
              <a:gd name="connsiteY6893" fmla="*/ 2452249 h 5486400"/>
              <a:gd name="connsiteX6894" fmla="*/ 5299544 w 6175063"/>
              <a:gd name="connsiteY6894" fmla="*/ 2452466 h 5486400"/>
              <a:gd name="connsiteX6895" fmla="*/ 5308439 w 6175063"/>
              <a:gd name="connsiteY6895" fmla="*/ 2462194 h 5486400"/>
              <a:gd name="connsiteX6896" fmla="*/ 5306121 w 6175063"/>
              <a:gd name="connsiteY6896" fmla="*/ 2462194 h 5486400"/>
              <a:gd name="connsiteX6897" fmla="*/ 5299164 w 6175063"/>
              <a:gd name="connsiteY6897" fmla="*/ 2457121 h 5486400"/>
              <a:gd name="connsiteX6898" fmla="*/ 5296845 w 6175063"/>
              <a:gd name="connsiteY6898" fmla="*/ 2454586 h 5486400"/>
              <a:gd name="connsiteX6899" fmla="*/ 350707 w 6175063"/>
              <a:gd name="connsiteY6899" fmla="*/ 2452049 h 5486400"/>
              <a:gd name="connsiteX6900" fmla="*/ 355055 w 6175063"/>
              <a:gd name="connsiteY6900" fmla="*/ 2452049 h 5486400"/>
              <a:gd name="connsiteX6901" fmla="*/ 352881 w 6175063"/>
              <a:gd name="connsiteY6901" fmla="*/ 2454948 h 5486400"/>
              <a:gd name="connsiteX6902" fmla="*/ 350707 w 6175063"/>
              <a:gd name="connsiteY6902" fmla="*/ 2452049 h 5486400"/>
              <a:gd name="connsiteX6903" fmla="*/ 425342 w 6175063"/>
              <a:gd name="connsiteY6903" fmla="*/ 2450456 h 5486400"/>
              <a:gd name="connsiteX6904" fmla="*/ 428966 w 6175063"/>
              <a:gd name="connsiteY6904" fmla="*/ 2451760 h 5486400"/>
              <a:gd name="connsiteX6905" fmla="*/ 433796 w 6175063"/>
              <a:gd name="connsiteY6905" fmla="*/ 2456978 h 5486400"/>
              <a:gd name="connsiteX6906" fmla="*/ 436211 w 6175063"/>
              <a:gd name="connsiteY6906" fmla="*/ 2459586 h 5486400"/>
              <a:gd name="connsiteX6907" fmla="*/ 436211 w 6175063"/>
              <a:gd name="connsiteY6907" fmla="*/ 2462194 h 5486400"/>
              <a:gd name="connsiteX6908" fmla="*/ 431381 w 6175063"/>
              <a:gd name="connsiteY6908" fmla="*/ 2456978 h 5486400"/>
              <a:gd name="connsiteX6909" fmla="*/ 477075 w 6175063"/>
              <a:gd name="connsiteY6909" fmla="*/ 2449997 h 5486400"/>
              <a:gd name="connsiteX6910" fmla="*/ 477505 w 6175063"/>
              <a:gd name="connsiteY6910" fmla="*/ 2450461 h 5486400"/>
              <a:gd name="connsiteX6911" fmla="*/ 478321 w 6175063"/>
              <a:gd name="connsiteY6911" fmla="*/ 2451686 h 5486400"/>
              <a:gd name="connsiteX6912" fmla="*/ 477075 w 6175063"/>
              <a:gd name="connsiteY6912" fmla="*/ 2452185 h 5486400"/>
              <a:gd name="connsiteX6913" fmla="*/ 472338 w 6175063"/>
              <a:gd name="connsiteY6913" fmla="*/ 2449816 h 5486400"/>
              <a:gd name="connsiteX6914" fmla="*/ 486548 w 6175063"/>
              <a:gd name="connsiteY6914" fmla="*/ 2464030 h 5486400"/>
              <a:gd name="connsiteX6915" fmla="*/ 486548 w 6175063"/>
              <a:gd name="connsiteY6915" fmla="*/ 2464031 h 5486400"/>
              <a:gd name="connsiteX6916" fmla="*/ 484179 w 6175063"/>
              <a:gd name="connsiteY6916" fmla="*/ 2461662 h 5486400"/>
              <a:gd name="connsiteX6917" fmla="*/ 472338 w 6175063"/>
              <a:gd name="connsiteY6917" fmla="*/ 2449816 h 5486400"/>
              <a:gd name="connsiteX6918" fmla="*/ 421719 w 6175063"/>
              <a:gd name="connsiteY6918" fmla="*/ 2449152 h 5486400"/>
              <a:gd name="connsiteX6919" fmla="*/ 424135 w 6175063"/>
              <a:gd name="connsiteY6919" fmla="*/ 2449152 h 5486400"/>
              <a:gd name="connsiteX6920" fmla="*/ 425342 w 6175063"/>
              <a:gd name="connsiteY6920" fmla="*/ 2450456 h 5486400"/>
              <a:gd name="connsiteX6921" fmla="*/ 369547 w 6175063"/>
              <a:gd name="connsiteY6921" fmla="*/ 2449152 h 5486400"/>
              <a:gd name="connsiteX6922" fmla="*/ 375345 w 6175063"/>
              <a:gd name="connsiteY6922" fmla="*/ 2452050 h 5486400"/>
              <a:gd name="connsiteX6923" fmla="*/ 372446 w 6175063"/>
              <a:gd name="connsiteY6923" fmla="*/ 2452050 h 5486400"/>
              <a:gd name="connsiteX6924" fmla="*/ 369547 w 6175063"/>
              <a:gd name="connsiteY6924" fmla="*/ 2449152 h 5486400"/>
              <a:gd name="connsiteX6925" fmla="*/ 468464 w 6175063"/>
              <a:gd name="connsiteY6925" fmla="*/ 2447230 h 5486400"/>
              <a:gd name="connsiteX6926" fmla="*/ 472338 w 6175063"/>
              <a:gd name="connsiteY6926" fmla="*/ 2449816 h 5486400"/>
              <a:gd name="connsiteX6927" fmla="*/ 469674 w 6175063"/>
              <a:gd name="connsiteY6927" fmla="*/ 2448926 h 5486400"/>
              <a:gd name="connsiteX6928" fmla="*/ 350707 w 6175063"/>
              <a:gd name="connsiteY6928" fmla="*/ 2443934 h 5486400"/>
              <a:gd name="connsiteX6929" fmla="*/ 353122 w 6175063"/>
              <a:gd name="connsiteY6929" fmla="*/ 2449731 h 5486400"/>
              <a:gd name="connsiteX6930" fmla="*/ 349257 w 6175063"/>
              <a:gd name="connsiteY6930" fmla="*/ 2447412 h 5486400"/>
              <a:gd name="connsiteX6931" fmla="*/ 462865 w 6175063"/>
              <a:gd name="connsiteY6931" fmla="*/ 2442708 h 5486400"/>
              <a:gd name="connsiteX6932" fmla="*/ 465233 w 6175063"/>
              <a:gd name="connsiteY6932" fmla="*/ 2442708 h 5486400"/>
              <a:gd name="connsiteX6933" fmla="*/ 468464 w 6175063"/>
              <a:gd name="connsiteY6933" fmla="*/ 2447230 h 5486400"/>
              <a:gd name="connsiteX6934" fmla="*/ 465233 w 6175063"/>
              <a:gd name="connsiteY6934" fmla="*/ 2445077 h 5486400"/>
              <a:gd name="connsiteX6935" fmla="*/ 462865 w 6175063"/>
              <a:gd name="connsiteY6935" fmla="*/ 2442708 h 5486400"/>
              <a:gd name="connsiteX6936" fmla="*/ 390742 w 6175063"/>
              <a:gd name="connsiteY6936" fmla="*/ 2441905 h 5486400"/>
              <a:gd name="connsiteX6937" fmla="*/ 395452 w 6175063"/>
              <a:gd name="connsiteY6937" fmla="*/ 2446647 h 5486400"/>
              <a:gd name="connsiteX6938" fmla="*/ 393097 w 6175063"/>
              <a:gd name="connsiteY6938" fmla="*/ 2446647 h 5486400"/>
              <a:gd name="connsiteX6939" fmla="*/ 397806 w 6175063"/>
              <a:gd name="connsiteY6939" fmla="*/ 2451391 h 5486400"/>
              <a:gd name="connsiteX6940" fmla="*/ 404871 w 6175063"/>
              <a:gd name="connsiteY6940" fmla="*/ 2458505 h 5486400"/>
              <a:gd name="connsiteX6941" fmla="*/ 404871 w 6175063"/>
              <a:gd name="connsiteY6941" fmla="*/ 2463248 h 5486400"/>
              <a:gd name="connsiteX6942" fmla="*/ 393097 w 6175063"/>
              <a:gd name="connsiteY6942" fmla="*/ 2460877 h 5486400"/>
              <a:gd name="connsiteX6943" fmla="*/ 397806 w 6175063"/>
              <a:gd name="connsiteY6943" fmla="*/ 2456133 h 5486400"/>
              <a:gd name="connsiteX6944" fmla="*/ 390742 w 6175063"/>
              <a:gd name="connsiteY6944" fmla="*/ 2441905 h 5486400"/>
              <a:gd name="connsiteX6945" fmla="*/ 500757 w 6175063"/>
              <a:gd name="connsiteY6945" fmla="*/ 2437969 h 5486400"/>
              <a:gd name="connsiteX6946" fmla="*/ 505494 w 6175063"/>
              <a:gd name="connsiteY6946" fmla="*/ 2440338 h 5486400"/>
              <a:gd name="connsiteX6947" fmla="*/ 510230 w 6175063"/>
              <a:gd name="connsiteY6947" fmla="*/ 2447446 h 5486400"/>
              <a:gd name="connsiteX6948" fmla="*/ 507862 w 6175063"/>
              <a:gd name="connsiteY6948" fmla="*/ 2445077 h 5486400"/>
              <a:gd name="connsiteX6949" fmla="*/ 503125 w 6175063"/>
              <a:gd name="connsiteY6949" fmla="*/ 2440338 h 5486400"/>
              <a:gd name="connsiteX6950" fmla="*/ 500757 w 6175063"/>
              <a:gd name="connsiteY6950" fmla="*/ 2437969 h 5486400"/>
              <a:gd name="connsiteX6951" fmla="*/ 5267861 w 6175063"/>
              <a:gd name="connsiteY6951" fmla="*/ 2436109 h 5486400"/>
              <a:gd name="connsiteX6952" fmla="*/ 5270180 w 6175063"/>
              <a:gd name="connsiteY6952" fmla="*/ 2438282 h 5486400"/>
              <a:gd name="connsiteX6953" fmla="*/ 5286411 w 6175063"/>
              <a:gd name="connsiteY6953" fmla="*/ 2444804 h 5486400"/>
              <a:gd name="connsiteX6954" fmla="*/ 5288730 w 6175063"/>
              <a:gd name="connsiteY6954" fmla="*/ 2444804 h 5486400"/>
              <a:gd name="connsiteX6955" fmla="*/ 5288730 w 6175063"/>
              <a:gd name="connsiteY6955" fmla="*/ 2446978 h 5486400"/>
              <a:gd name="connsiteX6956" fmla="*/ 5281773 w 6175063"/>
              <a:gd name="connsiteY6956" fmla="*/ 2446978 h 5486400"/>
              <a:gd name="connsiteX6957" fmla="*/ 5274817 w 6175063"/>
              <a:gd name="connsiteY6957" fmla="*/ 2442630 h 5486400"/>
              <a:gd name="connsiteX6958" fmla="*/ 5277136 w 6175063"/>
              <a:gd name="connsiteY6958" fmla="*/ 2442630 h 5486400"/>
              <a:gd name="connsiteX6959" fmla="*/ 5272499 w 6175063"/>
              <a:gd name="connsiteY6959" fmla="*/ 2440457 h 5486400"/>
              <a:gd name="connsiteX6960" fmla="*/ 5267861 w 6175063"/>
              <a:gd name="connsiteY6960" fmla="*/ 2436109 h 5486400"/>
              <a:gd name="connsiteX6961" fmla="*/ 480653 w 6175063"/>
              <a:gd name="connsiteY6961" fmla="*/ 2421617 h 5486400"/>
              <a:gd name="connsiteX6962" fmla="*/ 482329 w 6175063"/>
              <a:gd name="connsiteY6962" fmla="*/ 2426640 h 5486400"/>
              <a:gd name="connsiteX6963" fmla="*/ 481811 w 6175063"/>
              <a:gd name="connsiteY6963" fmla="*/ 2426123 h 5486400"/>
              <a:gd name="connsiteX6964" fmla="*/ 482731 w 6175063"/>
              <a:gd name="connsiteY6964" fmla="*/ 2427847 h 5486400"/>
              <a:gd name="connsiteX6965" fmla="*/ 483069 w 6175063"/>
              <a:gd name="connsiteY6965" fmla="*/ 2428863 h 5486400"/>
              <a:gd name="connsiteX6966" fmla="*/ 480653 w 6175063"/>
              <a:gd name="connsiteY6966" fmla="*/ 2426448 h 5486400"/>
              <a:gd name="connsiteX6967" fmla="*/ 478237 w 6175063"/>
              <a:gd name="connsiteY6967" fmla="*/ 2424032 h 5486400"/>
              <a:gd name="connsiteX6968" fmla="*/ 480653 w 6175063"/>
              <a:gd name="connsiteY6968" fmla="*/ 2421617 h 5486400"/>
              <a:gd name="connsiteX6969" fmla="*/ 325104 w 6175063"/>
              <a:gd name="connsiteY6969" fmla="*/ 2415820 h 5486400"/>
              <a:gd name="connsiteX6970" fmla="*/ 320273 w 6175063"/>
              <a:gd name="connsiteY6970" fmla="*/ 2421617 h 5486400"/>
              <a:gd name="connsiteX6971" fmla="*/ 325104 w 6175063"/>
              <a:gd name="connsiteY6971" fmla="*/ 2415820 h 5486400"/>
              <a:gd name="connsiteX6972" fmla="*/ 460718 w 6175063"/>
              <a:gd name="connsiteY6972" fmla="*/ 2412304 h 5486400"/>
              <a:gd name="connsiteX6973" fmla="*/ 467369 w 6175063"/>
              <a:gd name="connsiteY6973" fmla="*/ 2416648 h 5486400"/>
              <a:gd name="connsiteX6974" fmla="*/ 472441 w 6175063"/>
              <a:gd name="connsiteY6974" fmla="*/ 2421617 h 5486400"/>
              <a:gd name="connsiteX6975" fmla="*/ 467369 w 6175063"/>
              <a:gd name="connsiteY6975" fmla="*/ 2419132 h 5486400"/>
              <a:gd name="connsiteX6976" fmla="*/ 461098 w 6175063"/>
              <a:gd name="connsiteY6976" fmla="*/ 2412989 h 5486400"/>
              <a:gd name="connsiteX6977" fmla="*/ 5795987 w 6175063"/>
              <a:gd name="connsiteY6977" fmla="*/ 2411750 h 5486400"/>
              <a:gd name="connsiteX6978" fmla="*/ 5796145 w 6175063"/>
              <a:gd name="connsiteY6978" fmla="*/ 2411907 h 5486400"/>
              <a:gd name="connsiteX6979" fmla="*/ 5798113 w 6175063"/>
              <a:gd name="connsiteY6979" fmla="*/ 2413088 h 5486400"/>
              <a:gd name="connsiteX6980" fmla="*/ 5801749 w 6175063"/>
              <a:gd name="connsiteY6980" fmla="*/ 2416228 h 5486400"/>
              <a:gd name="connsiteX6981" fmla="*/ 5805516 w 6175063"/>
              <a:gd name="connsiteY6981" fmla="*/ 2419082 h 5486400"/>
              <a:gd name="connsiteX6982" fmla="*/ 5803197 w 6175063"/>
              <a:gd name="connsiteY6982" fmla="*/ 2421618 h 5486400"/>
              <a:gd name="connsiteX6983" fmla="*/ 5796241 w 6175063"/>
              <a:gd name="connsiteY6983" fmla="*/ 2416545 h 5486400"/>
              <a:gd name="connsiteX6984" fmla="*/ 5793923 w 6175063"/>
              <a:gd name="connsiteY6984" fmla="*/ 2414009 h 5486400"/>
              <a:gd name="connsiteX6985" fmla="*/ 459616 w 6175063"/>
              <a:gd name="connsiteY6985" fmla="*/ 2411466 h 5486400"/>
              <a:gd name="connsiteX6986" fmla="*/ 460497 w 6175063"/>
              <a:gd name="connsiteY6986" fmla="*/ 2411907 h 5486400"/>
              <a:gd name="connsiteX6987" fmla="*/ 460718 w 6175063"/>
              <a:gd name="connsiteY6987" fmla="*/ 2412304 h 5486400"/>
              <a:gd name="connsiteX6988" fmla="*/ 459760 w 6175063"/>
              <a:gd name="connsiteY6988" fmla="*/ 2411679 h 5486400"/>
              <a:gd name="connsiteX6989" fmla="*/ 5760621 w 6175063"/>
              <a:gd name="connsiteY6989" fmla="*/ 2409538 h 5486400"/>
              <a:gd name="connsiteX6990" fmla="*/ 5761213 w 6175063"/>
              <a:gd name="connsiteY6990" fmla="*/ 2410131 h 5486400"/>
              <a:gd name="connsiteX6991" fmla="*/ 5760621 w 6175063"/>
              <a:gd name="connsiteY6991" fmla="*/ 2409538 h 5486400"/>
              <a:gd name="connsiteX6992" fmla="*/ 5748188 w 6175063"/>
              <a:gd name="connsiteY6992" fmla="*/ 2408946 h 5486400"/>
              <a:gd name="connsiteX6993" fmla="*/ 5748779 w 6175063"/>
              <a:gd name="connsiteY6993" fmla="*/ 2409537 h 5486400"/>
              <a:gd name="connsiteX6994" fmla="*/ 5748776 w 6175063"/>
              <a:gd name="connsiteY6994" fmla="*/ 2409535 h 5486400"/>
              <a:gd name="connsiteX6995" fmla="*/ 454687 w 6175063"/>
              <a:gd name="connsiteY6995" fmla="*/ 2404226 h 5486400"/>
              <a:gd name="connsiteX6996" fmla="*/ 459616 w 6175063"/>
              <a:gd name="connsiteY6996" fmla="*/ 2411466 h 5486400"/>
              <a:gd name="connsiteX6997" fmla="*/ 459468 w 6175063"/>
              <a:gd name="connsiteY6997" fmla="*/ 2411392 h 5486400"/>
              <a:gd name="connsiteX6998" fmla="*/ 454687 w 6175063"/>
              <a:gd name="connsiteY6998" fmla="*/ 2406710 h 5486400"/>
              <a:gd name="connsiteX6999" fmla="*/ 454687 w 6175063"/>
              <a:gd name="connsiteY6999" fmla="*/ 2404226 h 5486400"/>
              <a:gd name="connsiteX7000" fmla="*/ 444258 w 6175063"/>
              <a:gd name="connsiteY7000" fmla="*/ 2404123 h 5486400"/>
              <a:gd name="connsiteX7001" fmla="*/ 445128 w 6175063"/>
              <a:gd name="connsiteY7001" fmla="*/ 2405428 h 5486400"/>
              <a:gd name="connsiteX7002" fmla="*/ 443919 w 6175063"/>
              <a:gd name="connsiteY7002" fmla="*/ 2404799 h 5486400"/>
              <a:gd name="connsiteX7003" fmla="*/ 319985 w 6175063"/>
              <a:gd name="connsiteY7003" fmla="*/ 2399879 h 5486400"/>
              <a:gd name="connsiteX7004" fmla="*/ 324621 w 6175063"/>
              <a:gd name="connsiteY7004" fmla="*/ 2402156 h 5486400"/>
              <a:gd name="connsiteX7005" fmla="*/ 322303 w 6175063"/>
              <a:gd name="connsiteY7005" fmla="*/ 2415820 h 5486400"/>
              <a:gd name="connsiteX7006" fmla="*/ 313028 w 6175063"/>
              <a:gd name="connsiteY7006" fmla="*/ 2415820 h 5486400"/>
              <a:gd name="connsiteX7007" fmla="*/ 315346 w 6175063"/>
              <a:gd name="connsiteY7007" fmla="*/ 2411264 h 5486400"/>
              <a:gd name="connsiteX7008" fmla="*/ 315346 w 6175063"/>
              <a:gd name="connsiteY7008" fmla="*/ 2413542 h 5486400"/>
              <a:gd name="connsiteX7009" fmla="*/ 319985 w 6175063"/>
              <a:gd name="connsiteY7009" fmla="*/ 2411264 h 5486400"/>
              <a:gd name="connsiteX7010" fmla="*/ 317666 w 6175063"/>
              <a:gd name="connsiteY7010" fmla="*/ 2408988 h 5486400"/>
              <a:gd name="connsiteX7011" fmla="*/ 319985 w 6175063"/>
              <a:gd name="connsiteY7011" fmla="*/ 2399879 h 5486400"/>
              <a:gd name="connsiteX7012" fmla="*/ 356092 w 6175063"/>
              <a:gd name="connsiteY7012" fmla="*/ 2399878 h 5486400"/>
              <a:gd name="connsiteX7013" fmla="*/ 365201 w 6175063"/>
              <a:gd name="connsiteY7013" fmla="*/ 2410023 h 5486400"/>
              <a:gd name="connsiteX7014" fmla="*/ 358368 w 6175063"/>
              <a:gd name="connsiteY7014" fmla="*/ 2404951 h 5486400"/>
              <a:gd name="connsiteX7015" fmla="*/ 356092 w 6175063"/>
              <a:gd name="connsiteY7015" fmla="*/ 2399878 h 5486400"/>
              <a:gd name="connsiteX7016" fmla="*/ 426936 w 6175063"/>
              <a:gd name="connsiteY7016" fmla="*/ 2399396 h 5486400"/>
              <a:gd name="connsiteX7017" fmla="*/ 429255 w 6175063"/>
              <a:gd name="connsiteY7017" fmla="*/ 2399396 h 5486400"/>
              <a:gd name="connsiteX7018" fmla="*/ 431574 w 6175063"/>
              <a:gd name="connsiteY7018" fmla="*/ 2399396 h 5486400"/>
              <a:gd name="connsiteX7019" fmla="*/ 436211 w 6175063"/>
              <a:gd name="connsiteY7019" fmla="*/ 2406642 h 5486400"/>
              <a:gd name="connsiteX7020" fmla="*/ 433892 w 6175063"/>
              <a:gd name="connsiteY7020" fmla="*/ 2406642 h 5486400"/>
              <a:gd name="connsiteX7021" fmla="*/ 438531 w 6175063"/>
              <a:gd name="connsiteY7021" fmla="*/ 2411473 h 5486400"/>
              <a:gd name="connsiteX7022" fmla="*/ 443168 w 6175063"/>
              <a:gd name="connsiteY7022" fmla="*/ 2418718 h 5486400"/>
              <a:gd name="connsiteX7023" fmla="*/ 447804 w 6175063"/>
              <a:gd name="connsiteY7023" fmla="*/ 2425965 h 5486400"/>
              <a:gd name="connsiteX7024" fmla="*/ 445485 w 6175063"/>
              <a:gd name="connsiteY7024" fmla="*/ 2423549 h 5486400"/>
              <a:gd name="connsiteX7025" fmla="*/ 440851 w 6175063"/>
              <a:gd name="connsiteY7025" fmla="*/ 2419020 h 5486400"/>
              <a:gd name="connsiteX7026" fmla="*/ 436211 w 6175063"/>
              <a:gd name="connsiteY7026" fmla="*/ 2416304 h 5486400"/>
              <a:gd name="connsiteX7027" fmla="*/ 438531 w 6175063"/>
              <a:gd name="connsiteY7027" fmla="*/ 2418718 h 5486400"/>
              <a:gd name="connsiteX7028" fmla="*/ 431574 w 6175063"/>
              <a:gd name="connsiteY7028" fmla="*/ 2413888 h 5486400"/>
              <a:gd name="connsiteX7029" fmla="*/ 426936 w 6175063"/>
              <a:gd name="connsiteY7029" fmla="*/ 2406642 h 5486400"/>
              <a:gd name="connsiteX7030" fmla="*/ 424617 w 6175063"/>
              <a:gd name="connsiteY7030" fmla="*/ 2404226 h 5486400"/>
              <a:gd name="connsiteX7031" fmla="*/ 424617 w 6175063"/>
              <a:gd name="connsiteY7031" fmla="*/ 2401812 h 5486400"/>
              <a:gd name="connsiteX7032" fmla="*/ 429254 w 6175063"/>
              <a:gd name="connsiteY7032" fmla="*/ 2406642 h 5486400"/>
              <a:gd name="connsiteX7033" fmla="*/ 431207 w 6175063"/>
              <a:gd name="connsiteY7033" fmla="*/ 2408294 h 5486400"/>
              <a:gd name="connsiteX7034" fmla="*/ 431574 w 6175063"/>
              <a:gd name="connsiteY7034" fmla="*/ 2409057 h 5486400"/>
              <a:gd name="connsiteX7035" fmla="*/ 433892 w 6175063"/>
              <a:gd name="connsiteY7035" fmla="*/ 2410567 h 5486400"/>
              <a:gd name="connsiteX7036" fmla="*/ 431207 w 6175063"/>
              <a:gd name="connsiteY7036" fmla="*/ 2408294 h 5486400"/>
              <a:gd name="connsiteX7037" fmla="*/ 432079 w 6175063"/>
              <a:gd name="connsiteY7037" fmla="*/ 2397145 h 5486400"/>
              <a:gd name="connsiteX7038" fmla="*/ 433559 w 6175063"/>
              <a:gd name="connsiteY7038" fmla="*/ 2398284 h 5486400"/>
              <a:gd name="connsiteX7039" fmla="*/ 432079 w 6175063"/>
              <a:gd name="connsiteY7039" fmla="*/ 2397692 h 5486400"/>
              <a:gd name="connsiteX7040" fmla="*/ 363026 w 6175063"/>
              <a:gd name="connsiteY7040" fmla="*/ 2396981 h 5486400"/>
              <a:gd name="connsiteX7041" fmla="*/ 367374 w 6175063"/>
              <a:gd name="connsiteY7041" fmla="*/ 2402198 h 5486400"/>
              <a:gd name="connsiteX7042" fmla="*/ 369547 w 6175063"/>
              <a:gd name="connsiteY7042" fmla="*/ 2404807 h 5486400"/>
              <a:gd name="connsiteX7043" fmla="*/ 369547 w 6175063"/>
              <a:gd name="connsiteY7043" fmla="*/ 2407415 h 5486400"/>
              <a:gd name="connsiteX7044" fmla="*/ 367374 w 6175063"/>
              <a:gd name="connsiteY7044" fmla="*/ 2410024 h 5486400"/>
              <a:gd name="connsiteX7045" fmla="*/ 363026 w 6175063"/>
              <a:gd name="connsiteY7045" fmla="*/ 2402198 h 5486400"/>
              <a:gd name="connsiteX7046" fmla="*/ 360853 w 6175063"/>
              <a:gd name="connsiteY7046" fmla="*/ 2399589 h 5486400"/>
              <a:gd name="connsiteX7047" fmla="*/ 363026 w 6175063"/>
              <a:gd name="connsiteY7047" fmla="*/ 2396981 h 5486400"/>
              <a:gd name="connsiteX7048" fmla="*/ 344290 w 6175063"/>
              <a:gd name="connsiteY7048" fmla="*/ 2396981 h 5486400"/>
              <a:gd name="connsiteX7049" fmla="*/ 349259 w 6175063"/>
              <a:gd name="connsiteY7049" fmla="*/ 2409402 h 5486400"/>
              <a:gd name="connsiteX7050" fmla="*/ 349259 w 6175063"/>
              <a:gd name="connsiteY7050" fmla="*/ 2414371 h 5486400"/>
              <a:gd name="connsiteX7051" fmla="*/ 341806 w 6175063"/>
              <a:gd name="connsiteY7051" fmla="*/ 2409402 h 5486400"/>
              <a:gd name="connsiteX7052" fmla="*/ 331870 w 6175063"/>
              <a:gd name="connsiteY7052" fmla="*/ 2401949 h 5486400"/>
              <a:gd name="connsiteX7053" fmla="*/ 336837 w 6175063"/>
              <a:gd name="connsiteY7053" fmla="*/ 2399465 h 5486400"/>
              <a:gd name="connsiteX7054" fmla="*/ 344290 w 6175063"/>
              <a:gd name="connsiteY7054" fmla="*/ 2396981 h 5486400"/>
              <a:gd name="connsiteX7055" fmla="*/ 5764939 w 6175063"/>
              <a:gd name="connsiteY7055" fmla="*/ 2395531 h 5486400"/>
              <a:gd name="connsiteX7056" fmla="*/ 5769866 w 6175063"/>
              <a:gd name="connsiteY7056" fmla="*/ 2397946 h 5486400"/>
              <a:gd name="connsiteX7057" fmla="*/ 5784647 w 6175063"/>
              <a:gd name="connsiteY7057" fmla="*/ 2405192 h 5486400"/>
              <a:gd name="connsiteX7058" fmla="*/ 5787111 w 6175063"/>
              <a:gd name="connsiteY7058" fmla="*/ 2407607 h 5486400"/>
              <a:gd name="connsiteX7059" fmla="*/ 5782185 w 6175063"/>
              <a:gd name="connsiteY7059" fmla="*/ 2407607 h 5486400"/>
              <a:gd name="connsiteX7060" fmla="*/ 5772329 w 6175063"/>
              <a:gd name="connsiteY7060" fmla="*/ 2402776 h 5486400"/>
              <a:gd name="connsiteX7061" fmla="*/ 5774793 w 6175063"/>
              <a:gd name="connsiteY7061" fmla="*/ 2402776 h 5486400"/>
              <a:gd name="connsiteX7062" fmla="*/ 5772329 w 6175063"/>
              <a:gd name="connsiteY7062" fmla="*/ 2400362 h 5486400"/>
              <a:gd name="connsiteX7063" fmla="*/ 5764939 w 6175063"/>
              <a:gd name="connsiteY7063" fmla="*/ 2395531 h 5486400"/>
              <a:gd name="connsiteX7064" fmla="*/ 5731607 w 6175063"/>
              <a:gd name="connsiteY7064" fmla="*/ 2389734 h 5486400"/>
              <a:gd name="connsiteX7065" fmla="*/ 5734216 w 6175063"/>
              <a:gd name="connsiteY7065" fmla="*/ 2392270 h 5486400"/>
              <a:gd name="connsiteX7066" fmla="*/ 5742041 w 6175063"/>
              <a:gd name="connsiteY7066" fmla="*/ 2397343 h 5486400"/>
              <a:gd name="connsiteX7067" fmla="*/ 5731607 w 6175063"/>
              <a:gd name="connsiteY7067" fmla="*/ 2392270 h 5486400"/>
              <a:gd name="connsiteX7068" fmla="*/ 5731607 w 6175063"/>
              <a:gd name="connsiteY7068" fmla="*/ 2389734 h 5486400"/>
              <a:gd name="connsiteX7069" fmla="*/ 405294 w 6175063"/>
              <a:gd name="connsiteY7069" fmla="*/ 2389734 h 5486400"/>
              <a:gd name="connsiteX7070" fmla="*/ 412540 w 6175063"/>
              <a:gd name="connsiteY7070" fmla="*/ 2397342 h 5486400"/>
              <a:gd name="connsiteX7071" fmla="*/ 424617 w 6175063"/>
              <a:gd name="connsiteY7071" fmla="*/ 2407487 h 5486400"/>
              <a:gd name="connsiteX7072" fmla="*/ 424617 w 6175063"/>
              <a:gd name="connsiteY7072" fmla="*/ 2410023 h 5486400"/>
              <a:gd name="connsiteX7073" fmla="*/ 419787 w 6175063"/>
              <a:gd name="connsiteY7073" fmla="*/ 2404951 h 5486400"/>
              <a:gd name="connsiteX7074" fmla="*/ 407710 w 6175063"/>
              <a:gd name="connsiteY7074" fmla="*/ 2394806 h 5486400"/>
              <a:gd name="connsiteX7075" fmla="*/ 405294 w 6175063"/>
              <a:gd name="connsiteY7075" fmla="*/ 2389734 h 5486400"/>
              <a:gd name="connsiteX7076" fmla="*/ 351536 w 6175063"/>
              <a:gd name="connsiteY7076" fmla="*/ 2389734 h 5486400"/>
              <a:gd name="connsiteX7077" fmla="*/ 351536 w 6175063"/>
              <a:gd name="connsiteY7077" fmla="*/ 2392270 h 5486400"/>
              <a:gd name="connsiteX7078" fmla="*/ 356092 w 6175063"/>
              <a:gd name="connsiteY7078" fmla="*/ 2399878 h 5486400"/>
              <a:gd name="connsiteX7079" fmla="*/ 349259 w 6175063"/>
              <a:gd name="connsiteY7079" fmla="*/ 2392270 h 5486400"/>
              <a:gd name="connsiteX7080" fmla="*/ 351536 w 6175063"/>
              <a:gd name="connsiteY7080" fmla="*/ 2389734 h 5486400"/>
              <a:gd name="connsiteX7081" fmla="*/ 441324 w 6175063"/>
              <a:gd name="connsiteY7081" fmla="*/ 2385593 h 5486400"/>
              <a:gd name="connsiteX7082" fmla="*/ 441551 w 6175063"/>
              <a:gd name="connsiteY7082" fmla="*/ 2385846 h 5486400"/>
              <a:gd name="connsiteX7083" fmla="*/ 442438 w 6175063"/>
              <a:gd name="connsiteY7083" fmla="*/ 2386733 h 5486400"/>
              <a:gd name="connsiteX7084" fmla="*/ 443730 w 6175063"/>
              <a:gd name="connsiteY7084" fmla="*/ 2388240 h 5486400"/>
              <a:gd name="connsiteX7085" fmla="*/ 447804 w 6175063"/>
              <a:gd name="connsiteY7085" fmla="*/ 2392996 h 5486400"/>
              <a:gd name="connsiteX7086" fmla="*/ 445632 w 6175063"/>
              <a:gd name="connsiteY7086" fmla="*/ 2395532 h 5486400"/>
              <a:gd name="connsiteX7087" fmla="*/ 445632 w 6175063"/>
              <a:gd name="connsiteY7087" fmla="*/ 2392996 h 5486400"/>
              <a:gd name="connsiteX7088" fmla="*/ 441828 w 6175063"/>
              <a:gd name="connsiteY7088" fmla="*/ 2388240 h 5486400"/>
              <a:gd name="connsiteX7089" fmla="*/ 436211 w 6175063"/>
              <a:gd name="connsiteY7089" fmla="*/ 2376692 h 5486400"/>
              <a:gd name="connsiteX7090" fmla="*/ 438626 w 6175063"/>
              <a:gd name="connsiteY7090" fmla="*/ 2376692 h 5486400"/>
              <a:gd name="connsiteX7091" fmla="*/ 443458 w 6175063"/>
              <a:gd name="connsiteY7091" fmla="*/ 2383938 h 5486400"/>
              <a:gd name="connsiteX7092" fmla="*/ 438626 w 6175063"/>
              <a:gd name="connsiteY7092" fmla="*/ 2379107 h 5486400"/>
              <a:gd name="connsiteX7093" fmla="*/ 436211 w 6175063"/>
              <a:gd name="connsiteY7093" fmla="*/ 2376692 h 5486400"/>
              <a:gd name="connsiteX7094" fmla="*/ 5714035 w 6175063"/>
              <a:gd name="connsiteY7094" fmla="*/ 2374000 h 5486400"/>
              <a:gd name="connsiteX7095" fmla="*/ 5716390 w 6175063"/>
              <a:gd name="connsiteY7095" fmla="*/ 2374000 h 5486400"/>
              <a:gd name="connsiteX7096" fmla="*/ 5723455 w 6175063"/>
              <a:gd name="connsiteY7096" fmla="*/ 2380832 h 5486400"/>
              <a:gd name="connsiteX7097" fmla="*/ 5725810 w 6175063"/>
              <a:gd name="connsiteY7097" fmla="*/ 2385387 h 5486400"/>
              <a:gd name="connsiteX7098" fmla="*/ 5723455 w 6175063"/>
              <a:gd name="connsiteY7098" fmla="*/ 2385387 h 5486400"/>
              <a:gd name="connsiteX7099" fmla="*/ 5721101 w 6175063"/>
              <a:gd name="connsiteY7099" fmla="*/ 2383109 h 5486400"/>
              <a:gd name="connsiteX7100" fmla="*/ 5714036 w 6175063"/>
              <a:gd name="connsiteY7100" fmla="*/ 2376277 h 5486400"/>
              <a:gd name="connsiteX7101" fmla="*/ 5716390 w 6175063"/>
              <a:gd name="connsiteY7101" fmla="*/ 2376277 h 5486400"/>
              <a:gd name="connsiteX7102" fmla="*/ 5714035 w 6175063"/>
              <a:gd name="connsiteY7102" fmla="*/ 2374000 h 5486400"/>
              <a:gd name="connsiteX7103" fmla="*/ 5709568 w 6175063"/>
              <a:gd name="connsiteY7103" fmla="*/ 2371957 h 5486400"/>
              <a:gd name="connsiteX7104" fmla="*/ 5714036 w 6175063"/>
              <a:gd name="connsiteY7104" fmla="*/ 2376277 h 5486400"/>
              <a:gd name="connsiteX7105" fmla="*/ 5714035 w 6175063"/>
              <a:gd name="connsiteY7105" fmla="*/ 2376277 h 5486400"/>
              <a:gd name="connsiteX7106" fmla="*/ 5711679 w 6175063"/>
              <a:gd name="connsiteY7106" fmla="*/ 2374000 h 5486400"/>
              <a:gd name="connsiteX7107" fmla="*/ 346360 w 6175063"/>
              <a:gd name="connsiteY7107" fmla="*/ 2369446 h 5486400"/>
              <a:gd name="connsiteX7108" fmla="*/ 351190 w 6175063"/>
              <a:gd name="connsiteY7108" fmla="*/ 2370896 h 5486400"/>
              <a:gd name="connsiteX7109" fmla="*/ 346360 w 6175063"/>
              <a:gd name="connsiteY7109" fmla="*/ 2370896 h 5486400"/>
              <a:gd name="connsiteX7110" fmla="*/ 346360 w 6175063"/>
              <a:gd name="connsiteY7110" fmla="*/ 2369446 h 5486400"/>
              <a:gd name="connsiteX7111" fmla="*/ 5706970 w 6175063"/>
              <a:gd name="connsiteY7111" fmla="*/ 2369445 h 5486400"/>
              <a:gd name="connsiteX7112" fmla="*/ 5709568 w 6175063"/>
              <a:gd name="connsiteY7112" fmla="*/ 2371957 h 5486400"/>
              <a:gd name="connsiteX7113" fmla="*/ 5709325 w 6175063"/>
              <a:gd name="connsiteY7113" fmla="*/ 2371723 h 5486400"/>
              <a:gd name="connsiteX7114" fmla="*/ 5706970 w 6175063"/>
              <a:gd name="connsiteY7114" fmla="*/ 2369445 h 5486400"/>
              <a:gd name="connsiteX7115" fmla="*/ 381141 w 6175063"/>
              <a:gd name="connsiteY7115" fmla="*/ 2366547 h 5486400"/>
              <a:gd name="connsiteX7116" fmla="*/ 391577 w 6175063"/>
              <a:gd name="connsiteY7116" fmla="*/ 2375822 h 5486400"/>
              <a:gd name="connsiteX7117" fmla="*/ 388968 w 6175063"/>
              <a:gd name="connsiteY7117" fmla="*/ 2375822 h 5486400"/>
              <a:gd name="connsiteX7118" fmla="*/ 383750 w 6175063"/>
              <a:gd name="connsiteY7118" fmla="*/ 2371184 h 5486400"/>
              <a:gd name="connsiteX7119" fmla="*/ 381141 w 6175063"/>
              <a:gd name="connsiteY7119" fmla="*/ 2366547 h 5486400"/>
              <a:gd name="connsiteX7120" fmla="*/ 408396 w 6175063"/>
              <a:gd name="connsiteY7120" fmla="*/ 2359784 h 5486400"/>
              <a:gd name="connsiteX7121" fmla="*/ 410764 w 6175063"/>
              <a:gd name="connsiteY7121" fmla="*/ 2359784 h 5486400"/>
              <a:gd name="connsiteX7122" fmla="*/ 413132 w 6175063"/>
              <a:gd name="connsiteY7122" fmla="*/ 2359784 h 5486400"/>
              <a:gd name="connsiteX7123" fmla="*/ 417869 w 6175063"/>
              <a:gd name="connsiteY7123" fmla="*/ 2366892 h 5486400"/>
              <a:gd name="connsiteX7124" fmla="*/ 420237 w 6175063"/>
              <a:gd name="connsiteY7124" fmla="*/ 2371631 h 5486400"/>
              <a:gd name="connsiteX7125" fmla="*/ 422605 w 6175063"/>
              <a:gd name="connsiteY7125" fmla="*/ 2374000 h 5486400"/>
              <a:gd name="connsiteX7126" fmla="*/ 427342 w 6175063"/>
              <a:gd name="connsiteY7126" fmla="*/ 2376369 h 5486400"/>
              <a:gd name="connsiteX7127" fmla="*/ 433559 w 6175063"/>
              <a:gd name="connsiteY7127" fmla="*/ 2384069 h 5486400"/>
              <a:gd name="connsiteX7128" fmla="*/ 434446 w 6175063"/>
              <a:gd name="connsiteY7128" fmla="*/ 2388215 h 5486400"/>
              <a:gd name="connsiteX7129" fmla="*/ 429710 w 6175063"/>
              <a:gd name="connsiteY7129" fmla="*/ 2383476 h 5486400"/>
              <a:gd name="connsiteX7130" fmla="*/ 429710 w 6175063"/>
              <a:gd name="connsiteY7130" fmla="*/ 2385846 h 5486400"/>
              <a:gd name="connsiteX7131" fmla="*/ 439183 w 6175063"/>
              <a:gd name="connsiteY7131" fmla="*/ 2395323 h 5486400"/>
              <a:gd name="connsiteX7132" fmla="*/ 446288 w 6175063"/>
              <a:gd name="connsiteY7132" fmla="*/ 2400062 h 5486400"/>
              <a:gd name="connsiteX7133" fmla="*/ 444258 w 6175063"/>
              <a:gd name="connsiteY7133" fmla="*/ 2404123 h 5486400"/>
              <a:gd name="connsiteX7134" fmla="*/ 441551 w 6175063"/>
              <a:gd name="connsiteY7134" fmla="*/ 2400062 h 5486400"/>
              <a:gd name="connsiteX7135" fmla="*/ 432079 w 6175063"/>
              <a:gd name="connsiteY7135" fmla="*/ 2395323 h 5486400"/>
              <a:gd name="connsiteX7136" fmla="*/ 432079 w 6175063"/>
              <a:gd name="connsiteY7136" fmla="*/ 2397145 h 5486400"/>
              <a:gd name="connsiteX7137" fmla="*/ 429710 w 6175063"/>
              <a:gd name="connsiteY7137" fmla="*/ 2395323 h 5486400"/>
              <a:gd name="connsiteX7138" fmla="*/ 422605 w 6175063"/>
              <a:gd name="connsiteY7138" fmla="*/ 2385846 h 5486400"/>
              <a:gd name="connsiteX7139" fmla="*/ 427342 w 6175063"/>
              <a:gd name="connsiteY7139" fmla="*/ 2390584 h 5486400"/>
              <a:gd name="connsiteX7140" fmla="*/ 424973 w 6175063"/>
              <a:gd name="connsiteY7140" fmla="*/ 2385846 h 5486400"/>
              <a:gd name="connsiteX7141" fmla="*/ 420237 w 6175063"/>
              <a:gd name="connsiteY7141" fmla="*/ 2381107 h 5486400"/>
              <a:gd name="connsiteX7142" fmla="*/ 417869 w 6175063"/>
              <a:gd name="connsiteY7142" fmla="*/ 2381107 h 5486400"/>
              <a:gd name="connsiteX7143" fmla="*/ 415500 w 6175063"/>
              <a:gd name="connsiteY7143" fmla="*/ 2376369 h 5486400"/>
              <a:gd name="connsiteX7144" fmla="*/ 413132 w 6175063"/>
              <a:gd name="connsiteY7144" fmla="*/ 2376369 h 5486400"/>
              <a:gd name="connsiteX7145" fmla="*/ 410764 w 6175063"/>
              <a:gd name="connsiteY7145" fmla="*/ 2366892 h 5486400"/>
              <a:gd name="connsiteX7146" fmla="*/ 420237 w 6175063"/>
              <a:gd name="connsiteY7146" fmla="*/ 2374000 h 5486400"/>
              <a:gd name="connsiteX7147" fmla="*/ 415500 w 6175063"/>
              <a:gd name="connsiteY7147" fmla="*/ 2366892 h 5486400"/>
              <a:gd name="connsiteX7148" fmla="*/ 408396 w 6175063"/>
              <a:gd name="connsiteY7148" fmla="*/ 2359784 h 5486400"/>
              <a:gd name="connsiteX7149" fmla="*/ 422013 w 6175063"/>
              <a:gd name="connsiteY7149" fmla="*/ 2358007 h 5486400"/>
              <a:gd name="connsiteX7150" fmla="*/ 427342 w 6175063"/>
              <a:gd name="connsiteY7150" fmla="*/ 2359784 h 5486400"/>
              <a:gd name="connsiteX7151" fmla="*/ 420237 w 6175063"/>
              <a:gd name="connsiteY7151" fmla="*/ 2364523 h 5486400"/>
              <a:gd name="connsiteX7152" fmla="*/ 422605 w 6175063"/>
              <a:gd name="connsiteY7152" fmla="*/ 2366892 h 5486400"/>
              <a:gd name="connsiteX7153" fmla="*/ 413132 w 6175063"/>
              <a:gd name="connsiteY7153" fmla="*/ 2359784 h 5486400"/>
              <a:gd name="connsiteX7154" fmla="*/ 422013 w 6175063"/>
              <a:gd name="connsiteY7154" fmla="*/ 2358007 h 5486400"/>
              <a:gd name="connsiteX7155" fmla="*/ 301144 w 6175063"/>
              <a:gd name="connsiteY7155" fmla="*/ 2357852 h 5486400"/>
              <a:gd name="connsiteX7156" fmla="*/ 305781 w 6175063"/>
              <a:gd name="connsiteY7156" fmla="*/ 2361717 h 5486400"/>
              <a:gd name="connsiteX7157" fmla="*/ 301144 w 6175063"/>
              <a:gd name="connsiteY7157" fmla="*/ 2357852 h 5486400"/>
              <a:gd name="connsiteX7158" fmla="*/ 369547 w 6175063"/>
              <a:gd name="connsiteY7158" fmla="*/ 2350606 h 5486400"/>
              <a:gd name="connsiteX7159" fmla="*/ 371963 w 6175063"/>
              <a:gd name="connsiteY7159" fmla="*/ 2352884 h 5486400"/>
              <a:gd name="connsiteX7160" fmla="*/ 374378 w 6175063"/>
              <a:gd name="connsiteY7160" fmla="*/ 2355160 h 5486400"/>
              <a:gd name="connsiteX7161" fmla="*/ 376794 w 6175063"/>
              <a:gd name="connsiteY7161" fmla="*/ 2355160 h 5486400"/>
              <a:gd name="connsiteX7162" fmla="*/ 381625 w 6175063"/>
              <a:gd name="connsiteY7162" fmla="*/ 2357438 h 5486400"/>
              <a:gd name="connsiteX7163" fmla="*/ 384040 w 6175063"/>
              <a:gd name="connsiteY7163" fmla="*/ 2357438 h 5486400"/>
              <a:gd name="connsiteX7164" fmla="*/ 386455 w 6175063"/>
              <a:gd name="connsiteY7164" fmla="*/ 2359716 h 5486400"/>
              <a:gd name="connsiteX7165" fmla="*/ 391287 w 6175063"/>
              <a:gd name="connsiteY7165" fmla="*/ 2366548 h 5486400"/>
              <a:gd name="connsiteX7166" fmla="*/ 381625 w 6175063"/>
              <a:gd name="connsiteY7166" fmla="*/ 2361992 h 5486400"/>
              <a:gd name="connsiteX7167" fmla="*/ 379209 w 6175063"/>
              <a:gd name="connsiteY7167" fmla="*/ 2359716 h 5486400"/>
              <a:gd name="connsiteX7168" fmla="*/ 371963 w 6175063"/>
              <a:gd name="connsiteY7168" fmla="*/ 2355160 h 5486400"/>
              <a:gd name="connsiteX7169" fmla="*/ 369547 w 6175063"/>
              <a:gd name="connsiteY7169" fmla="*/ 2352884 h 5486400"/>
              <a:gd name="connsiteX7170" fmla="*/ 369547 w 6175063"/>
              <a:gd name="connsiteY7170" fmla="*/ 2350606 h 5486400"/>
              <a:gd name="connsiteX7171" fmla="*/ 434280 w 6175063"/>
              <a:gd name="connsiteY7171" fmla="*/ 2312927 h 5486400"/>
              <a:gd name="connsiteX7172" fmla="*/ 434280 w 6175063"/>
              <a:gd name="connsiteY7172" fmla="*/ 2315181 h 5486400"/>
              <a:gd name="connsiteX7173" fmla="*/ 443942 w 6175063"/>
              <a:gd name="connsiteY7173" fmla="*/ 2326454 h 5486400"/>
              <a:gd name="connsiteX7174" fmla="*/ 446355 w 6175063"/>
              <a:gd name="connsiteY7174" fmla="*/ 2333216 h 5486400"/>
              <a:gd name="connsiteX7175" fmla="*/ 434280 w 6175063"/>
              <a:gd name="connsiteY7175" fmla="*/ 2324198 h 5486400"/>
              <a:gd name="connsiteX7176" fmla="*/ 431862 w 6175063"/>
              <a:gd name="connsiteY7176" fmla="*/ 2321944 h 5486400"/>
              <a:gd name="connsiteX7177" fmla="*/ 434280 w 6175063"/>
              <a:gd name="connsiteY7177" fmla="*/ 2312927 h 5486400"/>
              <a:gd name="connsiteX7178" fmla="*/ 408095 w 6175063"/>
              <a:gd name="connsiteY7178" fmla="*/ 2312927 h 5486400"/>
              <a:gd name="connsiteX7179" fmla="*/ 415052 w 6175063"/>
              <a:gd name="connsiteY7179" fmla="*/ 2317435 h 5486400"/>
              <a:gd name="connsiteX7180" fmla="*/ 410414 w 6175063"/>
              <a:gd name="connsiteY7180" fmla="*/ 2333216 h 5486400"/>
              <a:gd name="connsiteX7181" fmla="*/ 405777 w 6175063"/>
              <a:gd name="connsiteY7181" fmla="*/ 2324198 h 5486400"/>
              <a:gd name="connsiteX7182" fmla="*/ 405777 w 6175063"/>
              <a:gd name="connsiteY7182" fmla="*/ 2317435 h 5486400"/>
              <a:gd name="connsiteX7183" fmla="*/ 396502 w 6175063"/>
              <a:gd name="connsiteY7183" fmla="*/ 2326453 h 5486400"/>
              <a:gd name="connsiteX7184" fmla="*/ 394183 w 6175063"/>
              <a:gd name="connsiteY7184" fmla="*/ 2315181 h 5486400"/>
              <a:gd name="connsiteX7185" fmla="*/ 408095 w 6175063"/>
              <a:gd name="connsiteY7185" fmla="*/ 2312927 h 5486400"/>
              <a:gd name="connsiteX7186" fmla="*/ 394183 w 6175063"/>
              <a:gd name="connsiteY7186" fmla="*/ 2307131 h 5486400"/>
              <a:gd name="connsiteX7187" fmla="*/ 389214 w 6175063"/>
              <a:gd name="connsiteY7187" fmla="*/ 2319206 h 5486400"/>
              <a:gd name="connsiteX7188" fmla="*/ 381761 w 6175063"/>
              <a:gd name="connsiteY7188" fmla="*/ 2319206 h 5486400"/>
              <a:gd name="connsiteX7189" fmla="*/ 384245 w 6175063"/>
              <a:gd name="connsiteY7189" fmla="*/ 2326453 h 5486400"/>
              <a:gd name="connsiteX7190" fmla="*/ 376793 w 6175063"/>
              <a:gd name="connsiteY7190" fmla="*/ 2326453 h 5486400"/>
              <a:gd name="connsiteX7191" fmla="*/ 379277 w 6175063"/>
              <a:gd name="connsiteY7191" fmla="*/ 2314377 h 5486400"/>
              <a:gd name="connsiteX7192" fmla="*/ 394183 w 6175063"/>
              <a:gd name="connsiteY7192" fmla="*/ 2307131 h 5486400"/>
              <a:gd name="connsiteX7193" fmla="*/ 5947538 w 6175063"/>
              <a:gd name="connsiteY7193" fmla="*/ 2298436 h 5486400"/>
              <a:gd name="connsiteX7194" fmla="*/ 5954785 w 6175063"/>
              <a:gd name="connsiteY7194" fmla="*/ 2302784 h 5486400"/>
              <a:gd name="connsiteX7195" fmla="*/ 5949953 w 6175063"/>
              <a:gd name="connsiteY7195" fmla="*/ 2302784 h 5486400"/>
              <a:gd name="connsiteX7196" fmla="*/ 5947538 w 6175063"/>
              <a:gd name="connsiteY7196" fmla="*/ 2298436 h 5486400"/>
              <a:gd name="connsiteX7197" fmla="*/ 431862 w 6175063"/>
              <a:gd name="connsiteY7197" fmla="*/ 2292638 h 5486400"/>
              <a:gd name="connsiteX7198" fmla="*/ 427031 w 6175063"/>
              <a:gd name="connsiteY7198" fmla="*/ 2298435 h 5486400"/>
              <a:gd name="connsiteX7199" fmla="*/ 431862 w 6175063"/>
              <a:gd name="connsiteY7199" fmla="*/ 2292638 h 5486400"/>
              <a:gd name="connsiteX7200" fmla="*/ 368097 w 6175063"/>
              <a:gd name="connsiteY7200" fmla="*/ 2292638 h 5486400"/>
              <a:gd name="connsiteX7201" fmla="*/ 376793 w 6175063"/>
              <a:gd name="connsiteY7201" fmla="*/ 2297710 h 5486400"/>
              <a:gd name="connsiteX7202" fmla="*/ 370271 w 6175063"/>
              <a:gd name="connsiteY7202" fmla="*/ 2302783 h 5486400"/>
              <a:gd name="connsiteX7203" fmla="*/ 368097 w 6175063"/>
              <a:gd name="connsiteY7203" fmla="*/ 2292638 h 5486400"/>
              <a:gd name="connsiteX7204" fmla="*/ 388516 w 6175063"/>
              <a:gd name="connsiteY7204" fmla="*/ 2283944 h 5486400"/>
              <a:gd name="connsiteX7205" fmla="*/ 395633 w 6175063"/>
              <a:gd name="connsiteY7205" fmla="*/ 2286117 h 5486400"/>
              <a:gd name="connsiteX7206" fmla="*/ 379691 w 6175063"/>
              <a:gd name="connsiteY7206" fmla="*/ 2292639 h 5486400"/>
              <a:gd name="connsiteX7207" fmla="*/ 379691 w 6175063"/>
              <a:gd name="connsiteY7207" fmla="*/ 2288291 h 5486400"/>
              <a:gd name="connsiteX7208" fmla="*/ 388516 w 6175063"/>
              <a:gd name="connsiteY7208" fmla="*/ 2283944 h 5486400"/>
              <a:gd name="connsiteX7209" fmla="*/ 370031 w 6175063"/>
              <a:gd name="connsiteY7209" fmla="*/ 2283943 h 5486400"/>
              <a:gd name="connsiteX7210" fmla="*/ 370031 w 6175063"/>
              <a:gd name="connsiteY7210" fmla="*/ 2290464 h 5486400"/>
              <a:gd name="connsiteX7211" fmla="*/ 370031 w 6175063"/>
              <a:gd name="connsiteY7211" fmla="*/ 2283943 h 5486400"/>
              <a:gd name="connsiteX7212" fmla="*/ 409701 w 6175063"/>
              <a:gd name="connsiteY7212" fmla="*/ 2280755 h 5486400"/>
              <a:gd name="connsiteX7213" fmla="*/ 413022 w 6175063"/>
              <a:gd name="connsiteY7213" fmla="*/ 2286552 h 5486400"/>
              <a:gd name="connsiteX7214" fmla="*/ 398530 w 6175063"/>
              <a:gd name="connsiteY7214" fmla="*/ 2291189 h 5486400"/>
              <a:gd name="connsiteX7215" fmla="*/ 400947 w 6175063"/>
              <a:gd name="connsiteY7215" fmla="*/ 2281915 h 5486400"/>
              <a:gd name="connsiteX7216" fmla="*/ 409701 w 6175063"/>
              <a:gd name="connsiteY7216" fmla="*/ 2280755 h 5486400"/>
              <a:gd name="connsiteX7217" fmla="*/ 353243 w 6175063"/>
              <a:gd name="connsiteY7217" fmla="*/ 2279596 h 5486400"/>
              <a:gd name="connsiteX7218" fmla="*/ 358316 w 6175063"/>
              <a:gd name="connsiteY7218" fmla="*/ 2283943 h 5486400"/>
              <a:gd name="connsiteX7219" fmla="*/ 360852 w 6175063"/>
              <a:gd name="connsiteY7219" fmla="*/ 2279596 h 5486400"/>
              <a:gd name="connsiteX7220" fmla="*/ 358316 w 6175063"/>
              <a:gd name="connsiteY7220" fmla="*/ 2288291 h 5486400"/>
              <a:gd name="connsiteX7221" fmla="*/ 350707 w 6175063"/>
              <a:gd name="connsiteY7221" fmla="*/ 2283943 h 5486400"/>
              <a:gd name="connsiteX7222" fmla="*/ 353243 w 6175063"/>
              <a:gd name="connsiteY7222" fmla="*/ 2279596 h 5486400"/>
              <a:gd name="connsiteX7223" fmla="*/ 332189 w 6175063"/>
              <a:gd name="connsiteY7223" fmla="*/ 2276698 h 5486400"/>
              <a:gd name="connsiteX7224" fmla="*/ 338952 w 6175063"/>
              <a:gd name="connsiteY7224" fmla="*/ 2279079 h 5486400"/>
              <a:gd name="connsiteX7225" fmla="*/ 336698 w 6175063"/>
              <a:gd name="connsiteY7225" fmla="*/ 2288601 h 5486400"/>
              <a:gd name="connsiteX7226" fmla="*/ 343460 w 6175063"/>
              <a:gd name="connsiteY7226" fmla="*/ 2286220 h 5486400"/>
              <a:gd name="connsiteX7227" fmla="*/ 341207 w 6175063"/>
              <a:gd name="connsiteY7227" fmla="*/ 2307648 h 5486400"/>
              <a:gd name="connsiteX7228" fmla="*/ 334443 w 6175063"/>
              <a:gd name="connsiteY7228" fmla="*/ 2305268 h 5486400"/>
              <a:gd name="connsiteX7229" fmla="*/ 338952 w 6175063"/>
              <a:gd name="connsiteY7229" fmla="*/ 2295743 h 5486400"/>
              <a:gd name="connsiteX7230" fmla="*/ 336698 w 6175063"/>
              <a:gd name="connsiteY7230" fmla="*/ 2290982 h 5486400"/>
              <a:gd name="connsiteX7231" fmla="*/ 334443 w 6175063"/>
              <a:gd name="connsiteY7231" fmla="*/ 2295743 h 5486400"/>
              <a:gd name="connsiteX7232" fmla="*/ 325426 w 6175063"/>
              <a:gd name="connsiteY7232" fmla="*/ 2286220 h 5486400"/>
              <a:gd name="connsiteX7233" fmla="*/ 332189 w 6175063"/>
              <a:gd name="connsiteY7233" fmla="*/ 2276698 h 5486400"/>
              <a:gd name="connsiteX7234" fmla="*/ 235253 w 6175063"/>
              <a:gd name="connsiteY7234" fmla="*/ 2276698 h 5486400"/>
              <a:gd name="connsiteX7235" fmla="*/ 237669 w 6175063"/>
              <a:gd name="connsiteY7235" fmla="*/ 2284306 h 5486400"/>
              <a:gd name="connsiteX7236" fmla="*/ 232838 w 6175063"/>
              <a:gd name="connsiteY7236" fmla="*/ 2284306 h 5486400"/>
              <a:gd name="connsiteX7237" fmla="*/ 235253 w 6175063"/>
              <a:gd name="connsiteY7237" fmla="*/ 2276698 h 5486400"/>
              <a:gd name="connsiteX7238" fmla="*/ 5919424 w 6175063"/>
              <a:gd name="connsiteY7238" fmla="*/ 2272351 h 5486400"/>
              <a:gd name="connsiteX7239" fmla="*/ 5926381 w 6175063"/>
              <a:gd name="connsiteY7239" fmla="*/ 2281046 h 5486400"/>
              <a:gd name="connsiteX7240" fmla="*/ 5919424 w 6175063"/>
              <a:gd name="connsiteY7240" fmla="*/ 2276699 h 5486400"/>
              <a:gd name="connsiteX7241" fmla="*/ 5917105 w 6175063"/>
              <a:gd name="connsiteY7241" fmla="*/ 2274524 h 5486400"/>
              <a:gd name="connsiteX7242" fmla="*/ 5919424 w 6175063"/>
              <a:gd name="connsiteY7242" fmla="*/ 2272351 h 5486400"/>
              <a:gd name="connsiteX7243" fmla="*/ 5895367 w 6175063"/>
              <a:gd name="connsiteY7243" fmla="*/ 2259789 h 5486400"/>
              <a:gd name="connsiteX7244" fmla="*/ 5905029 w 6175063"/>
              <a:gd name="connsiteY7244" fmla="*/ 2264620 h 5486400"/>
              <a:gd name="connsiteX7245" fmla="*/ 5907445 w 6175063"/>
              <a:gd name="connsiteY7245" fmla="*/ 2267036 h 5486400"/>
              <a:gd name="connsiteX7246" fmla="*/ 5909860 w 6175063"/>
              <a:gd name="connsiteY7246" fmla="*/ 2267036 h 5486400"/>
              <a:gd name="connsiteX7247" fmla="*/ 5902613 w 6175063"/>
              <a:gd name="connsiteY7247" fmla="*/ 2269452 h 5486400"/>
              <a:gd name="connsiteX7248" fmla="*/ 5895367 w 6175063"/>
              <a:gd name="connsiteY7248" fmla="*/ 2264620 h 5486400"/>
              <a:gd name="connsiteX7249" fmla="*/ 5892952 w 6175063"/>
              <a:gd name="connsiteY7249" fmla="*/ 2262205 h 5486400"/>
              <a:gd name="connsiteX7250" fmla="*/ 5897783 w 6175063"/>
              <a:gd name="connsiteY7250" fmla="*/ 2262205 h 5486400"/>
              <a:gd name="connsiteX7251" fmla="*/ 5888121 w 6175063"/>
              <a:gd name="connsiteY7251" fmla="*/ 2254958 h 5486400"/>
              <a:gd name="connsiteX7252" fmla="*/ 5895367 w 6175063"/>
              <a:gd name="connsiteY7252" fmla="*/ 2259789 h 5486400"/>
              <a:gd name="connsiteX7253" fmla="*/ 5890537 w 6175063"/>
              <a:gd name="connsiteY7253" fmla="*/ 2257374 h 5486400"/>
              <a:gd name="connsiteX7254" fmla="*/ 5888121 w 6175063"/>
              <a:gd name="connsiteY7254" fmla="*/ 2254958 h 5486400"/>
              <a:gd name="connsiteX7255" fmla="*/ 308970 w 6175063"/>
              <a:gd name="connsiteY7255" fmla="*/ 2253509 h 5486400"/>
              <a:gd name="connsiteX7256" fmla="*/ 308970 w 6175063"/>
              <a:gd name="connsiteY7256" fmla="*/ 2265104 h 5486400"/>
              <a:gd name="connsiteX7257" fmla="*/ 308970 w 6175063"/>
              <a:gd name="connsiteY7257" fmla="*/ 2253509 h 5486400"/>
              <a:gd name="connsiteX7258" fmla="*/ 328968 w 6175063"/>
              <a:gd name="connsiteY7258" fmla="*/ 2253026 h 5486400"/>
              <a:gd name="connsiteX7259" fmla="*/ 331868 w 6175063"/>
              <a:gd name="connsiteY7259" fmla="*/ 2253026 h 5486400"/>
              <a:gd name="connsiteX7260" fmla="*/ 334765 w 6175063"/>
              <a:gd name="connsiteY7260" fmla="*/ 2253026 h 5486400"/>
              <a:gd name="connsiteX7261" fmla="*/ 328968 w 6175063"/>
              <a:gd name="connsiteY7261" fmla="*/ 2257857 h 5486400"/>
              <a:gd name="connsiteX7262" fmla="*/ 328968 w 6175063"/>
              <a:gd name="connsiteY7262" fmla="*/ 2253026 h 5486400"/>
              <a:gd name="connsiteX7263" fmla="*/ 315201 w 6175063"/>
              <a:gd name="connsiteY7263" fmla="*/ 2247712 h 5486400"/>
              <a:gd name="connsiteX7264" fmla="*/ 315201 w 6175063"/>
              <a:gd name="connsiteY7264" fmla="*/ 2254958 h 5486400"/>
              <a:gd name="connsiteX7265" fmla="*/ 313028 w 6175063"/>
              <a:gd name="connsiteY7265" fmla="*/ 2252543 h 5486400"/>
              <a:gd name="connsiteX7266" fmla="*/ 315201 w 6175063"/>
              <a:gd name="connsiteY7266" fmla="*/ 2247712 h 5486400"/>
              <a:gd name="connsiteX7267" fmla="*/ 313028 w 6175063"/>
              <a:gd name="connsiteY7267" fmla="*/ 2240466 h 5486400"/>
              <a:gd name="connsiteX7268" fmla="*/ 317377 w 6175063"/>
              <a:gd name="connsiteY7268" fmla="*/ 2246262 h 5486400"/>
              <a:gd name="connsiteX7269" fmla="*/ 313028 w 6175063"/>
              <a:gd name="connsiteY7269" fmla="*/ 2240466 h 5486400"/>
              <a:gd name="connsiteX7270" fmla="*/ 296362 w 6175063"/>
              <a:gd name="connsiteY7270" fmla="*/ 2228872 h 5486400"/>
              <a:gd name="connsiteX7271" fmla="*/ 298537 w 6175063"/>
              <a:gd name="connsiteY7271" fmla="*/ 2231770 h 5486400"/>
              <a:gd name="connsiteX7272" fmla="*/ 296362 w 6175063"/>
              <a:gd name="connsiteY7272" fmla="*/ 2234668 h 5486400"/>
              <a:gd name="connsiteX7273" fmla="*/ 294187 w 6175063"/>
              <a:gd name="connsiteY7273" fmla="*/ 2231770 h 5486400"/>
              <a:gd name="connsiteX7274" fmla="*/ 296362 w 6175063"/>
              <a:gd name="connsiteY7274" fmla="*/ 2228872 h 5486400"/>
              <a:gd name="connsiteX7275" fmla="*/ 288874 w 6175063"/>
              <a:gd name="connsiteY7275" fmla="*/ 2224525 h 5486400"/>
              <a:gd name="connsiteX7276" fmla="*/ 291290 w 6175063"/>
              <a:gd name="connsiteY7276" fmla="*/ 2226843 h 5486400"/>
              <a:gd name="connsiteX7277" fmla="*/ 291290 w 6175063"/>
              <a:gd name="connsiteY7277" fmla="*/ 2236117 h 5486400"/>
              <a:gd name="connsiteX7278" fmla="*/ 284044 w 6175063"/>
              <a:gd name="connsiteY7278" fmla="*/ 2236117 h 5486400"/>
              <a:gd name="connsiteX7279" fmla="*/ 288874 w 6175063"/>
              <a:gd name="connsiteY7279" fmla="*/ 2224525 h 5486400"/>
              <a:gd name="connsiteX7280" fmla="*/ 286652 w 6175063"/>
              <a:gd name="connsiteY7280" fmla="*/ 2210034 h 5486400"/>
              <a:gd name="connsiteX7281" fmla="*/ 291290 w 6175063"/>
              <a:gd name="connsiteY7281" fmla="*/ 2210034 h 5486400"/>
              <a:gd name="connsiteX7282" fmla="*/ 284334 w 6175063"/>
              <a:gd name="connsiteY7282" fmla="*/ 2227423 h 5486400"/>
              <a:gd name="connsiteX7283" fmla="*/ 279695 w 6175063"/>
              <a:gd name="connsiteY7283" fmla="*/ 2224938 h 5486400"/>
              <a:gd name="connsiteX7284" fmla="*/ 286652 w 6175063"/>
              <a:gd name="connsiteY7284" fmla="*/ 2210034 h 5486400"/>
              <a:gd name="connsiteX7285" fmla="*/ 331199 w 6175063"/>
              <a:gd name="connsiteY7285" fmla="*/ 2209028 h 5486400"/>
              <a:gd name="connsiteX7286" fmla="*/ 332593 w 6175063"/>
              <a:gd name="connsiteY7286" fmla="*/ 2209761 h 5486400"/>
              <a:gd name="connsiteX7287" fmla="*/ 331868 w 6175063"/>
              <a:gd name="connsiteY7287" fmla="*/ 2210033 h 5486400"/>
              <a:gd name="connsiteX7288" fmla="*/ 328969 w 6175063"/>
              <a:gd name="connsiteY7288" fmla="*/ 2205685 h 5486400"/>
              <a:gd name="connsiteX7289" fmla="*/ 331199 w 6175063"/>
              <a:gd name="connsiteY7289" fmla="*/ 2209028 h 5486400"/>
              <a:gd name="connsiteX7290" fmla="*/ 328969 w 6175063"/>
              <a:gd name="connsiteY7290" fmla="*/ 2207858 h 5486400"/>
              <a:gd name="connsiteX7291" fmla="*/ 328969 w 6175063"/>
              <a:gd name="connsiteY7291" fmla="*/ 2205685 h 5486400"/>
              <a:gd name="connsiteX7292" fmla="*/ 375240 w 6175063"/>
              <a:gd name="connsiteY7292" fmla="*/ 2201043 h 5486400"/>
              <a:gd name="connsiteX7293" fmla="*/ 378027 w 6175063"/>
              <a:gd name="connsiteY7293" fmla="*/ 2202437 h 5486400"/>
              <a:gd name="connsiteX7294" fmla="*/ 378497 w 6175063"/>
              <a:gd name="connsiteY7294" fmla="*/ 2202820 h 5486400"/>
              <a:gd name="connsiteX7295" fmla="*/ 380058 w 6175063"/>
              <a:gd name="connsiteY7295" fmla="*/ 2203564 h 5486400"/>
              <a:gd name="connsiteX7296" fmla="*/ 380348 w 6175063"/>
              <a:gd name="connsiteY7296" fmla="*/ 2204109 h 5486400"/>
              <a:gd name="connsiteX7297" fmla="*/ 310130 w 6175063"/>
              <a:gd name="connsiteY7297" fmla="*/ 2195541 h 5486400"/>
              <a:gd name="connsiteX7298" fmla="*/ 315336 w 6175063"/>
              <a:gd name="connsiteY7298" fmla="*/ 2198143 h 5486400"/>
              <a:gd name="connsiteX7299" fmla="*/ 315726 w 6175063"/>
              <a:gd name="connsiteY7299" fmla="*/ 2198439 h 5486400"/>
              <a:gd name="connsiteX7300" fmla="*/ 313028 w 6175063"/>
              <a:gd name="connsiteY7300" fmla="*/ 2198439 h 5486400"/>
              <a:gd name="connsiteX7301" fmla="*/ 310130 w 6175063"/>
              <a:gd name="connsiteY7301" fmla="*/ 2195541 h 5486400"/>
              <a:gd name="connsiteX7302" fmla="*/ 271795 w 6175063"/>
              <a:gd name="connsiteY7302" fmla="*/ 2170243 h 5486400"/>
              <a:gd name="connsiteX7303" fmla="*/ 273407 w 6175063"/>
              <a:gd name="connsiteY7303" fmla="*/ 2170243 h 5486400"/>
              <a:gd name="connsiteX7304" fmla="*/ 292352 w 6175063"/>
              <a:gd name="connsiteY7304" fmla="*/ 2184459 h 5486400"/>
              <a:gd name="connsiteX7305" fmla="*/ 299457 w 6175063"/>
              <a:gd name="connsiteY7305" fmla="*/ 2189197 h 5486400"/>
              <a:gd name="connsiteX7306" fmla="*/ 308931 w 6175063"/>
              <a:gd name="connsiteY7306" fmla="*/ 2196305 h 5486400"/>
              <a:gd name="connsiteX7307" fmla="*/ 316035 w 6175063"/>
              <a:gd name="connsiteY7307" fmla="*/ 2203412 h 5486400"/>
              <a:gd name="connsiteX7308" fmla="*/ 311298 w 6175063"/>
              <a:gd name="connsiteY7308" fmla="*/ 2201043 h 5486400"/>
              <a:gd name="connsiteX7309" fmla="*/ 289984 w 6175063"/>
              <a:gd name="connsiteY7309" fmla="*/ 2184459 h 5486400"/>
              <a:gd name="connsiteX7310" fmla="*/ 278438 w 6175063"/>
              <a:gd name="connsiteY7310" fmla="*/ 2175277 h 5486400"/>
              <a:gd name="connsiteX7311" fmla="*/ 268670 w 6175063"/>
              <a:gd name="connsiteY7311" fmla="*/ 2167874 h 5486400"/>
              <a:gd name="connsiteX7312" fmla="*/ 271795 w 6175063"/>
              <a:gd name="connsiteY7312" fmla="*/ 2170243 h 5486400"/>
              <a:gd name="connsiteX7313" fmla="*/ 271038 w 6175063"/>
              <a:gd name="connsiteY7313" fmla="*/ 2170243 h 5486400"/>
              <a:gd name="connsiteX7314" fmla="*/ 268670 w 6175063"/>
              <a:gd name="connsiteY7314" fmla="*/ 2167874 h 5486400"/>
              <a:gd name="connsiteX7315" fmla="*/ 242306 w 6175063"/>
              <a:gd name="connsiteY7315" fmla="*/ 2165833 h 5486400"/>
              <a:gd name="connsiteX7316" fmla="*/ 249263 w 6175063"/>
              <a:gd name="connsiteY7316" fmla="*/ 2176702 h 5486400"/>
              <a:gd name="connsiteX7317" fmla="*/ 242306 w 6175063"/>
              <a:gd name="connsiteY7317" fmla="*/ 2176702 h 5486400"/>
              <a:gd name="connsiteX7318" fmla="*/ 239988 w 6175063"/>
              <a:gd name="connsiteY7318" fmla="*/ 2172354 h 5486400"/>
              <a:gd name="connsiteX7319" fmla="*/ 242306 w 6175063"/>
              <a:gd name="connsiteY7319" fmla="*/ 2170181 h 5486400"/>
              <a:gd name="connsiteX7320" fmla="*/ 237669 w 6175063"/>
              <a:gd name="connsiteY7320" fmla="*/ 2168007 h 5486400"/>
              <a:gd name="connsiteX7321" fmla="*/ 242306 w 6175063"/>
              <a:gd name="connsiteY7321" fmla="*/ 2165833 h 5486400"/>
              <a:gd name="connsiteX7322" fmla="*/ 252092 w 6175063"/>
              <a:gd name="connsiteY7322" fmla="*/ 2151289 h 5486400"/>
              <a:gd name="connsiteX7323" fmla="*/ 259197 w 6175063"/>
              <a:gd name="connsiteY7323" fmla="*/ 2156027 h 5486400"/>
              <a:gd name="connsiteX7324" fmla="*/ 263935 w 6175063"/>
              <a:gd name="connsiteY7324" fmla="*/ 2160765 h 5486400"/>
              <a:gd name="connsiteX7325" fmla="*/ 266302 w 6175063"/>
              <a:gd name="connsiteY7325" fmla="*/ 2165504 h 5486400"/>
              <a:gd name="connsiteX7326" fmla="*/ 270361 w 6175063"/>
              <a:gd name="connsiteY7326" fmla="*/ 2163473 h 5486400"/>
              <a:gd name="connsiteX7327" fmla="*/ 270742 w 6175063"/>
              <a:gd name="connsiteY7327" fmla="*/ 2163727 h 5486400"/>
              <a:gd name="connsiteX7328" fmla="*/ 268670 w 6175063"/>
              <a:gd name="connsiteY7328" fmla="*/ 2167874 h 5486400"/>
              <a:gd name="connsiteX7329" fmla="*/ 266302 w 6175063"/>
              <a:gd name="connsiteY7329" fmla="*/ 2167874 h 5486400"/>
              <a:gd name="connsiteX7330" fmla="*/ 261565 w 6175063"/>
              <a:gd name="connsiteY7330" fmla="*/ 2172612 h 5486400"/>
              <a:gd name="connsiteX7331" fmla="*/ 263935 w 6175063"/>
              <a:gd name="connsiteY7331" fmla="*/ 2165504 h 5486400"/>
              <a:gd name="connsiteX7332" fmla="*/ 254460 w 6175063"/>
              <a:gd name="connsiteY7332" fmla="*/ 2156027 h 5486400"/>
              <a:gd name="connsiteX7333" fmla="*/ 252092 w 6175063"/>
              <a:gd name="connsiteY7333" fmla="*/ 2151289 h 5486400"/>
              <a:gd name="connsiteX7334" fmla="*/ 234772 w 6175063"/>
              <a:gd name="connsiteY7334" fmla="*/ 2146267 h 5486400"/>
              <a:gd name="connsiteX7335" fmla="*/ 239739 w 6175063"/>
              <a:gd name="connsiteY7335" fmla="*/ 2146267 h 5486400"/>
              <a:gd name="connsiteX7336" fmla="*/ 244708 w 6175063"/>
              <a:gd name="connsiteY7336" fmla="*/ 2150905 h 5486400"/>
              <a:gd name="connsiteX7337" fmla="*/ 252161 w 6175063"/>
              <a:gd name="connsiteY7337" fmla="*/ 2155543 h 5486400"/>
              <a:gd name="connsiteX7338" fmla="*/ 249677 w 6175063"/>
              <a:gd name="connsiteY7338" fmla="*/ 2157861 h 5486400"/>
              <a:gd name="connsiteX7339" fmla="*/ 234772 w 6175063"/>
              <a:gd name="connsiteY7339" fmla="*/ 2146267 h 5486400"/>
              <a:gd name="connsiteX7340" fmla="*/ 256829 w 6175063"/>
              <a:gd name="connsiteY7340" fmla="*/ 2141811 h 5486400"/>
              <a:gd name="connsiteX7341" fmla="*/ 259199 w 6175063"/>
              <a:gd name="connsiteY7341" fmla="*/ 2144182 h 5486400"/>
              <a:gd name="connsiteX7342" fmla="*/ 259197 w 6175063"/>
              <a:gd name="connsiteY7342" fmla="*/ 2144181 h 5486400"/>
              <a:gd name="connsiteX7343" fmla="*/ 256829 w 6175063"/>
              <a:gd name="connsiteY7343" fmla="*/ 2141811 h 5486400"/>
              <a:gd name="connsiteX7344" fmla="*/ 231872 w 6175063"/>
              <a:gd name="connsiteY7344" fmla="*/ 2137572 h 5486400"/>
              <a:gd name="connsiteX7345" fmla="*/ 236945 w 6175063"/>
              <a:gd name="connsiteY7345" fmla="*/ 2141920 h 5486400"/>
              <a:gd name="connsiteX7346" fmla="*/ 231872 w 6175063"/>
              <a:gd name="connsiteY7346" fmla="*/ 2141920 h 5486400"/>
              <a:gd name="connsiteX7347" fmla="*/ 231872 w 6175063"/>
              <a:gd name="connsiteY7347" fmla="*/ 2137572 h 5486400"/>
              <a:gd name="connsiteX7348" fmla="*/ 287344 w 6175063"/>
              <a:gd name="connsiteY7348" fmla="*/ 2125384 h 5486400"/>
              <a:gd name="connsiteX7349" fmla="*/ 297609 w 6175063"/>
              <a:gd name="connsiteY7349" fmla="*/ 2132337 h 5486400"/>
              <a:gd name="connsiteX7350" fmla="*/ 296996 w 6175063"/>
              <a:gd name="connsiteY7350" fmla="*/ 2135109 h 5486400"/>
              <a:gd name="connsiteX7351" fmla="*/ 292105 w 6175063"/>
              <a:gd name="connsiteY7351" fmla="*/ 2132645 h 5486400"/>
              <a:gd name="connsiteX7352" fmla="*/ 289660 w 6175063"/>
              <a:gd name="connsiteY7352" fmla="*/ 2130181 h 5486400"/>
              <a:gd name="connsiteX7353" fmla="*/ 292105 w 6175063"/>
              <a:gd name="connsiteY7353" fmla="*/ 2130181 h 5486400"/>
              <a:gd name="connsiteX7354" fmla="*/ 265204 w 6175063"/>
              <a:gd name="connsiteY7354" fmla="*/ 2124529 h 5486400"/>
              <a:gd name="connsiteX7355" fmla="*/ 275350 w 6175063"/>
              <a:gd name="connsiteY7355" fmla="*/ 2131776 h 5486400"/>
              <a:gd name="connsiteX7356" fmla="*/ 267740 w 6175063"/>
              <a:gd name="connsiteY7356" fmla="*/ 2126945 h 5486400"/>
              <a:gd name="connsiteX7357" fmla="*/ 265204 w 6175063"/>
              <a:gd name="connsiteY7357" fmla="*/ 2124529 h 5486400"/>
              <a:gd name="connsiteX7358" fmla="*/ 253611 w 6175063"/>
              <a:gd name="connsiteY7358" fmla="*/ 2124529 h 5486400"/>
              <a:gd name="connsiteX7359" fmla="*/ 258684 w 6175063"/>
              <a:gd name="connsiteY7359" fmla="*/ 2126945 h 5486400"/>
              <a:gd name="connsiteX7360" fmla="*/ 253611 w 6175063"/>
              <a:gd name="connsiteY7360" fmla="*/ 2124529 h 5486400"/>
              <a:gd name="connsiteX7361" fmla="*/ 242915 w 6175063"/>
              <a:gd name="connsiteY7361" fmla="*/ 2120488 h 5486400"/>
              <a:gd name="connsiteX7362" fmla="*/ 247356 w 6175063"/>
              <a:gd name="connsiteY7362" fmla="*/ 2122858 h 5486400"/>
              <a:gd name="connsiteX7363" fmla="*/ 252092 w 6175063"/>
              <a:gd name="connsiteY7363" fmla="*/ 2125227 h 5486400"/>
              <a:gd name="connsiteX7364" fmla="*/ 246172 w 6175063"/>
              <a:gd name="connsiteY7364" fmla="*/ 2122858 h 5486400"/>
              <a:gd name="connsiteX7365" fmla="*/ 244514 w 6175063"/>
              <a:gd name="connsiteY7365" fmla="*/ 2122194 h 5486400"/>
              <a:gd name="connsiteX7366" fmla="*/ 240251 w 6175063"/>
              <a:gd name="connsiteY7366" fmla="*/ 2120488 h 5486400"/>
              <a:gd name="connsiteX7367" fmla="*/ 244514 w 6175063"/>
              <a:gd name="connsiteY7367" fmla="*/ 2122194 h 5486400"/>
              <a:gd name="connsiteX7368" fmla="*/ 247356 w 6175063"/>
              <a:gd name="connsiteY7368" fmla="*/ 2125227 h 5486400"/>
              <a:gd name="connsiteX7369" fmla="*/ 249724 w 6175063"/>
              <a:gd name="connsiteY7369" fmla="*/ 2127596 h 5486400"/>
              <a:gd name="connsiteX7370" fmla="*/ 240251 w 6175063"/>
              <a:gd name="connsiteY7370" fmla="*/ 2120488 h 5486400"/>
              <a:gd name="connsiteX7371" fmla="*/ 279878 w 6175063"/>
              <a:gd name="connsiteY7371" fmla="*/ 2120326 h 5486400"/>
              <a:gd name="connsiteX7372" fmla="*/ 287214 w 6175063"/>
              <a:gd name="connsiteY7372" fmla="*/ 2125254 h 5486400"/>
              <a:gd name="connsiteX7373" fmla="*/ 287344 w 6175063"/>
              <a:gd name="connsiteY7373" fmla="*/ 2125384 h 5486400"/>
              <a:gd name="connsiteX7374" fmla="*/ 266302 w 6175063"/>
              <a:gd name="connsiteY7374" fmla="*/ 2118119 h 5486400"/>
              <a:gd name="connsiteX7375" fmla="*/ 268670 w 6175063"/>
              <a:gd name="connsiteY7375" fmla="*/ 2120488 h 5486400"/>
              <a:gd name="connsiteX7376" fmla="*/ 292352 w 6175063"/>
              <a:gd name="connsiteY7376" fmla="*/ 2134704 h 5486400"/>
              <a:gd name="connsiteX7377" fmla="*/ 292352 w 6175063"/>
              <a:gd name="connsiteY7377" fmla="*/ 2137073 h 5486400"/>
              <a:gd name="connsiteX7378" fmla="*/ 278144 w 6175063"/>
              <a:gd name="connsiteY7378" fmla="*/ 2127596 h 5486400"/>
              <a:gd name="connsiteX7379" fmla="*/ 280511 w 6175063"/>
              <a:gd name="connsiteY7379" fmla="*/ 2132334 h 5486400"/>
              <a:gd name="connsiteX7380" fmla="*/ 289984 w 6175063"/>
              <a:gd name="connsiteY7380" fmla="*/ 2137073 h 5486400"/>
              <a:gd name="connsiteX7381" fmla="*/ 289984 w 6175063"/>
              <a:gd name="connsiteY7381" fmla="*/ 2139443 h 5486400"/>
              <a:gd name="connsiteX7382" fmla="*/ 285248 w 6175063"/>
              <a:gd name="connsiteY7382" fmla="*/ 2137073 h 5486400"/>
              <a:gd name="connsiteX7383" fmla="*/ 287616 w 6175063"/>
              <a:gd name="connsiteY7383" fmla="*/ 2141811 h 5486400"/>
              <a:gd name="connsiteX7384" fmla="*/ 295313 w 6175063"/>
              <a:gd name="connsiteY7384" fmla="*/ 2146846 h 5486400"/>
              <a:gd name="connsiteX7385" fmla="*/ 293422 w 6175063"/>
              <a:gd name="connsiteY7385" fmla="*/ 2146657 h 5486400"/>
              <a:gd name="connsiteX7386" fmla="*/ 289984 w 6175063"/>
              <a:gd name="connsiteY7386" fmla="*/ 2144181 h 5486400"/>
              <a:gd name="connsiteX7387" fmla="*/ 292352 w 6175063"/>
              <a:gd name="connsiteY7387" fmla="*/ 2146551 h 5486400"/>
              <a:gd name="connsiteX7388" fmla="*/ 293422 w 6175063"/>
              <a:gd name="connsiteY7388" fmla="*/ 2146657 h 5486400"/>
              <a:gd name="connsiteX7389" fmla="*/ 297385 w 6175063"/>
              <a:gd name="connsiteY7389" fmla="*/ 2149511 h 5486400"/>
              <a:gd name="connsiteX7390" fmla="*/ 299457 w 6175063"/>
              <a:gd name="connsiteY7390" fmla="*/ 2151289 h 5486400"/>
              <a:gd name="connsiteX7391" fmla="*/ 308931 w 6175063"/>
              <a:gd name="connsiteY7391" fmla="*/ 2153657 h 5486400"/>
              <a:gd name="connsiteX7392" fmla="*/ 304194 w 6175063"/>
              <a:gd name="connsiteY7392" fmla="*/ 2148919 h 5486400"/>
              <a:gd name="connsiteX7393" fmla="*/ 294722 w 6175063"/>
              <a:gd name="connsiteY7393" fmla="*/ 2141811 h 5486400"/>
              <a:gd name="connsiteX7394" fmla="*/ 306562 w 6175063"/>
              <a:gd name="connsiteY7394" fmla="*/ 2148919 h 5486400"/>
              <a:gd name="connsiteX7395" fmla="*/ 311298 w 6175063"/>
              <a:gd name="connsiteY7395" fmla="*/ 2151289 h 5486400"/>
              <a:gd name="connsiteX7396" fmla="*/ 318403 w 6175063"/>
              <a:gd name="connsiteY7396" fmla="*/ 2156027 h 5486400"/>
              <a:gd name="connsiteX7397" fmla="*/ 320771 w 6175063"/>
              <a:gd name="connsiteY7397" fmla="*/ 2153657 h 5486400"/>
              <a:gd name="connsiteX7398" fmla="*/ 313667 w 6175063"/>
              <a:gd name="connsiteY7398" fmla="*/ 2148919 h 5486400"/>
              <a:gd name="connsiteX7399" fmla="*/ 313667 w 6175063"/>
              <a:gd name="connsiteY7399" fmla="*/ 2144181 h 5486400"/>
              <a:gd name="connsiteX7400" fmla="*/ 306562 w 6175063"/>
              <a:gd name="connsiteY7400" fmla="*/ 2141811 h 5486400"/>
              <a:gd name="connsiteX7401" fmla="*/ 306562 w 6175063"/>
              <a:gd name="connsiteY7401" fmla="*/ 2137073 h 5486400"/>
              <a:gd name="connsiteX7402" fmla="*/ 304194 w 6175063"/>
              <a:gd name="connsiteY7402" fmla="*/ 2134407 h 5486400"/>
              <a:gd name="connsiteX7403" fmla="*/ 308931 w 6175063"/>
              <a:gd name="connsiteY7403" fmla="*/ 2137073 h 5486400"/>
              <a:gd name="connsiteX7404" fmla="*/ 306562 w 6175063"/>
              <a:gd name="connsiteY7404" fmla="*/ 2134704 h 5486400"/>
              <a:gd name="connsiteX7405" fmla="*/ 320771 w 6175063"/>
              <a:gd name="connsiteY7405" fmla="*/ 2144181 h 5486400"/>
              <a:gd name="connsiteX7406" fmla="*/ 320771 w 6175063"/>
              <a:gd name="connsiteY7406" fmla="*/ 2146551 h 5486400"/>
              <a:gd name="connsiteX7407" fmla="*/ 323139 w 6175063"/>
              <a:gd name="connsiteY7407" fmla="*/ 2144181 h 5486400"/>
              <a:gd name="connsiteX7408" fmla="*/ 323139 w 6175063"/>
              <a:gd name="connsiteY7408" fmla="*/ 2146551 h 5486400"/>
              <a:gd name="connsiteX7409" fmla="*/ 323139 w 6175063"/>
              <a:gd name="connsiteY7409" fmla="*/ 2148919 h 5486400"/>
              <a:gd name="connsiteX7410" fmla="*/ 320771 w 6175063"/>
              <a:gd name="connsiteY7410" fmla="*/ 2148919 h 5486400"/>
              <a:gd name="connsiteX7411" fmla="*/ 323139 w 6175063"/>
              <a:gd name="connsiteY7411" fmla="*/ 2153657 h 5486400"/>
              <a:gd name="connsiteX7412" fmla="*/ 325508 w 6175063"/>
              <a:gd name="connsiteY7412" fmla="*/ 2153657 h 5486400"/>
              <a:gd name="connsiteX7413" fmla="*/ 332612 w 6175063"/>
              <a:gd name="connsiteY7413" fmla="*/ 2158396 h 5486400"/>
              <a:gd name="connsiteX7414" fmla="*/ 337349 w 6175063"/>
              <a:gd name="connsiteY7414" fmla="*/ 2163135 h 5486400"/>
              <a:gd name="connsiteX7415" fmla="*/ 325508 w 6175063"/>
              <a:gd name="connsiteY7415" fmla="*/ 2156027 h 5486400"/>
              <a:gd name="connsiteX7416" fmla="*/ 320771 w 6175063"/>
              <a:gd name="connsiteY7416" fmla="*/ 2156027 h 5486400"/>
              <a:gd name="connsiteX7417" fmla="*/ 323139 w 6175063"/>
              <a:gd name="connsiteY7417" fmla="*/ 2158396 h 5486400"/>
              <a:gd name="connsiteX7418" fmla="*/ 332612 w 6175063"/>
              <a:gd name="connsiteY7418" fmla="*/ 2165504 h 5486400"/>
              <a:gd name="connsiteX7419" fmla="*/ 337349 w 6175063"/>
              <a:gd name="connsiteY7419" fmla="*/ 2170243 h 5486400"/>
              <a:gd name="connsiteX7420" fmla="*/ 342085 w 6175063"/>
              <a:gd name="connsiteY7420" fmla="*/ 2174981 h 5486400"/>
              <a:gd name="connsiteX7421" fmla="*/ 337349 w 6175063"/>
              <a:gd name="connsiteY7421" fmla="*/ 2174981 h 5486400"/>
              <a:gd name="connsiteX7422" fmla="*/ 334981 w 6175063"/>
              <a:gd name="connsiteY7422" fmla="*/ 2174981 h 5486400"/>
              <a:gd name="connsiteX7423" fmla="*/ 330244 w 6175063"/>
              <a:gd name="connsiteY7423" fmla="*/ 2167874 h 5486400"/>
              <a:gd name="connsiteX7424" fmla="*/ 325508 w 6175063"/>
              <a:gd name="connsiteY7424" fmla="*/ 2163135 h 5486400"/>
              <a:gd name="connsiteX7425" fmla="*/ 323139 w 6175063"/>
              <a:gd name="connsiteY7425" fmla="*/ 2160765 h 5486400"/>
              <a:gd name="connsiteX7426" fmla="*/ 320771 w 6175063"/>
              <a:gd name="connsiteY7426" fmla="*/ 2163135 h 5486400"/>
              <a:gd name="connsiteX7427" fmla="*/ 311298 w 6175063"/>
              <a:gd name="connsiteY7427" fmla="*/ 2158396 h 5486400"/>
              <a:gd name="connsiteX7428" fmla="*/ 299457 w 6175063"/>
              <a:gd name="connsiteY7428" fmla="*/ 2153657 h 5486400"/>
              <a:gd name="connsiteX7429" fmla="*/ 287616 w 6175063"/>
              <a:gd name="connsiteY7429" fmla="*/ 2146551 h 5486400"/>
              <a:gd name="connsiteX7430" fmla="*/ 282879 w 6175063"/>
              <a:gd name="connsiteY7430" fmla="*/ 2148919 h 5486400"/>
              <a:gd name="connsiteX7431" fmla="*/ 278144 w 6175063"/>
              <a:gd name="connsiteY7431" fmla="*/ 2146551 h 5486400"/>
              <a:gd name="connsiteX7432" fmla="*/ 275775 w 6175063"/>
              <a:gd name="connsiteY7432" fmla="*/ 2144181 h 5486400"/>
              <a:gd name="connsiteX7433" fmla="*/ 275775 w 6175063"/>
              <a:gd name="connsiteY7433" fmla="*/ 2141811 h 5486400"/>
              <a:gd name="connsiteX7434" fmla="*/ 271038 w 6175063"/>
              <a:gd name="connsiteY7434" fmla="*/ 2137073 h 5486400"/>
              <a:gd name="connsiteX7435" fmla="*/ 266302 w 6175063"/>
              <a:gd name="connsiteY7435" fmla="*/ 2134704 h 5486400"/>
              <a:gd name="connsiteX7436" fmla="*/ 266302 w 6175063"/>
              <a:gd name="connsiteY7436" fmla="*/ 2132334 h 5486400"/>
              <a:gd name="connsiteX7437" fmla="*/ 275775 w 6175063"/>
              <a:gd name="connsiteY7437" fmla="*/ 2137073 h 5486400"/>
              <a:gd name="connsiteX7438" fmla="*/ 278144 w 6175063"/>
              <a:gd name="connsiteY7438" fmla="*/ 2134704 h 5486400"/>
              <a:gd name="connsiteX7439" fmla="*/ 275775 w 6175063"/>
              <a:gd name="connsiteY7439" fmla="*/ 2132334 h 5486400"/>
              <a:gd name="connsiteX7440" fmla="*/ 275775 w 6175063"/>
              <a:gd name="connsiteY7440" fmla="*/ 2129965 h 5486400"/>
              <a:gd name="connsiteX7441" fmla="*/ 266302 w 6175063"/>
              <a:gd name="connsiteY7441" fmla="*/ 2118119 h 5486400"/>
              <a:gd name="connsiteX7442" fmla="*/ 166756 w 6175063"/>
              <a:gd name="connsiteY7442" fmla="*/ 2116560 h 5486400"/>
              <a:gd name="connsiteX7443" fmla="*/ 175353 w 6175063"/>
              <a:gd name="connsiteY7443" fmla="*/ 2120182 h 5486400"/>
              <a:gd name="connsiteX7444" fmla="*/ 168239 w 6175063"/>
              <a:gd name="connsiteY7444" fmla="*/ 2132259 h 5486400"/>
              <a:gd name="connsiteX7445" fmla="*/ 163496 w 6175063"/>
              <a:gd name="connsiteY7445" fmla="*/ 2146751 h 5486400"/>
              <a:gd name="connsiteX7446" fmla="*/ 151639 w 6175063"/>
              <a:gd name="connsiteY7446" fmla="*/ 2132259 h 5486400"/>
              <a:gd name="connsiteX7447" fmla="*/ 158753 w 6175063"/>
              <a:gd name="connsiteY7447" fmla="*/ 2129844 h 5486400"/>
              <a:gd name="connsiteX7448" fmla="*/ 156381 w 6175063"/>
              <a:gd name="connsiteY7448" fmla="*/ 2120182 h 5486400"/>
              <a:gd name="connsiteX7449" fmla="*/ 166756 w 6175063"/>
              <a:gd name="connsiteY7449" fmla="*/ 2116560 h 5486400"/>
              <a:gd name="connsiteX7450" fmla="*/ 265204 w 6175063"/>
              <a:gd name="connsiteY7450" fmla="*/ 2112935 h 5486400"/>
              <a:gd name="connsiteX7451" fmla="*/ 270096 w 6175063"/>
              <a:gd name="connsiteY7451" fmla="*/ 2115399 h 5486400"/>
              <a:gd name="connsiteX7452" fmla="*/ 277432 w 6175063"/>
              <a:gd name="connsiteY7452" fmla="*/ 2117862 h 5486400"/>
              <a:gd name="connsiteX7453" fmla="*/ 279878 w 6175063"/>
              <a:gd name="connsiteY7453" fmla="*/ 2120326 h 5486400"/>
              <a:gd name="connsiteX7454" fmla="*/ 279878 w 6175063"/>
              <a:gd name="connsiteY7454" fmla="*/ 2122790 h 5486400"/>
              <a:gd name="connsiteX7455" fmla="*/ 279878 w 6175063"/>
              <a:gd name="connsiteY7455" fmla="*/ 2127718 h 5486400"/>
              <a:gd name="connsiteX7456" fmla="*/ 267651 w 6175063"/>
              <a:gd name="connsiteY7456" fmla="*/ 2115399 h 5486400"/>
              <a:gd name="connsiteX7457" fmla="*/ 265204 w 6175063"/>
              <a:gd name="connsiteY7457" fmla="*/ 2112935 h 5486400"/>
              <a:gd name="connsiteX7458" fmla="*/ 260856 w 6175063"/>
              <a:gd name="connsiteY7458" fmla="*/ 2091197 h 5486400"/>
              <a:gd name="connsiteX7459" fmla="*/ 263031 w 6175063"/>
              <a:gd name="connsiteY7459" fmla="*/ 2091197 h 5486400"/>
              <a:gd name="connsiteX7460" fmla="*/ 263031 w 6175063"/>
              <a:gd name="connsiteY7460" fmla="*/ 2096994 h 5486400"/>
              <a:gd name="connsiteX7461" fmla="*/ 260856 w 6175063"/>
              <a:gd name="connsiteY7461" fmla="*/ 2091197 h 5486400"/>
              <a:gd name="connsiteX7462" fmla="*/ 249263 w 6175063"/>
              <a:gd name="connsiteY7462" fmla="*/ 2085400 h 5486400"/>
              <a:gd name="connsiteX7463" fmla="*/ 254094 w 6175063"/>
              <a:gd name="connsiteY7463" fmla="*/ 2085400 h 5486400"/>
              <a:gd name="connsiteX7464" fmla="*/ 254094 w 6175063"/>
              <a:gd name="connsiteY7464" fmla="*/ 2089749 h 5486400"/>
              <a:gd name="connsiteX7465" fmla="*/ 251678 w 6175063"/>
              <a:gd name="connsiteY7465" fmla="*/ 2087574 h 5486400"/>
              <a:gd name="connsiteX7466" fmla="*/ 249263 w 6175063"/>
              <a:gd name="connsiteY7466" fmla="*/ 2085400 h 5486400"/>
              <a:gd name="connsiteX7467" fmla="*/ 242620 w 6175063"/>
              <a:gd name="connsiteY7467" fmla="*/ 2082578 h 5486400"/>
              <a:gd name="connsiteX7468" fmla="*/ 247356 w 6175063"/>
              <a:gd name="connsiteY7468" fmla="*/ 2092057 h 5486400"/>
              <a:gd name="connsiteX7469" fmla="*/ 259197 w 6175063"/>
              <a:gd name="connsiteY7469" fmla="*/ 2106271 h 5486400"/>
              <a:gd name="connsiteX7470" fmla="*/ 247356 w 6175063"/>
              <a:gd name="connsiteY7470" fmla="*/ 2096795 h 5486400"/>
              <a:gd name="connsiteX7471" fmla="*/ 242620 w 6175063"/>
              <a:gd name="connsiteY7471" fmla="*/ 2101534 h 5486400"/>
              <a:gd name="connsiteX7472" fmla="*/ 235514 w 6175063"/>
              <a:gd name="connsiteY7472" fmla="*/ 2111010 h 5486400"/>
              <a:gd name="connsiteX7473" fmla="*/ 240251 w 6175063"/>
              <a:gd name="connsiteY7473" fmla="*/ 2120488 h 5486400"/>
              <a:gd name="connsiteX7474" fmla="*/ 233146 w 6175063"/>
              <a:gd name="connsiteY7474" fmla="*/ 2122858 h 5486400"/>
              <a:gd name="connsiteX7475" fmla="*/ 235514 w 6175063"/>
              <a:gd name="connsiteY7475" fmla="*/ 2125227 h 5486400"/>
              <a:gd name="connsiteX7476" fmla="*/ 233146 w 6175063"/>
              <a:gd name="connsiteY7476" fmla="*/ 2125227 h 5486400"/>
              <a:gd name="connsiteX7477" fmla="*/ 235514 w 6175063"/>
              <a:gd name="connsiteY7477" fmla="*/ 2127596 h 5486400"/>
              <a:gd name="connsiteX7478" fmla="*/ 228410 w 6175063"/>
              <a:gd name="connsiteY7478" fmla="*/ 2127596 h 5486400"/>
              <a:gd name="connsiteX7479" fmla="*/ 233146 w 6175063"/>
              <a:gd name="connsiteY7479" fmla="*/ 2129965 h 5486400"/>
              <a:gd name="connsiteX7480" fmla="*/ 233146 w 6175063"/>
              <a:gd name="connsiteY7480" fmla="*/ 2132334 h 5486400"/>
              <a:gd name="connsiteX7481" fmla="*/ 242620 w 6175063"/>
              <a:gd name="connsiteY7481" fmla="*/ 2139443 h 5486400"/>
              <a:gd name="connsiteX7482" fmla="*/ 247356 w 6175063"/>
              <a:gd name="connsiteY7482" fmla="*/ 2144181 h 5486400"/>
              <a:gd name="connsiteX7483" fmla="*/ 263935 w 6175063"/>
              <a:gd name="connsiteY7483" fmla="*/ 2153657 h 5486400"/>
              <a:gd name="connsiteX7484" fmla="*/ 271038 w 6175063"/>
              <a:gd name="connsiteY7484" fmla="*/ 2158396 h 5486400"/>
              <a:gd name="connsiteX7485" fmla="*/ 266302 w 6175063"/>
              <a:gd name="connsiteY7485" fmla="*/ 2151289 h 5486400"/>
              <a:gd name="connsiteX7486" fmla="*/ 259199 w 6175063"/>
              <a:gd name="connsiteY7486" fmla="*/ 2144182 h 5486400"/>
              <a:gd name="connsiteX7487" fmla="*/ 263935 w 6175063"/>
              <a:gd name="connsiteY7487" fmla="*/ 2146551 h 5486400"/>
              <a:gd name="connsiteX7488" fmla="*/ 263935 w 6175063"/>
              <a:gd name="connsiteY7488" fmla="*/ 2148919 h 5486400"/>
              <a:gd name="connsiteX7489" fmla="*/ 271038 w 6175063"/>
              <a:gd name="connsiteY7489" fmla="*/ 2153657 h 5486400"/>
              <a:gd name="connsiteX7490" fmla="*/ 275775 w 6175063"/>
              <a:gd name="connsiteY7490" fmla="*/ 2158396 h 5486400"/>
              <a:gd name="connsiteX7491" fmla="*/ 275775 w 6175063"/>
              <a:gd name="connsiteY7491" fmla="*/ 2156027 h 5486400"/>
              <a:gd name="connsiteX7492" fmla="*/ 271038 w 6175063"/>
              <a:gd name="connsiteY7492" fmla="*/ 2148919 h 5486400"/>
              <a:gd name="connsiteX7493" fmla="*/ 266302 w 6175063"/>
              <a:gd name="connsiteY7493" fmla="*/ 2144181 h 5486400"/>
              <a:gd name="connsiteX7494" fmla="*/ 273407 w 6175063"/>
              <a:gd name="connsiteY7494" fmla="*/ 2146551 h 5486400"/>
              <a:gd name="connsiteX7495" fmla="*/ 275775 w 6175063"/>
              <a:gd name="connsiteY7495" fmla="*/ 2151289 h 5486400"/>
              <a:gd name="connsiteX7496" fmla="*/ 282879 w 6175063"/>
              <a:gd name="connsiteY7496" fmla="*/ 2163135 h 5486400"/>
              <a:gd name="connsiteX7497" fmla="*/ 285248 w 6175063"/>
              <a:gd name="connsiteY7497" fmla="*/ 2167874 h 5486400"/>
              <a:gd name="connsiteX7498" fmla="*/ 282879 w 6175063"/>
              <a:gd name="connsiteY7498" fmla="*/ 2170243 h 5486400"/>
              <a:gd name="connsiteX7499" fmla="*/ 285248 w 6175063"/>
              <a:gd name="connsiteY7499" fmla="*/ 2170243 h 5486400"/>
              <a:gd name="connsiteX7500" fmla="*/ 289984 w 6175063"/>
              <a:gd name="connsiteY7500" fmla="*/ 2172612 h 5486400"/>
              <a:gd name="connsiteX7501" fmla="*/ 294722 w 6175063"/>
              <a:gd name="connsiteY7501" fmla="*/ 2177350 h 5486400"/>
              <a:gd name="connsiteX7502" fmla="*/ 289984 w 6175063"/>
              <a:gd name="connsiteY7502" fmla="*/ 2177350 h 5486400"/>
              <a:gd name="connsiteX7503" fmla="*/ 287616 w 6175063"/>
              <a:gd name="connsiteY7503" fmla="*/ 2174981 h 5486400"/>
              <a:gd name="connsiteX7504" fmla="*/ 287616 w 6175063"/>
              <a:gd name="connsiteY7504" fmla="*/ 2177350 h 5486400"/>
              <a:gd name="connsiteX7505" fmla="*/ 278144 w 6175063"/>
              <a:gd name="connsiteY7505" fmla="*/ 2172612 h 5486400"/>
              <a:gd name="connsiteX7506" fmla="*/ 275775 w 6175063"/>
              <a:gd name="connsiteY7506" fmla="*/ 2170243 h 5486400"/>
              <a:gd name="connsiteX7507" fmla="*/ 273407 w 6175063"/>
              <a:gd name="connsiteY7507" fmla="*/ 2170243 h 5486400"/>
              <a:gd name="connsiteX7508" fmla="*/ 273407 w 6175063"/>
              <a:gd name="connsiteY7508" fmla="*/ 2167874 h 5486400"/>
              <a:gd name="connsiteX7509" fmla="*/ 273407 w 6175063"/>
              <a:gd name="connsiteY7509" fmla="*/ 2165504 h 5486400"/>
              <a:gd name="connsiteX7510" fmla="*/ 270742 w 6175063"/>
              <a:gd name="connsiteY7510" fmla="*/ 2163727 h 5486400"/>
              <a:gd name="connsiteX7511" fmla="*/ 271038 w 6175063"/>
              <a:gd name="connsiteY7511" fmla="*/ 2163135 h 5486400"/>
              <a:gd name="connsiteX7512" fmla="*/ 270361 w 6175063"/>
              <a:gd name="connsiteY7512" fmla="*/ 2163473 h 5486400"/>
              <a:gd name="connsiteX7513" fmla="*/ 266302 w 6175063"/>
              <a:gd name="connsiteY7513" fmla="*/ 2160765 h 5486400"/>
              <a:gd name="connsiteX7514" fmla="*/ 259197 w 6175063"/>
              <a:gd name="connsiteY7514" fmla="*/ 2153657 h 5486400"/>
              <a:gd name="connsiteX7515" fmla="*/ 252092 w 6175063"/>
              <a:gd name="connsiteY7515" fmla="*/ 2148919 h 5486400"/>
              <a:gd name="connsiteX7516" fmla="*/ 237883 w 6175063"/>
              <a:gd name="connsiteY7516" fmla="*/ 2139443 h 5486400"/>
              <a:gd name="connsiteX7517" fmla="*/ 228410 w 6175063"/>
              <a:gd name="connsiteY7517" fmla="*/ 2132334 h 5486400"/>
              <a:gd name="connsiteX7518" fmla="*/ 216569 w 6175063"/>
              <a:gd name="connsiteY7518" fmla="*/ 2125227 h 5486400"/>
              <a:gd name="connsiteX7519" fmla="*/ 209464 w 6175063"/>
              <a:gd name="connsiteY7519" fmla="*/ 2127596 h 5486400"/>
              <a:gd name="connsiteX7520" fmla="*/ 209464 w 6175063"/>
              <a:gd name="connsiteY7520" fmla="*/ 2122858 h 5486400"/>
              <a:gd name="connsiteX7521" fmla="*/ 204727 w 6175063"/>
              <a:gd name="connsiteY7521" fmla="*/ 2118119 h 5486400"/>
              <a:gd name="connsiteX7522" fmla="*/ 202359 w 6175063"/>
              <a:gd name="connsiteY7522" fmla="*/ 2115750 h 5486400"/>
              <a:gd name="connsiteX7523" fmla="*/ 202359 w 6175063"/>
              <a:gd name="connsiteY7523" fmla="*/ 2120488 h 5486400"/>
              <a:gd name="connsiteX7524" fmla="*/ 197622 w 6175063"/>
              <a:gd name="connsiteY7524" fmla="*/ 2132334 h 5486400"/>
              <a:gd name="connsiteX7525" fmla="*/ 181044 w 6175063"/>
              <a:gd name="connsiteY7525" fmla="*/ 2118119 h 5486400"/>
              <a:gd name="connsiteX7526" fmla="*/ 178676 w 6175063"/>
              <a:gd name="connsiteY7526" fmla="*/ 2103902 h 5486400"/>
              <a:gd name="connsiteX7527" fmla="*/ 190517 w 6175063"/>
              <a:gd name="connsiteY7527" fmla="*/ 2103902 h 5486400"/>
              <a:gd name="connsiteX7528" fmla="*/ 183413 w 6175063"/>
              <a:gd name="connsiteY7528" fmla="*/ 2099165 h 5486400"/>
              <a:gd name="connsiteX7529" fmla="*/ 173939 w 6175063"/>
              <a:gd name="connsiteY7529" fmla="*/ 2089688 h 5486400"/>
              <a:gd name="connsiteX7530" fmla="*/ 173939 w 6175063"/>
              <a:gd name="connsiteY7530" fmla="*/ 2084949 h 5486400"/>
              <a:gd name="connsiteX7531" fmla="*/ 183413 w 6175063"/>
              <a:gd name="connsiteY7531" fmla="*/ 2084949 h 5486400"/>
              <a:gd name="connsiteX7532" fmla="*/ 188149 w 6175063"/>
              <a:gd name="connsiteY7532" fmla="*/ 2087318 h 5486400"/>
              <a:gd name="connsiteX7533" fmla="*/ 192886 w 6175063"/>
              <a:gd name="connsiteY7533" fmla="*/ 2089688 h 5486400"/>
              <a:gd name="connsiteX7534" fmla="*/ 195254 w 6175063"/>
              <a:gd name="connsiteY7534" fmla="*/ 2089688 h 5486400"/>
              <a:gd name="connsiteX7535" fmla="*/ 197622 w 6175063"/>
              <a:gd name="connsiteY7535" fmla="*/ 2092057 h 5486400"/>
              <a:gd name="connsiteX7536" fmla="*/ 202359 w 6175063"/>
              <a:gd name="connsiteY7536" fmla="*/ 2096795 h 5486400"/>
              <a:gd name="connsiteX7537" fmla="*/ 204727 w 6175063"/>
              <a:gd name="connsiteY7537" fmla="*/ 2094425 h 5486400"/>
              <a:gd name="connsiteX7538" fmla="*/ 226041 w 6175063"/>
              <a:gd name="connsiteY7538" fmla="*/ 2084949 h 5486400"/>
              <a:gd name="connsiteX7539" fmla="*/ 240251 w 6175063"/>
              <a:gd name="connsiteY7539" fmla="*/ 2089688 h 5486400"/>
              <a:gd name="connsiteX7540" fmla="*/ 242620 w 6175063"/>
              <a:gd name="connsiteY7540" fmla="*/ 2082578 h 5486400"/>
              <a:gd name="connsiteX7541" fmla="*/ 147291 w 6175063"/>
              <a:gd name="connsiteY7541" fmla="*/ 2072358 h 5486400"/>
              <a:gd name="connsiteX7542" fmla="*/ 152035 w 6175063"/>
              <a:gd name="connsiteY7542" fmla="*/ 2074772 h 5486400"/>
              <a:gd name="connsiteX7543" fmla="*/ 159148 w 6175063"/>
              <a:gd name="connsiteY7543" fmla="*/ 2074772 h 5486400"/>
              <a:gd name="connsiteX7544" fmla="*/ 163891 w 6175063"/>
              <a:gd name="connsiteY7544" fmla="*/ 2077189 h 5486400"/>
              <a:gd name="connsiteX7545" fmla="*/ 166262 w 6175063"/>
              <a:gd name="connsiteY7545" fmla="*/ 2077189 h 5486400"/>
              <a:gd name="connsiteX7546" fmla="*/ 166262 w 6175063"/>
              <a:gd name="connsiteY7546" fmla="*/ 2079602 h 5486400"/>
              <a:gd name="connsiteX7547" fmla="*/ 163891 w 6175063"/>
              <a:gd name="connsiteY7547" fmla="*/ 2086849 h 5486400"/>
              <a:gd name="connsiteX7548" fmla="*/ 156777 w 6175063"/>
              <a:gd name="connsiteY7548" fmla="*/ 2084433 h 5486400"/>
              <a:gd name="connsiteX7549" fmla="*/ 154407 w 6175063"/>
              <a:gd name="connsiteY7549" fmla="*/ 2079602 h 5486400"/>
              <a:gd name="connsiteX7550" fmla="*/ 156777 w 6175063"/>
              <a:gd name="connsiteY7550" fmla="*/ 2082019 h 5486400"/>
              <a:gd name="connsiteX7551" fmla="*/ 160334 w 6175063"/>
              <a:gd name="connsiteY7551" fmla="*/ 2083226 h 5486400"/>
              <a:gd name="connsiteX7552" fmla="*/ 161520 w 6175063"/>
              <a:gd name="connsiteY7552" fmla="*/ 2084433 h 5486400"/>
              <a:gd name="connsiteX7553" fmla="*/ 163891 w 6175063"/>
              <a:gd name="connsiteY7553" fmla="*/ 2084433 h 5486400"/>
              <a:gd name="connsiteX7554" fmla="*/ 160334 w 6175063"/>
              <a:gd name="connsiteY7554" fmla="*/ 2083226 h 5486400"/>
              <a:gd name="connsiteX7555" fmla="*/ 154407 w 6175063"/>
              <a:gd name="connsiteY7555" fmla="*/ 2077189 h 5486400"/>
              <a:gd name="connsiteX7556" fmla="*/ 147291 w 6175063"/>
              <a:gd name="connsiteY7556" fmla="*/ 2072358 h 5486400"/>
              <a:gd name="connsiteX7557" fmla="*/ 5783779 w 6175063"/>
              <a:gd name="connsiteY7557" fmla="*/ 2068010 h 5486400"/>
              <a:gd name="connsiteX7558" fmla="*/ 5788609 w 6175063"/>
              <a:gd name="connsiteY7558" fmla="*/ 2068010 h 5486400"/>
              <a:gd name="connsiteX7559" fmla="*/ 5791025 w 6175063"/>
              <a:gd name="connsiteY7559" fmla="*/ 2072359 h 5486400"/>
              <a:gd name="connsiteX7560" fmla="*/ 5783779 w 6175063"/>
              <a:gd name="connsiteY7560" fmla="*/ 2068010 h 5486400"/>
              <a:gd name="connsiteX7561" fmla="*/ 160863 w 6175063"/>
              <a:gd name="connsiteY7561" fmla="*/ 2068010 h 5486400"/>
              <a:gd name="connsiteX7562" fmla="*/ 171007 w 6175063"/>
              <a:gd name="connsiteY7562" fmla="*/ 2075256 h 5486400"/>
              <a:gd name="connsiteX7563" fmla="*/ 168471 w 6175063"/>
              <a:gd name="connsiteY7563" fmla="*/ 2075256 h 5486400"/>
              <a:gd name="connsiteX7564" fmla="*/ 163397 w 6175063"/>
              <a:gd name="connsiteY7564" fmla="*/ 2072842 h 5486400"/>
              <a:gd name="connsiteX7565" fmla="*/ 160863 w 6175063"/>
              <a:gd name="connsiteY7565" fmla="*/ 2070426 h 5486400"/>
              <a:gd name="connsiteX7566" fmla="*/ 160863 w 6175063"/>
              <a:gd name="connsiteY7566" fmla="*/ 2068010 h 5486400"/>
              <a:gd name="connsiteX7567" fmla="*/ 149993 w 6175063"/>
              <a:gd name="connsiteY7567" fmla="*/ 2060764 h 5486400"/>
              <a:gd name="connsiteX7568" fmla="*/ 158688 w 6175063"/>
              <a:gd name="connsiteY7568" fmla="*/ 2065595 h 5486400"/>
              <a:gd name="connsiteX7569" fmla="*/ 160863 w 6175063"/>
              <a:gd name="connsiteY7569" fmla="*/ 2068010 h 5486400"/>
              <a:gd name="connsiteX7570" fmla="*/ 156514 w 6175063"/>
              <a:gd name="connsiteY7570" fmla="*/ 2068010 h 5486400"/>
              <a:gd name="connsiteX7571" fmla="*/ 152166 w 6175063"/>
              <a:gd name="connsiteY7571" fmla="*/ 2063180 h 5486400"/>
              <a:gd name="connsiteX7572" fmla="*/ 149993 w 6175063"/>
              <a:gd name="connsiteY7572" fmla="*/ 2060764 h 5486400"/>
              <a:gd name="connsiteX7573" fmla="*/ 200262 w 6175063"/>
              <a:gd name="connsiteY7573" fmla="*/ 2055330 h 5486400"/>
              <a:gd name="connsiteX7574" fmla="*/ 202164 w 6175063"/>
              <a:gd name="connsiteY7574" fmla="*/ 2055934 h 5486400"/>
              <a:gd name="connsiteX7575" fmla="*/ 204338 w 6175063"/>
              <a:gd name="connsiteY7575" fmla="*/ 2060765 h 5486400"/>
              <a:gd name="connsiteX7576" fmla="*/ 199990 w 6175063"/>
              <a:gd name="connsiteY7576" fmla="*/ 2058349 h 5486400"/>
              <a:gd name="connsiteX7577" fmla="*/ 200262 w 6175063"/>
              <a:gd name="connsiteY7577" fmla="*/ 2055330 h 5486400"/>
              <a:gd name="connsiteX7578" fmla="*/ 134776 w 6175063"/>
              <a:gd name="connsiteY7578" fmla="*/ 2053519 h 5486400"/>
              <a:gd name="connsiteX7579" fmla="*/ 139607 w 6175063"/>
              <a:gd name="connsiteY7579" fmla="*/ 2053519 h 5486400"/>
              <a:gd name="connsiteX7580" fmla="*/ 142022 w 6175063"/>
              <a:gd name="connsiteY7580" fmla="*/ 2056416 h 5486400"/>
              <a:gd name="connsiteX7581" fmla="*/ 142022 w 6175063"/>
              <a:gd name="connsiteY7581" fmla="*/ 2059315 h 5486400"/>
              <a:gd name="connsiteX7582" fmla="*/ 137191 w 6175063"/>
              <a:gd name="connsiteY7582" fmla="*/ 2056416 h 5486400"/>
              <a:gd name="connsiteX7583" fmla="*/ 134776 w 6175063"/>
              <a:gd name="connsiteY7583" fmla="*/ 2053519 h 5486400"/>
              <a:gd name="connsiteX7584" fmla="*/ 223673 w 6175063"/>
              <a:gd name="connsiteY7584" fmla="*/ 2051780 h 5486400"/>
              <a:gd name="connsiteX7585" fmla="*/ 228688 w 6175063"/>
              <a:gd name="connsiteY7585" fmla="*/ 2055124 h 5486400"/>
              <a:gd name="connsiteX7586" fmla="*/ 228410 w 6175063"/>
              <a:gd name="connsiteY7586" fmla="*/ 2055037 h 5486400"/>
              <a:gd name="connsiteX7587" fmla="*/ 223673 w 6175063"/>
              <a:gd name="connsiteY7587" fmla="*/ 2051780 h 5486400"/>
              <a:gd name="connsiteX7588" fmla="*/ 5760591 w 6175063"/>
              <a:gd name="connsiteY7588" fmla="*/ 2049171 h 5486400"/>
              <a:gd name="connsiteX7589" fmla="*/ 5767547 w 6175063"/>
              <a:gd name="connsiteY7589" fmla="*/ 2051527 h 5486400"/>
              <a:gd name="connsiteX7590" fmla="*/ 5769866 w 6175063"/>
              <a:gd name="connsiteY7590" fmla="*/ 2051527 h 5486400"/>
              <a:gd name="connsiteX7591" fmla="*/ 5769866 w 6175063"/>
              <a:gd name="connsiteY7591" fmla="*/ 2053882 h 5486400"/>
              <a:gd name="connsiteX7592" fmla="*/ 5772185 w 6175063"/>
              <a:gd name="connsiteY7592" fmla="*/ 2058591 h 5486400"/>
              <a:gd name="connsiteX7593" fmla="*/ 5767547 w 6175063"/>
              <a:gd name="connsiteY7593" fmla="*/ 2056237 h 5486400"/>
              <a:gd name="connsiteX7594" fmla="*/ 5762910 w 6175063"/>
              <a:gd name="connsiteY7594" fmla="*/ 2053882 h 5486400"/>
              <a:gd name="connsiteX7595" fmla="*/ 5760591 w 6175063"/>
              <a:gd name="connsiteY7595" fmla="*/ 2051527 h 5486400"/>
              <a:gd name="connsiteX7596" fmla="*/ 5760591 w 6175063"/>
              <a:gd name="connsiteY7596" fmla="*/ 2049171 h 5486400"/>
              <a:gd name="connsiteX7597" fmla="*/ 133326 w 6175063"/>
              <a:gd name="connsiteY7597" fmla="*/ 2049171 h 5486400"/>
              <a:gd name="connsiteX7598" fmla="*/ 140440 w 6175063"/>
              <a:gd name="connsiteY7598" fmla="*/ 2051587 h 5486400"/>
              <a:gd name="connsiteX7599" fmla="*/ 149926 w 6175063"/>
              <a:gd name="connsiteY7599" fmla="*/ 2056416 h 5486400"/>
              <a:gd name="connsiteX7600" fmla="*/ 159412 w 6175063"/>
              <a:gd name="connsiteY7600" fmla="*/ 2063663 h 5486400"/>
              <a:gd name="connsiteX7601" fmla="*/ 145185 w 6175063"/>
              <a:gd name="connsiteY7601" fmla="*/ 2056416 h 5486400"/>
              <a:gd name="connsiteX7602" fmla="*/ 140440 w 6175063"/>
              <a:gd name="connsiteY7602" fmla="*/ 2054002 h 5486400"/>
              <a:gd name="connsiteX7603" fmla="*/ 133326 w 6175063"/>
              <a:gd name="connsiteY7603" fmla="*/ 2049171 h 5486400"/>
              <a:gd name="connsiteX7604" fmla="*/ 5730159 w 6175063"/>
              <a:gd name="connsiteY7604" fmla="*/ 2046274 h 5486400"/>
              <a:gd name="connsiteX7605" fmla="*/ 5727623 w 6175063"/>
              <a:gd name="connsiteY7605" fmla="*/ 2049171 h 5486400"/>
              <a:gd name="connsiteX7606" fmla="*/ 5727623 w 6175063"/>
              <a:gd name="connsiteY7606" fmla="*/ 2051769 h 5486400"/>
              <a:gd name="connsiteX7607" fmla="*/ 5727465 w 6175063"/>
              <a:gd name="connsiteY7607" fmla="*/ 2051780 h 5486400"/>
              <a:gd name="connsiteX7608" fmla="*/ 5722729 w 6175063"/>
              <a:gd name="connsiteY7608" fmla="*/ 2051780 h 5486400"/>
              <a:gd name="connsiteX7609" fmla="*/ 5723019 w 6175063"/>
              <a:gd name="connsiteY7609" fmla="*/ 2052071 h 5486400"/>
              <a:gd name="connsiteX7610" fmla="*/ 5720681 w 6175063"/>
              <a:gd name="connsiteY7610" fmla="*/ 2052071 h 5486400"/>
              <a:gd name="connsiteX7611" fmla="*/ 5720361 w 6175063"/>
              <a:gd name="connsiteY7611" fmla="*/ 2051780 h 5486400"/>
              <a:gd name="connsiteX7612" fmla="*/ 5720013 w 6175063"/>
              <a:gd name="connsiteY7612" fmla="*/ 2051780 h 5486400"/>
              <a:gd name="connsiteX7613" fmla="*/ 5720013 w 6175063"/>
              <a:gd name="connsiteY7613" fmla="*/ 2049171 h 5486400"/>
              <a:gd name="connsiteX7614" fmla="*/ 5730159 w 6175063"/>
              <a:gd name="connsiteY7614" fmla="*/ 2046274 h 5486400"/>
              <a:gd name="connsiteX7615" fmla="*/ 289478 w 6175063"/>
              <a:gd name="connsiteY7615" fmla="*/ 2040476 h 5486400"/>
              <a:gd name="connsiteX7616" fmla="*/ 294551 w 6175063"/>
              <a:gd name="connsiteY7616" fmla="*/ 2044340 h 5486400"/>
              <a:gd name="connsiteX7617" fmla="*/ 297088 w 6175063"/>
              <a:gd name="connsiteY7617" fmla="*/ 2046273 h 5486400"/>
              <a:gd name="connsiteX7618" fmla="*/ 286943 w 6175063"/>
              <a:gd name="connsiteY7618" fmla="*/ 2042408 h 5486400"/>
              <a:gd name="connsiteX7619" fmla="*/ 289478 w 6175063"/>
              <a:gd name="connsiteY7619" fmla="*/ 2040476 h 5486400"/>
              <a:gd name="connsiteX7620" fmla="*/ 5720013 w 6175063"/>
              <a:gd name="connsiteY7620" fmla="*/ 2035405 h 5486400"/>
              <a:gd name="connsiteX7621" fmla="*/ 5724982 w 6175063"/>
              <a:gd name="connsiteY7621" fmla="*/ 2035405 h 5486400"/>
              <a:gd name="connsiteX7622" fmla="*/ 5727466 w 6175063"/>
              <a:gd name="connsiteY7622" fmla="*/ 2035405 h 5486400"/>
              <a:gd name="connsiteX7623" fmla="*/ 5734920 w 6175063"/>
              <a:gd name="connsiteY7623" fmla="*/ 2037579 h 5486400"/>
              <a:gd name="connsiteX7624" fmla="*/ 5737404 w 6175063"/>
              <a:gd name="connsiteY7624" fmla="*/ 2039752 h 5486400"/>
              <a:gd name="connsiteX7625" fmla="*/ 5727466 w 6175063"/>
              <a:gd name="connsiteY7625" fmla="*/ 2039752 h 5486400"/>
              <a:gd name="connsiteX7626" fmla="*/ 5722497 w 6175063"/>
              <a:gd name="connsiteY7626" fmla="*/ 2037579 h 5486400"/>
              <a:gd name="connsiteX7627" fmla="*/ 5720013 w 6175063"/>
              <a:gd name="connsiteY7627" fmla="*/ 2035405 h 5486400"/>
              <a:gd name="connsiteX7628" fmla="*/ 298864 w 6175063"/>
              <a:gd name="connsiteY7628" fmla="*/ 2025126 h 5486400"/>
              <a:gd name="connsiteX7629" fmla="*/ 299459 w 6175063"/>
              <a:gd name="connsiteY7629" fmla="*/ 2025719 h 5486400"/>
              <a:gd name="connsiteX7630" fmla="*/ 299457 w 6175063"/>
              <a:gd name="connsiteY7630" fmla="*/ 2025719 h 5486400"/>
              <a:gd name="connsiteX7631" fmla="*/ 298864 w 6175063"/>
              <a:gd name="connsiteY7631" fmla="*/ 2025126 h 5486400"/>
              <a:gd name="connsiteX7632" fmla="*/ 5718563 w 6175063"/>
              <a:gd name="connsiteY7632" fmla="*/ 2018739 h 5486400"/>
              <a:gd name="connsiteX7633" fmla="*/ 5723246 w 6175063"/>
              <a:gd name="connsiteY7633" fmla="*/ 2021016 h 5486400"/>
              <a:gd name="connsiteX7634" fmla="*/ 5734951 w 6175063"/>
              <a:gd name="connsiteY7634" fmla="*/ 2027848 h 5486400"/>
              <a:gd name="connsiteX7635" fmla="*/ 5730269 w 6175063"/>
              <a:gd name="connsiteY7635" fmla="*/ 2023293 h 5486400"/>
              <a:gd name="connsiteX7636" fmla="*/ 5734951 w 6175063"/>
              <a:gd name="connsiteY7636" fmla="*/ 2023293 h 5486400"/>
              <a:gd name="connsiteX7637" fmla="*/ 5737293 w 6175063"/>
              <a:gd name="connsiteY7637" fmla="*/ 2023293 h 5486400"/>
              <a:gd name="connsiteX7638" fmla="*/ 5739633 w 6175063"/>
              <a:gd name="connsiteY7638" fmla="*/ 2027848 h 5486400"/>
              <a:gd name="connsiteX7639" fmla="*/ 5741975 w 6175063"/>
              <a:gd name="connsiteY7639" fmla="*/ 2034680 h 5486400"/>
              <a:gd name="connsiteX7640" fmla="*/ 5737293 w 6175063"/>
              <a:gd name="connsiteY7640" fmla="*/ 2032403 h 5486400"/>
              <a:gd name="connsiteX7641" fmla="*/ 5720905 w 6175063"/>
              <a:gd name="connsiteY7641" fmla="*/ 2023293 h 5486400"/>
              <a:gd name="connsiteX7642" fmla="*/ 5718563 w 6175063"/>
              <a:gd name="connsiteY7642" fmla="*/ 2021016 h 5486400"/>
              <a:gd name="connsiteX7643" fmla="*/ 5718563 w 6175063"/>
              <a:gd name="connsiteY7643" fmla="*/ 2018739 h 5486400"/>
              <a:gd name="connsiteX7644" fmla="*/ 204338 w 6175063"/>
              <a:gd name="connsiteY7644" fmla="*/ 2018739 h 5486400"/>
              <a:gd name="connsiteX7645" fmla="*/ 199990 w 6175063"/>
              <a:gd name="connsiteY7645" fmla="*/ 2023086 h 5486400"/>
              <a:gd name="connsiteX7646" fmla="*/ 204338 w 6175063"/>
              <a:gd name="connsiteY7646" fmla="*/ 2018739 h 5486400"/>
              <a:gd name="connsiteX7647" fmla="*/ 306562 w 6175063"/>
              <a:gd name="connsiteY7647" fmla="*/ 2018613 h 5486400"/>
              <a:gd name="connsiteX7648" fmla="*/ 308931 w 6175063"/>
              <a:gd name="connsiteY7648" fmla="*/ 2020981 h 5486400"/>
              <a:gd name="connsiteX7649" fmla="*/ 308931 w 6175063"/>
              <a:gd name="connsiteY7649" fmla="*/ 2020982 h 5486400"/>
              <a:gd name="connsiteX7650" fmla="*/ 5733961 w 6175063"/>
              <a:gd name="connsiteY7650" fmla="*/ 2017322 h 5486400"/>
              <a:gd name="connsiteX7651" fmla="*/ 5737180 w 6175063"/>
              <a:gd name="connsiteY7651" fmla="*/ 2018213 h 5486400"/>
              <a:gd name="connsiteX7652" fmla="*/ 5746545 w 6175063"/>
              <a:gd name="connsiteY7652" fmla="*/ 2020584 h 5486400"/>
              <a:gd name="connsiteX7653" fmla="*/ 5751227 w 6175063"/>
              <a:gd name="connsiteY7653" fmla="*/ 2027699 h 5486400"/>
              <a:gd name="connsiteX7654" fmla="*/ 5758251 w 6175063"/>
              <a:gd name="connsiteY7654" fmla="*/ 2037183 h 5486400"/>
              <a:gd name="connsiteX7655" fmla="*/ 5760591 w 6175063"/>
              <a:gd name="connsiteY7655" fmla="*/ 2041926 h 5486400"/>
              <a:gd name="connsiteX7656" fmla="*/ 5758251 w 6175063"/>
              <a:gd name="connsiteY7656" fmla="*/ 2039555 h 5486400"/>
              <a:gd name="connsiteX7657" fmla="*/ 5753569 w 6175063"/>
              <a:gd name="connsiteY7657" fmla="*/ 2034812 h 5486400"/>
              <a:gd name="connsiteX7658" fmla="*/ 5732498 w 6175063"/>
              <a:gd name="connsiteY7658" fmla="*/ 2018213 h 5486400"/>
              <a:gd name="connsiteX7659" fmla="*/ 5733961 w 6175063"/>
              <a:gd name="connsiteY7659" fmla="*/ 2017322 h 5486400"/>
              <a:gd name="connsiteX7660" fmla="*/ 260857 w 6175063"/>
              <a:gd name="connsiteY7660" fmla="*/ 2016711 h 5486400"/>
              <a:gd name="connsiteX7661" fmla="*/ 263229 w 6175063"/>
              <a:gd name="connsiteY7661" fmla="*/ 2016711 h 5486400"/>
              <a:gd name="connsiteX7662" fmla="*/ 279829 w 6175063"/>
              <a:gd name="connsiteY7662" fmla="*/ 2025985 h 5486400"/>
              <a:gd name="connsiteX7663" fmla="*/ 284571 w 6175063"/>
              <a:gd name="connsiteY7663" fmla="*/ 2032940 h 5486400"/>
              <a:gd name="connsiteX7664" fmla="*/ 284571 w 6175063"/>
              <a:gd name="connsiteY7664" fmla="*/ 2035259 h 5486400"/>
              <a:gd name="connsiteX7665" fmla="*/ 282199 w 6175063"/>
              <a:gd name="connsiteY7665" fmla="*/ 2030622 h 5486400"/>
              <a:gd name="connsiteX7666" fmla="*/ 277456 w 6175063"/>
              <a:gd name="connsiteY7666" fmla="*/ 2028303 h 5486400"/>
              <a:gd name="connsiteX7667" fmla="*/ 270343 w 6175063"/>
              <a:gd name="connsiteY7667" fmla="*/ 2021348 h 5486400"/>
              <a:gd name="connsiteX7668" fmla="*/ 260857 w 6175063"/>
              <a:gd name="connsiteY7668" fmla="*/ 2016711 h 5486400"/>
              <a:gd name="connsiteX7669" fmla="*/ 174750 w 6175063"/>
              <a:gd name="connsiteY7669" fmla="*/ 2013516 h 5486400"/>
              <a:gd name="connsiteX7670" fmla="*/ 178252 w 6175063"/>
              <a:gd name="connsiteY7670" fmla="*/ 2014391 h 5486400"/>
              <a:gd name="connsiteX7671" fmla="*/ 175837 w 6175063"/>
              <a:gd name="connsiteY7671" fmla="*/ 2014391 h 5486400"/>
              <a:gd name="connsiteX7672" fmla="*/ 5679725 w 6175063"/>
              <a:gd name="connsiteY7672" fmla="*/ 2011494 h 5486400"/>
              <a:gd name="connsiteX7673" fmla="*/ 5682044 w 6175063"/>
              <a:gd name="connsiteY7673" fmla="*/ 2013910 h 5486400"/>
              <a:gd name="connsiteX7674" fmla="*/ 5686681 w 6175063"/>
              <a:gd name="connsiteY7674" fmla="*/ 2025985 h 5486400"/>
              <a:gd name="connsiteX7675" fmla="*/ 5677407 w 6175063"/>
              <a:gd name="connsiteY7675" fmla="*/ 2021155 h 5486400"/>
              <a:gd name="connsiteX7676" fmla="*/ 5675087 w 6175063"/>
              <a:gd name="connsiteY7676" fmla="*/ 2016325 h 5486400"/>
              <a:gd name="connsiteX7677" fmla="*/ 5679725 w 6175063"/>
              <a:gd name="connsiteY7677" fmla="*/ 2011494 h 5486400"/>
              <a:gd name="connsiteX7678" fmla="*/ 176826 w 6175063"/>
              <a:gd name="connsiteY7678" fmla="*/ 2010334 h 5486400"/>
              <a:gd name="connsiteX7679" fmla="*/ 177709 w 6175063"/>
              <a:gd name="connsiteY7679" fmla="*/ 2010913 h 5486400"/>
              <a:gd name="connsiteX7680" fmla="*/ 184774 w 6175063"/>
              <a:gd name="connsiteY7680" fmla="*/ 2013232 h 5486400"/>
              <a:gd name="connsiteX7681" fmla="*/ 184774 w 6175063"/>
              <a:gd name="connsiteY7681" fmla="*/ 2015551 h 5486400"/>
              <a:gd name="connsiteX7682" fmla="*/ 184774 w 6175063"/>
              <a:gd name="connsiteY7682" fmla="*/ 2017869 h 5486400"/>
              <a:gd name="connsiteX7683" fmla="*/ 182420 w 6175063"/>
              <a:gd name="connsiteY7683" fmla="*/ 2015551 h 5486400"/>
              <a:gd name="connsiteX7684" fmla="*/ 177709 w 6175063"/>
              <a:gd name="connsiteY7684" fmla="*/ 2013232 h 5486400"/>
              <a:gd name="connsiteX7685" fmla="*/ 176826 w 6175063"/>
              <a:gd name="connsiteY7685" fmla="*/ 2010334 h 5486400"/>
              <a:gd name="connsiteX7686" fmla="*/ 188577 w 6175063"/>
              <a:gd name="connsiteY7686" fmla="*/ 2009863 h 5486400"/>
              <a:gd name="connsiteX7687" fmla="*/ 192163 w 6175063"/>
              <a:gd name="connsiteY7687" fmla="*/ 2011285 h 5486400"/>
              <a:gd name="connsiteX7688" fmla="*/ 192163 w 6175063"/>
              <a:gd name="connsiteY7688" fmla="*/ 2013563 h 5486400"/>
              <a:gd name="connsiteX7689" fmla="*/ 186946 w 6175063"/>
              <a:gd name="connsiteY7689" fmla="*/ 2013563 h 5486400"/>
              <a:gd name="connsiteX7690" fmla="*/ 188577 w 6175063"/>
              <a:gd name="connsiteY7690" fmla="*/ 2009863 h 5486400"/>
              <a:gd name="connsiteX7691" fmla="*/ 234979 w 6175063"/>
              <a:gd name="connsiteY7691" fmla="*/ 2004538 h 5486400"/>
              <a:gd name="connsiteX7692" fmla="*/ 242432 w 6175063"/>
              <a:gd name="connsiteY7692" fmla="*/ 2009174 h 5486400"/>
              <a:gd name="connsiteX7693" fmla="*/ 244916 w 6175063"/>
              <a:gd name="connsiteY7693" fmla="*/ 2009174 h 5486400"/>
              <a:gd name="connsiteX7694" fmla="*/ 242432 w 6175063"/>
              <a:gd name="connsiteY7694" fmla="*/ 2011494 h 5486400"/>
              <a:gd name="connsiteX7695" fmla="*/ 237187 w 6175063"/>
              <a:gd name="connsiteY7695" fmla="*/ 2002074 h 5486400"/>
              <a:gd name="connsiteX7696" fmla="*/ 246847 w 6175063"/>
              <a:gd name="connsiteY7696" fmla="*/ 2006421 h 5486400"/>
              <a:gd name="connsiteX7697" fmla="*/ 249263 w 6175063"/>
              <a:gd name="connsiteY7697" fmla="*/ 2008595 h 5486400"/>
              <a:gd name="connsiteX7698" fmla="*/ 244432 w 6175063"/>
              <a:gd name="connsiteY7698" fmla="*/ 2008595 h 5486400"/>
              <a:gd name="connsiteX7699" fmla="*/ 237187 w 6175063"/>
              <a:gd name="connsiteY7699" fmla="*/ 2002074 h 5486400"/>
              <a:gd name="connsiteX7700" fmla="*/ 230941 w 6175063"/>
              <a:gd name="connsiteY7700" fmla="*/ 2001638 h 5486400"/>
              <a:gd name="connsiteX7701" fmla="*/ 232495 w 6175063"/>
              <a:gd name="connsiteY7701" fmla="*/ 2002218 h 5486400"/>
              <a:gd name="connsiteX7702" fmla="*/ 234979 w 6175063"/>
              <a:gd name="connsiteY7702" fmla="*/ 2004538 h 5486400"/>
              <a:gd name="connsiteX7703" fmla="*/ 5713491 w 6175063"/>
              <a:gd name="connsiteY7703" fmla="*/ 1999900 h 5486400"/>
              <a:gd name="connsiteX7704" fmla="*/ 5720883 w 6175063"/>
              <a:gd name="connsiteY7704" fmla="*/ 2006732 h 5486400"/>
              <a:gd name="connsiteX7705" fmla="*/ 5725810 w 6175063"/>
              <a:gd name="connsiteY7705" fmla="*/ 2015842 h 5486400"/>
              <a:gd name="connsiteX7706" fmla="*/ 5720883 w 6175063"/>
              <a:gd name="connsiteY7706" fmla="*/ 2013564 h 5486400"/>
              <a:gd name="connsiteX7707" fmla="*/ 5718419 w 6175063"/>
              <a:gd name="connsiteY7707" fmla="*/ 2011287 h 5486400"/>
              <a:gd name="connsiteX7708" fmla="*/ 5718419 w 6175063"/>
              <a:gd name="connsiteY7708" fmla="*/ 2013564 h 5486400"/>
              <a:gd name="connsiteX7709" fmla="*/ 5713491 w 6175063"/>
              <a:gd name="connsiteY7709" fmla="*/ 2011287 h 5486400"/>
              <a:gd name="connsiteX7710" fmla="*/ 5703637 w 6175063"/>
              <a:gd name="connsiteY7710" fmla="*/ 2006732 h 5486400"/>
              <a:gd name="connsiteX7711" fmla="*/ 5711028 w 6175063"/>
              <a:gd name="connsiteY7711" fmla="*/ 2002178 h 5486400"/>
              <a:gd name="connsiteX7712" fmla="*/ 5713491 w 6175063"/>
              <a:gd name="connsiteY7712" fmla="*/ 1999900 h 5486400"/>
              <a:gd name="connsiteX7713" fmla="*/ 226075 w 6175063"/>
              <a:gd name="connsiteY7713" fmla="*/ 1999900 h 5486400"/>
              <a:gd name="connsiteX7714" fmla="*/ 228008 w 6175063"/>
              <a:gd name="connsiteY7714" fmla="*/ 2002074 h 5486400"/>
              <a:gd name="connsiteX7715" fmla="*/ 231872 w 6175063"/>
              <a:gd name="connsiteY7715" fmla="*/ 2004247 h 5486400"/>
              <a:gd name="connsiteX7716" fmla="*/ 226075 w 6175063"/>
              <a:gd name="connsiteY7716" fmla="*/ 2002074 h 5486400"/>
              <a:gd name="connsiteX7717" fmla="*/ 226075 w 6175063"/>
              <a:gd name="connsiteY7717" fmla="*/ 1999900 h 5486400"/>
              <a:gd name="connsiteX7718" fmla="*/ 194772 w 6175063"/>
              <a:gd name="connsiteY7718" fmla="*/ 1999900 h 5486400"/>
              <a:gd name="connsiteX7719" fmla="*/ 199990 w 6175063"/>
              <a:gd name="connsiteY7719" fmla="*/ 1999900 h 5486400"/>
              <a:gd name="connsiteX7720" fmla="*/ 197381 w 6175063"/>
              <a:gd name="connsiteY7720" fmla="*/ 2013563 h 5486400"/>
              <a:gd name="connsiteX7721" fmla="*/ 192163 w 6175063"/>
              <a:gd name="connsiteY7721" fmla="*/ 2013563 h 5486400"/>
              <a:gd name="connsiteX7722" fmla="*/ 194772 w 6175063"/>
              <a:gd name="connsiteY7722" fmla="*/ 2011285 h 5486400"/>
              <a:gd name="connsiteX7723" fmla="*/ 192163 w 6175063"/>
              <a:gd name="connsiteY7723" fmla="*/ 2006730 h 5486400"/>
              <a:gd name="connsiteX7724" fmla="*/ 194772 w 6175063"/>
              <a:gd name="connsiteY7724" fmla="*/ 1999900 h 5486400"/>
              <a:gd name="connsiteX7725" fmla="*/ 158930 w 6175063"/>
              <a:gd name="connsiteY7725" fmla="*/ 1999900 h 5486400"/>
              <a:gd name="connsiteX7726" fmla="*/ 161344 w 6175063"/>
              <a:gd name="connsiteY7726" fmla="*/ 1999900 h 5486400"/>
              <a:gd name="connsiteX7727" fmla="*/ 161344 w 6175063"/>
              <a:gd name="connsiteY7727" fmla="*/ 2002315 h 5486400"/>
              <a:gd name="connsiteX7728" fmla="*/ 164968 w 6175063"/>
              <a:gd name="connsiteY7728" fmla="*/ 2005635 h 5486400"/>
              <a:gd name="connsiteX7729" fmla="*/ 174750 w 6175063"/>
              <a:gd name="connsiteY7729" fmla="*/ 2013516 h 5486400"/>
              <a:gd name="connsiteX7730" fmla="*/ 168592 w 6175063"/>
              <a:gd name="connsiteY7730" fmla="*/ 2011976 h 5486400"/>
              <a:gd name="connsiteX7731" fmla="*/ 151683 w 6175063"/>
              <a:gd name="connsiteY7731" fmla="*/ 2004730 h 5486400"/>
              <a:gd name="connsiteX7732" fmla="*/ 149268 w 6175063"/>
              <a:gd name="connsiteY7732" fmla="*/ 2002315 h 5486400"/>
              <a:gd name="connsiteX7733" fmla="*/ 158930 w 6175063"/>
              <a:gd name="connsiteY7733" fmla="*/ 1999900 h 5486400"/>
              <a:gd name="connsiteX7734" fmla="*/ 251195 w 6175063"/>
              <a:gd name="connsiteY7734" fmla="*/ 1982509 h 5486400"/>
              <a:gd name="connsiteX7735" fmla="*/ 256025 w 6175063"/>
              <a:gd name="connsiteY7735" fmla="*/ 1984972 h 5486400"/>
              <a:gd name="connsiteX7736" fmla="*/ 265688 w 6175063"/>
              <a:gd name="connsiteY7736" fmla="*/ 1989900 h 5486400"/>
              <a:gd name="connsiteX7737" fmla="*/ 272935 w 6175063"/>
              <a:gd name="connsiteY7737" fmla="*/ 1994827 h 5486400"/>
              <a:gd name="connsiteX7738" fmla="*/ 272935 w 6175063"/>
              <a:gd name="connsiteY7738" fmla="*/ 1997291 h 5486400"/>
              <a:gd name="connsiteX7739" fmla="*/ 268105 w 6175063"/>
              <a:gd name="connsiteY7739" fmla="*/ 1994827 h 5486400"/>
              <a:gd name="connsiteX7740" fmla="*/ 280179 w 6175063"/>
              <a:gd name="connsiteY7740" fmla="*/ 2004681 h 5486400"/>
              <a:gd name="connsiteX7741" fmla="*/ 282596 w 6175063"/>
              <a:gd name="connsiteY7741" fmla="*/ 2007147 h 5486400"/>
              <a:gd name="connsiteX7742" fmla="*/ 272935 w 6175063"/>
              <a:gd name="connsiteY7742" fmla="*/ 2002218 h 5486400"/>
              <a:gd name="connsiteX7743" fmla="*/ 265688 w 6175063"/>
              <a:gd name="connsiteY7743" fmla="*/ 1997291 h 5486400"/>
              <a:gd name="connsiteX7744" fmla="*/ 258441 w 6175063"/>
              <a:gd name="connsiteY7744" fmla="*/ 1992364 h 5486400"/>
              <a:gd name="connsiteX7745" fmla="*/ 258441 w 6175063"/>
              <a:gd name="connsiteY7745" fmla="*/ 1994827 h 5486400"/>
              <a:gd name="connsiteX7746" fmla="*/ 251195 w 6175063"/>
              <a:gd name="connsiteY7746" fmla="*/ 1989900 h 5486400"/>
              <a:gd name="connsiteX7747" fmla="*/ 248781 w 6175063"/>
              <a:gd name="connsiteY7747" fmla="*/ 1984972 h 5486400"/>
              <a:gd name="connsiteX7748" fmla="*/ 258441 w 6175063"/>
              <a:gd name="connsiteY7748" fmla="*/ 1989900 h 5486400"/>
              <a:gd name="connsiteX7749" fmla="*/ 258441 w 6175063"/>
              <a:gd name="connsiteY7749" fmla="*/ 1987436 h 5486400"/>
              <a:gd name="connsiteX7750" fmla="*/ 251195 w 6175063"/>
              <a:gd name="connsiteY7750" fmla="*/ 1982509 h 5486400"/>
              <a:gd name="connsiteX7751" fmla="*/ 5673639 w 6175063"/>
              <a:gd name="connsiteY7751" fmla="*/ 1978162 h 5486400"/>
              <a:gd name="connsiteX7752" fmla="*/ 5680885 w 6175063"/>
              <a:gd name="connsiteY7752" fmla="*/ 1985407 h 5486400"/>
              <a:gd name="connsiteX7753" fmla="*/ 5678470 w 6175063"/>
              <a:gd name="connsiteY7753" fmla="*/ 1985407 h 5486400"/>
              <a:gd name="connsiteX7754" fmla="*/ 5673639 w 6175063"/>
              <a:gd name="connsiteY7754" fmla="*/ 1980576 h 5486400"/>
              <a:gd name="connsiteX7755" fmla="*/ 5673639 w 6175063"/>
              <a:gd name="connsiteY7755" fmla="*/ 1978162 h 5486400"/>
              <a:gd name="connsiteX7756" fmla="*/ 306950 w 6175063"/>
              <a:gd name="connsiteY7756" fmla="*/ 1977839 h 5486400"/>
              <a:gd name="connsiteX7757" fmla="*/ 316108 w 6175063"/>
              <a:gd name="connsiteY7757" fmla="*/ 1983475 h 5486400"/>
              <a:gd name="connsiteX7758" fmla="*/ 323173 w 6175063"/>
              <a:gd name="connsiteY7758" fmla="*/ 1988306 h 5486400"/>
              <a:gd name="connsiteX7759" fmla="*/ 320818 w 6175063"/>
              <a:gd name="connsiteY7759" fmla="*/ 1988306 h 5486400"/>
              <a:gd name="connsiteX7760" fmla="*/ 313753 w 6175063"/>
              <a:gd name="connsiteY7760" fmla="*/ 1988306 h 5486400"/>
              <a:gd name="connsiteX7761" fmla="*/ 309044 w 6175063"/>
              <a:gd name="connsiteY7761" fmla="*/ 1981059 h 5486400"/>
              <a:gd name="connsiteX7762" fmla="*/ 232596 w 6175063"/>
              <a:gd name="connsiteY7762" fmla="*/ 1973816 h 5486400"/>
              <a:gd name="connsiteX7763" fmla="*/ 234772 w 6175063"/>
              <a:gd name="connsiteY7763" fmla="*/ 1973816 h 5486400"/>
              <a:gd name="connsiteX7764" fmla="*/ 232596 w 6175063"/>
              <a:gd name="connsiteY7764" fmla="*/ 1973816 h 5486400"/>
              <a:gd name="connsiteX7765" fmla="*/ 5647010 w 6175063"/>
              <a:gd name="connsiteY7765" fmla="*/ 1973815 h 5486400"/>
              <a:gd name="connsiteX7766" fmla="*/ 5651719 w 6175063"/>
              <a:gd name="connsiteY7766" fmla="*/ 1976229 h 5486400"/>
              <a:gd name="connsiteX7767" fmla="*/ 5658785 w 6175063"/>
              <a:gd name="connsiteY7767" fmla="*/ 1981060 h 5486400"/>
              <a:gd name="connsiteX7768" fmla="*/ 5661139 w 6175063"/>
              <a:gd name="connsiteY7768" fmla="*/ 1985891 h 5486400"/>
              <a:gd name="connsiteX7769" fmla="*/ 5661139 w 6175063"/>
              <a:gd name="connsiteY7769" fmla="*/ 1988307 h 5486400"/>
              <a:gd name="connsiteX7770" fmla="*/ 5647010 w 6175063"/>
              <a:gd name="connsiteY7770" fmla="*/ 1973815 h 5486400"/>
              <a:gd name="connsiteX7771" fmla="*/ 304333 w 6175063"/>
              <a:gd name="connsiteY7771" fmla="*/ 1973813 h 5486400"/>
              <a:gd name="connsiteX7772" fmla="*/ 306950 w 6175063"/>
              <a:gd name="connsiteY7772" fmla="*/ 1977839 h 5486400"/>
              <a:gd name="connsiteX7773" fmla="*/ 304333 w 6175063"/>
              <a:gd name="connsiteY7773" fmla="*/ 1976228 h 5486400"/>
              <a:gd name="connsiteX7774" fmla="*/ 304333 w 6175063"/>
              <a:gd name="connsiteY7774" fmla="*/ 1973813 h 5486400"/>
              <a:gd name="connsiteX7775" fmla="*/ 222694 w 6175063"/>
              <a:gd name="connsiteY7775" fmla="*/ 1966567 h 5486400"/>
              <a:gd name="connsiteX7776" fmla="*/ 227525 w 6175063"/>
              <a:gd name="connsiteY7776" fmla="*/ 1968017 h 5486400"/>
              <a:gd name="connsiteX7777" fmla="*/ 220278 w 6175063"/>
              <a:gd name="connsiteY7777" fmla="*/ 1968017 h 5486400"/>
              <a:gd name="connsiteX7778" fmla="*/ 222694 w 6175063"/>
              <a:gd name="connsiteY7778" fmla="*/ 1966567 h 5486400"/>
              <a:gd name="connsiteX7779" fmla="*/ 5627988 w 6175063"/>
              <a:gd name="connsiteY7779" fmla="*/ 1962221 h 5486400"/>
              <a:gd name="connsiteX7780" fmla="*/ 5632336 w 6175063"/>
              <a:gd name="connsiteY7780" fmla="*/ 1962221 h 5486400"/>
              <a:gd name="connsiteX7781" fmla="*/ 5634510 w 6175063"/>
              <a:gd name="connsiteY7781" fmla="*/ 1964394 h 5486400"/>
              <a:gd name="connsiteX7782" fmla="*/ 5634510 w 6175063"/>
              <a:gd name="connsiteY7782" fmla="*/ 1966568 h 5486400"/>
              <a:gd name="connsiteX7783" fmla="*/ 5632336 w 6175063"/>
              <a:gd name="connsiteY7783" fmla="*/ 1966568 h 5486400"/>
              <a:gd name="connsiteX7784" fmla="*/ 5627988 w 6175063"/>
              <a:gd name="connsiteY7784" fmla="*/ 1962221 h 5486400"/>
              <a:gd name="connsiteX7785" fmla="*/ 233146 w 6175063"/>
              <a:gd name="connsiteY7785" fmla="*/ 1961750 h 5486400"/>
              <a:gd name="connsiteX7786" fmla="*/ 242620 w 6175063"/>
              <a:gd name="connsiteY7786" fmla="*/ 1968858 h 5486400"/>
              <a:gd name="connsiteX7787" fmla="*/ 247356 w 6175063"/>
              <a:gd name="connsiteY7787" fmla="*/ 1973596 h 5486400"/>
              <a:gd name="connsiteX7788" fmla="*/ 237883 w 6175063"/>
              <a:gd name="connsiteY7788" fmla="*/ 1966489 h 5486400"/>
              <a:gd name="connsiteX7789" fmla="*/ 233146 w 6175063"/>
              <a:gd name="connsiteY7789" fmla="*/ 1961750 h 5486400"/>
              <a:gd name="connsiteX7790" fmla="*/ 5649909 w 6175063"/>
              <a:gd name="connsiteY7790" fmla="*/ 1961600 h 5486400"/>
              <a:gd name="connsiteX7791" fmla="*/ 5649909 w 6175063"/>
              <a:gd name="connsiteY7791" fmla="*/ 1963876 h 5486400"/>
              <a:gd name="connsiteX7792" fmla="*/ 5652263 w 6175063"/>
              <a:gd name="connsiteY7792" fmla="*/ 1961600 h 5486400"/>
              <a:gd name="connsiteX7793" fmla="*/ 5656973 w 6175063"/>
              <a:gd name="connsiteY7793" fmla="*/ 1961600 h 5486400"/>
              <a:gd name="connsiteX7794" fmla="*/ 5661683 w 6175063"/>
              <a:gd name="connsiteY7794" fmla="*/ 1966155 h 5486400"/>
              <a:gd name="connsiteX7795" fmla="*/ 5661683 w 6175063"/>
              <a:gd name="connsiteY7795" fmla="*/ 1968432 h 5486400"/>
              <a:gd name="connsiteX7796" fmla="*/ 5664038 w 6175063"/>
              <a:gd name="connsiteY7796" fmla="*/ 1970709 h 5486400"/>
              <a:gd name="connsiteX7797" fmla="*/ 5666393 w 6175063"/>
              <a:gd name="connsiteY7797" fmla="*/ 1975264 h 5486400"/>
              <a:gd name="connsiteX7798" fmla="*/ 5647553 w 6175063"/>
              <a:gd name="connsiteY7798" fmla="*/ 1963876 h 5486400"/>
              <a:gd name="connsiteX7799" fmla="*/ 5649909 w 6175063"/>
              <a:gd name="connsiteY7799" fmla="*/ 1961600 h 5486400"/>
              <a:gd name="connsiteX7800" fmla="*/ 213034 w 6175063"/>
              <a:gd name="connsiteY7800" fmla="*/ 1956422 h 5486400"/>
              <a:gd name="connsiteX7801" fmla="*/ 218830 w 6175063"/>
              <a:gd name="connsiteY7801" fmla="*/ 1962220 h 5486400"/>
              <a:gd name="connsiteX7802" fmla="*/ 213034 w 6175063"/>
              <a:gd name="connsiteY7802" fmla="*/ 1959321 h 5486400"/>
              <a:gd name="connsiteX7803" fmla="*/ 213034 w 6175063"/>
              <a:gd name="connsiteY7803" fmla="*/ 1956422 h 5486400"/>
              <a:gd name="connsiteX7804" fmla="*/ 175643 w 6175063"/>
              <a:gd name="connsiteY7804" fmla="*/ 1954974 h 5486400"/>
              <a:gd name="connsiteX7805" fmla="*/ 182599 w 6175063"/>
              <a:gd name="connsiteY7805" fmla="*/ 1959321 h 5486400"/>
              <a:gd name="connsiteX7806" fmla="*/ 175643 w 6175063"/>
              <a:gd name="connsiteY7806" fmla="*/ 1954974 h 5486400"/>
              <a:gd name="connsiteX7807" fmla="*/ 5621105 w 6175063"/>
              <a:gd name="connsiteY7807" fmla="*/ 1949177 h 5486400"/>
              <a:gd name="connsiteX7808" fmla="*/ 5628714 w 6175063"/>
              <a:gd name="connsiteY7808" fmla="*/ 1954008 h 5486400"/>
              <a:gd name="connsiteX7809" fmla="*/ 5623641 w 6175063"/>
              <a:gd name="connsiteY7809" fmla="*/ 1956423 h 5486400"/>
              <a:gd name="connsiteX7810" fmla="*/ 5621105 w 6175063"/>
              <a:gd name="connsiteY7810" fmla="*/ 1954008 h 5486400"/>
              <a:gd name="connsiteX7811" fmla="*/ 5618569 w 6175063"/>
              <a:gd name="connsiteY7811" fmla="*/ 1951591 h 5486400"/>
              <a:gd name="connsiteX7812" fmla="*/ 5621105 w 6175063"/>
              <a:gd name="connsiteY7812" fmla="*/ 1949177 h 5486400"/>
              <a:gd name="connsiteX7813" fmla="*/ 199990 w 6175063"/>
              <a:gd name="connsiteY7813" fmla="*/ 1940481 h 5486400"/>
              <a:gd name="connsiteX7814" fmla="*/ 204546 w 6175063"/>
              <a:gd name="connsiteY7814" fmla="*/ 1940481 h 5486400"/>
              <a:gd name="connsiteX7815" fmla="*/ 211377 w 6175063"/>
              <a:gd name="connsiteY7815" fmla="*/ 1944830 h 5486400"/>
              <a:gd name="connsiteX7816" fmla="*/ 211377 w 6175063"/>
              <a:gd name="connsiteY7816" fmla="*/ 1947003 h 5486400"/>
              <a:gd name="connsiteX7817" fmla="*/ 199990 w 6175063"/>
              <a:gd name="connsiteY7817" fmla="*/ 1940481 h 5486400"/>
              <a:gd name="connsiteX7818" fmla="*/ 181282 w 6175063"/>
              <a:gd name="connsiteY7818" fmla="*/ 1929613 h 5486400"/>
              <a:gd name="connsiteX7819" fmla="*/ 184841 w 6175063"/>
              <a:gd name="connsiteY7819" fmla="*/ 1930821 h 5486400"/>
              <a:gd name="connsiteX7820" fmla="*/ 189583 w 6175063"/>
              <a:gd name="connsiteY7820" fmla="*/ 1935651 h 5486400"/>
              <a:gd name="connsiteX7821" fmla="*/ 191954 w 6175063"/>
              <a:gd name="connsiteY7821" fmla="*/ 1938066 h 5486400"/>
              <a:gd name="connsiteX7822" fmla="*/ 191954 w 6175063"/>
              <a:gd name="connsiteY7822" fmla="*/ 1940481 h 5486400"/>
              <a:gd name="connsiteX7823" fmla="*/ 201441 w 6175063"/>
              <a:gd name="connsiteY7823" fmla="*/ 1947727 h 5486400"/>
              <a:gd name="connsiteX7824" fmla="*/ 191954 w 6175063"/>
              <a:gd name="connsiteY7824" fmla="*/ 1945312 h 5486400"/>
              <a:gd name="connsiteX7825" fmla="*/ 187212 w 6175063"/>
              <a:gd name="connsiteY7825" fmla="*/ 1942897 h 5486400"/>
              <a:gd name="connsiteX7826" fmla="*/ 187212 w 6175063"/>
              <a:gd name="connsiteY7826" fmla="*/ 1940481 h 5486400"/>
              <a:gd name="connsiteX7827" fmla="*/ 184841 w 6175063"/>
              <a:gd name="connsiteY7827" fmla="*/ 1935651 h 5486400"/>
              <a:gd name="connsiteX7828" fmla="*/ 182468 w 6175063"/>
              <a:gd name="connsiteY7828" fmla="*/ 1930821 h 5486400"/>
              <a:gd name="connsiteX7829" fmla="*/ 5605043 w 6175063"/>
              <a:gd name="connsiteY7829" fmla="*/ 1928888 h 5486400"/>
              <a:gd name="connsiteX7830" fmla="*/ 5609874 w 6175063"/>
              <a:gd name="connsiteY7830" fmla="*/ 1931061 h 5486400"/>
              <a:gd name="connsiteX7831" fmla="*/ 5607459 w 6175063"/>
              <a:gd name="connsiteY7831" fmla="*/ 1933236 h 5486400"/>
              <a:gd name="connsiteX7832" fmla="*/ 5602627 w 6175063"/>
              <a:gd name="connsiteY7832" fmla="*/ 1931061 h 5486400"/>
              <a:gd name="connsiteX7833" fmla="*/ 5605043 w 6175063"/>
              <a:gd name="connsiteY7833" fmla="*/ 1928888 h 5486400"/>
              <a:gd name="connsiteX7834" fmla="*/ 175354 w 6175063"/>
              <a:gd name="connsiteY7834" fmla="*/ 1925989 h 5486400"/>
              <a:gd name="connsiteX7835" fmla="*/ 180096 w 6175063"/>
              <a:gd name="connsiteY7835" fmla="*/ 1928405 h 5486400"/>
              <a:gd name="connsiteX7836" fmla="*/ 181282 w 6175063"/>
              <a:gd name="connsiteY7836" fmla="*/ 1929613 h 5486400"/>
              <a:gd name="connsiteX7837" fmla="*/ 177725 w 6175063"/>
              <a:gd name="connsiteY7837" fmla="*/ 1928405 h 5486400"/>
              <a:gd name="connsiteX7838" fmla="*/ 175354 w 6175063"/>
              <a:gd name="connsiteY7838" fmla="*/ 1925989 h 5486400"/>
              <a:gd name="connsiteX7839" fmla="*/ 5588135 w 6175063"/>
              <a:gd name="connsiteY7839" fmla="*/ 1921642 h 5486400"/>
              <a:gd name="connsiteX7840" fmla="*/ 5590454 w 6175063"/>
              <a:gd name="connsiteY7840" fmla="*/ 1921642 h 5486400"/>
              <a:gd name="connsiteX7841" fmla="*/ 5599729 w 6175063"/>
              <a:gd name="connsiteY7841" fmla="*/ 1926474 h 5486400"/>
              <a:gd name="connsiteX7842" fmla="*/ 5597410 w 6175063"/>
              <a:gd name="connsiteY7842" fmla="*/ 1928889 h 5486400"/>
              <a:gd name="connsiteX7843" fmla="*/ 5588135 w 6175063"/>
              <a:gd name="connsiteY7843" fmla="*/ 1921642 h 5486400"/>
              <a:gd name="connsiteX7844" fmla="*/ 5630163 w 6175063"/>
              <a:gd name="connsiteY7844" fmla="*/ 1918744 h 5486400"/>
              <a:gd name="connsiteX7845" fmla="*/ 5637409 w 6175063"/>
              <a:gd name="connsiteY7845" fmla="*/ 1921228 h 5486400"/>
              <a:gd name="connsiteX7846" fmla="*/ 5642239 w 6175063"/>
              <a:gd name="connsiteY7846" fmla="*/ 1926197 h 5486400"/>
              <a:gd name="connsiteX7847" fmla="*/ 5644655 w 6175063"/>
              <a:gd name="connsiteY7847" fmla="*/ 1936133 h 5486400"/>
              <a:gd name="connsiteX7848" fmla="*/ 5642239 w 6175063"/>
              <a:gd name="connsiteY7848" fmla="*/ 1933649 h 5486400"/>
              <a:gd name="connsiteX7849" fmla="*/ 5630163 w 6175063"/>
              <a:gd name="connsiteY7849" fmla="*/ 1918744 h 5486400"/>
              <a:gd name="connsiteX7850" fmla="*/ 301434 w 6175063"/>
              <a:gd name="connsiteY7850" fmla="*/ 1918743 h 5486400"/>
              <a:gd name="connsiteX7851" fmla="*/ 310129 w 6175063"/>
              <a:gd name="connsiteY7851" fmla="*/ 1926352 h 5486400"/>
              <a:gd name="connsiteX7852" fmla="*/ 310129 w 6175063"/>
              <a:gd name="connsiteY7852" fmla="*/ 1928887 h 5486400"/>
              <a:gd name="connsiteX7853" fmla="*/ 310130 w 6175063"/>
              <a:gd name="connsiteY7853" fmla="*/ 1928888 h 5486400"/>
              <a:gd name="connsiteX7854" fmla="*/ 310129 w 6175063"/>
              <a:gd name="connsiteY7854" fmla="*/ 1928888 h 5486400"/>
              <a:gd name="connsiteX7855" fmla="*/ 307957 w 6175063"/>
              <a:gd name="connsiteY7855" fmla="*/ 1928888 h 5486400"/>
              <a:gd name="connsiteX7856" fmla="*/ 305782 w 6175063"/>
              <a:gd name="connsiteY7856" fmla="*/ 1925989 h 5486400"/>
              <a:gd name="connsiteX7857" fmla="*/ 307646 w 6175063"/>
              <a:gd name="connsiteY7857" fmla="*/ 1925989 h 5486400"/>
              <a:gd name="connsiteX7858" fmla="*/ 291816 w 6175063"/>
              <a:gd name="connsiteY7858" fmla="*/ 1916810 h 5486400"/>
              <a:gd name="connsiteX7859" fmla="*/ 294187 w 6175063"/>
              <a:gd name="connsiteY7859" fmla="*/ 1916810 h 5486400"/>
              <a:gd name="connsiteX7860" fmla="*/ 294187 w 6175063"/>
              <a:gd name="connsiteY7860" fmla="*/ 1919065 h 5486400"/>
              <a:gd name="connsiteX7861" fmla="*/ 291816 w 6175063"/>
              <a:gd name="connsiteY7861" fmla="*/ 1916810 h 5486400"/>
              <a:gd name="connsiteX7862" fmla="*/ 164122 w 6175063"/>
              <a:gd name="connsiteY7862" fmla="*/ 1914397 h 5486400"/>
              <a:gd name="connsiteX7863" fmla="*/ 164122 w 6175063"/>
              <a:gd name="connsiteY7863" fmla="*/ 1921643 h 5486400"/>
              <a:gd name="connsiteX7864" fmla="*/ 156513 w 6175063"/>
              <a:gd name="connsiteY7864" fmla="*/ 1921643 h 5486400"/>
              <a:gd name="connsiteX7865" fmla="*/ 156513 w 6175063"/>
              <a:gd name="connsiteY7865" fmla="*/ 1916812 h 5486400"/>
              <a:gd name="connsiteX7866" fmla="*/ 164122 w 6175063"/>
              <a:gd name="connsiteY7866" fmla="*/ 1914397 h 5486400"/>
              <a:gd name="connsiteX7867" fmla="*/ 5592001 w 6175063"/>
              <a:gd name="connsiteY7867" fmla="*/ 1914395 h 5486400"/>
              <a:gd name="connsiteX7868" fmla="*/ 5596831 w 6175063"/>
              <a:gd name="connsiteY7868" fmla="*/ 1919227 h 5486400"/>
              <a:gd name="connsiteX7869" fmla="*/ 5596831 w 6175063"/>
              <a:gd name="connsiteY7869" fmla="*/ 1921642 h 5486400"/>
              <a:gd name="connsiteX7870" fmla="*/ 5592001 w 6175063"/>
              <a:gd name="connsiteY7870" fmla="*/ 1916811 h 5486400"/>
              <a:gd name="connsiteX7871" fmla="*/ 5589585 w 6175063"/>
              <a:gd name="connsiteY7871" fmla="*/ 1916811 h 5486400"/>
              <a:gd name="connsiteX7872" fmla="*/ 5592001 w 6175063"/>
              <a:gd name="connsiteY7872" fmla="*/ 1914395 h 5486400"/>
              <a:gd name="connsiteX7873" fmla="*/ 5562049 w 6175063"/>
              <a:gd name="connsiteY7873" fmla="*/ 1914395 h 5486400"/>
              <a:gd name="connsiteX7874" fmla="*/ 5569115 w 6175063"/>
              <a:gd name="connsiteY7874" fmla="*/ 1918950 h 5486400"/>
              <a:gd name="connsiteX7875" fmla="*/ 5573825 w 6175063"/>
              <a:gd name="connsiteY7875" fmla="*/ 1921228 h 5486400"/>
              <a:gd name="connsiteX7876" fmla="*/ 5576180 w 6175063"/>
              <a:gd name="connsiteY7876" fmla="*/ 1923506 h 5486400"/>
              <a:gd name="connsiteX7877" fmla="*/ 5573825 w 6175063"/>
              <a:gd name="connsiteY7877" fmla="*/ 1930338 h 5486400"/>
              <a:gd name="connsiteX7878" fmla="*/ 5566759 w 6175063"/>
              <a:gd name="connsiteY7878" fmla="*/ 1921228 h 5486400"/>
              <a:gd name="connsiteX7879" fmla="*/ 5571469 w 6175063"/>
              <a:gd name="connsiteY7879" fmla="*/ 1923506 h 5486400"/>
              <a:gd name="connsiteX7880" fmla="*/ 5564405 w 6175063"/>
              <a:gd name="connsiteY7880" fmla="*/ 1916673 h 5486400"/>
              <a:gd name="connsiteX7881" fmla="*/ 5562049 w 6175063"/>
              <a:gd name="connsiteY7881" fmla="*/ 1914395 h 5486400"/>
              <a:gd name="connsiteX7882" fmla="*/ 5547426 w 6175063"/>
              <a:gd name="connsiteY7882" fmla="*/ 1910049 h 5486400"/>
              <a:gd name="connsiteX7883" fmla="*/ 5549797 w 6175063"/>
              <a:gd name="connsiteY7883" fmla="*/ 1910049 h 5486400"/>
              <a:gd name="connsiteX7884" fmla="*/ 5552169 w 6175063"/>
              <a:gd name="connsiteY7884" fmla="*/ 1910049 h 5486400"/>
              <a:gd name="connsiteX7885" fmla="*/ 5556912 w 6175063"/>
              <a:gd name="connsiteY7885" fmla="*/ 1914731 h 5486400"/>
              <a:gd name="connsiteX7886" fmla="*/ 5566397 w 6175063"/>
              <a:gd name="connsiteY7886" fmla="*/ 1919412 h 5486400"/>
              <a:gd name="connsiteX7887" fmla="*/ 5559283 w 6175063"/>
              <a:gd name="connsiteY7887" fmla="*/ 1926437 h 5486400"/>
              <a:gd name="connsiteX7888" fmla="*/ 5556912 w 6175063"/>
              <a:gd name="connsiteY7888" fmla="*/ 1931118 h 5486400"/>
              <a:gd name="connsiteX7889" fmla="*/ 5540312 w 6175063"/>
              <a:gd name="connsiteY7889" fmla="*/ 1935800 h 5486400"/>
              <a:gd name="connsiteX7890" fmla="*/ 5547426 w 6175063"/>
              <a:gd name="connsiteY7890" fmla="*/ 1928777 h 5486400"/>
              <a:gd name="connsiteX7891" fmla="*/ 5547426 w 6175063"/>
              <a:gd name="connsiteY7891" fmla="*/ 1919412 h 5486400"/>
              <a:gd name="connsiteX7892" fmla="*/ 5547426 w 6175063"/>
              <a:gd name="connsiteY7892" fmla="*/ 1910049 h 5486400"/>
              <a:gd name="connsiteX7893" fmla="*/ 282330 w 6175063"/>
              <a:gd name="connsiteY7893" fmla="*/ 1910048 h 5486400"/>
              <a:gd name="connsiteX7894" fmla="*/ 289444 w 6175063"/>
              <a:gd name="connsiteY7894" fmla="*/ 1916810 h 5486400"/>
              <a:gd name="connsiteX7895" fmla="*/ 289444 w 6175063"/>
              <a:gd name="connsiteY7895" fmla="*/ 1914557 h 5486400"/>
              <a:gd name="connsiteX7896" fmla="*/ 291816 w 6175063"/>
              <a:gd name="connsiteY7896" fmla="*/ 1914557 h 5486400"/>
              <a:gd name="connsiteX7897" fmla="*/ 291816 w 6175063"/>
              <a:gd name="connsiteY7897" fmla="*/ 1916810 h 5486400"/>
              <a:gd name="connsiteX7898" fmla="*/ 284703 w 6175063"/>
              <a:gd name="connsiteY7898" fmla="*/ 1930337 h 5486400"/>
              <a:gd name="connsiteX7899" fmla="*/ 282330 w 6175063"/>
              <a:gd name="connsiteY7899" fmla="*/ 1921319 h 5486400"/>
              <a:gd name="connsiteX7900" fmla="*/ 282330 w 6175063"/>
              <a:gd name="connsiteY7900" fmla="*/ 1914557 h 5486400"/>
              <a:gd name="connsiteX7901" fmla="*/ 270473 w 6175063"/>
              <a:gd name="connsiteY7901" fmla="*/ 1925829 h 5486400"/>
              <a:gd name="connsiteX7902" fmla="*/ 270473 w 6175063"/>
              <a:gd name="connsiteY7902" fmla="*/ 1914557 h 5486400"/>
              <a:gd name="connsiteX7903" fmla="*/ 282330 w 6175063"/>
              <a:gd name="connsiteY7903" fmla="*/ 1910048 h 5486400"/>
              <a:gd name="connsiteX7904" fmla="*/ 230423 w 6175063"/>
              <a:gd name="connsiteY7904" fmla="*/ 1910048 h 5486400"/>
              <a:gd name="connsiteX7905" fmla="*/ 232743 w 6175063"/>
              <a:gd name="connsiteY7905" fmla="*/ 1912366 h 5486400"/>
              <a:gd name="connsiteX7906" fmla="*/ 242017 w 6175063"/>
              <a:gd name="connsiteY7906" fmla="*/ 1917004 h 5486400"/>
              <a:gd name="connsiteX7907" fmla="*/ 242017 w 6175063"/>
              <a:gd name="connsiteY7907" fmla="*/ 1919322 h 5486400"/>
              <a:gd name="connsiteX7908" fmla="*/ 239698 w 6175063"/>
              <a:gd name="connsiteY7908" fmla="*/ 1921641 h 5486400"/>
              <a:gd name="connsiteX7909" fmla="*/ 235061 w 6175063"/>
              <a:gd name="connsiteY7909" fmla="*/ 1919322 h 5486400"/>
              <a:gd name="connsiteX7910" fmla="*/ 230423 w 6175063"/>
              <a:gd name="connsiteY7910" fmla="*/ 1914684 h 5486400"/>
              <a:gd name="connsiteX7911" fmla="*/ 230423 w 6175063"/>
              <a:gd name="connsiteY7911" fmla="*/ 1910048 h 5486400"/>
              <a:gd name="connsiteX7912" fmla="*/ 5606353 w 6175063"/>
              <a:gd name="connsiteY7912" fmla="*/ 1907150 h 5486400"/>
              <a:gd name="connsiteX7913" fmla="*/ 5608735 w 6175063"/>
              <a:gd name="connsiteY7913" fmla="*/ 1909565 h 5486400"/>
              <a:gd name="connsiteX7914" fmla="*/ 5623020 w 6175063"/>
              <a:gd name="connsiteY7914" fmla="*/ 1919227 h 5486400"/>
              <a:gd name="connsiteX7915" fmla="*/ 5630163 w 6175063"/>
              <a:gd name="connsiteY7915" fmla="*/ 1928888 h 5486400"/>
              <a:gd name="connsiteX7916" fmla="*/ 5625401 w 6175063"/>
              <a:gd name="connsiteY7916" fmla="*/ 1928888 h 5486400"/>
              <a:gd name="connsiteX7917" fmla="*/ 5618259 w 6175063"/>
              <a:gd name="connsiteY7917" fmla="*/ 1926474 h 5486400"/>
              <a:gd name="connsiteX7918" fmla="*/ 5620639 w 6175063"/>
              <a:gd name="connsiteY7918" fmla="*/ 1931303 h 5486400"/>
              <a:gd name="connsiteX7919" fmla="*/ 5625401 w 6175063"/>
              <a:gd name="connsiteY7919" fmla="*/ 1936133 h 5486400"/>
              <a:gd name="connsiteX7920" fmla="*/ 5618259 w 6175063"/>
              <a:gd name="connsiteY7920" fmla="*/ 1933719 h 5486400"/>
              <a:gd name="connsiteX7921" fmla="*/ 5608735 w 6175063"/>
              <a:gd name="connsiteY7921" fmla="*/ 1928888 h 5486400"/>
              <a:gd name="connsiteX7922" fmla="*/ 5606353 w 6175063"/>
              <a:gd name="connsiteY7922" fmla="*/ 1926474 h 5486400"/>
              <a:gd name="connsiteX7923" fmla="*/ 5606353 w 6175063"/>
              <a:gd name="connsiteY7923" fmla="*/ 1919227 h 5486400"/>
              <a:gd name="connsiteX7924" fmla="*/ 5601592 w 6175063"/>
              <a:gd name="connsiteY7924" fmla="*/ 1921642 h 5486400"/>
              <a:gd name="connsiteX7925" fmla="*/ 5599211 w 6175063"/>
              <a:gd name="connsiteY7925" fmla="*/ 1911980 h 5486400"/>
              <a:gd name="connsiteX7926" fmla="*/ 5606353 w 6175063"/>
              <a:gd name="connsiteY7926" fmla="*/ 1907150 h 5486400"/>
              <a:gd name="connsiteX7927" fmla="*/ 227656 w 6175063"/>
              <a:gd name="connsiteY7927" fmla="*/ 1904359 h 5486400"/>
              <a:gd name="connsiteX7928" fmla="*/ 234772 w 6175063"/>
              <a:gd name="connsiteY7928" fmla="*/ 1906721 h 5486400"/>
              <a:gd name="connsiteX7929" fmla="*/ 237142 w 6175063"/>
              <a:gd name="connsiteY7929" fmla="*/ 1906721 h 5486400"/>
              <a:gd name="connsiteX7930" fmla="*/ 241885 w 6175063"/>
              <a:gd name="connsiteY7930" fmla="*/ 1913806 h 5486400"/>
              <a:gd name="connsiteX7931" fmla="*/ 227656 w 6175063"/>
              <a:gd name="connsiteY7931" fmla="*/ 1904359 h 5486400"/>
              <a:gd name="connsiteX7932" fmla="*/ 271000 w 6175063"/>
              <a:gd name="connsiteY7932" fmla="*/ 1904252 h 5486400"/>
              <a:gd name="connsiteX7933" fmla="*/ 263547 w 6175063"/>
              <a:gd name="connsiteY7933" fmla="*/ 1916328 h 5486400"/>
              <a:gd name="connsiteX7934" fmla="*/ 256095 w 6175063"/>
              <a:gd name="connsiteY7934" fmla="*/ 1916328 h 5486400"/>
              <a:gd name="connsiteX7935" fmla="*/ 256095 w 6175063"/>
              <a:gd name="connsiteY7935" fmla="*/ 1918744 h 5486400"/>
              <a:gd name="connsiteX7936" fmla="*/ 266033 w 6175063"/>
              <a:gd name="connsiteY7936" fmla="*/ 1923575 h 5486400"/>
              <a:gd name="connsiteX7937" fmla="*/ 258579 w 6175063"/>
              <a:gd name="connsiteY7937" fmla="*/ 1923575 h 5486400"/>
              <a:gd name="connsiteX7938" fmla="*/ 253610 w 6175063"/>
              <a:gd name="connsiteY7938" fmla="*/ 1925991 h 5486400"/>
              <a:gd name="connsiteX7939" fmla="*/ 253610 w 6175063"/>
              <a:gd name="connsiteY7939" fmla="*/ 1913912 h 5486400"/>
              <a:gd name="connsiteX7940" fmla="*/ 271000 w 6175063"/>
              <a:gd name="connsiteY7940" fmla="*/ 1904252 h 5486400"/>
              <a:gd name="connsiteX7941" fmla="*/ 5570745 w 6175063"/>
              <a:gd name="connsiteY7941" fmla="*/ 1904251 h 5486400"/>
              <a:gd name="connsiteX7942" fmla="*/ 5578353 w 6175063"/>
              <a:gd name="connsiteY7942" fmla="*/ 1906860 h 5486400"/>
              <a:gd name="connsiteX7943" fmla="*/ 5580889 w 6175063"/>
              <a:gd name="connsiteY7943" fmla="*/ 1917295 h 5486400"/>
              <a:gd name="connsiteX7944" fmla="*/ 5578353 w 6175063"/>
              <a:gd name="connsiteY7944" fmla="*/ 1917295 h 5486400"/>
              <a:gd name="connsiteX7945" fmla="*/ 5575817 w 6175063"/>
              <a:gd name="connsiteY7945" fmla="*/ 1914686 h 5486400"/>
              <a:gd name="connsiteX7946" fmla="*/ 5573281 w 6175063"/>
              <a:gd name="connsiteY7946" fmla="*/ 1906860 h 5486400"/>
              <a:gd name="connsiteX7947" fmla="*/ 5570745 w 6175063"/>
              <a:gd name="connsiteY7947" fmla="*/ 1904251 h 5486400"/>
              <a:gd name="connsiteX7948" fmla="*/ 5543211 w 6175063"/>
              <a:gd name="connsiteY7948" fmla="*/ 1892657 h 5486400"/>
              <a:gd name="connsiteX7949" fmla="*/ 5545488 w 6175063"/>
              <a:gd name="connsiteY7949" fmla="*/ 1892657 h 5486400"/>
              <a:gd name="connsiteX7950" fmla="*/ 5547765 w 6175063"/>
              <a:gd name="connsiteY7950" fmla="*/ 1892657 h 5486400"/>
              <a:gd name="connsiteX7951" fmla="*/ 5550043 w 6175063"/>
              <a:gd name="connsiteY7951" fmla="*/ 1895073 h 5486400"/>
              <a:gd name="connsiteX7952" fmla="*/ 5550043 w 6175063"/>
              <a:gd name="connsiteY7952" fmla="*/ 1897488 h 5486400"/>
              <a:gd name="connsiteX7953" fmla="*/ 5559152 w 6175063"/>
              <a:gd name="connsiteY7953" fmla="*/ 1907150 h 5486400"/>
              <a:gd name="connsiteX7954" fmla="*/ 5556875 w 6175063"/>
              <a:gd name="connsiteY7954" fmla="*/ 1907150 h 5486400"/>
              <a:gd name="connsiteX7955" fmla="*/ 5554597 w 6175063"/>
              <a:gd name="connsiteY7955" fmla="*/ 1904735 h 5486400"/>
              <a:gd name="connsiteX7956" fmla="*/ 5545488 w 6175063"/>
              <a:gd name="connsiteY7956" fmla="*/ 1897488 h 5486400"/>
              <a:gd name="connsiteX7957" fmla="*/ 5543211 w 6175063"/>
              <a:gd name="connsiteY7957" fmla="*/ 1892657 h 5486400"/>
              <a:gd name="connsiteX7958" fmla="*/ 308681 w 6175063"/>
              <a:gd name="connsiteY7958" fmla="*/ 1891209 h 5486400"/>
              <a:gd name="connsiteX7959" fmla="*/ 301434 w 6175063"/>
              <a:gd name="connsiteY7959" fmla="*/ 1895556 h 5486400"/>
              <a:gd name="connsiteX7960" fmla="*/ 308681 w 6175063"/>
              <a:gd name="connsiteY7960" fmla="*/ 1891209 h 5486400"/>
              <a:gd name="connsiteX7961" fmla="*/ 242016 w 6175063"/>
              <a:gd name="connsiteY7961" fmla="*/ 1891209 h 5486400"/>
              <a:gd name="connsiteX7962" fmla="*/ 251291 w 6175063"/>
              <a:gd name="connsiteY7962" fmla="*/ 1895845 h 5486400"/>
              <a:gd name="connsiteX7963" fmla="*/ 246655 w 6175063"/>
              <a:gd name="connsiteY7963" fmla="*/ 1902801 h 5486400"/>
              <a:gd name="connsiteX7964" fmla="*/ 242016 w 6175063"/>
              <a:gd name="connsiteY7964" fmla="*/ 1891209 h 5486400"/>
              <a:gd name="connsiteX7965" fmla="*/ 5586687 w 6175063"/>
              <a:gd name="connsiteY7965" fmla="*/ 1886921 h 5486400"/>
              <a:gd name="connsiteX7966" fmla="*/ 5593063 w 6175063"/>
              <a:gd name="connsiteY7966" fmla="*/ 1887827 h 5486400"/>
              <a:gd name="connsiteX7967" fmla="*/ 5597701 w 6175063"/>
              <a:gd name="connsiteY7967" fmla="*/ 1887827 h 5486400"/>
              <a:gd name="connsiteX7968" fmla="*/ 5604657 w 6175063"/>
              <a:gd name="connsiteY7968" fmla="*/ 1890242 h 5486400"/>
              <a:gd name="connsiteX7969" fmla="*/ 5616251 w 6175063"/>
              <a:gd name="connsiteY7969" fmla="*/ 1897487 h 5486400"/>
              <a:gd name="connsiteX7970" fmla="*/ 5618569 w 6175063"/>
              <a:gd name="connsiteY7970" fmla="*/ 1899904 h 5486400"/>
              <a:gd name="connsiteX7971" fmla="*/ 5613931 w 6175063"/>
              <a:gd name="connsiteY7971" fmla="*/ 1907150 h 5486400"/>
              <a:gd name="connsiteX7972" fmla="*/ 5609294 w 6175063"/>
              <a:gd name="connsiteY7972" fmla="*/ 1907150 h 5486400"/>
              <a:gd name="connsiteX7973" fmla="*/ 5604657 w 6175063"/>
              <a:gd name="connsiteY7973" fmla="*/ 1897487 h 5486400"/>
              <a:gd name="connsiteX7974" fmla="*/ 5597701 w 6175063"/>
              <a:gd name="connsiteY7974" fmla="*/ 1902319 h 5486400"/>
              <a:gd name="connsiteX7975" fmla="*/ 5595381 w 6175063"/>
              <a:gd name="connsiteY7975" fmla="*/ 1904735 h 5486400"/>
              <a:gd name="connsiteX7976" fmla="*/ 5593063 w 6175063"/>
              <a:gd name="connsiteY7976" fmla="*/ 1904735 h 5486400"/>
              <a:gd name="connsiteX7977" fmla="*/ 5588425 w 6175063"/>
              <a:gd name="connsiteY7977" fmla="*/ 1899904 h 5486400"/>
              <a:gd name="connsiteX7978" fmla="*/ 5583788 w 6175063"/>
              <a:gd name="connsiteY7978" fmla="*/ 1887827 h 5486400"/>
              <a:gd name="connsiteX7979" fmla="*/ 5586687 w 6175063"/>
              <a:gd name="connsiteY7979" fmla="*/ 1886921 h 5486400"/>
              <a:gd name="connsiteX7980" fmla="*/ 244191 w 6175063"/>
              <a:gd name="connsiteY7980" fmla="*/ 1883962 h 5486400"/>
              <a:gd name="connsiteX7981" fmla="*/ 246364 w 6175063"/>
              <a:gd name="connsiteY7981" fmla="*/ 1891209 h 5486400"/>
              <a:gd name="connsiteX7982" fmla="*/ 244191 w 6175063"/>
              <a:gd name="connsiteY7982" fmla="*/ 1883962 h 5486400"/>
              <a:gd name="connsiteX7983" fmla="*/ 109173 w 6175063"/>
              <a:gd name="connsiteY7983" fmla="*/ 1873817 h 5486400"/>
              <a:gd name="connsiteX7984" fmla="*/ 111589 w 6175063"/>
              <a:gd name="connsiteY7984" fmla="*/ 1881426 h 5486400"/>
              <a:gd name="connsiteX7985" fmla="*/ 106758 w 6175063"/>
              <a:gd name="connsiteY7985" fmla="*/ 1883962 h 5486400"/>
              <a:gd name="connsiteX7986" fmla="*/ 109173 w 6175063"/>
              <a:gd name="connsiteY7986" fmla="*/ 1873817 h 5486400"/>
              <a:gd name="connsiteX7987" fmla="*/ 5505531 w 6175063"/>
              <a:gd name="connsiteY7987" fmla="*/ 1869470 h 5486400"/>
              <a:gd name="connsiteX7988" fmla="*/ 5517125 w 6175063"/>
              <a:gd name="connsiteY7988" fmla="*/ 1871644 h 5486400"/>
              <a:gd name="connsiteX7989" fmla="*/ 5514806 w 6175063"/>
              <a:gd name="connsiteY7989" fmla="*/ 1873819 h 5486400"/>
              <a:gd name="connsiteX7990" fmla="*/ 5510169 w 6175063"/>
              <a:gd name="connsiteY7990" fmla="*/ 1871644 h 5486400"/>
              <a:gd name="connsiteX7991" fmla="*/ 5505531 w 6175063"/>
              <a:gd name="connsiteY7991" fmla="*/ 1869470 h 5486400"/>
              <a:gd name="connsiteX7992" fmla="*/ 232399 w 6175063"/>
              <a:gd name="connsiteY7992" fmla="*/ 1868933 h 5486400"/>
              <a:gd name="connsiteX7993" fmla="*/ 275084 w 6175063"/>
              <a:gd name="connsiteY7993" fmla="*/ 1876017 h 5486400"/>
              <a:gd name="connsiteX7994" fmla="*/ 275084 w 6175063"/>
              <a:gd name="connsiteY7994" fmla="*/ 1880741 h 5486400"/>
              <a:gd name="connsiteX7995" fmla="*/ 277456 w 6175063"/>
              <a:gd name="connsiteY7995" fmla="*/ 1878380 h 5486400"/>
              <a:gd name="connsiteX7996" fmla="*/ 286942 w 6175063"/>
              <a:gd name="connsiteY7996" fmla="*/ 1883103 h 5486400"/>
              <a:gd name="connsiteX7997" fmla="*/ 279828 w 6175063"/>
              <a:gd name="connsiteY7997" fmla="*/ 1885466 h 5486400"/>
              <a:gd name="connsiteX7998" fmla="*/ 277456 w 6175063"/>
              <a:gd name="connsiteY7998" fmla="*/ 1885466 h 5486400"/>
              <a:gd name="connsiteX7999" fmla="*/ 275084 w 6175063"/>
              <a:gd name="connsiteY7999" fmla="*/ 1887827 h 5486400"/>
              <a:gd name="connsiteX8000" fmla="*/ 277456 w 6175063"/>
              <a:gd name="connsiteY8000" fmla="*/ 1892550 h 5486400"/>
              <a:gd name="connsiteX8001" fmla="*/ 286942 w 6175063"/>
              <a:gd name="connsiteY8001" fmla="*/ 1890188 h 5486400"/>
              <a:gd name="connsiteX8002" fmla="*/ 282199 w 6175063"/>
              <a:gd name="connsiteY8002" fmla="*/ 1897274 h 5486400"/>
              <a:gd name="connsiteX8003" fmla="*/ 253743 w 6175063"/>
              <a:gd name="connsiteY8003" fmla="*/ 1894911 h 5486400"/>
              <a:gd name="connsiteX8004" fmla="*/ 253743 w 6175063"/>
              <a:gd name="connsiteY8004" fmla="*/ 1887827 h 5486400"/>
              <a:gd name="connsiteX8005" fmla="*/ 253743 w 6175063"/>
              <a:gd name="connsiteY8005" fmla="*/ 1885466 h 5486400"/>
              <a:gd name="connsiteX8006" fmla="*/ 256113 w 6175063"/>
              <a:gd name="connsiteY8006" fmla="*/ 1885466 h 5486400"/>
              <a:gd name="connsiteX8007" fmla="*/ 246628 w 6175063"/>
              <a:gd name="connsiteY8007" fmla="*/ 1878380 h 5486400"/>
              <a:gd name="connsiteX8008" fmla="*/ 241885 w 6175063"/>
              <a:gd name="connsiteY8008" fmla="*/ 1883103 h 5486400"/>
              <a:gd name="connsiteX8009" fmla="*/ 232399 w 6175063"/>
              <a:gd name="connsiteY8009" fmla="*/ 1887827 h 5486400"/>
              <a:gd name="connsiteX8010" fmla="*/ 237142 w 6175063"/>
              <a:gd name="connsiteY8010" fmla="*/ 1887827 h 5486400"/>
              <a:gd name="connsiteX8011" fmla="*/ 241885 w 6175063"/>
              <a:gd name="connsiteY8011" fmla="*/ 1894911 h 5486400"/>
              <a:gd name="connsiteX8012" fmla="*/ 237142 w 6175063"/>
              <a:gd name="connsiteY8012" fmla="*/ 1894911 h 5486400"/>
              <a:gd name="connsiteX8013" fmla="*/ 232399 w 6175063"/>
              <a:gd name="connsiteY8013" fmla="*/ 1894911 h 5486400"/>
              <a:gd name="connsiteX8014" fmla="*/ 220542 w 6175063"/>
              <a:gd name="connsiteY8014" fmla="*/ 1899635 h 5486400"/>
              <a:gd name="connsiteX8015" fmla="*/ 227656 w 6175063"/>
              <a:gd name="connsiteY8015" fmla="*/ 1904359 h 5486400"/>
              <a:gd name="connsiteX8016" fmla="*/ 218172 w 6175063"/>
              <a:gd name="connsiteY8016" fmla="*/ 1899635 h 5486400"/>
              <a:gd name="connsiteX8017" fmla="*/ 227656 w 6175063"/>
              <a:gd name="connsiteY8017" fmla="*/ 1911444 h 5486400"/>
              <a:gd name="connsiteX8018" fmla="*/ 208686 w 6175063"/>
              <a:gd name="connsiteY8018" fmla="*/ 1906721 h 5486400"/>
              <a:gd name="connsiteX8019" fmla="*/ 208686 w 6175063"/>
              <a:gd name="connsiteY8019" fmla="*/ 1916167 h 5486400"/>
              <a:gd name="connsiteX8020" fmla="*/ 206313 w 6175063"/>
              <a:gd name="connsiteY8020" fmla="*/ 1923253 h 5486400"/>
              <a:gd name="connsiteX8021" fmla="*/ 199199 w 6175063"/>
              <a:gd name="connsiteY8021" fmla="*/ 1930338 h 5486400"/>
              <a:gd name="connsiteX8022" fmla="*/ 184971 w 6175063"/>
              <a:gd name="connsiteY8022" fmla="*/ 1930338 h 5486400"/>
              <a:gd name="connsiteX8023" fmla="*/ 182599 w 6175063"/>
              <a:gd name="connsiteY8023" fmla="*/ 1923253 h 5486400"/>
              <a:gd name="connsiteX8024" fmla="*/ 187342 w 6175063"/>
              <a:gd name="connsiteY8024" fmla="*/ 1913806 h 5486400"/>
              <a:gd name="connsiteX8025" fmla="*/ 182599 w 6175063"/>
              <a:gd name="connsiteY8025" fmla="*/ 1909083 h 5486400"/>
              <a:gd name="connsiteX8026" fmla="*/ 206313 w 6175063"/>
              <a:gd name="connsiteY8026" fmla="*/ 1883103 h 5486400"/>
              <a:gd name="connsiteX8027" fmla="*/ 199199 w 6175063"/>
              <a:gd name="connsiteY8027" fmla="*/ 1883103 h 5486400"/>
              <a:gd name="connsiteX8028" fmla="*/ 206313 w 6175063"/>
              <a:gd name="connsiteY8028" fmla="*/ 1873657 h 5486400"/>
              <a:gd name="connsiteX8029" fmla="*/ 215799 w 6175063"/>
              <a:gd name="connsiteY8029" fmla="*/ 1876017 h 5486400"/>
              <a:gd name="connsiteX8030" fmla="*/ 213427 w 6175063"/>
              <a:gd name="connsiteY8030" fmla="*/ 1880741 h 5486400"/>
              <a:gd name="connsiteX8031" fmla="*/ 215799 w 6175063"/>
              <a:gd name="connsiteY8031" fmla="*/ 1883103 h 5486400"/>
              <a:gd name="connsiteX8032" fmla="*/ 225286 w 6175063"/>
              <a:gd name="connsiteY8032" fmla="*/ 1878380 h 5486400"/>
              <a:gd name="connsiteX8033" fmla="*/ 227656 w 6175063"/>
              <a:gd name="connsiteY8033" fmla="*/ 1880741 h 5486400"/>
              <a:gd name="connsiteX8034" fmla="*/ 230027 w 6175063"/>
              <a:gd name="connsiteY8034" fmla="*/ 1876017 h 5486400"/>
              <a:gd name="connsiteX8035" fmla="*/ 230027 w 6175063"/>
              <a:gd name="connsiteY8035" fmla="*/ 1880741 h 5486400"/>
              <a:gd name="connsiteX8036" fmla="*/ 232399 w 6175063"/>
              <a:gd name="connsiteY8036" fmla="*/ 1868933 h 5486400"/>
              <a:gd name="connsiteX8037" fmla="*/ 5505531 w 6175063"/>
              <a:gd name="connsiteY8037" fmla="*/ 1866572 h 5486400"/>
              <a:gd name="connsiteX8038" fmla="*/ 5514549 w 6175063"/>
              <a:gd name="connsiteY8038" fmla="*/ 1868745 h 5486400"/>
              <a:gd name="connsiteX8039" fmla="*/ 5514549 w 6175063"/>
              <a:gd name="connsiteY8039" fmla="*/ 1866572 h 5486400"/>
              <a:gd name="connsiteX8040" fmla="*/ 5516803 w 6175063"/>
              <a:gd name="connsiteY8040" fmla="*/ 1866572 h 5486400"/>
              <a:gd name="connsiteX8041" fmla="*/ 5521311 w 6175063"/>
              <a:gd name="connsiteY8041" fmla="*/ 1868745 h 5486400"/>
              <a:gd name="connsiteX8042" fmla="*/ 5524965 w 6175063"/>
              <a:gd name="connsiteY8042" fmla="*/ 1868745 h 5486400"/>
              <a:gd name="connsiteX8043" fmla="*/ 5525385 w 6175063"/>
              <a:gd name="connsiteY8043" fmla="*/ 1868955 h 5486400"/>
              <a:gd name="connsiteX8044" fmla="*/ 5521311 w 6175063"/>
              <a:gd name="connsiteY8044" fmla="*/ 1870920 h 5486400"/>
              <a:gd name="connsiteX8045" fmla="*/ 5519057 w 6175063"/>
              <a:gd name="connsiteY8045" fmla="*/ 1868745 h 5486400"/>
              <a:gd name="connsiteX8046" fmla="*/ 5519057 w 6175063"/>
              <a:gd name="connsiteY8046" fmla="*/ 1870920 h 5486400"/>
              <a:gd name="connsiteX8047" fmla="*/ 5516803 w 6175063"/>
              <a:gd name="connsiteY8047" fmla="*/ 1870920 h 5486400"/>
              <a:gd name="connsiteX8048" fmla="*/ 5505531 w 6175063"/>
              <a:gd name="connsiteY8048" fmla="*/ 1866572 h 5486400"/>
              <a:gd name="connsiteX8049" fmla="*/ 5502633 w 6175063"/>
              <a:gd name="connsiteY8049" fmla="*/ 1862224 h 5486400"/>
              <a:gd name="connsiteX8050" fmla="*/ 5505531 w 6175063"/>
              <a:gd name="connsiteY8050" fmla="*/ 1866572 h 5486400"/>
              <a:gd name="connsiteX8051" fmla="*/ 5502633 w 6175063"/>
              <a:gd name="connsiteY8051" fmla="*/ 1864398 h 5486400"/>
              <a:gd name="connsiteX8052" fmla="*/ 5502633 w 6175063"/>
              <a:gd name="connsiteY8052" fmla="*/ 1862224 h 5486400"/>
              <a:gd name="connsiteX8053" fmla="*/ 208685 w 6175063"/>
              <a:gd name="connsiteY8053" fmla="*/ 1850631 h 5486400"/>
              <a:gd name="connsiteX8054" fmla="*/ 206511 w 6175063"/>
              <a:gd name="connsiteY8054" fmla="*/ 1854980 h 5486400"/>
              <a:gd name="connsiteX8055" fmla="*/ 204338 w 6175063"/>
              <a:gd name="connsiteY8055" fmla="*/ 1852804 h 5486400"/>
              <a:gd name="connsiteX8056" fmla="*/ 208685 w 6175063"/>
              <a:gd name="connsiteY8056" fmla="*/ 1850631 h 5486400"/>
              <a:gd name="connsiteX8057" fmla="*/ 182890 w 6175063"/>
              <a:gd name="connsiteY8057" fmla="*/ 1850631 h 5486400"/>
              <a:gd name="connsiteX8058" fmla="*/ 185207 w 6175063"/>
              <a:gd name="connsiteY8058" fmla="*/ 1862224 h 5486400"/>
              <a:gd name="connsiteX8059" fmla="*/ 182890 w 6175063"/>
              <a:gd name="connsiteY8059" fmla="*/ 1850631 h 5486400"/>
              <a:gd name="connsiteX8060" fmla="*/ 566638 w 6175063"/>
              <a:gd name="connsiteY8060" fmla="*/ 1844835 h 5486400"/>
              <a:gd name="connsiteX8061" fmla="*/ 578232 w 6175063"/>
              <a:gd name="connsiteY8061" fmla="*/ 1844835 h 5486400"/>
              <a:gd name="connsiteX8062" fmla="*/ 566638 w 6175063"/>
              <a:gd name="connsiteY8062" fmla="*/ 1844835 h 5486400"/>
              <a:gd name="connsiteX8063" fmla="*/ 192743 w 6175063"/>
              <a:gd name="connsiteY8063" fmla="*/ 1844833 h 5486400"/>
              <a:gd name="connsiteX8064" fmla="*/ 189845 w 6175063"/>
              <a:gd name="connsiteY8064" fmla="*/ 1854980 h 5486400"/>
              <a:gd name="connsiteX8065" fmla="*/ 186946 w 6175063"/>
              <a:gd name="connsiteY8065" fmla="*/ 1852443 h 5486400"/>
              <a:gd name="connsiteX8066" fmla="*/ 192743 w 6175063"/>
              <a:gd name="connsiteY8066" fmla="*/ 1844833 h 5486400"/>
              <a:gd name="connsiteX8067" fmla="*/ 5543211 w 6175063"/>
              <a:gd name="connsiteY8067" fmla="*/ 1836139 h 5486400"/>
              <a:gd name="connsiteX8068" fmla="*/ 5545464 w 6175063"/>
              <a:gd name="connsiteY8068" fmla="*/ 1838554 h 5486400"/>
              <a:gd name="connsiteX8069" fmla="*/ 5554481 w 6175063"/>
              <a:gd name="connsiteY8069" fmla="*/ 1845800 h 5486400"/>
              <a:gd name="connsiteX8070" fmla="*/ 5556737 w 6175063"/>
              <a:gd name="connsiteY8070" fmla="*/ 1857876 h 5486400"/>
              <a:gd name="connsiteX8071" fmla="*/ 5554481 w 6175063"/>
              <a:gd name="connsiteY8071" fmla="*/ 1853046 h 5486400"/>
              <a:gd name="connsiteX8072" fmla="*/ 5543211 w 6175063"/>
              <a:gd name="connsiteY8072" fmla="*/ 1838554 h 5486400"/>
              <a:gd name="connsiteX8073" fmla="*/ 5543211 w 6175063"/>
              <a:gd name="connsiteY8073" fmla="*/ 1836139 h 5486400"/>
              <a:gd name="connsiteX8074" fmla="*/ 172938 w 6175063"/>
              <a:gd name="connsiteY8074" fmla="*/ 1827805 h 5486400"/>
              <a:gd name="connsiteX8075" fmla="*/ 175354 w 6175063"/>
              <a:gd name="connsiteY8075" fmla="*/ 1828891 h 5486400"/>
              <a:gd name="connsiteX8076" fmla="*/ 170523 w 6175063"/>
              <a:gd name="connsiteY8076" fmla="*/ 1831791 h 5486400"/>
              <a:gd name="connsiteX8077" fmla="*/ 168108 w 6175063"/>
              <a:gd name="connsiteY8077" fmla="*/ 1828891 h 5486400"/>
              <a:gd name="connsiteX8078" fmla="*/ 170523 w 6175063"/>
              <a:gd name="connsiteY8078" fmla="*/ 1828891 h 5486400"/>
              <a:gd name="connsiteX8079" fmla="*/ 172938 w 6175063"/>
              <a:gd name="connsiteY8079" fmla="*/ 1827805 h 5486400"/>
              <a:gd name="connsiteX8080" fmla="*/ 163759 w 6175063"/>
              <a:gd name="connsiteY8080" fmla="*/ 1824545 h 5486400"/>
              <a:gd name="connsiteX8081" fmla="*/ 168108 w 6175063"/>
              <a:gd name="connsiteY8081" fmla="*/ 1824545 h 5486400"/>
              <a:gd name="connsiteX8082" fmla="*/ 165933 w 6175063"/>
              <a:gd name="connsiteY8082" fmla="*/ 1833240 h 5486400"/>
              <a:gd name="connsiteX8083" fmla="*/ 159412 w 6175063"/>
              <a:gd name="connsiteY8083" fmla="*/ 1833240 h 5486400"/>
              <a:gd name="connsiteX8084" fmla="*/ 163759 w 6175063"/>
              <a:gd name="connsiteY8084" fmla="*/ 1824545 h 5486400"/>
              <a:gd name="connsiteX8085" fmla="*/ 247089 w 6175063"/>
              <a:gd name="connsiteY8085" fmla="*/ 1820559 h 5486400"/>
              <a:gd name="connsiteX8086" fmla="*/ 249263 w 6175063"/>
              <a:gd name="connsiteY8086" fmla="*/ 1821163 h 5486400"/>
              <a:gd name="connsiteX8087" fmla="*/ 244916 w 6175063"/>
              <a:gd name="connsiteY8087" fmla="*/ 1823579 h 5486400"/>
              <a:gd name="connsiteX8088" fmla="*/ 247089 w 6175063"/>
              <a:gd name="connsiteY8088" fmla="*/ 1820559 h 5486400"/>
              <a:gd name="connsiteX8089" fmla="*/ 253610 w 6175063"/>
              <a:gd name="connsiteY8089" fmla="*/ 1818748 h 5486400"/>
              <a:gd name="connsiteX8090" fmla="*/ 271000 w 6175063"/>
              <a:gd name="connsiteY8090" fmla="*/ 1821163 h 5486400"/>
              <a:gd name="connsiteX8091" fmla="*/ 253610 w 6175063"/>
              <a:gd name="connsiteY8091" fmla="*/ 1823579 h 5486400"/>
              <a:gd name="connsiteX8092" fmla="*/ 253610 w 6175063"/>
              <a:gd name="connsiteY8092" fmla="*/ 1818748 h 5486400"/>
              <a:gd name="connsiteX8093" fmla="*/ 398530 w 6175063"/>
              <a:gd name="connsiteY8093" fmla="*/ 1812951 h 5486400"/>
              <a:gd name="connsiteX8094" fmla="*/ 405777 w 6175063"/>
              <a:gd name="connsiteY8094" fmla="*/ 1815125 h 5486400"/>
              <a:gd name="connsiteX8095" fmla="*/ 403362 w 6175063"/>
              <a:gd name="connsiteY8095" fmla="*/ 1815125 h 5486400"/>
              <a:gd name="connsiteX8096" fmla="*/ 403362 w 6175063"/>
              <a:gd name="connsiteY8096" fmla="*/ 1817300 h 5486400"/>
              <a:gd name="connsiteX8097" fmla="*/ 398530 w 6175063"/>
              <a:gd name="connsiteY8097" fmla="*/ 1812951 h 5486400"/>
              <a:gd name="connsiteX8098" fmla="*/ 528959 w 6175063"/>
              <a:gd name="connsiteY8098" fmla="*/ 1812228 h 5486400"/>
              <a:gd name="connsiteX8099" fmla="*/ 535480 w 6175063"/>
              <a:gd name="connsiteY8099" fmla="*/ 1812228 h 5486400"/>
              <a:gd name="connsiteX8100" fmla="*/ 535480 w 6175063"/>
              <a:gd name="connsiteY8100" fmla="*/ 1818748 h 5486400"/>
              <a:gd name="connsiteX8101" fmla="*/ 531132 w 6175063"/>
              <a:gd name="connsiteY8101" fmla="*/ 1816576 h 5486400"/>
              <a:gd name="connsiteX8102" fmla="*/ 528959 w 6175063"/>
              <a:gd name="connsiteY8102" fmla="*/ 1812228 h 5486400"/>
              <a:gd name="connsiteX8103" fmla="*/ 237768 w 6175063"/>
              <a:gd name="connsiteY8103" fmla="*/ 1811985 h 5486400"/>
              <a:gd name="connsiteX8104" fmla="*/ 240168 w 6175063"/>
              <a:gd name="connsiteY8104" fmla="*/ 1816816 h 5486400"/>
              <a:gd name="connsiteX8105" fmla="*/ 237768 w 6175063"/>
              <a:gd name="connsiteY8105" fmla="*/ 1811985 h 5486400"/>
              <a:gd name="connsiteX8106" fmla="*/ 5469327 w 6175063"/>
              <a:gd name="connsiteY8106" fmla="*/ 1811469 h 5486400"/>
              <a:gd name="connsiteX8107" fmla="*/ 5474063 w 6175063"/>
              <a:gd name="connsiteY8107" fmla="*/ 1814854 h 5486400"/>
              <a:gd name="connsiteX8108" fmla="*/ 5478800 w 6175063"/>
              <a:gd name="connsiteY8108" fmla="*/ 1817222 h 5486400"/>
              <a:gd name="connsiteX8109" fmla="*/ 5481169 w 6175063"/>
              <a:gd name="connsiteY8109" fmla="*/ 1819593 h 5486400"/>
              <a:gd name="connsiteX8110" fmla="*/ 5478800 w 6175063"/>
              <a:gd name="connsiteY8110" fmla="*/ 1819593 h 5486400"/>
              <a:gd name="connsiteX8111" fmla="*/ 5469327 w 6175063"/>
              <a:gd name="connsiteY8111" fmla="*/ 1812484 h 5486400"/>
              <a:gd name="connsiteX8112" fmla="*/ 225776 w 6175063"/>
              <a:gd name="connsiteY8112" fmla="*/ 1809569 h 5486400"/>
              <a:gd name="connsiteX8113" fmla="*/ 240768 w 6175063"/>
              <a:gd name="connsiteY8113" fmla="*/ 1809569 h 5486400"/>
              <a:gd name="connsiteX8114" fmla="*/ 252161 w 6175063"/>
              <a:gd name="connsiteY8114" fmla="*/ 1816816 h 5486400"/>
              <a:gd name="connsiteX8115" fmla="*/ 244965 w 6175063"/>
              <a:gd name="connsiteY8115" fmla="*/ 1816816 h 5486400"/>
              <a:gd name="connsiteX8116" fmla="*/ 237768 w 6175063"/>
              <a:gd name="connsiteY8116" fmla="*/ 1811985 h 5486400"/>
              <a:gd name="connsiteX8117" fmla="*/ 230573 w 6175063"/>
              <a:gd name="connsiteY8117" fmla="*/ 1819231 h 5486400"/>
              <a:gd name="connsiteX8118" fmla="*/ 237768 w 6175063"/>
              <a:gd name="connsiteY8118" fmla="*/ 1824062 h 5486400"/>
              <a:gd name="connsiteX8119" fmla="*/ 230573 w 6175063"/>
              <a:gd name="connsiteY8119" fmla="*/ 1828891 h 5486400"/>
              <a:gd name="connsiteX8120" fmla="*/ 237768 w 6175063"/>
              <a:gd name="connsiteY8120" fmla="*/ 1838554 h 5486400"/>
              <a:gd name="connsiteX8121" fmla="*/ 230573 w 6175063"/>
              <a:gd name="connsiteY8121" fmla="*/ 1840969 h 5486400"/>
              <a:gd name="connsiteX8122" fmla="*/ 230573 w 6175063"/>
              <a:gd name="connsiteY8122" fmla="*/ 1845800 h 5486400"/>
              <a:gd name="connsiteX8123" fmla="*/ 206586 w 6175063"/>
              <a:gd name="connsiteY8123" fmla="*/ 1843384 h 5486400"/>
              <a:gd name="connsiteX8124" fmla="*/ 208985 w 6175063"/>
              <a:gd name="connsiteY8124" fmla="*/ 1836139 h 5486400"/>
              <a:gd name="connsiteX8125" fmla="*/ 206586 w 6175063"/>
              <a:gd name="connsiteY8125" fmla="*/ 1833723 h 5486400"/>
              <a:gd name="connsiteX8126" fmla="*/ 194593 w 6175063"/>
              <a:gd name="connsiteY8126" fmla="*/ 1831308 h 5486400"/>
              <a:gd name="connsiteX8127" fmla="*/ 194593 w 6175063"/>
              <a:gd name="connsiteY8127" fmla="*/ 1838554 h 5486400"/>
              <a:gd name="connsiteX8128" fmla="*/ 182599 w 6175063"/>
              <a:gd name="connsiteY8128" fmla="*/ 1826478 h 5486400"/>
              <a:gd name="connsiteX8129" fmla="*/ 184998 w 6175063"/>
              <a:gd name="connsiteY8129" fmla="*/ 1824062 h 5486400"/>
              <a:gd name="connsiteX8130" fmla="*/ 189796 w 6175063"/>
              <a:gd name="connsiteY8130" fmla="*/ 1824062 h 5486400"/>
              <a:gd name="connsiteX8131" fmla="*/ 189796 w 6175063"/>
              <a:gd name="connsiteY8131" fmla="*/ 1816816 h 5486400"/>
              <a:gd name="connsiteX8132" fmla="*/ 228174 w 6175063"/>
              <a:gd name="connsiteY8132" fmla="*/ 1814399 h 5486400"/>
              <a:gd name="connsiteX8133" fmla="*/ 225776 w 6175063"/>
              <a:gd name="connsiteY8133" fmla="*/ 1809569 h 5486400"/>
              <a:gd name="connsiteX8134" fmla="*/ 401429 w 6175063"/>
              <a:gd name="connsiteY8134" fmla="*/ 1807155 h 5486400"/>
              <a:gd name="connsiteX8135" fmla="*/ 419463 w 6175063"/>
              <a:gd name="connsiteY8135" fmla="*/ 1807155 h 5486400"/>
              <a:gd name="connsiteX8136" fmla="*/ 421718 w 6175063"/>
              <a:gd name="connsiteY8136" fmla="*/ 1814401 h 5486400"/>
              <a:gd name="connsiteX8137" fmla="*/ 401429 w 6175063"/>
              <a:gd name="connsiteY8137" fmla="*/ 1807155 h 5486400"/>
              <a:gd name="connsiteX8138" fmla="*/ 164122 w 6175063"/>
              <a:gd name="connsiteY8138" fmla="*/ 1807155 h 5486400"/>
              <a:gd name="connsiteX8139" fmla="*/ 166658 w 6175063"/>
              <a:gd name="connsiteY8139" fmla="*/ 1809510 h 5486400"/>
              <a:gd name="connsiteX8140" fmla="*/ 161585 w 6175063"/>
              <a:gd name="connsiteY8140" fmla="*/ 1823639 h 5486400"/>
              <a:gd name="connsiteX8141" fmla="*/ 156513 w 6175063"/>
              <a:gd name="connsiteY8141" fmla="*/ 1821284 h 5486400"/>
              <a:gd name="connsiteX8142" fmla="*/ 164122 w 6175063"/>
              <a:gd name="connsiteY8142" fmla="*/ 1807155 h 5486400"/>
              <a:gd name="connsiteX8143" fmla="*/ 5460801 w 6175063"/>
              <a:gd name="connsiteY8143" fmla="*/ 1805376 h 5486400"/>
              <a:gd name="connsiteX8144" fmla="*/ 5462223 w 6175063"/>
              <a:gd name="connsiteY8144" fmla="*/ 1805376 h 5486400"/>
              <a:gd name="connsiteX8145" fmla="*/ 5469327 w 6175063"/>
              <a:gd name="connsiteY8145" fmla="*/ 1810115 h 5486400"/>
              <a:gd name="connsiteX8146" fmla="*/ 5469327 w 6175063"/>
              <a:gd name="connsiteY8146" fmla="*/ 1811469 h 5486400"/>
              <a:gd name="connsiteX8147" fmla="*/ 282111 w 6175063"/>
              <a:gd name="connsiteY8147" fmla="*/ 1799908 h 5486400"/>
              <a:gd name="connsiteX8148" fmla="*/ 284526 w 6175063"/>
              <a:gd name="connsiteY8148" fmla="*/ 1805705 h 5486400"/>
              <a:gd name="connsiteX8149" fmla="*/ 279695 w 6175063"/>
              <a:gd name="connsiteY8149" fmla="*/ 1805705 h 5486400"/>
              <a:gd name="connsiteX8150" fmla="*/ 282111 w 6175063"/>
              <a:gd name="connsiteY8150" fmla="*/ 1799908 h 5486400"/>
              <a:gd name="connsiteX8151" fmla="*/ 526372 w 6175063"/>
              <a:gd name="connsiteY8151" fmla="*/ 1798488 h 5486400"/>
              <a:gd name="connsiteX8152" fmla="*/ 533307 w 6175063"/>
              <a:gd name="connsiteY8152" fmla="*/ 1807735 h 5486400"/>
              <a:gd name="connsiteX8153" fmla="*/ 526351 w 6175063"/>
              <a:gd name="connsiteY8153" fmla="*/ 1810053 h 5486400"/>
              <a:gd name="connsiteX8154" fmla="*/ 521713 w 6175063"/>
              <a:gd name="connsiteY8154" fmla="*/ 1807735 h 5486400"/>
              <a:gd name="connsiteX8155" fmla="*/ 526641 w 6175063"/>
              <a:gd name="connsiteY8155" fmla="*/ 1803966 h 5486400"/>
              <a:gd name="connsiteX8156" fmla="*/ 526353 w 6175063"/>
              <a:gd name="connsiteY8156" fmla="*/ 1798497 h 5486400"/>
              <a:gd name="connsiteX8157" fmla="*/ 443919 w 6175063"/>
              <a:gd name="connsiteY8157" fmla="*/ 1798269 h 5486400"/>
              <a:gd name="connsiteX8158" fmla="*/ 448656 w 6175063"/>
              <a:gd name="connsiteY8158" fmla="*/ 1800638 h 5486400"/>
              <a:gd name="connsiteX8159" fmla="*/ 447776 w 6175063"/>
              <a:gd name="connsiteY8159" fmla="*/ 1801519 h 5486400"/>
              <a:gd name="connsiteX8160" fmla="*/ 381865 w 6175063"/>
              <a:gd name="connsiteY8160" fmla="*/ 1788315 h 5486400"/>
              <a:gd name="connsiteX8161" fmla="*/ 384402 w 6175063"/>
              <a:gd name="connsiteY8161" fmla="*/ 1792952 h 5486400"/>
              <a:gd name="connsiteX8162" fmla="*/ 381865 w 6175063"/>
              <a:gd name="connsiteY8162" fmla="*/ 1795271 h 5486400"/>
              <a:gd name="connsiteX8163" fmla="*/ 384402 w 6175063"/>
              <a:gd name="connsiteY8163" fmla="*/ 1795271 h 5486400"/>
              <a:gd name="connsiteX8164" fmla="*/ 381865 w 6175063"/>
              <a:gd name="connsiteY8164" fmla="*/ 1799908 h 5486400"/>
              <a:gd name="connsiteX8165" fmla="*/ 376793 w 6175063"/>
              <a:gd name="connsiteY8165" fmla="*/ 1790632 h 5486400"/>
              <a:gd name="connsiteX8166" fmla="*/ 381865 w 6175063"/>
              <a:gd name="connsiteY8166" fmla="*/ 1788315 h 5486400"/>
              <a:gd name="connsiteX8167" fmla="*/ 282802 w 6175063"/>
              <a:gd name="connsiteY8167" fmla="*/ 1788315 h 5486400"/>
              <a:gd name="connsiteX8168" fmla="*/ 294188 w 6175063"/>
              <a:gd name="connsiteY8168" fmla="*/ 1797589 h 5486400"/>
              <a:gd name="connsiteX8169" fmla="*/ 278247 w 6175063"/>
              <a:gd name="connsiteY8169" fmla="*/ 1795271 h 5486400"/>
              <a:gd name="connsiteX8170" fmla="*/ 282802 w 6175063"/>
              <a:gd name="connsiteY8170" fmla="*/ 1788315 h 5486400"/>
              <a:gd name="connsiteX8171" fmla="*/ 388801 w 6175063"/>
              <a:gd name="connsiteY8171" fmla="*/ 1786383 h 5486400"/>
              <a:gd name="connsiteX8172" fmla="*/ 395633 w 6175063"/>
              <a:gd name="connsiteY8172" fmla="*/ 1788798 h 5486400"/>
              <a:gd name="connsiteX8173" fmla="*/ 388801 w 6175063"/>
              <a:gd name="connsiteY8173" fmla="*/ 1788798 h 5486400"/>
              <a:gd name="connsiteX8174" fmla="*/ 388801 w 6175063"/>
              <a:gd name="connsiteY8174" fmla="*/ 1786383 h 5486400"/>
              <a:gd name="connsiteX8175" fmla="*/ 301434 w 6175063"/>
              <a:gd name="connsiteY8175" fmla="*/ 1783967 h 5486400"/>
              <a:gd name="connsiteX8176" fmla="*/ 308681 w 6175063"/>
              <a:gd name="connsiteY8176" fmla="*/ 1786141 h 5486400"/>
              <a:gd name="connsiteX8177" fmla="*/ 301434 w 6175063"/>
              <a:gd name="connsiteY8177" fmla="*/ 1783967 h 5486400"/>
              <a:gd name="connsiteX8178" fmla="*/ 435847 w 6175063"/>
              <a:gd name="connsiteY8178" fmla="*/ 1781068 h 5486400"/>
              <a:gd name="connsiteX8179" fmla="*/ 440558 w 6175063"/>
              <a:gd name="connsiteY8179" fmla="*/ 1781068 h 5486400"/>
              <a:gd name="connsiteX8180" fmla="*/ 438203 w 6175063"/>
              <a:gd name="connsiteY8180" fmla="*/ 1793146 h 5486400"/>
              <a:gd name="connsiteX8181" fmla="*/ 428782 w 6175063"/>
              <a:gd name="connsiteY8181" fmla="*/ 1790730 h 5486400"/>
              <a:gd name="connsiteX8182" fmla="*/ 426428 w 6175063"/>
              <a:gd name="connsiteY8182" fmla="*/ 1793146 h 5486400"/>
              <a:gd name="connsiteX8183" fmla="*/ 421718 w 6175063"/>
              <a:gd name="connsiteY8183" fmla="*/ 1785900 h 5486400"/>
              <a:gd name="connsiteX8184" fmla="*/ 428782 w 6175063"/>
              <a:gd name="connsiteY8184" fmla="*/ 1785900 h 5486400"/>
              <a:gd name="connsiteX8185" fmla="*/ 428782 w 6175063"/>
              <a:gd name="connsiteY8185" fmla="*/ 1783484 h 5486400"/>
              <a:gd name="connsiteX8186" fmla="*/ 435847 w 6175063"/>
              <a:gd name="connsiteY8186" fmla="*/ 1781068 h 5486400"/>
              <a:gd name="connsiteX8187" fmla="*/ 178251 w 6175063"/>
              <a:gd name="connsiteY8187" fmla="*/ 1773822 h 5486400"/>
              <a:gd name="connsiteX8188" fmla="*/ 190026 w 6175063"/>
              <a:gd name="connsiteY8188" fmla="*/ 1773822 h 5486400"/>
              <a:gd name="connsiteX8189" fmla="*/ 197091 w 6175063"/>
              <a:gd name="connsiteY8189" fmla="*/ 1781068 h 5486400"/>
              <a:gd name="connsiteX8190" fmla="*/ 187671 w 6175063"/>
              <a:gd name="connsiteY8190" fmla="*/ 1781068 h 5486400"/>
              <a:gd name="connsiteX8191" fmla="*/ 178251 w 6175063"/>
              <a:gd name="connsiteY8191" fmla="*/ 1773822 h 5486400"/>
              <a:gd name="connsiteX8192" fmla="*/ 388801 w 6175063"/>
              <a:gd name="connsiteY8192" fmla="*/ 1769475 h 5486400"/>
              <a:gd name="connsiteX8193" fmla="*/ 388801 w 6175063"/>
              <a:gd name="connsiteY8193" fmla="*/ 1776721 h 5486400"/>
              <a:gd name="connsiteX8194" fmla="*/ 395633 w 6175063"/>
              <a:gd name="connsiteY8194" fmla="*/ 1779136 h 5486400"/>
              <a:gd name="connsiteX8195" fmla="*/ 395633 w 6175063"/>
              <a:gd name="connsiteY8195" fmla="*/ 1783967 h 5486400"/>
              <a:gd name="connsiteX8196" fmla="*/ 388801 w 6175063"/>
              <a:gd name="connsiteY8196" fmla="*/ 1786383 h 5486400"/>
              <a:gd name="connsiteX8197" fmla="*/ 379691 w 6175063"/>
              <a:gd name="connsiteY8197" fmla="*/ 1783967 h 5486400"/>
              <a:gd name="connsiteX8198" fmla="*/ 381969 w 6175063"/>
              <a:gd name="connsiteY8198" fmla="*/ 1776721 h 5486400"/>
              <a:gd name="connsiteX8199" fmla="*/ 388801 w 6175063"/>
              <a:gd name="connsiteY8199" fmla="*/ 1769475 h 5486400"/>
              <a:gd name="connsiteX8200" fmla="*/ 118833 w 6175063"/>
              <a:gd name="connsiteY8200" fmla="*/ 1762228 h 5486400"/>
              <a:gd name="connsiteX8201" fmla="*/ 123181 w 6175063"/>
              <a:gd name="connsiteY8201" fmla="*/ 1774304 h 5486400"/>
              <a:gd name="connsiteX8202" fmla="*/ 116660 w 6175063"/>
              <a:gd name="connsiteY8202" fmla="*/ 1774304 h 5486400"/>
              <a:gd name="connsiteX8203" fmla="*/ 114487 w 6175063"/>
              <a:gd name="connsiteY8203" fmla="*/ 1769474 h 5486400"/>
              <a:gd name="connsiteX8204" fmla="*/ 116660 w 6175063"/>
              <a:gd name="connsiteY8204" fmla="*/ 1767060 h 5486400"/>
              <a:gd name="connsiteX8205" fmla="*/ 114487 w 6175063"/>
              <a:gd name="connsiteY8205" fmla="*/ 1764643 h 5486400"/>
              <a:gd name="connsiteX8206" fmla="*/ 118833 w 6175063"/>
              <a:gd name="connsiteY8206" fmla="*/ 1762228 h 5486400"/>
              <a:gd name="connsiteX8207" fmla="*/ 403241 w 6175063"/>
              <a:gd name="connsiteY8207" fmla="*/ 1760779 h 5486400"/>
              <a:gd name="connsiteX8208" fmla="*/ 395633 w 6175063"/>
              <a:gd name="connsiteY8208" fmla="*/ 1767301 h 5486400"/>
              <a:gd name="connsiteX8209" fmla="*/ 403241 w 6175063"/>
              <a:gd name="connsiteY8209" fmla="*/ 1760779 h 5486400"/>
              <a:gd name="connsiteX8210" fmla="*/ 152321 w 6175063"/>
              <a:gd name="connsiteY8210" fmla="*/ 1759814 h 5486400"/>
              <a:gd name="connsiteX8211" fmla="*/ 160863 w 6175063"/>
              <a:gd name="connsiteY8211" fmla="*/ 1764643 h 5486400"/>
              <a:gd name="connsiteX8212" fmla="*/ 156306 w 6175063"/>
              <a:gd name="connsiteY8212" fmla="*/ 1769475 h 5486400"/>
              <a:gd name="connsiteX8213" fmla="*/ 147197 w 6175063"/>
              <a:gd name="connsiteY8213" fmla="*/ 1769475 h 5486400"/>
              <a:gd name="connsiteX8214" fmla="*/ 152321 w 6175063"/>
              <a:gd name="connsiteY8214" fmla="*/ 1759814 h 5486400"/>
              <a:gd name="connsiteX8215" fmla="*/ 154340 w 6175063"/>
              <a:gd name="connsiteY8215" fmla="*/ 1753533 h 5486400"/>
              <a:gd name="connsiteX8216" fmla="*/ 147818 w 6175063"/>
              <a:gd name="connsiteY8216" fmla="*/ 1755949 h 5486400"/>
              <a:gd name="connsiteX8217" fmla="*/ 154340 w 6175063"/>
              <a:gd name="connsiteY8217" fmla="*/ 1753533 h 5486400"/>
              <a:gd name="connsiteX8218" fmla="*/ 402878 w 6175063"/>
              <a:gd name="connsiteY8218" fmla="*/ 1753051 h 5486400"/>
              <a:gd name="connsiteX8219" fmla="*/ 396357 w 6175063"/>
              <a:gd name="connsiteY8219" fmla="*/ 1757881 h 5486400"/>
              <a:gd name="connsiteX8220" fmla="*/ 402878 w 6175063"/>
              <a:gd name="connsiteY8220" fmla="*/ 1753051 h 5486400"/>
              <a:gd name="connsiteX8221" fmla="*/ 196819 w 6175063"/>
              <a:gd name="connsiteY8221" fmla="*/ 1751722 h 5486400"/>
              <a:gd name="connsiteX8222" fmla="*/ 199266 w 6175063"/>
              <a:gd name="connsiteY8222" fmla="*/ 1754983 h 5486400"/>
              <a:gd name="connsiteX8223" fmla="*/ 192743 w 6175063"/>
              <a:gd name="connsiteY8223" fmla="*/ 1754983 h 5486400"/>
              <a:gd name="connsiteX8224" fmla="*/ 196819 w 6175063"/>
              <a:gd name="connsiteY8224" fmla="*/ 1751722 h 5486400"/>
              <a:gd name="connsiteX8225" fmla="*/ 391285 w 6175063"/>
              <a:gd name="connsiteY8225" fmla="*/ 1747736 h 5486400"/>
              <a:gd name="connsiteX8226" fmla="*/ 389111 w 6175063"/>
              <a:gd name="connsiteY8226" fmla="*/ 1754983 h 5486400"/>
              <a:gd name="connsiteX8227" fmla="*/ 386937 w 6175063"/>
              <a:gd name="connsiteY8227" fmla="*/ 1750152 h 5486400"/>
              <a:gd name="connsiteX8228" fmla="*/ 391285 w 6175063"/>
              <a:gd name="connsiteY8228" fmla="*/ 1747736 h 5486400"/>
              <a:gd name="connsiteX8229" fmla="*/ 466643 w 6175063"/>
              <a:gd name="connsiteY8229" fmla="*/ 1746288 h 5486400"/>
              <a:gd name="connsiteX8230" fmla="*/ 471354 w 6175063"/>
              <a:gd name="connsiteY8230" fmla="*/ 1748642 h 5486400"/>
              <a:gd name="connsiteX8231" fmla="*/ 476064 w 6175063"/>
              <a:gd name="connsiteY8231" fmla="*/ 1753352 h 5486400"/>
              <a:gd name="connsiteX8232" fmla="*/ 483129 w 6175063"/>
              <a:gd name="connsiteY8232" fmla="*/ 1758062 h 5486400"/>
              <a:gd name="connsiteX8233" fmla="*/ 485484 w 6175063"/>
              <a:gd name="connsiteY8233" fmla="*/ 1760418 h 5486400"/>
              <a:gd name="connsiteX8234" fmla="*/ 483129 w 6175063"/>
              <a:gd name="connsiteY8234" fmla="*/ 1760418 h 5486400"/>
              <a:gd name="connsiteX8235" fmla="*/ 473709 w 6175063"/>
              <a:gd name="connsiteY8235" fmla="*/ 1753352 h 5486400"/>
              <a:gd name="connsiteX8236" fmla="*/ 473709 w 6175063"/>
              <a:gd name="connsiteY8236" fmla="*/ 1765128 h 5486400"/>
              <a:gd name="connsiteX8237" fmla="*/ 471354 w 6175063"/>
              <a:gd name="connsiteY8237" fmla="*/ 1762772 h 5486400"/>
              <a:gd name="connsiteX8238" fmla="*/ 468999 w 6175063"/>
              <a:gd name="connsiteY8238" fmla="*/ 1750998 h 5486400"/>
              <a:gd name="connsiteX8239" fmla="*/ 471354 w 6175063"/>
              <a:gd name="connsiteY8239" fmla="*/ 1750998 h 5486400"/>
              <a:gd name="connsiteX8240" fmla="*/ 466643 w 6175063"/>
              <a:gd name="connsiteY8240" fmla="*/ 1746288 h 5486400"/>
              <a:gd name="connsiteX8241" fmla="*/ 379691 w 6175063"/>
              <a:gd name="connsiteY8241" fmla="*/ 1743389 h 5486400"/>
              <a:gd name="connsiteX8242" fmla="*/ 379691 w 6175063"/>
              <a:gd name="connsiteY8242" fmla="*/ 1750998 h 5486400"/>
              <a:gd name="connsiteX8243" fmla="*/ 375343 w 6175063"/>
              <a:gd name="connsiteY8243" fmla="*/ 1750998 h 5486400"/>
              <a:gd name="connsiteX8244" fmla="*/ 379691 w 6175063"/>
              <a:gd name="connsiteY8244" fmla="*/ 1743389 h 5486400"/>
              <a:gd name="connsiteX8245" fmla="*/ 357591 w 6175063"/>
              <a:gd name="connsiteY8245" fmla="*/ 1743389 h 5486400"/>
              <a:gd name="connsiteX8246" fmla="*/ 365199 w 6175063"/>
              <a:gd name="connsiteY8246" fmla="*/ 1753534 h 5486400"/>
              <a:gd name="connsiteX8247" fmla="*/ 355055 w 6175063"/>
              <a:gd name="connsiteY8247" fmla="*/ 1750998 h 5486400"/>
              <a:gd name="connsiteX8248" fmla="*/ 357591 w 6175063"/>
              <a:gd name="connsiteY8248" fmla="*/ 1743389 h 5486400"/>
              <a:gd name="connsiteX8249" fmla="*/ 215568 w 6175063"/>
              <a:gd name="connsiteY8249" fmla="*/ 1743389 h 5486400"/>
              <a:gd name="connsiteX8250" fmla="*/ 223177 w 6175063"/>
              <a:gd name="connsiteY8250" fmla="*/ 1743389 h 5486400"/>
              <a:gd name="connsiteX8251" fmla="*/ 220641 w 6175063"/>
              <a:gd name="connsiteY8251" fmla="*/ 1750636 h 5486400"/>
              <a:gd name="connsiteX8252" fmla="*/ 215568 w 6175063"/>
              <a:gd name="connsiteY8252" fmla="*/ 1743389 h 5486400"/>
              <a:gd name="connsiteX8253" fmla="*/ 435486 w 6175063"/>
              <a:gd name="connsiteY8253" fmla="*/ 1739629 h 5486400"/>
              <a:gd name="connsiteX8254" fmla="*/ 439110 w 6175063"/>
              <a:gd name="connsiteY8254" fmla="*/ 1741215 h 5486400"/>
              <a:gd name="connsiteX8255" fmla="*/ 436693 w 6175063"/>
              <a:gd name="connsiteY8255" fmla="*/ 1743752 h 5486400"/>
              <a:gd name="connsiteX8256" fmla="*/ 431862 w 6175063"/>
              <a:gd name="connsiteY8256" fmla="*/ 1743752 h 5486400"/>
              <a:gd name="connsiteX8257" fmla="*/ 435486 w 6175063"/>
              <a:gd name="connsiteY8257" fmla="*/ 1739629 h 5486400"/>
              <a:gd name="connsiteX8258" fmla="*/ 462296 w 6175063"/>
              <a:gd name="connsiteY8258" fmla="*/ 1736142 h 5486400"/>
              <a:gd name="connsiteX8259" fmla="*/ 466934 w 6175063"/>
              <a:gd name="connsiteY8259" fmla="*/ 1743099 h 5486400"/>
              <a:gd name="connsiteX8260" fmla="*/ 464616 w 6175063"/>
              <a:gd name="connsiteY8260" fmla="*/ 1740780 h 5486400"/>
              <a:gd name="connsiteX8261" fmla="*/ 462296 w 6175063"/>
              <a:gd name="connsiteY8261" fmla="*/ 1738462 h 5486400"/>
              <a:gd name="connsiteX8262" fmla="*/ 462296 w 6175063"/>
              <a:gd name="connsiteY8262" fmla="*/ 1736142 h 5486400"/>
              <a:gd name="connsiteX8263" fmla="*/ 452441 w 6175063"/>
              <a:gd name="connsiteY8263" fmla="*/ 1736142 h 5486400"/>
              <a:gd name="connsiteX8264" fmla="*/ 459397 w 6175063"/>
              <a:gd name="connsiteY8264" fmla="*/ 1741215 h 5486400"/>
              <a:gd name="connsiteX8265" fmla="*/ 450122 w 6175063"/>
              <a:gd name="connsiteY8265" fmla="*/ 1741215 h 5486400"/>
              <a:gd name="connsiteX8266" fmla="*/ 452441 w 6175063"/>
              <a:gd name="connsiteY8266" fmla="*/ 1736142 h 5486400"/>
              <a:gd name="connsiteX8267" fmla="*/ 396357 w 6175063"/>
              <a:gd name="connsiteY8267" fmla="*/ 1734694 h 5486400"/>
              <a:gd name="connsiteX8268" fmla="*/ 398532 w 6175063"/>
              <a:gd name="connsiteY8268" fmla="*/ 1734694 h 5486400"/>
              <a:gd name="connsiteX8269" fmla="*/ 394183 w 6175063"/>
              <a:gd name="connsiteY8269" fmla="*/ 1736868 h 5486400"/>
              <a:gd name="connsiteX8270" fmla="*/ 396357 w 6175063"/>
              <a:gd name="connsiteY8270" fmla="*/ 1734694 h 5486400"/>
              <a:gd name="connsiteX8271" fmla="*/ 218830 w 6175063"/>
              <a:gd name="connsiteY8271" fmla="*/ 1731795 h 5486400"/>
              <a:gd name="connsiteX8272" fmla="*/ 205786 w 6175063"/>
              <a:gd name="connsiteY8272" fmla="*/ 1741941 h 5486400"/>
              <a:gd name="connsiteX8273" fmla="*/ 218830 w 6175063"/>
              <a:gd name="connsiteY8273" fmla="*/ 1731795 h 5486400"/>
              <a:gd name="connsiteX8274" fmla="*/ 215930 w 6175063"/>
              <a:gd name="connsiteY8274" fmla="*/ 1727448 h 5486400"/>
              <a:gd name="connsiteX8275" fmla="*/ 218104 w 6175063"/>
              <a:gd name="connsiteY8275" fmla="*/ 1727448 h 5486400"/>
              <a:gd name="connsiteX8276" fmla="*/ 215930 w 6175063"/>
              <a:gd name="connsiteY8276" fmla="*/ 1728898 h 5486400"/>
              <a:gd name="connsiteX8277" fmla="*/ 215930 w 6175063"/>
              <a:gd name="connsiteY8277" fmla="*/ 1727448 h 5486400"/>
              <a:gd name="connsiteX8278" fmla="*/ 385971 w 6175063"/>
              <a:gd name="connsiteY8278" fmla="*/ 1717303 h 5486400"/>
              <a:gd name="connsiteX8279" fmla="*/ 388386 w 6175063"/>
              <a:gd name="connsiteY8279" fmla="*/ 1722135 h 5486400"/>
              <a:gd name="connsiteX8280" fmla="*/ 385971 w 6175063"/>
              <a:gd name="connsiteY8280" fmla="*/ 1717303 h 5486400"/>
              <a:gd name="connsiteX8281" fmla="*/ 376793 w 6175063"/>
              <a:gd name="connsiteY8281" fmla="*/ 1717303 h 5486400"/>
              <a:gd name="connsiteX8282" fmla="*/ 378967 w 6175063"/>
              <a:gd name="connsiteY8282" fmla="*/ 1717303 h 5486400"/>
              <a:gd name="connsiteX8283" fmla="*/ 381141 w 6175063"/>
              <a:gd name="connsiteY8283" fmla="*/ 1721651 h 5486400"/>
              <a:gd name="connsiteX8284" fmla="*/ 376793 w 6175063"/>
              <a:gd name="connsiteY8284" fmla="*/ 1717303 h 5486400"/>
              <a:gd name="connsiteX8285" fmla="*/ 365561 w 6175063"/>
              <a:gd name="connsiteY8285" fmla="*/ 1717303 h 5486400"/>
              <a:gd name="connsiteX8286" fmla="*/ 368097 w 6175063"/>
              <a:gd name="connsiteY8286" fmla="*/ 1717303 h 5486400"/>
              <a:gd name="connsiteX8287" fmla="*/ 357953 w 6175063"/>
              <a:gd name="connsiteY8287" fmla="*/ 1729381 h 5486400"/>
              <a:gd name="connsiteX8288" fmla="*/ 365561 w 6175063"/>
              <a:gd name="connsiteY8288" fmla="*/ 1717303 h 5486400"/>
              <a:gd name="connsiteX8289" fmla="*/ 246364 w 6175063"/>
              <a:gd name="connsiteY8289" fmla="*/ 1717303 h 5486400"/>
              <a:gd name="connsiteX8290" fmla="*/ 246364 w 6175063"/>
              <a:gd name="connsiteY8290" fmla="*/ 1722135 h 5486400"/>
              <a:gd name="connsiteX8291" fmla="*/ 239118 w 6175063"/>
              <a:gd name="connsiteY8291" fmla="*/ 1724550 h 5486400"/>
              <a:gd name="connsiteX8292" fmla="*/ 246364 w 6175063"/>
              <a:gd name="connsiteY8292" fmla="*/ 1717303 h 5486400"/>
              <a:gd name="connsiteX8293" fmla="*/ 329694 w 6175063"/>
              <a:gd name="connsiteY8293" fmla="*/ 1715854 h 5486400"/>
              <a:gd name="connsiteX8294" fmla="*/ 334766 w 6175063"/>
              <a:gd name="connsiteY8294" fmla="*/ 1720201 h 5486400"/>
              <a:gd name="connsiteX8295" fmla="*/ 329694 w 6175063"/>
              <a:gd name="connsiteY8295" fmla="*/ 1724549 h 5486400"/>
              <a:gd name="connsiteX8296" fmla="*/ 329694 w 6175063"/>
              <a:gd name="connsiteY8296" fmla="*/ 1715854 h 5486400"/>
              <a:gd name="connsiteX8297" fmla="*/ 43310 w 6175063"/>
              <a:gd name="connsiteY8297" fmla="*/ 1714888 h 5486400"/>
              <a:gd name="connsiteX8298" fmla="*/ 50722 w 6175063"/>
              <a:gd name="connsiteY8298" fmla="*/ 1719719 h 5486400"/>
              <a:gd name="connsiteX8299" fmla="*/ 43607 w 6175063"/>
              <a:gd name="connsiteY8299" fmla="*/ 1729381 h 5486400"/>
              <a:gd name="connsiteX8300" fmla="*/ 38865 w 6175063"/>
              <a:gd name="connsiteY8300" fmla="*/ 1743872 h 5486400"/>
              <a:gd name="connsiteX8301" fmla="*/ 27007 w 6175063"/>
              <a:gd name="connsiteY8301" fmla="*/ 1729381 h 5486400"/>
              <a:gd name="connsiteX8302" fmla="*/ 34122 w 6175063"/>
              <a:gd name="connsiteY8302" fmla="*/ 1726965 h 5486400"/>
              <a:gd name="connsiteX8303" fmla="*/ 34122 w 6175063"/>
              <a:gd name="connsiteY8303" fmla="*/ 1717302 h 5486400"/>
              <a:gd name="connsiteX8304" fmla="*/ 43310 w 6175063"/>
              <a:gd name="connsiteY8304" fmla="*/ 1714888 h 5486400"/>
              <a:gd name="connsiteX8305" fmla="*/ 237669 w 6175063"/>
              <a:gd name="connsiteY8305" fmla="*/ 1710057 h 5486400"/>
              <a:gd name="connsiteX8306" fmla="*/ 231872 w 6175063"/>
              <a:gd name="connsiteY8306" fmla="*/ 1715854 h 5486400"/>
              <a:gd name="connsiteX8307" fmla="*/ 237669 w 6175063"/>
              <a:gd name="connsiteY8307" fmla="*/ 1710057 h 5486400"/>
              <a:gd name="connsiteX8308" fmla="*/ 263755 w 6175063"/>
              <a:gd name="connsiteY8308" fmla="*/ 1698463 h 5486400"/>
              <a:gd name="connsiteX8309" fmla="*/ 268103 w 6175063"/>
              <a:gd name="connsiteY8309" fmla="*/ 1698463 h 5486400"/>
              <a:gd name="connsiteX8310" fmla="*/ 263755 w 6175063"/>
              <a:gd name="connsiteY8310" fmla="*/ 1702811 h 5486400"/>
              <a:gd name="connsiteX8311" fmla="*/ 263755 w 6175063"/>
              <a:gd name="connsiteY8311" fmla="*/ 1698463 h 5486400"/>
              <a:gd name="connsiteX8312" fmla="*/ 128571 w 6175063"/>
              <a:gd name="connsiteY8312" fmla="*/ 1682945 h 5486400"/>
              <a:gd name="connsiteX8313" fmla="*/ 128253 w 6175063"/>
              <a:gd name="connsiteY8313" fmla="*/ 1686870 h 5486400"/>
              <a:gd name="connsiteX8314" fmla="*/ 123181 w 6175063"/>
              <a:gd name="connsiteY8314" fmla="*/ 1684455 h 5486400"/>
              <a:gd name="connsiteX8315" fmla="*/ 128571 w 6175063"/>
              <a:gd name="connsiteY8315" fmla="*/ 1682945 h 5486400"/>
              <a:gd name="connsiteX8316" fmla="*/ 5355779 w 6175063"/>
              <a:gd name="connsiteY8316" fmla="*/ 1679625 h 5486400"/>
              <a:gd name="connsiteX8317" fmla="*/ 5372687 w 6175063"/>
              <a:gd name="connsiteY8317" fmla="*/ 1689172 h 5486400"/>
              <a:gd name="connsiteX8318" fmla="*/ 5389595 w 6175063"/>
              <a:gd name="connsiteY8318" fmla="*/ 1708267 h 5486400"/>
              <a:gd name="connsiteX8319" fmla="*/ 5389595 w 6175063"/>
              <a:gd name="connsiteY8319" fmla="*/ 1713041 h 5486400"/>
              <a:gd name="connsiteX8320" fmla="*/ 5387179 w 6175063"/>
              <a:gd name="connsiteY8320" fmla="*/ 1717815 h 5486400"/>
              <a:gd name="connsiteX8321" fmla="*/ 5382348 w 6175063"/>
              <a:gd name="connsiteY8321" fmla="*/ 1720201 h 5486400"/>
              <a:gd name="connsiteX8322" fmla="*/ 5377518 w 6175063"/>
              <a:gd name="connsiteY8322" fmla="*/ 1717815 h 5486400"/>
              <a:gd name="connsiteX8323" fmla="*/ 5375103 w 6175063"/>
              <a:gd name="connsiteY8323" fmla="*/ 1713041 h 5486400"/>
              <a:gd name="connsiteX8324" fmla="*/ 5372687 w 6175063"/>
              <a:gd name="connsiteY8324" fmla="*/ 1703493 h 5486400"/>
              <a:gd name="connsiteX8325" fmla="*/ 5363025 w 6175063"/>
              <a:gd name="connsiteY8325" fmla="*/ 1691558 h 5486400"/>
              <a:gd name="connsiteX8326" fmla="*/ 5355779 w 6175063"/>
              <a:gd name="connsiteY8326" fmla="*/ 1684397 h 5486400"/>
              <a:gd name="connsiteX8327" fmla="*/ 5355779 w 6175063"/>
              <a:gd name="connsiteY8327" fmla="*/ 1679625 h 5486400"/>
              <a:gd name="connsiteX8328" fmla="*/ 5336977 w 6175063"/>
              <a:gd name="connsiteY8328" fmla="*/ 1679625 h 5486400"/>
              <a:gd name="connsiteX8329" fmla="*/ 5353365 w 6175063"/>
              <a:gd name="connsiteY8329" fmla="*/ 1682108 h 5486400"/>
              <a:gd name="connsiteX8330" fmla="*/ 5348683 w 6175063"/>
              <a:gd name="connsiteY8330" fmla="*/ 1687077 h 5486400"/>
              <a:gd name="connsiteX8331" fmla="*/ 5351024 w 6175063"/>
              <a:gd name="connsiteY8331" fmla="*/ 1694529 h 5486400"/>
              <a:gd name="connsiteX8332" fmla="*/ 5344001 w 6175063"/>
              <a:gd name="connsiteY8332" fmla="*/ 1689561 h 5486400"/>
              <a:gd name="connsiteX8333" fmla="*/ 5341660 w 6175063"/>
              <a:gd name="connsiteY8333" fmla="*/ 1692046 h 5486400"/>
              <a:gd name="connsiteX8334" fmla="*/ 5336977 w 6175063"/>
              <a:gd name="connsiteY8334" fmla="*/ 1692046 h 5486400"/>
              <a:gd name="connsiteX8335" fmla="*/ 5327613 w 6175063"/>
              <a:gd name="connsiteY8335" fmla="*/ 1687077 h 5486400"/>
              <a:gd name="connsiteX8336" fmla="*/ 5322931 w 6175063"/>
              <a:gd name="connsiteY8336" fmla="*/ 1684593 h 5486400"/>
              <a:gd name="connsiteX8337" fmla="*/ 5325271 w 6175063"/>
              <a:gd name="connsiteY8337" fmla="*/ 1682108 h 5486400"/>
              <a:gd name="connsiteX8338" fmla="*/ 5336977 w 6175063"/>
              <a:gd name="connsiteY8338" fmla="*/ 1679625 h 5486400"/>
              <a:gd name="connsiteX8339" fmla="*/ 115974 w 6175063"/>
              <a:gd name="connsiteY8339" fmla="*/ 1679625 h 5486400"/>
              <a:gd name="connsiteX8340" fmla="*/ 120674 w 6175063"/>
              <a:gd name="connsiteY8340" fmla="*/ 1689008 h 5486400"/>
              <a:gd name="connsiteX8341" fmla="*/ 132425 w 6175063"/>
              <a:gd name="connsiteY8341" fmla="*/ 1703087 h 5486400"/>
              <a:gd name="connsiteX8342" fmla="*/ 120674 w 6175063"/>
              <a:gd name="connsiteY8342" fmla="*/ 1696048 h 5486400"/>
              <a:gd name="connsiteX8343" fmla="*/ 115974 w 6175063"/>
              <a:gd name="connsiteY8343" fmla="*/ 1698394 h 5486400"/>
              <a:gd name="connsiteX8344" fmla="*/ 111275 w 6175063"/>
              <a:gd name="connsiteY8344" fmla="*/ 1707780 h 5486400"/>
              <a:gd name="connsiteX8345" fmla="*/ 115974 w 6175063"/>
              <a:gd name="connsiteY8345" fmla="*/ 1719511 h 5486400"/>
              <a:gd name="connsiteX8346" fmla="*/ 108925 w 6175063"/>
              <a:gd name="connsiteY8346" fmla="*/ 1719511 h 5486400"/>
              <a:gd name="connsiteX8347" fmla="*/ 108925 w 6175063"/>
              <a:gd name="connsiteY8347" fmla="*/ 1724204 h 5486400"/>
              <a:gd name="connsiteX8348" fmla="*/ 83074 w 6175063"/>
              <a:gd name="connsiteY8348" fmla="*/ 1724204 h 5486400"/>
              <a:gd name="connsiteX8349" fmla="*/ 87774 w 6175063"/>
              <a:gd name="connsiteY8349" fmla="*/ 1703087 h 5486400"/>
              <a:gd name="connsiteX8350" fmla="*/ 83074 w 6175063"/>
              <a:gd name="connsiteY8350" fmla="*/ 1700741 h 5486400"/>
              <a:gd name="connsiteX8351" fmla="*/ 78373 w 6175063"/>
              <a:gd name="connsiteY8351" fmla="*/ 1717165 h 5486400"/>
              <a:gd name="connsiteX8352" fmla="*/ 71323 w 6175063"/>
              <a:gd name="connsiteY8352" fmla="*/ 1728898 h 5486400"/>
              <a:gd name="connsiteX8353" fmla="*/ 54874 w 6175063"/>
              <a:gd name="connsiteY8353" fmla="*/ 1714819 h 5486400"/>
              <a:gd name="connsiteX8354" fmla="*/ 54874 w 6175063"/>
              <a:gd name="connsiteY8354" fmla="*/ 1700741 h 5486400"/>
              <a:gd name="connsiteX8355" fmla="*/ 66623 w 6175063"/>
              <a:gd name="connsiteY8355" fmla="*/ 1698394 h 5486400"/>
              <a:gd name="connsiteX8356" fmla="*/ 64273 w 6175063"/>
              <a:gd name="connsiteY8356" fmla="*/ 1696048 h 5486400"/>
              <a:gd name="connsiteX8357" fmla="*/ 68973 w 6175063"/>
              <a:gd name="connsiteY8357" fmla="*/ 1698394 h 5486400"/>
              <a:gd name="connsiteX8358" fmla="*/ 78373 w 6175063"/>
              <a:gd name="connsiteY8358" fmla="*/ 1693701 h 5486400"/>
              <a:gd name="connsiteX8359" fmla="*/ 101875 w 6175063"/>
              <a:gd name="connsiteY8359" fmla="*/ 1681970 h 5486400"/>
              <a:gd name="connsiteX8360" fmla="*/ 113624 w 6175063"/>
              <a:gd name="connsiteY8360" fmla="*/ 1686664 h 5486400"/>
              <a:gd name="connsiteX8361" fmla="*/ 115974 w 6175063"/>
              <a:gd name="connsiteY8361" fmla="*/ 1679625 h 5486400"/>
              <a:gd name="connsiteX8362" fmla="*/ 152165 w 6175063"/>
              <a:gd name="connsiteY8362" fmla="*/ 1663682 h 5486400"/>
              <a:gd name="connsiteX8363" fmla="*/ 173034 w 6175063"/>
              <a:gd name="connsiteY8363" fmla="*/ 1674953 h 5486400"/>
              <a:gd name="connsiteX8364" fmla="*/ 168396 w 6175063"/>
              <a:gd name="connsiteY8364" fmla="*/ 1668191 h 5486400"/>
              <a:gd name="connsiteX8365" fmla="*/ 175353 w 6175063"/>
              <a:gd name="connsiteY8365" fmla="*/ 1663682 h 5486400"/>
              <a:gd name="connsiteX8366" fmla="*/ 186946 w 6175063"/>
              <a:gd name="connsiteY8366" fmla="*/ 1683972 h 5486400"/>
              <a:gd name="connsiteX8367" fmla="*/ 175353 w 6175063"/>
              <a:gd name="connsiteY8367" fmla="*/ 1677209 h 5486400"/>
              <a:gd name="connsiteX8368" fmla="*/ 170715 w 6175063"/>
              <a:gd name="connsiteY8368" fmla="*/ 1681717 h 5486400"/>
              <a:gd name="connsiteX8369" fmla="*/ 159122 w 6175063"/>
              <a:gd name="connsiteY8369" fmla="*/ 1677209 h 5486400"/>
              <a:gd name="connsiteX8370" fmla="*/ 161440 w 6175063"/>
              <a:gd name="connsiteY8370" fmla="*/ 1672699 h 5486400"/>
              <a:gd name="connsiteX8371" fmla="*/ 152165 w 6175063"/>
              <a:gd name="connsiteY8371" fmla="*/ 1663682 h 5486400"/>
              <a:gd name="connsiteX8372" fmla="*/ 242089 w 6175063"/>
              <a:gd name="connsiteY8372" fmla="*/ 1639704 h 5486400"/>
              <a:gd name="connsiteX8373" fmla="*/ 249263 w 6175063"/>
              <a:gd name="connsiteY8373" fmla="*/ 1644447 h 5486400"/>
              <a:gd name="connsiteX8374" fmla="*/ 241819 w 6175063"/>
              <a:gd name="connsiteY8374" fmla="*/ 1639749 h 5486400"/>
              <a:gd name="connsiteX8375" fmla="*/ 339113 w 6175063"/>
              <a:gd name="connsiteY8375" fmla="*/ 1637595 h 5486400"/>
              <a:gd name="connsiteX8376" fmla="*/ 342012 w 6175063"/>
              <a:gd name="connsiteY8376" fmla="*/ 1642427 h 5486400"/>
              <a:gd name="connsiteX8377" fmla="*/ 336215 w 6175063"/>
              <a:gd name="connsiteY8377" fmla="*/ 1642427 h 5486400"/>
              <a:gd name="connsiteX8378" fmla="*/ 339113 w 6175063"/>
              <a:gd name="connsiteY8378" fmla="*/ 1637595 h 5486400"/>
              <a:gd name="connsiteX8379" fmla="*/ 199699 w 6175063"/>
              <a:gd name="connsiteY8379" fmla="*/ 1634698 h 5486400"/>
              <a:gd name="connsiteX8380" fmla="*/ 204338 w 6175063"/>
              <a:gd name="connsiteY8380" fmla="*/ 1637053 h 5486400"/>
              <a:gd name="connsiteX8381" fmla="*/ 204338 w 6175063"/>
              <a:gd name="connsiteY8381" fmla="*/ 1653538 h 5486400"/>
              <a:gd name="connsiteX8382" fmla="*/ 195062 w 6175063"/>
              <a:gd name="connsiteY8382" fmla="*/ 1651183 h 5486400"/>
              <a:gd name="connsiteX8383" fmla="*/ 192743 w 6175063"/>
              <a:gd name="connsiteY8383" fmla="*/ 1641762 h 5486400"/>
              <a:gd name="connsiteX8384" fmla="*/ 199699 w 6175063"/>
              <a:gd name="connsiteY8384" fmla="*/ 1634698 h 5486400"/>
              <a:gd name="connsiteX8385" fmla="*/ 199990 w 6175063"/>
              <a:gd name="connsiteY8385" fmla="*/ 1630351 h 5486400"/>
              <a:gd name="connsiteX8386" fmla="*/ 192743 w 6175063"/>
              <a:gd name="connsiteY8386" fmla="*/ 1637597 h 5486400"/>
              <a:gd name="connsiteX8387" fmla="*/ 199990 w 6175063"/>
              <a:gd name="connsiteY8387" fmla="*/ 1630351 h 5486400"/>
              <a:gd name="connsiteX8388" fmla="*/ 158928 w 6175063"/>
              <a:gd name="connsiteY8388" fmla="*/ 1630351 h 5486400"/>
              <a:gd name="connsiteX8389" fmla="*/ 160861 w 6175063"/>
              <a:gd name="connsiteY8389" fmla="*/ 1634698 h 5486400"/>
              <a:gd name="connsiteX8390" fmla="*/ 158928 w 6175063"/>
              <a:gd name="connsiteY8390" fmla="*/ 1630351 h 5486400"/>
              <a:gd name="connsiteX8391" fmla="*/ 185498 w 6175063"/>
              <a:gd name="connsiteY8391" fmla="*/ 1628175 h 5486400"/>
              <a:gd name="connsiteX8392" fmla="*/ 185498 w 6175063"/>
              <a:gd name="connsiteY8392" fmla="*/ 1630350 h 5486400"/>
              <a:gd name="connsiteX8393" fmla="*/ 181149 w 6175063"/>
              <a:gd name="connsiteY8393" fmla="*/ 1634698 h 5486400"/>
              <a:gd name="connsiteX8394" fmla="*/ 181149 w 6175063"/>
              <a:gd name="connsiteY8394" fmla="*/ 1630350 h 5486400"/>
              <a:gd name="connsiteX8395" fmla="*/ 185498 w 6175063"/>
              <a:gd name="connsiteY8395" fmla="*/ 1628175 h 5486400"/>
              <a:gd name="connsiteX8396" fmla="*/ 211302 w 6175063"/>
              <a:gd name="connsiteY8396" fmla="*/ 1624586 h 5486400"/>
              <a:gd name="connsiteX8397" fmla="*/ 222959 w 6175063"/>
              <a:gd name="connsiteY8397" fmla="*/ 1627847 h 5486400"/>
              <a:gd name="connsiteX8398" fmla="*/ 241819 w 6175063"/>
              <a:gd name="connsiteY8398" fmla="*/ 1639749 h 5486400"/>
              <a:gd name="connsiteX8399" fmla="*/ 236709 w 6175063"/>
              <a:gd name="connsiteY8399" fmla="*/ 1640593 h 5486400"/>
              <a:gd name="connsiteX8400" fmla="*/ 234915 w 6175063"/>
              <a:gd name="connsiteY8400" fmla="*/ 1646818 h 5486400"/>
              <a:gd name="connsiteX8401" fmla="*/ 230133 w 6175063"/>
              <a:gd name="connsiteY8401" fmla="*/ 1642076 h 5486400"/>
              <a:gd name="connsiteX8402" fmla="*/ 220568 w 6175063"/>
              <a:gd name="connsiteY8402" fmla="*/ 1649190 h 5486400"/>
              <a:gd name="connsiteX8403" fmla="*/ 206221 w 6175063"/>
              <a:gd name="connsiteY8403" fmla="*/ 1644447 h 5486400"/>
              <a:gd name="connsiteX8404" fmla="*/ 201439 w 6175063"/>
              <a:gd name="connsiteY8404" fmla="*/ 1630218 h 5486400"/>
              <a:gd name="connsiteX8405" fmla="*/ 211302 w 6175063"/>
              <a:gd name="connsiteY8405" fmla="*/ 1624586 h 5486400"/>
              <a:gd name="connsiteX8406" fmla="*/ 165933 w 6175063"/>
              <a:gd name="connsiteY8406" fmla="*/ 1623105 h 5486400"/>
              <a:gd name="connsiteX8407" fmla="*/ 168108 w 6175063"/>
              <a:gd name="connsiteY8407" fmla="*/ 1626003 h 5486400"/>
              <a:gd name="connsiteX8408" fmla="*/ 163759 w 6175063"/>
              <a:gd name="connsiteY8408" fmla="*/ 1626003 h 5486400"/>
              <a:gd name="connsiteX8409" fmla="*/ 165933 w 6175063"/>
              <a:gd name="connsiteY8409" fmla="*/ 1623105 h 5486400"/>
              <a:gd name="connsiteX8410" fmla="*/ 130608 w 6175063"/>
              <a:gd name="connsiteY8410" fmla="*/ 1622743 h 5486400"/>
              <a:gd name="connsiteX8411" fmla="*/ 133326 w 6175063"/>
              <a:gd name="connsiteY8411" fmla="*/ 1627816 h 5486400"/>
              <a:gd name="connsiteX8412" fmla="*/ 126080 w 6175063"/>
              <a:gd name="connsiteY8412" fmla="*/ 1625277 h 5486400"/>
              <a:gd name="connsiteX8413" fmla="*/ 130608 w 6175063"/>
              <a:gd name="connsiteY8413" fmla="*/ 1622743 h 5486400"/>
              <a:gd name="connsiteX8414" fmla="*/ 178251 w 6175063"/>
              <a:gd name="connsiteY8414" fmla="*/ 1620205 h 5486400"/>
              <a:gd name="connsiteX8415" fmla="*/ 192743 w 6175063"/>
              <a:gd name="connsiteY8415" fmla="*/ 1620205 h 5486400"/>
              <a:gd name="connsiteX8416" fmla="*/ 178251 w 6175063"/>
              <a:gd name="connsiteY8416" fmla="*/ 1620205 h 5486400"/>
              <a:gd name="connsiteX8417" fmla="*/ 284526 w 6175063"/>
              <a:gd name="connsiteY8417" fmla="*/ 1615858 h 5486400"/>
              <a:gd name="connsiteX8418" fmla="*/ 279695 w 6175063"/>
              <a:gd name="connsiteY8418" fmla="*/ 1623468 h 5486400"/>
              <a:gd name="connsiteX8419" fmla="*/ 284526 w 6175063"/>
              <a:gd name="connsiteY8419" fmla="*/ 1615858 h 5486400"/>
              <a:gd name="connsiteX8420" fmla="*/ 312738 w 6175063"/>
              <a:gd name="connsiteY8420" fmla="*/ 1612959 h 5486400"/>
              <a:gd name="connsiteX8421" fmla="*/ 312738 w 6175063"/>
              <a:gd name="connsiteY8421" fmla="*/ 1615858 h 5486400"/>
              <a:gd name="connsiteX8422" fmla="*/ 305781 w 6175063"/>
              <a:gd name="connsiteY8422" fmla="*/ 1615858 h 5486400"/>
              <a:gd name="connsiteX8423" fmla="*/ 312738 w 6175063"/>
              <a:gd name="connsiteY8423" fmla="*/ 1612959 h 5486400"/>
              <a:gd name="connsiteX8424" fmla="*/ 237126 w 6175063"/>
              <a:gd name="connsiteY8424" fmla="*/ 1612959 h 5486400"/>
              <a:gd name="connsiteX8425" fmla="*/ 253611 w 6175063"/>
              <a:gd name="connsiteY8425" fmla="*/ 1620568 h 5486400"/>
              <a:gd name="connsiteX8426" fmla="*/ 246546 w 6175063"/>
              <a:gd name="connsiteY8426" fmla="*/ 1623105 h 5486400"/>
              <a:gd name="connsiteX8427" fmla="*/ 237126 w 6175063"/>
              <a:gd name="connsiteY8427" fmla="*/ 1612959 h 5486400"/>
              <a:gd name="connsiteX8428" fmla="*/ 268103 w 6175063"/>
              <a:gd name="connsiteY8428" fmla="*/ 1604264 h 5486400"/>
              <a:gd name="connsiteX8429" fmla="*/ 275348 w 6175063"/>
              <a:gd name="connsiteY8429" fmla="*/ 1626004 h 5486400"/>
              <a:gd name="connsiteX8430" fmla="*/ 265688 w 6175063"/>
              <a:gd name="connsiteY8430" fmla="*/ 1626004 h 5486400"/>
              <a:gd name="connsiteX8431" fmla="*/ 260856 w 6175063"/>
              <a:gd name="connsiteY8431" fmla="*/ 1618758 h 5486400"/>
              <a:gd name="connsiteX8432" fmla="*/ 268103 w 6175063"/>
              <a:gd name="connsiteY8432" fmla="*/ 1604264 h 5486400"/>
              <a:gd name="connsiteX8433" fmla="*/ 315925 w 6175063"/>
              <a:gd name="connsiteY8433" fmla="*/ 1591991 h 5486400"/>
              <a:gd name="connsiteX8434" fmla="*/ 320756 w 6175063"/>
              <a:gd name="connsiteY8434" fmla="*/ 1592308 h 5486400"/>
              <a:gd name="connsiteX8435" fmla="*/ 320756 w 6175063"/>
              <a:gd name="connsiteY8435" fmla="*/ 1597382 h 5486400"/>
              <a:gd name="connsiteX8436" fmla="*/ 311095 w 6175063"/>
              <a:gd name="connsiteY8436" fmla="*/ 1597382 h 5486400"/>
              <a:gd name="connsiteX8437" fmla="*/ 315925 w 6175063"/>
              <a:gd name="connsiteY8437" fmla="*/ 1591991 h 5486400"/>
              <a:gd name="connsiteX8438" fmla="*/ 441551 w 6175063"/>
              <a:gd name="connsiteY8438" fmla="*/ 1589773 h 5486400"/>
              <a:gd name="connsiteX8439" fmla="*/ 446288 w 6175063"/>
              <a:gd name="connsiteY8439" fmla="*/ 1592140 h 5486400"/>
              <a:gd name="connsiteX8440" fmla="*/ 448656 w 6175063"/>
              <a:gd name="connsiteY8440" fmla="*/ 1594511 h 5486400"/>
              <a:gd name="connsiteX8441" fmla="*/ 443919 w 6175063"/>
              <a:gd name="connsiteY8441" fmla="*/ 1592140 h 5486400"/>
              <a:gd name="connsiteX8442" fmla="*/ 441551 w 6175063"/>
              <a:gd name="connsiteY8442" fmla="*/ 1589773 h 5486400"/>
              <a:gd name="connsiteX8443" fmla="*/ 5285251 w 6175063"/>
              <a:gd name="connsiteY8443" fmla="*/ 1578178 h 5486400"/>
              <a:gd name="connsiteX8444" fmla="*/ 5294671 w 6175063"/>
              <a:gd name="connsiteY8444" fmla="*/ 1592308 h 5486400"/>
              <a:gd name="connsiteX8445" fmla="*/ 5297026 w 6175063"/>
              <a:gd name="connsiteY8445" fmla="*/ 1592308 h 5486400"/>
              <a:gd name="connsiteX8446" fmla="*/ 5304091 w 6175063"/>
              <a:gd name="connsiteY8446" fmla="*/ 1594664 h 5486400"/>
              <a:gd name="connsiteX8447" fmla="*/ 5301735 w 6175063"/>
              <a:gd name="connsiteY8447" fmla="*/ 1597019 h 5486400"/>
              <a:gd name="connsiteX8448" fmla="*/ 5287606 w 6175063"/>
              <a:gd name="connsiteY8448" fmla="*/ 1592308 h 5486400"/>
              <a:gd name="connsiteX8449" fmla="*/ 5278186 w 6175063"/>
              <a:gd name="connsiteY8449" fmla="*/ 1587599 h 5486400"/>
              <a:gd name="connsiteX8450" fmla="*/ 5273477 w 6175063"/>
              <a:gd name="connsiteY8450" fmla="*/ 1580534 h 5486400"/>
              <a:gd name="connsiteX8451" fmla="*/ 5285251 w 6175063"/>
              <a:gd name="connsiteY8451" fmla="*/ 1578178 h 5486400"/>
              <a:gd name="connsiteX8452" fmla="*/ 109173 w 6175063"/>
              <a:gd name="connsiteY8452" fmla="*/ 1570932 h 5486400"/>
              <a:gd name="connsiteX8453" fmla="*/ 111589 w 6175063"/>
              <a:gd name="connsiteY8453" fmla="*/ 1573347 h 5486400"/>
              <a:gd name="connsiteX8454" fmla="*/ 109173 w 6175063"/>
              <a:gd name="connsiteY8454" fmla="*/ 1570932 h 5486400"/>
              <a:gd name="connsiteX8455" fmla="*/ 85502 w 6175063"/>
              <a:gd name="connsiteY8455" fmla="*/ 1570932 h 5486400"/>
              <a:gd name="connsiteX8456" fmla="*/ 87676 w 6175063"/>
              <a:gd name="connsiteY8456" fmla="*/ 1570932 h 5486400"/>
              <a:gd name="connsiteX8457" fmla="*/ 87676 w 6175063"/>
              <a:gd name="connsiteY8457" fmla="*/ 1575280 h 5486400"/>
              <a:gd name="connsiteX8458" fmla="*/ 85502 w 6175063"/>
              <a:gd name="connsiteY8458" fmla="*/ 1570932 h 5486400"/>
              <a:gd name="connsiteX8459" fmla="*/ 126080 w 6175063"/>
              <a:gd name="connsiteY8459" fmla="*/ 1569543 h 5486400"/>
              <a:gd name="connsiteX8460" fmla="*/ 130428 w 6175063"/>
              <a:gd name="connsiteY8460" fmla="*/ 1575280 h 5486400"/>
              <a:gd name="connsiteX8461" fmla="*/ 121733 w 6175063"/>
              <a:gd name="connsiteY8461" fmla="*/ 1572865 h 5486400"/>
              <a:gd name="connsiteX8462" fmla="*/ 126080 w 6175063"/>
              <a:gd name="connsiteY8462" fmla="*/ 1569543 h 5486400"/>
              <a:gd name="connsiteX8463" fmla="*/ 230422 w 6175063"/>
              <a:gd name="connsiteY8463" fmla="*/ 1568034 h 5486400"/>
              <a:gd name="connsiteX8464" fmla="*/ 235253 w 6175063"/>
              <a:gd name="connsiteY8464" fmla="*/ 1568034 h 5486400"/>
              <a:gd name="connsiteX8465" fmla="*/ 232838 w 6175063"/>
              <a:gd name="connsiteY8465" fmla="*/ 1578178 h 5486400"/>
              <a:gd name="connsiteX8466" fmla="*/ 230422 w 6175063"/>
              <a:gd name="connsiteY8466" fmla="*/ 1568034 h 5486400"/>
              <a:gd name="connsiteX8467" fmla="*/ 5240326 w 6175063"/>
              <a:gd name="connsiteY8467" fmla="*/ 1566585 h 5486400"/>
              <a:gd name="connsiteX8468" fmla="*/ 5251195 w 6175063"/>
              <a:gd name="connsiteY8468" fmla="*/ 1583185 h 5486400"/>
              <a:gd name="connsiteX8469" fmla="*/ 5251195 w 6175063"/>
              <a:gd name="connsiteY8469" fmla="*/ 1590300 h 5486400"/>
              <a:gd name="connsiteX8470" fmla="*/ 5246847 w 6175063"/>
              <a:gd name="connsiteY8470" fmla="*/ 1590300 h 5486400"/>
              <a:gd name="connsiteX8471" fmla="*/ 5244674 w 6175063"/>
              <a:gd name="connsiteY8471" fmla="*/ 1585557 h 5486400"/>
              <a:gd name="connsiteX8472" fmla="*/ 5246847 w 6175063"/>
              <a:gd name="connsiteY8472" fmla="*/ 1583185 h 5486400"/>
              <a:gd name="connsiteX8473" fmla="*/ 5242499 w 6175063"/>
              <a:gd name="connsiteY8473" fmla="*/ 1576071 h 5486400"/>
              <a:gd name="connsiteX8474" fmla="*/ 5240326 w 6175063"/>
              <a:gd name="connsiteY8474" fmla="*/ 1566585 h 5486400"/>
              <a:gd name="connsiteX8475" fmla="*/ 464444 w 6175063"/>
              <a:gd name="connsiteY8475" fmla="*/ 1563709 h 5486400"/>
              <a:gd name="connsiteX8476" fmla="*/ 477075 w 6175063"/>
              <a:gd name="connsiteY8476" fmla="*/ 1573186 h 5486400"/>
              <a:gd name="connsiteX8477" fmla="*/ 469970 w 6175063"/>
              <a:gd name="connsiteY8477" fmla="*/ 1568448 h 5486400"/>
              <a:gd name="connsiteX8478" fmla="*/ 121009 w 6175063"/>
              <a:gd name="connsiteY8478" fmla="*/ 1560788 h 5486400"/>
              <a:gd name="connsiteX8479" fmla="*/ 123182 w 6175063"/>
              <a:gd name="connsiteY8479" fmla="*/ 1560788 h 5486400"/>
              <a:gd name="connsiteX8480" fmla="*/ 121009 w 6175063"/>
              <a:gd name="connsiteY8480" fmla="*/ 1568034 h 5486400"/>
              <a:gd name="connsiteX8481" fmla="*/ 118834 w 6175063"/>
              <a:gd name="connsiteY8481" fmla="*/ 1565619 h 5486400"/>
              <a:gd name="connsiteX8482" fmla="*/ 121009 w 6175063"/>
              <a:gd name="connsiteY8482" fmla="*/ 1563203 h 5486400"/>
              <a:gd name="connsiteX8483" fmla="*/ 121009 w 6175063"/>
              <a:gd name="connsiteY8483" fmla="*/ 1560788 h 5486400"/>
              <a:gd name="connsiteX8484" fmla="*/ 164948 w 6175063"/>
              <a:gd name="connsiteY8484" fmla="*/ 1552185 h 5486400"/>
              <a:gd name="connsiteX8485" fmla="*/ 166657 w 6175063"/>
              <a:gd name="connsiteY8485" fmla="*/ 1552962 h 5486400"/>
              <a:gd name="connsiteX8486" fmla="*/ 168108 w 6175063"/>
              <a:gd name="connsiteY8486" fmla="*/ 1556151 h 5486400"/>
              <a:gd name="connsiteX8487" fmla="*/ 156513 w 6175063"/>
              <a:gd name="connsiteY8487" fmla="*/ 1556151 h 5486400"/>
              <a:gd name="connsiteX8488" fmla="*/ 162890 w 6175063"/>
              <a:gd name="connsiteY8488" fmla="*/ 1553832 h 5486400"/>
              <a:gd name="connsiteX8489" fmla="*/ 5249021 w 6175063"/>
              <a:gd name="connsiteY8489" fmla="*/ 1552094 h 5486400"/>
              <a:gd name="connsiteX8490" fmla="*/ 5266411 w 6175063"/>
              <a:gd name="connsiteY8490" fmla="*/ 1561202 h 5486400"/>
              <a:gd name="connsiteX8491" fmla="*/ 5251505 w 6175063"/>
              <a:gd name="connsiteY8491" fmla="*/ 1565757 h 5486400"/>
              <a:gd name="connsiteX8492" fmla="*/ 5256474 w 6175063"/>
              <a:gd name="connsiteY8492" fmla="*/ 1563479 h 5486400"/>
              <a:gd name="connsiteX8493" fmla="*/ 5249021 w 6175063"/>
              <a:gd name="connsiteY8493" fmla="*/ 1552094 h 5486400"/>
              <a:gd name="connsiteX8494" fmla="*/ 446288 w 6175063"/>
              <a:gd name="connsiteY8494" fmla="*/ 1551864 h 5486400"/>
              <a:gd name="connsiteX8495" fmla="*/ 453392 w 6175063"/>
              <a:gd name="connsiteY8495" fmla="*/ 1554233 h 5486400"/>
              <a:gd name="connsiteX8496" fmla="*/ 464444 w 6175063"/>
              <a:gd name="connsiteY8496" fmla="*/ 1563709 h 5486400"/>
              <a:gd name="connsiteX8497" fmla="*/ 458129 w 6175063"/>
              <a:gd name="connsiteY8497" fmla="*/ 1558971 h 5486400"/>
              <a:gd name="connsiteX8498" fmla="*/ 446288 w 6175063"/>
              <a:gd name="connsiteY8498" fmla="*/ 1551864 h 5486400"/>
              <a:gd name="connsiteX8499" fmla="*/ 163470 w 6175063"/>
              <a:gd name="connsiteY8499" fmla="*/ 1551513 h 5486400"/>
              <a:gd name="connsiteX8500" fmla="*/ 165788 w 6175063"/>
              <a:gd name="connsiteY8500" fmla="*/ 1551513 h 5486400"/>
              <a:gd name="connsiteX8501" fmla="*/ 164948 w 6175063"/>
              <a:gd name="connsiteY8501" fmla="*/ 1552185 h 5486400"/>
              <a:gd name="connsiteX8502" fmla="*/ 325201 w 6175063"/>
              <a:gd name="connsiteY8502" fmla="*/ 1547124 h 5486400"/>
              <a:gd name="connsiteX8503" fmla="*/ 327520 w 6175063"/>
              <a:gd name="connsiteY8503" fmla="*/ 1551678 h 5486400"/>
              <a:gd name="connsiteX8504" fmla="*/ 315926 w 6175063"/>
              <a:gd name="connsiteY8504" fmla="*/ 1560788 h 5486400"/>
              <a:gd name="connsiteX8505" fmla="*/ 325201 w 6175063"/>
              <a:gd name="connsiteY8505" fmla="*/ 1547124 h 5486400"/>
              <a:gd name="connsiteX8506" fmla="*/ 424617 w 6175063"/>
              <a:gd name="connsiteY8506" fmla="*/ 1544846 h 5486400"/>
              <a:gd name="connsiteX8507" fmla="*/ 431864 w 6175063"/>
              <a:gd name="connsiteY8507" fmla="*/ 1549194 h 5486400"/>
              <a:gd name="connsiteX8508" fmla="*/ 427032 w 6175063"/>
              <a:gd name="connsiteY8508" fmla="*/ 1547021 h 5486400"/>
              <a:gd name="connsiteX8509" fmla="*/ 424617 w 6175063"/>
              <a:gd name="connsiteY8509" fmla="*/ 1544846 h 5486400"/>
              <a:gd name="connsiteX8510" fmla="*/ 183179 w 6175063"/>
              <a:gd name="connsiteY8510" fmla="*/ 1544846 h 5486400"/>
              <a:gd name="connsiteX8511" fmla="*/ 185498 w 6175063"/>
              <a:gd name="connsiteY8511" fmla="*/ 1549193 h 5486400"/>
              <a:gd name="connsiteX8512" fmla="*/ 173904 w 6175063"/>
              <a:gd name="connsiteY8512" fmla="*/ 1553542 h 5486400"/>
              <a:gd name="connsiteX8513" fmla="*/ 183179 w 6175063"/>
              <a:gd name="connsiteY8513" fmla="*/ 1544846 h 5486400"/>
              <a:gd name="connsiteX8514" fmla="*/ 5227283 w 6175063"/>
              <a:gd name="connsiteY8514" fmla="*/ 1541950 h 5486400"/>
              <a:gd name="connsiteX8515" fmla="*/ 5234529 w 6175063"/>
              <a:gd name="connsiteY8515" fmla="*/ 1544364 h 5486400"/>
              <a:gd name="connsiteX8516" fmla="*/ 5241775 w 6175063"/>
              <a:gd name="connsiteY8516" fmla="*/ 1549194 h 5486400"/>
              <a:gd name="connsiteX8517" fmla="*/ 5239360 w 6175063"/>
              <a:gd name="connsiteY8517" fmla="*/ 1549194 h 5486400"/>
              <a:gd name="connsiteX8518" fmla="*/ 5239360 w 6175063"/>
              <a:gd name="connsiteY8518" fmla="*/ 1556442 h 5486400"/>
              <a:gd name="connsiteX8519" fmla="*/ 5236945 w 6175063"/>
              <a:gd name="connsiteY8519" fmla="*/ 1554026 h 5486400"/>
              <a:gd name="connsiteX8520" fmla="*/ 5229699 w 6175063"/>
              <a:gd name="connsiteY8520" fmla="*/ 1551610 h 5486400"/>
              <a:gd name="connsiteX8521" fmla="*/ 5227283 w 6175063"/>
              <a:gd name="connsiteY8521" fmla="*/ 1541950 h 5486400"/>
              <a:gd name="connsiteX8522" fmla="*/ 381140 w 6175063"/>
              <a:gd name="connsiteY8522" fmla="*/ 1537602 h 5486400"/>
              <a:gd name="connsiteX8523" fmla="*/ 386937 w 6175063"/>
              <a:gd name="connsiteY8523" fmla="*/ 1537602 h 5486400"/>
              <a:gd name="connsiteX8524" fmla="*/ 386937 w 6175063"/>
              <a:gd name="connsiteY8524" fmla="*/ 1540500 h 5486400"/>
              <a:gd name="connsiteX8525" fmla="*/ 381140 w 6175063"/>
              <a:gd name="connsiteY8525" fmla="*/ 1537602 h 5486400"/>
              <a:gd name="connsiteX8526" fmla="*/ 284044 w 6175063"/>
              <a:gd name="connsiteY8526" fmla="*/ 1537119 h 5486400"/>
              <a:gd name="connsiteX8527" fmla="*/ 284044 w 6175063"/>
              <a:gd name="connsiteY8527" fmla="*/ 1544363 h 5486400"/>
              <a:gd name="connsiteX8528" fmla="*/ 282111 w 6175063"/>
              <a:gd name="connsiteY8528" fmla="*/ 1549194 h 5486400"/>
              <a:gd name="connsiteX8529" fmla="*/ 278247 w 6175063"/>
              <a:gd name="connsiteY8529" fmla="*/ 1549194 h 5486400"/>
              <a:gd name="connsiteX8530" fmla="*/ 278247 w 6175063"/>
              <a:gd name="connsiteY8530" fmla="*/ 1539533 h 5486400"/>
              <a:gd name="connsiteX8531" fmla="*/ 284044 w 6175063"/>
              <a:gd name="connsiteY8531" fmla="*/ 1537119 h 5486400"/>
              <a:gd name="connsiteX8532" fmla="*/ 481811 w 6175063"/>
              <a:gd name="connsiteY8532" fmla="*/ 1535278 h 5486400"/>
              <a:gd name="connsiteX8533" fmla="*/ 484179 w 6175063"/>
              <a:gd name="connsiteY8533" fmla="*/ 1535278 h 5486400"/>
              <a:gd name="connsiteX8534" fmla="*/ 485979 w 6175063"/>
              <a:gd name="connsiteY8534" fmla="*/ 1537364 h 5486400"/>
              <a:gd name="connsiteX8535" fmla="*/ 178251 w 6175063"/>
              <a:gd name="connsiteY8535" fmla="*/ 1530355 h 5486400"/>
              <a:gd name="connsiteX8536" fmla="*/ 185083 w 6175063"/>
              <a:gd name="connsiteY8536" fmla="*/ 1530355 h 5486400"/>
              <a:gd name="connsiteX8537" fmla="*/ 194194 w 6175063"/>
              <a:gd name="connsiteY8537" fmla="*/ 1540499 h 5486400"/>
              <a:gd name="connsiteX8538" fmla="*/ 178251 w 6175063"/>
              <a:gd name="connsiteY8538" fmla="*/ 1530355 h 5486400"/>
              <a:gd name="connsiteX8539" fmla="*/ 216221 w 6175063"/>
              <a:gd name="connsiteY8539" fmla="*/ 1527469 h 5486400"/>
              <a:gd name="connsiteX8540" fmla="*/ 223177 w 6175063"/>
              <a:gd name="connsiteY8540" fmla="*/ 1529920 h 5486400"/>
              <a:gd name="connsiteX8541" fmla="*/ 204627 w 6175063"/>
              <a:gd name="connsiteY8541" fmla="*/ 1552094 h 5486400"/>
              <a:gd name="connsiteX8542" fmla="*/ 209265 w 6175063"/>
              <a:gd name="connsiteY8542" fmla="*/ 1539775 h 5486400"/>
              <a:gd name="connsiteX8543" fmla="*/ 216221 w 6175063"/>
              <a:gd name="connsiteY8543" fmla="*/ 1527469 h 5486400"/>
              <a:gd name="connsiteX8544" fmla="*/ 407226 w 6175063"/>
              <a:gd name="connsiteY8544" fmla="*/ 1526021 h 5486400"/>
              <a:gd name="connsiteX8545" fmla="*/ 411937 w 6175063"/>
              <a:gd name="connsiteY8545" fmla="*/ 1526021 h 5486400"/>
              <a:gd name="connsiteX8546" fmla="*/ 419002 w 6175063"/>
              <a:gd name="connsiteY8546" fmla="*/ 1530645 h 5486400"/>
              <a:gd name="connsiteX8547" fmla="*/ 421356 w 6175063"/>
              <a:gd name="connsiteY8547" fmla="*/ 1535283 h 5486400"/>
              <a:gd name="connsiteX8548" fmla="*/ 407226 w 6175063"/>
              <a:gd name="connsiteY8548" fmla="*/ 1526021 h 5486400"/>
              <a:gd name="connsiteX8549" fmla="*/ 5135259 w 6175063"/>
              <a:gd name="connsiteY8549" fmla="*/ 1523132 h 5486400"/>
              <a:gd name="connsiteX8550" fmla="*/ 5135259 w 6175063"/>
              <a:gd name="connsiteY8550" fmla="*/ 1530355 h 5486400"/>
              <a:gd name="connsiteX8551" fmla="*/ 5142650 w 6175063"/>
              <a:gd name="connsiteY8551" fmla="*/ 1537601 h 5486400"/>
              <a:gd name="connsiteX8552" fmla="*/ 5142343 w 6175063"/>
              <a:gd name="connsiteY8552" fmla="*/ 1542734 h 5486400"/>
              <a:gd name="connsiteX8553" fmla="*/ 5133073 w 6175063"/>
              <a:gd name="connsiteY8553" fmla="*/ 1542441 h 5486400"/>
              <a:gd name="connsiteX8554" fmla="*/ 5133037 w 6175063"/>
              <a:gd name="connsiteY8554" fmla="*/ 1542386 h 5486400"/>
              <a:gd name="connsiteX8555" fmla="*/ 5132927 w 6175063"/>
              <a:gd name="connsiteY8555" fmla="*/ 1542304 h 5486400"/>
              <a:gd name="connsiteX8556" fmla="*/ 5137723 w 6175063"/>
              <a:gd name="connsiteY8556" fmla="*/ 1537601 h 5486400"/>
              <a:gd name="connsiteX8557" fmla="*/ 5135259 w 6175063"/>
              <a:gd name="connsiteY8557" fmla="*/ 1532770 h 5486400"/>
              <a:gd name="connsiteX8558" fmla="*/ 5127867 w 6175063"/>
              <a:gd name="connsiteY8558" fmla="*/ 1530355 h 5486400"/>
              <a:gd name="connsiteX8559" fmla="*/ 5125405 w 6175063"/>
              <a:gd name="connsiteY8559" fmla="*/ 1530355 h 5486400"/>
              <a:gd name="connsiteX8560" fmla="*/ 5125405 w 6175063"/>
              <a:gd name="connsiteY8560" fmla="*/ 1527941 h 5486400"/>
              <a:gd name="connsiteX8561" fmla="*/ 5132795 w 6175063"/>
              <a:gd name="connsiteY8561" fmla="*/ 1527941 h 5486400"/>
              <a:gd name="connsiteX8562" fmla="*/ 5135259 w 6175063"/>
              <a:gd name="connsiteY8562" fmla="*/ 1523132 h 5486400"/>
              <a:gd name="connsiteX8563" fmla="*/ 225109 w 6175063"/>
              <a:gd name="connsiteY8563" fmla="*/ 1521672 h 5486400"/>
              <a:gd name="connsiteX8564" fmla="*/ 227525 w 6175063"/>
              <a:gd name="connsiteY8564" fmla="*/ 1521672 h 5486400"/>
              <a:gd name="connsiteX8565" fmla="*/ 225109 w 6175063"/>
              <a:gd name="connsiteY8565" fmla="*/ 1527469 h 5486400"/>
              <a:gd name="connsiteX8566" fmla="*/ 220278 w 6175063"/>
              <a:gd name="connsiteY8566" fmla="*/ 1523603 h 5486400"/>
              <a:gd name="connsiteX8567" fmla="*/ 225109 w 6175063"/>
              <a:gd name="connsiteY8567" fmla="*/ 1521672 h 5486400"/>
              <a:gd name="connsiteX8568" fmla="*/ 391768 w 6175063"/>
              <a:gd name="connsiteY8568" fmla="*/ 1521669 h 5486400"/>
              <a:gd name="connsiteX8569" fmla="*/ 394183 w 6175063"/>
              <a:gd name="connsiteY8569" fmla="*/ 1542528 h 5486400"/>
              <a:gd name="connsiteX8570" fmla="*/ 389352 w 6175063"/>
              <a:gd name="connsiteY8570" fmla="*/ 1544846 h 5486400"/>
              <a:gd name="connsiteX8571" fmla="*/ 391768 w 6175063"/>
              <a:gd name="connsiteY8571" fmla="*/ 1533254 h 5486400"/>
              <a:gd name="connsiteX8572" fmla="*/ 386937 w 6175063"/>
              <a:gd name="connsiteY8572" fmla="*/ 1530935 h 5486400"/>
              <a:gd name="connsiteX8573" fmla="*/ 391768 w 6175063"/>
              <a:gd name="connsiteY8573" fmla="*/ 1521669 h 5486400"/>
              <a:gd name="connsiteX8574" fmla="*/ 132964 w 6175063"/>
              <a:gd name="connsiteY8574" fmla="*/ 1515874 h 5486400"/>
              <a:gd name="connsiteX8575" fmla="*/ 140573 w 6175063"/>
              <a:gd name="connsiteY8575" fmla="*/ 1523122 h 5486400"/>
              <a:gd name="connsiteX8576" fmla="*/ 132964 w 6175063"/>
              <a:gd name="connsiteY8576" fmla="*/ 1515874 h 5486400"/>
              <a:gd name="connsiteX8577" fmla="*/ 299053 w 6175063"/>
              <a:gd name="connsiteY8577" fmla="*/ 1514423 h 5486400"/>
              <a:gd name="connsiteX8578" fmla="*/ 308578 w 6175063"/>
              <a:gd name="connsiteY8578" fmla="*/ 1519098 h 5486400"/>
              <a:gd name="connsiteX8579" fmla="*/ 301434 w 6175063"/>
              <a:gd name="connsiteY8579" fmla="*/ 1516760 h 5486400"/>
              <a:gd name="connsiteX8580" fmla="*/ 299053 w 6175063"/>
              <a:gd name="connsiteY8580" fmla="*/ 1519098 h 5486400"/>
              <a:gd name="connsiteX8581" fmla="*/ 303816 w 6175063"/>
              <a:gd name="connsiteY8581" fmla="*/ 1526111 h 5486400"/>
              <a:gd name="connsiteX8582" fmla="*/ 291911 w 6175063"/>
              <a:gd name="connsiteY8582" fmla="*/ 1547138 h 5486400"/>
              <a:gd name="connsiteX8583" fmla="*/ 303816 w 6175063"/>
              <a:gd name="connsiteY8583" fmla="*/ 1542464 h 5486400"/>
              <a:gd name="connsiteX8584" fmla="*/ 303816 w 6175063"/>
              <a:gd name="connsiteY8584" fmla="*/ 1530776 h 5486400"/>
              <a:gd name="connsiteX8585" fmla="*/ 315720 w 6175063"/>
              <a:gd name="connsiteY8585" fmla="*/ 1530776 h 5486400"/>
              <a:gd name="connsiteX8586" fmla="*/ 313338 w 6175063"/>
              <a:gd name="connsiteY8586" fmla="*/ 1540126 h 5486400"/>
              <a:gd name="connsiteX8587" fmla="*/ 301434 w 6175063"/>
              <a:gd name="connsiteY8587" fmla="*/ 1549475 h 5486400"/>
              <a:gd name="connsiteX8588" fmla="*/ 310957 w 6175063"/>
              <a:gd name="connsiteY8588" fmla="*/ 1556487 h 5486400"/>
              <a:gd name="connsiteX8589" fmla="*/ 313338 w 6175063"/>
              <a:gd name="connsiteY8589" fmla="*/ 1551813 h 5486400"/>
              <a:gd name="connsiteX8590" fmla="*/ 313338 w 6175063"/>
              <a:gd name="connsiteY8590" fmla="*/ 1558824 h 5486400"/>
              <a:gd name="connsiteX8591" fmla="*/ 308578 w 6175063"/>
              <a:gd name="connsiteY8591" fmla="*/ 1563499 h 5486400"/>
              <a:gd name="connsiteX8592" fmla="*/ 315720 w 6175063"/>
              <a:gd name="connsiteY8592" fmla="*/ 1561162 h 5486400"/>
              <a:gd name="connsiteX8593" fmla="*/ 322862 w 6175063"/>
              <a:gd name="connsiteY8593" fmla="*/ 1570511 h 5486400"/>
              <a:gd name="connsiteX8594" fmla="*/ 327624 w 6175063"/>
              <a:gd name="connsiteY8594" fmla="*/ 1565837 h 5486400"/>
              <a:gd name="connsiteX8595" fmla="*/ 310957 w 6175063"/>
              <a:gd name="connsiteY8595" fmla="*/ 1577524 h 5486400"/>
              <a:gd name="connsiteX8596" fmla="*/ 313338 w 6175063"/>
              <a:gd name="connsiteY8596" fmla="*/ 1568174 h 5486400"/>
              <a:gd name="connsiteX8597" fmla="*/ 310957 w 6175063"/>
              <a:gd name="connsiteY8597" fmla="*/ 1565837 h 5486400"/>
              <a:gd name="connsiteX8598" fmla="*/ 306196 w 6175063"/>
              <a:gd name="connsiteY8598" fmla="*/ 1572850 h 5486400"/>
              <a:gd name="connsiteX8599" fmla="*/ 303816 w 6175063"/>
              <a:gd name="connsiteY8599" fmla="*/ 1568174 h 5486400"/>
              <a:gd name="connsiteX8600" fmla="*/ 296673 w 6175063"/>
              <a:gd name="connsiteY8600" fmla="*/ 1572850 h 5486400"/>
              <a:gd name="connsiteX8601" fmla="*/ 295184 w 6175063"/>
              <a:gd name="connsiteY8601" fmla="*/ 1569635 h 5486400"/>
              <a:gd name="connsiteX8602" fmla="*/ 292285 w 6175063"/>
              <a:gd name="connsiteY8602" fmla="*/ 1568341 h 5486400"/>
              <a:gd name="connsiteX8603" fmla="*/ 292369 w 6175063"/>
              <a:gd name="connsiteY8603" fmla="*/ 1568204 h 5486400"/>
              <a:gd name="connsiteX8604" fmla="*/ 296375 w 6175063"/>
              <a:gd name="connsiteY8604" fmla="*/ 1568467 h 5486400"/>
              <a:gd name="connsiteX8605" fmla="*/ 299053 w 6175063"/>
              <a:gd name="connsiteY8605" fmla="*/ 1570511 h 5486400"/>
              <a:gd name="connsiteX8606" fmla="*/ 303816 w 6175063"/>
              <a:gd name="connsiteY8606" fmla="*/ 1565837 h 5486400"/>
              <a:gd name="connsiteX8607" fmla="*/ 296673 w 6175063"/>
              <a:gd name="connsiteY8607" fmla="*/ 1561162 h 5486400"/>
              <a:gd name="connsiteX8608" fmla="*/ 292369 w 6175063"/>
              <a:gd name="connsiteY8608" fmla="*/ 1568204 h 5486400"/>
              <a:gd name="connsiteX8609" fmla="*/ 291911 w 6175063"/>
              <a:gd name="connsiteY8609" fmla="*/ 1568174 h 5486400"/>
              <a:gd name="connsiteX8610" fmla="*/ 292285 w 6175063"/>
              <a:gd name="connsiteY8610" fmla="*/ 1568341 h 5486400"/>
              <a:gd name="connsiteX8611" fmla="*/ 289530 w 6175063"/>
              <a:gd name="connsiteY8611" fmla="*/ 1572850 h 5486400"/>
              <a:gd name="connsiteX8612" fmla="*/ 284768 w 6175063"/>
              <a:gd name="connsiteY8612" fmla="*/ 1568174 h 5486400"/>
              <a:gd name="connsiteX8613" fmla="*/ 282389 w 6175063"/>
              <a:gd name="connsiteY8613" fmla="*/ 1575186 h 5486400"/>
              <a:gd name="connsiteX8614" fmla="*/ 289530 w 6175063"/>
              <a:gd name="connsiteY8614" fmla="*/ 1579861 h 5486400"/>
              <a:gd name="connsiteX8615" fmla="*/ 287149 w 6175063"/>
              <a:gd name="connsiteY8615" fmla="*/ 1582199 h 5486400"/>
              <a:gd name="connsiteX8616" fmla="*/ 282389 w 6175063"/>
              <a:gd name="connsiteY8616" fmla="*/ 1579861 h 5486400"/>
              <a:gd name="connsiteX8617" fmla="*/ 277626 w 6175063"/>
              <a:gd name="connsiteY8617" fmla="*/ 1586875 h 5486400"/>
              <a:gd name="connsiteX8618" fmla="*/ 268103 w 6175063"/>
              <a:gd name="connsiteY8618" fmla="*/ 1579861 h 5486400"/>
              <a:gd name="connsiteX8619" fmla="*/ 280007 w 6175063"/>
              <a:gd name="connsiteY8619" fmla="*/ 1579861 h 5486400"/>
              <a:gd name="connsiteX8620" fmla="*/ 282389 w 6175063"/>
              <a:gd name="connsiteY8620" fmla="*/ 1561162 h 5486400"/>
              <a:gd name="connsiteX8621" fmla="*/ 277626 w 6175063"/>
              <a:gd name="connsiteY8621" fmla="*/ 1565837 h 5486400"/>
              <a:gd name="connsiteX8622" fmla="*/ 258579 w 6175063"/>
              <a:gd name="connsiteY8622" fmla="*/ 1572850 h 5486400"/>
              <a:gd name="connsiteX8623" fmla="*/ 249055 w 6175063"/>
              <a:gd name="connsiteY8623" fmla="*/ 1570511 h 5486400"/>
              <a:gd name="connsiteX8624" fmla="*/ 239532 w 6175063"/>
              <a:gd name="connsiteY8624" fmla="*/ 1565837 h 5486400"/>
              <a:gd name="connsiteX8625" fmla="*/ 234772 w 6175063"/>
              <a:gd name="connsiteY8625" fmla="*/ 1558824 h 5486400"/>
              <a:gd name="connsiteX8626" fmla="*/ 234772 w 6175063"/>
              <a:gd name="connsiteY8626" fmla="*/ 1551813 h 5486400"/>
              <a:gd name="connsiteX8627" fmla="*/ 241914 w 6175063"/>
              <a:gd name="connsiteY8627" fmla="*/ 1549475 h 5486400"/>
              <a:gd name="connsiteX8628" fmla="*/ 239532 w 6175063"/>
              <a:gd name="connsiteY8628" fmla="*/ 1547138 h 5486400"/>
              <a:gd name="connsiteX8629" fmla="*/ 241914 w 6175063"/>
              <a:gd name="connsiteY8629" fmla="*/ 1519098 h 5486400"/>
              <a:gd name="connsiteX8630" fmla="*/ 249055 w 6175063"/>
              <a:gd name="connsiteY8630" fmla="*/ 1519098 h 5486400"/>
              <a:gd name="connsiteX8631" fmla="*/ 241914 w 6175063"/>
              <a:gd name="connsiteY8631" fmla="*/ 1526111 h 5486400"/>
              <a:gd name="connsiteX8632" fmla="*/ 253818 w 6175063"/>
              <a:gd name="connsiteY8632" fmla="*/ 1530776 h 5486400"/>
              <a:gd name="connsiteX8633" fmla="*/ 263341 w 6175063"/>
              <a:gd name="connsiteY8633" fmla="*/ 1526111 h 5486400"/>
              <a:gd name="connsiteX8634" fmla="*/ 268103 w 6175063"/>
              <a:gd name="connsiteY8634" fmla="*/ 1537788 h 5486400"/>
              <a:gd name="connsiteX8635" fmla="*/ 265721 w 6175063"/>
              <a:gd name="connsiteY8635" fmla="*/ 1537788 h 5486400"/>
              <a:gd name="connsiteX8636" fmla="*/ 275245 w 6175063"/>
              <a:gd name="connsiteY8636" fmla="*/ 1547138 h 5486400"/>
              <a:gd name="connsiteX8637" fmla="*/ 275245 w 6175063"/>
              <a:gd name="connsiteY8637" fmla="*/ 1554149 h 5486400"/>
              <a:gd name="connsiteX8638" fmla="*/ 289530 w 6175063"/>
              <a:gd name="connsiteY8638" fmla="*/ 1535451 h 5486400"/>
              <a:gd name="connsiteX8639" fmla="*/ 284768 w 6175063"/>
              <a:gd name="connsiteY8639" fmla="*/ 1535451 h 5486400"/>
              <a:gd name="connsiteX8640" fmla="*/ 289530 w 6175063"/>
              <a:gd name="connsiteY8640" fmla="*/ 1528439 h 5486400"/>
              <a:gd name="connsiteX8641" fmla="*/ 289530 w 6175063"/>
              <a:gd name="connsiteY8641" fmla="*/ 1533113 h 5486400"/>
              <a:gd name="connsiteX8642" fmla="*/ 296673 w 6175063"/>
              <a:gd name="connsiteY8642" fmla="*/ 1530776 h 5486400"/>
              <a:gd name="connsiteX8643" fmla="*/ 299053 w 6175063"/>
              <a:gd name="connsiteY8643" fmla="*/ 1514423 h 5486400"/>
              <a:gd name="connsiteX8644" fmla="*/ 235778 w 6175063"/>
              <a:gd name="connsiteY8644" fmla="*/ 1513099 h 5486400"/>
              <a:gd name="connsiteX8645" fmla="*/ 234772 w 6175063"/>
              <a:gd name="connsiteY8645" fmla="*/ 1513940 h 5486400"/>
              <a:gd name="connsiteX8646" fmla="*/ 234191 w 6175063"/>
              <a:gd name="connsiteY8646" fmla="*/ 1513335 h 5486400"/>
              <a:gd name="connsiteX8647" fmla="*/ 38403 w 6175063"/>
              <a:gd name="connsiteY8647" fmla="*/ 1511528 h 5486400"/>
              <a:gd name="connsiteX8648" fmla="*/ 38403 w 6175063"/>
              <a:gd name="connsiteY8648" fmla="*/ 1518773 h 5486400"/>
              <a:gd name="connsiteX8649" fmla="*/ 34055 w 6175063"/>
              <a:gd name="connsiteY8649" fmla="*/ 1518773 h 5486400"/>
              <a:gd name="connsiteX8650" fmla="*/ 31882 w 6175063"/>
              <a:gd name="connsiteY8650" fmla="*/ 1513943 h 5486400"/>
              <a:gd name="connsiteX8651" fmla="*/ 38403 w 6175063"/>
              <a:gd name="connsiteY8651" fmla="*/ 1511528 h 5486400"/>
              <a:gd name="connsiteX8652" fmla="*/ 230133 w 6175063"/>
              <a:gd name="connsiteY8652" fmla="*/ 1509109 h 5486400"/>
              <a:gd name="connsiteX8653" fmla="*/ 234191 w 6175063"/>
              <a:gd name="connsiteY8653" fmla="*/ 1513335 h 5486400"/>
              <a:gd name="connsiteX8654" fmla="*/ 230133 w 6175063"/>
              <a:gd name="connsiteY8654" fmla="*/ 1513940 h 5486400"/>
              <a:gd name="connsiteX8655" fmla="*/ 227814 w 6175063"/>
              <a:gd name="connsiteY8655" fmla="*/ 1513940 h 5486400"/>
              <a:gd name="connsiteX8656" fmla="*/ 230133 w 6175063"/>
              <a:gd name="connsiteY8656" fmla="*/ 1518770 h 5486400"/>
              <a:gd name="connsiteX8657" fmla="*/ 223177 w 6175063"/>
              <a:gd name="connsiteY8657" fmla="*/ 1513940 h 5486400"/>
              <a:gd name="connsiteX8658" fmla="*/ 230133 w 6175063"/>
              <a:gd name="connsiteY8658" fmla="*/ 1509109 h 5486400"/>
              <a:gd name="connsiteX8659" fmla="*/ 211583 w 6175063"/>
              <a:gd name="connsiteY8659" fmla="*/ 1508627 h 5486400"/>
              <a:gd name="connsiteX8660" fmla="*/ 216414 w 6175063"/>
              <a:gd name="connsiteY8660" fmla="*/ 1513457 h 5486400"/>
              <a:gd name="connsiteX8661" fmla="*/ 218830 w 6175063"/>
              <a:gd name="connsiteY8661" fmla="*/ 1518288 h 5486400"/>
              <a:gd name="connsiteX8662" fmla="*/ 218830 w 6175063"/>
              <a:gd name="connsiteY8662" fmla="*/ 1520703 h 5486400"/>
              <a:gd name="connsiteX8663" fmla="*/ 214000 w 6175063"/>
              <a:gd name="connsiteY8663" fmla="*/ 1520703 h 5486400"/>
              <a:gd name="connsiteX8664" fmla="*/ 214000 w 6175063"/>
              <a:gd name="connsiteY8664" fmla="*/ 1518288 h 5486400"/>
              <a:gd name="connsiteX8665" fmla="*/ 216414 w 6175063"/>
              <a:gd name="connsiteY8665" fmla="*/ 1515873 h 5486400"/>
              <a:gd name="connsiteX8666" fmla="*/ 206753 w 6175063"/>
              <a:gd name="connsiteY8666" fmla="*/ 1520703 h 5486400"/>
              <a:gd name="connsiteX8667" fmla="*/ 209168 w 6175063"/>
              <a:gd name="connsiteY8667" fmla="*/ 1525533 h 5486400"/>
              <a:gd name="connsiteX8668" fmla="*/ 199507 w 6175063"/>
              <a:gd name="connsiteY8668" fmla="*/ 1527941 h 5486400"/>
              <a:gd name="connsiteX8669" fmla="*/ 204338 w 6175063"/>
              <a:gd name="connsiteY8669" fmla="*/ 1515873 h 5486400"/>
              <a:gd name="connsiteX8670" fmla="*/ 201922 w 6175063"/>
              <a:gd name="connsiteY8670" fmla="*/ 1513457 h 5486400"/>
              <a:gd name="connsiteX8671" fmla="*/ 187430 w 6175063"/>
              <a:gd name="connsiteY8671" fmla="*/ 1518288 h 5486400"/>
              <a:gd name="connsiteX8672" fmla="*/ 194676 w 6175063"/>
              <a:gd name="connsiteY8672" fmla="*/ 1513457 h 5486400"/>
              <a:gd name="connsiteX8673" fmla="*/ 194676 w 6175063"/>
              <a:gd name="connsiteY8673" fmla="*/ 1511041 h 5486400"/>
              <a:gd name="connsiteX8674" fmla="*/ 201922 w 6175063"/>
              <a:gd name="connsiteY8674" fmla="*/ 1511041 h 5486400"/>
              <a:gd name="connsiteX8675" fmla="*/ 209168 w 6175063"/>
              <a:gd name="connsiteY8675" fmla="*/ 1513457 h 5486400"/>
              <a:gd name="connsiteX8676" fmla="*/ 211583 w 6175063"/>
              <a:gd name="connsiteY8676" fmla="*/ 1508627 h 5486400"/>
              <a:gd name="connsiteX8677" fmla="*/ 431862 w 6175063"/>
              <a:gd name="connsiteY8677" fmla="*/ 1505006 h 5486400"/>
              <a:gd name="connsiteX8678" fmla="*/ 439110 w 6175063"/>
              <a:gd name="connsiteY8678" fmla="*/ 1505006 h 5486400"/>
              <a:gd name="connsiteX8679" fmla="*/ 431862 w 6175063"/>
              <a:gd name="connsiteY8679" fmla="*/ 1511528 h 5486400"/>
              <a:gd name="connsiteX8680" fmla="*/ 431862 w 6175063"/>
              <a:gd name="connsiteY8680" fmla="*/ 1505006 h 5486400"/>
              <a:gd name="connsiteX8681" fmla="*/ 246364 w 6175063"/>
              <a:gd name="connsiteY8681" fmla="*/ 1504279 h 5486400"/>
              <a:gd name="connsiteX8682" fmla="*/ 238249 w 6175063"/>
              <a:gd name="connsiteY8682" fmla="*/ 1512732 h 5486400"/>
              <a:gd name="connsiteX8683" fmla="*/ 235778 w 6175063"/>
              <a:gd name="connsiteY8683" fmla="*/ 1513099 h 5486400"/>
              <a:gd name="connsiteX8684" fmla="*/ 376924 w 6175063"/>
              <a:gd name="connsiteY8684" fmla="*/ 1502833 h 5486400"/>
              <a:gd name="connsiteX8685" fmla="*/ 393524 w 6175063"/>
              <a:gd name="connsiteY8685" fmla="*/ 1516878 h 5486400"/>
              <a:gd name="connsiteX8686" fmla="*/ 398266 w 6175063"/>
              <a:gd name="connsiteY8686" fmla="*/ 1521561 h 5486400"/>
              <a:gd name="connsiteX8687" fmla="*/ 400638 w 6175063"/>
              <a:gd name="connsiteY8687" fmla="*/ 1526243 h 5486400"/>
              <a:gd name="connsiteX8688" fmla="*/ 410124 w 6175063"/>
              <a:gd name="connsiteY8688" fmla="*/ 1533254 h 5486400"/>
              <a:gd name="connsiteX8689" fmla="*/ 400638 w 6175063"/>
              <a:gd name="connsiteY8689" fmla="*/ 1530913 h 5486400"/>
              <a:gd name="connsiteX8690" fmla="*/ 393524 w 6175063"/>
              <a:gd name="connsiteY8690" fmla="*/ 1526243 h 5486400"/>
              <a:gd name="connsiteX8691" fmla="*/ 393524 w 6175063"/>
              <a:gd name="connsiteY8691" fmla="*/ 1523902 h 5486400"/>
              <a:gd name="connsiteX8692" fmla="*/ 391152 w 6175063"/>
              <a:gd name="connsiteY8692" fmla="*/ 1519221 h 5486400"/>
              <a:gd name="connsiteX8693" fmla="*/ 388782 w 6175063"/>
              <a:gd name="connsiteY8693" fmla="*/ 1519221 h 5486400"/>
              <a:gd name="connsiteX8694" fmla="*/ 379295 w 6175063"/>
              <a:gd name="connsiteY8694" fmla="*/ 1509855 h 5486400"/>
              <a:gd name="connsiteX8695" fmla="*/ 369811 w 6175063"/>
              <a:gd name="connsiteY8695" fmla="*/ 1514538 h 5486400"/>
              <a:gd name="connsiteX8696" fmla="*/ 384038 w 6175063"/>
              <a:gd name="connsiteY8696" fmla="*/ 1526243 h 5486400"/>
              <a:gd name="connsiteX8697" fmla="*/ 372182 w 6175063"/>
              <a:gd name="connsiteY8697" fmla="*/ 1516878 h 5486400"/>
              <a:gd name="connsiteX8698" fmla="*/ 357953 w 6175063"/>
              <a:gd name="connsiteY8698" fmla="*/ 1514538 h 5486400"/>
              <a:gd name="connsiteX8699" fmla="*/ 360324 w 6175063"/>
              <a:gd name="connsiteY8699" fmla="*/ 1512197 h 5486400"/>
              <a:gd name="connsiteX8700" fmla="*/ 353211 w 6175063"/>
              <a:gd name="connsiteY8700" fmla="*/ 1512197 h 5486400"/>
              <a:gd name="connsiteX8701" fmla="*/ 348468 w 6175063"/>
              <a:gd name="connsiteY8701" fmla="*/ 1521561 h 5486400"/>
              <a:gd name="connsiteX8702" fmla="*/ 336610 w 6175063"/>
              <a:gd name="connsiteY8702" fmla="*/ 1523902 h 5486400"/>
              <a:gd name="connsiteX8703" fmla="*/ 331868 w 6175063"/>
              <a:gd name="connsiteY8703" fmla="*/ 1516878 h 5486400"/>
              <a:gd name="connsiteX8704" fmla="*/ 338981 w 6175063"/>
              <a:gd name="connsiteY8704" fmla="*/ 1507515 h 5486400"/>
              <a:gd name="connsiteX8705" fmla="*/ 348468 w 6175063"/>
              <a:gd name="connsiteY8705" fmla="*/ 1507515 h 5486400"/>
              <a:gd name="connsiteX8706" fmla="*/ 369811 w 6175063"/>
              <a:gd name="connsiteY8706" fmla="*/ 1509855 h 5486400"/>
              <a:gd name="connsiteX8707" fmla="*/ 376924 w 6175063"/>
              <a:gd name="connsiteY8707" fmla="*/ 1502833 h 5486400"/>
              <a:gd name="connsiteX8708" fmla="*/ 322447 w 6175063"/>
              <a:gd name="connsiteY8708" fmla="*/ 1499933 h 5486400"/>
              <a:gd name="connsiteX8709" fmla="*/ 328968 w 6175063"/>
              <a:gd name="connsiteY8709" fmla="*/ 1504282 h 5486400"/>
              <a:gd name="connsiteX8710" fmla="*/ 322447 w 6175063"/>
              <a:gd name="connsiteY8710" fmla="*/ 1504282 h 5486400"/>
              <a:gd name="connsiteX8711" fmla="*/ 322447 w 6175063"/>
              <a:gd name="connsiteY8711" fmla="*/ 1499933 h 5486400"/>
              <a:gd name="connsiteX8712" fmla="*/ 274986 w 6175063"/>
              <a:gd name="connsiteY8712" fmla="*/ 1499933 h 5486400"/>
              <a:gd name="connsiteX8713" fmla="*/ 277523 w 6175063"/>
              <a:gd name="connsiteY8713" fmla="*/ 1508630 h 5486400"/>
              <a:gd name="connsiteX8714" fmla="*/ 274986 w 6175063"/>
              <a:gd name="connsiteY8714" fmla="*/ 1499933 h 5486400"/>
              <a:gd name="connsiteX8715" fmla="*/ 208685 w 6175063"/>
              <a:gd name="connsiteY8715" fmla="*/ 1499933 h 5486400"/>
              <a:gd name="connsiteX8716" fmla="*/ 206511 w 6175063"/>
              <a:gd name="connsiteY8716" fmla="*/ 1508630 h 5486400"/>
              <a:gd name="connsiteX8717" fmla="*/ 199990 w 6175063"/>
              <a:gd name="connsiteY8717" fmla="*/ 1506456 h 5486400"/>
              <a:gd name="connsiteX8718" fmla="*/ 208685 w 6175063"/>
              <a:gd name="connsiteY8718" fmla="*/ 1499933 h 5486400"/>
              <a:gd name="connsiteX8719" fmla="*/ 272450 w 6175063"/>
              <a:gd name="connsiteY8719" fmla="*/ 1495586 h 5486400"/>
              <a:gd name="connsiteX8720" fmla="*/ 260856 w 6175063"/>
              <a:gd name="connsiteY8720" fmla="*/ 1502833 h 5486400"/>
              <a:gd name="connsiteX8721" fmla="*/ 272450 w 6175063"/>
              <a:gd name="connsiteY8721" fmla="*/ 1495586 h 5486400"/>
              <a:gd name="connsiteX8722" fmla="*/ 223660 w 6175063"/>
              <a:gd name="connsiteY8722" fmla="*/ 1492689 h 5486400"/>
              <a:gd name="connsiteX8723" fmla="*/ 226075 w 6175063"/>
              <a:gd name="connsiteY8723" fmla="*/ 1494861 h 5486400"/>
              <a:gd name="connsiteX8724" fmla="*/ 218829 w 6175063"/>
              <a:gd name="connsiteY8724" fmla="*/ 1497035 h 5486400"/>
              <a:gd name="connsiteX8725" fmla="*/ 223660 w 6175063"/>
              <a:gd name="connsiteY8725" fmla="*/ 1492689 h 5486400"/>
              <a:gd name="connsiteX8726" fmla="*/ 5097338 w 6175063"/>
              <a:gd name="connsiteY8726" fmla="*/ 1492518 h 5486400"/>
              <a:gd name="connsiteX8727" fmla="*/ 5102168 w 6175063"/>
              <a:gd name="connsiteY8727" fmla="*/ 1495494 h 5486400"/>
              <a:gd name="connsiteX8728" fmla="*/ 5106999 w 6175063"/>
              <a:gd name="connsiteY8728" fmla="*/ 1495494 h 5486400"/>
              <a:gd name="connsiteX8729" fmla="*/ 5106999 w 6175063"/>
              <a:gd name="connsiteY8729" fmla="*/ 1500255 h 5486400"/>
              <a:gd name="connsiteX8730" fmla="*/ 5114245 w 6175063"/>
              <a:gd name="connsiteY8730" fmla="*/ 1505019 h 5486400"/>
              <a:gd name="connsiteX8731" fmla="*/ 5126322 w 6175063"/>
              <a:gd name="connsiteY8731" fmla="*/ 1516922 h 5486400"/>
              <a:gd name="connsiteX8732" fmla="*/ 5126322 w 6175063"/>
              <a:gd name="connsiteY8732" fmla="*/ 1521684 h 5486400"/>
              <a:gd name="connsiteX8733" fmla="*/ 5121491 w 6175063"/>
              <a:gd name="connsiteY8733" fmla="*/ 1519303 h 5486400"/>
              <a:gd name="connsiteX8734" fmla="*/ 5119075 w 6175063"/>
              <a:gd name="connsiteY8734" fmla="*/ 1512160 h 5486400"/>
              <a:gd name="connsiteX8735" fmla="*/ 5106999 w 6175063"/>
              <a:gd name="connsiteY8735" fmla="*/ 1502637 h 5486400"/>
              <a:gd name="connsiteX8736" fmla="*/ 5102168 w 6175063"/>
              <a:gd name="connsiteY8736" fmla="*/ 1500255 h 5486400"/>
              <a:gd name="connsiteX8737" fmla="*/ 5097337 w 6175063"/>
              <a:gd name="connsiteY8737" fmla="*/ 1502637 h 5486400"/>
              <a:gd name="connsiteX8738" fmla="*/ 5094923 w 6175063"/>
              <a:gd name="connsiteY8738" fmla="*/ 1500255 h 5486400"/>
              <a:gd name="connsiteX8739" fmla="*/ 5092507 w 6175063"/>
              <a:gd name="connsiteY8739" fmla="*/ 1493114 h 5486400"/>
              <a:gd name="connsiteX8740" fmla="*/ 5097338 w 6175063"/>
              <a:gd name="connsiteY8740" fmla="*/ 1492518 h 5486400"/>
              <a:gd name="connsiteX8741" fmla="*/ 315201 w 6175063"/>
              <a:gd name="connsiteY8741" fmla="*/ 1489789 h 5486400"/>
              <a:gd name="connsiteX8742" fmla="*/ 317375 w 6175063"/>
              <a:gd name="connsiteY8742" fmla="*/ 1492398 h 5486400"/>
              <a:gd name="connsiteX8743" fmla="*/ 315201 w 6175063"/>
              <a:gd name="connsiteY8743" fmla="*/ 1489789 h 5486400"/>
              <a:gd name="connsiteX8744" fmla="*/ 230423 w 6175063"/>
              <a:gd name="connsiteY8744" fmla="*/ 1487975 h 5486400"/>
              <a:gd name="connsiteX8745" fmla="*/ 228008 w 6175063"/>
              <a:gd name="connsiteY8745" fmla="*/ 1495584 h 5486400"/>
              <a:gd name="connsiteX8746" fmla="*/ 230423 w 6175063"/>
              <a:gd name="connsiteY8746" fmla="*/ 1487975 h 5486400"/>
              <a:gd name="connsiteX8747" fmla="*/ 303609 w 6175063"/>
              <a:gd name="connsiteY8747" fmla="*/ 1485442 h 5486400"/>
              <a:gd name="connsiteX8748" fmla="*/ 305781 w 6175063"/>
              <a:gd name="connsiteY8748" fmla="*/ 1485442 h 5486400"/>
              <a:gd name="connsiteX8749" fmla="*/ 310129 w 6175063"/>
              <a:gd name="connsiteY8749" fmla="*/ 1487860 h 5486400"/>
              <a:gd name="connsiteX8750" fmla="*/ 303609 w 6175063"/>
              <a:gd name="connsiteY8750" fmla="*/ 1492690 h 5486400"/>
              <a:gd name="connsiteX8751" fmla="*/ 301434 w 6175063"/>
              <a:gd name="connsiteY8751" fmla="*/ 1490277 h 5486400"/>
              <a:gd name="connsiteX8752" fmla="*/ 303609 w 6175063"/>
              <a:gd name="connsiteY8752" fmla="*/ 1485442 h 5486400"/>
              <a:gd name="connsiteX8753" fmla="*/ 194194 w 6175063"/>
              <a:gd name="connsiteY8753" fmla="*/ 1485442 h 5486400"/>
              <a:gd name="connsiteX8754" fmla="*/ 199990 w 6175063"/>
              <a:gd name="connsiteY8754" fmla="*/ 1487618 h 5486400"/>
              <a:gd name="connsiteX8755" fmla="*/ 199990 w 6175063"/>
              <a:gd name="connsiteY8755" fmla="*/ 1489791 h 5486400"/>
              <a:gd name="connsiteX8756" fmla="*/ 194194 w 6175063"/>
              <a:gd name="connsiteY8756" fmla="*/ 1485442 h 5486400"/>
              <a:gd name="connsiteX8757" fmla="*/ 5092797 w 6175063"/>
              <a:gd name="connsiteY8757" fmla="*/ 1477642 h 5486400"/>
              <a:gd name="connsiteX8758" fmla="*/ 5098015 w 6175063"/>
              <a:gd name="connsiteY8758" fmla="*/ 1481467 h 5486400"/>
              <a:gd name="connsiteX8759" fmla="*/ 5107289 w 6175063"/>
              <a:gd name="connsiteY8759" fmla="*/ 1483821 h 5486400"/>
              <a:gd name="connsiteX8760" fmla="*/ 5111927 w 6175063"/>
              <a:gd name="connsiteY8760" fmla="*/ 1486178 h 5486400"/>
              <a:gd name="connsiteX8761" fmla="*/ 5114245 w 6175063"/>
              <a:gd name="connsiteY8761" fmla="*/ 1490890 h 5486400"/>
              <a:gd name="connsiteX8762" fmla="*/ 5111927 w 6175063"/>
              <a:gd name="connsiteY8762" fmla="*/ 1495597 h 5486400"/>
              <a:gd name="connsiteX8763" fmla="*/ 5100333 w 6175063"/>
              <a:gd name="connsiteY8763" fmla="*/ 1483821 h 5486400"/>
              <a:gd name="connsiteX8764" fmla="*/ 5091058 w 6175063"/>
              <a:gd name="connsiteY8764" fmla="*/ 1479113 h 5486400"/>
              <a:gd name="connsiteX8765" fmla="*/ 5092797 w 6175063"/>
              <a:gd name="connsiteY8765" fmla="*/ 1477642 h 5486400"/>
              <a:gd name="connsiteX8766" fmla="*/ 5119485 w 6175063"/>
              <a:gd name="connsiteY8766" fmla="*/ 1476757 h 5486400"/>
              <a:gd name="connsiteX8767" fmla="*/ 5133531 w 6175063"/>
              <a:gd name="connsiteY8767" fmla="*/ 1483842 h 5486400"/>
              <a:gd name="connsiteX8768" fmla="*/ 5140554 w 6175063"/>
              <a:gd name="connsiteY8768" fmla="*/ 1488567 h 5486400"/>
              <a:gd name="connsiteX8769" fmla="*/ 5154601 w 6175063"/>
              <a:gd name="connsiteY8769" fmla="*/ 1495651 h 5486400"/>
              <a:gd name="connsiteX8770" fmla="*/ 5154601 w 6175063"/>
              <a:gd name="connsiteY8770" fmla="*/ 1502737 h 5486400"/>
              <a:gd name="connsiteX8771" fmla="*/ 5145236 w 6175063"/>
              <a:gd name="connsiteY8771" fmla="*/ 1500373 h 5486400"/>
              <a:gd name="connsiteX8772" fmla="*/ 5142895 w 6175063"/>
              <a:gd name="connsiteY8772" fmla="*/ 1500373 h 5486400"/>
              <a:gd name="connsiteX8773" fmla="*/ 5152259 w 6175063"/>
              <a:gd name="connsiteY8773" fmla="*/ 1516907 h 5486400"/>
              <a:gd name="connsiteX8774" fmla="*/ 5161623 w 6175063"/>
              <a:gd name="connsiteY8774" fmla="*/ 1526354 h 5486400"/>
              <a:gd name="connsiteX8775" fmla="*/ 5173329 w 6175063"/>
              <a:gd name="connsiteY8775" fmla="*/ 1526354 h 5486400"/>
              <a:gd name="connsiteX8776" fmla="*/ 5178011 w 6175063"/>
              <a:gd name="connsiteY8776" fmla="*/ 1538137 h 5486400"/>
              <a:gd name="connsiteX8777" fmla="*/ 5178011 w 6175063"/>
              <a:gd name="connsiteY8777" fmla="*/ 1540499 h 5486400"/>
              <a:gd name="connsiteX8778" fmla="*/ 5166305 w 6175063"/>
              <a:gd name="connsiteY8778" fmla="*/ 1538137 h 5486400"/>
              <a:gd name="connsiteX8779" fmla="*/ 5166305 w 6175063"/>
              <a:gd name="connsiteY8779" fmla="*/ 1535777 h 5486400"/>
              <a:gd name="connsiteX8780" fmla="*/ 5166305 w 6175063"/>
              <a:gd name="connsiteY8780" fmla="*/ 1531053 h 5486400"/>
              <a:gd name="connsiteX8781" fmla="*/ 5147577 w 6175063"/>
              <a:gd name="connsiteY8781" fmla="*/ 1531053 h 5486400"/>
              <a:gd name="connsiteX8782" fmla="*/ 5152259 w 6175063"/>
              <a:gd name="connsiteY8782" fmla="*/ 1523991 h 5486400"/>
              <a:gd name="connsiteX8783" fmla="*/ 5142895 w 6175063"/>
              <a:gd name="connsiteY8783" fmla="*/ 1509821 h 5486400"/>
              <a:gd name="connsiteX8784" fmla="*/ 5135872 w 6175063"/>
              <a:gd name="connsiteY8784" fmla="*/ 1505098 h 5486400"/>
              <a:gd name="connsiteX8785" fmla="*/ 5119485 w 6175063"/>
              <a:gd name="connsiteY8785" fmla="*/ 1481480 h 5486400"/>
              <a:gd name="connsiteX8786" fmla="*/ 5119485 w 6175063"/>
              <a:gd name="connsiteY8786" fmla="*/ 1476757 h 5486400"/>
              <a:gd name="connsiteX8787" fmla="*/ 175353 w 6175063"/>
              <a:gd name="connsiteY8787" fmla="*/ 1470951 h 5486400"/>
              <a:gd name="connsiteX8788" fmla="*/ 186946 w 6175063"/>
              <a:gd name="connsiteY8788" fmla="*/ 1470951 h 5486400"/>
              <a:gd name="connsiteX8789" fmla="*/ 179991 w 6175063"/>
              <a:gd name="connsiteY8789" fmla="*/ 1476022 h 5486400"/>
              <a:gd name="connsiteX8790" fmla="*/ 184628 w 6175063"/>
              <a:gd name="connsiteY8790" fmla="*/ 1478560 h 5486400"/>
              <a:gd name="connsiteX8791" fmla="*/ 177671 w 6175063"/>
              <a:gd name="connsiteY8791" fmla="*/ 1481096 h 5486400"/>
              <a:gd name="connsiteX8792" fmla="*/ 175353 w 6175063"/>
              <a:gd name="connsiteY8792" fmla="*/ 1470951 h 5486400"/>
              <a:gd name="connsiteX8793" fmla="*/ 300952 w 6175063"/>
              <a:gd name="connsiteY8793" fmla="*/ 1470946 h 5486400"/>
              <a:gd name="connsiteX8794" fmla="*/ 308197 w 6175063"/>
              <a:gd name="connsiteY8794" fmla="*/ 1470946 h 5486400"/>
              <a:gd name="connsiteX8795" fmla="*/ 313028 w 6175063"/>
              <a:gd name="connsiteY8795" fmla="*/ 1478193 h 5486400"/>
              <a:gd name="connsiteX8796" fmla="*/ 300952 w 6175063"/>
              <a:gd name="connsiteY8796" fmla="*/ 1478193 h 5486400"/>
              <a:gd name="connsiteX8797" fmla="*/ 300952 w 6175063"/>
              <a:gd name="connsiteY8797" fmla="*/ 1470946 h 5486400"/>
              <a:gd name="connsiteX8798" fmla="*/ 5142597 w 6175063"/>
              <a:gd name="connsiteY8798" fmla="*/ 1466618 h 5486400"/>
              <a:gd name="connsiteX8799" fmla="*/ 5159245 w 6175063"/>
              <a:gd name="connsiteY8799" fmla="*/ 1480705 h 5486400"/>
              <a:gd name="connsiteX8800" fmla="*/ 5173513 w 6175063"/>
              <a:gd name="connsiteY8800" fmla="*/ 1494798 h 5486400"/>
              <a:gd name="connsiteX8801" fmla="*/ 5178270 w 6175063"/>
              <a:gd name="connsiteY8801" fmla="*/ 1492449 h 5486400"/>
              <a:gd name="connsiteX8802" fmla="*/ 5180649 w 6175063"/>
              <a:gd name="connsiteY8802" fmla="*/ 1497147 h 5486400"/>
              <a:gd name="connsiteX8803" fmla="*/ 5183027 w 6175063"/>
              <a:gd name="connsiteY8803" fmla="*/ 1499495 h 5486400"/>
              <a:gd name="connsiteX8804" fmla="*/ 5204431 w 6175063"/>
              <a:gd name="connsiteY8804" fmla="*/ 1518286 h 5486400"/>
              <a:gd name="connsiteX8805" fmla="*/ 5216321 w 6175063"/>
              <a:gd name="connsiteY8805" fmla="*/ 1525332 h 5486400"/>
              <a:gd name="connsiteX8806" fmla="*/ 5223456 w 6175063"/>
              <a:gd name="connsiteY8806" fmla="*/ 1532354 h 5486400"/>
              <a:gd name="connsiteX8807" fmla="*/ 5218699 w 6175063"/>
              <a:gd name="connsiteY8807" fmla="*/ 1532354 h 5486400"/>
              <a:gd name="connsiteX8808" fmla="*/ 5187783 w 6175063"/>
              <a:gd name="connsiteY8808" fmla="*/ 1520634 h 5486400"/>
              <a:gd name="connsiteX8809" fmla="*/ 5190161 w 6175063"/>
              <a:gd name="connsiteY8809" fmla="*/ 1515937 h 5486400"/>
              <a:gd name="connsiteX8810" fmla="*/ 5187783 w 6175063"/>
              <a:gd name="connsiteY8810" fmla="*/ 1508891 h 5486400"/>
              <a:gd name="connsiteX8811" fmla="*/ 5171135 w 6175063"/>
              <a:gd name="connsiteY8811" fmla="*/ 1501846 h 5486400"/>
              <a:gd name="connsiteX8812" fmla="*/ 5161623 w 6175063"/>
              <a:gd name="connsiteY8812" fmla="*/ 1497147 h 5486400"/>
              <a:gd name="connsiteX8813" fmla="*/ 5161623 w 6175063"/>
              <a:gd name="connsiteY8813" fmla="*/ 1494798 h 5486400"/>
              <a:gd name="connsiteX8814" fmla="*/ 5154488 w 6175063"/>
              <a:gd name="connsiteY8814" fmla="*/ 1485404 h 5486400"/>
              <a:gd name="connsiteX8815" fmla="*/ 5142597 w 6175063"/>
              <a:gd name="connsiteY8815" fmla="*/ 1476007 h 5486400"/>
              <a:gd name="connsiteX8816" fmla="*/ 5137841 w 6175063"/>
              <a:gd name="connsiteY8816" fmla="*/ 1471311 h 5486400"/>
              <a:gd name="connsiteX8817" fmla="*/ 5142597 w 6175063"/>
              <a:gd name="connsiteY8817" fmla="*/ 1466618 h 5486400"/>
              <a:gd name="connsiteX8818" fmla="*/ 107076 w 6175063"/>
              <a:gd name="connsiteY8818" fmla="*/ 1466604 h 5486400"/>
              <a:gd name="connsiteX8819" fmla="*/ 151508 w 6175063"/>
              <a:gd name="connsiteY8819" fmla="*/ 1475966 h 5486400"/>
              <a:gd name="connsiteX8820" fmla="*/ 156185 w 6175063"/>
              <a:gd name="connsiteY8820" fmla="*/ 1482988 h 5486400"/>
              <a:gd name="connsiteX8821" fmla="*/ 149169 w 6175063"/>
              <a:gd name="connsiteY8821" fmla="*/ 1485330 h 5486400"/>
              <a:gd name="connsiteX8822" fmla="*/ 153846 w 6175063"/>
              <a:gd name="connsiteY8822" fmla="*/ 1490015 h 5486400"/>
              <a:gd name="connsiteX8823" fmla="*/ 160863 w 6175063"/>
              <a:gd name="connsiteY8823" fmla="*/ 1487674 h 5486400"/>
              <a:gd name="connsiteX8824" fmla="*/ 156185 w 6175063"/>
              <a:gd name="connsiteY8824" fmla="*/ 1494694 h 5486400"/>
              <a:gd name="connsiteX8825" fmla="*/ 130461 w 6175063"/>
              <a:gd name="connsiteY8825" fmla="*/ 1492353 h 5486400"/>
              <a:gd name="connsiteX8826" fmla="*/ 130461 w 6175063"/>
              <a:gd name="connsiteY8826" fmla="*/ 1482988 h 5486400"/>
              <a:gd name="connsiteX8827" fmla="*/ 121107 w 6175063"/>
              <a:gd name="connsiteY8827" fmla="*/ 1475966 h 5486400"/>
              <a:gd name="connsiteX8828" fmla="*/ 118768 w 6175063"/>
              <a:gd name="connsiteY8828" fmla="*/ 1482988 h 5486400"/>
              <a:gd name="connsiteX8829" fmla="*/ 109415 w 6175063"/>
              <a:gd name="connsiteY8829" fmla="*/ 1492353 h 5486400"/>
              <a:gd name="connsiteX8830" fmla="*/ 95383 w 6175063"/>
              <a:gd name="connsiteY8830" fmla="*/ 1497035 h 5486400"/>
              <a:gd name="connsiteX8831" fmla="*/ 102400 w 6175063"/>
              <a:gd name="connsiteY8831" fmla="*/ 1508741 h 5486400"/>
              <a:gd name="connsiteX8832" fmla="*/ 86030 w 6175063"/>
              <a:gd name="connsiteY8832" fmla="*/ 1504059 h 5486400"/>
              <a:gd name="connsiteX8833" fmla="*/ 86030 w 6175063"/>
              <a:gd name="connsiteY8833" fmla="*/ 1513423 h 5486400"/>
              <a:gd name="connsiteX8834" fmla="*/ 81353 w 6175063"/>
              <a:gd name="connsiteY8834" fmla="*/ 1520446 h 5486400"/>
              <a:gd name="connsiteX8835" fmla="*/ 76675 w 6175063"/>
              <a:gd name="connsiteY8835" fmla="*/ 1527470 h 5486400"/>
              <a:gd name="connsiteX8836" fmla="*/ 60307 w 6175063"/>
              <a:gd name="connsiteY8836" fmla="*/ 1527470 h 5486400"/>
              <a:gd name="connsiteX8837" fmla="*/ 60307 w 6175063"/>
              <a:gd name="connsiteY8837" fmla="*/ 1520446 h 5486400"/>
              <a:gd name="connsiteX8838" fmla="*/ 62644 w 6175063"/>
              <a:gd name="connsiteY8838" fmla="*/ 1511082 h 5486400"/>
              <a:gd name="connsiteX8839" fmla="*/ 60307 w 6175063"/>
              <a:gd name="connsiteY8839" fmla="*/ 1506399 h 5486400"/>
              <a:gd name="connsiteX8840" fmla="*/ 88367 w 6175063"/>
              <a:gd name="connsiteY8840" fmla="*/ 1478309 h 5486400"/>
              <a:gd name="connsiteX8841" fmla="*/ 90706 w 6175063"/>
              <a:gd name="connsiteY8841" fmla="*/ 1480649 h 5486400"/>
              <a:gd name="connsiteX8842" fmla="*/ 102400 w 6175063"/>
              <a:gd name="connsiteY8842" fmla="*/ 1475966 h 5486400"/>
              <a:gd name="connsiteX8843" fmla="*/ 102400 w 6175063"/>
              <a:gd name="connsiteY8843" fmla="*/ 1482988 h 5486400"/>
              <a:gd name="connsiteX8844" fmla="*/ 107076 w 6175063"/>
              <a:gd name="connsiteY8844" fmla="*/ 1480649 h 5486400"/>
              <a:gd name="connsiteX8845" fmla="*/ 107076 w 6175063"/>
              <a:gd name="connsiteY8845" fmla="*/ 1466604 h 5486400"/>
              <a:gd name="connsiteX8846" fmla="*/ 5078981 w 6175063"/>
              <a:gd name="connsiteY8846" fmla="*/ 1463715 h 5486400"/>
              <a:gd name="connsiteX8847" fmla="*/ 5086227 w 6175063"/>
              <a:gd name="connsiteY8847" fmla="*/ 1476033 h 5486400"/>
              <a:gd name="connsiteX8848" fmla="*/ 5091058 w 6175063"/>
              <a:gd name="connsiteY8848" fmla="*/ 1485889 h 5486400"/>
              <a:gd name="connsiteX8849" fmla="*/ 5086227 w 6175063"/>
              <a:gd name="connsiteY8849" fmla="*/ 1485889 h 5486400"/>
              <a:gd name="connsiteX8850" fmla="*/ 5078981 w 6175063"/>
              <a:gd name="connsiteY8850" fmla="*/ 1480961 h 5486400"/>
              <a:gd name="connsiteX8851" fmla="*/ 5071735 w 6175063"/>
              <a:gd name="connsiteY8851" fmla="*/ 1466180 h 5486400"/>
              <a:gd name="connsiteX8852" fmla="*/ 5078981 w 6175063"/>
              <a:gd name="connsiteY8852" fmla="*/ 1463715 h 5486400"/>
              <a:gd name="connsiteX8853" fmla="*/ 339113 w 6175063"/>
              <a:gd name="connsiteY8853" fmla="*/ 1463704 h 5486400"/>
              <a:gd name="connsiteX8854" fmla="*/ 343944 w 6175063"/>
              <a:gd name="connsiteY8854" fmla="*/ 1463704 h 5486400"/>
              <a:gd name="connsiteX8855" fmla="*/ 346360 w 6175063"/>
              <a:gd name="connsiteY8855" fmla="*/ 1468535 h 5486400"/>
              <a:gd name="connsiteX8856" fmla="*/ 365682 w 6175063"/>
              <a:gd name="connsiteY8856" fmla="*/ 1466121 h 5486400"/>
              <a:gd name="connsiteX8857" fmla="*/ 365682 w 6175063"/>
              <a:gd name="connsiteY8857" fmla="*/ 1473366 h 5486400"/>
              <a:gd name="connsiteX8858" fmla="*/ 368098 w 6175063"/>
              <a:gd name="connsiteY8858" fmla="*/ 1475780 h 5486400"/>
              <a:gd name="connsiteX8859" fmla="*/ 375345 w 6175063"/>
              <a:gd name="connsiteY8859" fmla="*/ 1483028 h 5486400"/>
              <a:gd name="connsiteX8860" fmla="*/ 365682 w 6175063"/>
              <a:gd name="connsiteY8860" fmla="*/ 1478196 h 5486400"/>
              <a:gd name="connsiteX8861" fmla="*/ 360852 w 6175063"/>
              <a:gd name="connsiteY8861" fmla="*/ 1485442 h 5486400"/>
              <a:gd name="connsiteX8862" fmla="*/ 348774 w 6175063"/>
              <a:gd name="connsiteY8862" fmla="*/ 1478196 h 5486400"/>
              <a:gd name="connsiteX8863" fmla="*/ 351190 w 6175063"/>
              <a:gd name="connsiteY8863" fmla="*/ 1475780 h 5486400"/>
              <a:gd name="connsiteX8864" fmla="*/ 343944 w 6175063"/>
              <a:gd name="connsiteY8864" fmla="*/ 1478196 h 5486400"/>
              <a:gd name="connsiteX8865" fmla="*/ 346360 w 6175063"/>
              <a:gd name="connsiteY8865" fmla="*/ 1470949 h 5486400"/>
              <a:gd name="connsiteX8866" fmla="*/ 341529 w 6175063"/>
              <a:gd name="connsiteY8866" fmla="*/ 1468535 h 5486400"/>
              <a:gd name="connsiteX8867" fmla="*/ 339113 w 6175063"/>
              <a:gd name="connsiteY8867" fmla="*/ 1463704 h 5486400"/>
              <a:gd name="connsiteX8868" fmla="*/ 5051903 w 6175063"/>
              <a:gd name="connsiteY8868" fmla="*/ 1458053 h 5486400"/>
              <a:gd name="connsiteX8869" fmla="*/ 5055035 w 6175063"/>
              <a:gd name="connsiteY8869" fmla="*/ 1459004 h 5486400"/>
              <a:gd name="connsiteX8870" fmla="*/ 5066422 w 6175063"/>
              <a:gd name="connsiteY8870" fmla="*/ 1474222 h 5486400"/>
              <a:gd name="connsiteX8871" fmla="*/ 5057313 w 6175063"/>
              <a:gd name="connsiteY8871" fmla="*/ 1471685 h 5486400"/>
              <a:gd name="connsiteX8872" fmla="*/ 5050481 w 6175063"/>
              <a:gd name="connsiteY8872" fmla="*/ 1469149 h 5486400"/>
              <a:gd name="connsiteX8873" fmla="*/ 5050481 w 6175063"/>
              <a:gd name="connsiteY8873" fmla="*/ 1466616 h 5486400"/>
              <a:gd name="connsiteX8874" fmla="*/ 5050481 w 6175063"/>
              <a:gd name="connsiteY8874" fmla="*/ 1459004 h 5486400"/>
              <a:gd name="connsiteX8875" fmla="*/ 5051903 w 6175063"/>
              <a:gd name="connsiteY8875" fmla="*/ 1458053 h 5486400"/>
              <a:gd name="connsiteX8876" fmla="*/ 223177 w 6175063"/>
              <a:gd name="connsiteY8876" fmla="*/ 1452832 h 5486400"/>
              <a:gd name="connsiteX8877" fmla="*/ 213032 w 6175063"/>
              <a:gd name="connsiteY8877" fmla="*/ 1455006 h 5486400"/>
              <a:gd name="connsiteX8878" fmla="*/ 223177 w 6175063"/>
              <a:gd name="connsiteY8878" fmla="*/ 1452832 h 5486400"/>
              <a:gd name="connsiteX8879" fmla="*/ 313571 w 6175063"/>
              <a:gd name="connsiteY8879" fmla="*/ 1452105 h 5486400"/>
              <a:gd name="connsiteX8880" fmla="*/ 315926 w 6175063"/>
              <a:gd name="connsiteY8880" fmla="*/ 1454592 h 5486400"/>
              <a:gd name="connsiteX8881" fmla="*/ 306506 w 6175063"/>
              <a:gd name="connsiteY8881" fmla="*/ 1469497 h 5486400"/>
              <a:gd name="connsiteX8882" fmla="*/ 297086 w 6175063"/>
              <a:gd name="connsiteY8882" fmla="*/ 1469497 h 5486400"/>
              <a:gd name="connsiteX8883" fmla="*/ 313571 w 6175063"/>
              <a:gd name="connsiteY8883" fmla="*/ 1452105 h 5486400"/>
              <a:gd name="connsiteX8884" fmla="*/ 237371 w 6175063"/>
              <a:gd name="connsiteY8884" fmla="*/ 1447585 h 5486400"/>
              <a:gd name="connsiteX8885" fmla="*/ 237371 w 6175063"/>
              <a:gd name="connsiteY8885" fmla="*/ 1452340 h 5486400"/>
              <a:gd name="connsiteX8886" fmla="*/ 220724 w 6175063"/>
              <a:gd name="connsiteY8886" fmla="*/ 1457092 h 5486400"/>
              <a:gd name="connsiteX8887" fmla="*/ 225481 w 6175063"/>
              <a:gd name="connsiteY8887" fmla="*/ 1452340 h 5486400"/>
              <a:gd name="connsiteX8888" fmla="*/ 230237 w 6175063"/>
              <a:gd name="connsiteY8888" fmla="*/ 1452340 h 5486400"/>
              <a:gd name="connsiteX8889" fmla="*/ 237371 w 6175063"/>
              <a:gd name="connsiteY8889" fmla="*/ 1447585 h 5486400"/>
              <a:gd name="connsiteX8890" fmla="*/ 455050 w 6175063"/>
              <a:gd name="connsiteY8890" fmla="*/ 1443416 h 5486400"/>
              <a:gd name="connsiteX8891" fmla="*/ 449322 w 6175063"/>
              <a:gd name="connsiteY8891" fmla="*/ 1448189 h 5486400"/>
              <a:gd name="connsiteX8892" fmla="*/ 449207 w 6175063"/>
              <a:gd name="connsiteY8892" fmla="*/ 1448227 h 5486400"/>
              <a:gd name="connsiteX8893" fmla="*/ 443456 w 6175063"/>
              <a:gd name="connsiteY8893" fmla="*/ 1445831 h 5486400"/>
              <a:gd name="connsiteX8894" fmla="*/ 455050 w 6175063"/>
              <a:gd name="connsiteY8894" fmla="*/ 1443416 h 5486400"/>
              <a:gd name="connsiteX8895" fmla="*/ 5058089 w 6175063"/>
              <a:gd name="connsiteY8895" fmla="*/ 1441164 h 5486400"/>
              <a:gd name="connsiteX8896" fmla="*/ 5064313 w 6175063"/>
              <a:gd name="connsiteY8896" fmla="*/ 1444695 h 5486400"/>
              <a:gd name="connsiteX8897" fmla="*/ 5069056 w 6175063"/>
              <a:gd name="connsiteY8897" fmla="*/ 1442341 h 5486400"/>
              <a:gd name="connsiteX8898" fmla="*/ 5073799 w 6175063"/>
              <a:gd name="connsiteY8898" fmla="*/ 1444695 h 5486400"/>
              <a:gd name="connsiteX8899" fmla="*/ 5080913 w 6175063"/>
              <a:gd name="connsiteY8899" fmla="*/ 1451760 h 5486400"/>
              <a:gd name="connsiteX8900" fmla="*/ 5073799 w 6175063"/>
              <a:gd name="connsiteY8900" fmla="*/ 1449407 h 5486400"/>
              <a:gd name="connsiteX8901" fmla="*/ 5073799 w 6175063"/>
              <a:gd name="connsiteY8901" fmla="*/ 1451760 h 5486400"/>
              <a:gd name="connsiteX8902" fmla="*/ 5071427 w 6175063"/>
              <a:gd name="connsiteY8902" fmla="*/ 1454116 h 5486400"/>
              <a:gd name="connsiteX8903" fmla="*/ 5059570 w 6175063"/>
              <a:gd name="connsiteY8903" fmla="*/ 1451760 h 5486400"/>
              <a:gd name="connsiteX8904" fmla="*/ 5057199 w 6175063"/>
              <a:gd name="connsiteY8904" fmla="*/ 1444695 h 5486400"/>
              <a:gd name="connsiteX8905" fmla="*/ 5058089 w 6175063"/>
              <a:gd name="connsiteY8905" fmla="*/ 1441164 h 5486400"/>
              <a:gd name="connsiteX8906" fmla="*/ 5082845 w 6175063"/>
              <a:gd name="connsiteY8906" fmla="*/ 1433284 h 5486400"/>
              <a:gd name="connsiteX8907" fmla="*/ 5087676 w 6175063"/>
              <a:gd name="connsiteY8907" fmla="*/ 1433284 h 5486400"/>
              <a:gd name="connsiteX8908" fmla="*/ 5087676 w 6175063"/>
              <a:gd name="connsiteY8908" fmla="*/ 1440442 h 5486400"/>
              <a:gd name="connsiteX8909" fmla="*/ 5097338 w 6175063"/>
              <a:gd name="connsiteY8909" fmla="*/ 1433284 h 5486400"/>
              <a:gd name="connsiteX8910" fmla="*/ 5099753 w 6175063"/>
              <a:gd name="connsiteY8910" fmla="*/ 1435668 h 5486400"/>
              <a:gd name="connsiteX8911" fmla="*/ 5104583 w 6175063"/>
              <a:gd name="connsiteY8911" fmla="*/ 1438055 h 5486400"/>
              <a:gd name="connsiteX8912" fmla="*/ 5116660 w 6175063"/>
              <a:gd name="connsiteY8912" fmla="*/ 1454765 h 5486400"/>
              <a:gd name="connsiteX8913" fmla="*/ 5119075 w 6175063"/>
              <a:gd name="connsiteY8913" fmla="*/ 1457151 h 5486400"/>
              <a:gd name="connsiteX8914" fmla="*/ 5121491 w 6175063"/>
              <a:gd name="connsiteY8914" fmla="*/ 1452377 h 5486400"/>
              <a:gd name="connsiteX8915" fmla="*/ 5126322 w 6175063"/>
              <a:gd name="connsiteY8915" fmla="*/ 1454765 h 5486400"/>
              <a:gd name="connsiteX8916" fmla="*/ 5128737 w 6175063"/>
              <a:gd name="connsiteY8916" fmla="*/ 1461923 h 5486400"/>
              <a:gd name="connsiteX8917" fmla="*/ 5121491 w 6175063"/>
              <a:gd name="connsiteY8917" fmla="*/ 1461923 h 5486400"/>
              <a:gd name="connsiteX8918" fmla="*/ 5123907 w 6175063"/>
              <a:gd name="connsiteY8918" fmla="*/ 1469086 h 5486400"/>
              <a:gd name="connsiteX8919" fmla="*/ 5119075 w 6175063"/>
              <a:gd name="connsiteY8919" fmla="*/ 1473859 h 5486400"/>
              <a:gd name="connsiteX8920" fmla="*/ 5109415 w 6175063"/>
              <a:gd name="connsiteY8920" fmla="*/ 1469086 h 5486400"/>
              <a:gd name="connsiteX8921" fmla="*/ 5105751 w 6175063"/>
              <a:gd name="connsiteY8921" fmla="*/ 1466024 h 5486400"/>
              <a:gd name="connsiteX8922" fmla="*/ 5107526 w 6175063"/>
              <a:gd name="connsiteY8922" fmla="*/ 1471092 h 5486400"/>
              <a:gd name="connsiteX8923" fmla="*/ 5109897 w 6175063"/>
              <a:gd name="connsiteY8923" fmla="*/ 1478208 h 5486400"/>
              <a:gd name="connsiteX8924" fmla="*/ 5095669 w 6175063"/>
              <a:gd name="connsiteY8924" fmla="*/ 1473464 h 5486400"/>
              <a:gd name="connsiteX8925" fmla="*/ 5088554 w 6175063"/>
              <a:gd name="connsiteY8925" fmla="*/ 1471092 h 5486400"/>
              <a:gd name="connsiteX8926" fmla="*/ 5086183 w 6175063"/>
              <a:gd name="connsiteY8926" fmla="*/ 1468722 h 5486400"/>
              <a:gd name="connsiteX8927" fmla="*/ 5088554 w 6175063"/>
              <a:gd name="connsiteY8927" fmla="*/ 1463978 h 5486400"/>
              <a:gd name="connsiteX8928" fmla="*/ 5090926 w 6175063"/>
              <a:gd name="connsiteY8928" fmla="*/ 1459235 h 5486400"/>
              <a:gd name="connsiteX8929" fmla="*/ 5098040 w 6175063"/>
              <a:gd name="connsiteY8929" fmla="*/ 1459235 h 5486400"/>
              <a:gd name="connsiteX8930" fmla="*/ 5105451 w 6175063"/>
              <a:gd name="connsiteY8930" fmla="*/ 1465165 h 5486400"/>
              <a:gd name="connsiteX8931" fmla="*/ 5105627 w 6175063"/>
              <a:gd name="connsiteY8931" fmla="*/ 1465670 h 5486400"/>
              <a:gd name="connsiteX8932" fmla="*/ 5106999 w 6175063"/>
              <a:gd name="connsiteY8932" fmla="*/ 1464312 h 5486400"/>
              <a:gd name="connsiteX8933" fmla="*/ 5099753 w 6175063"/>
              <a:gd name="connsiteY8933" fmla="*/ 1459536 h 5486400"/>
              <a:gd name="connsiteX8934" fmla="*/ 5094923 w 6175063"/>
              <a:gd name="connsiteY8934" fmla="*/ 1454765 h 5486400"/>
              <a:gd name="connsiteX8935" fmla="*/ 5099753 w 6175063"/>
              <a:gd name="connsiteY8935" fmla="*/ 1454765 h 5486400"/>
              <a:gd name="connsiteX8936" fmla="*/ 5114245 w 6175063"/>
              <a:gd name="connsiteY8936" fmla="*/ 1461923 h 5486400"/>
              <a:gd name="connsiteX8937" fmla="*/ 5116660 w 6175063"/>
              <a:gd name="connsiteY8937" fmla="*/ 1457151 h 5486400"/>
              <a:gd name="connsiteX8938" fmla="*/ 5109415 w 6175063"/>
              <a:gd name="connsiteY8938" fmla="*/ 1452377 h 5486400"/>
              <a:gd name="connsiteX8939" fmla="*/ 5090091 w 6175063"/>
              <a:gd name="connsiteY8939" fmla="*/ 1445218 h 5486400"/>
              <a:gd name="connsiteX8940" fmla="*/ 5078015 w 6175063"/>
              <a:gd name="connsiteY8940" fmla="*/ 1435668 h 5486400"/>
              <a:gd name="connsiteX8941" fmla="*/ 5082845 w 6175063"/>
              <a:gd name="connsiteY8941" fmla="*/ 1433284 h 5486400"/>
              <a:gd name="connsiteX8942" fmla="*/ 289932 w 6175063"/>
              <a:gd name="connsiteY8942" fmla="*/ 1432182 h 5486400"/>
              <a:gd name="connsiteX8943" fmla="*/ 291290 w 6175063"/>
              <a:gd name="connsiteY8943" fmla="*/ 1432785 h 5486400"/>
              <a:gd name="connsiteX8944" fmla="*/ 286942 w 6175063"/>
              <a:gd name="connsiteY8944" fmla="*/ 1435201 h 5486400"/>
              <a:gd name="connsiteX8945" fmla="*/ 289932 w 6175063"/>
              <a:gd name="connsiteY8945" fmla="*/ 1432182 h 5486400"/>
              <a:gd name="connsiteX8946" fmla="*/ 407805 w 6175063"/>
              <a:gd name="connsiteY8946" fmla="*/ 1428924 h 5486400"/>
              <a:gd name="connsiteX8947" fmla="*/ 407805 w 6175063"/>
              <a:gd name="connsiteY8947" fmla="*/ 1436170 h 5486400"/>
              <a:gd name="connsiteX8948" fmla="*/ 398530 w 6175063"/>
              <a:gd name="connsiteY8948" fmla="*/ 1431338 h 5486400"/>
              <a:gd name="connsiteX8949" fmla="*/ 407805 w 6175063"/>
              <a:gd name="connsiteY8949" fmla="*/ 1428924 h 5486400"/>
              <a:gd name="connsiteX8950" fmla="*/ 380026 w 6175063"/>
              <a:gd name="connsiteY8950" fmla="*/ 1428924 h 5486400"/>
              <a:gd name="connsiteX8951" fmla="*/ 389390 w 6175063"/>
              <a:gd name="connsiteY8951" fmla="*/ 1431278 h 5486400"/>
              <a:gd name="connsiteX8952" fmla="*/ 394072 w 6175063"/>
              <a:gd name="connsiteY8952" fmla="*/ 1433634 h 5486400"/>
              <a:gd name="connsiteX8953" fmla="*/ 405777 w 6175063"/>
              <a:gd name="connsiteY8953" fmla="*/ 1443054 h 5486400"/>
              <a:gd name="connsiteX8954" fmla="*/ 401095 w 6175063"/>
              <a:gd name="connsiteY8954" fmla="*/ 1447766 h 5486400"/>
              <a:gd name="connsiteX8955" fmla="*/ 397584 w 6175063"/>
              <a:gd name="connsiteY8955" fmla="*/ 1446293 h 5486400"/>
              <a:gd name="connsiteX8956" fmla="*/ 394910 w 6175063"/>
              <a:gd name="connsiteY8956" fmla="*/ 1443828 h 5486400"/>
              <a:gd name="connsiteX8957" fmla="*/ 398754 w 6175063"/>
              <a:gd name="connsiteY8957" fmla="*/ 1443054 h 5486400"/>
              <a:gd name="connsiteX8958" fmla="*/ 394072 w 6175063"/>
              <a:gd name="connsiteY8958" fmla="*/ 1443054 h 5486400"/>
              <a:gd name="connsiteX8959" fmla="*/ 394910 w 6175063"/>
              <a:gd name="connsiteY8959" fmla="*/ 1443828 h 5486400"/>
              <a:gd name="connsiteX8960" fmla="*/ 387048 w 6175063"/>
              <a:gd name="connsiteY8960" fmla="*/ 1445409 h 5486400"/>
              <a:gd name="connsiteX8961" fmla="*/ 382368 w 6175063"/>
              <a:gd name="connsiteY8961" fmla="*/ 1433634 h 5486400"/>
              <a:gd name="connsiteX8962" fmla="*/ 380026 w 6175063"/>
              <a:gd name="connsiteY8962" fmla="*/ 1433634 h 5486400"/>
              <a:gd name="connsiteX8963" fmla="*/ 380026 w 6175063"/>
              <a:gd name="connsiteY8963" fmla="*/ 1428924 h 5486400"/>
              <a:gd name="connsiteX8964" fmla="*/ 272223 w 6175063"/>
              <a:gd name="connsiteY8964" fmla="*/ 1427105 h 5486400"/>
              <a:gd name="connsiteX8965" fmla="*/ 278249 w 6175063"/>
              <a:gd name="connsiteY8965" fmla="*/ 1428917 h 5486400"/>
              <a:gd name="connsiteX8966" fmla="*/ 268103 w 6175063"/>
              <a:gd name="connsiteY8966" fmla="*/ 1436162 h 5486400"/>
              <a:gd name="connsiteX8967" fmla="*/ 272223 w 6175063"/>
              <a:gd name="connsiteY8967" fmla="*/ 1427105 h 5486400"/>
              <a:gd name="connsiteX8968" fmla="*/ 284044 w 6175063"/>
              <a:gd name="connsiteY8968" fmla="*/ 1421671 h 5486400"/>
              <a:gd name="connsiteX8969" fmla="*/ 289840 w 6175063"/>
              <a:gd name="connsiteY8969" fmla="*/ 1421671 h 5486400"/>
              <a:gd name="connsiteX8970" fmla="*/ 286942 w 6175063"/>
              <a:gd name="connsiteY8970" fmla="*/ 1426019 h 5486400"/>
              <a:gd name="connsiteX8971" fmla="*/ 284044 w 6175063"/>
              <a:gd name="connsiteY8971" fmla="*/ 1421671 h 5486400"/>
              <a:gd name="connsiteX8972" fmla="*/ 253320 w 6175063"/>
              <a:gd name="connsiteY8972" fmla="*/ 1421671 h 5486400"/>
              <a:gd name="connsiteX8973" fmla="*/ 257959 w 6175063"/>
              <a:gd name="connsiteY8973" fmla="*/ 1421671 h 5486400"/>
              <a:gd name="connsiteX8974" fmla="*/ 257959 w 6175063"/>
              <a:gd name="connsiteY8974" fmla="*/ 1426502 h 5486400"/>
              <a:gd name="connsiteX8975" fmla="*/ 248684 w 6175063"/>
              <a:gd name="connsiteY8975" fmla="*/ 1436162 h 5486400"/>
              <a:gd name="connsiteX8976" fmla="*/ 246364 w 6175063"/>
              <a:gd name="connsiteY8976" fmla="*/ 1436162 h 5486400"/>
              <a:gd name="connsiteX8977" fmla="*/ 253320 w 6175063"/>
              <a:gd name="connsiteY8977" fmla="*/ 1421671 h 5486400"/>
              <a:gd name="connsiteX8978" fmla="*/ 171005 w 6175063"/>
              <a:gd name="connsiteY8978" fmla="*/ 1421671 h 5486400"/>
              <a:gd name="connsiteX8979" fmla="*/ 171005 w 6175063"/>
              <a:gd name="connsiteY8979" fmla="*/ 1428917 h 5486400"/>
              <a:gd name="connsiteX8980" fmla="*/ 168108 w 6175063"/>
              <a:gd name="connsiteY8980" fmla="*/ 1428917 h 5486400"/>
              <a:gd name="connsiteX8981" fmla="*/ 171005 w 6175063"/>
              <a:gd name="connsiteY8981" fmla="*/ 1421671 h 5486400"/>
              <a:gd name="connsiteX8982" fmla="*/ 341528 w 6175063"/>
              <a:gd name="connsiteY8982" fmla="*/ 1419678 h 5486400"/>
              <a:gd name="connsiteX8983" fmla="*/ 346360 w 6175063"/>
              <a:gd name="connsiteY8983" fmla="*/ 1422032 h 5486400"/>
              <a:gd name="connsiteX8984" fmla="*/ 348774 w 6175063"/>
              <a:gd name="connsiteY8984" fmla="*/ 1419678 h 5486400"/>
              <a:gd name="connsiteX8985" fmla="*/ 358435 w 6175063"/>
              <a:gd name="connsiteY8985" fmla="*/ 1429098 h 5486400"/>
              <a:gd name="connsiteX8986" fmla="*/ 365682 w 6175063"/>
              <a:gd name="connsiteY8986" fmla="*/ 1426742 h 5486400"/>
              <a:gd name="connsiteX8987" fmla="*/ 372928 w 6175063"/>
              <a:gd name="connsiteY8987" fmla="*/ 1436162 h 5486400"/>
              <a:gd name="connsiteX8988" fmla="*/ 363266 w 6175063"/>
              <a:gd name="connsiteY8988" fmla="*/ 1438516 h 5486400"/>
              <a:gd name="connsiteX8989" fmla="*/ 363266 w 6175063"/>
              <a:gd name="connsiteY8989" fmla="*/ 1452648 h 5486400"/>
              <a:gd name="connsiteX8990" fmla="*/ 372928 w 6175063"/>
              <a:gd name="connsiteY8990" fmla="*/ 1447937 h 5486400"/>
              <a:gd name="connsiteX8991" fmla="*/ 363266 w 6175063"/>
              <a:gd name="connsiteY8991" fmla="*/ 1455002 h 5486400"/>
              <a:gd name="connsiteX8992" fmla="*/ 343943 w 6175063"/>
              <a:gd name="connsiteY8992" fmla="*/ 1438516 h 5486400"/>
              <a:gd name="connsiteX8993" fmla="*/ 339112 w 6175063"/>
              <a:gd name="connsiteY8993" fmla="*/ 1440871 h 5486400"/>
              <a:gd name="connsiteX8994" fmla="*/ 339112 w 6175063"/>
              <a:gd name="connsiteY8994" fmla="*/ 1436162 h 5486400"/>
              <a:gd name="connsiteX8995" fmla="*/ 336698 w 6175063"/>
              <a:gd name="connsiteY8995" fmla="*/ 1436162 h 5486400"/>
              <a:gd name="connsiteX8996" fmla="*/ 331868 w 6175063"/>
              <a:gd name="connsiteY8996" fmla="*/ 1429098 h 5486400"/>
              <a:gd name="connsiteX8997" fmla="*/ 351190 w 6175063"/>
              <a:gd name="connsiteY8997" fmla="*/ 1429098 h 5486400"/>
              <a:gd name="connsiteX8998" fmla="*/ 346360 w 6175063"/>
              <a:gd name="connsiteY8998" fmla="*/ 1424387 h 5486400"/>
              <a:gd name="connsiteX8999" fmla="*/ 341528 w 6175063"/>
              <a:gd name="connsiteY8999" fmla="*/ 1419678 h 5486400"/>
              <a:gd name="connsiteX9000" fmla="*/ 292014 w 6175063"/>
              <a:gd name="connsiteY9000" fmla="*/ 1416839 h 5486400"/>
              <a:gd name="connsiteX9001" fmla="*/ 289840 w 6175063"/>
              <a:gd name="connsiteY9001" fmla="*/ 1421671 h 5486400"/>
              <a:gd name="connsiteX9002" fmla="*/ 292014 w 6175063"/>
              <a:gd name="connsiteY9002" fmla="*/ 1416839 h 5486400"/>
              <a:gd name="connsiteX9003" fmla="*/ 344548 w 6175063"/>
              <a:gd name="connsiteY9003" fmla="*/ 1413698 h 5486400"/>
              <a:gd name="connsiteX9004" fmla="*/ 346360 w 6175063"/>
              <a:gd name="connsiteY9004" fmla="*/ 1417322 h 5486400"/>
              <a:gd name="connsiteX9005" fmla="*/ 339113 w 6175063"/>
              <a:gd name="connsiteY9005" fmla="*/ 1414423 h 5486400"/>
              <a:gd name="connsiteX9006" fmla="*/ 344548 w 6175063"/>
              <a:gd name="connsiteY9006" fmla="*/ 1413698 h 5486400"/>
              <a:gd name="connsiteX9007" fmla="*/ 723153 w 6175063"/>
              <a:gd name="connsiteY9007" fmla="*/ 1410084 h 5486400"/>
              <a:gd name="connsiteX9008" fmla="*/ 724603 w 6175063"/>
              <a:gd name="connsiteY9008" fmla="*/ 1411535 h 5486400"/>
              <a:gd name="connsiteX9009" fmla="*/ 723153 w 6175063"/>
              <a:gd name="connsiteY9009" fmla="*/ 1411535 h 5486400"/>
              <a:gd name="connsiteX9010" fmla="*/ 723153 w 6175063"/>
              <a:gd name="connsiteY9010" fmla="*/ 1410084 h 5486400"/>
              <a:gd name="connsiteX9011" fmla="*/ 439108 w 6175063"/>
              <a:gd name="connsiteY9011" fmla="*/ 1410076 h 5486400"/>
              <a:gd name="connsiteX9012" fmla="*/ 443456 w 6175063"/>
              <a:gd name="connsiteY9012" fmla="*/ 1414423 h 5486400"/>
              <a:gd name="connsiteX9013" fmla="*/ 439108 w 6175063"/>
              <a:gd name="connsiteY9013" fmla="*/ 1414423 h 5486400"/>
              <a:gd name="connsiteX9014" fmla="*/ 439108 w 6175063"/>
              <a:gd name="connsiteY9014" fmla="*/ 1412250 h 5486400"/>
              <a:gd name="connsiteX9015" fmla="*/ 439108 w 6175063"/>
              <a:gd name="connsiteY9015" fmla="*/ 1410076 h 5486400"/>
              <a:gd name="connsiteX9016" fmla="*/ 405777 w 6175063"/>
              <a:gd name="connsiteY9016" fmla="*/ 1410076 h 5486400"/>
              <a:gd name="connsiteX9017" fmla="*/ 410609 w 6175063"/>
              <a:gd name="connsiteY9017" fmla="*/ 1410076 h 5486400"/>
              <a:gd name="connsiteX9018" fmla="*/ 413023 w 6175063"/>
              <a:gd name="connsiteY9018" fmla="*/ 1417323 h 5486400"/>
              <a:gd name="connsiteX9019" fmla="*/ 408192 w 6175063"/>
              <a:gd name="connsiteY9019" fmla="*/ 1417323 h 5486400"/>
              <a:gd name="connsiteX9020" fmla="*/ 405777 w 6175063"/>
              <a:gd name="connsiteY9020" fmla="*/ 1410076 h 5486400"/>
              <a:gd name="connsiteX9021" fmla="*/ 272450 w 6175063"/>
              <a:gd name="connsiteY9021" fmla="*/ 1410076 h 5486400"/>
              <a:gd name="connsiteX9022" fmla="*/ 272450 w 6175063"/>
              <a:gd name="connsiteY9022" fmla="*/ 1414907 h 5486400"/>
              <a:gd name="connsiteX9023" fmla="*/ 267619 w 6175063"/>
              <a:gd name="connsiteY9023" fmla="*/ 1417323 h 5486400"/>
              <a:gd name="connsiteX9024" fmla="*/ 267619 w 6175063"/>
              <a:gd name="connsiteY9024" fmla="*/ 1412492 h 5486400"/>
              <a:gd name="connsiteX9025" fmla="*/ 272450 w 6175063"/>
              <a:gd name="connsiteY9025" fmla="*/ 1410076 h 5486400"/>
              <a:gd name="connsiteX9026" fmla="*/ 272450 w 6175063"/>
              <a:gd name="connsiteY9026" fmla="*/ 1410076 h 5486400"/>
              <a:gd name="connsiteX9027" fmla="*/ 279696 w 6175063"/>
              <a:gd name="connsiteY9027" fmla="*/ 1414424 h 5486400"/>
              <a:gd name="connsiteX9028" fmla="*/ 272450 w 6175063"/>
              <a:gd name="connsiteY9028" fmla="*/ 1410076 h 5486400"/>
              <a:gd name="connsiteX9029" fmla="*/ 175353 w 6175063"/>
              <a:gd name="connsiteY9029" fmla="*/ 1407183 h 5486400"/>
              <a:gd name="connsiteX9030" fmla="*/ 185498 w 6175063"/>
              <a:gd name="connsiteY9030" fmla="*/ 1409718 h 5486400"/>
              <a:gd name="connsiteX9031" fmla="*/ 182962 w 6175063"/>
              <a:gd name="connsiteY9031" fmla="*/ 1417329 h 5486400"/>
              <a:gd name="connsiteX9032" fmla="*/ 175353 w 6175063"/>
              <a:gd name="connsiteY9032" fmla="*/ 1414792 h 5486400"/>
              <a:gd name="connsiteX9033" fmla="*/ 175353 w 6175063"/>
              <a:gd name="connsiteY9033" fmla="*/ 1407183 h 5486400"/>
              <a:gd name="connsiteX9034" fmla="*/ 230237 w 6175063"/>
              <a:gd name="connsiteY9034" fmla="*/ 1407182 h 5486400"/>
              <a:gd name="connsiteX9035" fmla="*/ 237371 w 6175063"/>
              <a:gd name="connsiteY9035" fmla="*/ 1411935 h 5486400"/>
              <a:gd name="connsiteX9036" fmla="*/ 230237 w 6175063"/>
              <a:gd name="connsiteY9036" fmla="*/ 1421442 h 5486400"/>
              <a:gd name="connsiteX9037" fmla="*/ 232615 w 6175063"/>
              <a:gd name="connsiteY9037" fmla="*/ 1433326 h 5486400"/>
              <a:gd name="connsiteX9038" fmla="*/ 237371 w 6175063"/>
              <a:gd name="connsiteY9038" fmla="*/ 1430949 h 5486400"/>
              <a:gd name="connsiteX9039" fmla="*/ 242127 w 6175063"/>
              <a:gd name="connsiteY9039" fmla="*/ 1433326 h 5486400"/>
              <a:gd name="connsiteX9040" fmla="*/ 239750 w 6175063"/>
              <a:gd name="connsiteY9040" fmla="*/ 1449963 h 5486400"/>
              <a:gd name="connsiteX9041" fmla="*/ 242127 w 6175063"/>
              <a:gd name="connsiteY9041" fmla="*/ 1445209 h 5486400"/>
              <a:gd name="connsiteX9042" fmla="*/ 232615 w 6175063"/>
              <a:gd name="connsiteY9042" fmla="*/ 1442831 h 5486400"/>
              <a:gd name="connsiteX9043" fmla="*/ 225481 w 6175063"/>
              <a:gd name="connsiteY9043" fmla="*/ 1452340 h 5486400"/>
              <a:gd name="connsiteX9044" fmla="*/ 218346 w 6175063"/>
              <a:gd name="connsiteY9044" fmla="*/ 1445209 h 5486400"/>
              <a:gd name="connsiteX9045" fmla="*/ 204077 w 6175063"/>
              <a:gd name="connsiteY9045" fmla="*/ 1459469 h 5486400"/>
              <a:gd name="connsiteX9046" fmla="*/ 206456 w 6175063"/>
              <a:gd name="connsiteY9046" fmla="*/ 1454715 h 5486400"/>
              <a:gd name="connsiteX9047" fmla="*/ 196942 w 6175063"/>
              <a:gd name="connsiteY9047" fmla="*/ 1459469 h 5486400"/>
              <a:gd name="connsiteX9048" fmla="*/ 196942 w 6175063"/>
              <a:gd name="connsiteY9048" fmla="*/ 1457092 h 5486400"/>
              <a:gd name="connsiteX9049" fmla="*/ 180295 w 6175063"/>
              <a:gd name="connsiteY9049" fmla="*/ 1464222 h 5486400"/>
              <a:gd name="connsiteX9050" fmla="*/ 182674 w 6175063"/>
              <a:gd name="connsiteY9050" fmla="*/ 1461845 h 5486400"/>
              <a:gd name="connsiteX9051" fmla="*/ 170783 w 6175063"/>
              <a:gd name="connsiteY9051" fmla="*/ 1461845 h 5486400"/>
              <a:gd name="connsiteX9052" fmla="*/ 173161 w 6175063"/>
              <a:gd name="connsiteY9052" fmla="*/ 1466600 h 5486400"/>
              <a:gd name="connsiteX9053" fmla="*/ 168405 w 6175063"/>
              <a:gd name="connsiteY9053" fmla="*/ 1461845 h 5486400"/>
              <a:gd name="connsiteX9054" fmla="*/ 156513 w 6175063"/>
              <a:gd name="connsiteY9054" fmla="*/ 1442831 h 5486400"/>
              <a:gd name="connsiteX9055" fmla="*/ 187430 w 6175063"/>
              <a:gd name="connsiteY9055" fmla="*/ 1426196 h 5486400"/>
              <a:gd name="connsiteX9056" fmla="*/ 192186 w 6175063"/>
              <a:gd name="connsiteY9056" fmla="*/ 1428571 h 5486400"/>
              <a:gd name="connsiteX9057" fmla="*/ 194564 w 6175063"/>
              <a:gd name="connsiteY9057" fmla="*/ 1430949 h 5486400"/>
              <a:gd name="connsiteX9058" fmla="*/ 199320 w 6175063"/>
              <a:gd name="connsiteY9058" fmla="*/ 1438079 h 5486400"/>
              <a:gd name="connsiteX9059" fmla="*/ 201699 w 6175063"/>
              <a:gd name="connsiteY9059" fmla="*/ 1433326 h 5486400"/>
              <a:gd name="connsiteX9060" fmla="*/ 194564 w 6175063"/>
              <a:gd name="connsiteY9060" fmla="*/ 1419066 h 5486400"/>
              <a:gd name="connsiteX9061" fmla="*/ 201699 w 6175063"/>
              <a:gd name="connsiteY9061" fmla="*/ 1414313 h 5486400"/>
              <a:gd name="connsiteX9062" fmla="*/ 213590 w 6175063"/>
              <a:gd name="connsiteY9062" fmla="*/ 1419066 h 5486400"/>
              <a:gd name="connsiteX9063" fmla="*/ 215969 w 6175063"/>
              <a:gd name="connsiteY9063" fmla="*/ 1416690 h 5486400"/>
              <a:gd name="connsiteX9064" fmla="*/ 225481 w 6175063"/>
              <a:gd name="connsiteY9064" fmla="*/ 1419066 h 5486400"/>
              <a:gd name="connsiteX9065" fmla="*/ 223102 w 6175063"/>
              <a:gd name="connsiteY9065" fmla="*/ 1419066 h 5486400"/>
              <a:gd name="connsiteX9066" fmla="*/ 230237 w 6175063"/>
              <a:gd name="connsiteY9066" fmla="*/ 1407182 h 5486400"/>
              <a:gd name="connsiteX9067" fmla="*/ 189362 w 6175063"/>
              <a:gd name="connsiteY9067" fmla="*/ 1407178 h 5486400"/>
              <a:gd name="connsiteX9068" fmla="*/ 194194 w 6175063"/>
              <a:gd name="connsiteY9068" fmla="*/ 1412009 h 5486400"/>
              <a:gd name="connsiteX9069" fmla="*/ 189362 w 6175063"/>
              <a:gd name="connsiteY9069" fmla="*/ 1414424 h 5486400"/>
              <a:gd name="connsiteX9070" fmla="*/ 189362 w 6175063"/>
              <a:gd name="connsiteY9070" fmla="*/ 1407178 h 5486400"/>
              <a:gd name="connsiteX9071" fmla="*/ 275348 w 6175063"/>
              <a:gd name="connsiteY9071" fmla="*/ 1404278 h 5486400"/>
              <a:gd name="connsiteX9072" fmla="*/ 293898 w 6175063"/>
              <a:gd name="connsiteY9072" fmla="*/ 1404278 h 5486400"/>
              <a:gd name="connsiteX9073" fmla="*/ 298537 w 6175063"/>
              <a:gd name="connsiteY9073" fmla="*/ 1411526 h 5486400"/>
              <a:gd name="connsiteX9074" fmla="*/ 275348 w 6175063"/>
              <a:gd name="connsiteY9074" fmla="*/ 1404278 h 5486400"/>
              <a:gd name="connsiteX9075" fmla="*/ 711560 w 6175063"/>
              <a:gd name="connsiteY9075" fmla="*/ 1398490 h 5486400"/>
              <a:gd name="connsiteX9076" fmla="*/ 718082 w 6175063"/>
              <a:gd name="connsiteY9076" fmla="*/ 1402837 h 5486400"/>
              <a:gd name="connsiteX9077" fmla="*/ 724603 w 6175063"/>
              <a:gd name="connsiteY9077" fmla="*/ 1407189 h 5486400"/>
              <a:gd name="connsiteX9078" fmla="*/ 715909 w 6175063"/>
              <a:gd name="connsiteY9078" fmla="*/ 1402837 h 5486400"/>
              <a:gd name="connsiteX9079" fmla="*/ 711560 w 6175063"/>
              <a:gd name="connsiteY9079" fmla="*/ 1400665 h 5486400"/>
              <a:gd name="connsiteX9080" fmla="*/ 711560 w 6175063"/>
              <a:gd name="connsiteY9080" fmla="*/ 1398490 h 5486400"/>
              <a:gd name="connsiteX9081" fmla="*/ 400705 w 6175063"/>
              <a:gd name="connsiteY9081" fmla="*/ 1398483 h 5486400"/>
              <a:gd name="connsiteX9082" fmla="*/ 407226 w 6175063"/>
              <a:gd name="connsiteY9082" fmla="*/ 1405004 h 5486400"/>
              <a:gd name="connsiteX9083" fmla="*/ 400705 w 6175063"/>
              <a:gd name="connsiteY9083" fmla="*/ 1407178 h 5486400"/>
              <a:gd name="connsiteX9084" fmla="*/ 398530 w 6175063"/>
              <a:gd name="connsiteY9084" fmla="*/ 1405004 h 5486400"/>
              <a:gd name="connsiteX9085" fmla="*/ 400705 w 6175063"/>
              <a:gd name="connsiteY9085" fmla="*/ 1398483 h 5486400"/>
              <a:gd name="connsiteX9086" fmla="*/ 394183 w 6175063"/>
              <a:gd name="connsiteY9086" fmla="*/ 1398483 h 5486400"/>
              <a:gd name="connsiteX9087" fmla="*/ 396357 w 6175063"/>
              <a:gd name="connsiteY9087" fmla="*/ 1398483 h 5486400"/>
              <a:gd name="connsiteX9088" fmla="*/ 398532 w 6175063"/>
              <a:gd name="connsiteY9088" fmla="*/ 1402830 h 5486400"/>
              <a:gd name="connsiteX9089" fmla="*/ 394183 w 6175063"/>
              <a:gd name="connsiteY9089" fmla="*/ 1398483 h 5486400"/>
              <a:gd name="connsiteX9090" fmla="*/ 322199 w 6175063"/>
              <a:gd name="connsiteY9090" fmla="*/ 1398323 h 5486400"/>
              <a:gd name="connsiteX9091" fmla="*/ 323664 w 6175063"/>
              <a:gd name="connsiteY9091" fmla="*/ 1400296 h 5486400"/>
              <a:gd name="connsiteX9092" fmla="*/ 327157 w 6175063"/>
              <a:gd name="connsiteY9092" fmla="*/ 1405008 h 5486400"/>
              <a:gd name="connsiteX9093" fmla="*/ 320170 w 6175063"/>
              <a:gd name="connsiteY9093" fmla="*/ 1416785 h 5486400"/>
              <a:gd name="connsiteX9094" fmla="*/ 327157 w 6175063"/>
              <a:gd name="connsiteY9094" fmla="*/ 1421495 h 5486400"/>
              <a:gd name="connsiteX9095" fmla="*/ 327157 w 6175063"/>
              <a:gd name="connsiteY9095" fmla="*/ 1428558 h 5486400"/>
              <a:gd name="connsiteX9096" fmla="*/ 322500 w 6175063"/>
              <a:gd name="connsiteY9096" fmla="*/ 1440333 h 5486400"/>
              <a:gd name="connsiteX9097" fmla="*/ 329487 w 6175063"/>
              <a:gd name="connsiteY9097" fmla="*/ 1445043 h 5486400"/>
              <a:gd name="connsiteX9098" fmla="*/ 338803 w 6175063"/>
              <a:gd name="connsiteY9098" fmla="*/ 1445043 h 5486400"/>
              <a:gd name="connsiteX9099" fmla="*/ 341133 w 6175063"/>
              <a:gd name="connsiteY9099" fmla="*/ 1449753 h 5486400"/>
              <a:gd name="connsiteX9100" fmla="*/ 315512 w 6175063"/>
              <a:gd name="connsiteY9100" fmla="*/ 1449753 h 5486400"/>
              <a:gd name="connsiteX9101" fmla="*/ 315512 w 6175063"/>
              <a:gd name="connsiteY9101" fmla="*/ 1445043 h 5486400"/>
              <a:gd name="connsiteX9102" fmla="*/ 320170 w 6175063"/>
              <a:gd name="connsiteY9102" fmla="*/ 1442688 h 5486400"/>
              <a:gd name="connsiteX9103" fmla="*/ 310854 w 6175063"/>
              <a:gd name="connsiteY9103" fmla="*/ 1445043 h 5486400"/>
              <a:gd name="connsiteX9104" fmla="*/ 308525 w 6175063"/>
              <a:gd name="connsiteY9104" fmla="*/ 1445043 h 5486400"/>
              <a:gd name="connsiteX9105" fmla="*/ 315512 w 6175063"/>
              <a:gd name="connsiteY9105" fmla="*/ 1430913 h 5486400"/>
              <a:gd name="connsiteX9106" fmla="*/ 301537 w 6175063"/>
              <a:gd name="connsiteY9106" fmla="*/ 1440333 h 5486400"/>
              <a:gd name="connsiteX9107" fmla="*/ 301537 w 6175063"/>
              <a:gd name="connsiteY9107" fmla="*/ 1437978 h 5486400"/>
              <a:gd name="connsiteX9108" fmla="*/ 278247 w 6175063"/>
              <a:gd name="connsiteY9108" fmla="*/ 1447399 h 5486400"/>
              <a:gd name="connsiteX9109" fmla="*/ 296880 w 6175063"/>
              <a:gd name="connsiteY9109" fmla="*/ 1430913 h 5486400"/>
              <a:gd name="connsiteX9110" fmla="*/ 315512 w 6175063"/>
              <a:gd name="connsiteY9110" fmla="*/ 1414430 h 5486400"/>
              <a:gd name="connsiteX9111" fmla="*/ 313184 w 6175063"/>
              <a:gd name="connsiteY9111" fmla="*/ 1409718 h 5486400"/>
              <a:gd name="connsiteX9112" fmla="*/ 320170 w 6175063"/>
              <a:gd name="connsiteY9112" fmla="*/ 1395587 h 5486400"/>
              <a:gd name="connsiteX9113" fmla="*/ 322500 w 6175063"/>
              <a:gd name="connsiteY9113" fmla="*/ 1397942 h 5486400"/>
              <a:gd name="connsiteX9114" fmla="*/ 322199 w 6175063"/>
              <a:gd name="connsiteY9114" fmla="*/ 1398323 h 5486400"/>
              <a:gd name="connsiteX9115" fmla="*/ 229940 w 6175063"/>
              <a:gd name="connsiteY9115" fmla="*/ 1395584 h 5486400"/>
              <a:gd name="connsiteX9116" fmla="*/ 229940 w 6175063"/>
              <a:gd name="connsiteY9116" fmla="*/ 1400414 h 5486400"/>
              <a:gd name="connsiteX9117" fmla="*/ 226075 w 6175063"/>
              <a:gd name="connsiteY9117" fmla="*/ 1402830 h 5486400"/>
              <a:gd name="connsiteX9118" fmla="*/ 229940 w 6175063"/>
              <a:gd name="connsiteY9118" fmla="*/ 1395584 h 5486400"/>
              <a:gd name="connsiteX9119" fmla="*/ 441052 w 6175063"/>
              <a:gd name="connsiteY9119" fmla="*/ 1382527 h 5486400"/>
              <a:gd name="connsiteX9120" fmla="*/ 440367 w 6175063"/>
              <a:gd name="connsiteY9120" fmla="*/ 1384242 h 5486400"/>
              <a:gd name="connsiteX9121" fmla="*/ 439183 w 6175063"/>
              <a:gd name="connsiteY9121" fmla="*/ 1383650 h 5486400"/>
              <a:gd name="connsiteX9122" fmla="*/ 441551 w 6175063"/>
              <a:gd name="connsiteY9122" fmla="*/ 1381280 h 5486400"/>
              <a:gd name="connsiteX9123" fmla="*/ 442289 w 6175063"/>
              <a:gd name="connsiteY9123" fmla="*/ 1381785 h 5486400"/>
              <a:gd name="connsiteX9124" fmla="*/ 441052 w 6175063"/>
              <a:gd name="connsiteY9124" fmla="*/ 1382527 h 5486400"/>
              <a:gd name="connsiteX9125" fmla="*/ 199990 w 6175063"/>
              <a:gd name="connsiteY9125" fmla="*/ 1381091 h 5486400"/>
              <a:gd name="connsiteX9126" fmla="*/ 199990 w 6175063"/>
              <a:gd name="connsiteY9126" fmla="*/ 1385439 h 5486400"/>
              <a:gd name="connsiteX9127" fmla="*/ 194194 w 6175063"/>
              <a:gd name="connsiteY9127" fmla="*/ 1385439 h 5486400"/>
              <a:gd name="connsiteX9128" fmla="*/ 199990 w 6175063"/>
              <a:gd name="connsiteY9128" fmla="*/ 1381091 h 5486400"/>
              <a:gd name="connsiteX9129" fmla="*/ 664025 w 6175063"/>
              <a:gd name="connsiteY9129" fmla="*/ 1369498 h 5486400"/>
              <a:gd name="connsiteX9130" fmla="*/ 670981 w 6175063"/>
              <a:gd name="connsiteY9130" fmla="*/ 1374571 h 5486400"/>
              <a:gd name="connsiteX9131" fmla="*/ 664025 w 6175063"/>
              <a:gd name="connsiteY9131" fmla="*/ 1379642 h 5486400"/>
              <a:gd name="connsiteX9132" fmla="*/ 664025 w 6175063"/>
              <a:gd name="connsiteY9132" fmla="*/ 1369498 h 5486400"/>
              <a:gd name="connsiteX9133" fmla="*/ 377518 w 6175063"/>
              <a:gd name="connsiteY9133" fmla="*/ 1366601 h 5486400"/>
              <a:gd name="connsiteX9134" fmla="*/ 379691 w 6175063"/>
              <a:gd name="connsiteY9134" fmla="*/ 1366601 h 5486400"/>
              <a:gd name="connsiteX9135" fmla="*/ 379691 w 6175063"/>
              <a:gd name="connsiteY9135" fmla="*/ 1369499 h 5486400"/>
              <a:gd name="connsiteX9136" fmla="*/ 377518 w 6175063"/>
              <a:gd name="connsiteY9136" fmla="*/ 1366601 h 5486400"/>
              <a:gd name="connsiteX9137" fmla="*/ 689821 w 6175063"/>
              <a:gd name="connsiteY9137" fmla="*/ 1362252 h 5486400"/>
              <a:gd name="connsiteX9138" fmla="*/ 685473 w 6175063"/>
              <a:gd name="connsiteY9138" fmla="*/ 1364667 h 5486400"/>
              <a:gd name="connsiteX9139" fmla="*/ 689821 w 6175063"/>
              <a:gd name="connsiteY9139" fmla="*/ 1362252 h 5486400"/>
              <a:gd name="connsiteX9140" fmla="*/ 675329 w 6175063"/>
              <a:gd name="connsiteY9140" fmla="*/ 1362252 h 5486400"/>
              <a:gd name="connsiteX9141" fmla="*/ 644895 w 6175063"/>
              <a:gd name="connsiteY9141" fmla="*/ 1367083 h 5486400"/>
              <a:gd name="connsiteX9142" fmla="*/ 675329 w 6175063"/>
              <a:gd name="connsiteY9142" fmla="*/ 1362252 h 5486400"/>
              <a:gd name="connsiteX9143" fmla="*/ 391285 w 6175063"/>
              <a:gd name="connsiteY9143" fmla="*/ 1353557 h 5486400"/>
              <a:gd name="connsiteX9144" fmla="*/ 398532 w 6175063"/>
              <a:gd name="connsiteY9144" fmla="*/ 1364944 h 5486400"/>
              <a:gd name="connsiteX9145" fmla="*/ 388869 w 6175063"/>
              <a:gd name="connsiteY9145" fmla="*/ 1367221 h 5486400"/>
              <a:gd name="connsiteX9146" fmla="*/ 376793 w 6175063"/>
              <a:gd name="connsiteY9146" fmla="*/ 1358111 h 5486400"/>
              <a:gd name="connsiteX9147" fmla="*/ 391285 w 6175063"/>
              <a:gd name="connsiteY9147" fmla="*/ 1353557 h 5486400"/>
              <a:gd name="connsiteX9148" fmla="*/ 749239 w 6175063"/>
              <a:gd name="connsiteY9148" fmla="*/ 1350177 h 5486400"/>
              <a:gd name="connsiteX9149" fmla="*/ 741992 w 6175063"/>
              <a:gd name="connsiteY9149" fmla="*/ 1352592 h 5486400"/>
              <a:gd name="connsiteX9150" fmla="*/ 749239 w 6175063"/>
              <a:gd name="connsiteY9150" fmla="*/ 1350177 h 5486400"/>
              <a:gd name="connsiteX9151" fmla="*/ 709144 w 6175063"/>
              <a:gd name="connsiteY9151" fmla="*/ 1338171 h 5486400"/>
              <a:gd name="connsiteX9152" fmla="*/ 711559 w 6175063"/>
              <a:gd name="connsiteY9152" fmla="*/ 1338171 h 5486400"/>
              <a:gd name="connsiteX9153" fmla="*/ 711559 w 6175063"/>
              <a:gd name="connsiteY9153" fmla="*/ 1340526 h 5486400"/>
              <a:gd name="connsiteX9154" fmla="*/ 709144 w 6175063"/>
              <a:gd name="connsiteY9154" fmla="*/ 1338171 h 5486400"/>
              <a:gd name="connsiteX9155" fmla="*/ 692237 w 6175063"/>
              <a:gd name="connsiteY9155" fmla="*/ 1324041 h 5486400"/>
              <a:gd name="connsiteX9156" fmla="*/ 704314 w 6175063"/>
              <a:gd name="connsiteY9156" fmla="*/ 1331105 h 5486400"/>
              <a:gd name="connsiteX9157" fmla="*/ 711559 w 6175063"/>
              <a:gd name="connsiteY9157" fmla="*/ 1335815 h 5486400"/>
              <a:gd name="connsiteX9158" fmla="*/ 718806 w 6175063"/>
              <a:gd name="connsiteY9158" fmla="*/ 1340526 h 5486400"/>
              <a:gd name="connsiteX9159" fmla="*/ 713975 w 6175063"/>
              <a:gd name="connsiteY9159" fmla="*/ 1340526 h 5486400"/>
              <a:gd name="connsiteX9160" fmla="*/ 711559 w 6175063"/>
              <a:gd name="connsiteY9160" fmla="*/ 1338171 h 5486400"/>
              <a:gd name="connsiteX9161" fmla="*/ 709144 w 6175063"/>
              <a:gd name="connsiteY9161" fmla="*/ 1335815 h 5486400"/>
              <a:gd name="connsiteX9162" fmla="*/ 709144 w 6175063"/>
              <a:gd name="connsiteY9162" fmla="*/ 1338171 h 5486400"/>
              <a:gd name="connsiteX9163" fmla="*/ 701899 w 6175063"/>
              <a:gd name="connsiteY9163" fmla="*/ 1333460 h 5486400"/>
              <a:gd name="connsiteX9164" fmla="*/ 692237 w 6175063"/>
              <a:gd name="connsiteY9164" fmla="*/ 1324041 h 5486400"/>
              <a:gd name="connsiteX9165" fmla="*/ 685480 w 6175063"/>
              <a:gd name="connsiteY9165" fmla="*/ 1316128 h 5486400"/>
              <a:gd name="connsiteX9166" fmla="*/ 687848 w 6175063"/>
              <a:gd name="connsiteY9166" fmla="*/ 1317312 h 5486400"/>
              <a:gd name="connsiteX9167" fmla="*/ 685480 w 6175063"/>
              <a:gd name="connsiteY9167" fmla="*/ 1317312 h 5486400"/>
              <a:gd name="connsiteX9168" fmla="*/ 566638 w 6175063"/>
              <a:gd name="connsiteY9168" fmla="*/ 1312980 h 5486400"/>
              <a:gd name="connsiteX9169" fmla="*/ 575333 w 6175063"/>
              <a:gd name="connsiteY9169" fmla="*/ 1315395 h 5486400"/>
              <a:gd name="connsiteX9170" fmla="*/ 566638 w 6175063"/>
              <a:gd name="connsiteY9170" fmla="*/ 1317811 h 5486400"/>
              <a:gd name="connsiteX9171" fmla="*/ 566638 w 6175063"/>
              <a:gd name="connsiteY9171" fmla="*/ 1312980 h 5486400"/>
              <a:gd name="connsiteX9172" fmla="*/ 581130 w 6175063"/>
              <a:gd name="connsiteY9172" fmla="*/ 1310082 h 5486400"/>
              <a:gd name="connsiteX9173" fmla="*/ 581130 w 6175063"/>
              <a:gd name="connsiteY9173" fmla="*/ 1312256 h 5486400"/>
              <a:gd name="connsiteX9174" fmla="*/ 575333 w 6175063"/>
              <a:gd name="connsiteY9174" fmla="*/ 1314429 h 5486400"/>
              <a:gd name="connsiteX9175" fmla="*/ 581130 w 6175063"/>
              <a:gd name="connsiteY9175" fmla="*/ 1310082 h 5486400"/>
              <a:gd name="connsiteX9176" fmla="*/ 559393 w 6175063"/>
              <a:gd name="connsiteY9176" fmla="*/ 1305735 h 5486400"/>
              <a:gd name="connsiteX9177" fmla="*/ 561566 w 6175063"/>
              <a:gd name="connsiteY9177" fmla="*/ 1305735 h 5486400"/>
              <a:gd name="connsiteX9178" fmla="*/ 563742 w 6175063"/>
              <a:gd name="connsiteY9178" fmla="*/ 1307184 h 5486400"/>
              <a:gd name="connsiteX9179" fmla="*/ 559393 w 6175063"/>
              <a:gd name="connsiteY9179" fmla="*/ 1305735 h 5486400"/>
              <a:gd name="connsiteX9180" fmla="*/ 352881 w 6175063"/>
              <a:gd name="connsiteY9180" fmla="*/ 1301386 h 5486400"/>
              <a:gd name="connsiteX9181" fmla="*/ 348533 w 6175063"/>
              <a:gd name="connsiteY9181" fmla="*/ 1312980 h 5486400"/>
              <a:gd name="connsiteX9182" fmla="*/ 342012 w 6175063"/>
              <a:gd name="connsiteY9182" fmla="*/ 1310661 h 5486400"/>
              <a:gd name="connsiteX9183" fmla="*/ 352881 w 6175063"/>
              <a:gd name="connsiteY9183" fmla="*/ 1301386 h 5486400"/>
              <a:gd name="connsiteX9184" fmla="*/ 424616 w 6175063"/>
              <a:gd name="connsiteY9184" fmla="*/ 1288344 h 5486400"/>
              <a:gd name="connsiteX9185" fmla="*/ 428964 w 6175063"/>
              <a:gd name="connsiteY9185" fmla="*/ 1290953 h 5486400"/>
              <a:gd name="connsiteX9186" fmla="*/ 426790 w 6175063"/>
              <a:gd name="connsiteY9186" fmla="*/ 1301388 h 5486400"/>
              <a:gd name="connsiteX9187" fmla="*/ 420269 w 6175063"/>
              <a:gd name="connsiteY9187" fmla="*/ 1296170 h 5486400"/>
              <a:gd name="connsiteX9188" fmla="*/ 424616 w 6175063"/>
              <a:gd name="connsiteY9188" fmla="*/ 1288344 h 5486400"/>
              <a:gd name="connsiteX9189" fmla="*/ 551948 w 6175063"/>
              <a:gd name="connsiteY9189" fmla="*/ 1286147 h 5486400"/>
              <a:gd name="connsiteX9190" fmla="*/ 555227 w 6175063"/>
              <a:gd name="connsiteY9190" fmla="*/ 1288881 h 5486400"/>
              <a:gd name="connsiteX9191" fmla="*/ 553137 w 6175063"/>
              <a:gd name="connsiteY9191" fmla="*/ 1289717 h 5486400"/>
              <a:gd name="connsiteX9192" fmla="*/ 555227 w 6175063"/>
              <a:gd name="connsiteY9192" fmla="*/ 1274666 h 5486400"/>
              <a:gd name="connsiteX9193" fmla="*/ 557595 w 6175063"/>
              <a:gd name="connsiteY9193" fmla="*/ 1281774 h 5486400"/>
              <a:gd name="connsiteX9194" fmla="*/ 550490 w 6175063"/>
              <a:gd name="connsiteY9194" fmla="*/ 1281774 h 5486400"/>
              <a:gd name="connsiteX9195" fmla="*/ 551948 w 6175063"/>
              <a:gd name="connsiteY9195" fmla="*/ 1286147 h 5486400"/>
              <a:gd name="connsiteX9196" fmla="*/ 551674 w 6175063"/>
              <a:gd name="connsiteY9196" fmla="*/ 1285920 h 5486400"/>
              <a:gd name="connsiteX9197" fmla="*/ 548122 w 6175063"/>
              <a:gd name="connsiteY9197" fmla="*/ 1286512 h 5486400"/>
              <a:gd name="connsiteX9198" fmla="*/ 545754 w 6175063"/>
              <a:gd name="connsiteY9198" fmla="*/ 1288881 h 5486400"/>
              <a:gd name="connsiteX9199" fmla="*/ 545754 w 6175063"/>
              <a:gd name="connsiteY9199" fmla="*/ 1277035 h 5486400"/>
              <a:gd name="connsiteX9200" fmla="*/ 555227 w 6175063"/>
              <a:gd name="connsiteY9200" fmla="*/ 1274666 h 5486400"/>
              <a:gd name="connsiteX9201" fmla="*/ 1926438 w 6175063"/>
              <a:gd name="connsiteY9201" fmla="*/ 1272296 h 5486400"/>
              <a:gd name="connsiteX9202" fmla="*/ 1929695 w 6175063"/>
              <a:gd name="connsiteY9202" fmla="*/ 1273185 h 5486400"/>
              <a:gd name="connsiteX9203" fmla="*/ 1931174 w 6175063"/>
              <a:gd name="connsiteY9203" fmla="*/ 1272297 h 5486400"/>
              <a:gd name="connsiteX9204" fmla="*/ 1926438 w 6175063"/>
              <a:gd name="connsiteY9204" fmla="*/ 1277035 h 5486400"/>
              <a:gd name="connsiteX9205" fmla="*/ 1926438 w 6175063"/>
              <a:gd name="connsiteY9205" fmla="*/ 1272296 h 5486400"/>
              <a:gd name="connsiteX9206" fmla="*/ 267559 w 6175063"/>
              <a:gd name="connsiteY9206" fmla="*/ 1271619 h 5486400"/>
              <a:gd name="connsiteX9207" fmla="*/ 272450 w 6175063"/>
              <a:gd name="connsiteY9207" fmla="*/ 1271921 h 5486400"/>
              <a:gd name="connsiteX9208" fmla="*/ 265928 w 6175063"/>
              <a:gd name="connsiteY9208" fmla="*/ 1276753 h 5486400"/>
              <a:gd name="connsiteX9209" fmla="*/ 267559 w 6175063"/>
              <a:gd name="connsiteY9209" fmla="*/ 1271619 h 5486400"/>
              <a:gd name="connsiteX9210" fmla="*/ 507220 w 6175063"/>
              <a:gd name="connsiteY9210" fmla="*/ 1269505 h 5486400"/>
              <a:gd name="connsiteX9211" fmla="*/ 511568 w 6175063"/>
              <a:gd name="connsiteY9211" fmla="*/ 1279166 h 5486400"/>
              <a:gd name="connsiteX9212" fmla="*/ 509396 w 6175063"/>
              <a:gd name="connsiteY9212" fmla="*/ 1283997 h 5486400"/>
              <a:gd name="connsiteX9213" fmla="*/ 505047 w 6175063"/>
              <a:gd name="connsiteY9213" fmla="*/ 1281580 h 5486400"/>
              <a:gd name="connsiteX9214" fmla="*/ 509396 w 6175063"/>
              <a:gd name="connsiteY9214" fmla="*/ 1281580 h 5486400"/>
              <a:gd name="connsiteX9215" fmla="*/ 507220 w 6175063"/>
              <a:gd name="connsiteY9215" fmla="*/ 1274336 h 5486400"/>
              <a:gd name="connsiteX9216" fmla="*/ 502873 w 6175063"/>
              <a:gd name="connsiteY9216" fmla="*/ 1271920 h 5486400"/>
              <a:gd name="connsiteX9217" fmla="*/ 507220 w 6175063"/>
              <a:gd name="connsiteY9217" fmla="*/ 1269505 h 5486400"/>
              <a:gd name="connsiteX9218" fmla="*/ 367517 w 6175063"/>
              <a:gd name="connsiteY9218" fmla="*/ 1267997 h 5486400"/>
              <a:gd name="connsiteX9219" fmla="*/ 381719 w 6175063"/>
              <a:gd name="connsiteY9219" fmla="*/ 1271921 h 5486400"/>
              <a:gd name="connsiteX9220" fmla="*/ 381719 w 6175063"/>
              <a:gd name="connsiteY9220" fmla="*/ 1283997 h 5486400"/>
              <a:gd name="connsiteX9221" fmla="*/ 390994 w 6175063"/>
              <a:gd name="connsiteY9221" fmla="*/ 1286411 h 5486400"/>
              <a:gd name="connsiteX9222" fmla="*/ 388676 w 6175063"/>
              <a:gd name="connsiteY9222" fmla="*/ 1291243 h 5486400"/>
              <a:gd name="connsiteX9223" fmla="*/ 395633 w 6175063"/>
              <a:gd name="connsiteY9223" fmla="*/ 1296073 h 5486400"/>
              <a:gd name="connsiteX9224" fmla="*/ 388676 w 6175063"/>
              <a:gd name="connsiteY9224" fmla="*/ 1296073 h 5486400"/>
              <a:gd name="connsiteX9225" fmla="*/ 367807 w 6175063"/>
              <a:gd name="connsiteY9225" fmla="*/ 1305735 h 5486400"/>
              <a:gd name="connsiteX9226" fmla="*/ 356213 w 6175063"/>
              <a:gd name="connsiteY9226" fmla="*/ 1300904 h 5486400"/>
              <a:gd name="connsiteX9227" fmla="*/ 356213 w 6175063"/>
              <a:gd name="connsiteY9227" fmla="*/ 1281582 h 5486400"/>
              <a:gd name="connsiteX9228" fmla="*/ 358532 w 6175063"/>
              <a:gd name="connsiteY9228" fmla="*/ 1281582 h 5486400"/>
              <a:gd name="connsiteX9229" fmla="*/ 358532 w 6175063"/>
              <a:gd name="connsiteY9229" fmla="*/ 1269506 h 5486400"/>
              <a:gd name="connsiteX9230" fmla="*/ 367517 w 6175063"/>
              <a:gd name="connsiteY9230" fmla="*/ 1267997 h 5486400"/>
              <a:gd name="connsiteX9231" fmla="*/ 537654 w 6175063"/>
              <a:gd name="connsiteY9231" fmla="*/ 1265157 h 5486400"/>
              <a:gd name="connsiteX9232" fmla="*/ 544610 w 6175063"/>
              <a:gd name="connsiteY9232" fmla="*/ 1265157 h 5486400"/>
              <a:gd name="connsiteX9233" fmla="*/ 549248 w 6175063"/>
              <a:gd name="connsiteY9233" fmla="*/ 1275302 h 5486400"/>
              <a:gd name="connsiteX9234" fmla="*/ 539973 w 6175063"/>
              <a:gd name="connsiteY9234" fmla="*/ 1275302 h 5486400"/>
              <a:gd name="connsiteX9235" fmla="*/ 537654 w 6175063"/>
              <a:gd name="connsiteY9235" fmla="*/ 1265157 h 5486400"/>
              <a:gd name="connsiteX9236" fmla="*/ 533307 w 6175063"/>
              <a:gd name="connsiteY9236" fmla="*/ 1264614 h 5486400"/>
              <a:gd name="connsiteX9237" fmla="*/ 533307 w 6175063"/>
              <a:gd name="connsiteY9237" fmla="*/ 1269324 h 5486400"/>
              <a:gd name="connsiteX9238" fmla="*/ 523887 w 6175063"/>
              <a:gd name="connsiteY9238" fmla="*/ 1271679 h 5486400"/>
              <a:gd name="connsiteX9239" fmla="*/ 516823 w 6175063"/>
              <a:gd name="connsiteY9239" fmla="*/ 1281098 h 5486400"/>
              <a:gd name="connsiteX9240" fmla="*/ 519176 w 6175063"/>
              <a:gd name="connsiteY9240" fmla="*/ 1269324 h 5486400"/>
              <a:gd name="connsiteX9241" fmla="*/ 521532 w 6175063"/>
              <a:gd name="connsiteY9241" fmla="*/ 1271679 h 5486400"/>
              <a:gd name="connsiteX9242" fmla="*/ 523887 w 6175063"/>
              <a:gd name="connsiteY9242" fmla="*/ 1266970 h 5486400"/>
              <a:gd name="connsiteX9243" fmla="*/ 533307 w 6175063"/>
              <a:gd name="connsiteY9243" fmla="*/ 1264614 h 5486400"/>
              <a:gd name="connsiteX9244" fmla="*/ 331868 w 6175063"/>
              <a:gd name="connsiteY9244" fmla="*/ 1262259 h 5486400"/>
              <a:gd name="connsiteX9245" fmla="*/ 339113 w 6175063"/>
              <a:gd name="connsiteY9245" fmla="*/ 1267020 h 5486400"/>
              <a:gd name="connsiteX9246" fmla="*/ 322206 w 6175063"/>
              <a:gd name="connsiteY9246" fmla="*/ 1288454 h 5486400"/>
              <a:gd name="connsiteX9247" fmla="*/ 317375 w 6175063"/>
              <a:gd name="connsiteY9247" fmla="*/ 1290832 h 5486400"/>
              <a:gd name="connsiteX9248" fmla="*/ 322206 w 6175063"/>
              <a:gd name="connsiteY9248" fmla="*/ 1283692 h 5486400"/>
              <a:gd name="connsiteX9249" fmla="*/ 317375 w 6175063"/>
              <a:gd name="connsiteY9249" fmla="*/ 1281311 h 5486400"/>
              <a:gd name="connsiteX9250" fmla="*/ 324621 w 6175063"/>
              <a:gd name="connsiteY9250" fmla="*/ 1264640 h 5486400"/>
              <a:gd name="connsiteX9251" fmla="*/ 334283 w 6175063"/>
              <a:gd name="connsiteY9251" fmla="*/ 1269400 h 5486400"/>
              <a:gd name="connsiteX9252" fmla="*/ 331868 w 6175063"/>
              <a:gd name="connsiteY9252" fmla="*/ 1262259 h 5486400"/>
              <a:gd name="connsiteX9253" fmla="*/ 328968 w 6175063"/>
              <a:gd name="connsiteY9253" fmla="*/ 1255014 h 5486400"/>
              <a:gd name="connsiteX9254" fmla="*/ 334765 w 6175063"/>
              <a:gd name="connsiteY9254" fmla="*/ 1255014 h 5486400"/>
              <a:gd name="connsiteX9255" fmla="*/ 334765 w 6175063"/>
              <a:gd name="connsiteY9255" fmla="*/ 1257912 h 5486400"/>
              <a:gd name="connsiteX9256" fmla="*/ 328968 w 6175063"/>
              <a:gd name="connsiteY9256" fmla="*/ 1255014 h 5486400"/>
              <a:gd name="connsiteX9257" fmla="*/ 1959593 w 6175063"/>
              <a:gd name="connsiteY9257" fmla="*/ 1253343 h 5486400"/>
              <a:gd name="connsiteX9258" fmla="*/ 1961962 w 6175063"/>
              <a:gd name="connsiteY9258" fmla="*/ 1255713 h 5486400"/>
              <a:gd name="connsiteX9259" fmla="*/ 1966698 w 6175063"/>
              <a:gd name="connsiteY9259" fmla="*/ 1260451 h 5486400"/>
              <a:gd name="connsiteX9260" fmla="*/ 1964330 w 6175063"/>
              <a:gd name="connsiteY9260" fmla="*/ 1262820 h 5486400"/>
              <a:gd name="connsiteX9261" fmla="*/ 1961962 w 6175063"/>
              <a:gd name="connsiteY9261" fmla="*/ 1260451 h 5486400"/>
              <a:gd name="connsiteX9262" fmla="*/ 1959593 w 6175063"/>
              <a:gd name="connsiteY9262" fmla="*/ 1255713 h 5486400"/>
              <a:gd name="connsiteX9263" fmla="*/ 1959593 w 6175063"/>
              <a:gd name="connsiteY9263" fmla="*/ 1253343 h 5486400"/>
              <a:gd name="connsiteX9264" fmla="*/ 484034 w 6175063"/>
              <a:gd name="connsiteY9264" fmla="*/ 1250666 h 5486400"/>
              <a:gd name="connsiteX9265" fmla="*/ 491281 w 6175063"/>
              <a:gd name="connsiteY9265" fmla="*/ 1252841 h 5486400"/>
              <a:gd name="connsiteX9266" fmla="*/ 484034 w 6175063"/>
              <a:gd name="connsiteY9266" fmla="*/ 1255014 h 5486400"/>
              <a:gd name="connsiteX9267" fmla="*/ 484034 w 6175063"/>
              <a:gd name="connsiteY9267" fmla="*/ 1250666 h 5486400"/>
              <a:gd name="connsiteX9268" fmla="*/ 459398 w 6175063"/>
              <a:gd name="connsiteY9268" fmla="*/ 1248637 h 5486400"/>
              <a:gd name="connsiteX9269" fmla="*/ 456983 w 6175063"/>
              <a:gd name="connsiteY9269" fmla="*/ 1257912 h 5486400"/>
              <a:gd name="connsiteX9270" fmla="*/ 452153 w 6175063"/>
              <a:gd name="connsiteY9270" fmla="*/ 1255592 h 5486400"/>
              <a:gd name="connsiteX9271" fmla="*/ 459398 w 6175063"/>
              <a:gd name="connsiteY9271" fmla="*/ 1248637 h 5486400"/>
              <a:gd name="connsiteX9272" fmla="*/ 469252 w 6175063"/>
              <a:gd name="connsiteY9272" fmla="*/ 1246320 h 5486400"/>
              <a:gd name="connsiteX9273" fmla="*/ 466933 w 6175063"/>
              <a:gd name="connsiteY9273" fmla="*/ 1258395 h 5486400"/>
              <a:gd name="connsiteX9274" fmla="*/ 462295 w 6175063"/>
              <a:gd name="connsiteY9274" fmla="*/ 1258395 h 5486400"/>
              <a:gd name="connsiteX9275" fmla="*/ 469252 w 6175063"/>
              <a:gd name="connsiteY9275" fmla="*/ 1246320 h 5486400"/>
              <a:gd name="connsiteX9276" fmla="*/ 320273 w 6175063"/>
              <a:gd name="connsiteY9276" fmla="*/ 1243422 h 5486400"/>
              <a:gd name="connsiteX9277" fmla="*/ 320273 w 6175063"/>
              <a:gd name="connsiteY9277" fmla="*/ 1248253 h 5486400"/>
              <a:gd name="connsiteX9278" fmla="*/ 315442 w 6175063"/>
              <a:gd name="connsiteY9278" fmla="*/ 1248253 h 5486400"/>
              <a:gd name="connsiteX9279" fmla="*/ 313027 w 6175063"/>
              <a:gd name="connsiteY9279" fmla="*/ 1253081 h 5486400"/>
              <a:gd name="connsiteX9280" fmla="*/ 305781 w 6175063"/>
              <a:gd name="connsiteY9280" fmla="*/ 1255497 h 5486400"/>
              <a:gd name="connsiteX9281" fmla="*/ 320273 w 6175063"/>
              <a:gd name="connsiteY9281" fmla="*/ 1243422 h 5486400"/>
              <a:gd name="connsiteX9282" fmla="*/ 4912805 w 6175063"/>
              <a:gd name="connsiteY9282" fmla="*/ 1233295 h 5486400"/>
              <a:gd name="connsiteX9283" fmla="*/ 4917733 w 6175063"/>
              <a:gd name="connsiteY9283" fmla="*/ 1235038 h 5486400"/>
              <a:gd name="connsiteX9284" fmla="*/ 4920052 w 6175063"/>
              <a:gd name="connsiteY9284" fmla="*/ 1244299 h 5486400"/>
              <a:gd name="connsiteX9285" fmla="*/ 4929327 w 6175063"/>
              <a:gd name="connsiteY9285" fmla="*/ 1251250 h 5486400"/>
              <a:gd name="connsiteX9286" fmla="*/ 4931645 w 6175063"/>
              <a:gd name="connsiteY9286" fmla="*/ 1253575 h 5486400"/>
              <a:gd name="connsiteX9287" fmla="*/ 4929327 w 6175063"/>
              <a:gd name="connsiteY9287" fmla="*/ 1253575 h 5486400"/>
              <a:gd name="connsiteX9288" fmla="*/ 4917733 w 6175063"/>
              <a:gd name="connsiteY9288" fmla="*/ 1251250 h 5486400"/>
              <a:gd name="connsiteX9289" fmla="*/ 4913096 w 6175063"/>
              <a:gd name="connsiteY9289" fmla="*/ 1235038 h 5486400"/>
              <a:gd name="connsiteX9290" fmla="*/ 4912805 w 6175063"/>
              <a:gd name="connsiteY9290" fmla="*/ 1233295 h 5486400"/>
              <a:gd name="connsiteX9291" fmla="*/ 414955 w 6175063"/>
              <a:gd name="connsiteY9291" fmla="*/ 1231826 h 5486400"/>
              <a:gd name="connsiteX9292" fmla="*/ 424617 w 6175063"/>
              <a:gd name="connsiteY9292" fmla="*/ 1234363 h 5486400"/>
              <a:gd name="connsiteX9293" fmla="*/ 419786 w 6175063"/>
              <a:gd name="connsiteY9293" fmla="*/ 1241971 h 5486400"/>
              <a:gd name="connsiteX9294" fmla="*/ 402878 w 6175063"/>
              <a:gd name="connsiteY9294" fmla="*/ 1236899 h 5486400"/>
              <a:gd name="connsiteX9295" fmla="*/ 412539 w 6175063"/>
              <a:gd name="connsiteY9295" fmla="*/ 1236899 h 5486400"/>
              <a:gd name="connsiteX9296" fmla="*/ 414955 w 6175063"/>
              <a:gd name="connsiteY9296" fmla="*/ 1231826 h 5486400"/>
              <a:gd name="connsiteX9297" fmla="*/ 410609 w 6175063"/>
              <a:gd name="connsiteY9297" fmla="*/ 1227479 h 5486400"/>
              <a:gd name="connsiteX9298" fmla="*/ 408192 w 6175063"/>
              <a:gd name="connsiteY9298" fmla="*/ 1234726 h 5486400"/>
              <a:gd name="connsiteX9299" fmla="*/ 410609 w 6175063"/>
              <a:gd name="connsiteY9299" fmla="*/ 1227479 h 5486400"/>
              <a:gd name="connsiteX9300" fmla="*/ 422009 w 6175063"/>
              <a:gd name="connsiteY9300" fmla="*/ 1223131 h 5486400"/>
              <a:gd name="connsiteX9301" fmla="*/ 424327 w 6175063"/>
              <a:gd name="connsiteY9301" fmla="*/ 1227479 h 5486400"/>
              <a:gd name="connsiteX9302" fmla="*/ 422009 w 6175063"/>
              <a:gd name="connsiteY9302" fmla="*/ 1223131 h 5486400"/>
              <a:gd name="connsiteX9303" fmla="*/ 5706 w 6175063"/>
              <a:gd name="connsiteY9303" fmla="*/ 1221139 h 5486400"/>
              <a:gd name="connsiteX9304" fmla="*/ 7608 w 6175063"/>
              <a:gd name="connsiteY9304" fmla="*/ 1225064 h 5486400"/>
              <a:gd name="connsiteX9305" fmla="*/ 0 w 6175063"/>
              <a:gd name="connsiteY9305" fmla="*/ 1222649 h 5486400"/>
              <a:gd name="connsiteX9306" fmla="*/ 5706 w 6175063"/>
              <a:gd name="connsiteY9306" fmla="*/ 1221139 h 5486400"/>
              <a:gd name="connsiteX9307" fmla="*/ 4888653 w 6175063"/>
              <a:gd name="connsiteY9307" fmla="*/ 1215899 h 5486400"/>
              <a:gd name="connsiteX9308" fmla="*/ 4893483 w 6175063"/>
              <a:gd name="connsiteY9308" fmla="*/ 1215899 h 5486400"/>
              <a:gd name="connsiteX9309" fmla="*/ 4898313 w 6175063"/>
              <a:gd name="connsiteY9309" fmla="*/ 1220636 h 5486400"/>
              <a:gd name="connsiteX9310" fmla="*/ 4900729 w 6175063"/>
              <a:gd name="connsiteY9310" fmla="*/ 1234878 h 5486400"/>
              <a:gd name="connsiteX9311" fmla="*/ 4893483 w 6175063"/>
              <a:gd name="connsiteY9311" fmla="*/ 1237250 h 5486400"/>
              <a:gd name="connsiteX9312" fmla="*/ 4893483 w 6175063"/>
              <a:gd name="connsiteY9312" fmla="*/ 1234878 h 5486400"/>
              <a:gd name="connsiteX9313" fmla="*/ 4893483 w 6175063"/>
              <a:gd name="connsiteY9313" fmla="*/ 1230130 h 5486400"/>
              <a:gd name="connsiteX9314" fmla="*/ 4893483 w 6175063"/>
              <a:gd name="connsiteY9314" fmla="*/ 1225383 h 5486400"/>
              <a:gd name="connsiteX9315" fmla="*/ 4888653 w 6175063"/>
              <a:gd name="connsiteY9315" fmla="*/ 1215899 h 5486400"/>
              <a:gd name="connsiteX9316" fmla="*/ 514830 w 6175063"/>
              <a:gd name="connsiteY9316" fmla="*/ 1215888 h 5486400"/>
              <a:gd name="connsiteX9317" fmla="*/ 514830 w 6175063"/>
              <a:gd name="connsiteY9317" fmla="*/ 1223133 h 5486400"/>
              <a:gd name="connsiteX9318" fmla="*/ 509757 w 6175063"/>
              <a:gd name="connsiteY9318" fmla="*/ 1220718 h 5486400"/>
              <a:gd name="connsiteX9319" fmla="*/ 514830 w 6175063"/>
              <a:gd name="connsiteY9319" fmla="*/ 1215888 h 5486400"/>
              <a:gd name="connsiteX9320" fmla="*/ 364717 w 6175063"/>
              <a:gd name="connsiteY9320" fmla="*/ 1210089 h 5486400"/>
              <a:gd name="connsiteX9321" fmla="*/ 367132 w 6175063"/>
              <a:gd name="connsiteY9321" fmla="*/ 1215885 h 5486400"/>
              <a:gd name="connsiteX9322" fmla="*/ 362302 w 6175063"/>
              <a:gd name="connsiteY9322" fmla="*/ 1215885 h 5486400"/>
              <a:gd name="connsiteX9323" fmla="*/ 364717 w 6175063"/>
              <a:gd name="connsiteY9323" fmla="*/ 1210089 h 5486400"/>
              <a:gd name="connsiteX9324" fmla="*/ 329838 w 6175063"/>
              <a:gd name="connsiteY9324" fmla="*/ 1205743 h 5486400"/>
              <a:gd name="connsiteX9325" fmla="*/ 341433 w 6175063"/>
              <a:gd name="connsiteY9325" fmla="*/ 1208157 h 5486400"/>
              <a:gd name="connsiteX9326" fmla="*/ 339113 w 6175063"/>
              <a:gd name="connsiteY9326" fmla="*/ 1220234 h 5486400"/>
              <a:gd name="connsiteX9327" fmla="*/ 332157 w 6175063"/>
              <a:gd name="connsiteY9327" fmla="*/ 1215403 h 5486400"/>
              <a:gd name="connsiteX9328" fmla="*/ 327520 w 6175063"/>
              <a:gd name="connsiteY9328" fmla="*/ 1217818 h 5486400"/>
              <a:gd name="connsiteX9329" fmla="*/ 343751 w 6175063"/>
              <a:gd name="connsiteY9329" fmla="*/ 1227481 h 5486400"/>
              <a:gd name="connsiteX9330" fmla="*/ 343751 w 6175063"/>
              <a:gd name="connsiteY9330" fmla="*/ 1225064 h 5486400"/>
              <a:gd name="connsiteX9331" fmla="*/ 343751 w 6175063"/>
              <a:gd name="connsiteY9331" fmla="*/ 1220234 h 5486400"/>
              <a:gd name="connsiteX9332" fmla="*/ 348388 w 6175063"/>
              <a:gd name="connsiteY9332" fmla="*/ 1220234 h 5486400"/>
              <a:gd name="connsiteX9333" fmla="*/ 350707 w 6175063"/>
              <a:gd name="connsiteY9333" fmla="*/ 1227481 h 5486400"/>
              <a:gd name="connsiteX9334" fmla="*/ 329838 w 6175063"/>
              <a:gd name="connsiteY9334" fmla="*/ 1234728 h 5486400"/>
              <a:gd name="connsiteX9335" fmla="*/ 327520 w 6175063"/>
              <a:gd name="connsiteY9335" fmla="*/ 1239558 h 5486400"/>
              <a:gd name="connsiteX9336" fmla="*/ 327520 w 6175063"/>
              <a:gd name="connsiteY9336" fmla="*/ 1232313 h 5486400"/>
              <a:gd name="connsiteX9337" fmla="*/ 332157 w 6175063"/>
              <a:gd name="connsiteY9337" fmla="*/ 1229896 h 5486400"/>
              <a:gd name="connsiteX9338" fmla="*/ 320564 w 6175063"/>
              <a:gd name="connsiteY9338" fmla="*/ 1227481 h 5486400"/>
              <a:gd name="connsiteX9339" fmla="*/ 315926 w 6175063"/>
              <a:gd name="connsiteY9339" fmla="*/ 1217818 h 5486400"/>
              <a:gd name="connsiteX9340" fmla="*/ 327520 w 6175063"/>
              <a:gd name="connsiteY9340" fmla="*/ 1208157 h 5486400"/>
              <a:gd name="connsiteX9341" fmla="*/ 334476 w 6175063"/>
              <a:gd name="connsiteY9341" fmla="*/ 1210573 h 5486400"/>
              <a:gd name="connsiteX9342" fmla="*/ 329838 w 6175063"/>
              <a:gd name="connsiteY9342" fmla="*/ 1205743 h 5486400"/>
              <a:gd name="connsiteX9343" fmla="*/ 4860634 w 6175063"/>
              <a:gd name="connsiteY9343" fmla="*/ 1201407 h 5486400"/>
              <a:gd name="connsiteX9344" fmla="*/ 4867879 w 6175063"/>
              <a:gd name="connsiteY9344" fmla="*/ 1203781 h 5486400"/>
              <a:gd name="connsiteX9345" fmla="*/ 4875126 w 6175063"/>
              <a:gd name="connsiteY9345" fmla="*/ 1213265 h 5486400"/>
              <a:gd name="connsiteX9346" fmla="*/ 4884787 w 6175063"/>
              <a:gd name="connsiteY9346" fmla="*/ 1220373 h 5486400"/>
              <a:gd name="connsiteX9347" fmla="*/ 4889618 w 6175063"/>
              <a:gd name="connsiteY9347" fmla="*/ 1225120 h 5486400"/>
              <a:gd name="connsiteX9348" fmla="*/ 4887203 w 6175063"/>
              <a:gd name="connsiteY9348" fmla="*/ 1227494 h 5486400"/>
              <a:gd name="connsiteX9349" fmla="*/ 4879956 w 6175063"/>
              <a:gd name="connsiteY9349" fmla="*/ 1222746 h 5486400"/>
              <a:gd name="connsiteX9350" fmla="*/ 4870295 w 6175063"/>
              <a:gd name="connsiteY9350" fmla="*/ 1215635 h 5486400"/>
              <a:gd name="connsiteX9351" fmla="*/ 4860634 w 6175063"/>
              <a:gd name="connsiteY9351" fmla="*/ 1201407 h 5486400"/>
              <a:gd name="connsiteX9352" fmla="*/ 356020 w 6175063"/>
              <a:gd name="connsiteY9352" fmla="*/ 1198498 h 5486400"/>
              <a:gd name="connsiteX9353" fmla="*/ 360851 w 6175063"/>
              <a:gd name="connsiteY9353" fmla="*/ 1208157 h 5486400"/>
              <a:gd name="connsiteX9354" fmla="*/ 348774 w 6175063"/>
              <a:gd name="connsiteY9354" fmla="*/ 1212990 h 5486400"/>
              <a:gd name="connsiteX9355" fmla="*/ 346359 w 6175063"/>
              <a:gd name="connsiteY9355" fmla="*/ 1205743 h 5486400"/>
              <a:gd name="connsiteX9356" fmla="*/ 356020 w 6175063"/>
              <a:gd name="connsiteY9356" fmla="*/ 1198498 h 5486400"/>
              <a:gd name="connsiteX9357" fmla="*/ 539974 w 6175063"/>
              <a:gd name="connsiteY9357" fmla="*/ 1197054 h 5486400"/>
              <a:gd name="connsiteX9358" fmla="*/ 542292 w 6175063"/>
              <a:gd name="connsiteY9358" fmla="*/ 1197054 h 5486400"/>
              <a:gd name="connsiteX9359" fmla="*/ 542292 w 6175063"/>
              <a:gd name="connsiteY9359" fmla="*/ 1199043 h 5486400"/>
              <a:gd name="connsiteX9360" fmla="*/ 542002 w 6175063"/>
              <a:gd name="connsiteY9360" fmla="*/ 1198867 h 5486400"/>
              <a:gd name="connsiteX9361" fmla="*/ 542292 w 6175063"/>
              <a:gd name="connsiteY9361" fmla="*/ 1199468 h 5486400"/>
              <a:gd name="connsiteX9362" fmla="*/ 542292 w 6175063"/>
              <a:gd name="connsiteY9362" fmla="*/ 1199043 h 5486400"/>
              <a:gd name="connsiteX9363" fmla="*/ 546930 w 6175063"/>
              <a:gd name="connsiteY9363" fmla="*/ 1201885 h 5486400"/>
              <a:gd name="connsiteX9364" fmla="*/ 549248 w 6175063"/>
              <a:gd name="connsiteY9364" fmla="*/ 1204300 h 5486400"/>
              <a:gd name="connsiteX9365" fmla="*/ 544611 w 6175063"/>
              <a:gd name="connsiteY9365" fmla="*/ 1204300 h 5486400"/>
              <a:gd name="connsiteX9366" fmla="*/ 537655 w 6175063"/>
              <a:gd name="connsiteY9366" fmla="*/ 1199468 h 5486400"/>
              <a:gd name="connsiteX9367" fmla="*/ 539974 w 6175063"/>
              <a:gd name="connsiteY9367" fmla="*/ 1197054 h 5486400"/>
              <a:gd name="connsiteX9368" fmla="*/ 297086 w 6175063"/>
              <a:gd name="connsiteY9368" fmla="*/ 1194147 h 5486400"/>
              <a:gd name="connsiteX9369" fmla="*/ 291290 w 6175063"/>
              <a:gd name="connsiteY9369" fmla="*/ 1201393 h 5486400"/>
              <a:gd name="connsiteX9370" fmla="*/ 291290 w 6175063"/>
              <a:gd name="connsiteY9370" fmla="*/ 1196562 h 5486400"/>
              <a:gd name="connsiteX9371" fmla="*/ 297086 w 6175063"/>
              <a:gd name="connsiteY9371" fmla="*/ 1194147 h 5486400"/>
              <a:gd name="connsiteX9372" fmla="*/ 1809876 w 6175063"/>
              <a:gd name="connsiteY9372" fmla="*/ 1192836 h 5486400"/>
              <a:gd name="connsiteX9373" fmla="*/ 1814404 w 6175063"/>
              <a:gd name="connsiteY9373" fmla="*/ 1193785 h 5486400"/>
              <a:gd name="connsiteX9374" fmla="*/ 1814404 w 6175063"/>
              <a:gd name="connsiteY9374" fmla="*/ 1198861 h 5486400"/>
              <a:gd name="connsiteX9375" fmla="*/ 1807158 w 6175063"/>
              <a:gd name="connsiteY9375" fmla="*/ 1201395 h 5486400"/>
              <a:gd name="connsiteX9376" fmla="*/ 1807158 w 6175063"/>
              <a:gd name="connsiteY9376" fmla="*/ 1193785 h 5486400"/>
              <a:gd name="connsiteX9377" fmla="*/ 1809876 w 6175063"/>
              <a:gd name="connsiteY9377" fmla="*/ 1192836 h 5486400"/>
              <a:gd name="connsiteX9378" fmla="*/ 1502985 w 6175063"/>
              <a:gd name="connsiteY9378" fmla="*/ 1191351 h 5486400"/>
              <a:gd name="connsiteX9379" fmla="*/ 1508911 w 6175063"/>
              <a:gd name="connsiteY9379" fmla="*/ 1194338 h 5486400"/>
              <a:gd name="connsiteX9380" fmla="*/ 1516157 w 6175063"/>
              <a:gd name="connsiteY9380" fmla="*/ 1197054 h 5486400"/>
              <a:gd name="connsiteX9381" fmla="*/ 1518476 w 6175063"/>
              <a:gd name="connsiteY9381" fmla="*/ 1197054 h 5486400"/>
              <a:gd name="connsiteX9382" fmla="*/ 1523114 w 6175063"/>
              <a:gd name="connsiteY9382" fmla="*/ 1199468 h 5486400"/>
              <a:gd name="connsiteX9383" fmla="*/ 1523114 w 6175063"/>
              <a:gd name="connsiteY9383" fmla="*/ 1204299 h 5486400"/>
              <a:gd name="connsiteX9384" fmla="*/ 1518476 w 6175063"/>
              <a:gd name="connsiteY9384" fmla="*/ 1201885 h 5486400"/>
              <a:gd name="connsiteX9385" fmla="*/ 1504564 w 6175063"/>
              <a:gd name="connsiteY9385" fmla="*/ 1194639 h 5486400"/>
              <a:gd name="connsiteX9386" fmla="*/ 1602096 w 6175063"/>
              <a:gd name="connsiteY9386" fmla="*/ 1191249 h 5486400"/>
              <a:gd name="connsiteX9387" fmla="*/ 1604269 w 6175063"/>
              <a:gd name="connsiteY9387" fmla="*/ 1191249 h 5486400"/>
              <a:gd name="connsiteX9388" fmla="*/ 1608617 w 6175063"/>
              <a:gd name="connsiteY9388" fmla="*/ 1196321 h 5486400"/>
              <a:gd name="connsiteX9389" fmla="*/ 1608617 w 6175063"/>
              <a:gd name="connsiteY9389" fmla="*/ 1201393 h 5486400"/>
              <a:gd name="connsiteX9390" fmla="*/ 1602096 w 6175063"/>
              <a:gd name="connsiteY9390" fmla="*/ 1191249 h 5486400"/>
              <a:gd name="connsiteX9391" fmla="*/ 1499926 w 6175063"/>
              <a:gd name="connsiteY9391" fmla="*/ 1189808 h 5486400"/>
              <a:gd name="connsiteX9392" fmla="*/ 1502245 w 6175063"/>
              <a:gd name="connsiteY9392" fmla="*/ 1189808 h 5486400"/>
              <a:gd name="connsiteX9393" fmla="*/ 1502985 w 6175063"/>
              <a:gd name="connsiteY9393" fmla="*/ 1191351 h 5486400"/>
              <a:gd name="connsiteX9394" fmla="*/ 365199 w 6175063"/>
              <a:gd name="connsiteY9394" fmla="*/ 1189800 h 5486400"/>
              <a:gd name="connsiteX9395" fmla="*/ 370031 w 6175063"/>
              <a:gd name="connsiteY9395" fmla="*/ 1189800 h 5486400"/>
              <a:gd name="connsiteX9396" fmla="*/ 367616 w 6175063"/>
              <a:gd name="connsiteY9396" fmla="*/ 1197046 h 5486400"/>
              <a:gd name="connsiteX9397" fmla="*/ 365199 w 6175063"/>
              <a:gd name="connsiteY9397" fmla="*/ 1189800 h 5486400"/>
              <a:gd name="connsiteX9398" fmla="*/ 1762715 w 6175063"/>
              <a:gd name="connsiteY9398" fmla="*/ 1186900 h 5486400"/>
              <a:gd name="connsiteX9399" fmla="*/ 1769962 w 6175063"/>
              <a:gd name="connsiteY9399" fmla="*/ 1198496 h 5486400"/>
              <a:gd name="connsiteX9400" fmla="*/ 1762715 w 6175063"/>
              <a:gd name="connsiteY9400" fmla="*/ 1198496 h 5486400"/>
              <a:gd name="connsiteX9401" fmla="*/ 1762715 w 6175063"/>
              <a:gd name="connsiteY9401" fmla="*/ 1186900 h 5486400"/>
              <a:gd name="connsiteX9402" fmla="*/ 521584 w 6175063"/>
              <a:gd name="connsiteY9402" fmla="*/ 1185703 h 5486400"/>
              <a:gd name="connsiteX9403" fmla="*/ 530408 w 6175063"/>
              <a:gd name="connsiteY9403" fmla="*/ 1191741 h 5486400"/>
              <a:gd name="connsiteX9404" fmla="*/ 528131 w 6175063"/>
              <a:gd name="connsiteY9404" fmla="*/ 1191741 h 5486400"/>
              <a:gd name="connsiteX9405" fmla="*/ 528131 w 6175063"/>
              <a:gd name="connsiteY9405" fmla="*/ 1194157 h 5486400"/>
              <a:gd name="connsiteX9406" fmla="*/ 521584 w 6175063"/>
              <a:gd name="connsiteY9406" fmla="*/ 1185703 h 5486400"/>
              <a:gd name="connsiteX9407" fmla="*/ 1480725 w 6175063"/>
              <a:gd name="connsiteY9407" fmla="*/ 1182562 h 5486400"/>
              <a:gd name="connsiteX9408" fmla="*/ 1492499 w 6175063"/>
              <a:gd name="connsiteY9408" fmla="*/ 1192085 h 5486400"/>
              <a:gd name="connsiteX9409" fmla="*/ 1499564 w 6175063"/>
              <a:gd name="connsiteY9409" fmla="*/ 1196847 h 5486400"/>
              <a:gd name="connsiteX9410" fmla="*/ 1501919 w 6175063"/>
              <a:gd name="connsiteY9410" fmla="*/ 1199228 h 5486400"/>
              <a:gd name="connsiteX9411" fmla="*/ 1501919 w 6175063"/>
              <a:gd name="connsiteY9411" fmla="*/ 1201609 h 5486400"/>
              <a:gd name="connsiteX9412" fmla="*/ 1492499 w 6175063"/>
              <a:gd name="connsiteY9412" fmla="*/ 1203990 h 5486400"/>
              <a:gd name="connsiteX9413" fmla="*/ 1480725 w 6175063"/>
              <a:gd name="connsiteY9413" fmla="*/ 1208751 h 5486400"/>
              <a:gd name="connsiteX9414" fmla="*/ 1476015 w 6175063"/>
              <a:gd name="connsiteY9414" fmla="*/ 1215892 h 5486400"/>
              <a:gd name="connsiteX9415" fmla="*/ 1468949 w 6175063"/>
              <a:gd name="connsiteY9415" fmla="*/ 1208751 h 5486400"/>
              <a:gd name="connsiteX9416" fmla="*/ 1466595 w 6175063"/>
              <a:gd name="connsiteY9416" fmla="*/ 1208751 h 5486400"/>
              <a:gd name="connsiteX9417" fmla="*/ 1466595 w 6175063"/>
              <a:gd name="connsiteY9417" fmla="*/ 1203990 h 5486400"/>
              <a:gd name="connsiteX9418" fmla="*/ 1473660 w 6175063"/>
              <a:gd name="connsiteY9418" fmla="*/ 1196847 h 5486400"/>
              <a:gd name="connsiteX9419" fmla="*/ 1476015 w 6175063"/>
              <a:gd name="connsiteY9419" fmla="*/ 1192085 h 5486400"/>
              <a:gd name="connsiteX9420" fmla="*/ 1480725 w 6175063"/>
              <a:gd name="connsiteY9420" fmla="*/ 1182562 h 5486400"/>
              <a:gd name="connsiteX9421" fmla="*/ 440558 w 6175063"/>
              <a:gd name="connsiteY9421" fmla="*/ 1180141 h 5486400"/>
              <a:gd name="connsiteX9422" fmla="*/ 447804 w 6175063"/>
              <a:gd name="connsiteY9422" fmla="*/ 1182072 h 5486400"/>
              <a:gd name="connsiteX9423" fmla="*/ 440558 w 6175063"/>
              <a:gd name="connsiteY9423" fmla="*/ 1184006 h 5486400"/>
              <a:gd name="connsiteX9424" fmla="*/ 440558 w 6175063"/>
              <a:gd name="connsiteY9424" fmla="*/ 1180141 h 5486400"/>
              <a:gd name="connsiteX9425" fmla="*/ 2032549 w 6175063"/>
              <a:gd name="connsiteY9425" fmla="*/ 1179460 h 5486400"/>
              <a:gd name="connsiteX9426" fmla="*/ 2035377 w 6175063"/>
              <a:gd name="connsiteY9426" fmla="*/ 1179897 h 5486400"/>
              <a:gd name="connsiteX9427" fmla="*/ 2033009 w 6175063"/>
              <a:gd name="connsiteY9427" fmla="*/ 1179897 h 5486400"/>
              <a:gd name="connsiteX9428" fmla="*/ 462586 w 6175063"/>
              <a:gd name="connsiteY9428" fmla="*/ 1177482 h 5486400"/>
              <a:gd name="connsiteX9429" fmla="*/ 469542 w 6175063"/>
              <a:gd name="connsiteY9429" fmla="*/ 1184003 h 5486400"/>
              <a:gd name="connsiteX9430" fmla="*/ 457949 w 6175063"/>
              <a:gd name="connsiteY9430" fmla="*/ 1179656 h 5486400"/>
              <a:gd name="connsiteX9431" fmla="*/ 462586 w 6175063"/>
              <a:gd name="connsiteY9431" fmla="*/ 1177482 h 5486400"/>
              <a:gd name="connsiteX9432" fmla="*/ 1770204 w 6175063"/>
              <a:gd name="connsiteY9432" fmla="*/ 1174220 h 5486400"/>
              <a:gd name="connsiteX9433" fmla="*/ 1773827 w 6175063"/>
              <a:gd name="connsiteY9433" fmla="*/ 1174825 h 5486400"/>
              <a:gd name="connsiteX9434" fmla="*/ 1768030 w 6175063"/>
              <a:gd name="connsiteY9434" fmla="*/ 1177240 h 5486400"/>
              <a:gd name="connsiteX9435" fmla="*/ 1770204 w 6175063"/>
              <a:gd name="connsiteY9435" fmla="*/ 1174220 h 5486400"/>
              <a:gd name="connsiteX9436" fmla="*/ 1541954 w 6175063"/>
              <a:gd name="connsiteY9436" fmla="*/ 1172409 h 5486400"/>
              <a:gd name="connsiteX9437" fmla="*/ 1547751 w 6175063"/>
              <a:gd name="connsiteY9437" fmla="*/ 1174825 h 5486400"/>
              <a:gd name="connsiteX9438" fmla="*/ 1544852 w 6175063"/>
              <a:gd name="connsiteY9438" fmla="*/ 1177240 h 5486400"/>
              <a:gd name="connsiteX9439" fmla="*/ 1541954 w 6175063"/>
              <a:gd name="connsiteY9439" fmla="*/ 1172409 h 5486400"/>
              <a:gd name="connsiteX9440" fmla="*/ 1563088 w 6175063"/>
              <a:gd name="connsiteY9440" fmla="*/ 1172126 h 5486400"/>
              <a:gd name="connsiteX9441" fmla="*/ 1578184 w 6175063"/>
              <a:gd name="connsiteY9441" fmla="*/ 1177343 h 5486400"/>
              <a:gd name="connsiteX9442" fmla="*/ 1587845 w 6175063"/>
              <a:gd name="connsiteY9442" fmla="*/ 1184301 h 5486400"/>
              <a:gd name="connsiteX9443" fmla="*/ 1592676 w 6175063"/>
              <a:gd name="connsiteY9443" fmla="*/ 1188936 h 5486400"/>
              <a:gd name="connsiteX9444" fmla="*/ 1590261 w 6175063"/>
              <a:gd name="connsiteY9444" fmla="*/ 1188936 h 5486400"/>
              <a:gd name="connsiteX9445" fmla="*/ 1578184 w 6175063"/>
              <a:gd name="connsiteY9445" fmla="*/ 1184301 h 5486400"/>
              <a:gd name="connsiteX9446" fmla="*/ 1573353 w 6175063"/>
              <a:gd name="connsiteY9446" fmla="*/ 1181981 h 5486400"/>
              <a:gd name="connsiteX9447" fmla="*/ 1566107 w 6175063"/>
              <a:gd name="connsiteY9447" fmla="*/ 1179662 h 5486400"/>
              <a:gd name="connsiteX9448" fmla="*/ 1558861 w 6175063"/>
              <a:gd name="connsiteY9448" fmla="*/ 1177343 h 5486400"/>
              <a:gd name="connsiteX9449" fmla="*/ 1563088 w 6175063"/>
              <a:gd name="connsiteY9449" fmla="*/ 1172126 h 5486400"/>
              <a:gd name="connsiteX9450" fmla="*/ 1461982 w 6175063"/>
              <a:gd name="connsiteY9450" fmla="*/ 1170426 h 5486400"/>
              <a:gd name="connsiteX9451" fmla="*/ 1468713 w 6175063"/>
              <a:gd name="connsiteY9451" fmla="*/ 1172782 h 5486400"/>
              <a:gd name="connsiteX9452" fmla="*/ 1475736 w 6175063"/>
              <a:gd name="connsiteY9452" fmla="*/ 1175136 h 5486400"/>
              <a:gd name="connsiteX9453" fmla="*/ 1480418 w 6175063"/>
              <a:gd name="connsiteY9453" fmla="*/ 1177491 h 5486400"/>
              <a:gd name="connsiteX9454" fmla="*/ 1487441 w 6175063"/>
              <a:gd name="connsiteY9454" fmla="*/ 1184556 h 5486400"/>
              <a:gd name="connsiteX9455" fmla="*/ 1482759 w 6175063"/>
              <a:gd name="connsiteY9455" fmla="*/ 1182201 h 5486400"/>
              <a:gd name="connsiteX9456" fmla="*/ 1473395 w 6175063"/>
              <a:gd name="connsiteY9456" fmla="*/ 1177491 h 5486400"/>
              <a:gd name="connsiteX9457" fmla="*/ 1478076 w 6175063"/>
              <a:gd name="connsiteY9457" fmla="*/ 1182201 h 5486400"/>
              <a:gd name="connsiteX9458" fmla="*/ 1464031 w 6175063"/>
              <a:gd name="connsiteY9458" fmla="*/ 1175136 h 5486400"/>
              <a:gd name="connsiteX9459" fmla="*/ 1461982 w 6175063"/>
              <a:gd name="connsiteY9459" fmla="*/ 1170426 h 5486400"/>
              <a:gd name="connsiteX9460" fmla="*/ 1753123 w 6175063"/>
              <a:gd name="connsiteY9460" fmla="*/ 1167577 h 5486400"/>
              <a:gd name="connsiteX9461" fmla="*/ 1758092 w 6175063"/>
              <a:gd name="connsiteY9461" fmla="*/ 1174825 h 5486400"/>
              <a:gd name="connsiteX9462" fmla="*/ 1768030 w 6175063"/>
              <a:gd name="connsiteY9462" fmla="*/ 1182070 h 5486400"/>
              <a:gd name="connsiteX9463" fmla="*/ 1755608 w 6175063"/>
              <a:gd name="connsiteY9463" fmla="*/ 1184487 h 5486400"/>
              <a:gd name="connsiteX9464" fmla="*/ 1750639 w 6175063"/>
              <a:gd name="connsiteY9464" fmla="*/ 1169993 h 5486400"/>
              <a:gd name="connsiteX9465" fmla="*/ 1753123 w 6175063"/>
              <a:gd name="connsiteY9465" fmla="*/ 1167577 h 5486400"/>
              <a:gd name="connsiteX9466" fmla="*/ 455051 w 6175063"/>
              <a:gd name="connsiteY9466" fmla="*/ 1165162 h 5486400"/>
              <a:gd name="connsiteX9467" fmla="*/ 469542 w 6175063"/>
              <a:gd name="connsiteY9467" fmla="*/ 1175597 h 5486400"/>
              <a:gd name="connsiteX9468" fmla="*/ 462295 w 6175063"/>
              <a:gd name="connsiteY9468" fmla="*/ 1175597 h 5486400"/>
              <a:gd name="connsiteX9469" fmla="*/ 455051 w 6175063"/>
              <a:gd name="connsiteY9469" fmla="*/ 1165162 h 5486400"/>
              <a:gd name="connsiteX9470" fmla="*/ 1478993 w 6175063"/>
              <a:gd name="connsiteY9470" fmla="*/ 1163722 h 5486400"/>
              <a:gd name="connsiteX9471" fmla="*/ 1490264 w 6175063"/>
              <a:gd name="connsiteY9471" fmla="*/ 1165897 h 5486400"/>
              <a:gd name="connsiteX9472" fmla="*/ 1494773 w 6175063"/>
              <a:gd name="connsiteY9472" fmla="*/ 1170244 h 5486400"/>
              <a:gd name="connsiteX9473" fmla="*/ 1490264 w 6175063"/>
              <a:gd name="connsiteY9473" fmla="*/ 1168071 h 5486400"/>
              <a:gd name="connsiteX9474" fmla="*/ 1483502 w 6175063"/>
              <a:gd name="connsiteY9474" fmla="*/ 1170244 h 5486400"/>
              <a:gd name="connsiteX9475" fmla="*/ 1478993 w 6175063"/>
              <a:gd name="connsiteY9475" fmla="*/ 1168071 h 5486400"/>
              <a:gd name="connsiteX9476" fmla="*/ 1476739 w 6175063"/>
              <a:gd name="connsiteY9476" fmla="*/ 1165897 h 5486400"/>
              <a:gd name="connsiteX9477" fmla="*/ 1478993 w 6175063"/>
              <a:gd name="connsiteY9477" fmla="*/ 1163722 h 5486400"/>
              <a:gd name="connsiteX9478" fmla="*/ 1436161 w 6175063"/>
              <a:gd name="connsiteY9478" fmla="*/ 1163713 h 5486400"/>
              <a:gd name="connsiteX9479" fmla="*/ 1440509 w 6175063"/>
              <a:gd name="connsiteY9479" fmla="*/ 1165888 h 5486400"/>
              <a:gd name="connsiteX9480" fmla="*/ 1438335 w 6175063"/>
              <a:gd name="connsiteY9480" fmla="*/ 1168061 h 5486400"/>
              <a:gd name="connsiteX9481" fmla="*/ 1436161 w 6175063"/>
              <a:gd name="connsiteY9481" fmla="*/ 1163713 h 5486400"/>
              <a:gd name="connsiteX9482" fmla="*/ 376793 w 6175063"/>
              <a:gd name="connsiteY9482" fmla="*/ 1163713 h 5486400"/>
              <a:gd name="connsiteX9483" fmla="*/ 384402 w 6175063"/>
              <a:gd name="connsiteY9483" fmla="*/ 1163713 h 5486400"/>
              <a:gd name="connsiteX9484" fmla="*/ 376793 w 6175063"/>
              <a:gd name="connsiteY9484" fmla="*/ 1163713 h 5486400"/>
              <a:gd name="connsiteX9485" fmla="*/ 446355 w 6175063"/>
              <a:gd name="connsiteY9485" fmla="*/ 1160407 h 5486400"/>
              <a:gd name="connsiteX9486" fmla="*/ 441525 w 6175063"/>
              <a:gd name="connsiteY9486" fmla="*/ 1165372 h 5486400"/>
              <a:gd name="connsiteX9487" fmla="*/ 439108 w 6175063"/>
              <a:gd name="connsiteY9487" fmla="*/ 1172826 h 5486400"/>
              <a:gd name="connsiteX9488" fmla="*/ 439108 w 6175063"/>
              <a:gd name="connsiteY9488" fmla="*/ 1165372 h 5486400"/>
              <a:gd name="connsiteX9489" fmla="*/ 446355 w 6175063"/>
              <a:gd name="connsiteY9489" fmla="*/ 1160407 h 5486400"/>
              <a:gd name="connsiteX9490" fmla="*/ 445872 w 6175063"/>
              <a:gd name="connsiteY9490" fmla="*/ 1153942 h 5486400"/>
              <a:gd name="connsiteX9491" fmla="*/ 450703 w 6175063"/>
              <a:gd name="connsiteY9491" fmla="*/ 1156475 h 5486400"/>
              <a:gd name="connsiteX9492" fmla="*/ 448286 w 6175063"/>
              <a:gd name="connsiteY9492" fmla="*/ 1156475 h 5486400"/>
              <a:gd name="connsiteX9493" fmla="*/ 1911501 w 6175063"/>
              <a:gd name="connsiteY9493" fmla="*/ 1149232 h 5486400"/>
              <a:gd name="connsiteX9494" fmla="*/ 1913916 w 6175063"/>
              <a:gd name="connsiteY9494" fmla="*/ 1149232 h 5486400"/>
              <a:gd name="connsiteX9495" fmla="*/ 1925993 w 6175063"/>
              <a:gd name="connsiteY9495" fmla="*/ 1157927 h 5486400"/>
              <a:gd name="connsiteX9496" fmla="*/ 1913916 w 6175063"/>
              <a:gd name="connsiteY9496" fmla="*/ 1151406 h 5486400"/>
              <a:gd name="connsiteX9497" fmla="*/ 1911501 w 6175063"/>
              <a:gd name="connsiteY9497" fmla="*/ 1149232 h 5486400"/>
              <a:gd name="connsiteX9498" fmla="*/ 440135 w 6175063"/>
              <a:gd name="connsiteY9498" fmla="*/ 1148870 h 5486400"/>
              <a:gd name="connsiteX9499" fmla="*/ 443456 w 6175063"/>
              <a:gd name="connsiteY9499" fmla="*/ 1151402 h 5486400"/>
              <a:gd name="connsiteX9500" fmla="*/ 445872 w 6175063"/>
              <a:gd name="connsiteY9500" fmla="*/ 1153942 h 5486400"/>
              <a:gd name="connsiteX9501" fmla="*/ 440135 w 6175063"/>
              <a:gd name="connsiteY9501" fmla="*/ 1148870 h 5486400"/>
              <a:gd name="connsiteX9502" fmla="*/ 1698830 w 6175063"/>
              <a:gd name="connsiteY9502" fmla="*/ 1146327 h 5486400"/>
              <a:gd name="connsiteX9503" fmla="*/ 1701366 w 6175063"/>
              <a:gd name="connsiteY9503" fmla="*/ 1151156 h 5486400"/>
              <a:gd name="connsiteX9504" fmla="*/ 1698830 w 6175063"/>
              <a:gd name="connsiteY9504" fmla="*/ 1160819 h 5486400"/>
              <a:gd name="connsiteX9505" fmla="*/ 1698830 w 6175063"/>
              <a:gd name="connsiteY9505" fmla="*/ 1146327 h 5486400"/>
              <a:gd name="connsiteX9506" fmla="*/ 1462248 w 6175063"/>
              <a:gd name="connsiteY9506" fmla="*/ 1144883 h 5486400"/>
              <a:gd name="connsiteX9507" fmla="*/ 1464567 w 6175063"/>
              <a:gd name="connsiteY9507" fmla="*/ 1144883 h 5486400"/>
              <a:gd name="connsiteX9508" fmla="*/ 1473842 w 6175063"/>
              <a:gd name="connsiteY9508" fmla="*/ 1152128 h 5486400"/>
              <a:gd name="connsiteX9509" fmla="*/ 1471523 w 6175063"/>
              <a:gd name="connsiteY9509" fmla="*/ 1152128 h 5486400"/>
              <a:gd name="connsiteX9510" fmla="*/ 1462248 w 6175063"/>
              <a:gd name="connsiteY9510" fmla="*/ 1144883 h 5486400"/>
              <a:gd name="connsiteX9511" fmla="*/ 1456933 w 6175063"/>
              <a:gd name="connsiteY9511" fmla="*/ 1144883 h 5486400"/>
              <a:gd name="connsiteX9512" fmla="*/ 1466595 w 6175063"/>
              <a:gd name="connsiteY9512" fmla="*/ 1151838 h 5486400"/>
              <a:gd name="connsiteX9513" fmla="*/ 1466595 w 6175063"/>
              <a:gd name="connsiteY9513" fmla="*/ 1156474 h 5486400"/>
              <a:gd name="connsiteX9514" fmla="*/ 1454519 w 6175063"/>
              <a:gd name="connsiteY9514" fmla="*/ 1147200 h 5486400"/>
              <a:gd name="connsiteX9515" fmla="*/ 1452103 w 6175063"/>
              <a:gd name="connsiteY9515" fmla="*/ 1147200 h 5486400"/>
              <a:gd name="connsiteX9516" fmla="*/ 1456933 w 6175063"/>
              <a:gd name="connsiteY9516" fmla="*/ 1144883 h 5486400"/>
              <a:gd name="connsiteX9517" fmla="*/ 1748320 w 6175063"/>
              <a:gd name="connsiteY9517" fmla="*/ 1144873 h 5486400"/>
              <a:gd name="connsiteX9518" fmla="*/ 1763102 w 6175063"/>
              <a:gd name="connsiteY9518" fmla="*/ 1153890 h 5486400"/>
              <a:gd name="connsiteX9519" fmla="*/ 1768030 w 6175063"/>
              <a:gd name="connsiteY9519" fmla="*/ 1160654 h 5486400"/>
              <a:gd name="connsiteX9520" fmla="*/ 1763102 w 6175063"/>
              <a:gd name="connsiteY9520" fmla="*/ 1162908 h 5486400"/>
              <a:gd name="connsiteX9521" fmla="*/ 1758175 w 6175063"/>
              <a:gd name="connsiteY9521" fmla="*/ 1165162 h 5486400"/>
              <a:gd name="connsiteX9522" fmla="*/ 1743393 w 6175063"/>
              <a:gd name="connsiteY9522" fmla="*/ 1158399 h 5486400"/>
              <a:gd name="connsiteX9523" fmla="*/ 1748320 w 6175063"/>
              <a:gd name="connsiteY9523" fmla="*/ 1144873 h 5486400"/>
              <a:gd name="connsiteX9524" fmla="*/ 432107 w 6175063"/>
              <a:gd name="connsiteY9524" fmla="*/ 1139632 h 5486400"/>
              <a:gd name="connsiteX9525" fmla="*/ 432553 w 6175063"/>
              <a:gd name="connsiteY9525" fmla="*/ 1139855 h 5486400"/>
              <a:gd name="connsiteX9526" fmla="*/ 434038 w 6175063"/>
              <a:gd name="connsiteY9526" fmla="*/ 1141503 h 5486400"/>
              <a:gd name="connsiteX9527" fmla="*/ 434038 w 6175063"/>
              <a:gd name="connsiteY9527" fmla="*/ 1143918 h 5486400"/>
              <a:gd name="connsiteX9528" fmla="*/ 1731437 w 6175063"/>
              <a:gd name="connsiteY9528" fmla="*/ 1139076 h 5486400"/>
              <a:gd name="connsiteX9529" fmla="*/ 1736510 w 6175063"/>
              <a:gd name="connsiteY9529" fmla="*/ 1144873 h 5486400"/>
              <a:gd name="connsiteX9530" fmla="*/ 1731437 w 6175063"/>
              <a:gd name="connsiteY9530" fmla="*/ 1139076 h 5486400"/>
              <a:gd name="connsiteX9531" fmla="*/ 256508 w 6175063"/>
              <a:gd name="connsiteY9531" fmla="*/ 1134729 h 5486400"/>
              <a:gd name="connsiteX9532" fmla="*/ 260856 w 6175063"/>
              <a:gd name="connsiteY9532" fmla="*/ 1134729 h 5486400"/>
              <a:gd name="connsiteX9533" fmla="*/ 260856 w 6175063"/>
              <a:gd name="connsiteY9533" fmla="*/ 1137627 h 5486400"/>
              <a:gd name="connsiteX9534" fmla="*/ 256508 w 6175063"/>
              <a:gd name="connsiteY9534" fmla="*/ 1134729 h 5486400"/>
              <a:gd name="connsiteX9535" fmla="*/ 1672382 w 6175063"/>
              <a:gd name="connsiteY9535" fmla="*/ 1127483 h 5486400"/>
              <a:gd name="connsiteX9536" fmla="*/ 1669967 w 6175063"/>
              <a:gd name="connsiteY9536" fmla="*/ 1134729 h 5486400"/>
              <a:gd name="connsiteX9537" fmla="*/ 1665136 w 6175063"/>
              <a:gd name="connsiteY9537" fmla="*/ 1134729 h 5486400"/>
              <a:gd name="connsiteX9538" fmla="*/ 1672382 w 6175063"/>
              <a:gd name="connsiteY9538" fmla="*/ 1127483 h 5486400"/>
              <a:gd name="connsiteX9539" fmla="*/ 1729868 w 6175063"/>
              <a:gd name="connsiteY9539" fmla="*/ 1126033 h 5486400"/>
              <a:gd name="connsiteX9540" fmla="*/ 1739529 w 6175063"/>
              <a:gd name="connsiteY9540" fmla="*/ 1132990 h 5486400"/>
              <a:gd name="connsiteX9541" fmla="*/ 1739529 w 6175063"/>
              <a:gd name="connsiteY9541" fmla="*/ 1137627 h 5486400"/>
              <a:gd name="connsiteX9542" fmla="*/ 1734698 w 6175063"/>
              <a:gd name="connsiteY9542" fmla="*/ 1137627 h 5486400"/>
              <a:gd name="connsiteX9543" fmla="*/ 1727452 w 6175063"/>
              <a:gd name="connsiteY9543" fmla="*/ 1130670 h 5486400"/>
              <a:gd name="connsiteX9544" fmla="*/ 1729868 w 6175063"/>
              <a:gd name="connsiteY9544" fmla="*/ 1126033 h 5486400"/>
              <a:gd name="connsiteX9545" fmla="*/ 1921646 w 6175063"/>
              <a:gd name="connsiteY9545" fmla="*/ 1120527 h 5486400"/>
              <a:gd name="connsiteX9546" fmla="*/ 1921646 w 6175063"/>
              <a:gd name="connsiteY9546" fmla="*/ 1122849 h 5486400"/>
              <a:gd name="connsiteX9547" fmla="*/ 1921646 w 6175063"/>
              <a:gd name="connsiteY9547" fmla="*/ 1120527 h 5486400"/>
              <a:gd name="connsiteX9548" fmla="*/ 1404279 w 6175063"/>
              <a:gd name="connsiteY9548" fmla="*/ 1115900 h 5486400"/>
              <a:gd name="connsiteX9549" fmla="*/ 1414424 w 6175063"/>
              <a:gd name="connsiteY9549" fmla="*/ 1122856 h 5486400"/>
              <a:gd name="connsiteX9550" fmla="*/ 1414424 w 6175063"/>
              <a:gd name="connsiteY9550" fmla="*/ 1125176 h 5486400"/>
              <a:gd name="connsiteX9551" fmla="*/ 1411888 w 6175063"/>
              <a:gd name="connsiteY9551" fmla="*/ 1127497 h 5486400"/>
              <a:gd name="connsiteX9552" fmla="*/ 1406815 w 6175063"/>
              <a:gd name="connsiteY9552" fmla="*/ 1125176 h 5486400"/>
              <a:gd name="connsiteX9553" fmla="*/ 1406815 w 6175063"/>
              <a:gd name="connsiteY9553" fmla="*/ 1122856 h 5486400"/>
              <a:gd name="connsiteX9554" fmla="*/ 1404279 w 6175063"/>
              <a:gd name="connsiteY9554" fmla="*/ 1118220 h 5486400"/>
              <a:gd name="connsiteX9555" fmla="*/ 1404279 w 6175063"/>
              <a:gd name="connsiteY9555" fmla="*/ 1115900 h 5486400"/>
              <a:gd name="connsiteX9556" fmla="*/ 1506207 w 6175063"/>
              <a:gd name="connsiteY9556" fmla="*/ 1115889 h 5486400"/>
              <a:gd name="connsiteX9557" fmla="*/ 1503792 w 6175063"/>
              <a:gd name="connsiteY9557" fmla="*/ 1123134 h 5486400"/>
              <a:gd name="connsiteX9558" fmla="*/ 1506207 w 6175063"/>
              <a:gd name="connsiteY9558" fmla="*/ 1115889 h 5486400"/>
              <a:gd name="connsiteX9559" fmla="*/ 413802 w 6175063"/>
              <a:gd name="connsiteY9559" fmla="*/ 1113433 h 5486400"/>
              <a:gd name="connsiteX9560" fmla="*/ 417573 w 6175063"/>
              <a:gd name="connsiteY9560" fmla="*/ 1116220 h 5486400"/>
              <a:gd name="connsiteX9561" fmla="*/ 415500 w 6175063"/>
              <a:gd name="connsiteY9561" fmla="*/ 1115925 h 5486400"/>
              <a:gd name="connsiteX9562" fmla="*/ 386689 w 6175063"/>
              <a:gd name="connsiteY9562" fmla="*/ 1113347 h 5486400"/>
              <a:gd name="connsiteX9563" fmla="*/ 398490 w 6175063"/>
              <a:gd name="connsiteY9563" fmla="*/ 1120477 h 5486400"/>
              <a:gd name="connsiteX9564" fmla="*/ 407930 w 6175063"/>
              <a:gd name="connsiteY9564" fmla="*/ 1127613 h 5486400"/>
              <a:gd name="connsiteX9565" fmla="*/ 417371 w 6175063"/>
              <a:gd name="connsiteY9565" fmla="*/ 1134740 h 5486400"/>
              <a:gd name="connsiteX9566" fmla="*/ 410290 w 6175063"/>
              <a:gd name="connsiteY9566" fmla="*/ 1132365 h 5486400"/>
              <a:gd name="connsiteX9567" fmla="*/ 386689 w 6175063"/>
              <a:gd name="connsiteY9567" fmla="*/ 1113347 h 5486400"/>
              <a:gd name="connsiteX9568" fmla="*/ 4744697 w 6175063"/>
              <a:gd name="connsiteY9568" fmla="*/ 1113008 h 5486400"/>
              <a:gd name="connsiteX9569" fmla="*/ 4751654 w 6175063"/>
              <a:gd name="connsiteY9569" fmla="*/ 1115495 h 5486400"/>
              <a:gd name="connsiteX9570" fmla="*/ 4758610 w 6175063"/>
              <a:gd name="connsiteY9570" fmla="*/ 1120462 h 5486400"/>
              <a:gd name="connsiteX9571" fmla="*/ 4765566 w 6175063"/>
              <a:gd name="connsiteY9571" fmla="*/ 1125434 h 5486400"/>
              <a:gd name="connsiteX9572" fmla="*/ 4765566 w 6175063"/>
              <a:gd name="connsiteY9572" fmla="*/ 1127921 h 5486400"/>
              <a:gd name="connsiteX9573" fmla="*/ 4749335 w 6175063"/>
              <a:gd name="connsiteY9573" fmla="*/ 1117977 h 5486400"/>
              <a:gd name="connsiteX9574" fmla="*/ 4744697 w 6175063"/>
              <a:gd name="connsiteY9574" fmla="*/ 1113008 h 5486400"/>
              <a:gd name="connsiteX9575" fmla="*/ 1824548 w 6175063"/>
              <a:gd name="connsiteY9575" fmla="*/ 1111059 h 5486400"/>
              <a:gd name="connsiteX9576" fmla="*/ 1824548 w 6175063"/>
              <a:gd name="connsiteY9576" fmla="*/ 1120719 h 5486400"/>
              <a:gd name="connsiteX9577" fmla="*/ 1817592 w 6175063"/>
              <a:gd name="connsiteY9577" fmla="*/ 1123134 h 5486400"/>
              <a:gd name="connsiteX9578" fmla="*/ 1812955 w 6175063"/>
              <a:gd name="connsiteY9578" fmla="*/ 1113474 h 5486400"/>
              <a:gd name="connsiteX9579" fmla="*/ 1824548 w 6175063"/>
              <a:gd name="connsiteY9579" fmla="*/ 1111059 h 5486400"/>
              <a:gd name="connsiteX9580" fmla="*/ 1435195 w 6175063"/>
              <a:gd name="connsiteY9580" fmla="*/ 1108647 h 5486400"/>
              <a:gd name="connsiteX9581" fmla="*/ 1452102 w 6175063"/>
              <a:gd name="connsiteY9581" fmla="*/ 1113478 h 5486400"/>
              <a:gd name="connsiteX9582" fmla="*/ 1459349 w 6175063"/>
              <a:gd name="connsiteY9582" fmla="*/ 1120722 h 5486400"/>
              <a:gd name="connsiteX9583" fmla="*/ 1461764 w 6175063"/>
              <a:gd name="connsiteY9583" fmla="*/ 1118309 h 5486400"/>
              <a:gd name="connsiteX9584" fmla="*/ 1461764 w 6175063"/>
              <a:gd name="connsiteY9584" fmla="*/ 1123139 h 5486400"/>
              <a:gd name="connsiteX9585" fmla="*/ 1471425 w 6175063"/>
              <a:gd name="connsiteY9585" fmla="*/ 1127972 h 5486400"/>
              <a:gd name="connsiteX9586" fmla="*/ 1473841 w 6175063"/>
              <a:gd name="connsiteY9586" fmla="*/ 1130387 h 5486400"/>
              <a:gd name="connsiteX9587" fmla="*/ 1471425 w 6175063"/>
              <a:gd name="connsiteY9587" fmla="*/ 1142463 h 5486400"/>
              <a:gd name="connsiteX9588" fmla="*/ 1461764 w 6175063"/>
              <a:gd name="connsiteY9588" fmla="*/ 1140048 h 5486400"/>
              <a:gd name="connsiteX9589" fmla="*/ 1459349 w 6175063"/>
              <a:gd name="connsiteY9589" fmla="*/ 1132802 h 5486400"/>
              <a:gd name="connsiteX9590" fmla="*/ 1452102 w 6175063"/>
              <a:gd name="connsiteY9590" fmla="*/ 1135216 h 5486400"/>
              <a:gd name="connsiteX9591" fmla="*/ 1446611 w 6175063"/>
              <a:gd name="connsiteY9591" fmla="*/ 1133386 h 5486400"/>
              <a:gd name="connsiteX9592" fmla="*/ 1450654 w 6175063"/>
              <a:gd name="connsiteY9592" fmla="*/ 1139450 h 5486400"/>
              <a:gd name="connsiteX9593" fmla="*/ 1448118 w 6175063"/>
              <a:gd name="connsiteY9593" fmla="*/ 1141986 h 5486400"/>
              <a:gd name="connsiteX9594" fmla="*/ 1440509 w 6175063"/>
              <a:gd name="connsiteY9594" fmla="*/ 1136913 h 5486400"/>
              <a:gd name="connsiteX9595" fmla="*/ 1444841 w 6175063"/>
              <a:gd name="connsiteY9595" fmla="*/ 1132585 h 5486400"/>
              <a:gd name="connsiteX9596" fmla="*/ 1444554 w 6175063"/>
              <a:gd name="connsiteY9596" fmla="*/ 1128576 h 5486400"/>
              <a:gd name="connsiteX9597" fmla="*/ 1435195 w 6175063"/>
              <a:gd name="connsiteY9597" fmla="*/ 1120722 h 5486400"/>
              <a:gd name="connsiteX9598" fmla="*/ 1430365 w 6175063"/>
              <a:gd name="connsiteY9598" fmla="*/ 1115894 h 5486400"/>
              <a:gd name="connsiteX9599" fmla="*/ 1435195 w 6175063"/>
              <a:gd name="connsiteY9599" fmla="*/ 1118309 h 5486400"/>
              <a:gd name="connsiteX9600" fmla="*/ 1444857 w 6175063"/>
              <a:gd name="connsiteY9600" fmla="*/ 1123139 h 5486400"/>
              <a:gd name="connsiteX9601" fmla="*/ 1444857 w 6175063"/>
              <a:gd name="connsiteY9601" fmla="*/ 1120722 h 5486400"/>
              <a:gd name="connsiteX9602" fmla="*/ 1437610 w 6175063"/>
              <a:gd name="connsiteY9602" fmla="*/ 1111063 h 5486400"/>
              <a:gd name="connsiteX9603" fmla="*/ 1435195 w 6175063"/>
              <a:gd name="connsiteY9603" fmla="*/ 1108647 h 5486400"/>
              <a:gd name="connsiteX9604" fmla="*/ 1488172 w 6175063"/>
              <a:gd name="connsiteY9604" fmla="*/ 1107204 h 5486400"/>
              <a:gd name="connsiteX9605" fmla="*/ 1481167 w 6175063"/>
              <a:gd name="connsiteY9605" fmla="*/ 1118797 h 5486400"/>
              <a:gd name="connsiteX9606" fmla="*/ 1492841 w 6175063"/>
              <a:gd name="connsiteY9606" fmla="*/ 1128074 h 5486400"/>
              <a:gd name="connsiteX9607" fmla="*/ 1499846 w 6175063"/>
              <a:gd name="connsiteY9607" fmla="*/ 1135029 h 5486400"/>
              <a:gd name="connsiteX9608" fmla="*/ 1502181 w 6175063"/>
              <a:gd name="connsiteY9608" fmla="*/ 1137347 h 5486400"/>
              <a:gd name="connsiteX9609" fmla="*/ 1504516 w 6175063"/>
              <a:gd name="connsiteY9609" fmla="*/ 1144302 h 5486400"/>
              <a:gd name="connsiteX9610" fmla="*/ 1509186 w 6175063"/>
              <a:gd name="connsiteY9610" fmla="*/ 1153577 h 5486400"/>
              <a:gd name="connsiteX9611" fmla="*/ 1492841 w 6175063"/>
              <a:gd name="connsiteY9611" fmla="*/ 1151259 h 5486400"/>
              <a:gd name="connsiteX9612" fmla="*/ 1490507 w 6175063"/>
              <a:gd name="connsiteY9612" fmla="*/ 1151259 h 5486400"/>
              <a:gd name="connsiteX9613" fmla="*/ 1488172 w 6175063"/>
              <a:gd name="connsiteY9613" fmla="*/ 1153577 h 5486400"/>
              <a:gd name="connsiteX9614" fmla="*/ 1485837 w 6175063"/>
              <a:gd name="connsiteY9614" fmla="*/ 1151259 h 5486400"/>
              <a:gd name="connsiteX9615" fmla="*/ 1490507 w 6175063"/>
              <a:gd name="connsiteY9615" fmla="*/ 1148940 h 5486400"/>
              <a:gd name="connsiteX9616" fmla="*/ 1485837 w 6175063"/>
              <a:gd name="connsiteY9616" fmla="*/ 1146623 h 5486400"/>
              <a:gd name="connsiteX9617" fmla="*/ 1483503 w 6175063"/>
              <a:gd name="connsiteY9617" fmla="*/ 1144302 h 5486400"/>
              <a:gd name="connsiteX9618" fmla="*/ 1485837 w 6175063"/>
              <a:gd name="connsiteY9618" fmla="*/ 1139667 h 5486400"/>
              <a:gd name="connsiteX9619" fmla="*/ 1488172 w 6175063"/>
              <a:gd name="connsiteY9619" fmla="*/ 1130395 h 5486400"/>
              <a:gd name="connsiteX9620" fmla="*/ 1471828 w 6175063"/>
              <a:gd name="connsiteY9620" fmla="*/ 1128074 h 5486400"/>
              <a:gd name="connsiteX9621" fmla="*/ 1469494 w 6175063"/>
              <a:gd name="connsiteY9621" fmla="*/ 1123434 h 5486400"/>
              <a:gd name="connsiteX9622" fmla="*/ 1476498 w 6175063"/>
              <a:gd name="connsiteY9622" fmla="*/ 1118797 h 5486400"/>
              <a:gd name="connsiteX9623" fmla="*/ 1474163 w 6175063"/>
              <a:gd name="connsiteY9623" fmla="*/ 1114159 h 5486400"/>
              <a:gd name="connsiteX9624" fmla="*/ 1476498 w 6175063"/>
              <a:gd name="connsiteY9624" fmla="*/ 1116479 h 5486400"/>
              <a:gd name="connsiteX9625" fmla="*/ 1476498 w 6175063"/>
              <a:gd name="connsiteY9625" fmla="*/ 1114159 h 5486400"/>
              <a:gd name="connsiteX9626" fmla="*/ 1478832 w 6175063"/>
              <a:gd name="connsiteY9626" fmla="*/ 1116479 h 5486400"/>
              <a:gd name="connsiteX9627" fmla="*/ 1488172 w 6175063"/>
              <a:gd name="connsiteY9627" fmla="*/ 1107204 h 5486400"/>
              <a:gd name="connsiteX9628" fmla="*/ 1514419 w 6175063"/>
              <a:gd name="connsiteY9628" fmla="*/ 1103812 h 5486400"/>
              <a:gd name="connsiteX9629" fmla="*/ 1507173 w 6175063"/>
              <a:gd name="connsiteY9629" fmla="*/ 1111058 h 5486400"/>
              <a:gd name="connsiteX9630" fmla="*/ 1514419 w 6175063"/>
              <a:gd name="connsiteY9630" fmla="*/ 1103812 h 5486400"/>
              <a:gd name="connsiteX9631" fmla="*/ 1527462 w 6175063"/>
              <a:gd name="connsiteY9631" fmla="*/ 1101396 h 5486400"/>
              <a:gd name="connsiteX9632" fmla="*/ 1523114 w 6175063"/>
              <a:gd name="connsiteY9632" fmla="*/ 1103812 h 5486400"/>
              <a:gd name="connsiteX9633" fmla="*/ 1527462 w 6175063"/>
              <a:gd name="connsiteY9633" fmla="*/ 1101396 h 5486400"/>
              <a:gd name="connsiteX9634" fmla="*/ 422309 w 6175063"/>
              <a:gd name="connsiteY9634" fmla="*/ 1099043 h 5486400"/>
              <a:gd name="connsiteX9635" fmla="*/ 422607 w 6175063"/>
              <a:gd name="connsiteY9635" fmla="*/ 1099340 h 5486400"/>
              <a:gd name="connsiteX9636" fmla="*/ 422605 w 6175063"/>
              <a:gd name="connsiteY9636" fmla="*/ 1099340 h 5486400"/>
              <a:gd name="connsiteX9637" fmla="*/ 422309 w 6175063"/>
              <a:gd name="connsiteY9637" fmla="*/ 1099043 h 5486400"/>
              <a:gd name="connsiteX9638" fmla="*/ 426490 w 6175063"/>
              <a:gd name="connsiteY9638" fmla="*/ 1097164 h 5486400"/>
              <a:gd name="connsiteX9639" fmla="*/ 431228 w 6175063"/>
              <a:gd name="connsiteY9639" fmla="*/ 1097164 h 5486400"/>
              <a:gd name="connsiteX9640" fmla="*/ 435965 w 6175063"/>
              <a:gd name="connsiteY9640" fmla="*/ 1101957 h 5486400"/>
              <a:gd name="connsiteX9641" fmla="*/ 443068 w 6175063"/>
              <a:gd name="connsiteY9641" fmla="*/ 1109154 h 5486400"/>
              <a:gd name="connsiteX9642" fmla="*/ 435965 w 6175063"/>
              <a:gd name="connsiteY9642" fmla="*/ 1106754 h 5486400"/>
              <a:gd name="connsiteX9643" fmla="*/ 435965 w 6175063"/>
              <a:gd name="connsiteY9643" fmla="*/ 1109154 h 5486400"/>
              <a:gd name="connsiteX9644" fmla="*/ 428859 w 6175063"/>
              <a:gd name="connsiteY9644" fmla="*/ 1099560 h 5486400"/>
              <a:gd name="connsiteX9645" fmla="*/ 426490 w 6175063"/>
              <a:gd name="connsiteY9645" fmla="*/ 1097164 h 5486400"/>
              <a:gd name="connsiteX9646" fmla="*/ 1840852 w 6175063"/>
              <a:gd name="connsiteY9646" fmla="*/ 1097049 h 5486400"/>
              <a:gd name="connsiteX9647" fmla="*/ 1843207 w 6175063"/>
              <a:gd name="connsiteY9647" fmla="*/ 1097049 h 5486400"/>
              <a:gd name="connsiteX9648" fmla="*/ 1847917 w 6175063"/>
              <a:gd name="connsiteY9648" fmla="*/ 1101605 h 5486400"/>
              <a:gd name="connsiteX9649" fmla="*/ 1854982 w 6175063"/>
              <a:gd name="connsiteY9649" fmla="*/ 1101605 h 5486400"/>
              <a:gd name="connsiteX9650" fmla="*/ 1845562 w 6175063"/>
              <a:gd name="connsiteY9650" fmla="*/ 1112991 h 5486400"/>
              <a:gd name="connsiteX9651" fmla="*/ 1836142 w 6175063"/>
              <a:gd name="connsiteY9651" fmla="*/ 1108437 h 5486400"/>
              <a:gd name="connsiteX9652" fmla="*/ 1843207 w 6175063"/>
              <a:gd name="connsiteY9652" fmla="*/ 1103883 h 5486400"/>
              <a:gd name="connsiteX9653" fmla="*/ 1840852 w 6175063"/>
              <a:gd name="connsiteY9653" fmla="*/ 1097049 h 5486400"/>
              <a:gd name="connsiteX9654" fmla="*/ 1523693 w 6175063"/>
              <a:gd name="connsiteY9654" fmla="*/ 1097049 h 5486400"/>
              <a:gd name="connsiteX9655" fmla="*/ 1521375 w 6175063"/>
              <a:gd name="connsiteY9655" fmla="*/ 1104296 h 5486400"/>
              <a:gd name="connsiteX9656" fmla="*/ 1514418 w 6175063"/>
              <a:gd name="connsiteY9656" fmla="*/ 1099465 h 5486400"/>
              <a:gd name="connsiteX9657" fmla="*/ 1523693 w 6175063"/>
              <a:gd name="connsiteY9657" fmla="*/ 1097049 h 5486400"/>
              <a:gd name="connsiteX9658" fmla="*/ 1533259 w 6175063"/>
              <a:gd name="connsiteY9658" fmla="*/ 1095118 h 5486400"/>
              <a:gd name="connsiteX9659" fmla="*/ 1530360 w 6175063"/>
              <a:gd name="connsiteY9659" fmla="*/ 1099947 h 5486400"/>
              <a:gd name="connsiteX9660" fmla="*/ 1527462 w 6175063"/>
              <a:gd name="connsiteY9660" fmla="*/ 1097532 h 5486400"/>
              <a:gd name="connsiteX9661" fmla="*/ 1533259 w 6175063"/>
              <a:gd name="connsiteY9661" fmla="*/ 1095118 h 5486400"/>
              <a:gd name="connsiteX9662" fmla="*/ 419385 w 6175063"/>
              <a:gd name="connsiteY9662" fmla="*/ 1094770 h 5486400"/>
              <a:gd name="connsiteX9663" fmla="*/ 424122 w 6175063"/>
              <a:gd name="connsiteY9663" fmla="*/ 1094770 h 5486400"/>
              <a:gd name="connsiteX9664" fmla="*/ 428859 w 6175063"/>
              <a:gd name="connsiteY9664" fmla="*/ 1094770 h 5486400"/>
              <a:gd name="connsiteX9665" fmla="*/ 426490 w 6175063"/>
              <a:gd name="connsiteY9665" fmla="*/ 1097164 h 5486400"/>
              <a:gd name="connsiteX9666" fmla="*/ 419385 w 6175063"/>
              <a:gd name="connsiteY9666" fmla="*/ 1094770 h 5486400"/>
              <a:gd name="connsiteX9667" fmla="*/ 1421670 w 6175063"/>
              <a:gd name="connsiteY9667" fmla="*/ 1092715 h 5486400"/>
              <a:gd name="connsiteX9668" fmla="*/ 1433527 w 6175063"/>
              <a:gd name="connsiteY9668" fmla="*/ 1092715 h 5486400"/>
              <a:gd name="connsiteX9669" fmla="*/ 1443013 w 6175063"/>
              <a:gd name="connsiteY9669" fmla="*/ 1097545 h 5486400"/>
              <a:gd name="connsiteX9670" fmla="*/ 1447756 w 6175063"/>
              <a:gd name="connsiteY9670" fmla="*/ 1104787 h 5486400"/>
              <a:gd name="connsiteX9671" fmla="*/ 1424041 w 6175063"/>
              <a:gd name="connsiteY9671" fmla="*/ 1095134 h 5486400"/>
              <a:gd name="connsiteX9672" fmla="*/ 1421670 w 6175063"/>
              <a:gd name="connsiteY9672" fmla="*/ 1092715 h 5486400"/>
              <a:gd name="connsiteX9673" fmla="*/ 1554029 w 6175063"/>
              <a:gd name="connsiteY9673" fmla="*/ 1092702 h 5486400"/>
              <a:gd name="connsiteX9674" fmla="*/ 1556445 w 6175063"/>
              <a:gd name="connsiteY9674" fmla="*/ 1092702 h 5486400"/>
              <a:gd name="connsiteX9675" fmla="*/ 1556445 w 6175063"/>
              <a:gd name="connsiteY9675" fmla="*/ 1099696 h 5486400"/>
              <a:gd name="connsiteX9676" fmla="*/ 1568521 w 6175063"/>
              <a:gd name="connsiteY9676" fmla="*/ 1102027 h 5486400"/>
              <a:gd name="connsiteX9677" fmla="*/ 1583014 w 6175063"/>
              <a:gd name="connsiteY9677" fmla="*/ 1104358 h 5486400"/>
              <a:gd name="connsiteX9678" fmla="*/ 1583014 w 6175063"/>
              <a:gd name="connsiteY9678" fmla="*/ 1116016 h 5486400"/>
              <a:gd name="connsiteX9679" fmla="*/ 1592676 w 6175063"/>
              <a:gd name="connsiteY9679" fmla="*/ 1116016 h 5486400"/>
              <a:gd name="connsiteX9680" fmla="*/ 1578183 w 6175063"/>
              <a:gd name="connsiteY9680" fmla="*/ 1123009 h 5486400"/>
              <a:gd name="connsiteX9681" fmla="*/ 1580599 w 6175063"/>
              <a:gd name="connsiteY9681" fmla="*/ 1123009 h 5486400"/>
              <a:gd name="connsiteX9682" fmla="*/ 1587845 w 6175063"/>
              <a:gd name="connsiteY9682" fmla="*/ 1125340 h 5486400"/>
              <a:gd name="connsiteX9683" fmla="*/ 1580599 w 6175063"/>
              <a:gd name="connsiteY9683" fmla="*/ 1127672 h 5486400"/>
              <a:gd name="connsiteX9684" fmla="*/ 1587845 w 6175063"/>
              <a:gd name="connsiteY9684" fmla="*/ 1132334 h 5486400"/>
              <a:gd name="connsiteX9685" fmla="*/ 1580599 w 6175063"/>
              <a:gd name="connsiteY9685" fmla="*/ 1132334 h 5486400"/>
              <a:gd name="connsiteX9686" fmla="*/ 1587845 w 6175063"/>
              <a:gd name="connsiteY9686" fmla="*/ 1134667 h 5486400"/>
              <a:gd name="connsiteX9687" fmla="*/ 1585429 w 6175063"/>
              <a:gd name="connsiteY9687" fmla="*/ 1139329 h 5486400"/>
              <a:gd name="connsiteX9688" fmla="*/ 1568521 w 6175063"/>
              <a:gd name="connsiteY9688" fmla="*/ 1143992 h 5486400"/>
              <a:gd name="connsiteX9689" fmla="*/ 1561276 w 6175063"/>
              <a:gd name="connsiteY9689" fmla="*/ 1143992 h 5486400"/>
              <a:gd name="connsiteX9690" fmla="*/ 1544368 w 6175063"/>
              <a:gd name="connsiteY9690" fmla="*/ 1146323 h 5486400"/>
              <a:gd name="connsiteX9691" fmla="*/ 1537123 w 6175063"/>
              <a:gd name="connsiteY9691" fmla="*/ 1139329 h 5486400"/>
              <a:gd name="connsiteX9692" fmla="*/ 1534707 w 6175063"/>
              <a:gd name="connsiteY9692" fmla="*/ 1130003 h 5486400"/>
              <a:gd name="connsiteX9693" fmla="*/ 1537123 w 6175063"/>
              <a:gd name="connsiteY9693" fmla="*/ 1125340 h 5486400"/>
              <a:gd name="connsiteX9694" fmla="*/ 1546784 w 6175063"/>
              <a:gd name="connsiteY9694" fmla="*/ 1113684 h 5486400"/>
              <a:gd name="connsiteX9695" fmla="*/ 1544368 w 6175063"/>
              <a:gd name="connsiteY9695" fmla="*/ 1109021 h 5486400"/>
              <a:gd name="connsiteX9696" fmla="*/ 1549199 w 6175063"/>
              <a:gd name="connsiteY9696" fmla="*/ 1097365 h 5486400"/>
              <a:gd name="connsiteX9697" fmla="*/ 1554029 w 6175063"/>
              <a:gd name="connsiteY9697" fmla="*/ 1092702 h 5486400"/>
              <a:gd name="connsiteX9698" fmla="*/ 1706043 w 6175063"/>
              <a:gd name="connsiteY9698" fmla="*/ 1089199 h 5486400"/>
              <a:gd name="connsiteX9699" fmla="*/ 1717307 w 6175063"/>
              <a:gd name="connsiteY9699" fmla="*/ 1099465 h 5486400"/>
              <a:gd name="connsiteX9700" fmla="*/ 1710193 w 6175063"/>
              <a:gd name="connsiteY9700" fmla="*/ 1109125 h 5486400"/>
              <a:gd name="connsiteX9701" fmla="*/ 1712564 w 6175063"/>
              <a:gd name="connsiteY9701" fmla="*/ 1101881 h 5486400"/>
              <a:gd name="connsiteX9702" fmla="*/ 1700707 w 6175063"/>
              <a:gd name="connsiteY9702" fmla="*/ 1089804 h 5486400"/>
              <a:gd name="connsiteX9703" fmla="*/ 1698336 w 6175063"/>
              <a:gd name="connsiteY9703" fmla="*/ 1092219 h 5486400"/>
              <a:gd name="connsiteX9704" fmla="*/ 1691222 w 6175063"/>
              <a:gd name="connsiteY9704" fmla="*/ 1089804 h 5486400"/>
              <a:gd name="connsiteX9705" fmla="*/ 1706043 w 6175063"/>
              <a:gd name="connsiteY9705" fmla="*/ 1089199 h 5486400"/>
              <a:gd name="connsiteX9706" fmla="*/ 1417322 w 6175063"/>
              <a:gd name="connsiteY9706" fmla="*/ 1083040 h 5486400"/>
              <a:gd name="connsiteX9707" fmla="*/ 1424569 w 6175063"/>
              <a:gd name="connsiteY9707" fmla="*/ 1083040 h 5486400"/>
              <a:gd name="connsiteX9708" fmla="*/ 1417322 w 6175063"/>
              <a:gd name="connsiteY9708" fmla="*/ 1083040 h 5486400"/>
              <a:gd name="connsiteX9709" fmla="*/ 1800550 w 6175063"/>
              <a:gd name="connsiteY9709" fmla="*/ 1078882 h 5486400"/>
              <a:gd name="connsiteX9710" fmla="*/ 1804950 w 6175063"/>
              <a:gd name="connsiteY9710" fmla="*/ 1080074 h 5486400"/>
              <a:gd name="connsiteX9711" fmla="*/ 1809642 w 6175063"/>
              <a:gd name="connsiteY9711" fmla="*/ 1087215 h 5486400"/>
              <a:gd name="connsiteX9712" fmla="*/ 1828413 w 6175063"/>
              <a:gd name="connsiteY9712" fmla="*/ 1087215 h 5486400"/>
              <a:gd name="connsiteX9713" fmla="*/ 1835452 w 6175063"/>
              <a:gd name="connsiteY9713" fmla="*/ 1087215 h 5486400"/>
              <a:gd name="connsiteX9714" fmla="*/ 1844837 w 6175063"/>
              <a:gd name="connsiteY9714" fmla="*/ 1091977 h 5486400"/>
              <a:gd name="connsiteX9715" fmla="*/ 1837798 w 6175063"/>
              <a:gd name="connsiteY9715" fmla="*/ 1091977 h 5486400"/>
              <a:gd name="connsiteX9716" fmla="*/ 1833106 w 6175063"/>
              <a:gd name="connsiteY9716" fmla="*/ 1103882 h 5486400"/>
              <a:gd name="connsiteX9717" fmla="*/ 1833106 w 6175063"/>
              <a:gd name="connsiteY9717" fmla="*/ 1099120 h 5486400"/>
              <a:gd name="connsiteX9718" fmla="*/ 1823720 w 6175063"/>
              <a:gd name="connsiteY9718" fmla="*/ 1099120 h 5486400"/>
              <a:gd name="connsiteX9719" fmla="*/ 1828413 w 6175063"/>
              <a:gd name="connsiteY9719" fmla="*/ 1096739 h 5486400"/>
              <a:gd name="connsiteX9720" fmla="*/ 1828413 w 6175063"/>
              <a:gd name="connsiteY9720" fmla="*/ 1091977 h 5486400"/>
              <a:gd name="connsiteX9721" fmla="*/ 1821373 w 6175063"/>
              <a:gd name="connsiteY9721" fmla="*/ 1101500 h 5486400"/>
              <a:gd name="connsiteX9722" fmla="*/ 1811988 w 6175063"/>
              <a:gd name="connsiteY9722" fmla="*/ 1101500 h 5486400"/>
              <a:gd name="connsiteX9723" fmla="*/ 1802603 w 6175063"/>
              <a:gd name="connsiteY9723" fmla="*/ 1108644 h 5486400"/>
              <a:gd name="connsiteX9724" fmla="*/ 1807296 w 6175063"/>
              <a:gd name="connsiteY9724" fmla="*/ 1101500 h 5486400"/>
              <a:gd name="connsiteX9725" fmla="*/ 1795564 w 6175063"/>
              <a:gd name="connsiteY9725" fmla="*/ 1096739 h 5486400"/>
              <a:gd name="connsiteX9726" fmla="*/ 1800257 w 6175063"/>
              <a:gd name="connsiteY9726" fmla="*/ 1096739 h 5486400"/>
              <a:gd name="connsiteX9727" fmla="*/ 1804950 w 6175063"/>
              <a:gd name="connsiteY9727" fmla="*/ 1087215 h 5486400"/>
              <a:gd name="connsiteX9728" fmla="*/ 1797910 w 6175063"/>
              <a:gd name="connsiteY9728" fmla="*/ 1084835 h 5486400"/>
              <a:gd name="connsiteX9729" fmla="*/ 1800550 w 6175063"/>
              <a:gd name="connsiteY9729" fmla="*/ 1078882 h 5486400"/>
              <a:gd name="connsiteX9730" fmla="*/ 382345 w 6175063"/>
              <a:gd name="connsiteY9730" fmla="*/ 1078017 h 5486400"/>
              <a:gd name="connsiteX9731" fmla="*/ 384714 w 6175063"/>
              <a:gd name="connsiteY9731" fmla="*/ 1080387 h 5486400"/>
              <a:gd name="connsiteX9732" fmla="*/ 384713 w 6175063"/>
              <a:gd name="connsiteY9732" fmla="*/ 1080387 h 5486400"/>
              <a:gd name="connsiteX9733" fmla="*/ 382345 w 6175063"/>
              <a:gd name="connsiteY9733" fmla="*/ 1078017 h 5486400"/>
              <a:gd name="connsiteX9734" fmla="*/ 1797738 w 6175063"/>
              <a:gd name="connsiteY9734" fmla="*/ 1076278 h 5486400"/>
              <a:gd name="connsiteX9735" fmla="*/ 1795564 w 6175063"/>
              <a:gd name="connsiteY9735" fmla="*/ 1078693 h 5486400"/>
              <a:gd name="connsiteX9736" fmla="*/ 1797738 w 6175063"/>
              <a:gd name="connsiteY9736" fmla="*/ 1076278 h 5486400"/>
              <a:gd name="connsiteX9737" fmla="*/ 339488 w 6175063"/>
              <a:gd name="connsiteY9737" fmla="*/ 1075318 h 5486400"/>
              <a:gd name="connsiteX9738" fmla="*/ 348928 w 6175063"/>
              <a:gd name="connsiteY9738" fmla="*/ 1080073 h 5486400"/>
              <a:gd name="connsiteX9739" fmla="*/ 353646 w 6175063"/>
              <a:gd name="connsiteY9739" fmla="*/ 1084830 h 5486400"/>
              <a:gd name="connsiteX9740" fmla="*/ 353646 w 6175063"/>
              <a:gd name="connsiteY9740" fmla="*/ 1087209 h 5486400"/>
              <a:gd name="connsiteX9741" fmla="*/ 363088 w 6175063"/>
              <a:gd name="connsiteY9741" fmla="*/ 1096717 h 5486400"/>
              <a:gd name="connsiteX9742" fmla="*/ 386689 w 6175063"/>
              <a:gd name="connsiteY9742" fmla="*/ 1113347 h 5486400"/>
              <a:gd name="connsiteX9743" fmla="*/ 358367 w 6175063"/>
              <a:gd name="connsiteY9743" fmla="*/ 1094346 h 5486400"/>
              <a:gd name="connsiteX9744" fmla="*/ 344205 w 6175063"/>
              <a:gd name="connsiteY9744" fmla="*/ 1080073 h 5486400"/>
              <a:gd name="connsiteX9745" fmla="*/ 341846 w 6175063"/>
              <a:gd name="connsiteY9745" fmla="*/ 1080073 h 5486400"/>
              <a:gd name="connsiteX9746" fmla="*/ 339488 w 6175063"/>
              <a:gd name="connsiteY9746" fmla="*/ 1075318 h 5486400"/>
              <a:gd name="connsiteX9747" fmla="*/ 1660789 w 6175063"/>
              <a:gd name="connsiteY9747" fmla="*/ 1075311 h 5486400"/>
              <a:gd name="connsiteX9748" fmla="*/ 1668035 w 6175063"/>
              <a:gd name="connsiteY9748" fmla="*/ 1078211 h 5486400"/>
              <a:gd name="connsiteX9749" fmla="*/ 1660789 w 6175063"/>
              <a:gd name="connsiteY9749" fmla="*/ 1075311 h 5486400"/>
              <a:gd name="connsiteX9750" fmla="*/ 1469384 w 6175063"/>
              <a:gd name="connsiteY9750" fmla="*/ 1071543 h 5486400"/>
              <a:gd name="connsiteX9751" fmla="*/ 1478623 w 6175063"/>
              <a:gd name="connsiteY9751" fmla="*/ 1075891 h 5486400"/>
              <a:gd name="connsiteX9752" fmla="*/ 1478623 w 6175063"/>
              <a:gd name="connsiteY9752" fmla="*/ 1101396 h 5486400"/>
              <a:gd name="connsiteX9753" fmla="*/ 1468769 w 6175063"/>
              <a:gd name="connsiteY9753" fmla="*/ 1096759 h 5486400"/>
              <a:gd name="connsiteX9754" fmla="*/ 1468769 w 6175063"/>
              <a:gd name="connsiteY9754" fmla="*/ 1089802 h 5486400"/>
              <a:gd name="connsiteX9755" fmla="*/ 1463841 w 6175063"/>
              <a:gd name="connsiteY9755" fmla="*/ 1085166 h 5486400"/>
              <a:gd name="connsiteX9756" fmla="*/ 1466305 w 6175063"/>
              <a:gd name="connsiteY9756" fmla="*/ 1078210 h 5486400"/>
              <a:gd name="connsiteX9757" fmla="*/ 1456450 w 6175063"/>
              <a:gd name="connsiteY9757" fmla="*/ 1075891 h 5486400"/>
              <a:gd name="connsiteX9758" fmla="*/ 1469384 w 6175063"/>
              <a:gd name="connsiteY9758" fmla="*/ 1071543 h 5486400"/>
              <a:gd name="connsiteX9759" fmla="*/ 322689 w 6175063"/>
              <a:gd name="connsiteY9759" fmla="*/ 1068895 h 5486400"/>
              <a:gd name="connsiteX9760" fmla="*/ 327520 w 6175063"/>
              <a:gd name="connsiteY9760" fmla="*/ 1071175 h 5486400"/>
              <a:gd name="connsiteX9761" fmla="*/ 332351 w 6175063"/>
              <a:gd name="connsiteY9761" fmla="*/ 1073452 h 5486400"/>
              <a:gd name="connsiteX9762" fmla="*/ 339597 w 6175063"/>
              <a:gd name="connsiteY9762" fmla="*/ 1080289 h 5486400"/>
              <a:gd name="connsiteX9763" fmla="*/ 342014 w 6175063"/>
              <a:gd name="connsiteY9763" fmla="*/ 1080289 h 5486400"/>
              <a:gd name="connsiteX9764" fmla="*/ 337182 w 6175063"/>
              <a:gd name="connsiteY9764" fmla="*/ 1082570 h 5486400"/>
              <a:gd name="connsiteX9765" fmla="*/ 357230 w 6175063"/>
              <a:gd name="connsiteY9765" fmla="*/ 1068166 h 5486400"/>
              <a:gd name="connsiteX9766" fmla="*/ 362565 w 6175063"/>
              <a:gd name="connsiteY9766" fmla="*/ 1073208 h 5486400"/>
              <a:gd name="connsiteX9767" fmla="*/ 367307 w 6175063"/>
              <a:gd name="connsiteY9767" fmla="*/ 1075582 h 5486400"/>
              <a:gd name="connsiteX9768" fmla="*/ 376793 w 6175063"/>
              <a:gd name="connsiteY9768" fmla="*/ 1089821 h 5486400"/>
              <a:gd name="connsiteX9769" fmla="*/ 374423 w 6175063"/>
              <a:gd name="connsiteY9769" fmla="*/ 1089821 h 5486400"/>
              <a:gd name="connsiteX9770" fmla="*/ 364936 w 6175063"/>
              <a:gd name="connsiteY9770" fmla="*/ 1080328 h 5486400"/>
              <a:gd name="connsiteX9771" fmla="*/ 360193 w 6175063"/>
              <a:gd name="connsiteY9771" fmla="*/ 1073208 h 5486400"/>
              <a:gd name="connsiteX9772" fmla="*/ 355450 w 6175063"/>
              <a:gd name="connsiteY9772" fmla="*/ 1068462 h 5486400"/>
              <a:gd name="connsiteX9773" fmla="*/ 357230 w 6175063"/>
              <a:gd name="connsiteY9773" fmla="*/ 1068166 h 5486400"/>
              <a:gd name="connsiteX9774" fmla="*/ 4678759 w 6175063"/>
              <a:gd name="connsiteY9774" fmla="*/ 1066625 h 5486400"/>
              <a:gd name="connsiteX9775" fmla="*/ 4685281 w 6175063"/>
              <a:gd name="connsiteY9775" fmla="*/ 1068796 h 5486400"/>
              <a:gd name="connsiteX9776" fmla="*/ 4689629 w 6175063"/>
              <a:gd name="connsiteY9776" fmla="*/ 1073148 h 5486400"/>
              <a:gd name="connsiteX9777" fmla="*/ 4685281 w 6175063"/>
              <a:gd name="connsiteY9777" fmla="*/ 1075327 h 5486400"/>
              <a:gd name="connsiteX9778" fmla="*/ 4676585 w 6175063"/>
              <a:gd name="connsiteY9778" fmla="*/ 1070974 h 5486400"/>
              <a:gd name="connsiteX9779" fmla="*/ 4676585 w 6175063"/>
              <a:gd name="connsiteY9779" fmla="*/ 1068796 h 5486400"/>
              <a:gd name="connsiteX9780" fmla="*/ 4678759 w 6175063"/>
              <a:gd name="connsiteY9780" fmla="*/ 1066625 h 5486400"/>
              <a:gd name="connsiteX9781" fmla="*/ 1902443 w 6175063"/>
              <a:gd name="connsiteY9781" fmla="*/ 1059379 h 5486400"/>
              <a:gd name="connsiteX9782" fmla="*/ 1904979 w 6175063"/>
              <a:gd name="connsiteY9782" fmla="*/ 1061794 h 5486400"/>
              <a:gd name="connsiteX9783" fmla="*/ 1907516 w 6175063"/>
              <a:gd name="connsiteY9783" fmla="*/ 1066622 h 5486400"/>
              <a:gd name="connsiteX9784" fmla="*/ 1899907 w 6175063"/>
              <a:gd name="connsiteY9784" fmla="*/ 1061794 h 5486400"/>
              <a:gd name="connsiteX9785" fmla="*/ 1902443 w 6175063"/>
              <a:gd name="connsiteY9785" fmla="*/ 1061794 h 5486400"/>
              <a:gd name="connsiteX9786" fmla="*/ 1902443 w 6175063"/>
              <a:gd name="connsiteY9786" fmla="*/ 1059379 h 5486400"/>
              <a:gd name="connsiteX9787" fmla="*/ 315927 w 6175063"/>
              <a:gd name="connsiteY9787" fmla="*/ 1059379 h 5486400"/>
              <a:gd name="connsiteX9788" fmla="*/ 318100 w 6175063"/>
              <a:gd name="connsiteY9788" fmla="*/ 1059379 h 5486400"/>
              <a:gd name="connsiteX9789" fmla="*/ 322449 w 6175063"/>
              <a:gd name="connsiteY9789" fmla="*/ 1063725 h 5486400"/>
              <a:gd name="connsiteX9790" fmla="*/ 318100 w 6175063"/>
              <a:gd name="connsiteY9790" fmla="*/ 1063725 h 5486400"/>
              <a:gd name="connsiteX9791" fmla="*/ 315927 w 6175063"/>
              <a:gd name="connsiteY9791" fmla="*/ 1059379 h 5486400"/>
              <a:gd name="connsiteX9792" fmla="*/ 307865 w 6175063"/>
              <a:gd name="connsiteY9792" fmla="*/ 1056200 h 5486400"/>
              <a:gd name="connsiteX9793" fmla="*/ 313028 w 6175063"/>
              <a:gd name="connsiteY9793" fmla="*/ 1056472 h 5486400"/>
              <a:gd name="connsiteX9794" fmla="*/ 304332 w 6175063"/>
              <a:gd name="connsiteY9794" fmla="*/ 1060819 h 5486400"/>
              <a:gd name="connsiteX9795" fmla="*/ 307865 w 6175063"/>
              <a:gd name="connsiteY9795" fmla="*/ 1056200 h 5486400"/>
              <a:gd name="connsiteX9796" fmla="*/ 1888389 w 6175063"/>
              <a:gd name="connsiteY9796" fmla="*/ 1053319 h 5486400"/>
              <a:gd name="connsiteX9797" fmla="*/ 1895560 w 6175063"/>
              <a:gd name="connsiteY9797" fmla="*/ 1056844 h 5486400"/>
              <a:gd name="connsiteX9798" fmla="*/ 1893144 w 6175063"/>
              <a:gd name="connsiteY9798" fmla="*/ 1056844 h 5486400"/>
              <a:gd name="connsiteX9799" fmla="*/ 1893144 w 6175063"/>
              <a:gd name="connsiteY9799" fmla="*/ 1059379 h 5486400"/>
              <a:gd name="connsiteX9800" fmla="*/ 1889015 w 6175063"/>
              <a:gd name="connsiteY9800" fmla="*/ 1055261 h 5486400"/>
              <a:gd name="connsiteX9801" fmla="*/ 1888546 w 6175063"/>
              <a:gd name="connsiteY9801" fmla="*/ 1054324 h 5486400"/>
              <a:gd name="connsiteX9802" fmla="*/ 1887600 w 6175063"/>
              <a:gd name="connsiteY9802" fmla="*/ 1053851 h 5486400"/>
              <a:gd name="connsiteX9803" fmla="*/ 1887106 w 6175063"/>
              <a:gd name="connsiteY9803" fmla="*/ 1053358 h 5486400"/>
              <a:gd name="connsiteX9804" fmla="*/ 1888389 w 6175063"/>
              <a:gd name="connsiteY9804" fmla="*/ 1053319 h 5486400"/>
              <a:gd name="connsiteX9805" fmla="*/ 380768 w 6175063"/>
              <a:gd name="connsiteY9805" fmla="*/ 1052632 h 5486400"/>
              <a:gd name="connsiteX9806" fmla="*/ 390163 w 6175063"/>
              <a:gd name="connsiteY9806" fmla="*/ 1059572 h 5486400"/>
              <a:gd name="connsiteX9807" fmla="*/ 388967 w 6175063"/>
              <a:gd name="connsiteY9807" fmla="*/ 1061717 h 5486400"/>
              <a:gd name="connsiteX9808" fmla="*/ 384184 w 6175063"/>
              <a:gd name="connsiteY9808" fmla="*/ 1059268 h 5486400"/>
              <a:gd name="connsiteX9809" fmla="*/ 381793 w 6175063"/>
              <a:gd name="connsiteY9809" fmla="*/ 1056815 h 5486400"/>
              <a:gd name="connsiteX9810" fmla="*/ 381793 w 6175063"/>
              <a:gd name="connsiteY9810" fmla="*/ 1054364 h 5486400"/>
              <a:gd name="connsiteX9811" fmla="*/ 382092 w 6175063"/>
              <a:gd name="connsiteY9811" fmla="*/ 1053751 h 5486400"/>
              <a:gd name="connsiteX9812" fmla="*/ 1781797 w 6175063"/>
              <a:gd name="connsiteY9812" fmla="*/ 1052123 h 5486400"/>
              <a:gd name="connsiteX9813" fmla="*/ 1779623 w 6175063"/>
              <a:gd name="connsiteY9813" fmla="*/ 1056955 h 5486400"/>
              <a:gd name="connsiteX9814" fmla="*/ 1781797 w 6175063"/>
              <a:gd name="connsiteY9814" fmla="*/ 1052123 h 5486400"/>
              <a:gd name="connsiteX9815" fmla="*/ 375258 w 6175063"/>
              <a:gd name="connsiteY9815" fmla="*/ 1048560 h 5486400"/>
              <a:gd name="connsiteX9816" fmla="*/ 377011 w 6175063"/>
              <a:gd name="connsiteY9816" fmla="*/ 1049460 h 5486400"/>
              <a:gd name="connsiteX9817" fmla="*/ 380768 w 6175063"/>
              <a:gd name="connsiteY9817" fmla="*/ 1052632 h 5486400"/>
              <a:gd name="connsiteX9818" fmla="*/ 339114 w 6175063"/>
              <a:gd name="connsiteY9818" fmla="*/ 1047788 h 5486400"/>
              <a:gd name="connsiteX9819" fmla="*/ 343753 w 6175063"/>
              <a:gd name="connsiteY9819" fmla="*/ 1049962 h 5486400"/>
              <a:gd name="connsiteX9820" fmla="*/ 339114 w 6175063"/>
              <a:gd name="connsiteY9820" fmla="*/ 1047788 h 5486400"/>
              <a:gd name="connsiteX9821" fmla="*/ 353605 w 6175063"/>
              <a:gd name="connsiteY9821" fmla="*/ 1047786 h 5486400"/>
              <a:gd name="connsiteX9822" fmla="*/ 362302 w 6175063"/>
              <a:gd name="connsiteY9822" fmla="*/ 1056481 h 5486400"/>
              <a:gd name="connsiteX9823" fmla="*/ 355780 w 6175063"/>
              <a:gd name="connsiteY9823" fmla="*/ 1049962 h 5486400"/>
              <a:gd name="connsiteX9824" fmla="*/ 353605 w 6175063"/>
              <a:gd name="connsiteY9824" fmla="*/ 1047786 h 5486400"/>
              <a:gd name="connsiteX9825" fmla="*/ 1682526 w 6175063"/>
              <a:gd name="connsiteY9825" fmla="*/ 1044465 h 5486400"/>
              <a:gd name="connsiteX9826" fmla="*/ 1692188 w 6175063"/>
              <a:gd name="connsiteY9826" fmla="*/ 1046949 h 5486400"/>
              <a:gd name="connsiteX9827" fmla="*/ 1697019 w 6175063"/>
              <a:gd name="connsiteY9827" fmla="*/ 1054402 h 5486400"/>
              <a:gd name="connsiteX9828" fmla="*/ 1694604 w 6175063"/>
              <a:gd name="connsiteY9828" fmla="*/ 1059370 h 5486400"/>
              <a:gd name="connsiteX9829" fmla="*/ 1682526 w 6175063"/>
              <a:gd name="connsiteY9829" fmla="*/ 1051918 h 5486400"/>
              <a:gd name="connsiteX9830" fmla="*/ 1684942 w 6175063"/>
              <a:gd name="connsiteY9830" fmla="*/ 1049434 h 5486400"/>
              <a:gd name="connsiteX9831" fmla="*/ 1677696 w 6175063"/>
              <a:gd name="connsiteY9831" fmla="*/ 1049434 h 5486400"/>
              <a:gd name="connsiteX9832" fmla="*/ 1675281 w 6175063"/>
              <a:gd name="connsiteY9832" fmla="*/ 1054402 h 5486400"/>
              <a:gd name="connsiteX9833" fmla="*/ 1682526 w 6175063"/>
              <a:gd name="connsiteY9833" fmla="*/ 1044465 h 5486400"/>
              <a:gd name="connsiteX9834" fmla="*/ 328866 w 6175063"/>
              <a:gd name="connsiteY9834" fmla="*/ 1044163 h 5486400"/>
              <a:gd name="connsiteX9835" fmla="*/ 336837 w 6175063"/>
              <a:gd name="connsiteY9835" fmla="*/ 1049236 h 5486400"/>
              <a:gd name="connsiteX9836" fmla="*/ 332281 w 6175063"/>
              <a:gd name="connsiteY9836" fmla="*/ 1047062 h 5486400"/>
              <a:gd name="connsiteX9837" fmla="*/ 1636877 w 6175063"/>
              <a:gd name="connsiteY9837" fmla="*/ 1042946 h 5486400"/>
              <a:gd name="connsiteX9838" fmla="*/ 1634702 w 6175063"/>
              <a:gd name="connsiteY9838" fmla="*/ 1055022 h 5486400"/>
              <a:gd name="connsiteX9839" fmla="*/ 1630355 w 6175063"/>
              <a:gd name="connsiteY9839" fmla="*/ 1052607 h 5486400"/>
              <a:gd name="connsiteX9840" fmla="*/ 1636877 w 6175063"/>
              <a:gd name="connsiteY9840" fmla="*/ 1042946 h 5486400"/>
              <a:gd name="connsiteX9841" fmla="*/ 353076 w 6175063"/>
              <a:gd name="connsiteY9841" fmla="*/ 1041987 h 5486400"/>
              <a:gd name="connsiteX9842" fmla="*/ 355444 w 6175063"/>
              <a:gd name="connsiteY9842" fmla="*/ 1041987 h 5486400"/>
              <a:gd name="connsiteX9843" fmla="*/ 383863 w 6175063"/>
              <a:gd name="connsiteY9843" fmla="*/ 1061174 h 5486400"/>
              <a:gd name="connsiteX9844" fmla="*/ 381494 w 6175063"/>
              <a:gd name="connsiteY9844" fmla="*/ 1061174 h 5486400"/>
              <a:gd name="connsiteX9845" fmla="*/ 367285 w 6175063"/>
              <a:gd name="connsiteY9845" fmla="*/ 1051585 h 5486400"/>
              <a:gd name="connsiteX9846" fmla="*/ 369653 w 6175063"/>
              <a:gd name="connsiteY9846" fmla="*/ 1056381 h 5486400"/>
              <a:gd name="connsiteX9847" fmla="*/ 379126 w 6175063"/>
              <a:gd name="connsiteY9847" fmla="*/ 1063574 h 5486400"/>
              <a:gd name="connsiteX9848" fmla="*/ 374390 w 6175063"/>
              <a:gd name="connsiteY9848" fmla="*/ 1061174 h 5486400"/>
              <a:gd name="connsiteX9849" fmla="*/ 379126 w 6175063"/>
              <a:gd name="connsiteY9849" fmla="*/ 1065969 h 5486400"/>
              <a:gd name="connsiteX9850" fmla="*/ 383863 w 6175063"/>
              <a:gd name="connsiteY9850" fmla="*/ 1073169 h 5486400"/>
              <a:gd name="connsiteX9851" fmla="*/ 379126 w 6175063"/>
              <a:gd name="connsiteY9851" fmla="*/ 1070766 h 5486400"/>
              <a:gd name="connsiteX9852" fmla="*/ 393337 w 6175063"/>
              <a:gd name="connsiteY9852" fmla="*/ 1077970 h 5486400"/>
              <a:gd name="connsiteX9853" fmla="*/ 402808 w 6175063"/>
              <a:gd name="connsiteY9853" fmla="*/ 1082770 h 5486400"/>
              <a:gd name="connsiteX9854" fmla="*/ 398072 w 6175063"/>
              <a:gd name="connsiteY9854" fmla="*/ 1077970 h 5486400"/>
              <a:gd name="connsiteX9855" fmla="*/ 386230 w 6175063"/>
              <a:gd name="connsiteY9855" fmla="*/ 1068367 h 5486400"/>
              <a:gd name="connsiteX9856" fmla="*/ 383863 w 6175063"/>
              <a:gd name="connsiteY9856" fmla="*/ 1065969 h 5486400"/>
              <a:gd name="connsiteX9857" fmla="*/ 388600 w 6175063"/>
              <a:gd name="connsiteY9857" fmla="*/ 1068367 h 5486400"/>
              <a:gd name="connsiteX9858" fmla="*/ 400440 w 6175063"/>
              <a:gd name="connsiteY9858" fmla="*/ 1077970 h 5486400"/>
              <a:gd name="connsiteX9859" fmla="*/ 405176 w 6175063"/>
              <a:gd name="connsiteY9859" fmla="*/ 1080368 h 5486400"/>
              <a:gd name="connsiteX9860" fmla="*/ 419385 w 6175063"/>
              <a:gd name="connsiteY9860" fmla="*/ 1089970 h 5486400"/>
              <a:gd name="connsiteX9861" fmla="*/ 424122 w 6175063"/>
              <a:gd name="connsiteY9861" fmla="*/ 1094770 h 5486400"/>
              <a:gd name="connsiteX9862" fmla="*/ 419385 w 6175063"/>
              <a:gd name="connsiteY9862" fmla="*/ 1092369 h 5486400"/>
              <a:gd name="connsiteX9863" fmla="*/ 405176 w 6175063"/>
              <a:gd name="connsiteY9863" fmla="*/ 1087568 h 5486400"/>
              <a:gd name="connsiteX9864" fmla="*/ 393337 w 6175063"/>
              <a:gd name="connsiteY9864" fmla="*/ 1082770 h 5486400"/>
              <a:gd name="connsiteX9865" fmla="*/ 379126 w 6175063"/>
              <a:gd name="connsiteY9865" fmla="*/ 1073169 h 5486400"/>
              <a:gd name="connsiteX9866" fmla="*/ 374390 w 6175063"/>
              <a:gd name="connsiteY9866" fmla="*/ 1075567 h 5486400"/>
              <a:gd name="connsiteX9867" fmla="*/ 369653 w 6175063"/>
              <a:gd name="connsiteY9867" fmla="*/ 1073169 h 5486400"/>
              <a:gd name="connsiteX9868" fmla="*/ 364916 w 6175063"/>
              <a:gd name="connsiteY9868" fmla="*/ 1068367 h 5486400"/>
              <a:gd name="connsiteX9869" fmla="*/ 367285 w 6175063"/>
              <a:gd name="connsiteY9869" fmla="*/ 1068367 h 5486400"/>
              <a:gd name="connsiteX9870" fmla="*/ 360181 w 6175063"/>
              <a:gd name="connsiteY9870" fmla="*/ 1061174 h 5486400"/>
              <a:gd name="connsiteX9871" fmla="*/ 353076 w 6175063"/>
              <a:gd name="connsiteY9871" fmla="*/ 1058778 h 5486400"/>
              <a:gd name="connsiteX9872" fmla="*/ 353076 w 6175063"/>
              <a:gd name="connsiteY9872" fmla="*/ 1056381 h 5486400"/>
              <a:gd name="connsiteX9873" fmla="*/ 355444 w 6175063"/>
              <a:gd name="connsiteY9873" fmla="*/ 1056381 h 5486400"/>
              <a:gd name="connsiteX9874" fmla="*/ 364916 w 6175063"/>
              <a:gd name="connsiteY9874" fmla="*/ 1061174 h 5486400"/>
              <a:gd name="connsiteX9875" fmla="*/ 364916 w 6175063"/>
              <a:gd name="connsiteY9875" fmla="*/ 1058778 h 5486400"/>
              <a:gd name="connsiteX9876" fmla="*/ 362548 w 6175063"/>
              <a:gd name="connsiteY9876" fmla="*/ 1056381 h 5486400"/>
              <a:gd name="connsiteX9877" fmla="*/ 364916 w 6175063"/>
              <a:gd name="connsiteY9877" fmla="*/ 1053982 h 5486400"/>
              <a:gd name="connsiteX9878" fmla="*/ 353076 w 6175063"/>
              <a:gd name="connsiteY9878" fmla="*/ 1041987 h 5486400"/>
              <a:gd name="connsiteX9879" fmla="*/ 323173 w 6175063"/>
              <a:gd name="connsiteY9879" fmla="*/ 1040539 h 5486400"/>
              <a:gd name="connsiteX9880" fmla="*/ 325449 w 6175063"/>
              <a:gd name="connsiteY9880" fmla="*/ 1040539 h 5486400"/>
              <a:gd name="connsiteX9881" fmla="*/ 339114 w 6175063"/>
              <a:gd name="connsiteY9881" fmla="*/ 1047062 h 5486400"/>
              <a:gd name="connsiteX9882" fmla="*/ 336837 w 6175063"/>
              <a:gd name="connsiteY9882" fmla="*/ 1047062 h 5486400"/>
              <a:gd name="connsiteX9883" fmla="*/ 332281 w 6175063"/>
              <a:gd name="connsiteY9883" fmla="*/ 1044886 h 5486400"/>
              <a:gd name="connsiteX9884" fmla="*/ 327158 w 6175063"/>
              <a:gd name="connsiteY9884" fmla="*/ 1042711 h 5486400"/>
              <a:gd name="connsiteX9885" fmla="*/ 328866 w 6175063"/>
              <a:gd name="connsiteY9885" fmla="*/ 1044163 h 5486400"/>
              <a:gd name="connsiteX9886" fmla="*/ 1871969 w 6175063"/>
              <a:gd name="connsiteY9886" fmla="*/ 1037739 h 5486400"/>
              <a:gd name="connsiteX9887" fmla="*/ 1873390 w 6175063"/>
              <a:gd name="connsiteY9887" fmla="*/ 1038686 h 5486400"/>
              <a:gd name="connsiteX9888" fmla="*/ 1874337 w 6175063"/>
              <a:gd name="connsiteY9888" fmla="*/ 1040108 h 5486400"/>
              <a:gd name="connsiteX9889" fmla="*/ 1871969 w 6175063"/>
              <a:gd name="connsiteY9889" fmla="*/ 1037739 h 5486400"/>
              <a:gd name="connsiteX9890" fmla="*/ 1769480 w 6175063"/>
              <a:gd name="connsiteY9890" fmla="*/ 1037632 h 5486400"/>
              <a:gd name="connsiteX9891" fmla="*/ 1762233 w 6175063"/>
              <a:gd name="connsiteY9891" fmla="*/ 1040047 h 5486400"/>
              <a:gd name="connsiteX9892" fmla="*/ 1769480 w 6175063"/>
              <a:gd name="connsiteY9892" fmla="*/ 1037632 h 5486400"/>
              <a:gd name="connsiteX9893" fmla="*/ 1868120 w 6175063"/>
              <a:gd name="connsiteY9893" fmla="*/ 1034778 h 5486400"/>
              <a:gd name="connsiteX9894" fmla="*/ 1869600 w 6175063"/>
              <a:gd name="connsiteY9894" fmla="*/ 1035370 h 5486400"/>
              <a:gd name="connsiteX9895" fmla="*/ 1871968 w 6175063"/>
              <a:gd name="connsiteY9895" fmla="*/ 1037739 h 5486400"/>
              <a:gd name="connsiteX9896" fmla="*/ 353099 w 6175063"/>
              <a:gd name="connsiteY9896" fmla="*/ 1034743 h 5486400"/>
              <a:gd name="connsiteX9897" fmla="*/ 357881 w 6175063"/>
              <a:gd name="connsiteY9897" fmla="*/ 1037195 h 5486400"/>
              <a:gd name="connsiteX9898" fmla="*/ 365055 w 6175063"/>
              <a:gd name="connsiteY9898" fmla="*/ 1039647 h 5486400"/>
              <a:gd name="connsiteX9899" fmla="*/ 369836 w 6175063"/>
              <a:gd name="connsiteY9899" fmla="*/ 1044551 h 5486400"/>
              <a:gd name="connsiteX9900" fmla="*/ 375258 w 6175063"/>
              <a:gd name="connsiteY9900" fmla="*/ 1048560 h 5486400"/>
              <a:gd name="connsiteX9901" fmla="*/ 367446 w 6175063"/>
              <a:gd name="connsiteY9901" fmla="*/ 1044551 h 5486400"/>
              <a:gd name="connsiteX9902" fmla="*/ 369836 w 6175063"/>
              <a:gd name="connsiteY9902" fmla="*/ 1047005 h 5486400"/>
              <a:gd name="connsiteX9903" fmla="*/ 369836 w 6175063"/>
              <a:gd name="connsiteY9903" fmla="*/ 1051912 h 5486400"/>
              <a:gd name="connsiteX9904" fmla="*/ 353099 w 6175063"/>
              <a:gd name="connsiteY9904" fmla="*/ 1039647 h 5486400"/>
              <a:gd name="connsiteX9905" fmla="*/ 353099 w 6175063"/>
              <a:gd name="connsiteY9905" fmla="*/ 1034743 h 5486400"/>
              <a:gd name="connsiteX9906" fmla="*/ 1774551 w 6175063"/>
              <a:gd name="connsiteY9906" fmla="*/ 1034737 h 5486400"/>
              <a:gd name="connsiteX9907" fmla="*/ 1781073 w 6175063"/>
              <a:gd name="connsiteY9907" fmla="*/ 1049955 h 5486400"/>
              <a:gd name="connsiteX9908" fmla="*/ 1768030 w 6175063"/>
              <a:gd name="connsiteY9908" fmla="*/ 1049955 h 5486400"/>
              <a:gd name="connsiteX9909" fmla="*/ 1774551 w 6175063"/>
              <a:gd name="connsiteY9909" fmla="*/ 1039809 h 5486400"/>
              <a:gd name="connsiteX9910" fmla="*/ 1772377 w 6175063"/>
              <a:gd name="connsiteY9910" fmla="*/ 1037273 h 5486400"/>
              <a:gd name="connsiteX9911" fmla="*/ 1774551 w 6175063"/>
              <a:gd name="connsiteY9911" fmla="*/ 1034737 h 5486400"/>
              <a:gd name="connsiteX9912" fmla="*/ 1629630 w 6175063"/>
              <a:gd name="connsiteY9912" fmla="*/ 1034734 h 5486400"/>
              <a:gd name="connsiteX9913" fmla="*/ 1629630 w 6175063"/>
              <a:gd name="connsiteY9913" fmla="*/ 1040530 h 5486400"/>
              <a:gd name="connsiteX9914" fmla="*/ 1627456 w 6175063"/>
              <a:gd name="connsiteY9914" fmla="*/ 1040530 h 5486400"/>
              <a:gd name="connsiteX9915" fmla="*/ 1629630 w 6175063"/>
              <a:gd name="connsiteY9915" fmla="*/ 1034734 h 5486400"/>
              <a:gd name="connsiteX9916" fmla="*/ 1824259 w 6175063"/>
              <a:gd name="connsiteY9916" fmla="*/ 1030881 h 5486400"/>
              <a:gd name="connsiteX9917" fmla="*/ 1828896 w 6175063"/>
              <a:gd name="connsiteY9917" fmla="*/ 1033295 h 5486400"/>
              <a:gd name="connsiteX9918" fmla="*/ 1826578 w 6175063"/>
              <a:gd name="connsiteY9918" fmla="*/ 1033295 h 5486400"/>
              <a:gd name="connsiteX9919" fmla="*/ 1820491 w 6175063"/>
              <a:gd name="connsiteY9919" fmla="*/ 1027861 h 5486400"/>
              <a:gd name="connsiteX9920" fmla="*/ 1821940 w 6175063"/>
              <a:gd name="connsiteY9920" fmla="*/ 1028465 h 5486400"/>
              <a:gd name="connsiteX9921" fmla="*/ 1824259 w 6175063"/>
              <a:gd name="connsiteY9921" fmla="*/ 1030880 h 5486400"/>
              <a:gd name="connsiteX9922" fmla="*/ 1731799 w 6175063"/>
              <a:gd name="connsiteY9922" fmla="*/ 1021690 h 5486400"/>
              <a:gd name="connsiteX9923" fmla="*/ 1750639 w 6175063"/>
              <a:gd name="connsiteY9923" fmla="*/ 1035217 h 5486400"/>
              <a:gd name="connsiteX9924" fmla="*/ 1743575 w 6175063"/>
              <a:gd name="connsiteY9924" fmla="*/ 1032962 h 5486400"/>
              <a:gd name="connsiteX9925" fmla="*/ 1738864 w 6175063"/>
              <a:gd name="connsiteY9925" fmla="*/ 1037471 h 5486400"/>
              <a:gd name="connsiteX9926" fmla="*/ 1729445 w 6175063"/>
              <a:gd name="connsiteY9926" fmla="*/ 1035217 h 5486400"/>
              <a:gd name="connsiteX9927" fmla="*/ 1731799 w 6175063"/>
              <a:gd name="connsiteY9927" fmla="*/ 1037471 h 5486400"/>
              <a:gd name="connsiteX9928" fmla="*/ 1717670 w 6175063"/>
              <a:gd name="connsiteY9928" fmla="*/ 1039725 h 5486400"/>
              <a:gd name="connsiteX9929" fmla="*/ 1712960 w 6175063"/>
              <a:gd name="connsiteY9929" fmla="*/ 1028454 h 5486400"/>
              <a:gd name="connsiteX9930" fmla="*/ 1731799 w 6175063"/>
              <a:gd name="connsiteY9930" fmla="*/ 1021690 h 5486400"/>
              <a:gd name="connsiteX9931" fmla="*/ 1814404 w 6175063"/>
              <a:gd name="connsiteY9931" fmla="*/ 1018804 h 5486400"/>
              <a:gd name="connsiteX9932" fmla="*/ 1817303 w 6175063"/>
              <a:gd name="connsiteY9932" fmla="*/ 1023151 h 5486400"/>
              <a:gd name="connsiteX9933" fmla="*/ 1814404 w 6175063"/>
              <a:gd name="connsiteY9933" fmla="*/ 1020978 h 5486400"/>
              <a:gd name="connsiteX9934" fmla="*/ 1814404 w 6175063"/>
              <a:gd name="connsiteY9934" fmla="*/ 1018804 h 5486400"/>
              <a:gd name="connsiteX9935" fmla="*/ 1686874 w 6175063"/>
              <a:gd name="connsiteY9935" fmla="*/ 1018430 h 5486400"/>
              <a:gd name="connsiteX9936" fmla="*/ 1689727 w 6175063"/>
              <a:gd name="connsiteY9936" fmla="*/ 1018430 h 5486400"/>
              <a:gd name="connsiteX9937" fmla="*/ 1694483 w 6175063"/>
              <a:gd name="connsiteY9937" fmla="*/ 1018430 h 5486400"/>
              <a:gd name="connsiteX9938" fmla="*/ 1697019 w 6175063"/>
              <a:gd name="connsiteY9938" fmla="*/ 1023503 h 5486400"/>
              <a:gd name="connsiteX9939" fmla="*/ 1686874 w 6175063"/>
              <a:gd name="connsiteY9939" fmla="*/ 1018430 h 5486400"/>
              <a:gd name="connsiteX9940" fmla="*/ 274822 w 6175063"/>
              <a:gd name="connsiteY9940" fmla="*/ 1015902 h 5486400"/>
              <a:gd name="connsiteX9941" fmla="*/ 277194 w 6175063"/>
              <a:gd name="connsiteY9941" fmla="*/ 1018274 h 5486400"/>
              <a:gd name="connsiteX9942" fmla="*/ 289051 w 6175063"/>
              <a:gd name="connsiteY9942" fmla="*/ 1023009 h 5486400"/>
              <a:gd name="connsiteX9943" fmla="*/ 286679 w 6175063"/>
              <a:gd name="connsiteY9943" fmla="*/ 1020641 h 5486400"/>
              <a:gd name="connsiteX9944" fmla="*/ 289051 w 6175063"/>
              <a:gd name="connsiteY9944" fmla="*/ 1020641 h 5486400"/>
              <a:gd name="connsiteX9945" fmla="*/ 291421 w 6175063"/>
              <a:gd name="connsiteY9945" fmla="*/ 1023009 h 5486400"/>
              <a:gd name="connsiteX9946" fmla="*/ 298537 w 6175063"/>
              <a:gd name="connsiteY9946" fmla="*/ 1025375 h 5486400"/>
              <a:gd name="connsiteX9947" fmla="*/ 298537 w 6175063"/>
              <a:gd name="connsiteY9947" fmla="*/ 1027745 h 5486400"/>
              <a:gd name="connsiteX9948" fmla="*/ 303280 w 6175063"/>
              <a:gd name="connsiteY9948" fmla="*/ 1032478 h 5486400"/>
              <a:gd name="connsiteX9949" fmla="*/ 319880 w 6175063"/>
              <a:gd name="connsiteY9949" fmla="*/ 1044321 h 5486400"/>
              <a:gd name="connsiteX9950" fmla="*/ 317507 w 6175063"/>
              <a:gd name="connsiteY9950" fmla="*/ 1044321 h 5486400"/>
              <a:gd name="connsiteX9951" fmla="*/ 303280 w 6175063"/>
              <a:gd name="connsiteY9951" fmla="*/ 1037218 h 5486400"/>
              <a:gd name="connsiteX9952" fmla="*/ 308022 w 6175063"/>
              <a:gd name="connsiteY9952" fmla="*/ 1044321 h 5486400"/>
              <a:gd name="connsiteX9953" fmla="*/ 315135 w 6175063"/>
              <a:gd name="connsiteY9953" fmla="*/ 1049060 h 5486400"/>
              <a:gd name="connsiteX9954" fmla="*/ 317507 w 6175063"/>
              <a:gd name="connsiteY9954" fmla="*/ 1053794 h 5486400"/>
              <a:gd name="connsiteX9955" fmla="*/ 329366 w 6175063"/>
              <a:gd name="connsiteY9955" fmla="*/ 1060898 h 5486400"/>
              <a:gd name="connsiteX9956" fmla="*/ 331735 w 6175063"/>
              <a:gd name="connsiteY9956" fmla="*/ 1065632 h 5486400"/>
              <a:gd name="connsiteX9957" fmla="*/ 353080 w 6175063"/>
              <a:gd name="connsiteY9957" fmla="*/ 1077477 h 5486400"/>
              <a:gd name="connsiteX9958" fmla="*/ 360193 w 6175063"/>
              <a:gd name="connsiteY9958" fmla="*/ 1082214 h 5486400"/>
              <a:gd name="connsiteX9959" fmla="*/ 362565 w 6175063"/>
              <a:gd name="connsiteY9959" fmla="*/ 1082214 h 5486400"/>
              <a:gd name="connsiteX9960" fmla="*/ 353080 w 6175063"/>
              <a:gd name="connsiteY9960" fmla="*/ 1077477 h 5486400"/>
              <a:gd name="connsiteX9961" fmla="*/ 343593 w 6175063"/>
              <a:gd name="connsiteY9961" fmla="*/ 1065632 h 5486400"/>
              <a:gd name="connsiteX9962" fmla="*/ 345965 w 6175063"/>
              <a:gd name="connsiteY9962" fmla="*/ 1067996 h 5486400"/>
              <a:gd name="connsiteX9963" fmla="*/ 353080 w 6175063"/>
              <a:gd name="connsiteY9963" fmla="*/ 1072735 h 5486400"/>
              <a:gd name="connsiteX9964" fmla="*/ 360193 w 6175063"/>
              <a:gd name="connsiteY9964" fmla="*/ 1079844 h 5486400"/>
              <a:gd name="connsiteX9965" fmla="*/ 364936 w 6175063"/>
              <a:gd name="connsiteY9965" fmla="*/ 1082214 h 5486400"/>
              <a:gd name="connsiteX9966" fmla="*/ 379164 w 6175063"/>
              <a:gd name="connsiteY9966" fmla="*/ 1094066 h 5486400"/>
              <a:gd name="connsiteX9967" fmla="*/ 383908 w 6175063"/>
              <a:gd name="connsiteY9967" fmla="*/ 1098794 h 5486400"/>
              <a:gd name="connsiteX9968" fmla="*/ 400508 w 6175063"/>
              <a:gd name="connsiteY9968" fmla="*/ 1110633 h 5486400"/>
              <a:gd name="connsiteX9969" fmla="*/ 398136 w 6175063"/>
              <a:gd name="connsiteY9969" fmla="*/ 1110633 h 5486400"/>
              <a:gd name="connsiteX9970" fmla="*/ 395764 w 6175063"/>
              <a:gd name="connsiteY9970" fmla="*/ 1108265 h 5486400"/>
              <a:gd name="connsiteX9971" fmla="*/ 381536 w 6175063"/>
              <a:gd name="connsiteY9971" fmla="*/ 1098794 h 5486400"/>
              <a:gd name="connsiteX9972" fmla="*/ 372050 w 6175063"/>
              <a:gd name="connsiteY9972" fmla="*/ 1091696 h 5486400"/>
              <a:gd name="connsiteX9973" fmla="*/ 374423 w 6175063"/>
              <a:gd name="connsiteY9973" fmla="*/ 1096430 h 5486400"/>
              <a:gd name="connsiteX9974" fmla="*/ 379164 w 6175063"/>
              <a:gd name="connsiteY9974" fmla="*/ 1098794 h 5486400"/>
              <a:gd name="connsiteX9975" fmla="*/ 383908 w 6175063"/>
              <a:gd name="connsiteY9975" fmla="*/ 1101164 h 5486400"/>
              <a:gd name="connsiteX9976" fmla="*/ 388651 w 6175063"/>
              <a:gd name="connsiteY9976" fmla="*/ 1105898 h 5486400"/>
              <a:gd name="connsiteX9977" fmla="*/ 383908 w 6175063"/>
              <a:gd name="connsiteY9977" fmla="*/ 1103532 h 5486400"/>
              <a:gd name="connsiteX9978" fmla="*/ 381536 w 6175063"/>
              <a:gd name="connsiteY9978" fmla="*/ 1103532 h 5486400"/>
              <a:gd name="connsiteX9979" fmla="*/ 381536 w 6175063"/>
              <a:gd name="connsiteY9979" fmla="*/ 1105898 h 5486400"/>
              <a:gd name="connsiteX9980" fmla="*/ 369680 w 6175063"/>
              <a:gd name="connsiteY9980" fmla="*/ 1098794 h 5486400"/>
              <a:gd name="connsiteX9981" fmla="*/ 362565 w 6175063"/>
              <a:gd name="connsiteY9981" fmla="*/ 1094066 h 5486400"/>
              <a:gd name="connsiteX9982" fmla="*/ 364936 w 6175063"/>
              <a:gd name="connsiteY9982" fmla="*/ 1091696 h 5486400"/>
              <a:gd name="connsiteX9983" fmla="*/ 357823 w 6175063"/>
              <a:gd name="connsiteY9983" fmla="*/ 1084585 h 5486400"/>
              <a:gd name="connsiteX9984" fmla="*/ 345965 w 6175063"/>
              <a:gd name="connsiteY9984" fmla="*/ 1077477 h 5486400"/>
              <a:gd name="connsiteX9985" fmla="*/ 338850 w 6175063"/>
              <a:gd name="connsiteY9985" fmla="*/ 1072735 h 5486400"/>
              <a:gd name="connsiteX9986" fmla="*/ 322250 w 6175063"/>
              <a:gd name="connsiteY9986" fmla="*/ 1060898 h 5486400"/>
              <a:gd name="connsiteX9987" fmla="*/ 310393 w 6175063"/>
              <a:gd name="connsiteY9987" fmla="*/ 1053794 h 5486400"/>
              <a:gd name="connsiteX9988" fmla="*/ 289051 w 6175063"/>
              <a:gd name="connsiteY9988" fmla="*/ 1039584 h 5486400"/>
              <a:gd name="connsiteX9989" fmla="*/ 281937 w 6175063"/>
              <a:gd name="connsiteY9989" fmla="*/ 1034848 h 5486400"/>
              <a:gd name="connsiteX9990" fmla="*/ 274822 w 6175063"/>
              <a:gd name="connsiteY9990" fmla="*/ 1025375 h 5486400"/>
              <a:gd name="connsiteX9991" fmla="*/ 281937 w 6175063"/>
              <a:gd name="connsiteY9991" fmla="*/ 1032478 h 5486400"/>
              <a:gd name="connsiteX9992" fmla="*/ 289051 w 6175063"/>
              <a:gd name="connsiteY9992" fmla="*/ 1037218 h 5486400"/>
              <a:gd name="connsiteX9993" fmla="*/ 293793 w 6175063"/>
              <a:gd name="connsiteY9993" fmla="*/ 1039584 h 5486400"/>
              <a:gd name="connsiteX9994" fmla="*/ 298537 w 6175063"/>
              <a:gd name="connsiteY9994" fmla="*/ 1039584 h 5486400"/>
              <a:gd name="connsiteX9995" fmla="*/ 300908 w 6175063"/>
              <a:gd name="connsiteY9995" fmla="*/ 1039584 h 5486400"/>
              <a:gd name="connsiteX9996" fmla="*/ 286679 w 6175063"/>
              <a:gd name="connsiteY9996" fmla="*/ 1027745 h 5486400"/>
              <a:gd name="connsiteX9997" fmla="*/ 272450 w 6175063"/>
              <a:gd name="connsiteY9997" fmla="*/ 1018274 h 5486400"/>
              <a:gd name="connsiteX9998" fmla="*/ 274822 w 6175063"/>
              <a:gd name="connsiteY9998" fmla="*/ 1015902 h 5486400"/>
              <a:gd name="connsiteX9999" fmla="*/ 1657890 w 6175063"/>
              <a:gd name="connsiteY9999" fmla="*/ 1009372 h 5486400"/>
              <a:gd name="connsiteX10000" fmla="*/ 1653542 w 6175063"/>
              <a:gd name="connsiteY10000" fmla="*/ 1011546 h 5486400"/>
              <a:gd name="connsiteX10001" fmla="*/ 1657890 w 6175063"/>
              <a:gd name="connsiteY10001" fmla="*/ 1009372 h 5486400"/>
              <a:gd name="connsiteX10002" fmla="*/ 1556446 w 6175063"/>
              <a:gd name="connsiteY10002" fmla="*/ 1002851 h 5486400"/>
              <a:gd name="connsiteX10003" fmla="*/ 1559344 w 6175063"/>
              <a:gd name="connsiteY10003" fmla="*/ 1011545 h 5486400"/>
              <a:gd name="connsiteX10004" fmla="*/ 1553547 w 6175063"/>
              <a:gd name="connsiteY10004" fmla="*/ 1009372 h 5486400"/>
              <a:gd name="connsiteX10005" fmla="*/ 1556446 w 6175063"/>
              <a:gd name="connsiteY10005" fmla="*/ 1002851 h 5486400"/>
              <a:gd name="connsiteX10006" fmla="*/ 1674866 w 6175063"/>
              <a:gd name="connsiteY10006" fmla="*/ 999952 h 5486400"/>
              <a:gd name="connsiteX10007" fmla="*/ 1689773 w 6175063"/>
              <a:gd name="connsiteY10007" fmla="*/ 1014444 h 5486400"/>
              <a:gd name="connsiteX10008" fmla="*/ 1682319 w 6175063"/>
              <a:gd name="connsiteY10008" fmla="*/ 1014444 h 5486400"/>
              <a:gd name="connsiteX10009" fmla="*/ 1672382 w 6175063"/>
              <a:gd name="connsiteY10009" fmla="*/ 1002368 h 5486400"/>
              <a:gd name="connsiteX10010" fmla="*/ 1674866 w 6175063"/>
              <a:gd name="connsiteY10010" fmla="*/ 999952 h 5486400"/>
              <a:gd name="connsiteX10011" fmla="*/ 246365 w 6175063"/>
              <a:gd name="connsiteY10011" fmla="*/ 997548 h 5486400"/>
              <a:gd name="connsiteX10012" fmla="*/ 256025 w 6175063"/>
              <a:gd name="connsiteY10012" fmla="*/ 997548 h 5486400"/>
              <a:gd name="connsiteX10013" fmla="*/ 263272 w 6175063"/>
              <a:gd name="connsiteY10013" fmla="*/ 1002378 h 5486400"/>
              <a:gd name="connsiteX10014" fmla="*/ 268105 w 6175063"/>
              <a:gd name="connsiteY10014" fmla="*/ 1004793 h 5486400"/>
              <a:gd name="connsiteX10015" fmla="*/ 275350 w 6175063"/>
              <a:gd name="connsiteY10015" fmla="*/ 1007209 h 5486400"/>
              <a:gd name="connsiteX10016" fmla="*/ 282596 w 6175063"/>
              <a:gd name="connsiteY10016" fmla="*/ 1014454 h 5486400"/>
              <a:gd name="connsiteX10017" fmla="*/ 280179 w 6175063"/>
              <a:gd name="connsiteY10017" fmla="*/ 1014454 h 5486400"/>
              <a:gd name="connsiteX10018" fmla="*/ 272935 w 6175063"/>
              <a:gd name="connsiteY10018" fmla="*/ 1012041 h 5486400"/>
              <a:gd name="connsiteX10019" fmla="*/ 270518 w 6175063"/>
              <a:gd name="connsiteY10019" fmla="*/ 1012041 h 5486400"/>
              <a:gd name="connsiteX10020" fmla="*/ 258442 w 6175063"/>
              <a:gd name="connsiteY10020" fmla="*/ 1002378 h 5486400"/>
              <a:gd name="connsiteX10021" fmla="*/ 251195 w 6175063"/>
              <a:gd name="connsiteY10021" fmla="*/ 999962 h 5486400"/>
              <a:gd name="connsiteX10022" fmla="*/ 260857 w 6175063"/>
              <a:gd name="connsiteY10022" fmla="*/ 1009625 h 5486400"/>
              <a:gd name="connsiteX10023" fmla="*/ 263272 w 6175063"/>
              <a:gd name="connsiteY10023" fmla="*/ 1012041 h 5486400"/>
              <a:gd name="connsiteX10024" fmla="*/ 265688 w 6175063"/>
              <a:gd name="connsiteY10024" fmla="*/ 1016870 h 5486400"/>
              <a:gd name="connsiteX10025" fmla="*/ 275350 w 6175063"/>
              <a:gd name="connsiteY10025" fmla="*/ 1024116 h 5486400"/>
              <a:gd name="connsiteX10026" fmla="*/ 277765 w 6175063"/>
              <a:gd name="connsiteY10026" fmla="*/ 1026532 h 5486400"/>
              <a:gd name="connsiteX10027" fmla="*/ 272935 w 6175063"/>
              <a:gd name="connsiteY10027" fmla="*/ 1024116 h 5486400"/>
              <a:gd name="connsiteX10028" fmla="*/ 256025 w 6175063"/>
              <a:gd name="connsiteY10028" fmla="*/ 1014454 h 5486400"/>
              <a:gd name="connsiteX10029" fmla="*/ 246365 w 6175063"/>
              <a:gd name="connsiteY10029" fmla="*/ 1002378 h 5486400"/>
              <a:gd name="connsiteX10030" fmla="*/ 246365 w 6175063"/>
              <a:gd name="connsiteY10030" fmla="*/ 997548 h 5486400"/>
              <a:gd name="connsiteX10031" fmla="*/ 233635 w 6175063"/>
              <a:gd name="connsiteY10031" fmla="*/ 996665 h 5486400"/>
              <a:gd name="connsiteX10032" fmla="*/ 234289 w 6175063"/>
              <a:gd name="connsiteY10032" fmla="*/ 996822 h 5486400"/>
              <a:gd name="connsiteX10033" fmla="*/ 235107 w 6175063"/>
              <a:gd name="connsiteY10033" fmla="*/ 997607 h 5486400"/>
              <a:gd name="connsiteX10034" fmla="*/ 1338195 w 6175063"/>
              <a:gd name="connsiteY10034" fmla="*/ 995604 h 5486400"/>
              <a:gd name="connsiteX10035" fmla="*/ 1345587 w 6175063"/>
              <a:gd name="connsiteY10035" fmla="*/ 995604 h 5486400"/>
              <a:gd name="connsiteX10036" fmla="*/ 1357905 w 6175063"/>
              <a:gd name="connsiteY10036" fmla="*/ 1002561 h 5486400"/>
              <a:gd name="connsiteX10037" fmla="*/ 1343123 w 6175063"/>
              <a:gd name="connsiteY10037" fmla="*/ 1002561 h 5486400"/>
              <a:gd name="connsiteX10038" fmla="*/ 1345587 w 6175063"/>
              <a:gd name="connsiteY10038" fmla="*/ 1000242 h 5486400"/>
              <a:gd name="connsiteX10039" fmla="*/ 1335732 w 6175063"/>
              <a:gd name="connsiteY10039" fmla="*/ 1002561 h 5486400"/>
              <a:gd name="connsiteX10040" fmla="*/ 1338195 w 6175063"/>
              <a:gd name="connsiteY10040" fmla="*/ 995604 h 5486400"/>
              <a:gd name="connsiteX10041" fmla="*/ 1661513 w 6175063"/>
              <a:gd name="connsiteY10041" fmla="*/ 992585 h 5486400"/>
              <a:gd name="connsiteX10042" fmla="*/ 1660789 w 6175063"/>
              <a:gd name="connsiteY10042" fmla="*/ 995604 h 5486400"/>
              <a:gd name="connsiteX10043" fmla="*/ 1657890 w 6175063"/>
              <a:gd name="connsiteY10043" fmla="*/ 993189 h 5486400"/>
              <a:gd name="connsiteX10044" fmla="*/ 1661513 w 6175063"/>
              <a:gd name="connsiteY10044" fmla="*/ 992585 h 5486400"/>
              <a:gd name="connsiteX10045" fmla="*/ 1355489 w 6175063"/>
              <a:gd name="connsiteY10045" fmla="*/ 992223 h 5486400"/>
              <a:gd name="connsiteX10046" fmla="*/ 1365151 w 6175063"/>
              <a:gd name="connsiteY10046" fmla="*/ 994639 h 5486400"/>
              <a:gd name="connsiteX10047" fmla="*/ 1350659 w 6175063"/>
              <a:gd name="connsiteY10047" fmla="*/ 994639 h 5486400"/>
              <a:gd name="connsiteX10048" fmla="*/ 1355489 w 6175063"/>
              <a:gd name="connsiteY10048" fmla="*/ 992223 h 5486400"/>
              <a:gd name="connsiteX10049" fmla="*/ 222843 w 6175063"/>
              <a:gd name="connsiteY10049" fmla="*/ 990544 h 5486400"/>
              <a:gd name="connsiteX10050" fmla="*/ 227749 w 6175063"/>
              <a:gd name="connsiteY10050" fmla="*/ 992898 h 5486400"/>
              <a:gd name="connsiteX10051" fmla="*/ 233635 w 6175063"/>
              <a:gd name="connsiteY10051" fmla="*/ 996665 h 5486400"/>
              <a:gd name="connsiteX10052" fmla="*/ 227749 w 6175063"/>
              <a:gd name="connsiteY10052" fmla="*/ 995252 h 5486400"/>
              <a:gd name="connsiteX10053" fmla="*/ 222843 w 6175063"/>
              <a:gd name="connsiteY10053" fmla="*/ 990544 h 5486400"/>
              <a:gd name="connsiteX10054" fmla="*/ 216958 w 6175063"/>
              <a:gd name="connsiteY10054" fmla="*/ 984184 h 5486400"/>
              <a:gd name="connsiteX10055" fmla="*/ 220390 w 6175063"/>
              <a:gd name="connsiteY10055" fmla="*/ 985834 h 5486400"/>
              <a:gd name="connsiteX10056" fmla="*/ 227749 w 6175063"/>
              <a:gd name="connsiteY10056" fmla="*/ 985834 h 5486400"/>
              <a:gd name="connsiteX10057" fmla="*/ 235107 w 6175063"/>
              <a:gd name="connsiteY10057" fmla="*/ 990544 h 5486400"/>
              <a:gd name="connsiteX10058" fmla="*/ 237558 w 6175063"/>
              <a:gd name="connsiteY10058" fmla="*/ 988188 h 5486400"/>
              <a:gd name="connsiteX10059" fmla="*/ 237558 w 6175063"/>
              <a:gd name="connsiteY10059" fmla="*/ 990544 h 5486400"/>
              <a:gd name="connsiteX10060" fmla="*/ 237558 w 6175063"/>
              <a:gd name="connsiteY10060" fmla="*/ 997607 h 5486400"/>
              <a:gd name="connsiteX10061" fmla="*/ 234289 w 6175063"/>
              <a:gd name="connsiteY10061" fmla="*/ 996822 h 5486400"/>
              <a:gd name="connsiteX10062" fmla="*/ 232654 w 6175063"/>
              <a:gd name="connsiteY10062" fmla="*/ 995252 h 5486400"/>
              <a:gd name="connsiteX10063" fmla="*/ 222843 w 6175063"/>
              <a:gd name="connsiteY10063" fmla="*/ 988188 h 5486400"/>
              <a:gd name="connsiteX10064" fmla="*/ 215486 w 6175063"/>
              <a:gd name="connsiteY10064" fmla="*/ 983184 h 5486400"/>
              <a:gd name="connsiteX10065" fmla="*/ 216958 w 6175063"/>
              <a:gd name="connsiteY10065" fmla="*/ 984184 h 5486400"/>
              <a:gd name="connsiteX10066" fmla="*/ 215486 w 6175063"/>
              <a:gd name="connsiteY10066" fmla="*/ 983478 h 5486400"/>
              <a:gd name="connsiteX10067" fmla="*/ 215486 w 6175063"/>
              <a:gd name="connsiteY10067" fmla="*/ 983184 h 5486400"/>
              <a:gd name="connsiteX10068" fmla="*/ 1810098 w 6175063"/>
              <a:gd name="connsiteY10068" fmla="*/ 982653 h 5486400"/>
              <a:gd name="connsiteX10069" fmla="*/ 1815131 w 6175063"/>
              <a:gd name="connsiteY10069" fmla="*/ 985615 h 5486400"/>
              <a:gd name="connsiteX10070" fmla="*/ 1815131 w 6175063"/>
              <a:gd name="connsiteY10070" fmla="*/ 986657 h 5486400"/>
              <a:gd name="connsiteX10071" fmla="*/ 1810394 w 6175063"/>
              <a:gd name="connsiteY10071" fmla="*/ 983246 h 5486400"/>
              <a:gd name="connsiteX10072" fmla="*/ 1810098 w 6175063"/>
              <a:gd name="connsiteY10072" fmla="*/ 982653 h 5486400"/>
              <a:gd name="connsiteX10073" fmla="*/ 1817566 w 6175063"/>
              <a:gd name="connsiteY10073" fmla="*/ 980494 h 5486400"/>
              <a:gd name="connsiteX10074" fmla="*/ 1822309 w 6175063"/>
              <a:gd name="connsiteY10074" fmla="*/ 982827 h 5486400"/>
              <a:gd name="connsiteX10075" fmla="*/ 1827327 w 6175063"/>
              <a:gd name="connsiteY10075" fmla="*/ 987332 h 5486400"/>
              <a:gd name="connsiteX10076" fmla="*/ 1828562 w 6175063"/>
              <a:gd name="connsiteY10076" fmla="*/ 989186 h 5486400"/>
              <a:gd name="connsiteX10077" fmla="*/ 1827052 w 6175063"/>
              <a:gd name="connsiteY10077" fmla="*/ 989822 h 5486400"/>
              <a:gd name="connsiteX10078" fmla="*/ 1822309 w 6175063"/>
              <a:gd name="connsiteY10078" fmla="*/ 987491 h 5486400"/>
              <a:gd name="connsiteX10079" fmla="*/ 1819937 w 6175063"/>
              <a:gd name="connsiteY10079" fmla="*/ 989822 h 5486400"/>
              <a:gd name="connsiteX10080" fmla="*/ 1817566 w 6175063"/>
              <a:gd name="connsiteY10080" fmla="*/ 980494 h 5486400"/>
              <a:gd name="connsiteX10081" fmla="*/ 232838 w 6175063"/>
              <a:gd name="connsiteY10081" fmla="*/ 978224 h 5486400"/>
              <a:gd name="connsiteX10082" fmla="*/ 244916 w 6175063"/>
              <a:gd name="connsiteY10082" fmla="*/ 988370 h 5486400"/>
              <a:gd name="connsiteX10083" fmla="*/ 240084 w 6175063"/>
              <a:gd name="connsiteY10083" fmla="*/ 985834 h 5486400"/>
              <a:gd name="connsiteX10084" fmla="*/ 235253 w 6175063"/>
              <a:gd name="connsiteY10084" fmla="*/ 983295 h 5486400"/>
              <a:gd name="connsiteX10085" fmla="*/ 230423 w 6175063"/>
              <a:gd name="connsiteY10085" fmla="*/ 980760 h 5486400"/>
              <a:gd name="connsiteX10086" fmla="*/ 232838 w 6175063"/>
              <a:gd name="connsiteY10086" fmla="*/ 978224 h 5486400"/>
              <a:gd name="connsiteX10087" fmla="*/ 1665620 w 6175063"/>
              <a:gd name="connsiteY10087" fmla="*/ 976765 h 5486400"/>
              <a:gd name="connsiteX10088" fmla="*/ 1660789 w 6175063"/>
              <a:gd name="connsiteY10088" fmla="*/ 983286 h 5486400"/>
              <a:gd name="connsiteX10089" fmla="*/ 1665620 w 6175063"/>
              <a:gd name="connsiteY10089" fmla="*/ 976765 h 5486400"/>
              <a:gd name="connsiteX10090" fmla="*/ 378793 w 6175063"/>
              <a:gd name="connsiteY10090" fmla="*/ 973768 h 5486400"/>
              <a:gd name="connsiteX10091" fmla="*/ 379977 w 6175063"/>
              <a:gd name="connsiteY10091" fmla="*/ 973768 h 5486400"/>
              <a:gd name="connsiteX10092" fmla="*/ 384121 w 6175063"/>
              <a:gd name="connsiteY10092" fmla="*/ 977322 h 5486400"/>
              <a:gd name="connsiteX10093" fmla="*/ 377609 w 6175063"/>
              <a:gd name="connsiteY10093" fmla="*/ 972979 h 5486400"/>
              <a:gd name="connsiteX10094" fmla="*/ 378793 w 6175063"/>
              <a:gd name="connsiteY10094" fmla="*/ 973768 h 5486400"/>
              <a:gd name="connsiteX10095" fmla="*/ 377609 w 6175063"/>
              <a:gd name="connsiteY10095" fmla="*/ 973768 h 5486400"/>
              <a:gd name="connsiteX10096" fmla="*/ 221626 w 6175063"/>
              <a:gd name="connsiteY10096" fmla="*/ 972791 h 5486400"/>
              <a:gd name="connsiteX10097" fmla="*/ 227319 w 6175063"/>
              <a:gd name="connsiteY10097" fmla="*/ 976050 h 5486400"/>
              <a:gd name="connsiteX10098" fmla="*/ 231873 w 6175063"/>
              <a:gd name="connsiteY10098" fmla="*/ 978224 h 5486400"/>
              <a:gd name="connsiteX10099" fmla="*/ 225041 w 6175063"/>
              <a:gd name="connsiteY10099" fmla="*/ 976050 h 5486400"/>
              <a:gd name="connsiteX10100" fmla="*/ 215931 w 6175063"/>
              <a:gd name="connsiteY10100" fmla="*/ 969530 h 5486400"/>
              <a:gd name="connsiteX10101" fmla="*/ 220487 w 6175063"/>
              <a:gd name="connsiteY10101" fmla="*/ 971704 h 5486400"/>
              <a:gd name="connsiteX10102" fmla="*/ 221626 w 6175063"/>
              <a:gd name="connsiteY10102" fmla="*/ 972791 h 5486400"/>
              <a:gd name="connsiteX10103" fmla="*/ 1492681 w 6175063"/>
              <a:gd name="connsiteY10103" fmla="*/ 969519 h 5486400"/>
              <a:gd name="connsiteX10104" fmla="*/ 1497029 w 6175063"/>
              <a:gd name="connsiteY10104" fmla="*/ 969519 h 5486400"/>
              <a:gd name="connsiteX10105" fmla="*/ 1497029 w 6175063"/>
              <a:gd name="connsiteY10105" fmla="*/ 971693 h 5486400"/>
              <a:gd name="connsiteX10106" fmla="*/ 1492681 w 6175063"/>
              <a:gd name="connsiteY10106" fmla="*/ 969519 h 5486400"/>
              <a:gd name="connsiteX10107" fmla="*/ 1779607 w 6175063"/>
              <a:gd name="connsiteY10107" fmla="*/ 969029 h 5486400"/>
              <a:gd name="connsiteX10108" fmla="*/ 1781976 w 6175063"/>
              <a:gd name="connsiteY10108" fmla="*/ 971399 h 5486400"/>
              <a:gd name="connsiteX10109" fmla="*/ 1791449 w 6175063"/>
              <a:gd name="connsiteY10109" fmla="*/ 978507 h 5486400"/>
              <a:gd name="connsiteX10110" fmla="*/ 1791449 w 6175063"/>
              <a:gd name="connsiteY10110" fmla="*/ 976137 h 5486400"/>
              <a:gd name="connsiteX10111" fmla="*/ 1786712 w 6175063"/>
              <a:gd name="connsiteY10111" fmla="*/ 969029 h 5486400"/>
              <a:gd name="connsiteX10112" fmla="*/ 1793817 w 6175063"/>
              <a:gd name="connsiteY10112" fmla="*/ 976137 h 5486400"/>
              <a:gd name="connsiteX10113" fmla="*/ 1798553 w 6175063"/>
              <a:gd name="connsiteY10113" fmla="*/ 978507 h 5486400"/>
              <a:gd name="connsiteX10114" fmla="*/ 1800921 w 6175063"/>
              <a:gd name="connsiteY10114" fmla="*/ 980876 h 5486400"/>
              <a:gd name="connsiteX10115" fmla="*/ 1803290 w 6175063"/>
              <a:gd name="connsiteY10115" fmla="*/ 980876 h 5486400"/>
              <a:gd name="connsiteX10116" fmla="*/ 1815131 w 6175063"/>
              <a:gd name="connsiteY10116" fmla="*/ 987984 h 5486400"/>
              <a:gd name="connsiteX10117" fmla="*/ 1815131 w 6175063"/>
              <a:gd name="connsiteY10117" fmla="*/ 986657 h 5486400"/>
              <a:gd name="connsiteX10118" fmla="*/ 1817796 w 6175063"/>
              <a:gd name="connsiteY10118" fmla="*/ 988576 h 5486400"/>
              <a:gd name="connsiteX10119" fmla="*/ 1819867 w 6175063"/>
              <a:gd name="connsiteY10119" fmla="*/ 990354 h 5486400"/>
              <a:gd name="connsiteX10120" fmla="*/ 1824604 w 6175063"/>
              <a:gd name="connsiteY10120" fmla="*/ 995091 h 5486400"/>
              <a:gd name="connsiteX10121" fmla="*/ 1826972 w 6175063"/>
              <a:gd name="connsiteY10121" fmla="*/ 995091 h 5486400"/>
              <a:gd name="connsiteX10122" fmla="*/ 1829340 w 6175063"/>
              <a:gd name="connsiteY10122" fmla="*/ 995091 h 5486400"/>
              <a:gd name="connsiteX10123" fmla="*/ 1838813 w 6175063"/>
              <a:gd name="connsiteY10123" fmla="*/ 999830 h 5486400"/>
              <a:gd name="connsiteX10124" fmla="*/ 1848286 w 6175063"/>
              <a:gd name="connsiteY10124" fmla="*/ 1004569 h 5486400"/>
              <a:gd name="connsiteX10125" fmla="*/ 1845918 w 6175063"/>
              <a:gd name="connsiteY10125" fmla="*/ 1004569 h 5486400"/>
              <a:gd name="connsiteX10126" fmla="*/ 1843550 w 6175063"/>
              <a:gd name="connsiteY10126" fmla="*/ 1006938 h 5486400"/>
              <a:gd name="connsiteX10127" fmla="*/ 1850654 w 6175063"/>
              <a:gd name="connsiteY10127" fmla="*/ 1011677 h 5486400"/>
              <a:gd name="connsiteX10128" fmla="*/ 1853023 w 6175063"/>
              <a:gd name="connsiteY10128" fmla="*/ 1014046 h 5486400"/>
              <a:gd name="connsiteX10129" fmla="*/ 1850654 w 6175063"/>
              <a:gd name="connsiteY10129" fmla="*/ 1014046 h 5486400"/>
              <a:gd name="connsiteX10130" fmla="*/ 1843550 w 6175063"/>
              <a:gd name="connsiteY10130" fmla="*/ 1009307 h 5486400"/>
              <a:gd name="connsiteX10131" fmla="*/ 1841917 w 6175063"/>
              <a:gd name="connsiteY10131" fmla="*/ 1007979 h 5486400"/>
              <a:gd name="connsiteX10132" fmla="*/ 1841182 w 6175063"/>
              <a:gd name="connsiteY10132" fmla="*/ 1006938 h 5486400"/>
              <a:gd name="connsiteX10133" fmla="*/ 1838813 w 6175063"/>
              <a:gd name="connsiteY10133" fmla="*/ 1005457 h 5486400"/>
              <a:gd name="connsiteX10134" fmla="*/ 1841917 w 6175063"/>
              <a:gd name="connsiteY10134" fmla="*/ 1007979 h 5486400"/>
              <a:gd name="connsiteX10135" fmla="*/ 1844734 w 6175063"/>
              <a:gd name="connsiteY10135" fmla="*/ 1011972 h 5486400"/>
              <a:gd name="connsiteX10136" fmla="*/ 1841182 w 6175063"/>
              <a:gd name="connsiteY10136" fmla="*/ 1011677 h 5486400"/>
              <a:gd name="connsiteX10137" fmla="*/ 1841182 w 6175063"/>
              <a:gd name="connsiteY10137" fmla="*/ 1014046 h 5486400"/>
              <a:gd name="connsiteX10138" fmla="*/ 1826972 w 6175063"/>
              <a:gd name="connsiteY10138" fmla="*/ 1006938 h 5486400"/>
              <a:gd name="connsiteX10139" fmla="*/ 1829340 w 6175063"/>
              <a:gd name="connsiteY10139" fmla="*/ 1009307 h 5486400"/>
              <a:gd name="connsiteX10140" fmla="*/ 1838813 w 6175063"/>
              <a:gd name="connsiteY10140" fmla="*/ 1016415 h 5486400"/>
              <a:gd name="connsiteX10141" fmla="*/ 1841182 w 6175063"/>
              <a:gd name="connsiteY10141" fmla="*/ 1021154 h 5486400"/>
              <a:gd name="connsiteX10142" fmla="*/ 1848286 w 6175063"/>
              <a:gd name="connsiteY10142" fmla="*/ 1030631 h 5486400"/>
              <a:gd name="connsiteX10143" fmla="*/ 1841182 w 6175063"/>
              <a:gd name="connsiteY10143" fmla="*/ 1025893 h 5486400"/>
              <a:gd name="connsiteX10144" fmla="*/ 1838813 w 6175063"/>
              <a:gd name="connsiteY10144" fmla="*/ 1023523 h 5486400"/>
              <a:gd name="connsiteX10145" fmla="*/ 1836445 w 6175063"/>
              <a:gd name="connsiteY10145" fmla="*/ 1023523 h 5486400"/>
              <a:gd name="connsiteX10146" fmla="*/ 1838813 w 6175063"/>
              <a:gd name="connsiteY10146" fmla="*/ 1028262 h 5486400"/>
              <a:gd name="connsiteX10147" fmla="*/ 1836445 w 6175063"/>
              <a:gd name="connsiteY10147" fmla="*/ 1028262 h 5486400"/>
              <a:gd name="connsiteX10148" fmla="*/ 1831709 w 6175063"/>
              <a:gd name="connsiteY10148" fmla="*/ 1033001 h 5486400"/>
              <a:gd name="connsiteX10149" fmla="*/ 1826972 w 6175063"/>
              <a:gd name="connsiteY10149" fmla="*/ 1028262 h 5486400"/>
              <a:gd name="connsiteX10150" fmla="*/ 1829340 w 6175063"/>
              <a:gd name="connsiteY10150" fmla="*/ 1025893 h 5486400"/>
              <a:gd name="connsiteX10151" fmla="*/ 1817499 w 6175063"/>
              <a:gd name="connsiteY10151" fmla="*/ 1021154 h 5486400"/>
              <a:gd name="connsiteX10152" fmla="*/ 1815131 w 6175063"/>
              <a:gd name="connsiteY10152" fmla="*/ 1018784 h 5486400"/>
              <a:gd name="connsiteX10153" fmla="*/ 1810394 w 6175063"/>
              <a:gd name="connsiteY10153" fmla="*/ 1014046 h 5486400"/>
              <a:gd name="connsiteX10154" fmla="*/ 1805658 w 6175063"/>
              <a:gd name="connsiteY10154" fmla="*/ 1011677 h 5486400"/>
              <a:gd name="connsiteX10155" fmla="*/ 1803290 w 6175063"/>
              <a:gd name="connsiteY10155" fmla="*/ 1011677 h 5486400"/>
              <a:gd name="connsiteX10156" fmla="*/ 1800921 w 6175063"/>
              <a:gd name="connsiteY10156" fmla="*/ 1009307 h 5486400"/>
              <a:gd name="connsiteX10157" fmla="*/ 1800921 w 6175063"/>
              <a:gd name="connsiteY10157" fmla="*/ 1006938 h 5486400"/>
              <a:gd name="connsiteX10158" fmla="*/ 1798553 w 6175063"/>
              <a:gd name="connsiteY10158" fmla="*/ 1004569 h 5486400"/>
              <a:gd name="connsiteX10159" fmla="*/ 1802994 w 6175063"/>
              <a:gd name="connsiteY10159" fmla="*/ 1006050 h 5486400"/>
              <a:gd name="connsiteX10160" fmla="*/ 1798553 w 6175063"/>
              <a:gd name="connsiteY10160" fmla="*/ 1002200 h 5486400"/>
              <a:gd name="connsiteX10161" fmla="*/ 1798553 w 6175063"/>
              <a:gd name="connsiteY10161" fmla="*/ 999830 h 5486400"/>
              <a:gd name="connsiteX10162" fmla="*/ 1805658 w 6175063"/>
              <a:gd name="connsiteY10162" fmla="*/ 1004569 h 5486400"/>
              <a:gd name="connsiteX10163" fmla="*/ 1815131 w 6175063"/>
              <a:gd name="connsiteY10163" fmla="*/ 1011677 h 5486400"/>
              <a:gd name="connsiteX10164" fmla="*/ 1815131 w 6175063"/>
              <a:gd name="connsiteY10164" fmla="*/ 1009307 h 5486400"/>
              <a:gd name="connsiteX10165" fmla="*/ 1810394 w 6175063"/>
              <a:gd name="connsiteY10165" fmla="*/ 1004569 h 5486400"/>
              <a:gd name="connsiteX10166" fmla="*/ 1808026 w 6175063"/>
              <a:gd name="connsiteY10166" fmla="*/ 999830 h 5486400"/>
              <a:gd name="connsiteX10167" fmla="*/ 1815131 w 6175063"/>
              <a:gd name="connsiteY10167" fmla="*/ 1002200 h 5486400"/>
              <a:gd name="connsiteX10168" fmla="*/ 1817499 w 6175063"/>
              <a:gd name="connsiteY10168" fmla="*/ 1002200 h 5486400"/>
              <a:gd name="connsiteX10169" fmla="*/ 1812763 w 6175063"/>
              <a:gd name="connsiteY10169" fmla="*/ 995091 h 5486400"/>
              <a:gd name="connsiteX10170" fmla="*/ 1810394 w 6175063"/>
              <a:gd name="connsiteY10170" fmla="*/ 992722 h 5486400"/>
              <a:gd name="connsiteX10171" fmla="*/ 1805658 w 6175063"/>
              <a:gd name="connsiteY10171" fmla="*/ 992722 h 5486400"/>
              <a:gd name="connsiteX10172" fmla="*/ 1800921 w 6175063"/>
              <a:gd name="connsiteY10172" fmla="*/ 992722 h 5486400"/>
              <a:gd name="connsiteX10173" fmla="*/ 1798700 w 6175063"/>
              <a:gd name="connsiteY10173" fmla="*/ 991013 h 5486400"/>
              <a:gd name="connsiteX10174" fmla="*/ 1798553 w 6175063"/>
              <a:gd name="connsiteY10174" fmla="*/ 990354 h 5486400"/>
              <a:gd name="connsiteX10175" fmla="*/ 1797073 w 6175063"/>
              <a:gd name="connsiteY10175" fmla="*/ 989760 h 5486400"/>
              <a:gd name="connsiteX10176" fmla="*/ 1798700 w 6175063"/>
              <a:gd name="connsiteY10176" fmla="*/ 991013 h 5486400"/>
              <a:gd name="connsiteX10177" fmla="*/ 1799146 w 6175063"/>
              <a:gd name="connsiteY10177" fmla="*/ 993018 h 5486400"/>
              <a:gd name="connsiteX10178" fmla="*/ 1803290 w 6175063"/>
              <a:gd name="connsiteY10178" fmla="*/ 997461 h 5486400"/>
              <a:gd name="connsiteX10179" fmla="*/ 1798553 w 6175063"/>
              <a:gd name="connsiteY10179" fmla="*/ 995091 h 5486400"/>
              <a:gd name="connsiteX10180" fmla="*/ 1789080 w 6175063"/>
              <a:gd name="connsiteY10180" fmla="*/ 990354 h 5486400"/>
              <a:gd name="connsiteX10181" fmla="*/ 1777239 w 6175063"/>
              <a:gd name="connsiteY10181" fmla="*/ 976137 h 5486400"/>
              <a:gd name="connsiteX10182" fmla="*/ 1781976 w 6175063"/>
              <a:gd name="connsiteY10182" fmla="*/ 978507 h 5486400"/>
              <a:gd name="connsiteX10183" fmla="*/ 1786712 w 6175063"/>
              <a:gd name="connsiteY10183" fmla="*/ 983246 h 5486400"/>
              <a:gd name="connsiteX10184" fmla="*/ 1786712 w 6175063"/>
              <a:gd name="connsiteY10184" fmla="*/ 980876 h 5486400"/>
              <a:gd name="connsiteX10185" fmla="*/ 1784344 w 6175063"/>
              <a:gd name="connsiteY10185" fmla="*/ 978507 h 5486400"/>
              <a:gd name="connsiteX10186" fmla="*/ 1781976 w 6175063"/>
              <a:gd name="connsiteY10186" fmla="*/ 973768 h 5486400"/>
              <a:gd name="connsiteX10187" fmla="*/ 1782568 w 6175063"/>
              <a:gd name="connsiteY10187" fmla="*/ 973177 h 5486400"/>
              <a:gd name="connsiteX10188" fmla="*/ 372872 w 6175063"/>
              <a:gd name="connsiteY10188" fmla="*/ 969029 h 5486400"/>
              <a:gd name="connsiteX10189" fmla="*/ 377609 w 6175063"/>
              <a:gd name="connsiteY10189" fmla="*/ 971399 h 5486400"/>
              <a:gd name="connsiteX10190" fmla="*/ 377609 w 6175063"/>
              <a:gd name="connsiteY10190" fmla="*/ 972979 h 5486400"/>
              <a:gd name="connsiteX10191" fmla="*/ 375240 w 6175063"/>
              <a:gd name="connsiteY10191" fmla="*/ 971399 h 5486400"/>
              <a:gd name="connsiteX10192" fmla="*/ 372872 w 6175063"/>
              <a:gd name="connsiteY10192" fmla="*/ 969029 h 5486400"/>
              <a:gd name="connsiteX10193" fmla="*/ 1740909 w 6175063"/>
              <a:gd name="connsiteY10193" fmla="*/ 968980 h 5486400"/>
              <a:gd name="connsiteX10194" fmla="*/ 1748051 w 6175063"/>
              <a:gd name="connsiteY10194" fmla="*/ 973672 h 5486400"/>
              <a:gd name="connsiteX10195" fmla="*/ 1752813 w 6175063"/>
              <a:gd name="connsiteY10195" fmla="*/ 976019 h 5486400"/>
              <a:gd name="connsiteX10196" fmla="*/ 1750432 w 6175063"/>
              <a:gd name="connsiteY10196" fmla="*/ 978364 h 5486400"/>
              <a:gd name="connsiteX10197" fmla="*/ 1759955 w 6175063"/>
              <a:gd name="connsiteY10197" fmla="*/ 985404 h 5486400"/>
              <a:gd name="connsiteX10198" fmla="*/ 1779002 w 6175063"/>
              <a:gd name="connsiteY10198" fmla="*/ 999482 h 5486400"/>
              <a:gd name="connsiteX10199" fmla="*/ 1786145 w 6175063"/>
              <a:gd name="connsiteY10199" fmla="*/ 1004173 h 5486400"/>
              <a:gd name="connsiteX10200" fmla="*/ 1795668 w 6175063"/>
              <a:gd name="connsiteY10200" fmla="*/ 1008866 h 5486400"/>
              <a:gd name="connsiteX10201" fmla="*/ 1802811 w 6175063"/>
              <a:gd name="connsiteY10201" fmla="*/ 1015905 h 5486400"/>
              <a:gd name="connsiteX10202" fmla="*/ 1798049 w 6175063"/>
              <a:gd name="connsiteY10202" fmla="*/ 1013560 h 5486400"/>
              <a:gd name="connsiteX10203" fmla="*/ 1776621 w 6175063"/>
              <a:gd name="connsiteY10203" fmla="*/ 999482 h 5486400"/>
              <a:gd name="connsiteX10204" fmla="*/ 1755194 w 6175063"/>
              <a:gd name="connsiteY10204" fmla="*/ 983056 h 5486400"/>
              <a:gd name="connsiteX10205" fmla="*/ 1743290 w 6175063"/>
              <a:gd name="connsiteY10205" fmla="*/ 971327 h 5486400"/>
              <a:gd name="connsiteX10206" fmla="*/ 1740909 w 6175063"/>
              <a:gd name="connsiteY10206" fmla="*/ 971327 h 5486400"/>
              <a:gd name="connsiteX10207" fmla="*/ 1740909 w 6175063"/>
              <a:gd name="connsiteY10207" fmla="*/ 968980 h 5486400"/>
              <a:gd name="connsiteX10208" fmla="*/ 1826972 w 6175063"/>
              <a:gd name="connsiteY10208" fmla="*/ 966660 h 5486400"/>
              <a:gd name="connsiteX10209" fmla="*/ 1829340 w 6175063"/>
              <a:gd name="connsiteY10209" fmla="*/ 966660 h 5486400"/>
              <a:gd name="connsiteX10210" fmla="*/ 1830080 w 6175063"/>
              <a:gd name="connsiteY10210" fmla="*/ 967697 h 5486400"/>
              <a:gd name="connsiteX10211" fmla="*/ 204338 w 6175063"/>
              <a:gd name="connsiteY10211" fmla="*/ 966631 h 5486400"/>
              <a:gd name="connsiteX10212" fmla="*/ 213032 w 6175063"/>
              <a:gd name="connsiteY10212" fmla="*/ 973878 h 5486400"/>
              <a:gd name="connsiteX10213" fmla="*/ 204338 w 6175063"/>
              <a:gd name="connsiteY10213" fmla="*/ 969046 h 5486400"/>
              <a:gd name="connsiteX10214" fmla="*/ 204338 w 6175063"/>
              <a:gd name="connsiteY10214" fmla="*/ 966631 h 5486400"/>
              <a:gd name="connsiteX10215" fmla="*/ 1197330 w 6175063"/>
              <a:gd name="connsiteY10215" fmla="*/ 965146 h 5486400"/>
              <a:gd name="connsiteX10216" fmla="*/ 1204125 w 6175063"/>
              <a:gd name="connsiteY10216" fmla="*/ 969029 h 5486400"/>
              <a:gd name="connsiteX10217" fmla="*/ 1206493 w 6175063"/>
              <a:gd name="connsiteY10217" fmla="*/ 971399 h 5486400"/>
              <a:gd name="connsiteX10218" fmla="*/ 1204125 w 6175063"/>
              <a:gd name="connsiteY10218" fmla="*/ 971399 h 5486400"/>
              <a:gd name="connsiteX10219" fmla="*/ 1729868 w 6175063"/>
              <a:gd name="connsiteY10219" fmla="*/ 964608 h 5486400"/>
              <a:gd name="connsiteX10220" fmla="*/ 1734698 w 6175063"/>
              <a:gd name="connsiteY10220" fmla="*/ 966925 h 5486400"/>
              <a:gd name="connsiteX10221" fmla="*/ 1739529 w 6175063"/>
              <a:gd name="connsiteY10221" fmla="*/ 971562 h 5486400"/>
              <a:gd name="connsiteX10222" fmla="*/ 1741944 w 6175063"/>
              <a:gd name="connsiteY10222" fmla="*/ 973879 h 5486400"/>
              <a:gd name="connsiteX10223" fmla="*/ 1739529 w 6175063"/>
              <a:gd name="connsiteY10223" fmla="*/ 973879 h 5486400"/>
              <a:gd name="connsiteX10224" fmla="*/ 252161 w 6175063"/>
              <a:gd name="connsiteY10224" fmla="*/ 963723 h 5486400"/>
              <a:gd name="connsiteX10225" fmla="*/ 254335 w 6175063"/>
              <a:gd name="connsiteY10225" fmla="*/ 963723 h 5486400"/>
              <a:gd name="connsiteX10226" fmla="*/ 254335 w 6175063"/>
              <a:gd name="connsiteY10226" fmla="*/ 969519 h 5486400"/>
              <a:gd name="connsiteX10227" fmla="*/ 252161 w 6175063"/>
              <a:gd name="connsiteY10227" fmla="*/ 963723 h 5486400"/>
              <a:gd name="connsiteX10228" fmla="*/ 1192791 w 6175063"/>
              <a:gd name="connsiteY10228" fmla="*/ 962430 h 5486400"/>
              <a:gd name="connsiteX10229" fmla="*/ 1196724 w 6175063"/>
              <a:gd name="connsiteY10229" fmla="*/ 964588 h 5486400"/>
              <a:gd name="connsiteX10230" fmla="*/ 1197330 w 6175063"/>
              <a:gd name="connsiteY10230" fmla="*/ 965146 h 5486400"/>
              <a:gd name="connsiteX10231" fmla="*/ 1193074 w 6175063"/>
              <a:gd name="connsiteY10231" fmla="*/ 962712 h 5486400"/>
              <a:gd name="connsiteX10232" fmla="*/ 1727452 w 6175063"/>
              <a:gd name="connsiteY10232" fmla="*/ 962288 h 5486400"/>
              <a:gd name="connsiteX10233" fmla="*/ 1729868 w 6175063"/>
              <a:gd name="connsiteY10233" fmla="*/ 964606 h 5486400"/>
              <a:gd name="connsiteX10234" fmla="*/ 1729868 w 6175063"/>
              <a:gd name="connsiteY10234" fmla="*/ 964608 h 5486400"/>
              <a:gd name="connsiteX10235" fmla="*/ 201441 w 6175063"/>
              <a:gd name="connsiteY10235" fmla="*/ 962285 h 5486400"/>
              <a:gd name="connsiteX10236" fmla="*/ 203854 w 6175063"/>
              <a:gd name="connsiteY10236" fmla="*/ 962285 h 5486400"/>
              <a:gd name="connsiteX10237" fmla="*/ 206270 w 6175063"/>
              <a:gd name="connsiteY10237" fmla="*/ 964460 h 5486400"/>
              <a:gd name="connsiteX10238" fmla="*/ 208685 w 6175063"/>
              <a:gd name="connsiteY10238" fmla="*/ 966631 h 5486400"/>
              <a:gd name="connsiteX10239" fmla="*/ 203854 w 6175063"/>
              <a:gd name="connsiteY10239" fmla="*/ 964460 h 5486400"/>
              <a:gd name="connsiteX10240" fmla="*/ 201441 w 6175063"/>
              <a:gd name="connsiteY10240" fmla="*/ 962285 h 5486400"/>
              <a:gd name="connsiteX10241" fmla="*/ 1191218 w 6175063"/>
              <a:gd name="connsiteY10241" fmla="*/ 961567 h 5486400"/>
              <a:gd name="connsiteX10242" fmla="*/ 1192284 w 6175063"/>
              <a:gd name="connsiteY10242" fmla="*/ 961923 h 5486400"/>
              <a:gd name="connsiteX10243" fmla="*/ 1192791 w 6175063"/>
              <a:gd name="connsiteY10243" fmla="*/ 962430 h 5486400"/>
              <a:gd name="connsiteX10244" fmla="*/ 379977 w 6175063"/>
              <a:gd name="connsiteY10244" fmla="*/ 961033 h 5486400"/>
              <a:gd name="connsiteX10245" fmla="*/ 380395 w 6175063"/>
              <a:gd name="connsiteY10245" fmla="*/ 961504 h 5486400"/>
              <a:gd name="connsiteX10246" fmla="*/ 379977 w 6175063"/>
              <a:gd name="connsiteY10246" fmla="*/ 961923 h 5486400"/>
              <a:gd name="connsiteX10247" fmla="*/ 379977 w 6175063"/>
              <a:gd name="connsiteY10247" fmla="*/ 961033 h 5486400"/>
              <a:gd name="connsiteX10248" fmla="*/ 1333042 w 6175063"/>
              <a:gd name="connsiteY10248" fmla="*/ 960884 h 5486400"/>
              <a:gd name="connsiteX10249" fmla="*/ 1336529 w 6175063"/>
              <a:gd name="connsiteY10249" fmla="*/ 961790 h 5486400"/>
              <a:gd name="connsiteX10250" fmla="*/ 1331456 w 6175063"/>
              <a:gd name="connsiteY10250" fmla="*/ 961790 h 5486400"/>
              <a:gd name="connsiteX10251" fmla="*/ 1333042 w 6175063"/>
              <a:gd name="connsiteY10251" fmla="*/ 960884 h 5486400"/>
              <a:gd name="connsiteX10252" fmla="*/ 1755893 w 6175063"/>
              <a:gd name="connsiteY10252" fmla="*/ 960194 h 5486400"/>
              <a:gd name="connsiteX10253" fmla="*/ 1762958 w 6175063"/>
              <a:gd name="connsiteY10253" fmla="*/ 962447 h 5486400"/>
              <a:gd name="connsiteX10254" fmla="*/ 1765313 w 6175063"/>
              <a:gd name="connsiteY10254" fmla="*/ 966955 h 5486400"/>
              <a:gd name="connsiteX10255" fmla="*/ 1772378 w 6175063"/>
              <a:gd name="connsiteY10255" fmla="*/ 978227 h 5486400"/>
              <a:gd name="connsiteX10256" fmla="*/ 1770023 w 6175063"/>
              <a:gd name="connsiteY10256" fmla="*/ 978227 h 5486400"/>
              <a:gd name="connsiteX10257" fmla="*/ 1762958 w 6175063"/>
              <a:gd name="connsiteY10257" fmla="*/ 971465 h 5486400"/>
              <a:gd name="connsiteX10258" fmla="*/ 1758247 w 6175063"/>
              <a:gd name="connsiteY10258" fmla="*/ 964702 h 5486400"/>
              <a:gd name="connsiteX10259" fmla="*/ 1755893 w 6175063"/>
              <a:gd name="connsiteY10259" fmla="*/ 960194 h 5486400"/>
              <a:gd name="connsiteX10260" fmla="*/ 1187547 w 6175063"/>
              <a:gd name="connsiteY10260" fmla="*/ 959553 h 5486400"/>
              <a:gd name="connsiteX10261" fmla="*/ 1191218 w 6175063"/>
              <a:gd name="connsiteY10261" fmla="*/ 961567 h 5486400"/>
              <a:gd name="connsiteX10262" fmla="*/ 1190863 w 6175063"/>
              <a:gd name="connsiteY10262" fmla="*/ 961449 h 5486400"/>
              <a:gd name="connsiteX10263" fmla="*/ 371865 w 6175063"/>
              <a:gd name="connsiteY10263" fmla="*/ 959390 h 5486400"/>
              <a:gd name="connsiteX10264" fmla="*/ 376503 w 6175063"/>
              <a:gd name="connsiteY10264" fmla="*/ 964460 h 5486400"/>
              <a:gd name="connsiteX10265" fmla="*/ 381141 w 6175063"/>
              <a:gd name="connsiteY10265" fmla="*/ 966996 h 5486400"/>
              <a:gd name="connsiteX10266" fmla="*/ 369547 w 6175063"/>
              <a:gd name="connsiteY10266" fmla="*/ 961923 h 5486400"/>
              <a:gd name="connsiteX10267" fmla="*/ 371865 w 6175063"/>
              <a:gd name="connsiteY10267" fmla="*/ 959390 h 5486400"/>
              <a:gd name="connsiteX10268" fmla="*/ 1721655 w 6175063"/>
              <a:gd name="connsiteY10268" fmla="*/ 955046 h 5486400"/>
              <a:gd name="connsiteX10269" fmla="*/ 1726727 w 6175063"/>
              <a:gd name="connsiteY10269" fmla="*/ 959873 h 5486400"/>
              <a:gd name="connsiteX10270" fmla="*/ 1724191 w 6175063"/>
              <a:gd name="connsiteY10270" fmla="*/ 959873 h 5486400"/>
              <a:gd name="connsiteX10271" fmla="*/ 1721655 w 6175063"/>
              <a:gd name="connsiteY10271" fmla="*/ 955046 h 5486400"/>
              <a:gd name="connsiteX10272" fmla="*/ 197091 w 6175063"/>
              <a:gd name="connsiteY10272" fmla="*/ 955039 h 5486400"/>
              <a:gd name="connsiteX10273" fmla="*/ 206456 w 6175063"/>
              <a:gd name="connsiteY10273" fmla="*/ 959748 h 5486400"/>
              <a:gd name="connsiteX10274" fmla="*/ 215820 w 6175063"/>
              <a:gd name="connsiteY10274" fmla="*/ 964460 h 5486400"/>
              <a:gd name="connsiteX10275" fmla="*/ 227526 w 6175063"/>
              <a:gd name="connsiteY10275" fmla="*/ 973878 h 5486400"/>
              <a:gd name="connsiteX10276" fmla="*/ 211139 w 6175063"/>
              <a:gd name="connsiteY10276" fmla="*/ 964460 h 5486400"/>
              <a:gd name="connsiteX10277" fmla="*/ 204115 w 6175063"/>
              <a:gd name="connsiteY10277" fmla="*/ 962102 h 5486400"/>
              <a:gd name="connsiteX10278" fmla="*/ 197091 w 6175063"/>
              <a:gd name="connsiteY10278" fmla="*/ 955039 h 5486400"/>
              <a:gd name="connsiteX10279" fmla="*/ 2165112 w 6175063"/>
              <a:gd name="connsiteY10279" fmla="*/ 950693 h 5486400"/>
              <a:gd name="connsiteX10280" fmla="*/ 2172068 w 6175063"/>
              <a:gd name="connsiteY10280" fmla="*/ 952868 h 5486400"/>
              <a:gd name="connsiteX10281" fmla="*/ 2181343 w 6175063"/>
              <a:gd name="connsiteY10281" fmla="*/ 957220 h 5486400"/>
              <a:gd name="connsiteX10282" fmla="*/ 2183662 w 6175063"/>
              <a:gd name="connsiteY10282" fmla="*/ 959391 h 5486400"/>
              <a:gd name="connsiteX10283" fmla="*/ 2179024 w 6175063"/>
              <a:gd name="connsiteY10283" fmla="*/ 957220 h 5486400"/>
              <a:gd name="connsiteX10284" fmla="*/ 2179024 w 6175063"/>
              <a:gd name="connsiteY10284" fmla="*/ 959391 h 5486400"/>
              <a:gd name="connsiteX10285" fmla="*/ 2183662 w 6175063"/>
              <a:gd name="connsiteY10285" fmla="*/ 959391 h 5486400"/>
              <a:gd name="connsiteX10286" fmla="*/ 2188299 w 6175063"/>
              <a:gd name="connsiteY10286" fmla="*/ 963739 h 5486400"/>
              <a:gd name="connsiteX10287" fmla="*/ 2185981 w 6175063"/>
              <a:gd name="connsiteY10287" fmla="*/ 963739 h 5486400"/>
              <a:gd name="connsiteX10288" fmla="*/ 2169750 w 6175063"/>
              <a:gd name="connsiteY10288" fmla="*/ 955046 h 5486400"/>
              <a:gd name="connsiteX10289" fmla="*/ 2167431 w 6175063"/>
              <a:gd name="connsiteY10289" fmla="*/ 952868 h 5486400"/>
              <a:gd name="connsiteX10290" fmla="*/ 2165112 w 6175063"/>
              <a:gd name="connsiteY10290" fmla="*/ 950693 h 5486400"/>
              <a:gd name="connsiteX10291" fmla="*/ 1175304 w 6175063"/>
              <a:gd name="connsiteY10291" fmla="*/ 950690 h 5486400"/>
              <a:gd name="connsiteX10292" fmla="*/ 1181827 w 6175063"/>
              <a:gd name="connsiteY10292" fmla="*/ 953108 h 5486400"/>
              <a:gd name="connsiteX10293" fmla="*/ 1184000 w 6175063"/>
              <a:gd name="connsiteY10293" fmla="*/ 957941 h 5486400"/>
              <a:gd name="connsiteX10294" fmla="*/ 1175304 w 6175063"/>
              <a:gd name="connsiteY10294" fmla="*/ 950690 h 5486400"/>
              <a:gd name="connsiteX10295" fmla="*/ 623568 w 6175063"/>
              <a:gd name="connsiteY10295" fmla="*/ 947852 h 5486400"/>
              <a:gd name="connsiteX10296" fmla="*/ 623612 w 6175063"/>
              <a:gd name="connsiteY10296" fmla="*/ 947878 h 5486400"/>
              <a:gd name="connsiteX10297" fmla="*/ 622131 w 6175063"/>
              <a:gd name="connsiteY10297" fmla="*/ 952913 h 5486400"/>
              <a:gd name="connsiteX10298" fmla="*/ 618809 w 6175063"/>
              <a:gd name="connsiteY10298" fmla="*/ 952611 h 5486400"/>
              <a:gd name="connsiteX10299" fmla="*/ 621225 w 6175063"/>
              <a:gd name="connsiteY10299" fmla="*/ 950197 h 5486400"/>
              <a:gd name="connsiteX10300" fmla="*/ 382049 w 6175063"/>
              <a:gd name="connsiteY10300" fmla="*/ 944745 h 5486400"/>
              <a:gd name="connsiteX10301" fmla="*/ 383984 w 6175063"/>
              <a:gd name="connsiteY10301" fmla="*/ 945884 h 5486400"/>
              <a:gd name="connsiteX10302" fmla="*/ 382345 w 6175063"/>
              <a:gd name="connsiteY10302" fmla="*/ 945337 h 5486400"/>
              <a:gd name="connsiteX10303" fmla="*/ 382049 w 6175063"/>
              <a:gd name="connsiteY10303" fmla="*/ 944745 h 5486400"/>
              <a:gd name="connsiteX10304" fmla="*/ 1743393 w 6175063"/>
              <a:gd name="connsiteY10304" fmla="*/ 943448 h 5486400"/>
              <a:gd name="connsiteX10305" fmla="*/ 1748465 w 6175063"/>
              <a:gd name="connsiteY10305" fmla="*/ 943448 h 5486400"/>
              <a:gd name="connsiteX10306" fmla="*/ 1743393 w 6175063"/>
              <a:gd name="connsiteY10306" fmla="*/ 943448 h 5486400"/>
              <a:gd name="connsiteX10307" fmla="*/ 1735488 w 6175063"/>
              <a:gd name="connsiteY10307" fmla="*/ 941932 h 5486400"/>
              <a:gd name="connsiteX10308" fmla="*/ 1740977 w 6175063"/>
              <a:gd name="connsiteY10308" fmla="*/ 944894 h 5486400"/>
              <a:gd name="connsiteX10309" fmla="*/ 1736146 w 6175063"/>
              <a:gd name="connsiteY10309" fmla="*/ 942722 h 5486400"/>
              <a:gd name="connsiteX10310" fmla="*/ 391089 w 6175063"/>
              <a:gd name="connsiteY10310" fmla="*/ 941145 h 5486400"/>
              <a:gd name="connsiteX10311" fmla="*/ 396555 w 6175063"/>
              <a:gd name="connsiteY10311" fmla="*/ 942968 h 5486400"/>
              <a:gd name="connsiteX10312" fmla="*/ 403659 w 6175063"/>
              <a:gd name="connsiteY10312" fmla="*/ 950075 h 5486400"/>
              <a:gd name="connsiteX10313" fmla="*/ 391818 w 6175063"/>
              <a:gd name="connsiteY10313" fmla="*/ 942968 h 5486400"/>
              <a:gd name="connsiteX10314" fmla="*/ 1754987 w 6175063"/>
              <a:gd name="connsiteY10314" fmla="*/ 940547 h 5486400"/>
              <a:gd name="connsiteX10315" fmla="*/ 1762233 w 6175063"/>
              <a:gd name="connsiteY10315" fmla="*/ 947791 h 5486400"/>
              <a:gd name="connsiteX10316" fmla="*/ 1757402 w 6175063"/>
              <a:gd name="connsiteY10316" fmla="*/ 942963 h 5486400"/>
              <a:gd name="connsiteX10317" fmla="*/ 1754987 w 6175063"/>
              <a:gd name="connsiteY10317" fmla="*/ 940547 h 5486400"/>
              <a:gd name="connsiteX10318" fmla="*/ 390634 w 6175063"/>
              <a:gd name="connsiteY10318" fmla="*/ 940006 h 5486400"/>
              <a:gd name="connsiteX10319" fmla="*/ 391089 w 6175063"/>
              <a:gd name="connsiteY10319" fmla="*/ 941145 h 5486400"/>
              <a:gd name="connsiteX10320" fmla="*/ 389450 w 6175063"/>
              <a:gd name="connsiteY10320" fmla="*/ 940598 h 5486400"/>
              <a:gd name="connsiteX10321" fmla="*/ 390634 w 6175063"/>
              <a:gd name="connsiteY10321" fmla="*/ 940006 h 5486400"/>
              <a:gd name="connsiteX10322" fmla="*/ 1734335 w 6175063"/>
              <a:gd name="connsiteY10322" fmla="*/ 939462 h 5486400"/>
              <a:gd name="connsiteX10323" fmla="*/ 1743393 w 6175063"/>
              <a:gd name="connsiteY10323" fmla="*/ 942722 h 5486400"/>
              <a:gd name="connsiteX10324" fmla="*/ 1740977 w 6175063"/>
              <a:gd name="connsiteY10324" fmla="*/ 942722 h 5486400"/>
              <a:gd name="connsiteX10325" fmla="*/ 1736146 w 6175063"/>
              <a:gd name="connsiteY10325" fmla="*/ 940547 h 5486400"/>
              <a:gd name="connsiteX10326" fmla="*/ 351508 w 6175063"/>
              <a:gd name="connsiteY10326" fmla="*/ 939058 h 5486400"/>
              <a:gd name="connsiteX10327" fmla="*/ 352156 w 6175063"/>
              <a:gd name="connsiteY10327" fmla="*/ 939289 h 5486400"/>
              <a:gd name="connsiteX10328" fmla="*/ 360852 w 6175063"/>
              <a:gd name="connsiteY10328" fmla="*/ 945373 h 5486400"/>
              <a:gd name="connsiteX10329" fmla="*/ 365683 w 6175063"/>
              <a:gd name="connsiteY10329" fmla="*/ 949886 h 5486400"/>
              <a:gd name="connsiteX10330" fmla="*/ 356021 w 6175063"/>
              <a:gd name="connsiteY10330" fmla="*/ 945373 h 5486400"/>
              <a:gd name="connsiteX10331" fmla="*/ 2146272 w 6175063"/>
              <a:gd name="connsiteY10331" fmla="*/ 938375 h 5486400"/>
              <a:gd name="connsiteX10332" fmla="*/ 2148591 w 6175063"/>
              <a:gd name="connsiteY10332" fmla="*/ 938375 h 5486400"/>
              <a:gd name="connsiteX10333" fmla="*/ 2155547 w 6175063"/>
              <a:gd name="connsiteY10333" fmla="*/ 942722 h 5486400"/>
              <a:gd name="connsiteX10334" fmla="*/ 2157866 w 6175063"/>
              <a:gd name="connsiteY10334" fmla="*/ 944894 h 5486400"/>
              <a:gd name="connsiteX10335" fmla="*/ 2146272 w 6175063"/>
              <a:gd name="connsiteY10335" fmla="*/ 938375 h 5486400"/>
              <a:gd name="connsiteX10336" fmla="*/ 1732524 w 6175063"/>
              <a:gd name="connsiteY10336" fmla="*/ 938375 h 5486400"/>
              <a:gd name="connsiteX10337" fmla="*/ 1734335 w 6175063"/>
              <a:gd name="connsiteY10337" fmla="*/ 939462 h 5486400"/>
              <a:gd name="connsiteX10338" fmla="*/ 1733042 w 6175063"/>
              <a:gd name="connsiteY10338" fmla="*/ 938996 h 5486400"/>
              <a:gd name="connsiteX10339" fmla="*/ 1728901 w 6175063"/>
              <a:gd name="connsiteY10339" fmla="*/ 938375 h 5486400"/>
              <a:gd name="connsiteX10340" fmla="*/ 1731316 w 6175063"/>
              <a:gd name="connsiteY10340" fmla="*/ 938375 h 5486400"/>
              <a:gd name="connsiteX10341" fmla="*/ 1733042 w 6175063"/>
              <a:gd name="connsiteY10341" fmla="*/ 938996 h 5486400"/>
              <a:gd name="connsiteX10342" fmla="*/ 1735488 w 6175063"/>
              <a:gd name="connsiteY10342" fmla="*/ 941932 h 5486400"/>
              <a:gd name="connsiteX10343" fmla="*/ 612065 w 6175063"/>
              <a:gd name="connsiteY10343" fmla="*/ 938231 h 5486400"/>
              <a:gd name="connsiteX10344" fmla="*/ 615222 w 6175063"/>
              <a:gd name="connsiteY10344" fmla="*/ 940861 h 5486400"/>
              <a:gd name="connsiteX10345" fmla="*/ 614433 w 6175063"/>
              <a:gd name="connsiteY10345" fmla="*/ 940598 h 5486400"/>
              <a:gd name="connsiteX10346" fmla="*/ 348868 w 6175063"/>
              <a:gd name="connsiteY10346" fmla="*/ 937746 h 5486400"/>
              <a:gd name="connsiteX10347" fmla="*/ 351191 w 6175063"/>
              <a:gd name="connsiteY10347" fmla="*/ 938614 h 5486400"/>
              <a:gd name="connsiteX10348" fmla="*/ 351508 w 6175063"/>
              <a:gd name="connsiteY10348" fmla="*/ 939058 h 5486400"/>
              <a:gd name="connsiteX10349" fmla="*/ 349190 w 6175063"/>
              <a:gd name="connsiteY10349" fmla="*/ 938230 h 5486400"/>
              <a:gd name="connsiteX10350" fmla="*/ 1769479 w 6175063"/>
              <a:gd name="connsiteY10350" fmla="*/ 936359 h 5486400"/>
              <a:gd name="connsiteX10351" fmla="*/ 1786386 w 6175063"/>
              <a:gd name="connsiteY10351" fmla="*/ 949886 h 5486400"/>
              <a:gd name="connsiteX10352" fmla="*/ 1783971 w 6175063"/>
              <a:gd name="connsiteY10352" fmla="*/ 949886 h 5486400"/>
              <a:gd name="connsiteX10353" fmla="*/ 1781555 w 6175063"/>
              <a:gd name="connsiteY10353" fmla="*/ 947630 h 5486400"/>
              <a:gd name="connsiteX10354" fmla="*/ 1779140 w 6175063"/>
              <a:gd name="connsiteY10354" fmla="*/ 947630 h 5486400"/>
              <a:gd name="connsiteX10355" fmla="*/ 1779140 w 6175063"/>
              <a:gd name="connsiteY10355" fmla="*/ 945373 h 5486400"/>
              <a:gd name="connsiteX10356" fmla="*/ 1774310 w 6175063"/>
              <a:gd name="connsiteY10356" fmla="*/ 940869 h 5486400"/>
              <a:gd name="connsiteX10357" fmla="*/ 1769479 w 6175063"/>
              <a:gd name="connsiteY10357" fmla="*/ 936359 h 5486400"/>
              <a:gd name="connsiteX10358" fmla="*/ 1755909 w 6175063"/>
              <a:gd name="connsiteY10358" fmla="*/ 936198 h 5486400"/>
              <a:gd name="connsiteX10359" fmla="*/ 1758280 w 6175063"/>
              <a:gd name="connsiteY10359" fmla="*/ 936198 h 5486400"/>
              <a:gd name="connsiteX10360" fmla="*/ 1781994 w 6175063"/>
              <a:gd name="connsiteY10360" fmla="*/ 952521 h 5486400"/>
              <a:gd name="connsiteX10361" fmla="*/ 1779623 w 6175063"/>
              <a:gd name="connsiteY10361" fmla="*/ 952521 h 5486400"/>
              <a:gd name="connsiteX10362" fmla="*/ 1767766 w 6175063"/>
              <a:gd name="connsiteY10362" fmla="*/ 945523 h 5486400"/>
              <a:gd name="connsiteX10363" fmla="*/ 1770138 w 6175063"/>
              <a:gd name="connsiteY10363" fmla="*/ 947855 h 5486400"/>
              <a:gd name="connsiteX10364" fmla="*/ 1777252 w 6175063"/>
              <a:gd name="connsiteY10364" fmla="*/ 952521 h 5486400"/>
              <a:gd name="connsiteX10365" fmla="*/ 1777252 w 6175063"/>
              <a:gd name="connsiteY10365" fmla="*/ 954854 h 5486400"/>
              <a:gd name="connsiteX10366" fmla="*/ 1774880 w 6175063"/>
              <a:gd name="connsiteY10366" fmla="*/ 952521 h 5486400"/>
              <a:gd name="connsiteX10367" fmla="*/ 1777252 w 6175063"/>
              <a:gd name="connsiteY10367" fmla="*/ 957188 h 5486400"/>
              <a:gd name="connsiteX10368" fmla="*/ 1782884 w 6175063"/>
              <a:gd name="connsiteY10368" fmla="*/ 962138 h 5486400"/>
              <a:gd name="connsiteX10369" fmla="*/ 1780837 w 6175063"/>
              <a:gd name="connsiteY10369" fmla="*/ 961954 h 5486400"/>
              <a:gd name="connsiteX10370" fmla="*/ 1777252 w 6175063"/>
              <a:gd name="connsiteY10370" fmla="*/ 959516 h 5486400"/>
              <a:gd name="connsiteX10371" fmla="*/ 1779623 w 6175063"/>
              <a:gd name="connsiteY10371" fmla="*/ 961846 h 5486400"/>
              <a:gd name="connsiteX10372" fmla="*/ 1780837 w 6175063"/>
              <a:gd name="connsiteY10372" fmla="*/ 961954 h 5486400"/>
              <a:gd name="connsiteX10373" fmla="*/ 1784959 w 6175063"/>
              <a:gd name="connsiteY10373" fmla="*/ 964760 h 5486400"/>
              <a:gd name="connsiteX10374" fmla="*/ 1789109 w 6175063"/>
              <a:gd name="connsiteY10374" fmla="*/ 966508 h 5486400"/>
              <a:gd name="connsiteX10375" fmla="*/ 1796223 w 6175063"/>
              <a:gd name="connsiteY10375" fmla="*/ 966508 h 5486400"/>
              <a:gd name="connsiteX10376" fmla="*/ 1791480 w 6175063"/>
              <a:gd name="connsiteY10376" fmla="*/ 964178 h 5486400"/>
              <a:gd name="connsiteX10377" fmla="*/ 1781994 w 6175063"/>
              <a:gd name="connsiteY10377" fmla="*/ 957188 h 5486400"/>
              <a:gd name="connsiteX10378" fmla="*/ 1779623 w 6175063"/>
              <a:gd name="connsiteY10378" fmla="*/ 954854 h 5486400"/>
              <a:gd name="connsiteX10379" fmla="*/ 1784366 w 6175063"/>
              <a:gd name="connsiteY10379" fmla="*/ 957188 h 5486400"/>
              <a:gd name="connsiteX10380" fmla="*/ 1793852 w 6175063"/>
              <a:gd name="connsiteY10380" fmla="*/ 964178 h 5486400"/>
              <a:gd name="connsiteX10381" fmla="*/ 1798595 w 6175063"/>
              <a:gd name="connsiteY10381" fmla="*/ 966508 h 5486400"/>
              <a:gd name="connsiteX10382" fmla="*/ 1810452 w 6175063"/>
              <a:gd name="connsiteY10382" fmla="*/ 973502 h 5486400"/>
              <a:gd name="connsiteX10383" fmla="*/ 1817566 w 6175063"/>
              <a:gd name="connsiteY10383" fmla="*/ 980494 h 5486400"/>
              <a:gd name="connsiteX10384" fmla="*/ 1812823 w 6175063"/>
              <a:gd name="connsiteY10384" fmla="*/ 978163 h 5486400"/>
              <a:gd name="connsiteX10385" fmla="*/ 1808080 w 6175063"/>
              <a:gd name="connsiteY10385" fmla="*/ 975834 h 5486400"/>
              <a:gd name="connsiteX10386" fmla="*/ 1796223 w 6175063"/>
              <a:gd name="connsiteY10386" fmla="*/ 973502 h 5486400"/>
              <a:gd name="connsiteX10387" fmla="*/ 1786738 w 6175063"/>
              <a:gd name="connsiteY10387" fmla="*/ 968840 h 5486400"/>
              <a:gd name="connsiteX10388" fmla="*/ 1774880 w 6175063"/>
              <a:gd name="connsiteY10388" fmla="*/ 961846 h 5486400"/>
              <a:gd name="connsiteX10389" fmla="*/ 1772509 w 6175063"/>
              <a:gd name="connsiteY10389" fmla="*/ 964178 h 5486400"/>
              <a:gd name="connsiteX10390" fmla="*/ 1767766 w 6175063"/>
              <a:gd name="connsiteY10390" fmla="*/ 961846 h 5486400"/>
              <a:gd name="connsiteX10391" fmla="*/ 1765394 w 6175063"/>
              <a:gd name="connsiteY10391" fmla="*/ 959516 h 5486400"/>
              <a:gd name="connsiteX10392" fmla="*/ 1760652 w 6175063"/>
              <a:gd name="connsiteY10392" fmla="*/ 954854 h 5486400"/>
              <a:gd name="connsiteX10393" fmla="*/ 1755909 w 6175063"/>
              <a:gd name="connsiteY10393" fmla="*/ 952521 h 5486400"/>
              <a:gd name="connsiteX10394" fmla="*/ 1755909 w 6175063"/>
              <a:gd name="connsiteY10394" fmla="*/ 950189 h 5486400"/>
              <a:gd name="connsiteX10395" fmla="*/ 1765394 w 6175063"/>
              <a:gd name="connsiteY10395" fmla="*/ 952521 h 5486400"/>
              <a:gd name="connsiteX10396" fmla="*/ 1765394 w 6175063"/>
              <a:gd name="connsiteY10396" fmla="*/ 950189 h 5486400"/>
              <a:gd name="connsiteX10397" fmla="*/ 1763024 w 6175063"/>
              <a:gd name="connsiteY10397" fmla="*/ 947855 h 5486400"/>
              <a:gd name="connsiteX10398" fmla="*/ 1765394 w 6175063"/>
              <a:gd name="connsiteY10398" fmla="*/ 945523 h 5486400"/>
              <a:gd name="connsiteX10399" fmla="*/ 1755909 w 6175063"/>
              <a:gd name="connsiteY10399" fmla="*/ 936198 h 5486400"/>
              <a:gd name="connsiteX10400" fmla="*/ 342014 w 6175063"/>
              <a:gd name="connsiteY10400" fmla="*/ 936198 h 5486400"/>
              <a:gd name="connsiteX10401" fmla="*/ 349259 w 6175063"/>
              <a:gd name="connsiteY10401" fmla="*/ 943443 h 5486400"/>
              <a:gd name="connsiteX10402" fmla="*/ 344429 w 6175063"/>
              <a:gd name="connsiteY10402" fmla="*/ 941032 h 5486400"/>
              <a:gd name="connsiteX10403" fmla="*/ 342014 w 6175063"/>
              <a:gd name="connsiteY10403" fmla="*/ 936198 h 5486400"/>
              <a:gd name="connsiteX10404" fmla="*/ 1329403 w 6175063"/>
              <a:gd name="connsiteY10404" fmla="*/ 936187 h 5486400"/>
              <a:gd name="connsiteX10405" fmla="*/ 1336650 w 6175063"/>
              <a:gd name="connsiteY10405" fmla="*/ 940535 h 5486400"/>
              <a:gd name="connsiteX10406" fmla="*/ 1339065 w 6175063"/>
              <a:gd name="connsiteY10406" fmla="*/ 944882 h 5486400"/>
              <a:gd name="connsiteX10407" fmla="*/ 1324572 w 6175063"/>
              <a:gd name="connsiteY10407" fmla="*/ 944882 h 5486400"/>
              <a:gd name="connsiteX10408" fmla="*/ 1317326 w 6175063"/>
              <a:gd name="connsiteY10408" fmla="*/ 938361 h 5486400"/>
              <a:gd name="connsiteX10409" fmla="*/ 1329403 w 6175063"/>
              <a:gd name="connsiteY10409" fmla="*/ 936187 h 5486400"/>
              <a:gd name="connsiteX10410" fmla="*/ 1309356 w 6175063"/>
              <a:gd name="connsiteY10410" fmla="*/ 935608 h 5486400"/>
              <a:gd name="connsiteX10411" fmla="*/ 1317327 w 6175063"/>
              <a:gd name="connsiteY10411" fmla="*/ 936478 h 5486400"/>
              <a:gd name="connsiteX10412" fmla="*/ 1301386 w 6175063"/>
              <a:gd name="connsiteY10412" fmla="*/ 936478 h 5486400"/>
              <a:gd name="connsiteX10413" fmla="*/ 1309356 w 6175063"/>
              <a:gd name="connsiteY10413" fmla="*/ 935608 h 5486400"/>
              <a:gd name="connsiteX10414" fmla="*/ 1754987 w 6175063"/>
              <a:gd name="connsiteY10414" fmla="*/ 931850 h 5486400"/>
              <a:gd name="connsiteX10415" fmla="*/ 1759817 w 6175063"/>
              <a:gd name="connsiteY10415" fmla="*/ 931850 h 5486400"/>
              <a:gd name="connsiteX10416" fmla="*/ 1764648 w 6175063"/>
              <a:gd name="connsiteY10416" fmla="*/ 934105 h 5486400"/>
              <a:gd name="connsiteX10417" fmla="*/ 1769479 w 6175063"/>
              <a:gd name="connsiteY10417" fmla="*/ 936359 h 5486400"/>
              <a:gd name="connsiteX10418" fmla="*/ 1769479 w 6175063"/>
              <a:gd name="connsiteY10418" fmla="*/ 940869 h 5486400"/>
              <a:gd name="connsiteX10419" fmla="*/ 1769479 w 6175063"/>
              <a:gd name="connsiteY10419" fmla="*/ 943124 h 5486400"/>
              <a:gd name="connsiteX10420" fmla="*/ 1757402 w 6175063"/>
              <a:gd name="connsiteY10420" fmla="*/ 934105 h 5486400"/>
              <a:gd name="connsiteX10421" fmla="*/ 1754987 w 6175063"/>
              <a:gd name="connsiteY10421" fmla="*/ 931850 h 5486400"/>
              <a:gd name="connsiteX10422" fmla="*/ 339114 w 6175063"/>
              <a:gd name="connsiteY10422" fmla="*/ 931850 h 5486400"/>
              <a:gd name="connsiteX10423" fmla="*/ 341529 w 6175063"/>
              <a:gd name="connsiteY10423" fmla="*/ 931850 h 5486400"/>
              <a:gd name="connsiteX10424" fmla="*/ 347922 w 6175063"/>
              <a:gd name="connsiteY10424" fmla="*/ 936325 h 5486400"/>
              <a:gd name="connsiteX10425" fmla="*/ 348868 w 6175063"/>
              <a:gd name="connsiteY10425" fmla="*/ 937746 h 5486400"/>
              <a:gd name="connsiteX10426" fmla="*/ 339114 w 6175063"/>
              <a:gd name="connsiteY10426" fmla="*/ 934102 h 5486400"/>
              <a:gd name="connsiteX10427" fmla="*/ 339114 w 6175063"/>
              <a:gd name="connsiteY10427" fmla="*/ 931850 h 5486400"/>
              <a:gd name="connsiteX10428" fmla="*/ 361919 w 6175063"/>
              <a:gd name="connsiteY10428" fmla="*/ 926086 h 5486400"/>
              <a:gd name="connsiteX10429" fmla="*/ 368136 w 6175063"/>
              <a:gd name="connsiteY10429" fmla="*/ 931122 h 5486400"/>
              <a:gd name="connsiteX10430" fmla="*/ 361031 w 6175063"/>
              <a:gd name="connsiteY10430" fmla="*/ 926383 h 5486400"/>
              <a:gd name="connsiteX10431" fmla="*/ 361919 w 6175063"/>
              <a:gd name="connsiteY10431" fmla="*/ 926086 h 5486400"/>
              <a:gd name="connsiteX10432" fmla="*/ 4486256 w 6175063"/>
              <a:gd name="connsiteY10432" fmla="*/ 926060 h 5486400"/>
              <a:gd name="connsiteX10433" fmla="*/ 4493502 w 6175063"/>
              <a:gd name="connsiteY10433" fmla="*/ 928378 h 5486400"/>
              <a:gd name="connsiteX10434" fmla="*/ 4498333 w 6175063"/>
              <a:gd name="connsiteY10434" fmla="*/ 935333 h 5486400"/>
              <a:gd name="connsiteX10435" fmla="*/ 4495917 w 6175063"/>
              <a:gd name="connsiteY10435" fmla="*/ 937652 h 5486400"/>
              <a:gd name="connsiteX10436" fmla="*/ 4493502 w 6175063"/>
              <a:gd name="connsiteY10436" fmla="*/ 937652 h 5486400"/>
              <a:gd name="connsiteX10437" fmla="*/ 4486256 w 6175063"/>
              <a:gd name="connsiteY10437" fmla="*/ 930695 h 5486400"/>
              <a:gd name="connsiteX10438" fmla="*/ 4486256 w 6175063"/>
              <a:gd name="connsiteY10438" fmla="*/ 926060 h 5486400"/>
              <a:gd name="connsiteX10439" fmla="*/ 1599922 w 6175063"/>
              <a:gd name="connsiteY10439" fmla="*/ 921694 h 5486400"/>
              <a:gd name="connsiteX10440" fmla="*/ 1605719 w 6175063"/>
              <a:gd name="connsiteY10440" fmla="*/ 924111 h 5486400"/>
              <a:gd name="connsiteX10441" fmla="*/ 1599922 w 6175063"/>
              <a:gd name="connsiteY10441" fmla="*/ 921694 h 5486400"/>
              <a:gd name="connsiteX10442" fmla="*/ 1701629 w 6175063"/>
              <a:gd name="connsiteY10442" fmla="*/ 921182 h 5486400"/>
              <a:gd name="connsiteX10443" fmla="*/ 1704001 w 6175063"/>
              <a:gd name="connsiteY10443" fmla="*/ 921182 h 5486400"/>
              <a:gd name="connsiteX10444" fmla="*/ 1704001 w 6175063"/>
              <a:gd name="connsiteY10444" fmla="*/ 923551 h 5486400"/>
              <a:gd name="connsiteX10445" fmla="*/ 1701629 w 6175063"/>
              <a:gd name="connsiteY10445" fmla="*/ 921182 h 5486400"/>
              <a:gd name="connsiteX10446" fmla="*/ 1692440 w 6175063"/>
              <a:gd name="connsiteY10446" fmla="*/ 920294 h 5486400"/>
              <a:gd name="connsiteX10447" fmla="*/ 1694515 w 6175063"/>
              <a:gd name="connsiteY10447" fmla="*/ 921182 h 5486400"/>
              <a:gd name="connsiteX10448" fmla="*/ 1704001 w 6175063"/>
              <a:gd name="connsiteY10448" fmla="*/ 923551 h 5486400"/>
              <a:gd name="connsiteX10449" fmla="*/ 1711115 w 6175063"/>
              <a:gd name="connsiteY10449" fmla="*/ 925925 h 5486400"/>
              <a:gd name="connsiteX10450" fmla="*/ 1715858 w 6175063"/>
              <a:gd name="connsiteY10450" fmla="*/ 930666 h 5486400"/>
              <a:gd name="connsiteX10451" fmla="*/ 1727715 w 6175063"/>
              <a:gd name="connsiteY10451" fmla="*/ 942526 h 5486400"/>
              <a:gd name="connsiteX10452" fmla="*/ 1725344 w 6175063"/>
              <a:gd name="connsiteY10452" fmla="*/ 942526 h 5486400"/>
              <a:gd name="connsiteX10453" fmla="*/ 1713487 w 6175063"/>
              <a:gd name="connsiteY10453" fmla="*/ 937780 h 5486400"/>
              <a:gd name="connsiteX10454" fmla="*/ 1718229 w 6175063"/>
              <a:gd name="connsiteY10454" fmla="*/ 942526 h 5486400"/>
              <a:gd name="connsiteX10455" fmla="*/ 1722973 w 6175063"/>
              <a:gd name="connsiteY10455" fmla="*/ 947264 h 5486400"/>
              <a:gd name="connsiteX10456" fmla="*/ 1725344 w 6175063"/>
              <a:gd name="connsiteY10456" fmla="*/ 949638 h 5486400"/>
              <a:gd name="connsiteX10457" fmla="*/ 1732458 w 6175063"/>
              <a:gd name="connsiteY10457" fmla="*/ 956759 h 5486400"/>
              <a:gd name="connsiteX10458" fmla="*/ 1737201 w 6175063"/>
              <a:gd name="connsiteY10458" fmla="*/ 961497 h 5486400"/>
              <a:gd name="connsiteX10459" fmla="*/ 1753801 w 6175063"/>
              <a:gd name="connsiteY10459" fmla="*/ 968611 h 5486400"/>
              <a:gd name="connsiteX10460" fmla="*/ 1758544 w 6175063"/>
              <a:gd name="connsiteY10460" fmla="*/ 973354 h 5486400"/>
              <a:gd name="connsiteX10461" fmla="*/ 1760916 w 6175063"/>
              <a:gd name="connsiteY10461" fmla="*/ 973354 h 5486400"/>
              <a:gd name="connsiteX10462" fmla="*/ 1753801 w 6175063"/>
              <a:gd name="connsiteY10462" fmla="*/ 968611 h 5486400"/>
              <a:gd name="connsiteX10463" fmla="*/ 1746687 w 6175063"/>
              <a:gd name="connsiteY10463" fmla="*/ 959130 h 5486400"/>
              <a:gd name="connsiteX10464" fmla="*/ 1749058 w 6175063"/>
              <a:gd name="connsiteY10464" fmla="*/ 959130 h 5486400"/>
              <a:gd name="connsiteX10465" fmla="*/ 1753801 w 6175063"/>
              <a:gd name="connsiteY10465" fmla="*/ 963869 h 5486400"/>
              <a:gd name="connsiteX10466" fmla="*/ 1753801 w 6175063"/>
              <a:gd name="connsiteY10466" fmla="*/ 966240 h 5486400"/>
              <a:gd name="connsiteX10467" fmla="*/ 1760916 w 6175063"/>
              <a:gd name="connsiteY10467" fmla="*/ 968611 h 5486400"/>
              <a:gd name="connsiteX10468" fmla="*/ 1763286 w 6175063"/>
              <a:gd name="connsiteY10468" fmla="*/ 973354 h 5486400"/>
              <a:gd name="connsiteX10469" fmla="*/ 1772772 w 6175063"/>
              <a:gd name="connsiteY10469" fmla="*/ 982838 h 5486400"/>
              <a:gd name="connsiteX10470" fmla="*/ 1777516 w 6175063"/>
              <a:gd name="connsiteY10470" fmla="*/ 985207 h 5486400"/>
              <a:gd name="connsiteX10471" fmla="*/ 1791744 w 6175063"/>
              <a:gd name="connsiteY10471" fmla="*/ 994695 h 5486400"/>
              <a:gd name="connsiteX10472" fmla="*/ 1787001 w 6175063"/>
              <a:gd name="connsiteY10472" fmla="*/ 997068 h 5486400"/>
              <a:gd name="connsiteX10473" fmla="*/ 1787001 w 6175063"/>
              <a:gd name="connsiteY10473" fmla="*/ 994695 h 5486400"/>
              <a:gd name="connsiteX10474" fmla="*/ 1775144 w 6175063"/>
              <a:gd name="connsiteY10474" fmla="*/ 985207 h 5486400"/>
              <a:gd name="connsiteX10475" fmla="*/ 1768030 w 6175063"/>
              <a:gd name="connsiteY10475" fmla="*/ 980466 h 5486400"/>
              <a:gd name="connsiteX10476" fmla="*/ 1768030 w 6175063"/>
              <a:gd name="connsiteY10476" fmla="*/ 985207 h 5486400"/>
              <a:gd name="connsiteX10477" fmla="*/ 1772772 w 6175063"/>
              <a:gd name="connsiteY10477" fmla="*/ 985207 h 5486400"/>
              <a:gd name="connsiteX10478" fmla="*/ 1777516 w 6175063"/>
              <a:gd name="connsiteY10478" fmla="*/ 987581 h 5486400"/>
              <a:gd name="connsiteX10479" fmla="*/ 1782258 w 6175063"/>
              <a:gd name="connsiteY10479" fmla="*/ 992327 h 5486400"/>
              <a:gd name="connsiteX10480" fmla="*/ 1777516 w 6175063"/>
              <a:gd name="connsiteY10480" fmla="*/ 989953 h 5486400"/>
              <a:gd name="connsiteX10481" fmla="*/ 1775144 w 6175063"/>
              <a:gd name="connsiteY10481" fmla="*/ 989953 h 5486400"/>
              <a:gd name="connsiteX10482" fmla="*/ 1775144 w 6175063"/>
              <a:gd name="connsiteY10482" fmla="*/ 992327 h 5486400"/>
              <a:gd name="connsiteX10483" fmla="*/ 1765658 w 6175063"/>
              <a:gd name="connsiteY10483" fmla="*/ 987581 h 5486400"/>
              <a:gd name="connsiteX10484" fmla="*/ 1760916 w 6175063"/>
              <a:gd name="connsiteY10484" fmla="*/ 982838 h 5486400"/>
              <a:gd name="connsiteX10485" fmla="*/ 1763286 w 6175063"/>
              <a:gd name="connsiteY10485" fmla="*/ 982838 h 5486400"/>
              <a:gd name="connsiteX10486" fmla="*/ 1763286 w 6175063"/>
              <a:gd name="connsiteY10486" fmla="*/ 980466 h 5486400"/>
              <a:gd name="connsiteX10487" fmla="*/ 1756172 w 6175063"/>
              <a:gd name="connsiteY10487" fmla="*/ 975724 h 5486400"/>
              <a:gd name="connsiteX10488" fmla="*/ 1746687 w 6175063"/>
              <a:gd name="connsiteY10488" fmla="*/ 970983 h 5486400"/>
              <a:gd name="connsiteX10489" fmla="*/ 1741944 w 6175063"/>
              <a:gd name="connsiteY10489" fmla="*/ 966240 h 5486400"/>
              <a:gd name="connsiteX10490" fmla="*/ 1730087 w 6175063"/>
              <a:gd name="connsiteY10490" fmla="*/ 956759 h 5486400"/>
              <a:gd name="connsiteX10491" fmla="*/ 1720601 w 6175063"/>
              <a:gd name="connsiteY10491" fmla="*/ 949638 h 5486400"/>
              <a:gd name="connsiteX10492" fmla="*/ 1701629 w 6175063"/>
              <a:gd name="connsiteY10492" fmla="*/ 940155 h 5486400"/>
              <a:gd name="connsiteX10493" fmla="*/ 1696887 w 6175063"/>
              <a:gd name="connsiteY10493" fmla="*/ 935408 h 5486400"/>
              <a:gd name="connsiteX10494" fmla="*/ 1701629 w 6175063"/>
              <a:gd name="connsiteY10494" fmla="*/ 937780 h 5486400"/>
              <a:gd name="connsiteX10495" fmla="*/ 1706373 w 6175063"/>
              <a:gd name="connsiteY10495" fmla="*/ 940155 h 5486400"/>
              <a:gd name="connsiteX10496" fmla="*/ 1711115 w 6175063"/>
              <a:gd name="connsiteY10496" fmla="*/ 940155 h 5486400"/>
              <a:gd name="connsiteX10497" fmla="*/ 1711115 w 6175063"/>
              <a:gd name="connsiteY10497" fmla="*/ 937780 h 5486400"/>
              <a:gd name="connsiteX10498" fmla="*/ 1701629 w 6175063"/>
              <a:gd name="connsiteY10498" fmla="*/ 930666 h 5486400"/>
              <a:gd name="connsiteX10499" fmla="*/ 1701629 w 6175063"/>
              <a:gd name="connsiteY10499" fmla="*/ 928295 h 5486400"/>
              <a:gd name="connsiteX10500" fmla="*/ 1689773 w 6175063"/>
              <a:gd name="connsiteY10500" fmla="*/ 921182 h 5486400"/>
              <a:gd name="connsiteX10501" fmla="*/ 1692144 w 6175063"/>
              <a:gd name="connsiteY10501" fmla="*/ 921182 h 5486400"/>
              <a:gd name="connsiteX10502" fmla="*/ 1692440 w 6175063"/>
              <a:gd name="connsiteY10502" fmla="*/ 920294 h 5486400"/>
              <a:gd name="connsiteX10503" fmla="*/ 243528 w 6175063"/>
              <a:gd name="connsiteY10503" fmla="*/ 919170 h 5486400"/>
              <a:gd name="connsiteX10504" fmla="*/ 244433 w 6175063"/>
              <a:gd name="connsiteY10504" fmla="*/ 919773 h 5486400"/>
              <a:gd name="connsiteX10505" fmla="*/ 251679 w 6175063"/>
              <a:gd name="connsiteY10505" fmla="*/ 924603 h 5486400"/>
              <a:gd name="connsiteX10506" fmla="*/ 254094 w 6175063"/>
              <a:gd name="connsiteY10506" fmla="*/ 924603 h 5486400"/>
              <a:gd name="connsiteX10507" fmla="*/ 254094 w 6175063"/>
              <a:gd name="connsiteY10507" fmla="*/ 927018 h 5486400"/>
              <a:gd name="connsiteX10508" fmla="*/ 251679 w 6175063"/>
              <a:gd name="connsiteY10508" fmla="*/ 929431 h 5486400"/>
              <a:gd name="connsiteX10509" fmla="*/ 249263 w 6175063"/>
              <a:gd name="connsiteY10509" fmla="*/ 927018 h 5486400"/>
              <a:gd name="connsiteX10510" fmla="*/ 244433 w 6175063"/>
              <a:gd name="connsiteY10510" fmla="*/ 922189 h 5486400"/>
              <a:gd name="connsiteX10511" fmla="*/ 244288 w 6175063"/>
              <a:gd name="connsiteY10511" fmla="*/ 921705 h 5486400"/>
              <a:gd name="connsiteX10512" fmla="*/ 242463 w 6175063"/>
              <a:gd name="connsiteY10512" fmla="*/ 921705 h 5486400"/>
              <a:gd name="connsiteX10513" fmla="*/ 241278 w 6175063"/>
              <a:gd name="connsiteY10513" fmla="*/ 920861 h 5486400"/>
              <a:gd name="connsiteX10514" fmla="*/ 244242 w 6175063"/>
              <a:gd name="connsiteY10514" fmla="*/ 921547 h 5486400"/>
              <a:gd name="connsiteX10515" fmla="*/ 2115898 w 6175063"/>
              <a:gd name="connsiteY10515" fmla="*/ 916906 h 5486400"/>
              <a:gd name="connsiteX10516" fmla="*/ 2118266 w 6175063"/>
              <a:gd name="connsiteY10516" fmla="*/ 919275 h 5486400"/>
              <a:gd name="connsiteX10517" fmla="*/ 2115898 w 6175063"/>
              <a:gd name="connsiteY10517" fmla="*/ 916906 h 5486400"/>
              <a:gd name="connsiteX10518" fmla="*/ 1689772 w 6175063"/>
              <a:gd name="connsiteY10518" fmla="*/ 916679 h 5486400"/>
              <a:gd name="connsiteX10519" fmla="*/ 1692187 w 6175063"/>
              <a:gd name="connsiteY10519" fmla="*/ 918670 h 5486400"/>
              <a:gd name="connsiteX10520" fmla="*/ 1689772 w 6175063"/>
              <a:gd name="connsiteY10520" fmla="*/ 917139 h 5486400"/>
              <a:gd name="connsiteX10521" fmla="*/ 1326988 w 6175063"/>
              <a:gd name="connsiteY10521" fmla="*/ 914450 h 5486400"/>
              <a:gd name="connsiteX10522" fmla="*/ 1331819 w 6175063"/>
              <a:gd name="connsiteY10522" fmla="*/ 921695 h 5486400"/>
              <a:gd name="connsiteX10523" fmla="*/ 1324573 w 6175063"/>
              <a:gd name="connsiteY10523" fmla="*/ 921695 h 5486400"/>
              <a:gd name="connsiteX10524" fmla="*/ 1326988 w 6175063"/>
              <a:gd name="connsiteY10524" fmla="*/ 914450 h 5486400"/>
              <a:gd name="connsiteX10525" fmla="*/ 308681 w 6175063"/>
              <a:gd name="connsiteY10525" fmla="*/ 914171 h 5486400"/>
              <a:gd name="connsiteX10526" fmla="*/ 320757 w 6175063"/>
              <a:gd name="connsiteY10526" fmla="*/ 921996 h 5486400"/>
              <a:gd name="connsiteX10527" fmla="*/ 323173 w 6175063"/>
              <a:gd name="connsiteY10527" fmla="*/ 921996 h 5486400"/>
              <a:gd name="connsiteX10528" fmla="*/ 320757 w 6175063"/>
              <a:gd name="connsiteY10528" fmla="*/ 924606 h 5486400"/>
              <a:gd name="connsiteX10529" fmla="*/ 308681 w 6175063"/>
              <a:gd name="connsiteY10529" fmla="*/ 914171 h 5486400"/>
              <a:gd name="connsiteX10530" fmla="*/ 303427 w 6175063"/>
              <a:gd name="connsiteY10530" fmla="*/ 913521 h 5486400"/>
              <a:gd name="connsiteX10531" fmla="*/ 308266 w 6175063"/>
              <a:gd name="connsiteY10531" fmla="*/ 916781 h 5486400"/>
              <a:gd name="connsiteX10532" fmla="*/ 315100 w 6175063"/>
              <a:gd name="connsiteY10532" fmla="*/ 921996 h 5486400"/>
              <a:gd name="connsiteX10533" fmla="*/ 317377 w 6175063"/>
              <a:gd name="connsiteY10533" fmla="*/ 924606 h 5486400"/>
              <a:gd name="connsiteX10534" fmla="*/ 315100 w 6175063"/>
              <a:gd name="connsiteY10534" fmla="*/ 924606 h 5486400"/>
              <a:gd name="connsiteX10535" fmla="*/ 303712 w 6175063"/>
              <a:gd name="connsiteY10535" fmla="*/ 914171 h 5486400"/>
              <a:gd name="connsiteX10536" fmla="*/ 303427 w 6175063"/>
              <a:gd name="connsiteY10536" fmla="*/ 913521 h 5486400"/>
              <a:gd name="connsiteX10537" fmla="*/ 297086 w 6175063"/>
              <a:gd name="connsiteY10537" fmla="*/ 910113 h 5486400"/>
              <a:gd name="connsiteX10538" fmla="*/ 299260 w 6175063"/>
              <a:gd name="connsiteY10538" fmla="*/ 912527 h 5486400"/>
              <a:gd name="connsiteX10539" fmla="*/ 305782 w 6175063"/>
              <a:gd name="connsiteY10539" fmla="*/ 917359 h 5486400"/>
              <a:gd name="connsiteX10540" fmla="*/ 297086 w 6175063"/>
              <a:gd name="connsiteY10540" fmla="*/ 912527 h 5486400"/>
              <a:gd name="connsiteX10541" fmla="*/ 297086 w 6175063"/>
              <a:gd name="connsiteY10541" fmla="*/ 910113 h 5486400"/>
              <a:gd name="connsiteX10542" fmla="*/ 564930 w 6175063"/>
              <a:gd name="connsiteY10542" fmla="*/ 907198 h 5486400"/>
              <a:gd name="connsiteX10543" fmla="*/ 566120 w 6175063"/>
              <a:gd name="connsiteY10543" fmla="*/ 908059 h 5486400"/>
              <a:gd name="connsiteX10544" fmla="*/ 585168 w 6175063"/>
              <a:gd name="connsiteY10544" fmla="*/ 919535 h 5486400"/>
              <a:gd name="connsiteX10545" fmla="*/ 589930 w 6175063"/>
              <a:gd name="connsiteY10545" fmla="*/ 924122 h 5486400"/>
              <a:gd name="connsiteX10546" fmla="*/ 592310 w 6175063"/>
              <a:gd name="connsiteY10546" fmla="*/ 926416 h 5486400"/>
              <a:gd name="connsiteX10547" fmla="*/ 578025 w 6175063"/>
              <a:gd name="connsiteY10547" fmla="*/ 921827 h 5486400"/>
              <a:gd name="connsiteX10548" fmla="*/ 573264 w 6175063"/>
              <a:gd name="connsiteY10548" fmla="*/ 917239 h 5486400"/>
              <a:gd name="connsiteX10549" fmla="*/ 563740 w 6175063"/>
              <a:gd name="connsiteY10549" fmla="*/ 910354 h 5486400"/>
              <a:gd name="connsiteX10550" fmla="*/ 563740 w 6175063"/>
              <a:gd name="connsiteY10550" fmla="*/ 908059 h 5486400"/>
              <a:gd name="connsiteX10551" fmla="*/ 564930 w 6175063"/>
              <a:gd name="connsiteY10551" fmla="*/ 907198 h 5486400"/>
              <a:gd name="connsiteX10552" fmla="*/ 289841 w 6175063"/>
              <a:gd name="connsiteY10552" fmla="*/ 905764 h 5486400"/>
              <a:gd name="connsiteX10553" fmla="*/ 292015 w 6175063"/>
              <a:gd name="connsiteY10553" fmla="*/ 905764 h 5486400"/>
              <a:gd name="connsiteX10554" fmla="*/ 292015 w 6175063"/>
              <a:gd name="connsiteY10554" fmla="*/ 907214 h 5486400"/>
              <a:gd name="connsiteX10555" fmla="*/ 289841 w 6175063"/>
              <a:gd name="connsiteY10555" fmla="*/ 905764 h 5486400"/>
              <a:gd name="connsiteX10556" fmla="*/ 222843 w 6175063"/>
              <a:gd name="connsiteY10556" fmla="*/ 905763 h 5486400"/>
              <a:gd name="connsiteX10557" fmla="*/ 225296 w 6175063"/>
              <a:gd name="connsiteY10557" fmla="*/ 908041 h 5486400"/>
              <a:gd name="connsiteX10558" fmla="*/ 229281 w 6175063"/>
              <a:gd name="connsiteY10558" fmla="*/ 912310 h 5486400"/>
              <a:gd name="connsiteX10559" fmla="*/ 241278 w 6175063"/>
              <a:gd name="connsiteY10559" fmla="*/ 920861 h 5486400"/>
              <a:gd name="connsiteX10560" fmla="*/ 235107 w 6175063"/>
              <a:gd name="connsiteY10560" fmla="*/ 919427 h 5486400"/>
              <a:gd name="connsiteX10561" fmla="*/ 215486 w 6175063"/>
              <a:gd name="connsiteY10561" fmla="*/ 910319 h 5486400"/>
              <a:gd name="connsiteX10562" fmla="*/ 213034 w 6175063"/>
              <a:gd name="connsiteY10562" fmla="*/ 908041 h 5486400"/>
              <a:gd name="connsiteX10563" fmla="*/ 222843 w 6175063"/>
              <a:gd name="connsiteY10563" fmla="*/ 905763 h 5486400"/>
              <a:gd name="connsiteX10564" fmla="*/ 403422 w 6175063"/>
              <a:gd name="connsiteY10564" fmla="*/ 904677 h 5486400"/>
              <a:gd name="connsiteX10565" fmla="*/ 407226 w 6175063"/>
              <a:gd name="connsiteY10565" fmla="*/ 905764 h 5486400"/>
              <a:gd name="connsiteX10566" fmla="*/ 405052 w 6175063"/>
              <a:gd name="connsiteY10566" fmla="*/ 905764 h 5486400"/>
              <a:gd name="connsiteX10567" fmla="*/ 402879 w 6175063"/>
              <a:gd name="connsiteY10567" fmla="*/ 905764 h 5486400"/>
              <a:gd name="connsiteX10568" fmla="*/ 403422 w 6175063"/>
              <a:gd name="connsiteY10568" fmla="*/ 904677 h 5486400"/>
              <a:gd name="connsiteX10569" fmla="*/ 1541954 w 6175063"/>
              <a:gd name="connsiteY10569" fmla="*/ 902855 h 5486400"/>
              <a:gd name="connsiteX10570" fmla="*/ 1549200 w 6175063"/>
              <a:gd name="connsiteY10570" fmla="*/ 905031 h 5486400"/>
              <a:gd name="connsiteX10571" fmla="*/ 1549200 w 6175063"/>
              <a:gd name="connsiteY10571" fmla="*/ 907203 h 5486400"/>
              <a:gd name="connsiteX10572" fmla="*/ 1541954 w 6175063"/>
              <a:gd name="connsiteY10572" fmla="*/ 902855 h 5486400"/>
              <a:gd name="connsiteX10573" fmla="*/ 1649600 w 6175063"/>
              <a:gd name="connsiteY10573" fmla="*/ 902386 h 5486400"/>
              <a:gd name="connsiteX10574" fmla="*/ 1651223 w 6175063"/>
              <a:gd name="connsiteY10574" fmla="*/ 902386 h 5486400"/>
              <a:gd name="connsiteX10575" fmla="*/ 1658180 w 6175063"/>
              <a:gd name="connsiteY10575" fmla="*/ 907214 h 5486400"/>
              <a:gd name="connsiteX10576" fmla="*/ 1651223 w 6175063"/>
              <a:gd name="connsiteY10576" fmla="*/ 904800 h 5486400"/>
              <a:gd name="connsiteX10577" fmla="*/ 1726667 w 6175063"/>
              <a:gd name="connsiteY10577" fmla="*/ 902070 h 5486400"/>
              <a:gd name="connsiteX10578" fmla="*/ 1731800 w 6175063"/>
              <a:gd name="connsiteY10578" fmla="*/ 902374 h 5486400"/>
              <a:gd name="connsiteX10579" fmla="*/ 1731800 w 6175063"/>
              <a:gd name="connsiteY10579" fmla="*/ 907203 h 5486400"/>
              <a:gd name="connsiteX10580" fmla="*/ 1726969 w 6175063"/>
              <a:gd name="connsiteY10580" fmla="*/ 907203 h 5486400"/>
              <a:gd name="connsiteX10581" fmla="*/ 1726667 w 6175063"/>
              <a:gd name="connsiteY10581" fmla="*/ 902070 h 5486400"/>
              <a:gd name="connsiteX10582" fmla="*/ 1649194 w 6175063"/>
              <a:gd name="connsiteY10582" fmla="*/ 901783 h 5486400"/>
              <a:gd name="connsiteX10583" fmla="*/ 1649600 w 6175063"/>
              <a:gd name="connsiteY10583" fmla="*/ 902386 h 5486400"/>
              <a:gd name="connsiteX10584" fmla="*/ 1648905 w 6175063"/>
              <a:gd name="connsiteY10584" fmla="*/ 902386 h 5486400"/>
              <a:gd name="connsiteX10585" fmla="*/ 1649194 w 6175063"/>
              <a:gd name="connsiteY10585" fmla="*/ 901783 h 5486400"/>
              <a:gd name="connsiteX10586" fmla="*/ 1201873 w 6175063"/>
              <a:gd name="connsiteY10586" fmla="*/ 900684 h 5486400"/>
              <a:gd name="connsiteX10587" fmla="*/ 1204288 w 6175063"/>
              <a:gd name="connsiteY10587" fmla="*/ 909382 h 5486400"/>
              <a:gd name="connsiteX10588" fmla="*/ 1194627 w 6175063"/>
              <a:gd name="connsiteY10588" fmla="*/ 911555 h 5486400"/>
              <a:gd name="connsiteX10589" fmla="*/ 1189796 w 6175063"/>
              <a:gd name="connsiteY10589" fmla="*/ 902859 h 5486400"/>
              <a:gd name="connsiteX10590" fmla="*/ 1201873 w 6175063"/>
              <a:gd name="connsiteY10590" fmla="*/ 900684 h 5486400"/>
              <a:gd name="connsiteX10591" fmla="*/ 1672864 w 6175063"/>
              <a:gd name="connsiteY10591" fmla="*/ 899971 h 5486400"/>
              <a:gd name="connsiteX10592" fmla="*/ 1677695 w 6175063"/>
              <a:gd name="connsiteY10592" fmla="*/ 904875 h 5486400"/>
              <a:gd name="connsiteX10593" fmla="*/ 1682526 w 6175063"/>
              <a:gd name="connsiteY10593" fmla="*/ 907325 h 5486400"/>
              <a:gd name="connsiteX10594" fmla="*/ 1687356 w 6175063"/>
              <a:gd name="connsiteY10594" fmla="*/ 909779 h 5486400"/>
              <a:gd name="connsiteX10595" fmla="*/ 1692187 w 6175063"/>
              <a:gd name="connsiteY10595" fmla="*/ 912233 h 5486400"/>
              <a:gd name="connsiteX10596" fmla="*/ 1697018 w 6175063"/>
              <a:gd name="connsiteY10596" fmla="*/ 917139 h 5486400"/>
              <a:gd name="connsiteX10597" fmla="*/ 1689772 w 6175063"/>
              <a:gd name="connsiteY10597" fmla="*/ 914685 h 5486400"/>
              <a:gd name="connsiteX10598" fmla="*/ 1689772 w 6175063"/>
              <a:gd name="connsiteY10598" fmla="*/ 916679 h 5486400"/>
              <a:gd name="connsiteX10599" fmla="*/ 1687356 w 6175063"/>
              <a:gd name="connsiteY10599" fmla="*/ 914685 h 5486400"/>
              <a:gd name="connsiteX10600" fmla="*/ 1677695 w 6175063"/>
              <a:gd name="connsiteY10600" fmla="*/ 909779 h 5486400"/>
              <a:gd name="connsiteX10601" fmla="*/ 1672864 w 6175063"/>
              <a:gd name="connsiteY10601" fmla="*/ 907325 h 5486400"/>
              <a:gd name="connsiteX10602" fmla="*/ 1680111 w 6175063"/>
              <a:gd name="connsiteY10602" fmla="*/ 914685 h 5486400"/>
              <a:gd name="connsiteX10603" fmla="*/ 1682526 w 6175063"/>
              <a:gd name="connsiteY10603" fmla="*/ 917139 h 5486400"/>
              <a:gd name="connsiteX10604" fmla="*/ 1684942 w 6175063"/>
              <a:gd name="connsiteY10604" fmla="*/ 919590 h 5486400"/>
              <a:gd name="connsiteX10605" fmla="*/ 1684640 w 6175063"/>
              <a:gd name="connsiteY10605" fmla="*/ 922349 h 5486400"/>
              <a:gd name="connsiteX10606" fmla="*/ 1689772 w 6175063"/>
              <a:gd name="connsiteY10606" fmla="*/ 926948 h 5486400"/>
              <a:gd name="connsiteX10607" fmla="*/ 1675280 w 6175063"/>
              <a:gd name="connsiteY10607" fmla="*/ 919590 h 5486400"/>
              <a:gd name="connsiteX10608" fmla="*/ 1668034 w 6175063"/>
              <a:gd name="connsiteY10608" fmla="*/ 909779 h 5486400"/>
              <a:gd name="connsiteX10609" fmla="*/ 1668034 w 6175063"/>
              <a:gd name="connsiteY10609" fmla="*/ 904875 h 5486400"/>
              <a:gd name="connsiteX10610" fmla="*/ 1675280 w 6175063"/>
              <a:gd name="connsiteY10610" fmla="*/ 904875 h 5486400"/>
              <a:gd name="connsiteX10611" fmla="*/ 1672864 w 6175063"/>
              <a:gd name="connsiteY10611" fmla="*/ 899971 h 5486400"/>
              <a:gd name="connsiteX10612" fmla="*/ 324469 w 6175063"/>
              <a:gd name="connsiteY10612" fmla="*/ 895621 h 5486400"/>
              <a:gd name="connsiteX10613" fmla="*/ 329198 w 6175063"/>
              <a:gd name="connsiteY10613" fmla="*/ 898037 h 5486400"/>
              <a:gd name="connsiteX10614" fmla="*/ 341020 w 6175063"/>
              <a:gd name="connsiteY10614" fmla="*/ 905282 h 5486400"/>
              <a:gd name="connsiteX10615" fmla="*/ 350479 w 6175063"/>
              <a:gd name="connsiteY10615" fmla="*/ 912527 h 5486400"/>
              <a:gd name="connsiteX10616" fmla="*/ 348706 w 6175063"/>
              <a:gd name="connsiteY10616" fmla="*/ 912527 h 5486400"/>
              <a:gd name="connsiteX10617" fmla="*/ 345750 w 6175063"/>
              <a:gd name="connsiteY10617" fmla="*/ 910113 h 5486400"/>
              <a:gd name="connsiteX10618" fmla="*/ 345158 w 6175063"/>
              <a:gd name="connsiteY10618" fmla="*/ 909510 h 5486400"/>
              <a:gd name="connsiteX10619" fmla="*/ 345749 w 6175063"/>
              <a:gd name="connsiteY10619" fmla="*/ 910113 h 5486400"/>
              <a:gd name="connsiteX10620" fmla="*/ 345750 w 6175063"/>
              <a:gd name="connsiteY10620" fmla="*/ 910113 h 5486400"/>
              <a:gd name="connsiteX10621" fmla="*/ 348113 w 6175063"/>
              <a:gd name="connsiteY10621" fmla="*/ 912527 h 5486400"/>
              <a:gd name="connsiteX10622" fmla="*/ 348706 w 6175063"/>
              <a:gd name="connsiteY10622" fmla="*/ 912527 h 5486400"/>
              <a:gd name="connsiteX10623" fmla="*/ 357573 w 6175063"/>
              <a:gd name="connsiteY10623" fmla="*/ 919776 h 5486400"/>
              <a:gd name="connsiteX10624" fmla="*/ 362302 w 6175063"/>
              <a:gd name="connsiteY10624" fmla="*/ 924606 h 5486400"/>
              <a:gd name="connsiteX10625" fmla="*/ 350479 w 6175063"/>
              <a:gd name="connsiteY10625" fmla="*/ 917359 h 5486400"/>
              <a:gd name="connsiteX10626" fmla="*/ 341020 w 6175063"/>
              <a:gd name="connsiteY10626" fmla="*/ 912527 h 5486400"/>
              <a:gd name="connsiteX10627" fmla="*/ 333927 w 6175063"/>
              <a:gd name="connsiteY10627" fmla="*/ 905282 h 5486400"/>
              <a:gd name="connsiteX10628" fmla="*/ 333927 w 6175063"/>
              <a:gd name="connsiteY10628" fmla="*/ 910113 h 5486400"/>
              <a:gd name="connsiteX10629" fmla="*/ 324469 w 6175063"/>
              <a:gd name="connsiteY10629" fmla="*/ 905282 h 5486400"/>
              <a:gd name="connsiteX10630" fmla="*/ 322105 w 6175063"/>
              <a:gd name="connsiteY10630" fmla="*/ 898037 h 5486400"/>
              <a:gd name="connsiteX10631" fmla="*/ 333927 w 6175063"/>
              <a:gd name="connsiteY10631" fmla="*/ 902867 h 5486400"/>
              <a:gd name="connsiteX10632" fmla="*/ 331563 w 6175063"/>
              <a:gd name="connsiteY10632" fmla="*/ 900453 h 5486400"/>
              <a:gd name="connsiteX10633" fmla="*/ 324469 w 6175063"/>
              <a:gd name="connsiteY10633" fmla="*/ 895621 h 5486400"/>
              <a:gd name="connsiteX10634" fmla="*/ 1644267 w 6175063"/>
              <a:gd name="connsiteY10634" fmla="*/ 895139 h 5486400"/>
              <a:gd name="connsiteX10635" fmla="*/ 1646586 w 6175063"/>
              <a:gd name="connsiteY10635" fmla="*/ 895139 h 5486400"/>
              <a:gd name="connsiteX10636" fmla="*/ 1653542 w 6175063"/>
              <a:gd name="connsiteY10636" fmla="*/ 895139 h 5486400"/>
              <a:gd name="connsiteX10637" fmla="*/ 1653542 w 6175063"/>
              <a:gd name="connsiteY10637" fmla="*/ 897554 h 5486400"/>
              <a:gd name="connsiteX10638" fmla="*/ 1658180 w 6175063"/>
              <a:gd name="connsiteY10638" fmla="*/ 897554 h 5486400"/>
              <a:gd name="connsiteX10639" fmla="*/ 1660498 w 6175063"/>
              <a:gd name="connsiteY10639" fmla="*/ 897554 h 5486400"/>
              <a:gd name="connsiteX10640" fmla="*/ 1660498 w 6175063"/>
              <a:gd name="connsiteY10640" fmla="*/ 899970 h 5486400"/>
              <a:gd name="connsiteX10641" fmla="*/ 1658180 w 6175063"/>
              <a:gd name="connsiteY10641" fmla="*/ 907214 h 5486400"/>
              <a:gd name="connsiteX10642" fmla="*/ 1655861 w 6175063"/>
              <a:gd name="connsiteY10642" fmla="*/ 904800 h 5486400"/>
              <a:gd name="connsiteX10643" fmla="*/ 1648905 w 6175063"/>
              <a:gd name="connsiteY10643" fmla="*/ 899970 h 5486400"/>
              <a:gd name="connsiteX10644" fmla="*/ 2123085 w 6175063"/>
              <a:gd name="connsiteY10644" fmla="*/ 891274 h 5486400"/>
              <a:gd name="connsiteX10645" fmla="*/ 2125440 w 6175063"/>
              <a:gd name="connsiteY10645" fmla="*/ 893630 h 5486400"/>
              <a:gd name="connsiteX10646" fmla="*/ 2127794 w 6175063"/>
              <a:gd name="connsiteY10646" fmla="*/ 895984 h 5486400"/>
              <a:gd name="connsiteX10647" fmla="*/ 2139570 w 6175063"/>
              <a:gd name="connsiteY10647" fmla="*/ 907759 h 5486400"/>
              <a:gd name="connsiteX10648" fmla="*/ 2141925 w 6175063"/>
              <a:gd name="connsiteY10648" fmla="*/ 910115 h 5486400"/>
              <a:gd name="connsiteX10649" fmla="*/ 2134860 w 6175063"/>
              <a:gd name="connsiteY10649" fmla="*/ 905403 h 5486400"/>
              <a:gd name="connsiteX10650" fmla="*/ 2132505 w 6175063"/>
              <a:gd name="connsiteY10650" fmla="*/ 903051 h 5486400"/>
              <a:gd name="connsiteX10651" fmla="*/ 2134860 w 6175063"/>
              <a:gd name="connsiteY10651" fmla="*/ 907759 h 5486400"/>
              <a:gd name="connsiteX10652" fmla="*/ 2132505 w 6175063"/>
              <a:gd name="connsiteY10652" fmla="*/ 905403 h 5486400"/>
              <a:gd name="connsiteX10653" fmla="*/ 2123085 w 6175063"/>
              <a:gd name="connsiteY10653" fmla="*/ 898341 h 5486400"/>
              <a:gd name="connsiteX10654" fmla="*/ 2123085 w 6175063"/>
              <a:gd name="connsiteY10654" fmla="*/ 891274 h 5486400"/>
              <a:gd name="connsiteX10655" fmla="*/ 381141 w 6175063"/>
              <a:gd name="connsiteY10655" fmla="*/ 891274 h 5486400"/>
              <a:gd name="connsiteX10656" fmla="*/ 383555 w 6175063"/>
              <a:gd name="connsiteY10656" fmla="*/ 893549 h 5486400"/>
              <a:gd name="connsiteX10657" fmla="*/ 395633 w 6175063"/>
              <a:gd name="connsiteY10657" fmla="*/ 900382 h 5486400"/>
              <a:gd name="connsiteX10658" fmla="*/ 402879 w 6175063"/>
              <a:gd name="connsiteY10658" fmla="*/ 904938 h 5486400"/>
              <a:gd name="connsiteX10659" fmla="*/ 400463 w 6175063"/>
              <a:gd name="connsiteY10659" fmla="*/ 907214 h 5486400"/>
              <a:gd name="connsiteX10660" fmla="*/ 395633 w 6175063"/>
              <a:gd name="connsiteY10660" fmla="*/ 904938 h 5486400"/>
              <a:gd name="connsiteX10661" fmla="*/ 388386 w 6175063"/>
              <a:gd name="connsiteY10661" fmla="*/ 900382 h 5486400"/>
              <a:gd name="connsiteX10662" fmla="*/ 381141 w 6175063"/>
              <a:gd name="connsiteY10662" fmla="*/ 891274 h 5486400"/>
              <a:gd name="connsiteX10663" fmla="*/ 1658759 w 6175063"/>
              <a:gd name="connsiteY10663" fmla="*/ 888377 h 5486400"/>
              <a:gd name="connsiteX10664" fmla="*/ 1668034 w 6175063"/>
              <a:gd name="connsiteY10664" fmla="*/ 895621 h 5486400"/>
              <a:gd name="connsiteX10665" fmla="*/ 1663397 w 6175063"/>
              <a:gd name="connsiteY10665" fmla="*/ 895621 h 5486400"/>
              <a:gd name="connsiteX10666" fmla="*/ 1661078 w 6175063"/>
              <a:gd name="connsiteY10666" fmla="*/ 893204 h 5486400"/>
              <a:gd name="connsiteX10667" fmla="*/ 1656441 w 6175063"/>
              <a:gd name="connsiteY10667" fmla="*/ 890791 h 5486400"/>
              <a:gd name="connsiteX10668" fmla="*/ 1658759 w 6175063"/>
              <a:gd name="connsiteY10668" fmla="*/ 888377 h 5486400"/>
              <a:gd name="connsiteX10669" fmla="*/ 1217815 w 6175063"/>
              <a:gd name="connsiteY10669" fmla="*/ 885466 h 5486400"/>
              <a:gd name="connsiteX10670" fmla="*/ 1222645 w 6175063"/>
              <a:gd name="connsiteY10670" fmla="*/ 885466 h 5486400"/>
              <a:gd name="connsiteX10671" fmla="*/ 1225060 w 6175063"/>
              <a:gd name="connsiteY10671" fmla="*/ 890434 h 5486400"/>
              <a:gd name="connsiteX10672" fmla="*/ 1234723 w 6175063"/>
              <a:gd name="connsiteY10672" fmla="*/ 890434 h 5486400"/>
              <a:gd name="connsiteX10673" fmla="*/ 1225060 w 6175063"/>
              <a:gd name="connsiteY10673" fmla="*/ 902855 h 5486400"/>
              <a:gd name="connsiteX10674" fmla="*/ 1212985 w 6175063"/>
              <a:gd name="connsiteY10674" fmla="*/ 897886 h 5486400"/>
              <a:gd name="connsiteX10675" fmla="*/ 1220230 w 6175063"/>
              <a:gd name="connsiteY10675" fmla="*/ 892918 h 5486400"/>
              <a:gd name="connsiteX10676" fmla="*/ 1217815 w 6175063"/>
              <a:gd name="connsiteY10676" fmla="*/ 885466 h 5486400"/>
              <a:gd name="connsiteX10677" fmla="*/ 1817499 w 6175063"/>
              <a:gd name="connsiteY10677" fmla="*/ 883737 h 5486400"/>
              <a:gd name="connsiteX10678" fmla="*/ 1831709 w 6175063"/>
              <a:gd name="connsiteY10678" fmla="*/ 893213 h 5486400"/>
              <a:gd name="connsiteX10679" fmla="*/ 1822236 w 6175063"/>
              <a:gd name="connsiteY10679" fmla="*/ 888475 h 5486400"/>
              <a:gd name="connsiteX10680" fmla="*/ 1817499 w 6175063"/>
              <a:gd name="connsiteY10680" fmla="*/ 883737 h 5486400"/>
              <a:gd name="connsiteX10681" fmla="*/ 912999 w 6175063"/>
              <a:gd name="connsiteY10681" fmla="*/ 883532 h 5486400"/>
              <a:gd name="connsiteX10682" fmla="*/ 907202 w 6175063"/>
              <a:gd name="connsiteY10682" fmla="*/ 888363 h 5486400"/>
              <a:gd name="connsiteX10683" fmla="*/ 907202 w 6175063"/>
              <a:gd name="connsiteY10683" fmla="*/ 885948 h 5486400"/>
              <a:gd name="connsiteX10684" fmla="*/ 912999 w 6175063"/>
              <a:gd name="connsiteY10684" fmla="*/ 883532 h 5486400"/>
              <a:gd name="connsiteX10685" fmla="*/ 396555 w 6175063"/>
              <a:gd name="connsiteY10685" fmla="*/ 881367 h 5486400"/>
              <a:gd name="connsiteX10686" fmla="*/ 398923 w 6175063"/>
              <a:gd name="connsiteY10686" fmla="*/ 881367 h 5486400"/>
              <a:gd name="connsiteX10687" fmla="*/ 399938 w 6175063"/>
              <a:gd name="connsiteY10687" fmla="*/ 883059 h 5486400"/>
              <a:gd name="connsiteX10688" fmla="*/ 1644847 w 6175063"/>
              <a:gd name="connsiteY10688" fmla="*/ 881130 h 5486400"/>
              <a:gd name="connsiteX10689" fmla="*/ 1653542 w 6175063"/>
              <a:gd name="connsiteY10689" fmla="*/ 885962 h 5486400"/>
              <a:gd name="connsiteX10690" fmla="*/ 1657890 w 6175063"/>
              <a:gd name="connsiteY10690" fmla="*/ 888377 h 5486400"/>
              <a:gd name="connsiteX10691" fmla="*/ 1653542 w 6175063"/>
              <a:gd name="connsiteY10691" fmla="*/ 888377 h 5486400"/>
              <a:gd name="connsiteX10692" fmla="*/ 1647021 w 6175063"/>
              <a:gd name="connsiteY10692" fmla="*/ 883546 h 5486400"/>
              <a:gd name="connsiteX10693" fmla="*/ 1644847 w 6175063"/>
              <a:gd name="connsiteY10693" fmla="*/ 881130 h 5486400"/>
              <a:gd name="connsiteX10694" fmla="*/ 2103763 w 6175063"/>
              <a:gd name="connsiteY10694" fmla="*/ 878955 h 5486400"/>
              <a:gd name="connsiteX10695" fmla="*/ 2115351 w 6175063"/>
              <a:gd name="connsiteY10695" fmla="*/ 883129 h 5486400"/>
              <a:gd name="connsiteX10696" fmla="*/ 2115657 w 6175063"/>
              <a:gd name="connsiteY10696" fmla="*/ 883468 h 5486400"/>
              <a:gd name="connsiteX10697" fmla="*/ 2113424 w 6175063"/>
              <a:gd name="connsiteY10697" fmla="*/ 885479 h 5486400"/>
              <a:gd name="connsiteX10698" fmla="*/ 2111008 w 6175063"/>
              <a:gd name="connsiteY10698" fmla="*/ 885479 h 5486400"/>
              <a:gd name="connsiteX10699" fmla="*/ 2103763 w 6175063"/>
              <a:gd name="connsiteY10699" fmla="*/ 878955 h 5486400"/>
              <a:gd name="connsiteX10700" fmla="*/ 1084294 w 6175063"/>
              <a:gd name="connsiteY10700" fmla="*/ 878732 h 5486400"/>
              <a:gd name="connsiteX10701" fmla="*/ 1094149 w 6175063"/>
              <a:gd name="connsiteY10701" fmla="*/ 888484 h 5486400"/>
              <a:gd name="connsiteX10702" fmla="*/ 1092700 w 6175063"/>
              <a:gd name="connsiteY10702" fmla="*/ 894795 h 5486400"/>
              <a:gd name="connsiteX10703" fmla="*/ 1089728 w 6175063"/>
              <a:gd name="connsiteY10703" fmla="*/ 897467 h 5486400"/>
              <a:gd name="connsiteX10704" fmla="*/ 1089605 w 6175063"/>
              <a:gd name="connsiteY10704" fmla="*/ 897385 h 5486400"/>
              <a:gd name="connsiteX10705" fmla="*/ 1091830 w 6175063"/>
              <a:gd name="connsiteY10705" fmla="*/ 890779 h 5486400"/>
              <a:gd name="connsiteX10706" fmla="*/ 1080237 w 6175063"/>
              <a:gd name="connsiteY10706" fmla="*/ 879306 h 5486400"/>
              <a:gd name="connsiteX10707" fmla="*/ 1077918 w 6175063"/>
              <a:gd name="connsiteY10707" fmla="*/ 881600 h 5486400"/>
              <a:gd name="connsiteX10708" fmla="*/ 1070962 w 6175063"/>
              <a:gd name="connsiteY10708" fmla="*/ 879306 h 5486400"/>
              <a:gd name="connsiteX10709" fmla="*/ 1084294 w 6175063"/>
              <a:gd name="connsiteY10709" fmla="*/ 878732 h 5486400"/>
              <a:gd name="connsiteX10710" fmla="*/ 1631805 w 6175063"/>
              <a:gd name="connsiteY10710" fmla="*/ 876783 h 5486400"/>
              <a:gd name="connsiteX10711" fmla="*/ 1636636 w 6175063"/>
              <a:gd name="connsiteY10711" fmla="*/ 876783 h 5486400"/>
              <a:gd name="connsiteX10712" fmla="*/ 1636636 w 6175063"/>
              <a:gd name="connsiteY10712" fmla="*/ 878955 h 5486400"/>
              <a:gd name="connsiteX10713" fmla="*/ 1639051 w 6175063"/>
              <a:gd name="connsiteY10713" fmla="*/ 881130 h 5486400"/>
              <a:gd name="connsiteX10714" fmla="*/ 1634220 w 6175063"/>
              <a:gd name="connsiteY10714" fmla="*/ 878955 h 5486400"/>
              <a:gd name="connsiteX10715" fmla="*/ 1631805 w 6175063"/>
              <a:gd name="connsiteY10715" fmla="*/ 876783 h 5486400"/>
              <a:gd name="connsiteX10716" fmla="*/ 305559 w 6175063"/>
              <a:gd name="connsiteY10716" fmla="*/ 876492 h 5486400"/>
              <a:gd name="connsiteX10717" fmla="*/ 324288 w 6175063"/>
              <a:gd name="connsiteY10717" fmla="*/ 888085 h 5486400"/>
              <a:gd name="connsiteX10718" fmla="*/ 328971 w 6175063"/>
              <a:gd name="connsiteY10718" fmla="*/ 892723 h 5486400"/>
              <a:gd name="connsiteX10719" fmla="*/ 310241 w 6175063"/>
              <a:gd name="connsiteY10719" fmla="*/ 881130 h 5486400"/>
              <a:gd name="connsiteX10720" fmla="*/ 1630355 w 6175063"/>
              <a:gd name="connsiteY10720" fmla="*/ 872435 h 5486400"/>
              <a:gd name="connsiteX10721" fmla="*/ 1637469 w 6175063"/>
              <a:gd name="connsiteY10721" fmla="*/ 874610 h 5486400"/>
              <a:gd name="connsiteX10722" fmla="*/ 1644583 w 6175063"/>
              <a:gd name="connsiteY10722" fmla="*/ 876783 h 5486400"/>
              <a:gd name="connsiteX10723" fmla="*/ 1654069 w 6175063"/>
              <a:gd name="connsiteY10723" fmla="*/ 883304 h 5486400"/>
              <a:gd name="connsiteX10724" fmla="*/ 1654069 w 6175063"/>
              <a:gd name="connsiteY10724" fmla="*/ 885479 h 5486400"/>
              <a:gd name="connsiteX10725" fmla="*/ 1642211 w 6175063"/>
              <a:gd name="connsiteY10725" fmla="*/ 876783 h 5486400"/>
              <a:gd name="connsiteX10726" fmla="*/ 1637469 w 6175063"/>
              <a:gd name="connsiteY10726" fmla="*/ 876783 h 5486400"/>
              <a:gd name="connsiteX10727" fmla="*/ 1630355 w 6175063"/>
              <a:gd name="connsiteY10727" fmla="*/ 872435 h 5486400"/>
              <a:gd name="connsiteX10728" fmla="*/ 4411381 w 6175063"/>
              <a:gd name="connsiteY10728" fmla="*/ 869540 h 5486400"/>
              <a:gd name="connsiteX10729" fmla="*/ 4413735 w 6175063"/>
              <a:gd name="connsiteY10729" fmla="*/ 869540 h 5486400"/>
              <a:gd name="connsiteX10730" fmla="*/ 4420801 w 6175063"/>
              <a:gd name="connsiteY10730" fmla="*/ 874096 h 5486400"/>
              <a:gd name="connsiteX10731" fmla="*/ 4427865 w 6175063"/>
              <a:gd name="connsiteY10731" fmla="*/ 880928 h 5486400"/>
              <a:gd name="connsiteX10732" fmla="*/ 4430221 w 6175063"/>
              <a:gd name="connsiteY10732" fmla="*/ 885483 h 5486400"/>
              <a:gd name="connsiteX10733" fmla="*/ 4425510 w 6175063"/>
              <a:gd name="connsiteY10733" fmla="*/ 883205 h 5486400"/>
              <a:gd name="connsiteX10734" fmla="*/ 4411381 w 6175063"/>
              <a:gd name="connsiteY10734" fmla="*/ 869540 h 5486400"/>
              <a:gd name="connsiteX10735" fmla="*/ 1715665 w 6175063"/>
              <a:gd name="connsiteY10735" fmla="*/ 869521 h 5486400"/>
              <a:gd name="connsiteX10736" fmla="*/ 1725138 w 6175063"/>
              <a:gd name="connsiteY10736" fmla="*/ 876629 h 5486400"/>
              <a:gd name="connsiteX10737" fmla="*/ 1715665 w 6175063"/>
              <a:gd name="connsiteY10737" fmla="*/ 869521 h 5486400"/>
              <a:gd name="connsiteX10738" fmla="*/ 519703 w 6175063"/>
              <a:gd name="connsiteY10738" fmla="*/ 869521 h 5486400"/>
              <a:gd name="connsiteX10739" fmla="*/ 538649 w 6175063"/>
              <a:gd name="connsiteY10739" fmla="*/ 881367 h 5486400"/>
              <a:gd name="connsiteX10740" fmla="*/ 545754 w 6175063"/>
              <a:gd name="connsiteY10740" fmla="*/ 886106 h 5486400"/>
              <a:gd name="connsiteX10741" fmla="*/ 543386 w 6175063"/>
              <a:gd name="connsiteY10741" fmla="*/ 883737 h 5486400"/>
              <a:gd name="connsiteX10742" fmla="*/ 552858 w 6175063"/>
              <a:gd name="connsiteY10742" fmla="*/ 888475 h 5486400"/>
              <a:gd name="connsiteX10743" fmla="*/ 576541 w 6175063"/>
              <a:gd name="connsiteY10743" fmla="*/ 905060 h 5486400"/>
              <a:gd name="connsiteX10744" fmla="*/ 578909 w 6175063"/>
              <a:gd name="connsiteY10744" fmla="*/ 905060 h 5486400"/>
              <a:gd name="connsiteX10745" fmla="*/ 583646 w 6175063"/>
              <a:gd name="connsiteY10745" fmla="*/ 909799 h 5486400"/>
              <a:gd name="connsiteX10746" fmla="*/ 586014 w 6175063"/>
              <a:gd name="connsiteY10746" fmla="*/ 912168 h 5486400"/>
              <a:gd name="connsiteX10747" fmla="*/ 597855 w 6175063"/>
              <a:gd name="connsiteY10747" fmla="*/ 921644 h 5486400"/>
              <a:gd name="connsiteX10748" fmla="*/ 604960 w 6175063"/>
              <a:gd name="connsiteY10748" fmla="*/ 926383 h 5486400"/>
              <a:gd name="connsiteX10749" fmla="*/ 604960 w 6175063"/>
              <a:gd name="connsiteY10749" fmla="*/ 928752 h 5486400"/>
              <a:gd name="connsiteX10750" fmla="*/ 607328 w 6175063"/>
              <a:gd name="connsiteY10750" fmla="*/ 933491 h 5486400"/>
              <a:gd name="connsiteX10751" fmla="*/ 586014 w 6175063"/>
              <a:gd name="connsiteY10751" fmla="*/ 916906 h 5486400"/>
              <a:gd name="connsiteX10752" fmla="*/ 574173 w 6175063"/>
              <a:gd name="connsiteY10752" fmla="*/ 909799 h 5486400"/>
              <a:gd name="connsiteX10753" fmla="*/ 564700 w 6175063"/>
              <a:gd name="connsiteY10753" fmla="*/ 902691 h 5486400"/>
              <a:gd name="connsiteX10754" fmla="*/ 557595 w 6175063"/>
              <a:gd name="connsiteY10754" fmla="*/ 897951 h 5486400"/>
              <a:gd name="connsiteX10755" fmla="*/ 543386 w 6175063"/>
              <a:gd name="connsiteY10755" fmla="*/ 888475 h 5486400"/>
              <a:gd name="connsiteX10756" fmla="*/ 531544 w 6175063"/>
              <a:gd name="connsiteY10756" fmla="*/ 881367 h 5486400"/>
              <a:gd name="connsiteX10757" fmla="*/ 522071 w 6175063"/>
              <a:gd name="connsiteY10757" fmla="*/ 871890 h 5486400"/>
              <a:gd name="connsiteX10758" fmla="*/ 519703 w 6175063"/>
              <a:gd name="connsiteY10758" fmla="*/ 869521 h 5486400"/>
              <a:gd name="connsiteX10759" fmla="*/ 1179117 w 6175063"/>
              <a:gd name="connsiteY10759" fmla="*/ 868752 h 5486400"/>
              <a:gd name="connsiteX10760" fmla="*/ 1184690 w 6175063"/>
              <a:gd name="connsiteY10760" fmla="*/ 869943 h 5486400"/>
              <a:gd name="connsiteX10761" fmla="*/ 1187036 w 6175063"/>
              <a:gd name="connsiteY10761" fmla="*/ 877085 h 5486400"/>
              <a:gd name="connsiteX10762" fmla="*/ 1208153 w 6175063"/>
              <a:gd name="connsiteY10762" fmla="*/ 877085 h 5486400"/>
              <a:gd name="connsiteX10763" fmla="*/ 1215192 w 6175063"/>
              <a:gd name="connsiteY10763" fmla="*/ 877085 h 5486400"/>
              <a:gd name="connsiteX10764" fmla="*/ 1224577 w 6175063"/>
              <a:gd name="connsiteY10764" fmla="*/ 879465 h 5486400"/>
              <a:gd name="connsiteX10765" fmla="*/ 1217538 w 6175063"/>
              <a:gd name="connsiteY10765" fmla="*/ 881846 h 5486400"/>
              <a:gd name="connsiteX10766" fmla="*/ 1212846 w 6175063"/>
              <a:gd name="connsiteY10766" fmla="*/ 893749 h 5486400"/>
              <a:gd name="connsiteX10767" fmla="*/ 1210499 w 6175063"/>
              <a:gd name="connsiteY10767" fmla="*/ 888989 h 5486400"/>
              <a:gd name="connsiteX10768" fmla="*/ 1203460 w 6175063"/>
              <a:gd name="connsiteY10768" fmla="*/ 888989 h 5486400"/>
              <a:gd name="connsiteX10769" fmla="*/ 1208153 w 6175063"/>
              <a:gd name="connsiteY10769" fmla="*/ 886608 h 5486400"/>
              <a:gd name="connsiteX10770" fmla="*/ 1205807 w 6175063"/>
              <a:gd name="connsiteY10770" fmla="*/ 881846 h 5486400"/>
              <a:gd name="connsiteX10771" fmla="*/ 1201114 w 6175063"/>
              <a:gd name="connsiteY10771" fmla="*/ 891368 h 5486400"/>
              <a:gd name="connsiteX10772" fmla="*/ 1191729 w 6175063"/>
              <a:gd name="connsiteY10772" fmla="*/ 891368 h 5486400"/>
              <a:gd name="connsiteX10773" fmla="*/ 1179997 w 6175063"/>
              <a:gd name="connsiteY10773" fmla="*/ 898513 h 5486400"/>
              <a:gd name="connsiteX10774" fmla="*/ 1187036 w 6175063"/>
              <a:gd name="connsiteY10774" fmla="*/ 891368 h 5486400"/>
              <a:gd name="connsiteX10775" fmla="*/ 1175304 w 6175063"/>
              <a:gd name="connsiteY10775" fmla="*/ 886608 h 5486400"/>
              <a:gd name="connsiteX10776" fmla="*/ 1179997 w 6175063"/>
              <a:gd name="connsiteY10776" fmla="*/ 886608 h 5486400"/>
              <a:gd name="connsiteX10777" fmla="*/ 1184690 w 6175063"/>
              <a:gd name="connsiteY10777" fmla="*/ 877085 h 5486400"/>
              <a:gd name="connsiteX10778" fmla="*/ 1175304 w 6175063"/>
              <a:gd name="connsiteY10778" fmla="*/ 874703 h 5486400"/>
              <a:gd name="connsiteX10779" fmla="*/ 1179117 w 6175063"/>
              <a:gd name="connsiteY10779" fmla="*/ 868752 h 5486400"/>
              <a:gd name="connsiteX10780" fmla="*/ 279696 w 6175063"/>
              <a:gd name="connsiteY10780" fmla="*/ 865189 h 5486400"/>
              <a:gd name="connsiteX10781" fmla="*/ 284044 w 6175063"/>
              <a:gd name="connsiteY10781" fmla="*/ 869537 h 5486400"/>
              <a:gd name="connsiteX10782" fmla="*/ 279696 w 6175063"/>
              <a:gd name="connsiteY10782" fmla="*/ 867362 h 5486400"/>
              <a:gd name="connsiteX10783" fmla="*/ 279696 w 6175063"/>
              <a:gd name="connsiteY10783" fmla="*/ 865189 h 5486400"/>
              <a:gd name="connsiteX10784" fmla="*/ 507705 w 6175063"/>
              <a:gd name="connsiteY10784" fmla="*/ 860115 h 5486400"/>
              <a:gd name="connsiteX10785" fmla="*/ 510120 w 6175063"/>
              <a:gd name="connsiteY10785" fmla="*/ 862289 h 5486400"/>
              <a:gd name="connsiteX10786" fmla="*/ 507221 w 6175063"/>
              <a:gd name="connsiteY10786" fmla="*/ 860550 h 5486400"/>
              <a:gd name="connsiteX10787" fmla="*/ 397887 w 6175063"/>
              <a:gd name="connsiteY10787" fmla="*/ 859244 h 5486400"/>
              <a:gd name="connsiteX10788" fmla="*/ 398923 w 6175063"/>
              <a:gd name="connsiteY10788" fmla="*/ 860636 h 5486400"/>
              <a:gd name="connsiteX10789" fmla="*/ 401882 w 6175063"/>
              <a:gd name="connsiteY10789" fmla="*/ 863598 h 5486400"/>
              <a:gd name="connsiteX10790" fmla="*/ 396555 w 6175063"/>
              <a:gd name="connsiteY10790" fmla="*/ 860044 h 5486400"/>
              <a:gd name="connsiteX10791" fmla="*/ 1781797 w 6175063"/>
              <a:gd name="connsiteY10791" fmla="*/ 857945 h 5486400"/>
              <a:gd name="connsiteX10792" fmla="*/ 1783971 w 6175063"/>
              <a:gd name="connsiteY10792" fmla="*/ 862775 h 5486400"/>
              <a:gd name="connsiteX10793" fmla="*/ 1779623 w 6175063"/>
              <a:gd name="connsiteY10793" fmla="*/ 860360 h 5486400"/>
              <a:gd name="connsiteX10794" fmla="*/ 1781797 w 6175063"/>
              <a:gd name="connsiteY10794" fmla="*/ 857945 h 5486400"/>
              <a:gd name="connsiteX10795" fmla="*/ 877308 w 6175063"/>
              <a:gd name="connsiteY10795" fmla="*/ 857674 h 5486400"/>
              <a:gd name="connsiteX10796" fmla="*/ 882044 w 6175063"/>
              <a:gd name="connsiteY10796" fmla="*/ 857674 h 5486400"/>
              <a:gd name="connsiteX10797" fmla="*/ 884413 w 6175063"/>
              <a:gd name="connsiteY10797" fmla="*/ 860044 h 5486400"/>
              <a:gd name="connsiteX10798" fmla="*/ 893886 w 6175063"/>
              <a:gd name="connsiteY10798" fmla="*/ 869521 h 5486400"/>
              <a:gd name="connsiteX10799" fmla="*/ 900990 w 6175063"/>
              <a:gd name="connsiteY10799" fmla="*/ 876629 h 5486400"/>
              <a:gd name="connsiteX10800" fmla="*/ 903359 w 6175063"/>
              <a:gd name="connsiteY10800" fmla="*/ 878998 h 5486400"/>
              <a:gd name="connsiteX10801" fmla="*/ 896254 w 6175063"/>
              <a:gd name="connsiteY10801" fmla="*/ 874259 h 5486400"/>
              <a:gd name="connsiteX10802" fmla="*/ 893886 w 6175063"/>
              <a:gd name="connsiteY10802" fmla="*/ 871890 h 5486400"/>
              <a:gd name="connsiteX10803" fmla="*/ 891517 w 6175063"/>
              <a:gd name="connsiteY10803" fmla="*/ 871890 h 5486400"/>
              <a:gd name="connsiteX10804" fmla="*/ 893886 w 6175063"/>
              <a:gd name="connsiteY10804" fmla="*/ 874259 h 5486400"/>
              <a:gd name="connsiteX10805" fmla="*/ 891517 w 6175063"/>
              <a:gd name="connsiteY10805" fmla="*/ 874259 h 5486400"/>
              <a:gd name="connsiteX10806" fmla="*/ 882044 w 6175063"/>
              <a:gd name="connsiteY10806" fmla="*/ 864782 h 5486400"/>
              <a:gd name="connsiteX10807" fmla="*/ 877308 w 6175063"/>
              <a:gd name="connsiteY10807" fmla="*/ 857674 h 5486400"/>
              <a:gd name="connsiteX10808" fmla="*/ 396333 w 6175063"/>
              <a:gd name="connsiteY10808" fmla="*/ 857156 h 5486400"/>
              <a:gd name="connsiteX10809" fmla="*/ 401292 w 6175063"/>
              <a:gd name="connsiteY10809" fmla="*/ 857674 h 5486400"/>
              <a:gd name="connsiteX10810" fmla="*/ 406028 w 6175063"/>
              <a:gd name="connsiteY10810" fmla="*/ 862413 h 5486400"/>
              <a:gd name="connsiteX10811" fmla="*/ 401292 w 6175063"/>
              <a:gd name="connsiteY10811" fmla="*/ 860044 h 5486400"/>
              <a:gd name="connsiteX10812" fmla="*/ 398035 w 6175063"/>
              <a:gd name="connsiteY10812" fmla="*/ 859155 h 5486400"/>
              <a:gd name="connsiteX10813" fmla="*/ 397887 w 6175063"/>
              <a:gd name="connsiteY10813" fmla="*/ 859244 h 5486400"/>
              <a:gd name="connsiteX10814" fmla="*/ 495628 w 6175063"/>
              <a:gd name="connsiteY10814" fmla="*/ 853594 h 5486400"/>
              <a:gd name="connsiteX10815" fmla="*/ 502874 w 6175063"/>
              <a:gd name="connsiteY10815" fmla="*/ 857941 h 5486400"/>
              <a:gd name="connsiteX10816" fmla="*/ 507221 w 6175063"/>
              <a:gd name="connsiteY10816" fmla="*/ 860550 h 5486400"/>
              <a:gd name="connsiteX10817" fmla="*/ 505289 w 6175063"/>
              <a:gd name="connsiteY10817" fmla="*/ 862289 h 5486400"/>
              <a:gd name="connsiteX10818" fmla="*/ 500458 w 6175063"/>
              <a:gd name="connsiteY10818" fmla="*/ 857941 h 5486400"/>
              <a:gd name="connsiteX10819" fmla="*/ 495628 w 6175063"/>
              <a:gd name="connsiteY10819" fmla="*/ 853594 h 5486400"/>
              <a:gd name="connsiteX10820" fmla="*/ 360852 w 6175063"/>
              <a:gd name="connsiteY10820" fmla="*/ 853112 h 5486400"/>
              <a:gd name="connsiteX10821" fmla="*/ 363207 w 6175063"/>
              <a:gd name="connsiteY10821" fmla="*/ 853112 h 5486400"/>
              <a:gd name="connsiteX10822" fmla="*/ 382046 w 6175063"/>
              <a:gd name="connsiteY10822" fmla="*/ 860357 h 5486400"/>
              <a:gd name="connsiteX10823" fmla="*/ 386756 w 6175063"/>
              <a:gd name="connsiteY10823" fmla="*/ 855527 h 5486400"/>
              <a:gd name="connsiteX10824" fmla="*/ 393821 w 6175063"/>
              <a:gd name="connsiteY10824" fmla="*/ 870020 h 5486400"/>
              <a:gd name="connsiteX10825" fmla="*/ 386756 w 6175063"/>
              <a:gd name="connsiteY10825" fmla="*/ 870020 h 5486400"/>
              <a:gd name="connsiteX10826" fmla="*/ 377336 w 6175063"/>
              <a:gd name="connsiteY10826" fmla="*/ 862772 h 5486400"/>
              <a:gd name="connsiteX10827" fmla="*/ 370271 w 6175063"/>
              <a:gd name="connsiteY10827" fmla="*/ 857941 h 5486400"/>
              <a:gd name="connsiteX10828" fmla="*/ 360852 w 6175063"/>
              <a:gd name="connsiteY10828" fmla="*/ 853112 h 5486400"/>
              <a:gd name="connsiteX10829" fmla="*/ 472338 w 6175063"/>
              <a:gd name="connsiteY10829" fmla="*/ 850566 h 5486400"/>
              <a:gd name="connsiteX10830" fmla="*/ 477075 w 6175063"/>
              <a:gd name="connsiteY10830" fmla="*/ 855305 h 5486400"/>
              <a:gd name="connsiteX10831" fmla="*/ 478115 w 6175063"/>
              <a:gd name="connsiteY10831" fmla="*/ 857269 h 5486400"/>
              <a:gd name="connsiteX10832" fmla="*/ 472338 w 6175063"/>
              <a:gd name="connsiteY10832" fmla="*/ 852935 h 5486400"/>
              <a:gd name="connsiteX10833" fmla="*/ 472338 w 6175063"/>
              <a:gd name="connsiteY10833" fmla="*/ 850566 h 5486400"/>
              <a:gd name="connsiteX10834" fmla="*/ 398923 w 6175063"/>
              <a:gd name="connsiteY10834" fmla="*/ 850566 h 5486400"/>
              <a:gd name="connsiteX10835" fmla="*/ 401292 w 6175063"/>
              <a:gd name="connsiteY10835" fmla="*/ 850566 h 5486400"/>
              <a:gd name="connsiteX10836" fmla="*/ 402475 w 6175063"/>
              <a:gd name="connsiteY10836" fmla="*/ 851751 h 5486400"/>
              <a:gd name="connsiteX10837" fmla="*/ 499976 w 6175063"/>
              <a:gd name="connsiteY10837" fmla="*/ 847798 h 5486400"/>
              <a:gd name="connsiteX10838" fmla="*/ 502390 w 6175063"/>
              <a:gd name="connsiteY10838" fmla="*/ 847798 h 5486400"/>
              <a:gd name="connsiteX10839" fmla="*/ 514468 w 6175063"/>
              <a:gd name="connsiteY10839" fmla="*/ 852628 h 5486400"/>
              <a:gd name="connsiteX10840" fmla="*/ 519298 w 6175063"/>
              <a:gd name="connsiteY10840" fmla="*/ 852628 h 5486400"/>
              <a:gd name="connsiteX10841" fmla="*/ 526544 w 6175063"/>
              <a:gd name="connsiteY10841" fmla="*/ 869536 h 5486400"/>
              <a:gd name="connsiteX10842" fmla="*/ 521713 w 6175063"/>
              <a:gd name="connsiteY10842" fmla="*/ 869536 h 5486400"/>
              <a:gd name="connsiteX10843" fmla="*/ 516882 w 6175063"/>
              <a:gd name="connsiteY10843" fmla="*/ 864705 h 5486400"/>
              <a:gd name="connsiteX10844" fmla="*/ 502390 w 6175063"/>
              <a:gd name="connsiteY10844" fmla="*/ 852628 h 5486400"/>
              <a:gd name="connsiteX10845" fmla="*/ 499976 w 6175063"/>
              <a:gd name="connsiteY10845" fmla="*/ 847798 h 5486400"/>
              <a:gd name="connsiteX10846" fmla="*/ 1549924 w 6175063"/>
              <a:gd name="connsiteY10846" fmla="*/ 847786 h 5486400"/>
              <a:gd name="connsiteX10847" fmla="*/ 1549924 w 6175063"/>
              <a:gd name="connsiteY10847" fmla="*/ 853582 h 5486400"/>
              <a:gd name="connsiteX10848" fmla="*/ 1547751 w 6175063"/>
              <a:gd name="connsiteY10848" fmla="*/ 853582 h 5486400"/>
              <a:gd name="connsiteX10849" fmla="*/ 1549924 w 6175063"/>
              <a:gd name="connsiteY10849" fmla="*/ 847786 h 5486400"/>
              <a:gd name="connsiteX10850" fmla="*/ 260857 w 6175063"/>
              <a:gd name="connsiteY10850" fmla="*/ 846349 h 5486400"/>
              <a:gd name="connsiteX10851" fmla="*/ 267922 w 6175063"/>
              <a:gd name="connsiteY10851" fmla="*/ 846349 h 5486400"/>
              <a:gd name="connsiteX10852" fmla="*/ 274987 w 6175063"/>
              <a:gd name="connsiteY10852" fmla="*/ 850986 h 5486400"/>
              <a:gd name="connsiteX10853" fmla="*/ 274987 w 6175063"/>
              <a:gd name="connsiteY10853" fmla="*/ 855623 h 5486400"/>
              <a:gd name="connsiteX10854" fmla="*/ 260857 w 6175063"/>
              <a:gd name="connsiteY10854" fmla="*/ 846349 h 5486400"/>
              <a:gd name="connsiteX10855" fmla="*/ 381866 w 6175063"/>
              <a:gd name="connsiteY10855" fmla="*/ 840550 h 5486400"/>
              <a:gd name="connsiteX10856" fmla="*/ 384039 w 6175063"/>
              <a:gd name="connsiteY10856" fmla="*/ 840550 h 5486400"/>
              <a:gd name="connsiteX10857" fmla="*/ 384039 w 6175063"/>
              <a:gd name="connsiteY10857" fmla="*/ 843450 h 5486400"/>
              <a:gd name="connsiteX10858" fmla="*/ 381866 w 6175063"/>
              <a:gd name="connsiteY10858" fmla="*/ 840550 h 5486400"/>
              <a:gd name="connsiteX10859" fmla="*/ 1754987 w 6175063"/>
              <a:gd name="connsiteY10859" fmla="*/ 839104 h 5486400"/>
              <a:gd name="connsiteX10860" fmla="*/ 1760783 w 6175063"/>
              <a:gd name="connsiteY10860" fmla="*/ 843454 h 5486400"/>
              <a:gd name="connsiteX10861" fmla="*/ 1757885 w 6175063"/>
              <a:gd name="connsiteY10861" fmla="*/ 841280 h 5486400"/>
              <a:gd name="connsiteX10862" fmla="*/ 1754987 w 6175063"/>
              <a:gd name="connsiteY10862" fmla="*/ 839104 h 5486400"/>
              <a:gd name="connsiteX10863" fmla="*/ 855858 w 6175063"/>
              <a:gd name="connsiteY10863" fmla="*/ 839103 h 5486400"/>
              <a:gd name="connsiteX10864" fmla="*/ 869522 w 6175063"/>
              <a:gd name="connsiteY10864" fmla="*/ 848378 h 5486400"/>
              <a:gd name="connsiteX10865" fmla="*/ 867246 w 6175063"/>
              <a:gd name="connsiteY10865" fmla="*/ 850696 h 5486400"/>
              <a:gd name="connsiteX10866" fmla="*/ 862690 w 6175063"/>
              <a:gd name="connsiteY10866" fmla="*/ 848378 h 5486400"/>
              <a:gd name="connsiteX10867" fmla="*/ 855858 w 6175063"/>
              <a:gd name="connsiteY10867" fmla="*/ 841422 h 5486400"/>
              <a:gd name="connsiteX10868" fmla="*/ 855858 w 6175063"/>
              <a:gd name="connsiteY10868" fmla="*/ 839103 h 5486400"/>
              <a:gd name="connsiteX10869" fmla="*/ 1796185 w 6175063"/>
              <a:gd name="connsiteY10869" fmla="*/ 836351 h 5486400"/>
              <a:gd name="connsiteX10870" fmla="*/ 1803290 w 6175063"/>
              <a:gd name="connsiteY10870" fmla="*/ 841090 h 5486400"/>
              <a:gd name="connsiteX10871" fmla="*/ 1808026 w 6175063"/>
              <a:gd name="connsiteY10871" fmla="*/ 845828 h 5486400"/>
              <a:gd name="connsiteX10872" fmla="*/ 1798553 w 6175063"/>
              <a:gd name="connsiteY10872" fmla="*/ 838720 h 5486400"/>
              <a:gd name="connsiteX10873" fmla="*/ 1796185 w 6175063"/>
              <a:gd name="connsiteY10873" fmla="*/ 836351 h 5486400"/>
              <a:gd name="connsiteX10874" fmla="*/ 1755857 w 6175063"/>
              <a:gd name="connsiteY10874" fmla="*/ 834759 h 5486400"/>
              <a:gd name="connsiteX10875" fmla="*/ 1772088 w 6175063"/>
              <a:gd name="connsiteY10875" fmla="*/ 846146 h 5486400"/>
              <a:gd name="connsiteX10876" fmla="*/ 1774406 w 6175063"/>
              <a:gd name="connsiteY10876" fmla="*/ 850699 h 5486400"/>
              <a:gd name="connsiteX10877" fmla="*/ 1769769 w 6175063"/>
              <a:gd name="connsiteY10877" fmla="*/ 846146 h 5486400"/>
              <a:gd name="connsiteX10878" fmla="*/ 1762813 w 6175063"/>
              <a:gd name="connsiteY10878" fmla="*/ 841591 h 5486400"/>
              <a:gd name="connsiteX10879" fmla="*/ 1753538 w 6175063"/>
              <a:gd name="connsiteY10879" fmla="*/ 837035 h 5486400"/>
              <a:gd name="connsiteX10880" fmla="*/ 1755857 w 6175063"/>
              <a:gd name="connsiteY10880" fmla="*/ 834759 h 5486400"/>
              <a:gd name="connsiteX10881" fmla="*/ 1059731 w 6175063"/>
              <a:gd name="connsiteY10881" fmla="*/ 834126 h 5486400"/>
              <a:gd name="connsiteX10882" fmla="*/ 1071506 w 6175063"/>
              <a:gd name="connsiteY10882" fmla="*/ 836404 h 5486400"/>
              <a:gd name="connsiteX10883" fmla="*/ 1073861 w 6175063"/>
              <a:gd name="connsiteY10883" fmla="*/ 843237 h 5486400"/>
              <a:gd name="connsiteX10884" fmla="*/ 1071506 w 6175063"/>
              <a:gd name="connsiteY10884" fmla="*/ 847791 h 5486400"/>
              <a:gd name="connsiteX10885" fmla="*/ 1059731 w 6175063"/>
              <a:gd name="connsiteY10885" fmla="*/ 840958 h 5486400"/>
              <a:gd name="connsiteX10886" fmla="*/ 1064441 w 6175063"/>
              <a:gd name="connsiteY10886" fmla="*/ 838680 h 5486400"/>
              <a:gd name="connsiteX10887" fmla="*/ 1057376 w 6175063"/>
              <a:gd name="connsiteY10887" fmla="*/ 838680 h 5486400"/>
              <a:gd name="connsiteX10888" fmla="*/ 1055021 w 6175063"/>
              <a:gd name="connsiteY10888" fmla="*/ 843237 h 5486400"/>
              <a:gd name="connsiteX10889" fmla="*/ 1059731 w 6175063"/>
              <a:gd name="connsiteY10889" fmla="*/ 834126 h 5486400"/>
              <a:gd name="connsiteX10890" fmla="*/ 1674866 w 6175063"/>
              <a:gd name="connsiteY10890" fmla="*/ 834032 h 5486400"/>
              <a:gd name="connsiteX10891" fmla="*/ 1679835 w 6175063"/>
              <a:gd name="connsiteY10891" fmla="*/ 836205 h 5486400"/>
              <a:gd name="connsiteX10892" fmla="*/ 1682319 w 6175063"/>
              <a:gd name="connsiteY10892" fmla="*/ 836205 h 5486400"/>
              <a:gd name="connsiteX10893" fmla="*/ 1682319 w 6175063"/>
              <a:gd name="connsiteY10893" fmla="*/ 838379 h 5486400"/>
              <a:gd name="connsiteX10894" fmla="*/ 1679835 w 6175063"/>
              <a:gd name="connsiteY10894" fmla="*/ 838379 h 5486400"/>
              <a:gd name="connsiteX10895" fmla="*/ 1674866 w 6175063"/>
              <a:gd name="connsiteY10895" fmla="*/ 834032 h 5486400"/>
              <a:gd name="connsiteX10896" fmla="*/ 1015892 w 6175063"/>
              <a:gd name="connsiteY10896" fmla="*/ 831365 h 5486400"/>
              <a:gd name="connsiteX10897" fmla="*/ 1013718 w 6175063"/>
              <a:gd name="connsiteY10897" fmla="*/ 843443 h 5486400"/>
              <a:gd name="connsiteX10898" fmla="*/ 1007197 w 6175063"/>
              <a:gd name="connsiteY10898" fmla="*/ 841028 h 5486400"/>
              <a:gd name="connsiteX10899" fmla="*/ 1015892 w 6175063"/>
              <a:gd name="connsiteY10899" fmla="*/ 831365 h 5486400"/>
              <a:gd name="connsiteX10900" fmla="*/ 234772 w 6175063"/>
              <a:gd name="connsiteY10900" fmla="*/ 828959 h 5486400"/>
              <a:gd name="connsiteX10901" fmla="*/ 237112 w 6175063"/>
              <a:gd name="connsiteY10901" fmla="*/ 828959 h 5486400"/>
              <a:gd name="connsiteX10902" fmla="*/ 244135 w 6175063"/>
              <a:gd name="connsiteY10902" fmla="*/ 833701 h 5486400"/>
              <a:gd name="connsiteX10903" fmla="*/ 251160 w 6175063"/>
              <a:gd name="connsiteY10903" fmla="*/ 840817 h 5486400"/>
              <a:gd name="connsiteX10904" fmla="*/ 253499 w 6175063"/>
              <a:gd name="connsiteY10904" fmla="*/ 840817 h 5486400"/>
              <a:gd name="connsiteX10905" fmla="*/ 253499 w 6175063"/>
              <a:gd name="connsiteY10905" fmla="*/ 845559 h 5486400"/>
              <a:gd name="connsiteX10906" fmla="*/ 265204 w 6175063"/>
              <a:gd name="connsiteY10906" fmla="*/ 855044 h 5486400"/>
              <a:gd name="connsiteX10907" fmla="*/ 255841 w 6175063"/>
              <a:gd name="connsiteY10907" fmla="*/ 850301 h 5486400"/>
              <a:gd name="connsiteX10908" fmla="*/ 248817 w 6175063"/>
              <a:gd name="connsiteY10908" fmla="*/ 845559 h 5486400"/>
              <a:gd name="connsiteX10909" fmla="*/ 248817 w 6175063"/>
              <a:gd name="connsiteY10909" fmla="*/ 843188 h 5486400"/>
              <a:gd name="connsiteX10910" fmla="*/ 244135 w 6175063"/>
              <a:gd name="connsiteY10910" fmla="*/ 840817 h 5486400"/>
              <a:gd name="connsiteX10911" fmla="*/ 241795 w 6175063"/>
              <a:gd name="connsiteY10911" fmla="*/ 836072 h 5486400"/>
              <a:gd name="connsiteX10912" fmla="*/ 239454 w 6175063"/>
              <a:gd name="connsiteY10912" fmla="*/ 831330 h 5486400"/>
              <a:gd name="connsiteX10913" fmla="*/ 234772 w 6175063"/>
              <a:gd name="connsiteY10913" fmla="*/ 828959 h 5486400"/>
              <a:gd name="connsiteX10914" fmla="*/ 369547 w 6175063"/>
              <a:gd name="connsiteY10914" fmla="*/ 827508 h 5486400"/>
              <a:gd name="connsiteX10915" fmla="*/ 384331 w 6175063"/>
              <a:gd name="connsiteY10915" fmla="*/ 827508 h 5486400"/>
              <a:gd name="connsiteX10916" fmla="*/ 394185 w 6175063"/>
              <a:gd name="connsiteY10916" fmla="*/ 831855 h 5486400"/>
              <a:gd name="connsiteX10917" fmla="*/ 386850 w 6175063"/>
              <a:gd name="connsiteY10917" fmla="*/ 840483 h 5486400"/>
              <a:gd name="connsiteX10918" fmla="*/ 386793 w 6175063"/>
              <a:gd name="connsiteY10918" fmla="*/ 840550 h 5486400"/>
              <a:gd name="connsiteX10919" fmla="*/ 369547 w 6175063"/>
              <a:gd name="connsiteY10919" fmla="*/ 827508 h 5486400"/>
              <a:gd name="connsiteX10920" fmla="*/ 360853 w 6175063"/>
              <a:gd name="connsiteY10920" fmla="*/ 827508 h 5486400"/>
              <a:gd name="connsiteX10921" fmla="*/ 365684 w 6175063"/>
              <a:gd name="connsiteY10921" fmla="*/ 829684 h 5486400"/>
              <a:gd name="connsiteX10922" fmla="*/ 368098 w 6175063"/>
              <a:gd name="connsiteY10922" fmla="*/ 831856 h 5486400"/>
              <a:gd name="connsiteX10923" fmla="*/ 360853 w 6175063"/>
              <a:gd name="connsiteY10923" fmla="*/ 827508 h 5486400"/>
              <a:gd name="connsiteX10924" fmla="*/ 1728902 w 6175063"/>
              <a:gd name="connsiteY10924" fmla="*/ 824616 h 5486400"/>
              <a:gd name="connsiteX10925" fmla="*/ 1736147 w 6175063"/>
              <a:gd name="connsiteY10925" fmla="*/ 828963 h 5486400"/>
              <a:gd name="connsiteX10926" fmla="*/ 1733732 w 6175063"/>
              <a:gd name="connsiteY10926" fmla="*/ 828963 h 5486400"/>
              <a:gd name="connsiteX10927" fmla="*/ 1728901 w 6175063"/>
              <a:gd name="connsiteY10927" fmla="*/ 824614 h 5486400"/>
              <a:gd name="connsiteX10928" fmla="*/ 1728902 w 6175063"/>
              <a:gd name="connsiteY10928" fmla="*/ 824616 h 5486400"/>
              <a:gd name="connsiteX10929" fmla="*/ 1728901 w 6175063"/>
              <a:gd name="connsiteY10929" fmla="*/ 824616 h 5486400"/>
              <a:gd name="connsiteX10930" fmla="*/ 1007197 w 6175063"/>
              <a:gd name="connsiteY10930" fmla="*/ 824598 h 5486400"/>
              <a:gd name="connsiteX10931" fmla="*/ 1010096 w 6175063"/>
              <a:gd name="connsiteY10931" fmla="*/ 828946 h 5486400"/>
              <a:gd name="connsiteX10932" fmla="*/ 1004299 w 6175063"/>
              <a:gd name="connsiteY10932" fmla="*/ 828946 h 5486400"/>
              <a:gd name="connsiteX10933" fmla="*/ 1007197 w 6175063"/>
              <a:gd name="connsiteY10933" fmla="*/ 824598 h 5486400"/>
              <a:gd name="connsiteX10934" fmla="*/ 1728901 w 6175063"/>
              <a:gd name="connsiteY10934" fmla="*/ 822440 h 5486400"/>
              <a:gd name="connsiteX10935" fmla="*/ 1741944 w 6175063"/>
              <a:gd name="connsiteY10935" fmla="*/ 826788 h 5486400"/>
              <a:gd name="connsiteX10936" fmla="*/ 1739335 w 6175063"/>
              <a:gd name="connsiteY10936" fmla="*/ 828963 h 5486400"/>
              <a:gd name="connsiteX10937" fmla="*/ 1728901 w 6175063"/>
              <a:gd name="connsiteY10937" fmla="*/ 822440 h 5486400"/>
              <a:gd name="connsiteX10938" fmla="*/ 452441 w 6175063"/>
              <a:gd name="connsiteY10938" fmla="*/ 822003 h 5486400"/>
              <a:gd name="connsiteX10939" fmla="*/ 455339 w 6175063"/>
              <a:gd name="connsiteY10939" fmla="*/ 822582 h 5486400"/>
              <a:gd name="connsiteX10940" fmla="*/ 464615 w 6175063"/>
              <a:gd name="connsiteY10940" fmla="*/ 827221 h 5486400"/>
              <a:gd name="connsiteX10941" fmla="*/ 476209 w 6175063"/>
              <a:gd name="connsiteY10941" fmla="*/ 834177 h 5486400"/>
              <a:gd name="connsiteX10942" fmla="*/ 483165 w 6175063"/>
              <a:gd name="connsiteY10942" fmla="*/ 841132 h 5486400"/>
              <a:gd name="connsiteX10943" fmla="*/ 478526 w 6175063"/>
              <a:gd name="connsiteY10943" fmla="*/ 841132 h 5486400"/>
              <a:gd name="connsiteX10944" fmla="*/ 466933 w 6175063"/>
              <a:gd name="connsiteY10944" fmla="*/ 831857 h 5486400"/>
              <a:gd name="connsiteX10945" fmla="*/ 459977 w 6175063"/>
              <a:gd name="connsiteY10945" fmla="*/ 829540 h 5486400"/>
              <a:gd name="connsiteX10946" fmla="*/ 453021 w 6175063"/>
              <a:gd name="connsiteY10946" fmla="*/ 824901 h 5486400"/>
              <a:gd name="connsiteX10947" fmla="*/ 452441 w 6175063"/>
              <a:gd name="connsiteY10947" fmla="*/ 822003 h 5486400"/>
              <a:gd name="connsiteX10948" fmla="*/ 1724976 w 6175063"/>
              <a:gd name="connsiteY10948" fmla="*/ 821896 h 5486400"/>
              <a:gd name="connsiteX10949" fmla="*/ 1726485 w 6175063"/>
              <a:gd name="connsiteY10949" fmla="*/ 822440 h 5486400"/>
              <a:gd name="connsiteX10950" fmla="*/ 1728901 w 6175063"/>
              <a:gd name="connsiteY10950" fmla="*/ 824614 h 5486400"/>
              <a:gd name="connsiteX10951" fmla="*/ 1658470 w 6175063"/>
              <a:gd name="connsiteY10951" fmla="*/ 821714 h 5486400"/>
              <a:gd name="connsiteX10952" fmla="*/ 1658470 w 6175063"/>
              <a:gd name="connsiteY10952" fmla="*/ 824128 h 5486400"/>
              <a:gd name="connsiteX10953" fmla="*/ 1672382 w 6175063"/>
              <a:gd name="connsiteY10953" fmla="*/ 836205 h 5486400"/>
              <a:gd name="connsiteX10954" fmla="*/ 1665426 w 6175063"/>
              <a:gd name="connsiteY10954" fmla="*/ 833789 h 5486400"/>
              <a:gd name="connsiteX10955" fmla="*/ 1651514 w 6175063"/>
              <a:gd name="connsiteY10955" fmla="*/ 826545 h 5486400"/>
              <a:gd name="connsiteX10956" fmla="*/ 1649195 w 6175063"/>
              <a:gd name="connsiteY10956" fmla="*/ 824128 h 5486400"/>
              <a:gd name="connsiteX10957" fmla="*/ 1658470 w 6175063"/>
              <a:gd name="connsiteY10957" fmla="*/ 821714 h 5486400"/>
              <a:gd name="connsiteX10958" fmla="*/ 1770974 w 6175063"/>
              <a:gd name="connsiteY10958" fmla="*/ 821459 h 5486400"/>
              <a:gd name="connsiteX10959" fmla="*/ 1776725 w 6175063"/>
              <a:gd name="connsiteY10959" fmla="*/ 824614 h 5486400"/>
              <a:gd name="connsiteX10960" fmla="*/ 1772088 w 6175063"/>
              <a:gd name="connsiteY10960" fmla="*/ 822295 h 5486400"/>
              <a:gd name="connsiteX10961" fmla="*/ 1720206 w 6175063"/>
              <a:gd name="connsiteY10961" fmla="*/ 820266 h 5486400"/>
              <a:gd name="connsiteX10962" fmla="*/ 1722621 w 6175063"/>
              <a:gd name="connsiteY10962" fmla="*/ 822440 h 5486400"/>
              <a:gd name="connsiteX10963" fmla="*/ 1727452 w 6175063"/>
              <a:gd name="connsiteY10963" fmla="*/ 824616 h 5486400"/>
              <a:gd name="connsiteX10964" fmla="*/ 1720206 w 6175063"/>
              <a:gd name="connsiteY10964" fmla="*/ 822440 h 5486400"/>
              <a:gd name="connsiteX10965" fmla="*/ 1720206 w 6175063"/>
              <a:gd name="connsiteY10965" fmla="*/ 820266 h 5486400"/>
              <a:gd name="connsiteX10966" fmla="*/ 294189 w 6175063"/>
              <a:gd name="connsiteY10966" fmla="*/ 817362 h 5486400"/>
              <a:gd name="connsiteX10967" fmla="*/ 299019 w 6175063"/>
              <a:gd name="connsiteY10967" fmla="*/ 819679 h 5486400"/>
              <a:gd name="connsiteX10968" fmla="*/ 308681 w 6175063"/>
              <a:gd name="connsiteY10968" fmla="*/ 824318 h 5486400"/>
              <a:gd name="connsiteX10969" fmla="*/ 306266 w 6175063"/>
              <a:gd name="connsiteY10969" fmla="*/ 826638 h 5486400"/>
              <a:gd name="connsiteX10970" fmla="*/ 306266 w 6175063"/>
              <a:gd name="connsiteY10970" fmla="*/ 828957 h 5486400"/>
              <a:gd name="connsiteX10971" fmla="*/ 301436 w 6175063"/>
              <a:gd name="connsiteY10971" fmla="*/ 826638 h 5486400"/>
              <a:gd name="connsiteX10972" fmla="*/ 294189 w 6175063"/>
              <a:gd name="connsiteY10972" fmla="*/ 819679 h 5486400"/>
              <a:gd name="connsiteX10973" fmla="*/ 294189 w 6175063"/>
              <a:gd name="connsiteY10973" fmla="*/ 817362 h 5486400"/>
              <a:gd name="connsiteX10974" fmla="*/ 813003 w 6175063"/>
              <a:gd name="connsiteY10974" fmla="*/ 813016 h 5486400"/>
              <a:gd name="connsiteX10975" fmla="*/ 821698 w 6175063"/>
              <a:gd name="connsiteY10975" fmla="*/ 820261 h 5486400"/>
              <a:gd name="connsiteX10976" fmla="*/ 815178 w 6175063"/>
              <a:gd name="connsiteY10976" fmla="*/ 817848 h 5486400"/>
              <a:gd name="connsiteX10977" fmla="*/ 813003 w 6175063"/>
              <a:gd name="connsiteY10977" fmla="*/ 813016 h 5486400"/>
              <a:gd name="connsiteX10978" fmla="*/ 436385 w 6175063"/>
              <a:gd name="connsiteY10978" fmla="*/ 810235 h 5486400"/>
              <a:gd name="connsiteX10979" fmla="*/ 440558 w 6175063"/>
              <a:gd name="connsiteY10979" fmla="*/ 813017 h 5486400"/>
              <a:gd name="connsiteX10980" fmla="*/ 435921 w 6175063"/>
              <a:gd name="connsiteY10980" fmla="*/ 810699 h 5486400"/>
              <a:gd name="connsiteX10981" fmla="*/ 292293 w 6175063"/>
              <a:gd name="connsiteY10981" fmla="*/ 809936 h 5486400"/>
              <a:gd name="connsiteX10982" fmla="*/ 299318 w 6175063"/>
              <a:gd name="connsiteY10982" fmla="*/ 812292 h 5486400"/>
              <a:gd name="connsiteX10983" fmla="*/ 301658 w 6175063"/>
              <a:gd name="connsiteY10983" fmla="*/ 814645 h 5486400"/>
              <a:gd name="connsiteX10984" fmla="*/ 308681 w 6175063"/>
              <a:gd name="connsiteY10984" fmla="*/ 821712 h 5486400"/>
              <a:gd name="connsiteX10985" fmla="*/ 292293 w 6175063"/>
              <a:gd name="connsiteY10985" fmla="*/ 809936 h 5486400"/>
              <a:gd name="connsiteX10986" fmla="*/ 1066614 w 6175063"/>
              <a:gd name="connsiteY10986" fmla="*/ 807938 h 5486400"/>
              <a:gd name="connsiteX10987" fmla="*/ 1069060 w 6175063"/>
              <a:gd name="connsiteY10987" fmla="*/ 807938 h 5486400"/>
              <a:gd name="connsiteX10988" fmla="*/ 1073136 w 6175063"/>
              <a:gd name="connsiteY10988" fmla="*/ 807938 h 5486400"/>
              <a:gd name="connsiteX10989" fmla="*/ 1075310 w 6175063"/>
              <a:gd name="connsiteY10989" fmla="*/ 812284 h 5486400"/>
              <a:gd name="connsiteX10990" fmla="*/ 1066614 w 6175063"/>
              <a:gd name="connsiteY10990" fmla="*/ 807938 h 5486400"/>
              <a:gd name="connsiteX10991" fmla="*/ 282929 w 6175063"/>
              <a:gd name="connsiteY10991" fmla="*/ 802872 h 5486400"/>
              <a:gd name="connsiteX10992" fmla="*/ 292293 w 6175063"/>
              <a:gd name="connsiteY10992" fmla="*/ 809936 h 5486400"/>
              <a:gd name="connsiteX10993" fmla="*/ 280588 w 6175063"/>
              <a:gd name="connsiteY10993" fmla="*/ 805226 h 5486400"/>
              <a:gd name="connsiteX10994" fmla="*/ 282929 w 6175063"/>
              <a:gd name="connsiteY10994" fmla="*/ 802872 h 5486400"/>
              <a:gd name="connsiteX10995" fmla="*/ 1746582 w 6175063"/>
              <a:gd name="connsiteY10995" fmla="*/ 801429 h 5486400"/>
              <a:gd name="connsiteX10996" fmla="*/ 1751219 w 6175063"/>
              <a:gd name="connsiteY10996" fmla="*/ 803745 h 5486400"/>
              <a:gd name="connsiteX10997" fmla="*/ 1760494 w 6175063"/>
              <a:gd name="connsiteY10997" fmla="*/ 810702 h 5486400"/>
              <a:gd name="connsiteX10998" fmla="*/ 1767450 w 6175063"/>
              <a:gd name="connsiteY10998" fmla="*/ 815340 h 5486400"/>
              <a:gd name="connsiteX10999" fmla="*/ 1765131 w 6175063"/>
              <a:gd name="connsiteY10999" fmla="*/ 815340 h 5486400"/>
              <a:gd name="connsiteX11000" fmla="*/ 1762813 w 6175063"/>
              <a:gd name="connsiteY11000" fmla="*/ 815340 h 5486400"/>
              <a:gd name="connsiteX11001" fmla="*/ 1770974 w 6175063"/>
              <a:gd name="connsiteY11001" fmla="*/ 821459 h 5486400"/>
              <a:gd name="connsiteX11002" fmla="*/ 1767740 w 6175063"/>
              <a:gd name="connsiteY11002" fmla="*/ 819688 h 5486400"/>
              <a:gd name="connsiteX11003" fmla="*/ 1767450 w 6175063"/>
              <a:gd name="connsiteY11003" fmla="*/ 819974 h 5486400"/>
              <a:gd name="connsiteX11004" fmla="*/ 1760494 w 6175063"/>
              <a:gd name="connsiteY11004" fmla="*/ 817655 h 5486400"/>
              <a:gd name="connsiteX11005" fmla="*/ 1753538 w 6175063"/>
              <a:gd name="connsiteY11005" fmla="*/ 813021 h 5486400"/>
              <a:gd name="connsiteX11006" fmla="*/ 1753538 w 6175063"/>
              <a:gd name="connsiteY11006" fmla="*/ 815340 h 5486400"/>
              <a:gd name="connsiteX11007" fmla="*/ 1746582 w 6175063"/>
              <a:gd name="connsiteY11007" fmla="*/ 810702 h 5486400"/>
              <a:gd name="connsiteX11008" fmla="*/ 1744263 w 6175063"/>
              <a:gd name="connsiteY11008" fmla="*/ 806067 h 5486400"/>
              <a:gd name="connsiteX11009" fmla="*/ 1753538 w 6175063"/>
              <a:gd name="connsiteY11009" fmla="*/ 810702 h 5486400"/>
              <a:gd name="connsiteX11010" fmla="*/ 1753538 w 6175063"/>
              <a:gd name="connsiteY11010" fmla="*/ 806067 h 5486400"/>
              <a:gd name="connsiteX11011" fmla="*/ 1746582 w 6175063"/>
              <a:gd name="connsiteY11011" fmla="*/ 803745 h 5486400"/>
              <a:gd name="connsiteX11012" fmla="*/ 1746582 w 6175063"/>
              <a:gd name="connsiteY11012" fmla="*/ 801429 h 5486400"/>
              <a:gd name="connsiteX11013" fmla="*/ 428964 w 6175063"/>
              <a:gd name="connsiteY11013" fmla="*/ 801425 h 5486400"/>
              <a:gd name="connsiteX11014" fmla="*/ 433602 w 6175063"/>
              <a:gd name="connsiteY11014" fmla="*/ 803743 h 5486400"/>
              <a:gd name="connsiteX11015" fmla="*/ 438240 w 6175063"/>
              <a:gd name="connsiteY11015" fmla="*/ 808382 h 5486400"/>
              <a:gd name="connsiteX11016" fmla="*/ 436385 w 6175063"/>
              <a:gd name="connsiteY11016" fmla="*/ 810235 h 5486400"/>
              <a:gd name="connsiteX11017" fmla="*/ 433602 w 6175063"/>
              <a:gd name="connsiteY11017" fmla="*/ 808382 h 5486400"/>
              <a:gd name="connsiteX11018" fmla="*/ 428964 w 6175063"/>
              <a:gd name="connsiteY11018" fmla="*/ 801425 h 5486400"/>
              <a:gd name="connsiteX11019" fmla="*/ 1036181 w 6175063"/>
              <a:gd name="connsiteY11019" fmla="*/ 798157 h 5486400"/>
              <a:gd name="connsiteX11020" fmla="*/ 1033282 w 6175063"/>
              <a:gd name="connsiteY11020" fmla="*/ 800693 h 5486400"/>
              <a:gd name="connsiteX11021" fmla="*/ 1036181 w 6175063"/>
              <a:gd name="connsiteY11021" fmla="*/ 798157 h 5486400"/>
              <a:gd name="connsiteX11022" fmla="*/ 1795564 w 6175063"/>
              <a:gd name="connsiteY11022" fmla="*/ 794179 h 5486400"/>
              <a:gd name="connsiteX11023" fmla="*/ 1805501 w 6175063"/>
              <a:gd name="connsiteY11023" fmla="*/ 801429 h 5486400"/>
              <a:gd name="connsiteX11024" fmla="*/ 1812955 w 6175063"/>
              <a:gd name="connsiteY11024" fmla="*/ 806257 h 5486400"/>
              <a:gd name="connsiteX11025" fmla="*/ 1810470 w 6175063"/>
              <a:gd name="connsiteY11025" fmla="*/ 806257 h 5486400"/>
              <a:gd name="connsiteX11026" fmla="*/ 1805501 w 6175063"/>
              <a:gd name="connsiteY11026" fmla="*/ 806257 h 5486400"/>
              <a:gd name="connsiteX11027" fmla="*/ 1800533 w 6175063"/>
              <a:gd name="connsiteY11027" fmla="*/ 801429 h 5486400"/>
              <a:gd name="connsiteX11028" fmla="*/ 1795564 w 6175063"/>
              <a:gd name="connsiteY11028" fmla="*/ 794179 h 5486400"/>
              <a:gd name="connsiteX11029" fmla="*/ 1741364 w 6175063"/>
              <a:gd name="connsiteY11029" fmla="*/ 793576 h 5486400"/>
              <a:gd name="connsiteX11030" fmla="*/ 1746002 w 6175063"/>
              <a:gd name="connsiteY11030" fmla="*/ 796715 h 5486400"/>
              <a:gd name="connsiteX11031" fmla="*/ 1750639 w 6175063"/>
              <a:gd name="connsiteY11031" fmla="*/ 801429 h 5486400"/>
              <a:gd name="connsiteX11032" fmla="*/ 1686058 w 6175063"/>
              <a:gd name="connsiteY11032" fmla="*/ 790270 h 5486400"/>
              <a:gd name="connsiteX11033" fmla="*/ 1691222 w 6175063"/>
              <a:gd name="connsiteY11033" fmla="*/ 790904 h 5486400"/>
              <a:gd name="connsiteX11034" fmla="*/ 1691222 w 6175063"/>
              <a:gd name="connsiteY11034" fmla="*/ 795975 h 5486400"/>
              <a:gd name="connsiteX11035" fmla="*/ 1682526 w 6175063"/>
              <a:gd name="connsiteY11035" fmla="*/ 798513 h 5486400"/>
              <a:gd name="connsiteX11036" fmla="*/ 1682526 w 6175063"/>
              <a:gd name="connsiteY11036" fmla="*/ 793441 h 5486400"/>
              <a:gd name="connsiteX11037" fmla="*/ 1686058 w 6175063"/>
              <a:gd name="connsiteY11037" fmla="*/ 790270 h 5486400"/>
              <a:gd name="connsiteX11038" fmla="*/ 1951596 w 6175063"/>
              <a:gd name="connsiteY11038" fmla="*/ 788385 h 5486400"/>
              <a:gd name="connsiteX11039" fmla="*/ 1954010 w 6175063"/>
              <a:gd name="connsiteY11039" fmla="*/ 788385 h 5486400"/>
              <a:gd name="connsiteX11040" fmla="*/ 1968502 w 6175063"/>
              <a:gd name="connsiteY11040" fmla="*/ 798239 h 5486400"/>
              <a:gd name="connsiteX11041" fmla="*/ 1973333 w 6175063"/>
              <a:gd name="connsiteY11041" fmla="*/ 803165 h 5486400"/>
              <a:gd name="connsiteX11042" fmla="*/ 1975749 w 6175063"/>
              <a:gd name="connsiteY11042" fmla="*/ 805630 h 5486400"/>
              <a:gd name="connsiteX11043" fmla="*/ 1961257 w 6175063"/>
              <a:gd name="connsiteY11043" fmla="*/ 803165 h 5486400"/>
              <a:gd name="connsiteX11044" fmla="*/ 1958841 w 6175063"/>
              <a:gd name="connsiteY11044" fmla="*/ 798239 h 5486400"/>
              <a:gd name="connsiteX11045" fmla="*/ 1951596 w 6175063"/>
              <a:gd name="connsiteY11045" fmla="*/ 790850 h 5486400"/>
              <a:gd name="connsiteX11046" fmla="*/ 1951596 w 6175063"/>
              <a:gd name="connsiteY11046" fmla="*/ 788385 h 5486400"/>
              <a:gd name="connsiteX11047" fmla="*/ 1054400 w 6175063"/>
              <a:gd name="connsiteY11047" fmla="*/ 788368 h 5486400"/>
              <a:gd name="connsiteX11048" fmla="*/ 1068064 w 6175063"/>
              <a:gd name="connsiteY11048" fmla="*/ 802860 h 5486400"/>
              <a:gd name="connsiteX11049" fmla="*/ 1058954 w 6175063"/>
              <a:gd name="connsiteY11049" fmla="*/ 802860 h 5486400"/>
              <a:gd name="connsiteX11050" fmla="*/ 1052122 w 6175063"/>
              <a:gd name="connsiteY11050" fmla="*/ 790782 h 5486400"/>
              <a:gd name="connsiteX11051" fmla="*/ 1054400 w 6175063"/>
              <a:gd name="connsiteY11051" fmla="*/ 788368 h 5486400"/>
              <a:gd name="connsiteX11052" fmla="*/ 1733580 w 6175063"/>
              <a:gd name="connsiteY11052" fmla="*/ 788310 h 5486400"/>
              <a:gd name="connsiteX11053" fmla="*/ 1736727 w 6175063"/>
              <a:gd name="connsiteY11053" fmla="*/ 789657 h 5486400"/>
              <a:gd name="connsiteX11054" fmla="*/ 1741364 w 6175063"/>
              <a:gd name="connsiteY11054" fmla="*/ 793576 h 5486400"/>
              <a:gd name="connsiteX11055" fmla="*/ 4280952 w 6175063"/>
              <a:gd name="connsiteY11055" fmla="*/ 784037 h 5486400"/>
              <a:gd name="connsiteX11056" fmla="*/ 4285634 w 6175063"/>
              <a:gd name="connsiteY11056" fmla="*/ 788752 h 5486400"/>
              <a:gd name="connsiteX11057" fmla="*/ 4294999 w 6175063"/>
              <a:gd name="connsiteY11057" fmla="*/ 793460 h 5486400"/>
              <a:gd name="connsiteX11058" fmla="*/ 4306703 w 6175063"/>
              <a:gd name="connsiteY11058" fmla="*/ 795814 h 5486400"/>
              <a:gd name="connsiteX11059" fmla="*/ 4311385 w 6175063"/>
              <a:gd name="connsiteY11059" fmla="*/ 802881 h 5486400"/>
              <a:gd name="connsiteX11060" fmla="*/ 4297339 w 6175063"/>
              <a:gd name="connsiteY11060" fmla="*/ 798168 h 5486400"/>
              <a:gd name="connsiteX11061" fmla="*/ 4285634 w 6175063"/>
              <a:gd name="connsiteY11061" fmla="*/ 791106 h 5486400"/>
              <a:gd name="connsiteX11062" fmla="*/ 4280952 w 6175063"/>
              <a:gd name="connsiteY11062" fmla="*/ 788752 h 5486400"/>
              <a:gd name="connsiteX11063" fmla="*/ 4280952 w 6175063"/>
              <a:gd name="connsiteY11063" fmla="*/ 784037 h 5486400"/>
              <a:gd name="connsiteX11064" fmla="*/ 1727452 w 6175063"/>
              <a:gd name="connsiteY11064" fmla="*/ 782584 h 5486400"/>
              <a:gd name="connsiteX11065" fmla="*/ 1732090 w 6175063"/>
              <a:gd name="connsiteY11065" fmla="*/ 787299 h 5486400"/>
              <a:gd name="connsiteX11066" fmla="*/ 1733580 w 6175063"/>
              <a:gd name="connsiteY11066" fmla="*/ 788310 h 5486400"/>
              <a:gd name="connsiteX11067" fmla="*/ 1731220 w 6175063"/>
              <a:gd name="connsiteY11067" fmla="*/ 787299 h 5486400"/>
              <a:gd name="connsiteX11068" fmla="*/ 1727452 w 6175063"/>
              <a:gd name="connsiteY11068" fmla="*/ 784943 h 5486400"/>
              <a:gd name="connsiteX11069" fmla="*/ 1727452 w 6175063"/>
              <a:gd name="connsiteY11069" fmla="*/ 782584 h 5486400"/>
              <a:gd name="connsiteX11070" fmla="*/ 284044 w 6175063"/>
              <a:gd name="connsiteY11070" fmla="*/ 782581 h 5486400"/>
              <a:gd name="connsiteX11071" fmla="*/ 298537 w 6175063"/>
              <a:gd name="connsiteY11071" fmla="*/ 793852 h 5486400"/>
              <a:gd name="connsiteX11072" fmla="*/ 305783 w 6175063"/>
              <a:gd name="connsiteY11072" fmla="*/ 800619 h 5486400"/>
              <a:gd name="connsiteX11073" fmla="*/ 300952 w 6175063"/>
              <a:gd name="connsiteY11073" fmla="*/ 802872 h 5486400"/>
              <a:gd name="connsiteX11074" fmla="*/ 286459 w 6175063"/>
              <a:gd name="connsiteY11074" fmla="*/ 798363 h 5486400"/>
              <a:gd name="connsiteX11075" fmla="*/ 286459 w 6175063"/>
              <a:gd name="connsiteY11075" fmla="*/ 789345 h 5486400"/>
              <a:gd name="connsiteX11076" fmla="*/ 284044 w 6175063"/>
              <a:gd name="connsiteY11076" fmla="*/ 782581 h 5486400"/>
              <a:gd name="connsiteX11077" fmla="*/ 1039562 w 6175063"/>
              <a:gd name="connsiteY11077" fmla="*/ 781002 h 5486400"/>
              <a:gd name="connsiteX11078" fmla="*/ 1040046 w 6175063"/>
              <a:gd name="connsiteY11078" fmla="*/ 784020 h 5486400"/>
              <a:gd name="connsiteX11079" fmla="*/ 1036182 w 6175063"/>
              <a:gd name="connsiteY11079" fmla="*/ 781605 h 5486400"/>
              <a:gd name="connsiteX11080" fmla="*/ 1039562 w 6175063"/>
              <a:gd name="connsiteY11080" fmla="*/ 781002 h 5486400"/>
              <a:gd name="connsiteX11081" fmla="*/ 4272439 w 6175063"/>
              <a:gd name="connsiteY11081" fmla="*/ 771722 h 5486400"/>
              <a:gd name="connsiteX11082" fmla="*/ 4282764 w 6175063"/>
              <a:gd name="connsiteY11082" fmla="*/ 774515 h 5486400"/>
              <a:gd name="connsiteX11083" fmla="*/ 4287353 w 6175063"/>
              <a:gd name="connsiteY11083" fmla="*/ 776999 h 5486400"/>
              <a:gd name="connsiteX11084" fmla="*/ 4289648 w 6175063"/>
              <a:gd name="connsiteY11084" fmla="*/ 781967 h 5486400"/>
              <a:gd name="connsiteX11085" fmla="*/ 4278175 w 6175063"/>
              <a:gd name="connsiteY11085" fmla="*/ 779481 h 5486400"/>
              <a:gd name="connsiteX11086" fmla="*/ 4275880 w 6175063"/>
              <a:gd name="connsiteY11086" fmla="*/ 781967 h 5486400"/>
              <a:gd name="connsiteX11087" fmla="*/ 4271291 w 6175063"/>
              <a:gd name="connsiteY11087" fmla="*/ 784455 h 5486400"/>
              <a:gd name="connsiteX11088" fmla="*/ 4268997 w 6175063"/>
              <a:gd name="connsiteY11088" fmla="*/ 781967 h 5486400"/>
              <a:gd name="connsiteX11089" fmla="*/ 4268997 w 6175063"/>
              <a:gd name="connsiteY11089" fmla="*/ 774515 h 5486400"/>
              <a:gd name="connsiteX11090" fmla="*/ 4272439 w 6175063"/>
              <a:gd name="connsiteY11090" fmla="*/ 771722 h 5486400"/>
              <a:gd name="connsiteX11091" fmla="*/ 1774871 w 6175063"/>
              <a:gd name="connsiteY11091" fmla="*/ 762904 h 5486400"/>
              <a:gd name="connsiteX11092" fmla="*/ 1777239 w 6175063"/>
              <a:gd name="connsiteY11092" fmla="*/ 762904 h 5486400"/>
              <a:gd name="connsiteX11093" fmla="*/ 1781976 w 6175063"/>
              <a:gd name="connsiteY11093" fmla="*/ 765273 h 5486400"/>
              <a:gd name="connsiteX11094" fmla="*/ 1791449 w 6175063"/>
              <a:gd name="connsiteY11094" fmla="*/ 772381 h 5486400"/>
              <a:gd name="connsiteX11095" fmla="*/ 1784344 w 6175063"/>
              <a:gd name="connsiteY11095" fmla="*/ 770011 h 5486400"/>
              <a:gd name="connsiteX11096" fmla="*/ 1781976 w 6175063"/>
              <a:gd name="connsiteY11096" fmla="*/ 770011 h 5486400"/>
              <a:gd name="connsiteX11097" fmla="*/ 1779607 w 6175063"/>
              <a:gd name="connsiteY11097" fmla="*/ 767642 h 5486400"/>
              <a:gd name="connsiteX11098" fmla="*/ 1774871 w 6175063"/>
              <a:gd name="connsiteY11098" fmla="*/ 762904 h 5486400"/>
              <a:gd name="connsiteX11099" fmla="*/ 1697018 w 6175063"/>
              <a:gd name="connsiteY11099" fmla="*/ 762298 h 5486400"/>
              <a:gd name="connsiteX11100" fmla="*/ 1701573 w 6175063"/>
              <a:gd name="connsiteY11100" fmla="*/ 762298 h 5486400"/>
              <a:gd name="connsiteX11101" fmla="*/ 1708405 w 6175063"/>
              <a:gd name="connsiteY11101" fmla="*/ 767370 h 5486400"/>
              <a:gd name="connsiteX11102" fmla="*/ 1708405 w 6175063"/>
              <a:gd name="connsiteY11102" fmla="*/ 769906 h 5486400"/>
              <a:gd name="connsiteX11103" fmla="*/ 1697018 w 6175063"/>
              <a:gd name="connsiteY11103" fmla="*/ 762298 h 5486400"/>
              <a:gd name="connsiteX11104" fmla="*/ 1044877 w 6175063"/>
              <a:gd name="connsiteY11104" fmla="*/ 762282 h 5486400"/>
              <a:gd name="connsiteX11105" fmla="*/ 1040530 w 6175063"/>
              <a:gd name="connsiteY11105" fmla="*/ 772716 h 5486400"/>
              <a:gd name="connsiteX11106" fmla="*/ 1044877 w 6175063"/>
              <a:gd name="connsiteY11106" fmla="*/ 762282 h 5486400"/>
              <a:gd name="connsiteX11107" fmla="*/ 888846 w 6175063"/>
              <a:gd name="connsiteY11107" fmla="*/ 762282 h 5486400"/>
              <a:gd name="connsiteX11108" fmla="*/ 892711 w 6175063"/>
              <a:gd name="connsiteY11108" fmla="*/ 765180 h 5486400"/>
              <a:gd name="connsiteX11109" fmla="*/ 888846 w 6175063"/>
              <a:gd name="connsiteY11109" fmla="*/ 762282 h 5486400"/>
              <a:gd name="connsiteX11110" fmla="*/ 1916965 w 6175063"/>
              <a:gd name="connsiteY11110" fmla="*/ 760535 h 5486400"/>
              <a:gd name="connsiteX11111" fmla="*/ 1931175 w 6175063"/>
              <a:gd name="connsiteY11111" fmla="*/ 767642 h 5486400"/>
              <a:gd name="connsiteX11112" fmla="*/ 1938279 w 6175063"/>
              <a:gd name="connsiteY11112" fmla="*/ 772381 h 5486400"/>
              <a:gd name="connsiteX11113" fmla="*/ 1940648 w 6175063"/>
              <a:gd name="connsiteY11113" fmla="*/ 774751 h 5486400"/>
              <a:gd name="connsiteX11114" fmla="*/ 1943016 w 6175063"/>
              <a:gd name="connsiteY11114" fmla="*/ 774751 h 5486400"/>
              <a:gd name="connsiteX11115" fmla="*/ 1961962 w 6175063"/>
              <a:gd name="connsiteY11115" fmla="*/ 786596 h 5486400"/>
              <a:gd name="connsiteX11116" fmla="*/ 1964330 w 6175063"/>
              <a:gd name="connsiteY11116" fmla="*/ 786596 h 5486400"/>
              <a:gd name="connsiteX11117" fmla="*/ 1969066 w 6175063"/>
              <a:gd name="connsiteY11117" fmla="*/ 791335 h 5486400"/>
              <a:gd name="connsiteX11118" fmla="*/ 1978539 w 6175063"/>
              <a:gd name="connsiteY11118" fmla="*/ 800811 h 5486400"/>
              <a:gd name="connsiteX11119" fmla="*/ 1985644 w 6175063"/>
              <a:gd name="connsiteY11119" fmla="*/ 803182 h 5486400"/>
              <a:gd name="connsiteX11120" fmla="*/ 1983276 w 6175063"/>
              <a:gd name="connsiteY11120" fmla="*/ 805549 h 5486400"/>
              <a:gd name="connsiteX11121" fmla="*/ 1985644 w 6175063"/>
              <a:gd name="connsiteY11121" fmla="*/ 810290 h 5486400"/>
              <a:gd name="connsiteX11122" fmla="*/ 1969066 w 6175063"/>
              <a:gd name="connsiteY11122" fmla="*/ 796072 h 5486400"/>
              <a:gd name="connsiteX11123" fmla="*/ 1959593 w 6175063"/>
              <a:gd name="connsiteY11123" fmla="*/ 791335 h 5486400"/>
              <a:gd name="connsiteX11124" fmla="*/ 1952489 w 6175063"/>
              <a:gd name="connsiteY11124" fmla="*/ 784227 h 5486400"/>
              <a:gd name="connsiteX11125" fmla="*/ 1945384 w 6175063"/>
              <a:gd name="connsiteY11125" fmla="*/ 781858 h 5486400"/>
              <a:gd name="connsiteX11126" fmla="*/ 1933543 w 6175063"/>
              <a:gd name="connsiteY11126" fmla="*/ 774751 h 5486400"/>
              <a:gd name="connsiteX11127" fmla="*/ 1926438 w 6175063"/>
              <a:gd name="connsiteY11127" fmla="*/ 770011 h 5486400"/>
              <a:gd name="connsiteX11128" fmla="*/ 1919333 w 6175063"/>
              <a:gd name="connsiteY11128" fmla="*/ 762904 h 5486400"/>
              <a:gd name="connsiteX11129" fmla="*/ 1916965 w 6175063"/>
              <a:gd name="connsiteY11129" fmla="*/ 760535 h 5486400"/>
              <a:gd name="connsiteX11130" fmla="*/ 1815131 w 6175063"/>
              <a:gd name="connsiteY11130" fmla="*/ 760535 h 5486400"/>
              <a:gd name="connsiteX11131" fmla="*/ 1819867 w 6175063"/>
              <a:gd name="connsiteY11131" fmla="*/ 765273 h 5486400"/>
              <a:gd name="connsiteX11132" fmla="*/ 1815132 w 6175063"/>
              <a:gd name="connsiteY11132" fmla="*/ 762904 h 5486400"/>
              <a:gd name="connsiteX11133" fmla="*/ 1813868 w 6175063"/>
              <a:gd name="connsiteY11133" fmla="*/ 761640 h 5486400"/>
              <a:gd name="connsiteX11134" fmla="*/ 1803145 w 6175063"/>
              <a:gd name="connsiteY11134" fmla="*/ 757950 h 5486400"/>
              <a:gd name="connsiteX11135" fmla="*/ 1808050 w 6175063"/>
              <a:gd name="connsiteY11135" fmla="*/ 770371 h 5486400"/>
              <a:gd name="connsiteX11136" fmla="*/ 1803145 w 6175063"/>
              <a:gd name="connsiteY11136" fmla="*/ 772856 h 5486400"/>
              <a:gd name="connsiteX11137" fmla="*/ 1793334 w 6175063"/>
              <a:gd name="connsiteY11137" fmla="*/ 767886 h 5486400"/>
              <a:gd name="connsiteX11138" fmla="*/ 1788429 w 6175063"/>
              <a:gd name="connsiteY11138" fmla="*/ 762918 h 5486400"/>
              <a:gd name="connsiteX11139" fmla="*/ 1785252 w 6175063"/>
              <a:gd name="connsiteY11139" fmla="*/ 760771 h 5486400"/>
              <a:gd name="connsiteX11140" fmla="*/ 1788736 w 6175063"/>
              <a:gd name="connsiteY11140" fmla="*/ 761055 h 5486400"/>
              <a:gd name="connsiteX11141" fmla="*/ 1798240 w 6175063"/>
              <a:gd name="connsiteY11141" fmla="*/ 765403 h 5486400"/>
              <a:gd name="connsiteX11142" fmla="*/ 1803145 w 6175063"/>
              <a:gd name="connsiteY11142" fmla="*/ 757950 h 5486400"/>
              <a:gd name="connsiteX11143" fmla="*/ 1781072 w 6175063"/>
              <a:gd name="connsiteY11143" fmla="*/ 757950 h 5486400"/>
              <a:gd name="connsiteX11144" fmla="*/ 1785252 w 6175063"/>
              <a:gd name="connsiteY11144" fmla="*/ 760771 h 5486400"/>
              <a:gd name="connsiteX11145" fmla="*/ 1781072 w 6175063"/>
              <a:gd name="connsiteY11145" fmla="*/ 760433 h 5486400"/>
              <a:gd name="connsiteX11146" fmla="*/ 1781072 w 6175063"/>
              <a:gd name="connsiteY11146" fmla="*/ 757950 h 5486400"/>
              <a:gd name="connsiteX11147" fmla="*/ 712284 w 6175063"/>
              <a:gd name="connsiteY11147" fmla="*/ 750750 h 5486400"/>
              <a:gd name="connsiteX11148" fmla="*/ 713491 w 6175063"/>
              <a:gd name="connsiteY11148" fmla="*/ 751656 h 5486400"/>
              <a:gd name="connsiteX11149" fmla="*/ 711077 w 6175063"/>
              <a:gd name="connsiteY11149" fmla="*/ 751656 h 5486400"/>
              <a:gd name="connsiteX11150" fmla="*/ 712284 w 6175063"/>
              <a:gd name="connsiteY11150" fmla="*/ 750750 h 5486400"/>
              <a:gd name="connsiteX11151" fmla="*/ 4240374 w 6175063"/>
              <a:gd name="connsiteY11151" fmla="*/ 750710 h 5486400"/>
              <a:gd name="connsiteX11152" fmla="*/ 4245057 w 6175063"/>
              <a:gd name="connsiteY11152" fmla="*/ 755679 h 5486400"/>
              <a:gd name="connsiteX11153" fmla="*/ 4254421 w 6175063"/>
              <a:gd name="connsiteY11153" fmla="*/ 760645 h 5486400"/>
              <a:gd name="connsiteX11154" fmla="*/ 4263784 w 6175063"/>
              <a:gd name="connsiteY11154" fmla="*/ 760645 h 5486400"/>
              <a:gd name="connsiteX11155" fmla="*/ 4263784 w 6175063"/>
              <a:gd name="connsiteY11155" fmla="*/ 765615 h 5486400"/>
              <a:gd name="connsiteX11156" fmla="*/ 4247397 w 6175063"/>
              <a:gd name="connsiteY11156" fmla="*/ 765615 h 5486400"/>
              <a:gd name="connsiteX11157" fmla="*/ 4240374 w 6175063"/>
              <a:gd name="connsiteY11157" fmla="*/ 753194 h 5486400"/>
              <a:gd name="connsiteX11158" fmla="*/ 4240374 w 6175063"/>
              <a:gd name="connsiteY11158" fmla="*/ 750710 h 5486400"/>
              <a:gd name="connsiteX11159" fmla="*/ 1675281 w 6175063"/>
              <a:gd name="connsiteY11159" fmla="*/ 750706 h 5486400"/>
              <a:gd name="connsiteX11160" fmla="*/ 1677599 w 6175063"/>
              <a:gd name="connsiteY11160" fmla="*/ 750706 h 5486400"/>
              <a:gd name="connsiteX11161" fmla="*/ 1682237 w 6175063"/>
              <a:gd name="connsiteY11161" fmla="*/ 753059 h 5486400"/>
              <a:gd name="connsiteX11162" fmla="*/ 1689193 w 6175063"/>
              <a:gd name="connsiteY11162" fmla="*/ 757770 h 5486400"/>
              <a:gd name="connsiteX11163" fmla="*/ 1689193 w 6175063"/>
              <a:gd name="connsiteY11163" fmla="*/ 760125 h 5486400"/>
              <a:gd name="connsiteX11164" fmla="*/ 1689193 w 6175063"/>
              <a:gd name="connsiteY11164" fmla="*/ 762481 h 5486400"/>
              <a:gd name="connsiteX11165" fmla="*/ 1698468 w 6175063"/>
              <a:gd name="connsiteY11165" fmla="*/ 769543 h 5486400"/>
              <a:gd name="connsiteX11166" fmla="*/ 1691512 w 6175063"/>
              <a:gd name="connsiteY11166" fmla="*/ 767189 h 5486400"/>
              <a:gd name="connsiteX11167" fmla="*/ 1684556 w 6175063"/>
              <a:gd name="connsiteY11167" fmla="*/ 764835 h 5486400"/>
              <a:gd name="connsiteX11168" fmla="*/ 1684556 w 6175063"/>
              <a:gd name="connsiteY11168" fmla="*/ 762481 h 5486400"/>
              <a:gd name="connsiteX11169" fmla="*/ 1682237 w 6175063"/>
              <a:gd name="connsiteY11169" fmla="*/ 757770 h 5486400"/>
              <a:gd name="connsiteX11170" fmla="*/ 1682237 w 6175063"/>
              <a:gd name="connsiteY11170" fmla="*/ 755416 h 5486400"/>
              <a:gd name="connsiteX11171" fmla="*/ 1679918 w 6175063"/>
              <a:gd name="connsiteY11171" fmla="*/ 753059 h 5486400"/>
              <a:gd name="connsiteX11172" fmla="*/ 1675281 w 6175063"/>
              <a:gd name="connsiteY11172" fmla="*/ 750706 h 5486400"/>
              <a:gd name="connsiteX11173" fmla="*/ 4222983 w 6175063"/>
              <a:gd name="connsiteY11173" fmla="*/ 749245 h 5486400"/>
              <a:gd name="connsiteX11174" fmla="*/ 4222983 w 6175063"/>
              <a:gd name="connsiteY11174" fmla="*/ 751419 h 5486400"/>
              <a:gd name="connsiteX11175" fmla="*/ 4222983 w 6175063"/>
              <a:gd name="connsiteY11175" fmla="*/ 749245 h 5486400"/>
              <a:gd name="connsiteX11176" fmla="*/ 1897009 w 6175063"/>
              <a:gd name="connsiteY11176" fmla="*/ 746357 h 5486400"/>
              <a:gd name="connsiteX11177" fmla="*/ 1904618 w 6175063"/>
              <a:gd name="connsiteY11177" fmla="*/ 748773 h 5486400"/>
              <a:gd name="connsiteX11178" fmla="*/ 1907154 w 6175063"/>
              <a:gd name="connsiteY11178" fmla="*/ 753603 h 5486400"/>
              <a:gd name="connsiteX11179" fmla="*/ 1904618 w 6175063"/>
              <a:gd name="connsiteY11179" fmla="*/ 753603 h 5486400"/>
              <a:gd name="connsiteX11180" fmla="*/ 1899545 w 6175063"/>
              <a:gd name="connsiteY11180" fmla="*/ 751187 h 5486400"/>
              <a:gd name="connsiteX11181" fmla="*/ 1897009 w 6175063"/>
              <a:gd name="connsiteY11181" fmla="*/ 746357 h 5486400"/>
              <a:gd name="connsiteX11182" fmla="*/ 1799912 w 6175063"/>
              <a:gd name="connsiteY11182" fmla="*/ 746356 h 5486400"/>
              <a:gd name="connsiteX11183" fmla="*/ 1802811 w 6175063"/>
              <a:gd name="connsiteY11183" fmla="*/ 746356 h 5486400"/>
              <a:gd name="connsiteX11184" fmla="*/ 1802811 w 6175063"/>
              <a:gd name="connsiteY11184" fmla="*/ 749254 h 5486400"/>
              <a:gd name="connsiteX11185" fmla="*/ 1799912 w 6175063"/>
              <a:gd name="connsiteY11185" fmla="*/ 746356 h 5486400"/>
              <a:gd name="connsiteX11186" fmla="*/ 1876705 w 6175063"/>
              <a:gd name="connsiteY11186" fmla="*/ 746319 h 5486400"/>
              <a:gd name="connsiteX11187" fmla="*/ 1879074 w 6175063"/>
              <a:gd name="connsiteY11187" fmla="*/ 748689 h 5486400"/>
              <a:gd name="connsiteX11188" fmla="*/ 1879073 w 6175063"/>
              <a:gd name="connsiteY11188" fmla="*/ 748689 h 5486400"/>
              <a:gd name="connsiteX11189" fmla="*/ 1876705 w 6175063"/>
              <a:gd name="connsiteY11189" fmla="*/ 746319 h 5486400"/>
              <a:gd name="connsiteX11190" fmla="*/ 1905100 w 6175063"/>
              <a:gd name="connsiteY11190" fmla="*/ 739111 h 5486400"/>
              <a:gd name="connsiteX11191" fmla="*/ 1914279 w 6175063"/>
              <a:gd name="connsiteY11191" fmla="*/ 743822 h 5486400"/>
              <a:gd name="connsiteX11192" fmla="*/ 1918868 w 6175063"/>
              <a:gd name="connsiteY11192" fmla="*/ 743822 h 5486400"/>
              <a:gd name="connsiteX11193" fmla="*/ 1923457 w 6175063"/>
              <a:gd name="connsiteY11193" fmla="*/ 757951 h 5486400"/>
              <a:gd name="connsiteX11194" fmla="*/ 1918868 w 6175063"/>
              <a:gd name="connsiteY11194" fmla="*/ 757951 h 5486400"/>
              <a:gd name="connsiteX11195" fmla="*/ 1914279 w 6175063"/>
              <a:gd name="connsiteY11195" fmla="*/ 755597 h 5486400"/>
              <a:gd name="connsiteX11196" fmla="*/ 1905100 w 6175063"/>
              <a:gd name="connsiteY11196" fmla="*/ 746176 h 5486400"/>
              <a:gd name="connsiteX11197" fmla="*/ 1902805 w 6175063"/>
              <a:gd name="connsiteY11197" fmla="*/ 741466 h 5486400"/>
              <a:gd name="connsiteX11198" fmla="*/ 1905100 w 6175063"/>
              <a:gd name="connsiteY11198" fmla="*/ 739111 h 5486400"/>
              <a:gd name="connsiteX11199" fmla="*/ 1791217 w 6175063"/>
              <a:gd name="connsiteY11199" fmla="*/ 734764 h 5486400"/>
              <a:gd name="connsiteX11200" fmla="*/ 1805709 w 6175063"/>
              <a:gd name="connsiteY11200" fmla="*/ 734764 h 5486400"/>
              <a:gd name="connsiteX11201" fmla="*/ 1812956 w 6175063"/>
              <a:gd name="connsiteY11201" fmla="*/ 736937 h 5486400"/>
              <a:gd name="connsiteX11202" fmla="*/ 1805709 w 6175063"/>
              <a:gd name="connsiteY11202" fmla="*/ 743457 h 5486400"/>
              <a:gd name="connsiteX11203" fmla="*/ 1791217 w 6175063"/>
              <a:gd name="connsiteY11203" fmla="*/ 734764 h 5486400"/>
              <a:gd name="connsiteX11204" fmla="*/ 1783971 w 6175063"/>
              <a:gd name="connsiteY11204" fmla="*/ 734764 h 5486400"/>
              <a:gd name="connsiteX11205" fmla="*/ 1788319 w 6175063"/>
              <a:gd name="connsiteY11205" fmla="*/ 736937 h 5486400"/>
              <a:gd name="connsiteX11206" fmla="*/ 1788319 w 6175063"/>
              <a:gd name="connsiteY11206" fmla="*/ 739111 h 5486400"/>
              <a:gd name="connsiteX11207" fmla="*/ 1783971 w 6175063"/>
              <a:gd name="connsiteY11207" fmla="*/ 734764 h 5486400"/>
              <a:gd name="connsiteX11208" fmla="*/ 1727452 w 6175063"/>
              <a:gd name="connsiteY11208" fmla="*/ 731866 h 5486400"/>
              <a:gd name="connsiteX11209" fmla="*/ 1729771 w 6175063"/>
              <a:gd name="connsiteY11209" fmla="*/ 734401 h 5486400"/>
              <a:gd name="connsiteX11210" fmla="*/ 1739046 w 6175063"/>
              <a:gd name="connsiteY11210" fmla="*/ 739473 h 5486400"/>
              <a:gd name="connsiteX11211" fmla="*/ 1736727 w 6175063"/>
              <a:gd name="connsiteY11211" fmla="*/ 742008 h 5486400"/>
              <a:gd name="connsiteX11212" fmla="*/ 1732090 w 6175063"/>
              <a:gd name="connsiteY11212" fmla="*/ 742008 h 5486400"/>
              <a:gd name="connsiteX11213" fmla="*/ 1727452 w 6175063"/>
              <a:gd name="connsiteY11213" fmla="*/ 736937 h 5486400"/>
              <a:gd name="connsiteX11214" fmla="*/ 1727452 w 6175063"/>
              <a:gd name="connsiteY11214" fmla="*/ 731866 h 5486400"/>
              <a:gd name="connsiteX11215" fmla="*/ 1725133 w 6175063"/>
              <a:gd name="connsiteY11215" fmla="*/ 727102 h 5486400"/>
              <a:gd name="connsiteX11216" fmla="*/ 1732090 w 6175063"/>
              <a:gd name="connsiteY11216" fmla="*/ 729380 h 5486400"/>
              <a:gd name="connsiteX11217" fmla="*/ 1734408 w 6175063"/>
              <a:gd name="connsiteY11217" fmla="*/ 729380 h 5486400"/>
              <a:gd name="connsiteX11218" fmla="*/ 1739046 w 6175063"/>
              <a:gd name="connsiteY11218" fmla="*/ 736212 h 5486400"/>
              <a:gd name="connsiteX11219" fmla="*/ 1725133 w 6175063"/>
              <a:gd name="connsiteY11219" fmla="*/ 727102 h 5486400"/>
              <a:gd name="connsiteX11220" fmla="*/ 1867058 w 6175063"/>
              <a:gd name="connsiteY11220" fmla="*/ 720271 h 5486400"/>
              <a:gd name="connsiteX11221" fmla="*/ 1874304 w 6175063"/>
              <a:gd name="connsiteY11221" fmla="*/ 724828 h 5486400"/>
              <a:gd name="connsiteX11222" fmla="*/ 1883965 w 6175063"/>
              <a:gd name="connsiteY11222" fmla="*/ 729381 h 5486400"/>
              <a:gd name="connsiteX11223" fmla="*/ 1891212 w 6175063"/>
              <a:gd name="connsiteY11223" fmla="*/ 736214 h 5486400"/>
              <a:gd name="connsiteX11224" fmla="*/ 1888796 w 6175063"/>
              <a:gd name="connsiteY11224" fmla="*/ 736214 h 5486400"/>
              <a:gd name="connsiteX11225" fmla="*/ 1883965 w 6175063"/>
              <a:gd name="connsiteY11225" fmla="*/ 736214 h 5486400"/>
              <a:gd name="connsiteX11226" fmla="*/ 1876720 w 6175063"/>
              <a:gd name="connsiteY11226" fmla="*/ 729381 h 5486400"/>
              <a:gd name="connsiteX11227" fmla="*/ 1869473 w 6175063"/>
              <a:gd name="connsiteY11227" fmla="*/ 727105 h 5486400"/>
              <a:gd name="connsiteX11228" fmla="*/ 1864643 w 6175063"/>
              <a:gd name="connsiteY11228" fmla="*/ 724828 h 5486400"/>
              <a:gd name="connsiteX11229" fmla="*/ 1867058 w 6175063"/>
              <a:gd name="connsiteY11229" fmla="*/ 720271 h 5486400"/>
              <a:gd name="connsiteX11230" fmla="*/ 1718177 w 6175063"/>
              <a:gd name="connsiteY11230" fmla="*/ 720270 h 5486400"/>
              <a:gd name="connsiteX11231" fmla="*/ 1725133 w 6175063"/>
              <a:gd name="connsiteY11231" fmla="*/ 727102 h 5486400"/>
              <a:gd name="connsiteX11232" fmla="*/ 1718177 w 6175063"/>
              <a:gd name="connsiteY11232" fmla="*/ 722549 h 5486400"/>
              <a:gd name="connsiteX11233" fmla="*/ 1715858 w 6175063"/>
              <a:gd name="connsiteY11233" fmla="*/ 722549 h 5486400"/>
              <a:gd name="connsiteX11234" fmla="*/ 1718177 w 6175063"/>
              <a:gd name="connsiteY11234" fmla="*/ 720270 h 5486400"/>
              <a:gd name="connsiteX11235" fmla="*/ 567466 w 6175063"/>
              <a:gd name="connsiteY11235" fmla="*/ 719273 h 5486400"/>
              <a:gd name="connsiteX11236" fmla="*/ 571193 w 6175063"/>
              <a:gd name="connsiteY11236" fmla="*/ 722445 h 5486400"/>
              <a:gd name="connsiteX11237" fmla="*/ 581130 w 6175063"/>
              <a:gd name="connsiteY11237" fmla="*/ 727517 h 5486400"/>
              <a:gd name="connsiteX11238" fmla="*/ 568709 w 6175063"/>
              <a:gd name="connsiteY11238" fmla="*/ 722445 h 5486400"/>
              <a:gd name="connsiteX11239" fmla="*/ 563740 w 6175063"/>
              <a:gd name="connsiteY11239" fmla="*/ 719908 h 5486400"/>
              <a:gd name="connsiteX11240" fmla="*/ 567466 w 6175063"/>
              <a:gd name="connsiteY11240" fmla="*/ 719273 h 5486400"/>
              <a:gd name="connsiteX11241" fmla="*/ 1791489 w 6175063"/>
              <a:gd name="connsiteY11241" fmla="*/ 717199 h 5486400"/>
              <a:gd name="connsiteX11242" fmla="*/ 1795565 w 6175063"/>
              <a:gd name="connsiteY11242" fmla="*/ 717840 h 5486400"/>
              <a:gd name="connsiteX11243" fmla="*/ 1795565 w 6175063"/>
              <a:gd name="connsiteY11243" fmla="*/ 720255 h 5486400"/>
              <a:gd name="connsiteX11244" fmla="*/ 1791489 w 6175063"/>
              <a:gd name="connsiteY11244" fmla="*/ 717199 h 5486400"/>
              <a:gd name="connsiteX11245" fmla="*/ 978937 w 6175063"/>
              <a:gd name="connsiteY11245" fmla="*/ 711561 h 5486400"/>
              <a:gd name="connsiteX11246" fmla="*/ 985459 w 6175063"/>
              <a:gd name="connsiteY11246" fmla="*/ 713494 h 5486400"/>
              <a:gd name="connsiteX11247" fmla="*/ 978937 w 6175063"/>
              <a:gd name="connsiteY11247" fmla="*/ 711561 h 5486400"/>
              <a:gd name="connsiteX11248" fmla="*/ 4076613 w 6175063"/>
              <a:gd name="connsiteY11248" fmla="*/ 705770 h 5486400"/>
              <a:gd name="connsiteX11249" fmla="*/ 4079512 w 6175063"/>
              <a:gd name="connsiteY11249" fmla="*/ 711565 h 5486400"/>
              <a:gd name="connsiteX11250" fmla="*/ 4073715 w 6175063"/>
              <a:gd name="connsiteY11250" fmla="*/ 711565 h 5486400"/>
              <a:gd name="connsiteX11251" fmla="*/ 4076613 w 6175063"/>
              <a:gd name="connsiteY11251" fmla="*/ 705770 h 5486400"/>
              <a:gd name="connsiteX11252" fmla="*/ 1844837 w 6175063"/>
              <a:gd name="connsiteY11252" fmla="*/ 704335 h 5486400"/>
              <a:gd name="connsiteX11253" fmla="*/ 1847373 w 6175063"/>
              <a:gd name="connsiteY11253" fmla="*/ 706653 h 5486400"/>
              <a:gd name="connsiteX11254" fmla="*/ 1854982 w 6175063"/>
              <a:gd name="connsiteY11254" fmla="*/ 708970 h 5486400"/>
              <a:gd name="connsiteX11255" fmla="*/ 1854982 w 6175063"/>
              <a:gd name="connsiteY11255" fmla="*/ 711289 h 5486400"/>
              <a:gd name="connsiteX11256" fmla="*/ 1852446 w 6175063"/>
              <a:gd name="connsiteY11256" fmla="*/ 711289 h 5486400"/>
              <a:gd name="connsiteX11257" fmla="*/ 1852446 w 6175063"/>
              <a:gd name="connsiteY11257" fmla="*/ 713605 h 5486400"/>
              <a:gd name="connsiteX11258" fmla="*/ 1854982 w 6175063"/>
              <a:gd name="connsiteY11258" fmla="*/ 715924 h 5486400"/>
              <a:gd name="connsiteX11259" fmla="*/ 1847373 w 6175063"/>
              <a:gd name="connsiteY11259" fmla="*/ 711289 h 5486400"/>
              <a:gd name="connsiteX11260" fmla="*/ 1844837 w 6175063"/>
              <a:gd name="connsiteY11260" fmla="*/ 706653 h 5486400"/>
              <a:gd name="connsiteX11261" fmla="*/ 1844837 w 6175063"/>
              <a:gd name="connsiteY11261" fmla="*/ 704335 h 5486400"/>
              <a:gd name="connsiteX11262" fmla="*/ 1721655 w 6175063"/>
              <a:gd name="connsiteY11262" fmla="*/ 701433 h 5486400"/>
              <a:gd name="connsiteX11263" fmla="*/ 1734335 w 6175063"/>
              <a:gd name="connsiteY11263" fmla="*/ 710541 h 5486400"/>
              <a:gd name="connsiteX11264" fmla="*/ 1739408 w 6175063"/>
              <a:gd name="connsiteY11264" fmla="*/ 717373 h 5486400"/>
              <a:gd name="connsiteX11265" fmla="*/ 1734335 w 6175063"/>
              <a:gd name="connsiteY11265" fmla="*/ 717373 h 5486400"/>
              <a:gd name="connsiteX11266" fmla="*/ 1721655 w 6175063"/>
              <a:gd name="connsiteY11266" fmla="*/ 715094 h 5486400"/>
              <a:gd name="connsiteX11267" fmla="*/ 1721655 w 6175063"/>
              <a:gd name="connsiteY11267" fmla="*/ 708266 h 5486400"/>
              <a:gd name="connsiteX11268" fmla="*/ 1721655 w 6175063"/>
              <a:gd name="connsiteY11268" fmla="*/ 701433 h 5486400"/>
              <a:gd name="connsiteX11269" fmla="*/ 3989179 w 6175063"/>
              <a:gd name="connsiteY11269" fmla="*/ 694193 h 5486400"/>
              <a:gd name="connsiteX11270" fmla="*/ 4006087 w 6175063"/>
              <a:gd name="connsiteY11270" fmla="*/ 699022 h 5486400"/>
              <a:gd name="connsiteX11271" fmla="*/ 4008502 w 6175063"/>
              <a:gd name="connsiteY11271" fmla="*/ 703855 h 5486400"/>
              <a:gd name="connsiteX11272" fmla="*/ 4001256 w 6175063"/>
              <a:gd name="connsiteY11272" fmla="*/ 708685 h 5486400"/>
              <a:gd name="connsiteX11273" fmla="*/ 3998840 w 6175063"/>
              <a:gd name="connsiteY11273" fmla="*/ 706271 h 5486400"/>
              <a:gd name="connsiteX11274" fmla="*/ 3994009 w 6175063"/>
              <a:gd name="connsiteY11274" fmla="*/ 701439 h 5486400"/>
              <a:gd name="connsiteX11275" fmla="*/ 3989179 w 6175063"/>
              <a:gd name="connsiteY11275" fmla="*/ 694193 h 5486400"/>
              <a:gd name="connsiteX11276" fmla="*/ 1105804 w 6175063"/>
              <a:gd name="connsiteY11276" fmla="*/ 691936 h 5486400"/>
              <a:gd name="connsiteX11277" fmla="*/ 1109125 w 6175063"/>
              <a:gd name="connsiteY11277" fmla="*/ 692237 h 5486400"/>
              <a:gd name="connsiteX11278" fmla="*/ 1111541 w 6175063"/>
              <a:gd name="connsiteY11278" fmla="*/ 697068 h 5486400"/>
              <a:gd name="connsiteX11279" fmla="*/ 1104294 w 6175063"/>
              <a:gd name="connsiteY11279" fmla="*/ 697068 h 5486400"/>
              <a:gd name="connsiteX11280" fmla="*/ 1105804 w 6175063"/>
              <a:gd name="connsiteY11280" fmla="*/ 691936 h 5486400"/>
              <a:gd name="connsiteX11281" fmla="*/ 921331 w 6175063"/>
              <a:gd name="connsiteY11281" fmla="*/ 691272 h 5486400"/>
              <a:gd name="connsiteX11282" fmla="*/ 928941 w 6175063"/>
              <a:gd name="connsiteY11282" fmla="*/ 694171 h 5486400"/>
              <a:gd name="connsiteX11283" fmla="*/ 926404 w 6175063"/>
              <a:gd name="connsiteY11283" fmla="*/ 697068 h 5486400"/>
              <a:gd name="connsiteX11284" fmla="*/ 921331 w 6175063"/>
              <a:gd name="connsiteY11284" fmla="*/ 691272 h 5486400"/>
              <a:gd name="connsiteX11285" fmla="*/ 4081685 w 6175063"/>
              <a:gd name="connsiteY11285" fmla="*/ 685478 h 5486400"/>
              <a:gd name="connsiteX11286" fmla="*/ 4083860 w 6175063"/>
              <a:gd name="connsiteY11286" fmla="*/ 689828 h 5486400"/>
              <a:gd name="connsiteX11287" fmla="*/ 4081685 w 6175063"/>
              <a:gd name="connsiteY11287" fmla="*/ 685478 h 5486400"/>
              <a:gd name="connsiteX11288" fmla="*/ 360852 w 6175063"/>
              <a:gd name="connsiteY11288" fmla="*/ 679695 h 5486400"/>
              <a:gd name="connsiteX11289" fmla="*/ 365387 w 6175063"/>
              <a:gd name="connsiteY11289" fmla="*/ 679695 h 5486400"/>
              <a:gd name="connsiteX11290" fmla="*/ 371345 w 6175063"/>
              <a:gd name="connsiteY11290" fmla="*/ 684165 h 5486400"/>
              <a:gd name="connsiteX11291" fmla="*/ 379691 w 6175063"/>
              <a:gd name="connsiteY11291" fmla="*/ 691288 h 5486400"/>
              <a:gd name="connsiteX11292" fmla="*/ 363207 w 6175063"/>
              <a:gd name="connsiteY11292" fmla="*/ 682013 h 5486400"/>
              <a:gd name="connsiteX11293" fmla="*/ 360852 w 6175063"/>
              <a:gd name="connsiteY11293" fmla="*/ 679695 h 5486400"/>
              <a:gd name="connsiteX11294" fmla="*/ 4003627 w 6175063"/>
              <a:gd name="connsiteY11294" fmla="*/ 672458 h 5486400"/>
              <a:gd name="connsiteX11295" fmla="*/ 4013112 w 6175063"/>
              <a:gd name="connsiteY11295" fmla="*/ 677288 h 5486400"/>
              <a:gd name="connsiteX11296" fmla="*/ 4017856 w 6175063"/>
              <a:gd name="connsiteY11296" fmla="*/ 682116 h 5486400"/>
              <a:gd name="connsiteX11297" fmla="*/ 4017856 w 6175063"/>
              <a:gd name="connsiteY11297" fmla="*/ 684530 h 5486400"/>
              <a:gd name="connsiteX11298" fmla="*/ 4020227 w 6175063"/>
              <a:gd name="connsiteY11298" fmla="*/ 691778 h 5486400"/>
              <a:gd name="connsiteX11299" fmla="*/ 4010741 w 6175063"/>
              <a:gd name="connsiteY11299" fmla="*/ 694194 h 5486400"/>
              <a:gd name="connsiteX11300" fmla="*/ 4005998 w 6175063"/>
              <a:gd name="connsiteY11300" fmla="*/ 682116 h 5486400"/>
              <a:gd name="connsiteX11301" fmla="*/ 4005998 w 6175063"/>
              <a:gd name="connsiteY11301" fmla="*/ 679701 h 5486400"/>
              <a:gd name="connsiteX11302" fmla="*/ 4008370 w 6175063"/>
              <a:gd name="connsiteY11302" fmla="*/ 677288 h 5486400"/>
              <a:gd name="connsiteX11303" fmla="*/ 4003627 w 6175063"/>
              <a:gd name="connsiteY11303" fmla="*/ 672458 h 5486400"/>
              <a:gd name="connsiteX11304" fmla="*/ 3970217 w 6175063"/>
              <a:gd name="connsiteY11304" fmla="*/ 672458 h 5486400"/>
              <a:gd name="connsiteX11305" fmla="*/ 3981691 w 6175063"/>
              <a:gd name="connsiteY11305" fmla="*/ 674943 h 5486400"/>
              <a:gd name="connsiteX11306" fmla="*/ 3993164 w 6175063"/>
              <a:gd name="connsiteY11306" fmla="*/ 679909 h 5486400"/>
              <a:gd name="connsiteX11307" fmla="*/ 3993164 w 6175063"/>
              <a:gd name="connsiteY11307" fmla="*/ 684877 h 5486400"/>
              <a:gd name="connsiteX11308" fmla="*/ 3979397 w 6175063"/>
              <a:gd name="connsiteY11308" fmla="*/ 684877 h 5486400"/>
              <a:gd name="connsiteX11309" fmla="*/ 3972513 w 6175063"/>
              <a:gd name="connsiteY11309" fmla="*/ 679909 h 5486400"/>
              <a:gd name="connsiteX11310" fmla="*/ 3970217 w 6175063"/>
              <a:gd name="connsiteY11310" fmla="*/ 672458 h 5486400"/>
              <a:gd name="connsiteX11311" fmla="*/ 3970822 w 6175063"/>
              <a:gd name="connsiteY11311" fmla="*/ 654415 h 5486400"/>
              <a:gd name="connsiteX11312" fmla="*/ 3977654 w 6175063"/>
              <a:gd name="connsiteY11312" fmla="*/ 654415 h 5486400"/>
              <a:gd name="connsiteX11313" fmla="*/ 3991318 w 6175063"/>
              <a:gd name="connsiteY11313" fmla="*/ 658930 h 5486400"/>
              <a:gd name="connsiteX11314" fmla="*/ 3993595 w 6175063"/>
              <a:gd name="connsiteY11314" fmla="*/ 665700 h 5486400"/>
              <a:gd name="connsiteX11315" fmla="*/ 3991318 w 6175063"/>
              <a:gd name="connsiteY11315" fmla="*/ 670206 h 5486400"/>
              <a:gd name="connsiteX11316" fmla="*/ 3989041 w 6175063"/>
              <a:gd name="connsiteY11316" fmla="*/ 672458 h 5486400"/>
              <a:gd name="connsiteX11317" fmla="*/ 3984486 w 6175063"/>
              <a:gd name="connsiteY11317" fmla="*/ 672458 h 5486400"/>
              <a:gd name="connsiteX11318" fmla="*/ 3979931 w 6175063"/>
              <a:gd name="connsiteY11318" fmla="*/ 665700 h 5486400"/>
              <a:gd name="connsiteX11319" fmla="*/ 3970822 w 6175063"/>
              <a:gd name="connsiteY11319" fmla="*/ 654415 h 5486400"/>
              <a:gd name="connsiteX11320" fmla="*/ 3962917 w 6175063"/>
              <a:gd name="connsiteY11320" fmla="*/ 652162 h 5486400"/>
              <a:gd name="connsiteX11321" fmla="*/ 3967660 w 6175063"/>
              <a:gd name="connsiteY11321" fmla="*/ 659232 h 5486400"/>
              <a:gd name="connsiteX11322" fmla="*/ 3972403 w 6175063"/>
              <a:gd name="connsiteY11322" fmla="*/ 666307 h 5486400"/>
              <a:gd name="connsiteX11323" fmla="*/ 3977145 w 6175063"/>
              <a:gd name="connsiteY11323" fmla="*/ 671010 h 5486400"/>
              <a:gd name="connsiteX11324" fmla="*/ 3970031 w 6175063"/>
              <a:gd name="connsiteY11324" fmla="*/ 666307 h 5486400"/>
              <a:gd name="connsiteX11325" fmla="*/ 3955802 w 6175063"/>
              <a:gd name="connsiteY11325" fmla="*/ 656877 h 5486400"/>
              <a:gd name="connsiteX11326" fmla="*/ 3955802 w 6175063"/>
              <a:gd name="connsiteY11326" fmla="*/ 654522 h 5486400"/>
              <a:gd name="connsiteX11327" fmla="*/ 3958174 w 6175063"/>
              <a:gd name="connsiteY11327" fmla="*/ 654522 h 5486400"/>
              <a:gd name="connsiteX11328" fmla="*/ 3962917 w 6175063"/>
              <a:gd name="connsiteY11328" fmla="*/ 652162 h 5486400"/>
              <a:gd name="connsiteX11329" fmla="*/ 3932801 w 6175063"/>
              <a:gd name="connsiteY11329" fmla="*/ 647873 h 5486400"/>
              <a:gd name="connsiteX11330" fmla="*/ 3943542 w 6175063"/>
              <a:gd name="connsiteY11330" fmla="*/ 656030 h 5486400"/>
              <a:gd name="connsiteX11331" fmla="*/ 3950704 w 6175063"/>
              <a:gd name="connsiteY11331" fmla="*/ 660867 h 5486400"/>
              <a:gd name="connsiteX11332" fmla="*/ 3955477 w 6175063"/>
              <a:gd name="connsiteY11332" fmla="*/ 660867 h 5486400"/>
              <a:gd name="connsiteX11333" fmla="*/ 3955477 w 6175063"/>
              <a:gd name="connsiteY11333" fmla="*/ 665700 h 5486400"/>
              <a:gd name="connsiteX11334" fmla="*/ 3962638 w 6175063"/>
              <a:gd name="connsiteY11334" fmla="*/ 672943 h 5486400"/>
              <a:gd name="connsiteX11335" fmla="*/ 3953090 w 6175063"/>
              <a:gd name="connsiteY11335" fmla="*/ 675358 h 5486400"/>
              <a:gd name="connsiteX11336" fmla="*/ 3950704 w 6175063"/>
              <a:gd name="connsiteY11336" fmla="*/ 672943 h 5486400"/>
              <a:gd name="connsiteX11337" fmla="*/ 3953090 w 6175063"/>
              <a:gd name="connsiteY11337" fmla="*/ 668118 h 5486400"/>
              <a:gd name="connsiteX11338" fmla="*/ 3948317 w 6175063"/>
              <a:gd name="connsiteY11338" fmla="*/ 663285 h 5486400"/>
              <a:gd name="connsiteX11339" fmla="*/ 3936381 w 6175063"/>
              <a:gd name="connsiteY11339" fmla="*/ 656030 h 5486400"/>
              <a:gd name="connsiteX11340" fmla="*/ 3929221 w 6175063"/>
              <a:gd name="connsiteY11340" fmla="*/ 656030 h 5486400"/>
              <a:gd name="connsiteX11341" fmla="*/ 3924447 w 6175063"/>
              <a:gd name="connsiteY11341" fmla="*/ 651194 h 5486400"/>
              <a:gd name="connsiteX11342" fmla="*/ 3929221 w 6175063"/>
              <a:gd name="connsiteY11342" fmla="*/ 648780 h 5486400"/>
              <a:gd name="connsiteX11343" fmla="*/ 3932801 w 6175063"/>
              <a:gd name="connsiteY11343" fmla="*/ 647873 h 5486400"/>
              <a:gd name="connsiteX11344" fmla="*/ 928941 w 6175063"/>
              <a:gd name="connsiteY11344" fmla="*/ 637651 h 5486400"/>
              <a:gd name="connsiteX11345" fmla="*/ 928941 w 6175063"/>
              <a:gd name="connsiteY11345" fmla="*/ 641999 h 5486400"/>
              <a:gd name="connsiteX11346" fmla="*/ 924592 w 6175063"/>
              <a:gd name="connsiteY11346" fmla="*/ 641999 h 5486400"/>
              <a:gd name="connsiteX11347" fmla="*/ 928941 w 6175063"/>
              <a:gd name="connsiteY11347" fmla="*/ 637651 h 5486400"/>
              <a:gd name="connsiteX11348" fmla="*/ 3981657 w 6175063"/>
              <a:gd name="connsiteY11348" fmla="*/ 630428 h 5486400"/>
              <a:gd name="connsiteX11349" fmla="*/ 3988695 w 6175063"/>
              <a:gd name="connsiteY11349" fmla="*/ 630428 h 5486400"/>
              <a:gd name="connsiteX11350" fmla="*/ 3991042 w 6175063"/>
              <a:gd name="connsiteY11350" fmla="*/ 632814 h 5486400"/>
              <a:gd name="connsiteX11351" fmla="*/ 3988695 w 6175063"/>
              <a:gd name="connsiteY11351" fmla="*/ 637586 h 5486400"/>
              <a:gd name="connsiteX11352" fmla="*/ 3991042 w 6175063"/>
              <a:gd name="connsiteY11352" fmla="*/ 639973 h 5486400"/>
              <a:gd name="connsiteX11353" fmla="*/ 4009813 w 6175063"/>
              <a:gd name="connsiteY11353" fmla="*/ 644746 h 5486400"/>
              <a:gd name="connsiteX11354" fmla="*/ 4014505 w 6175063"/>
              <a:gd name="connsiteY11354" fmla="*/ 649521 h 5486400"/>
              <a:gd name="connsiteX11355" fmla="*/ 4016851 w 6175063"/>
              <a:gd name="connsiteY11355" fmla="*/ 651906 h 5486400"/>
              <a:gd name="connsiteX11356" fmla="*/ 4012159 w 6175063"/>
              <a:gd name="connsiteY11356" fmla="*/ 663853 h 5486400"/>
              <a:gd name="connsiteX11357" fmla="*/ 4019199 w 6175063"/>
              <a:gd name="connsiteY11357" fmla="*/ 661466 h 5486400"/>
              <a:gd name="connsiteX11358" fmla="*/ 4021545 w 6175063"/>
              <a:gd name="connsiteY11358" fmla="*/ 666239 h 5486400"/>
              <a:gd name="connsiteX11359" fmla="*/ 4021545 w 6175063"/>
              <a:gd name="connsiteY11359" fmla="*/ 671011 h 5486400"/>
              <a:gd name="connsiteX11360" fmla="*/ 4007466 w 6175063"/>
              <a:gd name="connsiteY11360" fmla="*/ 661466 h 5486400"/>
              <a:gd name="connsiteX11361" fmla="*/ 3995735 w 6175063"/>
              <a:gd name="connsiteY11361" fmla="*/ 647131 h 5486400"/>
              <a:gd name="connsiteX11362" fmla="*/ 3988695 w 6175063"/>
              <a:gd name="connsiteY11362" fmla="*/ 642361 h 5486400"/>
              <a:gd name="connsiteX11363" fmla="*/ 3986349 w 6175063"/>
              <a:gd name="connsiteY11363" fmla="*/ 644746 h 5486400"/>
              <a:gd name="connsiteX11364" fmla="*/ 3995735 w 6175063"/>
              <a:gd name="connsiteY11364" fmla="*/ 654293 h 5486400"/>
              <a:gd name="connsiteX11365" fmla="*/ 3998081 w 6175063"/>
              <a:gd name="connsiteY11365" fmla="*/ 659075 h 5486400"/>
              <a:gd name="connsiteX11366" fmla="*/ 3993389 w 6175063"/>
              <a:gd name="connsiteY11366" fmla="*/ 656684 h 5486400"/>
              <a:gd name="connsiteX11367" fmla="*/ 3984003 w 6175063"/>
              <a:gd name="connsiteY11367" fmla="*/ 651906 h 5486400"/>
              <a:gd name="connsiteX11368" fmla="*/ 3979310 w 6175063"/>
              <a:gd name="connsiteY11368" fmla="*/ 651906 h 5486400"/>
              <a:gd name="connsiteX11369" fmla="*/ 3972271 w 6175063"/>
              <a:gd name="connsiteY11369" fmla="*/ 642361 h 5486400"/>
              <a:gd name="connsiteX11370" fmla="*/ 3976964 w 6175063"/>
              <a:gd name="connsiteY11370" fmla="*/ 637586 h 5486400"/>
              <a:gd name="connsiteX11371" fmla="*/ 3981657 w 6175063"/>
              <a:gd name="connsiteY11371" fmla="*/ 637586 h 5486400"/>
              <a:gd name="connsiteX11372" fmla="*/ 3981657 w 6175063"/>
              <a:gd name="connsiteY11372" fmla="*/ 630428 h 5486400"/>
              <a:gd name="connsiteX11373" fmla="*/ 4099620 w 6175063"/>
              <a:gd name="connsiteY11373" fmla="*/ 622438 h 5486400"/>
              <a:gd name="connsiteX11374" fmla="*/ 4099802 w 6175063"/>
              <a:gd name="connsiteY11374" fmla="*/ 626060 h 5486400"/>
              <a:gd name="connsiteX11375" fmla="*/ 4098352 w 6175063"/>
              <a:gd name="connsiteY11375" fmla="*/ 623164 h 5486400"/>
              <a:gd name="connsiteX11376" fmla="*/ 4099620 w 6175063"/>
              <a:gd name="connsiteY11376" fmla="*/ 622438 h 5486400"/>
              <a:gd name="connsiteX11377" fmla="*/ 3889667 w 6175063"/>
              <a:gd name="connsiteY11377" fmla="*/ 608691 h 5486400"/>
              <a:gd name="connsiteX11378" fmla="*/ 3892053 w 6175063"/>
              <a:gd name="connsiteY11378" fmla="*/ 608691 h 5486400"/>
              <a:gd name="connsiteX11379" fmla="*/ 3906375 w 6175063"/>
              <a:gd name="connsiteY11379" fmla="*/ 608691 h 5486400"/>
              <a:gd name="connsiteX11380" fmla="*/ 3908761 w 6175063"/>
              <a:gd name="connsiteY11380" fmla="*/ 618109 h 5486400"/>
              <a:gd name="connsiteX11381" fmla="*/ 3923083 w 6175063"/>
              <a:gd name="connsiteY11381" fmla="*/ 625174 h 5486400"/>
              <a:gd name="connsiteX11382" fmla="*/ 3939792 w 6175063"/>
              <a:gd name="connsiteY11382" fmla="*/ 629884 h 5486400"/>
              <a:gd name="connsiteX11383" fmla="*/ 3939792 w 6175063"/>
              <a:gd name="connsiteY11383" fmla="*/ 627529 h 5486400"/>
              <a:gd name="connsiteX11384" fmla="*/ 3935018 w 6175063"/>
              <a:gd name="connsiteY11384" fmla="*/ 618109 h 5486400"/>
              <a:gd name="connsiteX11385" fmla="*/ 3942178 w 6175063"/>
              <a:gd name="connsiteY11385" fmla="*/ 615755 h 5486400"/>
              <a:gd name="connsiteX11386" fmla="*/ 3951726 w 6175063"/>
              <a:gd name="connsiteY11386" fmla="*/ 627529 h 5486400"/>
              <a:gd name="connsiteX11387" fmla="*/ 3958887 w 6175063"/>
              <a:gd name="connsiteY11387" fmla="*/ 634593 h 5486400"/>
              <a:gd name="connsiteX11388" fmla="*/ 3970822 w 6175063"/>
              <a:gd name="connsiteY11388" fmla="*/ 644013 h 5486400"/>
              <a:gd name="connsiteX11389" fmla="*/ 3966047 w 6175063"/>
              <a:gd name="connsiteY11389" fmla="*/ 646367 h 5486400"/>
              <a:gd name="connsiteX11390" fmla="*/ 3939792 w 6175063"/>
              <a:gd name="connsiteY11390" fmla="*/ 636948 h 5486400"/>
              <a:gd name="connsiteX11391" fmla="*/ 3932631 w 6175063"/>
              <a:gd name="connsiteY11391" fmla="*/ 632240 h 5486400"/>
              <a:gd name="connsiteX11392" fmla="*/ 3913536 w 6175063"/>
              <a:gd name="connsiteY11392" fmla="*/ 627529 h 5486400"/>
              <a:gd name="connsiteX11393" fmla="*/ 3908761 w 6175063"/>
              <a:gd name="connsiteY11393" fmla="*/ 632240 h 5486400"/>
              <a:gd name="connsiteX11394" fmla="*/ 3903988 w 6175063"/>
              <a:gd name="connsiteY11394" fmla="*/ 615755 h 5486400"/>
              <a:gd name="connsiteX11395" fmla="*/ 3901601 w 6175063"/>
              <a:gd name="connsiteY11395" fmla="*/ 618109 h 5486400"/>
              <a:gd name="connsiteX11396" fmla="*/ 3896827 w 6175063"/>
              <a:gd name="connsiteY11396" fmla="*/ 618109 h 5486400"/>
              <a:gd name="connsiteX11397" fmla="*/ 3895931 w 6175063"/>
              <a:gd name="connsiteY11397" fmla="*/ 613400 h 5486400"/>
              <a:gd name="connsiteX11398" fmla="*/ 3893694 w 6175063"/>
              <a:gd name="connsiteY11398" fmla="*/ 611718 h 5486400"/>
              <a:gd name="connsiteX11399" fmla="*/ 3894015 w 6175063"/>
              <a:gd name="connsiteY11399" fmla="*/ 613498 h 5486400"/>
              <a:gd name="connsiteX11400" fmla="*/ 3889667 w 6175063"/>
              <a:gd name="connsiteY11400" fmla="*/ 615914 h 5486400"/>
              <a:gd name="connsiteX11401" fmla="*/ 3889667 w 6175063"/>
              <a:gd name="connsiteY11401" fmla="*/ 611083 h 5486400"/>
              <a:gd name="connsiteX11402" fmla="*/ 3892294 w 6175063"/>
              <a:gd name="connsiteY11402" fmla="*/ 610666 h 5486400"/>
              <a:gd name="connsiteX11403" fmla="*/ 3854015 w 6175063"/>
              <a:gd name="connsiteY11403" fmla="*/ 607221 h 5486400"/>
              <a:gd name="connsiteX11404" fmla="*/ 3856334 w 6175063"/>
              <a:gd name="connsiteY11404" fmla="*/ 609154 h 5486400"/>
              <a:gd name="connsiteX11405" fmla="*/ 3849378 w 6175063"/>
              <a:gd name="connsiteY11405" fmla="*/ 613018 h 5486400"/>
              <a:gd name="connsiteX11406" fmla="*/ 3844741 w 6175063"/>
              <a:gd name="connsiteY11406" fmla="*/ 611085 h 5486400"/>
              <a:gd name="connsiteX11407" fmla="*/ 3847059 w 6175063"/>
              <a:gd name="connsiteY11407" fmla="*/ 609154 h 5486400"/>
              <a:gd name="connsiteX11408" fmla="*/ 3847059 w 6175063"/>
              <a:gd name="connsiteY11408" fmla="*/ 611085 h 5486400"/>
              <a:gd name="connsiteX11409" fmla="*/ 3851697 w 6175063"/>
              <a:gd name="connsiteY11409" fmla="*/ 611085 h 5486400"/>
              <a:gd name="connsiteX11410" fmla="*/ 3854015 w 6175063"/>
              <a:gd name="connsiteY11410" fmla="*/ 607221 h 5486400"/>
              <a:gd name="connsiteX11411" fmla="*/ 4065020 w 6175063"/>
              <a:gd name="connsiteY11411" fmla="*/ 604325 h 5486400"/>
              <a:gd name="connsiteX11412" fmla="*/ 4067918 w 6175063"/>
              <a:gd name="connsiteY11412" fmla="*/ 609156 h 5486400"/>
              <a:gd name="connsiteX11413" fmla="*/ 4062121 w 6175063"/>
              <a:gd name="connsiteY11413" fmla="*/ 609156 h 5486400"/>
              <a:gd name="connsiteX11414" fmla="*/ 4065020 w 6175063"/>
              <a:gd name="connsiteY11414" fmla="*/ 604325 h 5486400"/>
              <a:gd name="connsiteX11415" fmla="*/ 3974445 w 6175063"/>
              <a:gd name="connsiteY11415" fmla="*/ 603906 h 5486400"/>
              <a:gd name="connsiteX11416" fmla="*/ 3976619 w 6175063"/>
              <a:gd name="connsiteY11416" fmla="*/ 606390 h 5486400"/>
              <a:gd name="connsiteX11417" fmla="*/ 3974445 w 6175063"/>
              <a:gd name="connsiteY11417" fmla="*/ 603906 h 5486400"/>
              <a:gd name="connsiteX11418" fmla="*/ 3978285 w 6175063"/>
              <a:gd name="connsiteY11418" fmla="*/ 592651 h 5486400"/>
              <a:gd name="connsiteX11419" fmla="*/ 3981545 w 6175063"/>
              <a:gd name="connsiteY11419" fmla="*/ 607222 h 5486400"/>
              <a:gd name="connsiteX11420" fmla="*/ 3979227 w 6175063"/>
              <a:gd name="connsiteY11420" fmla="*/ 607222 h 5486400"/>
              <a:gd name="connsiteX11421" fmla="*/ 3979227 w 6175063"/>
              <a:gd name="connsiteY11421" fmla="*/ 600157 h 5486400"/>
              <a:gd name="connsiteX11422" fmla="*/ 3974589 w 6175063"/>
              <a:gd name="connsiteY11422" fmla="*/ 600157 h 5486400"/>
              <a:gd name="connsiteX11423" fmla="*/ 3972271 w 6175063"/>
              <a:gd name="connsiteY11423" fmla="*/ 593092 h 5486400"/>
              <a:gd name="connsiteX11424" fmla="*/ 3978285 w 6175063"/>
              <a:gd name="connsiteY11424" fmla="*/ 592651 h 5486400"/>
              <a:gd name="connsiteX11425" fmla="*/ 3974589 w 6175063"/>
              <a:gd name="connsiteY11425" fmla="*/ 585484 h 5486400"/>
              <a:gd name="connsiteX11426" fmla="*/ 3976908 w 6175063"/>
              <a:gd name="connsiteY11426" fmla="*/ 586063 h 5486400"/>
              <a:gd name="connsiteX11427" fmla="*/ 3976908 w 6175063"/>
              <a:gd name="connsiteY11427" fmla="*/ 586064 h 5486400"/>
              <a:gd name="connsiteX11428" fmla="*/ 3974589 w 6175063"/>
              <a:gd name="connsiteY11428" fmla="*/ 585484 h 5486400"/>
              <a:gd name="connsiteX11429" fmla="*/ 3979227 w 6175063"/>
              <a:gd name="connsiteY11429" fmla="*/ 583166 h 5486400"/>
              <a:gd name="connsiteX11430" fmla="*/ 3983864 w 6175063"/>
              <a:gd name="connsiteY11430" fmla="*/ 587802 h 5486400"/>
              <a:gd name="connsiteX11431" fmla="*/ 3976908 w 6175063"/>
              <a:gd name="connsiteY11431" fmla="*/ 586063 h 5486400"/>
              <a:gd name="connsiteX11432" fmla="*/ 3984734 w 6175063"/>
              <a:gd name="connsiteY11432" fmla="*/ 578239 h 5486400"/>
              <a:gd name="connsiteX11433" fmla="*/ 3991691 w 6175063"/>
              <a:gd name="connsiteY11433" fmla="*/ 583311 h 5486400"/>
              <a:gd name="connsiteX11434" fmla="*/ 3991691 w 6175063"/>
              <a:gd name="connsiteY11434" fmla="*/ 580775 h 5486400"/>
              <a:gd name="connsiteX11435" fmla="*/ 3991691 w 6175063"/>
              <a:gd name="connsiteY11435" fmla="*/ 585848 h 5486400"/>
              <a:gd name="connsiteX11436" fmla="*/ 3984734 w 6175063"/>
              <a:gd name="connsiteY11436" fmla="*/ 588384 h 5486400"/>
              <a:gd name="connsiteX11437" fmla="*/ 3982415 w 6175063"/>
              <a:gd name="connsiteY11437" fmla="*/ 583311 h 5486400"/>
              <a:gd name="connsiteX11438" fmla="*/ 3984734 w 6175063"/>
              <a:gd name="connsiteY11438" fmla="*/ 578239 h 5486400"/>
              <a:gd name="connsiteX11439" fmla="*/ 3863218 w 6175063"/>
              <a:gd name="connsiteY11439" fmla="*/ 578234 h 5486400"/>
              <a:gd name="connsiteX11440" fmla="*/ 3870827 w 6175063"/>
              <a:gd name="connsiteY11440" fmla="*/ 583065 h 5486400"/>
              <a:gd name="connsiteX11441" fmla="*/ 3863218 w 6175063"/>
              <a:gd name="connsiteY11441" fmla="*/ 580649 h 5486400"/>
              <a:gd name="connsiteX11442" fmla="*/ 3863218 w 6175063"/>
              <a:gd name="connsiteY11442" fmla="*/ 578234 h 5486400"/>
              <a:gd name="connsiteX11443" fmla="*/ 3948721 w 6175063"/>
              <a:gd name="connsiteY11443" fmla="*/ 577744 h 5486400"/>
              <a:gd name="connsiteX11444" fmla="*/ 3953431 w 6175063"/>
              <a:gd name="connsiteY11444" fmla="*/ 578632 h 5486400"/>
              <a:gd name="connsiteX11445" fmla="*/ 3953431 w 6175063"/>
              <a:gd name="connsiteY11445" fmla="*/ 592861 h 5486400"/>
              <a:gd name="connsiteX11446" fmla="*/ 3946367 w 6175063"/>
              <a:gd name="connsiteY11446" fmla="*/ 595233 h 5486400"/>
              <a:gd name="connsiteX11447" fmla="*/ 3941656 w 6175063"/>
              <a:gd name="connsiteY11447" fmla="*/ 599976 h 5486400"/>
              <a:gd name="connsiteX11448" fmla="*/ 3941656 w 6175063"/>
              <a:gd name="connsiteY11448" fmla="*/ 595233 h 5486400"/>
              <a:gd name="connsiteX11449" fmla="*/ 3944011 w 6175063"/>
              <a:gd name="connsiteY11449" fmla="*/ 578632 h 5486400"/>
              <a:gd name="connsiteX11450" fmla="*/ 3948721 w 6175063"/>
              <a:gd name="connsiteY11450" fmla="*/ 577744 h 5486400"/>
              <a:gd name="connsiteX11451" fmla="*/ 3953431 w 6175063"/>
              <a:gd name="connsiteY11451" fmla="*/ 575340 h 5486400"/>
              <a:gd name="connsiteX11452" fmla="*/ 3957779 w 6175063"/>
              <a:gd name="connsiteY11452" fmla="*/ 575340 h 5486400"/>
              <a:gd name="connsiteX11453" fmla="*/ 3955605 w 6175063"/>
              <a:gd name="connsiteY11453" fmla="*/ 581136 h 5486400"/>
              <a:gd name="connsiteX11454" fmla="*/ 3953431 w 6175063"/>
              <a:gd name="connsiteY11454" fmla="*/ 575340 h 5486400"/>
              <a:gd name="connsiteX11455" fmla="*/ 3981545 w 6175063"/>
              <a:gd name="connsiteY11455" fmla="*/ 573891 h 5486400"/>
              <a:gd name="connsiteX11456" fmla="*/ 3979227 w 6175063"/>
              <a:gd name="connsiteY11456" fmla="*/ 583166 h 5486400"/>
              <a:gd name="connsiteX11457" fmla="*/ 3967633 w 6175063"/>
              <a:gd name="connsiteY11457" fmla="*/ 592441 h 5486400"/>
              <a:gd name="connsiteX11458" fmla="*/ 3972271 w 6175063"/>
              <a:gd name="connsiteY11458" fmla="*/ 592441 h 5486400"/>
              <a:gd name="connsiteX11459" fmla="*/ 3965315 w 6175063"/>
              <a:gd name="connsiteY11459" fmla="*/ 597077 h 5486400"/>
              <a:gd name="connsiteX11460" fmla="*/ 3960677 w 6175063"/>
              <a:gd name="connsiteY11460" fmla="*/ 592441 h 5486400"/>
              <a:gd name="connsiteX11461" fmla="*/ 3965315 w 6175063"/>
              <a:gd name="connsiteY11461" fmla="*/ 592441 h 5486400"/>
              <a:gd name="connsiteX11462" fmla="*/ 3965315 w 6175063"/>
              <a:gd name="connsiteY11462" fmla="*/ 585484 h 5486400"/>
              <a:gd name="connsiteX11463" fmla="*/ 3972271 w 6175063"/>
              <a:gd name="connsiteY11463" fmla="*/ 580846 h 5486400"/>
              <a:gd name="connsiteX11464" fmla="*/ 3972271 w 6175063"/>
              <a:gd name="connsiteY11464" fmla="*/ 578528 h 5486400"/>
              <a:gd name="connsiteX11465" fmla="*/ 3981545 w 6175063"/>
              <a:gd name="connsiteY11465" fmla="*/ 573891 h 5486400"/>
              <a:gd name="connsiteX11466" fmla="*/ 3927708 w 6175063"/>
              <a:gd name="connsiteY11466" fmla="*/ 573890 h 5486400"/>
              <a:gd name="connsiteX11467" fmla="*/ 3922635 w 6175063"/>
              <a:gd name="connsiteY11467" fmla="*/ 582585 h 5486400"/>
              <a:gd name="connsiteX11468" fmla="*/ 3922635 w 6175063"/>
              <a:gd name="connsiteY11468" fmla="*/ 578237 h 5486400"/>
              <a:gd name="connsiteX11469" fmla="*/ 3927708 w 6175063"/>
              <a:gd name="connsiteY11469" fmla="*/ 573890 h 5486400"/>
              <a:gd name="connsiteX11470" fmla="*/ 3866117 w 6175063"/>
              <a:gd name="connsiteY11470" fmla="*/ 570990 h 5486400"/>
              <a:gd name="connsiteX11471" fmla="*/ 3871190 w 6175063"/>
              <a:gd name="connsiteY11471" fmla="*/ 575339 h 5486400"/>
              <a:gd name="connsiteX11472" fmla="*/ 3863581 w 6175063"/>
              <a:gd name="connsiteY11472" fmla="*/ 573165 h 5486400"/>
              <a:gd name="connsiteX11473" fmla="*/ 3866117 w 6175063"/>
              <a:gd name="connsiteY11473" fmla="*/ 570990 h 5486400"/>
              <a:gd name="connsiteX11474" fmla="*/ 3884304 w 6175063"/>
              <a:gd name="connsiteY11474" fmla="*/ 564626 h 5486400"/>
              <a:gd name="connsiteX11475" fmla="*/ 3891477 w 6175063"/>
              <a:gd name="connsiteY11475" fmla="*/ 569284 h 5486400"/>
              <a:gd name="connsiteX11476" fmla="*/ 3903434 w 6175063"/>
              <a:gd name="connsiteY11476" fmla="*/ 576271 h 5486400"/>
              <a:gd name="connsiteX11477" fmla="*/ 3915389 w 6175063"/>
              <a:gd name="connsiteY11477" fmla="*/ 580929 h 5486400"/>
              <a:gd name="connsiteX11478" fmla="*/ 3917781 w 6175063"/>
              <a:gd name="connsiteY11478" fmla="*/ 573942 h 5486400"/>
              <a:gd name="connsiteX11479" fmla="*/ 3920171 w 6175063"/>
              <a:gd name="connsiteY11479" fmla="*/ 576271 h 5486400"/>
              <a:gd name="connsiteX11480" fmla="*/ 3915389 w 6175063"/>
              <a:gd name="connsiteY11480" fmla="*/ 583258 h 5486400"/>
              <a:gd name="connsiteX11481" fmla="*/ 3927345 w 6175063"/>
              <a:gd name="connsiteY11481" fmla="*/ 590245 h 5486400"/>
              <a:gd name="connsiteX11482" fmla="*/ 3932127 w 6175063"/>
              <a:gd name="connsiteY11482" fmla="*/ 592574 h 5486400"/>
              <a:gd name="connsiteX11483" fmla="*/ 3936910 w 6175063"/>
              <a:gd name="connsiteY11483" fmla="*/ 592574 h 5486400"/>
              <a:gd name="connsiteX11484" fmla="*/ 3934518 w 6175063"/>
              <a:gd name="connsiteY11484" fmla="*/ 599561 h 5486400"/>
              <a:gd name="connsiteX11485" fmla="*/ 3953648 w 6175063"/>
              <a:gd name="connsiteY11485" fmla="*/ 606549 h 5486400"/>
              <a:gd name="connsiteX11486" fmla="*/ 3969797 w 6175063"/>
              <a:gd name="connsiteY11486" fmla="*/ 617784 h 5486400"/>
              <a:gd name="connsiteX11487" fmla="*/ 3967923 w 6175063"/>
              <a:gd name="connsiteY11487" fmla="*/ 611360 h 5486400"/>
              <a:gd name="connsiteX11488" fmla="*/ 3976619 w 6175063"/>
              <a:gd name="connsiteY11488" fmla="*/ 606390 h 5486400"/>
              <a:gd name="connsiteX11489" fmla="*/ 3976619 w 6175063"/>
              <a:gd name="connsiteY11489" fmla="*/ 611360 h 5486400"/>
              <a:gd name="connsiteX11490" fmla="*/ 3974445 w 6175063"/>
              <a:gd name="connsiteY11490" fmla="*/ 611360 h 5486400"/>
              <a:gd name="connsiteX11491" fmla="*/ 3974445 w 6175063"/>
              <a:gd name="connsiteY11491" fmla="*/ 616328 h 5486400"/>
              <a:gd name="connsiteX11492" fmla="*/ 3970573 w 6175063"/>
              <a:gd name="connsiteY11492" fmla="*/ 618541 h 5486400"/>
              <a:gd name="connsiteX11493" fmla="*/ 3973675 w 6175063"/>
              <a:gd name="connsiteY11493" fmla="*/ 624308 h 5486400"/>
              <a:gd name="connsiteX11494" fmla="*/ 3967996 w 6175063"/>
              <a:gd name="connsiteY11494" fmla="*/ 625181 h 5486400"/>
              <a:gd name="connsiteX11495" fmla="*/ 3963213 w 6175063"/>
              <a:gd name="connsiteY11495" fmla="*/ 622852 h 5486400"/>
              <a:gd name="connsiteX11496" fmla="*/ 3951257 w 6175063"/>
              <a:gd name="connsiteY11496" fmla="*/ 613536 h 5486400"/>
              <a:gd name="connsiteX11497" fmla="*/ 3939301 w 6175063"/>
              <a:gd name="connsiteY11497" fmla="*/ 608878 h 5486400"/>
              <a:gd name="connsiteX11498" fmla="*/ 3934518 w 6175063"/>
              <a:gd name="connsiteY11498" fmla="*/ 608878 h 5486400"/>
              <a:gd name="connsiteX11499" fmla="*/ 3929737 w 6175063"/>
              <a:gd name="connsiteY11499" fmla="*/ 604219 h 5486400"/>
              <a:gd name="connsiteX11500" fmla="*/ 3922563 w 6175063"/>
              <a:gd name="connsiteY11500" fmla="*/ 597232 h 5486400"/>
              <a:gd name="connsiteX11501" fmla="*/ 3912998 w 6175063"/>
              <a:gd name="connsiteY11501" fmla="*/ 606549 h 5486400"/>
              <a:gd name="connsiteX11502" fmla="*/ 3905825 w 6175063"/>
              <a:gd name="connsiteY11502" fmla="*/ 601891 h 5486400"/>
              <a:gd name="connsiteX11503" fmla="*/ 3910607 w 6175063"/>
              <a:gd name="connsiteY11503" fmla="*/ 601891 h 5486400"/>
              <a:gd name="connsiteX11504" fmla="*/ 3912998 w 6175063"/>
              <a:gd name="connsiteY11504" fmla="*/ 604219 h 5486400"/>
              <a:gd name="connsiteX11505" fmla="*/ 3917781 w 6175063"/>
              <a:gd name="connsiteY11505" fmla="*/ 599561 h 5486400"/>
              <a:gd name="connsiteX11506" fmla="*/ 3917781 w 6175063"/>
              <a:gd name="connsiteY11506" fmla="*/ 592574 h 5486400"/>
              <a:gd name="connsiteX11507" fmla="*/ 3915389 w 6175063"/>
              <a:gd name="connsiteY11507" fmla="*/ 590245 h 5486400"/>
              <a:gd name="connsiteX11508" fmla="*/ 3910607 w 6175063"/>
              <a:gd name="connsiteY11508" fmla="*/ 587915 h 5486400"/>
              <a:gd name="connsiteX11509" fmla="*/ 3905825 w 6175063"/>
              <a:gd name="connsiteY11509" fmla="*/ 592574 h 5486400"/>
              <a:gd name="connsiteX11510" fmla="*/ 3884304 w 6175063"/>
              <a:gd name="connsiteY11510" fmla="*/ 566955 h 5486400"/>
              <a:gd name="connsiteX11511" fmla="*/ 3884304 w 6175063"/>
              <a:gd name="connsiteY11511" fmla="*/ 564626 h 5486400"/>
              <a:gd name="connsiteX11512" fmla="*/ 3938939 w 6175063"/>
              <a:gd name="connsiteY11512" fmla="*/ 564471 h 5486400"/>
              <a:gd name="connsiteX11513" fmla="*/ 3946186 w 6175063"/>
              <a:gd name="connsiteY11513" fmla="*/ 566645 h 5486400"/>
              <a:gd name="connsiteX11514" fmla="*/ 3946186 w 6175063"/>
              <a:gd name="connsiteY11514" fmla="*/ 570991 h 5486400"/>
              <a:gd name="connsiteX11515" fmla="*/ 3938939 w 6175063"/>
              <a:gd name="connsiteY11515" fmla="*/ 564471 h 5486400"/>
              <a:gd name="connsiteX11516" fmla="*/ 1881068 w 6175063"/>
              <a:gd name="connsiteY11516" fmla="*/ 564251 h 5486400"/>
              <a:gd name="connsiteX11517" fmla="*/ 1883483 w 6175063"/>
              <a:gd name="connsiteY11517" fmla="*/ 564251 h 5486400"/>
              <a:gd name="connsiteX11518" fmla="*/ 1885899 w 6175063"/>
              <a:gd name="connsiteY11518" fmla="*/ 564251 h 5486400"/>
              <a:gd name="connsiteX11519" fmla="*/ 1888314 w 6175063"/>
              <a:gd name="connsiteY11519" fmla="*/ 568115 h 5486400"/>
              <a:gd name="connsiteX11520" fmla="*/ 1885899 w 6175063"/>
              <a:gd name="connsiteY11520" fmla="*/ 568115 h 5486400"/>
              <a:gd name="connsiteX11521" fmla="*/ 1881068 w 6175063"/>
              <a:gd name="connsiteY11521" fmla="*/ 564251 h 5486400"/>
              <a:gd name="connsiteX11522" fmla="*/ 3970097 w 6175063"/>
              <a:gd name="connsiteY11522" fmla="*/ 563747 h 5486400"/>
              <a:gd name="connsiteX11523" fmla="*/ 3970097 w 6175063"/>
              <a:gd name="connsiteY11523" fmla="*/ 575340 h 5486400"/>
              <a:gd name="connsiteX11524" fmla="*/ 3970097 w 6175063"/>
              <a:gd name="connsiteY11524" fmla="*/ 563747 h 5486400"/>
              <a:gd name="connsiteX11525" fmla="*/ 3993647 w 6175063"/>
              <a:gd name="connsiteY11525" fmla="*/ 562298 h 5486400"/>
              <a:gd name="connsiteX11526" fmla="*/ 3996183 w 6175063"/>
              <a:gd name="connsiteY11526" fmla="*/ 568095 h 5486400"/>
              <a:gd name="connsiteX11527" fmla="*/ 3993647 w 6175063"/>
              <a:gd name="connsiteY11527" fmla="*/ 562298 h 5486400"/>
              <a:gd name="connsiteX11528" fmla="*/ 3915269 w 6175063"/>
              <a:gd name="connsiteY11528" fmla="*/ 562292 h 5486400"/>
              <a:gd name="connsiteX11529" fmla="*/ 3917685 w 6175063"/>
              <a:gd name="connsiteY11529" fmla="*/ 562292 h 5486400"/>
              <a:gd name="connsiteX11530" fmla="*/ 3915269 w 6175063"/>
              <a:gd name="connsiteY11530" fmla="*/ 568089 h 5486400"/>
              <a:gd name="connsiteX11531" fmla="*/ 3915269 w 6175063"/>
              <a:gd name="connsiteY11531" fmla="*/ 562292 h 5486400"/>
              <a:gd name="connsiteX11532" fmla="*/ 3974755 w 6175063"/>
              <a:gd name="connsiteY11532" fmla="*/ 561815 h 5486400"/>
              <a:gd name="connsiteX11533" fmla="*/ 3980966 w 6175063"/>
              <a:gd name="connsiteY11533" fmla="*/ 561815 h 5486400"/>
              <a:gd name="connsiteX11534" fmla="*/ 3989661 w 6175063"/>
              <a:gd name="connsiteY11534" fmla="*/ 561815 h 5486400"/>
              <a:gd name="connsiteX11535" fmla="*/ 3989661 w 6175063"/>
              <a:gd name="connsiteY11535" fmla="*/ 564231 h 5486400"/>
              <a:gd name="connsiteX11536" fmla="*/ 3982207 w 6175063"/>
              <a:gd name="connsiteY11536" fmla="*/ 566646 h 5486400"/>
              <a:gd name="connsiteX11537" fmla="*/ 3974755 w 6175063"/>
              <a:gd name="connsiteY11537" fmla="*/ 561815 h 5486400"/>
              <a:gd name="connsiteX11538" fmla="*/ 3972271 w 6175063"/>
              <a:gd name="connsiteY11538" fmla="*/ 561815 h 5486400"/>
              <a:gd name="connsiteX11539" fmla="*/ 3974755 w 6175063"/>
              <a:gd name="connsiteY11539" fmla="*/ 561815 h 5486400"/>
              <a:gd name="connsiteX11540" fmla="*/ 3972271 w 6175063"/>
              <a:gd name="connsiteY11540" fmla="*/ 564231 h 5486400"/>
              <a:gd name="connsiteX11541" fmla="*/ 3972271 w 6175063"/>
              <a:gd name="connsiteY11541" fmla="*/ 561815 h 5486400"/>
              <a:gd name="connsiteX11542" fmla="*/ 1867735 w 6175063"/>
              <a:gd name="connsiteY11542" fmla="*/ 556295 h 5486400"/>
              <a:gd name="connsiteX11543" fmla="*/ 1873822 w 6175063"/>
              <a:gd name="connsiteY11543" fmla="*/ 559782 h 5486400"/>
              <a:gd name="connsiteX11544" fmla="*/ 1873822 w 6175063"/>
              <a:gd name="connsiteY11544" fmla="*/ 562318 h 5486400"/>
              <a:gd name="connsiteX11545" fmla="*/ 1867735 w 6175063"/>
              <a:gd name="connsiteY11545" fmla="*/ 556295 h 5486400"/>
              <a:gd name="connsiteX11546" fmla="*/ 3849450 w 6175063"/>
              <a:gd name="connsiteY11546" fmla="*/ 549669 h 5486400"/>
              <a:gd name="connsiteX11547" fmla="*/ 3856555 w 6175063"/>
              <a:gd name="connsiteY11547" fmla="*/ 554407 h 5486400"/>
              <a:gd name="connsiteX11548" fmla="*/ 3854186 w 6175063"/>
              <a:gd name="connsiteY11548" fmla="*/ 556777 h 5486400"/>
              <a:gd name="connsiteX11549" fmla="*/ 3849450 w 6175063"/>
              <a:gd name="connsiteY11549" fmla="*/ 549669 h 5486400"/>
              <a:gd name="connsiteX11550" fmla="*/ 3886043 w 6175063"/>
              <a:gd name="connsiteY11550" fmla="*/ 549616 h 5486400"/>
              <a:gd name="connsiteX11551" fmla="*/ 3886768 w 6175063"/>
              <a:gd name="connsiteY11551" fmla="*/ 550220 h 5486400"/>
              <a:gd name="connsiteX11552" fmla="*/ 3885319 w 6175063"/>
              <a:gd name="connsiteY11552" fmla="*/ 552636 h 5486400"/>
              <a:gd name="connsiteX11553" fmla="*/ 3886043 w 6175063"/>
              <a:gd name="connsiteY11553" fmla="*/ 549616 h 5486400"/>
              <a:gd name="connsiteX11554" fmla="*/ 3998840 w 6175063"/>
              <a:gd name="connsiteY11554" fmla="*/ 546647 h 5486400"/>
              <a:gd name="connsiteX11555" fmla="*/ 3998840 w 6175063"/>
              <a:gd name="connsiteY11555" fmla="*/ 549256 h 5486400"/>
              <a:gd name="connsiteX11556" fmla="*/ 3998237 w 6175063"/>
              <a:gd name="connsiteY11556" fmla="*/ 547081 h 5486400"/>
              <a:gd name="connsiteX11557" fmla="*/ 3946475 w 6175063"/>
              <a:gd name="connsiteY11557" fmla="*/ 537662 h 5486400"/>
              <a:gd name="connsiteX11558" fmla="*/ 3946475 w 6175063"/>
              <a:gd name="connsiteY11558" fmla="*/ 545115 h 5486400"/>
              <a:gd name="connsiteX11559" fmla="*/ 3951113 w 6175063"/>
              <a:gd name="connsiteY11559" fmla="*/ 545115 h 5486400"/>
              <a:gd name="connsiteX11560" fmla="*/ 3948794 w 6175063"/>
              <a:gd name="connsiteY11560" fmla="*/ 555052 h 5486400"/>
              <a:gd name="connsiteX11561" fmla="*/ 3941838 w 6175063"/>
              <a:gd name="connsiteY11561" fmla="*/ 547599 h 5486400"/>
              <a:gd name="connsiteX11562" fmla="*/ 3946475 w 6175063"/>
              <a:gd name="connsiteY11562" fmla="*/ 537662 h 5486400"/>
              <a:gd name="connsiteX11563" fmla="*/ 3754407 w 6175063"/>
              <a:gd name="connsiteY11563" fmla="*/ 537660 h 5486400"/>
              <a:gd name="connsiteX11564" fmla="*/ 3756339 w 6175063"/>
              <a:gd name="connsiteY11564" fmla="*/ 542491 h 5486400"/>
              <a:gd name="connsiteX11565" fmla="*/ 3750543 w 6175063"/>
              <a:gd name="connsiteY11565" fmla="*/ 544907 h 5486400"/>
              <a:gd name="connsiteX11566" fmla="*/ 3752475 w 6175063"/>
              <a:gd name="connsiteY11566" fmla="*/ 540076 h 5486400"/>
              <a:gd name="connsiteX11567" fmla="*/ 3754407 w 6175063"/>
              <a:gd name="connsiteY11567" fmla="*/ 537660 h 5486400"/>
              <a:gd name="connsiteX11568" fmla="*/ 3996425 w 6175063"/>
              <a:gd name="connsiteY11568" fmla="*/ 536212 h 5486400"/>
              <a:gd name="connsiteX11569" fmla="*/ 4001256 w 6175063"/>
              <a:gd name="connsiteY11569" fmla="*/ 538386 h 5486400"/>
              <a:gd name="connsiteX11570" fmla="*/ 4001256 w 6175063"/>
              <a:gd name="connsiteY11570" fmla="*/ 544908 h 5486400"/>
              <a:gd name="connsiteX11571" fmla="*/ 3998840 w 6175063"/>
              <a:gd name="connsiteY11571" fmla="*/ 546647 h 5486400"/>
              <a:gd name="connsiteX11572" fmla="*/ 3998840 w 6175063"/>
              <a:gd name="connsiteY11572" fmla="*/ 540560 h 5486400"/>
              <a:gd name="connsiteX11573" fmla="*/ 3994009 w 6175063"/>
              <a:gd name="connsiteY11573" fmla="*/ 540560 h 5486400"/>
              <a:gd name="connsiteX11574" fmla="*/ 3996425 w 6175063"/>
              <a:gd name="connsiteY11574" fmla="*/ 536212 h 5486400"/>
              <a:gd name="connsiteX11575" fmla="*/ 3877348 w 6175063"/>
              <a:gd name="connsiteY11575" fmla="*/ 536211 h 5486400"/>
              <a:gd name="connsiteX11576" fmla="*/ 3877348 w 6175063"/>
              <a:gd name="connsiteY11576" fmla="*/ 542732 h 5486400"/>
              <a:gd name="connsiteX11577" fmla="*/ 3879523 w 6175063"/>
              <a:gd name="connsiteY11577" fmla="*/ 544907 h 5486400"/>
              <a:gd name="connsiteX11578" fmla="*/ 3879523 w 6175063"/>
              <a:gd name="connsiteY11578" fmla="*/ 549254 h 5486400"/>
              <a:gd name="connsiteX11579" fmla="*/ 3875175 w 6175063"/>
              <a:gd name="connsiteY11579" fmla="*/ 547080 h 5486400"/>
              <a:gd name="connsiteX11580" fmla="*/ 3877348 w 6175063"/>
              <a:gd name="connsiteY11580" fmla="*/ 536211 h 5486400"/>
              <a:gd name="connsiteX11581" fmla="*/ 1805030 w 6175063"/>
              <a:gd name="connsiteY11581" fmla="*/ 532550 h 5486400"/>
              <a:gd name="connsiteX11582" fmla="*/ 1810420 w 6175063"/>
              <a:gd name="connsiteY11582" fmla="*/ 535268 h 5486400"/>
              <a:gd name="connsiteX11583" fmla="*/ 1812956 w 6175063"/>
              <a:gd name="connsiteY11583" fmla="*/ 537683 h 5486400"/>
              <a:gd name="connsiteX11584" fmla="*/ 1810420 w 6175063"/>
              <a:gd name="connsiteY11584" fmla="*/ 537683 h 5486400"/>
              <a:gd name="connsiteX11585" fmla="*/ 1805347 w 6175063"/>
              <a:gd name="connsiteY11585" fmla="*/ 535268 h 5486400"/>
              <a:gd name="connsiteX11586" fmla="*/ 1805030 w 6175063"/>
              <a:gd name="connsiteY11586" fmla="*/ 532550 h 5486400"/>
              <a:gd name="connsiteX11587" fmla="*/ 3842326 w 6175063"/>
              <a:gd name="connsiteY11587" fmla="*/ 530440 h 5486400"/>
              <a:gd name="connsiteX11588" fmla="*/ 3859233 w 6175063"/>
              <a:gd name="connsiteY11588" fmla="*/ 542517 h 5486400"/>
              <a:gd name="connsiteX11589" fmla="*/ 3844741 w 6175063"/>
              <a:gd name="connsiteY11589" fmla="*/ 540101 h 5486400"/>
              <a:gd name="connsiteX11590" fmla="*/ 3842326 w 6175063"/>
              <a:gd name="connsiteY11590" fmla="*/ 544932 h 5486400"/>
              <a:gd name="connsiteX11591" fmla="*/ 3842326 w 6175063"/>
              <a:gd name="connsiteY11591" fmla="*/ 530440 h 5486400"/>
              <a:gd name="connsiteX11592" fmla="*/ 3763586 w 6175063"/>
              <a:gd name="connsiteY11592" fmla="*/ 530414 h 5486400"/>
              <a:gd name="connsiteX11593" fmla="*/ 3763586 w 6175063"/>
              <a:gd name="connsiteY11593" fmla="*/ 533312 h 5486400"/>
              <a:gd name="connsiteX11594" fmla="*/ 3762205 w 6175063"/>
              <a:gd name="connsiteY11594" fmla="*/ 536073 h 5486400"/>
              <a:gd name="connsiteX11595" fmla="*/ 3763586 w 6175063"/>
              <a:gd name="connsiteY11595" fmla="*/ 535728 h 5486400"/>
              <a:gd name="connsiteX11596" fmla="*/ 3758755 w 6175063"/>
              <a:gd name="connsiteY11596" fmla="*/ 540559 h 5486400"/>
              <a:gd name="connsiteX11597" fmla="*/ 3756339 w 6175063"/>
              <a:gd name="connsiteY11597" fmla="*/ 535728 h 5486400"/>
              <a:gd name="connsiteX11598" fmla="*/ 3758755 w 6175063"/>
              <a:gd name="connsiteY11598" fmla="*/ 533312 h 5486400"/>
              <a:gd name="connsiteX11599" fmla="*/ 3761171 w 6175063"/>
              <a:gd name="connsiteY11599" fmla="*/ 536331 h 5486400"/>
              <a:gd name="connsiteX11600" fmla="*/ 3762168 w 6175063"/>
              <a:gd name="connsiteY11600" fmla="*/ 536082 h 5486400"/>
              <a:gd name="connsiteX11601" fmla="*/ 1798464 w 6175063"/>
              <a:gd name="connsiteY11601" fmla="*/ 526089 h 5486400"/>
              <a:gd name="connsiteX11602" fmla="*/ 1800637 w 6175063"/>
              <a:gd name="connsiteY11602" fmla="*/ 526089 h 5486400"/>
              <a:gd name="connsiteX11603" fmla="*/ 1800637 w 6175063"/>
              <a:gd name="connsiteY11603" fmla="*/ 528263 h 5486400"/>
              <a:gd name="connsiteX11604" fmla="*/ 1798464 w 6175063"/>
              <a:gd name="connsiteY11604" fmla="*/ 526089 h 5486400"/>
              <a:gd name="connsiteX11605" fmla="*/ 3792086 w 6175063"/>
              <a:gd name="connsiteY11605" fmla="*/ 518820 h 5486400"/>
              <a:gd name="connsiteX11606" fmla="*/ 3796917 w 6175063"/>
              <a:gd name="connsiteY11606" fmla="*/ 528482 h 5486400"/>
              <a:gd name="connsiteX11607" fmla="*/ 3787255 w 6175063"/>
              <a:gd name="connsiteY11607" fmla="*/ 533312 h 5486400"/>
              <a:gd name="connsiteX11608" fmla="*/ 3784841 w 6175063"/>
              <a:gd name="connsiteY11608" fmla="*/ 526067 h 5486400"/>
              <a:gd name="connsiteX11609" fmla="*/ 3792086 w 6175063"/>
              <a:gd name="connsiteY11609" fmla="*/ 518820 h 5486400"/>
              <a:gd name="connsiteX11610" fmla="*/ 1783972 w 6175063"/>
              <a:gd name="connsiteY11610" fmla="*/ 515945 h 5486400"/>
              <a:gd name="connsiteX11611" fmla="*/ 1786870 w 6175063"/>
              <a:gd name="connsiteY11611" fmla="*/ 518843 h 5486400"/>
              <a:gd name="connsiteX11612" fmla="*/ 1783972 w 6175063"/>
              <a:gd name="connsiteY11612" fmla="*/ 518843 h 5486400"/>
              <a:gd name="connsiteX11613" fmla="*/ 1783972 w 6175063"/>
              <a:gd name="connsiteY11613" fmla="*/ 515945 h 5486400"/>
              <a:gd name="connsiteX11614" fmla="*/ 4083860 w 6175063"/>
              <a:gd name="connsiteY11614" fmla="*/ 511577 h 5486400"/>
              <a:gd name="connsiteX11615" fmla="*/ 4086759 w 6175063"/>
              <a:gd name="connsiteY11615" fmla="*/ 513751 h 5486400"/>
              <a:gd name="connsiteX11616" fmla="*/ 4083860 w 6175063"/>
              <a:gd name="connsiteY11616" fmla="*/ 515925 h 5486400"/>
              <a:gd name="connsiteX11617" fmla="*/ 4083860 w 6175063"/>
              <a:gd name="connsiteY11617" fmla="*/ 511577 h 5486400"/>
              <a:gd name="connsiteX11618" fmla="*/ 3911404 w 6175063"/>
              <a:gd name="connsiteY11618" fmla="*/ 510126 h 5486400"/>
              <a:gd name="connsiteX11619" fmla="*/ 3911404 w 6175063"/>
              <a:gd name="connsiteY11619" fmla="*/ 514474 h 5486400"/>
              <a:gd name="connsiteX11620" fmla="*/ 3905607 w 6175063"/>
              <a:gd name="connsiteY11620" fmla="*/ 512299 h 5486400"/>
              <a:gd name="connsiteX11621" fmla="*/ 3911404 w 6175063"/>
              <a:gd name="connsiteY11621" fmla="*/ 510126 h 5486400"/>
              <a:gd name="connsiteX11622" fmla="*/ 1765479 w 6175063"/>
              <a:gd name="connsiteY11622" fmla="*/ 507554 h 5486400"/>
              <a:gd name="connsiteX11623" fmla="*/ 1772610 w 6175063"/>
              <a:gd name="connsiteY11623" fmla="*/ 512283 h 5486400"/>
              <a:gd name="connsiteX11624" fmla="*/ 1782117 w 6175063"/>
              <a:gd name="connsiteY11624" fmla="*/ 517013 h 5486400"/>
              <a:gd name="connsiteX11625" fmla="*/ 1786870 w 6175063"/>
              <a:gd name="connsiteY11625" fmla="*/ 521741 h 5486400"/>
              <a:gd name="connsiteX11626" fmla="*/ 1782117 w 6175063"/>
              <a:gd name="connsiteY11626" fmla="*/ 521741 h 5486400"/>
              <a:gd name="connsiteX11627" fmla="*/ 1765479 w 6175063"/>
              <a:gd name="connsiteY11627" fmla="*/ 507554 h 5486400"/>
              <a:gd name="connsiteX11628" fmla="*/ 3894739 w 6175063"/>
              <a:gd name="connsiteY11628" fmla="*/ 507227 h 5486400"/>
              <a:gd name="connsiteX11629" fmla="*/ 3896913 w 6175063"/>
              <a:gd name="connsiteY11629" fmla="*/ 509401 h 5486400"/>
              <a:gd name="connsiteX11630" fmla="*/ 3892565 w 6175063"/>
              <a:gd name="connsiteY11630" fmla="*/ 511575 h 5486400"/>
              <a:gd name="connsiteX11631" fmla="*/ 3894739 w 6175063"/>
              <a:gd name="connsiteY11631" fmla="*/ 507227 h 5486400"/>
              <a:gd name="connsiteX11632" fmla="*/ 3799816 w 6175063"/>
              <a:gd name="connsiteY11632" fmla="*/ 504356 h 5486400"/>
              <a:gd name="connsiteX11633" fmla="*/ 3804558 w 6175063"/>
              <a:gd name="connsiteY11633" fmla="*/ 509118 h 5486400"/>
              <a:gd name="connsiteX11634" fmla="*/ 3804558 w 6175063"/>
              <a:gd name="connsiteY11634" fmla="*/ 513880 h 5486400"/>
              <a:gd name="connsiteX11635" fmla="*/ 3821158 w 6175063"/>
              <a:gd name="connsiteY11635" fmla="*/ 518641 h 5486400"/>
              <a:gd name="connsiteX11636" fmla="*/ 3823530 w 6175063"/>
              <a:gd name="connsiteY11636" fmla="*/ 528164 h 5486400"/>
              <a:gd name="connsiteX11637" fmla="*/ 3816415 w 6175063"/>
              <a:gd name="connsiteY11637" fmla="*/ 528164 h 5486400"/>
              <a:gd name="connsiteX11638" fmla="*/ 3806930 w 6175063"/>
              <a:gd name="connsiteY11638" fmla="*/ 521022 h 5486400"/>
              <a:gd name="connsiteX11639" fmla="*/ 3799816 w 6175063"/>
              <a:gd name="connsiteY11639" fmla="*/ 506737 h 5486400"/>
              <a:gd name="connsiteX11640" fmla="*/ 3799816 w 6175063"/>
              <a:gd name="connsiteY11640" fmla="*/ 504356 h 5486400"/>
              <a:gd name="connsiteX11641" fmla="*/ 3840532 w 6175063"/>
              <a:gd name="connsiteY11641" fmla="*/ 500356 h 5486400"/>
              <a:gd name="connsiteX11642" fmla="*/ 3846970 w 6175063"/>
              <a:gd name="connsiteY11642" fmla="*/ 501844 h 5486400"/>
              <a:gd name="connsiteX11643" fmla="*/ 3844518 w 6175063"/>
              <a:gd name="connsiteY11643" fmla="*/ 504226 h 5486400"/>
              <a:gd name="connsiteX11644" fmla="*/ 3854328 w 6175063"/>
              <a:gd name="connsiteY11644" fmla="*/ 504226 h 5486400"/>
              <a:gd name="connsiteX11645" fmla="*/ 3854328 w 6175063"/>
              <a:gd name="connsiteY11645" fmla="*/ 520891 h 5486400"/>
              <a:gd name="connsiteX11646" fmla="*/ 3844518 w 6175063"/>
              <a:gd name="connsiteY11646" fmla="*/ 520891 h 5486400"/>
              <a:gd name="connsiteX11647" fmla="*/ 3842065 w 6175063"/>
              <a:gd name="connsiteY11647" fmla="*/ 528034 h 5486400"/>
              <a:gd name="connsiteX11648" fmla="*/ 3839612 w 6175063"/>
              <a:gd name="connsiteY11648" fmla="*/ 525653 h 5486400"/>
              <a:gd name="connsiteX11649" fmla="*/ 3834707 w 6175063"/>
              <a:gd name="connsiteY11649" fmla="*/ 530415 h 5486400"/>
              <a:gd name="connsiteX11650" fmla="*/ 3834707 w 6175063"/>
              <a:gd name="connsiteY11650" fmla="*/ 525653 h 5486400"/>
              <a:gd name="connsiteX11651" fmla="*/ 3827350 w 6175063"/>
              <a:gd name="connsiteY11651" fmla="*/ 511368 h 5486400"/>
              <a:gd name="connsiteX11652" fmla="*/ 3832255 w 6175063"/>
              <a:gd name="connsiteY11652" fmla="*/ 504226 h 5486400"/>
              <a:gd name="connsiteX11653" fmla="*/ 3840532 w 6175063"/>
              <a:gd name="connsiteY11653" fmla="*/ 500356 h 5486400"/>
              <a:gd name="connsiteX11654" fmla="*/ 3899085 w 6175063"/>
              <a:gd name="connsiteY11654" fmla="*/ 495629 h 5486400"/>
              <a:gd name="connsiteX11655" fmla="*/ 3904159 w 6175063"/>
              <a:gd name="connsiteY11655" fmla="*/ 502151 h 5486400"/>
              <a:gd name="connsiteX11656" fmla="*/ 3896549 w 6175063"/>
              <a:gd name="connsiteY11656" fmla="*/ 504324 h 5486400"/>
              <a:gd name="connsiteX11657" fmla="*/ 3894013 w 6175063"/>
              <a:gd name="connsiteY11657" fmla="*/ 497803 h 5486400"/>
              <a:gd name="connsiteX11658" fmla="*/ 3899085 w 6175063"/>
              <a:gd name="connsiteY11658" fmla="*/ 495629 h 5486400"/>
              <a:gd name="connsiteX11659" fmla="*/ 3746393 w 6175063"/>
              <a:gd name="connsiteY11659" fmla="*/ 494697 h 5486400"/>
              <a:gd name="connsiteX11660" fmla="*/ 3750543 w 6175063"/>
              <a:gd name="connsiteY11660" fmla="*/ 495270 h 5486400"/>
              <a:gd name="connsiteX11661" fmla="*/ 3745799 w 6175063"/>
              <a:gd name="connsiteY11661" fmla="*/ 497565 h 5486400"/>
              <a:gd name="connsiteX11662" fmla="*/ 3746393 w 6175063"/>
              <a:gd name="connsiteY11662" fmla="*/ 494697 h 5486400"/>
              <a:gd name="connsiteX11663" fmla="*/ 3825901 w 6175063"/>
              <a:gd name="connsiteY11663" fmla="*/ 492734 h 5486400"/>
              <a:gd name="connsiteX11664" fmla="*/ 3833148 w 6175063"/>
              <a:gd name="connsiteY11664" fmla="*/ 500343 h 5486400"/>
              <a:gd name="connsiteX11665" fmla="*/ 3825901 w 6175063"/>
              <a:gd name="connsiteY11665" fmla="*/ 497807 h 5486400"/>
              <a:gd name="connsiteX11666" fmla="*/ 3825901 w 6175063"/>
              <a:gd name="connsiteY11666" fmla="*/ 492734 h 5486400"/>
              <a:gd name="connsiteX11667" fmla="*/ 1762958 w 6175063"/>
              <a:gd name="connsiteY11667" fmla="*/ 492665 h 5486400"/>
              <a:gd name="connsiteX11668" fmla="*/ 1777244 w 6175063"/>
              <a:gd name="connsiteY11668" fmla="*/ 502015 h 5486400"/>
              <a:gd name="connsiteX11669" fmla="*/ 1774863 w 6175063"/>
              <a:gd name="connsiteY11669" fmla="*/ 502015 h 5486400"/>
              <a:gd name="connsiteX11670" fmla="*/ 1772482 w 6175063"/>
              <a:gd name="connsiteY11670" fmla="*/ 502015 h 5486400"/>
              <a:gd name="connsiteX11671" fmla="*/ 1762958 w 6175063"/>
              <a:gd name="connsiteY11671" fmla="*/ 492665 h 5486400"/>
              <a:gd name="connsiteX11672" fmla="*/ 3743429 w 6175063"/>
              <a:gd name="connsiteY11672" fmla="*/ 488386 h 5486400"/>
              <a:gd name="connsiteX11673" fmla="*/ 3741057 w 6175063"/>
              <a:gd name="connsiteY11673" fmla="*/ 502154 h 5486400"/>
              <a:gd name="connsiteX11674" fmla="*/ 3745799 w 6175063"/>
              <a:gd name="connsiteY11674" fmla="*/ 497565 h 5486400"/>
              <a:gd name="connsiteX11675" fmla="*/ 3750543 w 6175063"/>
              <a:gd name="connsiteY11675" fmla="*/ 499859 h 5486400"/>
              <a:gd name="connsiteX11676" fmla="*/ 3741057 w 6175063"/>
              <a:gd name="connsiteY11676" fmla="*/ 506744 h 5486400"/>
              <a:gd name="connsiteX11677" fmla="*/ 3743429 w 6175063"/>
              <a:gd name="connsiteY11677" fmla="*/ 509039 h 5486400"/>
              <a:gd name="connsiteX11678" fmla="*/ 3736313 w 6175063"/>
              <a:gd name="connsiteY11678" fmla="*/ 515922 h 5486400"/>
              <a:gd name="connsiteX11679" fmla="*/ 3736313 w 6175063"/>
              <a:gd name="connsiteY11679" fmla="*/ 509039 h 5486400"/>
              <a:gd name="connsiteX11680" fmla="*/ 3726828 w 6175063"/>
              <a:gd name="connsiteY11680" fmla="*/ 509039 h 5486400"/>
              <a:gd name="connsiteX11681" fmla="*/ 3729199 w 6175063"/>
              <a:gd name="connsiteY11681" fmla="*/ 515922 h 5486400"/>
              <a:gd name="connsiteX11682" fmla="*/ 3724457 w 6175063"/>
              <a:gd name="connsiteY11682" fmla="*/ 509039 h 5486400"/>
              <a:gd name="connsiteX11683" fmla="*/ 3736313 w 6175063"/>
              <a:gd name="connsiteY11683" fmla="*/ 497565 h 5486400"/>
              <a:gd name="connsiteX11684" fmla="*/ 3733943 w 6175063"/>
              <a:gd name="connsiteY11684" fmla="*/ 492976 h 5486400"/>
              <a:gd name="connsiteX11685" fmla="*/ 3738685 w 6175063"/>
              <a:gd name="connsiteY11685" fmla="*/ 492976 h 5486400"/>
              <a:gd name="connsiteX11686" fmla="*/ 3736313 w 6175063"/>
              <a:gd name="connsiteY11686" fmla="*/ 490681 h 5486400"/>
              <a:gd name="connsiteX11687" fmla="*/ 3743429 w 6175063"/>
              <a:gd name="connsiteY11687" fmla="*/ 488386 h 5486400"/>
              <a:gd name="connsiteX11688" fmla="*/ 3700251 w 6175063"/>
              <a:gd name="connsiteY11688" fmla="*/ 485699 h 5486400"/>
              <a:gd name="connsiteX11689" fmla="*/ 3707356 w 6175063"/>
              <a:gd name="connsiteY11689" fmla="*/ 497545 h 5486400"/>
              <a:gd name="connsiteX11690" fmla="*/ 3707356 w 6175063"/>
              <a:gd name="connsiteY11690" fmla="*/ 495175 h 5486400"/>
              <a:gd name="connsiteX11691" fmla="*/ 3712092 w 6175063"/>
              <a:gd name="connsiteY11691" fmla="*/ 497545 h 5486400"/>
              <a:gd name="connsiteX11692" fmla="*/ 3714460 w 6175063"/>
              <a:gd name="connsiteY11692" fmla="*/ 495175 h 5486400"/>
              <a:gd name="connsiteX11693" fmla="*/ 3716829 w 6175063"/>
              <a:gd name="connsiteY11693" fmla="*/ 492807 h 5486400"/>
              <a:gd name="connsiteX11694" fmla="*/ 3716829 w 6175063"/>
              <a:gd name="connsiteY11694" fmla="*/ 497545 h 5486400"/>
              <a:gd name="connsiteX11695" fmla="*/ 3714460 w 6175063"/>
              <a:gd name="connsiteY11695" fmla="*/ 497545 h 5486400"/>
              <a:gd name="connsiteX11696" fmla="*/ 3714460 w 6175063"/>
              <a:gd name="connsiteY11696" fmla="*/ 511761 h 5486400"/>
              <a:gd name="connsiteX11697" fmla="*/ 3709724 w 6175063"/>
              <a:gd name="connsiteY11697" fmla="*/ 511761 h 5486400"/>
              <a:gd name="connsiteX11698" fmla="*/ 3712092 w 6175063"/>
              <a:gd name="connsiteY11698" fmla="*/ 514130 h 5486400"/>
              <a:gd name="connsiteX11699" fmla="*/ 3709724 w 6175063"/>
              <a:gd name="connsiteY11699" fmla="*/ 516500 h 5486400"/>
              <a:gd name="connsiteX11700" fmla="*/ 3707356 w 6175063"/>
              <a:gd name="connsiteY11700" fmla="*/ 514130 h 5486400"/>
              <a:gd name="connsiteX11701" fmla="*/ 3704987 w 6175063"/>
              <a:gd name="connsiteY11701" fmla="*/ 516500 h 5486400"/>
              <a:gd name="connsiteX11702" fmla="*/ 3707356 w 6175063"/>
              <a:gd name="connsiteY11702" fmla="*/ 511761 h 5486400"/>
              <a:gd name="connsiteX11703" fmla="*/ 3704987 w 6175063"/>
              <a:gd name="connsiteY11703" fmla="*/ 509392 h 5486400"/>
              <a:gd name="connsiteX11704" fmla="*/ 3702619 w 6175063"/>
              <a:gd name="connsiteY11704" fmla="*/ 509392 h 5486400"/>
              <a:gd name="connsiteX11705" fmla="*/ 3702619 w 6175063"/>
              <a:gd name="connsiteY11705" fmla="*/ 507022 h 5486400"/>
              <a:gd name="connsiteX11706" fmla="*/ 3697883 w 6175063"/>
              <a:gd name="connsiteY11706" fmla="*/ 504653 h 5486400"/>
              <a:gd name="connsiteX11707" fmla="*/ 3695514 w 6175063"/>
              <a:gd name="connsiteY11707" fmla="*/ 499914 h 5486400"/>
              <a:gd name="connsiteX11708" fmla="*/ 3697883 w 6175063"/>
              <a:gd name="connsiteY11708" fmla="*/ 495175 h 5486400"/>
              <a:gd name="connsiteX11709" fmla="*/ 3690778 w 6175063"/>
              <a:gd name="connsiteY11709" fmla="*/ 490438 h 5486400"/>
              <a:gd name="connsiteX11710" fmla="*/ 3697883 w 6175063"/>
              <a:gd name="connsiteY11710" fmla="*/ 490438 h 5486400"/>
              <a:gd name="connsiteX11711" fmla="*/ 3700251 w 6175063"/>
              <a:gd name="connsiteY11711" fmla="*/ 485699 h 5486400"/>
              <a:gd name="connsiteX11712" fmla="*/ 3863581 w 6175063"/>
              <a:gd name="connsiteY11712" fmla="*/ 484039 h 5486400"/>
              <a:gd name="connsiteX11713" fmla="*/ 3863581 w 6175063"/>
              <a:gd name="connsiteY11713" fmla="*/ 488387 h 5486400"/>
              <a:gd name="connsiteX11714" fmla="*/ 3860682 w 6175063"/>
              <a:gd name="connsiteY11714" fmla="*/ 488387 h 5486400"/>
              <a:gd name="connsiteX11715" fmla="*/ 3863581 w 6175063"/>
              <a:gd name="connsiteY11715" fmla="*/ 484039 h 5486400"/>
              <a:gd name="connsiteX11716" fmla="*/ 3688227 w 6175063"/>
              <a:gd name="connsiteY11716" fmla="*/ 481139 h 5486400"/>
              <a:gd name="connsiteX11717" fmla="*/ 3691125 w 6175063"/>
              <a:gd name="connsiteY11717" fmla="*/ 481139 h 5486400"/>
              <a:gd name="connsiteX11718" fmla="*/ 3688227 w 6175063"/>
              <a:gd name="connsiteY11718" fmla="*/ 485487 h 5486400"/>
              <a:gd name="connsiteX11719" fmla="*/ 3688227 w 6175063"/>
              <a:gd name="connsiteY11719" fmla="*/ 481139 h 5486400"/>
              <a:gd name="connsiteX11720" fmla="*/ 1729828 w 6175063"/>
              <a:gd name="connsiteY11720" fmla="*/ 476815 h 5486400"/>
              <a:gd name="connsiteX11721" fmla="*/ 1736959 w 6175063"/>
              <a:gd name="connsiteY11721" fmla="*/ 481544 h 5486400"/>
              <a:gd name="connsiteX11722" fmla="*/ 1741712 w 6175063"/>
              <a:gd name="connsiteY11722" fmla="*/ 486273 h 5486400"/>
              <a:gd name="connsiteX11723" fmla="*/ 1739335 w 6175063"/>
              <a:gd name="connsiteY11723" fmla="*/ 486273 h 5486400"/>
              <a:gd name="connsiteX11724" fmla="*/ 1746466 w 6175063"/>
              <a:gd name="connsiteY11724" fmla="*/ 493367 h 5486400"/>
              <a:gd name="connsiteX11725" fmla="*/ 1765479 w 6175063"/>
              <a:gd name="connsiteY11725" fmla="*/ 507554 h 5486400"/>
              <a:gd name="connsiteX11726" fmla="*/ 1744089 w 6175063"/>
              <a:gd name="connsiteY11726" fmla="*/ 493367 h 5486400"/>
              <a:gd name="connsiteX11727" fmla="*/ 1732205 w 6175063"/>
              <a:gd name="connsiteY11727" fmla="*/ 481544 h 5486400"/>
              <a:gd name="connsiteX11728" fmla="*/ 1729828 w 6175063"/>
              <a:gd name="connsiteY11728" fmla="*/ 476815 h 5486400"/>
              <a:gd name="connsiteX11729" fmla="*/ 3839523 w 6175063"/>
              <a:gd name="connsiteY11729" fmla="*/ 476791 h 5486400"/>
              <a:gd name="connsiteX11730" fmla="*/ 3844451 w 6175063"/>
              <a:gd name="connsiteY11730" fmla="*/ 481138 h 5486400"/>
              <a:gd name="connsiteX11731" fmla="*/ 3846915 w 6175063"/>
              <a:gd name="connsiteY11731" fmla="*/ 476791 h 5486400"/>
              <a:gd name="connsiteX11732" fmla="*/ 3856770 w 6175063"/>
              <a:gd name="connsiteY11732" fmla="*/ 481138 h 5486400"/>
              <a:gd name="connsiteX11733" fmla="*/ 3854306 w 6175063"/>
              <a:gd name="connsiteY11733" fmla="*/ 487660 h 5486400"/>
              <a:gd name="connsiteX11734" fmla="*/ 3859233 w 6175063"/>
              <a:gd name="connsiteY11734" fmla="*/ 485486 h 5486400"/>
              <a:gd name="connsiteX11735" fmla="*/ 3856770 w 6175063"/>
              <a:gd name="connsiteY11735" fmla="*/ 489834 h 5486400"/>
              <a:gd name="connsiteX11736" fmla="*/ 3841987 w 6175063"/>
              <a:gd name="connsiteY11736" fmla="*/ 481138 h 5486400"/>
              <a:gd name="connsiteX11737" fmla="*/ 3839523 w 6175063"/>
              <a:gd name="connsiteY11737" fmla="*/ 476791 h 5486400"/>
              <a:gd name="connsiteX11738" fmla="*/ 1765398 w 6175063"/>
              <a:gd name="connsiteY11738" fmla="*/ 476222 h 5486400"/>
              <a:gd name="connsiteX11739" fmla="*/ 1770134 w 6175063"/>
              <a:gd name="connsiteY11739" fmla="*/ 478591 h 5486400"/>
              <a:gd name="connsiteX11740" fmla="*/ 1777239 w 6175063"/>
              <a:gd name="connsiteY11740" fmla="*/ 485699 h 5486400"/>
              <a:gd name="connsiteX11741" fmla="*/ 1777239 w 6175063"/>
              <a:gd name="connsiteY11741" fmla="*/ 483330 h 5486400"/>
              <a:gd name="connsiteX11742" fmla="*/ 1774871 w 6175063"/>
              <a:gd name="connsiteY11742" fmla="*/ 476222 h 5486400"/>
              <a:gd name="connsiteX11743" fmla="*/ 1781976 w 6175063"/>
              <a:gd name="connsiteY11743" fmla="*/ 483330 h 5486400"/>
              <a:gd name="connsiteX11744" fmla="*/ 1784344 w 6175063"/>
              <a:gd name="connsiteY11744" fmla="*/ 485699 h 5486400"/>
              <a:gd name="connsiteX11745" fmla="*/ 1786712 w 6175063"/>
              <a:gd name="connsiteY11745" fmla="*/ 488068 h 5486400"/>
              <a:gd name="connsiteX11746" fmla="*/ 1789080 w 6175063"/>
              <a:gd name="connsiteY11746" fmla="*/ 488068 h 5486400"/>
              <a:gd name="connsiteX11747" fmla="*/ 1798553 w 6175063"/>
              <a:gd name="connsiteY11747" fmla="*/ 492807 h 5486400"/>
              <a:gd name="connsiteX11748" fmla="*/ 1800921 w 6175063"/>
              <a:gd name="connsiteY11748" fmla="*/ 492807 h 5486400"/>
              <a:gd name="connsiteX11749" fmla="*/ 1796185 w 6175063"/>
              <a:gd name="connsiteY11749" fmla="*/ 488068 h 5486400"/>
              <a:gd name="connsiteX11750" fmla="*/ 1805658 w 6175063"/>
              <a:gd name="connsiteY11750" fmla="*/ 497545 h 5486400"/>
              <a:gd name="connsiteX11751" fmla="*/ 1808026 w 6175063"/>
              <a:gd name="connsiteY11751" fmla="*/ 499914 h 5486400"/>
              <a:gd name="connsiteX11752" fmla="*/ 1812763 w 6175063"/>
              <a:gd name="connsiteY11752" fmla="*/ 502284 h 5486400"/>
              <a:gd name="connsiteX11753" fmla="*/ 1824604 w 6175063"/>
              <a:gd name="connsiteY11753" fmla="*/ 504653 h 5486400"/>
              <a:gd name="connsiteX11754" fmla="*/ 1831709 w 6175063"/>
              <a:gd name="connsiteY11754" fmla="*/ 509392 h 5486400"/>
              <a:gd name="connsiteX11755" fmla="*/ 1829340 w 6175063"/>
              <a:gd name="connsiteY11755" fmla="*/ 511761 h 5486400"/>
              <a:gd name="connsiteX11756" fmla="*/ 1826972 w 6175063"/>
              <a:gd name="connsiteY11756" fmla="*/ 511761 h 5486400"/>
              <a:gd name="connsiteX11757" fmla="*/ 1834077 w 6175063"/>
              <a:gd name="connsiteY11757" fmla="*/ 516500 h 5486400"/>
              <a:gd name="connsiteX11758" fmla="*/ 1836445 w 6175063"/>
              <a:gd name="connsiteY11758" fmla="*/ 518868 h 5486400"/>
              <a:gd name="connsiteX11759" fmla="*/ 1834077 w 6175063"/>
              <a:gd name="connsiteY11759" fmla="*/ 518868 h 5486400"/>
              <a:gd name="connsiteX11760" fmla="*/ 1826972 w 6175063"/>
              <a:gd name="connsiteY11760" fmla="*/ 514130 h 5486400"/>
              <a:gd name="connsiteX11761" fmla="*/ 1825339 w 6175063"/>
              <a:gd name="connsiteY11761" fmla="*/ 512802 h 5486400"/>
              <a:gd name="connsiteX11762" fmla="*/ 1824604 w 6175063"/>
              <a:gd name="connsiteY11762" fmla="*/ 511761 h 5486400"/>
              <a:gd name="connsiteX11763" fmla="*/ 1822236 w 6175063"/>
              <a:gd name="connsiteY11763" fmla="*/ 510280 h 5486400"/>
              <a:gd name="connsiteX11764" fmla="*/ 1825339 w 6175063"/>
              <a:gd name="connsiteY11764" fmla="*/ 512802 h 5486400"/>
              <a:gd name="connsiteX11765" fmla="*/ 1828156 w 6175063"/>
              <a:gd name="connsiteY11765" fmla="*/ 516795 h 5486400"/>
              <a:gd name="connsiteX11766" fmla="*/ 1824604 w 6175063"/>
              <a:gd name="connsiteY11766" fmla="*/ 516500 h 5486400"/>
              <a:gd name="connsiteX11767" fmla="*/ 1824604 w 6175063"/>
              <a:gd name="connsiteY11767" fmla="*/ 518868 h 5486400"/>
              <a:gd name="connsiteX11768" fmla="*/ 1810394 w 6175063"/>
              <a:gd name="connsiteY11768" fmla="*/ 511761 h 5486400"/>
              <a:gd name="connsiteX11769" fmla="*/ 1812763 w 6175063"/>
              <a:gd name="connsiteY11769" fmla="*/ 516500 h 5486400"/>
              <a:gd name="connsiteX11770" fmla="*/ 1822236 w 6175063"/>
              <a:gd name="connsiteY11770" fmla="*/ 521238 h 5486400"/>
              <a:gd name="connsiteX11771" fmla="*/ 1824604 w 6175063"/>
              <a:gd name="connsiteY11771" fmla="*/ 525976 h 5486400"/>
              <a:gd name="connsiteX11772" fmla="*/ 1831709 w 6175063"/>
              <a:gd name="connsiteY11772" fmla="*/ 535454 h 5486400"/>
              <a:gd name="connsiteX11773" fmla="*/ 1824604 w 6175063"/>
              <a:gd name="connsiteY11773" fmla="*/ 530715 h 5486400"/>
              <a:gd name="connsiteX11774" fmla="*/ 1822236 w 6175063"/>
              <a:gd name="connsiteY11774" fmla="*/ 530715 h 5486400"/>
              <a:gd name="connsiteX11775" fmla="*/ 1820312 w 6175063"/>
              <a:gd name="connsiteY11775" fmla="*/ 529233 h 5486400"/>
              <a:gd name="connsiteX11776" fmla="*/ 1819867 w 6175063"/>
              <a:gd name="connsiteY11776" fmla="*/ 528345 h 5486400"/>
              <a:gd name="connsiteX11777" fmla="*/ 1818387 w 6175063"/>
              <a:gd name="connsiteY11777" fmla="*/ 527754 h 5486400"/>
              <a:gd name="connsiteX11778" fmla="*/ 1820312 w 6175063"/>
              <a:gd name="connsiteY11778" fmla="*/ 529233 h 5486400"/>
              <a:gd name="connsiteX11779" fmla="*/ 1822236 w 6175063"/>
              <a:gd name="connsiteY11779" fmla="*/ 533084 h 5486400"/>
              <a:gd name="connsiteX11780" fmla="*/ 1819867 w 6175063"/>
              <a:gd name="connsiteY11780" fmla="*/ 533084 h 5486400"/>
              <a:gd name="connsiteX11781" fmla="*/ 1815131 w 6175063"/>
              <a:gd name="connsiteY11781" fmla="*/ 537823 h 5486400"/>
              <a:gd name="connsiteX11782" fmla="*/ 1810394 w 6175063"/>
              <a:gd name="connsiteY11782" fmla="*/ 533084 h 5486400"/>
              <a:gd name="connsiteX11783" fmla="*/ 1812763 w 6175063"/>
              <a:gd name="connsiteY11783" fmla="*/ 530715 h 5486400"/>
              <a:gd name="connsiteX11784" fmla="*/ 1803290 w 6175063"/>
              <a:gd name="connsiteY11784" fmla="*/ 525976 h 5486400"/>
              <a:gd name="connsiteX11785" fmla="*/ 1798553 w 6175063"/>
              <a:gd name="connsiteY11785" fmla="*/ 523607 h 5486400"/>
              <a:gd name="connsiteX11786" fmla="*/ 1796185 w 6175063"/>
              <a:gd name="connsiteY11786" fmla="*/ 521238 h 5486400"/>
              <a:gd name="connsiteX11787" fmla="*/ 1791449 w 6175063"/>
              <a:gd name="connsiteY11787" fmla="*/ 518868 h 5486400"/>
              <a:gd name="connsiteX11788" fmla="*/ 1789080 w 6175063"/>
              <a:gd name="connsiteY11788" fmla="*/ 518868 h 5486400"/>
              <a:gd name="connsiteX11789" fmla="*/ 1786712 w 6175063"/>
              <a:gd name="connsiteY11789" fmla="*/ 516500 h 5486400"/>
              <a:gd name="connsiteX11790" fmla="*/ 1786712 w 6175063"/>
              <a:gd name="connsiteY11790" fmla="*/ 514130 h 5486400"/>
              <a:gd name="connsiteX11791" fmla="*/ 1784344 w 6175063"/>
              <a:gd name="connsiteY11791" fmla="*/ 509392 h 5486400"/>
              <a:gd name="connsiteX11792" fmla="*/ 1784344 w 6175063"/>
              <a:gd name="connsiteY11792" fmla="*/ 507022 h 5486400"/>
              <a:gd name="connsiteX11793" fmla="*/ 1791449 w 6175063"/>
              <a:gd name="connsiteY11793" fmla="*/ 511761 h 5486400"/>
              <a:gd name="connsiteX11794" fmla="*/ 1800921 w 6175063"/>
              <a:gd name="connsiteY11794" fmla="*/ 518868 h 5486400"/>
              <a:gd name="connsiteX11795" fmla="*/ 1800921 w 6175063"/>
              <a:gd name="connsiteY11795" fmla="*/ 516500 h 5486400"/>
              <a:gd name="connsiteX11796" fmla="*/ 1796185 w 6175063"/>
              <a:gd name="connsiteY11796" fmla="*/ 511761 h 5486400"/>
              <a:gd name="connsiteX11797" fmla="*/ 1793817 w 6175063"/>
              <a:gd name="connsiteY11797" fmla="*/ 507022 h 5486400"/>
              <a:gd name="connsiteX11798" fmla="*/ 1800921 w 6175063"/>
              <a:gd name="connsiteY11798" fmla="*/ 507022 h 5486400"/>
              <a:gd name="connsiteX11799" fmla="*/ 1803290 w 6175063"/>
              <a:gd name="connsiteY11799" fmla="*/ 507022 h 5486400"/>
              <a:gd name="connsiteX11800" fmla="*/ 1798553 w 6175063"/>
              <a:gd name="connsiteY11800" fmla="*/ 502284 h 5486400"/>
              <a:gd name="connsiteX11801" fmla="*/ 1796185 w 6175063"/>
              <a:gd name="connsiteY11801" fmla="*/ 497545 h 5486400"/>
              <a:gd name="connsiteX11802" fmla="*/ 1791449 w 6175063"/>
              <a:gd name="connsiteY11802" fmla="*/ 499914 h 5486400"/>
              <a:gd name="connsiteX11803" fmla="*/ 1786712 w 6175063"/>
              <a:gd name="connsiteY11803" fmla="*/ 497545 h 5486400"/>
              <a:gd name="connsiteX11804" fmla="*/ 1784344 w 6175063"/>
              <a:gd name="connsiteY11804" fmla="*/ 497545 h 5486400"/>
              <a:gd name="connsiteX11805" fmla="*/ 1789080 w 6175063"/>
              <a:gd name="connsiteY11805" fmla="*/ 504653 h 5486400"/>
              <a:gd name="connsiteX11806" fmla="*/ 1784344 w 6175063"/>
              <a:gd name="connsiteY11806" fmla="*/ 502284 h 5486400"/>
              <a:gd name="connsiteX11807" fmla="*/ 1774871 w 6175063"/>
              <a:gd name="connsiteY11807" fmla="*/ 497545 h 5486400"/>
              <a:gd name="connsiteX11808" fmla="*/ 1765398 w 6175063"/>
              <a:gd name="connsiteY11808" fmla="*/ 485699 h 5486400"/>
              <a:gd name="connsiteX11809" fmla="*/ 1770134 w 6175063"/>
              <a:gd name="connsiteY11809" fmla="*/ 488068 h 5486400"/>
              <a:gd name="connsiteX11810" fmla="*/ 1774871 w 6175063"/>
              <a:gd name="connsiteY11810" fmla="*/ 490438 h 5486400"/>
              <a:gd name="connsiteX11811" fmla="*/ 1774871 w 6175063"/>
              <a:gd name="connsiteY11811" fmla="*/ 488068 h 5486400"/>
              <a:gd name="connsiteX11812" fmla="*/ 1772503 w 6175063"/>
              <a:gd name="connsiteY11812" fmla="*/ 485699 h 5486400"/>
              <a:gd name="connsiteX11813" fmla="*/ 1770134 w 6175063"/>
              <a:gd name="connsiteY11813" fmla="*/ 480960 h 5486400"/>
              <a:gd name="connsiteX11814" fmla="*/ 1765398 w 6175063"/>
              <a:gd name="connsiteY11814" fmla="*/ 476222 h 5486400"/>
              <a:gd name="connsiteX11815" fmla="*/ 3891642 w 6175063"/>
              <a:gd name="connsiteY11815" fmla="*/ 473892 h 5486400"/>
              <a:gd name="connsiteX11816" fmla="*/ 3896121 w 6175063"/>
              <a:gd name="connsiteY11816" fmla="*/ 483376 h 5486400"/>
              <a:gd name="connsiteX11817" fmla="*/ 3893882 w 6175063"/>
              <a:gd name="connsiteY11817" fmla="*/ 485748 h 5486400"/>
              <a:gd name="connsiteX11818" fmla="*/ 3898362 w 6175063"/>
              <a:gd name="connsiteY11818" fmla="*/ 483376 h 5486400"/>
              <a:gd name="connsiteX11819" fmla="*/ 3896121 w 6175063"/>
              <a:gd name="connsiteY11819" fmla="*/ 492862 h 5486400"/>
              <a:gd name="connsiteX11820" fmla="*/ 3889403 w 6175063"/>
              <a:gd name="connsiteY11820" fmla="*/ 490491 h 5486400"/>
              <a:gd name="connsiteX11821" fmla="*/ 3891642 w 6175063"/>
              <a:gd name="connsiteY11821" fmla="*/ 485748 h 5486400"/>
              <a:gd name="connsiteX11822" fmla="*/ 3891642 w 6175063"/>
              <a:gd name="connsiteY11822" fmla="*/ 481006 h 5486400"/>
              <a:gd name="connsiteX11823" fmla="*/ 3884923 w 6175063"/>
              <a:gd name="connsiteY11823" fmla="*/ 492862 h 5486400"/>
              <a:gd name="connsiteX11824" fmla="*/ 3884923 w 6175063"/>
              <a:gd name="connsiteY11824" fmla="*/ 495234 h 5486400"/>
              <a:gd name="connsiteX11825" fmla="*/ 3889403 w 6175063"/>
              <a:gd name="connsiteY11825" fmla="*/ 492862 h 5486400"/>
              <a:gd name="connsiteX11826" fmla="*/ 3889403 w 6175063"/>
              <a:gd name="connsiteY11826" fmla="*/ 497606 h 5486400"/>
              <a:gd name="connsiteX11827" fmla="*/ 3884923 w 6175063"/>
              <a:gd name="connsiteY11827" fmla="*/ 499977 h 5486400"/>
              <a:gd name="connsiteX11828" fmla="*/ 3878204 w 6175063"/>
              <a:gd name="connsiteY11828" fmla="*/ 485748 h 5486400"/>
              <a:gd name="connsiteX11829" fmla="*/ 3875964 w 6175063"/>
              <a:gd name="connsiteY11829" fmla="*/ 481006 h 5486400"/>
              <a:gd name="connsiteX11830" fmla="*/ 3880443 w 6175063"/>
              <a:gd name="connsiteY11830" fmla="*/ 483376 h 5486400"/>
              <a:gd name="connsiteX11831" fmla="*/ 3882684 w 6175063"/>
              <a:gd name="connsiteY11831" fmla="*/ 485748 h 5486400"/>
              <a:gd name="connsiteX11832" fmla="*/ 3884923 w 6175063"/>
              <a:gd name="connsiteY11832" fmla="*/ 478634 h 5486400"/>
              <a:gd name="connsiteX11833" fmla="*/ 3891642 w 6175063"/>
              <a:gd name="connsiteY11833" fmla="*/ 473892 h 5486400"/>
              <a:gd name="connsiteX11834" fmla="*/ 1812763 w 6175063"/>
              <a:gd name="connsiteY11834" fmla="*/ 471483 h 5486400"/>
              <a:gd name="connsiteX11835" fmla="*/ 1817499 w 6175063"/>
              <a:gd name="connsiteY11835" fmla="*/ 476222 h 5486400"/>
              <a:gd name="connsiteX11836" fmla="*/ 1812763 w 6175063"/>
              <a:gd name="connsiteY11836" fmla="*/ 473852 h 5486400"/>
              <a:gd name="connsiteX11837" fmla="*/ 1812763 w 6175063"/>
              <a:gd name="connsiteY11837" fmla="*/ 471483 h 5486400"/>
              <a:gd name="connsiteX11838" fmla="*/ 1715858 w 6175063"/>
              <a:gd name="connsiteY11838" fmla="*/ 471018 h 5486400"/>
              <a:gd name="connsiteX11839" fmla="*/ 1720206 w 6175063"/>
              <a:gd name="connsiteY11839" fmla="*/ 473627 h 5486400"/>
              <a:gd name="connsiteX11840" fmla="*/ 1722380 w 6175063"/>
              <a:gd name="connsiteY11840" fmla="*/ 476236 h 5486400"/>
              <a:gd name="connsiteX11841" fmla="*/ 1728902 w 6175063"/>
              <a:gd name="connsiteY11841" fmla="*/ 481453 h 5486400"/>
              <a:gd name="connsiteX11842" fmla="*/ 1726727 w 6175063"/>
              <a:gd name="connsiteY11842" fmla="*/ 484062 h 5486400"/>
              <a:gd name="connsiteX11843" fmla="*/ 1715858 w 6175063"/>
              <a:gd name="connsiteY11843" fmla="*/ 471018 h 5486400"/>
              <a:gd name="connsiteX11844" fmla="*/ 1744299 w 6175063"/>
              <a:gd name="connsiteY11844" fmla="*/ 467476 h 5486400"/>
              <a:gd name="connsiteX11845" fmla="*/ 1751364 w 6175063"/>
              <a:gd name="connsiteY11845" fmla="*/ 471984 h 5486400"/>
              <a:gd name="connsiteX11846" fmla="*/ 1753719 w 6175063"/>
              <a:gd name="connsiteY11846" fmla="*/ 474238 h 5486400"/>
              <a:gd name="connsiteX11847" fmla="*/ 1758429 w 6175063"/>
              <a:gd name="connsiteY11847" fmla="*/ 485511 h 5486400"/>
              <a:gd name="connsiteX11848" fmla="*/ 1751364 w 6175063"/>
              <a:gd name="connsiteY11848" fmla="*/ 478747 h 5486400"/>
              <a:gd name="connsiteX11849" fmla="*/ 1746654 w 6175063"/>
              <a:gd name="connsiteY11849" fmla="*/ 474238 h 5486400"/>
              <a:gd name="connsiteX11850" fmla="*/ 1744299 w 6175063"/>
              <a:gd name="connsiteY11850" fmla="*/ 469730 h 5486400"/>
              <a:gd name="connsiteX11851" fmla="*/ 1744299 w 6175063"/>
              <a:gd name="connsiteY11851" fmla="*/ 467476 h 5486400"/>
              <a:gd name="connsiteX11852" fmla="*/ 3704457 w 6175063"/>
              <a:gd name="connsiteY11852" fmla="*/ 467370 h 5486400"/>
              <a:gd name="connsiteX11853" fmla="*/ 3709095 w 6175063"/>
              <a:gd name="connsiteY11853" fmla="*/ 467370 h 5486400"/>
              <a:gd name="connsiteX11854" fmla="*/ 3711414 w 6175063"/>
              <a:gd name="connsiteY11854" fmla="*/ 471717 h 5486400"/>
              <a:gd name="connsiteX11855" fmla="*/ 3704457 w 6175063"/>
              <a:gd name="connsiteY11855" fmla="*/ 473892 h 5486400"/>
              <a:gd name="connsiteX11856" fmla="*/ 3704457 w 6175063"/>
              <a:gd name="connsiteY11856" fmla="*/ 467370 h 5486400"/>
              <a:gd name="connsiteX11857" fmla="*/ 3698371 w 6175063"/>
              <a:gd name="connsiteY11857" fmla="*/ 466648 h 5486400"/>
              <a:gd name="connsiteX11858" fmla="*/ 3702719 w 6175063"/>
              <a:gd name="connsiteY11858" fmla="*/ 466648 h 5486400"/>
              <a:gd name="connsiteX11859" fmla="*/ 3702719 w 6175063"/>
              <a:gd name="connsiteY11859" fmla="*/ 469063 h 5486400"/>
              <a:gd name="connsiteX11860" fmla="*/ 3700545 w 6175063"/>
              <a:gd name="connsiteY11860" fmla="*/ 471479 h 5486400"/>
              <a:gd name="connsiteX11861" fmla="*/ 3698371 w 6175063"/>
              <a:gd name="connsiteY11861" fmla="*/ 469063 h 5486400"/>
              <a:gd name="connsiteX11862" fmla="*/ 3698371 w 6175063"/>
              <a:gd name="connsiteY11862" fmla="*/ 466648 h 5486400"/>
              <a:gd name="connsiteX11863" fmla="*/ 3863291 w 6175063"/>
              <a:gd name="connsiteY11863" fmla="*/ 466646 h 5486400"/>
              <a:gd name="connsiteX11864" fmla="*/ 3873726 w 6175063"/>
              <a:gd name="connsiteY11864" fmla="*/ 478239 h 5486400"/>
              <a:gd name="connsiteX11865" fmla="*/ 3868509 w 6175063"/>
              <a:gd name="connsiteY11865" fmla="*/ 475921 h 5486400"/>
              <a:gd name="connsiteX11866" fmla="*/ 3868509 w 6175063"/>
              <a:gd name="connsiteY11866" fmla="*/ 473602 h 5486400"/>
              <a:gd name="connsiteX11867" fmla="*/ 3865899 w 6175063"/>
              <a:gd name="connsiteY11867" fmla="*/ 473602 h 5486400"/>
              <a:gd name="connsiteX11868" fmla="*/ 3863291 w 6175063"/>
              <a:gd name="connsiteY11868" fmla="*/ 466646 h 5486400"/>
              <a:gd name="connsiteX11869" fmla="*/ 1712960 w 6175063"/>
              <a:gd name="connsiteY11869" fmla="*/ 465224 h 5486400"/>
              <a:gd name="connsiteX11870" fmla="*/ 1715134 w 6175063"/>
              <a:gd name="connsiteY11870" fmla="*/ 469088 h 5486400"/>
              <a:gd name="connsiteX11871" fmla="*/ 1712960 w 6175063"/>
              <a:gd name="connsiteY11871" fmla="*/ 469088 h 5486400"/>
              <a:gd name="connsiteX11872" fmla="*/ 1712960 w 6175063"/>
              <a:gd name="connsiteY11872" fmla="*/ 465224 h 5486400"/>
              <a:gd name="connsiteX11873" fmla="*/ 3714022 w 6175063"/>
              <a:gd name="connsiteY11873" fmla="*/ 462297 h 5486400"/>
              <a:gd name="connsiteX11874" fmla="*/ 3724457 w 6175063"/>
              <a:gd name="connsiteY11874" fmla="*/ 474374 h 5486400"/>
              <a:gd name="connsiteX11875" fmla="*/ 3724457 w 6175063"/>
              <a:gd name="connsiteY11875" fmla="*/ 476789 h 5486400"/>
              <a:gd name="connsiteX11876" fmla="*/ 3714022 w 6175063"/>
              <a:gd name="connsiteY11876" fmla="*/ 469543 h 5486400"/>
              <a:gd name="connsiteX11877" fmla="*/ 3714022 w 6175063"/>
              <a:gd name="connsiteY11877" fmla="*/ 462297 h 5486400"/>
              <a:gd name="connsiteX11878" fmla="*/ 3901260 w 6175063"/>
              <a:gd name="connsiteY11878" fmla="*/ 457954 h 5486400"/>
              <a:gd name="connsiteX11879" fmla="*/ 3906091 w 6175063"/>
              <a:gd name="connsiteY11879" fmla="*/ 457954 h 5486400"/>
              <a:gd name="connsiteX11880" fmla="*/ 3908507 w 6175063"/>
              <a:gd name="connsiteY11880" fmla="*/ 459404 h 5486400"/>
              <a:gd name="connsiteX11881" fmla="*/ 3901260 w 6175063"/>
              <a:gd name="connsiteY11881" fmla="*/ 457954 h 5486400"/>
              <a:gd name="connsiteX11882" fmla="*/ 3667096 w 6175063"/>
              <a:gd name="connsiteY11882" fmla="*/ 454898 h 5486400"/>
              <a:gd name="connsiteX11883" fmla="*/ 3671832 w 6175063"/>
              <a:gd name="connsiteY11883" fmla="*/ 457268 h 5486400"/>
              <a:gd name="connsiteX11884" fmla="*/ 3667096 w 6175063"/>
              <a:gd name="connsiteY11884" fmla="*/ 459637 h 5486400"/>
              <a:gd name="connsiteX11885" fmla="*/ 3667096 w 6175063"/>
              <a:gd name="connsiteY11885" fmla="*/ 454898 h 5486400"/>
              <a:gd name="connsiteX11886" fmla="*/ 1759174 w 6175063"/>
              <a:gd name="connsiteY11886" fmla="*/ 453740 h 5486400"/>
              <a:gd name="connsiteX11887" fmla="*/ 1759371 w 6175063"/>
              <a:gd name="connsiteY11887" fmla="*/ 453825 h 5486400"/>
              <a:gd name="connsiteX11888" fmla="*/ 1767064 w 6175063"/>
              <a:gd name="connsiteY11888" fmla="*/ 459161 h 5486400"/>
              <a:gd name="connsiteX11889" fmla="*/ 1734336 w 6175063"/>
              <a:gd name="connsiteY11889" fmla="*/ 452181 h 5486400"/>
              <a:gd name="connsiteX11890" fmla="*/ 1736872 w 6175063"/>
              <a:gd name="connsiteY11890" fmla="*/ 452181 h 5486400"/>
              <a:gd name="connsiteX11891" fmla="*/ 1734336 w 6175063"/>
              <a:gd name="connsiteY11891" fmla="*/ 452181 h 5486400"/>
              <a:gd name="connsiteX11892" fmla="*/ 3745470 w 6175063"/>
              <a:gd name="connsiteY11892" fmla="*/ 452156 h 5486400"/>
              <a:gd name="connsiteX11893" fmla="*/ 3747644 w 6175063"/>
              <a:gd name="connsiteY11893" fmla="*/ 457953 h 5486400"/>
              <a:gd name="connsiteX11894" fmla="*/ 3743296 w 6175063"/>
              <a:gd name="connsiteY11894" fmla="*/ 457953 h 5486400"/>
              <a:gd name="connsiteX11895" fmla="*/ 3745470 w 6175063"/>
              <a:gd name="connsiteY11895" fmla="*/ 452156 h 5486400"/>
              <a:gd name="connsiteX11896" fmla="*/ 1746292 w 6175063"/>
              <a:gd name="connsiteY11896" fmla="*/ 450731 h 5486400"/>
              <a:gd name="connsiteX11897" fmla="*/ 1750640 w 6175063"/>
              <a:gd name="connsiteY11897" fmla="*/ 457977 h 5486400"/>
              <a:gd name="connsiteX11898" fmla="*/ 1746292 w 6175063"/>
              <a:gd name="connsiteY11898" fmla="*/ 453146 h 5486400"/>
              <a:gd name="connsiteX11899" fmla="*/ 1746292 w 6175063"/>
              <a:gd name="connsiteY11899" fmla="*/ 450731 h 5486400"/>
              <a:gd name="connsiteX11900" fmla="*/ 3657431 w 6175063"/>
              <a:gd name="connsiteY11900" fmla="*/ 450706 h 5486400"/>
              <a:gd name="connsiteX11901" fmla="*/ 3662504 w 6175063"/>
              <a:gd name="connsiteY11901" fmla="*/ 450706 h 5486400"/>
              <a:gd name="connsiteX11902" fmla="*/ 3665040 w 6175063"/>
              <a:gd name="connsiteY11902" fmla="*/ 455054 h 5486400"/>
              <a:gd name="connsiteX11903" fmla="*/ 3659967 w 6175063"/>
              <a:gd name="connsiteY11903" fmla="*/ 455054 h 5486400"/>
              <a:gd name="connsiteX11904" fmla="*/ 3656221 w 6175063"/>
              <a:gd name="connsiteY11904" fmla="*/ 455054 h 5486400"/>
              <a:gd name="connsiteX11905" fmla="*/ 3655507 w 6175063"/>
              <a:gd name="connsiteY11905" fmla="*/ 454005 h 5486400"/>
              <a:gd name="connsiteX11906" fmla="*/ 1727163 w 6175063"/>
              <a:gd name="connsiteY11906" fmla="*/ 450007 h 5486400"/>
              <a:gd name="connsiteX11907" fmla="*/ 1731800 w 6175063"/>
              <a:gd name="connsiteY11907" fmla="*/ 452543 h 5486400"/>
              <a:gd name="connsiteX11908" fmla="*/ 1727452 w 6175063"/>
              <a:gd name="connsiteY11908" fmla="*/ 450640 h 5486400"/>
              <a:gd name="connsiteX11909" fmla="*/ 2139026 w 6175063"/>
              <a:gd name="connsiteY11909" fmla="*/ 447832 h 5486400"/>
              <a:gd name="connsiteX11910" fmla="*/ 2145983 w 6175063"/>
              <a:gd name="connsiteY11910" fmla="*/ 450248 h 5486400"/>
              <a:gd name="connsiteX11911" fmla="*/ 2152939 w 6175063"/>
              <a:gd name="connsiteY11911" fmla="*/ 455080 h 5486400"/>
              <a:gd name="connsiteX11912" fmla="*/ 2155257 w 6175063"/>
              <a:gd name="connsiteY11912" fmla="*/ 457494 h 5486400"/>
              <a:gd name="connsiteX11913" fmla="*/ 2162214 w 6175063"/>
              <a:gd name="connsiteY11913" fmla="*/ 462324 h 5486400"/>
              <a:gd name="connsiteX11914" fmla="*/ 2157576 w 6175063"/>
              <a:gd name="connsiteY11914" fmla="*/ 459909 h 5486400"/>
              <a:gd name="connsiteX11915" fmla="*/ 2143664 w 6175063"/>
              <a:gd name="connsiteY11915" fmla="*/ 452663 h 5486400"/>
              <a:gd name="connsiteX11916" fmla="*/ 2141345 w 6175063"/>
              <a:gd name="connsiteY11916" fmla="*/ 450248 h 5486400"/>
              <a:gd name="connsiteX11917" fmla="*/ 2139026 w 6175063"/>
              <a:gd name="connsiteY11917" fmla="*/ 447832 h 5486400"/>
              <a:gd name="connsiteX11918" fmla="*/ 3756339 w 6175063"/>
              <a:gd name="connsiteY11918" fmla="*/ 447809 h 5486400"/>
              <a:gd name="connsiteX11919" fmla="*/ 3756339 w 6175063"/>
              <a:gd name="connsiteY11919" fmla="*/ 462715 h 5486400"/>
              <a:gd name="connsiteX11920" fmla="*/ 3751991 w 6175063"/>
              <a:gd name="connsiteY11920" fmla="*/ 465199 h 5486400"/>
              <a:gd name="connsiteX11921" fmla="*/ 3756339 w 6175063"/>
              <a:gd name="connsiteY11921" fmla="*/ 447809 h 5486400"/>
              <a:gd name="connsiteX11922" fmla="*/ 3728260 w 6175063"/>
              <a:gd name="connsiteY11922" fmla="*/ 447806 h 5486400"/>
              <a:gd name="connsiteX11923" fmla="*/ 3740035 w 6175063"/>
              <a:gd name="connsiteY11923" fmla="*/ 462154 h 5486400"/>
              <a:gd name="connsiteX11924" fmla="*/ 3751810 w 6175063"/>
              <a:gd name="connsiteY11924" fmla="*/ 476501 h 5486400"/>
              <a:gd name="connsiteX11925" fmla="*/ 3754165 w 6175063"/>
              <a:gd name="connsiteY11925" fmla="*/ 474110 h 5486400"/>
              <a:gd name="connsiteX11926" fmla="*/ 3761230 w 6175063"/>
              <a:gd name="connsiteY11926" fmla="*/ 481283 h 5486400"/>
              <a:gd name="connsiteX11927" fmla="*/ 3763585 w 6175063"/>
              <a:gd name="connsiteY11927" fmla="*/ 478891 h 5486400"/>
              <a:gd name="connsiteX11928" fmla="*/ 3756520 w 6175063"/>
              <a:gd name="connsiteY11928" fmla="*/ 483674 h 5486400"/>
              <a:gd name="connsiteX11929" fmla="*/ 3749455 w 6175063"/>
              <a:gd name="connsiteY11929" fmla="*/ 478891 h 5486400"/>
              <a:gd name="connsiteX11930" fmla="*/ 3747100 w 6175063"/>
              <a:gd name="connsiteY11930" fmla="*/ 486066 h 5486400"/>
              <a:gd name="connsiteX11931" fmla="*/ 3742391 w 6175063"/>
              <a:gd name="connsiteY11931" fmla="*/ 483674 h 5486400"/>
              <a:gd name="connsiteX11932" fmla="*/ 3732971 w 6175063"/>
              <a:gd name="connsiteY11932" fmla="*/ 481283 h 5486400"/>
              <a:gd name="connsiteX11933" fmla="*/ 3728260 w 6175063"/>
              <a:gd name="connsiteY11933" fmla="*/ 486066 h 5486400"/>
              <a:gd name="connsiteX11934" fmla="*/ 3730615 w 6175063"/>
              <a:gd name="connsiteY11934" fmla="*/ 493239 h 5486400"/>
              <a:gd name="connsiteX11935" fmla="*/ 3725906 w 6175063"/>
              <a:gd name="connsiteY11935" fmla="*/ 495630 h 5486400"/>
              <a:gd name="connsiteX11936" fmla="*/ 3725906 w 6175063"/>
              <a:gd name="connsiteY11936" fmla="*/ 476501 h 5486400"/>
              <a:gd name="connsiteX11937" fmla="*/ 3728260 w 6175063"/>
              <a:gd name="connsiteY11937" fmla="*/ 477397 h 5486400"/>
              <a:gd name="connsiteX11938" fmla="*/ 3730364 w 6175063"/>
              <a:gd name="connsiteY11938" fmla="*/ 476596 h 5486400"/>
              <a:gd name="connsiteX11939" fmla="*/ 3730615 w 6175063"/>
              <a:gd name="connsiteY11939" fmla="*/ 478891 h 5486400"/>
              <a:gd name="connsiteX11940" fmla="*/ 3730615 w 6175063"/>
              <a:gd name="connsiteY11940" fmla="*/ 476501 h 5486400"/>
              <a:gd name="connsiteX11941" fmla="*/ 3730364 w 6175063"/>
              <a:gd name="connsiteY11941" fmla="*/ 476596 h 5486400"/>
              <a:gd name="connsiteX11942" fmla="*/ 3730321 w 6175063"/>
              <a:gd name="connsiteY11942" fmla="*/ 476202 h 5486400"/>
              <a:gd name="connsiteX11943" fmla="*/ 3728260 w 6175063"/>
              <a:gd name="connsiteY11943" fmla="*/ 471718 h 5486400"/>
              <a:gd name="connsiteX11944" fmla="*/ 3730615 w 6175063"/>
              <a:gd name="connsiteY11944" fmla="*/ 471718 h 5486400"/>
              <a:gd name="connsiteX11945" fmla="*/ 3740035 w 6175063"/>
              <a:gd name="connsiteY11945" fmla="*/ 476501 h 5486400"/>
              <a:gd name="connsiteX11946" fmla="*/ 3732971 w 6175063"/>
              <a:gd name="connsiteY11946" fmla="*/ 466935 h 5486400"/>
              <a:gd name="connsiteX11947" fmla="*/ 3735326 w 6175063"/>
              <a:gd name="connsiteY11947" fmla="*/ 464545 h 5486400"/>
              <a:gd name="connsiteX11948" fmla="*/ 3728260 w 6175063"/>
              <a:gd name="connsiteY11948" fmla="*/ 447806 h 5486400"/>
              <a:gd name="connsiteX11949" fmla="*/ 1720207 w 6175063"/>
              <a:gd name="connsiteY11949" fmla="*/ 447470 h 5486400"/>
              <a:gd name="connsiteX11950" fmla="*/ 1727452 w 6175063"/>
              <a:gd name="connsiteY11950" fmla="*/ 450640 h 5486400"/>
              <a:gd name="connsiteX11951" fmla="*/ 1729481 w 6175063"/>
              <a:gd name="connsiteY11951" fmla="*/ 455080 h 5486400"/>
              <a:gd name="connsiteX11952" fmla="*/ 1720207 w 6175063"/>
              <a:gd name="connsiteY11952" fmla="*/ 447470 h 5486400"/>
              <a:gd name="connsiteX11953" fmla="*/ 3687503 w 6175063"/>
              <a:gd name="connsiteY11953" fmla="*/ 446812 h 5486400"/>
              <a:gd name="connsiteX11954" fmla="*/ 3691126 w 6175063"/>
              <a:gd name="connsiteY11954" fmla="*/ 447446 h 5486400"/>
              <a:gd name="connsiteX11955" fmla="*/ 3683879 w 6175063"/>
              <a:gd name="connsiteY11955" fmla="*/ 449982 h 5486400"/>
              <a:gd name="connsiteX11956" fmla="*/ 3687503 w 6175063"/>
              <a:gd name="connsiteY11956" fmla="*/ 446812 h 5486400"/>
              <a:gd name="connsiteX11957" fmla="*/ 1757886 w 6175063"/>
              <a:gd name="connsiteY11957" fmla="*/ 445899 h 5486400"/>
              <a:gd name="connsiteX11958" fmla="*/ 1772378 w 6175063"/>
              <a:gd name="connsiteY11958" fmla="*/ 457171 h 5486400"/>
              <a:gd name="connsiteX11959" fmla="*/ 1769962 w 6175063"/>
              <a:gd name="connsiteY11959" fmla="*/ 457171 h 5486400"/>
              <a:gd name="connsiteX11960" fmla="*/ 1767547 w 6175063"/>
              <a:gd name="connsiteY11960" fmla="*/ 454917 h 5486400"/>
              <a:gd name="connsiteX11961" fmla="*/ 1767547 w 6175063"/>
              <a:gd name="connsiteY11961" fmla="*/ 452662 h 5486400"/>
              <a:gd name="connsiteX11962" fmla="*/ 1762717 w 6175063"/>
              <a:gd name="connsiteY11962" fmla="*/ 450409 h 5486400"/>
              <a:gd name="connsiteX11963" fmla="*/ 1757886 w 6175063"/>
              <a:gd name="connsiteY11963" fmla="*/ 445899 h 5486400"/>
              <a:gd name="connsiteX11964" fmla="*/ 1745761 w 6175063"/>
              <a:gd name="connsiteY11964" fmla="*/ 444933 h 5486400"/>
              <a:gd name="connsiteX11965" fmla="*/ 1748128 w 6175063"/>
              <a:gd name="connsiteY11965" fmla="*/ 444933 h 5486400"/>
              <a:gd name="connsiteX11966" fmla="*/ 1756708 w 6175063"/>
              <a:gd name="connsiteY11966" fmla="*/ 452047 h 5486400"/>
              <a:gd name="connsiteX11967" fmla="*/ 1759174 w 6175063"/>
              <a:gd name="connsiteY11967" fmla="*/ 453740 h 5486400"/>
              <a:gd name="connsiteX11968" fmla="*/ 1755228 w 6175063"/>
              <a:gd name="connsiteY11968" fmla="*/ 452047 h 5486400"/>
              <a:gd name="connsiteX11969" fmla="*/ 1757596 w 6175063"/>
              <a:gd name="connsiteY11969" fmla="*/ 454419 h 5486400"/>
              <a:gd name="connsiteX11970" fmla="*/ 1764697 w 6175063"/>
              <a:gd name="connsiteY11970" fmla="*/ 459161 h 5486400"/>
              <a:gd name="connsiteX11971" fmla="*/ 1764697 w 6175063"/>
              <a:gd name="connsiteY11971" fmla="*/ 461533 h 5486400"/>
              <a:gd name="connsiteX11972" fmla="*/ 1759963 w 6175063"/>
              <a:gd name="connsiteY11972" fmla="*/ 459161 h 5486400"/>
              <a:gd name="connsiteX11973" fmla="*/ 1762330 w 6175063"/>
              <a:gd name="connsiteY11973" fmla="*/ 463904 h 5486400"/>
              <a:gd name="connsiteX11974" fmla="*/ 1767064 w 6175063"/>
              <a:gd name="connsiteY11974" fmla="*/ 468647 h 5486400"/>
              <a:gd name="connsiteX11975" fmla="*/ 1764697 w 6175063"/>
              <a:gd name="connsiteY11975" fmla="*/ 468647 h 5486400"/>
              <a:gd name="connsiteX11976" fmla="*/ 1774165 w 6175063"/>
              <a:gd name="connsiteY11976" fmla="*/ 473389 h 5486400"/>
              <a:gd name="connsiteX11977" fmla="*/ 1781267 w 6175063"/>
              <a:gd name="connsiteY11977" fmla="*/ 473389 h 5486400"/>
              <a:gd name="connsiteX11978" fmla="*/ 1776532 w 6175063"/>
              <a:gd name="connsiteY11978" fmla="*/ 471019 h 5486400"/>
              <a:gd name="connsiteX11979" fmla="*/ 1769431 w 6175063"/>
              <a:gd name="connsiteY11979" fmla="*/ 463904 h 5486400"/>
              <a:gd name="connsiteX11980" fmla="*/ 1778900 w 6175063"/>
              <a:gd name="connsiteY11980" fmla="*/ 471019 h 5486400"/>
              <a:gd name="connsiteX11981" fmla="*/ 1783634 w 6175063"/>
              <a:gd name="connsiteY11981" fmla="*/ 473389 h 5486400"/>
              <a:gd name="connsiteX11982" fmla="*/ 1795468 w 6175063"/>
              <a:gd name="connsiteY11982" fmla="*/ 478133 h 5486400"/>
              <a:gd name="connsiteX11983" fmla="*/ 1802570 w 6175063"/>
              <a:gd name="connsiteY11983" fmla="*/ 485247 h 5486400"/>
              <a:gd name="connsiteX11984" fmla="*/ 1807304 w 6175063"/>
              <a:gd name="connsiteY11984" fmla="*/ 489990 h 5486400"/>
              <a:gd name="connsiteX11985" fmla="*/ 1812038 w 6175063"/>
              <a:gd name="connsiteY11985" fmla="*/ 494734 h 5486400"/>
              <a:gd name="connsiteX11986" fmla="*/ 1807304 w 6175063"/>
              <a:gd name="connsiteY11986" fmla="*/ 494734 h 5486400"/>
              <a:gd name="connsiteX11987" fmla="*/ 1804937 w 6175063"/>
              <a:gd name="connsiteY11987" fmla="*/ 494734 h 5486400"/>
              <a:gd name="connsiteX11988" fmla="*/ 1800203 w 6175063"/>
              <a:gd name="connsiteY11988" fmla="*/ 487619 h 5486400"/>
              <a:gd name="connsiteX11989" fmla="*/ 1797836 w 6175063"/>
              <a:gd name="connsiteY11989" fmla="*/ 485247 h 5486400"/>
              <a:gd name="connsiteX11990" fmla="*/ 1793101 w 6175063"/>
              <a:gd name="connsiteY11990" fmla="*/ 482876 h 5486400"/>
              <a:gd name="connsiteX11991" fmla="*/ 1783634 w 6175063"/>
              <a:gd name="connsiteY11991" fmla="*/ 480505 h 5486400"/>
              <a:gd name="connsiteX11992" fmla="*/ 1774165 w 6175063"/>
              <a:gd name="connsiteY11992" fmla="*/ 475761 h 5486400"/>
              <a:gd name="connsiteX11993" fmla="*/ 1762330 w 6175063"/>
              <a:gd name="connsiteY11993" fmla="*/ 468647 h 5486400"/>
              <a:gd name="connsiteX11994" fmla="*/ 1762330 w 6175063"/>
              <a:gd name="connsiteY11994" fmla="*/ 471019 h 5486400"/>
              <a:gd name="connsiteX11995" fmla="*/ 1759963 w 6175063"/>
              <a:gd name="connsiteY11995" fmla="*/ 473389 h 5486400"/>
              <a:gd name="connsiteX11996" fmla="*/ 1755228 w 6175063"/>
              <a:gd name="connsiteY11996" fmla="*/ 471019 h 5486400"/>
              <a:gd name="connsiteX11997" fmla="*/ 1752861 w 6175063"/>
              <a:gd name="connsiteY11997" fmla="*/ 468647 h 5486400"/>
              <a:gd name="connsiteX11998" fmla="*/ 1752861 w 6175063"/>
              <a:gd name="connsiteY11998" fmla="*/ 466275 h 5486400"/>
              <a:gd name="connsiteX11999" fmla="*/ 1748128 w 6175063"/>
              <a:gd name="connsiteY11999" fmla="*/ 461533 h 5486400"/>
              <a:gd name="connsiteX12000" fmla="*/ 1743394 w 6175063"/>
              <a:gd name="connsiteY12000" fmla="*/ 459161 h 5486400"/>
              <a:gd name="connsiteX12001" fmla="*/ 1743394 w 6175063"/>
              <a:gd name="connsiteY12001" fmla="*/ 456790 h 5486400"/>
              <a:gd name="connsiteX12002" fmla="*/ 1752861 w 6175063"/>
              <a:gd name="connsiteY12002" fmla="*/ 459161 h 5486400"/>
              <a:gd name="connsiteX12003" fmla="*/ 1750495 w 6175063"/>
              <a:gd name="connsiteY12003" fmla="*/ 456790 h 5486400"/>
              <a:gd name="connsiteX12004" fmla="*/ 1752861 w 6175063"/>
              <a:gd name="connsiteY12004" fmla="*/ 454419 h 5486400"/>
              <a:gd name="connsiteX12005" fmla="*/ 1745761 w 6175063"/>
              <a:gd name="connsiteY12005" fmla="*/ 444933 h 5486400"/>
              <a:gd name="connsiteX12006" fmla="*/ 3047801 w 6175063"/>
              <a:gd name="connsiteY12006" fmla="*/ 442657 h 5486400"/>
              <a:gd name="connsiteX12007" fmla="*/ 3048985 w 6175063"/>
              <a:gd name="connsiteY12007" fmla="*/ 443052 h 5486400"/>
              <a:gd name="connsiteX12008" fmla="*/ 3049577 w 6175063"/>
              <a:gd name="connsiteY12008" fmla="*/ 443644 h 5486400"/>
              <a:gd name="connsiteX12009" fmla="*/ 1748224 w 6175063"/>
              <a:gd name="connsiteY12009" fmla="*/ 441390 h 5486400"/>
              <a:gd name="connsiteX12010" fmla="*/ 1755470 w 6175063"/>
              <a:gd name="connsiteY12010" fmla="*/ 443645 h 5486400"/>
              <a:gd name="connsiteX12011" fmla="*/ 1757886 w 6175063"/>
              <a:gd name="connsiteY12011" fmla="*/ 445899 h 5486400"/>
              <a:gd name="connsiteX12012" fmla="*/ 1757886 w 6175063"/>
              <a:gd name="connsiteY12012" fmla="*/ 448154 h 5486400"/>
              <a:gd name="connsiteX12013" fmla="*/ 1757886 w 6175063"/>
              <a:gd name="connsiteY12013" fmla="*/ 450409 h 5486400"/>
              <a:gd name="connsiteX12014" fmla="*/ 1746493 w 6175063"/>
              <a:gd name="connsiteY12014" fmla="*/ 441900 h 5486400"/>
              <a:gd name="connsiteX12015" fmla="*/ 1748526 w 6175063"/>
              <a:gd name="connsiteY12015" fmla="*/ 442235 h 5486400"/>
              <a:gd name="connsiteX12016" fmla="*/ 1748224 w 6175063"/>
              <a:gd name="connsiteY12016" fmla="*/ 441390 h 5486400"/>
              <a:gd name="connsiteX12017" fmla="*/ 1743394 w 6175063"/>
              <a:gd name="connsiteY12017" fmla="*/ 441390 h 5486400"/>
              <a:gd name="connsiteX12018" fmla="*/ 1745809 w 6175063"/>
              <a:gd name="connsiteY12018" fmla="*/ 441390 h 5486400"/>
              <a:gd name="connsiteX12019" fmla="*/ 1746493 w 6175063"/>
              <a:gd name="connsiteY12019" fmla="*/ 441900 h 5486400"/>
              <a:gd name="connsiteX12020" fmla="*/ 3847639 w 6175063"/>
              <a:gd name="connsiteY12020" fmla="*/ 441285 h 5486400"/>
              <a:gd name="connsiteX12021" fmla="*/ 3851987 w 6175063"/>
              <a:gd name="connsiteY12021" fmla="*/ 443459 h 5486400"/>
              <a:gd name="connsiteX12022" fmla="*/ 3847639 w 6175063"/>
              <a:gd name="connsiteY12022" fmla="*/ 441285 h 5486400"/>
              <a:gd name="connsiteX12023" fmla="*/ 1682010 w 6175063"/>
              <a:gd name="connsiteY12023" fmla="*/ 441241 h 5486400"/>
              <a:gd name="connsiteX12024" fmla="*/ 1686771 w 6175063"/>
              <a:gd name="connsiteY12024" fmla="*/ 445916 h 5486400"/>
              <a:gd name="connsiteX12025" fmla="*/ 1691533 w 6175063"/>
              <a:gd name="connsiteY12025" fmla="*/ 450591 h 5486400"/>
              <a:gd name="connsiteX12026" fmla="*/ 1686771 w 6175063"/>
              <a:gd name="connsiteY12026" fmla="*/ 448254 h 5486400"/>
              <a:gd name="connsiteX12027" fmla="*/ 1682010 w 6175063"/>
              <a:gd name="connsiteY12027" fmla="*/ 441241 h 5486400"/>
              <a:gd name="connsiteX12028" fmla="*/ 3041880 w 6175063"/>
              <a:gd name="connsiteY12028" fmla="*/ 440683 h 5486400"/>
              <a:gd name="connsiteX12029" fmla="*/ 3044248 w 6175063"/>
              <a:gd name="connsiteY12029" fmla="*/ 440683 h 5486400"/>
              <a:gd name="connsiteX12030" fmla="*/ 3047801 w 6175063"/>
              <a:gd name="connsiteY12030" fmla="*/ 442657 h 5486400"/>
              <a:gd name="connsiteX12031" fmla="*/ 3752716 w 6175063"/>
              <a:gd name="connsiteY12031" fmla="*/ 440562 h 5486400"/>
              <a:gd name="connsiteX12032" fmla="*/ 3754891 w 6175063"/>
              <a:gd name="connsiteY12032" fmla="*/ 444910 h 5486400"/>
              <a:gd name="connsiteX12033" fmla="*/ 3752716 w 6175063"/>
              <a:gd name="connsiteY12033" fmla="*/ 444910 h 5486400"/>
              <a:gd name="connsiteX12034" fmla="*/ 3750543 w 6175063"/>
              <a:gd name="connsiteY12034" fmla="*/ 442737 h 5486400"/>
              <a:gd name="connsiteX12035" fmla="*/ 3752716 w 6175063"/>
              <a:gd name="connsiteY12035" fmla="*/ 440562 h 5486400"/>
              <a:gd name="connsiteX12036" fmla="*/ 2122506 w 6175063"/>
              <a:gd name="connsiteY12036" fmla="*/ 435875 h 5486400"/>
              <a:gd name="connsiteX12037" fmla="*/ 2129462 w 6175063"/>
              <a:gd name="connsiteY12037" fmla="*/ 440948 h 5486400"/>
              <a:gd name="connsiteX12038" fmla="*/ 2130795 w 6175063"/>
              <a:gd name="connsiteY12038" fmla="*/ 442405 h 5486400"/>
              <a:gd name="connsiteX12039" fmla="*/ 2130176 w 6175063"/>
              <a:gd name="connsiteY12039" fmla="*/ 442167 h 5486400"/>
              <a:gd name="connsiteX12040" fmla="*/ 3949083 w 6175063"/>
              <a:gd name="connsiteY12040" fmla="*/ 431869 h 5486400"/>
              <a:gd name="connsiteX12041" fmla="*/ 3949083 w 6175063"/>
              <a:gd name="connsiteY12041" fmla="*/ 433318 h 5486400"/>
              <a:gd name="connsiteX12042" fmla="*/ 3946185 w 6175063"/>
              <a:gd name="connsiteY12042" fmla="*/ 433318 h 5486400"/>
              <a:gd name="connsiteX12043" fmla="*/ 3949083 w 6175063"/>
              <a:gd name="connsiteY12043" fmla="*/ 431869 h 5486400"/>
              <a:gd name="connsiteX12044" fmla="*/ 4067193 w 6175063"/>
              <a:gd name="connsiteY12044" fmla="*/ 426073 h 5486400"/>
              <a:gd name="connsiteX12045" fmla="*/ 4069368 w 6175063"/>
              <a:gd name="connsiteY12045" fmla="*/ 428971 h 5486400"/>
              <a:gd name="connsiteX12046" fmla="*/ 4065020 w 6175063"/>
              <a:gd name="connsiteY12046" fmla="*/ 428971 h 5486400"/>
              <a:gd name="connsiteX12047" fmla="*/ 4067193 w 6175063"/>
              <a:gd name="connsiteY12047" fmla="*/ 426073 h 5486400"/>
              <a:gd name="connsiteX12048" fmla="*/ 3736051 w 6175063"/>
              <a:gd name="connsiteY12048" fmla="*/ 426070 h 5486400"/>
              <a:gd name="connsiteX12049" fmla="*/ 3747644 w 6175063"/>
              <a:gd name="connsiteY12049" fmla="*/ 433679 h 5486400"/>
              <a:gd name="connsiteX12050" fmla="*/ 3747644 w 6175063"/>
              <a:gd name="connsiteY12050" fmla="*/ 436215 h 5486400"/>
              <a:gd name="connsiteX12051" fmla="*/ 3743007 w 6175063"/>
              <a:gd name="connsiteY12051" fmla="*/ 436215 h 5486400"/>
              <a:gd name="connsiteX12052" fmla="*/ 3736051 w 6175063"/>
              <a:gd name="connsiteY12052" fmla="*/ 428606 h 5486400"/>
              <a:gd name="connsiteX12053" fmla="*/ 3736051 w 6175063"/>
              <a:gd name="connsiteY12053" fmla="*/ 426070 h 5486400"/>
              <a:gd name="connsiteX12054" fmla="*/ 3725906 w 6175063"/>
              <a:gd name="connsiteY12054" fmla="*/ 421880 h 5486400"/>
              <a:gd name="connsiteX12055" fmla="*/ 3728666 w 6175063"/>
              <a:gd name="connsiteY12055" fmla="*/ 423808 h 5486400"/>
              <a:gd name="connsiteX12056" fmla="*/ 3728321 w 6175063"/>
              <a:gd name="connsiteY12056" fmla="*/ 424242 h 5486400"/>
              <a:gd name="connsiteX12057" fmla="*/ 3725906 w 6175063"/>
              <a:gd name="connsiteY12057" fmla="*/ 421880 h 5486400"/>
              <a:gd name="connsiteX12058" fmla="*/ 1648615 w 6175063"/>
              <a:gd name="connsiteY12058" fmla="*/ 417398 h 5486400"/>
              <a:gd name="connsiteX12059" fmla="*/ 1649775 w 6175063"/>
              <a:gd name="connsiteY12059" fmla="*/ 417760 h 5486400"/>
              <a:gd name="connsiteX12060" fmla="*/ 1650934 w 6175063"/>
              <a:gd name="connsiteY12060" fmla="*/ 418846 h 5486400"/>
              <a:gd name="connsiteX12061" fmla="*/ 3643301 w 6175063"/>
              <a:gd name="connsiteY12061" fmla="*/ 417374 h 5486400"/>
              <a:gd name="connsiteX12062" fmla="*/ 3640886 w 6175063"/>
              <a:gd name="connsiteY12062" fmla="*/ 419548 h 5486400"/>
              <a:gd name="connsiteX12063" fmla="*/ 3636055 w 6175063"/>
              <a:gd name="connsiteY12063" fmla="*/ 419548 h 5486400"/>
              <a:gd name="connsiteX12064" fmla="*/ 3643301 w 6175063"/>
              <a:gd name="connsiteY12064" fmla="*/ 417374 h 5486400"/>
              <a:gd name="connsiteX12065" fmla="*/ 1643978 w 6175063"/>
              <a:gd name="connsiteY12065" fmla="*/ 414499 h 5486400"/>
              <a:gd name="connsiteX12066" fmla="*/ 1648615 w 6175063"/>
              <a:gd name="connsiteY12066" fmla="*/ 417398 h 5486400"/>
              <a:gd name="connsiteX12067" fmla="*/ 1646297 w 6175063"/>
              <a:gd name="connsiteY12067" fmla="*/ 416674 h 5486400"/>
              <a:gd name="connsiteX12068" fmla="*/ 1643978 w 6175063"/>
              <a:gd name="connsiteY12068" fmla="*/ 414499 h 5486400"/>
              <a:gd name="connsiteX12069" fmla="*/ 1665619 w 6175063"/>
              <a:gd name="connsiteY12069" fmla="*/ 413051 h 5486400"/>
              <a:gd name="connsiteX12070" fmla="*/ 1670450 w 6175063"/>
              <a:gd name="connsiteY12070" fmla="*/ 415346 h 5486400"/>
              <a:gd name="connsiteX12071" fmla="*/ 1675281 w 6175063"/>
              <a:gd name="connsiteY12071" fmla="*/ 419934 h 5486400"/>
              <a:gd name="connsiteX12072" fmla="*/ 1680111 w 6175063"/>
              <a:gd name="connsiteY12072" fmla="*/ 422228 h 5486400"/>
              <a:gd name="connsiteX12073" fmla="*/ 1684942 w 6175063"/>
              <a:gd name="connsiteY12073" fmla="*/ 424524 h 5486400"/>
              <a:gd name="connsiteX12074" fmla="*/ 1689773 w 6175063"/>
              <a:gd name="connsiteY12074" fmla="*/ 426819 h 5486400"/>
              <a:gd name="connsiteX12075" fmla="*/ 1687357 w 6175063"/>
              <a:gd name="connsiteY12075" fmla="*/ 426819 h 5486400"/>
              <a:gd name="connsiteX12076" fmla="*/ 1682526 w 6175063"/>
              <a:gd name="connsiteY12076" fmla="*/ 426819 h 5486400"/>
              <a:gd name="connsiteX12077" fmla="*/ 1680111 w 6175063"/>
              <a:gd name="connsiteY12077" fmla="*/ 426819 h 5486400"/>
              <a:gd name="connsiteX12078" fmla="*/ 1670450 w 6175063"/>
              <a:gd name="connsiteY12078" fmla="*/ 419934 h 5486400"/>
              <a:gd name="connsiteX12079" fmla="*/ 1665619 w 6175063"/>
              <a:gd name="connsiteY12079" fmla="*/ 419934 h 5486400"/>
              <a:gd name="connsiteX12080" fmla="*/ 1672865 w 6175063"/>
              <a:gd name="connsiteY12080" fmla="*/ 426819 h 5486400"/>
              <a:gd name="connsiteX12081" fmla="*/ 1675281 w 6175063"/>
              <a:gd name="connsiteY12081" fmla="*/ 426819 h 5486400"/>
              <a:gd name="connsiteX12082" fmla="*/ 1675281 w 6175063"/>
              <a:gd name="connsiteY12082" fmla="*/ 431407 h 5486400"/>
              <a:gd name="connsiteX12083" fmla="*/ 1679671 w 6175063"/>
              <a:gd name="connsiteY12083" fmla="*/ 434187 h 5486400"/>
              <a:gd name="connsiteX12084" fmla="*/ 1682010 w 6175063"/>
              <a:gd name="connsiteY12084" fmla="*/ 431891 h 5486400"/>
              <a:gd name="connsiteX12085" fmla="*/ 1684390 w 6175063"/>
              <a:gd name="connsiteY12085" fmla="*/ 431891 h 5486400"/>
              <a:gd name="connsiteX12086" fmla="*/ 1693914 w 6175063"/>
              <a:gd name="connsiteY12086" fmla="*/ 436566 h 5486400"/>
              <a:gd name="connsiteX12087" fmla="*/ 1693914 w 6175063"/>
              <a:gd name="connsiteY12087" fmla="*/ 434229 h 5486400"/>
              <a:gd name="connsiteX12088" fmla="*/ 1696294 w 6175063"/>
              <a:gd name="connsiteY12088" fmla="*/ 434229 h 5486400"/>
              <a:gd name="connsiteX12089" fmla="*/ 1701056 w 6175063"/>
              <a:gd name="connsiteY12089" fmla="*/ 438903 h 5486400"/>
              <a:gd name="connsiteX12090" fmla="*/ 1705818 w 6175063"/>
              <a:gd name="connsiteY12090" fmla="*/ 443578 h 5486400"/>
              <a:gd name="connsiteX12091" fmla="*/ 1717723 w 6175063"/>
              <a:gd name="connsiteY12091" fmla="*/ 452929 h 5486400"/>
              <a:gd name="connsiteX12092" fmla="*/ 1715341 w 6175063"/>
              <a:gd name="connsiteY12092" fmla="*/ 452929 h 5486400"/>
              <a:gd name="connsiteX12093" fmla="*/ 1703437 w 6175063"/>
              <a:gd name="connsiteY12093" fmla="*/ 448254 h 5486400"/>
              <a:gd name="connsiteX12094" fmla="*/ 1708198 w 6175063"/>
              <a:gd name="connsiteY12094" fmla="*/ 452929 h 5486400"/>
              <a:gd name="connsiteX12095" fmla="*/ 1712960 w 6175063"/>
              <a:gd name="connsiteY12095" fmla="*/ 457604 h 5486400"/>
              <a:gd name="connsiteX12096" fmla="*/ 1712960 w 6175063"/>
              <a:gd name="connsiteY12096" fmla="*/ 459941 h 5486400"/>
              <a:gd name="connsiteX12097" fmla="*/ 1722484 w 6175063"/>
              <a:gd name="connsiteY12097" fmla="*/ 466953 h 5486400"/>
              <a:gd name="connsiteX12098" fmla="*/ 1724865 w 6175063"/>
              <a:gd name="connsiteY12098" fmla="*/ 469290 h 5486400"/>
              <a:gd name="connsiteX12099" fmla="*/ 1741531 w 6175063"/>
              <a:gd name="connsiteY12099" fmla="*/ 478640 h 5486400"/>
              <a:gd name="connsiteX12100" fmla="*/ 1746292 w 6175063"/>
              <a:gd name="connsiteY12100" fmla="*/ 480977 h 5486400"/>
              <a:gd name="connsiteX12101" fmla="*/ 1748673 w 6175063"/>
              <a:gd name="connsiteY12101" fmla="*/ 480977 h 5486400"/>
              <a:gd name="connsiteX12102" fmla="*/ 1741531 w 6175063"/>
              <a:gd name="connsiteY12102" fmla="*/ 476302 h 5486400"/>
              <a:gd name="connsiteX12103" fmla="*/ 1734388 w 6175063"/>
              <a:gd name="connsiteY12103" fmla="*/ 466953 h 5486400"/>
              <a:gd name="connsiteX12104" fmla="*/ 1736769 w 6175063"/>
              <a:gd name="connsiteY12104" fmla="*/ 469290 h 5486400"/>
              <a:gd name="connsiteX12105" fmla="*/ 1741531 w 6175063"/>
              <a:gd name="connsiteY12105" fmla="*/ 471628 h 5486400"/>
              <a:gd name="connsiteX12106" fmla="*/ 1741531 w 6175063"/>
              <a:gd name="connsiteY12106" fmla="*/ 473965 h 5486400"/>
              <a:gd name="connsiteX12107" fmla="*/ 1746292 w 6175063"/>
              <a:gd name="connsiteY12107" fmla="*/ 478640 h 5486400"/>
              <a:gd name="connsiteX12108" fmla="*/ 1751054 w 6175063"/>
              <a:gd name="connsiteY12108" fmla="*/ 480977 h 5486400"/>
              <a:gd name="connsiteX12109" fmla="*/ 1760577 w 6175063"/>
              <a:gd name="connsiteY12109" fmla="*/ 490328 h 5486400"/>
              <a:gd name="connsiteX12110" fmla="*/ 1762958 w 6175063"/>
              <a:gd name="connsiteY12110" fmla="*/ 492665 h 5486400"/>
              <a:gd name="connsiteX12111" fmla="*/ 1755815 w 6175063"/>
              <a:gd name="connsiteY12111" fmla="*/ 487990 h 5486400"/>
              <a:gd name="connsiteX12112" fmla="*/ 1755815 w 6175063"/>
              <a:gd name="connsiteY12112" fmla="*/ 492665 h 5486400"/>
              <a:gd name="connsiteX12113" fmla="*/ 1760577 w 6175063"/>
              <a:gd name="connsiteY12113" fmla="*/ 492665 h 5486400"/>
              <a:gd name="connsiteX12114" fmla="*/ 1765339 w 6175063"/>
              <a:gd name="connsiteY12114" fmla="*/ 495003 h 5486400"/>
              <a:gd name="connsiteX12115" fmla="*/ 1767720 w 6175063"/>
              <a:gd name="connsiteY12115" fmla="*/ 499678 h 5486400"/>
              <a:gd name="connsiteX12116" fmla="*/ 1765339 w 6175063"/>
              <a:gd name="connsiteY12116" fmla="*/ 497340 h 5486400"/>
              <a:gd name="connsiteX12117" fmla="*/ 1760577 w 6175063"/>
              <a:gd name="connsiteY12117" fmla="*/ 497340 h 5486400"/>
              <a:gd name="connsiteX12118" fmla="*/ 1762958 w 6175063"/>
              <a:gd name="connsiteY12118" fmla="*/ 499678 h 5486400"/>
              <a:gd name="connsiteX12119" fmla="*/ 1753435 w 6175063"/>
              <a:gd name="connsiteY12119" fmla="*/ 495003 h 5486400"/>
              <a:gd name="connsiteX12120" fmla="*/ 1748673 w 6175063"/>
              <a:gd name="connsiteY12120" fmla="*/ 490328 h 5486400"/>
              <a:gd name="connsiteX12121" fmla="*/ 1751054 w 6175063"/>
              <a:gd name="connsiteY12121" fmla="*/ 490328 h 5486400"/>
              <a:gd name="connsiteX12122" fmla="*/ 1748673 w 6175063"/>
              <a:gd name="connsiteY12122" fmla="*/ 487990 h 5486400"/>
              <a:gd name="connsiteX12123" fmla="*/ 1743911 w 6175063"/>
              <a:gd name="connsiteY12123" fmla="*/ 483315 h 5486400"/>
              <a:gd name="connsiteX12124" fmla="*/ 1734388 w 6175063"/>
              <a:gd name="connsiteY12124" fmla="*/ 478640 h 5486400"/>
              <a:gd name="connsiteX12125" fmla="*/ 1729627 w 6175063"/>
              <a:gd name="connsiteY12125" fmla="*/ 473965 h 5486400"/>
              <a:gd name="connsiteX12126" fmla="*/ 1717723 w 6175063"/>
              <a:gd name="connsiteY12126" fmla="*/ 466953 h 5486400"/>
              <a:gd name="connsiteX12127" fmla="*/ 1708198 w 6175063"/>
              <a:gd name="connsiteY12127" fmla="*/ 459941 h 5486400"/>
              <a:gd name="connsiteX12128" fmla="*/ 1691533 w 6175063"/>
              <a:gd name="connsiteY12128" fmla="*/ 450591 h 5486400"/>
              <a:gd name="connsiteX12129" fmla="*/ 1696294 w 6175063"/>
              <a:gd name="connsiteY12129" fmla="*/ 450591 h 5486400"/>
              <a:gd name="connsiteX12130" fmla="*/ 1701056 w 6175063"/>
              <a:gd name="connsiteY12130" fmla="*/ 450591 h 5486400"/>
              <a:gd name="connsiteX12131" fmla="*/ 1691533 w 6175063"/>
              <a:gd name="connsiteY12131" fmla="*/ 441241 h 5486400"/>
              <a:gd name="connsiteX12132" fmla="*/ 1681153 w 6175063"/>
              <a:gd name="connsiteY12132" fmla="*/ 435127 h 5486400"/>
              <a:gd name="connsiteX12133" fmla="*/ 1682526 w 6175063"/>
              <a:gd name="connsiteY12133" fmla="*/ 435996 h 5486400"/>
              <a:gd name="connsiteX12134" fmla="*/ 1684942 w 6175063"/>
              <a:gd name="connsiteY12134" fmla="*/ 438291 h 5486400"/>
              <a:gd name="connsiteX12135" fmla="*/ 1680111 w 6175063"/>
              <a:gd name="connsiteY12135" fmla="*/ 438291 h 5486400"/>
              <a:gd name="connsiteX12136" fmla="*/ 1668034 w 6175063"/>
              <a:gd name="connsiteY12136" fmla="*/ 431407 h 5486400"/>
              <a:gd name="connsiteX12137" fmla="*/ 1660789 w 6175063"/>
              <a:gd name="connsiteY12137" fmla="*/ 422228 h 5486400"/>
              <a:gd name="connsiteX12138" fmla="*/ 1660789 w 6175063"/>
              <a:gd name="connsiteY12138" fmla="*/ 417640 h 5486400"/>
              <a:gd name="connsiteX12139" fmla="*/ 1668034 w 6175063"/>
              <a:gd name="connsiteY12139" fmla="*/ 417640 h 5486400"/>
              <a:gd name="connsiteX12140" fmla="*/ 1665619 w 6175063"/>
              <a:gd name="connsiteY12140" fmla="*/ 413051 h 5486400"/>
              <a:gd name="connsiteX12141" fmla="*/ 3759238 w 6175063"/>
              <a:gd name="connsiteY12141" fmla="*/ 413029 h 5486400"/>
              <a:gd name="connsiteX12142" fmla="*/ 3763586 w 6175063"/>
              <a:gd name="connsiteY12142" fmla="*/ 415202 h 5486400"/>
              <a:gd name="connsiteX12143" fmla="*/ 3759238 w 6175063"/>
              <a:gd name="connsiteY12143" fmla="*/ 417377 h 5486400"/>
              <a:gd name="connsiteX12144" fmla="*/ 3759238 w 6175063"/>
              <a:gd name="connsiteY12144" fmla="*/ 413029 h 5486400"/>
              <a:gd name="connsiteX12145" fmla="*/ 3678806 w 6175063"/>
              <a:gd name="connsiteY12145" fmla="*/ 413025 h 5486400"/>
              <a:gd name="connsiteX12146" fmla="*/ 3683155 w 6175063"/>
              <a:gd name="connsiteY12146" fmla="*/ 415303 h 5486400"/>
              <a:gd name="connsiteX12147" fmla="*/ 3680980 w 6175063"/>
              <a:gd name="connsiteY12147" fmla="*/ 419857 h 5486400"/>
              <a:gd name="connsiteX12148" fmla="*/ 3685328 w 6175063"/>
              <a:gd name="connsiteY12148" fmla="*/ 428967 h 5486400"/>
              <a:gd name="connsiteX12149" fmla="*/ 3678806 w 6175063"/>
              <a:gd name="connsiteY12149" fmla="*/ 417579 h 5486400"/>
              <a:gd name="connsiteX12150" fmla="*/ 3678806 w 6175063"/>
              <a:gd name="connsiteY12150" fmla="*/ 415303 h 5486400"/>
              <a:gd name="connsiteX12151" fmla="*/ 3676633 w 6175063"/>
              <a:gd name="connsiteY12151" fmla="*/ 417579 h 5486400"/>
              <a:gd name="connsiteX12152" fmla="*/ 3678806 w 6175063"/>
              <a:gd name="connsiteY12152" fmla="*/ 413025 h 5486400"/>
              <a:gd name="connsiteX12153" fmla="*/ 3695895 w 6175063"/>
              <a:gd name="connsiteY12153" fmla="*/ 412844 h 5486400"/>
              <a:gd name="connsiteX12154" fmla="*/ 3697405 w 6175063"/>
              <a:gd name="connsiteY12154" fmla="*/ 414475 h 5486400"/>
              <a:gd name="connsiteX12155" fmla="*/ 3692575 w 6175063"/>
              <a:gd name="connsiteY12155" fmla="*/ 414475 h 5486400"/>
              <a:gd name="connsiteX12156" fmla="*/ 3695895 w 6175063"/>
              <a:gd name="connsiteY12156" fmla="*/ 412844 h 5486400"/>
              <a:gd name="connsiteX12157" fmla="*/ 3548684 w 6175063"/>
              <a:gd name="connsiteY12157" fmla="*/ 412252 h 5486400"/>
              <a:gd name="connsiteX12158" fmla="*/ 3549316 w 6175063"/>
              <a:gd name="connsiteY12158" fmla="*/ 413002 h 5486400"/>
              <a:gd name="connsiteX12159" fmla="*/ 3548420 w 6175063"/>
              <a:gd name="connsiteY12159" fmla="*/ 412778 h 5486400"/>
              <a:gd name="connsiteX12160" fmla="*/ 3543947 w 6175063"/>
              <a:gd name="connsiteY12160" fmla="*/ 412252 h 5486400"/>
              <a:gd name="connsiteX12161" fmla="*/ 3546315 w 6175063"/>
              <a:gd name="connsiteY12161" fmla="*/ 412252 h 5486400"/>
              <a:gd name="connsiteX12162" fmla="*/ 3548420 w 6175063"/>
              <a:gd name="connsiteY12162" fmla="*/ 412778 h 5486400"/>
              <a:gd name="connsiteX12163" fmla="*/ 3546315 w 6175063"/>
              <a:gd name="connsiteY12163" fmla="*/ 416990 h 5486400"/>
              <a:gd name="connsiteX12164" fmla="*/ 3543947 w 6175063"/>
              <a:gd name="connsiteY12164" fmla="*/ 414621 h 5486400"/>
              <a:gd name="connsiteX12165" fmla="*/ 3543947 w 6175063"/>
              <a:gd name="connsiteY12165" fmla="*/ 412252 h 5486400"/>
              <a:gd name="connsiteX12166" fmla="*/ 3674459 w 6175063"/>
              <a:gd name="connsiteY12166" fmla="*/ 410128 h 5486400"/>
              <a:gd name="connsiteX12167" fmla="*/ 3676634 w 6175063"/>
              <a:gd name="connsiteY12167" fmla="*/ 412303 h 5486400"/>
              <a:gd name="connsiteX12168" fmla="*/ 3674459 w 6175063"/>
              <a:gd name="connsiteY12168" fmla="*/ 414476 h 5486400"/>
              <a:gd name="connsiteX12169" fmla="*/ 3672286 w 6175063"/>
              <a:gd name="connsiteY12169" fmla="*/ 412303 h 5486400"/>
              <a:gd name="connsiteX12170" fmla="*/ 3674459 w 6175063"/>
              <a:gd name="connsiteY12170" fmla="*/ 410128 h 5486400"/>
              <a:gd name="connsiteX12171" fmla="*/ 3721075 w 6175063"/>
              <a:gd name="connsiteY12171" fmla="*/ 410072 h 5486400"/>
              <a:gd name="connsiteX12172" fmla="*/ 3723490 w 6175063"/>
              <a:gd name="connsiteY12172" fmla="*/ 412433 h 5486400"/>
              <a:gd name="connsiteX12173" fmla="*/ 3723490 w 6175063"/>
              <a:gd name="connsiteY12173" fmla="*/ 414795 h 5486400"/>
              <a:gd name="connsiteX12174" fmla="*/ 3728321 w 6175063"/>
              <a:gd name="connsiteY12174" fmla="*/ 419518 h 5486400"/>
              <a:gd name="connsiteX12175" fmla="*/ 3723490 w 6175063"/>
              <a:gd name="connsiteY12175" fmla="*/ 421880 h 5486400"/>
              <a:gd name="connsiteX12176" fmla="*/ 3721075 w 6175063"/>
              <a:gd name="connsiteY12176" fmla="*/ 410072 h 5486400"/>
              <a:gd name="connsiteX12177" fmla="*/ 1637022 w 6175063"/>
              <a:gd name="connsiteY12177" fmla="*/ 407978 h 5486400"/>
              <a:gd name="connsiteX12178" fmla="*/ 1641659 w 6175063"/>
              <a:gd name="connsiteY12178" fmla="*/ 410151 h 5486400"/>
              <a:gd name="connsiteX12179" fmla="*/ 1646297 w 6175063"/>
              <a:gd name="connsiteY12179" fmla="*/ 410151 h 5486400"/>
              <a:gd name="connsiteX12180" fmla="*/ 1650934 w 6175063"/>
              <a:gd name="connsiteY12180" fmla="*/ 410151 h 5486400"/>
              <a:gd name="connsiteX12181" fmla="*/ 1653253 w 6175063"/>
              <a:gd name="connsiteY12181" fmla="*/ 410151 h 5486400"/>
              <a:gd name="connsiteX12182" fmla="*/ 1653253 w 6175063"/>
              <a:gd name="connsiteY12182" fmla="*/ 412326 h 5486400"/>
              <a:gd name="connsiteX12183" fmla="*/ 1653253 w 6175063"/>
              <a:gd name="connsiteY12183" fmla="*/ 418846 h 5486400"/>
              <a:gd name="connsiteX12184" fmla="*/ 1649775 w 6175063"/>
              <a:gd name="connsiteY12184" fmla="*/ 417760 h 5486400"/>
              <a:gd name="connsiteX12185" fmla="*/ 1648615 w 6175063"/>
              <a:gd name="connsiteY12185" fmla="*/ 416674 h 5486400"/>
              <a:gd name="connsiteX12186" fmla="*/ 1641659 w 6175063"/>
              <a:gd name="connsiteY12186" fmla="*/ 412326 h 5486400"/>
              <a:gd name="connsiteX12187" fmla="*/ 1637022 w 6175063"/>
              <a:gd name="connsiteY12187" fmla="*/ 407978 h 5486400"/>
              <a:gd name="connsiteX12188" fmla="*/ 3692575 w 6175063"/>
              <a:gd name="connsiteY12188" fmla="*/ 407231 h 5486400"/>
              <a:gd name="connsiteX12189" fmla="*/ 3695473 w 6175063"/>
              <a:gd name="connsiteY12189" fmla="*/ 410128 h 5486400"/>
              <a:gd name="connsiteX12190" fmla="*/ 3692575 w 6175063"/>
              <a:gd name="connsiteY12190" fmla="*/ 413027 h 5486400"/>
              <a:gd name="connsiteX12191" fmla="*/ 3692575 w 6175063"/>
              <a:gd name="connsiteY12191" fmla="*/ 407231 h 5486400"/>
              <a:gd name="connsiteX12192" fmla="*/ 3530263 w 6175063"/>
              <a:gd name="connsiteY12192" fmla="*/ 407229 h 5486400"/>
              <a:gd name="connsiteX12193" fmla="*/ 3530263 w 6175063"/>
              <a:gd name="connsiteY12193" fmla="*/ 410127 h 5486400"/>
              <a:gd name="connsiteX12194" fmla="*/ 3529107 w 6175063"/>
              <a:gd name="connsiteY12194" fmla="*/ 410127 h 5486400"/>
              <a:gd name="connsiteX12195" fmla="*/ 3528043 w 6175063"/>
              <a:gd name="connsiteY12195" fmla="*/ 409450 h 5486400"/>
              <a:gd name="connsiteX12196" fmla="*/ 1650644 w 6175063"/>
              <a:gd name="connsiteY12196" fmla="*/ 400006 h 5486400"/>
              <a:gd name="connsiteX12197" fmla="*/ 1660789 w 6175063"/>
              <a:gd name="connsiteY12197" fmla="*/ 407253 h 5486400"/>
              <a:gd name="connsiteX12198" fmla="*/ 1655716 w 6175063"/>
              <a:gd name="connsiteY12198" fmla="*/ 407253 h 5486400"/>
              <a:gd name="connsiteX12199" fmla="*/ 1653180 w 6175063"/>
              <a:gd name="connsiteY12199" fmla="*/ 404836 h 5486400"/>
              <a:gd name="connsiteX12200" fmla="*/ 1650644 w 6175063"/>
              <a:gd name="connsiteY12200" fmla="*/ 402422 h 5486400"/>
              <a:gd name="connsiteX12201" fmla="*/ 1650644 w 6175063"/>
              <a:gd name="connsiteY12201" fmla="*/ 400006 h 5486400"/>
              <a:gd name="connsiteX12202" fmla="*/ 3479542 w 6175063"/>
              <a:gd name="connsiteY12202" fmla="*/ 398563 h 5486400"/>
              <a:gd name="connsiteX12203" fmla="*/ 3483890 w 6175063"/>
              <a:gd name="connsiteY12203" fmla="*/ 400013 h 5486400"/>
              <a:gd name="connsiteX12204" fmla="*/ 3481715 w 6175063"/>
              <a:gd name="connsiteY12204" fmla="*/ 400013 h 5486400"/>
              <a:gd name="connsiteX12205" fmla="*/ 3479542 w 6175063"/>
              <a:gd name="connsiteY12205" fmla="*/ 400013 h 5486400"/>
              <a:gd name="connsiteX12206" fmla="*/ 3479542 w 6175063"/>
              <a:gd name="connsiteY12206" fmla="*/ 398563 h 5486400"/>
              <a:gd name="connsiteX12207" fmla="*/ 3660805 w 6175063"/>
              <a:gd name="connsiteY12207" fmla="*/ 396878 h 5486400"/>
              <a:gd name="connsiteX12208" fmla="*/ 3662865 w 6175063"/>
              <a:gd name="connsiteY12208" fmla="*/ 403089 h 5486400"/>
              <a:gd name="connsiteX12209" fmla="*/ 3672286 w 6175063"/>
              <a:gd name="connsiteY12209" fmla="*/ 405573 h 5486400"/>
              <a:gd name="connsiteX12210" fmla="*/ 3669931 w 6175063"/>
              <a:gd name="connsiteY12210" fmla="*/ 413027 h 5486400"/>
              <a:gd name="connsiteX12211" fmla="*/ 3653445 w 6175063"/>
              <a:gd name="connsiteY12211" fmla="*/ 398121 h 5486400"/>
              <a:gd name="connsiteX12212" fmla="*/ 3660805 w 6175063"/>
              <a:gd name="connsiteY12212" fmla="*/ 396878 h 5486400"/>
              <a:gd name="connsiteX12213" fmla="*/ 3686295 w 6175063"/>
              <a:gd name="connsiteY12213" fmla="*/ 395636 h 5486400"/>
              <a:gd name="connsiteX12214" fmla="*/ 3691126 w 6175063"/>
              <a:gd name="connsiteY12214" fmla="*/ 400467 h 5486400"/>
              <a:gd name="connsiteX12215" fmla="*/ 3683879 w 6175063"/>
              <a:gd name="connsiteY12215" fmla="*/ 400467 h 5486400"/>
              <a:gd name="connsiteX12216" fmla="*/ 3686295 w 6175063"/>
              <a:gd name="connsiteY12216" fmla="*/ 395636 h 5486400"/>
              <a:gd name="connsiteX12217" fmla="*/ 1639339 w 6175063"/>
              <a:gd name="connsiteY12217" fmla="*/ 394571 h 5486400"/>
              <a:gd name="connsiteX12218" fmla="*/ 1639894 w 6175063"/>
              <a:gd name="connsiteY12218" fmla="*/ 395394 h 5486400"/>
              <a:gd name="connsiteX12219" fmla="*/ 1639050 w 6175063"/>
              <a:gd name="connsiteY12219" fmla="*/ 395175 h 5486400"/>
              <a:gd name="connsiteX12220" fmla="*/ 1639339 w 6175063"/>
              <a:gd name="connsiteY12220" fmla="*/ 394571 h 5486400"/>
              <a:gd name="connsiteX12221" fmla="*/ 1630355 w 6175063"/>
              <a:gd name="connsiteY12221" fmla="*/ 392760 h 5486400"/>
              <a:gd name="connsiteX12222" fmla="*/ 1637601 w 6175063"/>
              <a:gd name="connsiteY12222" fmla="*/ 400007 h 5486400"/>
              <a:gd name="connsiteX12223" fmla="*/ 1630355 w 6175063"/>
              <a:gd name="connsiteY12223" fmla="*/ 395175 h 5486400"/>
              <a:gd name="connsiteX12224" fmla="*/ 1630355 w 6175063"/>
              <a:gd name="connsiteY12224" fmla="*/ 392760 h 5486400"/>
              <a:gd name="connsiteX12225" fmla="*/ 2098449 w 6175063"/>
              <a:gd name="connsiteY12225" fmla="*/ 391313 h 5486400"/>
              <a:gd name="connsiteX12226" fmla="*/ 2100804 w 6175063"/>
              <a:gd name="connsiteY12226" fmla="*/ 393667 h 5486400"/>
              <a:gd name="connsiteX12227" fmla="*/ 2103158 w 6175063"/>
              <a:gd name="connsiteY12227" fmla="*/ 393667 h 5486400"/>
              <a:gd name="connsiteX12228" fmla="*/ 2114934 w 6175063"/>
              <a:gd name="connsiteY12228" fmla="*/ 407798 h 5486400"/>
              <a:gd name="connsiteX12229" fmla="*/ 2117289 w 6175063"/>
              <a:gd name="connsiteY12229" fmla="*/ 410153 h 5486400"/>
              <a:gd name="connsiteX12230" fmla="*/ 2110224 w 6175063"/>
              <a:gd name="connsiteY12230" fmla="*/ 405443 h 5486400"/>
              <a:gd name="connsiteX12231" fmla="*/ 2107869 w 6175063"/>
              <a:gd name="connsiteY12231" fmla="*/ 403088 h 5486400"/>
              <a:gd name="connsiteX12232" fmla="*/ 2105513 w 6175063"/>
              <a:gd name="connsiteY12232" fmla="*/ 403088 h 5486400"/>
              <a:gd name="connsiteX12233" fmla="*/ 2110224 w 6175063"/>
              <a:gd name="connsiteY12233" fmla="*/ 405443 h 5486400"/>
              <a:gd name="connsiteX12234" fmla="*/ 2105513 w 6175063"/>
              <a:gd name="connsiteY12234" fmla="*/ 405443 h 5486400"/>
              <a:gd name="connsiteX12235" fmla="*/ 2098449 w 6175063"/>
              <a:gd name="connsiteY12235" fmla="*/ 398378 h 5486400"/>
              <a:gd name="connsiteX12236" fmla="*/ 2098449 w 6175063"/>
              <a:gd name="connsiteY12236" fmla="*/ 391313 h 5486400"/>
              <a:gd name="connsiteX12237" fmla="*/ 3769382 w 6175063"/>
              <a:gd name="connsiteY12237" fmla="*/ 391290 h 5486400"/>
              <a:gd name="connsiteX12238" fmla="*/ 3773730 w 6175063"/>
              <a:gd name="connsiteY12238" fmla="*/ 392740 h 5486400"/>
              <a:gd name="connsiteX12239" fmla="*/ 3771555 w 6175063"/>
              <a:gd name="connsiteY12239" fmla="*/ 392740 h 5486400"/>
              <a:gd name="connsiteX12240" fmla="*/ 3769382 w 6175063"/>
              <a:gd name="connsiteY12240" fmla="*/ 391290 h 5486400"/>
              <a:gd name="connsiteX12241" fmla="*/ 3699821 w 6175063"/>
              <a:gd name="connsiteY12241" fmla="*/ 391288 h 5486400"/>
              <a:gd name="connsiteX12242" fmla="*/ 3699821 w 6175063"/>
              <a:gd name="connsiteY12242" fmla="*/ 392738 h 5486400"/>
              <a:gd name="connsiteX12243" fmla="*/ 3698371 w 6175063"/>
              <a:gd name="connsiteY12243" fmla="*/ 392738 h 5486400"/>
              <a:gd name="connsiteX12244" fmla="*/ 3699821 w 6175063"/>
              <a:gd name="connsiteY12244" fmla="*/ 391288 h 5486400"/>
              <a:gd name="connsiteX12245" fmla="*/ 3441324 w 6175063"/>
              <a:gd name="connsiteY12245" fmla="*/ 389348 h 5486400"/>
              <a:gd name="connsiteX12246" fmla="*/ 3444481 w 6175063"/>
              <a:gd name="connsiteY12246" fmla="*/ 390928 h 5486400"/>
              <a:gd name="connsiteX12247" fmla="*/ 3446849 w 6175063"/>
              <a:gd name="connsiteY12247" fmla="*/ 393298 h 5486400"/>
              <a:gd name="connsiteX12248" fmla="*/ 3439745 w 6175063"/>
              <a:gd name="connsiteY12248" fmla="*/ 390928 h 5486400"/>
              <a:gd name="connsiteX12249" fmla="*/ 3750543 w 6175063"/>
              <a:gd name="connsiteY12249" fmla="*/ 386942 h 5486400"/>
              <a:gd name="connsiteX12250" fmla="*/ 3754891 w 6175063"/>
              <a:gd name="connsiteY12250" fmla="*/ 389116 h 5486400"/>
              <a:gd name="connsiteX12251" fmla="*/ 3752716 w 6175063"/>
              <a:gd name="connsiteY12251" fmla="*/ 391290 h 5486400"/>
              <a:gd name="connsiteX12252" fmla="*/ 3750543 w 6175063"/>
              <a:gd name="connsiteY12252" fmla="*/ 386942 h 5486400"/>
              <a:gd name="connsiteX12253" fmla="*/ 3676633 w 6175063"/>
              <a:gd name="connsiteY12253" fmla="*/ 386412 h 5486400"/>
              <a:gd name="connsiteX12254" fmla="*/ 3679048 w 6175063"/>
              <a:gd name="connsiteY12254" fmla="*/ 391155 h 5486400"/>
              <a:gd name="connsiteX12255" fmla="*/ 3681464 w 6175063"/>
              <a:gd name="connsiteY12255" fmla="*/ 391155 h 5486400"/>
              <a:gd name="connsiteX12256" fmla="*/ 3683879 w 6175063"/>
              <a:gd name="connsiteY12256" fmla="*/ 395897 h 5486400"/>
              <a:gd name="connsiteX12257" fmla="*/ 3679048 w 6175063"/>
              <a:gd name="connsiteY12257" fmla="*/ 400641 h 5486400"/>
              <a:gd name="connsiteX12258" fmla="*/ 3683879 w 6175063"/>
              <a:gd name="connsiteY12258" fmla="*/ 403012 h 5486400"/>
              <a:gd name="connsiteX12259" fmla="*/ 3681464 w 6175063"/>
              <a:gd name="connsiteY12259" fmla="*/ 407755 h 5486400"/>
              <a:gd name="connsiteX12260" fmla="*/ 3679048 w 6175063"/>
              <a:gd name="connsiteY12260" fmla="*/ 410126 h 5486400"/>
              <a:gd name="connsiteX12261" fmla="*/ 3674217 w 6175063"/>
              <a:gd name="connsiteY12261" fmla="*/ 407755 h 5486400"/>
              <a:gd name="connsiteX12262" fmla="*/ 3674217 w 6175063"/>
              <a:gd name="connsiteY12262" fmla="*/ 405383 h 5486400"/>
              <a:gd name="connsiteX12263" fmla="*/ 3676633 w 6175063"/>
              <a:gd name="connsiteY12263" fmla="*/ 405383 h 5486400"/>
              <a:gd name="connsiteX12264" fmla="*/ 3679048 w 6175063"/>
              <a:gd name="connsiteY12264" fmla="*/ 405383 h 5486400"/>
              <a:gd name="connsiteX12265" fmla="*/ 3674217 w 6175063"/>
              <a:gd name="connsiteY12265" fmla="*/ 400641 h 5486400"/>
              <a:gd name="connsiteX12266" fmla="*/ 3671803 w 6175063"/>
              <a:gd name="connsiteY12266" fmla="*/ 400641 h 5486400"/>
              <a:gd name="connsiteX12267" fmla="*/ 3669387 w 6175063"/>
              <a:gd name="connsiteY12267" fmla="*/ 395897 h 5486400"/>
              <a:gd name="connsiteX12268" fmla="*/ 3679048 w 6175063"/>
              <a:gd name="connsiteY12268" fmla="*/ 398269 h 5486400"/>
              <a:gd name="connsiteX12269" fmla="*/ 3676633 w 6175063"/>
              <a:gd name="connsiteY12269" fmla="*/ 386412 h 5486400"/>
              <a:gd name="connsiteX12270" fmla="*/ 1624558 w 6175063"/>
              <a:gd name="connsiteY12270" fmla="*/ 384064 h 5486400"/>
              <a:gd name="connsiteX12271" fmla="*/ 1631949 w 6175063"/>
              <a:gd name="connsiteY12271" fmla="*/ 386479 h 5486400"/>
              <a:gd name="connsiteX12272" fmla="*/ 1639340 w 6175063"/>
              <a:gd name="connsiteY12272" fmla="*/ 391310 h 5486400"/>
              <a:gd name="connsiteX12273" fmla="*/ 1647638 w 6175063"/>
              <a:gd name="connsiteY12273" fmla="*/ 397412 h 5486400"/>
              <a:gd name="connsiteX12274" fmla="*/ 1648325 w 6175063"/>
              <a:gd name="connsiteY12274" fmla="*/ 397591 h 5486400"/>
              <a:gd name="connsiteX12275" fmla="*/ 1650644 w 6175063"/>
              <a:gd name="connsiteY12275" fmla="*/ 400006 h 5486400"/>
              <a:gd name="connsiteX12276" fmla="*/ 1646006 w 6175063"/>
              <a:gd name="connsiteY12276" fmla="*/ 400006 h 5486400"/>
              <a:gd name="connsiteX12277" fmla="*/ 1641369 w 6175063"/>
              <a:gd name="connsiteY12277" fmla="*/ 397591 h 5486400"/>
              <a:gd name="connsiteX12278" fmla="*/ 1639894 w 6175063"/>
              <a:gd name="connsiteY12278" fmla="*/ 395394 h 5486400"/>
              <a:gd name="connsiteX12279" fmla="*/ 1646939 w 6175063"/>
              <a:gd name="connsiteY12279" fmla="*/ 397230 h 5486400"/>
              <a:gd name="connsiteX12280" fmla="*/ 1636877 w 6175063"/>
              <a:gd name="connsiteY12280" fmla="*/ 391310 h 5486400"/>
              <a:gd name="connsiteX12281" fmla="*/ 1632287 w 6175063"/>
              <a:gd name="connsiteY12281" fmla="*/ 389061 h 5486400"/>
              <a:gd name="connsiteX12282" fmla="*/ 1632287 w 6175063"/>
              <a:gd name="connsiteY12282" fmla="*/ 390586 h 5486400"/>
              <a:gd name="connsiteX12283" fmla="*/ 1632287 w 6175063"/>
              <a:gd name="connsiteY12283" fmla="*/ 392761 h 5486400"/>
              <a:gd name="connsiteX12284" fmla="*/ 1629872 w 6175063"/>
              <a:gd name="connsiteY12284" fmla="*/ 390586 h 5486400"/>
              <a:gd name="connsiteX12285" fmla="*/ 1627456 w 6175063"/>
              <a:gd name="connsiteY12285" fmla="*/ 390586 h 5486400"/>
              <a:gd name="connsiteX12286" fmla="*/ 1627456 w 6175063"/>
              <a:gd name="connsiteY12286" fmla="*/ 388413 h 5486400"/>
              <a:gd name="connsiteX12287" fmla="*/ 1631210 w 6175063"/>
              <a:gd name="connsiteY12287" fmla="*/ 388413 h 5486400"/>
              <a:gd name="connsiteX12288" fmla="*/ 1708560 w 6175063"/>
              <a:gd name="connsiteY12288" fmla="*/ 381451 h 5486400"/>
              <a:gd name="connsiteX12289" fmla="*/ 1713576 w 6175063"/>
              <a:gd name="connsiteY12289" fmla="*/ 384796 h 5486400"/>
              <a:gd name="connsiteX12290" fmla="*/ 1713297 w 6175063"/>
              <a:gd name="connsiteY12290" fmla="*/ 384709 h 5486400"/>
              <a:gd name="connsiteX12291" fmla="*/ 1708560 w 6175063"/>
              <a:gd name="connsiteY12291" fmla="*/ 381451 h 5486400"/>
              <a:gd name="connsiteX12292" fmla="*/ 3666972 w 6175063"/>
              <a:gd name="connsiteY12292" fmla="*/ 381143 h 5486400"/>
              <a:gd name="connsiteX12293" fmla="*/ 3669387 w 6175063"/>
              <a:gd name="connsiteY12293" fmla="*/ 386216 h 5486400"/>
              <a:gd name="connsiteX12294" fmla="*/ 3662141 w 6175063"/>
              <a:gd name="connsiteY12294" fmla="*/ 391289 h 5486400"/>
              <a:gd name="connsiteX12295" fmla="*/ 3666972 w 6175063"/>
              <a:gd name="connsiteY12295" fmla="*/ 381143 h 5486400"/>
              <a:gd name="connsiteX12296" fmla="*/ 3605622 w 6175063"/>
              <a:gd name="connsiteY12296" fmla="*/ 381143 h 5486400"/>
              <a:gd name="connsiteX12297" fmla="*/ 3605622 w 6175063"/>
              <a:gd name="connsiteY12297" fmla="*/ 391288 h 5486400"/>
              <a:gd name="connsiteX12298" fmla="*/ 3605622 w 6175063"/>
              <a:gd name="connsiteY12298" fmla="*/ 381143 h 5486400"/>
              <a:gd name="connsiteX12299" fmla="*/ 3598376 w 6175063"/>
              <a:gd name="connsiteY12299" fmla="*/ 381143 h 5486400"/>
              <a:gd name="connsiteX12300" fmla="*/ 3601274 w 6175063"/>
              <a:gd name="connsiteY12300" fmla="*/ 386940 h 5486400"/>
              <a:gd name="connsiteX12301" fmla="*/ 3598376 w 6175063"/>
              <a:gd name="connsiteY12301" fmla="*/ 386940 h 5486400"/>
              <a:gd name="connsiteX12302" fmla="*/ 3595477 w 6175063"/>
              <a:gd name="connsiteY12302" fmla="*/ 384042 h 5486400"/>
              <a:gd name="connsiteX12303" fmla="*/ 3598376 w 6175063"/>
              <a:gd name="connsiteY12303" fmla="*/ 381143 h 5486400"/>
              <a:gd name="connsiteX12304" fmla="*/ 1778187 w 6175063"/>
              <a:gd name="connsiteY12304" fmla="*/ 380977 h 5486400"/>
              <a:gd name="connsiteX12305" fmla="*/ 1779016 w 6175063"/>
              <a:gd name="connsiteY12305" fmla="*/ 381451 h 5486400"/>
              <a:gd name="connsiteX12306" fmla="*/ 1779061 w 6175063"/>
              <a:gd name="connsiteY12306" fmla="*/ 381634 h 5486400"/>
              <a:gd name="connsiteX12307" fmla="*/ 3466680 w 6175063"/>
              <a:gd name="connsiteY12307" fmla="*/ 380606 h 5486400"/>
              <a:gd name="connsiteX12308" fmla="*/ 3467658 w 6175063"/>
              <a:gd name="connsiteY12308" fmla="*/ 382078 h 5486400"/>
              <a:gd name="connsiteX12309" fmla="*/ 3472876 w 6175063"/>
              <a:gd name="connsiteY12309" fmla="*/ 384433 h 5486400"/>
              <a:gd name="connsiteX12310" fmla="*/ 3475484 w 6175063"/>
              <a:gd name="connsiteY12310" fmla="*/ 389143 h 5486400"/>
              <a:gd name="connsiteX12311" fmla="*/ 3478093 w 6175063"/>
              <a:gd name="connsiteY12311" fmla="*/ 389143 h 5486400"/>
              <a:gd name="connsiteX12312" fmla="*/ 3475484 w 6175063"/>
              <a:gd name="connsiteY12312" fmla="*/ 391499 h 5486400"/>
              <a:gd name="connsiteX12313" fmla="*/ 3478093 w 6175063"/>
              <a:gd name="connsiteY12313" fmla="*/ 398564 h 5486400"/>
              <a:gd name="connsiteX12314" fmla="*/ 3471198 w 6175063"/>
              <a:gd name="connsiteY12314" fmla="*/ 392339 h 5486400"/>
              <a:gd name="connsiteX12315" fmla="*/ 3472779 w 6175063"/>
              <a:gd name="connsiteY12315" fmla="*/ 395374 h 5486400"/>
              <a:gd name="connsiteX12316" fmla="*/ 3467948 w 6175063"/>
              <a:gd name="connsiteY12316" fmla="*/ 390738 h 5486400"/>
              <a:gd name="connsiteX12317" fmla="*/ 3470267 w 6175063"/>
              <a:gd name="connsiteY12317" fmla="*/ 388511 h 5486400"/>
              <a:gd name="connsiteX12318" fmla="*/ 3470267 w 6175063"/>
              <a:gd name="connsiteY12318" fmla="*/ 386789 h 5486400"/>
              <a:gd name="connsiteX12319" fmla="*/ 3467658 w 6175063"/>
              <a:gd name="connsiteY12319" fmla="*/ 384433 h 5486400"/>
              <a:gd name="connsiteX12320" fmla="*/ 3466680 w 6175063"/>
              <a:gd name="connsiteY12320" fmla="*/ 380606 h 5486400"/>
              <a:gd name="connsiteX12321" fmla="*/ 2079609 w 6175063"/>
              <a:gd name="connsiteY12321" fmla="*/ 379717 h 5486400"/>
              <a:gd name="connsiteX12322" fmla="*/ 2091203 w 6175063"/>
              <a:gd name="connsiteY12322" fmla="*/ 384549 h 5486400"/>
              <a:gd name="connsiteX12323" fmla="*/ 2088884 w 6175063"/>
              <a:gd name="connsiteY12323" fmla="*/ 386965 h 5486400"/>
              <a:gd name="connsiteX12324" fmla="*/ 2086566 w 6175063"/>
              <a:gd name="connsiteY12324" fmla="*/ 386965 h 5486400"/>
              <a:gd name="connsiteX12325" fmla="*/ 2079609 w 6175063"/>
              <a:gd name="connsiteY12325" fmla="*/ 382133 h 5486400"/>
              <a:gd name="connsiteX12326" fmla="*/ 2079609 w 6175063"/>
              <a:gd name="connsiteY12326" fmla="*/ 379717 h 5486400"/>
              <a:gd name="connsiteX12327" fmla="*/ 3709965 w 6175063"/>
              <a:gd name="connsiteY12327" fmla="*/ 376796 h 5486400"/>
              <a:gd name="connsiteX12328" fmla="*/ 3709965 w 6175063"/>
              <a:gd name="connsiteY12328" fmla="*/ 386942 h 5486400"/>
              <a:gd name="connsiteX12329" fmla="*/ 3707067 w 6175063"/>
              <a:gd name="connsiteY12329" fmla="*/ 381869 h 5486400"/>
              <a:gd name="connsiteX12330" fmla="*/ 3704168 w 6175063"/>
              <a:gd name="connsiteY12330" fmla="*/ 384405 h 5486400"/>
              <a:gd name="connsiteX12331" fmla="*/ 3704168 w 6175063"/>
              <a:gd name="connsiteY12331" fmla="*/ 379333 h 5486400"/>
              <a:gd name="connsiteX12332" fmla="*/ 3709965 w 6175063"/>
              <a:gd name="connsiteY12332" fmla="*/ 376796 h 5486400"/>
              <a:gd name="connsiteX12333" fmla="*/ 3653445 w 6175063"/>
              <a:gd name="connsiteY12333" fmla="*/ 376795 h 5486400"/>
              <a:gd name="connsiteX12334" fmla="*/ 3657793 w 6175063"/>
              <a:gd name="connsiteY12334" fmla="*/ 384043 h 5486400"/>
              <a:gd name="connsiteX12335" fmla="*/ 3655619 w 6175063"/>
              <a:gd name="connsiteY12335" fmla="*/ 384043 h 5486400"/>
              <a:gd name="connsiteX12336" fmla="*/ 3653445 w 6175063"/>
              <a:gd name="connsiteY12336" fmla="*/ 376795 h 5486400"/>
              <a:gd name="connsiteX12337" fmla="*/ 3750543 w 6175063"/>
              <a:gd name="connsiteY12337" fmla="*/ 376794 h 5486400"/>
              <a:gd name="connsiteX12338" fmla="*/ 3754407 w 6175063"/>
              <a:gd name="connsiteY12338" fmla="*/ 376794 h 5486400"/>
              <a:gd name="connsiteX12339" fmla="*/ 3754407 w 6175063"/>
              <a:gd name="connsiteY12339" fmla="*/ 384041 h 5486400"/>
              <a:gd name="connsiteX12340" fmla="*/ 3750543 w 6175063"/>
              <a:gd name="connsiteY12340" fmla="*/ 381625 h 5486400"/>
              <a:gd name="connsiteX12341" fmla="*/ 3750543 w 6175063"/>
              <a:gd name="connsiteY12341" fmla="*/ 376794 h 5486400"/>
              <a:gd name="connsiteX12342" fmla="*/ 3451585 w 6175063"/>
              <a:gd name="connsiteY12342" fmla="*/ 374343 h 5486400"/>
              <a:gd name="connsiteX12343" fmla="*/ 3456321 w 6175063"/>
              <a:gd name="connsiteY12343" fmla="*/ 376712 h 5486400"/>
              <a:gd name="connsiteX12344" fmla="*/ 3453953 w 6175063"/>
              <a:gd name="connsiteY12344" fmla="*/ 376712 h 5486400"/>
              <a:gd name="connsiteX12345" fmla="*/ 3451585 w 6175063"/>
              <a:gd name="connsiteY12345" fmla="*/ 374343 h 5486400"/>
              <a:gd name="connsiteX12346" fmla="*/ 1770134 w 6175063"/>
              <a:gd name="connsiteY12346" fmla="*/ 374343 h 5486400"/>
              <a:gd name="connsiteX12347" fmla="*/ 1772503 w 6175063"/>
              <a:gd name="connsiteY12347" fmla="*/ 376712 h 5486400"/>
              <a:gd name="connsiteX12348" fmla="*/ 1778187 w 6175063"/>
              <a:gd name="connsiteY12348" fmla="*/ 380977 h 5486400"/>
              <a:gd name="connsiteX12349" fmla="*/ 1774871 w 6175063"/>
              <a:gd name="connsiteY12349" fmla="*/ 379082 h 5486400"/>
              <a:gd name="connsiteX12350" fmla="*/ 1772503 w 6175063"/>
              <a:gd name="connsiteY12350" fmla="*/ 379082 h 5486400"/>
              <a:gd name="connsiteX12351" fmla="*/ 1770134 w 6175063"/>
              <a:gd name="connsiteY12351" fmla="*/ 374343 h 5486400"/>
              <a:gd name="connsiteX12352" fmla="*/ 3740398 w 6175063"/>
              <a:gd name="connsiteY12352" fmla="*/ 372449 h 5486400"/>
              <a:gd name="connsiteX12353" fmla="*/ 3744746 w 6175063"/>
              <a:gd name="connsiteY12353" fmla="*/ 374624 h 5486400"/>
              <a:gd name="connsiteX12354" fmla="*/ 3740398 w 6175063"/>
              <a:gd name="connsiteY12354" fmla="*/ 374624 h 5486400"/>
              <a:gd name="connsiteX12355" fmla="*/ 3740398 w 6175063"/>
              <a:gd name="connsiteY12355" fmla="*/ 372449 h 5486400"/>
              <a:gd name="connsiteX12356" fmla="*/ 3601274 w 6175063"/>
              <a:gd name="connsiteY12356" fmla="*/ 372448 h 5486400"/>
              <a:gd name="connsiteX12357" fmla="*/ 3602724 w 6175063"/>
              <a:gd name="connsiteY12357" fmla="*/ 372448 h 5486400"/>
              <a:gd name="connsiteX12358" fmla="*/ 3601274 w 6175063"/>
              <a:gd name="connsiteY12358" fmla="*/ 373898 h 5486400"/>
              <a:gd name="connsiteX12359" fmla="*/ 3601274 w 6175063"/>
              <a:gd name="connsiteY12359" fmla="*/ 372448 h 5486400"/>
              <a:gd name="connsiteX12360" fmla="*/ 3542555 w 6175063"/>
              <a:gd name="connsiteY12360" fmla="*/ 371473 h 5486400"/>
              <a:gd name="connsiteX12361" fmla="*/ 3543947 w 6175063"/>
              <a:gd name="connsiteY12361" fmla="*/ 371974 h 5486400"/>
              <a:gd name="connsiteX12362" fmla="*/ 3553420 w 6175063"/>
              <a:gd name="connsiteY12362" fmla="*/ 379082 h 5486400"/>
              <a:gd name="connsiteX12363" fmla="*/ 3430271 w 6175063"/>
              <a:gd name="connsiteY12363" fmla="*/ 369604 h 5486400"/>
              <a:gd name="connsiteX12364" fmla="*/ 3432639 w 6175063"/>
              <a:gd name="connsiteY12364" fmla="*/ 369604 h 5486400"/>
              <a:gd name="connsiteX12365" fmla="*/ 3433341 w 6175063"/>
              <a:gd name="connsiteY12365" fmla="*/ 370833 h 5486400"/>
              <a:gd name="connsiteX12366" fmla="*/ 3652721 w 6175063"/>
              <a:gd name="connsiteY12366" fmla="*/ 369548 h 5486400"/>
              <a:gd name="connsiteX12367" fmla="*/ 3652721 w 6175063"/>
              <a:gd name="connsiteY12367" fmla="*/ 371721 h 5486400"/>
              <a:gd name="connsiteX12368" fmla="*/ 3652053 w 6175063"/>
              <a:gd name="connsiteY12368" fmla="*/ 370217 h 5486400"/>
              <a:gd name="connsiteX12369" fmla="*/ 1769480 w 6175063"/>
              <a:gd name="connsiteY12369" fmla="*/ 366674 h 5486400"/>
              <a:gd name="connsiteX12370" fmla="*/ 1774310 w 6175063"/>
              <a:gd name="connsiteY12370" fmla="*/ 371505 h 5486400"/>
              <a:gd name="connsiteX12371" fmla="*/ 1776726 w 6175063"/>
              <a:gd name="connsiteY12371" fmla="*/ 373922 h 5486400"/>
              <a:gd name="connsiteX12372" fmla="*/ 1769480 w 6175063"/>
              <a:gd name="connsiteY12372" fmla="*/ 369090 h 5486400"/>
              <a:gd name="connsiteX12373" fmla="*/ 1769480 w 6175063"/>
              <a:gd name="connsiteY12373" fmla="*/ 366674 h 5486400"/>
              <a:gd name="connsiteX12374" fmla="*/ 3650547 w 6175063"/>
              <a:gd name="connsiteY12374" fmla="*/ 365201 h 5486400"/>
              <a:gd name="connsiteX12375" fmla="*/ 3651634 w 6175063"/>
              <a:gd name="connsiteY12375" fmla="*/ 369276 h 5486400"/>
              <a:gd name="connsiteX12376" fmla="*/ 3652053 w 6175063"/>
              <a:gd name="connsiteY12376" fmla="*/ 370217 h 5486400"/>
              <a:gd name="connsiteX12377" fmla="*/ 3650547 w 6175063"/>
              <a:gd name="connsiteY12377" fmla="*/ 371721 h 5486400"/>
              <a:gd name="connsiteX12378" fmla="*/ 3650547 w 6175063"/>
              <a:gd name="connsiteY12378" fmla="*/ 365201 h 5486400"/>
              <a:gd name="connsiteX12379" fmla="*/ 3728321 w 6175063"/>
              <a:gd name="connsiteY12379" fmla="*/ 365200 h 5486400"/>
              <a:gd name="connsiteX12380" fmla="*/ 3742813 w 6175063"/>
              <a:gd name="connsiteY12380" fmla="*/ 384094 h 5486400"/>
              <a:gd name="connsiteX12381" fmla="*/ 3740398 w 6175063"/>
              <a:gd name="connsiteY12381" fmla="*/ 388817 h 5486400"/>
              <a:gd name="connsiteX12382" fmla="*/ 3737982 w 6175063"/>
              <a:gd name="connsiteY12382" fmla="*/ 391179 h 5486400"/>
              <a:gd name="connsiteX12383" fmla="*/ 3733151 w 6175063"/>
              <a:gd name="connsiteY12383" fmla="*/ 393540 h 5486400"/>
              <a:gd name="connsiteX12384" fmla="*/ 3735567 w 6175063"/>
              <a:gd name="connsiteY12384" fmla="*/ 395902 h 5486400"/>
              <a:gd name="connsiteX12385" fmla="*/ 3747643 w 6175063"/>
              <a:gd name="connsiteY12385" fmla="*/ 388817 h 5486400"/>
              <a:gd name="connsiteX12386" fmla="*/ 3752475 w 6175063"/>
              <a:gd name="connsiteY12386" fmla="*/ 395902 h 5486400"/>
              <a:gd name="connsiteX12387" fmla="*/ 3747643 w 6175063"/>
              <a:gd name="connsiteY12387" fmla="*/ 402987 h 5486400"/>
              <a:gd name="connsiteX12388" fmla="*/ 3750059 w 6175063"/>
              <a:gd name="connsiteY12388" fmla="*/ 405348 h 5486400"/>
              <a:gd name="connsiteX12389" fmla="*/ 3747643 w 6175063"/>
              <a:gd name="connsiteY12389" fmla="*/ 412433 h 5486400"/>
              <a:gd name="connsiteX12390" fmla="*/ 3747643 w 6175063"/>
              <a:gd name="connsiteY12390" fmla="*/ 410072 h 5486400"/>
              <a:gd name="connsiteX12391" fmla="*/ 3754890 w 6175063"/>
              <a:gd name="connsiteY12391" fmla="*/ 417157 h 5486400"/>
              <a:gd name="connsiteX12392" fmla="*/ 3752475 w 6175063"/>
              <a:gd name="connsiteY12392" fmla="*/ 419518 h 5486400"/>
              <a:gd name="connsiteX12393" fmla="*/ 3745228 w 6175063"/>
              <a:gd name="connsiteY12393" fmla="*/ 414795 h 5486400"/>
              <a:gd name="connsiteX12394" fmla="*/ 3737982 w 6175063"/>
              <a:gd name="connsiteY12394" fmla="*/ 417157 h 5486400"/>
              <a:gd name="connsiteX12395" fmla="*/ 3737982 w 6175063"/>
              <a:gd name="connsiteY12395" fmla="*/ 421880 h 5486400"/>
              <a:gd name="connsiteX12396" fmla="*/ 3737982 w 6175063"/>
              <a:gd name="connsiteY12396" fmla="*/ 424242 h 5486400"/>
              <a:gd name="connsiteX12397" fmla="*/ 3730133 w 6175063"/>
              <a:gd name="connsiteY12397" fmla="*/ 424832 h 5486400"/>
              <a:gd name="connsiteX12398" fmla="*/ 3728666 w 6175063"/>
              <a:gd name="connsiteY12398" fmla="*/ 423808 h 5486400"/>
              <a:gd name="connsiteX12399" fmla="*/ 3730435 w 6175063"/>
              <a:gd name="connsiteY12399" fmla="*/ 421585 h 5486400"/>
              <a:gd name="connsiteX12400" fmla="*/ 3730736 w 6175063"/>
              <a:gd name="connsiteY12400" fmla="*/ 417157 h 5486400"/>
              <a:gd name="connsiteX12401" fmla="*/ 3723490 w 6175063"/>
              <a:gd name="connsiteY12401" fmla="*/ 412433 h 5486400"/>
              <a:gd name="connsiteX12402" fmla="*/ 3728321 w 6175063"/>
              <a:gd name="connsiteY12402" fmla="*/ 407710 h 5486400"/>
              <a:gd name="connsiteX12403" fmla="*/ 3718659 w 6175063"/>
              <a:gd name="connsiteY12403" fmla="*/ 398264 h 5486400"/>
              <a:gd name="connsiteX12404" fmla="*/ 3721075 w 6175063"/>
              <a:gd name="connsiteY12404" fmla="*/ 398264 h 5486400"/>
              <a:gd name="connsiteX12405" fmla="*/ 3718659 w 6175063"/>
              <a:gd name="connsiteY12405" fmla="*/ 393540 h 5486400"/>
              <a:gd name="connsiteX12406" fmla="*/ 3713829 w 6175063"/>
              <a:gd name="connsiteY12406" fmla="*/ 381732 h 5486400"/>
              <a:gd name="connsiteX12407" fmla="*/ 3716244 w 6175063"/>
              <a:gd name="connsiteY12407" fmla="*/ 381732 h 5486400"/>
              <a:gd name="connsiteX12408" fmla="*/ 3716244 w 6175063"/>
              <a:gd name="connsiteY12408" fmla="*/ 374646 h 5486400"/>
              <a:gd name="connsiteX12409" fmla="*/ 3713829 w 6175063"/>
              <a:gd name="connsiteY12409" fmla="*/ 374646 h 5486400"/>
              <a:gd name="connsiteX12410" fmla="*/ 3716244 w 6175063"/>
              <a:gd name="connsiteY12410" fmla="*/ 372285 h 5486400"/>
              <a:gd name="connsiteX12411" fmla="*/ 3728321 w 6175063"/>
              <a:gd name="connsiteY12411" fmla="*/ 365200 h 5486400"/>
              <a:gd name="connsiteX12412" fmla="*/ 2935123 w 6175063"/>
              <a:gd name="connsiteY12412" fmla="*/ 362910 h 5486400"/>
              <a:gd name="connsiteX12413" fmla="*/ 2937539 w 6175063"/>
              <a:gd name="connsiteY12413" fmla="*/ 365231 h 5486400"/>
              <a:gd name="connsiteX12414" fmla="*/ 2935123 w 6175063"/>
              <a:gd name="connsiteY12414" fmla="*/ 362911 h 5486400"/>
              <a:gd name="connsiteX12415" fmla="*/ 3574734 w 6175063"/>
              <a:gd name="connsiteY12415" fmla="*/ 362497 h 5486400"/>
              <a:gd name="connsiteX12416" fmla="*/ 3567630 w 6175063"/>
              <a:gd name="connsiteY12416" fmla="*/ 376712 h 5486400"/>
              <a:gd name="connsiteX12417" fmla="*/ 3569998 w 6175063"/>
              <a:gd name="connsiteY12417" fmla="*/ 374343 h 5486400"/>
              <a:gd name="connsiteX12418" fmla="*/ 3574734 w 6175063"/>
              <a:gd name="connsiteY12418" fmla="*/ 379082 h 5486400"/>
              <a:gd name="connsiteX12419" fmla="*/ 3567630 w 6175063"/>
              <a:gd name="connsiteY12419" fmla="*/ 383820 h 5486400"/>
              <a:gd name="connsiteX12420" fmla="*/ 3560525 w 6175063"/>
              <a:gd name="connsiteY12420" fmla="*/ 388559 h 5486400"/>
              <a:gd name="connsiteX12421" fmla="*/ 3562893 w 6175063"/>
              <a:gd name="connsiteY12421" fmla="*/ 379082 h 5486400"/>
              <a:gd name="connsiteX12422" fmla="*/ 3560525 w 6175063"/>
              <a:gd name="connsiteY12422" fmla="*/ 376712 h 5486400"/>
              <a:gd name="connsiteX12423" fmla="*/ 3562893 w 6175063"/>
              <a:gd name="connsiteY12423" fmla="*/ 367236 h 5486400"/>
              <a:gd name="connsiteX12424" fmla="*/ 3567630 w 6175063"/>
              <a:gd name="connsiteY12424" fmla="*/ 369604 h 5486400"/>
              <a:gd name="connsiteX12425" fmla="*/ 3574734 w 6175063"/>
              <a:gd name="connsiteY12425" fmla="*/ 362497 h 5486400"/>
              <a:gd name="connsiteX12426" fmla="*/ 3423022 w 6175063"/>
              <a:gd name="connsiteY12426" fmla="*/ 360881 h 5486400"/>
              <a:gd name="connsiteX12427" fmla="*/ 3434797 w 6175063"/>
              <a:gd name="connsiteY12427" fmla="*/ 367838 h 5486400"/>
              <a:gd name="connsiteX12428" fmla="*/ 3437152 w 6175063"/>
              <a:gd name="connsiteY12428" fmla="*/ 365518 h 5486400"/>
              <a:gd name="connsiteX12429" fmla="*/ 3441863 w 6175063"/>
              <a:gd name="connsiteY12429" fmla="*/ 367838 h 5486400"/>
              <a:gd name="connsiteX12430" fmla="*/ 3439507 w 6175063"/>
              <a:gd name="connsiteY12430" fmla="*/ 367838 h 5486400"/>
              <a:gd name="connsiteX12431" fmla="*/ 3441863 w 6175063"/>
              <a:gd name="connsiteY12431" fmla="*/ 372476 h 5486400"/>
              <a:gd name="connsiteX12432" fmla="*/ 3437152 w 6175063"/>
              <a:gd name="connsiteY12432" fmla="*/ 370157 h 5486400"/>
              <a:gd name="connsiteX12433" fmla="*/ 3427732 w 6175063"/>
              <a:gd name="connsiteY12433" fmla="*/ 365518 h 5486400"/>
              <a:gd name="connsiteX12434" fmla="*/ 3425377 w 6175063"/>
              <a:gd name="connsiteY12434" fmla="*/ 363200 h 5486400"/>
              <a:gd name="connsiteX12435" fmla="*/ 3423022 w 6175063"/>
              <a:gd name="connsiteY12435" fmla="*/ 360881 h 5486400"/>
              <a:gd name="connsiteX12436" fmla="*/ 3507800 w 6175063"/>
              <a:gd name="connsiteY12436" fmla="*/ 360853 h 5486400"/>
              <a:gd name="connsiteX12437" fmla="*/ 3509975 w 6175063"/>
              <a:gd name="connsiteY12437" fmla="*/ 364719 h 5486400"/>
              <a:gd name="connsiteX12438" fmla="*/ 3507800 w 6175063"/>
              <a:gd name="connsiteY12438" fmla="*/ 360853 h 5486400"/>
              <a:gd name="connsiteX12439" fmla="*/ 2930293 w 6175063"/>
              <a:gd name="connsiteY12439" fmla="*/ 360592 h 5486400"/>
              <a:gd name="connsiteX12440" fmla="*/ 2932708 w 6175063"/>
              <a:gd name="connsiteY12440" fmla="*/ 360592 h 5486400"/>
              <a:gd name="connsiteX12441" fmla="*/ 2935123 w 6175063"/>
              <a:gd name="connsiteY12441" fmla="*/ 362910 h 5486400"/>
              <a:gd name="connsiteX12442" fmla="*/ 3409255 w 6175063"/>
              <a:gd name="connsiteY12442" fmla="*/ 357982 h 5486400"/>
              <a:gd name="connsiteX12443" fmla="*/ 3418779 w 6175063"/>
              <a:gd name="connsiteY12443" fmla="*/ 365228 h 5486400"/>
              <a:gd name="connsiteX12444" fmla="*/ 3423541 w 6175063"/>
              <a:gd name="connsiteY12444" fmla="*/ 367644 h 5486400"/>
              <a:gd name="connsiteX12445" fmla="*/ 3423541 w 6175063"/>
              <a:gd name="connsiteY12445" fmla="*/ 370059 h 5486400"/>
              <a:gd name="connsiteX12446" fmla="*/ 3425921 w 6175063"/>
              <a:gd name="connsiteY12446" fmla="*/ 372475 h 5486400"/>
              <a:gd name="connsiteX12447" fmla="*/ 3416397 w 6175063"/>
              <a:gd name="connsiteY12447" fmla="*/ 374890 h 5486400"/>
              <a:gd name="connsiteX12448" fmla="*/ 3406874 w 6175063"/>
              <a:gd name="connsiteY12448" fmla="*/ 379721 h 5486400"/>
              <a:gd name="connsiteX12449" fmla="*/ 3402113 w 6175063"/>
              <a:gd name="connsiteY12449" fmla="*/ 386968 h 5486400"/>
              <a:gd name="connsiteX12450" fmla="*/ 3402113 w 6175063"/>
              <a:gd name="connsiteY12450" fmla="*/ 370059 h 5486400"/>
              <a:gd name="connsiteX12451" fmla="*/ 3404493 w 6175063"/>
              <a:gd name="connsiteY12451" fmla="*/ 365228 h 5486400"/>
              <a:gd name="connsiteX12452" fmla="*/ 3409255 w 6175063"/>
              <a:gd name="connsiteY12452" fmla="*/ 357982 h 5486400"/>
              <a:gd name="connsiteX12453" fmla="*/ 3404505 w 6175063"/>
              <a:gd name="connsiteY12453" fmla="*/ 356534 h 5486400"/>
              <a:gd name="connsiteX12454" fmla="*/ 3408530 w 6175063"/>
              <a:gd name="connsiteY12454" fmla="*/ 358273 h 5486400"/>
              <a:gd name="connsiteX12455" fmla="*/ 3406115 w 6175063"/>
              <a:gd name="connsiteY12455" fmla="*/ 358273 h 5486400"/>
              <a:gd name="connsiteX12456" fmla="*/ 2918216 w 6175063"/>
              <a:gd name="connsiteY12456" fmla="*/ 353636 h 5486400"/>
              <a:gd name="connsiteX12457" fmla="*/ 2923046 w 6175063"/>
              <a:gd name="connsiteY12457" fmla="*/ 353636 h 5486400"/>
              <a:gd name="connsiteX12458" fmla="*/ 2930293 w 6175063"/>
              <a:gd name="connsiteY12458" fmla="*/ 358274 h 5486400"/>
              <a:gd name="connsiteX12459" fmla="*/ 2932708 w 6175063"/>
              <a:gd name="connsiteY12459" fmla="*/ 360592 h 5486400"/>
              <a:gd name="connsiteX12460" fmla="*/ 2927877 w 6175063"/>
              <a:gd name="connsiteY12460" fmla="*/ 358274 h 5486400"/>
              <a:gd name="connsiteX12461" fmla="*/ 2930293 w 6175063"/>
              <a:gd name="connsiteY12461" fmla="*/ 360592 h 5486400"/>
              <a:gd name="connsiteX12462" fmla="*/ 2920631 w 6175063"/>
              <a:gd name="connsiteY12462" fmla="*/ 355955 h 5486400"/>
              <a:gd name="connsiteX12463" fmla="*/ 2918216 w 6175063"/>
              <a:gd name="connsiteY12463" fmla="*/ 353636 h 5486400"/>
              <a:gd name="connsiteX12464" fmla="*/ 1795509 w 6175063"/>
              <a:gd name="connsiteY12464" fmla="*/ 353359 h 5486400"/>
              <a:gd name="connsiteX12465" fmla="*/ 1798553 w 6175063"/>
              <a:gd name="connsiteY12465" fmla="*/ 355389 h 5486400"/>
              <a:gd name="connsiteX12466" fmla="*/ 1815131 w 6175063"/>
              <a:gd name="connsiteY12466" fmla="*/ 367236 h 5486400"/>
              <a:gd name="connsiteX12467" fmla="*/ 1817499 w 6175063"/>
              <a:gd name="connsiteY12467" fmla="*/ 369604 h 5486400"/>
              <a:gd name="connsiteX12468" fmla="*/ 1812763 w 6175063"/>
              <a:gd name="connsiteY12468" fmla="*/ 367236 h 5486400"/>
              <a:gd name="connsiteX12469" fmla="*/ 1796185 w 6175063"/>
              <a:gd name="connsiteY12469" fmla="*/ 355389 h 5486400"/>
              <a:gd name="connsiteX12470" fmla="*/ 3498381 w 6175063"/>
              <a:gd name="connsiteY12470" fmla="*/ 353124 h 5486400"/>
              <a:gd name="connsiteX12471" fmla="*/ 3505627 w 6175063"/>
              <a:gd name="connsiteY12471" fmla="*/ 357956 h 5486400"/>
              <a:gd name="connsiteX12472" fmla="*/ 3498381 w 6175063"/>
              <a:gd name="connsiteY12472" fmla="*/ 353124 h 5486400"/>
              <a:gd name="connsiteX12473" fmla="*/ 1755953 w 6175063"/>
              <a:gd name="connsiteY12473" fmla="*/ 350940 h 5486400"/>
              <a:gd name="connsiteX12474" fmla="*/ 1763200 w 6175063"/>
              <a:gd name="connsiteY12474" fmla="*/ 355908 h 5486400"/>
              <a:gd name="connsiteX12475" fmla="*/ 1765615 w 6175063"/>
              <a:gd name="connsiteY12475" fmla="*/ 360877 h 5486400"/>
              <a:gd name="connsiteX12476" fmla="*/ 1760784 w 6175063"/>
              <a:gd name="connsiteY12476" fmla="*/ 355908 h 5486400"/>
              <a:gd name="connsiteX12477" fmla="*/ 1755953 w 6175063"/>
              <a:gd name="connsiteY12477" fmla="*/ 350940 h 5486400"/>
              <a:gd name="connsiteX12478" fmla="*/ 1746292 w 6175063"/>
              <a:gd name="connsiteY12478" fmla="*/ 350733 h 5486400"/>
              <a:gd name="connsiteX12479" fmla="*/ 1753539 w 6175063"/>
              <a:gd name="connsiteY12479" fmla="*/ 355080 h 5486400"/>
              <a:gd name="connsiteX12480" fmla="*/ 1748708 w 6175063"/>
              <a:gd name="connsiteY12480" fmla="*/ 352907 h 5486400"/>
              <a:gd name="connsiteX12481" fmla="*/ 1746292 w 6175063"/>
              <a:gd name="connsiteY12481" fmla="*/ 350733 h 5486400"/>
              <a:gd name="connsiteX12482" fmla="*/ 3506055 w 6175063"/>
              <a:gd name="connsiteY12482" fmla="*/ 350651 h 5486400"/>
              <a:gd name="connsiteX12483" fmla="*/ 3510792 w 6175063"/>
              <a:gd name="connsiteY12483" fmla="*/ 353020 h 5486400"/>
              <a:gd name="connsiteX12484" fmla="*/ 3508424 w 6175063"/>
              <a:gd name="connsiteY12484" fmla="*/ 350651 h 5486400"/>
              <a:gd name="connsiteX12485" fmla="*/ 3395246 w 6175063"/>
              <a:gd name="connsiteY12485" fmla="*/ 348816 h 5486400"/>
              <a:gd name="connsiteX12486" fmla="*/ 3401284 w 6175063"/>
              <a:gd name="connsiteY12486" fmla="*/ 350447 h 5486400"/>
              <a:gd name="connsiteX12487" fmla="*/ 3406115 w 6175063"/>
              <a:gd name="connsiteY12487" fmla="*/ 350447 h 5486400"/>
              <a:gd name="connsiteX12488" fmla="*/ 3408530 w 6175063"/>
              <a:gd name="connsiteY12488" fmla="*/ 353056 h 5486400"/>
              <a:gd name="connsiteX12489" fmla="*/ 3415777 w 6175063"/>
              <a:gd name="connsiteY12489" fmla="*/ 358273 h 5486400"/>
              <a:gd name="connsiteX12490" fmla="*/ 3410946 w 6175063"/>
              <a:gd name="connsiteY12490" fmla="*/ 358273 h 5486400"/>
              <a:gd name="connsiteX12491" fmla="*/ 3403699 w 6175063"/>
              <a:gd name="connsiteY12491" fmla="*/ 353056 h 5486400"/>
              <a:gd name="connsiteX12492" fmla="*/ 3403699 w 6175063"/>
              <a:gd name="connsiteY12492" fmla="*/ 355664 h 5486400"/>
              <a:gd name="connsiteX12493" fmla="*/ 3404505 w 6175063"/>
              <a:gd name="connsiteY12493" fmla="*/ 356534 h 5486400"/>
              <a:gd name="connsiteX12494" fmla="*/ 3396454 w 6175063"/>
              <a:gd name="connsiteY12494" fmla="*/ 353056 h 5486400"/>
              <a:gd name="connsiteX12495" fmla="*/ 3395246 w 6175063"/>
              <a:gd name="connsiteY12495" fmla="*/ 348816 h 5486400"/>
              <a:gd name="connsiteX12496" fmla="*/ 3676634 w 6175063"/>
              <a:gd name="connsiteY12496" fmla="*/ 348778 h 5486400"/>
              <a:gd name="connsiteX12497" fmla="*/ 3674459 w 6175063"/>
              <a:gd name="connsiteY12497" fmla="*/ 353610 h 5486400"/>
              <a:gd name="connsiteX12498" fmla="*/ 3676634 w 6175063"/>
              <a:gd name="connsiteY12498" fmla="*/ 348778 h 5486400"/>
              <a:gd name="connsiteX12499" fmla="*/ 1789081 w 6175063"/>
              <a:gd name="connsiteY12499" fmla="*/ 348282 h 5486400"/>
              <a:gd name="connsiteX12500" fmla="*/ 1795297 w 6175063"/>
              <a:gd name="connsiteY12500" fmla="*/ 352723 h 5486400"/>
              <a:gd name="connsiteX12501" fmla="*/ 1795509 w 6175063"/>
              <a:gd name="connsiteY12501" fmla="*/ 353359 h 5486400"/>
              <a:gd name="connsiteX12502" fmla="*/ 1791449 w 6175063"/>
              <a:gd name="connsiteY12502" fmla="*/ 350651 h 5486400"/>
              <a:gd name="connsiteX12503" fmla="*/ 1786712 w 6175063"/>
              <a:gd name="connsiteY12503" fmla="*/ 345912 h 5486400"/>
              <a:gd name="connsiteX12504" fmla="*/ 1789081 w 6175063"/>
              <a:gd name="connsiteY12504" fmla="*/ 348282 h 5486400"/>
              <a:gd name="connsiteX12505" fmla="*/ 1789080 w 6175063"/>
              <a:gd name="connsiteY12505" fmla="*/ 348281 h 5486400"/>
              <a:gd name="connsiteX12506" fmla="*/ 1786712 w 6175063"/>
              <a:gd name="connsiteY12506" fmla="*/ 345912 h 5486400"/>
              <a:gd name="connsiteX12507" fmla="*/ 1667620 w 6175063"/>
              <a:gd name="connsiteY12507" fmla="*/ 345803 h 5486400"/>
              <a:gd name="connsiteX12508" fmla="*/ 1675073 w 6175063"/>
              <a:gd name="connsiteY12508" fmla="*/ 348122 h 5486400"/>
              <a:gd name="connsiteX12509" fmla="*/ 1675073 w 6175063"/>
              <a:gd name="connsiteY12509" fmla="*/ 352758 h 5486400"/>
              <a:gd name="connsiteX12510" fmla="*/ 1672589 w 6175063"/>
              <a:gd name="connsiteY12510" fmla="*/ 350440 h 5486400"/>
              <a:gd name="connsiteX12511" fmla="*/ 1670105 w 6175063"/>
              <a:gd name="connsiteY12511" fmla="*/ 348122 h 5486400"/>
              <a:gd name="connsiteX12512" fmla="*/ 1748708 w 6175063"/>
              <a:gd name="connsiteY12512" fmla="*/ 343488 h 5486400"/>
              <a:gd name="connsiteX12513" fmla="*/ 1748708 w 6175063"/>
              <a:gd name="connsiteY12513" fmla="*/ 345972 h 5486400"/>
              <a:gd name="connsiteX12514" fmla="*/ 1755953 w 6175063"/>
              <a:gd name="connsiteY12514" fmla="*/ 350940 h 5486400"/>
              <a:gd name="connsiteX12515" fmla="*/ 1746292 w 6175063"/>
              <a:gd name="connsiteY12515" fmla="*/ 345972 h 5486400"/>
              <a:gd name="connsiteX12516" fmla="*/ 1748708 w 6175063"/>
              <a:gd name="connsiteY12516" fmla="*/ 343488 h 5486400"/>
              <a:gd name="connsiteX12517" fmla="*/ 3473080 w 6175063"/>
              <a:gd name="connsiteY12517" fmla="*/ 341988 h 5486400"/>
              <a:gd name="connsiteX12518" fmla="*/ 3484856 w 6175063"/>
              <a:gd name="connsiteY12518" fmla="*/ 345973 h 5486400"/>
              <a:gd name="connsiteX12519" fmla="*/ 3492101 w 6175063"/>
              <a:gd name="connsiteY12519" fmla="*/ 350528 h 5486400"/>
              <a:gd name="connsiteX12520" fmla="*/ 3496932 w 6175063"/>
              <a:gd name="connsiteY12520" fmla="*/ 352806 h 5486400"/>
              <a:gd name="connsiteX12521" fmla="*/ 3492101 w 6175063"/>
              <a:gd name="connsiteY12521" fmla="*/ 355083 h 5486400"/>
              <a:gd name="connsiteX12522" fmla="*/ 3477609 w 6175063"/>
              <a:gd name="connsiteY12522" fmla="*/ 348251 h 5486400"/>
              <a:gd name="connsiteX12523" fmla="*/ 3470363 w 6175063"/>
              <a:gd name="connsiteY12523" fmla="*/ 348251 h 5486400"/>
              <a:gd name="connsiteX12524" fmla="*/ 3473080 w 6175063"/>
              <a:gd name="connsiteY12524" fmla="*/ 341988 h 5486400"/>
              <a:gd name="connsiteX12525" fmla="*/ 3409358 w 6175063"/>
              <a:gd name="connsiteY12525" fmla="*/ 340592 h 5486400"/>
              <a:gd name="connsiteX12526" fmla="*/ 3418468 w 6175063"/>
              <a:gd name="connsiteY12526" fmla="*/ 340592 h 5486400"/>
              <a:gd name="connsiteX12527" fmla="*/ 3423023 w 6175063"/>
              <a:gd name="connsiteY12527" fmla="*/ 347838 h 5486400"/>
              <a:gd name="connsiteX12528" fmla="*/ 3420745 w 6175063"/>
              <a:gd name="connsiteY12528" fmla="*/ 347838 h 5486400"/>
              <a:gd name="connsiteX12529" fmla="*/ 3418468 w 6175063"/>
              <a:gd name="connsiteY12529" fmla="*/ 345422 h 5486400"/>
              <a:gd name="connsiteX12530" fmla="*/ 3411636 w 6175063"/>
              <a:gd name="connsiteY12530" fmla="*/ 345422 h 5486400"/>
              <a:gd name="connsiteX12531" fmla="*/ 3409358 w 6175063"/>
              <a:gd name="connsiteY12531" fmla="*/ 345422 h 5486400"/>
              <a:gd name="connsiteX12532" fmla="*/ 3407081 w 6175063"/>
              <a:gd name="connsiteY12532" fmla="*/ 343007 h 5486400"/>
              <a:gd name="connsiteX12533" fmla="*/ 3409358 w 6175063"/>
              <a:gd name="connsiteY12533" fmla="*/ 340592 h 5486400"/>
              <a:gd name="connsiteX12534" fmla="*/ 3638229 w 6175063"/>
              <a:gd name="connsiteY12534" fmla="*/ 340566 h 5486400"/>
              <a:gd name="connsiteX12535" fmla="*/ 3636055 w 6175063"/>
              <a:gd name="connsiteY12535" fmla="*/ 345397 h 5486400"/>
              <a:gd name="connsiteX12536" fmla="*/ 3638229 w 6175063"/>
              <a:gd name="connsiteY12536" fmla="*/ 340566 h 5486400"/>
              <a:gd name="connsiteX12537" fmla="*/ 2899859 w 6175063"/>
              <a:gd name="connsiteY12537" fmla="*/ 339144 h 5486400"/>
              <a:gd name="connsiteX12538" fmla="*/ 2902033 w 6175063"/>
              <a:gd name="connsiteY12538" fmla="*/ 339144 h 5486400"/>
              <a:gd name="connsiteX12539" fmla="*/ 2908555 w 6175063"/>
              <a:gd name="connsiteY12539" fmla="*/ 343491 h 5486400"/>
              <a:gd name="connsiteX12540" fmla="*/ 2908555 w 6175063"/>
              <a:gd name="connsiteY12540" fmla="*/ 345666 h 5486400"/>
              <a:gd name="connsiteX12541" fmla="*/ 2908555 w 6175063"/>
              <a:gd name="connsiteY12541" fmla="*/ 347839 h 5486400"/>
              <a:gd name="connsiteX12542" fmla="*/ 2899859 w 6175063"/>
              <a:gd name="connsiteY12542" fmla="*/ 339144 h 5486400"/>
              <a:gd name="connsiteX12543" fmla="*/ 3643301 w 6175063"/>
              <a:gd name="connsiteY12543" fmla="*/ 339116 h 5486400"/>
              <a:gd name="connsiteX12544" fmla="*/ 3646200 w 6175063"/>
              <a:gd name="connsiteY12544" fmla="*/ 340566 h 5486400"/>
              <a:gd name="connsiteX12545" fmla="*/ 3640403 w 6175063"/>
              <a:gd name="connsiteY12545" fmla="*/ 340566 h 5486400"/>
              <a:gd name="connsiteX12546" fmla="*/ 3643301 w 6175063"/>
              <a:gd name="connsiteY12546" fmla="*/ 339116 h 5486400"/>
              <a:gd name="connsiteX12547" fmla="*/ 3499105 w 6175063"/>
              <a:gd name="connsiteY12547" fmla="*/ 336217 h 5486400"/>
              <a:gd name="connsiteX12548" fmla="*/ 3501642 w 6175063"/>
              <a:gd name="connsiteY12548" fmla="*/ 338631 h 5486400"/>
              <a:gd name="connsiteX12549" fmla="*/ 3504178 w 6175063"/>
              <a:gd name="connsiteY12549" fmla="*/ 336217 h 5486400"/>
              <a:gd name="connsiteX12550" fmla="*/ 3504178 w 6175063"/>
              <a:gd name="connsiteY12550" fmla="*/ 338631 h 5486400"/>
              <a:gd name="connsiteX12551" fmla="*/ 3496569 w 6175063"/>
              <a:gd name="connsiteY12551" fmla="*/ 343463 h 5486400"/>
              <a:gd name="connsiteX12552" fmla="*/ 3496569 w 6175063"/>
              <a:gd name="connsiteY12552" fmla="*/ 338631 h 5486400"/>
              <a:gd name="connsiteX12553" fmla="*/ 3499105 w 6175063"/>
              <a:gd name="connsiteY12553" fmla="*/ 336217 h 5486400"/>
              <a:gd name="connsiteX12554" fmla="*/ 1654122 w 6175063"/>
              <a:gd name="connsiteY12554" fmla="*/ 334789 h 5486400"/>
              <a:gd name="connsiteX12555" fmla="*/ 1654122 w 6175063"/>
              <a:gd name="connsiteY12555" fmla="*/ 336962 h 5486400"/>
              <a:gd name="connsiteX12556" fmla="*/ 1656441 w 6175063"/>
              <a:gd name="connsiteY12556" fmla="*/ 339137 h 5486400"/>
              <a:gd name="connsiteX12557" fmla="*/ 1668034 w 6175063"/>
              <a:gd name="connsiteY12557" fmla="*/ 347832 h 5486400"/>
              <a:gd name="connsiteX12558" fmla="*/ 1661078 w 6175063"/>
              <a:gd name="connsiteY12558" fmla="*/ 345658 h 5486400"/>
              <a:gd name="connsiteX12559" fmla="*/ 1647166 w 6175063"/>
              <a:gd name="connsiteY12559" fmla="*/ 341311 h 5486400"/>
              <a:gd name="connsiteX12560" fmla="*/ 1644847 w 6175063"/>
              <a:gd name="connsiteY12560" fmla="*/ 339137 h 5486400"/>
              <a:gd name="connsiteX12561" fmla="*/ 1654122 w 6175063"/>
              <a:gd name="connsiteY12561" fmla="*/ 334789 h 5486400"/>
              <a:gd name="connsiteX12562" fmla="*/ 1719627 w 6175063"/>
              <a:gd name="connsiteY12562" fmla="*/ 334067 h 5486400"/>
              <a:gd name="connsiteX12563" fmla="*/ 1721946 w 6175063"/>
              <a:gd name="connsiteY12563" fmla="*/ 334067 h 5486400"/>
              <a:gd name="connsiteX12564" fmla="*/ 1722051 w 6175063"/>
              <a:gd name="connsiteY12564" fmla="*/ 334133 h 5486400"/>
              <a:gd name="connsiteX12565" fmla="*/ 1724916 w 6175063"/>
              <a:gd name="connsiteY12565" fmla="*/ 334611 h 5486400"/>
              <a:gd name="connsiteX12566" fmla="*/ 1732090 w 6175063"/>
              <a:gd name="connsiteY12566" fmla="*/ 338415 h 5486400"/>
              <a:gd name="connsiteX12567" fmla="*/ 1734699 w 6175063"/>
              <a:gd name="connsiteY12567" fmla="*/ 338415 h 5486400"/>
              <a:gd name="connsiteX12568" fmla="*/ 1732090 w 6175063"/>
              <a:gd name="connsiteY12568" fmla="*/ 340588 h 5486400"/>
              <a:gd name="connsiteX12569" fmla="*/ 1728902 w 6175063"/>
              <a:gd name="connsiteY12569" fmla="*/ 338596 h 5486400"/>
              <a:gd name="connsiteX12570" fmla="*/ 1728902 w 6175063"/>
              <a:gd name="connsiteY12570" fmla="*/ 340588 h 5486400"/>
              <a:gd name="connsiteX12571" fmla="*/ 1726583 w 6175063"/>
              <a:gd name="connsiteY12571" fmla="*/ 340588 h 5486400"/>
              <a:gd name="connsiteX12572" fmla="*/ 1719627 w 6175063"/>
              <a:gd name="connsiteY12572" fmla="*/ 334067 h 5486400"/>
              <a:gd name="connsiteX12573" fmla="*/ 3418674 w 6175063"/>
              <a:gd name="connsiteY12573" fmla="*/ 334044 h 5486400"/>
              <a:gd name="connsiteX12574" fmla="*/ 3425921 w 6175063"/>
              <a:gd name="connsiteY12574" fmla="*/ 334044 h 5486400"/>
              <a:gd name="connsiteX12575" fmla="*/ 3421090 w 6175063"/>
              <a:gd name="connsiteY12575" fmla="*/ 336217 h 5486400"/>
              <a:gd name="connsiteX12576" fmla="*/ 3418674 w 6175063"/>
              <a:gd name="connsiteY12576" fmla="*/ 334044 h 5486400"/>
              <a:gd name="connsiteX12577" fmla="*/ 1712960 w 6175063"/>
              <a:gd name="connsiteY12577" fmla="*/ 331894 h 5486400"/>
              <a:gd name="connsiteX12578" fmla="*/ 1715376 w 6175063"/>
              <a:gd name="connsiteY12578" fmla="*/ 334068 h 5486400"/>
              <a:gd name="connsiteX12579" fmla="*/ 1720207 w 6175063"/>
              <a:gd name="connsiteY12579" fmla="*/ 336242 h 5486400"/>
              <a:gd name="connsiteX12580" fmla="*/ 1712960 w 6175063"/>
              <a:gd name="connsiteY12580" fmla="*/ 334068 h 5486400"/>
              <a:gd name="connsiteX12581" fmla="*/ 1712960 w 6175063"/>
              <a:gd name="connsiteY12581" fmla="*/ 331894 h 5486400"/>
              <a:gd name="connsiteX12582" fmla="*/ 3635693 w 6175063"/>
              <a:gd name="connsiteY12582" fmla="*/ 331145 h 5486400"/>
              <a:gd name="connsiteX12583" fmla="*/ 3638953 w 6175063"/>
              <a:gd name="connsiteY12583" fmla="*/ 331869 h 5486400"/>
              <a:gd name="connsiteX12584" fmla="*/ 3638953 w 6175063"/>
              <a:gd name="connsiteY12584" fmla="*/ 334768 h 5486400"/>
              <a:gd name="connsiteX12585" fmla="*/ 3635693 w 6175063"/>
              <a:gd name="connsiteY12585" fmla="*/ 331145 h 5486400"/>
              <a:gd name="connsiteX12586" fmla="*/ 3396937 w 6175063"/>
              <a:gd name="connsiteY12586" fmla="*/ 329722 h 5486400"/>
              <a:gd name="connsiteX12587" fmla="*/ 3399473 w 6175063"/>
              <a:gd name="connsiteY12587" fmla="*/ 329722 h 5486400"/>
              <a:gd name="connsiteX12588" fmla="*/ 3407081 w 6175063"/>
              <a:gd name="connsiteY12588" fmla="*/ 331896 h 5486400"/>
              <a:gd name="connsiteX12589" fmla="*/ 3404545 w 6175063"/>
              <a:gd name="connsiteY12589" fmla="*/ 331896 h 5486400"/>
              <a:gd name="connsiteX12590" fmla="*/ 3396937 w 6175063"/>
              <a:gd name="connsiteY12590" fmla="*/ 329722 h 5486400"/>
              <a:gd name="connsiteX12591" fmla="*/ 3394329 w 6175063"/>
              <a:gd name="connsiteY12591" fmla="*/ 327549 h 5486400"/>
              <a:gd name="connsiteX12592" fmla="*/ 3401285 w 6175063"/>
              <a:gd name="connsiteY12592" fmla="*/ 334069 h 5486400"/>
              <a:gd name="connsiteX12593" fmla="*/ 3401285 w 6175063"/>
              <a:gd name="connsiteY12593" fmla="*/ 336243 h 5486400"/>
              <a:gd name="connsiteX12594" fmla="*/ 3392010 w 6175063"/>
              <a:gd name="connsiteY12594" fmla="*/ 331896 h 5486400"/>
              <a:gd name="connsiteX12595" fmla="*/ 3389691 w 6175063"/>
              <a:gd name="connsiteY12595" fmla="*/ 329722 h 5486400"/>
              <a:gd name="connsiteX12596" fmla="*/ 3394329 w 6175063"/>
              <a:gd name="connsiteY12596" fmla="*/ 327549 h 5486400"/>
              <a:gd name="connsiteX12597" fmla="*/ 1708613 w 6175063"/>
              <a:gd name="connsiteY12597" fmla="*/ 327547 h 5486400"/>
              <a:gd name="connsiteX12598" fmla="*/ 1710063 w 6175063"/>
              <a:gd name="connsiteY12598" fmla="*/ 327547 h 5486400"/>
              <a:gd name="connsiteX12599" fmla="*/ 1710063 w 6175063"/>
              <a:gd name="connsiteY12599" fmla="*/ 328996 h 5486400"/>
              <a:gd name="connsiteX12600" fmla="*/ 1708613 w 6175063"/>
              <a:gd name="connsiteY12600" fmla="*/ 327547 h 5486400"/>
              <a:gd name="connsiteX12601" fmla="*/ 1724721 w 6175063"/>
              <a:gd name="connsiteY12601" fmla="*/ 326958 h 5486400"/>
              <a:gd name="connsiteX12602" fmla="*/ 1725138 w 6175063"/>
              <a:gd name="connsiteY12602" fmla="*/ 326958 h 5486400"/>
              <a:gd name="connsiteX12603" fmla="*/ 1725138 w 6175063"/>
              <a:gd name="connsiteY12603" fmla="*/ 327254 h 5486400"/>
              <a:gd name="connsiteX12604" fmla="*/ 3384860 w 6175063"/>
              <a:gd name="connsiteY12604" fmla="*/ 320302 h 5486400"/>
              <a:gd name="connsiteX12605" fmla="*/ 3389691 w 6175063"/>
              <a:gd name="connsiteY12605" fmla="*/ 325133 h 5486400"/>
              <a:gd name="connsiteX12606" fmla="*/ 3387275 w 6175063"/>
              <a:gd name="connsiteY12606" fmla="*/ 327549 h 5486400"/>
              <a:gd name="connsiteX12607" fmla="*/ 3382445 w 6175063"/>
              <a:gd name="connsiteY12607" fmla="*/ 325133 h 5486400"/>
              <a:gd name="connsiteX12608" fmla="*/ 3384860 w 6175063"/>
              <a:gd name="connsiteY12608" fmla="*/ 320302 h 5486400"/>
              <a:gd name="connsiteX12609" fmla="*/ 3636055 w 6175063"/>
              <a:gd name="connsiteY12609" fmla="*/ 315929 h 5486400"/>
              <a:gd name="connsiteX12610" fmla="*/ 3638953 w 6175063"/>
              <a:gd name="connsiteY12610" fmla="*/ 315929 h 5486400"/>
              <a:gd name="connsiteX12611" fmla="*/ 3638953 w 6175063"/>
              <a:gd name="connsiteY12611" fmla="*/ 317378 h 5486400"/>
              <a:gd name="connsiteX12612" fmla="*/ 3636055 w 6175063"/>
              <a:gd name="connsiteY12612" fmla="*/ 315929 h 5486400"/>
              <a:gd name="connsiteX12613" fmla="*/ 2515424 w 6175063"/>
              <a:gd name="connsiteY12613" fmla="*/ 315555 h 5486400"/>
              <a:gd name="connsiteX12614" fmla="*/ 2520167 w 6175063"/>
              <a:gd name="connsiteY12614" fmla="*/ 317926 h 5486400"/>
              <a:gd name="connsiteX12615" fmla="*/ 2520167 w 6175063"/>
              <a:gd name="connsiteY12615" fmla="*/ 320298 h 5486400"/>
              <a:gd name="connsiteX12616" fmla="*/ 2515424 w 6175063"/>
              <a:gd name="connsiteY12616" fmla="*/ 315555 h 5486400"/>
              <a:gd name="connsiteX12617" fmla="*/ 1739460 w 6175063"/>
              <a:gd name="connsiteY12617" fmla="*/ 313055 h 5486400"/>
              <a:gd name="connsiteX12618" fmla="*/ 1744222 w 6175063"/>
              <a:gd name="connsiteY12618" fmla="*/ 315374 h 5486400"/>
              <a:gd name="connsiteX12619" fmla="*/ 1751364 w 6175063"/>
              <a:gd name="connsiteY12619" fmla="*/ 320010 h 5486400"/>
              <a:gd name="connsiteX12620" fmla="*/ 1758507 w 6175063"/>
              <a:gd name="connsiteY12620" fmla="*/ 324648 h 5486400"/>
              <a:gd name="connsiteX12621" fmla="*/ 1758507 w 6175063"/>
              <a:gd name="connsiteY12621" fmla="*/ 325808 h 5486400"/>
              <a:gd name="connsiteX12622" fmla="*/ 1758507 w 6175063"/>
              <a:gd name="connsiteY12622" fmla="*/ 326388 h 5486400"/>
              <a:gd name="connsiteX12623" fmla="*/ 1756126 w 6175063"/>
              <a:gd name="connsiteY12623" fmla="*/ 324648 h 5486400"/>
              <a:gd name="connsiteX12624" fmla="*/ 1758507 w 6175063"/>
              <a:gd name="connsiteY12624" fmla="*/ 326967 h 5486400"/>
              <a:gd name="connsiteX12625" fmla="*/ 1758507 w 6175063"/>
              <a:gd name="connsiteY12625" fmla="*/ 326388 h 5486400"/>
              <a:gd name="connsiteX12626" fmla="*/ 1765650 w 6175063"/>
              <a:gd name="connsiteY12626" fmla="*/ 331605 h 5486400"/>
              <a:gd name="connsiteX12627" fmla="*/ 1768031 w 6175063"/>
              <a:gd name="connsiteY12627" fmla="*/ 336242 h 5486400"/>
              <a:gd name="connsiteX12628" fmla="*/ 1758507 w 6175063"/>
              <a:gd name="connsiteY12628" fmla="*/ 331605 h 5486400"/>
              <a:gd name="connsiteX12629" fmla="*/ 1751364 w 6175063"/>
              <a:gd name="connsiteY12629" fmla="*/ 326967 h 5486400"/>
              <a:gd name="connsiteX12630" fmla="*/ 1744222 w 6175063"/>
              <a:gd name="connsiteY12630" fmla="*/ 322330 h 5486400"/>
              <a:gd name="connsiteX12631" fmla="*/ 1744222 w 6175063"/>
              <a:gd name="connsiteY12631" fmla="*/ 326967 h 5486400"/>
              <a:gd name="connsiteX12632" fmla="*/ 1737079 w 6175063"/>
              <a:gd name="connsiteY12632" fmla="*/ 322330 h 5486400"/>
              <a:gd name="connsiteX12633" fmla="*/ 1737079 w 6175063"/>
              <a:gd name="connsiteY12633" fmla="*/ 315374 h 5486400"/>
              <a:gd name="connsiteX12634" fmla="*/ 1746603 w 6175063"/>
              <a:gd name="connsiteY12634" fmla="*/ 320010 h 5486400"/>
              <a:gd name="connsiteX12635" fmla="*/ 1744222 w 6175063"/>
              <a:gd name="connsiteY12635" fmla="*/ 317691 h 5486400"/>
              <a:gd name="connsiteX12636" fmla="*/ 1739460 w 6175063"/>
              <a:gd name="connsiteY12636" fmla="*/ 315374 h 5486400"/>
              <a:gd name="connsiteX12637" fmla="*/ 1739460 w 6175063"/>
              <a:gd name="connsiteY12637" fmla="*/ 313055 h 5486400"/>
              <a:gd name="connsiteX12638" fmla="*/ 1802811 w 6175063"/>
              <a:gd name="connsiteY12638" fmla="*/ 313053 h 5486400"/>
              <a:gd name="connsiteX12639" fmla="*/ 1805709 w 6175063"/>
              <a:gd name="connsiteY12639" fmla="*/ 313053 h 5486400"/>
              <a:gd name="connsiteX12640" fmla="*/ 1805709 w 6175063"/>
              <a:gd name="connsiteY12640" fmla="*/ 315951 h 5486400"/>
              <a:gd name="connsiteX12641" fmla="*/ 1802811 w 6175063"/>
              <a:gd name="connsiteY12641" fmla="*/ 313053 h 5486400"/>
              <a:gd name="connsiteX12642" fmla="*/ 3356359 w 6175063"/>
              <a:gd name="connsiteY12642" fmla="*/ 310159 h 5486400"/>
              <a:gd name="connsiteX12643" fmla="*/ 3363605 w 6175063"/>
              <a:gd name="connsiteY12643" fmla="*/ 314990 h 5486400"/>
              <a:gd name="connsiteX12644" fmla="*/ 3361190 w 6175063"/>
              <a:gd name="connsiteY12644" fmla="*/ 317406 h 5486400"/>
              <a:gd name="connsiteX12645" fmla="*/ 3358774 w 6175063"/>
              <a:gd name="connsiteY12645" fmla="*/ 314990 h 5486400"/>
              <a:gd name="connsiteX12646" fmla="*/ 3356359 w 6175063"/>
              <a:gd name="connsiteY12646" fmla="*/ 314990 h 5486400"/>
              <a:gd name="connsiteX12647" fmla="*/ 3356359 w 6175063"/>
              <a:gd name="connsiteY12647" fmla="*/ 310159 h 5486400"/>
              <a:gd name="connsiteX12648" fmla="*/ 2520167 w 6175063"/>
              <a:gd name="connsiteY12648" fmla="*/ 310154 h 5486400"/>
              <a:gd name="connsiteX12649" fmla="*/ 2532485 w 6175063"/>
              <a:gd name="connsiteY12649" fmla="*/ 310154 h 5486400"/>
              <a:gd name="connsiteX12650" fmla="*/ 2542340 w 6175063"/>
              <a:gd name="connsiteY12650" fmla="*/ 314864 h 5486400"/>
              <a:gd name="connsiteX12651" fmla="*/ 2542205 w 6175063"/>
              <a:gd name="connsiteY12651" fmla="*/ 315124 h 5486400"/>
              <a:gd name="connsiteX12652" fmla="*/ 2542181 w 6175063"/>
              <a:gd name="connsiteY12652" fmla="*/ 315112 h 5486400"/>
              <a:gd name="connsiteX12653" fmla="*/ 2542199 w 6175063"/>
              <a:gd name="connsiteY12653" fmla="*/ 315133 h 5486400"/>
              <a:gd name="connsiteX12654" fmla="*/ 2539876 w 6175063"/>
              <a:gd name="connsiteY12654" fmla="*/ 319574 h 5486400"/>
              <a:gd name="connsiteX12655" fmla="*/ 2537412 w 6175063"/>
              <a:gd name="connsiteY12655" fmla="*/ 326639 h 5486400"/>
              <a:gd name="connsiteX12656" fmla="*/ 2530022 w 6175063"/>
              <a:gd name="connsiteY12656" fmla="*/ 319574 h 5486400"/>
              <a:gd name="connsiteX12657" fmla="*/ 2525094 w 6175063"/>
              <a:gd name="connsiteY12657" fmla="*/ 314864 h 5486400"/>
              <a:gd name="connsiteX12658" fmla="*/ 2527558 w 6175063"/>
              <a:gd name="connsiteY12658" fmla="*/ 314864 h 5486400"/>
              <a:gd name="connsiteX12659" fmla="*/ 2525094 w 6175063"/>
              <a:gd name="connsiteY12659" fmla="*/ 312509 h 5486400"/>
              <a:gd name="connsiteX12660" fmla="*/ 2520167 w 6175063"/>
              <a:gd name="connsiteY12660" fmla="*/ 310154 h 5486400"/>
              <a:gd name="connsiteX12661" fmla="*/ 2494951 w 6175063"/>
              <a:gd name="connsiteY12661" fmla="*/ 308706 h 5486400"/>
              <a:gd name="connsiteX12662" fmla="*/ 2497270 w 6175063"/>
              <a:gd name="connsiteY12662" fmla="*/ 308706 h 5486400"/>
              <a:gd name="connsiteX12663" fmla="*/ 2501907 w 6175063"/>
              <a:gd name="connsiteY12663" fmla="*/ 313053 h 5486400"/>
              <a:gd name="connsiteX12664" fmla="*/ 2501907 w 6175063"/>
              <a:gd name="connsiteY12664" fmla="*/ 315227 h 5486400"/>
              <a:gd name="connsiteX12665" fmla="*/ 2504226 w 6175063"/>
              <a:gd name="connsiteY12665" fmla="*/ 321749 h 5486400"/>
              <a:gd name="connsiteX12666" fmla="*/ 2499589 w 6175063"/>
              <a:gd name="connsiteY12666" fmla="*/ 319575 h 5486400"/>
              <a:gd name="connsiteX12667" fmla="*/ 2494951 w 6175063"/>
              <a:gd name="connsiteY12667" fmla="*/ 315227 h 5486400"/>
              <a:gd name="connsiteX12668" fmla="*/ 2494951 w 6175063"/>
              <a:gd name="connsiteY12668" fmla="*/ 308706 h 5486400"/>
              <a:gd name="connsiteX12669" fmla="*/ 3344403 w 6175063"/>
              <a:gd name="connsiteY12669" fmla="*/ 305810 h 5486400"/>
              <a:gd name="connsiteX12670" fmla="*/ 3346939 w 6175063"/>
              <a:gd name="connsiteY12670" fmla="*/ 305810 h 5486400"/>
              <a:gd name="connsiteX12671" fmla="*/ 3352012 w 6175063"/>
              <a:gd name="connsiteY12671" fmla="*/ 310882 h 5486400"/>
              <a:gd name="connsiteX12672" fmla="*/ 3349476 w 6175063"/>
              <a:gd name="connsiteY12672" fmla="*/ 313420 h 5486400"/>
              <a:gd name="connsiteX12673" fmla="*/ 3344403 w 6175063"/>
              <a:gd name="connsiteY12673" fmla="*/ 310882 h 5486400"/>
              <a:gd name="connsiteX12674" fmla="*/ 3341867 w 6175063"/>
              <a:gd name="connsiteY12674" fmla="*/ 308346 h 5486400"/>
              <a:gd name="connsiteX12675" fmla="*/ 3344403 w 6175063"/>
              <a:gd name="connsiteY12675" fmla="*/ 305810 h 5486400"/>
              <a:gd name="connsiteX12676" fmla="*/ 1689614 w 6175063"/>
              <a:gd name="connsiteY12676" fmla="*/ 305635 h 5486400"/>
              <a:gd name="connsiteX12677" fmla="*/ 1696719 w 6175063"/>
              <a:gd name="connsiteY12677" fmla="*/ 310373 h 5486400"/>
              <a:gd name="connsiteX12678" fmla="*/ 1706192 w 6175063"/>
              <a:gd name="connsiteY12678" fmla="*/ 312743 h 5486400"/>
              <a:gd name="connsiteX12679" fmla="*/ 1708560 w 6175063"/>
              <a:gd name="connsiteY12679" fmla="*/ 312743 h 5486400"/>
              <a:gd name="connsiteX12680" fmla="*/ 1699087 w 6175063"/>
              <a:gd name="connsiteY12680" fmla="*/ 305635 h 5486400"/>
              <a:gd name="connsiteX12681" fmla="*/ 1708560 w 6175063"/>
              <a:gd name="connsiteY12681" fmla="*/ 305635 h 5486400"/>
              <a:gd name="connsiteX12682" fmla="*/ 1708560 w 6175063"/>
              <a:gd name="connsiteY12682" fmla="*/ 308004 h 5486400"/>
              <a:gd name="connsiteX12683" fmla="*/ 1713297 w 6175063"/>
              <a:gd name="connsiteY12683" fmla="*/ 310373 h 5486400"/>
              <a:gd name="connsiteX12684" fmla="*/ 1713297 w 6175063"/>
              <a:gd name="connsiteY12684" fmla="*/ 312743 h 5486400"/>
              <a:gd name="connsiteX12685" fmla="*/ 1715665 w 6175063"/>
              <a:gd name="connsiteY12685" fmla="*/ 312743 h 5486400"/>
              <a:gd name="connsiteX12686" fmla="*/ 1720401 w 6175063"/>
              <a:gd name="connsiteY12686" fmla="*/ 317481 h 5486400"/>
              <a:gd name="connsiteX12687" fmla="*/ 1725138 w 6175063"/>
              <a:gd name="connsiteY12687" fmla="*/ 317481 h 5486400"/>
              <a:gd name="connsiteX12688" fmla="*/ 1720401 w 6175063"/>
              <a:gd name="connsiteY12688" fmla="*/ 312743 h 5486400"/>
              <a:gd name="connsiteX12689" fmla="*/ 1732243 w 6175063"/>
              <a:gd name="connsiteY12689" fmla="*/ 319850 h 5486400"/>
              <a:gd name="connsiteX12690" fmla="*/ 1734611 w 6175063"/>
              <a:gd name="connsiteY12690" fmla="*/ 324589 h 5486400"/>
              <a:gd name="connsiteX12691" fmla="*/ 1729874 w 6175063"/>
              <a:gd name="connsiteY12691" fmla="*/ 322219 h 5486400"/>
              <a:gd name="connsiteX12692" fmla="*/ 1732243 w 6175063"/>
              <a:gd name="connsiteY12692" fmla="*/ 324589 h 5486400"/>
              <a:gd name="connsiteX12693" fmla="*/ 1739347 w 6175063"/>
              <a:gd name="connsiteY12693" fmla="*/ 331697 h 5486400"/>
              <a:gd name="connsiteX12694" fmla="*/ 1744084 w 6175063"/>
              <a:gd name="connsiteY12694" fmla="*/ 334066 h 5486400"/>
              <a:gd name="connsiteX12695" fmla="*/ 1739347 w 6175063"/>
              <a:gd name="connsiteY12695" fmla="*/ 336435 h 5486400"/>
              <a:gd name="connsiteX12696" fmla="*/ 1732243 w 6175063"/>
              <a:gd name="connsiteY12696" fmla="*/ 331697 h 5486400"/>
              <a:gd name="connsiteX12697" fmla="*/ 1722770 w 6175063"/>
              <a:gd name="connsiteY12697" fmla="*/ 322219 h 5486400"/>
              <a:gd name="connsiteX12698" fmla="*/ 1718033 w 6175063"/>
              <a:gd name="connsiteY12698" fmla="*/ 322219 h 5486400"/>
              <a:gd name="connsiteX12699" fmla="*/ 1724721 w 6175063"/>
              <a:gd name="connsiteY12699" fmla="*/ 326958 h 5486400"/>
              <a:gd name="connsiteX12700" fmla="*/ 1719809 w 6175063"/>
              <a:gd name="connsiteY12700" fmla="*/ 326958 h 5486400"/>
              <a:gd name="connsiteX12701" fmla="*/ 1710928 w 6175063"/>
              <a:gd name="connsiteY12701" fmla="*/ 319850 h 5486400"/>
              <a:gd name="connsiteX12702" fmla="*/ 1706192 w 6175063"/>
              <a:gd name="connsiteY12702" fmla="*/ 317481 h 5486400"/>
              <a:gd name="connsiteX12703" fmla="*/ 1703824 w 6175063"/>
              <a:gd name="connsiteY12703" fmla="*/ 315112 h 5486400"/>
              <a:gd name="connsiteX12704" fmla="*/ 1699087 w 6175063"/>
              <a:gd name="connsiteY12704" fmla="*/ 312743 h 5486400"/>
              <a:gd name="connsiteX12705" fmla="*/ 1689614 w 6175063"/>
              <a:gd name="connsiteY12705" fmla="*/ 308004 h 5486400"/>
              <a:gd name="connsiteX12706" fmla="*/ 1689614 w 6175063"/>
              <a:gd name="connsiteY12706" fmla="*/ 305635 h 5486400"/>
              <a:gd name="connsiteX12707" fmla="*/ 1786870 w 6175063"/>
              <a:gd name="connsiteY12707" fmla="*/ 302909 h 5486400"/>
              <a:gd name="connsiteX12708" fmla="*/ 1789147 w 6175063"/>
              <a:gd name="connsiteY12708" fmla="*/ 302909 h 5486400"/>
              <a:gd name="connsiteX12709" fmla="*/ 1795980 w 6175063"/>
              <a:gd name="connsiteY12709" fmla="*/ 310155 h 5486400"/>
              <a:gd name="connsiteX12710" fmla="*/ 1802812 w 6175063"/>
              <a:gd name="connsiteY12710" fmla="*/ 314986 h 5486400"/>
              <a:gd name="connsiteX12711" fmla="*/ 1800534 w 6175063"/>
              <a:gd name="connsiteY12711" fmla="*/ 314986 h 5486400"/>
              <a:gd name="connsiteX12712" fmla="*/ 1795980 w 6175063"/>
              <a:gd name="connsiteY12712" fmla="*/ 314986 h 5486400"/>
              <a:gd name="connsiteX12713" fmla="*/ 1793702 w 6175063"/>
              <a:gd name="connsiteY12713" fmla="*/ 310155 h 5486400"/>
              <a:gd name="connsiteX12714" fmla="*/ 1786870 w 6175063"/>
              <a:gd name="connsiteY12714" fmla="*/ 302909 h 5486400"/>
              <a:gd name="connsiteX12715" fmla="*/ 3411671 w 6175063"/>
              <a:gd name="connsiteY12715" fmla="*/ 301463 h 5486400"/>
              <a:gd name="connsiteX12716" fmla="*/ 3416260 w 6175063"/>
              <a:gd name="connsiteY12716" fmla="*/ 303805 h 5486400"/>
              <a:gd name="connsiteX12717" fmla="*/ 3423144 w 6175063"/>
              <a:gd name="connsiteY12717" fmla="*/ 313169 h 5486400"/>
              <a:gd name="connsiteX12718" fmla="*/ 3430028 w 6175063"/>
              <a:gd name="connsiteY12718" fmla="*/ 320192 h 5486400"/>
              <a:gd name="connsiteX12719" fmla="*/ 3430028 w 6175063"/>
              <a:gd name="connsiteY12719" fmla="*/ 322533 h 5486400"/>
              <a:gd name="connsiteX12720" fmla="*/ 3434617 w 6175063"/>
              <a:gd name="connsiteY12720" fmla="*/ 331897 h 5486400"/>
              <a:gd name="connsiteX12721" fmla="*/ 3420849 w 6175063"/>
              <a:gd name="connsiteY12721" fmla="*/ 329556 h 5486400"/>
              <a:gd name="connsiteX12722" fmla="*/ 3416260 w 6175063"/>
              <a:gd name="connsiteY12722" fmla="*/ 327215 h 5486400"/>
              <a:gd name="connsiteX12723" fmla="*/ 3413965 w 6175063"/>
              <a:gd name="connsiteY12723" fmla="*/ 324874 h 5486400"/>
              <a:gd name="connsiteX12724" fmla="*/ 3416260 w 6175063"/>
              <a:gd name="connsiteY12724" fmla="*/ 322533 h 5486400"/>
              <a:gd name="connsiteX12725" fmla="*/ 3418555 w 6175063"/>
              <a:gd name="connsiteY12725" fmla="*/ 315510 h 5486400"/>
              <a:gd name="connsiteX12726" fmla="*/ 3409375 w 6175063"/>
              <a:gd name="connsiteY12726" fmla="*/ 313169 h 5486400"/>
              <a:gd name="connsiteX12727" fmla="*/ 3407081 w 6175063"/>
              <a:gd name="connsiteY12727" fmla="*/ 310826 h 5486400"/>
              <a:gd name="connsiteX12728" fmla="*/ 3411671 w 6175063"/>
              <a:gd name="connsiteY12728" fmla="*/ 301463 h 5486400"/>
              <a:gd name="connsiteX12729" fmla="*/ 3379961 w 6175063"/>
              <a:gd name="connsiteY12729" fmla="*/ 298566 h 5486400"/>
              <a:gd name="connsiteX12730" fmla="*/ 3391865 w 6175063"/>
              <a:gd name="connsiteY12730" fmla="*/ 303308 h 5486400"/>
              <a:gd name="connsiteX12731" fmla="*/ 3406150 w 6175063"/>
              <a:gd name="connsiteY12731" fmla="*/ 312794 h 5486400"/>
              <a:gd name="connsiteX12732" fmla="*/ 3408531 w 6175063"/>
              <a:gd name="connsiteY12732" fmla="*/ 315165 h 5486400"/>
              <a:gd name="connsiteX12733" fmla="*/ 3406150 w 6175063"/>
              <a:gd name="connsiteY12733" fmla="*/ 324650 h 5486400"/>
              <a:gd name="connsiteX12734" fmla="*/ 3396626 w 6175063"/>
              <a:gd name="connsiteY12734" fmla="*/ 324650 h 5486400"/>
              <a:gd name="connsiteX12735" fmla="*/ 3396626 w 6175063"/>
              <a:gd name="connsiteY12735" fmla="*/ 317536 h 5486400"/>
              <a:gd name="connsiteX12736" fmla="*/ 3389484 w 6175063"/>
              <a:gd name="connsiteY12736" fmla="*/ 322280 h 5486400"/>
              <a:gd name="connsiteX12737" fmla="*/ 3387103 w 6175063"/>
              <a:gd name="connsiteY12737" fmla="*/ 319908 h 5486400"/>
              <a:gd name="connsiteX12738" fmla="*/ 3379961 w 6175063"/>
              <a:gd name="connsiteY12738" fmla="*/ 310422 h 5486400"/>
              <a:gd name="connsiteX12739" fmla="*/ 3375199 w 6175063"/>
              <a:gd name="connsiteY12739" fmla="*/ 305679 h 5486400"/>
              <a:gd name="connsiteX12740" fmla="*/ 3379961 w 6175063"/>
              <a:gd name="connsiteY12740" fmla="*/ 308050 h 5486400"/>
              <a:gd name="connsiteX12741" fmla="*/ 3387103 w 6175063"/>
              <a:gd name="connsiteY12741" fmla="*/ 310422 h 5486400"/>
              <a:gd name="connsiteX12742" fmla="*/ 3387103 w 6175063"/>
              <a:gd name="connsiteY12742" fmla="*/ 308050 h 5486400"/>
              <a:gd name="connsiteX12743" fmla="*/ 3382341 w 6175063"/>
              <a:gd name="connsiteY12743" fmla="*/ 303308 h 5486400"/>
              <a:gd name="connsiteX12744" fmla="*/ 3379961 w 6175063"/>
              <a:gd name="connsiteY12744" fmla="*/ 298566 h 5486400"/>
              <a:gd name="connsiteX12745" fmla="*/ 2875223 w 6175063"/>
              <a:gd name="connsiteY12745" fmla="*/ 298566 h 5486400"/>
              <a:gd name="connsiteX12746" fmla="*/ 2877759 w 6175063"/>
              <a:gd name="connsiteY12746" fmla="*/ 301051 h 5486400"/>
              <a:gd name="connsiteX12747" fmla="*/ 2880295 w 6175063"/>
              <a:gd name="connsiteY12747" fmla="*/ 301051 h 5486400"/>
              <a:gd name="connsiteX12748" fmla="*/ 2890439 w 6175063"/>
              <a:gd name="connsiteY12748" fmla="*/ 310988 h 5486400"/>
              <a:gd name="connsiteX12749" fmla="*/ 2887903 w 6175063"/>
              <a:gd name="connsiteY12749" fmla="*/ 310988 h 5486400"/>
              <a:gd name="connsiteX12750" fmla="*/ 2885367 w 6175063"/>
              <a:gd name="connsiteY12750" fmla="*/ 310988 h 5486400"/>
              <a:gd name="connsiteX12751" fmla="*/ 2877759 w 6175063"/>
              <a:gd name="connsiteY12751" fmla="*/ 306019 h 5486400"/>
              <a:gd name="connsiteX12752" fmla="*/ 2875223 w 6175063"/>
              <a:gd name="connsiteY12752" fmla="*/ 298566 h 5486400"/>
              <a:gd name="connsiteX12753" fmla="*/ 1722525 w 6175063"/>
              <a:gd name="connsiteY12753" fmla="*/ 296569 h 5486400"/>
              <a:gd name="connsiteX12754" fmla="*/ 1727163 w 6175063"/>
              <a:gd name="connsiteY12754" fmla="*/ 298925 h 5486400"/>
              <a:gd name="connsiteX12755" fmla="*/ 1738756 w 6175063"/>
              <a:gd name="connsiteY12755" fmla="*/ 308344 h 5486400"/>
              <a:gd name="connsiteX12756" fmla="*/ 1743394 w 6175063"/>
              <a:gd name="connsiteY12756" fmla="*/ 313054 h 5486400"/>
              <a:gd name="connsiteX12757" fmla="*/ 1729481 w 6175063"/>
              <a:gd name="connsiteY12757" fmla="*/ 303635 h 5486400"/>
              <a:gd name="connsiteX12758" fmla="*/ 1722525 w 6175063"/>
              <a:gd name="connsiteY12758" fmla="*/ 296569 h 5486400"/>
              <a:gd name="connsiteX12759" fmla="*/ 3669387 w 6175063"/>
              <a:gd name="connsiteY12759" fmla="*/ 296530 h 5486400"/>
              <a:gd name="connsiteX12760" fmla="*/ 3674116 w 6175063"/>
              <a:gd name="connsiteY12760" fmla="*/ 296530 h 5486400"/>
              <a:gd name="connsiteX12761" fmla="*/ 3681210 w 6175063"/>
              <a:gd name="connsiteY12761" fmla="*/ 298868 h 5486400"/>
              <a:gd name="connsiteX12762" fmla="*/ 3683574 w 6175063"/>
              <a:gd name="connsiteY12762" fmla="*/ 296530 h 5486400"/>
              <a:gd name="connsiteX12763" fmla="*/ 3704855 w 6175063"/>
              <a:gd name="connsiteY12763" fmla="*/ 315228 h 5486400"/>
              <a:gd name="connsiteX12764" fmla="*/ 3702490 w 6175063"/>
              <a:gd name="connsiteY12764" fmla="*/ 317566 h 5486400"/>
              <a:gd name="connsiteX12765" fmla="*/ 3704855 w 6175063"/>
              <a:gd name="connsiteY12765" fmla="*/ 324579 h 5486400"/>
              <a:gd name="connsiteX12766" fmla="*/ 3702490 w 6175063"/>
              <a:gd name="connsiteY12766" fmla="*/ 324579 h 5486400"/>
              <a:gd name="connsiteX12767" fmla="*/ 3702490 w 6175063"/>
              <a:gd name="connsiteY12767" fmla="*/ 329254 h 5486400"/>
              <a:gd name="connsiteX12768" fmla="*/ 3711949 w 6175063"/>
              <a:gd name="connsiteY12768" fmla="*/ 329254 h 5486400"/>
              <a:gd name="connsiteX12769" fmla="*/ 3707219 w 6175063"/>
              <a:gd name="connsiteY12769" fmla="*/ 359640 h 5486400"/>
              <a:gd name="connsiteX12770" fmla="*/ 3700126 w 6175063"/>
              <a:gd name="connsiteY12770" fmla="*/ 364315 h 5486400"/>
              <a:gd name="connsiteX12771" fmla="*/ 3700126 w 6175063"/>
              <a:gd name="connsiteY12771" fmla="*/ 359640 h 5486400"/>
              <a:gd name="connsiteX12772" fmla="*/ 3695396 w 6175063"/>
              <a:gd name="connsiteY12772" fmla="*/ 361977 h 5486400"/>
              <a:gd name="connsiteX12773" fmla="*/ 3697761 w 6175063"/>
              <a:gd name="connsiteY12773" fmla="*/ 366652 h 5486400"/>
              <a:gd name="connsiteX12774" fmla="*/ 3693032 w 6175063"/>
              <a:gd name="connsiteY12774" fmla="*/ 364315 h 5486400"/>
              <a:gd name="connsiteX12775" fmla="*/ 3695396 w 6175063"/>
              <a:gd name="connsiteY12775" fmla="*/ 345616 h 5486400"/>
              <a:gd name="connsiteX12776" fmla="*/ 3700126 w 6175063"/>
              <a:gd name="connsiteY12776" fmla="*/ 345616 h 5486400"/>
              <a:gd name="connsiteX12777" fmla="*/ 3707219 w 6175063"/>
              <a:gd name="connsiteY12777" fmla="*/ 338604 h 5486400"/>
              <a:gd name="connsiteX12778" fmla="*/ 3702490 w 6175063"/>
              <a:gd name="connsiteY12778" fmla="*/ 336266 h 5486400"/>
              <a:gd name="connsiteX12779" fmla="*/ 3695396 w 6175063"/>
              <a:gd name="connsiteY12779" fmla="*/ 329254 h 5486400"/>
              <a:gd name="connsiteX12780" fmla="*/ 3690667 w 6175063"/>
              <a:gd name="connsiteY12780" fmla="*/ 319904 h 5486400"/>
              <a:gd name="connsiteX12781" fmla="*/ 3683574 w 6175063"/>
              <a:gd name="connsiteY12781" fmla="*/ 326916 h 5486400"/>
              <a:gd name="connsiteX12782" fmla="*/ 3685939 w 6175063"/>
              <a:gd name="connsiteY12782" fmla="*/ 312891 h 5486400"/>
              <a:gd name="connsiteX12783" fmla="*/ 3678845 w 6175063"/>
              <a:gd name="connsiteY12783" fmla="*/ 312891 h 5486400"/>
              <a:gd name="connsiteX12784" fmla="*/ 3674116 w 6175063"/>
              <a:gd name="connsiteY12784" fmla="*/ 310554 h 5486400"/>
              <a:gd name="connsiteX12785" fmla="*/ 3669387 w 6175063"/>
              <a:gd name="connsiteY12785" fmla="*/ 308217 h 5486400"/>
              <a:gd name="connsiteX12786" fmla="*/ 3669387 w 6175063"/>
              <a:gd name="connsiteY12786" fmla="*/ 296530 h 5486400"/>
              <a:gd name="connsiteX12787" fmla="*/ 1808026 w 6175063"/>
              <a:gd name="connsiteY12787" fmla="*/ 296157 h 5486400"/>
              <a:gd name="connsiteX12788" fmla="*/ 1815131 w 6175063"/>
              <a:gd name="connsiteY12788" fmla="*/ 303265 h 5486400"/>
              <a:gd name="connsiteX12789" fmla="*/ 1819867 w 6175063"/>
              <a:gd name="connsiteY12789" fmla="*/ 305635 h 5486400"/>
              <a:gd name="connsiteX12790" fmla="*/ 1822236 w 6175063"/>
              <a:gd name="connsiteY12790" fmla="*/ 308004 h 5486400"/>
              <a:gd name="connsiteX12791" fmla="*/ 1829340 w 6175063"/>
              <a:gd name="connsiteY12791" fmla="*/ 312743 h 5486400"/>
              <a:gd name="connsiteX12792" fmla="*/ 1831709 w 6175063"/>
              <a:gd name="connsiteY12792" fmla="*/ 317481 h 5486400"/>
              <a:gd name="connsiteX12793" fmla="*/ 1826972 w 6175063"/>
              <a:gd name="connsiteY12793" fmla="*/ 315112 h 5486400"/>
              <a:gd name="connsiteX12794" fmla="*/ 1815131 w 6175063"/>
              <a:gd name="connsiteY12794" fmla="*/ 308004 h 5486400"/>
              <a:gd name="connsiteX12795" fmla="*/ 1838813 w 6175063"/>
              <a:gd name="connsiteY12795" fmla="*/ 324589 h 5486400"/>
              <a:gd name="connsiteX12796" fmla="*/ 1836445 w 6175063"/>
              <a:gd name="connsiteY12796" fmla="*/ 322219 h 5486400"/>
              <a:gd name="connsiteX12797" fmla="*/ 1841182 w 6175063"/>
              <a:gd name="connsiteY12797" fmla="*/ 326958 h 5486400"/>
              <a:gd name="connsiteX12798" fmla="*/ 1845918 w 6175063"/>
              <a:gd name="connsiteY12798" fmla="*/ 329327 h 5486400"/>
              <a:gd name="connsiteX12799" fmla="*/ 1848286 w 6175063"/>
              <a:gd name="connsiteY12799" fmla="*/ 331697 h 5486400"/>
              <a:gd name="connsiteX12800" fmla="*/ 1855391 w 6175063"/>
              <a:gd name="connsiteY12800" fmla="*/ 334066 h 5486400"/>
              <a:gd name="connsiteX12801" fmla="*/ 1853023 w 6175063"/>
              <a:gd name="connsiteY12801" fmla="*/ 329327 h 5486400"/>
              <a:gd name="connsiteX12802" fmla="*/ 1860127 w 6175063"/>
              <a:gd name="connsiteY12802" fmla="*/ 334066 h 5486400"/>
              <a:gd name="connsiteX12803" fmla="*/ 1862496 w 6175063"/>
              <a:gd name="connsiteY12803" fmla="*/ 336435 h 5486400"/>
              <a:gd name="connsiteX12804" fmla="*/ 1871969 w 6175063"/>
              <a:gd name="connsiteY12804" fmla="*/ 343543 h 5486400"/>
              <a:gd name="connsiteX12805" fmla="*/ 1879073 w 6175063"/>
              <a:gd name="connsiteY12805" fmla="*/ 345912 h 5486400"/>
              <a:gd name="connsiteX12806" fmla="*/ 1874337 w 6175063"/>
              <a:gd name="connsiteY12806" fmla="*/ 341174 h 5486400"/>
              <a:gd name="connsiteX12807" fmla="*/ 1862496 w 6175063"/>
              <a:gd name="connsiteY12807" fmla="*/ 336435 h 5486400"/>
              <a:gd name="connsiteX12808" fmla="*/ 1860127 w 6175063"/>
              <a:gd name="connsiteY12808" fmla="*/ 331697 h 5486400"/>
              <a:gd name="connsiteX12809" fmla="*/ 1843550 w 6175063"/>
              <a:gd name="connsiteY12809" fmla="*/ 319850 h 5486400"/>
              <a:gd name="connsiteX12810" fmla="*/ 1843550 w 6175063"/>
              <a:gd name="connsiteY12810" fmla="*/ 322219 h 5486400"/>
              <a:gd name="connsiteX12811" fmla="*/ 1843550 w 6175063"/>
              <a:gd name="connsiteY12811" fmla="*/ 324589 h 5486400"/>
              <a:gd name="connsiteX12812" fmla="*/ 1838813 w 6175063"/>
              <a:gd name="connsiteY12812" fmla="*/ 319850 h 5486400"/>
              <a:gd name="connsiteX12813" fmla="*/ 1834077 w 6175063"/>
              <a:gd name="connsiteY12813" fmla="*/ 317481 h 5486400"/>
              <a:gd name="connsiteX12814" fmla="*/ 1834077 w 6175063"/>
              <a:gd name="connsiteY12814" fmla="*/ 315112 h 5486400"/>
              <a:gd name="connsiteX12815" fmla="*/ 1824604 w 6175063"/>
              <a:gd name="connsiteY12815" fmla="*/ 308004 h 5486400"/>
              <a:gd name="connsiteX12816" fmla="*/ 1815131 w 6175063"/>
              <a:gd name="connsiteY12816" fmla="*/ 298527 h 5486400"/>
              <a:gd name="connsiteX12817" fmla="*/ 1808026 w 6175063"/>
              <a:gd name="connsiteY12817" fmla="*/ 296157 h 5486400"/>
              <a:gd name="connsiteX12818" fmla="*/ 1938805 w 6175063"/>
              <a:gd name="connsiteY12818" fmla="*/ 295662 h 5486400"/>
              <a:gd name="connsiteX12819" fmla="*/ 1940880 w 6175063"/>
              <a:gd name="connsiteY12819" fmla="*/ 296532 h 5486400"/>
              <a:gd name="connsiteX12820" fmla="*/ 1952738 w 6175063"/>
              <a:gd name="connsiteY12820" fmla="*/ 303489 h 5486400"/>
              <a:gd name="connsiteX12821" fmla="*/ 1957480 w 6175063"/>
              <a:gd name="connsiteY12821" fmla="*/ 308125 h 5486400"/>
              <a:gd name="connsiteX12822" fmla="*/ 1959852 w 6175063"/>
              <a:gd name="connsiteY12822" fmla="*/ 310443 h 5486400"/>
              <a:gd name="connsiteX12823" fmla="*/ 1947994 w 6175063"/>
              <a:gd name="connsiteY12823" fmla="*/ 308125 h 5486400"/>
              <a:gd name="connsiteX12824" fmla="*/ 1945623 w 6175063"/>
              <a:gd name="connsiteY12824" fmla="*/ 305807 h 5486400"/>
              <a:gd name="connsiteX12825" fmla="*/ 1938508 w 6175063"/>
              <a:gd name="connsiteY12825" fmla="*/ 298851 h 5486400"/>
              <a:gd name="connsiteX12826" fmla="*/ 1938508 w 6175063"/>
              <a:gd name="connsiteY12826" fmla="*/ 296532 h 5486400"/>
              <a:gd name="connsiteX12827" fmla="*/ 1938805 w 6175063"/>
              <a:gd name="connsiteY12827" fmla="*/ 295662 h 5486400"/>
              <a:gd name="connsiteX12828" fmla="*/ 2495860 w 6175063"/>
              <a:gd name="connsiteY12828" fmla="*/ 295398 h 5486400"/>
              <a:gd name="connsiteX12829" fmla="*/ 2505938 w 6175063"/>
              <a:gd name="connsiteY12829" fmla="*/ 298955 h 5486400"/>
              <a:gd name="connsiteX12830" fmla="*/ 2508309 w 6175063"/>
              <a:gd name="connsiteY12830" fmla="*/ 301327 h 5486400"/>
              <a:gd name="connsiteX12831" fmla="*/ 2510681 w 6175063"/>
              <a:gd name="connsiteY12831" fmla="*/ 303698 h 5486400"/>
              <a:gd name="connsiteX12832" fmla="*/ 2513053 w 6175063"/>
              <a:gd name="connsiteY12832" fmla="*/ 308440 h 5486400"/>
              <a:gd name="connsiteX12833" fmla="*/ 2503567 w 6175063"/>
              <a:gd name="connsiteY12833" fmla="*/ 303698 h 5486400"/>
              <a:gd name="connsiteX12834" fmla="*/ 2515424 w 6175063"/>
              <a:gd name="connsiteY12834" fmla="*/ 315555 h 5486400"/>
              <a:gd name="connsiteX12835" fmla="*/ 2498824 w 6175063"/>
              <a:gd name="connsiteY12835" fmla="*/ 303698 h 5486400"/>
              <a:gd name="connsiteX12836" fmla="*/ 2496452 w 6175063"/>
              <a:gd name="connsiteY12836" fmla="*/ 298955 h 5486400"/>
              <a:gd name="connsiteX12837" fmla="*/ 2495860 w 6175063"/>
              <a:gd name="connsiteY12837" fmla="*/ 295398 h 5486400"/>
              <a:gd name="connsiteX12838" fmla="*/ 3541277 w 6175063"/>
              <a:gd name="connsiteY12838" fmla="*/ 293681 h 5486400"/>
              <a:gd name="connsiteX12839" fmla="*/ 3545915 w 6175063"/>
              <a:gd name="connsiteY12839" fmla="*/ 294566 h 5486400"/>
              <a:gd name="connsiteX12840" fmla="*/ 3552871 w 6175063"/>
              <a:gd name="connsiteY12840" fmla="*/ 311098 h 5486400"/>
              <a:gd name="connsiteX12841" fmla="*/ 3559827 w 6175063"/>
              <a:gd name="connsiteY12841" fmla="*/ 327629 h 5486400"/>
              <a:gd name="connsiteX12842" fmla="*/ 3557509 w 6175063"/>
              <a:gd name="connsiteY12842" fmla="*/ 337076 h 5486400"/>
              <a:gd name="connsiteX12843" fmla="*/ 3562146 w 6175063"/>
              <a:gd name="connsiteY12843" fmla="*/ 337076 h 5486400"/>
              <a:gd name="connsiteX12844" fmla="*/ 3555190 w 6175063"/>
              <a:gd name="connsiteY12844" fmla="*/ 341799 h 5486400"/>
              <a:gd name="connsiteX12845" fmla="*/ 3545915 w 6175063"/>
              <a:gd name="connsiteY12845" fmla="*/ 351246 h 5486400"/>
              <a:gd name="connsiteX12846" fmla="*/ 3550552 w 6175063"/>
              <a:gd name="connsiteY12846" fmla="*/ 341799 h 5486400"/>
              <a:gd name="connsiteX12847" fmla="*/ 3548234 w 6175063"/>
              <a:gd name="connsiteY12847" fmla="*/ 339438 h 5486400"/>
              <a:gd name="connsiteX12848" fmla="*/ 3541277 w 6175063"/>
              <a:gd name="connsiteY12848" fmla="*/ 334714 h 5486400"/>
              <a:gd name="connsiteX12849" fmla="*/ 3534321 w 6175063"/>
              <a:gd name="connsiteY12849" fmla="*/ 339438 h 5486400"/>
              <a:gd name="connsiteX12850" fmla="*/ 3534321 w 6175063"/>
              <a:gd name="connsiteY12850" fmla="*/ 332352 h 5486400"/>
              <a:gd name="connsiteX12851" fmla="*/ 3529684 w 6175063"/>
              <a:gd name="connsiteY12851" fmla="*/ 334714 h 5486400"/>
              <a:gd name="connsiteX12852" fmla="*/ 3529684 w 6175063"/>
              <a:gd name="connsiteY12852" fmla="*/ 315821 h 5486400"/>
              <a:gd name="connsiteX12853" fmla="*/ 3543596 w 6175063"/>
              <a:gd name="connsiteY12853" fmla="*/ 318182 h 5486400"/>
              <a:gd name="connsiteX12854" fmla="*/ 3545915 w 6175063"/>
              <a:gd name="connsiteY12854" fmla="*/ 315821 h 5486400"/>
              <a:gd name="connsiteX12855" fmla="*/ 3536640 w 6175063"/>
              <a:gd name="connsiteY12855" fmla="*/ 311098 h 5486400"/>
              <a:gd name="connsiteX12856" fmla="*/ 3527365 w 6175063"/>
              <a:gd name="connsiteY12856" fmla="*/ 306374 h 5486400"/>
              <a:gd name="connsiteX12857" fmla="*/ 3536640 w 6175063"/>
              <a:gd name="connsiteY12857" fmla="*/ 294566 h 5486400"/>
              <a:gd name="connsiteX12858" fmla="*/ 3541277 w 6175063"/>
              <a:gd name="connsiteY12858" fmla="*/ 293681 h 5486400"/>
              <a:gd name="connsiteX12859" fmla="*/ 2603755 w 6175063"/>
              <a:gd name="connsiteY12859" fmla="*/ 291419 h 5486400"/>
              <a:gd name="connsiteX12860" fmla="*/ 2615596 w 6175063"/>
              <a:gd name="connsiteY12860" fmla="*/ 298527 h 5486400"/>
              <a:gd name="connsiteX12861" fmla="*/ 2620333 w 6175063"/>
              <a:gd name="connsiteY12861" fmla="*/ 300896 h 5486400"/>
              <a:gd name="connsiteX12862" fmla="*/ 2615596 w 6175063"/>
              <a:gd name="connsiteY12862" fmla="*/ 300896 h 5486400"/>
              <a:gd name="connsiteX12863" fmla="*/ 2608491 w 6175063"/>
              <a:gd name="connsiteY12863" fmla="*/ 296157 h 5486400"/>
              <a:gd name="connsiteX12864" fmla="*/ 2603755 w 6175063"/>
              <a:gd name="connsiteY12864" fmla="*/ 291419 h 5486400"/>
              <a:gd name="connsiteX12865" fmla="*/ 1705714 w 6175063"/>
              <a:gd name="connsiteY12865" fmla="*/ 291316 h 5486400"/>
              <a:gd name="connsiteX12866" fmla="*/ 1708613 w 6175063"/>
              <a:gd name="connsiteY12866" fmla="*/ 295663 h 5486400"/>
              <a:gd name="connsiteX12867" fmla="*/ 1705714 w 6175063"/>
              <a:gd name="connsiteY12867" fmla="*/ 293489 h 5486400"/>
              <a:gd name="connsiteX12868" fmla="*/ 1705714 w 6175063"/>
              <a:gd name="connsiteY12868" fmla="*/ 291316 h 5486400"/>
              <a:gd name="connsiteX12869" fmla="*/ 3315781 w 6175063"/>
              <a:gd name="connsiteY12869" fmla="*/ 286972 h 5486400"/>
              <a:gd name="connsiteX12870" fmla="*/ 3320853 w 6175063"/>
              <a:gd name="connsiteY12870" fmla="*/ 289292 h 5486400"/>
              <a:gd name="connsiteX12871" fmla="*/ 3328461 w 6175063"/>
              <a:gd name="connsiteY12871" fmla="*/ 293929 h 5486400"/>
              <a:gd name="connsiteX12872" fmla="*/ 3333534 w 6175063"/>
              <a:gd name="connsiteY12872" fmla="*/ 296247 h 5486400"/>
              <a:gd name="connsiteX12873" fmla="*/ 3333534 w 6175063"/>
              <a:gd name="connsiteY12873" fmla="*/ 298566 h 5486400"/>
              <a:gd name="connsiteX12874" fmla="*/ 3315781 w 6175063"/>
              <a:gd name="connsiteY12874" fmla="*/ 289292 h 5486400"/>
              <a:gd name="connsiteX12875" fmla="*/ 3315781 w 6175063"/>
              <a:gd name="connsiteY12875" fmla="*/ 286972 h 5486400"/>
              <a:gd name="connsiteX12876" fmla="*/ 2859282 w 6175063"/>
              <a:gd name="connsiteY12876" fmla="*/ 286972 h 5486400"/>
              <a:gd name="connsiteX12877" fmla="*/ 2870875 w 6175063"/>
              <a:gd name="connsiteY12877" fmla="*/ 291804 h 5486400"/>
              <a:gd name="connsiteX12878" fmla="*/ 2868557 w 6175063"/>
              <a:gd name="connsiteY12878" fmla="*/ 294218 h 5486400"/>
              <a:gd name="connsiteX12879" fmla="*/ 2866238 w 6175063"/>
              <a:gd name="connsiteY12879" fmla="*/ 294218 h 5486400"/>
              <a:gd name="connsiteX12880" fmla="*/ 2859282 w 6175063"/>
              <a:gd name="connsiteY12880" fmla="*/ 289388 h 5486400"/>
              <a:gd name="connsiteX12881" fmla="*/ 2859282 w 6175063"/>
              <a:gd name="connsiteY12881" fmla="*/ 286972 h 5486400"/>
              <a:gd name="connsiteX12882" fmla="*/ 3370851 w 6175063"/>
              <a:gd name="connsiteY12882" fmla="*/ 286969 h 5486400"/>
              <a:gd name="connsiteX12883" fmla="*/ 3380271 w 6175063"/>
              <a:gd name="connsiteY12883" fmla="*/ 286969 h 5486400"/>
              <a:gd name="connsiteX12884" fmla="*/ 3387336 w 6175063"/>
              <a:gd name="connsiteY12884" fmla="*/ 289144 h 5486400"/>
              <a:gd name="connsiteX12885" fmla="*/ 3389691 w 6175063"/>
              <a:gd name="connsiteY12885" fmla="*/ 295663 h 5486400"/>
              <a:gd name="connsiteX12886" fmla="*/ 3373206 w 6175063"/>
              <a:gd name="connsiteY12886" fmla="*/ 289144 h 5486400"/>
              <a:gd name="connsiteX12887" fmla="*/ 3370851 w 6175063"/>
              <a:gd name="connsiteY12887" fmla="*/ 286969 h 5486400"/>
              <a:gd name="connsiteX12888" fmla="*/ 2589546 w 6175063"/>
              <a:gd name="connsiteY12888" fmla="*/ 286681 h 5486400"/>
              <a:gd name="connsiteX12889" fmla="*/ 2591914 w 6175063"/>
              <a:gd name="connsiteY12889" fmla="*/ 289050 h 5486400"/>
              <a:gd name="connsiteX12890" fmla="*/ 2599018 w 6175063"/>
              <a:gd name="connsiteY12890" fmla="*/ 291419 h 5486400"/>
              <a:gd name="connsiteX12891" fmla="*/ 2601387 w 6175063"/>
              <a:gd name="connsiteY12891" fmla="*/ 293788 h 5486400"/>
              <a:gd name="connsiteX12892" fmla="*/ 2594282 w 6175063"/>
              <a:gd name="connsiteY12892" fmla="*/ 291419 h 5486400"/>
              <a:gd name="connsiteX12893" fmla="*/ 2589546 w 6175063"/>
              <a:gd name="connsiteY12893" fmla="*/ 286681 h 5486400"/>
              <a:gd name="connsiteX12894" fmla="*/ 2485386 w 6175063"/>
              <a:gd name="connsiteY12894" fmla="*/ 282618 h 5486400"/>
              <a:gd name="connsiteX12895" fmla="*/ 2487767 w 6175063"/>
              <a:gd name="connsiteY12895" fmla="*/ 282618 h 5486400"/>
              <a:gd name="connsiteX12896" fmla="*/ 2502052 w 6175063"/>
              <a:gd name="connsiteY12896" fmla="*/ 287126 h 5486400"/>
              <a:gd name="connsiteX12897" fmla="*/ 2511576 w 6175063"/>
              <a:gd name="connsiteY12897" fmla="*/ 289382 h 5486400"/>
              <a:gd name="connsiteX12898" fmla="*/ 2516337 w 6175063"/>
              <a:gd name="connsiteY12898" fmla="*/ 296145 h 5486400"/>
              <a:gd name="connsiteX12899" fmla="*/ 2516337 w 6175063"/>
              <a:gd name="connsiteY12899" fmla="*/ 302907 h 5486400"/>
              <a:gd name="connsiteX12900" fmla="*/ 2494909 w 6175063"/>
              <a:gd name="connsiteY12900" fmla="*/ 287126 h 5486400"/>
              <a:gd name="connsiteX12901" fmla="*/ 2492528 w 6175063"/>
              <a:gd name="connsiteY12901" fmla="*/ 289382 h 5486400"/>
              <a:gd name="connsiteX12902" fmla="*/ 2487767 w 6175063"/>
              <a:gd name="connsiteY12902" fmla="*/ 284873 h 5486400"/>
              <a:gd name="connsiteX12903" fmla="*/ 2485386 w 6175063"/>
              <a:gd name="connsiteY12903" fmla="*/ 284873 h 5486400"/>
              <a:gd name="connsiteX12904" fmla="*/ 2485386 w 6175063"/>
              <a:gd name="connsiteY12904" fmla="*/ 282618 h 5486400"/>
              <a:gd name="connsiteX12905" fmla="*/ 2578652 w 6175063"/>
              <a:gd name="connsiteY12905" fmla="*/ 279809 h 5486400"/>
              <a:gd name="connsiteX12906" fmla="*/ 2579481 w 6175063"/>
              <a:gd name="connsiteY12906" fmla="*/ 279869 h 5486400"/>
              <a:gd name="connsiteX12907" fmla="*/ 2579620 w 6175063"/>
              <a:gd name="connsiteY12907" fmla="*/ 280354 h 5486400"/>
              <a:gd name="connsiteX12908" fmla="*/ 3323027 w 6175063"/>
              <a:gd name="connsiteY12908" fmla="*/ 279727 h 5486400"/>
              <a:gd name="connsiteX12909" fmla="*/ 3330273 w 6175063"/>
              <a:gd name="connsiteY12909" fmla="*/ 282141 h 5486400"/>
              <a:gd name="connsiteX12910" fmla="*/ 3332689 w 6175063"/>
              <a:gd name="connsiteY12910" fmla="*/ 282141 h 5486400"/>
              <a:gd name="connsiteX12911" fmla="*/ 3335104 w 6175063"/>
              <a:gd name="connsiteY12911" fmla="*/ 282141 h 5486400"/>
              <a:gd name="connsiteX12912" fmla="*/ 3342351 w 6175063"/>
              <a:gd name="connsiteY12912" fmla="*/ 284556 h 5486400"/>
              <a:gd name="connsiteX12913" fmla="*/ 3344766 w 6175063"/>
              <a:gd name="connsiteY12913" fmla="*/ 289387 h 5486400"/>
              <a:gd name="connsiteX12914" fmla="*/ 3342351 w 6175063"/>
              <a:gd name="connsiteY12914" fmla="*/ 289387 h 5486400"/>
              <a:gd name="connsiteX12915" fmla="*/ 3342351 w 6175063"/>
              <a:gd name="connsiteY12915" fmla="*/ 291804 h 5486400"/>
              <a:gd name="connsiteX12916" fmla="*/ 3342351 w 6175063"/>
              <a:gd name="connsiteY12916" fmla="*/ 294218 h 5486400"/>
              <a:gd name="connsiteX12917" fmla="*/ 3339935 w 6175063"/>
              <a:gd name="connsiteY12917" fmla="*/ 294218 h 5486400"/>
              <a:gd name="connsiteX12918" fmla="*/ 3323027 w 6175063"/>
              <a:gd name="connsiteY12918" fmla="*/ 279727 h 5486400"/>
              <a:gd name="connsiteX12919" fmla="*/ 2513762 w 6175063"/>
              <a:gd name="connsiteY12919" fmla="*/ 277203 h 5486400"/>
              <a:gd name="connsiteX12920" fmla="*/ 2519091 w 6175063"/>
              <a:gd name="connsiteY12920" fmla="*/ 280757 h 5486400"/>
              <a:gd name="connsiteX12921" fmla="*/ 2520867 w 6175063"/>
              <a:gd name="connsiteY12921" fmla="*/ 284311 h 5486400"/>
              <a:gd name="connsiteX12922" fmla="*/ 2513762 w 6175063"/>
              <a:gd name="connsiteY12922" fmla="*/ 277203 h 5486400"/>
              <a:gd name="connsiteX12923" fmla="*/ 3676633 w 6175063"/>
              <a:gd name="connsiteY12923" fmla="*/ 276801 h 5486400"/>
              <a:gd name="connsiteX12924" fmla="*/ 3678806 w 6175063"/>
              <a:gd name="connsiteY12924" fmla="*/ 276801 h 5486400"/>
              <a:gd name="connsiteX12925" fmla="*/ 3680981 w 6175063"/>
              <a:gd name="connsiteY12925" fmla="*/ 279700 h 5486400"/>
              <a:gd name="connsiteX12926" fmla="*/ 3676633 w 6175063"/>
              <a:gd name="connsiteY12926" fmla="*/ 279700 h 5486400"/>
              <a:gd name="connsiteX12927" fmla="*/ 3676633 w 6175063"/>
              <a:gd name="connsiteY12927" fmla="*/ 276801 h 5486400"/>
              <a:gd name="connsiteX12928" fmla="*/ 3270856 w 6175063"/>
              <a:gd name="connsiteY12928" fmla="*/ 275376 h 5486400"/>
              <a:gd name="connsiteX12929" fmla="*/ 3285762 w 6175063"/>
              <a:gd name="connsiteY12929" fmla="*/ 275376 h 5486400"/>
              <a:gd name="connsiteX12930" fmla="*/ 3288247 w 6175063"/>
              <a:gd name="connsiteY12930" fmla="*/ 277549 h 5486400"/>
              <a:gd name="connsiteX12931" fmla="*/ 3283278 w 6175063"/>
              <a:gd name="connsiteY12931" fmla="*/ 284071 h 5486400"/>
              <a:gd name="connsiteX12932" fmla="*/ 3278309 w 6175063"/>
              <a:gd name="connsiteY12932" fmla="*/ 281897 h 5486400"/>
              <a:gd name="connsiteX12933" fmla="*/ 3270856 w 6175063"/>
              <a:gd name="connsiteY12933" fmla="*/ 275376 h 5486400"/>
              <a:gd name="connsiteX12934" fmla="*/ 1696191 w 6175063"/>
              <a:gd name="connsiteY12934" fmla="*/ 275374 h 5486400"/>
              <a:gd name="connsiteX12935" fmla="*/ 1703644 w 6175063"/>
              <a:gd name="connsiteY12935" fmla="*/ 279723 h 5486400"/>
              <a:gd name="connsiteX12936" fmla="*/ 1703644 w 6175063"/>
              <a:gd name="connsiteY12936" fmla="*/ 281896 h 5486400"/>
              <a:gd name="connsiteX12937" fmla="*/ 1691222 w 6175063"/>
              <a:gd name="connsiteY12937" fmla="*/ 277547 h 5486400"/>
              <a:gd name="connsiteX12938" fmla="*/ 1696191 w 6175063"/>
              <a:gd name="connsiteY12938" fmla="*/ 275374 h 5486400"/>
              <a:gd name="connsiteX12939" fmla="*/ 2570600 w 6175063"/>
              <a:gd name="connsiteY12939" fmla="*/ 274834 h 5486400"/>
              <a:gd name="connsiteX12940" fmla="*/ 2572968 w 6175063"/>
              <a:gd name="connsiteY12940" fmla="*/ 274834 h 5486400"/>
              <a:gd name="connsiteX12941" fmla="*/ 2577705 w 6175063"/>
              <a:gd name="connsiteY12941" fmla="*/ 279276 h 5486400"/>
              <a:gd name="connsiteX12942" fmla="*/ 2578652 w 6175063"/>
              <a:gd name="connsiteY12942" fmla="*/ 279809 h 5486400"/>
              <a:gd name="connsiteX12943" fmla="*/ 2575336 w 6175063"/>
              <a:gd name="connsiteY12943" fmla="*/ 279573 h 5486400"/>
              <a:gd name="connsiteX12944" fmla="*/ 2572968 w 6175063"/>
              <a:gd name="connsiteY12944" fmla="*/ 277203 h 5486400"/>
              <a:gd name="connsiteX12945" fmla="*/ 2570600 w 6175063"/>
              <a:gd name="connsiteY12945" fmla="*/ 274834 h 5486400"/>
              <a:gd name="connsiteX12946" fmla="*/ 1767766 w 6175063"/>
              <a:gd name="connsiteY12946" fmla="*/ 274834 h 5486400"/>
              <a:gd name="connsiteX12947" fmla="*/ 1770134 w 6175063"/>
              <a:gd name="connsiteY12947" fmla="*/ 274834 h 5486400"/>
              <a:gd name="connsiteX12948" fmla="*/ 1774871 w 6175063"/>
              <a:gd name="connsiteY12948" fmla="*/ 277203 h 5486400"/>
              <a:gd name="connsiteX12949" fmla="*/ 1781976 w 6175063"/>
              <a:gd name="connsiteY12949" fmla="*/ 284311 h 5486400"/>
              <a:gd name="connsiteX12950" fmla="*/ 1777239 w 6175063"/>
              <a:gd name="connsiteY12950" fmla="*/ 281942 h 5486400"/>
              <a:gd name="connsiteX12951" fmla="*/ 1774871 w 6175063"/>
              <a:gd name="connsiteY12951" fmla="*/ 281942 h 5486400"/>
              <a:gd name="connsiteX12952" fmla="*/ 1772503 w 6175063"/>
              <a:gd name="connsiteY12952" fmla="*/ 279573 h 5486400"/>
              <a:gd name="connsiteX12953" fmla="*/ 1767766 w 6175063"/>
              <a:gd name="connsiteY12953" fmla="*/ 274834 h 5486400"/>
              <a:gd name="connsiteX12954" fmla="*/ 3527365 w 6175063"/>
              <a:gd name="connsiteY12954" fmla="*/ 274806 h 5486400"/>
              <a:gd name="connsiteX12955" fmla="*/ 3527365 w 6175063"/>
              <a:gd name="connsiteY12955" fmla="*/ 279515 h 5486400"/>
              <a:gd name="connsiteX12956" fmla="*/ 3534321 w 6175063"/>
              <a:gd name="connsiteY12956" fmla="*/ 279515 h 5486400"/>
              <a:gd name="connsiteX12957" fmla="*/ 3534321 w 6175063"/>
              <a:gd name="connsiteY12957" fmla="*/ 291291 h 5486400"/>
              <a:gd name="connsiteX12958" fmla="*/ 3527365 w 6175063"/>
              <a:gd name="connsiteY12958" fmla="*/ 286580 h 5486400"/>
              <a:gd name="connsiteX12959" fmla="*/ 3515771 w 6175063"/>
              <a:gd name="connsiteY12959" fmla="*/ 284225 h 5486400"/>
              <a:gd name="connsiteX12960" fmla="*/ 3527365 w 6175063"/>
              <a:gd name="connsiteY12960" fmla="*/ 274806 h 5486400"/>
              <a:gd name="connsiteX12961" fmla="*/ 1803290 w 6175063"/>
              <a:gd name="connsiteY12961" fmla="*/ 272465 h 5486400"/>
              <a:gd name="connsiteX12962" fmla="*/ 1803797 w 6175063"/>
              <a:gd name="connsiteY12962" fmla="*/ 272465 h 5486400"/>
              <a:gd name="connsiteX12963" fmla="*/ 1804037 w 6175063"/>
              <a:gd name="connsiteY12963" fmla="*/ 272839 h 5486400"/>
              <a:gd name="connsiteX12964" fmla="*/ 1805658 w 6175063"/>
              <a:gd name="connsiteY12964" fmla="*/ 270095 h 5486400"/>
              <a:gd name="connsiteX12965" fmla="*/ 1808026 w 6175063"/>
              <a:gd name="connsiteY12965" fmla="*/ 270095 h 5486400"/>
              <a:gd name="connsiteX12966" fmla="*/ 1810394 w 6175063"/>
              <a:gd name="connsiteY12966" fmla="*/ 274834 h 5486400"/>
              <a:gd name="connsiteX12967" fmla="*/ 1808026 w 6175063"/>
              <a:gd name="connsiteY12967" fmla="*/ 272465 h 5486400"/>
              <a:gd name="connsiteX12968" fmla="*/ 1803797 w 6175063"/>
              <a:gd name="connsiteY12968" fmla="*/ 272465 h 5486400"/>
              <a:gd name="connsiteX12969" fmla="*/ 1802365 w 6175063"/>
              <a:gd name="connsiteY12969" fmla="*/ 270244 h 5486400"/>
              <a:gd name="connsiteX12970" fmla="*/ 1805658 w 6175063"/>
              <a:gd name="connsiteY12970" fmla="*/ 270095 h 5486400"/>
              <a:gd name="connsiteX12971" fmla="*/ 3311434 w 6175063"/>
              <a:gd name="connsiteY12971" fmla="*/ 269581 h 5486400"/>
              <a:gd name="connsiteX12972" fmla="*/ 3321579 w 6175063"/>
              <a:gd name="connsiteY12972" fmla="*/ 275377 h 5486400"/>
              <a:gd name="connsiteX12973" fmla="*/ 3316506 w 6175063"/>
              <a:gd name="connsiteY12973" fmla="*/ 275377 h 5486400"/>
              <a:gd name="connsiteX12974" fmla="*/ 3311434 w 6175063"/>
              <a:gd name="connsiteY12974" fmla="*/ 272480 h 5486400"/>
              <a:gd name="connsiteX12975" fmla="*/ 3311434 w 6175063"/>
              <a:gd name="connsiteY12975" fmla="*/ 269581 h 5486400"/>
              <a:gd name="connsiteX12976" fmla="*/ 1773827 w 6175063"/>
              <a:gd name="connsiteY12976" fmla="*/ 269576 h 5486400"/>
              <a:gd name="connsiteX12977" fmla="*/ 1790734 w 6175063"/>
              <a:gd name="connsiteY12977" fmla="*/ 276822 h 5486400"/>
              <a:gd name="connsiteX12978" fmla="*/ 1795564 w 6175063"/>
              <a:gd name="connsiteY12978" fmla="*/ 269576 h 5486400"/>
              <a:gd name="connsiteX12979" fmla="*/ 1800395 w 6175063"/>
              <a:gd name="connsiteY12979" fmla="*/ 281653 h 5486400"/>
              <a:gd name="connsiteX12980" fmla="*/ 1793149 w 6175063"/>
              <a:gd name="connsiteY12980" fmla="*/ 281653 h 5486400"/>
              <a:gd name="connsiteX12981" fmla="*/ 1785903 w 6175063"/>
              <a:gd name="connsiteY12981" fmla="*/ 276822 h 5486400"/>
              <a:gd name="connsiteX12982" fmla="*/ 1781072 w 6175063"/>
              <a:gd name="connsiteY12982" fmla="*/ 274408 h 5486400"/>
              <a:gd name="connsiteX12983" fmla="*/ 1773827 w 6175063"/>
              <a:gd name="connsiteY12983" fmla="*/ 269576 h 5486400"/>
              <a:gd name="connsiteX12984" fmla="*/ 2570890 w 6175063"/>
              <a:gd name="connsiteY12984" fmla="*/ 268132 h 5486400"/>
              <a:gd name="connsiteX12985" fmla="*/ 2575721 w 6175063"/>
              <a:gd name="connsiteY12985" fmla="*/ 270548 h 5486400"/>
              <a:gd name="connsiteX12986" fmla="*/ 2578136 w 6175063"/>
              <a:gd name="connsiteY12986" fmla="*/ 272964 h 5486400"/>
              <a:gd name="connsiteX12987" fmla="*/ 2570890 w 6175063"/>
              <a:gd name="connsiteY12987" fmla="*/ 270548 h 5486400"/>
              <a:gd name="connsiteX12988" fmla="*/ 2570890 w 6175063"/>
              <a:gd name="connsiteY12988" fmla="*/ 268132 h 5486400"/>
              <a:gd name="connsiteX12989" fmla="*/ 2452055 w 6175063"/>
              <a:gd name="connsiteY12989" fmla="*/ 268125 h 5486400"/>
              <a:gd name="connsiteX12990" fmla="*/ 2463648 w 6175063"/>
              <a:gd name="connsiteY12990" fmla="*/ 277546 h 5486400"/>
              <a:gd name="connsiteX12991" fmla="*/ 2468286 w 6175063"/>
              <a:gd name="connsiteY12991" fmla="*/ 277546 h 5486400"/>
              <a:gd name="connsiteX12992" fmla="*/ 2470605 w 6175063"/>
              <a:gd name="connsiteY12992" fmla="*/ 275191 h 5486400"/>
              <a:gd name="connsiteX12993" fmla="*/ 2472923 w 6175063"/>
              <a:gd name="connsiteY12993" fmla="*/ 279902 h 5486400"/>
              <a:gd name="connsiteX12994" fmla="*/ 2475242 w 6175063"/>
              <a:gd name="connsiteY12994" fmla="*/ 286966 h 5486400"/>
              <a:gd name="connsiteX12995" fmla="*/ 2470605 w 6175063"/>
              <a:gd name="connsiteY12995" fmla="*/ 286966 h 5486400"/>
              <a:gd name="connsiteX12996" fmla="*/ 2465967 w 6175063"/>
              <a:gd name="connsiteY12996" fmla="*/ 282257 h 5486400"/>
              <a:gd name="connsiteX12997" fmla="*/ 2465967 w 6175063"/>
              <a:gd name="connsiteY12997" fmla="*/ 279902 h 5486400"/>
              <a:gd name="connsiteX12998" fmla="*/ 2461330 w 6175063"/>
              <a:gd name="connsiteY12998" fmla="*/ 277546 h 5486400"/>
              <a:gd name="connsiteX12999" fmla="*/ 2452055 w 6175063"/>
              <a:gd name="connsiteY12999" fmla="*/ 268125 h 5486400"/>
              <a:gd name="connsiteX13000" fmla="*/ 1905124 w 6175063"/>
              <a:gd name="connsiteY13000" fmla="*/ 267727 h 5486400"/>
              <a:gd name="connsiteX13001" fmla="*/ 1919333 w 6175063"/>
              <a:gd name="connsiteY13001" fmla="*/ 274834 h 5486400"/>
              <a:gd name="connsiteX13002" fmla="*/ 1924070 w 6175063"/>
              <a:gd name="connsiteY13002" fmla="*/ 279573 h 5486400"/>
              <a:gd name="connsiteX13003" fmla="*/ 1928806 w 6175063"/>
              <a:gd name="connsiteY13003" fmla="*/ 281942 h 5486400"/>
              <a:gd name="connsiteX13004" fmla="*/ 1947752 w 6175063"/>
              <a:gd name="connsiteY13004" fmla="*/ 293788 h 5486400"/>
              <a:gd name="connsiteX13005" fmla="*/ 1954857 w 6175063"/>
              <a:gd name="connsiteY13005" fmla="*/ 296157 h 5486400"/>
              <a:gd name="connsiteX13006" fmla="*/ 1954857 w 6175063"/>
              <a:gd name="connsiteY13006" fmla="*/ 298527 h 5486400"/>
              <a:gd name="connsiteX13007" fmla="*/ 1961962 w 6175063"/>
              <a:gd name="connsiteY13007" fmla="*/ 305635 h 5486400"/>
              <a:gd name="connsiteX13008" fmla="*/ 1969066 w 6175063"/>
              <a:gd name="connsiteY13008" fmla="*/ 310373 h 5486400"/>
              <a:gd name="connsiteX13009" fmla="*/ 1966698 w 6175063"/>
              <a:gd name="connsiteY13009" fmla="*/ 312743 h 5486400"/>
              <a:gd name="connsiteX13010" fmla="*/ 1971435 w 6175063"/>
              <a:gd name="connsiteY13010" fmla="*/ 315112 h 5486400"/>
              <a:gd name="connsiteX13011" fmla="*/ 1973803 w 6175063"/>
              <a:gd name="connsiteY13011" fmla="*/ 317481 h 5486400"/>
              <a:gd name="connsiteX13012" fmla="*/ 1976171 w 6175063"/>
              <a:gd name="connsiteY13012" fmla="*/ 315112 h 5486400"/>
              <a:gd name="connsiteX13013" fmla="*/ 1983276 w 6175063"/>
              <a:gd name="connsiteY13013" fmla="*/ 317481 h 5486400"/>
              <a:gd name="connsiteX13014" fmla="*/ 1992749 w 6175063"/>
              <a:gd name="connsiteY13014" fmla="*/ 322219 h 5486400"/>
              <a:gd name="connsiteX13015" fmla="*/ 1995117 w 6175063"/>
              <a:gd name="connsiteY13015" fmla="*/ 319850 h 5486400"/>
              <a:gd name="connsiteX13016" fmla="*/ 1997485 w 6175063"/>
              <a:gd name="connsiteY13016" fmla="*/ 317481 h 5486400"/>
              <a:gd name="connsiteX13017" fmla="*/ 2002222 w 6175063"/>
              <a:gd name="connsiteY13017" fmla="*/ 324589 h 5486400"/>
              <a:gd name="connsiteX13018" fmla="*/ 2009326 w 6175063"/>
              <a:gd name="connsiteY13018" fmla="*/ 331697 h 5486400"/>
              <a:gd name="connsiteX13019" fmla="*/ 2009326 w 6175063"/>
              <a:gd name="connsiteY13019" fmla="*/ 336435 h 5486400"/>
              <a:gd name="connsiteX13020" fmla="*/ 2025904 w 6175063"/>
              <a:gd name="connsiteY13020" fmla="*/ 350651 h 5486400"/>
              <a:gd name="connsiteX13021" fmla="*/ 2028272 w 6175063"/>
              <a:gd name="connsiteY13021" fmla="*/ 353020 h 5486400"/>
              <a:gd name="connsiteX13022" fmla="*/ 2033009 w 6175063"/>
              <a:gd name="connsiteY13022" fmla="*/ 357759 h 5486400"/>
              <a:gd name="connsiteX13023" fmla="*/ 2033009 w 6175063"/>
              <a:gd name="connsiteY13023" fmla="*/ 355389 h 5486400"/>
              <a:gd name="connsiteX13024" fmla="*/ 2035377 w 6175063"/>
              <a:gd name="connsiteY13024" fmla="*/ 357759 h 5486400"/>
              <a:gd name="connsiteX13025" fmla="*/ 2033009 w 6175063"/>
              <a:gd name="connsiteY13025" fmla="*/ 350651 h 5486400"/>
              <a:gd name="connsiteX13026" fmla="*/ 2033009 w 6175063"/>
              <a:gd name="connsiteY13026" fmla="*/ 345912 h 5486400"/>
              <a:gd name="connsiteX13027" fmla="*/ 2056691 w 6175063"/>
              <a:gd name="connsiteY13027" fmla="*/ 364867 h 5486400"/>
              <a:gd name="connsiteX13028" fmla="*/ 2044850 w 6175063"/>
              <a:gd name="connsiteY13028" fmla="*/ 364867 h 5486400"/>
              <a:gd name="connsiteX13029" fmla="*/ 2051955 w 6175063"/>
              <a:gd name="connsiteY13029" fmla="*/ 367236 h 5486400"/>
              <a:gd name="connsiteX13030" fmla="*/ 2059060 w 6175063"/>
              <a:gd name="connsiteY13030" fmla="*/ 371974 h 5486400"/>
              <a:gd name="connsiteX13031" fmla="*/ 2061428 w 6175063"/>
              <a:gd name="connsiteY13031" fmla="*/ 371974 h 5486400"/>
              <a:gd name="connsiteX13032" fmla="*/ 2061428 w 6175063"/>
              <a:gd name="connsiteY13032" fmla="*/ 369604 h 5486400"/>
              <a:gd name="connsiteX13033" fmla="*/ 2063796 w 6175063"/>
              <a:gd name="connsiteY13033" fmla="*/ 369604 h 5486400"/>
              <a:gd name="connsiteX13034" fmla="*/ 2068533 w 6175063"/>
              <a:gd name="connsiteY13034" fmla="*/ 374343 h 5486400"/>
              <a:gd name="connsiteX13035" fmla="*/ 2070901 w 6175063"/>
              <a:gd name="connsiteY13035" fmla="*/ 376712 h 5486400"/>
              <a:gd name="connsiteX13036" fmla="*/ 2080374 w 6175063"/>
              <a:gd name="connsiteY13036" fmla="*/ 390928 h 5486400"/>
              <a:gd name="connsiteX13037" fmla="*/ 2078006 w 6175063"/>
              <a:gd name="connsiteY13037" fmla="*/ 390928 h 5486400"/>
              <a:gd name="connsiteX13038" fmla="*/ 2080374 w 6175063"/>
              <a:gd name="connsiteY13038" fmla="*/ 395666 h 5486400"/>
              <a:gd name="connsiteX13039" fmla="*/ 2075638 w 6175063"/>
              <a:gd name="connsiteY13039" fmla="*/ 395666 h 5486400"/>
              <a:gd name="connsiteX13040" fmla="*/ 2056691 w 6175063"/>
              <a:gd name="connsiteY13040" fmla="*/ 381451 h 5486400"/>
              <a:gd name="connsiteX13041" fmla="*/ 2054323 w 6175063"/>
              <a:gd name="connsiteY13041" fmla="*/ 383820 h 5486400"/>
              <a:gd name="connsiteX13042" fmla="*/ 2044850 w 6175063"/>
              <a:gd name="connsiteY13042" fmla="*/ 379082 h 5486400"/>
              <a:gd name="connsiteX13043" fmla="*/ 2037745 w 6175063"/>
              <a:gd name="connsiteY13043" fmla="*/ 374343 h 5486400"/>
              <a:gd name="connsiteX13044" fmla="*/ 2037745 w 6175063"/>
              <a:gd name="connsiteY13044" fmla="*/ 371974 h 5486400"/>
              <a:gd name="connsiteX13045" fmla="*/ 2037745 w 6175063"/>
              <a:gd name="connsiteY13045" fmla="*/ 369604 h 5486400"/>
              <a:gd name="connsiteX13046" fmla="*/ 2033009 w 6175063"/>
              <a:gd name="connsiteY13046" fmla="*/ 362497 h 5486400"/>
              <a:gd name="connsiteX13047" fmla="*/ 2025904 w 6175063"/>
              <a:gd name="connsiteY13047" fmla="*/ 357759 h 5486400"/>
              <a:gd name="connsiteX13048" fmla="*/ 2025904 w 6175063"/>
              <a:gd name="connsiteY13048" fmla="*/ 355389 h 5486400"/>
              <a:gd name="connsiteX13049" fmla="*/ 2023536 w 6175063"/>
              <a:gd name="connsiteY13049" fmla="*/ 353020 h 5486400"/>
              <a:gd name="connsiteX13050" fmla="*/ 2018799 w 6175063"/>
              <a:gd name="connsiteY13050" fmla="*/ 350651 h 5486400"/>
              <a:gd name="connsiteX13051" fmla="*/ 2018799 w 6175063"/>
              <a:gd name="connsiteY13051" fmla="*/ 353020 h 5486400"/>
              <a:gd name="connsiteX13052" fmla="*/ 2011695 w 6175063"/>
              <a:gd name="connsiteY13052" fmla="*/ 348281 h 5486400"/>
              <a:gd name="connsiteX13053" fmla="*/ 2004590 w 6175063"/>
              <a:gd name="connsiteY13053" fmla="*/ 343543 h 5486400"/>
              <a:gd name="connsiteX13054" fmla="*/ 2002222 w 6175063"/>
              <a:gd name="connsiteY13054" fmla="*/ 341174 h 5486400"/>
              <a:gd name="connsiteX13055" fmla="*/ 1997485 w 6175063"/>
              <a:gd name="connsiteY13055" fmla="*/ 338805 h 5486400"/>
              <a:gd name="connsiteX13056" fmla="*/ 1995117 w 6175063"/>
              <a:gd name="connsiteY13056" fmla="*/ 336435 h 5486400"/>
              <a:gd name="connsiteX13057" fmla="*/ 1978539 w 6175063"/>
              <a:gd name="connsiteY13057" fmla="*/ 324589 h 5486400"/>
              <a:gd name="connsiteX13058" fmla="*/ 1973803 w 6175063"/>
              <a:gd name="connsiteY13058" fmla="*/ 319850 h 5486400"/>
              <a:gd name="connsiteX13059" fmla="*/ 1978539 w 6175063"/>
              <a:gd name="connsiteY13059" fmla="*/ 322219 h 5486400"/>
              <a:gd name="connsiteX13060" fmla="*/ 1976171 w 6175063"/>
              <a:gd name="connsiteY13060" fmla="*/ 319850 h 5486400"/>
              <a:gd name="connsiteX13061" fmla="*/ 1969066 w 6175063"/>
              <a:gd name="connsiteY13061" fmla="*/ 315112 h 5486400"/>
              <a:gd name="connsiteX13062" fmla="*/ 1954857 w 6175063"/>
              <a:gd name="connsiteY13062" fmla="*/ 303265 h 5486400"/>
              <a:gd name="connsiteX13063" fmla="*/ 1945384 w 6175063"/>
              <a:gd name="connsiteY13063" fmla="*/ 296157 h 5486400"/>
              <a:gd name="connsiteX13064" fmla="*/ 1938279 w 6175063"/>
              <a:gd name="connsiteY13064" fmla="*/ 291419 h 5486400"/>
              <a:gd name="connsiteX13065" fmla="*/ 1931175 w 6175063"/>
              <a:gd name="connsiteY13065" fmla="*/ 289050 h 5486400"/>
              <a:gd name="connsiteX13066" fmla="*/ 1921702 w 6175063"/>
              <a:gd name="connsiteY13066" fmla="*/ 281942 h 5486400"/>
              <a:gd name="connsiteX13067" fmla="*/ 1914597 w 6175063"/>
              <a:gd name="connsiteY13067" fmla="*/ 277203 h 5486400"/>
              <a:gd name="connsiteX13068" fmla="*/ 1907492 w 6175063"/>
              <a:gd name="connsiteY13068" fmla="*/ 270095 h 5486400"/>
              <a:gd name="connsiteX13069" fmla="*/ 1905124 w 6175063"/>
              <a:gd name="connsiteY13069" fmla="*/ 267727 h 5486400"/>
              <a:gd name="connsiteX13070" fmla="*/ 1672382 w 6175063"/>
              <a:gd name="connsiteY13070" fmla="*/ 265229 h 5486400"/>
              <a:gd name="connsiteX13071" fmla="*/ 1674798 w 6175063"/>
              <a:gd name="connsiteY13071" fmla="*/ 265229 h 5486400"/>
              <a:gd name="connsiteX13072" fmla="*/ 1679628 w 6175063"/>
              <a:gd name="connsiteY13072" fmla="*/ 267584 h 5486400"/>
              <a:gd name="connsiteX13073" fmla="*/ 1684459 w 6175063"/>
              <a:gd name="connsiteY13073" fmla="*/ 272295 h 5486400"/>
              <a:gd name="connsiteX13074" fmla="*/ 1684459 w 6175063"/>
              <a:gd name="connsiteY13074" fmla="*/ 274650 h 5486400"/>
              <a:gd name="connsiteX13075" fmla="*/ 1686874 w 6175063"/>
              <a:gd name="connsiteY13075" fmla="*/ 277004 h 5486400"/>
              <a:gd name="connsiteX13076" fmla="*/ 1694121 w 6175063"/>
              <a:gd name="connsiteY13076" fmla="*/ 284071 h 5486400"/>
              <a:gd name="connsiteX13077" fmla="*/ 1686874 w 6175063"/>
              <a:gd name="connsiteY13077" fmla="*/ 281716 h 5486400"/>
              <a:gd name="connsiteX13078" fmla="*/ 1682043 w 6175063"/>
              <a:gd name="connsiteY13078" fmla="*/ 279360 h 5486400"/>
              <a:gd name="connsiteX13079" fmla="*/ 1682043 w 6175063"/>
              <a:gd name="connsiteY13079" fmla="*/ 277004 h 5486400"/>
              <a:gd name="connsiteX13080" fmla="*/ 1679628 w 6175063"/>
              <a:gd name="connsiteY13080" fmla="*/ 272295 h 5486400"/>
              <a:gd name="connsiteX13081" fmla="*/ 1677213 w 6175063"/>
              <a:gd name="connsiteY13081" fmla="*/ 269939 h 5486400"/>
              <a:gd name="connsiteX13082" fmla="*/ 1674798 w 6175063"/>
              <a:gd name="connsiteY13082" fmla="*/ 267584 h 5486400"/>
              <a:gd name="connsiteX13083" fmla="*/ 1672382 w 6175063"/>
              <a:gd name="connsiteY13083" fmla="*/ 265229 h 5486400"/>
              <a:gd name="connsiteX13084" fmla="*/ 2441911 w 6175063"/>
              <a:gd name="connsiteY13084" fmla="*/ 260881 h 5486400"/>
              <a:gd name="connsiteX13085" fmla="*/ 2446742 w 6175063"/>
              <a:gd name="connsiteY13085" fmla="*/ 263296 h 5486400"/>
              <a:gd name="connsiteX13086" fmla="*/ 2448785 w 6175063"/>
              <a:gd name="connsiteY13086" fmla="*/ 267381 h 5486400"/>
              <a:gd name="connsiteX13087" fmla="*/ 2448225 w 6175063"/>
              <a:gd name="connsiteY13087" fmla="*/ 267194 h 5486400"/>
              <a:gd name="connsiteX13088" fmla="*/ 1867232 w 6175063"/>
              <a:gd name="connsiteY13088" fmla="*/ 255880 h 5486400"/>
              <a:gd name="connsiteX13089" fmla="*/ 1869009 w 6175063"/>
              <a:gd name="connsiteY13089" fmla="*/ 259434 h 5486400"/>
              <a:gd name="connsiteX13090" fmla="*/ 1867232 w 6175063"/>
              <a:gd name="connsiteY13090" fmla="*/ 258249 h 5486400"/>
              <a:gd name="connsiteX13091" fmla="*/ 1867232 w 6175063"/>
              <a:gd name="connsiteY13091" fmla="*/ 255880 h 5486400"/>
              <a:gd name="connsiteX13092" fmla="*/ 1885416 w 6175063"/>
              <a:gd name="connsiteY13092" fmla="*/ 253633 h 5486400"/>
              <a:gd name="connsiteX13093" fmla="*/ 1893025 w 6175063"/>
              <a:gd name="connsiteY13093" fmla="*/ 258705 h 5486400"/>
              <a:gd name="connsiteX13094" fmla="*/ 1895561 w 6175063"/>
              <a:gd name="connsiteY13094" fmla="*/ 261242 h 5486400"/>
              <a:gd name="connsiteX13095" fmla="*/ 1895561 w 6175063"/>
              <a:gd name="connsiteY13095" fmla="*/ 263779 h 5486400"/>
              <a:gd name="connsiteX13096" fmla="*/ 1893025 w 6175063"/>
              <a:gd name="connsiteY13096" fmla="*/ 263779 h 5486400"/>
              <a:gd name="connsiteX13097" fmla="*/ 1887952 w 6175063"/>
              <a:gd name="connsiteY13097" fmla="*/ 258705 h 5486400"/>
              <a:gd name="connsiteX13098" fmla="*/ 1885416 w 6175063"/>
              <a:gd name="connsiteY13098" fmla="*/ 256171 h 5486400"/>
              <a:gd name="connsiteX13099" fmla="*/ 1885416 w 6175063"/>
              <a:gd name="connsiteY13099" fmla="*/ 253633 h 5486400"/>
              <a:gd name="connsiteX13100" fmla="*/ 2555915 w 6175063"/>
              <a:gd name="connsiteY13100" fmla="*/ 251225 h 5486400"/>
              <a:gd name="connsiteX13101" fmla="*/ 2563161 w 6175063"/>
              <a:gd name="connsiteY13101" fmla="*/ 256060 h 5486400"/>
              <a:gd name="connsiteX13102" fmla="*/ 2565577 w 6175063"/>
              <a:gd name="connsiteY13102" fmla="*/ 260889 h 5486400"/>
              <a:gd name="connsiteX13103" fmla="*/ 2560746 w 6175063"/>
              <a:gd name="connsiteY13103" fmla="*/ 256060 h 5486400"/>
              <a:gd name="connsiteX13104" fmla="*/ 2555915 w 6175063"/>
              <a:gd name="connsiteY13104" fmla="*/ 251225 h 5486400"/>
              <a:gd name="connsiteX13105" fmla="*/ 3884353 w 6175063"/>
              <a:gd name="connsiteY13105" fmla="*/ 250718 h 5486400"/>
              <a:gd name="connsiteX13106" fmla="*/ 3881937 w 6175063"/>
              <a:gd name="connsiteY13106" fmla="*/ 255548 h 5486400"/>
              <a:gd name="connsiteX13107" fmla="*/ 3884353 w 6175063"/>
              <a:gd name="connsiteY13107" fmla="*/ 250718 h 5486400"/>
              <a:gd name="connsiteX13108" fmla="*/ 1891213 w 6175063"/>
              <a:gd name="connsiteY13108" fmla="*/ 249287 h 5486400"/>
              <a:gd name="connsiteX13109" fmla="*/ 1893507 w 6175063"/>
              <a:gd name="connsiteY13109" fmla="*/ 249287 h 5486400"/>
              <a:gd name="connsiteX13110" fmla="*/ 1902686 w 6175063"/>
              <a:gd name="connsiteY13110" fmla="*/ 251641 h 5486400"/>
              <a:gd name="connsiteX13111" fmla="*/ 1907275 w 6175063"/>
              <a:gd name="connsiteY13111" fmla="*/ 253998 h 5486400"/>
              <a:gd name="connsiteX13112" fmla="*/ 1909569 w 6175063"/>
              <a:gd name="connsiteY13112" fmla="*/ 268127 h 5486400"/>
              <a:gd name="connsiteX13113" fmla="*/ 1907275 w 6175063"/>
              <a:gd name="connsiteY13113" fmla="*/ 265772 h 5486400"/>
              <a:gd name="connsiteX13114" fmla="*/ 1902686 w 6175063"/>
              <a:gd name="connsiteY13114" fmla="*/ 263418 h 5486400"/>
              <a:gd name="connsiteX13115" fmla="*/ 1893507 w 6175063"/>
              <a:gd name="connsiteY13115" fmla="*/ 253998 h 5486400"/>
              <a:gd name="connsiteX13116" fmla="*/ 1891213 w 6175063"/>
              <a:gd name="connsiteY13116" fmla="*/ 249287 h 5486400"/>
              <a:gd name="connsiteX13117" fmla="*/ 2546254 w 6175063"/>
              <a:gd name="connsiteY13117" fmla="*/ 246395 h 5486400"/>
              <a:gd name="connsiteX13118" fmla="*/ 2548669 w 6175063"/>
              <a:gd name="connsiteY13118" fmla="*/ 246395 h 5486400"/>
              <a:gd name="connsiteX13119" fmla="*/ 2555915 w 6175063"/>
              <a:gd name="connsiteY13119" fmla="*/ 251225 h 5486400"/>
              <a:gd name="connsiteX13120" fmla="*/ 2546254 w 6175063"/>
              <a:gd name="connsiteY13120" fmla="*/ 246395 h 5486400"/>
              <a:gd name="connsiteX13121" fmla="*/ 1783971 w 6175063"/>
              <a:gd name="connsiteY13121" fmla="*/ 246387 h 5486400"/>
              <a:gd name="connsiteX13122" fmla="*/ 1795746 w 6175063"/>
              <a:gd name="connsiteY13122" fmla="*/ 246387 h 5486400"/>
              <a:gd name="connsiteX13123" fmla="*/ 1802811 w 6175063"/>
              <a:gd name="connsiteY13123" fmla="*/ 248925 h 5486400"/>
              <a:gd name="connsiteX13124" fmla="*/ 1798100 w 6175063"/>
              <a:gd name="connsiteY13124" fmla="*/ 256533 h 5486400"/>
              <a:gd name="connsiteX13125" fmla="*/ 1783971 w 6175063"/>
              <a:gd name="connsiteY13125" fmla="*/ 246387 h 5486400"/>
              <a:gd name="connsiteX13126" fmla="*/ 1776725 w 6175063"/>
              <a:gd name="connsiteY13126" fmla="*/ 246387 h 5486400"/>
              <a:gd name="connsiteX13127" fmla="*/ 1781073 w 6175063"/>
              <a:gd name="connsiteY13127" fmla="*/ 248562 h 5486400"/>
              <a:gd name="connsiteX13128" fmla="*/ 1781073 w 6175063"/>
              <a:gd name="connsiteY13128" fmla="*/ 250735 h 5486400"/>
              <a:gd name="connsiteX13129" fmla="*/ 1776725 w 6175063"/>
              <a:gd name="connsiteY13129" fmla="*/ 246387 h 5486400"/>
              <a:gd name="connsiteX13130" fmla="*/ 1721655 w 6175063"/>
              <a:gd name="connsiteY13130" fmla="*/ 246387 h 5486400"/>
              <a:gd name="connsiteX13131" fmla="*/ 1724263 w 6175063"/>
              <a:gd name="connsiteY13131" fmla="*/ 248923 h 5486400"/>
              <a:gd name="connsiteX13132" fmla="*/ 1734699 w 6175063"/>
              <a:gd name="connsiteY13132" fmla="*/ 251459 h 5486400"/>
              <a:gd name="connsiteX13133" fmla="*/ 1732090 w 6175063"/>
              <a:gd name="connsiteY13133" fmla="*/ 253996 h 5486400"/>
              <a:gd name="connsiteX13134" fmla="*/ 1732090 w 6175063"/>
              <a:gd name="connsiteY13134" fmla="*/ 256532 h 5486400"/>
              <a:gd name="connsiteX13135" fmla="*/ 1726872 w 6175063"/>
              <a:gd name="connsiteY13135" fmla="*/ 253996 h 5486400"/>
              <a:gd name="connsiteX13136" fmla="*/ 1721655 w 6175063"/>
              <a:gd name="connsiteY13136" fmla="*/ 251459 h 5486400"/>
              <a:gd name="connsiteX13137" fmla="*/ 1721655 w 6175063"/>
              <a:gd name="connsiteY13137" fmla="*/ 246387 h 5486400"/>
              <a:gd name="connsiteX13138" fmla="*/ 2471461 w 6175063"/>
              <a:gd name="connsiteY13138" fmla="*/ 245133 h 5486400"/>
              <a:gd name="connsiteX13139" fmla="*/ 2475242 w 6175063"/>
              <a:gd name="connsiteY13139" fmla="*/ 246391 h 5486400"/>
              <a:gd name="connsiteX13140" fmla="*/ 2472923 w 6175063"/>
              <a:gd name="connsiteY13140" fmla="*/ 246391 h 5486400"/>
              <a:gd name="connsiteX13141" fmla="*/ 2476070 w 6175063"/>
              <a:gd name="connsiteY13141" fmla="*/ 243494 h 5486400"/>
              <a:gd name="connsiteX13142" fmla="*/ 2480625 w 6175063"/>
              <a:gd name="connsiteY13142" fmla="*/ 246029 h 5486400"/>
              <a:gd name="connsiteX13143" fmla="*/ 2482903 w 6175063"/>
              <a:gd name="connsiteY13143" fmla="*/ 248566 h 5486400"/>
              <a:gd name="connsiteX13144" fmla="*/ 2482903 w 6175063"/>
              <a:gd name="connsiteY13144" fmla="*/ 251102 h 5486400"/>
              <a:gd name="connsiteX13145" fmla="*/ 2480625 w 6175063"/>
              <a:gd name="connsiteY13145" fmla="*/ 251102 h 5486400"/>
              <a:gd name="connsiteX13146" fmla="*/ 2480625 w 6175063"/>
              <a:gd name="connsiteY13146" fmla="*/ 248566 h 5486400"/>
              <a:gd name="connsiteX13147" fmla="*/ 2476070 w 6175063"/>
              <a:gd name="connsiteY13147" fmla="*/ 246029 h 5486400"/>
              <a:gd name="connsiteX13148" fmla="*/ 2476070 w 6175063"/>
              <a:gd name="connsiteY13148" fmla="*/ 243494 h 5486400"/>
              <a:gd name="connsiteX13149" fmla="*/ 2563495 w 6175063"/>
              <a:gd name="connsiteY13149" fmla="*/ 239296 h 5486400"/>
              <a:gd name="connsiteX13150" fmla="*/ 2570600 w 6175063"/>
              <a:gd name="connsiteY13150" fmla="*/ 244033 h 5486400"/>
              <a:gd name="connsiteX13151" fmla="*/ 2563495 w 6175063"/>
              <a:gd name="connsiteY13151" fmla="*/ 239296 h 5486400"/>
              <a:gd name="connsiteX13152" fmla="*/ 3269407 w 6175063"/>
              <a:gd name="connsiteY13152" fmla="*/ 238268 h 5486400"/>
              <a:gd name="connsiteX13153" fmla="*/ 3278102 w 6175063"/>
              <a:gd name="connsiteY13153" fmla="*/ 239976 h 5486400"/>
              <a:gd name="connsiteX13154" fmla="*/ 3287377 w 6175063"/>
              <a:gd name="connsiteY13154" fmla="*/ 244529 h 5486400"/>
              <a:gd name="connsiteX13155" fmla="*/ 3285058 w 6175063"/>
              <a:gd name="connsiteY13155" fmla="*/ 246807 h 5486400"/>
              <a:gd name="connsiteX13156" fmla="*/ 3282739 w 6175063"/>
              <a:gd name="connsiteY13156" fmla="*/ 253639 h 5486400"/>
              <a:gd name="connsiteX13157" fmla="*/ 3275783 w 6175063"/>
              <a:gd name="connsiteY13157" fmla="*/ 246807 h 5486400"/>
              <a:gd name="connsiteX13158" fmla="*/ 3271145 w 6175063"/>
              <a:gd name="connsiteY13158" fmla="*/ 242252 h 5486400"/>
              <a:gd name="connsiteX13159" fmla="*/ 3273464 w 6175063"/>
              <a:gd name="connsiteY13159" fmla="*/ 242252 h 5486400"/>
              <a:gd name="connsiteX13160" fmla="*/ 3271145 w 6175063"/>
              <a:gd name="connsiteY13160" fmla="*/ 239976 h 5486400"/>
              <a:gd name="connsiteX13161" fmla="*/ 3266508 w 6175063"/>
              <a:gd name="connsiteY13161" fmla="*/ 237698 h 5486400"/>
              <a:gd name="connsiteX13162" fmla="*/ 3268827 w 6175063"/>
              <a:gd name="connsiteY13162" fmla="*/ 237698 h 5486400"/>
              <a:gd name="connsiteX13163" fmla="*/ 3269407 w 6175063"/>
              <a:gd name="connsiteY13163" fmla="*/ 238268 h 5486400"/>
              <a:gd name="connsiteX13164" fmla="*/ 2525965 w 6175063"/>
              <a:gd name="connsiteY13164" fmla="*/ 234802 h 5486400"/>
              <a:gd name="connsiteX13165" fmla="*/ 2535240 w 6175063"/>
              <a:gd name="connsiteY13165" fmla="*/ 239632 h 5486400"/>
              <a:gd name="connsiteX13166" fmla="*/ 2537558 w 6175063"/>
              <a:gd name="connsiteY13166" fmla="*/ 239632 h 5486400"/>
              <a:gd name="connsiteX13167" fmla="*/ 2532921 w 6175063"/>
              <a:gd name="connsiteY13167" fmla="*/ 242047 h 5486400"/>
              <a:gd name="connsiteX13168" fmla="*/ 2525965 w 6175063"/>
              <a:gd name="connsiteY13168" fmla="*/ 234802 h 5486400"/>
              <a:gd name="connsiteX13169" fmla="*/ 2461330 w 6175063"/>
              <a:gd name="connsiteY13169" fmla="*/ 234799 h 5486400"/>
              <a:gd name="connsiteX13170" fmla="*/ 2461330 w 6175063"/>
              <a:gd name="connsiteY13170" fmla="*/ 237117 h 5486400"/>
              <a:gd name="connsiteX13171" fmla="*/ 2464517 w 6175063"/>
              <a:gd name="connsiteY13171" fmla="*/ 239147 h 5486400"/>
              <a:gd name="connsiteX13172" fmla="*/ 2471461 w 6175063"/>
              <a:gd name="connsiteY13172" fmla="*/ 245133 h 5486400"/>
              <a:gd name="connsiteX13173" fmla="*/ 2468286 w 6175063"/>
              <a:gd name="connsiteY13173" fmla="*/ 244073 h 5486400"/>
              <a:gd name="connsiteX13174" fmla="*/ 2454373 w 6175063"/>
              <a:gd name="connsiteY13174" fmla="*/ 239436 h 5486400"/>
              <a:gd name="connsiteX13175" fmla="*/ 2452055 w 6175063"/>
              <a:gd name="connsiteY13175" fmla="*/ 237117 h 5486400"/>
              <a:gd name="connsiteX13176" fmla="*/ 2461330 w 6175063"/>
              <a:gd name="connsiteY13176" fmla="*/ 234799 h 5486400"/>
              <a:gd name="connsiteX13177" fmla="*/ 1714988 w 6175063"/>
              <a:gd name="connsiteY13177" fmla="*/ 234794 h 5486400"/>
              <a:gd name="connsiteX13178" fmla="*/ 1722380 w 6175063"/>
              <a:gd name="connsiteY13178" fmla="*/ 239625 h 5486400"/>
              <a:gd name="connsiteX13179" fmla="*/ 1727307 w 6175063"/>
              <a:gd name="connsiteY13179" fmla="*/ 242040 h 5486400"/>
              <a:gd name="connsiteX13180" fmla="*/ 1729771 w 6175063"/>
              <a:gd name="connsiteY13180" fmla="*/ 244454 h 5486400"/>
              <a:gd name="connsiteX13181" fmla="*/ 1734699 w 6175063"/>
              <a:gd name="connsiteY13181" fmla="*/ 249285 h 5486400"/>
              <a:gd name="connsiteX13182" fmla="*/ 1722380 w 6175063"/>
              <a:gd name="connsiteY13182" fmla="*/ 242040 h 5486400"/>
              <a:gd name="connsiteX13183" fmla="*/ 1712526 w 6175063"/>
              <a:gd name="connsiteY13183" fmla="*/ 237210 h 5486400"/>
              <a:gd name="connsiteX13184" fmla="*/ 1714988 w 6175063"/>
              <a:gd name="connsiteY13184" fmla="*/ 234794 h 5486400"/>
              <a:gd name="connsiteX13185" fmla="*/ 2521907 w 6175063"/>
              <a:gd name="connsiteY13185" fmla="*/ 233805 h 5486400"/>
              <a:gd name="connsiteX13186" fmla="*/ 2524805 w 6175063"/>
              <a:gd name="connsiteY13186" fmla="*/ 236976 h 5486400"/>
              <a:gd name="connsiteX13187" fmla="*/ 2522487 w 6175063"/>
              <a:gd name="connsiteY13187" fmla="*/ 234440 h 5486400"/>
              <a:gd name="connsiteX13188" fmla="*/ 2521907 w 6175063"/>
              <a:gd name="connsiteY13188" fmla="*/ 233805 h 5486400"/>
              <a:gd name="connsiteX13189" fmla="*/ 1856914 w 6175063"/>
              <a:gd name="connsiteY13189" fmla="*/ 232726 h 5486400"/>
              <a:gd name="connsiteX13190" fmla="*/ 1864160 w 6175063"/>
              <a:gd name="connsiteY13190" fmla="*/ 235003 h 5486400"/>
              <a:gd name="connsiteX13191" fmla="*/ 1871406 w 6175063"/>
              <a:gd name="connsiteY13191" fmla="*/ 239558 h 5486400"/>
              <a:gd name="connsiteX13192" fmla="*/ 1881068 w 6175063"/>
              <a:gd name="connsiteY13192" fmla="*/ 246390 h 5486400"/>
              <a:gd name="connsiteX13193" fmla="*/ 1878652 w 6175063"/>
              <a:gd name="connsiteY13193" fmla="*/ 246390 h 5486400"/>
              <a:gd name="connsiteX13194" fmla="*/ 1873821 w 6175063"/>
              <a:gd name="connsiteY13194" fmla="*/ 246390 h 5486400"/>
              <a:gd name="connsiteX13195" fmla="*/ 1864160 w 6175063"/>
              <a:gd name="connsiteY13195" fmla="*/ 239558 h 5486400"/>
              <a:gd name="connsiteX13196" fmla="*/ 1859329 w 6175063"/>
              <a:gd name="connsiteY13196" fmla="*/ 237280 h 5486400"/>
              <a:gd name="connsiteX13197" fmla="*/ 1854499 w 6175063"/>
              <a:gd name="connsiteY13197" fmla="*/ 235003 h 5486400"/>
              <a:gd name="connsiteX13198" fmla="*/ 1856914 w 6175063"/>
              <a:gd name="connsiteY13198" fmla="*/ 232726 h 5486400"/>
              <a:gd name="connsiteX13199" fmla="*/ 3242741 w 6175063"/>
              <a:gd name="connsiteY13199" fmla="*/ 231903 h 5486400"/>
              <a:gd name="connsiteX13200" fmla="*/ 3245060 w 6175063"/>
              <a:gd name="connsiteY13200" fmla="*/ 234318 h 5486400"/>
              <a:gd name="connsiteX13201" fmla="*/ 3249697 w 6175063"/>
              <a:gd name="connsiteY13201" fmla="*/ 239148 h 5486400"/>
              <a:gd name="connsiteX13202" fmla="*/ 3249697 w 6175063"/>
              <a:gd name="connsiteY13202" fmla="*/ 241563 h 5486400"/>
              <a:gd name="connsiteX13203" fmla="*/ 3252016 w 6175063"/>
              <a:gd name="connsiteY13203" fmla="*/ 246393 h 5486400"/>
              <a:gd name="connsiteX13204" fmla="*/ 3249697 w 6175063"/>
              <a:gd name="connsiteY13204" fmla="*/ 246393 h 5486400"/>
              <a:gd name="connsiteX13205" fmla="*/ 3242741 w 6175063"/>
              <a:gd name="connsiteY13205" fmla="*/ 241563 h 5486400"/>
              <a:gd name="connsiteX13206" fmla="*/ 3242741 w 6175063"/>
              <a:gd name="connsiteY13206" fmla="*/ 231903 h 5486400"/>
              <a:gd name="connsiteX13207" fmla="*/ 2515820 w 6175063"/>
              <a:gd name="connsiteY13207" fmla="*/ 231903 h 5486400"/>
              <a:gd name="connsiteX13208" fmla="*/ 2518235 w 6175063"/>
              <a:gd name="connsiteY13208" fmla="*/ 234802 h 5486400"/>
              <a:gd name="connsiteX13209" fmla="*/ 2523066 w 6175063"/>
              <a:gd name="connsiteY13209" fmla="*/ 237700 h 5486400"/>
              <a:gd name="connsiteX13210" fmla="*/ 2515820 w 6175063"/>
              <a:gd name="connsiteY13210" fmla="*/ 234802 h 5486400"/>
              <a:gd name="connsiteX13211" fmla="*/ 2515820 w 6175063"/>
              <a:gd name="connsiteY13211" fmla="*/ 231903 h 5486400"/>
              <a:gd name="connsiteX13212" fmla="*/ 2213697 w 6175063"/>
              <a:gd name="connsiteY13212" fmla="*/ 224733 h 5486400"/>
              <a:gd name="connsiteX13213" fmla="*/ 2215110 w 6175063"/>
              <a:gd name="connsiteY13213" fmla="*/ 225479 h 5486400"/>
              <a:gd name="connsiteX13214" fmla="*/ 2217465 w 6175063"/>
              <a:gd name="connsiteY13214" fmla="*/ 227964 h 5486400"/>
              <a:gd name="connsiteX13215" fmla="*/ 2212755 w 6175063"/>
              <a:gd name="connsiteY13215" fmla="*/ 225479 h 5486400"/>
              <a:gd name="connsiteX13216" fmla="*/ 3244769 w 6175063"/>
              <a:gd name="connsiteY13216" fmla="*/ 221467 h 5486400"/>
              <a:gd name="connsiteX13217" fmla="*/ 3252596 w 6175063"/>
              <a:gd name="connsiteY13217" fmla="*/ 224945 h 5486400"/>
              <a:gd name="connsiteX13218" fmla="*/ 3257233 w 6175063"/>
              <a:gd name="connsiteY13218" fmla="*/ 227264 h 5486400"/>
              <a:gd name="connsiteX13219" fmla="*/ 3259552 w 6175063"/>
              <a:gd name="connsiteY13219" fmla="*/ 229583 h 5486400"/>
              <a:gd name="connsiteX13220" fmla="*/ 3261871 w 6175063"/>
              <a:gd name="connsiteY13220" fmla="*/ 234221 h 5486400"/>
              <a:gd name="connsiteX13221" fmla="*/ 3252596 w 6175063"/>
              <a:gd name="connsiteY13221" fmla="*/ 229583 h 5486400"/>
              <a:gd name="connsiteX13222" fmla="*/ 3264189 w 6175063"/>
              <a:gd name="connsiteY13222" fmla="*/ 241176 h 5486400"/>
              <a:gd name="connsiteX13223" fmla="*/ 3266508 w 6175063"/>
              <a:gd name="connsiteY13223" fmla="*/ 243495 h 5486400"/>
              <a:gd name="connsiteX13224" fmla="*/ 3261871 w 6175063"/>
              <a:gd name="connsiteY13224" fmla="*/ 241176 h 5486400"/>
              <a:gd name="connsiteX13225" fmla="*/ 3247958 w 6175063"/>
              <a:gd name="connsiteY13225" fmla="*/ 229583 h 5486400"/>
              <a:gd name="connsiteX13226" fmla="*/ 3245639 w 6175063"/>
              <a:gd name="connsiteY13226" fmla="*/ 224945 h 5486400"/>
              <a:gd name="connsiteX13227" fmla="*/ 3244769 w 6175063"/>
              <a:gd name="connsiteY13227" fmla="*/ 221467 h 5486400"/>
              <a:gd name="connsiteX13228" fmla="*/ 2537001 w 6175063"/>
              <a:gd name="connsiteY13228" fmla="*/ 219947 h 5486400"/>
              <a:gd name="connsiteX13229" fmla="*/ 2546365 w 6175063"/>
              <a:gd name="connsiteY13229" fmla="*/ 225018 h 5486400"/>
              <a:gd name="connsiteX13230" fmla="*/ 2544024 w 6175063"/>
              <a:gd name="connsiteY13230" fmla="*/ 219947 h 5486400"/>
              <a:gd name="connsiteX13231" fmla="*/ 2551047 w 6175063"/>
              <a:gd name="connsiteY13231" fmla="*/ 222485 h 5486400"/>
              <a:gd name="connsiteX13232" fmla="*/ 2558070 w 6175063"/>
              <a:gd name="connsiteY13232" fmla="*/ 227556 h 5486400"/>
              <a:gd name="connsiteX13233" fmla="*/ 2558070 w 6175063"/>
              <a:gd name="connsiteY13233" fmla="*/ 230091 h 5486400"/>
              <a:gd name="connsiteX13234" fmla="*/ 2553388 w 6175063"/>
              <a:gd name="connsiteY13234" fmla="*/ 227556 h 5486400"/>
              <a:gd name="connsiteX13235" fmla="*/ 2562752 w 6175063"/>
              <a:gd name="connsiteY13235" fmla="*/ 235165 h 5486400"/>
              <a:gd name="connsiteX13236" fmla="*/ 2565094 w 6175063"/>
              <a:gd name="connsiteY13236" fmla="*/ 237700 h 5486400"/>
              <a:gd name="connsiteX13237" fmla="*/ 2558070 w 6175063"/>
              <a:gd name="connsiteY13237" fmla="*/ 235165 h 5486400"/>
              <a:gd name="connsiteX13238" fmla="*/ 2551047 w 6175063"/>
              <a:gd name="connsiteY13238" fmla="*/ 230091 h 5486400"/>
              <a:gd name="connsiteX13239" fmla="*/ 2546073 w 6175063"/>
              <a:gd name="connsiteY13239" fmla="*/ 225654 h 5486400"/>
              <a:gd name="connsiteX13240" fmla="*/ 2544024 w 6175063"/>
              <a:gd name="connsiteY13240" fmla="*/ 230091 h 5486400"/>
              <a:gd name="connsiteX13241" fmla="*/ 2539342 w 6175063"/>
              <a:gd name="connsiteY13241" fmla="*/ 225018 h 5486400"/>
              <a:gd name="connsiteX13242" fmla="*/ 2537001 w 6175063"/>
              <a:gd name="connsiteY13242" fmla="*/ 219947 h 5486400"/>
              <a:gd name="connsiteX13243" fmla="*/ 2601323 w 6175063"/>
              <a:gd name="connsiteY13243" fmla="*/ 217410 h 5486400"/>
              <a:gd name="connsiteX13244" fmla="*/ 2602773 w 6175063"/>
              <a:gd name="connsiteY13244" fmla="*/ 220309 h 5486400"/>
              <a:gd name="connsiteX13245" fmla="*/ 2601323 w 6175063"/>
              <a:gd name="connsiteY13245" fmla="*/ 220309 h 5486400"/>
              <a:gd name="connsiteX13246" fmla="*/ 2601323 w 6175063"/>
              <a:gd name="connsiteY13246" fmla="*/ 217410 h 5486400"/>
              <a:gd name="connsiteX13247" fmla="*/ 1838317 w 6175063"/>
              <a:gd name="connsiteY13247" fmla="*/ 217043 h 5486400"/>
              <a:gd name="connsiteX13248" fmla="*/ 1840490 w 6175063"/>
              <a:gd name="connsiteY13248" fmla="*/ 218130 h 5486400"/>
              <a:gd name="connsiteX13249" fmla="*/ 1844838 w 6175063"/>
              <a:gd name="connsiteY13249" fmla="*/ 220305 h 5486400"/>
              <a:gd name="connsiteX13250" fmla="*/ 1844838 w 6175063"/>
              <a:gd name="connsiteY13250" fmla="*/ 222478 h 5486400"/>
              <a:gd name="connsiteX13251" fmla="*/ 1842665 w 6175063"/>
              <a:gd name="connsiteY13251" fmla="*/ 220305 h 5486400"/>
              <a:gd name="connsiteX13252" fmla="*/ 1842665 w 6175063"/>
              <a:gd name="connsiteY13252" fmla="*/ 222478 h 5486400"/>
              <a:gd name="connsiteX13253" fmla="*/ 1844838 w 6175063"/>
              <a:gd name="connsiteY13253" fmla="*/ 224650 h 5486400"/>
              <a:gd name="connsiteX13254" fmla="*/ 1838317 w 6175063"/>
              <a:gd name="connsiteY13254" fmla="*/ 220305 h 5486400"/>
              <a:gd name="connsiteX13255" fmla="*/ 1836143 w 6175063"/>
              <a:gd name="connsiteY13255" fmla="*/ 215955 h 5486400"/>
              <a:gd name="connsiteX13256" fmla="*/ 1838317 w 6175063"/>
              <a:gd name="connsiteY13256" fmla="*/ 215955 h 5486400"/>
              <a:gd name="connsiteX13257" fmla="*/ 1838317 w 6175063"/>
              <a:gd name="connsiteY13257" fmla="*/ 217043 h 5486400"/>
              <a:gd name="connsiteX13258" fmla="*/ 1719662 w 6175063"/>
              <a:gd name="connsiteY13258" fmla="*/ 215955 h 5486400"/>
              <a:gd name="connsiteX13259" fmla="*/ 1729083 w 6175063"/>
              <a:gd name="connsiteY13259" fmla="*/ 225064 h 5486400"/>
              <a:gd name="connsiteX13260" fmla="*/ 1733792 w 6175063"/>
              <a:gd name="connsiteY13260" fmla="*/ 229618 h 5486400"/>
              <a:gd name="connsiteX13261" fmla="*/ 1729083 w 6175063"/>
              <a:gd name="connsiteY13261" fmla="*/ 231897 h 5486400"/>
              <a:gd name="connsiteX13262" fmla="*/ 1717307 w 6175063"/>
              <a:gd name="connsiteY13262" fmla="*/ 229618 h 5486400"/>
              <a:gd name="connsiteX13263" fmla="*/ 1719662 w 6175063"/>
              <a:gd name="connsiteY13263" fmla="*/ 222787 h 5486400"/>
              <a:gd name="connsiteX13264" fmla="*/ 1719662 w 6175063"/>
              <a:gd name="connsiteY13264" fmla="*/ 215955 h 5486400"/>
              <a:gd name="connsiteX13265" fmla="*/ 2205690 w 6175063"/>
              <a:gd name="connsiteY13265" fmla="*/ 213057 h 5486400"/>
              <a:gd name="connsiteX13266" fmla="*/ 2208045 w 6175063"/>
              <a:gd name="connsiteY13266" fmla="*/ 213057 h 5486400"/>
              <a:gd name="connsiteX13267" fmla="*/ 2210399 w 6175063"/>
              <a:gd name="connsiteY13267" fmla="*/ 215539 h 5486400"/>
              <a:gd name="connsiteX13268" fmla="*/ 2222175 w 6175063"/>
              <a:gd name="connsiteY13268" fmla="*/ 227964 h 5486400"/>
              <a:gd name="connsiteX13269" fmla="*/ 2224530 w 6175063"/>
              <a:gd name="connsiteY13269" fmla="*/ 230448 h 5486400"/>
              <a:gd name="connsiteX13270" fmla="*/ 2217465 w 6175063"/>
              <a:gd name="connsiteY13270" fmla="*/ 225479 h 5486400"/>
              <a:gd name="connsiteX13271" fmla="*/ 2215110 w 6175063"/>
              <a:gd name="connsiteY13271" fmla="*/ 225479 h 5486400"/>
              <a:gd name="connsiteX13272" fmla="*/ 2213932 w 6175063"/>
              <a:gd name="connsiteY13272" fmla="*/ 224548 h 5486400"/>
              <a:gd name="connsiteX13273" fmla="*/ 2213697 w 6175063"/>
              <a:gd name="connsiteY13273" fmla="*/ 224733 h 5486400"/>
              <a:gd name="connsiteX13274" fmla="*/ 2205690 w 6175063"/>
              <a:gd name="connsiteY13274" fmla="*/ 220511 h 5486400"/>
              <a:gd name="connsiteX13275" fmla="*/ 2205690 w 6175063"/>
              <a:gd name="connsiteY13275" fmla="*/ 213057 h 5486400"/>
              <a:gd name="connsiteX13276" fmla="*/ 2586348 w 6175063"/>
              <a:gd name="connsiteY13276" fmla="*/ 212337 h 5486400"/>
              <a:gd name="connsiteX13277" fmla="*/ 2593594 w 6175063"/>
              <a:gd name="connsiteY13277" fmla="*/ 215962 h 5486400"/>
              <a:gd name="connsiteX13278" fmla="*/ 2598425 w 6175063"/>
              <a:gd name="connsiteY13278" fmla="*/ 220792 h 5486400"/>
              <a:gd name="connsiteX13279" fmla="*/ 2593594 w 6175063"/>
              <a:gd name="connsiteY13279" fmla="*/ 220792 h 5486400"/>
              <a:gd name="connsiteX13280" fmla="*/ 2588763 w 6175063"/>
              <a:gd name="connsiteY13280" fmla="*/ 215962 h 5486400"/>
              <a:gd name="connsiteX13281" fmla="*/ 3233177 w 6175063"/>
              <a:gd name="connsiteY13281" fmla="*/ 211610 h 5486400"/>
              <a:gd name="connsiteX13282" fmla="*/ 3235558 w 6175063"/>
              <a:gd name="connsiteY13282" fmla="*/ 211610 h 5486400"/>
              <a:gd name="connsiteX13283" fmla="*/ 3247462 w 6175063"/>
              <a:gd name="connsiteY13283" fmla="*/ 216119 h 5486400"/>
              <a:gd name="connsiteX13284" fmla="*/ 3256985 w 6175063"/>
              <a:gd name="connsiteY13284" fmla="*/ 218376 h 5486400"/>
              <a:gd name="connsiteX13285" fmla="*/ 3261747 w 6175063"/>
              <a:gd name="connsiteY13285" fmla="*/ 225139 h 5486400"/>
              <a:gd name="connsiteX13286" fmla="*/ 3264128 w 6175063"/>
              <a:gd name="connsiteY13286" fmla="*/ 231903 h 5486400"/>
              <a:gd name="connsiteX13287" fmla="*/ 3242700 w 6175063"/>
              <a:gd name="connsiteY13287" fmla="*/ 216119 h 5486400"/>
              <a:gd name="connsiteX13288" fmla="*/ 3240319 w 6175063"/>
              <a:gd name="connsiteY13288" fmla="*/ 216119 h 5486400"/>
              <a:gd name="connsiteX13289" fmla="*/ 3235558 w 6175063"/>
              <a:gd name="connsiteY13289" fmla="*/ 213867 h 5486400"/>
              <a:gd name="connsiteX13290" fmla="*/ 3233177 w 6175063"/>
              <a:gd name="connsiteY13290" fmla="*/ 211610 h 5486400"/>
              <a:gd name="connsiteX13291" fmla="*/ 2583933 w 6175063"/>
              <a:gd name="connsiteY13291" fmla="*/ 208715 h 5486400"/>
              <a:gd name="connsiteX13292" fmla="*/ 2586348 w 6175063"/>
              <a:gd name="connsiteY13292" fmla="*/ 212337 h 5486400"/>
              <a:gd name="connsiteX13293" fmla="*/ 2583933 w 6175063"/>
              <a:gd name="connsiteY13293" fmla="*/ 211129 h 5486400"/>
              <a:gd name="connsiteX13294" fmla="*/ 2583933 w 6175063"/>
              <a:gd name="connsiteY13294" fmla="*/ 208715 h 5486400"/>
              <a:gd name="connsiteX13295" fmla="*/ 2533936 w 6175063"/>
              <a:gd name="connsiteY13295" fmla="*/ 208508 h 5486400"/>
              <a:gd name="connsiteX13296" fmla="*/ 2544805 w 6175063"/>
              <a:gd name="connsiteY13296" fmla="*/ 215962 h 5486400"/>
              <a:gd name="connsiteX13297" fmla="*/ 2539974 w 6175063"/>
              <a:gd name="connsiteY13297" fmla="*/ 213475 h 5486400"/>
              <a:gd name="connsiteX13298" fmla="*/ 3058282 w 6175063"/>
              <a:gd name="connsiteY13298" fmla="*/ 207908 h 5486400"/>
              <a:gd name="connsiteX13299" fmla="*/ 3060826 w 6175063"/>
              <a:gd name="connsiteY13299" fmla="*/ 209976 h 5486400"/>
              <a:gd name="connsiteX13300" fmla="*/ 3058458 w 6175063"/>
              <a:gd name="connsiteY13300" fmla="*/ 208495 h 5486400"/>
              <a:gd name="connsiteX13301" fmla="*/ 2726824 w 6175063"/>
              <a:gd name="connsiteY13301" fmla="*/ 205816 h 5486400"/>
              <a:gd name="connsiteX13302" fmla="*/ 2738418 w 6175063"/>
              <a:gd name="connsiteY13302" fmla="*/ 215475 h 5486400"/>
              <a:gd name="connsiteX13303" fmla="*/ 2743055 w 6175063"/>
              <a:gd name="connsiteY13303" fmla="*/ 217894 h 5486400"/>
              <a:gd name="connsiteX13304" fmla="*/ 2745374 w 6175063"/>
              <a:gd name="connsiteY13304" fmla="*/ 220309 h 5486400"/>
              <a:gd name="connsiteX13305" fmla="*/ 2733780 w 6175063"/>
              <a:gd name="connsiteY13305" fmla="*/ 217894 h 5486400"/>
              <a:gd name="connsiteX13306" fmla="*/ 2731462 w 6175063"/>
              <a:gd name="connsiteY13306" fmla="*/ 215475 h 5486400"/>
              <a:gd name="connsiteX13307" fmla="*/ 2724505 w 6175063"/>
              <a:gd name="connsiteY13307" fmla="*/ 208231 h 5486400"/>
              <a:gd name="connsiteX13308" fmla="*/ 2726824 w 6175063"/>
              <a:gd name="connsiteY13308" fmla="*/ 205816 h 5486400"/>
              <a:gd name="connsiteX13309" fmla="*/ 3218974 w 6175063"/>
              <a:gd name="connsiteY13309" fmla="*/ 203951 h 5486400"/>
              <a:gd name="connsiteX13310" fmla="*/ 3221293 w 6175063"/>
              <a:gd name="connsiteY13310" fmla="*/ 206229 h 5486400"/>
              <a:gd name="connsiteX13311" fmla="*/ 3225930 w 6175063"/>
              <a:gd name="connsiteY13311" fmla="*/ 213061 h 5486400"/>
              <a:gd name="connsiteX13312" fmla="*/ 3223611 w 6175063"/>
              <a:gd name="connsiteY13312" fmla="*/ 213061 h 5486400"/>
              <a:gd name="connsiteX13313" fmla="*/ 3218974 w 6175063"/>
              <a:gd name="connsiteY13313" fmla="*/ 213061 h 5486400"/>
              <a:gd name="connsiteX13314" fmla="*/ 3216655 w 6175063"/>
              <a:gd name="connsiteY13314" fmla="*/ 208508 h 5486400"/>
              <a:gd name="connsiteX13315" fmla="*/ 3214337 w 6175063"/>
              <a:gd name="connsiteY13315" fmla="*/ 206229 h 5486400"/>
              <a:gd name="connsiteX13316" fmla="*/ 3216655 w 6175063"/>
              <a:gd name="connsiteY13316" fmla="*/ 206229 h 5486400"/>
              <a:gd name="connsiteX13317" fmla="*/ 3218974 w 6175063"/>
              <a:gd name="connsiteY13317" fmla="*/ 203951 h 5486400"/>
              <a:gd name="connsiteX13318" fmla="*/ 2603755 w 6175063"/>
              <a:gd name="connsiteY13318" fmla="*/ 203756 h 5486400"/>
              <a:gd name="connsiteX13319" fmla="*/ 2608491 w 6175063"/>
              <a:gd name="connsiteY13319" fmla="*/ 210864 h 5486400"/>
              <a:gd name="connsiteX13320" fmla="*/ 2610860 w 6175063"/>
              <a:gd name="connsiteY13320" fmla="*/ 208495 h 5486400"/>
              <a:gd name="connsiteX13321" fmla="*/ 2615596 w 6175063"/>
              <a:gd name="connsiteY13321" fmla="*/ 213234 h 5486400"/>
              <a:gd name="connsiteX13322" fmla="*/ 2617964 w 6175063"/>
              <a:gd name="connsiteY13322" fmla="*/ 213234 h 5486400"/>
              <a:gd name="connsiteX13323" fmla="*/ 2622701 w 6175063"/>
              <a:gd name="connsiteY13323" fmla="*/ 220341 h 5486400"/>
              <a:gd name="connsiteX13324" fmla="*/ 2625069 w 6175063"/>
              <a:gd name="connsiteY13324" fmla="*/ 222710 h 5486400"/>
              <a:gd name="connsiteX13325" fmla="*/ 2620333 w 6175063"/>
              <a:gd name="connsiteY13325" fmla="*/ 220341 h 5486400"/>
              <a:gd name="connsiteX13326" fmla="*/ 2610860 w 6175063"/>
              <a:gd name="connsiteY13326" fmla="*/ 215603 h 5486400"/>
              <a:gd name="connsiteX13327" fmla="*/ 2632174 w 6175063"/>
              <a:gd name="connsiteY13327" fmla="*/ 229818 h 5486400"/>
              <a:gd name="connsiteX13328" fmla="*/ 2632174 w 6175063"/>
              <a:gd name="connsiteY13328" fmla="*/ 227449 h 5486400"/>
              <a:gd name="connsiteX13329" fmla="*/ 2636910 w 6175063"/>
              <a:gd name="connsiteY13329" fmla="*/ 232188 h 5486400"/>
              <a:gd name="connsiteX13330" fmla="*/ 2639279 w 6175063"/>
              <a:gd name="connsiteY13330" fmla="*/ 234557 h 5486400"/>
              <a:gd name="connsiteX13331" fmla="*/ 2641647 w 6175063"/>
              <a:gd name="connsiteY13331" fmla="*/ 236926 h 5486400"/>
              <a:gd name="connsiteX13332" fmla="*/ 2648751 w 6175063"/>
              <a:gd name="connsiteY13332" fmla="*/ 239296 h 5486400"/>
              <a:gd name="connsiteX13333" fmla="*/ 2646383 w 6175063"/>
              <a:gd name="connsiteY13333" fmla="*/ 234557 h 5486400"/>
              <a:gd name="connsiteX13334" fmla="*/ 2653488 w 6175063"/>
              <a:gd name="connsiteY13334" fmla="*/ 239296 h 5486400"/>
              <a:gd name="connsiteX13335" fmla="*/ 2655856 w 6175063"/>
              <a:gd name="connsiteY13335" fmla="*/ 241665 h 5486400"/>
              <a:gd name="connsiteX13336" fmla="*/ 2665329 w 6175063"/>
              <a:gd name="connsiteY13336" fmla="*/ 248772 h 5486400"/>
              <a:gd name="connsiteX13337" fmla="*/ 2670066 w 6175063"/>
              <a:gd name="connsiteY13337" fmla="*/ 251142 h 5486400"/>
              <a:gd name="connsiteX13338" fmla="*/ 2665329 w 6175063"/>
              <a:gd name="connsiteY13338" fmla="*/ 246403 h 5486400"/>
              <a:gd name="connsiteX13339" fmla="*/ 2655856 w 6175063"/>
              <a:gd name="connsiteY13339" fmla="*/ 241665 h 5486400"/>
              <a:gd name="connsiteX13340" fmla="*/ 2653488 w 6175063"/>
              <a:gd name="connsiteY13340" fmla="*/ 236926 h 5486400"/>
              <a:gd name="connsiteX13341" fmla="*/ 2636910 w 6175063"/>
              <a:gd name="connsiteY13341" fmla="*/ 227449 h 5486400"/>
              <a:gd name="connsiteX13342" fmla="*/ 2639279 w 6175063"/>
              <a:gd name="connsiteY13342" fmla="*/ 229818 h 5486400"/>
              <a:gd name="connsiteX13343" fmla="*/ 2636910 w 6175063"/>
              <a:gd name="connsiteY13343" fmla="*/ 229818 h 5486400"/>
              <a:gd name="connsiteX13344" fmla="*/ 2632174 w 6175063"/>
              <a:gd name="connsiteY13344" fmla="*/ 227449 h 5486400"/>
              <a:gd name="connsiteX13345" fmla="*/ 2627437 w 6175063"/>
              <a:gd name="connsiteY13345" fmla="*/ 222710 h 5486400"/>
              <a:gd name="connsiteX13346" fmla="*/ 2620333 w 6175063"/>
              <a:gd name="connsiteY13346" fmla="*/ 213234 h 5486400"/>
              <a:gd name="connsiteX13347" fmla="*/ 2608491 w 6175063"/>
              <a:gd name="connsiteY13347" fmla="*/ 206126 h 5486400"/>
              <a:gd name="connsiteX13348" fmla="*/ 2603755 w 6175063"/>
              <a:gd name="connsiteY13348" fmla="*/ 203756 h 5486400"/>
              <a:gd name="connsiteX13349" fmla="*/ 2523066 w 6175063"/>
              <a:gd name="connsiteY13349" fmla="*/ 198571 h 5486400"/>
              <a:gd name="connsiteX13350" fmla="*/ 2527897 w 6175063"/>
              <a:gd name="connsiteY13350" fmla="*/ 203540 h 5486400"/>
              <a:gd name="connsiteX13351" fmla="*/ 2533936 w 6175063"/>
              <a:gd name="connsiteY13351" fmla="*/ 208508 h 5486400"/>
              <a:gd name="connsiteX13352" fmla="*/ 2530312 w 6175063"/>
              <a:gd name="connsiteY13352" fmla="*/ 206022 h 5486400"/>
              <a:gd name="connsiteX13353" fmla="*/ 2523066 w 6175063"/>
              <a:gd name="connsiteY13353" fmla="*/ 201056 h 5486400"/>
              <a:gd name="connsiteX13354" fmla="*/ 2523066 w 6175063"/>
              <a:gd name="connsiteY13354" fmla="*/ 198571 h 5486400"/>
              <a:gd name="connsiteX13355" fmla="*/ 2186851 w 6175063"/>
              <a:gd name="connsiteY13355" fmla="*/ 198564 h 5486400"/>
              <a:gd name="connsiteX13356" fmla="*/ 2198444 w 6175063"/>
              <a:gd name="connsiteY13356" fmla="*/ 206172 h 5486400"/>
              <a:gd name="connsiteX13357" fmla="*/ 2198444 w 6175063"/>
              <a:gd name="connsiteY13357" fmla="*/ 208710 h 5486400"/>
              <a:gd name="connsiteX13358" fmla="*/ 2193807 w 6175063"/>
              <a:gd name="connsiteY13358" fmla="*/ 206172 h 5486400"/>
              <a:gd name="connsiteX13359" fmla="*/ 2186851 w 6175063"/>
              <a:gd name="connsiteY13359" fmla="*/ 201101 h 5486400"/>
              <a:gd name="connsiteX13360" fmla="*/ 2186851 w 6175063"/>
              <a:gd name="connsiteY13360" fmla="*/ 198564 h 5486400"/>
              <a:gd name="connsiteX13361" fmla="*/ 2505676 w 6175063"/>
              <a:gd name="connsiteY13361" fmla="*/ 197122 h 5486400"/>
              <a:gd name="connsiteX13362" fmla="*/ 2508574 w 6175063"/>
              <a:gd name="connsiteY13362" fmla="*/ 197122 h 5486400"/>
              <a:gd name="connsiteX13363" fmla="*/ 2511473 w 6175063"/>
              <a:gd name="connsiteY13363" fmla="*/ 198571 h 5486400"/>
              <a:gd name="connsiteX13364" fmla="*/ 2505676 w 6175063"/>
              <a:gd name="connsiteY13364" fmla="*/ 197122 h 5486400"/>
              <a:gd name="connsiteX13365" fmla="*/ 3202743 w 6175063"/>
              <a:gd name="connsiteY13365" fmla="*/ 197120 h 5486400"/>
              <a:gd name="connsiteX13366" fmla="*/ 3212018 w 6175063"/>
              <a:gd name="connsiteY13366" fmla="*/ 203951 h 5486400"/>
              <a:gd name="connsiteX13367" fmla="*/ 3214337 w 6175063"/>
              <a:gd name="connsiteY13367" fmla="*/ 206229 h 5486400"/>
              <a:gd name="connsiteX13368" fmla="*/ 3205288 w 6175063"/>
              <a:gd name="connsiteY13368" fmla="*/ 199119 h 5486400"/>
              <a:gd name="connsiteX13369" fmla="*/ 3205288 w 6175063"/>
              <a:gd name="connsiteY13369" fmla="*/ 199018 h 5486400"/>
              <a:gd name="connsiteX13370" fmla="*/ 3204930 w 6175063"/>
              <a:gd name="connsiteY13370" fmla="*/ 198839 h 5486400"/>
              <a:gd name="connsiteX13371" fmla="*/ 3192599 w 6175063"/>
              <a:gd name="connsiteY13371" fmla="*/ 189874 h 5486400"/>
              <a:gd name="connsiteX13372" fmla="*/ 3197430 w 6175063"/>
              <a:gd name="connsiteY13372" fmla="*/ 192292 h 5486400"/>
              <a:gd name="connsiteX13373" fmla="*/ 3199421 w 6175063"/>
              <a:gd name="connsiteY13373" fmla="*/ 196271 h 5486400"/>
              <a:gd name="connsiteX13374" fmla="*/ 3198785 w 6175063"/>
              <a:gd name="connsiteY13374" fmla="*/ 196059 h 5486400"/>
              <a:gd name="connsiteX13375" fmla="*/ 2558765 w 6175063"/>
              <a:gd name="connsiteY13375" fmla="*/ 187175 h 5486400"/>
              <a:gd name="connsiteX13376" fmla="*/ 2558773 w 6175063"/>
              <a:gd name="connsiteY13376" fmla="*/ 187177 h 5486400"/>
              <a:gd name="connsiteX13377" fmla="*/ 2565863 w 6175063"/>
              <a:gd name="connsiteY13377" fmla="*/ 190014 h 5486400"/>
              <a:gd name="connsiteX13378" fmla="*/ 2568231 w 6175063"/>
              <a:gd name="connsiteY13378" fmla="*/ 191911 h 5486400"/>
              <a:gd name="connsiteX13379" fmla="*/ 2565863 w 6175063"/>
              <a:gd name="connsiteY13379" fmla="*/ 191911 h 5486400"/>
              <a:gd name="connsiteX13380" fmla="*/ 2563495 w 6175063"/>
              <a:gd name="connsiteY13380" fmla="*/ 189541 h 5486400"/>
              <a:gd name="connsiteX13381" fmla="*/ 2558761 w 6175063"/>
              <a:gd name="connsiteY13381" fmla="*/ 187173 h 5486400"/>
              <a:gd name="connsiteX13382" fmla="*/ 2558762 w 6175063"/>
              <a:gd name="connsiteY13382" fmla="*/ 187173 h 5486400"/>
              <a:gd name="connsiteX13383" fmla="*/ 2558765 w 6175063"/>
              <a:gd name="connsiteY13383" fmla="*/ 187175 h 5486400"/>
              <a:gd name="connsiteX13384" fmla="*/ 2558758 w 6175063"/>
              <a:gd name="connsiteY13384" fmla="*/ 187172 h 5486400"/>
              <a:gd name="connsiteX13385" fmla="*/ 2558760 w 6175063"/>
              <a:gd name="connsiteY13385" fmla="*/ 187173 h 5486400"/>
              <a:gd name="connsiteX13386" fmla="*/ 2558761 w 6175063"/>
              <a:gd name="connsiteY13386" fmla="*/ 187173 h 5486400"/>
              <a:gd name="connsiteX13387" fmla="*/ 2494082 w 6175063"/>
              <a:gd name="connsiteY13387" fmla="*/ 182631 h 5486400"/>
              <a:gd name="connsiteX13388" fmla="*/ 2498912 w 6175063"/>
              <a:gd name="connsiteY13388" fmla="*/ 182631 h 5486400"/>
              <a:gd name="connsiteX13389" fmla="*/ 2503743 w 6175063"/>
              <a:gd name="connsiteY13389" fmla="*/ 185046 h 5486400"/>
              <a:gd name="connsiteX13390" fmla="*/ 2503743 w 6175063"/>
              <a:gd name="connsiteY13390" fmla="*/ 187461 h 5486400"/>
              <a:gd name="connsiteX13391" fmla="*/ 2494082 w 6175063"/>
              <a:gd name="connsiteY13391" fmla="*/ 182631 h 5486400"/>
              <a:gd name="connsiteX13392" fmla="*/ 2563495 w 6175063"/>
              <a:gd name="connsiteY13392" fmla="*/ 182433 h 5486400"/>
              <a:gd name="connsiteX13393" fmla="*/ 2568231 w 6175063"/>
              <a:gd name="connsiteY13393" fmla="*/ 182433 h 5486400"/>
              <a:gd name="connsiteX13394" fmla="*/ 2570600 w 6175063"/>
              <a:gd name="connsiteY13394" fmla="*/ 184803 h 5486400"/>
              <a:gd name="connsiteX13395" fmla="*/ 2580073 w 6175063"/>
              <a:gd name="connsiteY13395" fmla="*/ 191911 h 5486400"/>
              <a:gd name="connsiteX13396" fmla="*/ 2575336 w 6175063"/>
              <a:gd name="connsiteY13396" fmla="*/ 189541 h 5486400"/>
              <a:gd name="connsiteX13397" fmla="*/ 2572968 w 6175063"/>
              <a:gd name="connsiteY13397" fmla="*/ 189541 h 5486400"/>
              <a:gd name="connsiteX13398" fmla="*/ 2565864 w 6175063"/>
              <a:gd name="connsiteY13398" fmla="*/ 184803 h 5486400"/>
              <a:gd name="connsiteX13399" fmla="*/ 2599461 w 6175063"/>
              <a:gd name="connsiteY13399" fmla="*/ 182101 h 5486400"/>
              <a:gd name="connsiteX13400" fmla="*/ 2599907 w 6175063"/>
              <a:gd name="connsiteY13400" fmla="*/ 182730 h 5486400"/>
              <a:gd name="connsiteX13401" fmla="*/ 2600134 w 6175063"/>
              <a:gd name="connsiteY13401" fmla="*/ 182991 h 5486400"/>
              <a:gd name="connsiteX13402" fmla="*/ 2599018 w 6175063"/>
              <a:gd name="connsiteY13402" fmla="*/ 182433 h 5486400"/>
              <a:gd name="connsiteX13403" fmla="*/ 2589246 w 6175063"/>
              <a:gd name="connsiteY13403" fmla="*/ 180560 h 5486400"/>
              <a:gd name="connsiteX13404" fmla="*/ 2596130 w 6175063"/>
              <a:gd name="connsiteY13404" fmla="*/ 189667 h 5486400"/>
              <a:gd name="connsiteX13405" fmla="*/ 2589246 w 6175063"/>
              <a:gd name="connsiteY13405" fmla="*/ 191947 h 5486400"/>
              <a:gd name="connsiteX13406" fmla="*/ 2582363 w 6175063"/>
              <a:gd name="connsiteY13406" fmla="*/ 185114 h 5486400"/>
              <a:gd name="connsiteX13407" fmla="*/ 2577774 w 6175063"/>
              <a:gd name="connsiteY13407" fmla="*/ 182836 h 5486400"/>
              <a:gd name="connsiteX13408" fmla="*/ 2574969 w 6175063"/>
              <a:gd name="connsiteY13408" fmla="*/ 180981 h 5486400"/>
              <a:gd name="connsiteX13409" fmla="*/ 2579208 w 6175063"/>
              <a:gd name="connsiteY13409" fmla="*/ 181982 h 5486400"/>
              <a:gd name="connsiteX13410" fmla="*/ 2586952 w 6175063"/>
              <a:gd name="connsiteY13410" fmla="*/ 185114 h 5486400"/>
              <a:gd name="connsiteX13411" fmla="*/ 2589246 w 6175063"/>
              <a:gd name="connsiteY13411" fmla="*/ 180560 h 5486400"/>
              <a:gd name="connsiteX13412" fmla="*/ 2693748 w 6175063"/>
              <a:gd name="connsiteY13412" fmla="*/ 180064 h 5486400"/>
              <a:gd name="connsiteX13413" fmla="*/ 2705589 w 6175063"/>
              <a:gd name="connsiteY13413" fmla="*/ 187172 h 5486400"/>
              <a:gd name="connsiteX13414" fmla="*/ 2710326 w 6175063"/>
              <a:gd name="connsiteY13414" fmla="*/ 191911 h 5486400"/>
              <a:gd name="connsiteX13415" fmla="*/ 2715063 w 6175063"/>
              <a:gd name="connsiteY13415" fmla="*/ 194279 h 5486400"/>
              <a:gd name="connsiteX13416" fmla="*/ 2710326 w 6175063"/>
              <a:gd name="connsiteY13416" fmla="*/ 189541 h 5486400"/>
              <a:gd name="connsiteX13417" fmla="*/ 2715063 w 6175063"/>
              <a:gd name="connsiteY13417" fmla="*/ 191911 h 5486400"/>
              <a:gd name="connsiteX13418" fmla="*/ 2734009 w 6175063"/>
              <a:gd name="connsiteY13418" fmla="*/ 203756 h 5486400"/>
              <a:gd name="connsiteX13419" fmla="*/ 2738745 w 6175063"/>
              <a:gd name="connsiteY13419" fmla="*/ 208495 h 5486400"/>
              <a:gd name="connsiteX13420" fmla="*/ 2741114 w 6175063"/>
              <a:gd name="connsiteY13420" fmla="*/ 208495 h 5486400"/>
              <a:gd name="connsiteX13421" fmla="*/ 2748218 w 6175063"/>
              <a:gd name="connsiteY13421" fmla="*/ 215603 h 5486400"/>
              <a:gd name="connsiteX13422" fmla="*/ 2752955 w 6175063"/>
              <a:gd name="connsiteY13422" fmla="*/ 220341 h 5486400"/>
              <a:gd name="connsiteX13423" fmla="*/ 2752955 w 6175063"/>
              <a:gd name="connsiteY13423" fmla="*/ 222710 h 5486400"/>
              <a:gd name="connsiteX13424" fmla="*/ 2755323 w 6175063"/>
              <a:gd name="connsiteY13424" fmla="*/ 225080 h 5486400"/>
              <a:gd name="connsiteX13425" fmla="*/ 2741114 w 6175063"/>
              <a:gd name="connsiteY13425" fmla="*/ 213234 h 5486400"/>
              <a:gd name="connsiteX13426" fmla="*/ 2731640 w 6175063"/>
              <a:gd name="connsiteY13426" fmla="*/ 208495 h 5486400"/>
              <a:gd name="connsiteX13427" fmla="*/ 2724536 w 6175063"/>
              <a:gd name="connsiteY13427" fmla="*/ 203756 h 5486400"/>
              <a:gd name="connsiteX13428" fmla="*/ 2719799 w 6175063"/>
              <a:gd name="connsiteY13428" fmla="*/ 201387 h 5486400"/>
              <a:gd name="connsiteX13429" fmla="*/ 2707958 w 6175063"/>
              <a:gd name="connsiteY13429" fmla="*/ 194279 h 5486400"/>
              <a:gd name="connsiteX13430" fmla="*/ 2700853 w 6175063"/>
              <a:gd name="connsiteY13430" fmla="*/ 189541 h 5486400"/>
              <a:gd name="connsiteX13431" fmla="*/ 2693748 w 6175063"/>
              <a:gd name="connsiteY13431" fmla="*/ 182433 h 5486400"/>
              <a:gd name="connsiteX13432" fmla="*/ 2693748 w 6175063"/>
              <a:gd name="connsiteY13432" fmla="*/ 180064 h 5486400"/>
              <a:gd name="connsiteX13433" fmla="*/ 2601387 w 6175063"/>
              <a:gd name="connsiteY13433" fmla="*/ 180064 h 5486400"/>
              <a:gd name="connsiteX13434" fmla="*/ 2606123 w 6175063"/>
              <a:gd name="connsiteY13434" fmla="*/ 184803 h 5486400"/>
              <a:gd name="connsiteX13435" fmla="*/ 2601387 w 6175063"/>
              <a:gd name="connsiteY13435" fmla="*/ 182433 h 5486400"/>
              <a:gd name="connsiteX13436" fmla="*/ 2600203 w 6175063"/>
              <a:gd name="connsiteY13436" fmla="*/ 181545 h 5486400"/>
              <a:gd name="connsiteX13437" fmla="*/ 2599461 w 6175063"/>
              <a:gd name="connsiteY13437" fmla="*/ 182101 h 5486400"/>
              <a:gd name="connsiteX13438" fmla="*/ 2598094 w 6175063"/>
              <a:gd name="connsiteY13438" fmla="*/ 180174 h 5486400"/>
              <a:gd name="connsiteX13439" fmla="*/ 2601387 w 6175063"/>
              <a:gd name="connsiteY13439" fmla="*/ 180064 h 5486400"/>
              <a:gd name="connsiteX13440" fmla="*/ 2156417 w 6175063"/>
              <a:gd name="connsiteY13440" fmla="*/ 179727 h 5486400"/>
              <a:gd name="connsiteX13441" fmla="*/ 2162214 w 6175063"/>
              <a:gd name="connsiteY13441" fmla="*/ 185522 h 5486400"/>
              <a:gd name="connsiteX13442" fmla="*/ 2158349 w 6175063"/>
              <a:gd name="connsiteY13442" fmla="*/ 185522 h 5486400"/>
              <a:gd name="connsiteX13443" fmla="*/ 2156417 w 6175063"/>
              <a:gd name="connsiteY13443" fmla="*/ 179727 h 5486400"/>
              <a:gd name="connsiteX13444" fmla="*/ 2570890 w 6175063"/>
              <a:gd name="connsiteY13444" fmla="*/ 178282 h 5486400"/>
              <a:gd name="connsiteX13445" fmla="*/ 2574969 w 6175063"/>
              <a:gd name="connsiteY13445" fmla="*/ 180981 h 5486400"/>
              <a:gd name="connsiteX13446" fmla="*/ 2573184 w 6175063"/>
              <a:gd name="connsiteY13446" fmla="*/ 180560 h 5486400"/>
              <a:gd name="connsiteX13447" fmla="*/ 2570890 w 6175063"/>
              <a:gd name="connsiteY13447" fmla="*/ 178282 h 5486400"/>
              <a:gd name="connsiteX13448" fmla="*/ 2683928 w 6175063"/>
              <a:gd name="connsiteY13448" fmla="*/ 172970 h 5486400"/>
              <a:gd name="connsiteX13449" fmla="*/ 2683928 w 6175063"/>
              <a:gd name="connsiteY13449" fmla="*/ 175384 h 5486400"/>
              <a:gd name="connsiteX13450" fmla="*/ 2683203 w 6175063"/>
              <a:gd name="connsiteY13450" fmla="*/ 173774 h 5486400"/>
              <a:gd name="connsiteX13451" fmla="*/ 2475242 w 6175063"/>
              <a:gd name="connsiteY13451" fmla="*/ 171038 h 5486400"/>
              <a:gd name="connsiteX13452" fmla="*/ 2477658 w 6175063"/>
              <a:gd name="connsiteY13452" fmla="*/ 171038 h 5486400"/>
              <a:gd name="connsiteX13453" fmla="*/ 2482488 w 6175063"/>
              <a:gd name="connsiteY13453" fmla="*/ 173393 h 5486400"/>
              <a:gd name="connsiteX13454" fmla="*/ 2487319 w 6175063"/>
              <a:gd name="connsiteY13454" fmla="*/ 178103 h 5486400"/>
              <a:gd name="connsiteX13455" fmla="*/ 2487319 w 6175063"/>
              <a:gd name="connsiteY13455" fmla="*/ 180457 h 5486400"/>
              <a:gd name="connsiteX13456" fmla="*/ 2489734 w 6175063"/>
              <a:gd name="connsiteY13456" fmla="*/ 182814 h 5486400"/>
              <a:gd name="connsiteX13457" fmla="*/ 2496981 w 6175063"/>
              <a:gd name="connsiteY13457" fmla="*/ 189878 h 5486400"/>
              <a:gd name="connsiteX13458" fmla="*/ 2489734 w 6175063"/>
              <a:gd name="connsiteY13458" fmla="*/ 187521 h 5486400"/>
              <a:gd name="connsiteX13459" fmla="*/ 2484903 w 6175063"/>
              <a:gd name="connsiteY13459" fmla="*/ 185167 h 5486400"/>
              <a:gd name="connsiteX13460" fmla="*/ 2484903 w 6175063"/>
              <a:gd name="connsiteY13460" fmla="*/ 182814 h 5486400"/>
              <a:gd name="connsiteX13461" fmla="*/ 2482488 w 6175063"/>
              <a:gd name="connsiteY13461" fmla="*/ 178103 h 5486400"/>
              <a:gd name="connsiteX13462" fmla="*/ 2480073 w 6175063"/>
              <a:gd name="connsiteY13462" fmla="*/ 175748 h 5486400"/>
              <a:gd name="connsiteX13463" fmla="*/ 2477658 w 6175063"/>
              <a:gd name="connsiteY13463" fmla="*/ 173393 h 5486400"/>
              <a:gd name="connsiteX13464" fmla="*/ 2475242 w 6175063"/>
              <a:gd name="connsiteY13464" fmla="*/ 171038 h 5486400"/>
              <a:gd name="connsiteX13465" fmla="*/ 2655856 w 6175063"/>
              <a:gd name="connsiteY13465" fmla="*/ 168217 h 5486400"/>
              <a:gd name="connsiteX13466" fmla="*/ 2658225 w 6175063"/>
              <a:gd name="connsiteY13466" fmla="*/ 170587 h 5486400"/>
              <a:gd name="connsiteX13467" fmla="*/ 2658224 w 6175063"/>
              <a:gd name="connsiteY13467" fmla="*/ 170586 h 5486400"/>
              <a:gd name="connsiteX13468" fmla="*/ 2655856 w 6175063"/>
              <a:gd name="connsiteY13468" fmla="*/ 168217 h 5486400"/>
              <a:gd name="connsiteX13469" fmla="*/ 2675232 w 6175063"/>
              <a:gd name="connsiteY13469" fmla="*/ 168141 h 5486400"/>
              <a:gd name="connsiteX13470" fmla="*/ 2681754 w 6175063"/>
              <a:gd name="connsiteY13470" fmla="*/ 170554 h 5486400"/>
              <a:gd name="connsiteX13471" fmla="*/ 2683203 w 6175063"/>
              <a:gd name="connsiteY13471" fmla="*/ 173774 h 5486400"/>
              <a:gd name="connsiteX13472" fmla="*/ 2681754 w 6175063"/>
              <a:gd name="connsiteY13472" fmla="*/ 175384 h 5486400"/>
              <a:gd name="connsiteX13473" fmla="*/ 2679580 w 6175063"/>
              <a:gd name="connsiteY13473" fmla="*/ 172970 h 5486400"/>
              <a:gd name="connsiteX13474" fmla="*/ 2675232 w 6175063"/>
              <a:gd name="connsiteY13474" fmla="*/ 168141 h 5486400"/>
              <a:gd name="connsiteX13475" fmla="*/ 2679580 w 6175063"/>
              <a:gd name="connsiteY13475" fmla="*/ 163790 h 5486400"/>
              <a:gd name="connsiteX13476" fmla="*/ 2681951 w 6175063"/>
              <a:gd name="connsiteY13476" fmla="*/ 163790 h 5486400"/>
              <a:gd name="connsiteX13477" fmla="*/ 2689066 w 6175063"/>
              <a:gd name="connsiteY13477" fmla="*/ 166069 h 5486400"/>
              <a:gd name="connsiteX13478" fmla="*/ 2693809 w 6175063"/>
              <a:gd name="connsiteY13478" fmla="*/ 166069 h 5486400"/>
              <a:gd name="connsiteX13479" fmla="*/ 2698552 w 6175063"/>
              <a:gd name="connsiteY13479" fmla="*/ 179732 h 5486400"/>
              <a:gd name="connsiteX13480" fmla="*/ 2696180 w 6175063"/>
              <a:gd name="connsiteY13480" fmla="*/ 177454 h 5486400"/>
              <a:gd name="connsiteX13481" fmla="*/ 2691437 w 6175063"/>
              <a:gd name="connsiteY13481" fmla="*/ 175176 h 5486400"/>
              <a:gd name="connsiteX13482" fmla="*/ 2681951 w 6175063"/>
              <a:gd name="connsiteY13482" fmla="*/ 168347 h 5486400"/>
              <a:gd name="connsiteX13483" fmla="*/ 2679580 w 6175063"/>
              <a:gd name="connsiteY13483" fmla="*/ 163790 h 5486400"/>
              <a:gd name="connsiteX13484" fmla="*/ 2579585 w 6175063"/>
              <a:gd name="connsiteY13484" fmla="*/ 156543 h 5486400"/>
              <a:gd name="connsiteX13485" fmla="*/ 2591360 w 6175063"/>
              <a:gd name="connsiteY13485" fmla="*/ 156543 h 5486400"/>
              <a:gd name="connsiteX13486" fmla="*/ 2598425 w 6175063"/>
              <a:gd name="connsiteY13486" fmla="*/ 159079 h 5486400"/>
              <a:gd name="connsiteX13487" fmla="*/ 2593714 w 6175063"/>
              <a:gd name="connsiteY13487" fmla="*/ 166690 h 5486400"/>
              <a:gd name="connsiteX13488" fmla="*/ 2579585 w 6175063"/>
              <a:gd name="connsiteY13488" fmla="*/ 156543 h 5486400"/>
              <a:gd name="connsiteX13489" fmla="*/ 2523066 w 6175063"/>
              <a:gd name="connsiteY13489" fmla="*/ 153645 h 5486400"/>
              <a:gd name="connsiteX13490" fmla="*/ 2525240 w 6175063"/>
              <a:gd name="connsiteY13490" fmla="*/ 156180 h 5486400"/>
              <a:gd name="connsiteX13491" fmla="*/ 2531762 w 6175063"/>
              <a:gd name="connsiteY13491" fmla="*/ 161253 h 5486400"/>
              <a:gd name="connsiteX13492" fmla="*/ 2531762 w 6175063"/>
              <a:gd name="connsiteY13492" fmla="*/ 163790 h 5486400"/>
              <a:gd name="connsiteX13493" fmla="*/ 2529588 w 6175063"/>
              <a:gd name="connsiteY13493" fmla="*/ 163790 h 5486400"/>
              <a:gd name="connsiteX13494" fmla="*/ 2525240 w 6175063"/>
              <a:gd name="connsiteY13494" fmla="*/ 163790 h 5486400"/>
              <a:gd name="connsiteX13495" fmla="*/ 2523066 w 6175063"/>
              <a:gd name="connsiteY13495" fmla="*/ 158717 h 5486400"/>
              <a:gd name="connsiteX13496" fmla="*/ 1841182 w 6175063"/>
              <a:gd name="connsiteY13496" fmla="*/ 151632 h 5486400"/>
              <a:gd name="connsiteX13497" fmla="*/ 1841039 w 6175063"/>
              <a:gd name="connsiteY13497" fmla="*/ 152351 h 5486400"/>
              <a:gd name="connsiteX13498" fmla="*/ 1840885 w 6175063"/>
              <a:gd name="connsiteY13498" fmla="*/ 152225 h 5486400"/>
              <a:gd name="connsiteX13499" fmla="*/ 1841182 w 6175063"/>
              <a:gd name="connsiteY13499" fmla="*/ 151632 h 5486400"/>
              <a:gd name="connsiteX13500" fmla="*/ 2648092 w 6175063"/>
              <a:gd name="connsiteY13500" fmla="*/ 147228 h 5486400"/>
              <a:gd name="connsiteX13501" fmla="*/ 2652836 w 6175063"/>
              <a:gd name="connsiteY13501" fmla="*/ 149507 h 5486400"/>
              <a:gd name="connsiteX13502" fmla="*/ 2662321 w 6175063"/>
              <a:gd name="connsiteY13502" fmla="*/ 154061 h 5486400"/>
              <a:gd name="connsiteX13503" fmla="*/ 2669436 w 6175063"/>
              <a:gd name="connsiteY13503" fmla="*/ 160893 h 5486400"/>
              <a:gd name="connsiteX13504" fmla="*/ 2667064 w 6175063"/>
              <a:gd name="connsiteY13504" fmla="*/ 160893 h 5486400"/>
              <a:gd name="connsiteX13505" fmla="*/ 2662321 w 6175063"/>
              <a:gd name="connsiteY13505" fmla="*/ 160893 h 5486400"/>
              <a:gd name="connsiteX13506" fmla="*/ 2655206 w 6175063"/>
              <a:gd name="connsiteY13506" fmla="*/ 154061 h 5486400"/>
              <a:gd name="connsiteX13507" fmla="*/ 2650464 w 6175063"/>
              <a:gd name="connsiteY13507" fmla="*/ 151784 h 5486400"/>
              <a:gd name="connsiteX13508" fmla="*/ 2645721 w 6175063"/>
              <a:gd name="connsiteY13508" fmla="*/ 149507 h 5486400"/>
              <a:gd name="connsiteX13509" fmla="*/ 2648092 w 6175063"/>
              <a:gd name="connsiteY13509" fmla="*/ 147228 h 5486400"/>
              <a:gd name="connsiteX13510" fmla="*/ 2513791 w 6175063"/>
              <a:gd name="connsiteY13510" fmla="*/ 144946 h 5486400"/>
              <a:gd name="connsiteX13511" fmla="*/ 2516110 w 6175063"/>
              <a:gd name="connsiteY13511" fmla="*/ 144946 h 5486400"/>
              <a:gd name="connsiteX13512" fmla="*/ 2520748 w 6175063"/>
              <a:gd name="connsiteY13512" fmla="*/ 149780 h 5486400"/>
              <a:gd name="connsiteX13513" fmla="*/ 2525385 w 6175063"/>
              <a:gd name="connsiteY13513" fmla="*/ 152195 h 5486400"/>
              <a:gd name="connsiteX13514" fmla="*/ 2527704 w 6175063"/>
              <a:gd name="connsiteY13514" fmla="*/ 152195 h 5486400"/>
              <a:gd name="connsiteX13515" fmla="*/ 2532341 w 6175063"/>
              <a:gd name="connsiteY13515" fmla="*/ 159441 h 5486400"/>
              <a:gd name="connsiteX13516" fmla="*/ 2523066 w 6175063"/>
              <a:gd name="connsiteY13516" fmla="*/ 153645 h 5486400"/>
              <a:gd name="connsiteX13517" fmla="*/ 2520748 w 6175063"/>
              <a:gd name="connsiteY13517" fmla="*/ 152195 h 5486400"/>
              <a:gd name="connsiteX13518" fmla="*/ 2513791 w 6175063"/>
              <a:gd name="connsiteY13518" fmla="*/ 147364 h 5486400"/>
              <a:gd name="connsiteX13519" fmla="*/ 2513791 w 6175063"/>
              <a:gd name="connsiteY13519" fmla="*/ 144946 h 5486400"/>
              <a:gd name="connsiteX13520" fmla="*/ 2970870 w 6175063"/>
              <a:gd name="connsiteY13520" fmla="*/ 140603 h 5486400"/>
              <a:gd name="connsiteX13521" fmla="*/ 2973225 w 6175063"/>
              <a:gd name="connsiteY13521" fmla="*/ 140603 h 5486400"/>
              <a:gd name="connsiteX13522" fmla="*/ 2975580 w 6175063"/>
              <a:gd name="connsiteY13522" fmla="*/ 142879 h 5486400"/>
              <a:gd name="connsiteX13523" fmla="*/ 2987355 w 6175063"/>
              <a:gd name="connsiteY13523" fmla="*/ 154268 h 5486400"/>
              <a:gd name="connsiteX13524" fmla="*/ 2989710 w 6175063"/>
              <a:gd name="connsiteY13524" fmla="*/ 156545 h 5486400"/>
              <a:gd name="connsiteX13525" fmla="*/ 2982645 w 6175063"/>
              <a:gd name="connsiteY13525" fmla="*/ 151990 h 5486400"/>
              <a:gd name="connsiteX13526" fmla="*/ 2980290 w 6175063"/>
              <a:gd name="connsiteY13526" fmla="*/ 151990 h 5486400"/>
              <a:gd name="connsiteX13527" fmla="*/ 2973225 w 6175063"/>
              <a:gd name="connsiteY13527" fmla="*/ 145156 h 5486400"/>
              <a:gd name="connsiteX13528" fmla="*/ 2970870 w 6175063"/>
              <a:gd name="connsiteY13528" fmla="*/ 140603 h 5486400"/>
              <a:gd name="connsiteX13529" fmla="*/ 2630307 w 6175063"/>
              <a:gd name="connsiteY13529" fmla="*/ 132150 h 5486400"/>
              <a:gd name="connsiteX13530" fmla="*/ 2631756 w 6175063"/>
              <a:gd name="connsiteY13530" fmla="*/ 132996 h 5486400"/>
              <a:gd name="connsiteX13531" fmla="*/ 2636104 w 6175063"/>
              <a:gd name="connsiteY13531" fmla="*/ 135531 h 5486400"/>
              <a:gd name="connsiteX13532" fmla="*/ 2636104 w 6175063"/>
              <a:gd name="connsiteY13532" fmla="*/ 138067 h 5486400"/>
              <a:gd name="connsiteX13533" fmla="*/ 2633931 w 6175063"/>
              <a:gd name="connsiteY13533" fmla="*/ 135531 h 5486400"/>
              <a:gd name="connsiteX13534" fmla="*/ 2633116 w 6175063"/>
              <a:gd name="connsiteY13534" fmla="*/ 136799 h 5486400"/>
              <a:gd name="connsiteX13535" fmla="*/ 2633931 w 6175063"/>
              <a:gd name="connsiteY13535" fmla="*/ 138067 h 5486400"/>
              <a:gd name="connsiteX13536" fmla="*/ 2631756 w 6175063"/>
              <a:gd name="connsiteY13536" fmla="*/ 135531 h 5486400"/>
              <a:gd name="connsiteX13537" fmla="*/ 2627409 w 6175063"/>
              <a:gd name="connsiteY13537" fmla="*/ 130458 h 5486400"/>
              <a:gd name="connsiteX13538" fmla="*/ 2629583 w 6175063"/>
              <a:gd name="connsiteY13538" fmla="*/ 130458 h 5486400"/>
              <a:gd name="connsiteX13539" fmla="*/ 2630307 w 6175063"/>
              <a:gd name="connsiteY13539" fmla="*/ 132150 h 5486400"/>
              <a:gd name="connsiteX13540" fmla="*/ 2518718 w 6175063"/>
              <a:gd name="connsiteY13540" fmla="*/ 127557 h 5486400"/>
              <a:gd name="connsiteX13541" fmla="*/ 2530105 w 6175063"/>
              <a:gd name="connsiteY13541" fmla="*/ 137219 h 5486400"/>
              <a:gd name="connsiteX13542" fmla="*/ 2534660 w 6175063"/>
              <a:gd name="connsiteY13542" fmla="*/ 142048 h 5486400"/>
              <a:gd name="connsiteX13543" fmla="*/ 2530105 w 6175063"/>
              <a:gd name="connsiteY13543" fmla="*/ 142048 h 5486400"/>
              <a:gd name="connsiteX13544" fmla="*/ 2518718 w 6175063"/>
              <a:gd name="connsiteY13544" fmla="*/ 139633 h 5486400"/>
              <a:gd name="connsiteX13545" fmla="*/ 2518718 w 6175063"/>
              <a:gd name="connsiteY13545" fmla="*/ 132388 h 5486400"/>
              <a:gd name="connsiteX13546" fmla="*/ 2518718 w 6175063"/>
              <a:gd name="connsiteY13546" fmla="*/ 127557 h 5486400"/>
              <a:gd name="connsiteX13547" fmla="*/ 2953480 w 6175063"/>
              <a:gd name="connsiteY13547" fmla="*/ 126110 h 5486400"/>
              <a:gd name="connsiteX13548" fmla="*/ 2965671 w 6175063"/>
              <a:gd name="connsiteY13548" fmla="*/ 132206 h 5486400"/>
              <a:gd name="connsiteX13549" fmla="*/ 2966096 w 6175063"/>
              <a:gd name="connsiteY13549" fmla="*/ 132679 h 5486400"/>
              <a:gd name="connsiteX13550" fmla="*/ 2966303 w 6175063"/>
              <a:gd name="connsiteY13550" fmla="*/ 132816 h 5486400"/>
              <a:gd name="connsiteX13551" fmla="*/ 2963914 w 6175063"/>
              <a:gd name="connsiteY13551" fmla="*/ 134806 h 5486400"/>
              <a:gd name="connsiteX13552" fmla="*/ 2961306 w 6175063"/>
              <a:gd name="connsiteY13552" fmla="*/ 132632 h 5486400"/>
              <a:gd name="connsiteX13553" fmla="*/ 2953480 w 6175063"/>
              <a:gd name="connsiteY13553" fmla="*/ 128283 h 5486400"/>
              <a:gd name="connsiteX13554" fmla="*/ 2953480 w 6175063"/>
              <a:gd name="connsiteY13554" fmla="*/ 126110 h 5486400"/>
              <a:gd name="connsiteX13555" fmla="*/ 1963092 w 6175063"/>
              <a:gd name="connsiteY13555" fmla="*/ 125018 h 5486400"/>
              <a:gd name="connsiteX13556" fmla="*/ 1966281 w 6175063"/>
              <a:gd name="connsiteY13556" fmla="*/ 128037 h 5486400"/>
              <a:gd name="connsiteX13557" fmla="*/ 1970919 w 6175063"/>
              <a:gd name="connsiteY13557" fmla="*/ 130454 h 5486400"/>
              <a:gd name="connsiteX13558" fmla="*/ 1963962 w 6175063"/>
              <a:gd name="connsiteY13558" fmla="*/ 128037 h 5486400"/>
              <a:gd name="connsiteX13559" fmla="*/ 1959325 w 6175063"/>
              <a:gd name="connsiteY13559" fmla="*/ 125622 h 5486400"/>
              <a:gd name="connsiteX13560" fmla="*/ 1961644 w 6175063"/>
              <a:gd name="connsiteY13560" fmla="*/ 125622 h 5486400"/>
              <a:gd name="connsiteX13561" fmla="*/ 1963092 w 6175063"/>
              <a:gd name="connsiteY13561" fmla="*/ 125018 h 5486400"/>
              <a:gd name="connsiteX13562" fmla="*/ 1795565 w 6175063"/>
              <a:gd name="connsiteY13562" fmla="*/ 114512 h 5486400"/>
              <a:gd name="connsiteX13563" fmla="*/ 1797981 w 6175063"/>
              <a:gd name="connsiteY13563" fmla="*/ 114512 h 5486400"/>
              <a:gd name="connsiteX13564" fmla="*/ 1802207 w 6175063"/>
              <a:gd name="connsiteY13564" fmla="*/ 116686 h 5486400"/>
              <a:gd name="connsiteX13565" fmla="*/ 1807569 w 6175063"/>
              <a:gd name="connsiteY13565" fmla="*/ 119160 h 5486400"/>
              <a:gd name="connsiteX13566" fmla="*/ 1807974 w 6175063"/>
              <a:gd name="connsiteY13566" fmla="*/ 119475 h 5486400"/>
              <a:gd name="connsiteX13567" fmla="*/ 2923047 w 6175063"/>
              <a:gd name="connsiteY13567" fmla="*/ 108718 h 5486400"/>
              <a:gd name="connsiteX13568" fmla="*/ 2930293 w 6175063"/>
              <a:gd name="connsiteY13568" fmla="*/ 114516 h 5486400"/>
              <a:gd name="connsiteX13569" fmla="*/ 2925462 w 6175063"/>
              <a:gd name="connsiteY13569" fmla="*/ 111618 h 5486400"/>
              <a:gd name="connsiteX13570" fmla="*/ 2923047 w 6175063"/>
              <a:gd name="connsiteY13570" fmla="*/ 108718 h 5486400"/>
              <a:gd name="connsiteX13571" fmla="*/ 2615596 w 6175063"/>
              <a:gd name="connsiteY13571" fmla="*/ 87663 h 5486400"/>
              <a:gd name="connsiteX13572" fmla="*/ 2625069 w 6175063"/>
              <a:gd name="connsiteY13572" fmla="*/ 94770 h 5486400"/>
              <a:gd name="connsiteX13573" fmla="*/ 2615596 w 6175063"/>
              <a:gd name="connsiteY13573" fmla="*/ 87663 h 5486400"/>
              <a:gd name="connsiteX13574" fmla="*/ 1753557 w 6175063"/>
              <a:gd name="connsiteY13574" fmla="*/ 75816 h 5486400"/>
              <a:gd name="connsiteX13575" fmla="*/ 1755925 w 6175063"/>
              <a:gd name="connsiteY13575" fmla="*/ 75816 h 5486400"/>
              <a:gd name="connsiteX13576" fmla="*/ 1756961 w 6175063"/>
              <a:gd name="connsiteY13576" fmla="*/ 76853 h 5486400"/>
              <a:gd name="connsiteX13577" fmla="*/ 2750591 w 6175063"/>
              <a:gd name="connsiteY13577" fmla="*/ 59443 h 5486400"/>
              <a:gd name="connsiteX13578" fmla="*/ 2750591 w 6175063"/>
              <a:gd name="connsiteY13578" fmla="*/ 62340 h 5486400"/>
              <a:gd name="connsiteX13579" fmla="*/ 2747693 w 6175063"/>
              <a:gd name="connsiteY13579" fmla="*/ 62340 h 5486400"/>
              <a:gd name="connsiteX13580" fmla="*/ 2750591 w 6175063"/>
              <a:gd name="connsiteY13580" fmla="*/ 59443 h 5486400"/>
              <a:gd name="connsiteX13581" fmla="*/ 2740447 w 6175063"/>
              <a:gd name="connsiteY13581" fmla="*/ 52197 h 5486400"/>
              <a:gd name="connsiteX13582" fmla="*/ 2745519 w 6175063"/>
              <a:gd name="connsiteY13582" fmla="*/ 54371 h 5486400"/>
              <a:gd name="connsiteX13583" fmla="*/ 2750592 w 6175063"/>
              <a:gd name="connsiteY13583" fmla="*/ 56545 h 5486400"/>
              <a:gd name="connsiteX13584" fmla="*/ 2742983 w 6175063"/>
              <a:gd name="connsiteY13584" fmla="*/ 54371 h 5486400"/>
              <a:gd name="connsiteX13585" fmla="*/ 2740447 w 6175063"/>
              <a:gd name="connsiteY13585" fmla="*/ 52197 h 5486400"/>
              <a:gd name="connsiteX13586" fmla="*/ 2586831 w 6175063"/>
              <a:gd name="connsiteY13586" fmla="*/ 36254 h 5486400"/>
              <a:gd name="connsiteX13587" fmla="*/ 2589150 w 6175063"/>
              <a:gd name="connsiteY13587" fmla="*/ 36254 h 5486400"/>
              <a:gd name="connsiteX13588" fmla="*/ 2598425 w 6175063"/>
              <a:gd name="connsiteY13588" fmla="*/ 44950 h 5486400"/>
              <a:gd name="connsiteX13589" fmla="*/ 2586831 w 6175063"/>
              <a:gd name="connsiteY13589" fmla="*/ 38428 h 5486400"/>
              <a:gd name="connsiteX13590" fmla="*/ 2586831 w 6175063"/>
              <a:gd name="connsiteY13590" fmla="*/ 36254 h 5486400"/>
              <a:gd name="connsiteX13591" fmla="*/ 2546917 w 6175063"/>
              <a:gd name="connsiteY13591" fmla="*/ 0 h 5486400"/>
              <a:gd name="connsiteX13592" fmla="*/ 2558758 w 6175063"/>
              <a:gd name="connsiteY13592" fmla="*/ 2369 h 5486400"/>
              <a:gd name="connsiteX13593" fmla="*/ 2561127 w 6175063"/>
              <a:gd name="connsiteY13593" fmla="*/ 7108 h 5486400"/>
              <a:gd name="connsiteX13594" fmla="*/ 2563495 w 6175063"/>
              <a:gd name="connsiteY13594" fmla="*/ 11846 h 5486400"/>
              <a:gd name="connsiteX13595" fmla="*/ 2570600 w 6175063"/>
              <a:gd name="connsiteY13595" fmla="*/ 14216 h 5486400"/>
              <a:gd name="connsiteX13596" fmla="*/ 2572968 w 6175063"/>
              <a:gd name="connsiteY13596" fmla="*/ 14216 h 5486400"/>
              <a:gd name="connsiteX13597" fmla="*/ 2582441 w 6175063"/>
              <a:gd name="connsiteY13597" fmla="*/ 18953 h 5486400"/>
              <a:gd name="connsiteX13598" fmla="*/ 2594282 w 6175063"/>
              <a:gd name="connsiteY13598" fmla="*/ 26061 h 5486400"/>
              <a:gd name="connsiteX13599" fmla="*/ 2617964 w 6175063"/>
              <a:gd name="connsiteY13599" fmla="*/ 37908 h 5486400"/>
              <a:gd name="connsiteX13600" fmla="*/ 2636910 w 6175063"/>
              <a:gd name="connsiteY13600" fmla="*/ 47385 h 5486400"/>
              <a:gd name="connsiteX13601" fmla="*/ 2646383 w 6175063"/>
              <a:gd name="connsiteY13601" fmla="*/ 56862 h 5486400"/>
              <a:gd name="connsiteX13602" fmla="*/ 2648751 w 6175063"/>
              <a:gd name="connsiteY13602" fmla="*/ 61601 h 5486400"/>
              <a:gd name="connsiteX13603" fmla="*/ 2653488 w 6175063"/>
              <a:gd name="connsiteY13603" fmla="*/ 63970 h 5486400"/>
              <a:gd name="connsiteX13604" fmla="*/ 2667697 w 6175063"/>
              <a:gd name="connsiteY13604" fmla="*/ 71077 h 5486400"/>
              <a:gd name="connsiteX13605" fmla="*/ 2710326 w 6175063"/>
              <a:gd name="connsiteY13605" fmla="*/ 97139 h 5486400"/>
              <a:gd name="connsiteX13606" fmla="*/ 2715063 w 6175063"/>
              <a:gd name="connsiteY13606" fmla="*/ 99509 h 5486400"/>
              <a:gd name="connsiteX13607" fmla="*/ 2722167 w 6175063"/>
              <a:gd name="connsiteY13607" fmla="*/ 104247 h 5486400"/>
              <a:gd name="connsiteX13608" fmla="*/ 2731640 w 6175063"/>
              <a:gd name="connsiteY13608" fmla="*/ 106617 h 5486400"/>
              <a:gd name="connsiteX13609" fmla="*/ 2750587 w 6175063"/>
              <a:gd name="connsiteY13609" fmla="*/ 118463 h 5486400"/>
              <a:gd name="connsiteX13610" fmla="*/ 2745850 w 6175063"/>
              <a:gd name="connsiteY13610" fmla="*/ 106617 h 5486400"/>
              <a:gd name="connsiteX13611" fmla="*/ 2752955 w 6175063"/>
              <a:gd name="connsiteY13611" fmla="*/ 101878 h 5486400"/>
              <a:gd name="connsiteX13612" fmla="*/ 2743482 w 6175063"/>
              <a:gd name="connsiteY13612" fmla="*/ 99509 h 5486400"/>
              <a:gd name="connsiteX13613" fmla="*/ 2741114 w 6175063"/>
              <a:gd name="connsiteY13613" fmla="*/ 101878 h 5486400"/>
              <a:gd name="connsiteX13614" fmla="*/ 2731640 w 6175063"/>
              <a:gd name="connsiteY13614" fmla="*/ 94770 h 5486400"/>
              <a:gd name="connsiteX13615" fmla="*/ 2731640 w 6175063"/>
              <a:gd name="connsiteY13615" fmla="*/ 92401 h 5486400"/>
              <a:gd name="connsiteX13616" fmla="*/ 2736377 w 6175063"/>
              <a:gd name="connsiteY13616" fmla="*/ 90032 h 5486400"/>
              <a:gd name="connsiteX13617" fmla="*/ 2726904 w 6175063"/>
              <a:gd name="connsiteY13617" fmla="*/ 87663 h 5486400"/>
              <a:gd name="connsiteX13618" fmla="*/ 2719799 w 6175063"/>
              <a:gd name="connsiteY13618" fmla="*/ 82924 h 5486400"/>
              <a:gd name="connsiteX13619" fmla="*/ 2712694 w 6175063"/>
              <a:gd name="connsiteY13619" fmla="*/ 75816 h 5486400"/>
              <a:gd name="connsiteX13620" fmla="*/ 2696116 w 6175063"/>
              <a:gd name="connsiteY13620" fmla="*/ 61601 h 5486400"/>
              <a:gd name="connsiteX13621" fmla="*/ 2691380 w 6175063"/>
              <a:gd name="connsiteY13621" fmla="*/ 59232 h 5486400"/>
              <a:gd name="connsiteX13622" fmla="*/ 2689011 w 6175063"/>
              <a:gd name="connsiteY13622" fmla="*/ 52123 h 5486400"/>
              <a:gd name="connsiteX13623" fmla="*/ 2693748 w 6175063"/>
              <a:gd name="connsiteY13623" fmla="*/ 52123 h 5486400"/>
              <a:gd name="connsiteX13624" fmla="*/ 2705589 w 6175063"/>
              <a:gd name="connsiteY13624" fmla="*/ 54493 h 5486400"/>
              <a:gd name="connsiteX13625" fmla="*/ 2712694 w 6175063"/>
              <a:gd name="connsiteY13625" fmla="*/ 63970 h 5486400"/>
              <a:gd name="connsiteX13626" fmla="*/ 2719799 w 6175063"/>
              <a:gd name="connsiteY13626" fmla="*/ 71077 h 5486400"/>
              <a:gd name="connsiteX13627" fmla="*/ 2738745 w 6175063"/>
              <a:gd name="connsiteY13627" fmla="*/ 87663 h 5486400"/>
              <a:gd name="connsiteX13628" fmla="*/ 2741114 w 6175063"/>
              <a:gd name="connsiteY13628" fmla="*/ 85294 h 5486400"/>
              <a:gd name="connsiteX13629" fmla="*/ 2729272 w 6175063"/>
              <a:gd name="connsiteY13629" fmla="*/ 73447 h 5486400"/>
              <a:gd name="connsiteX13630" fmla="*/ 2726904 w 6175063"/>
              <a:gd name="connsiteY13630" fmla="*/ 71077 h 5486400"/>
              <a:gd name="connsiteX13631" fmla="*/ 2731640 w 6175063"/>
              <a:gd name="connsiteY13631" fmla="*/ 71077 h 5486400"/>
              <a:gd name="connsiteX13632" fmla="*/ 2748218 w 6175063"/>
              <a:gd name="connsiteY13632" fmla="*/ 80555 h 5486400"/>
              <a:gd name="connsiteX13633" fmla="*/ 2760059 w 6175063"/>
              <a:gd name="connsiteY13633" fmla="*/ 90032 h 5486400"/>
              <a:gd name="connsiteX13634" fmla="*/ 2762427 w 6175063"/>
              <a:gd name="connsiteY13634" fmla="*/ 90032 h 5486400"/>
              <a:gd name="connsiteX13635" fmla="*/ 2757691 w 6175063"/>
              <a:gd name="connsiteY13635" fmla="*/ 85294 h 5486400"/>
              <a:gd name="connsiteX13636" fmla="*/ 2752955 w 6175063"/>
              <a:gd name="connsiteY13636" fmla="*/ 80555 h 5486400"/>
              <a:gd name="connsiteX13637" fmla="*/ 2750587 w 6175063"/>
              <a:gd name="connsiteY13637" fmla="*/ 80555 h 5486400"/>
              <a:gd name="connsiteX13638" fmla="*/ 2745850 w 6175063"/>
              <a:gd name="connsiteY13638" fmla="*/ 73447 h 5486400"/>
              <a:gd name="connsiteX13639" fmla="*/ 2743482 w 6175063"/>
              <a:gd name="connsiteY13639" fmla="*/ 63970 h 5486400"/>
              <a:gd name="connsiteX13640" fmla="*/ 2762427 w 6175063"/>
              <a:gd name="connsiteY13640" fmla="*/ 71077 h 5486400"/>
              <a:gd name="connsiteX13641" fmla="*/ 2767163 w 6175063"/>
              <a:gd name="connsiteY13641" fmla="*/ 75816 h 5486400"/>
              <a:gd name="connsiteX13642" fmla="*/ 2769533 w 6175063"/>
              <a:gd name="connsiteY13642" fmla="*/ 75816 h 5486400"/>
              <a:gd name="connsiteX13643" fmla="*/ 2767163 w 6175063"/>
              <a:gd name="connsiteY13643" fmla="*/ 71077 h 5486400"/>
              <a:gd name="connsiteX13644" fmla="*/ 2762427 w 6175063"/>
              <a:gd name="connsiteY13644" fmla="*/ 68708 h 5486400"/>
              <a:gd name="connsiteX13645" fmla="*/ 2757691 w 6175063"/>
              <a:gd name="connsiteY13645" fmla="*/ 63970 h 5486400"/>
              <a:gd name="connsiteX13646" fmla="*/ 2769533 w 6175063"/>
              <a:gd name="connsiteY13646" fmla="*/ 68708 h 5486400"/>
              <a:gd name="connsiteX13647" fmla="*/ 2771901 w 6175063"/>
              <a:gd name="connsiteY13647" fmla="*/ 71077 h 5486400"/>
              <a:gd name="connsiteX13648" fmla="*/ 2783741 w 6175063"/>
              <a:gd name="connsiteY13648" fmla="*/ 82924 h 5486400"/>
              <a:gd name="connsiteX13649" fmla="*/ 2793215 w 6175063"/>
              <a:gd name="connsiteY13649" fmla="*/ 87663 h 5486400"/>
              <a:gd name="connsiteX13650" fmla="*/ 2793215 w 6175063"/>
              <a:gd name="connsiteY13650" fmla="*/ 85294 h 5486400"/>
              <a:gd name="connsiteX13651" fmla="*/ 2783741 w 6175063"/>
              <a:gd name="connsiteY13651" fmla="*/ 80555 h 5486400"/>
              <a:gd name="connsiteX13652" fmla="*/ 2776637 w 6175063"/>
              <a:gd name="connsiteY13652" fmla="*/ 73447 h 5486400"/>
              <a:gd name="connsiteX13653" fmla="*/ 2800319 w 6175063"/>
              <a:gd name="connsiteY13653" fmla="*/ 87663 h 5486400"/>
              <a:gd name="connsiteX13654" fmla="*/ 2812161 w 6175063"/>
              <a:gd name="connsiteY13654" fmla="*/ 97139 h 5486400"/>
              <a:gd name="connsiteX13655" fmla="*/ 2821633 w 6175063"/>
              <a:gd name="connsiteY13655" fmla="*/ 104247 h 5486400"/>
              <a:gd name="connsiteX13656" fmla="*/ 2842947 w 6175063"/>
              <a:gd name="connsiteY13656" fmla="*/ 111355 h 5486400"/>
              <a:gd name="connsiteX13657" fmla="*/ 2868999 w 6175063"/>
              <a:gd name="connsiteY13657" fmla="*/ 123201 h 5486400"/>
              <a:gd name="connsiteX13658" fmla="*/ 2876103 w 6175063"/>
              <a:gd name="connsiteY13658" fmla="*/ 127940 h 5486400"/>
              <a:gd name="connsiteX13659" fmla="*/ 2878471 w 6175063"/>
              <a:gd name="connsiteY13659" fmla="*/ 120832 h 5486400"/>
              <a:gd name="connsiteX13660" fmla="*/ 2876103 w 6175063"/>
              <a:gd name="connsiteY13660" fmla="*/ 120832 h 5486400"/>
              <a:gd name="connsiteX13661" fmla="*/ 2861893 w 6175063"/>
              <a:gd name="connsiteY13661" fmla="*/ 116094 h 5486400"/>
              <a:gd name="connsiteX13662" fmla="*/ 2859525 w 6175063"/>
              <a:gd name="connsiteY13662" fmla="*/ 113725 h 5486400"/>
              <a:gd name="connsiteX13663" fmla="*/ 2845315 w 6175063"/>
              <a:gd name="connsiteY13663" fmla="*/ 92401 h 5486400"/>
              <a:gd name="connsiteX13664" fmla="*/ 2845315 w 6175063"/>
              <a:gd name="connsiteY13664" fmla="*/ 90032 h 5486400"/>
              <a:gd name="connsiteX13665" fmla="*/ 2840579 w 6175063"/>
              <a:gd name="connsiteY13665" fmla="*/ 87663 h 5486400"/>
              <a:gd name="connsiteX13666" fmla="*/ 2833475 w 6175063"/>
              <a:gd name="connsiteY13666" fmla="*/ 82924 h 5486400"/>
              <a:gd name="connsiteX13667" fmla="*/ 2826369 w 6175063"/>
              <a:gd name="connsiteY13667" fmla="*/ 75816 h 5486400"/>
              <a:gd name="connsiteX13668" fmla="*/ 2828739 w 6175063"/>
              <a:gd name="connsiteY13668" fmla="*/ 82924 h 5486400"/>
              <a:gd name="connsiteX13669" fmla="*/ 2833475 w 6175063"/>
              <a:gd name="connsiteY13669" fmla="*/ 87663 h 5486400"/>
              <a:gd name="connsiteX13670" fmla="*/ 2838211 w 6175063"/>
              <a:gd name="connsiteY13670" fmla="*/ 92401 h 5486400"/>
              <a:gd name="connsiteX13671" fmla="*/ 2840579 w 6175063"/>
              <a:gd name="connsiteY13671" fmla="*/ 99509 h 5486400"/>
              <a:gd name="connsiteX13672" fmla="*/ 2835843 w 6175063"/>
              <a:gd name="connsiteY13672" fmla="*/ 94770 h 5486400"/>
              <a:gd name="connsiteX13673" fmla="*/ 2814529 w 6175063"/>
              <a:gd name="connsiteY13673" fmla="*/ 80555 h 5486400"/>
              <a:gd name="connsiteX13674" fmla="*/ 2812161 w 6175063"/>
              <a:gd name="connsiteY13674" fmla="*/ 78185 h 5486400"/>
              <a:gd name="connsiteX13675" fmla="*/ 2819265 w 6175063"/>
              <a:gd name="connsiteY13675" fmla="*/ 75816 h 5486400"/>
              <a:gd name="connsiteX13676" fmla="*/ 2819265 w 6175063"/>
              <a:gd name="connsiteY13676" fmla="*/ 73447 h 5486400"/>
              <a:gd name="connsiteX13677" fmla="*/ 2828739 w 6175063"/>
              <a:gd name="connsiteY13677" fmla="*/ 71077 h 5486400"/>
              <a:gd name="connsiteX13678" fmla="*/ 2847683 w 6175063"/>
              <a:gd name="connsiteY13678" fmla="*/ 87663 h 5486400"/>
              <a:gd name="connsiteX13679" fmla="*/ 2852421 w 6175063"/>
              <a:gd name="connsiteY13679" fmla="*/ 94770 h 5486400"/>
              <a:gd name="connsiteX13680" fmla="*/ 2871367 w 6175063"/>
              <a:gd name="connsiteY13680" fmla="*/ 106617 h 5486400"/>
              <a:gd name="connsiteX13681" fmla="*/ 2871367 w 6175063"/>
              <a:gd name="connsiteY13681" fmla="*/ 104247 h 5486400"/>
              <a:gd name="connsiteX13682" fmla="*/ 2880839 w 6175063"/>
              <a:gd name="connsiteY13682" fmla="*/ 106617 h 5486400"/>
              <a:gd name="connsiteX13683" fmla="*/ 2890313 w 6175063"/>
              <a:gd name="connsiteY13683" fmla="*/ 111355 h 5486400"/>
              <a:gd name="connsiteX13684" fmla="*/ 2899786 w 6175063"/>
              <a:gd name="connsiteY13684" fmla="*/ 118463 h 5486400"/>
              <a:gd name="connsiteX13685" fmla="*/ 2909259 w 6175063"/>
              <a:gd name="connsiteY13685" fmla="*/ 118463 h 5486400"/>
              <a:gd name="connsiteX13686" fmla="*/ 2923468 w 6175063"/>
              <a:gd name="connsiteY13686" fmla="*/ 123201 h 5486400"/>
              <a:gd name="connsiteX13687" fmla="*/ 2930573 w 6175063"/>
              <a:gd name="connsiteY13687" fmla="*/ 118463 h 5486400"/>
              <a:gd name="connsiteX13688" fmla="*/ 2932941 w 6175063"/>
              <a:gd name="connsiteY13688" fmla="*/ 120832 h 5486400"/>
              <a:gd name="connsiteX13689" fmla="*/ 2937677 w 6175063"/>
              <a:gd name="connsiteY13689" fmla="*/ 120832 h 5486400"/>
              <a:gd name="connsiteX13690" fmla="*/ 2935309 w 6175063"/>
              <a:gd name="connsiteY13690" fmla="*/ 118463 h 5486400"/>
              <a:gd name="connsiteX13691" fmla="*/ 2937677 w 6175063"/>
              <a:gd name="connsiteY13691" fmla="*/ 118463 h 5486400"/>
              <a:gd name="connsiteX13692" fmla="*/ 2942414 w 6175063"/>
              <a:gd name="connsiteY13692" fmla="*/ 123201 h 5486400"/>
              <a:gd name="connsiteX13693" fmla="*/ 2944782 w 6175063"/>
              <a:gd name="connsiteY13693" fmla="*/ 125571 h 5486400"/>
              <a:gd name="connsiteX13694" fmla="*/ 2954255 w 6175063"/>
              <a:gd name="connsiteY13694" fmla="*/ 137417 h 5486400"/>
              <a:gd name="connsiteX13695" fmla="*/ 2951887 w 6175063"/>
              <a:gd name="connsiteY13695" fmla="*/ 137417 h 5486400"/>
              <a:gd name="connsiteX13696" fmla="*/ 2954255 w 6175063"/>
              <a:gd name="connsiteY13696" fmla="*/ 142155 h 5486400"/>
              <a:gd name="connsiteX13697" fmla="*/ 2968465 w 6175063"/>
              <a:gd name="connsiteY13697" fmla="*/ 149263 h 5486400"/>
              <a:gd name="connsiteX13698" fmla="*/ 2973201 w 6175063"/>
              <a:gd name="connsiteY13698" fmla="*/ 154002 h 5486400"/>
              <a:gd name="connsiteX13699" fmla="*/ 2985042 w 6175063"/>
              <a:gd name="connsiteY13699" fmla="*/ 163479 h 5486400"/>
              <a:gd name="connsiteX13700" fmla="*/ 2989779 w 6175063"/>
              <a:gd name="connsiteY13700" fmla="*/ 165849 h 5486400"/>
              <a:gd name="connsiteX13701" fmla="*/ 3003988 w 6175063"/>
              <a:gd name="connsiteY13701" fmla="*/ 172956 h 5486400"/>
              <a:gd name="connsiteX13702" fmla="*/ 3006356 w 6175063"/>
              <a:gd name="connsiteY13702" fmla="*/ 170586 h 5486400"/>
              <a:gd name="connsiteX13703" fmla="*/ 3008725 w 6175063"/>
              <a:gd name="connsiteY13703" fmla="*/ 172956 h 5486400"/>
              <a:gd name="connsiteX13704" fmla="*/ 3011093 w 6175063"/>
              <a:gd name="connsiteY13704" fmla="*/ 177694 h 5486400"/>
              <a:gd name="connsiteX13705" fmla="*/ 3025302 w 6175063"/>
              <a:gd name="connsiteY13705" fmla="*/ 189541 h 5486400"/>
              <a:gd name="connsiteX13706" fmla="*/ 3034775 w 6175063"/>
              <a:gd name="connsiteY13706" fmla="*/ 194279 h 5486400"/>
              <a:gd name="connsiteX13707" fmla="*/ 3044248 w 6175063"/>
              <a:gd name="connsiteY13707" fmla="*/ 201387 h 5486400"/>
              <a:gd name="connsiteX13708" fmla="*/ 3060826 w 6175063"/>
              <a:gd name="connsiteY13708" fmla="*/ 213234 h 5486400"/>
              <a:gd name="connsiteX13709" fmla="*/ 3065562 w 6175063"/>
              <a:gd name="connsiteY13709" fmla="*/ 217971 h 5486400"/>
              <a:gd name="connsiteX13710" fmla="*/ 3079772 w 6175063"/>
              <a:gd name="connsiteY13710" fmla="*/ 227449 h 5486400"/>
              <a:gd name="connsiteX13711" fmla="*/ 3082140 w 6175063"/>
              <a:gd name="connsiteY13711" fmla="*/ 225080 h 5486400"/>
              <a:gd name="connsiteX13712" fmla="*/ 3091613 w 6175063"/>
              <a:gd name="connsiteY13712" fmla="*/ 234557 h 5486400"/>
              <a:gd name="connsiteX13713" fmla="*/ 3096349 w 6175063"/>
              <a:gd name="connsiteY13713" fmla="*/ 236926 h 5486400"/>
              <a:gd name="connsiteX13714" fmla="*/ 3098718 w 6175063"/>
              <a:gd name="connsiteY13714" fmla="*/ 236926 h 5486400"/>
              <a:gd name="connsiteX13715" fmla="*/ 3093981 w 6175063"/>
              <a:gd name="connsiteY13715" fmla="*/ 234557 h 5486400"/>
              <a:gd name="connsiteX13716" fmla="*/ 3091613 w 6175063"/>
              <a:gd name="connsiteY13716" fmla="*/ 232188 h 5486400"/>
              <a:gd name="connsiteX13717" fmla="*/ 3098718 w 6175063"/>
              <a:gd name="connsiteY13717" fmla="*/ 234557 h 5486400"/>
              <a:gd name="connsiteX13718" fmla="*/ 3103454 w 6175063"/>
              <a:gd name="connsiteY13718" fmla="*/ 239296 h 5486400"/>
              <a:gd name="connsiteX13719" fmla="*/ 3108191 w 6175063"/>
              <a:gd name="connsiteY13719" fmla="*/ 244033 h 5486400"/>
              <a:gd name="connsiteX13720" fmla="*/ 3108191 w 6175063"/>
              <a:gd name="connsiteY13720" fmla="*/ 246403 h 5486400"/>
              <a:gd name="connsiteX13721" fmla="*/ 3115295 w 6175063"/>
              <a:gd name="connsiteY13721" fmla="*/ 253511 h 5486400"/>
              <a:gd name="connsiteX13722" fmla="*/ 3117663 w 6175063"/>
              <a:gd name="connsiteY13722" fmla="*/ 253511 h 5486400"/>
              <a:gd name="connsiteX13723" fmla="*/ 3134241 w 6175063"/>
              <a:gd name="connsiteY13723" fmla="*/ 265357 h 5486400"/>
              <a:gd name="connsiteX13724" fmla="*/ 3141346 w 6175063"/>
              <a:gd name="connsiteY13724" fmla="*/ 270095 h 5486400"/>
              <a:gd name="connsiteX13725" fmla="*/ 3138978 w 6175063"/>
              <a:gd name="connsiteY13725" fmla="*/ 267727 h 5486400"/>
              <a:gd name="connsiteX13726" fmla="*/ 3131873 w 6175063"/>
              <a:gd name="connsiteY13726" fmla="*/ 260619 h 5486400"/>
              <a:gd name="connsiteX13727" fmla="*/ 3138978 w 6175063"/>
              <a:gd name="connsiteY13727" fmla="*/ 265357 h 5486400"/>
              <a:gd name="connsiteX13728" fmla="*/ 3141346 w 6175063"/>
              <a:gd name="connsiteY13728" fmla="*/ 265357 h 5486400"/>
              <a:gd name="connsiteX13729" fmla="*/ 3138978 w 6175063"/>
              <a:gd name="connsiteY13729" fmla="*/ 260619 h 5486400"/>
              <a:gd name="connsiteX13730" fmla="*/ 3134241 w 6175063"/>
              <a:gd name="connsiteY13730" fmla="*/ 258249 h 5486400"/>
              <a:gd name="connsiteX13731" fmla="*/ 3131873 w 6175063"/>
              <a:gd name="connsiteY13731" fmla="*/ 258249 h 5486400"/>
              <a:gd name="connsiteX13732" fmla="*/ 3120032 w 6175063"/>
              <a:gd name="connsiteY13732" fmla="*/ 248772 h 5486400"/>
              <a:gd name="connsiteX13733" fmla="*/ 3115295 w 6175063"/>
              <a:gd name="connsiteY13733" fmla="*/ 246403 h 5486400"/>
              <a:gd name="connsiteX13734" fmla="*/ 3105822 w 6175063"/>
              <a:gd name="connsiteY13734" fmla="*/ 239296 h 5486400"/>
              <a:gd name="connsiteX13735" fmla="*/ 3096349 w 6175063"/>
              <a:gd name="connsiteY13735" fmla="*/ 232188 h 5486400"/>
              <a:gd name="connsiteX13736" fmla="*/ 3093981 w 6175063"/>
              <a:gd name="connsiteY13736" fmla="*/ 229818 h 5486400"/>
              <a:gd name="connsiteX13737" fmla="*/ 3089245 w 6175063"/>
              <a:gd name="connsiteY13737" fmla="*/ 225080 h 5486400"/>
              <a:gd name="connsiteX13738" fmla="*/ 3075035 w 6175063"/>
              <a:gd name="connsiteY13738" fmla="*/ 213234 h 5486400"/>
              <a:gd name="connsiteX13739" fmla="*/ 3077403 w 6175063"/>
              <a:gd name="connsiteY13739" fmla="*/ 220341 h 5486400"/>
              <a:gd name="connsiteX13740" fmla="*/ 3070299 w 6175063"/>
              <a:gd name="connsiteY13740" fmla="*/ 215603 h 5486400"/>
              <a:gd name="connsiteX13741" fmla="*/ 3065562 w 6175063"/>
              <a:gd name="connsiteY13741" fmla="*/ 210864 h 5486400"/>
              <a:gd name="connsiteX13742" fmla="*/ 3058458 w 6175063"/>
              <a:gd name="connsiteY13742" fmla="*/ 206126 h 5486400"/>
              <a:gd name="connsiteX13743" fmla="*/ 3057570 w 6175063"/>
              <a:gd name="connsiteY13743" fmla="*/ 205533 h 5486400"/>
              <a:gd name="connsiteX13744" fmla="*/ 3058282 w 6175063"/>
              <a:gd name="connsiteY13744" fmla="*/ 207908 h 5486400"/>
              <a:gd name="connsiteX13745" fmla="*/ 3056089 w 6175063"/>
              <a:gd name="connsiteY13745" fmla="*/ 206126 h 5486400"/>
              <a:gd name="connsiteX13746" fmla="*/ 3046616 w 6175063"/>
              <a:gd name="connsiteY13746" fmla="*/ 199018 h 5486400"/>
              <a:gd name="connsiteX13747" fmla="*/ 3053721 w 6175063"/>
              <a:gd name="connsiteY13747" fmla="*/ 201387 h 5486400"/>
              <a:gd name="connsiteX13748" fmla="*/ 3056089 w 6175063"/>
              <a:gd name="connsiteY13748" fmla="*/ 201387 h 5486400"/>
              <a:gd name="connsiteX13749" fmla="*/ 3053721 w 6175063"/>
              <a:gd name="connsiteY13749" fmla="*/ 196648 h 5486400"/>
              <a:gd name="connsiteX13750" fmla="*/ 3041880 w 6175063"/>
              <a:gd name="connsiteY13750" fmla="*/ 189541 h 5486400"/>
              <a:gd name="connsiteX13751" fmla="*/ 3027670 w 6175063"/>
              <a:gd name="connsiteY13751" fmla="*/ 177694 h 5486400"/>
              <a:gd name="connsiteX13752" fmla="*/ 3022934 w 6175063"/>
              <a:gd name="connsiteY13752" fmla="*/ 172956 h 5486400"/>
              <a:gd name="connsiteX13753" fmla="*/ 3025302 w 6175063"/>
              <a:gd name="connsiteY13753" fmla="*/ 170586 h 5486400"/>
              <a:gd name="connsiteX13754" fmla="*/ 3020566 w 6175063"/>
              <a:gd name="connsiteY13754" fmla="*/ 168217 h 5486400"/>
              <a:gd name="connsiteX13755" fmla="*/ 3018198 w 6175063"/>
              <a:gd name="connsiteY13755" fmla="*/ 165849 h 5486400"/>
              <a:gd name="connsiteX13756" fmla="*/ 3011093 w 6175063"/>
              <a:gd name="connsiteY13756" fmla="*/ 165849 h 5486400"/>
              <a:gd name="connsiteX13757" fmla="*/ 3006356 w 6175063"/>
              <a:gd name="connsiteY13757" fmla="*/ 156371 h 5486400"/>
              <a:gd name="connsiteX13758" fmla="*/ 2996883 w 6175063"/>
              <a:gd name="connsiteY13758" fmla="*/ 149263 h 5486400"/>
              <a:gd name="connsiteX13759" fmla="*/ 2977937 w 6175063"/>
              <a:gd name="connsiteY13759" fmla="*/ 137417 h 5486400"/>
              <a:gd name="connsiteX13760" fmla="*/ 2975569 w 6175063"/>
              <a:gd name="connsiteY13760" fmla="*/ 135048 h 5486400"/>
              <a:gd name="connsiteX13761" fmla="*/ 2973201 w 6175063"/>
              <a:gd name="connsiteY13761" fmla="*/ 135048 h 5486400"/>
              <a:gd name="connsiteX13762" fmla="*/ 2970537 w 6175063"/>
              <a:gd name="connsiteY13762" fmla="*/ 135640 h 5486400"/>
              <a:gd name="connsiteX13763" fmla="*/ 2966303 w 6175063"/>
              <a:gd name="connsiteY13763" fmla="*/ 132816 h 5486400"/>
              <a:gd name="connsiteX13764" fmla="*/ 2966523 w 6175063"/>
              <a:gd name="connsiteY13764" fmla="*/ 132632 h 5486400"/>
              <a:gd name="connsiteX13765" fmla="*/ 2965671 w 6175063"/>
              <a:gd name="connsiteY13765" fmla="*/ 132206 h 5486400"/>
              <a:gd name="connsiteX13766" fmla="*/ 2963432 w 6175063"/>
              <a:gd name="connsiteY13766" fmla="*/ 129716 h 5486400"/>
              <a:gd name="connsiteX13767" fmla="*/ 2966096 w 6175063"/>
              <a:gd name="connsiteY13767" fmla="*/ 130309 h 5486400"/>
              <a:gd name="connsiteX13768" fmla="*/ 2963728 w 6175063"/>
              <a:gd name="connsiteY13768" fmla="*/ 127940 h 5486400"/>
              <a:gd name="connsiteX13769" fmla="*/ 2949519 w 6175063"/>
              <a:gd name="connsiteY13769" fmla="*/ 113725 h 5486400"/>
              <a:gd name="connsiteX13770" fmla="*/ 2944782 w 6175063"/>
              <a:gd name="connsiteY13770" fmla="*/ 111355 h 5486400"/>
              <a:gd name="connsiteX13771" fmla="*/ 2937677 w 6175063"/>
              <a:gd name="connsiteY13771" fmla="*/ 106617 h 5486400"/>
              <a:gd name="connsiteX13772" fmla="*/ 2930573 w 6175063"/>
              <a:gd name="connsiteY13772" fmla="*/ 101878 h 5486400"/>
              <a:gd name="connsiteX13773" fmla="*/ 2930573 w 6175063"/>
              <a:gd name="connsiteY13773" fmla="*/ 106617 h 5486400"/>
              <a:gd name="connsiteX13774" fmla="*/ 2928204 w 6175063"/>
              <a:gd name="connsiteY13774" fmla="*/ 106617 h 5486400"/>
              <a:gd name="connsiteX13775" fmla="*/ 2923468 w 6175063"/>
              <a:gd name="connsiteY13775" fmla="*/ 101878 h 5486400"/>
              <a:gd name="connsiteX13776" fmla="*/ 2913995 w 6175063"/>
              <a:gd name="connsiteY13776" fmla="*/ 94770 h 5486400"/>
              <a:gd name="connsiteX13777" fmla="*/ 2911627 w 6175063"/>
              <a:gd name="connsiteY13777" fmla="*/ 92401 h 5486400"/>
              <a:gd name="connsiteX13778" fmla="*/ 2909259 w 6175063"/>
              <a:gd name="connsiteY13778" fmla="*/ 90032 h 5486400"/>
              <a:gd name="connsiteX13779" fmla="*/ 2904522 w 6175063"/>
              <a:gd name="connsiteY13779" fmla="*/ 87663 h 5486400"/>
              <a:gd name="connsiteX13780" fmla="*/ 2902154 w 6175063"/>
              <a:gd name="connsiteY13780" fmla="*/ 82924 h 5486400"/>
              <a:gd name="connsiteX13781" fmla="*/ 2897417 w 6175063"/>
              <a:gd name="connsiteY13781" fmla="*/ 80555 h 5486400"/>
              <a:gd name="connsiteX13782" fmla="*/ 2890313 w 6175063"/>
              <a:gd name="connsiteY13782" fmla="*/ 75816 h 5486400"/>
              <a:gd name="connsiteX13783" fmla="*/ 2904522 w 6175063"/>
              <a:gd name="connsiteY13783" fmla="*/ 80555 h 5486400"/>
              <a:gd name="connsiteX13784" fmla="*/ 2925836 w 6175063"/>
              <a:gd name="connsiteY13784" fmla="*/ 87663 h 5486400"/>
              <a:gd name="connsiteX13785" fmla="*/ 2928204 w 6175063"/>
              <a:gd name="connsiteY13785" fmla="*/ 87663 h 5486400"/>
              <a:gd name="connsiteX13786" fmla="*/ 2925836 w 6175063"/>
              <a:gd name="connsiteY13786" fmla="*/ 85294 h 5486400"/>
              <a:gd name="connsiteX13787" fmla="*/ 2921100 w 6175063"/>
              <a:gd name="connsiteY13787" fmla="*/ 82924 h 5486400"/>
              <a:gd name="connsiteX13788" fmla="*/ 2916363 w 6175063"/>
              <a:gd name="connsiteY13788" fmla="*/ 80555 h 5486400"/>
              <a:gd name="connsiteX13789" fmla="*/ 2909259 w 6175063"/>
              <a:gd name="connsiteY13789" fmla="*/ 73447 h 5486400"/>
              <a:gd name="connsiteX13790" fmla="*/ 2911627 w 6175063"/>
              <a:gd name="connsiteY13790" fmla="*/ 75816 h 5486400"/>
              <a:gd name="connsiteX13791" fmla="*/ 2916363 w 6175063"/>
              <a:gd name="connsiteY13791" fmla="*/ 78185 h 5486400"/>
              <a:gd name="connsiteX13792" fmla="*/ 2925836 w 6175063"/>
              <a:gd name="connsiteY13792" fmla="*/ 80555 h 5486400"/>
              <a:gd name="connsiteX13793" fmla="*/ 2935309 w 6175063"/>
              <a:gd name="connsiteY13793" fmla="*/ 90032 h 5486400"/>
              <a:gd name="connsiteX13794" fmla="*/ 2940046 w 6175063"/>
              <a:gd name="connsiteY13794" fmla="*/ 92401 h 5486400"/>
              <a:gd name="connsiteX13795" fmla="*/ 2935309 w 6175063"/>
              <a:gd name="connsiteY13795" fmla="*/ 92401 h 5486400"/>
              <a:gd name="connsiteX13796" fmla="*/ 2935309 w 6175063"/>
              <a:gd name="connsiteY13796" fmla="*/ 94770 h 5486400"/>
              <a:gd name="connsiteX13797" fmla="*/ 2940046 w 6175063"/>
              <a:gd name="connsiteY13797" fmla="*/ 97139 h 5486400"/>
              <a:gd name="connsiteX13798" fmla="*/ 2947150 w 6175063"/>
              <a:gd name="connsiteY13798" fmla="*/ 97139 h 5486400"/>
              <a:gd name="connsiteX13799" fmla="*/ 2942414 w 6175063"/>
              <a:gd name="connsiteY13799" fmla="*/ 92401 h 5486400"/>
              <a:gd name="connsiteX13800" fmla="*/ 2937677 w 6175063"/>
              <a:gd name="connsiteY13800" fmla="*/ 87663 h 5486400"/>
              <a:gd name="connsiteX13801" fmla="*/ 2937677 w 6175063"/>
              <a:gd name="connsiteY13801" fmla="*/ 80555 h 5486400"/>
              <a:gd name="connsiteX13802" fmla="*/ 2942414 w 6175063"/>
              <a:gd name="connsiteY13802" fmla="*/ 82924 h 5486400"/>
              <a:gd name="connsiteX13803" fmla="*/ 2947150 w 6175063"/>
              <a:gd name="connsiteY13803" fmla="*/ 85294 h 5486400"/>
              <a:gd name="connsiteX13804" fmla="*/ 2963728 w 6175063"/>
              <a:gd name="connsiteY13804" fmla="*/ 99509 h 5486400"/>
              <a:gd name="connsiteX13805" fmla="*/ 2966096 w 6175063"/>
              <a:gd name="connsiteY13805" fmla="*/ 99509 h 5486400"/>
              <a:gd name="connsiteX13806" fmla="*/ 2980306 w 6175063"/>
              <a:gd name="connsiteY13806" fmla="*/ 108986 h 5486400"/>
              <a:gd name="connsiteX13807" fmla="*/ 2982674 w 6175063"/>
              <a:gd name="connsiteY13807" fmla="*/ 111355 h 5486400"/>
              <a:gd name="connsiteX13808" fmla="*/ 2985042 w 6175063"/>
              <a:gd name="connsiteY13808" fmla="*/ 113725 h 5486400"/>
              <a:gd name="connsiteX13809" fmla="*/ 2985042 w 6175063"/>
              <a:gd name="connsiteY13809" fmla="*/ 118463 h 5486400"/>
              <a:gd name="connsiteX13810" fmla="*/ 2989779 w 6175063"/>
              <a:gd name="connsiteY13810" fmla="*/ 116094 h 5486400"/>
              <a:gd name="connsiteX13811" fmla="*/ 2999252 w 6175063"/>
              <a:gd name="connsiteY13811" fmla="*/ 113725 h 5486400"/>
              <a:gd name="connsiteX13812" fmla="*/ 3001620 w 6175063"/>
              <a:gd name="connsiteY13812" fmla="*/ 106617 h 5486400"/>
              <a:gd name="connsiteX13813" fmla="*/ 3003988 w 6175063"/>
              <a:gd name="connsiteY13813" fmla="*/ 101878 h 5486400"/>
              <a:gd name="connsiteX13814" fmla="*/ 3003988 w 6175063"/>
              <a:gd name="connsiteY13814" fmla="*/ 92401 h 5486400"/>
              <a:gd name="connsiteX13815" fmla="*/ 3001620 w 6175063"/>
              <a:gd name="connsiteY13815" fmla="*/ 90032 h 5486400"/>
              <a:gd name="connsiteX13816" fmla="*/ 2996883 w 6175063"/>
              <a:gd name="connsiteY13816" fmla="*/ 75816 h 5486400"/>
              <a:gd name="connsiteX13817" fmla="*/ 3001620 w 6175063"/>
              <a:gd name="connsiteY13817" fmla="*/ 80555 h 5486400"/>
              <a:gd name="connsiteX13818" fmla="*/ 3013461 w 6175063"/>
              <a:gd name="connsiteY13818" fmla="*/ 92401 h 5486400"/>
              <a:gd name="connsiteX13819" fmla="*/ 3025302 w 6175063"/>
              <a:gd name="connsiteY13819" fmla="*/ 101878 h 5486400"/>
              <a:gd name="connsiteX13820" fmla="*/ 3025302 w 6175063"/>
              <a:gd name="connsiteY13820" fmla="*/ 99509 h 5486400"/>
              <a:gd name="connsiteX13821" fmla="*/ 3015829 w 6175063"/>
              <a:gd name="connsiteY13821" fmla="*/ 90032 h 5486400"/>
              <a:gd name="connsiteX13822" fmla="*/ 3034775 w 6175063"/>
              <a:gd name="connsiteY13822" fmla="*/ 101878 h 5486400"/>
              <a:gd name="connsiteX13823" fmla="*/ 3051353 w 6175063"/>
              <a:gd name="connsiteY13823" fmla="*/ 108986 h 5486400"/>
              <a:gd name="connsiteX13824" fmla="*/ 3070299 w 6175063"/>
              <a:gd name="connsiteY13824" fmla="*/ 118463 h 5486400"/>
              <a:gd name="connsiteX13825" fmla="*/ 3079772 w 6175063"/>
              <a:gd name="connsiteY13825" fmla="*/ 123201 h 5486400"/>
              <a:gd name="connsiteX13826" fmla="*/ 3131873 w 6175063"/>
              <a:gd name="connsiteY13826" fmla="*/ 156371 h 5486400"/>
              <a:gd name="connsiteX13827" fmla="*/ 3127136 w 6175063"/>
              <a:gd name="connsiteY13827" fmla="*/ 156371 h 5486400"/>
              <a:gd name="connsiteX13828" fmla="*/ 3129505 w 6175063"/>
              <a:gd name="connsiteY13828" fmla="*/ 158741 h 5486400"/>
              <a:gd name="connsiteX13829" fmla="*/ 3134241 w 6175063"/>
              <a:gd name="connsiteY13829" fmla="*/ 161110 h 5486400"/>
              <a:gd name="connsiteX13830" fmla="*/ 3136609 w 6175063"/>
              <a:gd name="connsiteY13830" fmla="*/ 161110 h 5486400"/>
              <a:gd name="connsiteX13831" fmla="*/ 3155555 w 6175063"/>
              <a:gd name="connsiteY13831" fmla="*/ 170586 h 5486400"/>
              <a:gd name="connsiteX13832" fmla="*/ 3169765 w 6175063"/>
              <a:gd name="connsiteY13832" fmla="*/ 180064 h 5486400"/>
              <a:gd name="connsiteX13833" fmla="*/ 3172133 w 6175063"/>
              <a:gd name="connsiteY13833" fmla="*/ 180064 h 5486400"/>
              <a:gd name="connsiteX13834" fmla="*/ 3174501 w 6175063"/>
              <a:gd name="connsiteY13834" fmla="*/ 182433 h 5486400"/>
              <a:gd name="connsiteX13835" fmla="*/ 3176869 w 6175063"/>
              <a:gd name="connsiteY13835" fmla="*/ 184803 h 5486400"/>
              <a:gd name="connsiteX13836" fmla="*/ 3179238 w 6175063"/>
              <a:gd name="connsiteY13836" fmla="*/ 182433 h 5486400"/>
              <a:gd name="connsiteX13837" fmla="*/ 3183974 w 6175063"/>
              <a:gd name="connsiteY13837" fmla="*/ 184803 h 5486400"/>
              <a:gd name="connsiteX13838" fmla="*/ 3188711 w 6175063"/>
              <a:gd name="connsiteY13838" fmla="*/ 189541 h 5486400"/>
              <a:gd name="connsiteX13839" fmla="*/ 3193447 w 6175063"/>
              <a:gd name="connsiteY13839" fmla="*/ 194279 h 5486400"/>
              <a:gd name="connsiteX13840" fmla="*/ 3198785 w 6175063"/>
              <a:gd name="connsiteY13840" fmla="*/ 196059 h 5486400"/>
              <a:gd name="connsiteX13841" fmla="*/ 3199845 w 6175063"/>
              <a:gd name="connsiteY13841" fmla="*/ 197120 h 5486400"/>
              <a:gd name="connsiteX13842" fmla="*/ 3199421 w 6175063"/>
              <a:gd name="connsiteY13842" fmla="*/ 196271 h 5486400"/>
              <a:gd name="connsiteX13843" fmla="*/ 3200552 w 6175063"/>
              <a:gd name="connsiteY13843" fmla="*/ 196648 h 5486400"/>
              <a:gd name="connsiteX13844" fmla="*/ 3204930 w 6175063"/>
              <a:gd name="connsiteY13844" fmla="*/ 198839 h 5486400"/>
              <a:gd name="connsiteX13845" fmla="*/ 3205288 w 6175063"/>
              <a:gd name="connsiteY13845" fmla="*/ 199119 h 5486400"/>
              <a:gd name="connsiteX13846" fmla="*/ 3205288 w 6175063"/>
              <a:gd name="connsiteY13846" fmla="*/ 201387 h 5486400"/>
              <a:gd name="connsiteX13847" fmla="*/ 3214761 w 6175063"/>
              <a:gd name="connsiteY13847" fmla="*/ 210864 h 5486400"/>
              <a:gd name="connsiteX13848" fmla="*/ 3221866 w 6175063"/>
              <a:gd name="connsiteY13848" fmla="*/ 217971 h 5486400"/>
              <a:gd name="connsiteX13849" fmla="*/ 3224234 w 6175063"/>
              <a:gd name="connsiteY13849" fmla="*/ 220341 h 5486400"/>
              <a:gd name="connsiteX13850" fmla="*/ 3228971 w 6175063"/>
              <a:gd name="connsiteY13850" fmla="*/ 222710 h 5486400"/>
              <a:gd name="connsiteX13851" fmla="*/ 3238444 w 6175063"/>
              <a:gd name="connsiteY13851" fmla="*/ 229818 h 5486400"/>
              <a:gd name="connsiteX13852" fmla="*/ 3226602 w 6175063"/>
              <a:gd name="connsiteY13852" fmla="*/ 232188 h 5486400"/>
              <a:gd name="connsiteX13853" fmla="*/ 3228971 w 6175063"/>
              <a:gd name="connsiteY13853" fmla="*/ 234557 h 5486400"/>
              <a:gd name="connsiteX13854" fmla="*/ 3236075 w 6175063"/>
              <a:gd name="connsiteY13854" fmla="*/ 244033 h 5486400"/>
              <a:gd name="connsiteX13855" fmla="*/ 3236075 w 6175063"/>
              <a:gd name="connsiteY13855" fmla="*/ 243785 h 5486400"/>
              <a:gd name="connsiteX13856" fmla="*/ 3237525 w 6175063"/>
              <a:gd name="connsiteY13856" fmla="*/ 239148 h 5486400"/>
              <a:gd name="connsiteX13857" fmla="*/ 3237525 w 6175063"/>
              <a:gd name="connsiteY13857" fmla="*/ 250740 h 5486400"/>
              <a:gd name="connsiteX13858" fmla="*/ 3236075 w 6175063"/>
              <a:gd name="connsiteY13858" fmla="*/ 250740 h 5486400"/>
              <a:gd name="connsiteX13859" fmla="*/ 3236075 w 6175063"/>
              <a:gd name="connsiteY13859" fmla="*/ 251142 h 5486400"/>
              <a:gd name="connsiteX13860" fmla="*/ 3233707 w 6175063"/>
              <a:gd name="connsiteY13860" fmla="*/ 248772 h 5486400"/>
              <a:gd name="connsiteX13861" fmla="*/ 3236075 w 6175063"/>
              <a:gd name="connsiteY13861" fmla="*/ 253511 h 5486400"/>
              <a:gd name="connsiteX13862" fmla="*/ 3238444 w 6175063"/>
              <a:gd name="connsiteY13862" fmla="*/ 253511 h 5486400"/>
              <a:gd name="connsiteX13863" fmla="*/ 3245548 w 6175063"/>
              <a:gd name="connsiteY13863" fmla="*/ 258249 h 5486400"/>
              <a:gd name="connsiteX13864" fmla="*/ 3247917 w 6175063"/>
              <a:gd name="connsiteY13864" fmla="*/ 260619 h 5486400"/>
              <a:gd name="connsiteX13865" fmla="*/ 3247917 w 6175063"/>
              <a:gd name="connsiteY13865" fmla="*/ 262988 h 5486400"/>
              <a:gd name="connsiteX13866" fmla="*/ 3252653 w 6175063"/>
              <a:gd name="connsiteY13866" fmla="*/ 267727 h 5486400"/>
              <a:gd name="connsiteX13867" fmla="*/ 3255021 w 6175063"/>
              <a:gd name="connsiteY13867" fmla="*/ 270095 h 5486400"/>
              <a:gd name="connsiteX13868" fmla="*/ 3264494 w 6175063"/>
              <a:gd name="connsiteY13868" fmla="*/ 272465 h 5486400"/>
              <a:gd name="connsiteX13869" fmla="*/ 3269231 w 6175063"/>
              <a:gd name="connsiteY13869" fmla="*/ 277203 h 5486400"/>
              <a:gd name="connsiteX13870" fmla="*/ 3266862 w 6175063"/>
              <a:gd name="connsiteY13870" fmla="*/ 277203 h 5486400"/>
              <a:gd name="connsiteX13871" fmla="*/ 3257390 w 6175063"/>
              <a:gd name="connsiteY13871" fmla="*/ 277203 h 5486400"/>
              <a:gd name="connsiteX13872" fmla="*/ 3262126 w 6175063"/>
              <a:gd name="connsiteY13872" fmla="*/ 281942 h 5486400"/>
              <a:gd name="connsiteX13873" fmla="*/ 3269231 w 6175063"/>
              <a:gd name="connsiteY13873" fmla="*/ 281942 h 5486400"/>
              <a:gd name="connsiteX13874" fmla="*/ 3257390 w 6175063"/>
              <a:gd name="connsiteY13874" fmla="*/ 281942 h 5486400"/>
              <a:gd name="connsiteX13875" fmla="*/ 3255021 w 6175063"/>
              <a:gd name="connsiteY13875" fmla="*/ 281942 h 5486400"/>
              <a:gd name="connsiteX13876" fmla="*/ 3252653 w 6175063"/>
              <a:gd name="connsiteY13876" fmla="*/ 286681 h 5486400"/>
              <a:gd name="connsiteX13877" fmla="*/ 3257390 w 6175063"/>
              <a:gd name="connsiteY13877" fmla="*/ 293788 h 5486400"/>
              <a:gd name="connsiteX13878" fmla="*/ 3259758 w 6175063"/>
              <a:gd name="connsiteY13878" fmla="*/ 291419 h 5486400"/>
              <a:gd name="connsiteX13879" fmla="*/ 3262126 w 6175063"/>
              <a:gd name="connsiteY13879" fmla="*/ 293788 h 5486400"/>
              <a:gd name="connsiteX13880" fmla="*/ 3273967 w 6175063"/>
              <a:gd name="connsiteY13880" fmla="*/ 296157 h 5486400"/>
              <a:gd name="connsiteX13881" fmla="*/ 3278704 w 6175063"/>
              <a:gd name="connsiteY13881" fmla="*/ 296157 h 5486400"/>
              <a:gd name="connsiteX13882" fmla="*/ 3281072 w 6175063"/>
              <a:gd name="connsiteY13882" fmla="*/ 293788 h 5486400"/>
              <a:gd name="connsiteX13883" fmla="*/ 3283440 w 6175063"/>
              <a:gd name="connsiteY13883" fmla="*/ 291419 h 5486400"/>
              <a:gd name="connsiteX13884" fmla="*/ 3290545 w 6175063"/>
              <a:gd name="connsiteY13884" fmla="*/ 293788 h 5486400"/>
              <a:gd name="connsiteX13885" fmla="*/ 3292913 w 6175063"/>
              <a:gd name="connsiteY13885" fmla="*/ 289050 h 5486400"/>
              <a:gd name="connsiteX13886" fmla="*/ 3302386 w 6175063"/>
              <a:gd name="connsiteY13886" fmla="*/ 291419 h 5486400"/>
              <a:gd name="connsiteX13887" fmla="*/ 3307122 w 6175063"/>
              <a:gd name="connsiteY13887" fmla="*/ 293788 h 5486400"/>
              <a:gd name="connsiteX13888" fmla="*/ 3304754 w 6175063"/>
              <a:gd name="connsiteY13888" fmla="*/ 286681 h 5486400"/>
              <a:gd name="connsiteX13889" fmla="*/ 3297650 w 6175063"/>
              <a:gd name="connsiteY13889" fmla="*/ 281942 h 5486400"/>
              <a:gd name="connsiteX13890" fmla="*/ 3290545 w 6175063"/>
              <a:gd name="connsiteY13890" fmla="*/ 274834 h 5486400"/>
              <a:gd name="connsiteX13891" fmla="*/ 3292913 w 6175063"/>
              <a:gd name="connsiteY13891" fmla="*/ 272465 h 5486400"/>
              <a:gd name="connsiteX13892" fmla="*/ 3288177 w 6175063"/>
              <a:gd name="connsiteY13892" fmla="*/ 265357 h 5486400"/>
              <a:gd name="connsiteX13893" fmla="*/ 3283440 w 6175063"/>
              <a:gd name="connsiteY13893" fmla="*/ 265357 h 5486400"/>
              <a:gd name="connsiteX13894" fmla="*/ 3283440 w 6175063"/>
              <a:gd name="connsiteY13894" fmla="*/ 267727 h 5486400"/>
              <a:gd name="connsiteX13895" fmla="*/ 3271599 w 6175063"/>
              <a:gd name="connsiteY13895" fmla="*/ 262988 h 5486400"/>
              <a:gd name="connsiteX13896" fmla="*/ 3264494 w 6175063"/>
              <a:gd name="connsiteY13896" fmla="*/ 265357 h 5486400"/>
              <a:gd name="connsiteX13897" fmla="*/ 3257390 w 6175063"/>
              <a:gd name="connsiteY13897" fmla="*/ 265357 h 5486400"/>
              <a:gd name="connsiteX13898" fmla="*/ 3252653 w 6175063"/>
              <a:gd name="connsiteY13898" fmla="*/ 260619 h 5486400"/>
              <a:gd name="connsiteX13899" fmla="*/ 3243180 w 6175063"/>
              <a:gd name="connsiteY13899" fmla="*/ 248772 h 5486400"/>
              <a:gd name="connsiteX13900" fmla="*/ 3240812 w 6175063"/>
              <a:gd name="connsiteY13900" fmla="*/ 246403 h 5486400"/>
              <a:gd name="connsiteX13901" fmla="*/ 3243180 w 6175063"/>
              <a:gd name="connsiteY13901" fmla="*/ 246403 h 5486400"/>
              <a:gd name="connsiteX13902" fmla="*/ 3269231 w 6175063"/>
              <a:gd name="connsiteY13902" fmla="*/ 255880 h 5486400"/>
              <a:gd name="connsiteX13903" fmla="*/ 3281072 w 6175063"/>
              <a:gd name="connsiteY13903" fmla="*/ 265357 h 5486400"/>
              <a:gd name="connsiteX13904" fmla="*/ 3281072 w 6175063"/>
              <a:gd name="connsiteY13904" fmla="*/ 260619 h 5486400"/>
              <a:gd name="connsiteX13905" fmla="*/ 3283440 w 6175063"/>
              <a:gd name="connsiteY13905" fmla="*/ 260619 h 5486400"/>
              <a:gd name="connsiteX13906" fmla="*/ 3283440 w 6175063"/>
              <a:gd name="connsiteY13906" fmla="*/ 258249 h 5486400"/>
              <a:gd name="connsiteX13907" fmla="*/ 3290545 w 6175063"/>
              <a:gd name="connsiteY13907" fmla="*/ 258249 h 5486400"/>
              <a:gd name="connsiteX13908" fmla="*/ 3283440 w 6175063"/>
              <a:gd name="connsiteY13908" fmla="*/ 255880 h 5486400"/>
              <a:gd name="connsiteX13909" fmla="*/ 3285808 w 6175063"/>
              <a:gd name="connsiteY13909" fmla="*/ 255880 h 5486400"/>
              <a:gd name="connsiteX13910" fmla="*/ 3290545 w 6175063"/>
              <a:gd name="connsiteY13910" fmla="*/ 255880 h 5486400"/>
              <a:gd name="connsiteX13911" fmla="*/ 3292913 w 6175063"/>
              <a:gd name="connsiteY13911" fmla="*/ 253511 h 5486400"/>
              <a:gd name="connsiteX13912" fmla="*/ 3300018 w 6175063"/>
              <a:gd name="connsiteY13912" fmla="*/ 258249 h 5486400"/>
              <a:gd name="connsiteX13913" fmla="*/ 3302386 w 6175063"/>
              <a:gd name="connsiteY13913" fmla="*/ 258249 h 5486400"/>
              <a:gd name="connsiteX13914" fmla="*/ 3288177 w 6175063"/>
              <a:gd name="connsiteY13914" fmla="*/ 244033 h 5486400"/>
              <a:gd name="connsiteX13915" fmla="*/ 3288177 w 6175063"/>
              <a:gd name="connsiteY13915" fmla="*/ 241665 h 5486400"/>
              <a:gd name="connsiteX13916" fmla="*/ 3292913 w 6175063"/>
              <a:gd name="connsiteY13916" fmla="*/ 244033 h 5486400"/>
              <a:gd name="connsiteX13917" fmla="*/ 3302386 w 6175063"/>
              <a:gd name="connsiteY13917" fmla="*/ 248772 h 5486400"/>
              <a:gd name="connsiteX13918" fmla="*/ 3304754 w 6175063"/>
              <a:gd name="connsiteY13918" fmla="*/ 248772 h 5486400"/>
              <a:gd name="connsiteX13919" fmla="*/ 3309491 w 6175063"/>
              <a:gd name="connsiteY13919" fmla="*/ 251142 h 5486400"/>
              <a:gd name="connsiteX13920" fmla="*/ 3309491 w 6175063"/>
              <a:gd name="connsiteY13920" fmla="*/ 253511 h 5486400"/>
              <a:gd name="connsiteX13921" fmla="*/ 3309491 w 6175063"/>
              <a:gd name="connsiteY13921" fmla="*/ 255880 h 5486400"/>
              <a:gd name="connsiteX13922" fmla="*/ 3321332 w 6175063"/>
              <a:gd name="connsiteY13922" fmla="*/ 267727 h 5486400"/>
              <a:gd name="connsiteX13923" fmla="*/ 3340278 w 6175063"/>
              <a:gd name="connsiteY13923" fmla="*/ 272465 h 5486400"/>
              <a:gd name="connsiteX13924" fmla="*/ 3323700 w 6175063"/>
              <a:gd name="connsiteY13924" fmla="*/ 274834 h 5486400"/>
              <a:gd name="connsiteX13925" fmla="*/ 3318964 w 6175063"/>
              <a:gd name="connsiteY13925" fmla="*/ 270095 h 5486400"/>
              <a:gd name="connsiteX13926" fmla="*/ 3311859 w 6175063"/>
              <a:gd name="connsiteY13926" fmla="*/ 267727 h 5486400"/>
              <a:gd name="connsiteX13927" fmla="*/ 3302386 w 6175063"/>
              <a:gd name="connsiteY13927" fmla="*/ 262988 h 5486400"/>
              <a:gd name="connsiteX13928" fmla="*/ 3300018 w 6175063"/>
              <a:gd name="connsiteY13928" fmla="*/ 265357 h 5486400"/>
              <a:gd name="connsiteX13929" fmla="*/ 3302386 w 6175063"/>
              <a:gd name="connsiteY13929" fmla="*/ 270095 h 5486400"/>
              <a:gd name="connsiteX13930" fmla="*/ 3307122 w 6175063"/>
              <a:gd name="connsiteY13930" fmla="*/ 272465 h 5486400"/>
              <a:gd name="connsiteX13931" fmla="*/ 3314227 w 6175063"/>
              <a:gd name="connsiteY13931" fmla="*/ 281942 h 5486400"/>
              <a:gd name="connsiteX13932" fmla="*/ 3309491 w 6175063"/>
              <a:gd name="connsiteY13932" fmla="*/ 281942 h 5486400"/>
              <a:gd name="connsiteX13933" fmla="*/ 3311859 w 6175063"/>
              <a:gd name="connsiteY13933" fmla="*/ 286681 h 5486400"/>
              <a:gd name="connsiteX13934" fmla="*/ 3316595 w 6175063"/>
              <a:gd name="connsiteY13934" fmla="*/ 291419 h 5486400"/>
              <a:gd name="connsiteX13935" fmla="*/ 3323700 w 6175063"/>
              <a:gd name="connsiteY13935" fmla="*/ 296157 h 5486400"/>
              <a:gd name="connsiteX13936" fmla="*/ 3333173 w 6175063"/>
              <a:gd name="connsiteY13936" fmla="*/ 300896 h 5486400"/>
              <a:gd name="connsiteX13937" fmla="*/ 3333173 w 6175063"/>
              <a:gd name="connsiteY13937" fmla="*/ 303265 h 5486400"/>
              <a:gd name="connsiteX13938" fmla="*/ 3328437 w 6175063"/>
              <a:gd name="connsiteY13938" fmla="*/ 300896 h 5486400"/>
              <a:gd name="connsiteX13939" fmla="*/ 3328437 w 6175063"/>
              <a:gd name="connsiteY13939" fmla="*/ 305635 h 5486400"/>
              <a:gd name="connsiteX13940" fmla="*/ 3335541 w 6175063"/>
              <a:gd name="connsiteY13940" fmla="*/ 308004 h 5486400"/>
              <a:gd name="connsiteX13941" fmla="*/ 3345015 w 6175063"/>
              <a:gd name="connsiteY13941" fmla="*/ 312743 h 5486400"/>
              <a:gd name="connsiteX13942" fmla="*/ 3347383 w 6175063"/>
              <a:gd name="connsiteY13942" fmla="*/ 312743 h 5486400"/>
              <a:gd name="connsiteX13943" fmla="*/ 3356855 w 6175063"/>
              <a:gd name="connsiteY13943" fmla="*/ 319850 h 5486400"/>
              <a:gd name="connsiteX13944" fmla="*/ 3359225 w 6175063"/>
              <a:gd name="connsiteY13944" fmla="*/ 322219 h 5486400"/>
              <a:gd name="connsiteX13945" fmla="*/ 3359225 w 6175063"/>
              <a:gd name="connsiteY13945" fmla="*/ 324589 h 5486400"/>
              <a:gd name="connsiteX13946" fmla="*/ 3361593 w 6175063"/>
              <a:gd name="connsiteY13946" fmla="*/ 326958 h 5486400"/>
              <a:gd name="connsiteX13947" fmla="*/ 3363961 w 6175063"/>
              <a:gd name="connsiteY13947" fmla="*/ 329327 h 5486400"/>
              <a:gd name="connsiteX13948" fmla="*/ 3363961 w 6175063"/>
              <a:gd name="connsiteY13948" fmla="*/ 338805 h 5486400"/>
              <a:gd name="connsiteX13949" fmla="*/ 3368697 w 6175063"/>
              <a:gd name="connsiteY13949" fmla="*/ 343543 h 5486400"/>
              <a:gd name="connsiteX13950" fmla="*/ 3373433 w 6175063"/>
              <a:gd name="connsiteY13950" fmla="*/ 345912 h 5486400"/>
              <a:gd name="connsiteX13951" fmla="*/ 3368697 w 6175063"/>
              <a:gd name="connsiteY13951" fmla="*/ 355389 h 5486400"/>
              <a:gd name="connsiteX13952" fmla="*/ 3363961 w 6175063"/>
              <a:gd name="connsiteY13952" fmla="*/ 360128 h 5486400"/>
              <a:gd name="connsiteX13953" fmla="*/ 3363961 w 6175063"/>
              <a:gd name="connsiteY13953" fmla="*/ 362497 h 5486400"/>
              <a:gd name="connsiteX13954" fmla="*/ 3378171 w 6175063"/>
              <a:gd name="connsiteY13954" fmla="*/ 364867 h 5486400"/>
              <a:gd name="connsiteX13955" fmla="*/ 3378171 w 6175063"/>
              <a:gd name="connsiteY13955" fmla="*/ 369604 h 5486400"/>
              <a:gd name="connsiteX13956" fmla="*/ 3378171 w 6175063"/>
              <a:gd name="connsiteY13956" fmla="*/ 374343 h 5486400"/>
              <a:gd name="connsiteX13957" fmla="*/ 3380539 w 6175063"/>
              <a:gd name="connsiteY13957" fmla="*/ 381451 h 5486400"/>
              <a:gd name="connsiteX13958" fmla="*/ 3385275 w 6175063"/>
              <a:gd name="connsiteY13958" fmla="*/ 388559 h 5486400"/>
              <a:gd name="connsiteX13959" fmla="*/ 3385275 w 6175063"/>
              <a:gd name="connsiteY13959" fmla="*/ 395666 h 5486400"/>
              <a:gd name="connsiteX13960" fmla="*/ 3390011 w 6175063"/>
              <a:gd name="connsiteY13960" fmla="*/ 395666 h 5486400"/>
              <a:gd name="connsiteX13961" fmla="*/ 3390011 w 6175063"/>
              <a:gd name="connsiteY13961" fmla="*/ 398036 h 5486400"/>
              <a:gd name="connsiteX13962" fmla="*/ 3392379 w 6175063"/>
              <a:gd name="connsiteY13962" fmla="*/ 400405 h 5486400"/>
              <a:gd name="connsiteX13963" fmla="*/ 3404221 w 6175063"/>
              <a:gd name="connsiteY13963" fmla="*/ 407513 h 5486400"/>
              <a:gd name="connsiteX13964" fmla="*/ 3394747 w 6175063"/>
              <a:gd name="connsiteY13964" fmla="*/ 395666 h 5486400"/>
              <a:gd name="connsiteX13965" fmla="*/ 3401853 w 6175063"/>
              <a:gd name="connsiteY13965" fmla="*/ 388559 h 5486400"/>
              <a:gd name="connsiteX13966" fmla="*/ 3408957 w 6175063"/>
              <a:gd name="connsiteY13966" fmla="*/ 398036 h 5486400"/>
              <a:gd name="connsiteX13967" fmla="*/ 3411325 w 6175063"/>
              <a:gd name="connsiteY13967" fmla="*/ 400405 h 5486400"/>
              <a:gd name="connsiteX13968" fmla="*/ 3413693 w 6175063"/>
              <a:gd name="connsiteY13968" fmla="*/ 395666 h 5486400"/>
              <a:gd name="connsiteX13969" fmla="*/ 3416061 w 6175063"/>
              <a:gd name="connsiteY13969" fmla="*/ 390928 h 5486400"/>
              <a:gd name="connsiteX13970" fmla="*/ 3420799 w 6175063"/>
              <a:gd name="connsiteY13970" fmla="*/ 383820 h 5486400"/>
              <a:gd name="connsiteX13971" fmla="*/ 3420799 w 6175063"/>
              <a:gd name="connsiteY13971" fmla="*/ 386190 h 5486400"/>
              <a:gd name="connsiteX13972" fmla="*/ 3423167 w 6175063"/>
              <a:gd name="connsiteY13972" fmla="*/ 393298 h 5486400"/>
              <a:gd name="connsiteX13973" fmla="*/ 3437377 w 6175063"/>
              <a:gd name="connsiteY13973" fmla="*/ 395666 h 5486400"/>
              <a:gd name="connsiteX13974" fmla="*/ 3453953 w 6175063"/>
              <a:gd name="connsiteY13974" fmla="*/ 402774 h 5486400"/>
              <a:gd name="connsiteX13975" fmla="*/ 3444481 w 6175063"/>
              <a:gd name="connsiteY13975" fmla="*/ 390928 h 5486400"/>
              <a:gd name="connsiteX13976" fmla="*/ 3442113 w 6175063"/>
              <a:gd name="connsiteY13976" fmla="*/ 388559 h 5486400"/>
              <a:gd name="connsiteX13977" fmla="*/ 3441324 w 6175063"/>
              <a:gd name="connsiteY13977" fmla="*/ 389348 h 5486400"/>
              <a:gd name="connsiteX13978" fmla="*/ 3439745 w 6175063"/>
              <a:gd name="connsiteY13978" fmla="*/ 388559 h 5486400"/>
              <a:gd name="connsiteX13979" fmla="*/ 3435007 w 6175063"/>
              <a:gd name="connsiteY13979" fmla="*/ 388559 h 5486400"/>
              <a:gd name="connsiteX13980" fmla="*/ 3437377 w 6175063"/>
              <a:gd name="connsiteY13980" fmla="*/ 386190 h 5486400"/>
              <a:gd name="connsiteX13981" fmla="*/ 3423167 w 6175063"/>
              <a:gd name="connsiteY13981" fmla="*/ 381451 h 5486400"/>
              <a:gd name="connsiteX13982" fmla="*/ 3432639 w 6175063"/>
              <a:gd name="connsiteY13982" fmla="*/ 376712 h 5486400"/>
              <a:gd name="connsiteX13983" fmla="*/ 3436193 w 6175063"/>
              <a:gd name="connsiteY13983" fmla="*/ 375824 h 5486400"/>
              <a:gd name="connsiteX13984" fmla="*/ 3433341 w 6175063"/>
              <a:gd name="connsiteY13984" fmla="*/ 370833 h 5486400"/>
              <a:gd name="connsiteX13985" fmla="*/ 3442113 w 6175063"/>
              <a:gd name="connsiteY13985" fmla="*/ 374343 h 5486400"/>
              <a:gd name="connsiteX13986" fmla="*/ 3444481 w 6175063"/>
              <a:gd name="connsiteY13986" fmla="*/ 376712 h 5486400"/>
              <a:gd name="connsiteX13987" fmla="*/ 3449217 w 6175063"/>
              <a:gd name="connsiteY13987" fmla="*/ 374343 h 5486400"/>
              <a:gd name="connsiteX13988" fmla="*/ 3453953 w 6175063"/>
              <a:gd name="connsiteY13988" fmla="*/ 376712 h 5486400"/>
              <a:gd name="connsiteX13989" fmla="*/ 3456321 w 6175063"/>
              <a:gd name="connsiteY13989" fmla="*/ 379082 h 5486400"/>
              <a:gd name="connsiteX13990" fmla="*/ 3456321 w 6175063"/>
              <a:gd name="connsiteY13990" fmla="*/ 376712 h 5486400"/>
              <a:gd name="connsiteX13991" fmla="*/ 3458691 w 6175063"/>
              <a:gd name="connsiteY13991" fmla="*/ 376712 h 5486400"/>
              <a:gd name="connsiteX13992" fmla="*/ 3458691 w 6175063"/>
              <a:gd name="connsiteY13992" fmla="*/ 379082 h 5486400"/>
              <a:gd name="connsiteX13993" fmla="*/ 3456321 w 6175063"/>
              <a:gd name="connsiteY13993" fmla="*/ 381451 h 5486400"/>
              <a:gd name="connsiteX13994" fmla="*/ 3453953 w 6175063"/>
              <a:gd name="connsiteY13994" fmla="*/ 381451 h 5486400"/>
              <a:gd name="connsiteX13995" fmla="*/ 3458691 w 6175063"/>
              <a:gd name="connsiteY13995" fmla="*/ 386190 h 5486400"/>
              <a:gd name="connsiteX13996" fmla="*/ 3461059 w 6175063"/>
              <a:gd name="connsiteY13996" fmla="*/ 386190 h 5486400"/>
              <a:gd name="connsiteX13997" fmla="*/ 3461059 w 6175063"/>
              <a:gd name="connsiteY13997" fmla="*/ 390928 h 5486400"/>
              <a:gd name="connsiteX13998" fmla="*/ 3465795 w 6175063"/>
              <a:gd name="connsiteY13998" fmla="*/ 390928 h 5486400"/>
              <a:gd name="connsiteX13999" fmla="*/ 3465795 w 6175063"/>
              <a:gd name="connsiteY13999" fmla="*/ 395666 h 5486400"/>
              <a:gd name="connsiteX14000" fmla="*/ 3472899 w 6175063"/>
              <a:gd name="connsiteY14000" fmla="*/ 402774 h 5486400"/>
              <a:gd name="connsiteX14001" fmla="*/ 3482373 w 6175063"/>
              <a:gd name="connsiteY14001" fmla="*/ 407513 h 5486400"/>
              <a:gd name="connsiteX14002" fmla="*/ 3482373 w 6175063"/>
              <a:gd name="connsiteY14002" fmla="*/ 405144 h 5486400"/>
              <a:gd name="connsiteX14003" fmla="*/ 3475268 w 6175063"/>
              <a:gd name="connsiteY14003" fmla="*/ 400405 h 5486400"/>
              <a:gd name="connsiteX14004" fmla="*/ 3477637 w 6175063"/>
              <a:gd name="connsiteY14004" fmla="*/ 400405 h 5486400"/>
              <a:gd name="connsiteX14005" fmla="*/ 3480005 w 6175063"/>
              <a:gd name="connsiteY14005" fmla="*/ 400405 h 5486400"/>
              <a:gd name="connsiteX14006" fmla="*/ 3487109 w 6175063"/>
              <a:gd name="connsiteY14006" fmla="*/ 407513 h 5486400"/>
              <a:gd name="connsiteX14007" fmla="*/ 3496582 w 6175063"/>
              <a:gd name="connsiteY14007" fmla="*/ 412252 h 5486400"/>
              <a:gd name="connsiteX14008" fmla="*/ 3498951 w 6175063"/>
              <a:gd name="connsiteY14008" fmla="*/ 414621 h 5486400"/>
              <a:gd name="connsiteX14009" fmla="*/ 3508424 w 6175063"/>
              <a:gd name="connsiteY14009" fmla="*/ 421728 h 5486400"/>
              <a:gd name="connsiteX14010" fmla="*/ 3517897 w 6175063"/>
              <a:gd name="connsiteY14010" fmla="*/ 428836 h 5486400"/>
              <a:gd name="connsiteX14011" fmla="*/ 3515528 w 6175063"/>
              <a:gd name="connsiteY14011" fmla="*/ 426467 h 5486400"/>
              <a:gd name="connsiteX14012" fmla="*/ 3510792 w 6175063"/>
              <a:gd name="connsiteY14012" fmla="*/ 419359 h 5486400"/>
              <a:gd name="connsiteX14013" fmla="*/ 3501319 w 6175063"/>
              <a:gd name="connsiteY14013" fmla="*/ 412252 h 5486400"/>
              <a:gd name="connsiteX14014" fmla="*/ 3498951 w 6175063"/>
              <a:gd name="connsiteY14014" fmla="*/ 405144 h 5486400"/>
              <a:gd name="connsiteX14015" fmla="*/ 3496582 w 6175063"/>
              <a:gd name="connsiteY14015" fmla="*/ 405144 h 5486400"/>
              <a:gd name="connsiteX14016" fmla="*/ 3491846 w 6175063"/>
              <a:gd name="connsiteY14016" fmla="*/ 398036 h 5486400"/>
              <a:gd name="connsiteX14017" fmla="*/ 3489477 w 6175063"/>
              <a:gd name="connsiteY14017" fmla="*/ 395666 h 5486400"/>
              <a:gd name="connsiteX14018" fmla="*/ 3489477 w 6175063"/>
              <a:gd name="connsiteY14018" fmla="*/ 393298 h 5486400"/>
              <a:gd name="connsiteX14019" fmla="*/ 3491846 w 6175063"/>
              <a:gd name="connsiteY14019" fmla="*/ 395666 h 5486400"/>
              <a:gd name="connsiteX14020" fmla="*/ 3498951 w 6175063"/>
              <a:gd name="connsiteY14020" fmla="*/ 398036 h 5486400"/>
              <a:gd name="connsiteX14021" fmla="*/ 3498951 w 6175063"/>
              <a:gd name="connsiteY14021" fmla="*/ 395666 h 5486400"/>
              <a:gd name="connsiteX14022" fmla="*/ 3496582 w 6175063"/>
              <a:gd name="connsiteY14022" fmla="*/ 393298 h 5486400"/>
              <a:gd name="connsiteX14023" fmla="*/ 3494214 w 6175063"/>
              <a:gd name="connsiteY14023" fmla="*/ 390928 h 5486400"/>
              <a:gd name="connsiteX14024" fmla="*/ 3491846 w 6175063"/>
              <a:gd name="connsiteY14024" fmla="*/ 395666 h 5486400"/>
              <a:gd name="connsiteX14025" fmla="*/ 3491846 w 6175063"/>
              <a:gd name="connsiteY14025" fmla="*/ 390928 h 5486400"/>
              <a:gd name="connsiteX14026" fmla="*/ 3489477 w 6175063"/>
              <a:gd name="connsiteY14026" fmla="*/ 390928 h 5486400"/>
              <a:gd name="connsiteX14027" fmla="*/ 3482373 w 6175063"/>
              <a:gd name="connsiteY14027" fmla="*/ 388559 h 5486400"/>
              <a:gd name="connsiteX14028" fmla="*/ 3477637 w 6175063"/>
              <a:gd name="connsiteY14028" fmla="*/ 383820 h 5486400"/>
              <a:gd name="connsiteX14029" fmla="*/ 3472899 w 6175063"/>
              <a:gd name="connsiteY14029" fmla="*/ 381451 h 5486400"/>
              <a:gd name="connsiteX14030" fmla="*/ 3470531 w 6175063"/>
              <a:gd name="connsiteY14030" fmla="*/ 379082 h 5486400"/>
              <a:gd name="connsiteX14031" fmla="*/ 3468163 w 6175063"/>
              <a:gd name="connsiteY14031" fmla="*/ 376712 h 5486400"/>
              <a:gd name="connsiteX14032" fmla="*/ 3463427 w 6175063"/>
              <a:gd name="connsiteY14032" fmla="*/ 374343 h 5486400"/>
              <a:gd name="connsiteX14033" fmla="*/ 3461059 w 6175063"/>
              <a:gd name="connsiteY14033" fmla="*/ 374343 h 5486400"/>
              <a:gd name="connsiteX14034" fmla="*/ 3453953 w 6175063"/>
              <a:gd name="connsiteY14034" fmla="*/ 374343 h 5486400"/>
              <a:gd name="connsiteX14035" fmla="*/ 3453953 w 6175063"/>
              <a:gd name="connsiteY14035" fmla="*/ 371974 h 5486400"/>
              <a:gd name="connsiteX14036" fmla="*/ 3451585 w 6175063"/>
              <a:gd name="connsiteY14036" fmla="*/ 369604 h 5486400"/>
              <a:gd name="connsiteX14037" fmla="*/ 3449217 w 6175063"/>
              <a:gd name="connsiteY14037" fmla="*/ 367236 h 5486400"/>
              <a:gd name="connsiteX14038" fmla="*/ 3444481 w 6175063"/>
              <a:gd name="connsiteY14038" fmla="*/ 364867 h 5486400"/>
              <a:gd name="connsiteX14039" fmla="*/ 3444481 w 6175063"/>
              <a:gd name="connsiteY14039" fmla="*/ 367236 h 5486400"/>
              <a:gd name="connsiteX14040" fmla="*/ 3442113 w 6175063"/>
              <a:gd name="connsiteY14040" fmla="*/ 364867 h 5486400"/>
              <a:gd name="connsiteX14041" fmla="*/ 3435007 w 6175063"/>
              <a:gd name="connsiteY14041" fmla="*/ 360128 h 5486400"/>
              <a:gd name="connsiteX14042" fmla="*/ 3425535 w 6175063"/>
              <a:gd name="connsiteY14042" fmla="*/ 355389 h 5486400"/>
              <a:gd name="connsiteX14043" fmla="*/ 3425535 w 6175063"/>
              <a:gd name="connsiteY14043" fmla="*/ 353020 h 5486400"/>
              <a:gd name="connsiteX14044" fmla="*/ 3432639 w 6175063"/>
              <a:gd name="connsiteY14044" fmla="*/ 353020 h 5486400"/>
              <a:gd name="connsiteX14045" fmla="*/ 3437377 w 6175063"/>
              <a:gd name="connsiteY14045" fmla="*/ 353020 h 5486400"/>
              <a:gd name="connsiteX14046" fmla="*/ 3435007 w 6175063"/>
              <a:gd name="connsiteY14046" fmla="*/ 345912 h 5486400"/>
              <a:gd name="connsiteX14047" fmla="*/ 3430271 w 6175063"/>
              <a:gd name="connsiteY14047" fmla="*/ 345912 h 5486400"/>
              <a:gd name="connsiteX14048" fmla="*/ 3420799 w 6175063"/>
              <a:gd name="connsiteY14048" fmla="*/ 343543 h 5486400"/>
              <a:gd name="connsiteX14049" fmla="*/ 3423167 w 6175063"/>
              <a:gd name="connsiteY14049" fmla="*/ 338805 h 5486400"/>
              <a:gd name="connsiteX14050" fmla="*/ 3442113 w 6175063"/>
              <a:gd name="connsiteY14050" fmla="*/ 341174 h 5486400"/>
              <a:gd name="connsiteX14051" fmla="*/ 3446849 w 6175063"/>
              <a:gd name="connsiteY14051" fmla="*/ 345912 h 5486400"/>
              <a:gd name="connsiteX14052" fmla="*/ 3458691 w 6175063"/>
              <a:gd name="connsiteY14052" fmla="*/ 353020 h 5486400"/>
              <a:gd name="connsiteX14053" fmla="*/ 3465795 w 6175063"/>
              <a:gd name="connsiteY14053" fmla="*/ 357759 h 5486400"/>
              <a:gd name="connsiteX14054" fmla="*/ 3472899 w 6175063"/>
              <a:gd name="connsiteY14054" fmla="*/ 357759 h 5486400"/>
              <a:gd name="connsiteX14055" fmla="*/ 3475268 w 6175063"/>
              <a:gd name="connsiteY14055" fmla="*/ 355389 h 5486400"/>
              <a:gd name="connsiteX14056" fmla="*/ 3482373 w 6175063"/>
              <a:gd name="connsiteY14056" fmla="*/ 357759 h 5486400"/>
              <a:gd name="connsiteX14057" fmla="*/ 3484741 w 6175063"/>
              <a:gd name="connsiteY14057" fmla="*/ 360128 h 5486400"/>
              <a:gd name="connsiteX14058" fmla="*/ 3498951 w 6175063"/>
              <a:gd name="connsiteY14058" fmla="*/ 374343 h 5486400"/>
              <a:gd name="connsiteX14059" fmla="*/ 3489477 w 6175063"/>
              <a:gd name="connsiteY14059" fmla="*/ 364867 h 5486400"/>
              <a:gd name="connsiteX14060" fmla="*/ 3498951 w 6175063"/>
              <a:gd name="connsiteY14060" fmla="*/ 362497 h 5486400"/>
              <a:gd name="connsiteX14061" fmla="*/ 3501319 w 6175063"/>
              <a:gd name="connsiteY14061" fmla="*/ 362497 h 5486400"/>
              <a:gd name="connsiteX14062" fmla="*/ 3498951 w 6175063"/>
              <a:gd name="connsiteY14062" fmla="*/ 360128 h 5486400"/>
              <a:gd name="connsiteX14063" fmla="*/ 3503687 w 6175063"/>
              <a:gd name="connsiteY14063" fmla="*/ 369604 h 5486400"/>
              <a:gd name="connsiteX14064" fmla="*/ 3503687 w 6175063"/>
              <a:gd name="connsiteY14064" fmla="*/ 371974 h 5486400"/>
              <a:gd name="connsiteX14065" fmla="*/ 3513160 w 6175063"/>
              <a:gd name="connsiteY14065" fmla="*/ 374343 h 5486400"/>
              <a:gd name="connsiteX14066" fmla="*/ 3522633 w 6175063"/>
              <a:gd name="connsiteY14066" fmla="*/ 379082 h 5486400"/>
              <a:gd name="connsiteX14067" fmla="*/ 3527370 w 6175063"/>
              <a:gd name="connsiteY14067" fmla="*/ 381451 h 5486400"/>
              <a:gd name="connsiteX14068" fmla="*/ 3532106 w 6175063"/>
              <a:gd name="connsiteY14068" fmla="*/ 379082 h 5486400"/>
              <a:gd name="connsiteX14069" fmla="*/ 3527370 w 6175063"/>
              <a:gd name="connsiteY14069" fmla="*/ 369604 h 5486400"/>
              <a:gd name="connsiteX14070" fmla="*/ 3510792 w 6175063"/>
              <a:gd name="connsiteY14070" fmla="*/ 357759 h 5486400"/>
              <a:gd name="connsiteX14071" fmla="*/ 3506055 w 6175063"/>
              <a:gd name="connsiteY14071" fmla="*/ 355389 h 5486400"/>
              <a:gd name="connsiteX14072" fmla="*/ 3491846 w 6175063"/>
              <a:gd name="connsiteY14072" fmla="*/ 343543 h 5486400"/>
              <a:gd name="connsiteX14073" fmla="*/ 3506054 w 6175063"/>
              <a:gd name="connsiteY14073" fmla="*/ 350650 h 5486400"/>
              <a:gd name="connsiteX14074" fmla="*/ 3496582 w 6175063"/>
              <a:gd name="connsiteY14074" fmla="*/ 343543 h 5486400"/>
              <a:gd name="connsiteX14075" fmla="*/ 3503687 w 6175063"/>
              <a:gd name="connsiteY14075" fmla="*/ 345912 h 5486400"/>
              <a:gd name="connsiteX14076" fmla="*/ 3508424 w 6175063"/>
              <a:gd name="connsiteY14076" fmla="*/ 345912 h 5486400"/>
              <a:gd name="connsiteX14077" fmla="*/ 3510792 w 6175063"/>
              <a:gd name="connsiteY14077" fmla="*/ 345912 h 5486400"/>
              <a:gd name="connsiteX14078" fmla="*/ 3515528 w 6175063"/>
              <a:gd name="connsiteY14078" fmla="*/ 350651 h 5486400"/>
              <a:gd name="connsiteX14079" fmla="*/ 3529738 w 6175063"/>
              <a:gd name="connsiteY14079" fmla="*/ 362497 h 5486400"/>
              <a:gd name="connsiteX14080" fmla="*/ 3542555 w 6175063"/>
              <a:gd name="connsiteY14080" fmla="*/ 371473 h 5486400"/>
              <a:gd name="connsiteX14081" fmla="*/ 3536547 w 6175063"/>
              <a:gd name="connsiteY14081" fmla="*/ 369309 h 5486400"/>
              <a:gd name="connsiteX14082" fmla="*/ 3534474 w 6175063"/>
              <a:gd name="connsiteY14082" fmla="*/ 371974 h 5486400"/>
              <a:gd name="connsiteX14083" fmla="*/ 3541579 w 6175063"/>
              <a:gd name="connsiteY14083" fmla="*/ 379082 h 5486400"/>
              <a:gd name="connsiteX14084" fmla="*/ 3543947 w 6175063"/>
              <a:gd name="connsiteY14084" fmla="*/ 386190 h 5486400"/>
              <a:gd name="connsiteX14085" fmla="*/ 3548684 w 6175063"/>
              <a:gd name="connsiteY14085" fmla="*/ 379082 h 5486400"/>
              <a:gd name="connsiteX14086" fmla="*/ 3551052 w 6175063"/>
              <a:gd name="connsiteY14086" fmla="*/ 386190 h 5486400"/>
              <a:gd name="connsiteX14087" fmla="*/ 3548684 w 6175063"/>
              <a:gd name="connsiteY14087" fmla="*/ 386190 h 5486400"/>
              <a:gd name="connsiteX14088" fmla="*/ 3555788 w 6175063"/>
              <a:gd name="connsiteY14088" fmla="*/ 395666 h 5486400"/>
              <a:gd name="connsiteX14089" fmla="*/ 3546315 w 6175063"/>
              <a:gd name="connsiteY14089" fmla="*/ 390928 h 5486400"/>
              <a:gd name="connsiteX14090" fmla="*/ 3546315 w 6175063"/>
              <a:gd name="connsiteY14090" fmla="*/ 395666 h 5486400"/>
              <a:gd name="connsiteX14091" fmla="*/ 3534474 w 6175063"/>
              <a:gd name="connsiteY14091" fmla="*/ 395666 h 5486400"/>
              <a:gd name="connsiteX14092" fmla="*/ 3525001 w 6175063"/>
              <a:gd name="connsiteY14092" fmla="*/ 400405 h 5486400"/>
              <a:gd name="connsiteX14093" fmla="*/ 3522633 w 6175063"/>
              <a:gd name="connsiteY14093" fmla="*/ 400405 h 5486400"/>
              <a:gd name="connsiteX14094" fmla="*/ 3515528 w 6175063"/>
              <a:gd name="connsiteY14094" fmla="*/ 395666 h 5486400"/>
              <a:gd name="connsiteX14095" fmla="*/ 3513160 w 6175063"/>
              <a:gd name="connsiteY14095" fmla="*/ 398036 h 5486400"/>
              <a:gd name="connsiteX14096" fmla="*/ 3520265 w 6175063"/>
              <a:gd name="connsiteY14096" fmla="*/ 405144 h 5486400"/>
              <a:gd name="connsiteX14097" fmla="*/ 3520265 w 6175063"/>
              <a:gd name="connsiteY14097" fmla="*/ 400405 h 5486400"/>
              <a:gd name="connsiteX14098" fmla="*/ 3525001 w 6175063"/>
              <a:gd name="connsiteY14098" fmla="*/ 407513 h 5486400"/>
              <a:gd name="connsiteX14099" fmla="*/ 3528043 w 6175063"/>
              <a:gd name="connsiteY14099" fmla="*/ 409450 h 5486400"/>
              <a:gd name="connsiteX14100" fmla="*/ 3527365 w 6175063"/>
              <a:gd name="connsiteY14100" fmla="*/ 410127 h 5486400"/>
              <a:gd name="connsiteX14101" fmla="*/ 3529107 w 6175063"/>
              <a:gd name="connsiteY14101" fmla="*/ 410127 h 5486400"/>
              <a:gd name="connsiteX14102" fmla="*/ 3551052 w 6175063"/>
              <a:gd name="connsiteY14102" fmla="*/ 424098 h 5486400"/>
              <a:gd name="connsiteX14103" fmla="*/ 3551052 w 6175063"/>
              <a:gd name="connsiteY14103" fmla="*/ 421728 h 5486400"/>
              <a:gd name="connsiteX14104" fmla="*/ 3543947 w 6175063"/>
              <a:gd name="connsiteY14104" fmla="*/ 416990 h 5486400"/>
              <a:gd name="connsiteX14105" fmla="*/ 3541579 w 6175063"/>
              <a:gd name="connsiteY14105" fmla="*/ 414621 h 5486400"/>
              <a:gd name="connsiteX14106" fmla="*/ 3532106 w 6175063"/>
              <a:gd name="connsiteY14106" fmla="*/ 407513 h 5486400"/>
              <a:gd name="connsiteX14107" fmla="*/ 3534474 w 6175063"/>
              <a:gd name="connsiteY14107" fmla="*/ 407513 h 5486400"/>
              <a:gd name="connsiteX14108" fmla="*/ 3539211 w 6175063"/>
              <a:gd name="connsiteY14108" fmla="*/ 412252 h 5486400"/>
              <a:gd name="connsiteX14109" fmla="*/ 3555788 w 6175063"/>
              <a:gd name="connsiteY14109" fmla="*/ 424098 h 5486400"/>
              <a:gd name="connsiteX14110" fmla="*/ 3556676 w 6175063"/>
              <a:gd name="connsiteY14110" fmla="*/ 421728 h 5486400"/>
              <a:gd name="connsiteX14111" fmla="*/ 3549316 w 6175063"/>
              <a:gd name="connsiteY14111" fmla="*/ 413002 h 5486400"/>
              <a:gd name="connsiteX14112" fmla="*/ 3555788 w 6175063"/>
              <a:gd name="connsiteY14112" fmla="*/ 414621 h 5486400"/>
              <a:gd name="connsiteX14113" fmla="*/ 3572366 w 6175063"/>
              <a:gd name="connsiteY14113" fmla="*/ 424098 h 5486400"/>
              <a:gd name="connsiteX14114" fmla="*/ 3577103 w 6175063"/>
              <a:gd name="connsiteY14114" fmla="*/ 426467 h 5486400"/>
              <a:gd name="connsiteX14115" fmla="*/ 3581839 w 6175063"/>
              <a:gd name="connsiteY14115" fmla="*/ 428836 h 5486400"/>
              <a:gd name="connsiteX14116" fmla="*/ 3588944 w 6175063"/>
              <a:gd name="connsiteY14116" fmla="*/ 435944 h 5486400"/>
              <a:gd name="connsiteX14117" fmla="*/ 3591312 w 6175063"/>
              <a:gd name="connsiteY14117" fmla="*/ 433575 h 5486400"/>
              <a:gd name="connsiteX14118" fmla="*/ 3593680 w 6175063"/>
              <a:gd name="connsiteY14118" fmla="*/ 426467 h 5486400"/>
              <a:gd name="connsiteX14119" fmla="*/ 3588944 w 6175063"/>
              <a:gd name="connsiteY14119" fmla="*/ 431206 h 5486400"/>
              <a:gd name="connsiteX14120" fmla="*/ 3591312 w 6175063"/>
              <a:gd name="connsiteY14120" fmla="*/ 426467 h 5486400"/>
              <a:gd name="connsiteX14121" fmla="*/ 3591312 w 6175063"/>
              <a:gd name="connsiteY14121" fmla="*/ 424098 h 5486400"/>
              <a:gd name="connsiteX14122" fmla="*/ 3586576 w 6175063"/>
              <a:gd name="connsiteY14122" fmla="*/ 421728 h 5486400"/>
              <a:gd name="connsiteX14123" fmla="*/ 3591312 w 6175063"/>
              <a:gd name="connsiteY14123" fmla="*/ 416990 h 5486400"/>
              <a:gd name="connsiteX14124" fmla="*/ 3586576 w 6175063"/>
              <a:gd name="connsiteY14124" fmla="*/ 412252 h 5486400"/>
              <a:gd name="connsiteX14125" fmla="*/ 3586576 w 6175063"/>
              <a:gd name="connsiteY14125" fmla="*/ 409882 h 5486400"/>
              <a:gd name="connsiteX14126" fmla="*/ 3584207 w 6175063"/>
              <a:gd name="connsiteY14126" fmla="*/ 409882 h 5486400"/>
              <a:gd name="connsiteX14127" fmla="*/ 3574734 w 6175063"/>
              <a:gd name="connsiteY14127" fmla="*/ 416990 h 5486400"/>
              <a:gd name="connsiteX14128" fmla="*/ 3572366 w 6175063"/>
              <a:gd name="connsiteY14128" fmla="*/ 407513 h 5486400"/>
              <a:gd name="connsiteX14129" fmla="*/ 3577103 w 6175063"/>
              <a:gd name="connsiteY14129" fmla="*/ 405144 h 5486400"/>
              <a:gd name="connsiteX14130" fmla="*/ 3581839 w 6175063"/>
              <a:gd name="connsiteY14130" fmla="*/ 402774 h 5486400"/>
              <a:gd name="connsiteX14131" fmla="*/ 3577103 w 6175063"/>
              <a:gd name="connsiteY14131" fmla="*/ 398036 h 5486400"/>
              <a:gd name="connsiteX14132" fmla="*/ 3567630 w 6175063"/>
              <a:gd name="connsiteY14132" fmla="*/ 388559 h 5486400"/>
              <a:gd name="connsiteX14133" fmla="*/ 3567630 w 6175063"/>
              <a:gd name="connsiteY14133" fmla="*/ 383820 h 5486400"/>
              <a:gd name="connsiteX14134" fmla="*/ 3572366 w 6175063"/>
              <a:gd name="connsiteY14134" fmla="*/ 381451 h 5486400"/>
              <a:gd name="connsiteX14135" fmla="*/ 3581839 w 6175063"/>
              <a:gd name="connsiteY14135" fmla="*/ 386190 h 5486400"/>
              <a:gd name="connsiteX14136" fmla="*/ 3588944 w 6175063"/>
              <a:gd name="connsiteY14136" fmla="*/ 388559 h 5486400"/>
              <a:gd name="connsiteX14137" fmla="*/ 3593680 w 6175063"/>
              <a:gd name="connsiteY14137" fmla="*/ 393298 h 5486400"/>
              <a:gd name="connsiteX14138" fmla="*/ 3593680 w 6175063"/>
              <a:gd name="connsiteY14138" fmla="*/ 395666 h 5486400"/>
              <a:gd name="connsiteX14139" fmla="*/ 3593680 w 6175063"/>
              <a:gd name="connsiteY14139" fmla="*/ 398036 h 5486400"/>
              <a:gd name="connsiteX14140" fmla="*/ 3593680 w 6175063"/>
              <a:gd name="connsiteY14140" fmla="*/ 402774 h 5486400"/>
              <a:gd name="connsiteX14141" fmla="*/ 3598417 w 6175063"/>
              <a:gd name="connsiteY14141" fmla="*/ 398036 h 5486400"/>
              <a:gd name="connsiteX14142" fmla="*/ 3600785 w 6175063"/>
              <a:gd name="connsiteY14142" fmla="*/ 409882 h 5486400"/>
              <a:gd name="connsiteX14143" fmla="*/ 3603153 w 6175063"/>
              <a:gd name="connsiteY14143" fmla="*/ 409882 h 5486400"/>
              <a:gd name="connsiteX14144" fmla="*/ 3605521 w 6175063"/>
              <a:gd name="connsiteY14144" fmla="*/ 409882 h 5486400"/>
              <a:gd name="connsiteX14145" fmla="*/ 3619731 w 6175063"/>
              <a:gd name="connsiteY14145" fmla="*/ 419359 h 5486400"/>
              <a:gd name="connsiteX14146" fmla="*/ 3629204 w 6175063"/>
              <a:gd name="connsiteY14146" fmla="*/ 421728 h 5486400"/>
              <a:gd name="connsiteX14147" fmla="*/ 3631572 w 6175063"/>
              <a:gd name="connsiteY14147" fmla="*/ 421728 h 5486400"/>
              <a:gd name="connsiteX14148" fmla="*/ 3636309 w 6175063"/>
              <a:gd name="connsiteY14148" fmla="*/ 426467 h 5486400"/>
              <a:gd name="connsiteX14149" fmla="*/ 3636309 w 6175063"/>
              <a:gd name="connsiteY14149" fmla="*/ 428836 h 5486400"/>
              <a:gd name="connsiteX14150" fmla="*/ 3629204 w 6175063"/>
              <a:gd name="connsiteY14150" fmla="*/ 431206 h 5486400"/>
              <a:gd name="connsiteX14151" fmla="*/ 3641045 w 6175063"/>
              <a:gd name="connsiteY14151" fmla="*/ 435944 h 5486400"/>
              <a:gd name="connsiteX14152" fmla="*/ 3641045 w 6175063"/>
              <a:gd name="connsiteY14152" fmla="*/ 431206 h 5486400"/>
              <a:gd name="connsiteX14153" fmla="*/ 3643413 w 6175063"/>
              <a:gd name="connsiteY14153" fmla="*/ 424098 h 5486400"/>
              <a:gd name="connsiteX14154" fmla="*/ 3648150 w 6175063"/>
              <a:gd name="connsiteY14154" fmla="*/ 419359 h 5486400"/>
              <a:gd name="connsiteX14155" fmla="*/ 3655254 w 6175063"/>
              <a:gd name="connsiteY14155" fmla="*/ 419359 h 5486400"/>
              <a:gd name="connsiteX14156" fmla="*/ 3655254 w 6175063"/>
              <a:gd name="connsiteY14156" fmla="*/ 424098 h 5486400"/>
              <a:gd name="connsiteX14157" fmla="*/ 3657623 w 6175063"/>
              <a:gd name="connsiteY14157" fmla="*/ 424098 h 5486400"/>
              <a:gd name="connsiteX14158" fmla="*/ 3678937 w 6175063"/>
              <a:gd name="connsiteY14158" fmla="*/ 424098 h 5486400"/>
              <a:gd name="connsiteX14159" fmla="*/ 3678937 w 6175063"/>
              <a:gd name="connsiteY14159" fmla="*/ 428836 h 5486400"/>
              <a:gd name="connsiteX14160" fmla="*/ 3671832 w 6175063"/>
              <a:gd name="connsiteY14160" fmla="*/ 426467 h 5486400"/>
              <a:gd name="connsiteX14161" fmla="*/ 3669464 w 6175063"/>
              <a:gd name="connsiteY14161" fmla="*/ 433575 h 5486400"/>
              <a:gd name="connsiteX14162" fmla="*/ 3671832 w 6175063"/>
              <a:gd name="connsiteY14162" fmla="*/ 440683 h 5486400"/>
              <a:gd name="connsiteX14163" fmla="*/ 3664727 w 6175063"/>
              <a:gd name="connsiteY14163" fmla="*/ 443052 h 5486400"/>
              <a:gd name="connsiteX14164" fmla="*/ 3664727 w 6175063"/>
              <a:gd name="connsiteY14164" fmla="*/ 440683 h 5486400"/>
              <a:gd name="connsiteX14165" fmla="*/ 3657623 w 6175063"/>
              <a:gd name="connsiteY14165" fmla="*/ 450160 h 5486400"/>
              <a:gd name="connsiteX14166" fmla="*/ 3652886 w 6175063"/>
              <a:gd name="connsiteY14166" fmla="*/ 450160 h 5486400"/>
              <a:gd name="connsiteX14167" fmla="*/ 3655507 w 6175063"/>
              <a:gd name="connsiteY14167" fmla="*/ 454005 h 5486400"/>
              <a:gd name="connsiteX14168" fmla="*/ 3654895 w 6175063"/>
              <a:gd name="connsiteY14168" fmla="*/ 455054 h 5486400"/>
              <a:gd name="connsiteX14169" fmla="*/ 3656221 w 6175063"/>
              <a:gd name="connsiteY14169" fmla="*/ 455054 h 5486400"/>
              <a:gd name="connsiteX14170" fmla="*/ 3657326 w 6175063"/>
              <a:gd name="connsiteY14170" fmla="*/ 456675 h 5486400"/>
              <a:gd name="connsiteX14171" fmla="*/ 3667096 w 6175063"/>
              <a:gd name="connsiteY14171" fmla="*/ 459637 h 5486400"/>
              <a:gd name="connsiteX14172" fmla="*/ 3669464 w 6175063"/>
              <a:gd name="connsiteY14172" fmla="*/ 462006 h 5486400"/>
              <a:gd name="connsiteX14173" fmla="*/ 3681305 w 6175063"/>
              <a:gd name="connsiteY14173" fmla="*/ 464376 h 5486400"/>
              <a:gd name="connsiteX14174" fmla="*/ 3681305 w 6175063"/>
              <a:gd name="connsiteY14174" fmla="*/ 469114 h 5486400"/>
              <a:gd name="connsiteX14175" fmla="*/ 3688410 w 6175063"/>
              <a:gd name="connsiteY14175" fmla="*/ 471483 h 5486400"/>
              <a:gd name="connsiteX14176" fmla="*/ 3697883 w 6175063"/>
              <a:gd name="connsiteY14176" fmla="*/ 473852 h 5486400"/>
              <a:gd name="connsiteX14177" fmla="*/ 3697883 w 6175063"/>
              <a:gd name="connsiteY14177" fmla="*/ 476222 h 5486400"/>
              <a:gd name="connsiteX14178" fmla="*/ 3702619 w 6175063"/>
              <a:gd name="connsiteY14178" fmla="*/ 483330 h 5486400"/>
              <a:gd name="connsiteX14179" fmla="*/ 3697883 w 6175063"/>
              <a:gd name="connsiteY14179" fmla="*/ 483330 h 5486400"/>
              <a:gd name="connsiteX14180" fmla="*/ 3690778 w 6175063"/>
              <a:gd name="connsiteY14180" fmla="*/ 478591 h 5486400"/>
              <a:gd name="connsiteX14181" fmla="*/ 3676569 w 6175063"/>
              <a:gd name="connsiteY14181" fmla="*/ 473852 h 5486400"/>
              <a:gd name="connsiteX14182" fmla="*/ 3667096 w 6175063"/>
              <a:gd name="connsiteY14182" fmla="*/ 473852 h 5486400"/>
              <a:gd name="connsiteX14183" fmla="*/ 3669464 w 6175063"/>
              <a:gd name="connsiteY14183" fmla="*/ 476222 h 5486400"/>
              <a:gd name="connsiteX14184" fmla="*/ 3662359 w 6175063"/>
              <a:gd name="connsiteY14184" fmla="*/ 473852 h 5486400"/>
              <a:gd name="connsiteX14185" fmla="*/ 3657623 w 6175063"/>
              <a:gd name="connsiteY14185" fmla="*/ 469114 h 5486400"/>
              <a:gd name="connsiteX14186" fmla="*/ 3655254 w 6175063"/>
              <a:gd name="connsiteY14186" fmla="*/ 466744 h 5486400"/>
              <a:gd name="connsiteX14187" fmla="*/ 3650518 w 6175063"/>
              <a:gd name="connsiteY14187" fmla="*/ 471483 h 5486400"/>
              <a:gd name="connsiteX14188" fmla="*/ 3662359 w 6175063"/>
              <a:gd name="connsiteY14188" fmla="*/ 476222 h 5486400"/>
              <a:gd name="connsiteX14189" fmla="*/ 3671832 w 6175063"/>
              <a:gd name="connsiteY14189" fmla="*/ 483330 h 5486400"/>
              <a:gd name="connsiteX14190" fmla="*/ 3671832 w 6175063"/>
              <a:gd name="connsiteY14190" fmla="*/ 485699 h 5486400"/>
              <a:gd name="connsiteX14191" fmla="*/ 3678937 w 6175063"/>
              <a:gd name="connsiteY14191" fmla="*/ 490438 h 5486400"/>
              <a:gd name="connsiteX14192" fmla="*/ 3678937 w 6175063"/>
              <a:gd name="connsiteY14192" fmla="*/ 488068 h 5486400"/>
              <a:gd name="connsiteX14193" fmla="*/ 3686041 w 6175063"/>
              <a:gd name="connsiteY14193" fmla="*/ 492807 h 5486400"/>
              <a:gd name="connsiteX14194" fmla="*/ 3681305 w 6175063"/>
              <a:gd name="connsiteY14194" fmla="*/ 492807 h 5486400"/>
              <a:gd name="connsiteX14195" fmla="*/ 3681305 w 6175063"/>
              <a:gd name="connsiteY14195" fmla="*/ 495175 h 5486400"/>
              <a:gd name="connsiteX14196" fmla="*/ 3686041 w 6175063"/>
              <a:gd name="connsiteY14196" fmla="*/ 499914 h 5486400"/>
              <a:gd name="connsiteX14197" fmla="*/ 3686041 w 6175063"/>
              <a:gd name="connsiteY14197" fmla="*/ 509392 h 5486400"/>
              <a:gd name="connsiteX14198" fmla="*/ 3697883 w 6175063"/>
              <a:gd name="connsiteY14198" fmla="*/ 509392 h 5486400"/>
              <a:gd name="connsiteX14199" fmla="*/ 3700251 w 6175063"/>
              <a:gd name="connsiteY14199" fmla="*/ 509392 h 5486400"/>
              <a:gd name="connsiteX14200" fmla="*/ 3704987 w 6175063"/>
              <a:gd name="connsiteY14200" fmla="*/ 516500 h 5486400"/>
              <a:gd name="connsiteX14201" fmla="*/ 3709724 w 6175063"/>
              <a:gd name="connsiteY14201" fmla="*/ 523607 h 5486400"/>
              <a:gd name="connsiteX14202" fmla="*/ 3726302 w 6175063"/>
              <a:gd name="connsiteY14202" fmla="*/ 528345 h 5486400"/>
              <a:gd name="connsiteX14203" fmla="*/ 3731038 w 6175063"/>
              <a:gd name="connsiteY14203" fmla="*/ 530715 h 5486400"/>
              <a:gd name="connsiteX14204" fmla="*/ 3733406 w 6175063"/>
              <a:gd name="connsiteY14204" fmla="*/ 533084 h 5486400"/>
              <a:gd name="connsiteX14205" fmla="*/ 3731038 w 6175063"/>
              <a:gd name="connsiteY14205" fmla="*/ 525976 h 5486400"/>
              <a:gd name="connsiteX14206" fmla="*/ 3738143 w 6175063"/>
              <a:gd name="connsiteY14206" fmla="*/ 523607 h 5486400"/>
              <a:gd name="connsiteX14207" fmla="*/ 3738143 w 6175063"/>
              <a:gd name="connsiteY14207" fmla="*/ 521238 h 5486400"/>
              <a:gd name="connsiteX14208" fmla="*/ 3742879 w 6175063"/>
              <a:gd name="connsiteY14208" fmla="*/ 521238 h 5486400"/>
              <a:gd name="connsiteX14209" fmla="*/ 3740511 w 6175063"/>
              <a:gd name="connsiteY14209" fmla="*/ 525976 h 5486400"/>
              <a:gd name="connsiteX14210" fmla="*/ 3738143 w 6175063"/>
              <a:gd name="connsiteY14210" fmla="*/ 530715 h 5486400"/>
              <a:gd name="connsiteX14211" fmla="*/ 3733406 w 6175063"/>
              <a:gd name="connsiteY14211" fmla="*/ 535454 h 5486400"/>
              <a:gd name="connsiteX14212" fmla="*/ 3738143 w 6175063"/>
              <a:gd name="connsiteY14212" fmla="*/ 537823 h 5486400"/>
              <a:gd name="connsiteX14213" fmla="*/ 3740511 w 6175063"/>
              <a:gd name="connsiteY14213" fmla="*/ 535454 h 5486400"/>
              <a:gd name="connsiteX14214" fmla="*/ 3742879 w 6175063"/>
              <a:gd name="connsiteY14214" fmla="*/ 540192 h 5486400"/>
              <a:gd name="connsiteX14215" fmla="*/ 3749984 w 6175063"/>
              <a:gd name="connsiteY14215" fmla="*/ 544930 h 5486400"/>
              <a:gd name="connsiteX14216" fmla="*/ 3749984 w 6175063"/>
              <a:gd name="connsiteY14216" fmla="*/ 549669 h 5486400"/>
              <a:gd name="connsiteX14217" fmla="*/ 3745247 w 6175063"/>
              <a:gd name="connsiteY14217" fmla="*/ 549669 h 5486400"/>
              <a:gd name="connsiteX14218" fmla="*/ 3747616 w 6175063"/>
              <a:gd name="connsiteY14218" fmla="*/ 554407 h 5486400"/>
              <a:gd name="connsiteX14219" fmla="*/ 3752352 w 6175063"/>
              <a:gd name="connsiteY14219" fmla="*/ 556777 h 5486400"/>
              <a:gd name="connsiteX14220" fmla="*/ 3754720 w 6175063"/>
              <a:gd name="connsiteY14220" fmla="*/ 554407 h 5486400"/>
              <a:gd name="connsiteX14221" fmla="*/ 3757089 w 6175063"/>
              <a:gd name="connsiteY14221" fmla="*/ 556777 h 5486400"/>
              <a:gd name="connsiteX14222" fmla="*/ 3766562 w 6175063"/>
              <a:gd name="connsiteY14222" fmla="*/ 563885 h 5486400"/>
              <a:gd name="connsiteX14223" fmla="*/ 3759457 w 6175063"/>
              <a:gd name="connsiteY14223" fmla="*/ 554407 h 5486400"/>
              <a:gd name="connsiteX14224" fmla="*/ 3757089 w 6175063"/>
              <a:gd name="connsiteY14224" fmla="*/ 552038 h 5486400"/>
              <a:gd name="connsiteX14225" fmla="*/ 3771298 w 6175063"/>
              <a:gd name="connsiteY14225" fmla="*/ 561515 h 5486400"/>
              <a:gd name="connsiteX14226" fmla="*/ 3773666 w 6175063"/>
              <a:gd name="connsiteY14226" fmla="*/ 561515 h 5486400"/>
              <a:gd name="connsiteX14227" fmla="*/ 3776035 w 6175063"/>
              <a:gd name="connsiteY14227" fmla="*/ 561515 h 5486400"/>
              <a:gd name="connsiteX14228" fmla="*/ 3776035 w 6175063"/>
              <a:gd name="connsiteY14228" fmla="*/ 563885 h 5486400"/>
              <a:gd name="connsiteX14229" fmla="*/ 3778403 w 6175063"/>
              <a:gd name="connsiteY14229" fmla="*/ 566254 h 5486400"/>
              <a:gd name="connsiteX14230" fmla="*/ 3778403 w 6175063"/>
              <a:gd name="connsiteY14230" fmla="*/ 568623 h 5486400"/>
              <a:gd name="connsiteX14231" fmla="*/ 3780771 w 6175063"/>
              <a:gd name="connsiteY14231" fmla="*/ 563885 h 5486400"/>
              <a:gd name="connsiteX14232" fmla="*/ 3792612 w 6175063"/>
              <a:gd name="connsiteY14232" fmla="*/ 563885 h 5486400"/>
              <a:gd name="connsiteX14233" fmla="*/ 3792612 w 6175063"/>
              <a:gd name="connsiteY14233" fmla="*/ 561515 h 5486400"/>
              <a:gd name="connsiteX14234" fmla="*/ 3792612 w 6175063"/>
              <a:gd name="connsiteY14234" fmla="*/ 559146 h 5486400"/>
              <a:gd name="connsiteX14235" fmla="*/ 3794980 w 6175063"/>
              <a:gd name="connsiteY14235" fmla="*/ 561515 h 5486400"/>
              <a:gd name="connsiteX14236" fmla="*/ 3794980 w 6175063"/>
              <a:gd name="connsiteY14236" fmla="*/ 559146 h 5486400"/>
              <a:gd name="connsiteX14237" fmla="*/ 3799717 w 6175063"/>
              <a:gd name="connsiteY14237" fmla="*/ 561515 h 5486400"/>
              <a:gd name="connsiteX14238" fmla="*/ 3802085 w 6175063"/>
              <a:gd name="connsiteY14238" fmla="*/ 549669 h 5486400"/>
              <a:gd name="connsiteX14239" fmla="*/ 3797349 w 6175063"/>
              <a:gd name="connsiteY14239" fmla="*/ 552038 h 5486400"/>
              <a:gd name="connsiteX14240" fmla="*/ 3804453 w 6175063"/>
              <a:gd name="connsiteY14240" fmla="*/ 544930 h 5486400"/>
              <a:gd name="connsiteX14241" fmla="*/ 3804453 w 6175063"/>
              <a:gd name="connsiteY14241" fmla="*/ 549669 h 5486400"/>
              <a:gd name="connsiteX14242" fmla="*/ 3813926 w 6175063"/>
              <a:gd name="connsiteY14242" fmla="*/ 549669 h 5486400"/>
              <a:gd name="connsiteX14243" fmla="*/ 3811558 w 6175063"/>
              <a:gd name="connsiteY14243" fmla="*/ 556777 h 5486400"/>
              <a:gd name="connsiteX14244" fmla="*/ 3813926 w 6175063"/>
              <a:gd name="connsiteY14244" fmla="*/ 559146 h 5486400"/>
              <a:gd name="connsiteX14245" fmla="*/ 3813926 w 6175063"/>
              <a:gd name="connsiteY14245" fmla="*/ 570994 h 5486400"/>
              <a:gd name="connsiteX14246" fmla="*/ 3818663 w 6175063"/>
              <a:gd name="connsiteY14246" fmla="*/ 570994 h 5486400"/>
              <a:gd name="connsiteX14247" fmla="*/ 3823399 w 6175063"/>
              <a:gd name="connsiteY14247" fmla="*/ 563885 h 5486400"/>
              <a:gd name="connsiteX14248" fmla="*/ 3825768 w 6175063"/>
              <a:gd name="connsiteY14248" fmla="*/ 559146 h 5486400"/>
              <a:gd name="connsiteX14249" fmla="*/ 3821031 w 6175063"/>
              <a:gd name="connsiteY14249" fmla="*/ 556777 h 5486400"/>
              <a:gd name="connsiteX14250" fmla="*/ 3821031 w 6175063"/>
              <a:gd name="connsiteY14250" fmla="*/ 554407 h 5486400"/>
              <a:gd name="connsiteX14251" fmla="*/ 3823399 w 6175063"/>
              <a:gd name="connsiteY14251" fmla="*/ 554407 h 5486400"/>
              <a:gd name="connsiteX14252" fmla="*/ 3821031 w 6175063"/>
              <a:gd name="connsiteY14252" fmla="*/ 552038 h 5486400"/>
              <a:gd name="connsiteX14253" fmla="*/ 3825768 w 6175063"/>
              <a:gd name="connsiteY14253" fmla="*/ 552038 h 5486400"/>
              <a:gd name="connsiteX14254" fmla="*/ 3828136 w 6175063"/>
              <a:gd name="connsiteY14254" fmla="*/ 552038 h 5486400"/>
              <a:gd name="connsiteX14255" fmla="*/ 3828136 w 6175063"/>
              <a:gd name="connsiteY14255" fmla="*/ 549669 h 5486400"/>
              <a:gd name="connsiteX14256" fmla="*/ 3835240 w 6175063"/>
              <a:gd name="connsiteY14256" fmla="*/ 549669 h 5486400"/>
              <a:gd name="connsiteX14257" fmla="*/ 3839977 w 6175063"/>
              <a:gd name="connsiteY14257" fmla="*/ 552038 h 5486400"/>
              <a:gd name="connsiteX14258" fmla="*/ 3839977 w 6175063"/>
              <a:gd name="connsiteY14258" fmla="*/ 554407 h 5486400"/>
              <a:gd name="connsiteX14259" fmla="*/ 3847082 w 6175063"/>
              <a:gd name="connsiteY14259" fmla="*/ 559146 h 5486400"/>
              <a:gd name="connsiteX14260" fmla="*/ 3837609 w 6175063"/>
              <a:gd name="connsiteY14260" fmla="*/ 556777 h 5486400"/>
              <a:gd name="connsiteX14261" fmla="*/ 3830504 w 6175063"/>
              <a:gd name="connsiteY14261" fmla="*/ 554407 h 5486400"/>
              <a:gd name="connsiteX14262" fmla="*/ 3839977 w 6175063"/>
              <a:gd name="connsiteY14262" fmla="*/ 563885 h 5486400"/>
              <a:gd name="connsiteX14263" fmla="*/ 3839977 w 6175063"/>
              <a:gd name="connsiteY14263" fmla="*/ 559146 h 5486400"/>
              <a:gd name="connsiteX14264" fmla="*/ 3842345 w 6175063"/>
              <a:gd name="connsiteY14264" fmla="*/ 561515 h 5486400"/>
              <a:gd name="connsiteX14265" fmla="*/ 3854186 w 6175063"/>
              <a:gd name="connsiteY14265" fmla="*/ 556777 h 5486400"/>
              <a:gd name="connsiteX14266" fmla="*/ 3856555 w 6175063"/>
              <a:gd name="connsiteY14266" fmla="*/ 556777 h 5486400"/>
              <a:gd name="connsiteX14267" fmla="*/ 3856555 w 6175063"/>
              <a:gd name="connsiteY14267" fmla="*/ 554407 h 5486400"/>
              <a:gd name="connsiteX14268" fmla="*/ 3861291 w 6175063"/>
              <a:gd name="connsiteY14268" fmla="*/ 552038 h 5486400"/>
              <a:gd name="connsiteX14269" fmla="*/ 3861291 w 6175063"/>
              <a:gd name="connsiteY14269" fmla="*/ 549669 h 5486400"/>
              <a:gd name="connsiteX14270" fmla="*/ 3870764 w 6175063"/>
              <a:gd name="connsiteY14270" fmla="*/ 554407 h 5486400"/>
              <a:gd name="connsiteX14271" fmla="*/ 3873132 w 6175063"/>
              <a:gd name="connsiteY14271" fmla="*/ 559146 h 5486400"/>
              <a:gd name="connsiteX14272" fmla="*/ 3863659 w 6175063"/>
              <a:gd name="connsiteY14272" fmla="*/ 561515 h 5486400"/>
              <a:gd name="connsiteX14273" fmla="*/ 3870764 w 6175063"/>
              <a:gd name="connsiteY14273" fmla="*/ 568623 h 5486400"/>
              <a:gd name="connsiteX14274" fmla="*/ 3866028 w 6175063"/>
              <a:gd name="connsiteY14274" fmla="*/ 566254 h 5486400"/>
              <a:gd name="connsiteX14275" fmla="*/ 3861291 w 6175063"/>
              <a:gd name="connsiteY14275" fmla="*/ 570994 h 5486400"/>
              <a:gd name="connsiteX14276" fmla="*/ 3858923 w 6175063"/>
              <a:gd name="connsiteY14276" fmla="*/ 568623 h 5486400"/>
              <a:gd name="connsiteX14277" fmla="*/ 3856555 w 6175063"/>
              <a:gd name="connsiteY14277" fmla="*/ 570994 h 5486400"/>
              <a:gd name="connsiteX14278" fmla="*/ 3861291 w 6175063"/>
              <a:gd name="connsiteY14278" fmla="*/ 582840 h 5486400"/>
              <a:gd name="connsiteX14279" fmla="*/ 3858923 w 6175063"/>
              <a:gd name="connsiteY14279" fmla="*/ 594686 h 5486400"/>
              <a:gd name="connsiteX14280" fmla="*/ 3856555 w 6175063"/>
              <a:gd name="connsiteY14280" fmla="*/ 597056 h 5486400"/>
              <a:gd name="connsiteX14281" fmla="*/ 3849450 w 6175063"/>
              <a:gd name="connsiteY14281" fmla="*/ 594686 h 5486400"/>
              <a:gd name="connsiteX14282" fmla="*/ 3851818 w 6175063"/>
              <a:gd name="connsiteY14282" fmla="*/ 606533 h 5486400"/>
              <a:gd name="connsiteX14283" fmla="*/ 3842345 w 6175063"/>
              <a:gd name="connsiteY14283" fmla="*/ 608903 h 5486400"/>
              <a:gd name="connsiteX14284" fmla="*/ 3849450 w 6175063"/>
              <a:gd name="connsiteY14284" fmla="*/ 616010 h 5486400"/>
              <a:gd name="connsiteX14285" fmla="*/ 3856555 w 6175063"/>
              <a:gd name="connsiteY14285" fmla="*/ 618379 h 5486400"/>
              <a:gd name="connsiteX14286" fmla="*/ 3854186 w 6175063"/>
              <a:gd name="connsiteY14286" fmla="*/ 618379 h 5486400"/>
              <a:gd name="connsiteX14287" fmla="*/ 3858923 w 6175063"/>
              <a:gd name="connsiteY14287" fmla="*/ 620749 h 5486400"/>
              <a:gd name="connsiteX14288" fmla="*/ 3856555 w 6175063"/>
              <a:gd name="connsiteY14288" fmla="*/ 623118 h 5486400"/>
              <a:gd name="connsiteX14289" fmla="*/ 3870764 w 6175063"/>
              <a:gd name="connsiteY14289" fmla="*/ 623118 h 5486400"/>
              <a:gd name="connsiteX14290" fmla="*/ 3868396 w 6175063"/>
              <a:gd name="connsiteY14290" fmla="*/ 620749 h 5486400"/>
              <a:gd name="connsiteX14291" fmla="*/ 3868396 w 6175063"/>
              <a:gd name="connsiteY14291" fmla="*/ 618379 h 5486400"/>
              <a:gd name="connsiteX14292" fmla="*/ 3873132 w 6175063"/>
              <a:gd name="connsiteY14292" fmla="*/ 618379 h 5486400"/>
              <a:gd name="connsiteX14293" fmla="*/ 3873132 w 6175063"/>
              <a:gd name="connsiteY14293" fmla="*/ 616010 h 5486400"/>
              <a:gd name="connsiteX14294" fmla="*/ 3866028 w 6175063"/>
              <a:gd name="connsiteY14294" fmla="*/ 608903 h 5486400"/>
              <a:gd name="connsiteX14295" fmla="*/ 3868396 w 6175063"/>
              <a:gd name="connsiteY14295" fmla="*/ 606533 h 5486400"/>
              <a:gd name="connsiteX14296" fmla="*/ 3868396 w 6175063"/>
              <a:gd name="connsiteY14296" fmla="*/ 601794 h 5486400"/>
              <a:gd name="connsiteX14297" fmla="*/ 3863659 w 6175063"/>
              <a:gd name="connsiteY14297" fmla="*/ 597056 h 5486400"/>
              <a:gd name="connsiteX14298" fmla="*/ 3861291 w 6175063"/>
              <a:gd name="connsiteY14298" fmla="*/ 594686 h 5486400"/>
              <a:gd name="connsiteX14299" fmla="*/ 3866028 w 6175063"/>
              <a:gd name="connsiteY14299" fmla="*/ 597056 h 5486400"/>
              <a:gd name="connsiteX14300" fmla="*/ 3866028 w 6175063"/>
              <a:gd name="connsiteY14300" fmla="*/ 592317 h 5486400"/>
              <a:gd name="connsiteX14301" fmla="*/ 3868396 w 6175063"/>
              <a:gd name="connsiteY14301" fmla="*/ 592317 h 5486400"/>
              <a:gd name="connsiteX14302" fmla="*/ 3868396 w 6175063"/>
              <a:gd name="connsiteY14302" fmla="*/ 597056 h 5486400"/>
              <a:gd name="connsiteX14303" fmla="*/ 3870764 w 6175063"/>
              <a:gd name="connsiteY14303" fmla="*/ 599425 h 5486400"/>
              <a:gd name="connsiteX14304" fmla="*/ 3882605 w 6175063"/>
              <a:gd name="connsiteY14304" fmla="*/ 608903 h 5486400"/>
              <a:gd name="connsiteX14305" fmla="*/ 3880237 w 6175063"/>
              <a:gd name="connsiteY14305" fmla="*/ 608903 h 5486400"/>
              <a:gd name="connsiteX14306" fmla="*/ 3882605 w 6175063"/>
              <a:gd name="connsiteY14306" fmla="*/ 620749 h 5486400"/>
              <a:gd name="connsiteX14307" fmla="*/ 3884973 w 6175063"/>
              <a:gd name="connsiteY14307" fmla="*/ 623118 h 5486400"/>
              <a:gd name="connsiteX14308" fmla="*/ 3880237 w 6175063"/>
              <a:gd name="connsiteY14308" fmla="*/ 625487 h 5486400"/>
              <a:gd name="connsiteX14309" fmla="*/ 3880237 w 6175063"/>
              <a:gd name="connsiteY14309" fmla="*/ 627857 h 5486400"/>
              <a:gd name="connsiteX14310" fmla="*/ 3877869 w 6175063"/>
              <a:gd name="connsiteY14310" fmla="*/ 630226 h 5486400"/>
              <a:gd name="connsiteX14311" fmla="*/ 3884973 w 6175063"/>
              <a:gd name="connsiteY14311" fmla="*/ 632595 h 5486400"/>
              <a:gd name="connsiteX14312" fmla="*/ 3894446 w 6175063"/>
              <a:gd name="connsiteY14312" fmla="*/ 649179 h 5486400"/>
              <a:gd name="connsiteX14313" fmla="*/ 3899183 w 6175063"/>
              <a:gd name="connsiteY14313" fmla="*/ 649179 h 5486400"/>
              <a:gd name="connsiteX14314" fmla="*/ 3892078 w 6175063"/>
              <a:gd name="connsiteY14314" fmla="*/ 630226 h 5486400"/>
              <a:gd name="connsiteX14315" fmla="*/ 3894446 w 6175063"/>
              <a:gd name="connsiteY14315" fmla="*/ 632595 h 5486400"/>
              <a:gd name="connsiteX14316" fmla="*/ 3903919 w 6175063"/>
              <a:gd name="connsiteY14316" fmla="*/ 639703 h 5486400"/>
              <a:gd name="connsiteX14317" fmla="*/ 3913392 w 6175063"/>
              <a:gd name="connsiteY14317" fmla="*/ 644441 h 5486400"/>
              <a:gd name="connsiteX14318" fmla="*/ 3918129 w 6175063"/>
              <a:gd name="connsiteY14318" fmla="*/ 642072 h 5486400"/>
              <a:gd name="connsiteX14319" fmla="*/ 3918129 w 6175063"/>
              <a:gd name="connsiteY14319" fmla="*/ 646810 h 5486400"/>
              <a:gd name="connsiteX14320" fmla="*/ 3920497 w 6175063"/>
              <a:gd name="connsiteY14320" fmla="*/ 653919 h 5486400"/>
              <a:gd name="connsiteX14321" fmla="*/ 3918129 w 6175063"/>
              <a:gd name="connsiteY14321" fmla="*/ 653919 h 5486400"/>
              <a:gd name="connsiteX14322" fmla="*/ 3915761 w 6175063"/>
              <a:gd name="connsiteY14322" fmla="*/ 651549 h 5486400"/>
              <a:gd name="connsiteX14323" fmla="*/ 3911024 w 6175063"/>
              <a:gd name="connsiteY14323" fmla="*/ 646810 h 5486400"/>
              <a:gd name="connsiteX14324" fmla="*/ 3906288 w 6175063"/>
              <a:gd name="connsiteY14324" fmla="*/ 644441 h 5486400"/>
              <a:gd name="connsiteX14325" fmla="*/ 3903919 w 6175063"/>
              <a:gd name="connsiteY14325" fmla="*/ 649179 h 5486400"/>
              <a:gd name="connsiteX14326" fmla="*/ 3913392 w 6175063"/>
              <a:gd name="connsiteY14326" fmla="*/ 656288 h 5486400"/>
              <a:gd name="connsiteX14327" fmla="*/ 3929970 w 6175063"/>
              <a:gd name="connsiteY14327" fmla="*/ 663396 h 5486400"/>
              <a:gd name="connsiteX14328" fmla="*/ 3929970 w 6175063"/>
              <a:gd name="connsiteY14328" fmla="*/ 661026 h 5486400"/>
              <a:gd name="connsiteX14329" fmla="*/ 3932338 w 6175063"/>
              <a:gd name="connsiteY14329" fmla="*/ 663396 h 5486400"/>
              <a:gd name="connsiteX14330" fmla="*/ 3934707 w 6175063"/>
              <a:gd name="connsiteY14330" fmla="*/ 663396 h 5486400"/>
              <a:gd name="connsiteX14331" fmla="*/ 3934707 w 6175063"/>
              <a:gd name="connsiteY14331" fmla="*/ 658657 h 5486400"/>
              <a:gd name="connsiteX14332" fmla="*/ 3939443 w 6175063"/>
              <a:gd name="connsiteY14332" fmla="*/ 661026 h 5486400"/>
              <a:gd name="connsiteX14333" fmla="*/ 3937075 w 6175063"/>
              <a:gd name="connsiteY14333" fmla="*/ 665764 h 5486400"/>
              <a:gd name="connsiteX14334" fmla="*/ 3934707 w 6175063"/>
              <a:gd name="connsiteY14334" fmla="*/ 666653 h 5486400"/>
              <a:gd name="connsiteX14335" fmla="*/ 3934707 w 6175063"/>
              <a:gd name="connsiteY14335" fmla="*/ 665764 h 5486400"/>
              <a:gd name="connsiteX14336" fmla="*/ 3932338 w 6175063"/>
              <a:gd name="connsiteY14336" fmla="*/ 665764 h 5486400"/>
              <a:gd name="connsiteX14337" fmla="*/ 3934707 w 6175063"/>
              <a:gd name="connsiteY14337" fmla="*/ 666653 h 5486400"/>
              <a:gd name="connsiteX14338" fmla="*/ 3934707 w 6175063"/>
              <a:gd name="connsiteY14338" fmla="*/ 668133 h 5486400"/>
              <a:gd name="connsiteX14339" fmla="*/ 3937075 w 6175063"/>
              <a:gd name="connsiteY14339" fmla="*/ 672872 h 5486400"/>
              <a:gd name="connsiteX14340" fmla="*/ 3946548 w 6175063"/>
              <a:gd name="connsiteY14340" fmla="*/ 682349 h 5486400"/>
              <a:gd name="connsiteX14341" fmla="*/ 3958389 w 6175063"/>
              <a:gd name="connsiteY14341" fmla="*/ 689457 h 5486400"/>
              <a:gd name="connsiteX14342" fmla="*/ 3979703 w 6175063"/>
              <a:gd name="connsiteY14342" fmla="*/ 698934 h 5486400"/>
              <a:gd name="connsiteX14343" fmla="*/ 3986809 w 6175063"/>
              <a:gd name="connsiteY14343" fmla="*/ 701303 h 5486400"/>
              <a:gd name="connsiteX14344" fmla="*/ 3984441 w 6175063"/>
              <a:gd name="connsiteY14344" fmla="*/ 706042 h 5486400"/>
              <a:gd name="connsiteX14345" fmla="*/ 3989177 w 6175063"/>
              <a:gd name="connsiteY14345" fmla="*/ 710780 h 5486400"/>
              <a:gd name="connsiteX14346" fmla="*/ 3984441 w 6175063"/>
              <a:gd name="connsiteY14346" fmla="*/ 710780 h 5486400"/>
              <a:gd name="connsiteX14347" fmla="*/ 3982071 w 6175063"/>
              <a:gd name="connsiteY14347" fmla="*/ 710780 h 5486400"/>
              <a:gd name="connsiteX14348" fmla="*/ 3989177 w 6175063"/>
              <a:gd name="connsiteY14348" fmla="*/ 724996 h 5486400"/>
              <a:gd name="connsiteX14349" fmla="*/ 3991545 w 6175063"/>
              <a:gd name="connsiteY14349" fmla="*/ 729734 h 5486400"/>
              <a:gd name="connsiteX14350" fmla="*/ 3993913 w 6175063"/>
              <a:gd name="connsiteY14350" fmla="*/ 729734 h 5486400"/>
              <a:gd name="connsiteX14351" fmla="*/ 3993913 w 6175063"/>
              <a:gd name="connsiteY14351" fmla="*/ 722626 h 5486400"/>
              <a:gd name="connsiteX14352" fmla="*/ 3991545 w 6175063"/>
              <a:gd name="connsiteY14352" fmla="*/ 720257 h 5486400"/>
              <a:gd name="connsiteX14353" fmla="*/ 3993913 w 6175063"/>
              <a:gd name="connsiteY14353" fmla="*/ 717888 h 5486400"/>
              <a:gd name="connsiteX14354" fmla="*/ 4001017 w 6175063"/>
              <a:gd name="connsiteY14354" fmla="*/ 717888 h 5486400"/>
              <a:gd name="connsiteX14355" fmla="*/ 4001017 w 6175063"/>
              <a:gd name="connsiteY14355" fmla="*/ 722626 h 5486400"/>
              <a:gd name="connsiteX14356" fmla="*/ 4003385 w 6175063"/>
              <a:gd name="connsiteY14356" fmla="*/ 722626 h 5486400"/>
              <a:gd name="connsiteX14357" fmla="*/ 4012859 w 6175063"/>
              <a:gd name="connsiteY14357" fmla="*/ 722626 h 5486400"/>
              <a:gd name="connsiteX14358" fmla="*/ 4015227 w 6175063"/>
              <a:gd name="connsiteY14358" fmla="*/ 717888 h 5486400"/>
              <a:gd name="connsiteX14359" fmla="*/ 4019963 w 6175063"/>
              <a:gd name="connsiteY14359" fmla="*/ 720257 h 5486400"/>
              <a:gd name="connsiteX14360" fmla="*/ 4019963 w 6175063"/>
              <a:gd name="connsiteY14360" fmla="*/ 713149 h 5486400"/>
              <a:gd name="connsiteX14361" fmla="*/ 4038909 w 6175063"/>
              <a:gd name="connsiteY14361" fmla="*/ 720257 h 5486400"/>
              <a:gd name="connsiteX14362" fmla="*/ 4036541 w 6175063"/>
              <a:gd name="connsiteY14362" fmla="*/ 717888 h 5486400"/>
              <a:gd name="connsiteX14363" fmla="*/ 4022331 w 6175063"/>
              <a:gd name="connsiteY14363" fmla="*/ 710780 h 5486400"/>
              <a:gd name="connsiteX14364" fmla="*/ 4017595 w 6175063"/>
              <a:gd name="connsiteY14364" fmla="*/ 706042 h 5486400"/>
              <a:gd name="connsiteX14365" fmla="*/ 4019963 w 6175063"/>
              <a:gd name="connsiteY14365" fmla="*/ 701303 h 5486400"/>
              <a:gd name="connsiteX14366" fmla="*/ 4027069 w 6175063"/>
              <a:gd name="connsiteY14366" fmla="*/ 696564 h 5486400"/>
              <a:gd name="connsiteX14367" fmla="*/ 4029437 w 6175063"/>
              <a:gd name="connsiteY14367" fmla="*/ 687088 h 5486400"/>
              <a:gd name="connsiteX14368" fmla="*/ 4043645 w 6175063"/>
              <a:gd name="connsiteY14368" fmla="*/ 689457 h 5486400"/>
              <a:gd name="connsiteX14369" fmla="*/ 4050751 w 6175063"/>
              <a:gd name="connsiteY14369" fmla="*/ 691826 h 5486400"/>
              <a:gd name="connsiteX14370" fmla="*/ 4072065 w 6175063"/>
              <a:gd name="connsiteY14370" fmla="*/ 694195 h 5486400"/>
              <a:gd name="connsiteX14371" fmla="*/ 4079169 w 6175063"/>
              <a:gd name="connsiteY14371" fmla="*/ 698934 h 5486400"/>
              <a:gd name="connsiteX14372" fmla="*/ 4081537 w 6175063"/>
              <a:gd name="connsiteY14372" fmla="*/ 703672 h 5486400"/>
              <a:gd name="connsiteX14373" fmla="*/ 4067329 w 6175063"/>
              <a:gd name="connsiteY14373" fmla="*/ 698934 h 5486400"/>
              <a:gd name="connsiteX14374" fmla="*/ 4072065 w 6175063"/>
              <a:gd name="connsiteY14374" fmla="*/ 701303 h 5486400"/>
              <a:gd name="connsiteX14375" fmla="*/ 4069697 w 6175063"/>
              <a:gd name="connsiteY14375" fmla="*/ 706042 h 5486400"/>
              <a:gd name="connsiteX14376" fmla="*/ 4072065 w 6175063"/>
              <a:gd name="connsiteY14376" fmla="*/ 706042 h 5486400"/>
              <a:gd name="connsiteX14377" fmla="*/ 4072065 w 6175063"/>
              <a:gd name="connsiteY14377" fmla="*/ 708412 h 5486400"/>
              <a:gd name="connsiteX14378" fmla="*/ 4060223 w 6175063"/>
              <a:gd name="connsiteY14378" fmla="*/ 701303 h 5486400"/>
              <a:gd name="connsiteX14379" fmla="*/ 4060223 w 6175063"/>
              <a:gd name="connsiteY14379" fmla="*/ 698934 h 5486400"/>
              <a:gd name="connsiteX14380" fmla="*/ 4057855 w 6175063"/>
              <a:gd name="connsiteY14380" fmla="*/ 701303 h 5486400"/>
              <a:gd name="connsiteX14381" fmla="*/ 4064961 w 6175063"/>
              <a:gd name="connsiteY14381" fmla="*/ 706042 h 5486400"/>
              <a:gd name="connsiteX14382" fmla="*/ 4072065 w 6175063"/>
              <a:gd name="connsiteY14382" fmla="*/ 710780 h 5486400"/>
              <a:gd name="connsiteX14383" fmla="*/ 4086275 w 6175063"/>
              <a:gd name="connsiteY14383" fmla="*/ 715519 h 5486400"/>
              <a:gd name="connsiteX14384" fmla="*/ 4088643 w 6175063"/>
              <a:gd name="connsiteY14384" fmla="*/ 713149 h 5486400"/>
              <a:gd name="connsiteX14385" fmla="*/ 4088643 w 6175063"/>
              <a:gd name="connsiteY14385" fmla="*/ 710780 h 5486400"/>
              <a:gd name="connsiteX14386" fmla="*/ 4079169 w 6175063"/>
              <a:gd name="connsiteY14386" fmla="*/ 710780 h 5486400"/>
              <a:gd name="connsiteX14387" fmla="*/ 4083907 w 6175063"/>
              <a:gd name="connsiteY14387" fmla="*/ 706042 h 5486400"/>
              <a:gd name="connsiteX14388" fmla="*/ 4093379 w 6175063"/>
              <a:gd name="connsiteY14388" fmla="*/ 706042 h 5486400"/>
              <a:gd name="connsiteX14389" fmla="*/ 4100483 w 6175063"/>
              <a:gd name="connsiteY14389" fmla="*/ 710780 h 5486400"/>
              <a:gd name="connsiteX14390" fmla="*/ 4105221 w 6175063"/>
              <a:gd name="connsiteY14390" fmla="*/ 715519 h 5486400"/>
              <a:gd name="connsiteX14391" fmla="*/ 4107589 w 6175063"/>
              <a:gd name="connsiteY14391" fmla="*/ 717888 h 5486400"/>
              <a:gd name="connsiteX14392" fmla="*/ 4112325 w 6175063"/>
              <a:gd name="connsiteY14392" fmla="*/ 717888 h 5486400"/>
              <a:gd name="connsiteX14393" fmla="*/ 4121798 w 6175063"/>
              <a:gd name="connsiteY14393" fmla="*/ 724996 h 5486400"/>
              <a:gd name="connsiteX14394" fmla="*/ 4124167 w 6175063"/>
              <a:gd name="connsiteY14394" fmla="*/ 727365 h 5486400"/>
              <a:gd name="connsiteX14395" fmla="*/ 4133639 w 6175063"/>
              <a:gd name="connsiteY14395" fmla="*/ 732104 h 5486400"/>
              <a:gd name="connsiteX14396" fmla="*/ 4131271 w 6175063"/>
              <a:gd name="connsiteY14396" fmla="*/ 741580 h 5486400"/>
              <a:gd name="connsiteX14397" fmla="*/ 4131271 w 6175063"/>
              <a:gd name="connsiteY14397" fmla="*/ 748689 h 5486400"/>
              <a:gd name="connsiteX14398" fmla="*/ 4140744 w 6175063"/>
              <a:gd name="connsiteY14398" fmla="*/ 748689 h 5486400"/>
              <a:gd name="connsiteX14399" fmla="*/ 4145481 w 6175063"/>
              <a:gd name="connsiteY14399" fmla="*/ 746319 h 5486400"/>
              <a:gd name="connsiteX14400" fmla="*/ 4154954 w 6175063"/>
              <a:gd name="connsiteY14400" fmla="*/ 751058 h 5486400"/>
              <a:gd name="connsiteX14401" fmla="*/ 4159690 w 6175063"/>
              <a:gd name="connsiteY14401" fmla="*/ 753427 h 5486400"/>
              <a:gd name="connsiteX14402" fmla="*/ 4166795 w 6175063"/>
              <a:gd name="connsiteY14402" fmla="*/ 760535 h 5486400"/>
              <a:gd name="connsiteX14403" fmla="*/ 4171531 w 6175063"/>
              <a:gd name="connsiteY14403" fmla="*/ 760535 h 5486400"/>
              <a:gd name="connsiteX14404" fmla="*/ 4181004 w 6175063"/>
              <a:gd name="connsiteY14404" fmla="*/ 770011 h 5486400"/>
              <a:gd name="connsiteX14405" fmla="*/ 4185741 w 6175063"/>
              <a:gd name="connsiteY14405" fmla="*/ 767642 h 5486400"/>
              <a:gd name="connsiteX14406" fmla="*/ 4188109 w 6175063"/>
              <a:gd name="connsiteY14406" fmla="*/ 774751 h 5486400"/>
              <a:gd name="connsiteX14407" fmla="*/ 4192845 w 6175063"/>
              <a:gd name="connsiteY14407" fmla="*/ 779489 h 5486400"/>
              <a:gd name="connsiteX14408" fmla="*/ 4199950 w 6175063"/>
              <a:gd name="connsiteY14408" fmla="*/ 786596 h 5486400"/>
              <a:gd name="connsiteX14409" fmla="*/ 4199950 w 6175063"/>
              <a:gd name="connsiteY14409" fmla="*/ 781858 h 5486400"/>
              <a:gd name="connsiteX14410" fmla="*/ 4207055 w 6175063"/>
              <a:gd name="connsiteY14410" fmla="*/ 779489 h 5486400"/>
              <a:gd name="connsiteX14411" fmla="*/ 4216528 w 6175063"/>
              <a:gd name="connsiteY14411" fmla="*/ 793703 h 5486400"/>
              <a:gd name="connsiteX14412" fmla="*/ 4211791 w 6175063"/>
              <a:gd name="connsiteY14412" fmla="*/ 798440 h 5486400"/>
              <a:gd name="connsiteX14413" fmla="*/ 4211791 w 6175063"/>
              <a:gd name="connsiteY14413" fmla="*/ 800811 h 5486400"/>
              <a:gd name="connsiteX14414" fmla="*/ 4216528 w 6175063"/>
              <a:gd name="connsiteY14414" fmla="*/ 805549 h 5486400"/>
              <a:gd name="connsiteX14415" fmla="*/ 4218896 w 6175063"/>
              <a:gd name="connsiteY14415" fmla="*/ 805549 h 5486400"/>
              <a:gd name="connsiteX14416" fmla="*/ 4226001 w 6175063"/>
              <a:gd name="connsiteY14416" fmla="*/ 800811 h 5486400"/>
              <a:gd name="connsiteX14417" fmla="*/ 4230737 w 6175063"/>
              <a:gd name="connsiteY14417" fmla="*/ 796072 h 5486400"/>
              <a:gd name="connsiteX14418" fmla="*/ 4235474 w 6175063"/>
              <a:gd name="connsiteY14418" fmla="*/ 793703 h 5486400"/>
              <a:gd name="connsiteX14419" fmla="*/ 4240210 w 6175063"/>
              <a:gd name="connsiteY14419" fmla="*/ 793703 h 5486400"/>
              <a:gd name="connsiteX14420" fmla="*/ 4247315 w 6175063"/>
              <a:gd name="connsiteY14420" fmla="*/ 798440 h 5486400"/>
              <a:gd name="connsiteX14421" fmla="*/ 4268629 w 6175063"/>
              <a:gd name="connsiteY14421" fmla="*/ 810290 h 5486400"/>
              <a:gd name="connsiteX14422" fmla="*/ 4297048 w 6175063"/>
              <a:gd name="connsiteY14422" fmla="*/ 829243 h 5486400"/>
              <a:gd name="connsiteX14423" fmla="*/ 4301784 w 6175063"/>
              <a:gd name="connsiteY14423" fmla="*/ 836351 h 5486400"/>
              <a:gd name="connsiteX14424" fmla="*/ 4315994 w 6175063"/>
              <a:gd name="connsiteY14424" fmla="*/ 850566 h 5486400"/>
              <a:gd name="connsiteX14425" fmla="*/ 4311257 w 6175063"/>
              <a:gd name="connsiteY14425" fmla="*/ 855305 h 5486400"/>
              <a:gd name="connsiteX14426" fmla="*/ 4334940 w 6175063"/>
              <a:gd name="connsiteY14426" fmla="*/ 862413 h 5486400"/>
              <a:gd name="connsiteX14427" fmla="*/ 4342044 w 6175063"/>
              <a:gd name="connsiteY14427" fmla="*/ 864782 h 5486400"/>
              <a:gd name="connsiteX14428" fmla="*/ 4342044 w 6175063"/>
              <a:gd name="connsiteY14428" fmla="*/ 874259 h 5486400"/>
              <a:gd name="connsiteX14429" fmla="*/ 4339676 w 6175063"/>
              <a:gd name="connsiteY14429" fmla="*/ 874259 h 5486400"/>
              <a:gd name="connsiteX14430" fmla="*/ 4332571 w 6175063"/>
              <a:gd name="connsiteY14430" fmla="*/ 878998 h 5486400"/>
              <a:gd name="connsiteX14431" fmla="*/ 4330203 w 6175063"/>
              <a:gd name="connsiteY14431" fmla="*/ 878998 h 5486400"/>
              <a:gd name="connsiteX14432" fmla="*/ 4325467 w 6175063"/>
              <a:gd name="connsiteY14432" fmla="*/ 878998 h 5486400"/>
              <a:gd name="connsiteX14433" fmla="*/ 4323099 w 6175063"/>
              <a:gd name="connsiteY14433" fmla="*/ 878998 h 5486400"/>
              <a:gd name="connsiteX14434" fmla="*/ 4327835 w 6175063"/>
              <a:gd name="connsiteY14434" fmla="*/ 886106 h 5486400"/>
              <a:gd name="connsiteX14435" fmla="*/ 4332571 w 6175063"/>
              <a:gd name="connsiteY14435" fmla="*/ 888475 h 5486400"/>
              <a:gd name="connsiteX14436" fmla="*/ 4353886 w 6175063"/>
              <a:gd name="connsiteY14436" fmla="*/ 900321 h 5486400"/>
              <a:gd name="connsiteX14437" fmla="*/ 4339676 w 6175063"/>
              <a:gd name="connsiteY14437" fmla="*/ 881367 h 5486400"/>
              <a:gd name="connsiteX14438" fmla="*/ 4351517 w 6175063"/>
              <a:gd name="connsiteY14438" fmla="*/ 888475 h 5486400"/>
              <a:gd name="connsiteX14439" fmla="*/ 4356254 w 6175063"/>
              <a:gd name="connsiteY14439" fmla="*/ 888475 h 5486400"/>
              <a:gd name="connsiteX14440" fmla="*/ 4365727 w 6175063"/>
              <a:gd name="connsiteY14440" fmla="*/ 888475 h 5486400"/>
              <a:gd name="connsiteX14441" fmla="*/ 4372831 w 6175063"/>
              <a:gd name="connsiteY14441" fmla="*/ 890844 h 5486400"/>
              <a:gd name="connsiteX14442" fmla="*/ 4368095 w 6175063"/>
              <a:gd name="connsiteY14442" fmla="*/ 902691 h 5486400"/>
              <a:gd name="connsiteX14443" fmla="*/ 4372831 w 6175063"/>
              <a:gd name="connsiteY14443" fmla="*/ 921644 h 5486400"/>
              <a:gd name="connsiteX14444" fmla="*/ 4379936 w 6175063"/>
              <a:gd name="connsiteY14444" fmla="*/ 912168 h 5486400"/>
              <a:gd name="connsiteX14445" fmla="*/ 4382304 w 6175063"/>
              <a:gd name="connsiteY14445" fmla="*/ 914537 h 5486400"/>
              <a:gd name="connsiteX14446" fmla="*/ 4382304 w 6175063"/>
              <a:gd name="connsiteY14446" fmla="*/ 916906 h 5486400"/>
              <a:gd name="connsiteX14447" fmla="*/ 4384673 w 6175063"/>
              <a:gd name="connsiteY14447" fmla="*/ 921644 h 5486400"/>
              <a:gd name="connsiteX14448" fmla="*/ 4413092 w 6175063"/>
              <a:gd name="connsiteY14448" fmla="*/ 938230 h 5486400"/>
              <a:gd name="connsiteX14449" fmla="*/ 4413092 w 6175063"/>
              <a:gd name="connsiteY14449" fmla="*/ 935861 h 5486400"/>
              <a:gd name="connsiteX14450" fmla="*/ 4403619 w 6175063"/>
              <a:gd name="connsiteY14450" fmla="*/ 924014 h 5486400"/>
              <a:gd name="connsiteX14451" fmla="*/ 4403619 w 6175063"/>
              <a:gd name="connsiteY14451" fmla="*/ 921644 h 5486400"/>
              <a:gd name="connsiteX14452" fmla="*/ 4389409 w 6175063"/>
              <a:gd name="connsiteY14452" fmla="*/ 916906 h 5486400"/>
              <a:gd name="connsiteX14453" fmla="*/ 4405987 w 6175063"/>
              <a:gd name="connsiteY14453" fmla="*/ 912168 h 5486400"/>
              <a:gd name="connsiteX14454" fmla="*/ 4408355 w 6175063"/>
              <a:gd name="connsiteY14454" fmla="*/ 914537 h 5486400"/>
              <a:gd name="connsiteX14455" fmla="*/ 4427301 w 6175063"/>
              <a:gd name="connsiteY14455" fmla="*/ 931122 h 5486400"/>
              <a:gd name="connsiteX14456" fmla="*/ 4448615 w 6175063"/>
              <a:gd name="connsiteY14456" fmla="*/ 947706 h 5486400"/>
              <a:gd name="connsiteX14457" fmla="*/ 4458088 w 6175063"/>
              <a:gd name="connsiteY14457" fmla="*/ 952445 h 5486400"/>
              <a:gd name="connsiteX14458" fmla="*/ 4465193 w 6175063"/>
              <a:gd name="connsiteY14458" fmla="*/ 964292 h 5486400"/>
              <a:gd name="connsiteX14459" fmla="*/ 4460456 w 6175063"/>
              <a:gd name="connsiteY14459" fmla="*/ 966660 h 5486400"/>
              <a:gd name="connsiteX14460" fmla="*/ 4453352 w 6175063"/>
              <a:gd name="connsiteY14460" fmla="*/ 961923 h 5486400"/>
              <a:gd name="connsiteX14461" fmla="*/ 4450983 w 6175063"/>
              <a:gd name="connsiteY14461" fmla="*/ 964292 h 5486400"/>
              <a:gd name="connsiteX14462" fmla="*/ 4458088 w 6175063"/>
              <a:gd name="connsiteY14462" fmla="*/ 971399 h 5486400"/>
              <a:gd name="connsiteX14463" fmla="*/ 4462825 w 6175063"/>
              <a:gd name="connsiteY14463" fmla="*/ 976137 h 5486400"/>
              <a:gd name="connsiteX14464" fmla="*/ 4467561 w 6175063"/>
              <a:gd name="connsiteY14464" fmla="*/ 980876 h 5486400"/>
              <a:gd name="connsiteX14465" fmla="*/ 4477034 w 6175063"/>
              <a:gd name="connsiteY14465" fmla="*/ 980876 h 5486400"/>
              <a:gd name="connsiteX14466" fmla="*/ 4474666 w 6175063"/>
              <a:gd name="connsiteY14466" fmla="*/ 976137 h 5486400"/>
              <a:gd name="connsiteX14467" fmla="*/ 4469929 w 6175063"/>
              <a:gd name="connsiteY14467" fmla="*/ 966660 h 5486400"/>
              <a:gd name="connsiteX14468" fmla="*/ 4474666 w 6175063"/>
              <a:gd name="connsiteY14468" fmla="*/ 966660 h 5486400"/>
              <a:gd name="connsiteX14469" fmla="*/ 4477034 w 6175063"/>
              <a:gd name="connsiteY14469" fmla="*/ 971399 h 5486400"/>
              <a:gd name="connsiteX14470" fmla="*/ 4477034 w 6175063"/>
              <a:gd name="connsiteY14470" fmla="*/ 973768 h 5486400"/>
              <a:gd name="connsiteX14471" fmla="*/ 4486507 w 6175063"/>
              <a:gd name="connsiteY14471" fmla="*/ 980876 h 5486400"/>
              <a:gd name="connsiteX14472" fmla="*/ 4493612 w 6175063"/>
              <a:gd name="connsiteY14472" fmla="*/ 983246 h 5486400"/>
              <a:gd name="connsiteX14473" fmla="*/ 4500717 w 6175063"/>
              <a:gd name="connsiteY14473" fmla="*/ 987984 h 5486400"/>
              <a:gd name="connsiteX14474" fmla="*/ 4510189 w 6175063"/>
              <a:gd name="connsiteY14474" fmla="*/ 992722 h 5486400"/>
              <a:gd name="connsiteX14475" fmla="*/ 4510189 w 6175063"/>
              <a:gd name="connsiteY14475" fmla="*/ 997461 h 5486400"/>
              <a:gd name="connsiteX14476" fmla="*/ 4512558 w 6175063"/>
              <a:gd name="connsiteY14476" fmla="*/ 1002200 h 5486400"/>
              <a:gd name="connsiteX14477" fmla="*/ 4514927 w 6175063"/>
              <a:gd name="connsiteY14477" fmla="*/ 1002200 h 5486400"/>
              <a:gd name="connsiteX14478" fmla="*/ 4514927 w 6175063"/>
              <a:gd name="connsiteY14478" fmla="*/ 999830 h 5486400"/>
              <a:gd name="connsiteX14479" fmla="*/ 4517295 w 6175063"/>
              <a:gd name="connsiteY14479" fmla="*/ 997461 h 5486400"/>
              <a:gd name="connsiteX14480" fmla="*/ 4519663 w 6175063"/>
              <a:gd name="connsiteY14480" fmla="*/ 999830 h 5486400"/>
              <a:gd name="connsiteX14481" fmla="*/ 4531503 w 6175063"/>
              <a:gd name="connsiteY14481" fmla="*/ 1004569 h 5486400"/>
              <a:gd name="connsiteX14482" fmla="*/ 4550449 w 6175063"/>
              <a:gd name="connsiteY14482" fmla="*/ 1014046 h 5486400"/>
              <a:gd name="connsiteX14483" fmla="*/ 4552819 w 6175063"/>
              <a:gd name="connsiteY14483" fmla="*/ 1018784 h 5486400"/>
              <a:gd name="connsiteX14484" fmla="*/ 4555187 w 6175063"/>
              <a:gd name="connsiteY14484" fmla="*/ 1021154 h 5486400"/>
              <a:gd name="connsiteX14485" fmla="*/ 4567027 w 6175063"/>
              <a:gd name="connsiteY14485" fmla="*/ 1030631 h 5486400"/>
              <a:gd name="connsiteX14486" fmla="*/ 4576501 w 6175063"/>
              <a:gd name="connsiteY14486" fmla="*/ 1037739 h 5486400"/>
              <a:gd name="connsiteX14487" fmla="*/ 4581237 w 6175063"/>
              <a:gd name="connsiteY14487" fmla="*/ 1040108 h 5486400"/>
              <a:gd name="connsiteX14488" fmla="*/ 4585973 w 6175063"/>
              <a:gd name="connsiteY14488" fmla="*/ 1040108 h 5486400"/>
              <a:gd name="connsiteX14489" fmla="*/ 4602551 w 6175063"/>
              <a:gd name="connsiteY14489" fmla="*/ 1054324 h 5486400"/>
              <a:gd name="connsiteX14490" fmla="*/ 4609655 w 6175063"/>
              <a:gd name="connsiteY14490" fmla="*/ 1063801 h 5486400"/>
              <a:gd name="connsiteX14491" fmla="*/ 4612023 w 6175063"/>
              <a:gd name="connsiteY14491" fmla="*/ 1066170 h 5486400"/>
              <a:gd name="connsiteX14492" fmla="*/ 4612023 w 6175063"/>
              <a:gd name="connsiteY14492" fmla="*/ 1068539 h 5486400"/>
              <a:gd name="connsiteX14493" fmla="*/ 4609655 w 6175063"/>
              <a:gd name="connsiteY14493" fmla="*/ 1070909 h 5486400"/>
              <a:gd name="connsiteX14494" fmla="*/ 4609655 w 6175063"/>
              <a:gd name="connsiteY14494" fmla="*/ 1073278 h 5486400"/>
              <a:gd name="connsiteX14495" fmla="*/ 4614393 w 6175063"/>
              <a:gd name="connsiteY14495" fmla="*/ 1073278 h 5486400"/>
              <a:gd name="connsiteX14496" fmla="*/ 4619129 w 6175063"/>
              <a:gd name="connsiteY14496" fmla="*/ 1073278 h 5486400"/>
              <a:gd name="connsiteX14497" fmla="*/ 4626233 w 6175063"/>
              <a:gd name="connsiteY14497" fmla="*/ 1080387 h 5486400"/>
              <a:gd name="connsiteX14498" fmla="*/ 4633339 w 6175063"/>
              <a:gd name="connsiteY14498" fmla="*/ 1085124 h 5486400"/>
              <a:gd name="connsiteX14499" fmla="*/ 4638075 w 6175063"/>
              <a:gd name="connsiteY14499" fmla="*/ 1092232 h 5486400"/>
              <a:gd name="connsiteX14500" fmla="*/ 4647547 w 6175063"/>
              <a:gd name="connsiteY14500" fmla="*/ 1096970 h 5486400"/>
              <a:gd name="connsiteX14501" fmla="*/ 4649915 w 6175063"/>
              <a:gd name="connsiteY14501" fmla="*/ 1096970 h 5486400"/>
              <a:gd name="connsiteX14502" fmla="*/ 4654653 w 6175063"/>
              <a:gd name="connsiteY14502" fmla="*/ 1099340 h 5486400"/>
              <a:gd name="connsiteX14503" fmla="*/ 4657021 w 6175063"/>
              <a:gd name="connsiteY14503" fmla="*/ 1101709 h 5486400"/>
              <a:gd name="connsiteX14504" fmla="*/ 4647547 w 6175063"/>
              <a:gd name="connsiteY14504" fmla="*/ 1099340 h 5486400"/>
              <a:gd name="connsiteX14505" fmla="*/ 4640443 w 6175063"/>
              <a:gd name="connsiteY14505" fmla="*/ 1099340 h 5486400"/>
              <a:gd name="connsiteX14506" fmla="*/ 4645179 w 6175063"/>
              <a:gd name="connsiteY14506" fmla="*/ 1108818 h 5486400"/>
              <a:gd name="connsiteX14507" fmla="*/ 4649915 w 6175063"/>
              <a:gd name="connsiteY14507" fmla="*/ 1111187 h 5486400"/>
              <a:gd name="connsiteX14508" fmla="*/ 4654653 w 6175063"/>
              <a:gd name="connsiteY14508" fmla="*/ 1113556 h 5486400"/>
              <a:gd name="connsiteX14509" fmla="*/ 4664125 w 6175063"/>
              <a:gd name="connsiteY14509" fmla="*/ 1120663 h 5486400"/>
              <a:gd name="connsiteX14510" fmla="*/ 4666493 w 6175063"/>
              <a:gd name="connsiteY14510" fmla="*/ 1115925 h 5486400"/>
              <a:gd name="connsiteX14511" fmla="*/ 4659389 w 6175063"/>
              <a:gd name="connsiteY14511" fmla="*/ 1111187 h 5486400"/>
              <a:gd name="connsiteX14512" fmla="*/ 4661757 w 6175063"/>
              <a:gd name="connsiteY14512" fmla="*/ 1106448 h 5486400"/>
              <a:gd name="connsiteX14513" fmla="*/ 4673599 w 6175063"/>
              <a:gd name="connsiteY14513" fmla="*/ 1111187 h 5486400"/>
              <a:gd name="connsiteX14514" fmla="*/ 4680703 w 6175063"/>
              <a:gd name="connsiteY14514" fmla="*/ 1115925 h 5486400"/>
              <a:gd name="connsiteX14515" fmla="*/ 4702017 w 6175063"/>
              <a:gd name="connsiteY14515" fmla="*/ 1130141 h 5486400"/>
              <a:gd name="connsiteX14516" fmla="*/ 4725699 w 6175063"/>
              <a:gd name="connsiteY14516" fmla="*/ 1144356 h 5486400"/>
              <a:gd name="connsiteX14517" fmla="*/ 4728067 w 6175063"/>
              <a:gd name="connsiteY14517" fmla="*/ 1146725 h 5486400"/>
              <a:gd name="connsiteX14518" fmla="*/ 4730435 w 6175063"/>
              <a:gd name="connsiteY14518" fmla="*/ 1163311 h 5486400"/>
              <a:gd name="connsiteX14519" fmla="*/ 4720963 w 6175063"/>
              <a:gd name="connsiteY14519" fmla="*/ 1151464 h 5486400"/>
              <a:gd name="connsiteX14520" fmla="*/ 4718595 w 6175063"/>
              <a:gd name="connsiteY14520" fmla="*/ 1151464 h 5486400"/>
              <a:gd name="connsiteX14521" fmla="*/ 4704385 w 6175063"/>
              <a:gd name="connsiteY14521" fmla="*/ 1146725 h 5486400"/>
              <a:gd name="connsiteX14522" fmla="*/ 4702017 w 6175063"/>
              <a:gd name="connsiteY14522" fmla="*/ 1149094 h 5486400"/>
              <a:gd name="connsiteX14523" fmla="*/ 4725699 w 6175063"/>
              <a:gd name="connsiteY14523" fmla="*/ 1168049 h 5486400"/>
              <a:gd name="connsiteX14524" fmla="*/ 4730435 w 6175063"/>
              <a:gd name="connsiteY14524" fmla="*/ 1170419 h 5486400"/>
              <a:gd name="connsiteX14525" fmla="*/ 4732805 w 6175063"/>
              <a:gd name="connsiteY14525" fmla="*/ 1168049 h 5486400"/>
              <a:gd name="connsiteX14526" fmla="*/ 4737541 w 6175063"/>
              <a:gd name="connsiteY14526" fmla="*/ 1170419 h 5486400"/>
              <a:gd name="connsiteX14527" fmla="*/ 4730435 w 6175063"/>
              <a:gd name="connsiteY14527" fmla="*/ 1179897 h 5486400"/>
              <a:gd name="connsiteX14528" fmla="*/ 4749381 w 6175063"/>
              <a:gd name="connsiteY14528" fmla="*/ 1179897 h 5486400"/>
              <a:gd name="connsiteX14529" fmla="*/ 4758855 w 6175063"/>
              <a:gd name="connsiteY14529" fmla="*/ 1170419 h 5486400"/>
              <a:gd name="connsiteX14530" fmla="*/ 4763591 w 6175063"/>
              <a:gd name="connsiteY14530" fmla="*/ 1177527 h 5486400"/>
              <a:gd name="connsiteX14531" fmla="*/ 4765959 w 6175063"/>
              <a:gd name="connsiteY14531" fmla="*/ 1187004 h 5486400"/>
              <a:gd name="connsiteX14532" fmla="*/ 4768327 w 6175063"/>
              <a:gd name="connsiteY14532" fmla="*/ 1189373 h 5486400"/>
              <a:gd name="connsiteX14533" fmla="*/ 4777801 w 6175063"/>
              <a:gd name="connsiteY14533" fmla="*/ 1198850 h 5486400"/>
              <a:gd name="connsiteX14534" fmla="*/ 4756487 w 6175063"/>
              <a:gd name="connsiteY14534" fmla="*/ 1191742 h 5486400"/>
              <a:gd name="connsiteX14535" fmla="*/ 4773065 w 6175063"/>
              <a:gd name="connsiteY14535" fmla="*/ 1205958 h 5486400"/>
              <a:gd name="connsiteX14536" fmla="*/ 4777801 w 6175063"/>
              <a:gd name="connsiteY14536" fmla="*/ 1210698 h 5486400"/>
              <a:gd name="connsiteX14537" fmla="*/ 4787273 w 6175063"/>
              <a:gd name="connsiteY14537" fmla="*/ 1215435 h 5486400"/>
              <a:gd name="connsiteX14538" fmla="*/ 4784905 w 6175063"/>
              <a:gd name="connsiteY14538" fmla="*/ 1210698 h 5486400"/>
              <a:gd name="connsiteX14539" fmla="*/ 4782537 w 6175063"/>
              <a:gd name="connsiteY14539" fmla="*/ 1208328 h 5486400"/>
              <a:gd name="connsiteX14540" fmla="*/ 4782537 w 6175063"/>
              <a:gd name="connsiteY14540" fmla="*/ 1203590 h 5486400"/>
              <a:gd name="connsiteX14541" fmla="*/ 4784905 w 6175063"/>
              <a:gd name="connsiteY14541" fmla="*/ 1196481 h 5486400"/>
              <a:gd name="connsiteX14542" fmla="*/ 4782537 w 6175063"/>
              <a:gd name="connsiteY14542" fmla="*/ 1194112 h 5486400"/>
              <a:gd name="connsiteX14543" fmla="*/ 4792011 w 6175063"/>
              <a:gd name="connsiteY14543" fmla="*/ 1194112 h 5486400"/>
              <a:gd name="connsiteX14544" fmla="*/ 4799115 w 6175063"/>
              <a:gd name="connsiteY14544" fmla="*/ 1198850 h 5486400"/>
              <a:gd name="connsiteX14545" fmla="*/ 4810956 w 6175063"/>
              <a:gd name="connsiteY14545" fmla="*/ 1217804 h 5486400"/>
              <a:gd name="connsiteX14546" fmla="*/ 4815693 w 6175063"/>
              <a:gd name="connsiteY14546" fmla="*/ 1213066 h 5486400"/>
              <a:gd name="connsiteX14547" fmla="*/ 4832271 w 6175063"/>
              <a:gd name="connsiteY14547" fmla="*/ 1220174 h 5486400"/>
              <a:gd name="connsiteX14548" fmla="*/ 4841744 w 6175063"/>
              <a:gd name="connsiteY14548" fmla="*/ 1222543 h 5486400"/>
              <a:gd name="connsiteX14549" fmla="*/ 4867794 w 6175063"/>
              <a:gd name="connsiteY14549" fmla="*/ 1246235 h 5486400"/>
              <a:gd name="connsiteX14550" fmla="*/ 4886740 w 6175063"/>
              <a:gd name="connsiteY14550" fmla="*/ 1260451 h 5486400"/>
              <a:gd name="connsiteX14551" fmla="*/ 4891477 w 6175063"/>
              <a:gd name="connsiteY14551" fmla="*/ 1265189 h 5486400"/>
              <a:gd name="connsiteX14552" fmla="*/ 4893845 w 6175063"/>
              <a:gd name="connsiteY14552" fmla="*/ 1269927 h 5486400"/>
              <a:gd name="connsiteX14553" fmla="*/ 4893845 w 6175063"/>
              <a:gd name="connsiteY14553" fmla="*/ 1274666 h 5486400"/>
              <a:gd name="connsiteX14554" fmla="*/ 4889108 w 6175063"/>
              <a:gd name="connsiteY14554" fmla="*/ 1284143 h 5486400"/>
              <a:gd name="connsiteX14555" fmla="*/ 4886740 w 6175063"/>
              <a:gd name="connsiteY14555" fmla="*/ 1288881 h 5486400"/>
              <a:gd name="connsiteX14556" fmla="*/ 4889108 w 6175063"/>
              <a:gd name="connsiteY14556" fmla="*/ 1293619 h 5486400"/>
              <a:gd name="connsiteX14557" fmla="*/ 4896213 w 6175063"/>
              <a:gd name="connsiteY14557" fmla="*/ 1295989 h 5486400"/>
              <a:gd name="connsiteX14558" fmla="*/ 4900949 w 6175063"/>
              <a:gd name="connsiteY14558" fmla="*/ 1288881 h 5486400"/>
              <a:gd name="connsiteX14559" fmla="*/ 4915159 w 6175063"/>
              <a:gd name="connsiteY14559" fmla="*/ 1293619 h 5486400"/>
              <a:gd name="connsiteX14560" fmla="*/ 4917527 w 6175063"/>
              <a:gd name="connsiteY14560" fmla="*/ 1303096 h 5486400"/>
              <a:gd name="connsiteX14561" fmla="*/ 4912791 w 6175063"/>
              <a:gd name="connsiteY14561" fmla="*/ 1303096 h 5486400"/>
              <a:gd name="connsiteX14562" fmla="*/ 4919895 w 6175063"/>
              <a:gd name="connsiteY14562" fmla="*/ 1305466 h 5486400"/>
              <a:gd name="connsiteX14563" fmla="*/ 4927000 w 6175063"/>
              <a:gd name="connsiteY14563" fmla="*/ 1307835 h 5486400"/>
              <a:gd name="connsiteX14564" fmla="*/ 4934105 w 6175063"/>
              <a:gd name="connsiteY14564" fmla="*/ 1310204 h 5486400"/>
              <a:gd name="connsiteX14565" fmla="*/ 4934105 w 6175063"/>
              <a:gd name="connsiteY14565" fmla="*/ 1314943 h 5486400"/>
              <a:gd name="connsiteX14566" fmla="*/ 4945946 w 6175063"/>
              <a:gd name="connsiteY14566" fmla="*/ 1319680 h 5486400"/>
              <a:gd name="connsiteX14567" fmla="*/ 4945946 w 6175063"/>
              <a:gd name="connsiteY14567" fmla="*/ 1326789 h 5486400"/>
              <a:gd name="connsiteX14568" fmla="*/ 4955419 w 6175063"/>
              <a:gd name="connsiteY14568" fmla="*/ 1331527 h 5486400"/>
              <a:gd name="connsiteX14569" fmla="*/ 4960155 w 6175063"/>
              <a:gd name="connsiteY14569" fmla="*/ 1333896 h 5486400"/>
              <a:gd name="connsiteX14570" fmla="*/ 4967260 w 6175063"/>
              <a:gd name="connsiteY14570" fmla="*/ 1341004 h 5486400"/>
              <a:gd name="connsiteX14571" fmla="*/ 4967260 w 6175063"/>
              <a:gd name="connsiteY14571" fmla="*/ 1348111 h 5486400"/>
              <a:gd name="connsiteX14572" fmla="*/ 4969628 w 6175063"/>
              <a:gd name="connsiteY14572" fmla="*/ 1355219 h 5486400"/>
              <a:gd name="connsiteX14573" fmla="*/ 4974365 w 6175063"/>
              <a:gd name="connsiteY14573" fmla="*/ 1352850 h 5486400"/>
              <a:gd name="connsiteX14574" fmla="*/ 4983838 w 6175063"/>
              <a:gd name="connsiteY14574" fmla="*/ 1348111 h 5486400"/>
              <a:gd name="connsiteX14575" fmla="*/ 4990942 w 6175063"/>
              <a:gd name="connsiteY14575" fmla="*/ 1357589 h 5486400"/>
              <a:gd name="connsiteX14576" fmla="*/ 4995679 w 6175063"/>
              <a:gd name="connsiteY14576" fmla="*/ 1357589 h 5486400"/>
              <a:gd name="connsiteX14577" fmla="*/ 5002784 w 6175063"/>
              <a:gd name="connsiteY14577" fmla="*/ 1364696 h 5486400"/>
              <a:gd name="connsiteX14578" fmla="*/ 5005152 w 6175063"/>
              <a:gd name="connsiteY14578" fmla="*/ 1369435 h 5486400"/>
              <a:gd name="connsiteX14579" fmla="*/ 5009888 w 6175063"/>
              <a:gd name="connsiteY14579" fmla="*/ 1369435 h 5486400"/>
              <a:gd name="connsiteX14580" fmla="*/ 5016993 w 6175063"/>
              <a:gd name="connsiteY14580" fmla="*/ 1374172 h 5486400"/>
              <a:gd name="connsiteX14581" fmla="*/ 5021730 w 6175063"/>
              <a:gd name="connsiteY14581" fmla="*/ 1376542 h 5486400"/>
              <a:gd name="connsiteX14582" fmla="*/ 5024098 w 6175063"/>
              <a:gd name="connsiteY14582" fmla="*/ 1386019 h 5486400"/>
              <a:gd name="connsiteX14583" fmla="*/ 5021730 w 6175063"/>
              <a:gd name="connsiteY14583" fmla="*/ 1393128 h 5486400"/>
              <a:gd name="connsiteX14584" fmla="*/ 5019361 w 6175063"/>
              <a:gd name="connsiteY14584" fmla="*/ 1386019 h 5486400"/>
              <a:gd name="connsiteX14585" fmla="*/ 5014625 w 6175063"/>
              <a:gd name="connsiteY14585" fmla="*/ 1386019 h 5486400"/>
              <a:gd name="connsiteX14586" fmla="*/ 5014625 w 6175063"/>
              <a:gd name="connsiteY14586" fmla="*/ 1388389 h 5486400"/>
              <a:gd name="connsiteX14587" fmla="*/ 5024098 w 6175063"/>
              <a:gd name="connsiteY14587" fmla="*/ 1400234 h 5486400"/>
              <a:gd name="connsiteX14588" fmla="*/ 5028834 w 6175063"/>
              <a:gd name="connsiteY14588" fmla="*/ 1404974 h 5486400"/>
              <a:gd name="connsiteX14589" fmla="*/ 5038307 w 6175063"/>
              <a:gd name="connsiteY14589" fmla="*/ 1409712 h 5486400"/>
              <a:gd name="connsiteX14590" fmla="*/ 5035939 w 6175063"/>
              <a:gd name="connsiteY14590" fmla="*/ 1402604 h 5486400"/>
              <a:gd name="connsiteX14591" fmla="*/ 5028834 w 6175063"/>
              <a:gd name="connsiteY14591" fmla="*/ 1388389 h 5486400"/>
              <a:gd name="connsiteX14592" fmla="*/ 5033571 w 6175063"/>
              <a:gd name="connsiteY14592" fmla="*/ 1388389 h 5486400"/>
              <a:gd name="connsiteX14593" fmla="*/ 5040675 w 6175063"/>
              <a:gd name="connsiteY14593" fmla="*/ 1395495 h 5486400"/>
              <a:gd name="connsiteX14594" fmla="*/ 5052517 w 6175063"/>
              <a:gd name="connsiteY14594" fmla="*/ 1419190 h 5486400"/>
              <a:gd name="connsiteX14595" fmla="*/ 5059621 w 6175063"/>
              <a:gd name="connsiteY14595" fmla="*/ 1433405 h 5486400"/>
              <a:gd name="connsiteX14596" fmla="*/ 5050148 w 6175063"/>
              <a:gd name="connsiteY14596" fmla="*/ 1438144 h 5486400"/>
              <a:gd name="connsiteX14597" fmla="*/ 5047780 w 6175063"/>
              <a:gd name="connsiteY14597" fmla="*/ 1447621 h 5486400"/>
              <a:gd name="connsiteX14598" fmla="*/ 5045412 w 6175063"/>
              <a:gd name="connsiteY14598" fmla="*/ 1449991 h 5486400"/>
              <a:gd name="connsiteX14599" fmla="*/ 5040675 w 6175063"/>
              <a:gd name="connsiteY14599" fmla="*/ 1447621 h 5486400"/>
              <a:gd name="connsiteX14600" fmla="*/ 5028834 w 6175063"/>
              <a:gd name="connsiteY14600" fmla="*/ 1435776 h 5486400"/>
              <a:gd name="connsiteX14601" fmla="*/ 5026466 w 6175063"/>
              <a:gd name="connsiteY14601" fmla="*/ 1435776 h 5486400"/>
              <a:gd name="connsiteX14602" fmla="*/ 5038307 w 6175063"/>
              <a:gd name="connsiteY14602" fmla="*/ 1449991 h 5486400"/>
              <a:gd name="connsiteX14603" fmla="*/ 5031203 w 6175063"/>
              <a:gd name="connsiteY14603" fmla="*/ 1452360 h 5486400"/>
              <a:gd name="connsiteX14604" fmla="*/ 5033571 w 6175063"/>
              <a:gd name="connsiteY14604" fmla="*/ 1457099 h 5486400"/>
              <a:gd name="connsiteX14605" fmla="*/ 5031203 w 6175063"/>
              <a:gd name="connsiteY14605" fmla="*/ 1459468 h 5486400"/>
              <a:gd name="connsiteX14606" fmla="*/ 5033571 w 6175063"/>
              <a:gd name="connsiteY14606" fmla="*/ 1468944 h 5486400"/>
              <a:gd name="connsiteX14607" fmla="*/ 5035939 w 6175063"/>
              <a:gd name="connsiteY14607" fmla="*/ 1476053 h 5486400"/>
              <a:gd name="connsiteX14608" fmla="*/ 5028834 w 6175063"/>
              <a:gd name="connsiteY14608" fmla="*/ 1483161 h 5486400"/>
              <a:gd name="connsiteX14609" fmla="*/ 5035939 w 6175063"/>
              <a:gd name="connsiteY14609" fmla="*/ 1485530 h 5486400"/>
              <a:gd name="connsiteX14610" fmla="*/ 5052517 w 6175063"/>
              <a:gd name="connsiteY14610" fmla="*/ 1485530 h 5486400"/>
              <a:gd name="connsiteX14611" fmla="*/ 5050148 w 6175063"/>
              <a:gd name="connsiteY14611" fmla="*/ 1483161 h 5486400"/>
              <a:gd name="connsiteX14612" fmla="*/ 5050148 w 6175063"/>
              <a:gd name="connsiteY14612" fmla="*/ 1480791 h 5486400"/>
              <a:gd name="connsiteX14613" fmla="*/ 5054885 w 6175063"/>
              <a:gd name="connsiteY14613" fmla="*/ 1483161 h 5486400"/>
              <a:gd name="connsiteX14614" fmla="*/ 5059621 w 6175063"/>
              <a:gd name="connsiteY14614" fmla="*/ 1478423 h 5486400"/>
              <a:gd name="connsiteX14615" fmla="*/ 5064358 w 6175063"/>
              <a:gd name="connsiteY14615" fmla="*/ 1483161 h 5486400"/>
              <a:gd name="connsiteX14616" fmla="*/ 5080936 w 6175063"/>
              <a:gd name="connsiteY14616" fmla="*/ 1499745 h 5486400"/>
              <a:gd name="connsiteX14617" fmla="*/ 5090409 w 6175063"/>
              <a:gd name="connsiteY14617" fmla="*/ 1511592 h 5486400"/>
              <a:gd name="connsiteX14618" fmla="*/ 5102250 w 6175063"/>
              <a:gd name="connsiteY14618" fmla="*/ 1518699 h 5486400"/>
              <a:gd name="connsiteX14619" fmla="*/ 5106987 w 6175063"/>
              <a:gd name="connsiteY14619" fmla="*/ 1516330 h 5486400"/>
              <a:gd name="connsiteX14620" fmla="*/ 5109355 w 6175063"/>
              <a:gd name="connsiteY14620" fmla="*/ 1516330 h 5486400"/>
              <a:gd name="connsiteX14621" fmla="*/ 5111723 w 6175063"/>
              <a:gd name="connsiteY14621" fmla="*/ 1518699 h 5486400"/>
              <a:gd name="connsiteX14622" fmla="*/ 5125933 w 6175063"/>
              <a:gd name="connsiteY14622" fmla="*/ 1535278 h 5486400"/>
              <a:gd name="connsiteX14623" fmla="*/ 5129485 w 6175063"/>
              <a:gd name="connsiteY14623" fmla="*/ 1539720 h 5486400"/>
              <a:gd name="connsiteX14624" fmla="*/ 5132927 w 6175063"/>
              <a:gd name="connsiteY14624" fmla="*/ 1542304 h 5486400"/>
              <a:gd name="connsiteX14625" fmla="*/ 5132795 w 6175063"/>
              <a:gd name="connsiteY14625" fmla="*/ 1542432 h 5486400"/>
              <a:gd name="connsiteX14626" fmla="*/ 5133073 w 6175063"/>
              <a:gd name="connsiteY14626" fmla="*/ 1542441 h 5486400"/>
              <a:gd name="connsiteX14627" fmla="*/ 5137773 w 6175063"/>
              <a:gd name="connsiteY14627" fmla="*/ 1549494 h 5486400"/>
              <a:gd name="connsiteX14628" fmla="*/ 5156719 w 6175063"/>
              <a:gd name="connsiteY14628" fmla="*/ 1554233 h 5486400"/>
              <a:gd name="connsiteX14629" fmla="*/ 5161457 w 6175063"/>
              <a:gd name="connsiteY14629" fmla="*/ 1561339 h 5486400"/>
              <a:gd name="connsiteX14630" fmla="*/ 5163825 w 6175063"/>
              <a:gd name="connsiteY14630" fmla="*/ 1561339 h 5486400"/>
              <a:gd name="connsiteX14631" fmla="*/ 5163825 w 6175063"/>
              <a:gd name="connsiteY14631" fmla="*/ 1556602 h 5486400"/>
              <a:gd name="connsiteX14632" fmla="*/ 5166193 w 6175063"/>
              <a:gd name="connsiteY14632" fmla="*/ 1551864 h 5486400"/>
              <a:gd name="connsiteX14633" fmla="*/ 5168561 w 6175063"/>
              <a:gd name="connsiteY14633" fmla="*/ 1551864 h 5486400"/>
              <a:gd name="connsiteX14634" fmla="*/ 5180401 w 6175063"/>
              <a:gd name="connsiteY14634" fmla="*/ 1549494 h 5486400"/>
              <a:gd name="connsiteX14635" fmla="*/ 5192243 w 6175063"/>
              <a:gd name="connsiteY14635" fmla="*/ 1556602 h 5486400"/>
              <a:gd name="connsiteX14636" fmla="*/ 5199347 w 6175063"/>
              <a:gd name="connsiteY14636" fmla="*/ 1563709 h 5486400"/>
              <a:gd name="connsiteX14637" fmla="*/ 5196979 w 6175063"/>
              <a:gd name="connsiteY14637" fmla="*/ 1563709 h 5486400"/>
              <a:gd name="connsiteX14638" fmla="*/ 5189875 w 6175063"/>
              <a:gd name="connsiteY14638" fmla="*/ 1561339 h 5486400"/>
              <a:gd name="connsiteX14639" fmla="*/ 5185139 w 6175063"/>
              <a:gd name="connsiteY14639" fmla="*/ 1561339 h 5486400"/>
              <a:gd name="connsiteX14640" fmla="*/ 5185139 w 6175063"/>
              <a:gd name="connsiteY14640" fmla="*/ 1566078 h 5486400"/>
              <a:gd name="connsiteX14641" fmla="*/ 5175665 w 6175063"/>
              <a:gd name="connsiteY14641" fmla="*/ 1558971 h 5486400"/>
              <a:gd name="connsiteX14642" fmla="*/ 5173297 w 6175063"/>
              <a:gd name="connsiteY14642" fmla="*/ 1558971 h 5486400"/>
              <a:gd name="connsiteX14643" fmla="*/ 5175665 w 6175063"/>
              <a:gd name="connsiteY14643" fmla="*/ 1566078 h 5486400"/>
              <a:gd name="connsiteX14644" fmla="*/ 5170929 w 6175063"/>
              <a:gd name="connsiteY14644" fmla="*/ 1566078 h 5486400"/>
              <a:gd name="connsiteX14645" fmla="*/ 5168561 w 6175063"/>
              <a:gd name="connsiteY14645" fmla="*/ 1563709 h 5486400"/>
              <a:gd name="connsiteX14646" fmla="*/ 5178033 w 6175063"/>
              <a:gd name="connsiteY14646" fmla="*/ 1580295 h 5486400"/>
              <a:gd name="connsiteX14647" fmla="*/ 5196979 w 6175063"/>
              <a:gd name="connsiteY14647" fmla="*/ 1587402 h 5486400"/>
              <a:gd name="connsiteX14648" fmla="*/ 5204085 w 6175063"/>
              <a:gd name="connsiteY14648" fmla="*/ 1592140 h 5486400"/>
              <a:gd name="connsiteX14649" fmla="*/ 5204085 w 6175063"/>
              <a:gd name="connsiteY14649" fmla="*/ 1594511 h 5486400"/>
              <a:gd name="connsiteX14650" fmla="*/ 5201717 w 6175063"/>
              <a:gd name="connsiteY14650" fmla="*/ 1596881 h 5486400"/>
              <a:gd name="connsiteX14651" fmla="*/ 5208821 w 6175063"/>
              <a:gd name="connsiteY14651" fmla="*/ 1599248 h 5486400"/>
              <a:gd name="connsiteX14652" fmla="*/ 5211189 w 6175063"/>
              <a:gd name="connsiteY14652" fmla="*/ 1599248 h 5486400"/>
              <a:gd name="connsiteX14653" fmla="*/ 5211189 w 6175063"/>
              <a:gd name="connsiteY14653" fmla="*/ 1601618 h 5486400"/>
              <a:gd name="connsiteX14654" fmla="*/ 5230135 w 6175063"/>
              <a:gd name="connsiteY14654" fmla="*/ 1615834 h 5486400"/>
              <a:gd name="connsiteX14655" fmla="*/ 5241977 w 6175063"/>
              <a:gd name="connsiteY14655" fmla="*/ 1615834 h 5486400"/>
              <a:gd name="connsiteX14656" fmla="*/ 5249081 w 6175063"/>
              <a:gd name="connsiteY14656" fmla="*/ 1615834 h 5486400"/>
              <a:gd name="connsiteX14657" fmla="*/ 5253817 w 6175063"/>
              <a:gd name="connsiteY14657" fmla="*/ 1620572 h 5486400"/>
              <a:gd name="connsiteX14658" fmla="*/ 5251449 w 6175063"/>
              <a:gd name="connsiteY14658" fmla="*/ 1620572 h 5486400"/>
              <a:gd name="connsiteX14659" fmla="*/ 5246713 w 6175063"/>
              <a:gd name="connsiteY14659" fmla="*/ 1622943 h 5486400"/>
              <a:gd name="connsiteX14660" fmla="*/ 5241977 w 6175063"/>
              <a:gd name="connsiteY14660" fmla="*/ 1622943 h 5486400"/>
              <a:gd name="connsiteX14661" fmla="*/ 5237239 w 6175063"/>
              <a:gd name="connsiteY14661" fmla="*/ 1620572 h 5486400"/>
              <a:gd name="connsiteX14662" fmla="*/ 5241977 w 6175063"/>
              <a:gd name="connsiteY14662" fmla="*/ 1630049 h 5486400"/>
              <a:gd name="connsiteX14663" fmla="*/ 5251449 w 6175063"/>
              <a:gd name="connsiteY14663" fmla="*/ 1634788 h 5486400"/>
              <a:gd name="connsiteX14664" fmla="*/ 5260923 w 6175063"/>
              <a:gd name="connsiteY14664" fmla="*/ 1639527 h 5486400"/>
              <a:gd name="connsiteX14665" fmla="*/ 5272763 w 6175063"/>
              <a:gd name="connsiteY14665" fmla="*/ 1651372 h 5486400"/>
              <a:gd name="connsiteX14666" fmla="*/ 5268027 w 6175063"/>
              <a:gd name="connsiteY14666" fmla="*/ 1649004 h 5486400"/>
              <a:gd name="connsiteX14667" fmla="*/ 5258553 w 6175063"/>
              <a:gd name="connsiteY14667" fmla="*/ 1644266 h 5486400"/>
              <a:gd name="connsiteX14668" fmla="*/ 5268027 w 6175063"/>
              <a:gd name="connsiteY14668" fmla="*/ 1651372 h 5486400"/>
              <a:gd name="connsiteX14669" fmla="*/ 5270395 w 6175063"/>
              <a:gd name="connsiteY14669" fmla="*/ 1653743 h 5486400"/>
              <a:gd name="connsiteX14670" fmla="*/ 5270395 w 6175063"/>
              <a:gd name="connsiteY14670" fmla="*/ 1656111 h 5486400"/>
              <a:gd name="connsiteX14671" fmla="*/ 5275131 w 6175063"/>
              <a:gd name="connsiteY14671" fmla="*/ 1660850 h 5486400"/>
              <a:gd name="connsiteX14672" fmla="*/ 5277499 w 6175063"/>
              <a:gd name="connsiteY14672" fmla="*/ 1660850 h 5486400"/>
              <a:gd name="connsiteX14673" fmla="*/ 5277499 w 6175063"/>
              <a:gd name="connsiteY14673" fmla="*/ 1656111 h 5486400"/>
              <a:gd name="connsiteX14674" fmla="*/ 5279867 w 6175063"/>
              <a:gd name="connsiteY14674" fmla="*/ 1656111 h 5486400"/>
              <a:gd name="connsiteX14675" fmla="*/ 5289341 w 6175063"/>
              <a:gd name="connsiteY14675" fmla="*/ 1660850 h 5486400"/>
              <a:gd name="connsiteX14676" fmla="*/ 5301183 w 6175063"/>
              <a:gd name="connsiteY14676" fmla="*/ 1667958 h 5486400"/>
              <a:gd name="connsiteX14677" fmla="*/ 5305919 w 6175063"/>
              <a:gd name="connsiteY14677" fmla="*/ 1672698 h 5486400"/>
              <a:gd name="connsiteX14678" fmla="*/ 5315391 w 6175063"/>
              <a:gd name="connsiteY14678" fmla="*/ 1686913 h 5486400"/>
              <a:gd name="connsiteX14679" fmla="*/ 5329601 w 6175063"/>
              <a:gd name="connsiteY14679" fmla="*/ 1691651 h 5486400"/>
              <a:gd name="connsiteX14680" fmla="*/ 5331969 w 6175063"/>
              <a:gd name="connsiteY14680" fmla="*/ 1694020 h 5486400"/>
              <a:gd name="connsiteX14681" fmla="*/ 5339073 w 6175063"/>
              <a:gd name="connsiteY14681" fmla="*/ 1712975 h 5486400"/>
              <a:gd name="connsiteX14682" fmla="*/ 5343811 w 6175063"/>
              <a:gd name="connsiteY14682" fmla="*/ 1715345 h 5486400"/>
              <a:gd name="connsiteX14683" fmla="*/ 5346179 w 6175063"/>
              <a:gd name="connsiteY14683" fmla="*/ 1715345 h 5486400"/>
              <a:gd name="connsiteX14684" fmla="*/ 5348547 w 6175063"/>
              <a:gd name="connsiteY14684" fmla="*/ 1708236 h 5486400"/>
              <a:gd name="connsiteX14685" fmla="*/ 5353283 w 6175063"/>
              <a:gd name="connsiteY14685" fmla="*/ 1708236 h 5486400"/>
              <a:gd name="connsiteX14686" fmla="*/ 5350915 w 6175063"/>
              <a:gd name="connsiteY14686" fmla="*/ 1703497 h 5486400"/>
              <a:gd name="connsiteX14687" fmla="*/ 5362757 w 6175063"/>
              <a:gd name="connsiteY14687" fmla="*/ 1710604 h 5486400"/>
              <a:gd name="connsiteX14688" fmla="*/ 5365125 w 6175063"/>
              <a:gd name="connsiteY14688" fmla="*/ 1710604 h 5486400"/>
              <a:gd name="connsiteX14689" fmla="*/ 5374597 w 6175063"/>
              <a:gd name="connsiteY14689" fmla="*/ 1715345 h 5486400"/>
              <a:gd name="connsiteX14690" fmla="*/ 5386439 w 6175063"/>
              <a:gd name="connsiteY14690" fmla="*/ 1729560 h 5486400"/>
              <a:gd name="connsiteX14691" fmla="*/ 5400649 w 6175063"/>
              <a:gd name="connsiteY14691" fmla="*/ 1748515 h 5486400"/>
              <a:gd name="connsiteX14692" fmla="*/ 5403017 w 6175063"/>
              <a:gd name="connsiteY14692" fmla="*/ 1753252 h 5486400"/>
              <a:gd name="connsiteX14693" fmla="*/ 5412489 w 6175063"/>
              <a:gd name="connsiteY14693" fmla="*/ 1757991 h 5486400"/>
              <a:gd name="connsiteX14694" fmla="*/ 5417226 w 6175063"/>
              <a:gd name="connsiteY14694" fmla="*/ 1753252 h 5486400"/>
              <a:gd name="connsiteX14695" fmla="*/ 5421963 w 6175063"/>
              <a:gd name="connsiteY14695" fmla="*/ 1755622 h 5486400"/>
              <a:gd name="connsiteX14696" fmla="*/ 5424331 w 6175063"/>
              <a:gd name="connsiteY14696" fmla="*/ 1760360 h 5486400"/>
              <a:gd name="connsiteX14697" fmla="*/ 5424331 w 6175063"/>
              <a:gd name="connsiteY14697" fmla="*/ 1765101 h 5486400"/>
              <a:gd name="connsiteX14698" fmla="*/ 5431435 w 6175063"/>
              <a:gd name="connsiteY14698" fmla="*/ 1762731 h 5486400"/>
              <a:gd name="connsiteX14699" fmla="*/ 5431435 w 6175063"/>
              <a:gd name="connsiteY14699" fmla="*/ 1755622 h 5486400"/>
              <a:gd name="connsiteX14700" fmla="*/ 5417226 w 6175063"/>
              <a:gd name="connsiteY14700" fmla="*/ 1739037 h 5486400"/>
              <a:gd name="connsiteX14701" fmla="*/ 5419594 w 6175063"/>
              <a:gd name="connsiteY14701" fmla="*/ 1739037 h 5486400"/>
              <a:gd name="connsiteX14702" fmla="*/ 5419594 w 6175063"/>
              <a:gd name="connsiteY14702" fmla="*/ 1736668 h 5486400"/>
              <a:gd name="connsiteX14703" fmla="*/ 5414857 w 6175063"/>
              <a:gd name="connsiteY14703" fmla="*/ 1734299 h 5486400"/>
              <a:gd name="connsiteX14704" fmla="*/ 5398279 w 6175063"/>
              <a:gd name="connsiteY14704" fmla="*/ 1724821 h 5486400"/>
              <a:gd name="connsiteX14705" fmla="*/ 5410121 w 6175063"/>
              <a:gd name="connsiteY14705" fmla="*/ 1727191 h 5486400"/>
              <a:gd name="connsiteX14706" fmla="*/ 5417226 w 6175063"/>
              <a:gd name="connsiteY14706" fmla="*/ 1720083 h 5486400"/>
              <a:gd name="connsiteX14707" fmla="*/ 5429067 w 6175063"/>
              <a:gd name="connsiteY14707" fmla="*/ 1734299 h 5486400"/>
              <a:gd name="connsiteX14708" fmla="*/ 5426699 w 6175063"/>
              <a:gd name="connsiteY14708" fmla="*/ 1724821 h 5486400"/>
              <a:gd name="connsiteX14709" fmla="*/ 5429067 w 6175063"/>
              <a:gd name="connsiteY14709" fmla="*/ 1724821 h 5486400"/>
              <a:gd name="connsiteX14710" fmla="*/ 5436172 w 6175063"/>
              <a:gd name="connsiteY14710" fmla="*/ 1729560 h 5486400"/>
              <a:gd name="connsiteX14711" fmla="*/ 5440909 w 6175063"/>
              <a:gd name="connsiteY14711" fmla="*/ 1739037 h 5486400"/>
              <a:gd name="connsiteX14712" fmla="*/ 5455118 w 6175063"/>
              <a:gd name="connsiteY14712" fmla="*/ 1750884 h 5486400"/>
              <a:gd name="connsiteX14713" fmla="*/ 5455118 w 6175063"/>
              <a:gd name="connsiteY14713" fmla="*/ 1753252 h 5486400"/>
              <a:gd name="connsiteX14714" fmla="*/ 5459855 w 6175063"/>
              <a:gd name="connsiteY14714" fmla="*/ 1757991 h 5486400"/>
              <a:gd name="connsiteX14715" fmla="*/ 5464591 w 6175063"/>
              <a:gd name="connsiteY14715" fmla="*/ 1757991 h 5486400"/>
              <a:gd name="connsiteX14716" fmla="*/ 5474063 w 6175063"/>
              <a:gd name="connsiteY14716" fmla="*/ 1757991 h 5486400"/>
              <a:gd name="connsiteX14717" fmla="*/ 5481169 w 6175063"/>
              <a:gd name="connsiteY14717" fmla="*/ 1760360 h 5486400"/>
              <a:gd name="connsiteX14718" fmla="*/ 5483537 w 6175063"/>
              <a:gd name="connsiteY14718" fmla="*/ 1765101 h 5486400"/>
              <a:gd name="connsiteX14719" fmla="*/ 5493009 w 6175063"/>
              <a:gd name="connsiteY14719" fmla="*/ 1772207 h 5486400"/>
              <a:gd name="connsiteX14720" fmla="*/ 5493009 w 6175063"/>
              <a:gd name="connsiteY14720" fmla="*/ 1779314 h 5486400"/>
              <a:gd name="connsiteX14721" fmla="*/ 5488273 w 6175063"/>
              <a:gd name="connsiteY14721" fmla="*/ 1779314 h 5486400"/>
              <a:gd name="connsiteX14722" fmla="*/ 5476432 w 6175063"/>
              <a:gd name="connsiteY14722" fmla="*/ 1772207 h 5486400"/>
              <a:gd name="connsiteX14723" fmla="*/ 5469327 w 6175063"/>
              <a:gd name="connsiteY14723" fmla="*/ 1769839 h 5486400"/>
              <a:gd name="connsiteX14724" fmla="*/ 5466959 w 6175063"/>
              <a:gd name="connsiteY14724" fmla="*/ 1776945 h 5486400"/>
              <a:gd name="connsiteX14725" fmla="*/ 5466959 w 6175063"/>
              <a:gd name="connsiteY14725" fmla="*/ 1781684 h 5486400"/>
              <a:gd name="connsiteX14726" fmla="*/ 5457486 w 6175063"/>
              <a:gd name="connsiteY14726" fmla="*/ 1781684 h 5486400"/>
              <a:gd name="connsiteX14727" fmla="*/ 5462223 w 6175063"/>
              <a:gd name="connsiteY14727" fmla="*/ 1769839 h 5486400"/>
              <a:gd name="connsiteX14728" fmla="*/ 5459855 w 6175063"/>
              <a:gd name="connsiteY14728" fmla="*/ 1767468 h 5486400"/>
              <a:gd name="connsiteX14729" fmla="*/ 5455118 w 6175063"/>
              <a:gd name="connsiteY14729" fmla="*/ 1765101 h 5486400"/>
              <a:gd name="connsiteX14730" fmla="*/ 5445645 w 6175063"/>
              <a:gd name="connsiteY14730" fmla="*/ 1762731 h 5486400"/>
              <a:gd name="connsiteX14731" fmla="*/ 5445645 w 6175063"/>
              <a:gd name="connsiteY14731" fmla="*/ 1767468 h 5486400"/>
              <a:gd name="connsiteX14732" fmla="*/ 5443277 w 6175063"/>
              <a:gd name="connsiteY14732" fmla="*/ 1767468 h 5486400"/>
              <a:gd name="connsiteX14733" fmla="*/ 5436172 w 6175063"/>
              <a:gd name="connsiteY14733" fmla="*/ 1769839 h 5486400"/>
              <a:gd name="connsiteX14734" fmla="*/ 5436172 w 6175063"/>
              <a:gd name="connsiteY14734" fmla="*/ 1772207 h 5486400"/>
              <a:gd name="connsiteX14735" fmla="*/ 5445645 w 6175063"/>
              <a:gd name="connsiteY14735" fmla="*/ 1779314 h 5486400"/>
              <a:gd name="connsiteX14736" fmla="*/ 5448013 w 6175063"/>
              <a:gd name="connsiteY14736" fmla="*/ 1781684 h 5486400"/>
              <a:gd name="connsiteX14737" fmla="*/ 5450381 w 6175063"/>
              <a:gd name="connsiteY14737" fmla="*/ 1786422 h 5486400"/>
              <a:gd name="connsiteX14738" fmla="*/ 5466959 w 6175063"/>
              <a:gd name="connsiteY14738" fmla="*/ 1798269 h 5486400"/>
              <a:gd name="connsiteX14739" fmla="*/ 5471695 w 6175063"/>
              <a:gd name="connsiteY14739" fmla="*/ 1807746 h 5486400"/>
              <a:gd name="connsiteX14740" fmla="*/ 5471695 w 6175063"/>
              <a:gd name="connsiteY14740" fmla="*/ 1810115 h 5486400"/>
              <a:gd name="connsiteX14741" fmla="*/ 5469327 w 6175063"/>
              <a:gd name="connsiteY14741" fmla="*/ 1810115 h 5486400"/>
              <a:gd name="connsiteX14742" fmla="*/ 5466959 w 6175063"/>
              <a:gd name="connsiteY14742" fmla="*/ 1807746 h 5486400"/>
              <a:gd name="connsiteX14743" fmla="*/ 5469327 w 6175063"/>
              <a:gd name="connsiteY14743" fmla="*/ 1805376 h 5486400"/>
              <a:gd name="connsiteX14744" fmla="*/ 5457486 w 6175063"/>
              <a:gd name="connsiteY14744" fmla="*/ 1803007 h 5486400"/>
              <a:gd name="connsiteX14745" fmla="*/ 5460801 w 6175063"/>
              <a:gd name="connsiteY14745" fmla="*/ 1805376 h 5486400"/>
              <a:gd name="connsiteX14746" fmla="*/ 5459855 w 6175063"/>
              <a:gd name="connsiteY14746" fmla="*/ 1805376 h 5486400"/>
              <a:gd name="connsiteX14747" fmla="*/ 5483537 w 6175063"/>
              <a:gd name="connsiteY14747" fmla="*/ 1829068 h 5486400"/>
              <a:gd name="connsiteX14748" fmla="*/ 5495378 w 6175063"/>
              <a:gd name="connsiteY14748" fmla="*/ 1833808 h 5486400"/>
              <a:gd name="connsiteX14749" fmla="*/ 5495378 w 6175063"/>
              <a:gd name="connsiteY14749" fmla="*/ 1831438 h 5486400"/>
              <a:gd name="connsiteX14750" fmla="*/ 5490641 w 6175063"/>
              <a:gd name="connsiteY14750" fmla="*/ 1824331 h 5486400"/>
              <a:gd name="connsiteX14751" fmla="*/ 5488273 w 6175063"/>
              <a:gd name="connsiteY14751" fmla="*/ 1821962 h 5486400"/>
              <a:gd name="connsiteX14752" fmla="*/ 5490641 w 6175063"/>
              <a:gd name="connsiteY14752" fmla="*/ 1812484 h 5486400"/>
              <a:gd name="connsiteX14753" fmla="*/ 5488273 w 6175063"/>
              <a:gd name="connsiteY14753" fmla="*/ 1803007 h 5486400"/>
              <a:gd name="connsiteX14754" fmla="*/ 5485905 w 6175063"/>
              <a:gd name="connsiteY14754" fmla="*/ 1800638 h 5486400"/>
              <a:gd name="connsiteX14755" fmla="*/ 5490641 w 6175063"/>
              <a:gd name="connsiteY14755" fmla="*/ 1798269 h 5486400"/>
              <a:gd name="connsiteX14756" fmla="*/ 5485905 w 6175063"/>
              <a:gd name="connsiteY14756" fmla="*/ 1793531 h 5486400"/>
              <a:gd name="connsiteX14757" fmla="*/ 5493009 w 6175063"/>
              <a:gd name="connsiteY14757" fmla="*/ 1795900 h 5486400"/>
              <a:gd name="connsiteX14758" fmla="*/ 5495378 w 6175063"/>
              <a:gd name="connsiteY14758" fmla="*/ 1793531 h 5486400"/>
              <a:gd name="connsiteX14759" fmla="*/ 5502483 w 6175063"/>
              <a:gd name="connsiteY14759" fmla="*/ 1793531 h 5486400"/>
              <a:gd name="connsiteX14760" fmla="*/ 5497746 w 6175063"/>
              <a:gd name="connsiteY14760" fmla="*/ 1800638 h 5486400"/>
              <a:gd name="connsiteX14761" fmla="*/ 5504851 w 6175063"/>
              <a:gd name="connsiteY14761" fmla="*/ 1800638 h 5486400"/>
              <a:gd name="connsiteX14762" fmla="*/ 5514323 w 6175063"/>
              <a:gd name="connsiteY14762" fmla="*/ 1805376 h 5486400"/>
              <a:gd name="connsiteX14763" fmla="*/ 5509587 w 6175063"/>
              <a:gd name="connsiteY14763" fmla="*/ 1798269 h 5486400"/>
              <a:gd name="connsiteX14764" fmla="*/ 5500115 w 6175063"/>
              <a:gd name="connsiteY14764" fmla="*/ 1788791 h 5486400"/>
              <a:gd name="connsiteX14765" fmla="*/ 5523797 w 6175063"/>
              <a:gd name="connsiteY14765" fmla="*/ 1807746 h 5486400"/>
              <a:gd name="connsiteX14766" fmla="*/ 5538006 w 6175063"/>
              <a:gd name="connsiteY14766" fmla="*/ 1817222 h 5486400"/>
              <a:gd name="connsiteX14767" fmla="*/ 5545111 w 6175063"/>
              <a:gd name="connsiteY14767" fmla="*/ 1819593 h 5486400"/>
              <a:gd name="connsiteX14768" fmla="*/ 5545111 w 6175063"/>
              <a:gd name="connsiteY14768" fmla="*/ 1821962 h 5486400"/>
              <a:gd name="connsiteX14769" fmla="*/ 5547479 w 6175063"/>
              <a:gd name="connsiteY14769" fmla="*/ 1826701 h 5486400"/>
              <a:gd name="connsiteX14770" fmla="*/ 5552215 w 6175063"/>
              <a:gd name="connsiteY14770" fmla="*/ 1831438 h 5486400"/>
              <a:gd name="connsiteX14771" fmla="*/ 5542743 w 6175063"/>
              <a:gd name="connsiteY14771" fmla="*/ 1826701 h 5486400"/>
              <a:gd name="connsiteX14772" fmla="*/ 5540375 w 6175063"/>
              <a:gd name="connsiteY14772" fmla="*/ 1824331 h 5486400"/>
              <a:gd name="connsiteX14773" fmla="*/ 5535638 w 6175063"/>
              <a:gd name="connsiteY14773" fmla="*/ 1821962 h 5486400"/>
              <a:gd name="connsiteX14774" fmla="*/ 5538006 w 6175063"/>
              <a:gd name="connsiteY14774" fmla="*/ 1824331 h 5486400"/>
              <a:gd name="connsiteX14775" fmla="*/ 5554584 w 6175063"/>
              <a:gd name="connsiteY14775" fmla="*/ 1838546 h 5486400"/>
              <a:gd name="connsiteX14776" fmla="*/ 5552215 w 6175063"/>
              <a:gd name="connsiteY14776" fmla="*/ 1838546 h 5486400"/>
              <a:gd name="connsiteX14777" fmla="*/ 5538006 w 6175063"/>
              <a:gd name="connsiteY14777" fmla="*/ 1829068 h 5486400"/>
              <a:gd name="connsiteX14778" fmla="*/ 5533269 w 6175063"/>
              <a:gd name="connsiteY14778" fmla="*/ 1824331 h 5486400"/>
              <a:gd name="connsiteX14779" fmla="*/ 5519060 w 6175063"/>
              <a:gd name="connsiteY14779" fmla="*/ 1810115 h 5486400"/>
              <a:gd name="connsiteX14780" fmla="*/ 5507219 w 6175063"/>
              <a:gd name="connsiteY14780" fmla="*/ 1810115 h 5486400"/>
              <a:gd name="connsiteX14781" fmla="*/ 5507219 w 6175063"/>
              <a:gd name="connsiteY14781" fmla="*/ 1814854 h 5486400"/>
              <a:gd name="connsiteX14782" fmla="*/ 5509587 w 6175063"/>
              <a:gd name="connsiteY14782" fmla="*/ 1819593 h 5486400"/>
              <a:gd name="connsiteX14783" fmla="*/ 5519060 w 6175063"/>
              <a:gd name="connsiteY14783" fmla="*/ 1826701 h 5486400"/>
              <a:gd name="connsiteX14784" fmla="*/ 5523797 w 6175063"/>
              <a:gd name="connsiteY14784" fmla="*/ 1833808 h 5486400"/>
              <a:gd name="connsiteX14785" fmla="*/ 5528533 w 6175063"/>
              <a:gd name="connsiteY14785" fmla="*/ 1831438 h 5486400"/>
              <a:gd name="connsiteX14786" fmla="*/ 5535638 w 6175063"/>
              <a:gd name="connsiteY14786" fmla="*/ 1836177 h 5486400"/>
              <a:gd name="connsiteX14787" fmla="*/ 5535638 w 6175063"/>
              <a:gd name="connsiteY14787" fmla="*/ 1845654 h 5486400"/>
              <a:gd name="connsiteX14788" fmla="*/ 5523797 w 6175063"/>
              <a:gd name="connsiteY14788" fmla="*/ 1840915 h 5486400"/>
              <a:gd name="connsiteX14789" fmla="*/ 5521429 w 6175063"/>
              <a:gd name="connsiteY14789" fmla="*/ 1840915 h 5486400"/>
              <a:gd name="connsiteX14790" fmla="*/ 5540375 w 6175063"/>
              <a:gd name="connsiteY14790" fmla="*/ 1850393 h 5486400"/>
              <a:gd name="connsiteX14791" fmla="*/ 5542743 w 6175063"/>
              <a:gd name="connsiteY14791" fmla="*/ 1852763 h 5486400"/>
              <a:gd name="connsiteX14792" fmla="*/ 5547479 w 6175063"/>
              <a:gd name="connsiteY14792" fmla="*/ 1855133 h 5486400"/>
              <a:gd name="connsiteX14793" fmla="*/ 5545111 w 6175063"/>
              <a:gd name="connsiteY14793" fmla="*/ 1859869 h 5486400"/>
              <a:gd name="connsiteX14794" fmla="*/ 5547479 w 6175063"/>
              <a:gd name="connsiteY14794" fmla="*/ 1866976 h 5486400"/>
              <a:gd name="connsiteX14795" fmla="*/ 5554584 w 6175063"/>
              <a:gd name="connsiteY14795" fmla="*/ 1871716 h 5486400"/>
              <a:gd name="connsiteX14796" fmla="*/ 5566425 w 6175063"/>
              <a:gd name="connsiteY14796" fmla="*/ 1881192 h 5486400"/>
              <a:gd name="connsiteX14797" fmla="*/ 5571161 w 6175063"/>
              <a:gd name="connsiteY14797" fmla="*/ 1883562 h 5486400"/>
              <a:gd name="connsiteX14798" fmla="*/ 5580635 w 6175063"/>
              <a:gd name="connsiteY14798" fmla="*/ 1900148 h 5486400"/>
              <a:gd name="connsiteX14799" fmla="*/ 5575898 w 6175063"/>
              <a:gd name="connsiteY14799" fmla="*/ 1904885 h 5486400"/>
              <a:gd name="connsiteX14800" fmla="*/ 5571161 w 6175063"/>
              <a:gd name="connsiteY14800" fmla="*/ 1897778 h 5486400"/>
              <a:gd name="connsiteX14801" fmla="*/ 5568793 w 6175063"/>
              <a:gd name="connsiteY14801" fmla="*/ 1893039 h 5486400"/>
              <a:gd name="connsiteX14802" fmla="*/ 5561689 w 6175063"/>
              <a:gd name="connsiteY14802" fmla="*/ 1890669 h 5486400"/>
              <a:gd name="connsiteX14803" fmla="*/ 5561689 w 6175063"/>
              <a:gd name="connsiteY14803" fmla="*/ 1897778 h 5486400"/>
              <a:gd name="connsiteX14804" fmla="*/ 5564057 w 6175063"/>
              <a:gd name="connsiteY14804" fmla="*/ 1902516 h 5486400"/>
              <a:gd name="connsiteX14805" fmla="*/ 5556952 w 6175063"/>
              <a:gd name="connsiteY14805" fmla="*/ 1897778 h 5486400"/>
              <a:gd name="connsiteX14806" fmla="*/ 5547479 w 6175063"/>
              <a:gd name="connsiteY14806" fmla="*/ 1890669 h 5486400"/>
              <a:gd name="connsiteX14807" fmla="*/ 5547479 w 6175063"/>
              <a:gd name="connsiteY14807" fmla="*/ 1888300 h 5486400"/>
              <a:gd name="connsiteX14808" fmla="*/ 5545111 w 6175063"/>
              <a:gd name="connsiteY14808" fmla="*/ 1885930 h 5486400"/>
              <a:gd name="connsiteX14809" fmla="*/ 5542743 w 6175063"/>
              <a:gd name="connsiteY14809" fmla="*/ 1885930 h 5486400"/>
              <a:gd name="connsiteX14810" fmla="*/ 5540375 w 6175063"/>
              <a:gd name="connsiteY14810" fmla="*/ 1883562 h 5486400"/>
              <a:gd name="connsiteX14811" fmla="*/ 5538006 w 6175063"/>
              <a:gd name="connsiteY14811" fmla="*/ 1883562 h 5486400"/>
              <a:gd name="connsiteX14812" fmla="*/ 5533269 w 6175063"/>
              <a:gd name="connsiteY14812" fmla="*/ 1874085 h 5486400"/>
              <a:gd name="connsiteX14813" fmla="*/ 5530901 w 6175063"/>
              <a:gd name="connsiteY14813" fmla="*/ 1871716 h 5486400"/>
              <a:gd name="connsiteX14814" fmla="*/ 5528533 w 6175063"/>
              <a:gd name="connsiteY14814" fmla="*/ 1869346 h 5486400"/>
              <a:gd name="connsiteX14815" fmla="*/ 5526165 w 6175063"/>
              <a:gd name="connsiteY14815" fmla="*/ 1869346 h 5486400"/>
              <a:gd name="connsiteX14816" fmla="*/ 5525385 w 6175063"/>
              <a:gd name="connsiteY14816" fmla="*/ 1868955 h 5486400"/>
              <a:gd name="connsiteX14817" fmla="*/ 5525820 w 6175063"/>
              <a:gd name="connsiteY14817" fmla="*/ 1868745 h 5486400"/>
              <a:gd name="connsiteX14818" fmla="*/ 5524965 w 6175063"/>
              <a:gd name="connsiteY14818" fmla="*/ 1868745 h 5486400"/>
              <a:gd name="connsiteX14819" fmla="*/ 5521429 w 6175063"/>
              <a:gd name="connsiteY14819" fmla="*/ 1866976 h 5486400"/>
              <a:gd name="connsiteX14820" fmla="*/ 5519060 w 6175063"/>
              <a:gd name="connsiteY14820" fmla="*/ 1864607 h 5486400"/>
              <a:gd name="connsiteX14821" fmla="*/ 5514323 w 6175063"/>
              <a:gd name="connsiteY14821" fmla="*/ 1859869 h 5486400"/>
              <a:gd name="connsiteX14822" fmla="*/ 5509587 w 6175063"/>
              <a:gd name="connsiteY14822" fmla="*/ 1855133 h 5486400"/>
              <a:gd name="connsiteX14823" fmla="*/ 5507219 w 6175063"/>
              <a:gd name="connsiteY14823" fmla="*/ 1850393 h 5486400"/>
              <a:gd name="connsiteX14824" fmla="*/ 5504851 w 6175063"/>
              <a:gd name="connsiteY14824" fmla="*/ 1848023 h 5486400"/>
              <a:gd name="connsiteX14825" fmla="*/ 5502483 w 6175063"/>
              <a:gd name="connsiteY14825" fmla="*/ 1845654 h 5486400"/>
              <a:gd name="connsiteX14826" fmla="*/ 5500115 w 6175063"/>
              <a:gd name="connsiteY14826" fmla="*/ 1848023 h 5486400"/>
              <a:gd name="connsiteX14827" fmla="*/ 5504851 w 6175063"/>
              <a:gd name="connsiteY14827" fmla="*/ 1855133 h 5486400"/>
              <a:gd name="connsiteX14828" fmla="*/ 5500115 w 6175063"/>
              <a:gd name="connsiteY14828" fmla="*/ 1855133 h 5486400"/>
              <a:gd name="connsiteX14829" fmla="*/ 5495378 w 6175063"/>
              <a:gd name="connsiteY14829" fmla="*/ 1850393 h 5486400"/>
              <a:gd name="connsiteX14830" fmla="*/ 5490641 w 6175063"/>
              <a:gd name="connsiteY14830" fmla="*/ 1850393 h 5486400"/>
              <a:gd name="connsiteX14831" fmla="*/ 5485905 w 6175063"/>
              <a:gd name="connsiteY14831" fmla="*/ 1848023 h 5486400"/>
              <a:gd name="connsiteX14832" fmla="*/ 5474063 w 6175063"/>
              <a:gd name="connsiteY14832" fmla="*/ 1843285 h 5486400"/>
              <a:gd name="connsiteX14833" fmla="*/ 5472287 w 6175063"/>
              <a:gd name="connsiteY14833" fmla="*/ 1843877 h 5486400"/>
              <a:gd name="connsiteX14834" fmla="*/ 5470004 w 6175063"/>
              <a:gd name="connsiteY14834" fmla="*/ 1842607 h 5486400"/>
              <a:gd name="connsiteX14835" fmla="*/ 5464591 w 6175063"/>
              <a:gd name="connsiteY14835" fmla="*/ 1838546 h 5486400"/>
              <a:gd name="connsiteX14836" fmla="*/ 5466959 w 6175063"/>
              <a:gd name="connsiteY14836" fmla="*/ 1840915 h 5486400"/>
              <a:gd name="connsiteX14837" fmla="*/ 5470004 w 6175063"/>
              <a:gd name="connsiteY14837" fmla="*/ 1842607 h 5486400"/>
              <a:gd name="connsiteX14838" fmla="*/ 5474063 w 6175063"/>
              <a:gd name="connsiteY14838" fmla="*/ 1845654 h 5486400"/>
              <a:gd name="connsiteX14839" fmla="*/ 5483537 w 6175063"/>
              <a:gd name="connsiteY14839" fmla="*/ 1852763 h 5486400"/>
              <a:gd name="connsiteX14840" fmla="*/ 5485905 w 6175063"/>
              <a:gd name="connsiteY14840" fmla="*/ 1855133 h 5486400"/>
              <a:gd name="connsiteX14841" fmla="*/ 5493009 w 6175063"/>
              <a:gd name="connsiteY14841" fmla="*/ 1859869 h 5486400"/>
              <a:gd name="connsiteX14842" fmla="*/ 5504851 w 6175063"/>
              <a:gd name="connsiteY14842" fmla="*/ 1866976 h 5486400"/>
              <a:gd name="connsiteX14843" fmla="*/ 5504851 w 6175063"/>
              <a:gd name="connsiteY14843" fmla="*/ 1869346 h 5486400"/>
              <a:gd name="connsiteX14844" fmla="*/ 5497746 w 6175063"/>
              <a:gd name="connsiteY14844" fmla="*/ 1866976 h 5486400"/>
              <a:gd name="connsiteX14845" fmla="*/ 5495378 w 6175063"/>
              <a:gd name="connsiteY14845" fmla="*/ 1866976 h 5486400"/>
              <a:gd name="connsiteX14846" fmla="*/ 5504851 w 6175063"/>
              <a:gd name="connsiteY14846" fmla="*/ 1874085 h 5486400"/>
              <a:gd name="connsiteX14847" fmla="*/ 5519060 w 6175063"/>
              <a:gd name="connsiteY14847" fmla="*/ 1885930 h 5486400"/>
              <a:gd name="connsiteX14848" fmla="*/ 5521429 w 6175063"/>
              <a:gd name="connsiteY14848" fmla="*/ 1883562 h 5486400"/>
              <a:gd name="connsiteX14849" fmla="*/ 5521429 w 6175063"/>
              <a:gd name="connsiteY14849" fmla="*/ 1881192 h 5486400"/>
              <a:gd name="connsiteX14850" fmla="*/ 5528533 w 6175063"/>
              <a:gd name="connsiteY14850" fmla="*/ 1885930 h 5486400"/>
              <a:gd name="connsiteX14851" fmla="*/ 5528533 w 6175063"/>
              <a:gd name="connsiteY14851" fmla="*/ 1881192 h 5486400"/>
              <a:gd name="connsiteX14852" fmla="*/ 5530901 w 6175063"/>
              <a:gd name="connsiteY14852" fmla="*/ 1881192 h 5486400"/>
              <a:gd name="connsiteX14853" fmla="*/ 5538006 w 6175063"/>
              <a:gd name="connsiteY14853" fmla="*/ 1883562 h 5486400"/>
              <a:gd name="connsiteX14854" fmla="*/ 5538006 w 6175063"/>
              <a:gd name="connsiteY14854" fmla="*/ 1885930 h 5486400"/>
              <a:gd name="connsiteX14855" fmla="*/ 5535638 w 6175063"/>
              <a:gd name="connsiteY14855" fmla="*/ 1883562 h 5486400"/>
              <a:gd name="connsiteX14856" fmla="*/ 5533269 w 6175063"/>
              <a:gd name="connsiteY14856" fmla="*/ 1883562 h 5486400"/>
              <a:gd name="connsiteX14857" fmla="*/ 5538006 w 6175063"/>
              <a:gd name="connsiteY14857" fmla="*/ 1888300 h 5486400"/>
              <a:gd name="connsiteX14858" fmla="*/ 5535638 w 6175063"/>
              <a:gd name="connsiteY14858" fmla="*/ 1893039 h 5486400"/>
              <a:gd name="connsiteX14859" fmla="*/ 5540375 w 6175063"/>
              <a:gd name="connsiteY14859" fmla="*/ 1893039 h 5486400"/>
              <a:gd name="connsiteX14860" fmla="*/ 5547479 w 6175063"/>
              <a:gd name="connsiteY14860" fmla="*/ 1902516 h 5486400"/>
              <a:gd name="connsiteX14861" fmla="*/ 5540375 w 6175063"/>
              <a:gd name="connsiteY14861" fmla="*/ 1904885 h 5486400"/>
              <a:gd name="connsiteX14862" fmla="*/ 5540375 w 6175063"/>
              <a:gd name="connsiteY14862" fmla="*/ 1914363 h 5486400"/>
              <a:gd name="connsiteX14863" fmla="*/ 5528533 w 6175063"/>
              <a:gd name="connsiteY14863" fmla="*/ 1900148 h 5486400"/>
              <a:gd name="connsiteX14864" fmla="*/ 5509587 w 6175063"/>
              <a:gd name="connsiteY14864" fmla="*/ 1890669 h 5486400"/>
              <a:gd name="connsiteX14865" fmla="*/ 5521429 w 6175063"/>
              <a:gd name="connsiteY14865" fmla="*/ 1904885 h 5486400"/>
              <a:gd name="connsiteX14866" fmla="*/ 5526165 w 6175063"/>
              <a:gd name="connsiteY14866" fmla="*/ 1916733 h 5486400"/>
              <a:gd name="connsiteX14867" fmla="*/ 5535638 w 6175063"/>
              <a:gd name="connsiteY14867" fmla="*/ 1919102 h 5486400"/>
              <a:gd name="connsiteX14868" fmla="*/ 5538006 w 6175063"/>
              <a:gd name="connsiteY14868" fmla="*/ 1916733 h 5486400"/>
              <a:gd name="connsiteX14869" fmla="*/ 5530901 w 6175063"/>
              <a:gd name="connsiteY14869" fmla="*/ 1923840 h 5486400"/>
              <a:gd name="connsiteX14870" fmla="*/ 5528533 w 6175063"/>
              <a:gd name="connsiteY14870" fmla="*/ 1926209 h 5486400"/>
              <a:gd name="connsiteX14871" fmla="*/ 5526165 w 6175063"/>
              <a:gd name="connsiteY14871" fmla="*/ 1930948 h 5486400"/>
              <a:gd name="connsiteX14872" fmla="*/ 5526165 w 6175063"/>
              <a:gd name="connsiteY14872" fmla="*/ 1933317 h 5486400"/>
              <a:gd name="connsiteX14873" fmla="*/ 5540375 w 6175063"/>
              <a:gd name="connsiteY14873" fmla="*/ 1938056 h 5486400"/>
              <a:gd name="connsiteX14874" fmla="*/ 5533269 w 6175063"/>
              <a:gd name="connsiteY14874" fmla="*/ 1947533 h 5486400"/>
              <a:gd name="connsiteX14875" fmla="*/ 5533269 w 6175063"/>
              <a:gd name="connsiteY14875" fmla="*/ 1945163 h 5486400"/>
              <a:gd name="connsiteX14876" fmla="*/ 5521429 w 6175063"/>
              <a:gd name="connsiteY14876" fmla="*/ 1940426 h 5486400"/>
              <a:gd name="connsiteX14877" fmla="*/ 5530901 w 6175063"/>
              <a:gd name="connsiteY14877" fmla="*/ 1947533 h 5486400"/>
              <a:gd name="connsiteX14878" fmla="*/ 5533269 w 6175063"/>
              <a:gd name="connsiteY14878" fmla="*/ 1949902 h 5486400"/>
              <a:gd name="connsiteX14879" fmla="*/ 5535638 w 6175063"/>
              <a:gd name="connsiteY14879" fmla="*/ 1949902 h 5486400"/>
              <a:gd name="connsiteX14880" fmla="*/ 5538006 w 6175063"/>
              <a:gd name="connsiteY14880" fmla="*/ 1954642 h 5486400"/>
              <a:gd name="connsiteX14881" fmla="*/ 5542743 w 6175063"/>
              <a:gd name="connsiteY14881" fmla="*/ 1952271 h 5486400"/>
              <a:gd name="connsiteX14882" fmla="*/ 5552215 w 6175063"/>
              <a:gd name="connsiteY14882" fmla="*/ 1954642 h 5486400"/>
              <a:gd name="connsiteX14883" fmla="*/ 5559320 w 6175063"/>
              <a:gd name="connsiteY14883" fmla="*/ 1954642 h 5486400"/>
              <a:gd name="connsiteX14884" fmla="*/ 5564057 w 6175063"/>
              <a:gd name="connsiteY14884" fmla="*/ 1954642 h 5486400"/>
              <a:gd name="connsiteX14885" fmla="*/ 5568793 w 6175063"/>
              <a:gd name="connsiteY14885" fmla="*/ 1952271 h 5486400"/>
              <a:gd name="connsiteX14886" fmla="*/ 5575898 w 6175063"/>
              <a:gd name="connsiteY14886" fmla="*/ 1964118 h 5486400"/>
              <a:gd name="connsiteX14887" fmla="*/ 5580635 w 6175063"/>
              <a:gd name="connsiteY14887" fmla="*/ 1959381 h 5486400"/>
              <a:gd name="connsiteX14888" fmla="*/ 5587739 w 6175063"/>
              <a:gd name="connsiteY14888" fmla="*/ 1949902 h 5486400"/>
              <a:gd name="connsiteX14889" fmla="*/ 5592475 w 6175063"/>
              <a:gd name="connsiteY14889" fmla="*/ 1954642 h 5486400"/>
              <a:gd name="connsiteX14890" fmla="*/ 5597212 w 6175063"/>
              <a:gd name="connsiteY14890" fmla="*/ 1959381 h 5486400"/>
              <a:gd name="connsiteX14891" fmla="*/ 5597212 w 6175063"/>
              <a:gd name="connsiteY14891" fmla="*/ 1957010 h 5486400"/>
              <a:gd name="connsiteX14892" fmla="*/ 5606685 w 6175063"/>
              <a:gd name="connsiteY14892" fmla="*/ 1954642 h 5486400"/>
              <a:gd name="connsiteX14893" fmla="*/ 5609053 w 6175063"/>
              <a:gd name="connsiteY14893" fmla="*/ 1954642 h 5486400"/>
              <a:gd name="connsiteX14894" fmla="*/ 5611421 w 6175063"/>
              <a:gd name="connsiteY14894" fmla="*/ 1957010 h 5486400"/>
              <a:gd name="connsiteX14895" fmla="*/ 5616158 w 6175063"/>
              <a:gd name="connsiteY14895" fmla="*/ 1957010 h 5486400"/>
              <a:gd name="connsiteX14896" fmla="*/ 5618526 w 6175063"/>
              <a:gd name="connsiteY14896" fmla="*/ 1959381 h 5486400"/>
              <a:gd name="connsiteX14897" fmla="*/ 5627999 w 6175063"/>
              <a:gd name="connsiteY14897" fmla="*/ 1964118 h 5486400"/>
              <a:gd name="connsiteX14898" fmla="*/ 5630367 w 6175063"/>
              <a:gd name="connsiteY14898" fmla="*/ 1966489 h 5486400"/>
              <a:gd name="connsiteX14899" fmla="*/ 5627999 w 6175063"/>
              <a:gd name="connsiteY14899" fmla="*/ 1966489 h 5486400"/>
              <a:gd name="connsiteX14900" fmla="*/ 5635104 w 6175063"/>
              <a:gd name="connsiteY14900" fmla="*/ 1973596 h 5486400"/>
              <a:gd name="connsiteX14901" fmla="*/ 5639841 w 6175063"/>
              <a:gd name="connsiteY14901" fmla="*/ 1980704 h 5486400"/>
              <a:gd name="connsiteX14902" fmla="*/ 5644577 w 6175063"/>
              <a:gd name="connsiteY14902" fmla="*/ 1980704 h 5486400"/>
              <a:gd name="connsiteX14903" fmla="*/ 5642209 w 6175063"/>
              <a:gd name="connsiteY14903" fmla="*/ 1975964 h 5486400"/>
              <a:gd name="connsiteX14904" fmla="*/ 5651681 w 6175063"/>
              <a:gd name="connsiteY14904" fmla="*/ 1983073 h 5486400"/>
              <a:gd name="connsiteX14905" fmla="*/ 5658786 w 6175063"/>
              <a:gd name="connsiteY14905" fmla="*/ 1987812 h 5486400"/>
              <a:gd name="connsiteX14906" fmla="*/ 5663523 w 6175063"/>
              <a:gd name="connsiteY14906" fmla="*/ 1990182 h 5486400"/>
              <a:gd name="connsiteX14907" fmla="*/ 5668259 w 6175063"/>
              <a:gd name="connsiteY14907" fmla="*/ 1990182 h 5486400"/>
              <a:gd name="connsiteX14908" fmla="*/ 5668259 w 6175063"/>
              <a:gd name="connsiteY14908" fmla="*/ 1985443 h 5486400"/>
              <a:gd name="connsiteX14909" fmla="*/ 5677732 w 6175063"/>
              <a:gd name="connsiteY14909" fmla="*/ 1990182 h 5486400"/>
              <a:gd name="connsiteX14910" fmla="*/ 5682469 w 6175063"/>
              <a:gd name="connsiteY14910" fmla="*/ 1994921 h 5486400"/>
              <a:gd name="connsiteX14911" fmla="*/ 5687205 w 6175063"/>
              <a:gd name="connsiteY14911" fmla="*/ 1994921 h 5486400"/>
              <a:gd name="connsiteX14912" fmla="*/ 5689573 w 6175063"/>
              <a:gd name="connsiteY14912" fmla="*/ 1992551 h 5486400"/>
              <a:gd name="connsiteX14913" fmla="*/ 5682469 w 6175063"/>
              <a:gd name="connsiteY14913" fmla="*/ 1983073 h 5486400"/>
              <a:gd name="connsiteX14914" fmla="*/ 5675364 w 6175063"/>
              <a:gd name="connsiteY14914" fmla="*/ 1978335 h 5486400"/>
              <a:gd name="connsiteX14915" fmla="*/ 5670627 w 6175063"/>
              <a:gd name="connsiteY14915" fmla="*/ 1975964 h 5486400"/>
              <a:gd name="connsiteX14916" fmla="*/ 5668259 w 6175063"/>
              <a:gd name="connsiteY14916" fmla="*/ 1959381 h 5486400"/>
              <a:gd name="connsiteX14917" fmla="*/ 5677732 w 6175063"/>
              <a:gd name="connsiteY14917" fmla="*/ 1975964 h 5486400"/>
              <a:gd name="connsiteX14918" fmla="*/ 5694310 w 6175063"/>
              <a:gd name="connsiteY14918" fmla="*/ 1983073 h 5486400"/>
              <a:gd name="connsiteX14919" fmla="*/ 5694310 w 6175063"/>
              <a:gd name="connsiteY14919" fmla="*/ 1980704 h 5486400"/>
              <a:gd name="connsiteX14920" fmla="*/ 5696678 w 6175063"/>
              <a:gd name="connsiteY14920" fmla="*/ 1983073 h 5486400"/>
              <a:gd name="connsiteX14921" fmla="*/ 5701415 w 6175063"/>
              <a:gd name="connsiteY14921" fmla="*/ 1985443 h 5486400"/>
              <a:gd name="connsiteX14922" fmla="*/ 5701415 w 6175063"/>
              <a:gd name="connsiteY14922" fmla="*/ 1987812 h 5486400"/>
              <a:gd name="connsiteX14923" fmla="*/ 5708519 w 6175063"/>
              <a:gd name="connsiteY14923" fmla="*/ 1994921 h 5486400"/>
              <a:gd name="connsiteX14924" fmla="*/ 5713255 w 6175063"/>
              <a:gd name="connsiteY14924" fmla="*/ 1999659 h 5486400"/>
              <a:gd name="connsiteX14925" fmla="*/ 5694310 w 6175063"/>
              <a:gd name="connsiteY14925" fmla="*/ 1990182 h 5486400"/>
              <a:gd name="connsiteX14926" fmla="*/ 5694310 w 6175063"/>
              <a:gd name="connsiteY14926" fmla="*/ 1994921 h 5486400"/>
              <a:gd name="connsiteX14927" fmla="*/ 5701415 w 6175063"/>
              <a:gd name="connsiteY14927" fmla="*/ 1999659 h 5486400"/>
              <a:gd name="connsiteX14928" fmla="*/ 5699047 w 6175063"/>
              <a:gd name="connsiteY14928" fmla="*/ 2002028 h 5486400"/>
              <a:gd name="connsiteX14929" fmla="*/ 5701415 w 6175063"/>
              <a:gd name="connsiteY14929" fmla="*/ 2006766 h 5486400"/>
              <a:gd name="connsiteX14930" fmla="*/ 5696678 w 6175063"/>
              <a:gd name="connsiteY14930" fmla="*/ 2004397 h 5486400"/>
              <a:gd name="connsiteX14931" fmla="*/ 5699047 w 6175063"/>
              <a:gd name="connsiteY14931" fmla="*/ 2009136 h 5486400"/>
              <a:gd name="connsiteX14932" fmla="*/ 5696678 w 6175063"/>
              <a:gd name="connsiteY14932" fmla="*/ 2009136 h 5486400"/>
              <a:gd name="connsiteX14933" fmla="*/ 5696678 w 6175063"/>
              <a:gd name="connsiteY14933" fmla="*/ 2011505 h 5486400"/>
              <a:gd name="connsiteX14934" fmla="*/ 5694310 w 6175063"/>
              <a:gd name="connsiteY14934" fmla="*/ 2011505 h 5486400"/>
              <a:gd name="connsiteX14935" fmla="*/ 5694310 w 6175063"/>
              <a:gd name="connsiteY14935" fmla="*/ 2013875 h 5486400"/>
              <a:gd name="connsiteX14936" fmla="*/ 5706151 w 6175063"/>
              <a:gd name="connsiteY14936" fmla="*/ 2020981 h 5486400"/>
              <a:gd name="connsiteX14937" fmla="*/ 5722729 w 6175063"/>
              <a:gd name="connsiteY14937" fmla="*/ 2042304 h 5486400"/>
              <a:gd name="connsiteX14938" fmla="*/ 5725097 w 6175063"/>
              <a:gd name="connsiteY14938" fmla="*/ 2044674 h 5486400"/>
              <a:gd name="connsiteX14939" fmla="*/ 5720361 w 6175063"/>
              <a:gd name="connsiteY14939" fmla="*/ 2044674 h 5486400"/>
              <a:gd name="connsiteX14940" fmla="*/ 5708519 w 6175063"/>
              <a:gd name="connsiteY14940" fmla="*/ 2037565 h 5486400"/>
              <a:gd name="connsiteX14941" fmla="*/ 5701415 w 6175063"/>
              <a:gd name="connsiteY14941" fmla="*/ 2035196 h 5486400"/>
              <a:gd name="connsiteX14942" fmla="*/ 5699047 w 6175063"/>
              <a:gd name="connsiteY14942" fmla="*/ 2030458 h 5486400"/>
              <a:gd name="connsiteX14943" fmla="*/ 5699047 w 6175063"/>
              <a:gd name="connsiteY14943" fmla="*/ 2023350 h 5486400"/>
              <a:gd name="connsiteX14944" fmla="*/ 5691941 w 6175063"/>
              <a:gd name="connsiteY14944" fmla="*/ 2011505 h 5486400"/>
              <a:gd name="connsiteX14945" fmla="*/ 5691941 w 6175063"/>
              <a:gd name="connsiteY14945" fmla="*/ 2009136 h 5486400"/>
              <a:gd name="connsiteX14946" fmla="*/ 5689573 w 6175063"/>
              <a:gd name="connsiteY14946" fmla="*/ 2006766 h 5486400"/>
              <a:gd name="connsiteX14947" fmla="*/ 5684837 w 6175063"/>
              <a:gd name="connsiteY14947" fmla="*/ 2004397 h 5486400"/>
              <a:gd name="connsiteX14948" fmla="*/ 5680101 w 6175063"/>
              <a:gd name="connsiteY14948" fmla="*/ 2006766 h 5486400"/>
              <a:gd name="connsiteX14949" fmla="*/ 5672995 w 6175063"/>
              <a:gd name="connsiteY14949" fmla="*/ 2004397 h 5486400"/>
              <a:gd name="connsiteX14950" fmla="*/ 5665891 w 6175063"/>
              <a:gd name="connsiteY14950" fmla="*/ 1997289 h 5486400"/>
              <a:gd name="connsiteX14951" fmla="*/ 5658786 w 6175063"/>
              <a:gd name="connsiteY14951" fmla="*/ 1997289 h 5486400"/>
              <a:gd name="connsiteX14952" fmla="*/ 5661155 w 6175063"/>
              <a:gd name="connsiteY14952" fmla="*/ 2002028 h 5486400"/>
              <a:gd name="connsiteX14953" fmla="*/ 5668259 w 6175063"/>
              <a:gd name="connsiteY14953" fmla="*/ 2009136 h 5486400"/>
              <a:gd name="connsiteX14954" fmla="*/ 5663523 w 6175063"/>
              <a:gd name="connsiteY14954" fmla="*/ 2013875 h 5486400"/>
              <a:gd name="connsiteX14955" fmla="*/ 5665891 w 6175063"/>
              <a:gd name="connsiteY14955" fmla="*/ 2018613 h 5486400"/>
              <a:gd name="connsiteX14956" fmla="*/ 5665891 w 6175063"/>
              <a:gd name="connsiteY14956" fmla="*/ 2023350 h 5486400"/>
              <a:gd name="connsiteX14957" fmla="*/ 5665891 w 6175063"/>
              <a:gd name="connsiteY14957" fmla="*/ 2025719 h 5486400"/>
              <a:gd name="connsiteX14958" fmla="*/ 5665891 w 6175063"/>
              <a:gd name="connsiteY14958" fmla="*/ 2030458 h 5486400"/>
              <a:gd name="connsiteX14959" fmla="*/ 5672995 w 6175063"/>
              <a:gd name="connsiteY14959" fmla="*/ 2039935 h 5486400"/>
              <a:gd name="connsiteX14960" fmla="*/ 5675364 w 6175063"/>
              <a:gd name="connsiteY14960" fmla="*/ 2042304 h 5486400"/>
              <a:gd name="connsiteX14961" fmla="*/ 5672995 w 6175063"/>
              <a:gd name="connsiteY14961" fmla="*/ 2044674 h 5486400"/>
              <a:gd name="connsiteX14962" fmla="*/ 5682469 w 6175063"/>
              <a:gd name="connsiteY14962" fmla="*/ 2047041 h 5486400"/>
              <a:gd name="connsiteX14963" fmla="*/ 5687205 w 6175063"/>
              <a:gd name="connsiteY14963" fmla="*/ 2044674 h 5486400"/>
              <a:gd name="connsiteX14964" fmla="*/ 5684837 w 6175063"/>
              <a:gd name="connsiteY14964" fmla="*/ 2042304 h 5486400"/>
              <a:gd name="connsiteX14965" fmla="*/ 5682469 w 6175063"/>
              <a:gd name="connsiteY14965" fmla="*/ 2030458 h 5486400"/>
              <a:gd name="connsiteX14966" fmla="*/ 5684837 w 6175063"/>
              <a:gd name="connsiteY14966" fmla="*/ 2037565 h 5486400"/>
              <a:gd name="connsiteX14967" fmla="*/ 5689573 w 6175063"/>
              <a:gd name="connsiteY14967" fmla="*/ 2037565 h 5486400"/>
              <a:gd name="connsiteX14968" fmla="*/ 5687205 w 6175063"/>
              <a:gd name="connsiteY14968" fmla="*/ 2030458 h 5486400"/>
              <a:gd name="connsiteX14969" fmla="*/ 5687205 w 6175063"/>
              <a:gd name="connsiteY14969" fmla="*/ 2028088 h 5486400"/>
              <a:gd name="connsiteX14970" fmla="*/ 5691941 w 6175063"/>
              <a:gd name="connsiteY14970" fmla="*/ 2032827 h 5486400"/>
              <a:gd name="connsiteX14971" fmla="*/ 5696678 w 6175063"/>
              <a:gd name="connsiteY14971" fmla="*/ 2039935 h 5486400"/>
              <a:gd name="connsiteX14972" fmla="*/ 5699047 w 6175063"/>
              <a:gd name="connsiteY14972" fmla="*/ 2042304 h 5486400"/>
              <a:gd name="connsiteX14973" fmla="*/ 5706151 w 6175063"/>
              <a:gd name="connsiteY14973" fmla="*/ 2044674 h 5486400"/>
              <a:gd name="connsiteX14974" fmla="*/ 5708519 w 6175063"/>
              <a:gd name="connsiteY14974" fmla="*/ 2042304 h 5486400"/>
              <a:gd name="connsiteX14975" fmla="*/ 5710887 w 6175063"/>
              <a:gd name="connsiteY14975" fmla="*/ 2044674 h 5486400"/>
              <a:gd name="connsiteX14976" fmla="*/ 5717993 w 6175063"/>
              <a:gd name="connsiteY14976" fmla="*/ 2051780 h 5486400"/>
              <a:gd name="connsiteX14977" fmla="*/ 5720013 w 6175063"/>
              <a:gd name="connsiteY14977" fmla="*/ 2051780 h 5486400"/>
              <a:gd name="connsiteX14978" fmla="*/ 5720013 w 6175063"/>
              <a:gd name="connsiteY14978" fmla="*/ 2052071 h 5486400"/>
              <a:gd name="connsiteX14979" fmla="*/ 5720681 w 6175063"/>
              <a:gd name="connsiteY14979" fmla="*/ 2052071 h 5486400"/>
              <a:gd name="connsiteX14980" fmla="*/ 5723617 w 6175063"/>
              <a:gd name="connsiteY14980" fmla="*/ 2054741 h 5486400"/>
              <a:gd name="connsiteX14981" fmla="*/ 5725097 w 6175063"/>
              <a:gd name="connsiteY14981" fmla="*/ 2054148 h 5486400"/>
              <a:gd name="connsiteX14982" fmla="*/ 5723019 w 6175063"/>
              <a:gd name="connsiteY14982" fmla="*/ 2052071 h 5486400"/>
              <a:gd name="connsiteX14983" fmla="*/ 5727623 w 6175063"/>
              <a:gd name="connsiteY14983" fmla="*/ 2052071 h 5486400"/>
              <a:gd name="connsiteX14984" fmla="*/ 5727623 w 6175063"/>
              <a:gd name="connsiteY14984" fmla="*/ 2051769 h 5486400"/>
              <a:gd name="connsiteX14985" fmla="*/ 5735163 w 6175063"/>
              <a:gd name="connsiteY14985" fmla="*/ 2051187 h 5486400"/>
              <a:gd name="connsiteX14986" fmla="*/ 5739307 w 6175063"/>
              <a:gd name="connsiteY14986" fmla="*/ 2054148 h 5486400"/>
              <a:gd name="connsiteX14987" fmla="*/ 5741675 w 6175063"/>
              <a:gd name="connsiteY14987" fmla="*/ 2054148 h 5486400"/>
              <a:gd name="connsiteX14988" fmla="*/ 5739307 w 6175063"/>
              <a:gd name="connsiteY14988" fmla="*/ 2042304 h 5486400"/>
              <a:gd name="connsiteX14989" fmla="*/ 5751147 w 6175063"/>
              <a:gd name="connsiteY14989" fmla="*/ 2049411 h 5486400"/>
              <a:gd name="connsiteX14990" fmla="*/ 5753515 w 6175063"/>
              <a:gd name="connsiteY14990" fmla="*/ 2054148 h 5486400"/>
              <a:gd name="connsiteX14991" fmla="*/ 5755885 w 6175063"/>
              <a:gd name="connsiteY14991" fmla="*/ 2054148 h 5486400"/>
              <a:gd name="connsiteX14992" fmla="*/ 5765357 w 6175063"/>
              <a:gd name="connsiteY14992" fmla="*/ 2058887 h 5486400"/>
              <a:gd name="connsiteX14993" fmla="*/ 5777199 w 6175063"/>
              <a:gd name="connsiteY14993" fmla="*/ 2063626 h 5486400"/>
              <a:gd name="connsiteX14994" fmla="*/ 5779567 w 6175063"/>
              <a:gd name="connsiteY14994" fmla="*/ 2065995 h 5486400"/>
              <a:gd name="connsiteX14995" fmla="*/ 5784303 w 6175063"/>
              <a:gd name="connsiteY14995" fmla="*/ 2068364 h 5486400"/>
              <a:gd name="connsiteX14996" fmla="*/ 5789039 w 6175063"/>
              <a:gd name="connsiteY14996" fmla="*/ 2075471 h 5486400"/>
              <a:gd name="connsiteX14997" fmla="*/ 5793777 w 6175063"/>
              <a:gd name="connsiteY14997" fmla="*/ 2075471 h 5486400"/>
              <a:gd name="connsiteX14998" fmla="*/ 5796145 w 6175063"/>
              <a:gd name="connsiteY14998" fmla="*/ 2077840 h 5486400"/>
              <a:gd name="connsiteX14999" fmla="*/ 5800881 w 6175063"/>
              <a:gd name="connsiteY14999" fmla="*/ 2080210 h 5486400"/>
              <a:gd name="connsiteX15000" fmla="*/ 5803249 w 6175063"/>
              <a:gd name="connsiteY15000" fmla="*/ 2084949 h 5486400"/>
              <a:gd name="connsiteX15001" fmla="*/ 5803249 w 6175063"/>
              <a:gd name="connsiteY15001" fmla="*/ 2087318 h 5486400"/>
              <a:gd name="connsiteX15002" fmla="*/ 5805617 w 6175063"/>
              <a:gd name="connsiteY15002" fmla="*/ 2089688 h 5486400"/>
              <a:gd name="connsiteX15003" fmla="*/ 5807985 w 6175063"/>
              <a:gd name="connsiteY15003" fmla="*/ 2089688 h 5486400"/>
              <a:gd name="connsiteX15004" fmla="*/ 5810353 w 6175063"/>
              <a:gd name="connsiteY15004" fmla="*/ 2092057 h 5486400"/>
              <a:gd name="connsiteX15005" fmla="*/ 5822195 w 6175063"/>
              <a:gd name="connsiteY15005" fmla="*/ 2103902 h 5486400"/>
              <a:gd name="connsiteX15006" fmla="*/ 5838773 w 6175063"/>
              <a:gd name="connsiteY15006" fmla="*/ 2118119 h 5486400"/>
              <a:gd name="connsiteX15007" fmla="*/ 5836405 w 6175063"/>
              <a:gd name="connsiteY15007" fmla="*/ 2120488 h 5486400"/>
              <a:gd name="connsiteX15008" fmla="*/ 5841141 w 6175063"/>
              <a:gd name="connsiteY15008" fmla="*/ 2125227 h 5486400"/>
              <a:gd name="connsiteX15009" fmla="*/ 5845877 w 6175063"/>
              <a:gd name="connsiteY15009" fmla="*/ 2125227 h 5486400"/>
              <a:gd name="connsiteX15010" fmla="*/ 5843509 w 6175063"/>
              <a:gd name="connsiteY15010" fmla="*/ 2120488 h 5486400"/>
              <a:gd name="connsiteX15011" fmla="*/ 5893241 w 6175063"/>
              <a:gd name="connsiteY15011" fmla="*/ 2160765 h 5486400"/>
              <a:gd name="connsiteX15012" fmla="*/ 5900347 w 6175063"/>
              <a:gd name="connsiteY15012" fmla="*/ 2167874 h 5486400"/>
              <a:gd name="connsiteX15013" fmla="*/ 5914557 w 6175063"/>
              <a:gd name="connsiteY15013" fmla="*/ 2182090 h 5486400"/>
              <a:gd name="connsiteX15014" fmla="*/ 5926397 w 6175063"/>
              <a:gd name="connsiteY15014" fmla="*/ 2196305 h 5486400"/>
              <a:gd name="connsiteX15015" fmla="*/ 5942975 w 6175063"/>
              <a:gd name="connsiteY15015" fmla="*/ 2210520 h 5486400"/>
              <a:gd name="connsiteX15016" fmla="*/ 5931133 w 6175063"/>
              <a:gd name="connsiteY15016" fmla="*/ 2205781 h 5486400"/>
              <a:gd name="connsiteX15017" fmla="*/ 5928765 w 6175063"/>
              <a:gd name="connsiteY15017" fmla="*/ 2205781 h 5486400"/>
              <a:gd name="connsiteX15018" fmla="*/ 5940607 w 6175063"/>
              <a:gd name="connsiteY15018" fmla="*/ 2215258 h 5486400"/>
              <a:gd name="connsiteX15019" fmla="*/ 5957185 w 6175063"/>
              <a:gd name="connsiteY15019" fmla="*/ 2219997 h 5486400"/>
              <a:gd name="connsiteX15020" fmla="*/ 5961921 w 6175063"/>
              <a:gd name="connsiteY15020" fmla="*/ 2224736 h 5486400"/>
              <a:gd name="connsiteX15021" fmla="*/ 5947711 w 6175063"/>
              <a:gd name="connsiteY15021" fmla="*/ 2224736 h 5486400"/>
              <a:gd name="connsiteX15022" fmla="*/ 5942975 w 6175063"/>
              <a:gd name="connsiteY15022" fmla="*/ 2222366 h 5486400"/>
              <a:gd name="connsiteX15023" fmla="*/ 5933503 w 6175063"/>
              <a:gd name="connsiteY15023" fmla="*/ 2227105 h 5486400"/>
              <a:gd name="connsiteX15024" fmla="*/ 5931133 w 6175063"/>
              <a:gd name="connsiteY15024" fmla="*/ 2229473 h 5486400"/>
              <a:gd name="connsiteX15025" fmla="*/ 5926397 w 6175063"/>
              <a:gd name="connsiteY15025" fmla="*/ 2234212 h 5486400"/>
              <a:gd name="connsiteX15026" fmla="*/ 5926397 w 6175063"/>
              <a:gd name="connsiteY15026" fmla="*/ 2243689 h 5486400"/>
              <a:gd name="connsiteX15027" fmla="*/ 5926397 w 6175063"/>
              <a:gd name="connsiteY15027" fmla="*/ 2248428 h 5486400"/>
              <a:gd name="connsiteX15028" fmla="*/ 5931133 w 6175063"/>
              <a:gd name="connsiteY15028" fmla="*/ 2248428 h 5486400"/>
              <a:gd name="connsiteX15029" fmla="*/ 5933503 w 6175063"/>
              <a:gd name="connsiteY15029" fmla="*/ 2248428 h 5486400"/>
              <a:gd name="connsiteX15030" fmla="*/ 5935871 w 6175063"/>
              <a:gd name="connsiteY15030" fmla="*/ 2250798 h 5486400"/>
              <a:gd name="connsiteX15031" fmla="*/ 5947711 w 6175063"/>
              <a:gd name="connsiteY15031" fmla="*/ 2260274 h 5486400"/>
              <a:gd name="connsiteX15032" fmla="*/ 5950079 w 6175063"/>
              <a:gd name="connsiteY15032" fmla="*/ 2262644 h 5486400"/>
              <a:gd name="connsiteX15033" fmla="*/ 5966657 w 6175063"/>
              <a:gd name="connsiteY15033" fmla="*/ 2274491 h 5486400"/>
              <a:gd name="connsiteX15034" fmla="*/ 5973763 w 6175063"/>
              <a:gd name="connsiteY15034" fmla="*/ 2276860 h 5486400"/>
              <a:gd name="connsiteX15035" fmla="*/ 5976131 w 6175063"/>
              <a:gd name="connsiteY15035" fmla="*/ 2281598 h 5486400"/>
              <a:gd name="connsiteX15036" fmla="*/ 5969025 w 6175063"/>
              <a:gd name="connsiteY15036" fmla="*/ 2283968 h 5486400"/>
              <a:gd name="connsiteX15037" fmla="*/ 5964289 w 6175063"/>
              <a:gd name="connsiteY15037" fmla="*/ 2281598 h 5486400"/>
              <a:gd name="connsiteX15038" fmla="*/ 5957185 w 6175063"/>
              <a:gd name="connsiteY15038" fmla="*/ 2279229 h 5486400"/>
              <a:gd name="connsiteX15039" fmla="*/ 5959553 w 6175063"/>
              <a:gd name="connsiteY15039" fmla="*/ 2283968 h 5486400"/>
              <a:gd name="connsiteX15040" fmla="*/ 5964289 w 6175063"/>
              <a:gd name="connsiteY15040" fmla="*/ 2288706 h 5486400"/>
              <a:gd name="connsiteX15041" fmla="*/ 5964289 w 6175063"/>
              <a:gd name="connsiteY15041" fmla="*/ 2283968 h 5486400"/>
              <a:gd name="connsiteX15042" fmla="*/ 5969025 w 6175063"/>
              <a:gd name="connsiteY15042" fmla="*/ 2286337 h 5486400"/>
              <a:gd name="connsiteX15043" fmla="*/ 5980867 w 6175063"/>
              <a:gd name="connsiteY15043" fmla="*/ 2293445 h 5486400"/>
              <a:gd name="connsiteX15044" fmla="*/ 5985603 w 6175063"/>
              <a:gd name="connsiteY15044" fmla="*/ 2300553 h 5486400"/>
              <a:gd name="connsiteX15045" fmla="*/ 5990339 w 6175063"/>
              <a:gd name="connsiteY15045" fmla="*/ 2305291 h 5486400"/>
              <a:gd name="connsiteX15046" fmla="*/ 5992708 w 6175063"/>
              <a:gd name="connsiteY15046" fmla="*/ 2307660 h 5486400"/>
              <a:gd name="connsiteX15047" fmla="*/ 5983235 w 6175063"/>
              <a:gd name="connsiteY15047" fmla="*/ 2302921 h 5486400"/>
              <a:gd name="connsiteX15048" fmla="*/ 5980867 w 6175063"/>
              <a:gd name="connsiteY15048" fmla="*/ 2298184 h 5486400"/>
              <a:gd name="connsiteX15049" fmla="*/ 5976131 w 6175063"/>
              <a:gd name="connsiteY15049" fmla="*/ 2295814 h 5486400"/>
              <a:gd name="connsiteX15050" fmla="*/ 5971393 w 6175063"/>
              <a:gd name="connsiteY15050" fmla="*/ 2293445 h 5486400"/>
              <a:gd name="connsiteX15051" fmla="*/ 5973763 w 6175063"/>
              <a:gd name="connsiteY15051" fmla="*/ 2295814 h 5486400"/>
              <a:gd name="connsiteX15052" fmla="*/ 5971393 w 6175063"/>
              <a:gd name="connsiteY15052" fmla="*/ 2295814 h 5486400"/>
              <a:gd name="connsiteX15053" fmla="*/ 5985603 w 6175063"/>
              <a:gd name="connsiteY15053" fmla="*/ 2312399 h 5486400"/>
              <a:gd name="connsiteX15054" fmla="*/ 5997445 w 6175063"/>
              <a:gd name="connsiteY15054" fmla="*/ 2326614 h 5486400"/>
              <a:gd name="connsiteX15055" fmla="*/ 5990339 w 6175063"/>
              <a:gd name="connsiteY15055" fmla="*/ 2321876 h 5486400"/>
              <a:gd name="connsiteX15056" fmla="*/ 5983235 w 6175063"/>
              <a:gd name="connsiteY15056" fmla="*/ 2317138 h 5486400"/>
              <a:gd name="connsiteX15057" fmla="*/ 5980867 w 6175063"/>
              <a:gd name="connsiteY15057" fmla="*/ 2317138 h 5486400"/>
              <a:gd name="connsiteX15058" fmla="*/ 5980867 w 6175063"/>
              <a:gd name="connsiteY15058" fmla="*/ 2314768 h 5486400"/>
              <a:gd name="connsiteX15059" fmla="*/ 5976131 w 6175063"/>
              <a:gd name="connsiteY15059" fmla="*/ 2312399 h 5486400"/>
              <a:gd name="connsiteX15060" fmla="*/ 5971393 w 6175063"/>
              <a:gd name="connsiteY15060" fmla="*/ 2310030 h 5486400"/>
              <a:gd name="connsiteX15061" fmla="*/ 5969025 w 6175063"/>
              <a:gd name="connsiteY15061" fmla="*/ 2307660 h 5486400"/>
              <a:gd name="connsiteX15062" fmla="*/ 5959553 w 6175063"/>
              <a:gd name="connsiteY15062" fmla="*/ 2300553 h 5486400"/>
              <a:gd name="connsiteX15063" fmla="*/ 5954817 w 6175063"/>
              <a:gd name="connsiteY15063" fmla="*/ 2298184 h 5486400"/>
              <a:gd name="connsiteX15064" fmla="*/ 5952447 w 6175063"/>
              <a:gd name="connsiteY15064" fmla="*/ 2295814 h 5486400"/>
              <a:gd name="connsiteX15065" fmla="*/ 5957185 w 6175063"/>
              <a:gd name="connsiteY15065" fmla="*/ 2295814 h 5486400"/>
              <a:gd name="connsiteX15066" fmla="*/ 5959553 w 6175063"/>
              <a:gd name="connsiteY15066" fmla="*/ 2295814 h 5486400"/>
              <a:gd name="connsiteX15067" fmla="*/ 5952447 w 6175063"/>
              <a:gd name="connsiteY15067" fmla="*/ 2288706 h 5486400"/>
              <a:gd name="connsiteX15068" fmla="*/ 5942975 w 6175063"/>
              <a:gd name="connsiteY15068" fmla="*/ 2283968 h 5486400"/>
              <a:gd name="connsiteX15069" fmla="*/ 5940607 w 6175063"/>
              <a:gd name="connsiteY15069" fmla="*/ 2281598 h 5486400"/>
              <a:gd name="connsiteX15070" fmla="*/ 5921661 w 6175063"/>
              <a:gd name="connsiteY15070" fmla="*/ 2272122 h 5486400"/>
              <a:gd name="connsiteX15071" fmla="*/ 5919293 w 6175063"/>
              <a:gd name="connsiteY15071" fmla="*/ 2272122 h 5486400"/>
              <a:gd name="connsiteX15072" fmla="*/ 5912187 w 6175063"/>
              <a:gd name="connsiteY15072" fmla="*/ 2265014 h 5486400"/>
              <a:gd name="connsiteX15073" fmla="*/ 5914557 w 6175063"/>
              <a:gd name="connsiteY15073" fmla="*/ 2265014 h 5486400"/>
              <a:gd name="connsiteX15074" fmla="*/ 5909819 w 6175063"/>
              <a:gd name="connsiteY15074" fmla="*/ 2260274 h 5486400"/>
              <a:gd name="connsiteX15075" fmla="*/ 5890873 w 6175063"/>
              <a:gd name="connsiteY15075" fmla="*/ 2248428 h 5486400"/>
              <a:gd name="connsiteX15076" fmla="*/ 5881401 w 6175063"/>
              <a:gd name="connsiteY15076" fmla="*/ 2241319 h 5486400"/>
              <a:gd name="connsiteX15077" fmla="*/ 5871927 w 6175063"/>
              <a:gd name="connsiteY15077" fmla="*/ 2238950 h 5486400"/>
              <a:gd name="connsiteX15078" fmla="*/ 5869559 w 6175063"/>
              <a:gd name="connsiteY15078" fmla="*/ 2231842 h 5486400"/>
              <a:gd name="connsiteX15079" fmla="*/ 5867191 w 6175063"/>
              <a:gd name="connsiteY15079" fmla="*/ 2229473 h 5486400"/>
              <a:gd name="connsiteX15080" fmla="*/ 5862455 w 6175063"/>
              <a:gd name="connsiteY15080" fmla="*/ 2227105 h 5486400"/>
              <a:gd name="connsiteX15081" fmla="*/ 5860087 w 6175063"/>
              <a:gd name="connsiteY15081" fmla="*/ 2229473 h 5486400"/>
              <a:gd name="connsiteX15082" fmla="*/ 5855351 w 6175063"/>
              <a:gd name="connsiteY15082" fmla="*/ 2227105 h 5486400"/>
              <a:gd name="connsiteX15083" fmla="*/ 5841141 w 6175063"/>
              <a:gd name="connsiteY15083" fmla="*/ 2215258 h 5486400"/>
              <a:gd name="connsiteX15084" fmla="*/ 5829299 w 6175063"/>
              <a:gd name="connsiteY15084" fmla="*/ 2208151 h 5486400"/>
              <a:gd name="connsiteX15085" fmla="*/ 5824563 w 6175063"/>
              <a:gd name="connsiteY15085" fmla="*/ 2208151 h 5486400"/>
              <a:gd name="connsiteX15086" fmla="*/ 5826931 w 6175063"/>
              <a:gd name="connsiteY15086" fmla="*/ 2210520 h 5486400"/>
              <a:gd name="connsiteX15087" fmla="*/ 5829299 w 6175063"/>
              <a:gd name="connsiteY15087" fmla="*/ 2215258 h 5486400"/>
              <a:gd name="connsiteX15088" fmla="*/ 5819827 w 6175063"/>
              <a:gd name="connsiteY15088" fmla="*/ 2208151 h 5486400"/>
              <a:gd name="connsiteX15089" fmla="*/ 5817459 w 6175063"/>
              <a:gd name="connsiteY15089" fmla="*/ 2205781 h 5486400"/>
              <a:gd name="connsiteX15090" fmla="*/ 5812721 w 6175063"/>
              <a:gd name="connsiteY15090" fmla="*/ 2201043 h 5486400"/>
              <a:gd name="connsiteX15091" fmla="*/ 5807985 w 6175063"/>
              <a:gd name="connsiteY15091" fmla="*/ 2198675 h 5486400"/>
              <a:gd name="connsiteX15092" fmla="*/ 5798513 w 6175063"/>
              <a:gd name="connsiteY15092" fmla="*/ 2193936 h 5486400"/>
              <a:gd name="connsiteX15093" fmla="*/ 5800881 w 6175063"/>
              <a:gd name="connsiteY15093" fmla="*/ 2191566 h 5486400"/>
              <a:gd name="connsiteX15094" fmla="*/ 5807985 w 6175063"/>
              <a:gd name="connsiteY15094" fmla="*/ 2193936 h 5486400"/>
              <a:gd name="connsiteX15095" fmla="*/ 5793777 w 6175063"/>
              <a:gd name="connsiteY15095" fmla="*/ 2182090 h 5486400"/>
              <a:gd name="connsiteX15096" fmla="*/ 5786671 w 6175063"/>
              <a:gd name="connsiteY15096" fmla="*/ 2179719 h 5486400"/>
              <a:gd name="connsiteX15097" fmla="*/ 5784303 w 6175063"/>
              <a:gd name="connsiteY15097" fmla="*/ 2179719 h 5486400"/>
              <a:gd name="connsiteX15098" fmla="*/ 5772461 w 6175063"/>
              <a:gd name="connsiteY15098" fmla="*/ 2172612 h 5486400"/>
              <a:gd name="connsiteX15099" fmla="*/ 5762989 w 6175063"/>
              <a:gd name="connsiteY15099" fmla="*/ 2165504 h 5486400"/>
              <a:gd name="connsiteX15100" fmla="*/ 5758253 w 6175063"/>
              <a:gd name="connsiteY15100" fmla="*/ 2160765 h 5486400"/>
              <a:gd name="connsiteX15101" fmla="*/ 5748779 w 6175063"/>
              <a:gd name="connsiteY15101" fmla="*/ 2153657 h 5486400"/>
              <a:gd name="connsiteX15102" fmla="*/ 5746411 w 6175063"/>
              <a:gd name="connsiteY15102" fmla="*/ 2151289 h 5486400"/>
              <a:gd name="connsiteX15103" fmla="*/ 5741675 w 6175063"/>
              <a:gd name="connsiteY15103" fmla="*/ 2146551 h 5486400"/>
              <a:gd name="connsiteX15104" fmla="*/ 5736939 w 6175063"/>
              <a:gd name="connsiteY15104" fmla="*/ 2146551 h 5486400"/>
              <a:gd name="connsiteX15105" fmla="*/ 5744043 w 6175063"/>
              <a:gd name="connsiteY15105" fmla="*/ 2153657 h 5486400"/>
              <a:gd name="connsiteX15106" fmla="*/ 5736939 w 6175063"/>
              <a:gd name="connsiteY15106" fmla="*/ 2148919 h 5486400"/>
              <a:gd name="connsiteX15107" fmla="*/ 5732201 w 6175063"/>
              <a:gd name="connsiteY15107" fmla="*/ 2148919 h 5486400"/>
              <a:gd name="connsiteX15108" fmla="*/ 5739307 w 6175063"/>
              <a:gd name="connsiteY15108" fmla="*/ 2153657 h 5486400"/>
              <a:gd name="connsiteX15109" fmla="*/ 5755885 w 6175063"/>
              <a:gd name="connsiteY15109" fmla="*/ 2165504 h 5486400"/>
              <a:gd name="connsiteX15110" fmla="*/ 5758253 w 6175063"/>
              <a:gd name="connsiteY15110" fmla="*/ 2167874 h 5486400"/>
              <a:gd name="connsiteX15111" fmla="*/ 5765357 w 6175063"/>
              <a:gd name="connsiteY15111" fmla="*/ 2172612 h 5486400"/>
              <a:gd name="connsiteX15112" fmla="*/ 5767725 w 6175063"/>
              <a:gd name="connsiteY15112" fmla="*/ 2170243 h 5486400"/>
              <a:gd name="connsiteX15113" fmla="*/ 5772461 w 6175063"/>
              <a:gd name="connsiteY15113" fmla="*/ 2174981 h 5486400"/>
              <a:gd name="connsiteX15114" fmla="*/ 5779567 w 6175063"/>
              <a:gd name="connsiteY15114" fmla="*/ 2177350 h 5486400"/>
              <a:gd name="connsiteX15115" fmla="*/ 5784303 w 6175063"/>
              <a:gd name="connsiteY15115" fmla="*/ 2182090 h 5486400"/>
              <a:gd name="connsiteX15116" fmla="*/ 5781935 w 6175063"/>
              <a:gd name="connsiteY15116" fmla="*/ 2182090 h 5486400"/>
              <a:gd name="connsiteX15117" fmla="*/ 5777199 w 6175063"/>
              <a:gd name="connsiteY15117" fmla="*/ 2179719 h 5486400"/>
              <a:gd name="connsiteX15118" fmla="*/ 5777199 w 6175063"/>
              <a:gd name="connsiteY15118" fmla="*/ 2182090 h 5486400"/>
              <a:gd name="connsiteX15119" fmla="*/ 5781935 w 6175063"/>
              <a:gd name="connsiteY15119" fmla="*/ 2184459 h 5486400"/>
              <a:gd name="connsiteX15120" fmla="*/ 5793777 w 6175063"/>
              <a:gd name="connsiteY15120" fmla="*/ 2189197 h 5486400"/>
              <a:gd name="connsiteX15121" fmla="*/ 5793777 w 6175063"/>
              <a:gd name="connsiteY15121" fmla="*/ 2193936 h 5486400"/>
              <a:gd name="connsiteX15122" fmla="*/ 5805617 w 6175063"/>
              <a:gd name="connsiteY15122" fmla="*/ 2203412 h 5486400"/>
              <a:gd name="connsiteX15123" fmla="*/ 5810353 w 6175063"/>
              <a:gd name="connsiteY15123" fmla="*/ 2205781 h 5486400"/>
              <a:gd name="connsiteX15124" fmla="*/ 5829299 w 6175063"/>
              <a:gd name="connsiteY15124" fmla="*/ 2217628 h 5486400"/>
              <a:gd name="connsiteX15125" fmla="*/ 5838773 w 6175063"/>
              <a:gd name="connsiteY15125" fmla="*/ 2227105 h 5486400"/>
              <a:gd name="connsiteX15126" fmla="*/ 5845877 w 6175063"/>
              <a:gd name="connsiteY15126" fmla="*/ 2231842 h 5486400"/>
              <a:gd name="connsiteX15127" fmla="*/ 5860087 w 6175063"/>
              <a:gd name="connsiteY15127" fmla="*/ 2243689 h 5486400"/>
              <a:gd name="connsiteX15128" fmla="*/ 5862455 w 6175063"/>
              <a:gd name="connsiteY15128" fmla="*/ 2241319 h 5486400"/>
              <a:gd name="connsiteX15129" fmla="*/ 5864823 w 6175063"/>
              <a:gd name="connsiteY15129" fmla="*/ 2243689 h 5486400"/>
              <a:gd name="connsiteX15130" fmla="*/ 5869559 w 6175063"/>
              <a:gd name="connsiteY15130" fmla="*/ 2246058 h 5486400"/>
              <a:gd name="connsiteX15131" fmla="*/ 5867191 w 6175063"/>
              <a:gd name="connsiteY15131" fmla="*/ 2248428 h 5486400"/>
              <a:gd name="connsiteX15132" fmla="*/ 5879033 w 6175063"/>
              <a:gd name="connsiteY15132" fmla="*/ 2257905 h 5486400"/>
              <a:gd name="connsiteX15133" fmla="*/ 5883769 w 6175063"/>
              <a:gd name="connsiteY15133" fmla="*/ 2262644 h 5486400"/>
              <a:gd name="connsiteX15134" fmla="*/ 5895611 w 6175063"/>
              <a:gd name="connsiteY15134" fmla="*/ 2272122 h 5486400"/>
              <a:gd name="connsiteX15135" fmla="*/ 5900347 w 6175063"/>
              <a:gd name="connsiteY15135" fmla="*/ 2276860 h 5486400"/>
              <a:gd name="connsiteX15136" fmla="*/ 5912187 w 6175063"/>
              <a:gd name="connsiteY15136" fmla="*/ 2283968 h 5486400"/>
              <a:gd name="connsiteX15137" fmla="*/ 5916925 w 6175063"/>
              <a:gd name="connsiteY15137" fmla="*/ 2286337 h 5486400"/>
              <a:gd name="connsiteX15138" fmla="*/ 5916925 w 6175063"/>
              <a:gd name="connsiteY15138" fmla="*/ 2283968 h 5486400"/>
              <a:gd name="connsiteX15139" fmla="*/ 5931133 w 6175063"/>
              <a:gd name="connsiteY15139" fmla="*/ 2288706 h 5486400"/>
              <a:gd name="connsiteX15140" fmla="*/ 5935871 w 6175063"/>
              <a:gd name="connsiteY15140" fmla="*/ 2291076 h 5486400"/>
              <a:gd name="connsiteX15141" fmla="*/ 5940607 w 6175063"/>
              <a:gd name="connsiteY15141" fmla="*/ 2293445 h 5486400"/>
              <a:gd name="connsiteX15142" fmla="*/ 5940607 w 6175063"/>
              <a:gd name="connsiteY15142" fmla="*/ 2295814 h 5486400"/>
              <a:gd name="connsiteX15143" fmla="*/ 5938239 w 6175063"/>
              <a:gd name="connsiteY15143" fmla="*/ 2295814 h 5486400"/>
              <a:gd name="connsiteX15144" fmla="*/ 5940607 w 6175063"/>
              <a:gd name="connsiteY15144" fmla="*/ 2298184 h 5486400"/>
              <a:gd name="connsiteX15145" fmla="*/ 5940607 w 6175063"/>
              <a:gd name="connsiteY15145" fmla="*/ 2300553 h 5486400"/>
              <a:gd name="connsiteX15146" fmla="*/ 5940607 w 6175063"/>
              <a:gd name="connsiteY15146" fmla="*/ 2307660 h 5486400"/>
              <a:gd name="connsiteX15147" fmla="*/ 5947711 w 6175063"/>
              <a:gd name="connsiteY15147" fmla="*/ 2321876 h 5486400"/>
              <a:gd name="connsiteX15148" fmla="*/ 5952447 w 6175063"/>
              <a:gd name="connsiteY15148" fmla="*/ 2331353 h 5486400"/>
              <a:gd name="connsiteX15149" fmla="*/ 5961921 w 6175063"/>
              <a:gd name="connsiteY15149" fmla="*/ 2336091 h 5486400"/>
              <a:gd name="connsiteX15150" fmla="*/ 5969025 w 6175063"/>
              <a:gd name="connsiteY15150" fmla="*/ 2345569 h 5486400"/>
              <a:gd name="connsiteX15151" fmla="*/ 5973763 w 6175063"/>
              <a:gd name="connsiteY15151" fmla="*/ 2352676 h 5486400"/>
              <a:gd name="connsiteX15152" fmla="*/ 5971393 w 6175063"/>
              <a:gd name="connsiteY15152" fmla="*/ 2352676 h 5486400"/>
              <a:gd name="connsiteX15153" fmla="*/ 5990339 w 6175063"/>
              <a:gd name="connsiteY15153" fmla="*/ 2366892 h 5486400"/>
              <a:gd name="connsiteX15154" fmla="*/ 5997445 w 6175063"/>
              <a:gd name="connsiteY15154" fmla="*/ 2369261 h 5486400"/>
              <a:gd name="connsiteX15155" fmla="*/ 6018759 w 6175063"/>
              <a:gd name="connsiteY15155" fmla="*/ 2383476 h 5486400"/>
              <a:gd name="connsiteX15156" fmla="*/ 6018759 w 6175063"/>
              <a:gd name="connsiteY15156" fmla="*/ 2390584 h 5486400"/>
              <a:gd name="connsiteX15157" fmla="*/ 6016391 w 6175063"/>
              <a:gd name="connsiteY15157" fmla="*/ 2395323 h 5486400"/>
              <a:gd name="connsiteX15158" fmla="*/ 6018759 w 6175063"/>
              <a:gd name="connsiteY15158" fmla="*/ 2400062 h 5486400"/>
              <a:gd name="connsiteX15159" fmla="*/ 6014023 w 6175063"/>
              <a:gd name="connsiteY15159" fmla="*/ 2397692 h 5486400"/>
              <a:gd name="connsiteX15160" fmla="*/ 5995077 w 6175063"/>
              <a:gd name="connsiteY15160" fmla="*/ 2383476 h 5486400"/>
              <a:gd name="connsiteX15161" fmla="*/ 5990339 w 6175063"/>
              <a:gd name="connsiteY15161" fmla="*/ 2378737 h 5486400"/>
              <a:gd name="connsiteX15162" fmla="*/ 5995077 w 6175063"/>
              <a:gd name="connsiteY15162" fmla="*/ 2378737 h 5486400"/>
              <a:gd name="connsiteX15163" fmla="*/ 6002181 w 6175063"/>
              <a:gd name="connsiteY15163" fmla="*/ 2383476 h 5486400"/>
              <a:gd name="connsiteX15164" fmla="*/ 6009286 w 6175063"/>
              <a:gd name="connsiteY15164" fmla="*/ 2385846 h 5486400"/>
              <a:gd name="connsiteX15165" fmla="*/ 6014023 w 6175063"/>
              <a:gd name="connsiteY15165" fmla="*/ 2385846 h 5486400"/>
              <a:gd name="connsiteX15166" fmla="*/ 6006917 w 6175063"/>
              <a:gd name="connsiteY15166" fmla="*/ 2381107 h 5486400"/>
              <a:gd name="connsiteX15167" fmla="*/ 5999813 w 6175063"/>
              <a:gd name="connsiteY15167" fmla="*/ 2376369 h 5486400"/>
              <a:gd name="connsiteX15168" fmla="*/ 5995077 w 6175063"/>
              <a:gd name="connsiteY15168" fmla="*/ 2371631 h 5486400"/>
              <a:gd name="connsiteX15169" fmla="*/ 5992708 w 6175063"/>
              <a:gd name="connsiteY15169" fmla="*/ 2374000 h 5486400"/>
              <a:gd name="connsiteX15170" fmla="*/ 5969025 w 6175063"/>
              <a:gd name="connsiteY15170" fmla="*/ 2366892 h 5486400"/>
              <a:gd name="connsiteX15171" fmla="*/ 5966657 w 6175063"/>
              <a:gd name="connsiteY15171" fmla="*/ 2364523 h 5486400"/>
              <a:gd name="connsiteX15172" fmla="*/ 5957185 w 6175063"/>
              <a:gd name="connsiteY15172" fmla="*/ 2355045 h 5486400"/>
              <a:gd name="connsiteX15173" fmla="*/ 5957185 w 6175063"/>
              <a:gd name="connsiteY15173" fmla="*/ 2350307 h 5486400"/>
              <a:gd name="connsiteX15174" fmla="*/ 5950079 w 6175063"/>
              <a:gd name="connsiteY15174" fmla="*/ 2355045 h 5486400"/>
              <a:gd name="connsiteX15175" fmla="*/ 5957185 w 6175063"/>
              <a:gd name="connsiteY15175" fmla="*/ 2362153 h 5486400"/>
              <a:gd name="connsiteX15176" fmla="*/ 5976131 w 6175063"/>
              <a:gd name="connsiteY15176" fmla="*/ 2383476 h 5486400"/>
              <a:gd name="connsiteX15177" fmla="*/ 5990339 w 6175063"/>
              <a:gd name="connsiteY15177" fmla="*/ 2400062 h 5486400"/>
              <a:gd name="connsiteX15178" fmla="*/ 5999813 w 6175063"/>
              <a:gd name="connsiteY15178" fmla="*/ 2407169 h 5486400"/>
              <a:gd name="connsiteX15179" fmla="*/ 6014023 w 6175063"/>
              <a:gd name="connsiteY15179" fmla="*/ 2414277 h 5486400"/>
              <a:gd name="connsiteX15180" fmla="*/ 6032968 w 6175063"/>
              <a:gd name="connsiteY15180" fmla="*/ 2433230 h 5486400"/>
              <a:gd name="connsiteX15181" fmla="*/ 6025864 w 6175063"/>
              <a:gd name="connsiteY15181" fmla="*/ 2428492 h 5486400"/>
              <a:gd name="connsiteX15182" fmla="*/ 6016391 w 6175063"/>
              <a:gd name="connsiteY15182" fmla="*/ 2421384 h 5486400"/>
              <a:gd name="connsiteX15183" fmla="*/ 6014023 w 6175063"/>
              <a:gd name="connsiteY15183" fmla="*/ 2421384 h 5486400"/>
              <a:gd name="connsiteX15184" fmla="*/ 6021127 w 6175063"/>
              <a:gd name="connsiteY15184" fmla="*/ 2428492 h 5486400"/>
              <a:gd name="connsiteX15185" fmla="*/ 6037705 w 6175063"/>
              <a:gd name="connsiteY15185" fmla="*/ 2437969 h 5486400"/>
              <a:gd name="connsiteX15186" fmla="*/ 6040073 w 6175063"/>
              <a:gd name="connsiteY15186" fmla="*/ 2440338 h 5486400"/>
              <a:gd name="connsiteX15187" fmla="*/ 6049546 w 6175063"/>
              <a:gd name="connsiteY15187" fmla="*/ 2447446 h 5486400"/>
              <a:gd name="connsiteX15188" fmla="*/ 6042442 w 6175063"/>
              <a:gd name="connsiteY15188" fmla="*/ 2445077 h 5486400"/>
              <a:gd name="connsiteX15189" fmla="*/ 6037705 w 6175063"/>
              <a:gd name="connsiteY15189" fmla="*/ 2440338 h 5486400"/>
              <a:gd name="connsiteX15190" fmla="*/ 6032968 w 6175063"/>
              <a:gd name="connsiteY15190" fmla="*/ 2440338 h 5486400"/>
              <a:gd name="connsiteX15191" fmla="*/ 6035337 w 6175063"/>
              <a:gd name="connsiteY15191" fmla="*/ 2442708 h 5486400"/>
              <a:gd name="connsiteX15192" fmla="*/ 6040073 w 6175063"/>
              <a:gd name="connsiteY15192" fmla="*/ 2445077 h 5486400"/>
              <a:gd name="connsiteX15193" fmla="*/ 6051914 w 6175063"/>
              <a:gd name="connsiteY15193" fmla="*/ 2461662 h 5486400"/>
              <a:gd name="connsiteX15194" fmla="*/ 6042442 w 6175063"/>
              <a:gd name="connsiteY15194" fmla="*/ 2461662 h 5486400"/>
              <a:gd name="connsiteX15195" fmla="*/ 6035337 w 6175063"/>
              <a:gd name="connsiteY15195" fmla="*/ 2461662 h 5486400"/>
              <a:gd name="connsiteX15196" fmla="*/ 6032968 w 6175063"/>
              <a:gd name="connsiteY15196" fmla="*/ 2459292 h 5486400"/>
              <a:gd name="connsiteX15197" fmla="*/ 6025864 w 6175063"/>
              <a:gd name="connsiteY15197" fmla="*/ 2454553 h 5486400"/>
              <a:gd name="connsiteX15198" fmla="*/ 6023495 w 6175063"/>
              <a:gd name="connsiteY15198" fmla="*/ 2452185 h 5486400"/>
              <a:gd name="connsiteX15199" fmla="*/ 6023495 w 6175063"/>
              <a:gd name="connsiteY15199" fmla="*/ 2454553 h 5486400"/>
              <a:gd name="connsiteX15200" fmla="*/ 6035337 w 6175063"/>
              <a:gd name="connsiteY15200" fmla="*/ 2461662 h 5486400"/>
              <a:gd name="connsiteX15201" fmla="*/ 6049546 w 6175063"/>
              <a:gd name="connsiteY15201" fmla="*/ 2473508 h 5486400"/>
              <a:gd name="connsiteX15202" fmla="*/ 6051914 w 6175063"/>
              <a:gd name="connsiteY15202" fmla="*/ 2478247 h 5486400"/>
              <a:gd name="connsiteX15203" fmla="*/ 6049546 w 6175063"/>
              <a:gd name="connsiteY15203" fmla="*/ 2478247 h 5486400"/>
              <a:gd name="connsiteX15204" fmla="*/ 6032968 w 6175063"/>
              <a:gd name="connsiteY15204" fmla="*/ 2471139 h 5486400"/>
              <a:gd name="connsiteX15205" fmla="*/ 6032968 w 6175063"/>
              <a:gd name="connsiteY15205" fmla="*/ 2473508 h 5486400"/>
              <a:gd name="connsiteX15206" fmla="*/ 6051914 w 6175063"/>
              <a:gd name="connsiteY15206" fmla="*/ 2485354 h 5486400"/>
              <a:gd name="connsiteX15207" fmla="*/ 6061388 w 6175063"/>
              <a:gd name="connsiteY15207" fmla="*/ 2490092 h 5486400"/>
              <a:gd name="connsiteX15208" fmla="*/ 6070860 w 6175063"/>
              <a:gd name="connsiteY15208" fmla="*/ 2494831 h 5486400"/>
              <a:gd name="connsiteX15209" fmla="*/ 6077966 w 6175063"/>
              <a:gd name="connsiteY15209" fmla="*/ 2506677 h 5486400"/>
              <a:gd name="connsiteX15210" fmla="*/ 6080334 w 6175063"/>
              <a:gd name="connsiteY15210" fmla="*/ 2509046 h 5486400"/>
              <a:gd name="connsiteX15211" fmla="*/ 6073229 w 6175063"/>
              <a:gd name="connsiteY15211" fmla="*/ 2509046 h 5486400"/>
              <a:gd name="connsiteX15212" fmla="*/ 6068492 w 6175063"/>
              <a:gd name="connsiteY15212" fmla="*/ 2506677 h 5486400"/>
              <a:gd name="connsiteX15213" fmla="*/ 6051914 w 6175063"/>
              <a:gd name="connsiteY15213" fmla="*/ 2492461 h 5486400"/>
              <a:gd name="connsiteX15214" fmla="*/ 6042442 w 6175063"/>
              <a:gd name="connsiteY15214" fmla="*/ 2490092 h 5486400"/>
              <a:gd name="connsiteX15215" fmla="*/ 6035337 w 6175063"/>
              <a:gd name="connsiteY15215" fmla="*/ 2482984 h 5486400"/>
              <a:gd name="connsiteX15216" fmla="*/ 6030600 w 6175063"/>
              <a:gd name="connsiteY15216" fmla="*/ 2478247 h 5486400"/>
              <a:gd name="connsiteX15217" fmla="*/ 6030600 w 6175063"/>
              <a:gd name="connsiteY15217" fmla="*/ 2480615 h 5486400"/>
              <a:gd name="connsiteX15218" fmla="*/ 6028232 w 6175063"/>
              <a:gd name="connsiteY15218" fmla="*/ 2482984 h 5486400"/>
              <a:gd name="connsiteX15219" fmla="*/ 6018759 w 6175063"/>
              <a:gd name="connsiteY15219" fmla="*/ 2473508 h 5486400"/>
              <a:gd name="connsiteX15220" fmla="*/ 6018759 w 6175063"/>
              <a:gd name="connsiteY15220" fmla="*/ 2471139 h 5486400"/>
              <a:gd name="connsiteX15221" fmla="*/ 6014023 w 6175063"/>
              <a:gd name="connsiteY15221" fmla="*/ 2464030 h 5486400"/>
              <a:gd name="connsiteX15222" fmla="*/ 6011654 w 6175063"/>
              <a:gd name="connsiteY15222" fmla="*/ 2471139 h 5486400"/>
              <a:gd name="connsiteX15223" fmla="*/ 5999813 w 6175063"/>
              <a:gd name="connsiteY15223" fmla="*/ 2471139 h 5486400"/>
              <a:gd name="connsiteX15224" fmla="*/ 6016391 w 6175063"/>
              <a:gd name="connsiteY15224" fmla="*/ 2485354 h 5486400"/>
              <a:gd name="connsiteX15225" fmla="*/ 6021127 w 6175063"/>
              <a:gd name="connsiteY15225" fmla="*/ 2494831 h 5486400"/>
              <a:gd name="connsiteX15226" fmla="*/ 6025864 w 6175063"/>
              <a:gd name="connsiteY15226" fmla="*/ 2499570 h 5486400"/>
              <a:gd name="connsiteX15227" fmla="*/ 6032968 w 6175063"/>
              <a:gd name="connsiteY15227" fmla="*/ 2501939 h 5486400"/>
              <a:gd name="connsiteX15228" fmla="*/ 6068492 w 6175063"/>
              <a:gd name="connsiteY15228" fmla="*/ 2535107 h 5486400"/>
              <a:gd name="connsiteX15229" fmla="*/ 6080334 w 6175063"/>
              <a:gd name="connsiteY15229" fmla="*/ 2546955 h 5486400"/>
              <a:gd name="connsiteX15230" fmla="*/ 6085070 w 6175063"/>
              <a:gd name="connsiteY15230" fmla="*/ 2549324 h 5486400"/>
              <a:gd name="connsiteX15231" fmla="*/ 6089806 w 6175063"/>
              <a:gd name="connsiteY15231" fmla="*/ 2551693 h 5486400"/>
              <a:gd name="connsiteX15232" fmla="*/ 6101648 w 6175063"/>
              <a:gd name="connsiteY15232" fmla="*/ 2558800 h 5486400"/>
              <a:gd name="connsiteX15233" fmla="*/ 6115857 w 6175063"/>
              <a:gd name="connsiteY15233" fmla="*/ 2573016 h 5486400"/>
              <a:gd name="connsiteX15234" fmla="*/ 6134803 w 6175063"/>
              <a:gd name="connsiteY15234" fmla="*/ 2591971 h 5486400"/>
              <a:gd name="connsiteX15235" fmla="*/ 6144276 w 6175063"/>
              <a:gd name="connsiteY15235" fmla="*/ 2599079 h 5486400"/>
              <a:gd name="connsiteX15236" fmla="*/ 6153749 w 6175063"/>
              <a:gd name="connsiteY15236" fmla="*/ 2608556 h 5486400"/>
              <a:gd name="connsiteX15237" fmla="*/ 6153749 w 6175063"/>
              <a:gd name="connsiteY15237" fmla="*/ 2610925 h 5486400"/>
              <a:gd name="connsiteX15238" fmla="*/ 6158486 w 6175063"/>
              <a:gd name="connsiteY15238" fmla="*/ 2615664 h 5486400"/>
              <a:gd name="connsiteX15239" fmla="*/ 6163222 w 6175063"/>
              <a:gd name="connsiteY15239" fmla="*/ 2615664 h 5486400"/>
              <a:gd name="connsiteX15240" fmla="*/ 6167958 w 6175063"/>
              <a:gd name="connsiteY15240" fmla="*/ 2618033 h 5486400"/>
              <a:gd name="connsiteX15241" fmla="*/ 6175063 w 6175063"/>
              <a:gd name="connsiteY15241" fmla="*/ 2627511 h 5486400"/>
              <a:gd name="connsiteX15242" fmla="*/ 6172695 w 6175063"/>
              <a:gd name="connsiteY15242" fmla="*/ 2627511 h 5486400"/>
              <a:gd name="connsiteX15243" fmla="*/ 6170326 w 6175063"/>
              <a:gd name="connsiteY15243" fmla="*/ 2625141 h 5486400"/>
              <a:gd name="connsiteX15244" fmla="*/ 6160854 w 6175063"/>
              <a:gd name="connsiteY15244" fmla="*/ 2620403 h 5486400"/>
              <a:gd name="connsiteX15245" fmla="*/ 6156117 w 6175063"/>
              <a:gd name="connsiteY15245" fmla="*/ 2618033 h 5486400"/>
              <a:gd name="connsiteX15246" fmla="*/ 6141908 w 6175063"/>
              <a:gd name="connsiteY15246" fmla="*/ 2608556 h 5486400"/>
              <a:gd name="connsiteX15247" fmla="*/ 6134803 w 6175063"/>
              <a:gd name="connsiteY15247" fmla="*/ 2603817 h 5486400"/>
              <a:gd name="connsiteX15248" fmla="*/ 6126975 w 6175063"/>
              <a:gd name="connsiteY15248" fmla="*/ 2598597 h 5486400"/>
              <a:gd name="connsiteX15249" fmla="*/ 6123182 w 6175063"/>
              <a:gd name="connsiteY15249" fmla="*/ 2595929 h 5486400"/>
              <a:gd name="connsiteX15250" fmla="*/ 6119359 w 6175063"/>
              <a:gd name="connsiteY15250" fmla="*/ 2593516 h 5486400"/>
              <a:gd name="connsiteX15251" fmla="*/ 6113489 w 6175063"/>
              <a:gd name="connsiteY15251" fmla="*/ 2589602 h 5486400"/>
              <a:gd name="connsiteX15252" fmla="*/ 6111120 w 6175063"/>
              <a:gd name="connsiteY15252" fmla="*/ 2587232 h 5486400"/>
              <a:gd name="connsiteX15253" fmla="*/ 6101648 w 6175063"/>
              <a:gd name="connsiteY15253" fmla="*/ 2580124 h 5486400"/>
              <a:gd name="connsiteX15254" fmla="*/ 6096911 w 6175063"/>
              <a:gd name="connsiteY15254" fmla="*/ 2575386 h 5486400"/>
              <a:gd name="connsiteX15255" fmla="*/ 6092174 w 6175063"/>
              <a:gd name="connsiteY15255" fmla="*/ 2573016 h 5486400"/>
              <a:gd name="connsiteX15256" fmla="*/ 6089806 w 6175063"/>
              <a:gd name="connsiteY15256" fmla="*/ 2573016 h 5486400"/>
              <a:gd name="connsiteX15257" fmla="*/ 6082702 w 6175063"/>
              <a:gd name="connsiteY15257" fmla="*/ 2570647 h 5486400"/>
              <a:gd name="connsiteX15258" fmla="*/ 6073229 w 6175063"/>
              <a:gd name="connsiteY15258" fmla="*/ 2561170 h 5486400"/>
              <a:gd name="connsiteX15259" fmla="*/ 6070860 w 6175063"/>
              <a:gd name="connsiteY15259" fmla="*/ 2558800 h 5486400"/>
              <a:gd name="connsiteX15260" fmla="*/ 6068492 w 6175063"/>
              <a:gd name="connsiteY15260" fmla="*/ 2556431 h 5486400"/>
              <a:gd name="connsiteX15261" fmla="*/ 6063756 w 6175063"/>
              <a:gd name="connsiteY15261" fmla="*/ 2556431 h 5486400"/>
              <a:gd name="connsiteX15262" fmla="*/ 6059020 w 6175063"/>
              <a:gd name="connsiteY15262" fmla="*/ 2554062 h 5486400"/>
              <a:gd name="connsiteX15263" fmla="*/ 6059020 w 6175063"/>
              <a:gd name="connsiteY15263" fmla="*/ 2558800 h 5486400"/>
              <a:gd name="connsiteX15264" fmla="*/ 6061388 w 6175063"/>
              <a:gd name="connsiteY15264" fmla="*/ 2563539 h 5486400"/>
              <a:gd name="connsiteX15265" fmla="*/ 6066124 w 6175063"/>
              <a:gd name="connsiteY15265" fmla="*/ 2568278 h 5486400"/>
              <a:gd name="connsiteX15266" fmla="*/ 6075597 w 6175063"/>
              <a:gd name="connsiteY15266" fmla="*/ 2573016 h 5486400"/>
              <a:gd name="connsiteX15267" fmla="*/ 6073229 w 6175063"/>
              <a:gd name="connsiteY15267" fmla="*/ 2570647 h 5486400"/>
              <a:gd name="connsiteX15268" fmla="*/ 6080334 w 6175063"/>
              <a:gd name="connsiteY15268" fmla="*/ 2573016 h 5486400"/>
              <a:gd name="connsiteX15269" fmla="*/ 6070860 w 6175063"/>
              <a:gd name="connsiteY15269" fmla="*/ 2577755 h 5486400"/>
              <a:gd name="connsiteX15270" fmla="*/ 6070860 w 6175063"/>
              <a:gd name="connsiteY15270" fmla="*/ 2584863 h 5486400"/>
              <a:gd name="connsiteX15271" fmla="*/ 6054283 w 6175063"/>
              <a:gd name="connsiteY15271" fmla="*/ 2584863 h 5486400"/>
              <a:gd name="connsiteX15272" fmla="*/ 6068492 w 6175063"/>
              <a:gd name="connsiteY15272" fmla="*/ 2594340 h 5486400"/>
              <a:gd name="connsiteX15273" fmla="*/ 6070860 w 6175063"/>
              <a:gd name="connsiteY15273" fmla="*/ 2594340 h 5486400"/>
              <a:gd name="connsiteX15274" fmla="*/ 6068492 w 6175063"/>
              <a:gd name="connsiteY15274" fmla="*/ 2591971 h 5486400"/>
              <a:gd name="connsiteX15275" fmla="*/ 6059020 w 6175063"/>
              <a:gd name="connsiteY15275" fmla="*/ 2584863 h 5486400"/>
              <a:gd name="connsiteX15276" fmla="*/ 6068492 w 6175063"/>
              <a:gd name="connsiteY15276" fmla="*/ 2589602 h 5486400"/>
              <a:gd name="connsiteX15277" fmla="*/ 6073229 w 6175063"/>
              <a:gd name="connsiteY15277" fmla="*/ 2591971 h 5486400"/>
              <a:gd name="connsiteX15278" fmla="*/ 6089806 w 6175063"/>
              <a:gd name="connsiteY15278" fmla="*/ 2603817 h 5486400"/>
              <a:gd name="connsiteX15279" fmla="*/ 6092174 w 6175063"/>
              <a:gd name="connsiteY15279" fmla="*/ 2608556 h 5486400"/>
              <a:gd name="connsiteX15280" fmla="*/ 6082702 w 6175063"/>
              <a:gd name="connsiteY15280" fmla="*/ 2608556 h 5486400"/>
              <a:gd name="connsiteX15281" fmla="*/ 6080334 w 6175063"/>
              <a:gd name="connsiteY15281" fmla="*/ 2603817 h 5486400"/>
              <a:gd name="connsiteX15282" fmla="*/ 6063756 w 6175063"/>
              <a:gd name="connsiteY15282" fmla="*/ 2599079 h 5486400"/>
              <a:gd name="connsiteX15283" fmla="*/ 6061388 w 6175063"/>
              <a:gd name="connsiteY15283" fmla="*/ 2596709 h 5486400"/>
              <a:gd name="connsiteX15284" fmla="*/ 6056651 w 6175063"/>
              <a:gd name="connsiteY15284" fmla="*/ 2589602 h 5486400"/>
              <a:gd name="connsiteX15285" fmla="*/ 6049546 w 6175063"/>
              <a:gd name="connsiteY15285" fmla="*/ 2589602 h 5486400"/>
              <a:gd name="connsiteX15286" fmla="*/ 6040073 w 6175063"/>
              <a:gd name="connsiteY15286" fmla="*/ 2580124 h 5486400"/>
              <a:gd name="connsiteX15287" fmla="*/ 6030600 w 6175063"/>
              <a:gd name="connsiteY15287" fmla="*/ 2575386 h 5486400"/>
              <a:gd name="connsiteX15288" fmla="*/ 6025864 w 6175063"/>
              <a:gd name="connsiteY15288" fmla="*/ 2573016 h 5486400"/>
              <a:gd name="connsiteX15289" fmla="*/ 5985603 w 6175063"/>
              <a:gd name="connsiteY15289" fmla="*/ 2542216 h 5486400"/>
              <a:gd name="connsiteX15290" fmla="*/ 5978499 w 6175063"/>
              <a:gd name="connsiteY15290" fmla="*/ 2537477 h 5486400"/>
              <a:gd name="connsiteX15291" fmla="*/ 5973763 w 6175063"/>
              <a:gd name="connsiteY15291" fmla="*/ 2535107 h 5486400"/>
              <a:gd name="connsiteX15292" fmla="*/ 5971393 w 6175063"/>
              <a:gd name="connsiteY15292" fmla="*/ 2530369 h 5486400"/>
              <a:gd name="connsiteX15293" fmla="*/ 5947711 w 6175063"/>
              <a:gd name="connsiteY15293" fmla="*/ 2513785 h 5486400"/>
              <a:gd name="connsiteX15294" fmla="*/ 5942975 w 6175063"/>
              <a:gd name="connsiteY15294" fmla="*/ 2511415 h 5486400"/>
              <a:gd name="connsiteX15295" fmla="*/ 5926397 w 6175063"/>
              <a:gd name="connsiteY15295" fmla="*/ 2501939 h 5486400"/>
              <a:gd name="connsiteX15296" fmla="*/ 5921661 w 6175063"/>
              <a:gd name="connsiteY15296" fmla="*/ 2497200 h 5486400"/>
              <a:gd name="connsiteX15297" fmla="*/ 5919293 w 6175063"/>
              <a:gd name="connsiteY15297" fmla="*/ 2494831 h 5486400"/>
              <a:gd name="connsiteX15298" fmla="*/ 5914557 w 6175063"/>
              <a:gd name="connsiteY15298" fmla="*/ 2494831 h 5486400"/>
              <a:gd name="connsiteX15299" fmla="*/ 5907451 w 6175063"/>
              <a:gd name="connsiteY15299" fmla="*/ 2494831 h 5486400"/>
              <a:gd name="connsiteX15300" fmla="*/ 5902715 w 6175063"/>
              <a:gd name="connsiteY15300" fmla="*/ 2490092 h 5486400"/>
              <a:gd name="connsiteX15301" fmla="*/ 5900347 w 6175063"/>
              <a:gd name="connsiteY15301" fmla="*/ 2487723 h 5486400"/>
              <a:gd name="connsiteX15302" fmla="*/ 5902715 w 6175063"/>
              <a:gd name="connsiteY15302" fmla="*/ 2485354 h 5486400"/>
              <a:gd name="connsiteX15303" fmla="*/ 5900347 w 6175063"/>
              <a:gd name="connsiteY15303" fmla="*/ 2482984 h 5486400"/>
              <a:gd name="connsiteX15304" fmla="*/ 5893241 w 6175063"/>
              <a:gd name="connsiteY15304" fmla="*/ 2480615 h 5486400"/>
              <a:gd name="connsiteX15305" fmla="*/ 5893241 w 6175063"/>
              <a:gd name="connsiteY15305" fmla="*/ 2478247 h 5486400"/>
              <a:gd name="connsiteX15306" fmla="*/ 5897979 w 6175063"/>
              <a:gd name="connsiteY15306" fmla="*/ 2480615 h 5486400"/>
              <a:gd name="connsiteX15307" fmla="*/ 5876665 w 6175063"/>
              <a:gd name="connsiteY15307" fmla="*/ 2464030 h 5486400"/>
              <a:gd name="connsiteX15308" fmla="*/ 5876665 w 6175063"/>
              <a:gd name="connsiteY15308" fmla="*/ 2466400 h 5486400"/>
              <a:gd name="connsiteX15309" fmla="*/ 5867191 w 6175063"/>
              <a:gd name="connsiteY15309" fmla="*/ 2459292 h 5486400"/>
              <a:gd name="connsiteX15310" fmla="*/ 5862455 w 6175063"/>
              <a:gd name="connsiteY15310" fmla="*/ 2456923 h 5486400"/>
              <a:gd name="connsiteX15311" fmla="*/ 5848245 w 6175063"/>
              <a:gd name="connsiteY15311" fmla="*/ 2447446 h 5486400"/>
              <a:gd name="connsiteX15312" fmla="*/ 5836405 w 6175063"/>
              <a:gd name="connsiteY15312" fmla="*/ 2440338 h 5486400"/>
              <a:gd name="connsiteX15313" fmla="*/ 5831667 w 6175063"/>
              <a:gd name="connsiteY15313" fmla="*/ 2437969 h 5486400"/>
              <a:gd name="connsiteX15314" fmla="*/ 5831667 w 6175063"/>
              <a:gd name="connsiteY15314" fmla="*/ 2435600 h 5486400"/>
              <a:gd name="connsiteX15315" fmla="*/ 5834037 w 6175063"/>
              <a:gd name="connsiteY15315" fmla="*/ 2435600 h 5486400"/>
              <a:gd name="connsiteX15316" fmla="*/ 5836405 w 6175063"/>
              <a:gd name="connsiteY15316" fmla="*/ 2435600 h 5486400"/>
              <a:gd name="connsiteX15317" fmla="*/ 5829299 w 6175063"/>
              <a:gd name="connsiteY15317" fmla="*/ 2428492 h 5486400"/>
              <a:gd name="connsiteX15318" fmla="*/ 5822195 w 6175063"/>
              <a:gd name="connsiteY15318" fmla="*/ 2423754 h 5486400"/>
              <a:gd name="connsiteX15319" fmla="*/ 5819827 w 6175063"/>
              <a:gd name="connsiteY15319" fmla="*/ 2421384 h 5486400"/>
              <a:gd name="connsiteX15320" fmla="*/ 5817459 w 6175063"/>
              <a:gd name="connsiteY15320" fmla="*/ 2419015 h 5486400"/>
              <a:gd name="connsiteX15321" fmla="*/ 5800881 w 6175063"/>
              <a:gd name="connsiteY15321" fmla="*/ 2409538 h 5486400"/>
              <a:gd name="connsiteX15322" fmla="*/ 5798513 w 6175063"/>
              <a:gd name="connsiteY15322" fmla="*/ 2409538 h 5486400"/>
              <a:gd name="connsiteX15323" fmla="*/ 5798513 w 6175063"/>
              <a:gd name="connsiteY15323" fmla="*/ 2411907 h 5486400"/>
              <a:gd name="connsiteX15324" fmla="*/ 5799105 w 6175063"/>
              <a:gd name="connsiteY15324" fmla="*/ 2413684 h 5486400"/>
              <a:gd name="connsiteX15325" fmla="*/ 5798113 w 6175063"/>
              <a:gd name="connsiteY15325" fmla="*/ 2413088 h 5486400"/>
              <a:gd name="connsiteX15326" fmla="*/ 5796241 w 6175063"/>
              <a:gd name="connsiteY15326" fmla="*/ 2411473 h 5486400"/>
              <a:gd name="connsiteX15327" fmla="*/ 5795987 w 6175063"/>
              <a:gd name="connsiteY15327" fmla="*/ 2411750 h 5486400"/>
              <a:gd name="connsiteX15328" fmla="*/ 5789039 w 6175063"/>
              <a:gd name="connsiteY15328" fmla="*/ 2404799 h 5486400"/>
              <a:gd name="connsiteX15329" fmla="*/ 5791407 w 6175063"/>
              <a:gd name="connsiteY15329" fmla="*/ 2402430 h 5486400"/>
              <a:gd name="connsiteX15330" fmla="*/ 5786671 w 6175063"/>
              <a:gd name="connsiteY15330" fmla="*/ 2400062 h 5486400"/>
              <a:gd name="connsiteX15331" fmla="*/ 5770093 w 6175063"/>
              <a:gd name="connsiteY15331" fmla="*/ 2388215 h 5486400"/>
              <a:gd name="connsiteX15332" fmla="*/ 5760621 w 6175063"/>
              <a:gd name="connsiteY15332" fmla="*/ 2378737 h 5486400"/>
              <a:gd name="connsiteX15333" fmla="*/ 5751147 w 6175063"/>
              <a:gd name="connsiteY15333" fmla="*/ 2378737 h 5486400"/>
              <a:gd name="connsiteX15334" fmla="*/ 5746411 w 6175063"/>
              <a:gd name="connsiteY15334" fmla="*/ 2371631 h 5486400"/>
              <a:gd name="connsiteX15335" fmla="*/ 5744043 w 6175063"/>
              <a:gd name="connsiteY15335" fmla="*/ 2369261 h 5486400"/>
              <a:gd name="connsiteX15336" fmla="*/ 5741675 w 6175063"/>
              <a:gd name="connsiteY15336" fmla="*/ 2366892 h 5486400"/>
              <a:gd name="connsiteX15337" fmla="*/ 5739307 w 6175063"/>
              <a:gd name="connsiteY15337" fmla="*/ 2369261 h 5486400"/>
              <a:gd name="connsiteX15338" fmla="*/ 5734571 w 6175063"/>
              <a:gd name="connsiteY15338" fmla="*/ 2366892 h 5486400"/>
              <a:gd name="connsiteX15339" fmla="*/ 5717993 w 6175063"/>
              <a:gd name="connsiteY15339" fmla="*/ 2355045 h 5486400"/>
              <a:gd name="connsiteX15340" fmla="*/ 5706151 w 6175063"/>
              <a:gd name="connsiteY15340" fmla="*/ 2347938 h 5486400"/>
              <a:gd name="connsiteX15341" fmla="*/ 5701415 w 6175063"/>
              <a:gd name="connsiteY15341" fmla="*/ 2347938 h 5486400"/>
              <a:gd name="connsiteX15342" fmla="*/ 5703783 w 6175063"/>
              <a:gd name="connsiteY15342" fmla="*/ 2347938 h 5486400"/>
              <a:gd name="connsiteX15343" fmla="*/ 5706151 w 6175063"/>
              <a:gd name="connsiteY15343" fmla="*/ 2355045 h 5486400"/>
              <a:gd name="connsiteX15344" fmla="*/ 5696678 w 6175063"/>
              <a:gd name="connsiteY15344" fmla="*/ 2347938 h 5486400"/>
              <a:gd name="connsiteX15345" fmla="*/ 5694310 w 6175063"/>
              <a:gd name="connsiteY15345" fmla="*/ 2345569 h 5486400"/>
              <a:gd name="connsiteX15346" fmla="*/ 5696678 w 6175063"/>
              <a:gd name="connsiteY15346" fmla="*/ 2345569 h 5486400"/>
              <a:gd name="connsiteX15347" fmla="*/ 5689573 w 6175063"/>
              <a:gd name="connsiteY15347" fmla="*/ 2340830 h 5486400"/>
              <a:gd name="connsiteX15348" fmla="*/ 5684837 w 6175063"/>
              <a:gd name="connsiteY15348" fmla="*/ 2338461 h 5486400"/>
              <a:gd name="connsiteX15349" fmla="*/ 5677732 w 6175063"/>
              <a:gd name="connsiteY15349" fmla="*/ 2331353 h 5486400"/>
              <a:gd name="connsiteX15350" fmla="*/ 5684837 w 6175063"/>
              <a:gd name="connsiteY15350" fmla="*/ 2333722 h 5486400"/>
              <a:gd name="connsiteX15351" fmla="*/ 5670627 w 6175063"/>
              <a:gd name="connsiteY15351" fmla="*/ 2321876 h 5486400"/>
              <a:gd name="connsiteX15352" fmla="*/ 5663523 w 6175063"/>
              <a:gd name="connsiteY15352" fmla="*/ 2319507 h 5486400"/>
              <a:gd name="connsiteX15353" fmla="*/ 5661155 w 6175063"/>
              <a:gd name="connsiteY15353" fmla="*/ 2319507 h 5486400"/>
              <a:gd name="connsiteX15354" fmla="*/ 5649313 w 6175063"/>
              <a:gd name="connsiteY15354" fmla="*/ 2312399 h 5486400"/>
              <a:gd name="connsiteX15355" fmla="*/ 5642209 w 6175063"/>
              <a:gd name="connsiteY15355" fmla="*/ 2305291 h 5486400"/>
              <a:gd name="connsiteX15356" fmla="*/ 5637472 w 6175063"/>
              <a:gd name="connsiteY15356" fmla="*/ 2300553 h 5486400"/>
              <a:gd name="connsiteX15357" fmla="*/ 5625631 w 6175063"/>
              <a:gd name="connsiteY15357" fmla="*/ 2293445 h 5486400"/>
              <a:gd name="connsiteX15358" fmla="*/ 5623263 w 6175063"/>
              <a:gd name="connsiteY15358" fmla="*/ 2291076 h 5486400"/>
              <a:gd name="connsiteX15359" fmla="*/ 5618526 w 6175063"/>
              <a:gd name="connsiteY15359" fmla="*/ 2286337 h 5486400"/>
              <a:gd name="connsiteX15360" fmla="*/ 5613789 w 6175063"/>
              <a:gd name="connsiteY15360" fmla="*/ 2283968 h 5486400"/>
              <a:gd name="connsiteX15361" fmla="*/ 5616158 w 6175063"/>
              <a:gd name="connsiteY15361" fmla="*/ 2286337 h 5486400"/>
              <a:gd name="connsiteX15362" fmla="*/ 5623263 w 6175063"/>
              <a:gd name="connsiteY15362" fmla="*/ 2293445 h 5486400"/>
              <a:gd name="connsiteX15363" fmla="*/ 5613789 w 6175063"/>
              <a:gd name="connsiteY15363" fmla="*/ 2288706 h 5486400"/>
              <a:gd name="connsiteX15364" fmla="*/ 5611421 w 6175063"/>
              <a:gd name="connsiteY15364" fmla="*/ 2288706 h 5486400"/>
              <a:gd name="connsiteX15365" fmla="*/ 5616158 w 6175063"/>
              <a:gd name="connsiteY15365" fmla="*/ 2291076 h 5486400"/>
              <a:gd name="connsiteX15366" fmla="*/ 5632735 w 6175063"/>
              <a:gd name="connsiteY15366" fmla="*/ 2305291 h 5486400"/>
              <a:gd name="connsiteX15367" fmla="*/ 5635104 w 6175063"/>
              <a:gd name="connsiteY15367" fmla="*/ 2307660 h 5486400"/>
              <a:gd name="connsiteX15368" fmla="*/ 5642209 w 6175063"/>
              <a:gd name="connsiteY15368" fmla="*/ 2312399 h 5486400"/>
              <a:gd name="connsiteX15369" fmla="*/ 5644577 w 6175063"/>
              <a:gd name="connsiteY15369" fmla="*/ 2310030 h 5486400"/>
              <a:gd name="connsiteX15370" fmla="*/ 5651681 w 6175063"/>
              <a:gd name="connsiteY15370" fmla="*/ 2314768 h 5486400"/>
              <a:gd name="connsiteX15371" fmla="*/ 5656418 w 6175063"/>
              <a:gd name="connsiteY15371" fmla="*/ 2317138 h 5486400"/>
              <a:gd name="connsiteX15372" fmla="*/ 5663523 w 6175063"/>
              <a:gd name="connsiteY15372" fmla="*/ 2321876 h 5486400"/>
              <a:gd name="connsiteX15373" fmla="*/ 5658786 w 6175063"/>
              <a:gd name="connsiteY15373" fmla="*/ 2321876 h 5486400"/>
              <a:gd name="connsiteX15374" fmla="*/ 5654049 w 6175063"/>
              <a:gd name="connsiteY15374" fmla="*/ 2319507 h 5486400"/>
              <a:gd name="connsiteX15375" fmla="*/ 5658786 w 6175063"/>
              <a:gd name="connsiteY15375" fmla="*/ 2324246 h 5486400"/>
              <a:gd name="connsiteX15376" fmla="*/ 5670627 w 6175063"/>
              <a:gd name="connsiteY15376" fmla="*/ 2328984 h 5486400"/>
              <a:gd name="connsiteX15377" fmla="*/ 5670627 w 6175063"/>
              <a:gd name="connsiteY15377" fmla="*/ 2331353 h 5486400"/>
              <a:gd name="connsiteX15378" fmla="*/ 5682469 w 6175063"/>
              <a:gd name="connsiteY15378" fmla="*/ 2343200 h 5486400"/>
              <a:gd name="connsiteX15379" fmla="*/ 5687205 w 6175063"/>
              <a:gd name="connsiteY15379" fmla="*/ 2345569 h 5486400"/>
              <a:gd name="connsiteX15380" fmla="*/ 5706151 w 6175063"/>
              <a:gd name="connsiteY15380" fmla="*/ 2357415 h 5486400"/>
              <a:gd name="connsiteX15381" fmla="*/ 5715624 w 6175063"/>
              <a:gd name="connsiteY15381" fmla="*/ 2364523 h 5486400"/>
              <a:gd name="connsiteX15382" fmla="*/ 5722729 w 6175063"/>
              <a:gd name="connsiteY15382" fmla="*/ 2371631 h 5486400"/>
              <a:gd name="connsiteX15383" fmla="*/ 5736939 w 6175063"/>
              <a:gd name="connsiteY15383" fmla="*/ 2383476 h 5486400"/>
              <a:gd name="connsiteX15384" fmla="*/ 5739307 w 6175063"/>
              <a:gd name="connsiteY15384" fmla="*/ 2381107 h 5486400"/>
              <a:gd name="connsiteX15385" fmla="*/ 5741675 w 6175063"/>
              <a:gd name="connsiteY15385" fmla="*/ 2381107 h 5486400"/>
              <a:gd name="connsiteX15386" fmla="*/ 5746411 w 6175063"/>
              <a:gd name="connsiteY15386" fmla="*/ 2385846 h 5486400"/>
              <a:gd name="connsiteX15387" fmla="*/ 5744043 w 6175063"/>
              <a:gd name="connsiteY15387" fmla="*/ 2388215 h 5486400"/>
              <a:gd name="connsiteX15388" fmla="*/ 5758253 w 6175063"/>
              <a:gd name="connsiteY15388" fmla="*/ 2397692 h 5486400"/>
              <a:gd name="connsiteX15389" fmla="*/ 5760621 w 6175063"/>
              <a:gd name="connsiteY15389" fmla="*/ 2402430 h 5486400"/>
              <a:gd name="connsiteX15390" fmla="*/ 5772461 w 6175063"/>
              <a:gd name="connsiteY15390" fmla="*/ 2409538 h 5486400"/>
              <a:gd name="connsiteX15391" fmla="*/ 5777199 w 6175063"/>
              <a:gd name="connsiteY15391" fmla="*/ 2414277 h 5486400"/>
              <a:gd name="connsiteX15392" fmla="*/ 5789039 w 6175063"/>
              <a:gd name="connsiteY15392" fmla="*/ 2423754 h 5486400"/>
              <a:gd name="connsiteX15393" fmla="*/ 5793777 w 6175063"/>
              <a:gd name="connsiteY15393" fmla="*/ 2426123 h 5486400"/>
              <a:gd name="connsiteX15394" fmla="*/ 5793777 w 6175063"/>
              <a:gd name="connsiteY15394" fmla="*/ 2423754 h 5486400"/>
              <a:gd name="connsiteX15395" fmla="*/ 5807985 w 6175063"/>
              <a:gd name="connsiteY15395" fmla="*/ 2428492 h 5486400"/>
              <a:gd name="connsiteX15396" fmla="*/ 5812721 w 6175063"/>
              <a:gd name="connsiteY15396" fmla="*/ 2430861 h 5486400"/>
              <a:gd name="connsiteX15397" fmla="*/ 5817459 w 6175063"/>
              <a:gd name="connsiteY15397" fmla="*/ 2433230 h 5486400"/>
              <a:gd name="connsiteX15398" fmla="*/ 5819827 w 6175063"/>
              <a:gd name="connsiteY15398" fmla="*/ 2435600 h 5486400"/>
              <a:gd name="connsiteX15399" fmla="*/ 5815091 w 6175063"/>
              <a:gd name="connsiteY15399" fmla="*/ 2435600 h 5486400"/>
              <a:gd name="connsiteX15400" fmla="*/ 5817459 w 6175063"/>
              <a:gd name="connsiteY15400" fmla="*/ 2437969 h 5486400"/>
              <a:gd name="connsiteX15401" fmla="*/ 5822195 w 6175063"/>
              <a:gd name="connsiteY15401" fmla="*/ 2442708 h 5486400"/>
              <a:gd name="connsiteX15402" fmla="*/ 5829299 w 6175063"/>
              <a:gd name="connsiteY15402" fmla="*/ 2447446 h 5486400"/>
              <a:gd name="connsiteX15403" fmla="*/ 5824563 w 6175063"/>
              <a:gd name="connsiteY15403" fmla="*/ 2437969 h 5486400"/>
              <a:gd name="connsiteX15404" fmla="*/ 5848245 w 6175063"/>
              <a:gd name="connsiteY15404" fmla="*/ 2454553 h 5486400"/>
              <a:gd name="connsiteX15405" fmla="*/ 5843509 w 6175063"/>
              <a:gd name="connsiteY15405" fmla="*/ 2454553 h 5486400"/>
              <a:gd name="connsiteX15406" fmla="*/ 5838773 w 6175063"/>
              <a:gd name="connsiteY15406" fmla="*/ 2454553 h 5486400"/>
              <a:gd name="connsiteX15407" fmla="*/ 5838773 w 6175063"/>
              <a:gd name="connsiteY15407" fmla="*/ 2456923 h 5486400"/>
              <a:gd name="connsiteX15408" fmla="*/ 5843509 w 6175063"/>
              <a:gd name="connsiteY15408" fmla="*/ 2459292 h 5486400"/>
              <a:gd name="connsiteX15409" fmla="*/ 5845877 w 6175063"/>
              <a:gd name="connsiteY15409" fmla="*/ 2461662 h 5486400"/>
              <a:gd name="connsiteX15410" fmla="*/ 5864823 w 6175063"/>
              <a:gd name="connsiteY15410" fmla="*/ 2473508 h 5486400"/>
              <a:gd name="connsiteX15411" fmla="*/ 5867191 w 6175063"/>
              <a:gd name="connsiteY15411" fmla="*/ 2471139 h 5486400"/>
              <a:gd name="connsiteX15412" fmla="*/ 5876665 w 6175063"/>
              <a:gd name="connsiteY15412" fmla="*/ 2473508 h 5486400"/>
              <a:gd name="connsiteX15413" fmla="*/ 5883769 w 6175063"/>
              <a:gd name="connsiteY15413" fmla="*/ 2478247 h 5486400"/>
              <a:gd name="connsiteX15414" fmla="*/ 5883769 w 6175063"/>
              <a:gd name="connsiteY15414" fmla="*/ 2480615 h 5486400"/>
              <a:gd name="connsiteX15415" fmla="*/ 5881401 w 6175063"/>
              <a:gd name="connsiteY15415" fmla="*/ 2482984 h 5486400"/>
              <a:gd name="connsiteX15416" fmla="*/ 5888505 w 6175063"/>
              <a:gd name="connsiteY15416" fmla="*/ 2490092 h 5486400"/>
              <a:gd name="connsiteX15417" fmla="*/ 5893241 w 6175063"/>
              <a:gd name="connsiteY15417" fmla="*/ 2497200 h 5486400"/>
              <a:gd name="connsiteX15418" fmla="*/ 5895611 w 6175063"/>
              <a:gd name="connsiteY15418" fmla="*/ 2499570 h 5486400"/>
              <a:gd name="connsiteX15419" fmla="*/ 5900347 w 6175063"/>
              <a:gd name="connsiteY15419" fmla="*/ 2501939 h 5486400"/>
              <a:gd name="connsiteX15420" fmla="*/ 5907451 w 6175063"/>
              <a:gd name="connsiteY15420" fmla="*/ 2504308 h 5486400"/>
              <a:gd name="connsiteX15421" fmla="*/ 5914557 w 6175063"/>
              <a:gd name="connsiteY15421" fmla="*/ 2509046 h 5486400"/>
              <a:gd name="connsiteX15422" fmla="*/ 5916925 w 6175063"/>
              <a:gd name="connsiteY15422" fmla="*/ 2511415 h 5486400"/>
              <a:gd name="connsiteX15423" fmla="*/ 5921661 w 6175063"/>
              <a:gd name="connsiteY15423" fmla="*/ 2513785 h 5486400"/>
              <a:gd name="connsiteX15424" fmla="*/ 5921661 w 6175063"/>
              <a:gd name="connsiteY15424" fmla="*/ 2516154 h 5486400"/>
              <a:gd name="connsiteX15425" fmla="*/ 5938239 w 6175063"/>
              <a:gd name="connsiteY15425" fmla="*/ 2528001 h 5486400"/>
              <a:gd name="connsiteX15426" fmla="*/ 5938239 w 6175063"/>
              <a:gd name="connsiteY15426" fmla="*/ 2530369 h 5486400"/>
              <a:gd name="connsiteX15427" fmla="*/ 5940607 w 6175063"/>
              <a:gd name="connsiteY15427" fmla="*/ 2532738 h 5486400"/>
              <a:gd name="connsiteX15428" fmla="*/ 5947711 w 6175063"/>
              <a:gd name="connsiteY15428" fmla="*/ 2535107 h 5486400"/>
              <a:gd name="connsiteX15429" fmla="*/ 5957185 w 6175063"/>
              <a:gd name="connsiteY15429" fmla="*/ 2544585 h 5486400"/>
              <a:gd name="connsiteX15430" fmla="*/ 5954817 w 6175063"/>
              <a:gd name="connsiteY15430" fmla="*/ 2544585 h 5486400"/>
              <a:gd name="connsiteX15431" fmla="*/ 5947711 w 6175063"/>
              <a:gd name="connsiteY15431" fmla="*/ 2539846 h 5486400"/>
              <a:gd name="connsiteX15432" fmla="*/ 5940607 w 6175063"/>
              <a:gd name="connsiteY15432" fmla="*/ 2535107 h 5486400"/>
              <a:gd name="connsiteX15433" fmla="*/ 5931133 w 6175063"/>
              <a:gd name="connsiteY15433" fmla="*/ 2528001 h 5486400"/>
              <a:gd name="connsiteX15434" fmla="*/ 5926397 w 6175063"/>
              <a:gd name="connsiteY15434" fmla="*/ 2523262 h 5486400"/>
              <a:gd name="connsiteX15435" fmla="*/ 5919293 w 6175063"/>
              <a:gd name="connsiteY15435" fmla="*/ 2518523 h 5486400"/>
              <a:gd name="connsiteX15436" fmla="*/ 5912187 w 6175063"/>
              <a:gd name="connsiteY15436" fmla="*/ 2511415 h 5486400"/>
              <a:gd name="connsiteX15437" fmla="*/ 5895611 w 6175063"/>
              <a:gd name="connsiteY15437" fmla="*/ 2501939 h 5486400"/>
              <a:gd name="connsiteX15438" fmla="*/ 5888505 w 6175063"/>
              <a:gd name="connsiteY15438" fmla="*/ 2497200 h 5486400"/>
              <a:gd name="connsiteX15439" fmla="*/ 5886137 w 6175063"/>
              <a:gd name="connsiteY15439" fmla="*/ 2494831 h 5486400"/>
              <a:gd name="connsiteX15440" fmla="*/ 5867191 w 6175063"/>
              <a:gd name="connsiteY15440" fmla="*/ 2482984 h 5486400"/>
              <a:gd name="connsiteX15441" fmla="*/ 5862455 w 6175063"/>
              <a:gd name="connsiteY15441" fmla="*/ 2480615 h 5486400"/>
              <a:gd name="connsiteX15442" fmla="*/ 5860087 w 6175063"/>
              <a:gd name="connsiteY15442" fmla="*/ 2478247 h 5486400"/>
              <a:gd name="connsiteX15443" fmla="*/ 5852981 w 6175063"/>
              <a:gd name="connsiteY15443" fmla="*/ 2471139 h 5486400"/>
              <a:gd name="connsiteX15444" fmla="*/ 5848245 w 6175063"/>
              <a:gd name="connsiteY15444" fmla="*/ 2468769 h 5486400"/>
              <a:gd name="connsiteX15445" fmla="*/ 5848245 w 6175063"/>
              <a:gd name="connsiteY15445" fmla="*/ 2466400 h 5486400"/>
              <a:gd name="connsiteX15446" fmla="*/ 5845877 w 6175063"/>
              <a:gd name="connsiteY15446" fmla="*/ 2464030 h 5486400"/>
              <a:gd name="connsiteX15447" fmla="*/ 5841141 w 6175063"/>
              <a:gd name="connsiteY15447" fmla="*/ 2461662 h 5486400"/>
              <a:gd name="connsiteX15448" fmla="*/ 5834037 w 6175063"/>
              <a:gd name="connsiteY15448" fmla="*/ 2459292 h 5486400"/>
              <a:gd name="connsiteX15449" fmla="*/ 5826931 w 6175063"/>
              <a:gd name="connsiteY15449" fmla="*/ 2454553 h 5486400"/>
              <a:gd name="connsiteX15450" fmla="*/ 5822195 w 6175063"/>
              <a:gd name="connsiteY15450" fmla="*/ 2456923 h 5486400"/>
              <a:gd name="connsiteX15451" fmla="*/ 5817459 w 6175063"/>
              <a:gd name="connsiteY15451" fmla="*/ 2452185 h 5486400"/>
              <a:gd name="connsiteX15452" fmla="*/ 5807985 w 6175063"/>
              <a:gd name="connsiteY15452" fmla="*/ 2445077 h 5486400"/>
              <a:gd name="connsiteX15453" fmla="*/ 5810353 w 6175063"/>
              <a:gd name="connsiteY15453" fmla="*/ 2440338 h 5486400"/>
              <a:gd name="connsiteX15454" fmla="*/ 5791407 w 6175063"/>
              <a:gd name="connsiteY15454" fmla="*/ 2428492 h 5486400"/>
              <a:gd name="connsiteX15455" fmla="*/ 5789039 w 6175063"/>
              <a:gd name="connsiteY15455" fmla="*/ 2426123 h 5486400"/>
              <a:gd name="connsiteX15456" fmla="*/ 5786671 w 6175063"/>
              <a:gd name="connsiteY15456" fmla="*/ 2423754 h 5486400"/>
              <a:gd name="connsiteX15457" fmla="*/ 5784303 w 6175063"/>
              <a:gd name="connsiteY15457" fmla="*/ 2423754 h 5486400"/>
              <a:gd name="connsiteX15458" fmla="*/ 5781935 w 6175063"/>
              <a:gd name="connsiteY15458" fmla="*/ 2421384 h 5486400"/>
              <a:gd name="connsiteX15459" fmla="*/ 5786671 w 6175063"/>
              <a:gd name="connsiteY15459" fmla="*/ 2426123 h 5486400"/>
              <a:gd name="connsiteX15460" fmla="*/ 5786671 w 6175063"/>
              <a:gd name="connsiteY15460" fmla="*/ 2430861 h 5486400"/>
              <a:gd name="connsiteX15461" fmla="*/ 5765357 w 6175063"/>
              <a:gd name="connsiteY15461" fmla="*/ 2411907 h 5486400"/>
              <a:gd name="connsiteX15462" fmla="*/ 5774831 w 6175063"/>
              <a:gd name="connsiteY15462" fmla="*/ 2416646 h 5486400"/>
              <a:gd name="connsiteX15463" fmla="*/ 5767725 w 6175063"/>
              <a:gd name="connsiteY15463" fmla="*/ 2411907 h 5486400"/>
              <a:gd name="connsiteX15464" fmla="*/ 5760621 w 6175063"/>
              <a:gd name="connsiteY15464" fmla="*/ 2407169 h 5486400"/>
              <a:gd name="connsiteX15465" fmla="*/ 5758799 w 6175063"/>
              <a:gd name="connsiteY15465" fmla="*/ 2405893 h 5486400"/>
              <a:gd name="connsiteX15466" fmla="*/ 5758253 w 6175063"/>
              <a:gd name="connsiteY15466" fmla="*/ 2404799 h 5486400"/>
              <a:gd name="connsiteX15467" fmla="*/ 5757661 w 6175063"/>
              <a:gd name="connsiteY15467" fmla="*/ 2405096 h 5486400"/>
              <a:gd name="connsiteX15468" fmla="*/ 5758799 w 6175063"/>
              <a:gd name="connsiteY15468" fmla="*/ 2405893 h 5486400"/>
              <a:gd name="connsiteX15469" fmla="*/ 5760621 w 6175063"/>
              <a:gd name="connsiteY15469" fmla="*/ 2409538 h 5486400"/>
              <a:gd name="connsiteX15470" fmla="*/ 5758253 w 6175063"/>
              <a:gd name="connsiteY15470" fmla="*/ 2407169 h 5486400"/>
              <a:gd name="connsiteX15471" fmla="*/ 5753515 w 6175063"/>
              <a:gd name="connsiteY15471" fmla="*/ 2404799 h 5486400"/>
              <a:gd name="connsiteX15472" fmla="*/ 5751147 w 6175063"/>
              <a:gd name="connsiteY15472" fmla="*/ 2400062 h 5486400"/>
              <a:gd name="connsiteX15473" fmla="*/ 5739307 w 6175063"/>
              <a:gd name="connsiteY15473" fmla="*/ 2390584 h 5486400"/>
              <a:gd name="connsiteX15474" fmla="*/ 5741675 w 6175063"/>
              <a:gd name="connsiteY15474" fmla="*/ 2390584 h 5486400"/>
              <a:gd name="connsiteX15475" fmla="*/ 5739307 w 6175063"/>
              <a:gd name="connsiteY15475" fmla="*/ 2385846 h 5486400"/>
              <a:gd name="connsiteX15476" fmla="*/ 5725097 w 6175063"/>
              <a:gd name="connsiteY15476" fmla="*/ 2378737 h 5486400"/>
              <a:gd name="connsiteX15477" fmla="*/ 5720361 w 6175063"/>
              <a:gd name="connsiteY15477" fmla="*/ 2374000 h 5486400"/>
              <a:gd name="connsiteX15478" fmla="*/ 5708519 w 6175063"/>
              <a:gd name="connsiteY15478" fmla="*/ 2364523 h 5486400"/>
              <a:gd name="connsiteX15479" fmla="*/ 5703783 w 6175063"/>
              <a:gd name="connsiteY15479" fmla="*/ 2362153 h 5486400"/>
              <a:gd name="connsiteX15480" fmla="*/ 5689573 w 6175063"/>
              <a:gd name="connsiteY15480" fmla="*/ 2352676 h 5486400"/>
              <a:gd name="connsiteX15481" fmla="*/ 5689573 w 6175063"/>
              <a:gd name="connsiteY15481" fmla="*/ 2355045 h 5486400"/>
              <a:gd name="connsiteX15482" fmla="*/ 5684837 w 6175063"/>
              <a:gd name="connsiteY15482" fmla="*/ 2352676 h 5486400"/>
              <a:gd name="connsiteX15483" fmla="*/ 5682469 w 6175063"/>
              <a:gd name="connsiteY15483" fmla="*/ 2350307 h 5486400"/>
              <a:gd name="connsiteX15484" fmla="*/ 5682469 w 6175063"/>
              <a:gd name="connsiteY15484" fmla="*/ 2347938 h 5486400"/>
              <a:gd name="connsiteX15485" fmla="*/ 5668259 w 6175063"/>
              <a:gd name="connsiteY15485" fmla="*/ 2338461 h 5486400"/>
              <a:gd name="connsiteX15486" fmla="*/ 5658786 w 6175063"/>
              <a:gd name="connsiteY15486" fmla="*/ 2333722 h 5486400"/>
              <a:gd name="connsiteX15487" fmla="*/ 5649313 w 6175063"/>
              <a:gd name="connsiteY15487" fmla="*/ 2326614 h 5486400"/>
              <a:gd name="connsiteX15488" fmla="*/ 5632735 w 6175063"/>
              <a:gd name="connsiteY15488" fmla="*/ 2312399 h 5486400"/>
              <a:gd name="connsiteX15489" fmla="*/ 5627999 w 6175063"/>
              <a:gd name="connsiteY15489" fmla="*/ 2307660 h 5486400"/>
              <a:gd name="connsiteX15490" fmla="*/ 5613789 w 6175063"/>
              <a:gd name="connsiteY15490" fmla="*/ 2300553 h 5486400"/>
              <a:gd name="connsiteX15491" fmla="*/ 5611421 w 6175063"/>
              <a:gd name="connsiteY15491" fmla="*/ 2300553 h 5486400"/>
              <a:gd name="connsiteX15492" fmla="*/ 5601949 w 6175063"/>
              <a:gd name="connsiteY15492" fmla="*/ 2291076 h 5486400"/>
              <a:gd name="connsiteX15493" fmla="*/ 5597212 w 6175063"/>
              <a:gd name="connsiteY15493" fmla="*/ 2288706 h 5486400"/>
              <a:gd name="connsiteX15494" fmla="*/ 5594844 w 6175063"/>
              <a:gd name="connsiteY15494" fmla="*/ 2288706 h 5486400"/>
              <a:gd name="connsiteX15495" fmla="*/ 5599581 w 6175063"/>
              <a:gd name="connsiteY15495" fmla="*/ 2291076 h 5486400"/>
              <a:gd name="connsiteX15496" fmla="*/ 5601949 w 6175063"/>
              <a:gd name="connsiteY15496" fmla="*/ 2293445 h 5486400"/>
              <a:gd name="connsiteX15497" fmla="*/ 5597212 w 6175063"/>
              <a:gd name="connsiteY15497" fmla="*/ 2291076 h 5486400"/>
              <a:gd name="connsiteX15498" fmla="*/ 5590107 w 6175063"/>
              <a:gd name="connsiteY15498" fmla="*/ 2286337 h 5486400"/>
              <a:gd name="connsiteX15499" fmla="*/ 5585371 w 6175063"/>
              <a:gd name="connsiteY15499" fmla="*/ 2281598 h 5486400"/>
              <a:gd name="connsiteX15500" fmla="*/ 5585371 w 6175063"/>
              <a:gd name="connsiteY15500" fmla="*/ 2279229 h 5486400"/>
              <a:gd name="connsiteX15501" fmla="*/ 5578266 w 6175063"/>
              <a:gd name="connsiteY15501" fmla="*/ 2274491 h 5486400"/>
              <a:gd name="connsiteX15502" fmla="*/ 5575898 w 6175063"/>
              <a:gd name="connsiteY15502" fmla="*/ 2272122 h 5486400"/>
              <a:gd name="connsiteX15503" fmla="*/ 5559320 w 6175063"/>
              <a:gd name="connsiteY15503" fmla="*/ 2260274 h 5486400"/>
              <a:gd name="connsiteX15504" fmla="*/ 5552215 w 6175063"/>
              <a:gd name="connsiteY15504" fmla="*/ 2255535 h 5486400"/>
              <a:gd name="connsiteX15505" fmla="*/ 5554584 w 6175063"/>
              <a:gd name="connsiteY15505" fmla="*/ 2257905 h 5486400"/>
              <a:gd name="connsiteX15506" fmla="*/ 5561689 w 6175063"/>
              <a:gd name="connsiteY15506" fmla="*/ 2265014 h 5486400"/>
              <a:gd name="connsiteX15507" fmla="*/ 5554584 w 6175063"/>
              <a:gd name="connsiteY15507" fmla="*/ 2260274 h 5486400"/>
              <a:gd name="connsiteX15508" fmla="*/ 5552215 w 6175063"/>
              <a:gd name="connsiteY15508" fmla="*/ 2260274 h 5486400"/>
              <a:gd name="connsiteX15509" fmla="*/ 5554584 w 6175063"/>
              <a:gd name="connsiteY15509" fmla="*/ 2262644 h 5486400"/>
              <a:gd name="connsiteX15510" fmla="*/ 5559320 w 6175063"/>
              <a:gd name="connsiteY15510" fmla="*/ 2267384 h 5486400"/>
              <a:gd name="connsiteX15511" fmla="*/ 5564057 w 6175063"/>
              <a:gd name="connsiteY15511" fmla="*/ 2267384 h 5486400"/>
              <a:gd name="connsiteX15512" fmla="*/ 5573529 w 6175063"/>
              <a:gd name="connsiteY15512" fmla="*/ 2274491 h 5486400"/>
              <a:gd name="connsiteX15513" fmla="*/ 5578266 w 6175063"/>
              <a:gd name="connsiteY15513" fmla="*/ 2279229 h 5486400"/>
              <a:gd name="connsiteX15514" fmla="*/ 5590107 w 6175063"/>
              <a:gd name="connsiteY15514" fmla="*/ 2286337 h 5486400"/>
              <a:gd name="connsiteX15515" fmla="*/ 5599581 w 6175063"/>
              <a:gd name="connsiteY15515" fmla="*/ 2293445 h 5486400"/>
              <a:gd name="connsiteX15516" fmla="*/ 5601949 w 6175063"/>
              <a:gd name="connsiteY15516" fmla="*/ 2295814 h 5486400"/>
              <a:gd name="connsiteX15517" fmla="*/ 5606685 w 6175063"/>
              <a:gd name="connsiteY15517" fmla="*/ 2300553 h 5486400"/>
              <a:gd name="connsiteX15518" fmla="*/ 5620895 w 6175063"/>
              <a:gd name="connsiteY15518" fmla="*/ 2310030 h 5486400"/>
              <a:gd name="connsiteX15519" fmla="*/ 5616158 w 6175063"/>
              <a:gd name="connsiteY15519" fmla="*/ 2305291 h 5486400"/>
              <a:gd name="connsiteX15520" fmla="*/ 5625631 w 6175063"/>
              <a:gd name="connsiteY15520" fmla="*/ 2310030 h 5486400"/>
              <a:gd name="connsiteX15521" fmla="*/ 5630367 w 6175063"/>
              <a:gd name="connsiteY15521" fmla="*/ 2314768 h 5486400"/>
              <a:gd name="connsiteX15522" fmla="*/ 5635104 w 6175063"/>
              <a:gd name="connsiteY15522" fmla="*/ 2319507 h 5486400"/>
              <a:gd name="connsiteX15523" fmla="*/ 5635104 w 6175063"/>
              <a:gd name="connsiteY15523" fmla="*/ 2317138 h 5486400"/>
              <a:gd name="connsiteX15524" fmla="*/ 5637472 w 6175063"/>
              <a:gd name="connsiteY15524" fmla="*/ 2319507 h 5486400"/>
              <a:gd name="connsiteX15525" fmla="*/ 5646945 w 6175063"/>
              <a:gd name="connsiteY15525" fmla="*/ 2326614 h 5486400"/>
              <a:gd name="connsiteX15526" fmla="*/ 5642209 w 6175063"/>
              <a:gd name="connsiteY15526" fmla="*/ 2324246 h 5486400"/>
              <a:gd name="connsiteX15527" fmla="*/ 5639841 w 6175063"/>
              <a:gd name="connsiteY15527" fmla="*/ 2324246 h 5486400"/>
              <a:gd name="connsiteX15528" fmla="*/ 5642209 w 6175063"/>
              <a:gd name="connsiteY15528" fmla="*/ 2326614 h 5486400"/>
              <a:gd name="connsiteX15529" fmla="*/ 5654049 w 6175063"/>
              <a:gd name="connsiteY15529" fmla="*/ 2336091 h 5486400"/>
              <a:gd name="connsiteX15530" fmla="*/ 5668259 w 6175063"/>
              <a:gd name="connsiteY15530" fmla="*/ 2347938 h 5486400"/>
              <a:gd name="connsiteX15531" fmla="*/ 5672995 w 6175063"/>
              <a:gd name="connsiteY15531" fmla="*/ 2350307 h 5486400"/>
              <a:gd name="connsiteX15532" fmla="*/ 5672995 w 6175063"/>
              <a:gd name="connsiteY15532" fmla="*/ 2352676 h 5486400"/>
              <a:gd name="connsiteX15533" fmla="*/ 5675364 w 6175063"/>
              <a:gd name="connsiteY15533" fmla="*/ 2355045 h 5486400"/>
              <a:gd name="connsiteX15534" fmla="*/ 5677732 w 6175063"/>
              <a:gd name="connsiteY15534" fmla="*/ 2357415 h 5486400"/>
              <a:gd name="connsiteX15535" fmla="*/ 5684837 w 6175063"/>
              <a:gd name="connsiteY15535" fmla="*/ 2359784 h 5486400"/>
              <a:gd name="connsiteX15536" fmla="*/ 5689573 w 6175063"/>
              <a:gd name="connsiteY15536" fmla="*/ 2366892 h 5486400"/>
              <a:gd name="connsiteX15537" fmla="*/ 5701415 w 6175063"/>
              <a:gd name="connsiteY15537" fmla="*/ 2374000 h 5486400"/>
              <a:gd name="connsiteX15538" fmla="*/ 5717993 w 6175063"/>
              <a:gd name="connsiteY15538" fmla="*/ 2385846 h 5486400"/>
              <a:gd name="connsiteX15539" fmla="*/ 5722729 w 6175063"/>
              <a:gd name="connsiteY15539" fmla="*/ 2388215 h 5486400"/>
              <a:gd name="connsiteX15540" fmla="*/ 5725097 w 6175063"/>
              <a:gd name="connsiteY15540" fmla="*/ 2388215 h 5486400"/>
              <a:gd name="connsiteX15541" fmla="*/ 5732201 w 6175063"/>
              <a:gd name="connsiteY15541" fmla="*/ 2392953 h 5486400"/>
              <a:gd name="connsiteX15542" fmla="*/ 5729833 w 6175063"/>
              <a:gd name="connsiteY15542" fmla="*/ 2392953 h 5486400"/>
              <a:gd name="connsiteX15543" fmla="*/ 5732201 w 6175063"/>
              <a:gd name="connsiteY15543" fmla="*/ 2395323 h 5486400"/>
              <a:gd name="connsiteX15544" fmla="*/ 5739603 w 6175063"/>
              <a:gd name="connsiteY15544" fmla="*/ 2402430 h 5486400"/>
              <a:gd name="connsiteX15545" fmla="*/ 5748776 w 6175063"/>
              <a:gd name="connsiteY15545" fmla="*/ 2409535 h 5486400"/>
              <a:gd name="connsiteX15546" fmla="*/ 5748779 w 6175063"/>
              <a:gd name="connsiteY15546" fmla="*/ 2409538 h 5486400"/>
              <a:gd name="connsiteX15547" fmla="*/ 5748779 w 6175063"/>
              <a:gd name="connsiteY15547" fmla="*/ 2409537 h 5486400"/>
              <a:gd name="connsiteX15548" fmla="*/ 5751147 w 6175063"/>
              <a:gd name="connsiteY15548" fmla="*/ 2411907 h 5486400"/>
              <a:gd name="connsiteX15549" fmla="*/ 5758253 w 6175063"/>
              <a:gd name="connsiteY15549" fmla="*/ 2416646 h 5486400"/>
              <a:gd name="connsiteX15550" fmla="*/ 5767725 w 6175063"/>
              <a:gd name="connsiteY15550" fmla="*/ 2421384 h 5486400"/>
              <a:gd name="connsiteX15551" fmla="*/ 5765357 w 6175063"/>
              <a:gd name="connsiteY15551" fmla="*/ 2416646 h 5486400"/>
              <a:gd name="connsiteX15552" fmla="*/ 5767725 w 6175063"/>
              <a:gd name="connsiteY15552" fmla="*/ 2419015 h 5486400"/>
              <a:gd name="connsiteX15553" fmla="*/ 5772461 w 6175063"/>
              <a:gd name="connsiteY15553" fmla="*/ 2421384 h 5486400"/>
              <a:gd name="connsiteX15554" fmla="*/ 5781935 w 6175063"/>
              <a:gd name="connsiteY15554" fmla="*/ 2430861 h 5486400"/>
              <a:gd name="connsiteX15555" fmla="*/ 5796145 w 6175063"/>
              <a:gd name="connsiteY15555" fmla="*/ 2440338 h 5486400"/>
              <a:gd name="connsiteX15556" fmla="*/ 5800881 w 6175063"/>
              <a:gd name="connsiteY15556" fmla="*/ 2445077 h 5486400"/>
              <a:gd name="connsiteX15557" fmla="*/ 5810353 w 6175063"/>
              <a:gd name="connsiteY15557" fmla="*/ 2452185 h 5486400"/>
              <a:gd name="connsiteX15558" fmla="*/ 5807985 w 6175063"/>
              <a:gd name="connsiteY15558" fmla="*/ 2452185 h 5486400"/>
              <a:gd name="connsiteX15559" fmla="*/ 5829299 w 6175063"/>
              <a:gd name="connsiteY15559" fmla="*/ 2466400 h 5486400"/>
              <a:gd name="connsiteX15560" fmla="*/ 5826931 w 6175063"/>
              <a:gd name="connsiteY15560" fmla="*/ 2464030 h 5486400"/>
              <a:gd name="connsiteX15561" fmla="*/ 5829299 w 6175063"/>
              <a:gd name="connsiteY15561" fmla="*/ 2464030 h 5486400"/>
              <a:gd name="connsiteX15562" fmla="*/ 5834037 w 6175063"/>
              <a:gd name="connsiteY15562" fmla="*/ 2468769 h 5486400"/>
              <a:gd name="connsiteX15563" fmla="*/ 5836405 w 6175063"/>
              <a:gd name="connsiteY15563" fmla="*/ 2471139 h 5486400"/>
              <a:gd name="connsiteX15564" fmla="*/ 5838773 w 6175063"/>
              <a:gd name="connsiteY15564" fmla="*/ 2468769 h 5486400"/>
              <a:gd name="connsiteX15565" fmla="*/ 5841141 w 6175063"/>
              <a:gd name="connsiteY15565" fmla="*/ 2471139 h 5486400"/>
              <a:gd name="connsiteX15566" fmla="*/ 5845877 w 6175063"/>
              <a:gd name="connsiteY15566" fmla="*/ 2473508 h 5486400"/>
              <a:gd name="connsiteX15567" fmla="*/ 5848245 w 6175063"/>
              <a:gd name="connsiteY15567" fmla="*/ 2478247 h 5486400"/>
              <a:gd name="connsiteX15568" fmla="*/ 5850613 w 6175063"/>
              <a:gd name="connsiteY15568" fmla="*/ 2482984 h 5486400"/>
              <a:gd name="connsiteX15569" fmla="*/ 5852981 w 6175063"/>
              <a:gd name="connsiteY15569" fmla="*/ 2485354 h 5486400"/>
              <a:gd name="connsiteX15570" fmla="*/ 5852981 w 6175063"/>
              <a:gd name="connsiteY15570" fmla="*/ 2487723 h 5486400"/>
              <a:gd name="connsiteX15571" fmla="*/ 5860087 w 6175063"/>
              <a:gd name="connsiteY15571" fmla="*/ 2492461 h 5486400"/>
              <a:gd name="connsiteX15572" fmla="*/ 5867191 w 6175063"/>
              <a:gd name="connsiteY15572" fmla="*/ 2494831 h 5486400"/>
              <a:gd name="connsiteX15573" fmla="*/ 5864823 w 6175063"/>
              <a:gd name="connsiteY15573" fmla="*/ 2492461 h 5486400"/>
              <a:gd name="connsiteX15574" fmla="*/ 5874297 w 6175063"/>
              <a:gd name="connsiteY15574" fmla="*/ 2501939 h 5486400"/>
              <a:gd name="connsiteX15575" fmla="*/ 5879033 w 6175063"/>
              <a:gd name="connsiteY15575" fmla="*/ 2504308 h 5486400"/>
              <a:gd name="connsiteX15576" fmla="*/ 5900347 w 6175063"/>
              <a:gd name="connsiteY15576" fmla="*/ 2520894 h 5486400"/>
              <a:gd name="connsiteX15577" fmla="*/ 5902715 w 6175063"/>
              <a:gd name="connsiteY15577" fmla="*/ 2520894 h 5486400"/>
              <a:gd name="connsiteX15578" fmla="*/ 5907451 w 6175063"/>
              <a:gd name="connsiteY15578" fmla="*/ 2523262 h 5486400"/>
              <a:gd name="connsiteX15579" fmla="*/ 5912187 w 6175063"/>
              <a:gd name="connsiteY15579" fmla="*/ 2528001 h 5486400"/>
              <a:gd name="connsiteX15580" fmla="*/ 5916925 w 6175063"/>
              <a:gd name="connsiteY15580" fmla="*/ 2532738 h 5486400"/>
              <a:gd name="connsiteX15581" fmla="*/ 5957185 w 6175063"/>
              <a:gd name="connsiteY15581" fmla="*/ 2561170 h 5486400"/>
              <a:gd name="connsiteX15582" fmla="*/ 5961921 w 6175063"/>
              <a:gd name="connsiteY15582" fmla="*/ 2563539 h 5486400"/>
              <a:gd name="connsiteX15583" fmla="*/ 5971393 w 6175063"/>
              <a:gd name="connsiteY15583" fmla="*/ 2570647 h 5486400"/>
              <a:gd name="connsiteX15584" fmla="*/ 5978499 w 6175063"/>
              <a:gd name="connsiteY15584" fmla="*/ 2575386 h 5486400"/>
              <a:gd name="connsiteX15585" fmla="*/ 5980867 w 6175063"/>
              <a:gd name="connsiteY15585" fmla="*/ 2577755 h 5486400"/>
              <a:gd name="connsiteX15586" fmla="*/ 5976131 w 6175063"/>
              <a:gd name="connsiteY15586" fmla="*/ 2575386 h 5486400"/>
              <a:gd name="connsiteX15587" fmla="*/ 5973763 w 6175063"/>
              <a:gd name="connsiteY15587" fmla="*/ 2575386 h 5486400"/>
              <a:gd name="connsiteX15588" fmla="*/ 5971393 w 6175063"/>
              <a:gd name="connsiteY15588" fmla="*/ 2577755 h 5486400"/>
              <a:gd name="connsiteX15589" fmla="*/ 5947711 w 6175063"/>
              <a:gd name="connsiteY15589" fmla="*/ 2570647 h 5486400"/>
              <a:gd name="connsiteX15590" fmla="*/ 5940607 w 6175063"/>
              <a:gd name="connsiteY15590" fmla="*/ 2573016 h 5486400"/>
              <a:gd name="connsiteX15591" fmla="*/ 5957185 w 6175063"/>
              <a:gd name="connsiteY15591" fmla="*/ 2584863 h 5486400"/>
              <a:gd name="connsiteX15592" fmla="*/ 5957185 w 6175063"/>
              <a:gd name="connsiteY15592" fmla="*/ 2587232 h 5486400"/>
              <a:gd name="connsiteX15593" fmla="*/ 5959553 w 6175063"/>
              <a:gd name="connsiteY15593" fmla="*/ 2589602 h 5486400"/>
              <a:gd name="connsiteX15594" fmla="*/ 5961921 w 6175063"/>
              <a:gd name="connsiteY15594" fmla="*/ 2589602 h 5486400"/>
              <a:gd name="connsiteX15595" fmla="*/ 5964289 w 6175063"/>
              <a:gd name="connsiteY15595" fmla="*/ 2591971 h 5486400"/>
              <a:gd name="connsiteX15596" fmla="*/ 5966657 w 6175063"/>
              <a:gd name="connsiteY15596" fmla="*/ 2596709 h 5486400"/>
              <a:gd name="connsiteX15597" fmla="*/ 5971393 w 6175063"/>
              <a:gd name="connsiteY15597" fmla="*/ 2596709 h 5486400"/>
              <a:gd name="connsiteX15598" fmla="*/ 5971393 w 6175063"/>
              <a:gd name="connsiteY15598" fmla="*/ 2599079 h 5486400"/>
              <a:gd name="connsiteX15599" fmla="*/ 5983235 w 6175063"/>
              <a:gd name="connsiteY15599" fmla="*/ 2606187 h 5486400"/>
              <a:gd name="connsiteX15600" fmla="*/ 5985603 w 6175063"/>
              <a:gd name="connsiteY15600" fmla="*/ 2608556 h 5486400"/>
              <a:gd name="connsiteX15601" fmla="*/ 5983235 w 6175063"/>
              <a:gd name="connsiteY15601" fmla="*/ 2613294 h 5486400"/>
              <a:gd name="connsiteX15602" fmla="*/ 5992708 w 6175063"/>
              <a:gd name="connsiteY15602" fmla="*/ 2622772 h 5486400"/>
              <a:gd name="connsiteX15603" fmla="*/ 5990339 w 6175063"/>
              <a:gd name="connsiteY15603" fmla="*/ 2627511 h 5486400"/>
              <a:gd name="connsiteX15604" fmla="*/ 5992708 w 6175063"/>
              <a:gd name="connsiteY15604" fmla="*/ 2632249 h 5486400"/>
              <a:gd name="connsiteX15605" fmla="*/ 5990339 w 6175063"/>
              <a:gd name="connsiteY15605" fmla="*/ 2629879 h 5486400"/>
              <a:gd name="connsiteX15606" fmla="*/ 5985603 w 6175063"/>
              <a:gd name="connsiteY15606" fmla="*/ 2625141 h 5486400"/>
              <a:gd name="connsiteX15607" fmla="*/ 5983235 w 6175063"/>
              <a:gd name="connsiteY15607" fmla="*/ 2622772 h 5486400"/>
              <a:gd name="connsiteX15608" fmla="*/ 5978499 w 6175063"/>
              <a:gd name="connsiteY15608" fmla="*/ 2620403 h 5486400"/>
              <a:gd name="connsiteX15609" fmla="*/ 5966657 w 6175063"/>
              <a:gd name="connsiteY15609" fmla="*/ 2615664 h 5486400"/>
              <a:gd name="connsiteX15610" fmla="*/ 5964289 w 6175063"/>
              <a:gd name="connsiteY15610" fmla="*/ 2615664 h 5486400"/>
              <a:gd name="connsiteX15611" fmla="*/ 5966657 w 6175063"/>
              <a:gd name="connsiteY15611" fmla="*/ 2618033 h 5486400"/>
              <a:gd name="connsiteX15612" fmla="*/ 5959553 w 6175063"/>
              <a:gd name="connsiteY15612" fmla="*/ 2615664 h 5486400"/>
              <a:gd name="connsiteX15613" fmla="*/ 5961921 w 6175063"/>
              <a:gd name="connsiteY15613" fmla="*/ 2618033 h 5486400"/>
              <a:gd name="connsiteX15614" fmla="*/ 5959553 w 6175063"/>
              <a:gd name="connsiteY15614" fmla="*/ 2618033 h 5486400"/>
              <a:gd name="connsiteX15615" fmla="*/ 5952447 w 6175063"/>
              <a:gd name="connsiteY15615" fmla="*/ 2620403 h 5486400"/>
              <a:gd name="connsiteX15616" fmla="*/ 5954817 w 6175063"/>
              <a:gd name="connsiteY15616" fmla="*/ 2625141 h 5486400"/>
              <a:gd name="connsiteX15617" fmla="*/ 5957185 w 6175063"/>
              <a:gd name="connsiteY15617" fmla="*/ 2625141 h 5486400"/>
              <a:gd name="connsiteX15618" fmla="*/ 5961921 w 6175063"/>
              <a:gd name="connsiteY15618" fmla="*/ 2622772 h 5486400"/>
              <a:gd name="connsiteX15619" fmla="*/ 5971393 w 6175063"/>
              <a:gd name="connsiteY15619" fmla="*/ 2627511 h 5486400"/>
              <a:gd name="connsiteX15620" fmla="*/ 5971393 w 6175063"/>
              <a:gd name="connsiteY15620" fmla="*/ 2625141 h 5486400"/>
              <a:gd name="connsiteX15621" fmla="*/ 5980867 w 6175063"/>
              <a:gd name="connsiteY15621" fmla="*/ 2632249 h 5486400"/>
              <a:gd name="connsiteX15622" fmla="*/ 5985603 w 6175063"/>
              <a:gd name="connsiteY15622" fmla="*/ 2634618 h 5486400"/>
              <a:gd name="connsiteX15623" fmla="*/ 5983235 w 6175063"/>
              <a:gd name="connsiteY15623" fmla="*/ 2632249 h 5486400"/>
              <a:gd name="connsiteX15624" fmla="*/ 5980867 w 6175063"/>
              <a:gd name="connsiteY15624" fmla="*/ 2629879 h 5486400"/>
              <a:gd name="connsiteX15625" fmla="*/ 5985603 w 6175063"/>
              <a:gd name="connsiteY15625" fmla="*/ 2632249 h 5486400"/>
              <a:gd name="connsiteX15626" fmla="*/ 5978499 w 6175063"/>
              <a:gd name="connsiteY15626" fmla="*/ 2632249 h 5486400"/>
              <a:gd name="connsiteX15627" fmla="*/ 5971393 w 6175063"/>
              <a:gd name="connsiteY15627" fmla="*/ 2632249 h 5486400"/>
              <a:gd name="connsiteX15628" fmla="*/ 5964289 w 6175063"/>
              <a:gd name="connsiteY15628" fmla="*/ 2634618 h 5486400"/>
              <a:gd name="connsiteX15629" fmla="*/ 5971393 w 6175063"/>
              <a:gd name="connsiteY15629" fmla="*/ 2641727 h 5486400"/>
              <a:gd name="connsiteX15630" fmla="*/ 5964289 w 6175063"/>
              <a:gd name="connsiteY15630" fmla="*/ 2636987 h 5486400"/>
              <a:gd name="connsiteX15631" fmla="*/ 5959553 w 6175063"/>
              <a:gd name="connsiteY15631" fmla="*/ 2634618 h 5486400"/>
              <a:gd name="connsiteX15632" fmla="*/ 5947711 w 6175063"/>
              <a:gd name="connsiteY15632" fmla="*/ 2625141 h 5486400"/>
              <a:gd name="connsiteX15633" fmla="*/ 5938239 w 6175063"/>
              <a:gd name="connsiteY15633" fmla="*/ 2620403 h 5486400"/>
              <a:gd name="connsiteX15634" fmla="*/ 5933503 w 6175063"/>
              <a:gd name="connsiteY15634" fmla="*/ 2618033 h 5486400"/>
              <a:gd name="connsiteX15635" fmla="*/ 5928765 w 6175063"/>
              <a:gd name="connsiteY15635" fmla="*/ 2613294 h 5486400"/>
              <a:gd name="connsiteX15636" fmla="*/ 5931133 w 6175063"/>
              <a:gd name="connsiteY15636" fmla="*/ 2613294 h 5486400"/>
              <a:gd name="connsiteX15637" fmla="*/ 5916925 w 6175063"/>
              <a:gd name="connsiteY15637" fmla="*/ 2601449 h 5486400"/>
              <a:gd name="connsiteX15638" fmla="*/ 5912187 w 6175063"/>
              <a:gd name="connsiteY15638" fmla="*/ 2599079 h 5486400"/>
              <a:gd name="connsiteX15639" fmla="*/ 5902715 w 6175063"/>
              <a:gd name="connsiteY15639" fmla="*/ 2591971 h 5486400"/>
              <a:gd name="connsiteX15640" fmla="*/ 5897979 w 6175063"/>
              <a:gd name="connsiteY15640" fmla="*/ 2589602 h 5486400"/>
              <a:gd name="connsiteX15641" fmla="*/ 5902715 w 6175063"/>
              <a:gd name="connsiteY15641" fmla="*/ 2594340 h 5486400"/>
              <a:gd name="connsiteX15642" fmla="*/ 5912187 w 6175063"/>
              <a:gd name="connsiteY15642" fmla="*/ 2599079 h 5486400"/>
              <a:gd name="connsiteX15643" fmla="*/ 5914557 w 6175063"/>
              <a:gd name="connsiteY15643" fmla="*/ 2603817 h 5486400"/>
              <a:gd name="connsiteX15644" fmla="*/ 5921661 w 6175063"/>
              <a:gd name="connsiteY15644" fmla="*/ 2606187 h 5486400"/>
              <a:gd name="connsiteX15645" fmla="*/ 5919293 w 6175063"/>
              <a:gd name="connsiteY15645" fmla="*/ 2608556 h 5486400"/>
              <a:gd name="connsiteX15646" fmla="*/ 5914557 w 6175063"/>
              <a:gd name="connsiteY15646" fmla="*/ 2606187 h 5486400"/>
              <a:gd name="connsiteX15647" fmla="*/ 5919293 w 6175063"/>
              <a:gd name="connsiteY15647" fmla="*/ 2610925 h 5486400"/>
              <a:gd name="connsiteX15648" fmla="*/ 5924029 w 6175063"/>
              <a:gd name="connsiteY15648" fmla="*/ 2613294 h 5486400"/>
              <a:gd name="connsiteX15649" fmla="*/ 5926397 w 6175063"/>
              <a:gd name="connsiteY15649" fmla="*/ 2615664 h 5486400"/>
              <a:gd name="connsiteX15650" fmla="*/ 5931133 w 6175063"/>
              <a:gd name="connsiteY15650" fmla="*/ 2618033 h 5486400"/>
              <a:gd name="connsiteX15651" fmla="*/ 5928765 w 6175063"/>
              <a:gd name="connsiteY15651" fmla="*/ 2620403 h 5486400"/>
              <a:gd name="connsiteX15652" fmla="*/ 5950079 w 6175063"/>
              <a:gd name="connsiteY15652" fmla="*/ 2634618 h 5486400"/>
              <a:gd name="connsiteX15653" fmla="*/ 5940607 w 6175063"/>
              <a:gd name="connsiteY15653" fmla="*/ 2627511 h 5486400"/>
              <a:gd name="connsiteX15654" fmla="*/ 5938239 w 6175063"/>
              <a:gd name="connsiteY15654" fmla="*/ 2622772 h 5486400"/>
              <a:gd name="connsiteX15655" fmla="*/ 5942975 w 6175063"/>
              <a:gd name="connsiteY15655" fmla="*/ 2625141 h 5486400"/>
              <a:gd name="connsiteX15656" fmla="*/ 5950079 w 6175063"/>
              <a:gd name="connsiteY15656" fmla="*/ 2627511 h 5486400"/>
              <a:gd name="connsiteX15657" fmla="*/ 5952447 w 6175063"/>
              <a:gd name="connsiteY15657" fmla="*/ 2629879 h 5486400"/>
              <a:gd name="connsiteX15658" fmla="*/ 5954817 w 6175063"/>
              <a:gd name="connsiteY15658" fmla="*/ 2632249 h 5486400"/>
              <a:gd name="connsiteX15659" fmla="*/ 5954817 w 6175063"/>
              <a:gd name="connsiteY15659" fmla="*/ 2634618 h 5486400"/>
              <a:gd name="connsiteX15660" fmla="*/ 5964289 w 6175063"/>
              <a:gd name="connsiteY15660" fmla="*/ 2639357 h 5486400"/>
              <a:gd name="connsiteX15661" fmla="*/ 5965868 w 6175063"/>
              <a:gd name="connsiteY15661" fmla="*/ 2640936 h 5486400"/>
              <a:gd name="connsiteX15662" fmla="*/ 5959553 w 6175063"/>
              <a:gd name="connsiteY15662" fmla="*/ 2639357 h 5486400"/>
              <a:gd name="connsiteX15663" fmla="*/ 5954817 w 6175063"/>
              <a:gd name="connsiteY15663" fmla="*/ 2641727 h 5486400"/>
              <a:gd name="connsiteX15664" fmla="*/ 5964289 w 6175063"/>
              <a:gd name="connsiteY15664" fmla="*/ 2648835 h 5486400"/>
              <a:gd name="connsiteX15665" fmla="*/ 5966657 w 6175063"/>
              <a:gd name="connsiteY15665" fmla="*/ 2651204 h 5486400"/>
              <a:gd name="connsiteX15666" fmla="*/ 5971393 w 6175063"/>
              <a:gd name="connsiteY15666" fmla="*/ 2653572 h 5486400"/>
              <a:gd name="connsiteX15667" fmla="*/ 5978499 w 6175063"/>
              <a:gd name="connsiteY15667" fmla="*/ 2660681 h 5486400"/>
              <a:gd name="connsiteX15668" fmla="*/ 5980867 w 6175063"/>
              <a:gd name="connsiteY15668" fmla="*/ 2660681 h 5486400"/>
              <a:gd name="connsiteX15669" fmla="*/ 5983235 w 6175063"/>
              <a:gd name="connsiteY15669" fmla="*/ 2660681 h 5486400"/>
              <a:gd name="connsiteX15670" fmla="*/ 5985603 w 6175063"/>
              <a:gd name="connsiteY15670" fmla="*/ 2665419 h 5486400"/>
              <a:gd name="connsiteX15671" fmla="*/ 5985603 w 6175063"/>
              <a:gd name="connsiteY15671" fmla="*/ 2663050 h 5486400"/>
              <a:gd name="connsiteX15672" fmla="*/ 5992708 w 6175063"/>
              <a:gd name="connsiteY15672" fmla="*/ 2667789 h 5486400"/>
              <a:gd name="connsiteX15673" fmla="*/ 5995077 w 6175063"/>
              <a:gd name="connsiteY15673" fmla="*/ 2667789 h 5486400"/>
              <a:gd name="connsiteX15674" fmla="*/ 6004549 w 6175063"/>
              <a:gd name="connsiteY15674" fmla="*/ 2677265 h 5486400"/>
              <a:gd name="connsiteX15675" fmla="*/ 6004549 w 6175063"/>
              <a:gd name="connsiteY15675" fmla="*/ 2679635 h 5486400"/>
              <a:gd name="connsiteX15676" fmla="*/ 6002181 w 6175063"/>
              <a:gd name="connsiteY15676" fmla="*/ 2679635 h 5486400"/>
              <a:gd name="connsiteX15677" fmla="*/ 5997445 w 6175063"/>
              <a:gd name="connsiteY15677" fmla="*/ 2677265 h 5486400"/>
              <a:gd name="connsiteX15678" fmla="*/ 5995077 w 6175063"/>
              <a:gd name="connsiteY15678" fmla="*/ 2677265 h 5486400"/>
              <a:gd name="connsiteX15679" fmla="*/ 5997445 w 6175063"/>
              <a:gd name="connsiteY15679" fmla="*/ 2679635 h 5486400"/>
              <a:gd name="connsiteX15680" fmla="*/ 5987971 w 6175063"/>
              <a:gd name="connsiteY15680" fmla="*/ 2672527 h 5486400"/>
              <a:gd name="connsiteX15681" fmla="*/ 5985603 w 6175063"/>
              <a:gd name="connsiteY15681" fmla="*/ 2670158 h 5486400"/>
              <a:gd name="connsiteX15682" fmla="*/ 5992708 w 6175063"/>
              <a:gd name="connsiteY15682" fmla="*/ 2674897 h 5486400"/>
              <a:gd name="connsiteX15683" fmla="*/ 5983235 w 6175063"/>
              <a:gd name="connsiteY15683" fmla="*/ 2665419 h 5486400"/>
              <a:gd name="connsiteX15684" fmla="*/ 5976131 w 6175063"/>
              <a:gd name="connsiteY15684" fmla="*/ 2660681 h 5486400"/>
              <a:gd name="connsiteX15685" fmla="*/ 5973763 w 6175063"/>
              <a:gd name="connsiteY15685" fmla="*/ 2658311 h 5486400"/>
              <a:gd name="connsiteX15686" fmla="*/ 5969025 w 6175063"/>
              <a:gd name="connsiteY15686" fmla="*/ 2658311 h 5486400"/>
              <a:gd name="connsiteX15687" fmla="*/ 5961921 w 6175063"/>
              <a:gd name="connsiteY15687" fmla="*/ 2653572 h 5486400"/>
              <a:gd name="connsiteX15688" fmla="*/ 5958606 w 6175063"/>
              <a:gd name="connsiteY15688" fmla="*/ 2651204 h 5486400"/>
              <a:gd name="connsiteX15689" fmla="*/ 5959553 w 6175063"/>
              <a:gd name="connsiteY15689" fmla="*/ 2651204 h 5486400"/>
              <a:gd name="connsiteX15690" fmla="*/ 5954817 w 6175063"/>
              <a:gd name="connsiteY15690" fmla="*/ 2646465 h 5486400"/>
              <a:gd name="connsiteX15691" fmla="*/ 5947711 w 6175063"/>
              <a:gd name="connsiteY15691" fmla="*/ 2641727 h 5486400"/>
              <a:gd name="connsiteX15692" fmla="*/ 5940605 w 6175063"/>
              <a:gd name="connsiteY15692" fmla="*/ 2634616 h 5486400"/>
              <a:gd name="connsiteX15693" fmla="*/ 5940607 w 6175063"/>
              <a:gd name="connsiteY15693" fmla="*/ 2634618 h 5486400"/>
              <a:gd name="connsiteX15694" fmla="*/ 5938239 w 6175063"/>
              <a:gd name="connsiteY15694" fmla="*/ 2632249 h 5486400"/>
              <a:gd name="connsiteX15695" fmla="*/ 5940605 w 6175063"/>
              <a:gd name="connsiteY15695" fmla="*/ 2634616 h 5486400"/>
              <a:gd name="connsiteX15696" fmla="*/ 5936759 w 6175063"/>
              <a:gd name="connsiteY15696" fmla="*/ 2631953 h 5486400"/>
              <a:gd name="connsiteX15697" fmla="*/ 5931133 w 6175063"/>
              <a:gd name="connsiteY15697" fmla="*/ 2627511 h 5486400"/>
              <a:gd name="connsiteX15698" fmla="*/ 5940607 w 6175063"/>
              <a:gd name="connsiteY15698" fmla="*/ 2636987 h 5486400"/>
              <a:gd name="connsiteX15699" fmla="*/ 5942975 w 6175063"/>
              <a:gd name="connsiteY15699" fmla="*/ 2641727 h 5486400"/>
              <a:gd name="connsiteX15700" fmla="*/ 5942975 w 6175063"/>
              <a:gd name="connsiteY15700" fmla="*/ 2646465 h 5486400"/>
              <a:gd name="connsiteX15701" fmla="*/ 5950079 w 6175063"/>
              <a:gd name="connsiteY15701" fmla="*/ 2663050 h 5486400"/>
              <a:gd name="connsiteX15702" fmla="*/ 5954817 w 6175063"/>
              <a:gd name="connsiteY15702" fmla="*/ 2665419 h 5486400"/>
              <a:gd name="connsiteX15703" fmla="*/ 5966657 w 6175063"/>
              <a:gd name="connsiteY15703" fmla="*/ 2674897 h 5486400"/>
              <a:gd name="connsiteX15704" fmla="*/ 5980867 w 6175063"/>
              <a:gd name="connsiteY15704" fmla="*/ 2689112 h 5486400"/>
              <a:gd name="connsiteX15705" fmla="*/ 5997445 w 6175063"/>
              <a:gd name="connsiteY15705" fmla="*/ 2703328 h 5486400"/>
              <a:gd name="connsiteX15706" fmla="*/ 6009286 w 6175063"/>
              <a:gd name="connsiteY15706" fmla="*/ 2710435 h 5486400"/>
              <a:gd name="connsiteX15707" fmla="*/ 6009286 w 6175063"/>
              <a:gd name="connsiteY15707" fmla="*/ 2715173 h 5486400"/>
              <a:gd name="connsiteX15708" fmla="*/ 6006917 w 6175063"/>
              <a:gd name="connsiteY15708" fmla="*/ 2717542 h 5486400"/>
              <a:gd name="connsiteX15709" fmla="*/ 5999813 w 6175063"/>
              <a:gd name="connsiteY15709" fmla="*/ 2715173 h 5486400"/>
              <a:gd name="connsiteX15710" fmla="*/ 5995077 w 6175063"/>
              <a:gd name="connsiteY15710" fmla="*/ 2712804 h 5486400"/>
              <a:gd name="connsiteX15711" fmla="*/ 5978499 w 6175063"/>
              <a:gd name="connsiteY15711" fmla="*/ 2703328 h 5486400"/>
              <a:gd name="connsiteX15712" fmla="*/ 5969025 w 6175063"/>
              <a:gd name="connsiteY15712" fmla="*/ 2696220 h 5486400"/>
              <a:gd name="connsiteX15713" fmla="*/ 5966657 w 6175063"/>
              <a:gd name="connsiteY15713" fmla="*/ 2693851 h 5486400"/>
              <a:gd name="connsiteX15714" fmla="*/ 5966657 w 6175063"/>
              <a:gd name="connsiteY15714" fmla="*/ 2691481 h 5486400"/>
              <a:gd name="connsiteX15715" fmla="*/ 5959555 w 6175063"/>
              <a:gd name="connsiteY15715" fmla="*/ 2684376 h 5486400"/>
              <a:gd name="connsiteX15716" fmla="*/ 5959553 w 6175063"/>
              <a:gd name="connsiteY15716" fmla="*/ 2684373 h 5486400"/>
              <a:gd name="connsiteX15717" fmla="*/ 5959549 w 6175063"/>
              <a:gd name="connsiteY15717" fmla="*/ 2684370 h 5486400"/>
              <a:gd name="connsiteX15718" fmla="*/ 5950079 w 6175063"/>
              <a:gd name="connsiteY15718" fmla="*/ 2674897 h 5486400"/>
              <a:gd name="connsiteX15719" fmla="*/ 5947711 w 6175063"/>
              <a:gd name="connsiteY15719" fmla="*/ 2674897 h 5486400"/>
              <a:gd name="connsiteX15720" fmla="*/ 5950079 w 6175063"/>
              <a:gd name="connsiteY15720" fmla="*/ 2677265 h 5486400"/>
              <a:gd name="connsiteX15721" fmla="*/ 5959549 w 6175063"/>
              <a:gd name="connsiteY15721" fmla="*/ 2684370 h 5486400"/>
              <a:gd name="connsiteX15722" fmla="*/ 5959555 w 6175063"/>
              <a:gd name="connsiteY15722" fmla="*/ 2684376 h 5486400"/>
              <a:gd name="connsiteX15723" fmla="*/ 5960441 w 6175063"/>
              <a:gd name="connsiteY15723" fmla="*/ 2685854 h 5486400"/>
              <a:gd name="connsiteX15724" fmla="*/ 5956864 w 6175063"/>
              <a:gd name="connsiteY15724" fmla="*/ 2684131 h 5486400"/>
              <a:gd name="connsiteX15725" fmla="*/ 5954817 w 6175063"/>
              <a:gd name="connsiteY15725" fmla="*/ 2682004 h 5486400"/>
              <a:gd name="connsiteX15726" fmla="*/ 5952447 w 6175063"/>
              <a:gd name="connsiteY15726" fmla="*/ 2682004 h 5486400"/>
              <a:gd name="connsiteX15727" fmla="*/ 5956864 w 6175063"/>
              <a:gd name="connsiteY15727" fmla="*/ 2684131 h 5486400"/>
              <a:gd name="connsiteX15728" fmla="*/ 5962513 w 6175063"/>
              <a:gd name="connsiteY15728" fmla="*/ 2690001 h 5486400"/>
              <a:gd name="connsiteX15729" fmla="*/ 5959553 w 6175063"/>
              <a:gd name="connsiteY15729" fmla="*/ 2689112 h 5486400"/>
              <a:gd name="connsiteX15730" fmla="*/ 5957185 w 6175063"/>
              <a:gd name="connsiteY15730" fmla="*/ 2689112 h 5486400"/>
              <a:gd name="connsiteX15731" fmla="*/ 5954817 w 6175063"/>
              <a:gd name="connsiteY15731" fmla="*/ 2686743 h 5486400"/>
              <a:gd name="connsiteX15732" fmla="*/ 5947711 w 6175063"/>
              <a:gd name="connsiteY15732" fmla="*/ 2677265 h 5486400"/>
              <a:gd name="connsiteX15733" fmla="*/ 5945343 w 6175063"/>
              <a:gd name="connsiteY15733" fmla="*/ 2677265 h 5486400"/>
              <a:gd name="connsiteX15734" fmla="*/ 5931133 w 6175063"/>
              <a:gd name="connsiteY15734" fmla="*/ 2670158 h 5486400"/>
              <a:gd name="connsiteX15735" fmla="*/ 5921661 w 6175063"/>
              <a:gd name="connsiteY15735" fmla="*/ 2665419 h 5486400"/>
              <a:gd name="connsiteX15736" fmla="*/ 5914557 w 6175063"/>
              <a:gd name="connsiteY15736" fmla="*/ 2658311 h 5486400"/>
              <a:gd name="connsiteX15737" fmla="*/ 5912187 w 6175063"/>
              <a:gd name="connsiteY15737" fmla="*/ 2658311 h 5486400"/>
              <a:gd name="connsiteX15738" fmla="*/ 5909819 w 6175063"/>
              <a:gd name="connsiteY15738" fmla="*/ 2655941 h 5486400"/>
              <a:gd name="connsiteX15739" fmla="*/ 5900347 w 6175063"/>
              <a:gd name="connsiteY15739" fmla="*/ 2648835 h 5486400"/>
              <a:gd name="connsiteX15740" fmla="*/ 5897979 w 6175063"/>
              <a:gd name="connsiteY15740" fmla="*/ 2646465 h 5486400"/>
              <a:gd name="connsiteX15741" fmla="*/ 5881401 w 6175063"/>
              <a:gd name="connsiteY15741" fmla="*/ 2634618 h 5486400"/>
              <a:gd name="connsiteX15742" fmla="*/ 5895611 w 6175063"/>
              <a:gd name="connsiteY15742" fmla="*/ 2648835 h 5486400"/>
              <a:gd name="connsiteX15743" fmla="*/ 5897979 w 6175063"/>
              <a:gd name="connsiteY15743" fmla="*/ 2651204 h 5486400"/>
              <a:gd name="connsiteX15744" fmla="*/ 5905083 w 6175063"/>
              <a:gd name="connsiteY15744" fmla="*/ 2658311 h 5486400"/>
              <a:gd name="connsiteX15745" fmla="*/ 5910098 w 6175063"/>
              <a:gd name="connsiteY15745" fmla="*/ 2661656 h 5486400"/>
              <a:gd name="connsiteX15746" fmla="*/ 5909819 w 6175063"/>
              <a:gd name="connsiteY15746" fmla="*/ 2663050 h 5486400"/>
              <a:gd name="connsiteX15747" fmla="*/ 5910913 w 6175063"/>
              <a:gd name="connsiteY15747" fmla="*/ 2663050 h 5486400"/>
              <a:gd name="connsiteX15748" fmla="*/ 5912187 w 6175063"/>
              <a:gd name="connsiteY15748" fmla="*/ 2665419 h 5486400"/>
              <a:gd name="connsiteX15749" fmla="*/ 5924029 w 6175063"/>
              <a:gd name="connsiteY15749" fmla="*/ 2670158 h 5486400"/>
              <a:gd name="connsiteX15750" fmla="*/ 5928765 w 6175063"/>
              <a:gd name="connsiteY15750" fmla="*/ 2674897 h 5486400"/>
              <a:gd name="connsiteX15751" fmla="*/ 5931133 w 6175063"/>
              <a:gd name="connsiteY15751" fmla="*/ 2677265 h 5486400"/>
              <a:gd name="connsiteX15752" fmla="*/ 5935871 w 6175063"/>
              <a:gd name="connsiteY15752" fmla="*/ 2682004 h 5486400"/>
              <a:gd name="connsiteX15753" fmla="*/ 5923438 w 6175063"/>
              <a:gd name="connsiteY15753" fmla="*/ 2674897 h 5486400"/>
              <a:gd name="connsiteX15754" fmla="*/ 5924029 w 6175063"/>
              <a:gd name="connsiteY15754" fmla="*/ 2674897 h 5486400"/>
              <a:gd name="connsiteX15755" fmla="*/ 5919293 w 6175063"/>
              <a:gd name="connsiteY15755" fmla="*/ 2672527 h 5486400"/>
              <a:gd name="connsiteX15756" fmla="*/ 5923438 w 6175063"/>
              <a:gd name="connsiteY15756" fmla="*/ 2674897 h 5486400"/>
              <a:gd name="connsiteX15757" fmla="*/ 5919293 w 6175063"/>
              <a:gd name="connsiteY15757" fmla="*/ 2674897 h 5486400"/>
              <a:gd name="connsiteX15758" fmla="*/ 5921661 w 6175063"/>
              <a:gd name="connsiteY15758" fmla="*/ 2677265 h 5486400"/>
              <a:gd name="connsiteX15759" fmla="*/ 5924029 w 6175063"/>
              <a:gd name="connsiteY15759" fmla="*/ 2679635 h 5486400"/>
              <a:gd name="connsiteX15760" fmla="*/ 5928765 w 6175063"/>
              <a:gd name="connsiteY15760" fmla="*/ 2682004 h 5486400"/>
              <a:gd name="connsiteX15761" fmla="*/ 5930487 w 6175063"/>
              <a:gd name="connsiteY15761" fmla="*/ 2683727 h 5486400"/>
              <a:gd name="connsiteX15762" fmla="*/ 5929358 w 6175063"/>
              <a:gd name="connsiteY15762" fmla="*/ 2683485 h 5486400"/>
              <a:gd name="connsiteX15763" fmla="*/ 5928765 w 6175063"/>
              <a:gd name="connsiteY15763" fmla="*/ 2684373 h 5486400"/>
              <a:gd name="connsiteX15764" fmla="*/ 5938239 w 6175063"/>
              <a:gd name="connsiteY15764" fmla="*/ 2691481 h 5486400"/>
              <a:gd name="connsiteX15765" fmla="*/ 5942975 w 6175063"/>
              <a:gd name="connsiteY15765" fmla="*/ 2693851 h 5486400"/>
              <a:gd name="connsiteX15766" fmla="*/ 5947711 w 6175063"/>
              <a:gd name="connsiteY15766" fmla="*/ 2700958 h 5486400"/>
              <a:gd name="connsiteX15767" fmla="*/ 5954817 w 6175063"/>
              <a:gd name="connsiteY15767" fmla="*/ 2708066 h 5486400"/>
              <a:gd name="connsiteX15768" fmla="*/ 5964289 w 6175063"/>
              <a:gd name="connsiteY15768" fmla="*/ 2712804 h 5486400"/>
              <a:gd name="connsiteX15769" fmla="*/ 5966657 w 6175063"/>
              <a:gd name="connsiteY15769" fmla="*/ 2712804 h 5486400"/>
              <a:gd name="connsiteX15770" fmla="*/ 5964289 w 6175063"/>
              <a:gd name="connsiteY15770" fmla="*/ 2710435 h 5486400"/>
              <a:gd name="connsiteX15771" fmla="*/ 5966657 w 6175063"/>
              <a:gd name="connsiteY15771" fmla="*/ 2710435 h 5486400"/>
              <a:gd name="connsiteX15772" fmla="*/ 5976131 w 6175063"/>
              <a:gd name="connsiteY15772" fmla="*/ 2717542 h 5486400"/>
              <a:gd name="connsiteX15773" fmla="*/ 5971393 w 6175063"/>
              <a:gd name="connsiteY15773" fmla="*/ 2717542 h 5486400"/>
              <a:gd name="connsiteX15774" fmla="*/ 5973763 w 6175063"/>
              <a:gd name="connsiteY15774" fmla="*/ 2719912 h 5486400"/>
              <a:gd name="connsiteX15775" fmla="*/ 5978499 w 6175063"/>
              <a:gd name="connsiteY15775" fmla="*/ 2724651 h 5486400"/>
              <a:gd name="connsiteX15776" fmla="*/ 5980867 w 6175063"/>
              <a:gd name="connsiteY15776" fmla="*/ 2724651 h 5486400"/>
              <a:gd name="connsiteX15777" fmla="*/ 5985603 w 6175063"/>
              <a:gd name="connsiteY15777" fmla="*/ 2727020 h 5486400"/>
              <a:gd name="connsiteX15778" fmla="*/ 5990339 w 6175063"/>
              <a:gd name="connsiteY15778" fmla="*/ 2736497 h 5486400"/>
              <a:gd name="connsiteX15779" fmla="*/ 5980867 w 6175063"/>
              <a:gd name="connsiteY15779" fmla="*/ 2729388 h 5486400"/>
              <a:gd name="connsiteX15780" fmla="*/ 5980867 w 6175063"/>
              <a:gd name="connsiteY15780" fmla="*/ 2731758 h 5486400"/>
              <a:gd name="connsiteX15781" fmla="*/ 5985308 w 6175063"/>
              <a:gd name="connsiteY15781" fmla="*/ 2736201 h 5486400"/>
              <a:gd name="connsiteX15782" fmla="*/ 5985603 w 6175063"/>
              <a:gd name="connsiteY15782" fmla="*/ 2736497 h 5486400"/>
              <a:gd name="connsiteX15783" fmla="*/ 5980867 w 6175063"/>
              <a:gd name="connsiteY15783" fmla="*/ 2734128 h 5486400"/>
              <a:gd name="connsiteX15784" fmla="*/ 5978499 w 6175063"/>
              <a:gd name="connsiteY15784" fmla="*/ 2731758 h 5486400"/>
              <a:gd name="connsiteX15785" fmla="*/ 5973763 w 6175063"/>
              <a:gd name="connsiteY15785" fmla="*/ 2729388 h 5486400"/>
              <a:gd name="connsiteX15786" fmla="*/ 5961921 w 6175063"/>
              <a:gd name="connsiteY15786" fmla="*/ 2719912 h 5486400"/>
              <a:gd name="connsiteX15787" fmla="*/ 5969025 w 6175063"/>
              <a:gd name="connsiteY15787" fmla="*/ 2722282 h 5486400"/>
              <a:gd name="connsiteX15788" fmla="*/ 5969025 w 6175063"/>
              <a:gd name="connsiteY15788" fmla="*/ 2719912 h 5486400"/>
              <a:gd name="connsiteX15789" fmla="*/ 5957185 w 6175063"/>
              <a:gd name="connsiteY15789" fmla="*/ 2712804 h 5486400"/>
              <a:gd name="connsiteX15790" fmla="*/ 5950079 w 6175063"/>
              <a:gd name="connsiteY15790" fmla="*/ 2708066 h 5486400"/>
              <a:gd name="connsiteX15791" fmla="*/ 5950079 w 6175063"/>
              <a:gd name="connsiteY15791" fmla="*/ 2703328 h 5486400"/>
              <a:gd name="connsiteX15792" fmla="*/ 5940607 w 6175063"/>
              <a:gd name="connsiteY15792" fmla="*/ 2700958 h 5486400"/>
              <a:gd name="connsiteX15793" fmla="*/ 5938239 w 6175063"/>
              <a:gd name="connsiteY15793" fmla="*/ 2700958 h 5486400"/>
              <a:gd name="connsiteX15794" fmla="*/ 5935209 w 6175063"/>
              <a:gd name="connsiteY15794" fmla="*/ 2699443 h 5486400"/>
              <a:gd name="connsiteX15795" fmla="*/ 5933530 w 6175063"/>
              <a:gd name="connsiteY15795" fmla="*/ 2698209 h 5486400"/>
              <a:gd name="connsiteX15796" fmla="*/ 5933530 w 6175063"/>
              <a:gd name="connsiteY15796" fmla="*/ 2698208 h 5486400"/>
              <a:gd name="connsiteX15797" fmla="*/ 5933529 w 6175063"/>
              <a:gd name="connsiteY15797" fmla="*/ 2698208 h 5486400"/>
              <a:gd name="connsiteX15798" fmla="*/ 5932981 w 6175063"/>
              <a:gd name="connsiteY15798" fmla="*/ 2697805 h 5486400"/>
              <a:gd name="connsiteX15799" fmla="*/ 5931726 w 6175063"/>
              <a:gd name="connsiteY15799" fmla="*/ 2695924 h 5486400"/>
              <a:gd name="connsiteX15800" fmla="*/ 5926397 w 6175063"/>
              <a:gd name="connsiteY15800" fmla="*/ 2691481 h 5486400"/>
              <a:gd name="connsiteX15801" fmla="*/ 5919293 w 6175063"/>
              <a:gd name="connsiteY15801" fmla="*/ 2686743 h 5486400"/>
              <a:gd name="connsiteX15802" fmla="*/ 5912187 w 6175063"/>
              <a:gd name="connsiteY15802" fmla="*/ 2682004 h 5486400"/>
              <a:gd name="connsiteX15803" fmla="*/ 5905083 w 6175063"/>
              <a:gd name="connsiteY15803" fmla="*/ 2679635 h 5486400"/>
              <a:gd name="connsiteX15804" fmla="*/ 5909155 w 6175063"/>
              <a:gd name="connsiteY15804" fmla="*/ 2685746 h 5486400"/>
              <a:gd name="connsiteX15805" fmla="*/ 5907165 w 6175063"/>
              <a:gd name="connsiteY15805" fmla="*/ 2684750 h 5486400"/>
              <a:gd name="connsiteX15806" fmla="*/ 5900347 w 6175063"/>
              <a:gd name="connsiteY15806" fmla="*/ 2679635 h 5486400"/>
              <a:gd name="connsiteX15807" fmla="*/ 5895611 w 6175063"/>
              <a:gd name="connsiteY15807" fmla="*/ 2677265 h 5486400"/>
              <a:gd name="connsiteX15808" fmla="*/ 5890873 w 6175063"/>
              <a:gd name="connsiteY15808" fmla="*/ 2677265 h 5486400"/>
              <a:gd name="connsiteX15809" fmla="*/ 5890873 w 6175063"/>
              <a:gd name="connsiteY15809" fmla="*/ 2674897 h 5486400"/>
              <a:gd name="connsiteX15810" fmla="*/ 5888505 w 6175063"/>
              <a:gd name="connsiteY15810" fmla="*/ 2672527 h 5486400"/>
              <a:gd name="connsiteX15811" fmla="*/ 5886137 w 6175063"/>
              <a:gd name="connsiteY15811" fmla="*/ 2670158 h 5486400"/>
              <a:gd name="connsiteX15812" fmla="*/ 5881401 w 6175063"/>
              <a:gd name="connsiteY15812" fmla="*/ 2667789 h 5486400"/>
              <a:gd name="connsiteX15813" fmla="*/ 5881401 w 6175063"/>
              <a:gd name="connsiteY15813" fmla="*/ 2665419 h 5486400"/>
              <a:gd name="connsiteX15814" fmla="*/ 5874297 w 6175063"/>
              <a:gd name="connsiteY15814" fmla="*/ 2660681 h 5486400"/>
              <a:gd name="connsiteX15815" fmla="*/ 5867191 w 6175063"/>
              <a:gd name="connsiteY15815" fmla="*/ 2655941 h 5486400"/>
              <a:gd name="connsiteX15816" fmla="*/ 5864823 w 6175063"/>
              <a:gd name="connsiteY15816" fmla="*/ 2653572 h 5486400"/>
              <a:gd name="connsiteX15817" fmla="*/ 5869559 w 6175063"/>
              <a:gd name="connsiteY15817" fmla="*/ 2655941 h 5486400"/>
              <a:gd name="connsiteX15818" fmla="*/ 5881401 w 6175063"/>
              <a:gd name="connsiteY15818" fmla="*/ 2663049 h 5486400"/>
              <a:gd name="connsiteX15819" fmla="*/ 5881401 w 6175063"/>
              <a:gd name="connsiteY15819" fmla="*/ 2663050 h 5486400"/>
              <a:gd name="connsiteX15820" fmla="*/ 5886137 w 6175063"/>
              <a:gd name="connsiteY15820" fmla="*/ 2667789 h 5486400"/>
              <a:gd name="connsiteX15821" fmla="*/ 5881401 w 6175063"/>
              <a:gd name="connsiteY15821" fmla="*/ 2663049 h 5486400"/>
              <a:gd name="connsiteX15822" fmla="*/ 5878441 w 6175063"/>
              <a:gd name="connsiteY15822" fmla="*/ 2660088 h 5486400"/>
              <a:gd name="connsiteX15823" fmla="*/ 5867191 w 6175063"/>
              <a:gd name="connsiteY15823" fmla="*/ 2648835 h 5486400"/>
              <a:gd name="connsiteX15824" fmla="*/ 5864823 w 6175063"/>
              <a:gd name="connsiteY15824" fmla="*/ 2651204 h 5486400"/>
              <a:gd name="connsiteX15825" fmla="*/ 5862455 w 6175063"/>
              <a:gd name="connsiteY15825" fmla="*/ 2651204 h 5486400"/>
              <a:gd name="connsiteX15826" fmla="*/ 5857719 w 6175063"/>
              <a:gd name="connsiteY15826" fmla="*/ 2646465 h 5486400"/>
              <a:gd name="connsiteX15827" fmla="*/ 5852981 w 6175063"/>
              <a:gd name="connsiteY15827" fmla="*/ 2641727 h 5486400"/>
              <a:gd name="connsiteX15828" fmla="*/ 5852981 w 6175063"/>
              <a:gd name="connsiteY15828" fmla="*/ 2644096 h 5486400"/>
              <a:gd name="connsiteX15829" fmla="*/ 5855351 w 6175063"/>
              <a:gd name="connsiteY15829" fmla="*/ 2648835 h 5486400"/>
              <a:gd name="connsiteX15830" fmla="*/ 5867191 w 6175063"/>
              <a:gd name="connsiteY15830" fmla="*/ 2655941 h 5486400"/>
              <a:gd name="connsiteX15831" fmla="*/ 5871927 w 6175063"/>
              <a:gd name="connsiteY15831" fmla="*/ 2660681 h 5486400"/>
              <a:gd name="connsiteX15832" fmla="*/ 5864823 w 6175063"/>
              <a:gd name="connsiteY15832" fmla="*/ 2658311 h 5486400"/>
              <a:gd name="connsiteX15833" fmla="*/ 5860087 w 6175063"/>
              <a:gd name="connsiteY15833" fmla="*/ 2655941 h 5486400"/>
              <a:gd name="connsiteX15834" fmla="*/ 5863491 w 6175063"/>
              <a:gd name="connsiteY15834" fmla="*/ 2658311 h 5486400"/>
              <a:gd name="connsiteX15835" fmla="*/ 5862455 w 6175063"/>
              <a:gd name="connsiteY15835" fmla="*/ 2658311 h 5486400"/>
              <a:gd name="connsiteX15836" fmla="*/ 5864823 w 6175063"/>
              <a:gd name="connsiteY15836" fmla="*/ 2660681 h 5486400"/>
              <a:gd name="connsiteX15837" fmla="*/ 5869559 w 6175063"/>
              <a:gd name="connsiteY15837" fmla="*/ 2663050 h 5486400"/>
              <a:gd name="connsiteX15838" fmla="*/ 5881401 w 6175063"/>
              <a:gd name="connsiteY15838" fmla="*/ 2670158 h 5486400"/>
              <a:gd name="connsiteX15839" fmla="*/ 5886137 w 6175063"/>
              <a:gd name="connsiteY15839" fmla="*/ 2674897 h 5486400"/>
              <a:gd name="connsiteX15840" fmla="*/ 5888505 w 6175063"/>
              <a:gd name="connsiteY15840" fmla="*/ 2677265 h 5486400"/>
              <a:gd name="connsiteX15841" fmla="*/ 5883769 w 6175063"/>
              <a:gd name="connsiteY15841" fmla="*/ 2674897 h 5486400"/>
              <a:gd name="connsiteX15842" fmla="*/ 5879033 w 6175063"/>
              <a:gd name="connsiteY15842" fmla="*/ 2670158 h 5486400"/>
              <a:gd name="connsiteX15843" fmla="*/ 5876665 w 6175063"/>
              <a:gd name="connsiteY15843" fmla="*/ 2670158 h 5486400"/>
              <a:gd name="connsiteX15844" fmla="*/ 5879033 w 6175063"/>
              <a:gd name="connsiteY15844" fmla="*/ 2674897 h 5486400"/>
              <a:gd name="connsiteX15845" fmla="*/ 5883769 w 6175063"/>
              <a:gd name="connsiteY15845" fmla="*/ 2677265 h 5486400"/>
              <a:gd name="connsiteX15846" fmla="*/ 5886137 w 6175063"/>
              <a:gd name="connsiteY15846" fmla="*/ 2679635 h 5486400"/>
              <a:gd name="connsiteX15847" fmla="*/ 5888505 w 6175063"/>
              <a:gd name="connsiteY15847" fmla="*/ 2679635 h 5486400"/>
              <a:gd name="connsiteX15848" fmla="*/ 5895611 w 6175063"/>
              <a:gd name="connsiteY15848" fmla="*/ 2682004 h 5486400"/>
              <a:gd name="connsiteX15849" fmla="*/ 5905083 w 6175063"/>
              <a:gd name="connsiteY15849" fmla="*/ 2689112 h 5486400"/>
              <a:gd name="connsiteX15850" fmla="*/ 5907451 w 6175063"/>
              <a:gd name="connsiteY15850" fmla="*/ 2691481 h 5486400"/>
              <a:gd name="connsiteX15851" fmla="*/ 5902715 w 6175063"/>
              <a:gd name="connsiteY15851" fmla="*/ 2689112 h 5486400"/>
              <a:gd name="connsiteX15852" fmla="*/ 5900347 w 6175063"/>
              <a:gd name="connsiteY15852" fmla="*/ 2689112 h 5486400"/>
              <a:gd name="connsiteX15853" fmla="*/ 5895611 w 6175063"/>
              <a:gd name="connsiteY15853" fmla="*/ 2684373 h 5486400"/>
              <a:gd name="connsiteX15854" fmla="*/ 5895611 w 6175063"/>
              <a:gd name="connsiteY15854" fmla="*/ 2686743 h 5486400"/>
              <a:gd name="connsiteX15855" fmla="*/ 5893241 w 6175063"/>
              <a:gd name="connsiteY15855" fmla="*/ 2686743 h 5486400"/>
              <a:gd name="connsiteX15856" fmla="*/ 5881401 w 6175063"/>
              <a:gd name="connsiteY15856" fmla="*/ 2677265 h 5486400"/>
              <a:gd name="connsiteX15857" fmla="*/ 5881401 w 6175063"/>
              <a:gd name="connsiteY15857" fmla="*/ 2679635 h 5486400"/>
              <a:gd name="connsiteX15858" fmla="*/ 5888505 w 6175063"/>
              <a:gd name="connsiteY15858" fmla="*/ 2684373 h 5486400"/>
              <a:gd name="connsiteX15859" fmla="*/ 5890873 w 6175063"/>
              <a:gd name="connsiteY15859" fmla="*/ 2686743 h 5486400"/>
              <a:gd name="connsiteX15860" fmla="*/ 5888505 w 6175063"/>
              <a:gd name="connsiteY15860" fmla="*/ 2686743 h 5486400"/>
              <a:gd name="connsiteX15861" fmla="*/ 5900347 w 6175063"/>
              <a:gd name="connsiteY15861" fmla="*/ 2696220 h 5486400"/>
              <a:gd name="connsiteX15862" fmla="*/ 5900347 w 6175063"/>
              <a:gd name="connsiteY15862" fmla="*/ 2698590 h 5486400"/>
              <a:gd name="connsiteX15863" fmla="*/ 5912187 w 6175063"/>
              <a:gd name="connsiteY15863" fmla="*/ 2708066 h 5486400"/>
              <a:gd name="connsiteX15864" fmla="*/ 5933503 w 6175063"/>
              <a:gd name="connsiteY15864" fmla="*/ 2724651 h 5486400"/>
              <a:gd name="connsiteX15865" fmla="*/ 5914557 w 6175063"/>
              <a:gd name="connsiteY15865" fmla="*/ 2715173 h 5486400"/>
              <a:gd name="connsiteX15866" fmla="*/ 5905083 w 6175063"/>
              <a:gd name="connsiteY15866" fmla="*/ 2712804 h 5486400"/>
              <a:gd name="connsiteX15867" fmla="*/ 5897979 w 6175063"/>
              <a:gd name="connsiteY15867" fmla="*/ 2710435 h 5486400"/>
              <a:gd name="connsiteX15868" fmla="*/ 5883769 w 6175063"/>
              <a:gd name="connsiteY15868" fmla="*/ 2703328 h 5486400"/>
              <a:gd name="connsiteX15869" fmla="*/ 5881401 w 6175063"/>
              <a:gd name="connsiteY15869" fmla="*/ 2705697 h 5486400"/>
              <a:gd name="connsiteX15870" fmla="*/ 5895611 w 6175063"/>
              <a:gd name="connsiteY15870" fmla="*/ 2719912 h 5486400"/>
              <a:gd name="connsiteX15871" fmla="*/ 5916925 w 6175063"/>
              <a:gd name="connsiteY15871" fmla="*/ 2734128 h 5486400"/>
              <a:gd name="connsiteX15872" fmla="*/ 5924029 w 6175063"/>
              <a:gd name="connsiteY15872" fmla="*/ 2738866 h 5486400"/>
              <a:gd name="connsiteX15873" fmla="*/ 5940607 w 6175063"/>
              <a:gd name="connsiteY15873" fmla="*/ 2753081 h 5486400"/>
              <a:gd name="connsiteX15874" fmla="*/ 5947711 w 6175063"/>
              <a:gd name="connsiteY15874" fmla="*/ 2760188 h 5486400"/>
              <a:gd name="connsiteX15875" fmla="*/ 5947711 w 6175063"/>
              <a:gd name="connsiteY15875" fmla="*/ 2762557 h 5486400"/>
              <a:gd name="connsiteX15876" fmla="*/ 5945343 w 6175063"/>
              <a:gd name="connsiteY15876" fmla="*/ 2760188 h 5486400"/>
              <a:gd name="connsiteX15877" fmla="*/ 5935871 w 6175063"/>
              <a:gd name="connsiteY15877" fmla="*/ 2755450 h 5486400"/>
              <a:gd name="connsiteX15878" fmla="*/ 5933503 w 6175063"/>
              <a:gd name="connsiteY15878" fmla="*/ 2757818 h 5486400"/>
              <a:gd name="connsiteX15879" fmla="*/ 5931133 w 6175063"/>
              <a:gd name="connsiteY15879" fmla="*/ 2753081 h 5486400"/>
              <a:gd name="connsiteX15880" fmla="*/ 5926397 w 6175063"/>
              <a:gd name="connsiteY15880" fmla="*/ 2748342 h 5486400"/>
              <a:gd name="connsiteX15881" fmla="*/ 5921661 w 6175063"/>
              <a:gd name="connsiteY15881" fmla="*/ 2745973 h 5486400"/>
              <a:gd name="connsiteX15882" fmla="*/ 5916925 w 6175063"/>
              <a:gd name="connsiteY15882" fmla="*/ 2743605 h 5486400"/>
              <a:gd name="connsiteX15883" fmla="*/ 5916136 w 6175063"/>
              <a:gd name="connsiteY15883" fmla="*/ 2743210 h 5486400"/>
              <a:gd name="connsiteX15884" fmla="*/ 5914557 w 6175063"/>
              <a:gd name="connsiteY15884" fmla="*/ 2741235 h 5486400"/>
              <a:gd name="connsiteX15885" fmla="*/ 5907451 w 6175063"/>
              <a:gd name="connsiteY15885" fmla="*/ 2738866 h 5486400"/>
              <a:gd name="connsiteX15886" fmla="*/ 5900347 w 6175063"/>
              <a:gd name="connsiteY15886" fmla="*/ 2738866 h 5486400"/>
              <a:gd name="connsiteX15887" fmla="*/ 5886137 w 6175063"/>
              <a:gd name="connsiteY15887" fmla="*/ 2727020 h 5486400"/>
              <a:gd name="connsiteX15888" fmla="*/ 5883769 w 6175063"/>
              <a:gd name="connsiteY15888" fmla="*/ 2727020 h 5486400"/>
              <a:gd name="connsiteX15889" fmla="*/ 5876665 w 6175063"/>
              <a:gd name="connsiteY15889" fmla="*/ 2719912 h 5486400"/>
              <a:gd name="connsiteX15890" fmla="*/ 5881401 w 6175063"/>
              <a:gd name="connsiteY15890" fmla="*/ 2722282 h 5486400"/>
              <a:gd name="connsiteX15891" fmla="*/ 5879033 w 6175063"/>
              <a:gd name="connsiteY15891" fmla="*/ 2717542 h 5486400"/>
              <a:gd name="connsiteX15892" fmla="*/ 5876665 w 6175063"/>
              <a:gd name="connsiteY15892" fmla="*/ 2717542 h 5486400"/>
              <a:gd name="connsiteX15893" fmla="*/ 5864823 w 6175063"/>
              <a:gd name="connsiteY15893" fmla="*/ 2705697 h 5486400"/>
              <a:gd name="connsiteX15894" fmla="*/ 5860087 w 6175063"/>
              <a:gd name="connsiteY15894" fmla="*/ 2700958 h 5486400"/>
              <a:gd name="connsiteX15895" fmla="*/ 5857719 w 6175063"/>
              <a:gd name="connsiteY15895" fmla="*/ 2700958 h 5486400"/>
              <a:gd name="connsiteX15896" fmla="*/ 5855351 w 6175063"/>
              <a:gd name="connsiteY15896" fmla="*/ 2698590 h 5486400"/>
              <a:gd name="connsiteX15897" fmla="*/ 5857719 w 6175063"/>
              <a:gd name="connsiteY15897" fmla="*/ 2698590 h 5486400"/>
              <a:gd name="connsiteX15898" fmla="*/ 5845877 w 6175063"/>
              <a:gd name="connsiteY15898" fmla="*/ 2689112 h 5486400"/>
              <a:gd name="connsiteX15899" fmla="*/ 5834037 w 6175063"/>
              <a:gd name="connsiteY15899" fmla="*/ 2679635 h 5486400"/>
              <a:gd name="connsiteX15900" fmla="*/ 5831667 w 6175063"/>
              <a:gd name="connsiteY15900" fmla="*/ 2679635 h 5486400"/>
              <a:gd name="connsiteX15901" fmla="*/ 5834037 w 6175063"/>
              <a:gd name="connsiteY15901" fmla="*/ 2682004 h 5486400"/>
              <a:gd name="connsiteX15902" fmla="*/ 5836405 w 6175063"/>
              <a:gd name="connsiteY15902" fmla="*/ 2686743 h 5486400"/>
              <a:gd name="connsiteX15903" fmla="*/ 5834037 w 6175063"/>
              <a:gd name="connsiteY15903" fmla="*/ 2686743 h 5486400"/>
              <a:gd name="connsiteX15904" fmla="*/ 5831667 w 6175063"/>
              <a:gd name="connsiteY15904" fmla="*/ 2689112 h 5486400"/>
              <a:gd name="connsiteX15905" fmla="*/ 5838773 w 6175063"/>
              <a:gd name="connsiteY15905" fmla="*/ 2693851 h 5486400"/>
              <a:gd name="connsiteX15906" fmla="*/ 5841141 w 6175063"/>
              <a:gd name="connsiteY15906" fmla="*/ 2696220 h 5486400"/>
              <a:gd name="connsiteX15907" fmla="*/ 5848245 w 6175063"/>
              <a:gd name="connsiteY15907" fmla="*/ 2696220 h 5486400"/>
              <a:gd name="connsiteX15908" fmla="*/ 5857719 w 6175063"/>
              <a:gd name="connsiteY15908" fmla="*/ 2705697 h 5486400"/>
              <a:gd name="connsiteX15909" fmla="*/ 5860087 w 6175063"/>
              <a:gd name="connsiteY15909" fmla="*/ 2705697 h 5486400"/>
              <a:gd name="connsiteX15910" fmla="*/ 5862455 w 6175063"/>
              <a:gd name="connsiteY15910" fmla="*/ 2710435 h 5486400"/>
              <a:gd name="connsiteX15911" fmla="*/ 5869559 w 6175063"/>
              <a:gd name="connsiteY15911" fmla="*/ 2712804 h 5486400"/>
              <a:gd name="connsiteX15912" fmla="*/ 5864823 w 6175063"/>
              <a:gd name="connsiteY15912" fmla="*/ 2712804 h 5486400"/>
              <a:gd name="connsiteX15913" fmla="*/ 5857719 w 6175063"/>
              <a:gd name="connsiteY15913" fmla="*/ 2712804 h 5486400"/>
              <a:gd name="connsiteX15914" fmla="*/ 5848245 w 6175063"/>
              <a:gd name="connsiteY15914" fmla="*/ 2705697 h 5486400"/>
              <a:gd name="connsiteX15915" fmla="*/ 5836405 w 6175063"/>
              <a:gd name="connsiteY15915" fmla="*/ 2696220 h 5486400"/>
              <a:gd name="connsiteX15916" fmla="*/ 5812721 w 6175063"/>
              <a:gd name="connsiteY15916" fmla="*/ 2679635 h 5486400"/>
              <a:gd name="connsiteX15917" fmla="*/ 5805617 w 6175063"/>
              <a:gd name="connsiteY15917" fmla="*/ 2674897 h 5486400"/>
              <a:gd name="connsiteX15918" fmla="*/ 5793777 w 6175063"/>
              <a:gd name="connsiteY15918" fmla="*/ 2667789 h 5486400"/>
              <a:gd name="connsiteX15919" fmla="*/ 5781935 w 6175063"/>
              <a:gd name="connsiteY15919" fmla="*/ 2658311 h 5486400"/>
              <a:gd name="connsiteX15920" fmla="*/ 5796145 w 6175063"/>
              <a:gd name="connsiteY15920" fmla="*/ 2670158 h 5486400"/>
              <a:gd name="connsiteX15921" fmla="*/ 5803249 w 6175063"/>
              <a:gd name="connsiteY15921" fmla="*/ 2674897 h 5486400"/>
              <a:gd name="connsiteX15922" fmla="*/ 5807985 w 6175063"/>
              <a:gd name="connsiteY15922" fmla="*/ 2679635 h 5486400"/>
              <a:gd name="connsiteX15923" fmla="*/ 5805617 w 6175063"/>
              <a:gd name="connsiteY15923" fmla="*/ 2679635 h 5486400"/>
              <a:gd name="connsiteX15924" fmla="*/ 5803545 w 6175063"/>
              <a:gd name="connsiteY15924" fmla="*/ 2676673 h 5486400"/>
              <a:gd name="connsiteX15925" fmla="*/ 5803249 w 6175063"/>
              <a:gd name="connsiteY15925" fmla="*/ 2677265 h 5486400"/>
              <a:gd name="connsiteX15926" fmla="*/ 5805617 w 6175063"/>
              <a:gd name="connsiteY15926" fmla="*/ 2679635 h 5486400"/>
              <a:gd name="connsiteX15927" fmla="*/ 5810353 w 6175063"/>
              <a:gd name="connsiteY15927" fmla="*/ 2684373 h 5486400"/>
              <a:gd name="connsiteX15928" fmla="*/ 5812721 w 6175063"/>
              <a:gd name="connsiteY15928" fmla="*/ 2684373 h 5486400"/>
              <a:gd name="connsiteX15929" fmla="*/ 5822195 w 6175063"/>
              <a:gd name="connsiteY15929" fmla="*/ 2691481 h 5486400"/>
              <a:gd name="connsiteX15930" fmla="*/ 5831667 w 6175063"/>
              <a:gd name="connsiteY15930" fmla="*/ 2698590 h 5486400"/>
              <a:gd name="connsiteX15931" fmla="*/ 5836405 w 6175063"/>
              <a:gd name="connsiteY15931" fmla="*/ 2700958 h 5486400"/>
              <a:gd name="connsiteX15932" fmla="*/ 5838773 w 6175063"/>
              <a:gd name="connsiteY15932" fmla="*/ 2700958 h 5486400"/>
              <a:gd name="connsiteX15933" fmla="*/ 5841141 w 6175063"/>
              <a:gd name="connsiteY15933" fmla="*/ 2700958 h 5486400"/>
              <a:gd name="connsiteX15934" fmla="*/ 5850613 w 6175063"/>
              <a:gd name="connsiteY15934" fmla="*/ 2708066 h 5486400"/>
              <a:gd name="connsiteX15935" fmla="*/ 5850613 w 6175063"/>
              <a:gd name="connsiteY15935" fmla="*/ 2710435 h 5486400"/>
              <a:gd name="connsiteX15936" fmla="*/ 5848541 w 6175063"/>
              <a:gd name="connsiteY15936" fmla="*/ 2709843 h 5486400"/>
              <a:gd name="connsiteX15937" fmla="*/ 5841141 w 6175063"/>
              <a:gd name="connsiteY15937" fmla="*/ 2705697 h 5486400"/>
              <a:gd name="connsiteX15938" fmla="*/ 5843509 w 6175063"/>
              <a:gd name="connsiteY15938" fmla="*/ 2708066 h 5486400"/>
              <a:gd name="connsiteX15939" fmla="*/ 5848245 w 6175063"/>
              <a:gd name="connsiteY15939" fmla="*/ 2710435 h 5486400"/>
              <a:gd name="connsiteX15940" fmla="*/ 5855351 w 6175063"/>
              <a:gd name="connsiteY15940" fmla="*/ 2715173 h 5486400"/>
              <a:gd name="connsiteX15941" fmla="*/ 5857719 w 6175063"/>
              <a:gd name="connsiteY15941" fmla="*/ 2719912 h 5486400"/>
              <a:gd name="connsiteX15942" fmla="*/ 5855351 w 6175063"/>
              <a:gd name="connsiteY15942" fmla="*/ 2722282 h 5486400"/>
              <a:gd name="connsiteX15943" fmla="*/ 5850613 w 6175063"/>
              <a:gd name="connsiteY15943" fmla="*/ 2715173 h 5486400"/>
              <a:gd name="connsiteX15944" fmla="*/ 5834037 w 6175063"/>
              <a:gd name="connsiteY15944" fmla="*/ 2703328 h 5486400"/>
              <a:gd name="connsiteX15945" fmla="*/ 5830879 w 6175063"/>
              <a:gd name="connsiteY15945" fmla="*/ 2700958 h 5486400"/>
              <a:gd name="connsiteX15946" fmla="*/ 5831667 w 6175063"/>
              <a:gd name="connsiteY15946" fmla="*/ 2700958 h 5486400"/>
              <a:gd name="connsiteX15947" fmla="*/ 5829847 w 6175063"/>
              <a:gd name="connsiteY15947" fmla="*/ 2699866 h 5486400"/>
              <a:gd name="connsiteX15948" fmla="*/ 5826931 w 6175063"/>
              <a:gd name="connsiteY15948" fmla="*/ 2696220 h 5486400"/>
              <a:gd name="connsiteX15949" fmla="*/ 5812721 w 6175063"/>
              <a:gd name="connsiteY15949" fmla="*/ 2689112 h 5486400"/>
              <a:gd name="connsiteX15950" fmla="*/ 5810237 w 6175063"/>
              <a:gd name="connsiteY15950" fmla="*/ 2687093 h 5486400"/>
              <a:gd name="connsiteX15951" fmla="*/ 5810353 w 6175063"/>
              <a:gd name="connsiteY15951" fmla="*/ 2686743 h 5486400"/>
              <a:gd name="connsiteX15952" fmla="*/ 5807985 w 6175063"/>
              <a:gd name="connsiteY15952" fmla="*/ 2685262 h 5486400"/>
              <a:gd name="connsiteX15953" fmla="*/ 5810237 w 6175063"/>
              <a:gd name="connsiteY15953" fmla="*/ 2687093 h 5486400"/>
              <a:gd name="connsiteX15954" fmla="*/ 5810057 w 6175063"/>
              <a:gd name="connsiteY15954" fmla="*/ 2687631 h 5486400"/>
              <a:gd name="connsiteX15955" fmla="*/ 5807985 w 6175063"/>
              <a:gd name="connsiteY15955" fmla="*/ 2686743 h 5486400"/>
              <a:gd name="connsiteX15956" fmla="*/ 5798513 w 6175063"/>
              <a:gd name="connsiteY15956" fmla="*/ 2682004 h 5486400"/>
              <a:gd name="connsiteX15957" fmla="*/ 5800881 w 6175063"/>
              <a:gd name="connsiteY15957" fmla="*/ 2684373 h 5486400"/>
              <a:gd name="connsiteX15958" fmla="*/ 5805617 w 6175063"/>
              <a:gd name="connsiteY15958" fmla="*/ 2686743 h 5486400"/>
              <a:gd name="connsiteX15959" fmla="*/ 5805617 w 6175063"/>
              <a:gd name="connsiteY15959" fmla="*/ 2689112 h 5486400"/>
              <a:gd name="connsiteX15960" fmla="*/ 5810353 w 6175063"/>
              <a:gd name="connsiteY15960" fmla="*/ 2691481 h 5486400"/>
              <a:gd name="connsiteX15961" fmla="*/ 5812721 w 6175063"/>
              <a:gd name="connsiteY15961" fmla="*/ 2693851 h 5486400"/>
              <a:gd name="connsiteX15962" fmla="*/ 5810353 w 6175063"/>
              <a:gd name="connsiteY15962" fmla="*/ 2693851 h 5486400"/>
              <a:gd name="connsiteX15963" fmla="*/ 5815091 w 6175063"/>
              <a:gd name="connsiteY15963" fmla="*/ 2696220 h 5486400"/>
              <a:gd name="connsiteX15964" fmla="*/ 5815091 w 6175063"/>
              <a:gd name="connsiteY15964" fmla="*/ 2693851 h 5486400"/>
              <a:gd name="connsiteX15965" fmla="*/ 5819827 w 6175063"/>
              <a:gd name="connsiteY15965" fmla="*/ 2693851 h 5486400"/>
              <a:gd name="connsiteX15966" fmla="*/ 5829847 w 6175063"/>
              <a:gd name="connsiteY15966" fmla="*/ 2699866 h 5486400"/>
              <a:gd name="connsiteX15967" fmla="*/ 5830483 w 6175063"/>
              <a:gd name="connsiteY15967" fmla="*/ 2700662 h 5486400"/>
              <a:gd name="connsiteX15968" fmla="*/ 5830879 w 6175063"/>
              <a:gd name="connsiteY15968" fmla="*/ 2700958 h 5486400"/>
              <a:gd name="connsiteX15969" fmla="*/ 5826931 w 6175063"/>
              <a:gd name="connsiteY15969" fmla="*/ 2700958 h 5486400"/>
              <a:gd name="connsiteX15970" fmla="*/ 5829299 w 6175063"/>
              <a:gd name="connsiteY15970" fmla="*/ 2703328 h 5486400"/>
              <a:gd name="connsiteX15971" fmla="*/ 5824563 w 6175063"/>
              <a:gd name="connsiteY15971" fmla="*/ 2705697 h 5486400"/>
              <a:gd name="connsiteX15972" fmla="*/ 5824563 w 6175063"/>
              <a:gd name="connsiteY15972" fmla="*/ 2703328 h 5486400"/>
              <a:gd name="connsiteX15973" fmla="*/ 5819827 w 6175063"/>
              <a:gd name="connsiteY15973" fmla="*/ 2700958 h 5486400"/>
              <a:gd name="connsiteX15974" fmla="*/ 5817459 w 6175063"/>
              <a:gd name="connsiteY15974" fmla="*/ 2700958 h 5486400"/>
              <a:gd name="connsiteX15975" fmla="*/ 5812721 w 6175063"/>
              <a:gd name="connsiteY15975" fmla="*/ 2696220 h 5486400"/>
              <a:gd name="connsiteX15976" fmla="*/ 5798513 w 6175063"/>
              <a:gd name="connsiteY15976" fmla="*/ 2686743 h 5486400"/>
              <a:gd name="connsiteX15977" fmla="*/ 5796145 w 6175063"/>
              <a:gd name="connsiteY15977" fmla="*/ 2684373 h 5486400"/>
              <a:gd name="connsiteX15978" fmla="*/ 5793777 w 6175063"/>
              <a:gd name="connsiteY15978" fmla="*/ 2686743 h 5486400"/>
              <a:gd name="connsiteX15979" fmla="*/ 5786671 w 6175063"/>
              <a:gd name="connsiteY15979" fmla="*/ 2682004 h 5486400"/>
              <a:gd name="connsiteX15980" fmla="*/ 5779567 w 6175063"/>
              <a:gd name="connsiteY15980" fmla="*/ 2679635 h 5486400"/>
              <a:gd name="connsiteX15981" fmla="*/ 5777199 w 6175063"/>
              <a:gd name="connsiteY15981" fmla="*/ 2677265 h 5486400"/>
              <a:gd name="connsiteX15982" fmla="*/ 5774831 w 6175063"/>
              <a:gd name="connsiteY15982" fmla="*/ 2672527 h 5486400"/>
              <a:gd name="connsiteX15983" fmla="*/ 5770093 w 6175063"/>
              <a:gd name="connsiteY15983" fmla="*/ 2672527 h 5486400"/>
              <a:gd name="connsiteX15984" fmla="*/ 5765357 w 6175063"/>
              <a:gd name="connsiteY15984" fmla="*/ 2667789 h 5486400"/>
              <a:gd name="connsiteX15985" fmla="*/ 5753515 w 6175063"/>
              <a:gd name="connsiteY15985" fmla="*/ 2658311 h 5486400"/>
              <a:gd name="connsiteX15986" fmla="*/ 5751147 w 6175063"/>
              <a:gd name="connsiteY15986" fmla="*/ 2655941 h 5486400"/>
              <a:gd name="connsiteX15987" fmla="*/ 5746411 w 6175063"/>
              <a:gd name="connsiteY15987" fmla="*/ 2651204 h 5486400"/>
              <a:gd name="connsiteX15988" fmla="*/ 5744043 w 6175063"/>
              <a:gd name="connsiteY15988" fmla="*/ 2653572 h 5486400"/>
              <a:gd name="connsiteX15989" fmla="*/ 5746411 w 6175063"/>
              <a:gd name="connsiteY15989" fmla="*/ 2655941 h 5486400"/>
              <a:gd name="connsiteX15990" fmla="*/ 5751147 w 6175063"/>
              <a:gd name="connsiteY15990" fmla="*/ 2658311 h 5486400"/>
              <a:gd name="connsiteX15991" fmla="*/ 5760621 w 6175063"/>
              <a:gd name="connsiteY15991" fmla="*/ 2665419 h 5486400"/>
              <a:gd name="connsiteX15992" fmla="*/ 5755885 w 6175063"/>
              <a:gd name="connsiteY15992" fmla="*/ 2663050 h 5486400"/>
              <a:gd name="connsiteX15993" fmla="*/ 5748779 w 6175063"/>
              <a:gd name="connsiteY15993" fmla="*/ 2660681 h 5486400"/>
              <a:gd name="connsiteX15994" fmla="*/ 5744043 w 6175063"/>
              <a:gd name="connsiteY15994" fmla="*/ 2660681 h 5486400"/>
              <a:gd name="connsiteX15995" fmla="*/ 5755885 w 6175063"/>
              <a:gd name="connsiteY15995" fmla="*/ 2672527 h 5486400"/>
              <a:gd name="connsiteX15996" fmla="*/ 5758253 w 6175063"/>
              <a:gd name="connsiteY15996" fmla="*/ 2672527 h 5486400"/>
              <a:gd name="connsiteX15997" fmla="*/ 5762989 w 6175063"/>
              <a:gd name="connsiteY15997" fmla="*/ 2679635 h 5486400"/>
              <a:gd name="connsiteX15998" fmla="*/ 5758253 w 6175063"/>
              <a:gd name="connsiteY15998" fmla="*/ 2677265 h 5486400"/>
              <a:gd name="connsiteX15999" fmla="*/ 5751147 w 6175063"/>
              <a:gd name="connsiteY15999" fmla="*/ 2672527 h 5486400"/>
              <a:gd name="connsiteX16000" fmla="*/ 5748779 w 6175063"/>
              <a:gd name="connsiteY16000" fmla="*/ 2670158 h 5486400"/>
              <a:gd name="connsiteX16001" fmla="*/ 5746411 w 6175063"/>
              <a:gd name="connsiteY16001" fmla="*/ 2667789 h 5486400"/>
              <a:gd name="connsiteX16002" fmla="*/ 5741675 w 6175063"/>
              <a:gd name="connsiteY16002" fmla="*/ 2665419 h 5486400"/>
              <a:gd name="connsiteX16003" fmla="*/ 5739307 w 6175063"/>
              <a:gd name="connsiteY16003" fmla="*/ 2663050 h 5486400"/>
              <a:gd name="connsiteX16004" fmla="*/ 5732201 w 6175063"/>
              <a:gd name="connsiteY16004" fmla="*/ 2658311 h 5486400"/>
              <a:gd name="connsiteX16005" fmla="*/ 5734569 w 6175063"/>
              <a:gd name="connsiteY16005" fmla="*/ 2660679 h 5486400"/>
              <a:gd name="connsiteX16006" fmla="*/ 5727465 w 6175063"/>
              <a:gd name="connsiteY16006" fmla="*/ 2655941 h 5486400"/>
              <a:gd name="connsiteX16007" fmla="*/ 5727465 w 6175063"/>
              <a:gd name="connsiteY16007" fmla="*/ 2658311 h 5486400"/>
              <a:gd name="connsiteX16008" fmla="*/ 5720361 w 6175063"/>
              <a:gd name="connsiteY16008" fmla="*/ 2651204 h 5486400"/>
              <a:gd name="connsiteX16009" fmla="*/ 5713255 w 6175063"/>
              <a:gd name="connsiteY16009" fmla="*/ 2641727 h 5486400"/>
              <a:gd name="connsiteX16010" fmla="*/ 5710887 w 6175063"/>
              <a:gd name="connsiteY16010" fmla="*/ 2641727 h 5486400"/>
              <a:gd name="connsiteX16011" fmla="*/ 5708519 w 6175063"/>
              <a:gd name="connsiteY16011" fmla="*/ 2639357 h 5486400"/>
              <a:gd name="connsiteX16012" fmla="*/ 5717993 w 6175063"/>
              <a:gd name="connsiteY16012" fmla="*/ 2644096 h 5486400"/>
              <a:gd name="connsiteX16013" fmla="*/ 5725097 w 6175063"/>
              <a:gd name="connsiteY16013" fmla="*/ 2653572 h 5486400"/>
              <a:gd name="connsiteX16014" fmla="*/ 5729833 w 6175063"/>
              <a:gd name="connsiteY16014" fmla="*/ 2655941 h 5486400"/>
              <a:gd name="connsiteX16015" fmla="*/ 5736939 w 6175063"/>
              <a:gd name="connsiteY16015" fmla="*/ 2658311 h 5486400"/>
              <a:gd name="connsiteX16016" fmla="*/ 5729833 w 6175063"/>
              <a:gd name="connsiteY16016" fmla="*/ 2653572 h 5486400"/>
              <a:gd name="connsiteX16017" fmla="*/ 5725097 w 6175063"/>
              <a:gd name="connsiteY16017" fmla="*/ 2651204 h 5486400"/>
              <a:gd name="connsiteX16018" fmla="*/ 5717993 w 6175063"/>
              <a:gd name="connsiteY16018" fmla="*/ 2641727 h 5486400"/>
              <a:gd name="connsiteX16019" fmla="*/ 5715624 w 6175063"/>
              <a:gd name="connsiteY16019" fmla="*/ 2636987 h 5486400"/>
              <a:gd name="connsiteX16020" fmla="*/ 5706151 w 6175063"/>
              <a:gd name="connsiteY16020" fmla="*/ 2632249 h 5486400"/>
              <a:gd name="connsiteX16021" fmla="*/ 5701415 w 6175063"/>
              <a:gd name="connsiteY16021" fmla="*/ 2627511 h 5486400"/>
              <a:gd name="connsiteX16022" fmla="*/ 5699047 w 6175063"/>
              <a:gd name="connsiteY16022" fmla="*/ 2627511 h 5486400"/>
              <a:gd name="connsiteX16023" fmla="*/ 5699047 w 6175063"/>
              <a:gd name="connsiteY16023" fmla="*/ 2634618 h 5486400"/>
              <a:gd name="connsiteX16024" fmla="*/ 5696678 w 6175063"/>
              <a:gd name="connsiteY16024" fmla="*/ 2634618 h 5486400"/>
              <a:gd name="connsiteX16025" fmla="*/ 5691941 w 6175063"/>
              <a:gd name="connsiteY16025" fmla="*/ 2632249 h 5486400"/>
              <a:gd name="connsiteX16026" fmla="*/ 5699047 w 6175063"/>
              <a:gd name="connsiteY16026" fmla="*/ 2641727 h 5486400"/>
              <a:gd name="connsiteX16027" fmla="*/ 5701415 w 6175063"/>
              <a:gd name="connsiteY16027" fmla="*/ 2644096 h 5486400"/>
              <a:gd name="connsiteX16028" fmla="*/ 5706151 w 6175063"/>
              <a:gd name="connsiteY16028" fmla="*/ 2648835 h 5486400"/>
              <a:gd name="connsiteX16029" fmla="*/ 5708519 w 6175063"/>
              <a:gd name="connsiteY16029" fmla="*/ 2648835 h 5486400"/>
              <a:gd name="connsiteX16030" fmla="*/ 5710887 w 6175063"/>
              <a:gd name="connsiteY16030" fmla="*/ 2651204 h 5486400"/>
              <a:gd name="connsiteX16031" fmla="*/ 5715549 w 6175063"/>
              <a:gd name="connsiteY16031" fmla="*/ 2651204 h 5486400"/>
              <a:gd name="connsiteX16032" fmla="*/ 5717405 w 6175063"/>
              <a:gd name="connsiteY16032" fmla="*/ 2652267 h 5486400"/>
              <a:gd name="connsiteX16033" fmla="*/ 5717051 w 6175063"/>
              <a:gd name="connsiteY16033" fmla="*/ 2651917 h 5486400"/>
              <a:gd name="connsiteX16034" fmla="*/ 5720361 w 6175063"/>
              <a:gd name="connsiteY16034" fmla="*/ 2653572 h 5486400"/>
              <a:gd name="connsiteX16035" fmla="*/ 5722729 w 6175063"/>
              <a:gd name="connsiteY16035" fmla="*/ 2658311 h 5486400"/>
              <a:gd name="connsiteX16036" fmla="*/ 5727465 w 6175063"/>
              <a:gd name="connsiteY16036" fmla="*/ 2660681 h 5486400"/>
              <a:gd name="connsiteX16037" fmla="*/ 5722729 w 6175063"/>
              <a:gd name="connsiteY16037" fmla="*/ 2655941 h 5486400"/>
              <a:gd name="connsiteX16038" fmla="*/ 5727465 w 6175063"/>
              <a:gd name="connsiteY16038" fmla="*/ 2658311 h 5486400"/>
              <a:gd name="connsiteX16039" fmla="*/ 5734571 w 6175063"/>
              <a:gd name="connsiteY16039" fmla="*/ 2663050 h 5486400"/>
              <a:gd name="connsiteX16040" fmla="*/ 5736939 w 6175063"/>
              <a:gd name="connsiteY16040" fmla="*/ 2665419 h 5486400"/>
              <a:gd name="connsiteX16041" fmla="*/ 5744043 w 6175063"/>
              <a:gd name="connsiteY16041" fmla="*/ 2667789 h 5486400"/>
              <a:gd name="connsiteX16042" fmla="*/ 5744043 w 6175063"/>
              <a:gd name="connsiteY16042" fmla="*/ 2670158 h 5486400"/>
              <a:gd name="connsiteX16043" fmla="*/ 5734571 w 6175063"/>
              <a:gd name="connsiteY16043" fmla="*/ 2665419 h 5486400"/>
              <a:gd name="connsiteX16044" fmla="*/ 5729833 w 6175063"/>
              <a:gd name="connsiteY16044" fmla="*/ 2665419 h 5486400"/>
              <a:gd name="connsiteX16045" fmla="*/ 5734571 w 6175063"/>
              <a:gd name="connsiteY16045" fmla="*/ 2672527 h 5486400"/>
              <a:gd name="connsiteX16046" fmla="*/ 5736939 w 6175063"/>
              <a:gd name="connsiteY16046" fmla="*/ 2674897 h 5486400"/>
              <a:gd name="connsiteX16047" fmla="*/ 5744043 w 6175063"/>
              <a:gd name="connsiteY16047" fmla="*/ 2679635 h 5486400"/>
              <a:gd name="connsiteX16048" fmla="*/ 5734571 w 6175063"/>
              <a:gd name="connsiteY16048" fmla="*/ 2686743 h 5486400"/>
              <a:gd name="connsiteX16049" fmla="*/ 5729833 w 6175063"/>
              <a:gd name="connsiteY16049" fmla="*/ 2682004 h 5486400"/>
              <a:gd name="connsiteX16050" fmla="*/ 5729833 w 6175063"/>
              <a:gd name="connsiteY16050" fmla="*/ 2679635 h 5486400"/>
              <a:gd name="connsiteX16051" fmla="*/ 5720361 w 6175063"/>
              <a:gd name="connsiteY16051" fmla="*/ 2670158 h 5486400"/>
              <a:gd name="connsiteX16052" fmla="*/ 5715624 w 6175063"/>
              <a:gd name="connsiteY16052" fmla="*/ 2667789 h 5486400"/>
              <a:gd name="connsiteX16053" fmla="*/ 5706151 w 6175063"/>
              <a:gd name="connsiteY16053" fmla="*/ 2658311 h 5486400"/>
              <a:gd name="connsiteX16054" fmla="*/ 5701415 w 6175063"/>
              <a:gd name="connsiteY16054" fmla="*/ 2653572 h 5486400"/>
              <a:gd name="connsiteX16055" fmla="*/ 5699047 w 6175063"/>
              <a:gd name="connsiteY16055" fmla="*/ 2651204 h 5486400"/>
              <a:gd name="connsiteX16056" fmla="*/ 5696678 w 6175063"/>
              <a:gd name="connsiteY16056" fmla="*/ 2651204 h 5486400"/>
              <a:gd name="connsiteX16057" fmla="*/ 5687205 w 6175063"/>
              <a:gd name="connsiteY16057" fmla="*/ 2646465 h 5486400"/>
              <a:gd name="connsiteX16058" fmla="*/ 5682469 w 6175063"/>
              <a:gd name="connsiteY16058" fmla="*/ 2644096 h 5486400"/>
              <a:gd name="connsiteX16059" fmla="*/ 5684837 w 6175063"/>
              <a:gd name="connsiteY16059" fmla="*/ 2651204 h 5486400"/>
              <a:gd name="connsiteX16060" fmla="*/ 5691941 w 6175063"/>
              <a:gd name="connsiteY16060" fmla="*/ 2655941 h 5486400"/>
              <a:gd name="connsiteX16061" fmla="*/ 5696678 w 6175063"/>
              <a:gd name="connsiteY16061" fmla="*/ 2663050 h 5486400"/>
              <a:gd name="connsiteX16062" fmla="*/ 5687205 w 6175063"/>
              <a:gd name="connsiteY16062" fmla="*/ 2658311 h 5486400"/>
              <a:gd name="connsiteX16063" fmla="*/ 5680101 w 6175063"/>
              <a:gd name="connsiteY16063" fmla="*/ 2653572 h 5486400"/>
              <a:gd name="connsiteX16064" fmla="*/ 5665891 w 6175063"/>
              <a:gd name="connsiteY16064" fmla="*/ 2641727 h 5486400"/>
              <a:gd name="connsiteX16065" fmla="*/ 5656418 w 6175063"/>
              <a:gd name="connsiteY16065" fmla="*/ 2632249 h 5486400"/>
              <a:gd name="connsiteX16066" fmla="*/ 5649313 w 6175063"/>
              <a:gd name="connsiteY16066" fmla="*/ 2627511 h 5486400"/>
              <a:gd name="connsiteX16067" fmla="*/ 5637472 w 6175063"/>
              <a:gd name="connsiteY16067" fmla="*/ 2625141 h 5486400"/>
              <a:gd name="connsiteX16068" fmla="*/ 5620895 w 6175063"/>
              <a:gd name="connsiteY16068" fmla="*/ 2610925 h 5486400"/>
              <a:gd name="connsiteX16069" fmla="*/ 5620895 w 6175063"/>
              <a:gd name="connsiteY16069" fmla="*/ 2608556 h 5486400"/>
              <a:gd name="connsiteX16070" fmla="*/ 5618526 w 6175063"/>
              <a:gd name="connsiteY16070" fmla="*/ 2608556 h 5486400"/>
              <a:gd name="connsiteX16071" fmla="*/ 5606685 w 6175063"/>
              <a:gd name="connsiteY16071" fmla="*/ 2601449 h 5486400"/>
              <a:gd name="connsiteX16072" fmla="*/ 5601949 w 6175063"/>
              <a:gd name="connsiteY16072" fmla="*/ 2596709 h 5486400"/>
              <a:gd name="connsiteX16073" fmla="*/ 5597212 w 6175063"/>
              <a:gd name="connsiteY16073" fmla="*/ 2589602 h 5486400"/>
              <a:gd name="connsiteX16074" fmla="*/ 5590107 w 6175063"/>
              <a:gd name="connsiteY16074" fmla="*/ 2582493 h 5486400"/>
              <a:gd name="connsiteX16075" fmla="*/ 5587739 w 6175063"/>
              <a:gd name="connsiteY16075" fmla="*/ 2580124 h 5486400"/>
              <a:gd name="connsiteX16076" fmla="*/ 5583003 w 6175063"/>
              <a:gd name="connsiteY16076" fmla="*/ 2577755 h 5486400"/>
              <a:gd name="connsiteX16077" fmla="*/ 5583003 w 6175063"/>
              <a:gd name="connsiteY16077" fmla="*/ 2573016 h 5486400"/>
              <a:gd name="connsiteX16078" fmla="*/ 5578266 w 6175063"/>
              <a:gd name="connsiteY16078" fmla="*/ 2575386 h 5486400"/>
              <a:gd name="connsiteX16079" fmla="*/ 5571161 w 6175063"/>
              <a:gd name="connsiteY16079" fmla="*/ 2573016 h 5486400"/>
              <a:gd name="connsiteX16080" fmla="*/ 5559320 w 6175063"/>
              <a:gd name="connsiteY16080" fmla="*/ 2565909 h 5486400"/>
              <a:gd name="connsiteX16081" fmla="*/ 5564057 w 6175063"/>
              <a:gd name="connsiteY16081" fmla="*/ 2561170 h 5486400"/>
              <a:gd name="connsiteX16082" fmla="*/ 5566425 w 6175063"/>
              <a:gd name="connsiteY16082" fmla="*/ 2563539 h 5486400"/>
              <a:gd name="connsiteX16083" fmla="*/ 5566425 w 6175063"/>
              <a:gd name="connsiteY16083" fmla="*/ 2561170 h 5486400"/>
              <a:gd name="connsiteX16084" fmla="*/ 5568793 w 6175063"/>
              <a:gd name="connsiteY16084" fmla="*/ 2561170 h 5486400"/>
              <a:gd name="connsiteX16085" fmla="*/ 5575265 w 6175063"/>
              <a:gd name="connsiteY16085" fmla="*/ 2565332 h 5486400"/>
              <a:gd name="connsiteX16086" fmla="*/ 5575817 w 6175063"/>
              <a:gd name="connsiteY16086" fmla="*/ 2565915 h 5486400"/>
              <a:gd name="connsiteX16087" fmla="*/ 5581411 w 6175063"/>
              <a:gd name="connsiteY16087" fmla="*/ 2569331 h 5486400"/>
              <a:gd name="connsiteX16088" fmla="*/ 5581607 w 6175063"/>
              <a:gd name="connsiteY16088" fmla="*/ 2569411 h 5486400"/>
              <a:gd name="connsiteX16089" fmla="*/ 5585371 w 6175063"/>
              <a:gd name="connsiteY16089" fmla="*/ 2571832 h 5486400"/>
              <a:gd name="connsiteX16090" fmla="*/ 5594844 w 6175063"/>
              <a:gd name="connsiteY16090" fmla="*/ 2575386 h 5486400"/>
              <a:gd name="connsiteX16091" fmla="*/ 5590107 w 6175063"/>
              <a:gd name="connsiteY16091" fmla="*/ 2570647 h 5486400"/>
              <a:gd name="connsiteX16092" fmla="*/ 5587739 w 6175063"/>
              <a:gd name="connsiteY16092" fmla="*/ 2568278 h 5486400"/>
              <a:gd name="connsiteX16093" fmla="*/ 5585371 w 6175063"/>
              <a:gd name="connsiteY16093" fmla="*/ 2563539 h 5486400"/>
              <a:gd name="connsiteX16094" fmla="*/ 5580635 w 6175063"/>
              <a:gd name="connsiteY16094" fmla="*/ 2556431 h 5486400"/>
              <a:gd name="connsiteX16095" fmla="*/ 5578266 w 6175063"/>
              <a:gd name="connsiteY16095" fmla="*/ 2554062 h 5486400"/>
              <a:gd name="connsiteX16096" fmla="*/ 5575898 w 6175063"/>
              <a:gd name="connsiteY16096" fmla="*/ 2554062 h 5486400"/>
              <a:gd name="connsiteX16097" fmla="*/ 5568793 w 6175063"/>
              <a:gd name="connsiteY16097" fmla="*/ 2549324 h 5486400"/>
              <a:gd name="connsiteX16098" fmla="*/ 5571161 w 6175063"/>
              <a:gd name="connsiteY16098" fmla="*/ 2549324 h 5486400"/>
              <a:gd name="connsiteX16099" fmla="*/ 5561689 w 6175063"/>
              <a:gd name="connsiteY16099" fmla="*/ 2544585 h 5486400"/>
              <a:gd name="connsiteX16100" fmla="*/ 5559320 w 6175063"/>
              <a:gd name="connsiteY16100" fmla="*/ 2537477 h 5486400"/>
              <a:gd name="connsiteX16101" fmla="*/ 5554584 w 6175063"/>
              <a:gd name="connsiteY16101" fmla="*/ 2523262 h 5486400"/>
              <a:gd name="connsiteX16102" fmla="*/ 5552215 w 6175063"/>
              <a:gd name="connsiteY16102" fmla="*/ 2520894 h 5486400"/>
              <a:gd name="connsiteX16103" fmla="*/ 5547479 w 6175063"/>
              <a:gd name="connsiteY16103" fmla="*/ 2518523 h 5486400"/>
              <a:gd name="connsiteX16104" fmla="*/ 5547479 w 6175063"/>
              <a:gd name="connsiteY16104" fmla="*/ 2523262 h 5486400"/>
              <a:gd name="connsiteX16105" fmla="*/ 5552215 w 6175063"/>
              <a:gd name="connsiteY16105" fmla="*/ 2539846 h 5486400"/>
              <a:gd name="connsiteX16106" fmla="*/ 5552215 w 6175063"/>
              <a:gd name="connsiteY16106" fmla="*/ 2542216 h 5486400"/>
              <a:gd name="connsiteX16107" fmla="*/ 5549847 w 6175063"/>
              <a:gd name="connsiteY16107" fmla="*/ 2544585 h 5486400"/>
              <a:gd name="connsiteX16108" fmla="*/ 5554584 w 6175063"/>
              <a:gd name="connsiteY16108" fmla="*/ 2546955 h 5486400"/>
              <a:gd name="connsiteX16109" fmla="*/ 5554584 w 6175063"/>
              <a:gd name="connsiteY16109" fmla="*/ 2549324 h 5486400"/>
              <a:gd name="connsiteX16110" fmla="*/ 5561689 w 6175063"/>
              <a:gd name="connsiteY16110" fmla="*/ 2549324 h 5486400"/>
              <a:gd name="connsiteX16111" fmla="*/ 5559320 w 6175063"/>
              <a:gd name="connsiteY16111" fmla="*/ 2551693 h 5486400"/>
              <a:gd name="connsiteX16112" fmla="*/ 5556952 w 6175063"/>
              <a:gd name="connsiteY16112" fmla="*/ 2551693 h 5486400"/>
              <a:gd name="connsiteX16113" fmla="*/ 5559320 w 6175063"/>
              <a:gd name="connsiteY16113" fmla="*/ 2554062 h 5486400"/>
              <a:gd name="connsiteX16114" fmla="*/ 5556952 w 6175063"/>
              <a:gd name="connsiteY16114" fmla="*/ 2554062 h 5486400"/>
              <a:gd name="connsiteX16115" fmla="*/ 5552215 w 6175063"/>
              <a:gd name="connsiteY16115" fmla="*/ 2556431 h 5486400"/>
              <a:gd name="connsiteX16116" fmla="*/ 5538006 w 6175063"/>
              <a:gd name="connsiteY16116" fmla="*/ 2551693 h 5486400"/>
              <a:gd name="connsiteX16117" fmla="*/ 5493009 w 6175063"/>
              <a:gd name="connsiteY16117" fmla="*/ 2516154 h 5486400"/>
              <a:gd name="connsiteX16118" fmla="*/ 5490641 w 6175063"/>
              <a:gd name="connsiteY16118" fmla="*/ 2511415 h 5486400"/>
              <a:gd name="connsiteX16119" fmla="*/ 5493009 w 6175063"/>
              <a:gd name="connsiteY16119" fmla="*/ 2509046 h 5486400"/>
              <a:gd name="connsiteX16120" fmla="*/ 5493009 w 6175063"/>
              <a:gd name="connsiteY16120" fmla="*/ 2501939 h 5486400"/>
              <a:gd name="connsiteX16121" fmla="*/ 5490641 w 6175063"/>
              <a:gd name="connsiteY16121" fmla="*/ 2501939 h 5486400"/>
              <a:gd name="connsiteX16122" fmla="*/ 5485905 w 6175063"/>
              <a:gd name="connsiteY16122" fmla="*/ 2509046 h 5486400"/>
              <a:gd name="connsiteX16123" fmla="*/ 5466959 w 6175063"/>
              <a:gd name="connsiteY16123" fmla="*/ 2497200 h 5486400"/>
              <a:gd name="connsiteX16124" fmla="*/ 5459855 w 6175063"/>
              <a:gd name="connsiteY16124" fmla="*/ 2492461 h 5486400"/>
              <a:gd name="connsiteX16125" fmla="*/ 5466959 w 6175063"/>
              <a:gd name="connsiteY16125" fmla="*/ 2494831 h 5486400"/>
              <a:gd name="connsiteX16126" fmla="*/ 5469327 w 6175063"/>
              <a:gd name="connsiteY16126" fmla="*/ 2494831 h 5486400"/>
              <a:gd name="connsiteX16127" fmla="*/ 5466959 w 6175063"/>
              <a:gd name="connsiteY16127" fmla="*/ 2492461 h 5486400"/>
              <a:gd name="connsiteX16128" fmla="*/ 5455118 w 6175063"/>
              <a:gd name="connsiteY16128" fmla="*/ 2485354 h 5486400"/>
              <a:gd name="connsiteX16129" fmla="*/ 5436172 w 6175063"/>
              <a:gd name="connsiteY16129" fmla="*/ 2473508 h 5486400"/>
              <a:gd name="connsiteX16130" fmla="*/ 5421963 w 6175063"/>
              <a:gd name="connsiteY16130" fmla="*/ 2466400 h 5486400"/>
              <a:gd name="connsiteX16131" fmla="*/ 5412489 w 6175063"/>
              <a:gd name="connsiteY16131" fmla="*/ 2459292 h 5486400"/>
              <a:gd name="connsiteX16132" fmla="*/ 5407753 w 6175063"/>
              <a:gd name="connsiteY16132" fmla="*/ 2456923 h 5486400"/>
              <a:gd name="connsiteX16133" fmla="*/ 5395911 w 6175063"/>
              <a:gd name="connsiteY16133" fmla="*/ 2445077 h 5486400"/>
              <a:gd name="connsiteX16134" fmla="*/ 5391175 w 6175063"/>
              <a:gd name="connsiteY16134" fmla="*/ 2442708 h 5486400"/>
              <a:gd name="connsiteX16135" fmla="*/ 5386439 w 6175063"/>
              <a:gd name="connsiteY16135" fmla="*/ 2437969 h 5486400"/>
              <a:gd name="connsiteX16136" fmla="*/ 5343811 w 6175063"/>
              <a:gd name="connsiteY16136" fmla="*/ 2414277 h 5486400"/>
              <a:gd name="connsiteX16137" fmla="*/ 5343811 w 6175063"/>
              <a:gd name="connsiteY16137" fmla="*/ 2411907 h 5486400"/>
              <a:gd name="connsiteX16138" fmla="*/ 5348547 w 6175063"/>
              <a:gd name="connsiteY16138" fmla="*/ 2409538 h 5486400"/>
              <a:gd name="connsiteX16139" fmla="*/ 5339073 w 6175063"/>
              <a:gd name="connsiteY16139" fmla="*/ 2407169 h 5486400"/>
              <a:gd name="connsiteX16140" fmla="*/ 5336705 w 6175063"/>
              <a:gd name="connsiteY16140" fmla="*/ 2407169 h 5486400"/>
              <a:gd name="connsiteX16141" fmla="*/ 5331969 w 6175063"/>
              <a:gd name="connsiteY16141" fmla="*/ 2402430 h 5486400"/>
              <a:gd name="connsiteX16142" fmla="*/ 5331969 w 6175063"/>
              <a:gd name="connsiteY16142" fmla="*/ 2397692 h 5486400"/>
              <a:gd name="connsiteX16143" fmla="*/ 5327233 w 6175063"/>
              <a:gd name="connsiteY16143" fmla="*/ 2395323 h 5486400"/>
              <a:gd name="connsiteX16144" fmla="*/ 5317759 w 6175063"/>
              <a:gd name="connsiteY16144" fmla="*/ 2400062 h 5486400"/>
              <a:gd name="connsiteX16145" fmla="*/ 5313023 w 6175063"/>
              <a:gd name="connsiteY16145" fmla="*/ 2404799 h 5486400"/>
              <a:gd name="connsiteX16146" fmla="*/ 5308287 w 6175063"/>
              <a:gd name="connsiteY16146" fmla="*/ 2409538 h 5486400"/>
              <a:gd name="connsiteX16147" fmla="*/ 5308287 w 6175063"/>
              <a:gd name="connsiteY16147" fmla="*/ 2421384 h 5486400"/>
              <a:gd name="connsiteX16148" fmla="*/ 5308287 w 6175063"/>
              <a:gd name="connsiteY16148" fmla="*/ 2426123 h 5486400"/>
              <a:gd name="connsiteX16149" fmla="*/ 5313023 w 6175063"/>
              <a:gd name="connsiteY16149" fmla="*/ 2426123 h 5486400"/>
              <a:gd name="connsiteX16150" fmla="*/ 5315391 w 6175063"/>
              <a:gd name="connsiteY16150" fmla="*/ 2423754 h 5486400"/>
              <a:gd name="connsiteX16151" fmla="*/ 5317759 w 6175063"/>
              <a:gd name="connsiteY16151" fmla="*/ 2428492 h 5486400"/>
              <a:gd name="connsiteX16152" fmla="*/ 5331969 w 6175063"/>
              <a:gd name="connsiteY16152" fmla="*/ 2437969 h 5486400"/>
              <a:gd name="connsiteX16153" fmla="*/ 5334337 w 6175063"/>
              <a:gd name="connsiteY16153" fmla="*/ 2440338 h 5486400"/>
              <a:gd name="connsiteX16154" fmla="*/ 5350915 w 6175063"/>
              <a:gd name="connsiteY16154" fmla="*/ 2452185 h 5486400"/>
              <a:gd name="connsiteX16155" fmla="*/ 5358019 w 6175063"/>
              <a:gd name="connsiteY16155" fmla="*/ 2456923 h 5486400"/>
              <a:gd name="connsiteX16156" fmla="*/ 5360389 w 6175063"/>
              <a:gd name="connsiteY16156" fmla="*/ 2461662 h 5486400"/>
              <a:gd name="connsiteX16157" fmla="*/ 5353283 w 6175063"/>
              <a:gd name="connsiteY16157" fmla="*/ 2461662 h 5486400"/>
              <a:gd name="connsiteX16158" fmla="*/ 5353283 w 6175063"/>
              <a:gd name="connsiteY16158" fmla="*/ 2464030 h 5486400"/>
              <a:gd name="connsiteX16159" fmla="*/ 5348547 w 6175063"/>
              <a:gd name="connsiteY16159" fmla="*/ 2461662 h 5486400"/>
              <a:gd name="connsiteX16160" fmla="*/ 5339073 w 6175063"/>
              <a:gd name="connsiteY16160" fmla="*/ 2456923 h 5486400"/>
              <a:gd name="connsiteX16161" fmla="*/ 5341443 w 6175063"/>
              <a:gd name="connsiteY16161" fmla="*/ 2464030 h 5486400"/>
              <a:gd name="connsiteX16162" fmla="*/ 5346179 w 6175063"/>
              <a:gd name="connsiteY16162" fmla="*/ 2466400 h 5486400"/>
              <a:gd name="connsiteX16163" fmla="*/ 5348547 w 6175063"/>
              <a:gd name="connsiteY16163" fmla="*/ 2468769 h 5486400"/>
              <a:gd name="connsiteX16164" fmla="*/ 5346179 w 6175063"/>
              <a:gd name="connsiteY16164" fmla="*/ 2464030 h 5486400"/>
              <a:gd name="connsiteX16165" fmla="*/ 5350915 w 6175063"/>
              <a:gd name="connsiteY16165" fmla="*/ 2466400 h 5486400"/>
              <a:gd name="connsiteX16166" fmla="*/ 5365125 w 6175063"/>
              <a:gd name="connsiteY16166" fmla="*/ 2473508 h 5486400"/>
              <a:gd name="connsiteX16167" fmla="*/ 5369861 w 6175063"/>
              <a:gd name="connsiteY16167" fmla="*/ 2480615 h 5486400"/>
              <a:gd name="connsiteX16168" fmla="*/ 5374597 w 6175063"/>
              <a:gd name="connsiteY16168" fmla="*/ 2485354 h 5486400"/>
              <a:gd name="connsiteX16169" fmla="*/ 5376965 w 6175063"/>
              <a:gd name="connsiteY16169" fmla="*/ 2487723 h 5486400"/>
              <a:gd name="connsiteX16170" fmla="*/ 5367493 w 6175063"/>
              <a:gd name="connsiteY16170" fmla="*/ 2482984 h 5486400"/>
              <a:gd name="connsiteX16171" fmla="*/ 5365125 w 6175063"/>
              <a:gd name="connsiteY16171" fmla="*/ 2478247 h 5486400"/>
              <a:gd name="connsiteX16172" fmla="*/ 5360389 w 6175063"/>
              <a:gd name="connsiteY16172" fmla="*/ 2473508 h 5486400"/>
              <a:gd name="connsiteX16173" fmla="*/ 5355651 w 6175063"/>
              <a:gd name="connsiteY16173" fmla="*/ 2473508 h 5486400"/>
              <a:gd name="connsiteX16174" fmla="*/ 5358019 w 6175063"/>
              <a:gd name="connsiteY16174" fmla="*/ 2475877 h 5486400"/>
              <a:gd name="connsiteX16175" fmla="*/ 5355651 w 6175063"/>
              <a:gd name="connsiteY16175" fmla="*/ 2475877 h 5486400"/>
              <a:gd name="connsiteX16176" fmla="*/ 5369861 w 6175063"/>
              <a:gd name="connsiteY16176" fmla="*/ 2494831 h 5486400"/>
              <a:gd name="connsiteX16177" fmla="*/ 5381703 w 6175063"/>
              <a:gd name="connsiteY16177" fmla="*/ 2506677 h 5486400"/>
              <a:gd name="connsiteX16178" fmla="*/ 5374597 w 6175063"/>
              <a:gd name="connsiteY16178" fmla="*/ 2501939 h 5486400"/>
              <a:gd name="connsiteX16179" fmla="*/ 5367493 w 6175063"/>
              <a:gd name="connsiteY16179" fmla="*/ 2499570 h 5486400"/>
              <a:gd name="connsiteX16180" fmla="*/ 5365125 w 6175063"/>
              <a:gd name="connsiteY16180" fmla="*/ 2497200 h 5486400"/>
              <a:gd name="connsiteX16181" fmla="*/ 5360389 w 6175063"/>
              <a:gd name="connsiteY16181" fmla="*/ 2492461 h 5486400"/>
              <a:gd name="connsiteX16182" fmla="*/ 5355651 w 6175063"/>
              <a:gd name="connsiteY16182" fmla="*/ 2492461 h 5486400"/>
              <a:gd name="connsiteX16183" fmla="*/ 5353283 w 6175063"/>
              <a:gd name="connsiteY16183" fmla="*/ 2490092 h 5486400"/>
              <a:gd name="connsiteX16184" fmla="*/ 5341443 w 6175063"/>
              <a:gd name="connsiteY16184" fmla="*/ 2482984 h 5486400"/>
              <a:gd name="connsiteX16185" fmla="*/ 5336705 w 6175063"/>
              <a:gd name="connsiteY16185" fmla="*/ 2480615 h 5486400"/>
              <a:gd name="connsiteX16186" fmla="*/ 5336705 w 6175063"/>
              <a:gd name="connsiteY16186" fmla="*/ 2478247 h 5486400"/>
              <a:gd name="connsiteX16187" fmla="*/ 5339073 w 6175063"/>
              <a:gd name="connsiteY16187" fmla="*/ 2475877 h 5486400"/>
              <a:gd name="connsiteX16188" fmla="*/ 5341443 w 6175063"/>
              <a:gd name="connsiteY16188" fmla="*/ 2475877 h 5486400"/>
              <a:gd name="connsiteX16189" fmla="*/ 5334337 w 6175063"/>
              <a:gd name="connsiteY16189" fmla="*/ 2468769 h 5486400"/>
              <a:gd name="connsiteX16190" fmla="*/ 5324865 w 6175063"/>
              <a:gd name="connsiteY16190" fmla="*/ 2464030 h 5486400"/>
              <a:gd name="connsiteX16191" fmla="*/ 5322497 w 6175063"/>
              <a:gd name="connsiteY16191" fmla="*/ 2461662 h 5486400"/>
              <a:gd name="connsiteX16192" fmla="*/ 5322497 w 6175063"/>
              <a:gd name="connsiteY16192" fmla="*/ 2459292 h 5486400"/>
              <a:gd name="connsiteX16193" fmla="*/ 5303551 w 6175063"/>
              <a:gd name="connsiteY16193" fmla="*/ 2449816 h 5486400"/>
              <a:gd name="connsiteX16194" fmla="*/ 5301183 w 6175063"/>
              <a:gd name="connsiteY16194" fmla="*/ 2449816 h 5486400"/>
              <a:gd name="connsiteX16195" fmla="*/ 5302663 w 6175063"/>
              <a:gd name="connsiteY16195" fmla="*/ 2453665 h 5486400"/>
              <a:gd name="connsiteX16196" fmla="*/ 5299544 w 6175063"/>
              <a:gd name="connsiteY16196" fmla="*/ 2452466 h 5486400"/>
              <a:gd name="connsiteX16197" fmla="*/ 5299164 w 6175063"/>
              <a:gd name="connsiteY16197" fmla="*/ 2452050 h 5486400"/>
              <a:gd name="connsiteX16198" fmla="*/ 5298981 w 6175063"/>
              <a:gd name="connsiteY16198" fmla="*/ 2452249 h 5486400"/>
              <a:gd name="connsiteX16199" fmla="*/ 5298813 w 6175063"/>
              <a:gd name="connsiteY16199" fmla="*/ 2452185 h 5486400"/>
              <a:gd name="connsiteX16200" fmla="*/ 5294077 w 6175063"/>
              <a:gd name="connsiteY16200" fmla="*/ 2445077 h 5486400"/>
              <a:gd name="connsiteX16201" fmla="*/ 5294077 w 6175063"/>
              <a:gd name="connsiteY16201" fmla="*/ 2442708 h 5486400"/>
              <a:gd name="connsiteX16202" fmla="*/ 5289341 w 6175063"/>
              <a:gd name="connsiteY16202" fmla="*/ 2440338 h 5486400"/>
              <a:gd name="connsiteX16203" fmla="*/ 5270395 w 6175063"/>
              <a:gd name="connsiteY16203" fmla="*/ 2426123 h 5486400"/>
              <a:gd name="connsiteX16204" fmla="*/ 5260923 w 6175063"/>
              <a:gd name="connsiteY16204" fmla="*/ 2419015 h 5486400"/>
              <a:gd name="connsiteX16205" fmla="*/ 5251449 w 6175063"/>
              <a:gd name="connsiteY16205" fmla="*/ 2416646 h 5486400"/>
              <a:gd name="connsiteX16206" fmla="*/ 5249081 w 6175063"/>
              <a:gd name="connsiteY16206" fmla="*/ 2409538 h 5486400"/>
              <a:gd name="connsiteX16207" fmla="*/ 5244345 w 6175063"/>
              <a:gd name="connsiteY16207" fmla="*/ 2407169 h 5486400"/>
              <a:gd name="connsiteX16208" fmla="*/ 5241977 w 6175063"/>
              <a:gd name="connsiteY16208" fmla="*/ 2404799 h 5486400"/>
              <a:gd name="connsiteX16209" fmla="*/ 5239607 w 6175063"/>
              <a:gd name="connsiteY16209" fmla="*/ 2407169 h 5486400"/>
              <a:gd name="connsiteX16210" fmla="*/ 5234871 w 6175063"/>
              <a:gd name="connsiteY16210" fmla="*/ 2404799 h 5486400"/>
              <a:gd name="connsiteX16211" fmla="*/ 5215925 w 6175063"/>
              <a:gd name="connsiteY16211" fmla="*/ 2392953 h 5486400"/>
              <a:gd name="connsiteX16212" fmla="*/ 5206453 w 6175063"/>
              <a:gd name="connsiteY16212" fmla="*/ 2383476 h 5486400"/>
              <a:gd name="connsiteX16213" fmla="*/ 5201717 w 6175063"/>
              <a:gd name="connsiteY16213" fmla="*/ 2383476 h 5486400"/>
              <a:gd name="connsiteX16214" fmla="*/ 5201717 w 6175063"/>
              <a:gd name="connsiteY16214" fmla="*/ 2385846 h 5486400"/>
              <a:gd name="connsiteX16215" fmla="*/ 5204085 w 6175063"/>
              <a:gd name="connsiteY16215" fmla="*/ 2392953 h 5486400"/>
              <a:gd name="connsiteX16216" fmla="*/ 5194611 w 6175063"/>
              <a:gd name="connsiteY16216" fmla="*/ 2385846 h 5486400"/>
              <a:gd name="connsiteX16217" fmla="*/ 5192243 w 6175063"/>
              <a:gd name="connsiteY16217" fmla="*/ 2383476 h 5486400"/>
              <a:gd name="connsiteX16218" fmla="*/ 5194611 w 6175063"/>
              <a:gd name="connsiteY16218" fmla="*/ 2381107 h 5486400"/>
              <a:gd name="connsiteX16219" fmla="*/ 5187507 w 6175063"/>
              <a:gd name="connsiteY16219" fmla="*/ 2378737 h 5486400"/>
              <a:gd name="connsiteX16220" fmla="*/ 5182771 w 6175063"/>
              <a:gd name="connsiteY16220" fmla="*/ 2374000 h 5486400"/>
              <a:gd name="connsiteX16221" fmla="*/ 5173297 w 6175063"/>
              <a:gd name="connsiteY16221" fmla="*/ 2369261 h 5486400"/>
              <a:gd name="connsiteX16222" fmla="*/ 5175665 w 6175063"/>
              <a:gd name="connsiteY16222" fmla="*/ 2366892 h 5486400"/>
              <a:gd name="connsiteX16223" fmla="*/ 5182771 w 6175063"/>
              <a:gd name="connsiteY16223" fmla="*/ 2369261 h 5486400"/>
              <a:gd name="connsiteX16224" fmla="*/ 5166193 w 6175063"/>
              <a:gd name="connsiteY16224" fmla="*/ 2357415 h 5486400"/>
              <a:gd name="connsiteX16225" fmla="*/ 5161457 w 6175063"/>
              <a:gd name="connsiteY16225" fmla="*/ 2355045 h 5486400"/>
              <a:gd name="connsiteX16226" fmla="*/ 5156719 w 6175063"/>
              <a:gd name="connsiteY16226" fmla="*/ 2355045 h 5486400"/>
              <a:gd name="connsiteX16227" fmla="*/ 5144879 w 6175063"/>
              <a:gd name="connsiteY16227" fmla="*/ 2347938 h 5486400"/>
              <a:gd name="connsiteX16228" fmla="*/ 5135405 w 6175063"/>
              <a:gd name="connsiteY16228" fmla="*/ 2338461 h 5486400"/>
              <a:gd name="connsiteX16229" fmla="*/ 5130669 w 6175063"/>
              <a:gd name="connsiteY16229" fmla="*/ 2336091 h 5486400"/>
              <a:gd name="connsiteX16230" fmla="*/ 5118827 w 6175063"/>
              <a:gd name="connsiteY16230" fmla="*/ 2326614 h 5486400"/>
              <a:gd name="connsiteX16231" fmla="*/ 5118827 w 6175063"/>
              <a:gd name="connsiteY16231" fmla="*/ 2324246 h 5486400"/>
              <a:gd name="connsiteX16232" fmla="*/ 5114091 w 6175063"/>
              <a:gd name="connsiteY16232" fmla="*/ 2319507 h 5486400"/>
              <a:gd name="connsiteX16233" fmla="*/ 5109355 w 6175063"/>
              <a:gd name="connsiteY16233" fmla="*/ 2319507 h 5486400"/>
              <a:gd name="connsiteX16234" fmla="*/ 5109355 w 6175063"/>
              <a:gd name="connsiteY16234" fmla="*/ 2321876 h 5486400"/>
              <a:gd name="connsiteX16235" fmla="*/ 5116459 w 6175063"/>
              <a:gd name="connsiteY16235" fmla="*/ 2326614 h 5486400"/>
              <a:gd name="connsiteX16236" fmla="*/ 5106987 w 6175063"/>
              <a:gd name="connsiteY16236" fmla="*/ 2321876 h 5486400"/>
              <a:gd name="connsiteX16237" fmla="*/ 5104618 w 6175063"/>
              <a:gd name="connsiteY16237" fmla="*/ 2321876 h 5486400"/>
              <a:gd name="connsiteX16238" fmla="*/ 5109355 w 6175063"/>
              <a:gd name="connsiteY16238" fmla="*/ 2326614 h 5486400"/>
              <a:gd name="connsiteX16239" fmla="*/ 5128301 w 6175063"/>
              <a:gd name="connsiteY16239" fmla="*/ 2340830 h 5486400"/>
              <a:gd name="connsiteX16240" fmla="*/ 5130669 w 6175063"/>
              <a:gd name="connsiteY16240" fmla="*/ 2343200 h 5486400"/>
              <a:gd name="connsiteX16241" fmla="*/ 5137773 w 6175063"/>
              <a:gd name="connsiteY16241" fmla="*/ 2347938 h 5486400"/>
              <a:gd name="connsiteX16242" fmla="*/ 5140141 w 6175063"/>
              <a:gd name="connsiteY16242" fmla="*/ 2345569 h 5486400"/>
              <a:gd name="connsiteX16243" fmla="*/ 5147247 w 6175063"/>
              <a:gd name="connsiteY16243" fmla="*/ 2350307 h 5486400"/>
              <a:gd name="connsiteX16244" fmla="*/ 5151983 w 6175063"/>
              <a:gd name="connsiteY16244" fmla="*/ 2352676 h 5486400"/>
              <a:gd name="connsiteX16245" fmla="*/ 5159087 w 6175063"/>
              <a:gd name="connsiteY16245" fmla="*/ 2357415 h 5486400"/>
              <a:gd name="connsiteX16246" fmla="*/ 5156719 w 6175063"/>
              <a:gd name="connsiteY16246" fmla="*/ 2357415 h 5486400"/>
              <a:gd name="connsiteX16247" fmla="*/ 5149615 w 6175063"/>
              <a:gd name="connsiteY16247" fmla="*/ 2355045 h 5486400"/>
              <a:gd name="connsiteX16248" fmla="*/ 5149615 w 6175063"/>
              <a:gd name="connsiteY16248" fmla="*/ 2357415 h 5486400"/>
              <a:gd name="connsiteX16249" fmla="*/ 5154351 w 6175063"/>
              <a:gd name="connsiteY16249" fmla="*/ 2359784 h 5486400"/>
              <a:gd name="connsiteX16250" fmla="*/ 5166193 w 6175063"/>
              <a:gd name="connsiteY16250" fmla="*/ 2364523 h 5486400"/>
              <a:gd name="connsiteX16251" fmla="*/ 5166193 w 6175063"/>
              <a:gd name="connsiteY16251" fmla="*/ 2369261 h 5486400"/>
              <a:gd name="connsiteX16252" fmla="*/ 5180401 w 6175063"/>
              <a:gd name="connsiteY16252" fmla="*/ 2381107 h 5486400"/>
              <a:gd name="connsiteX16253" fmla="*/ 5185139 w 6175063"/>
              <a:gd name="connsiteY16253" fmla="*/ 2383476 h 5486400"/>
              <a:gd name="connsiteX16254" fmla="*/ 5204085 w 6175063"/>
              <a:gd name="connsiteY16254" fmla="*/ 2395323 h 5486400"/>
              <a:gd name="connsiteX16255" fmla="*/ 5213557 w 6175063"/>
              <a:gd name="connsiteY16255" fmla="*/ 2404799 h 5486400"/>
              <a:gd name="connsiteX16256" fmla="*/ 5223031 w 6175063"/>
              <a:gd name="connsiteY16256" fmla="*/ 2411907 h 5486400"/>
              <a:gd name="connsiteX16257" fmla="*/ 5237239 w 6175063"/>
              <a:gd name="connsiteY16257" fmla="*/ 2421384 h 5486400"/>
              <a:gd name="connsiteX16258" fmla="*/ 5239607 w 6175063"/>
              <a:gd name="connsiteY16258" fmla="*/ 2419015 h 5486400"/>
              <a:gd name="connsiteX16259" fmla="*/ 5241977 w 6175063"/>
              <a:gd name="connsiteY16259" fmla="*/ 2421384 h 5486400"/>
              <a:gd name="connsiteX16260" fmla="*/ 5246713 w 6175063"/>
              <a:gd name="connsiteY16260" fmla="*/ 2423754 h 5486400"/>
              <a:gd name="connsiteX16261" fmla="*/ 5244345 w 6175063"/>
              <a:gd name="connsiteY16261" fmla="*/ 2426123 h 5486400"/>
              <a:gd name="connsiteX16262" fmla="*/ 5258553 w 6175063"/>
              <a:gd name="connsiteY16262" fmla="*/ 2437969 h 5486400"/>
              <a:gd name="connsiteX16263" fmla="*/ 5260923 w 6175063"/>
              <a:gd name="connsiteY16263" fmla="*/ 2442708 h 5486400"/>
              <a:gd name="connsiteX16264" fmla="*/ 5272763 w 6175063"/>
              <a:gd name="connsiteY16264" fmla="*/ 2452185 h 5486400"/>
              <a:gd name="connsiteX16265" fmla="*/ 5279867 w 6175063"/>
              <a:gd name="connsiteY16265" fmla="*/ 2456923 h 5486400"/>
              <a:gd name="connsiteX16266" fmla="*/ 5291709 w 6175063"/>
              <a:gd name="connsiteY16266" fmla="*/ 2466400 h 5486400"/>
              <a:gd name="connsiteX16267" fmla="*/ 5296445 w 6175063"/>
              <a:gd name="connsiteY16267" fmla="*/ 2466400 h 5486400"/>
              <a:gd name="connsiteX16268" fmla="*/ 5313023 w 6175063"/>
              <a:gd name="connsiteY16268" fmla="*/ 2471139 h 5486400"/>
              <a:gd name="connsiteX16269" fmla="*/ 5315391 w 6175063"/>
              <a:gd name="connsiteY16269" fmla="*/ 2471139 h 5486400"/>
              <a:gd name="connsiteX16270" fmla="*/ 5322497 w 6175063"/>
              <a:gd name="connsiteY16270" fmla="*/ 2473508 h 5486400"/>
              <a:gd name="connsiteX16271" fmla="*/ 5322497 w 6175063"/>
              <a:gd name="connsiteY16271" fmla="*/ 2475877 h 5486400"/>
              <a:gd name="connsiteX16272" fmla="*/ 5320129 w 6175063"/>
              <a:gd name="connsiteY16272" fmla="*/ 2475877 h 5486400"/>
              <a:gd name="connsiteX16273" fmla="*/ 5320129 w 6175063"/>
              <a:gd name="connsiteY16273" fmla="*/ 2480615 h 5486400"/>
              <a:gd name="connsiteX16274" fmla="*/ 5322497 w 6175063"/>
              <a:gd name="connsiteY16274" fmla="*/ 2482984 h 5486400"/>
              <a:gd name="connsiteX16275" fmla="*/ 5320129 w 6175063"/>
              <a:gd name="connsiteY16275" fmla="*/ 2490092 h 5486400"/>
              <a:gd name="connsiteX16276" fmla="*/ 5329601 w 6175063"/>
              <a:gd name="connsiteY16276" fmla="*/ 2504308 h 5486400"/>
              <a:gd name="connsiteX16277" fmla="*/ 5334337 w 6175063"/>
              <a:gd name="connsiteY16277" fmla="*/ 2513785 h 5486400"/>
              <a:gd name="connsiteX16278" fmla="*/ 5341443 w 6175063"/>
              <a:gd name="connsiteY16278" fmla="*/ 2520894 h 5486400"/>
              <a:gd name="connsiteX16279" fmla="*/ 5350915 w 6175063"/>
              <a:gd name="connsiteY16279" fmla="*/ 2530369 h 5486400"/>
              <a:gd name="connsiteX16280" fmla="*/ 5355651 w 6175063"/>
              <a:gd name="connsiteY16280" fmla="*/ 2537477 h 5486400"/>
              <a:gd name="connsiteX16281" fmla="*/ 5353283 w 6175063"/>
              <a:gd name="connsiteY16281" fmla="*/ 2537477 h 5486400"/>
              <a:gd name="connsiteX16282" fmla="*/ 5372229 w 6175063"/>
              <a:gd name="connsiteY16282" fmla="*/ 2554062 h 5486400"/>
              <a:gd name="connsiteX16283" fmla="*/ 5379333 w 6175063"/>
              <a:gd name="connsiteY16283" fmla="*/ 2554062 h 5486400"/>
              <a:gd name="connsiteX16284" fmla="*/ 5403017 w 6175063"/>
              <a:gd name="connsiteY16284" fmla="*/ 2570647 h 5486400"/>
              <a:gd name="connsiteX16285" fmla="*/ 5403017 w 6175063"/>
              <a:gd name="connsiteY16285" fmla="*/ 2580124 h 5486400"/>
              <a:gd name="connsiteX16286" fmla="*/ 5400649 w 6175063"/>
              <a:gd name="connsiteY16286" fmla="*/ 2582493 h 5486400"/>
              <a:gd name="connsiteX16287" fmla="*/ 5400649 w 6175063"/>
              <a:gd name="connsiteY16287" fmla="*/ 2589602 h 5486400"/>
              <a:gd name="connsiteX16288" fmla="*/ 5398279 w 6175063"/>
              <a:gd name="connsiteY16288" fmla="*/ 2587232 h 5486400"/>
              <a:gd name="connsiteX16289" fmla="*/ 5376965 w 6175063"/>
              <a:gd name="connsiteY16289" fmla="*/ 2573016 h 5486400"/>
              <a:gd name="connsiteX16290" fmla="*/ 5372229 w 6175063"/>
              <a:gd name="connsiteY16290" fmla="*/ 2568278 h 5486400"/>
              <a:gd name="connsiteX16291" fmla="*/ 5379333 w 6175063"/>
              <a:gd name="connsiteY16291" fmla="*/ 2568278 h 5486400"/>
              <a:gd name="connsiteX16292" fmla="*/ 5384071 w 6175063"/>
              <a:gd name="connsiteY16292" fmla="*/ 2570647 h 5486400"/>
              <a:gd name="connsiteX16293" fmla="*/ 5391175 w 6175063"/>
              <a:gd name="connsiteY16293" fmla="*/ 2573016 h 5486400"/>
              <a:gd name="connsiteX16294" fmla="*/ 5398279 w 6175063"/>
              <a:gd name="connsiteY16294" fmla="*/ 2573016 h 5486400"/>
              <a:gd name="connsiteX16295" fmla="*/ 5388807 w 6175063"/>
              <a:gd name="connsiteY16295" fmla="*/ 2568278 h 5486400"/>
              <a:gd name="connsiteX16296" fmla="*/ 5384071 w 6175063"/>
              <a:gd name="connsiteY16296" fmla="*/ 2563539 h 5486400"/>
              <a:gd name="connsiteX16297" fmla="*/ 5376965 w 6175063"/>
              <a:gd name="connsiteY16297" fmla="*/ 2558800 h 5486400"/>
              <a:gd name="connsiteX16298" fmla="*/ 5374597 w 6175063"/>
              <a:gd name="connsiteY16298" fmla="*/ 2561170 h 5486400"/>
              <a:gd name="connsiteX16299" fmla="*/ 5350915 w 6175063"/>
              <a:gd name="connsiteY16299" fmla="*/ 2554062 h 5486400"/>
              <a:gd name="connsiteX16300" fmla="*/ 5346179 w 6175063"/>
              <a:gd name="connsiteY16300" fmla="*/ 2551693 h 5486400"/>
              <a:gd name="connsiteX16301" fmla="*/ 5336705 w 6175063"/>
              <a:gd name="connsiteY16301" fmla="*/ 2539846 h 5486400"/>
              <a:gd name="connsiteX16302" fmla="*/ 5336705 w 6175063"/>
              <a:gd name="connsiteY16302" fmla="*/ 2535107 h 5486400"/>
              <a:gd name="connsiteX16303" fmla="*/ 5329601 w 6175063"/>
              <a:gd name="connsiteY16303" fmla="*/ 2542216 h 5486400"/>
              <a:gd name="connsiteX16304" fmla="*/ 5336705 w 6175063"/>
              <a:gd name="connsiteY16304" fmla="*/ 2549324 h 5486400"/>
              <a:gd name="connsiteX16305" fmla="*/ 5358019 w 6175063"/>
              <a:gd name="connsiteY16305" fmla="*/ 2570647 h 5486400"/>
              <a:gd name="connsiteX16306" fmla="*/ 5369861 w 6175063"/>
              <a:gd name="connsiteY16306" fmla="*/ 2589602 h 5486400"/>
              <a:gd name="connsiteX16307" fmla="*/ 5381703 w 6175063"/>
              <a:gd name="connsiteY16307" fmla="*/ 2596709 h 5486400"/>
              <a:gd name="connsiteX16308" fmla="*/ 5395911 w 6175063"/>
              <a:gd name="connsiteY16308" fmla="*/ 2606187 h 5486400"/>
              <a:gd name="connsiteX16309" fmla="*/ 5417226 w 6175063"/>
              <a:gd name="connsiteY16309" fmla="*/ 2622772 h 5486400"/>
              <a:gd name="connsiteX16310" fmla="*/ 5417226 w 6175063"/>
              <a:gd name="connsiteY16310" fmla="*/ 2625141 h 5486400"/>
              <a:gd name="connsiteX16311" fmla="*/ 5407753 w 6175063"/>
              <a:gd name="connsiteY16311" fmla="*/ 2618033 h 5486400"/>
              <a:gd name="connsiteX16312" fmla="*/ 5400649 w 6175063"/>
              <a:gd name="connsiteY16312" fmla="*/ 2613294 h 5486400"/>
              <a:gd name="connsiteX16313" fmla="*/ 5395911 w 6175063"/>
              <a:gd name="connsiteY16313" fmla="*/ 2610925 h 5486400"/>
              <a:gd name="connsiteX16314" fmla="*/ 5405385 w 6175063"/>
              <a:gd name="connsiteY16314" fmla="*/ 2620403 h 5486400"/>
              <a:gd name="connsiteX16315" fmla="*/ 5419594 w 6175063"/>
              <a:gd name="connsiteY16315" fmla="*/ 2629879 h 5486400"/>
              <a:gd name="connsiteX16316" fmla="*/ 5424331 w 6175063"/>
              <a:gd name="connsiteY16316" fmla="*/ 2629879 h 5486400"/>
              <a:gd name="connsiteX16317" fmla="*/ 5433803 w 6175063"/>
              <a:gd name="connsiteY16317" fmla="*/ 2639357 h 5486400"/>
              <a:gd name="connsiteX16318" fmla="*/ 5426699 w 6175063"/>
              <a:gd name="connsiteY16318" fmla="*/ 2636987 h 5486400"/>
              <a:gd name="connsiteX16319" fmla="*/ 5421963 w 6175063"/>
              <a:gd name="connsiteY16319" fmla="*/ 2632249 h 5486400"/>
              <a:gd name="connsiteX16320" fmla="*/ 5417226 w 6175063"/>
              <a:gd name="connsiteY16320" fmla="*/ 2632249 h 5486400"/>
              <a:gd name="connsiteX16321" fmla="*/ 5417226 w 6175063"/>
              <a:gd name="connsiteY16321" fmla="*/ 2634618 h 5486400"/>
              <a:gd name="connsiteX16322" fmla="*/ 5421963 w 6175063"/>
              <a:gd name="connsiteY16322" fmla="*/ 2636987 h 5486400"/>
              <a:gd name="connsiteX16323" fmla="*/ 5436172 w 6175063"/>
              <a:gd name="connsiteY16323" fmla="*/ 2653572 h 5486400"/>
              <a:gd name="connsiteX16324" fmla="*/ 5440909 w 6175063"/>
              <a:gd name="connsiteY16324" fmla="*/ 2653572 h 5486400"/>
              <a:gd name="connsiteX16325" fmla="*/ 5438540 w 6175063"/>
              <a:gd name="connsiteY16325" fmla="*/ 2660681 h 5486400"/>
              <a:gd name="connsiteX16326" fmla="*/ 5433803 w 6175063"/>
              <a:gd name="connsiteY16326" fmla="*/ 2663050 h 5486400"/>
              <a:gd name="connsiteX16327" fmla="*/ 5448013 w 6175063"/>
              <a:gd name="connsiteY16327" fmla="*/ 2674897 h 5486400"/>
              <a:gd name="connsiteX16328" fmla="*/ 5452749 w 6175063"/>
              <a:gd name="connsiteY16328" fmla="*/ 2682004 h 5486400"/>
              <a:gd name="connsiteX16329" fmla="*/ 5457486 w 6175063"/>
              <a:gd name="connsiteY16329" fmla="*/ 2672527 h 5486400"/>
              <a:gd name="connsiteX16330" fmla="*/ 5478800 w 6175063"/>
              <a:gd name="connsiteY16330" fmla="*/ 2689112 h 5486400"/>
              <a:gd name="connsiteX16331" fmla="*/ 5485905 w 6175063"/>
              <a:gd name="connsiteY16331" fmla="*/ 2684373 h 5486400"/>
              <a:gd name="connsiteX16332" fmla="*/ 5488273 w 6175063"/>
              <a:gd name="connsiteY16332" fmla="*/ 2698590 h 5486400"/>
              <a:gd name="connsiteX16333" fmla="*/ 5483537 w 6175063"/>
              <a:gd name="connsiteY16333" fmla="*/ 2700958 h 5486400"/>
              <a:gd name="connsiteX16334" fmla="*/ 5488273 w 6175063"/>
              <a:gd name="connsiteY16334" fmla="*/ 2700958 h 5486400"/>
              <a:gd name="connsiteX16335" fmla="*/ 5488273 w 6175063"/>
              <a:gd name="connsiteY16335" fmla="*/ 2698590 h 5486400"/>
              <a:gd name="connsiteX16336" fmla="*/ 5495378 w 6175063"/>
              <a:gd name="connsiteY16336" fmla="*/ 2696220 h 5486400"/>
              <a:gd name="connsiteX16337" fmla="*/ 5504851 w 6175063"/>
              <a:gd name="connsiteY16337" fmla="*/ 2708066 h 5486400"/>
              <a:gd name="connsiteX16338" fmla="*/ 5502483 w 6175063"/>
              <a:gd name="connsiteY16338" fmla="*/ 2710435 h 5486400"/>
              <a:gd name="connsiteX16339" fmla="*/ 5514323 w 6175063"/>
              <a:gd name="connsiteY16339" fmla="*/ 2710435 h 5486400"/>
              <a:gd name="connsiteX16340" fmla="*/ 5523797 w 6175063"/>
              <a:gd name="connsiteY16340" fmla="*/ 2719912 h 5486400"/>
              <a:gd name="connsiteX16341" fmla="*/ 5530901 w 6175063"/>
              <a:gd name="connsiteY16341" fmla="*/ 2710435 h 5486400"/>
              <a:gd name="connsiteX16342" fmla="*/ 5538006 w 6175063"/>
              <a:gd name="connsiteY16342" fmla="*/ 2717542 h 5486400"/>
              <a:gd name="connsiteX16343" fmla="*/ 5535638 w 6175063"/>
              <a:gd name="connsiteY16343" fmla="*/ 2727020 h 5486400"/>
              <a:gd name="connsiteX16344" fmla="*/ 5549847 w 6175063"/>
              <a:gd name="connsiteY16344" fmla="*/ 2736497 h 5486400"/>
              <a:gd name="connsiteX16345" fmla="*/ 5547479 w 6175063"/>
              <a:gd name="connsiteY16345" fmla="*/ 2745973 h 5486400"/>
              <a:gd name="connsiteX16346" fmla="*/ 5552215 w 6175063"/>
              <a:gd name="connsiteY16346" fmla="*/ 2750711 h 5486400"/>
              <a:gd name="connsiteX16347" fmla="*/ 5561689 w 6175063"/>
              <a:gd name="connsiteY16347" fmla="*/ 2743605 h 5486400"/>
              <a:gd name="connsiteX16348" fmla="*/ 5556952 w 6175063"/>
              <a:gd name="connsiteY16348" fmla="*/ 2738866 h 5486400"/>
              <a:gd name="connsiteX16349" fmla="*/ 5561689 w 6175063"/>
              <a:gd name="connsiteY16349" fmla="*/ 2734128 h 5486400"/>
              <a:gd name="connsiteX16350" fmla="*/ 5568793 w 6175063"/>
              <a:gd name="connsiteY16350" fmla="*/ 2743605 h 5486400"/>
              <a:gd name="connsiteX16351" fmla="*/ 5564057 w 6175063"/>
              <a:gd name="connsiteY16351" fmla="*/ 2741235 h 5486400"/>
              <a:gd name="connsiteX16352" fmla="*/ 5568793 w 6175063"/>
              <a:gd name="connsiteY16352" fmla="*/ 2748342 h 5486400"/>
              <a:gd name="connsiteX16353" fmla="*/ 5573529 w 6175063"/>
              <a:gd name="connsiteY16353" fmla="*/ 2745973 h 5486400"/>
              <a:gd name="connsiteX16354" fmla="*/ 5578266 w 6175063"/>
              <a:gd name="connsiteY16354" fmla="*/ 2757818 h 5486400"/>
              <a:gd name="connsiteX16355" fmla="*/ 5604317 w 6175063"/>
              <a:gd name="connsiteY16355" fmla="*/ 2769665 h 5486400"/>
              <a:gd name="connsiteX16356" fmla="*/ 5585371 w 6175063"/>
              <a:gd name="connsiteY16356" fmla="*/ 2779143 h 5486400"/>
              <a:gd name="connsiteX16357" fmla="*/ 5585371 w 6175063"/>
              <a:gd name="connsiteY16357" fmla="*/ 2781511 h 5486400"/>
              <a:gd name="connsiteX16358" fmla="*/ 5575898 w 6175063"/>
              <a:gd name="connsiteY16358" fmla="*/ 2776773 h 5486400"/>
              <a:gd name="connsiteX16359" fmla="*/ 5573529 w 6175063"/>
              <a:gd name="connsiteY16359" fmla="*/ 2788619 h 5486400"/>
              <a:gd name="connsiteX16360" fmla="*/ 5545111 w 6175063"/>
              <a:gd name="connsiteY16360" fmla="*/ 2781511 h 5486400"/>
              <a:gd name="connsiteX16361" fmla="*/ 5547479 w 6175063"/>
              <a:gd name="connsiteY16361" fmla="*/ 2790988 h 5486400"/>
              <a:gd name="connsiteX16362" fmla="*/ 5533269 w 6175063"/>
              <a:gd name="connsiteY16362" fmla="*/ 2786250 h 5486400"/>
              <a:gd name="connsiteX16363" fmla="*/ 5530901 w 6175063"/>
              <a:gd name="connsiteY16363" fmla="*/ 2781511 h 5486400"/>
              <a:gd name="connsiteX16364" fmla="*/ 5516692 w 6175063"/>
              <a:gd name="connsiteY16364" fmla="*/ 2783880 h 5486400"/>
              <a:gd name="connsiteX16365" fmla="*/ 5519060 w 6175063"/>
              <a:gd name="connsiteY16365" fmla="*/ 2776773 h 5486400"/>
              <a:gd name="connsiteX16366" fmla="*/ 5504851 w 6175063"/>
              <a:gd name="connsiteY16366" fmla="*/ 2781511 h 5486400"/>
              <a:gd name="connsiteX16367" fmla="*/ 5521429 w 6175063"/>
              <a:gd name="connsiteY16367" fmla="*/ 2795727 h 5486400"/>
              <a:gd name="connsiteX16368" fmla="*/ 5530901 w 6175063"/>
              <a:gd name="connsiteY16368" fmla="*/ 2802835 h 5486400"/>
              <a:gd name="connsiteX16369" fmla="*/ 5540375 w 6175063"/>
              <a:gd name="connsiteY16369" fmla="*/ 2812312 h 5486400"/>
              <a:gd name="connsiteX16370" fmla="*/ 5538006 w 6175063"/>
              <a:gd name="connsiteY16370" fmla="*/ 2814681 h 5486400"/>
              <a:gd name="connsiteX16371" fmla="*/ 5545111 w 6175063"/>
              <a:gd name="connsiteY16371" fmla="*/ 2819420 h 5486400"/>
              <a:gd name="connsiteX16372" fmla="*/ 5549847 w 6175063"/>
              <a:gd name="connsiteY16372" fmla="*/ 2821789 h 5486400"/>
              <a:gd name="connsiteX16373" fmla="*/ 5554584 w 6175063"/>
              <a:gd name="connsiteY16373" fmla="*/ 2824158 h 5486400"/>
              <a:gd name="connsiteX16374" fmla="*/ 5561689 w 6175063"/>
              <a:gd name="connsiteY16374" fmla="*/ 2833635 h 5486400"/>
              <a:gd name="connsiteX16375" fmla="*/ 5559320 w 6175063"/>
              <a:gd name="connsiteY16375" fmla="*/ 2833635 h 5486400"/>
              <a:gd name="connsiteX16376" fmla="*/ 5556952 w 6175063"/>
              <a:gd name="connsiteY16376" fmla="*/ 2831266 h 5486400"/>
              <a:gd name="connsiteX16377" fmla="*/ 5547479 w 6175063"/>
              <a:gd name="connsiteY16377" fmla="*/ 2826528 h 5486400"/>
              <a:gd name="connsiteX16378" fmla="*/ 5542743 w 6175063"/>
              <a:gd name="connsiteY16378" fmla="*/ 2824158 h 5486400"/>
              <a:gd name="connsiteX16379" fmla="*/ 5526165 w 6175063"/>
              <a:gd name="connsiteY16379" fmla="*/ 2814681 h 5486400"/>
              <a:gd name="connsiteX16380" fmla="*/ 5519060 w 6175063"/>
              <a:gd name="connsiteY16380" fmla="*/ 2807573 h 5486400"/>
              <a:gd name="connsiteX16381" fmla="*/ 5497746 w 6175063"/>
              <a:gd name="connsiteY16381" fmla="*/ 2793358 h 5486400"/>
              <a:gd name="connsiteX16382" fmla="*/ 5495378 w 6175063"/>
              <a:gd name="connsiteY16382" fmla="*/ 2790988 h 5486400"/>
              <a:gd name="connsiteX16383" fmla="*/ 5490641 w 6175063"/>
              <a:gd name="connsiteY16383" fmla="*/ 2786250 h 5486400"/>
              <a:gd name="connsiteX16384" fmla="*/ 5474063 w 6175063"/>
              <a:gd name="connsiteY16384" fmla="*/ 2790988 h 5486400"/>
              <a:gd name="connsiteX16385" fmla="*/ 5459855 w 6175063"/>
              <a:gd name="connsiteY16385" fmla="*/ 2786250 h 5486400"/>
              <a:gd name="connsiteX16386" fmla="*/ 5457486 w 6175063"/>
              <a:gd name="connsiteY16386" fmla="*/ 2779143 h 5486400"/>
              <a:gd name="connsiteX16387" fmla="*/ 5450381 w 6175063"/>
              <a:gd name="connsiteY16387" fmla="*/ 2781511 h 5486400"/>
              <a:gd name="connsiteX16388" fmla="*/ 5452749 w 6175063"/>
              <a:gd name="connsiteY16388" fmla="*/ 2788619 h 5486400"/>
              <a:gd name="connsiteX16389" fmla="*/ 5436172 w 6175063"/>
              <a:gd name="connsiteY16389" fmla="*/ 2790988 h 5486400"/>
              <a:gd name="connsiteX16390" fmla="*/ 5448013 w 6175063"/>
              <a:gd name="connsiteY16390" fmla="*/ 2800466 h 5486400"/>
              <a:gd name="connsiteX16391" fmla="*/ 5450381 w 6175063"/>
              <a:gd name="connsiteY16391" fmla="*/ 2800466 h 5486400"/>
              <a:gd name="connsiteX16392" fmla="*/ 5450381 w 6175063"/>
              <a:gd name="connsiteY16392" fmla="*/ 2798096 h 5486400"/>
              <a:gd name="connsiteX16393" fmla="*/ 5438540 w 6175063"/>
              <a:gd name="connsiteY16393" fmla="*/ 2788619 h 5486400"/>
              <a:gd name="connsiteX16394" fmla="*/ 5450381 w 6175063"/>
              <a:gd name="connsiteY16394" fmla="*/ 2795727 h 5486400"/>
              <a:gd name="connsiteX16395" fmla="*/ 5455118 w 6175063"/>
              <a:gd name="connsiteY16395" fmla="*/ 2795727 h 5486400"/>
              <a:gd name="connsiteX16396" fmla="*/ 5471695 w 6175063"/>
              <a:gd name="connsiteY16396" fmla="*/ 2807573 h 5486400"/>
              <a:gd name="connsiteX16397" fmla="*/ 5474063 w 6175063"/>
              <a:gd name="connsiteY16397" fmla="*/ 2814681 h 5486400"/>
              <a:gd name="connsiteX16398" fmla="*/ 5462223 w 6175063"/>
              <a:gd name="connsiteY16398" fmla="*/ 2814681 h 5486400"/>
              <a:gd name="connsiteX16399" fmla="*/ 5462223 w 6175063"/>
              <a:gd name="connsiteY16399" fmla="*/ 2809942 h 5486400"/>
              <a:gd name="connsiteX16400" fmla="*/ 5443277 w 6175063"/>
              <a:gd name="connsiteY16400" fmla="*/ 2805204 h 5486400"/>
              <a:gd name="connsiteX16401" fmla="*/ 5443277 w 6175063"/>
              <a:gd name="connsiteY16401" fmla="*/ 2802835 h 5486400"/>
              <a:gd name="connsiteX16402" fmla="*/ 5438540 w 6175063"/>
              <a:gd name="connsiteY16402" fmla="*/ 2795727 h 5486400"/>
              <a:gd name="connsiteX16403" fmla="*/ 5431435 w 6175063"/>
              <a:gd name="connsiteY16403" fmla="*/ 2793358 h 5486400"/>
              <a:gd name="connsiteX16404" fmla="*/ 5433803 w 6175063"/>
              <a:gd name="connsiteY16404" fmla="*/ 2798096 h 5486400"/>
              <a:gd name="connsiteX16405" fmla="*/ 5421963 w 6175063"/>
              <a:gd name="connsiteY16405" fmla="*/ 2793358 h 5486400"/>
              <a:gd name="connsiteX16406" fmla="*/ 5421963 w 6175063"/>
              <a:gd name="connsiteY16406" fmla="*/ 2788619 h 5486400"/>
              <a:gd name="connsiteX16407" fmla="*/ 5419594 w 6175063"/>
              <a:gd name="connsiteY16407" fmla="*/ 2786250 h 5486400"/>
              <a:gd name="connsiteX16408" fmla="*/ 5407753 w 6175063"/>
              <a:gd name="connsiteY16408" fmla="*/ 2779143 h 5486400"/>
              <a:gd name="connsiteX16409" fmla="*/ 5403017 w 6175063"/>
              <a:gd name="connsiteY16409" fmla="*/ 2776773 h 5486400"/>
              <a:gd name="connsiteX16410" fmla="*/ 5379333 w 6175063"/>
              <a:gd name="connsiteY16410" fmla="*/ 2757818 h 5486400"/>
              <a:gd name="connsiteX16411" fmla="*/ 5365125 w 6175063"/>
              <a:gd name="connsiteY16411" fmla="*/ 2755450 h 5486400"/>
              <a:gd name="connsiteX16412" fmla="*/ 5365125 w 6175063"/>
              <a:gd name="connsiteY16412" fmla="*/ 2757818 h 5486400"/>
              <a:gd name="connsiteX16413" fmla="*/ 5360389 w 6175063"/>
              <a:gd name="connsiteY16413" fmla="*/ 2753081 h 5486400"/>
              <a:gd name="connsiteX16414" fmla="*/ 5365125 w 6175063"/>
              <a:gd name="connsiteY16414" fmla="*/ 2750711 h 5486400"/>
              <a:gd name="connsiteX16415" fmla="*/ 5360389 w 6175063"/>
              <a:gd name="connsiteY16415" fmla="*/ 2748342 h 5486400"/>
              <a:gd name="connsiteX16416" fmla="*/ 5362757 w 6175063"/>
              <a:gd name="connsiteY16416" fmla="*/ 2745973 h 5486400"/>
              <a:gd name="connsiteX16417" fmla="*/ 5362757 w 6175063"/>
              <a:gd name="connsiteY16417" fmla="*/ 2743605 h 5486400"/>
              <a:gd name="connsiteX16418" fmla="*/ 5360389 w 6175063"/>
              <a:gd name="connsiteY16418" fmla="*/ 2743605 h 5486400"/>
              <a:gd name="connsiteX16419" fmla="*/ 5355651 w 6175063"/>
              <a:gd name="connsiteY16419" fmla="*/ 2762557 h 5486400"/>
              <a:gd name="connsiteX16420" fmla="*/ 5360389 w 6175063"/>
              <a:gd name="connsiteY16420" fmla="*/ 2764926 h 5486400"/>
              <a:gd name="connsiteX16421" fmla="*/ 5353579 w 6175063"/>
              <a:gd name="connsiteY16421" fmla="*/ 2764630 h 5486400"/>
              <a:gd name="connsiteX16422" fmla="*/ 5350915 w 6175063"/>
              <a:gd name="connsiteY16422" fmla="*/ 2763533 h 5486400"/>
              <a:gd name="connsiteX16423" fmla="*/ 5350915 w 6175063"/>
              <a:gd name="connsiteY16423" fmla="*/ 2762557 h 5486400"/>
              <a:gd name="connsiteX16424" fmla="*/ 5348547 w 6175063"/>
              <a:gd name="connsiteY16424" fmla="*/ 2762557 h 5486400"/>
              <a:gd name="connsiteX16425" fmla="*/ 5350915 w 6175063"/>
              <a:gd name="connsiteY16425" fmla="*/ 2763533 h 5486400"/>
              <a:gd name="connsiteX16426" fmla="*/ 5350915 w 6175063"/>
              <a:gd name="connsiteY16426" fmla="*/ 2764926 h 5486400"/>
              <a:gd name="connsiteX16427" fmla="*/ 5348547 w 6175063"/>
              <a:gd name="connsiteY16427" fmla="*/ 2764926 h 5486400"/>
              <a:gd name="connsiteX16428" fmla="*/ 5346179 w 6175063"/>
              <a:gd name="connsiteY16428" fmla="*/ 2762557 h 5486400"/>
              <a:gd name="connsiteX16429" fmla="*/ 5322497 w 6175063"/>
              <a:gd name="connsiteY16429" fmla="*/ 2760188 h 5486400"/>
              <a:gd name="connsiteX16430" fmla="*/ 5331969 w 6175063"/>
              <a:gd name="connsiteY16430" fmla="*/ 2767296 h 5486400"/>
              <a:gd name="connsiteX16431" fmla="*/ 5336705 w 6175063"/>
              <a:gd name="connsiteY16431" fmla="*/ 2769665 h 5486400"/>
              <a:gd name="connsiteX16432" fmla="*/ 5346179 w 6175063"/>
              <a:gd name="connsiteY16432" fmla="*/ 2776773 h 5486400"/>
              <a:gd name="connsiteX16433" fmla="*/ 5353283 w 6175063"/>
              <a:gd name="connsiteY16433" fmla="*/ 2781511 h 5486400"/>
              <a:gd name="connsiteX16434" fmla="*/ 5355651 w 6175063"/>
              <a:gd name="connsiteY16434" fmla="*/ 2783880 h 5486400"/>
              <a:gd name="connsiteX16435" fmla="*/ 5348547 w 6175063"/>
              <a:gd name="connsiteY16435" fmla="*/ 2781511 h 5486400"/>
              <a:gd name="connsiteX16436" fmla="*/ 5346179 w 6175063"/>
              <a:gd name="connsiteY16436" fmla="*/ 2781511 h 5486400"/>
              <a:gd name="connsiteX16437" fmla="*/ 5346179 w 6175063"/>
              <a:gd name="connsiteY16437" fmla="*/ 2783880 h 5486400"/>
              <a:gd name="connsiteX16438" fmla="*/ 5320129 w 6175063"/>
              <a:gd name="connsiteY16438" fmla="*/ 2776773 h 5486400"/>
              <a:gd name="connsiteX16439" fmla="*/ 5324865 w 6175063"/>
              <a:gd name="connsiteY16439" fmla="*/ 2781511 h 5486400"/>
              <a:gd name="connsiteX16440" fmla="*/ 5324865 w 6175063"/>
              <a:gd name="connsiteY16440" fmla="*/ 2788619 h 5486400"/>
              <a:gd name="connsiteX16441" fmla="*/ 5334337 w 6175063"/>
              <a:gd name="connsiteY16441" fmla="*/ 2793358 h 5486400"/>
              <a:gd name="connsiteX16442" fmla="*/ 5341443 w 6175063"/>
              <a:gd name="connsiteY16442" fmla="*/ 2790988 h 5486400"/>
              <a:gd name="connsiteX16443" fmla="*/ 5353283 w 6175063"/>
              <a:gd name="connsiteY16443" fmla="*/ 2793358 h 5486400"/>
              <a:gd name="connsiteX16444" fmla="*/ 5355651 w 6175063"/>
              <a:gd name="connsiteY16444" fmla="*/ 2798096 h 5486400"/>
              <a:gd name="connsiteX16445" fmla="*/ 5358019 w 6175063"/>
              <a:gd name="connsiteY16445" fmla="*/ 2798096 h 5486400"/>
              <a:gd name="connsiteX16446" fmla="*/ 5350915 w 6175063"/>
              <a:gd name="connsiteY16446" fmla="*/ 2805204 h 5486400"/>
              <a:gd name="connsiteX16447" fmla="*/ 5360389 w 6175063"/>
              <a:gd name="connsiteY16447" fmla="*/ 2812312 h 5486400"/>
              <a:gd name="connsiteX16448" fmla="*/ 5348547 w 6175063"/>
              <a:gd name="connsiteY16448" fmla="*/ 2809942 h 5486400"/>
              <a:gd name="connsiteX16449" fmla="*/ 5358019 w 6175063"/>
              <a:gd name="connsiteY16449" fmla="*/ 2817050 h 5486400"/>
              <a:gd name="connsiteX16450" fmla="*/ 5360389 w 6175063"/>
              <a:gd name="connsiteY16450" fmla="*/ 2819420 h 5486400"/>
              <a:gd name="connsiteX16451" fmla="*/ 5355651 w 6175063"/>
              <a:gd name="connsiteY16451" fmla="*/ 2821789 h 5486400"/>
              <a:gd name="connsiteX16452" fmla="*/ 5367493 w 6175063"/>
              <a:gd name="connsiteY16452" fmla="*/ 2833635 h 5486400"/>
              <a:gd name="connsiteX16453" fmla="*/ 5367493 w 6175063"/>
              <a:gd name="connsiteY16453" fmla="*/ 2836004 h 5486400"/>
              <a:gd name="connsiteX16454" fmla="*/ 5372229 w 6175063"/>
              <a:gd name="connsiteY16454" fmla="*/ 2831266 h 5486400"/>
              <a:gd name="connsiteX16455" fmla="*/ 5372229 w 6175063"/>
              <a:gd name="connsiteY16455" fmla="*/ 2838374 h 5486400"/>
              <a:gd name="connsiteX16456" fmla="*/ 5365125 w 6175063"/>
              <a:gd name="connsiteY16456" fmla="*/ 2852590 h 5486400"/>
              <a:gd name="connsiteX16457" fmla="*/ 5362757 w 6175063"/>
              <a:gd name="connsiteY16457" fmla="*/ 2845482 h 5486400"/>
              <a:gd name="connsiteX16458" fmla="*/ 5365125 w 6175063"/>
              <a:gd name="connsiteY16458" fmla="*/ 2843112 h 5486400"/>
              <a:gd name="connsiteX16459" fmla="*/ 5360389 w 6175063"/>
              <a:gd name="connsiteY16459" fmla="*/ 2838374 h 5486400"/>
              <a:gd name="connsiteX16460" fmla="*/ 5355651 w 6175063"/>
              <a:gd name="connsiteY16460" fmla="*/ 2836004 h 5486400"/>
              <a:gd name="connsiteX16461" fmla="*/ 5353283 w 6175063"/>
              <a:gd name="connsiteY16461" fmla="*/ 2833635 h 5486400"/>
              <a:gd name="connsiteX16462" fmla="*/ 5341443 w 6175063"/>
              <a:gd name="connsiteY16462" fmla="*/ 2828897 h 5486400"/>
              <a:gd name="connsiteX16463" fmla="*/ 5341443 w 6175063"/>
              <a:gd name="connsiteY16463" fmla="*/ 2836004 h 5486400"/>
              <a:gd name="connsiteX16464" fmla="*/ 5339073 w 6175063"/>
              <a:gd name="connsiteY16464" fmla="*/ 2838374 h 5486400"/>
              <a:gd name="connsiteX16465" fmla="*/ 5341443 w 6175063"/>
              <a:gd name="connsiteY16465" fmla="*/ 2838374 h 5486400"/>
              <a:gd name="connsiteX16466" fmla="*/ 5343811 w 6175063"/>
              <a:gd name="connsiteY16466" fmla="*/ 2838374 h 5486400"/>
              <a:gd name="connsiteX16467" fmla="*/ 5353283 w 6175063"/>
              <a:gd name="connsiteY16467" fmla="*/ 2845482 h 5486400"/>
              <a:gd name="connsiteX16468" fmla="*/ 5358019 w 6175063"/>
              <a:gd name="connsiteY16468" fmla="*/ 2847851 h 5486400"/>
              <a:gd name="connsiteX16469" fmla="*/ 5358019 w 6175063"/>
              <a:gd name="connsiteY16469" fmla="*/ 2845482 h 5486400"/>
              <a:gd name="connsiteX16470" fmla="*/ 5360389 w 6175063"/>
              <a:gd name="connsiteY16470" fmla="*/ 2845482 h 5486400"/>
              <a:gd name="connsiteX16471" fmla="*/ 5350915 w 6175063"/>
              <a:gd name="connsiteY16471" fmla="*/ 2845482 h 5486400"/>
              <a:gd name="connsiteX16472" fmla="*/ 5355651 w 6175063"/>
              <a:gd name="connsiteY16472" fmla="*/ 2850221 h 5486400"/>
              <a:gd name="connsiteX16473" fmla="*/ 5353283 w 6175063"/>
              <a:gd name="connsiteY16473" fmla="*/ 2852590 h 5486400"/>
              <a:gd name="connsiteX16474" fmla="*/ 5365125 w 6175063"/>
              <a:gd name="connsiteY16474" fmla="*/ 2854959 h 5486400"/>
              <a:gd name="connsiteX16475" fmla="*/ 5362757 w 6175063"/>
              <a:gd name="connsiteY16475" fmla="*/ 2859697 h 5486400"/>
              <a:gd name="connsiteX16476" fmla="*/ 5365125 w 6175063"/>
              <a:gd name="connsiteY16476" fmla="*/ 2862066 h 5486400"/>
              <a:gd name="connsiteX16477" fmla="*/ 5360389 w 6175063"/>
              <a:gd name="connsiteY16477" fmla="*/ 2859697 h 5486400"/>
              <a:gd name="connsiteX16478" fmla="*/ 5360389 w 6175063"/>
              <a:gd name="connsiteY16478" fmla="*/ 2862066 h 5486400"/>
              <a:gd name="connsiteX16479" fmla="*/ 5362757 w 6175063"/>
              <a:gd name="connsiteY16479" fmla="*/ 2864436 h 5486400"/>
              <a:gd name="connsiteX16480" fmla="*/ 5367493 w 6175063"/>
              <a:gd name="connsiteY16480" fmla="*/ 2864436 h 5486400"/>
              <a:gd name="connsiteX16481" fmla="*/ 5367493 w 6175063"/>
              <a:gd name="connsiteY16481" fmla="*/ 2866805 h 5486400"/>
              <a:gd name="connsiteX16482" fmla="*/ 5374597 w 6175063"/>
              <a:gd name="connsiteY16482" fmla="*/ 2871544 h 5486400"/>
              <a:gd name="connsiteX16483" fmla="*/ 5376965 w 6175063"/>
              <a:gd name="connsiteY16483" fmla="*/ 2873913 h 5486400"/>
              <a:gd name="connsiteX16484" fmla="*/ 5376965 w 6175063"/>
              <a:gd name="connsiteY16484" fmla="*/ 2876283 h 5486400"/>
              <a:gd name="connsiteX16485" fmla="*/ 5376965 w 6175063"/>
              <a:gd name="connsiteY16485" fmla="*/ 2878652 h 5486400"/>
              <a:gd name="connsiteX16486" fmla="*/ 5379333 w 6175063"/>
              <a:gd name="connsiteY16486" fmla="*/ 2878652 h 5486400"/>
              <a:gd name="connsiteX16487" fmla="*/ 5384071 w 6175063"/>
              <a:gd name="connsiteY16487" fmla="*/ 2881020 h 5486400"/>
              <a:gd name="connsiteX16488" fmla="*/ 5384071 w 6175063"/>
              <a:gd name="connsiteY16488" fmla="*/ 2883390 h 5486400"/>
              <a:gd name="connsiteX16489" fmla="*/ 5398279 w 6175063"/>
              <a:gd name="connsiteY16489" fmla="*/ 2895237 h 5486400"/>
              <a:gd name="connsiteX16490" fmla="*/ 5403017 w 6175063"/>
              <a:gd name="connsiteY16490" fmla="*/ 2897606 h 5486400"/>
              <a:gd name="connsiteX16491" fmla="*/ 5405385 w 6175063"/>
              <a:gd name="connsiteY16491" fmla="*/ 2897606 h 5486400"/>
              <a:gd name="connsiteX16492" fmla="*/ 5405385 w 6175063"/>
              <a:gd name="connsiteY16492" fmla="*/ 2899975 h 5486400"/>
              <a:gd name="connsiteX16493" fmla="*/ 5414857 w 6175063"/>
              <a:gd name="connsiteY16493" fmla="*/ 2911821 h 5486400"/>
              <a:gd name="connsiteX16494" fmla="*/ 5414857 w 6175063"/>
              <a:gd name="connsiteY16494" fmla="*/ 2914190 h 5486400"/>
              <a:gd name="connsiteX16495" fmla="*/ 5417226 w 6175063"/>
              <a:gd name="connsiteY16495" fmla="*/ 2916560 h 5486400"/>
              <a:gd name="connsiteX16496" fmla="*/ 5419594 w 6175063"/>
              <a:gd name="connsiteY16496" fmla="*/ 2918929 h 5486400"/>
              <a:gd name="connsiteX16497" fmla="*/ 5424331 w 6175063"/>
              <a:gd name="connsiteY16497" fmla="*/ 2921298 h 5486400"/>
              <a:gd name="connsiteX16498" fmla="*/ 5421963 w 6175063"/>
              <a:gd name="connsiteY16498" fmla="*/ 2914190 h 5486400"/>
              <a:gd name="connsiteX16499" fmla="*/ 5476432 w 6175063"/>
              <a:gd name="connsiteY16499" fmla="*/ 2959206 h 5486400"/>
              <a:gd name="connsiteX16500" fmla="*/ 5483537 w 6175063"/>
              <a:gd name="connsiteY16500" fmla="*/ 2966314 h 5486400"/>
              <a:gd name="connsiteX16501" fmla="*/ 5500115 w 6175063"/>
              <a:gd name="connsiteY16501" fmla="*/ 2982899 h 5486400"/>
              <a:gd name="connsiteX16502" fmla="*/ 5500115 w 6175063"/>
              <a:gd name="connsiteY16502" fmla="*/ 2987638 h 5486400"/>
              <a:gd name="connsiteX16503" fmla="*/ 5514323 w 6175063"/>
              <a:gd name="connsiteY16503" fmla="*/ 2994746 h 5486400"/>
              <a:gd name="connsiteX16504" fmla="*/ 5509587 w 6175063"/>
              <a:gd name="connsiteY16504" fmla="*/ 2997115 h 5486400"/>
              <a:gd name="connsiteX16505" fmla="*/ 5514323 w 6175063"/>
              <a:gd name="connsiteY16505" fmla="*/ 2999484 h 5486400"/>
              <a:gd name="connsiteX16506" fmla="*/ 5533269 w 6175063"/>
              <a:gd name="connsiteY16506" fmla="*/ 3013700 h 5486400"/>
              <a:gd name="connsiteX16507" fmla="*/ 5519060 w 6175063"/>
              <a:gd name="connsiteY16507" fmla="*/ 3008961 h 5486400"/>
              <a:gd name="connsiteX16508" fmla="*/ 5514323 w 6175063"/>
              <a:gd name="connsiteY16508" fmla="*/ 3008961 h 5486400"/>
              <a:gd name="connsiteX16509" fmla="*/ 5528533 w 6175063"/>
              <a:gd name="connsiteY16509" fmla="*/ 3018438 h 5486400"/>
              <a:gd name="connsiteX16510" fmla="*/ 5538006 w 6175063"/>
              <a:gd name="connsiteY16510" fmla="*/ 3020808 h 5486400"/>
              <a:gd name="connsiteX16511" fmla="*/ 5554584 w 6175063"/>
              <a:gd name="connsiteY16511" fmla="*/ 2999484 h 5486400"/>
              <a:gd name="connsiteX16512" fmla="*/ 5552215 w 6175063"/>
              <a:gd name="connsiteY16512" fmla="*/ 2994746 h 5486400"/>
              <a:gd name="connsiteX16513" fmla="*/ 5561689 w 6175063"/>
              <a:gd name="connsiteY16513" fmla="*/ 2987638 h 5486400"/>
              <a:gd name="connsiteX16514" fmla="*/ 5566425 w 6175063"/>
              <a:gd name="connsiteY16514" fmla="*/ 2990007 h 5486400"/>
              <a:gd name="connsiteX16515" fmla="*/ 5564057 w 6175063"/>
              <a:gd name="connsiteY16515" fmla="*/ 2992376 h 5486400"/>
              <a:gd name="connsiteX16516" fmla="*/ 5566425 w 6175063"/>
              <a:gd name="connsiteY16516" fmla="*/ 2994746 h 5486400"/>
              <a:gd name="connsiteX16517" fmla="*/ 5571161 w 6175063"/>
              <a:gd name="connsiteY16517" fmla="*/ 2990007 h 5486400"/>
              <a:gd name="connsiteX16518" fmla="*/ 5566425 w 6175063"/>
              <a:gd name="connsiteY16518" fmla="*/ 2985268 h 5486400"/>
              <a:gd name="connsiteX16519" fmla="*/ 5575898 w 6175063"/>
              <a:gd name="connsiteY16519" fmla="*/ 2987638 h 5486400"/>
              <a:gd name="connsiteX16520" fmla="*/ 5573529 w 6175063"/>
              <a:gd name="connsiteY16520" fmla="*/ 2992376 h 5486400"/>
              <a:gd name="connsiteX16521" fmla="*/ 5580635 w 6175063"/>
              <a:gd name="connsiteY16521" fmla="*/ 2994746 h 5486400"/>
              <a:gd name="connsiteX16522" fmla="*/ 5587739 w 6175063"/>
              <a:gd name="connsiteY16522" fmla="*/ 2999484 h 5486400"/>
              <a:gd name="connsiteX16523" fmla="*/ 5578266 w 6175063"/>
              <a:gd name="connsiteY16523" fmla="*/ 2968684 h 5486400"/>
              <a:gd name="connsiteX16524" fmla="*/ 5583003 w 6175063"/>
              <a:gd name="connsiteY16524" fmla="*/ 2963945 h 5486400"/>
              <a:gd name="connsiteX16525" fmla="*/ 5580635 w 6175063"/>
              <a:gd name="connsiteY16525" fmla="*/ 2956837 h 5486400"/>
              <a:gd name="connsiteX16526" fmla="*/ 5592475 w 6175063"/>
              <a:gd name="connsiteY16526" fmla="*/ 2961576 h 5486400"/>
              <a:gd name="connsiteX16527" fmla="*/ 5611421 w 6175063"/>
              <a:gd name="connsiteY16527" fmla="*/ 2994746 h 5486400"/>
              <a:gd name="connsiteX16528" fmla="*/ 5616158 w 6175063"/>
              <a:gd name="connsiteY16528" fmla="*/ 2997115 h 5486400"/>
              <a:gd name="connsiteX16529" fmla="*/ 5627999 w 6175063"/>
              <a:gd name="connsiteY16529" fmla="*/ 3018438 h 5486400"/>
              <a:gd name="connsiteX16530" fmla="*/ 5620895 w 6175063"/>
              <a:gd name="connsiteY16530" fmla="*/ 3018438 h 5486400"/>
              <a:gd name="connsiteX16531" fmla="*/ 5609053 w 6175063"/>
              <a:gd name="connsiteY16531" fmla="*/ 3018438 h 5486400"/>
              <a:gd name="connsiteX16532" fmla="*/ 5601949 w 6175063"/>
              <a:gd name="connsiteY16532" fmla="*/ 3025546 h 5486400"/>
              <a:gd name="connsiteX16533" fmla="*/ 5594844 w 6175063"/>
              <a:gd name="connsiteY16533" fmla="*/ 3020808 h 5486400"/>
              <a:gd name="connsiteX16534" fmla="*/ 5594844 w 6175063"/>
              <a:gd name="connsiteY16534" fmla="*/ 3025546 h 5486400"/>
              <a:gd name="connsiteX16535" fmla="*/ 5561689 w 6175063"/>
              <a:gd name="connsiteY16535" fmla="*/ 3025546 h 5486400"/>
              <a:gd name="connsiteX16536" fmla="*/ 5566425 w 6175063"/>
              <a:gd name="connsiteY16536" fmla="*/ 3030285 h 5486400"/>
              <a:gd name="connsiteX16537" fmla="*/ 5561689 w 6175063"/>
              <a:gd name="connsiteY16537" fmla="*/ 3039761 h 5486400"/>
              <a:gd name="connsiteX16538" fmla="*/ 5573529 w 6175063"/>
              <a:gd name="connsiteY16538" fmla="*/ 3049239 h 5486400"/>
              <a:gd name="connsiteX16539" fmla="*/ 5583003 w 6175063"/>
              <a:gd name="connsiteY16539" fmla="*/ 3044500 h 5486400"/>
              <a:gd name="connsiteX16540" fmla="*/ 5580635 w 6175063"/>
              <a:gd name="connsiteY16540" fmla="*/ 3051608 h 5486400"/>
              <a:gd name="connsiteX16541" fmla="*/ 5580635 w 6175063"/>
              <a:gd name="connsiteY16541" fmla="*/ 3053978 h 5486400"/>
              <a:gd name="connsiteX16542" fmla="*/ 5585371 w 6175063"/>
              <a:gd name="connsiteY16542" fmla="*/ 3053978 h 5486400"/>
              <a:gd name="connsiteX16543" fmla="*/ 5592475 w 6175063"/>
              <a:gd name="connsiteY16543" fmla="*/ 3063454 h 5486400"/>
              <a:gd name="connsiteX16544" fmla="*/ 5585371 w 6175063"/>
              <a:gd name="connsiteY16544" fmla="*/ 3068193 h 5486400"/>
              <a:gd name="connsiteX16545" fmla="*/ 5587739 w 6175063"/>
              <a:gd name="connsiteY16545" fmla="*/ 3075301 h 5486400"/>
              <a:gd name="connsiteX16546" fmla="*/ 5585371 w 6175063"/>
              <a:gd name="connsiteY16546" fmla="*/ 3080039 h 5486400"/>
              <a:gd name="connsiteX16547" fmla="*/ 5573529 w 6175063"/>
              <a:gd name="connsiteY16547" fmla="*/ 3072932 h 5486400"/>
              <a:gd name="connsiteX16548" fmla="*/ 5564057 w 6175063"/>
              <a:gd name="connsiteY16548" fmla="*/ 3077670 h 5486400"/>
              <a:gd name="connsiteX16549" fmla="*/ 5561689 w 6175063"/>
              <a:gd name="connsiteY16549" fmla="*/ 3087147 h 5486400"/>
              <a:gd name="connsiteX16550" fmla="*/ 5564057 w 6175063"/>
              <a:gd name="connsiteY16550" fmla="*/ 3089516 h 5486400"/>
              <a:gd name="connsiteX16551" fmla="*/ 5566425 w 6175063"/>
              <a:gd name="connsiteY16551" fmla="*/ 3091885 h 5486400"/>
              <a:gd name="connsiteX16552" fmla="*/ 5585371 w 6175063"/>
              <a:gd name="connsiteY16552" fmla="*/ 3096624 h 5486400"/>
              <a:gd name="connsiteX16553" fmla="*/ 5592475 w 6175063"/>
              <a:gd name="connsiteY16553" fmla="*/ 3091885 h 5486400"/>
              <a:gd name="connsiteX16554" fmla="*/ 5597212 w 6175063"/>
              <a:gd name="connsiteY16554" fmla="*/ 3103732 h 5486400"/>
              <a:gd name="connsiteX16555" fmla="*/ 5580635 w 6175063"/>
              <a:gd name="connsiteY16555" fmla="*/ 3108470 h 5486400"/>
              <a:gd name="connsiteX16556" fmla="*/ 5583003 w 6175063"/>
              <a:gd name="connsiteY16556" fmla="*/ 3113209 h 5486400"/>
              <a:gd name="connsiteX16557" fmla="*/ 5580635 w 6175063"/>
              <a:gd name="connsiteY16557" fmla="*/ 3115578 h 5486400"/>
              <a:gd name="connsiteX16558" fmla="*/ 5583003 w 6175063"/>
              <a:gd name="connsiteY16558" fmla="*/ 3117947 h 5486400"/>
              <a:gd name="connsiteX16559" fmla="*/ 5585371 w 6175063"/>
              <a:gd name="connsiteY16559" fmla="*/ 3113209 h 5486400"/>
              <a:gd name="connsiteX16560" fmla="*/ 5585371 w 6175063"/>
              <a:gd name="connsiteY16560" fmla="*/ 3120317 h 5486400"/>
              <a:gd name="connsiteX16561" fmla="*/ 5585371 w 6175063"/>
              <a:gd name="connsiteY16561" fmla="*/ 3122686 h 5486400"/>
              <a:gd name="connsiteX16562" fmla="*/ 5583003 w 6175063"/>
              <a:gd name="connsiteY16562" fmla="*/ 3120317 h 5486400"/>
              <a:gd name="connsiteX16563" fmla="*/ 5580635 w 6175063"/>
              <a:gd name="connsiteY16563" fmla="*/ 3122686 h 5486400"/>
              <a:gd name="connsiteX16564" fmla="*/ 5580635 w 6175063"/>
              <a:gd name="connsiteY16564" fmla="*/ 3120317 h 5486400"/>
              <a:gd name="connsiteX16565" fmla="*/ 5578266 w 6175063"/>
              <a:gd name="connsiteY16565" fmla="*/ 3117947 h 5486400"/>
              <a:gd name="connsiteX16566" fmla="*/ 5575898 w 6175063"/>
              <a:gd name="connsiteY16566" fmla="*/ 3122686 h 5486400"/>
              <a:gd name="connsiteX16567" fmla="*/ 5580635 w 6175063"/>
              <a:gd name="connsiteY16567" fmla="*/ 3129794 h 5486400"/>
              <a:gd name="connsiteX16568" fmla="*/ 5584483 w 6175063"/>
              <a:gd name="connsiteY16568" fmla="*/ 3136013 h 5486400"/>
              <a:gd name="connsiteX16569" fmla="*/ 5588093 w 6175063"/>
              <a:gd name="connsiteY16569" fmla="*/ 3141144 h 5486400"/>
              <a:gd name="connsiteX16570" fmla="*/ 5583003 w 6175063"/>
              <a:gd name="connsiteY16570" fmla="*/ 3136901 h 5486400"/>
              <a:gd name="connsiteX16571" fmla="*/ 5578266 w 6175063"/>
              <a:gd name="connsiteY16571" fmla="*/ 3134532 h 5486400"/>
              <a:gd name="connsiteX16572" fmla="*/ 5573529 w 6175063"/>
              <a:gd name="connsiteY16572" fmla="*/ 3132163 h 5486400"/>
              <a:gd name="connsiteX16573" fmla="*/ 5568793 w 6175063"/>
              <a:gd name="connsiteY16573" fmla="*/ 3127425 h 5486400"/>
              <a:gd name="connsiteX16574" fmla="*/ 5564057 w 6175063"/>
              <a:gd name="connsiteY16574" fmla="*/ 3125055 h 5486400"/>
              <a:gd name="connsiteX16575" fmla="*/ 5564057 w 6175063"/>
              <a:gd name="connsiteY16575" fmla="*/ 3127425 h 5486400"/>
              <a:gd name="connsiteX16576" fmla="*/ 5561689 w 6175063"/>
              <a:gd name="connsiteY16576" fmla="*/ 3122686 h 5486400"/>
              <a:gd name="connsiteX16577" fmla="*/ 5561689 w 6175063"/>
              <a:gd name="connsiteY16577" fmla="*/ 3127425 h 5486400"/>
              <a:gd name="connsiteX16578" fmla="*/ 5554584 w 6175063"/>
              <a:gd name="connsiteY16578" fmla="*/ 3127425 h 5486400"/>
              <a:gd name="connsiteX16579" fmla="*/ 5559320 w 6175063"/>
              <a:gd name="connsiteY16579" fmla="*/ 3122686 h 5486400"/>
              <a:gd name="connsiteX16580" fmla="*/ 5549847 w 6175063"/>
              <a:gd name="connsiteY16580" fmla="*/ 3115578 h 5486400"/>
              <a:gd name="connsiteX16581" fmla="*/ 5545111 w 6175063"/>
              <a:gd name="connsiteY16581" fmla="*/ 3113209 h 5486400"/>
              <a:gd name="connsiteX16582" fmla="*/ 5542743 w 6175063"/>
              <a:gd name="connsiteY16582" fmla="*/ 3110839 h 5486400"/>
              <a:gd name="connsiteX16583" fmla="*/ 5547479 w 6175063"/>
              <a:gd name="connsiteY16583" fmla="*/ 3110839 h 5486400"/>
              <a:gd name="connsiteX16584" fmla="*/ 5549847 w 6175063"/>
              <a:gd name="connsiteY16584" fmla="*/ 3110839 h 5486400"/>
              <a:gd name="connsiteX16585" fmla="*/ 5540375 w 6175063"/>
              <a:gd name="connsiteY16585" fmla="*/ 3101363 h 5486400"/>
              <a:gd name="connsiteX16586" fmla="*/ 5533269 w 6175063"/>
              <a:gd name="connsiteY16586" fmla="*/ 3096624 h 5486400"/>
              <a:gd name="connsiteX16587" fmla="*/ 5530901 w 6175063"/>
              <a:gd name="connsiteY16587" fmla="*/ 3094255 h 5486400"/>
              <a:gd name="connsiteX16588" fmla="*/ 5523797 w 6175063"/>
              <a:gd name="connsiteY16588" fmla="*/ 3089516 h 5486400"/>
              <a:gd name="connsiteX16589" fmla="*/ 5516692 w 6175063"/>
              <a:gd name="connsiteY16589" fmla="*/ 3094255 h 5486400"/>
              <a:gd name="connsiteX16590" fmla="*/ 5523797 w 6175063"/>
              <a:gd name="connsiteY16590" fmla="*/ 3094255 h 5486400"/>
              <a:gd name="connsiteX16591" fmla="*/ 5523797 w 6175063"/>
              <a:gd name="connsiteY16591" fmla="*/ 3103732 h 5486400"/>
              <a:gd name="connsiteX16592" fmla="*/ 5520541 w 6175063"/>
              <a:gd name="connsiteY16592" fmla="*/ 3102843 h 5486400"/>
              <a:gd name="connsiteX16593" fmla="*/ 5520244 w 6175063"/>
              <a:gd name="connsiteY16593" fmla="*/ 3103021 h 5486400"/>
              <a:gd name="connsiteX16594" fmla="*/ 5511955 w 6175063"/>
              <a:gd name="connsiteY16594" fmla="*/ 3101363 h 5486400"/>
              <a:gd name="connsiteX16595" fmla="*/ 5509587 w 6175063"/>
              <a:gd name="connsiteY16595" fmla="*/ 3101363 h 5486400"/>
              <a:gd name="connsiteX16596" fmla="*/ 5519060 w 6175063"/>
              <a:gd name="connsiteY16596" fmla="*/ 3103732 h 5486400"/>
              <a:gd name="connsiteX16597" fmla="*/ 5520244 w 6175063"/>
              <a:gd name="connsiteY16597" fmla="*/ 3103021 h 5486400"/>
              <a:gd name="connsiteX16598" fmla="*/ 5523797 w 6175063"/>
              <a:gd name="connsiteY16598" fmla="*/ 3103732 h 5486400"/>
              <a:gd name="connsiteX16599" fmla="*/ 5528533 w 6175063"/>
              <a:gd name="connsiteY16599" fmla="*/ 3106101 h 5486400"/>
              <a:gd name="connsiteX16600" fmla="*/ 5530901 w 6175063"/>
              <a:gd name="connsiteY16600" fmla="*/ 3110839 h 5486400"/>
              <a:gd name="connsiteX16601" fmla="*/ 5526165 w 6175063"/>
              <a:gd name="connsiteY16601" fmla="*/ 3108470 h 5486400"/>
              <a:gd name="connsiteX16602" fmla="*/ 5528533 w 6175063"/>
              <a:gd name="connsiteY16602" fmla="*/ 3113209 h 5486400"/>
              <a:gd name="connsiteX16603" fmla="*/ 5530901 w 6175063"/>
              <a:gd name="connsiteY16603" fmla="*/ 3115578 h 5486400"/>
              <a:gd name="connsiteX16604" fmla="*/ 5528533 w 6175063"/>
              <a:gd name="connsiteY16604" fmla="*/ 3125055 h 5486400"/>
              <a:gd name="connsiteX16605" fmla="*/ 5538006 w 6175063"/>
              <a:gd name="connsiteY16605" fmla="*/ 3139271 h 5486400"/>
              <a:gd name="connsiteX16606" fmla="*/ 5542743 w 6175063"/>
              <a:gd name="connsiteY16606" fmla="*/ 3146379 h 5486400"/>
              <a:gd name="connsiteX16607" fmla="*/ 5542743 w 6175063"/>
              <a:gd name="connsiteY16607" fmla="*/ 3148748 h 5486400"/>
              <a:gd name="connsiteX16608" fmla="*/ 5549847 w 6175063"/>
              <a:gd name="connsiteY16608" fmla="*/ 3153487 h 5486400"/>
              <a:gd name="connsiteX16609" fmla="*/ 5549847 w 6175063"/>
              <a:gd name="connsiteY16609" fmla="*/ 3148748 h 5486400"/>
              <a:gd name="connsiteX16610" fmla="*/ 5556952 w 6175063"/>
              <a:gd name="connsiteY16610" fmla="*/ 3160594 h 5486400"/>
              <a:gd name="connsiteX16611" fmla="*/ 5561689 w 6175063"/>
              <a:gd name="connsiteY16611" fmla="*/ 3165333 h 5486400"/>
              <a:gd name="connsiteX16612" fmla="*/ 5566425 w 6175063"/>
              <a:gd name="connsiteY16612" fmla="*/ 3172441 h 5486400"/>
              <a:gd name="connsiteX16613" fmla="*/ 5564057 w 6175063"/>
              <a:gd name="connsiteY16613" fmla="*/ 3172441 h 5486400"/>
              <a:gd name="connsiteX16614" fmla="*/ 5583003 w 6175063"/>
              <a:gd name="connsiteY16614" fmla="*/ 3189025 h 5486400"/>
              <a:gd name="connsiteX16615" fmla="*/ 5592475 w 6175063"/>
              <a:gd name="connsiteY16615" fmla="*/ 3191395 h 5486400"/>
              <a:gd name="connsiteX16616" fmla="*/ 5606685 w 6175063"/>
              <a:gd name="connsiteY16616" fmla="*/ 3198503 h 5486400"/>
              <a:gd name="connsiteX16617" fmla="*/ 5609053 w 6175063"/>
              <a:gd name="connsiteY16617" fmla="*/ 3196133 h 5486400"/>
              <a:gd name="connsiteX16618" fmla="*/ 5604317 w 6175063"/>
              <a:gd name="connsiteY16618" fmla="*/ 3191395 h 5486400"/>
              <a:gd name="connsiteX16619" fmla="*/ 5611421 w 6175063"/>
              <a:gd name="connsiteY16619" fmla="*/ 3184286 h 5486400"/>
              <a:gd name="connsiteX16620" fmla="*/ 5625631 w 6175063"/>
              <a:gd name="connsiteY16620" fmla="*/ 3191395 h 5486400"/>
              <a:gd name="connsiteX16621" fmla="*/ 5625631 w 6175063"/>
              <a:gd name="connsiteY16621" fmla="*/ 3200872 h 5486400"/>
              <a:gd name="connsiteX16622" fmla="*/ 5613789 w 6175063"/>
              <a:gd name="connsiteY16622" fmla="*/ 3205610 h 5486400"/>
              <a:gd name="connsiteX16623" fmla="*/ 5616158 w 6175063"/>
              <a:gd name="connsiteY16623" fmla="*/ 3207979 h 5486400"/>
              <a:gd name="connsiteX16624" fmla="*/ 5622916 w 6175063"/>
              <a:gd name="connsiteY16624" fmla="*/ 3216712 h 5486400"/>
              <a:gd name="connsiteX16625" fmla="*/ 5622916 w 6175063"/>
              <a:gd name="connsiteY16625" fmla="*/ 3217175 h 5486400"/>
              <a:gd name="connsiteX16626" fmla="*/ 5616158 w 6175063"/>
              <a:gd name="connsiteY16626" fmla="*/ 3217457 h 5486400"/>
              <a:gd name="connsiteX16627" fmla="*/ 5613789 w 6175063"/>
              <a:gd name="connsiteY16627" fmla="*/ 3219826 h 5486400"/>
              <a:gd name="connsiteX16628" fmla="*/ 5623263 w 6175063"/>
              <a:gd name="connsiteY16628" fmla="*/ 3222195 h 5486400"/>
              <a:gd name="connsiteX16629" fmla="*/ 5618526 w 6175063"/>
              <a:gd name="connsiteY16629" fmla="*/ 3229303 h 5486400"/>
              <a:gd name="connsiteX16630" fmla="*/ 5609053 w 6175063"/>
              <a:gd name="connsiteY16630" fmla="*/ 3231672 h 5486400"/>
              <a:gd name="connsiteX16631" fmla="*/ 5623263 w 6175063"/>
              <a:gd name="connsiteY16631" fmla="*/ 3250627 h 5486400"/>
              <a:gd name="connsiteX16632" fmla="*/ 5618526 w 6175063"/>
              <a:gd name="connsiteY16632" fmla="*/ 3250627 h 5486400"/>
              <a:gd name="connsiteX16633" fmla="*/ 5632735 w 6175063"/>
              <a:gd name="connsiteY16633" fmla="*/ 3262472 h 5486400"/>
              <a:gd name="connsiteX16634" fmla="*/ 5630367 w 6175063"/>
              <a:gd name="connsiteY16634" fmla="*/ 3262472 h 5486400"/>
              <a:gd name="connsiteX16635" fmla="*/ 5623263 w 6175063"/>
              <a:gd name="connsiteY16635" fmla="*/ 3257734 h 5486400"/>
              <a:gd name="connsiteX16636" fmla="*/ 5616158 w 6175063"/>
              <a:gd name="connsiteY16636" fmla="*/ 3252996 h 5486400"/>
              <a:gd name="connsiteX16637" fmla="*/ 5613789 w 6175063"/>
              <a:gd name="connsiteY16637" fmla="*/ 3252996 h 5486400"/>
              <a:gd name="connsiteX16638" fmla="*/ 5618526 w 6175063"/>
              <a:gd name="connsiteY16638" fmla="*/ 3257734 h 5486400"/>
              <a:gd name="connsiteX16639" fmla="*/ 5635104 w 6175063"/>
              <a:gd name="connsiteY16639" fmla="*/ 3264842 h 5486400"/>
              <a:gd name="connsiteX16640" fmla="*/ 5630367 w 6175063"/>
              <a:gd name="connsiteY16640" fmla="*/ 3267211 h 5486400"/>
              <a:gd name="connsiteX16641" fmla="*/ 5635104 w 6175063"/>
              <a:gd name="connsiteY16641" fmla="*/ 3269580 h 5486400"/>
              <a:gd name="connsiteX16642" fmla="*/ 5639841 w 6175063"/>
              <a:gd name="connsiteY16642" fmla="*/ 3269580 h 5486400"/>
              <a:gd name="connsiteX16643" fmla="*/ 5649313 w 6175063"/>
              <a:gd name="connsiteY16643" fmla="*/ 3279058 h 5486400"/>
              <a:gd name="connsiteX16644" fmla="*/ 5642209 w 6175063"/>
              <a:gd name="connsiteY16644" fmla="*/ 3274319 h 5486400"/>
              <a:gd name="connsiteX16645" fmla="*/ 5637472 w 6175063"/>
              <a:gd name="connsiteY16645" fmla="*/ 3271950 h 5486400"/>
              <a:gd name="connsiteX16646" fmla="*/ 5632735 w 6175063"/>
              <a:gd name="connsiteY16646" fmla="*/ 3271950 h 5486400"/>
              <a:gd name="connsiteX16647" fmla="*/ 5637472 w 6175063"/>
              <a:gd name="connsiteY16647" fmla="*/ 3276689 h 5486400"/>
              <a:gd name="connsiteX16648" fmla="*/ 5649313 w 6175063"/>
              <a:gd name="connsiteY16648" fmla="*/ 3288534 h 5486400"/>
              <a:gd name="connsiteX16649" fmla="*/ 5649313 w 6175063"/>
              <a:gd name="connsiteY16649" fmla="*/ 3271950 h 5486400"/>
              <a:gd name="connsiteX16650" fmla="*/ 5680101 w 6175063"/>
              <a:gd name="connsiteY16650" fmla="*/ 3267211 h 5486400"/>
              <a:gd name="connsiteX16651" fmla="*/ 5661155 w 6175063"/>
              <a:gd name="connsiteY16651" fmla="*/ 3281426 h 5486400"/>
              <a:gd name="connsiteX16652" fmla="*/ 5654049 w 6175063"/>
              <a:gd name="connsiteY16652" fmla="*/ 3281426 h 5486400"/>
              <a:gd name="connsiteX16653" fmla="*/ 5661155 w 6175063"/>
              <a:gd name="connsiteY16653" fmla="*/ 3286165 h 5486400"/>
              <a:gd name="connsiteX16654" fmla="*/ 5663523 w 6175063"/>
              <a:gd name="connsiteY16654" fmla="*/ 3288534 h 5486400"/>
              <a:gd name="connsiteX16655" fmla="*/ 5665891 w 6175063"/>
              <a:gd name="connsiteY16655" fmla="*/ 3290904 h 5486400"/>
              <a:gd name="connsiteX16656" fmla="*/ 5680101 w 6175063"/>
              <a:gd name="connsiteY16656" fmla="*/ 3295642 h 5486400"/>
              <a:gd name="connsiteX16657" fmla="*/ 5677732 w 6175063"/>
              <a:gd name="connsiteY16657" fmla="*/ 3293273 h 5486400"/>
              <a:gd name="connsiteX16658" fmla="*/ 5682469 w 6175063"/>
              <a:gd name="connsiteY16658" fmla="*/ 3290904 h 5486400"/>
              <a:gd name="connsiteX16659" fmla="*/ 5691941 w 6175063"/>
              <a:gd name="connsiteY16659" fmla="*/ 3295642 h 5486400"/>
              <a:gd name="connsiteX16660" fmla="*/ 5687205 w 6175063"/>
              <a:gd name="connsiteY16660" fmla="*/ 3298012 h 5486400"/>
              <a:gd name="connsiteX16661" fmla="*/ 5672403 w 6175063"/>
              <a:gd name="connsiteY16661" fmla="*/ 3298012 h 5486400"/>
              <a:gd name="connsiteX16662" fmla="*/ 5658786 w 6175063"/>
              <a:gd name="connsiteY16662" fmla="*/ 3298012 h 5486400"/>
              <a:gd name="connsiteX16663" fmla="*/ 5656418 w 6175063"/>
              <a:gd name="connsiteY16663" fmla="*/ 3288534 h 5486400"/>
              <a:gd name="connsiteX16664" fmla="*/ 5651681 w 6175063"/>
              <a:gd name="connsiteY16664" fmla="*/ 3293273 h 5486400"/>
              <a:gd name="connsiteX16665" fmla="*/ 5651681 w 6175063"/>
              <a:gd name="connsiteY16665" fmla="*/ 3295642 h 5486400"/>
              <a:gd name="connsiteX16666" fmla="*/ 5651681 w 6175063"/>
              <a:gd name="connsiteY16666" fmla="*/ 3298012 h 5486400"/>
              <a:gd name="connsiteX16667" fmla="*/ 5642209 w 6175063"/>
              <a:gd name="connsiteY16667" fmla="*/ 3295642 h 5486400"/>
              <a:gd name="connsiteX16668" fmla="*/ 5635104 w 6175063"/>
              <a:gd name="connsiteY16668" fmla="*/ 3293273 h 5486400"/>
              <a:gd name="connsiteX16669" fmla="*/ 5630367 w 6175063"/>
              <a:gd name="connsiteY16669" fmla="*/ 3290904 h 5486400"/>
              <a:gd name="connsiteX16670" fmla="*/ 5623263 w 6175063"/>
              <a:gd name="connsiteY16670" fmla="*/ 3286165 h 5486400"/>
              <a:gd name="connsiteX16671" fmla="*/ 5620895 w 6175063"/>
              <a:gd name="connsiteY16671" fmla="*/ 3283796 h 5486400"/>
              <a:gd name="connsiteX16672" fmla="*/ 5620895 w 6175063"/>
              <a:gd name="connsiteY16672" fmla="*/ 3286165 h 5486400"/>
              <a:gd name="connsiteX16673" fmla="*/ 5635104 w 6175063"/>
              <a:gd name="connsiteY16673" fmla="*/ 3295642 h 5486400"/>
              <a:gd name="connsiteX16674" fmla="*/ 5649313 w 6175063"/>
              <a:gd name="connsiteY16674" fmla="*/ 3309858 h 5486400"/>
              <a:gd name="connsiteX16675" fmla="*/ 5651681 w 6175063"/>
              <a:gd name="connsiteY16675" fmla="*/ 3312227 h 5486400"/>
              <a:gd name="connsiteX16676" fmla="*/ 5651681 w 6175063"/>
              <a:gd name="connsiteY16676" fmla="*/ 3305119 h 5486400"/>
              <a:gd name="connsiteX16677" fmla="*/ 5661155 w 6175063"/>
              <a:gd name="connsiteY16677" fmla="*/ 3307488 h 5486400"/>
              <a:gd name="connsiteX16678" fmla="*/ 5665891 w 6175063"/>
              <a:gd name="connsiteY16678" fmla="*/ 3324074 h 5486400"/>
              <a:gd name="connsiteX16679" fmla="*/ 5670627 w 6175063"/>
              <a:gd name="connsiteY16679" fmla="*/ 3324074 h 5486400"/>
              <a:gd name="connsiteX16680" fmla="*/ 5665891 w 6175063"/>
              <a:gd name="connsiteY16680" fmla="*/ 3326443 h 5486400"/>
              <a:gd name="connsiteX16681" fmla="*/ 5675364 w 6175063"/>
              <a:gd name="connsiteY16681" fmla="*/ 3331181 h 5486400"/>
              <a:gd name="connsiteX16682" fmla="*/ 5675364 w 6175063"/>
              <a:gd name="connsiteY16682" fmla="*/ 3333550 h 5486400"/>
              <a:gd name="connsiteX16683" fmla="*/ 5675364 w 6175063"/>
              <a:gd name="connsiteY16683" fmla="*/ 3338289 h 5486400"/>
              <a:gd name="connsiteX16684" fmla="*/ 5680101 w 6175063"/>
              <a:gd name="connsiteY16684" fmla="*/ 3343028 h 5486400"/>
              <a:gd name="connsiteX16685" fmla="*/ 5682469 w 6175063"/>
              <a:gd name="connsiteY16685" fmla="*/ 3335920 h 5486400"/>
              <a:gd name="connsiteX16686" fmla="*/ 5682469 w 6175063"/>
              <a:gd name="connsiteY16686" fmla="*/ 3343028 h 5486400"/>
              <a:gd name="connsiteX16687" fmla="*/ 5684837 w 6175063"/>
              <a:gd name="connsiteY16687" fmla="*/ 3347766 h 5486400"/>
              <a:gd name="connsiteX16688" fmla="*/ 5677732 w 6175063"/>
              <a:gd name="connsiteY16688" fmla="*/ 3347766 h 5486400"/>
              <a:gd name="connsiteX16689" fmla="*/ 5675364 w 6175063"/>
              <a:gd name="connsiteY16689" fmla="*/ 3347766 h 5486400"/>
              <a:gd name="connsiteX16690" fmla="*/ 5663523 w 6175063"/>
              <a:gd name="connsiteY16690" fmla="*/ 3357243 h 5486400"/>
              <a:gd name="connsiteX16691" fmla="*/ 5651681 w 6175063"/>
              <a:gd name="connsiteY16691" fmla="*/ 3333550 h 5486400"/>
              <a:gd name="connsiteX16692" fmla="*/ 5651681 w 6175063"/>
              <a:gd name="connsiteY16692" fmla="*/ 3331181 h 5486400"/>
              <a:gd name="connsiteX16693" fmla="*/ 5642209 w 6175063"/>
              <a:gd name="connsiteY16693" fmla="*/ 3326443 h 5486400"/>
              <a:gd name="connsiteX16694" fmla="*/ 5632735 w 6175063"/>
              <a:gd name="connsiteY16694" fmla="*/ 3319335 h 5486400"/>
              <a:gd name="connsiteX16695" fmla="*/ 5627999 w 6175063"/>
              <a:gd name="connsiteY16695" fmla="*/ 3312227 h 5486400"/>
              <a:gd name="connsiteX16696" fmla="*/ 5627999 w 6175063"/>
              <a:gd name="connsiteY16696" fmla="*/ 3316966 h 5486400"/>
              <a:gd name="connsiteX16697" fmla="*/ 5625631 w 6175063"/>
              <a:gd name="connsiteY16697" fmla="*/ 3316966 h 5486400"/>
              <a:gd name="connsiteX16698" fmla="*/ 5613789 w 6175063"/>
              <a:gd name="connsiteY16698" fmla="*/ 3309858 h 5486400"/>
              <a:gd name="connsiteX16699" fmla="*/ 5613789 w 6175063"/>
              <a:gd name="connsiteY16699" fmla="*/ 3307488 h 5486400"/>
              <a:gd name="connsiteX16700" fmla="*/ 5611421 w 6175063"/>
              <a:gd name="connsiteY16700" fmla="*/ 3300381 h 5486400"/>
              <a:gd name="connsiteX16701" fmla="*/ 5606685 w 6175063"/>
              <a:gd name="connsiteY16701" fmla="*/ 3300381 h 5486400"/>
              <a:gd name="connsiteX16702" fmla="*/ 5606685 w 6175063"/>
              <a:gd name="connsiteY16702" fmla="*/ 3307488 h 5486400"/>
              <a:gd name="connsiteX16703" fmla="*/ 5592475 w 6175063"/>
              <a:gd name="connsiteY16703" fmla="*/ 3307488 h 5486400"/>
              <a:gd name="connsiteX16704" fmla="*/ 5611421 w 6175063"/>
              <a:gd name="connsiteY16704" fmla="*/ 3324074 h 5486400"/>
              <a:gd name="connsiteX16705" fmla="*/ 5618526 w 6175063"/>
              <a:gd name="connsiteY16705" fmla="*/ 3331181 h 5486400"/>
              <a:gd name="connsiteX16706" fmla="*/ 5623263 w 6175063"/>
              <a:gd name="connsiteY16706" fmla="*/ 3333550 h 5486400"/>
              <a:gd name="connsiteX16707" fmla="*/ 5620895 w 6175063"/>
              <a:gd name="connsiteY16707" fmla="*/ 3333550 h 5486400"/>
              <a:gd name="connsiteX16708" fmla="*/ 5623263 w 6175063"/>
              <a:gd name="connsiteY16708" fmla="*/ 3335920 h 5486400"/>
              <a:gd name="connsiteX16709" fmla="*/ 5630367 w 6175063"/>
              <a:gd name="connsiteY16709" fmla="*/ 3340658 h 5486400"/>
              <a:gd name="connsiteX16710" fmla="*/ 5670627 w 6175063"/>
              <a:gd name="connsiteY16710" fmla="*/ 3376198 h 5486400"/>
              <a:gd name="connsiteX16711" fmla="*/ 5684837 w 6175063"/>
              <a:gd name="connsiteY16711" fmla="*/ 3390413 h 5486400"/>
              <a:gd name="connsiteX16712" fmla="*/ 5689573 w 6175063"/>
              <a:gd name="connsiteY16712" fmla="*/ 3395152 h 5486400"/>
              <a:gd name="connsiteX16713" fmla="*/ 5694310 w 6175063"/>
              <a:gd name="connsiteY16713" fmla="*/ 3395152 h 5486400"/>
              <a:gd name="connsiteX16714" fmla="*/ 5708519 w 6175063"/>
              <a:gd name="connsiteY16714" fmla="*/ 3402260 h 5486400"/>
              <a:gd name="connsiteX16715" fmla="*/ 5722729 w 6175063"/>
              <a:gd name="connsiteY16715" fmla="*/ 3418844 h 5486400"/>
              <a:gd name="connsiteX16716" fmla="*/ 5744043 w 6175063"/>
              <a:gd name="connsiteY16716" fmla="*/ 3440167 h 5486400"/>
              <a:gd name="connsiteX16717" fmla="*/ 5755885 w 6175063"/>
              <a:gd name="connsiteY16717" fmla="*/ 3449645 h 5486400"/>
              <a:gd name="connsiteX16718" fmla="*/ 5765357 w 6175063"/>
              <a:gd name="connsiteY16718" fmla="*/ 3459121 h 5486400"/>
              <a:gd name="connsiteX16719" fmla="*/ 5762989 w 6175063"/>
              <a:gd name="connsiteY16719" fmla="*/ 3461491 h 5486400"/>
              <a:gd name="connsiteX16720" fmla="*/ 5770093 w 6175063"/>
              <a:gd name="connsiteY16720" fmla="*/ 3466229 h 5486400"/>
              <a:gd name="connsiteX16721" fmla="*/ 5777199 w 6175063"/>
              <a:gd name="connsiteY16721" fmla="*/ 3468599 h 5486400"/>
              <a:gd name="connsiteX16722" fmla="*/ 5781935 w 6175063"/>
              <a:gd name="connsiteY16722" fmla="*/ 3470968 h 5486400"/>
              <a:gd name="connsiteX16723" fmla="*/ 5789039 w 6175063"/>
              <a:gd name="connsiteY16723" fmla="*/ 3480445 h 5486400"/>
              <a:gd name="connsiteX16724" fmla="*/ 5786671 w 6175063"/>
              <a:gd name="connsiteY16724" fmla="*/ 3480445 h 5486400"/>
              <a:gd name="connsiteX16725" fmla="*/ 5784303 w 6175063"/>
              <a:gd name="connsiteY16725" fmla="*/ 3478076 h 5486400"/>
              <a:gd name="connsiteX16726" fmla="*/ 5772461 w 6175063"/>
              <a:gd name="connsiteY16726" fmla="*/ 3470968 h 5486400"/>
              <a:gd name="connsiteX16727" fmla="*/ 5767725 w 6175063"/>
              <a:gd name="connsiteY16727" fmla="*/ 3470968 h 5486400"/>
              <a:gd name="connsiteX16728" fmla="*/ 5751147 w 6175063"/>
              <a:gd name="connsiteY16728" fmla="*/ 3459121 h 5486400"/>
              <a:gd name="connsiteX16729" fmla="*/ 5744043 w 6175063"/>
              <a:gd name="connsiteY16729" fmla="*/ 3454383 h 5486400"/>
              <a:gd name="connsiteX16730" fmla="*/ 5720361 w 6175063"/>
              <a:gd name="connsiteY16730" fmla="*/ 3437798 h 5486400"/>
              <a:gd name="connsiteX16731" fmla="*/ 5717993 w 6175063"/>
              <a:gd name="connsiteY16731" fmla="*/ 3435429 h 5486400"/>
              <a:gd name="connsiteX16732" fmla="*/ 5706151 w 6175063"/>
              <a:gd name="connsiteY16732" fmla="*/ 3425952 h 5486400"/>
              <a:gd name="connsiteX16733" fmla="*/ 5703783 w 6175063"/>
              <a:gd name="connsiteY16733" fmla="*/ 3423583 h 5486400"/>
              <a:gd name="connsiteX16734" fmla="*/ 5701415 w 6175063"/>
              <a:gd name="connsiteY16734" fmla="*/ 3421214 h 5486400"/>
              <a:gd name="connsiteX16735" fmla="*/ 5696678 w 6175063"/>
              <a:gd name="connsiteY16735" fmla="*/ 3418844 h 5486400"/>
              <a:gd name="connsiteX16736" fmla="*/ 5696678 w 6175063"/>
              <a:gd name="connsiteY16736" fmla="*/ 3421214 h 5486400"/>
              <a:gd name="connsiteX16737" fmla="*/ 5691941 w 6175063"/>
              <a:gd name="connsiteY16737" fmla="*/ 3421214 h 5486400"/>
              <a:gd name="connsiteX16738" fmla="*/ 5687205 w 6175063"/>
              <a:gd name="connsiteY16738" fmla="*/ 3416475 h 5486400"/>
              <a:gd name="connsiteX16739" fmla="*/ 5675364 w 6175063"/>
              <a:gd name="connsiteY16739" fmla="*/ 3406997 h 5486400"/>
              <a:gd name="connsiteX16740" fmla="*/ 5672995 w 6175063"/>
              <a:gd name="connsiteY16740" fmla="*/ 3404629 h 5486400"/>
              <a:gd name="connsiteX16741" fmla="*/ 5670627 w 6175063"/>
              <a:gd name="connsiteY16741" fmla="*/ 3402260 h 5486400"/>
              <a:gd name="connsiteX16742" fmla="*/ 5665891 w 6175063"/>
              <a:gd name="connsiteY16742" fmla="*/ 3402260 h 5486400"/>
              <a:gd name="connsiteX16743" fmla="*/ 5658786 w 6175063"/>
              <a:gd name="connsiteY16743" fmla="*/ 3399890 h 5486400"/>
              <a:gd name="connsiteX16744" fmla="*/ 5658786 w 6175063"/>
              <a:gd name="connsiteY16744" fmla="*/ 3404629 h 5486400"/>
              <a:gd name="connsiteX16745" fmla="*/ 5661155 w 6175063"/>
              <a:gd name="connsiteY16745" fmla="*/ 3406997 h 5486400"/>
              <a:gd name="connsiteX16746" fmla="*/ 5665891 w 6175063"/>
              <a:gd name="connsiteY16746" fmla="*/ 3411736 h 5486400"/>
              <a:gd name="connsiteX16747" fmla="*/ 5677732 w 6175063"/>
              <a:gd name="connsiteY16747" fmla="*/ 3418844 h 5486400"/>
              <a:gd name="connsiteX16748" fmla="*/ 5675364 w 6175063"/>
              <a:gd name="connsiteY16748" fmla="*/ 3416475 h 5486400"/>
              <a:gd name="connsiteX16749" fmla="*/ 5684837 w 6175063"/>
              <a:gd name="connsiteY16749" fmla="*/ 3418844 h 5486400"/>
              <a:gd name="connsiteX16750" fmla="*/ 5672995 w 6175063"/>
              <a:gd name="connsiteY16750" fmla="*/ 3423583 h 5486400"/>
              <a:gd name="connsiteX16751" fmla="*/ 5672995 w 6175063"/>
              <a:gd name="connsiteY16751" fmla="*/ 3433059 h 5486400"/>
              <a:gd name="connsiteX16752" fmla="*/ 5656418 w 6175063"/>
              <a:gd name="connsiteY16752" fmla="*/ 3433059 h 5486400"/>
              <a:gd name="connsiteX16753" fmla="*/ 5668259 w 6175063"/>
              <a:gd name="connsiteY16753" fmla="*/ 3442537 h 5486400"/>
              <a:gd name="connsiteX16754" fmla="*/ 5672995 w 6175063"/>
              <a:gd name="connsiteY16754" fmla="*/ 3442537 h 5486400"/>
              <a:gd name="connsiteX16755" fmla="*/ 5670627 w 6175063"/>
              <a:gd name="connsiteY16755" fmla="*/ 3440167 h 5486400"/>
              <a:gd name="connsiteX16756" fmla="*/ 5661155 w 6175063"/>
              <a:gd name="connsiteY16756" fmla="*/ 3433059 h 5486400"/>
              <a:gd name="connsiteX16757" fmla="*/ 5670627 w 6175063"/>
              <a:gd name="connsiteY16757" fmla="*/ 3437798 h 5486400"/>
              <a:gd name="connsiteX16758" fmla="*/ 5675364 w 6175063"/>
              <a:gd name="connsiteY16758" fmla="*/ 3440167 h 5486400"/>
              <a:gd name="connsiteX16759" fmla="*/ 5694310 w 6175063"/>
              <a:gd name="connsiteY16759" fmla="*/ 3452014 h 5486400"/>
              <a:gd name="connsiteX16760" fmla="*/ 5696678 w 6175063"/>
              <a:gd name="connsiteY16760" fmla="*/ 3456752 h 5486400"/>
              <a:gd name="connsiteX16761" fmla="*/ 5684837 w 6175063"/>
              <a:gd name="connsiteY16761" fmla="*/ 3459121 h 5486400"/>
              <a:gd name="connsiteX16762" fmla="*/ 5684837 w 6175063"/>
              <a:gd name="connsiteY16762" fmla="*/ 3454383 h 5486400"/>
              <a:gd name="connsiteX16763" fmla="*/ 5665891 w 6175063"/>
              <a:gd name="connsiteY16763" fmla="*/ 3447275 h 5486400"/>
              <a:gd name="connsiteX16764" fmla="*/ 5663523 w 6175063"/>
              <a:gd name="connsiteY16764" fmla="*/ 3447275 h 5486400"/>
              <a:gd name="connsiteX16765" fmla="*/ 5658786 w 6175063"/>
              <a:gd name="connsiteY16765" fmla="*/ 3437798 h 5486400"/>
              <a:gd name="connsiteX16766" fmla="*/ 5646945 w 6175063"/>
              <a:gd name="connsiteY16766" fmla="*/ 3437798 h 5486400"/>
              <a:gd name="connsiteX16767" fmla="*/ 5637472 w 6175063"/>
              <a:gd name="connsiteY16767" fmla="*/ 3428322 h 5486400"/>
              <a:gd name="connsiteX16768" fmla="*/ 5627999 w 6175063"/>
              <a:gd name="connsiteY16768" fmla="*/ 3421214 h 5486400"/>
              <a:gd name="connsiteX16769" fmla="*/ 5623263 w 6175063"/>
              <a:gd name="connsiteY16769" fmla="*/ 3418844 h 5486400"/>
              <a:gd name="connsiteX16770" fmla="*/ 5578266 w 6175063"/>
              <a:gd name="connsiteY16770" fmla="*/ 3385674 h 5486400"/>
              <a:gd name="connsiteX16771" fmla="*/ 5571161 w 6175063"/>
              <a:gd name="connsiteY16771" fmla="*/ 3380936 h 5486400"/>
              <a:gd name="connsiteX16772" fmla="*/ 5564057 w 6175063"/>
              <a:gd name="connsiteY16772" fmla="*/ 3378567 h 5486400"/>
              <a:gd name="connsiteX16773" fmla="*/ 5561689 w 6175063"/>
              <a:gd name="connsiteY16773" fmla="*/ 3373828 h 5486400"/>
              <a:gd name="connsiteX16774" fmla="*/ 5561689 w 6175063"/>
              <a:gd name="connsiteY16774" fmla="*/ 3371459 h 5486400"/>
              <a:gd name="connsiteX16775" fmla="*/ 5538006 w 6175063"/>
              <a:gd name="connsiteY16775" fmla="*/ 3354874 h 5486400"/>
              <a:gd name="connsiteX16776" fmla="*/ 5530901 w 6175063"/>
              <a:gd name="connsiteY16776" fmla="*/ 3350136 h 5486400"/>
              <a:gd name="connsiteX16777" fmla="*/ 5511955 w 6175063"/>
              <a:gd name="connsiteY16777" fmla="*/ 3340658 h 5486400"/>
              <a:gd name="connsiteX16778" fmla="*/ 5507219 w 6175063"/>
              <a:gd name="connsiteY16778" fmla="*/ 3335920 h 5486400"/>
              <a:gd name="connsiteX16779" fmla="*/ 5502483 w 6175063"/>
              <a:gd name="connsiteY16779" fmla="*/ 3331181 h 5486400"/>
              <a:gd name="connsiteX16780" fmla="*/ 5497746 w 6175063"/>
              <a:gd name="connsiteY16780" fmla="*/ 3331181 h 5486400"/>
              <a:gd name="connsiteX16781" fmla="*/ 5500115 w 6175063"/>
              <a:gd name="connsiteY16781" fmla="*/ 3333550 h 5486400"/>
              <a:gd name="connsiteX16782" fmla="*/ 5490641 w 6175063"/>
              <a:gd name="connsiteY16782" fmla="*/ 3340658 h 5486400"/>
              <a:gd name="connsiteX16783" fmla="*/ 5490641 w 6175063"/>
              <a:gd name="connsiteY16783" fmla="*/ 3345397 h 5486400"/>
              <a:gd name="connsiteX16784" fmla="*/ 5500115 w 6175063"/>
              <a:gd name="connsiteY16784" fmla="*/ 3350136 h 5486400"/>
              <a:gd name="connsiteX16785" fmla="*/ 5502483 w 6175063"/>
              <a:gd name="connsiteY16785" fmla="*/ 3350136 h 5486400"/>
              <a:gd name="connsiteX16786" fmla="*/ 5507219 w 6175063"/>
              <a:gd name="connsiteY16786" fmla="*/ 3354874 h 5486400"/>
              <a:gd name="connsiteX16787" fmla="*/ 5526165 w 6175063"/>
              <a:gd name="connsiteY16787" fmla="*/ 3369090 h 5486400"/>
              <a:gd name="connsiteX16788" fmla="*/ 5530901 w 6175063"/>
              <a:gd name="connsiteY16788" fmla="*/ 3373828 h 5486400"/>
              <a:gd name="connsiteX16789" fmla="*/ 5523797 w 6175063"/>
              <a:gd name="connsiteY16789" fmla="*/ 3371459 h 5486400"/>
              <a:gd name="connsiteX16790" fmla="*/ 5528533 w 6175063"/>
              <a:gd name="connsiteY16790" fmla="*/ 3373828 h 5486400"/>
              <a:gd name="connsiteX16791" fmla="*/ 5535638 w 6175063"/>
              <a:gd name="connsiteY16791" fmla="*/ 3378567 h 5486400"/>
              <a:gd name="connsiteX16792" fmla="*/ 5545110 w 6175063"/>
              <a:gd name="connsiteY16792" fmla="*/ 3388043 h 5486400"/>
              <a:gd name="connsiteX16793" fmla="*/ 5535638 w 6175063"/>
              <a:gd name="connsiteY16793" fmla="*/ 3383305 h 5486400"/>
              <a:gd name="connsiteX16794" fmla="*/ 5526165 w 6175063"/>
              <a:gd name="connsiteY16794" fmla="*/ 3378567 h 5486400"/>
              <a:gd name="connsiteX16795" fmla="*/ 5516692 w 6175063"/>
              <a:gd name="connsiteY16795" fmla="*/ 3369090 h 5486400"/>
              <a:gd name="connsiteX16796" fmla="*/ 5511955 w 6175063"/>
              <a:gd name="connsiteY16796" fmla="*/ 3364351 h 5486400"/>
              <a:gd name="connsiteX16797" fmla="*/ 5504851 w 6175063"/>
              <a:gd name="connsiteY16797" fmla="*/ 3359612 h 5486400"/>
              <a:gd name="connsiteX16798" fmla="*/ 5495378 w 6175063"/>
              <a:gd name="connsiteY16798" fmla="*/ 3350136 h 5486400"/>
              <a:gd name="connsiteX16799" fmla="*/ 5493009 w 6175063"/>
              <a:gd name="connsiteY16799" fmla="*/ 3350136 h 5486400"/>
              <a:gd name="connsiteX16800" fmla="*/ 5495378 w 6175063"/>
              <a:gd name="connsiteY16800" fmla="*/ 3352505 h 5486400"/>
              <a:gd name="connsiteX16801" fmla="*/ 5495378 w 6175063"/>
              <a:gd name="connsiteY16801" fmla="*/ 3354874 h 5486400"/>
              <a:gd name="connsiteX16802" fmla="*/ 5507219 w 6175063"/>
              <a:gd name="connsiteY16802" fmla="*/ 3364351 h 5486400"/>
              <a:gd name="connsiteX16803" fmla="*/ 5507219 w 6175063"/>
              <a:gd name="connsiteY16803" fmla="*/ 3366720 h 5486400"/>
              <a:gd name="connsiteX16804" fmla="*/ 5504851 w 6175063"/>
              <a:gd name="connsiteY16804" fmla="*/ 3366720 h 5486400"/>
              <a:gd name="connsiteX16805" fmla="*/ 5497746 w 6175063"/>
              <a:gd name="connsiteY16805" fmla="*/ 3361982 h 5486400"/>
              <a:gd name="connsiteX16806" fmla="*/ 5493009 w 6175063"/>
              <a:gd name="connsiteY16806" fmla="*/ 3359612 h 5486400"/>
              <a:gd name="connsiteX16807" fmla="*/ 5485905 w 6175063"/>
              <a:gd name="connsiteY16807" fmla="*/ 3352505 h 5486400"/>
              <a:gd name="connsiteX16808" fmla="*/ 5483537 w 6175063"/>
              <a:gd name="connsiteY16808" fmla="*/ 3354874 h 5486400"/>
              <a:gd name="connsiteX16809" fmla="*/ 5481169 w 6175063"/>
              <a:gd name="connsiteY16809" fmla="*/ 3352505 h 5486400"/>
              <a:gd name="connsiteX16810" fmla="*/ 5483537 w 6175063"/>
              <a:gd name="connsiteY16810" fmla="*/ 3352505 h 5486400"/>
              <a:gd name="connsiteX16811" fmla="*/ 5485905 w 6175063"/>
              <a:gd name="connsiteY16811" fmla="*/ 3347766 h 5486400"/>
              <a:gd name="connsiteX16812" fmla="*/ 5488273 w 6175063"/>
              <a:gd name="connsiteY16812" fmla="*/ 3347766 h 5486400"/>
              <a:gd name="connsiteX16813" fmla="*/ 5476432 w 6175063"/>
              <a:gd name="connsiteY16813" fmla="*/ 3340658 h 5486400"/>
              <a:gd name="connsiteX16814" fmla="*/ 5471695 w 6175063"/>
              <a:gd name="connsiteY16814" fmla="*/ 3340658 h 5486400"/>
              <a:gd name="connsiteX16815" fmla="*/ 5471695 w 6175063"/>
              <a:gd name="connsiteY16815" fmla="*/ 3347766 h 5486400"/>
              <a:gd name="connsiteX16816" fmla="*/ 5466959 w 6175063"/>
              <a:gd name="connsiteY16816" fmla="*/ 3343028 h 5486400"/>
              <a:gd name="connsiteX16817" fmla="*/ 5459855 w 6175063"/>
              <a:gd name="connsiteY16817" fmla="*/ 3343028 h 5486400"/>
              <a:gd name="connsiteX16818" fmla="*/ 5483537 w 6175063"/>
              <a:gd name="connsiteY16818" fmla="*/ 3361982 h 5486400"/>
              <a:gd name="connsiteX16819" fmla="*/ 5485905 w 6175063"/>
              <a:gd name="connsiteY16819" fmla="*/ 3361982 h 5486400"/>
              <a:gd name="connsiteX16820" fmla="*/ 5490641 w 6175063"/>
              <a:gd name="connsiteY16820" fmla="*/ 3364351 h 5486400"/>
              <a:gd name="connsiteX16821" fmla="*/ 5495378 w 6175063"/>
              <a:gd name="connsiteY16821" fmla="*/ 3369090 h 5486400"/>
              <a:gd name="connsiteX16822" fmla="*/ 5497746 w 6175063"/>
              <a:gd name="connsiteY16822" fmla="*/ 3371459 h 5486400"/>
              <a:gd name="connsiteX16823" fmla="*/ 5502483 w 6175063"/>
              <a:gd name="connsiteY16823" fmla="*/ 3373828 h 5486400"/>
              <a:gd name="connsiteX16824" fmla="*/ 5521429 w 6175063"/>
              <a:gd name="connsiteY16824" fmla="*/ 3388043 h 5486400"/>
              <a:gd name="connsiteX16825" fmla="*/ 5530901 w 6175063"/>
              <a:gd name="connsiteY16825" fmla="*/ 3383305 h 5486400"/>
              <a:gd name="connsiteX16826" fmla="*/ 5530901 w 6175063"/>
              <a:gd name="connsiteY16826" fmla="*/ 3395152 h 5486400"/>
              <a:gd name="connsiteX16827" fmla="*/ 5542743 w 6175063"/>
              <a:gd name="connsiteY16827" fmla="*/ 3402260 h 5486400"/>
              <a:gd name="connsiteX16828" fmla="*/ 5552215 w 6175063"/>
              <a:gd name="connsiteY16828" fmla="*/ 3404629 h 5486400"/>
              <a:gd name="connsiteX16829" fmla="*/ 5549847 w 6175063"/>
              <a:gd name="connsiteY16829" fmla="*/ 3406997 h 5486400"/>
              <a:gd name="connsiteX16830" fmla="*/ 5552215 w 6175063"/>
              <a:gd name="connsiteY16830" fmla="*/ 3409367 h 5486400"/>
              <a:gd name="connsiteX16831" fmla="*/ 5561689 w 6175063"/>
              <a:gd name="connsiteY16831" fmla="*/ 3418844 h 5486400"/>
              <a:gd name="connsiteX16832" fmla="*/ 5571161 w 6175063"/>
              <a:gd name="connsiteY16832" fmla="*/ 3423583 h 5486400"/>
              <a:gd name="connsiteX16833" fmla="*/ 5566425 w 6175063"/>
              <a:gd name="connsiteY16833" fmla="*/ 3421214 h 5486400"/>
              <a:gd name="connsiteX16834" fmla="*/ 5564057 w 6175063"/>
              <a:gd name="connsiteY16834" fmla="*/ 3421214 h 5486400"/>
              <a:gd name="connsiteX16835" fmla="*/ 5561689 w 6175063"/>
              <a:gd name="connsiteY16835" fmla="*/ 3423583 h 5486400"/>
              <a:gd name="connsiteX16836" fmla="*/ 5535638 w 6175063"/>
              <a:gd name="connsiteY16836" fmla="*/ 3416475 h 5486400"/>
              <a:gd name="connsiteX16837" fmla="*/ 5526165 w 6175063"/>
              <a:gd name="connsiteY16837" fmla="*/ 3418844 h 5486400"/>
              <a:gd name="connsiteX16838" fmla="*/ 5547479 w 6175063"/>
              <a:gd name="connsiteY16838" fmla="*/ 3433059 h 5486400"/>
              <a:gd name="connsiteX16839" fmla="*/ 5545111 w 6175063"/>
              <a:gd name="connsiteY16839" fmla="*/ 3435429 h 5486400"/>
              <a:gd name="connsiteX16840" fmla="*/ 5547479 w 6175063"/>
              <a:gd name="connsiteY16840" fmla="*/ 3437798 h 5486400"/>
              <a:gd name="connsiteX16841" fmla="*/ 5552215 w 6175063"/>
              <a:gd name="connsiteY16841" fmla="*/ 3440167 h 5486400"/>
              <a:gd name="connsiteX16842" fmla="*/ 5552215 w 6175063"/>
              <a:gd name="connsiteY16842" fmla="*/ 3442228 h 5486400"/>
              <a:gd name="connsiteX16843" fmla="*/ 5550143 w 6175063"/>
              <a:gd name="connsiteY16843" fmla="*/ 3441056 h 5486400"/>
              <a:gd name="connsiteX16844" fmla="*/ 5552215 w 6175063"/>
              <a:gd name="connsiteY16844" fmla="*/ 3442537 h 5486400"/>
              <a:gd name="connsiteX16845" fmla="*/ 5552215 w 6175063"/>
              <a:gd name="connsiteY16845" fmla="*/ 3442228 h 5486400"/>
              <a:gd name="connsiteX16846" fmla="*/ 5556952 w 6175063"/>
              <a:gd name="connsiteY16846" fmla="*/ 3444906 h 5486400"/>
              <a:gd name="connsiteX16847" fmla="*/ 5561689 w 6175063"/>
              <a:gd name="connsiteY16847" fmla="*/ 3447275 h 5486400"/>
              <a:gd name="connsiteX16848" fmla="*/ 5561689 w 6175063"/>
              <a:gd name="connsiteY16848" fmla="*/ 3449645 h 5486400"/>
              <a:gd name="connsiteX16849" fmla="*/ 5564057 w 6175063"/>
              <a:gd name="connsiteY16849" fmla="*/ 3449645 h 5486400"/>
              <a:gd name="connsiteX16850" fmla="*/ 5575898 w 6175063"/>
              <a:gd name="connsiteY16850" fmla="*/ 3459121 h 5486400"/>
              <a:gd name="connsiteX16851" fmla="*/ 5578266 w 6175063"/>
              <a:gd name="connsiteY16851" fmla="*/ 3461491 h 5486400"/>
              <a:gd name="connsiteX16852" fmla="*/ 5575898 w 6175063"/>
              <a:gd name="connsiteY16852" fmla="*/ 3463860 h 5486400"/>
              <a:gd name="connsiteX16853" fmla="*/ 5585371 w 6175063"/>
              <a:gd name="connsiteY16853" fmla="*/ 3475707 h 5486400"/>
              <a:gd name="connsiteX16854" fmla="*/ 5580635 w 6175063"/>
              <a:gd name="connsiteY16854" fmla="*/ 3480445 h 5486400"/>
              <a:gd name="connsiteX16855" fmla="*/ 5585371 w 6175063"/>
              <a:gd name="connsiteY16855" fmla="*/ 3485183 h 5486400"/>
              <a:gd name="connsiteX16856" fmla="*/ 5583003 w 6175063"/>
              <a:gd name="connsiteY16856" fmla="*/ 3485183 h 5486400"/>
              <a:gd name="connsiteX16857" fmla="*/ 5578266 w 6175063"/>
              <a:gd name="connsiteY16857" fmla="*/ 3478076 h 5486400"/>
              <a:gd name="connsiteX16858" fmla="*/ 5575898 w 6175063"/>
              <a:gd name="connsiteY16858" fmla="*/ 3475707 h 5486400"/>
              <a:gd name="connsiteX16859" fmla="*/ 5571161 w 6175063"/>
              <a:gd name="connsiteY16859" fmla="*/ 3473337 h 5486400"/>
              <a:gd name="connsiteX16860" fmla="*/ 5556952 w 6175063"/>
              <a:gd name="connsiteY16860" fmla="*/ 3468599 h 5486400"/>
              <a:gd name="connsiteX16861" fmla="*/ 5554584 w 6175063"/>
              <a:gd name="connsiteY16861" fmla="*/ 3468599 h 5486400"/>
              <a:gd name="connsiteX16862" fmla="*/ 5556952 w 6175063"/>
              <a:gd name="connsiteY16862" fmla="*/ 3470968 h 5486400"/>
              <a:gd name="connsiteX16863" fmla="*/ 5547479 w 6175063"/>
              <a:gd name="connsiteY16863" fmla="*/ 3466229 h 5486400"/>
              <a:gd name="connsiteX16864" fmla="*/ 5552215 w 6175063"/>
              <a:gd name="connsiteY16864" fmla="*/ 3470968 h 5486400"/>
              <a:gd name="connsiteX16865" fmla="*/ 5547479 w 6175063"/>
              <a:gd name="connsiteY16865" fmla="*/ 3470968 h 5486400"/>
              <a:gd name="connsiteX16866" fmla="*/ 5540375 w 6175063"/>
              <a:gd name="connsiteY16866" fmla="*/ 3468599 h 5486400"/>
              <a:gd name="connsiteX16867" fmla="*/ 5549847 w 6175063"/>
              <a:gd name="connsiteY16867" fmla="*/ 3475707 h 5486400"/>
              <a:gd name="connsiteX16868" fmla="*/ 5559320 w 6175063"/>
              <a:gd name="connsiteY16868" fmla="*/ 3480445 h 5486400"/>
              <a:gd name="connsiteX16869" fmla="*/ 5561689 w 6175063"/>
              <a:gd name="connsiteY16869" fmla="*/ 3478076 h 5486400"/>
              <a:gd name="connsiteX16870" fmla="*/ 5573529 w 6175063"/>
              <a:gd name="connsiteY16870" fmla="*/ 3487553 h 5486400"/>
              <a:gd name="connsiteX16871" fmla="*/ 5578266 w 6175063"/>
              <a:gd name="connsiteY16871" fmla="*/ 3489922 h 5486400"/>
              <a:gd name="connsiteX16872" fmla="*/ 5575898 w 6175063"/>
              <a:gd name="connsiteY16872" fmla="*/ 3487553 h 5486400"/>
              <a:gd name="connsiteX16873" fmla="*/ 5573529 w 6175063"/>
              <a:gd name="connsiteY16873" fmla="*/ 3482814 h 5486400"/>
              <a:gd name="connsiteX16874" fmla="*/ 5578266 w 6175063"/>
              <a:gd name="connsiteY16874" fmla="*/ 3485183 h 5486400"/>
              <a:gd name="connsiteX16875" fmla="*/ 5578266 w 6175063"/>
              <a:gd name="connsiteY16875" fmla="*/ 3487553 h 5486400"/>
              <a:gd name="connsiteX16876" fmla="*/ 5568793 w 6175063"/>
              <a:gd name="connsiteY16876" fmla="*/ 3487553 h 5486400"/>
              <a:gd name="connsiteX16877" fmla="*/ 5564057 w 6175063"/>
              <a:gd name="connsiteY16877" fmla="*/ 3487553 h 5486400"/>
              <a:gd name="connsiteX16878" fmla="*/ 5573529 w 6175063"/>
              <a:gd name="connsiteY16878" fmla="*/ 3494661 h 5486400"/>
              <a:gd name="connsiteX16879" fmla="*/ 5583003 w 6175063"/>
              <a:gd name="connsiteY16879" fmla="*/ 3497030 h 5486400"/>
              <a:gd name="connsiteX16880" fmla="*/ 5580635 w 6175063"/>
              <a:gd name="connsiteY16880" fmla="*/ 3501769 h 5486400"/>
              <a:gd name="connsiteX16881" fmla="*/ 5590107 w 6175063"/>
              <a:gd name="connsiteY16881" fmla="*/ 3508876 h 5486400"/>
              <a:gd name="connsiteX16882" fmla="*/ 5597212 w 6175063"/>
              <a:gd name="connsiteY16882" fmla="*/ 3515984 h 5486400"/>
              <a:gd name="connsiteX16883" fmla="*/ 5613789 w 6175063"/>
              <a:gd name="connsiteY16883" fmla="*/ 3532568 h 5486400"/>
              <a:gd name="connsiteX16884" fmla="*/ 5627999 w 6175063"/>
              <a:gd name="connsiteY16884" fmla="*/ 3549154 h 5486400"/>
              <a:gd name="connsiteX16885" fmla="*/ 5646945 w 6175063"/>
              <a:gd name="connsiteY16885" fmla="*/ 3563369 h 5486400"/>
              <a:gd name="connsiteX16886" fmla="*/ 5637472 w 6175063"/>
              <a:gd name="connsiteY16886" fmla="*/ 3561000 h 5486400"/>
              <a:gd name="connsiteX16887" fmla="*/ 5644577 w 6175063"/>
              <a:gd name="connsiteY16887" fmla="*/ 3565738 h 5486400"/>
              <a:gd name="connsiteX16888" fmla="*/ 5644577 w 6175063"/>
              <a:gd name="connsiteY16888" fmla="*/ 3568108 h 5486400"/>
              <a:gd name="connsiteX16889" fmla="*/ 5661155 w 6175063"/>
              <a:gd name="connsiteY16889" fmla="*/ 3575216 h 5486400"/>
              <a:gd name="connsiteX16890" fmla="*/ 5665891 w 6175063"/>
              <a:gd name="connsiteY16890" fmla="*/ 3579954 h 5486400"/>
              <a:gd name="connsiteX16891" fmla="*/ 5649313 w 6175063"/>
              <a:gd name="connsiteY16891" fmla="*/ 3579954 h 5486400"/>
              <a:gd name="connsiteX16892" fmla="*/ 5646945 w 6175063"/>
              <a:gd name="connsiteY16892" fmla="*/ 3577585 h 5486400"/>
              <a:gd name="connsiteX16893" fmla="*/ 5635104 w 6175063"/>
              <a:gd name="connsiteY16893" fmla="*/ 3582323 h 5486400"/>
              <a:gd name="connsiteX16894" fmla="*/ 5630367 w 6175063"/>
              <a:gd name="connsiteY16894" fmla="*/ 3587062 h 5486400"/>
              <a:gd name="connsiteX16895" fmla="*/ 5625631 w 6175063"/>
              <a:gd name="connsiteY16895" fmla="*/ 3591800 h 5486400"/>
              <a:gd name="connsiteX16896" fmla="*/ 5627999 w 6175063"/>
              <a:gd name="connsiteY16896" fmla="*/ 3601278 h 5486400"/>
              <a:gd name="connsiteX16897" fmla="*/ 5627999 w 6175063"/>
              <a:gd name="connsiteY16897" fmla="*/ 3603647 h 5486400"/>
              <a:gd name="connsiteX16898" fmla="*/ 5632735 w 6175063"/>
              <a:gd name="connsiteY16898" fmla="*/ 3606016 h 5486400"/>
              <a:gd name="connsiteX16899" fmla="*/ 5635104 w 6175063"/>
              <a:gd name="connsiteY16899" fmla="*/ 3606016 h 5486400"/>
              <a:gd name="connsiteX16900" fmla="*/ 5635104 w 6175063"/>
              <a:gd name="connsiteY16900" fmla="*/ 3610754 h 5486400"/>
              <a:gd name="connsiteX16901" fmla="*/ 5651681 w 6175063"/>
              <a:gd name="connsiteY16901" fmla="*/ 3620232 h 5486400"/>
              <a:gd name="connsiteX16902" fmla="*/ 5654049 w 6175063"/>
              <a:gd name="connsiteY16902" fmla="*/ 3622601 h 5486400"/>
              <a:gd name="connsiteX16903" fmla="*/ 5672995 w 6175063"/>
              <a:gd name="connsiteY16903" fmla="*/ 3636816 h 5486400"/>
              <a:gd name="connsiteX16904" fmla="*/ 5677732 w 6175063"/>
              <a:gd name="connsiteY16904" fmla="*/ 3639186 h 5486400"/>
              <a:gd name="connsiteX16905" fmla="*/ 5682469 w 6175063"/>
              <a:gd name="connsiteY16905" fmla="*/ 3646294 h 5486400"/>
              <a:gd name="connsiteX16906" fmla="*/ 5675364 w 6175063"/>
              <a:gd name="connsiteY16906" fmla="*/ 3646294 h 5486400"/>
              <a:gd name="connsiteX16907" fmla="*/ 5672995 w 6175063"/>
              <a:gd name="connsiteY16907" fmla="*/ 3648663 h 5486400"/>
              <a:gd name="connsiteX16908" fmla="*/ 5668259 w 6175063"/>
              <a:gd name="connsiteY16908" fmla="*/ 3643924 h 5486400"/>
              <a:gd name="connsiteX16909" fmla="*/ 5661155 w 6175063"/>
              <a:gd name="connsiteY16909" fmla="*/ 3641555 h 5486400"/>
              <a:gd name="connsiteX16910" fmla="*/ 5658786 w 6175063"/>
              <a:gd name="connsiteY16910" fmla="*/ 3641555 h 5486400"/>
              <a:gd name="connsiteX16911" fmla="*/ 5658786 w 6175063"/>
              <a:gd name="connsiteY16911" fmla="*/ 3643924 h 5486400"/>
              <a:gd name="connsiteX16912" fmla="*/ 5663523 w 6175063"/>
              <a:gd name="connsiteY16912" fmla="*/ 3646294 h 5486400"/>
              <a:gd name="connsiteX16913" fmla="*/ 5668259 w 6175063"/>
              <a:gd name="connsiteY16913" fmla="*/ 3651032 h 5486400"/>
              <a:gd name="connsiteX16914" fmla="*/ 5670627 w 6175063"/>
              <a:gd name="connsiteY16914" fmla="*/ 3651032 h 5486400"/>
              <a:gd name="connsiteX16915" fmla="*/ 5668259 w 6175063"/>
              <a:gd name="connsiteY16915" fmla="*/ 3646294 h 5486400"/>
              <a:gd name="connsiteX16916" fmla="*/ 5672995 w 6175063"/>
              <a:gd name="connsiteY16916" fmla="*/ 3651032 h 5486400"/>
              <a:gd name="connsiteX16917" fmla="*/ 5684837 w 6175063"/>
              <a:gd name="connsiteY16917" fmla="*/ 3658140 h 5486400"/>
              <a:gd name="connsiteX16918" fmla="*/ 5691941 w 6175063"/>
              <a:gd name="connsiteY16918" fmla="*/ 3665248 h 5486400"/>
              <a:gd name="connsiteX16919" fmla="*/ 5696678 w 6175063"/>
              <a:gd name="connsiteY16919" fmla="*/ 3669986 h 5486400"/>
              <a:gd name="connsiteX16920" fmla="*/ 5699047 w 6175063"/>
              <a:gd name="connsiteY16920" fmla="*/ 3672356 h 5486400"/>
              <a:gd name="connsiteX16921" fmla="*/ 5689573 w 6175063"/>
              <a:gd name="connsiteY16921" fmla="*/ 3667617 h 5486400"/>
              <a:gd name="connsiteX16922" fmla="*/ 5687205 w 6175063"/>
              <a:gd name="connsiteY16922" fmla="*/ 3669986 h 5486400"/>
              <a:gd name="connsiteX16923" fmla="*/ 5694310 w 6175063"/>
              <a:gd name="connsiteY16923" fmla="*/ 3679464 h 5486400"/>
              <a:gd name="connsiteX16924" fmla="*/ 5701415 w 6175063"/>
              <a:gd name="connsiteY16924" fmla="*/ 3691310 h 5486400"/>
              <a:gd name="connsiteX16925" fmla="*/ 5708519 w 6175063"/>
              <a:gd name="connsiteY16925" fmla="*/ 3688940 h 5486400"/>
              <a:gd name="connsiteX16926" fmla="*/ 5675364 w 6175063"/>
              <a:gd name="connsiteY16926" fmla="*/ 3707894 h 5486400"/>
              <a:gd name="connsiteX16927" fmla="*/ 5675364 w 6175063"/>
              <a:gd name="connsiteY16927" fmla="*/ 3715002 h 5486400"/>
              <a:gd name="connsiteX16928" fmla="*/ 5677732 w 6175063"/>
              <a:gd name="connsiteY16928" fmla="*/ 3722110 h 5486400"/>
              <a:gd name="connsiteX16929" fmla="*/ 5696678 w 6175063"/>
              <a:gd name="connsiteY16929" fmla="*/ 3738695 h 5486400"/>
              <a:gd name="connsiteX16930" fmla="*/ 5706151 w 6175063"/>
              <a:gd name="connsiteY16930" fmla="*/ 3741064 h 5486400"/>
              <a:gd name="connsiteX16931" fmla="*/ 5729833 w 6175063"/>
              <a:gd name="connsiteY16931" fmla="*/ 3757649 h 5486400"/>
              <a:gd name="connsiteX16932" fmla="*/ 5729833 w 6175063"/>
              <a:gd name="connsiteY16932" fmla="*/ 3767126 h 5486400"/>
              <a:gd name="connsiteX16933" fmla="*/ 5727465 w 6175063"/>
              <a:gd name="connsiteY16933" fmla="*/ 3769495 h 5486400"/>
              <a:gd name="connsiteX16934" fmla="*/ 5727465 w 6175063"/>
              <a:gd name="connsiteY16934" fmla="*/ 3776604 h 5486400"/>
              <a:gd name="connsiteX16935" fmla="*/ 5722729 w 6175063"/>
              <a:gd name="connsiteY16935" fmla="*/ 3774234 h 5486400"/>
              <a:gd name="connsiteX16936" fmla="*/ 5701415 w 6175063"/>
              <a:gd name="connsiteY16936" fmla="*/ 3757649 h 5486400"/>
              <a:gd name="connsiteX16937" fmla="*/ 5696678 w 6175063"/>
              <a:gd name="connsiteY16937" fmla="*/ 3752911 h 5486400"/>
              <a:gd name="connsiteX16938" fmla="*/ 5703783 w 6175063"/>
              <a:gd name="connsiteY16938" fmla="*/ 3752911 h 5486400"/>
              <a:gd name="connsiteX16939" fmla="*/ 5710887 w 6175063"/>
              <a:gd name="connsiteY16939" fmla="*/ 3757649 h 5486400"/>
              <a:gd name="connsiteX16940" fmla="*/ 5717993 w 6175063"/>
              <a:gd name="connsiteY16940" fmla="*/ 3760018 h 5486400"/>
              <a:gd name="connsiteX16941" fmla="*/ 5725097 w 6175063"/>
              <a:gd name="connsiteY16941" fmla="*/ 3762387 h 5486400"/>
              <a:gd name="connsiteX16942" fmla="*/ 5715624 w 6175063"/>
              <a:gd name="connsiteY16942" fmla="*/ 3755280 h 5486400"/>
              <a:gd name="connsiteX16943" fmla="*/ 5708519 w 6175063"/>
              <a:gd name="connsiteY16943" fmla="*/ 3748172 h 5486400"/>
              <a:gd name="connsiteX16944" fmla="*/ 5701415 w 6175063"/>
              <a:gd name="connsiteY16944" fmla="*/ 3745803 h 5486400"/>
              <a:gd name="connsiteX16945" fmla="*/ 5701415 w 6175063"/>
              <a:gd name="connsiteY16945" fmla="*/ 3748172 h 5486400"/>
              <a:gd name="connsiteX16946" fmla="*/ 5675364 w 6175063"/>
              <a:gd name="connsiteY16946" fmla="*/ 3738695 h 5486400"/>
              <a:gd name="connsiteX16947" fmla="*/ 5670627 w 6175063"/>
              <a:gd name="connsiteY16947" fmla="*/ 3738695 h 5486400"/>
              <a:gd name="connsiteX16948" fmla="*/ 5658786 w 6175063"/>
              <a:gd name="connsiteY16948" fmla="*/ 3724480 h 5486400"/>
              <a:gd name="connsiteX16949" fmla="*/ 5658786 w 6175063"/>
              <a:gd name="connsiteY16949" fmla="*/ 3722110 h 5486400"/>
              <a:gd name="connsiteX16950" fmla="*/ 5651681 w 6175063"/>
              <a:gd name="connsiteY16950" fmla="*/ 3726849 h 5486400"/>
              <a:gd name="connsiteX16951" fmla="*/ 5661155 w 6175063"/>
              <a:gd name="connsiteY16951" fmla="*/ 3733956 h 5486400"/>
              <a:gd name="connsiteX16952" fmla="*/ 5682469 w 6175063"/>
              <a:gd name="connsiteY16952" fmla="*/ 3757649 h 5486400"/>
              <a:gd name="connsiteX16953" fmla="*/ 5696678 w 6175063"/>
              <a:gd name="connsiteY16953" fmla="*/ 3776604 h 5486400"/>
              <a:gd name="connsiteX16954" fmla="*/ 5708519 w 6175063"/>
              <a:gd name="connsiteY16954" fmla="*/ 3783711 h 5486400"/>
              <a:gd name="connsiteX16955" fmla="*/ 5722729 w 6175063"/>
              <a:gd name="connsiteY16955" fmla="*/ 3793188 h 5486400"/>
              <a:gd name="connsiteX16956" fmla="*/ 5746411 w 6175063"/>
              <a:gd name="connsiteY16956" fmla="*/ 3812142 h 5486400"/>
              <a:gd name="connsiteX16957" fmla="*/ 5744043 w 6175063"/>
              <a:gd name="connsiteY16957" fmla="*/ 3812142 h 5486400"/>
              <a:gd name="connsiteX16958" fmla="*/ 5734571 w 6175063"/>
              <a:gd name="connsiteY16958" fmla="*/ 3807403 h 5486400"/>
              <a:gd name="connsiteX16959" fmla="*/ 5727465 w 6175063"/>
              <a:gd name="connsiteY16959" fmla="*/ 3800296 h 5486400"/>
              <a:gd name="connsiteX16960" fmla="*/ 5722729 w 6175063"/>
              <a:gd name="connsiteY16960" fmla="*/ 3800296 h 5486400"/>
              <a:gd name="connsiteX16961" fmla="*/ 5732201 w 6175063"/>
              <a:gd name="connsiteY16961" fmla="*/ 3809773 h 5486400"/>
              <a:gd name="connsiteX16962" fmla="*/ 5748779 w 6175063"/>
              <a:gd name="connsiteY16962" fmla="*/ 3819250 h 5486400"/>
              <a:gd name="connsiteX16963" fmla="*/ 5753515 w 6175063"/>
              <a:gd name="connsiteY16963" fmla="*/ 3819250 h 5486400"/>
              <a:gd name="connsiteX16964" fmla="*/ 5762989 w 6175063"/>
              <a:gd name="connsiteY16964" fmla="*/ 3828727 h 5486400"/>
              <a:gd name="connsiteX16965" fmla="*/ 5755885 w 6175063"/>
              <a:gd name="connsiteY16965" fmla="*/ 3826358 h 5486400"/>
              <a:gd name="connsiteX16966" fmla="*/ 5751147 w 6175063"/>
              <a:gd name="connsiteY16966" fmla="*/ 3821619 h 5486400"/>
              <a:gd name="connsiteX16967" fmla="*/ 5746411 w 6175063"/>
              <a:gd name="connsiteY16967" fmla="*/ 3821619 h 5486400"/>
              <a:gd name="connsiteX16968" fmla="*/ 5746411 w 6175063"/>
              <a:gd name="connsiteY16968" fmla="*/ 3823989 h 5486400"/>
              <a:gd name="connsiteX16969" fmla="*/ 5751147 w 6175063"/>
              <a:gd name="connsiteY16969" fmla="*/ 3826358 h 5486400"/>
              <a:gd name="connsiteX16970" fmla="*/ 5765357 w 6175063"/>
              <a:gd name="connsiteY16970" fmla="*/ 3845312 h 5486400"/>
              <a:gd name="connsiteX16971" fmla="*/ 5755885 w 6175063"/>
              <a:gd name="connsiteY16971" fmla="*/ 3845312 h 5486400"/>
              <a:gd name="connsiteX16972" fmla="*/ 5746411 w 6175063"/>
              <a:gd name="connsiteY16972" fmla="*/ 3842943 h 5486400"/>
              <a:gd name="connsiteX16973" fmla="*/ 5744043 w 6175063"/>
              <a:gd name="connsiteY16973" fmla="*/ 3840573 h 5486400"/>
              <a:gd name="connsiteX16974" fmla="*/ 5736939 w 6175063"/>
              <a:gd name="connsiteY16974" fmla="*/ 3835835 h 5486400"/>
              <a:gd name="connsiteX16975" fmla="*/ 5732201 w 6175063"/>
              <a:gd name="connsiteY16975" fmla="*/ 3833465 h 5486400"/>
              <a:gd name="connsiteX16976" fmla="*/ 5734571 w 6175063"/>
              <a:gd name="connsiteY16976" fmla="*/ 3835835 h 5486400"/>
              <a:gd name="connsiteX16977" fmla="*/ 5748779 w 6175063"/>
              <a:gd name="connsiteY16977" fmla="*/ 3845312 h 5486400"/>
              <a:gd name="connsiteX16978" fmla="*/ 5760621 w 6175063"/>
              <a:gd name="connsiteY16978" fmla="*/ 3859527 h 5486400"/>
              <a:gd name="connsiteX16979" fmla="*/ 5765357 w 6175063"/>
              <a:gd name="connsiteY16979" fmla="*/ 3864266 h 5486400"/>
              <a:gd name="connsiteX16980" fmla="*/ 5762989 w 6175063"/>
              <a:gd name="connsiteY16980" fmla="*/ 3864266 h 5486400"/>
              <a:gd name="connsiteX16981" fmla="*/ 5744043 w 6175063"/>
              <a:gd name="connsiteY16981" fmla="*/ 3854789 h 5486400"/>
              <a:gd name="connsiteX16982" fmla="*/ 5744043 w 6175063"/>
              <a:gd name="connsiteY16982" fmla="*/ 3859527 h 5486400"/>
              <a:gd name="connsiteX16983" fmla="*/ 5765357 w 6175063"/>
              <a:gd name="connsiteY16983" fmla="*/ 3871374 h 5486400"/>
              <a:gd name="connsiteX16984" fmla="*/ 5777199 w 6175063"/>
              <a:gd name="connsiteY16984" fmla="*/ 3876113 h 5486400"/>
              <a:gd name="connsiteX16985" fmla="*/ 5786671 w 6175063"/>
              <a:gd name="connsiteY16985" fmla="*/ 3880851 h 5486400"/>
              <a:gd name="connsiteX16986" fmla="*/ 5791407 w 6175063"/>
              <a:gd name="connsiteY16986" fmla="*/ 3890328 h 5486400"/>
              <a:gd name="connsiteX16987" fmla="*/ 5793777 w 6175063"/>
              <a:gd name="connsiteY16987" fmla="*/ 3895067 h 5486400"/>
              <a:gd name="connsiteX16988" fmla="*/ 5798513 w 6175063"/>
              <a:gd name="connsiteY16988" fmla="*/ 3897436 h 5486400"/>
              <a:gd name="connsiteX16989" fmla="*/ 5789039 w 6175063"/>
              <a:gd name="connsiteY16989" fmla="*/ 3897436 h 5486400"/>
              <a:gd name="connsiteX16990" fmla="*/ 5786671 w 6175063"/>
              <a:gd name="connsiteY16990" fmla="*/ 3897436 h 5486400"/>
              <a:gd name="connsiteX16991" fmla="*/ 5784303 w 6175063"/>
              <a:gd name="connsiteY16991" fmla="*/ 3895067 h 5486400"/>
              <a:gd name="connsiteX16992" fmla="*/ 5765357 w 6175063"/>
              <a:gd name="connsiteY16992" fmla="*/ 3880851 h 5486400"/>
              <a:gd name="connsiteX16993" fmla="*/ 5753515 w 6175063"/>
              <a:gd name="connsiteY16993" fmla="*/ 3876113 h 5486400"/>
              <a:gd name="connsiteX16994" fmla="*/ 5746411 w 6175063"/>
              <a:gd name="connsiteY16994" fmla="*/ 3869005 h 5486400"/>
              <a:gd name="connsiteX16995" fmla="*/ 5741675 w 6175063"/>
              <a:gd name="connsiteY16995" fmla="*/ 3861897 h 5486400"/>
              <a:gd name="connsiteX16996" fmla="*/ 5741675 w 6175063"/>
              <a:gd name="connsiteY16996" fmla="*/ 3866635 h 5486400"/>
              <a:gd name="connsiteX16997" fmla="*/ 5736939 w 6175063"/>
              <a:gd name="connsiteY16997" fmla="*/ 3866635 h 5486400"/>
              <a:gd name="connsiteX16998" fmla="*/ 5734571 w 6175063"/>
              <a:gd name="connsiteY16998" fmla="*/ 3866635 h 5486400"/>
              <a:gd name="connsiteX16999" fmla="*/ 5725097 w 6175063"/>
              <a:gd name="connsiteY16999" fmla="*/ 3871374 h 5486400"/>
              <a:gd name="connsiteX17000" fmla="*/ 5734571 w 6175063"/>
              <a:gd name="connsiteY17000" fmla="*/ 3864266 h 5486400"/>
              <a:gd name="connsiteX17001" fmla="*/ 5727465 w 6175063"/>
              <a:gd name="connsiteY17001" fmla="*/ 3859527 h 5486400"/>
              <a:gd name="connsiteX17002" fmla="*/ 5727465 w 6175063"/>
              <a:gd name="connsiteY17002" fmla="*/ 3857158 h 5486400"/>
              <a:gd name="connsiteX17003" fmla="*/ 5722729 w 6175063"/>
              <a:gd name="connsiteY17003" fmla="*/ 3847682 h 5486400"/>
              <a:gd name="connsiteX17004" fmla="*/ 5720361 w 6175063"/>
              <a:gd name="connsiteY17004" fmla="*/ 3857158 h 5486400"/>
              <a:gd name="connsiteX17005" fmla="*/ 5706151 w 6175063"/>
              <a:gd name="connsiteY17005" fmla="*/ 3857158 h 5486400"/>
              <a:gd name="connsiteX17006" fmla="*/ 5725097 w 6175063"/>
              <a:gd name="connsiteY17006" fmla="*/ 3873743 h 5486400"/>
              <a:gd name="connsiteX17007" fmla="*/ 5732201 w 6175063"/>
              <a:gd name="connsiteY17007" fmla="*/ 3883220 h 5486400"/>
              <a:gd name="connsiteX17008" fmla="*/ 5736939 w 6175063"/>
              <a:gd name="connsiteY17008" fmla="*/ 3887959 h 5486400"/>
              <a:gd name="connsiteX17009" fmla="*/ 5744043 w 6175063"/>
              <a:gd name="connsiteY17009" fmla="*/ 3890328 h 5486400"/>
              <a:gd name="connsiteX17010" fmla="*/ 5784303 w 6175063"/>
              <a:gd name="connsiteY17010" fmla="*/ 3925867 h 5486400"/>
              <a:gd name="connsiteX17011" fmla="*/ 5796145 w 6175063"/>
              <a:gd name="connsiteY17011" fmla="*/ 3940083 h 5486400"/>
              <a:gd name="connsiteX17012" fmla="*/ 5803249 w 6175063"/>
              <a:gd name="connsiteY17012" fmla="*/ 3944821 h 5486400"/>
              <a:gd name="connsiteX17013" fmla="*/ 5805617 w 6175063"/>
              <a:gd name="connsiteY17013" fmla="*/ 3944821 h 5486400"/>
              <a:gd name="connsiteX17014" fmla="*/ 5822195 w 6175063"/>
              <a:gd name="connsiteY17014" fmla="*/ 3951929 h 5486400"/>
              <a:gd name="connsiteX17015" fmla="*/ 5836405 w 6175063"/>
              <a:gd name="connsiteY17015" fmla="*/ 3968514 h 5486400"/>
              <a:gd name="connsiteX17016" fmla="*/ 5857719 w 6175063"/>
              <a:gd name="connsiteY17016" fmla="*/ 3989837 h 5486400"/>
              <a:gd name="connsiteX17017" fmla="*/ 5869559 w 6175063"/>
              <a:gd name="connsiteY17017" fmla="*/ 3999315 h 5486400"/>
              <a:gd name="connsiteX17018" fmla="*/ 5879033 w 6175063"/>
              <a:gd name="connsiteY17018" fmla="*/ 4008791 h 5486400"/>
              <a:gd name="connsiteX17019" fmla="*/ 5876665 w 6175063"/>
              <a:gd name="connsiteY17019" fmla="*/ 4011160 h 5486400"/>
              <a:gd name="connsiteX17020" fmla="*/ 5883769 w 6175063"/>
              <a:gd name="connsiteY17020" fmla="*/ 4015899 h 5486400"/>
              <a:gd name="connsiteX17021" fmla="*/ 5888505 w 6175063"/>
              <a:gd name="connsiteY17021" fmla="*/ 4018268 h 5486400"/>
              <a:gd name="connsiteX17022" fmla="*/ 5893241 w 6175063"/>
              <a:gd name="connsiteY17022" fmla="*/ 4020638 h 5486400"/>
              <a:gd name="connsiteX17023" fmla="*/ 5900347 w 6175063"/>
              <a:gd name="connsiteY17023" fmla="*/ 4030115 h 5486400"/>
              <a:gd name="connsiteX17024" fmla="*/ 5895611 w 6175063"/>
              <a:gd name="connsiteY17024" fmla="*/ 4027746 h 5486400"/>
              <a:gd name="connsiteX17025" fmla="*/ 5886137 w 6175063"/>
              <a:gd name="connsiteY17025" fmla="*/ 4023007 h 5486400"/>
              <a:gd name="connsiteX17026" fmla="*/ 5881401 w 6175063"/>
              <a:gd name="connsiteY17026" fmla="*/ 4020638 h 5486400"/>
              <a:gd name="connsiteX17027" fmla="*/ 5864823 w 6175063"/>
              <a:gd name="connsiteY17027" fmla="*/ 4011160 h 5486400"/>
              <a:gd name="connsiteX17028" fmla="*/ 5857719 w 6175063"/>
              <a:gd name="connsiteY17028" fmla="*/ 4004053 h 5486400"/>
              <a:gd name="connsiteX17029" fmla="*/ 5834037 w 6175063"/>
              <a:gd name="connsiteY17029" fmla="*/ 3987468 h 5486400"/>
              <a:gd name="connsiteX17030" fmla="*/ 5831667 w 6175063"/>
              <a:gd name="connsiteY17030" fmla="*/ 3985098 h 5486400"/>
              <a:gd name="connsiteX17031" fmla="*/ 5819827 w 6175063"/>
              <a:gd name="connsiteY17031" fmla="*/ 3975622 h 5486400"/>
              <a:gd name="connsiteX17032" fmla="*/ 5815091 w 6175063"/>
              <a:gd name="connsiteY17032" fmla="*/ 3973253 h 5486400"/>
              <a:gd name="connsiteX17033" fmla="*/ 5810353 w 6175063"/>
              <a:gd name="connsiteY17033" fmla="*/ 3970883 h 5486400"/>
              <a:gd name="connsiteX17034" fmla="*/ 5805617 w 6175063"/>
              <a:gd name="connsiteY17034" fmla="*/ 3970883 h 5486400"/>
              <a:gd name="connsiteX17035" fmla="*/ 5800881 w 6175063"/>
              <a:gd name="connsiteY17035" fmla="*/ 3966145 h 5486400"/>
              <a:gd name="connsiteX17036" fmla="*/ 5786671 w 6175063"/>
              <a:gd name="connsiteY17036" fmla="*/ 3956667 h 5486400"/>
              <a:gd name="connsiteX17037" fmla="*/ 5784303 w 6175063"/>
              <a:gd name="connsiteY17037" fmla="*/ 3954298 h 5486400"/>
              <a:gd name="connsiteX17038" fmla="*/ 5784303 w 6175063"/>
              <a:gd name="connsiteY17038" fmla="*/ 3951929 h 5486400"/>
              <a:gd name="connsiteX17039" fmla="*/ 5779567 w 6175063"/>
              <a:gd name="connsiteY17039" fmla="*/ 3951929 h 5486400"/>
              <a:gd name="connsiteX17040" fmla="*/ 5772461 w 6175063"/>
              <a:gd name="connsiteY17040" fmla="*/ 3949560 h 5486400"/>
              <a:gd name="connsiteX17041" fmla="*/ 5772461 w 6175063"/>
              <a:gd name="connsiteY17041" fmla="*/ 3954298 h 5486400"/>
              <a:gd name="connsiteX17042" fmla="*/ 5774831 w 6175063"/>
              <a:gd name="connsiteY17042" fmla="*/ 3959036 h 5486400"/>
              <a:gd name="connsiteX17043" fmla="*/ 5779567 w 6175063"/>
              <a:gd name="connsiteY17043" fmla="*/ 3963775 h 5486400"/>
              <a:gd name="connsiteX17044" fmla="*/ 5791407 w 6175063"/>
              <a:gd name="connsiteY17044" fmla="*/ 3968514 h 5486400"/>
              <a:gd name="connsiteX17045" fmla="*/ 5789039 w 6175063"/>
              <a:gd name="connsiteY17045" fmla="*/ 3966145 h 5486400"/>
              <a:gd name="connsiteX17046" fmla="*/ 5794987 w 6175063"/>
              <a:gd name="connsiteY17046" fmla="*/ 3968978 h 5486400"/>
              <a:gd name="connsiteX17047" fmla="*/ 5784303 w 6175063"/>
              <a:gd name="connsiteY17047" fmla="*/ 3973253 h 5486400"/>
              <a:gd name="connsiteX17048" fmla="*/ 5786671 w 6175063"/>
              <a:gd name="connsiteY17048" fmla="*/ 3982729 h 5486400"/>
              <a:gd name="connsiteX17049" fmla="*/ 5767725 w 6175063"/>
              <a:gd name="connsiteY17049" fmla="*/ 3982729 h 5486400"/>
              <a:gd name="connsiteX17050" fmla="*/ 5781935 w 6175063"/>
              <a:gd name="connsiteY17050" fmla="*/ 3992206 h 5486400"/>
              <a:gd name="connsiteX17051" fmla="*/ 5786671 w 6175063"/>
              <a:gd name="connsiteY17051" fmla="*/ 3992206 h 5486400"/>
              <a:gd name="connsiteX17052" fmla="*/ 5784303 w 6175063"/>
              <a:gd name="connsiteY17052" fmla="*/ 3989837 h 5486400"/>
              <a:gd name="connsiteX17053" fmla="*/ 5772461 w 6175063"/>
              <a:gd name="connsiteY17053" fmla="*/ 3982729 h 5486400"/>
              <a:gd name="connsiteX17054" fmla="*/ 5784303 w 6175063"/>
              <a:gd name="connsiteY17054" fmla="*/ 3987468 h 5486400"/>
              <a:gd name="connsiteX17055" fmla="*/ 5789039 w 6175063"/>
              <a:gd name="connsiteY17055" fmla="*/ 3989837 h 5486400"/>
              <a:gd name="connsiteX17056" fmla="*/ 5807985 w 6175063"/>
              <a:gd name="connsiteY17056" fmla="*/ 4004053 h 5486400"/>
              <a:gd name="connsiteX17057" fmla="*/ 5810353 w 6175063"/>
              <a:gd name="connsiteY17057" fmla="*/ 4008791 h 5486400"/>
              <a:gd name="connsiteX17058" fmla="*/ 5798513 w 6175063"/>
              <a:gd name="connsiteY17058" fmla="*/ 4008791 h 5486400"/>
              <a:gd name="connsiteX17059" fmla="*/ 5796145 w 6175063"/>
              <a:gd name="connsiteY17059" fmla="*/ 4004053 h 5486400"/>
              <a:gd name="connsiteX17060" fmla="*/ 5777199 w 6175063"/>
              <a:gd name="connsiteY17060" fmla="*/ 3999315 h 5486400"/>
              <a:gd name="connsiteX17061" fmla="*/ 5777199 w 6175063"/>
              <a:gd name="connsiteY17061" fmla="*/ 3996945 h 5486400"/>
              <a:gd name="connsiteX17062" fmla="*/ 5772461 w 6175063"/>
              <a:gd name="connsiteY17062" fmla="*/ 3987468 h 5486400"/>
              <a:gd name="connsiteX17063" fmla="*/ 5760621 w 6175063"/>
              <a:gd name="connsiteY17063" fmla="*/ 3987468 h 5486400"/>
              <a:gd name="connsiteX17064" fmla="*/ 5751147 w 6175063"/>
              <a:gd name="connsiteY17064" fmla="*/ 3977991 h 5486400"/>
              <a:gd name="connsiteX17065" fmla="*/ 5741675 w 6175063"/>
              <a:gd name="connsiteY17065" fmla="*/ 3973253 h 5486400"/>
              <a:gd name="connsiteX17066" fmla="*/ 5734571 w 6175063"/>
              <a:gd name="connsiteY17066" fmla="*/ 3968514 h 5486400"/>
              <a:gd name="connsiteX17067" fmla="*/ 5691941 w 6175063"/>
              <a:gd name="connsiteY17067" fmla="*/ 3935344 h 5486400"/>
              <a:gd name="connsiteX17068" fmla="*/ 5684837 w 6175063"/>
              <a:gd name="connsiteY17068" fmla="*/ 3930605 h 5486400"/>
              <a:gd name="connsiteX17069" fmla="*/ 5677732 w 6175063"/>
              <a:gd name="connsiteY17069" fmla="*/ 3928237 h 5486400"/>
              <a:gd name="connsiteX17070" fmla="*/ 5675364 w 6175063"/>
              <a:gd name="connsiteY17070" fmla="*/ 3923498 h 5486400"/>
              <a:gd name="connsiteX17071" fmla="*/ 5649313 w 6175063"/>
              <a:gd name="connsiteY17071" fmla="*/ 3904544 h 5486400"/>
              <a:gd name="connsiteX17072" fmla="*/ 5644577 w 6175063"/>
              <a:gd name="connsiteY17072" fmla="*/ 3902175 h 5486400"/>
              <a:gd name="connsiteX17073" fmla="*/ 5625631 w 6175063"/>
              <a:gd name="connsiteY17073" fmla="*/ 3890328 h 5486400"/>
              <a:gd name="connsiteX17074" fmla="*/ 5620895 w 6175063"/>
              <a:gd name="connsiteY17074" fmla="*/ 3885589 h 5486400"/>
              <a:gd name="connsiteX17075" fmla="*/ 5616158 w 6175063"/>
              <a:gd name="connsiteY17075" fmla="*/ 3883220 h 5486400"/>
              <a:gd name="connsiteX17076" fmla="*/ 5611421 w 6175063"/>
              <a:gd name="connsiteY17076" fmla="*/ 3883220 h 5486400"/>
              <a:gd name="connsiteX17077" fmla="*/ 5604317 w 6175063"/>
              <a:gd name="connsiteY17077" fmla="*/ 3880851 h 5486400"/>
              <a:gd name="connsiteX17078" fmla="*/ 5599581 w 6175063"/>
              <a:gd name="connsiteY17078" fmla="*/ 3878482 h 5486400"/>
              <a:gd name="connsiteX17079" fmla="*/ 5597212 w 6175063"/>
              <a:gd name="connsiteY17079" fmla="*/ 3876113 h 5486400"/>
              <a:gd name="connsiteX17080" fmla="*/ 5599581 w 6175063"/>
              <a:gd name="connsiteY17080" fmla="*/ 3871374 h 5486400"/>
              <a:gd name="connsiteX17081" fmla="*/ 5594844 w 6175063"/>
              <a:gd name="connsiteY17081" fmla="*/ 3871374 h 5486400"/>
              <a:gd name="connsiteX17082" fmla="*/ 5590107 w 6175063"/>
              <a:gd name="connsiteY17082" fmla="*/ 3866635 h 5486400"/>
              <a:gd name="connsiteX17083" fmla="*/ 5594844 w 6175063"/>
              <a:gd name="connsiteY17083" fmla="*/ 3866635 h 5486400"/>
              <a:gd name="connsiteX17084" fmla="*/ 5571161 w 6175063"/>
              <a:gd name="connsiteY17084" fmla="*/ 3850051 h 5486400"/>
              <a:gd name="connsiteX17085" fmla="*/ 5559320 w 6175063"/>
              <a:gd name="connsiteY17085" fmla="*/ 3845312 h 5486400"/>
              <a:gd name="connsiteX17086" fmla="*/ 5554584 w 6175063"/>
              <a:gd name="connsiteY17086" fmla="*/ 3840573 h 5486400"/>
              <a:gd name="connsiteX17087" fmla="*/ 5538006 w 6175063"/>
              <a:gd name="connsiteY17087" fmla="*/ 3831096 h 5486400"/>
              <a:gd name="connsiteX17088" fmla="*/ 5526165 w 6175063"/>
              <a:gd name="connsiteY17088" fmla="*/ 3823989 h 5486400"/>
              <a:gd name="connsiteX17089" fmla="*/ 5521429 w 6175063"/>
              <a:gd name="connsiteY17089" fmla="*/ 3819250 h 5486400"/>
              <a:gd name="connsiteX17090" fmla="*/ 5519060 w 6175063"/>
              <a:gd name="connsiteY17090" fmla="*/ 3816881 h 5486400"/>
              <a:gd name="connsiteX17091" fmla="*/ 5523797 w 6175063"/>
              <a:gd name="connsiteY17091" fmla="*/ 3816881 h 5486400"/>
              <a:gd name="connsiteX17092" fmla="*/ 5516692 w 6175063"/>
              <a:gd name="connsiteY17092" fmla="*/ 3809773 h 5486400"/>
              <a:gd name="connsiteX17093" fmla="*/ 5509587 w 6175063"/>
              <a:gd name="connsiteY17093" fmla="*/ 3805034 h 5486400"/>
              <a:gd name="connsiteX17094" fmla="*/ 5504851 w 6175063"/>
              <a:gd name="connsiteY17094" fmla="*/ 3800296 h 5486400"/>
              <a:gd name="connsiteX17095" fmla="*/ 5483537 w 6175063"/>
              <a:gd name="connsiteY17095" fmla="*/ 3788449 h 5486400"/>
              <a:gd name="connsiteX17096" fmla="*/ 5484129 w 6175063"/>
              <a:gd name="connsiteY17096" fmla="*/ 3792300 h 5486400"/>
              <a:gd name="connsiteX17097" fmla="*/ 5481766 w 6175063"/>
              <a:gd name="connsiteY17097" fmla="*/ 3791118 h 5486400"/>
              <a:gd name="connsiteX17098" fmla="*/ 5481763 w 6175063"/>
              <a:gd name="connsiteY17098" fmla="*/ 3791115 h 5486400"/>
              <a:gd name="connsiteX17099" fmla="*/ 5481762 w 6175063"/>
              <a:gd name="connsiteY17099" fmla="*/ 3791116 h 5486400"/>
              <a:gd name="connsiteX17100" fmla="*/ 5481169 w 6175063"/>
              <a:gd name="connsiteY17100" fmla="*/ 3790819 h 5486400"/>
              <a:gd name="connsiteX17101" fmla="*/ 5474063 w 6175063"/>
              <a:gd name="connsiteY17101" fmla="*/ 3783711 h 5486400"/>
              <a:gd name="connsiteX17102" fmla="*/ 5474063 w 6175063"/>
              <a:gd name="connsiteY17102" fmla="*/ 3781341 h 5486400"/>
              <a:gd name="connsiteX17103" fmla="*/ 5469327 w 6175063"/>
              <a:gd name="connsiteY17103" fmla="*/ 3776604 h 5486400"/>
              <a:gd name="connsiteX17104" fmla="*/ 5455118 w 6175063"/>
              <a:gd name="connsiteY17104" fmla="*/ 3767126 h 5486400"/>
              <a:gd name="connsiteX17105" fmla="*/ 5450381 w 6175063"/>
              <a:gd name="connsiteY17105" fmla="*/ 3776604 h 5486400"/>
              <a:gd name="connsiteX17106" fmla="*/ 5443277 w 6175063"/>
              <a:gd name="connsiteY17106" fmla="*/ 3776604 h 5486400"/>
              <a:gd name="connsiteX17107" fmla="*/ 5438540 w 6175063"/>
              <a:gd name="connsiteY17107" fmla="*/ 3774234 h 5486400"/>
              <a:gd name="connsiteX17108" fmla="*/ 5440909 w 6175063"/>
              <a:gd name="connsiteY17108" fmla="*/ 3764757 h 5486400"/>
              <a:gd name="connsiteX17109" fmla="*/ 5440909 w 6175063"/>
              <a:gd name="connsiteY17109" fmla="*/ 3769495 h 5486400"/>
              <a:gd name="connsiteX17110" fmla="*/ 5448013 w 6175063"/>
              <a:gd name="connsiteY17110" fmla="*/ 3764757 h 5486400"/>
              <a:gd name="connsiteX17111" fmla="*/ 5452749 w 6175063"/>
              <a:gd name="connsiteY17111" fmla="*/ 3767126 h 5486400"/>
              <a:gd name="connsiteX17112" fmla="*/ 5450381 w 6175063"/>
              <a:gd name="connsiteY17112" fmla="*/ 3764757 h 5486400"/>
              <a:gd name="connsiteX17113" fmla="*/ 5443277 w 6175063"/>
              <a:gd name="connsiteY17113" fmla="*/ 3757649 h 5486400"/>
              <a:gd name="connsiteX17114" fmla="*/ 5438540 w 6175063"/>
              <a:gd name="connsiteY17114" fmla="*/ 3760018 h 5486400"/>
              <a:gd name="connsiteX17115" fmla="*/ 5440909 w 6175063"/>
              <a:gd name="connsiteY17115" fmla="*/ 3755280 h 5486400"/>
              <a:gd name="connsiteX17116" fmla="*/ 5436172 w 6175063"/>
              <a:gd name="connsiteY17116" fmla="*/ 3755280 h 5486400"/>
              <a:gd name="connsiteX17117" fmla="*/ 5433803 w 6175063"/>
              <a:gd name="connsiteY17117" fmla="*/ 3755280 h 5486400"/>
              <a:gd name="connsiteX17118" fmla="*/ 5433803 w 6175063"/>
              <a:gd name="connsiteY17118" fmla="*/ 3757649 h 5486400"/>
              <a:gd name="connsiteX17119" fmla="*/ 5421963 w 6175063"/>
              <a:gd name="connsiteY17119" fmla="*/ 3757649 h 5486400"/>
              <a:gd name="connsiteX17120" fmla="*/ 5424331 w 6175063"/>
              <a:gd name="connsiteY17120" fmla="*/ 3745803 h 5486400"/>
              <a:gd name="connsiteX17121" fmla="*/ 5421963 w 6175063"/>
              <a:gd name="connsiteY17121" fmla="*/ 3743434 h 5486400"/>
              <a:gd name="connsiteX17122" fmla="*/ 5419594 w 6175063"/>
              <a:gd name="connsiteY17122" fmla="*/ 3741064 h 5486400"/>
              <a:gd name="connsiteX17123" fmla="*/ 5417226 w 6175063"/>
              <a:gd name="connsiteY17123" fmla="*/ 3743434 h 5486400"/>
              <a:gd name="connsiteX17124" fmla="*/ 5410121 w 6175063"/>
              <a:gd name="connsiteY17124" fmla="*/ 3741064 h 5486400"/>
              <a:gd name="connsiteX17125" fmla="*/ 5393543 w 6175063"/>
              <a:gd name="connsiteY17125" fmla="*/ 3729218 h 5486400"/>
              <a:gd name="connsiteX17126" fmla="*/ 5381703 w 6175063"/>
              <a:gd name="connsiteY17126" fmla="*/ 3719741 h 5486400"/>
              <a:gd name="connsiteX17127" fmla="*/ 5376965 w 6175063"/>
              <a:gd name="connsiteY17127" fmla="*/ 3719741 h 5486400"/>
              <a:gd name="connsiteX17128" fmla="*/ 5379333 w 6175063"/>
              <a:gd name="connsiteY17128" fmla="*/ 3726849 h 5486400"/>
              <a:gd name="connsiteX17129" fmla="*/ 5369861 w 6175063"/>
              <a:gd name="connsiteY17129" fmla="*/ 3719741 h 5486400"/>
              <a:gd name="connsiteX17130" fmla="*/ 5367493 w 6175063"/>
              <a:gd name="connsiteY17130" fmla="*/ 3717372 h 5486400"/>
              <a:gd name="connsiteX17131" fmla="*/ 5369861 w 6175063"/>
              <a:gd name="connsiteY17131" fmla="*/ 3717372 h 5486400"/>
              <a:gd name="connsiteX17132" fmla="*/ 5362757 w 6175063"/>
              <a:gd name="connsiteY17132" fmla="*/ 3712633 h 5486400"/>
              <a:gd name="connsiteX17133" fmla="*/ 5355651 w 6175063"/>
              <a:gd name="connsiteY17133" fmla="*/ 3707894 h 5486400"/>
              <a:gd name="connsiteX17134" fmla="*/ 5348547 w 6175063"/>
              <a:gd name="connsiteY17134" fmla="*/ 3703156 h 5486400"/>
              <a:gd name="connsiteX17135" fmla="*/ 5348547 w 6175063"/>
              <a:gd name="connsiteY17135" fmla="*/ 3700787 h 5486400"/>
              <a:gd name="connsiteX17136" fmla="*/ 5358019 w 6175063"/>
              <a:gd name="connsiteY17136" fmla="*/ 3703156 h 5486400"/>
              <a:gd name="connsiteX17137" fmla="*/ 5341443 w 6175063"/>
              <a:gd name="connsiteY17137" fmla="*/ 3691310 h 5486400"/>
              <a:gd name="connsiteX17138" fmla="*/ 5339073 w 6175063"/>
              <a:gd name="connsiteY17138" fmla="*/ 3691310 h 5486400"/>
              <a:gd name="connsiteX17139" fmla="*/ 5334337 w 6175063"/>
              <a:gd name="connsiteY17139" fmla="*/ 3688940 h 5486400"/>
              <a:gd name="connsiteX17140" fmla="*/ 5331969 w 6175063"/>
              <a:gd name="connsiteY17140" fmla="*/ 3688940 h 5486400"/>
              <a:gd name="connsiteX17141" fmla="*/ 5327233 w 6175063"/>
              <a:gd name="connsiteY17141" fmla="*/ 3686571 h 5486400"/>
              <a:gd name="connsiteX17142" fmla="*/ 5329601 w 6175063"/>
              <a:gd name="connsiteY17142" fmla="*/ 3688940 h 5486400"/>
              <a:gd name="connsiteX17143" fmla="*/ 5324865 w 6175063"/>
              <a:gd name="connsiteY17143" fmla="*/ 3686571 h 5486400"/>
              <a:gd name="connsiteX17144" fmla="*/ 5322497 w 6175063"/>
              <a:gd name="connsiteY17144" fmla="*/ 3686571 h 5486400"/>
              <a:gd name="connsiteX17145" fmla="*/ 5322497 w 6175063"/>
              <a:gd name="connsiteY17145" fmla="*/ 3688940 h 5486400"/>
              <a:gd name="connsiteX17146" fmla="*/ 5327233 w 6175063"/>
              <a:gd name="connsiteY17146" fmla="*/ 3693679 h 5486400"/>
              <a:gd name="connsiteX17147" fmla="*/ 5341443 w 6175063"/>
              <a:gd name="connsiteY17147" fmla="*/ 3698418 h 5486400"/>
              <a:gd name="connsiteX17148" fmla="*/ 5341443 w 6175063"/>
              <a:gd name="connsiteY17148" fmla="*/ 3703156 h 5486400"/>
              <a:gd name="connsiteX17149" fmla="*/ 5353283 w 6175063"/>
              <a:gd name="connsiteY17149" fmla="*/ 3715002 h 5486400"/>
              <a:gd name="connsiteX17150" fmla="*/ 5360389 w 6175063"/>
              <a:gd name="connsiteY17150" fmla="*/ 3717372 h 5486400"/>
              <a:gd name="connsiteX17151" fmla="*/ 5381703 w 6175063"/>
              <a:gd name="connsiteY17151" fmla="*/ 3731587 h 5486400"/>
              <a:gd name="connsiteX17152" fmla="*/ 5391175 w 6175063"/>
              <a:gd name="connsiteY17152" fmla="*/ 3738695 h 5486400"/>
              <a:gd name="connsiteX17153" fmla="*/ 5400649 w 6175063"/>
              <a:gd name="connsiteY17153" fmla="*/ 3745803 h 5486400"/>
              <a:gd name="connsiteX17154" fmla="*/ 5405736 w 6175063"/>
              <a:gd name="connsiteY17154" fmla="*/ 3750045 h 5486400"/>
              <a:gd name="connsiteX17155" fmla="*/ 5405535 w 6175063"/>
              <a:gd name="connsiteY17155" fmla="*/ 3750537 h 5486400"/>
              <a:gd name="connsiteX17156" fmla="*/ 5405987 w 6175063"/>
              <a:gd name="connsiteY17156" fmla="*/ 3750253 h 5486400"/>
              <a:gd name="connsiteX17157" fmla="*/ 5414857 w 6175063"/>
              <a:gd name="connsiteY17157" fmla="*/ 3757649 h 5486400"/>
              <a:gd name="connsiteX17158" fmla="*/ 5417226 w 6175063"/>
              <a:gd name="connsiteY17158" fmla="*/ 3755280 h 5486400"/>
              <a:gd name="connsiteX17159" fmla="*/ 5421963 w 6175063"/>
              <a:gd name="connsiteY17159" fmla="*/ 3757649 h 5486400"/>
              <a:gd name="connsiteX17160" fmla="*/ 5424331 w 6175063"/>
              <a:gd name="connsiteY17160" fmla="*/ 3762387 h 5486400"/>
              <a:gd name="connsiteX17161" fmla="*/ 5421963 w 6175063"/>
              <a:gd name="connsiteY17161" fmla="*/ 3762387 h 5486400"/>
              <a:gd name="connsiteX17162" fmla="*/ 5436172 w 6175063"/>
              <a:gd name="connsiteY17162" fmla="*/ 3776604 h 5486400"/>
              <a:gd name="connsiteX17163" fmla="*/ 5440909 w 6175063"/>
              <a:gd name="connsiteY17163" fmla="*/ 3778973 h 5486400"/>
              <a:gd name="connsiteX17164" fmla="*/ 5452749 w 6175063"/>
              <a:gd name="connsiteY17164" fmla="*/ 3788449 h 5486400"/>
              <a:gd name="connsiteX17165" fmla="*/ 5459855 w 6175063"/>
              <a:gd name="connsiteY17165" fmla="*/ 3795557 h 5486400"/>
              <a:gd name="connsiteX17166" fmla="*/ 5474063 w 6175063"/>
              <a:gd name="connsiteY17166" fmla="*/ 3805034 h 5486400"/>
              <a:gd name="connsiteX17167" fmla="*/ 5478800 w 6175063"/>
              <a:gd name="connsiteY17167" fmla="*/ 3805034 h 5486400"/>
              <a:gd name="connsiteX17168" fmla="*/ 5495378 w 6175063"/>
              <a:gd name="connsiteY17168" fmla="*/ 3809773 h 5486400"/>
              <a:gd name="connsiteX17169" fmla="*/ 5497746 w 6175063"/>
              <a:gd name="connsiteY17169" fmla="*/ 3812142 h 5486400"/>
              <a:gd name="connsiteX17170" fmla="*/ 5504851 w 6175063"/>
              <a:gd name="connsiteY17170" fmla="*/ 3814511 h 5486400"/>
              <a:gd name="connsiteX17171" fmla="*/ 5507219 w 6175063"/>
              <a:gd name="connsiteY17171" fmla="*/ 3816881 h 5486400"/>
              <a:gd name="connsiteX17172" fmla="*/ 5502483 w 6175063"/>
              <a:gd name="connsiteY17172" fmla="*/ 3816881 h 5486400"/>
              <a:gd name="connsiteX17173" fmla="*/ 5504851 w 6175063"/>
              <a:gd name="connsiteY17173" fmla="*/ 3819250 h 5486400"/>
              <a:gd name="connsiteX17174" fmla="*/ 5509587 w 6175063"/>
              <a:gd name="connsiteY17174" fmla="*/ 3826358 h 5486400"/>
              <a:gd name="connsiteX17175" fmla="*/ 5516692 w 6175063"/>
              <a:gd name="connsiteY17175" fmla="*/ 3831096 h 5486400"/>
              <a:gd name="connsiteX17176" fmla="*/ 5511955 w 6175063"/>
              <a:gd name="connsiteY17176" fmla="*/ 3821619 h 5486400"/>
              <a:gd name="connsiteX17177" fmla="*/ 5538006 w 6175063"/>
              <a:gd name="connsiteY17177" fmla="*/ 3838204 h 5486400"/>
              <a:gd name="connsiteX17178" fmla="*/ 5533269 w 6175063"/>
              <a:gd name="connsiteY17178" fmla="*/ 3838204 h 5486400"/>
              <a:gd name="connsiteX17179" fmla="*/ 5526165 w 6175063"/>
              <a:gd name="connsiteY17179" fmla="*/ 3834650 h 5486400"/>
              <a:gd name="connsiteX17180" fmla="*/ 5526165 w 6175063"/>
              <a:gd name="connsiteY17180" fmla="*/ 3837677 h 5486400"/>
              <a:gd name="connsiteX17181" fmla="*/ 5525869 w 6175063"/>
              <a:gd name="connsiteY17181" fmla="*/ 3837612 h 5486400"/>
              <a:gd name="connsiteX17182" fmla="*/ 5526165 w 6175063"/>
              <a:gd name="connsiteY17182" fmla="*/ 3837941 h 5486400"/>
              <a:gd name="connsiteX17183" fmla="*/ 5526165 w 6175063"/>
              <a:gd name="connsiteY17183" fmla="*/ 3838204 h 5486400"/>
              <a:gd name="connsiteX17184" fmla="*/ 5526403 w 6175063"/>
              <a:gd name="connsiteY17184" fmla="*/ 3838204 h 5486400"/>
              <a:gd name="connsiteX17185" fmla="*/ 5528533 w 6175063"/>
              <a:gd name="connsiteY17185" fmla="*/ 3840573 h 5486400"/>
              <a:gd name="connsiteX17186" fmla="*/ 5533269 w 6175063"/>
              <a:gd name="connsiteY17186" fmla="*/ 3842943 h 5486400"/>
              <a:gd name="connsiteX17187" fmla="*/ 5535638 w 6175063"/>
              <a:gd name="connsiteY17187" fmla="*/ 3845312 h 5486400"/>
              <a:gd name="connsiteX17188" fmla="*/ 5556952 w 6175063"/>
              <a:gd name="connsiteY17188" fmla="*/ 3857158 h 5486400"/>
              <a:gd name="connsiteX17189" fmla="*/ 5559320 w 6175063"/>
              <a:gd name="connsiteY17189" fmla="*/ 3857158 h 5486400"/>
              <a:gd name="connsiteX17190" fmla="*/ 5571161 w 6175063"/>
              <a:gd name="connsiteY17190" fmla="*/ 3859527 h 5486400"/>
              <a:gd name="connsiteX17191" fmla="*/ 5578266 w 6175063"/>
              <a:gd name="connsiteY17191" fmla="*/ 3864266 h 5486400"/>
              <a:gd name="connsiteX17192" fmla="*/ 5578266 w 6175063"/>
              <a:gd name="connsiteY17192" fmla="*/ 3866635 h 5486400"/>
              <a:gd name="connsiteX17193" fmla="*/ 5575898 w 6175063"/>
              <a:gd name="connsiteY17193" fmla="*/ 3871374 h 5486400"/>
              <a:gd name="connsiteX17194" fmla="*/ 5583003 w 6175063"/>
              <a:gd name="connsiteY17194" fmla="*/ 3878482 h 5486400"/>
              <a:gd name="connsiteX17195" fmla="*/ 5590107 w 6175063"/>
              <a:gd name="connsiteY17195" fmla="*/ 3885589 h 5486400"/>
              <a:gd name="connsiteX17196" fmla="*/ 5587739 w 6175063"/>
              <a:gd name="connsiteY17196" fmla="*/ 3885589 h 5486400"/>
              <a:gd name="connsiteX17197" fmla="*/ 5592475 w 6175063"/>
              <a:gd name="connsiteY17197" fmla="*/ 3887959 h 5486400"/>
              <a:gd name="connsiteX17198" fmla="*/ 5594844 w 6175063"/>
              <a:gd name="connsiteY17198" fmla="*/ 3890328 h 5486400"/>
              <a:gd name="connsiteX17199" fmla="*/ 5597212 w 6175063"/>
              <a:gd name="connsiteY17199" fmla="*/ 3890328 h 5486400"/>
              <a:gd name="connsiteX17200" fmla="*/ 5604317 w 6175063"/>
              <a:gd name="connsiteY17200" fmla="*/ 3895067 h 5486400"/>
              <a:gd name="connsiteX17201" fmla="*/ 5613789 w 6175063"/>
              <a:gd name="connsiteY17201" fmla="*/ 3899805 h 5486400"/>
              <a:gd name="connsiteX17202" fmla="*/ 5616158 w 6175063"/>
              <a:gd name="connsiteY17202" fmla="*/ 3899805 h 5486400"/>
              <a:gd name="connsiteX17203" fmla="*/ 5620895 w 6175063"/>
              <a:gd name="connsiteY17203" fmla="*/ 3904544 h 5486400"/>
              <a:gd name="connsiteX17204" fmla="*/ 5620895 w 6175063"/>
              <a:gd name="connsiteY17204" fmla="*/ 3906913 h 5486400"/>
              <a:gd name="connsiteX17205" fmla="*/ 5637472 w 6175063"/>
              <a:gd name="connsiteY17205" fmla="*/ 3918759 h 5486400"/>
              <a:gd name="connsiteX17206" fmla="*/ 5644577 w 6175063"/>
              <a:gd name="connsiteY17206" fmla="*/ 3923498 h 5486400"/>
              <a:gd name="connsiteX17207" fmla="*/ 5637472 w 6175063"/>
              <a:gd name="connsiteY17207" fmla="*/ 3921129 h 5486400"/>
              <a:gd name="connsiteX17208" fmla="*/ 5642209 w 6175063"/>
              <a:gd name="connsiteY17208" fmla="*/ 3923498 h 5486400"/>
              <a:gd name="connsiteX17209" fmla="*/ 5646945 w 6175063"/>
              <a:gd name="connsiteY17209" fmla="*/ 3928237 h 5486400"/>
              <a:gd name="connsiteX17210" fmla="*/ 5656417 w 6175063"/>
              <a:gd name="connsiteY17210" fmla="*/ 3937713 h 5486400"/>
              <a:gd name="connsiteX17211" fmla="*/ 5649313 w 6175063"/>
              <a:gd name="connsiteY17211" fmla="*/ 3932974 h 5486400"/>
              <a:gd name="connsiteX17212" fmla="*/ 5639841 w 6175063"/>
              <a:gd name="connsiteY17212" fmla="*/ 3928237 h 5486400"/>
              <a:gd name="connsiteX17213" fmla="*/ 5630367 w 6175063"/>
              <a:gd name="connsiteY17213" fmla="*/ 3918759 h 5486400"/>
              <a:gd name="connsiteX17214" fmla="*/ 5625631 w 6175063"/>
              <a:gd name="connsiteY17214" fmla="*/ 3914021 h 5486400"/>
              <a:gd name="connsiteX17215" fmla="*/ 5618526 w 6175063"/>
              <a:gd name="connsiteY17215" fmla="*/ 3909282 h 5486400"/>
              <a:gd name="connsiteX17216" fmla="*/ 5609053 w 6175063"/>
              <a:gd name="connsiteY17216" fmla="*/ 3902175 h 5486400"/>
              <a:gd name="connsiteX17217" fmla="*/ 5590107 w 6175063"/>
              <a:gd name="connsiteY17217" fmla="*/ 3890328 h 5486400"/>
              <a:gd name="connsiteX17218" fmla="*/ 5585371 w 6175063"/>
              <a:gd name="connsiteY17218" fmla="*/ 3885589 h 5486400"/>
              <a:gd name="connsiteX17219" fmla="*/ 5580635 w 6175063"/>
              <a:gd name="connsiteY17219" fmla="*/ 3883220 h 5486400"/>
              <a:gd name="connsiteX17220" fmla="*/ 5585371 w 6175063"/>
              <a:gd name="connsiteY17220" fmla="*/ 3887959 h 5486400"/>
              <a:gd name="connsiteX17221" fmla="*/ 5578266 w 6175063"/>
              <a:gd name="connsiteY17221" fmla="*/ 3883220 h 5486400"/>
              <a:gd name="connsiteX17222" fmla="*/ 5561689 w 6175063"/>
              <a:gd name="connsiteY17222" fmla="*/ 3871374 h 5486400"/>
              <a:gd name="connsiteX17223" fmla="*/ 5559320 w 6175063"/>
              <a:gd name="connsiteY17223" fmla="*/ 3869005 h 5486400"/>
              <a:gd name="connsiteX17224" fmla="*/ 5554584 w 6175063"/>
              <a:gd name="connsiteY17224" fmla="*/ 3866635 h 5486400"/>
              <a:gd name="connsiteX17225" fmla="*/ 5552215 w 6175063"/>
              <a:gd name="connsiteY17225" fmla="*/ 3864266 h 5486400"/>
              <a:gd name="connsiteX17226" fmla="*/ 5542743 w 6175063"/>
              <a:gd name="connsiteY17226" fmla="*/ 3857158 h 5486400"/>
              <a:gd name="connsiteX17227" fmla="*/ 5538006 w 6175063"/>
              <a:gd name="connsiteY17227" fmla="*/ 3852420 h 5486400"/>
              <a:gd name="connsiteX17228" fmla="*/ 5535638 w 6175063"/>
              <a:gd name="connsiteY17228" fmla="*/ 3850051 h 5486400"/>
              <a:gd name="connsiteX17229" fmla="*/ 5530901 w 6175063"/>
              <a:gd name="connsiteY17229" fmla="*/ 3845312 h 5486400"/>
              <a:gd name="connsiteX17230" fmla="*/ 5530901 w 6175063"/>
              <a:gd name="connsiteY17230" fmla="*/ 3847682 h 5486400"/>
              <a:gd name="connsiteX17231" fmla="*/ 5521429 w 6175063"/>
              <a:gd name="connsiteY17231" fmla="*/ 3842943 h 5486400"/>
              <a:gd name="connsiteX17232" fmla="*/ 5514323 w 6175063"/>
              <a:gd name="connsiteY17232" fmla="*/ 3838204 h 5486400"/>
              <a:gd name="connsiteX17233" fmla="*/ 5509587 w 6175063"/>
              <a:gd name="connsiteY17233" fmla="*/ 3840573 h 5486400"/>
              <a:gd name="connsiteX17234" fmla="*/ 5502483 w 6175063"/>
              <a:gd name="connsiteY17234" fmla="*/ 3835835 h 5486400"/>
              <a:gd name="connsiteX17235" fmla="*/ 5495378 w 6175063"/>
              <a:gd name="connsiteY17235" fmla="*/ 3826358 h 5486400"/>
              <a:gd name="connsiteX17236" fmla="*/ 5495378 w 6175063"/>
              <a:gd name="connsiteY17236" fmla="*/ 3823989 h 5486400"/>
              <a:gd name="connsiteX17237" fmla="*/ 5476432 w 6175063"/>
              <a:gd name="connsiteY17237" fmla="*/ 3807403 h 5486400"/>
              <a:gd name="connsiteX17238" fmla="*/ 5471695 w 6175063"/>
              <a:gd name="connsiteY17238" fmla="*/ 3807403 h 5486400"/>
              <a:gd name="connsiteX17239" fmla="*/ 5469327 w 6175063"/>
              <a:gd name="connsiteY17239" fmla="*/ 3802666 h 5486400"/>
              <a:gd name="connsiteX17240" fmla="*/ 5466959 w 6175063"/>
              <a:gd name="connsiteY17240" fmla="*/ 3802666 h 5486400"/>
              <a:gd name="connsiteX17241" fmla="*/ 5464591 w 6175063"/>
              <a:gd name="connsiteY17241" fmla="*/ 3802666 h 5486400"/>
              <a:gd name="connsiteX17242" fmla="*/ 5469327 w 6175063"/>
              <a:gd name="connsiteY17242" fmla="*/ 3807403 h 5486400"/>
              <a:gd name="connsiteX17243" fmla="*/ 5471695 w 6175063"/>
              <a:gd name="connsiteY17243" fmla="*/ 3809773 h 5486400"/>
              <a:gd name="connsiteX17244" fmla="*/ 5445645 w 6175063"/>
              <a:gd name="connsiteY17244" fmla="*/ 3793188 h 5486400"/>
              <a:gd name="connsiteX17245" fmla="*/ 5455118 w 6175063"/>
              <a:gd name="connsiteY17245" fmla="*/ 3795557 h 5486400"/>
              <a:gd name="connsiteX17246" fmla="*/ 5450381 w 6175063"/>
              <a:gd name="connsiteY17246" fmla="*/ 3790819 h 5486400"/>
              <a:gd name="connsiteX17247" fmla="*/ 5440909 w 6175063"/>
              <a:gd name="connsiteY17247" fmla="*/ 3786080 h 5486400"/>
              <a:gd name="connsiteX17248" fmla="*/ 5439087 w 6175063"/>
              <a:gd name="connsiteY17248" fmla="*/ 3784804 h 5486400"/>
              <a:gd name="connsiteX17249" fmla="*/ 5438540 w 6175063"/>
              <a:gd name="connsiteY17249" fmla="*/ 3783711 h 5486400"/>
              <a:gd name="connsiteX17250" fmla="*/ 5437949 w 6175063"/>
              <a:gd name="connsiteY17250" fmla="*/ 3784007 h 5486400"/>
              <a:gd name="connsiteX17251" fmla="*/ 5439087 w 6175063"/>
              <a:gd name="connsiteY17251" fmla="*/ 3784804 h 5486400"/>
              <a:gd name="connsiteX17252" fmla="*/ 5440909 w 6175063"/>
              <a:gd name="connsiteY17252" fmla="*/ 3788449 h 5486400"/>
              <a:gd name="connsiteX17253" fmla="*/ 5436172 w 6175063"/>
              <a:gd name="connsiteY17253" fmla="*/ 3786080 h 5486400"/>
              <a:gd name="connsiteX17254" fmla="*/ 5433803 w 6175063"/>
              <a:gd name="connsiteY17254" fmla="*/ 3781341 h 5486400"/>
              <a:gd name="connsiteX17255" fmla="*/ 5429067 w 6175063"/>
              <a:gd name="connsiteY17255" fmla="*/ 3778973 h 5486400"/>
              <a:gd name="connsiteX17256" fmla="*/ 5417226 w 6175063"/>
              <a:gd name="connsiteY17256" fmla="*/ 3767126 h 5486400"/>
              <a:gd name="connsiteX17257" fmla="*/ 5419594 w 6175063"/>
              <a:gd name="connsiteY17257" fmla="*/ 3767126 h 5486400"/>
              <a:gd name="connsiteX17258" fmla="*/ 5417226 w 6175063"/>
              <a:gd name="connsiteY17258" fmla="*/ 3762387 h 5486400"/>
              <a:gd name="connsiteX17259" fmla="*/ 5403017 w 6175063"/>
              <a:gd name="connsiteY17259" fmla="*/ 3752911 h 5486400"/>
              <a:gd name="connsiteX17260" fmla="*/ 5395911 w 6175063"/>
              <a:gd name="connsiteY17260" fmla="*/ 3748172 h 5486400"/>
              <a:gd name="connsiteX17261" fmla="*/ 5381703 w 6175063"/>
              <a:gd name="connsiteY17261" fmla="*/ 3738695 h 5486400"/>
              <a:gd name="connsiteX17262" fmla="*/ 5379333 w 6175063"/>
              <a:gd name="connsiteY17262" fmla="*/ 3736325 h 5486400"/>
              <a:gd name="connsiteX17263" fmla="*/ 5374597 w 6175063"/>
              <a:gd name="connsiteY17263" fmla="*/ 3736325 h 5486400"/>
              <a:gd name="connsiteX17264" fmla="*/ 5362757 w 6175063"/>
              <a:gd name="connsiteY17264" fmla="*/ 3726849 h 5486400"/>
              <a:gd name="connsiteX17265" fmla="*/ 5360389 w 6175063"/>
              <a:gd name="connsiteY17265" fmla="*/ 3726849 h 5486400"/>
              <a:gd name="connsiteX17266" fmla="*/ 5355651 w 6175063"/>
              <a:gd name="connsiteY17266" fmla="*/ 3724480 h 5486400"/>
              <a:gd name="connsiteX17267" fmla="*/ 5353283 w 6175063"/>
              <a:gd name="connsiteY17267" fmla="*/ 3722110 h 5486400"/>
              <a:gd name="connsiteX17268" fmla="*/ 5353283 w 6175063"/>
              <a:gd name="connsiteY17268" fmla="*/ 3719741 h 5486400"/>
              <a:gd name="connsiteX17269" fmla="*/ 5339073 w 6175063"/>
              <a:gd name="connsiteY17269" fmla="*/ 3707894 h 5486400"/>
              <a:gd name="connsiteX17270" fmla="*/ 5329601 w 6175063"/>
              <a:gd name="connsiteY17270" fmla="*/ 3703156 h 5486400"/>
              <a:gd name="connsiteX17271" fmla="*/ 5317759 w 6175063"/>
              <a:gd name="connsiteY17271" fmla="*/ 3696048 h 5486400"/>
              <a:gd name="connsiteX17272" fmla="*/ 5301183 w 6175063"/>
              <a:gd name="connsiteY17272" fmla="*/ 3681832 h 5486400"/>
              <a:gd name="connsiteX17273" fmla="*/ 5296445 w 6175063"/>
              <a:gd name="connsiteY17273" fmla="*/ 3684202 h 5486400"/>
              <a:gd name="connsiteX17274" fmla="*/ 5301183 w 6175063"/>
              <a:gd name="connsiteY17274" fmla="*/ 3686571 h 5486400"/>
              <a:gd name="connsiteX17275" fmla="*/ 5305919 w 6175063"/>
              <a:gd name="connsiteY17275" fmla="*/ 3686571 h 5486400"/>
              <a:gd name="connsiteX17276" fmla="*/ 5315391 w 6175063"/>
              <a:gd name="connsiteY17276" fmla="*/ 3696048 h 5486400"/>
              <a:gd name="connsiteX17277" fmla="*/ 5308287 w 6175063"/>
              <a:gd name="connsiteY17277" fmla="*/ 3693679 h 5486400"/>
              <a:gd name="connsiteX17278" fmla="*/ 5307103 w 6175063"/>
              <a:gd name="connsiteY17278" fmla="*/ 3692791 h 5486400"/>
              <a:gd name="connsiteX17279" fmla="*/ 5305919 w 6175063"/>
              <a:gd name="connsiteY17279" fmla="*/ 3693679 h 5486400"/>
              <a:gd name="connsiteX17280" fmla="*/ 5308287 w 6175063"/>
              <a:gd name="connsiteY17280" fmla="*/ 3696048 h 5486400"/>
              <a:gd name="connsiteX17281" fmla="*/ 5320129 w 6175063"/>
              <a:gd name="connsiteY17281" fmla="*/ 3705525 h 5486400"/>
              <a:gd name="connsiteX17282" fmla="*/ 5339073 w 6175063"/>
              <a:gd name="connsiteY17282" fmla="*/ 3719741 h 5486400"/>
              <a:gd name="connsiteX17283" fmla="*/ 5343811 w 6175063"/>
              <a:gd name="connsiteY17283" fmla="*/ 3722110 h 5486400"/>
              <a:gd name="connsiteX17284" fmla="*/ 5343811 w 6175063"/>
              <a:gd name="connsiteY17284" fmla="*/ 3724480 h 5486400"/>
              <a:gd name="connsiteX17285" fmla="*/ 5346179 w 6175063"/>
              <a:gd name="connsiteY17285" fmla="*/ 3726849 h 5486400"/>
              <a:gd name="connsiteX17286" fmla="*/ 5350915 w 6175063"/>
              <a:gd name="connsiteY17286" fmla="*/ 3729218 h 5486400"/>
              <a:gd name="connsiteX17287" fmla="*/ 5358019 w 6175063"/>
              <a:gd name="connsiteY17287" fmla="*/ 3731587 h 5486400"/>
              <a:gd name="connsiteX17288" fmla="*/ 5362757 w 6175063"/>
              <a:gd name="connsiteY17288" fmla="*/ 3741064 h 5486400"/>
              <a:gd name="connsiteX17289" fmla="*/ 5367493 w 6175063"/>
              <a:gd name="connsiteY17289" fmla="*/ 3743434 h 5486400"/>
              <a:gd name="connsiteX17290" fmla="*/ 5367493 w 6175063"/>
              <a:gd name="connsiteY17290" fmla="*/ 3741064 h 5486400"/>
              <a:gd name="connsiteX17291" fmla="*/ 5372229 w 6175063"/>
              <a:gd name="connsiteY17291" fmla="*/ 3748172 h 5486400"/>
              <a:gd name="connsiteX17292" fmla="*/ 5374597 w 6175063"/>
              <a:gd name="connsiteY17292" fmla="*/ 3748172 h 5486400"/>
              <a:gd name="connsiteX17293" fmla="*/ 5376965 w 6175063"/>
              <a:gd name="connsiteY17293" fmla="*/ 3748172 h 5486400"/>
              <a:gd name="connsiteX17294" fmla="*/ 5393543 w 6175063"/>
              <a:gd name="connsiteY17294" fmla="*/ 3762387 h 5486400"/>
              <a:gd name="connsiteX17295" fmla="*/ 5395911 w 6175063"/>
              <a:gd name="connsiteY17295" fmla="*/ 3760018 h 5486400"/>
              <a:gd name="connsiteX17296" fmla="*/ 5381703 w 6175063"/>
              <a:gd name="connsiteY17296" fmla="*/ 3748172 h 5486400"/>
              <a:gd name="connsiteX17297" fmla="*/ 5379333 w 6175063"/>
              <a:gd name="connsiteY17297" fmla="*/ 3743434 h 5486400"/>
              <a:gd name="connsiteX17298" fmla="*/ 5386439 w 6175063"/>
              <a:gd name="connsiteY17298" fmla="*/ 3748172 h 5486400"/>
              <a:gd name="connsiteX17299" fmla="*/ 5388807 w 6175063"/>
              <a:gd name="connsiteY17299" fmla="*/ 3750542 h 5486400"/>
              <a:gd name="connsiteX17300" fmla="*/ 5391175 w 6175063"/>
              <a:gd name="connsiteY17300" fmla="*/ 3750542 h 5486400"/>
              <a:gd name="connsiteX17301" fmla="*/ 5398279 w 6175063"/>
              <a:gd name="connsiteY17301" fmla="*/ 3757649 h 5486400"/>
              <a:gd name="connsiteX17302" fmla="*/ 5403017 w 6175063"/>
              <a:gd name="connsiteY17302" fmla="*/ 3755280 h 5486400"/>
              <a:gd name="connsiteX17303" fmla="*/ 5400649 w 6175063"/>
              <a:gd name="connsiteY17303" fmla="*/ 3760018 h 5486400"/>
              <a:gd name="connsiteX17304" fmla="*/ 5400649 w 6175063"/>
              <a:gd name="connsiteY17304" fmla="*/ 3762387 h 5486400"/>
              <a:gd name="connsiteX17305" fmla="*/ 5398279 w 6175063"/>
              <a:gd name="connsiteY17305" fmla="*/ 3764757 h 5486400"/>
              <a:gd name="connsiteX17306" fmla="*/ 5400649 w 6175063"/>
              <a:gd name="connsiteY17306" fmla="*/ 3764757 h 5486400"/>
              <a:gd name="connsiteX17307" fmla="*/ 5403017 w 6175063"/>
              <a:gd name="connsiteY17307" fmla="*/ 3764757 h 5486400"/>
              <a:gd name="connsiteX17308" fmla="*/ 5407753 w 6175063"/>
              <a:gd name="connsiteY17308" fmla="*/ 3769495 h 5486400"/>
              <a:gd name="connsiteX17309" fmla="*/ 5411305 w 6175063"/>
              <a:gd name="connsiteY17309" fmla="*/ 3772457 h 5486400"/>
              <a:gd name="connsiteX17310" fmla="*/ 5410535 w 6175063"/>
              <a:gd name="connsiteY17310" fmla="*/ 3772329 h 5486400"/>
              <a:gd name="connsiteX17311" fmla="*/ 5410121 w 6175063"/>
              <a:gd name="connsiteY17311" fmla="*/ 3771865 h 5486400"/>
              <a:gd name="connsiteX17312" fmla="*/ 5407753 w 6175063"/>
              <a:gd name="connsiteY17312" fmla="*/ 3771865 h 5486400"/>
              <a:gd name="connsiteX17313" fmla="*/ 5410535 w 6175063"/>
              <a:gd name="connsiteY17313" fmla="*/ 3772329 h 5486400"/>
              <a:gd name="connsiteX17314" fmla="*/ 5417521 w 6175063"/>
              <a:gd name="connsiteY17314" fmla="*/ 3780157 h 5486400"/>
              <a:gd name="connsiteX17315" fmla="*/ 5426699 w 6175063"/>
              <a:gd name="connsiteY17315" fmla="*/ 3788449 h 5486400"/>
              <a:gd name="connsiteX17316" fmla="*/ 5429067 w 6175063"/>
              <a:gd name="connsiteY17316" fmla="*/ 3788449 h 5486400"/>
              <a:gd name="connsiteX17317" fmla="*/ 5431435 w 6175063"/>
              <a:gd name="connsiteY17317" fmla="*/ 3790819 h 5486400"/>
              <a:gd name="connsiteX17318" fmla="*/ 5433803 w 6175063"/>
              <a:gd name="connsiteY17318" fmla="*/ 3793188 h 5486400"/>
              <a:gd name="connsiteX17319" fmla="*/ 5443277 w 6175063"/>
              <a:gd name="connsiteY17319" fmla="*/ 3797927 h 5486400"/>
              <a:gd name="connsiteX17320" fmla="*/ 5448013 w 6175063"/>
              <a:gd name="connsiteY17320" fmla="*/ 3802666 h 5486400"/>
              <a:gd name="connsiteX17321" fmla="*/ 5448013 w 6175063"/>
              <a:gd name="connsiteY17321" fmla="*/ 3800296 h 5486400"/>
              <a:gd name="connsiteX17322" fmla="*/ 5445645 w 6175063"/>
              <a:gd name="connsiteY17322" fmla="*/ 3797927 h 5486400"/>
              <a:gd name="connsiteX17323" fmla="*/ 5450381 w 6175063"/>
              <a:gd name="connsiteY17323" fmla="*/ 3797927 h 5486400"/>
              <a:gd name="connsiteX17324" fmla="*/ 5455118 w 6175063"/>
              <a:gd name="connsiteY17324" fmla="*/ 3802666 h 5486400"/>
              <a:gd name="connsiteX17325" fmla="*/ 5464591 w 6175063"/>
              <a:gd name="connsiteY17325" fmla="*/ 3809773 h 5486400"/>
              <a:gd name="connsiteX17326" fmla="*/ 5481169 w 6175063"/>
              <a:gd name="connsiteY17326" fmla="*/ 3821619 h 5486400"/>
              <a:gd name="connsiteX17327" fmla="*/ 5485905 w 6175063"/>
              <a:gd name="connsiteY17327" fmla="*/ 3826358 h 5486400"/>
              <a:gd name="connsiteX17328" fmla="*/ 5495378 w 6175063"/>
              <a:gd name="connsiteY17328" fmla="*/ 3835835 h 5486400"/>
              <a:gd name="connsiteX17329" fmla="*/ 5516692 w 6175063"/>
              <a:gd name="connsiteY17329" fmla="*/ 3852420 h 5486400"/>
              <a:gd name="connsiteX17330" fmla="*/ 5514323 w 6175063"/>
              <a:gd name="connsiteY17330" fmla="*/ 3847682 h 5486400"/>
              <a:gd name="connsiteX17331" fmla="*/ 5516692 w 6175063"/>
              <a:gd name="connsiteY17331" fmla="*/ 3850051 h 5486400"/>
              <a:gd name="connsiteX17332" fmla="*/ 5521429 w 6175063"/>
              <a:gd name="connsiteY17332" fmla="*/ 3852420 h 5486400"/>
              <a:gd name="connsiteX17333" fmla="*/ 5526165 w 6175063"/>
              <a:gd name="connsiteY17333" fmla="*/ 3857158 h 5486400"/>
              <a:gd name="connsiteX17334" fmla="*/ 5526165 w 6175063"/>
              <a:gd name="connsiteY17334" fmla="*/ 3854789 h 5486400"/>
              <a:gd name="connsiteX17335" fmla="*/ 5530901 w 6175063"/>
              <a:gd name="connsiteY17335" fmla="*/ 3857158 h 5486400"/>
              <a:gd name="connsiteX17336" fmla="*/ 5535638 w 6175063"/>
              <a:gd name="connsiteY17336" fmla="*/ 3859527 h 5486400"/>
              <a:gd name="connsiteX17337" fmla="*/ 5538006 w 6175063"/>
              <a:gd name="connsiteY17337" fmla="*/ 3864266 h 5486400"/>
              <a:gd name="connsiteX17338" fmla="*/ 5540375 w 6175063"/>
              <a:gd name="connsiteY17338" fmla="*/ 3869005 h 5486400"/>
              <a:gd name="connsiteX17339" fmla="*/ 5542743 w 6175063"/>
              <a:gd name="connsiteY17339" fmla="*/ 3871374 h 5486400"/>
              <a:gd name="connsiteX17340" fmla="*/ 5545111 w 6175063"/>
              <a:gd name="connsiteY17340" fmla="*/ 3873743 h 5486400"/>
              <a:gd name="connsiteX17341" fmla="*/ 5549847 w 6175063"/>
              <a:gd name="connsiteY17341" fmla="*/ 3880851 h 5486400"/>
              <a:gd name="connsiteX17342" fmla="*/ 5559320 w 6175063"/>
              <a:gd name="connsiteY17342" fmla="*/ 3883220 h 5486400"/>
              <a:gd name="connsiteX17343" fmla="*/ 5566425 w 6175063"/>
              <a:gd name="connsiteY17343" fmla="*/ 3890328 h 5486400"/>
              <a:gd name="connsiteX17344" fmla="*/ 5573529 w 6175063"/>
              <a:gd name="connsiteY17344" fmla="*/ 3892697 h 5486400"/>
              <a:gd name="connsiteX17345" fmla="*/ 5597212 w 6175063"/>
              <a:gd name="connsiteY17345" fmla="*/ 3911651 h 5486400"/>
              <a:gd name="connsiteX17346" fmla="*/ 5601949 w 6175063"/>
              <a:gd name="connsiteY17346" fmla="*/ 3914021 h 5486400"/>
              <a:gd name="connsiteX17347" fmla="*/ 5609053 w 6175063"/>
              <a:gd name="connsiteY17347" fmla="*/ 3918759 h 5486400"/>
              <a:gd name="connsiteX17348" fmla="*/ 5613789 w 6175063"/>
              <a:gd name="connsiteY17348" fmla="*/ 3923498 h 5486400"/>
              <a:gd name="connsiteX17349" fmla="*/ 5661155 w 6175063"/>
              <a:gd name="connsiteY17349" fmla="*/ 3956667 h 5486400"/>
              <a:gd name="connsiteX17350" fmla="*/ 5665891 w 6175063"/>
              <a:gd name="connsiteY17350" fmla="*/ 3959036 h 5486400"/>
              <a:gd name="connsiteX17351" fmla="*/ 5675364 w 6175063"/>
              <a:gd name="connsiteY17351" fmla="*/ 3968514 h 5486400"/>
              <a:gd name="connsiteX17352" fmla="*/ 5678561 w 6175063"/>
              <a:gd name="connsiteY17352" fmla="*/ 3970646 h 5486400"/>
              <a:gd name="connsiteX17353" fmla="*/ 5676253 w 6175063"/>
              <a:gd name="connsiteY17353" fmla="*/ 3970290 h 5486400"/>
              <a:gd name="connsiteX17354" fmla="*/ 5677732 w 6175063"/>
              <a:gd name="connsiteY17354" fmla="*/ 3973253 h 5486400"/>
              <a:gd name="connsiteX17355" fmla="*/ 5675364 w 6175063"/>
              <a:gd name="connsiteY17355" fmla="*/ 3975622 h 5486400"/>
              <a:gd name="connsiteX17356" fmla="*/ 5649313 w 6175063"/>
              <a:gd name="connsiteY17356" fmla="*/ 3966145 h 5486400"/>
              <a:gd name="connsiteX17357" fmla="*/ 5639841 w 6175063"/>
              <a:gd name="connsiteY17357" fmla="*/ 3970883 h 5486400"/>
              <a:gd name="connsiteX17358" fmla="*/ 5658786 w 6175063"/>
              <a:gd name="connsiteY17358" fmla="*/ 3982729 h 5486400"/>
              <a:gd name="connsiteX17359" fmla="*/ 5658786 w 6175063"/>
              <a:gd name="connsiteY17359" fmla="*/ 3985098 h 5486400"/>
              <a:gd name="connsiteX17360" fmla="*/ 5661155 w 6175063"/>
              <a:gd name="connsiteY17360" fmla="*/ 3987468 h 5486400"/>
              <a:gd name="connsiteX17361" fmla="*/ 5663523 w 6175063"/>
              <a:gd name="connsiteY17361" fmla="*/ 3989837 h 5486400"/>
              <a:gd name="connsiteX17362" fmla="*/ 5665891 w 6175063"/>
              <a:gd name="connsiteY17362" fmla="*/ 3992206 h 5486400"/>
              <a:gd name="connsiteX17363" fmla="*/ 5668259 w 6175063"/>
              <a:gd name="connsiteY17363" fmla="*/ 3994576 h 5486400"/>
              <a:gd name="connsiteX17364" fmla="*/ 5670627 w 6175063"/>
              <a:gd name="connsiteY17364" fmla="*/ 3996945 h 5486400"/>
              <a:gd name="connsiteX17365" fmla="*/ 5675364 w 6175063"/>
              <a:gd name="connsiteY17365" fmla="*/ 3996945 h 5486400"/>
              <a:gd name="connsiteX17366" fmla="*/ 5675364 w 6175063"/>
              <a:gd name="connsiteY17366" fmla="*/ 3999315 h 5486400"/>
              <a:gd name="connsiteX17367" fmla="*/ 5689573 w 6175063"/>
              <a:gd name="connsiteY17367" fmla="*/ 4008791 h 5486400"/>
              <a:gd name="connsiteX17368" fmla="*/ 5691941 w 6175063"/>
              <a:gd name="connsiteY17368" fmla="*/ 4011160 h 5486400"/>
              <a:gd name="connsiteX17369" fmla="*/ 5687205 w 6175063"/>
              <a:gd name="connsiteY17369" fmla="*/ 4013530 h 5486400"/>
              <a:gd name="connsiteX17370" fmla="*/ 5699047 w 6175063"/>
              <a:gd name="connsiteY17370" fmla="*/ 4025377 h 5486400"/>
              <a:gd name="connsiteX17371" fmla="*/ 5694310 w 6175063"/>
              <a:gd name="connsiteY17371" fmla="*/ 4030115 h 5486400"/>
              <a:gd name="connsiteX17372" fmla="*/ 5699047 w 6175063"/>
              <a:gd name="connsiteY17372" fmla="*/ 4034853 h 5486400"/>
              <a:gd name="connsiteX17373" fmla="*/ 5696678 w 6175063"/>
              <a:gd name="connsiteY17373" fmla="*/ 4034853 h 5486400"/>
              <a:gd name="connsiteX17374" fmla="*/ 5691941 w 6175063"/>
              <a:gd name="connsiteY17374" fmla="*/ 4030115 h 5486400"/>
              <a:gd name="connsiteX17375" fmla="*/ 5687205 w 6175063"/>
              <a:gd name="connsiteY17375" fmla="*/ 4025377 h 5486400"/>
              <a:gd name="connsiteX17376" fmla="*/ 5684837 w 6175063"/>
              <a:gd name="connsiteY17376" fmla="*/ 4023007 h 5486400"/>
              <a:gd name="connsiteX17377" fmla="*/ 5680100 w 6175063"/>
              <a:gd name="connsiteY17377" fmla="*/ 4024192 h 5486400"/>
              <a:gd name="connsiteX17378" fmla="*/ 5670627 w 6175063"/>
              <a:gd name="connsiteY17378" fmla="*/ 4019453 h 5486400"/>
              <a:gd name="connsiteX17379" fmla="*/ 5670627 w 6175063"/>
              <a:gd name="connsiteY17379" fmla="*/ 4018268 h 5486400"/>
              <a:gd name="connsiteX17380" fmla="*/ 5669837 w 6175063"/>
              <a:gd name="connsiteY17380" fmla="*/ 4019058 h 5486400"/>
              <a:gd name="connsiteX17381" fmla="*/ 5668259 w 6175063"/>
              <a:gd name="connsiteY17381" fmla="*/ 4018268 h 5486400"/>
              <a:gd name="connsiteX17382" fmla="*/ 5668259 w 6175063"/>
              <a:gd name="connsiteY17382" fmla="*/ 4020638 h 5486400"/>
              <a:gd name="connsiteX17383" fmla="*/ 5661155 w 6175063"/>
              <a:gd name="connsiteY17383" fmla="*/ 4018268 h 5486400"/>
              <a:gd name="connsiteX17384" fmla="*/ 5663523 w 6175063"/>
              <a:gd name="connsiteY17384" fmla="*/ 4020638 h 5486400"/>
              <a:gd name="connsiteX17385" fmla="*/ 5661155 w 6175063"/>
              <a:gd name="connsiteY17385" fmla="*/ 4020638 h 5486400"/>
              <a:gd name="connsiteX17386" fmla="*/ 5651681 w 6175063"/>
              <a:gd name="connsiteY17386" fmla="*/ 4023007 h 5486400"/>
              <a:gd name="connsiteX17387" fmla="*/ 5656418 w 6175063"/>
              <a:gd name="connsiteY17387" fmla="*/ 4027746 h 5486400"/>
              <a:gd name="connsiteX17388" fmla="*/ 5661155 w 6175063"/>
              <a:gd name="connsiteY17388" fmla="*/ 4027746 h 5486400"/>
              <a:gd name="connsiteX17389" fmla="*/ 5663523 w 6175063"/>
              <a:gd name="connsiteY17389" fmla="*/ 4025377 h 5486400"/>
              <a:gd name="connsiteX17390" fmla="*/ 5672995 w 6175063"/>
              <a:gd name="connsiteY17390" fmla="*/ 4030115 h 5486400"/>
              <a:gd name="connsiteX17391" fmla="*/ 5675364 w 6175063"/>
              <a:gd name="connsiteY17391" fmla="*/ 4027746 h 5486400"/>
              <a:gd name="connsiteX17392" fmla="*/ 5684837 w 6175063"/>
              <a:gd name="connsiteY17392" fmla="*/ 4037222 h 5486400"/>
              <a:gd name="connsiteX17393" fmla="*/ 5691941 w 6175063"/>
              <a:gd name="connsiteY17393" fmla="*/ 4039592 h 5486400"/>
              <a:gd name="connsiteX17394" fmla="*/ 5689573 w 6175063"/>
              <a:gd name="connsiteY17394" fmla="*/ 4037222 h 5486400"/>
              <a:gd name="connsiteX17395" fmla="*/ 5687743 w 6175063"/>
              <a:gd name="connsiteY17395" fmla="*/ 4035822 h 5486400"/>
              <a:gd name="connsiteX17396" fmla="*/ 5691941 w 6175063"/>
              <a:gd name="connsiteY17396" fmla="*/ 4037222 h 5486400"/>
              <a:gd name="connsiteX17397" fmla="*/ 5682469 w 6175063"/>
              <a:gd name="connsiteY17397" fmla="*/ 4037222 h 5486400"/>
              <a:gd name="connsiteX17398" fmla="*/ 5675364 w 6175063"/>
              <a:gd name="connsiteY17398" fmla="*/ 4037222 h 5486400"/>
              <a:gd name="connsiteX17399" fmla="*/ 5668259 w 6175063"/>
              <a:gd name="connsiteY17399" fmla="*/ 4039592 h 5486400"/>
              <a:gd name="connsiteX17400" fmla="*/ 5672995 w 6175063"/>
              <a:gd name="connsiteY17400" fmla="*/ 4046700 h 5486400"/>
              <a:gd name="connsiteX17401" fmla="*/ 5668259 w 6175063"/>
              <a:gd name="connsiteY17401" fmla="*/ 4041961 h 5486400"/>
              <a:gd name="connsiteX17402" fmla="*/ 5661155 w 6175063"/>
              <a:gd name="connsiteY17402" fmla="*/ 4037222 h 5486400"/>
              <a:gd name="connsiteX17403" fmla="*/ 5649313 w 6175063"/>
              <a:gd name="connsiteY17403" fmla="*/ 4030115 h 5486400"/>
              <a:gd name="connsiteX17404" fmla="*/ 5637472 w 6175063"/>
              <a:gd name="connsiteY17404" fmla="*/ 4023007 h 5486400"/>
              <a:gd name="connsiteX17405" fmla="*/ 5630367 w 6175063"/>
              <a:gd name="connsiteY17405" fmla="*/ 4020638 h 5486400"/>
              <a:gd name="connsiteX17406" fmla="*/ 5627999 w 6175063"/>
              <a:gd name="connsiteY17406" fmla="*/ 4015899 h 5486400"/>
              <a:gd name="connsiteX17407" fmla="*/ 5630367 w 6175063"/>
              <a:gd name="connsiteY17407" fmla="*/ 4015899 h 5486400"/>
              <a:gd name="connsiteX17408" fmla="*/ 5613789 w 6175063"/>
              <a:gd name="connsiteY17408" fmla="*/ 4004053 h 5486400"/>
              <a:gd name="connsiteX17409" fmla="*/ 5609053 w 6175063"/>
              <a:gd name="connsiteY17409" fmla="*/ 3999315 h 5486400"/>
              <a:gd name="connsiteX17410" fmla="*/ 5599581 w 6175063"/>
              <a:gd name="connsiteY17410" fmla="*/ 3992206 h 5486400"/>
              <a:gd name="connsiteX17411" fmla="*/ 5594844 w 6175063"/>
              <a:gd name="connsiteY17411" fmla="*/ 3987468 h 5486400"/>
              <a:gd name="connsiteX17412" fmla="*/ 5597212 w 6175063"/>
              <a:gd name="connsiteY17412" fmla="*/ 3994576 h 5486400"/>
              <a:gd name="connsiteX17413" fmla="*/ 5609053 w 6175063"/>
              <a:gd name="connsiteY17413" fmla="*/ 4001684 h 5486400"/>
              <a:gd name="connsiteX17414" fmla="*/ 5611421 w 6175063"/>
              <a:gd name="connsiteY17414" fmla="*/ 4004053 h 5486400"/>
              <a:gd name="connsiteX17415" fmla="*/ 5618526 w 6175063"/>
              <a:gd name="connsiteY17415" fmla="*/ 4008791 h 5486400"/>
              <a:gd name="connsiteX17416" fmla="*/ 5613789 w 6175063"/>
              <a:gd name="connsiteY17416" fmla="*/ 4006422 h 5486400"/>
              <a:gd name="connsiteX17417" fmla="*/ 5618526 w 6175063"/>
              <a:gd name="connsiteY17417" fmla="*/ 4013530 h 5486400"/>
              <a:gd name="connsiteX17418" fmla="*/ 5620895 w 6175063"/>
              <a:gd name="connsiteY17418" fmla="*/ 4015899 h 5486400"/>
              <a:gd name="connsiteX17419" fmla="*/ 5625631 w 6175063"/>
              <a:gd name="connsiteY17419" fmla="*/ 4018268 h 5486400"/>
              <a:gd name="connsiteX17420" fmla="*/ 5630367 w 6175063"/>
              <a:gd name="connsiteY17420" fmla="*/ 4020638 h 5486400"/>
              <a:gd name="connsiteX17421" fmla="*/ 5627999 w 6175063"/>
              <a:gd name="connsiteY17421" fmla="*/ 4023007 h 5486400"/>
              <a:gd name="connsiteX17422" fmla="*/ 5651681 w 6175063"/>
              <a:gd name="connsiteY17422" fmla="*/ 4039592 h 5486400"/>
              <a:gd name="connsiteX17423" fmla="*/ 5642209 w 6175063"/>
              <a:gd name="connsiteY17423" fmla="*/ 4030115 h 5486400"/>
              <a:gd name="connsiteX17424" fmla="*/ 5637472 w 6175063"/>
              <a:gd name="connsiteY17424" fmla="*/ 4025377 h 5486400"/>
              <a:gd name="connsiteX17425" fmla="*/ 5642209 w 6175063"/>
              <a:gd name="connsiteY17425" fmla="*/ 4027746 h 5486400"/>
              <a:gd name="connsiteX17426" fmla="*/ 5649313 w 6175063"/>
              <a:gd name="connsiteY17426" fmla="*/ 4032484 h 5486400"/>
              <a:gd name="connsiteX17427" fmla="*/ 5654049 w 6175063"/>
              <a:gd name="connsiteY17427" fmla="*/ 4034853 h 5486400"/>
              <a:gd name="connsiteX17428" fmla="*/ 5656418 w 6175063"/>
              <a:gd name="connsiteY17428" fmla="*/ 4037222 h 5486400"/>
              <a:gd name="connsiteX17429" fmla="*/ 5656418 w 6175063"/>
              <a:gd name="connsiteY17429" fmla="*/ 4039592 h 5486400"/>
              <a:gd name="connsiteX17430" fmla="*/ 5665891 w 6175063"/>
              <a:gd name="connsiteY17430" fmla="*/ 4044330 h 5486400"/>
              <a:gd name="connsiteX17431" fmla="*/ 5672995 w 6175063"/>
              <a:gd name="connsiteY17431" fmla="*/ 4049069 h 5486400"/>
              <a:gd name="connsiteX17432" fmla="*/ 5670627 w 6175063"/>
              <a:gd name="connsiteY17432" fmla="*/ 4049069 h 5486400"/>
              <a:gd name="connsiteX17433" fmla="*/ 5661155 w 6175063"/>
              <a:gd name="connsiteY17433" fmla="*/ 4044330 h 5486400"/>
              <a:gd name="connsiteX17434" fmla="*/ 5656418 w 6175063"/>
              <a:gd name="connsiteY17434" fmla="*/ 4046700 h 5486400"/>
              <a:gd name="connsiteX17435" fmla="*/ 5668259 w 6175063"/>
              <a:gd name="connsiteY17435" fmla="*/ 4056176 h 5486400"/>
              <a:gd name="connsiteX17436" fmla="*/ 5675364 w 6175063"/>
              <a:gd name="connsiteY17436" fmla="*/ 4060915 h 5486400"/>
              <a:gd name="connsiteX17437" fmla="*/ 5682469 w 6175063"/>
              <a:gd name="connsiteY17437" fmla="*/ 4068023 h 5486400"/>
              <a:gd name="connsiteX17438" fmla="*/ 5687205 w 6175063"/>
              <a:gd name="connsiteY17438" fmla="*/ 4068023 h 5486400"/>
              <a:gd name="connsiteX17439" fmla="*/ 5691941 w 6175063"/>
              <a:gd name="connsiteY17439" fmla="*/ 4072762 h 5486400"/>
              <a:gd name="connsiteX17440" fmla="*/ 5691941 w 6175063"/>
              <a:gd name="connsiteY17440" fmla="*/ 4070392 h 5486400"/>
              <a:gd name="connsiteX17441" fmla="*/ 5699047 w 6175063"/>
              <a:gd name="connsiteY17441" fmla="*/ 4077500 h 5486400"/>
              <a:gd name="connsiteX17442" fmla="*/ 5701415 w 6175063"/>
              <a:gd name="connsiteY17442" fmla="*/ 4077500 h 5486400"/>
              <a:gd name="connsiteX17443" fmla="*/ 5710887 w 6175063"/>
              <a:gd name="connsiteY17443" fmla="*/ 4086977 h 5486400"/>
              <a:gd name="connsiteX17444" fmla="*/ 5713255 w 6175063"/>
              <a:gd name="connsiteY17444" fmla="*/ 4091716 h 5486400"/>
              <a:gd name="connsiteX17445" fmla="*/ 5710887 w 6175063"/>
              <a:gd name="connsiteY17445" fmla="*/ 4089346 h 5486400"/>
              <a:gd name="connsiteX17446" fmla="*/ 5708519 w 6175063"/>
              <a:gd name="connsiteY17446" fmla="*/ 4089346 h 5486400"/>
              <a:gd name="connsiteX17447" fmla="*/ 5703783 w 6175063"/>
              <a:gd name="connsiteY17447" fmla="*/ 4086977 h 5486400"/>
              <a:gd name="connsiteX17448" fmla="*/ 5701415 w 6175063"/>
              <a:gd name="connsiteY17448" fmla="*/ 4086977 h 5486400"/>
              <a:gd name="connsiteX17449" fmla="*/ 5703783 w 6175063"/>
              <a:gd name="connsiteY17449" fmla="*/ 4089346 h 5486400"/>
              <a:gd name="connsiteX17450" fmla="*/ 5694310 w 6175063"/>
              <a:gd name="connsiteY17450" fmla="*/ 4079869 h 5486400"/>
              <a:gd name="connsiteX17451" fmla="*/ 5693422 w 6175063"/>
              <a:gd name="connsiteY17451" fmla="*/ 4078980 h 5486400"/>
              <a:gd name="connsiteX17452" fmla="*/ 5699047 w 6175063"/>
              <a:gd name="connsiteY17452" fmla="*/ 4082238 h 5486400"/>
              <a:gd name="connsiteX17453" fmla="*/ 5689573 w 6175063"/>
              <a:gd name="connsiteY17453" fmla="*/ 4075131 h 5486400"/>
              <a:gd name="connsiteX17454" fmla="*/ 5680101 w 6175063"/>
              <a:gd name="connsiteY17454" fmla="*/ 4068023 h 5486400"/>
              <a:gd name="connsiteX17455" fmla="*/ 5677732 w 6175063"/>
              <a:gd name="connsiteY17455" fmla="*/ 4065654 h 5486400"/>
              <a:gd name="connsiteX17456" fmla="*/ 5672995 w 6175063"/>
              <a:gd name="connsiteY17456" fmla="*/ 4065654 h 5486400"/>
              <a:gd name="connsiteX17457" fmla="*/ 5670627 w 6175063"/>
              <a:gd name="connsiteY17457" fmla="*/ 4065654 h 5486400"/>
              <a:gd name="connsiteX17458" fmla="*/ 5663523 w 6175063"/>
              <a:gd name="connsiteY17458" fmla="*/ 4060915 h 5486400"/>
              <a:gd name="connsiteX17459" fmla="*/ 5658786 w 6175063"/>
              <a:gd name="connsiteY17459" fmla="*/ 4056176 h 5486400"/>
              <a:gd name="connsiteX17460" fmla="*/ 5661155 w 6175063"/>
              <a:gd name="connsiteY17460" fmla="*/ 4056176 h 5486400"/>
              <a:gd name="connsiteX17461" fmla="*/ 5656418 w 6175063"/>
              <a:gd name="connsiteY17461" fmla="*/ 4053808 h 5486400"/>
              <a:gd name="connsiteX17462" fmla="*/ 5646945 w 6175063"/>
              <a:gd name="connsiteY17462" fmla="*/ 4046700 h 5486400"/>
              <a:gd name="connsiteX17463" fmla="*/ 5639841 w 6175063"/>
              <a:gd name="connsiteY17463" fmla="*/ 4034853 h 5486400"/>
              <a:gd name="connsiteX17464" fmla="*/ 5639841 w 6175063"/>
              <a:gd name="connsiteY17464" fmla="*/ 4039592 h 5486400"/>
              <a:gd name="connsiteX17465" fmla="*/ 5630367 w 6175063"/>
              <a:gd name="connsiteY17465" fmla="*/ 4032484 h 5486400"/>
              <a:gd name="connsiteX17466" fmla="*/ 5639841 w 6175063"/>
              <a:gd name="connsiteY17466" fmla="*/ 4041961 h 5486400"/>
              <a:gd name="connsiteX17467" fmla="*/ 5642209 w 6175063"/>
              <a:gd name="connsiteY17467" fmla="*/ 4046700 h 5486400"/>
              <a:gd name="connsiteX17468" fmla="*/ 5642209 w 6175063"/>
              <a:gd name="connsiteY17468" fmla="*/ 4053808 h 5486400"/>
              <a:gd name="connsiteX17469" fmla="*/ 5651681 w 6175063"/>
              <a:gd name="connsiteY17469" fmla="*/ 4072762 h 5486400"/>
              <a:gd name="connsiteX17470" fmla="*/ 5656418 w 6175063"/>
              <a:gd name="connsiteY17470" fmla="*/ 4075131 h 5486400"/>
              <a:gd name="connsiteX17471" fmla="*/ 5668259 w 6175063"/>
              <a:gd name="connsiteY17471" fmla="*/ 4082238 h 5486400"/>
              <a:gd name="connsiteX17472" fmla="*/ 5684837 w 6175063"/>
              <a:gd name="connsiteY17472" fmla="*/ 4101193 h 5486400"/>
              <a:gd name="connsiteX17473" fmla="*/ 5703783 w 6175063"/>
              <a:gd name="connsiteY17473" fmla="*/ 4115408 h 5486400"/>
              <a:gd name="connsiteX17474" fmla="*/ 5717993 w 6175063"/>
              <a:gd name="connsiteY17474" fmla="*/ 4122516 h 5486400"/>
              <a:gd name="connsiteX17475" fmla="*/ 5715624 w 6175063"/>
              <a:gd name="connsiteY17475" fmla="*/ 4129624 h 5486400"/>
              <a:gd name="connsiteX17476" fmla="*/ 5713255 w 6175063"/>
              <a:gd name="connsiteY17476" fmla="*/ 4131993 h 5486400"/>
              <a:gd name="connsiteX17477" fmla="*/ 5706151 w 6175063"/>
              <a:gd name="connsiteY17477" fmla="*/ 4129624 h 5486400"/>
              <a:gd name="connsiteX17478" fmla="*/ 5701415 w 6175063"/>
              <a:gd name="connsiteY17478" fmla="*/ 4127255 h 5486400"/>
              <a:gd name="connsiteX17479" fmla="*/ 5690165 w 6175063"/>
              <a:gd name="connsiteY17479" fmla="*/ 4118666 h 5486400"/>
              <a:gd name="connsiteX17480" fmla="*/ 5682935 w 6175063"/>
              <a:gd name="connsiteY17480" fmla="*/ 4115605 h 5486400"/>
              <a:gd name="connsiteX17481" fmla="*/ 5682045 w 6175063"/>
              <a:gd name="connsiteY17481" fmla="*/ 4114984 h 5486400"/>
              <a:gd name="connsiteX17482" fmla="*/ 5672995 w 6175063"/>
              <a:gd name="connsiteY17482" fmla="*/ 4105931 h 5486400"/>
              <a:gd name="connsiteX17483" fmla="*/ 5670627 w 6175063"/>
              <a:gd name="connsiteY17483" fmla="*/ 4105931 h 5486400"/>
              <a:gd name="connsiteX17484" fmla="*/ 5668259 w 6175063"/>
              <a:gd name="connsiteY17484" fmla="*/ 4103562 h 5486400"/>
              <a:gd name="connsiteX17485" fmla="*/ 5668259 w 6175063"/>
              <a:gd name="connsiteY17485" fmla="*/ 4101193 h 5486400"/>
              <a:gd name="connsiteX17486" fmla="*/ 5661572 w 6175063"/>
              <a:gd name="connsiteY17486" fmla="*/ 4095339 h 5486400"/>
              <a:gd name="connsiteX17487" fmla="*/ 5662043 w 6175063"/>
              <a:gd name="connsiteY17487" fmla="*/ 4095566 h 5486400"/>
              <a:gd name="connsiteX17488" fmla="*/ 5661155 w 6175063"/>
              <a:gd name="connsiteY17488" fmla="*/ 4094085 h 5486400"/>
              <a:gd name="connsiteX17489" fmla="*/ 5657924 w 6175063"/>
              <a:gd name="connsiteY17489" fmla="*/ 4092146 h 5486400"/>
              <a:gd name="connsiteX17490" fmla="*/ 5649313 w 6175063"/>
              <a:gd name="connsiteY17490" fmla="*/ 4084608 h 5486400"/>
              <a:gd name="connsiteX17491" fmla="*/ 5646945 w 6175063"/>
              <a:gd name="connsiteY17491" fmla="*/ 4084608 h 5486400"/>
              <a:gd name="connsiteX17492" fmla="*/ 5649313 w 6175063"/>
              <a:gd name="connsiteY17492" fmla="*/ 4086977 h 5486400"/>
              <a:gd name="connsiteX17493" fmla="*/ 5657924 w 6175063"/>
              <a:gd name="connsiteY17493" fmla="*/ 4092146 h 5486400"/>
              <a:gd name="connsiteX17494" fmla="*/ 5661572 w 6175063"/>
              <a:gd name="connsiteY17494" fmla="*/ 4095339 h 5486400"/>
              <a:gd name="connsiteX17495" fmla="*/ 5654049 w 6175063"/>
              <a:gd name="connsiteY17495" fmla="*/ 4091716 h 5486400"/>
              <a:gd name="connsiteX17496" fmla="*/ 5656418 w 6175063"/>
              <a:gd name="connsiteY17496" fmla="*/ 4094085 h 5486400"/>
              <a:gd name="connsiteX17497" fmla="*/ 5661155 w 6175063"/>
              <a:gd name="connsiteY17497" fmla="*/ 4098824 h 5486400"/>
              <a:gd name="connsiteX17498" fmla="*/ 5658786 w 6175063"/>
              <a:gd name="connsiteY17498" fmla="*/ 4098824 h 5486400"/>
              <a:gd name="connsiteX17499" fmla="*/ 5656418 w 6175063"/>
              <a:gd name="connsiteY17499" fmla="*/ 4096454 h 5486400"/>
              <a:gd name="connsiteX17500" fmla="*/ 5646945 w 6175063"/>
              <a:gd name="connsiteY17500" fmla="*/ 4086977 h 5486400"/>
              <a:gd name="connsiteX17501" fmla="*/ 5644577 w 6175063"/>
              <a:gd name="connsiteY17501" fmla="*/ 4086977 h 5486400"/>
              <a:gd name="connsiteX17502" fmla="*/ 5630367 w 6175063"/>
              <a:gd name="connsiteY17502" fmla="*/ 4077500 h 5486400"/>
              <a:gd name="connsiteX17503" fmla="*/ 5618526 w 6175063"/>
              <a:gd name="connsiteY17503" fmla="*/ 4072762 h 5486400"/>
              <a:gd name="connsiteX17504" fmla="*/ 5611421 w 6175063"/>
              <a:gd name="connsiteY17504" fmla="*/ 4065654 h 5486400"/>
              <a:gd name="connsiteX17505" fmla="*/ 5609053 w 6175063"/>
              <a:gd name="connsiteY17505" fmla="*/ 4065654 h 5486400"/>
              <a:gd name="connsiteX17506" fmla="*/ 5606685 w 6175063"/>
              <a:gd name="connsiteY17506" fmla="*/ 4063284 h 5486400"/>
              <a:gd name="connsiteX17507" fmla="*/ 5597212 w 6175063"/>
              <a:gd name="connsiteY17507" fmla="*/ 4053808 h 5486400"/>
              <a:gd name="connsiteX17508" fmla="*/ 5592475 w 6175063"/>
              <a:gd name="connsiteY17508" fmla="*/ 4051438 h 5486400"/>
              <a:gd name="connsiteX17509" fmla="*/ 5575898 w 6175063"/>
              <a:gd name="connsiteY17509" fmla="*/ 4039592 h 5486400"/>
              <a:gd name="connsiteX17510" fmla="*/ 5592475 w 6175063"/>
              <a:gd name="connsiteY17510" fmla="*/ 4053808 h 5486400"/>
              <a:gd name="connsiteX17511" fmla="*/ 5594844 w 6175063"/>
              <a:gd name="connsiteY17511" fmla="*/ 4056176 h 5486400"/>
              <a:gd name="connsiteX17512" fmla="*/ 5611421 w 6175063"/>
              <a:gd name="connsiteY17512" fmla="*/ 4070392 h 5486400"/>
              <a:gd name="connsiteX17513" fmla="*/ 5594844 w 6175063"/>
              <a:gd name="connsiteY17513" fmla="*/ 4058546 h 5486400"/>
              <a:gd name="connsiteX17514" fmla="*/ 5590107 w 6175063"/>
              <a:gd name="connsiteY17514" fmla="*/ 4053808 h 5486400"/>
              <a:gd name="connsiteX17515" fmla="*/ 5590107 w 6175063"/>
              <a:gd name="connsiteY17515" fmla="*/ 4056176 h 5486400"/>
              <a:gd name="connsiteX17516" fmla="*/ 5592475 w 6175063"/>
              <a:gd name="connsiteY17516" fmla="*/ 4058546 h 5486400"/>
              <a:gd name="connsiteX17517" fmla="*/ 5601949 w 6175063"/>
              <a:gd name="connsiteY17517" fmla="*/ 4065654 h 5486400"/>
              <a:gd name="connsiteX17518" fmla="*/ 5606685 w 6175063"/>
              <a:gd name="connsiteY17518" fmla="*/ 4070392 h 5486400"/>
              <a:gd name="connsiteX17519" fmla="*/ 5609053 w 6175063"/>
              <a:gd name="connsiteY17519" fmla="*/ 4072762 h 5486400"/>
              <a:gd name="connsiteX17520" fmla="*/ 5620895 w 6175063"/>
              <a:gd name="connsiteY17520" fmla="*/ 4079869 h 5486400"/>
              <a:gd name="connsiteX17521" fmla="*/ 5625631 w 6175063"/>
              <a:gd name="connsiteY17521" fmla="*/ 4084608 h 5486400"/>
              <a:gd name="connsiteX17522" fmla="*/ 5627999 w 6175063"/>
              <a:gd name="connsiteY17522" fmla="*/ 4084608 h 5486400"/>
              <a:gd name="connsiteX17523" fmla="*/ 5635104 w 6175063"/>
              <a:gd name="connsiteY17523" fmla="*/ 4091716 h 5486400"/>
              <a:gd name="connsiteX17524" fmla="*/ 5639841 w 6175063"/>
              <a:gd name="connsiteY17524" fmla="*/ 4096454 h 5486400"/>
              <a:gd name="connsiteX17525" fmla="*/ 5635104 w 6175063"/>
              <a:gd name="connsiteY17525" fmla="*/ 4094085 h 5486400"/>
              <a:gd name="connsiteX17526" fmla="*/ 5620895 w 6175063"/>
              <a:gd name="connsiteY17526" fmla="*/ 4084608 h 5486400"/>
              <a:gd name="connsiteX17527" fmla="*/ 5618526 w 6175063"/>
              <a:gd name="connsiteY17527" fmla="*/ 4084608 h 5486400"/>
              <a:gd name="connsiteX17528" fmla="*/ 5616158 w 6175063"/>
              <a:gd name="connsiteY17528" fmla="*/ 4084608 h 5486400"/>
              <a:gd name="connsiteX17529" fmla="*/ 5618526 w 6175063"/>
              <a:gd name="connsiteY17529" fmla="*/ 4086977 h 5486400"/>
              <a:gd name="connsiteX17530" fmla="*/ 5620895 w 6175063"/>
              <a:gd name="connsiteY17530" fmla="*/ 4089346 h 5486400"/>
              <a:gd name="connsiteX17531" fmla="*/ 5625631 w 6175063"/>
              <a:gd name="connsiteY17531" fmla="*/ 4091716 h 5486400"/>
              <a:gd name="connsiteX17532" fmla="*/ 5630367 w 6175063"/>
              <a:gd name="connsiteY17532" fmla="*/ 4094085 h 5486400"/>
              <a:gd name="connsiteX17533" fmla="*/ 5630367 w 6175063"/>
              <a:gd name="connsiteY17533" fmla="*/ 4096454 h 5486400"/>
              <a:gd name="connsiteX17534" fmla="*/ 5637472 w 6175063"/>
              <a:gd name="connsiteY17534" fmla="*/ 4103562 h 5486400"/>
              <a:gd name="connsiteX17535" fmla="*/ 5642209 w 6175063"/>
              <a:gd name="connsiteY17535" fmla="*/ 4105931 h 5486400"/>
              <a:gd name="connsiteX17536" fmla="*/ 5649313 w 6175063"/>
              <a:gd name="connsiteY17536" fmla="*/ 4113039 h 5486400"/>
              <a:gd name="connsiteX17537" fmla="*/ 5656418 w 6175063"/>
              <a:gd name="connsiteY17537" fmla="*/ 4120147 h 5486400"/>
              <a:gd name="connsiteX17538" fmla="*/ 5665891 w 6175063"/>
              <a:gd name="connsiteY17538" fmla="*/ 4124886 h 5486400"/>
              <a:gd name="connsiteX17539" fmla="*/ 5668259 w 6175063"/>
              <a:gd name="connsiteY17539" fmla="*/ 4124886 h 5486400"/>
              <a:gd name="connsiteX17540" fmla="*/ 5665891 w 6175063"/>
              <a:gd name="connsiteY17540" fmla="*/ 4122516 h 5486400"/>
              <a:gd name="connsiteX17541" fmla="*/ 5670627 w 6175063"/>
              <a:gd name="connsiteY17541" fmla="*/ 4124886 h 5486400"/>
              <a:gd name="connsiteX17542" fmla="*/ 5680101 w 6175063"/>
              <a:gd name="connsiteY17542" fmla="*/ 4131993 h 5486400"/>
              <a:gd name="connsiteX17543" fmla="*/ 5672995 w 6175063"/>
              <a:gd name="connsiteY17543" fmla="*/ 4129624 h 5486400"/>
              <a:gd name="connsiteX17544" fmla="*/ 5677732 w 6175063"/>
              <a:gd name="connsiteY17544" fmla="*/ 4134362 h 5486400"/>
              <a:gd name="connsiteX17545" fmla="*/ 5682469 w 6175063"/>
              <a:gd name="connsiteY17545" fmla="*/ 4139101 h 5486400"/>
              <a:gd name="connsiteX17546" fmla="*/ 5684837 w 6175063"/>
              <a:gd name="connsiteY17546" fmla="*/ 4139101 h 5486400"/>
              <a:gd name="connsiteX17547" fmla="*/ 5689573 w 6175063"/>
              <a:gd name="connsiteY17547" fmla="*/ 4143840 h 5486400"/>
              <a:gd name="connsiteX17548" fmla="*/ 5690521 w 6175063"/>
              <a:gd name="connsiteY17548" fmla="*/ 4143840 h 5486400"/>
              <a:gd name="connsiteX17549" fmla="*/ 5694310 w 6175063"/>
              <a:gd name="connsiteY17549" fmla="*/ 4153317 h 5486400"/>
              <a:gd name="connsiteX17550" fmla="*/ 5684837 w 6175063"/>
              <a:gd name="connsiteY17550" fmla="*/ 4146209 h 5486400"/>
              <a:gd name="connsiteX17551" fmla="*/ 5684837 w 6175063"/>
              <a:gd name="connsiteY17551" fmla="*/ 4148578 h 5486400"/>
              <a:gd name="connsiteX17552" fmla="*/ 5689573 w 6175063"/>
              <a:gd name="connsiteY17552" fmla="*/ 4153317 h 5486400"/>
              <a:gd name="connsiteX17553" fmla="*/ 5684837 w 6175063"/>
              <a:gd name="connsiteY17553" fmla="*/ 4150948 h 5486400"/>
              <a:gd name="connsiteX17554" fmla="*/ 5682469 w 6175063"/>
              <a:gd name="connsiteY17554" fmla="*/ 4148578 h 5486400"/>
              <a:gd name="connsiteX17555" fmla="*/ 5677732 w 6175063"/>
              <a:gd name="connsiteY17555" fmla="*/ 4143840 h 5486400"/>
              <a:gd name="connsiteX17556" fmla="*/ 5665891 w 6175063"/>
              <a:gd name="connsiteY17556" fmla="*/ 4134362 h 5486400"/>
              <a:gd name="connsiteX17557" fmla="*/ 5672995 w 6175063"/>
              <a:gd name="connsiteY17557" fmla="*/ 4136731 h 5486400"/>
              <a:gd name="connsiteX17558" fmla="*/ 5670627 w 6175063"/>
              <a:gd name="connsiteY17558" fmla="*/ 4134362 h 5486400"/>
              <a:gd name="connsiteX17559" fmla="*/ 5658786 w 6175063"/>
              <a:gd name="connsiteY17559" fmla="*/ 4127255 h 5486400"/>
              <a:gd name="connsiteX17560" fmla="*/ 5651681 w 6175063"/>
              <a:gd name="connsiteY17560" fmla="*/ 4120147 h 5486400"/>
              <a:gd name="connsiteX17561" fmla="*/ 5651681 w 6175063"/>
              <a:gd name="connsiteY17561" fmla="*/ 4117778 h 5486400"/>
              <a:gd name="connsiteX17562" fmla="*/ 5643985 w 6175063"/>
              <a:gd name="connsiteY17562" fmla="*/ 4113927 h 5486400"/>
              <a:gd name="connsiteX17563" fmla="*/ 5640307 w 6175063"/>
              <a:gd name="connsiteY17563" fmla="*/ 4115242 h 5486400"/>
              <a:gd name="connsiteX17564" fmla="*/ 5640307 w 6175063"/>
              <a:gd name="connsiteY17564" fmla="*/ 4114910 h 5486400"/>
              <a:gd name="connsiteX17565" fmla="*/ 5637795 w 6175063"/>
              <a:gd name="connsiteY17565" fmla="*/ 4113361 h 5486400"/>
              <a:gd name="connsiteX17566" fmla="*/ 5637472 w 6175063"/>
              <a:gd name="connsiteY17566" fmla="*/ 4113039 h 5486400"/>
              <a:gd name="connsiteX17567" fmla="*/ 5636407 w 6175063"/>
              <a:gd name="connsiteY17567" fmla="*/ 4112506 h 5486400"/>
              <a:gd name="connsiteX17568" fmla="*/ 5632253 w 6175063"/>
              <a:gd name="connsiteY17568" fmla="*/ 4109946 h 5486400"/>
              <a:gd name="connsiteX17569" fmla="*/ 5630959 w 6175063"/>
              <a:gd name="connsiteY17569" fmla="*/ 4108005 h 5486400"/>
              <a:gd name="connsiteX17570" fmla="*/ 5625631 w 6175063"/>
              <a:gd name="connsiteY17570" fmla="*/ 4103562 h 5486400"/>
              <a:gd name="connsiteX17571" fmla="*/ 5618526 w 6175063"/>
              <a:gd name="connsiteY17571" fmla="*/ 4096454 h 5486400"/>
              <a:gd name="connsiteX17572" fmla="*/ 5609053 w 6175063"/>
              <a:gd name="connsiteY17572" fmla="*/ 4091716 h 5486400"/>
              <a:gd name="connsiteX17573" fmla="*/ 5606847 w 6175063"/>
              <a:gd name="connsiteY17573" fmla="*/ 4093923 h 5486400"/>
              <a:gd name="connsiteX17574" fmla="*/ 5599581 w 6175063"/>
              <a:gd name="connsiteY17574" fmla="*/ 4089346 h 5486400"/>
              <a:gd name="connsiteX17575" fmla="*/ 5606685 w 6175063"/>
              <a:gd name="connsiteY17575" fmla="*/ 4096454 h 5486400"/>
              <a:gd name="connsiteX17576" fmla="*/ 5603480 w 6175063"/>
              <a:gd name="connsiteY17576" fmla="*/ 4094851 h 5486400"/>
              <a:gd name="connsiteX17577" fmla="*/ 5602627 w 6175063"/>
              <a:gd name="connsiteY17577" fmla="*/ 4093998 h 5486400"/>
              <a:gd name="connsiteX17578" fmla="*/ 5603053 w 6175063"/>
              <a:gd name="connsiteY17578" fmla="*/ 4094637 h 5486400"/>
              <a:gd name="connsiteX17579" fmla="*/ 5597212 w 6175063"/>
              <a:gd name="connsiteY17579" fmla="*/ 4091716 h 5486400"/>
              <a:gd name="connsiteX17580" fmla="*/ 5590107 w 6175063"/>
              <a:gd name="connsiteY17580" fmla="*/ 4086977 h 5486400"/>
              <a:gd name="connsiteX17581" fmla="*/ 5585371 w 6175063"/>
              <a:gd name="connsiteY17581" fmla="*/ 4086977 h 5486400"/>
              <a:gd name="connsiteX17582" fmla="*/ 5585371 w 6175063"/>
              <a:gd name="connsiteY17582" fmla="*/ 4084608 h 5486400"/>
              <a:gd name="connsiteX17583" fmla="*/ 5583003 w 6175063"/>
              <a:gd name="connsiteY17583" fmla="*/ 4082238 h 5486400"/>
              <a:gd name="connsiteX17584" fmla="*/ 5578266 w 6175063"/>
              <a:gd name="connsiteY17584" fmla="*/ 4079869 h 5486400"/>
              <a:gd name="connsiteX17585" fmla="*/ 5575898 w 6175063"/>
              <a:gd name="connsiteY17585" fmla="*/ 4075132 h 5486400"/>
              <a:gd name="connsiteX17586" fmla="*/ 5578266 w 6175063"/>
              <a:gd name="connsiteY17586" fmla="*/ 4077500 h 5486400"/>
              <a:gd name="connsiteX17587" fmla="*/ 5578266 w 6175063"/>
              <a:gd name="connsiteY17587" fmla="*/ 4075131 h 5486400"/>
              <a:gd name="connsiteX17588" fmla="*/ 5559320 w 6175063"/>
              <a:gd name="connsiteY17588" fmla="*/ 4056176 h 5486400"/>
              <a:gd name="connsiteX17589" fmla="*/ 5556952 w 6175063"/>
              <a:gd name="connsiteY17589" fmla="*/ 4058546 h 5486400"/>
              <a:gd name="connsiteX17590" fmla="*/ 5554584 w 6175063"/>
              <a:gd name="connsiteY17590" fmla="*/ 4058546 h 5486400"/>
              <a:gd name="connsiteX17591" fmla="*/ 5549847 w 6175063"/>
              <a:gd name="connsiteY17591" fmla="*/ 4053808 h 5486400"/>
              <a:gd name="connsiteX17592" fmla="*/ 5542743 w 6175063"/>
              <a:gd name="connsiteY17592" fmla="*/ 4049069 h 5486400"/>
              <a:gd name="connsiteX17593" fmla="*/ 5542743 w 6175063"/>
              <a:gd name="connsiteY17593" fmla="*/ 4051438 h 5486400"/>
              <a:gd name="connsiteX17594" fmla="*/ 5545111 w 6175063"/>
              <a:gd name="connsiteY17594" fmla="*/ 4056176 h 5486400"/>
              <a:gd name="connsiteX17595" fmla="*/ 5556952 w 6175063"/>
              <a:gd name="connsiteY17595" fmla="*/ 4063284 h 5486400"/>
              <a:gd name="connsiteX17596" fmla="*/ 5562281 w 6175063"/>
              <a:gd name="connsiteY17596" fmla="*/ 4067431 h 5486400"/>
              <a:gd name="connsiteX17597" fmla="*/ 5564057 w 6175063"/>
              <a:gd name="connsiteY17597" fmla="*/ 4068023 h 5486400"/>
              <a:gd name="connsiteX17598" fmla="*/ 5561393 w 6175063"/>
              <a:gd name="connsiteY17598" fmla="*/ 4068615 h 5486400"/>
              <a:gd name="connsiteX17599" fmla="*/ 5556952 w 6175063"/>
              <a:gd name="connsiteY17599" fmla="*/ 4065654 h 5486400"/>
              <a:gd name="connsiteX17600" fmla="*/ 5552215 w 6175063"/>
              <a:gd name="connsiteY17600" fmla="*/ 4063284 h 5486400"/>
              <a:gd name="connsiteX17601" fmla="*/ 5558729 w 6175063"/>
              <a:gd name="connsiteY17601" fmla="*/ 4068320 h 5486400"/>
              <a:gd name="connsiteX17602" fmla="*/ 5555812 w 6175063"/>
              <a:gd name="connsiteY17602" fmla="*/ 4068111 h 5486400"/>
              <a:gd name="connsiteX17603" fmla="*/ 5554584 w 6175063"/>
              <a:gd name="connsiteY17603" fmla="*/ 4065654 h 5486400"/>
              <a:gd name="connsiteX17604" fmla="*/ 5554584 w 6175063"/>
              <a:gd name="connsiteY17604" fmla="*/ 4068023 h 5486400"/>
              <a:gd name="connsiteX17605" fmla="*/ 5555812 w 6175063"/>
              <a:gd name="connsiteY17605" fmla="*/ 4068111 h 5486400"/>
              <a:gd name="connsiteX17606" fmla="*/ 5556952 w 6175063"/>
              <a:gd name="connsiteY17606" fmla="*/ 4070392 h 5486400"/>
              <a:gd name="connsiteX17607" fmla="*/ 5559320 w 6175063"/>
              <a:gd name="connsiteY17607" fmla="*/ 4070392 h 5486400"/>
              <a:gd name="connsiteX17608" fmla="*/ 5561689 w 6175063"/>
              <a:gd name="connsiteY17608" fmla="*/ 4070392 h 5486400"/>
              <a:gd name="connsiteX17609" fmla="*/ 5570097 w 6175063"/>
              <a:gd name="connsiteY17609" fmla="*/ 4077123 h 5486400"/>
              <a:gd name="connsiteX17610" fmla="*/ 5561984 w 6175063"/>
              <a:gd name="connsiteY17610" fmla="*/ 4074242 h 5486400"/>
              <a:gd name="connsiteX17611" fmla="*/ 5568793 w 6175063"/>
              <a:gd name="connsiteY17611" fmla="*/ 4079869 h 5486400"/>
              <a:gd name="connsiteX17612" fmla="*/ 5571161 w 6175063"/>
              <a:gd name="connsiteY17612" fmla="*/ 4084608 h 5486400"/>
              <a:gd name="connsiteX17613" fmla="*/ 5575898 w 6175063"/>
              <a:gd name="connsiteY17613" fmla="*/ 4086977 h 5486400"/>
              <a:gd name="connsiteX17614" fmla="*/ 5578266 w 6175063"/>
              <a:gd name="connsiteY17614" fmla="*/ 4089346 h 5486400"/>
              <a:gd name="connsiteX17615" fmla="*/ 5583003 w 6175063"/>
              <a:gd name="connsiteY17615" fmla="*/ 4089346 h 5486400"/>
              <a:gd name="connsiteX17616" fmla="*/ 5590107 w 6175063"/>
              <a:gd name="connsiteY17616" fmla="*/ 4094085 h 5486400"/>
              <a:gd name="connsiteX17617" fmla="*/ 5593661 w 6175063"/>
              <a:gd name="connsiteY17617" fmla="*/ 4096751 h 5486400"/>
              <a:gd name="connsiteX17618" fmla="*/ 5593659 w 6175063"/>
              <a:gd name="connsiteY17618" fmla="*/ 4096751 h 5486400"/>
              <a:gd name="connsiteX17619" fmla="*/ 5590107 w 6175063"/>
              <a:gd name="connsiteY17619" fmla="*/ 4096454 h 5486400"/>
              <a:gd name="connsiteX17620" fmla="*/ 5587739 w 6175063"/>
              <a:gd name="connsiteY17620" fmla="*/ 4096454 h 5486400"/>
              <a:gd name="connsiteX17621" fmla="*/ 5573529 w 6175063"/>
              <a:gd name="connsiteY17621" fmla="*/ 4089346 h 5486400"/>
              <a:gd name="connsiteX17622" fmla="*/ 5580635 w 6175063"/>
              <a:gd name="connsiteY17622" fmla="*/ 4094085 h 5486400"/>
              <a:gd name="connsiteX17623" fmla="*/ 5585371 w 6175063"/>
              <a:gd name="connsiteY17623" fmla="*/ 4096454 h 5486400"/>
              <a:gd name="connsiteX17624" fmla="*/ 5583003 w 6175063"/>
              <a:gd name="connsiteY17624" fmla="*/ 4098824 h 5486400"/>
              <a:gd name="connsiteX17625" fmla="*/ 5594844 w 6175063"/>
              <a:gd name="connsiteY17625" fmla="*/ 4108300 h 5486400"/>
              <a:gd name="connsiteX17626" fmla="*/ 5597212 w 6175063"/>
              <a:gd name="connsiteY17626" fmla="*/ 4110670 h 5486400"/>
              <a:gd name="connsiteX17627" fmla="*/ 5609053 w 6175063"/>
              <a:gd name="connsiteY17627" fmla="*/ 4122516 h 5486400"/>
              <a:gd name="connsiteX17628" fmla="*/ 5630367 w 6175063"/>
              <a:gd name="connsiteY17628" fmla="*/ 4139101 h 5486400"/>
              <a:gd name="connsiteX17629" fmla="*/ 5611421 w 6175063"/>
              <a:gd name="connsiteY17629" fmla="*/ 4129624 h 5486400"/>
              <a:gd name="connsiteX17630" fmla="*/ 5601949 w 6175063"/>
              <a:gd name="connsiteY17630" fmla="*/ 4127255 h 5486400"/>
              <a:gd name="connsiteX17631" fmla="*/ 5592475 w 6175063"/>
              <a:gd name="connsiteY17631" fmla="*/ 4124886 h 5486400"/>
              <a:gd name="connsiteX17632" fmla="*/ 5575898 w 6175063"/>
              <a:gd name="connsiteY17632" fmla="*/ 4117778 h 5486400"/>
              <a:gd name="connsiteX17633" fmla="*/ 5573529 w 6175063"/>
              <a:gd name="connsiteY17633" fmla="*/ 4120147 h 5486400"/>
              <a:gd name="connsiteX17634" fmla="*/ 5590107 w 6175063"/>
              <a:gd name="connsiteY17634" fmla="*/ 4134362 h 5486400"/>
              <a:gd name="connsiteX17635" fmla="*/ 5613789 w 6175063"/>
              <a:gd name="connsiteY17635" fmla="*/ 4150948 h 5486400"/>
              <a:gd name="connsiteX17636" fmla="*/ 5620895 w 6175063"/>
              <a:gd name="connsiteY17636" fmla="*/ 4155685 h 5486400"/>
              <a:gd name="connsiteX17637" fmla="*/ 5639841 w 6175063"/>
              <a:gd name="connsiteY17637" fmla="*/ 4169902 h 5486400"/>
              <a:gd name="connsiteX17638" fmla="*/ 5649313 w 6175063"/>
              <a:gd name="connsiteY17638" fmla="*/ 4179379 h 5486400"/>
              <a:gd name="connsiteX17639" fmla="*/ 5649313 w 6175063"/>
              <a:gd name="connsiteY17639" fmla="*/ 4181747 h 5486400"/>
              <a:gd name="connsiteX17640" fmla="*/ 5646945 w 6175063"/>
              <a:gd name="connsiteY17640" fmla="*/ 4181747 h 5486400"/>
              <a:gd name="connsiteX17641" fmla="*/ 5644577 w 6175063"/>
              <a:gd name="connsiteY17641" fmla="*/ 4179379 h 5486400"/>
              <a:gd name="connsiteX17642" fmla="*/ 5635104 w 6175063"/>
              <a:gd name="connsiteY17642" fmla="*/ 4174640 h 5486400"/>
              <a:gd name="connsiteX17643" fmla="*/ 5630367 w 6175063"/>
              <a:gd name="connsiteY17643" fmla="*/ 4177010 h 5486400"/>
              <a:gd name="connsiteX17644" fmla="*/ 5627999 w 6175063"/>
              <a:gd name="connsiteY17644" fmla="*/ 4169902 h 5486400"/>
              <a:gd name="connsiteX17645" fmla="*/ 5625631 w 6175063"/>
              <a:gd name="connsiteY17645" fmla="*/ 4165163 h 5486400"/>
              <a:gd name="connsiteX17646" fmla="*/ 5618526 w 6175063"/>
              <a:gd name="connsiteY17646" fmla="*/ 4165163 h 5486400"/>
              <a:gd name="connsiteX17647" fmla="*/ 5609053 w 6175063"/>
              <a:gd name="connsiteY17647" fmla="*/ 4158055 h 5486400"/>
              <a:gd name="connsiteX17648" fmla="*/ 5613789 w 6175063"/>
              <a:gd name="connsiteY17648" fmla="*/ 4160424 h 5486400"/>
              <a:gd name="connsiteX17649" fmla="*/ 5611421 w 6175063"/>
              <a:gd name="connsiteY17649" fmla="*/ 4158055 h 5486400"/>
              <a:gd name="connsiteX17650" fmla="*/ 5604317 w 6175063"/>
              <a:gd name="connsiteY17650" fmla="*/ 4155685 h 5486400"/>
              <a:gd name="connsiteX17651" fmla="*/ 5594844 w 6175063"/>
              <a:gd name="connsiteY17651" fmla="*/ 4155685 h 5486400"/>
              <a:gd name="connsiteX17652" fmla="*/ 5580635 w 6175063"/>
              <a:gd name="connsiteY17652" fmla="*/ 4143840 h 5486400"/>
              <a:gd name="connsiteX17653" fmla="*/ 5575898 w 6175063"/>
              <a:gd name="connsiteY17653" fmla="*/ 4141470 h 5486400"/>
              <a:gd name="connsiteX17654" fmla="*/ 5568793 w 6175063"/>
              <a:gd name="connsiteY17654" fmla="*/ 4136731 h 5486400"/>
              <a:gd name="connsiteX17655" fmla="*/ 5568793 w 6175063"/>
              <a:gd name="connsiteY17655" fmla="*/ 4134362 h 5486400"/>
              <a:gd name="connsiteX17656" fmla="*/ 5573529 w 6175063"/>
              <a:gd name="connsiteY17656" fmla="*/ 4136731 h 5486400"/>
              <a:gd name="connsiteX17657" fmla="*/ 5571161 w 6175063"/>
              <a:gd name="connsiteY17657" fmla="*/ 4134362 h 5486400"/>
              <a:gd name="connsiteX17658" fmla="*/ 5568793 w 6175063"/>
              <a:gd name="connsiteY17658" fmla="*/ 4131993 h 5486400"/>
              <a:gd name="connsiteX17659" fmla="*/ 5554584 w 6175063"/>
              <a:gd name="connsiteY17659" fmla="*/ 4117778 h 5486400"/>
              <a:gd name="connsiteX17660" fmla="*/ 5549847 w 6175063"/>
              <a:gd name="connsiteY17660" fmla="*/ 4113039 h 5486400"/>
              <a:gd name="connsiteX17661" fmla="*/ 5549847 w 6175063"/>
              <a:gd name="connsiteY17661" fmla="*/ 4115408 h 5486400"/>
              <a:gd name="connsiteX17662" fmla="*/ 5545111 w 6175063"/>
              <a:gd name="connsiteY17662" fmla="*/ 4110670 h 5486400"/>
              <a:gd name="connsiteX17663" fmla="*/ 5547479 w 6175063"/>
              <a:gd name="connsiteY17663" fmla="*/ 4110670 h 5486400"/>
              <a:gd name="connsiteX17664" fmla="*/ 5535638 w 6175063"/>
              <a:gd name="connsiteY17664" fmla="*/ 4098824 h 5486400"/>
              <a:gd name="connsiteX17665" fmla="*/ 5521429 w 6175063"/>
              <a:gd name="connsiteY17665" fmla="*/ 4089346 h 5486400"/>
              <a:gd name="connsiteX17666" fmla="*/ 5519060 w 6175063"/>
              <a:gd name="connsiteY17666" fmla="*/ 4089346 h 5486400"/>
              <a:gd name="connsiteX17667" fmla="*/ 5521429 w 6175063"/>
              <a:gd name="connsiteY17667" fmla="*/ 4091716 h 5486400"/>
              <a:gd name="connsiteX17668" fmla="*/ 5523797 w 6175063"/>
              <a:gd name="connsiteY17668" fmla="*/ 4098824 h 5486400"/>
              <a:gd name="connsiteX17669" fmla="*/ 5521429 w 6175063"/>
              <a:gd name="connsiteY17669" fmla="*/ 4096454 h 5486400"/>
              <a:gd name="connsiteX17670" fmla="*/ 5519060 w 6175063"/>
              <a:gd name="connsiteY17670" fmla="*/ 4098824 h 5486400"/>
              <a:gd name="connsiteX17671" fmla="*/ 5526165 w 6175063"/>
              <a:gd name="connsiteY17671" fmla="*/ 4103562 h 5486400"/>
              <a:gd name="connsiteX17672" fmla="*/ 5530901 w 6175063"/>
              <a:gd name="connsiteY17672" fmla="*/ 4108300 h 5486400"/>
              <a:gd name="connsiteX17673" fmla="*/ 5538006 w 6175063"/>
              <a:gd name="connsiteY17673" fmla="*/ 4110670 h 5486400"/>
              <a:gd name="connsiteX17674" fmla="*/ 5547479 w 6175063"/>
              <a:gd name="connsiteY17674" fmla="*/ 4117778 h 5486400"/>
              <a:gd name="connsiteX17675" fmla="*/ 5549847 w 6175063"/>
              <a:gd name="connsiteY17675" fmla="*/ 4120147 h 5486400"/>
              <a:gd name="connsiteX17676" fmla="*/ 5552215 w 6175063"/>
              <a:gd name="connsiteY17676" fmla="*/ 4122516 h 5486400"/>
              <a:gd name="connsiteX17677" fmla="*/ 5559320 w 6175063"/>
              <a:gd name="connsiteY17677" fmla="*/ 4127255 h 5486400"/>
              <a:gd name="connsiteX17678" fmla="*/ 5554584 w 6175063"/>
              <a:gd name="connsiteY17678" fmla="*/ 4127255 h 5486400"/>
              <a:gd name="connsiteX17679" fmla="*/ 5547479 w 6175063"/>
              <a:gd name="connsiteY17679" fmla="*/ 4127255 h 5486400"/>
              <a:gd name="connsiteX17680" fmla="*/ 5538006 w 6175063"/>
              <a:gd name="connsiteY17680" fmla="*/ 4117778 h 5486400"/>
              <a:gd name="connsiteX17681" fmla="*/ 5523797 w 6175063"/>
              <a:gd name="connsiteY17681" fmla="*/ 4108300 h 5486400"/>
              <a:gd name="connsiteX17682" fmla="*/ 5497746 w 6175063"/>
              <a:gd name="connsiteY17682" fmla="*/ 4091716 h 5486400"/>
              <a:gd name="connsiteX17683" fmla="*/ 5490641 w 6175063"/>
              <a:gd name="connsiteY17683" fmla="*/ 4084608 h 5486400"/>
              <a:gd name="connsiteX17684" fmla="*/ 5476432 w 6175063"/>
              <a:gd name="connsiteY17684" fmla="*/ 4077500 h 5486400"/>
              <a:gd name="connsiteX17685" fmla="*/ 5462223 w 6175063"/>
              <a:gd name="connsiteY17685" fmla="*/ 4065654 h 5486400"/>
              <a:gd name="connsiteX17686" fmla="*/ 5478800 w 6175063"/>
              <a:gd name="connsiteY17686" fmla="*/ 4079869 h 5486400"/>
              <a:gd name="connsiteX17687" fmla="*/ 5488273 w 6175063"/>
              <a:gd name="connsiteY17687" fmla="*/ 4084608 h 5486400"/>
              <a:gd name="connsiteX17688" fmla="*/ 5493009 w 6175063"/>
              <a:gd name="connsiteY17688" fmla="*/ 4089346 h 5486400"/>
              <a:gd name="connsiteX17689" fmla="*/ 5490641 w 6175063"/>
              <a:gd name="connsiteY17689" fmla="*/ 4089346 h 5486400"/>
              <a:gd name="connsiteX17690" fmla="*/ 5485905 w 6175063"/>
              <a:gd name="connsiteY17690" fmla="*/ 4086977 h 5486400"/>
              <a:gd name="connsiteX17691" fmla="*/ 5495378 w 6175063"/>
              <a:gd name="connsiteY17691" fmla="*/ 4094085 h 5486400"/>
              <a:gd name="connsiteX17692" fmla="*/ 5497746 w 6175063"/>
              <a:gd name="connsiteY17692" fmla="*/ 4096454 h 5486400"/>
              <a:gd name="connsiteX17693" fmla="*/ 5509587 w 6175063"/>
              <a:gd name="connsiteY17693" fmla="*/ 4103562 h 5486400"/>
              <a:gd name="connsiteX17694" fmla="*/ 5519060 w 6175063"/>
              <a:gd name="connsiteY17694" fmla="*/ 4110670 h 5486400"/>
              <a:gd name="connsiteX17695" fmla="*/ 5523797 w 6175063"/>
              <a:gd name="connsiteY17695" fmla="*/ 4113039 h 5486400"/>
              <a:gd name="connsiteX17696" fmla="*/ 5526165 w 6175063"/>
              <a:gd name="connsiteY17696" fmla="*/ 4113039 h 5486400"/>
              <a:gd name="connsiteX17697" fmla="*/ 5528533 w 6175063"/>
              <a:gd name="connsiteY17697" fmla="*/ 4113039 h 5486400"/>
              <a:gd name="connsiteX17698" fmla="*/ 5538006 w 6175063"/>
              <a:gd name="connsiteY17698" fmla="*/ 4122516 h 5486400"/>
              <a:gd name="connsiteX17699" fmla="*/ 5530901 w 6175063"/>
              <a:gd name="connsiteY17699" fmla="*/ 4120147 h 5486400"/>
              <a:gd name="connsiteX17700" fmla="*/ 5526165 w 6175063"/>
              <a:gd name="connsiteY17700" fmla="*/ 4117778 h 5486400"/>
              <a:gd name="connsiteX17701" fmla="*/ 5530898 w 6175063"/>
              <a:gd name="connsiteY17701" fmla="*/ 4122514 h 5486400"/>
              <a:gd name="connsiteX17702" fmla="*/ 5521429 w 6175063"/>
              <a:gd name="connsiteY17702" fmla="*/ 4115408 h 5486400"/>
              <a:gd name="connsiteX17703" fmla="*/ 5511955 w 6175063"/>
              <a:gd name="connsiteY17703" fmla="*/ 4108300 h 5486400"/>
              <a:gd name="connsiteX17704" fmla="*/ 5497746 w 6175063"/>
              <a:gd name="connsiteY17704" fmla="*/ 4098824 h 5486400"/>
              <a:gd name="connsiteX17705" fmla="*/ 5493009 w 6175063"/>
              <a:gd name="connsiteY17705" fmla="*/ 4098824 h 5486400"/>
              <a:gd name="connsiteX17706" fmla="*/ 5481169 w 6175063"/>
              <a:gd name="connsiteY17706" fmla="*/ 4094085 h 5486400"/>
              <a:gd name="connsiteX17707" fmla="*/ 5483537 w 6175063"/>
              <a:gd name="connsiteY17707" fmla="*/ 4096454 h 5486400"/>
              <a:gd name="connsiteX17708" fmla="*/ 5488273 w 6175063"/>
              <a:gd name="connsiteY17708" fmla="*/ 4098824 h 5486400"/>
              <a:gd name="connsiteX17709" fmla="*/ 5490641 w 6175063"/>
              <a:gd name="connsiteY17709" fmla="*/ 4098824 h 5486400"/>
              <a:gd name="connsiteX17710" fmla="*/ 5495378 w 6175063"/>
              <a:gd name="connsiteY17710" fmla="*/ 4103562 h 5486400"/>
              <a:gd name="connsiteX17711" fmla="*/ 5497746 w 6175063"/>
              <a:gd name="connsiteY17711" fmla="*/ 4103562 h 5486400"/>
              <a:gd name="connsiteX17712" fmla="*/ 5500115 w 6175063"/>
              <a:gd name="connsiteY17712" fmla="*/ 4103562 h 5486400"/>
              <a:gd name="connsiteX17713" fmla="*/ 5504851 w 6175063"/>
              <a:gd name="connsiteY17713" fmla="*/ 4105931 h 5486400"/>
              <a:gd name="connsiteX17714" fmla="*/ 5514323 w 6175063"/>
              <a:gd name="connsiteY17714" fmla="*/ 4113512 h 5486400"/>
              <a:gd name="connsiteX17715" fmla="*/ 5514323 w 6175063"/>
              <a:gd name="connsiteY17715" fmla="*/ 4115408 h 5486400"/>
              <a:gd name="connsiteX17716" fmla="*/ 5521429 w 6175063"/>
              <a:gd name="connsiteY17716" fmla="*/ 4122516 h 5486400"/>
              <a:gd name="connsiteX17717" fmla="*/ 5527941 w 6175063"/>
              <a:gd name="connsiteY17717" fmla="*/ 4125774 h 5486400"/>
              <a:gd name="connsiteX17718" fmla="*/ 5531929 w 6175063"/>
              <a:gd name="connsiteY17718" fmla="*/ 4129177 h 5486400"/>
              <a:gd name="connsiteX17719" fmla="*/ 5526165 w 6175063"/>
              <a:gd name="connsiteY17719" fmla="*/ 4127255 h 5486400"/>
              <a:gd name="connsiteX17720" fmla="*/ 5526165 w 6175063"/>
              <a:gd name="connsiteY17720" fmla="*/ 4129624 h 5486400"/>
              <a:gd name="connsiteX17721" fmla="*/ 5523797 w 6175063"/>
              <a:gd name="connsiteY17721" fmla="*/ 4127255 h 5486400"/>
              <a:gd name="connsiteX17722" fmla="*/ 5521429 w 6175063"/>
              <a:gd name="connsiteY17722" fmla="*/ 4124886 h 5486400"/>
              <a:gd name="connsiteX17723" fmla="*/ 5516692 w 6175063"/>
              <a:gd name="connsiteY17723" fmla="*/ 4124886 h 5486400"/>
              <a:gd name="connsiteX17724" fmla="*/ 5514323 w 6175063"/>
              <a:gd name="connsiteY17724" fmla="*/ 4123701 h 5486400"/>
              <a:gd name="connsiteX17725" fmla="*/ 5514323 w 6175063"/>
              <a:gd name="connsiteY17725" fmla="*/ 4117778 h 5486400"/>
              <a:gd name="connsiteX17726" fmla="*/ 5511955 w 6175063"/>
              <a:gd name="connsiteY17726" fmla="*/ 4117778 h 5486400"/>
              <a:gd name="connsiteX17727" fmla="*/ 5509587 w 6175063"/>
              <a:gd name="connsiteY17727" fmla="*/ 4117778 h 5486400"/>
              <a:gd name="connsiteX17728" fmla="*/ 5507219 w 6175063"/>
              <a:gd name="connsiteY17728" fmla="*/ 4113039 h 5486400"/>
              <a:gd name="connsiteX17729" fmla="*/ 5502483 w 6175063"/>
              <a:gd name="connsiteY17729" fmla="*/ 4113039 h 5486400"/>
              <a:gd name="connsiteX17730" fmla="*/ 5497746 w 6175063"/>
              <a:gd name="connsiteY17730" fmla="*/ 4110670 h 5486400"/>
              <a:gd name="connsiteX17731" fmla="*/ 5495378 w 6175063"/>
              <a:gd name="connsiteY17731" fmla="*/ 4113039 h 5486400"/>
              <a:gd name="connsiteX17732" fmla="*/ 5500115 w 6175063"/>
              <a:gd name="connsiteY17732" fmla="*/ 4117778 h 5486400"/>
              <a:gd name="connsiteX17733" fmla="*/ 5504851 w 6175063"/>
              <a:gd name="connsiteY17733" fmla="*/ 4122516 h 5486400"/>
              <a:gd name="connsiteX17734" fmla="*/ 5500115 w 6175063"/>
              <a:gd name="connsiteY17734" fmla="*/ 4120147 h 5486400"/>
              <a:gd name="connsiteX17735" fmla="*/ 5502483 w 6175063"/>
              <a:gd name="connsiteY17735" fmla="*/ 4124886 h 5486400"/>
              <a:gd name="connsiteX17736" fmla="*/ 5504851 w 6175063"/>
              <a:gd name="connsiteY17736" fmla="*/ 4127255 h 5486400"/>
              <a:gd name="connsiteX17737" fmla="*/ 5514323 w 6175063"/>
              <a:gd name="connsiteY17737" fmla="*/ 4136731 h 5486400"/>
              <a:gd name="connsiteX17738" fmla="*/ 5511955 w 6175063"/>
              <a:gd name="connsiteY17738" fmla="*/ 4131993 h 5486400"/>
              <a:gd name="connsiteX17739" fmla="*/ 5516692 w 6175063"/>
              <a:gd name="connsiteY17739" fmla="*/ 4134362 h 5486400"/>
              <a:gd name="connsiteX17740" fmla="*/ 5521429 w 6175063"/>
              <a:gd name="connsiteY17740" fmla="*/ 4136731 h 5486400"/>
              <a:gd name="connsiteX17741" fmla="*/ 5519060 w 6175063"/>
              <a:gd name="connsiteY17741" fmla="*/ 4134362 h 5486400"/>
              <a:gd name="connsiteX17742" fmla="*/ 5519060 w 6175063"/>
              <a:gd name="connsiteY17742" fmla="*/ 4131993 h 5486400"/>
              <a:gd name="connsiteX17743" fmla="*/ 5521429 w 6175063"/>
              <a:gd name="connsiteY17743" fmla="*/ 4131993 h 5486400"/>
              <a:gd name="connsiteX17744" fmla="*/ 5528533 w 6175063"/>
              <a:gd name="connsiteY17744" fmla="*/ 4136731 h 5486400"/>
              <a:gd name="connsiteX17745" fmla="*/ 5527941 w 6175063"/>
              <a:gd name="connsiteY17745" fmla="*/ 4136140 h 5486400"/>
              <a:gd name="connsiteX17746" fmla="*/ 5521429 w 6175063"/>
              <a:gd name="connsiteY17746" fmla="*/ 4129624 h 5486400"/>
              <a:gd name="connsiteX17747" fmla="*/ 5542743 w 6175063"/>
              <a:gd name="connsiteY17747" fmla="*/ 4146209 h 5486400"/>
              <a:gd name="connsiteX17748" fmla="*/ 5530901 w 6175063"/>
              <a:gd name="connsiteY17748" fmla="*/ 4141470 h 5486400"/>
              <a:gd name="connsiteX17749" fmla="*/ 5528533 w 6175063"/>
              <a:gd name="connsiteY17749" fmla="*/ 4143840 h 5486400"/>
              <a:gd name="connsiteX17750" fmla="*/ 5526165 w 6175063"/>
              <a:gd name="connsiteY17750" fmla="*/ 4143840 h 5486400"/>
              <a:gd name="connsiteX17751" fmla="*/ 5521429 w 6175063"/>
              <a:gd name="connsiteY17751" fmla="*/ 4141470 h 5486400"/>
              <a:gd name="connsiteX17752" fmla="*/ 5523797 w 6175063"/>
              <a:gd name="connsiteY17752" fmla="*/ 4143840 h 5486400"/>
              <a:gd name="connsiteX17753" fmla="*/ 5530901 w 6175063"/>
              <a:gd name="connsiteY17753" fmla="*/ 4150948 h 5486400"/>
              <a:gd name="connsiteX17754" fmla="*/ 5530901 w 6175063"/>
              <a:gd name="connsiteY17754" fmla="*/ 4153317 h 5486400"/>
              <a:gd name="connsiteX17755" fmla="*/ 5528533 w 6175063"/>
              <a:gd name="connsiteY17755" fmla="*/ 4153317 h 5486400"/>
              <a:gd name="connsiteX17756" fmla="*/ 5523797 w 6175063"/>
              <a:gd name="connsiteY17756" fmla="*/ 4150948 h 5486400"/>
              <a:gd name="connsiteX17757" fmla="*/ 5519060 w 6175063"/>
              <a:gd name="connsiteY17757" fmla="*/ 4146209 h 5486400"/>
              <a:gd name="connsiteX17758" fmla="*/ 5516692 w 6175063"/>
              <a:gd name="connsiteY17758" fmla="*/ 4146209 h 5486400"/>
              <a:gd name="connsiteX17759" fmla="*/ 5514323 w 6175063"/>
              <a:gd name="connsiteY17759" fmla="*/ 4146209 h 5486400"/>
              <a:gd name="connsiteX17760" fmla="*/ 5509587 w 6175063"/>
              <a:gd name="connsiteY17760" fmla="*/ 4141470 h 5486400"/>
              <a:gd name="connsiteX17761" fmla="*/ 5511955 w 6175063"/>
              <a:gd name="connsiteY17761" fmla="*/ 4139101 h 5486400"/>
              <a:gd name="connsiteX17762" fmla="*/ 5511955 w 6175063"/>
              <a:gd name="connsiteY17762" fmla="*/ 4136731 h 5486400"/>
              <a:gd name="connsiteX17763" fmla="*/ 5500115 w 6175063"/>
              <a:gd name="connsiteY17763" fmla="*/ 4127255 h 5486400"/>
              <a:gd name="connsiteX17764" fmla="*/ 5495378 w 6175063"/>
              <a:gd name="connsiteY17764" fmla="*/ 4127255 h 5486400"/>
              <a:gd name="connsiteX17765" fmla="*/ 5493009 w 6175063"/>
              <a:gd name="connsiteY17765" fmla="*/ 4129624 h 5486400"/>
              <a:gd name="connsiteX17766" fmla="*/ 5500115 w 6175063"/>
              <a:gd name="connsiteY17766" fmla="*/ 4134362 h 5486400"/>
              <a:gd name="connsiteX17767" fmla="*/ 5507219 w 6175063"/>
              <a:gd name="connsiteY17767" fmla="*/ 4136731 h 5486400"/>
              <a:gd name="connsiteX17768" fmla="*/ 5504851 w 6175063"/>
              <a:gd name="connsiteY17768" fmla="*/ 4136731 h 5486400"/>
              <a:gd name="connsiteX17769" fmla="*/ 5497746 w 6175063"/>
              <a:gd name="connsiteY17769" fmla="*/ 4134362 h 5486400"/>
              <a:gd name="connsiteX17770" fmla="*/ 5495378 w 6175063"/>
              <a:gd name="connsiteY17770" fmla="*/ 4134362 h 5486400"/>
              <a:gd name="connsiteX17771" fmla="*/ 5490641 w 6175063"/>
              <a:gd name="connsiteY17771" fmla="*/ 4134362 h 5486400"/>
              <a:gd name="connsiteX17772" fmla="*/ 5493009 w 6175063"/>
              <a:gd name="connsiteY17772" fmla="*/ 4136731 h 5486400"/>
              <a:gd name="connsiteX17773" fmla="*/ 5497746 w 6175063"/>
              <a:gd name="connsiteY17773" fmla="*/ 4141470 h 5486400"/>
              <a:gd name="connsiteX17774" fmla="*/ 5488273 w 6175063"/>
              <a:gd name="connsiteY17774" fmla="*/ 4134362 h 5486400"/>
              <a:gd name="connsiteX17775" fmla="*/ 5485905 w 6175063"/>
              <a:gd name="connsiteY17775" fmla="*/ 4134362 h 5486400"/>
              <a:gd name="connsiteX17776" fmla="*/ 5481169 w 6175063"/>
              <a:gd name="connsiteY17776" fmla="*/ 4134362 h 5486400"/>
              <a:gd name="connsiteX17777" fmla="*/ 5474063 w 6175063"/>
              <a:gd name="connsiteY17777" fmla="*/ 4127255 h 5486400"/>
              <a:gd name="connsiteX17778" fmla="*/ 5474063 w 6175063"/>
              <a:gd name="connsiteY17778" fmla="*/ 4124886 h 5486400"/>
              <a:gd name="connsiteX17779" fmla="*/ 5469327 w 6175063"/>
              <a:gd name="connsiteY17779" fmla="*/ 4127255 h 5486400"/>
              <a:gd name="connsiteX17780" fmla="*/ 5464591 w 6175063"/>
              <a:gd name="connsiteY17780" fmla="*/ 4129624 h 5486400"/>
              <a:gd name="connsiteX17781" fmla="*/ 5466959 w 6175063"/>
              <a:gd name="connsiteY17781" fmla="*/ 4129624 h 5486400"/>
              <a:gd name="connsiteX17782" fmla="*/ 5469327 w 6175063"/>
              <a:gd name="connsiteY17782" fmla="*/ 4131993 h 5486400"/>
              <a:gd name="connsiteX17783" fmla="*/ 5483537 w 6175063"/>
              <a:gd name="connsiteY17783" fmla="*/ 4143840 h 5486400"/>
              <a:gd name="connsiteX17784" fmla="*/ 5481169 w 6175063"/>
              <a:gd name="connsiteY17784" fmla="*/ 4141470 h 5486400"/>
              <a:gd name="connsiteX17785" fmla="*/ 5485905 w 6175063"/>
              <a:gd name="connsiteY17785" fmla="*/ 4143840 h 5486400"/>
              <a:gd name="connsiteX17786" fmla="*/ 5490641 w 6175063"/>
              <a:gd name="connsiteY17786" fmla="*/ 4146209 h 5486400"/>
              <a:gd name="connsiteX17787" fmla="*/ 5493009 w 6175063"/>
              <a:gd name="connsiteY17787" fmla="*/ 4150948 h 5486400"/>
              <a:gd name="connsiteX17788" fmla="*/ 5495378 w 6175063"/>
              <a:gd name="connsiteY17788" fmla="*/ 4150948 h 5486400"/>
              <a:gd name="connsiteX17789" fmla="*/ 5490641 w 6175063"/>
              <a:gd name="connsiteY17789" fmla="*/ 4143840 h 5486400"/>
              <a:gd name="connsiteX17790" fmla="*/ 5493009 w 6175063"/>
              <a:gd name="connsiteY17790" fmla="*/ 4146209 h 5486400"/>
              <a:gd name="connsiteX17791" fmla="*/ 5500115 w 6175063"/>
              <a:gd name="connsiteY17791" fmla="*/ 4150948 h 5486400"/>
              <a:gd name="connsiteX17792" fmla="*/ 5502483 w 6175063"/>
              <a:gd name="connsiteY17792" fmla="*/ 4150948 h 5486400"/>
              <a:gd name="connsiteX17793" fmla="*/ 5504851 w 6175063"/>
              <a:gd name="connsiteY17793" fmla="*/ 4153317 h 5486400"/>
              <a:gd name="connsiteX17794" fmla="*/ 5509587 w 6175063"/>
              <a:gd name="connsiteY17794" fmla="*/ 4155685 h 5486400"/>
              <a:gd name="connsiteX17795" fmla="*/ 5516692 w 6175063"/>
              <a:gd name="connsiteY17795" fmla="*/ 4160424 h 5486400"/>
              <a:gd name="connsiteX17796" fmla="*/ 5521429 w 6175063"/>
              <a:gd name="connsiteY17796" fmla="*/ 4162793 h 5486400"/>
              <a:gd name="connsiteX17797" fmla="*/ 5523797 w 6175063"/>
              <a:gd name="connsiteY17797" fmla="*/ 4165163 h 5486400"/>
              <a:gd name="connsiteX17798" fmla="*/ 5514323 w 6175063"/>
              <a:gd name="connsiteY17798" fmla="*/ 4160424 h 5486400"/>
              <a:gd name="connsiteX17799" fmla="*/ 5507219 w 6175063"/>
              <a:gd name="connsiteY17799" fmla="*/ 4155685 h 5486400"/>
              <a:gd name="connsiteX17800" fmla="*/ 5507219 w 6175063"/>
              <a:gd name="connsiteY17800" fmla="*/ 4158055 h 5486400"/>
              <a:gd name="connsiteX17801" fmla="*/ 5511955 w 6175063"/>
              <a:gd name="connsiteY17801" fmla="*/ 4160424 h 5486400"/>
              <a:gd name="connsiteX17802" fmla="*/ 5526165 w 6175063"/>
              <a:gd name="connsiteY17802" fmla="*/ 4174640 h 5486400"/>
              <a:gd name="connsiteX17803" fmla="*/ 5530901 w 6175063"/>
              <a:gd name="connsiteY17803" fmla="*/ 4177010 h 5486400"/>
              <a:gd name="connsiteX17804" fmla="*/ 5535638 w 6175063"/>
              <a:gd name="connsiteY17804" fmla="*/ 4179379 h 5486400"/>
              <a:gd name="connsiteX17805" fmla="*/ 5542743 w 6175063"/>
              <a:gd name="connsiteY17805" fmla="*/ 4174640 h 5486400"/>
              <a:gd name="connsiteX17806" fmla="*/ 5538006 w 6175063"/>
              <a:gd name="connsiteY17806" fmla="*/ 4181747 h 5486400"/>
              <a:gd name="connsiteX17807" fmla="*/ 5540375 w 6175063"/>
              <a:gd name="connsiteY17807" fmla="*/ 4181747 h 5486400"/>
              <a:gd name="connsiteX17808" fmla="*/ 5542743 w 6175063"/>
              <a:gd name="connsiteY17808" fmla="*/ 4184117 h 5486400"/>
              <a:gd name="connsiteX17809" fmla="*/ 5549847 w 6175063"/>
              <a:gd name="connsiteY17809" fmla="*/ 4186486 h 5486400"/>
              <a:gd name="connsiteX17810" fmla="*/ 5554584 w 6175063"/>
              <a:gd name="connsiteY17810" fmla="*/ 4188855 h 5486400"/>
              <a:gd name="connsiteX17811" fmla="*/ 5547479 w 6175063"/>
              <a:gd name="connsiteY17811" fmla="*/ 4179379 h 5486400"/>
              <a:gd name="connsiteX17812" fmla="*/ 5545111 w 6175063"/>
              <a:gd name="connsiteY17812" fmla="*/ 4177010 h 5486400"/>
              <a:gd name="connsiteX17813" fmla="*/ 5559320 w 6175063"/>
              <a:gd name="connsiteY17813" fmla="*/ 4184117 h 5486400"/>
              <a:gd name="connsiteX17814" fmla="*/ 5566425 w 6175063"/>
              <a:gd name="connsiteY17814" fmla="*/ 4188855 h 5486400"/>
              <a:gd name="connsiteX17815" fmla="*/ 5571161 w 6175063"/>
              <a:gd name="connsiteY17815" fmla="*/ 4193594 h 5486400"/>
              <a:gd name="connsiteX17816" fmla="*/ 5575898 w 6175063"/>
              <a:gd name="connsiteY17816" fmla="*/ 4203072 h 5486400"/>
              <a:gd name="connsiteX17817" fmla="*/ 5578266 w 6175063"/>
              <a:gd name="connsiteY17817" fmla="*/ 4205441 h 5486400"/>
              <a:gd name="connsiteX17818" fmla="*/ 5575898 w 6175063"/>
              <a:gd name="connsiteY17818" fmla="*/ 4207810 h 5486400"/>
              <a:gd name="connsiteX17819" fmla="*/ 5566425 w 6175063"/>
              <a:gd name="connsiteY17819" fmla="*/ 4198333 h 5486400"/>
              <a:gd name="connsiteX17820" fmla="*/ 5554584 w 6175063"/>
              <a:gd name="connsiteY17820" fmla="*/ 4191225 h 5486400"/>
              <a:gd name="connsiteX17821" fmla="*/ 5552215 w 6175063"/>
              <a:gd name="connsiteY17821" fmla="*/ 4193594 h 5486400"/>
              <a:gd name="connsiteX17822" fmla="*/ 5554584 w 6175063"/>
              <a:gd name="connsiteY17822" fmla="*/ 4195963 h 5486400"/>
              <a:gd name="connsiteX17823" fmla="*/ 5556952 w 6175063"/>
              <a:gd name="connsiteY17823" fmla="*/ 4200702 h 5486400"/>
              <a:gd name="connsiteX17824" fmla="*/ 5540375 w 6175063"/>
              <a:gd name="connsiteY17824" fmla="*/ 4186486 h 5486400"/>
              <a:gd name="connsiteX17825" fmla="*/ 5530901 w 6175063"/>
              <a:gd name="connsiteY17825" fmla="*/ 4179379 h 5486400"/>
              <a:gd name="connsiteX17826" fmla="*/ 5519060 w 6175063"/>
              <a:gd name="connsiteY17826" fmla="*/ 4172271 h 5486400"/>
              <a:gd name="connsiteX17827" fmla="*/ 5511955 w 6175063"/>
              <a:gd name="connsiteY17827" fmla="*/ 4167532 h 5486400"/>
              <a:gd name="connsiteX17828" fmla="*/ 5509587 w 6175063"/>
              <a:gd name="connsiteY17828" fmla="*/ 4165163 h 5486400"/>
              <a:gd name="connsiteX17829" fmla="*/ 5504851 w 6175063"/>
              <a:gd name="connsiteY17829" fmla="*/ 4160424 h 5486400"/>
              <a:gd name="connsiteX17830" fmla="*/ 5497746 w 6175063"/>
              <a:gd name="connsiteY17830" fmla="*/ 4155685 h 5486400"/>
              <a:gd name="connsiteX17831" fmla="*/ 5497746 w 6175063"/>
              <a:gd name="connsiteY17831" fmla="*/ 4158055 h 5486400"/>
              <a:gd name="connsiteX17832" fmla="*/ 5493009 w 6175063"/>
              <a:gd name="connsiteY17832" fmla="*/ 4155685 h 5486400"/>
              <a:gd name="connsiteX17833" fmla="*/ 5490641 w 6175063"/>
              <a:gd name="connsiteY17833" fmla="*/ 4155685 h 5486400"/>
              <a:gd name="connsiteX17834" fmla="*/ 5495378 w 6175063"/>
              <a:gd name="connsiteY17834" fmla="*/ 4160424 h 5486400"/>
              <a:gd name="connsiteX17835" fmla="*/ 5504851 w 6175063"/>
              <a:gd name="connsiteY17835" fmla="*/ 4165163 h 5486400"/>
              <a:gd name="connsiteX17836" fmla="*/ 5504851 w 6175063"/>
              <a:gd name="connsiteY17836" fmla="*/ 4162793 h 5486400"/>
              <a:gd name="connsiteX17837" fmla="*/ 5509587 w 6175063"/>
              <a:gd name="connsiteY17837" fmla="*/ 4165163 h 5486400"/>
              <a:gd name="connsiteX17838" fmla="*/ 5509587 w 6175063"/>
              <a:gd name="connsiteY17838" fmla="*/ 4167532 h 5486400"/>
              <a:gd name="connsiteX17839" fmla="*/ 5516692 w 6175063"/>
              <a:gd name="connsiteY17839" fmla="*/ 4172271 h 5486400"/>
              <a:gd name="connsiteX17840" fmla="*/ 5511955 w 6175063"/>
              <a:gd name="connsiteY17840" fmla="*/ 4172271 h 5486400"/>
              <a:gd name="connsiteX17841" fmla="*/ 5511955 w 6175063"/>
              <a:gd name="connsiteY17841" fmla="*/ 4169902 h 5486400"/>
              <a:gd name="connsiteX17842" fmla="*/ 5509587 w 6175063"/>
              <a:gd name="connsiteY17842" fmla="*/ 4169902 h 5486400"/>
              <a:gd name="connsiteX17843" fmla="*/ 5507219 w 6175063"/>
              <a:gd name="connsiteY17843" fmla="*/ 4179379 h 5486400"/>
              <a:gd name="connsiteX17844" fmla="*/ 5502483 w 6175063"/>
              <a:gd name="connsiteY17844" fmla="*/ 4177010 h 5486400"/>
              <a:gd name="connsiteX17845" fmla="*/ 5504851 w 6175063"/>
              <a:gd name="connsiteY17845" fmla="*/ 4169902 h 5486400"/>
              <a:gd name="connsiteX17846" fmla="*/ 5497746 w 6175063"/>
              <a:gd name="connsiteY17846" fmla="*/ 4162793 h 5486400"/>
              <a:gd name="connsiteX17847" fmla="*/ 5490641 w 6175063"/>
              <a:gd name="connsiteY17847" fmla="*/ 4158055 h 5486400"/>
              <a:gd name="connsiteX17848" fmla="*/ 5488273 w 6175063"/>
              <a:gd name="connsiteY17848" fmla="*/ 4155685 h 5486400"/>
              <a:gd name="connsiteX17849" fmla="*/ 5476432 w 6175063"/>
              <a:gd name="connsiteY17849" fmla="*/ 4148578 h 5486400"/>
              <a:gd name="connsiteX17850" fmla="*/ 5471695 w 6175063"/>
              <a:gd name="connsiteY17850" fmla="*/ 4150948 h 5486400"/>
              <a:gd name="connsiteX17851" fmla="*/ 5485905 w 6175063"/>
              <a:gd name="connsiteY17851" fmla="*/ 4160424 h 5486400"/>
              <a:gd name="connsiteX17852" fmla="*/ 5481169 w 6175063"/>
              <a:gd name="connsiteY17852" fmla="*/ 4167532 h 5486400"/>
              <a:gd name="connsiteX17853" fmla="*/ 5466959 w 6175063"/>
              <a:gd name="connsiteY17853" fmla="*/ 4153317 h 5486400"/>
              <a:gd name="connsiteX17854" fmla="*/ 5457486 w 6175063"/>
              <a:gd name="connsiteY17854" fmla="*/ 4158055 h 5486400"/>
              <a:gd name="connsiteX17855" fmla="*/ 5452749 w 6175063"/>
              <a:gd name="connsiteY17855" fmla="*/ 4141470 h 5486400"/>
              <a:gd name="connsiteX17856" fmla="*/ 5438540 w 6175063"/>
              <a:gd name="connsiteY17856" fmla="*/ 4143840 h 5486400"/>
              <a:gd name="connsiteX17857" fmla="*/ 5433803 w 6175063"/>
              <a:gd name="connsiteY17857" fmla="*/ 4136731 h 5486400"/>
              <a:gd name="connsiteX17858" fmla="*/ 5438540 w 6175063"/>
              <a:gd name="connsiteY17858" fmla="*/ 4139101 h 5486400"/>
              <a:gd name="connsiteX17859" fmla="*/ 5452749 w 6175063"/>
              <a:gd name="connsiteY17859" fmla="*/ 4131993 h 5486400"/>
              <a:gd name="connsiteX17860" fmla="*/ 5452749 w 6175063"/>
              <a:gd name="connsiteY17860" fmla="*/ 4129624 h 5486400"/>
              <a:gd name="connsiteX17861" fmla="*/ 5455118 w 6175063"/>
              <a:gd name="connsiteY17861" fmla="*/ 4129624 h 5486400"/>
              <a:gd name="connsiteX17862" fmla="*/ 5455118 w 6175063"/>
              <a:gd name="connsiteY17862" fmla="*/ 4127255 h 5486400"/>
              <a:gd name="connsiteX17863" fmla="*/ 5455118 w 6175063"/>
              <a:gd name="connsiteY17863" fmla="*/ 4124886 h 5486400"/>
              <a:gd name="connsiteX17864" fmla="*/ 5452749 w 6175063"/>
              <a:gd name="connsiteY17864" fmla="*/ 4120147 h 5486400"/>
              <a:gd name="connsiteX17865" fmla="*/ 5448013 w 6175063"/>
              <a:gd name="connsiteY17865" fmla="*/ 4117778 h 5486400"/>
              <a:gd name="connsiteX17866" fmla="*/ 5443277 w 6175063"/>
              <a:gd name="connsiteY17866" fmla="*/ 4115408 h 5486400"/>
              <a:gd name="connsiteX17867" fmla="*/ 5436172 w 6175063"/>
              <a:gd name="connsiteY17867" fmla="*/ 4105931 h 5486400"/>
              <a:gd name="connsiteX17868" fmla="*/ 5433803 w 6175063"/>
              <a:gd name="connsiteY17868" fmla="*/ 4108300 h 5486400"/>
              <a:gd name="connsiteX17869" fmla="*/ 5429067 w 6175063"/>
              <a:gd name="connsiteY17869" fmla="*/ 4105931 h 5486400"/>
              <a:gd name="connsiteX17870" fmla="*/ 5429067 w 6175063"/>
              <a:gd name="connsiteY17870" fmla="*/ 4101193 h 5486400"/>
              <a:gd name="connsiteX17871" fmla="*/ 5429067 w 6175063"/>
              <a:gd name="connsiteY17871" fmla="*/ 4096454 h 5486400"/>
              <a:gd name="connsiteX17872" fmla="*/ 5435245 w 6175063"/>
              <a:gd name="connsiteY17872" fmla="*/ 4098514 h 5486400"/>
              <a:gd name="connsiteX17873" fmla="*/ 5435875 w 6175063"/>
              <a:gd name="connsiteY17873" fmla="*/ 4099416 h 5486400"/>
              <a:gd name="connsiteX17874" fmla="*/ 5436172 w 6175063"/>
              <a:gd name="connsiteY17874" fmla="*/ 4098824 h 5486400"/>
              <a:gd name="connsiteX17875" fmla="*/ 5435245 w 6175063"/>
              <a:gd name="connsiteY17875" fmla="*/ 4098514 h 5486400"/>
              <a:gd name="connsiteX17876" fmla="*/ 5433803 w 6175063"/>
              <a:gd name="connsiteY17876" fmla="*/ 4096454 h 5486400"/>
              <a:gd name="connsiteX17877" fmla="*/ 5431435 w 6175063"/>
              <a:gd name="connsiteY17877" fmla="*/ 4094085 h 5486400"/>
              <a:gd name="connsiteX17878" fmla="*/ 5429067 w 6175063"/>
              <a:gd name="connsiteY17878" fmla="*/ 4094085 h 5486400"/>
              <a:gd name="connsiteX17879" fmla="*/ 5421963 w 6175063"/>
              <a:gd name="connsiteY17879" fmla="*/ 4098824 h 5486400"/>
              <a:gd name="connsiteX17880" fmla="*/ 5426699 w 6175063"/>
              <a:gd name="connsiteY17880" fmla="*/ 4105931 h 5486400"/>
              <a:gd name="connsiteX17881" fmla="*/ 5421963 w 6175063"/>
              <a:gd name="connsiteY17881" fmla="*/ 4108300 h 5486400"/>
              <a:gd name="connsiteX17882" fmla="*/ 5412489 w 6175063"/>
              <a:gd name="connsiteY17882" fmla="*/ 4101193 h 5486400"/>
              <a:gd name="connsiteX17883" fmla="*/ 5403017 w 6175063"/>
              <a:gd name="connsiteY17883" fmla="*/ 4108300 h 5486400"/>
              <a:gd name="connsiteX17884" fmla="*/ 5400649 w 6175063"/>
              <a:gd name="connsiteY17884" fmla="*/ 4120147 h 5486400"/>
              <a:gd name="connsiteX17885" fmla="*/ 5424331 w 6175063"/>
              <a:gd name="connsiteY17885" fmla="*/ 4127255 h 5486400"/>
              <a:gd name="connsiteX17886" fmla="*/ 5429067 w 6175063"/>
              <a:gd name="connsiteY17886" fmla="*/ 4122516 h 5486400"/>
              <a:gd name="connsiteX17887" fmla="*/ 5436172 w 6175063"/>
              <a:gd name="connsiteY17887" fmla="*/ 4131993 h 5486400"/>
              <a:gd name="connsiteX17888" fmla="*/ 5417226 w 6175063"/>
              <a:gd name="connsiteY17888" fmla="*/ 4139101 h 5486400"/>
              <a:gd name="connsiteX17889" fmla="*/ 5419594 w 6175063"/>
              <a:gd name="connsiteY17889" fmla="*/ 4143840 h 5486400"/>
              <a:gd name="connsiteX17890" fmla="*/ 5414857 w 6175063"/>
              <a:gd name="connsiteY17890" fmla="*/ 4155685 h 5486400"/>
              <a:gd name="connsiteX17891" fmla="*/ 5410121 w 6175063"/>
              <a:gd name="connsiteY17891" fmla="*/ 4155685 h 5486400"/>
              <a:gd name="connsiteX17892" fmla="*/ 5410121 w 6175063"/>
              <a:gd name="connsiteY17892" fmla="*/ 4148578 h 5486400"/>
              <a:gd name="connsiteX17893" fmla="*/ 5403017 w 6175063"/>
              <a:gd name="connsiteY17893" fmla="*/ 4146209 h 5486400"/>
              <a:gd name="connsiteX17894" fmla="*/ 5405385 w 6175063"/>
              <a:gd name="connsiteY17894" fmla="*/ 4139101 h 5486400"/>
              <a:gd name="connsiteX17895" fmla="*/ 5400649 w 6175063"/>
              <a:gd name="connsiteY17895" fmla="*/ 4136731 h 5486400"/>
              <a:gd name="connsiteX17896" fmla="*/ 5395911 w 6175063"/>
              <a:gd name="connsiteY17896" fmla="*/ 4124886 h 5486400"/>
              <a:gd name="connsiteX17897" fmla="*/ 5360389 w 6175063"/>
              <a:gd name="connsiteY17897" fmla="*/ 4120147 h 5486400"/>
              <a:gd name="connsiteX17898" fmla="*/ 5353283 w 6175063"/>
              <a:gd name="connsiteY17898" fmla="*/ 4124886 h 5486400"/>
              <a:gd name="connsiteX17899" fmla="*/ 5360389 w 6175063"/>
              <a:gd name="connsiteY17899" fmla="*/ 4124886 h 5486400"/>
              <a:gd name="connsiteX17900" fmla="*/ 5360389 w 6175063"/>
              <a:gd name="connsiteY17900" fmla="*/ 4134362 h 5486400"/>
              <a:gd name="connsiteX17901" fmla="*/ 5348547 w 6175063"/>
              <a:gd name="connsiteY17901" fmla="*/ 4131993 h 5486400"/>
              <a:gd name="connsiteX17902" fmla="*/ 5346179 w 6175063"/>
              <a:gd name="connsiteY17902" fmla="*/ 4139101 h 5486400"/>
              <a:gd name="connsiteX17903" fmla="*/ 5348547 w 6175063"/>
              <a:gd name="connsiteY17903" fmla="*/ 4146209 h 5486400"/>
              <a:gd name="connsiteX17904" fmla="*/ 5343811 w 6175063"/>
              <a:gd name="connsiteY17904" fmla="*/ 4148578 h 5486400"/>
              <a:gd name="connsiteX17905" fmla="*/ 5343811 w 6175063"/>
              <a:gd name="connsiteY17905" fmla="*/ 4153317 h 5486400"/>
              <a:gd name="connsiteX17906" fmla="*/ 5365125 w 6175063"/>
              <a:gd name="connsiteY17906" fmla="*/ 4158055 h 5486400"/>
              <a:gd name="connsiteX17907" fmla="*/ 5362757 w 6175063"/>
              <a:gd name="connsiteY17907" fmla="*/ 4160424 h 5486400"/>
              <a:gd name="connsiteX17908" fmla="*/ 5369861 w 6175063"/>
              <a:gd name="connsiteY17908" fmla="*/ 4169902 h 5486400"/>
              <a:gd name="connsiteX17909" fmla="*/ 5362757 w 6175063"/>
              <a:gd name="connsiteY17909" fmla="*/ 4177010 h 5486400"/>
              <a:gd name="connsiteX17910" fmla="*/ 5379333 w 6175063"/>
              <a:gd name="connsiteY17910" fmla="*/ 4177010 h 5486400"/>
              <a:gd name="connsiteX17911" fmla="*/ 5388807 w 6175063"/>
              <a:gd name="connsiteY17911" fmla="*/ 4184117 h 5486400"/>
              <a:gd name="connsiteX17912" fmla="*/ 5388807 w 6175063"/>
              <a:gd name="connsiteY17912" fmla="*/ 4179379 h 5486400"/>
              <a:gd name="connsiteX17913" fmla="*/ 5393543 w 6175063"/>
              <a:gd name="connsiteY17913" fmla="*/ 4203072 h 5486400"/>
              <a:gd name="connsiteX17914" fmla="*/ 5384071 w 6175063"/>
              <a:gd name="connsiteY17914" fmla="*/ 4212548 h 5486400"/>
              <a:gd name="connsiteX17915" fmla="*/ 5419594 w 6175063"/>
              <a:gd name="connsiteY17915" fmla="*/ 4229134 h 5486400"/>
              <a:gd name="connsiteX17916" fmla="*/ 5429067 w 6175063"/>
              <a:gd name="connsiteY17916" fmla="*/ 4243349 h 5486400"/>
              <a:gd name="connsiteX17917" fmla="*/ 5436172 w 6175063"/>
              <a:gd name="connsiteY17917" fmla="*/ 4240979 h 5486400"/>
              <a:gd name="connsiteX17918" fmla="*/ 5431435 w 6175063"/>
              <a:gd name="connsiteY17918" fmla="*/ 4259933 h 5486400"/>
              <a:gd name="connsiteX17919" fmla="*/ 5429067 w 6175063"/>
              <a:gd name="connsiteY17919" fmla="*/ 4248087 h 5486400"/>
              <a:gd name="connsiteX17920" fmla="*/ 5426699 w 6175063"/>
              <a:gd name="connsiteY17920" fmla="*/ 4255195 h 5486400"/>
              <a:gd name="connsiteX17921" fmla="*/ 5419594 w 6175063"/>
              <a:gd name="connsiteY17921" fmla="*/ 4259933 h 5486400"/>
              <a:gd name="connsiteX17922" fmla="*/ 5421963 w 6175063"/>
              <a:gd name="connsiteY17922" fmla="*/ 4262303 h 5486400"/>
              <a:gd name="connsiteX17923" fmla="*/ 5419594 w 6175063"/>
              <a:gd name="connsiteY17923" fmla="*/ 4267041 h 5486400"/>
              <a:gd name="connsiteX17924" fmla="*/ 5433803 w 6175063"/>
              <a:gd name="connsiteY17924" fmla="*/ 4271780 h 5486400"/>
              <a:gd name="connsiteX17925" fmla="*/ 5433803 w 6175063"/>
              <a:gd name="connsiteY17925" fmla="*/ 4278888 h 5486400"/>
              <a:gd name="connsiteX17926" fmla="*/ 5426699 w 6175063"/>
              <a:gd name="connsiteY17926" fmla="*/ 4283626 h 5486400"/>
              <a:gd name="connsiteX17927" fmla="*/ 5431435 w 6175063"/>
              <a:gd name="connsiteY17927" fmla="*/ 4278888 h 5486400"/>
              <a:gd name="connsiteX17928" fmla="*/ 5419594 w 6175063"/>
              <a:gd name="connsiteY17928" fmla="*/ 4285995 h 5486400"/>
              <a:gd name="connsiteX17929" fmla="*/ 5410121 w 6175063"/>
              <a:gd name="connsiteY17929" fmla="*/ 4297842 h 5486400"/>
              <a:gd name="connsiteX17930" fmla="*/ 5414857 w 6175063"/>
              <a:gd name="connsiteY17930" fmla="*/ 4302581 h 5486400"/>
              <a:gd name="connsiteX17931" fmla="*/ 5407753 w 6175063"/>
              <a:gd name="connsiteY17931" fmla="*/ 4302581 h 5486400"/>
              <a:gd name="connsiteX17932" fmla="*/ 5414857 w 6175063"/>
              <a:gd name="connsiteY17932" fmla="*/ 4304950 h 5486400"/>
              <a:gd name="connsiteX17933" fmla="*/ 5405385 w 6175063"/>
              <a:gd name="connsiteY17933" fmla="*/ 4307319 h 5486400"/>
              <a:gd name="connsiteX17934" fmla="*/ 5407753 w 6175063"/>
              <a:gd name="connsiteY17934" fmla="*/ 4312057 h 5486400"/>
              <a:gd name="connsiteX17935" fmla="*/ 5403017 w 6175063"/>
              <a:gd name="connsiteY17935" fmla="*/ 4312057 h 5486400"/>
              <a:gd name="connsiteX17936" fmla="*/ 5403017 w 6175063"/>
              <a:gd name="connsiteY17936" fmla="*/ 4304950 h 5486400"/>
              <a:gd name="connsiteX17937" fmla="*/ 5388807 w 6175063"/>
              <a:gd name="connsiteY17937" fmla="*/ 4309688 h 5486400"/>
              <a:gd name="connsiteX17938" fmla="*/ 5391175 w 6175063"/>
              <a:gd name="connsiteY17938" fmla="*/ 4312057 h 5486400"/>
              <a:gd name="connsiteX17939" fmla="*/ 5393543 w 6175063"/>
              <a:gd name="connsiteY17939" fmla="*/ 4314427 h 5486400"/>
              <a:gd name="connsiteX17940" fmla="*/ 5400649 w 6175063"/>
              <a:gd name="connsiteY17940" fmla="*/ 4321535 h 5486400"/>
              <a:gd name="connsiteX17941" fmla="*/ 5398279 w 6175063"/>
              <a:gd name="connsiteY17941" fmla="*/ 4321535 h 5486400"/>
              <a:gd name="connsiteX17942" fmla="*/ 5393543 w 6175063"/>
              <a:gd name="connsiteY17942" fmla="*/ 4319165 h 5486400"/>
              <a:gd name="connsiteX17943" fmla="*/ 5391175 w 6175063"/>
              <a:gd name="connsiteY17943" fmla="*/ 4316796 h 5486400"/>
              <a:gd name="connsiteX17944" fmla="*/ 5384071 w 6175063"/>
              <a:gd name="connsiteY17944" fmla="*/ 4328643 h 5486400"/>
              <a:gd name="connsiteX17945" fmla="*/ 5388807 w 6175063"/>
              <a:gd name="connsiteY17945" fmla="*/ 4333381 h 5486400"/>
              <a:gd name="connsiteX17946" fmla="*/ 5372229 w 6175063"/>
              <a:gd name="connsiteY17946" fmla="*/ 4357074 h 5486400"/>
              <a:gd name="connsiteX17947" fmla="*/ 5360389 w 6175063"/>
              <a:gd name="connsiteY17947" fmla="*/ 4357074 h 5486400"/>
              <a:gd name="connsiteX17948" fmla="*/ 5348547 w 6175063"/>
              <a:gd name="connsiteY17948" fmla="*/ 4321535 h 5486400"/>
              <a:gd name="connsiteX17949" fmla="*/ 5362757 w 6175063"/>
              <a:gd name="connsiteY17949" fmla="*/ 4326273 h 5486400"/>
              <a:gd name="connsiteX17950" fmla="*/ 5367493 w 6175063"/>
              <a:gd name="connsiteY17950" fmla="*/ 4314427 h 5486400"/>
              <a:gd name="connsiteX17951" fmla="*/ 5386439 w 6175063"/>
              <a:gd name="connsiteY17951" fmla="*/ 4312057 h 5486400"/>
              <a:gd name="connsiteX17952" fmla="*/ 5381703 w 6175063"/>
              <a:gd name="connsiteY17952" fmla="*/ 4309688 h 5486400"/>
              <a:gd name="connsiteX17953" fmla="*/ 5374597 w 6175063"/>
              <a:gd name="connsiteY17953" fmla="*/ 4307319 h 5486400"/>
              <a:gd name="connsiteX17954" fmla="*/ 5372229 w 6175063"/>
              <a:gd name="connsiteY17954" fmla="*/ 4307319 h 5486400"/>
              <a:gd name="connsiteX17955" fmla="*/ 5372229 w 6175063"/>
              <a:gd name="connsiteY17955" fmla="*/ 4309688 h 5486400"/>
              <a:gd name="connsiteX17956" fmla="*/ 5334337 w 6175063"/>
              <a:gd name="connsiteY17956" fmla="*/ 4319165 h 5486400"/>
              <a:gd name="connsiteX17957" fmla="*/ 5329601 w 6175063"/>
              <a:gd name="connsiteY17957" fmla="*/ 4326273 h 5486400"/>
              <a:gd name="connsiteX17958" fmla="*/ 5341443 w 6175063"/>
              <a:gd name="connsiteY17958" fmla="*/ 4333381 h 5486400"/>
              <a:gd name="connsiteX17959" fmla="*/ 5336705 w 6175063"/>
              <a:gd name="connsiteY17959" fmla="*/ 4333381 h 5486400"/>
              <a:gd name="connsiteX17960" fmla="*/ 5348547 w 6175063"/>
              <a:gd name="connsiteY17960" fmla="*/ 4347597 h 5486400"/>
              <a:gd name="connsiteX17961" fmla="*/ 5348547 w 6175063"/>
              <a:gd name="connsiteY17961" fmla="*/ 4352335 h 5486400"/>
              <a:gd name="connsiteX17962" fmla="*/ 5336705 w 6175063"/>
              <a:gd name="connsiteY17962" fmla="*/ 4357074 h 5486400"/>
              <a:gd name="connsiteX17963" fmla="*/ 5336705 w 6175063"/>
              <a:gd name="connsiteY17963" fmla="*/ 4364181 h 5486400"/>
              <a:gd name="connsiteX17964" fmla="*/ 5329601 w 6175063"/>
              <a:gd name="connsiteY17964" fmla="*/ 4368920 h 5486400"/>
              <a:gd name="connsiteX17965" fmla="*/ 5334337 w 6175063"/>
              <a:gd name="connsiteY17965" fmla="*/ 4383135 h 5486400"/>
              <a:gd name="connsiteX17966" fmla="*/ 5322497 w 6175063"/>
              <a:gd name="connsiteY17966" fmla="*/ 4385504 h 5486400"/>
              <a:gd name="connsiteX17967" fmla="*/ 5327233 w 6175063"/>
              <a:gd name="connsiteY17967" fmla="*/ 4387874 h 5486400"/>
              <a:gd name="connsiteX17968" fmla="*/ 5320129 w 6175063"/>
              <a:gd name="connsiteY17968" fmla="*/ 4383135 h 5486400"/>
              <a:gd name="connsiteX17969" fmla="*/ 5327233 w 6175063"/>
              <a:gd name="connsiteY17969" fmla="*/ 4376028 h 5486400"/>
              <a:gd name="connsiteX17970" fmla="*/ 5310655 w 6175063"/>
              <a:gd name="connsiteY17970" fmla="*/ 4368920 h 5486400"/>
              <a:gd name="connsiteX17971" fmla="*/ 5310655 w 6175063"/>
              <a:gd name="connsiteY17971" fmla="*/ 4378397 h 5486400"/>
              <a:gd name="connsiteX17972" fmla="*/ 5305919 w 6175063"/>
              <a:gd name="connsiteY17972" fmla="*/ 4373659 h 5486400"/>
              <a:gd name="connsiteX17973" fmla="*/ 5286973 w 6175063"/>
              <a:gd name="connsiteY17973" fmla="*/ 4376028 h 5486400"/>
              <a:gd name="connsiteX17974" fmla="*/ 5298813 w 6175063"/>
              <a:gd name="connsiteY17974" fmla="*/ 4380767 h 5486400"/>
              <a:gd name="connsiteX17975" fmla="*/ 5277499 w 6175063"/>
              <a:gd name="connsiteY17975" fmla="*/ 4392612 h 5486400"/>
              <a:gd name="connsiteX17976" fmla="*/ 5279867 w 6175063"/>
              <a:gd name="connsiteY17976" fmla="*/ 4399720 h 5486400"/>
              <a:gd name="connsiteX17977" fmla="*/ 5272763 w 6175063"/>
              <a:gd name="connsiteY17977" fmla="*/ 4406829 h 5486400"/>
              <a:gd name="connsiteX17978" fmla="*/ 5258553 w 6175063"/>
              <a:gd name="connsiteY17978" fmla="*/ 4406829 h 5486400"/>
              <a:gd name="connsiteX17979" fmla="*/ 5256185 w 6175063"/>
              <a:gd name="connsiteY17979" fmla="*/ 4413936 h 5486400"/>
              <a:gd name="connsiteX17980" fmla="*/ 5263291 w 6175063"/>
              <a:gd name="connsiteY17980" fmla="*/ 4418674 h 5486400"/>
              <a:gd name="connsiteX17981" fmla="*/ 5263291 w 6175063"/>
              <a:gd name="connsiteY17981" fmla="*/ 4411566 h 5486400"/>
              <a:gd name="connsiteX17982" fmla="*/ 5272763 w 6175063"/>
              <a:gd name="connsiteY17982" fmla="*/ 4416305 h 5486400"/>
              <a:gd name="connsiteX17983" fmla="*/ 5268027 w 6175063"/>
              <a:gd name="connsiteY17983" fmla="*/ 4418674 h 5486400"/>
              <a:gd name="connsiteX17984" fmla="*/ 5272763 w 6175063"/>
              <a:gd name="connsiteY17984" fmla="*/ 4423413 h 5486400"/>
              <a:gd name="connsiteX17985" fmla="*/ 5260923 w 6175063"/>
              <a:gd name="connsiteY17985" fmla="*/ 4428152 h 5486400"/>
              <a:gd name="connsiteX17986" fmla="*/ 5270395 w 6175063"/>
              <a:gd name="connsiteY17986" fmla="*/ 4430521 h 5486400"/>
              <a:gd name="connsiteX17987" fmla="*/ 5272763 w 6175063"/>
              <a:gd name="connsiteY17987" fmla="*/ 4437628 h 5486400"/>
              <a:gd name="connsiteX17988" fmla="*/ 5258553 w 6175063"/>
              <a:gd name="connsiteY17988" fmla="*/ 4439998 h 5486400"/>
              <a:gd name="connsiteX17989" fmla="*/ 5272763 w 6175063"/>
              <a:gd name="connsiteY17989" fmla="*/ 4458952 h 5486400"/>
              <a:gd name="connsiteX17990" fmla="*/ 5225399 w 6175063"/>
              <a:gd name="connsiteY17990" fmla="*/ 4468429 h 5486400"/>
              <a:gd name="connsiteX17991" fmla="*/ 5220663 w 6175063"/>
              <a:gd name="connsiteY17991" fmla="*/ 4461321 h 5486400"/>
              <a:gd name="connsiteX17992" fmla="*/ 5213557 w 6175063"/>
              <a:gd name="connsiteY17992" fmla="*/ 4466060 h 5486400"/>
              <a:gd name="connsiteX17993" fmla="*/ 5213557 w 6175063"/>
              <a:gd name="connsiteY17993" fmla="*/ 4468429 h 5486400"/>
              <a:gd name="connsiteX17994" fmla="*/ 5204085 w 6175063"/>
              <a:gd name="connsiteY17994" fmla="*/ 4461321 h 5486400"/>
              <a:gd name="connsiteX17995" fmla="*/ 5211189 w 6175063"/>
              <a:gd name="connsiteY17995" fmla="*/ 4458952 h 5486400"/>
              <a:gd name="connsiteX17996" fmla="*/ 5201717 w 6175063"/>
              <a:gd name="connsiteY17996" fmla="*/ 4451844 h 5486400"/>
              <a:gd name="connsiteX17997" fmla="*/ 5201717 w 6175063"/>
              <a:gd name="connsiteY17997" fmla="*/ 4435259 h 5486400"/>
              <a:gd name="connsiteX17998" fmla="*/ 5204085 w 6175063"/>
              <a:gd name="connsiteY17998" fmla="*/ 4435259 h 5486400"/>
              <a:gd name="connsiteX17999" fmla="*/ 5199347 w 6175063"/>
              <a:gd name="connsiteY17999" fmla="*/ 4430521 h 5486400"/>
              <a:gd name="connsiteX18000" fmla="*/ 5206453 w 6175063"/>
              <a:gd name="connsiteY18000" fmla="*/ 4432890 h 5486400"/>
              <a:gd name="connsiteX18001" fmla="*/ 5206453 w 6175063"/>
              <a:gd name="connsiteY18001" fmla="*/ 4430521 h 5486400"/>
              <a:gd name="connsiteX18002" fmla="*/ 5208821 w 6175063"/>
              <a:gd name="connsiteY18002" fmla="*/ 4428152 h 5486400"/>
              <a:gd name="connsiteX18003" fmla="*/ 5204085 w 6175063"/>
              <a:gd name="connsiteY18003" fmla="*/ 4425782 h 5486400"/>
              <a:gd name="connsiteX18004" fmla="*/ 5199347 w 6175063"/>
              <a:gd name="connsiteY18004" fmla="*/ 4421044 h 5486400"/>
              <a:gd name="connsiteX18005" fmla="*/ 5196979 w 6175063"/>
              <a:gd name="connsiteY18005" fmla="*/ 4428152 h 5486400"/>
              <a:gd name="connsiteX18006" fmla="*/ 5189875 w 6175063"/>
              <a:gd name="connsiteY18006" fmla="*/ 4432890 h 5486400"/>
              <a:gd name="connsiteX18007" fmla="*/ 5173297 w 6175063"/>
              <a:gd name="connsiteY18007" fmla="*/ 4432890 h 5486400"/>
              <a:gd name="connsiteX18008" fmla="*/ 5178033 w 6175063"/>
              <a:gd name="connsiteY18008" fmla="*/ 4437628 h 5486400"/>
              <a:gd name="connsiteX18009" fmla="*/ 5175665 w 6175063"/>
              <a:gd name="connsiteY18009" fmla="*/ 4437628 h 5486400"/>
              <a:gd name="connsiteX18010" fmla="*/ 5180401 w 6175063"/>
              <a:gd name="connsiteY18010" fmla="*/ 4439998 h 5486400"/>
              <a:gd name="connsiteX18011" fmla="*/ 5178033 w 6175063"/>
              <a:gd name="connsiteY18011" fmla="*/ 4439998 h 5486400"/>
              <a:gd name="connsiteX18012" fmla="*/ 5173297 w 6175063"/>
              <a:gd name="connsiteY18012" fmla="*/ 4437628 h 5486400"/>
              <a:gd name="connsiteX18013" fmla="*/ 5166193 w 6175063"/>
              <a:gd name="connsiteY18013" fmla="*/ 4439998 h 5486400"/>
              <a:gd name="connsiteX18014" fmla="*/ 5168561 w 6175063"/>
              <a:gd name="connsiteY18014" fmla="*/ 4444736 h 5486400"/>
              <a:gd name="connsiteX18015" fmla="*/ 5187507 w 6175063"/>
              <a:gd name="connsiteY18015" fmla="*/ 4461321 h 5486400"/>
              <a:gd name="connsiteX18016" fmla="*/ 5170929 w 6175063"/>
              <a:gd name="connsiteY18016" fmla="*/ 4451844 h 5486400"/>
              <a:gd name="connsiteX18017" fmla="*/ 5166193 w 6175063"/>
              <a:gd name="connsiteY18017" fmla="*/ 4451844 h 5486400"/>
              <a:gd name="connsiteX18018" fmla="*/ 5185139 w 6175063"/>
              <a:gd name="connsiteY18018" fmla="*/ 4466060 h 5486400"/>
              <a:gd name="connsiteX18019" fmla="*/ 5206453 w 6175063"/>
              <a:gd name="connsiteY18019" fmla="*/ 4475537 h 5486400"/>
              <a:gd name="connsiteX18020" fmla="*/ 5213557 w 6175063"/>
              <a:gd name="connsiteY18020" fmla="*/ 4482645 h 5486400"/>
              <a:gd name="connsiteX18021" fmla="*/ 5194611 w 6175063"/>
              <a:gd name="connsiteY18021" fmla="*/ 4477906 h 5486400"/>
              <a:gd name="connsiteX18022" fmla="*/ 5189875 w 6175063"/>
              <a:gd name="connsiteY18022" fmla="*/ 4475537 h 5486400"/>
              <a:gd name="connsiteX18023" fmla="*/ 5178033 w 6175063"/>
              <a:gd name="connsiteY18023" fmla="*/ 4480276 h 5486400"/>
              <a:gd name="connsiteX18024" fmla="*/ 5173297 w 6175063"/>
              <a:gd name="connsiteY18024" fmla="*/ 4482645 h 5486400"/>
              <a:gd name="connsiteX18025" fmla="*/ 5163825 w 6175063"/>
              <a:gd name="connsiteY18025" fmla="*/ 4485013 h 5486400"/>
              <a:gd name="connsiteX18026" fmla="*/ 5166193 w 6175063"/>
              <a:gd name="connsiteY18026" fmla="*/ 4485013 h 5486400"/>
              <a:gd name="connsiteX18027" fmla="*/ 5166193 w 6175063"/>
              <a:gd name="connsiteY18027" fmla="*/ 4487383 h 5486400"/>
              <a:gd name="connsiteX18028" fmla="*/ 5170929 w 6175063"/>
              <a:gd name="connsiteY18028" fmla="*/ 4499230 h 5486400"/>
              <a:gd name="connsiteX18029" fmla="*/ 5170929 w 6175063"/>
              <a:gd name="connsiteY18029" fmla="*/ 4503968 h 5486400"/>
              <a:gd name="connsiteX18030" fmla="*/ 5175665 w 6175063"/>
              <a:gd name="connsiteY18030" fmla="*/ 4506338 h 5486400"/>
              <a:gd name="connsiteX18031" fmla="*/ 5180401 w 6175063"/>
              <a:gd name="connsiteY18031" fmla="*/ 4506338 h 5486400"/>
              <a:gd name="connsiteX18032" fmla="*/ 5182771 w 6175063"/>
              <a:gd name="connsiteY18032" fmla="*/ 4508706 h 5486400"/>
              <a:gd name="connsiteX18033" fmla="*/ 5201717 w 6175063"/>
              <a:gd name="connsiteY18033" fmla="*/ 4522922 h 5486400"/>
              <a:gd name="connsiteX18034" fmla="*/ 5204085 w 6175063"/>
              <a:gd name="connsiteY18034" fmla="*/ 4525292 h 5486400"/>
              <a:gd name="connsiteX18035" fmla="*/ 5227767 w 6175063"/>
              <a:gd name="connsiteY18035" fmla="*/ 4541876 h 5486400"/>
              <a:gd name="connsiteX18036" fmla="*/ 5234871 w 6175063"/>
              <a:gd name="connsiteY18036" fmla="*/ 4546615 h 5486400"/>
              <a:gd name="connsiteX18037" fmla="*/ 5239607 w 6175063"/>
              <a:gd name="connsiteY18037" fmla="*/ 4553723 h 5486400"/>
              <a:gd name="connsiteX18038" fmla="*/ 5232503 w 6175063"/>
              <a:gd name="connsiteY18038" fmla="*/ 4553723 h 5486400"/>
              <a:gd name="connsiteX18039" fmla="*/ 5230135 w 6175063"/>
              <a:gd name="connsiteY18039" fmla="*/ 4556092 h 5486400"/>
              <a:gd name="connsiteX18040" fmla="*/ 5223031 w 6175063"/>
              <a:gd name="connsiteY18040" fmla="*/ 4551354 h 5486400"/>
              <a:gd name="connsiteX18041" fmla="*/ 5213557 w 6175063"/>
              <a:gd name="connsiteY18041" fmla="*/ 4546615 h 5486400"/>
              <a:gd name="connsiteX18042" fmla="*/ 5218293 w 6175063"/>
              <a:gd name="connsiteY18042" fmla="*/ 4553723 h 5486400"/>
              <a:gd name="connsiteX18043" fmla="*/ 5223031 w 6175063"/>
              <a:gd name="connsiteY18043" fmla="*/ 4558461 h 5486400"/>
              <a:gd name="connsiteX18044" fmla="*/ 5225399 w 6175063"/>
              <a:gd name="connsiteY18044" fmla="*/ 4558461 h 5486400"/>
              <a:gd name="connsiteX18045" fmla="*/ 5223031 w 6175063"/>
              <a:gd name="connsiteY18045" fmla="*/ 4553723 h 5486400"/>
              <a:gd name="connsiteX18046" fmla="*/ 5230135 w 6175063"/>
              <a:gd name="connsiteY18046" fmla="*/ 4558461 h 5486400"/>
              <a:gd name="connsiteX18047" fmla="*/ 5246713 w 6175063"/>
              <a:gd name="connsiteY18047" fmla="*/ 4567938 h 5486400"/>
              <a:gd name="connsiteX18048" fmla="*/ 5256185 w 6175063"/>
              <a:gd name="connsiteY18048" fmla="*/ 4577416 h 5486400"/>
              <a:gd name="connsiteX18049" fmla="*/ 5260923 w 6175063"/>
              <a:gd name="connsiteY18049" fmla="*/ 4582154 h 5486400"/>
              <a:gd name="connsiteX18050" fmla="*/ 5260923 w 6175063"/>
              <a:gd name="connsiteY18050" fmla="*/ 4584523 h 5486400"/>
              <a:gd name="connsiteX18051" fmla="*/ 5251449 w 6175063"/>
              <a:gd name="connsiteY18051" fmla="*/ 4577416 h 5486400"/>
              <a:gd name="connsiteX18052" fmla="*/ 5246713 w 6175063"/>
              <a:gd name="connsiteY18052" fmla="*/ 4572677 h 5486400"/>
              <a:gd name="connsiteX18053" fmla="*/ 5241977 w 6175063"/>
              <a:gd name="connsiteY18053" fmla="*/ 4567938 h 5486400"/>
              <a:gd name="connsiteX18054" fmla="*/ 5234871 w 6175063"/>
              <a:gd name="connsiteY18054" fmla="*/ 4565569 h 5486400"/>
              <a:gd name="connsiteX18055" fmla="*/ 5237242 w 6175063"/>
              <a:gd name="connsiteY18055" fmla="*/ 4567941 h 5486400"/>
              <a:gd name="connsiteX18056" fmla="*/ 5237239 w 6175063"/>
              <a:gd name="connsiteY18056" fmla="*/ 4567938 h 5486400"/>
              <a:gd name="connsiteX18057" fmla="*/ 5237246 w 6175063"/>
              <a:gd name="connsiteY18057" fmla="*/ 4567946 h 5486400"/>
              <a:gd name="connsiteX18058" fmla="*/ 5237247 w 6175063"/>
              <a:gd name="connsiteY18058" fmla="*/ 4567946 h 5486400"/>
              <a:gd name="connsiteX18059" fmla="*/ 5258553 w 6175063"/>
              <a:gd name="connsiteY18059" fmla="*/ 4591631 h 5486400"/>
              <a:gd name="connsiteX18060" fmla="*/ 5270395 w 6175063"/>
              <a:gd name="connsiteY18060" fmla="*/ 4608216 h 5486400"/>
              <a:gd name="connsiteX18061" fmla="*/ 5263291 w 6175063"/>
              <a:gd name="connsiteY18061" fmla="*/ 4601108 h 5486400"/>
              <a:gd name="connsiteX18062" fmla="*/ 5256185 w 6175063"/>
              <a:gd name="connsiteY18062" fmla="*/ 4596369 h 5486400"/>
              <a:gd name="connsiteX18063" fmla="*/ 5251449 w 6175063"/>
              <a:gd name="connsiteY18063" fmla="*/ 4594000 h 5486400"/>
              <a:gd name="connsiteX18064" fmla="*/ 5244345 w 6175063"/>
              <a:gd name="connsiteY18064" fmla="*/ 4589261 h 5486400"/>
              <a:gd name="connsiteX18065" fmla="*/ 5239607 w 6175063"/>
              <a:gd name="connsiteY18065" fmla="*/ 4586892 h 5486400"/>
              <a:gd name="connsiteX18066" fmla="*/ 5234871 w 6175063"/>
              <a:gd name="connsiteY18066" fmla="*/ 4584523 h 5486400"/>
              <a:gd name="connsiteX18067" fmla="*/ 5220663 w 6175063"/>
              <a:gd name="connsiteY18067" fmla="*/ 4575046 h 5486400"/>
              <a:gd name="connsiteX18068" fmla="*/ 5213557 w 6175063"/>
              <a:gd name="connsiteY18068" fmla="*/ 4570307 h 5486400"/>
              <a:gd name="connsiteX18069" fmla="*/ 5211189 w 6175063"/>
              <a:gd name="connsiteY18069" fmla="*/ 4567938 h 5486400"/>
              <a:gd name="connsiteX18070" fmla="*/ 5218293 w 6175063"/>
              <a:gd name="connsiteY18070" fmla="*/ 4567938 h 5486400"/>
              <a:gd name="connsiteX18071" fmla="*/ 5208821 w 6175063"/>
              <a:gd name="connsiteY18071" fmla="*/ 4558461 h 5486400"/>
              <a:gd name="connsiteX18072" fmla="*/ 5196979 w 6175063"/>
              <a:gd name="connsiteY18072" fmla="*/ 4551354 h 5486400"/>
              <a:gd name="connsiteX18073" fmla="*/ 5194611 w 6175063"/>
              <a:gd name="connsiteY18073" fmla="*/ 4548984 h 5486400"/>
              <a:gd name="connsiteX18074" fmla="*/ 5192243 w 6175063"/>
              <a:gd name="connsiteY18074" fmla="*/ 4546615 h 5486400"/>
              <a:gd name="connsiteX18075" fmla="*/ 5168561 w 6175063"/>
              <a:gd name="connsiteY18075" fmla="*/ 4532399 h 5486400"/>
              <a:gd name="connsiteX18076" fmla="*/ 5166193 w 6175063"/>
              <a:gd name="connsiteY18076" fmla="*/ 4532399 h 5486400"/>
              <a:gd name="connsiteX18077" fmla="*/ 5167672 w 6175063"/>
              <a:gd name="connsiteY18077" fmla="*/ 4535065 h 5486400"/>
              <a:gd name="connsiteX18078" fmla="*/ 5167343 w 6175063"/>
              <a:gd name="connsiteY18078" fmla="*/ 4534837 h 5486400"/>
              <a:gd name="connsiteX18079" fmla="*/ 5164347 w 6175063"/>
              <a:gd name="connsiteY18079" fmla="*/ 4531658 h 5486400"/>
              <a:gd name="connsiteX18080" fmla="*/ 5163721 w 6175063"/>
              <a:gd name="connsiteY18080" fmla="*/ 4532322 h 5486400"/>
              <a:gd name="connsiteX18081" fmla="*/ 5154351 w 6175063"/>
              <a:gd name="connsiteY18081" fmla="*/ 4525292 h 5486400"/>
              <a:gd name="connsiteX18082" fmla="*/ 5156719 w 6175063"/>
              <a:gd name="connsiteY18082" fmla="*/ 4522922 h 5486400"/>
              <a:gd name="connsiteX18083" fmla="*/ 5149615 w 6175063"/>
              <a:gd name="connsiteY18083" fmla="*/ 4518183 h 5486400"/>
              <a:gd name="connsiteX18084" fmla="*/ 5147247 w 6175063"/>
              <a:gd name="connsiteY18084" fmla="*/ 4518183 h 5486400"/>
              <a:gd name="connsiteX18085" fmla="*/ 5144879 w 6175063"/>
              <a:gd name="connsiteY18085" fmla="*/ 4522922 h 5486400"/>
              <a:gd name="connsiteX18086" fmla="*/ 5147247 w 6175063"/>
              <a:gd name="connsiteY18086" fmla="*/ 4522922 h 5486400"/>
              <a:gd name="connsiteX18087" fmla="*/ 5149615 w 6175063"/>
              <a:gd name="connsiteY18087" fmla="*/ 4525292 h 5486400"/>
              <a:gd name="connsiteX18088" fmla="*/ 5151983 w 6175063"/>
              <a:gd name="connsiteY18088" fmla="*/ 4527661 h 5486400"/>
              <a:gd name="connsiteX18089" fmla="*/ 5142511 w 6175063"/>
              <a:gd name="connsiteY18089" fmla="*/ 4527661 h 5486400"/>
              <a:gd name="connsiteX18090" fmla="*/ 5137773 w 6175063"/>
              <a:gd name="connsiteY18090" fmla="*/ 4522922 h 5486400"/>
              <a:gd name="connsiteX18091" fmla="*/ 5133037 w 6175063"/>
              <a:gd name="connsiteY18091" fmla="*/ 4520553 h 5486400"/>
              <a:gd name="connsiteX18092" fmla="*/ 5130669 w 6175063"/>
              <a:gd name="connsiteY18092" fmla="*/ 4518183 h 5486400"/>
              <a:gd name="connsiteX18093" fmla="*/ 5135405 w 6175063"/>
              <a:gd name="connsiteY18093" fmla="*/ 4520553 h 5486400"/>
              <a:gd name="connsiteX18094" fmla="*/ 5133037 w 6175063"/>
              <a:gd name="connsiteY18094" fmla="*/ 4518183 h 5486400"/>
              <a:gd name="connsiteX18095" fmla="*/ 5130669 w 6175063"/>
              <a:gd name="connsiteY18095" fmla="*/ 4515814 h 5486400"/>
              <a:gd name="connsiteX18096" fmla="*/ 5125933 w 6175063"/>
              <a:gd name="connsiteY18096" fmla="*/ 4513445 h 5486400"/>
              <a:gd name="connsiteX18097" fmla="*/ 5128301 w 6175063"/>
              <a:gd name="connsiteY18097" fmla="*/ 4522922 h 5486400"/>
              <a:gd name="connsiteX18098" fmla="*/ 5125933 w 6175063"/>
              <a:gd name="connsiteY18098" fmla="*/ 4525292 h 5486400"/>
              <a:gd name="connsiteX18099" fmla="*/ 5130669 w 6175063"/>
              <a:gd name="connsiteY18099" fmla="*/ 4527661 h 5486400"/>
              <a:gd name="connsiteX18100" fmla="*/ 5130669 w 6175063"/>
              <a:gd name="connsiteY18100" fmla="*/ 4525292 h 5486400"/>
              <a:gd name="connsiteX18101" fmla="*/ 5137773 w 6175063"/>
              <a:gd name="connsiteY18101" fmla="*/ 4527661 h 5486400"/>
              <a:gd name="connsiteX18102" fmla="*/ 5133037 w 6175063"/>
              <a:gd name="connsiteY18102" fmla="*/ 4530030 h 5486400"/>
              <a:gd name="connsiteX18103" fmla="*/ 5135405 w 6175063"/>
              <a:gd name="connsiteY18103" fmla="*/ 4530030 h 5486400"/>
              <a:gd name="connsiteX18104" fmla="*/ 5137773 w 6175063"/>
              <a:gd name="connsiteY18104" fmla="*/ 4530030 h 5486400"/>
              <a:gd name="connsiteX18105" fmla="*/ 5137773 w 6175063"/>
              <a:gd name="connsiteY18105" fmla="*/ 4532399 h 5486400"/>
              <a:gd name="connsiteX18106" fmla="*/ 5140141 w 6175063"/>
              <a:gd name="connsiteY18106" fmla="*/ 4534768 h 5486400"/>
              <a:gd name="connsiteX18107" fmla="*/ 5156719 w 6175063"/>
              <a:gd name="connsiteY18107" fmla="*/ 4548984 h 5486400"/>
              <a:gd name="connsiteX18108" fmla="*/ 5161457 w 6175063"/>
              <a:gd name="connsiteY18108" fmla="*/ 4548984 h 5486400"/>
              <a:gd name="connsiteX18109" fmla="*/ 5163825 w 6175063"/>
              <a:gd name="connsiteY18109" fmla="*/ 4548984 h 5486400"/>
              <a:gd name="connsiteX18110" fmla="*/ 5182771 w 6175063"/>
              <a:gd name="connsiteY18110" fmla="*/ 4556092 h 5486400"/>
              <a:gd name="connsiteX18111" fmla="*/ 5187507 w 6175063"/>
              <a:gd name="connsiteY18111" fmla="*/ 4558461 h 5486400"/>
              <a:gd name="connsiteX18112" fmla="*/ 5194611 w 6175063"/>
              <a:gd name="connsiteY18112" fmla="*/ 4560830 h 5486400"/>
              <a:gd name="connsiteX18113" fmla="*/ 5196979 w 6175063"/>
              <a:gd name="connsiteY18113" fmla="*/ 4565569 h 5486400"/>
              <a:gd name="connsiteX18114" fmla="*/ 5192243 w 6175063"/>
              <a:gd name="connsiteY18114" fmla="*/ 4563199 h 5486400"/>
              <a:gd name="connsiteX18115" fmla="*/ 5194611 w 6175063"/>
              <a:gd name="connsiteY18115" fmla="*/ 4567938 h 5486400"/>
              <a:gd name="connsiteX18116" fmla="*/ 5196979 w 6175063"/>
              <a:gd name="connsiteY18116" fmla="*/ 4570307 h 5486400"/>
              <a:gd name="connsiteX18117" fmla="*/ 5196979 w 6175063"/>
              <a:gd name="connsiteY18117" fmla="*/ 4579785 h 5486400"/>
              <a:gd name="connsiteX18118" fmla="*/ 5208821 w 6175063"/>
              <a:gd name="connsiteY18118" fmla="*/ 4598739 h 5486400"/>
              <a:gd name="connsiteX18119" fmla="*/ 5215925 w 6175063"/>
              <a:gd name="connsiteY18119" fmla="*/ 4608216 h 5486400"/>
              <a:gd name="connsiteX18120" fmla="*/ 5227767 w 6175063"/>
              <a:gd name="connsiteY18120" fmla="*/ 4615323 h 5486400"/>
              <a:gd name="connsiteX18121" fmla="*/ 5239607 w 6175063"/>
              <a:gd name="connsiteY18121" fmla="*/ 4629539 h 5486400"/>
              <a:gd name="connsiteX18122" fmla="*/ 5246713 w 6175063"/>
              <a:gd name="connsiteY18122" fmla="*/ 4639016 h 5486400"/>
              <a:gd name="connsiteX18123" fmla="*/ 5258553 w 6175063"/>
              <a:gd name="connsiteY18123" fmla="*/ 4622431 h 5486400"/>
              <a:gd name="connsiteX18124" fmla="*/ 5270395 w 6175063"/>
              <a:gd name="connsiteY18124" fmla="*/ 4622431 h 5486400"/>
              <a:gd name="connsiteX18125" fmla="*/ 5265659 w 6175063"/>
              <a:gd name="connsiteY18125" fmla="*/ 4631909 h 5486400"/>
              <a:gd name="connsiteX18126" fmla="*/ 5258553 w 6175063"/>
              <a:gd name="connsiteY18126" fmla="*/ 4631909 h 5486400"/>
              <a:gd name="connsiteX18127" fmla="*/ 5260923 w 6175063"/>
              <a:gd name="connsiteY18127" fmla="*/ 4639016 h 5486400"/>
              <a:gd name="connsiteX18128" fmla="*/ 5256185 w 6175063"/>
              <a:gd name="connsiteY18128" fmla="*/ 4643755 h 5486400"/>
              <a:gd name="connsiteX18129" fmla="*/ 5251449 w 6175063"/>
              <a:gd name="connsiteY18129" fmla="*/ 4643755 h 5486400"/>
              <a:gd name="connsiteX18130" fmla="*/ 5268027 w 6175063"/>
              <a:gd name="connsiteY18130" fmla="*/ 4657970 h 5486400"/>
              <a:gd name="connsiteX18131" fmla="*/ 5279867 w 6175063"/>
              <a:gd name="connsiteY18131" fmla="*/ 4660339 h 5486400"/>
              <a:gd name="connsiteX18132" fmla="*/ 5310655 w 6175063"/>
              <a:gd name="connsiteY18132" fmla="*/ 4681663 h 5486400"/>
              <a:gd name="connsiteX18133" fmla="*/ 5310655 w 6175063"/>
              <a:gd name="connsiteY18133" fmla="*/ 4691140 h 5486400"/>
              <a:gd name="connsiteX18134" fmla="*/ 5308287 w 6175063"/>
              <a:gd name="connsiteY18134" fmla="*/ 4695879 h 5486400"/>
              <a:gd name="connsiteX18135" fmla="*/ 5310655 w 6175063"/>
              <a:gd name="connsiteY18135" fmla="*/ 4702987 h 5486400"/>
              <a:gd name="connsiteX18136" fmla="*/ 5305919 w 6175063"/>
              <a:gd name="connsiteY18136" fmla="*/ 4700617 h 5486400"/>
              <a:gd name="connsiteX18137" fmla="*/ 5277499 w 6175063"/>
              <a:gd name="connsiteY18137" fmla="*/ 4679294 h 5486400"/>
              <a:gd name="connsiteX18138" fmla="*/ 5270395 w 6175063"/>
              <a:gd name="connsiteY18138" fmla="*/ 4674555 h 5486400"/>
              <a:gd name="connsiteX18139" fmla="*/ 5279867 w 6175063"/>
              <a:gd name="connsiteY18139" fmla="*/ 4674555 h 5486400"/>
              <a:gd name="connsiteX18140" fmla="*/ 5286973 w 6175063"/>
              <a:gd name="connsiteY18140" fmla="*/ 4679294 h 5486400"/>
              <a:gd name="connsiteX18141" fmla="*/ 5296445 w 6175063"/>
              <a:gd name="connsiteY18141" fmla="*/ 4684032 h 5486400"/>
              <a:gd name="connsiteX18142" fmla="*/ 5303551 w 6175063"/>
              <a:gd name="connsiteY18142" fmla="*/ 4686401 h 5486400"/>
              <a:gd name="connsiteX18143" fmla="*/ 5291709 w 6175063"/>
              <a:gd name="connsiteY18143" fmla="*/ 4676925 h 5486400"/>
              <a:gd name="connsiteX18144" fmla="*/ 5284605 w 6175063"/>
              <a:gd name="connsiteY18144" fmla="*/ 4669817 h 5486400"/>
              <a:gd name="connsiteX18145" fmla="*/ 5277499 w 6175063"/>
              <a:gd name="connsiteY18145" fmla="*/ 4665078 h 5486400"/>
              <a:gd name="connsiteX18146" fmla="*/ 5275131 w 6175063"/>
              <a:gd name="connsiteY18146" fmla="*/ 4667447 h 5486400"/>
              <a:gd name="connsiteX18147" fmla="*/ 5246713 w 6175063"/>
              <a:gd name="connsiteY18147" fmla="*/ 4657970 h 5486400"/>
              <a:gd name="connsiteX18148" fmla="*/ 5239607 w 6175063"/>
              <a:gd name="connsiteY18148" fmla="*/ 4655601 h 5486400"/>
              <a:gd name="connsiteX18149" fmla="*/ 5241977 w 6175063"/>
              <a:gd name="connsiteY18149" fmla="*/ 4655601 h 5486400"/>
              <a:gd name="connsiteX18150" fmla="*/ 5237239 w 6175063"/>
              <a:gd name="connsiteY18150" fmla="*/ 4653232 h 5486400"/>
              <a:gd name="connsiteX18151" fmla="*/ 5223031 w 6175063"/>
              <a:gd name="connsiteY18151" fmla="*/ 4639016 h 5486400"/>
              <a:gd name="connsiteX18152" fmla="*/ 5223031 w 6175063"/>
              <a:gd name="connsiteY18152" fmla="*/ 4634277 h 5486400"/>
              <a:gd name="connsiteX18153" fmla="*/ 5213557 w 6175063"/>
              <a:gd name="connsiteY18153" fmla="*/ 4639016 h 5486400"/>
              <a:gd name="connsiteX18154" fmla="*/ 5225399 w 6175063"/>
              <a:gd name="connsiteY18154" fmla="*/ 4648493 h 5486400"/>
              <a:gd name="connsiteX18155" fmla="*/ 5253817 w 6175063"/>
              <a:gd name="connsiteY18155" fmla="*/ 4674555 h 5486400"/>
              <a:gd name="connsiteX18156" fmla="*/ 5272763 w 6175063"/>
              <a:gd name="connsiteY18156" fmla="*/ 4698248 h 5486400"/>
              <a:gd name="connsiteX18157" fmla="*/ 5279867 w 6175063"/>
              <a:gd name="connsiteY18157" fmla="*/ 4705356 h 5486400"/>
              <a:gd name="connsiteX18158" fmla="*/ 5286973 w 6175063"/>
              <a:gd name="connsiteY18158" fmla="*/ 4705356 h 5486400"/>
              <a:gd name="connsiteX18159" fmla="*/ 5284605 w 6175063"/>
              <a:gd name="connsiteY18159" fmla="*/ 4707725 h 5486400"/>
              <a:gd name="connsiteX18160" fmla="*/ 5286973 w 6175063"/>
              <a:gd name="connsiteY18160" fmla="*/ 4707725 h 5486400"/>
              <a:gd name="connsiteX18161" fmla="*/ 5305919 w 6175063"/>
              <a:gd name="connsiteY18161" fmla="*/ 4719571 h 5486400"/>
              <a:gd name="connsiteX18162" fmla="*/ 5334337 w 6175063"/>
              <a:gd name="connsiteY18162" fmla="*/ 4743264 h 5486400"/>
              <a:gd name="connsiteX18163" fmla="*/ 5334337 w 6175063"/>
              <a:gd name="connsiteY18163" fmla="*/ 4745633 h 5486400"/>
              <a:gd name="connsiteX18164" fmla="*/ 5322497 w 6175063"/>
              <a:gd name="connsiteY18164" fmla="*/ 4736156 h 5486400"/>
              <a:gd name="connsiteX18165" fmla="*/ 5313023 w 6175063"/>
              <a:gd name="connsiteY18165" fmla="*/ 4729049 h 5486400"/>
              <a:gd name="connsiteX18166" fmla="*/ 5308287 w 6175063"/>
              <a:gd name="connsiteY18166" fmla="*/ 4726679 h 5486400"/>
              <a:gd name="connsiteX18167" fmla="*/ 5320129 w 6175063"/>
              <a:gd name="connsiteY18167" fmla="*/ 4738525 h 5486400"/>
              <a:gd name="connsiteX18168" fmla="*/ 5339073 w 6175063"/>
              <a:gd name="connsiteY18168" fmla="*/ 4750372 h 5486400"/>
              <a:gd name="connsiteX18169" fmla="*/ 5346179 w 6175063"/>
              <a:gd name="connsiteY18169" fmla="*/ 4752741 h 5486400"/>
              <a:gd name="connsiteX18170" fmla="*/ 5358019 w 6175063"/>
              <a:gd name="connsiteY18170" fmla="*/ 4762218 h 5486400"/>
              <a:gd name="connsiteX18171" fmla="*/ 5358019 w 6175063"/>
              <a:gd name="connsiteY18171" fmla="*/ 4764587 h 5486400"/>
              <a:gd name="connsiteX18172" fmla="*/ 5348547 w 6175063"/>
              <a:gd name="connsiteY18172" fmla="*/ 4759848 h 5486400"/>
              <a:gd name="connsiteX18173" fmla="*/ 5343811 w 6175063"/>
              <a:gd name="connsiteY18173" fmla="*/ 4755111 h 5486400"/>
              <a:gd name="connsiteX18174" fmla="*/ 5336705 w 6175063"/>
              <a:gd name="connsiteY18174" fmla="*/ 4752741 h 5486400"/>
              <a:gd name="connsiteX18175" fmla="*/ 5336705 w 6175063"/>
              <a:gd name="connsiteY18175" fmla="*/ 4755111 h 5486400"/>
              <a:gd name="connsiteX18176" fmla="*/ 5343811 w 6175063"/>
              <a:gd name="connsiteY18176" fmla="*/ 4759848 h 5486400"/>
              <a:gd name="connsiteX18177" fmla="*/ 5362757 w 6175063"/>
              <a:gd name="connsiteY18177" fmla="*/ 4783541 h 5486400"/>
              <a:gd name="connsiteX18178" fmla="*/ 5350915 w 6175063"/>
              <a:gd name="connsiteY18178" fmla="*/ 4781172 h 5486400"/>
              <a:gd name="connsiteX18179" fmla="*/ 5341443 w 6175063"/>
              <a:gd name="connsiteY18179" fmla="*/ 4778803 h 5486400"/>
              <a:gd name="connsiteX18180" fmla="*/ 5336705 w 6175063"/>
              <a:gd name="connsiteY18180" fmla="*/ 4776434 h 5486400"/>
              <a:gd name="connsiteX18181" fmla="*/ 5329601 w 6175063"/>
              <a:gd name="connsiteY18181" fmla="*/ 4769326 h 5486400"/>
              <a:gd name="connsiteX18182" fmla="*/ 5324865 w 6175063"/>
              <a:gd name="connsiteY18182" fmla="*/ 4766956 h 5486400"/>
              <a:gd name="connsiteX18183" fmla="*/ 5324865 w 6175063"/>
              <a:gd name="connsiteY18183" fmla="*/ 4769326 h 5486400"/>
              <a:gd name="connsiteX18184" fmla="*/ 5341443 w 6175063"/>
              <a:gd name="connsiteY18184" fmla="*/ 4781172 h 5486400"/>
              <a:gd name="connsiteX18185" fmla="*/ 5360389 w 6175063"/>
              <a:gd name="connsiteY18185" fmla="*/ 4797757 h 5486400"/>
              <a:gd name="connsiteX18186" fmla="*/ 5365125 w 6175063"/>
              <a:gd name="connsiteY18186" fmla="*/ 4802496 h 5486400"/>
              <a:gd name="connsiteX18187" fmla="*/ 5360389 w 6175063"/>
              <a:gd name="connsiteY18187" fmla="*/ 4802496 h 5486400"/>
              <a:gd name="connsiteX18188" fmla="*/ 5339073 w 6175063"/>
              <a:gd name="connsiteY18188" fmla="*/ 4790649 h 5486400"/>
              <a:gd name="connsiteX18189" fmla="*/ 5339073 w 6175063"/>
              <a:gd name="connsiteY18189" fmla="*/ 4793018 h 5486400"/>
              <a:gd name="connsiteX18190" fmla="*/ 5367493 w 6175063"/>
              <a:gd name="connsiteY18190" fmla="*/ 4811972 h 5486400"/>
              <a:gd name="connsiteX18191" fmla="*/ 5369861 w 6175063"/>
              <a:gd name="connsiteY18191" fmla="*/ 4811972 h 5486400"/>
              <a:gd name="connsiteX18192" fmla="*/ 5369861 w 6175063"/>
              <a:gd name="connsiteY18192" fmla="*/ 4809603 h 5486400"/>
              <a:gd name="connsiteX18193" fmla="*/ 5376965 w 6175063"/>
              <a:gd name="connsiteY18193" fmla="*/ 4814342 h 5486400"/>
              <a:gd name="connsiteX18194" fmla="*/ 5379333 w 6175063"/>
              <a:gd name="connsiteY18194" fmla="*/ 4816711 h 5486400"/>
              <a:gd name="connsiteX18195" fmla="*/ 5393543 w 6175063"/>
              <a:gd name="connsiteY18195" fmla="*/ 4823819 h 5486400"/>
              <a:gd name="connsiteX18196" fmla="*/ 5403017 w 6175063"/>
              <a:gd name="connsiteY18196" fmla="*/ 4840404 h 5486400"/>
              <a:gd name="connsiteX18197" fmla="*/ 5407753 w 6175063"/>
              <a:gd name="connsiteY18197" fmla="*/ 4842773 h 5486400"/>
              <a:gd name="connsiteX18198" fmla="*/ 5398279 w 6175063"/>
              <a:gd name="connsiteY18198" fmla="*/ 4842773 h 5486400"/>
              <a:gd name="connsiteX18199" fmla="*/ 5391175 w 6175063"/>
              <a:gd name="connsiteY18199" fmla="*/ 4838034 h 5486400"/>
              <a:gd name="connsiteX18200" fmla="*/ 5365125 w 6175063"/>
              <a:gd name="connsiteY18200" fmla="*/ 4821450 h 5486400"/>
              <a:gd name="connsiteX18201" fmla="*/ 5353283 w 6175063"/>
              <a:gd name="connsiteY18201" fmla="*/ 4814342 h 5486400"/>
              <a:gd name="connsiteX18202" fmla="*/ 5343811 w 6175063"/>
              <a:gd name="connsiteY18202" fmla="*/ 4807234 h 5486400"/>
              <a:gd name="connsiteX18203" fmla="*/ 5336705 w 6175063"/>
              <a:gd name="connsiteY18203" fmla="*/ 4797757 h 5486400"/>
              <a:gd name="connsiteX18204" fmla="*/ 5336705 w 6175063"/>
              <a:gd name="connsiteY18204" fmla="*/ 4802496 h 5486400"/>
              <a:gd name="connsiteX18205" fmla="*/ 5334337 w 6175063"/>
              <a:gd name="connsiteY18205" fmla="*/ 4802496 h 5486400"/>
              <a:gd name="connsiteX18206" fmla="*/ 5320129 w 6175063"/>
              <a:gd name="connsiteY18206" fmla="*/ 4793018 h 5486400"/>
              <a:gd name="connsiteX18207" fmla="*/ 5320129 w 6175063"/>
              <a:gd name="connsiteY18207" fmla="*/ 4790649 h 5486400"/>
              <a:gd name="connsiteX18208" fmla="*/ 5313023 w 6175063"/>
              <a:gd name="connsiteY18208" fmla="*/ 4781172 h 5486400"/>
              <a:gd name="connsiteX18209" fmla="*/ 5310655 w 6175063"/>
              <a:gd name="connsiteY18209" fmla="*/ 4788280 h 5486400"/>
              <a:gd name="connsiteX18210" fmla="*/ 5294077 w 6175063"/>
              <a:gd name="connsiteY18210" fmla="*/ 4785910 h 5486400"/>
              <a:gd name="connsiteX18211" fmla="*/ 5320129 w 6175063"/>
              <a:gd name="connsiteY18211" fmla="*/ 4807234 h 5486400"/>
              <a:gd name="connsiteX18212" fmla="*/ 5327233 w 6175063"/>
              <a:gd name="connsiteY18212" fmla="*/ 4819080 h 5486400"/>
              <a:gd name="connsiteX18213" fmla="*/ 5334337 w 6175063"/>
              <a:gd name="connsiteY18213" fmla="*/ 4823819 h 5486400"/>
              <a:gd name="connsiteX18214" fmla="*/ 5343811 w 6175063"/>
              <a:gd name="connsiteY18214" fmla="*/ 4830927 h 5486400"/>
              <a:gd name="connsiteX18215" fmla="*/ 5395911 w 6175063"/>
              <a:gd name="connsiteY18215" fmla="*/ 4873574 h 5486400"/>
              <a:gd name="connsiteX18216" fmla="*/ 5412489 w 6175063"/>
              <a:gd name="connsiteY18216" fmla="*/ 4887789 h 5486400"/>
              <a:gd name="connsiteX18217" fmla="*/ 5419594 w 6175063"/>
              <a:gd name="connsiteY18217" fmla="*/ 4894897 h 5486400"/>
              <a:gd name="connsiteX18218" fmla="*/ 5424331 w 6175063"/>
              <a:gd name="connsiteY18218" fmla="*/ 4897266 h 5486400"/>
              <a:gd name="connsiteX18219" fmla="*/ 5438540 w 6175063"/>
              <a:gd name="connsiteY18219" fmla="*/ 4902005 h 5486400"/>
              <a:gd name="connsiteX18220" fmla="*/ 5443277 w 6175063"/>
              <a:gd name="connsiteY18220" fmla="*/ 4902005 h 5486400"/>
              <a:gd name="connsiteX18221" fmla="*/ 5440909 w 6175063"/>
              <a:gd name="connsiteY18221" fmla="*/ 4904374 h 5486400"/>
              <a:gd name="connsiteX18222" fmla="*/ 5440909 w 6175063"/>
              <a:gd name="connsiteY18222" fmla="*/ 4906744 h 5486400"/>
              <a:gd name="connsiteX18223" fmla="*/ 5459855 w 6175063"/>
              <a:gd name="connsiteY18223" fmla="*/ 4925697 h 5486400"/>
              <a:gd name="connsiteX18224" fmla="*/ 5478800 w 6175063"/>
              <a:gd name="connsiteY18224" fmla="*/ 4944651 h 5486400"/>
              <a:gd name="connsiteX18225" fmla="*/ 5481169 w 6175063"/>
              <a:gd name="connsiteY18225" fmla="*/ 4947021 h 5486400"/>
              <a:gd name="connsiteX18226" fmla="*/ 5488273 w 6175063"/>
              <a:gd name="connsiteY18226" fmla="*/ 4951759 h 5486400"/>
              <a:gd name="connsiteX18227" fmla="*/ 5502483 w 6175063"/>
              <a:gd name="connsiteY18227" fmla="*/ 4963605 h 5486400"/>
              <a:gd name="connsiteX18228" fmla="*/ 5516692 w 6175063"/>
              <a:gd name="connsiteY18228" fmla="*/ 4973083 h 5486400"/>
              <a:gd name="connsiteX18229" fmla="*/ 5514323 w 6175063"/>
              <a:gd name="connsiteY18229" fmla="*/ 4977821 h 5486400"/>
              <a:gd name="connsiteX18230" fmla="*/ 5523797 w 6175063"/>
              <a:gd name="connsiteY18230" fmla="*/ 4984928 h 5486400"/>
              <a:gd name="connsiteX18231" fmla="*/ 5530901 w 6175063"/>
              <a:gd name="connsiteY18231" fmla="*/ 4984928 h 5486400"/>
              <a:gd name="connsiteX18232" fmla="*/ 5535638 w 6175063"/>
              <a:gd name="connsiteY18232" fmla="*/ 4989667 h 5486400"/>
              <a:gd name="connsiteX18233" fmla="*/ 5545111 w 6175063"/>
              <a:gd name="connsiteY18233" fmla="*/ 5001514 h 5486400"/>
              <a:gd name="connsiteX18234" fmla="*/ 5547479 w 6175063"/>
              <a:gd name="connsiteY18234" fmla="*/ 5006253 h 5486400"/>
              <a:gd name="connsiteX18235" fmla="*/ 5542743 w 6175063"/>
              <a:gd name="connsiteY18235" fmla="*/ 5001514 h 5486400"/>
              <a:gd name="connsiteX18236" fmla="*/ 5540375 w 6175063"/>
              <a:gd name="connsiteY18236" fmla="*/ 4999145 h 5486400"/>
              <a:gd name="connsiteX18237" fmla="*/ 5526165 w 6175063"/>
              <a:gd name="connsiteY18237" fmla="*/ 4989667 h 5486400"/>
              <a:gd name="connsiteX18238" fmla="*/ 5521429 w 6175063"/>
              <a:gd name="connsiteY18238" fmla="*/ 4987298 h 5486400"/>
              <a:gd name="connsiteX18239" fmla="*/ 5500115 w 6175063"/>
              <a:gd name="connsiteY18239" fmla="*/ 4975452 h 5486400"/>
              <a:gd name="connsiteX18240" fmla="*/ 5490641 w 6175063"/>
              <a:gd name="connsiteY18240" fmla="*/ 4965975 h 5486400"/>
              <a:gd name="connsiteX18241" fmla="*/ 5462223 w 6175063"/>
              <a:gd name="connsiteY18241" fmla="*/ 4947021 h 5486400"/>
              <a:gd name="connsiteX18242" fmla="*/ 5459855 w 6175063"/>
              <a:gd name="connsiteY18242" fmla="*/ 4942282 h 5486400"/>
              <a:gd name="connsiteX18243" fmla="*/ 5443277 w 6175063"/>
              <a:gd name="connsiteY18243" fmla="*/ 4932805 h 5486400"/>
              <a:gd name="connsiteX18244" fmla="*/ 5438540 w 6175063"/>
              <a:gd name="connsiteY18244" fmla="*/ 4928067 h 5486400"/>
              <a:gd name="connsiteX18245" fmla="*/ 5431435 w 6175063"/>
              <a:gd name="connsiteY18245" fmla="*/ 4923328 h 5486400"/>
              <a:gd name="connsiteX18246" fmla="*/ 5426699 w 6175063"/>
              <a:gd name="connsiteY18246" fmla="*/ 4923328 h 5486400"/>
              <a:gd name="connsiteX18247" fmla="*/ 5419594 w 6175063"/>
              <a:gd name="connsiteY18247" fmla="*/ 4918589 h 5486400"/>
              <a:gd name="connsiteX18248" fmla="*/ 5403017 w 6175063"/>
              <a:gd name="connsiteY18248" fmla="*/ 4906744 h 5486400"/>
              <a:gd name="connsiteX18249" fmla="*/ 5400649 w 6175063"/>
              <a:gd name="connsiteY18249" fmla="*/ 4904374 h 5486400"/>
              <a:gd name="connsiteX18250" fmla="*/ 5398279 w 6175063"/>
              <a:gd name="connsiteY18250" fmla="*/ 4902005 h 5486400"/>
              <a:gd name="connsiteX18251" fmla="*/ 5393543 w 6175063"/>
              <a:gd name="connsiteY18251" fmla="*/ 4899636 h 5486400"/>
              <a:gd name="connsiteX18252" fmla="*/ 5384071 w 6175063"/>
              <a:gd name="connsiteY18252" fmla="*/ 4894897 h 5486400"/>
              <a:gd name="connsiteX18253" fmla="*/ 5384071 w 6175063"/>
              <a:gd name="connsiteY18253" fmla="*/ 4902005 h 5486400"/>
              <a:gd name="connsiteX18254" fmla="*/ 5388807 w 6175063"/>
              <a:gd name="connsiteY18254" fmla="*/ 4906744 h 5486400"/>
              <a:gd name="connsiteX18255" fmla="*/ 5393543 w 6175063"/>
              <a:gd name="connsiteY18255" fmla="*/ 4911481 h 5486400"/>
              <a:gd name="connsiteX18256" fmla="*/ 5407753 w 6175063"/>
              <a:gd name="connsiteY18256" fmla="*/ 4918589 h 5486400"/>
              <a:gd name="connsiteX18257" fmla="*/ 5405385 w 6175063"/>
              <a:gd name="connsiteY18257" fmla="*/ 4916220 h 5486400"/>
              <a:gd name="connsiteX18258" fmla="*/ 5414857 w 6175063"/>
              <a:gd name="connsiteY18258" fmla="*/ 4920959 h 5486400"/>
              <a:gd name="connsiteX18259" fmla="*/ 5403017 w 6175063"/>
              <a:gd name="connsiteY18259" fmla="*/ 4925697 h 5486400"/>
              <a:gd name="connsiteX18260" fmla="*/ 5405385 w 6175063"/>
              <a:gd name="connsiteY18260" fmla="*/ 4935174 h 5486400"/>
              <a:gd name="connsiteX18261" fmla="*/ 5386439 w 6175063"/>
              <a:gd name="connsiteY18261" fmla="*/ 4925697 h 5486400"/>
              <a:gd name="connsiteX18262" fmla="*/ 5384071 w 6175063"/>
              <a:gd name="connsiteY18262" fmla="*/ 4928067 h 5486400"/>
              <a:gd name="connsiteX18263" fmla="*/ 5384071 w 6175063"/>
              <a:gd name="connsiteY18263" fmla="*/ 4932805 h 5486400"/>
              <a:gd name="connsiteX18264" fmla="*/ 5400649 w 6175063"/>
              <a:gd name="connsiteY18264" fmla="*/ 4944651 h 5486400"/>
              <a:gd name="connsiteX18265" fmla="*/ 5405385 w 6175063"/>
              <a:gd name="connsiteY18265" fmla="*/ 4947021 h 5486400"/>
              <a:gd name="connsiteX18266" fmla="*/ 5403017 w 6175063"/>
              <a:gd name="connsiteY18266" fmla="*/ 4942282 h 5486400"/>
              <a:gd name="connsiteX18267" fmla="*/ 5388807 w 6175063"/>
              <a:gd name="connsiteY18267" fmla="*/ 4932805 h 5486400"/>
              <a:gd name="connsiteX18268" fmla="*/ 5403017 w 6175063"/>
              <a:gd name="connsiteY18268" fmla="*/ 4939913 h 5486400"/>
              <a:gd name="connsiteX18269" fmla="*/ 5407753 w 6175063"/>
              <a:gd name="connsiteY18269" fmla="*/ 4942282 h 5486400"/>
              <a:gd name="connsiteX18270" fmla="*/ 5433803 w 6175063"/>
              <a:gd name="connsiteY18270" fmla="*/ 4958867 h 5486400"/>
              <a:gd name="connsiteX18271" fmla="*/ 5436172 w 6175063"/>
              <a:gd name="connsiteY18271" fmla="*/ 4965975 h 5486400"/>
              <a:gd name="connsiteX18272" fmla="*/ 5421963 w 6175063"/>
              <a:gd name="connsiteY18272" fmla="*/ 4965975 h 5486400"/>
              <a:gd name="connsiteX18273" fmla="*/ 5419594 w 6175063"/>
              <a:gd name="connsiteY18273" fmla="*/ 4958867 h 5486400"/>
              <a:gd name="connsiteX18274" fmla="*/ 5398279 w 6175063"/>
              <a:gd name="connsiteY18274" fmla="*/ 4951759 h 5486400"/>
              <a:gd name="connsiteX18275" fmla="*/ 5395911 w 6175063"/>
              <a:gd name="connsiteY18275" fmla="*/ 4949390 h 5486400"/>
              <a:gd name="connsiteX18276" fmla="*/ 5388807 w 6175063"/>
              <a:gd name="connsiteY18276" fmla="*/ 4937543 h 5486400"/>
              <a:gd name="connsiteX18277" fmla="*/ 5376965 w 6175063"/>
              <a:gd name="connsiteY18277" fmla="*/ 4937543 h 5486400"/>
              <a:gd name="connsiteX18278" fmla="*/ 5362757 w 6175063"/>
              <a:gd name="connsiteY18278" fmla="*/ 4925697 h 5486400"/>
              <a:gd name="connsiteX18279" fmla="*/ 5348547 w 6175063"/>
              <a:gd name="connsiteY18279" fmla="*/ 4916220 h 5486400"/>
              <a:gd name="connsiteX18280" fmla="*/ 5343811 w 6175063"/>
              <a:gd name="connsiteY18280" fmla="*/ 4913851 h 5486400"/>
              <a:gd name="connsiteX18281" fmla="*/ 5289341 w 6175063"/>
              <a:gd name="connsiteY18281" fmla="*/ 4871204 h 5486400"/>
              <a:gd name="connsiteX18282" fmla="*/ 5279867 w 6175063"/>
              <a:gd name="connsiteY18282" fmla="*/ 4866465 h 5486400"/>
              <a:gd name="connsiteX18283" fmla="*/ 5270395 w 6175063"/>
              <a:gd name="connsiteY18283" fmla="*/ 4861727 h 5486400"/>
              <a:gd name="connsiteX18284" fmla="*/ 5265659 w 6175063"/>
              <a:gd name="connsiteY18284" fmla="*/ 4856989 h 5486400"/>
              <a:gd name="connsiteX18285" fmla="*/ 5265659 w 6175063"/>
              <a:gd name="connsiteY18285" fmla="*/ 4854620 h 5486400"/>
              <a:gd name="connsiteX18286" fmla="*/ 5234871 w 6175063"/>
              <a:gd name="connsiteY18286" fmla="*/ 4833296 h 5486400"/>
              <a:gd name="connsiteX18287" fmla="*/ 5227767 w 6175063"/>
              <a:gd name="connsiteY18287" fmla="*/ 4828558 h 5486400"/>
              <a:gd name="connsiteX18288" fmla="*/ 5204085 w 6175063"/>
              <a:gd name="connsiteY18288" fmla="*/ 4814342 h 5486400"/>
              <a:gd name="connsiteX18289" fmla="*/ 5196979 w 6175063"/>
              <a:gd name="connsiteY18289" fmla="*/ 4807234 h 5486400"/>
              <a:gd name="connsiteX18290" fmla="*/ 5192243 w 6175063"/>
              <a:gd name="connsiteY18290" fmla="*/ 4804865 h 5486400"/>
              <a:gd name="connsiteX18291" fmla="*/ 5187507 w 6175063"/>
              <a:gd name="connsiteY18291" fmla="*/ 4802496 h 5486400"/>
              <a:gd name="connsiteX18292" fmla="*/ 5178033 w 6175063"/>
              <a:gd name="connsiteY18292" fmla="*/ 4802496 h 5486400"/>
              <a:gd name="connsiteX18293" fmla="*/ 5173297 w 6175063"/>
              <a:gd name="connsiteY18293" fmla="*/ 4797757 h 5486400"/>
              <a:gd name="connsiteX18294" fmla="*/ 5170929 w 6175063"/>
              <a:gd name="connsiteY18294" fmla="*/ 4795388 h 5486400"/>
              <a:gd name="connsiteX18295" fmla="*/ 5173297 w 6175063"/>
              <a:gd name="connsiteY18295" fmla="*/ 4793018 h 5486400"/>
              <a:gd name="connsiteX18296" fmla="*/ 5166193 w 6175063"/>
              <a:gd name="connsiteY18296" fmla="*/ 4788280 h 5486400"/>
              <a:gd name="connsiteX18297" fmla="*/ 5161457 w 6175063"/>
              <a:gd name="connsiteY18297" fmla="*/ 4785910 h 5486400"/>
              <a:gd name="connsiteX18298" fmla="*/ 5159087 w 6175063"/>
              <a:gd name="connsiteY18298" fmla="*/ 4788280 h 5486400"/>
              <a:gd name="connsiteX18299" fmla="*/ 5159087 w 6175063"/>
              <a:gd name="connsiteY18299" fmla="*/ 4783541 h 5486400"/>
              <a:gd name="connsiteX18300" fmla="*/ 5156719 w 6175063"/>
              <a:gd name="connsiteY18300" fmla="*/ 4781172 h 5486400"/>
              <a:gd name="connsiteX18301" fmla="*/ 5159087 w 6175063"/>
              <a:gd name="connsiteY18301" fmla="*/ 4781172 h 5486400"/>
              <a:gd name="connsiteX18302" fmla="*/ 5135405 w 6175063"/>
              <a:gd name="connsiteY18302" fmla="*/ 4762218 h 5486400"/>
              <a:gd name="connsiteX18303" fmla="*/ 5135405 w 6175063"/>
              <a:gd name="connsiteY18303" fmla="*/ 4764587 h 5486400"/>
              <a:gd name="connsiteX18304" fmla="*/ 5121196 w 6175063"/>
              <a:gd name="connsiteY18304" fmla="*/ 4755111 h 5486400"/>
              <a:gd name="connsiteX18305" fmla="*/ 5123565 w 6175063"/>
              <a:gd name="connsiteY18305" fmla="*/ 4766956 h 5486400"/>
              <a:gd name="connsiteX18306" fmla="*/ 5137773 w 6175063"/>
              <a:gd name="connsiteY18306" fmla="*/ 4774064 h 5486400"/>
              <a:gd name="connsiteX18307" fmla="*/ 5147247 w 6175063"/>
              <a:gd name="connsiteY18307" fmla="*/ 4781172 h 5486400"/>
              <a:gd name="connsiteX18308" fmla="*/ 5144879 w 6175063"/>
              <a:gd name="connsiteY18308" fmla="*/ 4781172 h 5486400"/>
              <a:gd name="connsiteX18309" fmla="*/ 5144879 w 6175063"/>
              <a:gd name="connsiteY18309" fmla="*/ 4785910 h 5486400"/>
              <a:gd name="connsiteX18310" fmla="*/ 5154351 w 6175063"/>
              <a:gd name="connsiteY18310" fmla="*/ 4795388 h 5486400"/>
              <a:gd name="connsiteX18311" fmla="*/ 5161457 w 6175063"/>
              <a:gd name="connsiteY18311" fmla="*/ 4802496 h 5486400"/>
              <a:gd name="connsiteX18312" fmla="*/ 5159087 w 6175063"/>
              <a:gd name="connsiteY18312" fmla="*/ 4804865 h 5486400"/>
              <a:gd name="connsiteX18313" fmla="*/ 5163825 w 6175063"/>
              <a:gd name="connsiteY18313" fmla="*/ 4807234 h 5486400"/>
              <a:gd name="connsiteX18314" fmla="*/ 5168561 w 6175063"/>
              <a:gd name="connsiteY18314" fmla="*/ 4811972 h 5486400"/>
              <a:gd name="connsiteX18315" fmla="*/ 5170929 w 6175063"/>
              <a:gd name="connsiteY18315" fmla="*/ 4809603 h 5486400"/>
              <a:gd name="connsiteX18316" fmla="*/ 5178033 w 6175063"/>
              <a:gd name="connsiteY18316" fmla="*/ 4814342 h 5486400"/>
              <a:gd name="connsiteX18317" fmla="*/ 5192243 w 6175063"/>
              <a:gd name="connsiteY18317" fmla="*/ 4821450 h 5486400"/>
              <a:gd name="connsiteX18318" fmla="*/ 5194611 w 6175063"/>
              <a:gd name="connsiteY18318" fmla="*/ 4823819 h 5486400"/>
              <a:gd name="connsiteX18319" fmla="*/ 5199347 w 6175063"/>
              <a:gd name="connsiteY18319" fmla="*/ 4828558 h 5486400"/>
              <a:gd name="connsiteX18320" fmla="*/ 5201717 w 6175063"/>
              <a:gd name="connsiteY18320" fmla="*/ 4830927 h 5486400"/>
              <a:gd name="connsiteX18321" fmla="*/ 5223031 w 6175063"/>
              <a:gd name="connsiteY18321" fmla="*/ 4847512 h 5486400"/>
              <a:gd name="connsiteX18322" fmla="*/ 5223031 w 6175063"/>
              <a:gd name="connsiteY18322" fmla="*/ 4849881 h 5486400"/>
              <a:gd name="connsiteX18323" fmla="*/ 5227767 w 6175063"/>
              <a:gd name="connsiteY18323" fmla="*/ 4852250 h 5486400"/>
              <a:gd name="connsiteX18324" fmla="*/ 5234871 w 6175063"/>
              <a:gd name="connsiteY18324" fmla="*/ 4859357 h 5486400"/>
              <a:gd name="connsiteX18325" fmla="*/ 5251449 w 6175063"/>
              <a:gd name="connsiteY18325" fmla="*/ 4871204 h 5486400"/>
              <a:gd name="connsiteX18326" fmla="*/ 5249081 w 6175063"/>
              <a:gd name="connsiteY18326" fmla="*/ 4871204 h 5486400"/>
              <a:gd name="connsiteX18327" fmla="*/ 5237239 w 6175063"/>
              <a:gd name="connsiteY18327" fmla="*/ 4864096 h 5486400"/>
              <a:gd name="connsiteX18328" fmla="*/ 5225399 w 6175063"/>
              <a:gd name="connsiteY18328" fmla="*/ 4856989 h 5486400"/>
              <a:gd name="connsiteX18329" fmla="*/ 5213557 w 6175063"/>
              <a:gd name="connsiteY18329" fmla="*/ 4845142 h 5486400"/>
              <a:gd name="connsiteX18330" fmla="*/ 5208821 w 6175063"/>
              <a:gd name="connsiteY18330" fmla="*/ 4840404 h 5486400"/>
              <a:gd name="connsiteX18331" fmla="*/ 5196979 w 6175063"/>
              <a:gd name="connsiteY18331" fmla="*/ 4833296 h 5486400"/>
              <a:gd name="connsiteX18332" fmla="*/ 5185139 w 6175063"/>
              <a:gd name="connsiteY18332" fmla="*/ 4823819 h 5486400"/>
              <a:gd name="connsiteX18333" fmla="*/ 5163825 w 6175063"/>
              <a:gd name="connsiteY18333" fmla="*/ 4809603 h 5486400"/>
              <a:gd name="connsiteX18334" fmla="*/ 5154351 w 6175063"/>
              <a:gd name="connsiteY18334" fmla="*/ 4802496 h 5486400"/>
              <a:gd name="connsiteX18335" fmla="*/ 5149615 w 6175063"/>
              <a:gd name="connsiteY18335" fmla="*/ 4800126 h 5486400"/>
              <a:gd name="connsiteX18336" fmla="*/ 5125933 w 6175063"/>
              <a:gd name="connsiteY18336" fmla="*/ 4783541 h 5486400"/>
              <a:gd name="connsiteX18337" fmla="*/ 5123565 w 6175063"/>
              <a:gd name="connsiteY18337" fmla="*/ 4783541 h 5486400"/>
              <a:gd name="connsiteX18338" fmla="*/ 5116459 w 6175063"/>
              <a:gd name="connsiteY18338" fmla="*/ 4778803 h 5486400"/>
              <a:gd name="connsiteX18339" fmla="*/ 5116459 w 6175063"/>
              <a:gd name="connsiteY18339" fmla="*/ 4776434 h 5486400"/>
              <a:gd name="connsiteX18340" fmla="*/ 5111723 w 6175063"/>
              <a:gd name="connsiteY18340" fmla="*/ 4774064 h 5486400"/>
              <a:gd name="connsiteX18341" fmla="*/ 5106987 w 6175063"/>
              <a:gd name="connsiteY18341" fmla="*/ 4776434 h 5486400"/>
              <a:gd name="connsiteX18342" fmla="*/ 5097513 w 6175063"/>
              <a:gd name="connsiteY18342" fmla="*/ 4771695 h 5486400"/>
              <a:gd name="connsiteX18343" fmla="*/ 5099881 w 6175063"/>
              <a:gd name="connsiteY18343" fmla="*/ 4774064 h 5486400"/>
              <a:gd name="connsiteX18344" fmla="*/ 5106987 w 6175063"/>
              <a:gd name="connsiteY18344" fmla="*/ 4778803 h 5486400"/>
              <a:gd name="connsiteX18345" fmla="*/ 5104618 w 6175063"/>
              <a:gd name="connsiteY18345" fmla="*/ 4781172 h 5486400"/>
              <a:gd name="connsiteX18346" fmla="*/ 5106987 w 6175063"/>
              <a:gd name="connsiteY18346" fmla="*/ 4783541 h 5486400"/>
              <a:gd name="connsiteX18347" fmla="*/ 5106987 w 6175063"/>
              <a:gd name="connsiteY18347" fmla="*/ 4785910 h 5486400"/>
              <a:gd name="connsiteX18348" fmla="*/ 5116459 w 6175063"/>
              <a:gd name="connsiteY18348" fmla="*/ 4793018 h 5486400"/>
              <a:gd name="connsiteX18349" fmla="*/ 5125933 w 6175063"/>
              <a:gd name="connsiteY18349" fmla="*/ 4797757 h 5486400"/>
              <a:gd name="connsiteX18350" fmla="*/ 5135405 w 6175063"/>
              <a:gd name="connsiteY18350" fmla="*/ 4807234 h 5486400"/>
              <a:gd name="connsiteX18351" fmla="*/ 5142511 w 6175063"/>
              <a:gd name="connsiteY18351" fmla="*/ 4811972 h 5486400"/>
              <a:gd name="connsiteX18352" fmla="*/ 5173297 w 6175063"/>
              <a:gd name="connsiteY18352" fmla="*/ 4833296 h 5486400"/>
              <a:gd name="connsiteX18353" fmla="*/ 5175665 w 6175063"/>
              <a:gd name="connsiteY18353" fmla="*/ 4833296 h 5486400"/>
              <a:gd name="connsiteX18354" fmla="*/ 5180401 w 6175063"/>
              <a:gd name="connsiteY18354" fmla="*/ 4835665 h 5486400"/>
              <a:gd name="connsiteX18355" fmla="*/ 5187507 w 6175063"/>
              <a:gd name="connsiteY18355" fmla="*/ 4842773 h 5486400"/>
              <a:gd name="connsiteX18356" fmla="*/ 5196979 w 6175063"/>
              <a:gd name="connsiteY18356" fmla="*/ 4849881 h 5486400"/>
              <a:gd name="connsiteX18357" fmla="*/ 5253817 w 6175063"/>
              <a:gd name="connsiteY18357" fmla="*/ 4890158 h 5486400"/>
              <a:gd name="connsiteX18358" fmla="*/ 5260923 w 6175063"/>
              <a:gd name="connsiteY18358" fmla="*/ 4894897 h 5486400"/>
              <a:gd name="connsiteX18359" fmla="*/ 5272763 w 6175063"/>
              <a:gd name="connsiteY18359" fmla="*/ 4904374 h 5486400"/>
              <a:gd name="connsiteX18360" fmla="*/ 5282237 w 6175063"/>
              <a:gd name="connsiteY18360" fmla="*/ 4911481 h 5486400"/>
              <a:gd name="connsiteX18361" fmla="*/ 5284605 w 6175063"/>
              <a:gd name="connsiteY18361" fmla="*/ 4913851 h 5486400"/>
              <a:gd name="connsiteX18362" fmla="*/ 5277499 w 6175063"/>
              <a:gd name="connsiteY18362" fmla="*/ 4909112 h 5486400"/>
              <a:gd name="connsiteX18363" fmla="*/ 5275131 w 6175063"/>
              <a:gd name="connsiteY18363" fmla="*/ 4909112 h 5486400"/>
              <a:gd name="connsiteX18364" fmla="*/ 5272763 w 6175063"/>
              <a:gd name="connsiteY18364" fmla="*/ 4911481 h 5486400"/>
              <a:gd name="connsiteX18365" fmla="*/ 5241977 w 6175063"/>
              <a:gd name="connsiteY18365" fmla="*/ 4899636 h 5486400"/>
              <a:gd name="connsiteX18366" fmla="*/ 5232503 w 6175063"/>
              <a:gd name="connsiteY18366" fmla="*/ 4902005 h 5486400"/>
              <a:gd name="connsiteX18367" fmla="*/ 5256185 w 6175063"/>
              <a:gd name="connsiteY18367" fmla="*/ 4918589 h 5486400"/>
              <a:gd name="connsiteX18368" fmla="*/ 5256185 w 6175063"/>
              <a:gd name="connsiteY18368" fmla="*/ 4920959 h 5486400"/>
              <a:gd name="connsiteX18369" fmla="*/ 5258553 w 6175063"/>
              <a:gd name="connsiteY18369" fmla="*/ 4925697 h 5486400"/>
              <a:gd name="connsiteX18370" fmla="*/ 5263291 w 6175063"/>
              <a:gd name="connsiteY18370" fmla="*/ 4928067 h 5486400"/>
              <a:gd name="connsiteX18371" fmla="*/ 5265659 w 6175063"/>
              <a:gd name="connsiteY18371" fmla="*/ 4930436 h 5486400"/>
              <a:gd name="connsiteX18372" fmla="*/ 5268027 w 6175063"/>
              <a:gd name="connsiteY18372" fmla="*/ 4932805 h 5486400"/>
              <a:gd name="connsiteX18373" fmla="*/ 5270395 w 6175063"/>
              <a:gd name="connsiteY18373" fmla="*/ 4935174 h 5486400"/>
              <a:gd name="connsiteX18374" fmla="*/ 5275131 w 6175063"/>
              <a:gd name="connsiteY18374" fmla="*/ 4937543 h 5486400"/>
              <a:gd name="connsiteX18375" fmla="*/ 5277499 w 6175063"/>
              <a:gd name="connsiteY18375" fmla="*/ 4937543 h 5486400"/>
              <a:gd name="connsiteX18376" fmla="*/ 5294077 w 6175063"/>
              <a:gd name="connsiteY18376" fmla="*/ 4949390 h 5486400"/>
              <a:gd name="connsiteX18377" fmla="*/ 5296445 w 6175063"/>
              <a:gd name="connsiteY18377" fmla="*/ 4954129 h 5486400"/>
              <a:gd name="connsiteX18378" fmla="*/ 5294077 w 6175063"/>
              <a:gd name="connsiteY18378" fmla="*/ 4956498 h 5486400"/>
              <a:gd name="connsiteX18379" fmla="*/ 5305919 w 6175063"/>
              <a:gd name="connsiteY18379" fmla="*/ 4970713 h 5486400"/>
              <a:gd name="connsiteX18380" fmla="*/ 5303551 w 6175063"/>
              <a:gd name="connsiteY18380" fmla="*/ 4975452 h 5486400"/>
              <a:gd name="connsiteX18381" fmla="*/ 5308287 w 6175063"/>
              <a:gd name="connsiteY18381" fmla="*/ 4980191 h 5486400"/>
              <a:gd name="connsiteX18382" fmla="*/ 5305919 w 6175063"/>
              <a:gd name="connsiteY18382" fmla="*/ 4980191 h 5486400"/>
              <a:gd name="connsiteX18383" fmla="*/ 5298813 w 6175063"/>
              <a:gd name="connsiteY18383" fmla="*/ 4973083 h 5486400"/>
              <a:gd name="connsiteX18384" fmla="*/ 5294077 w 6175063"/>
              <a:gd name="connsiteY18384" fmla="*/ 4970713 h 5486400"/>
              <a:gd name="connsiteX18385" fmla="*/ 5289341 w 6175063"/>
              <a:gd name="connsiteY18385" fmla="*/ 4965975 h 5486400"/>
              <a:gd name="connsiteX18386" fmla="*/ 5272763 w 6175063"/>
              <a:gd name="connsiteY18386" fmla="*/ 4958867 h 5486400"/>
              <a:gd name="connsiteX18387" fmla="*/ 5270395 w 6175063"/>
              <a:gd name="connsiteY18387" fmla="*/ 4958867 h 5486400"/>
              <a:gd name="connsiteX18388" fmla="*/ 5272763 w 6175063"/>
              <a:gd name="connsiteY18388" fmla="*/ 4961236 h 5486400"/>
              <a:gd name="connsiteX18389" fmla="*/ 5260923 w 6175063"/>
              <a:gd name="connsiteY18389" fmla="*/ 4956498 h 5486400"/>
              <a:gd name="connsiteX18390" fmla="*/ 5265659 w 6175063"/>
              <a:gd name="connsiteY18390" fmla="*/ 4961236 h 5486400"/>
              <a:gd name="connsiteX18391" fmla="*/ 5263291 w 6175063"/>
              <a:gd name="connsiteY18391" fmla="*/ 4958867 h 5486400"/>
              <a:gd name="connsiteX18392" fmla="*/ 5253817 w 6175063"/>
              <a:gd name="connsiteY18392" fmla="*/ 4963605 h 5486400"/>
              <a:gd name="connsiteX18393" fmla="*/ 5258553 w 6175063"/>
              <a:gd name="connsiteY18393" fmla="*/ 4965975 h 5486400"/>
              <a:gd name="connsiteX18394" fmla="*/ 5263291 w 6175063"/>
              <a:gd name="connsiteY18394" fmla="*/ 4968344 h 5486400"/>
              <a:gd name="connsiteX18395" fmla="*/ 5265659 w 6175063"/>
              <a:gd name="connsiteY18395" fmla="*/ 4965975 h 5486400"/>
              <a:gd name="connsiteX18396" fmla="*/ 5277499 w 6175063"/>
              <a:gd name="connsiteY18396" fmla="*/ 4973083 h 5486400"/>
              <a:gd name="connsiteX18397" fmla="*/ 5279867 w 6175063"/>
              <a:gd name="connsiteY18397" fmla="*/ 4970713 h 5486400"/>
              <a:gd name="connsiteX18398" fmla="*/ 5294077 w 6175063"/>
              <a:gd name="connsiteY18398" fmla="*/ 4980191 h 5486400"/>
              <a:gd name="connsiteX18399" fmla="*/ 5294452 w 6175063"/>
              <a:gd name="connsiteY18399" fmla="*/ 4980441 h 5486400"/>
              <a:gd name="connsiteX18400" fmla="*/ 5296445 w 6175063"/>
              <a:gd name="connsiteY18400" fmla="*/ 4982560 h 5486400"/>
              <a:gd name="connsiteX18401" fmla="*/ 5301183 w 6175063"/>
              <a:gd name="connsiteY18401" fmla="*/ 4984928 h 5486400"/>
              <a:gd name="connsiteX18402" fmla="*/ 5294452 w 6175063"/>
              <a:gd name="connsiteY18402" fmla="*/ 4980441 h 5486400"/>
              <a:gd name="connsiteX18403" fmla="*/ 5291709 w 6175063"/>
              <a:gd name="connsiteY18403" fmla="*/ 4977525 h 5486400"/>
              <a:gd name="connsiteX18404" fmla="*/ 5294077 w 6175063"/>
              <a:gd name="connsiteY18404" fmla="*/ 4977821 h 5486400"/>
              <a:gd name="connsiteX18405" fmla="*/ 5298813 w 6175063"/>
              <a:gd name="connsiteY18405" fmla="*/ 4980191 h 5486400"/>
              <a:gd name="connsiteX18406" fmla="*/ 5301183 w 6175063"/>
              <a:gd name="connsiteY18406" fmla="*/ 4982560 h 5486400"/>
              <a:gd name="connsiteX18407" fmla="*/ 5289341 w 6175063"/>
              <a:gd name="connsiteY18407" fmla="*/ 4980191 h 5486400"/>
              <a:gd name="connsiteX18408" fmla="*/ 5282237 w 6175063"/>
              <a:gd name="connsiteY18408" fmla="*/ 4980191 h 5486400"/>
              <a:gd name="connsiteX18409" fmla="*/ 5272763 w 6175063"/>
              <a:gd name="connsiteY18409" fmla="*/ 4980191 h 5486400"/>
              <a:gd name="connsiteX18410" fmla="*/ 5279867 w 6175063"/>
              <a:gd name="connsiteY18410" fmla="*/ 4989667 h 5486400"/>
              <a:gd name="connsiteX18411" fmla="*/ 5279867 w 6175063"/>
              <a:gd name="connsiteY18411" fmla="*/ 4992037 h 5486400"/>
              <a:gd name="connsiteX18412" fmla="*/ 5272763 w 6175063"/>
              <a:gd name="connsiteY18412" fmla="*/ 4984928 h 5486400"/>
              <a:gd name="connsiteX18413" fmla="*/ 5263291 w 6175063"/>
              <a:gd name="connsiteY18413" fmla="*/ 4980191 h 5486400"/>
              <a:gd name="connsiteX18414" fmla="*/ 5260707 w 6175063"/>
              <a:gd name="connsiteY18414" fmla="*/ 4978036 h 5486400"/>
              <a:gd name="connsiteX18415" fmla="*/ 5260923 w 6175063"/>
              <a:gd name="connsiteY18415" fmla="*/ 4977821 h 5486400"/>
              <a:gd name="connsiteX18416" fmla="*/ 5258555 w 6175063"/>
              <a:gd name="connsiteY18416" fmla="*/ 4976241 h 5486400"/>
              <a:gd name="connsiteX18417" fmla="*/ 5249081 w 6175063"/>
              <a:gd name="connsiteY18417" fmla="*/ 4968344 h 5486400"/>
              <a:gd name="connsiteX18418" fmla="*/ 5237239 w 6175063"/>
              <a:gd name="connsiteY18418" fmla="*/ 4961236 h 5486400"/>
              <a:gd name="connsiteX18419" fmla="*/ 5234871 w 6175063"/>
              <a:gd name="connsiteY18419" fmla="*/ 4961236 h 5486400"/>
              <a:gd name="connsiteX18420" fmla="*/ 5227767 w 6175063"/>
              <a:gd name="connsiteY18420" fmla="*/ 4956498 h 5486400"/>
              <a:gd name="connsiteX18421" fmla="*/ 5220663 w 6175063"/>
              <a:gd name="connsiteY18421" fmla="*/ 4951759 h 5486400"/>
              <a:gd name="connsiteX18422" fmla="*/ 5222735 w 6175063"/>
              <a:gd name="connsiteY18422" fmla="*/ 4949687 h 5486400"/>
              <a:gd name="connsiteX18423" fmla="*/ 5224037 w 6175063"/>
              <a:gd name="connsiteY18423" fmla="*/ 4950701 h 5486400"/>
              <a:gd name="connsiteX18424" fmla="*/ 5225990 w 6175063"/>
              <a:gd name="connsiteY18424" fmla="*/ 4953240 h 5486400"/>
              <a:gd name="connsiteX18425" fmla="*/ 5225399 w 6175063"/>
              <a:gd name="connsiteY18425" fmla="*/ 4951759 h 5486400"/>
              <a:gd name="connsiteX18426" fmla="*/ 5224037 w 6175063"/>
              <a:gd name="connsiteY18426" fmla="*/ 4950701 h 5486400"/>
              <a:gd name="connsiteX18427" fmla="*/ 5223031 w 6175063"/>
              <a:gd name="connsiteY18427" fmla="*/ 4949390 h 5486400"/>
              <a:gd name="connsiteX18428" fmla="*/ 5222735 w 6175063"/>
              <a:gd name="connsiteY18428" fmla="*/ 4949687 h 5486400"/>
              <a:gd name="connsiteX18429" fmla="*/ 5204085 w 6175063"/>
              <a:gd name="connsiteY18429" fmla="*/ 4935174 h 5486400"/>
              <a:gd name="connsiteX18430" fmla="*/ 5199347 w 6175063"/>
              <a:gd name="connsiteY18430" fmla="*/ 4930436 h 5486400"/>
              <a:gd name="connsiteX18431" fmla="*/ 5185139 w 6175063"/>
              <a:gd name="connsiteY18431" fmla="*/ 4920959 h 5486400"/>
              <a:gd name="connsiteX18432" fmla="*/ 5180401 w 6175063"/>
              <a:gd name="connsiteY18432" fmla="*/ 4916220 h 5486400"/>
              <a:gd name="connsiteX18433" fmla="*/ 5185139 w 6175063"/>
              <a:gd name="connsiteY18433" fmla="*/ 4923328 h 5486400"/>
              <a:gd name="connsiteX18434" fmla="*/ 5196979 w 6175063"/>
              <a:gd name="connsiteY18434" fmla="*/ 4932805 h 5486400"/>
              <a:gd name="connsiteX18435" fmla="*/ 5201717 w 6175063"/>
              <a:gd name="connsiteY18435" fmla="*/ 4935174 h 5486400"/>
              <a:gd name="connsiteX18436" fmla="*/ 5211189 w 6175063"/>
              <a:gd name="connsiteY18436" fmla="*/ 4942282 h 5486400"/>
              <a:gd name="connsiteX18437" fmla="*/ 5204085 w 6175063"/>
              <a:gd name="connsiteY18437" fmla="*/ 4939913 h 5486400"/>
              <a:gd name="connsiteX18438" fmla="*/ 5211189 w 6175063"/>
              <a:gd name="connsiteY18438" fmla="*/ 4947021 h 5486400"/>
              <a:gd name="connsiteX18439" fmla="*/ 5215925 w 6175063"/>
              <a:gd name="connsiteY18439" fmla="*/ 4951759 h 5486400"/>
              <a:gd name="connsiteX18440" fmla="*/ 5218293 w 6175063"/>
              <a:gd name="connsiteY18440" fmla="*/ 4954129 h 5486400"/>
              <a:gd name="connsiteX18441" fmla="*/ 5227767 w 6175063"/>
              <a:gd name="connsiteY18441" fmla="*/ 4956498 h 5486400"/>
              <a:gd name="connsiteX18442" fmla="*/ 5223031 w 6175063"/>
              <a:gd name="connsiteY18442" fmla="*/ 4958867 h 5486400"/>
              <a:gd name="connsiteX18443" fmla="*/ 5253817 w 6175063"/>
              <a:gd name="connsiteY18443" fmla="*/ 4977821 h 5486400"/>
              <a:gd name="connsiteX18444" fmla="*/ 5241977 w 6175063"/>
              <a:gd name="connsiteY18444" fmla="*/ 4968344 h 5486400"/>
              <a:gd name="connsiteX18445" fmla="*/ 5234871 w 6175063"/>
              <a:gd name="connsiteY18445" fmla="*/ 4963605 h 5486400"/>
              <a:gd name="connsiteX18446" fmla="*/ 5241977 w 6175063"/>
              <a:gd name="connsiteY18446" fmla="*/ 4965975 h 5486400"/>
              <a:gd name="connsiteX18447" fmla="*/ 5251449 w 6175063"/>
              <a:gd name="connsiteY18447" fmla="*/ 4970713 h 5486400"/>
              <a:gd name="connsiteX18448" fmla="*/ 5253817 w 6175063"/>
              <a:gd name="connsiteY18448" fmla="*/ 4973083 h 5486400"/>
              <a:gd name="connsiteX18449" fmla="*/ 5258555 w 6175063"/>
              <a:gd name="connsiteY18449" fmla="*/ 4976241 h 5486400"/>
              <a:gd name="connsiteX18450" fmla="*/ 5260707 w 6175063"/>
              <a:gd name="connsiteY18450" fmla="*/ 4978036 h 5486400"/>
              <a:gd name="connsiteX18451" fmla="*/ 5258553 w 6175063"/>
              <a:gd name="connsiteY18451" fmla="*/ 4980191 h 5486400"/>
              <a:gd name="connsiteX18452" fmla="*/ 5270395 w 6175063"/>
              <a:gd name="connsiteY18452" fmla="*/ 4984928 h 5486400"/>
              <a:gd name="connsiteX18453" fmla="*/ 5279867 w 6175063"/>
              <a:gd name="connsiteY18453" fmla="*/ 4992037 h 5486400"/>
              <a:gd name="connsiteX18454" fmla="*/ 5277499 w 6175063"/>
              <a:gd name="connsiteY18454" fmla="*/ 4992037 h 5486400"/>
              <a:gd name="connsiteX18455" fmla="*/ 5265659 w 6175063"/>
              <a:gd name="connsiteY18455" fmla="*/ 4987298 h 5486400"/>
              <a:gd name="connsiteX18456" fmla="*/ 5260923 w 6175063"/>
              <a:gd name="connsiteY18456" fmla="*/ 4987298 h 5486400"/>
              <a:gd name="connsiteX18457" fmla="*/ 5275131 w 6175063"/>
              <a:gd name="connsiteY18457" fmla="*/ 4999145 h 5486400"/>
              <a:gd name="connsiteX18458" fmla="*/ 5277499 w 6175063"/>
              <a:gd name="connsiteY18458" fmla="*/ 5001514 h 5486400"/>
              <a:gd name="connsiteX18459" fmla="*/ 5284605 w 6175063"/>
              <a:gd name="connsiteY18459" fmla="*/ 5006253 h 5486400"/>
              <a:gd name="connsiteX18460" fmla="*/ 5294077 w 6175063"/>
              <a:gd name="connsiteY18460" fmla="*/ 5013360 h 5486400"/>
              <a:gd name="connsiteX18461" fmla="*/ 5298813 w 6175063"/>
              <a:gd name="connsiteY18461" fmla="*/ 5015729 h 5486400"/>
              <a:gd name="connsiteX18462" fmla="*/ 5305919 w 6175063"/>
              <a:gd name="connsiteY18462" fmla="*/ 5020468 h 5486400"/>
              <a:gd name="connsiteX18463" fmla="*/ 5303551 w 6175063"/>
              <a:gd name="connsiteY18463" fmla="*/ 5020468 h 5486400"/>
              <a:gd name="connsiteX18464" fmla="*/ 5313023 w 6175063"/>
              <a:gd name="connsiteY18464" fmla="*/ 5025207 h 5486400"/>
              <a:gd name="connsiteX18465" fmla="*/ 5313025 w 6175063"/>
              <a:gd name="connsiteY18465" fmla="*/ 5025208 h 5486400"/>
              <a:gd name="connsiteX18466" fmla="*/ 5315391 w 6175063"/>
              <a:gd name="connsiteY18466" fmla="*/ 5027576 h 5486400"/>
              <a:gd name="connsiteX18467" fmla="*/ 5315096 w 6175063"/>
              <a:gd name="connsiteY18467" fmla="*/ 5026391 h 5486400"/>
              <a:gd name="connsiteX18468" fmla="*/ 5313025 w 6175063"/>
              <a:gd name="connsiteY18468" fmla="*/ 5025208 h 5486400"/>
              <a:gd name="connsiteX18469" fmla="*/ 5310655 w 6175063"/>
              <a:gd name="connsiteY18469" fmla="*/ 5022837 h 5486400"/>
              <a:gd name="connsiteX18470" fmla="*/ 5305919 w 6175063"/>
              <a:gd name="connsiteY18470" fmla="*/ 5018099 h 5486400"/>
              <a:gd name="connsiteX18471" fmla="*/ 5303551 w 6175063"/>
              <a:gd name="connsiteY18471" fmla="*/ 5018099 h 5486400"/>
              <a:gd name="connsiteX18472" fmla="*/ 5298813 w 6175063"/>
              <a:gd name="connsiteY18472" fmla="*/ 5010990 h 5486400"/>
              <a:gd name="connsiteX18473" fmla="*/ 5310655 w 6175063"/>
              <a:gd name="connsiteY18473" fmla="*/ 5020468 h 5486400"/>
              <a:gd name="connsiteX18474" fmla="*/ 5315391 w 6175063"/>
              <a:gd name="connsiteY18474" fmla="*/ 5022837 h 5486400"/>
              <a:gd name="connsiteX18475" fmla="*/ 5317759 w 6175063"/>
              <a:gd name="connsiteY18475" fmla="*/ 5027576 h 5486400"/>
              <a:gd name="connsiteX18476" fmla="*/ 5329601 w 6175063"/>
              <a:gd name="connsiteY18476" fmla="*/ 5039422 h 5486400"/>
              <a:gd name="connsiteX18477" fmla="*/ 5331969 w 6175063"/>
              <a:gd name="connsiteY18477" fmla="*/ 5044160 h 5486400"/>
              <a:gd name="connsiteX18478" fmla="*/ 5329601 w 6175063"/>
              <a:gd name="connsiteY18478" fmla="*/ 5041791 h 5486400"/>
              <a:gd name="connsiteX18479" fmla="*/ 5327233 w 6175063"/>
              <a:gd name="connsiteY18479" fmla="*/ 5041791 h 5486400"/>
              <a:gd name="connsiteX18480" fmla="*/ 5320129 w 6175063"/>
              <a:gd name="connsiteY18480" fmla="*/ 5039422 h 5486400"/>
              <a:gd name="connsiteX18481" fmla="*/ 5317759 w 6175063"/>
              <a:gd name="connsiteY18481" fmla="*/ 5037052 h 5486400"/>
              <a:gd name="connsiteX18482" fmla="*/ 5322497 w 6175063"/>
              <a:gd name="connsiteY18482" fmla="*/ 5041791 h 5486400"/>
              <a:gd name="connsiteX18483" fmla="*/ 5320129 w 6175063"/>
              <a:gd name="connsiteY18483" fmla="*/ 5041791 h 5486400"/>
              <a:gd name="connsiteX18484" fmla="*/ 5308287 w 6175063"/>
              <a:gd name="connsiteY18484" fmla="*/ 5029945 h 5486400"/>
              <a:gd name="connsiteX18485" fmla="*/ 5303551 w 6175063"/>
              <a:gd name="connsiteY18485" fmla="*/ 5025207 h 5486400"/>
              <a:gd name="connsiteX18486" fmla="*/ 5315391 w 6175063"/>
              <a:gd name="connsiteY18486" fmla="*/ 5032314 h 5486400"/>
              <a:gd name="connsiteX18487" fmla="*/ 5301183 w 6175063"/>
              <a:gd name="connsiteY18487" fmla="*/ 5022837 h 5486400"/>
              <a:gd name="connsiteX18488" fmla="*/ 5289341 w 6175063"/>
              <a:gd name="connsiteY18488" fmla="*/ 5013360 h 5486400"/>
              <a:gd name="connsiteX18489" fmla="*/ 5286973 w 6175063"/>
              <a:gd name="connsiteY18489" fmla="*/ 5013360 h 5486400"/>
              <a:gd name="connsiteX18490" fmla="*/ 5282237 w 6175063"/>
              <a:gd name="connsiteY18490" fmla="*/ 5010990 h 5486400"/>
              <a:gd name="connsiteX18491" fmla="*/ 5279867 w 6175063"/>
              <a:gd name="connsiteY18491" fmla="*/ 5010990 h 5486400"/>
              <a:gd name="connsiteX18492" fmla="*/ 5270395 w 6175063"/>
              <a:gd name="connsiteY18492" fmla="*/ 5003883 h 5486400"/>
              <a:gd name="connsiteX18493" fmla="*/ 5265659 w 6175063"/>
              <a:gd name="connsiteY18493" fmla="*/ 4999145 h 5486400"/>
              <a:gd name="connsiteX18494" fmla="*/ 5268027 w 6175063"/>
              <a:gd name="connsiteY18494" fmla="*/ 4999145 h 5486400"/>
              <a:gd name="connsiteX18495" fmla="*/ 5263291 w 6175063"/>
              <a:gd name="connsiteY18495" fmla="*/ 4994406 h 5486400"/>
              <a:gd name="connsiteX18496" fmla="*/ 5251449 w 6175063"/>
              <a:gd name="connsiteY18496" fmla="*/ 4987298 h 5486400"/>
              <a:gd name="connsiteX18497" fmla="*/ 5237239 w 6175063"/>
              <a:gd name="connsiteY18497" fmla="*/ 4973083 h 5486400"/>
              <a:gd name="connsiteX18498" fmla="*/ 5239607 w 6175063"/>
              <a:gd name="connsiteY18498" fmla="*/ 4977821 h 5486400"/>
              <a:gd name="connsiteX18499" fmla="*/ 5227767 w 6175063"/>
              <a:gd name="connsiteY18499" fmla="*/ 4968344 h 5486400"/>
              <a:gd name="connsiteX18500" fmla="*/ 5241977 w 6175063"/>
              <a:gd name="connsiteY18500" fmla="*/ 4982560 h 5486400"/>
              <a:gd name="connsiteX18501" fmla="*/ 5244345 w 6175063"/>
              <a:gd name="connsiteY18501" fmla="*/ 4984928 h 5486400"/>
              <a:gd name="connsiteX18502" fmla="*/ 5244345 w 6175063"/>
              <a:gd name="connsiteY18502" fmla="*/ 4994406 h 5486400"/>
              <a:gd name="connsiteX18503" fmla="*/ 5258553 w 6175063"/>
              <a:gd name="connsiteY18503" fmla="*/ 5015729 h 5486400"/>
              <a:gd name="connsiteX18504" fmla="*/ 5265659 w 6175063"/>
              <a:gd name="connsiteY18504" fmla="*/ 5018099 h 5486400"/>
              <a:gd name="connsiteX18505" fmla="*/ 5279867 w 6175063"/>
              <a:gd name="connsiteY18505" fmla="*/ 5029945 h 5486400"/>
              <a:gd name="connsiteX18506" fmla="*/ 5301183 w 6175063"/>
              <a:gd name="connsiteY18506" fmla="*/ 5048899 h 5486400"/>
              <a:gd name="connsiteX18507" fmla="*/ 5324865 w 6175063"/>
              <a:gd name="connsiteY18507" fmla="*/ 5070222 h 5486400"/>
              <a:gd name="connsiteX18508" fmla="*/ 5341443 w 6175063"/>
              <a:gd name="connsiteY18508" fmla="*/ 5079700 h 5486400"/>
              <a:gd name="connsiteX18509" fmla="*/ 5341443 w 6175063"/>
              <a:gd name="connsiteY18509" fmla="*/ 5084438 h 5486400"/>
              <a:gd name="connsiteX18510" fmla="*/ 5336705 w 6175063"/>
              <a:gd name="connsiteY18510" fmla="*/ 5089176 h 5486400"/>
              <a:gd name="connsiteX18511" fmla="*/ 5329601 w 6175063"/>
              <a:gd name="connsiteY18511" fmla="*/ 5084438 h 5486400"/>
              <a:gd name="connsiteX18512" fmla="*/ 5327233 w 6175063"/>
              <a:gd name="connsiteY18512" fmla="*/ 5084438 h 5486400"/>
              <a:gd name="connsiteX18513" fmla="*/ 5322497 w 6175063"/>
              <a:gd name="connsiteY18513" fmla="*/ 5082069 h 5486400"/>
              <a:gd name="connsiteX18514" fmla="*/ 5314321 w 6175063"/>
              <a:gd name="connsiteY18514" fmla="*/ 5075343 h 5486400"/>
              <a:gd name="connsiteX18515" fmla="*/ 5312891 w 6175063"/>
              <a:gd name="connsiteY18515" fmla="*/ 5073950 h 5486400"/>
              <a:gd name="connsiteX18516" fmla="*/ 5311878 w 6175063"/>
              <a:gd name="connsiteY18516" fmla="*/ 5073334 h 5486400"/>
              <a:gd name="connsiteX18517" fmla="*/ 5309175 w 6175063"/>
              <a:gd name="connsiteY18517" fmla="*/ 5071111 h 5486400"/>
              <a:gd name="connsiteX18518" fmla="*/ 5301183 w 6175063"/>
              <a:gd name="connsiteY18518" fmla="*/ 5065484 h 5486400"/>
              <a:gd name="connsiteX18519" fmla="*/ 5286973 w 6175063"/>
              <a:gd name="connsiteY18519" fmla="*/ 5056007 h 5486400"/>
              <a:gd name="connsiteX18520" fmla="*/ 5284605 w 6175063"/>
              <a:gd name="connsiteY18520" fmla="*/ 5053638 h 5486400"/>
              <a:gd name="connsiteX18521" fmla="*/ 5282237 w 6175063"/>
              <a:gd name="connsiteY18521" fmla="*/ 5051269 h 5486400"/>
              <a:gd name="connsiteX18522" fmla="*/ 5282237 w 6175063"/>
              <a:gd name="connsiteY18522" fmla="*/ 5048899 h 5486400"/>
              <a:gd name="connsiteX18523" fmla="*/ 5258553 w 6175063"/>
              <a:gd name="connsiteY18523" fmla="*/ 5029945 h 5486400"/>
              <a:gd name="connsiteX18524" fmla="*/ 5272763 w 6175063"/>
              <a:gd name="connsiteY18524" fmla="*/ 5041791 h 5486400"/>
              <a:gd name="connsiteX18525" fmla="*/ 5263291 w 6175063"/>
              <a:gd name="connsiteY18525" fmla="*/ 5037052 h 5486400"/>
              <a:gd name="connsiteX18526" fmla="*/ 5265659 w 6175063"/>
              <a:gd name="connsiteY18526" fmla="*/ 5039422 h 5486400"/>
              <a:gd name="connsiteX18527" fmla="*/ 5270395 w 6175063"/>
              <a:gd name="connsiteY18527" fmla="*/ 5046530 h 5486400"/>
              <a:gd name="connsiteX18528" fmla="*/ 5265659 w 6175063"/>
              <a:gd name="connsiteY18528" fmla="*/ 5041791 h 5486400"/>
              <a:gd name="connsiteX18529" fmla="*/ 5253817 w 6175063"/>
              <a:gd name="connsiteY18529" fmla="*/ 5032314 h 5486400"/>
              <a:gd name="connsiteX18530" fmla="*/ 5251449 w 6175063"/>
              <a:gd name="connsiteY18530" fmla="*/ 5029945 h 5486400"/>
              <a:gd name="connsiteX18531" fmla="*/ 5234871 w 6175063"/>
              <a:gd name="connsiteY18531" fmla="*/ 5020468 h 5486400"/>
              <a:gd name="connsiteX18532" fmla="*/ 5220663 w 6175063"/>
              <a:gd name="connsiteY18532" fmla="*/ 5010990 h 5486400"/>
              <a:gd name="connsiteX18533" fmla="*/ 5208821 w 6175063"/>
              <a:gd name="connsiteY18533" fmla="*/ 5001514 h 5486400"/>
              <a:gd name="connsiteX18534" fmla="*/ 5208821 w 6175063"/>
              <a:gd name="connsiteY18534" fmla="*/ 5003883 h 5486400"/>
              <a:gd name="connsiteX18535" fmla="*/ 5205267 w 6175063"/>
              <a:gd name="connsiteY18535" fmla="*/ 5002105 h 5486400"/>
              <a:gd name="connsiteX18536" fmla="*/ 5203295 w 6175063"/>
              <a:gd name="connsiteY18536" fmla="*/ 5000725 h 5486400"/>
              <a:gd name="connsiteX18537" fmla="*/ 5192243 w 6175063"/>
              <a:gd name="connsiteY18537" fmla="*/ 4989667 h 5486400"/>
              <a:gd name="connsiteX18538" fmla="*/ 5187507 w 6175063"/>
              <a:gd name="connsiteY18538" fmla="*/ 4987298 h 5486400"/>
              <a:gd name="connsiteX18539" fmla="*/ 5168561 w 6175063"/>
              <a:gd name="connsiteY18539" fmla="*/ 4975452 h 5486400"/>
              <a:gd name="connsiteX18540" fmla="*/ 5185139 w 6175063"/>
              <a:gd name="connsiteY18540" fmla="*/ 4987298 h 5486400"/>
              <a:gd name="connsiteX18541" fmla="*/ 5187507 w 6175063"/>
              <a:gd name="connsiteY18541" fmla="*/ 4989667 h 5486400"/>
              <a:gd name="connsiteX18542" fmla="*/ 5203295 w 6175063"/>
              <a:gd name="connsiteY18542" fmla="*/ 5000725 h 5486400"/>
              <a:gd name="connsiteX18543" fmla="*/ 5204085 w 6175063"/>
              <a:gd name="connsiteY18543" fmla="*/ 5001514 h 5486400"/>
              <a:gd name="connsiteX18544" fmla="*/ 5205267 w 6175063"/>
              <a:gd name="connsiteY18544" fmla="*/ 5002105 h 5486400"/>
              <a:gd name="connsiteX18545" fmla="*/ 5211189 w 6175063"/>
              <a:gd name="connsiteY18545" fmla="*/ 5006253 h 5486400"/>
              <a:gd name="connsiteX18546" fmla="*/ 5220663 w 6175063"/>
              <a:gd name="connsiteY18546" fmla="*/ 5013360 h 5486400"/>
              <a:gd name="connsiteX18547" fmla="*/ 5223031 w 6175063"/>
              <a:gd name="connsiteY18547" fmla="*/ 5015729 h 5486400"/>
              <a:gd name="connsiteX18548" fmla="*/ 5211189 w 6175063"/>
              <a:gd name="connsiteY18548" fmla="*/ 5008621 h 5486400"/>
              <a:gd name="connsiteX18549" fmla="*/ 5189875 w 6175063"/>
              <a:gd name="connsiteY18549" fmla="*/ 4994406 h 5486400"/>
              <a:gd name="connsiteX18550" fmla="*/ 5187507 w 6175063"/>
              <a:gd name="connsiteY18550" fmla="*/ 4992037 h 5486400"/>
              <a:gd name="connsiteX18551" fmla="*/ 5182771 w 6175063"/>
              <a:gd name="connsiteY18551" fmla="*/ 4989667 h 5486400"/>
              <a:gd name="connsiteX18552" fmla="*/ 5189875 w 6175063"/>
              <a:gd name="connsiteY18552" fmla="*/ 4994406 h 5486400"/>
              <a:gd name="connsiteX18553" fmla="*/ 5196979 w 6175063"/>
              <a:gd name="connsiteY18553" fmla="*/ 5001514 h 5486400"/>
              <a:gd name="connsiteX18554" fmla="*/ 5206452 w 6175063"/>
              <a:gd name="connsiteY18554" fmla="*/ 5008621 h 5486400"/>
              <a:gd name="connsiteX18555" fmla="*/ 5208821 w 6175063"/>
              <a:gd name="connsiteY18555" fmla="*/ 5010990 h 5486400"/>
              <a:gd name="connsiteX18556" fmla="*/ 5223031 w 6175063"/>
              <a:gd name="connsiteY18556" fmla="*/ 5020468 h 5486400"/>
              <a:gd name="connsiteX18557" fmla="*/ 5230135 w 6175063"/>
              <a:gd name="connsiteY18557" fmla="*/ 5025207 h 5486400"/>
              <a:gd name="connsiteX18558" fmla="*/ 5232503 w 6175063"/>
              <a:gd name="connsiteY18558" fmla="*/ 5027576 h 5486400"/>
              <a:gd name="connsiteX18559" fmla="*/ 5241977 w 6175063"/>
              <a:gd name="connsiteY18559" fmla="*/ 5034683 h 5486400"/>
              <a:gd name="connsiteX18560" fmla="*/ 5249081 w 6175063"/>
              <a:gd name="connsiteY18560" fmla="*/ 5041791 h 5486400"/>
              <a:gd name="connsiteX18561" fmla="*/ 5239607 w 6175063"/>
              <a:gd name="connsiteY18561" fmla="*/ 5037052 h 5486400"/>
              <a:gd name="connsiteX18562" fmla="*/ 5218293 w 6175063"/>
              <a:gd name="connsiteY18562" fmla="*/ 5020468 h 5486400"/>
              <a:gd name="connsiteX18563" fmla="*/ 5223031 w 6175063"/>
              <a:gd name="connsiteY18563" fmla="*/ 5025207 h 5486400"/>
              <a:gd name="connsiteX18564" fmla="*/ 5223326 w 6175063"/>
              <a:gd name="connsiteY18564" fmla="*/ 5026983 h 5486400"/>
              <a:gd name="connsiteX18565" fmla="*/ 5221954 w 6175063"/>
              <a:gd name="connsiteY18565" fmla="*/ 5026499 h 5486400"/>
              <a:gd name="connsiteX18566" fmla="*/ 5220663 w 6175063"/>
              <a:gd name="connsiteY18566" fmla="*/ 5025207 h 5486400"/>
              <a:gd name="connsiteX18567" fmla="*/ 5218293 w 6175063"/>
              <a:gd name="connsiteY18567" fmla="*/ 5025207 h 5486400"/>
              <a:gd name="connsiteX18568" fmla="*/ 5221954 w 6175063"/>
              <a:gd name="connsiteY18568" fmla="*/ 5026499 h 5486400"/>
              <a:gd name="connsiteX18569" fmla="*/ 5225399 w 6175063"/>
              <a:gd name="connsiteY18569" fmla="*/ 5029945 h 5486400"/>
              <a:gd name="connsiteX18570" fmla="*/ 5230135 w 6175063"/>
              <a:gd name="connsiteY18570" fmla="*/ 5032314 h 5486400"/>
              <a:gd name="connsiteX18571" fmla="*/ 5237239 w 6175063"/>
              <a:gd name="connsiteY18571" fmla="*/ 5037052 h 5486400"/>
              <a:gd name="connsiteX18572" fmla="*/ 5237239 w 6175063"/>
              <a:gd name="connsiteY18572" fmla="*/ 5039422 h 5486400"/>
              <a:gd name="connsiteX18573" fmla="*/ 5232503 w 6175063"/>
              <a:gd name="connsiteY18573" fmla="*/ 5037052 h 5486400"/>
              <a:gd name="connsiteX18574" fmla="*/ 5246713 w 6175063"/>
              <a:gd name="connsiteY18574" fmla="*/ 5048899 h 5486400"/>
              <a:gd name="connsiteX18575" fmla="*/ 5251449 w 6175063"/>
              <a:gd name="connsiteY18575" fmla="*/ 5051269 h 5486400"/>
              <a:gd name="connsiteX18576" fmla="*/ 5258553 w 6175063"/>
              <a:gd name="connsiteY18576" fmla="*/ 5058376 h 5486400"/>
              <a:gd name="connsiteX18577" fmla="*/ 5270395 w 6175063"/>
              <a:gd name="connsiteY18577" fmla="*/ 5067853 h 5486400"/>
              <a:gd name="connsiteX18578" fmla="*/ 5282237 w 6175063"/>
              <a:gd name="connsiteY18578" fmla="*/ 5074961 h 5486400"/>
              <a:gd name="connsiteX18579" fmla="*/ 5284605 w 6175063"/>
              <a:gd name="connsiteY18579" fmla="*/ 5074961 h 5486400"/>
              <a:gd name="connsiteX18580" fmla="*/ 5298813 w 6175063"/>
              <a:gd name="connsiteY18580" fmla="*/ 5084438 h 5486400"/>
              <a:gd name="connsiteX18581" fmla="*/ 5291709 w 6175063"/>
              <a:gd name="connsiteY18581" fmla="*/ 5082069 h 5486400"/>
              <a:gd name="connsiteX18582" fmla="*/ 5296445 w 6175063"/>
              <a:gd name="connsiteY18582" fmla="*/ 5086807 h 5486400"/>
              <a:gd name="connsiteX18583" fmla="*/ 5303551 w 6175063"/>
              <a:gd name="connsiteY18583" fmla="*/ 5091546 h 5486400"/>
              <a:gd name="connsiteX18584" fmla="*/ 5305919 w 6175063"/>
              <a:gd name="connsiteY18584" fmla="*/ 5093915 h 5486400"/>
              <a:gd name="connsiteX18585" fmla="*/ 5310655 w 6175063"/>
              <a:gd name="connsiteY18585" fmla="*/ 5096284 h 5486400"/>
              <a:gd name="connsiteX18586" fmla="*/ 5313023 w 6175063"/>
              <a:gd name="connsiteY18586" fmla="*/ 5098654 h 5486400"/>
              <a:gd name="connsiteX18587" fmla="*/ 5313023 w 6175063"/>
              <a:gd name="connsiteY18587" fmla="*/ 5096284 h 5486400"/>
              <a:gd name="connsiteX18588" fmla="*/ 5320129 w 6175063"/>
              <a:gd name="connsiteY18588" fmla="*/ 5108131 h 5486400"/>
              <a:gd name="connsiteX18589" fmla="*/ 5309511 w 6175063"/>
              <a:gd name="connsiteY18589" fmla="*/ 5102820 h 5486400"/>
              <a:gd name="connsiteX18590" fmla="*/ 5308287 w 6175063"/>
              <a:gd name="connsiteY18590" fmla="*/ 5101023 h 5486400"/>
              <a:gd name="connsiteX18591" fmla="*/ 5305919 w 6175063"/>
              <a:gd name="connsiteY18591" fmla="*/ 5101023 h 5486400"/>
              <a:gd name="connsiteX18592" fmla="*/ 5309511 w 6175063"/>
              <a:gd name="connsiteY18592" fmla="*/ 5102820 h 5486400"/>
              <a:gd name="connsiteX18593" fmla="*/ 5312727 w 6175063"/>
              <a:gd name="connsiteY18593" fmla="*/ 5107538 h 5486400"/>
              <a:gd name="connsiteX18594" fmla="*/ 5315391 w 6175063"/>
              <a:gd name="connsiteY18594" fmla="*/ 5110500 h 5486400"/>
              <a:gd name="connsiteX18595" fmla="*/ 5324865 w 6175063"/>
              <a:gd name="connsiteY18595" fmla="*/ 5119977 h 5486400"/>
              <a:gd name="connsiteX18596" fmla="*/ 5322497 w 6175063"/>
              <a:gd name="connsiteY18596" fmla="*/ 5119977 h 5486400"/>
              <a:gd name="connsiteX18597" fmla="*/ 5310655 w 6175063"/>
              <a:gd name="connsiteY18597" fmla="*/ 5108131 h 5486400"/>
              <a:gd name="connsiteX18598" fmla="*/ 5305919 w 6175063"/>
              <a:gd name="connsiteY18598" fmla="*/ 5105762 h 5486400"/>
              <a:gd name="connsiteX18599" fmla="*/ 5303551 w 6175063"/>
              <a:gd name="connsiteY18599" fmla="*/ 5101023 h 5486400"/>
              <a:gd name="connsiteX18600" fmla="*/ 5296445 w 6175063"/>
              <a:gd name="connsiteY18600" fmla="*/ 5098654 h 5486400"/>
              <a:gd name="connsiteX18601" fmla="*/ 5282237 w 6175063"/>
              <a:gd name="connsiteY18601" fmla="*/ 5084438 h 5486400"/>
              <a:gd name="connsiteX18602" fmla="*/ 5289341 w 6175063"/>
              <a:gd name="connsiteY18602" fmla="*/ 5089176 h 5486400"/>
              <a:gd name="connsiteX18603" fmla="*/ 5286973 w 6175063"/>
              <a:gd name="connsiteY18603" fmla="*/ 5086807 h 5486400"/>
              <a:gd name="connsiteX18604" fmla="*/ 5272763 w 6175063"/>
              <a:gd name="connsiteY18604" fmla="*/ 5074961 h 5486400"/>
              <a:gd name="connsiteX18605" fmla="*/ 5263291 w 6175063"/>
              <a:gd name="connsiteY18605" fmla="*/ 5067853 h 5486400"/>
              <a:gd name="connsiteX18606" fmla="*/ 5263291 w 6175063"/>
              <a:gd name="connsiteY18606" fmla="*/ 5063114 h 5486400"/>
              <a:gd name="connsiteX18607" fmla="*/ 5251449 w 6175063"/>
              <a:gd name="connsiteY18607" fmla="*/ 5060745 h 5486400"/>
              <a:gd name="connsiteX18608" fmla="*/ 5247610 w 6175063"/>
              <a:gd name="connsiteY18608" fmla="*/ 5058826 h 5486400"/>
              <a:gd name="connsiteX18609" fmla="*/ 5239363 w 6175063"/>
              <a:gd name="connsiteY18609" fmla="*/ 5053053 h 5486400"/>
              <a:gd name="connsiteX18610" fmla="*/ 5239360 w 6175063"/>
              <a:gd name="connsiteY18610" fmla="*/ 5053050 h 5486400"/>
              <a:gd name="connsiteX18611" fmla="*/ 5239359 w 6175063"/>
              <a:gd name="connsiteY18611" fmla="*/ 5053050 h 5486400"/>
              <a:gd name="connsiteX18612" fmla="*/ 5233233 w 6175063"/>
              <a:gd name="connsiteY18612" fmla="*/ 5048762 h 5486400"/>
              <a:gd name="connsiteX18613" fmla="*/ 5230135 w 6175063"/>
              <a:gd name="connsiteY18613" fmla="*/ 5046530 h 5486400"/>
              <a:gd name="connsiteX18614" fmla="*/ 5220663 w 6175063"/>
              <a:gd name="connsiteY18614" fmla="*/ 5039422 h 5486400"/>
              <a:gd name="connsiteX18615" fmla="*/ 5208821 w 6175063"/>
              <a:gd name="connsiteY18615" fmla="*/ 5029945 h 5486400"/>
              <a:gd name="connsiteX18616" fmla="*/ 5208821 w 6175063"/>
              <a:gd name="connsiteY18616" fmla="*/ 5032314 h 5486400"/>
              <a:gd name="connsiteX18617" fmla="*/ 5199347 w 6175063"/>
              <a:gd name="connsiteY18617" fmla="*/ 5027576 h 5486400"/>
              <a:gd name="connsiteX18618" fmla="*/ 5208821 w 6175063"/>
              <a:gd name="connsiteY18618" fmla="*/ 5037052 h 5486400"/>
              <a:gd name="connsiteX18619" fmla="*/ 5194611 w 6175063"/>
              <a:gd name="connsiteY18619" fmla="*/ 5027576 h 5486400"/>
              <a:gd name="connsiteX18620" fmla="*/ 5187507 w 6175063"/>
              <a:gd name="connsiteY18620" fmla="*/ 5025207 h 5486400"/>
              <a:gd name="connsiteX18621" fmla="*/ 5180401 w 6175063"/>
              <a:gd name="connsiteY18621" fmla="*/ 5022837 h 5486400"/>
              <a:gd name="connsiteX18622" fmla="*/ 5178033 w 6175063"/>
              <a:gd name="connsiteY18622" fmla="*/ 5018987 h 5486400"/>
              <a:gd name="connsiteX18623" fmla="*/ 5181254 w 6175063"/>
              <a:gd name="connsiteY18623" fmla="*/ 5019994 h 5486400"/>
              <a:gd name="connsiteX18624" fmla="*/ 5183066 w 6175063"/>
              <a:gd name="connsiteY18624" fmla="*/ 5021060 h 5486400"/>
              <a:gd name="connsiteX18625" fmla="*/ 5182771 w 6175063"/>
              <a:gd name="connsiteY18625" fmla="*/ 5020468 h 5486400"/>
              <a:gd name="connsiteX18626" fmla="*/ 5181254 w 6175063"/>
              <a:gd name="connsiteY18626" fmla="*/ 5019994 h 5486400"/>
              <a:gd name="connsiteX18627" fmla="*/ 5178033 w 6175063"/>
              <a:gd name="connsiteY18627" fmla="*/ 5018099 h 5486400"/>
              <a:gd name="connsiteX18628" fmla="*/ 5173297 w 6175063"/>
              <a:gd name="connsiteY18628" fmla="*/ 5013360 h 5486400"/>
              <a:gd name="connsiteX18629" fmla="*/ 5168561 w 6175063"/>
              <a:gd name="connsiteY18629" fmla="*/ 5010990 h 5486400"/>
              <a:gd name="connsiteX18630" fmla="*/ 5166193 w 6175063"/>
              <a:gd name="connsiteY18630" fmla="*/ 5008621 h 5486400"/>
              <a:gd name="connsiteX18631" fmla="*/ 5159087 w 6175063"/>
              <a:gd name="connsiteY18631" fmla="*/ 5001514 h 5486400"/>
              <a:gd name="connsiteX18632" fmla="*/ 5149615 w 6175063"/>
              <a:gd name="connsiteY18632" fmla="*/ 4994406 h 5486400"/>
              <a:gd name="connsiteX18633" fmla="*/ 5166193 w 6175063"/>
              <a:gd name="connsiteY18633" fmla="*/ 5006253 h 5486400"/>
              <a:gd name="connsiteX18634" fmla="*/ 5173297 w 6175063"/>
              <a:gd name="connsiteY18634" fmla="*/ 5010990 h 5486400"/>
              <a:gd name="connsiteX18635" fmla="*/ 5154351 w 6175063"/>
              <a:gd name="connsiteY18635" fmla="*/ 4992037 h 5486400"/>
              <a:gd name="connsiteX18636" fmla="*/ 5137773 w 6175063"/>
              <a:gd name="connsiteY18636" fmla="*/ 4989667 h 5486400"/>
              <a:gd name="connsiteX18637" fmla="*/ 5147247 w 6175063"/>
              <a:gd name="connsiteY18637" fmla="*/ 4994406 h 5486400"/>
              <a:gd name="connsiteX18638" fmla="*/ 5154351 w 6175063"/>
              <a:gd name="connsiteY18638" fmla="*/ 5001514 h 5486400"/>
              <a:gd name="connsiteX18639" fmla="*/ 5146113 w 6175063"/>
              <a:gd name="connsiteY18639" fmla="*/ 4997393 h 5486400"/>
              <a:gd name="connsiteX18640" fmla="*/ 5140141 w 6175063"/>
              <a:gd name="connsiteY18640" fmla="*/ 4992037 h 5486400"/>
              <a:gd name="connsiteX18641" fmla="*/ 5144879 w 6175063"/>
              <a:gd name="connsiteY18641" fmla="*/ 4996775 h 5486400"/>
              <a:gd name="connsiteX18642" fmla="*/ 5142511 w 6175063"/>
              <a:gd name="connsiteY18642" fmla="*/ 4996775 h 5486400"/>
              <a:gd name="connsiteX18643" fmla="*/ 5147247 w 6175063"/>
              <a:gd name="connsiteY18643" fmla="*/ 5001514 h 5486400"/>
              <a:gd name="connsiteX18644" fmla="*/ 5149615 w 6175063"/>
              <a:gd name="connsiteY18644" fmla="*/ 5003883 h 5486400"/>
              <a:gd name="connsiteX18645" fmla="*/ 5151983 w 6175063"/>
              <a:gd name="connsiteY18645" fmla="*/ 5003883 h 5486400"/>
              <a:gd name="connsiteX18646" fmla="*/ 5168561 w 6175063"/>
              <a:gd name="connsiteY18646" fmla="*/ 5013360 h 5486400"/>
              <a:gd name="connsiteX18647" fmla="*/ 5175665 w 6175063"/>
              <a:gd name="connsiteY18647" fmla="*/ 5020468 h 5486400"/>
              <a:gd name="connsiteX18648" fmla="*/ 5178033 w 6175063"/>
              <a:gd name="connsiteY18648" fmla="*/ 5022837 h 5486400"/>
              <a:gd name="connsiteX18649" fmla="*/ 5170929 w 6175063"/>
              <a:gd name="connsiteY18649" fmla="*/ 5018099 h 5486400"/>
              <a:gd name="connsiteX18650" fmla="*/ 5163825 w 6175063"/>
              <a:gd name="connsiteY18650" fmla="*/ 5013360 h 5486400"/>
              <a:gd name="connsiteX18651" fmla="*/ 5161457 w 6175063"/>
              <a:gd name="connsiteY18651" fmla="*/ 5013360 h 5486400"/>
              <a:gd name="connsiteX18652" fmla="*/ 5166193 w 6175063"/>
              <a:gd name="connsiteY18652" fmla="*/ 5018099 h 5486400"/>
              <a:gd name="connsiteX18653" fmla="*/ 5170929 w 6175063"/>
              <a:gd name="connsiteY18653" fmla="*/ 5022837 h 5486400"/>
              <a:gd name="connsiteX18654" fmla="*/ 5175665 w 6175063"/>
              <a:gd name="connsiteY18654" fmla="*/ 5025207 h 5486400"/>
              <a:gd name="connsiteX18655" fmla="*/ 5180401 w 6175063"/>
              <a:gd name="connsiteY18655" fmla="*/ 5025207 h 5486400"/>
              <a:gd name="connsiteX18656" fmla="*/ 5187507 w 6175063"/>
              <a:gd name="connsiteY18656" fmla="*/ 5029945 h 5486400"/>
              <a:gd name="connsiteX18657" fmla="*/ 5201717 w 6175063"/>
              <a:gd name="connsiteY18657" fmla="*/ 5039422 h 5486400"/>
              <a:gd name="connsiteX18658" fmla="*/ 5204085 w 6175063"/>
              <a:gd name="connsiteY18658" fmla="*/ 5041791 h 5486400"/>
              <a:gd name="connsiteX18659" fmla="*/ 5199347 w 6175063"/>
              <a:gd name="connsiteY18659" fmla="*/ 5039422 h 5486400"/>
              <a:gd name="connsiteX18660" fmla="*/ 5196979 w 6175063"/>
              <a:gd name="connsiteY18660" fmla="*/ 5039422 h 5486400"/>
              <a:gd name="connsiteX18661" fmla="*/ 5189875 w 6175063"/>
              <a:gd name="connsiteY18661" fmla="*/ 5034683 h 5486400"/>
              <a:gd name="connsiteX18662" fmla="*/ 5187507 w 6175063"/>
              <a:gd name="connsiteY18662" fmla="*/ 5034683 h 5486400"/>
              <a:gd name="connsiteX18663" fmla="*/ 5168561 w 6175063"/>
              <a:gd name="connsiteY18663" fmla="*/ 5022837 h 5486400"/>
              <a:gd name="connsiteX18664" fmla="*/ 5168561 w 6175063"/>
              <a:gd name="connsiteY18664" fmla="*/ 5025207 h 5486400"/>
              <a:gd name="connsiteX18665" fmla="*/ 5178033 w 6175063"/>
              <a:gd name="connsiteY18665" fmla="*/ 5032314 h 5486400"/>
              <a:gd name="connsiteX18666" fmla="*/ 5182771 w 6175063"/>
              <a:gd name="connsiteY18666" fmla="*/ 5034683 h 5486400"/>
              <a:gd name="connsiteX18667" fmla="*/ 5180401 w 6175063"/>
              <a:gd name="connsiteY18667" fmla="*/ 5034683 h 5486400"/>
              <a:gd name="connsiteX18668" fmla="*/ 5196979 w 6175063"/>
              <a:gd name="connsiteY18668" fmla="*/ 5048899 h 5486400"/>
              <a:gd name="connsiteX18669" fmla="*/ 5196979 w 6175063"/>
              <a:gd name="connsiteY18669" fmla="*/ 5051269 h 5486400"/>
              <a:gd name="connsiteX18670" fmla="*/ 5215925 w 6175063"/>
              <a:gd name="connsiteY18670" fmla="*/ 5065484 h 5486400"/>
              <a:gd name="connsiteX18671" fmla="*/ 5241977 w 6175063"/>
              <a:gd name="connsiteY18671" fmla="*/ 5086807 h 5486400"/>
              <a:gd name="connsiteX18672" fmla="*/ 5218293 w 6175063"/>
              <a:gd name="connsiteY18672" fmla="*/ 5072592 h 5486400"/>
              <a:gd name="connsiteX18673" fmla="*/ 5204085 w 6175063"/>
              <a:gd name="connsiteY18673" fmla="*/ 5067853 h 5486400"/>
              <a:gd name="connsiteX18674" fmla="*/ 5194611 w 6175063"/>
              <a:gd name="connsiteY18674" fmla="*/ 5065484 h 5486400"/>
              <a:gd name="connsiteX18675" fmla="*/ 5175665 w 6175063"/>
              <a:gd name="connsiteY18675" fmla="*/ 5053638 h 5486400"/>
              <a:gd name="connsiteX18676" fmla="*/ 5173297 w 6175063"/>
              <a:gd name="connsiteY18676" fmla="*/ 5058376 h 5486400"/>
              <a:gd name="connsiteX18677" fmla="*/ 5194611 w 6175063"/>
              <a:gd name="connsiteY18677" fmla="*/ 5074961 h 5486400"/>
              <a:gd name="connsiteX18678" fmla="*/ 5223031 w 6175063"/>
              <a:gd name="connsiteY18678" fmla="*/ 5096284 h 5486400"/>
              <a:gd name="connsiteX18679" fmla="*/ 5232503 w 6175063"/>
              <a:gd name="connsiteY18679" fmla="*/ 5103393 h 5486400"/>
              <a:gd name="connsiteX18680" fmla="*/ 5256185 w 6175063"/>
              <a:gd name="connsiteY18680" fmla="*/ 5122346 h 5486400"/>
              <a:gd name="connsiteX18681" fmla="*/ 5268027 w 6175063"/>
              <a:gd name="connsiteY18681" fmla="*/ 5131824 h 5486400"/>
              <a:gd name="connsiteX18682" fmla="*/ 5268027 w 6175063"/>
              <a:gd name="connsiteY18682" fmla="*/ 5134192 h 5486400"/>
              <a:gd name="connsiteX18683" fmla="*/ 5265659 w 6175063"/>
              <a:gd name="connsiteY18683" fmla="*/ 5134192 h 5486400"/>
              <a:gd name="connsiteX18684" fmla="*/ 5263291 w 6175063"/>
              <a:gd name="connsiteY18684" fmla="*/ 5131824 h 5486400"/>
              <a:gd name="connsiteX18685" fmla="*/ 5249081 w 6175063"/>
              <a:gd name="connsiteY18685" fmla="*/ 5124716 h 5486400"/>
              <a:gd name="connsiteX18686" fmla="*/ 5246713 w 6175063"/>
              <a:gd name="connsiteY18686" fmla="*/ 5127085 h 5486400"/>
              <a:gd name="connsiteX18687" fmla="*/ 5241977 w 6175063"/>
              <a:gd name="connsiteY18687" fmla="*/ 5119977 h 5486400"/>
              <a:gd name="connsiteX18688" fmla="*/ 5237239 w 6175063"/>
              <a:gd name="connsiteY18688" fmla="*/ 5112869 h 5486400"/>
              <a:gd name="connsiteX18689" fmla="*/ 5232503 w 6175063"/>
              <a:gd name="connsiteY18689" fmla="*/ 5112869 h 5486400"/>
              <a:gd name="connsiteX18690" fmla="*/ 5225399 w 6175063"/>
              <a:gd name="connsiteY18690" fmla="*/ 5108131 h 5486400"/>
              <a:gd name="connsiteX18691" fmla="*/ 5218293 w 6175063"/>
              <a:gd name="connsiteY18691" fmla="*/ 5103393 h 5486400"/>
              <a:gd name="connsiteX18692" fmla="*/ 5221575 w 6175063"/>
              <a:gd name="connsiteY18692" fmla="*/ 5106483 h 5486400"/>
              <a:gd name="connsiteX18693" fmla="*/ 5220663 w 6175063"/>
              <a:gd name="connsiteY18693" fmla="*/ 5105762 h 5486400"/>
              <a:gd name="connsiteX18694" fmla="*/ 5213557 w 6175063"/>
              <a:gd name="connsiteY18694" fmla="*/ 5101023 h 5486400"/>
              <a:gd name="connsiteX18695" fmla="*/ 5204085 w 6175063"/>
              <a:gd name="connsiteY18695" fmla="*/ 5101023 h 5486400"/>
              <a:gd name="connsiteX18696" fmla="*/ 5182771 w 6175063"/>
              <a:gd name="connsiteY18696" fmla="*/ 5084438 h 5486400"/>
              <a:gd name="connsiteX18697" fmla="*/ 5178033 w 6175063"/>
              <a:gd name="connsiteY18697" fmla="*/ 5082069 h 5486400"/>
              <a:gd name="connsiteX18698" fmla="*/ 5168561 w 6175063"/>
              <a:gd name="connsiteY18698" fmla="*/ 5074961 h 5486400"/>
              <a:gd name="connsiteX18699" fmla="*/ 5168561 w 6175063"/>
              <a:gd name="connsiteY18699" fmla="*/ 5072592 h 5486400"/>
              <a:gd name="connsiteX18700" fmla="*/ 5173297 w 6175063"/>
              <a:gd name="connsiteY18700" fmla="*/ 5074961 h 5486400"/>
              <a:gd name="connsiteX18701" fmla="*/ 5170929 w 6175063"/>
              <a:gd name="connsiteY18701" fmla="*/ 5072592 h 5486400"/>
              <a:gd name="connsiteX18702" fmla="*/ 5168561 w 6175063"/>
              <a:gd name="connsiteY18702" fmla="*/ 5070222 h 5486400"/>
              <a:gd name="connsiteX18703" fmla="*/ 5166193 w 6175063"/>
              <a:gd name="connsiteY18703" fmla="*/ 5067853 h 5486400"/>
              <a:gd name="connsiteX18704" fmla="*/ 5159087 w 6175063"/>
              <a:gd name="connsiteY18704" fmla="*/ 5067853 h 5486400"/>
              <a:gd name="connsiteX18705" fmla="*/ 5161457 w 6175063"/>
              <a:gd name="connsiteY18705" fmla="*/ 5063114 h 5486400"/>
              <a:gd name="connsiteX18706" fmla="*/ 5149615 w 6175063"/>
              <a:gd name="connsiteY18706" fmla="*/ 5053638 h 5486400"/>
              <a:gd name="connsiteX18707" fmla="*/ 5144879 w 6175063"/>
              <a:gd name="connsiteY18707" fmla="*/ 5048899 h 5486400"/>
              <a:gd name="connsiteX18708" fmla="*/ 5142511 w 6175063"/>
              <a:gd name="connsiteY18708" fmla="*/ 5048899 h 5486400"/>
              <a:gd name="connsiteX18709" fmla="*/ 5137773 w 6175063"/>
              <a:gd name="connsiteY18709" fmla="*/ 5044160 h 5486400"/>
              <a:gd name="connsiteX18710" fmla="*/ 5140141 w 6175063"/>
              <a:gd name="connsiteY18710" fmla="*/ 5044160 h 5486400"/>
              <a:gd name="connsiteX18711" fmla="*/ 5123565 w 6175063"/>
              <a:gd name="connsiteY18711" fmla="*/ 5029945 h 5486400"/>
              <a:gd name="connsiteX18712" fmla="*/ 5106987 w 6175063"/>
              <a:gd name="connsiteY18712" fmla="*/ 5018099 h 5486400"/>
              <a:gd name="connsiteX18713" fmla="*/ 5104618 w 6175063"/>
              <a:gd name="connsiteY18713" fmla="*/ 5018099 h 5486400"/>
              <a:gd name="connsiteX18714" fmla="*/ 5106987 w 6175063"/>
              <a:gd name="connsiteY18714" fmla="*/ 5020468 h 5486400"/>
              <a:gd name="connsiteX18715" fmla="*/ 5111723 w 6175063"/>
              <a:gd name="connsiteY18715" fmla="*/ 5027576 h 5486400"/>
              <a:gd name="connsiteX18716" fmla="*/ 5106987 w 6175063"/>
              <a:gd name="connsiteY18716" fmla="*/ 5025207 h 5486400"/>
              <a:gd name="connsiteX18717" fmla="*/ 5106987 w 6175063"/>
              <a:gd name="connsiteY18717" fmla="*/ 5027576 h 5486400"/>
              <a:gd name="connsiteX18718" fmla="*/ 5114091 w 6175063"/>
              <a:gd name="connsiteY18718" fmla="*/ 5034683 h 5486400"/>
              <a:gd name="connsiteX18719" fmla="*/ 5118827 w 6175063"/>
              <a:gd name="connsiteY18719" fmla="*/ 5039422 h 5486400"/>
              <a:gd name="connsiteX18720" fmla="*/ 5128301 w 6175063"/>
              <a:gd name="connsiteY18720" fmla="*/ 5041791 h 5486400"/>
              <a:gd name="connsiteX18721" fmla="*/ 5142511 w 6175063"/>
              <a:gd name="connsiteY18721" fmla="*/ 5051269 h 5486400"/>
              <a:gd name="connsiteX18722" fmla="*/ 5144879 w 6175063"/>
              <a:gd name="connsiteY18722" fmla="*/ 5053638 h 5486400"/>
              <a:gd name="connsiteX18723" fmla="*/ 5147247 w 6175063"/>
              <a:gd name="connsiteY18723" fmla="*/ 5058376 h 5486400"/>
              <a:gd name="connsiteX18724" fmla="*/ 5156719 w 6175063"/>
              <a:gd name="connsiteY18724" fmla="*/ 5063114 h 5486400"/>
              <a:gd name="connsiteX18725" fmla="*/ 5151983 w 6175063"/>
              <a:gd name="connsiteY18725" fmla="*/ 5063114 h 5486400"/>
              <a:gd name="connsiteX18726" fmla="*/ 5142511 w 6175063"/>
              <a:gd name="connsiteY18726" fmla="*/ 5060745 h 5486400"/>
              <a:gd name="connsiteX18727" fmla="*/ 5130669 w 6175063"/>
              <a:gd name="connsiteY18727" fmla="*/ 5051269 h 5486400"/>
              <a:gd name="connsiteX18728" fmla="*/ 5111723 w 6175063"/>
              <a:gd name="connsiteY18728" fmla="*/ 5039422 h 5486400"/>
              <a:gd name="connsiteX18729" fmla="*/ 5080936 w 6175063"/>
              <a:gd name="connsiteY18729" fmla="*/ 5015729 h 5486400"/>
              <a:gd name="connsiteX18730" fmla="*/ 5073831 w 6175063"/>
              <a:gd name="connsiteY18730" fmla="*/ 5013360 h 5486400"/>
              <a:gd name="connsiteX18731" fmla="*/ 5071463 w 6175063"/>
              <a:gd name="connsiteY18731" fmla="*/ 5015729 h 5486400"/>
              <a:gd name="connsiteX18732" fmla="*/ 5078567 w 6175063"/>
              <a:gd name="connsiteY18732" fmla="*/ 5020468 h 5486400"/>
              <a:gd name="connsiteX18733" fmla="*/ 5078567 w 6175063"/>
              <a:gd name="connsiteY18733" fmla="*/ 5022837 h 5486400"/>
              <a:gd name="connsiteX18734" fmla="*/ 5095145 w 6175063"/>
              <a:gd name="connsiteY18734" fmla="*/ 5032314 h 5486400"/>
              <a:gd name="connsiteX18735" fmla="*/ 5106987 w 6175063"/>
              <a:gd name="connsiteY18735" fmla="*/ 5041791 h 5486400"/>
              <a:gd name="connsiteX18736" fmla="*/ 5111723 w 6175063"/>
              <a:gd name="connsiteY18736" fmla="*/ 5044160 h 5486400"/>
              <a:gd name="connsiteX18737" fmla="*/ 5114091 w 6175063"/>
              <a:gd name="connsiteY18737" fmla="*/ 5044160 h 5486400"/>
              <a:gd name="connsiteX18738" fmla="*/ 5118827 w 6175063"/>
              <a:gd name="connsiteY18738" fmla="*/ 5046530 h 5486400"/>
              <a:gd name="connsiteX18739" fmla="*/ 5130669 w 6175063"/>
              <a:gd name="connsiteY18739" fmla="*/ 5056007 h 5486400"/>
              <a:gd name="connsiteX18740" fmla="*/ 5133037 w 6175063"/>
              <a:gd name="connsiteY18740" fmla="*/ 5058376 h 5486400"/>
              <a:gd name="connsiteX18741" fmla="*/ 5130669 w 6175063"/>
              <a:gd name="connsiteY18741" fmla="*/ 5058376 h 5486400"/>
              <a:gd name="connsiteX18742" fmla="*/ 5121196 w 6175063"/>
              <a:gd name="connsiteY18742" fmla="*/ 5051269 h 5486400"/>
              <a:gd name="connsiteX18743" fmla="*/ 5116459 w 6175063"/>
              <a:gd name="connsiteY18743" fmla="*/ 5048899 h 5486400"/>
              <a:gd name="connsiteX18744" fmla="*/ 5123565 w 6175063"/>
              <a:gd name="connsiteY18744" fmla="*/ 5053638 h 5486400"/>
              <a:gd name="connsiteX18745" fmla="*/ 5130669 w 6175063"/>
              <a:gd name="connsiteY18745" fmla="*/ 5058376 h 5486400"/>
              <a:gd name="connsiteX18746" fmla="*/ 5137773 w 6175063"/>
              <a:gd name="connsiteY18746" fmla="*/ 5065484 h 5486400"/>
              <a:gd name="connsiteX18747" fmla="*/ 5140141 w 6175063"/>
              <a:gd name="connsiteY18747" fmla="*/ 5065484 h 5486400"/>
              <a:gd name="connsiteX18748" fmla="*/ 5142511 w 6175063"/>
              <a:gd name="connsiteY18748" fmla="*/ 5070222 h 5486400"/>
              <a:gd name="connsiteX18749" fmla="*/ 5144879 w 6175063"/>
              <a:gd name="connsiteY18749" fmla="*/ 5072592 h 5486400"/>
              <a:gd name="connsiteX18750" fmla="*/ 5142511 w 6175063"/>
              <a:gd name="connsiteY18750" fmla="*/ 5072592 h 5486400"/>
              <a:gd name="connsiteX18751" fmla="*/ 5135405 w 6175063"/>
              <a:gd name="connsiteY18751" fmla="*/ 5065484 h 5486400"/>
              <a:gd name="connsiteX18752" fmla="*/ 5111723 w 6175063"/>
              <a:gd name="connsiteY18752" fmla="*/ 5046530 h 5486400"/>
              <a:gd name="connsiteX18753" fmla="*/ 5106461 w 6175063"/>
              <a:gd name="connsiteY18753" fmla="*/ 5044160 h 5486400"/>
              <a:gd name="connsiteX18754" fmla="*/ 5106987 w 6175063"/>
              <a:gd name="connsiteY18754" fmla="*/ 5044160 h 5486400"/>
              <a:gd name="connsiteX18755" fmla="*/ 5103671 w 6175063"/>
              <a:gd name="connsiteY18755" fmla="*/ 5042265 h 5486400"/>
              <a:gd name="connsiteX18756" fmla="*/ 5099881 w 6175063"/>
              <a:gd name="connsiteY18756" fmla="*/ 5039422 h 5486400"/>
              <a:gd name="connsiteX18757" fmla="*/ 5080936 w 6175063"/>
              <a:gd name="connsiteY18757" fmla="*/ 5025207 h 5486400"/>
              <a:gd name="connsiteX18758" fmla="*/ 5073831 w 6175063"/>
              <a:gd name="connsiteY18758" fmla="*/ 5022837 h 5486400"/>
              <a:gd name="connsiteX18759" fmla="*/ 5076199 w 6175063"/>
              <a:gd name="connsiteY18759" fmla="*/ 5025207 h 5486400"/>
              <a:gd name="connsiteX18760" fmla="*/ 5073831 w 6175063"/>
              <a:gd name="connsiteY18760" fmla="*/ 5025207 h 5486400"/>
              <a:gd name="connsiteX18761" fmla="*/ 5076199 w 6175063"/>
              <a:gd name="connsiteY18761" fmla="*/ 5027576 h 5486400"/>
              <a:gd name="connsiteX18762" fmla="*/ 5078567 w 6175063"/>
              <a:gd name="connsiteY18762" fmla="*/ 5029945 h 5486400"/>
              <a:gd name="connsiteX18763" fmla="*/ 5080936 w 6175063"/>
              <a:gd name="connsiteY18763" fmla="*/ 5032314 h 5486400"/>
              <a:gd name="connsiteX18764" fmla="*/ 5078567 w 6175063"/>
              <a:gd name="connsiteY18764" fmla="*/ 5032314 h 5486400"/>
              <a:gd name="connsiteX18765" fmla="*/ 5080936 w 6175063"/>
              <a:gd name="connsiteY18765" fmla="*/ 5034683 h 5486400"/>
              <a:gd name="connsiteX18766" fmla="*/ 5085672 w 6175063"/>
              <a:gd name="connsiteY18766" fmla="*/ 5037052 h 5486400"/>
              <a:gd name="connsiteX18767" fmla="*/ 5083304 w 6175063"/>
              <a:gd name="connsiteY18767" fmla="*/ 5034683 h 5486400"/>
              <a:gd name="connsiteX18768" fmla="*/ 5090409 w 6175063"/>
              <a:gd name="connsiteY18768" fmla="*/ 5034683 h 5486400"/>
              <a:gd name="connsiteX18769" fmla="*/ 5103671 w 6175063"/>
              <a:gd name="connsiteY18769" fmla="*/ 5042265 h 5486400"/>
              <a:gd name="connsiteX18770" fmla="*/ 5105802 w 6175063"/>
              <a:gd name="connsiteY18770" fmla="*/ 5043864 h 5486400"/>
              <a:gd name="connsiteX18771" fmla="*/ 5106461 w 6175063"/>
              <a:gd name="connsiteY18771" fmla="*/ 5044160 h 5486400"/>
              <a:gd name="connsiteX18772" fmla="*/ 5099881 w 6175063"/>
              <a:gd name="connsiteY18772" fmla="*/ 5044160 h 5486400"/>
              <a:gd name="connsiteX18773" fmla="*/ 5102250 w 6175063"/>
              <a:gd name="connsiteY18773" fmla="*/ 5046530 h 5486400"/>
              <a:gd name="connsiteX18774" fmla="*/ 5104024 w 6175063"/>
              <a:gd name="connsiteY18774" fmla="*/ 5047521 h 5486400"/>
              <a:gd name="connsiteX18775" fmla="*/ 5102842 w 6175063"/>
              <a:gd name="connsiteY18775" fmla="*/ 5049491 h 5486400"/>
              <a:gd name="connsiteX18776" fmla="*/ 5097513 w 6175063"/>
              <a:gd name="connsiteY18776" fmla="*/ 5048899 h 5486400"/>
              <a:gd name="connsiteX18777" fmla="*/ 5097513 w 6175063"/>
              <a:gd name="connsiteY18777" fmla="*/ 5046530 h 5486400"/>
              <a:gd name="connsiteX18778" fmla="*/ 5092777 w 6175063"/>
              <a:gd name="connsiteY18778" fmla="*/ 5041791 h 5486400"/>
              <a:gd name="connsiteX18779" fmla="*/ 5090409 w 6175063"/>
              <a:gd name="connsiteY18779" fmla="*/ 5041791 h 5486400"/>
              <a:gd name="connsiteX18780" fmla="*/ 5088040 w 6175063"/>
              <a:gd name="connsiteY18780" fmla="*/ 5046530 h 5486400"/>
              <a:gd name="connsiteX18781" fmla="*/ 5085672 w 6175063"/>
              <a:gd name="connsiteY18781" fmla="*/ 5046530 h 5486400"/>
              <a:gd name="connsiteX18782" fmla="*/ 5088514 w 6175063"/>
              <a:gd name="connsiteY18782" fmla="*/ 5049373 h 5486400"/>
              <a:gd name="connsiteX18783" fmla="*/ 5085672 w 6175063"/>
              <a:gd name="connsiteY18783" fmla="*/ 5048899 h 5486400"/>
              <a:gd name="connsiteX18784" fmla="*/ 5092777 w 6175063"/>
              <a:gd name="connsiteY18784" fmla="*/ 5056007 h 5486400"/>
              <a:gd name="connsiteX18785" fmla="*/ 5104618 w 6175063"/>
              <a:gd name="connsiteY18785" fmla="*/ 5067853 h 5486400"/>
              <a:gd name="connsiteX18786" fmla="*/ 5103139 w 6175063"/>
              <a:gd name="connsiteY18786" fmla="*/ 5064892 h 5486400"/>
              <a:gd name="connsiteX18787" fmla="*/ 5106987 w 6175063"/>
              <a:gd name="connsiteY18787" fmla="*/ 5067853 h 5486400"/>
              <a:gd name="connsiteX18788" fmla="*/ 5114091 w 6175063"/>
              <a:gd name="connsiteY18788" fmla="*/ 5067853 h 5486400"/>
              <a:gd name="connsiteX18789" fmla="*/ 5109355 w 6175063"/>
              <a:gd name="connsiteY18789" fmla="*/ 5065484 h 5486400"/>
              <a:gd name="connsiteX18790" fmla="*/ 5111723 w 6175063"/>
              <a:gd name="connsiteY18790" fmla="*/ 5065484 h 5486400"/>
              <a:gd name="connsiteX18791" fmla="*/ 5121196 w 6175063"/>
              <a:gd name="connsiteY18791" fmla="*/ 5072592 h 5486400"/>
              <a:gd name="connsiteX18792" fmla="*/ 5125933 w 6175063"/>
              <a:gd name="connsiteY18792" fmla="*/ 5074961 h 5486400"/>
              <a:gd name="connsiteX18793" fmla="*/ 5111723 w 6175063"/>
              <a:gd name="connsiteY18793" fmla="*/ 5063114 h 5486400"/>
              <a:gd name="connsiteX18794" fmla="*/ 5111723 w 6175063"/>
              <a:gd name="connsiteY18794" fmla="*/ 5060745 h 5486400"/>
              <a:gd name="connsiteX18795" fmla="*/ 5137773 w 6175063"/>
              <a:gd name="connsiteY18795" fmla="*/ 5082069 h 5486400"/>
              <a:gd name="connsiteX18796" fmla="*/ 5140141 w 6175063"/>
              <a:gd name="connsiteY18796" fmla="*/ 5084438 h 5486400"/>
              <a:gd name="connsiteX18797" fmla="*/ 5123565 w 6175063"/>
              <a:gd name="connsiteY18797" fmla="*/ 5077331 h 5486400"/>
              <a:gd name="connsiteX18798" fmla="*/ 5118235 w 6175063"/>
              <a:gd name="connsiteY18798" fmla="*/ 5073184 h 5486400"/>
              <a:gd name="connsiteX18799" fmla="*/ 5123526 w 6175063"/>
              <a:gd name="connsiteY18799" fmla="*/ 5079653 h 5486400"/>
              <a:gd name="connsiteX18800" fmla="*/ 5123361 w 6175063"/>
              <a:gd name="connsiteY18800" fmla="*/ 5079598 h 5486400"/>
              <a:gd name="connsiteX18801" fmla="*/ 5118827 w 6175063"/>
              <a:gd name="connsiteY18801" fmla="*/ 5077331 h 5486400"/>
              <a:gd name="connsiteX18802" fmla="*/ 5118827 w 6175063"/>
              <a:gd name="connsiteY18802" fmla="*/ 5079700 h 5486400"/>
              <a:gd name="connsiteX18803" fmla="*/ 5125933 w 6175063"/>
              <a:gd name="connsiteY18803" fmla="*/ 5086807 h 5486400"/>
              <a:gd name="connsiteX18804" fmla="*/ 5125044 w 6175063"/>
              <a:gd name="connsiteY18804" fmla="*/ 5087103 h 5486400"/>
              <a:gd name="connsiteX18805" fmla="*/ 5125933 w 6175063"/>
              <a:gd name="connsiteY18805" fmla="*/ 5089176 h 5486400"/>
              <a:gd name="connsiteX18806" fmla="*/ 5123565 w 6175063"/>
              <a:gd name="connsiteY18806" fmla="*/ 5089176 h 5486400"/>
              <a:gd name="connsiteX18807" fmla="*/ 5118827 w 6175063"/>
              <a:gd name="connsiteY18807" fmla="*/ 5084438 h 5486400"/>
              <a:gd name="connsiteX18808" fmla="*/ 5111723 w 6175063"/>
              <a:gd name="connsiteY18808" fmla="*/ 5079700 h 5486400"/>
              <a:gd name="connsiteX18809" fmla="*/ 5109355 w 6175063"/>
              <a:gd name="connsiteY18809" fmla="*/ 5079700 h 5486400"/>
              <a:gd name="connsiteX18810" fmla="*/ 5106987 w 6175063"/>
              <a:gd name="connsiteY18810" fmla="*/ 5077331 h 5486400"/>
              <a:gd name="connsiteX18811" fmla="*/ 5099881 w 6175063"/>
              <a:gd name="connsiteY18811" fmla="*/ 5072592 h 5486400"/>
              <a:gd name="connsiteX18812" fmla="*/ 5102250 w 6175063"/>
              <a:gd name="connsiteY18812" fmla="*/ 5070222 h 5486400"/>
              <a:gd name="connsiteX18813" fmla="*/ 5102250 w 6175063"/>
              <a:gd name="connsiteY18813" fmla="*/ 5067853 h 5486400"/>
              <a:gd name="connsiteX18814" fmla="*/ 5088040 w 6175063"/>
              <a:gd name="connsiteY18814" fmla="*/ 5058376 h 5486400"/>
              <a:gd name="connsiteX18815" fmla="*/ 5080936 w 6175063"/>
              <a:gd name="connsiteY18815" fmla="*/ 5048899 h 5486400"/>
              <a:gd name="connsiteX18816" fmla="*/ 5080936 w 6175063"/>
              <a:gd name="connsiteY18816" fmla="*/ 5053638 h 5486400"/>
              <a:gd name="connsiteX18817" fmla="*/ 5088040 w 6175063"/>
              <a:gd name="connsiteY18817" fmla="*/ 5058376 h 5486400"/>
              <a:gd name="connsiteX18818" fmla="*/ 5080936 w 6175063"/>
              <a:gd name="connsiteY18818" fmla="*/ 5056007 h 5486400"/>
              <a:gd name="connsiteX18819" fmla="*/ 5078567 w 6175063"/>
              <a:gd name="connsiteY18819" fmla="*/ 5056007 h 5486400"/>
              <a:gd name="connsiteX18820" fmla="*/ 5088040 w 6175063"/>
              <a:gd name="connsiteY18820" fmla="*/ 5063114 h 5486400"/>
              <a:gd name="connsiteX18821" fmla="*/ 5095145 w 6175063"/>
              <a:gd name="connsiteY18821" fmla="*/ 5067853 h 5486400"/>
              <a:gd name="connsiteX18822" fmla="*/ 5092777 w 6175063"/>
              <a:gd name="connsiteY18822" fmla="*/ 5067853 h 5486400"/>
              <a:gd name="connsiteX18823" fmla="*/ 5085672 w 6175063"/>
              <a:gd name="connsiteY18823" fmla="*/ 5063114 h 5486400"/>
              <a:gd name="connsiteX18824" fmla="*/ 5080936 w 6175063"/>
              <a:gd name="connsiteY18824" fmla="*/ 5063114 h 5486400"/>
              <a:gd name="connsiteX18825" fmla="*/ 5076199 w 6175063"/>
              <a:gd name="connsiteY18825" fmla="*/ 5060745 h 5486400"/>
              <a:gd name="connsiteX18826" fmla="*/ 5073831 w 6175063"/>
              <a:gd name="connsiteY18826" fmla="*/ 5060745 h 5486400"/>
              <a:gd name="connsiteX18827" fmla="*/ 5080936 w 6175063"/>
              <a:gd name="connsiteY18827" fmla="*/ 5065484 h 5486400"/>
              <a:gd name="connsiteX18828" fmla="*/ 5085672 w 6175063"/>
              <a:gd name="connsiteY18828" fmla="*/ 5070222 h 5486400"/>
              <a:gd name="connsiteX18829" fmla="*/ 5066726 w 6175063"/>
              <a:gd name="connsiteY18829" fmla="*/ 5060745 h 5486400"/>
              <a:gd name="connsiteX18830" fmla="*/ 5061990 w 6175063"/>
              <a:gd name="connsiteY18830" fmla="*/ 5056007 h 5486400"/>
              <a:gd name="connsiteX18831" fmla="*/ 5059621 w 6175063"/>
              <a:gd name="connsiteY18831" fmla="*/ 5058376 h 5486400"/>
              <a:gd name="connsiteX18832" fmla="*/ 5076199 w 6175063"/>
              <a:gd name="connsiteY18832" fmla="*/ 5072592 h 5486400"/>
              <a:gd name="connsiteX18833" fmla="*/ 5080936 w 6175063"/>
              <a:gd name="connsiteY18833" fmla="*/ 5074961 h 5486400"/>
              <a:gd name="connsiteX18834" fmla="*/ 5097513 w 6175063"/>
              <a:gd name="connsiteY18834" fmla="*/ 5084438 h 5486400"/>
              <a:gd name="connsiteX18835" fmla="*/ 5102250 w 6175063"/>
              <a:gd name="connsiteY18835" fmla="*/ 5089176 h 5486400"/>
              <a:gd name="connsiteX18836" fmla="*/ 5109355 w 6175063"/>
              <a:gd name="connsiteY18836" fmla="*/ 5093915 h 5486400"/>
              <a:gd name="connsiteX18837" fmla="*/ 5111723 w 6175063"/>
              <a:gd name="connsiteY18837" fmla="*/ 5093915 h 5486400"/>
              <a:gd name="connsiteX18838" fmla="*/ 5116458 w 6175063"/>
              <a:gd name="connsiteY18838" fmla="*/ 5098653 h 5486400"/>
              <a:gd name="connsiteX18839" fmla="*/ 5106987 w 6175063"/>
              <a:gd name="connsiteY18839" fmla="*/ 5093915 h 5486400"/>
              <a:gd name="connsiteX18840" fmla="*/ 5097513 w 6175063"/>
              <a:gd name="connsiteY18840" fmla="*/ 5089176 h 5486400"/>
              <a:gd name="connsiteX18841" fmla="*/ 5104618 w 6175063"/>
              <a:gd name="connsiteY18841" fmla="*/ 5093915 h 5486400"/>
              <a:gd name="connsiteX18842" fmla="*/ 5123565 w 6175063"/>
              <a:gd name="connsiteY18842" fmla="*/ 5110500 h 5486400"/>
              <a:gd name="connsiteX18843" fmla="*/ 5128301 w 6175063"/>
              <a:gd name="connsiteY18843" fmla="*/ 5112869 h 5486400"/>
              <a:gd name="connsiteX18844" fmla="*/ 5140141 w 6175063"/>
              <a:gd name="connsiteY18844" fmla="*/ 5122346 h 5486400"/>
              <a:gd name="connsiteX18845" fmla="*/ 5144879 w 6175063"/>
              <a:gd name="connsiteY18845" fmla="*/ 5122346 h 5486400"/>
              <a:gd name="connsiteX18846" fmla="*/ 5151983 w 6175063"/>
              <a:gd name="connsiteY18846" fmla="*/ 5127085 h 5486400"/>
              <a:gd name="connsiteX18847" fmla="*/ 5159087 w 6175063"/>
              <a:gd name="connsiteY18847" fmla="*/ 5129454 h 5486400"/>
              <a:gd name="connsiteX18848" fmla="*/ 5147247 w 6175063"/>
              <a:gd name="connsiteY18848" fmla="*/ 5117608 h 5486400"/>
              <a:gd name="connsiteX18849" fmla="*/ 5163825 w 6175063"/>
              <a:gd name="connsiteY18849" fmla="*/ 5127085 h 5486400"/>
              <a:gd name="connsiteX18850" fmla="*/ 5170929 w 6175063"/>
              <a:gd name="connsiteY18850" fmla="*/ 5131824 h 5486400"/>
              <a:gd name="connsiteX18851" fmla="*/ 5178033 w 6175063"/>
              <a:gd name="connsiteY18851" fmla="*/ 5136562 h 5486400"/>
              <a:gd name="connsiteX18852" fmla="*/ 5180401 w 6175063"/>
              <a:gd name="connsiteY18852" fmla="*/ 5138931 h 5486400"/>
              <a:gd name="connsiteX18853" fmla="*/ 5178033 w 6175063"/>
              <a:gd name="connsiteY18853" fmla="*/ 5138931 h 5486400"/>
              <a:gd name="connsiteX18854" fmla="*/ 5185139 w 6175063"/>
              <a:gd name="connsiteY18854" fmla="*/ 5148408 h 5486400"/>
              <a:gd name="connsiteX18855" fmla="*/ 5187507 w 6175063"/>
              <a:gd name="connsiteY18855" fmla="*/ 5150778 h 5486400"/>
              <a:gd name="connsiteX18856" fmla="*/ 5187507 w 6175063"/>
              <a:gd name="connsiteY18856" fmla="*/ 5153147 h 5486400"/>
              <a:gd name="connsiteX18857" fmla="*/ 5173297 w 6175063"/>
              <a:gd name="connsiteY18857" fmla="*/ 5141300 h 5486400"/>
              <a:gd name="connsiteX18858" fmla="*/ 5159087 w 6175063"/>
              <a:gd name="connsiteY18858" fmla="*/ 5134192 h 5486400"/>
              <a:gd name="connsiteX18859" fmla="*/ 5156719 w 6175063"/>
              <a:gd name="connsiteY18859" fmla="*/ 5134192 h 5486400"/>
              <a:gd name="connsiteX18860" fmla="*/ 5159087 w 6175063"/>
              <a:gd name="connsiteY18860" fmla="*/ 5138931 h 5486400"/>
              <a:gd name="connsiteX18861" fmla="*/ 5163825 w 6175063"/>
              <a:gd name="connsiteY18861" fmla="*/ 5143670 h 5486400"/>
              <a:gd name="connsiteX18862" fmla="*/ 5170929 w 6175063"/>
              <a:gd name="connsiteY18862" fmla="*/ 5148408 h 5486400"/>
              <a:gd name="connsiteX18863" fmla="*/ 5178033 w 6175063"/>
              <a:gd name="connsiteY18863" fmla="*/ 5153147 h 5486400"/>
              <a:gd name="connsiteX18864" fmla="*/ 5168561 w 6175063"/>
              <a:gd name="connsiteY18864" fmla="*/ 5148408 h 5486400"/>
              <a:gd name="connsiteX18865" fmla="*/ 5161457 w 6175063"/>
              <a:gd name="connsiteY18865" fmla="*/ 5143670 h 5486400"/>
              <a:gd name="connsiteX18866" fmla="*/ 5142511 w 6175063"/>
              <a:gd name="connsiteY18866" fmla="*/ 5127085 h 5486400"/>
              <a:gd name="connsiteX18867" fmla="*/ 5130669 w 6175063"/>
              <a:gd name="connsiteY18867" fmla="*/ 5117608 h 5486400"/>
              <a:gd name="connsiteX18868" fmla="*/ 5114091 w 6175063"/>
              <a:gd name="connsiteY18868" fmla="*/ 5108131 h 5486400"/>
              <a:gd name="connsiteX18869" fmla="*/ 5106987 w 6175063"/>
              <a:gd name="connsiteY18869" fmla="*/ 5101023 h 5486400"/>
              <a:gd name="connsiteX18870" fmla="*/ 5097513 w 6175063"/>
              <a:gd name="connsiteY18870" fmla="*/ 5093915 h 5486400"/>
              <a:gd name="connsiteX18871" fmla="*/ 5088040 w 6175063"/>
              <a:gd name="connsiteY18871" fmla="*/ 5086807 h 5486400"/>
              <a:gd name="connsiteX18872" fmla="*/ 5088040 w 6175063"/>
              <a:gd name="connsiteY18872" fmla="*/ 5089176 h 5486400"/>
              <a:gd name="connsiteX18873" fmla="*/ 5083304 w 6175063"/>
              <a:gd name="connsiteY18873" fmla="*/ 5086807 h 5486400"/>
              <a:gd name="connsiteX18874" fmla="*/ 5078567 w 6175063"/>
              <a:gd name="connsiteY18874" fmla="*/ 5086807 h 5486400"/>
              <a:gd name="connsiteX18875" fmla="*/ 5076199 w 6175063"/>
              <a:gd name="connsiteY18875" fmla="*/ 5089176 h 5486400"/>
              <a:gd name="connsiteX18876" fmla="*/ 5073831 w 6175063"/>
              <a:gd name="connsiteY18876" fmla="*/ 5084438 h 5486400"/>
              <a:gd name="connsiteX18877" fmla="*/ 5059621 w 6175063"/>
              <a:gd name="connsiteY18877" fmla="*/ 5074961 h 5486400"/>
              <a:gd name="connsiteX18878" fmla="*/ 5047780 w 6175063"/>
              <a:gd name="connsiteY18878" fmla="*/ 5065484 h 5486400"/>
              <a:gd name="connsiteX18879" fmla="*/ 5045412 w 6175063"/>
              <a:gd name="connsiteY18879" fmla="*/ 5067853 h 5486400"/>
              <a:gd name="connsiteX18880" fmla="*/ 5031203 w 6175063"/>
              <a:gd name="connsiteY18880" fmla="*/ 5063114 h 5486400"/>
              <a:gd name="connsiteX18881" fmla="*/ 5028834 w 6175063"/>
              <a:gd name="connsiteY18881" fmla="*/ 5053638 h 5486400"/>
              <a:gd name="connsiteX18882" fmla="*/ 5031203 w 6175063"/>
              <a:gd name="connsiteY18882" fmla="*/ 5046530 h 5486400"/>
              <a:gd name="connsiteX18883" fmla="*/ 5026466 w 6175063"/>
              <a:gd name="connsiteY18883" fmla="*/ 5044160 h 5486400"/>
              <a:gd name="connsiteX18884" fmla="*/ 5028834 w 6175063"/>
              <a:gd name="connsiteY18884" fmla="*/ 5041791 h 5486400"/>
              <a:gd name="connsiteX18885" fmla="*/ 5024098 w 6175063"/>
              <a:gd name="connsiteY18885" fmla="*/ 5039422 h 5486400"/>
              <a:gd name="connsiteX18886" fmla="*/ 5019361 w 6175063"/>
              <a:gd name="connsiteY18886" fmla="*/ 5037052 h 5486400"/>
              <a:gd name="connsiteX18887" fmla="*/ 5007520 w 6175063"/>
              <a:gd name="connsiteY18887" fmla="*/ 5025207 h 5486400"/>
              <a:gd name="connsiteX18888" fmla="*/ 5007520 w 6175063"/>
              <a:gd name="connsiteY18888" fmla="*/ 5027576 h 5486400"/>
              <a:gd name="connsiteX18889" fmla="*/ 5000415 w 6175063"/>
              <a:gd name="connsiteY18889" fmla="*/ 5025207 h 5486400"/>
              <a:gd name="connsiteX18890" fmla="*/ 5000415 w 6175063"/>
              <a:gd name="connsiteY18890" fmla="*/ 5018099 h 5486400"/>
              <a:gd name="connsiteX18891" fmla="*/ 5000415 w 6175063"/>
              <a:gd name="connsiteY18891" fmla="*/ 5013360 h 5486400"/>
              <a:gd name="connsiteX18892" fmla="*/ 5007520 w 6175063"/>
              <a:gd name="connsiteY18892" fmla="*/ 5018099 h 5486400"/>
              <a:gd name="connsiteX18893" fmla="*/ 5005152 w 6175063"/>
              <a:gd name="connsiteY18893" fmla="*/ 5015729 h 5486400"/>
              <a:gd name="connsiteX18894" fmla="*/ 5000415 w 6175063"/>
              <a:gd name="connsiteY18894" fmla="*/ 5013360 h 5486400"/>
              <a:gd name="connsiteX18895" fmla="*/ 4993311 w 6175063"/>
              <a:gd name="connsiteY18895" fmla="*/ 5006253 h 5486400"/>
              <a:gd name="connsiteX18896" fmla="*/ 5007520 w 6175063"/>
              <a:gd name="connsiteY18896" fmla="*/ 5010990 h 5486400"/>
              <a:gd name="connsiteX18897" fmla="*/ 5012257 w 6175063"/>
              <a:gd name="connsiteY18897" fmla="*/ 5013360 h 5486400"/>
              <a:gd name="connsiteX18898" fmla="*/ 5024098 w 6175063"/>
              <a:gd name="connsiteY18898" fmla="*/ 5022837 h 5486400"/>
              <a:gd name="connsiteX18899" fmla="*/ 5031203 w 6175063"/>
              <a:gd name="connsiteY18899" fmla="*/ 5025207 h 5486400"/>
              <a:gd name="connsiteX18900" fmla="*/ 5014625 w 6175063"/>
              <a:gd name="connsiteY18900" fmla="*/ 5010990 h 5486400"/>
              <a:gd name="connsiteX18901" fmla="*/ 5009888 w 6175063"/>
              <a:gd name="connsiteY18901" fmla="*/ 5006253 h 5486400"/>
              <a:gd name="connsiteX18902" fmla="*/ 5007520 w 6175063"/>
              <a:gd name="connsiteY18902" fmla="*/ 5003883 h 5486400"/>
              <a:gd name="connsiteX18903" fmla="*/ 4998047 w 6175063"/>
              <a:gd name="connsiteY18903" fmla="*/ 4999145 h 5486400"/>
              <a:gd name="connsiteX18904" fmla="*/ 4995679 w 6175063"/>
              <a:gd name="connsiteY18904" fmla="*/ 4996775 h 5486400"/>
              <a:gd name="connsiteX18905" fmla="*/ 4995679 w 6175063"/>
              <a:gd name="connsiteY18905" fmla="*/ 4994406 h 5486400"/>
              <a:gd name="connsiteX18906" fmla="*/ 4990942 w 6175063"/>
              <a:gd name="connsiteY18906" fmla="*/ 4992037 h 5486400"/>
              <a:gd name="connsiteX18907" fmla="*/ 4986206 w 6175063"/>
              <a:gd name="connsiteY18907" fmla="*/ 4987298 h 5486400"/>
              <a:gd name="connsiteX18908" fmla="*/ 4981470 w 6175063"/>
              <a:gd name="connsiteY18908" fmla="*/ 4984928 h 5486400"/>
              <a:gd name="connsiteX18909" fmla="*/ 4975549 w 6175063"/>
              <a:gd name="connsiteY18909" fmla="*/ 4981375 h 5486400"/>
              <a:gd name="connsiteX18910" fmla="*/ 4971997 w 6175063"/>
              <a:gd name="connsiteY18910" fmla="*/ 4977821 h 5486400"/>
              <a:gd name="connsiteX18911" fmla="*/ 4974069 w 6175063"/>
              <a:gd name="connsiteY18911" fmla="*/ 4980486 h 5486400"/>
              <a:gd name="connsiteX18912" fmla="*/ 4975549 w 6175063"/>
              <a:gd name="connsiteY18912" fmla="*/ 4981375 h 5486400"/>
              <a:gd name="connsiteX18913" fmla="*/ 4979101 w 6175063"/>
              <a:gd name="connsiteY18913" fmla="*/ 4984928 h 5486400"/>
              <a:gd name="connsiteX18914" fmla="*/ 4974365 w 6175063"/>
              <a:gd name="connsiteY18914" fmla="*/ 4982560 h 5486400"/>
              <a:gd name="connsiteX18915" fmla="*/ 4964892 w 6175063"/>
              <a:gd name="connsiteY18915" fmla="*/ 4977821 h 5486400"/>
              <a:gd name="connsiteX18916" fmla="*/ 4955419 w 6175063"/>
              <a:gd name="connsiteY18916" fmla="*/ 4968344 h 5486400"/>
              <a:gd name="connsiteX18917" fmla="*/ 4943578 w 6175063"/>
              <a:gd name="connsiteY18917" fmla="*/ 4956498 h 5486400"/>
              <a:gd name="connsiteX18918" fmla="*/ 4941210 w 6175063"/>
              <a:gd name="connsiteY18918" fmla="*/ 4956498 h 5486400"/>
              <a:gd name="connsiteX18919" fmla="*/ 4941210 w 6175063"/>
              <a:gd name="connsiteY18919" fmla="*/ 4954129 h 5486400"/>
              <a:gd name="connsiteX18920" fmla="*/ 4938841 w 6175063"/>
              <a:gd name="connsiteY18920" fmla="*/ 4951759 h 5486400"/>
              <a:gd name="connsiteX18921" fmla="*/ 4950682 w 6175063"/>
              <a:gd name="connsiteY18921" fmla="*/ 4958867 h 5486400"/>
              <a:gd name="connsiteX18922" fmla="*/ 4962524 w 6175063"/>
              <a:gd name="connsiteY18922" fmla="*/ 4973083 h 5486400"/>
              <a:gd name="connsiteX18923" fmla="*/ 4969628 w 6175063"/>
              <a:gd name="connsiteY18923" fmla="*/ 4975452 h 5486400"/>
              <a:gd name="connsiteX18924" fmla="*/ 4976733 w 6175063"/>
              <a:gd name="connsiteY18924" fmla="*/ 4980191 h 5486400"/>
              <a:gd name="connsiteX18925" fmla="*/ 4967260 w 6175063"/>
              <a:gd name="connsiteY18925" fmla="*/ 4973083 h 5486400"/>
              <a:gd name="connsiteX18926" fmla="*/ 4962524 w 6175063"/>
              <a:gd name="connsiteY18926" fmla="*/ 4968344 h 5486400"/>
              <a:gd name="connsiteX18927" fmla="*/ 4950682 w 6175063"/>
              <a:gd name="connsiteY18927" fmla="*/ 4956498 h 5486400"/>
              <a:gd name="connsiteX18928" fmla="*/ 4945946 w 6175063"/>
              <a:gd name="connsiteY18928" fmla="*/ 4951759 h 5486400"/>
              <a:gd name="connsiteX18929" fmla="*/ 4934105 w 6175063"/>
              <a:gd name="connsiteY18929" fmla="*/ 4942282 h 5486400"/>
              <a:gd name="connsiteX18930" fmla="*/ 4924632 w 6175063"/>
              <a:gd name="connsiteY18930" fmla="*/ 4937543 h 5486400"/>
              <a:gd name="connsiteX18931" fmla="*/ 4927000 w 6175063"/>
              <a:gd name="connsiteY18931" fmla="*/ 4947021 h 5486400"/>
              <a:gd name="connsiteX18932" fmla="*/ 4922264 w 6175063"/>
              <a:gd name="connsiteY18932" fmla="*/ 4944651 h 5486400"/>
              <a:gd name="connsiteX18933" fmla="*/ 4917527 w 6175063"/>
              <a:gd name="connsiteY18933" fmla="*/ 4939913 h 5486400"/>
              <a:gd name="connsiteX18934" fmla="*/ 4924632 w 6175063"/>
              <a:gd name="connsiteY18934" fmla="*/ 4954129 h 5486400"/>
              <a:gd name="connsiteX18935" fmla="*/ 4929368 w 6175063"/>
              <a:gd name="connsiteY18935" fmla="*/ 4956498 h 5486400"/>
              <a:gd name="connsiteX18936" fmla="*/ 4936473 w 6175063"/>
              <a:gd name="connsiteY18936" fmla="*/ 4963605 h 5486400"/>
              <a:gd name="connsiteX18937" fmla="*/ 4938841 w 6175063"/>
              <a:gd name="connsiteY18937" fmla="*/ 4963605 h 5486400"/>
              <a:gd name="connsiteX18938" fmla="*/ 4943578 w 6175063"/>
              <a:gd name="connsiteY18938" fmla="*/ 4968344 h 5486400"/>
              <a:gd name="connsiteX18939" fmla="*/ 4948314 w 6175063"/>
              <a:gd name="connsiteY18939" fmla="*/ 4968344 h 5486400"/>
              <a:gd name="connsiteX18940" fmla="*/ 4955419 w 6175063"/>
              <a:gd name="connsiteY18940" fmla="*/ 4973083 h 5486400"/>
              <a:gd name="connsiteX18941" fmla="*/ 4960155 w 6175063"/>
              <a:gd name="connsiteY18941" fmla="*/ 4977821 h 5486400"/>
              <a:gd name="connsiteX18942" fmla="*/ 4967260 w 6175063"/>
              <a:gd name="connsiteY18942" fmla="*/ 4982560 h 5486400"/>
              <a:gd name="connsiteX18943" fmla="*/ 4964892 w 6175063"/>
              <a:gd name="connsiteY18943" fmla="*/ 4980191 h 5486400"/>
              <a:gd name="connsiteX18944" fmla="*/ 4971405 w 6175063"/>
              <a:gd name="connsiteY18944" fmla="*/ 4984337 h 5486400"/>
              <a:gd name="connsiteX18945" fmla="*/ 4974365 w 6175063"/>
              <a:gd name="connsiteY18945" fmla="*/ 4984928 h 5486400"/>
              <a:gd name="connsiteX18946" fmla="*/ 4979101 w 6175063"/>
              <a:gd name="connsiteY18946" fmla="*/ 4987298 h 5486400"/>
              <a:gd name="connsiteX18947" fmla="*/ 4986206 w 6175063"/>
              <a:gd name="connsiteY18947" fmla="*/ 4992037 h 5486400"/>
              <a:gd name="connsiteX18948" fmla="*/ 4988574 w 6175063"/>
              <a:gd name="connsiteY18948" fmla="*/ 4994406 h 5486400"/>
              <a:gd name="connsiteX18949" fmla="*/ 4988574 w 6175063"/>
              <a:gd name="connsiteY18949" fmla="*/ 4996775 h 5486400"/>
              <a:gd name="connsiteX18950" fmla="*/ 4974365 w 6175063"/>
              <a:gd name="connsiteY18950" fmla="*/ 4987298 h 5486400"/>
              <a:gd name="connsiteX18951" fmla="*/ 4969628 w 6175063"/>
              <a:gd name="connsiteY18951" fmla="*/ 4987298 h 5486400"/>
              <a:gd name="connsiteX18952" fmla="*/ 4976733 w 6175063"/>
              <a:gd name="connsiteY18952" fmla="*/ 4994406 h 5486400"/>
              <a:gd name="connsiteX18953" fmla="*/ 4979101 w 6175063"/>
              <a:gd name="connsiteY18953" fmla="*/ 4999145 h 5486400"/>
              <a:gd name="connsiteX18954" fmla="*/ 4988574 w 6175063"/>
              <a:gd name="connsiteY18954" fmla="*/ 5006253 h 5486400"/>
              <a:gd name="connsiteX18955" fmla="*/ 4979101 w 6175063"/>
              <a:gd name="connsiteY18955" fmla="*/ 5013360 h 5486400"/>
              <a:gd name="connsiteX18956" fmla="*/ 4971997 w 6175063"/>
              <a:gd name="connsiteY18956" fmla="*/ 5008621 h 5486400"/>
              <a:gd name="connsiteX18957" fmla="*/ 4969628 w 6175063"/>
              <a:gd name="connsiteY18957" fmla="*/ 5003883 h 5486400"/>
              <a:gd name="connsiteX18958" fmla="*/ 4957787 w 6175063"/>
              <a:gd name="connsiteY18958" fmla="*/ 4992037 h 5486400"/>
              <a:gd name="connsiteX18959" fmla="*/ 4950682 w 6175063"/>
              <a:gd name="connsiteY18959" fmla="*/ 4987298 h 5486400"/>
              <a:gd name="connsiteX18960" fmla="*/ 4936473 w 6175063"/>
              <a:gd name="connsiteY18960" fmla="*/ 4975452 h 5486400"/>
              <a:gd name="connsiteX18961" fmla="*/ 4929368 w 6175063"/>
              <a:gd name="connsiteY18961" fmla="*/ 4968344 h 5486400"/>
              <a:gd name="connsiteX18962" fmla="*/ 4927000 w 6175063"/>
              <a:gd name="connsiteY18962" fmla="*/ 4963605 h 5486400"/>
              <a:gd name="connsiteX18963" fmla="*/ 4924632 w 6175063"/>
              <a:gd name="connsiteY18963" fmla="*/ 4963605 h 5486400"/>
              <a:gd name="connsiteX18964" fmla="*/ 4912791 w 6175063"/>
              <a:gd name="connsiteY18964" fmla="*/ 4958867 h 5486400"/>
              <a:gd name="connsiteX18965" fmla="*/ 4905686 w 6175063"/>
              <a:gd name="connsiteY18965" fmla="*/ 4954129 h 5486400"/>
              <a:gd name="connsiteX18966" fmla="*/ 4908054 w 6175063"/>
              <a:gd name="connsiteY18966" fmla="*/ 4963605 h 5486400"/>
              <a:gd name="connsiteX18967" fmla="*/ 4917527 w 6175063"/>
              <a:gd name="connsiteY18967" fmla="*/ 4970713 h 5486400"/>
              <a:gd name="connsiteX18968" fmla="*/ 4927000 w 6175063"/>
              <a:gd name="connsiteY18968" fmla="*/ 4980191 h 5486400"/>
              <a:gd name="connsiteX18969" fmla="*/ 4912791 w 6175063"/>
              <a:gd name="connsiteY18969" fmla="*/ 4973083 h 5486400"/>
              <a:gd name="connsiteX18970" fmla="*/ 4903318 w 6175063"/>
              <a:gd name="connsiteY18970" fmla="*/ 4965975 h 5486400"/>
              <a:gd name="connsiteX18971" fmla="*/ 4884372 w 6175063"/>
              <a:gd name="connsiteY18971" fmla="*/ 4949390 h 5486400"/>
              <a:gd name="connsiteX18972" fmla="*/ 4870162 w 6175063"/>
              <a:gd name="connsiteY18972" fmla="*/ 4935174 h 5486400"/>
              <a:gd name="connsiteX18973" fmla="*/ 4858321 w 6175063"/>
              <a:gd name="connsiteY18973" fmla="*/ 4928067 h 5486400"/>
              <a:gd name="connsiteX18974" fmla="*/ 4844112 w 6175063"/>
              <a:gd name="connsiteY18974" fmla="*/ 4923328 h 5486400"/>
              <a:gd name="connsiteX18975" fmla="*/ 4820429 w 6175063"/>
              <a:gd name="connsiteY18975" fmla="*/ 4906744 h 5486400"/>
              <a:gd name="connsiteX18976" fmla="*/ 4818061 w 6175063"/>
              <a:gd name="connsiteY18976" fmla="*/ 4904374 h 5486400"/>
              <a:gd name="connsiteX18977" fmla="*/ 4815693 w 6175063"/>
              <a:gd name="connsiteY18977" fmla="*/ 4902005 h 5486400"/>
              <a:gd name="connsiteX18978" fmla="*/ 4808588 w 6175063"/>
              <a:gd name="connsiteY18978" fmla="*/ 4899636 h 5486400"/>
              <a:gd name="connsiteX18979" fmla="*/ 4810956 w 6175063"/>
              <a:gd name="connsiteY18979" fmla="*/ 4913851 h 5486400"/>
              <a:gd name="connsiteX18980" fmla="*/ 4803851 w 6175063"/>
              <a:gd name="connsiteY18980" fmla="*/ 4916220 h 5486400"/>
              <a:gd name="connsiteX18981" fmla="*/ 4808588 w 6175063"/>
              <a:gd name="connsiteY18981" fmla="*/ 4923328 h 5486400"/>
              <a:gd name="connsiteX18982" fmla="*/ 4801483 w 6175063"/>
              <a:gd name="connsiteY18982" fmla="*/ 4930436 h 5486400"/>
              <a:gd name="connsiteX18983" fmla="*/ 4789642 w 6175063"/>
              <a:gd name="connsiteY18983" fmla="*/ 4925697 h 5486400"/>
              <a:gd name="connsiteX18984" fmla="*/ 4787273 w 6175063"/>
              <a:gd name="connsiteY18984" fmla="*/ 4930436 h 5486400"/>
              <a:gd name="connsiteX18985" fmla="*/ 4789642 w 6175063"/>
              <a:gd name="connsiteY18985" fmla="*/ 4918589 h 5486400"/>
              <a:gd name="connsiteX18986" fmla="*/ 4787273 w 6175063"/>
              <a:gd name="connsiteY18986" fmla="*/ 4913851 h 5486400"/>
              <a:gd name="connsiteX18987" fmla="*/ 4782537 w 6175063"/>
              <a:gd name="connsiteY18987" fmla="*/ 4913851 h 5486400"/>
              <a:gd name="connsiteX18988" fmla="*/ 4789642 w 6175063"/>
              <a:gd name="connsiteY18988" fmla="*/ 4906744 h 5486400"/>
              <a:gd name="connsiteX18989" fmla="*/ 4784905 w 6175063"/>
              <a:gd name="connsiteY18989" fmla="*/ 4906744 h 5486400"/>
              <a:gd name="connsiteX18990" fmla="*/ 4789642 w 6175063"/>
              <a:gd name="connsiteY18990" fmla="*/ 4904374 h 5486400"/>
              <a:gd name="connsiteX18991" fmla="*/ 4801483 w 6175063"/>
              <a:gd name="connsiteY18991" fmla="*/ 4892527 h 5486400"/>
              <a:gd name="connsiteX18992" fmla="*/ 4799115 w 6175063"/>
              <a:gd name="connsiteY18992" fmla="*/ 4892527 h 5486400"/>
              <a:gd name="connsiteX18993" fmla="*/ 4792011 w 6175063"/>
              <a:gd name="connsiteY18993" fmla="*/ 4885419 h 5486400"/>
              <a:gd name="connsiteX18994" fmla="*/ 4784905 w 6175063"/>
              <a:gd name="connsiteY18994" fmla="*/ 4875943 h 5486400"/>
              <a:gd name="connsiteX18995" fmla="*/ 4775433 w 6175063"/>
              <a:gd name="connsiteY18995" fmla="*/ 4868835 h 5486400"/>
              <a:gd name="connsiteX18996" fmla="*/ 4770695 w 6175063"/>
              <a:gd name="connsiteY18996" fmla="*/ 4864096 h 5486400"/>
              <a:gd name="connsiteX18997" fmla="*/ 4765959 w 6175063"/>
              <a:gd name="connsiteY18997" fmla="*/ 4861727 h 5486400"/>
              <a:gd name="connsiteX18998" fmla="*/ 4765959 w 6175063"/>
              <a:gd name="connsiteY18998" fmla="*/ 4859357 h 5486400"/>
              <a:gd name="connsiteX18999" fmla="*/ 4765959 w 6175063"/>
              <a:gd name="connsiteY18999" fmla="*/ 4856989 h 5486400"/>
              <a:gd name="connsiteX19000" fmla="*/ 4758855 w 6175063"/>
              <a:gd name="connsiteY19000" fmla="*/ 4856989 h 5486400"/>
              <a:gd name="connsiteX19001" fmla="*/ 4749381 w 6175063"/>
              <a:gd name="connsiteY19001" fmla="*/ 4852250 h 5486400"/>
              <a:gd name="connsiteX19002" fmla="*/ 4747013 w 6175063"/>
              <a:gd name="connsiteY19002" fmla="*/ 4849881 h 5486400"/>
              <a:gd name="connsiteX19003" fmla="*/ 4725699 w 6175063"/>
              <a:gd name="connsiteY19003" fmla="*/ 4845142 h 5486400"/>
              <a:gd name="connsiteX19004" fmla="*/ 4716227 w 6175063"/>
              <a:gd name="connsiteY19004" fmla="*/ 4847512 h 5486400"/>
              <a:gd name="connsiteX19005" fmla="*/ 4711489 w 6175063"/>
              <a:gd name="connsiteY19005" fmla="*/ 4868835 h 5486400"/>
              <a:gd name="connsiteX19006" fmla="*/ 4702017 w 6175063"/>
              <a:gd name="connsiteY19006" fmla="*/ 4868835 h 5486400"/>
              <a:gd name="connsiteX19007" fmla="*/ 4702017 w 6175063"/>
              <a:gd name="connsiteY19007" fmla="*/ 4861727 h 5486400"/>
              <a:gd name="connsiteX19008" fmla="*/ 4697281 w 6175063"/>
              <a:gd name="connsiteY19008" fmla="*/ 4864096 h 5486400"/>
              <a:gd name="connsiteX19009" fmla="*/ 4697281 w 6175063"/>
              <a:gd name="connsiteY19009" fmla="*/ 4866465 h 5486400"/>
              <a:gd name="connsiteX19010" fmla="*/ 4685439 w 6175063"/>
              <a:gd name="connsiteY19010" fmla="*/ 4864096 h 5486400"/>
              <a:gd name="connsiteX19011" fmla="*/ 4685439 w 6175063"/>
              <a:gd name="connsiteY19011" fmla="*/ 4875943 h 5486400"/>
              <a:gd name="connsiteX19012" fmla="*/ 4678335 w 6175063"/>
              <a:gd name="connsiteY19012" fmla="*/ 4856989 h 5486400"/>
              <a:gd name="connsiteX19013" fmla="*/ 4683071 w 6175063"/>
              <a:gd name="connsiteY19013" fmla="*/ 4849881 h 5486400"/>
              <a:gd name="connsiteX19014" fmla="*/ 4683071 w 6175063"/>
              <a:gd name="connsiteY19014" fmla="*/ 4847512 h 5486400"/>
              <a:gd name="connsiteX19015" fmla="*/ 4668861 w 6175063"/>
              <a:gd name="connsiteY19015" fmla="*/ 4859357 h 5486400"/>
              <a:gd name="connsiteX19016" fmla="*/ 4657021 w 6175063"/>
              <a:gd name="connsiteY19016" fmla="*/ 4861727 h 5486400"/>
              <a:gd name="connsiteX19017" fmla="*/ 4654653 w 6175063"/>
              <a:gd name="connsiteY19017" fmla="*/ 4856989 h 5486400"/>
              <a:gd name="connsiteX19018" fmla="*/ 4652285 w 6175063"/>
              <a:gd name="connsiteY19018" fmla="*/ 4861727 h 5486400"/>
              <a:gd name="connsiteX19019" fmla="*/ 4642811 w 6175063"/>
              <a:gd name="connsiteY19019" fmla="*/ 4859357 h 5486400"/>
              <a:gd name="connsiteX19020" fmla="*/ 4647547 w 6175063"/>
              <a:gd name="connsiteY19020" fmla="*/ 4856989 h 5486400"/>
              <a:gd name="connsiteX19021" fmla="*/ 4628601 w 6175063"/>
              <a:gd name="connsiteY19021" fmla="*/ 4864096 h 5486400"/>
              <a:gd name="connsiteX19022" fmla="*/ 4623865 w 6175063"/>
              <a:gd name="connsiteY19022" fmla="*/ 4859357 h 5486400"/>
              <a:gd name="connsiteX19023" fmla="*/ 4604919 w 6175063"/>
              <a:gd name="connsiteY19023" fmla="*/ 4864096 h 5486400"/>
              <a:gd name="connsiteX19024" fmla="*/ 4604919 w 6175063"/>
              <a:gd name="connsiteY19024" fmla="*/ 4868835 h 5486400"/>
              <a:gd name="connsiteX19025" fmla="*/ 4600183 w 6175063"/>
              <a:gd name="connsiteY19025" fmla="*/ 4875943 h 5486400"/>
              <a:gd name="connsiteX19026" fmla="*/ 4602551 w 6175063"/>
              <a:gd name="connsiteY19026" fmla="*/ 4868835 h 5486400"/>
              <a:gd name="connsiteX19027" fmla="*/ 4597815 w 6175063"/>
              <a:gd name="connsiteY19027" fmla="*/ 4866465 h 5486400"/>
              <a:gd name="connsiteX19028" fmla="*/ 4600183 w 6175063"/>
              <a:gd name="connsiteY19028" fmla="*/ 4864096 h 5486400"/>
              <a:gd name="connsiteX19029" fmla="*/ 4593079 w 6175063"/>
              <a:gd name="connsiteY19029" fmla="*/ 4864096 h 5486400"/>
              <a:gd name="connsiteX19030" fmla="*/ 4593079 w 6175063"/>
              <a:gd name="connsiteY19030" fmla="*/ 4856989 h 5486400"/>
              <a:gd name="connsiteX19031" fmla="*/ 4585973 w 6175063"/>
              <a:gd name="connsiteY19031" fmla="*/ 4847512 h 5486400"/>
              <a:gd name="connsiteX19032" fmla="*/ 4593079 w 6175063"/>
              <a:gd name="connsiteY19032" fmla="*/ 4830927 h 5486400"/>
              <a:gd name="connsiteX19033" fmla="*/ 4585973 w 6175063"/>
              <a:gd name="connsiteY19033" fmla="*/ 4826188 h 5486400"/>
              <a:gd name="connsiteX19034" fmla="*/ 4581237 w 6175063"/>
              <a:gd name="connsiteY19034" fmla="*/ 4833296 h 5486400"/>
              <a:gd name="connsiteX19035" fmla="*/ 4588341 w 6175063"/>
              <a:gd name="connsiteY19035" fmla="*/ 4833296 h 5486400"/>
              <a:gd name="connsiteX19036" fmla="*/ 4581237 w 6175063"/>
              <a:gd name="connsiteY19036" fmla="*/ 4864096 h 5486400"/>
              <a:gd name="connsiteX19037" fmla="*/ 4588341 w 6175063"/>
              <a:gd name="connsiteY19037" fmla="*/ 4864096 h 5486400"/>
              <a:gd name="connsiteX19038" fmla="*/ 4597815 w 6175063"/>
              <a:gd name="connsiteY19038" fmla="*/ 4873574 h 5486400"/>
              <a:gd name="connsiteX19039" fmla="*/ 4585973 w 6175063"/>
              <a:gd name="connsiteY19039" fmla="*/ 4878312 h 5486400"/>
              <a:gd name="connsiteX19040" fmla="*/ 4585973 w 6175063"/>
              <a:gd name="connsiteY19040" fmla="*/ 4885419 h 5486400"/>
              <a:gd name="connsiteX19041" fmla="*/ 4583605 w 6175063"/>
              <a:gd name="connsiteY19041" fmla="*/ 4878312 h 5486400"/>
              <a:gd name="connsiteX19042" fmla="*/ 4578869 w 6175063"/>
              <a:gd name="connsiteY19042" fmla="*/ 4878312 h 5486400"/>
              <a:gd name="connsiteX19043" fmla="*/ 4578869 w 6175063"/>
              <a:gd name="connsiteY19043" fmla="*/ 4883050 h 5486400"/>
              <a:gd name="connsiteX19044" fmla="*/ 4574133 w 6175063"/>
              <a:gd name="connsiteY19044" fmla="*/ 4880682 h 5486400"/>
              <a:gd name="connsiteX19045" fmla="*/ 4564659 w 6175063"/>
              <a:gd name="connsiteY19045" fmla="*/ 4880682 h 5486400"/>
              <a:gd name="connsiteX19046" fmla="*/ 4557555 w 6175063"/>
              <a:gd name="connsiteY19046" fmla="*/ 4880682 h 5486400"/>
              <a:gd name="connsiteX19047" fmla="*/ 4555187 w 6175063"/>
              <a:gd name="connsiteY19047" fmla="*/ 4887789 h 5486400"/>
              <a:gd name="connsiteX19048" fmla="*/ 4545713 w 6175063"/>
              <a:gd name="connsiteY19048" fmla="*/ 4890158 h 5486400"/>
              <a:gd name="connsiteX19049" fmla="*/ 4538609 w 6175063"/>
              <a:gd name="connsiteY19049" fmla="*/ 4883050 h 5486400"/>
              <a:gd name="connsiteX19050" fmla="*/ 4543345 w 6175063"/>
              <a:gd name="connsiteY19050" fmla="*/ 4878312 h 5486400"/>
              <a:gd name="connsiteX19051" fmla="*/ 4536241 w 6175063"/>
              <a:gd name="connsiteY19051" fmla="*/ 4875943 h 5486400"/>
              <a:gd name="connsiteX19052" fmla="*/ 4540977 w 6175063"/>
              <a:gd name="connsiteY19052" fmla="*/ 4871204 h 5486400"/>
              <a:gd name="connsiteX19053" fmla="*/ 4533873 w 6175063"/>
              <a:gd name="connsiteY19053" fmla="*/ 4859357 h 5486400"/>
              <a:gd name="connsiteX19054" fmla="*/ 4538609 w 6175063"/>
              <a:gd name="connsiteY19054" fmla="*/ 4861727 h 5486400"/>
              <a:gd name="connsiteX19055" fmla="*/ 4536241 w 6175063"/>
              <a:gd name="connsiteY19055" fmla="*/ 4854620 h 5486400"/>
              <a:gd name="connsiteX19056" fmla="*/ 4552819 w 6175063"/>
              <a:gd name="connsiteY19056" fmla="*/ 4842773 h 5486400"/>
              <a:gd name="connsiteX19057" fmla="*/ 4557555 w 6175063"/>
              <a:gd name="connsiteY19057" fmla="*/ 4845142 h 5486400"/>
              <a:gd name="connsiteX19058" fmla="*/ 4562291 w 6175063"/>
              <a:gd name="connsiteY19058" fmla="*/ 4842773 h 5486400"/>
              <a:gd name="connsiteX19059" fmla="*/ 4559923 w 6175063"/>
              <a:gd name="connsiteY19059" fmla="*/ 4838034 h 5486400"/>
              <a:gd name="connsiteX19060" fmla="*/ 4574133 w 6175063"/>
              <a:gd name="connsiteY19060" fmla="*/ 4828558 h 5486400"/>
              <a:gd name="connsiteX19061" fmla="*/ 4562291 w 6175063"/>
              <a:gd name="connsiteY19061" fmla="*/ 4809603 h 5486400"/>
              <a:gd name="connsiteX19062" fmla="*/ 4555187 w 6175063"/>
              <a:gd name="connsiteY19062" fmla="*/ 4814342 h 5486400"/>
              <a:gd name="connsiteX19063" fmla="*/ 4559923 w 6175063"/>
              <a:gd name="connsiteY19063" fmla="*/ 4814342 h 5486400"/>
              <a:gd name="connsiteX19064" fmla="*/ 4555187 w 6175063"/>
              <a:gd name="connsiteY19064" fmla="*/ 4819080 h 5486400"/>
              <a:gd name="connsiteX19065" fmla="*/ 4552819 w 6175063"/>
              <a:gd name="connsiteY19065" fmla="*/ 4814342 h 5486400"/>
              <a:gd name="connsiteX19066" fmla="*/ 4536241 w 6175063"/>
              <a:gd name="connsiteY19066" fmla="*/ 4821450 h 5486400"/>
              <a:gd name="connsiteX19067" fmla="*/ 4536241 w 6175063"/>
              <a:gd name="connsiteY19067" fmla="*/ 4828558 h 5486400"/>
              <a:gd name="connsiteX19068" fmla="*/ 4531503 w 6175063"/>
              <a:gd name="connsiteY19068" fmla="*/ 4823819 h 5486400"/>
              <a:gd name="connsiteX19069" fmla="*/ 4529135 w 6175063"/>
              <a:gd name="connsiteY19069" fmla="*/ 4826188 h 5486400"/>
              <a:gd name="connsiteX19070" fmla="*/ 4531503 w 6175063"/>
              <a:gd name="connsiteY19070" fmla="*/ 4826188 h 5486400"/>
              <a:gd name="connsiteX19071" fmla="*/ 4538609 w 6175063"/>
              <a:gd name="connsiteY19071" fmla="*/ 4838034 h 5486400"/>
              <a:gd name="connsiteX19072" fmla="*/ 4536241 w 6175063"/>
              <a:gd name="connsiteY19072" fmla="*/ 4838034 h 5486400"/>
              <a:gd name="connsiteX19073" fmla="*/ 4533873 w 6175063"/>
              <a:gd name="connsiteY19073" fmla="*/ 4835665 h 5486400"/>
              <a:gd name="connsiteX19074" fmla="*/ 4524399 w 6175063"/>
              <a:gd name="connsiteY19074" fmla="*/ 4828558 h 5486400"/>
              <a:gd name="connsiteX19075" fmla="*/ 4510189 w 6175063"/>
              <a:gd name="connsiteY19075" fmla="*/ 4833296 h 5486400"/>
              <a:gd name="connsiteX19076" fmla="*/ 4510189 w 6175063"/>
              <a:gd name="connsiteY19076" fmla="*/ 4835665 h 5486400"/>
              <a:gd name="connsiteX19077" fmla="*/ 4503085 w 6175063"/>
              <a:gd name="connsiteY19077" fmla="*/ 4833296 h 5486400"/>
              <a:gd name="connsiteX19078" fmla="*/ 4503085 w 6175063"/>
              <a:gd name="connsiteY19078" fmla="*/ 4828558 h 5486400"/>
              <a:gd name="connsiteX19079" fmla="*/ 4512558 w 6175063"/>
              <a:gd name="connsiteY19079" fmla="*/ 4823819 h 5486400"/>
              <a:gd name="connsiteX19080" fmla="*/ 4507821 w 6175063"/>
              <a:gd name="connsiteY19080" fmla="*/ 4821450 h 5486400"/>
              <a:gd name="connsiteX19081" fmla="*/ 4503085 w 6175063"/>
              <a:gd name="connsiteY19081" fmla="*/ 4821450 h 5486400"/>
              <a:gd name="connsiteX19082" fmla="*/ 4503085 w 6175063"/>
              <a:gd name="connsiteY19082" fmla="*/ 4819080 h 5486400"/>
              <a:gd name="connsiteX19083" fmla="*/ 4498349 w 6175063"/>
              <a:gd name="connsiteY19083" fmla="*/ 4816711 h 5486400"/>
              <a:gd name="connsiteX19084" fmla="*/ 4500717 w 6175063"/>
              <a:gd name="connsiteY19084" fmla="*/ 4821450 h 5486400"/>
              <a:gd name="connsiteX19085" fmla="*/ 4488875 w 6175063"/>
              <a:gd name="connsiteY19085" fmla="*/ 4821450 h 5486400"/>
              <a:gd name="connsiteX19086" fmla="*/ 4491243 w 6175063"/>
              <a:gd name="connsiteY19086" fmla="*/ 4826188 h 5486400"/>
              <a:gd name="connsiteX19087" fmla="*/ 4474666 w 6175063"/>
              <a:gd name="connsiteY19087" fmla="*/ 4826188 h 5486400"/>
              <a:gd name="connsiteX19088" fmla="*/ 4467561 w 6175063"/>
              <a:gd name="connsiteY19088" fmla="*/ 4816711 h 5486400"/>
              <a:gd name="connsiteX19089" fmla="*/ 4469929 w 6175063"/>
              <a:gd name="connsiteY19089" fmla="*/ 4809603 h 5486400"/>
              <a:gd name="connsiteX19090" fmla="*/ 4467561 w 6175063"/>
              <a:gd name="connsiteY19090" fmla="*/ 4804865 h 5486400"/>
              <a:gd name="connsiteX19091" fmla="*/ 4471113 w 6175063"/>
              <a:gd name="connsiteY19091" fmla="*/ 4802199 h 5486400"/>
              <a:gd name="connsiteX19092" fmla="*/ 4474503 w 6175063"/>
              <a:gd name="connsiteY19092" fmla="*/ 4797961 h 5486400"/>
              <a:gd name="connsiteX19093" fmla="*/ 4474666 w 6175063"/>
              <a:gd name="connsiteY19093" fmla="*/ 4798053 h 5486400"/>
              <a:gd name="connsiteX19094" fmla="*/ 4479402 w 6175063"/>
              <a:gd name="connsiteY19094" fmla="*/ 4802496 h 5486400"/>
              <a:gd name="connsiteX19095" fmla="*/ 4479402 w 6175063"/>
              <a:gd name="connsiteY19095" fmla="*/ 4800126 h 5486400"/>
              <a:gd name="connsiteX19096" fmla="*/ 4467561 w 6175063"/>
              <a:gd name="connsiteY19096" fmla="*/ 4793018 h 5486400"/>
              <a:gd name="connsiteX19097" fmla="*/ 4465193 w 6175063"/>
              <a:gd name="connsiteY19097" fmla="*/ 4790649 h 5486400"/>
              <a:gd name="connsiteX19098" fmla="*/ 4465193 w 6175063"/>
              <a:gd name="connsiteY19098" fmla="*/ 4788280 h 5486400"/>
              <a:gd name="connsiteX19099" fmla="*/ 4462825 w 6175063"/>
              <a:gd name="connsiteY19099" fmla="*/ 4788280 h 5486400"/>
              <a:gd name="connsiteX19100" fmla="*/ 4460456 w 6175063"/>
              <a:gd name="connsiteY19100" fmla="*/ 4788280 h 5486400"/>
              <a:gd name="connsiteX19101" fmla="*/ 4460456 w 6175063"/>
              <a:gd name="connsiteY19101" fmla="*/ 4785910 h 5486400"/>
              <a:gd name="connsiteX19102" fmla="*/ 4453352 w 6175063"/>
              <a:gd name="connsiteY19102" fmla="*/ 4781172 h 5486400"/>
              <a:gd name="connsiteX19103" fmla="*/ 4453352 w 6175063"/>
              <a:gd name="connsiteY19103" fmla="*/ 4783541 h 5486400"/>
              <a:gd name="connsiteX19104" fmla="*/ 4448615 w 6175063"/>
              <a:gd name="connsiteY19104" fmla="*/ 4783541 h 5486400"/>
              <a:gd name="connsiteX19105" fmla="*/ 4448615 w 6175063"/>
              <a:gd name="connsiteY19105" fmla="*/ 4778803 h 5486400"/>
              <a:gd name="connsiteX19106" fmla="*/ 4450983 w 6175063"/>
              <a:gd name="connsiteY19106" fmla="*/ 4778803 h 5486400"/>
              <a:gd name="connsiteX19107" fmla="*/ 4448615 w 6175063"/>
              <a:gd name="connsiteY19107" fmla="*/ 4776434 h 5486400"/>
              <a:gd name="connsiteX19108" fmla="*/ 4446247 w 6175063"/>
              <a:gd name="connsiteY19108" fmla="*/ 4776434 h 5486400"/>
              <a:gd name="connsiteX19109" fmla="*/ 4441510 w 6175063"/>
              <a:gd name="connsiteY19109" fmla="*/ 4774064 h 5486400"/>
              <a:gd name="connsiteX19110" fmla="*/ 4432037 w 6175063"/>
              <a:gd name="connsiteY19110" fmla="*/ 4778803 h 5486400"/>
              <a:gd name="connsiteX19111" fmla="*/ 4434406 w 6175063"/>
              <a:gd name="connsiteY19111" fmla="*/ 4769326 h 5486400"/>
              <a:gd name="connsiteX19112" fmla="*/ 4432037 w 6175063"/>
              <a:gd name="connsiteY19112" fmla="*/ 4769326 h 5486400"/>
              <a:gd name="connsiteX19113" fmla="*/ 4427301 w 6175063"/>
              <a:gd name="connsiteY19113" fmla="*/ 4764587 h 5486400"/>
              <a:gd name="connsiteX19114" fmla="*/ 4424933 w 6175063"/>
              <a:gd name="connsiteY19114" fmla="*/ 4771695 h 5486400"/>
              <a:gd name="connsiteX19115" fmla="*/ 4427301 w 6175063"/>
              <a:gd name="connsiteY19115" fmla="*/ 4771695 h 5486400"/>
              <a:gd name="connsiteX19116" fmla="*/ 4415460 w 6175063"/>
              <a:gd name="connsiteY19116" fmla="*/ 4776434 h 5486400"/>
              <a:gd name="connsiteX19117" fmla="*/ 4415460 w 6175063"/>
              <a:gd name="connsiteY19117" fmla="*/ 4781172 h 5486400"/>
              <a:gd name="connsiteX19118" fmla="*/ 4415460 w 6175063"/>
              <a:gd name="connsiteY19118" fmla="*/ 4783541 h 5486400"/>
              <a:gd name="connsiteX19119" fmla="*/ 4417828 w 6175063"/>
              <a:gd name="connsiteY19119" fmla="*/ 4785910 h 5486400"/>
              <a:gd name="connsiteX19120" fmla="*/ 4410723 w 6175063"/>
              <a:gd name="connsiteY19120" fmla="*/ 4788280 h 5486400"/>
              <a:gd name="connsiteX19121" fmla="*/ 4415460 w 6175063"/>
              <a:gd name="connsiteY19121" fmla="*/ 4790649 h 5486400"/>
              <a:gd name="connsiteX19122" fmla="*/ 4420196 w 6175063"/>
              <a:gd name="connsiteY19122" fmla="*/ 4793018 h 5486400"/>
              <a:gd name="connsiteX19123" fmla="*/ 4422564 w 6175063"/>
              <a:gd name="connsiteY19123" fmla="*/ 4793018 h 5486400"/>
              <a:gd name="connsiteX19124" fmla="*/ 4422564 w 6175063"/>
              <a:gd name="connsiteY19124" fmla="*/ 4795388 h 5486400"/>
              <a:gd name="connsiteX19125" fmla="*/ 4427301 w 6175063"/>
              <a:gd name="connsiteY19125" fmla="*/ 4797757 h 5486400"/>
              <a:gd name="connsiteX19126" fmla="*/ 4432037 w 6175063"/>
              <a:gd name="connsiteY19126" fmla="*/ 4797757 h 5486400"/>
              <a:gd name="connsiteX19127" fmla="*/ 4441510 w 6175063"/>
              <a:gd name="connsiteY19127" fmla="*/ 4807234 h 5486400"/>
              <a:gd name="connsiteX19128" fmla="*/ 4443879 w 6175063"/>
              <a:gd name="connsiteY19128" fmla="*/ 4811972 h 5486400"/>
              <a:gd name="connsiteX19129" fmla="*/ 4439142 w 6175063"/>
              <a:gd name="connsiteY19129" fmla="*/ 4811972 h 5486400"/>
              <a:gd name="connsiteX19130" fmla="*/ 4436774 w 6175063"/>
              <a:gd name="connsiteY19130" fmla="*/ 4816711 h 5486400"/>
              <a:gd name="connsiteX19131" fmla="*/ 4441510 w 6175063"/>
              <a:gd name="connsiteY19131" fmla="*/ 4816711 h 5486400"/>
              <a:gd name="connsiteX19132" fmla="*/ 4443879 w 6175063"/>
              <a:gd name="connsiteY19132" fmla="*/ 4821450 h 5486400"/>
              <a:gd name="connsiteX19133" fmla="*/ 4432037 w 6175063"/>
              <a:gd name="connsiteY19133" fmla="*/ 4828558 h 5486400"/>
              <a:gd name="connsiteX19134" fmla="*/ 4434406 w 6175063"/>
              <a:gd name="connsiteY19134" fmla="*/ 4821450 h 5486400"/>
              <a:gd name="connsiteX19135" fmla="*/ 4427301 w 6175063"/>
              <a:gd name="connsiteY19135" fmla="*/ 4823819 h 5486400"/>
              <a:gd name="connsiteX19136" fmla="*/ 4432037 w 6175063"/>
              <a:gd name="connsiteY19136" fmla="*/ 4814342 h 5486400"/>
              <a:gd name="connsiteX19137" fmla="*/ 4436774 w 6175063"/>
              <a:gd name="connsiteY19137" fmla="*/ 4811972 h 5486400"/>
              <a:gd name="connsiteX19138" fmla="*/ 4429669 w 6175063"/>
              <a:gd name="connsiteY19138" fmla="*/ 4814342 h 5486400"/>
              <a:gd name="connsiteX19139" fmla="*/ 4429669 w 6175063"/>
              <a:gd name="connsiteY19139" fmla="*/ 4807234 h 5486400"/>
              <a:gd name="connsiteX19140" fmla="*/ 4427301 w 6175063"/>
              <a:gd name="connsiteY19140" fmla="*/ 4807234 h 5486400"/>
              <a:gd name="connsiteX19141" fmla="*/ 4415460 w 6175063"/>
              <a:gd name="connsiteY19141" fmla="*/ 4816711 h 5486400"/>
              <a:gd name="connsiteX19142" fmla="*/ 4413092 w 6175063"/>
              <a:gd name="connsiteY19142" fmla="*/ 4809603 h 5486400"/>
              <a:gd name="connsiteX19143" fmla="*/ 4424933 w 6175063"/>
              <a:gd name="connsiteY19143" fmla="*/ 4804865 h 5486400"/>
              <a:gd name="connsiteX19144" fmla="*/ 4408355 w 6175063"/>
              <a:gd name="connsiteY19144" fmla="*/ 4800126 h 5486400"/>
              <a:gd name="connsiteX19145" fmla="*/ 4401250 w 6175063"/>
              <a:gd name="connsiteY19145" fmla="*/ 4790649 h 5486400"/>
              <a:gd name="connsiteX19146" fmla="*/ 4391777 w 6175063"/>
              <a:gd name="connsiteY19146" fmla="*/ 4790649 h 5486400"/>
              <a:gd name="connsiteX19147" fmla="*/ 4382304 w 6175063"/>
              <a:gd name="connsiteY19147" fmla="*/ 4781172 h 5486400"/>
              <a:gd name="connsiteX19148" fmla="*/ 4372831 w 6175063"/>
              <a:gd name="connsiteY19148" fmla="*/ 4774064 h 5486400"/>
              <a:gd name="connsiteX19149" fmla="*/ 4368095 w 6175063"/>
              <a:gd name="connsiteY19149" fmla="*/ 4776434 h 5486400"/>
              <a:gd name="connsiteX19150" fmla="*/ 4370463 w 6175063"/>
              <a:gd name="connsiteY19150" fmla="*/ 4781172 h 5486400"/>
              <a:gd name="connsiteX19151" fmla="*/ 4358622 w 6175063"/>
              <a:gd name="connsiteY19151" fmla="*/ 4785910 h 5486400"/>
              <a:gd name="connsiteX19152" fmla="*/ 4353886 w 6175063"/>
              <a:gd name="connsiteY19152" fmla="*/ 4783541 h 5486400"/>
              <a:gd name="connsiteX19153" fmla="*/ 4360990 w 6175063"/>
              <a:gd name="connsiteY19153" fmla="*/ 4778803 h 5486400"/>
              <a:gd name="connsiteX19154" fmla="*/ 4353886 w 6175063"/>
              <a:gd name="connsiteY19154" fmla="*/ 4774064 h 5486400"/>
              <a:gd name="connsiteX19155" fmla="*/ 4356254 w 6175063"/>
              <a:gd name="connsiteY19155" fmla="*/ 4764587 h 5486400"/>
              <a:gd name="connsiteX19156" fmla="*/ 4358622 w 6175063"/>
              <a:gd name="connsiteY19156" fmla="*/ 4774064 h 5486400"/>
              <a:gd name="connsiteX19157" fmla="*/ 4365727 w 6175063"/>
              <a:gd name="connsiteY19157" fmla="*/ 4771695 h 5486400"/>
              <a:gd name="connsiteX19158" fmla="*/ 4363359 w 6175063"/>
              <a:gd name="connsiteY19158" fmla="*/ 4769326 h 5486400"/>
              <a:gd name="connsiteX19159" fmla="*/ 4346781 w 6175063"/>
              <a:gd name="connsiteY19159" fmla="*/ 4755111 h 5486400"/>
              <a:gd name="connsiteX19160" fmla="*/ 4344413 w 6175063"/>
              <a:gd name="connsiteY19160" fmla="*/ 4766956 h 5486400"/>
              <a:gd name="connsiteX19161" fmla="*/ 4334940 w 6175063"/>
              <a:gd name="connsiteY19161" fmla="*/ 4764587 h 5486400"/>
              <a:gd name="connsiteX19162" fmla="*/ 4332571 w 6175063"/>
              <a:gd name="connsiteY19162" fmla="*/ 4757480 h 5486400"/>
              <a:gd name="connsiteX19163" fmla="*/ 4330203 w 6175063"/>
              <a:gd name="connsiteY19163" fmla="*/ 4759848 h 5486400"/>
              <a:gd name="connsiteX19164" fmla="*/ 4318362 w 6175063"/>
              <a:gd name="connsiteY19164" fmla="*/ 4736156 h 5486400"/>
              <a:gd name="connsiteX19165" fmla="*/ 4318362 w 6175063"/>
              <a:gd name="connsiteY19165" fmla="*/ 4733786 h 5486400"/>
              <a:gd name="connsiteX19166" fmla="*/ 4308889 w 6175063"/>
              <a:gd name="connsiteY19166" fmla="*/ 4729049 h 5486400"/>
              <a:gd name="connsiteX19167" fmla="*/ 4304153 w 6175063"/>
              <a:gd name="connsiteY19167" fmla="*/ 4726679 h 5486400"/>
              <a:gd name="connsiteX19168" fmla="*/ 4299416 w 6175063"/>
              <a:gd name="connsiteY19168" fmla="*/ 4721940 h 5486400"/>
              <a:gd name="connsiteX19169" fmla="*/ 4299416 w 6175063"/>
              <a:gd name="connsiteY19169" fmla="*/ 4719571 h 5486400"/>
              <a:gd name="connsiteX19170" fmla="*/ 4273366 w 6175063"/>
              <a:gd name="connsiteY19170" fmla="*/ 4700617 h 5486400"/>
              <a:gd name="connsiteX19171" fmla="*/ 4268629 w 6175063"/>
              <a:gd name="connsiteY19171" fmla="*/ 4698248 h 5486400"/>
              <a:gd name="connsiteX19172" fmla="*/ 4247315 w 6175063"/>
              <a:gd name="connsiteY19172" fmla="*/ 4686401 h 5486400"/>
              <a:gd name="connsiteX19173" fmla="*/ 4242578 w 6175063"/>
              <a:gd name="connsiteY19173" fmla="*/ 4681663 h 5486400"/>
              <a:gd name="connsiteX19174" fmla="*/ 4237842 w 6175063"/>
              <a:gd name="connsiteY19174" fmla="*/ 4676925 h 5486400"/>
              <a:gd name="connsiteX19175" fmla="*/ 4233105 w 6175063"/>
              <a:gd name="connsiteY19175" fmla="*/ 4676925 h 5486400"/>
              <a:gd name="connsiteX19176" fmla="*/ 4226001 w 6175063"/>
              <a:gd name="connsiteY19176" fmla="*/ 4676925 h 5486400"/>
              <a:gd name="connsiteX19177" fmla="*/ 4218896 w 6175063"/>
              <a:gd name="connsiteY19177" fmla="*/ 4672186 h 5486400"/>
              <a:gd name="connsiteX19178" fmla="*/ 4216528 w 6175063"/>
              <a:gd name="connsiteY19178" fmla="*/ 4669817 h 5486400"/>
              <a:gd name="connsiteX19179" fmla="*/ 4218896 w 6175063"/>
              <a:gd name="connsiteY19179" fmla="*/ 4667447 h 5486400"/>
              <a:gd name="connsiteX19180" fmla="*/ 4214160 w 6175063"/>
              <a:gd name="connsiteY19180" fmla="*/ 4665078 h 5486400"/>
              <a:gd name="connsiteX19181" fmla="*/ 4209423 w 6175063"/>
              <a:gd name="connsiteY19181" fmla="*/ 4662708 h 5486400"/>
              <a:gd name="connsiteX19182" fmla="*/ 4207055 w 6175063"/>
              <a:gd name="connsiteY19182" fmla="*/ 4660339 h 5486400"/>
              <a:gd name="connsiteX19183" fmla="*/ 4214160 w 6175063"/>
              <a:gd name="connsiteY19183" fmla="*/ 4660339 h 5486400"/>
              <a:gd name="connsiteX19184" fmla="*/ 4197582 w 6175063"/>
              <a:gd name="connsiteY19184" fmla="*/ 4648493 h 5486400"/>
              <a:gd name="connsiteX19185" fmla="*/ 4192845 w 6175063"/>
              <a:gd name="connsiteY19185" fmla="*/ 4655601 h 5486400"/>
              <a:gd name="connsiteX19186" fmla="*/ 4197582 w 6175063"/>
              <a:gd name="connsiteY19186" fmla="*/ 4657970 h 5486400"/>
              <a:gd name="connsiteX19187" fmla="*/ 4197582 w 6175063"/>
              <a:gd name="connsiteY19187" fmla="*/ 4660339 h 5486400"/>
              <a:gd name="connsiteX19188" fmla="*/ 4195213 w 6175063"/>
              <a:gd name="connsiteY19188" fmla="*/ 4660339 h 5486400"/>
              <a:gd name="connsiteX19189" fmla="*/ 4195213 w 6175063"/>
              <a:gd name="connsiteY19189" fmla="*/ 4665078 h 5486400"/>
              <a:gd name="connsiteX19190" fmla="*/ 4202318 w 6175063"/>
              <a:gd name="connsiteY19190" fmla="*/ 4672186 h 5486400"/>
              <a:gd name="connsiteX19191" fmla="*/ 4209423 w 6175063"/>
              <a:gd name="connsiteY19191" fmla="*/ 4679294 h 5486400"/>
              <a:gd name="connsiteX19192" fmla="*/ 4207529 w 6175063"/>
              <a:gd name="connsiteY19192" fmla="*/ 4681189 h 5486400"/>
              <a:gd name="connsiteX19193" fmla="*/ 4204687 w 6175063"/>
              <a:gd name="connsiteY19193" fmla="*/ 4679294 h 5486400"/>
              <a:gd name="connsiteX19194" fmla="*/ 4199950 w 6175063"/>
              <a:gd name="connsiteY19194" fmla="*/ 4676925 h 5486400"/>
              <a:gd name="connsiteX19195" fmla="*/ 4190477 w 6175063"/>
              <a:gd name="connsiteY19195" fmla="*/ 4672186 h 5486400"/>
              <a:gd name="connsiteX19196" fmla="*/ 4173900 w 6175063"/>
              <a:gd name="connsiteY19196" fmla="*/ 4674555 h 5486400"/>
              <a:gd name="connsiteX19197" fmla="*/ 4176268 w 6175063"/>
              <a:gd name="connsiteY19197" fmla="*/ 4676925 h 5486400"/>
              <a:gd name="connsiteX19198" fmla="*/ 4183372 w 6175063"/>
              <a:gd name="connsiteY19198" fmla="*/ 4681663 h 5486400"/>
              <a:gd name="connsiteX19199" fmla="*/ 4188109 w 6175063"/>
              <a:gd name="connsiteY19199" fmla="*/ 4681663 h 5486400"/>
              <a:gd name="connsiteX19200" fmla="*/ 4185741 w 6175063"/>
              <a:gd name="connsiteY19200" fmla="*/ 4684032 h 5486400"/>
              <a:gd name="connsiteX19201" fmla="*/ 4192845 w 6175063"/>
              <a:gd name="connsiteY19201" fmla="*/ 4688770 h 5486400"/>
              <a:gd name="connsiteX19202" fmla="*/ 4199950 w 6175063"/>
              <a:gd name="connsiteY19202" fmla="*/ 4684032 h 5486400"/>
              <a:gd name="connsiteX19203" fmla="*/ 4202318 w 6175063"/>
              <a:gd name="connsiteY19203" fmla="*/ 4686401 h 5486400"/>
              <a:gd name="connsiteX19204" fmla="*/ 4195213 w 6175063"/>
              <a:gd name="connsiteY19204" fmla="*/ 4691140 h 5486400"/>
              <a:gd name="connsiteX19205" fmla="*/ 4218896 w 6175063"/>
              <a:gd name="connsiteY19205" fmla="*/ 4707725 h 5486400"/>
              <a:gd name="connsiteX19206" fmla="*/ 4223633 w 6175063"/>
              <a:gd name="connsiteY19206" fmla="*/ 4710094 h 5486400"/>
              <a:gd name="connsiteX19207" fmla="*/ 4230737 w 6175063"/>
              <a:gd name="connsiteY19207" fmla="*/ 4714832 h 5486400"/>
              <a:gd name="connsiteX19208" fmla="*/ 4237842 w 6175063"/>
              <a:gd name="connsiteY19208" fmla="*/ 4721940 h 5486400"/>
              <a:gd name="connsiteX19209" fmla="*/ 4285207 w 6175063"/>
              <a:gd name="connsiteY19209" fmla="*/ 4755111 h 5486400"/>
              <a:gd name="connsiteX19210" fmla="*/ 4289943 w 6175063"/>
              <a:gd name="connsiteY19210" fmla="*/ 4757480 h 5486400"/>
              <a:gd name="connsiteX19211" fmla="*/ 4301784 w 6175063"/>
              <a:gd name="connsiteY19211" fmla="*/ 4766956 h 5486400"/>
              <a:gd name="connsiteX19212" fmla="*/ 4308889 w 6175063"/>
              <a:gd name="connsiteY19212" fmla="*/ 4771695 h 5486400"/>
              <a:gd name="connsiteX19213" fmla="*/ 4311257 w 6175063"/>
              <a:gd name="connsiteY19213" fmla="*/ 4774064 h 5486400"/>
              <a:gd name="connsiteX19214" fmla="*/ 4306521 w 6175063"/>
              <a:gd name="connsiteY19214" fmla="*/ 4771695 h 5486400"/>
              <a:gd name="connsiteX19215" fmla="*/ 4304153 w 6175063"/>
              <a:gd name="connsiteY19215" fmla="*/ 4771695 h 5486400"/>
              <a:gd name="connsiteX19216" fmla="*/ 4301784 w 6175063"/>
              <a:gd name="connsiteY19216" fmla="*/ 4774064 h 5486400"/>
              <a:gd name="connsiteX19217" fmla="*/ 4273366 w 6175063"/>
              <a:gd name="connsiteY19217" fmla="*/ 4764587 h 5486400"/>
              <a:gd name="connsiteX19218" fmla="*/ 4263893 w 6175063"/>
              <a:gd name="connsiteY19218" fmla="*/ 4769326 h 5486400"/>
              <a:gd name="connsiteX19219" fmla="*/ 4285207 w 6175063"/>
              <a:gd name="connsiteY19219" fmla="*/ 4781172 h 5486400"/>
              <a:gd name="connsiteX19220" fmla="*/ 4285207 w 6175063"/>
              <a:gd name="connsiteY19220" fmla="*/ 4783541 h 5486400"/>
              <a:gd name="connsiteX19221" fmla="*/ 4287575 w 6175063"/>
              <a:gd name="connsiteY19221" fmla="*/ 4788280 h 5486400"/>
              <a:gd name="connsiteX19222" fmla="*/ 4289943 w 6175063"/>
              <a:gd name="connsiteY19222" fmla="*/ 4788280 h 5486400"/>
              <a:gd name="connsiteX19223" fmla="*/ 4292311 w 6175063"/>
              <a:gd name="connsiteY19223" fmla="*/ 4790649 h 5486400"/>
              <a:gd name="connsiteX19224" fmla="*/ 4294680 w 6175063"/>
              <a:gd name="connsiteY19224" fmla="*/ 4795388 h 5486400"/>
              <a:gd name="connsiteX19225" fmla="*/ 4297048 w 6175063"/>
              <a:gd name="connsiteY19225" fmla="*/ 4795388 h 5486400"/>
              <a:gd name="connsiteX19226" fmla="*/ 4301784 w 6175063"/>
              <a:gd name="connsiteY19226" fmla="*/ 4797757 h 5486400"/>
              <a:gd name="connsiteX19227" fmla="*/ 4304153 w 6175063"/>
              <a:gd name="connsiteY19227" fmla="*/ 4797757 h 5486400"/>
              <a:gd name="connsiteX19228" fmla="*/ 4315994 w 6175063"/>
              <a:gd name="connsiteY19228" fmla="*/ 4809603 h 5486400"/>
              <a:gd name="connsiteX19229" fmla="*/ 4320730 w 6175063"/>
              <a:gd name="connsiteY19229" fmla="*/ 4811972 h 5486400"/>
              <a:gd name="connsiteX19230" fmla="*/ 4315994 w 6175063"/>
              <a:gd name="connsiteY19230" fmla="*/ 4814342 h 5486400"/>
              <a:gd name="connsiteX19231" fmla="*/ 4327835 w 6175063"/>
              <a:gd name="connsiteY19231" fmla="*/ 4826188 h 5486400"/>
              <a:gd name="connsiteX19232" fmla="*/ 4323099 w 6175063"/>
              <a:gd name="connsiteY19232" fmla="*/ 4830927 h 5486400"/>
              <a:gd name="connsiteX19233" fmla="*/ 4327835 w 6175063"/>
              <a:gd name="connsiteY19233" fmla="*/ 4835665 h 5486400"/>
              <a:gd name="connsiteX19234" fmla="*/ 4325467 w 6175063"/>
              <a:gd name="connsiteY19234" fmla="*/ 4835665 h 5486400"/>
              <a:gd name="connsiteX19235" fmla="*/ 4320730 w 6175063"/>
              <a:gd name="connsiteY19235" fmla="*/ 4830927 h 5486400"/>
              <a:gd name="connsiteX19236" fmla="*/ 4315994 w 6175063"/>
              <a:gd name="connsiteY19236" fmla="*/ 4826188 h 5486400"/>
              <a:gd name="connsiteX19237" fmla="*/ 4311257 w 6175063"/>
              <a:gd name="connsiteY19237" fmla="*/ 4823819 h 5486400"/>
              <a:gd name="connsiteX19238" fmla="*/ 4297048 w 6175063"/>
              <a:gd name="connsiteY19238" fmla="*/ 4819080 h 5486400"/>
              <a:gd name="connsiteX19239" fmla="*/ 4294680 w 6175063"/>
              <a:gd name="connsiteY19239" fmla="*/ 4819080 h 5486400"/>
              <a:gd name="connsiteX19240" fmla="*/ 4297048 w 6175063"/>
              <a:gd name="connsiteY19240" fmla="*/ 4821450 h 5486400"/>
              <a:gd name="connsiteX19241" fmla="*/ 4287575 w 6175063"/>
              <a:gd name="connsiteY19241" fmla="*/ 4816711 h 5486400"/>
              <a:gd name="connsiteX19242" fmla="*/ 4292311 w 6175063"/>
              <a:gd name="connsiteY19242" fmla="*/ 4821450 h 5486400"/>
              <a:gd name="connsiteX19243" fmla="*/ 4287575 w 6175063"/>
              <a:gd name="connsiteY19243" fmla="*/ 4819080 h 5486400"/>
              <a:gd name="connsiteX19244" fmla="*/ 4278102 w 6175063"/>
              <a:gd name="connsiteY19244" fmla="*/ 4823819 h 5486400"/>
              <a:gd name="connsiteX19245" fmla="*/ 4282838 w 6175063"/>
              <a:gd name="connsiteY19245" fmla="*/ 4826188 h 5486400"/>
              <a:gd name="connsiteX19246" fmla="*/ 4287575 w 6175063"/>
              <a:gd name="connsiteY19246" fmla="*/ 4828558 h 5486400"/>
              <a:gd name="connsiteX19247" fmla="*/ 4292311 w 6175063"/>
              <a:gd name="connsiteY19247" fmla="*/ 4823819 h 5486400"/>
              <a:gd name="connsiteX19248" fmla="*/ 4301784 w 6175063"/>
              <a:gd name="connsiteY19248" fmla="*/ 4830927 h 5486400"/>
              <a:gd name="connsiteX19249" fmla="*/ 4301784 w 6175063"/>
              <a:gd name="connsiteY19249" fmla="*/ 4828558 h 5486400"/>
              <a:gd name="connsiteX19250" fmla="*/ 4313626 w 6175063"/>
              <a:gd name="connsiteY19250" fmla="*/ 4838034 h 5486400"/>
              <a:gd name="connsiteX19251" fmla="*/ 4320730 w 6175063"/>
              <a:gd name="connsiteY19251" fmla="*/ 4840404 h 5486400"/>
              <a:gd name="connsiteX19252" fmla="*/ 4318362 w 6175063"/>
              <a:gd name="connsiteY19252" fmla="*/ 4838034 h 5486400"/>
              <a:gd name="connsiteX19253" fmla="*/ 4315869 w 6175063"/>
              <a:gd name="connsiteY19253" fmla="*/ 4836413 h 5486400"/>
              <a:gd name="connsiteX19254" fmla="*/ 4320730 w 6175063"/>
              <a:gd name="connsiteY19254" fmla="*/ 4838034 h 5486400"/>
              <a:gd name="connsiteX19255" fmla="*/ 4311257 w 6175063"/>
              <a:gd name="connsiteY19255" fmla="*/ 4838034 h 5486400"/>
              <a:gd name="connsiteX19256" fmla="*/ 4304153 w 6175063"/>
              <a:gd name="connsiteY19256" fmla="*/ 4838034 h 5486400"/>
              <a:gd name="connsiteX19257" fmla="*/ 4294680 w 6175063"/>
              <a:gd name="connsiteY19257" fmla="*/ 4838034 h 5486400"/>
              <a:gd name="connsiteX19258" fmla="*/ 4301784 w 6175063"/>
              <a:gd name="connsiteY19258" fmla="*/ 4847512 h 5486400"/>
              <a:gd name="connsiteX19259" fmla="*/ 4294680 w 6175063"/>
              <a:gd name="connsiteY19259" fmla="*/ 4842773 h 5486400"/>
              <a:gd name="connsiteX19260" fmla="*/ 4287575 w 6175063"/>
              <a:gd name="connsiteY19260" fmla="*/ 4838034 h 5486400"/>
              <a:gd name="connsiteX19261" fmla="*/ 4275734 w 6175063"/>
              <a:gd name="connsiteY19261" fmla="*/ 4828558 h 5486400"/>
              <a:gd name="connsiteX19262" fmla="*/ 4263893 w 6175063"/>
              <a:gd name="connsiteY19262" fmla="*/ 4821450 h 5486400"/>
              <a:gd name="connsiteX19263" fmla="*/ 4263893 w 6175063"/>
              <a:gd name="connsiteY19263" fmla="*/ 4823819 h 5486400"/>
              <a:gd name="connsiteX19264" fmla="*/ 4256788 w 6175063"/>
              <a:gd name="connsiteY19264" fmla="*/ 4819080 h 5486400"/>
              <a:gd name="connsiteX19265" fmla="*/ 4252051 w 6175063"/>
              <a:gd name="connsiteY19265" fmla="*/ 4814342 h 5486400"/>
              <a:gd name="connsiteX19266" fmla="*/ 4254420 w 6175063"/>
              <a:gd name="connsiteY19266" fmla="*/ 4814342 h 5486400"/>
              <a:gd name="connsiteX19267" fmla="*/ 4247315 w 6175063"/>
              <a:gd name="connsiteY19267" fmla="*/ 4807234 h 5486400"/>
              <a:gd name="connsiteX19268" fmla="*/ 4242578 w 6175063"/>
              <a:gd name="connsiteY19268" fmla="*/ 4811972 h 5486400"/>
              <a:gd name="connsiteX19269" fmla="*/ 4244947 w 6175063"/>
              <a:gd name="connsiteY19269" fmla="*/ 4814342 h 5486400"/>
              <a:gd name="connsiteX19270" fmla="*/ 4247315 w 6175063"/>
              <a:gd name="connsiteY19270" fmla="*/ 4809603 h 5486400"/>
              <a:gd name="connsiteX19271" fmla="*/ 4247315 w 6175063"/>
              <a:gd name="connsiteY19271" fmla="*/ 4814342 h 5486400"/>
              <a:gd name="connsiteX19272" fmla="*/ 4249683 w 6175063"/>
              <a:gd name="connsiteY19272" fmla="*/ 4816711 h 5486400"/>
              <a:gd name="connsiteX19273" fmla="*/ 4256788 w 6175063"/>
              <a:gd name="connsiteY19273" fmla="*/ 4821450 h 5486400"/>
              <a:gd name="connsiteX19274" fmla="*/ 4254420 w 6175063"/>
              <a:gd name="connsiteY19274" fmla="*/ 4821450 h 5486400"/>
              <a:gd name="connsiteX19275" fmla="*/ 4278102 w 6175063"/>
              <a:gd name="connsiteY19275" fmla="*/ 4838034 h 5486400"/>
              <a:gd name="connsiteX19276" fmla="*/ 4268629 w 6175063"/>
              <a:gd name="connsiteY19276" fmla="*/ 4830927 h 5486400"/>
              <a:gd name="connsiteX19277" fmla="*/ 4263893 w 6175063"/>
              <a:gd name="connsiteY19277" fmla="*/ 4823819 h 5486400"/>
              <a:gd name="connsiteX19278" fmla="*/ 4268629 w 6175063"/>
              <a:gd name="connsiteY19278" fmla="*/ 4828558 h 5486400"/>
              <a:gd name="connsiteX19279" fmla="*/ 4275734 w 6175063"/>
              <a:gd name="connsiteY19279" fmla="*/ 4830927 h 5486400"/>
              <a:gd name="connsiteX19280" fmla="*/ 4280470 w 6175063"/>
              <a:gd name="connsiteY19280" fmla="*/ 4833296 h 5486400"/>
              <a:gd name="connsiteX19281" fmla="*/ 4285207 w 6175063"/>
              <a:gd name="connsiteY19281" fmla="*/ 4838034 h 5486400"/>
              <a:gd name="connsiteX19282" fmla="*/ 4282838 w 6175063"/>
              <a:gd name="connsiteY19282" fmla="*/ 4840404 h 5486400"/>
              <a:gd name="connsiteX19283" fmla="*/ 4294680 w 6175063"/>
              <a:gd name="connsiteY19283" fmla="*/ 4842773 h 5486400"/>
              <a:gd name="connsiteX19284" fmla="*/ 4301784 w 6175063"/>
              <a:gd name="connsiteY19284" fmla="*/ 4849881 h 5486400"/>
              <a:gd name="connsiteX19285" fmla="*/ 4299416 w 6175063"/>
              <a:gd name="connsiteY19285" fmla="*/ 4849881 h 5486400"/>
              <a:gd name="connsiteX19286" fmla="*/ 4287575 w 6175063"/>
              <a:gd name="connsiteY19286" fmla="*/ 4845142 h 5486400"/>
              <a:gd name="connsiteX19287" fmla="*/ 4285207 w 6175063"/>
              <a:gd name="connsiteY19287" fmla="*/ 4847512 h 5486400"/>
              <a:gd name="connsiteX19288" fmla="*/ 4294680 w 6175063"/>
              <a:gd name="connsiteY19288" fmla="*/ 4856989 h 5486400"/>
              <a:gd name="connsiteX19289" fmla="*/ 4297048 w 6175063"/>
              <a:gd name="connsiteY19289" fmla="*/ 4856989 h 5486400"/>
              <a:gd name="connsiteX19290" fmla="*/ 4304153 w 6175063"/>
              <a:gd name="connsiteY19290" fmla="*/ 4861727 h 5486400"/>
              <a:gd name="connsiteX19291" fmla="*/ 4313626 w 6175063"/>
              <a:gd name="connsiteY19291" fmla="*/ 4868835 h 5486400"/>
              <a:gd name="connsiteX19292" fmla="*/ 4315994 w 6175063"/>
              <a:gd name="connsiteY19292" fmla="*/ 4871204 h 5486400"/>
              <a:gd name="connsiteX19293" fmla="*/ 4320730 w 6175063"/>
              <a:gd name="connsiteY19293" fmla="*/ 4875943 h 5486400"/>
              <a:gd name="connsiteX19294" fmla="*/ 4320730 w 6175063"/>
              <a:gd name="connsiteY19294" fmla="*/ 4873574 h 5486400"/>
              <a:gd name="connsiteX19295" fmla="*/ 4330203 w 6175063"/>
              <a:gd name="connsiteY19295" fmla="*/ 4878312 h 5486400"/>
              <a:gd name="connsiteX19296" fmla="*/ 4325467 w 6175063"/>
              <a:gd name="connsiteY19296" fmla="*/ 4875943 h 5486400"/>
              <a:gd name="connsiteX19297" fmla="*/ 4323099 w 6175063"/>
              <a:gd name="connsiteY19297" fmla="*/ 4871204 h 5486400"/>
              <a:gd name="connsiteX19298" fmla="*/ 4320730 w 6175063"/>
              <a:gd name="connsiteY19298" fmla="*/ 4871204 h 5486400"/>
              <a:gd name="connsiteX19299" fmla="*/ 4315994 w 6175063"/>
              <a:gd name="connsiteY19299" fmla="*/ 4866465 h 5486400"/>
              <a:gd name="connsiteX19300" fmla="*/ 4327835 w 6175063"/>
              <a:gd name="connsiteY19300" fmla="*/ 4873574 h 5486400"/>
              <a:gd name="connsiteX19301" fmla="*/ 4330203 w 6175063"/>
              <a:gd name="connsiteY19301" fmla="*/ 4875943 h 5486400"/>
              <a:gd name="connsiteX19302" fmla="*/ 4332571 w 6175063"/>
              <a:gd name="connsiteY19302" fmla="*/ 4878312 h 5486400"/>
              <a:gd name="connsiteX19303" fmla="*/ 4342044 w 6175063"/>
              <a:gd name="connsiteY19303" fmla="*/ 4890158 h 5486400"/>
              <a:gd name="connsiteX19304" fmla="*/ 4344413 w 6175063"/>
              <a:gd name="connsiteY19304" fmla="*/ 4894897 h 5486400"/>
              <a:gd name="connsiteX19305" fmla="*/ 4342044 w 6175063"/>
              <a:gd name="connsiteY19305" fmla="*/ 4892527 h 5486400"/>
              <a:gd name="connsiteX19306" fmla="*/ 4339676 w 6175063"/>
              <a:gd name="connsiteY19306" fmla="*/ 4892527 h 5486400"/>
              <a:gd name="connsiteX19307" fmla="*/ 4334940 w 6175063"/>
              <a:gd name="connsiteY19307" fmla="*/ 4890158 h 5486400"/>
              <a:gd name="connsiteX19308" fmla="*/ 4332571 w 6175063"/>
              <a:gd name="connsiteY19308" fmla="*/ 4890158 h 5486400"/>
              <a:gd name="connsiteX19309" fmla="*/ 4334940 w 6175063"/>
              <a:gd name="connsiteY19309" fmla="*/ 4892527 h 5486400"/>
              <a:gd name="connsiteX19310" fmla="*/ 4323099 w 6175063"/>
              <a:gd name="connsiteY19310" fmla="*/ 4883050 h 5486400"/>
              <a:gd name="connsiteX19311" fmla="*/ 4320730 w 6175063"/>
              <a:gd name="connsiteY19311" fmla="*/ 4880682 h 5486400"/>
              <a:gd name="connsiteX19312" fmla="*/ 4320730 w 6175063"/>
              <a:gd name="connsiteY19312" fmla="*/ 4878312 h 5486400"/>
              <a:gd name="connsiteX19313" fmla="*/ 4330203 w 6175063"/>
              <a:gd name="connsiteY19313" fmla="*/ 4885419 h 5486400"/>
              <a:gd name="connsiteX19314" fmla="*/ 4318362 w 6175063"/>
              <a:gd name="connsiteY19314" fmla="*/ 4875943 h 5486400"/>
              <a:gd name="connsiteX19315" fmla="*/ 4308889 w 6175063"/>
              <a:gd name="connsiteY19315" fmla="*/ 4868835 h 5486400"/>
              <a:gd name="connsiteX19316" fmla="*/ 4306521 w 6175063"/>
              <a:gd name="connsiteY19316" fmla="*/ 4868835 h 5486400"/>
              <a:gd name="connsiteX19317" fmla="*/ 4301784 w 6175063"/>
              <a:gd name="connsiteY19317" fmla="*/ 4866465 h 5486400"/>
              <a:gd name="connsiteX19318" fmla="*/ 4299416 w 6175063"/>
              <a:gd name="connsiteY19318" fmla="*/ 4866465 h 5486400"/>
              <a:gd name="connsiteX19319" fmla="*/ 4292311 w 6175063"/>
              <a:gd name="connsiteY19319" fmla="*/ 4861727 h 5486400"/>
              <a:gd name="connsiteX19320" fmla="*/ 4287575 w 6175063"/>
              <a:gd name="connsiteY19320" fmla="*/ 4856989 h 5486400"/>
              <a:gd name="connsiteX19321" fmla="*/ 4289233 w 6175063"/>
              <a:gd name="connsiteY19321" fmla="*/ 4856989 h 5486400"/>
              <a:gd name="connsiteX19322" fmla="*/ 4290239 w 6175063"/>
              <a:gd name="connsiteY19322" fmla="*/ 4857581 h 5486400"/>
              <a:gd name="connsiteX19323" fmla="*/ 4289943 w 6175063"/>
              <a:gd name="connsiteY19323" fmla="*/ 4856989 h 5486400"/>
              <a:gd name="connsiteX19324" fmla="*/ 4289233 w 6175063"/>
              <a:gd name="connsiteY19324" fmla="*/ 4856989 h 5486400"/>
              <a:gd name="connsiteX19325" fmla="*/ 4285207 w 6175063"/>
              <a:gd name="connsiteY19325" fmla="*/ 4854620 h 5486400"/>
              <a:gd name="connsiteX19326" fmla="*/ 4275734 w 6175063"/>
              <a:gd name="connsiteY19326" fmla="*/ 4847512 h 5486400"/>
              <a:gd name="connsiteX19327" fmla="*/ 4266261 w 6175063"/>
              <a:gd name="connsiteY19327" fmla="*/ 4835665 h 5486400"/>
              <a:gd name="connsiteX19328" fmla="*/ 4266261 w 6175063"/>
              <a:gd name="connsiteY19328" fmla="*/ 4838034 h 5486400"/>
              <a:gd name="connsiteX19329" fmla="*/ 4256788 w 6175063"/>
              <a:gd name="connsiteY19329" fmla="*/ 4830927 h 5486400"/>
              <a:gd name="connsiteX19330" fmla="*/ 4266261 w 6175063"/>
              <a:gd name="connsiteY19330" fmla="*/ 4842773 h 5486400"/>
              <a:gd name="connsiteX19331" fmla="*/ 4268629 w 6175063"/>
              <a:gd name="connsiteY19331" fmla="*/ 4842773 h 5486400"/>
              <a:gd name="connsiteX19332" fmla="*/ 4268629 w 6175063"/>
              <a:gd name="connsiteY19332" fmla="*/ 4845142 h 5486400"/>
              <a:gd name="connsiteX19333" fmla="*/ 4268629 w 6175063"/>
              <a:gd name="connsiteY19333" fmla="*/ 4854620 h 5486400"/>
              <a:gd name="connsiteX19334" fmla="*/ 4270997 w 6175063"/>
              <a:gd name="connsiteY19334" fmla="*/ 4854620 h 5486400"/>
              <a:gd name="connsiteX19335" fmla="*/ 4268629 w 6175063"/>
              <a:gd name="connsiteY19335" fmla="*/ 4859357 h 5486400"/>
              <a:gd name="connsiteX19336" fmla="*/ 4280470 w 6175063"/>
              <a:gd name="connsiteY19336" fmla="*/ 4873574 h 5486400"/>
              <a:gd name="connsiteX19337" fmla="*/ 4285207 w 6175063"/>
              <a:gd name="connsiteY19337" fmla="*/ 4875943 h 5486400"/>
              <a:gd name="connsiteX19338" fmla="*/ 4299416 w 6175063"/>
              <a:gd name="connsiteY19338" fmla="*/ 4885419 h 5486400"/>
              <a:gd name="connsiteX19339" fmla="*/ 4315994 w 6175063"/>
              <a:gd name="connsiteY19339" fmla="*/ 4902005 h 5486400"/>
              <a:gd name="connsiteX19340" fmla="*/ 4334940 w 6175063"/>
              <a:gd name="connsiteY19340" fmla="*/ 4918589 h 5486400"/>
              <a:gd name="connsiteX19341" fmla="*/ 4349149 w 6175063"/>
              <a:gd name="connsiteY19341" fmla="*/ 4925697 h 5486400"/>
              <a:gd name="connsiteX19342" fmla="*/ 4349149 w 6175063"/>
              <a:gd name="connsiteY19342" fmla="*/ 4932805 h 5486400"/>
              <a:gd name="connsiteX19343" fmla="*/ 4346781 w 6175063"/>
              <a:gd name="connsiteY19343" fmla="*/ 4937543 h 5486400"/>
              <a:gd name="connsiteX19344" fmla="*/ 4339676 w 6175063"/>
              <a:gd name="connsiteY19344" fmla="*/ 4932805 h 5486400"/>
              <a:gd name="connsiteX19345" fmla="*/ 4337308 w 6175063"/>
              <a:gd name="connsiteY19345" fmla="*/ 4932805 h 5486400"/>
              <a:gd name="connsiteX19346" fmla="*/ 4332571 w 6175063"/>
              <a:gd name="connsiteY19346" fmla="*/ 4930436 h 5486400"/>
              <a:gd name="connsiteX19347" fmla="*/ 4313626 w 6175063"/>
              <a:gd name="connsiteY19347" fmla="*/ 4918589 h 5486400"/>
              <a:gd name="connsiteX19348" fmla="*/ 4301784 w 6175063"/>
              <a:gd name="connsiteY19348" fmla="*/ 4909112 h 5486400"/>
              <a:gd name="connsiteX19349" fmla="*/ 4299416 w 6175063"/>
              <a:gd name="connsiteY19349" fmla="*/ 4906744 h 5486400"/>
              <a:gd name="connsiteX19350" fmla="*/ 4297048 w 6175063"/>
              <a:gd name="connsiteY19350" fmla="*/ 4904374 h 5486400"/>
              <a:gd name="connsiteX19351" fmla="*/ 4299416 w 6175063"/>
              <a:gd name="connsiteY19351" fmla="*/ 4902005 h 5486400"/>
              <a:gd name="connsiteX19352" fmla="*/ 4278102 w 6175063"/>
              <a:gd name="connsiteY19352" fmla="*/ 4885419 h 5486400"/>
              <a:gd name="connsiteX19353" fmla="*/ 4275734 w 6175063"/>
              <a:gd name="connsiteY19353" fmla="*/ 4885419 h 5486400"/>
              <a:gd name="connsiteX19354" fmla="*/ 4278102 w 6175063"/>
              <a:gd name="connsiteY19354" fmla="*/ 4887789 h 5486400"/>
              <a:gd name="connsiteX19355" fmla="*/ 4289943 w 6175063"/>
              <a:gd name="connsiteY19355" fmla="*/ 4894897 h 5486400"/>
              <a:gd name="connsiteX19356" fmla="*/ 4282838 w 6175063"/>
              <a:gd name="connsiteY19356" fmla="*/ 4892527 h 5486400"/>
              <a:gd name="connsiteX19357" fmla="*/ 4285207 w 6175063"/>
              <a:gd name="connsiteY19357" fmla="*/ 4894897 h 5486400"/>
              <a:gd name="connsiteX19358" fmla="*/ 4293727 w 6175063"/>
              <a:gd name="connsiteY19358" fmla="*/ 4901657 h 5486400"/>
              <a:gd name="connsiteX19359" fmla="*/ 4293711 w 6175063"/>
              <a:gd name="connsiteY19359" fmla="*/ 4901665 h 5486400"/>
              <a:gd name="connsiteX19360" fmla="*/ 4289943 w 6175063"/>
              <a:gd name="connsiteY19360" fmla="*/ 4899636 h 5486400"/>
              <a:gd name="connsiteX19361" fmla="*/ 4287575 w 6175063"/>
              <a:gd name="connsiteY19361" fmla="*/ 4899636 h 5486400"/>
              <a:gd name="connsiteX19362" fmla="*/ 4285207 w 6175063"/>
              <a:gd name="connsiteY19362" fmla="*/ 4897266 h 5486400"/>
              <a:gd name="connsiteX19363" fmla="*/ 4275734 w 6175063"/>
              <a:gd name="connsiteY19363" fmla="*/ 4887789 h 5486400"/>
              <a:gd name="connsiteX19364" fmla="*/ 4273366 w 6175063"/>
              <a:gd name="connsiteY19364" fmla="*/ 4887789 h 5486400"/>
              <a:gd name="connsiteX19365" fmla="*/ 4259156 w 6175063"/>
              <a:gd name="connsiteY19365" fmla="*/ 4878312 h 5486400"/>
              <a:gd name="connsiteX19366" fmla="*/ 4247315 w 6175063"/>
              <a:gd name="connsiteY19366" fmla="*/ 4871204 h 5486400"/>
              <a:gd name="connsiteX19367" fmla="*/ 4235474 w 6175063"/>
              <a:gd name="connsiteY19367" fmla="*/ 4864096 h 5486400"/>
              <a:gd name="connsiteX19368" fmla="*/ 4235474 w 6175063"/>
              <a:gd name="connsiteY19368" fmla="*/ 4866465 h 5486400"/>
              <a:gd name="connsiteX19369" fmla="*/ 4233105 w 6175063"/>
              <a:gd name="connsiteY19369" fmla="*/ 4864096 h 5486400"/>
              <a:gd name="connsiteX19370" fmla="*/ 4221264 w 6175063"/>
              <a:gd name="connsiteY19370" fmla="*/ 4854620 h 5486400"/>
              <a:gd name="connsiteX19371" fmla="*/ 4218896 w 6175063"/>
              <a:gd name="connsiteY19371" fmla="*/ 4849881 h 5486400"/>
              <a:gd name="connsiteX19372" fmla="*/ 4199950 w 6175063"/>
              <a:gd name="connsiteY19372" fmla="*/ 4838034 h 5486400"/>
              <a:gd name="connsiteX19373" fmla="*/ 4216528 w 6175063"/>
              <a:gd name="connsiteY19373" fmla="*/ 4852250 h 5486400"/>
              <a:gd name="connsiteX19374" fmla="*/ 4218896 w 6175063"/>
              <a:gd name="connsiteY19374" fmla="*/ 4854620 h 5486400"/>
              <a:gd name="connsiteX19375" fmla="*/ 4237842 w 6175063"/>
              <a:gd name="connsiteY19375" fmla="*/ 4868835 h 5486400"/>
              <a:gd name="connsiteX19376" fmla="*/ 4244947 w 6175063"/>
              <a:gd name="connsiteY19376" fmla="*/ 4873574 h 5486400"/>
              <a:gd name="connsiteX19377" fmla="*/ 4252051 w 6175063"/>
              <a:gd name="connsiteY19377" fmla="*/ 4878312 h 5486400"/>
              <a:gd name="connsiteX19378" fmla="*/ 4247315 w 6175063"/>
              <a:gd name="connsiteY19378" fmla="*/ 4875943 h 5486400"/>
              <a:gd name="connsiteX19379" fmla="*/ 4237842 w 6175063"/>
              <a:gd name="connsiteY19379" fmla="*/ 4871204 h 5486400"/>
              <a:gd name="connsiteX19380" fmla="*/ 4221264 w 6175063"/>
              <a:gd name="connsiteY19380" fmla="*/ 4856989 h 5486400"/>
              <a:gd name="connsiteX19381" fmla="*/ 4216528 w 6175063"/>
              <a:gd name="connsiteY19381" fmla="*/ 4854620 h 5486400"/>
              <a:gd name="connsiteX19382" fmla="*/ 4214160 w 6175063"/>
              <a:gd name="connsiteY19382" fmla="*/ 4854620 h 5486400"/>
              <a:gd name="connsiteX19383" fmla="*/ 4218896 w 6175063"/>
              <a:gd name="connsiteY19383" fmla="*/ 4856989 h 5486400"/>
              <a:gd name="connsiteX19384" fmla="*/ 4226001 w 6175063"/>
              <a:gd name="connsiteY19384" fmla="*/ 4864096 h 5486400"/>
              <a:gd name="connsiteX19385" fmla="*/ 4233105 w 6175063"/>
              <a:gd name="connsiteY19385" fmla="*/ 4868835 h 5486400"/>
              <a:gd name="connsiteX19386" fmla="*/ 4235474 w 6175063"/>
              <a:gd name="connsiteY19386" fmla="*/ 4873574 h 5486400"/>
              <a:gd name="connsiteX19387" fmla="*/ 4249683 w 6175063"/>
              <a:gd name="connsiteY19387" fmla="*/ 4880682 h 5486400"/>
              <a:gd name="connsiteX19388" fmla="*/ 4254420 w 6175063"/>
              <a:gd name="connsiteY19388" fmla="*/ 4883050 h 5486400"/>
              <a:gd name="connsiteX19389" fmla="*/ 4256788 w 6175063"/>
              <a:gd name="connsiteY19389" fmla="*/ 4885419 h 5486400"/>
              <a:gd name="connsiteX19390" fmla="*/ 4263893 w 6175063"/>
              <a:gd name="connsiteY19390" fmla="*/ 4892527 h 5486400"/>
              <a:gd name="connsiteX19391" fmla="*/ 4268629 w 6175063"/>
              <a:gd name="connsiteY19391" fmla="*/ 4897266 h 5486400"/>
              <a:gd name="connsiteX19392" fmla="*/ 4261524 w 6175063"/>
              <a:gd name="connsiteY19392" fmla="*/ 4894897 h 5486400"/>
              <a:gd name="connsiteX19393" fmla="*/ 4244947 w 6175063"/>
              <a:gd name="connsiteY19393" fmla="*/ 4880682 h 5486400"/>
              <a:gd name="connsiteX19394" fmla="*/ 4247315 w 6175063"/>
              <a:gd name="connsiteY19394" fmla="*/ 4885419 h 5486400"/>
              <a:gd name="connsiteX19395" fmla="*/ 4242578 w 6175063"/>
              <a:gd name="connsiteY19395" fmla="*/ 4883050 h 5486400"/>
              <a:gd name="connsiteX19396" fmla="*/ 4244947 w 6175063"/>
              <a:gd name="connsiteY19396" fmla="*/ 4885419 h 5486400"/>
              <a:gd name="connsiteX19397" fmla="*/ 4249683 w 6175063"/>
              <a:gd name="connsiteY19397" fmla="*/ 4887789 h 5486400"/>
              <a:gd name="connsiteX19398" fmla="*/ 4254420 w 6175063"/>
              <a:gd name="connsiteY19398" fmla="*/ 4892527 h 5486400"/>
              <a:gd name="connsiteX19399" fmla="*/ 4259156 w 6175063"/>
              <a:gd name="connsiteY19399" fmla="*/ 4894897 h 5486400"/>
              <a:gd name="connsiteX19400" fmla="*/ 4259156 w 6175063"/>
              <a:gd name="connsiteY19400" fmla="*/ 4897266 h 5486400"/>
              <a:gd name="connsiteX19401" fmla="*/ 4254420 w 6175063"/>
              <a:gd name="connsiteY19401" fmla="*/ 4894897 h 5486400"/>
              <a:gd name="connsiteX19402" fmla="*/ 4266261 w 6175063"/>
              <a:gd name="connsiteY19402" fmla="*/ 4904374 h 5486400"/>
              <a:gd name="connsiteX19403" fmla="*/ 4270997 w 6175063"/>
              <a:gd name="connsiteY19403" fmla="*/ 4906744 h 5486400"/>
              <a:gd name="connsiteX19404" fmla="*/ 4278102 w 6175063"/>
              <a:gd name="connsiteY19404" fmla="*/ 4913851 h 5486400"/>
              <a:gd name="connsiteX19405" fmla="*/ 4285207 w 6175063"/>
              <a:gd name="connsiteY19405" fmla="*/ 4920959 h 5486400"/>
              <a:gd name="connsiteX19406" fmla="*/ 4297048 w 6175063"/>
              <a:gd name="connsiteY19406" fmla="*/ 4928067 h 5486400"/>
              <a:gd name="connsiteX19407" fmla="*/ 4299416 w 6175063"/>
              <a:gd name="connsiteY19407" fmla="*/ 4928067 h 5486400"/>
              <a:gd name="connsiteX19408" fmla="*/ 4311257 w 6175063"/>
              <a:gd name="connsiteY19408" fmla="*/ 4935174 h 5486400"/>
              <a:gd name="connsiteX19409" fmla="*/ 4304153 w 6175063"/>
              <a:gd name="connsiteY19409" fmla="*/ 4932805 h 5486400"/>
              <a:gd name="connsiteX19410" fmla="*/ 4308889 w 6175063"/>
              <a:gd name="connsiteY19410" fmla="*/ 4937543 h 5486400"/>
              <a:gd name="connsiteX19411" fmla="*/ 4313626 w 6175063"/>
              <a:gd name="connsiteY19411" fmla="*/ 4942282 h 5486400"/>
              <a:gd name="connsiteX19412" fmla="*/ 4315994 w 6175063"/>
              <a:gd name="connsiteY19412" fmla="*/ 4942282 h 5486400"/>
              <a:gd name="connsiteX19413" fmla="*/ 4320730 w 6175063"/>
              <a:gd name="connsiteY19413" fmla="*/ 4947021 h 5486400"/>
              <a:gd name="connsiteX19414" fmla="*/ 4323099 w 6175063"/>
              <a:gd name="connsiteY19414" fmla="*/ 4947021 h 5486400"/>
              <a:gd name="connsiteX19415" fmla="*/ 4323099 w 6175063"/>
              <a:gd name="connsiteY19415" fmla="*/ 4944651 h 5486400"/>
              <a:gd name="connsiteX19416" fmla="*/ 4327835 w 6175063"/>
              <a:gd name="connsiteY19416" fmla="*/ 4956498 h 5486400"/>
              <a:gd name="connsiteX19417" fmla="*/ 4318362 w 6175063"/>
              <a:gd name="connsiteY19417" fmla="*/ 4949390 h 5486400"/>
              <a:gd name="connsiteX19418" fmla="*/ 4318362 w 6175063"/>
              <a:gd name="connsiteY19418" fmla="*/ 4951759 h 5486400"/>
              <a:gd name="connsiteX19419" fmla="*/ 4325467 w 6175063"/>
              <a:gd name="connsiteY19419" fmla="*/ 4958867 h 5486400"/>
              <a:gd name="connsiteX19420" fmla="*/ 4332571 w 6175063"/>
              <a:gd name="connsiteY19420" fmla="*/ 4965975 h 5486400"/>
              <a:gd name="connsiteX19421" fmla="*/ 4330203 w 6175063"/>
              <a:gd name="connsiteY19421" fmla="*/ 4965975 h 5486400"/>
              <a:gd name="connsiteX19422" fmla="*/ 4320730 w 6175063"/>
              <a:gd name="connsiteY19422" fmla="*/ 4956498 h 5486400"/>
              <a:gd name="connsiteX19423" fmla="*/ 4315994 w 6175063"/>
              <a:gd name="connsiteY19423" fmla="*/ 4954129 h 5486400"/>
              <a:gd name="connsiteX19424" fmla="*/ 4313626 w 6175063"/>
              <a:gd name="connsiteY19424" fmla="*/ 4951759 h 5486400"/>
              <a:gd name="connsiteX19425" fmla="*/ 4308889 w 6175063"/>
              <a:gd name="connsiteY19425" fmla="*/ 4947021 h 5486400"/>
              <a:gd name="connsiteX19426" fmla="*/ 4294680 w 6175063"/>
              <a:gd name="connsiteY19426" fmla="*/ 4937543 h 5486400"/>
              <a:gd name="connsiteX19427" fmla="*/ 4301784 w 6175063"/>
              <a:gd name="connsiteY19427" fmla="*/ 4939913 h 5486400"/>
              <a:gd name="connsiteX19428" fmla="*/ 4301784 w 6175063"/>
              <a:gd name="connsiteY19428" fmla="*/ 4937543 h 5486400"/>
              <a:gd name="connsiteX19429" fmla="*/ 4289943 w 6175063"/>
              <a:gd name="connsiteY19429" fmla="*/ 4928067 h 5486400"/>
              <a:gd name="connsiteX19430" fmla="*/ 4280470 w 6175063"/>
              <a:gd name="connsiteY19430" fmla="*/ 4923328 h 5486400"/>
              <a:gd name="connsiteX19431" fmla="*/ 4280470 w 6175063"/>
              <a:gd name="connsiteY19431" fmla="*/ 4918589 h 5486400"/>
              <a:gd name="connsiteX19432" fmla="*/ 4275734 w 6175063"/>
              <a:gd name="connsiteY19432" fmla="*/ 4916220 h 5486400"/>
              <a:gd name="connsiteX19433" fmla="*/ 4275734 w 6175063"/>
              <a:gd name="connsiteY19433" fmla="*/ 4923328 h 5486400"/>
              <a:gd name="connsiteX19434" fmla="*/ 4261524 w 6175063"/>
              <a:gd name="connsiteY19434" fmla="*/ 4923328 h 5486400"/>
              <a:gd name="connsiteX19435" fmla="*/ 4263893 w 6175063"/>
              <a:gd name="connsiteY19435" fmla="*/ 4918589 h 5486400"/>
              <a:gd name="connsiteX19436" fmla="*/ 4266261 w 6175063"/>
              <a:gd name="connsiteY19436" fmla="*/ 4916220 h 5486400"/>
              <a:gd name="connsiteX19437" fmla="*/ 4268629 w 6175063"/>
              <a:gd name="connsiteY19437" fmla="*/ 4913851 h 5486400"/>
              <a:gd name="connsiteX19438" fmla="*/ 4266261 w 6175063"/>
              <a:gd name="connsiteY19438" fmla="*/ 4913851 h 5486400"/>
              <a:gd name="connsiteX19439" fmla="*/ 4261524 w 6175063"/>
              <a:gd name="connsiteY19439" fmla="*/ 4911481 h 5486400"/>
              <a:gd name="connsiteX19440" fmla="*/ 4252051 w 6175063"/>
              <a:gd name="connsiteY19440" fmla="*/ 4904374 h 5486400"/>
              <a:gd name="connsiteX19441" fmla="*/ 4244947 w 6175063"/>
              <a:gd name="connsiteY19441" fmla="*/ 4897266 h 5486400"/>
              <a:gd name="connsiteX19442" fmla="*/ 4235474 w 6175063"/>
              <a:gd name="connsiteY19442" fmla="*/ 4890158 h 5486400"/>
              <a:gd name="connsiteX19443" fmla="*/ 4235474 w 6175063"/>
              <a:gd name="connsiteY19443" fmla="*/ 4892527 h 5486400"/>
              <a:gd name="connsiteX19444" fmla="*/ 4226001 w 6175063"/>
              <a:gd name="connsiteY19444" fmla="*/ 4890158 h 5486400"/>
              <a:gd name="connsiteX19445" fmla="*/ 4233105 w 6175063"/>
              <a:gd name="connsiteY19445" fmla="*/ 4897266 h 5486400"/>
              <a:gd name="connsiteX19446" fmla="*/ 4223633 w 6175063"/>
              <a:gd name="connsiteY19446" fmla="*/ 4890158 h 5486400"/>
              <a:gd name="connsiteX19447" fmla="*/ 4216528 w 6175063"/>
              <a:gd name="connsiteY19447" fmla="*/ 4887789 h 5486400"/>
              <a:gd name="connsiteX19448" fmla="*/ 4209423 w 6175063"/>
              <a:gd name="connsiteY19448" fmla="*/ 4885419 h 5486400"/>
              <a:gd name="connsiteX19449" fmla="*/ 4207943 w 6175063"/>
              <a:gd name="connsiteY19449" fmla="*/ 4881570 h 5486400"/>
              <a:gd name="connsiteX19450" fmla="*/ 4211791 w 6175063"/>
              <a:gd name="connsiteY19450" fmla="*/ 4883050 h 5486400"/>
              <a:gd name="connsiteX19451" fmla="*/ 4212383 w 6175063"/>
              <a:gd name="connsiteY19451" fmla="*/ 4883643 h 5486400"/>
              <a:gd name="connsiteX19452" fmla="*/ 4211791 w 6175063"/>
              <a:gd name="connsiteY19452" fmla="*/ 4883050 h 5486400"/>
              <a:gd name="connsiteX19453" fmla="*/ 4211791 w 6175063"/>
              <a:gd name="connsiteY19453" fmla="*/ 4883050 h 5486400"/>
              <a:gd name="connsiteX19454" fmla="*/ 4209423 w 6175063"/>
              <a:gd name="connsiteY19454" fmla="*/ 4880682 h 5486400"/>
              <a:gd name="connsiteX19455" fmla="*/ 4204687 w 6175063"/>
              <a:gd name="connsiteY19455" fmla="*/ 4878312 h 5486400"/>
              <a:gd name="connsiteX19456" fmla="*/ 4199950 w 6175063"/>
              <a:gd name="connsiteY19456" fmla="*/ 4873574 h 5486400"/>
              <a:gd name="connsiteX19457" fmla="*/ 4197582 w 6175063"/>
              <a:gd name="connsiteY19457" fmla="*/ 4871204 h 5486400"/>
              <a:gd name="connsiteX19458" fmla="*/ 4204687 w 6175063"/>
              <a:gd name="connsiteY19458" fmla="*/ 4875943 h 5486400"/>
              <a:gd name="connsiteX19459" fmla="*/ 4204687 w 6175063"/>
              <a:gd name="connsiteY19459" fmla="*/ 4873574 h 5486400"/>
              <a:gd name="connsiteX19460" fmla="*/ 4181004 w 6175063"/>
              <a:gd name="connsiteY19460" fmla="*/ 4854620 h 5486400"/>
              <a:gd name="connsiteX19461" fmla="*/ 4178636 w 6175063"/>
              <a:gd name="connsiteY19461" fmla="*/ 4854620 h 5486400"/>
              <a:gd name="connsiteX19462" fmla="*/ 4171531 w 6175063"/>
              <a:gd name="connsiteY19462" fmla="*/ 4849881 h 5486400"/>
              <a:gd name="connsiteX19463" fmla="*/ 4166795 w 6175063"/>
              <a:gd name="connsiteY19463" fmla="*/ 4845142 h 5486400"/>
              <a:gd name="connsiteX19464" fmla="*/ 4166795 w 6175063"/>
              <a:gd name="connsiteY19464" fmla="*/ 4847512 h 5486400"/>
              <a:gd name="connsiteX19465" fmla="*/ 4169163 w 6175063"/>
              <a:gd name="connsiteY19465" fmla="*/ 4852250 h 5486400"/>
              <a:gd name="connsiteX19466" fmla="*/ 4181004 w 6175063"/>
              <a:gd name="connsiteY19466" fmla="*/ 4861727 h 5486400"/>
              <a:gd name="connsiteX19467" fmla="*/ 4176773 w 6175063"/>
              <a:gd name="connsiteY19467" fmla="*/ 4859887 h 5486400"/>
              <a:gd name="connsiteX19468" fmla="*/ 4176268 w 6175063"/>
              <a:gd name="connsiteY19468" fmla="*/ 4859357 h 5486400"/>
              <a:gd name="connsiteX19469" fmla="*/ 4174195 w 6175063"/>
              <a:gd name="connsiteY19469" fmla="*/ 4858766 h 5486400"/>
              <a:gd name="connsiteX19470" fmla="*/ 4176773 w 6175063"/>
              <a:gd name="connsiteY19470" fmla="*/ 4859887 h 5486400"/>
              <a:gd name="connsiteX19471" fmla="*/ 4182780 w 6175063"/>
              <a:gd name="connsiteY19471" fmla="*/ 4866169 h 5486400"/>
              <a:gd name="connsiteX19472" fmla="*/ 4178636 w 6175063"/>
              <a:gd name="connsiteY19472" fmla="*/ 4864096 h 5486400"/>
              <a:gd name="connsiteX19473" fmla="*/ 4181004 w 6175063"/>
              <a:gd name="connsiteY19473" fmla="*/ 4866465 h 5486400"/>
              <a:gd name="connsiteX19474" fmla="*/ 4183372 w 6175063"/>
              <a:gd name="connsiteY19474" fmla="*/ 4868835 h 5486400"/>
              <a:gd name="connsiteX19475" fmla="*/ 4185741 w 6175063"/>
              <a:gd name="connsiteY19475" fmla="*/ 4868835 h 5486400"/>
              <a:gd name="connsiteX19476" fmla="*/ 4199950 w 6175063"/>
              <a:gd name="connsiteY19476" fmla="*/ 4878312 h 5486400"/>
              <a:gd name="connsiteX19477" fmla="*/ 4207055 w 6175063"/>
              <a:gd name="connsiteY19477" fmla="*/ 4883050 h 5486400"/>
              <a:gd name="connsiteX19478" fmla="*/ 4209423 w 6175063"/>
              <a:gd name="connsiteY19478" fmla="*/ 4885419 h 5486400"/>
              <a:gd name="connsiteX19479" fmla="*/ 4202318 w 6175063"/>
              <a:gd name="connsiteY19479" fmla="*/ 4883050 h 5486400"/>
              <a:gd name="connsiteX19480" fmla="*/ 4195213 w 6175063"/>
              <a:gd name="connsiteY19480" fmla="*/ 4875943 h 5486400"/>
              <a:gd name="connsiteX19481" fmla="*/ 4192845 w 6175063"/>
              <a:gd name="connsiteY19481" fmla="*/ 4878312 h 5486400"/>
              <a:gd name="connsiteX19482" fmla="*/ 4197582 w 6175063"/>
              <a:gd name="connsiteY19482" fmla="*/ 4883050 h 5486400"/>
              <a:gd name="connsiteX19483" fmla="*/ 4202318 w 6175063"/>
              <a:gd name="connsiteY19483" fmla="*/ 4885419 h 5486400"/>
              <a:gd name="connsiteX19484" fmla="*/ 4204687 w 6175063"/>
              <a:gd name="connsiteY19484" fmla="*/ 4887789 h 5486400"/>
              <a:gd name="connsiteX19485" fmla="*/ 4209423 w 6175063"/>
              <a:gd name="connsiteY19485" fmla="*/ 4890158 h 5486400"/>
              <a:gd name="connsiteX19486" fmla="*/ 4216528 w 6175063"/>
              <a:gd name="connsiteY19486" fmla="*/ 4892527 h 5486400"/>
              <a:gd name="connsiteX19487" fmla="*/ 4226001 w 6175063"/>
              <a:gd name="connsiteY19487" fmla="*/ 4899636 h 5486400"/>
              <a:gd name="connsiteX19488" fmla="*/ 4223633 w 6175063"/>
              <a:gd name="connsiteY19488" fmla="*/ 4899636 h 5486400"/>
              <a:gd name="connsiteX19489" fmla="*/ 4216528 w 6175063"/>
              <a:gd name="connsiteY19489" fmla="*/ 4894897 h 5486400"/>
              <a:gd name="connsiteX19490" fmla="*/ 4216528 w 6175063"/>
              <a:gd name="connsiteY19490" fmla="*/ 4897266 h 5486400"/>
              <a:gd name="connsiteX19491" fmla="*/ 4214160 w 6175063"/>
              <a:gd name="connsiteY19491" fmla="*/ 4897266 h 5486400"/>
              <a:gd name="connsiteX19492" fmla="*/ 4199950 w 6175063"/>
              <a:gd name="connsiteY19492" fmla="*/ 4887789 h 5486400"/>
              <a:gd name="connsiteX19493" fmla="*/ 4207055 w 6175063"/>
              <a:gd name="connsiteY19493" fmla="*/ 4894897 h 5486400"/>
              <a:gd name="connsiteX19494" fmla="*/ 4211791 w 6175063"/>
              <a:gd name="connsiteY19494" fmla="*/ 4897266 h 5486400"/>
              <a:gd name="connsiteX19495" fmla="*/ 4209423 w 6175063"/>
              <a:gd name="connsiteY19495" fmla="*/ 4897266 h 5486400"/>
              <a:gd name="connsiteX19496" fmla="*/ 4221264 w 6175063"/>
              <a:gd name="connsiteY19496" fmla="*/ 4909112 h 5486400"/>
              <a:gd name="connsiteX19497" fmla="*/ 4223633 w 6175063"/>
              <a:gd name="connsiteY19497" fmla="*/ 4911481 h 5486400"/>
              <a:gd name="connsiteX19498" fmla="*/ 4237842 w 6175063"/>
              <a:gd name="connsiteY19498" fmla="*/ 4923328 h 5486400"/>
              <a:gd name="connsiteX19499" fmla="*/ 4259156 w 6175063"/>
              <a:gd name="connsiteY19499" fmla="*/ 4939913 h 5486400"/>
              <a:gd name="connsiteX19500" fmla="*/ 4240210 w 6175063"/>
              <a:gd name="connsiteY19500" fmla="*/ 4930436 h 5486400"/>
              <a:gd name="connsiteX19501" fmla="*/ 4228369 w 6175063"/>
              <a:gd name="connsiteY19501" fmla="*/ 4928067 h 5486400"/>
              <a:gd name="connsiteX19502" fmla="*/ 4218896 w 6175063"/>
              <a:gd name="connsiteY19502" fmla="*/ 4925697 h 5486400"/>
              <a:gd name="connsiteX19503" fmla="*/ 4202318 w 6175063"/>
              <a:gd name="connsiteY19503" fmla="*/ 4916220 h 5486400"/>
              <a:gd name="connsiteX19504" fmla="*/ 4199950 w 6175063"/>
              <a:gd name="connsiteY19504" fmla="*/ 4918589 h 5486400"/>
              <a:gd name="connsiteX19505" fmla="*/ 4218896 w 6175063"/>
              <a:gd name="connsiteY19505" fmla="*/ 4932805 h 5486400"/>
              <a:gd name="connsiteX19506" fmla="*/ 4242578 w 6175063"/>
              <a:gd name="connsiteY19506" fmla="*/ 4951759 h 5486400"/>
              <a:gd name="connsiteX19507" fmla="*/ 4249683 w 6175063"/>
              <a:gd name="connsiteY19507" fmla="*/ 4958867 h 5486400"/>
              <a:gd name="connsiteX19508" fmla="*/ 4270997 w 6175063"/>
              <a:gd name="connsiteY19508" fmla="*/ 4973083 h 5486400"/>
              <a:gd name="connsiteX19509" fmla="*/ 4280470 w 6175063"/>
              <a:gd name="connsiteY19509" fmla="*/ 4980191 h 5486400"/>
              <a:gd name="connsiteX19510" fmla="*/ 4280470 w 6175063"/>
              <a:gd name="connsiteY19510" fmla="*/ 4984928 h 5486400"/>
              <a:gd name="connsiteX19511" fmla="*/ 4278102 w 6175063"/>
              <a:gd name="connsiteY19511" fmla="*/ 4984928 h 5486400"/>
              <a:gd name="connsiteX19512" fmla="*/ 4275734 w 6175063"/>
              <a:gd name="connsiteY19512" fmla="*/ 4982560 h 5486400"/>
              <a:gd name="connsiteX19513" fmla="*/ 4263893 w 6175063"/>
              <a:gd name="connsiteY19513" fmla="*/ 4975452 h 5486400"/>
              <a:gd name="connsiteX19514" fmla="*/ 4261524 w 6175063"/>
              <a:gd name="connsiteY19514" fmla="*/ 4977821 h 5486400"/>
              <a:gd name="connsiteX19515" fmla="*/ 4259156 w 6175063"/>
              <a:gd name="connsiteY19515" fmla="*/ 4973083 h 5486400"/>
              <a:gd name="connsiteX19516" fmla="*/ 4254420 w 6175063"/>
              <a:gd name="connsiteY19516" fmla="*/ 4968344 h 5486400"/>
              <a:gd name="connsiteX19517" fmla="*/ 4249683 w 6175063"/>
              <a:gd name="connsiteY19517" fmla="*/ 4965975 h 5486400"/>
              <a:gd name="connsiteX19518" fmla="*/ 4244947 w 6175063"/>
              <a:gd name="connsiteY19518" fmla="*/ 4961236 h 5486400"/>
              <a:gd name="connsiteX19519" fmla="*/ 4237842 w 6175063"/>
              <a:gd name="connsiteY19519" fmla="*/ 4958867 h 5486400"/>
              <a:gd name="connsiteX19520" fmla="*/ 4247315 w 6175063"/>
              <a:gd name="connsiteY19520" fmla="*/ 4965975 h 5486400"/>
              <a:gd name="connsiteX19521" fmla="*/ 4247315 w 6175063"/>
              <a:gd name="connsiteY19521" fmla="*/ 4968344 h 5486400"/>
              <a:gd name="connsiteX19522" fmla="*/ 4240210 w 6175063"/>
              <a:gd name="connsiteY19522" fmla="*/ 4961236 h 5486400"/>
              <a:gd name="connsiteX19523" fmla="*/ 4233105 w 6175063"/>
              <a:gd name="connsiteY19523" fmla="*/ 4956498 h 5486400"/>
              <a:gd name="connsiteX19524" fmla="*/ 4223633 w 6175063"/>
              <a:gd name="connsiteY19524" fmla="*/ 4956498 h 5486400"/>
              <a:gd name="connsiteX19525" fmla="*/ 4207055 w 6175063"/>
              <a:gd name="connsiteY19525" fmla="*/ 4944651 h 5486400"/>
              <a:gd name="connsiteX19526" fmla="*/ 4204687 w 6175063"/>
              <a:gd name="connsiteY19526" fmla="*/ 4942282 h 5486400"/>
              <a:gd name="connsiteX19527" fmla="*/ 4195213 w 6175063"/>
              <a:gd name="connsiteY19527" fmla="*/ 4935174 h 5486400"/>
              <a:gd name="connsiteX19528" fmla="*/ 4195213 w 6175063"/>
              <a:gd name="connsiteY19528" fmla="*/ 4932805 h 5486400"/>
              <a:gd name="connsiteX19529" fmla="*/ 4199950 w 6175063"/>
              <a:gd name="connsiteY19529" fmla="*/ 4937543 h 5486400"/>
              <a:gd name="connsiteX19530" fmla="*/ 4197582 w 6175063"/>
              <a:gd name="connsiteY19530" fmla="*/ 4932805 h 5486400"/>
              <a:gd name="connsiteX19531" fmla="*/ 4195213 w 6175063"/>
              <a:gd name="connsiteY19531" fmla="*/ 4932805 h 5486400"/>
              <a:gd name="connsiteX19532" fmla="*/ 4181004 w 6175063"/>
              <a:gd name="connsiteY19532" fmla="*/ 4916220 h 5486400"/>
              <a:gd name="connsiteX19533" fmla="*/ 4176268 w 6175063"/>
              <a:gd name="connsiteY19533" fmla="*/ 4911481 h 5486400"/>
              <a:gd name="connsiteX19534" fmla="*/ 4173900 w 6175063"/>
              <a:gd name="connsiteY19534" fmla="*/ 4913851 h 5486400"/>
              <a:gd name="connsiteX19535" fmla="*/ 4171531 w 6175063"/>
              <a:gd name="connsiteY19535" fmla="*/ 4909112 h 5486400"/>
              <a:gd name="connsiteX19536" fmla="*/ 4159690 w 6175063"/>
              <a:gd name="connsiteY19536" fmla="*/ 4897266 h 5486400"/>
              <a:gd name="connsiteX19537" fmla="*/ 4145481 w 6175063"/>
              <a:gd name="connsiteY19537" fmla="*/ 4887789 h 5486400"/>
              <a:gd name="connsiteX19538" fmla="*/ 4140744 w 6175063"/>
              <a:gd name="connsiteY19538" fmla="*/ 4885419 h 5486400"/>
              <a:gd name="connsiteX19539" fmla="*/ 4145481 w 6175063"/>
              <a:gd name="connsiteY19539" fmla="*/ 4890158 h 5486400"/>
              <a:gd name="connsiteX19540" fmla="*/ 4147849 w 6175063"/>
              <a:gd name="connsiteY19540" fmla="*/ 4894897 h 5486400"/>
              <a:gd name="connsiteX19541" fmla="*/ 4143112 w 6175063"/>
              <a:gd name="connsiteY19541" fmla="*/ 4894897 h 5486400"/>
              <a:gd name="connsiteX19542" fmla="*/ 4143112 w 6175063"/>
              <a:gd name="connsiteY19542" fmla="*/ 4897266 h 5486400"/>
              <a:gd name="connsiteX19543" fmla="*/ 4150217 w 6175063"/>
              <a:gd name="connsiteY19543" fmla="*/ 4902005 h 5486400"/>
              <a:gd name="connsiteX19544" fmla="*/ 4154954 w 6175063"/>
              <a:gd name="connsiteY19544" fmla="*/ 4904374 h 5486400"/>
              <a:gd name="connsiteX19545" fmla="*/ 4162058 w 6175063"/>
              <a:gd name="connsiteY19545" fmla="*/ 4906744 h 5486400"/>
              <a:gd name="connsiteX19546" fmla="*/ 4173900 w 6175063"/>
              <a:gd name="connsiteY19546" fmla="*/ 4916220 h 5486400"/>
              <a:gd name="connsiteX19547" fmla="*/ 4176268 w 6175063"/>
              <a:gd name="connsiteY19547" fmla="*/ 4918589 h 5486400"/>
              <a:gd name="connsiteX19548" fmla="*/ 4178636 w 6175063"/>
              <a:gd name="connsiteY19548" fmla="*/ 4923328 h 5486400"/>
              <a:gd name="connsiteX19549" fmla="*/ 4185741 w 6175063"/>
              <a:gd name="connsiteY19549" fmla="*/ 4925697 h 5486400"/>
              <a:gd name="connsiteX19550" fmla="*/ 4181004 w 6175063"/>
              <a:gd name="connsiteY19550" fmla="*/ 4925697 h 5486400"/>
              <a:gd name="connsiteX19551" fmla="*/ 4171531 w 6175063"/>
              <a:gd name="connsiteY19551" fmla="*/ 4925697 h 5486400"/>
              <a:gd name="connsiteX19552" fmla="*/ 4162058 w 6175063"/>
              <a:gd name="connsiteY19552" fmla="*/ 4916220 h 5486400"/>
              <a:gd name="connsiteX19553" fmla="*/ 4147849 w 6175063"/>
              <a:gd name="connsiteY19553" fmla="*/ 4906744 h 5486400"/>
              <a:gd name="connsiteX19554" fmla="*/ 4121798 w 6175063"/>
              <a:gd name="connsiteY19554" fmla="*/ 4887789 h 5486400"/>
              <a:gd name="connsiteX19555" fmla="*/ 4112325 w 6175063"/>
              <a:gd name="connsiteY19555" fmla="*/ 4880682 h 5486400"/>
              <a:gd name="connsiteX19556" fmla="*/ 4098115 w 6175063"/>
              <a:gd name="connsiteY19556" fmla="*/ 4873574 h 5486400"/>
              <a:gd name="connsiteX19557" fmla="*/ 4083907 w 6175063"/>
              <a:gd name="connsiteY19557" fmla="*/ 4861727 h 5486400"/>
              <a:gd name="connsiteX19558" fmla="*/ 4100483 w 6175063"/>
              <a:gd name="connsiteY19558" fmla="*/ 4875943 h 5486400"/>
              <a:gd name="connsiteX19559" fmla="*/ 4109957 w 6175063"/>
              <a:gd name="connsiteY19559" fmla="*/ 4880682 h 5486400"/>
              <a:gd name="connsiteX19560" fmla="*/ 4114693 w 6175063"/>
              <a:gd name="connsiteY19560" fmla="*/ 4885419 h 5486400"/>
              <a:gd name="connsiteX19561" fmla="*/ 4112325 w 6175063"/>
              <a:gd name="connsiteY19561" fmla="*/ 4885419 h 5486400"/>
              <a:gd name="connsiteX19562" fmla="*/ 4107589 w 6175063"/>
              <a:gd name="connsiteY19562" fmla="*/ 4883050 h 5486400"/>
              <a:gd name="connsiteX19563" fmla="*/ 4117061 w 6175063"/>
              <a:gd name="connsiteY19563" fmla="*/ 4892527 h 5486400"/>
              <a:gd name="connsiteX19564" fmla="*/ 4119430 w 6175063"/>
              <a:gd name="connsiteY19564" fmla="*/ 4892527 h 5486400"/>
              <a:gd name="connsiteX19565" fmla="*/ 4131271 w 6175063"/>
              <a:gd name="connsiteY19565" fmla="*/ 4902005 h 5486400"/>
              <a:gd name="connsiteX19566" fmla="*/ 4143112 w 6175063"/>
              <a:gd name="connsiteY19566" fmla="*/ 4909112 h 5486400"/>
              <a:gd name="connsiteX19567" fmla="*/ 4147849 w 6175063"/>
              <a:gd name="connsiteY19567" fmla="*/ 4911481 h 5486400"/>
              <a:gd name="connsiteX19568" fmla="*/ 4150217 w 6175063"/>
              <a:gd name="connsiteY19568" fmla="*/ 4911481 h 5486400"/>
              <a:gd name="connsiteX19569" fmla="*/ 4152585 w 6175063"/>
              <a:gd name="connsiteY19569" fmla="*/ 4911481 h 5486400"/>
              <a:gd name="connsiteX19570" fmla="*/ 4164427 w 6175063"/>
              <a:gd name="connsiteY19570" fmla="*/ 4920959 h 5486400"/>
              <a:gd name="connsiteX19571" fmla="*/ 4154954 w 6175063"/>
              <a:gd name="connsiteY19571" fmla="*/ 4916220 h 5486400"/>
              <a:gd name="connsiteX19572" fmla="*/ 4150217 w 6175063"/>
              <a:gd name="connsiteY19572" fmla="*/ 4916220 h 5486400"/>
              <a:gd name="connsiteX19573" fmla="*/ 4157322 w 6175063"/>
              <a:gd name="connsiteY19573" fmla="*/ 4920959 h 5486400"/>
              <a:gd name="connsiteX19574" fmla="*/ 4162058 w 6175063"/>
              <a:gd name="connsiteY19574" fmla="*/ 4923328 h 5486400"/>
              <a:gd name="connsiteX19575" fmla="*/ 4169163 w 6175063"/>
              <a:gd name="connsiteY19575" fmla="*/ 4928067 h 5486400"/>
              <a:gd name="connsiteX19576" fmla="*/ 4171531 w 6175063"/>
              <a:gd name="connsiteY19576" fmla="*/ 4928067 h 5486400"/>
              <a:gd name="connsiteX19577" fmla="*/ 4171531 w 6175063"/>
              <a:gd name="connsiteY19577" fmla="*/ 4932805 h 5486400"/>
              <a:gd name="connsiteX19578" fmla="*/ 4173900 w 6175063"/>
              <a:gd name="connsiteY19578" fmla="*/ 4935174 h 5486400"/>
              <a:gd name="connsiteX19579" fmla="*/ 4171531 w 6175063"/>
              <a:gd name="connsiteY19579" fmla="*/ 4935174 h 5486400"/>
              <a:gd name="connsiteX19580" fmla="*/ 4166795 w 6175063"/>
              <a:gd name="connsiteY19580" fmla="*/ 4930436 h 5486400"/>
              <a:gd name="connsiteX19581" fmla="*/ 4145481 w 6175063"/>
              <a:gd name="connsiteY19581" fmla="*/ 4913851 h 5486400"/>
              <a:gd name="connsiteX19582" fmla="*/ 4140481 w 6175063"/>
              <a:gd name="connsiteY19582" fmla="*/ 4911481 h 5486400"/>
              <a:gd name="connsiteX19583" fmla="*/ 4140744 w 6175063"/>
              <a:gd name="connsiteY19583" fmla="*/ 4911481 h 5486400"/>
              <a:gd name="connsiteX19584" fmla="*/ 4139428 w 6175063"/>
              <a:gd name="connsiteY19584" fmla="*/ 4910692 h 5486400"/>
              <a:gd name="connsiteX19585" fmla="*/ 4136008 w 6175063"/>
              <a:gd name="connsiteY19585" fmla="*/ 4906744 h 5486400"/>
              <a:gd name="connsiteX19586" fmla="*/ 4119430 w 6175063"/>
              <a:gd name="connsiteY19586" fmla="*/ 4894897 h 5486400"/>
              <a:gd name="connsiteX19587" fmla="*/ 4117061 w 6175063"/>
              <a:gd name="connsiteY19587" fmla="*/ 4894897 h 5486400"/>
              <a:gd name="connsiteX19588" fmla="*/ 4114693 w 6175063"/>
              <a:gd name="connsiteY19588" fmla="*/ 4894897 h 5486400"/>
              <a:gd name="connsiteX19589" fmla="*/ 4102852 w 6175063"/>
              <a:gd name="connsiteY19589" fmla="*/ 4890158 h 5486400"/>
              <a:gd name="connsiteX19590" fmla="*/ 4105221 w 6175063"/>
              <a:gd name="connsiteY19590" fmla="*/ 4892527 h 5486400"/>
              <a:gd name="connsiteX19591" fmla="*/ 4095747 w 6175063"/>
              <a:gd name="connsiteY19591" fmla="*/ 4887789 h 5486400"/>
              <a:gd name="connsiteX19592" fmla="*/ 4081539 w 6175063"/>
              <a:gd name="connsiteY19592" fmla="*/ 4878313 h 5486400"/>
              <a:gd name="connsiteX19593" fmla="*/ 4080946 w 6175063"/>
              <a:gd name="connsiteY19593" fmla="*/ 4877719 h 5486400"/>
              <a:gd name="connsiteX19594" fmla="*/ 4081537 w 6175063"/>
              <a:gd name="connsiteY19594" fmla="*/ 4878312 h 5486400"/>
              <a:gd name="connsiteX19595" fmla="*/ 4081539 w 6175063"/>
              <a:gd name="connsiteY19595" fmla="*/ 4878313 h 5486400"/>
              <a:gd name="connsiteX19596" fmla="*/ 4083907 w 6175063"/>
              <a:gd name="connsiteY19596" fmla="*/ 4880682 h 5486400"/>
              <a:gd name="connsiteX19597" fmla="*/ 4088643 w 6175063"/>
              <a:gd name="connsiteY19597" fmla="*/ 4885419 h 5486400"/>
              <a:gd name="connsiteX19598" fmla="*/ 4100483 w 6175063"/>
              <a:gd name="connsiteY19598" fmla="*/ 4892527 h 5486400"/>
              <a:gd name="connsiteX19599" fmla="*/ 4098115 w 6175063"/>
              <a:gd name="connsiteY19599" fmla="*/ 4892527 h 5486400"/>
              <a:gd name="connsiteX19600" fmla="*/ 4091011 w 6175063"/>
              <a:gd name="connsiteY19600" fmla="*/ 4890158 h 5486400"/>
              <a:gd name="connsiteX19601" fmla="*/ 4083907 w 6175063"/>
              <a:gd name="connsiteY19601" fmla="*/ 4885419 h 5486400"/>
              <a:gd name="connsiteX19602" fmla="*/ 4079169 w 6175063"/>
              <a:gd name="connsiteY19602" fmla="*/ 4880682 h 5486400"/>
              <a:gd name="connsiteX19603" fmla="*/ 4074433 w 6175063"/>
              <a:gd name="connsiteY19603" fmla="*/ 4878312 h 5486400"/>
              <a:gd name="connsiteX19604" fmla="*/ 4072065 w 6175063"/>
              <a:gd name="connsiteY19604" fmla="*/ 4875943 h 5486400"/>
              <a:gd name="connsiteX19605" fmla="*/ 4062591 w 6175063"/>
              <a:gd name="connsiteY19605" fmla="*/ 4873574 h 5486400"/>
              <a:gd name="connsiteX19606" fmla="*/ 4056434 w 6175063"/>
              <a:gd name="connsiteY19606" fmla="*/ 4868124 h 5486400"/>
              <a:gd name="connsiteX19607" fmla="*/ 4057855 w 6175063"/>
              <a:gd name="connsiteY19607" fmla="*/ 4868835 h 5486400"/>
              <a:gd name="connsiteX19608" fmla="*/ 4054180 w 6175063"/>
              <a:gd name="connsiteY19608" fmla="*/ 4865894 h 5486400"/>
              <a:gd name="connsiteX19609" fmla="*/ 4050751 w 6175063"/>
              <a:gd name="connsiteY19609" fmla="*/ 4861727 h 5486400"/>
              <a:gd name="connsiteX19610" fmla="*/ 4048383 w 6175063"/>
              <a:gd name="connsiteY19610" fmla="*/ 4859357 h 5486400"/>
              <a:gd name="connsiteX19611" fmla="*/ 4041277 w 6175063"/>
              <a:gd name="connsiteY19611" fmla="*/ 4852250 h 5486400"/>
              <a:gd name="connsiteX19612" fmla="*/ 4038909 w 6175063"/>
              <a:gd name="connsiteY19612" fmla="*/ 4854620 h 5486400"/>
              <a:gd name="connsiteX19613" fmla="*/ 4043645 w 6175063"/>
              <a:gd name="connsiteY19613" fmla="*/ 4859357 h 5486400"/>
              <a:gd name="connsiteX19614" fmla="*/ 4046015 w 6175063"/>
              <a:gd name="connsiteY19614" fmla="*/ 4859357 h 5486400"/>
              <a:gd name="connsiteX19615" fmla="*/ 4054180 w 6175063"/>
              <a:gd name="connsiteY19615" fmla="*/ 4865894 h 5486400"/>
              <a:gd name="connsiteX19616" fmla="*/ 4054895 w 6175063"/>
              <a:gd name="connsiteY19616" fmla="*/ 4866762 h 5486400"/>
              <a:gd name="connsiteX19617" fmla="*/ 4056434 w 6175063"/>
              <a:gd name="connsiteY19617" fmla="*/ 4868124 h 5486400"/>
              <a:gd name="connsiteX19618" fmla="*/ 4053119 w 6175063"/>
              <a:gd name="connsiteY19618" fmla="*/ 4866465 h 5486400"/>
              <a:gd name="connsiteX19619" fmla="*/ 4046015 w 6175063"/>
              <a:gd name="connsiteY19619" fmla="*/ 4861727 h 5486400"/>
              <a:gd name="connsiteX19620" fmla="*/ 4038909 w 6175063"/>
              <a:gd name="connsiteY19620" fmla="*/ 4864096 h 5486400"/>
              <a:gd name="connsiteX19621" fmla="*/ 4053119 w 6175063"/>
              <a:gd name="connsiteY19621" fmla="*/ 4878312 h 5486400"/>
              <a:gd name="connsiteX19622" fmla="*/ 4055487 w 6175063"/>
              <a:gd name="connsiteY19622" fmla="*/ 4878312 h 5486400"/>
              <a:gd name="connsiteX19623" fmla="*/ 4062591 w 6175063"/>
              <a:gd name="connsiteY19623" fmla="*/ 4885419 h 5486400"/>
              <a:gd name="connsiteX19624" fmla="*/ 4057855 w 6175063"/>
              <a:gd name="connsiteY19624" fmla="*/ 4883050 h 5486400"/>
              <a:gd name="connsiteX19625" fmla="*/ 4048383 w 6175063"/>
              <a:gd name="connsiteY19625" fmla="*/ 4875943 h 5486400"/>
              <a:gd name="connsiteX19626" fmla="*/ 4046015 w 6175063"/>
              <a:gd name="connsiteY19626" fmla="*/ 4875943 h 5486400"/>
              <a:gd name="connsiteX19627" fmla="*/ 4046015 w 6175063"/>
              <a:gd name="connsiteY19627" fmla="*/ 4873574 h 5486400"/>
              <a:gd name="connsiteX19628" fmla="*/ 4043645 w 6175063"/>
              <a:gd name="connsiteY19628" fmla="*/ 4871204 h 5486400"/>
              <a:gd name="connsiteX19629" fmla="*/ 4038909 w 6175063"/>
              <a:gd name="connsiteY19629" fmla="*/ 4868835 h 5486400"/>
              <a:gd name="connsiteX19630" fmla="*/ 4034173 w 6175063"/>
              <a:gd name="connsiteY19630" fmla="*/ 4866465 h 5486400"/>
              <a:gd name="connsiteX19631" fmla="*/ 4024701 w 6175063"/>
              <a:gd name="connsiteY19631" fmla="*/ 4859357 h 5486400"/>
              <a:gd name="connsiteX19632" fmla="*/ 4031805 w 6175063"/>
              <a:gd name="connsiteY19632" fmla="*/ 4866465 h 5486400"/>
              <a:gd name="connsiteX19633" fmla="*/ 4027069 w 6175063"/>
              <a:gd name="connsiteY19633" fmla="*/ 4864096 h 5486400"/>
              <a:gd name="connsiteX19634" fmla="*/ 4019963 w 6175063"/>
              <a:gd name="connsiteY19634" fmla="*/ 4859357 h 5486400"/>
              <a:gd name="connsiteX19635" fmla="*/ 4012859 w 6175063"/>
              <a:gd name="connsiteY19635" fmla="*/ 4852250 h 5486400"/>
              <a:gd name="connsiteX19636" fmla="*/ 4003385 w 6175063"/>
              <a:gd name="connsiteY19636" fmla="*/ 4842773 h 5486400"/>
              <a:gd name="connsiteX19637" fmla="*/ 4001017 w 6175063"/>
              <a:gd name="connsiteY19637" fmla="*/ 4840404 h 5486400"/>
              <a:gd name="connsiteX19638" fmla="*/ 3998649 w 6175063"/>
              <a:gd name="connsiteY19638" fmla="*/ 4838034 h 5486400"/>
              <a:gd name="connsiteX19639" fmla="*/ 4008123 w 6175063"/>
              <a:gd name="connsiteY19639" fmla="*/ 4842773 h 5486400"/>
              <a:gd name="connsiteX19640" fmla="*/ 4017595 w 6175063"/>
              <a:gd name="connsiteY19640" fmla="*/ 4854620 h 5486400"/>
              <a:gd name="connsiteX19641" fmla="*/ 4024701 w 6175063"/>
              <a:gd name="connsiteY19641" fmla="*/ 4856989 h 5486400"/>
              <a:gd name="connsiteX19642" fmla="*/ 4029437 w 6175063"/>
              <a:gd name="connsiteY19642" fmla="*/ 4861727 h 5486400"/>
              <a:gd name="connsiteX19643" fmla="*/ 4024701 w 6175063"/>
              <a:gd name="connsiteY19643" fmla="*/ 4854620 h 5486400"/>
              <a:gd name="connsiteX19644" fmla="*/ 4019963 w 6175063"/>
              <a:gd name="connsiteY19644" fmla="*/ 4852250 h 5486400"/>
              <a:gd name="connsiteX19645" fmla="*/ 4010491 w 6175063"/>
              <a:gd name="connsiteY19645" fmla="*/ 4840404 h 5486400"/>
              <a:gd name="connsiteX19646" fmla="*/ 4005755 w 6175063"/>
              <a:gd name="connsiteY19646" fmla="*/ 4835665 h 5486400"/>
              <a:gd name="connsiteX19647" fmla="*/ 3993913 w 6175063"/>
              <a:gd name="connsiteY19647" fmla="*/ 4828558 h 5486400"/>
              <a:gd name="connsiteX19648" fmla="*/ 3989177 w 6175063"/>
              <a:gd name="connsiteY19648" fmla="*/ 4823819 h 5486400"/>
              <a:gd name="connsiteX19649" fmla="*/ 3986809 w 6175063"/>
              <a:gd name="connsiteY19649" fmla="*/ 4826188 h 5486400"/>
              <a:gd name="connsiteX19650" fmla="*/ 3993913 w 6175063"/>
              <a:gd name="connsiteY19650" fmla="*/ 4834185 h 5486400"/>
              <a:gd name="connsiteX19651" fmla="*/ 3986989 w 6175063"/>
              <a:gd name="connsiteY19651" fmla="*/ 4833318 h 5486400"/>
              <a:gd name="connsiteX19652" fmla="*/ 3986764 w 6175063"/>
              <a:gd name="connsiteY19652" fmla="*/ 4833093 h 5486400"/>
              <a:gd name="connsiteX19653" fmla="*/ 3986869 w 6175063"/>
              <a:gd name="connsiteY19653" fmla="*/ 4833304 h 5486400"/>
              <a:gd name="connsiteX19654" fmla="*/ 3986809 w 6175063"/>
              <a:gd name="connsiteY19654" fmla="*/ 4833296 h 5486400"/>
              <a:gd name="connsiteX19655" fmla="*/ 3984441 w 6175063"/>
              <a:gd name="connsiteY19655" fmla="*/ 4830927 h 5486400"/>
              <a:gd name="connsiteX19656" fmla="*/ 3979703 w 6175063"/>
              <a:gd name="connsiteY19656" fmla="*/ 4828558 h 5486400"/>
              <a:gd name="connsiteX19657" fmla="*/ 3986809 w 6175063"/>
              <a:gd name="connsiteY19657" fmla="*/ 4838034 h 5486400"/>
              <a:gd name="connsiteX19658" fmla="*/ 3989177 w 6175063"/>
              <a:gd name="connsiteY19658" fmla="*/ 4842773 h 5486400"/>
              <a:gd name="connsiteX19659" fmla="*/ 3996281 w 6175063"/>
              <a:gd name="connsiteY19659" fmla="*/ 4847512 h 5486400"/>
              <a:gd name="connsiteX19660" fmla="*/ 4003385 w 6175063"/>
              <a:gd name="connsiteY19660" fmla="*/ 4852250 h 5486400"/>
              <a:gd name="connsiteX19661" fmla="*/ 4005755 w 6175063"/>
              <a:gd name="connsiteY19661" fmla="*/ 4852250 h 5486400"/>
              <a:gd name="connsiteX19662" fmla="*/ 4010491 w 6175063"/>
              <a:gd name="connsiteY19662" fmla="*/ 4854620 h 5486400"/>
              <a:gd name="connsiteX19663" fmla="*/ 4015227 w 6175063"/>
              <a:gd name="connsiteY19663" fmla="*/ 4859357 h 5486400"/>
              <a:gd name="connsiteX19664" fmla="*/ 4019963 w 6175063"/>
              <a:gd name="connsiteY19664" fmla="*/ 4864096 h 5486400"/>
              <a:gd name="connsiteX19665" fmla="*/ 4019963 w 6175063"/>
              <a:gd name="connsiteY19665" fmla="*/ 4861727 h 5486400"/>
              <a:gd name="connsiteX19666" fmla="*/ 4015227 w 6175063"/>
              <a:gd name="connsiteY19666" fmla="*/ 4856989 h 5486400"/>
              <a:gd name="connsiteX19667" fmla="*/ 4019963 w 6175063"/>
              <a:gd name="connsiteY19667" fmla="*/ 4859357 h 5486400"/>
              <a:gd name="connsiteX19668" fmla="*/ 4029437 w 6175063"/>
              <a:gd name="connsiteY19668" fmla="*/ 4866465 h 5486400"/>
              <a:gd name="connsiteX19669" fmla="*/ 4031805 w 6175063"/>
              <a:gd name="connsiteY19669" fmla="*/ 4866465 h 5486400"/>
              <a:gd name="connsiteX19670" fmla="*/ 4031806 w 6175063"/>
              <a:gd name="connsiteY19670" fmla="*/ 4866466 h 5486400"/>
              <a:gd name="connsiteX19671" fmla="*/ 4031805 w 6175063"/>
              <a:gd name="connsiteY19671" fmla="*/ 4866466 h 5486400"/>
              <a:gd name="connsiteX19672" fmla="*/ 4031807 w 6175063"/>
              <a:gd name="connsiteY19672" fmla="*/ 4866467 h 5486400"/>
              <a:gd name="connsiteX19673" fmla="*/ 4038909 w 6175063"/>
              <a:gd name="connsiteY19673" fmla="*/ 4871204 h 5486400"/>
              <a:gd name="connsiteX19674" fmla="*/ 4041277 w 6175063"/>
              <a:gd name="connsiteY19674" fmla="*/ 4873574 h 5486400"/>
              <a:gd name="connsiteX19675" fmla="*/ 4041277 w 6175063"/>
              <a:gd name="connsiteY19675" fmla="*/ 4875943 h 5486400"/>
              <a:gd name="connsiteX19676" fmla="*/ 4027069 w 6175063"/>
              <a:gd name="connsiteY19676" fmla="*/ 4868835 h 5486400"/>
              <a:gd name="connsiteX19677" fmla="*/ 4024701 w 6175063"/>
              <a:gd name="connsiteY19677" fmla="*/ 4868835 h 5486400"/>
              <a:gd name="connsiteX19678" fmla="*/ 4029437 w 6175063"/>
              <a:gd name="connsiteY19678" fmla="*/ 4875943 h 5486400"/>
              <a:gd name="connsiteX19679" fmla="*/ 4031805 w 6175063"/>
              <a:gd name="connsiteY19679" fmla="*/ 4878312 h 5486400"/>
              <a:gd name="connsiteX19680" fmla="*/ 4038909 w 6175063"/>
              <a:gd name="connsiteY19680" fmla="*/ 4885419 h 5486400"/>
              <a:gd name="connsiteX19681" fmla="*/ 4031805 w 6175063"/>
              <a:gd name="connsiteY19681" fmla="*/ 4892527 h 5486400"/>
              <a:gd name="connsiteX19682" fmla="*/ 4024701 w 6175063"/>
              <a:gd name="connsiteY19682" fmla="*/ 4887789 h 5486400"/>
              <a:gd name="connsiteX19683" fmla="*/ 4022331 w 6175063"/>
              <a:gd name="connsiteY19683" fmla="*/ 4885419 h 5486400"/>
              <a:gd name="connsiteX19684" fmla="*/ 4012859 w 6175063"/>
              <a:gd name="connsiteY19684" fmla="*/ 4873574 h 5486400"/>
              <a:gd name="connsiteX19685" fmla="*/ 4008123 w 6175063"/>
              <a:gd name="connsiteY19685" fmla="*/ 4868835 h 5486400"/>
              <a:gd name="connsiteX19686" fmla="*/ 3993913 w 6175063"/>
              <a:gd name="connsiteY19686" fmla="*/ 4859357 h 5486400"/>
              <a:gd name="connsiteX19687" fmla="*/ 3989177 w 6175063"/>
              <a:gd name="connsiteY19687" fmla="*/ 4852250 h 5486400"/>
              <a:gd name="connsiteX19688" fmla="*/ 3986809 w 6175063"/>
              <a:gd name="connsiteY19688" fmla="*/ 4849881 h 5486400"/>
              <a:gd name="connsiteX19689" fmla="*/ 3984441 w 6175063"/>
              <a:gd name="connsiteY19689" fmla="*/ 4849881 h 5486400"/>
              <a:gd name="connsiteX19690" fmla="*/ 3974967 w 6175063"/>
              <a:gd name="connsiteY19690" fmla="*/ 4845142 h 5486400"/>
              <a:gd name="connsiteX19691" fmla="*/ 3967863 w 6175063"/>
              <a:gd name="connsiteY19691" fmla="*/ 4840404 h 5486400"/>
              <a:gd name="connsiteX19692" fmla="*/ 3970231 w 6175063"/>
              <a:gd name="connsiteY19692" fmla="*/ 4849881 h 5486400"/>
              <a:gd name="connsiteX19693" fmla="*/ 3979703 w 6175063"/>
              <a:gd name="connsiteY19693" fmla="*/ 4856989 h 5486400"/>
              <a:gd name="connsiteX19694" fmla="*/ 3986809 w 6175063"/>
              <a:gd name="connsiteY19694" fmla="*/ 4866465 h 5486400"/>
              <a:gd name="connsiteX19695" fmla="*/ 3974967 w 6175063"/>
              <a:gd name="connsiteY19695" fmla="*/ 4856989 h 5486400"/>
              <a:gd name="connsiteX19696" fmla="*/ 3965494 w 6175063"/>
              <a:gd name="connsiteY19696" fmla="*/ 4852250 h 5486400"/>
              <a:gd name="connsiteX19697" fmla="*/ 3948916 w 6175063"/>
              <a:gd name="connsiteY19697" fmla="*/ 4840404 h 5486400"/>
              <a:gd name="connsiteX19698" fmla="*/ 3937075 w 6175063"/>
              <a:gd name="connsiteY19698" fmla="*/ 4826188 h 5486400"/>
              <a:gd name="connsiteX19699" fmla="*/ 3929970 w 6175063"/>
              <a:gd name="connsiteY19699" fmla="*/ 4821450 h 5486400"/>
              <a:gd name="connsiteX19700" fmla="*/ 3915761 w 6175063"/>
              <a:gd name="connsiteY19700" fmla="*/ 4819080 h 5486400"/>
              <a:gd name="connsiteX19701" fmla="*/ 3896815 w 6175063"/>
              <a:gd name="connsiteY19701" fmla="*/ 4804865 h 5486400"/>
              <a:gd name="connsiteX19702" fmla="*/ 3894446 w 6175063"/>
              <a:gd name="connsiteY19702" fmla="*/ 4800126 h 5486400"/>
              <a:gd name="connsiteX19703" fmla="*/ 3892078 w 6175063"/>
              <a:gd name="connsiteY19703" fmla="*/ 4800126 h 5486400"/>
              <a:gd name="connsiteX19704" fmla="*/ 3877869 w 6175063"/>
              <a:gd name="connsiteY19704" fmla="*/ 4790649 h 5486400"/>
              <a:gd name="connsiteX19705" fmla="*/ 3870764 w 6175063"/>
              <a:gd name="connsiteY19705" fmla="*/ 4785910 h 5486400"/>
              <a:gd name="connsiteX19706" fmla="*/ 3866028 w 6175063"/>
              <a:gd name="connsiteY19706" fmla="*/ 4776434 h 5486400"/>
              <a:gd name="connsiteX19707" fmla="*/ 3858923 w 6175063"/>
              <a:gd name="connsiteY19707" fmla="*/ 4769326 h 5486400"/>
              <a:gd name="connsiteX19708" fmla="*/ 3854186 w 6175063"/>
              <a:gd name="connsiteY19708" fmla="*/ 4766956 h 5486400"/>
              <a:gd name="connsiteX19709" fmla="*/ 3849450 w 6175063"/>
              <a:gd name="connsiteY19709" fmla="*/ 4762218 h 5486400"/>
              <a:gd name="connsiteX19710" fmla="*/ 3849450 w 6175063"/>
              <a:gd name="connsiteY19710" fmla="*/ 4759848 h 5486400"/>
              <a:gd name="connsiteX19711" fmla="*/ 3844713 w 6175063"/>
              <a:gd name="connsiteY19711" fmla="*/ 4759848 h 5486400"/>
              <a:gd name="connsiteX19712" fmla="*/ 3837609 w 6175063"/>
              <a:gd name="connsiteY19712" fmla="*/ 4757480 h 5486400"/>
              <a:gd name="connsiteX19713" fmla="*/ 3823399 w 6175063"/>
              <a:gd name="connsiteY19713" fmla="*/ 4750372 h 5486400"/>
              <a:gd name="connsiteX19714" fmla="*/ 3828136 w 6175063"/>
              <a:gd name="connsiteY19714" fmla="*/ 4743264 h 5486400"/>
              <a:gd name="connsiteX19715" fmla="*/ 3830504 w 6175063"/>
              <a:gd name="connsiteY19715" fmla="*/ 4745633 h 5486400"/>
              <a:gd name="connsiteX19716" fmla="*/ 3832872 w 6175063"/>
              <a:gd name="connsiteY19716" fmla="*/ 4745633 h 5486400"/>
              <a:gd name="connsiteX19717" fmla="*/ 3863659 w 6175063"/>
              <a:gd name="connsiteY19717" fmla="*/ 4762218 h 5486400"/>
              <a:gd name="connsiteX19718" fmla="*/ 3858923 w 6175063"/>
              <a:gd name="connsiteY19718" fmla="*/ 4755111 h 5486400"/>
              <a:gd name="connsiteX19719" fmla="*/ 3856555 w 6175063"/>
              <a:gd name="connsiteY19719" fmla="*/ 4752741 h 5486400"/>
              <a:gd name="connsiteX19720" fmla="*/ 3854186 w 6175063"/>
              <a:gd name="connsiteY19720" fmla="*/ 4748002 h 5486400"/>
              <a:gd name="connsiteX19721" fmla="*/ 3847082 w 6175063"/>
              <a:gd name="connsiteY19721" fmla="*/ 4738525 h 5486400"/>
              <a:gd name="connsiteX19722" fmla="*/ 3842345 w 6175063"/>
              <a:gd name="connsiteY19722" fmla="*/ 4738525 h 5486400"/>
              <a:gd name="connsiteX19723" fmla="*/ 3839977 w 6175063"/>
              <a:gd name="connsiteY19723" fmla="*/ 4736156 h 5486400"/>
              <a:gd name="connsiteX19724" fmla="*/ 3832872 w 6175063"/>
              <a:gd name="connsiteY19724" fmla="*/ 4731418 h 5486400"/>
              <a:gd name="connsiteX19725" fmla="*/ 3835240 w 6175063"/>
              <a:gd name="connsiteY19725" fmla="*/ 4731418 h 5486400"/>
              <a:gd name="connsiteX19726" fmla="*/ 3825768 w 6175063"/>
              <a:gd name="connsiteY19726" fmla="*/ 4724310 h 5486400"/>
              <a:gd name="connsiteX19727" fmla="*/ 3823399 w 6175063"/>
              <a:gd name="connsiteY19727" fmla="*/ 4717202 h 5486400"/>
              <a:gd name="connsiteX19728" fmla="*/ 3816295 w 6175063"/>
              <a:gd name="connsiteY19728" fmla="*/ 4700617 h 5486400"/>
              <a:gd name="connsiteX19729" fmla="*/ 3813926 w 6175063"/>
              <a:gd name="connsiteY19729" fmla="*/ 4698248 h 5486400"/>
              <a:gd name="connsiteX19730" fmla="*/ 3809190 w 6175063"/>
              <a:gd name="connsiteY19730" fmla="*/ 4695879 h 5486400"/>
              <a:gd name="connsiteX19731" fmla="*/ 3809190 w 6175063"/>
              <a:gd name="connsiteY19731" fmla="*/ 4700617 h 5486400"/>
              <a:gd name="connsiteX19732" fmla="*/ 3813926 w 6175063"/>
              <a:gd name="connsiteY19732" fmla="*/ 4719571 h 5486400"/>
              <a:gd name="connsiteX19733" fmla="*/ 3813926 w 6175063"/>
              <a:gd name="connsiteY19733" fmla="*/ 4724310 h 5486400"/>
              <a:gd name="connsiteX19734" fmla="*/ 3811558 w 6175063"/>
              <a:gd name="connsiteY19734" fmla="*/ 4726679 h 5486400"/>
              <a:gd name="connsiteX19735" fmla="*/ 3816295 w 6175063"/>
              <a:gd name="connsiteY19735" fmla="*/ 4726679 h 5486400"/>
              <a:gd name="connsiteX19736" fmla="*/ 3816295 w 6175063"/>
              <a:gd name="connsiteY19736" fmla="*/ 4731418 h 5486400"/>
              <a:gd name="connsiteX19737" fmla="*/ 3821031 w 6175063"/>
              <a:gd name="connsiteY19737" fmla="*/ 4731418 h 5486400"/>
              <a:gd name="connsiteX19738" fmla="*/ 3821031 w 6175063"/>
              <a:gd name="connsiteY19738" fmla="*/ 4736156 h 5486400"/>
              <a:gd name="connsiteX19739" fmla="*/ 3818663 w 6175063"/>
              <a:gd name="connsiteY19739" fmla="*/ 4736156 h 5486400"/>
              <a:gd name="connsiteX19740" fmla="*/ 3813926 w 6175063"/>
              <a:gd name="connsiteY19740" fmla="*/ 4738525 h 5486400"/>
              <a:gd name="connsiteX19741" fmla="*/ 3797349 w 6175063"/>
              <a:gd name="connsiteY19741" fmla="*/ 4731418 h 5486400"/>
              <a:gd name="connsiteX19742" fmla="*/ 3742879 w 6175063"/>
              <a:gd name="connsiteY19742" fmla="*/ 4691140 h 5486400"/>
              <a:gd name="connsiteX19743" fmla="*/ 3742879 w 6175063"/>
              <a:gd name="connsiteY19743" fmla="*/ 4686401 h 5486400"/>
              <a:gd name="connsiteX19744" fmla="*/ 3745247 w 6175063"/>
              <a:gd name="connsiteY19744" fmla="*/ 4681663 h 5486400"/>
              <a:gd name="connsiteX19745" fmla="*/ 3742879 w 6175063"/>
              <a:gd name="connsiteY19745" fmla="*/ 4674555 h 5486400"/>
              <a:gd name="connsiteX19746" fmla="*/ 3740511 w 6175063"/>
              <a:gd name="connsiteY19746" fmla="*/ 4674555 h 5486400"/>
              <a:gd name="connsiteX19747" fmla="*/ 3735774 w 6175063"/>
              <a:gd name="connsiteY19747" fmla="*/ 4681663 h 5486400"/>
              <a:gd name="connsiteX19748" fmla="*/ 3728670 w 6175063"/>
              <a:gd name="connsiteY19748" fmla="*/ 4676925 h 5486400"/>
              <a:gd name="connsiteX19749" fmla="*/ 3723933 w 6175063"/>
              <a:gd name="connsiteY19749" fmla="*/ 4679294 h 5486400"/>
              <a:gd name="connsiteX19750" fmla="*/ 3726302 w 6175063"/>
              <a:gd name="connsiteY19750" fmla="*/ 4674555 h 5486400"/>
              <a:gd name="connsiteX19751" fmla="*/ 3719197 w 6175063"/>
              <a:gd name="connsiteY19751" fmla="*/ 4672186 h 5486400"/>
              <a:gd name="connsiteX19752" fmla="*/ 3719197 w 6175063"/>
              <a:gd name="connsiteY19752" fmla="*/ 4684032 h 5486400"/>
              <a:gd name="connsiteX19753" fmla="*/ 3709724 w 6175063"/>
              <a:gd name="connsiteY19753" fmla="*/ 4681663 h 5486400"/>
              <a:gd name="connsiteX19754" fmla="*/ 3709724 w 6175063"/>
              <a:gd name="connsiteY19754" fmla="*/ 4688770 h 5486400"/>
              <a:gd name="connsiteX19755" fmla="*/ 3719197 w 6175063"/>
              <a:gd name="connsiteY19755" fmla="*/ 4695879 h 5486400"/>
              <a:gd name="connsiteX19756" fmla="*/ 3719197 w 6175063"/>
              <a:gd name="connsiteY19756" fmla="*/ 4700617 h 5486400"/>
              <a:gd name="connsiteX19757" fmla="*/ 3723933 w 6175063"/>
              <a:gd name="connsiteY19757" fmla="*/ 4702987 h 5486400"/>
              <a:gd name="connsiteX19758" fmla="*/ 3726302 w 6175063"/>
              <a:gd name="connsiteY19758" fmla="*/ 4698248 h 5486400"/>
              <a:gd name="connsiteX19759" fmla="*/ 3700251 w 6175063"/>
              <a:gd name="connsiteY19759" fmla="*/ 4721940 h 5486400"/>
              <a:gd name="connsiteX19760" fmla="*/ 3712092 w 6175063"/>
              <a:gd name="connsiteY19760" fmla="*/ 4740894 h 5486400"/>
              <a:gd name="connsiteX19761" fmla="*/ 3707356 w 6175063"/>
              <a:gd name="connsiteY19761" fmla="*/ 4745633 h 5486400"/>
              <a:gd name="connsiteX19762" fmla="*/ 3712092 w 6175063"/>
              <a:gd name="connsiteY19762" fmla="*/ 4769326 h 5486400"/>
              <a:gd name="connsiteX19763" fmla="*/ 3709724 w 6175063"/>
              <a:gd name="connsiteY19763" fmla="*/ 4769326 h 5486400"/>
              <a:gd name="connsiteX19764" fmla="*/ 3719197 w 6175063"/>
              <a:gd name="connsiteY19764" fmla="*/ 4774064 h 5486400"/>
              <a:gd name="connsiteX19765" fmla="*/ 3707356 w 6175063"/>
              <a:gd name="connsiteY19765" fmla="*/ 4788280 h 5486400"/>
              <a:gd name="connsiteX19766" fmla="*/ 3697883 w 6175063"/>
              <a:gd name="connsiteY19766" fmla="*/ 4793018 h 5486400"/>
              <a:gd name="connsiteX19767" fmla="*/ 3695514 w 6175063"/>
              <a:gd name="connsiteY19767" fmla="*/ 4785910 h 5486400"/>
              <a:gd name="connsiteX19768" fmla="*/ 3690778 w 6175063"/>
              <a:gd name="connsiteY19768" fmla="*/ 4788280 h 5486400"/>
              <a:gd name="connsiteX19769" fmla="*/ 3695514 w 6175063"/>
              <a:gd name="connsiteY19769" fmla="*/ 4797757 h 5486400"/>
              <a:gd name="connsiteX19770" fmla="*/ 3689298 w 6175063"/>
              <a:gd name="connsiteY19770" fmla="*/ 4804272 h 5486400"/>
              <a:gd name="connsiteX19771" fmla="*/ 3688230 w 6175063"/>
              <a:gd name="connsiteY19771" fmla="*/ 4804668 h 5486400"/>
              <a:gd name="connsiteX19772" fmla="*/ 3685153 w 6175063"/>
              <a:gd name="connsiteY19772" fmla="*/ 4801311 h 5486400"/>
              <a:gd name="connsiteX19773" fmla="*/ 3683673 w 6175063"/>
              <a:gd name="connsiteY19773" fmla="*/ 4797757 h 5486400"/>
              <a:gd name="connsiteX19774" fmla="*/ 3674200 w 6175063"/>
              <a:gd name="connsiteY19774" fmla="*/ 4800126 h 5486400"/>
              <a:gd name="connsiteX19775" fmla="*/ 3681305 w 6175063"/>
              <a:gd name="connsiteY19775" fmla="*/ 4802496 h 5486400"/>
              <a:gd name="connsiteX19776" fmla="*/ 3676569 w 6175063"/>
              <a:gd name="connsiteY19776" fmla="*/ 4804865 h 5486400"/>
              <a:gd name="connsiteX19777" fmla="*/ 3650518 w 6175063"/>
              <a:gd name="connsiteY19777" fmla="*/ 4804865 h 5486400"/>
              <a:gd name="connsiteX19778" fmla="*/ 3657623 w 6175063"/>
              <a:gd name="connsiteY19778" fmla="*/ 4807234 h 5486400"/>
              <a:gd name="connsiteX19779" fmla="*/ 3662359 w 6175063"/>
              <a:gd name="connsiteY19779" fmla="*/ 4814342 h 5486400"/>
              <a:gd name="connsiteX19780" fmla="*/ 3638677 w 6175063"/>
              <a:gd name="connsiteY19780" fmla="*/ 4823819 h 5486400"/>
              <a:gd name="connsiteX19781" fmla="*/ 3648150 w 6175063"/>
              <a:gd name="connsiteY19781" fmla="*/ 4833296 h 5486400"/>
              <a:gd name="connsiteX19782" fmla="*/ 3648150 w 6175063"/>
              <a:gd name="connsiteY19782" fmla="*/ 4840404 h 5486400"/>
              <a:gd name="connsiteX19783" fmla="*/ 3643413 w 6175063"/>
              <a:gd name="connsiteY19783" fmla="*/ 4840404 h 5486400"/>
              <a:gd name="connsiteX19784" fmla="*/ 3638677 w 6175063"/>
              <a:gd name="connsiteY19784" fmla="*/ 4833296 h 5486400"/>
              <a:gd name="connsiteX19785" fmla="*/ 3638677 w 6175063"/>
              <a:gd name="connsiteY19785" fmla="*/ 4826188 h 5486400"/>
              <a:gd name="connsiteX19786" fmla="*/ 3626836 w 6175063"/>
              <a:gd name="connsiteY19786" fmla="*/ 4819080 h 5486400"/>
              <a:gd name="connsiteX19787" fmla="*/ 3603153 w 6175063"/>
              <a:gd name="connsiteY19787" fmla="*/ 4814342 h 5486400"/>
              <a:gd name="connsiteX19788" fmla="*/ 3614994 w 6175063"/>
              <a:gd name="connsiteY19788" fmla="*/ 4800126 h 5486400"/>
              <a:gd name="connsiteX19789" fmla="*/ 3607890 w 6175063"/>
              <a:gd name="connsiteY19789" fmla="*/ 4793018 h 5486400"/>
              <a:gd name="connsiteX19790" fmla="*/ 3612626 w 6175063"/>
              <a:gd name="connsiteY19790" fmla="*/ 4783541 h 5486400"/>
              <a:gd name="connsiteX19791" fmla="*/ 3607890 w 6175063"/>
              <a:gd name="connsiteY19791" fmla="*/ 4778803 h 5486400"/>
              <a:gd name="connsiteX19792" fmla="*/ 3586576 w 6175063"/>
              <a:gd name="connsiteY19792" fmla="*/ 4788280 h 5486400"/>
              <a:gd name="connsiteX19793" fmla="*/ 3574734 w 6175063"/>
              <a:gd name="connsiteY19793" fmla="*/ 4790649 h 5486400"/>
              <a:gd name="connsiteX19794" fmla="*/ 3574734 w 6175063"/>
              <a:gd name="connsiteY19794" fmla="*/ 4781172 h 5486400"/>
              <a:gd name="connsiteX19795" fmla="*/ 3579471 w 6175063"/>
              <a:gd name="connsiteY19795" fmla="*/ 4769326 h 5486400"/>
              <a:gd name="connsiteX19796" fmla="*/ 3584207 w 6175063"/>
              <a:gd name="connsiteY19796" fmla="*/ 4766956 h 5486400"/>
              <a:gd name="connsiteX19797" fmla="*/ 3577103 w 6175063"/>
              <a:gd name="connsiteY19797" fmla="*/ 4764587 h 5486400"/>
              <a:gd name="connsiteX19798" fmla="*/ 3596048 w 6175063"/>
              <a:gd name="connsiteY19798" fmla="*/ 4759848 h 5486400"/>
              <a:gd name="connsiteX19799" fmla="*/ 3577103 w 6175063"/>
              <a:gd name="connsiteY19799" fmla="*/ 4748002 h 5486400"/>
              <a:gd name="connsiteX19800" fmla="*/ 3577103 w 6175063"/>
              <a:gd name="connsiteY19800" fmla="*/ 4745633 h 5486400"/>
              <a:gd name="connsiteX19801" fmla="*/ 3567630 w 6175063"/>
              <a:gd name="connsiteY19801" fmla="*/ 4738525 h 5486400"/>
              <a:gd name="connsiteX19802" fmla="*/ 3565261 w 6175063"/>
              <a:gd name="connsiteY19802" fmla="*/ 4736156 h 5486400"/>
              <a:gd name="connsiteX19803" fmla="*/ 3560525 w 6175063"/>
              <a:gd name="connsiteY19803" fmla="*/ 4733786 h 5486400"/>
              <a:gd name="connsiteX19804" fmla="*/ 3560525 w 6175063"/>
              <a:gd name="connsiteY19804" fmla="*/ 4736156 h 5486400"/>
              <a:gd name="connsiteX19805" fmla="*/ 3555788 w 6175063"/>
              <a:gd name="connsiteY19805" fmla="*/ 4736156 h 5486400"/>
              <a:gd name="connsiteX19806" fmla="*/ 3555788 w 6175063"/>
              <a:gd name="connsiteY19806" fmla="*/ 4733786 h 5486400"/>
              <a:gd name="connsiteX19807" fmla="*/ 3555788 w 6175063"/>
              <a:gd name="connsiteY19807" fmla="*/ 4745633 h 5486400"/>
              <a:gd name="connsiteX19808" fmla="*/ 3551052 w 6175063"/>
              <a:gd name="connsiteY19808" fmla="*/ 4750372 h 5486400"/>
              <a:gd name="connsiteX19809" fmla="*/ 3555788 w 6175063"/>
              <a:gd name="connsiteY19809" fmla="*/ 4752741 h 5486400"/>
              <a:gd name="connsiteX19810" fmla="*/ 3548684 w 6175063"/>
              <a:gd name="connsiteY19810" fmla="*/ 4759848 h 5486400"/>
              <a:gd name="connsiteX19811" fmla="*/ 3553420 w 6175063"/>
              <a:gd name="connsiteY19811" fmla="*/ 4764587 h 5486400"/>
              <a:gd name="connsiteX19812" fmla="*/ 3555788 w 6175063"/>
              <a:gd name="connsiteY19812" fmla="*/ 4769326 h 5486400"/>
              <a:gd name="connsiteX19813" fmla="*/ 3546315 w 6175063"/>
              <a:gd name="connsiteY19813" fmla="*/ 4771695 h 5486400"/>
              <a:gd name="connsiteX19814" fmla="*/ 3551052 w 6175063"/>
              <a:gd name="connsiteY19814" fmla="*/ 4774064 h 5486400"/>
              <a:gd name="connsiteX19815" fmla="*/ 3539211 w 6175063"/>
              <a:gd name="connsiteY19815" fmla="*/ 4793018 h 5486400"/>
              <a:gd name="connsiteX19816" fmla="*/ 3551052 w 6175063"/>
              <a:gd name="connsiteY19816" fmla="*/ 4795388 h 5486400"/>
              <a:gd name="connsiteX19817" fmla="*/ 3546315 w 6175063"/>
              <a:gd name="connsiteY19817" fmla="*/ 4800126 h 5486400"/>
              <a:gd name="connsiteX19818" fmla="*/ 3539211 w 6175063"/>
              <a:gd name="connsiteY19818" fmla="*/ 4797757 h 5486400"/>
              <a:gd name="connsiteX19819" fmla="*/ 3529738 w 6175063"/>
              <a:gd name="connsiteY19819" fmla="*/ 4804865 h 5486400"/>
              <a:gd name="connsiteX19820" fmla="*/ 3532106 w 6175063"/>
              <a:gd name="connsiteY19820" fmla="*/ 4793018 h 5486400"/>
              <a:gd name="connsiteX19821" fmla="*/ 3539211 w 6175063"/>
              <a:gd name="connsiteY19821" fmla="*/ 4795388 h 5486400"/>
              <a:gd name="connsiteX19822" fmla="*/ 3532106 w 6175063"/>
              <a:gd name="connsiteY19822" fmla="*/ 4785910 h 5486400"/>
              <a:gd name="connsiteX19823" fmla="*/ 3532106 w 6175063"/>
              <a:gd name="connsiteY19823" fmla="*/ 4793018 h 5486400"/>
              <a:gd name="connsiteX19824" fmla="*/ 3515528 w 6175063"/>
              <a:gd name="connsiteY19824" fmla="*/ 4793018 h 5486400"/>
              <a:gd name="connsiteX19825" fmla="*/ 3508424 w 6175063"/>
              <a:gd name="connsiteY19825" fmla="*/ 4793018 h 5486400"/>
              <a:gd name="connsiteX19826" fmla="*/ 3510792 w 6175063"/>
              <a:gd name="connsiteY19826" fmla="*/ 4785910 h 5486400"/>
              <a:gd name="connsiteX19827" fmla="*/ 3498951 w 6175063"/>
              <a:gd name="connsiteY19827" fmla="*/ 4785910 h 5486400"/>
              <a:gd name="connsiteX19828" fmla="*/ 3491846 w 6175063"/>
              <a:gd name="connsiteY19828" fmla="*/ 4793018 h 5486400"/>
              <a:gd name="connsiteX19829" fmla="*/ 3491846 w 6175063"/>
              <a:gd name="connsiteY19829" fmla="*/ 4783541 h 5486400"/>
              <a:gd name="connsiteX19830" fmla="*/ 3506055 w 6175063"/>
              <a:gd name="connsiteY19830" fmla="*/ 4778803 h 5486400"/>
              <a:gd name="connsiteX19831" fmla="*/ 3498951 w 6175063"/>
              <a:gd name="connsiteY19831" fmla="*/ 4771695 h 5486400"/>
              <a:gd name="connsiteX19832" fmla="*/ 3501319 w 6175063"/>
              <a:gd name="connsiteY19832" fmla="*/ 4762218 h 5486400"/>
              <a:gd name="connsiteX19833" fmla="*/ 3491846 w 6175063"/>
              <a:gd name="connsiteY19833" fmla="*/ 4757480 h 5486400"/>
              <a:gd name="connsiteX19834" fmla="*/ 3498951 w 6175063"/>
              <a:gd name="connsiteY19834" fmla="*/ 4750372 h 5486400"/>
              <a:gd name="connsiteX19835" fmla="*/ 3484741 w 6175063"/>
              <a:gd name="connsiteY19835" fmla="*/ 4757480 h 5486400"/>
              <a:gd name="connsiteX19836" fmla="*/ 3487109 w 6175063"/>
              <a:gd name="connsiteY19836" fmla="*/ 4759848 h 5486400"/>
              <a:gd name="connsiteX19837" fmla="*/ 3489477 w 6175063"/>
              <a:gd name="connsiteY19837" fmla="*/ 4759848 h 5486400"/>
              <a:gd name="connsiteX19838" fmla="*/ 3487109 w 6175063"/>
              <a:gd name="connsiteY19838" fmla="*/ 4757480 h 5486400"/>
              <a:gd name="connsiteX19839" fmla="*/ 3489477 w 6175063"/>
              <a:gd name="connsiteY19839" fmla="*/ 4757480 h 5486400"/>
              <a:gd name="connsiteX19840" fmla="*/ 3494214 w 6175063"/>
              <a:gd name="connsiteY19840" fmla="*/ 4759848 h 5486400"/>
              <a:gd name="connsiteX19841" fmla="*/ 3494214 w 6175063"/>
              <a:gd name="connsiteY19841" fmla="*/ 4762218 h 5486400"/>
              <a:gd name="connsiteX19842" fmla="*/ 3489477 w 6175063"/>
              <a:gd name="connsiteY19842" fmla="*/ 4762218 h 5486400"/>
              <a:gd name="connsiteX19843" fmla="*/ 3484741 w 6175063"/>
              <a:gd name="connsiteY19843" fmla="*/ 4759848 h 5486400"/>
              <a:gd name="connsiteX19844" fmla="*/ 3480005 w 6175063"/>
              <a:gd name="connsiteY19844" fmla="*/ 4766956 h 5486400"/>
              <a:gd name="connsiteX19845" fmla="*/ 3463427 w 6175063"/>
              <a:gd name="connsiteY19845" fmla="*/ 4750372 h 5486400"/>
              <a:gd name="connsiteX19846" fmla="*/ 3463427 w 6175063"/>
              <a:gd name="connsiteY19846" fmla="*/ 4755111 h 5486400"/>
              <a:gd name="connsiteX19847" fmla="*/ 3453953 w 6175063"/>
              <a:gd name="connsiteY19847" fmla="*/ 4752741 h 5486400"/>
              <a:gd name="connsiteX19848" fmla="*/ 3444481 w 6175063"/>
              <a:gd name="connsiteY19848" fmla="*/ 4776434 h 5486400"/>
              <a:gd name="connsiteX19849" fmla="*/ 3446340 w 6175063"/>
              <a:gd name="connsiteY19849" fmla="*/ 4777829 h 5486400"/>
              <a:gd name="connsiteX19850" fmla="*/ 3446209 w 6175063"/>
              <a:gd name="connsiteY19850" fmla="*/ 4778024 h 5486400"/>
              <a:gd name="connsiteX19851" fmla="*/ 3446601 w 6175063"/>
              <a:gd name="connsiteY19851" fmla="*/ 4778024 h 5486400"/>
              <a:gd name="connsiteX19852" fmla="*/ 3453953 w 6175063"/>
              <a:gd name="connsiteY19852" fmla="*/ 4783541 h 5486400"/>
              <a:gd name="connsiteX19853" fmla="*/ 3456321 w 6175063"/>
              <a:gd name="connsiteY19853" fmla="*/ 4785910 h 5486400"/>
              <a:gd name="connsiteX19854" fmla="*/ 3453953 w 6175063"/>
              <a:gd name="connsiteY19854" fmla="*/ 4790649 h 5486400"/>
              <a:gd name="connsiteX19855" fmla="*/ 3461059 w 6175063"/>
              <a:gd name="connsiteY19855" fmla="*/ 4797757 h 5486400"/>
              <a:gd name="connsiteX19856" fmla="*/ 3461354 w 6175063"/>
              <a:gd name="connsiteY19856" fmla="*/ 4803087 h 5486400"/>
              <a:gd name="connsiteX19857" fmla="*/ 3456323 w 6175063"/>
              <a:gd name="connsiteY19857" fmla="*/ 4804865 h 5486400"/>
              <a:gd name="connsiteX19858" fmla="*/ 3453953 w 6175063"/>
              <a:gd name="connsiteY19858" fmla="*/ 4802496 h 5486400"/>
              <a:gd name="connsiteX19859" fmla="*/ 3451585 w 6175063"/>
              <a:gd name="connsiteY19859" fmla="*/ 4800126 h 5486400"/>
              <a:gd name="connsiteX19860" fmla="*/ 3449217 w 6175063"/>
              <a:gd name="connsiteY19860" fmla="*/ 4800126 h 5486400"/>
              <a:gd name="connsiteX19861" fmla="*/ 3437377 w 6175063"/>
              <a:gd name="connsiteY19861" fmla="*/ 4795388 h 5486400"/>
              <a:gd name="connsiteX19862" fmla="*/ 3435007 w 6175063"/>
              <a:gd name="connsiteY19862" fmla="*/ 4795388 h 5486400"/>
              <a:gd name="connsiteX19863" fmla="*/ 3437377 w 6175063"/>
              <a:gd name="connsiteY19863" fmla="*/ 4797757 h 5486400"/>
              <a:gd name="connsiteX19864" fmla="*/ 3430271 w 6175063"/>
              <a:gd name="connsiteY19864" fmla="*/ 4795388 h 5486400"/>
              <a:gd name="connsiteX19865" fmla="*/ 3432639 w 6175063"/>
              <a:gd name="connsiteY19865" fmla="*/ 4800126 h 5486400"/>
              <a:gd name="connsiteX19866" fmla="*/ 3430271 w 6175063"/>
              <a:gd name="connsiteY19866" fmla="*/ 4797757 h 5486400"/>
              <a:gd name="connsiteX19867" fmla="*/ 3427903 w 6175063"/>
              <a:gd name="connsiteY19867" fmla="*/ 4797757 h 5486400"/>
              <a:gd name="connsiteX19868" fmla="*/ 3423167 w 6175063"/>
              <a:gd name="connsiteY19868" fmla="*/ 4800126 h 5486400"/>
              <a:gd name="connsiteX19869" fmla="*/ 3427903 w 6175063"/>
              <a:gd name="connsiteY19869" fmla="*/ 4807234 h 5486400"/>
              <a:gd name="connsiteX19870" fmla="*/ 3432639 w 6175063"/>
              <a:gd name="connsiteY19870" fmla="*/ 4802496 h 5486400"/>
              <a:gd name="connsiteX19871" fmla="*/ 3439745 w 6175063"/>
              <a:gd name="connsiteY19871" fmla="*/ 4807234 h 5486400"/>
              <a:gd name="connsiteX19872" fmla="*/ 3439745 w 6175063"/>
              <a:gd name="connsiteY19872" fmla="*/ 4804865 h 5486400"/>
              <a:gd name="connsiteX19873" fmla="*/ 3449217 w 6175063"/>
              <a:gd name="connsiteY19873" fmla="*/ 4809603 h 5486400"/>
              <a:gd name="connsiteX19874" fmla="*/ 3451585 w 6175063"/>
              <a:gd name="connsiteY19874" fmla="*/ 4811972 h 5486400"/>
              <a:gd name="connsiteX19875" fmla="*/ 3449217 w 6175063"/>
              <a:gd name="connsiteY19875" fmla="*/ 4807234 h 5486400"/>
              <a:gd name="connsiteX19876" fmla="*/ 3453953 w 6175063"/>
              <a:gd name="connsiteY19876" fmla="*/ 4809603 h 5486400"/>
              <a:gd name="connsiteX19877" fmla="*/ 3444481 w 6175063"/>
              <a:gd name="connsiteY19877" fmla="*/ 4811972 h 5486400"/>
              <a:gd name="connsiteX19878" fmla="*/ 3439745 w 6175063"/>
              <a:gd name="connsiteY19878" fmla="*/ 4811972 h 5486400"/>
              <a:gd name="connsiteX19879" fmla="*/ 3432639 w 6175063"/>
              <a:gd name="connsiteY19879" fmla="*/ 4814342 h 5486400"/>
              <a:gd name="connsiteX19880" fmla="*/ 3437377 w 6175063"/>
              <a:gd name="connsiteY19880" fmla="*/ 4821450 h 5486400"/>
              <a:gd name="connsiteX19881" fmla="*/ 3432639 w 6175063"/>
              <a:gd name="connsiteY19881" fmla="*/ 4819080 h 5486400"/>
              <a:gd name="connsiteX19882" fmla="*/ 3427903 w 6175063"/>
              <a:gd name="connsiteY19882" fmla="*/ 4814342 h 5486400"/>
              <a:gd name="connsiteX19883" fmla="*/ 3420799 w 6175063"/>
              <a:gd name="connsiteY19883" fmla="*/ 4811972 h 5486400"/>
              <a:gd name="connsiteX19884" fmla="*/ 3425535 w 6175063"/>
              <a:gd name="connsiteY19884" fmla="*/ 4814342 h 5486400"/>
              <a:gd name="connsiteX19885" fmla="*/ 3423167 w 6175063"/>
              <a:gd name="connsiteY19885" fmla="*/ 4816711 h 5486400"/>
              <a:gd name="connsiteX19886" fmla="*/ 3430271 w 6175063"/>
              <a:gd name="connsiteY19886" fmla="*/ 4819080 h 5486400"/>
              <a:gd name="connsiteX19887" fmla="*/ 3435007 w 6175063"/>
              <a:gd name="connsiteY19887" fmla="*/ 4823819 h 5486400"/>
              <a:gd name="connsiteX19888" fmla="*/ 3427903 w 6175063"/>
              <a:gd name="connsiteY19888" fmla="*/ 4821450 h 5486400"/>
              <a:gd name="connsiteX19889" fmla="*/ 3423167 w 6175063"/>
              <a:gd name="connsiteY19889" fmla="*/ 4823819 h 5486400"/>
              <a:gd name="connsiteX19890" fmla="*/ 3430271 w 6175063"/>
              <a:gd name="connsiteY19890" fmla="*/ 4830927 h 5486400"/>
              <a:gd name="connsiteX19891" fmla="*/ 3432639 w 6175063"/>
              <a:gd name="connsiteY19891" fmla="*/ 4830927 h 5486400"/>
              <a:gd name="connsiteX19892" fmla="*/ 3437377 w 6175063"/>
              <a:gd name="connsiteY19892" fmla="*/ 4833296 h 5486400"/>
              <a:gd name="connsiteX19893" fmla="*/ 3442113 w 6175063"/>
              <a:gd name="connsiteY19893" fmla="*/ 4838034 h 5486400"/>
              <a:gd name="connsiteX19894" fmla="*/ 3444481 w 6175063"/>
              <a:gd name="connsiteY19894" fmla="*/ 4840404 h 5486400"/>
              <a:gd name="connsiteX19895" fmla="*/ 3449217 w 6175063"/>
              <a:gd name="connsiteY19895" fmla="*/ 4842773 h 5486400"/>
              <a:gd name="connsiteX19896" fmla="*/ 3453953 w 6175063"/>
              <a:gd name="connsiteY19896" fmla="*/ 4845142 h 5486400"/>
              <a:gd name="connsiteX19897" fmla="*/ 3456321 w 6175063"/>
              <a:gd name="connsiteY19897" fmla="*/ 4845142 h 5486400"/>
              <a:gd name="connsiteX19898" fmla="*/ 3463427 w 6175063"/>
              <a:gd name="connsiteY19898" fmla="*/ 4852250 h 5486400"/>
              <a:gd name="connsiteX19899" fmla="*/ 3463427 w 6175063"/>
              <a:gd name="connsiteY19899" fmla="*/ 4856989 h 5486400"/>
              <a:gd name="connsiteX19900" fmla="*/ 3461059 w 6175063"/>
              <a:gd name="connsiteY19900" fmla="*/ 4854620 h 5486400"/>
              <a:gd name="connsiteX19901" fmla="*/ 3456321 w 6175063"/>
              <a:gd name="connsiteY19901" fmla="*/ 4854620 h 5486400"/>
              <a:gd name="connsiteX19902" fmla="*/ 3458691 w 6175063"/>
              <a:gd name="connsiteY19902" fmla="*/ 4856989 h 5486400"/>
              <a:gd name="connsiteX19903" fmla="*/ 3456321 w 6175063"/>
              <a:gd name="connsiteY19903" fmla="*/ 4856989 h 5486400"/>
              <a:gd name="connsiteX19904" fmla="*/ 3449217 w 6175063"/>
              <a:gd name="connsiteY19904" fmla="*/ 4849881 h 5486400"/>
              <a:gd name="connsiteX19905" fmla="*/ 3446849 w 6175063"/>
              <a:gd name="connsiteY19905" fmla="*/ 4847512 h 5486400"/>
              <a:gd name="connsiteX19906" fmla="*/ 3453953 w 6175063"/>
              <a:gd name="connsiteY19906" fmla="*/ 4852250 h 5486400"/>
              <a:gd name="connsiteX19907" fmla="*/ 3446849 w 6175063"/>
              <a:gd name="connsiteY19907" fmla="*/ 4845142 h 5486400"/>
              <a:gd name="connsiteX19908" fmla="*/ 3439745 w 6175063"/>
              <a:gd name="connsiteY19908" fmla="*/ 4840404 h 5486400"/>
              <a:gd name="connsiteX19909" fmla="*/ 3437377 w 6175063"/>
              <a:gd name="connsiteY19909" fmla="*/ 4838034 h 5486400"/>
              <a:gd name="connsiteX19910" fmla="*/ 3432639 w 6175063"/>
              <a:gd name="connsiteY19910" fmla="*/ 4838034 h 5486400"/>
              <a:gd name="connsiteX19911" fmla="*/ 3427903 w 6175063"/>
              <a:gd name="connsiteY19911" fmla="*/ 4835665 h 5486400"/>
              <a:gd name="connsiteX19912" fmla="*/ 3425535 w 6175063"/>
              <a:gd name="connsiteY19912" fmla="*/ 4830927 h 5486400"/>
              <a:gd name="connsiteX19913" fmla="*/ 3425535 w 6175063"/>
              <a:gd name="connsiteY19913" fmla="*/ 4833296 h 5486400"/>
              <a:gd name="connsiteX19914" fmla="*/ 3423167 w 6175063"/>
              <a:gd name="connsiteY19914" fmla="*/ 4828558 h 5486400"/>
              <a:gd name="connsiteX19915" fmla="*/ 3416061 w 6175063"/>
              <a:gd name="connsiteY19915" fmla="*/ 4823819 h 5486400"/>
              <a:gd name="connsiteX19916" fmla="*/ 3408957 w 6175063"/>
              <a:gd name="connsiteY19916" fmla="*/ 4814342 h 5486400"/>
              <a:gd name="connsiteX19917" fmla="*/ 3408957 w 6175063"/>
              <a:gd name="connsiteY19917" fmla="*/ 4819080 h 5486400"/>
              <a:gd name="connsiteX19918" fmla="*/ 3401853 w 6175063"/>
              <a:gd name="connsiteY19918" fmla="*/ 4814342 h 5486400"/>
              <a:gd name="connsiteX19919" fmla="*/ 3408957 w 6175063"/>
              <a:gd name="connsiteY19919" fmla="*/ 4821450 h 5486400"/>
              <a:gd name="connsiteX19920" fmla="*/ 3411325 w 6175063"/>
              <a:gd name="connsiteY19920" fmla="*/ 4823819 h 5486400"/>
              <a:gd name="connsiteX19921" fmla="*/ 3408957 w 6175063"/>
              <a:gd name="connsiteY19921" fmla="*/ 4830927 h 5486400"/>
              <a:gd name="connsiteX19922" fmla="*/ 3416061 w 6175063"/>
              <a:gd name="connsiteY19922" fmla="*/ 4847512 h 5486400"/>
              <a:gd name="connsiteX19923" fmla="*/ 3420799 w 6175063"/>
              <a:gd name="connsiteY19923" fmla="*/ 4849881 h 5486400"/>
              <a:gd name="connsiteX19924" fmla="*/ 3430271 w 6175063"/>
              <a:gd name="connsiteY19924" fmla="*/ 4854620 h 5486400"/>
              <a:gd name="connsiteX19925" fmla="*/ 3439745 w 6175063"/>
              <a:gd name="connsiteY19925" fmla="*/ 4868835 h 5486400"/>
              <a:gd name="connsiteX19926" fmla="*/ 3453953 w 6175063"/>
              <a:gd name="connsiteY19926" fmla="*/ 4880682 h 5486400"/>
              <a:gd name="connsiteX19927" fmla="*/ 3463427 w 6175063"/>
              <a:gd name="connsiteY19927" fmla="*/ 4885419 h 5486400"/>
              <a:gd name="connsiteX19928" fmla="*/ 3463427 w 6175063"/>
              <a:gd name="connsiteY19928" fmla="*/ 4890158 h 5486400"/>
              <a:gd name="connsiteX19929" fmla="*/ 3458691 w 6175063"/>
              <a:gd name="connsiteY19929" fmla="*/ 4894897 h 5486400"/>
              <a:gd name="connsiteX19930" fmla="*/ 3453953 w 6175063"/>
              <a:gd name="connsiteY19930" fmla="*/ 4892527 h 5486400"/>
              <a:gd name="connsiteX19931" fmla="*/ 3449217 w 6175063"/>
              <a:gd name="connsiteY19931" fmla="*/ 4890158 h 5486400"/>
              <a:gd name="connsiteX19932" fmla="*/ 3437377 w 6175063"/>
              <a:gd name="connsiteY19932" fmla="*/ 4883050 h 5486400"/>
              <a:gd name="connsiteX19933" fmla="*/ 3427903 w 6175063"/>
              <a:gd name="connsiteY19933" fmla="*/ 4875943 h 5486400"/>
              <a:gd name="connsiteX19934" fmla="*/ 3425535 w 6175063"/>
              <a:gd name="connsiteY19934" fmla="*/ 4873574 h 5486400"/>
              <a:gd name="connsiteX19935" fmla="*/ 3427903 w 6175063"/>
              <a:gd name="connsiteY19935" fmla="*/ 4871204 h 5486400"/>
              <a:gd name="connsiteX19936" fmla="*/ 3413693 w 6175063"/>
              <a:gd name="connsiteY19936" fmla="*/ 4859357 h 5486400"/>
              <a:gd name="connsiteX19937" fmla="*/ 3420799 w 6175063"/>
              <a:gd name="connsiteY19937" fmla="*/ 4866465 h 5486400"/>
              <a:gd name="connsiteX19938" fmla="*/ 3416061 w 6175063"/>
              <a:gd name="connsiteY19938" fmla="*/ 4864096 h 5486400"/>
              <a:gd name="connsiteX19939" fmla="*/ 3416061 w 6175063"/>
              <a:gd name="connsiteY19939" fmla="*/ 4866465 h 5486400"/>
              <a:gd name="connsiteX19940" fmla="*/ 3420799 w 6175063"/>
              <a:gd name="connsiteY19940" fmla="*/ 4871204 h 5486400"/>
              <a:gd name="connsiteX19941" fmla="*/ 3418431 w 6175063"/>
              <a:gd name="connsiteY19941" fmla="*/ 4871204 h 5486400"/>
              <a:gd name="connsiteX19942" fmla="*/ 3416061 w 6175063"/>
              <a:gd name="connsiteY19942" fmla="*/ 4868835 h 5486400"/>
              <a:gd name="connsiteX19943" fmla="*/ 3408957 w 6175063"/>
              <a:gd name="connsiteY19943" fmla="*/ 4861727 h 5486400"/>
              <a:gd name="connsiteX19944" fmla="*/ 3397117 w 6175063"/>
              <a:gd name="connsiteY19944" fmla="*/ 4854620 h 5486400"/>
              <a:gd name="connsiteX19945" fmla="*/ 3390011 w 6175063"/>
              <a:gd name="connsiteY19945" fmla="*/ 4852250 h 5486400"/>
              <a:gd name="connsiteX19946" fmla="*/ 3382907 w 6175063"/>
              <a:gd name="connsiteY19946" fmla="*/ 4845142 h 5486400"/>
              <a:gd name="connsiteX19947" fmla="*/ 3380539 w 6175063"/>
              <a:gd name="connsiteY19947" fmla="*/ 4847512 h 5486400"/>
              <a:gd name="connsiteX19948" fmla="*/ 3378171 w 6175063"/>
              <a:gd name="connsiteY19948" fmla="*/ 4845142 h 5486400"/>
              <a:gd name="connsiteX19949" fmla="*/ 3371065 w 6175063"/>
              <a:gd name="connsiteY19949" fmla="*/ 4838034 h 5486400"/>
              <a:gd name="connsiteX19950" fmla="*/ 3368697 w 6175063"/>
              <a:gd name="connsiteY19950" fmla="*/ 4835665 h 5486400"/>
              <a:gd name="connsiteX19951" fmla="*/ 3356855 w 6175063"/>
              <a:gd name="connsiteY19951" fmla="*/ 4828558 h 5486400"/>
              <a:gd name="connsiteX19952" fmla="*/ 3368697 w 6175063"/>
              <a:gd name="connsiteY19952" fmla="*/ 4838034 h 5486400"/>
              <a:gd name="connsiteX19953" fmla="*/ 3368697 w 6175063"/>
              <a:gd name="connsiteY19953" fmla="*/ 4839219 h 5486400"/>
              <a:gd name="connsiteX19954" fmla="*/ 3366329 w 6175063"/>
              <a:gd name="connsiteY19954" fmla="*/ 4838034 h 5486400"/>
              <a:gd name="connsiteX19955" fmla="*/ 3366329 w 6175063"/>
              <a:gd name="connsiteY19955" fmla="*/ 4840404 h 5486400"/>
              <a:gd name="connsiteX19956" fmla="*/ 3368697 w 6175063"/>
              <a:gd name="connsiteY19956" fmla="*/ 4842773 h 5486400"/>
              <a:gd name="connsiteX19957" fmla="*/ 3373433 w 6175063"/>
              <a:gd name="connsiteY19957" fmla="*/ 4847512 h 5486400"/>
              <a:gd name="connsiteX19958" fmla="*/ 3378171 w 6175063"/>
              <a:gd name="connsiteY19958" fmla="*/ 4849881 h 5486400"/>
              <a:gd name="connsiteX19959" fmla="*/ 3380539 w 6175063"/>
              <a:gd name="connsiteY19959" fmla="*/ 4854620 h 5486400"/>
              <a:gd name="connsiteX19960" fmla="*/ 3390011 w 6175063"/>
              <a:gd name="connsiteY19960" fmla="*/ 4856989 h 5486400"/>
              <a:gd name="connsiteX19961" fmla="*/ 3394747 w 6175063"/>
              <a:gd name="connsiteY19961" fmla="*/ 4861727 h 5486400"/>
              <a:gd name="connsiteX19962" fmla="*/ 3399485 w 6175063"/>
              <a:gd name="connsiteY19962" fmla="*/ 4868835 h 5486400"/>
              <a:gd name="connsiteX19963" fmla="*/ 3385275 w 6175063"/>
              <a:gd name="connsiteY19963" fmla="*/ 4859357 h 5486400"/>
              <a:gd name="connsiteX19964" fmla="*/ 3387643 w 6175063"/>
              <a:gd name="connsiteY19964" fmla="*/ 4861727 h 5486400"/>
              <a:gd name="connsiteX19965" fmla="*/ 3385275 w 6175063"/>
              <a:gd name="connsiteY19965" fmla="*/ 4861727 h 5486400"/>
              <a:gd name="connsiteX19966" fmla="*/ 3385275 w 6175063"/>
              <a:gd name="connsiteY19966" fmla="*/ 4864096 h 5486400"/>
              <a:gd name="connsiteX19967" fmla="*/ 3387643 w 6175063"/>
              <a:gd name="connsiteY19967" fmla="*/ 4866465 h 5486400"/>
              <a:gd name="connsiteX19968" fmla="*/ 3392379 w 6175063"/>
              <a:gd name="connsiteY19968" fmla="*/ 4868835 h 5486400"/>
              <a:gd name="connsiteX19969" fmla="*/ 3394747 w 6175063"/>
              <a:gd name="connsiteY19969" fmla="*/ 4871204 h 5486400"/>
              <a:gd name="connsiteX19970" fmla="*/ 3392379 w 6175063"/>
              <a:gd name="connsiteY19970" fmla="*/ 4871204 h 5486400"/>
              <a:gd name="connsiteX19971" fmla="*/ 3401853 w 6175063"/>
              <a:gd name="connsiteY19971" fmla="*/ 4878312 h 5486400"/>
              <a:gd name="connsiteX19972" fmla="*/ 3404221 w 6175063"/>
              <a:gd name="connsiteY19972" fmla="*/ 4880682 h 5486400"/>
              <a:gd name="connsiteX19973" fmla="*/ 3408957 w 6175063"/>
              <a:gd name="connsiteY19973" fmla="*/ 4885419 h 5486400"/>
              <a:gd name="connsiteX19974" fmla="*/ 3413693 w 6175063"/>
              <a:gd name="connsiteY19974" fmla="*/ 4890158 h 5486400"/>
              <a:gd name="connsiteX19975" fmla="*/ 3420799 w 6175063"/>
              <a:gd name="connsiteY19975" fmla="*/ 4894897 h 5486400"/>
              <a:gd name="connsiteX19976" fmla="*/ 3423167 w 6175063"/>
              <a:gd name="connsiteY19976" fmla="*/ 4894897 h 5486400"/>
              <a:gd name="connsiteX19977" fmla="*/ 3420799 w 6175063"/>
              <a:gd name="connsiteY19977" fmla="*/ 4892527 h 5486400"/>
              <a:gd name="connsiteX19978" fmla="*/ 3423167 w 6175063"/>
              <a:gd name="connsiteY19978" fmla="*/ 4892527 h 5486400"/>
              <a:gd name="connsiteX19979" fmla="*/ 3432639 w 6175063"/>
              <a:gd name="connsiteY19979" fmla="*/ 4899636 h 5486400"/>
              <a:gd name="connsiteX19980" fmla="*/ 3427903 w 6175063"/>
              <a:gd name="connsiteY19980" fmla="*/ 4897266 h 5486400"/>
              <a:gd name="connsiteX19981" fmla="*/ 3430271 w 6175063"/>
              <a:gd name="connsiteY19981" fmla="*/ 4899636 h 5486400"/>
              <a:gd name="connsiteX19982" fmla="*/ 3432639 w 6175063"/>
              <a:gd name="connsiteY19982" fmla="*/ 4904374 h 5486400"/>
              <a:gd name="connsiteX19983" fmla="*/ 3435007 w 6175063"/>
              <a:gd name="connsiteY19983" fmla="*/ 4904374 h 5486400"/>
              <a:gd name="connsiteX19984" fmla="*/ 3439745 w 6175063"/>
              <a:gd name="connsiteY19984" fmla="*/ 4906744 h 5486400"/>
              <a:gd name="connsiteX19985" fmla="*/ 3442113 w 6175063"/>
              <a:gd name="connsiteY19985" fmla="*/ 4916220 h 5486400"/>
              <a:gd name="connsiteX19986" fmla="*/ 3435007 w 6175063"/>
              <a:gd name="connsiteY19986" fmla="*/ 4911481 h 5486400"/>
              <a:gd name="connsiteX19987" fmla="*/ 3439745 w 6175063"/>
              <a:gd name="connsiteY19987" fmla="*/ 4918589 h 5486400"/>
              <a:gd name="connsiteX19988" fmla="*/ 3444481 w 6175063"/>
              <a:gd name="connsiteY19988" fmla="*/ 4923328 h 5486400"/>
              <a:gd name="connsiteX19989" fmla="*/ 3442113 w 6175063"/>
              <a:gd name="connsiteY19989" fmla="*/ 4923328 h 5486400"/>
              <a:gd name="connsiteX19990" fmla="*/ 3437377 w 6175063"/>
              <a:gd name="connsiteY19990" fmla="*/ 4916220 h 5486400"/>
              <a:gd name="connsiteX19991" fmla="*/ 3432639 w 6175063"/>
              <a:gd name="connsiteY19991" fmla="*/ 4913851 h 5486400"/>
              <a:gd name="connsiteX19992" fmla="*/ 3432639 w 6175063"/>
              <a:gd name="connsiteY19992" fmla="*/ 4911481 h 5486400"/>
              <a:gd name="connsiteX19993" fmla="*/ 3427903 w 6175063"/>
              <a:gd name="connsiteY19993" fmla="*/ 4911481 h 5486400"/>
              <a:gd name="connsiteX19994" fmla="*/ 3418431 w 6175063"/>
              <a:gd name="connsiteY19994" fmla="*/ 4902005 h 5486400"/>
              <a:gd name="connsiteX19995" fmla="*/ 3419318 w 6175063"/>
              <a:gd name="connsiteY19995" fmla="*/ 4901412 h 5486400"/>
              <a:gd name="connsiteX19996" fmla="*/ 3424469 w 6175063"/>
              <a:gd name="connsiteY19996" fmla="*/ 4903866 h 5486400"/>
              <a:gd name="connsiteX19997" fmla="*/ 3425239 w 6175063"/>
              <a:gd name="connsiteY19997" fmla="*/ 4904966 h 5486400"/>
              <a:gd name="connsiteX19998" fmla="*/ 3425535 w 6175063"/>
              <a:gd name="connsiteY19998" fmla="*/ 4904374 h 5486400"/>
              <a:gd name="connsiteX19999" fmla="*/ 3424469 w 6175063"/>
              <a:gd name="connsiteY19999" fmla="*/ 4903866 h 5486400"/>
              <a:gd name="connsiteX20000" fmla="*/ 3423167 w 6175063"/>
              <a:gd name="connsiteY20000" fmla="*/ 4902005 h 5486400"/>
              <a:gd name="connsiteX20001" fmla="*/ 3416061 w 6175063"/>
              <a:gd name="connsiteY20001" fmla="*/ 4894897 h 5486400"/>
              <a:gd name="connsiteX20002" fmla="*/ 3408957 w 6175063"/>
              <a:gd name="connsiteY20002" fmla="*/ 4892527 h 5486400"/>
              <a:gd name="connsiteX20003" fmla="*/ 3408957 w 6175063"/>
              <a:gd name="connsiteY20003" fmla="*/ 4887789 h 5486400"/>
              <a:gd name="connsiteX20004" fmla="*/ 3401853 w 6175063"/>
              <a:gd name="connsiteY20004" fmla="*/ 4887789 h 5486400"/>
              <a:gd name="connsiteX20005" fmla="*/ 3399485 w 6175063"/>
              <a:gd name="connsiteY20005" fmla="*/ 4885419 h 5486400"/>
              <a:gd name="connsiteX20006" fmla="*/ 3394747 w 6175063"/>
              <a:gd name="connsiteY20006" fmla="*/ 4883050 h 5486400"/>
              <a:gd name="connsiteX20007" fmla="*/ 3390011 w 6175063"/>
              <a:gd name="connsiteY20007" fmla="*/ 4878312 h 5486400"/>
              <a:gd name="connsiteX20008" fmla="*/ 3385275 w 6175063"/>
              <a:gd name="connsiteY20008" fmla="*/ 4873574 h 5486400"/>
              <a:gd name="connsiteX20009" fmla="*/ 3378171 w 6175063"/>
              <a:gd name="connsiteY20009" fmla="*/ 4868835 h 5486400"/>
              <a:gd name="connsiteX20010" fmla="*/ 3375801 w 6175063"/>
              <a:gd name="connsiteY20010" fmla="*/ 4871204 h 5486400"/>
              <a:gd name="connsiteX20011" fmla="*/ 3371065 w 6175063"/>
              <a:gd name="connsiteY20011" fmla="*/ 4868835 h 5486400"/>
              <a:gd name="connsiteX20012" fmla="*/ 3371065 w 6175063"/>
              <a:gd name="connsiteY20012" fmla="*/ 4871204 h 5486400"/>
              <a:gd name="connsiteX20013" fmla="*/ 3375801 w 6175063"/>
              <a:gd name="connsiteY20013" fmla="*/ 4875943 h 5486400"/>
              <a:gd name="connsiteX20014" fmla="*/ 3366329 w 6175063"/>
              <a:gd name="connsiteY20014" fmla="*/ 4871204 h 5486400"/>
              <a:gd name="connsiteX20015" fmla="*/ 3361593 w 6175063"/>
              <a:gd name="connsiteY20015" fmla="*/ 4868835 h 5486400"/>
              <a:gd name="connsiteX20016" fmla="*/ 3356855 w 6175063"/>
              <a:gd name="connsiteY20016" fmla="*/ 4868835 h 5486400"/>
              <a:gd name="connsiteX20017" fmla="*/ 3359225 w 6175063"/>
              <a:gd name="connsiteY20017" fmla="*/ 4866465 h 5486400"/>
              <a:gd name="connsiteX20018" fmla="*/ 3356855 w 6175063"/>
              <a:gd name="connsiteY20018" fmla="*/ 4864096 h 5486400"/>
              <a:gd name="connsiteX20019" fmla="*/ 3354487 w 6175063"/>
              <a:gd name="connsiteY20019" fmla="*/ 4861727 h 5486400"/>
              <a:gd name="connsiteX20020" fmla="*/ 3352119 w 6175063"/>
              <a:gd name="connsiteY20020" fmla="*/ 4859357 h 5486400"/>
              <a:gd name="connsiteX20021" fmla="*/ 3349751 w 6175063"/>
              <a:gd name="connsiteY20021" fmla="*/ 4859357 h 5486400"/>
              <a:gd name="connsiteX20022" fmla="*/ 3345015 w 6175063"/>
              <a:gd name="connsiteY20022" fmla="*/ 4854620 h 5486400"/>
              <a:gd name="connsiteX20023" fmla="*/ 3340278 w 6175063"/>
              <a:gd name="connsiteY20023" fmla="*/ 4849881 h 5486400"/>
              <a:gd name="connsiteX20024" fmla="*/ 3349751 w 6175063"/>
              <a:gd name="connsiteY20024" fmla="*/ 4856989 h 5486400"/>
              <a:gd name="connsiteX20025" fmla="*/ 3354487 w 6175063"/>
              <a:gd name="connsiteY20025" fmla="*/ 4859357 h 5486400"/>
              <a:gd name="connsiteX20026" fmla="*/ 3340278 w 6175063"/>
              <a:gd name="connsiteY20026" fmla="*/ 4845142 h 5486400"/>
              <a:gd name="connsiteX20027" fmla="*/ 3337910 w 6175063"/>
              <a:gd name="connsiteY20027" fmla="*/ 4845142 h 5486400"/>
              <a:gd name="connsiteX20028" fmla="*/ 3335541 w 6175063"/>
              <a:gd name="connsiteY20028" fmla="*/ 4845142 h 5486400"/>
              <a:gd name="connsiteX20029" fmla="*/ 3333173 w 6175063"/>
              <a:gd name="connsiteY20029" fmla="*/ 4842773 h 5486400"/>
              <a:gd name="connsiteX20030" fmla="*/ 3328437 w 6175063"/>
              <a:gd name="connsiteY20030" fmla="*/ 4838034 h 5486400"/>
              <a:gd name="connsiteX20031" fmla="*/ 3328437 w 6175063"/>
              <a:gd name="connsiteY20031" fmla="*/ 4840404 h 5486400"/>
              <a:gd name="connsiteX20032" fmla="*/ 3328437 w 6175063"/>
              <a:gd name="connsiteY20032" fmla="*/ 4845142 h 5486400"/>
              <a:gd name="connsiteX20033" fmla="*/ 3337910 w 6175063"/>
              <a:gd name="connsiteY20033" fmla="*/ 4852250 h 5486400"/>
              <a:gd name="connsiteX20034" fmla="*/ 3333173 w 6175063"/>
              <a:gd name="connsiteY20034" fmla="*/ 4849881 h 5486400"/>
              <a:gd name="connsiteX20035" fmla="*/ 3335541 w 6175063"/>
              <a:gd name="connsiteY20035" fmla="*/ 4854620 h 5486400"/>
              <a:gd name="connsiteX20036" fmla="*/ 3337910 w 6175063"/>
              <a:gd name="connsiteY20036" fmla="*/ 4856989 h 5486400"/>
              <a:gd name="connsiteX20037" fmla="*/ 3340278 w 6175063"/>
              <a:gd name="connsiteY20037" fmla="*/ 4856989 h 5486400"/>
              <a:gd name="connsiteX20038" fmla="*/ 3349751 w 6175063"/>
              <a:gd name="connsiteY20038" fmla="*/ 4864096 h 5486400"/>
              <a:gd name="connsiteX20039" fmla="*/ 3354487 w 6175063"/>
              <a:gd name="connsiteY20039" fmla="*/ 4866465 h 5486400"/>
              <a:gd name="connsiteX20040" fmla="*/ 3356855 w 6175063"/>
              <a:gd name="connsiteY20040" fmla="*/ 4868835 h 5486400"/>
              <a:gd name="connsiteX20041" fmla="*/ 3352119 w 6175063"/>
              <a:gd name="connsiteY20041" fmla="*/ 4866465 h 5486400"/>
              <a:gd name="connsiteX20042" fmla="*/ 3347383 w 6175063"/>
              <a:gd name="connsiteY20042" fmla="*/ 4864096 h 5486400"/>
              <a:gd name="connsiteX20043" fmla="*/ 3345015 w 6175063"/>
              <a:gd name="connsiteY20043" fmla="*/ 4864096 h 5486400"/>
              <a:gd name="connsiteX20044" fmla="*/ 3347383 w 6175063"/>
              <a:gd name="connsiteY20044" fmla="*/ 4866465 h 5486400"/>
              <a:gd name="connsiteX20045" fmla="*/ 3349751 w 6175063"/>
              <a:gd name="connsiteY20045" fmla="*/ 4868835 h 5486400"/>
              <a:gd name="connsiteX20046" fmla="*/ 3352119 w 6175063"/>
              <a:gd name="connsiteY20046" fmla="*/ 4871204 h 5486400"/>
              <a:gd name="connsiteX20047" fmla="*/ 3356855 w 6175063"/>
              <a:gd name="connsiteY20047" fmla="*/ 4871204 h 5486400"/>
              <a:gd name="connsiteX20048" fmla="*/ 3361593 w 6175063"/>
              <a:gd name="connsiteY20048" fmla="*/ 4873574 h 5486400"/>
              <a:gd name="connsiteX20049" fmla="*/ 3368697 w 6175063"/>
              <a:gd name="connsiteY20049" fmla="*/ 4878312 h 5486400"/>
              <a:gd name="connsiteX20050" fmla="*/ 3371065 w 6175063"/>
              <a:gd name="connsiteY20050" fmla="*/ 4880682 h 5486400"/>
              <a:gd name="connsiteX20051" fmla="*/ 3368697 w 6175063"/>
              <a:gd name="connsiteY20051" fmla="*/ 4880682 h 5486400"/>
              <a:gd name="connsiteX20052" fmla="*/ 3366329 w 6175063"/>
              <a:gd name="connsiteY20052" fmla="*/ 4880682 h 5486400"/>
              <a:gd name="connsiteX20053" fmla="*/ 3366329 w 6175063"/>
              <a:gd name="connsiteY20053" fmla="*/ 4878312 h 5486400"/>
              <a:gd name="connsiteX20054" fmla="*/ 3361593 w 6175063"/>
              <a:gd name="connsiteY20054" fmla="*/ 4875943 h 5486400"/>
              <a:gd name="connsiteX20055" fmla="*/ 3361593 w 6175063"/>
              <a:gd name="connsiteY20055" fmla="*/ 4878312 h 5486400"/>
              <a:gd name="connsiteX20056" fmla="*/ 3359225 w 6175063"/>
              <a:gd name="connsiteY20056" fmla="*/ 4878312 h 5486400"/>
              <a:gd name="connsiteX20057" fmla="*/ 3347383 w 6175063"/>
              <a:gd name="connsiteY20057" fmla="*/ 4871204 h 5486400"/>
              <a:gd name="connsiteX20058" fmla="*/ 3347383 w 6175063"/>
              <a:gd name="connsiteY20058" fmla="*/ 4873574 h 5486400"/>
              <a:gd name="connsiteX20059" fmla="*/ 3354487 w 6175063"/>
              <a:gd name="connsiteY20059" fmla="*/ 4875943 h 5486400"/>
              <a:gd name="connsiteX20060" fmla="*/ 3356855 w 6175063"/>
              <a:gd name="connsiteY20060" fmla="*/ 4878312 h 5486400"/>
              <a:gd name="connsiteX20061" fmla="*/ 3354487 w 6175063"/>
              <a:gd name="connsiteY20061" fmla="*/ 4878312 h 5486400"/>
              <a:gd name="connsiteX20062" fmla="*/ 3363961 w 6175063"/>
              <a:gd name="connsiteY20062" fmla="*/ 4887789 h 5486400"/>
              <a:gd name="connsiteX20063" fmla="*/ 3363961 w 6175063"/>
              <a:gd name="connsiteY20063" fmla="*/ 4890158 h 5486400"/>
              <a:gd name="connsiteX20064" fmla="*/ 3373433 w 6175063"/>
              <a:gd name="connsiteY20064" fmla="*/ 4897266 h 5486400"/>
              <a:gd name="connsiteX20065" fmla="*/ 3390011 w 6175063"/>
              <a:gd name="connsiteY20065" fmla="*/ 4911481 h 5486400"/>
              <a:gd name="connsiteX20066" fmla="*/ 3375801 w 6175063"/>
              <a:gd name="connsiteY20066" fmla="*/ 4904374 h 5486400"/>
              <a:gd name="connsiteX20067" fmla="*/ 3366329 w 6175063"/>
              <a:gd name="connsiteY20067" fmla="*/ 4904374 h 5486400"/>
              <a:gd name="connsiteX20068" fmla="*/ 3359225 w 6175063"/>
              <a:gd name="connsiteY20068" fmla="*/ 4902005 h 5486400"/>
              <a:gd name="connsiteX20069" fmla="*/ 3347383 w 6175063"/>
              <a:gd name="connsiteY20069" fmla="*/ 4897266 h 5486400"/>
              <a:gd name="connsiteX20070" fmla="*/ 3345015 w 6175063"/>
              <a:gd name="connsiteY20070" fmla="*/ 4899636 h 5486400"/>
              <a:gd name="connsiteX20071" fmla="*/ 3356855 w 6175063"/>
              <a:gd name="connsiteY20071" fmla="*/ 4911481 h 5486400"/>
              <a:gd name="connsiteX20072" fmla="*/ 3375801 w 6175063"/>
              <a:gd name="connsiteY20072" fmla="*/ 4923328 h 5486400"/>
              <a:gd name="connsiteX20073" fmla="*/ 3380539 w 6175063"/>
              <a:gd name="connsiteY20073" fmla="*/ 4928067 h 5486400"/>
              <a:gd name="connsiteX20074" fmla="*/ 3394747 w 6175063"/>
              <a:gd name="connsiteY20074" fmla="*/ 4937543 h 5486400"/>
              <a:gd name="connsiteX20075" fmla="*/ 3399485 w 6175063"/>
              <a:gd name="connsiteY20075" fmla="*/ 4944651 h 5486400"/>
              <a:gd name="connsiteX20076" fmla="*/ 3399485 w 6175063"/>
              <a:gd name="connsiteY20076" fmla="*/ 4947021 h 5486400"/>
              <a:gd name="connsiteX20077" fmla="*/ 3397117 w 6175063"/>
              <a:gd name="connsiteY20077" fmla="*/ 4944651 h 5486400"/>
              <a:gd name="connsiteX20078" fmla="*/ 3390011 w 6175063"/>
              <a:gd name="connsiteY20078" fmla="*/ 4942282 h 5486400"/>
              <a:gd name="connsiteX20079" fmla="*/ 3385275 w 6175063"/>
              <a:gd name="connsiteY20079" fmla="*/ 4944651 h 5486400"/>
              <a:gd name="connsiteX20080" fmla="*/ 3385275 w 6175063"/>
              <a:gd name="connsiteY20080" fmla="*/ 4939913 h 5486400"/>
              <a:gd name="connsiteX20081" fmla="*/ 3382907 w 6175063"/>
              <a:gd name="connsiteY20081" fmla="*/ 4935174 h 5486400"/>
              <a:gd name="connsiteX20082" fmla="*/ 3378171 w 6175063"/>
              <a:gd name="connsiteY20082" fmla="*/ 4935174 h 5486400"/>
              <a:gd name="connsiteX20083" fmla="*/ 3373433 w 6175063"/>
              <a:gd name="connsiteY20083" fmla="*/ 4932805 h 5486400"/>
              <a:gd name="connsiteX20084" fmla="*/ 3369487 w 6175063"/>
              <a:gd name="connsiteY20084" fmla="*/ 4930831 h 5486400"/>
              <a:gd name="connsiteX20085" fmla="*/ 3368697 w 6175063"/>
              <a:gd name="connsiteY20085" fmla="*/ 4929843 h 5486400"/>
              <a:gd name="connsiteX20086" fmla="*/ 3366329 w 6175063"/>
              <a:gd name="connsiteY20086" fmla="*/ 4930436 h 5486400"/>
              <a:gd name="connsiteX20087" fmla="*/ 3359225 w 6175063"/>
              <a:gd name="connsiteY20087" fmla="*/ 4930436 h 5486400"/>
              <a:gd name="connsiteX20088" fmla="*/ 3347383 w 6175063"/>
              <a:gd name="connsiteY20088" fmla="*/ 4920959 h 5486400"/>
              <a:gd name="connsiteX20089" fmla="*/ 3345015 w 6175063"/>
              <a:gd name="connsiteY20089" fmla="*/ 4920959 h 5486400"/>
              <a:gd name="connsiteX20090" fmla="*/ 3337910 w 6175063"/>
              <a:gd name="connsiteY20090" fmla="*/ 4916220 h 5486400"/>
              <a:gd name="connsiteX20091" fmla="*/ 3340278 w 6175063"/>
              <a:gd name="connsiteY20091" fmla="*/ 4913851 h 5486400"/>
              <a:gd name="connsiteX20092" fmla="*/ 3340278 w 6175063"/>
              <a:gd name="connsiteY20092" fmla="*/ 4911481 h 5486400"/>
              <a:gd name="connsiteX20093" fmla="*/ 3328437 w 6175063"/>
              <a:gd name="connsiteY20093" fmla="*/ 4902005 h 5486400"/>
              <a:gd name="connsiteX20094" fmla="*/ 3326069 w 6175063"/>
              <a:gd name="connsiteY20094" fmla="*/ 4897266 h 5486400"/>
              <a:gd name="connsiteX20095" fmla="*/ 3323700 w 6175063"/>
              <a:gd name="connsiteY20095" fmla="*/ 4894897 h 5486400"/>
              <a:gd name="connsiteX20096" fmla="*/ 3314227 w 6175063"/>
              <a:gd name="connsiteY20096" fmla="*/ 4885419 h 5486400"/>
              <a:gd name="connsiteX20097" fmla="*/ 3304754 w 6175063"/>
              <a:gd name="connsiteY20097" fmla="*/ 4878312 h 5486400"/>
              <a:gd name="connsiteX20098" fmla="*/ 3302386 w 6175063"/>
              <a:gd name="connsiteY20098" fmla="*/ 4878312 h 5486400"/>
              <a:gd name="connsiteX20099" fmla="*/ 3304754 w 6175063"/>
              <a:gd name="connsiteY20099" fmla="*/ 4880682 h 5486400"/>
              <a:gd name="connsiteX20100" fmla="*/ 3307122 w 6175063"/>
              <a:gd name="connsiteY20100" fmla="*/ 4885419 h 5486400"/>
              <a:gd name="connsiteX20101" fmla="*/ 3302386 w 6175063"/>
              <a:gd name="connsiteY20101" fmla="*/ 4885419 h 5486400"/>
              <a:gd name="connsiteX20102" fmla="*/ 3302386 w 6175063"/>
              <a:gd name="connsiteY20102" fmla="*/ 4887789 h 5486400"/>
              <a:gd name="connsiteX20103" fmla="*/ 3307122 w 6175063"/>
              <a:gd name="connsiteY20103" fmla="*/ 4892527 h 5486400"/>
              <a:gd name="connsiteX20104" fmla="*/ 3309491 w 6175063"/>
              <a:gd name="connsiteY20104" fmla="*/ 4894897 h 5486400"/>
              <a:gd name="connsiteX20105" fmla="*/ 3316595 w 6175063"/>
              <a:gd name="connsiteY20105" fmla="*/ 4894897 h 5486400"/>
              <a:gd name="connsiteX20106" fmla="*/ 3323700 w 6175063"/>
              <a:gd name="connsiteY20106" fmla="*/ 4902005 h 5486400"/>
              <a:gd name="connsiteX20107" fmla="*/ 3326069 w 6175063"/>
              <a:gd name="connsiteY20107" fmla="*/ 4902005 h 5486400"/>
              <a:gd name="connsiteX20108" fmla="*/ 3326069 w 6175063"/>
              <a:gd name="connsiteY20108" fmla="*/ 4906744 h 5486400"/>
              <a:gd name="connsiteX20109" fmla="*/ 3333173 w 6175063"/>
              <a:gd name="connsiteY20109" fmla="*/ 4909112 h 5486400"/>
              <a:gd name="connsiteX20110" fmla="*/ 3328437 w 6175063"/>
              <a:gd name="connsiteY20110" fmla="*/ 4909112 h 5486400"/>
              <a:gd name="connsiteX20111" fmla="*/ 3321332 w 6175063"/>
              <a:gd name="connsiteY20111" fmla="*/ 4909112 h 5486400"/>
              <a:gd name="connsiteX20112" fmla="*/ 3314227 w 6175063"/>
              <a:gd name="connsiteY20112" fmla="*/ 4904374 h 5486400"/>
              <a:gd name="connsiteX20113" fmla="*/ 3304754 w 6175063"/>
              <a:gd name="connsiteY20113" fmla="*/ 4894897 h 5486400"/>
              <a:gd name="connsiteX20114" fmla="*/ 3285808 w 6175063"/>
              <a:gd name="connsiteY20114" fmla="*/ 4883050 h 5486400"/>
              <a:gd name="connsiteX20115" fmla="*/ 3278704 w 6175063"/>
              <a:gd name="connsiteY20115" fmla="*/ 4878312 h 5486400"/>
              <a:gd name="connsiteX20116" fmla="*/ 3269232 w 6175063"/>
              <a:gd name="connsiteY20116" fmla="*/ 4873574 h 5486400"/>
              <a:gd name="connsiteX20117" fmla="*/ 3264494 w 6175063"/>
              <a:gd name="connsiteY20117" fmla="*/ 4868835 h 5486400"/>
              <a:gd name="connsiteX20118" fmla="*/ 3269231 w 6175063"/>
              <a:gd name="connsiteY20118" fmla="*/ 4873574 h 5486400"/>
              <a:gd name="connsiteX20119" fmla="*/ 3269232 w 6175063"/>
              <a:gd name="connsiteY20119" fmla="*/ 4873574 h 5486400"/>
              <a:gd name="connsiteX20120" fmla="*/ 3271599 w 6175063"/>
              <a:gd name="connsiteY20120" fmla="*/ 4875943 h 5486400"/>
              <a:gd name="connsiteX20121" fmla="*/ 3276335 w 6175063"/>
              <a:gd name="connsiteY20121" fmla="*/ 4878312 h 5486400"/>
              <a:gd name="connsiteX20122" fmla="*/ 3281072 w 6175063"/>
              <a:gd name="connsiteY20122" fmla="*/ 4883050 h 5486400"/>
              <a:gd name="connsiteX20123" fmla="*/ 3278704 w 6175063"/>
              <a:gd name="connsiteY20123" fmla="*/ 4883050 h 5486400"/>
              <a:gd name="connsiteX20124" fmla="*/ 3276335 w 6175063"/>
              <a:gd name="connsiteY20124" fmla="*/ 4880682 h 5486400"/>
              <a:gd name="connsiteX20125" fmla="*/ 3281072 w 6175063"/>
              <a:gd name="connsiteY20125" fmla="*/ 4885419 h 5486400"/>
              <a:gd name="connsiteX20126" fmla="*/ 3283440 w 6175063"/>
              <a:gd name="connsiteY20126" fmla="*/ 4887789 h 5486400"/>
              <a:gd name="connsiteX20127" fmla="*/ 3285808 w 6175063"/>
              <a:gd name="connsiteY20127" fmla="*/ 4890158 h 5486400"/>
              <a:gd name="connsiteX20128" fmla="*/ 3292913 w 6175063"/>
              <a:gd name="connsiteY20128" fmla="*/ 4892527 h 5486400"/>
              <a:gd name="connsiteX20129" fmla="*/ 3300018 w 6175063"/>
              <a:gd name="connsiteY20129" fmla="*/ 4899636 h 5486400"/>
              <a:gd name="connsiteX20130" fmla="*/ 3302386 w 6175063"/>
              <a:gd name="connsiteY20130" fmla="*/ 4899636 h 5486400"/>
              <a:gd name="connsiteX20131" fmla="*/ 3304754 w 6175063"/>
              <a:gd name="connsiteY20131" fmla="*/ 4899636 h 5486400"/>
              <a:gd name="connsiteX20132" fmla="*/ 3307122 w 6175063"/>
              <a:gd name="connsiteY20132" fmla="*/ 4899636 h 5486400"/>
              <a:gd name="connsiteX20133" fmla="*/ 3316595 w 6175063"/>
              <a:gd name="connsiteY20133" fmla="*/ 4906744 h 5486400"/>
              <a:gd name="connsiteX20134" fmla="*/ 3314227 w 6175063"/>
              <a:gd name="connsiteY20134" fmla="*/ 4906744 h 5486400"/>
              <a:gd name="connsiteX20135" fmla="*/ 3309491 w 6175063"/>
              <a:gd name="connsiteY20135" fmla="*/ 4904374 h 5486400"/>
              <a:gd name="connsiteX20136" fmla="*/ 3307122 w 6175063"/>
              <a:gd name="connsiteY20136" fmla="*/ 4904374 h 5486400"/>
              <a:gd name="connsiteX20137" fmla="*/ 3309491 w 6175063"/>
              <a:gd name="connsiteY20137" fmla="*/ 4906744 h 5486400"/>
              <a:gd name="connsiteX20138" fmla="*/ 3314227 w 6175063"/>
              <a:gd name="connsiteY20138" fmla="*/ 4909112 h 5486400"/>
              <a:gd name="connsiteX20139" fmla="*/ 3318964 w 6175063"/>
              <a:gd name="connsiteY20139" fmla="*/ 4911481 h 5486400"/>
              <a:gd name="connsiteX20140" fmla="*/ 3318964 w 6175063"/>
              <a:gd name="connsiteY20140" fmla="*/ 4913851 h 5486400"/>
              <a:gd name="connsiteX20141" fmla="*/ 3321332 w 6175063"/>
              <a:gd name="connsiteY20141" fmla="*/ 4916220 h 5486400"/>
              <a:gd name="connsiteX20142" fmla="*/ 3321332 w 6175063"/>
              <a:gd name="connsiteY20142" fmla="*/ 4918589 h 5486400"/>
              <a:gd name="connsiteX20143" fmla="*/ 3318964 w 6175063"/>
              <a:gd name="connsiteY20143" fmla="*/ 4918589 h 5486400"/>
              <a:gd name="connsiteX20144" fmla="*/ 3316595 w 6175063"/>
              <a:gd name="connsiteY20144" fmla="*/ 4913851 h 5486400"/>
              <a:gd name="connsiteX20145" fmla="*/ 3302386 w 6175063"/>
              <a:gd name="connsiteY20145" fmla="*/ 4902005 h 5486400"/>
              <a:gd name="connsiteX20146" fmla="*/ 3295281 w 6175063"/>
              <a:gd name="connsiteY20146" fmla="*/ 4897266 h 5486400"/>
              <a:gd name="connsiteX20147" fmla="*/ 3288177 w 6175063"/>
              <a:gd name="connsiteY20147" fmla="*/ 4892527 h 5486400"/>
              <a:gd name="connsiteX20148" fmla="*/ 3281072 w 6175063"/>
              <a:gd name="connsiteY20148" fmla="*/ 4890158 h 5486400"/>
              <a:gd name="connsiteX20149" fmla="*/ 3276335 w 6175063"/>
              <a:gd name="connsiteY20149" fmla="*/ 4887789 h 5486400"/>
              <a:gd name="connsiteX20150" fmla="*/ 3276335 w 6175063"/>
              <a:gd name="connsiteY20150" fmla="*/ 4892527 h 5486400"/>
              <a:gd name="connsiteX20151" fmla="*/ 3278704 w 6175063"/>
              <a:gd name="connsiteY20151" fmla="*/ 4892527 h 5486400"/>
              <a:gd name="connsiteX20152" fmla="*/ 3281072 w 6175063"/>
              <a:gd name="connsiteY20152" fmla="*/ 4894897 h 5486400"/>
              <a:gd name="connsiteX20153" fmla="*/ 3281072 w 6175063"/>
              <a:gd name="connsiteY20153" fmla="*/ 4897266 h 5486400"/>
              <a:gd name="connsiteX20154" fmla="*/ 3285808 w 6175063"/>
              <a:gd name="connsiteY20154" fmla="*/ 4899636 h 5486400"/>
              <a:gd name="connsiteX20155" fmla="*/ 3285808 w 6175063"/>
              <a:gd name="connsiteY20155" fmla="*/ 4897266 h 5486400"/>
              <a:gd name="connsiteX20156" fmla="*/ 3288177 w 6175063"/>
              <a:gd name="connsiteY20156" fmla="*/ 4897266 h 5486400"/>
              <a:gd name="connsiteX20157" fmla="*/ 3297650 w 6175063"/>
              <a:gd name="connsiteY20157" fmla="*/ 4902005 h 5486400"/>
              <a:gd name="connsiteX20158" fmla="*/ 3295281 w 6175063"/>
              <a:gd name="connsiteY20158" fmla="*/ 4902005 h 5486400"/>
              <a:gd name="connsiteX20159" fmla="*/ 3297650 w 6175063"/>
              <a:gd name="connsiteY20159" fmla="*/ 4904374 h 5486400"/>
              <a:gd name="connsiteX20160" fmla="*/ 3292913 w 6175063"/>
              <a:gd name="connsiteY20160" fmla="*/ 4906744 h 5486400"/>
              <a:gd name="connsiteX20161" fmla="*/ 3290545 w 6175063"/>
              <a:gd name="connsiteY20161" fmla="*/ 4902005 h 5486400"/>
              <a:gd name="connsiteX20162" fmla="*/ 3285808 w 6175063"/>
              <a:gd name="connsiteY20162" fmla="*/ 4902005 h 5486400"/>
              <a:gd name="connsiteX20163" fmla="*/ 3281072 w 6175063"/>
              <a:gd name="connsiteY20163" fmla="*/ 4899636 h 5486400"/>
              <a:gd name="connsiteX20164" fmla="*/ 3273967 w 6175063"/>
              <a:gd name="connsiteY20164" fmla="*/ 4892527 h 5486400"/>
              <a:gd name="connsiteX20165" fmla="*/ 3269231 w 6175063"/>
              <a:gd name="connsiteY20165" fmla="*/ 4890158 h 5486400"/>
              <a:gd name="connsiteX20166" fmla="*/ 3266862 w 6175063"/>
              <a:gd name="connsiteY20166" fmla="*/ 4885419 h 5486400"/>
              <a:gd name="connsiteX20167" fmla="*/ 3257390 w 6175063"/>
              <a:gd name="connsiteY20167" fmla="*/ 4880682 h 5486400"/>
              <a:gd name="connsiteX20168" fmla="*/ 3257390 w 6175063"/>
              <a:gd name="connsiteY20168" fmla="*/ 4883050 h 5486400"/>
              <a:gd name="connsiteX20169" fmla="*/ 3259758 w 6175063"/>
              <a:gd name="connsiteY20169" fmla="*/ 4885419 h 5486400"/>
              <a:gd name="connsiteX20170" fmla="*/ 3266862 w 6175063"/>
              <a:gd name="connsiteY20170" fmla="*/ 4890158 h 5486400"/>
              <a:gd name="connsiteX20171" fmla="*/ 3266862 w 6175063"/>
              <a:gd name="connsiteY20171" fmla="*/ 4892527 h 5486400"/>
              <a:gd name="connsiteX20172" fmla="*/ 3262126 w 6175063"/>
              <a:gd name="connsiteY20172" fmla="*/ 4890158 h 5486400"/>
              <a:gd name="connsiteX20173" fmla="*/ 3255021 w 6175063"/>
              <a:gd name="connsiteY20173" fmla="*/ 4885419 h 5486400"/>
              <a:gd name="connsiteX20174" fmla="*/ 3252653 w 6175063"/>
              <a:gd name="connsiteY20174" fmla="*/ 4883050 h 5486400"/>
              <a:gd name="connsiteX20175" fmla="*/ 3250285 w 6175063"/>
              <a:gd name="connsiteY20175" fmla="*/ 4880682 h 5486400"/>
              <a:gd name="connsiteX20176" fmla="*/ 3247917 w 6175063"/>
              <a:gd name="connsiteY20176" fmla="*/ 4880682 h 5486400"/>
              <a:gd name="connsiteX20177" fmla="*/ 3240812 w 6175063"/>
              <a:gd name="connsiteY20177" fmla="*/ 4878312 h 5486400"/>
              <a:gd name="connsiteX20178" fmla="*/ 3233707 w 6175063"/>
              <a:gd name="connsiteY20178" fmla="*/ 4868835 h 5486400"/>
              <a:gd name="connsiteX20179" fmla="*/ 3231339 w 6175063"/>
              <a:gd name="connsiteY20179" fmla="*/ 4866465 h 5486400"/>
              <a:gd name="connsiteX20180" fmla="*/ 3226602 w 6175063"/>
              <a:gd name="connsiteY20180" fmla="*/ 4864096 h 5486400"/>
              <a:gd name="connsiteX20181" fmla="*/ 3224234 w 6175063"/>
              <a:gd name="connsiteY20181" fmla="*/ 4864096 h 5486400"/>
              <a:gd name="connsiteX20182" fmla="*/ 3228971 w 6175063"/>
              <a:gd name="connsiteY20182" fmla="*/ 4868835 h 5486400"/>
              <a:gd name="connsiteX20183" fmla="*/ 3238444 w 6175063"/>
              <a:gd name="connsiteY20183" fmla="*/ 4875943 h 5486400"/>
              <a:gd name="connsiteX20184" fmla="*/ 3233707 w 6175063"/>
              <a:gd name="connsiteY20184" fmla="*/ 4873574 h 5486400"/>
              <a:gd name="connsiteX20185" fmla="*/ 3228971 w 6175063"/>
              <a:gd name="connsiteY20185" fmla="*/ 4871204 h 5486400"/>
              <a:gd name="connsiteX20186" fmla="*/ 3224234 w 6175063"/>
              <a:gd name="connsiteY20186" fmla="*/ 4873574 h 5486400"/>
              <a:gd name="connsiteX20187" fmla="*/ 3231339 w 6175063"/>
              <a:gd name="connsiteY20187" fmla="*/ 4883050 h 5486400"/>
              <a:gd name="connsiteX20188" fmla="*/ 3236075 w 6175063"/>
              <a:gd name="connsiteY20188" fmla="*/ 4883050 h 5486400"/>
              <a:gd name="connsiteX20189" fmla="*/ 3238444 w 6175063"/>
              <a:gd name="connsiteY20189" fmla="*/ 4890158 h 5486400"/>
              <a:gd name="connsiteX20190" fmla="*/ 3236075 w 6175063"/>
              <a:gd name="connsiteY20190" fmla="*/ 4887789 h 5486400"/>
              <a:gd name="connsiteX20191" fmla="*/ 3228971 w 6175063"/>
              <a:gd name="connsiteY20191" fmla="*/ 4883050 h 5486400"/>
              <a:gd name="connsiteX20192" fmla="*/ 3226602 w 6175063"/>
              <a:gd name="connsiteY20192" fmla="*/ 4883050 h 5486400"/>
              <a:gd name="connsiteX20193" fmla="*/ 3226602 w 6175063"/>
              <a:gd name="connsiteY20193" fmla="*/ 4880682 h 5486400"/>
              <a:gd name="connsiteX20194" fmla="*/ 3226602 w 6175063"/>
              <a:gd name="connsiteY20194" fmla="*/ 4878312 h 5486400"/>
              <a:gd name="connsiteX20195" fmla="*/ 3221866 w 6175063"/>
              <a:gd name="connsiteY20195" fmla="*/ 4875943 h 5486400"/>
              <a:gd name="connsiteX20196" fmla="*/ 3219498 w 6175063"/>
              <a:gd name="connsiteY20196" fmla="*/ 4875943 h 5486400"/>
              <a:gd name="connsiteX20197" fmla="*/ 3212393 w 6175063"/>
              <a:gd name="connsiteY20197" fmla="*/ 4871204 h 5486400"/>
              <a:gd name="connsiteX20198" fmla="*/ 3216785 w 6175063"/>
              <a:gd name="connsiteY20198" fmla="*/ 4875598 h 5486400"/>
              <a:gd name="connsiteX20199" fmla="*/ 3214761 w 6175063"/>
              <a:gd name="connsiteY20199" fmla="*/ 4873574 h 5486400"/>
              <a:gd name="connsiteX20200" fmla="*/ 3210025 w 6175063"/>
              <a:gd name="connsiteY20200" fmla="*/ 4871204 h 5486400"/>
              <a:gd name="connsiteX20201" fmla="*/ 3207657 w 6175063"/>
              <a:gd name="connsiteY20201" fmla="*/ 4871204 h 5486400"/>
              <a:gd name="connsiteX20202" fmla="*/ 3202920 w 6175063"/>
              <a:gd name="connsiteY20202" fmla="*/ 4866465 h 5486400"/>
              <a:gd name="connsiteX20203" fmla="*/ 3195815 w 6175063"/>
              <a:gd name="connsiteY20203" fmla="*/ 4859357 h 5486400"/>
              <a:gd name="connsiteX20204" fmla="*/ 3195815 w 6175063"/>
              <a:gd name="connsiteY20204" fmla="*/ 4856989 h 5486400"/>
              <a:gd name="connsiteX20205" fmla="*/ 3195815 w 6175063"/>
              <a:gd name="connsiteY20205" fmla="*/ 4854620 h 5486400"/>
              <a:gd name="connsiteX20206" fmla="*/ 3202920 w 6175063"/>
              <a:gd name="connsiteY20206" fmla="*/ 4859357 h 5486400"/>
              <a:gd name="connsiteX20207" fmla="*/ 3207657 w 6175063"/>
              <a:gd name="connsiteY20207" fmla="*/ 4866465 h 5486400"/>
              <a:gd name="connsiteX20208" fmla="*/ 3212393 w 6175063"/>
              <a:gd name="connsiteY20208" fmla="*/ 4868835 h 5486400"/>
              <a:gd name="connsiteX20209" fmla="*/ 3210025 w 6175063"/>
              <a:gd name="connsiteY20209" fmla="*/ 4864096 h 5486400"/>
              <a:gd name="connsiteX20210" fmla="*/ 3202920 w 6175063"/>
              <a:gd name="connsiteY20210" fmla="*/ 4856989 h 5486400"/>
              <a:gd name="connsiteX20211" fmla="*/ 3202920 w 6175063"/>
              <a:gd name="connsiteY20211" fmla="*/ 4854620 h 5486400"/>
              <a:gd name="connsiteX20212" fmla="*/ 3200552 w 6175063"/>
              <a:gd name="connsiteY20212" fmla="*/ 4852250 h 5486400"/>
              <a:gd name="connsiteX20213" fmla="*/ 3193447 w 6175063"/>
              <a:gd name="connsiteY20213" fmla="*/ 4847512 h 5486400"/>
              <a:gd name="connsiteX20214" fmla="*/ 3188711 w 6175063"/>
              <a:gd name="connsiteY20214" fmla="*/ 4845142 h 5486400"/>
              <a:gd name="connsiteX20215" fmla="*/ 3186342 w 6175063"/>
              <a:gd name="connsiteY20215" fmla="*/ 4852250 h 5486400"/>
              <a:gd name="connsiteX20216" fmla="*/ 3183974 w 6175063"/>
              <a:gd name="connsiteY20216" fmla="*/ 4852250 h 5486400"/>
              <a:gd name="connsiteX20217" fmla="*/ 3181606 w 6175063"/>
              <a:gd name="connsiteY20217" fmla="*/ 4849881 h 5486400"/>
              <a:gd name="connsiteX20218" fmla="*/ 3183974 w 6175063"/>
              <a:gd name="connsiteY20218" fmla="*/ 4859357 h 5486400"/>
              <a:gd name="connsiteX20219" fmla="*/ 3186342 w 6175063"/>
              <a:gd name="connsiteY20219" fmla="*/ 4861727 h 5486400"/>
              <a:gd name="connsiteX20220" fmla="*/ 3191079 w 6175063"/>
              <a:gd name="connsiteY20220" fmla="*/ 4864096 h 5486400"/>
              <a:gd name="connsiteX20221" fmla="*/ 3195815 w 6175063"/>
              <a:gd name="connsiteY20221" fmla="*/ 4866465 h 5486400"/>
              <a:gd name="connsiteX20222" fmla="*/ 3198184 w 6175063"/>
              <a:gd name="connsiteY20222" fmla="*/ 4868835 h 5486400"/>
              <a:gd name="connsiteX20223" fmla="*/ 3202920 w 6175063"/>
              <a:gd name="connsiteY20223" fmla="*/ 4868835 h 5486400"/>
              <a:gd name="connsiteX20224" fmla="*/ 3205288 w 6175063"/>
              <a:gd name="connsiteY20224" fmla="*/ 4873574 h 5486400"/>
              <a:gd name="connsiteX20225" fmla="*/ 3210025 w 6175063"/>
              <a:gd name="connsiteY20225" fmla="*/ 4875943 h 5486400"/>
              <a:gd name="connsiteX20226" fmla="*/ 3205288 w 6175063"/>
              <a:gd name="connsiteY20226" fmla="*/ 4871204 h 5486400"/>
              <a:gd name="connsiteX20227" fmla="*/ 3210025 w 6175063"/>
              <a:gd name="connsiteY20227" fmla="*/ 4873574 h 5486400"/>
              <a:gd name="connsiteX20228" fmla="*/ 3214761 w 6175063"/>
              <a:gd name="connsiteY20228" fmla="*/ 4875943 h 5486400"/>
              <a:gd name="connsiteX20229" fmla="*/ 3217129 w 6175063"/>
              <a:gd name="connsiteY20229" fmla="*/ 4878312 h 5486400"/>
              <a:gd name="connsiteX20230" fmla="*/ 3221866 w 6175063"/>
              <a:gd name="connsiteY20230" fmla="*/ 4880682 h 5486400"/>
              <a:gd name="connsiteX20231" fmla="*/ 3221866 w 6175063"/>
              <a:gd name="connsiteY20231" fmla="*/ 4883050 h 5486400"/>
              <a:gd name="connsiteX20232" fmla="*/ 3214761 w 6175063"/>
              <a:gd name="connsiteY20232" fmla="*/ 4878312 h 5486400"/>
              <a:gd name="connsiteX20233" fmla="*/ 3210025 w 6175063"/>
              <a:gd name="connsiteY20233" fmla="*/ 4878312 h 5486400"/>
              <a:gd name="connsiteX20234" fmla="*/ 3214761 w 6175063"/>
              <a:gd name="connsiteY20234" fmla="*/ 4885419 h 5486400"/>
              <a:gd name="connsiteX20235" fmla="*/ 3214761 w 6175063"/>
              <a:gd name="connsiteY20235" fmla="*/ 4887789 h 5486400"/>
              <a:gd name="connsiteX20236" fmla="*/ 3221866 w 6175063"/>
              <a:gd name="connsiteY20236" fmla="*/ 4892527 h 5486400"/>
              <a:gd name="connsiteX20237" fmla="*/ 3212393 w 6175063"/>
              <a:gd name="connsiteY20237" fmla="*/ 4899636 h 5486400"/>
              <a:gd name="connsiteX20238" fmla="*/ 3210025 w 6175063"/>
              <a:gd name="connsiteY20238" fmla="*/ 4897266 h 5486400"/>
              <a:gd name="connsiteX20239" fmla="*/ 3207657 w 6175063"/>
              <a:gd name="connsiteY20239" fmla="*/ 4894897 h 5486400"/>
              <a:gd name="connsiteX20240" fmla="*/ 3200552 w 6175063"/>
              <a:gd name="connsiteY20240" fmla="*/ 4885419 h 5486400"/>
              <a:gd name="connsiteX20241" fmla="*/ 3198184 w 6175063"/>
              <a:gd name="connsiteY20241" fmla="*/ 4883050 h 5486400"/>
              <a:gd name="connsiteX20242" fmla="*/ 3188711 w 6175063"/>
              <a:gd name="connsiteY20242" fmla="*/ 4875943 h 5486400"/>
              <a:gd name="connsiteX20243" fmla="*/ 3183974 w 6175063"/>
              <a:gd name="connsiteY20243" fmla="*/ 4871204 h 5486400"/>
              <a:gd name="connsiteX20244" fmla="*/ 3183974 w 6175063"/>
              <a:gd name="connsiteY20244" fmla="*/ 4868835 h 5486400"/>
              <a:gd name="connsiteX20245" fmla="*/ 3181606 w 6175063"/>
              <a:gd name="connsiteY20245" fmla="*/ 4868835 h 5486400"/>
              <a:gd name="connsiteX20246" fmla="*/ 3183974 w 6175063"/>
              <a:gd name="connsiteY20246" fmla="*/ 4873574 h 5486400"/>
              <a:gd name="connsiteX20247" fmla="*/ 3176869 w 6175063"/>
              <a:gd name="connsiteY20247" fmla="*/ 4868835 h 5486400"/>
              <a:gd name="connsiteX20248" fmla="*/ 3174501 w 6175063"/>
              <a:gd name="connsiteY20248" fmla="*/ 4866465 h 5486400"/>
              <a:gd name="connsiteX20249" fmla="*/ 3172133 w 6175063"/>
              <a:gd name="connsiteY20249" fmla="*/ 4866465 h 5486400"/>
              <a:gd name="connsiteX20250" fmla="*/ 3169765 w 6175063"/>
              <a:gd name="connsiteY20250" fmla="*/ 4864096 h 5486400"/>
              <a:gd name="connsiteX20251" fmla="*/ 3169765 w 6175063"/>
              <a:gd name="connsiteY20251" fmla="*/ 4871204 h 5486400"/>
              <a:gd name="connsiteX20252" fmla="*/ 3176869 w 6175063"/>
              <a:gd name="connsiteY20252" fmla="*/ 4875943 h 5486400"/>
              <a:gd name="connsiteX20253" fmla="*/ 3181606 w 6175063"/>
              <a:gd name="connsiteY20253" fmla="*/ 4883050 h 5486400"/>
              <a:gd name="connsiteX20254" fmla="*/ 3172133 w 6175063"/>
              <a:gd name="connsiteY20254" fmla="*/ 4878312 h 5486400"/>
              <a:gd name="connsiteX20255" fmla="*/ 3167396 w 6175063"/>
              <a:gd name="connsiteY20255" fmla="*/ 4873574 h 5486400"/>
              <a:gd name="connsiteX20256" fmla="*/ 3155555 w 6175063"/>
              <a:gd name="connsiteY20256" fmla="*/ 4864096 h 5486400"/>
              <a:gd name="connsiteX20257" fmla="*/ 3150819 w 6175063"/>
              <a:gd name="connsiteY20257" fmla="*/ 4859357 h 5486400"/>
              <a:gd name="connsiteX20258" fmla="*/ 3150819 w 6175063"/>
              <a:gd name="connsiteY20258" fmla="*/ 4861727 h 5486400"/>
              <a:gd name="connsiteX20259" fmla="*/ 3143714 w 6175063"/>
              <a:gd name="connsiteY20259" fmla="*/ 4854620 h 5486400"/>
              <a:gd name="connsiteX20260" fmla="*/ 3146082 w 6175063"/>
              <a:gd name="connsiteY20260" fmla="*/ 4854620 h 5486400"/>
              <a:gd name="connsiteX20261" fmla="*/ 3141346 w 6175063"/>
              <a:gd name="connsiteY20261" fmla="*/ 4849881 h 5486400"/>
              <a:gd name="connsiteX20262" fmla="*/ 3129505 w 6175063"/>
              <a:gd name="connsiteY20262" fmla="*/ 4849881 h 5486400"/>
              <a:gd name="connsiteX20263" fmla="*/ 3117663 w 6175063"/>
              <a:gd name="connsiteY20263" fmla="*/ 4840404 h 5486400"/>
              <a:gd name="connsiteX20264" fmla="*/ 3117663 w 6175063"/>
              <a:gd name="connsiteY20264" fmla="*/ 4835665 h 5486400"/>
              <a:gd name="connsiteX20265" fmla="*/ 3112927 w 6175063"/>
              <a:gd name="connsiteY20265" fmla="*/ 4838034 h 5486400"/>
              <a:gd name="connsiteX20266" fmla="*/ 3105822 w 6175063"/>
              <a:gd name="connsiteY20266" fmla="*/ 4830927 h 5486400"/>
              <a:gd name="connsiteX20267" fmla="*/ 3101086 w 6175063"/>
              <a:gd name="connsiteY20267" fmla="*/ 4826188 h 5486400"/>
              <a:gd name="connsiteX20268" fmla="*/ 3096349 w 6175063"/>
              <a:gd name="connsiteY20268" fmla="*/ 4819080 h 5486400"/>
              <a:gd name="connsiteX20269" fmla="*/ 3091613 w 6175063"/>
              <a:gd name="connsiteY20269" fmla="*/ 4814342 h 5486400"/>
              <a:gd name="connsiteX20270" fmla="*/ 3089245 w 6175063"/>
              <a:gd name="connsiteY20270" fmla="*/ 4811972 h 5486400"/>
              <a:gd name="connsiteX20271" fmla="*/ 3086876 w 6175063"/>
              <a:gd name="connsiteY20271" fmla="*/ 4809603 h 5486400"/>
              <a:gd name="connsiteX20272" fmla="*/ 3086876 w 6175063"/>
              <a:gd name="connsiteY20272" fmla="*/ 4807234 h 5486400"/>
              <a:gd name="connsiteX20273" fmla="*/ 3082140 w 6175063"/>
              <a:gd name="connsiteY20273" fmla="*/ 4809603 h 5486400"/>
              <a:gd name="connsiteX20274" fmla="*/ 3075035 w 6175063"/>
              <a:gd name="connsiteY20274" fmla="*/ 4807234 h 5486400"/>
              <a:gd name="connsiteX20275" fmla="*/ 3070299 w 6175063"/>
              <a:gd name="connsiteY20275" fmla="*/ 4802496 h 5486400"/>
              <a:gd name="connsiteX20276" fmla="*/ 3075035 w 6175063"/>
              <a:gd name="connsiteY20276" fmla="*/ 4809603 h 5486400"/>
              <a:gd name="connsiteX20277" fmla="*/ 3082140 w 6175063"/>
              <a:gd name="connsiteY20277" fmla="*/ 4819080 h 5486400"/>
              <a:gd name="connsiteX20278" fmla="*/ 3086876 w 6175063"/>
              <a:gd name="connsiteY20278" fmla="*/ 4821450 h 5486400"/>
              <a:gd name="connsiteX20279" fmla="*/ 3086876 w 6175063"/>
              <a:gd name="connsiteY20279" fmla="*/ 4819080 h 5486400"/>
              <a:gd name="connsiteX20280" fmla="*/ 3082140 w 6175063"/>
              <a:gd name="connsiteY20280" fmla="*/ 4814342 h 5486400"/>
              <a:gd name="connsiteX20281" fmla="*/ 3089245 w 6175063"/>
              <a:gd name="connsiteY20281" fmla="*/ 4819080 h 5486400"/>
              <a:gd name="connsiteX20282" fmla="*/ 3103454 w 6175063"/>
              <a:gd name="connsiteY20282" fmla="*/ 4835665 h 5486400"/>
              <a:gd name="connsiteX20283" fmla="*/ 3096349 w 6175063"/>
              <a:gd name="connsiteY20283" fmla="*/ 4840404 h 5486400"/>
              <a:gd name="connsiteX20284" fmla="*/ 3098718 w 6175063"/>
              <a:gd name="connsiteY20284" fmla="*/ 4842773 h 5486400"/>
              <a:gd name="connsiteX20285" fmla="*/ 3103454 w 6175063"/>
              <a:gd name="connsiteY20285" fmla="*/ 4842773 h 5486400"/>
              <a:gd name="connsiteX20286" fmla="*/ 3105822 w 6175063"/>
              <a:gd name="connsiteY20286" fmla="*/ 4840404 h 5486400"/>
              <a:gd name="connsiteX20287" fmla="*/ 3110559 w 6175063"/>
              <a:gd name="connsiteY20287" fmla="*/ 4840404 h 5486400"/>
              <a:gd name="connsiteX20288" fmla="*/ 3150819 w 6175063"/>
              <a:gd name="connsiteY20288" fmla="*/ 4878312 h 5486400"/>
              <a:gd name="connsiteX20289" fmla="*/ 3160292 w 6175063"/>
              <a:gd name="connsiteY20289" fmla="*/ 4890158 h 5486400"/>
              <a:gd name="connsiteX20290" fmla="*/ 3157924 w 6175063"/>
              <a:gd name="connsiteY20290" fmla="*/ 4894897 h 5486400"/>
              <a:gd name="connsiteX20291" fmla="*/ 3157924 w 6175063"/>
              <a:gd name="connsiteY20291" fmla="*/ 4897266 h 5486400"/>
              <a:gd name="connsiteX20292" fmla="*/ 3155555 w 6175063"/>
              <a:gd name="connsiteY20292" fmla="*/ 4897266 h 5486400"/>
              <a:gd name="connsiteX20293" fmla="*/ 3155555 w 6175063"/>
              <a:gd name="connsiteY20293" fmla="*/ 4899636 h 5486400"/>
              <a:gd name="connsiteX20294" fmla="*/ 3153187 w 6175063"/>
              <a:gd name="connsiteY20294" fmla="*/ 4899636 h 5486400"/>
              <a:gd name="connsiteX20295" fmla="*/ 3153187 w 6175063"/>
              <a:gd name="connsiteY20295" fmla="*/ 4892527 h 5486400"/>
              <a:gd name="connsiteX20296" fmla="*/ 3150819 w 6175063"/>
              <a:gd name="connsiteY20296" fmla="*/ 4894897 h 5486400"/>
              <a:gd name="connsiteX20297" fmla="*/ 3148451 w 6175063"/>
              <a:gd name="connsiteY20297" fmla="*/ 4890158 h 5486400"/>
              <a:gd name="connsiteX20298" fmla="*/ 3146082 w 6175063"/>
              <a:gd name="connsiteY20298" fmla="*/ 4892527 h 5486400"/>
              <a:gd name="connsiteX20299" fmla="*/ 3146082 w 6175063"/>
              <a:gd name="connsiteY20299" fmla="*/ 4894897 h 5486400"/>
              <a:gd name="connsiteX20300" fmla="*/ 3141346 w 6175063"/>
              <a:gd name="connsiteY20300" fmla="*/ 4894897 h 5486400"/>
              <a:gd name="connsiteX20301" fmla="*/ 3127136 w 6175063"/>
              <a:gd name="connsiteY20301" fmla="*/ 4892527 h 5486400"/>
              <a:gd name="connsiteX20302" fmla="*/ 3122400 w 6175063"/>
              <a:gd name="connsiteY20302" fmla="*/ 4894897 h 5486400"/>
              <a:gd name="connsiteX20303" fmla="*/ 3124768 w 6175063"/>
              <a:gd name="connsiteY20303" fmla="*/ 4897266 h 5486400"/>
              <a:gd name="connsiteX20304" fmla="*/ 3127136 w 6175063"/>
              <a:gd name="connsiteY20304" fmla="*/ 4899636 h 5486400"/>
              <a:gd name="connsiteX20305" fmla="*/ 3141346 w 6175063"/>
              <a:gd name="connsiteY20305" fmla="*/ 4902005 h 5486400"/>
              <a:gd name="connsiteX20306" fmla="*/ 3148451 w 6175063"/>
              <a:gd name="connsiteY20306" fmla="*/ 4902005 h 5486400"/>
              <a:gd name="connsiteX20307" fmla="*/ 3154289 w 6175063"/>
              <a:gd name="connsiteY20307" fmla="*/ 4907846 h 5486400"/>
              <a:gd name="connsiteX20308" fmla="*/ 3153187 w 6175063"/>
              <a:gd name="connsiteY20308" fmla="*/ 4906744 h 5486400"/>
              <a:gd name="connsiteX20309" fmla="*/ 3154621 w 6175063"/>
              <a:gd name="connsiteY20309" fmla="*/ 4908179 h 5486400"/>
              <a:gd name="connsiteX20310" fmla="*/ 3154872 w 6175063"/>
              <a:gd name="connsiteY20310" fmla="*/ 4908430 h 5486400"/>
              <a:gd name="connsiteX20311" fmla="*/ 3155375 w 6175063"/>
              <a:gd name="connsiteY20311" fmla="*/ 4908933 h 5486400"/>
              <a:gd name="connsiteX20312" fmla="*/ 3155409 w 6175063"/>
              <a:gd name="connsiteY20312" fmla="*/ 4908966 h 5486400"/>
              <a:gd name="connsiteX20313" fmla="*/ 3155412 w 6175063"/>
              <a:gd name="connsiteY20313" fmla="*/ 4908969 h 5486400"/>
              <a:gd name="connsiteX20314" fmla="*/ 3155413 w 6175063"/>
              <a:gd name="connsiteY20314" fmla="*/ 4908970 h 5486400"/>
              <a:gd name="connsiteX20315" fmla="*/ 3155419 w 6175063"/>
              <a:gd name="connsiteY20315" fmla="*/ 4908976 h 5486400"/>
              <a:gd name="connsiteX20316" fmla="*/ 3155418 w 6175063"/>
              <a:gd name="connsiteY20316" fmla="*/ 4908976 h 5486400"/>
              <a:gd name="connsiteX20317" fmla="*/ 3155420 w 6175063"/>
              <a:gd name="connsiteY20317" fmla="*/ 4908977 h 5486400"/>
              <a:gd name="connsiteX20318" fmla="*/ 3155422 w 6175063"/>
              <a:gd name="connsiteY20318" fmla="*/ 4908979 h 5486400"/>
              <a:gd name="connsiteX20319" fmla="*/ 3155423 w 6175063"/>
              <a:gd name="connsiteY20319" fmla="*/ 4908980 h 5486400"/>
              <a:gd name="connsiteX20320" fmla="*/ 3155424 w 6175063"/>
              <a:gd name="connsiteY20320" fmla="*/ 4908980 h 5486400"/>
              <a:gd name="connsiteX20321" fmla="*/ 3155425 w 6175063"/>
              <a:gd name="connsiteY20321" fmla="*/ 4908982 h 5486400"/>
              <a:gd name="connsiteX20322" fmla="*/ 3155427 w 6175063"/>
              <a:gd name="connsiteY20322" fmla="*/ 4908983 h 5486400"/>
              <a:gd name="connsiteX20323" fmla="*/ 3155427 w 6175063"/>
              <a:gd name="connsiteY20323" fmla="*/ 4908984 h 5486400"/>
              <a:gd name="connsiteX20324" fmla="*/ 3155431 w 6175063"/>
              <a:gd name="connsiteY20324" fmla="*/ 4908987 h 5486400"/>
              <a:gd name="connsiteX20325" fmla="*/ 3155433 w 6175063"/>
              <a:gd name="connsiteY20325" fmla="*/ 4908989 h 5486400"/>
              <a:gd name="connsiteX20326" fmla="*/ 3155433 w 6175063"/>
              <a:gd name="connsiteY20326" fmla="*/ 4908990 h 5486400"/>
              <a:gd name="connsiteX20327" fmla="*/ 3155434 w 6175063"/>
              <a:gd name="connsiteY20327" fmla="*/ 4908991 h 5486400"/>
              <a:gd name="connsiteX20328" fmla="*/ 3155435 w 6175063"/>
              <a:gd name="connsiteY20328" fmla="*/ 4908993 h 5486400"/>
              <a:gd name="connsiteX20329" fmla="*/ 3155435 w 6175063"/>
              <a:gd name="connsiteY20329" fmla="*/ 4908992 h 5486400"/>
              <a:gd name="connsiteX20330" fmla="*/ 3155437 w 6175063"/>
              <a:gd name="connsiteY20330" fmla="*/ 4908994 h 5486400"/>
              <a:gd name="connsiteX20331" fmla="*/ 3155438 w 6175063"/>
              <a:gd name="connsiteY20331" fmla="*/ 4908995 h 5486400"/>
              <a:gd name="connsiteX20332" fmla="*/ 3155439 w 6175063"/>
              <a:gd name="connsiteY20332" fmla="*/ 4908997 h 5486400"/>
              <a:gd name="connsiteX20333" fmla="*/ 3155441 w 6175063"/>
              <a:gd name="connsiteY20333" fmla="*/ 4908998 h 5486400"/>
              <a:gd name="connsiteX20334" fmla="*/ 3155444 w 6175063"/>
              <a:gd name="connsiteY20334" fmla="*/ 4909000 h 5486400"/>
              <a:gd name="connsiteX20335" fmla="*/ 3155444 w 6175063"/>
              <a:gd name="connsiteY20335" fmla="*/ 4909001 h 5486400"/>
              <a:gd name="connsiteX20336" fmla="*/ 3155445 w 6175063"/>
              <a:gd name="connsiteY20336" fmla="*/ 4909003 h 5486400"/>
              <a:gd name="connsiteX20337" fmla="*/ 3155448 w 6175063"/>
              <a:gd name="connsiteY20337" fmla="*/ 4909005 h 5486400"/>
              <a:gd name="connsiteX20338" fmla="*/ 3155450 w 6175063"/>
              <a:gd name="connsiteY20338" fmla="*/ 4909007 h 5486400"/>
              <a:gd name="connsiteX20339" fmla="*/ 3155451 w 6175063"/>
              <a:gd name="connsiteY20339" fmla="*/ 4909008 h 5486400"/>
              <a:gd name="connsiteX20340" fmla="*/ 3155462 w 6175063"/>
              <a:gd name="connsiteY20340" fmla="*/ 4909018 h 5486400"/>
              <a:gd name="connsiteX20341" fmla="*/ 3155470 w 6175063"/>
              <a:gd name="connsiteY20341" fmla="*/ 4909028 h 5486400"/>
              <a:gd name="connsiteX20342" fmla="*/ 3155514 w 6175063"/>
              <a:gd name="connsiteY20342" fmla="*/ 4909071 h 5486400"/>
              <a:gd name="connsiteX20343" fmla="*/ 3155518 w 6175063"/>
              <a:gd name="connsiteY20343" fmla="*/ 4909074 h 5486400"/>
              <a:gd name="connsiteX20344" fmla="*/ 3155519 w 6175063"/>
              <a:gd name="connsiteY20344" fmla="*/ 4909077 h 5486400"/>
              <a:gd name="connsiteX20345" fmla="*/ 3155524 w 6175063"/>
              <a:gd name="connsiteY20345" fmla="*/ 4909081 h 5486400"/>
              <a:gd name="connsiteX20346" fmla="*/ 3155521 w 6175063"/>
              <a:gd name="connsiteY20346" fmla="*/ 4909078 h 5486400"/>
              <a:gd name="connsiteX20347" fmla="*/ 3155525 w 6175063"/>
              <a:gd name="connsiteY20347" fmla="*/ 4909081 h 5486400"/>
              <a:gd name="connsiteX20348" fmla="*/ 3155527 w 6175063"/>
              <a:gd name="connsiteY20348" fmla="*/ 4909084 h 5486400"/>
              <a:gd name="connsiteX20349" fmla="*/ 3155529 w 6175063"/>
              <a:gd name="connsiteY20349" fmla="*/ 4909085 h 5486400"/>
              <a:gd name="connsiteX20350" fmla="*/ 3155528 w 6175063"/>
              <a:gd name="connsiteY20350" fmla="*/ 4909085 h 5486400"/>
              <a:gd name="connsiteX20351" fmla="*/ 3155529 w 6175063"/>
              <a:gd name="connsiteY20351" fmla="*/ 4909086 h 5486400"/>
              <a:gd name="connsiteX20352" fmla="*/ 3155532 w 6175063"/>
              <a:gd name="connsiteY20352" fmla="*/ 4909090 h 5486400"/>
              <a:gd name="connsiteX20353" fmla="*/ 3155534 w 6175063"/>
              <a:gd name="connsiteY20353" fmla="*/ 4909091 h 5486400"/>
              <a:gd name="connsiteX20354" fmla="*/ 3155535 w 6175063"/>
              <a:gd name="connsiteY20354" fmla="*/ 4909092 h 5486400"/>
              <a:gd name="connsiteX20355" fmla="*/ 3155536 w 6175063"/>
              <a:gd name="connsiteY20355" fmla="*/ 4909093 h 5486400"/>
              <a:gd name="connsiteX20356" fmla="*/ 3155539 w 6175063"/>
              <a:gd name="connsiteY20356" fmla="*/ 4909095 h 5486400"/>
              <a:gd name="connsiteX20357" fmla="*/ 3155539 w 6175063"/>
              <a:gd name="connsiteY20357" fmla="*/ 4909095 h 5486400"/>
              <a:gd name="connsiteX20358" fmla="*/ 3155541 w 6175063"/>
              <a:gd name="connsiteY20358" fmla="*/ 4909098 h 5486400"/>
              <a:gd name="connsiteX20359" fmla="*/ 3155541 w 6175063"/>
              <a:gd name="connsiteY20359" fmla="*/ 4909097 h 5486400"/>
              <a:gd name="connsiteX20360" fmla="*/ 3155543 w 6175063"/>
              <a:gd name="connsiteY20360" fmla="*/ 4909100 h 5486400"/>
              <a:gd name="connsiteX20361" fmla="*/ 3155544 w 6175063"/>
              <a:gd name="connsiteY20361" fmla="*/ 4909101 h 5486400"/>
              <a:gd name="connsiteX20362" fmla="*/ 3155545 w 6175063"/>
              <a:gd name="connsiteY20362" fmla="*/ 4909102 h 5486400"/>
              <a:gd name="connsiteX20363" fmla="*/ 3155547 w 6175063"/>
              <a:gd name="connsiteY20363" fmla="*/ 4909103 h 5486400"/>
              <a:gd name="connsiteX20364" fmla="*/ 3155548 w 6175063"/>
              <a:gd name="connsiteY20364" fmla="*/ 4909104 h 5486400"/>
              <a:gd name="connsiteX20365" fmla="*/ 3155550 w 6175063"/>
              <a:gd name="connsiteY20365" fmla="*/ 4909106 h 5486400"/>
              <a:gd name="connsiteX20366" fmla="*/ 3155552 w 6175063"/>
              <a:gd name="connsiteY20366" fmla="*/ 4909109 h 5486400"/>
              <a:gd name="connsiteX20367" fmla="*/ 3155554 w 6175063"/>
              <a:gd name="connsiteY20367" fmla="*/ 4909111 h 5486400"/>
              <a:gd name="connsiteX20368" fmla="*/ 3155555 w 6175063"/>
              <a:gd name="connsiteY20368" fmla="*/ 4909112 h 5486400"/>
              <a:gd name="connsiteX20369" fmla="*/ 3160292 w 6175063"/>
              <a:gd name="connsiteY20369" fmla="*/ 4913851 h 5486400"/>
              <a:gd name="connsiteX20370" fmla="*/ 3160292 w 6175063"/>
              <a:gd name="connsiteY20370" fmla="*/ 4916220 h 5486400"/>
              <a:gd name="connsiteX20371" fmla="*/ 3162660 w 6175063"/>
              <a:gd name="connsiteY20371" fmla="*/ 4918589 h 5486400"/>
              <a:gd name="connsiteX20372" fmla="*/ 3169765 w 6175063"/>
              <a:gd name="connsiteY20372" fmla="*/ 4923328 h 5486400"/>
              <a:gd name="connsiteX20373" fmla="*/ 3172133 w 6175063"/>
              <a:gd name="connsiteY20373" fmla="*/ 4923328 h 5486400"/>
              <a:gd name="connsiteX20374" fmla="*/ 3174501 w 6175063"/>
              <a:gd name="connsiteY20374" fmla="*/ 4923328 h 5486400"/>
              <a:gd name="connsiteX20375" fmla="*/ 3179238 w 6175063"/>
              <a:gd name="connsiteY20375" fmla="*/ 4925697 h 5486400"/>
              <a:gd name="connsiteX20376" fmla="*/ 3183974 w 6175063"/>
              <a:gd name="connsiteY20376" fmla="*/ 4928067 h 5486400"/>
              <a:gd name="connsiteX20377" fmla="*/ 3167396 w 6175063"/>
              <a:gd name="connsiteY20377" fmla="*/ 4904374 h 5486400"/>
              <a:gd name="connsiteX20378" fmla="*/ 3167396 w 6175063"/>
              <a:gd name="connsiteY20378" fmla="*/ 4902005 h 5486400"/>
              <a:gd name="connsiteX20379" fmla="*/ 3165028 w 6175063"/>
              <a:gd name="connsiteY20379" fmla="*/ 4902005 h 5486400"/>
              <a:gd name="connsiteX20380" fmla="*/ 3169765 w 6175063"/>
              <a:gd name="connsiteY20380" fmla="*/ 4894897 h 5486400"/>
              <a:gd name="connsiteX20381" fmla="*/ 3176869 w 6175063"/>
              <a:gd name="connsiteY20381" fmla="*/ 4906744 h 5486400"/>
              <a:gd name="connsiteX20382" fmla="*/ 3181606 w 6175063"/>
              <a:gd name="connsiteY20382" fmla="*/ 4911481 h 5486400"/>
              <a:gd name="connsiteX20383" fmla="*/ 3181606 w 6175063"/>
              <a:gd name="connsiteY20383" fmla="*/ 4916220 h 5486400"/>
              <a:gd name="connsiteX20384" fmla="*/ 3183974 w 6175063"/>
              <a:gd name="connsiteY20384" fmla="*/ 4916220 h 5486400"/>
              <a:gd name="connsiteX20385" fmla="*/ 3188711 w 6175063"/>
              <a:gd name="connsiteY20385" fmla="*/ 4918589 h 5486400"/>
              <a:gd name="connsiteX20386" fmla="*/ 3191079 w 6175063"/>
              <a:gd name="connsiteY20386" fmla="*/ 4923328 h 5486400"/>
              <a:gd name="connsiteX20387" fmla="*/ 3198184 w 6175063"/>
              <a:gd name="connsiteY20387" fmla="*/ 4928067 h 5486400"/>
              <a:gd name="connsiteX20388" fmla="*/ 3205288 w 6175063"/>
              <a:gd name="connsiteY20388" fmla="*/ 4930436 h 5486400"/>
              <a:gd name="connsiteX20389" fmla="*/ 3210025 w 6175063"/>
              <a:gd name="connsiteY20389" fmla="*/ 4935174 h 5486400"/>
              <a:gd name="connsiteX20390" fmla="*/ 3219498 w 6175063"/>
              <a:gd name="connsiteY20390" fmla="*/ 4944651 h 5486400"/>
              <a:gd name="connsiteX20391" fmla="*/ 3219498 w 6175063"/>
              <a:gd name="connsiteY20391" fmla="*/ 4947021 h 5486400"/>
              <a:gd name="connsiteX20392" fmla="*/ 3224234 w 6175063"/>
              <a:gd name="connsiteY20392" fmla="*/ 4947021 h 5486400"/>
              <a:gd name="connsiteX20393" fmla="*/ 3238444 w 6175063"/>
              <a:gd name="connsiteY20393" fmla="*/ 4961236 h 5486400"/>
              <a:gd name="connsiteX20394" fmla="*/ 3243180 w 6175063"/>
              <a:gd name="connsiteY20394" fmla="*/ 4973083 h 5486400"/>
              <a:gd name="connsiteX20395" fmla="*/ 3247917 w 6175063"/>
              <a:gd name="connsiteY20395" fmla="*/ 4977821 h 5486400"/>
              <a:gd name="connsiteX20396" fmla="*/ 3259758 w 6175063"/>
              <a:gd name="connsiteY20396" fmla="*/ 4984928 h 5486400"/>
              <a:gd name="connsiteX20397" fmla="*/ 3273967 w 6175063"/>
              <a:gd name="connsiteY20397" fmla="*/ 4996775 h 5486400"/>
              <a:gd name="connsiteX20398" fmla="*/ 3278704 w 6175063"/>
              <a:gd name="connsiteY20398" fmla="*/ 5003883 h 5486400"/>
              <a:gd name="connsiteX20399" fmla="*/ 3285808 w 6175063"/>
              <a:gd name="connsiteY20399" fmla="*/ 5010990 h 5486400"/>
              <a:gd name="connsiteX20400" fmla="*/ 3276335 w 6175063"/>
              <a:gd name="connsiteY20400" fmla="*/ 5008621 h 5486400"/>
              <a:gd name="connsiteX20401" fmla="*/ 3271599 w 6175063"/>
              <a:gd name="connsiteY20401" fmla="*/ 5001514 h 5486400"/>
              <a:gd name="connsiteX20402" fmla="*/ 3262126 w 6175063"/>
              <a:gd name="connsiteY20402" fmla="*/ 5001514 h 5486400"/>
              <a:gd name="connsiteX20403" fmla="*/ 3266862 w 6175063"/>
              <a:gd name="connsiteY20403" fmla="*/ 5006253 h 5486400"/>
              <a:gd name="connsiteX20404" fmla="*/ 3271599 w 6175063"/>
              <a:gd name="connsiteY20404" fmla="*/ 5013360 h 5486400"/>
              <a:gd name="connsiteX20405" fmla="*/ 3271599 w 6175063"/>
              <a:gd name="connsiteY20405" fmla="*/ 5015729 h 5486400"/>
              <a:gd name="connsiteX20406" fmla="*/ 3273967 w 6175063"/>
              <a:gd name="connsiteY20406" fmla="*/ 5018099 h 5486400"/>
              <a:gd name="connsiteX20407" fmla="*/ 3281072 w 6175063"/>
              <a:gd name="connsiteY20407" fmla="*/ 5020468 h 5486400"/>
              <a:gd name="connsiteX20408" fmla="*/ 3290545 w 6175063"/>
              <a:gd name="connsiteY20408" fmla="*/ 5029945 h 5486400"/>
              <a:gd name="connsiteX20409" fmla="*/ 3295281 w 6175063"/>
              <a:gd name="connsiteY20409" fmla="*/ 5032314 h 5486400"/>
              <a:gd name="connsiteX20410" fmla="*/ 3304754 w 6175063"/>
              <a:gd name="connsiteY20410" fmla="*/ 5039422 h 5486400"/>
              <a:gd name="connsiteX20411" fmla="*/ 3309491 w 6175063"/>
              <a:gd name="connsiteY20411" fmla="*/ 5041791 h 5486400"/>
              <a:gd name="connsiteX20412" fmla="*/ 3314227 w 6175063"/>
              <a:gd name="connsiteY20412" fmla="*/ 5044160 h 5486400"/>
              <a:gd name="connsiteX20413" fmla="*/ 3307122 w 6175063"/>
              <a:gd name="connsiteY20413" fmla="*/ 5053638 h 5486400"/>
              <a:gd name="connsiteX20414" fmla="*/ 3300018 w 6175063"/>
              <a:gd name="connsiteY20414" fmla="*/ 5048899 h 5486400"/>
              <a:gd name="connsiteX20415" fmla="*/ 3297650 w 6175063"/>
              <a:gd name="connsiteY20415" fmla="*/ 5046530 h 5486400"/>
              <a:gd name="connsiteX20416" fmla="*/ 3290545 w 6175063"/>
              <a:gd name="connsiteY20416" fmla="*/ 5044160 h 5486400"/>
              <a:gd name="connsiteX20417" fmla="*/ 3292913 w 6175063"/>
              <a:gd name="connsiteY20417" fmla="*/ 5046530 h 5486400"/>
              <a:gd name="connsiteX20418" fmla="*/ 3300018 w 6175063"/>
              <a:gd name="connsiteY20418" fmla="*/ 5056007 h 5486400"/>
              <a:gd name="connsiteX20419" fmla="*/ 3297650 w 6175063"/>
              <a:gd name="connsiteY20419" fmla="*/ 5056007 h 5486400"/>
              <a:gd name="connsiteX20420" fmla="*/ 3295281 w 6175063"/>
              <a:gd name="connsiteY20420" fmla="*/ 5056007 h 5486400"/>
              <a:gd name="connsiteX20421" fmla="*/ 3292913 w 6175063"/>
              <a:gd name="connsiteY20421" fmla="*/ 5051269 h 5486400"/>
              <a:gd name="connsiteX20422" fmla="*/ 3290545 w 6175063"/>
              <a:gd name="connsiteY20422" fmla="*/ 5048899 h 5486400"/>
              <a:gd name="connsiteX20423" fmla="*/ 3285808 w 6175063"/>
              <a:gd name="connsiteY20423" fmla="*/ 5041791 h 5486400"/>
              <a:gd name="connsiteX20424" fmla="*/ 3288177 w 6175063"/>
              <a:gd name="connsiteY20424" fmla="*/ 5041791 h 5486400"/>
              <a:gd name="connsiteX20425" fmla="*/ 3283440 w 6175063"/>
              <a:gd name="connsiteY20425" fmla="*/ 5039422 h 5486400"/>
              <a:gd name="connsiteX20426" fmla="*/ 3278704 w 6175063"/>
              <a:gd name="connsiteY20426" fmla="*/ 5034683 h 5486400"/>
              <a:gd name="connsiteX20427" fmla="*/ 3276335 w 6175063"/>
              <a:gd name="connsiteY20427" fmla="*/ 5032314 h 5486400"/>
              <a:gd name="connsiteX20428" fmla="*/ 3273967 w 6175063"/>
              <a:gd name="connsiteY20428" fmla="*/ 5027576 h 5486400"/>
              <a:gd name="connsiteX20429" fmla="*/ 3271599 w 6175063"/>
              <a:gd name="connsiteY20429" fmla="*/ 5025207 h 5486400"/>
              <a:gd name="connsiteX20430" fmla="*/ 3271599 w 6175063"/>
              <a:gd name="connsiteY20430" fmla="*/ 5022837 h 5486400"/>
              <a:gd name="connsiteX20431" fmla="*/ 3266862 w 6175063"/>
              <a:gd name="connsiteY20431" fmla="*/ 5020468 h 5486400"/>
              <a:gd name="connsiteX20432" fmla="*/ 3262126 w 6175063"/>
              <a:gd name="connsiteY20432" fmla="*/ 5018099 h 5486400"/>
              <a:gd name="connsiteX20433" fmla="*/ 3252653 w 6175063"/>
              <a:gd name="connsiteY20433" fmla="*/ 5013360 h 5486400"/>
              <a:gd name="connsiteX20434" fmla="*/ 3255021 w 6175063"/>
              <a:gd name="connsiteY20434" fmla="*/ 5018099 h 5486400"/>
              <a:gd name="connsiteX20435" fmla="*/ 3257390 w 6175063"/>
              <a:gd name="connsiteY20435" fmla="*/ 5020468 h 5486400"/>
              <a:gd name="connsiteX20436" fmla="*/ 3250285 w 6175063"/>
              <a:gd name="connsiteY20436" fmla="*/ 5020468 h 5486400"/>
              <a:gd name="connsiteX20437" fmla="*/ 3250285 w 6175063"/>
              <a:gd name="connsiteY20437" fmla="*/ 5022837 h 5486400"/>
              <a:gd name="connsiteX20438" fmla="*/ 3255021 w 6175063"/>
              <a:gd name="connsiteY20438" fmla="*/ 5027576 h 5486400"/>
              <a:gd name="connsiteX20439" fmla="*/ 3262126 w 6175063"/>
              <a:gd name="connsiteY20439" fmla="*/ 5034683 h 5486400"/>
              <a:gd name="connsiteX20440" fmla="*/ 3264494 w 6175063"/>
              <a:gd name="connsiteY20440" fmla="*/ 5037052 h 5486400"/>
              <a:gd name="connsiteX20441" fmla="*/ 3276335 w 6175063"/>
              <a:gd name="connsiteY20441" fmla="*/ 5041791 h 5486400"/>
              <a:gd name="connsiteX20442" fmla="*/ 3281072 w 6175063"/>
              <a:gd name="connsiteY20442" fmla="*/ 5046530 h 5486400"/>
              <a:gd name="connsiteX20443" fmla="*/ 3285808 w 6175063"/>
              <a:gd name="connsiteY20443" fmla="*/ 5051269 h 5486400"/>
              <a:gd name="connsiteX20444" fmla="*/ 3283440 w 6175063"/>
              <a:gd name="connsiteY20444" fmla="*/ 5046530 h 5486400"/>
              <a:gd name="connsiteX20445" fmla="*/ 3278704 w 6175063"/>
              <a:gd name="connsiteY20445" fmla="*/ 5041791 h 5486400"/>
              <a:gd name="connsiteX20446" fmla="*/ 3269231 w 6175063"/>
              <a:gd name="connsiteY20446" fmla="*/ 5037052 h 5486400"/>
              <a:gd name="connsiteX20447" fmla="*/ 3262126 w 6175063"/>
              <a:gd name="connsiteY20447" fmla="*/ 5027576 h 5486400"/>
              <a:gd name="connsiteX20448" fmla="*/ 3264494 w 6175063"/>
              <a:gd name="connsiteY20448" fmla="*/ 5029945 h 5486400"/>
              <a:gd name="connsiteX20449" fmla="*/ 3266862 w 6175063"/>
              <a:gd name="connsiteY20449" fmla="*/ 5029945 h 5486400"/>
              <a:gd name="connsiteX20450" fmla="*/ 3276335 w 6175063"/>
              <a:gd name="connsiteY20450" fmla="*/ 5037052 h 5486400"/>
              <a:gd name="connsiteX20451" fmla="*/ 3283440 w 6175063"/>
              <a:gd name="connsiteY20451" fmla="*/ 5041791 h 5486400"/>
              <a:gd name="connsiteX20452" fmla="*/ 3283440 w 6175063"/>
              <a:gd name="connsiteY20452" fmla="*/ 5044160 h 5486400"/>
              <a:gd name="connsiteX20453" fmla="*/ 3288177 w 6175063"/>
              <a:gd name="connsiteY20453" fmla="*/ 5048899 h 5486400"/>
              <a:gd name="connsiteX20454" fmla="*/ 3290545 w 6175063"/>
              <a:gd name="connsiteY20454" fmla="*/ 5051269 h 5486400"/>
              <a:gd name="connsiteX20455" fmla="*/ 3287479 w 6175063"/>
              <a:gd name="connsiteY20455" fmla="*/ 5049037 h 5486400"/>
              <a:gd name="connsiteX20456" fmla="*/ 3285808 w 6175063"/>
              <a:gd name="connsiteY20456" fmla="*/ 5046530 h 5486400"/>
              <a:gd name="connsiteX20457" fmla="*/ 3287289 w 6175063"/>
              <a:gd name="connsiteY20457" fmla="*/ 5048899 h 5486400"/>
              <a:gd name="connsiteX20458" fmla="*/ 3287479 w 6175063"/>
              <a:gd name="connsiteY20458" fmla="*/ 5049037 h 5486400"/>
              <a:gd name="connsiteX20459" fmla="*/ 3290545 w 6175063"/>
              <a:gd name="connsiteY20459" fmla="*/ 5053638 h 5486400"/>
              <a:gd name="connsiteX20460" fmla="*/ 3292913 w 6175063"/>
              <a:gd name="connsiteY20460" fmla="*/ 5056007 h 5486400"/>
              <a:gd name="connsiteX20461" fmla="*/ 3295281 w 6175063"/>
              <a:gd name="connsiteY20461" fmla="*/ 5060745 h 5486400"/>
              <a:gd name="connsiteX20462" fmla="*/ 3297650 w 6175063"/>
              <a:gd name="connsiteY20462" fmla="*/ 5060745 h 5486400"/>
              <a:gd name="connsiteX20463" fmla="*/ 3300018 w 6175063"/>
              <a:gd name="connsiteY20463" fmla="*/ 5060745 h 5486400"/>
              <a:gd name="connsiteX20464" fmla="*/ 3302386 w 6175063"/>
              <a:gd name="connsiteY20464" fmla="*/ 5063114 h 5486400"/>
              <a:gd name="connsiteX20465" fmla="*/ 3307122 w 6175063"/>
              <a:gd name="connsiteY20465" fmla="*/ 5070222 h 5486400"/>
              <a:gd name="connsiteX20466" fmla="*/ 3311859 w 6175063"/>
              <a:gd name="connsiteY20466" fmla="*/ 5072592 h 5486400"/>
              <a:gd name="connsiteX20467" fmla="*/ 3323700 w 6175063"/>
              <a:gd name="connsiteY20467" fmla="*/ 5082069 h 5486400"/>
              <a:gd name="connsiteX20468" fmla="*/ 3321332 w 6175063"/>
              <a:gd name="connsiteY20468" fmla="*/ 5077331 h 5486400"/>
              <a:gd name="connsiteX20469" fmla="*/ 3314227 w 6175063"/>
              <a:gd name="connsiteY20469" fmla="*/ 5070222 h 5486400"/>
              <a:gd name="connsiteX20470" fmla="*/ 3311859 w 6175063"/>
              <a:gd name="connsiteY20470" fmla="*/ 5065484 h 5486400"/>
              <a:gd name="connsiteX20471" fmla="*/ 3307122 w 6175063"/>
              <a:gd name="connsiteY20471" fmla="*/ 5058376 h 5486400"/>
              <a:gd name="connsiteX20472" fmla="*/ 3311859 w 6175063"/>
              <a:gd name="connsiteY20472" fmla="*/ 5060745 h 5486400"/>
              <a:gd name="connsiteX20473" fmla="*/ 3314227 w 6175063"/>
              <a:gd name="connsiteY20473" fmla="*/ 5063114 h 5486400"/>
              <a:gd name="connsiteX20474" fmla="*/ 3316595 w 6175063"/>
              <a:gd name="connsiteY20474" fmla="*/ 5065483 h 5486400"/>
              <a:gd name="connsiteX20475" fmla="*/ 3316595 w 6175063"/>
              <a:gd name="connsiteY20475" fmla="*/ 5065484 h 5486400"/>
              <a:gd name="connsiteX20476" fmla="*/ 3317188 w 6175063"/>
              <a:gd name="connsiteY20476" fmla="*/ 5066077 h 5486400"/>
              <a:gd name="connsiteX20477" fmla="*/ 3316595 w 6175063"/>
              <a:gd name="connsiteY20477" fmla="*/ 5065483 h 5486400"/>
              <a:gd name="connsiteX20478" fmla="*/ 3314227 w 6175063"/>
              <a:gd name="connsiteY20478" fmla="*/ 5060745 h 5486400"/>
              <a:gd name="connsiteX20479" fmla="*/ 3318964 w 6175063"/>
              <a:gd name="connsiteY20479" fmla="*/ 5060745 h 5486400"/>
              <a:gd name="connsiteX20480" fmla="*/ 3323700 w 6175063"/>
              <a:gd name="connsiteY20480" fmla="*/ 5058376 h 5486400"/>
              <a:gd name="connsiteX20481" fmla="*/ 3326069 w 6175063"/>
              <a:gd name="connsiteY20481" fmla="*/ 5063114 h 5486400"/>
              <a:gd name="connsiteX20482" fmla="*/ 3323700 w 6175063"/>
              <a:gd name="connsiteY20482" fmla="*/ 5063114 h 5486400"/>
              <a:gd name="connsiteX20483" fmla="*/ 3333173 w 6175063"/>
              <a:gd name="connsiteY20483" fmla="*/ 5070222 h 5486400"/>
              <a:gd name="connsiteX20484" fmla="*/ 3335541 w 6175063"/>
              <a:gd name="connsiteY20484" fmla="*/ 5072592 h 5486400"/>
              <a:gd name="connsiteX20485" fmla="*/ 3337910 w 6175063"/>
              <a:gd name="connsiteY20485" fmla="*/ 5074961 h 5486400"/>
              <a:gd name="connsiteX20486" fmla="*/ 3342647 w 6175063"/>
              <a:gd name="connsiteY20486" fmla="*/ 5077331 h 5486400"/>
              <a:gd name="connsiteX20487" fmla="*/ 3345015 w 6175063"/>
              <a:gd name="connsiteY20487" fmla="*/ 5077331 h 5486400"/>
              <a:gd name="connsiteX20488" fmla="*/ 3345015 w 6175063"/>
              <a:gd name="connsiteY20488" fmla="*/ 5082069 h 5486400"/>
              <a:gd name="connsiteX20489" fmla="*/ 3347383 w 6175063"/>
              <a:gd name="connsiteY20489" fmla="*/ 5086807 h 5486400"/>
              <a:gd name="connsiteX20490" fmla="*/ 3347383 w 6175063"/>
              <a:gd name="connsiteY20490" fmla="*/ 5089176 h 5486400"/>
              <a:gd name="connsiteX20491" fmla="*/ 3340278 w 6175063"/>
              <a:gd name="connsiteY20491" fmla="*/ 5084438 h 5486400"/>
              <a:gd name="connsiteX20492" fmla="*/ 3333173 w 6175063"/>
              <a:gd name="connsiteY20492" fmla="*/ 5077331 h 5486400"/>
              <a:gd name="connsiteX20493" fmla="*/ 3333173 w 6175063"/>
              <a:gd name="connsiteY20493" fmla="*/ 5079700 h 5486400"/>
              <a:gd name="connsiteX20494" fmla="*/ 3335541 w 6175063"/>
              <a:gd name="connsiteY20494" fmla="*/ 5084438 h 5486400"/>
              <a:gd name="connsiteX20495" fmla="*/ 3337910 w 6175063"/>
              <a:gd name="connsiteY20495" fmla="*/ 5089176 h 5486400"/>
              <a:gd name="connsiteX20496" fmla="*/ 3330805 w 6175063"/>
              <a:gd name="connsiteY20496" fmla="*/ 5086807 h 5486400"/>
              <a:gd name="connsiteX20497" fmla="*/ 3328437 w 6175063"/>
              <a:gd name="connsiteY20497" fmla="*/ 5086807 h 5486400"/>
              <a:gd name="connsiteX20498" fmla="*/ 3333173 w 6175063"/>
              <a:gd name="connsiteY20498" fmla="*/ 5091546 h 5486400"/>
              <a:gd name="connsiteX20499" fmla="*/ 3335541 w 6175063"/>
              <a:gd name="connsiteY20499" fmla="*/ 5096284 h 5486400"/>
              <a:gd name="connsiteX20500" fmla="*/ 3340278 w 6175063"/>
              <a:gd name="connsiteY20500" fmla="*/ 5096284 h 5486400"/>
              <a:gd name="connsiteX20501" fmla="*/ 3342647 w 6175063"/>
              <a:gd name="connsiteY20501" fmla="*/ 5096284 h 5486400"/>
              <a:gd name="connsiteX20502" fmla="*/ 3345015 w 6175063"/>
              <a:gd name="connsiteY20502" fmla="*/ 5098654 h 5486400"/>
              <a:gd name="connsiteX20503" fmla="*/ 3344719 w 6175063"/>
              <a:gd name="connsiteY20503" fmla="*/ 5095988 h 5486400"/>
              <a:gd name="connsiteX20504" fmla="*/ 3342647 w 6175063"/>
              <a:gd name="connsiteY20504" fmla="*/ 5091546 h 5486400"/>
              <a:gd name="connsiteX20505" fmla="*/ 3345015 w 6175063"/>
              <a:gd name="connsiteY20505" fmla="*/ 5093915 h 5486400"/>
              <a:gd name="connsiteX20506" fmla="*/ 3352119 w 6175063"/>
              <a:gd name="connsiteY20506" fmla="*/ 5101023 h 5486400"/>
              <a:gd name="connsiteX20507" fmla="*/ 3361593 w 6175063"/>
              <a:gd name="connsiteY20507" fmla="*/ 5112869 h 5486400"/>
              <a:gd name="connsiteX20508" fmla="*/ 3356855 w 6175063"/>
              <a:gd name="connsiteY20508" fmla="*/ 5110500 h 5486400"/>
              <a:gd name="connsiteX20509" fmla="*/ 3354487 w 6175063"/>
              <a:gd name="connsiteY20509" fmla="*/ 5105762 h 5486400"/>
              <a:gd name="connsiteX20510" fmla="*/ 3354487 w 6175063"/>
              <a:gd name="connsiteY20510" fmla="*/ 5108131 h 5486400"/>
              <a:gd name="connsiteX20511" fmla="*/ 3354487 w 6175063"/>
              <a:gd name="connsiteY20511" fmla="*/ 5108723 h 5486400"/>
              <a:gd name="connsiteX20512" fmla="*/ 3354487 w 6175063"/>
              <a:gd name="connsiteY20512" fmla="*/ 5110500 h 5486400"/>
              <a:gd name="connsiteX20513" fmla="*/ 3356855 w 6175063"/>
              <a:gd name="connsiteY20513" fmla="*/ 5115238 h 5486400"/>
              <a:gd name="connsiteX20514" fmla="*/ 3359225 w 6175063"/>
              <a:gd name="connsiteY20514" fmla="*/ 5119977 h 5486400"/>
              <a:gd name="connsiteX20515" fmla="*/ 3359225 w 6175063"/>
              <a:gd name="connsiteY20515" fmla="*/ 5122346 h 5486400"/>
              <a:gd name="connsiteX20516" fmla="*/ 3356855 w 6175063"/>
              <a:gd name="connsiteY20516" fmla="*/ 5117608 h 5486400"/>
              <a:gd name="connsiteX20517" fmla="*/ 3349751 w 6175063"/>
              <a:gd name="connsiteY20517" fmla="*/ 5110500 h 5486400"/>
              <a:gd name="connsiteX20518" fmla="*/ 3349751 w 6175063"/>
              <a:gd name="connsiteY20518" fmla="*/ 5112869 h 5486400"/>
              <a:gd name="connsiteX20519" fmla="*/ 3352119 w 6175063"/>
              <a:gd name="connsiteY20519" fmla="*/ 5117608 h 5486400"/>
              <a:gd name="connsiteX20520" fmla="*/ 3351995 w 6175063"/>
              <a:gd name="connsiteY20520" fmla="*/ 5117525 h 5486400"/>
              <a:gd name="connsiteX20521" fmla="*/ 3351733 w 6175063"/>
              <a:gd name="connsiteY20521" fmla="*/ 5117138 h 5486400"/>
              <a:gd name="connsiteX20522" fmla="*/ 3351563 w 6175063"/>
              <a:gd name="connsiteY20522" fmla="*/ 5117236 h 5486400"/>
              <a:gd name="connsiteX20523" fmla="*/ 3345015 w 6175063"/>
              <a:gd name="connsiteY20523" fmla="*/ 5112869 h 5486400"/>
              <a:gd name="connsiteX20524" fmla="*/ 3347383 w 6175063"/>
              <a:gd name="connsiteY20524" fmla="*/ 5110500 h 5486400"/>
              <a:gd name="connsiteX20525" fmla="*/ 3342647 w 6175063"/>
              <a:gd name="connsiteY20525" fmla="*/ 5108131 h 5486400"/>
              <a:gd name="connsiteX20526" fmla="*/ 3340278 w 6175063"/>
              <a:gd name="connsiteY20526" fmla="*/ 5105762 h 5486400"/>
              <a:gd name="connsiteX20527" fmla="*/ 3330805 w 6175063"/>
              <a:gd name="connsiteY20527" fmla="*/ 5101023 h 5486400"/>
              <a:gd name="connsiteX20528" fmla="*/ 3333173 w 6175063"/>
              <a:gd name="connsiteY20528" fmla="*/ 5103393 h 5486400"/>
              <a:gd name="connsiteX20529" fmla="*/ 3326069 w 6175063"/>
              <a:gd name="connsiteY20529" fmla="*/ 5096284 h 5486400"/>
              <a:gd name="connsiteX20530" fmla="*/ 3323700 w 6175063"/>
              <a:gd name="connsiteY20530" fmla="*/ 5091546 h 5486400"/>
              <a:gd name="connsiteX20531" fmla="*/ 3321332 w 6175063"/>
              <a:gd name="connsiteY20531" fmla="*/ 5091546 h 5486400"/>
              <a:gd name="connsiteX20532" fmla="*/ 3318964 w 6175063"/>
              <a:gd name="connsiteY20532" fmla="*/ 5091546 h 5486400"/>
              <a:gd name="connsiteX20533" fmla="*/ 3309491 w 6175063"/>
              <a:gd name="connsiteY20533" fmla="*/ 5084438 h 5486400"/>
              <a:gd name="connsiteX20534" fmla="*/ 3304754 w 6175063"/>
              <a:gd name="connsiteY20534" fmla="*/ 5079700 h 5486400"/>
              <a:gd name="connsiteX20535" fmla="*/ 3307122 w 6175063"/>
              <a:gd name="connsiteY20535" fmla="*/ 5079700 h 5486400"/>
              <a:gd name="connsiteX20536" fmla="*/ 3302386 w 6175063"/>
              <a:gd name="connsiteY20536" fmla="*/ 5072592 h 5486400"/>
              <a:gd name="connsiteX20537" fmla="*/ 3307122 w 6175063"/>
              <a:gd name="connsiteY20537" fmla="*/ 5077331 h 5486400"/>
              <a:gd name="connsiteX20538" fmla="*/ 3309271 w 6175063"/>
              <a:gd name="connsiteY20538" fmla="*/ 5079077 h 5486400"/>
              <a:gd name="connsiteX20539" fmla="*/ 3309491 w 6175063"/>
              <a:gd name="connsiteY20539" fmla="*/ 5079700 h 5486400"/>
              <a:gd name="connsiteX20540" fmla="*/ 3311859 w 6175063"/>
              <a:gd name="connsiteY20540" fmla="*/ 5081180 h 5486400"/>
              <a:gd name="connsiteX20541" fmla="*/ 3309271 w 6175063"/>
              <a:gd name="connsiteY20541" fmla="*/ 5079077 h 5486400"/>
              <a:gd name="connsiteX20542" fmla="*/ 3307715 w 6175063"/>
              <a:gd name="connsiteY20542" fmla="*/ 5074665 h 5486400"/>
              <a:gd name="connsiteX20543" fmla="*/ 3309491 w 6175063"/>
              <a:gd name="connsiteY20543" fmla="*/ 5074961 h 5486400"/>
              <a:gd name="connsiteX20544" fmla="*/ 3309491 w 6175063"/>
              <a:gd name="connsiteY20544" fmla="*/ 5072592 h 5486400"/>
              <a:gd name="connsiteX20545" fmla="*/ 3302386 w 6175063"/>
              <a:gd name="connsiteY20545" fmla="*/ 5070222 h 5486400"/>
              <a:gd name="connsiteX20546" fmla="*/ 3302386 w 6175063"/>
              <a:gd name="connsiteY20546" fmla="*/ 5065484 h 5486400"/>
              <a:gd name="connsiteX20547" fmla="*/ 3290545 w 6175063"/>
              <a:gd name="connsiteY20547" fmla="*/ 5058376 h 5486400"/>
              <a:gd name="connsiteX20548" fmla="*/ 3288177 w 6175063"/>
              <a:gd name="connsiteY20548" fmla="*/ 5063114 h 5486400"/>
              <a:gd name="connsiteX20549" fmla="*/ 3292913 w 6175063"/>
              <a:gd name="connsiteY20549" fmla="*/ 5067853 h 5486400"/>
              <a:gd name="connsiteX20550" fmla="*/ 3295281 w 6175063"/>
              <a:gd name="connsiteY20550" fmla="*/ 5072592 h 5486400"/>
              <a:gd name="connsiteX20551" fmla="*/ 3294285 w 6175063"/>
              <a:gd name="connsiteY20551" fmla="*/ 5071844 h 5486400"/>
              <a:gd name="connsiteX20552" fmla="*/ 3293210 w 6175063"/>
              <a:gd name="connsiteY20552" fmla="*/ 5070815 h 5486400"/>
              <a:gd name="connsiteX20553" fmla="*/ 3291837 w 6175063"/>
              <a:gd name="connsiteY20553" fmla="*/ 5070007 h 5486400"/>
              <a:gd name="connsiteX20554" fmla="*/ 3285808 w 6175063"/>
              <a:gd name="connsiteY20554" fmla="*/ 5065484 h 5486400"/>
              <a:gd name="connsiteX20555" fmla="*/ 3285808 w 6175063"/>
              <a:gd name="connsiteY20555" fmla="*/ 5063114 h 5486400"/>
              <a:gd name="connsiteX20556" fmla="*/ 3281072 w 6175063"/>
              <a:gd name="connsiteY20556" fmla="*/ 5058376 h 5486400"/>
              <a:gd name="connsiteX20557" fmla="*/ 3281072 w 6175063"/>
              <a:gd name="connsiteY20557" fmla="*/ 5060745 h 5486400"/>
              <a:gd name="connsiteX20558" fmla="*/ 3285808 w 6175063"/>
              <a:gd name="connsiteY20558" fmla="*/ 5067853 h 5486400"/>
              <a:gd name="connsiteX20559" fmla="*/ 3288177 w 6175063"/>
              <a:gd name="connsiteY20559" fmla="*/ 5067853 h 5486400"/>
              <a:gd name="connsiteX20560" fmla="*/ 3291837 w 6175063"/>
              <a:gd name="connsiteY20560" fmla="*/ 5070007 h 5486400"/>
              <a:gd name="connsiteX20561" fmla="*/ 3294285 w 6175063"/>
              <a:gd name="connsiteY20561" fmla="*/ 5071844 h 5486400"/>
              <a:gd name="connsiteX20562" fmla="*/ 3300018 w 6175063"/>
              <a:gd name="connsiteY20562" fmla="*/ 5077331 h 5486400"/>
              <a:gd name="connsiteX20563" fmla="*/ 3302386 w 6175063"/>
              <a:gd name="connsiteY20563" fmla="*/ 5082069 h 5486400"/>
              <a:gd name="connsiteX20564" fmla="*/ 3304754 w 6175063"/>
              <a:gd name="connsiteY20564" fmla="*/ 5084438 h 5486400"/>
              <a:gd name="connsiteX20565" fmla="*/ 3309491 w 6175063"/>
              <a:gd name="connsiteY20565" fmla="*/ 5089176 h 5486400"/>
              <a:gd name="connsiteX20566" fmla="*/ 3311859 w 6175063"/>
              <a:gd name="connsiteY20566" fmla="*/ 5091546 h 5486400"/>
              <a:gd name="connsiteX20567" fmla="*/ 3316595 w 6175063"/>
              <a:gd name="connsiteY20567" fmla="*/ 5096284 h 5486400"/>
              <a:gd name="connsiteX20568" fmla="*/ 3321332 w 6175063"/>
              <a:gd name="connsiteY20568" fmla="*/ 5103393 h 5486400"/>
              <a:gd name="connsiteX20569" fmla="*/ 3311859 w 6175063"/>
              <a:gd name="connsiteY20569" fmla="*/ 5096284 h 5486400"/>
              <a:gd name="connsiteX20570" fmla="*/ 3309491 w 6175063"/>
              <a:gd name="connsiteY20570" fmla="*/ 5093915 h 5486400"/>
              <a:gd name="connsiteX20571" fmla="*/ 3304754 w 6175063"/>
              <a:gd name="connsiteY20571" fmla="*/ 5091546 h 5486400"/>
              <a:gd name="connsiteX20572" fmla="*/ 3314227 w 6175063"/>
              <a:gd name="connsiteY20572" fmla="*/ 5101023 h 5486400"/>
              <a:gd name="connsiteX20573" fmla="*/ 3321332 w 6175063"/>
              <a:gd name="connsiteY20573" fmla="*/ 5108131 h 5486400"/>
              <a:gd name="connsiteX20574" fmla="*/ 3318964 w 6175063"/>
              <a:gd name="connsiteY20574" fmla="*/ 5108131 h 5486400"/>
              <a:gd name="connsiteX20575" fmla="*/ 3319556 w 6175063"/>
              <a:gd name="connsiteY20575" fmla="*/ 5111092 h 5486400"/>
              <a:gd name="connsiteX20576" fmla="*/ 3323699 w 6175063"/>
              <a:gd name="connsiteY20576" fmla="*/ 5117606 h 5486400"/>
              <a:gd name="connsiteX20577" fmla="*/ 3322220 w 6175063"/>
              <a:gd name="connsiteY20577" fmla="*/ 5116127 h 5486400"/>
              <a:gd name="connsiteX20578" fmla="*/ 3323700 w 6175063"/>
              <a:gd name="connsiteY20578" fmla="*/ 5117608 h 5486400"/>
              <a:gd name="connsiteX20579" fmla="*/ 3323699 w 6175063"/>
              <a:gd name="connsiteY20579" fmla="*/ 5117606 h 5486400"/>
              <a:gd name="connsiteX20580" fmla="*/ 3326069 w 6175063"/>
              <a:gd name="connsiteY20580" fmla="*/ 5119977 h 5486400"/>
              <a:gd name="connsiteX20581" fmla="*/ 3335541 w 6175063"/>
              <a:gd name="connsiteY20581" fmla="*/ 5131824 h 5486400"/>
              <a:gd name="connsiteX20582" fmla="*/ 3342647 w 6175063"/>
              <a:gd name="connsiteY20582" fmla="*/ 5138931 h 5486400"/>
              <a:gd name="connsiteX20583" fmla="*/ 3359225 w 6175063"/>
              <a:gd name="connsiteY20583" fmla="*/ 5153147 h 5486400"/>
              <a:gd name="connsiteX20584" fmla="*/ 3363961 w 6175063"/>
              <a:gd name="connsiteY20584" fmla="*/ 5155516 h 5486400"/>
              <a:gd name="connsiteX20585" fmla="*/ 3363961 w 6175063"/>
              <a:gd name="connsiteY20585" fmla="*/ 5157885 h 5486400"/>
              <a:gd name="connsiteX20586" fmla="*/ 3361593 w 6175063"/>
              <a:gd name="connsiteY20586" fmla="*/ 5157885 h 5486400"/>
              <a:gd name="connsiteX20587" fmla="*/ 3359225 w 6175063"/>
              <a:gd name="connsiteY20587" fmla="*/ 5155516 h 5486400"/>
              <a:gd name="connsiteX20588" fmla="*/ 3356855 w 6175063"/>
              <a:gd name="connsiteY20588" fmla="*/ 5155516 h 5486400"/>
              <a:gd name="connsiteX20589" fmla="*/ 3352119 w 6175063"/>
              <a:gd name="connsiteY20589" fmla="*/ 5150778 h 5486400"/>
              <a:gd name="connsiteX20590" fmla="*/ 3349751 w 6175063"/>
              <a:gd name="connsiteY20590" fmla="*/ 5146039 h 5486400"/>
              <a:gd name="connsiteX20591" fmla="*/ 3345015 w 6175063"/>
              <a:gd name="connsiteY20591" fmla="*/ 5143670 h 5486400"/>
              <a:gd name="connsiteX20592" fmla="*/ 3347383 w 6175063"/>
              <a:gd name="connsiteY20592" fmla="*/ 5146039 h 5486400"/>
              <a:gd name="connsiteX20593" fmla="*/ 3352119 w 6175063"/>
              <a:gd name="connsiteY20593" fmla="*/ 5153147 h 5486400"/>
              <a:gd name="connsiteX20594" fmla="*/ 3349751 w 6175063"/>
              <a:gd name="connsiteY20594" fmla="*/ 5153147 h 5486400"/>
              <a:gd name="connsiteX20595" fmla="*/ 3342647 w 6175063"/>
              <a:gd name="connsiteY20595" fmla="*/ 5146039 h 5486400"/>
              <a:gd name="connsiteX20596" fmla="*/ 3340278 w 6175063"/>
              <a:gd name="connsiteY20596" fmla="*/ 5141300 h 5486400"/>
              <a:gd name="connsiteX20597" fmla="*/ 3337910 w 6175063"/>
              <a:gd name="connsiteY20597" fmla="*/ 5136562 h 5486400"/>
              <a:gd name="connsiteX20598" fmla="*/ 3330805 w 6175063"/>
              <a:gd name="connsiteY20598" fmla="*/ 5129454 h 5486400"/>
              <a:gd name="connsiteX20599" fmla="*/ 3321332 w 6175063"/>
              <a:gd name="connsiteY20599" fmla="*/ 5119977 h 5486400"/>
              <a:gd name="connsiteX20600" fmla="*/ 3311859 w 6175063"/>
              <a:gd name="connsiteY20600" fmla="*/ 5112869 h 5486400"/>
              <a:gd name="connsiteX20601" fmla="*/ 3304755 w 6175063"/>
              <a:gd name="connsiteY20601" fmla="*/ 5108131 h 5486400"/>
              <a:gd name="connsiteX20602" fmla="*/ 3308899 w 6175063"/>
              <a:gd name="connsiteY20602" fmla="*/ 5112277 h 5486400"/>
              <a:gd name="connsiteX20603" fmla="*/ 3311859 w 6175063"/>
              <a:gd name="connsiteY20603" fmla="*/ 5115238 h 5486400"/>
              <a:gd name="connsiteX20604" fmla="*/ 3316595 w 6175063"/>
              <a:gd name="connsiteY20604" fmla="*/ 5122346 h 5486400"/>
              <a:gd name="connsiteX20605" fmla="*/ 3335541 w 6175063"/>
              <a:gd name="connsiteY20605" fmla="*/ 5141300 h 5486400"/>
              <a:gd name="connsiteX20606" fmla="*/ 3347383 w 6175063"/>
              <a:gd name="connsiteY20606" fmla="*/ 5153147 h 5486400"/>
              <a:gd name="connsiteX20607" fmla="*/ 3354487 w 6175063"/>
              <a:gd name="connsiteY20607" fmla="*/ 5160254 h 5486400"/>
              <a:gd name="connsiteX20608" fmla="*/ 3356855 w 6175063"/>
              <a:gd name="connsiteY20608" fmla="*/ 5167362 h 5486400"/>
              <a:gd name="connsiteX20609" fmla="*/ 3356855 w 6175063"/>
              <a:gd name="connsiteY20609" fmla="*/ 5169732 h 5486400"/>
              <a:gd name="connsiteX20610" fmla="*/ 3354487 w 6175063"/>
              <a:gd name="connsiteY20610" fmla="*/ 5164993 h 5486400"/>
              <a:gd name="connsiteX20611" fmla="*/ 3349751 w 6175063"/>
              <a:gd name="connsiteY20611" fmla="*/ 5162624 h 5486400"/>
              <a:gd name="connsiteX20612" fmla="*/ 3347383 w 6175063"/>
              <a:gd name="connsiteY20612" fmla="*/ 5160254 h 5486400"/>
              <a:gd name="connsiteX20613" fmla="*/ 3337910 w 6175063"/>
              <a:gd name="connsiteY20613" fmla="*/ 5153147 h 5486400"/>
              <a:gd name="connsiteX20614" fmla="*/ 3335541 w 6175063"/>
              <a:gd name="connsiteY20614" fmla="*/ 5148408 h 5486400"/>
              <a:gd name="connsiteX20615" fmla="*/ 3333173 w 6175063"/>
              <a:gd name="connsiteY20615" fmla="*/ 5143670 h 5486400"/>
              <a:gd name="connsiteX20616" fmla="*/ 3328437 w 6175063"/>
              <a:gd name="connsiteY20616" fmla="*/ 5138931 h 5486400"/>
              <a:gd name="connsiteX20617" fmla="*/ 3326069 w 6175063"/>
              <a:gd name="connsiteY20617" fmla="*/ 5141300 h 5486400"/>
              <a:gd name="connsiteX20618" fmla="*/ 3326069 w 6175063"/>
              <a:gd name="connsiteY20618" fmla="*/ 5143670 h 5486400"/>
              <a:gd name="connsiteX20619" fmla="*/ 3321332 w 6175063"/>
              <a:gd name="connsiteY20619" fmla="*/ 5143670 h 5486400"/>
              <a:gd name="connsiteX20620" fmla="*/ 3318964 w 6175063"/>
              <a:gd name="connsiteY20620" fmla="*/ 5141300 h 5486400"/>
              <a:gd name="connsiteX20621" fmla="*/ 3318964 w 6175063"/>
              <a:gd name="connsiteY20621" fmla="*/ 5143670 h 5486400"/>
              <a:gd name="connsiteX20622" fmla="*/ 3330805 w 6175063"/>
              <a:gd name="connsiteY20622" fmla="*/ 5153147 h 5486400"/>
              <a:gd name="connsiteX20623" fmla="*/ 3340278 w 6175063"/>
              <a:gd name="connsiteY20623" fmla="*/ 5162624 h 5486400"/>
              <a:gd name="connsiteX20624" fmla="*/ 3340278 w 6175063"/>
              <a:gd name="connsiteY20624" fmla="*/ 5160254 h 5486400"/>
              <a:gd name="connsiteX20625" fmla="*/ 3345015 w 6175063"/>
              <a:gd name="connsiteY20625" fmla="*/ 5162624 h 5486400"/>
              <a:gd name="connsiteX20626" fmla="*/ 3345015 w 6175063"/>
              <a:gd name="connsiteY20626" fmla="*/ 5164993 h 5486400"/>
              <a:gd name="connsiteX20627" fmla="*/ 3349751 w 6175063"/>
              <a:gd name="connsiteY20627" fmla="*/ 5167362 h 5486400"/>
              <a:gd name="connsiteX20628" fmla="*/ 3363961 w 6175063"/>
              <a:gd name="connsiteY20628" fmla="*/ 5176840 h 5486400"/>
              <a:gd name="connsiteX20629" fmla="*/ 3363961 w 6175063"/>
              <a:gd name="connsiteY20629" fmla="*/ 5179209 h 5486400"/>
              <a:gd name="connsiteX20630" fmla="*/ 3368697 w 6175063"/>
              <a:gd name="connsiteY20630" fmla="*/ 5179209 h 5486400"/>
              <a:gd name="connsiteX20631" fmla="*/ 3363961 w 6175063"/>
              <a:gd name="connsiteY20631" fmla="*/ 5176840 h 5486400"/>
              <a:gd name="connsiteX20632" fmla="*/ 3366329 w 6175063"/>
              <a:gd name="connsiteY20632" fmla="*/ 5176840 h 5486400"/>
              <a:gd name="connsiteX20633" fmla="*/ 3373433 w 6175063"/>
              <a:gd name="connsiteY20633" fmla="*/ 5181578 h 5486400"/>
              <a:gd name="connsiteX20634" fmla="*/ 3375801 w 6175063"/>
              <a:gd name="connsiteY20634" fmla="*/ 5186316 h 5486400"/>
              <a:gd name="connsiteX20635" fmla="*/ 3387643 w 6175063"/>
              <a:gd name="connsiteY20635" fmla="*/ 5195794 h 5486400"/>
              <a:gd name="connsiteX20636" fmla="*/ 3387643 w 6175063"/>
              <a:gd name="connsiteY20636" fmla="*/ 5205271 h 5486400"/>
              <a:gd name="connsiteX20637" fmla="*/ 3392379 w 6175063"/>
              <a:gd name="connsiteY20637" fmla="*/ 5210009 h 5486400"/>
              <a:gd name="connsiteX20638" fmla="*/ 3394747 w 6175063"/>
              <a:gd name="connsiteY20638" fmla="*/ 5212378 h 5486400"/>
              <a:gd name="connsiteX20639" fmla="*/ 3397117 w 6175063"/>
              <a:gd name="connsiteY20639" fmla="*/ 5217117 h 5486400"/>
              <a:gd name="connsiteX20640" fmla="*/ 3399485 w 6175063"/>
              <a:gd name="connsiteY20640" fmla="*/ 5221856 h 5486400"/>
              <a:gd name="connsiteX20641" fmla="*/ 3404221 w 6175063"/>
              <a:gd name="connsiteY20641" fmla="*/ 5224225 h 5486400"/>
              <a:gd name="connsiteX20642" fmla="*/ 3408957 w 6175063"/>
              <a:gd name="connsiteY20642" fmla="*/ 5224225 h 5486400"/>
              <a:gd name="connsiteX20643" fmla="*/ 3408957 w 6175063"/>
              <a:gd name="connsiteY20643" fmla="*/ 5226594 h 5486400"/>
              <a:gd name="connsiteX20644" fmla="*/ 3413693 w 6175063"/>
              <a:gd name="connsiteY20644" fmla="*/ 5236071 h 5486400"/>
              <a:gd name="connsiteX20645" fmla="*/ 3416061 w 6175063"/>
              <a:gd name="connsiteY20645" fmla="*/ 5238440 h 5486400"/>
              <a:gd name="connsiteX20646" fmla="*/ 3413693 w 6175063"/>
              <a:gd name="connsiteY20646" fmla="*/ 5238440 h 5486400"/>
              <a:gd name="connsiteX20647" fmla="*/ 3406589 w 6175063"/>
              <a:gd name="connsiteY20647" fmla="*/ 5233701 h 5486400"/>
              <a:gd name="connsiteX20648" fmla="*/ 3390011 w 6175063"/>
              <a:gd name="connsiteY20648" fmla="*/ 5219486 h 5486400"/>
              <a:gd name="connsiteX20649" fmla="*/ 3385275 w 6175063"/>
              <a:gd name="connsiteY20649" fmla="*/ 5214747 h 5486400"/>
              <a:gd name="connsiteX20650" fmla="*/ 3366329 w 6175063"/>
              <a:gd name="connsiteY20650" fmla="*/ 5195794 h 5486400"/>
              <a:gd name="connsiteX20651" fmla="*/ 3352119 w 6175063"/>
              <a:gd name="connsiteY20651" fmla="*/ 5183947 h 5486400"/>
              <a:gd name="connsiteX20652" fmla="*/ 3349751 w 6175063"/>
              <a:gd name="connsiteY20652" fmla="*/ 5186316 h 5486400"/>
              <a:gd name="connsiteX20653" fmla="*/ 3359225 w 6175063"/>
              <a:gd name="connsiteY20653" fmla="*/ 5198163 h 5486400"/>
              <a:gd name="connsiteX20654" fmla="*/ 3361593 w 6175063"/>
              <a:gd name="connsiteY20654" fmla="*/ 5207640 h 5486400"/>
              <a:gd name="connsiteX20655" fmla="*/ 3366329 w 6175063"/>
              <a:gd name="connsiteY20655" fmla="*/ 5217117 h 5486400"/>
              <a:gd name="connsiteX20656" fmla="*/ 3375801 w 6175063"/>
              <a:gd name="connsiteY20656" fmla="*/ 5231333 h 5486400"/>
              <a:gd name="connsiteX20657" fmla="*/ 3359225 w 6175063"/>
              <a:gd name="connsiteY20657" fmla="*/ 5214747 h 5486400"/>
              <a:gd name="connsiteX20658" fmla="*/ 3347383 w 6175063"/>
              <a:gd name="connsiteY20658" fmla="*/ 5205271 h 5486400"/>
              <a:gd name="connsiteX20659" fmla="*/ 3345015 w 6175063"/>
              <a:gd name="connsiteY20659" fmla="*/ 5205271 h 5486400"/>
              <a:gd name="connsiteX20660" fmla="*/ 3335541 w 6175063"/>
              <a:gd name="connsiteY20660" fmla="*/ 5195794 h 5486400"/>
              <a:gd name="connsiteX20661" fmla="*/ 3335541 w 6175063"/>
              <a:gd name="connsiteY20661" fmla="*/ 5198163 h 5486400"/>
              <a:gd name="connsiteX20662" fmla="*/ 3333174 w 6175063"/>
              <a:gd name="connsiteY20662" fmla="*/ 5198163 h 5486400"/>
              <a:gd name="connsiteX20663" fmla="*/ 3330919 w 6175063"/>
              <a:gd name="connsiteY20663" fmla="*/ 5195906 h 5486400"/>
              <a:gd name="connsiteX20664" fmla="*/ 3333173 w 6175063"/>
              <a:gd name="connsiteY20664" fmla="*/ 5198163 h 5486400"/>
              <a:gd name="connsiteX20665" fmla="*/ 3333174 w 6175063"/>
              <a:gd name="connsiteY20665" fmla="*/ 5198163 h 5486400"/>
              <a:gd name="connsiteX20666" fmla="*/ 3335541 w 6175063"/>
              <a:gd name="connsiteY20666" fmla="*/ 5200532 h 5486400"/>
              <a:gd name="connsiteX20667" fmla="*/ 3333173 w 6175063"/>
              <a:gd name="connsiteY20667" fmla="*/ 5202902 h 5486400"/>
              <a:gd name="connsiteX20668" fmla="*/ 3337910 w 6175063"/>
              <a:gd name="connsiteY20668" fmla="*/ 5207640 h 5486400"/>
              <a:gd name="connsiteX20669" fmla="*/ 3337910 w 6175063"/>
              <a:gd name="connsiteY20669" fmla="*/ 5210009 h 5486400"/>
              <a:gd name="connsiteX20670" fmla="*/ 3330805 w 6175063"/>
              <a:gd name="connsiteY20670" fmla="*/ 5202902 h 5486400"/>
              <a:gd name="connsiteX20671" fmla="*/ 3326069 w 6175063"/>
              <a:gd name="connsiteY20671" fmla="*/ 5198163 h 5486400"/>
              <a:gd name="connsiteX20672" fmla="*/ 3326069 w 6175063"/>
              <a:gd name="connsiteY20672" fmla="*/ 5193424 h 5486400"/>
              <a:gd name="connsiteX20673" fmla="*/ 3323700 w 6175063"/>
              <a:gd name="connsiteY20673" fmla="*/ 5191055 h 5486400"/>
              <a:gd name="connsiteX20674" fmla="*/ 3318964 w 6175063"/>
              <a:gd name="connsiteY20674" fmla="*/ 5188685 h 5486400"/>
              <a:gd name="connsiteX20675" fmla="*/ 3316595 w 6175063"/>
              <a:gd name="connsiteY20675" fmla="*/ 5186316 h 5486400"/>
              <a:gd name="connsiteX20676" fmla="*/ 3316595 w 6175063"/>
              <a:gd name="connsiteY20676" fmla="*/ 5188685 h 5486400"/>
              <a:gd name="connsiteX20677" fmla="*/ 3321332 w 6175063"/>
              <a:gd name="connsiteY20677" fmla="*/ 5193424 h 5486400"/>
              <a:gd name="connsiteX20678" fmla="*/ 3323700 w 6175063"/>
              <a:gd name="connsiteY20678" fmla="*/ 5198163 h 5486400"/>
              <a:gd name="connsiteX20679" fmla="*/ 3321332 w 6175063"/>
              <a:gd name="connsiteY20679" fmla="*/ 5195794 h 5486400"/>
              <a:gd name="connsiteX20680" fmla="*/ 3316595 w 6175063"/>
              <a:gd name="connsiteY20680" fmla="*/ 5191055 h 5486400"/>
              <a:gd name="connsiteX20681" fmla="*/ 3307122 w 6175063"/>
              <a:gd name="connsiteY20681" fmla="*/ 5181578 h 5486400"/>
              <a:gd name="connsiteX20682" fmla="*/ 3304754 w 6175063"/>
              <a:gd name="connsiteY20682" fmla="*/ 5179209 h 5486400"/>
              <a:gd name="connsiteX20683" fmla="*/ 3302386 w 6175063"/>
              <a:gd name="connsiteY20683" fmla="*/ 5176840 h 5486400"/>
              <a:gd name="connsiteX20684" fmla="*/ 3300018 w 6175063"/>
              <a:gd name="connsiteY20684" fmla="*/ 5174470 h 5486400"/>
              <a:gd name="connsiteX20685" fmla="*/ 3302386 w 6175063"/>
              <a:gd name="connsiteY20685" fmla="*/ 5179209 h 5486400"/>
              <a:gd name="connsiteX20686" fmla="*/ 3304754 w 6175063"/>
              <a:gd name="connsiteY20686" fmla="*/ 5183947 h 5486400"/>
              <a:gd name="connsiteX20687" fmla="*/ 3300018 w 6175063"/>
              <a:gd name="connsiteY20687" fmla="*/ 5179209 h 5486400"/>
              <a:gd name="connsiteX20688" fmla="*/ 3290545 w 6175063"/>
              <a:gd name="connsiteY20688" fmla="*/ 5169732 h 5486400"/>
              <a:gd name="connsiteX20689" fmla="*/ 3288177 w 6175063"/>
              <a:gd name="connsiteY20689" fmla="*/ 5169732 h 5486400"/>
              <a:gd name="connsiteX20690" fmla="*/ 3285808 w 6175063"/>
              <a:gd name="connsiteY20690" fmla="*/ 5169732 h 5486400"/>
              <a:gd name="connsiteX20691" fmla="*/ 3290545 w 6175063"/>
              <a:gd name="connsiteY20691" fmla="*/ 5174470 h 5486400"/>
              <a:gd name="connsiteX20692" fmla="*/ 3295281 w 6175063"/>
              <a:gd name="connsiteY20692" fmla="*/ 5179209 h 5486400"/>
              <a:gd name="connsiteX20693" fmla="*/ 3295281 w 6175063"/>
              <a:gd name="connsiteY20693" fmla="*/ 5181578 h 5486400"/>
              <a:gd name="connsiteX20694" fmla="*/ 3292913 w 6175063"/>
              <a:gd name="connsiteY20694" fmla="*/ 5181578 h 5486400"/>
              <a:gd name="connsiteX20695" fmla="*/ 3305347 w 6175063"/>
              <a:gd name="connsiteY20695" fmla="*/ 5190463 h 5486400"/>
              <a:gd name="connsiteX20696" fmla="*/ 3308763 w 6175063"/>
              <a:gd name="connsiteY20696" fmla="*/ 5192513 h 5486400"/>
              <a:gd name="connsiteX20697" fmla="*/ 3309491 w 6175063"/>
              <a:gd name="connsiteY20697" fmla="*/ 5193424 h 5486400"/>
              <a:gd name="connsiteX20698" fmla="*/ 3314227 w 6175063"/>
              <a:gd name="connsiteY20698" fmla="*/ 5195794 h 5486400"/>
              <a:gd name="connsiteX20699" fmla="*/ 3308763 w 6175063"/>
              <a:gd name="connsiteY20699" fmla="*/ 5192513 h 5486400"/>
              <a:gd name="connsiteX20700" fmla="*/ 3300018 w 6175063"/>
              <a:gd name="connsiteY20700" fmla="*/ 5181578 h 5486400"/>
              <a:gd name="connsiteX20701" fmla="*/ 3307122 w 6175063"/>
              <a:gd name="connsiteY20701" fmla="*/ 5186316 h 5486400"/>
              <a:gd name="connsiteX20702" fmla="*/ 3311859 w 6175063"/>
              <a:gd name="connsiteY20702" fmla="*/ 5191055 h 5486400"/>
              <a:gd name="connsiteX20703" fmla="*/ 3314227 w 6175063"/>
              <a:gd name="connsiteY20703" fmla="*/ 5193424 h 5486400"/>
              <a:gd name="connsiteX20704" fmla="*/ 3316595 w 6175063"/>
              <a:gd name="connsiteY20704" fmla="*/ 5195794 h 5486400"/>
              <a:gd name="connsiteX20705" fmla="*/ 3318964 w 6175063"/>
              <a:gd name="connsiteY20705" fmla="*/ 5198163 h 5486400"/>
              <a:gd name="connsiteX20706" fmla="*/ 3323700 w 6175063"/>
              <a:gd name="connsiteY20706" fmla="*/ 5200532 h 5486400"/>
              <a:gd name="connsiteX20707" fmla="*/ 3326069 w 6175063"/>
              <a:gd name="connsiteY20707" fmla="*/ 5202902 h 5486400"/>
              <a:gd name="connsiteX20708" fmla="*/ 3328437 w 6175063"/>
              <a:gd name="connsiteY20708" fmla="*/ 5210009 h 5486400"/>
              <a:gd name="connsiteX20709" fmla="*/ 3335541 w 6175063"/>
              <a:gd name="connsiteY20709" fmla="*/ 5217117 h 5486400"/>
              <a:gd name="connsiteX20710" fmla="*/ 3328437 w 6175063"/>
              <a:gd name="connsiteY20710" fmla="*/ 5212378 h 5486400"/>
              <a:gd name="connsiteX20711" fmla="*/ 3333173 w 6175063"/>
              <a:gd name="connsiteY20711" fmla="*/ 5219486 h 5486400"/>
              <a:gd name="connsiteX20712" fmla="*/ 3330805 w 6175063"/>
              <a:gd name="connsiteY20712" fmla="*/ 5219486 h 5486400"/>
              <a:gd name="connsiteX20713" fmla="*/ 3337910 w 6175063"/>
              <a:gd name="connsiteY20713" fmla="*/ 5226594 h 5486400"/>
              <a:gd name="connsiteX20714" fmla="*/ 3345015 w 6175063"/>
              <a:gd name="connsiteY20714" fmla="*/ 5231333 h 5486400"/>
              <a:gd name="connsiteX20715" fmla="*/ 3352119 w 6175063"/>
              <a:gd name="connsiteY20715" fmla="*/ 5238440 h 5486400"/>
              <a:gd name="connsiteX20716" fmla="*/ 3354487 w 6175063"/>
              <a:gd name="connsiteY20716" fmla="*/ 5243179 h 5486400"/>
              <a:gd name="connsiteX20717" fmla="*/ 3356855 w 6175063"/>
              <a:gd name="connsiteY20717" fmla="*/ 5243179 h 5486400"/>
              <a:gd name="connsiteX20718" fmla="*/ 3359225 w 6175063"/>
              <a:gd name="connsiteY20718" fmla="*/ 5252656 h 5486400"/>
              <a:gd name="connsiteX20719" fmla="*/ 3363961 w 6175063"/>
              <a:gd name="connsiteY20719" fmla="*/ 5252656 h 5486400"/>
              <a:gd name="connsiteX20720" fmla="*/ 3368697 w 6175063"/>
              <a:gd name="connsiteY20720" fmla="*/ 5257395 h 5486400"/>
              <a:gd name="connsiteX20721" fmla="*/ 3378171 w 6175063"/>
              <a:gd name="connsiteY20721" fmla="*/ 5266871 h 5486400"/>
              <a:gd name="connsiteX20722" fmla="*/ 3380539 w 6175063"/>
              <a:gd name="connsiteY20722" fmla="*/ 5266871 h 5486400"/>
              <a:gd name="connsiteX20723" fmla="*/ 3375803 w 6175063"/>
              <a:gd name="connsiteY20723" fmla="*/ 5262133 h 5486400"/>
              <a:gd name="connsiteX20724" fmla="*/ 3379946 w 6175063"/>
              <a:gd name="connsiteY20724" fmla="*/ 5264206 h 5486400"/>
              <a:gd name="connsiteX20725" fmla="*/ 3387643 w 6175063"/>
              <a:gd name="connsiteY20725" fmla="*/ 5271610 h 5486400"/>
              <a:gd name="connsiteX20726" fmla="*/ 3390011 w 6175063"/>
              <a:gd name="connsiteY20726" fmla="*/ 5273979 h 5486400"/>
              <a:gd name="connsiteX20727" fmla="*/ 3392379 w 6175063"/>
              <a:gd name="connsiteY20727" fmla="*/ 5276349 h 5486400"/>
              <a:gd name="connsiteX20728" fmla="*/ 3397117 w 6175063"/>
              <a:gd name="connsiteY20728" fmla="*/ 5278718 h 5486400"/>
              <a:gd name="connsiteX20729" fmla="*/ 3406589 w 6175063"/>
              <a:gd name="connsiteY20729" fmla="*/ 5285825 h 5486400"/>
              <a:gd name="connsiteX20730" fmla="*/ 3406589 w 6175063"/>
              <a:gd name="connsiteY20730" fmla="*/ 5288195 h 5486400"/>
              <a:gd name="connsiteX20731" fmla="*/ 3397117 w 6175063"/>
              <a:gd name="connsiteY20731" fmla="*/ 5281088 h 5486400"/>
              <a:gd name="connsiteX20732" fmla="*/ 3392379 w 6175063"/>
              <a:gd name="connsiteY20732" fmla="*/ 5278718 h 5486400"/>
              <a:gd name="connsiteX20733" fmla="*/ 3390011 w 6175063"/>
              <a:gd name="connsiteY20733" fmla="*/ 5278718 h 5486400"/>
              <a:gd name="connsiteX20734" fmla="*/ 3397117 w 6175063"/>
              <a:gd name="connsiteY20734" fmla="*/ 5285825 h 5486400"/>
              <a:gd name="connsiteX20735" fmla="*/ 3387643 w 6175063"/>
              <a:gd name="connsiteY20735" fmla="*/ 5283456 h 5486400"/>
              <a:gd name="connsiteX20736" fmla="*/ 3387643 w 6175063"/>
              <a:gd name="connsiteY20736" fmla="*/ 5281088 h 5486400"/>
              <a:gd name="connsiteX20737" fmla="*/ 3385275 w 6175063"/>
              <a:gd name="connsiteY20737" fmla="*/ 5278718 h 5486400"/>
              <a:gd name="connsiteX20738" fmla="*/ 3382907 w 6175063"/>
              <a:gd name="connsiteY20738" fmla="*/ 5276349 h 5486400"/>
              <a:gd name="connsiteX20739" fmla="*/ 3378171 w 6175063"/>
              <a:gd name="connsiteY20739" fmla="*/ 5271610 h 5486400"/>
              <a:gd name="connsiteX20740" fmla="*/ 3374914 w 6175063"/>
              <a:gd name="connsiteY20740" fmla="*/ 5270722 h 5486400"/>
              <a:gd name="connsiteX20741" fmla="*/ 3373433 w 6175063"/>
              <a:gd name="connsiteY20741" fmla="*/ 5271610 h 5486400"/>
              <a:gd name="connsiteX20742" fmla="*/ 3368697 w 6175063"/>
              <a:gd name="connsiteY20742" fmla="*/ 5266871 h 5486400"/>
              <a:gd name="connsiteX20743" fmla="*/ 3368697 w 6175063"/>
              <a:gd name="connsiteY20743" fmla="*/ 5264502 h 5486400"/>
              <a:gd name="connsiteX20744" fmla="*/ 3363961 w 6175063"/>
              <a:gd name="connsiteY20744" fmla="*/ 5257395 h 5486400"/>
              <a:gd name="connsiteX20745" fmla="*/ 3356855 w 6175063"/>
              <a:gd name="connsiteY20745" fmla="*/ 5250287 h 5486400"/>
              <a:gd name="connsiteX20746" fmla="*/ 3349751 w 6175063"/>
              <a:gd name="connsiteY20746" fmla="*/ 5245548 h 5486400"/>
              <a:gd name="connsiteX20747" fmla="*/ 3347383 w 6175063"/>
              <a:gd name="connsiteY20747" fmla="*/ 5243179 h 5486400"/>
              <a:gd name="connsiteX20748" fmla="*/ 3337910 w 6175063"/>
              <a:gd name="connsiteY20748" fmla="*/ 5236071 h 5486400"/>
              <a:gd name="connsiteX20749" fmla="*/ 3337910 w 6175063"/>
              <a:gd name="connsiteY20749" fmla="*/ 5238440 h 5486400"/>
              <a:gd name="connsiteX20750" fmla="*/ 3333173 w 6175063"/>
              <a:gd name="connsiteY20750" fmla="*/ 5236071 h 5486400"/>
              <a:gd name="connsiteX20751" fmla="*/ 3330805 w 6175063"/>
              <a:gd name="connsiteY20751" fmla="*/ 5231333 h 5486400"/>
              <a:gd name="connsiteX20752" fmla="*/ 3328437 w 6175063"/>
              <a:gd name="connsiteY20752" fmla="*/ 5228964 h 5486400"/>
              <a:gd name="connsiteX20753" fmla="*/ 3326069 w 6175063"/>
              <a:gd name="connsiteY20753" fmla="*/ 5228964 h 5486400"/>
              <a:gd name="connsiteX20754" fmla="*/ 3328437 w 6175063"/>
              <a:gd name="connsiteY20754" fmla="*/ 5231333 h 5486400"/>
              <a:gd name="connsiteX20755" fmla="*/ 3323700 w 6175063"/>
              <a:gd name="connsiteY20755" fmla="*/ 5228964 h 5486400"/>
              <a:gd name="connsiteX20756" fmla="*/ 3335541 w 6175063"/>
              <a:gd name="connsiteY20756" fmla="*/ 5243179 h 5486400"/>
              <a:gd name="connsiteX20757" fmla="*/ 3328437 w 6175063"/>
              <a:gd name="connsiteY20757" fmla="*/ 5238440 h 5486400"/>
              <a:gd name="connsiteX20758" fmla="*/ 3326069 w 6175063"/>
              <a:gd name="connsiteY20758" fmla="*/ 5238440 h 5486400"/>
              <a:gd name="connsiteX20759" fmla="*/ 3323700 w 6175063"/>
              <a:gd name="connsiteY20759" fmla="*/ 5233701 h 5486400"/>
              <a:gd name="connsiteX20760" fmla="*/ 3316595 w 6175063"/>
              <a:gd name="connsiteY20760" fmla="*/ 5224225 h 5486400"/>
              <a:gd name="connsiteX20761" fmla="*/ 3311859 w 6175063"/>
              <a:gd name="connsiteY20761" fmla="*/ 5221856 h 5486400"/>
              <a:gd name="connsiteX20762" fmla="*/ 3307122 w 6175063"/>
              <a:gd name="connsiteY20762" fmla="*/ 5217117 h 5486400"/>
              <a:gd name="connsiteX20763" fmla="*/ 3300018 w 6175063"/>
              <a:gd name="connsiteY20763" fmla="*/ 5212378 h 5486400"/>
              <a:gd name="connsiteX20764" fmla="*/ 3297650 w 6175063"/>
              <a:gd name="connsiteY20764" fmla="*/ 5210009 h 5486400"/>
              <a:gd name="connsiteX20765" fmla="*/ 3300018 w 6175063"/>
              <a:gd name="connsiteY20765" fmla="*/ 5214747 h 5486400"/>
              <a:gd name="connsiteX20766" fmla="*/ 3314227 w 6175063"/>
              <a:gd name="connsiteY20766" fmla="*/ 5226594 h 5486400"/>
              <a:gd name="connsiteX20767" fmla="*/ 3314820 w 6175063"/>
              <a:gd name="connsiteY20767" fmla="*/ 5229259 h 5486400"/>
              <a:gd name="connsiteX20768" fmla="*/ 3318963 w 6175063"/>
              <a:gd name="connsiteY20768" fmla="*/ 5233701 h 5486400"/>
              <a:gd name="connsiteX20769" fmla="*/ 3316595 w 6175063"/>
              <a:gd name="connsiteY20769" fmla="*/ 5231333 h 5486400"/>
              <a:gd name="connsiteX20770" fmla="*/ 3311859 w 6175063"/>
              <a:gd name="connsiteY20770" fmla="*/ 5226594 h 5486400"/>
              <a:gd name="connsiteX20771" fmla="*/ 3309276 w 6175063"/>
              <a:gd name="connsiteY20771" fmla="*/ 5224440 h 5486400"/>
              <a:gd name="connsiteX20772" fmla="*/ 3309491 w 6175063"/>
              <a:gd name="connsiteY20772" fmla="*/ 5224225 h 5486400"/>
              <a:gd name="connsiteX20773" fmla="*/ 3309017 w 6175063"/>
              <a:gd name="connsiteY20773" fmla="*/ 5224225 h 5486400"/>
              <a:gd name="connsiteX20774" fmla="*/ 3297650 w 6175063"/>
              <a:gd name="connsiteY20774" fmla="*/ 5214747 h 5486400"/>
              <a:gd name="connsiteX20775" fmla="*/ 3297650 w 6175063"/>
              <a:gd name="connsiteY20775" fmla="*/ 5212378 h 5486400"/>
              <a:gd name="connsiteX20776" fmla="*/ 3281072 w 6175063"/>
              <a:gd name="connsiteY20776" fmla="*/ 5200532 h 5486400"/>
              <a:gd name="connsiteX20777" fmla="*/ 3295281 w 6175063"/>
              <a:gd name="connsiteY20777" fmla="*/ 5212378 h 5486400"/>
              <a:gd name="connsiteX20778" fmla="*/ 3297650 w 6175063"/>
              <a:gd name="connsiteY20778" fmla="*/ 5217117 h 5486400"/>
              <a:gd name="connsiteX20779" fmla="*/ 3307122 w 6175063"/>
              <a:gd name="connsiteY20779" fmla="*/ 5224225 h 5486400"/>
              <a:gd name="connsiteX20780" fmla="*/ 3309017 w 6175063"/>
              <a:gd name="connsiteY20780" fmla="*/ 5224225 h 5486400"/>
              <a:gd name="connsiteX20781" fmla="*/ 3309276 w 6175063"/>
              <a:gd name="connsiteY20781" fmla="*/ 5224440 h 5486400"/>
              <a:gd name="connsiteX20782" fmla="*/ 3307122 w 6175063"/>
              <a:gd name="connsiteY20782" fmla="*/ 5226594 h 5486400"/>
              <a:gd name="connsiteX20783" fmla="*/ 3316595 w 6175063"/>
              <a:gd name="connsiteY20783" fmla="*/ 5233701 h 5486400"/>
              <a:gd name="connsiteX20784" fmla="*/ 3323700 w 6175063"/>
              <a:gd name="connsiteY20784" fmla="*/ 5240809 h 5486400"/>
              <a:gd name="connsiteX20785" fmla="*/ 3333173 w 6175063"/>
              <a:gd name="connsiteY20785" fmla="*/ 5252656 h 5486400"/>
              <a:gd name="connsiteX20786" fmla="*/ 3333173 w 6175063"/>
              <a:gd name="connsiteY20786" fmla="*/ 5255026 h 5486400"/>
              <a:gd name="connsiteX20787" fmla="*/ 3342647 w 6175063"/>
              <a:gd name="connsiteY20787" fmla="*/ 5259763 h 5486400"/>
              <a:gd name="connsiteX20788" fmla="*/ 3345015 w 6175063"/>
              <a:gd name="connsiteY20788" fmla="*/ 5262133 h 5486400"/>
              <a:gd name="connsiteX20789" fmla="*/ 3345015 w 6175063"/>
              <a:gd name="connsiteY20789" fmla="*/ 5264502 h 5486400"/>
              <a:gd name="connsiteX20790" fmla="*/ 3340278 w 6175063"/>
              <a:gd name="connsiteY20790" fmla="*/ 5259763 h 5486400"/>
              <a:gd name="connsiteX20791" fmla="*/ 3337910 w 6175063"/>
              <a:gd name="connsiteY20791" fmla="*/ 5259763 h 5486400"/>
              <a:gd name="connsiteX20792" fmla="*/ 3341758 w 6175063"/>
              <a:gd name="connsiteY20792" fmla="*/ 5265983 h 5486400"/>
              <a:gd name="connsiteX20793" fmla="*/ 3340441 w 6175063"/>
              <a:gd name="connsiteY20793" fmla="*/ 5266773 h 5486400"/>
              <a:gd name="connsiteX20794" fmla="*/ 3339568 w 6175063"/>
              <a:gd name="connsiteY20794" fmla="*/ 5265925 h 5486400"/>
              <a:gd name="connsiteX20795" fmla="*/ 3333173 w 6175063"/>
              <a:gd name="connsiteY20795" fmla="*/ 5257395 h 5486400"/>
              <a:gd name="connsiteX20796" fmla="*/ 3328437 w 6175063"/>
              <a:gd name="connsiteY20796" fmla="*/ 5255026 h 5486400"/>
              <a:gd name="connsiteX20797" fmla="*/ 3330805 w 6175063"/>
              <a:gd name="connsiteY20797" fmla="*/ 5257395 h 5486400"/>
              <a:gd name="connsiteX20798" fmla="*/ 3339568 w 6175063"/>
              <a:gd name="connsiteY20798" fmla="*/ 5265925 h 5486400"/>
              <a:gd name="connsiteX20799" fmla="*/ 3340278 w 6175063"/>
              <a:gd name="connsiteY20799" fmla="*/ 5266871 h 5486400"/>
              <a:gd name="connsiteX20800" fmla="*/ 3340441 w 6175063"/>
              <a:gd name="connsiteY20800" fmla="*/ 5266773 h 5486400"/>
              <a:gd name="connsiteX20801" fmla="*/ 3341758 w 6175063"/>
              <a:gd name="connsiteY20801" fmla="*/ 5268056 h 5486400"/>
              <a:gd name="connsiteX20802" fmla="*/ 3347383 w 6175063"/>
              <a:gd name="connsiteY20802" fmla="*/ 5271610 h 5486400"/>
              <a:gd name="connsiteX20803" fmla="*/ 3349751 w 6175063"/>
              <a:gd name="connsiteY20803" fmla="*/ 5271610 h 5486400"/>
              <a:gd name="connsiteX20804" fmla="*/ 3352119 w 6175063"/>
              <a:gd name="connsiteY20804" fmla="*/ 5271610 h 5486400"/>
              <a:gd name="connsiteX20805" fmla="*/ 3354487 w 6175063"/>
              <a:gd name="connsiteY20805" fmla="*/ 5273979 h 5486400"/>
              <a:gd name="connsiteX20806" fmla="*/ 3361593 w 6175063"/>
              <a:gd name="connsiteY20806" fmla="*/ 5281088 h 5486400"/>
              <a:gd name="connsiteX20807" fmla="*/ 3373433 w 6175063"/>
              <a:gd name="connsiteY20807" fmla="*/ 5295303 h 5486400"/>
              <a:gd name="connsiteX20808" fmla="*/ 3378171 w 6175063"/>
              <a:gd name="connsiteY20808" fmla="*/ 5297672 h 5486400"/>
              <a:gd name="connsiteX20809" fmla="*/ 3378171 w 6175063"/>
              <a:gd name="connsiteY20809" fmla="*/ 5300041 h 5486400"/>
              <a:gd name="connsiteX20810" fmla="*/ 3380539 w 6175063"/>
              <a:gd name="connsiteY20810" fmla="*/ 5304780 h 5486400"/>
              <a:gd name="connsiteX20811" fmla="*/ 3378171 w 6175063"/>
              <a:gd name="connsiteY20811" fmla="*/ 5307149 h 5486400"/>
              <a:gd name="connsiteX20812" fmla="*/ 3373433 w 6175063"/>
              <a:gd name="connsiteY20812" fmla="*/ 5309518 h 5486400"/>
              <a:gd name="connsiteX20813" fmla="*/ 3363961 w 6175063"/>
              <a:gd name="connsiteY20813" fmla="*/ 5300041 h 5486400"/>
              <a:gd name="connsiteX20814" fmla="*/ 3349751 w 6175063"/>
              <a:gd name="connsiteY20814" fmla="*/ 5285825 h 5486400"/>
              <a:gd name="connsiteX20815" fmla="*/ 3330805 w 6175063"/>
              <a:gd name="connsiteY20815" fmla="*/ 5273979 h 5486400"/>
              <a:gd name="connsiteX20816" fmla="*/ 3323700 w 6175063"/>
              <a:gd name="connsiteY20816" fmla="*/ 5264502 h 5486400"/>
              <a:gd name="connsiteX20817" fmla="*/ 3318964 w 6175063"/>
              <a:gd name="connsiteY20817" fmla="*/ 5262133 h 5486400"/>
              <a:gd name="connsiteX20818" fmla="*/ 3302386 w 6175063"/>
              <a:gd name="connsiteY20818" fmla="*/ 5257395 h 5486400"/>
              <a:gd name="connsiteX20819" fmla="*/ 3295281 w 6175063"/>
              <a:gd name="connsiteY20819" fmla="*/ 5257395 h 5486400"/>
              <a:gd name="connsiteX20820" fmla="*/ 3292913 w 6175063"/>
              <a:gd name="connsiteY20820" fmla="*/ 5257395 h 5486400"/>
              <a:gd name="connsiteX20821" fmla="*/ 3281072 w 6175063"/>
              <a:gd name="connsiteY20821" fmla="*/ 5250287 h 5486400"/>
              <a:gd name="connsiteX20822" fmla="*/ 3288177 w 6175063"/>
              <a:gd name="connsiteY20822" fmla="*/ 5257395 h 5486400"/>
              <a:gd name="connsiteX20823" fmla="*/ 3285808 w 6175063"/>
              <a:gd name="connsiteY20823" fmla="*/ 5257395 h 5486400"/>
              <a:gd name="connsiteX20824" fmla="*/ 3297650 w 6175063"/>
              <a:gd name="connsiteY20824" fmla="*/ 5262133 h 5486400"/>
              <a:gd name="connsiteX20825" fmla="*/ 3304754 w 6175063"/>
              <a:gd name="connsiteY20825" fmla="*/ 5269241 h 5486400"/>
              <a:gd name="connsiteX20826" fmla="*/ 3307122 w 6175063"/>
              <a:gd name="connsiteY20826" fmla="*/ 5271610 h 5486400"/>
              <a:gd name="connsiteX20827" fmla="*/ 3311859 w 6175063"/>
              <a:gd name="connsiteY20827" fmla="*/ 5273979 h 5486400"/>
              <a:gd name="connsiteX20828" fmla="*/ 3316595 w 6175063"/>
              <a:gd name="connsiteY20828" fmla="*/ 5281088 h 5486400"/>
              <a:gd name="connsiteX20829" fmla="*/ 3318964 w 6175063"/>
              <a:gd name="connsiteY20829" fmla="*/ 5283456 h 5486400"/>
              <a:gd name="connsiteX20830" fmla="*/ 3318964 w 6175063"/>
              <a:gd name="connsiteY20830" fmla="*/ 5285825 h 5486400"/>
              <a:gd name="connsiteX20831" fmla="*/ 3326069 w 6175063"/>
              <a:gd name="connsiteY20831" fmla="*/ 5292933 h 5486400"/>
              <a:gd name="connsiteX20832" fmla="*/ 3328437 w 6175063"/>
              <a:gd name="connsiteY20832" fmla="*/ 5295303 h 5486400"/>
              <a:gd name="connsiteX20833" fmla="*/ 3330805 w 6175063"/>
              <a:gd name="connsiteY20833" fmla="*/ 5295303 h 5486400"/>
              <a:gd name="connsiteX20834" fmla="*/ 3333173 w 6175063"/>
              <a:gd name="connsiteY20834" fmla="*/ 5297672 h 5486400"/>
              <a:gd name="connsiteX20835" fmla="*/ 3342647 w 6175063"/>
              <a:gd name="connsiteY20835" fmla="*/ 5304780 h 5486400"/>
              <a:gd name="connsiteX20836" fmla="*/ 3337910 w 6175063"/>
              <a:gd name="connsiteY20836" fmla="*/ 5302411 h 5486400"/>
              <a:gd name="connsiteX20837" fmla="*/ 3340278 w 6175063"/>
              <a:gd name="connsiteY20837" fmla="*/ 5304780 h 5486400"/>
              <a:gd name="connsiteX20838" fmla="*/ 3342647 w 6175063"/>
              <a:gd name="connsiteY20838" fmla="*/ 5309518 h 5486400"/>
              <a:gd name="connsiteX20839" fmla="*/ 3345015 w 6175063"/>
              <a:gd name="connsiteY20839" fmla="*/ 5311887 h 5486400"/>
              <a:gd name="connsiteX20840" fmla="*/ 3340278 w 6175063"/>
              <a:gd name="connsiteY20840" fmla="*/ 5311887 h 5486400"/>
              <a:gd name="connsiteX20841" fmla="*/ 3330805 w 6175063"/>
              <a:gd name="connsiteY20841" fmla="*/ 5304780 h 5486400"/>
              <a:gd name="connsiteX20842" fmla="*/ 3326069 w 6175063"/>
              <a:gd name="connsiteY20842" fmla="*/ 5304780 h 5486400"/>
              <a:gd name="connsiteX20843" fmla="*/ 3323700 w 6175063"/>
              <a:gd name="connsiteY20843" fmla="*/ 5302411 h 5486400"/>
              <a:gd name="connsiteX20844" fmla="*/ 3316595 w 6175063"/>
              <a:gd name="connsiteY20844" fmla="*/ 5295303 h 5486400"/>
              <a:gd name="connsiteX20845" fmla="*/ 3321332 w 6175063"/>
              <a:gd name="connsiteY20845" fmla="*/ 5297672 h 5486400"/>
              <a:gd name="connsiteX20846" fmla="*/ 3323700 w 6175063"/>
              <a:gd name="connsiteY20846" fmla="*/ 5297672 h 5486400"/>
              <a:gd name="connsiteX20847" fmla="*/ 3328437 w 6175063"/>
              <a:gd name="connsiteY20847" fmla="*/ 5302411 h 5486400"/>
              <a:gd name="connsiteX20848" fmla="*/ 3326069 w 6175063"/>
              <a:gd name="connsiteY20848" fmla="*/ 5300041 h 5486400"/>
              <a:gd name="connsiteX20849" fmla="*/ 3323700 w 6175063"/>
              <a:gd name="connsiteY20849" fmla="*/ 5297672 h 5486400"/>
              <a:gd name="connsiteX20850" fmla="*/ 3326069 w 6175063"/>
              <a:gd name="connsiteY20850" fmla="*/ 5295303 h 5486400"/>
              <a:gd name="connsiteX20851" fmla="*/ 3321332 w 6175063"/>
              <a:gd name="connsiteY20851" fmla="*/ 5292933 h 5486400"/>
              <a:gd name="connsiteX20852" fmla="*/ 3318964 w 6175063"/>
              <a:gd name="connsiteY20852" fmla="*/ 5290564 h 5486400"/>
              <a:gd name="connsiteX20853" fmla="*/ 3311859 w 6175063"/>
              <a:gd name="connsiteY20853" fmla="*/ 5283456 h 5486400"/>
              <a:gd name="connsiteX20854" fmla="*/ 3307122 w 6175063"/>
              <a:gd name="connsiteY20854" fmla="*/ 5278718 h 5486400"/>
              <a:gd name="connsiteX20855" fmla="*/ 3297650 w 6175063"/>
              <a:gd name="connsiteY20855" fmla="*/ 5271610 h 5486400"/>
              <a:gd name="connsiteX20856" fmla="*/ 3297650 w 6175063"/>
              <a:gd name="connsiteY20856" fmla="*/ 5273979 h 5486400"/>
              <a:gd name="connsiteX20857" fmla="*/ 3299545 w 6175063"/>
              <a:gd name="connsiteY20857" fmla="*/ 5281561 h 5486400"/>
              <a:gd name="connsiteX20858" fmla="*/ 3295281 w 6175063"/>
              <a:gd name="connsiteY20858" fmla="*/ 5278718 h 5486400"/>
              <a:gd name="connsiteX20859" fmla="*/ 3290545 w 6175063"/>
              <a:gd name="connsiteY20859" fmla="*/ 5271610 h 5486400"/>
              <a:gd name="connsiteX20860" fmla="*/ 3285808 w 6175063"/>
              <a:gd name="connsiteY20860" fmla="*/ 5269241 h 5486400"/>
              <a:gd name="connsiteX20861" fmla="*/ 3283440 w 6175063"/>
              <a:gd name="connsiteY20861" fmla="*/ 5266871 h 5486400"/>
              <a:gd name="connsiteX20862" fmla="*/ 3278704 w 6175063"/>
              <a:gd name="connsiteY20862" fmla="*/ 5259763 h 5486400"/>
              <a:gd name="connsiteX20863" fmla="*/ 3276335 w 6175063"/>
              <a:gd name="connsiteY20863" fmla="*/ 5257395 h 5486400"/>
              <a:gd name="connsiteX20864" fmla="*/ 3281072 w 6175063"/>
              <a:gd name="connsiteY20864" fmla="*/ 5259763 h 5486400"/>
              <a:gd name="connsiteX20865" fmla="*/ 3290545 w 6175063"/>
              <a:gd name="connsiteY20865" fmla="*/ 5266871 h 5486400"/>
              <a:gd name="connsiteX20866" fmla="*/ 3271599 w 6175063"/>
              <a:gd name="connsiteY20866" fmla="*/ 5250287 h 5486400"/>
              <a:gd name="connsiteX20867" fmla="*/ 3271599 w 6175063"/>
              <a:gd name="connsiteY20867" fmla="*/ 5252656 h 5486400"/>
              <a:gd name="connsiteX20868" fmla="*/ 3269231 w 6175063"/>
              <a:gd name="connsiteY20868" fmla="*/ 5247917 h 5486400"/>
              <a:gd name="connsiteX20869" fmla="*/ 3266862 w 6175063"/>
              <a:gd name="connsiteY20869" fmla="*/ 5245548 h 5486400"/>
              <a:gd name="connsiteX20870" fmla="*/ 3264494 w 6175063"/>
              <a:gd name="connsiteY20870" fmla="*/ 5243179 h 5486400"/>
              <a:gd name="connsiteX20871" fmla="*/ 3257390 w 6175063"/>
              <a:gd name="connsiteY20871" fmla="*/ 5238440 h 5486400"/>
              <a:gd name="connsiteX20872" fmla="*/ 3259758 w 6175063"/>
              <a:gd name="connsiteY20872" fmla="*/ 5243179 h 5486400"/>
              <a:gd name="connsiteX20873" fmla="*/ 3252653 w 6175063"/>
              <a:gd name="connsiteY20873" fmla="*/ 5238440 h 5486400"/>
              <a:gd name="connsiteX20874" fmla="*/ 3250285 w 6175063"/>
              <a:gd name="connsiteY20874" fmla="*/ 5236071 h 5486400"/>
              <a:gd name="connsiteX20875" fmla="*/ 3243180 w 6175063"/>
              <a:gd name="connsiteY20875" fmla="*/ 5228964 h 5486400"/>
              <a:gd name="connsiteX20876" fmla="*/ 3238444 w 6175063"/>
              <a:gd name="connsiteY20876" fmla="*/ 5226594 h 5486400"/>
              <a:gd name="connsiteX20877" fmla="*/ 3240812 w 6175063"/>
              <a:gd name="connsiteY20877" fmla="*/ 5228964 h 5486400"/>
              <a:gd name="connsiteX20878" fmla="*/ 3250285 w 6175063"/>
              <a:gd name="connsiteY20878" fmla="*/ 5236071 h 5486400"/>
              <a:gd name="connsiteX20879" fmla="*/ 3252653 w 6175063"/>
              <a:gd name="connsiteY20879" fmla="*/ 5240809 h 5486400"/>
              <a:gd name="connsiteX20880" fmla="*/ 3266862 w 6175063"/>
              <a:gd name="connsiteY20880" fmla="*/ 5252656 h 5486400"/>
              <a:gd name="connsiteX20881" fmla="*/ 3266862 w 6175063"/>
              <a:gd name="connsiteY20881" fmla="*/ 5250287 h 5486400"/>
              <a:gd name="connsiteX20882" fmla="*/ 3271599 w 6175063"/>
              <a:gd name="connsiteY20882" fmla="*/ 5252656 h 5486400"/>
              <a:gd name="connsiteX20883" fmla="*/ 3276335 w 6175063"/>
              <a:gd name="connsiteY20883" fmla="*/ 5257395 h 5486400"/>
              <a:gd name="connsiteX20884" fmla="*/ 3273967 w 6175063"/>
              <a:gd name="connsiteY20884" fmla="*/ 5257395 h 5486400"/>
              <a:gd name="connsiteX20885" fmla="*/ 3281072 w 6175063"/>
              <a:gd name="connsiteY20885" fmla="*/ 5266871 h 5486400"/>
              <a:gd name="connsiteX20886" fmla="*/ 3290545 w 6175063"/>
              <a:gd name="connsiteY20886" fmla="*/ 5276349 h 5486400"/>
              <a:gd name="connsiteX20887" fmla="*/ 3295281 w 6175063"/>
              <a:gd name="connsiteY20887" fmla="*/ 5281088 h 5486400"/>
              <a:gd name="connsiteX20888" fmla="*/ 3300018 w 6175063"/>
              <a:gd name="connsiteY20888" fmla="*/ 5285825 h 5486400"/>
              <a:gd name="connsiteX20889" fmla="*/ 3292913 w 6175063"/>
              <a:gd name="connsiteY20889" fmla="*/ 5281088 h 5486400"/>
              <a:gd name="connsiteX20890" fmla="*/ 3290545 w 6175063"/>
              <a:gd name="connsiteY20890" fmla="*/ 5288195 h 5486400"/>
              <a:gd name="connsiteX20891" fmla="*/ 3292913 w 6175063"/>
              <a:gd name="connsiteY20891" fmla="*/ 5295303 h 5486400"/>
              <a:gd name="connsiteX20892" fmla="*/ 3295577 w 6175063"/>
              <a:gd name="connsiteY20892" fmla="*/ 5300634 h 5486400"/>
              <a:gd name="connsiteX20893" fmla="*/ 3294689 w 6175063"/>
              <a:gd name="connsiteY20893" fmla="*/ 5301226 h 5486400"/>
              <a:gd name="connsiteX20894" fmla="*/ 3292913 w 6175063"/>
              <a:gd name="connsiteY20894" fmla="*/ 5297672 h 5486400"/>
              <a:gd name="connsiteX20895" fmla="*/ 3283440 w 6175063"/>
              <a:gd name="connsiteY20895" fmla="*/ 5290564 h 5486400"/>
              <a:gd name="connsiteX20896" fmla="*/ 3285808 w 6175063"/>
              <a:gd name="connsiteY20896" fmla="*/ 5288195 h 5486400"/>
              <a:gd name="connsiteX20897" fmla="*/ 3278704 w 6175063"/>
              <a:gd name="connsiteY20897" fmla="*/ 5281088 h 5486400"/>
              <a:gd name="connsiteX20898" fmla="*/ 3281072 w 6175063"/>
              <a:gd name="connsiteY20898" fmla="*/ 5276349 h 5486400"/>
              <a:gd name="connsiteX20899" fmla="*/ 3281072 w 6175063"/>
              <a:gd name="connsiteY20899" fmla="*/ 5273979 h 5486400"/>
              <a:gd name="connsiteX20900" fmla="*/ 3276335 w 6175063"/>
              <a:gd name="connsiteY20900" fmla="*/ 5271610 h 5486400"/>
              <a:gd name="connsiteX20901" fmla="*/ 3273967 w 6175063"/>
              <a:gd name="connsiteY20901" fmla="*/ 5278718 h 5486400"/>
              <a:gd name="connsiteX20902" fmla="*/ 3276335 w 6175063"/>
              <a:gd name="connsiteY20902" fmla="*/ 5281088 h 5486400"/>
              <a:gd name="connsiteX20903" fmla="*/ 3271599 w 6175063"/>
              <a:gd name="connsiteY20903" fmla="*/ 5278718 h 5486400"/>
              <a:gd name="connsiteX20904" fmla="*/ 3276335 w 6175063"/>
              <a:gd name="connsiteY20904" fmla="*/ 5285825 h 5486400"/>
              <a:gd name="connsiteX20905" fmla="*/ 3273967 w 6175063"/>
              <a:gd name="connsiteY20905" fmla="*/ 5285825 h 5486400"/>
              <a:gd name="connsiteX20906" fmla="*/ 3281072 w 6175063"/>
              <a:gd name="connsiteY20906" fmla="*/ 5297672 h 5486400"/>
              <a:gd name="connsiteX20907" fmla="*/ 3283440 w 6175063"/>
              <a:gd name="connsiteY20907" fmla="*/ 5302411 h 5486400"/>
              <a:gd name="connsiteX20908" fmla="*/ 3285808 w 6175063"/>
              <a:gd name="connsiteY20908" fmla="*/ 5304780 h 5486400"/>
              <a:gd name="connsiteX20909" fmla="*/ 3292913 w 6175063"/>
              <a:gd name="connsiteY20909" fmla="*/ 5307149 h 5486400"/>
              <a:gd name="connsiteX20910" fmla="*/ 3292913 w 6175063"/>
              <a:gd name="connsiteY20910" fmla="*/ 5309518 h 5486400"/>
              <a:gd name="connsiteX20911" fmla="*/ 3288177 w 6175063"/>
              <a:gd name="connsiteY20911" fmla="*/ 5307149 h 5486400"/>
              <a:gd name="connsiteX20912" fmla="*/ 3283440 w 6175063"/>
              <a:gd name="connsiteY20912" fmla="*/ 5311887 h 5486400"/>
              <a:gd name="connsiteX20913" fmla="*/ 3271599 w 6175063"/>
              <a:gd name="connsiteY20913" fmla="*/ 5304780 h 5486400"/>
              <a:gd name="connsiteX20914" fmla="*/ 3269231 w 6175063"/>
              <a:gd name="connsiteY20914" fmla="*/ 5307149 h 5486400"/>
              <a:gd name="connsiteX20915" fmla="*/ 3266862 w 6175063"/>
              <a:gd name="connsiteY20915" fmla="*/ 5304780 h 5486400"/>
              <a:gd name="connsiteX20916" fmla="*/ 3257390 w 6175063"/>
              <a:gd name="connsiteY20916" fmla="*/ 5295303 h 5486400"/>
              <a:gd name="connsiteX20917" fmla="*/ 3255021 w 6175063"/>
              <a:gd name="connsiteY20917" fmla="*/ 5295303 h 5486400"/>
              <a:gd name="connsiteX20918" fmla="*/ 3255021 w 6175063"/>
              <a:gd name="connsiteY20918" fmla="*/ 5292933 h 5486400"/>
              <a:gd name="connsiteX20919" fmla="*/ 3252653 w 6175063"/>
              <a:gd name="connsiteY20919" fmla="*/ 5290564 h 5486400"/>
              <a:gd name="connsiteX20920" fmla="*/ 3250285 w 6175063"/>
              <a:gd name="connsiteY20920" fmla="*/ 5288195 h 5486400"/>
              <a:gd name="connsiteX20921" fmla="*/ 3247917 w 6175063"/>
              <a:gd name="connsiteY20921" fmla="*/ 5288195 h 5486400"/>
              <a:gd name="connsiteX20922" fmla="*/ 3245548 w 6175063"/>
              <a:gd name="connsiteY20922" fmla="*/ 5285825 h 5486400"/>
              <a:gd name="connsiteX20923" fmla="*/ 3243180 w 6175063"/>
              <a:gd name="connsiteY20923" fmla="*/ 5283456 h 5486400"/>
              <a:gd name="connsiteX20924" fmla="*/ 3240812 w 6175063"/>
              <a:gd name="connsiteY20924" fmla="*/ 5285825 h 5486400"/>
              <a:gd name="connsiteX20925" fmla="*/ 3226602 w 6175063"/>
              <a:gd name="connsiteY20925" fmla="*/ 5269241 h 5486400"/>
              <a:gd name="connsiteX20926" fmla="*/ 3226602 w 6175063"/>
              <a:gd name="connsiteY20926" fmla="*/ 5278718 h 5486400"/>
              <a:gd name="connsiteX20927" fmla="*/ 3236075 w 6175063"/>
              <a:gd name="connsiteY20927" fmla="*/ 5300041 h 5486400"/>
              <a:gd name="connsiteX20928" fmla="*/ 3233707 w 6175063"/>
              <a:gd name="connsiteY20928" fmla="*/ 5302411 h 5486400"/>
              <a:gd name="connsiteX20929" fmla="*/ 3233707 w 6175063"/>
              <a:gd name="connsiteY20929" fmla="*/ 5304780 h 5486400"/>
              <a:gd name="connsiteX20930" fmla="*/ 3228971 w 6175063"/>
              <a:gd name="connsiteY20930" fmla="*/ 5300041 h 5486400"/>
              <a:gd name="connsiteX20931" fmla="*/ 3221866 w 6175063"/>
              <a:gd name="connsiteY20931" fmla="*/ 5292933 h 5486400"/>
              <a:gd name="connsiteX20932" fmla="*/ 3217129 w 6175063"/>
              <a:gd name="connsiteY20932" fmla="*/ 5290564 h 5486400"/>
              <a:gd name="connsiteX20933" fmla="*/ 3183974 w 6175063"/>
              <a:gd name="connsiteY20933" fmla="*/ 5255026 h 5486400"/>
              <a:gd name="connsiteX20934" fmla="*/ 3176869 w 6175063"/>
              <a:gd name="connsiteY20934" fmla="*/ 5250287 h 5486400"/>
              <a:gd name="connsiteX20935" fmla="*/ 3172133 w 6175063"/>
              <a:gd name="connsiteY20935" fmla="*/ 5247917 h 5486400"/>
              <a:gd name="connsiteX20936" fmla="*/ 3169765 w 6175063"/>
              <a:gd name="connsiteY20936" fmla="*/ 5243179 h 5486400"/>
              <a:gd name="connsiteX20937" fmla="*/ 3150819 w 6175063"/>
              <a:gd name="connsiteY20937" fmla="*/ 5224225 h 5486400"/>
              <a:gd name="connsiteX20938" fmla="*/ 3146082 w 6175063"/>
              <a:gd name="connsiteY20938" fmla="*/ 5219486 h 5486400"/>
              <a:gd name="connsiteX20939" fmla="*/ 3138978 w 6175063"/>
              <a:gd name="connsiteY20939" fmla="*/ 5212378 h 5486400"/>
              <a:gd name="connsiteX20940" fmla="*/ 3136609 w 6175063"/>
              <a:gd name="connsiteY20940" fmla="*/ 5207640 h 5486400"/>
              <a:gd name="connsiteX20941" fmla="*/ 3129505 w 6175063"/>
              <a:gd name="connsiteY20941" fmla="*/ 5202902 h 5486400"/>
              <a:gd name="connsiteX20942" fmla="*/ 3127136 w 6175063"/>
              <a:gd name="connsiteY20942" fmla="*/ 5202902 h 5486400"/>
              <a:gd name="connsiteX20943" fmla="*/ 3124768 w 6175063"/>
              <a:gd name="connsiteY20943" fmla="*/ 5200532 h 5486400"/>
              <a:gd name="connsiteX20944" fmla="*/ 3120032 w 6175063"/>
              <a:gd name="connsiteY20944" fmla="*/ 5198163 h 5486400"/>
              <a:gd name="connsiteX20945" fmla="*/ 3115295 w 6175063"/>
              <a:gd name="connsiteY20945" fmla="*/ 5195794 h 5486400"/>
              <a:gd name="connsiteX20946" fmla="*/ 3112927 w 6175063"/>
              <a:gd name="connsiteY20946" fmla="*/ 5193424 h 5486400"/>
              <a:gd name="connsiteX20947" fmla="*/ 3110559 w 6175063"/>
              <a:gd name="connsiteY20947" fmla="*/ 5191055 h 5486400"/>
              <a:gd name="connsiteX20948" fmla="*/ 3112927 w 6175063"/>
              <a:gd name="connsiteY20948" fmla="*/ 5188685 h 5486400"/>
              <a:gd name="connsiteX20949" fmla="*/ 3108191 w 6175063"/>
              <a:gd name="connsiteY20949" fmla="*/ 5186316 h 5486400"/>
              <a:gd name="connsiteX20950" fmla="*/ 3103454 w 6175063"/>
              <a:gd name="connsiteY20950" fmla="*/ 5181578 h 5486400"/>
              <a:gd name="connsiteX20951" fmla="*/ 3108191 w 6175063"/>
              <a:gd name="connsiteY20951" fmla="*/ 5183947 h 5486400"/>
              <a:gd name="connsiteX20952" fmla="*/ 3089245 w 6175063"/>
              <a:gd name="connsiteY20952" fmla="*/ 5164993 h 5486400"/>
              <a:gd name="connsiteX20953" fmla="*/ 3082140 w 6175063"/>
              <a:gd name="connsiteY20953" fmla="*/ 5157885 h 5486400"/>
              <a:gd name="connsiteX20954" fmla="*/ 3077403 w 6175063"/>
              <a:gd name="connsiteY20954" fmla="*/ 5155516 h 5486400"/>
              <a:gd name="connsiteX20955" fmla="*/ 3063194 w 6175063"/>
              <a:gd name="connsiteY20955" fmla="*/ 5143670 h 5486400"/>
              <a:gd name="connsiteX20956" fmla="*/ 3056089 w 6175063"/>
              <a:gd name="connsiteY20956" fmla="*/ 5136562 h 5486400"/>
              <a:gd name="connsiteX20957" fmla="*/ 3051353 w 6175063"/>
              <a:gd name="connsiteY20957" fmla="*/ 5131824 h 5486400"/>
              <a:gd name="connsiteX20958" fmla="*/ 3048985 w 6175063"/>
              <a:gd name="connsiteY20958" fmla="*/ 5129454 h 5486400"/>
              <a:gd name="connsiteX20959" fmla="*/ 3053721 w 6175063"/>
              <a:gd name="connsiteY20959" fmla="*/ 5131824 h 5486400"/>
              <a:gd name="connsiteX20960" fmla="*/ 3046616 w 6175063"/>
              <a:gd name="connsiteY20960" fmla="*/ 5122346 h 5486400"/>
              <a:gd name="connsiteX20961" fmla="*/ 3041880 w 6175063"/>
              <a:gd name="connsiteY20961" fmla="*/ 5117608 h 5486400"/>
              <a:gd name="connsiteX20962" fmla="*/ 3039512 w 6175063"/>
              <a:gd name="connsiteY20962" fmla="*/ 5115238 h 5486400"/>
              <a:gd name="connsiteX20963" fmla="*/ 3039512 w 6175063"/>
              <a:gd name="connsiteY20963" fmla="*/ 5112869 h 5486400"/>
              <a:gd name="connsiteX20964" fmla="*/ 3022934 w 6175063"/>
              <a:gd name="connsiteY20964" fmla="*/ 5101023 h 5486400"/>
              <a:gd name="connsiteX20965" fmla="*/ 3020566 w 6175063"/>
              <a:gd name="connsiteY20965" fmla="*/ 5101023 h 5486400"/>
              <a:gd name="connsiteX20966" fmla="*/ 3013461 w 6175063"/>
              <a:gd name="connsiteY20966" fmla="*/ 5093915 h 5486400"/>
              <a:gd name="connsiteX20967" fmla="*/ 3015829 w 6175063"/>
              <a:gd name="connsiteY20967" fmla="*/ 5093915 h 5486400"/>
              <a:gd name="connsiteX20968" fmla="*/ 3011093 w 6175063"/>
              <a:gd name="connsiteY20968" fmla="*/ 5089176 h 5486400"/>
              <a:gd name="connsiteX20969" fmla="*/ 2996883 w 6175063"/>
              <a:gd name="connsiteY20969" fmla="*/ 5074961 h 5486400"/>
              <a:gd name="connsiteX20970" fmla="*/ 2987410 w 6175063"/>
              <a:gd name="connsiteY20970" fmla="*/ 5065484 h 5486400"/>
              <a:gd name="connsiteX20971" fmla="*/ 2980306 w 6175063"/>
              <a:gd name="connsiteY20971" fmla="*/ 5063114 h 5486400"/>
              <a:gd name="connsiteX20972" fmla="*/ 2977937 w 6175063"/>
              <a:gd name="connsiteY20972" fmla="*/ 5056007 h 5486400"/>
              <a:gd name="connsiteX20973" fmla="*/ 2975569 w 6175063"/>
              <a:gd name="connsiteY20973" fmla="*/ 5053638 h 5486400"/>
              <a:gd name="connsiteX20974" fmla="*/ 2970833 w 6175063"/>
              <a:gd name="connsiteY20974" fmla="*/ 5051269 h 5486400"/>
              <a:gd name="connsiteX20975" fmla="*/ 2966096 w 6175063"/>
              <a:gd name="connsiteY20975" fmla="*/ 5048899 h 5486400"/>
              <a:gd name="connsiteX20976" fmla="*/ 2951887 w 6175063"/>
              <a:gd name="connsiteY20976" fmla="*/ 5034683 h 5486400"/>
              <a:gd name="connsiteX20977" fmla="*/ 2942414 w 6175063"/>
              <a:gd name="connsiteY20977" fmla="*/ 5025207 h 5486400"/>
              <a:gd name="connsiteX20978" fmla="*/ 2937677 w 6175063"/>
              <a:gd name="connsiteY20978" fmla="*/ 5025207 h 5486400"/>
              <a:gd name="connsiteX20979" fmla="*/ 2940046 w 6175063"/>
              <a:gd name="connsiteY20979" fmla="*/ 5027576 h 5486400"/>
              <a:gd name="connsiteX20980" fmla="*/ 2942414 w 6175063"/>
              <a:gd name="connsiteY20980" fmla="*/ 5032314 h 5486400"/>
              <a:gd name="connsiteX20981" fmla="*/ 2935309 w 6175063"/>
              <a:gd name="connsiteY20981" fmla="*/ 5025207 h 5486400"/>
              <a:gd name="connsiteX20982" fmla="*/ 2932941 w 6175063"/>
              <a:gd name="connsiteY20982" fmla="*/ 5020468 h 5486400"/>
              <a:gd name="connsiteX20983" fmla="*/ 2928204 w 6175063"/>
              <a:gd name="connsiteY20983" fmla="*/ 5015729 h 5486400"/>
              <a:gd name="connsiteX20984" fmla="*/ 2923468 w 6175063"/>
              <a:gd name="connsiteY20984" fmla="*/ 5013360 h 5486400"/>
              <a:gd name="connsiteX20985" fmla="*/ 2916363 w 6175063"/>
              <a:gd name="connsiteY20985" fmla="*/ 5006253 h 5486400"/>
              <a:gd name="connsiteX20986" fmla="*/ 2918732 w 6175063"/>
              <a:gd name="connsiteY20986" fmla="*/ 5006253 h 5486400"/>
              <a:gd name="connsiteX20987" fmla="*/ 2923468 w 6175063"/>
              <a:gd name="connsiteY20987" fmla="*/ 5008621 h 5486400"/>
              <a:gd name="connsiteX20988" fmla="*/ 2911627 w 6175063"/>
              <a:gd name="connsiteY20988" fmla="*/ 4996775 h 5486400"/>
              <a:gd name="connsiteX20989" fmla="*/ 2906890 w 6175063"/>
              <a:gd name="connsiteY20989" fmla="*/ 4994406 h 5486400"/>
              <a:gd name="connsiteX20990" fmla="*/ 2902154 w 6175063"/>
              <a:gd name="connsiteY20990" fmla="*/ 4992037 h 5486400"/>
              <a:gd name="connsiteX20991" fmla="*/ 2895049 w 6175063"/>
              <a:gd name="connsiteY20991" fmla="*/ 4982560 h 5486400"/>
              <a:gd name="connsiteX20992" fmla="*/ 2885576 w 6175063"/>
              <a:gd name="connsiteY20992" fmla="*/ 4975452 h 5486400"/>
              <a:gd name="connsiteX20993" fmla="*/ 2883208 w 6175063"/>
              <a:gd name="connsiteY20993" fmla="*/ 4970713 h 5486400"/>
              <a:gd name="connsiteX20994" fmla="*/ 2871367 w 6175063"/>
              <a:gd name="connsiteY20994" fmla="*/ 4961236 h 5486400"/>
              <a:gd name="connsiteX20995" fmla="*/ 2871367 w 6175063"/>
              <a:gd name="connsiteY20995" fmla="*/ 4958867 h 5486400"/>
              <a:gd name="connsiteX20996" fmla="*/ 2866630 w 6175063"/>
              <a:gd name="connsiteY20996" fmla="*/ 4954129 h 5486400"/>
              <a:gd name="connsiteX20997" fmla="*/ 2864261 w 6175063"/>
              <a:gd name="connsiteY20997" fmla="*/ 4951759 h 5486400"/>
              <a:gd name="connsiteX20998" fmla="*/ 2864261 w 6175063"/>
              <a:gd name="connsiteY20998" fmla="*/ 4954129 h 5486400"/>
              <a:gd name="connsiteX20999" fmla="*/ 2868999 w 6175063"/>
              <a:gd name="connsiteY20999" fmla="*/ 4961236 h 5486400"/>
              <a:gd name="connsiteX21000" fmla="*/ 2861893 w 6175063"/>
              <a:gd name="connsiteY21000" fmla="*/ 4954129 h 5486400"/>
              <a:gd name="connsiteX21001" fmla="*/ 2859525 w 6175063"/>
              <a:gd name="connsiteY21001" fmla="*/ 4954129 h 5486400"/>
              <a:gd name="connsiteX21002" fmla="*/ 2864261 w 6175063"/>
              <a:gd name="connsiteY21002" fmla="*/ 4958867 h 5486400"/>
              <a:gd name="connsiteX21003" fmla="*/ 2878471 w 6175063"/>
              <a:gd name="connsiteY21003" fmla="*/ 4973083 h 5486400"/>
              <a:gd name="connsiteX21004" fmla="*/ 2880839 w 6175063"/>
              <a:gd name="connsiteY21004" fmla="*/ 4975452 h 5486400"/>
              <a:gd name="connsiteX21005" fmla="*/ 2887944 w 6175063"/>
              <a:gd name="connsiteY21005" fmla="*/ 4980191 h 5486400"/>
              <a:gd name="connsiteX21006" fmla="*/ 2890313 w 6175063"/>
              <a:gd name="connsiteY21006" fmla="*/ 4980191 h 5486400"/>
              <a:gd name="connsiteX21007" fmla="*/ 2895049 w 6175063"/>
              <a:gd name="connsiteY21007" fmla="*/ 4984928 h 5486400"/>
              <a:gd name="connsiteX21008" fmla="*/ 2899786 w 6175063"/>
              <a:gd name="connsiteY21008" fmla="*/ 4989667 h 5486400"/>
              <a:gd name="connsiteX21009" fmla="*/ 2902154 w 6175063"/>
              <a:gd name="connsiteY21009" fmla="*/ 4992037 h 5486400"/>
              <a:gd name="connsiteX21010" fmla="*/ 2897417 w 6175063"/>
              <a:gd name="connsiteY21010" fmla="*/ 4989667 h 5486400"/>
              <a:gd name="connsiteX21011" fmla="*/ 2897417 w 6175063"/>
              <a:gd name="connsiteY21011" fmla="*/ 4992037 h 5486400"/>
              <a:gd name="connsiteX21012" fmla="*/ 2902154 w 6175063"/>
              <a:gd name="connsiteY21012" fmla="*/ 4994406 h 5486400"/>
              <a:gd name="connsiteX21013" fmla="*/ 2911627 w 6175063"/>
              <a:gd name="connsiteY21013" fmla="*/ 5001514 h 5486400"/>
              <a:gd name="connsiteX21014" fmla="*/ 2911627 w 6175063"/>
              <a:gd name="connsiteY21014" fmla="*/ 5003883 h 5486400"/>
              <a:gd name="connsiteX21015" fmla="*/ 2921100 w 6175063"/>
              <a:gd name="connsiteY21015" fmla="*/ 5015729 h 5486400"/>
              <a:gd name="connsiteX21016" fmla="*/ 2925836 w 6175063"/>
              <a:gd name="connsiteY21016" fmla="*/ 5020468 h 5486400"/>
              <a:gd name="connsiteX21017" fmla="*/ 2942414 w 6175063"/>
              <a:gd name="connsiteY21017" fmla="*/ 5034683 h 5486400"/>
              <a:gd name="connsiteX21018" fmla="*/ 2949519 w 6175063"/>
              <a:gd name="connsiteY21018" fmla="*/ 5041791 h 5486400"/>
              <a:gd name="connsiteX21019" fmla="*/ 2956623 w 6175063"/>
              <a:gd name="connsiteY21019" fmla="*/ 5051269 h 5486400"/>
              <a:gd name="connsiteX21020" fmla="*/ 2968465 w 6175063"/>
              <a:gd name="connsiteY21020" fmla="*/ 5063114 h 5486400"/>
              <a:gd name="connsiteX21021" fmla="*/ 2970833 w 6175063"/>
              <a:gd name="connsiteY21021" fmla="*/ 5060745 h 5486400"/>
              <a:gd name="connsiteX21022" fmla="*/ 2973201 w 6175063"/>
              <a:gd name="connsiteY21022" fmla="*/ 5063114 h 5486400"/>
              <a:gd name="connsiteX21023" fmla="*/ 2975569 w 6175063"/>
              <a:gd name="connsiteY21023" fmla="*/ 5067853 h 5486400"/>
              <a:gd name="connsiteX21024" fmla="*/ 2987410 w 6175063"/>
              <a:gd name="connsiteY21024" fmla="*/ 5079700 h 5486400"/>
              <a:gd name="connsiteX21025" fmla="*/ 2989779 w 6175063"/>
              <a:gd name="connsiteY21025" fmla="*/ 5084438 h 5486400"/>
              <a:gd name="connsiteX21026" fmla="*/ 2999252 w 6175063"/>
              <a:gd name="connsiteY21026" fmla="*/ 5093915 h 5486400"/>
              <a:gd name="connsiteX21027" fmla="*/ 3003988 w 6175063"/>
              <a:gd name="connsiteY21027" fmla="*/ 5098654 h 5486400"/>
              <a:gd name="connsiteX21028" fmla="*/ 3015829 w 6175063"/>
              <a:gd name="connsiteY21028" fmla="*/ 5110500 h 5486400"/>
              <a:gd name="connsiteX21029" fmla="*/ 3018198 w 6175063"/>
              <a:gd name="connsiteY21029" fmla="*/ 5110500 h 5486400"/>
              <a:gd name="connsiteX21030" fmla="*/ 3030039 w 6175063"/>
              <a:gd name="connsiteY21030" fmla="*/ 5117608 h 5486400"/>
              <a:gd name="connsiteX21031" fmla="*/ 3034775 w 6175063"/>
              <a:gd name="connsiteY21031" fmla="*/ 5119977 h 5486400"/>
              <a:gd name="connsiteX21032" fmla="*/ 3039512 w 6175063"/>
              <a:gd name="connsiteY21032" fmla="*/ 5124716 h 5486400"/>
              <a:gd name="connsiteX21033" fmla="*/ 3039512 w 6175063"/>
              <a:gd name="connsiteY21033" fmla="*/ 5127085 h 5486400"/>
              <a:gd name="connsiteX21034" fmla="*/ 3037143 w 6175063"/>
              <a:gd name="connsiteY21034" fmla="*/ 5124716 h 5486400"/>
              <a:gd name="connsiteX21035" fmla="*/ 3037143 w 6175063"/>
              <a:gd name="connsiteY21035" fmla="*/ 5127085 h 5486400"/>
              <a:gd name="connsiteX21036" fmla="*/ 3044248 w 6175063"/>
              <a:gd name="connsiteY21036" fmla="*/ 5134192 h 5486400"/>
              <a:gd name="connsiteX21037" fmla="*/ 3048985 w 6175063"/>
              <a:gd name="connsiteY21037" fmla="*/ 5138931 h 5486400"/>
              <a:gd name="connsiteX21038" fmla="*/ 3044248 w 6175063"/>
              <a:gd name="connsiteY21038" fmla="*/ 5129454 h 5486400"/>
              <a:gd name="connsiteX21039" fmla="*/ 3065562 w 6175063"/>
              <a:gd name="connsiteY21039" fmla="*/ 5148408 h 5486400"/>
              <a:gd name="connsiteX21040" fmla="*/ 3060826 w 6175063"/>
              <a:gd name="connsiteY21040" fmla="*/ 5148408 h 5486400"/>
              <a:gd name="connsiteX21041" fmla="*/ 3056089 w 6175063"/>
              <a:gd name="connsiteY21041" fmla="*/ 5146039 h 5486400"/>
              <a:gd name="connsiteX21042" fmla="*/ 3056089 w 6175063"/>
              <a:gd name="connsiteY21042" fmla="*/ 5148408 h 5486400"/>
              <a:gd name="connsiteX21043" fmla="*/ 3060826 w 6175063"/>
              <a:gd name="connsiteY21043" fmla="*/ 5150778 h 5486400"/>
              <a:gd name="connsiteX21044" fmla="*/ 3063194 w 6175063"/>
              <a:gd name="connsiteY21044" fmla="*/ 5153147 h 5486400"/>
              <a:gd name="connsiteX21045" fmla="*/ 3079772 w 6175063"/>
              <a:gd name="connsiteY21045" fmla="*/ 5167362 h 5486400"/>
              <a:gd name="connsiteX21046" fmla="*/ 3082140 w 6175063"/>
              <a:gd name="connsiteY21046" fmla="*/ 5167362 h 5486400"/>
              <a:gd name="connsiteX21047" fmla="*/ 3089245 w 6175063"/>
              <a:gd name="connsiteY21047" fmla="*/ 5172101 h 5486400"/>
              <a:gd name="connsiteX21048" fmla="*/ 3096349 w 6175063"/>
              <a:gd name="connsiteY21048" fmla="*/ 5179209 h 5486400"/>
              <a:gd name="connsiteX21049" fmla="*/ 3093981 w 6175063"/>
              <a:gd name="connsiteY21049" fmla="*/ 5181578 h 5486400"/>
              <a:gd name="connsiteX21050" fmla="*/ 3098718 w 6175063"/>
              <a:gd name="connsiteY21050" fmla="*/ 5188685 h 5486400"/>
              <a:gd name="connsiteX21051" fmla="*/ 3103454 w 6175063"/>
              <a:gd name="connsiteY21051" fmla="*/ 5195794 h 5486400"/>
              <a:gd name="connsiteX21052" fmla="*/ 3105822 w 6175063"/>
              <a:gd name="connsiteY21052" fmla="*/ 5198163 h 5486400"/>
              <a:gd name="connsiteX21053" fmla="*/ 3108191 w 6175063"/>
              <a:gd name="connsiteY21053" fmla="*/ 5200532 h 5486400"/>
              <a:gd name="connsiteX21054" fmla="*/ 3110559 w 6175063"/>
              <a:gd name="connsiteY21054" fmla="*/ 5200532 h 5486400"/>
              <a:gd name="connsiteX21055" fmla="*/ 3115295 w 6175063"/>
              <a:gd name="connsiteY21055" fmla="*/ 5205271 h 5486400"/>
              <a:gd name="connsiteX21056" fmla="*/ 3122400 w 6175063"/>
              <a:gd name="connsiteY21056" fmla="*/ 5210009 h 5486400"/>
              <a:gd name="connsiteX21057" fmla="*/ 3124768 w 6175063"/>
              <a:gd name="connsiteY21057" fmla="*/ 5212378 h 5486400"/>
              <a:gd name="connsiteX21058" fmla="*/ 3127136 w 6175063"/>
              <a:gd name="connsiteY21058" fmla="*/ 5214747 h 5486400"/>
              <a:gd name="connsiteX21059" fmla="*/ 3129505 w 6175063"/>
              <a:gd name="connsiteY21059" fmla="*/ 5217117 h 5486400"/>
              <a:gd name="connsiteX21060" fmla="*/ 3143714 w 6175063"/>
              <a:gd name="connsiteY21060" fmla="*/ 5231333 h 5486400"/>
              <a:gd name="connsiteX21061" fmla="*/ 3148451 w 6175063"/>
              <a:gd name="connsiteY21061" fmla="*/ 5236071 h 5486400"/>
              <a:gd name="connsiteX21062" fmla="*/ 3141346 w 6175063"/>
              <a:gd name="connsiteY21062" fmla="*/ 5231333 h 5486400"/>
              <a:gd name="connsiteX21063" fmla="*/ 3141346 w 6175063"/>
              <a:gd name="connsiteY21063" fmla="*/ 5233701 h 5486400"/>
              <a:gd name="connsiteX21064" fmla="*/ 3146082 w 6175063"/>
              <a:gd name="connsiteY21064" fmla="*/ 5236071 h 5486400"/>
              <a:gd name="connsiteX21065" fmla="*/ 3150819 w 6175063"/>
              <a:gd name="connsiteY21065" fmla="*/ 5240809 h 5486400"/>
              <a:gd name="connsiteX21066" fmla="*/ 3162660 w 6175063"/>
              <a:gd name="connsiteY21066" fmla="*/ 5255026 h 5486400"/>
              <a:gd name="connsiteX21067" fmla="*/ 3169765 w 6175063"/>
              <a:gd name="connsiteY21067" fmla="*/ 5259763 h 5486400"/>
              <a:gd name="connsiteX21068" fmla="*/ 3176869 w 6175063"/>
              <a:gd name="connsiteY21068" fmla="*/ 5266871 h 5486400"/>
              <a:gd name="connsiteX21069" fmla="*/ 3181606 w 6175063"/>
              <a:gd name="connsiteY21069" fmla="*/ 5269241 h 5486400"/>
              <a:gd name="connsiteX21070" fmla="*/ 3191079 w 6175063"/>
              <a:gd name="connsiteY21070" fmla="*/ 5276349 h 5486400"/>
              <a:gd name="connsiteX21071" fmla="*/ 3195815 w 6175063"/>
              <a:gd name="connsiteY21071" fmla="*/ 5283456 h 5486400"/>
              <a:gd name="connsiteX21072" fmla="*/ 3200552 w 6175063"/>
              <a:gd name="connsiteY21072" fmla="*/ 5290564 h 5486400"/>
              <a:gd name="connsiteX21073" fmla="*/ 3202920 w 6175063"/>
              <a:gd name="connsiteY21073" fmla="*/ 5292933 h 5486400"/>
              <a:gd name="connsiteX21074" fmla="*/ 3191079 w 6175063"/>
              <a:gd name="connsiteY21074" fmla="*/ 5283456 h 5486400"/>
              <a:gd name="connsiteX21075" fmla="*/ 3186342 w 6175063"/>
              <a:gd name="connsiteY21075" fmla="*/ 5278718 h 5486400"/>
              <a:gd name="connsiteX21076" fmla="*/ 3183974 w 6175063"/>
              <a:gd name="connsiteY21076" fmla="*/ 5276349 h 5486400"/>
              <a:gd name="connsiteX21077" fmla="*/ 3186342 w 6175063"/>
              <a:gd name="connsiteY21077" fmla="*/ 5283456 h 5486400"/>
              <a:gd name="connsiteX21078" fmla="*/ 3181606 w 6175063"/>
              <a:gd name="connsiteY21078" fmla="*/ 5276349 h 5486400"/>
              <a:gd name="connsiteX21079" fmla="*/ 3167396 w 6175063"/>
              <a:gd name="connsiteY21079" fmla="*/ 5264502 h 5486400"/>
              <a:gd name="connsiteX21080" fmla="*/ 3165028 w 6175063"/>
              <a:gd name="connsiteY21080" fmla="*/ 5264502 h 5486400"/>
              <a:gd name="connsiteX21081" fmla="*/ 3162660 w 6175063"/>
              <a:gd name="connsiteY21081" fmla="*/ 5259763 h 5486400"/>
              <a:gd name="connsiteX21082" fmla="*/ 3160292 w 6175063"/>
              <a:gd name="connsiteY21082" fmla="*/ 5259763 h 5486400"/>
              <a:gd name="connsiteX21083" fmla="*/ 3155555 w 6175063"/>
              <a:gd name="connsiteY21083" fmla="*/ 5250287 h 5486400"/>
              <a:gd name="connsiteX21084" fmla="*/ 3150819 w 6175063"/>
              <a:gd name="connsiteY21084" fmla="*/ 5245548 h 5486400"/>
              <a:gd name="connsiteX21085" fmla="*/ 3150819 w 6175063"/>
              <a:gd name="connsiteY21085" fmla="*/ 5243179 h 5486400"/>
              <a:gd name="connsiteX21086" fmla="*/ 3148451 w 6175063"/>
              <a:gd name="connsiteY21086" fmla="*/ 5240809 h 5486400"/>
              <a:gd name="connsiteX21087" fmla="*/ 3146082 w 6175063"/>
              <a:gd name="connsiteY21087" fmla="*/ 5238440 h 5486400"/>
              <a:gd name="connsiteX21088" fmla="*/ 3146082 w 6175063"/>
              <a:gd name="connsiteY21088" fmla="*/ 5240809 h 5486400"/>
              <a:gd name="connsiteX21089" fmla="*/ 3138978 w 6175063"/>
              <a:gd name="connsiteY21089" fmla="*/ 5236071 h 5486400"/>
              <a:gd name="connsiteX21090" fmla="*/ 3131873 w 6175063"/>
              <a:gd name="connsiteY21090" fmla="*/ 5231333 h 5486400"/>
              <a:gd name="connsiteX21091" fmla="*/ 3127136 w 6175063"/>
              <a:gd name="connsiteY21091" fmla="*/ 5233701 h 5486400"/>
              <a:gd name="connsiteX21092" fmla="*/ 3120032 w 6175063"/>
              <a:gd name="connsiteY21092" fmla="*/ 5228964 h 5486400"/>
              <a:gd name="connsiteX21093" fmla="*/ 3115295 w 6175063"/>
              <a:gd name="connsiteY21093" fmla="*/ 5219486 h 5486400"/>
              <a:gd name="connsiteX21094" fmla="*/ 3117663 w 6175063"/>
              <a:gd name="connsiteY21094" fmla="*/ 5217117 h 5486400"/>
              <a:gd name="connsiteX21095" fmla="*/ 3103454 w 6175063"/>
              <a:gd name="connsiteY21095" fmla="*/ 5200532 h 5486400"/>
              <a:gd name="connsiteX21096" fmla="*/ 3101086 w 6175063"/>
              <a:gd name="connsiteY21096" fmla="*/ 5198163 h 5486400"/>
              <a:gd name="connsiteX21097" fmla="*/ 3098718 w 6175063"/>
              <a:gd name="connsiteY21097" fmla="*/ 5193424 h 5486400"/>
              <a:gd name="connsiteX21098" fmla="*/ 3096349 w 6175063"/>
              <a:gd name="connsiteY21098" fmla="*/ 5193424 h 5486400"/>
              <a:gd name="connsiteX21099" fmla="*/ 3093981 w 6175063"/>
              <a:gd name="connsiteY21099" fmla="*/ 5193424 h 5486400"/>
              <a:gd name="connsiteX21100" fmla="*/ 3096349 w 6175063"/>
              <a:gd name="connsiteY21100" fmla="*/ 5198163 h 5486400"/>
              <a:gd name="connsiteX21101" fmla="*/ 3096349 w 6175063"/>
              <a:gd name="connsiteY21101" fmla="*/ 5202902 h 5486400"/>
              <a:gd name="connsiteX21102" fmla="*/ 3077403 w 6175063"/>
              <a:gd name="connsiteY21102" fmla="*/ 5183947 h 5486400"/>
              <a:gd name="connsiteX21103" fmla="*/ 3086876 w 6175063"/>
              <a:gd name="connsiteY21103" fmla="*/ 5186316 h 5486400"/>
              <a:gd name="connsiteX21104" fmla="*/ 3082140 w 6175063"/>
              <a:gd name="connsiteY21104" fmla="*/ 5181578 h 5486400"/>
              <a:gd name="connsiteX21105" fmla="*/ 3077403 w 6175063"/>
              <a:gd name="connsiteY21105" fmla="*/ 5176840 h 5486400"/>
              <a:gd name="connsiteX21106" fmla="*/ 3072667 w 6175063"/>
              <a:gd name="connsiteY21106" fmla="*/ 5174470 h 5486400"/>
              <a:gd name="connsiteX21107" fmla="*/ 3075035 w 6175063"/>
              <a:gd name="connsiteY21107" fmla="*/ 5179209 h 5486400"/>
              <a:gd name="connsiteX21108" fmla="*/ 3070299 w 6175063"/>
              <a:gd name="connsiteY21108" fmla="*/ 5179209 h 5486400"/>
              <a:gd name="connsiteX21109" fmla="*/ 3067930 w 6175063"/>
              <a:gd name="connsiteY21109" fmla="*/ 5174470 h 5486400"/>
              <a:gd name="connsiteX21110" fmla="*/ 3065562 w 6175063"/>
              <a:gd name="connsiteY21110" fmla="*/ 5169732 h 5486400"/>
              <a:gd name="connsiteX21111" fmla="*/ 3058458 w 6175063"/>
              <a:gd name="connsiteY21111" fmla="*/ 5157885 h 5486400"/>
              <a:gd name="connsiteX21112" fmla="*/ 3060826 w 6175063"/>
              <a:gd name="connsiteY21112" fmla="*/ 5155516 h 5486400"/>
              <a:gd name="connsiteX21113" fmla="*/ 3058458 w 6175063"/>
              <a:gd name="connsiteY21113" fmla="*/ 5153147 h 5486400"/>
              <a:gd name="connsiteX21114" fmla="*/ 3048985 w 6175063"/>
              <a:gd name="connsiteY21114" fmla="*/ 5143670 h 5486400"/>
              <a:gd name="connsiteX21115" fmla="*/ 3044248 w 6175063"/>
              <a:gd name="connsiteY21115" fmla="*/ 5136562 h 5486400"/>
              <a:gd name="connsiteX21116" fmla="*/ 3032407 w 6175063"/>
              <a:gd name="connsiteY21116" fmla="*/ 5127085 h 5486400"/>
              <a:gd name="connsiteX21117" fmla="*/ 3030039 w 6175063"/>
              <a:gd name="connsiteY21117" fmla="*/ 5124716 h 5486400"/>
              <a:gd name="connsiteX21118" fmla="*/ 3015829 w 6175063"/>
              <a:gd name="connsiteY21118" fmla="*/ 5115238 h 5486400"/>
              <a:gd name="connsiteX21119" fmla="*/ 3015829 w 6175063"/>
              <a:gd name="connsiteY21119" fmla="*/ 5117608 h 5486400"/>
              <a:gd name="connsiteX21120" fmla="*/ 3011093 w 6175063"/>
              <a:gd name="connsiteY21120" fmla="*/ 5115238 h 5486400"/>
              <a:gd name="connsiteX21121" fmla="*/ 3008725 w 6175063"/>
              <a:gd name="connsiteY21121" fmla="*/ 5110500 h 5486400"/>
              <a:gd name="connsiteX21122" fmla="*/ 3011093 w 6175063"/>
              <a:gd name="connsiteY21122" fmla="*/ 5110500 h 5486400"/>
              <a:gd name="connsiteX21123" fmla="*/ 2999252 w 6175063"/>
              <a:gd name="connsiteY21123" fmla="*/ 5098654 h 5486400"/>
              <a:gd name="connsiteX21124" fmla="*/ 2989779 w 6175063"/>
              <a:gd name="connsiteY21124" fmla="*/ 5091546 h 5486400"/>
              <a:gd name="connsiteX21125" fmla="*/ 2982674 w 6175063"/>
              <a:gd name="connsiteY21125" fmla="*/ 5084438 h 5486400"/>
              <a:gd name="connsiteX21126" fmla="*/ 2968465 w 6175063"/>
              <a:gd name="connsiteY21126" fmla="*/ 5067853 h 5486400"/>
              <a:gd name="connsiteX21127" fmla="*/ 2963728 w 6175063"/>
              <a:gd name="connsiteY21127" fmla="*/ 5063114 h 5486400"/>
              <a:gd name="connsiteX21128" fmla="*/ 2951887 w 6175063"/>
              <a:gd name="connsiteY21128" fmla="*/ 5053638 h 5486400"/>
              <a:gd name="connsiteX21129" fmla="*/ 2947150 w 6175063"/>
              <a:gd name="connsiteY21129" fmla="*/ 5053638 h 5486400"/>
              <a:gd name="connsiteX21130" fmla="*/ 2942414 w 6175063"/>
              <a:gd name="connsiteY21130" fmla="*/ 5044160 h 5486400"/>
              <a:gd name="connsiteX21131" fmla="*/ 2937677 w 6175063"/>
              <a:gd name="connsiteY21131" fmla="*/ 5041791 h 5486400"/>
              <a:gd name="connsiteX21132" fmla="*/ 2935309 w 6175063"/>
              <a:gd name="connsiteY21132" fmla="*/ 5041791 h 5486400"/>
              <a:gd name="connsiteX21133" fmla="*/ 2937677 w 6175063"/>
              <a:gd name="connsiteY21133" fmla="*/ 5044160 h 5486400"/>
              <a:gd name="connsiteX21134" fmla="*/ 2940046 w 6175063"/>
              <a:gd name="connsiteY21134" fmla="*/ 5048899 h 5486400"/>
              <a:gd name="connsiteX21135" fmla="*/ 2935309 w 6175063"/>
              <a:gd name="connsiteY21135" fmla="*/ 5044160 h 5486400"/>
              <a:gd name="connsiteX21136" fmla="*/ 2930573 w 6175063"/>
              <a:gd name="connsiteY21136" fmla="*/ 5037052 h 5486400"/>
              <a:gd name="connsiteX21137" fmla="*/ 2925836 w 6175063"/>
              <a:gd name="connsiteY21137" fmla="*/ 5032314 h 5486400"/>
              <a:gd name="connsiteX21138" fmla="*/ 2928204 w 6175063"/>
              <a:gd name="connsiteY21138" fmla="*/ 5029945 h 5486400"/>
              <a:gd name="connsiteX21139" fmla="*/ 2921100 w 6175063"/>
              <a:gd name="connsiteY21139" fmla="*/ 5022837 h 5486400"/>
              <a:gd name="connsiteX21140" fmla="*/ 2918732 w 6175063"/>
              <a:gd name="connsiteY21140" fmla="*/ 5022837 h 5486400"/>
              <a:gd name="connsiteX21141" fmla="*/ 2904522 w 6175063"/>
              <a:gd name="connsiteY21141" fmla="*/ 5008621 h 5486400"/>
              <a:gd name="connsiteX21142" fmla="*/ 2899786 w 6175063"/>
              <a:gd name="connsiteY21142" fmla="*/ 5003883 h 5486400"/>
              <a:gd name="connsiteX21143" fmla="*/ 2899786 w 6175063"/>
              <a:gd name="connsiteY21143" fmla="*/ 5006253 h 5486400"/>
              <a:gd name="connsiteX21144" fmla="*/ 2906890 w 6175063"/>
              <a:gd name="connsiteY21144" fmla="*/ 5013360 h 5486400"/>
              <a:gd name="connsiteX21145" fmla="*/ 2899786 w 6175063"/>
              <a:gd name="connsiteY21145" fmla="*/ 5008621 h 5486400"/>
              <a:gd name="connsiteX21146" fmla="*/ 2897417 w 6175063"/>
              <a:gd name="connsiteY21146" fmla="*/ 5008621 h 5486400"/>
              <a:gd name="connsiteX21147" fmla="*/ 2899786 w 6175063"/>
              <a:gd name="connsiteY21147" fmla="*/ 5013360 h 5486400"/>
              <a:gd name="connsiteX21148" fmla="*/ 2902154 w 6175063"/>
              <a:gd name="connsiteY21148" fmla="*/ 5015729 h 5486400"/>
              <a:gd name="connsiteX21149" fmla="*/ 2906890 w 6175063"/>
              <a:gd name="connsiteY21149" fmla="*/ 5018099 h 5486400"/>
              <a:gd name="connsiteX21150" fmla="*/ 2916363 w 6175063"/>
              <a:gd name="connsiteY21150" fmla="*/ 5027576 h 5486400"/>
              <a:gd name="connsiteX21151" fmla="*/ 2918732 w 6175063"/>
              <a:gd name="connsiteY21151" fmla="*/ 5029945 h 5486400"/>
              <a:gd name="connsiteX21152" fmla="*/ 2928204 w 6175063"/>
              <a:gd name="connsiteY21152" fmla="*/ 5037052 h 5486400"/>
              <a:gd name="connsiteX21153" fmla="*/ 2937677 w 6175063"/>
              <a:gd name="connsiteY21153" fmla="*/ 5046530 h 5486400"/>
              <a:gd name="connsiteX21154" fmla="*/ 2940046 w 6175063"/>
              <a:gd name="connsiteY21154" fmla="*/ 5048899 h 5486400"/>
              <a:gd name="connsiteX21155" fmla="*/ 2942414 w 6175063"/>
              <a:gd name="connsiteY21155" fmla="*/ 5056007 h 5486400"/>
              <a:gd name="connsiteX21156" fmla="*/ 2954255 w 6175063"/>
              <a:gd name="connsiteY21156" fmla="*/ 5067853 h 5486400"/>
              <a:gd name="connsiteX21157" fmla="*/ 2951887 w 6175063"/>
              <a:gd name="connsiteY21157" fmla="*/ 5060745 h 5486400"/>
              <a:gd name="connsiteX21158" fmla="*/ 2958992 w 6175063"/>
              <a:gd name="connsiteY21158" fmla="*/ 5065484 h 5486400"/>
              <a:gd name="connsiteX21159" fmla="*/ 2963728 w 6175063"/>
              <a:gd name="connsiteY21159" fmla="*/ 5070222 h 5486400"/>
              <a:gd name="connsiteX21160" fmla="*/ 2968465 w 6175063"/>
              <a:gd name="connsiteY21160" fmla="*/ 5074961 h 5486400"/>
              <a:gd name="connsiteX21161" fmla="*/ 2970833 w 6175063"/>
              <a:gd name="connsiteY21161" fmla="*/ 5074961 h 5486400"/>
              <a:gd name="connsiteX21162" fmla="*/ 2977937 w 6175063"/>
              <a:gd name="connsiteY21162" fmla="*/ 5084438 h 5486400"/>
              <a:gd name="connsiteX21163" fmla="*/ 2973201 w 6175063"/>
              <a:gd name="connsiteY21163" fmla="*/ 5082069 h 5486400"/>
              <a:gd name="connsiteX21164" fmla="*/ 2970833 w 6175063"/>
              <a:gd name="connsiteY21164" fmla="*/ 5082069 h 5486400"/>
              <a:gd name="connsiteX21165" fmla="*/ 2970833 w 6175063"/>
              <a:gd name="connsiteY21165" fmla="*/ 5086807 h 5486400"/>
              <a:gd name="connsiteX21166" fmla="*/ 2980306 w 6175063"/>
              <a:gd name="connsiteY21166" fmla="*/ 5096284 h 5486400"/>
              <a:gd name="connsiteX21167" fmla="*/ 2994515 w 6175063"/>
              <a:gd name="connsiteY21167" fmla="*/ 5108131 h 5486400"/>
              <a:gd name="connsiteX21168" fmla="*/ 2996883 w 6175063"/>
              <a:gd name="connsiteY21168" fmla="*/ 5112869 h 5486400"/>
              <a:gd name="connsiteX21169" fmla="*/ 2996883 w 6175063"/>
              <a:gd name="connsiteY21169" fmla="*/ 5115238 h 5486400"/>
              <a:gd name="connsiteX21170" fmla="*/ 2999252 w 6175063"/>
              <a:gd name="connsiteY21170" fmla="*/ 5119977 h 5486400"/>
              <a:gd name="connsiteX21171" fmla="*/ 3001620 w 6175063"/>
              <a:gd name="connsiteY21171" fmla="*/ 5119977 h 5486400"/>
              <a:gd name="connsiteX21172" fmla="*/ 3008725 w 6175063"/>
              <a:gd name="connsiteY21172" fmla="*/ 5122346 h 5486400"/>
              <a:gd name="connsiteX21173" fmla="*/ 3011093 w 6175063"/>
              <a:gd name="connsiteY21173" fmla="*/ 5131824 h 5486400"/>
              <a:gd name="connsiteX21174" fmla="*/ 3020566 w 6175063"/>
              <a:gd name="connsiteY21174" fmla="*/ 5138931 h 5486400"/>
              <a:gd name="connsiteX21175" fmla="*/ 3034775 w 6175063"/>
              <a:gd name="connsiteY21175" fmla="*/ 5153147 h 5486400"/>
              <a:gd name="connsiteX21176" fmla="*/ 3039512 w 6175063"/>
              <a:gd name="connsiteY21176" fmla="*/ 5157885 h 5486400"/>
              <a:gd name="connsiteX21177" fmla="*/ 3039512 w 6175063"/>
              <a:gd name="connsiteY21177" fmla="*/ 5155516 h 5486400"/>
              <a:gd name="connsiteX21178" fmla="*/ 3046616 w 6175063"/>
              <a:gd name="connsiteY21178" fmla="*/ 5160254 h 5486400"/>
              <a:gd name="connsiteX21179" fmla="*/ 3046616 w 6175063"/>
              <a:gd name="connsiteY21179" fmla="*/ 5162624 h 5486400"/>
              <a:gd name="connsiteX21180" fmla="*/ 3046616 w 6175063"/>
              <a:gd name="connsiteY21180" fmla="*/ 5164993 h 5486400"/>
              <a:gd name="connsiteX21181" fmla="*/ 3058458 w 6175063"/>
              <a:gd name="connsiteY21181" fmla="*/ 5181578 h 5486400"/>
              <a:gd name="connsiteX21182" fmla="*/ 3060826 w 6175063"/>
              <a:gd name="connsiteY21182" fmla="*/ 5181578 h 5486400"/>
              <a:gd name="connsiteX21183" fmla="*/ 3063194 w 6175063"/>
              <a:gd name="connsiteY21183" fmla="*/ 5183947 h 5486400"/>
              <a:gd name="connsiteX21184" fmla="*/ 3067930 w 6175063"/>
              <a:gd name="connsiteY21184" fmla="*/ 5188685 h 5486400"/>
              <a:gd name="connsiteX21185" fmla="*/ 3077403 w 6175063"/>
              <a:gd name="connsiteY21185" fmla="*/ 5195794 h 5486400"/>
              <a:gd name="connsiteX21186" fmla="*/ 3077403 w 6175063"/>
              <a:gd name="connsiteY21186" fmla="*/ 5193424 h 5486400"/>
              <a:gd name="connsiteX21187" fmla="*/ 3077403 w 6175063"/>
              <a:gd name="connsiteY21187" fmla="*/ 5191055 h 5486400"/>
              <a:gd name="connsiteX21188" fmla="*/ 3079772 w 6175063"/>
              <a:gd name="connsiteY21188" fmla="*/ 5191055 h 5486400"/>
              <a:gd name="connsiteX21189" fmla="*/ 3082140 w 6175063"/>
              <a:gd name="connsiteY21189" fmla="*/ 5195794 h 5486400"/>
              <a:gd name="connsiteX21190" fmla="*/ 3089245 w 6175063"/>
              <a:gd name="connsiteY21190" fmla="*/ 5202902 h 5486400"/>
              <a:gd name="connsiteX21191" fmla="*/ 3101086 w 6175063"/>
              <a:gd name="connsiteY21191" fmla="*/ 5217117 h 5486400"/>
              <a:gd name="connsiteX21192" fmla="*/ 3105822 w 6175063"/>
              <a:gd name="connsiteY21192" fmla="*/ 5221856 h 5486400"/>
              <a:gd name="connsiteX21193" fmla="*/ 3112927 w 6175063"/>
              <a:gd name="connsiteY21193" fmla="*/ 5228964 h 5486400"/>
              <a:gd name="connsiteX21194" fmla="*/ 3110559 w 6175063"/>
              <a:gd name="connsiteY21194" fmla="*/ 5231333 h 5486400"/>
              <a:gd name="connsiteX21195" fmla="*/ 3129505 w 6175063"/>
              <a:gd name="connsiteY21195" fmla="*/ 5247917 h 5486400"/>
              <a:gd name="connsiteX21196" fmla="*/ 3127136 w 6175063"/>
              <a:gd name="connsiteY21196" fmla="*/ 5243179 h 5486400"/>
              <a:gd name="connsiteX21197" fmla="*/ 3129505 w 6175063"/>
              <a:gd name="connsiteY21197" fmla="*/ 5243179 h 5486400"/>
              <a:gd name="connsiteX21198" fmla="*/ 3134241 w 6175063"/>
              <a:gd name="connsiteY21198" fmla="*/ 5247917 h 5486400"/>
              <a:gd name="connsiteX21199" fmla="*/ 3136609 w 6175063"/>
              <a:gd name="connsiteY21199" fmla="*/ 5252656 h 5486400"/>
              <a:gd name="connsiteX21200" fmla="*/ 3138978 w 6175063"/>
              <a:gd name="connsiteY21200" fmla="*/ 5247917 h 5486400"/>
              <a:gd name="connsiteX21201" fmla="*/ 3141346 w 6175063"/>
              <a:gd name="connsiteY21201" fmla="*/ 5250287 h 5486400"/>
              <a:gd name="connsiteX21202" fmla="*/ 3143714 w 6175063"/>
              <a:gd name="connsiteY21202" fmla="*/ 5255026 h 5486400"/>
              <a:gd name="connsiteX21203" fmla="*/ 3146082 w 6175063"/>
              <a:gd name="connsiteY21203" fmla="*/ 5259763 h 5486400"/>
              <a:gd name="connsiteX21204" fmla="*/ 3146082 w 6175063"/>
              <a:gd name="connsiteY21204" fmla="*/ 5264502 h 5486400"/>
              <a:gd name="connsiteX21205" fmla="*/ 3148451 w 6175063"/>
              <a:gd name="connsiteY21205" fmla="*/ 5266871 h 5486400"/>
              <a:gd name="connsiteX21206" fmla="*/ 3155555 w 6175063"/>
              <a:gd name="connsiteY21206" fmla="*/ 5271610 h 5486400"/>
              <a:gd name="connsiteX21207" fmla="*/ 3167396 w 6175063"/>
              <a:gd name="connsiteY21207" fmla="*/ 5285825 h 5486400"/>
              <a:gd name="connsiteX21208" fmla="*/ 3169765 w 6175063"/>
              <a:gd name="connsiteY21208" fmla="*/ 5290564 h 5486400"/>
              <a:gd name="connsiteX21209" fmla="*/ 3188711 w 6175063"/>
              <a:gd name="connsiteY21209" fmla="*/ 5309518 h 5486400"/>
              <a:gd name="connsiteX21210" fmla="*/ 3191079 w 6175063"/>
              <a:gd name="connsiteY21210" fmla="*/ 5307149 h 5486400"/>
              <a:gd name="connsiteX21211" fmla="*/ 3193447 w 6175063"/>
              <a:gd name="connsiteY21211" fmla="*/ 5311887 h 5486400"/>
              <a:gd name="connsiteX21212" fmla="*/ 3198184 w 6175063"/>
              <a:gd name="connsiteY21212" fmla="*/ 5316626 h 5486400"/>
              <a:gd name="connsiteX21213" fmla="*/ 3202920 w 6175063"/>
              <a:gd name="connsiteY21213" fmla="*/ 5321365 h 5486400"/>
              <a:gd name="connsiteX21214" fmla="*/ 3238444 w 6175063"/>
              <a:gd name="connsiteY21214" fmla="*/ 5354535 h 5486400"/>
              <a:gd name="connsiteX21215" fmla="*/ 3240812 w 6175063"/>
              <a:gd name="connsiteY21215" fmla="*/ 5356904 h 5486400"/>
              <a:gd name="connsiteX21216" fmla="*/ 3247917 w 6175063"/>
              <a:gd name="connsiteY21216" fmla="*/ 5366381 h 5486400"/>
              <a:gd name="connsiteX21217" fmla="*/ 3257390 w 6175063"/>
              <a:gd name="connsiteY21217" fmla="*/ 5373489 h 5486400"/>
              <a:gd name="connsiteX21218" fmla="*/ 3259758 w 6175063"/>
              <a:gd name="connsiteY21218" fmla="*/ 5382965 h 5486400"/>
              <a:gd name="connsiteX21219" fmla="*/ 3269231 w 6175063"/>
              <a:gd name="connsiteY21219" fmla="*/ 5385334 h 5486400"/>
              <a:gd name="connsiteX21220" fmla="*/ 3269231 w 6175063"/>
              <a:gd name="connsiteY21220" fmla="*/ 5387704 h 5486400"/>
              <a:gd name="connsiteX21221" fmla="*/ 3276335 w 6175063"/>
              <a:gd name="connsiteY21221" fmla="*/ 5401920 h 5486400"/>
              <a:gd name="connsiteX21222" fmla="*/ 3283440 w 6175063"/>
              <a:gd name="connsiteY21222" fmla="*/ 5401920 h 5486400"/>
              <a:gd name="connsiteX21223" fmla="*/ 3283440 w 6175063"/>
              <a:gd name="connsiteY21223" fmla="*/ 5413766 h 5486400"/>
              <a:gd name="connsiteX21224" fmla="*/ 3278704 w 6175063"/>
              <a:gd name="connsiteY21224" fmla="*/ 5411396 h 5486400"/>
              <a:gd name="connsiteX21225" fmla="*/ 3264494 w 6175063"/>
              <a:gd name="connsiteY21225" fmla="*/ 5397181 h 5486400"/>
              <a:gd name="connsiteX21226" fmla="*/ 3262126 w 6175063"/>
              <a:gd name="connsiteY21226" fmla="*/ 5394812 h 5486400"/>
              <a:gd name="connsiteX21227" fmla="*/ 3255021 w 6175063"/>
              <a:gd name="connsiteY21227" fmla="*/ 5385334 h 5486400"/>
              <a:gd name="connsiteX21228" fmla="*/ 3264494 w 6175063"/>
              <a:gd name="connsiteY21228" fmla="*/ 5392442 h 5486400"/>
              <a:gd name="connsiteX21229" fmla="*/ 3266862 w 6175063"/>
              <a:gd name="connsiteY21229" fmla="*/ 5394812 h 5486400"/>
              <a:gd name="connsiteX21230" fmla="*/ 3266862 w 6175063"/>
              <a:gd name="connsiteY21230" fmla="*/ 5390073 h 5486400"/>
              <a:gd name="connsiteX21231" fmla="*/ 3255021 w 6175063"/>
              <a:gd name="connsiteY21231" fmla="*/ 5380597 h 5486400"/>
              <a:gd name="connsiteX21232" fmla="*/ 3257390 w 6175063"/>
              <a:gd name="connsiteY21232" fmla="*/ 5397181 h 5486400"/>
              <a:gd name="connsiteX21233" fmla="*/ 3247917 w 6175063"/>
              <a:gd name="connsiteY21233" fmla="*/ 5397181 h 5486400"/>
              <a:gd name="connsiteX21234" fmla="*/ 3246095 w 6175063"/>
              <a:gd name="connsiteY21234" fmla="*/ 5406293 h 5486400"/>
              <a:gd name="connsiteX21235" fmla="*/ 3243180 w 6175063"/>
              <a:gd name="connsiteY21235" fmla="*/ 5401920 h 5486400"/>
              <a:gd name="connsiteX21236" fmla="*/ 3245548 w 6175063"/>
              <a:gd name="connsiteY21236" fmla="*/ 5401920 h 5486400"/>
              <a:gd name="connsiteX21237" fmla="*/ 3238444 w 6175063"/>
              <a:gd name="connsiteY21237" fmla="*/ 5394812 h 5486400"/>
              <a:gd name="connsiteX21238" fmla="*/ 3233707 w 6175063"/>
              <a:gd name="connsiteY21238" fmla="*/ 5390073 h 5486400"/>
              <a:gd name="connsiteX21239" fmla="*/ 3231339 w 6175063"/>
              <a:gd name="connsiteY21239" fmla="*/ 5387704 h 5486400"/>
              <a:gd name="connsiteX21240" fmla="*/ 3224234 w 6175063"/>
              <a:gd name="connsiteY21240" fmla="*/ 5390073 h 5486400"/>
              <a:gd name="connsiteX21241" fmla="*/ 3228971 w 6175063"/>
              <a:gd name="connsiteY21241" fmla="*/ 5397181 h 5486400"/>
              <a:gd name="connsiteX21242" fmla="*/ 3228971 w 6175063"/>
              <a:gd name="connsiteY21242" fmla="*/ 5399551 h 5486400"/>
              <a:gd name="connsiteX21243" fmla="*/ 3231339 w 6175063"/>
              <a:gd name="connsiteY21243" fmla="*/ 5399551 h 5486400"/>
              <a:gd name="connsiteX21244" fmla="*/ 3233707 w 6175063"/>
              <a:gd name="connsiteY21244" fmla="*/ 5401920 h 5486400"/>
              <a:gd name="connsiteX21245" fmla="*/ 3243180 w 6175063"/>
              <a:gd name="connsiteY21245" fmla="*/ 5411396 h 5486400"/>
              <a:gd name="connsiteX21246" fmla="*/ 3247917 w 6175063"/>
              <a:gd name="connsiteY21246" fmla="*/ 5416135 h 5486400"/>
              <a:gd name="connsiteX21247" fmla="*/ 3247917 w 6175063"/>
              <a:gd name="connsiteY21247" fmla="*/ 5420874 h 5486400"/>
              <a:gd name="connsiteX21248" fmla="*/ 3250285 w 6175063"/>
              <a:gd name="connsiteY21248" fmla="*/ 5423243 h 5486400"/>
              <a:gd name="connsiteX21249" fmla="*/ 3252653 w 6175063"/>
              <a:gd name="connsiteY21249" fmla="*/ 5425613 h 5486400"/>
              <a:gd name="connsiteX21250" fmla="*/ 3255021 w 6175063"/>
              <a:gd name="connsiteY21250" fmla="*/ 5427982 h 5486400"/>
              <a:gd name="connsiteX21251" fmla="*/ 3264494 w 6175063"/>
              <a:gd name="connsiteY21251" fmla="*/ 5437458 h 5486400"/>
              <a:gd name="connsiteX21252" fmla="*/ 3266862 w 6175063"/>
              <a:gd name="connsiteY21252" fmla="*/ 5437458 h 5486400"/>
              <a:gd name="connsiteX21253" fmla="*/ 3276485 w 6175063"/>
              <a:gd name="connsiteY21253" fmla="*/ 5445882 h 5486400"/>
              <a:gd name="connsiteX21254" fmla="*/ 3278681 w 6175063"/>
              <a:gd name="connsiteY21254" fmla="*/ 5449005 h 5486400"/>
              <a:gd name="connsiteX21255" fmla="*/ 3280053 w 6175063"/>
              <a:gd name="connsiteY21255" fmla="*/ 5449005 h 5486400"/>
              <a:gd name="connsiteX21256" fmla="*/ 3285808 w 6175063"/>
              <a:gd name="connsiteY21256" fmla="*/ 5454044 h 5486400"/>
              <a:gd name="connsiteX21257" fmla="*/ 3290545 w 6175063"/>
              <a:gd name="connsiteY21257" fmla="*/ 5461151 h 5486400"/>
              <a:gd name="connsiteX21258" fmla="*/ 3302386 w 6175063"/>
              <a:gd name="connsiteY21258" fmla="*/ 5472998 h 5486400"/>
              <a:gd name="connsiteX21259" fmla="*/ 3304754 w 6175063"/>
              <a:gd name="connsiteY21259" fmla="*/ 5477736 h 5486400"/>
              <a:gd name="connsiteX21260" fmla="*/ 3311859 w 6175063"/>
              <a:gd name="connsiteY21260" fmla="*/ 5484844 h 5486400"/>
              <a:gd name="connsiteX21261" fmla="*/ 3313414 w 6175063"/>
              <a:gd name="connsiteY21261" fmla="*/ 5486400 h 5486400"/>
              <a:gd name="connsiteX21262" fmla="*/ 3308444 w 6175063"/>
              <a:gd name="connsiteY21262" fmla="*/ 5486400 h 5486400"/>
              <a:gd name="connsiteX21263" fmla="*/ 3308306 w 6175063"/>
              <a:gd name="connsiteY21263" fmla="*/ 5486325 h 5486400"/>
              <a:gd name="connsiteX21264" fmla="*/ 3302386 w 6175063"/>
              <a:gd name="connsiteY21264" fmla="*/ 5484844 h 5486400"/>
              <a:gd name="connsiteX21265" fmla="*/ 3300018 w 6175063"/>
              <a:gd name="connsiteY21265" fmla="*/ 5482475 h 5486400"/>
              <a:gd name="connsiteX21266" fmla="*/ 3300018 w 6175063"/>
              <a:gd name="connsiteY21266" fmla="*/ 5475367 h 5486400"/>
              <a:gd name="connsiteX21267" fmla="*/ 3292913 w 6175063"/>
              <a:gd name="connsiteY21267" fmla="*/ 5470628 h 5486400"/>
              <a:gd name="connsiteX21268" fmla="*/ 3290545 w 6175063"/>
              <a:gd name="connsiteY21268" fmla="*/ 5472998 h 5486400"/>
              <a:gd name="connsiteX21269" fmla="*/ 3281072 w 6175063"/>
              <a:gd name="connsiteY21269" fmla="*/ 5465890 h 5486400"/>
              <a:gd name="connsiteX21270" fmla="*/ 3273967 w 6175063"/>
              <a:gd name="connsiteY21270" fmla="*/ 5458782 h 5486400"/>
              <a:gd name="connsiteX21271" fmla="*/ 3250285 w 6175063"/>
              <a:gd name="connsiteY21271" fmla="*/ 5442197 h 5486400"/>
              <a:gd name="connsiteX21272" fmla="*/ 3233707 w 6175063"/>
              <a:gd name="connsiteY21272" fmla="*/ 5432720 h 5486400"/>
              <a:gd name="connsiteX21273" fmla="*/ 3226602 w 6175063"/>
              <a:gd name="connsiteY21273" fmla="*/ 5420874 h 5486400"/>
              <a:gd name="connsiteX21274" fmla="*/ 3224234 w 6175063"/>
              <a:gd name="connsiteY21274" fmla="*/ 5418504 h 5486400"/>
              <a:gd name="connsiteX21275" fmla="*/ 3219498 w 6175063"/>
              <a:gd name="connsiteY21275" fmla="*/ 5413766 h 5486400"/>
              <a:gd name="connsiteX21276" fmla="*/ 3207657 w 6175063"/>
              <a:gd name="connsiteY21276" fmla="*/ 5404289 h 5486400"/>
              <a:gd name="connsiteX21277" fmla="*/ 3169765 w 6175063"/>
              <a:gd name="connsiteY21277" fmla="*/ 5375858 h 5486400"/>
              <a:gd name="connsiteX21278" fmla="*/ 3165028 w 6175063"/>
              <a:gd name="connsiteY21278" fmla="*/ 5371119 h 5486400"/>
              <a:gd name="connsiteX21279" fmla="*/ 3160292 w 6175063"/>
              <a:gd name="connsiteY21279" fmla="*/ 5366381 h 5486400"/>
              <a:gd name="connsiteX21280" fmla="*/ 3150819 w 6175063"/>
              <a:gd name="connsiteY21280" fmla="*/ 5361642 h 5486400"/>
              <a:gd name="connsiteX21281" fmla="*/ 3134241 w 6175063"/>
              <a:gd name="connsiteY21281" fmla="*/ 5347427 h 5486400"/>
              <a:gd name="connsiteX21282" fmla="*/ 3136609 w 6175063"/>
              <a:gd name="connsiteY21282" fmla="*/ 5359272 h 5486400"/>
              <a:gd name="connsiteX21283" fmla="*/ 3129505 w 6175063"/>
              <a:gd name="connsiteY21283" fmla="*/ 5364011 h 5486400"/>
              <a:gd name="connsiteX21284" fmla="*/ 3136609 w 6175063"/>
              <a:gd name="connsiteY21284" fmla="*/ 5368750 h 5486400"/>
              <a:gd name="connsiteX21285" fmla="*/ 3138978 w 6175063"/>
              <a:gd name="connsiteY21285" fmla="*/ 5366381 h 5486400"/>
              <a:gd name="connsiteX21286" fmla="*/ 3148451 w 6175063"/>
              <a:gd name="connsiteY21286" fmla="*/ 5373489 h 5486400"/>
              <a:gd name="connsiteX21287" fmla="*/ 3148451 w 6175063"/>
              <a:gd name="connsiteY21287" fmla="*/ 5378227 h 5486400"/>
              <a:gd name="connsiteX21288" fmla="*/ 3143714 w 6175063"/>
              <a:gd name="connsiteY21288" fmla="*/ 5378227 h 5486400"/>
              <a:gd name="connsiteX21289" fmla="*/ 3150819 w 6175063"/>
              <a:gd name="connsiteY21289" fmla="*/ 5382965 h 5486400"/>
              <a:gd name="connsiteX21290" fmla="*/ 3157924 w 6175063"/>
              <a:gd name="connsiteY21290" fmla="*/ 5387704 h 5486400"/>
              <a:gd name="connsiteX21291" fmla="*/ 3162660 w 6175063"/>
              <a:gd name="connsiteY21291" fmla="*/ 5394812 h 5486400"/>
              <a:gd name="connsiteX21292" fmla="*/ 3179238 w 6175063"/>
              <a:gd name="connsiteY21292" fmla="*/ 5411396 h 5486400"/>
              <a:gd name="connsiteX21293" fmla="*/ 3181606 w 6175063"/>
              <a:gd name="connsiteY21293" fmla="*/ 5416135 h 5486400"/>
              <a:gd name="connsiteX21294" fmla="*/ 3181606 w 6175063"/>
              <a:gd name="connsiteY21294" fmla="*/ 5423243 h 5486400"/>
              <a:gd name="connsiteX21295" fmla="*/ 3179238 w 6175063"/>
              <a:gd name="connsiteY21295" fmla="*/ 5420874 h 5486400"/>
              <a:gd name="connsiteX21296" fmla="*/ 3167396 w 6175063"/>
              <a:gd name="connsiteY21296" fmla="*/ 5416135 h 5486400"/>
              <a:gd name="connsiteX21297" fmla="*/ 3160292 w 6175063"/>
              <a:gd name="connsiteY21297" fmla="*/ 5406659 h 5486400"/>
              <a:gd name="connsiteX21298" fmla="*/ 3155555 w 6175063"/>
              <a:gd name="connsiteY21298" fmla="*/ 5397181 h 5486400"/>
              <a:gd name="connsiteX21299" fmla="*/ 3141346 w 6175063"/>
              <a:gd name="connsiteY21299" fmla="*/ 5380597 h 5486400"/>
              <a:gd name="connsiteX21300" fmla="*/ 3138978 w 6175063"/>
              <a:gd name="connsiteY21300" fmla="*/ 5380597 h 5486400"/>
              <a:gd name="connsiteX21301" fmla="*/ 3148451 w 6175063"/>
              <a:gd name="connsiteY21301" fmla="*/ 5397181 h 5486400"/>
              <a:gd name="connsiteX21302" fmla="*/ 3148451 w 6175063"/>
              <a:gd name="connsiteY21302" fmla="*/ 5399551 h 5486400"/>
              <a:gd name="connsiteX21303" fmla="*/ 3143714 w 6175063"/>
              <a:gd name="connsiteY21303" fmla="*/ 5397181 h 5486400"/>
              <a:gd name="connsiteX21304" fmla="*/ 3129505 w 6175063"/>
              <a:gd name="connsiteY21304" fmla="*/ 5387704 h 5486400"/>
              <a:gd name="connsiteX21305" fmla="*/ 3120032 w 6175063"/>
              <a:gd name="connsiteY21305" fmla="*/ 5375858 h 5486400"/>
              <a:gd name="connsiteX21306" fmla="*/ 3117663 w 6175063"/>
              <a:gd name="connsiteY21306" fmla="*/ 5375858 h 5486400"/>
              <a:gd name="connsiteX21307" fmla="*/ 3120032 w 6175063"/>
              <a:gd name="connsiteY21307" fmla="*/ 5380597 h 5486400"/>
              <a:gd name="connsiteX21308" fmla="*/ 3124768 w 6175063"/>
              <a:gd name="connsiteY21308" fmla="*/ 5385334 h 5486400"/>
              <a:gd name="connsiteX21309" fmla="*/ 3129505 w 6175063"/>
              <a:gd name="connsiteY21309" fmla="*/ 5387704 h 5486400"/>
              <a:gd name="connsiteX21310" fmla="*/ 3131873 w 6175063"/>
              <a:gd name="connsiteY21310" fmla="*/ 5392442 h 5486400"/>
              <a:gd name="connsiteX21311" fmla="*/ 3131873 w 6175063"/>
              <a:gd name="connsiteY21311" fmla="*/ 5401920 h 5486400"/>
              <a:gd name="connsiteX21312" fmla="*/ 3112927 w 6175063"/>
              <a:gd name="connsiteY21312" fmla="*/ 5394812 h 5486400"/>
              <a:gd name="connsiteX21313" fmla="*/ 3110559 w 6175063"/>
              <a:gd name="connsiteY21313" fmla="*/ 5390073 h 5486400"/>
              <a:gd name="connsiteX21314" fmla="*/ 3108191 w 6175063"/>
              <a:gd name="connsiteY21314" fmla="*/ 5390073 h 5486400"/>
              <a:gd name="connsiteX21315" fmla="*/ 3110559 w 6175063"/>
              <a:gd name="connsiteY21315" fmla="*/ 5394812 h 5486400"/>
              <a:gd name="connsiteX21316" fmla="*/ 3112927 w 6175063"/>
              <a:gd name="connsiteY21316" fmla="*/ 5397181 h 5486400"/>
              <a:gd name="connsiteX21317" fmla="*/ 3117663 w 6175063"/>
              <a:gd name="connsiteY21317" fmla="*/ 5404289 h 5486400"/>
              <a:gd name="connsiteX21318" fmla="*/ 3115295 w 6175063"/>
              <a:gd name="connsiteY21318" fmla="*/ 5401920 h 5486400"/>
              <a:gd name="connsiteX21319" fmla="*/ 3108191 w 6175063"/>
              <a:gd name="connsiteY21319" fmla="*/ 5397181 h 5486400"/>
              <a:gd name="connsiteX21320" fmla="*/ 3105822 w 6175063"/>
              <a:gd name="connsiteY21320" fmla="*/ 5392442 h 5486400"/>
              <a:gd name="connsiteX21321" fmla="*/ 3093981 w 6175063"/>
              <a:gd name="connsiteY21321" fmla="*/ 5380597 h 5486400"/>
              <a:gd name="connsiteX21322" fmla="*/ 3086876 w 6175063"/>
              <a:gd name="connsiteY21322" fmla="*/ 5373489 h 5486400"/>
              <a:gd name="connsiteX21323" fmla="*/ 3086876 w 6175063"/>
              <a:gd name="connsiteY21323" fmla="*/ 5378227 h 5486400"/>
              <a:gd name="connsiteX21324" fmla="*/ 3093981 w 6175063"/>
              <a:gd name="connsiteY21324" fmla="*/ 5382965 h 5486400"/>
              <a:gd name="connsiteX21325" fmla="*/ 3101086 w 6175063"/>
              <a:gd name="connsiteY21325" fmla="*/ 5390073 h 5486400"/>
              <a:gd name="connsiteX21326" fmla="*/ 3079772 w 6175063"/>
              <a:gd name="connsiteY21326" fmla="*/ 5375858 h 5486400"/>
              <a:gd name="connsiteX21327" fmla="*/ 3070299 w 6175063"/>
              <a:gd name="connsiteY21327" fmla="*/ 5361642 h 5486400"/>
              <a:gd name="connsiteX21328" fmla="*/ 3060826 w 6175063"/>
              <a:gd name="connsiteY21328" fmla="*/ 5354535 h 5486400"/>
              <a:gd name="connsiteX21329" fmla="*/ 3041880 w 6175063"/>
              <a:gd name="connsiteY21329" fmla="*/ 5345057 h 5486400"/>
              <a:gd name="connsiteX21330" fmla="*/ 3020566 w 6175063"/>
              <a:gd name="connsiteY21330" fmla="*/ 5330842 h 5486400"/>
              <a:gd name="connsiteX21331" fmla="*/ 3011093 w 6175063"/>
              <a:gd name="connsiteY21331" fmla="*/ 5323734 h 5486400"/>
              <a:gd name="connsiteX21332" fmla="*/ 3008725 w 6175063"/>
              <a:gd name="connsiteY21332" fmla="*/ 5330842 h 5486400"/>
              <a:gd name="connsiteX21333" fmla="*/ 3011093 w 6175063"/>
              <a:gd name="connsiteY21333" fmla="*/ 5330842 h 5486400"/>
              <a:gd name="connsiteX21334" fmla="*/ 3022934 w 6175063"/>
              <a:gd name="connsiteY21334" fmla="*/ 5337949 h 5486400"/>
              <a:gd name="connsiteX21335" fmla="*/ 3025302 w 6175063"/>
              <a:gd name="connsiteY21335" fmla="*/ 5342688 h 5486400"/>
              <a:gd name="connsiteX21336" fmla="*/ 3037143 w 6175063"/>
              <a:gd name="connsiteY21336" fmla="*/ 5364011 h 5486400"/>
              <a:gd name="connsiteX21337" fmla="*/ 3034775 w 6175063"/>
              <a:gd name="connsiteY21337" fmla="*/ 5364011 h 5486400"/>
              <a:gd name="connsiteX21338" fmla="*/ 3039512 w 6175063"/>
              <a:gd name="connsiteY21338" fmla="*/ 5371119 h 5486400"/>
              <a:gd name="connsiteX21339" fmla="*/ 3044248 w 6175063"/>
              <a:gd name="connsiteY21339" fmla="*/ 5373489 h 5486400"/>
              <a:gd name="connsiteX21340" fmla="*/ 3051353 w 6175063"/>
              <a:gd name="connsiteY21340" fmla="*/ 5380597 h 5486400"/>
              <a:gd name="connsiteX21341" fmla="*/ 3051353 w 6175063"/>
              <a:gd name="connsiteY21341" fmla="*/ 5375858 h 5486400"/>
              <a:gd name="connsiteX21342" fmla="*/ 3046616 w 6175063"/>
              <a:gd name="connsiteY21342" fmla="*/ 5371119 h 5486400"/>
              <a:gd name="connsiteX21343" fmla="*/ 3041880 w 6175063"/>
              <a:gd name="connsiteY21343" fmla="*/ 5364011 h 5486400"/>
              <a:gd name="connsiteX21344" fmla="*/ 3041880 w 6175063"/>
              <a:gd name="connsiteY21344" fmla="*/ 5359272 h 5486400"/>
              <a:gd name="connsiteX21345" fmla="*/ 3046616 w 6175063"/>
              <a:gd name="connsiteY21345" fmla="*/ 5361642 h 5486400"/>
              <a:gd name="connsiteX21346" fmla="*/ 3063194 w 6175063"/>
              <a:gd name="connsiteY21346" fmla="*/ 5378227 h 5486400"/>
              <a:gd name="connsiteX21347" fmla="*/ 3065562 w 6175063"/>
              <a:gd name="connsiteY21347" fmla="*/ 5382965 h 5486400"/>
              <a:gd name="connsiteX21348" fmla="*/ 3060826 w 6175063"/>
              <a:gd name="connsiteY21348" fmla="*/ 5382965 h 5486400"/>
              <a:gd name="connsiteX21349" fmla="*/ 3058458 w 6175063"/>
              <a:gd name="connsiteY21349" fmla="*/ 5385334 h 5486400"/>
              <a:gd name="connsiteX21350" fmla="*/ 3048985 w 6175063"/>
              <a:gd name="connsiteY21350" fmla="*/ 5387704 h 5486400"/>
              <a:gd name="connsiteX21351" fmla="*/ 3032407 w 6175063"/>
              <a:gd name="connsiteY21351" fmla="*/ 5368750 h 5486400"/>
              <a:gd name="connsiteX21352" fmla="*/ 3030039 w 6175063"/>
              <a:gd name="connsiteY21352" fmla="*/ 5361642 h 5486400"/>
              <a:gd name="connsiteX21353" fmla="*/ 3012041 w 6175063"/>
              <a:gd name="connsiteY21353" fmla="*/ 5348137 h 5486400"/>
              <a:gd name="connsiteX21354" fmla="*/ 3013461 w 6175063"/>
              <a:gd name="connsiteY21354" fmla="*/ 5347427 h 5486400"/>
              <a:gd name="connsiteX21355" fmla="*/ 3011093 w 6175063"/>
              <a:gd name="connsiteY21355" fmla="*/ 5347427 h 5486400"/>
              <a:gd name="connsiteX21356" fmla="*/ 3012041 w 6175063"/>
              <a:gd name="connsiteY21356" fmla="*/ 5348137 h 5486400"/>
              <a:gd name="connsiteX21357" fmla="*/ 3010501 w 6175063"/>
              <a:gd name="connsiteY21357" fmla="*/ 5348908 h 5486400"/>
              <a:gd name="connsiteX21358" fmla="*/ 3003988 w 6175063"/>
              <a:gd name="connsiteY21358" fmla="*/ 5345057 h 5486400"/>
              <a:gd name="connsiteX21359" fmla="*/ 2994515 w 6175063"/>
              <a:gd name="connsiteY21359" fmla="*/ 5340319 h 5486400"/>
              <a:gd name="connsiteX21360" fmla="*/ 2987410 w 6175063"/>
              <a:gd name="connsiteY21360" fmla="*/ 5333211 h 5486400"/>
              <a:gd name="connsiteX21361" fmla="*/ 2977937 w 6175063"/>
              <a:gd name="connsiteY21361" fmla="*/ 5330842 h 5486400"/>
              <a:gd name="connsiteX21362" fmla="*/ 2963728 w 6175063"/>
              <a:gd name="connsiteY21362" fmla="*/ 5323734 h 5486400"/>
              <a:gd name="connsiteX21363" fmla="*/ 2956623 w 6175063"/>
              <a:gd name="connsiteY21363" fmla="*/ 5328473 h 5486400"/>
              <a:gd name="connsiteX21364" fmla="*/ 2954255 w 6175063"/>
              <a:gd name="connsiteY21364" fmla="*/ 5326103 h 5486400"/>
              <a:gd name="connsiteX21365" fmla="*/ 2949519 w 6175063"/>
              <a:gd name="connsiteY21365" fmla="*/ 5326103 h 5486400"/>
              <a:gd name="connsiteX21366" fmla="*/ 2951887 w 6175063"/>
              <a:gd name="connsiteY21366" fmla="*/ 5328473 h 5486400"/>
              <a:gd name="connsiteX21367" fmla="*/ 2949519 w 6175063"/>
              <a:gd name="connsiteY21367" fmla="*/ 5328473 h 5486400"/>
              <a:gd name="connsiteX21368" fmla="*/ 2944782 w 6175063"/>
              <a:gd name="connsiteY21368" fmla="*/ 5323734 h 5486400"/>
              <a:gd name="connsiteX21369" fmla="*/ 2944782 w 6175063"/>
              <a:gd name="connsiteY21369" fmla="*/ 5318995 h 5486400"/>
              <a:gd name="connsiteX21370" fmla="*/ 2937677 w 6175063"/>
              <a:gd name="connsiteY21370" fmla="*/ 5307149 h 5486400"/>
              <a:gd name="connsiteX21371" fmla="*/ 2937677 w 6175063"/>
              <a:gd name="connsiteY21371" fmla="*/ 5304780 h 5486400"/>
              <a:gd name="connsiteX21372" fmla="*/ 2937677 w 6175063"/>
              <a:gd name="connsiteY21372" fmla="*/ 5302411 h 5486400"/>
              <a:gd name="connsiteX21373" fmla="*/ 2925836 w 6175063"/>
              <a:gd name="connsiteY21373" fmla="*/ 5292933 h 5486400"/>
              <a:gd name="connsiteX21374" fmla="*/ 2921100 w 6175063"/>
              <a:gd name="connsiteY21374" fmla="*/ 5288195 h 5486400"/>
              <a:gd name="connsiteX21375" fmla="*/ 2911627 w 6175063"/>
              <a:gd name="connsiteY21375" fmla="*/ 5278718 h 5486400"/>
              <a:gd name="connsiteX21376" fmla="*/ 2906890 w 6175063"/>
              <a:gd name="connsiteY21376" fmla="*/ 5273979 h 5486400"/>
              <a:gd name="connsiteX21377" fmla="*/ 2895049 w 6175063"/>
              <a:gd name="connsiteY21377" fmla="*/ 5264502 h 5486400"/>
              <a:gd name="connsiteX21378" fmla="*/ 2892681 w 6175063"/>
              <a:gd name="connsiteY21378" fmla="*/ 5266871 h 5486400"/>
              <a:gd name="connsiteX21379" fmla="*/ 2887944 w 6175063"/>
              <a:gd name="connsiteY21379" fmla="*/ 5264502 h 5486400"/>
              <a:gd name="connsiteX21380" fmla="*/ 2887944 w 6175063"/>
              <a:gd name="connsiteY21380" fmla="*/ 5262133 h 5486400"/>
              <a:gd name="connsiteX21381" fmla="*/ 2887944 w 6175063"/>
              <a:gd name="connsiteY21381" fmla="*/ 5259763 h 5486400"/>
              <a:gd name="connsiteX21382" fmla="*/ 2876103 w 6175063"/>
              <a:gd name="connsiteY21382" fmla="*/ 5247917 h 5486400"/>
              <a:gd name="connsiteX21383" fmla="*/ 2868999 w 6175063"/>
              <a:gd name="connsiteY21383" fmla="*/ 5240809 h 5486400"/>
              <a:gd name="connsiteX21384" fmla="*/ 2859525 w 6175063"/>
              <a:gd name="connsiteY21384" fmla="*/ 5233701 h 5486400"/>
              <a:gd name="connsiteX21385" fmla="*/ 2845315 w 6175063"/>
              <a:gd name="connsiteY21385" fmla="*/ 5217117 h 5486400"/>
              <a:gd name="connsiteX21386" fmla="*/ 2840579 w 6175063"/>
              <a:gd name="connsiteY21386" fmla="*/ 5212378 h 5486400"/>
              <a:gd name="connsiteX21387" fmla="*/ 2828739 w 6175063"/>
              <a:gd name="connsiteY21387" fmla="*/ 5202902 h 5486400"/>
              <a:gd name="connsiteX21388" fmla="*/ 2826369 w 6175063"/>
              <a:gd name="connsiteY21388" fmla="*/ 5202902 h 5486400"/>
              <a:gd name="connsiteX21389" fmla="*/ 2819265 w 6175063"/>
              <a:gd name="connsiteY21389" fmla="*/ 5193424 h 5486400"/>
              <a:gd name="connsiteX21390" fmla="*/ 2814529 w 6175063"/>
              <a:gd name="connsiteY21390" fmla="*/ 5191055 h 5486400"/>
              <a:gd name="connsiteX21391" fmla="*/ 2812161 w 6175063"/>
              <a:gd name="connsiteY21391" fmla="*/ 5191055 h 5486400"/>
              <a:gd name="connsiteX21392" fmla="*/ 2816897 w 6175063"/>
              <a:gd name="connsiteY21392" fmla="*/ 5195794 h 5486400"/>
              <a:gd name="connsiteX21393" fmla="*/ 2816897 w 6175063"/>
              <a:gd name="connsiteY21393" fmla="*/ 5198163 h 5486400"/>
              <a:gd name="connsiteX21394" fmla="*/ 2812161 w 6175063"/>
              <a:gd name="connsiteY21394" fmla="*/ 5193424 h 5486400"/>
              <a:gd name="connsiteX21395" fmla="*/ 2807423 w 6175063"/>
              <a:gd name="connsiteY21395" fmla="*/ 5188685 h 5486400"/>
              <a:gd name="connsiteX21396" fmla="*/ 2805055 w 6175063"/>
              <a:gd name="connsiteY21396" fmla="*/ 5181578 h 5486400"/>
              <a:gd name="connsiteX21397" fmla="*/ 2805055 w 6175063"/>
              <a:gd name="connsiteY21397" fmla="*/ 5179209 h 5486400"/>
              <a:gd name="connsiteX21398" fmla="*/ 2800319 w 6175063"/>
              <a:gd name="connsiteY21398" fmla="*/ 5174470 h 5486400"/>
              <a:gd name="connsiteX21399" fmla="*/ 2797951 w 6175063"/>
              <a:gd name="connsiteY21399" fmla="*/ 5172101 h 5486400"/>
              <a:gd name="connsiteX21400" fmla="*/ 2781373 w 6175063"/>
              <a:gd name="connsiteY21400" fmla="*/ 5157885 h 5486400"/>
              <a:gd name="connsiteX21401" fmla="*/ 2776637 w 6175063"/>
              <a:gd name="connsiteY21401" fmla="*/ 5153147 h 5486400"/>
              <a:gd name="connsiteX21402" fmla="*/ 2776637 w 6175063"/>
              <a:gd name="connsiteY21402" fmla="*/ 5155516 h 5486400"/>
              <a:gd name="connsiteX21403" fmla="*/ 2783741 w 6175063"/>
              <a:gd name="connsiteY21403" fmla="*/ 5162624 h 5486400"/>
              <a:gd name="connsiteX21404" fmla="*/ 2776637 w 6175063"/>
              <a:gd name="connsiteY21404" fmla="*/ 5157885 h 5486400"/>
              <a:gd name="connsiteX21405" fmla="*/ 2774269 w 6175063"/>
              <a:gd name="connsiteY21405" fmla="*/ 5157885 h 5486400"/>
              <a:gd name="connsiteX21406" fmla="*/ 2776637 w 6175063"/>
              <a:gd name="connsiteY21406" fmla="*/ 5162624 h 5486400"/>
              <a:gd name="connsiteX21407" fmla="*/ 2781373 w 6175063"/>
              <a:gd name="connsiteY21407" fmla="*/ 5164993 h 5486400"/>
              <a:gd name="connsiteX21408" fmla="*/ 2783741 w 6175063"/>
              <a:gd name="connsiteY21408" fmla="*/ 5167362 h 5486400"/>
              <a:gd name="connsiteX21409" fmla="*/ 2793215 w 6175063"/>
              <a:gd name="connsiteY21409" fmla="*/ 5176840 h 5486400"/>
              <a:gd name="connsiteX21410" fmla="*/ 2797951 w 6175063"/>
              <a:gd name="connsiteY21410" fmla="*/ 5179209 h 5486400"/>
              <a:gd name="connsiteX21411" fmla="*/ 2805055 w 6175063"/>
              <a:gd name="connsiteY21411" fmla="*/ 5188685 h 5486400"/>
              <a:gd name="connsiteX21412" fmla="*/ 2814529 w 6175063"/>
              <a:gd name="connsiteY21412" fmla="*/ 5195794 h 5486400"/>
              <a:gd name="connsiteX21413" fmla="*/ 2816897 w 6175063"/>
              <a:gd name="connsiteY21413" fmla="*/ 5200532 h 5486400"/>
              <a:gd name="connsiteX21414" fmla="*/ 2819265 w 6175063"/>
              <a:gd name="connsiteY21414" fmla="*/ 5205271 h 5486400"/>
              <a:gd name="connsiteX21415" fmla="*/ 2831107 w 6175063"/>
              <a:gd name="connsiteY21415" fmla="*/ 5217117 h 5486400"/>
              <a:gd name="connsiteX21416" fmla="*/ 2828739 w 6175063"/>
              <a:gd name="connsiteY21416" fmla="*/ 5210009 h 5486400"/>
              <a:gd name="connsiteX21417" fmla="*/ 2831107 w 6175063"/>
              <a:gd name="connsiteY21417" fmla="*/ 5210009 h 5486400"/>
              <a:gd name="connsiteX21418" fmla="*/ 2835843 w 6175063"/>
              <a:gd name="connsiteY21418" fmla="*/ 5217117 h 5486400"/>
              <a:gd name="connsiteX21419" fmla="*/ 2840579 w 6175063"/>
              <a:gd name="connsiteY21419" fmla="*/ 5221856 h 5486400"/>
              <a:gd name="connsiteX21420" fmla="*/ 2845315 w 6175063"/>
              <a:gd name="connsiteY21420" fmla="*/ 5226594 h 5486400"/>
              <a:gd name="connsiteX21421" fmla="*/ 2845315 w 6175063"/>
              <a:gd name="connsiteY21421" fmla="*/ 5224225 h 5486400"/>
              <a:gd name="connsiteX21422" fmla="*/ 2850053 w 6175063"/>
              <a:gd name="connsiteY21422" fmla="*/ 5226594 h 5486400"/>
              <a:gd name="connsiteX21423" fmla="*/ 2857157 w 6175063"/>
              <a:gd name="connsiteY21423" fmla="*/ 5233701 h 5486400"/>
              <a:gd name="connsiteX21424" fmla="*/ 2850053 w 6175063"/>
              <a:gd name="connsiteY21424" fmla="*/ 5231333 h 5486400"/>
              <a:gd name="connsiteX21425" fmla="*/ 2847683 w 6175063"/>
              <a:gd name="connsiteY21425" fmla="*/ 5231333 h 5486400"/>
              <a:gd name="connsiteX21426" fmla="*/ 2850053 w 6175063"/>
              <a:gd name="connsiteY21426" fmla="*/ 5236071 h 5486400"/>
              <a:gd name="connsiteX21427" fmla="*/ 2859525 w 6175063"/>
              <a:gd name="connsiteY21427" fmla="*/ 5245548 h 5486400"/>
              <a:gd name="connsiteX21428" fmla="*/ 2871367 w 6175063"/>
              <a:gd name="connsiteY21428" fmla="*/ 5259763 h 5486400"/>
              <a:gd name="connsiteX21429" fmla="*/ 2873735 w 6175063"/>
              <a:gd name="connsiteY21429" fmla="*/ 5262133 h 5486400"/>
              <a:gd name="connsiteX21430" fmla="*/ 2873735 w 6175063"/>
              <a:gd name="connsiteY21430" fmla="*/ 5264502 h 5486400"/>
              <a:gd name="connsiteX21431" fmla="*/ 2876103 w 6175063"/>
              <a:gd name="connsiteY21431" fmla="*/ 5269241 h 5486400"/>
              <a:gd name="connsiteX21432" fmla="*/ 2878471 w 6175063"/>
              <a:gd name="connsiteY21432" fmla="*/ 5271610 h 5486400"/>
              <a:gd name="connsiteX21433" fmla="*/ 2885576 w 6175063"/>
              <a:gd name="connsiteY21433" fmla="*/ 5271610 h 5486400"/>
              <a:gd name="connsiteX21434" fmla="*/ 2887944 w 6175063"/>
              <a:gd name="connsiteY21434" fmla="*/ 5281088 h 5486400"/>
              <a:gd name="connsiteX21435" fmla="*/ 2897417 w 6175063"/>
              <a:gd name="connsiteY21435" fmla="*/ 5290564 h 5486400"/>
              <a:gd name="connsiteX21436" fmla="*/ 2911627 w 6175063"/>
              <a:gd name="connsiteY21436" fmla="*/ 5302411 h 5486400"/>
              <a:gd name="connsiteX21437" fmla="*/ 2916363 w 6175063"/>
              <a:gd name="connsiteY21437" fmla="*/ 5307149 h 5486400"/>
              <a:gd name="connsiteX21438" fmla="*/ 2918732 w 6175063"/>
              <a:gd name="connsiteY21438" fmla="*/ 5307149 h 5486400"/>
              <a:gd name="connsiteX21439" fmla="*/ 2925836 w 6175063"/>
              <a:gd name="connsiteY21439" fmla="*/ 5311887 h 5486400"/>
              <a:gd name="connsiteX21440" fmla="*/ 2923468 w 6175063"/>
              <a:gd name="connsiteY21440" fmla="*/ 5314257 h 5486400"/>
              <a:gd name="connsiteX21441" fmla="*/ 2935309 w 6175063"/>
              <a:gd name="connsiteY21441" fmla="*/ 5330842 h 5486400"/>
              <a:gd name="connsiteX21442" fmla="*/ 2937677 w 6175063"/>
              <a:gd name="connsiteY21442" fmla="*/ 5330842 h 5486400"/>
              <a:gd name="connsiteX21443" fmla="*/ 2940046 w 6175063"/>
              <a:gd name="connsiteY21443" fmla="*/ 5333211 h 5486400"/>
              <a:gd name="connsiteX21444" fmla="*/ 2947150 w 6175063"/>
              <a:gd name="connsiteY21444" fmla="*/ 5340319 h 5486400"/>
              <a:gd name="connsiteX21445" fmla="*/ 2954255 w 6175063"/>
              <a:gd name="connsiteY21445" fmla="*/ 5345057 h 5486400"/>
              <a:gd name="connsiteX21446" fmla="*/ 2954255 w 6175063"/>
              <a:gd name="connsiteY21446" fmla="*/ 5340319 h 5486400"/>
              <a:gd name="connsiteX21447" fmla="*/ 2956623 w 6175063"/>
              <a:gd name="connsiteY21447" fmla="*/ 5340319 h 5486400"/>
              <a:gd name="connsiteX21448" fmla="*/ 2958992 w 6175063"/>
              <a:gd name="connsiteY21448" fmla="*/ 5345057 h 5486400"/>
              <a:gd name="connsiteX21449" fmla="*/ 2968465 w 6175063"/>
              <a:gd name="connsiteY21449" fmla="*/ 5354535 h 5486400"/>
              <a:gd name="connsiteX21450" fmla="*/ 2970833 w 6175063"/>
              <a:gd name="connsiteY21450" fmla="*/ 5356904 h 5486400"/>
              <a:gd name="connsiteX21451" fmla="*/ 2970833 w 6175063"/>
              <a:gd name="connsiteY21451" fmla="*/ 5359272 h 5486400"/>
              <a:gd name="connsiteX21452" fmla="*/ 2977937 w 6175063"/>
              <a:gd name="connsiteY21452" fmla="*/ 5364011 h 5486400"/>
              <a:gd name="connsiteX21453" fmla="*/ 2977937 w 6175063"/>
              <a:gd name="connsiteY21453" fmla="*/ 5366381 h 5486400"/>
              <a:gd name="connsiteX21454" fmla="*/ 2982674 w 6175063"/>
              <a:gd name="connsiteY21454" fmla="*/ 5371119 h 5486400"/>
              <a:gd name="connsiteX21455" fmla="*/ 2989779 w 6175063"/>
              <a:gd name="connsiteY21455" fmla="*/ 5375858 h 5486400"/>
              <a:gd name="connsiteX21456" fmla="*/ 2975569 w 6175063"/>
              <a:gd name="connsiteY21456" fmla="*/ 5368750 h 5486400"/>
              <a:gd name="connsiteX21457" fmla="*/ 2954255 w 6175063"/>
              <a:gd name="connsiteY21457" fmla="*/ 5359272 h 5486400"/>
              <a:gd name="connsiteX21458" fmla="*/ 2956623 w 6175063"/>
              <a:gd name="connsiteY21458" fmla="*/ 5361642 h 5486400"/>
              <a:gd name="connsiteX21459" fmla="*/ 2951887 w 6175063"/>
              <a:gd name="connsiteY21459" fmla="*/ 5359272 h 5486400"/>
              <a:gd name="connsiteX21460" fmla="*/ 2956623 w 6175063"/>
              <a:gd name="connsiteY21460" fmla="*/ 5364011 h 5486400"/>
              <a:gd name="connsiteX21461" fmla="*/ 2958992 w 6175063"/>
              <a:gd name="connsiteY21461" fmla="*/ 5366381 h 5486400"/>
              <a:gd name="connsiteX21462" fmla="*/ 2963728 w 6175063"/>
              <a:gd name="connsiteY21462" fmla="*/ 5368750 h 5486400"/>
              <a:gd name="connsiteX21463" fmla="*/ 2966435 w 6175063"/>
              <a:gd name="connsiteY21463" fmla="*/ 5372811 h 5486400"/>
              <a:gd name="connsiteX21464" fmla="*/ 2961360 w 6175063"/>
              <a:gd name="connsiteY21464" fmla="*/ 5371119 h 5486400"/>
              <a:gd name="connsiteX21465" fmla="*/ 2956623 w 6175063"/>
              <a:gd name="connsiteY21465" fmla="*/ 5366381 h 5486400"/>
              <a:gd name="connsiteX21466" fmla="*/ 2947150 w 6175063"/>
              <a:gd name="connsiteY21466" fmla="*/ 5356904 h 5486400"/>
              <a:gd name="connsiteX21467" fmla="*/ 2942414 w 6175063"/>
              <a:gd name="connsiteY21467" fmla="*/ 5352165 h 5486400"/>
              <a:gd name="connsiteX21468" fmla="*/ 2947150 w 6175063"/>
              <a:gd name="connsiteY21468" fmla="*/ 5354535 h 5486400"/>
              <a:gd name="connsiteX21469" fmla="*/ 2947150 w 6175063"/>
              <a:gd name="connsiteY21469" fmla="*/ 5352165 h 5486400"/>
              <a:gd name="connsiteX21470" fmla="*/ 2942414 w 6175063"/>
              <a:gd name="connsiteY21470" fmla="*/ 5347427 h 5486400"/>
              <a:gd name="connsiteX21471" fmla="*/ 2935309 w 6175063"/>
              <a:gd name="connsiteY21471" fmla="*/ 5347427 h 5486400"/>
              <a:gd name="connsiteX21472" fmla="*/ 2940046 w 6175063"/>
              <a:gd name="connsiteY21472" fmla="*/ 5354535 h 5486400"/>
              <a:gd name="connsiteX21473" fmla="*/ 2944782 w 6175063"/>
              <a:gd name="connsiteY21473" fmla="*/ 5356904 h 5486400"/>
              <a:gd name="connsiteX21474" fmla="*/ 2942414 w 6175063"/>
              <a:gd name="connsiteY21474" fmla="*/ 5359272 h 5486400"/>
              <a:gd name="connsiteX21475" fmla="*/ 2942414 w 6175063"/>
              <a:gd name="connsiteY21475" fmla="*/ 5364011 h 5486400"/>
              <a:gd name="connsiteX21476" fmla="*/ 2937677 w 6175063"/>
              <a:gd name="connsiteY21476" fmla="*/ 5364011 h 5486400"/>
              <a:gd name="connsiteX21477" fmla="*/ 2932941 w 6175063"/>
              <a:gd name="connsiteY21477" fmla="*/ 5359272 h 5486400"/>
              <a:gd name="connsiteX21478" fmla="*/ 2921100 w 6175063"/>
              <a:gd name="connsiteY21478" fmla="*/ 5345057 h 5486400"/>
              <a:gd name="connsiteX21479" fmla="*/ 2918732 w 6175063"/>
              <a:gd name="connsiteY21479" fmla="*/ 5342688 h 5486400"/>
              <a:gd name="connsiteX21480" fmla="*/ 2906890 w 6175063"/>
              <a:gd name="connsiteY21480" fmla="*/ 5330842 h 5486400"/>
              <a:gd name="connsiteX21481" fmla="*/ 2902154 w 6175063"/>
              <a:gd name="connsiteY21481" fmla="*/ 5330842 h 5486400"/>
              <a:gd name="connsiteX21482" fmla="*/ 2902154 w 6175063"/>
              <a:gd name="connsiteY21482" fmla="*/ 5328473 h 5486400"/>
              <a:gd name="connsiteX21483" fmla="*/ 2902154 w 6175063"/>
              <a:gd name="connsiteY21483" fmla="*/ 5323734 h 5486400"/>
              <a:gd name="connsiteX21484" fmla="*/ 2897417 w 6175063"/>
              <a:gd name="connsiteY21484" fmla="*/ 5326103 h 5486400"/>
              <a:gd name="connsiteX21485" fmla="*/ 2887944 w 6175063"/>
              <a:gd name="connsiteY21485" fmla="*/ 5326103 h 5486400"/>
              <a:gd name="connsiteX21486" fmla="*/ 2883208 w 6175063"/>
              <a:gd name="connsiteY21486" fmla="*/ 5330842 h 5486400"/>
              <a:gd name="connsiteX21487" fmla="*/ 2880839 w 6175063"/>
              <a:gd name="connsiteY21487" fmla="*/ 5335580 h 5486400"/>
              <a:gd name="connsiteX21488" fmla="*/ 2878471 w 6175063"/>
              <a:gd name="connsiteY21488" fmla="*/ 5345057 h 5486400"/>
              <a:gd name="connsiteX21489" fmla="*/ 2880839 w 6175063"/>
              <a:gd name="connsiteY21489" fmla="*/ 5347427 h 5486400"/>
              <a:gd name="connsiteX21490" fmla="*/ 2883208 w 6175063"/>
              <a:gd name="connsiteY21490" fmla="*/ 5364011 h 5486400"/>
              <a:gd name="connsiteX21491" fmla="*/ 2878471 w 6175063"/>
              <a:gd name="connsiteY21491" fmla="*/ 5359272 h 5486400"/>
              <a:gd name="connsiteX21492" fmla="*/ 2871367 w 6175063"/>
              <a:gd name="connsiteY21492" fmla="*/ 5345057 h 5486400"/>
              <a:gd name="connsiteX21493" fmla="*/ 2859525 w 6175063"/>
              <a:gd name="connsiteY21493" fmla="*/ 5333211 h 5486400"/>
              <a:gd name="connsiteX21494" fmla="*/ 2859525 w 6175063"/>
              <a:gd name="connsiteY21494" fmla="*/ 5337949 h 5486400"/>
              <a:gd name="connsiteX21495" fmla="*/ 2866630 w 6175063"/>
              <a:gd name="connsiteY21495" fmla="*/ 5347427 h 5486400"/>
              <a:gd name="connsiteX21496" fmla="*/ 2852421 w 6175063"/>
              <a:gd name="connsiteY21496" fmla="*/ 5333211 h 5486400"/>
              <a:gd name="connsiteX21497" fmla="*/ 2833475 w 6175063"/>
              <a:gd name="connsiteY21497" fmla="*/ 5323734 h 5486400"/>
              <a:gd name="connsiteX21498" fmla="*/ 2819265 w 6175063"/>
              <a:gd name="connsiteY21498" fmla="*/ 5314257 h 5486400"/>
              <a:gd name="connsiteX21499" fmla="*/ 2809793 w 6175063"/>
              <a:gd name="connsiteY21499" fmla="*/ 5307149 h 5486400"/>
              <a:gd name="connsiteX21500" fmla="*/ 2764795 w 6175063"/>
              <a:gd name="connsiteY21500" fmla="*/ 5269241 h 5486400"/>
              <a:gd name="connsiteX21501" fmla="*/ 2769533 w 6175063"/>
              <a:gd name="connsiteY21501" fmla="*/ 5269241 h 5486400"/>
              <a:gd name="connsiteX21502" fmla="*/ 2767163 w 6175063"/>
              <a:gd name="connsiteY21502" fmla="*/ 5266871 h 5486400"/>
              <a:gd name="connsiteX21503" fmla="*/ 2762427 w 6175063"/>
              <a:gd name="connsiteY21503" fmla="*/ 5262133 h 5486400"/>
              <a:gd name="connsiteX21504" fmla="*/ 2743482 w 6175063"/>
              <a:gd name="connsiteY21504" fmla="*/ 5252656 h 5486400"/>
              <a:gd name="connsiteX21505" fmla="*/ 2731640 w 6175063"/>
              <a:gd name="connsiteY21505" fmla="*/ 5240809 h 5486400"/>
              <a:gd name="connsiteX21506" fmla="*/ 2729272 w 6175063"/>
              <a:gd name="connsiteY21506" fmla="*/ 5240809 h 5486400"/>
              <a:gd name="connsiteX21507" fmla="*/ 2726904 w 6175063"/>
              <a:gd name="connsiteY21507" fmla="*/ 5238440 h 5486400"/>
              <a:gd name="connsiteX21508" fmla="*/ 2726904 w 6175063"/>
              <a:gd name="connsiteY21508" fmla="*/ 5236071 h 5486400"/>
              <a:gd name="connsiteX21509" fmla="*/ 2724536 w 6175063"/>
              <a:gd name="connsiteY21509" fmla="*/ 5233701 h 5486400"/>
              <a:gd name="connsiteX21510" fmla="*/ 2722167 w 6175063"/>
              <a:gd name="connsiteY21510" fmla="*/ 5236071 h 5486400"/>
              <a:gd name="connsiteX21511" fmla="*/ 2719799 w 6175063"/>
              <a:gd name="connsiteY21511" fmla="*/ 5233701 h 5486400"/>
              <a:gd name="connsiteX21512" fmla="*/ 2715063 w 6175063"/>
              <a:gd name="connsiteY21512" fmla="*/ 5228964 h 5486400"/>
              <a:gd name="connsiteX21513" fmla="*/ 2712694 w 6175063"/>
              <a:gd name="connsiteY21513" fmla="*/ 5228964 h 5486400"/>
              <a:gd name="connsiteX21514" fmla="*/ 2710326 w 6175063"/>
              <a:gd name="connsiteY21514" fmla="*/ 5224225 h 5486400"/>
              <a:gd name="connsiteX21515" fmla="*/ 2705589 w 6175063"/>
              <a:gd name="connsiteY21515" fmla="*/ 5219486 h 5486400"/>
              <a:gd name="connsiteX21516" fmla="*/ 2701699 w 6175063"/>
              <a:gd name="connsiteY21516" fmla="*/ 5217540 h 5486400"/>
              <a:gd name="connsiteX21517" fmla="*/ 2698485 w 6175063"/>
              <a:gd name="connsiteY21517" fmla="*/ 5214406 h 5486400"/>
              <a:gd name="connsiteX21518" fmla="*/ 2698485 w 6175063"/>
              <a:gd name="connsiteY21518" fmla="*/ 5210602 h 5486400"/>
              <a:gd name="connsiteX21519" fmla="*/ 2691380 w 6175063"/>
              <a:gd name="connsiteY21519" fmla="*/ 5202902 h 5486400"/>
              <a:gd name="connsiteX21520" fmla="*/ 2686643 w 6175063"/>
              <a:gd name="connsiteY21520" fmla="*/ 5195794 h 5486400"/>
              <a:gd name="connsiteX21521" fmla="*/ 2684275 w 6175063"/>
              <a:gd name="connsiteY21521" fmla="*/ 5193424 h 5486400"/>
              <a:gd name="connsiteX21522" fmla="*/ 2681907 w 6175063"/>
              <a:gd name="connsiteY21522" fmla="*/ 5191055 h 5486400"/>
              <a:gd name="connsiteX21523" fmla="*/ 2672434 w 6175063"/>
              <a:gd name="connsiteY21523" fmla="*/ 5181578 h 5486400"/>
              <a:gd name="connsiteX21524" fmla="*/ 2684275 w 6175063"/>
              <a:gd name="connsiteY21524" fmla="*/ 5181578 h 5486400"/>
              <a:gd name="connsiteX21525" fmla="*/ 2681907 w 6175063"/>
              <a:gd name="connsiteY21525" fmla="*/ 5179209 h 5486400"/>
              <a:gd name="connsiteX21526" fmla="*/ 2679539 w 6175063"/>
              <a:gd name="connsiteY21526" fmla="*/ 5167362 h 5486400"/>
              <a:gd name="connsiteX21527" fmla="*/ 2679539 w 6175063"/>
              <a:gd name="connsiteY21527" fmla="*/ 5167184 h 5486400"/>
              <a:gd name="connsiteX21528" fmla="*/ 2679580 w 6175063"/>
              <a:gd name="connsiteY21528" fmla="*/ 5167136 h 5486400"/>
              <a:gd name="connsiteX21529" fmla="*/ 2679539 w 6175063"/>
              <a:gd name="connsiteY21529" fmla="*/ 5167039 h 5486400"/>
              <a:gd name="connsiteX21530" fmla="*/ 2679539 w 6175063"/>
              <a:gd name="connsiteY21530" fmla="*/ 5162624 h 5486400"/>
              <a:gd name="connsiteX21531" fmla="*/ 2681907 w 6175063"/>
              <a:gd name="connsiteY21531" fmla="*/ 5164993 h 5486400"/>
              <a:gd name="connsiteX21532" fmla="*/ 2679539 w 6175063"/>
              <a:gd name="connsiteY21532" fmla="*/ 5160254 h 5486400"/>
              <a:gd name="connsiteX21533" fmla="*/ 2679539 w 6175063"/>
              <a:gd name="connsiteY21533" fmla="*/ 5157885 h 5486400"/>
              <a:gd name="connsiteX21534" fmla="*/ 2677170 w 6175063"/>
              <a:gd name="connsiteY21534" fmla="*/ 5157885 h 5486400"/>
              <a:gd name="connsiteX21535" fmla="*/ 2670066 w 6175063"/>
              <a:gd name="connsiteY21535" fmla="*/ 5153147 h 5486400"/>
              <a:gd name="connsiteX21536" fmla="*/ 2667697 w 6175063"/>
              <a:gd name="connsiteY21536" fmla="*/ 5150778 h 5486400"/>
              <a:gd name="connsiteX21537" fmla="*/ 2670066 w 6175063"/>
              <a:gd name="connsiteY21537" fmla="*/ 5148408 h 5486400"/>
              <a:gd name="connsiteX21538" fmla="*/ 2665329 w 6175063"/>
              <a:gd name="connsiteY21538" fmla="*/ 5141300 h 5486400"/>
              <a:gd name="connsiteX21539" fmla="*/ 2662961 w 6175063"/>
              <a:gd name="connsiteY21539" fmla="*/ 5141300 h 5486400"/>
              <a:gd name="connsiteX21540" fmla="*/ 2655856 w 6175063"/>
              <a:gd name="connsiteY21540" fmla="*/ 5136562 h 5486400"/>
              <a:gd name="connsiteX21541" fmla="*/ 2651120 w 6175063"/>
              <a:gd name="connsiteY21541" fmla="*/ 5131824 h 5486400"/>
              <a:gd name="connsiteX21542" fmla="*/ 2653488 w 6175063"/>
              <a:gd name="connsiteY21542" fmla="*/ 5131824 h 5486400"/>
              <a:gd name="connsiteX21543" fmla="*/ 2662961 w 6175063"/>
              <a:gd name="connsiteY21543" fmla="*/ 5134192 h 5486400"/>
              <a:gd name="connsiteX21544" fmla="*/ 2658224 w 6175063"/>
              <a:gd name="connsiteY21544" fmla="*/ 5129454 h 5486400"/>
              <a:gd name="connsiteX21545" fmla="*/ 2651120 w 6175063"/>
              <a:gd name="connsiteY21545" fmla="*/ 5127085 h 5486400"/>
              <a:gd name="connsiteX21546" fmla="*/ 2662961 w 6175063"/>
              <a:gd name="connsiteY21546" fmla="*/ 5129454 h 5486400"/>
              <a:gd name="connsiteX21547" fmla="*/ 2665329 w 6175063"/>
              <a:gd name="connsiteY21547" fmla="*/ 5129454 h 5486400"/>
              <a:gd name="connsiteX21548" fmla="*/ 2667697 w 6175063"/>
              <a:gd name="connsiteY21548" fmla="*/ 5124716 h 5486400"/>
              <a:gd name="connsiteX21549" fmla="*/ 2667697 w 6175063"/>
              <a:gd name="connsiteY21549" fmla="*/ 5115238 h 5486400"/>
              <a:gd name="connsiteX21550" fmla="*/ 2662961 w 6175063"/>
              <a:gd name="connsiteY21550" fmla="*/ 5119977 h 5486400"/>
              <a:gd name="connsiteX21551" fmla="*/ 2660593 w 6175063"/>
              <a:gd name="connsiteY21551" fmla="*/ 5117608 h 5486400"/>
              <a:gd name="connsiteX21552" fmla="*/ 2651120 w 6175063"/>
              <a:gd name="connsiteY21552" fmla="*/ 5110500 h 5486400"/>
              <a:gd name="connsiteX21553" fmla="*/ 2646383 w 6175063"/>
              <a:gd name="connsiteY21553" fmla="*/ 5112869 h 5486400"/>
              <a:gd name="connsiteX21554" fmla="*/ 2641647 w 6175063"/>
              <a:gd name="connsiteY21554" fmla="*/ 5112869 h 5486400"/>
              <a:gd name="connsiteX21555" fmla="*/ 2639279 w 6175063"/>
              <a:gd name="connsiteY21555" fmla="*/ 5115238 h 5486400"/>
              <a:gd name="connsiteX21556" fmla="*/ 2634542 w 6175063"/>
              <a:gd name="connsiteY21556" fmla="*/ 5112869 h 5486400"/>
              <a:gd name="connsiteX21557" fmla="*/ 2629806 w 6175063"/>
              <a:gd name="connsiteY21557" fmla="*/ 5117608 h 5486400"/>
              <a:gd name="connsiteX21558" fmla="*/ 2620333 w 6175063"/>
              <a:gd name="connsiteY21558" fmla="*/ 5112869 h 5486400"/>
              <a:gd name="connsiteX21559" fmla="*/ 2615596 w 6175063"/>
              <a:gd name="connsiteY21559" fmla="*/ 5110500 h 5486400"/>
              <a:gd name="connsiteX21560" fmla="*/ 2617964 w 6175063"/>
              <a:gd name="connsiteY21560" fmla="*/ 5117608 h 5486400"/>
              <a:gd name="connsiteX21561" fmla="*/ 2625069 w 6175063"/>
              <a:gd name="connsiteY21561" fmla="*/ 5124716 h 5486400"/>
              <a:gd name="connsiteX21562" fmla="*/ 2629806 w 6175063"/>
              <a:gd name="connsiteY21562" fmla="*/ 5131824 h 5486400"/>
              <a:gd name="connsiteX21563" fmla="*/ 2627437 w 6175063"/>
              <a:gd name="connsiteY21563" fmla="*/ 5134192 h 5486400"/>
              <a:gd name="connsiteX21564" fmla="*/ 2629806 w 6175063"/>
              <a:gd name="connsiteY21564" fmla="*/ 5141300 h 5486400"/>
              <a:gd name="connsiteX21565" fmla="*/ 2634542 w 6175063"/>
              <a:gd name="connsiteY21565" fmla="*/ 5141300 h 5486400"/>
              <a:gd name="connsiteX21566" fmla="*/ 2636910 w 6175063"/>
              <a:gd name="connsiteY21566" fmla="*/ 5138931 h 5486400"/>
              <a:gd name="connsiteX21567" fmla="*/ 2646383 w 6175063"/>
              <a:gd name="connsiteY21567" fmla="*/ 5143670 h 5486400"/>
              <a:gd name="connsiteX21568" fmla="*/ 2653488 w 6175063"/>
              <a:gd name="connsiteY21568" fmla="*/ 5143670 h 5486400"/>
              <a:gd name="connsiteX21569" fmla="*/ 2660593 w 6175063"/>
              <a:gd name="connsiteY21569" fmla="*/ 5146039 h 5486400"/>
              <a:gd name="connsiteX21570" fmla="*/ 2662961 w 6175063"/>
              <a:gd name="connsiteY21570" fmla="*/ 5150778 h 5486400"/>
              <a:gd name="connsiteX21571" fmla="*/ 2672434 w 6175063"/>
              <a:gd name="connsiteY21571" fmla="*/ 5162624 h 5486400"/>
              <a:gd name="connsiteX21572" fmla="*/ 2672434 w 6175063"/>
              <a:gd name="connsiteY21572" fmla="*/ 5167362 h 5486400"/>
              <a:gd name="connsiteX21573" fmla="*/ 2670066 w 6175063"/>
              <a:gd name="connsiteY21573" fmla="*/ 5164993 h 5486400"/>
              <a:gd name="connsiteX21574" fmla="*/ 2646383 w 6175063"/>
              <a:gd name="connsiteY21574" fmla="*/ 5153147 h 5486400"/>
              <a:gd name="connsiteX21575" fmla="*/ 2636910 w 6175063"/>
              <a:gd name="connsiteY21575" fmla="*/ 5143670 h 5486400"/>
              <a:gd name="connsiteX21576" fmla="*/ 2634542 w 6175063"/>
              <a:gd name="connsiteY21576" fmla="*/ 5146039 h 5486400"/>
              <a:gd name="connsiteX21577" fmla="*/ 2634542 w 6175063"/>
              <a:gd name="connsiteY21577" fmla="*/ 5148408 h 5486400"/>
              <a:gd name="connsiteX21578" fmla="*/ 2627437 w 6175063"/>
              <a:gd name="connsiteY21578" fmla="*/ 5148408 h 5486400"/>
              <a:gd name="connsiteX21579" fmla="*/ 2629806 w 6175063"/>
              <a:gd name="connsiteY21579" fmla="*/ 5150778 h 5486400"/>
              <a:gd name="connsiteX21580" fmla="*/ 2627437 w 6175063"/>
              <a:gd name="connsiteY21580" fmla="*/ 5150778 h 5486400"/>
              <a:gd name="connsiteX21581" fmla="*/ 2622701 w 6175063"/>
              <a:gd name="connsiteY21581" fmla="*/ 5153147 h 5486400"/>
              <a:gd name="connsiteX21582" fmla="*/ 2617964 w 6175063"/>
              <a:gd name="connsiteY21582" fmla="*/ 5148408 h 5486400"/>
              <a:gd name="connsiteX21583" fmla="*/ 2615596 w 6175063"/>
              <a:gd name="connsiteY21583" fmla="*/ 5148408 h 5486400"/>
              <a:gd name="connsiteX21584" fmla="*/ 2627409 w 6175063"/>
              <a:gd name="connsiteY21584" fmla="*/ 5164953 h 5486400"/>
              <a:gd name="connsiteX21585" fmla="*/ 2627409 w 6175063"/>
              <a:gd name="connsiteY21585" fmla="*/ 5164993 h 5486400"/>
              <a:gd name="connsiteX21586" fmla="*/ 2625069 w 6175063"/>
              <a:gd name="connsiteY21586" fmla="*/ 5164993 h 5486400"/>
              <a:gd name="connsiteX21587" fmla="*/ 2622701 w 6175063"/>
              <a:gd name="connsiteY21587" fmla="*/ 5162624 h 5486400"/>
              <a:gd name="connsiteX21588" fmla="*/ 2613228 w 6175063"/>
              <a:gd name="connsiteY21588" fmla="*/ 5155516 h 5486400"/>
              <a:gd name="connsiteX21589" fmla="*/ 2610860 w 6175063"/>
              <a:gd name="connsiteY21589" fmla="*/ 5155516 h 5486400"/>
              <a:gd name="connsiteX21590" fmla="*/ 2606123 w 6175063"/>
              <a:gd name="connsiteY21590" fmla="*/ 5153147 h 5486400"/>
              <a:gd name="connsiteX21591" fmla="*/ 2606123 w 6175063"/>
              <a:gd name="connsiteY21591" fmla="*/ 5150778 h 5486400"/>
              <a:gd name="connsiteX21592" fmla="*/ 2606123 w 6175063"/>
              <a:gd name="connsiteY21592" fmla="*/ 5148408 h 5486400"/>
              <a:gd name="connsiteX21593" fmla="*/ 2596650 w 6175063"/>
              <a:gd name="connsiteY21593" fmla="*/ 5134192 h 5486400"/>
              <a:gd name="connsiteX21594" fmla="*/ 2580073 w 6175063"/>
              <a:gd name="connsiteY21594" fmla="*/ 5127085 h 5486400"/>
              <a:gd name="connsiteX21595" fmla="*/ 2596650 w 6175063"/>
              <a:gd name="connsiteY21595" fmla="*/ 5127085 h 5486400"/>
              <a:gd name="connsiteX21596" fmla="*/ 2596650 w 6175063"/>
              <a:gd name="connsiteY21596" fmla="*/ 5129454 h 5486400"/>
              <a:gd name="connsiteX21597" fmla="*/ 2599018 w 6175063"/>
              <a:gd name="connsiteY21597" fmla="*/ 5131824 h 5486400"/>
              <a:gd name="connsiteX21598" fmla="*/ 2606123 w 6175063"/>
              <a:gd name="connsiteY21598" fmla="*/ 5136562 h 5486400"/>
              <a:gd name="connsiteX21599" fmla="*/ 2615596 w 6175063"/>
              <a:gd name="connsiteY21599" fmla="*/ 5143670 h 5486400"/>
              <a:gd name="connsiteX21600" fmla="*/ 2617964 w 6175063"/>
              <a:gd name="connsiteY21600" fmla="*/ 5138931 h 5486400"/>
              <a:gd name="connsiteX21601" fmla="*/ 2617964 w 6175063"/>
              <a:gd name="connsiteY21601" fmla="*/ 5136562 h 5486400"/>
              <a:gd name="connsiteX21602" fmla="*/ 2613228 w 6175063"/>
              <a:gd name="connsiteY21602" fmla="*/ 5131824 h 5486400"/>
              <a:gd name="connsiteX21603" fmla="*/ 2606123 w 6175063"/>
              <a:gd name="connsiteY21603" fmla="*/ 5122346 h 5486400"/>
              <a:gd name="connsiteX21604" fmla="*/ 2610860 w 6175063"/>
              <a:gd name="connsiteY21604" fmla="*/ 5122346 h 5486400"/>
              <a:gd name="connsiteX21605" fmla="*/ 2610860 w 6175063"/>
              <a:gd name="connsiteY21605" fmla="*/ 5117608 h 5486400"/>
              <a:gd name="connsiteX21606" fmla="*/ 2606123 w 6175063"/>
              <a:gd name="connsiteY21606" fmla="*/ 5112869 h 5486400"/>
              <a:gd name="connsiteX21607" fmla="*/ 2599018 w 6175063"/>
              <a:gd name="connsiteY21607" fmla="*/ 5108131 h 5486400"/>
              <a:gd name="connsiteX21608" fmla="*/ 2591914 w 6175063"/>
              <a:gd name="connsiteY21608" fmla="*/ 5101023 h 5486400"/>
              <a:gd name="connsiteX21609" fmla="*/ 2591914 w 6175063"/>
              <a:gd name="connsiteY21609" fmla="*/ 5098654 h 5486400"/>
              <a:gd name="connsiteX21610" fmla="*/ 2596650 w 6175063"/>
              <a:gd name="connsiteY21610" fmla="*/ 5101023 h 5486400"/>
              <a:gd name="connsiteX21611" fmla="*/ 2596650 w 6175063"/>
              <a:gd name="connsiteY21611" fmla="*/ 5096284 h 5486400"/>
              <a:gd name="connsiteX21612" fmla="*/ 2589546 w 6175063"/>
              <a:gd name="connsiteY21612" fmla="*/ 5091546 h 5486400"/>
              <a:gd name="connsiteX21613" fmla="*/ 2582441 w 6175063"/>
              <a:gd name="connsiteY21613" fmla="*/ 5089176 h 5486400"/>
              <a:gd name="connsiteX21614" fmla="*/ 2580073 w 6175063"/>
              <a:gd name="connsiteY21614" fmla="*/ 5086807 h 5486400"/>
              <a:gd name="connsiteX21615" fmla="*/ 2572968 w 6175063"/>
              <a:gd name="connsiteY21615" fmla="*/ 5079700 h 5486400"/>
              <a:gd name="connsiteX21616" fmla="*/ 2570600 w 6175063"/>
              <a:gd name="connsiteY21616" fmla="*/ 5077331 h 5486400"/>
              <a:gd name="connsiteX21617" fmla="*/ 2570600 w 6175063"/>
              <a:gd name="connsiteY21617" fmla="*/ 5072592 h 5486400"/>
              <a:gd name="connsiteX21618" fmla="*/ 2568231 w 6175063"/>
              <a:gd name="connsiteY21618" fmla="*/ 5072592 h 5486400"/>
              <a:gd name="connsiteX21619" fmla="*/ 2565863 w 6175063"/>
              <a:gd name="connsiteY21619" fmla="*/ 5070222 h 5486400"/>
              <a:gd name="connsiteX21620" fmla="*/ 2568231 w 6175063"/>
              <a:gd name="connsiteY21620" fmla="*/ 5060745 h 5486400"/>
              <a:gd name="connsiteX21621" fmla="*/ 2570600 w 6175063"/>
              <a:gd name="connsiteY21621" fmla="*/ 5058376 h 5486400"/>
              <a:gd name="connsiteX21622" fmla="*/ 2563495 w 6175063"/>
              <a:gd name="connsiteY21622" fmla="*/ 5053638 h 5486400"/>
              <a:gd name="connsiteX21623" fmla="*/ 2561127 w 6175063"/>
              <a:gd name="connsiteY21623" fmla="*/ 5051269 h 5486400"/>
              <a:gd name="connsiteX21624" fmla="*/ 2568231 w 6175063"/>
              <a:gd name="connsiteY21624" fmla="*/ 5044160 h 5486400"/>
              <a:gd name="connsiteX21625" fmla="*/ 2568231 w 6175063"/>
              <a:gd name="connsiteY21625" fmla="*/ 5041791 h 5486400"/>
              <a:gd name="connsiteX21626" fmla="*/ 2570600 w 6175063"/>
              <a:gd name="connsiteY21626" fmla="*/ 5037052 h 5486400"/>
              <a:gd name="connsiteX21627" fmla="*/ 2572968 w 6175063"/>
              <a:gd name="connsiteY21627" fmla="*/ 5037052 h 5486400"/>
              <a:gd name="connsiteX21628" fmla="*/ 2558758 w 6175063"/>
              <a:gd name="connsiteY21628" fmla="*/ 5032314 h 5486400"/>
              <a:gd name="connsiteX21629" fmla="*/ 2561127 w 6175063"/>
              <a:gd name="connsiteY21629" fmla="*/ 5027576 h 5486400"/>
              <a:gd name="connsiteX21630" fmla="*/ 2561127 w 6175063"/>
              <a:gd name="connsiteY21630" fmla="*/ 5020468 h 5486400"/>
              <a:gd name="connsiteX21631" fmla="*/ 2558758 w 6175063"/>
              <a:gd name="connsiteY21631" fmla="*/ 5015729 h 5486400"/>
              <a:gd name="connsiteX21632" fmla="*/ 2556390 w 6175063"/>
              <a:gd name="connsiteY21632" fmla="*/ 5006253 h 5486400"/>
              <a:gd name="connsiteX21633" fmla="*/ 2556390 w 6175063"/>
              <a:gd name="connsiteY21633" fmla="*/ 4999145 h 5486400"/>
              <a:gd name="connsiteX21634" fmla="*/ 2554022 w 6175063"/>
              <a:gd name="connsiteY21634" fmla="*/ 4999145 h 5486400"/>
              <a:gd name="connsiteX21635" fmla="*/ 2551654 w 6175063"/>
              <a:gd name="connsiteY21635" fmla="*/ 4994406 h 5486400"/>
              <a:gd name="connsiteX21636" fmla="*/ 2542181 w 6175063"/>
              <a:gd name="connsiteY21636" fmla="*/ 4987298 h 5486400"/>
              <a:gd name="connsiteX21637" fmla="*/ 2549285 w 6175063"/>
              <a:gd name="connsiteY21637" fmla="*/ 4999145 h 5486400"/>
              <a:gd name="connsiteX21638" fmla="*/ 2539813 w 6175063"/>
              <a:gd name="connsiteY21638" fmla="*/ 5006253 h 5486400"/>
              <a:gd name="connsiteX21639" fmla="*/ 2535076 w 6175063"/>
              <a:gd name="connsiteY21639" fmla="*/ 4994406 h 5486400"/>
              <a:gd name="connsiteX21640" fmla="*/ 2532708 w 6175063"/>
              <a:gd name="connsiteY21640" fmla="*/ 4992037 h 5486400"/>
              <a:gd name="connsiteX21641" fmla="*/ 2527971 w 6175063"/>
              <a:gd name="connsiteY21641" fmla="*/ 4996775 h 5486400"/>
              <a:gd name="connsiteX21642" fmla="*/ 2527971 w 6175063"/>
              <a:gd name="connsiteY21642" fmla="*/ 5001514 h 5486400"/>
              <a:gd name="connsiteX21643" fmla="*/ 2518498 w 6175063"/>
              <a:gd name="connsiteY21643" fmla="*/ 5008621 h 5486400"/>
              <a:gd name="connsiteX21644" fmla="*/ 2520867 w 6175063"/>
              <a:gd name="connsiteY21644" fmla="*/ 5006253 h 5486400"/>
              <a:gd name="connsiteX21645" fmla="*/ 2518498 w 6175063"/>
              <a:gd name="connsiteY21645" fmla="*/ 4999145 h 5486400"/>
              <a:gd name="connsiteX21646" fmla="*/ 2506657 w 6175063"/>
              <a:gd name="connsiteY21646" fmla="*/ 4994406 h 5486400"/>
              <a:gd name="connsiteX21647" fmla="*/ 2490080 w 6175063"/>
              <a:gd name="connsiteY21647" fmla="*/ 4987298 h 5486400"/>
              <a:gd name="connsiteX21648" fmla="*/ 2501921 w 6175063"/>
              <a:gd name="connsiteY21648" fmla="*/ 5001514 h 5486400"/>
              <a:gd name="connsiteX21649" fmla="*/ 2516130 w 6175063"/>
              <a:gd name="connsiteY21649" fmla="*/ 5010990 h 5486400"/>
              <a:gd name="connsiteX21650" fmla="*/ 2506657 w 6175063"/>
              <a:gd name="connsiteY21650" fmla="*/ 5013360 h 5486400"/>
              <a:gd name="connsiteX21651" fmla="*/ 2506657 w 6175063"/>
              <a:gd name="connsiteY21651" fmla="*/ 5020468 h 5486400"/>
              <a:gd name="connsiteX21652" fmla="*/ 2497184 w 6175063"/>
              <a:gd name="connsiteY21652" fmla="*/ 5015729 h 5486400"/>
              <a:gd name="connsiteX21653" fmla="*/ 2497184 w 6175063"/>
              <a:gd name="connsiteY21653" fmla="*/ 5010990 h 5486400"/>
              <a:gd name="connsiteX21654" fmla="*/ 2490080 w 6175063"/>
              <a:gd name="connsiteY21654" fmla="*/ 5013360 h 5486400"/>
              <a:gd name="connsiteX21655" fmla="*/ 2487711 w 6175063"/>
              <a:gd name="connsiteY21655" fmla="*/ 5010990 h 5486400"/>
              <a:gd name="connsiteX21656" fmla="*/ 2487711 w 6175063"/>
              <a:gd name="connsiteY21656" fmla="*/ 5013360 h 5486400"/>
              <a:gd name="connsiteX21657" fmla="*/ 2487711 w 6175063"/>
              <a:gd name="connsiteY21657" fmla="*/ 5015729 h 5486400"/>
              <a:gd name="connsiteX21658" fmla="*/ 2482975 w 6175063"/>
              <a:gd name="connsiteY21658" fmla="*/ 5010990 h 5486400"/>
              <a:gd name="connsiteX21659" fmla="*/ 2485343 w 6175063"/>
              <a:gd name="connsiteY21659" fmla="*/ 5008621 h 5486400"/>
              <a:gd name="connsiteX21660" fmla="*/ 2487711 w 6175063"/>
              <a:gd name="connsiteY21660" fmla="*/ 5006253 h 5486400"/>
              <a:gd name="connsiteX21661" fmla="*/ 2482975 w 6175063"/>
              <a:gd name="connsiteY21661" fmla="*/ 4999145 h 5486400"/>
              <a:gd name="connsiteX21662" fmla="*/ 2485343 w 6175063"/>
              <a:gd name="connsiteY21662" fmla="*/ 4999145 h 5486400"/>
              <a:gd name="connsiteX21663" fmla="*/ 2485343 w 6175063"/>
              <a:gd name="connsiteY21663" fmla="*/ 4996775 h 5486400"/>
              <a:gd name="connsiteX21664" fmla="*/ 2473502 w 6175063"/>
              <a:gd name="connsiteY21664" fmla="*/ 4984928 h 5486400"/>
              <a:gd name="connsiteX21665" fmla="*/ 2464029 w 6175063"/>
              <a:gd name="connsiteY21665" fmla="*/ 4977821 h 5486400"/>
              <a:gd name="connsiteX21666" fmla="*/ 2464029 w 6175063"/>
              <a:gd name="connsiteY21666" fmla="*/ 4980191 h 5486400"/>
              <a:gd name="connsiteX21667" fmla="*/ 2466442 w 6175063"/>
              <a:gd name="connsiteY21667" fmla="*/ 4983810 h 5486400"/>
              <a:gd name="connsiteX21668" fmla="*/ 2465280 w 6175063"/>
              <a:gd name="connsiteY21668" fmla="*/ 4983810 h 5486400"/>
              <a:gd name="connsiteX21669" fmla="*/ 2459292 w 6175063"/>
              <a:gd name="connsiteY21669" fmla="*/ 4977821 h 5486400"/>
              <a:gd name="connsiteX21670" fmla="*/ 2452188 w 6175063"/>
              <a:gd name="connsiteY21670" fmla="*/ 4970713 h 5486400"/>
              <a:gd name="connsiteX21671" fmla="*/ 2449820 w 6175063"/>
              <a:gd name="connsiteY21671" fmla="*/ 4968344 h 5486400"/>
              <a:gd name="connsiteX21672" fmla="*/ 2440347 w 6175063"/>
              <a:gd name="connsiteY21672" fmla="*/ 4958867 h 5486400"/>
              <a:gd name="connsiteX21673" fmla="*/ 2433242 w 6175063"/>
              <a:gd name="connsiteY21673" fmla="*/ 4951759 h 5486400"/>
              <a:gd name="connsiteX21674" fmla="*/ 2435610 w 6175063"/>
              <a:gd name="connsiteY21674" fmla="*/ 4956498 h 5486400"/>
              <a:gd name="connsiteX21675" fmla="*/ 2437978 w 6175063"/>
              <a:gd name="connsiteY21675" fmla="*/ 4961236 h 5486400"/>
              <a:gd name="connsiteX21676" fmla="*/ 2445083 w 6175063"/>
              <a:gd name="connsiteY21676" fmla="*/ 4970713 h 5486400"/>
              <a:gd name="connsiteX21677" fmla="*/ 2447451 w 6175063"/>
              <a:gd name="connsiteY21677" fmla="*/ 4977821 h 5486400"/>
              <a:gd name="connsiteX21678" fmla="*/ 2449820 w 6175063"/>
              <a:gd name="connsiteY21678" fmla="*/ 4980191 h 5486400"/>
              <a:gd name="connsiteX21679" fmla="*/ 2454556 w 6175063"/>
              <a:gd name="connsiteY21679" fmla="*/ 4984928 h 5486400"/>
              <a:gd name="connsiteX21680" fmla="*/ 2454556 w 6175063"/>
              <a:gd name="connsiteY21680" fmla="*/ 4989667 h 5486400"/>
              <a:gd name="connsiteX21681" fmla="*/ 2452188 w 6175063"/>
              <a:gd name="connsiteY21681" fmla="*/ 4989667 h 5486400"/>
              <a:gd name="connsiteX21682" fmla="*/ 2445083 w 6175063"/>
              <a:gd name="connsiteY21682" fmla="*/ 4984928 h 5486400"/>
              <a:gd name="connsiteX21683" fmla="*/ 2445083 w 6175063"/>
              <a:gd name="connsiteY21683" fmla="*/ 4987298 h 5486400"/>
              <a:gd name="connsiteX21684" fmla="*/ 2447451 w 6175063"/>
              <a:gd name="connsiteY21684" fmla="*/ 4992037 h 5486400"/>
              <a:gd name="connsiteX21685" fmla="*/ 2449820 w 6175063"/>
              <a:gd name="connsiteY21685" fmla="*/ 4992037 h 5486400"/>
              <a:gd name="connsiteX21686" fmla="*/ 2454556 w 6175063"/>
              <a:gd name="connsiteY21686" fmla="*/ 4992037 h 5486400"/>
              <a:gd name="connsiteX21687" fmla="*/ 2459292 w 6175063"/>
              <a:gd name="connsiteY21687" fmla="*/ 4996775 h 5486400"/>
              <a:gd name="connsiteX21688" fmla="*/ 2464029 w 6175063"/>
              <a:gd name="connsiteY21688" fmla="*/ 5001514 h 5486400"/>
              <a:gd name="connsiteX21689" fmla="*/ 2468765 w 6175063"/>
              <a:gd name="connsiteY21689" fmla="*/ 5003883 h 5486400"/>
              <a:gd name="connsiteX21690" fmla="*/ 2471134 w 6175063"/>
              <a:gd name="connsiteY21690" fmla="*/ 5006253 h 5486400"/>
              <a:gd name="connsiteX21691" fmla="*/ 2471134 w 6175063"/>
              <a:gd name="connsiteY21691" fmla="*/ 5008621 h 5486400"/>
              <a:gd name="connsiteX21692" fmla="*/ 2473502 w 6175063"/>
              <a:gd name="connsiteY21692" fmla="*/ 5010990 h 5486400"/>
              <a:gd name="connsiteX21693" fmla="*/ 2475870 w 6175063"/>
              <a:gd name="connsiteY21693" fmla="*/ 5013360 h 5486400"/>
              <a:gd name="connsiteX21694" fmla="*/ 2485343 w 6175063"/>
              <a:gd name="connsiteY21694" fmla="*/ 5015729 h 5486400"/>
              <a:gd name="connsiteX21695" fmla="*/ 2487711 w 6175063"/>
              <a:gd name="connsiteY21695" fmla="*/ 5018099 h 5486400"/>
              <a:gd name="connsiteX21696" fmla="*/ 2490080 w 6175063"/>
              <a:gd name="connsiteY21696" fmla="*/ 5020468 h 5486400"/>
              <a:gd name="connsiteX21697" fmla="*/ 2490080 w 6175063"/>
              <a:gd name="connsiteY21697" fmla="*/ 5022837 h 5486400"/>
              <a:gd name="connsiteX21698" fmla="*/ 2492448 w 6175063"/>
              <a:gd name="connsiteY21698" fmla="*/ 5022837 h 5486400"/>
              <a:gd name="connsiteX21699" fmla="*/ 2494816 w 6175063"/>
              <a:gd name="connsiteY21699" fmla="*/ 5022837 h 5486400"/>
              <a:gd name="connsiteX21700" fmla="*/ 2494816 w 6175063"/>
              <a:gd name="connsiteY21700" fmla="*/ 5025207 h 5486400"/>
              <a:gd name="connsiteX21701" fmla="*/ 2501921 w 6175063"/>
              <a:gd name="connsiteY21701" fmla="*/ 5029945 h 5486400"/>
              <a:gd name="connsiteX21702" fmla="*/ 2511394 w 6175063"/>
              <a:gd name="connsiteY21702" fmla="*/ 5037052 h 5486400"/>
              <a:gd name="connsiteX21703" fmla="*/ 2509025 w 6175063"/>
              <a:gd name="connsiteY21703" fmla="*/ 5039422 h 5486400"/>
              <a:gd name="connsiteX21704" fmla="*/ 2504289 w 6175063"/>
              <a:gd name="connsiteY21704" fmla="*/ 5037052 h 5486400"/>
              <a:gd name="connsiteX21705" fmla="*/ 2497184 w 6175063"/>
              <a:gd name="connsiteY21705" fmla="*/ 5037052 h 5486400"/>
              <a:gd name="connsiteX21706" fmla="*/ 2499552 w 6175063"/>
              <a:gd name="connsiteY21706" fmla="*/ 5044160 h 5486400"/>
              <a:gd name="connsiteX21707" fmla="*/ 2504289 w 6175063"/>
              <a:gd name="connsiteY21707" fmla="*/ 5044160 h 5486400"/>
              <a:gd name="connsiteX21708" fmla="*/ 2513762 w 6175063"/>
              <a:gd name="connsiteY21708" fmla="*/ 5048899 h 5486400"/>
              <a:gd name="connsiteX21709" fmla="*/ 2509025 w 6175063"/>
              <a:gd name="connsiteY21709" fmla="*/ 5053638 h 5486400"/>
              <a:gd name="connsiteX21710" fmla="*/ 2492448 w 6175063"/>
              <a:gd name="connsiteY21710" fmla="*/ 5048899 h 5486400"/>
              <a:gd name="connsiteX21711" fmla="*/ 2487711 w 6175063"/>
              <a:gd name="connsiteY21711" fmla="*/ 5044160 h 5486400"/>
              <a:gd name="connsiteX21712" fmla="*/ 2475870 w 6175063"/>
              <a:gd name="connsiteY21712" fmla="*/ 5034683 h 5486400"/>
              <a:gd name="connsiteX21713" fmla="*/ 2471134 w 6175063"/>
              <a:gd name="connsiteY21713" fmla="*/ 5029945 h 5486400"/>
              <a:gd name="connsiteX21714" fmla="*/ 2464029 w 6175063"/>
              <a:gd name="connsiteY21714" fmla="*/ 5027576 h 5486400"/>
              <a:gd name="connsiteX21715" fmla="*/ 2461661 w 6175063"/>
              <a:gd name="connsiteY21715" fmla="*/ 5029945 h 5486400"/>
              <a:gd name="connsiteX21716" fmla="*/ 2456924 w 6175063"/>
              <a:gd name="connsiteY21716" fmla="*/ 5027576 h 5486400"/>
              <a:gd name="connsiteX21717" fmla="*/ 2454556 w 6175063"/>
              <a:gd name="connsiteY21717" fmla="*/ 5025207 h 5486400"/>
              <a:gd name="connsiteX21718" fmla="*/ 2442715 w 6175063"/>
              <a:gd name="connsiteY21718" fmla="*/ 5008621 h 5486400"/>
              <a:gd name="connsiteX21719" fmla="*/ 2449820 w 6175063"/>
              <a:gd name="connsiteY21719" fmla="*/ 5020468 h 5486400"/>
              <a:gd name="connsiteX21720" fmla="*/ 2440347 w 6175063"/>
              <a:gd name="connsiteY21720" fmla="*/ 5022837 h 5486400"/>
              <a:gd name="connsiteX21721" fmla="*/ 2433242 w 6175063"/>
              <a:gd name="connsiteY21721" fmla="*/ 5015729 h 5486400"/>
              <a:gd name="connsiteX21722" fmla="*/ 2435610 w 6175063"/>
              <a:gd name="connsiteY21722" fmla="*/ 5010990 h 5486400"/>
              <a:gd name="connsiteX21723" fmla="*/ 2428505 w 6175063"/>
              <a:gd name="connsiteY21723" fmla="*/ 5008621 h 5486400"/>
              <a:gd name="connsiteX21724" fmla="*/ 2419032 w 6175063"/>
              <a:gd name="connsiteY21724" fmla="*/ 5001514 h 5486400"/>
              <a:gd name="connsiteX21725" fmla="*/ 2414296 w 6175063"/>
              <a:gd name="connsiteY21725" fmla="*/ 4999145 h 5486400"/>
              <a:gd name="connsiteX21726" fmla="*/ 2409559 w 6175063"/>
              <a:gd name="connsiteY21726" fmla="*/ 5001514 h 5486400"/>
              <a:gd name="connsiteX21727" fmla="*/ 2411928 w 6175063"/>
              <a:gd name="connsiteY21727" fmla="*/ 5010990 h 5486400"/>
              <a:gd name="connsiteX21728" fmla="*/ 2426137 w 6175063"/>
              <a:gd name="connsiteY21728" fmla="*/ 5022837 h 5486400"/>
              <a:gd name="connsiteX21729" fmla="*/ 2430874 w 6175063"/>
              <a:gd name="connsiteY21729" fmla="*/ 5027576 h 5486400"/>
              <a:gd name="connsiteX21730" fmla="*/ 2442715 w 6175063"/>
              <a:gd name="connsiteY21730" fmla="*/ 5039422 h 5486400"/>
              <a:gd name="connsiteX21731" fmla="*/ 2442715 w 6175063"/>
              <a:gd name="connsiteY21731" fmla="*/ 5041791 h 5486400"/>
              <a:gd name="connsiteX21732" fmla="*/ 2426137 w 6175063"/>
              <a:gd name="connsiteY21732" fmla="*/ 5027576 h 5486400"/>
              <a:gd name="connsiteX21733" fmla="*/ 2423769 w 6175063"/>
              <a:gd name="connsiteY21733" fmla="*/ 5027576 h 5486400"/>
              <a:gd name="connsiteX21734" fmla="*/ 2428505 w 6175063"/>
              <a:gd name="connsiteY21734" fmla="*/ 5029945 h 5486400"/>
              <a:gd name="connsiteX21735" fmla="*/ 2430874 w 6175063"/>
              <a:gd name="connsiteY21735" fmla="*/ 5032314 h 5486400"/>
              <a:gd name="connsiteX21736" fmla="*/ 2437978 w 6175063"/>
              <a:gd name="connsiteY21736" fmla="*/ 5039422 h 5486400"/>
              <a:gd name="connsiteX21737" fmla="*/ 2430874 w 6175063"/>
              <a:gd name="connsiteY21737" fmla="*/ 5037052 h 5486400"/>
              <a:gd name="connsiteX21738" fmla="*/ 2426137 w 6175063"/>
              <a:gd name="connsiteY21738" fmla="*/ 5034683 h 5486400"/>
              <a:gd name="connsiteX21739" fmla="*/ 2423769 w 6175063"/>
              <a:gd name="connsiteY21739" fmla="*/ 5034683 h 5486400"/>
              <a:gd name="connsiteX21740" fmla="*/ 2421401 w 6175063"/>
              <a:gd name="connsiteY21740" fmla="*/ 5029945 h 5486400"/>
              <a:gd name="connsiteX21741" fmla="*/ 2409559 w 6175063"/>
              <a:gd name="connsiteY21741" fmla="*/ 5018099 h 5486400"/>
              <a:gd name="connsiteX21742" fmla="*/ 2388245 w 6175063"/>
              <a:gd name="connsiteY21742" fmla="*/ 4999145 h 5486400"/>
              <a:gd name="connsiteX21743" fmla="*/ 2397718 w 6175063"/>
              <a:gd name="connsiteY21743" fmla="*/ 5006253 h 5486400"/>
              <a:gd name="connsiteX21744" fmla="*/ 2404823 w 6175063"/>
              <a:gd name="connsiteY21744" fmla="*/ 5008621 h 5486400"/>
              <a:gd name="connsiteX21745" fmla="*/ 2400087 w 6175063"/>
              <a:gd name="connsiteY21745" fmla="*/ 4999145 h 5486400"/>
              <a:gd name="connsiteX21746" fmla="*/ 2400087 w 6175063"/>
              <a:gd name="connsiteY21746" fmla="*/ 4992037 h 5486400"/>
              <a:gd name="connsiteX21747" fmla="*/ 2392982 w 6175063"/>
              <a:gd name="connsiteY21747" fmla="*/ 4999145 h 5486400"/>
              <a:gd name="connsiteX21748" fmla="*/ 2392982 w 6175063"/>
              <a:gd name="connsiteY21748" fmla="*/ 4992037 h 5486400"/>
              <a:gd name="connsiteX21749" fmla="*/ 2392982 w 6175063"/>
              <a:gd name="connsiteY21749" fmla="*/ 4989667 h 5486400"/>
              <a:gd name="connsiteX21750" fmla="*/ 2388245 w 6175063"/>
              <a:gd name="connsiteY21750" fmla="*/ 4982560 h 5486400"/>
              <a:gd name="connsiteX21751" fmla="*/ 2397718 w 6175063"/>
              <a:gd name="connsiteY21751" fmla="*/ 4987298 h 5486400"/>
              <a:gd name="connsiteX21752" fmla="*/ 2397718 w 6175063"/>
              <a:gd name="connsiteY21752" fmla="*/ 4982560 h 5486400"/>
              <a:gd name="connsiteX21753" fmla="*/ 2400087 w 6175063"/>
              <a:gd name="connsiteY21753" fmla="*/ 4982560 h 5486400"/>
              <a:gd name="connsiteX21754" fmla="*/ 2409559 w 6175063"/>
              <a:gd name="connsiteY21754" fmla="*/ 4984928 h 5486400"/>
              <a:gd name="connsiteX21755" fmla="*/ 2409559 w 6175063"/>
              <a:gd name="connsiteY21755" fmla="*/ 4982560 h 5486400"/>
              <a:gd name="connsiteX21756" fmla="*/ 2419032 w 6175063"/>
              <a:gd name="connsiteY21756" fmla="*/ 4980191 h 5486400"/>
              <a:gd name="connsiteX21757" fmla="*/ 2421401 w 6175063"/>
              <a:gd name="connsiteY21757" fmla="*/ 4980191 h 5486400"/>
              <a:gd name="connsiteX21758" fmla="*/ 2428505 w 6175063"/>
              <a:gd name="connsiteY21758" fmla="*/ 4984928 h 5486400"/>
              <a:gd name="connsiteX21759" fmla="*/ 2430874 w 6175063"/>
              <a:gd name="connsiteY21759" fmla="*/ 4982560 h 5486400"/>
              <a:gd name="connsiteX21760" fmla="*/ 2423769 w 6175063"/>
              <a:gd name="connsiteY21760" fmla="*/ 4975452 h 5486400"/>
              <a:gd name="connsiteX21761" fmla="*/ 2400087 w 6175063"/>
              <a:gd name="connsiteY21761" fmla="*/ 4954129 h 5486400"/>
              <a:gd name="connsiteX21762" fmla="*/ 2400087 w 6175063"/>
              <a:gd name="connsiteY21762" fmla="*/ 4956498 h 5486400"/>
              <a:gd name="connsiteX21763" fmla="*/ 2404823 w 6175063"/>
              <a:gd name="connsiteY21763" fmla="*/ 4961236 h 5486400"/>
              <a:gd name="connsiteX21764" fmla="*/ 2407191 w 6175063"/>
              <a:gd name="connsiteY21764" fmla="*/ 4963605 h 5486400"/>
              <a:gd name="connsiteX21765" fmla="*/ 2414296 w 6175063"/>
              <a:gd name="connsiteY21765" fmla="*/ 4970713 h 5486400"/>
              <a:gd name="connsiteX21766" fmla="*/ 2409559 w 6175063"/>
              <a:gd name="connsiteY21766" fmla="*/ 4968344 h 5486400"/>
              <a:gd name="connsiteX21767" fmla="*/ 2404823 w 6175063"/>
              <a:gd name="connsiteY21767" fmla="*/ 4963605 h 5486400"/>
              <a:gd name="connsiteX21768" fmla="*/ 2404823 w 6175063"/>
              <a:gd name="connsiteY21768" fmla="*/ 4965975 h 5486400"/>
              <a:gd name="connsiteX21769" fmla="*/ 2402455 w 6175063"/>
              <a:gd name="connsiteY21769" fmla="*/ 4965975 h 5486400"/>
              <a:gd name="connsiteX21770" fmla="*/ 2392982 w 6175063"/>
              <a:gd name="connsiteY21770" fmla="*/ 4963605 h 5486400"/>
              <a:gd name="connsiteX21771" fmla="*/ 2378772 w 6175063"/>
              <a:gd name="connsiteY21771" fmla="*/ 4949390 h 5486400"/>
              <a:gd name="connsiteX21772" fmla="*/ 2374036 w 6175063"/>
              <a:gd name="connsiteY21772" fmla="*/ 4947021 h 5486400"/>
              <a:gd name="connsiteX21773" fmla="*/ 2369299 w 6175063"/>
              <a:gd name="connsiteY21773" fmla="*/ 4944651 h 5486400"/>
              <a:gd name="connsiteX21774" fmla="*/ 2362195 w 6175063"/>
              <a:gd name="connsiteY21774" fmla="*/ 4937543 h 5486400"/>
              <a:gd name="connsiteX21775" fmla="*/ 2359826 w 6175063"/>
              <a:gd name="connsiteY21775" fmla="*/ 4939913 h 5486400"/>
              <a:gd name="connsiteX21776" fmla="*/ 2359826 w 6175063"/>
              <a:gd name="connsiteY21776" fmla="*/ 4947021 h 5486400"/>
              <a:gd name="connsiteX21777" fmla="*/ 2357458 w 6175063"/>
              <a:gd name="connsiteY21777" fmla="*/ 4949390 h 5486400"/>
              <a:gd name="connsiteX21778" fmla="*/ 2352722 w 6175063"/>
              <a:gd name="connsiteY21778" fmla="*/ 4949390 h 5486400"/>
              <a:gd name="connsiteX21779" fmla="*/ 2357458 w 6175063"/>
              <a:gd name="connsiteY21779" fmla="*/ 4958867 h 5486400"/>
              <a:gd name="connsiteX21780" fmla="*/ 2359826 w 6175063"/>
              <a:gd name="connsiteY21780" fmla="*/ 4963605 h 5486400"/>
              <a:gd name="connsiteX21781" fmla="*/ 2364563 w 6175063"/>
              <a:gd name="connsiteY21781" fmla="*/ 4963605 h 5486400"/>
              <a:gd name="connsiteX21782" fmla="*/ 2374036 w 6175063"/>
              <a:gd name="connsiteY21782" fmla="*/ 4956498 h 5486400"/>
              <a:gd name="connsiteX21783" fmla="*/ 2374036 w 6175063"/>
              <a:gd name="connsiteY21783" fmla="*/ 4968344 h 5486400"/>
              <a:gd name="connsiteX21784" fmla="*/ 2371668 w 6175063"/>
              <a:gd name="connsiteY21784" fmla="*/ 4968344 h 5486400"/>
              <a:gd name="connsiteX21785" fmla="*/ 2364563 w 6175063"/>
              <a:gd name="connsiteY21785" fmla="*/ 4970713 h 5486400"/>
              <a:gd name="connsiteX21786" fmla="*/ 2366931 w 6175063"/>
              <a:gd name="connsiteY21786" fmla="*/ 4977821 h 5486400"/>
              <a:gd name="connsiteX21787" fmla="*/ 2376404 w 6175063"/>
              <a:gd name="connsiteY21787" fmla="*/ 4987298 h 5486400"/>
              <a:gd name="connsiteX21788" fmla="*/ 2376404 w 6175063"/>
              <a:gd name="connsiteY21788" fmla="*/ 4994406 h 5486400"/>
              <a:gd name="connsiteX21789" fmla="*/ 2369299 w 6175063"/>
              <a:gd name="connsiteY21789" fmla="*/ 4994406 h 5486400"/>
              <a:gd name="connsiteX21790" fmla="*/ 2362195 w 6175063"/>
              <a:gd name="connsiteY21790" fmla="*/ 4987298 h 5486400"/>
              <a:gd name="connsiteX21791" fmla="*/ 2355090 w 6175063"/>
              <a:gd name="connsiteY21791" fmla="*/ 4984928 h 5486400"/>
              <a:gd name="connsiteX21792" fmla="*/ 2352722 w 6175063"/>
              <a:gd name="connsiteY21792" fmla="*/ 4980191 h 5486400"/>
              <a:gd name="connsiteX21793" fmla="*/ 2352722 w 6175063"/>
              <a:gd name="connsiteY21793" fmla="*/ 4968344 h 5486400"/>
              <a:gd name="connsiteX21794" fmla="*/ 2350354 w 6175063"/>
              <a:gd name="connsiteY21794" fmla="*/ 4965975 h 5486400"/>
              <a:gd name="connsiteX21795" fmla="*/ 2345617 w 6175063"/>
              <a:gd name="connsiteY21795" fmla="*/ 4961236 h 5486400"/>
              <a:gd name="connsiteX21796" fmla="*/ 2343249 w 6175063"/>
              <a:gd name="connsiteY21796" fmla="*/ 4961236 h 5486400"/>
              <a:gd name="connsiteX21797" fmla="*/ 2331408 w 6175063"/>
              <a:gd name="connsiteY21797" fmla="*/ 4949390 h 5486400"/>
              <a:gd name="connsiteX21798" fmla="*/ 2319566 w 6175063"/>
              <a:gd name="connsiteY21798" fmla="*/ 4947021 h 5486400"/>
              <a:gd name="connsiteX21799" fmla="*/ 2314830 w 6175063"/>
              <a:gd name="connsiteY21799" fmla="*/ 4939913 h 5486400"/>
              <a:gd name="connsiteX21800" fmla="*/ 2324303 w 6175063"/>
              <a:gd name="connsiteY21800" fmla="*/ 4937543 h 5486400"/>
              <a:gd name="connsiteX21801" fmla="*/ 2307725 w 6175063"/>
              <a:gd name="connsiteY21801" fmla="*/ 4930436 h 5486400"/>
              <a:gd name="connsiteX21802" fmla="*/ 2314830 w 6175063"/>
              <a:gd name="connsiteY21802" fmla="*/ 4923328 h 5486400"/>
              <a:gd name="connsiteX21803" fmla="*/ 2310093 w 6175063"/>
              <a:gd name="connsiteY21803" fmla="*/ 4911481 h 5486400"/>
              <a:gd name="connsiteX21804" fmla="*/ 2321935 w 6175063"/>
              <a:gd name="connsiteY21804" fmla="*/ 4923328 h 5486400"/>
              <a:gd name="connsiteX21805" fmla="*/ 2324303 w 6175063"/>
              <a:gd name="connsiteY21805" fmla="*/ 4930436 h 5486400"/>
              <a:gd name="connsiteX21806" fmla="*/ 2326671 w 6175063"/>
              <a:gd name="connsiteY21806" fmla="*/ 4928067 h 5486400"/>
              <a:gd name="connsiteX21807" fmla="*/ 2326671 w 6175063"/>
              <a:gd name="connsiteY21807" fmla="*/ 4925697 h 5486400"/>
              <a:gd name="connsiteX21808" fmla="*/ 2345617 w 6175063"/>
              <a:gd name="connsiteY21808" fmla="*/ 4937543 h 5486400"/>
              <a:gd name="connsiteX21809" fmla="*/ 2350354 w 6175063"/>
              <a:gd name="connsiteY21809" fmla="*/ 4935174 h 5486400"/>
              <a:gd name="connsiteX21810" fmla="*/ 2352722 w 6175063"/>
              <a:gd name="connsiteY21810" fmla="*/ 4928067 h 5486400"/>
              <a:gd name="connsiteX21811" fmla="*/ 2347985 w 6175063"/>
              <a:gd name="connsiteY21811" fmla="*/ 4930436 h 5486400"/>
              <a:gd name="connsiteX21812" fmla="*/ 2343249 w 6175063"/>
              <a:gd name="connsiteY21812" fmla="*/ 4928067 h 5486400"/>
              <a:gd name="connsiteX21813" fmla="*/ 2340881 w 6175063"/>
              <a:gd name="connsiteY21813" fmla="*/ 4923328 h 5486400"/>
              <a:gd name="connsiteX21814" fmla="*/ 2345617 w 6175063"/>
              <a:gd name="connsiteY21814" fmla="*/ 4918589 h 5486400"/>
              <a:gd name="connsiteX21815" fmla="*/ 2338512 w 6175063"/>
              <a:gd name="connsiteY21815" fmla="*/ 4909112 h 5486400"/>
              <a:gd name="connsiteX21816" fmla="*/ 2336144 w 6175063"/>
              <a:gd name="connsiteY21816" fmla="*/ 4909112 h 5486400"/>
              <a:gd name="connsiteX21817" fmla="*/ 2312462 w 6175063"/>
              <a:gd name="connsiteY21817" fmla="*/ 4897266 h 5486400"/>
              <a:gd name="connsiteX21818" fmla="*/ 2298252 w 6175063"/>
              <a:gd name="connsiteY21818" fmla="*/ 4887789 h 5486400"/>
              <a:gd name="connsiteX21819" fmla="*/ 2291148 w 6175063"/>
              <a:gd name="connsiteY21819" fmla="*/ 4880682 h 5486400"/>
              <a:gd name="connsiteX21820" fmla="*/ 2291148 w 6175063"/>
              <a:gd name="connsiteY21820" fmla="*/ 4878312 h 5486400"/>
              <a:gd name="connsiteX21821" fmla="*/ 2281675 w 6175063"/>
              <a:gd name="connsiteY21821" fmla="*/ 4871204 h 5486400"/>
              <a:gd name="connsiteX21822" fmla="*/ 2274570 w 6175063"/>
              <a:gd name="connsiteY21822" fmla="*/ 4866465 h 5486400"/>
              <a:gd name="connsiteX21823" fmla="*/ 2269833 w 6175063"/>
              <a:gd name="connsiteY21823" fmla="*/ 4861727 h 5486400"/>
              <a:gd name="connsiteX21824" fmla="*/ 2267465 w 6175063"/>
              <a:gd name="connsiteY21824" fmla="*/ 4864096 h 5486400"/>
              <a:gd name="connsiteX21825" fmla="*/ 2272202 w 6175063"/>
              <a:gd name="connsiteY21825" fmla="*/ 4871204 h 5486400"/>
              <a:gd name="connsiteX21826" fmla="*/ 2265097 w 6175063"/>
              <a:gd name="connsiteY21826" fmla="*/ 4871204 h 5486400"/>
              <a:gd name="connsiteX21827" fmla="*/ 2262729 w 6175063"/>
              <a:gd name="connsiteY21827" fmla="*/ 4873574 h 5486400"/>
              <a:gd name="connsiteX21828" fmla="*/ 2257992 w 6175063"/>
              <a:gd name="connsiteY21828" fmla="*/ 4859357 h 5486400"/>
              <a:gd name="connsiteX21829" fmla="*/ 2257992 w 6175063"/>
              <a:gd name="connsiteY21829" fmla="*/ 4852250 h 5486400"/>
              <a:gd name="connsiteX21830" fmla="*/ 2250888 w 6175063"/>
              <a:gd name="connsiteY21830" fmla="*/ 4854620 h 5486400"/>
              <a:gd name="connsiteX21831" fmla="*/ 2246151 w 6175063"/>
              <a:gd name="connsiteY21831" fmla="*/ 4856989 h 5486400"/>
              <a:gd name="connsiteX21832" fmla="*/ 2243783 w 6175063"/>
              <a:gd name="connsiteY21832" fmla="*/ 4856989 h 5486400"/>
              <a:gd name="connsiteX21833" fmla="*/ 2236678 w 6175063"/>
              <a:gd name="connsiteY21833" fmla="*/ 4852250 h 5486400"/>
              <a:gd name="connsiteX21834" fmla="*/ 2241415 w 6175063"/>
              <a:gd name="connsiteY21834" fmla="*/ 4856989 h 5486400"/>
              <a:gd name="connsiteX21835" fmla="*/ 2239046 w 6175063"/>
              <a:gd name="connsiteY21835" fmla="*/ 4856989 h 5486400"/>
              <a:gd name="connsiteX21836" fmla="*/ 2246151 w 6175063"/>
              <a:gd name="connsiteY21836" fmla="*/ 4859357 h 5486400"/>
              <a:gd name="connsiteX21837" fmla="*/ 2250888 w 6175063"/>
              <a:gd name="connsiteY21837" fmla="*/ 4864096 h 5486400"/>
              <a:gd name="connsiteX21838" fmla="*/ 2254203 w 6175063"/>
              <a:gd name="connsiteY21838" fmla="*/ 4865754 h 5486400"/>
              <a:gd name="connsiteX21839" fmla="*/ 2253256 w 6175063"/>
              <a:gd name="connsiteY21839" fmla="*/ 4866465 h 5486400"/>
              <a:gd name="connsiteX21840" fmla="*/ 2255624 w 6175063"/>
              <a:gd name="connsiteY21840" fmla="*/ 4866465 h 5486400"/>
              <a:gd name="connsiteX21841" fmla="*/ 2260361 w 6175063"/>
              <a:gd name="connsiteY21841" fmla="*/ 4871204 h 5486400"/>
              <a:gd name="connsiteX21842" fmla="*/ 2260361 w 6175063"/>
              <a:gd name="connsiteY21842" fmla="*/ 4873574 h 5486400"/>
              <a:gd name="connsiteX21843" fmla="*/ 2260361 w 6175063"/>
              <a:gd name="connsiteY21843" fmla="*/ 4875943 h 5486400"/>
              <a:gd name="connsiteX21844" fmla="*/ 2262729 w 6175063"/>
              <a:gd name="connsiteY21844" fmla="*/ 4875943 h 5486400"/>
              <a:gd name="connsiteX21845" fmla="*/ 2262729 w 6175063"/>
              <a:gd name="connsiteY21845" fmla="*/ 4878312 h 5486400"/>
              <a:gd name="connsiteX21846" fmla="*/ 2265097 w 6175063"/>
              <a:gd name="connsiteY21846" fmla="*/ 4878312 h 5486400"/>
              <a:gd name="connsiteX21847" fmla="*/ 2272202 w 6175063"/>
              <a:gd name="connsiteY21847" fmla="*/ 4883050 h 5486400"/>
              <a:gd name="connsiteX21848" fmla="*/ 2276938 w 6175063"/>
              <a:gd name="connsiteY21848" fmla="*/ 4887789 h 5486400"/>
              <a:gd name="connsiteX21849" fmla="*/ 2284043 w 6175063"/>
              <a:gd name="connsiteY21849" fmla="*/ 4890158 h 5486400"/>
              <a:gd name="connsiteX21850" fmla="*/ 2295884 w 6175063"/>
              <a:gd name="connsiteY21850" fmla="*/ 4890158 h 5486400"/>
              <a:gd name="connsiteX21851" fmla="*/ 2298252 w 6175063"/>
              <a:gd name="connsiteY21851" fmla="*/ 4890158 h 5486400"/>
              <a:gd name="connsiteX21852" fmla="*/ 2302989 w 6175063"/>
              <a:gd name="connsiteY21852" fmla="*/ 4897266 h 5486400"/>
              <a:gd name="connsiteX21853" fmla="*/ 2300621 w 6175063"/>
              <a:gd name="connsiteY21853" fmla="*/ 4899636 h 5486400"/>
              <a:gd name="connsiteX21854" fmla="*/ 2295884 w 6175063"/>
              <a:gd name="connsiteY21854" fmla="*/ 4904374 h 5486400"/>
              <a:gd name="connsiteX21855" fmla="*/ 2293516 w 6175063"/>
              <a:gd name="connsiteY21855" fmla="*/ 4904374 h 5486400"/>
              <a:gd name="connsiteX21856" fmla="*/ 2272202 w 6175063"/>
              <a:gd name="connsiteY21856" fmla="*/ 4892527 h 5486400"/>
              <a:gd name="connsiteX21857" fmla="*/ 2267465 w 6175063"/>
              <a:gd name="connsiteY21857" fmla="*/ 4890158 h 5486400"/>
              <a:gd name="connsiteX21858" fmla="*/ 2265097 w 6175063"/>
              <a:gd name="connsiteY21858" fmla="*/ 4890158 h 5486400"/>
              <a:gd name="connsiteX21859" fmla="*/ 2265097 w 6175063"/>
              <a:gd name="connsiteY21859" fmla="*/ 4887789 h 5486400"/>
              <a:gd name="connsiteX21860" fmla="*/ 2260361 w 6175063"/>
              <a:gd name="connsiteY21860" fmla="*/ 4883050 h 5486400"/>
              <a:gd name="connsiteX21861" fmla="*/ 2262729 w 6175063"/>
              <a:gd name="connsiteY21861" fmla="*/ 4883050 h 5486400"/>
              <a:gd name="connsiteX21862" fmla="*/ 2260361 w 6175063"/>
              <a:gd name="connsiteY21862" fmla="*/ 4878312 h 5486400"/>
              <a:gd name="connsiteX21863" fmla="*/ 2257992 w 6175063"/>
              <a:gd name="connsiteY21863" fmla="*/ 4875943 h 5486400"/>
              <a:gd name="connsiteX21864" fmla="*/ 2253256 w 6175063"/>
              <a:gd name="connsiteY21864" fmla="*/ 4873574 h 5486400"/>
              <a:gd name="connsiteX21865" fmla="*/ 2253256 w 6175063"/>
              <a:gd name="connsiteY21865" fmla="*/ 4871204 h 5486400"/>
              <a:gd name="connsiteX21866" fmla="*/ 2246151 w 6175063"/>
              <a:gd name="connsiteY21866" fmla="*/ 4866465 h 5486400"/>
              <a:gd name="connsiteX21867" fmla="*/ 2246151 w 6175063"/>
              <a:gd name="connsiteY21867" fmla="*/ 4868835 h 5486400"/>
              <a:gd name="connsiteX21868" fmla="*/ 2248519 w 6175063"/>
              <a:gd name="connsiteY21868" fmla="*/ 4875943 h 5486400"/>
              <a:gd name="connsiteX21869" fmla="*/ 2243783 w 6175063"/>
              <a:gd name="connsiteY21869" fmla="*/ 4873574 h 5486400"/>
              <a:gd name="connsiteX21870" fmla="*/ 2241415 w 6175063"/>
              <a:gd name="connsiteY21870" fmla="*/ 4868835 h 5486400"/>
              <a:gd name="connsiteX21871" fmla="*/ 2239046 w 6175063"/>
              <a:gd name="connsiteY21871" fmla="*/ 4868835 h 5486400"/>
              <a:gd name="connsiteX21872" fmla="*/ 2236678 w 6175063"/>
              <a:gd name="connsiteY21872" fmla="*/ 4866465 h 5486400"/>
              <a:gd name="connsiteX21873" fmla="*/ 2234310 w 6175063"/>
              <a:gd name="connsiteY21873" fmla="*/ 4861727 h 5486400"/>
              <a:gd name="connsiteX21874" fmla="*/ 2231942 w 6175063"/>
              <a:gd name="connsiteY21874" fmla="*/ 4859357 h 5486400"/>
              <a:gd name="connsiteX21875" fmla="*/ 2234310 w 6175063"/>
              <a:gd name="connsiteY21875" fmla="*/ 4859357 h 5486400"/>
              <a:gd name="connsiteX21876" fmla="*/ 2241415 w 6175063"/>
              <a:gd name="connsiteY21876" fmla="*/ 4864096 h 5486400"/>
              <a:gd name="connsiteX21877" fmla="*/ 2229573 w 6175063"/>
              <a:gd name="connsiteY21877" fmla="*/ 4852250 h 5486400"/>
              <a:gd name="connsiteX21878" fmla="*/ 2229573 w 6175063"/>
              <a:gd name="connsiteY21878" fmla="*/ 4854620 h 5486400"/>
              <a:gd name="connsiteX21879" fmla="*/ 2227205 w 6175063"/>
              <a:gd name="connsiteY21879" fmla="*/ 4852250 h 5486400"/>
              <a:gd name="connsiteX21880" fmla="*/ 2224837 w 6175063"/>
              <a:gd name="connsiteY21880" fmla="*/ 4849881 h 5486400"/>
              <a:gd name="connsiteX21881" fmla="*/ 2222469 w 6175063"/>
              <a:gd name="connsiteY21881" fmla="*/ 4847512 h 5486400"/>
              <a:gd name="connsiteX21882" fmla="*/ 2217732 w 6175063"/>
              <a:gd name="connsiteY21882" fmla="*/ 4847512 h 5486400"/>
              <a:gd name="connsiteX21883" fmla="*/ 2220100 w 6175063"/>
              <a:gd name="connsiteY21883" fmla="*/ 4849881 h 5486400"/>
              <a:gd name="connsiteX21884" fmla="*/ 2215364 w 6175063"/>
              <a:gd name="connsiteY21884" fmla="*/ 4847512 h 5486400"/>
              <a:gd name="connsiteX21885" fmla="*/ 2224837 w 6175063"/>
              <a:gd name="connsiteY21885" fmla="*/ 4856989 h 5486400"/>
              <a:gd name="connsiteX21886" fmla="*/ 2224837 w 6175063"/>
              <a:gd name="connsiteY21886" fmla="*/ 4854620 h 5486400"/>
              <a:gd name="connsiteX21887" fmla="*/ 2227205 w 6175063"/>
              <a:gd name="connsiteY21887" fmla="*/ 4856989 h 5486400"/>
              <a:gd name="connsiteX21888" fmla="*/ 2229573 w 6175063"/>
              <a:gd name="connsiteY21888" fmla="*/ 4859357 h 5486400"/>
              <a:gd name="connsiteX21889" fmla="*/ 2234310 w 6175063"/>
              <a:gd name="connsiteY21889" fmla="*/ 4866465 h 5486400"/>
              <a:gd name="connsiteX21890" fmla="*/ 2241415 w 6175063"/>
              <a:gd name="connsiteY21890" fmla="*/ 4871204 h 5486400"/>
              <a:gd name="connsiteX21891" fmla="*/ 2243783 w 6175063"/>
              <a:gd name="connsiteY21891" fmla="*/ 4873574 h 5486400"/>
              <a:gd name="connsiteX21892" fmla="*/ 2248519 w 6175063"/>
              <a:gd name="connsiteY21892" fmla="*/ 4878312 h 5486400"/>
              <a:gd name="connsiteX21893" fmla="*/ 2246151 w 6175063"/>
              <a:gd name="connsiteY21893" fmla="*/ 4878312 h 5486400"/>
              <a:gd name="connsiteX21894" fmla="*/ 2241415 w 6175063"/>
              <a:gd name="connsiteY21894" fmla="*/ 4875943 h 5486400"/>
              <a:gd name="connsiteX21895" fmla="*/ 2239046 w 6175063"/>
              <a:gd name="connsiteY21895" fmla="*/ 4883050 h 5486400"/>
              <a:gd name="connsiteX21896" fmla="*/ 2239046 w 6175063"/>
              <a:gd name="connsiteY21896" fmla="*/ 4887789 h 5486400"/>
              <a:gd name="connsiteX21897" fmla="*/ 2241710 w 6175063"/>
              <a:gd name="connsiteY21897" fmla="*/ 4891046 h 5486400"/>
              <a:gd name="connsiteX21898" fmla="*/ 2240568 w 6175063"/>
              <a:gd name="connsiteY21898" fmla="*/ 4891681 h 5486400"/>
              <a:gd name="connsiteX21899" fmla="*/ 2239046 w 6175063"/>
              <a:gd name="connsiteY21899" fmla="*/ 4892527 h 5486400"/>
              <a:gd name="connsiteX21900" fmla="*/ 2236678 w 6175063"/>
              <a:gd name="connsiteY21900" fmla="*/ 4890158 h 5486400"/>
              <a:gd name="connsiteX21901" fmla="*/ 2239046 w 6175063"/>
              <a:gd name="connsiteY21901" fmla="*/ 4890158 h 5486400"/>
              <a:gd name="connsiteX21902" fmla="*/ 2234310 w 6175063"/>
              <a:gd name="connsiteY21902" fmla="*/ 4883050 h 5486400"/>
              <a:gd name="connsiteX21903" fmla="*/ 2231942 w 6175063"/>
              <a:gd name="connsiteY21903" fmla="*/ 4878312 h 5486400"/>
              <a:gd name="connsiteX21904" fmla="*/ 2234310 w 6175063"/>
              <a:gd name="connsiteY21904" fmla="*/ 4873574 h 5486400"/>
              <a:gd name="connsiteX21905" fmla="*/ 2231942 w 6175063"/>
              <a:gd name="connsiteY21905" fmla="*/ 4871204 h 5486400"/>
              <a:gd name="connsiteX21906" fmla="*/ 2229573 w 6175063"/>
              <a:gd name="connsiteY21906" fmla="*/ 4868835 h 5486400"/>
              <a:gd name="connsiteX21907" fmla="*/ 2227205 w 6175063"/>
              <a:gd name="connsiteY21907" fmla="*/ 4875943 h 5486400"/>
              <a:gd name="connsiteX21908" fmla="*/ 2227205 w 6175063"/>
              <a:gd name="connsiteY21908" fmla="*/ 4878312 h 5486400"/>
              <a:gd name="connsiteX21909" fmla="*/ 2229573 w 6175063"/>
              <a:gd name="connsiteY21909" fmla="*/ 4880682 h 5486400"/>
              <a:gd name="connsiteX21910" fmla="*/ 2227205 w 6175063"/>
              <a:gd name="connsiteY21910" fmla="*/ 4880682 h 5486400"/>
              <a:gd name="connsiteX21911" fmla="*/ 2227205 w 6175063"/>
              <a:gd name="connsiteY21911" fmla="*/ 4883050 h 5486400"/>
              <a:gd name="connsiteX21912" fmla="*/ 2229573 w 6175063"/>
              <a:gd name="connsiteY21912" fmla="*/ 4890158 h 5486400"/>
              <a:gd name="connsiteX21913" fmla="*/ 2231942 w 6175063"/>
              <a:gd name="connsiteY21913" fmla="*/ 4892527 h 5486400"/>
              <a:gd name="connsiteX21914" fmla="*/ 2234310 w 6175063"/>
              <a:gd name="connsiteY21914" fmla="*/ 4894897 h 5486400"/>
              <a:gd name="connsiteX21915" fmla="*/ 2239046 w 6175063"/>
              <a:gd name="connsiteY21915" fmla="*/ 4897266 h 5486400"/>
              <a:gd name="connsiteX21916" fmla="*/ 2234310 w 6175063"/>
              <a:gd name="connsiteY21916" fmla="*/ 4897266 h 5486400"/>
              <a:gd name="connsiteX21917" fmla="*/ 2231942 w 6175063"/>
              <a:gd name="connsiteY21917" fmla="*/ 4902005 h 5486400"/>
              <a:gd name="connsiteX21918" fmla="*/ 2222469 w 6175063"/>
              <a:gd name="connsiteY21918" fmla="*/ 4897266 h 5486400"/>
              <a:gd name="connsiteX21919" fmla="*/ 2220100 w 6175063"/>
              <a:gd name="connsiteY21919" fmla="*/ 4899636 h 5486400"/>
              <a:gd name="connsiteX21920" fmla="*/ 2212996 w 6175063"/>
              <a:gd name="connsiteY21920" fmla="*/ 4892527 h 5486400"/>
              <a:gd name="connsiteX21921" fmla="*/ 2210628 w 6175063"/>
              <a:gd name="connsiteY21921" fmla="*/ 4892527 h 5486400"/>
              <a:gd name="connsiteX21922" fmla="*/ 2210628 w 6175063"/>
              <a:gd name="connsiteY21922" fmla="*/ 4890158 h 5486400"/>
              <a:gd name="connsiteX21923" fmla="*/ 2210628 w 6175063"/>
              <a:gd name="connsiteY21923" fmla="*/ 4887789 h 5486400"/>
              <a:gd name="connsiteX21924" fmla="*/ 2205891 w 6175063"/>
              <a:gd name="connsiteY21924" fmla="*/ 4887789 h 5486400"/>
              <a:gd name="connsiteX21925" fmla="*/ 2203523 w 6175063"/>
              <a:gd name="connsiteY21925" fmla="*/ 4885419 h 5486400"/>
              <a:gd name="connsiteX21926" fmla="*/ 2201155 w 6175063"/>
              <a:gd name="connsiteY21926" fmla="*/ 4883050 h 5486400"/>
              <a:gd name="connsiteX21927" fmla="*/ 2201155 w 6175063"/>
              <a:gd name="connsiteY21927" fmla="*/ 4885419 h 5486400"/>
              <a:gd name="connsiteX21928" fmla="*/ 2191682 w 6175063"/>
              <a:gd name="connsiteY21928" fmla="*/ 4875943 h 5486400"/>
              <a:gd name="connsiteX21929" fmla="*/ 2189313 w 6175063"/>
              <a:gd name="connsiteY21929" fmla="*/ 4880682 h 5486400"/>
              <a:gd name="connsiteX21930" fmla="*/ 2194050 w 6175063"/>
              <a:gd name="connsiteY21930" fmla="*/ 4897266 h 5486400"/>
              <a:gd name="connsiteX21931" fmla="*/ 2194050 w 6175063"/>
              <a:gd name="connsiteY21931" fmla="*/ 4899636 h 5486400"/>
              <a:gd name="connsiteX21932" fmla="*/ 2191682 w 6175063"/>
              <a:gd name="connsiteY21932" fmla="*/ 4902005 h 5486400"/>
              <a:gd name="connsiteX21933" fmla="*/ 2194050 w 6175063"/>
              <a:gd name="connsiteY21933" fmla="*/ 4904374 h 5486400"/>
              <a:gd name="connsiteX21934" fmla="*/ 2189313 w 6175063"/>
              <a:gd name="connsiteY21934" fmla="*/ 4899636 h 5486400"/>
              <a:gd name="connsiteX21935" fmla="*/ 2184577 w 6175063"/>
              <a:gd name="connsiteY21935" fmla="*/ 4894897 h 5486400"/>
              <a:gd name="connsiteX21936" fmla="*/ 2182209 w 6175063"/>
              <a:gd name="connsiteY21936" fmla="*/ 4892527 h 5486400"/>
              <a:gd name="connsiteX21937" fmla="*/ 2158526 w 6175063"/>
              <a:gd name="connsiteY21937" fmla="*/ 4868835 h 5486400"/>
              <a:gd name="connsiteX21938" fmla="*/ 2153790 w 6175063"/>
              <a:gd name="connsiteY21938" fmla="*/ 4866465 h 5486400"/>
              <a:gd name="connsiteX21939" fmla="*/ 2151422 w 6175063"/>
              <a:gd name="connsiteY21939" fmla="*/ 4864096 h 5486400"/>
              <a:gd name="connsiteX21940" fmla="*/ 2149053 w 6175063"/>
              <a:gd name="connsiteY21940" fmla="*/ 4861727 h 5486400"/>
              <a:gd name="connsiteX21941" fmla="*/ 2134844 w 6175063"/>
              <a:gd name="connsiteY21941" fmla="*/ 4847512 h 5486400"/>
              <a:gd name="connsiteX21942" fmla="*/ 2132476 w 6175063"/>
              <a:gd name="connsiteY21942" fmla="*/ 4845142 h 5486400"/>
              <a:gd name="connsiteX21943" fmla="*/ 2127739 w 6175063"/>
              <a:gd name="connsiteY21943" fmla="*/ 4840404 h 5486400"/>
              <a:gd name="connsiteX21944" fmla="*/ 2125371 w 6175063"/>
              <a:gd name="connsiteY21944" fmla="*/ 4835665 h 5486400"/>
              <a:gd name="connsiteX21945" fmla="*/ 2120634 w 6175063"/>
              <a:gd name="connsiteY21945" fmla="*/ 4833296 h 5486400"/>
              <a:gd name="connsiteX21946" fmla="*/ 2118266 w 6175063"/>
              <a:gd name="connsiteY21946" fmla="*/ 4833296 h 5486400"/>
              <a:gd name="connsiteX21947" fmla="*/ 2113529 w 6175063"/>
              <a:gd name="connsiteY21947" fmla="*/ 4830927 h 5486400"/>
              <a:gd name="connsiteX21948" fmla="*/ 2111161 w 6175063"/>
              <a:gd name="connsiteY21948" fmla="*/ 4830927 h 5486400"/>
              <a:gd name="connsiteX21949" fmla="*/ 2108793 w 6175063"/>
              <a:gd name="connsiteY21949" fmla="*/ 4828558 h 5486400"/>
              <a:gd name="connsiteX21950" fmla="*/ 2106425 w 6175063"/>
              <a:gd name="connsiteY21950" fmla="*/ 4826188 h 5486400"/>
              <a:gd name="connsiteX21951" fmla="*/ 2108793 w 6175063"/>
              <a:gd name="connsiteY21951" fmla="*/ 4826188 h 5486400"/>
              <a:gd name="connsiteX21952" fmla="*/ 2106425 w 6175063"/>
              <a:gd name="connsiteY21952" fmla="*/ 4823819 h 5486400"/>
              <a:gd name="connsiteX21953" fmla="*/ 2104056 w 6175063"/>
              <a:gd name="connsiteY21953" fmla="*/ 4821450 h 5486400"/>
              <a:gd name="connsiteX21954" fmla="*/ 2101688 w 6175063"/>
              <a:gd name="connsiteY21954" fmla="*/ 4819080 h 5486400"/>
              <a:gd name="connsiteX21955" fmla="*/ 2106425 w 6175063"/>
              <a:gd name="connsiteY21955" fmla="*/ 4821450 h 5486400"/>
              <a:gd name="connsiteX21956" fmla="*/ 2092216 w 6175063"/>
              <a:gd name="connsiteY21956" fmla="*/ 4809603 h 5486400"/>
              <a:gd name="connsiteX21957" fmla="*/ 2087479 w 6175063"/>
              <a:gd name="connsiteY21957" fmla="*/ 4804865 h 5486400"/>
              <a:gd name="connsiteX21958" fmla="*/ 2082742 w 6175063"/>
              <a:gd name="connsiteY21958" fmla="*/ 4802496 h 5486400"/>
              <a:gd name="connsiteX21959" fmla="*/ 2075638 w 6175063"/>
              <a:gd name="connsiteY21959" fmla="*/ 4795388 h 5486400"/>
              <a:gd name="connsiteX21960" fmla="*/ 2068533 w 6175063"/>
              <a:gd name="connsiteY21960" fmla="*/ 4790649 h 5486400"/>
              <a:gd name="connsiteX21961" fmla="*/ 2066165 w 6175063"/>
              <a:gd name="connsiteY21961" fmla="*/ 4788280 h 5486400"/>
              <a:gd name="connsiteX21962" fmla="*/ 2066165 w 6175063"/>
              <a:gd name="connsiteY21962" fmla="*/ 4785910 h 5486400"/>
              <a:gd name="connsiteX21963" fmla="*/ 2068533 w 6175063"/>
              <a:gd name="connsiteY21963" fmla="*/ 4785910 h 5486400"/>
              <a:gd name="connsiteX21964" fmla="*/ 2063796 w 6175063"/>
              <a:gd name="connsiteY21964" fmla="*/ 4781172 h 5486400"/>
              <a:gd name="connsiteX21965" fmla="*/ 2059060 w 6175063"/>
              <a:gd name="connsiteY21965" fmla="*/ 4778803 h 5486400"/>
              <a:gd name="connsiteX21966" fmla="*/ 2059060 w 6175063"/>
              <a:gd name="connsiteY21966" fmla="*/ 4776434 h 5486400"/>
              <a:gd name="connsiteX21967" fmla="*/ 2059060 w 6175063"/>
              <a:gd name="connsiteY21967" fmla="*/ 4774064 h 5486400"/>
              <a:gd name="connsiteX21968" fmla="*/ 2047218 w 6175063"/>
              <a:gd name="connsiteY21968" fmla="*/ 4766956 h 5486400"/>
              <a:gd name="connsiteX21969" fmla="*/ 2044850 w 6175063"/>
              <a:gd name="connsiteY21969" fmla="*/ 4766956 h 5486400"/>
              <a:gd name="connsiteX21970" fmla="*/ 2044387 w 6175063"/>
              <a:gd name="connsiteY21970" fmla="*/ 4766492 h 5486400"/>
              <a:gd name="connsiteX21971" fmla="*/ 2044345 w 6175063"/>
              <a:gd name="connsiteY21971" fmla="*/ 4766429 h 5486400"/>
              <a:gd name="connsiteX21972" fmla="*/ 2044335 w 6175063"/>
              <a:gd name="connsiteY21972" fmla="*/ 4766440 h 5486400"/>
              <a:gd name="connsiteX21973" fmla="*/ 2040113 w 6175063"/>
              <a:gd name="connsiteY21973" fmla="*/ 4762218 h 5486400"/>
              <a:gd name="connsiteX21974" fmla="*/ 2042482 w 6175063"/>
              <a:gd name="connsiteY21974" fmla="*/ 4762218 h 5486400"/>
              <a:gd name="connsiteX21975" fmla="*/ 2040113 w 6175063"/>
              <a:gd name="connsiteY21975" fmla="*/ 4759848 h 5486400"/>
              <a:gd name="connsiteX21976" fmla="*/ 2028272 w 6175063"/>
              <a:gd name="connsiteY21976" fmla="*/ 4750372 h 5486400"/>
              <a:gd name="connsiteX21977" fmla="*/ 2023536 w 6175063"/>
              <a:gd name="connsiteY21977" fmla="*/ 4743264 h 5486400"/>
              <a:gd name="connsiteX21978" fmla="*/ 2016431 w 6175063"/>
              <a:gd name="connsiteY21978" fmla="*/ 4740894 h 5486400"/>
              <a:gd name="connsiteX21979" fmla="*/ 2016431 w 6175063"/>
              <a:gd name="connsiteY21979" fmla="*/ 4736156 h 5486400"/>
              <a:gd name="connsiteX21980" fmla="*/ 2014063 w 6175063"/>
              <a:gd name="connsiteY21980" fmla="*/ 4736156 h 5486400"/>
              <a:gd name="connsiteX21981" fmla="*/ 2011695 w 6175063"/>
              <a:gd name="connsiteY21981" fmla="*/ 4733786 h 5486400"/>
              <a:gd name="connsiteX21982" fmla="*/ 2006958 w 6175063"/>
              <a:gd name="connsiteY21982" fmla="*/ 4731418 h 5486400"/>
              <a:gd name="connsiteX21983" fmla="*/ 1997485 w 6175063"/>
              <a:gd name="connsiteY21983" fmla="*/ 4724310 h 5486400"/>
              <a:gd name="connsiteX21984" fmla="*/ 1992749 w 6175063"/>
              <a:gd name="connsiteY21984" fmla="*/ 4717202 h 5486400"/>
              <a:gd name="connsiteX21985" fmla="*/ 1990380 w 6175063"/>
              <a:gd name="connsiteY21985" fmla="*/ 4717202 h 5486400"/>
              <a:gd name="connsiteX21986" fmla="*/ 1990380 w 6175063"/>
              <a:gd name="connsiteY21986" fmla="*/ 4721940 h 5486400"/>
              <a:gd name="connsiteX21987" fmla="*/ 1985644 w 6175063"/>
              <a:gd name="connsiteY21987" fmla="*/ 4717202 h 5486400"/>
              <a:gd name="connsiteX21988" fmla="*/ 1983276 w 6175063"/>
              <a:gd name="connsiteY21988" fmla="*/ 4714832 h 5486400"/>
              <a:gd name="connsiteX21989" fmla="*/ 1985349 w 6175063"/>
              <a:gd name="connsiteY21989" fmla="*/ 4715721 h 5486400"/>
              <a:gd name="connsiteX21990" fmla="*/ 1985644 w 6175063"/>
              <a:gd name="connsiteY21990" fmla="*/ 4714832 h 5486400"/>
              <a:gd name="connsiteX21991" fmla="*/ 1980908 w 6175063"/>
              <a:gd name="connsiteY21991" fmla="*/ 4712463 h 5486400"/>
              <a:gd name="connsiteX21992" fmla="*/ 1978539 w 6175063"/>
              <a:gd name="connsiteY21992" fmla="*/ 4710094 h 5486400"/>
              <a:gd name="connsiteX21993" fmla="*/ 1973803 w 6175063"/>
              <a:gd name="connsiteY21993" fmla="*/ 4705356 h 5486400"/>
              <a:gd name="connsiteX21994" fmla="*/ 1978539 w 6175063"/>
              <a:gd name="connsiteY21994" fmla="*/ 4705356 h 5486400"/>
              <a:gd name="connsiteX21995" fmla="*/ 1969066 w 6175063"/>
              <a:gd name="connsiteY21995" fmla="*/ 4698248 h 5486400"/>
              <a:gd name="connsiteX21996" fmla="*/ 1966698 w 6175063"/>
              <a:gd name="connsiteY21996" fmla="*/ 4695879 h 5486400"/>
              <a:gd name="connsiteX21997" fmla="*/ 1964330 w 6175063"/>
              <a:gd name="connsiteY21997" fmla="*/ 4693509 h 5486400"/>
              <a:gd name="connsiteX21998" fmla="*/ 1957225 w 6175063"/>
              <a:gd name="connsiteY21998" fmla="*/ 4688770 h 5486400"/>
              <a:gd name="connsiteX21999" fmla="*/ 1954857 w 6175063"/>
              <a:gd name="connsiteY21999" fmla="*/ 4686401 h 5486400"/>
              <a:gd name="connsiteX22000" fmla="*/ 1952489 w 6175063"/>
              <a:gd name="connsiteY22000" fmla="*/ 4684032 h 5486400"/>
              <a:gd name="connsiteX22001" fmla="*/ 1950120 w 6175063"/>
              <a:gd name="connsiteY22001" fmla="*/ 4681663 h 5486400"/>
              <a:gd name="connsiteX22002" fmla="*/ 1943016 w 6175063"/>
              <a:gd name="connsiteY22002" fmla="*/ 4674555 h 5486400"/>
              <a:gd name="connsiteX22003" fmla="*/ 1943016 w 6175063"/>
              <a:gd name="connsiteY22003" fmla="*/ 4672186 h 5486400"/>
              <a:gd name="connsiteX22004" fmla="*/ 1940648 w 6175063"/>
              <a:gd name="connsiteY22004" fmla="*/ 4669817 h 5486400"/>
              <a:gd name="connsiteX22005" fmla="*/ 1935911 w 6175063"/>
              <a:gd name="connsiteY22005" fmla="*/ 4667447 h 5486400"/>
              <a:gd name="connsiteX22006" fmla="*/ 1938279 w 6175063"/>
              <a:gd name="connsiteY22006" fmla="*/ 4669817 h 5486400"/>
              <a:gd name="connsiteX22007" fmla="*/ 1940648 w 6175063"/>
              <a:gd name="connsiteY22007" fmla="*/ 4674555 h 5486400"/>
              <a:gd name="connsiteX22008" fmla="*/ 1947752 w 6175063"/>
              <a:gd name="connsiteY22008" fmla="*/ 4681663 h 5486400"/>
              <a:gd name="connsiteX22009" fmla="*/ 1947752 w 6175063"/>
              <a:gd name="connsiteY22009" fmla="*/ 4684032 h 5486400"/>
              <a:gd name="connsiteX22010" fmla="*/ 1952489 w 6175063"/>
              <a:gd name="connsiteY22010" fmla="*/ 4688770 h 5486400"/>
              <a:gd name="connsiteX22011" fmla="*/ 1954857 w 6175063"/>
              <a:gd name="connsiteY22011" fmla="*/ 4686401 h 5486400"/>
              <a:gd name="connsiteX22012" fmla="*/ 1955154 w 6175063"/>
              <a:gd name="connsiteY22012" fmla="*/ 4686994 h 5486400"/>
              <a:gd name="connsiteX22013" fmla="*/ 1957225 w 6175063"/>
              <a:gd name="connsiteY22013" fmla="*/ 4691140 h 5486400"/>
              <a:gd name="connsiteX22014" fmla="*/ 1961962 w 6175063"/>
              <a:gd name="connsiteY22014" fmla="*/ 4693509 h 5486400"/>
              <a:gd name="connsiteX22015" fmla="*/ 1964330 w 6175063"/>
              <a:gd name="connsiteY22015" fmla="*/ 4695879 h 5486400"/>
              <a:gd name="connsiteX22016" fmla="*/ 1959593 w 6175063"/>
              <a:gd name="connsiteY22016" fmla="*/ 4693509 h 5486400"/>
              <a:gd name="connsiteX22017" fmla="*/ 1959593 w 6175063"/>
              <a:gd name="connsiteY22017" fmla="*/ 4695879 h 5486400"/>
              <a:gd name="connsiteX22018" fmla="*/ 1961962 w 6175063"/>
              <a:gd name="connsiteY22018" fmla="*/ 4698248 h 5486400"/>
              <a:gd name="connsiteX22019" fmla="*/ 1969066 w 6175063"/>
              <a:gd name="connsiteY22019" fmla="*/ 4700617 h 5486400"/>
              <a:gd name="connsiteX22020" fmla="*/ 1969066 w 6175063"/>
              <a:gd name="connsiteY22020" fmla="*/ 4702987 h 5486400"/>
              <a:gd name="connsiteX22021" fmla="*/ 1976171 w 6175063"/>
              <a:gd name="connsiteY22021" fmla="*/ 4712463 h 5486400"/>
              <a:gd name="connsiteX22022" fmla="*/ 1980908 w 6175063"/>
              <a:gd name="connsiteY22022" fmla="*/ 4714832 h 5486400"/>
              <a:gd name="connsiteX22023" fmla="*/ 1990380 w 6175063"/>
              <a:gd name="connsiteY22023" fmla="*/ 4724310 h 5486400"/>
              <a:gd name="connsiteX22024" fmla="*/ 1995117 w 6175063"/>
              <a:gd name="connsiteY22024" fmla="*/ 4729049 h 5486400"/>
              <a:gd name="connsiteX22025" fmla="*/ 1999853 w 6175063"/>
              <a:gd name="connsiteY22025" fmla="*/ 4733786 h 5486400"/>
              <a:gd name="connsiteX22026" fmla="*/ 2009326 w 6175063"/>
              <a:gd name="connsiteY22026" fmla="*/ 4743264 h 5486400"/>
              <a:gd name="connsiteX22027" fmla="*/ 2009326 w 6175063"/>
              <a:gd name="connsiteY22027" fmla="*/ 4740894 h 5486400"/>
              <a:gd name="connsiteX22028" fmla="*/ 2011695 w 6175063"/>
              <a:gd name="connsiteY22028" fmla="*/ 4743264 h 5486400"/>
              <a:gd name="connsiteX22029" fmla="*/ 2014063 w 6175063"/>
              <a:gd name="connsiteY22029" fmla="*/ 4745633 h 5486400"/>
              <a:gd name="connsiteX22030" fmla="*/ 2021168 w 6175063"/>
              <a:gd name="connsiteY22030" fmla="*/ 4755111 h 5486400"/>
              <a:gd name="connsiteX22031" fmla="*/ 2023536 w 6175063"/>
              <a:gd name="connsiteY22031" fmla="*/ 4757480 h 5486400"/>
              <a:gd name="connsiteX22032" fmla="*/ 2028272 w 6175063"/>
              <a:gd name="connsiteY22032" fmla="*/ 4764587 h 5486400"/>
              <a:gd name="connsiteX22033" fmla="*/ 2033009 w 6175063"/>
              <a:gd name="connsiteY22033" fmla="*/ 4766956 h 5486400"/>
              <a:gd name="connsiteX22034" fmla="*/ 2040113 w 6175063"/>
              <a:gd name="connsiteY22034" fmla="*/ 4774064 h 5486400"/>
              <a:gd name="connsiteX22035" fmla="*/ 2042482 w 6175063"/>
              <a:gd name="connsiteY22035" fmla="*/ 4776434 h 5486400"/>
              <a:gd name="connsiteX22036" fmla="*/ 2040706 w 6175063"/>
              <a:gd name="connsiteY22036" fmla="*/ 4773472 h 5486400"/>
              <a:gd name="connsiteX22037" fmla="*/ 2042482 w 6175063"/>
              <a:gd name="connsiteY22037" fmla="*/ 4774064 h 5486400"/>
              <a:gd name="connsiteX22038" fmla="*/ 2051955 w 6175063"/>
              <a:gd name="connsiteY22038" fmla="*/ 4778803 h 5486400"/>
              <a:gd name="connsiteX22039" fmla="*/ 2054323 w 6175063"/>
              <a:gd name="connsiteY22039" fmla="*/ 4781172 h 5486400"/>
              <a:gd name="connsiteX22040" fmla="*/ 2056691 w 6175063"/>
              <a:gd name="connsiteY22040" fmla="*/ 4783541 h 5486400"/>
              <a:gd name="connsiteX22041" fmla="*/ 2056691 w 6175063"/>
              <a:gd name="connsiteY22041" fmla="*/ 4785910 h 5486400"/>
              <a:gd name="connsiteX22042" fmla="*/ 2059060 w 6175063"/>
              <a:gd name="connsiteY22042" fmla="*/ 4790649 h 5486400"/>
              <a:gd name="connsiteX22043" fmla="*/ 2063796 w 6175063"/>
              <a:gd name="connsiteY22043" fmla="*/ 4793018 h 5486400"/>
              <a:gd name="connsiteX22044" fmla="*/ 2061428 w 6175063"/>
              <a:gd name="connsiteY22044" fmla="*/ 4788280 h 5486400"/>
              <a:gd name="connsiteX22045" fmla="*/ 2075638 w 6175063"/>
              <a:gd name="connsiteY22045" fmla="*/ 4800126 h 5486400"/>
              <a:gd name="connsiteX22046" fmla="*/ 2073269 w 6175063"/>
              <a:gd name="connsiteY22046" fmla="*/ 4800126 h 5486400"/>
              <a:gd name="connsiteX22047" fmla="*/ 2068533 w 6175063"/>
              <a:gd name="connsiteY22047" fmla="*/ 4797757 h 5486400"/>
              <a:gd name="connsiteX22048" fmla="*/ 2068533 w 6175063"/>
              <a:gd name="connsiteY22048" fmla="*/ 4800126 h 5486400"/>
              <a:gd name="connsiteX22049" fmla="*/ 2070901 w 6175063"/>
              <a:gd name="connsiteY22049" fmla="*/ 4802496 h 5486400"/>
              <a:gd name="connsiteX22050" fmla="*/ 2063796 w 6175063"/>
              <a:gd name="connsiteY22050" fmla="*/ 4797757 h 5486400"/>
              <a:gd name="connsiteX22051" fmla="*/ 2059060 w 6175063"/>
              <a:gd name="connsiteY22051" fmla="*/ 4793018 h 5486400"/>
              <a:gd name="connsiteX22052" fmla="*/ 2051955 w 6175063"/>
              <a:gd name="connsiteY22052" fmla="*/ 4785910 h 5486400"/>
              <a:gd name="connsiteX22053" fmla="*/ 2049587 w 6175063"/>
              <a:gd name="connsiteY22053" fmla="*/ 4785910 h 5486400"/>
              <a:gd name="connsiteX22054" fmla="*/ 2040113 w 6175063"/>
              <a:gd name="connsiteY22054" fmla="*/ 4778803 h 5486400"/>
              <a:gd name="connsiteX22055" fmla="*/ 2040113 w 6175063"/>
              <a:gd name="connsiteY22055" fmla="*/ 4781172 h 5486400"/>
              <a:gd name="connsiteX22056" fmla="*/ 2035377 w 6175063"/>
              <a:gd name="connsiteY22056" fmla="*/ 4778803 h 5486400"/>
              <a:gd name="connsiteX22057" fmla="*/ 2035377 w 6175063"/>
              <a:gd name="connsiteY22057" fmla="*/ 4776434 h 5486400"/>
              <a:gd name="connsiteX22058" fmla="*/ 2035377 w 6175063"/>
              <a:gd name="connsiteY22058" fmla="*/ 4774064 h 5486400"/>
              <a:gd name="connsiteX22059" fmla="*/ 2028272 w 6175063"/>
              <a:gd name="connsiteY22059" fmla="*/ 4766956 h 5486400"/>
              <a:gd name="connsiteX22060" fmla="*/ 2023536 w 6175063"/>
              <a:gd name="connsiteY22060" fmla="*/ 4762218 h 5486400"/>
              <a:gd name="connsiteX22061" fmla="*/ 2016431 w 6175063"/>
              <a:gd name="connsiteY22061" fmla="*/ 4757480 h 5486400"/>
              <a:gd name="connsiteX22062" fmla="*/ 2006958 w 6175063"/>
              <a:gd name="connsiteY22062" fmla="*/ 4748002 h 5486400"/>
              <a:gd name="connsiteX22063" fmla="*/ 2004590 w 6175063"/>
              <a:gd name="connsiteY22063" fmla="*/ 4745633 h 5486400"/>
              <a:gd name="connsiteX22064" fmla="*/ 1995117 w 6175063"/>
              <a:gd name="connsiteY22064" fmla="*/ 4738525 h 5486400"/>
              <a:gd name="connsiteX22065" fmla="*/ 1992749 w 6175063"/>
              <a:gd name="connsiteY22065" fmla="*/ 4738525 h 5486400"/>
              <a:gd name="connsiteX22066" fmla="*/ 1988012 w 6175063"/>
              <a:gd name="connsiteY22066" fmla="*/ 4731418 h 5486400"/>
              <a:gd name="connsiteX22067" fmla="*/ 1985644 w 6175063"/>
              <a:gd name="connsiteY22067" fmla="*/ 4729049 h 5486400"/>
              <a:gd name="connsiteX22068" fmla="*/ 1985644 w 6175063"/>
              <a:gd name="connsiteY22068" fmla="*/ 4733786 h 5486400"/>
              <a:gd name="connsiteX22069" fmla="*/ 1983276 w 6175063"/>
              <a:gd name="connsiteY22069" fmla="*/ 4731418 h 5486400"/>
              <a:gd name="connsiteX22070" fmla="*/ 1980908 w 6175063"/>
              <a:gd name="connsiteY22070" fmla="*/ 4729049 h 5486400"/>
              <a:gd name="connsiteX22071" fmla="*/ 1978539 w 6175063"/>
              <a:gd name="connsiteY22071" fmla="*/ 4724310 h 5486400"/>
              <a:gd name="connsiteX22072" fmla="*/ 1978539 w 6175063"/>
              <a:gd name="connsiteY22072" fmla="*/ 4721940 h 5486400"/>
              <a:gd name="connsiteX22073" fmla="*/ 1976171 w 6175063"/>
              <a:gd name="connsiteY22073" fmla="*/ 4717202 h 5486400"/>
              <a:gd name="connsiteX22074" fmla="*/ 1973803 w 6175063"/>
              <a:gd name="connsiteY22074" fmla="*/ 4717202 h 5486400"/>
              <a:gd name="connsiteX22075" fmla="*/ 1961962 w 6175063"/>
              <a:gd name="connsiteY22075" fmla="*/ 4707725 h 5486400"/>
              <a:gd name="connsiteX22076" fmla="*/ 1959593 w 6175063"/>
              <a:gd name="connsiteY22076" fmla="*/ 4705356 h 5486400"/>
              <a:gd name="connsiteX22077" fmla="*/ 1959593 w 6175063"/>
              <a:gd name="connsiteY22077" fmla="*/ 4707725 h 5486400"/>
              <a:gd name="connsiteX22078" fmla="*/ 1964330 w 6175063"/>
              <a:gd name="connsiteY22078" fmla="*/ 4712463 h 5486400"/>
              <a:gd name="connsiteX22079" fmla="*/ 1959593 w 6175063"/>
              <a:gd name="connsiteY22079" fmla="*/ 4710094 h 5486400"/>
              <a:gd name="connsiteX22080" fmla="*/ 1957225 w 6175063"/>
              <a:gd name="connsiteY22080" fmla="*/ 4710094 h 5486400"/>
              <a:gd name="connsiteX22081" fmla="*/ 1957225 w 6175063"/>
              <a:gd name="connsiteY22081" fmla="*/ 4712463 h 5486400"/>
              <a:gd name="connsiteX22082" fmla="*/ 1961962 w 6175063"/>
              <a:gd name="connsiteY22082" fmla="*/ 4714832 h 5486400"/>
              <a:gd name="connsiteX22083" fmla="*/ 1964330 w 6175063"/>
              <a:gd name="connsiteY22083" fmla="*/ 4714832 h 5486400"/>
              <a:gd name="connsiteX22084" fmla="*/ 1971435 w 6175063"/>
              <a:gd name="connsiteY22084" fmla="*/ 4721940 h 5486400"/>
              <a:gd name="connsiteX22085" fmla="*/ 1973803 w 6175063"/>
              <a:gd name="connsiteY22085" fmla="*/ 4724310 h 5486400"/>
              <a:gd name="connsiteX22086" fmla="*/ 1978539 w 6175063"/>
              <a:gd name="connsiteY22086" fmla="*/ 4729049 h 5486400"/>
              <a:gd name="connsiteX22087" fmla="*/ 1985644 w 6175063"/>
              <a:gd name="connsiteY22087" fmla="*/ 4733786 h 5486400"/>
              <a:gd name="connsiteX22088" fmla="*/ 1985644 w 6175063"/>
              <a:gd name="connsiteY22088" fmla="*/ 4736156 h 5486400"/>
              <a:gd name="connsiteX22089" fmla="*/ 1988012 w 6175063"/>
              <a:gd name="connsiteY22089" fmla="*/ 4740894 h 5486400"/>
              <a:gd name="connsiteX22090" fmla="*/ 1997485 w 6175063"/>
              <a:gd name="connsiteY22090" fmla="*/ 4748002 h 5486400"/>
              <a:gd name="connsiteX22091" fmla="*/ 1995117 w 6175063"/>
              <a:gd name="connsiteY22091" fmla="*/ 4743264 h 5486400"/>
              <a:gd name="connsiteX22092" fmla="*/ 1999853 w 6175063"/>
              <a:gd name="connsiteY22092" fmla="*/ 4748002 h 5486400"/>
              <a:gd name="connsiteX22093" fmla="*/ 2002222 w 6175063"/>
              <a:gd name="connsiteY22093" fmla="*/ 4750372 h 5486400"/>
              <a:gd name="connsiteX22094" fmla="*/ 2006958 w 6175063"/>
              <a:gd name="connsiteY22094" fmla="*/ 4752741 h 5486400"/>
              <a:gd name="connsiteX22095" fmla="*/ 2009326 w 6175063"/>
              <a:gd name="connsiteY22095" fmla="*/ 4752741 h 5486400"/>
              <a:gd name="connsiteX22096" fmla="*/ 2014063 w 6175063"/>
              <a:gd name="connsiteY22096" fmla="*/ 4759848 h 5486400"/>
              <a:gd name="connsiteX22097" fmla="*/ 2009326 w 6175063"/>
              <a:gd name="connsiteY22097" fmla="*/ 4757480 h 5486400"/>
              <a:gd name="connsiteX22098" fmla="*/ 2006958 w 6175063"/>
              <a:gd name="connsiteY22098" fmla="*/ 4757480 h 5486400"/>
              <a:gd name="connsiteX22099" fmla="*/ 2006958 w 6175063"/>
              <a:gd name="connsiteY22099" fmla="*/ 4762218 h 5486400"/>
              <a:gd name="connsiteX22100" fmla="*/ 2014063 w 6175063"/>
              <a:gd name="connsiteY22100" fmla="*/ 4766956 h 5486400"/>
              <a:gd name="connsiteX22101" fmla="*/ 2023536 w 6175063"/>
              <a:gd name="connsiteY22101" fmla="*/ 4776434 h 5486400"/>
              <a:gd name="connsiteX22102" fmla="*/ 2025904 w 6175063"/>
              <a:gd name="connsiteY22102" fmla="*/ 4778803 h 5486400"/>
              <a:gd name="connsiteX22103" fmla="*/ 2023536 w 6175063"/>
              <a:gd name="connsiteY22103" fmla="*/ 4781172 h 5486400"/>
              <a:gd name="connsiteX22104" fmla="*/ 2025904 w 6175063"/>
              <a:gd name="connsiteY22104" fmla="*/ 4783541 h 5486400"/>
              <a:gd name="connsiteX22105" fmla="*/ 2028272 w 6175063"/>
              <a:gd name="connsiteY22105" fmla="*/ 4785910 h 5486400"/>
              <a:gd name="connsiteX22106" fmla="*/ 2033009 w 6175063"/>
              <a:gd name="connsiteY22106" fmla="*/ 4785910 h 5486400"/>
              <a:gd name="connsiteX22107" fmla="*/ 2035377 w 6175063"/>
              <a:gd name="connsiteY22107" fmla="*/ 4793018 h 5486400"/>
              <a:gd name="connsiteX22108" fmla="*/ 2040113 w 6175063"/>
              <a:gd name="connsiteY22108" fmla="*/ 4797757 h 5486400"/>
              <a:gd name="connsiteX22109" fmla="*/ 2051955 w 6175063"/>
              <a:gd name="connsiteY22109" fmla="*/ 4807234 h 5486400"/>
              <a:gd name="connsiteX22110" fmla="*/ 2054323 w 6175063"/>
              <a:gd name="connsiteY22110" fmla="*/ 4809603 h 5486400"/>
              <a:gd name="connsiteX22111" fmla="*/ 2059060 w 6175063"/>
              <a:gd name="connsiteY22111" fmla="*/ 4811972 h 5486400"/>
              <a:gd name="connsiteX22112" fmla="*/ 2059060 w 6175063"/>
              <a:gd name="connsiteY22112" fmla="*/ 4814342 h 5486400"/>
              <a:gd name="connsiteX22113" fmla="*/ 2066165 w 6175063"/>
              <a:gd name="connsiteY22113" fmla="*/ 4826188 h 5486400"/>
              <a:gd name="connsiteX22114" fmla="*/ 2068533 w 6175063"/>
              <a:gd name="connsiteY22114" fmla="*/ 4826188 h 5486400"/>
              <a:gd name="connsiteX22115" fmla="*/ 2070901 w 6175063"/>
              <a:gd name="connsiteY22115" fmla="*/ 4828558 h 5486400"/>
              <a:gd name="connsiteX22116" fmla="*/ 2073269 w 6175063"/>
              <a:gd name="connsiteY22116" fmla="*/ 4830927 h 5486400"/>
              <a:gd name="connsiteX22117" fmla="*/ 2080374 w 6175063"/>
              <a:gd name="connsiteY22117" fmla="*/ 4835665 h 5486400"/>
              <a:gd name="connsiteX22118" fmla="*/ 2080374 w 6175063"/>
              <a:gd name="connsiteY22118" fmla="*/ 4833296 h 5486400"/>
              <a:gd name="connsiteX22119" fmla="*/ 2080374 w 6175063"/>
              <a:gd name="connsiteY22119" fmla="*/ 4830927 h 5486400"/>
              <a:gd name="connsiteX22120" fmla="*/ 2082742 w 6175063"/>
              <a:gd name="connsiteY22120" fmla="*/ 4830927 h 5486400"/>
              <a:gd name="connsiteX22121" fmla="*/ 2085111 w 6175063"/>
              <a:gd name="connsiteY22121" fmla="*/ 4835665 h 5486400"/>
              <a:gd name="connsiteX22122" fmla="*/ 2089847 w 6175063"/>
              <a:gd name="connsiteY22122" fmla="*/ 4840404 h 5486400"/>
              <a:gd name="connsiteX22123" fmla="*/ 2096952 w 6175063"/>
              <a:gd name="connsiteY22123" fmla="*/ 4849881 h 5486400"/>
              <a:gd name="connsiteX22124" fmla="*/ 2099320 w 6175063"/>
              <a:gd name="connsiteY22124" fmla="*/ 4852250 h 5486400"/>
              <a:gd name="connsiteX22125" fmla="*/ 2104056 w 6175063"/>
              <a:gd name="connsiteY22125" fmla="*/ 4856989 h 5486400"/>
              <a:gd name="connsiteX22126" fmla="*/ 2104056 w 6175063"/>
              <a:gd name="connsiteY22126" fmla="*/ 4859357 h 5486400"/>
              <a:gd name="connsiteX22127" fmla="*/ 2115898 w 6175063"/>
              <a:gd name="connsiteY22127" fmla="*/ 4871204 h 5486400"/>
              <a:gd name="connsiteX22128" fmla="*/ 2115898 w 6175063"/>
              <a:gd name="connsiteY22128" fmla="*/ 4866465 h 5486400"/>
              <a:gd name="connsiteX22129" fmla="*/ 2118266 w 6175063"/>
              <a:gd name="connsiteY22129" fmla="*/ 4871204 h 5486400"/>
              <a:gd name="connsiteX22130" fmla="*/ 2120634 w 6175063"/>
              <a:gd name="connsiteY22130" fmla="*/ 4873574 h 5486400"/>
              <a:gd name="connsiteX22131" fmla="*/ 2123003 w 6175063"/>
              <a:gd name="connsiteY22131" fmla="*/ 4871204 h 5486400"/>
              <a:gd name="connsiteX22132" fmla="*/ 2125371 w 6175063"/>
              <a:gd name="connsiteY22132" fmla="*/ 4871204 h 5486400"/>
              <a:gd name="connsiteX22133" fmla="*/ 2127739 w 6175063"/>
              <a:gd name="connsiteY22133" fmla="*/ 4873574 h 5486400"/>
              <a:gd name="connsiteX22134" fmla="*/ 2127739 w 6175063"/>
              <a:gd name="connsiteY22134" fmla="*/ 4878312 h 5486400"/>
              <a:gd name="connsiteX22135" fmla="*/ 2127739 w 6175063"/>
              <a:gd name="connsiteY22135" fmla="*/ 4880682 h 5486400"/>
              <a:gd name="connsiteX22136" fmla="*/ 2130107 w 6175063"/>
              <a:gd name="connsiteY22136" fmla="*/ 4883050 h 5486400"/>
              <a:gd name="connsiteX22137" fmla="*/ 2132476 w 6175063"/>
              <a:gd name="connsiteY22137" fmla="*/ 4885419 h 5486400"/>
              <a:gd name="connsiteX22138" fmla="*/ 2141949 w 6175063"/>
              <a:gd name="connsiteY22138" fmla="*/ 4897266 h 5486400"/>
              <a:gd name="connsiteX22139" fmla="*/ 2144317 w 6175063"/>
              <a:gd name="connsiteY22139" fmla="*/ 4899636 h 5486400"/>
              <a:gd name="connsiteX22140" fmla="*/ 2156158 w 6175063"/>
              <a:gd name="connsiteY22140" fmla="*/ 4911481 h 5486400"/>
              <a:gd name="connsiteX22141" fmla="*/ 2158526 w 6175063"/>
              <a:gd name="connsiteY22141" fmla="*/ 4911481 h 5486400"/>
              <a:gd name="connsiteX22142" fmla="*/ 2160895 w 6175063"/>
              <a:gd name="connsiteY22142" fmla="*/ 4911481 h 5486400"/>
              <a:gd name="connsiteX22143" fmla="*/ 2163263 w 6175063"/>
              <a:gd name="connsiteY22143" fmla="*/ 4916220 h 5486400"/>
              <a:gd name="connsiteX22144" fmla="*/ 2165631 w 6175063"/>
              <a:gd name="connsiteY22144" fmla="*/ 4920959 h 5486400"/>
              <a:gd name="connsiteX22145" fmla="*/ 2189313 w 6175063"/>
              <a:gd name="connsiteY22145" fmla="*/ 4942282 h 5486400"/>
              <a:gd name="connsiteX22146" fmla="*/ 2194050 w 6175063"/>
              <a:gd name="connsiteY22146" fmla="*/ 4944651 h 5486400"/>
              <a:gd name="connsiteX22147" fmla="*/ 2198786 w 6175063"/>
              <a:gd name="connsiteY22147" fmla="*/ 4949390 h 5486400"/>
              <a:gd name="connsiteX22148" fmla="*/ 2203523 w 6175063"/>
              <a:gd name="connsiteY22148" fmla="*/ 4954129 h 5486400"/>
              <a:gd name="connsiteX22149" fmla="*/ 2203523 w 6175063"/>
              <a:gd name="connsiteY22149" fmla="*/ 4961236 h 5486400"/>
              <a:gd name="connsiteX22150" fmla="*/ 2210628 w 6175063"/>
              <a:gd name="connsiteY22150" fmla="*/ 4963605 h 5486400"/>
              <a:gd name="connsiteX22151" fmla="*/ 2212996 w 6175063"/>
              <a:gd name="connsiteY22151" fmla="*/ 4963605 h 5486400"/>
              <a:gd name="connsiteX22152" fmla="*/ 2215364 w 6175063"/>
              <a:gd name="connsiteY22152" fmla="*/ 4975452 h 5486400"/>
              <a:gd name="connsiteX22153" fmla="*/ 2220100 w 6175063"/>
              <a:gd name="connsiteY22153" fmla="*/ 4975452 h 5486400"/>
              <a:gd name="connsiteX22154" fmla="*/ 2220100 w 6175063"/>
              <a:gd name="connsiteY22154" fmla="*/ 4982560 h 5486400"/>
              <a:gd name="connsiteX22155" fmla="*/ 2215364 w 6175063"/>
              <a:gd name="connsiteY22155" fmla="*/ 4982560 h 5486400"/>
              <a:gd name="connsiteX22156" fmla="*/ 2205891 w 6175063"/>
              <a:gd name="connsiteY22156" fmla="*/ 4973083 h 5486400"/>
              <a:gd name="connsiteX22157" fmla="*/ 2205891 w 6175063"/>
              <a:gd name="connsiteY22157" fmla="*/ 4970713 h 5486400"/>
              <a:gd name="connsiteX22158" fmla="*/ 2201155 w 6175063"/>
              <a:gd name="connsiteY22158" fmla="*/ 4963605 h 5486400"/>
              <a:gd name="connsiteX22159" fmla="*/ 2205891 w 6175063"/>
              <a:gd name="connsiteY22159" fmla="*/ 4968344 h 5486400"/>
              <a:gd name="connsiteX22160" fmla="*/ 2208259 w 6175063"/>
              <a:gd name="connsiteY22160" fmla="*/ 4970713 h 5486400"/>
              <a:gd name="connsiteX22161" fmla="*/ 2208259 w 6175063"/>
              <a:gd name="connsiteY22161" fmla="*/ 4968344 h 5486400"/>
              <a:gd name="connsiteX22162" fmla="*/ 2201155 w 6175063"/>
              <a:gd name="connsiteY22162" fmla="*/ 4961236 h 5486400"/>
              <a:gd name="connsiteX22163" fmla="*/ 2201155 w 6175063"/>
              <a:gd name="connsiteY22163" fmla="*/ 4973083 h 5486400"/>
              <a:gd name="connsiteX22164" fmla="*/ 2194050 w 6175063"/>
              <a:gd name="connsiteY22164" fmla="*/ 4975452 h 5486400"/>
              <a:gd name="connsiteX22165" fmla="*/ 2191682 w 6175063"/>
              <a:gd name="connsiteY22165" fmla="*/ 4984928 h 5486400"/>
              <a:gd name="connsiteX22166" fmla="*/ 2189313 w 6175063"/>
              <a:gd name="connsiteY22166" fmla="*/ 4980191 h 5486400"/>
              <a:gd name="connsiteX22167" fmla="*/ 2186945 w 6175063"/>
              <a:gd name="connsiteY22167" fmla="*/ 4973083 h 5486400"/>
              <a:gd name="connsiteX22168" fmla="*/ 2182209 w 6175063"/>
              <a:gd name="connsiteY22168" fmla="*/ 4970713 h 5486400"/>
              <a:gd name="connsiteX22169" fmla="*/ 2179840 w 6175063"/>
              <a:gd name="connsiteY22169" fmla="*/ 4970713 h 5486400"/>
              <a:gd name="connsiteX22170" fmla="*/ 2175104 w 6175063"/>
              <a:gd name="connsiteY22170" fmla="*/ 4970713 h 5486400"/>
              <a:gd name="connsiteX22171" fmla="*/ 2177472 w 6175063"/>
              <a:gd name="connsiteY22171" fmla="*/ 4975452 h 5486400"/>
              <a:gd name="connsiteX22172" fmla="*/ 2177472 w 6175063"/>
              <a:gd name="connsiteY22172" fmla="*/ 4980191 h 5486400"/>
              <a:gd name="connsiteX22173" fmla="*/ 2179840 w 6175063"/>
              <a:gd name="connsiteY22173" fmla="*/ 4980191 h 5486400"/>
              <a:gd name="connsiteX22174" fmla="*/ 2182209 w 6175063"/>
              <a:gd name="connsiteY22174" fmla="*/ 4980191 h 5486400"/>
              <a:gd name="connsiteX22175" fmla="*/ 2189313 w 6175063"/>
              <a:gd name="connsiteY22175" fmla="*/ 4987298 h 5486400"/>
              <a:gd name="connsiteX22176" fmla="*/ 2191682 w 6175063"/>
              <a:gd name="connsiteY22176" fmla="*/ 4989667 h 5486400"/>
              <a:gd name="connsiteX22177" fmla="*/ 2191682 w 6175063"/>
              <a:gd name="connsiteY22177" fmla="*/ 4992037 h 5486400"/>
              <a:gd name="connsiteX22178" fmla="*/ 2191682 w 6175063"/>
              <a:gd name="connsiteY22178" fmla="*/ 4994406 h 5486400"/>
              <a:gd name="connsiteX22179" fmla="*/ 2194050 w 6175063"/>
              <a:gd name="connsiteY22179" fmla="*/ 4996775 h 5486400"/>
              <a:gd name="connsiteX22180" fmla="*/ 2196418 w 6175063"/>
              <a:gd name="connsiteY22180" fmla="*/ 4996775 h 5486400"/>
              <a:gd name="connsiteX22181" fmla="*/ 2203523 w 6175063"/>
              <a:gd name="connsiteY22181" fmla="*/ 5003883 h 5486400"/>
              <a:gd name="connsiteX22182" fmla="*/ 2215364 w 6175063"/>
              <a:gd name="connsiteY22182" fmla="*/ 5015729 h 5486400"/>
              <a:gd name="connsiteX22183" fmla="*/ 2220100 w 6175063"/>
              <a:gd name="connsiteY22183" fmla="*/ 5020468 h 5486400"/>
              <a:gd name="connsiteX22184" fmla="*/ 2229573 w 6175063"/>
              <a:gd name="connsiteY22184" fmla="*/ 5029945 h 5486400"/>
              <a:gd name="connsiteX22185" fmla="*/ 2229573 w 6175063"/>
              <a:gd name="connsiteY22185" fmla="*/ 5032314 h 5486400"/>
              <a:gd name="connsiteX22186" fmla="*/ 2234310 w 6175063"/>
              <a:gd name="connsiteY22186" fmla="*/ 5037052 h 5486400"/>
              <a:gd name="connsiteX22187" fmla="*/ 2236678 w 6175063"/>
              <a:gd name="connsiteY22187" fmla="*/ 5039422 h 5486400"/>
              <a:gd name="connsiteX22188" fmla="*/ 2227205 w 6175063"/>
              <a:gd name="connsiteY22188" fmla="*/ 5037052 h 5486400"/>
              <a:gd name="connsiteX22189" fmla="*/ 2227205 w 6175063"/>
              <a:gd name="connsiteY22189" fmla="*/ 5034683 h 5486400"/>
              <a:gd name="connsiteX22190" fmla="*/ 2224837 w 6175063"/>
              <a:gd name="connsiteY22190" fmla="*/ 5032314 h 5486400"/>
              <a:gd name="connsiteX22191" fmla="*/ 2222469 w 6175063"/>
              <a:gd name="connsiteY22191" fmla="*/ 5027576 h 5486400"/>
              <a:gd name="connsiteX22192" fmla="*/ 2220100 w 6175063"/>
              <a:gd name="connsiteY22192" fmla="*/ 5029945 h 5486400"/>
              <a:gd name="connsiteX22193" fmla="*/ 2212996 w 6175063"/>
              <a:gd name="connsiteY22193" fmla="*/ 5025207 h 5486400"/>
              <a:gd name="connsiteX22194" fmla="*/ 2205891 w 6175063"/>
              <a:gd name="connsiteY22194" fmla="*/ 5020468 h 5486400"/>
              <a:gd name="connsiteX22195" fmla="*/ 2191682 w 6175063"/>
              <a:gd name="connsiteY22195" fmla="*/ 5010990 h 5486400"/>
              <a:gd name="connsiteX22196" fmla="*/ 2177472 w 6175063"/>
              <a:gd name="connsiteY22196" fmla="*/ 5006253 h 5486400"/>
              <a:gd name="connsiteX22197" fmla="*/ 2172736 w 6175063"/>
              <a:gd name="connsiteY22197" fmla="*/ 4996775 h 5486400"/>
              <a:gd name="connsiteX22198" fmla="*/ 2172736 w 6175063"/>
              <a:gd name="connsiteY22198" fmla="*/ 4994406 h 5486400"/>
              <a:gd name="connsiteX22199" fmla="*/ 2170367 w 6175063"/>
              <a:gd name="connsiteY22199" fmla="*/ 4992037 h 5486400"/>
              <a:gd name="connsiteX22200" fmla="*/ 2160895 w 6175063"/>
              <a:gd name="connsiteY22200" fmla="*/ 4987298 h 5486400"/>
              <a:gd name="connsiteX22201" fmla="*/ 2134844 w 6175063"/>
              <a:gd name="connsiteY22201" fmla="*/ 4968344 h 5486400"/>
              <a:gd name="connsiteX22202" fmla="*/ 2130107 w 6175063"/>
              <a:gd name="connsiteY22202" fmla="*/ 4963605 h 5486400"/>
              <a:gd name="connsiteX22203" fmla="*/ 2127739 w 6175063"/>
              <a:gd name="connsiteY22203" fmla="*/ 4961236 h 5486400"/>
              <a:gd name="connsiteX22204" fmla="*/ 2120634 w 6175063"/>
              <a:gd name="connsiteY22204" fmla="*/ 4958867 h 5486400"/>
              <a:gd name="connsiteX22205" fmla="*/ 2108793 w 6175063"/>
              <a:gd name="connsiteY22205" fmla="*/ 4951759 h 5486400"/>
              <a:gd name="connsiteX22206" fmla="*/ 2108793 w 6175063"/>
              <a:gd name="connsiteY22206" fmla="*/ 4958867 h 5486400"/>
              <a:gd name="connsiteX22207" fmla="*/ 2104056 w 6175063"/>
              <a:gd name="connsiteY22207" fmla="*/ 4963605 h 5486400"/>
              <a:gd name="connsiteX22208" fmla="*/ 2108793 w 6175063"/>
              <a:gd name="connsiteY22208" fmla="*/ 4965975 h 5486400"/>
              <a:gd name="connsiteX22209" fmla="*/ 2111161 w 6175063"/>
              <a:gd name="connsiteY22209" fmla="*/ 4963605 h 5486400"/>
              <a:gd name="connsiteX22210" fmla="*/ 2118266 w 6175063"/>
              <a:gd name="connsiteY22210" fmla="*/ 4970713 h 5486400"/>
              <a:gd name="connsiteX22211" fmla="*/ 2115898 w 6175063"/>
              <a:gd name="connsiteY22211" fmla="*/ 4973083 h 5486400"/>
              <a:gd name="connsiteX22212" fmla="*/ 2113529 w 6175063"/>
              <a:gd name="connsiteY22212" fmla="*/ 4973083 h 5486400"/>
              <a:gd name="connsiteX22213" fmla="*/ 2118266 w 6175063"/>
              <a:gd name="connsiteY22213" fmla="*/ 4975452 h 5486400"/>
              <a:gd name="connsiteX22214" fmla="*/ 2123003 w 6175063"/>
              <a:gd name="connsiteY22214" fmla="*/ 4977821 h 5486400"/>
              <a:gd name="connsiteX22215" fmla="*/ 2125371 w 6175063"/>
              <a:gd name="connsiteY22215" fmla="*/ 4984928 h 5486400"/>
              <a:gd name="connsiteX22216" fmla="*/ 2137212 w 6175063"/>
              <a:gd name="connsiteY22216" fmla="*/ 4994406 h 5486400"/>
              <a:gd name="connsiteX22217" fmla="*/ 2139580 w 6175063"/>
              <a:gd name="connsiteY22217" fmla="*/ 4996775 h 5486400"/>
              <a:gd name="connsiteX22218" fmla="*/ 2139580 w 6175063"/>
              <a:gd name="connsiteY22218" fmla="*/ 5003883 h 5486400"/>
              <a:gd name="connsiteX22219" fmla="*/ 2137212 w 6175063"/>
              <a:gd name="connsiteY22219" fmla="*/ 5001514 h 5486400"/>
              <a:gd name="connsiteX22220" fmla="*/ 2127739 w 6175063"/>
              <a:gd name="connsiteY22220" fmla="*/ 5001514 h 5486400"/>
              <a:gd name="connsiteX22221" fmla="*/ 2123003 w 6175063"/>
              <a:gd name="connsiteY22221" fmla="*/ 4994406 h 5486400"/>
              <a:gd name="connsiteX22222" fmla="*/ 2120634 w 6175063"/>
              <a:gd name="connsiteY22222" fmla="*/ 4987298 h 5486400"/>
              <a:gd name="connsiteX22223" fmla="*/ 2111161 w 6175063"/>
              <a:gd name="connsiteY22223" fmla="*/ 4975452 h 5486400"/>
              <a:gd name="connsiteX22224" fmla="*/ 2108793 w 6175063"/>
              <a:gd name="connsiteY22224" fmla="*/ 4977821 h 5486400"/>
              <a:gd name="connsiteX22225" fmla="*/ 2113529 w 6175063"/>
              <a:gd name="connsiteY22225" fmla="*/ 4987298 h 5486400"/>
              <a:gd name="connsiteX22226" fmla="*/ 2113529 w 6175063"/>
              <a:gd name="connsiteY22226" fmla="*/ 4989667 h 5486400"/>
              <a:gd name="connsiteX22227" fmla="*/ 2111161 w 6175063"/>
              <a:gd name="connsiteY22227" fmla="*/ 4987298 h 5486400"/>
              <a:gd name="connsiteX22228" fmla="*/ 2101688 w 6175063"/>
              <a:gd name="connsiteY22228" fmla="*/ 4982560 h 5486400"/>
              <a:gd name="connsiteX22229" fmla="*/ 2094584 w 6175063"/>
              <a:gd name="connsiteY22229" fmla="*/ 4975452 h 5486400"/>
              <a:gd name="connsiteX22230" fmla="*/ 2092216 w 6175063"/>
              <a:gd name="connsiteY22230" fmla="*/ 4975452 h 5486400"/>
              <a:gd name="connsiteX22231" fmla="*/ 2094584 w 6175063"/>
              <a:gd name="connsiteY22231" fmla="*/ 4977821 h 5486400"/>
              <a:gd name="connsiteX22232" fmla="*/ 2096952 w 6175063"/>
              <a:gd name="connsiteY22232" fmla="*/ 4980191 h 5486400"/>
              <a:gd name="connsiteX22233" fmla="*/ 2099320 w 6175063"/>
              <a:gd name="connsiteY22233" fmla="*/ 4982560 h 5486400"/>
              <a:gd name="connsiteX22234" fmla="*/ 2101688 w 6175063"/>
              <a:gd name="connsiteY22234" fmla="*/ 4987298 h 5486400"/>
              <a:gd name="connsiteX22235" fmla="*/ 2101688 w 6175063"/>
              <a:gd name="connsiteY22235" fmla="*/ 4994406 h 5486400"/>
              <a:gd name="connsiteX22236" fmla="*/ 2087479 w 6175063"/>
              <a:gd name="connsiteY22236" fmla="*/ 4989667 h 5486400"/>
              <a:gd name="connsiteX22237" fmla="*/ 2085111 w 6175063"/>
              <a:gd name="connsiteY22237" fmla="*/ 4987298 h 5486400"/>
              <a:gd name="connsiteX22238" fmla="*/ 2082742 w 6175063"/>
              <a:gd name="connsiteY22238" fmla="*/ 4987298 h 5486400"/>
              <a:gd name="connsiteX22239" fmla="*/ 2085111 w 6175063"/>
              <a:gd name="connsiteY22239" fmla="*/ 4989667 h 5486400"/>
              <a:gd name="connsiteX22240" fmla="*/ 2087479 w 6175063"/>
              <a:gd name="connsiteY22240" fmla="*/ 4992037 h 5486400"/>
              <a:gd name="connsiteX22241" fmla="*/ 2089847 w 6175063"/>
              <a:gd name="connsiteY22241" fmla="*/ 4996775 h 5486400"/>
              <a:gd name="connsiteX22242" fmla="*/ 2087479 w 6175063"/>
              <a:gd name="connsiteY22242" fmla="*/ 4996775 h 5486400"/>
              <a:gd name="connsiteX22243" fmla="*/ 2082742 w 6175063"/>
              <a:gd name="connsiteY22243" fmla="*/ 4992037 h 5486400"/>
              <a:gd name="connsiteX22244" fmla="*/ 2080374 w 6175063"/>
              <a:gd name="connsiteY22244" fmla="*/ 4989667 h 5486400"/>
              <a:gd name="connsiteX22245" fmla="*/ 2073269 w 6175063"/>
              <a:gd name="connsiteY22245" fmla="*/ 4980191 h 5486400"/>
              <a:gd name="connsiteX22246" fmla="*/ 2068533 w 6175063"/>
              <a:gd name="connsiteY22246" fmla="*/ 4977821 h 5486400"/>
              <a:gd name="connsiteX22247" fmla="*/ 2068533 w 6175063"/>
              <a:gd name="connsiteY22247" fmla="*/ 4980191 h 5486400"/>
              <a:gd name="connsiteX22248" fmla="*/ 2073269 w 6175063"/>
              <a:gd name="connsiteY22248" fmla="*/ 4984928 h 5486400"/>
              <a:gd name="connsiteX22249" fmla="*/ 2078006 w 6175063"/>
              <a:gd name="connsiteY22249" fmla="*/ 4989667 h 5486400"/>
              <a:gd name="connsiteX22250" fmla="*/ 2063796 w 6175063"/>
              <a:gd name="connsiteY22250" fmla="*/ 4977821 h 5486400"/>
              <a:gd name="connsiteX22251" fmla="*/ 2056691 w 6175063"/>
              <a:gd name="connsiteY22251" fmla="*/ 4970713 h 5486400"/>
              <a:gd name="connsiteX22252" fmla="*/ 2049587 w 6175063"/>
              <a:gd name="connsiteY22252" fmla="*/ 4965975 h 5486400"/>
              <a:gd name="connsiteX22253" fmla="*/ 2035377 w 6175063"/>
              <a:gd name="connsiteY22253" fmla="*/ 4958867 h 5486400"/>
              <a:gd name="connsiteX22254" fmla="*/ 2018799 w 6175063"/>
              <a:gd name="connsiteY22254" fmla="*/ 4951759 h 5486400"/>
              <a:gd name="connsiteX22255" fmla="*/ 2014063 w 6175063"/>
              <a:gd name="connsiteY22255" fmla="*/ 4947021 h 5486400"/>
              <a:gd name="connsiteX22256" fmla="*/ 2009326 w 6175063"/>
              <a:gd name="connsiteY22256" fmla="*/ 4954129 h 5486400"/>
              <a:gd name="connsiteX22257" fmla="*/ 2014063 w 6175063"/>
              <a:gd name="connsiteY22257" fmla="*/ 4951759 h 5486400"/>
              <a:gd name="connsiteX22258" fmla="*/ 2023536 w 6175063"/>
              <a:gd name="connsiteY22258" fmla="*/ 4956498 h 5486400"/>
              <a:gd name="connsiteX22259" fmla="*/ 2023536 w 6175063"/>
              <a:gd name="connsiteY22259" fmla="*/ 4958867 h 5486400"/>
              <a:gd name="connsiteX22260" fmla="*/ 2030640 w 6175063"/>
              <a:gd name="connsiteY22260" fmla="*/ 4975452 h 5486400"/>
              <a:gd name="connsiteX22261" fmla="*/ 2028272 w 6175063"/>
              <a:gd name="connsiteY22261" fmla="*/ 4977821 h 5486400"/>
              <a:gd name="connsiteX22262" fmla="*/ 2030640 w 6175063"/>
              <a:gd name="connsiteY22262" fmla="*/ 4980191 h 5486400"/>
              <a:gd name="connsiteX22263" fmla="*/ 2035377 w 6175063"/>
              <a:gd name="connsiteY22263" fmla="*/ 4982560 h 5486400"/>
              <a:gd name="connsiteX22264" fmla="*/ 2040113 w 6175063"/>
              <a:gd name="connsiteY22264" fmla="*/ 4987298 h 5486400"/>
              <a:gd name="connsiteX22265" fmla="*/ 2040113 w 6175063"/>
              <a:gd name="connsiteY22265" fmla="*/ 4982560 h 5486400"/>
              <a:gd name="connsiteX22266" fmla="*/ 2035377 w 6175063"/>
              <a:gd name="connsiteY22266" fmla="*/ 4980191 h 5486400"/>
              <a:gd name="connsiteX22267" fmla="*/ 2033009 w 6175063"/>
              <a:gd name="connsiteY22267" fmla="*/ 4975452 h 5486400"/>
              <a:gd name="connsiteX22268" fmla="*/ 2033009 w 6175063"/>
              <a:gd name="connsiteY22268" fmla="*/ 4970713 h 5486400"/>
              <a:gd name="connsiteX22269" fmla="*/ 2037745 w 6175063"/>
              <a:gd name="connsiteY22269" fmla="*/ 4973083 h 5486400"/>
              <a:gd name="connsiteX22270" fmla="*/ 2049587 w 6175063"/>
              <a:gd name="connsiteY22270" fmla="*/ 4984928 h 5486400"/>
              <a:gd name="connsiteX22271" fmla="*/ 2049587 w 6175063"/>
              <a:gd name="connsiteY22271" fmla="*/ 4987298 h 5486400"/>
              <a:gd name="connsiteX22272" fmla="*/ 2044850 w 6175063"/>
              <a:gd name="connsiteY22272" fmla="*/ 4987298 h 5486400"/>
              <a:gd name="connsiteX22273" fmla="*/ 2044850 w 6175063"/>
              <a:gd name="connsiteY22273" fmla="*/ 4989667 h 5486400"/>
              <a:gd name="connsiteX22274" fmla="*/ 2037745 w 6175063"/>
              <a:gd name="connsiteY22274" fmla="*/ 4992037 h 5486400"/>
              <a:gd name="connsiteX22275" fmla="*/ 2025904 w 6175063"/>
              <a:gd name="connsiteY22275" fmla="*/ 4980191 h 5486400"/>
              <a:gd name="connsiteX22276" fmla="*/ 2023536 w 6175063"/>
              <a:gd name="connsiteY22276" fmla="*/ 4975452 h 5486400"/>
              <a:gd name="connsiteX22277" fmla="*/ 2011695 w 6175063"/>
              <a:gd name="connsiteY22277" fmla="*/ 4965975 h 5486400"/>
              <a:gd name="connsiteX22278" fmla="*/ 2006958 w 6175063"/>
              <a:gd name="connsiteY22278" fmla="*/ 4965975 h 5486400"/>
              <a:gd name="connsiteX22279" fmla="*/ 1997485 w 6175063"/>
              <a:gd name="connsiteY22279" fmla="*/ 4961236 h 5486400"/>
              <a:gd name="connsiteX22280" fmla="*/ 1995117 w 6175063"/>
              <a:gd name="connsiteY22280" fmla="*/ 4956498 h 5486400"/>
              <a:gd name="connsiteX22281" fmla="*/ 1988012 w 6175063"/>
              <a:gd name="connsiteY22281" fmla="*/ 4956498 h 5486400"/>
              <a:gd name="connsiteX22282" fmla="*/ 1976171 w 6175063"/>
              <a:gd name="connsiteY22282" fmla="*/ 4954129 h 5486400"/>
              <a:gd name="connsiteX22283" fmla="*/ 1969066 w 6175063"/>
              <a:gd name="connsiteY22283" fmla="*/ 4956498 h 5486400"/>
              <a:gd name="connsiteX22284" fmla="*/ 1966698 w 6175063"/>
              <a:gd name="connsiteY22284" fmla="*/ 4956498 h 5486400"/>
              <a:gd name="connsiteX22285" fmla="*/ 1966698 w 6175063"/>
              <a:gd name="connsiteY22285" fmla="*/ 4958867 h 5486400"/>
              <a:gd name="connsiteX22286" fmla="*/ 1964330 w 6175063"/>
              <a:gd name="connsiteY22286" fmla="*/ 4958867 h 5486400"/>
              <a:gd name="connsiteX22287" fmla="*/ 1961962 w 6175063"/>
              <a:gd name="connsiteY22287" fmla="*/ 4956498 h 5486400"/>
              <a:gd name="connsiteX22288" fmla="*/ 1961962 w 6175063"/>
              <a:gd name="connsiteY22288" fmla="*/ 4951759 h 5486400"/>
              <a:gd name="connsiteX22289" fmla="*/ 1957225 w 6175063"/>
              <a:gd name="connsiteY22289" fmla="*/ 4942282 h 5486400"/>
              <a:gd name="connsiteX22290" fmla="*/ 1957225 w 6175063"/>
              <a:gd name="connsiteY22290" fmla="*/ 4939913 h 5486400"/>
              <a:gd name="connsiteX22291" fmla="*/ 1950120 w 6175063"/>
              <a:gd name="connsiteY22291" fmla="*/ 4932805 h 5486400"/>
              <a:gd name="connsiteX22292" fmla="*/ 1945384 w 6175063"/>
              <a:gd name="connsiteY22292" fmla="*/ 4930436 h 5486400"/>
              <a:gd name="connsiteX22293" fmla="*/ 1938279 w 6175063"/>
              <a:gd name="connsiteY22293" fmla="*/ 4923328 h 5486400"/>
              <a:gd name="connsiteX22294" fmla="*/ 1935911 w 6175063"/>
              <a:gd name="connsiteY22294" fmla="*/ 4920959 h 5486400"/>
              <a:gd name="connsiteX22295" fmla="*/ 1926438 w 6175063"/>
              <a:gd name="connsiteY22295" fmla="*/ 4916220 h 5486400"/>
              <a:gd name="connsiteX22296" fmla="*/ 1924070 w 6175063"/>
              <a:gd name="connsiteY22296" fmla="*/ 4916220 h 5486400"/>
              <a:gd name="connsiteX22297" fmla="*/ 1921702 w 6175063"/>
              <a:gd name="connsiteY22297" fmla="*/ 4913851 h 5486400"/>
              <a:gd name="connsiteX22298" fmla="*/ 1924070 w 6175063"/>
              <a:gd name="connsiteY22298" fmla="*/ 4911481 h 5486400"/>
              <a:gd name="connsiteX22299" fmla="*/ 1914597 w 6175063"/>
              <a:gd name="connsiteY22299" fmla="*/ 4904374 h 5486400"/>
              <a:gd name="connsiteX22300" fmla="*/ 1909860 w 6175063"/>
              <a:gd name="connsiteY22300" fmla="*/ 4899636 h 5486400"/>
              <a:gd name="connsiteX22301" fmla="*/ 1902756 w 6175063"/>
              <a:gd name="connsiteY22301" fmla="*/ 4894897 h 5486400"/>
              <a:gd name="connsiteX22302" fmla="*/ 1893283 w 6175063"/>
              <a:gd name="connsiteY22302" fmla="*/ 4883050 h 5486400"/>
              <a:gd name="connsiteX22303" fmla="*/ 1890915 w 6175063"/>
              <a:gd name="connsiteY22303" fmla="*/ 4880682 h 5486400"/>
              <a:gd name="connsiteX22304" fmla="*/ 1881442 w 6175063"/>
              <a:gd name="connsiteY22304" fmla="*/ 4873574 h 5486400"/>
              <a:gd name="connsiteX22305" fmla="*/ 1879073 w 6175063"/>
              <a:gd name="connsiteY22305" fmla="*/ 4875943 h 5486400"/>
              <a:gd name="connsiteX22306" fmla="*/ 1874337 w 6175063"/>
              <a:gd name="connsiteY22306" fmla="*/ 4868835 h 5486400"/>
              <a:gd name="connsiteX22307" fmla="*/ 1871969 w 6175063"/>
              <a:gd name="connsiteY22307" fmla="*/ 4866465 h 5486400"/>
              <a:gd name="connsiteX22308" fmla="*/ 1871969 w 6175063"/>
              <a:gd name="connsiteY22308" fmla="*/ 4868835 h 5486400"/>
              <a:gd name="connsiteX22309" fmla="*/ 1874337 w 6175063"/>
              <a:gd name="connsiteY22309" fmla="*/ 4871204 h 5486400"/>
              <a:gd name="connsiteX22310" fmla="*/ 1869601 w 6175063"/>
              <a:gd name="connsiteY22310" fmla="*/ 4868835 h 5486400"/>
              <a:gd name="connsiteX22311" fmla="*/ 1869600 w 6175063"/>
              <a:gd name="connsiteY22311" fmla="*/ 4868834 h 5486400"/>
              <a:gd name="connsiteX22312" fmla="*/ 1867232 w 6175063"/>
              <a:gd name="connsiteY22312" fmla="*/ 4864096 h 5486400"/>
              <a:gd name="connsiteX22313" fmla="*/ 1864864 w 6175063"/>
              <a:gd name="connsiteY22313" fmla="*/ 4861727 h 5486400"/>
              <a:gd name="connsiteX22314" fmla="*/ 1864864 w 6175063"/>
              <a:gd name="connsiteY22314" fmla="*/ 4859357 h 5486400"/>
              <a:gd name="connsiteX22315" fmla="*/ 1862496 w 6175063"/>
              <a:gd name="connsiteY22315" fmla="*/ 4854620 h 5486400"/>
              <a:gd name="connsiteX22316" fmla="*/ 1860127 w 6175063"/>
              <a:gd name="connsiteY22316" fmla="*/ 4852250 h 5486400"/>
              <a:gd name="connsiteX22317" fmla="*/ 1850654 w 6175063"/>
              <a:gd name="connsiteY22317" fmla="*/ 4845142 h 5486400"/>
              <a:gd name="connsiteX22318" fmla="*/ 1845918 w 6175063"/>
              <a:gd name="connsiteY22318" fmla="*/ 4840404 h 5486400"/>
              <a:gd name="connsiteX22319" fmla="*/ 1845918 w 6175063"/>
              <a:gd name="connsiteY22319" fmla="*/ 4842773 h 5486400"/>
              <a:gd name="connsiteX22320" fmla="*/ 1850654 w 6175063"/>
              <a:gd name="connsiteY22320" fmla="*/ 4847512 h 5486400"/>
              <a:gd name="connsiteX22321" fmla="*/ 1845918 w 6175063"/>
              <a:gd name="connsiteY22321" fmla="*/ 4845142 h 5486400"/>
              <a:gd name="connsiteX22322" fmla="*/ 1843550 w 6175063"/>
              <a:gd name="connsiteY22322" fmla="*/ 4845142 h 5486400"/>
              <a:gd name="connsiteX22323" fmla="*/ 1845918 w 6175063"/>
              <a:gd name="connsiteY22323" fmla="*/ 4847512 h 5486400"/>
              <a:gd name="connsiteX22324" fmla="*/ 1848286 w 6175063"/>
              <a:gd name="connsiteY22324" fmla="*/ 4849881 h 5486400"/>
              <a:gd name="connsiteX22325" fmla="*/ 1850654 w 6175063"/>
              <a:gd name="connsiteY22325" fmla="*/ 4852250 h 5486400"/>
              <a:gd name="connsiteX22326" fmla="*/ 1857759 w 6175063"/>
              <a:gd name="connsiteY22326" fmla="*/ 4856989 h 5486400"/>
              <a:gd name="connsiteX22327" fmla="*/ 1860127 w 6175063"/>
              <a:gd name="connsiteY22327" fmla="*/ 4859357 h 5486400"/>
              <a:gd name="connsiteX22328" fmla="*/ 1864864 w 6175063"/>
              <a:gd name="connsiteY22328" fmla="*/ 4864096 h 5486400"/>
              <a:gd name="connsiteX22329" fmla="*/ 1869600 w 6175063"/>
              <a:gd name="connsiteY22329" fmla="*/ 4868834 h 5486400"/>
              <a:gd name="connsiteX22330" fmla="*/ 1869600 w 6175063"/>
              <a:gd name="connsiteY22330" fmla="*/ 4868835 h 5486400"/>
              <a:gd name="connsiteX22331" fmla="*/ 1869601 w 6175063"/>
              <a:gd name="connsiteY22331" fmla="*/ 4868835 h 5486400"/>
              <a:gd name="connsiteX22332" fmla="*/ 1871969 w 6175063"/>
              <a:gd name="connsiteY22332" fmla="*/ 4871204 h 5486400"/>
              <a:gd name="connsiteX22333" fmla="*/ 1871969 w 6175063"/>
              <a:gd name="connsiteY22333" fmla="*/ 4873574 h 5486400"/>
              <a:gd name="connsiteX22334" fmla="*/ 1874337 w 6175063"/>
              <a:gd name="connsiteY22334" fmla="*/ 4878312 h 5486400"/>
              <a:gd name="connsiteX22335" fmla="*/ 1883810 w 6175063"/>
              <a:gd name="connsiteY22335" fmla="*/ 4885419 h 5486400"/>
              <a:gd name="connsiteX22336" fmla="*/ 1881442 w 6175063"/>
              <a:gd name="connsiteY22336" fmla="*/ 4880682 h 5486400"/>
              <a:gd name="connsiteX22337" fmla="*/ 1881442 w 6175063"/>
              <a:gd name="connsiteY22337" fmla="*/ 4878312 h 5486400"/>
              <a:gd name="connsiteX22338" fmla="*/ 1886178 w 6175063"/>
              <a:gd name="connsiteY22338" fmla="*/ 4883050 h 5486400"/>
              <a:gd name="connsiteX22339" fmla="*/ 1888546 w 6175063"/>
              <a:gd name="connsiteY22339" fmla="*/ 4887789 h 5486400"/>
              <a:gd name="connsiteX22340" fmla="*/ 1893283 w 6175063"/>
              <a:gd name="connsiteY22340" fmla="*/ 4890158 h 5486400"/>
              <a:gd name="connsiteX22341" fmla="*/ 1893283 w 6175063"/>
              <a:gd name="connsiteY22341" fmla="*/ 4887789 h 5486400"/>
              <a:gd name="connsiteX22342" fmla="*/ 1895651 w 6175063"/>
              <a:gd name="connsiteY22342" fmla="*/ 4890158 h 5486400"/>
              <a:gd name="connsiteX22343" fmla="*/ 1900387 w 6175063"/>
              <a:gd name="connsiteY22343" fmla="*/ 4894897 h 5486400"/>
              <a:gd name="connsiteX22344" fmla="*/ 1895651 w 6175063"/>
              <a:gd name="connsiteY22344" fmla="*/ 4894897 h 5486400"/>
              <a:gd name="connsiteX22345" fmla="*/ 1893283 w 6175063"/>
              <a:gd name="connsiteY22345" fmla="*/ 4894897 h 5486400"/>
              <a:gd name="connsiteX22346" fmla="*/ 1895651 w 6175063"/>
              <a:gd name="connsiteY22346" fmla="*/ 4897266 h 5486400"/>
              <a:gd name="connsiteX22347" fmla="*/ 1900387 w 6175063"/>
              <a:gd name="connsiteY22347" fmla="*/ 4904374 h 5486400"/>
              <a:gd name="connsiteX22348" fmla="*/ 1909860 w 6175063"/>
              <a:gd name="connsiteY22348" fmla="*/ 4913851 h 5486400"/>
              <a:gd name="connsiteX22349" fmla="*/ 1912229 w 6175063"/>
              <a:gd name="connsiteY22349" fmla="*/ 4916220 h 5486400"/>
              <a:gd name="connsiteX22350" fmla="*/ 1909860 w 6175063"/>
              <a:gd name="connsiteY22350" fmla="*/ 4918589 h 5486400"/>
              <a:gd name="connsiteX22351" fmla="*/ 1912229 w 6175063"/>
              <a:gd name="connsiteY22351" fmla="*/ 4920959 h 5486400"/>
              <a:gd name="connsiteX22352" fmla="*/ 1914597 w 6175063"/>
              <a:gd name="connsiteY22352" fmla="*/ 4920959 h 5486400"/>
              <a:gd name="connsiteX22353" fmla="*/ 1919333 w 6175063"/>
              <a:gd name="connsiteY22353" fmla="*/ 4923328 h 5486400"/>
              <a:gd name="connsiteX22354" fmla="*/ 1921702 w 6175063"/>
              <a:gd name="connsiteY22354" fmla="*/ 4930436 h 5486400"/>
              <a:gd name="connsiteX22355" fmla="*/ 1926438 w 6175063"/>
              <a:gd name="connsiteY22355" fmla="*/ 4935174 h 5486400"/>
              <a:gd name="connsiteX22356" fmla="*/ 1938279 w 6175063"/>
              <a:gd name="connsiteY22356" fmla="*/ 4944651 h 5486400"/>
              <a:gd name="connsiteX22357" fmla="*/ 1940648 w 6175063"/>
              <a:gd name="connsiteY22357" fmla="*/ 4947021 h 5486400"/>
              <a:gd name="connsiteX22358" fmla="*/ 1943016 w 6175063"/>
              <a:gd name="connsiteY22358" fmla="*/ 4944651 h 5486400"/>
              <a:gd name="connsiteX22359" fmla="*/ 1947752 w 6175063"/>
              <a:gd name="connsiteY22359" fmla="*/ 4947021 h 5486400"/>
              <a:gd name="connsiteX22360" fmla="*/ 1945384 w 6175063"/>
              <a:gd name="connsiteY22360" fmla="*/ 4949390 h 5486400"/>
              <a:gd name="connsiteX22361" fmla="*/ 1945384 w 6175063"/>
              <a:gd name="connsiteY22361" fmla="*/ 4951759 h 5486400"/>
              <a:gd name="connsiteX22362" fmla="*/ 1952489 w 6175063"/>
              <a:gd name="connsiteY22362" fmla="*/ 4963605 h 5486400"/>
              <a:gd name="connsiteX22363" fmla="*/ 1954857 w 6175063"/>
              <a:gd name="connsiteY22363" fmla="*/ 4963605 h 5486400"/>
              <a:gd name="connsiteX22364" fmla="*/ 1957225 w 6175063"/>
              <a:gd name="connsiteY22364" fmla="*/ 4963605 h 5486400"/>
              <a:gd name="connsiteX22365" fmla="*/ 1959593 w 6175063"/>
              <a:gd name="connsiteY22365" fmla="*/ 4968344 h 5486400"/>
              <a:gd name="connsiteX22366" fmla="*/ 1966698 w 6175063"/>
              <a:gd name="connsiteY22366" fmla="*/ 4970713 h 5486400"/>
              <a:gd name="connsiteX22367" fmla="*/ 1966698 w 6175063"/>
              <a:gd name="connsiteY22367" fmla="*/ 4968344 h 5486400"/>
              <a:gd name="connsiteX22368" fmla="*/ 1969066 w 6175063"/>
              <a:gd name="connsiteY22368" fmla="*/ 4968344 h 5486400"/>
              <a:gd name="connsiteX22369" fmla="*/ 1971435 w 6175063"/>
              <a:gd name="connsiteY22369" fmla="*/ 4970713 h 5486400"/>
              <a:gd name="connsiteX22370" fmla="*/ 1976171 w 6175063"/>
              <a:gd name="connsiteY22370" fmla="*/ 4977821 h 5486400"/>
              <a:gd name="connsiteX22371" fmla="*/ 1978539 w 6175063"/>
              <a:gd name="connsiteY22371" fmla="*/ 4977821 h 5486400"/>
              <a:gd name="connsiteX22372" fmla="*/ 1978539 w 6175063"/>
              <a:gd name="connsiteY22372" fmla="*/ 4982560 h 5486400"/>
              <a:gd name="connsiteX22373" fmla="*/ 1983276 w 6175063"/>
              <a:gd name="connsiteY22373" fmla="*/ 4982560 h 5486400"/>
              <a:gd name="connsiteX22374" fmla="*/ 1983276 w 6175063"/>
              <a:gd name="connsiteY22374" fmla="*/ 4984928 h 5486400"/>
              <a:gd name="connsiteX22375" fmla="*/ 1985644 w 6175063"/>
              <a:gd name="connsiteY22375" fmla="*/ 4989667 h 5486400"/>
              <a:gd name="connsiteX22376" fmla="*/ 1990380 w 6175063"/>
              <a:gd name="connsiteY22376" fmla="*/ 4992037 h 5486400"/>
              <a:gd name="connsiteX22377" fmla="*/ 1978539 w 6175063"/>
              <a:gd name="connsiteY22377" fmla="*/ 4989667 h 5486400"/>
              <a:gd name="connsiteX22378" fmla="*/ 1966698 w 6175063"/>
              <a:gd name="connsiteY22378" fmla="*/ 4982560 h 5486400"/>
              <a:gd name="connsiteX22379" fmla="*/ 1966698 w 6175063"/>
              <a:gd name="connsiteY22379" fmla="*/ 4984928 h 5486400"/>
              <a:gd name="connsiteX22380" fmla="*/ 1964330 w 6175063"/>
              <a:gd name="connsiteY22380" fmla="*/ 4982560 h 5486400"/>
              <a:gd name="connsiteX22381" fmla="*/ 1964330 w 6175063"/>
              <a:gd name="connsiteY22381" fmla="*/ 4984928 h 5486400"/>
              <a:gd name="connsiteX22382" fmla="*/ 1966698 w 6175063"/>
              <a:gd name="connsiteY22382" fmla="*/ 4987298 h 5486400"/>
              <a:gd name="connsiteX22383" fmla="*/ 1971435 w 6175063"/>
              <a:gd name="connsiteY22383" fmla="*/ 4989667 h 5486400"/>
              <a:gd name="connsiteX22384" fmla="*/ 1976171 w 6175063"/>
              <a:gd name="connsiteY22384" fmla="*/ 4994406 h 5486400"/>
              <a:gd name="connsiteX22385" fmla="*/ 1973803 w 6175063"/>
              <a:gd name="connsiteY22385" fmla="*/ 4992037 h 5486400"/>
              <a:gd name="connsiteX22386" fmla="*/ 1969066 w 6175063"/>
              <a:gd name="connsiteY22386" fmla="*/ 4992037 h 5486400"/>
              <a:gd name="connsiteX22387" fmla="*/ 1964330 w 6175063"/>
              <a:gd name="connsiteY22387" fmla="*/ 4989667 h 5486400"/>
              <a:gd name="connsiteX22388" fmla="*/ 1959593 w 6175063"/>
              <a:gd name="connsiteY22388" fmla="*/ 4982560 h 5486400"/>
              <a:gd name="connsiteX22389" fmla="*/ 1957225 w 6175063"/>
              <a:gd name="connsiteY22389" fmla="*/ 4980191 h 5486400"/>
              <a:gd name="connsiteX22390" fmla="*/ 1959593 w 6175063"/>
              <a:gd name="connsiteY22390" fmla="*/ 4980191 h 5486400"/>
              <a:gd name="connsiteX22391" fmla="*/ 1959593 w 6175063"/>
              <a:gd name="connsiteY22391" fmla="*/ 4977821 h 5486400"/>
              <a:gd name="connsiteX22392" fmla="*/ 1957225 w 6175063"/>
              <a:gd name="connsiteY22392" fmla="*/ 4975452 h 5486400"/>
              <a:gd name="connsiteX22393" fmla="*/ 1952489 w 6175063"/>
              <a:gd name="connsiteY22393" fmla="*/ 4975452 h 5486400"/>
              <a:gd name="connsiteX22394" fmla="*/ 1954857 w 6175063"/>
              <a:gd name="connsiteY22394" fmla="*/ 4980191 h 5486400"/>
              <a:gd name="connsiteX22395" fmla="*/ 1957225 w 6175063"/>
              <a:gd name="connsiteY22395" fmla="*/ 4982560 h 5486400"/>
              <a:gd name="connsiteX22396" fmla="*/ 1954857 w 6175063"/>
              <a:gd name="connsiteY22396" fmla="*/ 4984928 h 5486400"/>
              <a:gd name="connsiteX22397" fmla="*/ 1954857 w 6175063"/>
              <a:gd name="connsiteY22397" fmla="*/ 4989667 h 5486400"/>
              <a:gd name="connsiteX22398" fmla="*/ 1950120 w 6175063"/>
              <a:gd name="connsiteY22398" fmla="*/ 4987298 h 5486400"/>
              <a:gd name="connsiteX22399" fmla="*/ 1947752 w 6175063"/>
              <a:gd name="connsiteY22399" fmla="*/ 4984928 h 5486400"/>
              <a:gd name="connsiteX22400" fmla="*/ 1938279 w 6175063"/>
              <a:gd name="connsiteY22400" fmla="*/ 4975452 h 5486400"/>
              <a:gd name="connsiteX22401" fmla="*/ 1938279 w 6175063"/>
              <a:gd name="connsiteY22401" fmla="*/ 4973083 h 5486400"/>
              <a:gd name="connsiteX22402" fmla="*/ 1928806 w 6175063"/>
              <a:gd name="connsiteY22402" fmla="*/ 4965975 h 5486400"/>
              <a:gd name="connsiteX22403" fmla="*/ 1926438 w 6175063"/>
              <a:gd name="connsiteY22403" fmla="*/ 4965975 h 5486400"/>
              <a:gd name="connsiteX22404" fmla="*/ 1926438 w 6175063"/>
              <a:gd name="connsiteY22404" fmla="*/ 4963605 h 5486400"/>
              <a:gd name="connsiteX22405" fmla="*/ 1926438 w 6175063"/>
              <a:gd name="connsiteY22405" fmla="*/ 4961236 h 5486400"/>
              <a:gd name="connsiteX22406" fmla="*/ 1924070 w 6175063"/>
              <a:gd name="connsiteY22406" fmla="*/ 4963605 h 5486400"/>
              <a:gd name="connsiteX22407" fmla="*/ 1916965 w 6175063"/>
              <a:gd name="connsiteY22407" fmla="*/ 4963605 h 5486400"/>
              <a:gd name="connsiteX22408" fmla="*/ 1912229 w 6175063"/>
              <a:gd name="connsiteY22408" fmla="*/ 4970713 h 5486400"/>
              <a:gd name="connsiteX22409" fmla="*/ 1909860 w 6175063"/>
              <a:gd name="connsiteY22409" fmla="*/ 4973083 h 5486400"/>
              <a:gd name="connsiteX22410" fmla="*/ 1905124 w 6175063"/>
              <a:gd name="connsiteY22410" fmla="*/ 4982560 h 5486400"/>
              <a:gd name="connsiteX22411" fmla="*/ 1907492 w 6175063"/>
              <a:gd name="connsiteY22411" fmla="*/ 4984928 h 5486400"/>
              <a:gd name="connsiteX22412" fmla="*/ 1907492 w 6175063"/>
              <a:gd name="connsiteY22412" fmla="*/ 4996775 h 5486400"/>
              <a:gd name="connsiteX22413" fmla="*/ 1905124 w 6175063"/>
              <a:gd name="connsiteY22413" fmla="*/ 4992037 h 5486400"/>
              <a:gd name="connsiteX22414" fmla="*/ 1900387 w 6175063"/>
              <a:gd name="connsiteY22414" fmla="*/ 4982560 h 5486400"/>
              <a:gd name="connsiteX22415" fmla="*/ 1890915 w 6175063"/>
              <a:gd name="connsiteY22415" fmla="*/ 4975452 h 5486400"/>
              <a:gd name="connsiteX22416" fmla="*/ 1890915 w 6175063"/>
              <a:gd name="connsiteY22416" fmla="*/ 4977821 h 5486400"/>
              <a:gd name="connsiteX22417" fmla="*/ 1895651 w 6175063"/>
              <a:gd name="connsiteY22417" fmla="*/ 4984928 h 5486400"/>
              <a:gd name="connsiteX22418" fmla="*/ 1886178 w 6175063"/>
              <a:gd name="connsiteY22418" fmla="*/ 4975452 h 5486400"/>
              <a:gd name="connsiteX22419" fmla="*/ 1874337 w 6175063"/>
              <a:gd name="connsiteY22419" fmla="*/ 4970713 h 5486400"/>
              <a:gd name="connsiteX22420" fmla="*/ 1862496 w 6175063"/>
              <a:gd name="connsiteY22420" fmla="*/ 4963605 h 5486400"/>
              <a:gd name="connsiteX22421" fmla="*/ 1855391 w 6175063"/>
              <a:gd name="connsiteY22421" fmla="*/ 4961236 h 5486400"/>
              <a:gd name="connsiteX22422" fmla="*/ 1824604 w 6175063"/>
              <a:gd name="connsiteY22422" fmla="*/ 4935174 h 5486400"/>
              <a:gd name="connsiteX22423" fmla="*/ 1826972 w 6175063"/>
              <a:gd name="connsiteY22423" fmla="*/ 4935174 h 5486400"/>
              <a:gd name="connsiteX22424" fmla="*/ 1826972 w 6175063"/>
              <a:gd name="connsiteY22424" fmla="*/ 4932805 h 5486400"/>
              <a:gd name="connsiteX22425" fmla="*/ 1824604 w 6175063"/>
              <a:gd name="connsiteY22425" fmla="*/ 4930436 h 5486400"/>
              <a:gd name="connsiteX22426" fmla="*/ 1822236 w 6175063"/>
              <a:gd name="connsiteY22426" fmla="*/ 4930436 h 5486400"/>
              <a:gd name="connsiteX22427" fmla="*/ 1810394 w 6175063"/>
              <a:gd name="connsiteY22427" fmla="*/ 4923328 h 5486400"/>
              <a:gd name="connsiteX22428" fmla="*/ 1800921 w 6175063"/>
              <a:gd name="connsiteY22428" fmla="*/ 4916220 h 5486400"/>
              <a:gd name="connsiteX22429" fmla="*/ 1798553 w 6175063"/>
              <a:gd name="connsiteY22429" fmla="*/ 4916220 h 5486400"/>
              <a:gd name="connsiteX22430" fmla="*/ 1796185 w 6175063"/>
              <a:gd name="connsiteY22430" fmla="*/ 4913851 h 5486400"/>
              <a:gd name="connsiteX22431" fmla="*/ 1793817 w 6175063"/>
              <a:gd name="connsiteY22431" fmla="*/ 4916220 h 5486400"/>
              <a:gd name="connsiteX22432" fmla="*/ 1791449 w 6175063"/>
              <a:gd name="connsiteY22432" fmla="*/ 4913851 h 5486400"/>
              <a:gd name="connsiteX22433" fmla="*/ 1789080 w 6175063"/>
              <a:gd name="connsiteY22433" fmla="*/ 4911481 h 5486400"/>
              <a:gd name="connsiteX22434" fmla="*/ 1789080 w 6175063"/>
              <a:gd name="connsiteY22434" fmla="*/ 4909112 h 5486400"/>
              <a:gd name="connsiteX22435" fmla="*/ 1786712 w 6175063"/>
              <a:gd name="connsiteY22435" fmla="*/ 4906744 h 5486400"/>
              <a:gd name="connsiteX22436" fmla="*/ 1781976 w 6175063"/>
              <a:gd name="connsiteY22436" fmla="*/ 4904374 h 5486400"/>
              <a:gd name="connsiteX22437" fmla="*/ 1779607 w 6175063"/>
              <a:gd name="connsiteY22437" fmla="*/ 4902005 h 5486400"/>
              <a:gd name="connsiteX22438" fmla="*/ 1777239 w 6175063"/>
              <a:gd name="connsiteY22438" fmla="*/ 4899636 h 5486400"/>
              <a:gd name="connsiteX22439" fmla="*/ 1772503 w 6175063"/>
              <a:gd name="connsiteY22439" fmla="*/ 4892527 h 5486400"/>
              <a:gd name="connsiteX22440" fmla="*/ 1770134 w 6175063"/>
              <a:gd name="connsiteY22440" fmla="*/ 4887789 h 5486400"/>
              <a:gd name="connsiteX22441" fmla="*/ 1770134 w 6175063"/>
              <a:gd name="connsiteY22441" fmla="*/ 4885419 h 5486400"/>
              <a:gd name="connsiteX22442" fmla="*/ 1765398 w 6175063"/>
              <a:gd name="connsiteY22442" fmla="*/ 4885419 h 5486400"/>
              <a:gd name="connsiteX22443" fmla="*/ 1760661 w 6175063"/>
              <a:gd name="connsiteY22443" fmla="*/ 4878312 h 5486400"/>
              <a:gd name="connsiteX22444" fmla="*/ 1770134 w 6175063"/>
              <a:gd name="connsiteY22444" fmla="*/ 4875943 h 5486400"/>
              <a:gd name="connsiteX22445" fmla="*/ 1770134 w 6175063"/>
              <a:gd name="connsiteY22445" fmla="*/ 4873574 h 5486400"/>
              <a:gd name="connsiteX22446" fmla="*/ 1767766 w 6175063"/>
              <a:gd name="connsiteY22446" fmla="*/ 4866465 h 5486400"/>
              <a:gd name="connsiteX22447" fmla="*/ 1767766 w 6175063"/>
              <a:gd name="connsiteY22447" fmla="*/ 4865458 h 5486400"/>
              <a:gd name="connsiteX22448" fmla="*/ 1768030 w 6175063"/>
              <a:gd name="connsiteY22448" fmla="*/ 4865458 h 5486400"/>
              <a:gd name="connsiteX22449" fmla="*/ 1768030 w 6175063"/>
              <a:gd name="connsiteY22449" fmla="*/ 4861727 h 5486400"/>
              <a:gd name="connsiteX22450" fmla="*/ 1770134 w 6175063"/>
              <a:gd name="connsiteY22450" fmla="*/ 4861727 h 5486400"/>
              <a:gd name="connsiteX22451" fmla="*/ 1767766 w 6175063"/>
              <a:gd name="connsiteY22451" fmla="*/ 4859357 h 5486400"/>
              <a:gd name="connsiteX22452" fmla="*/ 1767766 w 6175063"/>
              <a:gd name="connsiteY22452" fmla="*/ 4856989 h 5486400"/>
              <a:gd name="connsiteX22453" fmla="*/ 1760661 w 6175063"/>
              <a:gd name="connsiteY22453" fmla="*/ 4854620 h 5486400"/>
              <a:gd name="connsiteX22454" fmla="*/ 1760661 w 6175063"/>
              <a:gd name="connsiteY22454" fmla="*/ 4852250 h 5486400"/>
              <a:gd name="connsiteX22455" fmla="*/ 1760661 w 6175063"/>
              <a:gd name="connsiteY22455" fmla="*/ 4847512 h 5486400"/>
              <a:gd name="connsiteX22456" fmla="*/ 1758293 w 6175063"/>
              <a:gd name="connsiteY22456" fmla="*/ 4845142 h 5486400"/>
              <a:gd name="connsiteX22457" fmla="*/ 1751189 w 6175063"/>
              <a:gd name="connsiteY22457" fmla="*/ 4842773 h 5486400"/>
              <a:gd name="connsiteX22458" fmla="*/ 1748820 w 6175063"/>
              <a:gd name="connsiteY22458" fmla="*/ 4840404 h 5486400"/>
              <a:gd name="connsiteX22459" fmla="*/ 1751189 w 6175063"/>
              <a:gd name="connsiteY22459" fmla="*/ 4840404 h 5486400"/>
              <a:gd name="connsiteX22460" fmla="*/ 1758293 w 6175063"/>
              <a:gd name="connsiteY22460" fmla="*/ 4840404 h 5486400"/>
              <a:gd name="connsiteX22461" fmla="*/ 1755925 w 6175063"/>
              <a:gd name="connsiteY22461" fmla="*/ 4838034 h 5486400"/>
              <a:gd name="connsiteX22462" fmla="*/ 1748820 w 6175063"/>
              <a:gd name="connsiteY22462" fmla="*/ 4838034 h 5486400"/>
              <a:gd name="connsiteX22463" fmla="*/ 1760661 w 6175063"/>
              <a:gd name="connsiteY22463" fmla="*/ 4835665 h 5486400"/>
              <a:gd name="connsiteX22464" fmla="*/ 1763030 w 6175063"/>
              <a:gd name="connsiteY22464" fmla="*/ 4830927 h 5486400"/>
              <a:gd name="connsiteX22465" fmla="*/ 1763030 w 6175063"/>
              <a:gd name="connsiteY22465" fmla="*/ 4826188 h 5486400"/>
              <a:gd name="connsiteX22466" fmla="*/ 1760661 w 6175063"/>
              <a:gd name="connsiteY22466" fmla="*/ 4828558 h 5486400"/>
              <a:gd name="connsiteX22467" fmla="*/ 1758293 w 6175063"/>
              <a:gd name="connsiteY22467" fmla="*/ 4826188 h 5486400"/>
              <a:gd name="connsiteX22468" fmla="*/ 1751189 w 6175063"/>
              <a:gd name="connsiteY22468" fmla="*/ 4823819 h 5486400"/>
              <a:gd name="connsiteX22469" fmla="*/ 1746452 w 6175063"/>
              <a:gd name="connsiteY22469" fmla="*/ 4826188 h 5486400"/>
              <a:gd name="connsiteX22470" fmla="*/ 1744084 w 6175063"/>
              <a:gd name="connsiteY22470" fmla="*/ 4826188 h 5486400"/>
              <a:gd name="connsiteX22471" fmla="*/ 1741716 w 6175063"/>
              <a:gd name="connsiteY22471" fmla="*/ 4828558 h 5486400"/>
              <a:gd name="connsiteX22472" fmla="*/ 1736979 w 6175063"/>
              <a:gd name="connsiteY22472" fmla="*/ 4828558 h 5486400"/>
              <a:gd name="connsiteX22473" fmla="*/ 1732243 w 6175063"/>
              <a:gd name="connsiteY22473" fmla="*/ 4833296 h 5486400"/>
              <a:gd name="connsiteX22474" fmla="*/ 1727506 w 6175063"/>
              <a:gd name="connsiteY22474" fmla="*/ 4830927 h 5486400"/>
              <a:gd name="connsiteX22475" fmla="*/ 1722770 w 6175063"/>
              <a:gd name="connsiteY22475" fmla="*/ 4828558 h 5486400"/>
              <a:gd name="connsiteX22476" fmla="*/ 1722770 w 6175063"/>
              <a:gd name="connsiteY22476" fmla="*/ 4833296 h 5486400"/>
              <a:gd name="connsiteX22477" fmla="*/ 1727506 w 6175063"/>
              <a:gd name="connsiteY22477" fmla="*/ 4838034 h 5486400"/>
              <a:gd name="connsiteX22478" fmla="*/ 1732243 w 6175063"/>
              <a:gd name="connsiteY22478" fmla="*/ 4842773 h 5486400"/>
              <a:gd name="connsiteX22479" fmla="*/ 1729874 w 6175063"/>
              <a:gd name="connsiteY22479" fmla="*/ 4845142 h 5486400"/>
              <a:gd name="connsiteX22480" fmla="*/ 1729874 w 6175063"/>
              <a:gd name="connsiteY22480" fmla="*/ 4849881 h 5486400"/>
              <a:gd name="connsiteX22481" fmla="*/ 1734611 w 6175063"/>
              <a:gd name="connsiteY22481" fmla="*/ 4852250 h 5486400"/>
              <a:gd name="connsiteX22482" fmla="*/ 1736979 w 6175063"/>
              <a:gd name="connsiteY22482" fmla="*/ 4849881 h 5486400"/>
              <a:gd name="connsiteX22483" fmla="*/ 1744084 w 6175063"/>
              <a:gd name="connsiteY22483" fmla="*/ 4852250 h 5486400"/>
              <a:gd name="connsiteX22484" fmla="*/ 1748820 w 6175063"/>
              <a:gd name="connsiteY22484" fmla="*/ 4849881 h 5486400"/>
              <a:gd name="connsiteX22485" fmla="*/ 1753557 w 6175063"/>
              <a:gd name="connsiteY22485" fmla="*/ 4849881 h 5486400"/>
              <a:gd name="connsiteX22486" fmla="*/ 1755925 w 6175063"/>
              <a:gd name="connsiteY22486" fmla="*/ 4854620 h 5486400"/>
              <a:gd name="connsiteX22487" fmla="*/ 1760661 w 6175063"/>
              <a:gd name="connsiteY22487" fmla="*/ 4861727 h 5486400"/>
              <a:gd name="connsiteX22488" fmla="*/ 1763030 w 6175063"/>
              <a:gd name="connsiteY22488" fmla="*/ 4866465 h 5486400"/>
              <a:gd name="connsiteX22489" fmla="*/ 1760661 w 6175063"/>
              <a:gd name="connsiteY22489" fmla="*/ 4866465 h 5486400"/>
              <a:gd name="connsiteX22490" fmla="*/ 1744084 w 6175063"/>
              <a:gd name="connsiteY22490" fmla="*/ 4859357 h 5486400"/>
              <a:gd name="connsiteX22491" fmla="*/ 1736979 w 6175063"/>
              <a:gd name="connsiteY22491" fmla="*/ 4852250 h 5486400"/>
              <a:gd name="connsiteX22492" fmla="*/ 1734611 w 6175063"/>
              <a:gd name="connsiteY22492" fmla="*/ 4854620 h 5486400"/>
              <a:gd name="connsiteX22493" fmla="*/ 1734611 w 6175063"/>
              <a:gd name="connsiteY22493" fmla="*/ 4856989 h 5486400"/>
              <a:gd name="connsiteX22494" fmla="*/ 1727506 w 6175063"/>
              <a:gd name="connsiteY22494" fmla="*/ 4856989 h 5486400"/>
              <a:gd name="connsiteX22495" fmla="*/ 1732243 w 6175063"/>
              <a:gd name="connsiteY22495" fmla="*/ 4859357 h 5486400"/>
              <a:gd name="connsiteX22496" fmla="*/ 1732055 w 6175063"/>
              <a:gd name="connsiteY22496" fmla="*/ 4859306 h 5486400"/>
              <a:gd name="connsiteX22497" fmla="*/ 1731799 w 6175063"/>
              <a:gd name="connsiteY22497" fmla="*/ 4859179 h 5486400"/>
              <a:gd name="connsiteX22498" fmla="*/ 1731864 w 6175063"/>
              <a:gd name="connsiteY22498" fmla="*/ 4859254 h 5486400"/>
              <a:gd name="connsiteX22499" fmla="*/ 1728987 w 6175063"/>
              <a:gd name="connsiteY22499" fmla="*/ 4858469 h 5486400"/>
              <a:gd name="connsiteX22500" fmla="*/ 1727506 w 6175063"/>
              <a:gd name="connsiteY22500" fmla="*/ 4859357 h 5486400"/>
              <a:gd name="connsiteX22501" fmla="*/ 1725138 w 6175063"/>
              <a:gd name="connsiteY22501" fmla="*/ 4861727 h 5486400"/>
              <a:gd name="connsiteX22502" fmla="*/ 1720401 w 6175063"/>
              <a:gd name="connsiteY22502" fmla="*/ 4856989 h 5486400"/>
              <a:gd name="connsiteX22503" fmla="*/ 1718033 w 6175063"/>
              <a:gd name="connsiteY22503" fmla="*/ 4856989 h 5486400"/>
              <a:gd name="connsiteX22504" fmla="*/ 1724922 w 6175063"/>
              <a:gd name="connsiteY22504" fmla="*/ 4868474 h 5486400"/>
              <a:gd name="connsiteX22505" fmla="*/ 1724554 w 6175063"/>
              <a:gd name="connsiteY22505" fmla="*/ 4868841 h 5486400"/>
              <a:gd name="connsiteX22506" fmla="*/ 1725138 w 6175063"/>
              <a:gd name="connsiteY22506" fmla="*/ 4869230 h 5486400"/>
              <a:gd name="connsiteX22507" fmla="*/ 1725138 w 6175063"/>
              <a:gd name="connsiteY22507" fmla="*/ 4871204 h 5486400"/>
              <a:gd name="connsiteX22508" fmla="*/ 1722770 w 6175063"/>
              <a:gd name="connsiteY22508" fmla="*/ 4868835 h 5486400"/>
              <a:gd name="connsiteX22509" fmla="*/ 1715665 w 6175063"/>
              <a:gd name="connsiteY22509" fmla="*/ 4864096 h 5486400"/>
              <a:gd name="connsiteX22510" fmla="*/ 1713297 w 6175063"/>
              <a:gd name="connsiteY22510" fmla="*/ 4864096 h 5486400"/>
              <a:gd name="connsiteX22511" fmla="*/ 1710928 w 6175063"/>
              <a:gd name="connsiteY22511" fmla="*/ 4864096 h 5486400"/>
              <a:gd name="connsiteX22512" fmla="*/ 1710928 w 6175063"/>
              <a:gd name="connsiteY22512" fmla="*/ 4861727 h 5486400"/>
              <a:gd name="connsiteX22513" fmla="*/ 1710928 w 6175063"/>
              <a:gd name="connsiteY22513" fmla="*/ 4859357 h 5486400"/>
              <a:gd name="connsiteX22514" fmla="*/ 1706192 w 6175063"/>
              <a:gd name="connsiteY22514" fmla="*/ 4849881 h 5486400"/>
              <a:gd name="connsiteX22515" fmla="*/ 1691983 w 6175063"/>
              <a:gd name="connsiteY22515" fmla="*/ 4847512 h 5486400"/>
              <a:gd name="connsiteX22516" fmla="*/ 1706192 w 6175063"/>
              <a:gd name="connsiteY22516" fmla="*/ 4845142 h 5486400"/>
              <a:gd name="connsiteX22517" fmla="*/ 1708560 w 6175063"/>
              <a:gd name="connsiteY22517" fmla="*/ 4847512 h 5486400"/>
              <a:gd name="connsiteX22518" fmla="*/ 1713297 w 6175063"/>
              <a:gd name="connsiteY22518" fmla="*/ 4852250 h 5486400"/>
              <a:gd name="connsiteX22519" fmla="*/ 1720401 w 6175063"/>
              <a:gd name="connsiteY22519" fmla="*/ 4854620 h 5486400"/>
              <a:gd name="connsiteX22520" fmla="*/ 1722770 w 6175063"/>
              <a:gd name="connsiteY22520" fmla="*/ 4849881 h 5486400"/>
              <a:gd name="connsiteX22521" fmla="*/ 1722770 w 6175063"/>
              <a:gd name="connsiteY22521" fmla="*/ 4847512 h 5486400"/>
              <a:gd name="connsiteX22522" fmla="*/ 1718033 w 6175063"/>
              <a:gd name="connsiteY22522" fmla="*/ 4845142 h 5486400"/>
              <a:gd name="connsiteX22523" fmla="*/ 1715665 w 6175063"/>
              <a:gd name="connsiteY22523" fmla="*/ 4838034 h 5486400"/>
              <a:gd name="connsiteX22524" fmla="*/ 1718033 w 6175063"/>
              <a:gd name="connsiteY22524" fmla="*/ 4838034 h 5486400"/>
              <a:gd name="connsiteX22525" fmla="*/ 1718033 w 6175063"/>
              <a:gd name="connsiteY22525" fmla="*/ 4833296 h 5486400"/>
              <a:gd name="connsiteX22526" fmla="*/ 1715665 w 6175063"/>
              <a:gd name="connsiteY22526" fmla="*/ 4830927 h 5486400"/>
              <a:gd name="connsiteX22527" fmla="*/ 1710928 w 6175063"/>
              <a:gd name="connsiteY22527" fmla="*/ 4828558 h 5486400"/>
              <a:gd name="connsiteX22528" fmla="*/ 1706192 w 6175063"/>
              <a:gd name="connsiteY22528" fmla="*/ 4823819 h 5486400"/>
              <a:gd name="connsiteX22529" fmla="*/ 1706192 w 6175063"/>
              <a:gd name="connsiteY22529" fmla="*/ 4821450 h 5486400"/>
              <a:gd name="connsiteX22530" fmla="*/ 1708560 w 6175063"/>
              <a:gd name="connsiteY22530" fmla="*/ 4821450 h 5486400"/>
              <a:gd name="connsiteX22531" fmla="*/ 1710928 w 6175063"/>
              <a:gd name="connsiteY22531" fmla="*/ 4819080 h 5486400"/>
              <a:gd name="connsiteX22532" fmla="*/ 1703824 w 6175063"/>
              <a:gd name="connsiteY22532" fmla="*/ 4816711 h 5486400"/>
              <a:gd name="connsiteX22533" fmla="*/ 1699087 w 6175063"/>
              <a:gd name="connsiteY22533" fmla="*/ 4814342 h 5486400"/>
              <a:gd name="connsiteX22534" fmla="*/ 1696719 w 6175063"/>
              <a:gd name="connsiteY22534" fmla="*/ 4814342 h 5486400"/>
              <a:gd name="connsiteX22535" fmla="*/ 1691983 w 6175063"/>
              <a:gd name="connsiteY22535" fmla="*/ 4809603 h 5486400"/>
              <a:gd name="connsiteX22536" fmla="*/ 1689614 w 6175063"/>
              <a:gd name="connsiteY22536" fmla="*/ 4807234 h 5486400"/>
              <a:gd name="connsiteX22537" fmla="*/ 1691983 w 6175063"/>
              <a:gd name="connsiteY22537" fmla="*/ 4804865 h 5486400"/>
              <a:gd name="connsiteX22538" fmla="*/ 1689614 w 6175063"/>
              <a:gd name="connsiteY22538" fmla="*/ 4802496 h 5486400"/>
              <a:gd name="connsiteX22539" fmla="*/ 1687246 w 6175063"/>
              <a:gd name="connsiteY22539" fmla="*/ 4802496 h 5486400"/>
              <a:gd name="connsiteX22540" fmla="*/ 1689614 w 6175063"/>
              <a:gd name="connsiteY22540" fmla="*/ 4793018 h 5486400"/>
              <a:gd name="connsiteX22541" fmla="*/ 1691983 w 6175063"/>
              <a:gd name="connsiteY22541" fmla="*/ 4793018 h 5486400"/>
              <a:gd name="connsiteX22542" fmla="*/ 1689614 w 6175063"/>
              <a:gd name="connsiteY22542" fmla="*/ 4790649 h 5486400"/>
              <a:gd name="connsiteX22543" fmla="*/ 1684878 w 6175063"/>
              <a:gd name="connsiteY22543" fmla="*/ 4788280 h 5486400"/>
              <a:gd name="connsiteX22544" fmla="*/ 1691983 w 6175063"/>
              <a:gd name="connsiteY22544" fmla="*/ 4781172 h 5486400"/>
              <a:gd name="connsiteX22545" fmla="*/ 1691983 w 6175063"/>
              <a:gd name="connsiteY22545" fmla="*/ 4778803 h 5486400"/>
              <a:gd name="connsiteX22546" fmla="*/ 1696719 w 6175063"/>
              <a:gd name="connsiteY22546" fmla="*/ 4774064 h 5486400"/>
              <a:gd name="connsiteX22547" fmla="*/ 1687246 w 6175063"/>
              <a:gd name="connsiteY22547" fmla="*/ 4771695 h 5486400"/>
              <a:gd name="connsiteX22548" fmla="*/ 1687246 w 6175063"/>
              <a:gd name="connsiteY22548" fmla="*/ 4769326 h 5486400"/>
              <a:gd name="connsiteX22549" fmla="*/ 1689614 w 6175063"/>
              <a:gd name="connsiteY22549" fmla="*/ 4764587 h 5486400"/>
              <a:gd name="connsiteX22550" fmla="*/ 1689614 w 6175063"/>
              <a:gd name="connsiteY22550" fmla="*/ 4757480 h 5486400"/>
              <a:gd name="connsiteX22551" fmla="*/ 1687246 w 6175063"/>
              <a:gd name="connsiteY22551" fmla="*/ 4752741 h 5486400"/>
              <a:gd name="connsiteX22552" fmla="*/ 1689614 w 6175063"/>
              <a:gd name="connsiteY22552" fmla="*/ 4748002 h 5486400"/>
              <a:gd name="connsiteX22553" fmla="*/ 1684878 w 6175063"/>
              <a:gd name="connsiteY22553" fmla="*/ 4745633 h 5486400"/>
              <a:gd name="connsiteX22554" fmla="*/ 1684878 w 6175063"/>
              <a:gd name="connsiteY22554" fmla="*/ 4743264 h 5486400"/>
              <a:gd name="connsiteX22555" fmla="*/ 1677773 w 6175063"/>
              <a:gd name="connsiteY22555" fmla="*/ 4738525 h 5486400"/>
              <a:gd name="connsiteX22556" fmla="*/ 1682510 w 6175063"/>
              <a:gd name="connsiteY22556" fmla="*/ 4745633 h 5486400"/>
              <a:gd name="connsiteX22557" fmla="*/ 1682510 w 6175063"/>
              <a:gd name="connsiteY22557" fmla="*/ 4748002 h 5486400"/>
              <a:gd name="connsiteX22558" fmla="*/ 1675405 w 6175063"/>
              <a:gd name="connsiteY22558" fmla="*/ 4755111 h 5486400"/>
              <a:gd name="connsiteX22559" fmla="*/ 1673037 w 6175063"/>
              <a:gd name="connsiteY22559" fmla="*/ 4745633 h 5486400"/>
              <a:gd name="connsiteX22560" fmla="*/ 1670668 w 6175063"/>
              <a:gd name="connsiteY22560" fmla="*/ 4745633 h 5486400"/>
              <a:gd name="connsiteX22561" fmla="*/ 1665932 w 6175063"/>
              <a:gd name="connsiteY22561" fmla="*/ 4748002 h 5486400"/>
              <a:gd name="connsiteX22562" fmla="*/ 1665932 w 6175063"/>
              <a:gd name="connsiteY22562" fmla="*/ 4750372 h 5486400"/>
              <a:gd name="connsiteX22563" fmla="*/ 1658827 w 6175063"/>
              <a:gd name="connsiteY22563" fmla="*/ 4759848 h 5486400"/>
              <a:gd name="connsiteX22564" fmla="*/ 1658827 w 6175063"/>
              <a:gd name="connsiteY22564" fmla="*/ 4755111 h 5486400"/>
              <a:gd name="connsiteX22565" fmla="*/ 1658827 w 6175063"/>
              <a:gd name="connsiteY22565" fmla="*/ 4750372 h 5486400"/>
              <a:gd name="connsiteX22566" fmla="*/ 1649354 w 6175063"/>
              <a:gd name="connsiteY22566" fmla="*/ 4750372 h 5486400"/>
              <a:gd name="connsiteX22567" fmla="*/ 1637513 w 6175063"/>
              <a:gd name="connsiteY22567" fmla="*/ 4745633 h 5486400"/>
              <a:gd name="connsiteX22568" fmla="*/ 1644618 w 6175063"/>
              <a:gd name="connsiteY22568" fmla="*/ 4755111 h 5486400"/>
              <a:gd name="connsiteX22569" fmla="*/ 1656459 w 6175063"/>
              <a:gd name="connsiteY22569" fmla="*/ 4762218 h 5486400"/>
              <a:gd name="connsiteX22570" fmla="*/ 1646986 w 6175063"/>
              <a:gd name="connsiteY22570" fmla="*/ 4764587 h 5486400"/>
              <a:gd name="connsiteX22571" fmla="*/ 1646986 w 6175063"/>
              <a:gd name="connsiteY22571" fmla="*/ 4771695 h 5486400"/>
              <a:gd name="connsiteX22572" fmla="*/ 1639881 w 6175063"/>
              <a:gd name="connsiteY22572" fmla="*/ 4766956 h 5486400"/>
              <a:gd name="connsiteX22573" fmla="*/ 1639881 w 6175063"/>
              <a:gd name="connsiteY22573" fmla="*/ 4764587 h 5486400"/>
              <a:gd name="connsiteX22574" fmla="*/ 1635145 w 6175063"/>
              <a:gd name="connsiteY22574" fmla="*/ 4766956 h 5486400"/>
              <a:gd name="connsiteX22575" fmla="*/ 1632777 w 6175063"/>
              <a:gd name="connsiteY22575" fmla="*/ 4764587 h 5486400"/>
              <a:gd name="connsiteX22576" fmla="*/ 1632777 w 6175063"/>
              <a:gd name="connsiteY22576" fmla="*/ 4766956 h 5486400"/>
              <a:gd name="connsiteX22577" fmla="*/ 1632777 w 6175063"/>
              <a:gd name="connsiteY22577" fmla="*/ 4769326 h 5486400"/>
              <a:gd name="connsiteX22578" fmla="*/ 1628040 w 6175063"/>
              <a:gd name="connsiteY22578" fmla="*/ 4764587 h 5486400"/>
              <a:gd name="connsiteX22579" fmla="*/ 1630408 w 6175063"/>
              <a:gd name="connsiteY22579" fmla="*/ 4762218 h 5486400"/>
              <a:gd name="connsiteX22580" fmla="*/ 1632777 w 6175063"/>
              <a:gd name="connsiteY22580" fmla="*/ 4762218 h 5486400"/>
              <a:gd name="connsiteX22581" fmla="*/ 1630408 w 6175063"/>
              <a:gd name="connsiteY22581" fmla="*/ 4755111 h 5486400"/>
              <a:gd name="connsiteX22582" fmla="*/ 1632777 w 6175063"/>
              <a:gd name="connsiteY22582" fmla="*/ 4755111 h 5486400"/>
              <a:gd name="connsiteX22583" fmla="*/ 1623304 w 6175063"/>
              <a:gd name="connsiteY22583" fmla="*/ 4745633 h 5486400"/>
              <a:gd name="connsiteX22584" fmla="*/ 1618567 w 6175063"/>
              <a:gd name="connsiteY22584" fmla="*/ 4740894 h 5486400"/>
              <a:gd name="connsiteX22585" fmla="*/ 1616199 w 6175063"/>
              <a:gd name="connsiteY22585" fmla="*/ 4743264 h 5486400"/>
              <a:gd name="connsiteX22586" fmla="*/ 1620935 w 6175063"/>
              <a:gd name="connsiteY22586" fmla="*/ 4748002 h 5486400"/>
              <a:gd name="connsiteX22587" fmla="*/ 1620683 w 6175063"/>
              <a:gd name="connsiteY22587" fmla="*/ 4748002 h 5486400"/>
              <a:gd name="connsiteX22588" fmla="*/ 1620211 w 6175063"/>
              <a:gd name="connsiteY22588" fmla="*/ 4747589 h 5486400"/>
              <a:gd name="connsiteX22589" fmla="*/ 1620211 w 6175063"/>
              <a:gd name="connsiteY22589" fmla="*/ 4748002 h 5486400"/>
              <a:gd name="connsiteX22590" fmla="*/ 1618567 w 6175063"/>
              <a:gd name="connsiteY22590" fmla="*/ 4748002 h 5486400"/>
              <a:gd name="connsiteX22591" fmla="*/ 1613831 w 6175063"/>
              <a:gd name="connsiteY22591" fmla="*/ 4740894 h 5486400"/>
              <a:gd name="connsiteX22592" fmla="*/ 1609094 w 6175063"/>
              <a:gd name="connsiteY22592" fmla="*/ 4738525 h 5486400"/>
              <a:gd name="connsiteX22593" fmla="*/ 1606726 w 6175063"/>
              <a:gd name="connsiteY22593" fmla="*/ 4736156 h 5486400"/>
              <a:gd name="connsiteX22594" fmla="*/ 1601990 w 6175063"/>
              <a:gd name="connsiteY22594" fmla="*/ 4729049 h 5486400"/>
              <a:gd name="connsiteX22595" fmla="*/ 1594885 w 6175063"/>
              <a:gd name="connsiteY22595" fmla="*/ 4724310 h 5486400"/>
              <a:gd name="connsiteX22596" fmla="*/ 1597253 w 6175063"/>
              <a:gd name="connsiteY22596" fmla="*/ 4726679 h 5486400"/>
              <a:gd name="connsiteX22597" fmla="*/ 1599621 w 6175063"/>
              <a:gd name="connsiteY22597" fmla="*/ 4731418 h 5486400"/>
              <a:gd name="connsiteX22598" fmla="*/ 1601990 w 6175063"/>
              <a:gd name="connsiteY22598" fmla="*/ 4738525 h 5486400"/>
              <a:gd name="connsiteX22599" fmla="*/ 1604358 w 6175063"/>
              <a:gd name="connsiteY22599" fmla="*/ 4743264 h 5486400"/>
              <a:gd name="connsiteX22600" fmla="*/ 1604358 w 6175063"/>
              <a:gd name="connsiteY22600" fmla="*/ 4745633 h 5486400"/>
              <a:gd name="connsiteX22601" fmla="*/ 1609094 w 6175063"/>
              <a:gd name="connsiteY22601" fmla="*/ 4748002 h 5486400"/>
              <a:gd name="connsiteX22602" fmla="*/ 1609094 w 6175063"/>
              <a:gd name="connsiteY22602" fmla="*/ 4752741 h 5486400"/>
              <a:gd name="connsiteX22603" fmla="*/ 1606726 w 6175063"/>
              <a:gd name="connsiteY22603" fmla="*/ 4752741 h 5486400"/>
              <a:gd name="connsiteX22604" fmla="*/ 1601990 w 6175063"/>
              <a:gd name="connsiteY22604" fmla="*/ 4750372 h 5486400"/>
              <a:gd name="connsiteX22605" fmla="*/ 1601990 w 6175063"/>
              <a:gd name="connsiteY22605" fmla="*/ 4752741 h 5486400"/>
              <a:gd name="connsiteX22606" fmla="*/ 1601990 w 6175063"/>
              <a:gd name="connsiteY22606" fmla="*/ 4755111 h 5486400"/>
              <a:gd name="connsiteX22607" fmla="*/ 1604358 w 6175063"/>
              <a:gd name="connsiteY22607" fmla="*/ 4755111 h 5486400"/>
              <a:gd name="connsiteX22608" fmla="*/ 1609094 w 6175063"/>
              <a:gd name="connsiteY22608" fmla="*/ 4755111 h 5486400"/>
              <a:gd name="connsiteX22609" fmla="*/ 1611462 w 6175063"/>
              <a:gd name="connsiteY22609" fmla="*/ 4757480 h 5486400"/>
              <a:gd name="connsiteX22610" fmla="*/ 1616199 w 6175063"/>
              <a:gd name="connsiteY22610" fmla="*/ 4759848 h 5486400"/>
              <a:gd name="connsiteX22611" fmla="*/ 1618567 w 6175063"/>
              <a:gd name="connsiteY22611" fmla="*/ 4762218 h 5486400"/>
              <a:gd name="connsiteX22612" fmla="*/ 1618567 w 6175063"/>
              <a:gd name="connsiteY22612" fmla="*/ 4764587 h 5486400"/>
              <a:gd name="connsiteX22613" fmla="*/ 1620935 w 6175063"/>
              <a:gd name="connsiteY22613" fmla="*/ 4766956 h 5486400"/>
              <a:gd name="connsiteX22614" fmla="*/ 1623304 w 6175063"/>
              <a:gd name="connsiteY22614" fmla="*/ 4769326 h 5486400"/>
              <a:gd name="connsiteX22615" fmla="*/ 1630408 w 6175063"/>
              <a:gd name="connsiteY22615" fmla="*/ 4769326 h 5486400"/>
              <a:gd name="connsiteX22616" fmla="*/ 1630408 w 6175063"/>
              <a:gd name="connsiteY22616" fmla="*/ 4771695 h 5486400"/>
              <a:gd name="connsiteX22617" fmla="*/ 1632777 w 6175063"/>
              <a:gd name="connsiteY22617" fmla="*/ 4774064 h 5486400"/>
              <a:gd name="connsiteX22618" fmla="*/ 1635145 w 6175063"/>
              <a:gd name="connsiteY22618" fmla="*/ 4774064 h 5486400"/>
              <a:gd name="connsiteX22619" fmla="*/ 1637513 w 6175063"/>
              <a:gd name="connsiteY22619" fmla="*/ 4774064 h 5486400"/>
              <a:gd name="connsiteX22620" fmla="*/ 1642250 w 6175063"/>
              <a:gd name="connsiteY22620" fmla="*/ 4778803 h 5486400"/>
              <a:gd name="connsiteX22621" fmla="*/ 1646986 w 6175063"/>
              <a:gd name="connsiteY22621" fmla="*/ 4783541 h 5486400"/>
              <a:gd name="connsiteX22622" fmla="*/ 1642250 w 6175063"/>
              <a:gd name="connsiteY22622" fmla="*/ 4783541 h 5486400"/>
              <a:gd name="connsiteX22623" fmla="*/ 1637513 w 6175063"/>
              <a:gd name="connsiteY22623" fmla="*/ 4783541 h 5486400"/>
              <a:gd name="connsiteX22624" fmla="*/ 1639881 w 6175063"/>
              <a:gd name="connsiteY22624" fmla="*/ 4790649 h 5486400"/>
              <a:gd name="connsiteX22625" fmla="*/ 1642250 w 6175063"/>
              <a:gd name="connsiteY22625" fmla="*/ 4790649 h 5486400"/>
              <a:gd name="connsiteX22626" fmla="*/ 1649354 w 6175063"/>
              <a:gd name="connsiteY22626" fmla="*/ 4793018 h 5486400"/>
              <a:gd name="connsiteX22627" fmla="*/ 1644618 w 6175063"/>
              <a:gd name="connsiteY22627" fmla="*/ 4795388 h 5486400"/>
              <a:gd name="connsiteX22628" fmla="*/ 1632777 w 6175063"/>
              <a:gd name="connsiteY22628" fmla="*/ 4795388 h 5486400"/>
              <a:gd name="connsiteX22629" fmla="*/ 1628040 w 6175063"/>
              <a:gd name="connsiteY22629" fmla="*/ 4790649 h 5486400"/>
              <a:gd name="connsiteX22630" fmla="*/ 1620935 w 6175063"/>
              <a:gd name="connsiteY22630" fmla="*/ 4785910 h 5486400"/>
              <a:gd name="connsiteX22631" fmla="*/ 1616199 w 6175063"/>
              <a:gd name="connsiteY22631" fmla="*/ 4781172 h 5486400"/>
              <a:gd name="connsiteX22632" fmla="*/ 1611462 w 6175063"/>
              <a:gd name="connsiteY22632" fmla="*/ 4781172 h 5486400"/>
              <a:gd name="connsiteX22633" fmla="*/ 1609094 w 6175063"/>
              <a:gd name="connsiteY22633" fmla="*/ 4783541 h 5486400"/>
              <a:gd name="connsiteX22634" fmla="*/ 1604358 w 6175063"/>
              <a:gd name="connsiteY22634" fmla="*/ 4783541 h 5486400"/>
              <a:gd name="connsiteX22635" fmla="*/ 1604358 w 6175063"/>
              <a:gd name="connsiteY22635" fmla="*/ 4781172 h 5486400"/>
              <a:gd name="connsiteX22636" fmla="*/ 1597253 w 6175063"/>
              <a:gd name="connsiteY22636" fmla="*/ 4769326 h 5486400"/>
              <a:gd name="connsiteX22637" fmla="*/ 1599621 w 6175063"/>
              <a:gd name="connsiteY22637" fmla="*/ 4778803 h 5486400"/>
              <a:gd name="connsiteX22638" fmla="*/ 1592517 w 6175063"/>
              <a:gd name="connsiteY22638" fmla="*/ 4781172 h 5486400"/>
              <a:gd name="connsiteX22639" fmla="*/ 1590148 w 6175063"/>
              <a:gd name="connsiteY22639" fmla="*/ 4776434 h 5486400"/>
              <a:gd name="connsiteX22640" fmla="*/ 1592517 w 6175063"/>
              <a:gd name="connsiteY22640" fmla="*/ 4771695 h 5486400"/>
              <a:gd name="connsiteX22641" fmla="*/ 1585412 w 6175063"/>
              <a:gd name="connsiteY22641" fmla="*/ 4771695 h 5486400"/>
              <a:gd name="connsiteX22642" fmla="*/ 1578307 w 6175063"/>
              <a:gd name="connsiteY22642" fmla="*/ 4766956 h 5486400"/>
              <a:gd name="connsiteX22643" fmla="*/ 1575939 w 6175063"/>
              <a:gd name="connsiteY22643" fmla="*/ 4764587 h 5486400"/>
              <a:gd name="connsiteX22644" fmla="*/ 1571202 w 6175063"/>
              <a:gd name="connsiteY22644" fmla="*/ 4766956 h 5486400"/>
              <a:gd name="connsiteX22645" fmla="*/ 1571202 w 6175063"/>
              <a:gd name="connsiteY22645" fmla="*/ 4776434 h 5486400"/>
              <a:gd name="connsiteX22646" fmla="*/ 1583044 w 6175063"/>
              <a:gd name="connsiteY22646" fmla="*/ 4783541 h 5486400"/>
              <a:gd name="connsiteX22647" fmla="*/ 1585412 w 6175063"/>
              <a:gd name="connsiteY22647" fmla="*/ 4785910 h 5486400"/>
              <a:gd name="connsiteX22648" fmla="*/ 1594885 w 6175063"/>
              <a:gd name="connsiteY22648" fmla="*/ 4795388 h 5486400"/>
              <a:gd name="connsiteX22649" fmla="*/ 1583044 w 6175063"/>
              <a:gd name="connsiteY22649" fmla="*/ 4785910 h 5486400"/>
              <a:gd name="connsiteX22650" fmla="*/ 1580675 w 6175063"/>
              <a:gd name="connsiteY22650" fmla="*/ 4785910 h 5486400"/>
              <a:gd name="connsiteX22651" fmla="*/ 1583044 w 6175063"/>
              <a:gd name="connsiteY22651" fmla="*/ 4788280 h 5486400"/>
              <a:gd name="connsiteX22652" fmla="*/ 1585412 w 6175063"/>
              <a:gd name="connsiteY22652" fmla="*/ 4790649 h 5486400"/>
              <a:gd name="connsiteX22653" fmla="*/ 1590148 w 6175063"/>
              <a:gd name="connsiteY22653" fmla="*/ 4795388 h 5486400"/>
              <a:gd name="connsiteX22654" fmla="*/ 1585412 w 6175063"/>
              <a:gd name="connsiteY22654" fmla="*/ 4793018 h 5486400"/>
              <a:gd name="connsiteX22655" fmla="*/ 1580675 w 6175063"/>
              <a:gd name="connsiteY22655" fmla="*/ 4793018 h 5486400"/>
              <a:gd name="connsiteX22656" fmla="*/ 1575939 w 6175063"/>
              <a:gd name="connsiteY22656" fmla="*/ 4788280 h 5486400"/>
              <a:gd name="connsiteX22657" fmla="*/ 1568834 w 6175063"/>
              <a:gd name="connsiteY22657" fmla="*/ 4781172 h 5486400"/>
              <a:gd name="connsiteX22658" fmla="*/ 1554625 w 6175063"/>
              <a:gd name="connsiteY22658" fmla="*/ 4769326 h 5486400"/>
              <a:gd name="connsiteX22659" fmla="*/ 1561729 w 6175063"/>
              <a:gd name="connsiteY22659" fmla="*/ 4771695 h 5486400"/>
              <a:gd name="connsiteX22660" fmla="*/ 1566466 w 6175063"/>
              <a:gd name="connsiteY22660" fmla="*/ 4774064 h 5486400"/>
              <a:gd name="connsiteX22661" fmla="*/ 1564098 w 6175063"/>
              <a:gd name="connsiteY22661" fmla="*/ 4766956 h 5486400"/>
              <a:gd name="connsiteX22662" fmla="*/ 1564098 w 6175063"/>
              <a:gd name="connsiteY22662" fmla="*/ 4762218 h 5486400"/>
              <a:gd name="connsiteX22663" fmla="*/ 1559361 w 6175063"/>
              <a:gd name="connsiteY22663" fmla="*/ 4769326 h 5486400"/>
              <a:gd name="connsiteX22664" fmla="*/ 1559361 w 6175063"/>
              <a:gd name="connsiteY22664" fmla="*/ 4762218 h 5486400"/>
              <a:gd name="connsiteX22665" fmla="*/ 1559361 w 6175063"/>
              <a:gd name="connsiteY22665" fmla="*/ 4759848 h 5486400"/>
              <a:gd name="connsiteX22666" fmla="*/ 1556993 w 6175063"/>
              <a:gd name="connsiteY22666" fmla="*/ 4755111 h 5486400"/>
              <a:gd name="connsiteX22667" fmla="*/ 1561729 w 6175063"/>
              <a:gd name="connsiteY22667" fmla="*/ 4757480 h 5486400"/>
              <a:gd name="connsiteX22668" fmla="*/ 1564098 w 6175063"/>
              <a:gd name="connsiteY22668" fmla="*/ 4755111 h 5486400"/>
              <a:gd name="connsiteX22669" fmla="*/ 1566466 w 6175063"/>
              <a:gd name="connsiteY22669" fmla="*/ 4755111 h 5486400"/>
              <a:gd name="connsiteX22670" fmla="*/ 1573571 w 6175063"/>
              <a:gd name="connsiteY22670" fmla="*/ 4755111 h 5486400"/>
              <a:gd name="connsiteX22671" fmla="*/ 1573571 w 6175063"/>
              <a:gd name="connsiteY22671" fmla="*/ 4752741 h 5486400"/>
              <a:gd name="connsiteX22672" fmla="*/ 1580675 w 6175063"/>
              <a:gd name="connsiteY22672" fmla="*/ 4750372 h 5486400"/>
              <a:gd name="connsiteX22673" fmla="*/ 1583044 w 6175063"/>
              <a:gd name="connsiteY22673" fmla="*/ 4748002 h 5486400"/>
              <a:gd name="connsiteX22674" fmla="*/ 1587780 w 6175063"/>
              <a:gd name="connsiteY22674" fmla="*/ 4752741 h 5486400"/>
              <a:gd name="connsiteX22675" fmla="*/ 1590148 w 6175063"/>
              <a:gd name="connsiteY22675" fmla="*/ 4750372 h 5486400"/>
              <a:gd name="connsiteX22676" fmla="*/ 1585412 w 6175063"/>
              <a:gd name="connsiteY22676" fmla="*/ 4743264 h 5486400"/>
              <a:gd name="connsiteX22677" fmla="*/ 1568834 w 6175063"/>
              <a:gd name="connsiteY22677" fmla="*/ 4731418 h 5486400"/>
              <a:gd name="connsiteX22678" fmla="*/ 1571202 w 6175063"/>
              <a:gd name="connsiteY22678" fmla="*/ 4736156 h 5486400"/>
              <a:gd name="connsiteX22679" fmla="*/ 1573571 w 6175063"/>
              <a:gd name="connsiteY22679" fmla="*/ 4738525 h 5486400"/>
              <a:gd name="connsiteX22680" fmla="*/ 1578307 w 6175063"/>
              <a:gd name="connsiteY22680" fmla="*/ 4743264 h 5486400"/>
              <a:gd name="connsiteX22681" fmla="*/ 1573571 w 6175063"/>
              <a:gd name="connsiteY22681" fmla="*/ 4740894 h 5486400"/>
              <a:gd name="connsiteX22682" fmla="*/ 1566466 w 6175063"/>
              <a:gd name="connsiteY22682" fmla="*/ 4731418 h 5486400"/>
              <a:gd name="connsiteX22683" fmla="*/ 1568834 w 6175063"/>
              <a:gd name="connsiteY22683" fmla="*/ 4738525 h 5486400"/>
              <a:gd name="connsiteX22684" fmla="*/ 1568834 w 6175063"/>
              <a:gd name="connsiteY22684" fmla="*/ 4736156 h 5486400"/>
              <a:gd name="connsiteX22685" fmla="*/ 1571202 w 6175063"/>
              <a:gd name="connsiteY22685" fmla="*/ 4738525 h 5486400"/>
              <a:gd name="connsiteX22686" fmla="*/ 1571202 w 6175063"/>
              <a:gd name="connsiteY22686" fmla="*/ 4740894 h 5486400"/>
              <a:gd name="connsiteX22687" fmla="*/ 1568834 w 6175063"/>
              <a:gd name="connsiteY22687" fmla="*/ 4740894 h 5486400"/>
              <a:gd name="connsiteX22688" fmla="*/ 1561729 w 6175063"/>
              <a:gd name="connsiteY22688" fmla="*/ 4738525 h 5486400"/>
              <a:gd name="connsiteX22689" fmla="*/ 1552257 w 6175063"/>
              <a:gd name="connsiteY22689" fmla="*/ 4731418 h 5486400"/>
              <a:gd name="connsiteX22690" fmla="*/ 1549888 w 6175063"/>
              <a:gd name="connsiteY22690" fmla="*/ 4729049 h 5486400"/>
              <a:gd name="connsiteX22691" fmla="*/ 1545152 w 6175063"/>
              <a:gd name="connsiteY22691" fmla="*/ 4729049 h 5486400"/>
              <a:gd name="connsiteX22692" fmla="*/ 1542784 w 6175063"/>
              <a:gd name="connsiteY22692" fmla="*/ 4721940 h 5486400"/>
              <a:gd name="connsiteX22693" fmla="*/ 1538047 w 6175063"/>
              <a:gd name="connsiteY22693" fmla="*/ 4724310 h 5486400"/>
              <a:gd name="connsiteX22694" fmla="*/ 1538047 w 6175063"/>
              <a:gd name="connsiteY22694" fmla="*/ 4731418 h 5486400"/>
              <a:gd name="connsiteX22695" fmla="*/ 1535679 w 6175063"/>
              <a:gd name="connsiteY22695" fmla="*/ 4731418 h 5486400"/>
              <a:gd name="connsiteX22696" fmla="*/ 1533311 w 6175063"/>
              <a:gd name="connsiteY22696" fmla="*/ 4733786 h 5486400"/>
              <a:gd name="connsiteX22697" fmla="*/ 1533311 w 6175063"/>
              <a:gd name="connsiteY22697" fmla="*/ 4738525 h 5486400"/>
              <a:gd name="connsiteX22698" fmla="*/ 1535679 w 6175063"/>
              <a:gd name="connsiteY22698" fmla="*/ 4743264 h 5486400"/>
              <a:gd name="connsiteX22699" fmla="*/ 1540415 w 6175063"/>
              <a:gd name="connsiteY22699" fmla="*/ 4743264 h 5486400"/>
              <a:gd name="connsiteX22700" fmla="*/ 1547520 w 6175063"/>
              <a:gd name="connsiteY22700" fmla="*/ 4736156 h 5486400"/>
              <a:gd name="connsiteX22701" fmla="*/ 1547520 w 6175063"/>
              <a:gd name="connsiteY22701" fmla="*/ 4745633 h 5486400"/>
              <a:gd name="connsiteX22702" fmla="*/ 1545152 w 6175063"/>
              <a:gd name="connsiteY22702" fmla="*/ 4745633 h 5486400"/>
              <a:gd name="connsiteX22703" fmla="*/ 1538047 w 6175063"/>
              <a:gd name="connsiteY22703" fmla="*/ 4750372 h 5486400"/>
              <a:gd name="connsiteX22704" fmla="*/ 1540415 w 6175063"/>
              <a:gd name="connsiteY22704" fmla="*/ 4752741 h 5486400"/>
              <a:gd name="connsiteX22705" fmla="*/ 1547520 w 6175063"/>
              <a:gd name="connsiteY22705" fmla="*/ 4759848 h 5486400"/>
              <a:gd name="connsiteX22706" fmla="*/ 1547520 w 6175063"/>
              <a:gd name="connsiteY22706" fmla="*/ 4766956 h 5486400"/>
              <a:gd name="connsiteX22707" fmla="*/ 1540415 w 6175063"/>
              <a:gd name="connsiteY22707" fmla="*/ 4766956 h 5486400"/>
              <a:gd name="connsiteX22708" fmla="*/ 1535679 w 6175063"/>
              <a:gd name="connsiteY22708" fmla="*/ 4762218 h 5486400"/>
              <a:gd name="connsiteX22709" fmla="*/ 1530942 w 6175063"/>
              <a:gd name="connsiteY22709" fmla="*/ 4762218 h 5486400"/>
              <a:gd name="connsiteX22710" fmla="*/ 1528574 w 6175063"/>
              <a:gd name="connsiteY22710" fmla="*/ 4757480 h 5486400"/>
              <a:gd name="connsiteX22711" fmla="*/ 1528574 w 6175063"/>
              <a:gd name="connsiteY22711" fmla="*/ 4748002 h 5486400"/>
              <a:gd name="connsiteX22712" fmla="*/ 1528574 w 6175063"/>
              <a:gd name="connsiteY22712" fmla="*/ 4745633 h 5486400"/>
              <a:gd name="connsiteX22713" fmla="*/ 1526206 w 6175063"/>
              <a:gd name="connsiteY22713" fmla="*/ 4743264 h 5486400"/>
              <a:gd name="connsiteX22714" fmla="*/ 1523838 w 6175063"/>
              <a:gd name="connsiteY22714" fmla="*/ 4745633 h 5486400"/>
              <a:gd name="connsiteX22715" fmla="*/ 1514365 w 6175063"/>
              <a:gd name="connsiteY22715" fmla="*/ 4736156 h 5486400"/>
              <a:gd name="connsiteX22716" fmla="*/ 1507260 w 6175063"/>
              <a:gd name="connsiteY22716" fmla="*/ 4736156 h 5486400"/>
              <a:gd name="connsiteX22717" fmla="*/ 1504892 w 6175063"/>
              <a:gd name="connsiteY22717" fmla="*/ 4736156 h 5486400"/>
              <a:gd name="connsiteX22718" fmla="*/ 1502524 w 6175063"/>
              <a:gd name="connsiteY22718" fmla="*/ 4731418 h 5486400"/>
              <a:gd name="connsiteX22719" fmla="*/ 1502524 w 6175063"/>
              <a:gd name="connsiteY22719" fmla="*/ 4729049 h 5486400"/>
              <a:gd name="connsiteX22720" fmla="*/ 1509628 w 6175063"/>
              <a:gd name="connsiteY22720" fmla="*/ 4729049 h 5486400"/>
              <a:gd name="connsiteX22721" fmla="*/ 1497787 w 6175063"/>
              <a:gd name="connsiteY22721" fmla="*/ 4724310 h 5486400"/>
              <a:gd name="connsiteX22722" fmla="*/ 1504892 w 6175063"/>
              <a:gd name="connsiteY22722" fmla="*/ 4717202 h 5486400"/>
              <a:gd name="connsiteX22723" fmla="*/ 1502524 w 6175063"/>
              <a:gd name="connsiteY22723" fmla="*/ 4707725 h 5486400"/>
              <a:gd name="connsiteX22724" fmla="*/ 1509628 w 6175063"/>
              <a:gd name="connsiteY22724" fmla="*/ 4717202 h 5486400"/>
              <a:gd name="connsiteX22725" fmla="*/ 1511997 w 6175063"/>
              <a:gd name="connsiteY22725" fmla="*/ 4721940 h 5486400"/>
              <a:gd name="connsiteX22726" fmla="*/ 1514365 w 6175063"/>
              <a:gd name="connsiteY22726" fmla="*/ 4719571 h 5486400"/>
              <a:gd name="connsiteX22727" fmla="*/ 1528574 w 6175063"/>
              <a:gd name="connsiteY22727" fmla="*/ 4724310 h 5486400"/>
              <a:gd name="connsiteX22728" fmla="*/ 1533311 w 6175063"/>
              <a:gd name="connsiteY22728" fmla="*/ 4721940 h 5486400"/>
              <a:gd name="connsiteX22729" fmla="*/ 1535679 w 6175063"/>
              <a:gd name="connsiteY22729" fmla="*/ 4714832 h 5486400"/>
              <a:gd name="connsiteX22730" fmla="*/ 1530942 w 6175063"/>
              <a:gd name="connsiteY22730" fmla="*/ 4717202 h 5486400"/>
              <a:gd name="connsiteX22731" fmla="*/ 1528574 w 6175063"/>
              <a:gd name="connsiteY22731" fmla="*/ 4717202 h 5486400"/>
              <a:gd name="connsiteX22732" fmla="*/ 1526206 w 6175063"/>
              <a:gd name="connsiteY22732" fmla="*/ 4714832 h 5486400"/>
              <a:gd name="connsiteX22733" fmla="*/ 1528574 w 6175063"/>
              <a:gd name="connsiteY22733" fmla="*/ 4710094 h 5486400"/>
              <a:gd name="connsiteX22734" fmla="*/ 1526206 w 6175063"/>
              <a:gd name="connsiteY22734" fmla="*/ 4702987 h 5486400"/>
              <a:gd name="connsiteX22735" fmla="*/ 1521469 w 6175063"/>
              <a:gd name="connsiteY22735" fmla="*/ 4702987 h 5486400"/>
              <a:gd name="connsiteX22736" fmla="*/ 1507260 w 6175063"/>
              <a:gd name="connsiteY22736" fmla="*/ 4695879 h 5486400"/>
              <a:gd name="connsiteX22737" fmla="*/ 1495419 w 6175063"/>
              <a:gd name="connsiteY22737" fmla="*/ 4691140 h 5486400"/>
              <a:gd name="connsiteX22738" fmla="*/ 1490682 w 6175063"/>
              <a:gd name="connsiteY22738" fmla="*/ 4686401 h 5486400"/>
              <a:gd name="connsiteX22739" fmla="*/ 1490682 w 6175063"/>
              <a:gd name="connsiteY22739" fmla="*/ 4684032 h 5486400"/>
              <a:gd name="connsiteX22740" fmla="*/ 1483578 w 6175063"/>
              <a:gd name="connsiteY22740" fmla="*/ 4679294 h 5486400"/>
              <a:gd name="connsiteX22741" fmla="*/ 1488314 w 6175063"/>
              <a:gd name="connsiteY22741" fmla="*/ 4676925 h 5486400"/>
              <a:gd name="connsiteX22742" fmla="*/ 1488314 w 6175063"/>
              <a:gd name="connsiteY22742" fmla="*/ 4674555 h 5486400"/>
              <a:gd name="connsiteX22743" fmla="*/ 1493051 w 6175063"/>
              <a:gd name="connsiteY22743" fmla="*/ 4669817 h 5486400"/>
              <a:gd name="connsiteX22744" fmla="*/ 1495419 w 6175063"/>
              <a:gd name="connsiteY22744" fmla="*/ 4672186 h 5486400"/>
              <a:gd name="connsiteX22745" fmla="*/ 1495419 w 6175063"/>
              <a:gd name="connsiteY22745" fmla="*/ 4667447 h 5486400"/>
              <a:gd name="connsiteX22746" fmla="*/ 1490682 w 6175063"/>
              <a:gd name="connsiteY22746" fmla="*/ 4665078 h 5486400"/>
              <a:gd name="connsiteX22747" fmla="*/ 1476473 w 6175063"/>
              <a:gd name="connsiteY22747" fmla="*/ 4665078 h 5486400"/>
              <a:gd name="connsiteX22748" fmla="*/ 1471736 w 6175063"/>
              <a:gd name="connsiteY22748" fmla="*/ 4655601 h 5486400"/>
              <a:gd name="connsiteX22749" fmla="*/ 1459895 w 6175063"/>
              <a:gd name="connsiteY22749" fmla="*/ 4653232 h 5486400"/>
              <a:gd name="connsiteX22750" fmla="*/ 1457527 w 6175063"/>
              <a:gd name="connsiteY22750" fmla="*/ 4648493 h 5486400"/>
              <a:gd name="connsiteX22751" fmla="*/ 1450422 w 6175063"/>
              <a:gd name="connsiteY22751" fmla="*/ 4641385 h 5486400"/>
              <a:gd name="connsiteX22752" fmla="*/ 1445685 w 6175063"/>
              <a:gd name="connsiteY22752" fmla="*/ 4639016 h 5486400"/>
              <a:gd name="connsiteX22753" fmla="*/ 1448053 w 6175063"/>
              <a:gd name="connsiteY22753" fmla="*/ 4634277 h 5486400"/>
              <a:gd name="connsiteX22754" fmla="*/ 1450422 w 6175063"/>
              <a:gd name="connsiteY22754" fmla="*/ 4634277 h 5486400"/>
              <a:gd name="connsiteX22755" fmla="*/ 1450422 w 6175063"/>
              <a:gd name="connsiteY22755" fmla="*/ 4631909 h 5486400"/>
              <a:gd name="connsiteX22756" fmla="*/ 1445685 w 6175063"/>
              <a:gd name="connsiteY22756" fmla="*/ 4629539 h 5486400"/>
              <a:gd name="connsiteX22757" fmla="*/ 1443317 w 6175063"/>
              <a:gd name="connsiteY22757" fmla="*/ 4629539 h 5486400"/>
              <a:gd name="connsiteX22758" fmla="*/ 1438580 w 6175063"/>
              <a:gd name="connsiteY22758" fmla="*/ 4624801 h 5486400"/>
              <a:gd name="connsiteX22759" fmla="*/ 1440949 w 6175063"/>
              <a:gd name="connsiteY22759" fmla="*/ 4629539 h 5486400"/>
              <a:gd name="connsiteX22760" fmla="*/ 1443317 w 6175063"/>
              <a:gd name="connsiteY22760" fmla="*/ 4631909 h 5486400"/>
              <a:gd name="connsiteX22761" fmla="*/ 1433844 w 6175063"/>
              <a:gd name="connsiteY22761" fmla="*/ 4627170 h 5486400"/>
              <a:gd name="connsiteX22762" fmla="*/ 1429107 w 6175063"/>
              <a:gd name="connsiteY22762" fmla="*/ 4622431 h 5486400"/>
              <a:gd name="connsiteX22763" fmla="*/ 1424371 w 6175063"/>
              <a:gd name="connsiteY22763" fmla="*/ 4615323 h 5486400"/>
              <a:gd name="connsiteX22764" fmla="*/ 1419634 w 6175063"/>
              <a:gd name="connsiteY22764" fmla="*/ 4615323 h 5486400"/>
              <a:gd name="connsiteX22765" fmla="*/ 1419634 w 6175063"/>
              <a:gd name="connsiteY22765" fmla="*/ 4617693 h 5486400"/>
              <a:gd name="connsiteX22766" fmla="*/ 1419634 w 6175063"/>
              <a:gd name="connsiteY22766" fmla="*/ 4620062 h 5486400"/>
              <a:gd name="connsiteX22767" fmla="*/ 1417266 w 6175063"/>
              <a:gd name="connsiteY22767" fmla="*/ 4627170 h 5486400"/>
              <a:gd name="connsiteX22768" fmla="*/ 1414898 w 6175063"/>
              <a:gd name="connsiteY22768" fmla="*/ 4624801 h 5486400"/>
              <a:gd name="connsiteX22769" fmla="*/ 1412530 w 6175063"/>
              <a:gd name="connsiteY22769" fmla="*/ 4620062 h 5486400"/>
              <a:gd name="connsiteX22770" fmla="*/ 1414898 w 6175063"/>
              <a:gd name="connsiteY22770" fmla="*/ 4610585 h 5486400"/>
              <a:gd name="connsiteX22771" fmla="*/ 1403057 w 6175063"/>
              <a:gd name="connsiteY22771" fmla="*/ 4601108 h 5486400"/>
              <a:gd name="connsiteX22772" fmla="*/ 1400688 w 6175063"/>
              <a:gd name="connsiteY22772" fmla="*/ 4601108 h 5486400"/>
              <a:gd name="connsiteX22773" fmla="*/ 1400688 w 6175063"/>
              <a:gd name="connsiteY22773" fmla="*/ 4598739 h 5486400"/>
              <a:gd name="connsiteX22774" fmla="*/ 1398320 w 6175063"/>
              <a:gd name="connsiteY22774" fmla="*/ 4594000 h 5486400"/>
              <a:gd name="connsiteX22775" fmla="*/ 1398320 w 6175063"/>
              <a:gd name="connsiteY22775" fmla="*/ 4596369 h 5486400"/>
              <a:gd name="connsiteX22776" fmla="*/ 1395952 w 6175063"/>
              <a:gd name="connsiteY22776" fmla="*/ 4596369 h 5486400"/>
              <a:gd name="connsiteX22777" fmla="*/ 1391215 w 6175063"/>
              <a:gd name="connsiteY22777" fmla="*/ 4594000 h 5486400"/>
              <a:gd name="connsiteX22778" fmla="*/ 1384111 w 6175063"/>
              <a:gd name="connsiteY22778" fmla="*/ 4582154 h 5486400"/>
              <a:gd name="connsiteX22779" fmla="*/ 1372269 w 6175063"/>
              <a:gd name="connsiteY22779" fmla="*/ 4577416 h 5486400"/>
              <a:gd name="connsiteX22780" fmla="*/ 1372269 w 6175063"/>
              <a:gd name="connsiteY22780" fmla="*/ 4579785 h 5486400"/>
              <a:gd name="connsiteX22781" fmla="*/ 1372269 w 6175063"/>
              <a:gd name="connsiteY22781" fmla="*/ 4582154 h 5486400"/>
              <a:gd name="connsiteX22782" fmla="*/ 1367533 w 6175063"/>
              <a:gd name="connsiteY22782" fmla="*/ 4582154 h 5486400"/>
              <a:gd name="connsiteX22783" fmla="*/ 1367533 w 6175063"/>
              <a:gd name="connsiteY22783" fmla="*/ 4584523 h 5486400"/>
              <a:gd name="connsiteX22784" fmla="*/ 1372269 w 6175063"/>
              <a:gd name="connsiteY22784" fmla="*/ 4591631 h 5486400"/>
              <a:gd name="connsiteX22785" fmla="*/ 1369901 w 6175063"/>
              <a:gd name="connsiteY22785" fmla="*/ 4591631 h 5486400"/>
              <a:gd name="connsiteX22786" fmla="*/ 1369901 w 6175063"/>
              <a:gd name="connsiteY22786" fmla="*/ 4596369 h 5486400"/>
              <a:gd name="connsiteX22787" fmla="*/ 1372269 w 6175063"/>
              <a:gd name="connsiteY22787" fmla="*/ 4601108 h 5486400"/>
              <a:gd name="connsiteX22788" fmla="*/ 1365165 w 6175063"/>
              <a:gd name="connsiteY22788" fmla="*/ 4598739 h 5486400"/>
              <a:gd name="connsiteX22789" fmla="*/ 1360428 w 6175063"/>
              <a:gd name="connsiteY22789" fmla="*/ 4591631 h 5486400"/>
              <a:gd name="connsiteX22790" fmla="*/ 1362797 w 6175063"/>
              <a:gd name="connsiteY22790" fmla="*/ 4582154 h 5486400"/>
              <a:gd name="connsiteX22791" fmla="*/ 1362797 w 6175063"/>
              <a:gd name="connsiteY22791" fmla="*/ 4579785 h 5486400"/>
              <a:gd name="connsiteX22792" fmla="*/ 1365165 w 6175063"/>
              <a:gd name="connsiteY22792" fmla="*/ 4577416 h 5486400"/>
              <a:gd name="connsiteX22793" fmla="*/ 1369901 w 6175063"/>
              <a:gd name="connsiteY22793" fmla="*/ 4575046 h 5486400"/>
              <a:gd name="connsiteX22794" fmla="*/ 1369901 w 6175063"/>
              <a:gd name="connsiteY22794" fmla="*/ 4572677 h 5486400"/>
              <a:gd name="connsiteX22795" fmla="*/ 1362797 w 6175063"/>
              <a:gd name="connsiteY22795" fmla="*/ 4572677 h 5486400"/>
              <a:gd name="connsiteX22796" fmla="*/ 1360428 w 6175063"/>
              <a:gd name="connsiteY22796" fmla="*/ 4558461 h 5486400"/>
              <a:gd name="connsiteX22797" fmla="*/ 1353324 w 6175063"/>
              <a:gd name="connsiteY22797" fmla="*/ 4558461 h 5486400"/>
              <a:gd name="connsiteX22798" fmla="*/ 1348587 w 6175063"/>
              <a:gd name="connsiteY22798" fmla="*/ 4553723 h 5486400"/>
              <a:gd name="connsiteX22799" fmla="*/ 1334378 w 6175063"/>
              <a:gd name="connsiteY22799" fmla="*/ 4546615 h 5486400"/>
              <a:gd name="connsiteX22800" fmla="*/ 1334378 w 6175063"/>
              <a:gd name="connsiteY22800" fmla="*/ 4544245 h 5486400"/>
              <a:gd name="connsiteX22801" fmla="*/ 1334378 w 6175063"/>
              <a:gd name="connsiteY22801" fmla="*/ 4539507 h 5486400"/>
              <a:gd name="connsiteX22802" fmla="*/ 1329641 w 6175063"/>
              <a:gd name="connsiteY22802" fmla="*/ 4534768 h 5486400"/>
              <a:gd name="connsiteX22803" fmla="*/ 1320168 w 6175063"/>
              <a:gd name="connsiteY22803" fmla="*/ 4527661 h 5486400"/>
              <a:gd name="connsiteX22804" fmla="*/ 1305959 w 6175063"/>
              <a:gd name="connsiteY22804" fmla="*/ 4520553 h 5486400"/>
              <a:gd name="connsiteX22805" fmla="*/ 1301222 w 6175063"/>
              <a:gd name="connsiteY22805" fmla="*/ 4518183 h 5486400"/>
              <a:gd name="connsiteX22806" fmla="*/ 1305959 w 6175063"/>
              <a:gd name="connsiteY22806" fmla="*/ 4513445 h 5486400"/>
              <a:gd name="connsiteX22807" fmla="*/ 1303591 w 6175063"/>
              <a:gd name="connsiteY22807" fmla="*/ 4511075 h 5486400"/>
              <a:gd name="connsiteX22808" fmla="*/ 1305959 w 6175063"/>
              <a:gd name="connsiteY22808" fmla="*/ 4511075 h 5486400"/>
              <a:gd name="connsiteX22809" fmla="*/ 1308327 w 6175063"/>
              <a:gd name="connsiteY22809" fmla="*/ 4511075 h 5486400"/>
              <a:gd name="connsiteX22810" fmla="*/ 1308327 w 6175063"/>
              <a:gd name="connsiteY22810" fmla="*/ 4499230 h 5486400"/>
              <a:gd name="connsiteX22811" fmla="*/ 1305959 w 6175063"/>
              <a:gd name="connsiteY22811" fmla="*/ 4494491 h 5486400"/>
              <a:gd name="connsiteX22812" fmla="*/ 1301222 w 6175063"/>
              <a:gd name="connsiteY22812" fmla="*/ 4501599 h 5486400"/>
              <a:gd name="connsiteX22813" fmla="*/ 1294118 w 6175063"/>
              <a:gd name="connsiteY22813" fmla="*/ 4501599 h 5486400"/>
              <a:gd name="connsiteX22814" fmla="*/ 1287013 w 6175063"/>
              <a:gd name="connsiteY22814" fmla="*/ 4503968 h 5486400"/>
              <a:gd name="connsiteX22815" fmla="*/ 1284645 w 6175063"/>
              <a:gd name="connsiteY22815" fmla="*/ 4506338 h 5486400"/>
              <a:gd name="connsiteX22816" fmla="*/ 1282276 w 6175063"/>
              <a:gd name="connsiteY22816" fmla="*/ 4506338 h 5486400"/>
              <a:gd name="connsiteX22817" fmla="*/ 1279908 w 6175063"/>
              <a:gd name="connsiteY22817" fmla="*/ 4511075 h 5486400"/>
              <a:gd name="connsiteX22818" fmla="*/ 1268067 w 6175063"/>
              <a:gd name="connsiteY22818" fmla="*/ 4506338 h 5486400"/>
              <a:gd name="connsiteX22819" fmla="*/ 1277540 w 6175063"/>
              <a:gd name="connsiteY22819" fmla="*/ 4513445 h 5486400"/>
              <a:gd name="connsiteX22820" fmla="*/ 1279908 w 6175063"/>
              <a:gd name="connsiteY22820" fmla="*/ 4515814 h 5486400"/>
              <a:gd name="connsiteX22821" fmla="*/ 1277540 w 6175063"/>
              <a:gd name="connsiteY22821" fmla="*/ 4520553 h 5486400"/>
              <a:gd name="connsiteX22822" fmla="*/ 1270435 w 6175063"/>
              <a:gd name="connsiteY22822" fmla="*/ 4525292 h 5486400"/>
              <a:gd name="connsiteX22823" fmla="*/ 1265699 w 6175063"/>
              <a:gd name="connsiteY22823" fmla="*/ 4532399 h 5486400"/>
              <a:gd name="connsiteX22824" fmla="*/ 1253858 w 6175063"/>
              <a:gd name="connsiteY22824" fmla="*/ 4532399 h 5486400"/>
              <a:gd name="connsiteX22825" fmla="*/ 1234912 w 6175063"/>
              <a:gd name="connsiteY22825" fmla="*/ 4530030 h 5486400"/>
              <a:gd name="connsiteX22826" fmla="*/ 1230175 w 6175063"/>
              <a:gd name="connsiteY22826" fmla="*/ 4525292 h 5486400"/>
              <a:gd name="connsiteX22827" fmla="*/ 1230175 w 6175063"/>
              <a:gd name="connsiteY22827" fmla="*/ 4520553 h 5486400"/>
              <a:gd name="connsiteX22828" fmla="*/ 1239648 w 6175063"/>
              <a:gd name="connsiteY22828" fmla="*/ 4525292 h 5486400"/>
              <a:gd name="connsiteX22829" fmla="*/ 1246753 w 6175063"/>
              <a:gd name="connsiteY22829" fmla="*/ 4522922 h 5486400"/>
              <a:gd name="connsiteX22830" fmla="*/ 1242017 w 6175063"/>
              <a:gd name="connsiteY22830" fmla="*/ 4518183 h 5486400"/>
              <a:gd name="connsiteX22831" fmla="*/ 1237280 w 6175063"/>
              <a:gd name="connsiteY22831" fmla="*/ 4515814 h 5486400"/>
              <a:gd name="connsiteX22832" fmla="*/ 1230175 w 6175063"/>
              <a:gd name="connsiteY22832" fmla="*/ 4511075 h 5486400"/>
              <a:gd name="connsiteX22833" fmla="*/ 1227807 w 6175063"/>
              <a:gd name="connsiteY22833" fmla="*/ 4513445 h 5486400"/>
              <a:gd name="connsiteX22834" fmla="*/ 1227807 w 6175063"/>
              <a:gd name="connsiteY22834" fmla="*/ 4515814 h 5486400"/>
              <a:gd name="connsiteX22835" fmla="*/ 1232544 w 6175063"/>
              <a:gd name="connsiteY22835" fmla="*/ 4515814 h 5486400"/>
              <a:gd name="connsiteX22836" fmla="*/ 1227807 w 6175063"/>
              <a:gd name="connsiteY22836" fmla="*/ 4518183 h 5486400"/>
              <a:gd name="connsiteX22837" fmla="*/ 1220702 w 6175063"/>
              <a:gd name="connsiteY22837" fmla="*/ 4520553 h 5486400"/>
              <a:gd name="connsiteX22838" fmla="*/ 1215966 w 6175063"/>
              <a:gd name="connsiteY22838" fmla="*/ 4515814 h 5486400"/>
              <a:gd name="connsiteX22839" fmla="*/ 1213598 w 6175063"/>
              <a:gd name="connsiteY22839" fmla="*/ 4513445 h 5486400"/>
              <a:gd name="connsiteX22840" fmla="*/ 1213598 w 6175063"/>
              <a:gd name="connsiteY22840" fmla="*/ 4508706 h 5486400"/>
              <a:gd name="connsiteX22841" fmla="*/ 1208861 w 6175063"/>
              <a:gd name="connsiteY22841" fmla="*/ 4511075 h 5486400"/>
              <a:gd name="connsiteX22842" fmla="*/ 1204125 w 6175063"/>
              <a:gd name="connsiteY22842" fmla="*/ 4506338 h 5486400"/>
              <a:gd name="connsiteX22843" fmla="*/ 1204125 w 6175063"/>
              <a:gd name="connsiteY22843" fmla="*/ 4501599 h 5486400"/>
              <a:gd name="connsiteX22844" fmla="*/ 1197020 w 6175063"/>
              <a:gd name="connsiteY22844" fmla="*/ 4499230 h 5486400"/>
              <a:gd name="connsiteX22845" fmla="*/ 1201757 w 6175063"/>
              <a:gd name="connsiteY22845" fmla="*/ 4492122 h 5486400"/>
              <a:gd name="connsiteX22846" fmla="*/ 1201757 w 6175063"/>
              <a:gd name="connsiteY22846" fmla="*/ 4487383 h 5486400"/>
              <a:gd name="connsiteX22847" fmla="*/ 1197020 w 6175063"/>
              <a:gd name="connsiteY22847" fmla="*/ 4487383 h 5486400"/>
              <a:gd name="connsiteX22848" fmla="*/ 1189915 w 6175063"/>
              <a:gd name="connsiteY22848" fmla="*/ 4489752 h 5486400"/>
              <a:gd name="connsiteX22849" fmla="*/ 1185179 w 6175063"/>
              <a:gd name="connsiteY22849" fmla="*/ 4485013 h 5486400"/>
              <a:gd name="connsiteX22850" fmla="*/ 1182810 w 6175063"/>
              <a:gd name="connsiteY22850" fmla="*/ 4482645 h 5486400"/>
              <a:gd name="connsiteX22851" fmla="*/ 1178074 w 6175063"/>
              <a:gd name="connsiteY22851" fmla="*/ 4477906 h 5486400"/>
              <a:gd name="connsiteX22852" fmla="*/ 1173338 w 6175063"/>
              <a:gd name="connsiteY22852" fmla="*/ 4477906 h 5486400"/>
              <a:gd name="connsiteX22853" fmla="*/ 1170969 w 6175063"/>
              <a:gd name="connsiteY22853" fmla="*/ 4470798 h 5486400"/>
              <a:gd name="connsiteX22854" fmla="*/ 1166233 w 6175063"/>
              <a:gd name="connsiteY22854" fmla="*/ 4473168 h 5486400"/>
              <a:gd name="connsiteX22855" fmla="*/ 1163865 w 6175063"/>
              <a:gd name="connsiteY22855" fmla="*/ 4468429 h 5486400"/>
              <a:gd name="connsiteX22856" fmla="*/ 1163865 w 6175063"/>
              <a:gd name="connsiteY22856" fmla="*/ 4463690 h 5486400"/>
              <a:gd name="connsiteX22857" fmla="*/ 1159128 w 6175063"/>
              <a:gd name="connsiteY22857" fmla="*/ 4458952 h 5486400"/>
              <a:gd name="connsiteX22858" fmla="*/ 1159128 w 6175063"/>
              <a:gd name="connsiteY22858" fmla="*/ 4461321 h 5486400"/>
              <a:gd name="connsiteX22859" fmla="*/ 1152023 w 6175063"/>
              <a:gd name="connsiteY22859" fmla="*/ 4463690 h 5486400"/>
              <a:gd name="connsiteX22860" fmla="*/ 1149655 w 6175063"/>
              <a:gd name="connsiteY22860" fmla="*/ 4451844 h 5486400"/>
              <a:gd name="connsiteX22861" fmla="*/ 1154392 w 6175063"/>
              <a:gd name="connsiteY22861" fmla="*/ 4447106 h 5486400"/>
              <a:gd name="connsiteX22862" fmla="*/ 1152023 w 6175063"/>
              <a:gd name="connsiteY22862" fmla="*/ 4442367 h 5486400"/>
              <a:gd name="connsiteX22863" fmla="*/ 1149655 w 6175063"/>
              <a:gd name="connsiteY22863" fmla="*/ 4442367 h 5486400"/>
              <a:gd name="connsiteX22864" fmla="*/ 1142550 w 6175063"/>
              <a:gd name="connsiteY22864" fmla="*/ 4444736 h 5486400"/>
              <a:gd name="connsiteX22865" fmla="*/ 1137814 w 6175063"/>
              <a:gd name="connsiteY22865" fmla="*/ 4451844 h 5486400"/>
              <a:gd name="connsiteX22866" fmla="*/ 1133078 w 6175063"/>
              <a:gd name="connsiteY22866" fmla="*/ 4454214 h 5486400"/>
              <a:gd name="connsiteX22867" fmla="*/ 1128341 w 6175063"/>
              <a:gd name="connsiteY22867" fmla="*/ 4454214 h 5486400"/>
              <a:gd name="connsiteX22868" fmla="*/ 1125973 w 6175063"/>
              <a:gd name="connsiteY22868" fmla="*/ 4449475 h 5486400"/>
              <a:gd name="connsiteX22869" fmla="*/ 1111763 w 6175063"/>
              <a:gd name="connsiteY22869" fmla="*/ 4439998 h 5486400"/>
              <a:gd name="connsiteX22870" fmla="*/ 1095186 w 6175063"/>
              <a:gd name="connsiteY22870" fmla="*/ 4425782 h 5486400"/>
              <a:gd name="connsiteX22871" fmla="*/ 1092818 w 6175063"/>
              <a:gd name="connsiteY22871" fmla="*/ 4421044 h 5486400"/>
              <a:gd name="connsiteX22872" fmla="*/ 1085713 w 6175063"/>
              <a:gd name="connsiteY22872" fmla="*/ 4409197 h 5486400"/>
              <a:gd name="connsiteX22873" fmla="*/ 1090450 w 6175063"/>
              <a:gd name="connsiteY22873" fmla="*/ 4404459 h 5486400"/>
              <a:gd name="connsiteX22874" fmla="*/ 1073872 w 6175063"/>
              <a:gd name="connsiteY22874" fmla="*/ 4402090 h 5486400"/>
              <a:gd name="connsiteX22875" fmla="*/ 1071504 w 6175063"/>
              <a:gd name="connsiteY22875" fmla="*/ 4397351 h 5486400"/>
              <a:gd name="connsiteX22876" fmla="*/ 1071504 w 6175063"/>
              <a:gd name="connsiteY22876" fmla="*/ 4390243 h 5486400"/>
              <a:gd name="connsiteX22877" fmla="*/ 1073872 w 6175063"/>
              <a:gd name="connsiteY22877" fmla="*/ 4390243 h 5486400"/>
              <a:gd name="connsiteX22878" fmla="*/ 1078609 w 6175063"/>
              <a:gd name="connsiteY22878" fmla="*/ 4387874 h 5486400"/>
              <a:gd name="connsiteX22879" fmla="*/ 1083345 w 6175063"/>
              <a:gd name="connsiteY22879" fmla="*/ 4385504 h 5486400"/>
              <a:gd name="connsiteX22880" fmla="*/ 1085713 w 6175063"/>
              <a:gd name="connsiteY22880" fmla="*/ 4385504 h 5486400"/>
              <a:gd name="connsiteX22881" fmla="*/ 1088081 w 6175063"/>
              <a:gd name="connsiteY22881" fmla="*/ 4385504 h 5486400"/>
              <a:gd name="connsiteX22882" fmla="*/ 1085713 w 6175063"/>
              <a:gd name="connsiteY22882" fmla="*/ 4380767 h 5486400"/>
              <a:gd name="connsiteX22883" fmla="*/ 1080977 w 6175063"/>
              <a:gd name="connsiteY22883" fmla="*/ 4378397 h 5486400"/>
              <a:gd name="connsiteX22884" fmla="*/ 1069136 w 6175063"/>
              <a:gd name="connsiteY22884" fmla="*/ 4371289 h 5486400"/>
              <a:gd name="connsiteX22885" fmla="*/ 1076240 w 6175063"/>
              <a:gd name="connsiteY22885" fmla="*/ 4385504 h 5486400"/>
              <a:gd name="connsiteX22886" fmla="*/ 1069136 w 6175063"/>
              <a:gd name="connsiteY22886" fmla="*/ 4378397 h 5486400"/>
              <a:gd name="connsiteX22887" fmla="*/ 1064399 w 6175063"/>
              <a:gd name="connsiteY22887" fmla="*/ 4378397 h 5486400"/>
              <a:gd name="connsiteX22888" fmla="*/ 1057294 w 6175063"/>
              <a:gd name="connsiteY22888" fmla="*/ 4380767 h 5486400"/>
              <a:gd name="connsiteX22889" fmla="*/ 1052557 w 6175063"/>
              <a:gd name="connsiteY22889" fmla="*/ 4378397 h 5486400"/>
              <a:gd name="connsiteX22890" fmla="*/ 1059662 w 6175063"/>
              <a:gd name="connsiteY22890" fmla="*/ 4368920 h 5486400"/>
              <a:gd name="connsiteX22891" fmla="*/ 1059662 w 6175063"/>
              <a:gd name="connsiteY22891" fmla="*/ 4354705 h 5486400"/>
              <a:gd name="connsiteX22892" fmla="*/ 1052557 w 6175063"/>
              <a:gd name="connsiteY22892" fmla="*/ 4361812 h 5486400"/>
              <a:gd name="connsiteX22893" fmla="*/ 1050189 w 6175063"/>
              <a:gd name="connsiteY22893" fmla="*/ 4359442 h 5486400"/>
              <a:gd name="connsiteX22894" fmla="*/ 1052557 w 6175063"/>
              <a:gd name="connsiteY22894" fmla="*/ 4357074 h 5486400"/>
              <a:gd name="connsiteX22895" fmla="*/ 1050189 w 6175063"/>
              <a:gd name="connsiteY22895" fmla="*/ 4354705 h 5486400"/>
              <a:gd name="connsiteX22896" fmla="*/ 1033612 w 6175063"/>
              <a:gd name="connsiteY22896" fmla="*/ 4340488 h 5486400"/>
              <a:gd name="connsiteX22897" fmla="*/ 1033612 w 6175063"/>
              <a:gd name="connsiteY22897" fmla="*/ 4342858 h 5486400"/>
              <a:gd name="connsiteX22898" fmla="*/ 1035980 w 6175063"/>
              <a:gd name="connsiteY22898" fmla="*/ 4352335 h 5486400"/>
              <a:gd name="connsiteX22899" fmla="*/ 1035980 w 6175063"/>
              <a:gd name="connsiteY22899" fmla="*/ 4354705 h 5486400"/>
              <a:gd name="connsiteX22900" fmla="*/ 1045453 w 6175063"/>
              <a:gd name="connsiteY22900" fmla="*/ 4357074 h 5486400"/>
              <a:gd name="connsiteX22901" fmla="*/ 1031243 w 6175063"/>
              <a:gd name="connsiteY22901" fmla="*/ 4361812 h 5486400"/>
              <a:gd name="connsiteX22902" fmla="*/ 1031243 w 6175063"/>
              <a:gd name="connsiteY22902" fmla="*/ 4359442 h 5486400"/>
              <a:gd name="connsiteX22903" fmla="*/ 1019402 w 6175063"/>
              <a:gd name="connsiteY22903" fmla="*/ 4347597 h 5486400"/>
              <a:gd name="connsiteX22904" fmla="*/ 1007561 w 6175063"/>
              <a:gd name="connsiteY22904" fmla="*/ 4333381 h 5486400"/>
              <a:gd name="connsiteX22905" fmla="*/ 1002824 w 6175063"/>
              <a:gd name="connsiteY22905" fmla="*/ 4331012 h 5486400"/>
              <a:gd name="connsiteX22906" fmla="*/ 1000456 w 6175063"/>
              <a:gd name="connsiteY22906" fmla="*/ 4321535 h 5486400"/>
              <a:gd name="connsiteX22907" fmla="*/ 1002824 w 6175063"/>
              <a:gd name="connsiteY22907" fmla="*/ 4319165 h 5486400"/>
              <a:gd name="connsiteX22908" fmla="*/ 1007561 w 6175063"/>
              <a:gd name="connsiteY22908" fmla="*/ 4323904 h 5486400"/>
              <a:gd name="connsiteX22909" fmla="*/ 1009929 w 6175063"/>
              <a:gd name="connsiteY22909" fmla="*/ 4319165 h 5486400"/>
              <a:gd name="connsiteX22910" fmla="*/ 1007561 w 6175063"/>
              <a:gd name="connsiteY22910" fmla="*/ 4314427 h 5486400"/>
              <a:gd name="connsiteX22911" fmla="*/ 1005193 w 6175063"/>
              <a:gd name="connsiteY22911" fmla="*/ 4312057 h 5486400"/>
              <a:gd name="connsiteX22912" fmla="*/ 1000456 w 6175063"/>
              <a:gd name="connsiteY22912" fmla="*/ 4307319 h 5486400"/>
              <a:gd name="connsiteX22913" fmla="*/ 993351 w 6175063"/>
              <a:gd name="connsiteY22913" fmla="*/ 4309688 h 5486400"/>
              <a:gd name="connsiteX22914" fmla="*/ 995720 w 6175063"/>
              <a:gd name="connsiteY22914" fmla="*/ 4312057 h 5486400"/>
              <a:gd name="connsiteX22915" fmla="*/ 998088 w 6175063"/>
              <a:gd name="connsiteY22915" fmla="*/ 4319165 h 5486400"/>
              <a:gd name="connsiteX22916" fmla="*/ 993351 w 6175063"/>
              <a:gd name="connsiteY22916" fmla="*/ 4319165 h 5486400"/>
              <a:gd name="connsiteX22917" fmla="*/ 990983 w 6175063"/>
              <a:gd name="connsiteY22917" fmla="*/ 4314427 h 5486400"/>
              <a:gd name="connsiteX22918" fmla="*/ 993351 w 6175063"/>
              <a:gd name="connsiteY22918" fmla="*/ 4314427 h 5486400"/>
              <a:gd name="connsiteX22919" fmla="*/ 988615 w 6175063"/>
              <a:gd name="connsiteY22919" fmla="*/ 4309688 h 5486400"/>
              <a:gd name="connsiteX22920" fmla="*/ 981510 w 6175063"/>
              <a:gd name="connsiteY22920" fmla="*/ 4304950 h 5486400"/>
              <a:gd name="connsiteX22921" fmla="*/ 979142 w 6175063"/>
              <a:gd name="connsiteY22921" fmla="*/ 4302581 h 5486400"/>
              <a:gd name="connsiteX22922" fmla="*/ 972037 w 6175063"/>
              <a:gd name="connsiteY22922" fmla="*/ 4300211 h 5486400"/>
              <a:gd name="connsiteX22923" fmla="*/ 972037 w 6175063"/>
              <a:gd name="connsiteY22923" fmla="*/ 4295473 h 5486400"/>
              <a:gd name="connsiteX22924" fmla="*/ 974406 w 6175063"/>
              <a:gd name="connsiteY22924" fmla="*/ 4290734 h 5486400"/>
              <a:gd name="connsiteX22925" fmla="*/ 972037 w 6175063"/>
              <a:gd name="connsiteY22925" fmla="*/ 4293103 h 5486400"/>
              <a:gd name="connsiteX22926" fmla="*/ 969669 w 6175063"/>
              <a:gd name="connsiteY22926" fmla="*/ 4293103 h 5486400"/>
              <a:gd name="connsiteX22927" fmla="*/ 967301 w 6175063"/>
              <a:gd name="connsiteY22927" fmla="*/ 4295473 h 5486400"/>
              <a:gd name="connsiteX22928" fmla="*/ 967301 w 6175063"/>
              <a:gd name="connsiteY22928" fmla="*/ 4293103 h 5486400"/>
              <a:gd name="connsiteX22929" fmla="*/ 957828 w 6175063"/>
              <a:gd name="connsiteY22929" fmla="*/ 4290734 h 5486400"/>
              <a:gd name="connsiteX22930" fmla="*/ 945987 w 6175063"/>
              <a:gd name="connsiteY22930" fmla="*/ 4283626 h 5486400"/>
              <a:gd name="connsiteX22931" fmla="*/ 945987 w 6175063"/>
              <a:gd name="connsiteY22931" fmla="*/ 4278888 h 5486400"/>
              <a:gd name="connsiteX22932" fmla="*/ 945987 w 6175063"/>
              <a:gd name="connsiteY22932" fmla="*/ 4276519 h 5486400"/>
              <a:gd name="connsiteX22933" fmla="*/ 938882 w 6175063"/>
              <a:gd name="connsiteY22933" fmla="*/ 4271780 h 5486400"/>
              <a:gd name="connsiteX22934" fmla="*/ 931777 w 6175063"/>
              <a:gd name="connsiteY22934" fmla="*/ 4264672 h 5486400"/>
              <a:gd name="connsiteX22935" fmla="*/ 929409 w 6175063"/>
              <a:gd name="connsiteY22935" fmla="*/ 4264672 h 5486400"/>
              <a:gd name="connsiteX22936" fmla="*/ 927041 w 6175063"/>
              <a:gd name="connsiteY22936" fmla="*/ 4262303 h 5486400"/>
              <a:gd name="connsiteX22937" fmla="*/ 917568 w 6175063"/>
              <a:gd name="connsiteY22937" fmla="*/ 4250457 h 5486400"/>
              <a:gd name="connsiteX22938" fmla="*/ 915200 w 6175063"/>
              <a:gd name="connsiteY22938" fmla="*/ 4243349 h 5486400"/>
              <a:gd name="connsiteX22939" fmla="*/ 910463 w 6175063"/>
              <a:gd name="connsiteY22939" fmla="*/ 4243349 h 5486400"/>
              <a:gd name="connsiteX22940" fmla="*/ 912832 w 6175063"/>
              <a:gd name="connsiteY22940" fmla="*/ 4240979 h 5486400"/>
              <a:gd name="connsiteX22941" fmla="*/ 915200 w 6175063"/>
              <a:gd name="connsiteY22941" fmla="*/ 4238610 h 5486400"/>
              <a:gd name="connsiteX22942" fmla="*/ 915200 w 6175063"/>
              <a:gd name="connsiteY22942" fmla="*/ 4236241 h 5486400"/>
              <a:gd name="connsiteX22943" fmla="*/ 912832 w 6175063"/>
              <a:gd name="connsiteY22943" fmla="*/ 4238610 h 5486400"/>
              <a:gd name="connsiteX22944" fmla="*/ 908095 w 6175063"/>
              <a:gd name="connsiteY22944" fmla="*/ 4238610 h 5486400"/>
              <a:gd name="connsiteX22945" fmla="*/ 905727 w 6175063"/>
              <a:gd name="connsiteY22945" fmla="*/ 4231503 h 5486400"/>
              <a:gd name="connsiteX22946" fmla="*/ 900990 w 6175063"/>
              <a:gd name="connsiteY22946" fmla="*/ 4229134 h 5486400"/>
              <a:gd name="connsiteX22947" fmla="*/ 898622 w 6175063"/>
              <a:gd name="connsiteY22947" fmla="*/ 4222025 h 5486400"/>
              <a:gd name="connsiteX22948" fmla="*/ 891517 w 6175063"/>
              <a:gd name="connsiteY22948" fmla="*/ 4219656 h 5486400"/>
              <a:gd name="connsiteX22949" fmla="*/ 886781 w 6175063"/>
              <a:gd name="connsiteY22949" fmla="*/ 4217287 h 5486400"/>
              <a:gd name="connsiteX22950" fmla="*/ 886781 w 6175063"/>
              <a:gd name="connsiteY22950" fmla="*/ 4214917 h 5486400"/>
              <a:gd name="connsiteX22951" fmla="*/ 893886 w 6175063"/>
              <a:gd name="connsiteY22951" fmla="*/ 4217287 h 5486400"/>
              <a:gd name="connsiteX22952" fmla="*/ 898622 w 6175063"/>
              <a:gd name="connsiteY22952" fmla="*/ 4217287 h 5486400"/>
              <a:gd name="connsiteX22953" fmla="*/ 898622 w 6175063"/>
              <a:gd name="connsiteY22953" fmla="*/ 4210179 h 5486400"/>
              <a:gd name="connsiteX22954" fmla="*/ 893886 w 6175063"/>
              <a:gd name="connsiteY22954" fmla="*/ 4207810 h 5486400"/>
              <a:gd name="connsiteX22955" fmla="*/ 891517 w 6175063"/>
              <a:gd name="connsiteY22955" fmla="*/ 4205441 h 5486400"/>
              <a:gd name="connsiteX22956" fmla="*/ 886781 w 6175063"/>
              <a:gd name="connsiteY22956" fmla="*/ 4200702 h 5486400"/>
              <a:gd name="connsiteX22957" fmla="*/ 882044 w 6175063"/>
              <a:gd name="connsiteY22957" fmla="*/ 4203072 h 5486400"/>
              <a:gd name="connsiteX22958" fmla="*/ 886781 w 6175063"/>
              <a:gd name="connsiteY22958" fmla="*/ 4207810 h 5486400"/>
              <a:gd name="connsiteX22959" fmla="*/ 884413 w 6175063"/>
              <a:gd name="connsiteY22959" fmla="*/ 4212548 h 5486400"/>
              <a:gd name="connsiteX22960" fmla="*/ 874940 w 6175063"/>
              <a:gd name="connsiteY22960" fmla="*/ 4210179 h 5486400"/>
              <a:gd name="connsiteX22961" fmla="*/ 872571 w 6175063"/>
              <a:gd name="connsiteY22961" fmla="*/ 4205441 h 5486400"/>
              <a:gd name="connsiteX22962" fmla="*/ 858362 w 6175063"/>
              <a:gd name="connsiteY22962" fmla="*/ 4193594 h 5486400"/>
              <a:gd name="connsiteX22963" fmla="*/ 844152 w 6175063"/>
              <a:gd name="connsiteY22963" fmla="*/ 4184117 h 5486400"/>
              <a:gd name="connsiteX22964" fmla="*/ 844152 w 6175063"/>
              <a:gd name="connsiteY22964" fmla="*/ 4181747 h 5486400"/>
              <a:gd name="connsiteX22965" fmla="*/ 846521 w 6175063"/>
              <a:gd name="connsiteY22965" fmla="*/ 4167532 h 5486400"/>
              <a:gd name="connsiteX22966" fmla="*/ 851257 w 6175063"/>
              <a:gd name="connsiteY22966" fmla="*/ 4177010 h 5486400"/>
              <a:gd name="connsiteX22967" fmla="*/ 860730 w 6175063"/>
              <a:gd name="connsiteY22967" fmla="*/ 4179379 h 5486400"/>
              <a:gd name="connsiteX22968" fmla="*/ 863098 w 6175063"/>
              <a:gd name="connsiteY22968" fmla="*/ 4179379 h 5486400"/>
              <a:gd name="connsiteX22969" fmla="*/ 848889 w 6175063"/>
              <a:gd name="connsiteY22969" fmla="*/ 4162793 h 5486400"/>
              <a:gd name="connsiteX22970" fmla="*/ 846521 w 6175063"/>
              <a:gd name="connsiteY22970" fmla="*/ 4162793 h 5486400"/>
              <a:gd name="connsiteX22971" fmla="*/ 844152 w 6175063"/>
              <a:gd name="connsiteY22971" fmla="*/ 4162793 h 5486400"/>
              <a:gd name="connsiteX22972" fmla="*/ 841784 w 6175063"/>
              <a:gd name="connsiteY22972" fmla="*/ 4160424 h 5486400"/>
              <a:gd name="connsiteX22973" fmla="*/ 848889 w 6175063"/>
              <a:gd name="connsiteY22973" fmla="*/ 4153317 h 5486400"/>
              <a:gd name="connsiteX22974" fmla="*/ 834679 w 6175063"/>
              <a:gd name="connsiteY22974" fmla="*/ 4155685 h 5486400"/>
              <a:gd name="connsiteX22975" fmla="*/ 825206 w 6175063"/>
              <a:gd name="connsiteY22975" fmla="*/ 4162793 h 5486400"/>
              <a:gd name="connsiteX22976" fmla="*/ 822838 w 6175063"/>
              <a:gd name="connsiteY22976" fmla="*/ 4158055 h 5486400"/>
              <a:gd name="connsiteX22977" fmla="*/ 820470 w 6175063"/>
              <a:gd name="connsiteY22977" fmla="*/ 4151539 h 5486400"/>
              <a:gd name="connsiteX22978" fmla="*/ 824712 w 6175063"/>
              <a:gd name="connsiteY22978" fmla="*/ 4148887 h 5486400"/>
              <a:gd name="connsiteX22979" fmla="*/ 824910 w 6175063"/>
              <a:gd name="connsiteY22979" fmla="*/ 4149170 h 5486400"/>
              <a:gd name="connsiteX22980" fmla="*/ 825206 w 6175063"/>
              <a:gd name="connsiteY22980" fmla="*/ 4148578 h 5486400"/>
              <a:gd name="connsiteX22981" fmla="*/ 824712 w 6175063"/>
              <a:gd name="connsiteY22981" fmla="*/ 4148887 h 5486400"/>
              <a:gd name="connsiteX22982" fmla="*/ 822838 w 6175063"/>
              <a:gd name="connsiteY22982" fmla="*/ 4146209 h 5486400"/>
              <a:gd name="connsiteX22983" fmla="*/ 818101 w 6175063"/>
              <a:gd name="connsiteY22983" fmla="*/ 4139101 h 5486400"/>
              <a:gd name="connsiteX22984" fmla="*/ 832311 w 6175063"/>
              <a:gd name="connsiteY22984" fmla="*/ 4146209 h 5486400"/>
              <a:gd name="connsiteX22985" fmla="*/ 822838 w 6175063"/>
              <a:gd name="connsiteY22985" fmla="*/ 4134362 h 5486400"/>
              <a:gd name="connsiteX22986" fmla="*/ 822838 w 6175063"/>
              <a:gd name="connsiteY22986" fmla="*/ 4129624 h 5486400"/>
              <a:gd name="connsiteX22987" fmla="*/ 815733 w 6175063"/>
              <a:gd name="connsiteY22987" fmla="*/ 4127255 h 5486400"/>
              <a:gd name="connsiteX22988" fmla="*/ 815733 w 6175063"/>
              <a:gd name="connsiteY22988" fmla="*/ 4129624 h 5486400"/>
              <a:gd name="connsiteX22989" fmla="*/ 815733 w 6175063"/>
              <a:gd name="connsiteY22989" fmla="*/ 4131993 h 5486400"/>
              <a:gd name="connsiteX22990" fmla="*/ 815733 w 6175063"/>
              <a:gd name="connsiteY22990" fmla="*/ 4136731 h 5486400"/>
              <a:gd name="connsiteX22991" fmla="*/ 813365 w 6175063"/>
              <a:gd name="connsiteY22991" fmla="*/ 4141470 h 5486400"/>
              <a:gd name="connsiteX22992" fmla="*/ 813365 w 6175063"/>
              <a:gd name="connsiteY22992" fmla="*/ 4143840 h 5486400"/>
              <a:gd name="connsiteX22993" fmla="*/ 803892 w 6175063"/>
              <a:gd name="connsiteY22993" fmla="*/ 4146209 h 5486400"/>
              <a:gd name="connsiteX22994" fmla="*/ 801524 w 6175063"/>
              <a:gd name="connsiteY22994" fmla="*/ 4141470 h 5486400"/>
              <a:gd name="connsiteX22995" fmla="*/ 796787 w 6175063"/>
              <a:gd name="connsiteY22995" fmla="*/ 4127255 h 5486400"/>
              <a:gd name="connsiteX22996" fmla="*/ 792050 w 6175063"/>
              <a:gd name="connsiteY22996" fmla="*/ 4129624 h 5486400"/>
              <a:gd name="connsiteX22997" fmla="*/ 782577 w 6175063"/>
              <a:gd name="connsiteY22997" fmla="*/ 4124886 h 5486400"/>
              <a:gd name="connsiteX22998" fmla="*/ 775473 w 6175063"/>
              <a:gd name="connsiteY22998" fmla="*/ 4122516 h 5486400"/>
              <a:gd name="connsiteX22999" fmla="*/ 758895 w 6175063"/>
              <a:gd name="connsiteY22999" fmla="*/ 4105931 h 5486400"/>
              <a:gd name="connsiteX23000" fmla="*/ 749422 w 6175063"/>
              <a:gd name="connsiteY23000" fmla="*/ 4094085 h 5486400"/>
              <a:gd name="connsiteX23001" fmla="*/ 747054 w 6175063"/>
              <a:gd name="connsiteY23001" fmla="*/ 4089346 h 5486400"/>
              <a:gd name="connsiteX23002" fmla="*/ 747054 w 6175063"/>
              <a:gd name="connsiteY23002" fmla="*/ 4084608 h 5486400"/>
              <a:gd name="connsiteX23003" fmla="*/ 747054 w 6175063"/>
              <a:gd name="connsiteY23003" fmla="*/ 4082238 h 5486400"/>
              <a:gd name="connsiteX23004" fmla="*/ 754158 w 6175063"/>
              <a:gd name="connsiteY23004" fmla="*/ 4075131 h 5486400"/>
              <a:gd name="connsiteX23005" fmla="*/ 756527 w 6175063"/>
              <a:gd name="connsiteY23005" fmla="*/ 4070392 h 5486400"/>
              <a:gd name="connsiteX23006" fmla="*/ 756527 w 6175063"/>
              <a:gd name="connsiteY23006" fmla="*/ 4068023 h 5486400"/>
              <a:gd name="connsiteX23007" fmla="*/ 751790 w 6175063"/>
              <a:gd name="connsiteY23007" fmla="*/ 4065654 h 5486400"/>
              <a:gd name="connsiteX23008" fmla="*/ 747054 w 6175063"/>
              <a:gd name="connsiteY23008" fmla="*/ 4070392 h 5486400"/>
              <a:gd name="connsiteX23009" fmla="*/ 735213 w 6175063"/>
              <a:gd name="connsiteY23009" fmla="*/ 4068023 h 5486400"/>
              <a:gd name="connsiteX23010" fmla="*/ 737581 w 6175063"/>
              <a:gd name="connsiteY23010" fmla="*/ 4060915 h 5486400"/>
              <a:gd name="connsiteX23011" fmla="*/ 739949 w 6175063"/>
              <a:gd name="connsiteY23011" fmla="*/ 4060915 h 5486400"/>
              <a:gd name="connsiteX23012" fmla="*/ 735213 w 6175063"/>
              <a:gd name="connsiteY23012" fmla="*/ 4056176 h 5486400"/>
              <a:gd name="connsiteX23013" fmla="*/ 730476 w 6175063"/>
              <a:gd name="connsiteY23013" fmla="*/ 4056176 h 5486400"/>
              <a:gd name="connsiteX23014" fmla="*/ 725740 w 6175063"/>
              <a:gd name="connsiteY23014" fmla="*/ 4053808 h 5486400"/>
              <a:gd name="connsiteX23015" fmla="*/ 728108 w 6175063"/>
              <a:gd name="connsiteY23015" fmla="*/ 4049069 h 5486400"/>
              <a:gd name="connsiteX23016" fmla="*/ 718635 w 6175063"/>
              <a:gd name="connsiteY23016" fmla="*/ 4046700 h 5486400"/>
              <a:gd name="connsiteX23017" fmla="*/ 721003 w 6175063"/>
              <a:gd name="connsiteY23017" fmla="*/ 4041961 h 5486400"/>
              <a:gd name="connsiteX23018" fmla="*/ 713898 w 6175063"/>
              <a:gd name="connsiteY23018" fmla="*/ 4037222 h 5486400"/>
              <a:gd name="connsiteX23019" fmla="*/ 711530 w 6175063"/>
              <a:gd name="connsiteY23019" fmla="*/ 4034853 h 5486400"/>
              <a:gd name="connsiteX23020" fmla="*/ 706794 w 6175063"/>
              <a:gd name="connsiteY23020" fmla="*/ 4030115 h 5486400"/>
              <a:gd name="connsiteX23021" fmla="*/ 709162 w 6175063"/>
              <a:gd name="connsiteY23021" fmla="*/ 4025377 h 5486400"/>
              <a:gd name="connsiteX23022" fmla="*/ 709162 w 6175063"/>
              <a:gd name="connsiteY23022" fmla="*/ 4018268 h 5486400"/>
              <a:gd name="connsiteX23023" fmla="*/ 704425 w 6175063"/>
              <a:gd name="connsiteY23023" fmla="*/ 4020638 h 5486400"/>
              <a:gd name="connsiteX23024" fmla="*/ 697321 w 6175063"/>
              <a:gd name="connsiteY23024" fmla="*/ 4025377 h 5486400"/>
              <a:gd name="connsiteX23025" fmla="*/ 692584 w 6175063"/>
              <a:gd name="connsiteY23025" fmla="*/ 4018268 h 5486400"/>
              <a:gd name="connsiteX23026" fmla="*/ 690216 w 6175063"/>
              <a:gd name="connsiteY23026" fmla="*/ 4018268 h 5486400"/>
              <a:gd name="connsiteX23027" fmla="*/ 685480 w 6175063"/>
              <a:gd name="connsiteY23027" fmla="*/ 4011160 h 5486400"/>
              <a:gd name="connsiteX23028" fmla="*/ 685480 w 6175063"/>
              <a:gd name="connsiteY23028" fmla="*/ 4008791 h 5486400"/>
              <a:gd name="connsiteX23029" fmla="*/ 683111 w 6175063"/>
              <a:gd name="connsiteY23029" fmla="*/ 4008791 h 5486400"/>
              <a:gd name="connsiteX23030" fmla="*/ 678375 w 6175063"/>
              <a:gd name="connsiteY23030" fmla="*/ 4006422 h 5486400"/>
              <a:gd name="connsiteX23031" fmla="*/ 676007 w 6175063"/>
              <a:gd name="connsiteY23031" fmla="*/ 4001684 h 5486400"/>
              <a:gd name="connsiteX23032" fmla="*/ 676007 w 6175063"/>
              <a:gd name="connsiteY23032" fmla="*/ 3994576 h 5486400"/>
              <a:gd name="connsiteX23033" fmla="*/ 678375 w 6175063"/>
              <a:gd name="connsiteY23033" fmla="*/ 3989837 h 5486400"/>
              <a:gd name="connsiteX23034" fmla="*/ 680743 w 6175063"/>
              <a:gd name="connsiteY23034" fmla="*/ 3994576 h 5486400"/>
              <a:gd name="connsiteX23035" fmla="*/ 683111 w 6175063"/>
              <a:gd name="connsiteY23035" fmla="*/ 3992206 h 5486400"/>
              <a:gd name="connsiteX23036" fmla="*/ 678375 w 6175063"/>
              <a:gd name="connsiteY23036" fmla="*/ 3985098 h 5486400"/>
              <a:gd name="connsiteX23037" fmla="*/ 676007 w 6175063"/>
              <a:gd name="connsiteY23037" fmla="*/ 3980360 h 5486400"/>
              <a:gd name="connsiteX23038" fmla="*/ 671270 w 6175063"/>
              <a:gd name="connsiteY23038" fmla="*/ 3975622 h 5486400"/>
              <a:gd name="connsiteX23039" fmla="*/ 668902 w 6175063"/>
              <a:gd name="connsiteY23039" fmla="*/ 3982729 h 5486400"/>
              <a:gd name="connsiteX23040" fmla="*/ 673638 w 6175063"/>
              <a:gd name="connsiteY23040" fmla="*/ 3992206 h 5486400"/>
              <a:gd name="connsiteX23041" fmla="*/ 668902 w 6175063"/>
              <a:gd name="connsiteY23041" fmla="*/ 3994576 h 5486400"/>
              <a:gd name="connsiteX23042" fmla="*/ 666534 w 6175063"/>
              <a:gd name="connsiteY23042" fmla="*/ 3989837 h 5486400"/>
              <a:gd name="connsiteX23043" fmla="*/ 661797 w 6175063"/>
              <a:gd name="connsiteY23043" fmla="*/ 3968514 h 5486400"/>
              <a:gd name="connsiteX23044" fmla="*/ 661797 w 6175063"/>
              <a:gd name="connsiteY23044" fmla="*/ 3956667 h 5486400"/>
              <a:gd name="connsiteX23045" fmla="*/ 666534 w 6175063"/>
              <a:gd name="connsiteY23045" fmla="*/ 3951929 h 5486400"/>
              <a:gd name="connsiteX23046" fmla="*/ 671270 w 6175063"/>
              <a:gd name="connsiteY23046" fmla="*/ 3944821 h 5486400"/>
              <a:gd name="connsiteX23047" fmla="*/ 676007 w 6175063"/>
              <a:gd name="connsiteY23047" fmla="*/ 3942452 h 5486400"/>
              <a:gd name="connsiteX23048" fmla="*/ 678375 w 6175063"/>
              <a:gd name="connsiteY23048" fmla="*/ 3944821 h 5486400"/>
              <a:gd name="connsiteX23049" fmla="*/ 685480 w 6175063"/>
              <a:gd name="connsiteY23049" fmla="*/ 3954298 h 5486400"/>
              <a:gd name="connsiteX23050" fmla="*/ 687848 w 6175063"/>
              <a:gd name="connsiteY23050" fmla="*/ 3954298 h 5486400"/>
              <a:gd name="connsiteX23051" fmla="*/ 680743 w 6175063"/>
              <a:gd name="connsiteY23051" fmla="*/ 3942452 h 5486400"/>
              <a:gd name="connsiteX23052" fmla="*/ 685480 w 6175063"/>
              <a:gd name="connsiteY23052" fmla="*/ 3940083 h 5486400"/>
              <a:gd name="connsiteX23053" fmla="*/ 685480 w 6175063"/>
              <a:gd name="connsiteY23053" fmla="*/ 3937713 h 5486400"/>
              <a:gd name="connsiteX23054" fmla="*/ 687848 w 6175063"/>
              <a:gd name="connsiteY23054" fmla="*/ 3935344 h 5486400"/>
              <a:gd name="connsiteX23055" fmla="*/ 687848 w 6175063"/>
              <a:gd name="connsiteY23055" fmla="*/ 3925867 h 5486400"/>
              <a:gd name="connsiteX23056" fmla="*/ 690216 w 6175063"/>
              <a:gd name="connsiteY23056" fmla="*/ 3921129 h 5486400"/>
              <a:gd name="connsiteX23057" fmla="*/ 694953 w 6175063"/>
              <a:gd name="connsiteY23057" fmla="*/ 3916390 h 5486400"/>
              <a:gd name="connsiteX23058" fmla="*/ 690216 w 6175063"/>
              <a:gd name="connsiteY23058" fmla="*/ 3914021 h 5486400"/>
              <a:gd name="connsiteX23059" fmla="*/ 678375 w 6175063"/>
              <a:gd name="connsiteY23059" fmla="*/ 3914021 h 5486400"/>
              <a:gd name="connsiteX23060" fmla="*/ 680743 w 6175063"/>
              <a:gd name="connsiteY23060" fmla="*/ 3916390 h 5486400"/>
              <a:gd name="connsiteX23061" fmla="*/ 680743 w 6175063"/>
              <a:gd name="connsiteY23061" fmla="*/ 3918759 h 5486400"/>
              <a:gd name="connsiteX23062" fmla="*/ 676007 w 6175063"/>
              <a:gd name="connsiteY23062" fmla="*/ 3916390 h 5486400"/>
              <a:gd name="connsiteX23063" fmla="*/ 671270 w 6175063"/>
              <a:gd name="connsiteY23063" fmla="*/ 3921129 h 5486400"/>
              <a:gd name="connsiteX23064" fmla="*/ 668902 w 6175063"/>
              <a:gd name="connsiteY23064" fmla="*/ 3916390 h 5486400"/>
              <a:gd name="connsiteX23065" fmla="*/ 661797 w 6175063"/>
              <a:gd name="connsiteY23065" fmla="*/ 3902175 h 5486400"/>
              <a:gd name="connsiteX23066" fmla="*/ 654693 w 6175063"/>
              <a:gd name="connsiteY23066" fmla="*/ 3895067 h 5486400"/>
              <a:gd name="connsiteX23067" fmla="*/ 647588 w 6175063"/>
              <a:gd name="connsiteY23067" fmla="*/ 3890328 h 5486400"/>
              <a:gd name="connsiteX23068" fmla="*/ 645220 w 6175063"/>
              <a:gd name="connsiteY23068" fmla="*/ 3890328 h 5486400"/>
              <a:gd name="connsiteX23069" fmla="*/ 642851 w 6175063"/>
              <a:gd name="connsiteY23069" fmla="*/ 3890328 h 5486400"/>
              <a:gd name="connsiteX23070" fmla="*/ 640483 w 6175063"/>
              <a:gd name="connsiteY23070" fmla="*/ 3887959 h 5486400"/>
              <a:gd name="connsiteX23071" fmla="*/ 635747 w 6175063"/>
              <a:gd name="connsiteY23071" fmla="*/ 3876113 h 5486400"/>
              <a:gd name="connsiteX23072" fmla="*/ 631010 w 6175063"/>
              <a:gd name="connsiteY23072" fmla="*/ 3871374 h 5486400"/>
              <a:gd name="connsiteX23073" fmla="*/ 628642 w 6175063"/>
              <a:gd name="connsiteY23073" fmla="*/ 3864266 h 5486400"/>
              <a:gd name="connsiteX23074" fmla="*/ 614433 w 6175063"/>
              <a:gd name="connsiteY23074" fmla="*/ 3861897 h 5486400"/>
              <a:gd name="connsiteX23075" fmla="*/ 614433 w 6175063"/>
              <a:gd name="connsiteY23075" fmla="*/ 3854789 h 5486400"/>
              <a:gd name="connsiteX23076" fmla="*/ 612064 w 6175063"/>
              <a:gd name="connsiteY23076" fmla="*/ 3854789 h 5486400"/>
              <a:gd name="connsiteX23077" fmla="*/ 612064 w 6175063"/>
              <a:gd name="connsiteY23077" fmla="*/ 3859527 h 5486400"/>
              <a:gd name="connsiteX23078" fmla="*/ 607328 w 6175063"/>
              <a:gd name="connsiteY23078" fmla="*/ 3864266 h 5486400"/>
              <a:gd name="connsiteX23079" fmla="*/ 604960 w 6175063"/>
              <a:gd name="connsiteY23079" fmla="*/ 3864266 h 5486400"/>
              <a:gd name="connsiteX23080" fmla="*/ 597855 w 6175063"/>
              <a:gd name="connsiteY23080" fmla="*/ 3866635 h 5486400"/>
              <a:gd name="connsiteX23081" fmla="*/ 595487 w 6175063"/>
              <a:gd name="connsiteY23081" fmla="*/ 3866635 h 5486400"/>
              <a:gd name="connsiteX23082" fmla="*/ 588382 w 6175063"/>
              <a:gd name="connsiteY23082" fmla="*/ 3861897 h 5486400"/>
              <a:gd name="connsiteX23083" fmla="*/ 586014 w 6175063"/>
              <a:gd name="connsiteY23083" fmla="*/ 3854789 h 5486400"/>
              <a:gd name="connsiteX23084" fmla="*/ 590750 w 6175063"/>
              <a:gd name="connsiteY23084" fmla="*/ 3857158 h 5486400"/>
              <a:gd name="connsiteX23085" fmla="*/ 595487 w 6175063"/>
              <a:gd name="connsiteY23085" fmla="*/ 3857158 h 5486400"/>
              <a:gd name="connsiteX23086" fmla="*/ 595487 w 6175063"/>
              <a:gd name="connsiteY23086" fmla="*/ 3852420 h 5486400"/>
              <a:gd name="connsiteX23087" fmla="*/ 602591 w 6175063"/>
              <a:gd name="connsiteY23087" fmla="*/ 3859527 h 5486400"/>
              <a:gd name="connsiteX23088" fmla="*/ 604960 w 6175063"/>
              <a:gd name="connsiteY23088" fmla="*/ 3857158 h 5486400"/>
              <a:gd name="connsiteX23089" fmla="*/ 604960 w 6175063"/>
              <a:gd name="connsiteY23089" fmla="*/ 3852420 h 5486400"/>
              <a:gd name="connsiteX23090" fmla="*/ 607328 w 6175063"/>
              <a:gd name="connsiteY23090" fmla="*/ 3852420 h 5486400"/>
              <a:gd name="connsiteX23091" fmla="*/ 609696 w 6175063"/>
              <a:gd name="connsiteY23091" fmla="*/ 3852420 h 5486400"/>
              <a:gd name="connsiteX23092" fmla="*/ 604960 w 6175063"/>
              <a:gd name="connsiteY23092" fmla="*/ 3840573 h 5486400"/>
              <a:gd name="connsiteX23093" fmla="*/ 593119 w 6175063"/>
              <a:gd name="connsiteY23093" fmla="*/ 3835835 h 5486400"/>
              <a:gd name="connsiteX23094" fmla="*/ 588382 w 6175063"/>
              <a:gd name="connsiteY23094" fmla="*/ 3831096 h 5486400"/>
              <a:gd name="connsiteX23095" fmla="*/ 590750 w 6175063"/>
              <a:gd name="connsiteY23095" fmla="*/ 3828727 h 5486400"/>
              <a:gd name="connsiteX23096" fmla="*/ 593119 w 6175063"/>
              <a:gd name="connsiteY23096" fmla="*/ 3828727 h 5486400"/>
              <a:gd name="connsiteX23097" fmla="*/ 588382 w 6175063"/>
              <a:gd name="connsiteY23097" fmla="*/ 3826358 h 5486400"/>
              <a:gd name="connsiteX23098" fmla="*/ 586014 w 6175063"/>
              <a:gd name="connsiteY23098" fmla="*/ 3826358 h 5486400"/>
              <a:gd name="connsiteX23099" fmla="*/ 586014 w 6175063"/>
              <a:gd name="connsiteY23099" fmla="*/ 3823989 h 5486400"/>
              <a:gd name="connsiteX23100" fmla="*/ 574173 w 6175063"/>
              <a:gd name="connsiteY23100" fmla="*/ 3814511 h 5486400"/>
              <a:gd name="connsiteX23101" fmla="*/ 564700 w 6175063"/>
              <a:gd name="connsiteY23101" fmla="*/ 3814511 h 5486400"/>
              <a:gd name="connsiteX23102" fmla="*/ 559963 w 6175063"/>
              <a:gd name="connsiteY23102" fmla="*/ 3814511 h 5486400"/>
              <a:gd name="connsiteX23103" fmla="*/ 557595 w 6175063"/>
              <a:gd name="connsiteY23103" fmla="*/ 3812142 h 5486400"/>
              <a:gd name="connsiteX23104" fmla="*/ 557595 w 6175063"/>
              <a:gd name="connsiteY23104" fmla="*/ 3809773 h 5486400"/>
              <a:gd name="connsiteX23105" fmla="*/ 564700 w 6175063"/>
              <a:gd name="connsiteY23105" fmla="*/ 3807403 h 5486400"/>
              <a:gd name="connsiteX23106" fmla="*/ 567068 w 6175063"/>
              <a:gd name="connsiteY23106" fmla="*/ 3807403 h 5486400"/>
              <a:gd name="connsiteX23107" fmla="*/ 569436 w 6175063"/>
              <a:gd name="connsiteY23107" fmla="*/ 3809773 h 5486400"/>
              <a:gd name="connsiteX23108" fmla="*/ 569436 w 6175063"/>
              <a:gd name="connsiteY23108" fmla="*/ 3802666 h 5486400"/>
              <a:gd name="connsiteX23109" fmla="*/ 562331 w 6175063"/>
              <a:gd name="connsiteY23109" fmla="*/ 3797927 h 5486400"/>
              <a:gd name="connsiteX23110" fmla="*/ 557595 w 6175063"/>
              <a:gd name="connsiteY23110" fmla="*/ 3795557 h 5486400"/>
              <a:gd name="connsiteX23111" fmla="*/ 550490 w 6175063"/>
              <a:gd name="connsiteY23111" fmla="*/ 3786080 h 5486400"/>
              <a:gd name="connsiteX23112" fmla="*/ 552858 w 6175063"/>
              <a:gd name="connsiteY23112" fmla="*/ 3788449 h 5486400"/>
              <a:gd name="connsiteX23113" fmla="*/ 559963 w 6175063"/>
              <a:gd name="connsiteY23113" fmla="*/ 3790819 h 5486400"/>
              <a:gd name="connsiteX23114" fmla="*/ 555227 w 6175063"/>
              <a:gd name="connsiteY23114" fmla="*/ 3786080 h 5486400"/>
              <a:gd name="connsiteX23115" fmla="*/ 552858 w 6175063"/>
              <a:gd name="connsiteY23115" fmla="*/ 3783711 h 5486400"/>
              <a:gd name="connsiteX23116" fmla="*/ 555227 w 6175063"/>
              <a:gd name="connsiteY23116" fmla="*/ 3781341 h 5486400"/>
              <a:gd name="connsiteX23117" fmla="*/ 552858 w 6175063"/>
              <a:gd name="connsiteY23117" fmla="*/ 3778973 h 5486400"/>
              <a:gd name="connsiteX23118" fmla="*/ 548122 w 6175063"/>
              <a:gd name="connsiteY23118" fmla="*/ 3778973 h 5486400"/>
              <a:gd name="connsiteX23119" fmla="*/ 548122 w 6175063"/>
              <a:gd name="connsiteY23119" fmla="*/ 3781341 h 5486400"/>
              <a:gd name="connsiteX23120" fmla="*/ 545754 w 6175063"/>
              <a:gd name="connsiteY23120" fmla="*/ 3783711 h 5486400"/>
              <a:gd name="connsiteX23121" fmla="*/ 541017 w 6175063"/>
              <a:gd name="connsiteY23121" fmla="*/ 3778973 h 5486400"/>
              <a:gd name="connsiteX23122" fmla="*/ 533913 w 6175063"/>
              <a:gd name="connsiteY23122" fmla="*/ 3771865 h 5486400"/>
              <a:gd name="connsiteX23123" fmla="*/ 529176 w 6175063"/>
              <a:gd name="connsiteY23123" fmla="*/ 3769495 h 5486400"/>
              <a:gd name="connsiteX23124" fmla="*/ 526808 w 6175063"/>
              <a:gd name="connsiteY23124" fmla="*/ 3760018 h 5486400"/>
              <a:gd name="connsiteX23125" fmla="*/ 517335 w 6175063"/>
              <a:gd name="connsiteY23125" fmla="*/ 3755280 h 5486400"/>
              <a:gd name="connsiteX23126" fmla="*/ 514966 w 6175063"/>
              <a:gd name="connsiteY23126" fmla="*/ 3752911 h 5486400"/>
              <a:gd name="connsiteX23127" fmla="*/ 514966 w 6175063"/>
              <a:gd name="connsiteY23127" fmla="*/ 3738695 h 5486400"/>
              <a:gd name="connsiteX23128" fmla="*/ 512598 w 6175063"/>
              <a:gd name="connsiteY23128" fmla="*/ 3736325 h 5486400"/>
              <a:gd name="connsiteX23129" fmla="*/ 510230 w 6175063"/>
              <a:gd name="connsiteY23129" fmla="*/ 3736325 h 5486400"/>
              <a:gd name="connsiteX23130" fmla="*/ 507862 w 6175063"/>
              <a:gd name="connsiteY23130" fmla="*/ 3743434 h 5486400"/>
              <a:gd name="connsiteX23131" fmla="*/ 503125 w 6175063"/>
              <a:gd name="connsiteY23131" fmla="*/ 3741064 h 5486400"/>
              <a:gd name="connsiteX23132" fmla="*/ 503125 w 6175063"/>
              <a:gd name="connsiteY23132" fmla="*/ 3745803 h 5486400"/>
              <a:gd name="connsiteX23133" fmla="*/ 496021 w 6175063"/>
              <a:gd name="connsiteY23133" fmla="*/ 3741064 h 5486400"/>
              <a:gd name="connsiteX23134" fmla="*/ 493652 w 6175063"/>
              <a:gd name="connsiteY23134" fmla="*/ 3741064 h 5486400"/>
              <a:gd name="connsiteX23135" fmla="*/ 488916 w 6175063"/>
              <a:gd name="connsiteY23135" fmla="*/ 3736325 h 5486400"/>
              <a:gd name="connsiteX23136" fmla="*/ 484179 w 6175063"/>
              <a:gd name="connsiteY23136" fmla="*/ 3724480 h 5486400"/>
              <a:gd name="connsiteX23137" fmla="*/ 477075 w 6175063"/>
              <a:gd name="connsiteY23137" fmla="*/ 3710263 h 5486400"/>
              <a:gd name="connsiteX23138" fmla="*/ 477075 w 6175063"/>
              <a:gd name="connsiteY23138" fmla="*/ 3705525 h 5486400"/>
              <a:gd name="connsiteX23139" fmla="*/ 469970 w 6175063"/>
              <a:gd name="connsiteY23139" fmla="*/ 3703156 h 5486400"/>
              <a:gd name="connsiteX23140" fmla="*/ 465233 w 6175063"/>
              <a:gd name="connsiteY23140" fmla="*/ 3707894 h 5486400"/>
              <a:gd name="connsiteX23141" fmla="*/ 462865 w 6175063"/>
              <a:gd name="connsiteY23141" fmla="*/ 3705525 h 5486400"/>
              <a:gd name="connsiteX23142" fmla="*/ 460497 w 6175063"/>
              <a:gd name="connsiteY23142" fmla="*/ 3703156 h 5486400"/>
              <a:gd name="connsiteX23143" fmla="*/ 462865 w 6175063"/>
              <a:gd name="connsiteY23143" fmla="*/ 3698418 h 5486400"/>
              <a:gd name="connsiteX23144" fmla="*/ 455761 w 6175063"/>
              <a:gd name="connsiteY23144" fmla="*/ 3700787 h 5486400"/>
              <a:gd name="connsiteX23145" fmla="*/ 453392 w 6175063"/>
              <a:gd name="connsiteY23145" fmla="*/ 3705525 h 5486400"/>
              <a:gd name="connsiteX23146" fmla="*/ 460497 w 6175063"/>
              <a:gd name="connsiteY23146" fmla="*/ 3719741 h 5486400"/>
              <a:gd name="connsiteX23147" fmla="*/ 458129 w 6175063"/>
              <a:gd name="connsiteY23147" fmla="*/ 3722110 h 5486400"/>
              <a:gd name="connsiteX23148" fmla="*/ 462865 w 6175063"/>
              <a:gd name="connsiteY23148" fmla="*/ 3724480 h 5486400"/>
              <a:gd name="connsiteX23149" fmla="*/ 472338 w 6175063"/>
              <a:gd name="connsiteY23149" fmla="*/ 3729218 h 5486400"/>
              <a:gd name="connsiteX23150" fmla="*/ 462865 w 6175063"/>
              <a:gd name="connsiteY23150" fmla="*/ 3729218 h 5486400"/>
              <a:gd name="connsiteX23151" fmla="*/ 458129 w 6175063"/>
              <a:gd name="connsiteY23151" fmla="*/ 3736325 h 5486400"/>
              <a:gd name="connsiteX23152" fmla="*/ 451024 w 6175063"/>
              <a:gd name="connsiteY23152" fmla="*/ 3724480 h 5486400"/>
              <a:gd name="connsiteX23153" fmla="*/ 451024 w 6175063"/>
              <a:gd name="connsiteY23153" fmla="*/ 3731587 h 5486400"/>
              <a:gd name="connsiteX23154" fmla="*/ 448656 w 6175063"/>
              <a:gd name="connsiteY23154" fmla="*/ 3731587 h 5486400"/>
              <a:gd name="connsiteX23155" fmla="*/ 446288 w 6175063"/>
              <a:gd name="connsiteY23155" fmla="*/ 3729218 h 5486400"/>
              <a:gd name="connsiteX23156" fmla="*/ 443919 w 6175063"/>
              <a:gd name="connsiteY23156" fmla="*/ 3726849 h 5486400"/>
              <a:gd name="connsiteX23157" fmla="*/ 443919 w 6175063"/>
              <a:gd name="connsiteY23157" fmla="*/ 3719741 h 5486400"/>
              <a:gd name="connsiteX23158" fmla="*/ 434446 w 6175063"/>
              <a:gd name="connsiteY23158" fmla="*/ 3712633 h 5486400"/>
              <a:gd name="connsiteX23159" fmla="*/ 434446 w 6175063"/>
              <a:gd name="connsiteY23159" fmla="*/ 3710263 h 5486400"/>
              <a:gd name="connsiteX23160" fmla="*/ 432079 w 6175063"/>
              <a:gd name="connsiteY23160" fmla="*/ 3705525 h 5486400"/>
              <a:gd name="connsiteX23161" fmla="*/ 429710 w 6175063"/>
              <a:gd name="connsiteY23161" fmla="*/ 3705525 h 5486400"/>
              <a:gd name="connsiteX23162" fmla="*/ 420237 w 6175063"/>
              <a:gd name="connsiteY23162" fmla="*/ 3707894 h 5486400"/>
              <a:gd name="connsiteX23163" fmla="*/ 417869 w 6175063"/>
              <a:gd name="connsiteY23163" fmla="*/ 3705525 h 5486400"/>
              <a:gd name="connsiteX23164" fmla="*/ 415500 w 6175063"/>
              <a:gd name="connsiteY23164" fmla="*/ 3700787 h 5486400"/>
              <a:gd name="connsiteX23165" fmla="*/ 410764 w 6175063"/>
              <a:gd name="connsiteY23165" fmla="*/ 3696048 h 5486400"/>
              <a:gd name="connsiteX23166" fmla="*/ 413132 w 6175063"/>
              <a:gd name="connsiteY23166" fmla="*/ 3688940 h 5486400"/>
              <a:gd name="connsiteX23167" fmla="*/ 417869 w 6175063"/>
              <a:gd name="connsiteY23167" fmla="*/ 3688940 h 5486400"/>
              <a:gd name="connsiteX23168" fmla="*/ 424973 w 6175063"/>
              <a:gd name="connsiteY23168" fmla="*/ 3693679 h 5486400"/>
              <a:gd name="connsiteX23169" fmla="*/ 429710 w 6175063"/>
              <a:gd name="connsiteY23169" fmla="*/ 3696048 h 5486400"/>
              <a:gd name="connsiteX23170" fmla="*/ 432079 w 6175063"/>
              <a:gd name="connsiteY23170" fmla="*/ 3691310 h 5486400"/>
              <a:gd name="connsiteX23171" fmla="*/ 432079 w 6175063"/>
              <a:gd name="connsiteY23171" fmla="*/ 3686571 h 5486400"/>
              <a:gd name="connsiteX23172" fmla="*/ 441551 w 6175063"/>
              <a:gd name="connsiteY23172" fmla="*/ 3686571 h 5486400"/>
              <a:gd name="connsiteX23173" fmla="*/ 434446 w 6175063"/>
              <a:gd name="connsiteY23173" fmla="*/ 3696048 h 5486400"/>
              <a:gd name="connsiteX23174" fmla="*/ 434446 w 6175063"/>
              <a:gd name="connsiteY23174" fmla="*/ 3698418 h 5486400"/>
              <a:gd name="connsiteX23175" fmla="*/ 439183 w 6175063"/>
              <a:gd name="connsiteY23175" fmla="*/ 3700787 h 5486400"/>
              <a:gd name="connsiteX23176" fmla="*/ 446288 w 6175063"/>
              <a:gd name="connsiteY23176" fmla="*/ 3700787 h 5486400"/>
              <a:gd name="connsiteX23177" fmla="*/ 446288 w 6175063"/>
              <a:gd name="connsiteY23177" fmla="*/ 3698418 h 5486400"/>
              <a:gd name="connsiteX23178" fmla="*/ 448656 w 6175063"/>
              <a:gd name="connsiteY23178" fmla="*/ 3696048 h 5486400"/>
              <a:gd name="connsiteX23179" fmla="*/ 453392 w 6175063"/>
              <a:gd name="connsiteY23179" fmla="*/ 3693679 h 5486400"/>
              <a:gd name="connsiteX23180" fmla="*/ 455761 w 6175063"/>
              <a:gd name="connsiteY23180" fmla="*/ 3691310 h 5486400"/>
              <a:gd name="connsiteX23181" fmla="*/ 451024 w 6175063"/>
              <a:gd name="connsiteY23181" fmla="*/ 3688940 h 5486400"/>
              <a:gd name="connsiteX23182" fmla="*/ 448656 w 6175063"/>
              <a:gd name="connsiteY23182" fmla="*/ 3684202 h 5486400"/>
              <a:gd name="connsiteX23183" fmla="*/ 446288 w 6175063"/>
              <a:gd name="connsiteY23183" fmla="*/ 3681832 h 5486400"/>
              <a:gd name="connsiteX23184" fmla="*/ 439183 w 6175063"/>
              <a:gd name="connsiteY23184" fmla="*/ 3672356 h 5486400"/>
              <a:gd name="connsiteX23185" fmla="*/ 436816 w 6175063"/>
              <a:gd name="connsiteY23185" fmla="*/ 3665248 h 5486400"/>
              <a:gd name="connsiteX23186" fmla="*/ 446288 w 6175063"/>
              <a:gd name="connsiteY23186" fmla="*/ 3667617 h 5486400"/>
              <a:gd name="connsiteX23187" fmla="*/ 440663 w 6175063"/>
              <a:gd name="connsiteY23187" fmla="*/ 3664951 h 5486400"/>
              <a:gd name="connsiteX23188" fmla="*/ 439183 w 6175063"/>
              <a:gd name="connsiteY23188" fmla="*/ 3663243 h 5486400"/>
              <a:gd name="connsiteX23189" fmla="*/ 439183 w 6175063"/>
              <a:gd name="connsiteY23189" fmla="*/ 3662878 h 5486400"/>
              <a:gd name="connsiteX23190" fmla="*/ 443919 w 6175063"/>
              <a:gd name="connsiteY23190" fmla="*/ 3665248 h 5486400"/>
              <a:gd name="connsiteX23191" fmla="*/ 446288 w 6175063"/>
              <a:gd name="connsiteY23191" fmla="*/ 3665248 h 5486400"/>
              <a:gd name="connsiteX23192" fmla="*/ 432079 w 6175063"/>
              <a:gd name="connsiteY23192" fmla="*/ 3648663 h 5486400"/>
              <a:gd name="connsiteX23193" fmla="*/ 424973 w 6175063"/>
              <a:gd name="connsiteY23193" fmla="*/ 3643924 h 5486400"/>
              <a:gd name="connsiteX23194" fmla="*/ 424973 w 6175063"/>
              <a:gd name="connsiteY23194" fmla="*/ 3646294 h 5486400"/>
              <a:gd name="connsiteX23195" fmla="*/ 427342 w 6175063"/>
              <a:gd name="connsiteY23195" fmla="*/ 3651032 h 5486400"/>
              <a:gd name="connsiteX23196" fmla="*/ 427342 w 6175063"/>
              <a:gd name="connsiteY23196" fmla="*/ 3653402 h 5486400"/>
              <a:gd name="connsiteX23197" fmla="*/ 422605 w 6175063"/>
              <a:gd name="connsiteY23197" fmla="*/ 3660509 h 5486400"/>
              <a:gd name="connsiteX23198" fmla="*/ 422605 w 6175063"/>
              <a:gd name="connsiteY23198" fmla="*/ 3669986 h 5486400"/>
              <a:gd name="connsiteX23199" fmla="*/ 420237 w 6175063"/>
              <a:gd name="connsiteY23199" fmla="*/ 3672356 h 5486400"/>
              <a:gd name="connsiteX23200" fmla="*/ 422605 w 6175063"/>
              <a:gd name="connsiteY23200" fmla="*/ 3677094 h 5486400"/>
              <a:gd name="connsiteX23201" fmla="*/ 415500 w 6175063"/>
              <a:gd name="connsiteY23201" fmla="*/ 3674725 h 5486400"/>
              <a:gd name="connsiteX23202" fmla="*/ 415500 w 6175063"/>
              <a:gd name="connsiteY23202" fmla="*/ 3677094 h 5486400"/>
              <a:gd name="connsiteX23203" fmla="*/ 408396 w 6175063"/>
              <a:gd name="connsiteY23203" fmla="*/ 3677094 h 5486400"/>
              <a:gd name="connsiteX23204" fmla="*/ 415500 w 6175063"/>
              <a:gd name="connsiteY23204" fmla="*/ 3669986 h 5486400"/>
              <a:gd name="connsiteX23205" fmla="*/ 410764 w 6175063"/>
              <a:gd name="connsiteY23205" fmla="*/ 3672356 h 5486400"/>
              <a:gd name="connsiteX23206" fmla="*/ 403659 w 6175063"/>
              <a:gd name="connsiteY23206" fmla="*/ 3669986 h 5486400"/>
              <a:gd name="connsiteX23207" fmla="*/ 403659 w 6175063"/>
              <a:gd name="connsiteY23207" fmla="*/ 3674725 h 5486400"/>
              <a:gd name="connsiteX23208" fmla="*/ 408396 w 6175063"/>
              <a:gd name="connsiteY23208" fmla="*/ 3681832 h 5486400"/>
              <a:gd name="connsiteX23209" fmla="*/ 396555 w 6175063"/>
              <a:gd name="connsiteY23209" fmla="*/ 3667617 h 5486400"/>
              <a:gd name="connsiteX23210" fmla="*/ 387082 w 6175063"/>
              <a:gd name="connsiteY23210" fmla="*/ 3660509 h 5486400"/>
              <a:gd name="connsiteX23211" fmla="*/ 384713 w 6175063"/>
              <a:gd name="connsiteY23211" fmla="*/ 3658140 h 5486400"/>
              <a:gd name="connsiteX23212" fmla="*/ 384713 w 6175063"/>
              <a:gd name="connsiteY23212" fmla="*/ 3655770 h 5486400"/>
              <a:gd name="connsiteX23213" fmla="*/ 382345 w 6175063"/>
              <a:gd name="connsiteY23213" fmla="*/ 3653402 h 5486400"/>
              <a:gd name="connsiteX23214" fmla="*/ 379977 w 6175063"/>
              <a:gd name="connsiteY23214" fmla="*/ 3648663 h 5486400"/>
              <a:gd name="connsiteX23215" fmla="*/ 387082 w 6175063"/>
              <a:gd name="connsiteY23215" fmla="*/ 3653402 h 5486400"/>
              <a:gd name="connsiteX23216" fmla="*/ 387082 w 6175063"/>
              <a:gd name="connsiteY23216" fmla="*/ 3655770 h 5486400"/>
              <a:gd name="connsiteX23217" fmla="*/ 389450 w 6175063"/>
              <a:gd name="connsiteY23217" fmla="*/ 3655770 h 5486400"/>
              <a:gd name="connsiteX23218" fmla="*/ 389450 w 6175063"/>
              <a:gd name="connsiteY23218" fmla="*/ 3653402 h 5486400"/>
              <a:gd name="connsiteX23219" fmla="*/ 379977 w 6175063"/>
              <a:gd name="connsiteY23219" fmla="*/ 3643924 h 5486400"/>
              <a:gd name="connsiteX23220" fmla="*/ 382345 w 6175063"/>
              <a:gd name="connsiteY23220" fmla="*/ 3643924 h 5486400"/>
              <a:gd name="connsiteX23221" fmla="*/ 389450 w 6175063"/>
              <a:gd name="connsiteY23221" fmla="*/ 3651032 h 5486400"/>
              <a:gd name="connsiteX23222" fmla="*/ 394186 w 6175063"/>
              <a:gd name="connsiteY23222" fmla="*/ 3653402 h 5486400"/>
              <a:gd name="connsiteX23223" fmla="*/ 401292 w 6175063"/>
              <a:gd name="connsiteY23223" fmla="*/ 3662878 h 5486400"/>
              <a:gd name="connsiteX23224" fmla="*/ 410764 w 6175063"/>
              <a:gd name="connsiteY23224" fmla="*/ 3665248 h 5486400"/>
              <a:gd name="connsiteX23225" fmla="*/ 413132 w 6175063"/>
              <a:gd name="connsiteY23225" fmla="*/ 3660509 h 5486400"/>
              <a:gd name="connsiteX23226" fmla="*/ 410764 w 6175063"/>
              <a:gd name="connsiteY23226" fmla="*/ 3658140 h 5486400"/>
              <a:gd name="connsiteX23227" fmla="*/ 406028 w 6175063"/>
              <a:gd name="connsiteY23227" fmla="*/ 3651032 h 5486400"/>
              <a:gd name="connsiteX23228" fmla="*/ 403659 w 6175063"/>
              <a:gd name="connsiteY23228" fmla="*/ 3643924 h 5486400"/>
              <a:gd name="connsiteX23229" fmla="*/ 398923 w 6175063"/>
              <a:gd name="connsiteY23229" fmla="*/ 3646294 h 5486400"/>
              <a:gd name="connsiteX23230" fmla="*/ 396555 w 6175063"/>
              <a:gd name="connsiteY23230" fmla="*/ 3643924 h 5486400"/>
              <a:gd name="connsiteX23231" fmla="*/ 398923 w 6175063"/>
              <a:gd name="connsiteY23231" fmla="*/ 3636816 h 5486400"/>
              <a:gd name="connsiteX23232" fmla="*/ 406028 w 6175063"/>
              <a:gd name="connsiteY23232" fmla="*/ 3639186 h 5486400"/>
              <a:gd name="connsiteX23233" fmla="*/ 394186 w 6175063"/>
              <a:gd name="connsiteY23233" fmla="*/ 3632078 h 5486400"/>
              <a:gd name="connsiteX23234" fmla="*/ 391818 w 6175063"/>
              <a:gd name="connsiteY23234" fmla="*/ 3632078 h 5486400"/>
              <a:gd name="connsiteX23235" fmla="*/ 389450 w 6175063"/>
              <a:gd name="connsiteY23235" fmla="*/ 3627340 h 5486400"/>
              <a:gd name="connsiteX23236" fmla="*/ 391818 w 6175063"/>
              <a:gd name="connsiteY23236" fmla="*/ 3624971 h 5486400"/>
              <a:gd name="connsiteX23237" fmla="*/ 391818 w 6175063"/>
              <a:gd name="connsiteY23237" fmla="*/ 3620232 h 5486400"/>
              <a:gd name="connsiteX23238" fmla="*/ 387082 w 6175063"/>
              <a:gd name="connsiteY23238" fmla="*/ 3615493 h 5486400"/>
              <a:gd name="connsiteX23239" fmla="*/ 382345 w 6175063"/>
              <a:gd name="connsiteY23239" fmla="*/ 3608385 h 5486400"/>
              <a:gd name="connsiteX23240" fmla="*/ 379977 w 6175063"/>
              <a:gd name="connsiteY23240" fmla="*/ 3606016 h 5486400"/>
              <a:gd name="connsiteX23241" fmla="*/ 377609 w 6175063"/>
              <a:gd name="connsiteY23241" fmla="*/ 3591800 h 5486400"/>
              <a:gd name="connsiteX23242" fmla="*/ 379977 w 6175063"/>
              <a:gd name="connsiteY23242" fmla="*/ 3589431 h 5486400"/>
              <a:gd name="connsiteX23243" fmla="*/ 382345 w 6175063"/>
              <a:gd name="connsiteY23243" fmla="*/ 3594170 h 5486400"/>
              <a:gd name="connsiteX23244" fmla="*/ 384713 w 6175063"/>
              <a:gd name="connsiteY23244" fmla="*/ 3598909 h 5486400"/>
              <a:gd name="connsiteX23245" fmla="*/ 389450 w 6175063"/>
              <a:gd name="connsiteY23245" fmla="*/ 3598909 h 5486400"/>
              <a:gd name="connsiteX23246" fmla="*/ 389450 w 6175063"/>
              <a:gd name="connsiteY23246" fmla="*/ 3594170 h 5486400"/>
              <a:gd name="connsiteX23247" fmla="*/ 389450 w 6175063"/>
              <a:gd name="connsiteY23247" fmla="*/ 3589431 h 5486400"/>
              <a:gd name="connsiteX23248" fmla="*/ 394186 w 6175063"/>
              <a:gd name="connsiteY23248" fmla="*/ 3594170 h 5486400"/>
              <a:gd name="connsiteX23249" fmla="*/ 398923 w 6175063"/>
              <a:gd name="connsiteY23249" fmla="*/ 3598909 h 5486400"/>
              <a:gd name="connsiteX23250" fmla="*/ 398923 w 6175063"/>
              <a:gd name="connsiteY23250" fmla="*/ 3601278 h 5486400"/>
              <a:gd name="connsiteX23251" fmla="*/ 401292 w 6175063"/>
              <a:gd name="connsiteY23251" fmla="*/ 3603647 h 5486400"/>
              <a:gd name="connsiteX23252" fmla="*/ 401292 w 6175063"/>
              <a:gd name="connsiteY23252" fmla="*/ 3606016 h 5486400"/>
              <a:gd name="connsiteX23253" fmla="*/ 403659 w 6175063"/>
              <a:gd name="connsiteY23253" fmla="*/ 3606016 h 5486400"/>
              <a:gd name="connsiteX23254" fmla="*/ 406028 w 6175063"/>
              <a:gd name="connsiteY23254" fmla="*/ 3613124 h 5486400"/>
              <a:gd name="connsiteX23255" fmla="*/ 408396 w 6175063"/>
              <a:gd name="connsiteY23255" fmla="*/ 3615493 h 5486400"/>
              <a:gd name="connsiteX23256" fmla="*/ 410764 w 6175063"/>
              <a:gd name="connsiteY23256" fmla="*/ 3615493 h 5486400"/>
              <a:gd name="connsiteX23257" fmla="*/ 413132 w 6175063"/>
              <a:gd name="connsiteY23257" fmla="*/ 3617862 h 5486400"/>
              <a:gd name="connsiteX23258" fmla="*/ 415500 w 6175063"/>
              <a:gd name="connsiteY23258" fmla="*/ 3620232 h 5486400"/>
              <a:gd name="connsiteX23259" fmla="*/ 417869 w 6175063"/>
              <a:gd name="connsiteY23259" fmla="*/ 3622601 h 5486400"/>
              <a:gd name="connsiteX23260" fmla="*/ 420237 w 6175063"/>
              <a:gd name="connsiteY23260" fmla="*/ 3627340 h 5486400"/>
              <a:gd name="connsiteX23261" fmla="*/ 420237 w 6175063"/>
              <a:gd name="connsiteY23261" fmla="*/ 3629709 h 5486400"/>
              <a:gd name="connsiteX23262" fmla="*/ 420237 w 6175063"/>
              <a:gd name="connsiteY23262" fmla="*/ 3632078 h 5486400"/>
              <a:gd name="connsiteX23263" fmla="*/ 422605 w 6175063"/>
              <a:gd name="connsiteY23263" fmla="*/ 3634447 h 5486400"/>
              <a:gd name="connsiteX23264" fmla="*/ 424973 w 6175063"/>
              <a:gd name="connsiteY23264" fmla="*/ 3634447 h 5486400"/>
              <a:gd name="connsiteX23265" fmla="*/ 422605 w 6175063"/>
              <a:gd name="connsiteY23265" fmla="*/ 3627340 h 5486400"/>
              <a:gd name="connsiteX23266" fmla="*/ 427342 w 6175063"/>
              <a:gd name="connsiteY23266" fmla="*/ 3627340 h 5486400"/>
              <a:gd name="connsiteX23267" fmla="*/ 429710 w 6175063"/>
              <a:gd name="connsiteY23267" fmla="*/ 3629709 h 5486400"/>
              <a:gd name="connsiteX23268" fmla="*/ 432079 w 6175063"/>
              <a:gd name="connsiteY23268" fmla="*/ 3629709 h 5486400"/>
              <a:gd name="connsiteX23269" fmla="*/ 436816 w 6175063"/>
              <a:gd name="connsiteY23269" fmla="*/ 3632078 h 5486400"/>
              <a:gd name="connsiteX23270" fmla="*/ 443919 w 6175063"/>
              <a:gd name="connsiteY23270" fmla="*/ 3634447 h 5486400"/>
              <a:gd name="connsiteX23271" fmla="*/ 448656 w 6175063"/>
              <a:gd name="connsiteY23271" fmla="*/ 3636816 h 5486400"/>
              <a:gd name="connsiteX23272" fmla="*/ 451024 w 6175063"/>
              <a:gd name="connsiteY23272" fmla="*/ 3639186 h 5486400"/>
              <a:gd name="connsiteX23273" fmla="*/ 446288 w 6175063"/>
              <a:gd name="connsiteY23273" fmla="*/ 3632078 h 5486400"/>
              <a:gd name="connsiteX23274" fmla="*/ 439183 w 6175063"/>
              <a:gd name="connsiteY23274" fmla="*/ 3627340 h 5486400"/>
              <a:gd name="connsiteX23275" fmla="*/ 436816 w 6175063"/>
              <a:gd name="connsiteY23275" fmla="*/ 3627340 h 5486400"/>
              <a:gd name="connsiteX23276" fmla="*/ 432079 w 6175063"/>
              <a:gd name="connsiteY23276" fmla="*/ 3622601 h 5486400"/>
              <a:gd name="connsiteX23277" fmla="*/ 427342 w 6175063"/>
              <a:gd name="connsiteY23277" fmla="*/ 3617862 h 5486400"/>
              <a:gd name="connsiteX23278" fmla="*/ 427342 w 6175063"/>
              <a:gd name="connsiteY23278" fmla="*/ 3615493 h 5486400"/>
              <a:gd name="connsiteX23279" fmla="*/ 432079 w 6175063"/>
              <a:gd name="connsiteY23279" fmla="*/ 3617862 h 5486400"/>
              <a:gd name="connsiteX23280" fmla="*/ 429710 w 6175063"/>
              <a:gd name="connsiteY23280" fmla="*/ 3610754 h 5486400"/>
              <a:gd name="connsiteX23281" fmla="*/ 420237 w 6175063"/>
              <a:gd name="connsiteY23281" fmla="*/ 3603647 h 5486400"/>
              <a:gd name="connsiteX23282" fmla="*/ 417869 w 6175063"/>
              <a:gd name="connsiteY23282" fmla="*/ 3603647 h 5486400"/>
              <a:gd name="connsiteX23283" fmla="*/ 417869 w 6175063"/>
              <a:gd name="connsiteY23283" fmla="*/ 3606016 h 5486400"/>
              <a:gd name="connsiteX23284" fmla="*/ 413132 w 6175063"/>
              <a:gd name="connsiteY23284" fmla="*/ 3603647 h 5486400"/>
              <a:gd name="connsiteX23285" fmla="*/ 410764 w 6175063"/>
              <a:gd name="connsiteY23285" fmla="*/ 3606016 h 5486400"/>
              <a:gd name="connsiteX23286" fmla="*/ 408396 w 6175063"/>
              <a:gd name="connsiteY23286" fmla="*/ 3606016 h 5486400"/>
              <a:gd name="connsiteX23287" fmla="*/ 406028 w 6175063"/>
              <a:gd name="connsiteY23287" fmla="*/ 3603647 h 5486400"/>
              <a:gd name="connsiteX23288" fmla="*/ 408396 w 6175063"/>
              <a:gd name="connsiteY23288" fmla="*/ 3603647 h 5486400"/>
              <a:gd name="connsiteX23289" fmla="*/ 406028 w 6175063"/>
              <a:gd name="connsiteY23289" fmla="*/ 3601278 h 5486400"/>
              <a:gd name="connsiteX23290" fmla="*/ 408396 w 6175063"/>
              <a:gd name="connsiteY23290" fmla="*/ 3596539 h 5486400"/>
              <a:gd name="connsiteX23291" fmla="*/ 406028 w 6175063"/>
              <a:gd name="connsiteY23291" fmla="*/ 3596539 h 5486400"/>
              <a:gd name="connsiteX23292" fmla="*/ 401292 w 6175063"/>
              <a:gd name="connsiteY23292" fmla="*/ 3589431 h 5486400"/>
              <a:gd name="connsiteX23293" fmla="*/ 408396 w 6175063"/>
              <a:gd name="connsiteY23293" fmla="*/ 3587062 h 5486400"/>
              <a:gd name="connsiteX23294" fmla="*/ 410764 w 6175063"/>
              <a:gd name="connsiteY23294" fmla="*/ 3579954 h 5486400"/>
              <a:gd name="connsiteX23295" fmla="*/ 417869 w 6175063"/>
              <a:gd name="connsiteY23295" fmla="*/ 3589431 h 5486400"/>
              <a:gd name="connsiteX23296" fmla="*/ 427342 w 6175063"/>
              <a:gd name="connsiteY23296" fmla="*/ 3596539 h 5486400"/>
              <a:gd name="connsiteX23297" fmla="*/ 422605 w 6175063"/>
              <a:gd name="connsiteY23297" fmla="*/ 3584692 h 5486400"/>
              <a:gd name="connsiteX23298" fmla="*/ 422605 w 6175063"/>
              <a:gd name="connsiteY23298" fmla="*/ 3575216 h 5486400"/>
              <a:gd name="connsiteX23299" fmla="*/ 415500 w 6175063"/>
              <a:gd name="connsiteY23299" fmla="*/ 3575216 h 5486400"/>
              <a:gd name="connsiteX23300" fmla="*/ 413132 w 6175063"/>
              <a:gd name="connsiteY23300" fmla="*/ 3577585 h 5486400"/>
              <a:gd name="connsiteX23301" fmla="*/ 420237 w 6175063"/>
              <a:gd name="connsiteY23301" fmla="*/ 3570477 h 5486400"/>
              <a:gd name="connsiteX23302" fmla="*/ 422605 w 6175063"/>
              <a:gd name="connsiteY23302" fmla="*/ 3568108 h 5486400"/>
              <a:gd name="connsiteX23303" fmla="*/ 427342 w 6175063"/>
              <a:gd name="connsiteY23303" fmla="*/ 3563369 h 5486400"/>
              <a:gd name="connsiteX23304" fmla="*/ 417869 w 6175063"/>
              <a:gd name="connsiteY23304" fmla="*/ 3561000 h 5486400"/>
              <a:gd name="connsiteX23305" fmla="*/ 424973 w 6175063"/>
              <a:gd name="connsiteY23305" fmla="*/ 3551523 h 5486400"/>
              <a:gd name="connsiteX23306" fmla="*/ 424973 w 6175063"/>
              <a:gd name="connsiteY23306" fmla="*/ 3553893 h 5486400"/>
              <a:gd name="connsiteX23307" fmla="*/ 432079 w 6175063"/>
              <a:gd name="connsiteY23307" fmla="*/ 3556261 h 5486400"/>
              <a:gd name="connsiteX23308" fmla="*/ 427342 w 6175063"/>
              <a:gd name="connsiteY23308" fmla="*/ 3551523 h 5486400"/>
              <a:gd name="connsiteX23309" fmla="*/ 424973 w 6175063"/>
              <a:gd name="connsiteY23309" fmla="*/ 3549154 h 5486400"/>
              <a:gd name="connsiteX23310" fmla="*/ 424973 w 6175063"/>
              <a:gd name="connsiteY23310" fmla="*/ 3546785 h 5486400"/>
              <a:gd name="connsiteX23311" fmla="*/ 417869 w 6175063"/>
              <a:gd name="connsiteY23311" fmla="*/ 3549154 h 5486400"/>
              <a:gd name="connsiteX23312" fmla="*/ 413132 w 6175063"/>
              <a:gd name="connsiteY23312" fmla="*/ 3546785 h 5486400"/>
              <a:gd name="connsiteX23313" fmla="*/ 406028 w 6175063"/>
              <a:gd name="connsiteY23313" fmla="*/ 3546785 h 5486400"/>
              <a:gd name="connsiteX23314" fmla="*/ 401292 w 6175063"/>
              <a:gd name="connsiteY23314" fmla="*/ 3546785 h 5486400"/>
              <a:gd name="connsiteX23315" fmla="*/ 398923 w 6175063"/>
              <a:gd name="connsiteY23315" fmla="*/ 3549154 h 5486400"/>
              <a:gd name="connsiteX23316" fmla="*/ 396555 w 6175063"/>
              <a:gd name="connsiteY23316" fmla="*/ 3539677 h 5486400"/>
              <a:gd name="connsiteX23317" fmla="*/ 394186 w 6175063"/>
              <a:gd name="connsiteY23317" fmla="*/ 3539677 h 5486400"/>
              <a:gd name="connsiteX23318" fmla="*/ 391818 w 6175063"/>
              <a:gd name="connsiteY23318" fmla="*/ 3544415 h 5486400"/>
              <a:gd name="connsiteX23319" fmla="*/ 389450 w 6175063"/>
              <a:gd name="connsiteY23319" fmla="*/ 3544415 h 5486400"/>
              <a:gd name="connsiteX23320" fmla="*/ 382345 w 6175063"/>
              <a:gd name="connsiteY23320" fmla="*/ 3551523 h 5486400"/>
              <a:gd name="connsiteX23321" fmla="*/ 379977 w 6175063"/>
              <a:gd name="connsiteY23321" fmla="*/ 3549154 h 5486400"/>
              <a:gd name="connsiteX23322" fmla="*/ 377609 w 6175063"/>
              <a:gd name="connsiteY23322" fmla="*/ 3544415 h 5486400"/>
              <a:gd name="connsiteX23323" fmla="*/ 377609 w 6175063"/>
              <a:gd name="connsiteY23323" fmla="*/ 3546785 h 5486400"/>
              <a:gd name="connsiteX23324" fmla="*/ 368136 w 6175063"/>
              <a:gd name="connsiteY23324" fmla="*/ 3549154 h 5486400"/>
              <a:gd name="connsiteX23325" fmla="*/ 365768 w 6175063"/>
              <a:gd name="connsiteY23325" fmla="*/ 3546785 h 5486400"/>
              <a:gd name="connsiteX23326" fmla="*/ 363399 w 6175063"/>
              <a:gd name="connsiteY23326" fmla="*/ 3546785 h 5486400"/>
              <a:gd name="connsiteX23327" fmla="*/ 361031 w 6175063"/>
              <a:gd name="connsiteY23327" fmla="*/ 3546785 h 5486400"/>
              <a:gd name="connsiteX23328" fmla="*/ 356295 w 6175063"/>
              <a:gd name="connsiteY23328" fmla="*/ 3542046 h 5486400"/>
              <a:gd name="connsiteX23329" fmla="*/ 356295 w 6175063"/>
              <a:gd name="connsiteY23329" fmla="*/ 3539677 h 5486400"/>
              <a:gd name="connsiteX23330" fmla="*/ 353927 w 6175063"/>
              <a:gd name="connsiteY23330" fmla="*/ 3532568 h 5486400"/>
              <a:gd name="connsiteX23331" fmla="*/ 349190 w 6175063"/>
              <a:gd name="connsiteY23331" fmla="*/ 3527831 h 5486400"/>
              <a:gd name="connsiteX23332" fmla="*/ 346822 w 6175063"/>
              <a:gd name="connsiteY23332" fmla="*/ 3530200 h 5486400"/>
              <a:gd name="connsiteX23333" fmla="*/ 346822 w 6175063"/>
              <a:gd name="connsiteY23333" fmla="*/ 3532568 h 5486400"/>
              <a:gd name="connsiteX23334" fmla="*/ 342085 w 6175063"/>
              <a:gd name="connsiteY23334" fmla="*/ 3527831 h 5486400"/>
              <a:gd name="connsiteX23335" fmla="*/ 337349 w 6175063"/>
              <a:gd name="connsiteY23335" fmla="*/ 3523092 h 5486400"/>
              <a:gd name="connsiteX23336" fmla="*/ 334981 w 6175063"/>
              <a:gd name="connsiteY23336" fmla="*/ 3520723 h 5486400"/>
              <a:gd name="connsiteX23337" fmla="*/ 330244 w 6175063"/>
              <a:gd name="connsiteY23337" fmla="*/ 3520723 h 5486400"/>
              <a:gd name="connsiteX23338" fmla="*/ 330244 w 6175063"/>
              <a:gd name="connsiteY23338" fmla="*/ 3525461 h 5486400"/>
              <a:gd name="connsiteX23339" fmla="*/ 323139 w 6175063"/>
              <a:gd name="connsiteY23339" fmla="*/ 3523092 h 5486400"/>
              <a:gd name="connsiteX23340" fmla="*/ 320771 w 6175063"/>
              <a:gd name="connsiteY23340" fmla="*/ 3518353 h 5486400"/>
              <a:gd name="connsiteX23341" fmla="*/ 318403 w 6175063"/>
              <a:gd name="connsiteY23341" fmla="*/ 3518353 h 5486400"/>
              <a:gd name="connsiteX23342" fmla="*/ 316035 w 6175063"/>
              <a:gd name="connsiteY23342" fmla="*/ 3520723 h 5486400"/>
              <a:gd name="connsiteX23343" fmla="*/ 318403 w 6175063"/>
              <a:gd name="connsiteY23343" fmla="*/ 3527831 h 5486400"/>
              <a:gd name="connsiteX23344" fmla="*/ 323139 w 6175063"/>
              <a:gd name="connsiteY23344" fmla="*/ 3532568 h 5486400"/>
              <a:gd name="connsiteX23345" fmla="*/ 325508 w 6175063"/>
              <a:gd name="connsiteY23345" fmla="*/ 3534938 h 5486400"/>
              <a:gd name="connsiteX23346" fmla="*/ 325508 w 6175063"/>
              <a:gd name="connsiteY23346" fmla="*/ 3546785 h 5486400"/>
              <a:gd name="connsiteX23347" fmla="*/ 320771 w 6175063"/>
              <a:gd name="connsiteY23347" fmla="*/ 3534938 h 5486400"/>
              <a:gd name="connsiteX23348" fmla="*/ 311298 w 6175063"/>
              <a:gd name="connsiteY23348" fmla="*/ 3530200 h 5486400"/>
              <a:gd name="connsiteX23349" fmla="*/ 308931 w 6175063"/>
              <a:gd name="connsiteY23349" fmla="*/ 3530200 h 5486400"/>
              <a:gd name="connsiteX23350" fmla="*/ 306562 w 6175063"/>
              <a:gd name="connsiteY23350" fmla="*/ 3530200 h 5486400"/>
              <a:gd name="connsiteX23351" fmla="*/ 304194 w 6175063"/>
              <a:gd name="connsiteY23351" fmla="*/ 3527831 h 5486400"/>
              <a:gd name="connsiteX23352" fmla="*/ 304194 w 6175063"/>
              <a:gd name="connsiteY23352" fmla="*/ 3525461 h 5486400"/>
              <a:gd name="connsiteX23353" fmla="*/ 301825 w 6175063"/>
              <a:gd name="connsiteY23353" fmla="*/ 3518353 h 5486400"/>
              <a:gd name="connsiteX23354" fmla="*/ 299457 w 6175063"/>
              <a:gd name="connsiteY23354" fmla="*/ 3515984 h 5486400"/>
              <a:gd name="connsiteX23355" fmla="*/ 311298 w 6175063"/>
              <a:gd name="connsiteY23355" fmla="*/ 3523092 h 5486400"/>
              <a:gd name="connsiteX23356" fmla="*/ 311298 w 6175063"/>
              <a:gd name="connsiteY23356" fmla="*/ 3520723 h 5486400"/>
              <a:gd name="connsiteX23357" fmla="*/ 308931 w 6175063"/>
              <a:gd name="connsiteY23357" fmla="*/ 3515984 h 5486400"/>
              <a:gd name="connsiteX23358" fmla="*/ 311298 w 6175063"/>
              <a:gd name="connsiteY23358" fmla="*/ 3513615 h 5486400"/>
              <a:gd name="connsiteX23359" fmla="*/ 308931 w 6175063"/>
              <a:gd name="connsiteY23359" fmla="*/ 3508876 h 5486400"/>
              <a:gd name="connsiteX23360" fmla="*/ 311298 w 6175063"/>
              <a:gd name="connsiteY23360" fmla="*/ 3511245 h 5486400"/>
              <a:gd name="connsiteX23361" fmla="*/ 313667 w 6175063"/>
              <a:gd name="connsiteY23361" fmla="*/ 3506506 h 5486400"/>
              <a:gd name="connsiteX23362" fmla="*/ 316035 w 6175063"/>
              <a:gd name="connsiteY23362" fmla="*/ 3504138 h 5486400"/>
              <a:gd name="connsiteX23363" fmla="*/ 308931 w 6175063"/>
              <a:gd name="connsiteY23363" fmla="*/ 3497030 h 5486400"/>
              <a:gd name="connsiteX23364" fmla="*/ 301825 w 6175063"/>
              <a:gd name="connsiteY23364" fmla="*/ 3480445 h 5486400"/>
              <a:gd name="connsiteX23365" fmla="*/ 301825 w 6175063"/>
              <a:gd name="connsiteY23365" fmla="*/ 3478076 h 5486400"/>
              <a:gd name="connsiteX23366" fmla="*/ 304194 w 6175063"/>
              <a:gd name="connsiteY23366" fmla="*/ 3478076 h 5486400"/>
              <a:gd name="connsiteX23367" fmla="*/ 313667 w 6175063"/>
              <a:gd name="connsiteY23367" fmla="*/ 3482814 h 5486400"/>
              <a:gd name="connsiteX23368" fmla="*/ 318403 w 6175063"/>
              <a:gd name="connsiteY23368" fmla="*/ 3485183 h 5486400"/>
              <a:gd name="connsiteX23369" fmla="*/ 318403 w 6175063"/>
              <a:gd name="connsiteY23369" fmla="*/ 3489922 h 5486400"/>
              <a:gd name="connsiteX23370" fmla="*/ 316035 w 6175063"/>
              <a:gd name="connsiteY23370" fmla="*/ 3497030 h 5486400"/>
              <a:gd name="connsiteX23371" fmla="*/ 318403 w 6175063"/>
              <a:gd name="connsiteY23371" fmla="*/ 3504138 h 5486400"/>
              <a:gd name="connsiteX23372" fmla="*/ 318403 w 6175063"/>
              <a:gd name="connsiteY23372" fmla="*/ 3506506 h 5486400"/>
              <a:gd name="connsiteX23373" fmla="*/ 318403 w 6175063"/>
              <a:gd name="connsiteY23373" fmla="*/ 3508876 h 5486400"/>
              <a:gd name="connsiteX23374" fmla="*/ 323139 w 6175063"/>
              <a:gd name="connsiteY23374" fmla="*/ 3511245 h 5486400"/>
              <a:gd name="connsiteX23375" fmla="*/ 325508 w 6175063"/>
              <a:gd name="connsiteY23375" fmla="*/ 3508876 h 5486400"/>
              <a:gd name="connsiteX23376" fmla="*/ 330244 w 6175063"/>
              <a:gd name="connsiteY23376" fmla="*/ 3511245 h 5486400"/>
              <a:gd name="connsiteX23377" fmla="*/ 334981 w 6175063"/>
              <a:gd name="connsiteY23377" fmla="*/ 3515984 h 5486400"/>
              <a:gd name="connsiteX23378" fmla="*/ 342085 w 6175063"/>
              <a:gd name="connsiteY23378" fmla="*/ 3515984 h 5486400"/>
              <a:gd name="connsiteX23379" fmla="*/ 339718 w 6175063"/>
              <a:gd name="connsiteY23379" fmla="*/ 3511245 h 5486400"/>
              <a:gd name="connsiteX23380" fmla="*/ 337349 w 6175063"/>
              <a:gd name="connsiteY23380" fmla="*/ 3506506 h 5486400"/>
              <a:gd name="connsiteX23381" fmla="*/ 339718 w 6175063"/>
              <a:gd name="connsiteY23381" fmla="*/ 3501769 h 5486400"/>
              <a:gd name="connsiteX23382" fmla="*/ 339718 w 6175063"/>
              <a:gd name="connsiteY23382" fmla="*/ 3499399 h 5486400"/>
              <a:gd name="connsiteX23383" fmla="*/ 342085 w 6175063"/>
              <a:gd name="connsiteY23383" fmla="*/ 3494661 h 5486400"/>
              <a:gd name="connsiteX23384" fmla="*/ 342085 w 6175063"/>
              <a:gd name="connsiteY23384" fmla="*/ 3492291 h 5486400"/>
              <a:gd name="connsiteX23385" fmla="*/ 344453 w 6175063"/>
              <a:gd name="connsiteY23385" fmla="*/ 3487553 h 5486400"/>
              <a:gd name="connsiteX23386" fmla="*/ 344749 w 6175063"/>
              <a:gd name="connsiteY23386" fmla="*/ 3487849 h 5486400"/>
              <a:gd name="connsiteX23387" fmla="*/ 344454 w 6175063"/>
              <a:gd name="connsiteY23387" fmla="*/ 3487553 h 5486400"/>
              <a:gd name="connsiteX23388" fmla="*/ 344453 w 6175063"/>
              <a:gd name="connsiteY23388" fmla="*/ 3487553 h 5486400"/>
              <a:gd name="connsiteX23389" fmla="*/ 339718 w 6175063"/>
              <a:gd name="connsiteY23389" fmla="*/ 3482814 h 5486400"/>
              <a:gd name="connsiteX23390" fmla="*/ 339718 w 6175063"/>
              <a:gd name="connsiteY23390" fmla="*/ 3480445 h 5486400"/>
              <a:gd name="connsiteX23391" fmla="*/ 342085 w 6175063"/>
              <a:gd name="connsiteY23391" fmla="*/ 3475707 h 5486400"/>
              <a:gd name="connsiteX23392" fmla="*/ 334981 w 6175063"/>
              <a:gd name="connsiteY23392" fmla="*/ 3475707 h 5486400"/>
              <a:gd name="connsiteX23393" fmla="*/ 330244 w 6175063"/>
              <a:gd name="connsiteY23393" fmla="*/ 3478076 h 5486400"/>
              <a:gd name="connsiteX23394" fmla="*/ 330244 w 6175063"/>
              <a:gd name="connsiteY23394" fmla="*/ 3480445 h 5486400"/>
              <a:gd name="connsiteX23395" fmla="*/ 330244 w 6175063"/>
              <a:gd name="connsiteY23395" fmla="*/ 3489922 h 5486400"/>
              <a:gd name="connsiteX23396" fmla="*/ 330244 w 6175063"/>
              <a:gd name="connsiteY23396" fmla="*/ 3485183 h 5486400"/>
              <a:gd name="connsiteX23397" fmla="*/ 327876 w 6175063"/>
              <a:gd name="connsiteY23397" fmla="*/ 3482814 h 5486400"/>
              <a:gd name="connsiteX23398" fmla="*/ 327876 w 6175063"/>
              <a:gd name="connsiteY23398" fmla="*/ 3487553 h 5486400"/>
              <a:gd name="connsiteX23399" fmla="*/ 325508 w 6175063"/>
              <a:gd name="connsiteY23399" fmla="*/ 3492291 h 5486400"/>
              <a:gd name="connsiteX23400" fmla="*/ 325508 w 6175063"/>
              <a:gd name="connsiteY23400" fmla="*/ 3487553 h 5486400"/>
              <a:gd name="connsiteX23401" fmla="*/ 320771 w 6175063"/>
              <a:gd name="connsiteY23401" fmla="*/ 3482814 h 5486400"/>
              <a:gd name="connsiteX23402" fmla="*/ 320771 w 6175063"/>
              <a:gd name="connsiteY23402" fmla="*/ 3480445 h 5486400"/>
              <a:gd name="connsiteX23403" fmla="*/ 316035 w 6175063"/>
              <a:gd name="connsiteY23403" fmla="*/ 3478076 h 5486400"/>
              <a:gd name="connsiteX23404" fmla="*/ 313667 w 6175063"/>
              <a:gd name="connsiteY23404" fmla="*/ 3480445 h 5486400"/>
              <a:gd name="connsiteX23405" fmla="*/ 313667 w 6175063"/>
              <a:gd name="connsiteY23405" fmla="*/ 3478076 h 5486400"/>
              <a:gd name="connsiteX23406" fmla="*/ 308931 w 6175063"/>
              <a:gd name="connsiteY23406" fmla="*/ 3473337 h 5486400"/>
              <a:gd name="connsiteX23407" fmla="*/ 306562 w 6175063"/>
              <a:gd name="connsiteY23407" fmla="*/ 3473337 h 5486400"/>
              <a:gd name="connsiteX23408" fmla="*/ 304194 w 6175063"/>
              <a:gd name="connsiteY23408" fmla="*/ 3470968 h 5486400"/>
              <a:gd name="connsiteX23409" fmla="*/ 306562 w 6175063"/>
              <a:gd name="connsiteY23409" fmla="*/ 3473337 h 5486400"/>
              <a:gd name="connsiteX23410" fmla="*/ 301825 w 6175063"/>
              <a:gd name="connsiteY23410" fmla="*/ 3473337 h 5486400"/>
              <a:gd name="connsiteX23411" fmla="*/ 292352 w 6175063"/>
              <a:gd name="connsiteY23411" fmla="*/ 3473337 h 5486400"/>
              <a:gd name="connsiteX23412" fmla="*/ 289984 w 6175063"/>
              <a:gd name="connsiteY23412" fmla="*/ 3470968 h 5486400"/>
              <a:gd name="connsiteX23413" fmla="*/ 289984 w 6175063"/>
              <a:gd name="connsiteY23413" fmla="*/ 3482814 h 5486400"/>
              <a:gd name="connsiteX23414" fmla="*/ 282879 w 6175063"/>
              <a:gd name="connsiteY23414" fmla="*/ 3475707 h 5486400"/>
              <a:gd name="connsiteX23415" fmla="*/ 280511 w 6175063"/>
              <a:gd name="connsiteY23415" fmla="*/ 3473337 h 5486400"/>
              <a:gd name="connsiteX23416" fmla="*/ 278144 w 6175063"/>
              <a:gd name="connsiteY23416" fmla="*/ 3473337 h 5486400"/>
              <a:gd name="connsiteX23417" fmla="*/ 273407 w 6175063"/>
              <a:gd name="connsiteY23417" fmla="*/ 3468599 h 5486400"/>
              <a:gd name="connsiteX23418" fmla="*/ 266302 w 6175063"/>
              <a:gd name="connsiteY23418" fmla="*/ 3463860 h 5486400"/>
              <a:gd name="connsiteX23419" fmla="*/ 263935 w 6175063"/>
              <a:gd name="connsiteY23419" fmla="*/ 3463860 h 5486400"/>
              <a:gd name="connsiteX23420" fmla="*/ 261565 w 6175063"/>
              <a:gd name="connsiteY23420" fmla="*/ 3461491 h 5486400"/>
              <a:gd name="connsiteX23421" fmla="*/ 259197 w 6175063"/>
              <a:gd name="connsiteY23421" fmla="*/ 3456752 h 5486400"/>
              <a:gd name="connsiteX23422" fmla="*/ 256829 w 6175063"/>
              <a:gd name="connsiteY23422" fmla="*/ 3456752 h 5486400"/>
              <a:gd name="connsiteX23423" fmla="*/ 254460 w 6175063"/>
              <a:gd name="connsiteY23423" fmla="*/ 3454383 h 5486400"/>
              <a:gd name="connsiteX23424" fmla="*/ 252092 w 6175063"/>
              <a:gd name="connsiteY23424" fmla="*/ 3452014 h 5486400"/>
              <a:gd name="connsiteX23425" fmla="*/ 249724 w 6175063"/>
              <a:gd name="connsiteY23425" fmla="*/ 3449645 h 5486400"/>
              <a:gd name="connsiteX23426" fmla="*/ 252092 w 6175063"/>
              <a:gd name="connsiteY23426" fmla="*/ 3447275 h 5486400"/>
              <a:gd name="connsiteX23427" fmla="*/ 249724 w 6175063"/>
              <a:gd name="connsiteY23427" fmla="*/ 3444906 h 5486400"/>
              <a:gd name="connsiteX23428" fmla="*/ 247356 w 6175063"/>
              <a:gd name="connsiteY23428" fmla="*/ 3444906 h 5486400"/>
              <a:gd name="connsiteX23429" fmla="*/ 240251 w 6175063"/>
              <a:gd name="connsiteY23429" fmla="*/ 3435429 h 5486400"/>
              <a:gd name="connsiteX23430" fmla="*/ 233146 w 6175063"/>
              <a:gd name="connsiteY23430" fmla="*/ 3421214 h 5486400"/>
              <a:gd name="connsiteX23431" fmla="*/ 230778 w 6175063"/>
              <a:gd name="connsiteY23431" fmla="*/ 3418844 h 5486400"/>
              <a:gd name="connsiteX23432" fmla="*/ 228410 w 6175063"/>
              <a:gd name="connsiteY23432" fmla="*/ 3416475 h 5486400"/>
              <a:gd name="connsiteX23433" fmla="*/ 228410 w 6175063"/>
              <a:gd name="connsiteY23433" fmla="*/ 3421214 h 5486400"/>
              <a:gd name="connsiteX23434" fmla="*/ 202359 w 6175063"/>
              <a:gd name="connsiteY23434" fmla="*/ 3390413 h 5486400"/>
              <a:gd name="connsiteX23435" fmla="*/ 197622 w 6175063"/>
              <a:gd name="connsiteY23435" fmla="*/ 3385674 h 5486400"/>
              <a:gd name="connsiteX23436" fmla="*/ 190517 w 6175063"/>
              <a:gd name="connsiteY23436" fmla="*/ 3373828 h 5486400"/>
              <a:gd name="connsiteX23437" fmla="*/ 185781 w 6175063"/>
              <a:gd name="connsiteY23437" fmla="*/ 3361982 h 5486400"/>
              <a:gd name="connsiteX23438" fmla="*/ 173939 w 6175063"/>
              <a:gd name="connsiteY23438" fmla="*/ 3352505 h 5486400"/>
              <a:gd name="connsiteX23439" fmla="*/ 183413 w 6175063"/>
              <a:gd name="connsiteY23439" fmla="*/ 3354874 h 5486400"/>
              <a:gd name="connsiteX23440" fmla="*/ 185781 w 6175063"/>
              <a:gd name="connsiteY23440" fmla="*/ 3354874 h 5486400"/>
              <a:gd name="connsiteX23441" fmla="*/ 178676 w 6175063"/>
              <a:gd name="connsiteY23441" fmla="*/ 3347766 h 5486400"/>
              <a:gd name="connsiteX23442" fmla="*/ 166835 w 6175063"/>
              <a:gd name="connsiteY23442" fmla="*/ 3343028 h 5486400"/>
              <a:gd name="connsiteX23443" fmla="*/ 164466 w 6175063"/>
              <a:gd name="connsiteY23443" fmla="*/ 3340658 h 5486400"/>
              <a:gd name="connsiteX23444" fmla="*/ 176309 w 6175063"/>
              <a:gd name="connsiteY23444" fmla="*/ 3340658 h 5486400"/>
              <a:gd name="connsiteX23445" fmla="*/ 178676 w 6175063"/>
              <a:gd name="connsiteY23445" fmla="*/ 3340658 h 5486400"/>
              <a:gd name="connsiteX23446" fmla="*/ 185781 w 6175063"/>
              <a:gd name="connsiteY23446" fmla="*/ 3338289 h 5486400"/>
              <a:gd name="connsiteX23447" fmla="*/ 190517 w 6175063"/>
              <a:gd name="connsiteY23447" fmla="*/ 3333550 h 5486400"/>
              <a:gd name="connsiteX23448" fmla="*/ 195254 w 6175063"/>
              <a:gd name="connsiteY23448" fmla="*/ 3331181 h 5486400"/>
              <a:gd name="connsiteX23449" fmla="*/ 195254 w 6175063"/>
              <a:gd name="connsiteY23449" fmla="*/ 3321704 h 5486400"/>
              <a:gd name="connsiteX23450" fmla="*/ 197622 w 6175063"/>
              <a:gd name="connsiteY23450" fmla="*/ 3319335 h 5486400"/>
              <a:gd name="connsiteX23451" fmla="*/ 195254 w 6175063"/>
              <a:gd name="connsiteY23451" fmla="*/ 3319335 h 5486400"/>
              <a:gd name="connsiteX23452" fmla="*/ 192886 w 6175063"/>
              <a:gd name="connsiteY23452" fmla="*/ 3319335 h 5486400"/>
              <a:gd name="connsiteX23453" fmla="*/ 190517 w 6175063"/>
              <a:gd name="connsiteY23453" fmla="*/ 3316966 h 5486400"/>
              <a:gd name="connsiteX23454" fmla="*/ 183413 w 6175063"/>
              <a:gd name="connsiteY23454" fmla="*/ 3309858 h 5486400"/>
              <a:gd name="connsiteX23455" fmla="*/ 183413 w 6175063"/>
              <a:gd name="connsiteY23455" fmla="*/ 3307488 h 5486400"/>
              <a:gd name="connsiteX23456" fmla="*/ 171572 w 6175063"/>
              <a:gd name="connsiteY23456" fmla="*/ 3300381 h 5486400"/>
              <a:gd name="connsiteX23457" fmla="*/ 169203 w 6175063"/>
              <a:gd name="connsiteY23457" fmla="*/ 3295642 h 5486400"/>
              <a:gd name="connsiteX23458" fmla="*/ 169203 w 6175063"/>
              <a:gd name="connsiteY23458" fmla="*/ 3293273 h 5486400"/>
              <a:gd name="connsiteX23459" fmla="*/ 173939 w 6175063"/>
              <a:gd name="connsiteY23459" fmla="*/ 3290904 h 5486400"/>
              <a:gd name="connsiteX23460" fmla="*/ 176309 w 6175063"/>
              <a:gd name="connsiteY23460" fmla="*/ 3293273 h 5486400"/>
              <a:gd name="connsiteX23461" fmla="*/ 181044 w 6175063"/>
              <a:gd name="connsiteY23461" fmla="*/ 3295642 h 5486400"/>
              <a:gd name="connsiteX23462" fmla="*/ 181044 w 6175063"/>
              <a:gd name="connsiteY23462" fmla="*/ 3290904 h 5486400"/>
              <a:gd name="connsiteX23463" fmla="*/ 178676 w 6175063"/>
              <a:gd name="connsiteY23463" fmla="*/ 3288534 h 5486400"/>
              <a:gd name="connsiteX23464" fmla="*/ 178676 w 6175063"/>
              <a:gd name="connsiteY23464" fmla="*/ 3290904 h 5486400"/>
              <a:gd name="connsiteX23465" fmla="*/ 176309 w 6175063"/>
              <a:gd name="connsiteY23465" fmla="*/ 3288534 h 5486400"/>
              <a:gd name="connsiteX23466" fmla="*/ 169203 w 6175063"/>
              <a:gd name="connsiteY23466" fmla="*/ 3283796 h 5486400"/>
              <a:gd name="connsiteX23467" fmla="*/ 164466 w 6175063"/>
              <a:gd name="connsiteY23467" fmla="*/ 3279058 h 5486400"/>
              <a:gd name="connsiteX23468" fmla="*/ 162098 w 6175063"/>
              <a:gd name="connsiteY23468" fmla="*/ 3274319 h 5486400"/>
              <a:gd name="connsiteX23469" fmla="*/ 162098 w 6175063"/>
              <a:gd name="connsiteY23469" fmla="*/ 3271950 h 5486400"/>
              <a:gd name="connsiteX23470" fmla="*/ 166835 w 6175063"/>
              <a:gd name="connsiteY23470" fmla="*/ 3276689 h 5486400"/>
              <a:gd name="connsiteX23471" fmla="*/ 169203 w 6175063"/>
              <a:gd name="connsiteY23471" fmla="*/ 3281426 h 5486400"/>
              <a:gd name="connsiteX23472" fmla="*/ 171572 w 6175063"/>
              <a:gd name="connsiteY23472" fmla="*/ 3281426 h 5486400"/>
              <a:gd name="connsiteX23473" fmla="*/ 173939 w 6175063"/>
              <a:gd name="connsiteY23473" fmla="*/ 3283796 h 5486400"/>
              <a:gd name="connsiteX23474" fmla="*/ 173939 w 6175063"/>
              <a:gd name="connsiteY23474" fmla="*/ 3281426 h 5486400"/>
              <a:gd name="connsiteX23475" fmla="*/ 166835 w 6175063"/>
              <a:gd name="connsiteY23475" fmla="*/ 3267211 h 5486400"/>
              <a:gd name="connsiteX23476" fmla="*/ 164466 w 6175063"/>
              <a:gd name="connsiteY23476" fmla="*/ 3257734 h 5486400"/>
              <a:gd name="connsiteX23477" fmla="*/ 166835 w 6175063"/>
              <a:gd name="connsiteY23477" fmla="*/ 3262472 h 5486400"/>
              <a:gd name="connsiteX23478" fmla="*/ 171572 w 6175063"/>
              <a:gd name="connsiteY23478" fmla="*/ 3264842 h 5486400"/>
              <a:gd name="connsiteX23479" fmla="*/ 173939 w 6175063"/>
              <a:gd name="connsiteY23479" fmla="*/ 3264842 h 5486400"/>
              <a:gd name="connsiteX23480" fmla="*/ 173939 w 6175063"/>
              <a:gd name="connsiteY23480" fmla="*/ 3269580 h 5486400"/>
              <a:gd name="connsiteX23481" fmla="*/ 178676 w 6175063"/>
              <a:gd name="connsiteY23481" fmla="*/ 3269580 h 5486400"/>
              <a:gd name="connsiteX23482" fmla="*/ 178676 w 6175063"/>
              <a:gd name="connsiteY23482" fmla="*/ 3271950 h 5486400"/>
              <a:gd name="connsiteX23483" fmla="*/ 185781 w 6175063"/>
              <a:gd name="connsiteY23483" fmla="*/ 3276689 h 5486400"/>
              <a:gd name="connsiteX23484" fmla="*/ 188149 w 6175063"/>
              <a:gd name="connsiteY23484" fmla="*/ 3279058 h 5486400"/>
              <a:gd name="connsiteX23485" fmla="*/ 188149 w 6175063"/>
              <a:gd name="connsiteY23485" fmla="*/ 3281426 h 5486400"/>
              <a:gd name="connsiteX23486" fmla="*/ 185781 w 6175063"/>
              <a:gd name="connsiteY23486" fmla="*/ 3281426 h 5486400"/>
              <a:gd name="connsiteX23487" fmla="*/ 188149 w 6175063"/>
              <a:gd name="connsiteY23487" fmla="*/ 3286165 h 5486400"/>
              <a:gd name="connsiteX23488" fmla="*/ 192886 w 6175063"/>
              <a:gd name="connsiteY23488" fmla="*/ 3290904 h 5486400"/>
              <a:gd name="connsiteX23489" fmla="*/ 195254 w 6175063"/>
              <a:gd name="connsiteY23489" fmla="*/ 3291614 h 5486400"/>
              <a:gd name="connsiteX23490" fmla="*/ 195254 w 6175063"/>
              <a:gd name="connsiteY23490" fmla="*/ 3293273 h 5486400"/>
              <a:gd name="connsiteX23491" fmla="*/ 207096 w 6175063"/>
              <a:gd name="connsiteY23491" fmla="*/ 3300381 h 5486400"/>
              <a:gd name="connsiteX23492" fmla="*/ 207391 w 6175063"/>
              <a:gd name="connsiteY23492" fmla="*/ 3298308 h 5486400"/>
              <a:gd name="connsiteX23493" fmla="*/ 208878 w 6175063"/>
              <a:gd name="connsiteY23493" fmla="*/ 3298095 h 5486400"/>
              <a:gd name="connsiteX23494" fmla="*/ 209170 w 6175063"/>
              <a:gd name="connsiteY23494" fmla="*/ 3298385 h 5486400"/>
              <a:gd name="connsiteX23495" fmla="*/ 209651 w 6175063"/>
              <a:gd name="connsiteY23495" fmla="*/ 3298385 h 5486400"/>
              <a:gd name="connsiteX23496" fmla="*/ 211833 w 6175063"/>
              <a:gd name="connsiteY23496" fmla="*/ 3302750 h 5486400"/>
              <a:gd name="connsiteX23497" fmla="*/ 211833 w 6175063"/>
              <a:gd name="connsiteY23497" fmla="*/ 3305119 h 5486400"/>
              <a:gd name="connsiteX23498" fmla="*/ 214200 w 6175063"/>
              <a:gd name="connsiteY23498" fmla="*/ 3307488 h 5486400"/>
              <a:gd name="connsiteX23499" fmla="*/ 223673 w 6175063"/>
              <a:gd name="connsiteY23499" fmla="*/ 3316966 h 5486400"/>
              <a:gd name="connsiteX23500" fmla="*/ 230778 w 6175063"/>
              <a:gd name="connsiteY23500" fmla="*/ 3324074 h 5486400"/>
              <a:gd name="connsiteX23501" fmla="*/ 237883 w 6175063"/>
              <a:gd name="connsiteY23501" fmla="*/ 3324074 h 5486400"/>
              <a:gd name="connsiteX23502" fmla="*/ 237883 w 6175063"/>
              <a:gd name="connsiteY23502" fmla="*/ 3328812 h 5486400"/>
              <a:gd name="connsiteX23503" fmla="*/ 237883 w 6175063"/>
              <a:gd name="connsiteY23503" fmla="*/ 3331181 h 5486400"/>
              <a:gd name="connsiteX23504" fmla="*/ 240251 w 6175063"/>
              <a:gd name="connsiteY23504" fmla="*/ 3333550 h 5486400"/>
              <a:gd name="connsiteX23505" fmla="*/ 242620 w 6175063"/>
              <a:gd name="connsiteY23505" fmla="*/ 3331181 h 5486400"/>
              <a:gd name="connsiteX23506" fmla="*/ 247356 w 6175063"/>
              <a:gd name="connsiteY23506" fmla="*/ 3333550 h 5486400"/>
              <a:gd name="connsiteX23507" fmla="*/ 256829 w 6175063"/>
              <a:gd name="connsiteY23507" fmla="*/ 3343028 h 5486400"/>
              <a:gd name="connsiteX23508" fmla="*/ 261565 w 6175063"/>
              <a:gd name="connsiteY23508" fmla="*/ 3347766 h 5486400"/>
              <a:gd name="connsiteX23509" fmla="*/ 266302 w 6175063"/>
              <a:gd name="connsiteY23509" fmla="*/ 3347766 h 5486400"/>
              <a:gd name="connsiteX23510" fmla="*/ 263935 w 6175063"/>
              <a:gd name="connsiteY23510" fmla="*/ 3343028 h 5486400"/>
              <a:gd name="connsiteX23511" fmla="*/ 271038 w 6175063"/>
              <a:gd name="connsiteY23511" fmla="*/ 3347766 h 5486400"/>
              <a:gd name="connsiteX23512" fmla="*/ 271038 w 6175063"/>
              <a:gd name="connsiteY23512" fmla="*/ 3350136 h 5486400"/>
              <a:gd name="connsiteX23513" fmla="*/ 273407 w 6175063"/>
              <a:gd name="connsiteY23513" fmla="*/ 3352505 h 5486400"/>
              <a:gd name="connsiteX23514" fmla="*/ 278144 w 6175063"/>
              <a:gd name="connsiteY23514" fmla="*/ 3354874 h 5486400"/>
              <a:gd name="connsiteX23515" fmla="*/ 280511 w 6175063"/>
              <a:gd name="connsiteY23515" fmla="*/ 3359612 h 5486400"/>
              <a:gd name="connsiteX23516" fmla="*/ 275775 w 6175063"/>
              <a:gd name="connsiteY23516" fmla="*/ 3359612 h 5486400"/>
              <a:gd name="connsiteX23517" fmla="*/ 285248 w 6175063"/>
              <a:gd name="connsiteY23517" fmla="*/ 3366720 h 5486400"/>
              <a:gd name="connsiteX23518" fmla="*/ 287616 w 6175063"/>
              <a:gd name="connsiteY23518" fmla="*/ 3369090 h 5486400"/>
              <a:gd name="connsiteX23519" fmla="*/ 289984 w 6175063"/>
              <a:gd name="connsiteY23519" fmla="*/ 3369090 h 5486400"/>
              <a:gd name="connsiteX23520" fmla="*/ 292352 w 6175063"/>
              <a:gd name="connsiteY23520" fmla="*/ 3371459 h 5486400"/>
              <a:gd name="connsiteX23521" fmla="*/ 297089 w 6175063"/>
              <a:gd name="connsiteY23521" fmla="*/ 3376198 h 5486400"/>
              <a:gd name="connsiteX23522" fmla="*/ 301825 w 6175063"/>
              <a:gd name="connsiteY23522" fmla="*/ 3380936 h 5486400"/>
              <a:gd name="connsiteX23523" fmla="*/ 304194 w 6175063"/>
              <a:gd name="connsiteY23523" fmla="*/ 3383305 h 5486400"/>
              <a:gd name="connsiteX23524" fmla="*/ 311298 w 6175063"/>
              <a:gd name="connsiteY23524" fmla="*/ 3390413 h 5486400"/>
              <a:gd name="connsiteX23525" fmla="*/ 311298 w 6175063"/>
              <a:gd name="connsiteY23525" fmla="*/ 3392782 h 5486400"/>
              <a:gd name="connsiteX23526" fmla="*/ 313667 w 6175063"/>
              <a:gd name="connsiteY23526" fmla="*/ 3395152 h 5486400"/>
              <a:gd name="connsiteX23527" fmla="*/ 318403 w 6175063"/>
              <a:gd name="connsiteY23527" fmla="*/ 3395152 h 5486400"/>
              <a:gd name="connsiteX23528" fmla="*/ 313667 w 6175063"/>
              <a:gd name="connsiteY23528" fmla="*/ 3390413 h 5486400"/>
              <a:gd name="connsiteX23529" fmla="*/ 318403 w 6175063"/>
              <a:gd name="connsiteY23529" fmla="*/ 3392782 h 5486400"/>
              <a:gd name="connsiteX23530" fmla="*/ 320771 w 6175063"/>
              <a:gd name="connsiteY23530" fmla="*/ 3392782 h 5486400"/>
              <a:gd name="connsiteX23531" fmla="*/ 318403 w 6175063"/>
              <a:gd name="connsiteY23531" fmla="*/ 3390413 h 5486400"/>
              <a:gd name="connsiteX23532" fmla="*/ 308931 w 6175063"/>
              <a:gd name="connsiteY23532" fmla="*/ 3380936 h 5486400"/>
              <a:gd name="connsiteX23533" fmla="*/ 306562 w 6175063"/>
              <a:gd name="connsiteY23533" fmla="*/ 3378567 h 5486400"/>
              <a:gd name="connsiteX23534" fmla="*/ 301825 w 6175063"/>
              <a:gd name="connsiteY23534" fmla="*/ 3376198 h 5486400"/>
              <a:gd name="connsiteX23535" fmla="*/ 297089 w 6175063"/>
              <a:gd name="connsiteY23535" fmla="*/ 3373828 h 5486400"/>
              <a:gd name="connsiteX23536" fmla="*/ 292352 w 6175063"/>
              <a:gd name="connsiteY23536" fmla="*/ 3371459 h 5486400"/>
              <a:gd name="connsiteX23537" fmla="*/ 289984 w 6175063"/>
              <a:gd name="connsiteY23537" fmla="*/ 3366720 h 5486400"/>
              <a:gd name="connsiteX23538" fmla="*/ 292352 w 6175063"/>
              <a:gd name="connsiteY23538" fmla="*/ 3369090 h 5486400"/>
              <a:gd name="connsiteX23539" fmla="*/ 294722 w 6175063"/>
              <a:gd name="connsiteY23539" fmla="*/ 3369090 h 5486400"/>
              <a:gd name="connsiteX23540" fmla="*/ 292352 w 6175063"/>
              <a:gd name="connsiteY23540" fmla="*/ 3366720 h 5486400"/>
              <a:gd name="connsiteX23541" fmla="*/ 285248 w 6175063"/>
              <a:gd name="connsiteY23541" fmla="*/ 3361982 h 5486400"/>
              <a:gd name="connsiteX23542" fmla="*/ 287616 w 6175063"/>
              <a:gd name="connsiteY23542" fmla="*/ 3359612 h 5486400"/>
              <a:gd name="connsiteX23543" fmla="*/ 280511 w 6175063"/>
              <a:gd name="connsiteY23543" fmla="*/ 3350136 h 5486400"/>
              <a:gd name="connsiteX23544" fmla="*/ 275775 w 6175063"/>
              <a:gd name="connsiteY23544" fmla="*/ 3347766 h 5486400"/>
              <a:gd name="connsiteX23545" fmla="*/ 266302 w 6175063"/>
              <a:gd name="connsiteY23545" fmla="*/ 3340658 h 5486400"/>
              <a:gd name="connsiteX23546" fmla="*/ 259197 w 6175063"/>
              <a:gd name="connsiteY23546" fmla="*/ 3333550 h 5486400"/>
              <a:gd name="connsiteX23547" fmla="*/ 256829 w 6175063"/>
              <a:gd name="connsiteY23547" fmla="*/ 3328812 h 5486400"/>
              <a:gd name="connsiteX23548" fmla="*/ 247356 w 6175063"/>
              <a:gd name="connsiteY23548" fmla="*/ 3321704 h 5486400"/>
              <a:gd name="connsiteX23549" fmla="*/ 244987 w 6175063"/>
              <a:gd name="connsiteY23549" fmla="*/ 3321704 h 5486400"/>
              <a:gd name="connsiteX23550" fmla="*/ 242620 w 6175063"/>
              <a:gd name="connsiteY23550" fmla="*/ 3321704 h 5486400"/>
              <a:gd name="connsiteX23551" fmla="*/ 242620 w 6175063"/>
              <a:gd name="connsiteY23551" fmla="*/ 3319335 h 5486400"/>
              <a:gd name="connsiteX23552" fmla="*/ 242620 w 6175063"/>
              <a:gd name="connsiteY23552" fmla="*/ 3316966 h 5486400"/>
              <a:gd name="connsiteX23553" fmla="*/ 235514 w 6175063"/>
              <a:gd name="connsiteY23553" fmla="*/ 3307488 h 5486400"/>
              <a:gd name="connsiteX23554" fmla="*/ 235514 w 6175063"/>
              <a:gd name="connsiteY23554" fmla="*/ 3305119 h 5486400"/>
              <a:gd name="connsiteX23555" fmla="*/ 228410 w 6175063"/>
              <a:gd name="connsiteY23555" fmla="*/ 3298012 h 5486400"/>
              <a:gd name="connsiteX23556" fmla="*/ 223673 w 6175063"/>
              <a:gd name="connsiteY23556" fmla="*/ 3295642 h 5486400"/>
              <a:gd name="connsiteX23557" fmla="*/ 218937 w 6175063"/>
              <a:gd name="connsiteY23557" fmla="*/ 3288534 h 5486400"/>
              <a:gd name="connsiteX23558" fmla="*/ 214200 w 6175063"/>
              <a:gd name="connsiteY23558" fmla="*/ 3286165 h 5486400"/>
              <a:gd name="connsiteX23559" fmla="*/ 214200 w 6175063"/>
              <a:gd name="connsiteY23559" fmla="*/ 3288534 h 5486400"/>
              <a:gd name="connsiteX23560" fmla="*/ 204727 w 6175063"/>
              <a:gd name="connsiteY23560" fmla="*/ 3286165 h 5486400"/>
              <a:gd name="connsiteX23561" fmla="*/ 202359 w 6175063"/>
              <a:gd name="connsiteY23561" fmla="*/ 3283796 h 5486400"/>
              <a:gd name="connsiteX23562" fmla="*/ 197622 w 6175063"/>
              <a:gd name="connsiteY23562" fmla="*/ 3281426 h 5486400"/>
              <a:gd name="connsiteX23563" fmla="*/ 197622 w 6175063"/>
              <a:gd name="connsiteY23563" fmla="*/ 3279058 h 5486400"/>
              <a:gd name="connsiteX23564" fmla="*/ 199991 w 6175063"/>
              <a:gd name="connsiteY23564" fmla="*/ 3281426 h 5486400"/>
              <a:gd name="connsiteX23565" fmla="*/ 199991 w 6175063"/>
              <a:gd name="connsiteY23565" fmla="*/ 3276689 h 5486400"/>
              <a:gd name="connsiteX23566" fmla="*/ 202359 w 6175063"/>
              <a:gd name="connsiteY23566" fmla="*/ 3269580 h 5486400"/>
              <a:gd name="connsiteX23567" fmla="*/ 199991 w 6175063"/>
              <a:gd name="connsiteY23567" fmla="*/ 3257734 h 5486400"/>
              <a:gd name="connsiteX23568" fmla="*/ 197622 w 6175063"/>
              <a:gd name="connsiteY23568" fmla="*/ 3252996 h 5486400"/>
              <a:gd name="connsiteX23569" fmla="*/ 192886 w 6175063"/>
              <a:gd name="connsiteY23569" fmla="*/ 3248257 h 5486400"/>
              <a:gd name="connsiteX23570" fmla="*/ 188149 w 6175063"/>
              <a:gd name="connsiteY23570" fmla="*/ 3241149 h 5486400"/>
              <a:gd name="connsiteX23571" fmla="*/ 188149 w 6175063"/>
              <a:gd name="connsiteY23571" fmla="*/ 3234041 h 5486400"/>
              <a:gd name="connsiteX23572" fmla="*/ 178676 w 6175063"/>
              <a:gd name="connsiteY23572" fmla="*/ 3222195 h 5486400"/>
              <a:gd name="connsiteX23573" fmla="*/ 173939 w 6175063"/>
              <a:gd name="connsiteY23573" fmla="*/ 3222195 h 5486400"/>
              <a:gd name="connsiteX23574" fmla="*/ 159730 w 6175063"/>
              <a:gd name="connsiteY23574" fmla="*/ 3210348 h 5486400"/>
              <a:gd name="connsiteX23575" fmla="*/ 162098 w 6175063"/>
              <a:gd name="connsiteY23575" fmla="*/ 3203241 h 5486400"/>
              <a:gd name="connsiteX23576" fmla="*/ 164466 w 6175063"/>
              <a:gd name="connsiteY23576" fmla="*/ 3200872 h 5486400"/>
              <a:gd name="connsiteX23577" fmla="*/ 166835 w 6175063"/>
              <a:gd name="connsiteY23577" fmla="*/ 3196133 h 5486400"/>
              <a:gd name="connsiteX23578" fmla="*/ 169203 w 6175063"/>
              <a:gd name="connsiteY23578" fmla="*/ 3198503 h 5486400"/>
              <a:gd name="connsiteX23579" fmla="*/ 181044 w 6175063"/>
              <a:gd name="connsiteY23579" fmla="*/ 3210348 h 5486400"/>
              <a:gd name="connsiteX23580" fmla="*/ 183413 w 6175063"/>
              <a:gd name="connsiteY23580" fmla="*/ 3212718 h 5486400"/>
              <a:gd name="connsiteX23581" fmla="*/ 176309 w 6175063"/>
              <a:gd name="connsiteY23581" fmla="*/ 3212718 h 5486400"/>
              <a:gd name="connsiteX23582" fmla="*/ 173939 w 6175063"/>
              <a:gd name="connsiteY23582" fmla="*/ 3210348 h 5486400"/>
              <a:gd name="connsiteX23583" fmla="*/ 169203 w 6175063"/>
              <a:gd name="connsiteY23583" fmla="*/ 3207979 h 5486400"/>
              <a:gd name="connsiteX23584" fmla="*/ 164466 w 6175063"/>
              <a:gd name="connsiteY23584" fmla="*/ 3207979 h 5486400"/>
              <a:gd name="connsiteX23585" fmla="*/ 169203 w 6175063"/>
              <a:gd name="connsiteY23585" fmla="*/ 3212718 h 5486400"/>
              <a:gd name="connsiteX23586" fmla="*/ 173939 w 6175063"/>
              <a:gd name="connsiteY23586" fmla="*/ 3217457 h 5486400"/>
              <a:gd name="connsiteX23587" fmla="*/ 176309 w 6175063"/>
              <a:gd name="connsiteY23587" fmla="*/ 3219826 h 5486400"/>
              <a:gd name="connsiteX23588" fmla="*/ 178676 w 6175063"/>
              <a:gd name="connsiteY23588" fmla="*/ 3217457 h 5486400"/>
              <a:gd name="connsiteX23589" fmla="*/ 195254 w 6175063"/>
              <a:gd name="connsiteY23589" fmla="*/ 3222195 h 5486400"/>
              <a:gd name="connsiteX23590" fmla="*/ 197622 w 6175063"/>
              <a:gd name="connsiteY23590" fmla="*/ 3224565 h 5486400"/>
              <a:gd name="connsiteX23591" fmla="*/ 202359 w 6175063"/>
              <a:gd name="connsiteY23591" fmla="*/ 3231672 h 5486400"/>
              <a:gd name="connsiteX23592" fmla="*/ 199991 w 6175063"/>
              <a:gd name="connsiteY23592" fmla="*/ 3236410 h 5486400"/>
              <a:gd name="connsiteX23593" fmla="*/ 207096 w 6175063"/>
              <a:gd name="connsiteY23593" fmla="*/ 3231672 h 5486400"/>
              <a:gd name="connsiteX23594" fmla="*/ 202359 w 6175063"/>
              <a:gd name="connsiteY23594" fmla="*/ 3226934 h 5486400"/>
              <a:gd name="connsiteX23595" fmla="*/ 192886 w 6175063"/>
              <a:gd name="connsiteY23595" fmla="*/ 3210348 h 5486400"/>
              <a:gd name="connsiteX23596" fmla="*/ 188149 w 6175063"/>
              <a:gd name="connsiteY23596" fmla="*/ 3196133 h 5486400"/>
              <a:gd name="connsiteX23597" fmla="*/ 181044 w 6175063"/>
              <a:gd name="connsiteY23597" fmla="*/ 3191395 h 5486400"/>
              <a:gd name="connsiteX23598" fmla="*/ 173939 w 6175063"/>
              <a:gd name="connsiteY23598" fmla="*/ 3184286 h 5486400"/>
              <a:gd name="connsiteX23599" fmla="*/ 162098 w 6175063"/>
              <a:gd name="connsiteY23599" fmla="*/ 3170071 h 5486400"/>
              <a:gd name="connsiteX23600" fmla="*/ 166835 w 6175063"/>
              <a:gd name="connsiteY23600" fmla="*/ 3174810 h 5486400"/>
              <a:gd name="connsiteX23601" fmla="*/ 171572 w 6175063"/>
              <a:gd name="connsiteY23601" fmla="*/ 3179549 h 5486400"/>
              <a:gd name="connsiteX23602" fmla="*/ 173939 w 6175063"/>
              <a:gd name="connsiteY23602" fmla="*/ 3179549 h 5486400"/>
              <a:gd name="connsiteX23603" fmla="*/ 169203 w 6175063"/>
              <a:gd name="connsiteY23603" fmla="*/ 3172441 h 5486400"/>
              <a:gd name="connsiteX23604" fmla="*/ 159730 w 6175063"/>
              <a:gd name="connsiteY23604" fmla="*/ 3167702 h 5486400"/>
              <a:gd name="connsiteX23605" fmla="*/ 157362 w 6175063"/>
              <a:gd name="connsiteY23605" fmla="*/ 3165333 h 5486400"/>
              <a:gd name="connsiteX23606" fmla="*/ 152625 w 6175063"/>
              <a:gd name="connsiteY23606" fmla="*/ 3160594 h 5486400"/>
              <a:gd name="connsiteX23607" fmla="*/ 152625 w 6175063"/>
              <a:gd name="connsiteY23607" fmla="*/ 3158225 h 5486400"/>
              <a:gd name="connsiteX23608" fmla="*/ 157362 w 6175063"/>
              <a:gd name="connsiteY23608" fmla="*/ 3160594 h 5486400"/>
              <a:gd name="connsiteX23609" fmla="*/ 159730 w 6175063"/>
              <a:gd name="connsiteY23609" fmla="*/ 3162963 h 5486400"/>
              <a:gd name="connsiteX23610" fmla="*/ 164466 w 6175063"/>
              <a:gd name="connsiteY23610" fmla="*/ 3165333 h 5486400"/>
              <a:gd name="connsiteX23611" fmla="*/ 164466 w 6175063"/>
              <a:gd name="connsiteY23611" fmla="*/ 3162963 h 5486400"/>
              <a:gd name="connsiteX23612" fmla="*/ 159730 w 6175063"/>
              <a:gd name="connsiteY23612" fmla="*/ 3160594 h 5486400"/>
              <a:gd name="connsiteX23613" fmla="*/ 154993 w 6175063"/>
              <a:gd name="connsiteY23613" fmla="*/ 3146379 h 5486400"/>
              <a:gd name="connsiteX23614" fmla="*/ 162098 w 6175063"/>
              <a:gd name="connsiteY23614" fmla="*/ 3146379 h 5486400"/>
              <a:gd name="connsiteX23615" fmla="*/ 166835 w 6175063"/>
              <a:gd name="connsiteY23615" fmla="*/ 3148748 h 5486400"/>
              <a:gd name="connsiteX23616" fmla="*/ 169203 w 6175063"/>
              <a:gd name="connsiteY23616" fmla="*/ 3148748 h 5486400"/>
              <a:gd name="connsiteX23617" fmla="*/ 166835 w 6175063"/>
              <a:gd name="connsiteY23617" fmla="*/ 3146379 h 5486400"/>
              <a:gd name="connsiteX23618" fmla="*/ 162098 w 6175063"/>
              <a:gd name="connsiteY23618" fmla="*/ 3136901 h 5486400"/>
              <a:gd name="connsiteX23619" fmla="*/ 159730 w 6175063"/>
              <a:gd name="connsiteY23619" fmla="*/ 3134532 h 5486400"/>
              <a:gd name="connsiteX23620" fmla="*/ 162098 w 6175063"/>
              <a:gd name="connsiteY23620" fmla="*/ 3134532 h 5486400"/>
              <a:gd name="connsiteX23621" fmla="*/ 171572 w 6175063"/>
              <a:gd name="connsiteY23621" fmla="*/ 3139271 h 5486400"/>
              <a:gd name="connsiteX23622" fmla="*/ 173939 w 6175063"/>
              <a:gd name="connsiteY23622" fmla="*/ 3136901 h 5486400"/>
              <a:gd name="connsiteX23623" fmla="*/ 159730 w 6175063"/>
              <a:gd name="connsiteY23623" fmla="*/ 3127425 h 5486400"/>
              <a:gd name="connsiteX23624" fmla="*/ 154993 w 6175063"/>
              <a:gd name="connsiteY23624" fmla="*/ 3125055 h 5486400"/>
              <a:gd name="connsiteX23625" fmla="*/ 147889 w 6175063"/>
              <a:gd name="connsiteY23625" fmla="*/ 3122686 h 5486400"/>
              <a:gd name="connsiteX23626" fmla="*/ 145520 w 6175063"/>
              <a:gd name="connsiteY23626" fmla="*/ 3113209 h 5486400"/>
              <a:gd name="connsiteX23627" fmla="*/ 143152 w 6175063"/>
              <a:gd name="connsiteY23627" fmla="*/ 3110839 h 5486400"/>
              <a:gd name="connsiteX23628" fmla="*/ 150257 w 6175063"/>
              <a:gd name="connsiteY23628" fmla="*/ 3108470 h 5486400"/>
              <a:gd name="connsiteX23629" fmla="*/ 152625 w 6175063"/>
              <a:gd name="connsiteY23629" fmla="*/ 3110839 h 5486400"/>
              <a:gd name="connsiteX23630" fmla="*/ 164466 w 6175063"/>
              <a:gd name="connsiteY23630" fmla="*/ 3120317 h 5486400"/>
              <a:gd name="connsiteX23631" fmla="*/ 169203 w 6175063"/>
              <a:gd name="connsiteY23631" fmla="*/ 3122686 h 5486400"/>
              <a:gd name="connsiteX23632" fmla="*/ 173939 w 6175063"/>
              <a:gd name="connsiteY23632" fmla="*/ 3127425 h 5486400"/>
              <a:gd name="connsiteX23633" fmla="*/ 173939 w 6175063"/>
              <a:gd name="connsiteY23633" fmla="*/ 3134532 h 5486400"/>
              <a:gd name="connsiteX23634" fmla="*/ 176309 w 6175063"/>
              <a:gd name="connsiteY23634" fmla="*/ 3129794 h 5486400"/>
              <a:gd name="connsiteX23635" fmla="*/ 178676 w 6175063"/>
              <a:gd name="connsiteY23635" fmla="*/ 3129794 h 5486400"/>
              <a:gd name="connsiteX23636" fmla="*/ 183413 w 6175063"/>
              <a:gd name="connsiteY23636" fmla="*/ 3134532 h 5486400"/>
              <a:gd name="connsiteX23637" fmla="*/ 183413 w 6175063"/>
              <a:gd name="connsiteY23637" fmla="*/ 3136901 h 5486400"/>
              <a:gd name="connsiteX23638" fmla="*/ 185781 w 6175063"/>
              <a:gd name="connsiteY23638" fmla="*/ 3144009 h 5486400"/>
              <a:gd name="connsiteX23639" fmla="*/ 188149 w 6175063"/>
              <a:gd name="connsiteY23639" fmla="*/ 3136901 h 5486400"/>
              <a:gd name="connsiteX23640" fmla="*/ 197622 w 6175063"/>
              <a:gd name="connsiteY23640" fmla="*/ 3136901 h 5486400"/>
              <a:gd name="connsiteX23641" fmla="*/ 188149 w 6175063"/>
              <a:gd name="connsiteY23641" fmla="*/ 3125055 h 5486400"/>
              <a:gd name="connsiteX23642" fmla="*/ 185781 w 6175063"/>
              <a:gd name="connsiteY23642" fmla="*/ 3117947 h 5486400"/>
              <a:gd name="connsiteX23643" fmla="*/ 183413 w 6175063"/>
              <a:gd name="connsiteY23643" fmla="*/ 3115578 h 5486400"/>
              <a:gd name="connsiteX23644" fmla="*/ 181044 w 6175063"/>
              <a:gd name="connsiteY23644" fmla="*/ 3113209 h 5486400"/>
              <a:gd name="connsiteX23645" fmla="*/ 159730 w 6175063"/>
              <a:gd name="connsiteY23645" fmla="*/ 3087147 h 5486400"/>
              <a:gd name="connsiteX23646" fmla="*/ 154993 w 6175063"/>
              <a:gd name="connsiteY23646" fmla="*/ 3080039 h 5486400"/>
              <a:gd name="connsiteX23647" fmla="*/ 152625 w 6175063"/>
              <a:gd name="connsiteY23647" fmla="*/ 3075301 h 5486400"/>
              <a:gd name="connsiteX23648" fmla="*/ 147889 w 6175063"/>
              <a:gd name="connsiteY23648" fmla="*/ 3075301 h 5486400"/>
              <a:gd name="connsiteX23649" fmla="*/ 140785 w 6175063"/>
              <a:gd name="connsiteY23649" fmla="*/ 3070562 h 5486400"/>
              <a:gd name="connsiteX23650" fmla="*/ 133679 w 6175063"/>
              <a:gd name="connsiteY23650" fmla="*/ 3058715 h 5486400"/>
              <a:gd name="connsiteX23651" fmla="*/ 124206 w 6175063"/>
              <a:gd name="connsiteY23651" fmla="*/ 3042131 h 5486400"/>
              <a:gd name="connsiteX23652" fmla="*/ 119470 w 6175063"/>
              <a:gd name="connsiteY23652" fmla="*/ 3037392 h 5486400"/>
              <a:gd name="connsiteX23653" fmla="*/ 112365 w 6175063"/>
              <a:gd name="connsiteY23653" fmla="*/ 3030285 h 5486400"/>
              <a:gd name="connsiteX23654" fmla="*/ 114733 w 6175063"/>
              <a:gd name="connsiteY23654" fmla="*/ 3027916 h 5486400"/>
              <a:gd name="connsiteX23655" fmla="*/ 112365 w 6175063"/>
              <a:gd name="connsiteY23655" fmla="*/ 3025546 h 5486400"/>
              <a:gd name="connsiteX23656" fmla="*/ 107628 w 6175063"/>
              <a:gd name="connsiteY23656" fmla="*/ 3023177 h 5486400"/>
              <a:gd name="connsiteX23657" fmla="*/ 105261 w 6175063"/>
              <a:gd name="connsiteY23657" fmla="*/ 3023177 h 5486400"/>
              <a:gd name="connsiteX23658" fmla="*/ 102892 w 6175063"/>
              <a:gd name="connsiteY23658" fmla="*/ 3016069 h 5486400"/>
              <a:gd name="connsiteX23659" fmla="*/ 102892 w 6175063"/>
              <a:gd name="connsiteY23659" fmla="*/ 3013700 h 5486400"/>
              <a:gd name="connsiteX23660" fmla="*/ 105261 w 6175063"/>
              <a:gd name="connsiteY23660" fmla="*/ 3016069 h 5486400"/>
              <a:gd name="connsiteX23661" fmla="*/ 112365 w 6175063"/>
              <a:gd name="connsiteY23661" fmla="*/ 3020808 h 5486400"/>
              <a:gd name="connsiteX23662" fmla="*/ 114733 w 6175063"/>
              <a:gd name="connsiteY23662" fmla="*/ 3020808 h 5486400"/>
              <a:gd name="connsiteX23663" fmla="*/ 124206 w 6175063"/>
              <a:gd name="connsiteY23663" fmla="*/ 3027916 h 5486400"/>
              <a:gd name="connsiteX23664" fmla="*/ 126575 w 6175063"/>
              <a:gd name="connsiteY23664" fmla="*/ 3032653 h 5486400"/>
              <a:gd name="connsiteX23665" fmla="*/ 130428 w 6175063"/>
              <a:gd name="connsiteY23665" fmla="*/ 3036508 h 5486400"/>
              <a:gd name="connsiteX23666" fmla="*/ 130428 w 6175063"/>
              <a:gd name="connsiteY23666" fmla="*/ 3037045 h 5486400"/>
              <a:gd name="connsiteX23667" fmla="*/ 132039 w 6175063"/>
              <a:gd name="connsiteY23667" fmla="*/ 3038119 h 5486400"/>
              <a:gd name="connsiteX23668" fmla="*/ 138416 w 6175063"/>
              <a:gd name="connsiteY23668" fmla="*/ 3044500 h 5486400"/>
              <a:gd name="connsiteX23669" fmla="*/ 140785 w 6175063"/>
              <a:gd name="connsiteY23669" fmla="*/ 3046870 h 5486400"/>
              <a:gd name="connsiteX23670" fmla="*/ 147889 w 6175063"/>
              <a:gd name="connsiteY23670" fmla="*/ 3051608 h 5486400"/>
              <a:gd name="connsiteX23671" fmla="*/ 147889 w 6175063"/>
              <a:gd name="connsiteY23671" fmla="*/ 3053978 h 5486400"/>
              <a:gd name="connsiteX23672" fmla="*/ 152625 w 6175063"/>
              <a:gd name="connsiteY23672" fmla="*/ 3056346 h 5486400"/>
              <a:gd name="connsiteX23673" fmla="*/ 154993 w 6175063"/>
              <a:gd name="connsiteY23673" fmla="*/ 3056346 h 5486400"/>
              <a:gd name="connsiteX23674" fmla="*/ 157362 w 6175063"/>
              <a:gd name="connsiteY23674" fmla="*/ 3058715 h 5486400"/>
              <a:gd name="connsiteX23675" fmla="*/ 164466 w 6175063"/>
              <a:gd name="connsiteY23675" fmla="*/ 3065823 h 5486400"/>
              <a:gd name="connsiteX23676" fmla="*/ 166835 w 6175063"/>
              <a:gd name="connsiteY23676" fmla="*/ 3068193 h 5486400"/>
              <a:gd name="connsiteX23677" fmla="*/ 169203 w 6175063"/>
              <a:gd name="connsiteY23677" fmla="*/ 3068193 h 5486400"/>
              <a:gd name="connsiteX23678" fmla="*/ 173939 w 6175063"/>
              <a:gd name="connsiteY23678" fmla="*/ 3070562 h 5486400"/>
              <a:gd name="connsiteX23679" fmla="*/ 176309 w 6175063"/>
              <a:gd name="connsiteY23679" fmla="*/ 3065823 h 5486400"/>
              <a:gd name="connsiteX23680" fmla="*/ 173939 w 6175063"/>
              <a:gd name="connsiteY23680" fmla="*/ 3063454 h 5486400"/>
              <a:gd name="connsiteX23681" fmla="*/ 171572 w 6175063"/>
              <a:gd name="connsiteY23681" fmla="*/ 3061085 h 5486400"/>
              <a:gd name="connsiteX23682" fmla="*/ 164466 w 6175063"/>
              <a:gd name="connsiteY23682" fmla="*/ 3056346 h 5486400"/>
              <a:gd name="connsiteX23683" fmla="*/ 166835 w 6175063"/>
              <a:gd name="connsiteY23683" fmla="*/ 3058715 h 5486400"/>
              <a:gd name="connsiteX23684" fmla="*/ 162098 w 6175063"/>
              <a:gd name="connsiteY23684" fmla="*/ 3056346 h 5486400"/>
              <a:gd name="connsiteX23685" fmla="*/ 169203 w 6175063"/>
              <a:gd name="connsiteY23685" fmla="*/ 3053978 h 5486400"/>
              <a:gd name="connsiteX23686" fmla="*/ 171572 w 6175063"/>
              <a:gd name="connsiteY23686" fmla="*/ 3046870 h 5486400"/>
              <a:gd name="connsiteX23687" fmla="*/ 183413 w 6175063"/>
              <a:gd name="connsiteY23687" fmla="*/ 3044500 h 5486400"/>
              <a:gd name="connsiteX23688" fmla="*/ 176309 w 6175063"/>
              <a:gd name="connsiteY23688" fmla="*/ 3037392 h 5486400"/>
              <a:gd name="connsiteX23689" fmla="*/ 173939 w 6175063"/>
              <a:gd name="connsiteY23689" fmla="*/ 3039761 h 5486400"/>
              <a:gd name="connsiteX23690" fmla="*/ 181044 w 6175063"/>
              <a:gd name="connsiteY23690" fmla="*/ 3046870 h 5486400"/>
              <a:gd name="connsiteX23691" fmla="*/ 173939 w 6175063"/>
              <a:gd name="connsiteY23691" fmla="*/ 3042131 h 5486400"/>
              <a:gd name="connsiteX23692" fmla="*/ 171572 w 6175063"/>
              <a:gd name="connsiteY23692" fmla="*/ 3042131 h 5486400"/>
              <a:gd name="connsiteX23693" fmla="*/ 159730 w 6175063"/>
              <a:gd name="connsiteY23693" fmla="*/ 3032653 h 5486400"/>
              <a:gd name="connsiteX23694" fmla="*/ 159730 w 6175063"/>
              <a:gd name="connsiteY23694" fmla="*/ 3027916 h 5486400"/>
              <a:gd name="connsiteX23695" fmla="*/ 169203 w 6175063"/>
              <a:gd name="connsiteY23695" fmla="*/ 3027916 h 5486400"/>
              <a:gd name="connsiteX23696" fmla="*/ 169203 w 6175063"/>
              <a:gd name="connsiteY23696" fmla="*/ 3032653 h 5486400"/>
              <a:gd name="connsiteX23697" fmla="*/ 181044 w 6175063"/>
              <a:gd name="connsiteY23697" fmla="*/ 3035023 h 5486400"/>
              <a:gd name="connsiteX23698" fmla="*/ 183413 w 6175063"/>
              <a:gd name="connsiteY23698" fmla="*/ 3042131 h 5486400"/>
              <a:gd name="connsiteX23699" fmla="*/ 190517 w 6175063"/>
              <a:gd name="connsiteY23699" fmla="*/ 3042131 h 5486400"/>
              <a:gd name="connsiteX23700" fmla="*/ 195254 w 6175063"/>
              <a:gd name="connsiteY23700" fmla="*/ 3049239 h 5486400"/>
              <a:gd name="connsiteX23701" fmla="*/ 199991 w 6175063"/>
              <a:gd name="connsiteY23701" fmla="*/ 3051608 h 5486400"/>
              <a:gd name="connsiteX23702" fmla="*/ 202359 w 6175063"/>
              <a:gd name="connsiteY23702" fmla="*/ 3053978 h 5486400"/>
              <a:gd name="connsiteX23703" fmla="*/ 226041 w 6175063"/>
              <a:gd name="connsiteY23703" fmla="*/ 3080039 h 5486400"/>
              <a:gd name="connsiteX23704" fmla="*/ 230778 w 6175063"/>
              <a:gd name="connsiteY23704" fmla="*/ 3082408 h 5486400"/>
              <a:gd name="connsiteX23705" fmla="*/ 233146 w 6175063"/>
              <a:gd name="connsiteY23705" fmla="*/ 3082408 h 5486400"/>
              <a:gd name="connsiteX23706" fmla="*/ 235514 w 6175063"/>
              <a:gd name="connsiteY23706" fmla="*/ 3087147 h 5486400"/>
              <a:gd name="connsiteX23707" fmla="*/ 247356 w 6175063"/>
              <a:gd name="connsiteY23707" fmla="*/ 3098994 h 5486400"/>
              <a:gd name="connsiteX23708" fmla="*/ 249724 w 6175063"/>
              <a:gd name="connsiteY23708" fmla="*/ 3101363 h 5486400"/>
              <a:gd name="connsiteX23709" fmla="*/ 261565 w 6175063"/>
              <a:gd name="connsiteY23709" fmla="*/ 3108470 h 5486400"/>
              <a:gd name="connsiteX23710" fmla="*/ 263935 w 6175063"/>
              <a:gd name="connsiteY23710" fmla="*/ 3113209 h 5486400"/>
              <a:gd name="connsiteX23711" fmla="*/ 266302 w 6175063"/>
              <a:gd name="connsiteY23711" fmla="*/ 3115578 h 5486400"/>
              <a:gd name="connsiteX23712" fmla="*/ 271038 w 6175063"/>
              <a:gd name="connsiteY23712" fmla="*/ 3115578 h 5486400"/>
              <a:gd name="connsiteX23713" fmla="*/ 273407 w 6175063"/>
              <a:gd name="connsiteY23713" fmla="*/ 3115578 h 5486400"/>
              <a:gd name="connsiteX23714" fmla="*/ 278144 w 6175063"/>
              <a:gd name="connsiteY23714" fmla="*/ 3117947 h 5486400"/>
              <a:gd name="connsiteX23715" fmla="*/ 275775 w 6175063"/>
              <a:gd name="connsiteY23715" fmla="*/ 3120317 h 5486400"/>
              <a:gd name="connsiteX23716" fmla="*/ 278144 w 6175063"/>
              <a:gd name="connsiteY23716" fmla="*/ 3122686 h 5486400"/>
              <a:gd name="connsiteX23717" fmla="*/ 280511 w 6175063"/>
              <a:gd name="connsiteY23717" fmla="*/ 3125055 h 5486400"/>
              <a:gd name="connsiteX23718" fmla="*/ 282879 w 6175063"/>
              <a:gd name="connsiteY23718" fmla="*/ 3127425 h 5486400"/>
              <a:gd name="connsiteX23719" fmla="*/ 278144 w 6175063"/>
              <a:gd name="connsiteY23719" fmla="*/ 3125055 h 5486400"/>
              <a:gd name="connsiteX23720" fmla="*/ 289984 w 6175063"/>
              <a:gd name="connsiteY23720" fmla="*/ 3136901 h 5486400"/>
              <a:gd name="connsiteX23721" fmla="*/ 292352 w 6175063"/>
              <a:gd name="connsiteY23721" fmla="*/ 3136901 h 5486400"/>
              <a:gd name="connsiteX23722" fmla="*/ 297089 w 6175063"/>
              <a:gd name="connsiteY23722" fmla="*/ 3141640 h 5486400"/>
              <a:gd name="connsiteX23723" fmla="*/ 299457 w 6175063"/>
              <a:gd name="connsiteY23723" fmla="*/ 3144009 h 5486400"/>
              <a:gd name="connsiteX23724" fmla="*/ 308931 w 6175063"/>
              <a:gd name="connsiteY23724" fmla="*/ 3151117 h 5486400"/>
              <a:gd name="connsiteX23725" fmla="*/ 316035 w 6175063"/>
              <a:gd name="connsiteY23725" fmla="*/ 3155855 h 5486400"/>
              <a:gd name="connsiteX23726" fmla="*/ 318403 w 6175063"/>
              <a:gd name="connsiteY23726" fmla="*/ 3158225 h 5486400"/>
              <a:gd name="connsiteX23727" fmla="*/ 318403 w 6175063"/>
              <a:gd name="connsiteY23727" fmla="*/ 3160594 h 5486400"/>
              <a:gd name="connsiteX23728" fmla="*/ 316035 w 6175063"/>
              <a:gd name="connsiteY23728" fmla="*/ 3160594 h 5486400"/>
              <a:gd name="connsiteX23729" fmla="*/ 318403 w 6175063"/>
              <a:gd name="connsiteY23729" fmla="*/ 3165333 h 5486400"/>
              <a:gd name="connsiteX23730" fmla="*/ 323139 w 6175063"/>
              <a:gd name="connsiteY23730" fmla="*/ 3170071 h 5486400"/>
              <a:gd name="connsiteX23731" fmla="*/ 325508 w 6175063"/>
              <a:gd name="connsiteY23731" fmla="*/ 3172441 h 5486400"/>
              <a:gd name="connsiteX23732" fmla="*/ 337349 w 6175063"/>
              <a:gd name="connsiteY23732" fmla="*/ 3179549 h 5486400"/>
              <a:gd name="connsiteX23733" fmla="*/ 337644 w 6175063"/>
              <a:gd name="connsiteY23733" fmla="*/ 3177771 h 5486400"/>
              <a:gd name="connsiteX23734" fmla="*/ 339452 w 6175063"/>
              <a:gd name="connsiteY23734" fmla="*/ 3179321 h 5486400"/>
              <a:gd name="connsiteX23735" fmla="*/ 339597 w 6175063"/>
              <a:gd name="connsiteY23735" fmla="*/ 3179550 h 5486400"/>
              <a:gd name="connsiteX23736" fmla="*/ 339652 w 6175063"/>
              <a:gd name="connsiteY23736" fmla="*/ 3179493 h 5486400"/>
              <a:gd name="connsiteX23737" fmla="*/ 339718 w 6175063"/>
              <a:gd name="connsiteY23737" fmla="*/ 3179549 h 5486400"/>
              <a:gd name="connsiteX23738" fmla="*/ 342085 w 6175063"/>
              <a:gd name="connsiteY23738" fmla="*/ 3184286 h 5486400"/>
              <a:gd name="connsiteX23739" fmla="*/ 344454 w 6175063"/>
              <a:gd name="connsiteY23739" fmla="*/ 3186656 h 5486400"/>
              <a:gd name="connsiteX23740" fmla="*/ 353927 w 6175063"/>
              <a:gd name="connsiteY23740" fmla="*/ 3196133 h 5486400"/>
              <a:gd name="connsiteX23741" fmla="*/ 358663 w 6175063"/>
              <a:gd name="connsiteY23741" fmla="*/ 3203241 h 5486400"/>
              <a:gd name="connsiteX23742" fmla="*/ 368136 w 6175063"/>
              <a:gd name="connsiteY23742" fmla="*/ 3203241 h 5486400"/>
              <a:gd name="connsiteX23743" fmla="*/ 368136 w 6175063"/>
              <a:gd name="connsiteY23743" fmla="*/ 3207979 h 5486400"/>
              <a:gd name="connsiteX23744" fmla="*/ 368136 w 6175063"/>
              <a:gd name="connsiteY23744" fmla="*/ 3210348 h 5486400"/>
              <a:gd name="connsiteX23745" fmla="*/ 370505 w 6175063"/>
              <a:gd name="connsiteY23745" fmla="*/ 3212718 h 5486400"/>
              <a:gd name="connsiteX23746" fmla="*/ 372872 w 6175063"/>
              <a:gd name="connsiteY23746" fmla="*/ 3210348 h 5486400"/>
              <a:gd name="connsiteX23747" fmla="*/ 377609 w 6175063"/>
              <a:gd name="connsiteY23747" fmla="*/ 3212718 h 5486400"/>
              <a:gd name="connsiteX23748" fmla="*/ 387082 w 6175063"/>
              <a:gd name="connsiteY23748" fmla="*/ 3222195 h 5486400"/>
              <a:gd name="connsiteX23749" fmla="*/ 391818 w 6175063"/>
              <a:gd name="connsiteY23749" fmla="*/ 3226934 h 5486400"/>
              <a:gd name="connsiteX23750" fmla="*/ 396555 w 6175063"/>
              <a:gd name="connsiteY23750" fmla="*/ 3226934 h 5486400"/>
              <a:gd name="connsiteX23751" fmla="*/ 394186 w 6175063"/>
              <a:gd name="connsiteY23751" fmla="*/ 3222195 h 5486400"/>
              <a:gd name="connsiteX23752" fmla="*/ 401292 w 6175063"/>
              <a:gd name="connsiteY23752" fmla="*/ 3226934 h 5486400"/>
              <a:gd name="connsiteX23753" fmla="*/ 401292 w 6175063"/>
              <a:gd name="connsiteY23753" fmla="*/ 3229303 h 5486400"/>
              <a:gd name="connsiteX23754" fmla="*/ 403659 w 6175063"/>
              <a:gd name="connsiteY23754" fmla="*/ 3231672 h 5486400"/>
              <a:gd name="connsiteX23755" fmla="*/ 408396 w 6175063"/>
              <a:gd name="connsiteY23755" fmla="*/ 3234041 h 5486400"/>
              <a:gd name="connsiteX23756" fmla="*/ 410764 w 6175063"/>
              <a:gd name="connsiteY23756" fmla="*/ 3238780 h 5486400"/>
              <a:gd name="connsiteX23757" fmla="*/ 406028 w 6175063"/>
              <a:gd name="connsiteY23757" fmla="*/ 3238780 h 5486400"/>
              <a:gd name="connsiteX23758" fmla="*/ 415500 w 6175063"/>
              <a:gd name="connsiteY23758" fmla="*/ 3245888 h 5486400"/>
              <a:gd name="connsiteX23759" fmla="*/ 417869 w 6175063"/>
              <a:gd name="connsiteY23759" fmla="*/ 3248257 h 5486400"/>
              <a:gd name="connsiteX23760" fmla="*/ 420237 w 6175063"/>
              <a:gd name="connsiteY23760" fmla="*/ 3250627 h 5486400"/>
              <a:gd name="connsiteX23761" fmla="*/ 427342 w 6175063"/>
              <a:gd name="connsiteY23761" fmla="*/ 3255365 h 5486400"/>
              <a:gd name="connsiteX23762" fmla="*/ 432079 w 6175063"/>
              <a:gd name="connsiteY23762" fmla="*/ 3260103 h 5486400"/>
              <a:gd name="connsiteX23763" fmla="*/ 434446 w 6175063"/>
              <a:gd name="connsiteY23763" fmla="*/ 3262472 h 5486400"/>
              <a:gd name="connsiteX23764" fmla="*/ 441551 w 6175063"/>
              <a:gd name="connsiteY23764" fmla="*/ 3269580 h 5486400"/>
              <a:gd name="connsiteX23765" fmla="*/ 441551 w 6175063"/>
              <a:gd name="connsiteY23765" fmla="*/ 3271950 h 5486400"/>
              <a:gd name="connsiteX23766" fmla="*/ 443919 w 6175063"/>
              <a:gd name="connsiteY23766" fmla="*/ 3274319 h 5486400"/>
              <a:gd name="connsiteX23767" fmla="*/ 448656 w 6175063"/>
              <a:gd name="connsiteY23767" fmla="*/ 3276689 h 5486400"/>
              <a:gd name="connsiteX23768" fmla="*/ 448656 w 6175063"/>
              <a:gd name="connsiteY23768" fmla="*/ 3274319 h 5486400"/>
              <a:gd name="connsiteX23769" fmla="*/ 443919 w 6175063"/>
              <a:gd name="connsiteY23769" fmla="*/ 3269580 h 5486400"/>
              <a:gd name="connsiteX23770" fmla="*/ 448656 w 6175063"/>
              <a:gd name="connsiteY23770" fmla="*/ 3271950 h 5486400"/>
              <a:gd name="connsiteX23771" fmla="*/ 450314 w 6175063"/>
              <a:gd name="connsiteY23771" fmla="*/ 3272897 h 5486400"/>
              <a:gd name="connsiteX23772" fmla="*/ 451024 w 6175063"/>
              <a:gd name="connsiteY23772" fmla="*/ 3274319 h 5486400"/>
              <a:gd name="connsiteX23773" fmla="*/ 450728 w 6175063"/>
              <a:gd name="connsiteY23773" fmla="*/ 3273134 h 5486400"/>
              <a:gd name="connsiteX23774" fmla="*/ 450314 w 6175063"/>
              <a:gd name="connsiteY23774" fmla="*/ 3272897 h 5486400"/>
              <a:gd name="connsiteX23775" fmla="*/ 448656 w 6175063"/>
              <a:gd name="connsiteY23775" fmla="*/ 3269580 h 5486400"/>
              <a:gd name="connsiteX23776" fmla="*/ 439183 w 6175063"/>
              <a:gd name="connsiteY23776" fmla="*/ 3260103 h 5486400"/>
              <a:gd name="connsiteX23777" fmla="*/ 436816 w 6175063"/>
              <a:gd name="connsiteY23777" fmla="*/ 3257734 h 5486400"/>
              <a:gd name="connsiteX23778" fmla="*/ 432079 w 6175063"/>
              <a:gd name="connsiteY23778" fmla="*/ 3255365 h 5486400"/>
              <a:gd name="connsiteX23779" fmla="*/ 427342 w 6175063"/>
              <a:gd name="connsiteY23779" fmla="*/ 3252996 h 5486400"/>
              <a:gd name="connsiteX23780" fmla="*/ 422605 w 6175063"/>
              <a:gd name="connsiteY23780" fmla="*/ 3250627 h 5486400"/>
              <a:gd name="connsiteX23781" fmla="*/ 420237 w 6175063"/>
              <a:gd name="connsiteY23781" fmla="*/ 3248257 h 5486400"/>
              <a:gd name="connsiteX23782" fmla="*/ 422605 w 6175063"/>
              <a:gd name="connsiteY23782" fmla="*/ 3248257 h 5486400"/>
              <a:gd name="connsiteX23783" fmla="*/ 424973 w 6175063"/>
              <a:gd name="connsiteY23783" fmla="*/ 3250627 h 5486400"/>
              <a:gd name="connsiteX23784" fmla="*/ 424973 w 6175063"/>
              <a:gd name="connsiteY23784" fmla="*/ 3248257 h 5486400"/>
              <a:gd name="connsiteX23785" fmla="*/ 422605 w 6175063"/>
              <a:gd name="connsiteY23785" fmla="*/ 3245888 h 5486400"/>
              <a:gd name="connsiteX23786" fmla="*/ 415500 w 6175063"/>
              <a:gd name="connsiteY23786" fmla="*/ 3241149 h 5486400"/>
              <a:gd name="connsiteX23787" fmla="*/ 417869 w 6175063"/>
              <a:gd name="connsiteY23787" fmla="*/ 3238780 h 5486400"/>
              <a:gd name="connsiteX23788" fmla="*/ 410764 w 6175063"/>
              <a:gd name="connsiteY23788" fmla="*/ 3231672 h 5486400"/>
              <a:gd name="connsiteX23789" fmla="*/ 406028 w 6175063"/>
              <a:gd name="connsiteY23789" fmla="*/ 3229303 h 5486400"/>
              <a:gd name="connsiteX23790" fmla="*/ 396555 w 6175063"/>
              <a:gd name="connsiteY23790" fmla="*/ 3219826 h 5486400"/>
              <a:gd name="connsiteX23791" fmla="*/ 389450 w 6175063"/>
              <a:gd name="connsiteY23791" fmla="*/ 3212718 h 5486400"/>
              <a:gd name="connsiteX23792" fmla="*/ 387082 w 6175063"/>
              <a:gd name="connsiteY23792" fmla="*/ 3207979 h 5486400"/>
              <a:gd name="connsiteX23793" fmla="*/ 377609 w 6175063"/>
              <a:gd name="connsiteY23793" fmla="*/ 3200872 h 5486400"/>
              <a:gd name="connsiteX23794" fmla="*/ 375240 w 6175063"/>
              <a:gd name="connsiteY23794" fmla="*/ 3200872 h 5486400"/>
              <a:gd name="connsiteX23795" fmla="*/ 372872 w 6175063"/>
              <a:gd name="connsiteY23795" fmla="*/ 3200872 h 5486400"/>
              <a:gd name="connsiteX23796" fmla="*/ 372872 w 6175063"/>
              <a:gd name="connsiteY23796" fmla="*/ 3198503 h 5486400"/>
              <a:gd name="connsiteX23797" fmla="*/ 372872 w 6175063"/>
              <a:gd name="connsiteY23797" fmla="*/ 3196133 h 5486400"/>
              <a:gd name="connsiteX23798" fmla="*/ 365768 w 6175063"/>
              <a:gd name="connsiteY23798" fmla="*/ 3186656 h 5486400"/>
              <a:gd name="connsiteX23799" fmla="*/ 365768 w 6175063"/>
              <a:gd name="connsiteY23799" fmla="*/ 3184286 h 5486400"/>
              <a:gd name="connsiteX23800" fmla="*/ 358663 w 6175063"/>
              <a:gd name="connsiteY23800" fmla="*/ 3177179 h 5486400"/>
              <a:gd name="connsiteX23801" fmla="*/ 353927 w 6175063"/>
              <a:gd name="connsiteY23801" fmla="*/ 3174810 h 5486400"/>
              <a:gd name="connsiteX23802" fmla="*/ 346822 w 6175063"/>
              <a:gd name="connsiteY23802" fmla="*/ 3167702 h 5486400"/>
              <a:gd name="connsiteX23803" fmla="*/ 344454 w 6175063"/>
              <a:gd name="connsiteY23803" fmla="*/ 3167702 h 5486400"/>
              <a:gd name="connsiteX23804" fmla="*/ 334981 w 6175063"/>
              <a:gd name="connsiteY23804" fmla="*/ 3165333 h 5486400"/>
              <a:gd name="connsiteX23805" fmla="*/ 332612 w 6175063"/>
              <a:gd name="connsiteY23805" fmla="*/ 3162963 h 5486400"/>
              <a:gd name="connsiteX23806" fmla="*/ 327876 w 6175063"/>
              <a:gd name="connsiteY23806" fmla="*/ 3162963 h 5486400"/>
              <a:gd name="connsiteX23807" fmla="*/ 327876 w 6175063"/>
              <a:gd name="connsiteY23807" fmla="*/ 3160594 h 5486400"/>
              <a:gd name="connsiteX23808" fmla="*/ 330244 w 6175063"/>
              <a:gd name="connsiteY23808" fmla="*/ 3160594 h 5486400"/>
              <a:gd name="connsiteX23809" fmla="*/ 330244 w 6175063"/>
              <a:gd name="connsiteY23809" fmla="*/ 3158225 h 5486400"/>
              <a:gd name="connsiteX23810" fmla="*/ 327876 w 6175063"/>
              <a:gd name="connsiteY23810" fmla="*/ 3153487 h 5486400"/>
              <a:gd name="connsiteX23811" fmla="*/ 323139 w 6175063"/>
              <a:gd name="connsiteY23811" fmla="*/ 3151117 h 5486400"/>
              <a:gd name="connsiteX23812" fmla="*/ 325508 w 6175063"/>
              <a:gd name="connsiteY23812" fmla="*/ 3158225 h 5486400"/>
              <a:gd name="connsiteX23813" fmla="*/ 311298 w 6175063"/>
              <a:gd name="connsiteY23813" fmla="*/ 3144009 h 5486400"/>
              <a:gd name="connsiteX23814" fmla="*/ 313667 w 6175063"/>
              <a:gd name="connsiteY23814" fmla="*/ 3144009 h 5486400"/>
              <a:gd name="connsiteX23815" fmla="*/ 318403 w 6175063"/>
              <a:gd name="connsiteY23815" fmla="*/ 3146379 h 5486400"/>
              <a:gd name="connsiteX23816" fmla="*/ 318403 w 6175063"/>
              <a:gd name="connsiteY23816" fmla="*/ 3144009 h 5486400"/>
              <a:gd name="connsiteX23817" fmla="*/ 318403 w 6175063"/>
              <a:gd name="connsiteY23817" fmla="*/ 3141640 h 5486400"/>
              <a:gd name="connsiteX23818" fmla="*/ 316035 w 6175063"/>
              <a:gd name="connsiteY23818" fmla="*/ 3141640 h 5486400"/>
              <a:gd name="connsiteX23819" fmla="*/ 313667 w 6175063"/>
              <a:gd name="connsiteY23819" fmla="*/ 3139271 h 5486400"/>
              <a:gd name="connsiteX23820" fmla="*/ 301825 w 6175063"/>
              <a:gd name="connsiteY23820" fmla="*/ 3129794 h 5486400"/>
              <a:gd name="connsiteX23821" fmla="*/ 299457 w 6175063"/>
              <a:gd name="connsiteY23821" fmla="*/ 3132163 h 5486400"/>
              <a:gd name="connsiteX23822" fmla="*/ 292352 w 6175063"/>
              <a:gd name="connsiteY23822" fmla="*/ 3129794 h 5486400"/>
              <a:gd name="connsiteX23823" fmla="*/ 287616 w 6175063"/>
              <a:gd name="connsiteY23823" fmla="*/ 3127425 h 5486400"/>
              <a:gd name="connsiteX23824" fmla="*/ 289984 w 6175063"/>
              <a:gd name="connsiteY23824" fmla="*/ 3125055 h 5486400"/>
              <a:gd name="connsiteX23825" fmla="*/ 292352 w 6175063"/>
              <a:gd name="connsiteY23825" fmla="*/ 3122686 h 5486400"/>
              <a:gd name="connsiteX23826" fmla="*/ 287616 w 6175063"/>
              <a:gd name="connsiteY23826" fmla="*/ 3117947 h 5486400"/>
              <a:gd name="connsiteX23827" fmla="*/ 285248 w 6175063"/>
              <a:gd name="connsiteY23827" fmla="*/ 3113209 h 5486400"/>
              <a:gd name="connsiteX23828" fmla="*/ 287616 w 6175063"/>
              <a:gd name="connsiteY23828" fmla="*/ 3110839 h 5486400"/>
              <a:gd name="connsiteX23829" fmla="*/ 285248 w 6175063"/>
              <a:gd name="connsiteY23829" fmla="*/ 3108470 h 5486400"/>
              <a:gd name="connsiteX23830" fmla="*/ 289984 w 6175063"/>
              <a:gd name="connsiteY23830" fmla="*/ 3110839 h 5486400"/>
              <a:gd name="connsiteX23831" fmla="*/ 292352 w 6175063"/>
              <a:gd name="connsiteY23831" fmla="*/ 3113209 h 5486400"/>
              <a:gd name="connsiteX23832" fmla="*/ 301825 w 6175063"/>
              <a:gd name="connsiteY23832" fmla="*/ 3122686 h 5486400"/>
              <a:gd name="connsiteX23833" fmla="*/ 304194 w 6175063"/>
              <a:gd name="connsiteY23833" fmla="*/ 3122686 h 5486400"/>
              <a:gd name="connsiteX23834" fmla="*/ 306562 w 6175063"/>
              <a:gd name="connsiteY23834" fmla="*/ 3125055 h 5486400"/>
              <a:gd name="connsiteX23835" fmla="*/ 311298 w 6175063"/>
              <a:gd name="connsiteY23835" fmla="*/ 3129794 h 5486400"/>
              <a:gd name="connsiteX23836" fmla="*/ 313667 w 6175063"/>
              <a:gd name="connsiteY23836" fmla="*/ 3134532 h 5486400"/>
              <a:gd name="connsiteX23837" fmla="*/ 316035 w 6175063"/>
              <a:gd name="connsiteY23837" fmla="*/ 3136901 h 5486400"/>
              <a:gd name="connsiteX23838" fmla="*/ 318403 w 6175063"/>
              <a:gd name="connsiteY23838" fmla="*/ 3139271 h 5486400"/>
              <a:gd name="connsiteX23839" fmla="*/ 318403 w 6175063"/>
              <a:gd name="connsiteY23839" fmla="*/ 3136901 h 5486400"/>
              <a:gd name="connsiteX23840" fmla="*/ 323139 w 6175063"/>
              <a:gd name="connsiteY23840" fmla="*/ 3141640 h 5486400"/>
              <a:gd name="connsiteX23841" fmla="*/ 327876 w 6175063"/>
              <a:gd name="connsiteY23841" fmla="*/ 3144009 h 5486400"/>
              <a:gd name="connsiteX23842" fmla="*/ 330244 w 6175063"/>
              <a:gd name="connsiteY23842" fmla="*/ 3144009 h 5486400"/>
              <a:gd name="connsiteX23843" fmla="*/ 330244 w 6175063"/>
              <a:gd name="connsiteY23843" fmla="*/ 3141640 h 5486400"/>
              <a:gd name="connsiteX23844" fmla="*/ 334981 w 6175063"/>
              <a:gd name="connsiteY23844" fmla="*/ 3146379 h 5486400"/>
              <a:gd name="connsiteX23845" fmla="*/ 337349 w 6175063"/>
              <a:gd name="connsiteY23845" fmla="*/ 3151117 h 5486400"/>
              <a:gd name="connsiteX23846" fmla="*/ 337349 w 6175063"/>
              <a:gd name="connsiteY23846" fmla="*/ 3153487 h 5486400"/>
              <a:gd name="connsiteX23847" fmla="*/ 346822 w 6175063"/>
              <a:gd name="connsiteY23847" fmla="*/ 3165333 h 5486400"/>
              <a:gd name="connsiteX23848" fmla="*/ 349190 w 6175063"/>
              <a:gd name="connsiteY23848" fmla="*/ 3165333 h 5486400"/>
              <a:gd name="connsiteX23849" fmla="*/ 351558 w 6175063"/>
              <a:gd name="connsiteY23849" fmla="*/ 3167702 h 5486400"/>
              <a:gd name="connsiteX23850" fmla="*/ 353927 w 6175063"/>
              <a:gd name="connsiteY23850" fmla="*/ 3170071 h 5486400"/>
              <a:gd name="connsiteX23851" fmla="*/ 351558 w 6175063"/>
              <a:gd name="connsiteY23851" fmla="*/ 3165333 h 5486400"/>
              <a:gd name="connsiteX23852" fmla="*/ 351558 w 6175063"/>
              <a:gd name="connsiteY23852" fmla="*/ 3162963 h 5486400"/>
              <a:gd name="connsiteX23853" fmla="*/ 363399 w 6175063"/>
              <a:gd name="connsiteY23853" fmla="*/ 3177179 h 5486400"/>
              <a:gd name="connsiteX23854" fmla="*/ 358663 w 6175063"/>
              <a:gd name="connsiteY23854" fmla="*/ 3174810 h 5486400"/>
              <a:gd name="connsiteX23855" fmla="*/ 361031 w 6175063"/>
              <a:gd name="connsiteY23855" fmla="*/ 3177179 h 5486400"/>
              <a:gd name="connsiteX23856" fmla="*/ 365768 w 6175063"/>
              <a:gd name="connsiteY23856" fmla="*/ 3181917 h 5486400"/>
              <a:gd name="connsiteX23857" fmla="*/ 368136 w 6175063"/>
              <a:gd name="connsiteY23857" fmla="*/ 3181917 h 5486400"/>
              <a:gd name="connsiteX23858" fmla="*/ 365768 w 6175063"/>
              <a:gd name="connsiteY23858" fmla="*/ 3179549 h 5486400"/>
              <a:gd name="connsiteX23859" fmla="*/ 368136 w 6175063"/>
              <a:gd name="connsiteY23859" fmla="*/ 3179549 h 5486400"/>
              <a:gd name="connsiteX23860" fmla="*/ 370505 w 6175063"/>
              <a:gd name="connsiteY23860" fmla="*/ 3181917 h 5486400"/>
              <a:gd name="connsiteX23861" fmla="*/ 372872 w 6175063"/>
              <a:gd name="connsiteY23861" fmla="*/ 3184286 h 5486400"/>
              <a:gd name="connsiteX23862" fmla="*/ 377609 w 6175063"/>
              <a:gd name="connsiteY23862" fmla="*/ 3193764 h 5486400"/>
              <a:gd name="connsiteX23863" fmla="*/ 377609 w 6175063"/>
              <a:gd name="connsiteY23863" fmla="*/ 3196133 h 5486400"/>
              <a:gd name="connsiteX23864" fmla="*/ 384713 w 6175063"/>
              <a:gd name="connsiteY23864" fmla="*/ 3203241 h 5486400"/>
              <a:gd name="connsiteX23865" fmla="*/ 389450 w 6175063"/>
              <a:gd name="connsiteY23865" fmla="*/ 3205610 h 5486400"/>
              <a:gd name="connsiteX23866" fmla="*/ 396555 w 6175063"/>
              <a:gd name="connsiteY23866" fmla="*/ 3212718 h 5486400"/>
              <a:gd name="connsiteX23867" fmla="*/ 398923 w 6175063"/>
              <a:gd name="connsiteY23867" fmla="*/ 3215087 h 5486400"/>
              <a:gd name="connsiteX23868" fmla="*/ 408396 w 6175063"/>
              <a:gd name="connsiteY23868" fmla="*/ 3222195 h 5486400"/>
              <a:gd name="connsiteX23869" fmla="*/ 408396 w 6175063"/>
              <a:gd name="connsiteY23869" fmla="*/ 3219826 h 5486400"/>
              <a:gd name="connsiteX23870" fmla="*/ 410764 w 6175063"/>
              <a:gd name="connsiteY23870" fmla="*/ 3222195 h 5486400"/>
              <a:gd name="connsiteX23871" fmla="*/ 413132 w 6175063"/>
              <a:gd name="connsiteY23871" fmla="*/ 3224565 h 5486400"/>
              <a:gd name="connsiteX23872" fmla="*/ 410764 w 6175063"/>
              <a:gd name="connsiteY23872" fmla="*/ 3226934 h 5486400"/>
              <a:gd name="connsiteX23873" fmla="*/ 420237 w 6175063"/>
              <a:gd name="connsiteY23873" fmla="*/ 3234041 h 5486400"/>
              <a:gd name="connsiteX23874" fmla="*/ 424973 w 6175063"/>
              <a:gd name="connsiteY23874" fmla="*/ 3238780 h 5486400"/>
              <a:gd name="connsiteX23875" fmla="*/ 432079 w 6175063"/>
              <a:gd name="connsiteY23875" fmla="*/ 3243518 h 5486400"/>
              <a:gd name="connsiteX23876" fmla="*/ 441551 w 6175063"/>
              <a:gd name="connsiteY23876" fmla="*/ 3252996 h 5486400"/>
              <a:gd name="connsiteX23877" fmla="*/ 443919 w 6175063"/>
              <a:gd name="connsiteY23877" fmla="*/ 3257734 h 5486400"/>
              <a:gd name="connsiteX23878" fmla="*/ 451024 w 6175063"/>
              <a:gd name="connsiteY23878" fmla="*/ 3264842 h 5486400"/>
              <a:gd name="connsiteX23879" fmla="*/ 453392 w 6175063"/>
              <a:gd name="connsiteY23879" fmla="*/ 3262472 h 5486400"/>
              <a:gd name="connsiteX23880" fmla="*/ 458129 w 6175063"/>
              <a:gd name="connsiteY23880" fmla="*/ 3269580 h 5486400"/>
              <a:gd name="connsiteX23881" fmla="*/ 460497 w 6175063"/>
              <a:gd name="connsiteY23881" fmla="*/ 3271950 h 5486400"/>
              <a:gd name="connsiteX23882" fmla="*/ 462865 w 6175063"/>
              <a:gd name="connsiteY23882" fmla="*/ 3271950 h 5486400"/>
              <a:gd name="connsiteX23883" fmla="*/ 460497 w 6175063"/>
              <a:gd name="connsiteY23883" fmla="*/ 3269580 h 5486400"/>
              <a:gd name="connsiteX23884" fmla="*/ 460497 w 6175063"/>
              <a:gd name="connsiteY23884" fmla="*/ 3267211 h 5486400"/>
              <a:gd name="connsiteX23885" fmla="*/ 462865 w 6175063"/>
              <a:gd name="connsiteY23885" fmla="*/ 3269580 h 5486400"/>
              <a:gd name="connsiteX23886" fmla="*/ 467602 w 6175063"/>
              <a:gd name="connsiteY23886" fmla="*/ 3274319 h 5486400"/>
              <a:gd name="connsiteX23887" fmla="*/ 469970 w 6175063"/>
              <a:gd name="connsiteY23887" fmla="*/ 3276689 h 5486400"/>
              <a:gd name="connsiteX23888" fmla="*/ 467602 w 6175063"/>
              <a:gd name="connsiteY23888" fmla="*/ 3279058 h 5486400"/>
              <a:gd name="connsiteX23889" fmla="*/ 472338 w 6175063"/>
              <a:gd name="connsiteY23889" fmla="*/ 3283796 h 5486400"/>
              <a:gd name="connsiteX23890" fmla="*/ 474706 w 6175063"/>
              <a:gd name="connsiteY23890" fmla="*/ 3283796 h 5486400"/>
              <a:gd name="connsiteX23891" fmla="*/ 484179 w 6175063"/>
              <a:gd name="connsiteY23891" fmla="*/ 3293273 h 5486400"/>
              <a:gd name="connsiteX23892" fmla="*/ 488916 w 6175063"/>
              <a:gd name="connsiteY23892" fmla="*/ 3298012 h 5486400"/>
              <a:gd name="connsiteX23893" fmla="*/ 486548 w 6175063"/>
              <a:gd name="connsiteY23893" fmla="*/ 3295642 h 5486400"/>
              <a:gd name="connsiteX23894" fmla="*/ 484179 w 6175063"/>
              <a:gd name="connsiteY23894" fmla="*/ 3290904 h 5486400"/>
              <a:gd name="connsiteX23895" fmla="*/ 488916 w 6175063"/>
              <a:gd name="connsiteY23895" fmla="*/ 3293273 h 5486400"/>
              <a:gd name="connsiteX23896" fmla="*/ 488916 w 6175063"/>
              <a:gd name="connsiteY23896" fmla="*/ 3290904 h 5486400"/>
              <a:gd name="connsiteX23897" fmla="*/ 484179 w 6175063"/>
              <a:gd name="connsiteY23897" fmla="*/ 3288534 h 5486400"/>
              <a:gd name="connsiteX23898" fmla="*/ 477075 w 6175063"/>
              <a:gd name="connsiteY23898" fmla="*/ 3281426 h 5486400"/>
              <a:gd name="connsiteX23899" fmla="*/ 474706 w 6175063"/>
              <a:gd name="connsiteY23899" fmla="*/ 3279058 h 5486400"/>
              <a:gd name="connsiteX23900" fmla="*/ 467602 w 6175063"/>
              <a:gd name="connsiteY23900" fmla="*/ 3274319 h 5486400"/>
              <a:gd name="connsiteX23901" fmla="*/ 462865 w 6175063"/>
              <a:gd name="connsiteY23901" fmla="*/ 3267211 h 5486400"/>
              <a:gd name="connsiteX23902" fmla="*/ 460497 w 6175063"/>
              <a:gd name="connsiteY23902" fmla="*/ 3267211 h 5486400"/>
              <a:gd name="connsiteX23903" fmla="*/ 458129 w 6175063"/>
              <a:gd name="connsiteY23903" fmla="*/ 3262472 h 5486400"/>
              <a:gd name="connsiteX23904" fmla="*/ 448656 w 6175063"/>
              <a:gd name="connsiteY23904" fmla="*/ 3255365 h 5486400"/>
              <a:gd name="connsiteX23905" fmla="*/ 451024 w 6175063"/>
              <a:gd name="connsiteY23905" fmla="*/ 3257734 h 5486400"/>
              <a:gd name="connsiteX23906" fmla="*/ 451024 w 6175063"/>
              <a:gd name="connsiteY23906" fmla="*/ 3260103 h 5486400"/>
              <a:gd name="connsiteX23907" fmla="*/ 446288 w 6175063"/>
              <a:gd name="connsiteY23907" fmla="*/ 3255365 h 5486400"/>
              <a:gd name="connsiteX23908" fmla="*/ 443919 w 6175063"/>
              <a:gd name="connsiteY23908" fmla="*/ 3252996 h 5486400"/>
              <a:gd name="connsiteX23909" fmla="*/ 441551 w 6175063"/>
              <a:gd name="connsiteY23909" fmla="*/ 3248257 h 5486400"/>
              <a:gd name="connsiteX23910" fmla="*/ 441551 w 6175063"/>
              <a:gd name="connsiteY23910" fmla="*/ 3250627 h 5486400"/>
              <a:gd name="connsiteX23911" fmla="*/ 439183 w 6175063"/>
              <a:gd name="connsiteY23911" fmla="*/ 3248257 h 5486400"/>
              <a:gd name="connsiteX23912" fmla="*/ 432079 w 6175063"/>
              <a:gd name="connsiteY23912" fmla="*/ 3243518 h 5486400"/>
              <a:gd name="connsiteX23913" fmla="*/ 436816 w 6175063"/>
              <a:gd name="connsiteY23913" fmla="*/ 3243518 h 5486400"/>
              <a:gd name="connsiteX23914" fmla="*/ 439183 w 6175063"/>
              <a:gd name="connsiteY23914" fmla="*/ 3245888 h 5486400"/>
              <a:gd name="connsiteX23915" fmla="*/ 436816 w 6175063"/>
              <a:gd name="connsiteY23915" fmla="*/ 3241149 h 5486400"/>
              <a:gd name="connsiteX23916" fmla="*/ 429710 w 6175063"/>
              <a:gd name="connsiteY23916" fmla="*/ 3236410 h 5486400"/>
              <a:gd name="connsiteX23917" fmla="*/ 422605 w 6175063"/>
              <a:gd name="connsiteY23917" fmla="*/ 3226934 h 5486400"/>
              <a:gd name="connsiteX23918" fmla="*/ 420237 w 6175063"/>
              <a:gd name="connsiteY23918" fmla="*/ 3224565 h 5486400"/>
              <a:gd name="connsiteX23919" fmla="*/ 420237 w 6175063"/>
              <a:gd name="connsiteY23919" fmla="*/ 3222195 h 5486400"/>
              <a:gd name="connsiteX23920" fmla="*/ 417869 w 6175063"/>
              <a:gd name="connsiteY23920" fmla="*/ 3219826 h 5486400"/>
              <a:gd name="connsiteX23921" fmla="*/ 415500 w 6175063"/>
              <a:gd name="connsiteY23921" fmla="*/ 3219826 h 5486400"/>
              <a:gd name="connsiteX23922" fmla="*/ 410764 w 6175063"/>
              <a:gd name="connsiteY23922" fmla="*/ 3217457 h 5486400"/>
              <a:gd name="connsiteX23923" fmla="*/ 410764 w 6175063"/>
              <a:gd name="connsiteY23923" fmla="*/ 3212718 h 5486400"/>
              <a:gd name="connsiteX23924" fmla="*/ 403659 w 6175063"/>
              <a:gd name="connsiteY23924" fmla="*/ 3205610 h 5486400"/>
              <a:gd name="connsiteX23925" fmla="*/ 394186 w 6175063"/>
              <a:gd name="connsiteY23925" fmla="*/ 3196133 h 5486400"/>
              <a:gd name="connsiteX23926" fmla="*/ 391818 w 6175063"/>
              <a:gd name="connsiteY23926" fmla="*/ 3193764 h 5486400"/>
              <a:gd name="connsiteX23927" fmla="*/ 389450 w 6175063"/>
              <a:gd name="connsiteY23927" fmla="*/ 3193764 h 5486400"/>
              <a:gd name="connsiteX23928" fmla="*/ 384713 w 6175063"/>
              <a:gd name="connsiteY23928" fmla="*/ 3191395 h 5486400"/>
              <a:gd name="connsiteX23929" fmla="*/ 384713 w 6175063"/>
              <a:gd name="connsiteY23929" fmla="*/ 3189025 h 5486400"/>
              <a:gd name="connsiteX23930" fmla="*/ 377609 w 6175063"/>
              <a:gd name="connsiteY23930" fmla="*/ 3179549 h 5486400"/>
              <a:gd name="connsiteX23931" fmla="*/ 375240 w 6175063"/>
              <a:gd name="connsiteY23931" fmla="*/ 3177179 h 5486400"/>
              <a:gd name="connsiteX23932" fmla="*/ 372872 w 6175063"/>
              <a:gd name="connsiteY23932" fmla="*/ 3177179 h 5486400"/>
              <a:gd name="connsiteX23933" fmla="*/ 370505 w 6175063"/>
              <a:gd name="connsiteY23933" fmla="*/ 3172441 h 5486400"/>
              <a:gd name="connsiteX23934" fmla="*/ 363399 w 6175063"/>
              <a:gd name="connsiteY23934" fmla="*/ 3167702 h 5486400"/>
              <a:gd name="connsiteX23935" fmla="*/ 363399 w 6175063"/>
              <a:gd name="connsiteY23935" fmla="*/ 3170071 h 5486400"/>
              <a:gd name="connsiteX23936" fmla="*/ 365768 w 6175063"/>
              <a:gd name="connsiteY23936" fmla="*/ 3172441 h 5486400"/>
              <a:gd name="connsiteX23937" fmla="*/ 363399 w 6175063"/>
              <a:gd name="connsiteY23937" fmla="*/ 3172441 h 5486400"/>
              <a:gd name="connsiteX23938" fmla="*/ 361031 w 6175063"/>
              <a:gd name="connsiteY23938" fmla="*/ 3167702 h 5486400"/>
              <a:gd name="connsiteX23939" fmla="*/ 356295 w 6175063"/>
              <a:gd name="connsiteY23939" fmla="*/ 3162963 h 5486400"/>
              <a:gd name="connsiteX23940" fmla="*/ 346822 w 6175063"/>
              <a:gd name="connsiteY23940" fmla="*/ 3153487 h 5486400"/>
              <a:gd name="connsiteX23941" fmla="*/ 344454 w 6175063"/>
              <a:gd name="connsiteY23941" fmla="*/ 3151117 h 5486400"/>
              <a:gd name="connsiteX23942" fmla="*/ 339718 w 6175063"/>
              <a:gd name="connsiteY23942" fmla="*/ 3146379 h 5486400"/>
              <a:gd name="connsiteX23943" fmla="*/ 330244 w 6175063"/>
              <a:gd name="connsiteY23943" fmla="*/ 3136901 h 5486400"/>
              <a:gd name="connsiteX23944" fmla="*/ 327876 w 6175063"/>
              <a:gd name="connsiteY23944" fmla="*/ 3136901 h 5486400"/>
              <a:gd name="connsiteX23945" fmla="*/ 325508 w 6175063"/>
              <a:gd name="connsiteY23945" fmla="*/ 3132163 h 5486400"/>
              <a:gd name="connsiteX23946" fmla="*/ 323139 w 6175063"/>
              <a:gd name="connsiteY23946" fmla="*/ 3132163 h 5486400"/>
              <a:gd name="connsiteX23947" fmla="*/ 320771 w 6175063"/>
              <a:gd name="connsiteY23947" fmla="*/ 3132163 h 5486400"/>
              <a:gd name="connsiteX23948" fmla="*/ 318403 w 6175063"/>
              <a:gd name="connsiteY23948" fmla="*/ 3129794 h 5486400"/>
              <a:gd name="connsiteX23949" fmla="*/ 316035 w 6175063"/>
              <a:gd name="connsiteY23949" fmla="*/ 3125055 h 5486400"/>
              <a:gd name="connsiteX23950" fmla="*/ 316035 w 6175063"/>
              <a:gd name="connsiteY23950" fmla="*/ 3122686 h 5486400"/>
              <a:gd name="connsiteX23951" fmla="*/ 313667 w 6175063"/>
              <a:gd name="connsiteY23951" fmla="*/ 3120317 h 5486400"/>
              <a:gd name="connsiteX23952" fmla="*/ 313667 w 6175063"/>
              <a:gd name="connsiteY23952" fmla="*/ 3117947 h 5486400"/>
              <a:gd name="connsiteX23953" fmla="*/ 311298 w 6175063"/>
              <a:gd name="connsiteY23953" fmla="*/ 3113209 h 5486400"/>
              <a:gd name="connsiteX23954" fmla="*/ 306562 w 6175063"/>
              <a:gd name="connsiteY23954" fmla="*/ 3113209 h 5486400"/>
              <a:gd name="connsiteX23955" fmla="*/ 301825 w 6175063"/>
              <a:gd name="connsiteY23955" fmla="*/ 3108470 h 5486400"/>
              <a:gd name="connsiteX23956" fmla="*/ 299457 w 6175063"/>
              <a:gd name="connsiteY23956" fmla="*/ 3106101 h 5486400"/>
              <a:gd name="connsiteX23957" fmla="*/ 285248 w 6175063"/>
              <a:gd name="connsiteY23957" fmla="*/ 3091885 h 5486400"/>
              <a:gd name="connsiteX23958" fmla="*/ 282879 w 6175063"/>
              <a:gd name="connsiteY23958" fmla="*/ 3091885 h 5486400"/>
              <a:gd name="connsiteX23959" fmla="*/ 280511 w 6175063"/>
              <a:gd name="connsiteY23959" fmla="*/ 3087147 h 5486400"/>
              <a:gd name="connsiteX23960" fmla="*/ 278144 w 6175063"/>
              <a:gd name="connsiteY23960" fmla="*/ 3084777 h 5486400"/>
              <a:gd name="connsiteX23961" fmla="*/ 252092 w 6175063"/>
              <a:gd name="connsiteY23961" fmla="*/ 3061085 h 5486400"/>
              <a:gd name="connsiteX23962" fmla="*/ 249724 w 6175063"/>
              <a:gd name="connsiteY23962" fmla="*/ 3058715 h 5486400"/>
              <a:gd name="connsiteX23963" fmla="*/ 244987 w 6175063"/>
              <a:gd name="connsiteY23963" fmla="*/ 3053978 h 5486400"/>
              <a:gd name="connsiteX23964" fmla="*/ 242620 w 6175063"/>
              <a:gd name="connsiteY23964" fmla="*/ 3051608 h 5486400"/>
              <a:gd name="connsiteX23965" fmla="*/ 244692 w 6175063"/>
              <a:gd name="connsiteY23965" fmla="*/ 3052200 h 5486400"/>
              <a:gd name="connsiteX23966" fmla="*/ 244987 w 6175063"/>
              <a:gd name="connsiteY23966" fmla="*/ 3049239 h 5486400"/>
              <a:gd name="connsiteX23967" fmla="*/ 247356 w 6175063"/>
              <a:gd name="connsiteY23967" fmla="*/ 3049239 h 5486400"/>
              <a:gd name="connsiteX23968" fmla="*/ 263935 w 6175063"/>
              <a:gd name="connsiteY23968" fmla="*/ 3053978 h 5486400"/>
              <a:gd name="connsiteX23969" fmla="*/ 268670 w 6175063"/>
              <a:gd name="connsiteY23969" fmla="*/ 3051608 h 5486400"/>
              <a:gd name="connsiteX23970" fmla="*/ 259197 w 6175063"/>
              <a:gd name="connsiteY23970" fmla="*/ 3042131 h 5486400"/>
              <a:gd name="connsiteX23971" fmla="*/ 259197 w 6175063"/>
              <a:gd name="connsiteY23971" fmla="*/ 3039761 h 5486400"/>
              <a:gd name="connsiteX23972" fmla="*/ 259197 w 6175063"/>
              <a:gd name="connsiteY23972" fmla="*/ 3037392 h 5486400"/>
              <a:gd name="connsiteX23973" fmla="*/ 256829 w 6175063"/>
              <a:gd name="connsiteY23973" fmla="*/ 3037392 h 5486400"/>
              <a:gd name="connsiteX23974" fmla="*/ 256829 w 6175063"/>
              <a:gd name="connsiteY23974" fmla="*/ 3035734 h 5486400"/>
              <a:gd name="connsiteX23975" fmla="*/ 257420 w 6175063"/>
              <a:gd name="connsiteY23975" fmla="*/ 3036504 h 5486400"/>
              <a:gd name="connsiteX23976" fmla="*/ 256829 w 6175063"/>
              <a:gd name="connsiteY23976" fmla="*/ 3035023 h 5486400"/>
              <a:gd name="connsiteX23977" fmla="*/ 256829 w 6175063"/>
              <a:gd name="connsiteY23977" fmla="*/ 3035734 h 5486400"/>
              <a:gd name="connsiteX23978" fmla="*/ 254460 w 6175063"/>
              <a:gd name="connsiteY23978" fmla="*/ 3032653 h 5486400"/>
              <a:gd name="connsiteX23979" fmla="*/ 252092 w 6175063"/>
              <a:gd name="connsiteY23979" fmla="*/ 3032653 h 5486400"/>
              <a:gd name="connsiteX23980" fmla="*/ 252092 w 6175063"/>
              <a:gd name="connsiteY23980" fmla="*/ 3030285 h 5486400"/>
              <a:gd name="connsiteX23981" fmla="*/ 244987 w 6175063"/>
              <a:gd name="connsiteY23981" fmla="*/ 3023177 h 5486400"/>
              <a:gd name="connsiteX23982" fmla="*/ 242620 w 6175063"/>
              <a:gd name="connsiteY23982" fmla="*/ 3023177 h 5486400"/>
              <a:gd name="connsiteX23983" fmla="*/ 247356 w 6175063"/>
              <a:gd name="connsiteY23983" fmla="*/ 3020808 h 5486400"/>
              <a:gd name="connsiteX23984" fmla="*/ 242620 w 6175063"/>
              <a:gd name="connsiteY23984" fmla="*/ 3011330 h 5486400"/>
              <a:gd name="connsiteX23985" fmla="*/ 244987 w 6175063"/>
              <a:gd name="connsiteY23985" fmla="*/ 3008961 h 5486400"/>
              <a:gd name="connsiteX23986" fmla="*/ 244987 w 6175063"/>
              <a:gd name="connsiteY23986" fmla="*/ 3004223 h 5486400"/>
              <a:gd name="connsiteX23987" fmla="*/ 247356 w 6175063"/>
              <a:gd name="connsiteY23987" fmla="*/ 3008961 h 5486400"/>
              <a:gd name="connsiteX23988" fmla="*/ 249724 w 6175063"/>
              <a:gd name="connsiteY23988" fmla="*/ 3011330 h 5486400"/>
              <a:gd name="connsiteX23989" fmla="*/ 252092 w 6175063"/>
              <a:gd name="connsiteY23989" fmla="*/ 3011330 h 5486400"/>
              <a:gd name="connsiteX23990" fmla="*/ 261565 w 6175063"/>
              <a:gd name="connsiteY23990" fmla="*/ 3016069 h 5486400"/>
              <a:gd name="connsiteX23991" fmla="*/ 261565 w 6175063"/>
              <a:gd name="connsiteY23991" fmla="*/ 3013700 h 5486400"/>
              <a:gd name="connsiteX23992" fmla="*/ 266302 w 6175063"/>
              <a:gd name="connsiteY23992" fmla="*/ 3016069 h 5486400"/>
              <a:gd name="connsiteX23993" fmla="*/ 263935 w 6175063"/>
              <a:gd name="connsiteY23993" fmla="*/ 3013700 h 5486400"/>
              <a:gd name="connsiteX23994" fmla="*/ 266302 w 6175063"/>
              <a:gd name="connsiteY23994" fmla="*/ 3013700 h 5486400"/>
              <a:gd name="connsiteX23995" fmla="*/ 273407 w 6175063"/>
              <a:gd name="connsiteY23995" fmla="*/ 3011330 h 5486400"/>
              <a:gd name="connsiteX23996" fmla="*/ 271038 w 6175063"/>
              <a:gd name="connsiteY23996" fmla="*/ 3008961 h 5486400"/>
              <a:gd name="connsiteX23997" fmla="*/ 268670 w 6175063"/>
              <a:gd name="connsiteY23997" fmla="*/ 3008961 h 5486400"/>
              <a:gd name="connsiteX23998" fmla="*/ 266302 w 6175063"/>
              <a:gd name="connsiteY23998" fmla="*/ 3011330 h 5486400"/>
              <a:gd name="connsiteX23999" fmla="*/ 259197 w 6175063"/>
              <a:gd name="connsiteY23999" fmla="*/ 3006591 h 5486400"/>
              <a:gd name="connsiteX24000" fmla="*/ 259197 w 6175063"/>
              <a:gd name="connsiteY24000" fmla="*/ 3008961 h 5486400"/>
              <a:gd name="connsiteX24001" fmla="*/ 253672 w 6175063"/>
              <a:gd name="connsiteY24001" fmla="*/ 3005276 h 5486400"/>
              <a:gd name="connsiteX24002" fmla="*/ 252092 w 6175063"/>
              <a:gd name="connsiteY24002" fmla="*/ 3001854 h 5486400"/>
              <a:gd name="connsiteX24003" fmla="*/ 250908 w 6175063"/>
              <a:gd name="connsiteY24003" fmla="*/ 3001854 h 5486400"/>
              <a:gd name="connsiteX24004" fmla="*/ 251203 w 6175063"/>
              <a:gd name="connsiteY24004" fmla="*/ 3001261 h 5486400"/>
              <a:gd name="connsiteX24005" fmla="*/ 254460 w 6175063"/>
              <a:gd name="connsiteY24005" fmla="*/ 3001854 h 5486400"/>
              <a:gd name="connsiteX24006" fmla="*/ 259197 w 6175063"/>
              <a:gd name="connsiteY24006" fmla="*/ 3001854 h 5486400"/>
              <a:gd name="connsiteX24007" fmla="*/ 266302 w 6175063"/>
              <a:gd name="connsiteY24007" fmla="*/ 3001854 h 5486400"/>
              <a:gd name="connsiteX24008" fmla="*/ 263935 w 6175063"/>
              <a:gd name="connsiteY24008" fmla="*/ 2994746 h 5486400"/>
              <a:gd name="connsiteX24009" fmla="*/ 266302 w 6175063"/>
              <a:gd name="connsiteY24009" fmla="*/ 2997115 h 5486400"/>
              <a:gd name="connsiteX24010" fmla="*/ 271038 w 6175063"/>
              <a:gd name="connsiteY24010" fmla="*/ 3001854 h 5486400"/>
              <a:gd name="connsiteX24011" fmla="*/ 275775 w 6175063"/>
              <a:gd name="connsiteY24011" fmla="*/ 3006591 h 5486400"/>
              <a:gd name="connsiteX24012" fmla="*/ 282879 w 6175063"/>
              <a:gd name="connsiteY24012" fmla="*/ 3011330 h 5486400"/>
              <a:gd name="connsiteX24013" fmla="*/ 287616 w 6175063"/>
              <a:gd name="connsiteY24013" fmla="*/ 3013700 h 5486400"/>
              <a:gd name="connsiteX24014" fmla="*/ 289984 w 6175063"/>
              <a:gd name="connsiteY24014" fmla="*/ 3016069 h 5486400"/>
              <a:gd name="connsiteX24015" fmla="*/ 288631 w 6175063"/>
              <a:gd name="connsiteY24015" fmla="*/ 3017423 h 5486400"/>
              <a:gd name="connsiteX24016" fmla="*/ 287616 w 6175063"/>
              <a:gd name="connsiteY24016" fmla="*/ 3016069 h 5486400"/>
              <a:gd name="connsiteX24017" fmla="*/ 287616 w 6175063"/>
              <a:gd name="connsiteY24017" fmla="*/ 3018438 h 5486400"/>
              <a:gd name="connsiteX24018" fmla="*/ 288631 w 6175063"/>
              <a:gd name="connsiteY24018" fmla="*/ 3017423 h 5486400"/>
              <a:gd name="connsiteX24019" fmla="*/ 294722 w 6175063"/>
              <a:gd name="connsiteY24019" fmla="*/ 3025546 h 5486400"/>
              <a:gd name="connsiteX24020" fmla="*/ 299457 w 6175063"/>
              <a:gd name="connsiteY24020" fmla="*/ 3027916 h 5486400"/>
              <a:gd name="connsiteX24021" fmla="*/ 297089 w 6175063"/>
              <a:gd name="connsiteY24021" fmla="*/ 3025546 h 5486400"/>
              <a:gd name="connsiteX24022" fmla="*/ 292352 w 6175063"/>
              <a:gd name="connsiteY24022" fmla="*/ 3020808 h 5486400"/>
              <a:gd name="connsiteX24023" fmla="*/ 294722 w 6175063"/>
              <a:gd name="connsiteY24023" fmla="*/ 3020808 h 5486400"/>
              <a:gd name="connsiteX24024" fmla="*/ 297089 w 6175063"/>
              <a:gd name="connsiteY24024" fmla="*/ 3023177 h 5486400"/>
              <a:gd name="connsiteX24025" fmla="*/ 294722 w 6175063"/>
              <a:gd name="connsiteY24025" fmla="*/ 3018438 h 5486400"/>
              <a:gd name="connsiteX24026" fmla="*/ 292352 w 6175063"/>
              <a:gd name="connsiteY24026" fmla="*/ 3016069 h 5486400"/>
              <a:gd name="connsiteX24027" fmla="*/ 292352 w 6175063"/>
              <a:gd name="connsiteY24027" fmla="*/ 3013700 h 5486400"/>
              <a:gd name="connsiteX24028" fmla="*/ 287616 w 6175063"/>
              <a:gd name="connsiteY24028" fmla="*/ 3011330 h 5486400"/>
              <a:gd name="connsiteX24029" fmla="*/ 289984 w 6175063"/>
              <a:gd name="connsiteY24029" fmla="*/ 3011330 h 5486400"/>
              <a:gd name="connsiteX24030" fmla="*/ 278144 w 6175063"/>
              <a:gd name="connsiteY24030" fmla="*/ 3001854 h 5486400"/>
              <a:gd name="connsiteX24031" fmla="*/ 282879 w 6175063"/>
              <a:gd name="connsiteY24031" fmla="*/ 3006591 h 5486400"/>
              <a:gd name="connsiteX24032" fmla="*/ 282879 w 6175063"/>
              <a:gd name="connsiteY24032" fmla="*/ 3008961 h 5486400"/>
              <a:gd name="connsiteX24033" fmla="*/ 280511 w 6175063"/>
              <a:gd name="connsiteY24033" fmla="*/ 3008961 h 5486400"/>
              <a:gd name="connsiteX24034" fmla="*/ 275775 w 6175063"/>
              <a:gd name="connsiteY24034" fmla="*/ 3004223 h 5486400"/>
              <a:gd name="connsiteX24035" fmla="*/ 273407 w 6175063"/>
              <a:gd name="connsiteY24035" fmla="*/ 3001854 h 5486400"/>
              <a:gd name="connsiteX24036" fmla="*/ 273407 w 6175063"/>
              <a:gd name="connsiteY24036" fmla="*/ 2999484 h 5486400"/>
              <a:gd name="connsiteX24037" fmla="*/ 268670 w 6175063"/>
              <a:gd name="connsiteY24037" fmla="*/ 2997115 h 5486400"/>
              <a:gd name="connsiteX24038" fmla="*/ 263935 w 6175063"/>
              <a:gd name="connsiteY24038" fmla="*/ 2994746 h 5486400"/>
              <a:gd name="connsiteX24039" fmla="*/ 266302 w 6175063"/>
              <a:gd name="connsiteY24039" fmla="*/ 2994746 h 5486400"/>
              <a:gd name="connsiteX24040" fmla="*/ 271038 w 6175063"/>
              <a:gd name="connsiteY24040" fmla="*/ 2997115 h 5486400"/>
              <a:gd name="connsiteX24041" fmla="*/ 275775 w 6175063"/>
              <a:gd name="connsiteY24041" fmla="*/ 2994746 h 5486400"/>
              <a:gd name="connsiteX24042" fmla="*/ 271038 w 6175063"/>
              <a:gd name="connsiteY24042" fmla="*/ 2987638 h 5486400"/>
              <a:gd name="connsiteX24043" fmla="*/ 268670 w 6175063"/>
              <a:gd name="connsiteY24043" fmla="*/ 2987638 h 5486400"/>
              <a:gd name="connsiteX24044" fmla="*/ 266302 w 6175063"/>
              <a:gd name="connsiteY24044" fmla="*/ 2985268 h 5486400"/>
              <a:gd name="connsiteX24045" fmla="*/ 261565 w 6175063"/>
              <a:gd name="connsiteY24045" fmla="*/ 2980530 h 5486400"/>
              <a:gd name="connsiteX24046" fmla="*/ 259197 w 6175063"/>
              <a:gd name="connsiteY24046" fmla="*/ 2980530 h 5486400"/>
              <a:gd name="connsiteX24047" fmla="*/ 259197 w 6175063"/>
              <a:gd name="connsiteY24047" fmla="*/ 2978161 h 5486400"/>
              <a:gd name="connsiteX24048" fmla="*/ 256829 w 6175063"/>
              <a:gd name="connsiteY24048" fmla="*/ 2975792 h 5486400"/>
              <a:gd name="connsiteX24049" fmla="*/ 256829 w 6175063"/>
              <a:gd name="connsiteY24049" fmla="*/ 2978161 h 5486400"/>
              <a:gd name="connsiteX24050" fmla="*/ 252092 w 6175063"/>
              <a:gd name="connsiteY24050" fmla="*/ 2973422 h 5486400"/>
              <a:gd name="connsiteX24051" fmla="*/ 247356 w 6175063"/>
              <a:gd name="connsiteY24051" fmla="*/ 2966314 h 5486400"/>
              <a:gd name="connsiteX24052" fmla="*/ 247356 w 6175063"/>
              <a:gd name="connsiteY24052" fmla="*/ 2963945 h 5486400"/>
              <a:gd name="connsiteX24053" fmla="*/ 249724 w 6175063"/>
              <a:gd name="connsiteY24053" fmla="*/ 2966314 h 5486400"/>
              <a:gd name="connsiteX24054" fmla="*/ 252092 w 6175063"/>
              <a:gd name="connsiteY24054" fmla="*/ 2966314 h 5486400"/>
              <a:gd name="connsiteX24055" fmla="*/ 252092 w 6175063"/>
              <a:gd name="connsiteY24055" fmla="*/ 2963945 h 5486400"/>
              <a:gd name="connsiteX24056" fmla="*/ 256829 w 6175063"/>
              <a:gd name="connsiteY24056" fmla="*/ 2971053 h 5486400"/>
              <a:gd name="connsiteX24057" fmla="*/ 254460 w 6175063"/>
              <a:gd name="connsiteY24057" fmla="*/ 2968684 h 5486400"/>
              <a:gd name="connsiteX24058" fmla="*/ 259197 w 6175063"/>
              <a:gd name="connsiteY24058" fmla="*/ 2975792 h 5486400"/>
              <a:gd name="connsiteX24059" fmla="*/ 263935 w 6175063"/>
              <a:gd name="connsiteY24059" fmla="*/ 2980530 h 5486400"/>
              <a:gd name="connsiteX24060" fmla="*/ 266302 w 6175063"/>
              <a:gd name="connsiteY24060" fmla="*/ 2980530 h 5486400"/>
              <a:gd name="connsiteX24061" fmla="*/ 268670 w 6175063"/>
              <a:gd name="connsiteY24061" fmla="*/ 2982899 h 5486400"/>
              <a:gd name="connsiteX24062" fmla="*/ 268670 w 6175063"/>
              <a:gd name="connsiteY24062" fmla="*/ 2980530 h 5486400"/>
              <a:gd name="connsiteX24063" fmla="*/ 273407 w 6175063"/>
              <a:gd name="connsiteY24063" fmla="*/ 2985268 h 5486400"/>
              <a:gd name="connsiteX24064" fmla="*/ 275775 w 6175063"/>
              <a:gd name="connsiteY24064" fmla="*/ 2987638 h 5486400"/>
              <a:gd name="connsiteX24065" fmla="*/ 273407 w 6175063"/>
              <a:gd name="connsiteY24065" fmla="*/ 2987638 h 5486400"/>
              <a:gd name="connsiteX24066" fmla="*/ 275775 w 6175063"/>
              <a:gd name="connsiteY24066" fmla="*/ 2990007 h 5486400"/>
              <a:gd name="connsiteX24067" fmla="*/ 280511 w 6175063"/>
              <a:gd name="connsiteY24067" fmla="*/ 2994746 h 5486400"/>
              <a:gd name="connsiteX24068" fmla="*/ 285248 w 6175063"/>
              <a:gd name="connsiteY24068" fmla="*/ 3001854 h 5486400"/>
              <a:gd name="connsiteX24069" fmla="*/ 285248 w 6175063"/>
              <a:gd name="connsiteY24069" fmla="*/ 2999484 h 5486400"/>
              <a:gd name="connsiteX24070" fmla="*/ 289984 w 6175063"/>
              <a:gd name="connsiteY24070" fmla="*/ 3004223 h 5486400"/>
              <a:gd name="connsiteX24071" fmla="*/ 285248 w 6175063"/>
              <a:gd name="connsiteY24071" fmla="*/ 2997115 h 5486400"/>
              <a:gd name="connsiteX24072" fmla="*/ 285248 w 6175063"/>
              <a:gd name="connsiteY24072" fmla="*/ 2994746 h 5486400"/>
              <a:gd name="connsiteX24073" fmla="*/ 287616 w 6175063"/>
              <a:gd name="connsiteY24073" fmla="*/ 2990007 h 5486400"/>
              <a:gd name="connsiteX24074" fmla="*/ 285248 w 6175063"/>
              <a:gd name="connsiteY24074" fmla="*/ 2975792 h 5486400"/>
              <a:gd name="connsiteX24075" fmla="*/ 280511 w 6175063"/>
              <a:gd name="connsiteY24075" fmla="*/ 2973422 h 5486400"/>
              <a:gd name="connsiteX24076" fmla="*/ 275775 w 6175063"/>
              <a:gd name="connsiteY24076" fmla="*/ 2968684 h 5486400"/>
              <a:gd name="connsiteX24077" fmla="*/ 266302 w 6175063"/>
              <a:gd name="connsiteY24077" fmla="*/ 2956837 h 5486400"/>
              <a:gd name="connsiteX24078" fmla="*/ 259197 w 6175063"/>
              <a:gd name="connsiteY24078" fmla="*/ 2944991 h 5486400"/>
              <a:gd name="connsiteX24079" fmla="*/ 249724 w 6175063"/>
              <a:gd name="connsiteY24079" fmla="*/ 2940252 h 5486400"/>
              <a:gd name="connsiteX24080" fmla="*/ 252092 w 6175063"/>
              <a:gd name="connsiteY24080" fmla="*/ 2935514 h 5486400"/>
              <a:gd name="connsiteX24081" fmla="*/ 254460 w 6175063"/>
              <a:gd name="connsiteY24081" fmla="*/ 2933144 h 5486400"/>
              <a:gd name="connsiteX24082" fmla="*/ 259197 w 6175063"/>
              <a:gd name="connsiteY24082" fmla="*/ 2935514 h 5486400"/>
              <a:gd name="connsiteX24083" fmla="*/ 261565 w 6175063"/>
              <a:gd name="connsiteY24083" fmla="*/ 2935514 h 5486400"/>
              <a:gd name="connsiteX24084" fmla="*/ 263935 w 6175063"/>
              <a:gd name="connsiteY24084" fmla="*/ 2937883 h 5486400"/>
              <a:gd name="connsiteX24085" fmla="*/ 271038 w 6175063"/>
              <a:gd name="connsiteY24085" fmla="*/ 2944991 h 5486400"/>
              <a:gd name="connsiteX24086" fmla="*/ 278144 w 6175063"/>
              <a:gd name="connsiteY24086" fmla="*/ 2949730 h 5486400"/>
              <a:gd name="connsiteX24087" fmla="*/ 280511 w 6175063"/>
              <a:gd name="connsiteY24087" fmla="*/ 2952099 h 5486400"/>
              <a:gd name="connsiteX24088" fmla="*/ 278144 w 6175063"/>
              <a:gd name="connsiteY24088" fmla="*/ 2954468 h 5486400"/>
              <a:gd name="connsiteX24089" fmla="*/ 287616 w 6175063"/>
              <a:gd name="connsiteY24089" fmla="*/ 2966314 h 5486400"/>
              <a:gd name="connsiteX24090" fmla="*/ 282879 w 6175063"/>
              <a:gd name="connsiteY24090" fmla="*/ 2959206 h 5486400"/>
              <a:gd name="connsiteX24091" fmla="*/ 287616 w 6175063"/>
              <a:gd name="connsiteY24091" fmla="*/ 2961576 h 5486400"/>
              <a:gd name="connsiteX24092" fmla="*/ 287616 w 6175063"/>
              <a:gd name="connsiteY24092" fmla="*/ 2959206 h 5486400"/>
              <a:gd name="connsiteX24093" fmla="*/ 292352 w 6175063"/>
              <a:gd name="connsiteY24093" fmla="*/ 2963945 h 5486400"/>
              <a:gd name="connsiteX24094" fmla="*/ 299457 w 6175063"/>
              <a:gd name="connsiteY24094" fmla="*/ 2971053 h 5486400"/>
              <a:gd name="connsiteX24095" fmla="*/ 306562 w 6175063"/>
              <a:gd name="connsiteY24095" fmla="*/ 2973422 h 5486400"/>
              <a:gd name="connsiteX24096" fmla="*/ 311298 w 6175063"/>
              <a:gd name="connsiteY24096" fmla="*/ 2980530 h 5486400"/>
              <a:gd name="connsiteX24097" fmla="*/ 311298 w 6175063"/>
              <a:gd name="connsiteY24097" fmla="*/ 2978161 h 5486400"/>
              <a:gd name="connsiteX24098" fmla="*/ 313667 w 6175063"/>
              <a:gd name="connsiteY24098" fmla="*/ 2980530 h 5486400"/>
              <a:gd name="connsiteX24099" fmla="*/ 318403 w 6175063"/>
              <a:gd name="connsiteY24099" fmla="*/ 2987638 h 5486400"/>
              <a:gd name="connsiteX24100" fmla="*/ 320771 w 6175063"/>
              <a:gd name="connsiteY24100" fmla="*/ 2987638 h 5486400"/>
              <a:gd name="connsiteX24101" fmla="*/ 330244 w 6175063"/>
              <a:gd name="connsiteY24101" fmla="*/ 2997115 h 5486400"/>
              <a:gd name="connsiteX24102" fmla="*/ 323139 w 6175063"/>
              <a:gd name="connsiteY24102" fmla="*/ 2987638 h 5486400"/>
              <a:gd name="connsiteX24103" fmla="*/ 320771 w 6175063"/>
              <a:gd name="connsiteY24103" fmla="*/ 2985268 h 5486400"/>
              <a:gd name="connsiteX24104" fmla="*/ 311298 w 6175063"/>
              <a:gd name="connsiteY24104" fmla="*/ 2975792 h 5486400"/>
              <a:gd name="connsiteX24105" fmla="*/ 320771 w 6175063"/>
              <a:gd name="connsiteY24105" fmla="*/ 2982898 h 5486400"/>
              <a:gd name="connsiteX24106" fmla="*/ 320771 w 6175063"/>
              <a:gd name="connsiteY24106" fmla="*/ 2982899 h 5486400"/>
              <a:gd name="connsiteX24107" fmla="*/ 323139 w 6175063"/>
              <a:gd name="connsiteY24107" fmla="*/ 2985268 h 5486400"/>
              <a:gd name="connsiteX24108" fmla="*/ 320771 w 6175063"/>
              <a:gd name="connsiteY24108" fmla="*/ 2982898 h 5486400"/>
              <a:gd name="connsiteX24109" fmla="*/ 318403 w 6175063"/>
              <a:gd name="connsiteY24109" fmla="*/ 2980530 h 5486400"/>
              <a:gd name="connsiteX24110" fmla="*/ 313667 w 6175063"/>
              <a:gd name="connsiteY24110" fmla="*/ 2975792 h 5486400"/>
              <a:gd name="connsiteX24111" fmla="*/ 316035 w 6175063"/>
              <a:gd name="connsiteY24111" fmla="*/ 2975792 h 5486400"/>
              <a:gd name="connsiteX24112" fmla="*/ 313667 w 6175063"/>
              <a:gd name="connsiteY24112" fmla="*/ 2973422 h 5486400"/>
              <a:gd name="connsiteX24113" fmla="*/ 306562 w 6175063"/>
              <a:gd name="connsiteY24113" fmla="*/ 2968684 h 5486400"/>
              <a:gd name="connsiteX24114" fmla="*/ 304194 w 6175063"/>
              <a:gd name="connsiteY24114" fmla="*/ 2966314 h 5486400"/>
              <a:gd name="connsiteX24115" fmla="*/ 304194 w 6175063"/>
              <a:gd name="connsiteY24115" fmla="*/ 2963945 h 5486400"/>
              <a:gd name="connsiteX24116" fmla="*/ 299457 w 6175063"/>
              <a:gd name="connsiteY24116" fmla="*/ 2959206 h 5486400"/>
              <a:gd name="connsiteX24117" fmla="*/ 297089 w 6175063"/>
              <a:gd name="connsiteY24117" fmla="*/ 2956837 h 5486400"/>
              <a:gd name="connsiteX24118" fmla="*/ 301825 w 6175063"/>
              <a:gd name="connsiteY24118" fmla="*/ 2959206 h 5486400"/>
              <a:gd name="connsiteX24119" fmla="*/ 308931 w 6175063"/>
              <a:gd name="connsiteY24119" fmla="*/ 2966314 h 5486400"/>
              <a:gd name="connsiteX24120" fmla="*/ 311298 w 6175063"/>
              <a:gd name="connsiteY24120" fmla="*/ 2966314 h 5486400"/>
              <a:gd name="connsiteX24121" fmla="*/ 311298 w 6175063"/>
              <a:gd name="connsiteY24121" fmla="*/ 2963945 h 5486400"/>
              <a:gd name="connsiteX24122" fmla="*/ 308931 w 6175063"/>
              <a:gd name="connsiteY24122" fmla="*/ 2961576 h 5486400"/>
              <a:gd name="connsiteX24123" fmla="*/ 306562 w 6175063"/>
              <a:gd name="connsiteY24123" fmla="*/ 2961576 h 5486400"/>
              <a:gd name="connsiteX24124" fmla="*/ 304194 w 6175063"/>
              <a:gd name="connsiteY24124" fmla="*/ 2959206 h 5486400"/>
              <a:gd name="connsiteX24125" fmla="*/ 304194 w 6175063"/>
              <a:gd name="connsiteY24125" fmla="*/ 2956837 h 5486400"/>
              <a:gd name="connsiteX24126" fmla="*/ 306562 w 6175063"/>
              <a:gd name="connsiteY24126" fmla="*/ 2959206 h 5486400"/>
              <a:gd name="connsiteX24127" fmla="*/ 301825 w 6175063"/>
              <a:gd name="connsiteY24127" fmla="*/ 2952099 h 5486400"/>
              <a:gd name="connsiteX24128" fmla="*/ 299457 w 6175063"/>
              <a:gd name="connsiteY24128" fmla="*/ 2949730 h 5486400"/>
              <a:gd name="connsiteX24129" fmla="*/ 294722 w 6175063"/>
              <a:gd name="connsiteY24129" fmla="*/ 2944991 h 5486400"/>
              <a:gd name="connsiteX24130" fmla="*/ 292352 w 6175063"/>
              <a:gd name="connsiteY24130" fmla="*/ 2940252 h 5486400"/>
              <a:gd name="connsiteX24131" fmla="*/ 285248 w 6175063"/>
              <a:gd name="connsiteY24131" fmla="*/ 2935514 h 5486400"/>
              <a:gd name="connsiteX24132" fmla="*/ 287616 w 6175063"/>
              <a:gd name="connsiteY24132" fmla="*/ 2937883 h 5486400"/>
              <a:gd name="connsiteX24133" fmla="*/ 285248 w 6175063"/>
              <a:gd name="connsiteY24133" fmla="*/ 2937883 h 5486400"/>
              <a:gd name="connsiteX24134" fmla="*/ 278144 w 6175063"/>
              <a:gd name="connsiteY24134" fmla="*/ 2930775 h 5486400"/>
              <a:gd name="connsiteX24135" fmla="*/ 282879 w 6175063"/>
              <a:gd name="connsiteY24135" fmla="*/ 2933144 h 5486400"/>
              <a:gd name="connsiteX24136" fmla="*/ 280511 w 6175063"/>
              <a:gd name="connsiteY24136" fmla="*/ 2930775 h 5486400"/>
              <a:gd name="connsiteX24137" fmla="*/ 278144 w 6175063"/>
              <a:gd name="connsiteY24137" fmla="*/ 2928407 h 5486400"/>
              <a:gd name="connsiteX24138" fmla="*/ 278144 w 6175063"/>
              <a:gd name="connsiteY24138" fmla="*/ 2926037 h 5486400"/>
              <a:gd name="connsiteX24139" fmla="*/ 275775 w 6175063"/>
              <a:gd name="connsiteY24139" fmla="*/ 2926037 h 5486400"/>
              <a:gd name="connsiteX24140" fmla="*/ 273407 w 6175063"/>
              <a:gd name="connsiteY24140" fmla="*/ 2923668 h 5486400"/>
              <a:gd name="connsiteX24141" fmla="*/ 273407 w 6175063"/>
              <a:gd name="connsiteY24141" fmla="*/ 2916560 h 5486400"/>
              <a:gd name="connsiteX24142" fmla="*/ 278144 w 6175063"/>
              <a:gd name="connsiteY24142" fmla="*/ 2921298 h 5486400"/>
              <a:gd name="connsiteX24143" fmla="*/ 275775 w 6175063"/>
              <a:gd name="connsiteY24143" fmla="*/ 2916560 h 5486400"/>
              <a:gd name="connsiteX24144" fmla="*/ 271038 w 6175063"/>
              <a:gd name="connsiteY24144" fmla="*/ 2911821 h 5486400"/>
              <a:gd name="connsiteX24145" fmla="*/ 273407 w 6175063"/>
              <a:gd name="connsiteY24145" fmla="*/ 2911821 h 5486400"/>
              <a:gd name="connsiteX24146" fmla="*/ 278144 w 6175063"/>
              <a:gd name="connsiteY24146" fmla="*/ 2916560 h 5486400"/>
              <a:gd name="connsiteX24147" fmla="*/ 280511 w 6175063"/>
              <a:gd name="connsiteY24147" fmla="*/ 2918929 h 5486400"/>
              <a:gd name="connsiteX24148" fmla="*/ 280511 w 6175063"/>
              <a:gd name="connsiteY24148" fmla="*/ 2921298 h 5486400"/>
              <a:gd name="connsiteX24149" fmla="*/ 282879 w 6175063"/>
              <a:gd name="connsiteY24149" fmla="*/ 2923668 h 5486400"/>
              <a:gd name="connsiteX24150" fmla="*/ 289984 w 6175063"/>
              <a:gd name="connsiteY24150" fmla="*/ 2930775 h 5486400"/>
              <a:gd name="connsiteX24151" fmla="*/ 285248 w 6175063"/>
              <a:gd name="connsiteY24151" fmla="*/ 2928407 h 5486400"/>
              <a:gd name="connsiteX24152" fmla="*/ 285248 w 6175063"/>
              <a:gd name="connsiteY24152" fmla="*/ 2930775 h 5486400"/>
              <a:gd name="connsiteX24153" fmla="*/ 292352 w 6175063"/>
              <a:gd name="connsiteY24153" fmla="*/ 2935514 h 5486400"/>
              <a:gd name="connsiteX24154" fmla="*/ 297089 w 6175063"/>
              <a:gd name="connsiteY24154" fmla="*/ 2940252 h 5486400"/>
              <a:gd name="connsiteX24155" fmla="*/ 294722 w 6175063"/>
              <a:gd name="connsiteY24155" fmla="*/ 2942622 h 5486400"/>
              <a:gd name="connsiteX24156" fmla="*/ 301825 w 6175063"/>
              <a:gd name="connsiteY24156" fmla="*/ 2944991 h 5486400"/>
              <a:gd name="connsiteX24157" fmla="*/ 304194 w 6175063"/>
              <a:gd name="connsiteY24157" fmla="*/ 2944991 h 5486400"/>
              <a:gd name="connsiteX24158" fmla="*/ 306236 w 6175063"/>
              <a:gd name="connsiteY24158" fmla="*/ 2947035 h 5486400"/>
              <a:gd name="connsiteX24159" fmla="*/ 306266 w 6175063"/>
              <a:gd name="connsiteY24159" fmla="*/ 2947098 h 5486400"/>
              <a:gd name="connsiteX24160" fmla="*/ 306339 w 6175063"/>
              <a:gd name="connsiteY24160" fmla="*/ 2947138 h 5486400"/>
              <a:gd name="connsiteX24161" fmla="*/ 306562 w 6175063"/>
              <a:gd name="connsiteY24161" fmla="*/ 2947360 h 5486400"/>
              <a:gd name="connsiteX24162" fmla="*/ 308931 w 6175063"/>
              <a:gd name="connsiteY24162" fmla="*/ 2952099 h 5486400"/>
              <a:gd name="connsiteX24163" fmla="*/ 313667 w 6175063"/>
              <a:gd name="connsiteY24163" fmla="*/ 2956837 h 5486400"/>
              <a:gd name="connsiteX24164" fmla="*/ 318403 w 6175063"/>
              <a:gd name="connsiteY24164" fmla="*/ 2959206 h 5486400"/>
              <a:gd name="connsiteX24165" fmla="*/ 320771 w 6175063"/>
              <a:gd name="connsiteY24165" fmla="*/ 2959206 h 5486400"/>
              <a:gd name="connsiteX24166" fmla="*/ 325508 w 6175063"/>
              <a:gd name="connsiteY24166" fmla="*/ 2961576 h 5486400"/>
              <a:gd name="connsiteX24167" fmla="*/ 320771 w 6175063"/>
              <a:gd name="connsiteY24167" fmla="*/ 2956837 h 5486400"/>
              <a:gd name="connsiteX24168" fmla="*/ 327876 w 6175063"/>
              <a:gd name="connsiteY24168" fmla="*/ 2959206 h 5486400"/>
              <a:gd name="connsiteX24169" fmla="*/ 330244 w 6175063"/>
              <a:gd name="connsiteY24169" fmla="*/ 2961576 h 5486400"/>
              <a:gd name="connsiteX24170" fmla="*/ 334981 w 6175063"/>
              <a:gd name="connsiteY24170" fmla="*/ 2963945 h 5486400"/>
              <a:gd name="connsiteX24171" fmla="*/ 332612 w 6175063"/>
              <a:gd name="connsiteY24171" fmla="*/ 2963945 h 5486400"/>
              <a:gd name="connsiteX24172" fmla="*/ 334981 w 6175063"/>
              <a:gd name="connsiteY24172" fmla="*/ 2966314 h 5486400"/>
              <a:gd name="connsiteX24173" fmla="*/ 337349 w 6175063"/>
              <a:gd name="connsiteY24173" fmla="*/ 2968684 h 5486400"/>
              <a:gd name="connsiteX24174" fmla="*/ 339718 w 6175063"/>
              <a:gd name="connsiteY24174" fmla="*/ 2971053 h 5486400"/>
              <a:gd name="connsiteX24175" fmla="*/ 342085 w 6175063"/>
              <a:gd name="connsiteY24175" fmla="*/ 2975791 h 5486400"/>
              <a:gd name="connsiteX24176" fmla="*/ 339718 w 6175063"/>
              <a:gd name="connsiteY24176" fmla="*/ 2973422 h 5486400"/>
              <a:gd name="connsiteX24177" fmla="*/ 334981 w 6175063"/>
              <a:gd name="connsiteY24177" fmla="*/ 2971053 h 5486400"/>
              <a:gd name="connsiteX24178" fmla="*/ 346822 w 6175063"/>
              <a:gd name="connsiteY24178" fmla="*/ 2985268 h 5486400"/>
              <a:gd name="connsiteX24179" fmla="*/ 346822 w 6175063"/>
              <a:gd name="connsiteY24179" fmla="*/ 2982899 h 5486400"/>
              <a:gd name="connsiteX24180" fmla="*/ 349190 w 6175063"/>
              <a:gd name="connsiteY24180" fmla="*/ 2982899 h 5486400"/>
              <a:gd name="connsiteX24181" fmla="*/ 351558 w 6175063"/>
              <a:gd name="connsiteY24181" fmla="*/ 2985268 h 5486400"/>
              <a:gd name="connsiteX24182" fmla="*/ 353927 w 6175063"/>
              <a:gd name="connsiteY24182" fmla="*/ 2990007 h 5486400"/>
              <a:gd name="connsiteX24183" fmla="*/ 356295 w 6175063"/>
              <a:gd name="connsiteY24183" fmla="*/ 2987638 h 5486400"/>
              <a:gd name="connsiteX24184" fmla="*/ 353927 w 6175063"/>
              <a:gd name="connsiteY24184" fmla="*/ 2985268 h 5486400"/>
              <a:gd name="connsiteX24185" fmla="*/ 346822 w 6175063"/>
              <a:gd name="connsiteY24185" fmla="*/ 2978161 h 5486400"/>
              <a:gd name="connsiteX24186" fmla="*/ 344454 w 6175063"/>
              <a:gd name="connsiteY24186" fmla="*/ 2975792 h 5486400"/>
              <a:gd name="connsiteX24187" fmla="*/ 349190 w 6175063"/>
              <a:gd name="connsiteY24187" fmla="*/ 2978161 h 5486400"/>
              <a:gd name="connsiteX24188" fmla="*/ 351558 w 6175063"/>
              <a:gd name="connsiteY24188" fmla="*/ 2980530 h 5486400"/>
              <a:gd name="connsiteX24189" fmla="*/ 349190 w 6175063"/>
              <a:gd name="connsiteY24189" fmla="*/ 2975792 h 5486400"/>
              <a:gd name="connsiteX24190" fmla="*/ 346822 w 6175063"/>
              <a:gd name="connsiteY24190" fmla="*/ 2973422 h 5486400"/>
              <a:gd name="connsiteX24191" fmla="*/ 342085 w 6175063"/>
              <a:gd name="connsiteY24191" fmla="*/ 2968684 h 5486400"/>
              <a:gd name="connsiteX24192" fmla="*/ 345934 w 6175063"/>
              <a:gd name="connsiteY24192" fmla="*/ 2971941 h 5486400"/>
              <a:gd name="connsiteX24193" fmla="*/ 344454 w 6175063"/>
              <a:gd name="connsiteY24193" fmla="*/ 2966314 h 5486400"/>
              <a:gd name="connsiteX24194" fmla="*/ 342085 w 6175063"/>
              <a:gd name="connsiteY24194" fmla="*/ 2963945 h 5486400"/>
              <a:gd name="connsiteX24195" fmla="*/ 339718 w 6175063"/>
              <a:gd name="connsiteY24195" fmla="*/ 2961576 h 5486400"/>
              <a:gd name="connsiteX24196" fmla="*/ 334981 w 6175063"/>
              <a:gd name="connsiteY24196" fmla="*/ 2959206 h 5486400"/>
              <a:gd name="connsiteX24197" fmla="*/ 332612 w 6175063"/>
              <a:gd name="connsiteY24197" fmla="*/ 2959206 h 5486400"/>
              <a:gd name="connsiteX24198" fmla="*/ 327876 w 6175063"/>
              <a:gd name="connsiteY24198" fmla="*/ 2954468 h 5486400"/>
              <a:gd name="connsiteX24199" fmla="*/ 332612 w 6175063"/>
              <a:gd name="connsiteY24199" fmla="*/ 2956837 h 5486400"/>
              <a:gd name="connsiteX24200" fmla="*/ 332612 w 6175063"/>
              <a:gd name="connsiteY24200" fmla="*/ 2954468 h 5486400"/>
              <a:gd name="connsiteX24201" fmla="*/ 334981 w 6175063"/>
              <a:gd name="connsiteY24201" fmla="*/ 2954468 h 5486400"/>
              <a:gd name="connsiteX24202" fmla="*/ 342085 w 6175063"/>
              <a:gd name="connsiteY24202" fmla="*/ 2961576 h 5486400"/>
              <a:gd name="connsiteX24203" fmla="*/ 337349 w 6175063"/>
              <a:gd name="connsiteY24203" fmla="*/ 2956837 h 5486400"/>
              <a:gd name="connsiteX24204" fmla="*/ 334981 w 6175063"/>
              <a:gd name="connsiteY24204" fmla="*/ 2954468 h 5486400"/>
              <a:gd name="connsiteX24205" fmla="*/ 337349 w 6175063"/>
              <a:gd name="connsiteY24205" fmla="*/ 2954468 h 5486400"/>
              <a:gd name="connsiteX24206" fmla="*/ 332612 w 6175063"/>
              <a:gd name="connsiteY24206" fmla="*/ 2947360 h 5486400"/>
              <a:gd name="connsiteX24207" fmla="*/ 330244 w 6175063"/>
              <a:gd name="connsiteY24207" fmla="*/ 2944991 h 5486400"/>
              <a:gd name="connsiteX24208" fmla="*/ 325508 w 6175063"/>
              <a:gd name="connsiteY24208" fmla="*/ 2937883 h 5486400"/>
              <a:gd name="connsiteX24209" fmla="*/ 313667 w 6175063"/>
              <a:gd name="connsiteY24209" fmla="*/ 2926037 h 5486400"/>
              <a:gd name="connsiteX24210" fmla="*/ 325508 w 6175063"/>
              <a:gd name="connsiteY24210" fmla="*/ 2933144 h 5486400"/>
              <a:gd name="connsiteX24211" fmla="*/ 332612 w 6175063"/>
              <a:gd name="connsiteY24211" fmla="*/ 2933144 h 5486400"/>
              <a:gd name="connsiteX24212" fmla="*/ 337349 w 6175063"/>
              <a:gd name="connsiteY24212" fmla="*/ 2935514 h 5486400"/>
              <a:gd name="connsiteX24213" fmla="*/ 346822 w 6175063"/>
              <a:gd name="connsiteY24213" fmla="*/ 2940252 h 5486400"/>
              <a:gd name="connsiteX24214" fmla="*/ 349190 w 6175063"/>
              <a:gd name="connsiteY24214" fmla="*/ 2937883 h 5486400"/>
              <a:gd name="connsiteX24215" fmla="*/ 339718 w 6175063"/>
              <a:gd name="connsiteY24215" fmla="*/ 2928407 h 5486400"/>
              <a:gd name="connsiteX24216" fmla="*/ 327876 w 6175063"/>
              <a:gd name="connsiteY24216" fmla="*/ 2916560 h 5486400"/>
              <a:gd name="connsiteX24217" fmla="*/ 325508 w 6175063"/>
              <a:gd name="connsiteY24217" fmla="*/ 2911821 h 5486400"/>
              <a:gd name="connsiteX24218" fmla="*/ 313667 w 6175063"/>
              <a:gd name="connsiteY24218" fmla="*/ 2902345 h 5486400"/>
              <a:gd name="connsiteX24219" fmla="*/ 311298 w 6175063"/>
              <a:gd name="connsiteY24219" fmla="*/ 2897606 h 5486400"/>
              <a:gd name="connsiteX24220" fmla="*/ 311298 w 6175063"/>
              <a:gd name="connsiteY24220" fmla="*/ 2895237 h 5486400"/>
              <a:gd name="connsiteX24221" fmla="*/ 313667 w 6175063"/>
              <a:gd name="connsiteY24221" fmla="*/ 2895237 h 5486400"/>
              <a:gd name="connsiteX24222" fmla="*/ 318403 w 6175063"/>
              <a:gd name="connsiteY24222" fmla="*/ 2899975 h 5486400"/>
              <a:gd name="connsiteX24223" fmla="*/ 323139 w 6175063"/>
              <a:gd name="connsiteY24223" fmla="*/ 2897606 h 5486400"/>
              <a:gd name="connsiteX24224" fmla="*/ 323139 w 6175063"/>
              <a:gd name="connsiteY24224" fmla="*/ 2902345 h 5486400"/>
              <a:gd name="connsiteX24225" fmla="*/ 323139 w 6175063"/>
              <a:gd name="connsiteY24225" fmla="*/ 2904714 h 5486400"/>
              <a:gd name="connsiteX24226" fmla="*/ 327876 w 6175063"/>
              <a:gd name="connsiteY24226" fmla="*/ 2907082 h 5486400"/>
              <a:gd name="connsiteX24227" fmla="*/ 330244 w 6175063"/>
              <a:gd name="connsiteY24227" fmla="*/ 2909452 h 5486400"/>
              <a:gd name="connsiteX24228" fmla="*/ 332612 w 6175063"/>
              <a:gd name="connsiteY24228" fmla="*/ 2911821 h 5486400"/>
              <a:gd name="connsiteX24229" fmla="*/ 327876 w 6175063"/>
              <a:gd name="connsiteY24229" fmla="*/ 2904714 h 5486400"/>
              <a:gd name="connsiteX24230" fmla="*/ 332612 w 6175063"/>
              <a:gd name="connsiteY24230" fmla="*/ 2909452 h 5486400"/>
              <a:gd name="connsiteX24231" fmla="*/ 334981 w 6175063"/>
              <a:gd name="connsiteY24231" fmla="*/ 2911821 h 5486400"/>
              <a:gd name="connsiteX24232" fmla="*/ 342085 w 6175063"/>
              <a:gd name="connsiteY24232" fmla="*/ 2911821 h 5486400"/>
              <a:gd name="connsiteX24233" fmla="*/ 349190 w 6175063"/>
              <a:gd name="connsiteY24233" fmla="*/ 2921298 h 5486400"/>
              <a:gd name="connsiteX24234" fmla="*/ 351558 w 6175063"/>
              <a:gd name="connsiteY24234" fmla="*/ 2921298 h 5486400"/>
              <a:gd name="connsiteX24235" fmla="*/ 356295 w 6175063"/>
              <a:gd name="connsiteY24235" fmla="*/ 2926037 h 5486400"/>
              <a:gd name="connsiteX24236" fmla="*/ 353927 w 6175063"/>
              <a:gd name="connsiteY24236" fmla="*/ 2926037 h 5486400"/>
              <a:gd name="connsiteX24237" fmla="*/ 353927 w 6175063"/>
              <a:gd name="connsiteY24237" fmla="*/ 2928407 h 5486400"/>
              <a:gd name="connsiteX24238" fmla="*/ 361031 w 6175063"/>
              <a:gd name="connsiteY24238" fmla="*/ 2937883 h 5486400"/>
              <a:gd name="connsiteX24239" fmla="*/ 363399 w 6175063"/>
              <a:gd name="connsiteY24239" fmla="*/ 2940252 h 5486400"/>
              <a:gd name="connsiteX24240" fmla="*/ 365768 w 6175063"/>
              <a:gd name="connsiteY24240" fmla="*/ 2940252 h 5486400"/>
              <a:gd name="connsiteX24241" fmla="*/ 365768 w 6175063"/>
              <a:gd name="connsiteY24241" fmla="*/ 2942622 h 5486400"/>
              <a:gd name="connsiteX24242" fmla="*/ 365768 w 6175063"/>
              <a:gd name="connsiteY24242" fmla="*/ 2944991 h 5486400"/>
              <a:gd name="connsiteX24243" fmla="*/ 370505 w 6175063"/>
              <a:gd name="connsiteY24243" fmla="*/ 2952099 h 5486400"/>
              <a:gd name="connsiteX24244" fmla="*/ 377609 w 6175063"/>
              <a:gd name="connsiteY24244" fmla="*/ 2959206 h 5486400"/>
              <a:gd name="connsiteX24245" fmla="*/ 379977 w 6175063"/>
              <a:gd name="connsiteY24245" fmla="*/ 2959206 h 5486400"/>
              <a:gd name="connsiteX24246" fmla="*/ 379977 w 6175063"/>
              <a:gd name="connsiteY24246" fmla="*/ 2956837 h 5486400"/>
              <a:gd name="connsiteX24247" fmla="*/ 377609 w 6175063"/>
              <a:gd name="connsiteY24247" fmla="*/ 2952099 h 5486400"/>
              <a:gd name="connsiteX24248" fmla="*/ 379977 w 6175063"/>
              <a:gd name="connsiteY24248" fmla="*/ 2952099 h 5486400"/>
              <a:gd name="connsiteX24249" fmla="*/ 382345 w 6175063"/>
              <a:gd name="connsiteY24249" fmla="*/ 2952099 h 5486400"/>
              <a:gd name="connsiteX24250" fmla="*/ 379977 w 6175063"/>
              <a:gd name="connsiteY24250" fmla="*/ 2947360 h 5486400"/>
              <a:gd name="connsiteX24251" fmla="*/ 377609 w 6175063"/>
              <a:gd name="connsiteY24251" fmla="*/ 2944991 h 5486400"/>
              <a:gd name="connsiteX24252" fmla="*/ 372872 w 6175063"/>
              <a:gd name="connsiteY24252" fmla="*/ 2944991 h 5486400"/>
              <a:gd name="connsiteX24253" fmla="*/ 365768 w 6175063"/>
              <a:gd name="connsiteY24253" fmla="*/ 2937883 h 5486400"/>
              <a:gd name="connsiteX24254" fmla="*/ 363399 w 6175063"/>
              <a:gd name="connsiteY24254" fmla="*/ 2935514 h 5486400"/>
              <a:gd name="connsiteX24255" fmla="*/ 361031 w 6175063"/>
              <a:gd name="connsiteY24255" fmla="*/ 2930775 h 5486400"/>
              <a:gd name="connsiteX24256" fmla="*/ 363399 w 6175063"/>
              <a:gd name="connsiteY24256" fmla="*/ 2930775 h 5486400"/>
              <a:gd name="connsiteX24257" fmla="*/ 368136 w 6175063"/>
              <a:gd name="connsiteY24257" fmla="*/ 2933144 h 5486400"/>
              <a:gd name="connsiteX24258" fmla="*/ 372872 w 6175063"/>
              <a:gd name="connsiteY24258" fmla="*/ 2937883 h 5486400"/>
              <a:gd name="connsiteX24259" fmla="*/ 382345 w 6175063"/>
              <a:gd name="connsiteY24259" fmla="*/ 2944991 h 5486400"/>
              <a:gd name="connsiteX24260" fmla="*/ 394186 w 6175063"/>
              <a:gd name="connsiteY24260" fmla="*/ 2956837 h 5486400"/>
              <a:gd name="connsiteX24261" fmla="*/ 398923 w 6175063"/>
              <a:gd name="connsiteY24261" fmla="*/ 2961576 h 5486400"/>
              <a:gd name="connsiteX24262" fmla="*/ 406028 w 6175063"/>
              <a:gd name="connsiteY24262" fmla="*/ 2966314 h 5486400"/>
              <a:gd name="connsiteX24263" fmla="*/ 413132 w 6175063"/>
              <a:gd name="connsiteY24263" fmla="*/ 2973422 h 5486400"/>
              <a:gd name="connsiteX24264" fmla="*/ 406028 w 6175063"/>
              <a:gd name="connsiteY24264" fmla="*/ 2963945 h 5486400"/>
              <a:gd name="connsiteX24265" fmla="*/ 401292 w 6175063"/>
              <a:gd name="connsiteY24265" fmla="*/ 2961576 h 5486400"/>
              <a:gd name="connsiteX24266" fmla="*/ 398923 w 6175063"/>
              <a:gd name="connsiteY24266" fmla="*/ 2956837 h 5486400"/>
              <a:gd name="connsiteX24267" fmla="*/ 396555 w 6175063"/>
              <a:gd name="connsiteY24267" fmla="*/ 2954468 h 5486400"/>
              <a:gd name="connsiteX24268" fmla="*/ 396555 w 6175063"/>
              <a:gd name="connsiteY24268" fmla="*/ 2952099 h 5486400"/>
              <a:gd name="connsiteX24269" fmla="*/ 389450 w 6175063"/>
              <a:gd name="connsiteY24269" fmla="*/ 2947360 h 5486400"/>
              <a:gd name="connsiteX24270" fmla="*/ 384713 w 6175063"/>
              <a:gd name="connsiteY24270" fmla="*/ 2942622 h 5486400"/>
              <a:gd name="connsiteX24271" fmla="*/ 382345 w 6175063"/>
              <a:gd name="connsiteY24271" fmla="*/ 2940252 h 5486400"/>
              <a:gd name="connsiteX24272" fmla="*/ 379977 w 6175063"/>
              <a:gd name="connsiteY24272" fmla="*/ 2942622 h 5486400"/>
              <a:gd name="connsiteX24273" fmla="*/ 379977 w 6175063"/>
              <a:gd name="connsiteY24273" fmla="*/ 2940252 h 5486400"/>
              <a:gd name="connsiteX24274" fmla="*/ 372872 w 6175063"/>
              <a:gd name="connsiteY24274" fmla="*/ 2935514 h 5486400"/>
              <a:gd name="connsiteX24275" fmla="*/ 372872 w 6175063"/>
              <a:gd name="connsiteY24275" fmla="*/ 2933144 h 5486400"/>
              <a:gd name="connsiteX24276" fmla="*/ 375240 w 6175063"/>
              <a:gd name="connsiteY24276" fmla="*/ 2933144 h 5486400"/>
              <a:gd name="connsiteX24277" fmla="*/ 375832 w 6175063"/>
              <a:gd name="connsiteY24277" fmla="*/ 2933737 h 5486400"/>
              <a:gd name="connsiteX24278" fmla="*/ 376661 w 6175063"/>
              <a:gd name="connsiteY24278" fmla="*/ 2934567 h 5486400"/>
              <a:gd name="connsiteX24279" fmla="*/ 379977 w 6175063"/>
              <a:gd name="connsiteY24279" fmla="*/ 2937883 h 5486400"/>
              <a:gd name="connsiteX24280" fmla="*/ 377609 w 6175063"/>
              <a:gd name="connsiteY24280" fmla="*/ 2935514 h 5486400"/>
              <a:gd name="connsiteX24281" fmla="*/ 376661 w 6175063"/>
              <a:gd name="connsiteY24281" fmla="*/ 2934567 h 5486400"/>
              <a:gd name="connsiteX24282" fmla="*/ 375240 w 6175063"/>
              <a:gd name="connsiteY24282" fmla="*/ 2933144 h 5486400"/>
              <a:gd name="connsiteX24283" fmla="*/ 372872 w 6175063"/>
              <a:gd name="connsiteY24283" fmla="*/ 2930775 h 5486400"/>
              <a:gd name="connsiteX24284" fmla="*/ 370505 w 6175063"/>
              <a:gd name="connsiteY24284" fmla="*/ 2928407 h 5486400"/>
              <a:gd name="connsiteX24285" fmla="*/ 370505 w 6175063"/>
              <a:gd name="connsiteY24285" fmla="*/ 2926037 h 5486400"/>
              <a:gd name="connsiteX24286" fmla="*/ 372872 w 6175063"/>
              <a:gd name="connsiteY24286" fmla="*/ 2923668 h 5486400"/>
              <a:gd name="connsiteX24287" fmla="*/ 375240 w 6175063"/>
              <a:gd name="connsiteY24287" fmla="*/ 2928407 h 5486400"/>
              <a:gd name="connsiteX24288" fmla="*/ 384713 w 6175063"/>
              <a:gd name="connsiteY24288" fmla="*/ 2937883 h 5486400"/>
              <a:gd name="connsiteX24289" fmla="*/ 387082 w 6175063"/>
              <a:gd name="connsiteY24289" fmla="*/ 2940252 h 5486400"/>
              <a:gd name="connsiteX24290" fmla="*/ 389450 w 6175063"/>
              <a:gd name="connsiteY24290" fmla="*/ 2940252 h 5486400"/>
              <a:gd name="connsiteX24291" fmla="*/ 384713 w 6175063"/>
              <a:gd name="connsiteY24291" fmla="*/ 2933144 h 5486400"/>
              <a:gd name="connsiteX24292" fmla="*/ 382345 w 6175063"/>
              <a:gd name="connsiteY24292" fmla="*/ 2930775 h 5486400"/>
              <a:gd name="connsiteX24293" fmla="*/ 384713 w 6175063"/>
              <a:gd name="connsiteY24293" fmla="*/ 2928407 h 5486400"/>
              <a:gd name="connsiteX24294" fmla="*/ 384713 w 6175063"/>
              <a:gd name="connsiteY24294" fmla="*/ 2926037 h 5486400"/>
              <a:gd name="connsiteX24295" fmla="*/ 377609 w 6175063"/>
              <a:gd name="connsiteY24295" fmla="*/ 2918929 h 5486400"/>
              <a:gd name="connsiteX24296" fmla="*/ 375240 w 6175063"/>
              <a:gd name="connsiteY24296" fmla="*/ 2914190 h 5486400"/>
              <a:gd name="connsiteX24297" fmla="*/ 361031 w 6175063"/>
              <a:gd name="connsiteY24297" fmla="*/ 2899975 h 5486400"/>
              <a:gd name="connsiteX24298" fmla="*/ 372872 w 6175063"/>
              <a:gd name="connsiteY24298" fmla="*/ 2907082 h 5486400"/>
              <a:gd name="connsiteX24299" fmla="*/ 375240 w 6175063"/>
              <a:gd name="connsiteY24299" fmla="*/ 2907082 h 5486400"/>
              <a:gd name="connsiteX24300" fmla="*/ 365768 w 6175063"/>
              <a:gd name="connsiteY24300" fmla="*/ 2895237 h 5486400"/>
              <a:gd name="connsiteX24301" fmla="*/ 349190 w 6175063"/>
              <a:gd name="connsiteY24301" fmla="*/ 2888128 h 5486400"/>
              <a:gd name="connsiteX24302" fmla="*/ 344454 w 6175063"/>
              <a:gd name="connsiteY24302" fmla="*/ 2883390 h 5486400"/>
              <a:gd name="connsiteX24303" fmla="*/ 361031 w 6175063"/>
              <a:gd name="connsiteY24303" fmla="*/ 2885759 h 5486400"/>
              <a:gd name="connsiteX24304" fmla="*/ 363399 w 6175063"/>
              <a:gd name="connsiteY24304" fmla="*/ 2888128 h 5486400"/>
              <a:gd name="connsiteX24305" fmla="*/ 370505 w 6175063"/>
              <a:gd name="connsiteY24305" fmla="*/ 2888128 h 5486400"/>
              <a:gd name="connsiteX24306" fmla="*/ 370505 w 6175063"/>
              <a:gd name="connsiteY24306" fmla="*/ 2885759 h 5486400"/>
              <a:gd name="connsiteX24307" fmla="*/ 368136 w 6175063"/>
              <a:gd name="connsiteY24307" fmla="*/ 2883390 h 5486400"/>
              <a:gd name="connsiteX24308" fmla="*/ 365768 w 6175063"/>
              <a:gd name="connsiteY24308" fmla="*/ 2876283 h 5486400"/>
              <a:gd name="connsiteX24309" fmla="*/ 365768 w 6175063"/>
              <a:gd name="connsiteY24309" fmla="*/ 2873913 h 5486400"/>
              <a:gd name="connsiteX24310" fmla="*/ 370505 w 6175063"/>
              <a:gd name="connsiteY24310" fmla="*/ 2878652 h 5486400"/>
              <a:gd name="connsiteX24311" fmla="*/ 372872 w 6175063"/>
              <a:gd name="connsiteY24311" fmla="*/ 2878652 h 5486400"/>
              <a:gd name="connsiteX24312" fmla="*/ 375240 w 6175063"/>
              <a:gd name="connsiteY24312" fmla="*/ 2881020 h 5486400"/>
              <a:gd name="connsiteX24313" fmla="*/ 377609 w 6175063"/>
              <a:gd name="connsiteY24313" fmla="*/ 2881020 h 5486400"/>
              <a:gd name="connsiteX24314" fmla="*/ 379977 w 6175063"/>
              <a:gd name="connsiteY24314" fmla="*/ 2881020 h 5486400"/>
              <a:gd name="connsiteX24315" fmla="*/ 377609 w 6175063"/>
              <a:gd name="connsiteY24315" fmla="*/ 2878652 h 5486400"/>
              <a:gd name="connsiteX24316" fmla="*/ 375240 w 6175063"/>
              <a:gd name="connsiteY24316" fmla="*/ 2876283 h 5486400"/>
              <a:gd name="connsiteX24317" fmla="*/ 370505 w 6175063"/>
              <a:gd name="connsiteY24317" fmla="*/ 2871544 h 5486400"/>
              <a:gd name="connsiteX24318" fmla="*/ 377609 w 6175063"/>
              <a:gd name="connsiteY24318" fmla="*/ 2873913 h 5486400"/>
              <a:gd name="connsiteX24319" fmla="*/ 379977 w 6175063"/>
              <a:gd name="connsiteY24319" fmla="*/ 2876283 h 5486400"/>
              <a:gd name="connsiteX24320" fmla="*/ 384713 w 6175063"/>
              <a:gd name="connsiteY24320" fmla="*/ 2883390 h 5486400"/>
              <a:gd name="connsiteX24321" fmla="*/ 382345 w 6175063"/>
              <a:gd name="connsiteY24321" fmla="*/ 2878652 h 5486400"/>
              <a:gd name="connsiteX24322" fmla="*/ 382345 w 6175063"/>
              <a:gd name="connsiteY24322" fmla="*/ 2866805 h 5486400"/>
              <a:gd name="connsiteX24323" fmla="*/ 384713 w 6175063"/>
              <a:gd name="connsiteY24323" fmla="*/ 2864436 h 5486400"/>
              <a:gd name="connsiteX24324" fmla="*/ 379977 w 6175063"/>
              <a:gd name="connsiteY24324" fmla="*/ 2862066 h 5486400"/>
              <a:gd name="connsiteX24325" fmla="*/ 377609 w 6175063"/>
              <a:gd name="connsiteY24325" fmla="*/ 2862066 h 5486400"/>
              <a:gd name="connsiteX24326" fmla="*/ 377609 w 6175063"/>
              <a:gd name="connsiteY24326" fmla="*/ 2859697 h 5486400"/>
              <a:gd name="connsiteX24327" fmla="*/ 365768 w 6175063"/>
              <a:gd name="connsiteY24327" fmla="*/ 2847851 h 5486400"/>
              <a:gd name="connsiteX24328" fmla="*/ 363399 w 6175063"/>
              <a:gd name="connsiteY24328" fmla="*/ 2845482 h 5486400"/>
              <a:gd name="connsiteX24329" fmla="*/ 349190 w 6175063"/>
              <a:gd name="connsiteY24329" fmla="*/ 2833635 h 5486400"/>
              <a:gd name="connsiteX24330" fmla="*/ 344454 w 6175063"/>
              <a:gd name="connsiteY24330" fmla="*/ 2828897 h 5486400"/>
              <a:gd name="connsiteX24331" fmla="*/ 342085 w 6175063"/>
              <a:gd name="connsiteY24331" fmla="*/ 2824158 h 5486400"/>
              <a:gd name="connsiteX24332" fmla="*/ 349190 w 6175063"/>
              <a:gd name="connsiteY24332" fmla="*/ 2824158 h 5486400"/>
              <a:gd name="connsiteX24333" fmla="*/ 349190 w 6175063"/>
              <a:gd name="connsiteY24333" fmla="*/ 2821789 h 5486400"/>
              <a:gd name="connsiteX24334" fmla="*/ 353927 w 6175063"/>
              <a:gd name="connsiteY24334" fmla="*/ 2824158 h 5486400"/>
              <a:gd name="connsiteX24335" fmla="*/ 361031 w 6175063"/>
              <a:gd name="connsiteY24335" fmla="*/ 2828897 h 5486400"/>
              <a:gd name="connsiteX24336" fmla="*/ 358663 w 6175063"/>
              <a:gd name="connsiteY24336" fmla="*/ 2824158 h 5486400"/>
              <a:gd name="connsiteX24337" fmla="*/ 356295 w 6175063"/>
              <a:gd name="connsiteY24337" fmla="*/ 2819420 h 5486400"/>
              <a:gd name="connsiteX24338" fmla="*/ 353927 w 6175063"/>
              <a:gd name="connsiteY24338" fmla="*/ 2819420 h 5486400"/>
              <a:gd name="connsiteX24339" fmla="*/ 353927 w 6175063"/>
              <a:gd name="connsiteY24339" fmla="*/ 2824158 h 5486400"/>
              <a:gd name="connsiteX24340" fmla="*/ 351558 w 6175063"/>
              <a:gd name="connsiteY24340" fmla="*/ 2819420 h 5486400"/>
              <a:gd name="connsiteX24341" fmla="*/ 339718 w 6175063"/>
              <a:gd name="connsiteY24341" fmla="*/ 2812312 h 5486400"/>
              <a:gd name="connsiteX24342" fmla="*/ 334981 w 6175063"/>
              <a:gd name="connsiteY24342" fmla="*/ 2805204 h 5486400"/>
              <a:gd name="connsiteX24343" fmla="*/ 333086 w 6175063"/>
              <a:gd name="connsiteY24343" fmla="*/ 2799518 h 5486400"/>
              <a:gd name="connsiteX24344" fmla="*/ 339718 w 6175063"/>
              <a:gd name="connsiteY24344" fmla="*/ 2802835 h 5486400"/>
              <a:gd name="connsiteX24345" fmla="*/ 342085 w 6175063"/>
              <a:gd name="connsiteY24345" fmla="*/ 2807573 h 5486400"/>
              <a:gd name="connsiteX24346" fmla="*/ 344454 w 6175063"/>
              <a:gd name="connsiteY24346" fmla="*/ 2812312 h 5486400"/>
              <a:gd name="connsiteX24347" fmla="*/ 349190 w 6175063"/>
              <a:gd name="connsiteY24347" fmla="*/ 2814681 h 5486400"/>
              <a:gd name="connsiteX24348" fmla="*/ 346822 w 6175063"/>
              <a:gd name="connsiteY24348" fmla="*/ 2809942 h 5486400"/>
              <a:gd name="connsiteX24349" fmla="*/ 349190 w 6175063"/>
              <a:gd name="connsiteY24349" fmla="*/ 2812312 h 5486400"/>
              <a:gd name="connsiteX24350" fmla="*/ 337349 w 6175063"/>
              <a:gd name="connsiteY24350" fmla="*/ 2793358 h 5486400"/>
              <a:gd name="connsiteX24351" fmla="*/ 330244 w 6175063"/>
              <a:gd name="connsiteY24351" fmla="*/ 2779143 h 5486400"/>
              <a:gd name="connsiteX24352" fmla="*/ 334981 w 6175063"/>
              <a:gd name="connsiteY24352" fmla="*/ 2783880 h 5486400"/>
              <a:gd name="connsiteX24353" fmla="*/ 339718 w 6175063"/>
              <a:gd name="connsiteY24353" fmla="*/ 2788619 h 5486400"/>
              <a:gd name="connsiteX24354" fmla="*/ 344454 w 6175063"/>
              <a:gd name="connsiteY24354" fmla="*/ 2788619 h 5486400"/>
              <a:gd name="connsiteX24355" fmla="*/ 346822 w 6175063"/>
              <a:gd name="connsiteY24355" fmla="*/ 2795727 h 5486400"/>
              <a:gd name="connsiteX24356" fmla="*/ 351558 w 6175063"/>
              <a:gd name="connsiteY24356" fmla="*/ 2795727 h 5486400"/>
              <a:gd name="connsiteX24357" fmla="*/ 353927 w 6175063"/>
              <a:gd name="connsiteY24357" fmla="*/ 2798096 h 5486400"/>
              <a:gd name="connsiteX24358" fmla="*/ 361031 w 6175063"/>
              <a:gd name="connsiteY24358" fmla="*/ 2807573 h 5486400"/>
              <a:gd name="connsiteX24359" fmla="*/ 365768 w 6175063"/>
              <a:gd name="connsiteY24359" fmla="*/ 2809942 h 5486400"/>
              <a:gd name="connsiteX24360" fmla="*/ 368136 w 6175063"/>
              <a:gd name="connsiteY24360" fmla="*/ 2812312 h 5486400"/>
              <a:gd name="connsiteX24361" fmla="*/ 363399 w 6175063"/>
              <a:gd name="connsiteY24361" fmla="*/ 2812312 h 5486400"/>
              <a:gd name="connsiteX24362" fmla="*/ 361031 w 6175063"/>
              <a:gd name="connsiteY24362" fmla="*/ 2812312 h 5486400"/>
              <a:gd name="connsiteX24363" fmla="*/ 368136 w 6175063"/>
              <a:gd name="connsiteY24363" fmla="*/ 2819420 h 5486400"/>
              <a:gd name="connsiteX24364" fmla="*/ 375240 w 6175063"/>
              <a:gd name="connsiteY24364" fmla="*/ 2826528 h 5486400"/>
              <a:gd name="connsiteX24365" fmla="*/ 375240 w 6175063"/>
              <a:gd name="connsiteY24365" fmla="*/ 2828897 h 5486400"/>
              <a:gd name="connsiteX24366" fmla="*/ 377609 w 6175063"/>
              <a:gd name="connsiteY24366" fmla="*/ 2828897 h 5486400"/>
              <a:gd name="connsiteX24367" fmla="*/ 394186 w 6175063"/>
              <a:gd name="connsiteY24367" fmla="*/ 2840743 h 5486400"/>
              <a:gd name="connsiteX24368" fmla="*/ 393594 w 6175063"/>
              <a:gd name="connsiteY24368" fmla="*/ 2838966 h 5486400"/>
              <a:gd name="connsiteX24369" fmla="*/ 395950 w 6175063"/>
              <a:gd name="connsiteY24369" fmla="*/ 2840380 h 5486400"/>
              <a:gd name="connsiteX24370" fmla="*/ 395996 w 6175063"/>
              <a:gd name="connsiteY24370" fmla="*/ 2840436 h 5486400"/>
              <a:gd name="connsiteX24371" fmla="*/ 396015 w 6175063"/>
              <a:gd name="connsiteY24371" fmla="*/ 2840419 h 5486400"/>
              <a:gd name="connsiteX24372" fmla="*/ 396555 w 6175063"/>
              <a:gd name="connsiteY24372" fmla="*/ 2840743 h 5486400"/>
              <a:gd name="connsiteX24373" fmla="*/ 401292 w 6175063"/>
              <a:gd name="connsiteY24373" fmla="*/ 2847851 h 5486400"/>
              <a:gd name="connsiteX24374" fmla="*/ 401292 w 6175063"/>
              <a:gd name="connsiteY24374" fmla="*/ 2850221 h 5486400"/>
              <a:gd name="connsiteX24375" fmla="*/ 403659 w 6175063"/>
              <a:gd name="connsiteY24375" fmla="*/ 2852590 h 5486400"/>
              <a:gd name="connsiteX24376" fmla="*/ 417869 w 6175063"/>
              <a:gd name="connsiteY24376" fmla="*/ 2866805 h 5486400"/>
              <a:gd name="connsiteX24377" fmla="*/ 427342 w 6175063"/>
              <a:gd name="connsiteY24377" fmla="*/ 2876283 h 5486400"/>
              <a:gd name="connsiteX24378" fmla="*/ 436816 w 6175063"/>
              <a:gd name="connsiteY24378" fmla="*/ 2878652 h 5486400"/>
              <a:gd name="connsiteX24379" fmla="*/ 439183 w 6175063"/>
              <a:gd name="connsiteY24379" fmla="*/ 2885759 h 5486400"/>
              <a:gd name="connsiteX24380" fmla="*/ 441551 w 6175063"/>
              <a:gd name="connsiteY24380" fmla="*/ 2888128 h 5486400"/>
              <a:gd name="connsiteX24381" fmla="*/ 443919 w 6175063"/>
              <a:gd name="connsiteY24381" fmla="*/ 2890498 h 5486400"/>
              <a:gd name="connsiteX24382" fmla="*/ 446288 w 6175063"/>
              <a:gd name="connsiteY24382" fmla="*/ 2890498 h 5486400"/>
              <a:gd name="connsiteX24383" fmla="*/ 451024 w 6175063"/>
              <a:gd name="connsiteY24383" fmla="*/ 2892867 h 5486400"/>
              <a:gd name="connsiteX24384" fmla="*/ 465233 w 6175063"/>
              <a:gd name="connsiteY24384" fmla="*/ 2904714 h 5486400"/>
              <a:gd name="connsiteX24385" fmla="*/ 472338 w 6175063"/>
              <a:gd name="connsiteY24385" fmla="*/ 2914190 h 5486400"/>
              <a:gd name="connsiteX24386" fmla="*/ 477075 w 6175063"/>
              <a:gd name="connsiteY24386" fmla="*/ 2916560 h 5486400"/>
              <a:gd name="connsiteX24387" fmla="*/ 477075 w 6175063"/>
              <a:gd name="connsiteY24387" fmla="*/ 2914190 h 5486400"/>
              <a:gd name="connsiteX24388" fmla="*/ 474706 w 6175063"/>
              <a:gd name="connsiteY24388" fmla="*/ 2907082 h 5486400"/>
              <a:gd name="connsiteX24389" fmla="*/ 484179 w 6175063"/>
              <a:gd name="connsiteY24389" fmla="*/ 2914190 h 5486400"/>
              <a:gd name="connsiteX24390" fmla="*/ 486548 w 6175063"/>
              <a:gd name="connsiteY24390" fmla="*/ 2918929 h 5486400"/>
              <a:gd name="connsiteX24391" fmla="*/ 484179 w 6175063"/>
              <a:gd name="connsiteY24391" fmla="*/ 2918929 h 5486400"/>
              <a:gd name="connsiteX24392" fmla="*/ 488916 w 6175063"/>
              <a:gd name="connsiteY24392" fmla="*/ 2923668 h 5486400"/>
              <a:gd name="connsiteX24393" fmla="*/ 493652 w 6175063"/>
              <a:gd name="connsiteY24393" fmla="*/ 2926037 h 5486400"/>
              <a:gd name="connsiteX24394" fmla="*/ 496021 w 6175063"/>
              <a:gd name="connsiteY24394" fmla="*/ 2928407 h 5486400"/>
              <a:gd name="connsiteX24395" fmla="*/ 500757 w 6175063"/>
              <a:gd name="connsiteY24395" fmla="*/ 2930775 h 5486400"/>
              <a:gd name="connsiteX24396" fmla="*/ 493652 w 6175063"/>
              <a:gd name="connsiteY24396" fmla="*/ 2926037 h 5486400"/>
              <a:gd name="connsiteX24397" fmla="*/ 491284 w 6175063"/>
              <a:gd name="connsiteY24397" fmla="*/ 2921298 h 5486400"/>
              <a:gd name="connsiteX24398" fmla="*/ 493652 w 6175063"/>
              <a:gd name="connsiteY24398" fmla="*/ 2923668 h 5486400"/>
              <a:gd name="connsiteX24399" fmla="*/ 498389 w 6175063"/>
              <a:gd name="connsiteY24399" fmla="*/ 2923668 h 5486400"/>
              <a:gd name="connsiteX24400" fmla="*/ 496021 w 6175063"/>
              <a:gd name="connsiteY24400" fmla="*/ 2921298 h 5486400"/>
              <a:gd name="connsiteX24401" fmla="*/ 491284 w 6175063"/>
              <a:gd name="connsiteY24401" fmla="*/ 2918929 h 5486400"/>
              <a:gd name="connsiteX24402" fmla="*/ 477075 w 6175063"/>
              <a:gd name="connsiteY24402" fmla="*/ 2904714 h 5486400"/>
              <a:gd name="connsiteX24403" fmla="*/ 467602 w 6175063"/>
              <a:gd name="connsiteY24403" fmla="*/ 2895237 h 5486400"/>
              <a:gd name="connsiteX24404" fmla="*/ 462865 w 6175063"/>
              <a:gd name="connsiteY24404" fmla="*/ 2888128 h 5486400"/>
              <a:gd name="connsiteX24405" fmla="*/ 448656 w 6175063"/>
              <a:gd name="connsiteY24405" fmla="*/ 2876283 h 5486400"/>
              <a:gd name="connsiteX24406" fmla="*/ 448656 w 6175063"/>
              <a:gd name="connsiteY24406" fmla="*/ 2878652 h 5486400"/>
              <a:gd name="connsiteX24407" fmla="*/ 443919 w 6175063"/>
              <a:gd name="connsiteY24407" fmla="*/ 2876283 h 5486400"/>
              <a:gd name="connsiteX24408" fmla="*/ 441551 w 6175063"/>
              <a:gd name="connsiteY24408" fmla="*/ 2871544 h 5486400"/>
              <a:gd name="connsiteX24409" fmla="*/ 443919 w 6175063"/>
              <a:gd name="connsiteY24409" fmla="*/ 2871544 h 5486400"/>
              <a:gd name="connsiteX24410" fmla="*/ 432079 w 6175063"/>
              <a:gd name="connsiteY24410" fmla="*/ 2857328 h 5486400"/>
              <a:gd name="connsiteX24411" fmla="*/ 429710 w 6175063"/>
              <a:gd name="connsiteY24411" fmla="*/ 2854959 h 5486400"/>
              <a:gd name="connsiteX24412" fmla="*/ 420237 w 6175063"/>
              <a:gd name="connsiteY24412" fmla="*/ 2843112 h 5486400"/>
              <a:gd name="connsiteX24413" fmla="*/ 415500 w 6175063"/>
              <a:gd name="connsiteY24413" fmla="*/ 2838374 h 5486400"/>
              <a:gd name="connsiteX24414" fmla="*/ 406028 w 6175063"/>
              <a:gd name="connsiteY24414" fmla="*/ 2828897 h 5486400"/>
              <a:gd name="connsiteX24415" fmla="*/ 401292 w 6175063"/>
              <a:gd name="connsiteY24415" fmla="*/ 2826528 h 5486400"/>
              <a:gd name="connsiteX24416" fmla="*/ 401292 w 6175063"/>
              <a:gd name="connsiteY24416" fmla="*/ 2828897 h 5486400"/>
              <a:gd name="connsiteX24417" fmla="*/ 387082 w 6175063"/>
              <a:gd name="connsiteY24417" fmla="*/ 2821789 h 5486400"/>
              <a:gd name="connsiteX24418" fmla="*/ 384713 w 6175063"/>
              <a:gd name="connsiteY24418" fmla="*/ 2819420 h 5486400"/>
              <a:gd name="connsiteX24419" fmla="*/ 379977 w 6175063"/>
              <a:gd name="connsiteY24419" fmla="*/ 2817050 h 5486400"/>
              <a:gd name="connsiteX24420" fmla="*/ 377609 w 6175063"/>
              <a:gd name="connsiteY24420" fmla="*/ 2814681 h 5486400"/>
              <a:gd name="connsiteX24421" fmla="*/ 382345 w 6175063"/>
              <a:gd name="connsiteY24421" fmla="*/ 2814681 h 5486400"/>
              <a:gd name="connsiteX24422" fmla="*/ 382345 w 6175063"/>
              <a:gd name="connsiteY24422" fmla="*/ 2812312 h 5486400"/>
              <a:gd name="connsiteX24423" fmla="*/ 379977 w 6175063"/>
              <a:gd name="connsiteY24423" fmla="*/ 2809942 h 5486400"/>
              <a:gd name="connsiteX24424" fmla="*/ 382345 w 6175063"/>
              <a:gd name="connsiteY24424" fmla="*/ 2800466 h 5486400"/>
              <a:gd name="connsiteX24425" fmla="*/ 377609 w 6175063"/>
              <a:gd name="connsiteY24425" fmla="*/ 2786250 h 5486400"/>
              <a:gd name="connsiteX24426" fmla="*/ 372872 w 6175063"/>
              <a:gd name="connsiteY24426" fmla="*/ 2779143 h 5486400"/>
              <a:gd name="connsiteX24427" fmla="*/ 365768 w 6175063"/>
              <a:gd name="connsiteY24427" fmla="*/ 2772035 h 5486400"/>
              <a:gd name="connsiteX24428" fmla="*/ 361031 w 6175063"/>
              <a:gd name="connsiteY24428" fmla="*/ 2762557 h 5486400"/>
              <a:gd name="connsiteX24429" fmla="*/ 356295 w 6175063"/>
              <a:gd name="connsiteY24429" fmla="*/ 2753081 h 5486400"/>
              <a:gd name="connsiteX24430" fmla="*/ 358663 w 6175063"/>
              <a:gd name="connsiteY24430" fmla="*/ 2753081 h 5486400"/>
              <a:gd name="connsiteX24431" fmla="*/ 344454 w 6175063"/>
              <a:gd name="connsiteY24431" fmla="*/ 2736497 h 5486400"/>
              <a:gd name="connsiteX24432" fmla="*/ 337349 w 6175063"/>
              <a:gd name="connsiteY24432" fmla="*/ 2734128 h 5486400"/>
              <a:gd name="connsiteX24433" fmla="*/ 318403 w 6175063"/>
              <a:gd name="connsiteY24433" fmla="*/ 2717542 h 5486400"/>
              <a:gd name="connsiteX24434" fmla="*/ 320771 w 6175063"/>
              <a:gd name="connsiteY24434" fmla="*/ 2710435 h 5486400"/>
              <a:gd name="connsiteX24435" fmla="*/ 323139 w 6175063"/>
              <a:gd name="connsiteY24435" fmla="*/ 2708066 h 5486400"/>
              <a:gd name="connsiteX24436" fmla="*/ 323139 w 6175063"/>
              <a:gd name="connsiteY24436" fmla="*/ 2700958 h 5486400"/>
              <a:gd name="connsiteX24437" fmla="*/ 325508 w 6175063"/>
              <a:gd name="connsiteY24437" fmla="*/ 2703328 h 5486400"/>
              <a:gd name="connsiteX24438" fmla="*/ 342085 w 6175063"/>
              <a:gd name="connsiteY24438" fmla="*/ 2719912 h 5486400"/>
              <a:gd name="connsiteX24439" fmla="*/ 346822 w 6175063"/>
              <a:gd name="connsiteY24439" fmla="*/ 2724651 h 5486400"/>
              <a:gd name="connsiteX24440" fmla="*/ 339718 w 6175063"/>
              <a:gd name="connsiteY24440" fmla="*/ 2724651 h 5486400"/>
              <a:gd name="connsiteX24441" fmla="*/ 334981 w 6175063"/>
              <a:gd name="connsiteY24441" fmla="*/ 2719912 h 5486400"/>
              <a:gd name="connsiteX24442" fmla="*/ 330244 w 6175063"/>
              <a:gd name="connsiteY24442" fmla="*/ 2715173 h 5486400"/>
              <a:gd name="connsiteX24443" fmla="*/ 323139 w 6175063"/>
              <a:gd name="connsiteY24443" fmla="*/ 2715173 h 5486400"/>
              <a:gd name="connsiteX24444" fmla="*/ 330244 w 6175063"/>
              <a:gd name="connsiteY24444" fmla="*/ 2722282 h 5486400"/>
              <a:gd name="connsiteX24445" fmla="*/ 334981 w 6175063"/>
              <a:gd name="connsiteY24445" fmla="*/ 2727020 h 5486400"/>
              <a:gd name="connsiteX24446" fmla="*/ 339718 w 6175063"/>
              <a:gd name="connsiteY24446" fmla="*/ 2731758 h 5486400"/>
              <a:gd name="connsiteX24447" fmla="*/ 342085 w 6175063"/>
              <a:gd name="connsiteY24447" fmla="*/ 2729388 h 5486400"/>
              <a:gd name="connsiteX24448" fmla="*/ 363399 w 6175063"/>
              <a:gd name="connsiteY24448" fmla="*/ 2741235 h 5486400"/>
              <a:gd name="connsiteX24449" fmla="*/ 368136 w 6175063"/>
              <a:gd name="connsiteY24449" fmla="*/ 2741235 h 5486400"/>
              <a:gd name="connsiteX24450" fmla="*/ 375240 w 6175063"/>
              <a:gd name="connsiteY24450" fmla="*/ 2753081 h 5486400"/>
              <a:gd name="connsiteX24451" fmla="*/ 375240 w 6175063"/>
              <a:gd name="connsiteY24451" fmla="*/ 2757818 h 5486400"/>
              <a:gd name="connsiteX24452" fmla="*/ 382345 w 6175063"/>
              <a:gd name="connsiteY24452" fmla="*/ 2753081 h 5486400"/>
              <a:gd name="connsiteX24453" fmla="*/ 375240 w 6175063"/>
              <a:gd name="connsiteY24453" fmla="*/ 2745973 h 5486400"/>
              <a:gd name="connsiteX24454" fmla="*/ 361031 w 6175063"/>
              <a:gd name="connsiteY24454" fmla="*/ 2722282 h 5486400"/>
              <a:gd name="connsiteX24455" fmla="*/ 349190 w 6175063"/>
              <a:gd name="connsiteY24455" fmla="*/ 2705697 h 5486400"/>
              <a:gd name="connsiteX24456" fmla="*/ 342085 w 6175063"/>
              <a:gd name="connsiteY24456" fmla="*/ 2696220 h 5486400"/>
              <a:gd name="connsiteX24457" fmla="*/ 330244 w 6175063"/>
              <a:gd name="connsiteY24457" fmla="*/ 2686743 h 5486400"/>
              <a:gd name="connsiteX24458" fmla="*/ 313667 w 6175063"/>
              <a:gd name="connsiteY24458" fmla="*/ 2667789 h 5486400"/>
              <a:gd name="connsiteX24459" fmla="*/ 313667 w 6175063"/>
              <a:gd name="connsiteY24459" fmla="*/ 2665419 h 5486400"/>
              <a:gd name="connsiteX24460" fmla="*/ 320771 w 6175063"/>
              <a:gd name="connsiteY24460" fmla="*/ 2672527 h 5486400"/>
              <a:gd name="connsiteX24461" fmla="*/ 327876 w 6175063"/>
              <a:gd name="connsiteY24461" fmla="*/ 2679635 h 5486400"/>
              <a:gd name="connsiteX24462" fmla="*/ 330244 w 6175063"/>
              <a:gd name="connsiteY24462" fmla="*/ 2679635 h 5486400"/>
              <a:gd name="connsiteX24463" fmla="*/ 323139 w 6175063"/>
              <a:gd name="connsiteY24463" fmla="*/ 2672527 h 5486400"/>
              <a:gd name="connsiteX24464" fmla="*/ 311298 w 6175063"/>
              <a:gd name="connsiteY24464" fmla="*/ 2660681 h 5486400"/>
              <a:gd name="connsiteX24465" fmla="*/ 306562 w 6175063"/>
              <a:gd name="connsiteY24465" fmla="*/ 2660681 h 5486400"/>
              <a:gd name="connsiteX24466" fmla="*/ 299457 w 6175063"/>
              <a:gd name="connsiteY24466" fmla="*/ 2651204 h 5486400"/>
              <a:gd name="connsiteX24467" fmla="*/ 299457 w 6175063"/>
              <a:gd name="connsiteY24467" fmla="*/ 2648835 h 5486400"/>
              <a:gd name="connsiteX24468" fmla="*/ 306562 w 6175063"/>
              <a:gd name="connsiteY24468" fmla="*/ 2653572 h 5486400"/>
              <a:gd name="connsiteX24469" fmla="*/ 308931 w 6175063"/>
              <a:gd name="connsiteY24469" fmla="*/ 2658311 h 5486400"/>
              <a:gd name="connsiteX24470" fmla="*/ 313667 w 6175063"/>
              <a:gd name="connsiteY24470" fmla="*/ 2658311 h 5486400"/>
              <a:gd name="connsiteX24471" fmla="*/ 308931 w 6175063"/>
              <a:gd name="connsiteY24471" fmla="*/ 2653572 h 5486400"/>
              <a:gd name="connsiteX24472" fmla="*/ 299457 w 6175063"/>
              <a:gd name="connsiteY24472" fmla="*/ 2634618 h 5486400"/>
              <a:gd name="connsiteX24473" fmla="*/ 308931 w 6175063"/>
              <a:gd name="connsiteY24473" fmla="*/ 2636987 h 5486400"/>
              <a:gd name="connsiteX24474" fmla="*/ 316035 w 6175063"/>
              <a:gd name="connsiteY24474" fmla="*/ 2639357 h 5486400"/>
              <a:gd name="connsiteX24475" fmla="*/ 318403 w 6175063"/>
              <a:gd name="connsiteY24475" fmla="*/ 2641727 h 5486400"/>
              <a:gd name="connsiteX24476" fmla="*/ 323139 w 6175063"/>
              <a:gd name="connsiteY24476" fmla="*/ 2646465 h 5486400"/>
              <a:gd name="connsiteX24477" fmla="*/ 327876 w 6175063"/>
              <a:gd name="connsiteY24477" fmla="*/ 2648835 h 5486400"/>
              <a:gd name="connsiteX24478" fmla="*/ 325508 w 6175063"/>
              <a:gd name="connsiteY24478" fmla="*/ 2646465 h 5486400"/>
              <a:gd name="connsiteX24479" fmla="*/ 316035 w 6175063"/>
              <a:gd name="connsiteY24479" fmla="*/ 2636987 h 5486400"/>
              <a:gd name="connsiteX24480" fmla="*/ 306562 w 6175063"/>
              <a:gd name="connsiteY24480" fmla="*/ 2622772 h 5486400"/>
              <a:gd name="connsiteX24481" fmla="*/ 304194 w 6175063"/>
              <a:gd name="connsiteY24481" fmla="*/ 2618033 h 5486400"/>
              <a:gd name="connsiteX24482" fmla="*/ 306562 w 6175063"/>
              <a:gd name="connsiteY24482" fmla="*/ 2620403 h 5486400"/>
              <a:gd name="connsiteX24483" fmla="*/ 320771 w 6175063"/>
              <a:gd name="connsiteY24483" fmla="*/ 2627511 h 5486400"/>
              <a:gd name="connsiteX24484" fmla="*/ 320771 w 6175063"/>
              <a:gd name="connsiteY24484" fmla="*/ 2625141 h 5486400"/>
              <a:gd name="connsiteX24485" fmla="*/ 304194 w 6175063"/>
              <a:gd name="connsiteY24485" fmla="*/ 2610925 h 5486400"/>
              <a:gd name="connsiteX24486" fmla="*/ 294722 w 6175063"/>
              <a:gd name="connsiteY24486" fmla="*/ 2606187 h 5486400"/>
              <a:gd name="connsiteX24487" fmla="*/ 285248 w 6175063"/>
              <a:gd name="connsiteY24487" fmla="*/ 2601449 h 5486400"/>
              <a:gd name="connsiteX24488" fmla="*/ 282879 w 6175063"/>
              <a:gd name="connsiteY24488" fmla="*/ 2589602 h 5486400"/>
              <a:gd name="connsiteX24489" fmla="*/ 280511 w 6175063"/>
              <a:gd name="connsiteY24489" fmla="*/ 2584863 h 5486400"/>
              <a:gd name="connsiteX24490" fmla="*/ 287616 w 6175063"/>
              <a:gd name="connsiteY24490" fmla="*/ 2584863 h 5486400"/>
              <a:gd name="connsiteX24491" fmla="*/ 292352 w 6175063"/>
              <a:gd name="connsiteY24491" fmla="*/ 2589602 h 5486400"/>
              <a:gd name="connsiteX24492" fmla="*/ 306562 w 6175063"/>
              <a:gd name="connsiteY24492" fmla="*/ 2603817 h 5486400"/>
              <a:gd name="connsiteX24493" fmla="*/ 316035 w 6175063"/>
              <a:gd name="connsiteY24493" fmla="*/ 2608556 h 5486400"/>
              <a:gd name="connsiteX24494" fmla="*/ 320771 w 6175063"/>
              <a:gd name="connsiteY24494" fmla="*/ 2615664 h 5486400"/>
              <a:gd name="connsiteX24495" fmla="*/ 323139 w 6175063"/>
              <a:gd name="connsiteY24495" fmla="*/ 2622772 h 5486400"/>
              <a:gd name="connsiteX24496" fmla="*/ 325508 w 6175063"/>
              <a:gd name="connsiteY24496" fmla="*/ 2620403 h 5486400"/>
              <a:gd name="connsiteX24497" fmla="*/ 327876 w 6175063"/>
              <a:gd name="connsiteY24497" fmla="*/ 2618033 h 5486400"/>
              <a:gd name="connsiteX24498" fmla="*/ 334981 w 6175063"/>
              <a:gd name="connsiteY24498" fmla="*/ 2627511 h 5486400"/>
              <a:gd name="connsiteX24499" fmla="*/ 334981 w 6175063"/>
              <a:gd name="connsiteY24499" fmla="*/ 2629879 h 5486400"/>
              <a:gd name="connsiteX24500" fmla="*/ 337349 w 6175063"/>
              <a:gd name="connsiteY24500" fmla="*/ 2636987 h 5486400"/>
              <a:gd name="connsiteX24501" fmla="*/ 342085 w 6175063"/>
              <a:gd name="connsiteY24501" fmla="*/ 2629879 h 5486400"/>
              <a:gd name="connsiteX24502" fmla="*/ 353927 w 6175063"/>
              <a:gd name="connsiteY24502" fmla="*/ 2632249 h 5486400"/>
              <a:gd name="connsiteX24503" fmla="*/ 339718 w 6175063"/>
              <a:gd name="connsiteY24503" fmla="*/ 2615664 h 5486400"/>
              <a:gd name="connsiteX24504" fmla="*/ 334981 w 6175063"/>
              <a:gd name="connsiteY24504" fmla="*/ 2606187 h 5486400"/>
              <a:gd name="connsiteX24505" fmla="*/ 332612 w 6175063"/>
              <a:gd name="connsiteY24505" fmla="*/ 2601449 h 5486400"/>
              <a:gd name="connsiteX24506" fmla="*/ 327876 w 6175063"/>
              <a:gd name="connsiteY24506" fmla="*/ 2596709 h 5486400"/>
              <a:gd name="connsiteX24507" fmla="*/ 297089 w 6175063"/>
              <a:gd name="connsiteY24507" fmla="*/ 2561170 h 5486400"/>
              <a:gd name="connsiteX24508" fmla="*/ 287616 w 6175063"/>
              <a:gd name="connsiteY24508" fmla="*/ 2549324 h 5486400"/>
              <a:gd name="connsiteX24509" fmla="*/ 282879 w 6175063"/>
              <a:gd name="connsiteY24509" fmla="*/ 2544585 h 5486400"/>
              <a:gd name="connsiteX24510" fmla="*/ 280511 w 6175063"/>
              <a:gd name="connsiteY24510" fmla="*/ 2542216 h 5486400"/>
              <a:gd name="connsiteX24511" fmla="*/ 268670 w 6175063"/>
              <a:gd name="connsiteY24511" fmla="*/ 2535107 h 5486400"/>
              <a:gd name="connsiteX24512" fmla="*/ 256829 w 6175063"/>
              <a:gd name="connsiteY24512" fmla="*/ 2518523 h 5486400"/>
              <a:gd name="connsiteX24513" fmla="*/ 242620 w 6175063"/>
              <a:gd name="connsiteY24513" fmla="*/ 2494831 h 5486400"/>
              <a:gd name="connsiteX24514" fmla="*/ 233146 w 6175063"/>
              <a:gd name="connsiteY24514" fmla="*/ 2487723 h 5486400"/>
              <a:gd name="connsiteX24515" fmla="*/ 226041 w 6175063"/>
              <a:gd name="connsiteY24515" fmla="*/ 2478247 h 5486400"/>
              <a:gd name="connsiteX24516" fmla="*/ 228410 w 6175063"/>
              <a:gd name="connsiteY24516" fmla="*/ 2475877 h 5486400"/>
              <a:gd name="connsiteX24517" fmla="*/ 223673 w 6175063"/>
              <a:gd name="connsiteY24517" fmla="*/ 2468769 h 5486400"/>
              <a:gd name="connsiteX24518" fmla="*/ 216569 w 6175063"/>
              <a:gd name="connsiteY24518" fmla="*/ 2468769 h 5486400"/>
              <a:gd name="connsiteX24519" fmla="*/ 214200 w 6175063"/>
              <a:gd name="connsiteY24519" fmla="*/ 2466400 h 5486400"/>
              <a:gd name="connsiteX24520" fmla="*/ 209464 w 6175063"/>
              <a:gd name="connsiteY24520" fmla="*/ 2454553 h 5486400"/>
              <a:gd name="connsiteX24521" fmla="*/ 211833 w 6175063"/>
              <a:gd name="connsiteY24521" fmla="*/ 2454553 h 5486400"/>
              <a:gd name="connsiteX24522" fmla="*/ 214200 w 6175063"/>
              <a:gd name="connsiteY24522" fmla="*/ 2459292 h 5486400"/>
              <a:gd name="connsiteX24523" fmla="*/ 221305 w 6175063"/>
              <a:gd name="connsiteY24523" fmla="*/ 2464030 h 5486400"/>
              <a:gd name="connsiteX24524" fmla="*/ 226041 w 6175063"/>
              <a:gd name="connsiteY24524" fmla="*/ 2466400 h 5486400"/>
              <a:gd name="connsiteX24525" fmla="*/ 237883 w 6175063"/>
              <a:gd name="connsiteY24525" fmla="*/ 2478247 h 5486400"/>
              <a:gd name="connsiteX24526" fmla="*/ 244987 w 6175063"/>
              <a:gd name="connsiteY24526" fmla="*/ 2482984 h 5486400"/>
              <a:gd name="connsiteX24527" fmla="*/ 261565 w 6175063"/>
              <a:gd name="connsiteY24527" fmla="*/ 2501939 h 5486400"/>
              <a:gd name="connsiteX24528" fmla="*/ 263935 w 6175063"/>
              <a:gd name="connsiteY24528" fmla="*/ 2504308 h 5486400"/>
              <a:gd name="connsiteX24529" fmla="*/ 273407 w 6175063"/>
              <a:gd name="connsiteY24529" fmla="*/ 2513785 h 5486400"/>
              <a:gd name="connsiteX24530" fmla="*/ 275775 w 6175063"/>
              <a:gd name="connsiteY24530" fmla="*/ 2516154 h 5486400"/>
              <a:gd name="connsiteX24531" fmla="*/ 280511 w 6175063"/>
              <a:gd name="connsiteY24531" fmla="*/ 2518523 h 5486400"/>
              <a:gd name="connsiteX24532" fmla="*/ 282879 w 6175063"/>
              <a:gd name="connsiteY24532" fmla="*/ 2518523 h 5486400"/>
              <a:gd name="connsiteX24533" fmla="*/ 287616 w 6175063"/>
              <a:gd name="connsiteY24533" fmla="*/ 2523262 h 5486400"/>
              <a:gd name="connsiteX24534" fmla="*/ 299457 w 6175063"/>
              <a:gd name="connsiteY24534" fmla="*/ 2532738 h 5486400"/>
              <a:gd name="connsiteX24535" fmla="*/ 299457 w 6175063"/>
              <a:gd name="connsiteY24535" fmla="*/ 2535107 h 5486400"/>
              <a:gd name="connsiteX24536" fmla="*/ 299457 w 6175063"/>
              <a:gd name="connsiteY24536" fmla="*/ 2537477 h 5486400"/>
              <a:gd name="connsiteX24537" fmla="*/ 304194 w 6175063"/>
              <a:gd name="connsiteY24537" fmla="*/ 2539846 h 5486400"/>
              <a:gd name="connsiteX24538" fmla="*/ 311298 w 6175063"/>
              <a:gd name="connsiteY24538" fmla="*/ 2542216 h 5486400"/>
              <a:gd name="connsiteX24539" fmla="*/ 311298 w 6175063"/>
              <a:gd name="connsiteY24539" fmla="*/ 2537477 h 5486400"/>
              <a:gd name="connsiteX24540" fmla="*/ 311298 w 6175063"/>
              <a:gd name="connsiteY24540" fmla="*/ 2532738 h 5486400"/>
              <a:gd name="connsiteX24541" fmla="*/ 306562 w 6175063"/>
              <a:gd name="connsiteY24541" fmla="*/ 2528001 h 5486400"/>
              <a:gd name="connsiteX24542" fmla="*/ 297089 w 6175063"/>
              <a:gd name="connsiteY24542" fmla="*/ 2523262 h 5486400"/>
              <a:gd name="connsiteX24543" fmla="*/ 299457 w 6175063"/>
              <a:gd name="connsiteY24543" fmla="*/ 2525631 h 5486400"/>
              <a:gd name="connsiteX24544" fmla="*/ 292352 w 6175063"/>
              <a:gd name="connsiteY24544" fmla="*/ 2520894 h 5486400"/>
              <a:gd name="connsiteX24545" fmla="*/ 304194 w 6175063"/>
              <a:gd name="connsiteY24545" fmla="*/ 2518523 h 5486400"/>
              <a:gd name="connsiteX24546" fmla="*/ 301825 w 6175063"/>
              <a:gd name="connsiteY24546" fmla="*/ 2509046 h 5486400"/>
              <a:gd name="connsiteX24547" fmla="*/ 318403 w 6175063"/>
              <a:gd name="connsiteY24547" fmla="*/ 2511415 h 5486400"/>
              <a:gd name="connsiteX24548" fmla="*/ 308931 w 6175063"/>
              <a:gd name="connsiteY24548" fmla="*/ 2501939 h 5486400"/>
              <a:gd name="connsiteX24549" fmla="*/ 306562 w 6175063"/>
              <a:gd name="connsiteY24549" fmla="*/ 2501939 h 5486400"/>
              <a:gd name="connsiteX24550" fmla="*/ 306562 w 6175063"/>
              <a:gd name="connsiteY24550" fmla="*/ 2504308 h 5486400"/>
              <a:gd name="connsiteX24551" fmla="*/ 316035 w 6175063"/>
              <a:gd name="connsiteY24551" fmla="*/ 2511415 h 5486400"/>
              <a:gd name="connsiteX24552" fmla="*/ 306562 w 6175063"/>
              <a:gd name="connsiteY24552" fmla="*/ 2506677 h 5486400"/>
              <a:gd name="connsiteX24553" fmla="*/ 304194 w 6175063"/>
              <a:gd name="connsiteY24553" fmla="*/ 2504308 h 5486400"/>
              <a:gd name="connsiteX24554" fmla="*/ 287616 w 6175063"/>
              <a:gd name="connsiteY24554" fmla="*/ 2490092 h 5486400"/>
              <a:gd name="connsiteX24555" fmla="*/ 285248 w 6175063"/>
              <a:gd name="connsiteY24555" fmla="*/ 2485354 h 5486400"/>
              <a:gd name="connsiteX24556" fmla="*/ 297089 w 6175063"/>
              <a:gd name="connsiteY24556" fmla="*/ 2485354 h 5486400"/>
              <a:gd name="connsiteX24557" fmla="*/ 297089 w 6175063"/>
              <a:gd name="connsiteY24557" fmla="*/ 2490092 h 5486400"/>
              <a:gd name="connsiteX24558" fmla="*/ 313667 w 6175063"/>
              <a:gd name="connsiteY24558" fmla="*/ 2497200 h 5486400"/>
              <a:gd name="connsiteX24559" fmla="*/ 313667 w 6175063"/>
              <a:gd name="connsiteY24559" fmla="*/ 2499570 h 5486400"/>
              <a:gd name="connsiteX24560" fmla="*/ 318403 w 6175063"/>
              <a:gd name="connsiteY24560" fmla="*/ 2506677 h 5486400"/>
              <a:gd name="connsiteX24561" fmla="*/ 325508 w 6175063"/>
              <a:gd name="connsiteY24561" fmla="*/ 2509046 h 5486400"/>
              <a:gd name="connsiteX24562" fmla="*/ 332612 w 6175063"/>
              <a:gd name="connsiteY24562" fmla="*/ 2518523 h 5486400"/>
              <a:gd name="connsiteX24563" fmla="*/ 342085 w 6175063"/>
              <a:gd name="connsiteY24563" fmla="*/ 2525631 h 5486400"/>
              <a:gd name="connsiteX24564" fmla="*/ 346822 w 6175063"/>
              <a:gd name="connsiteY24564" fmla="*/ 2528001 h 5486400"/>
              <a:gd name="connsiteX24565" fmla="*/ 379977 w 6175063"/>
              <a:gd name="connsiteY24565" fmla="*/ 2563539 h 5486400"/>
              <a:gd name="connsiteX24566" fmla="*/ 384713 w 6175063"/>
              <a:gd name="connsiteY24566" fmla="*/ 2568278 h 5486400"/>
              <a:gd name="connsiteX24567" fmla="*/ 389450 w 6175063"/>
              <a:gd name="connsiteY24567" fmla="*/ 2570647 h 5486400"/>
              <a:gd name="connsiteX24568" fmla="*/ 394186 w 6175063"/>
              <a:gd name="connsiteY24568" fmla="*/ 2575386 h 5486400"/>
              <a:gd name="connsiteX24569" fmla="*/ 391818 w 6175063"/>
              <a:gd name="connsiteY24569" fmla="*/ 2575386 h 5486400"/>
              <a:gd name="connsiteX24570" fmla="*/ 410764 w 6175063"/>
              <a:gd name="connsiteY24570" fmla="*/ 2594340 h 5486400"/>
              <a:gd name="connsiteX24571" fmla="*/ 415500 w 6175063"/>
              <a:gd name="connsiteY24571" fmla="*/ 2599079 h 5486400"/>
              <a:gd name="connsiteX24572" fmla="*/ 432079 w 6175063"/>
              <a:gd name="connsiteY24572" fmla="*/ 2610925 h 5486400"/>
              <a:gd name="connsiteX24573" fmla="*/ 434446 w 6175063"/>
              <a:gd name="connsiteY24573" fmla="*/ 2615664 h 5486400"/>
              <a:gd name="connsiteX24574" fmla="*/ 439183 w 6175063"/>
              <a:gd name="connsiteY24574" fmla="*/ 2618033 h 5486400"/>
              <a:gd name="connsiteX24575" fmla="*/ 441551 w 6175063"/>
              <a:gd name="connsiteY24575" fmla="*/ 2618033 h 5486400"/>
              <a:gd name="connsiteX24576" fmla="*/ 448656 w 6175063"/>
              <a:gd name="connsiteY24576" fmla="*/ 2620403 h 5486400"/>
              <a:gd name="connsiteX24577" fmla="*/ 451024 w 6175063"/>
              <a:gd name="connsiteY24577" fmla="*/ 2622772 h 5486400"/>
              <a:gd name="connsiteX24578" fmla="*/ 453392 w 6175063"/>
              <a:gd name="connsiteY24578" fmla="*/ 2625141 h 5486400"/>
              <a:gd name="connsiteX24579" fmla="*/ 451024 w 6175063"/>
              <a:gd name="connsiteY24579" fmla="*/ 2627511 h 5486400"/>
              <a:gd name="connsiteX24580" fmla="*/ 455761 w 6175063"/>
              <a:gd name="connsiteY24580" fmla="*/ 2629879 h 5486400"/>
              <a:gd name="connsiteX24581" fmla="*/ 460497 w 6175063"/>
              <a:gd name="connsiteY24581" fmla="*/ 2634618 h 5486400"/>
              <a:gd name="connsiteX24582" fmla="*/ 460497 w 6175063"/>
              <a:gd name="connsiteY24582" fmla="*/ 2636987 h 5486400"/>
              <a:gd name="connsiteX24583" fmla="*/ 455761 w 6175063"/>
              <a:gd name="connsiteY24583" fmla="*/ 2634618 h 5486400"/>
              <a:gd name="connsiteX24584" fmla="*/ 460497 w 6175063"/>
              <a:gd name="connsiteY24584" fmla="*/ 2639357 h 5486400"/>
              <a:gd name="connsiteX24585" fmla="*/ 467602 w 6175063"/>
              <a:gd name="connsiteY24585" fmla="*/ 2634618 h 5486400"/>
              <a:gd name="connsiteX24586" fmla="*/ 467602 w 6175063"/>
              <a:gd name="connsiteY24586" fmla="*/ 2636987 h 5486400"/>
              <a:gd name="connsiteX24587" fmla="*/ 469970 w 6175063"/>
              <a:gd name="connsiteY24587" fmla="*/ 2636987 h 5486400"/>
              <a:gd name="connsiteX24588" fmla="*/ 472338 w 6175063"/>
              <a:gd name="connsiteY24588" fmla="*/ 2634618 h 5486400"/>
              <a:gd name="connsiteX24589" fmla="*/ 472338 w 6175063"/>
              <a:gd name="connsiteY24589" fmla="*/ 2636987 h 5486400"/>
              <a:gd name="connsiteX24590" fmla="*/ 474706 w 6175063"/>
              <a:gd name="connsiteY24590" fmla="*/ 2636987 h 5486400"/>
              <a:gd name="connsiteX24591" fmla="*/ 472338 w 6175063"/>
              <a:gd name="connsiteY24591" fmla="*/ 2632249 h 5486400"/>
              <a:gd name="connsiteX24592" fmla="*/ 467602 w 6175063"/>
              <a:gd name="connsiteY24592" fmla="*/ 2625141 h 5486400"/>
              <a:gd name="connsiteX24593" fmla="*/ 462865 w 6175063"/>
              <a:gd name="connsiteY24593" fmla="*/ 2618033 h 5486400"/>
              <a:gd name="connsiteX24594" fmla="*/ 460497 w 6175063"/>
              <a:gd name="connsiteY24594" fmla="*/ 2615664 h 5486400"/>
              <a:gd name="connsiteX24595" fmla="*/ 458129 w 6175063"/>
              <a:gd name="connsiteY24595" fmla="*/ 2613294 h 5486400"/>
              <a:gd name="connsiteX24596" fmla="*/ 455761 w 6175063"/>
              <a:gd name="connsiteY24596" fmla="*/ 2613294 h 5486400"/>
              <a:gd name="connsiteX24597" fmla="*/ 451024 w 6175063"/>
              <a:gd name="connsiteY24597" fmla="*/ 2608556 h 5486400"/>
              <a:gd name="connsiteX24598" fmla="*/ 443919 w 6175063"/>
              <a:gd name="connsiteY24598" fmla="*/ 2603817 h 5486400"/>
              <a:gd name="connsiteX24599" fmla="*/ 441551 w 6175063"/>
              <a:gd name="connsiteY24599" fmla="*/ 2601449 h 5486400"/>
              <a:gd name="connsiteX24600" fmla="*/ 439183 w 6175063"/>
              <a:gd name="connsiteY24600" fmla="*/ 2599079 h 5486400"/>
              <a:gd name="connsiteX24601" fmla="*/ 436816 w 6175063"/>
              <a:gd name="connsiteY24601" fmla="*/ 2596709 h 5486400"/>
              <a:gd name="connsiteX24602" fmla="*/ 424973 w 6175063"/>
              <a:gd name="connsiteY24602" fmla="*/ 2582493 h 5486400"/>
              <a:gd name="connsiteX24603" fmla="*/ 420237 w 6175063"/>
              <a:gd name="connsiteY24603" fmla="*/ 2577755 h 5486400"/>
              <a:gd name="connsiteX24604" fmla="*/ 424973 w 6175063"/>
              <a:gd name="connsiteY24604" fmla="*/ 2580124 h 5486400"/>
              <a:gd name="connsiteX24605" fmla="*/ 422605 w 6175063"/>
              <a:gd name="connsiteY24605" fmla="*/ 2577755 h 5486400"/>
              <a:gd name="connsiteX24606" fmla="*/ 417869 w 6175063"/>
              <a:gd name="connsiteY24606" fmla="*/ 2573016 h 5486400"/>
              <a:gd name="connsiteX24607" fmla="*/ 408396 w 6175063"/>
              <a:gd name="connsiteY24607" fmla="*/ 2561170 h 5486400"/>
              <a:gd name="connsiteX24608" fmla="*/ 410764 w 6175063"/>
              <a:gd name="connsiteY24608" fmla="*/ 2563539 h 5486400"/>
              <a:gd name="connsiteX24609" fmla="*/ 417869 w 6175063"/>
              <a:gd name="connsiteY24609" fmla="*/ 2568278 h 5486400"/>
              <a:gd name="connsiteX24610" fmla="*/ 424973 w 6175063"/>
              <a:gd name="connsiteY24610" fmla="*/ 2575386 h 5486400"/>
              <a:gd name="connsiteX24611" fmla="*/ 432079 w 6175063"/>
              <a:gd name="connsiteY24611" fmla="*/ 2582493 h 5486400"/>
              <a:gd name="connsiteX24612" fmla="*/ 434446 w 6175063"/>
              <a:gd name="connsiteY24612" fmla="*/ 2587232 h 5486400"/>
              <a:gd name="connsiteX24613" fmla="*/ 441551 w 6175063"/>
              <a:gd name="connsiteY24613" fmla="*/ 2594340 h 5486400"/>
              <a:gd name="connsiteX24614" fmla="*/ 448656 w 6175063"/>
              <a:gd name="connsiteY24614" fmla="*/ 2601449 h 5486400"/>
              <a:gd name="connsiteX24615" fmla="*/ 462865 w 6175063"/>
              <a:gd name="connsiteY24615" fmla="*/ 2613294 h 5486400"/>
              <a:gd name="connsiteX24616" fmla="*/ 465234 w 6175063"/>
              <a:gd name="connsiteY24616" fmla="*/ 2615664 h 5486400"/>
              <a:gd name="connsiteX24617" fmla="*/ 472338 w 6175063"/>
              <a:gd name="connsiteY24617" fmla="*/ 2620403 h 5486400"/>
              <a:gd name="connsiteX24618" fmla="*/ 486548 w 6175063"/>
              <a:gd name="connsiteY24618" fmla="*/ 2634618 h 5486400"/>
              <a:gd name="connsiteX24619" fmla="*/ 488916 w 6175063"/>
              <a:gd name="connsiteY24619" fmla="*/ 2634618 h 5486400"/>
              <a:gd name="connsiteX24620" fmla="*/ 491284 w 6175063"/>
              <a:gd name="connsiteY24620" fmla="*/ 2636987 h 5486400"/>
              <a:gd name="connsiteX24621" fmla="*/ 488916 w 6175063"/>
              <a:gd name="connsiteY24621" fmla="*/ 2636987 h 5486400"/>
              <a:gd name="connsiteX24622" fmla="*/ 491284 w 6175063"/>
              <a:gd name="connsiteY24622" fmla="*/ 2639357 h 5486400"/>
              <a:gd name="connsiteX24623" fmla="*/ 498389 w 6175063"/>
              <a:gd name="connsiteY24623" fmla="*/ 2646465 h 5486400"/>
              <a:gd name="connsiteX24624" fmla="*/ 503125 w 6175063"/>
              <a:gd name="connsiteY24624" fmla="*/ 2651204 h 5486400"/>
              <a:gd name="connsiteX24625" fmla="*/ 503125 w 6175063"/>
              <a:gd name="connsiteY24625" fmla="*/ 2653572 h 5486400"/>
              <a:gd name="connsiteX24626" fmla="*/ 505494 w 6175063"/>
              <a:gd name="connsiteY24626" fmla="*/ 2655941 h 5486400"/>
              <a:gd name="connsiteX24627" fmla="*/ 507862 w 6175063"/>
              <a:gd name="connsiteY24627" fmla="*/ 2658311 h 5486400"/>
              <a:gd name="connsiteX24628" fmla="*/ 510230 w 6175063"/>
              <a:gd name="connsiteY24628" fmla="*/ 2655941 h 5486400"/>
              <a:gd name="connsiteX24629" fmla="*/ 512598 w 6175063"/>
              <a:gd name="connsiteY24629" fmla="*/ 2653572 h 5486400"/>
              <a:gd name="connsiteX24630" fmla="*/ 514966 w 6175063"/>
              <a:gd name="connsiteY24630" fmla="*/ 2653572 h 5486400"/>
              <a:gd name="connsiteX24631" fmla="*/ 510230 w 6175063"/>
              <a:gd name="connsiteY24631" fmla="*/ 2658311 h 5486400"/>
              <a:gd name="connsiteX24632" fmla="*/ 514966 w 6175063"/>
              <a:gd name="connsiteY24632" fmla="*/ 2663050 h 5486400"/>
              <a:gd name="connsiteX24633" fmla="*/ 517335 w 6175063"/>
              <a:gd name="connsiteY24633" fmla="*/ 2663050 h 5486400"/>
              <a:gd name="connsiteX24634" fmla="*/ 519703 w 6175063"/>
              <a:gd name="connsiteY24634" fmla="*/ 2660681 h 5486400"/>
              <a:gd name="connsiteX24635" fmla="*/ 522071 w 6175063"/>
              <a:gd name="connsiteY24635" fmla="*/ 2660681 h 5486400"/>
              <a:gd name="connsiteX24636" fmla="*/ 519703 w 6175063"/>
              <a:gd name="connsiteY24636" fmla="*/ 2658311 h 5486400"/>
              <a:gd name="connsiteX24637" fmla="*/ 517335 w 6175063"/>
              <a:gd name="connsiteY24637" fmla="*/ 2653572 h 5486400"/>
              <a:gd name="connsiteX24638" fmla="*/ 514966 w 6175063"/>
              <a:gd name="connsiteY24638" fmla="*/ 2651204 h 5486400"/>
              <a:gd name="connsiteX24639" fmla="*/ 514966 w 6175063"/>
              <a:gd name="connsiteY24639" fmla="*/ 2653572 h 5486400"/>
              <a:gd name="connsiteX24640" fmla="*/ 512598 w 6175063"/>
              <a:gd name="connsiteY24640" fmla="*/ 2651204 h 5486400"/>
              <a:gd name="connsiteX24641" fmla="*/ 510230 w 6175063"/>
              <a:gd name="connsiteY24641" fmla="*/ 2651204 h 5486400"/>
              <a:gd name="connsiteX24642" fmla="*/ 507862 w 6175063"/>
              <a:gd name="connsiteY24642" fmla="*/ 2653572 h 5486400"/>
              <a:gd name="connsiteX24643" fmla="*/ 507862 w 6175063"/>
              <a:gd name="connsiteY24643" fmla="*/ 2648835 h 5486400"/>
              <a:gd name="connsiteX24644" fmla="*/ 505494 w 6175063"/>
              <a:gd name="connsiteY24644" fmla="*/ 2648835 h 5486400"/>
              <a:gd name="connsiteX24645" fmla="*/ 505494 w 6175063"/>
              <a:gd name="connsiteY24645" fmla="*/ 2646465 h 5486400"/>
              <a:gd name="connsiteX24646" fmla="*/ 507862 w 6175063"/>
              <a:gd name="connsiteY24646" fmla="*/ 2646465 h 5486400"/>
              <a:gd name="connsiteX24647" fmla="*/ 505494 w 6175063"/>
              <a:gd name="connsiteY24647" fmla="*/ 2641727 h 5486400"/>
              <a:gd name="connsiteX24648" fmla="*/ 503125 w 6175063"/>
              <a:gd name="connsiteY24648" fmla="*/ 2636987 h 5486400"/>
              <a:gd name="connsiteX24649" fmla="*/ 500757 w 6175063"/>
              <a:gd name="connsiteY24649" fmla="*/ 2634618 h 5486400"/>
              <a:gd name="connsiteX24650" fmla="*/ 498389 w 6175063"/>
              <a:gd name="connsiteY24650" fmla="*/ 2636987 h 5486400"/>
              <a:gd name="connsiteX24651" fmla="*/ 498389 w 6175063"/>
              <a:gd name="connsiteY24651" fmla="*/ 2632249 h 5486400"/>
              <a:gd name="connsiteX24652" fmla="*/ 500757 w 6175063"/>
              <a:gd name="connsiteY24652" fmla="*/ 2632249 h 5486400"/>
              <a:gd name="connsiteX24653" fmla="*/ 498389 w 6175063"/>
              <a:gd name="connsiteY24653" fmla="*/ 2629879 h 5486400"/>
              <a:gd name="connsiteX24654" fmla="*/ 496021 w 6175063"/>
              <a:gd name="connsiteY24654" fmla="*/ 2629879 h 5486400"/>
              <a:gd name="connsiteX24655" fmla="*/ 493652 w 6175063"/>
              <a:gd name="connsiteY24655" fmla="*/ 2625141 h 5486400"/>
              <a:gd name="connsiteX24656" fmla="*/ 488916 w 6175063"/>
              <a:gd name="connsiteY24656" fmla="*/ 2622772 h 5486400"/>
              <a:gd name="connsiteX24657" fmla="*/ 481811 w 6175063"/>
              <a:gd name="connsiteY24657" fmla="*/ 2615664 h 5486400"/>
              <a:gd name="connsiteX24658" fmla="*/ 479443 w 6175063"/>
              <a:gd name="connsiteY24658" fmla="*/ 2613294 h 5486400"/>
              <a:gd name="connsiteX24659" fmla="*/ 460497 w 6175063"/>
              <a:gd name="connsiteY24659" fmla="*/ 2594340 h 5486400"/>
              <a:gd name="connsiteX24660" fmla="*/ 458129 w 6175063"/>
              <a:gd name="connsiteY24660" fmla="*/ 2594340 h 5486400"/>
              <a:gd name="connsiteX24661" fmla="*/ 455761 w 6175063"/>
              <a:gd name="connsiteY24661" fmla="*/ 2591971 h 5486400"/>
              <a:gd name="connsiteX24662" fmla="*/ 451024 w 6175063"/>
              <a:gd name="connsiteY24662" fmla="*/ 2587232 h 5486400"/>
              <a:gd name="connsiteX24663" fmla="*/ 446288 w 6175063"/>
              <a:gd name="connsiteY24663" fmla="*/ 2580124 h 5486400"/>
              <a:gd name="connsiteX24664" fmla="*/ 410764 w 6175063"/>
              <a:gd name="connsiteY24664" fmla="*/ 2546955 h 5486400"/>
              <a:gd name="connsiteX24665" fmla="*/ 406028 w 6175063"/>
              <a:gd name="connsiteY24665" fmla="*/ 2544585 h 5486400"/>
              <a:gd name="connsiteX24666" fmla="*/ 398923 w 6175063"/>
              <a:gd name="connsiteY24666" fmla="*/ 2535107 h 5486400"/>
              <a:gd name="connsiteX24667" fmla="*/ 394186 w 6175063"/>
              <a:gd name="connsiteY24667" fmla="*/ 2530369 h 5486400"/>
              <a:gd name="connsiteX24668" fmla="*/ 391818 w 6175063"/>
              <a:gd name="connsiteY24668" fmla="*/ 2528001 h 5486400"/>
              <a:gd name="connsiteX24669" fmla="*/ 396555 w 6175063"/>
              <a:gd name="connsiteY24669" fmla="*/ 2530369 h 5486400"/>
              <a:gd name="connsiteX24670" fmla="*/ 398923 w 6175063"/>
              <a:gd name="connsiteY24670" fmla="*/ 2530369 h 5486400"/>
              <a:gd name="connsiteX24671" fmla="*/ 401292 w 6175063"/>
              <a:gd name="connsiteY24671" fmla="*/ 2528001 h 5486400"/>
              <a:gd name="connsiteX24672" fmla="*/ 422605 w 6175063"/>
              <a:gd name="connsiteY24672" fmla="*/ 2539846 h 5486400"/>
              <a:gd name="connsiteX24673" fmla="*/ 432079 w 6175063"/>
              <a:gd name="connsiteY24673" fmla="*/ 2537477 h 5486400"/>
              <a:gd name="connsiteX24674" fmla="*/ 415500 w 6175063"/>
              <a:gd name="connsiteY24674" fmla="*/ 2523262 h 5486400"/>
              <a:gd name="connsiteX24675" fmla="*/ 417869 w 6175063"/>
              <a:gd name="connsiteY24675" fmla="*/ 2520894 h 5486400"/>
              <a:gd name="connsiteX24676" fmla="*/ 415500 w 6175063"/>
              <a:gd name="connsiteY24676" fmla="*/ 2518523 h 5486400"/>
              <a:gd name="connsiteX24677" fmla="*/ 413132 w 6175063"/>
              <a:gd name="connsiteY24677" fmla="*/ 2516154 h 5486400"/>
              <a:gd name="connsiteX24678" fmla="*/ 410764 w 6175063"/>
              <a:gd name="connsiteY24678" fmla="*/ 2516154 h 5486400"/>
              <a:gd name="connsiteX24679" fmla="*/ 408396 w 6175063"/>
              <a:gd name="connsiteY24679" fmla="*/ 2511415 h 5486400"/>
              <a:gd name="connsiteX24680" fmla="*/ 406028 w 6175063"/>
              <a:gd name="connsiteY24680" fmla="*/ 2509046 h 5486400"/>
              <a:gd name="connsiteX24681" fmla="*/ 403659 w 6175063"/>
              <a:gd name="connsiteY24681" fmla="*/ 2506677 h 5486400"/>
              <a:gd name="connsiteX24682" fmla="*/ 394186 w 6175063"/>
              <a:gd name="connsiteY24682" fmla="*/ 2497200 h 5486400"/>
              <a:gd name="connsiteX24683" fmla="*/ 391818 w 6175063"/>
              <a:gd name="connsiteY24683" fmla="*/ 2494831 h 5486400"/>
              <a:gd name="connsiteX24684" fmla="*/ 396555 w 6175063"/>
              <a:gd name="connsiteY24684" fmla="*/ 2492461 h 5486400"/>
              <a:gd name="connsiteX24685" fmla="*/ 389450 w 6175063"/>
              <a:gd name="connsiteY24685" fmla="*/ 2487723 h 5486400"/>
              <a:gd name="connsiteX24686" fmla="*/ 387082 w 6175063"/>
              <a:gd name="connsiteY24686" fmla="*/ 2487723 h 5486400"/>
              <a:gd name="connsiteX24687" fmla="*/ 387082 w 6175063"/>
              <a:gd name="connsiteY24687" fmla="*/ 2485354 h 5486400"/>
              <a:gd name="connsiteX24688" fmla="*/ 382345 w 6175063"/>
              <a:gd name="connsiteY24688" fmla="*/ 2482984 h 5486400"/>
              <a:gd name="connsiteX24689" fmla="*/ 387082 w 6175063"/>
              <a:gd name="connsiteY24689" fmla="*/ 2480615 h 5486400"/>
              <a:gd name="connsiteX24690" fmla="*/ 391818 w 6175063"/>
              <a:gd name="connsiteY24690" fmla="*/ 2475877 h 5486400"/>
              <a:gd name="connsiteX24691" fmla="*/ 389450 w 6175063"/>
              <a:gd name="connsiteY24691" fmla="*/ 2473508 h 5486400"/>
              <a:gd name="connsiteX24692" fmla="*/ 391818 w 6175063"/>
              <a:gd name="connsiteY24692" fmla="*/ 2473508 h 5486400"/>
              <a:gd name="connsiteX24693" fmla="*/ 396555 w 6175063"/>
              <a:gd name="connsiteY24693" fmla="*/ 2478247 h 5486400"/>
              <a:gd name="connsiteX24694" fmla="*/ 396555 w 6175063"/>
              <a:gd name="connsiteY24694" fmla="*/ 2480615 h 5486400"/>
              <a:gd name="connsiteX24695" fmla="*/ 401292 w 6175063"/>
              <a:gd name="connsiteY24695" fmla="*/ 2482984 h 5486400"/>
              <a:gd name="connsiteX24696" fmla="*/ 413132 w 6175063"/>
              <a:gd name="connsiteY24696" fmla="*/ 2490092 h 5486400"/>
              <a:gd name="connsiteX24697" fmla="*/ 413132 w 6175063"/>
              <a:gd name="connsiteY24697" fmla="*/ 2487723 h 5486400"/>
              <a:gd name="connsiteX24698" fmla="*/ 420237 w 6175063"/>
              <a:gd name="connsiteY24698" fmla="*/ 2492461 h 5486400"/>
              <a:gd name="connsiteX24699" fmla="*/ 417869 w 6175063"/>
              <a:gd name="connsiteY24699" fmla="*/ 2487723 h 5486400"/>
              <a:gd name="connsiteX24700" fmla="*/ 420237 w 6175063"/>
              <a:gd name="connsiteY24700" fmla="*/ 2490092 h 5486400"/>
              <a:gd name="connsiteX24701" fmla="*/ 429710 w 6175063"/>
              <a:gd name="connsiteY24701" fmla="*/ 2487723 h 5486400"/>
              <a:gd name="connsiteX24702" fmla="*/ 424973 w 6175063"/>
              <a:gd name="connsiteY24702" fmla="*/ 2482984 h 5486400"/>
              <a:gd name="connsiteX24703" fmla="*/ 422605 w 6175063"/>
              <a:gd name="connsiteY24703" fmla="*/ 2482984 h 5486400"/>
              <a:gd name="connsiteX24704" fmla="*/ 417869 w 6175063"/>
              <a:gd name="connsiteY24704" fmla="*/ 2485354 h 5486400"/>
              <a:gd name="connsiteX24705" fmla="*/ 410764 w 6175063"/>
              <a:gd name="connsiteY24705" fmla="*/ 2478247 h 5486400"/>
              <a:gd name="connsiteX24706" fmla="*/ 410764 w 6175063"/>
              <a:gd name="connsiteY24706" fmla="*/ 2480615 h 5486400"/>
              <a:gd name="connsiteX24707" fmla="*/ 401292 w 6175063"/>
              <a:gd name="connsiteY24707" fmla="*/ 2473508 h 5486400"/>
              <a:gd name="connsiteX24708" fmla="*/ 396555 w 6175063"/>
              <a:gd name="connsiteY24708" fmla="*/ 2468769 h 5486400"/>
              <a:gd name="connsiteX24709" fmla="*/ 398923 w 6175063"/>
              <a:gd name="connsiteY24709" fmla="*/ 2471139 h 5486400"/>
              <a:gd name="connsiteX24710" fmla="*/ 401292 w 6175063"/>
              <a:gd name="connsiteY24710" fmla="*/ 2475877 h 5486400"/>
              <a:gd name="connsiteX24711" fmla="*/ 396555 w 6175063"/>
              <a:gd name="connsiteY24711" fmla="*/ 2473508 h 5486400"/>
              <a:gd name="connsiteX24712" fmla="*/ 396555 w 6175063"/>
              <a:gd name="connsiteY24712" fmla="*/ 2471139 h 5486400"/>
              <a:gd name="connsiteX24713" fmla="*/ 403659 w 6175063"/>
              <a:gd name="connsiteY24713" fmla="*/ 2473508 h 5486400"/>
              <a:gd name="connsiteX24714" fmla="*/ 410764 w 6175063"/>
              <a:gd name="connsiteY24714" fmla="*/ 2473508 h 5486400"/>
              <a:gd name="connsiteX24715" fmla="*/ 417869 w 6175063"/>
              <a:gd name="connsiteY24715" fmla="*/ 2473508 h 5486400"/>
              <a:gd name="connsiteX24716" fmla="*/ 413132 w 6175063"/>
              <a:gd name="connsiteY24716" fmla="*/ 2464030 h 5486400"/>
              <a:gd name="connsiteX24717" fmla="*/ 417869 w 6175063"/>
              <a:gd name="connsiteY24717" fmla="*/ 2468769 h 5486400"/>
              <a:gd name="connsiteX24718" fmla="*/ 422605 w 6175063"/>
              <a:gd name="connsiteY24718" fmla="*/ 2473508 h 5486400"/>
              <a:gd name="connsiteX24719" fmla="*/ 432079 w 6175063"/>
              <a:gd name="connsiteY24719" fmla="*/ 2480615 h 5486400"/>
              <a:gd name="connsiteX24720" fmla="*/ 429710 w 6175063"/>
              <a:gd name="connsiteY24720" fmla="*/ 2478247 h 5486400"/>
              <a:gd name="connsiteX24721" fmla="*/ 427342 w 6175063"/>
              <a:gd name="connsiteY24721" fmla="*/ 2475877 h 5486400"/>
              <a:gd name="connsiteX24722" fmla="*/ 427342 w 6175063"/>
              <a:gd name="connsiteY24722" fmla="*/ 2473508 h 5486400"/>
              <a:gd name="connsiteX24723" fmla="*/ 420237 w 6175063"/>
              <a:gd name="connsiteY24723" fmla="*/ 2468769 h 5486400"/>
              <a:gd name="connsiteX24724" fmla="*/ 415500 w 6175063"/>
              <a:gd name="connsiteY24724" fmla="*/ 2464030 h 5486400"/>
              <a:gd name="connsiteX24725" fmla="*/ 424973 w 6175063"/>
              <a:gd name="connsiteY24725" fmla="*/ 2468769 h 5486400"/>
              <a:gd name="connsiteX24726" fmla="*/ 427342 w 6175063"/>
              <a:gd name="connsiteY24726" fmla="*/ 2466400 h 5486400"/>
              <a:gd name="connsiteX24727" fmla="*/ 420237 w 6175063"/>
              <a:gd name="connsiteY24727" fmla="*/ 2456923 h 5486400"/>
              <a:gd name="connsiteX24728" fmla="*/ 417869 w 6175063"/>
              <a:gd name="connsiteY24728" fmla="*/ 2456923 h 5486400"/>
              <a:gd name="connsiteX24729" fmla="*/ 415500 w 6175063"/>
              <a:gd name="connsiteY24729" fmla="*/ 2452185 h 5486400"/>
              <a:gd name="connsiteX24730" fmla="*/ 408396 w 6175063"/>
              <a:gd name="connsiteY24730" fmla="*/ 2445077 h 5486400"/>
              <a:gd name="connsiteX24731" fmla="*/ 406028 w 6175063"/>
              <a:gd name="connsiteY24731" fmla="*/ 2445077 h 5486400"/>
              <a:gd name="connsiteX24732" fmla="*/ 406028 w 6175063"/>
              <a:gd name="connsiteY24732" fmla="*/ 2442708 h 5486400"/>
              <a:gd name="connsiteX24733" fmla="*/ 401292 w 6175063"/>
              <a:gd name="connsiteY24733" fmla="*/ 2440338 h 5486400"/>
              <a:gd name="connsiteX24734" fmla="*/ 398923 w 6175063"/>
              <a:gd name="connsiteY24734" fmla="*/ 2437970 h 5486400"/>
              <a:gd name="connsiteX24735" fmla="*/ 401292 w 6175063"/>
              <a:gd name="connsiteY24735" fmla="*/ 2442708 h 5486400"/>
              <a:gd name="connsiteX24736" fmla="*/ 403659 w 6175063"/>
              <a:gd name="connsiteY24736" fmla="*/ 2447446 h 5486400"/>
              <a:gd name="connsiteX24737" fmla="*/ 396555 w 6175063"/>
              <a:gd name="connsiteY24737" fmla="*/ 2440338 h 5486400"/>
              <a:gd name="connsiteX24738" fmla="*/ 394186 w 6175063"/>
              <a:gd name="connsiteY24738" fmla="*/ 2437969 h 5486400"/>
              <a:gd name="connsiteX24739" fmla="*/ 394186 w 6175063"/>
              <a:gd name="connsiteY24739" fmla="*/ 2435600 h 5486400"/>
              <a:gd name="connsiteX24740" fmla="*/ 398923 w 6175063"/>
              <a:gd name="connsiteY24740" fmla="*/ 2437969 h 5486400"/>
              <a:gd name="connsiteX24741" fmla="*/ 396555 w 6175063"/>
              <a:gd name="connsiteY24741" fmla="*/ 2435600 h 5486400"/>
              <a:gd name="connsiteX24742" fmla="*/ 394186 w 6175063"/>
              <a:gd name="connsiteY24742" fmla="*/ 2435600 h 5486400"/>
              <a:gd name="connsiteX24743" fmla="*/ 387082 w 6175063"/>
              <a:gd name="connsiteY24743" fmla="*/ 2426123 h 5486400"/>
              <a:gd name="connsiteX24744" fmla="*/ 387082 w 6175063"/>
              <a:gd name="connsiteY24744" fmla="*/ 2421384 h 5486400"/>
              <a:gd name="connsiteX24745" fmla="*/ 389450 w 6175063"/>
              <a:gd name="connsiteY24745" fmla="*/ 2423754 h 5486400"/>
              <a:gd name="connsiteX24746" fmla="*/ 388267 w 6175063"/>
              <a:gd name="connsiteY24746" fmla="*/ 2421385 h 5486400"/>
              <a:gd name="connsiteX24747" fmla="*/ 394186 w 6175063"/>
              <a:gd name="connsiteY24747" fmla="*/ 2426123 h 5486400"/>
              <a:gd name="connsiteX24748" fmla="*/ 394186 w 6175063"/>
              <a:gd name="connsiteY24748" fmla="*/ 2423754 h 5486400"/>
              <a:gd name="connsiteX24749" fmla="*/ 401292 w 6175063"/>
              <a:gd name="connsiteY24749" fmla="*/ 2433230 h 5486400"/>
              <a:gd name="connsiteX24750" fmla="*/ 403659 w 6175063"/>
              <a:gd name="connsiteY24750" fmla="*/ 2435600 h 5486400"/>
              <a:gd name="connsiteX24751" fmla="*/ 396555 w 6175063"/>
              <a:gd name="connsiteY24751" fmla="*/ 2428492 h 5486400"/>
              <a:gd name="connsiteX24752" fmla="*/ 403659 w 6175063"/>
              <a:gd name="connsiteY24752" fmla="*/ 2437969 h 5486400"/>
              <a:gd name="connsiteX24753" fmla="*/ 413132 w 6175063"/>
              <a:gd name="connsiteY24753" fmla="*/ 2445077 h 5486400"/>
              <a:gd name="connsiteX24754" fmla="*/ 413132 w 6175063"/>
              <a:gd name="connsiteY24754" fmla="*/ 2447446 h 5486400"/>
              <a:gd name="connsiteX24755" fmla="*/ 417869 w 6175063"/>
              <a:gd name="connsiteY24755" fmla="*/ 2449816 h 5486400"/>
              <a:gd name="connsiteX24756" fmla="*/ 417869 w 6175063"/>
              <a:gd name="connsiteY24756" fmla="*/ 2447446 h 5486400"/>
              <a:gd name="connsiteX24757" fmla="*/ 424973 w 6175063"/>
              <a:gd name="connsiteY24757" fmla="*/ 2454553 h 5486400"/>
              <a:gd name="connsiteX24758" fmla="*/ 427342 w 6175063"/>
              <a:gd name="connsiteY24758" fmla="*/ 2456923 h 5486400"/>
              <a:gd name="connsiteX24759" fmla="*/ 425861 w 6175063"/>
              <a:gd name="connsiteY24759" fmla="*/ 2456627 h 5486400"/>
              <a:gd name="connsiteX24760" fmla="*/ 429710 w 6175063"/>
              <a:gd name="connsiteY24760" fmla="*/ 2461662 h 5486400"/>
              <a:gd name="connsiteX24761" fmla="*/ 436816 w 6175063"/>
              <a:gd name="connsiteY24761" fmla="*/ 2468769 h 5486400"/>
              <a:gd name="connsiteX24762" fmla="*/ 441551 w 6175063"/>
              <a:gd name="connsiteY24762" fmla="*/ 2478247 h 5486400"/>
              <a:gd name="connsiteX24763" fmla="*/ 441551 w 6175063"/>
              <a:gd name="connsiteY24763" fmla="*/ 2475877 h 5486400"/>
              <a:gd name="connsiteX24764" fmla="*/ 446288 w 6175063"/>
              <a:gd name="connsiteY24764" fmla="*/ 2478247 h 5486400"/>
              <a:gd name="connsiteX24765" fmla="*/ 441551 w 6175063"/>
              <a:gd name="connsiteY24765" fmla="*/ 2471139 h 5486400"/>
              <a:gd name="connsiteX24766" fmla="*/ 441551 w 6175063"/>
              <a:gd name="connsiteY24766" fmla="*/ 2468769 h 5486400"/>
              <a:gd name="connsiteX24767" fmla="*/ 443919 w 6175063"/>
              <a:gd name="connsiteY24767" fmla="*/ 2461662 h 5486400"/>
              <a:gd name="connsiteX24768" fmla="*/ 436816 w 6175063"/>
              <a:gd name="connsiteY24768" fmla="*/ 2445077 h 5486400"/>
              <a:gd name="connsiteX24769" fmla="*/ 432079 w 6175063"/>
              <a:gd name="connsiteY24769" fmla="*/ 2440338 h 5486400"/>
              <a:gd name="connsiteX24770" fmla="*/ 422605 w 6175063"/>
              <a:gd name="connsiteY24770" fmla="*/ 2433230 h 5486400"/>
              <a:gd name="connsiteX24771" fmla="*/ 410764 w 6175063"/>
              <a:gd name="connsiteY24771" fmla="*/ 2416646 h 5486400"/>
              <a:gd name="connsiteX24772" fmla="*/ 398923 w 6175063"/>
              <a:gd name="connsiteY24772" fmla="*/ 2400062 h 5486400"/>
              <a:gd name="connsiteX24773" fmla="*/ 387082 w 6175063"/>
              <a:gd name="connsiteY24773" fmla="*/ 2392953 h 5486400"/>
              <a:gd name="connsiteX24774" fmla="*/ 389450 w 6175063"/>
              <a:gd name="connsiteY24774" fmla="*/ 2385846 h 5486400"/>
              <a:gd name="connsiteX24775" fmla="*/ 391818 w 6175063"/>
              <a:gd name="connsiteY24775" fmla="*/ 2383476 h 5486400"/>
              <a:gd name="connsiteX24776" fmla="*/ 396555 w 6175063"/>
              <a:gd name="connsiteY24776" fmla="*/ 2388215 h 5486400"/>
              <a:gd name="connsiteX24777" fmla="*/ 398923 w 6175063"/>
              <a:gd name="connsiteY24777" fmla="*/ 2388215 h 5486400"/>
              <a:gd name="connsiteX24778" fmla="*/ 401292 w 6175063"/>
              <a:gd name="connsiteY24778" fmla="*/ 2390584 h 5486400"/>
              <a:gd name="connsiteX24779" fmla="*/ 415500 w 6175063"/>
              <a:gd name="connsiteY24779" fmla="*/ 2402430 h 5486400"/>
              <a:gd name="connsiteX24780" fmla="*/ 424973 w 6175063"/>
              <a:gd name="connsiteY24780" fmla="*/ 2411907 h 5486400"/>
              <a:gd name="connsiteX24781" fmla="*/ 427342 w 6175063"/>
              <a:gd name="connsiteY24781" fmla="*/ 2411907 h 5486400"/>
              <a:gd name="connsiteX24782" fmla="*/ 427342 w 6175063"/>
              <a:gd name="connsiteY24782" fmla="*/ 2414277 h 5486400"/>
              <a:gd name="connsiteX24783" fmla="*/ 427342 w 6175063"/>
              <a:gd name="connsiteY24783" fmla="*/ 2416646 h 5486400"/>
              <a:gd name="connsiteX24784" fmla="*/ 430894 w 6175063"/>
              <a:gd name="connsiteY24784" fmla="*/ 2422273 h 5486400"/>
              <a:gd name="connsiteX24785" fmla="*/ 432012 w 6175063"/>
              <a:gd name="connsiteY24785" fmla="*/ 2423422 h 5486400"/>
              <a:gd name="connsiteX24786" fmla="*/ 432079 w 6175063"/>
              <a:gd name="connsiteY24786" fmla="*/ 2423754 h 5486400"/>
              <a:gd name="connsiteX24787" fmla="*/ 433025 w 6175063"/>
              <a:gd name="connsiteY24787" fmla="*/ 2424465 h 5486400"/>
              <a:gd name="connsiteX24788" fmla="*/ 441551 w 6175063"/>
              <a:gd name="connsiteY24788" fmla="*/ 2433230 h 5486400"/>
              <a:gd name="connsiteX24789" fmla="*/ 443919 w 6175063"/>
              <a:gd name="connsiteY24789" fmla="*/ 2435600 h 5486400"/>
              <a:gd name="connsiteX24790" fmla="*/ 441551 w 6175063"/>
              <a:gd name="connsiteY24790" fmla="*/ 2430861 h 5486400"/>
              <a:gd name="connsiteX24791" fmla="*/ 433025 w 6175063"/>
              <a:gd name="connsiteY24791" fmla="*/ 2424465 h 5486400"/>
              <a:gd name="connsiteX24792" fmla="*/ 432012 w 6175063"/>
              <a:gd name="connsiteY24792" fmla="*/ 2423422 h 5486400"/>
              <a:gd name="connsiteX24793" fmla="*/ 431782 w 6175063"/>
              <a:gd name="connsiteY24793" fmla="*/ 2422273 h 5486400"/>
              <a:gd name="connsiteX24794" fmla="*/ 436816 w 6175063"/>
              <a:gd name="connsiteY24794" fmla="*/ 2426123 h 5486400"/>
              <a:gd name="connsiteX24795" fmla="*/ 434446 w 6175063"/>
              <a:gd name="connsiteY24795" fmla="*/ 2419015 h 5486400"/>
              <a:gd name="connsiteX24796" fmla="*/ 436816 w 6175063"/>
              <a:gd name="connsiteY24796" fmla="*/ 2421384 h 5486400"/>
              <a:gd name="connsiteX24797" fmla="*/ 443919 w 6175063"/>
              <a:gd name="connsiteY24797" fmla="*/ 2430861 h 5486400"/>
              <a:gd name="connsiteX24798" fmla="*/ 446288 w 6175063"/>
              <a:gd name="connsiteY24798" fmla="*/ 2430861 h 5486400"/>
              <a:gd name="connsiteX24799" fmla="*/ 446288 w 6175063"/>
              <a:gd name="connsiteY24799" fmla="*/ 2433230 h 5486400"/>
              <a:gd name="connsiteX24800" fmla="*/ 448656 w 6175063"/>
              <a:gd name="connsiteY24800" fmla="*/ 2435600 h 5486400"/>
              <a:gd name="connsiteX24801" fmla="*/ 455761 w 6175063"/>
              <a:gd name="connsiteY24801" fmla="*/ 2440338 h 5486400"/>
              <a:gd name="connsiteX24802" fmla="*/ 465233 w 6175063"/>
              <a:gd name="connsiteY24802" fmla="*/ 2447446 h 5486400"/>
              <a:gd name="connsiteX24803" fmla="*/ 472338 w 6175063"/>
              <a:gd name="connsiteY24803" fmla="*/ 2454553 h 5486400"/>
              <a:gd name="connsiteX24804" fmla="*/ 474706 w 6175063"/>
              <a:gd name="connsiteY24804" fmla="*/ 2454553 h 5486400"/>
              <a:gd name="connsiteX24805" fmla="*/ 474706 w 6175063"/>
              <a:gd name="connsiteY24805" fmla="*/ 2456923 h 5486400"/>
              <a:gd name="connsiteX24806" fmla="*/ 484179 w 6175063"/>
              <a:gd name="connsiteY24806" fmla="*/ 2466400 h 5486400"/>
              <a:gd name="connsiteX24807" fmla="*/ 486548 w 6175063"/>
              <a:gd name="connsiteY24807" fmla="*/ 2468769 h 5486400"/>
              <a:gd name="connsiteX24808" fmla="*/ 488916 w 6175063"/>
              <a:gd name="connsiteY24808" fmla="*/ 2468769 h 5486400"/>
              <a:gd name="connsiteX24809" fmla="*/ 486548 w 6175063"/>
              <a:gd name="connsiteY24809" fmla="*/ 2466400 h 5486400"/>
              <a:gd name="connsiteX24810" fmla="*/ 486548 w 6175063"/>
              <a:gd name="connsiteY24810" fmla="*/ 2464031 h 5486400"/>
              <a:gd name="connsiteX24811" fmla="*/ 488916 w 6175063"/>
              <a:gd name="connsiteY24811" fmla="*/ 2466400 h 5486400"/>
              <a:gd name="connsiteX24812" fmla="*/ 486548 w 6175063"/>
              <a:gd name="connsiteY24812" fmla="*/ 2464030 h 5486400"/>
              <a:gd name="connsiteX24813" fmla="*/ 481811 w 6175063"/>
              <a:gd name="connsiteY24813" fmla="*/ 2456923 h 5486400"/>
              <a:gd name="connsiteX24814" fmla="*/ 478321 w 6175063"/>
              <a:gd name="connsiteY24814" fmla="*/ 2451686 h 5486400"/>
              <a:gd name="connsiteX24815" fmla="*/ 478555 w 6175063"/>
              <a:gd name="connsiteY24815" fmla="*/ 2451592 h 5486400"/>
              <a:gd name="connsiteX24816" fmla="*/ 477505 w 6175063"/>
              <a:gd name="connsiteY24816" fmla="*/ 2450461 h 5486400"/>
              <a:gd name="connsiteX24817" fmla="*/ 477075 w 6175063"/>
              <a:gd name="connsiteY24817" fmla="*/ 2449816 h 5486400"/>
              <a:gd name="connsiteX24818" fmla="*/ 477075 w 6175063"/>
              <a:gd name="connsiteY24818" fmla="*/ 2449997 h 5486400"/>
              <a:gd name="connsiteX24819" fmla="*/ 474706 w 6175063"/>
              <a:gd name="connsiteY24819" fmla="*/ 2447446 h 5486400"/>
              <a:gd name="connsiteX24820" fmla="*/ 465233 w 6175063"/>
              <a:gd name="connsiteY24820" fmla="*/ 2440338 h 5486400"/>
              <a:gd name="connsiteX24821" fmla="*/ 460497 w 6175063"/>
              <a:gd name="connsiteY24821" fmla="*/ 2435600 h 5486400"/>
              <a:gd name="connsiteX24822" fmla="*/ 453392 w 6175063"/>
              <a:gd name="connsiteY24822" fmla="*/ 2428492 h 5486400"/>
              <a:gd name="connsiteX24823" fmla="*/ 451024 w 6175063"/>
              <a:gd name="connsiteY24823" fmla="*/ 2423754 h 5486400"/>
              <a:gd name="connsiteX24824" fmla="*/ 455761 w 6175063"/>
              <a:gd name="connsiteY24824" fmla="*/ 2428492 h 5486400"/>
              <a:gd name="connsiteX24825" fmla="*/ 469970 w 6175063"/>
              <a:gd name="connsiteY24825" fmla="*/ 2440338 h 5486400"/>
              <a:gd name="connsiteX24826" fmla="*/ 467602 w 6175063"/>
              <a:gd name="connsiteY24826" fmla="*/ 2435600 h 5486400"/>
              <a:gd name="connsiteX24827" fmla="*/ 469970 w 6175063"/>
              <a:gd name="connsiteY24827" fmla="*/ 2437969 h 5486400"/>
              <a:gd name="connsiteX24828" fmla="*/ 469970 w 6175063"/>
              <a:gd name="connsiteY24828" fmla="*/ 2435600 h 5486400"/>
              <a:gd name="connsiteX24829" fmla="*/ 467602 w 6175063"/>
              <a:gd name="connsiteY24829" fmla="*/ 2433230 h 5486400"/>
              <a:gd name="connsiteX24830" fmla="*/ 462865 w 6175063"/>
              <a:gd name="connsiteY24830" fmla="*/ 2430861 h 5486400"/>
              <a:gd name="connsiteX24831" fmla="*/ 458129 w 6175063"/>
              <a:gd name="connsiteY24831" fmla="*/ 2426123 h 5486400"/>
              <a:gd name="connsiteX24832" fmla="*/ 462865 w 6175063"/>
              <a:gd name="connsiteY24832" fmla="*/ 2426123 h 5486400"/>
              <a:gd name="connsiteX24833" fmla="*/ 453392 w 6175063"/>
              <a:gd name="connsiteY24833" fmla="*/ 2416646 h 5486400"/>
              <a:gd name="connsiteX24834" fmla="*/ 451024 w 6175063"/>
              <a:gd name="connsiteY24834" fmla="*/ 2414277 h 5486400"/>
              <a:gd name="connsiteX24835" fmla="*/ 446288 w 6175063"/>
              <a:gd name="connsiteY24835" fmla="*/ 2407169 h 5486400"/>
              <a:gd name="connsiteX24836" fmla="*/ 445128 w 6175063"/>
              <a:gd name="connsiteY24836" fmla="*/ 2405428 h 5486400"/>
              <a:gd name="connsiteX24837" fmla="*/ 451322 w 6175063"/>
              <a:gd name="connsiteY24837" fmla="*/ 2408650 h 5486400"/>
              <a:gd name="connsiteX24838" fmla="*/ 453392 w 6175063"/>
              <a:gd name="connsiteY24838" fmla="*/ 2407169 h 5486400"/>
              <a:gd name="connsiteX24839" fmla="*/ 455761 w 6175063"/>
              <a:gd name="connsiteY24839" fmla="*/ 2409538 h 5486400"/>
              <a:gd name="connsiteX24840" fmla="*/ 459468 w 6175063"/>
              <a:gd name="connsiteY24840" fmla="*/ 2411392 h 5486400"/>
              <a:gd name="connsiteX24841" fmla="*/ 459760 w 6175063"/>
              <a:gd name="connsiteY24841" fmla="*/ 2411679 h 5486400"/>
              <a:gd name="connsiteX24842" fmla="*/ 461098 w 6175063"/>
              <a:gd name="connsiteY24842" fmla="*/ 2412989 h 5486400"/>
              <a:gd name="connsiteX24843" fmla="*/ 461978 w 6175063"/>
              <a:gd name="connsiteY24843" fmla="*/ 2414573 h 5486400"/>
              <a:gd name="connsiteX24844" fmla="*/ 465233 w 6175063"/>
              <a:gd name="connsiteY24844" fmla="*/ 2419015 h 5486400"/>
              <a:gd name="connsiteX24845" fmla="*/ 472338 w 6175063"/>
              <a:gd name="connsiteY24845" fmla="*/ 2426123 h 5486400"/>
              <a:gd name="connsiteX24846" fmla="*/ 479443 w 6175063"/>
              <a:gd name="connsiteY24846" fmla="*/ 2430861 h 5486400"/>
              <a:gd name="connsiteX24847" fmla="*/ 486548 w 6175063"/>
              <a:gd name="connsiteY24847" fmla="*/ 2433230 h 5486400"/>
              <a:gd name="connsiteX24848" fmla="*/ 484180 w 6175063"/>
              <a:gd name="connsiteY24848" fmla="*/ 2430566 h 5486400"/>
              <a:gd name="connsiteX24849" fmla="*/ 482731 w 6175063"/>
              <a:gd name="connsiteY24849" fmla="*/ 2427847 h 5486400"/>
              <a:gd name="connsiteX24850" fmla="*/ 482329 w 6175063"/>
              <a:gd name="connsiteY24850" fmla="*/ 2426640 h 5486400"/>
              <a:gd name="connsiteX24851" fmla="*/ 488916 w 6175063"/>
              <a:gd name="connsiteY24851" fmla="*/ 2433230 h 5486400"/>
              <a:gd name="connsiteX24852" fmla="*/ 496021 w 6175063"/>
              <a:gd name="connsiteY24852" fmla="*/ 2437969 h 5486400"/>
              <a:gd name="connsiteX24853" fmla="*/ 498389 w 6175063"/>
              <a:gd name="connsiteY24853" fmla="*/ 2437969 h 5486400"/>
              <a:gd name="connsiteX24854" fmla="*/ 498389 w 6175063"/>
              <a:gd name="connsiteY24854" fmla="*/ 2440338 h 5486400"/>
              <a:gd name="connsiteX24855" fmla="*/ 498389 w 6175063"/>
              <a:gd name="connsiteY24855" fmla="*/ 2442708 h 5486400"/>
              <a:gd name="connsiteX24856" fmla="*/ 503125 w 6175063"/>
              <a:gd name="connsiteY24856" fmla="*/ 2445077 h 5486400"/>
              <a:gd name="connsiteX24857" fmla="*/ 505494 w 6175063"/>
              <a:gd name="connsiteY24857" fmla="*/ 2449816 h 5486400"/>
              <a:gd name="connsiteX24858" fmla="*/ 507862 w 6175063"/>
              <a:gd name="connsiteY24858" fmla="*/ 2449816 h 5486400"/>
              <a:gd name="connsiteX24859" fmla="*/ 512598 w 6175063"/>
              <a:gd name="connsiteY24859" fmla="*/ 2454553 h 5486400"/>
              <a:gd name="connsiteX24860" fmla="*/ 514966 w 6175063"/>
              <a:gd name="connsiteY24860" fmla="*/ 2456923 h 5486400"/>
              <a:gd name="connsiteX24861" fmla="*/ 517335 w 6175063"/>
              <a:gd name="connsiteY24861" fmla="*/ 2456923 h 5486400"/>
              <a:gd name="connsiteX24862" fmla="*/ 519703 w 6175063"/>
              <a:gd name="connsiteY24862" fmla="*/ 2454553 h 5486400"/>
              <a:gd name="connsiteX24863" fmla="*/ 517335 w 6175063"/>
              <a:gd name="connsiteY24863" fmla="*/ 2454553 h 5486400"/>
              <a:gd name="connsiteX24864" fmla="*/ 510230 w 6175063"/>
              <a:gd name="connsiteY24864" fmla="*/ 2447447 h 5486400"/>
              <a:gd name="connsiteX24865" fmla="*/ 515855 w 6175063"/>
              <a:gd name="connsiteY24865" fmla="*/ 2450704 h 5486400"/>
              <a:gd name="connsiteX24866" fmla="*/ 512598 w 6175063"/>
              <a:gd name="connsiteY24866" fmla="*/ 2445077 h 5486400"/>
              <a:gd name="connsiteX24867" fmla="*/ 510230 w 6175063"/>
              <a:gd name="connsiteY24867" fmla="*/ 2442708 h 5486400"/>
              <a:gd name="connsiteX24868" fmla="*/ 507862 w 6175063"/>
              <a:gd name="connsiteY24868" fmla="*/ 2437969 h 5486400"/>
              <a:gd name="connsiteX24869" fmla="*/ 503125 w 6175063"/>
              <a:gd name="connsiteY24869" fmla="*/ 2437969 h 5486400"/>
              <a:gd name="connsiteX24870" fmla="*/ 500757 w 6175063"/>
              <a:gd name="connsiteY24870" fmla="*/ 2435600 h 5486400"/>
              <a:gd name="connsiteX24871" fmla="*/ 496021 w 6175063"/>
              <a:gd name="connsiteY24871" fmla="*/ 2433230 h 5486400"/>
              <a:gd name="connsiteX24872" fmla="*/ 486548 w 6175063"/>
              <a:gd name="connsiteY24872" fmla="*/ 2423754 h 5486400"/>
              <a:gd name="connsiteX24873" fmla="*/ 486548 w 6175063"/>
              <a:gd name="connsiteY24873" fmla="*/ 2421384 h 5486400"/>
              <a:gd name="connsiteX24874" fmla="*/ 488916 w 6175063"/>
              <a:gd name="connsiteY24874" fmla="*/ 2423754 h 5486400"/>
              <a:gd name="connsiteX24875" fmla="*/ 491284 w 6175063"/>
              <a:gd name="connsiteY24875" fmla="*/ 2426123 h 5486400"/>
              <a:gd name="connsiteX24876" fmla="*/ 496021 w 6175063"/>
              <a:gd name="connsiteY24876" fmla="*/ 2428492 h 5486400"/>
              <a:gd name="connsiteX24877" fmla="*/ 498389 w 6175063"/>
              <a:gd name="connsiteY24877" fmla="*/ 2428492 h 5486400"/>
              <a:gd name="connsiteX24878" fmla="*/ 510230 w 6175063"/>
              <a:gd name="connsiteY24878" fmla="*/ 2437969 h 5486400"/>
              <a:gd name="connsiteX24879" fmla="*/ 503125 w 6175063"/>
              <a:gd name="connsiteY24879" fmla="*/ 2430861 h 5486400"/>
              <a:gd name="connsiteX24880" fmla="*/ 500757 w 6175063"/>
              <a:gd name="connsiteY24880" fmla="*/ 2428492 h 5486400"/>
              <a:gd name="connsiteX24881" fmla="*/ 503125 w 6175063"/>
              <a:gd name="connsiteY24881" fmla="*/ 2428492 h 5486400"/>
              <a:gd name="connsiteX24882" fmla="*/ 493652 w 6175063"/>
              <a:gd name="connsiteY24882" fmla="*/ 2416646 h 5486400"/>
              <a:gd name="connsiteX24883" fmla="*/ 491284 w 6175063"/>
              <a:gd name="connsiteY24883" fmla="*/ 2416646 h 5486400"/>
              <a:gd name="connsiteX24884" fmla="*/ 481811 w 6175063"/>
              <a:gd name="connsiteY24884" fmla="*/ 2402430 h 5486400"/>
              <a:gd name="connsiteX24885" fmla="*/ 465233 w 6175063"/>
              <a:gd name="connsiteY24885" fmla="*/ 2385846 h 5486400"/>
              <a:gd name="connsiteX24886" fmla="*/ 481811 w 6175063"/>
              <a:gd name="connsiteY24886" fmla="*/ 2397692 h 5486400"/>
              <a:gd name="connsiteX24887" fmla="*/ 491284 w 6175063"/>
              <a:gd name="connsiteY24887" fmla="*/ 2400062 h 5486400"/>
              <a:gd name="connsiteX24888" fmla="*/ 498389 w 6175063"/>
              <a:gd name="connsiteY24888" fmla="*/ 2402430 h 5486400"/>
              <a:gd name="connsiteX24889" fmla="*/ 503125 w 6175063"/>
              <a:gd name="connsiteY24889" fmla="*/ 2407169 h 5486400"/>
              <a:gd name="connsiteX24890" fmla="*/ 507862 w 6175063"/>
              <a:gd name="connsiteY24890" fmla="*/ 2402430 h 5486400"/>
              <a:gd name="connsiteX24891" fmla="*/ 500757 w 6175063"/>
              <a:gd name="connsiteY24891" fmla="*/ 2395323 h 5486400"/>
              <a:gd name="connsiteX24892" fmla="*/ 488916 w 6175063"/>
              <a:gd name="connsiteY24892" fmla="*/ 2385846 h 5486400"/>
              <a:gd name="connsiteX24893" fmla="*/ 474706 w 6175063"/>
              <a:gd name="connsiteY24893" fmla="*/ 2381107 h 5486400"/>
              <a:gd name="connsiteX24894" fmla="*/ 465233 w 6175063"/>
              <a:gd name="connsiteY24894" fmla="*/ 2381107 h 5486400"/>
              <a:gd name="connsiteX24895" fmla="*/ 472338 w 6175063"/>
              <a:gd name="connsiteY24895" fmla="*/ 2378737 h 5486400"/>
              <a:gd name="connsiteX24896" fmla="*/ 474706 w 6175063"/>
              <a:gd name="connsiteY24896" fmla="*/ 2371631 h 5486400"/>
              <a:gd name="connsiteX24897" fmla="*/ 469970 w 6175063"/>
              <a:gd name="connsiteY24897" fmla="*/ 2369261 h 5486400"/>
              <a:gd name="connsiteX24898" fmla="*/ 465233 w 6175063"/>
              <a:gd name="connsiteY24898" fmla="*/ 2371631 h 5486400"/>
              <a:gd name="connsiteX24899" fmla="*/ 467602 w 6175063"/>
              <a:gd name="connsiteY24899" fmla="*/ 2364523 h 5486400"/>
              <a:gd name="connsiteX24900" fmla="*/ 472338 w 6175063"/>
              <a:gd name="connsiteY24900" fmla="*/ 2364523 h 5486400"/>
              <a:gd name="connsiteX24901" fmla="*/ 462865 w 6175063"/>
              <a:gd name="connsiteY24901" fmla="*/ 2357415 h 5486400"/>
              <a:gd name="connsiteX24902" fmla="*/ 451024 w 6175063"/>
              <a:gd name="connsiteY24902" fmla="*/ 2366892 h 5486400"/>
              <a:gd name="connsiteX24903" fmla="*/ 453392 w 6175063"/>
              <a:gd name="connsiteY24903" fmla="*/ 2376369 h 5486400"/>
              <a:gd name="connsiteX24904" fmla="*/ 465233 w 6175063"/>
              <a:gd name="connsiteY24904" fmla="*/ 2374000 h 5486400"/>
              <a:gd name="connsiteX24905" fmla="*/ 467602 w 6175063"/>
              <a:gd name="connsiteY24905" fmla="*/ 2376369 h 5486400"/>
              <a:gd name="connsiteX24906" fmla="*/ 460497 w 6175063"/>
              <a:gd name="connsiteY24906" fmla="*/ 2376369 h 5486400"/>
              <a:gd name="connsiteX24907" fmla="*/ 448656 w 6175063"/>
              <a:gd name="connsiteY24907" fmla="*/ 2388215 h 5486400"/>
              <a:gd name="connsiteX24908" fmla="*/ 448656 w 6175063"/>
              <a:gd name="connsiteY24908" fmla="*/ 2390584 h 5486400"/>
              <a:gd name="connsiteX24909" fmla="*/ 446288 w 6175063"/>
              <a:gd name="connsiteY24909" fmla="*/ 2390584 h 5486400"/>
              <a:gd name="connsiteX24910" fmla="*/ 442438 w 6175063"/>
              <a:gd name="connsiteY24910" fmla="*/ 2386733 h 5486400"/>
              <a:gd name="connsiteX24911" fmla="*/ 441284 w 6175063"/>
              <a:gd name="connsiteY24911" fmla="*/ 2385387 h 5486400"/>
              <a:gd name="connsiteX24912" fmla="*/ 441324 w 6175063"/>
              <a:gd name="connsiteY24912" fmla="*/ 2385593 h 5486400"/>
              <a:gd name="connsiteX24913" fmla="*/ 438888 w 6175063"/>
              <a:gd name="connsiteY24913" fmla="*/ 2382885 h 5486400"/>
              <a:gd name="connsiteX24914" fmla="*/ 441551 w 6175063"/>
              <a:gd name="connsiteY24914" fmla="*/ 2383476 h 5486400"/>
              <a:gd name="connsiteX24915" fmla="*/ 443919 w 6175063"/>
              <a:gd name="connsiteY24915" fmla="*/ 2385846 h 5486400"/>
              <a:gd name="connsiteX24916" fmla="*/ 448656 w 6175063"/>
              <a:gd name="connsiteY24916" fmla="*/ 2381107 h 5486400"/>
              <a:gd name="connsiteX24917" fmla="*/ 443919 w 6175063"/>
              <a:gd name="connsiteY24917" fmla="*/ 2378737 h 5486400"/>
              <a:gd name="connsiteX24918" fmla="*/ 446288 w 6175063"/>
              <a:gd name="connsiteY24918" fmla="*/ 2371631 h 5486400"/>
              <a:gd name="connsiteX24919" fmla="*/ 429710 w 6175063"/>
              <a:gd name="connsiteY24919" fmla="*/ 2350307 h 5486400"/>
              <a:gd name="connsiteX24920" fmla="*/ 434446 w 6175063"/>
              <a:gd name="connsiteY24920" fmla="*/ 2350307 h 5486400"/>
              <a:gd name="connsiteX24921" fmla="*/ 434446 w 6175063"/>
              <a:gd name="connsiteY24921" fmla="*/ 2355045 h 5486400"/>
              <a:gd name="connsiteX24922" fmla="*/ 441551 w 6175063"/>
              <a:gd name="connsiteY24922" fmla="*/ 2352676 h 5486400"/>
              <a:gd name="connsiteX24923" fmla="*/ 439183 w 6175063"/>
              <a:gd name="connsiteY24923" fmla="*/ 2345569 h 5486400"/>
              <a:gd name="connsiteX24924" fmla="*/ 451024 w 6175063"/>
              <a:gd name="connsiteY24924" fmla="*/ 2343200 h 5486400"/>
              <a:gd name="connsiteX24925" fmla="*/ 448656 w 6175063"/>
              <a:gd name="connsiteY24925" fmla="*/ 2340830 h 5486400"/>
              <a:gd name="connsiteX24926" fmla="*/ 446288 w 6175063"/>
              <a:gd name="connsiteY24926" fmla="*/ 2340830 h 5486400"/>
              <a:gd name="connsiteX24927" fmla="*/ 443919 w 6175063"/>
              <a:gd name="connsiteY24927" fmla="*/ 2333722 h 5486400"/>
              <a:gd name="connsiteX24928" fmla="*/ 448656 w 6175063"/>
              <a:gd name="connsiteY24928" fmla="*/ 2338461 h 5486400"/>
              <a:gd name="connsiteX24929" fmla="*/ 451024 w 6175063"/>
              <a:gd name="connsiteY24929" fmla="*/ 2338461 h 5486400"/>
              <a:gd name="connsiteX24930" fmla="*/ 451024 w 6175063"/>
              <a:gd name="connsiteY24930" fmla="*/ 2340830 h 5486400"/>
              <a:gd name="connsiteX24931" fmla="*/ 460497 w 6175063"/>
              <a:gd name="connsiteY24931" fmla="*/ 2343200 h 5486400"/>
              <a:gd name="connsiteX24932" fmla="*/ 462865 w 6175063"/>
              <a:gd name="connsiteY24932" fmla="*/ 2328984 h 5486400"/>
              <a:gd name="connsiteX24933" fmla="*/ 455761 w 6175063"/>
              <a:gd name="connsiteY24933" fmla="*/ 2314768 h 5486400"/>
              <a:gd name="connsiteX24934" fmla="*/ 448656 w 6175063"/>
              <a:gd name="connsiteY24934" fmla="*/ 2310030 h 5486400"/>
              <a:gd name="connsiteX24935" fmla="*/ 436816 w 6175063"/>
              <a:gd name="connsiteY24935" fmla="*/ 2295814 h 5486400"/>
              <a:gd name="connsiteX24936" fmla="*/ 439183 w 6175063"/>
              <a:gd name="connsiteY24936" fmla="*/ 2295814 h 5486400"/>
              <a:gd name="connsiteX24937" fmla="*/ 436816 w 6175063"/>
              <a:gd name="connsiteY24937" fmla="*/ 2293445 h 5486400"/>
              <a:gd name="connsiteX24938" fmla="*/ 417869 w 6175063"/>
              <a:gd name="connsiteY24938" fmla="*/ 2281598 h 5486400"/>
              <a:gd name="connsiteX24939" fmla="*/ 410764 w 6175063"/>
              <a:gd name="connsiteY24939" fmla="*/ 2276860 h 5486400"/>
              <a:gd name="connsiteX24940" fmla="*/ 401292 w 6175063"/>
              <a:gd name="connsiteY24940" fmla="*/ 2267384 h 5486400"/>
              <a:gd name="connsiteX24941" fmla="*/ 410764 w 6175063"/>
              <a:gd name="connsiteY24941" fmla="*/ 2272122 h 5486400"/>
              <a:gd name="connsiteX24942" fmla="*/ 417869 w 6175063"/>
              <a:gd name="connsiteY24942" fmla="*/ 2274491 h 5486400"/>
              <a:gd name="connsiteX24943" fmla="*/ 420237 w 6175063"/>
              <a:gd name="connsiteY24943" fmla="*/ 2272122 h 5486400"/>
              <a:gd name="connsiteX24944" fmla="*/ 413132 w 6175063"/>
              <a:gd name="connsiteY24944" fmla="*/ 2265014 h 5486400"/>
              <a:gd name="connsiteX24945" fmla="*/ 415500 w 6175063"/>
              <a:gd name="connsiteY24945" fmla="*/ 2262644 h 5486400"/>
              <a:gd name="connsiteX24946" fmla="*/ 410764 w 6175063"/>
              <a:gd name="connsiteY24946" fmla="*/ 2260274 h 5486400"/>
              <a:gd name="connsiteX24947" fmla="*/ 403659 w 6175063"/>
              <a:gd name="connsiteY24947" fmla="*/ 2257905 h 5486400"/>
              <a:gd name="connsiteX24948" fmla="*/ 389450 w 6175063"/>
              <a:gd name="connsiteY24948" fmla="*/ 2248428 h 5486400"/>
              <a:gd name="connsiteX24949" fmla="*/ 384713 w 6175063"/>
              <a:gd name="connsiteY24949" fmla="*/ 2246058 h 5486400"/>
              <a:gd name="connsiteX24950" fmla="*/ 370505 w 6175063"/>
              <a:gd name="connsiteY24950" fmla="*/ 2238950 h 5486400"/>
              <a:gd name="connsiteX24951" fmla="*/ 368136 w 6175063"/>
              <a:gd name="connsiteY24951" fmla="*/ 2236581 h 5486400"/>
              <a:gd name="connsiteX24952" fmla="*/ 361031 w 6175063"/>
              <a:gd name="connsiteY24952" fmla="*/ 2234212 h 5486400"/>
              <a:gd name="connsiteX24953" fmla="*/ 358663 w 6175063"/>
              <a:gd name="connsiteY24953" fmla="*/ 2229473 h 5486400"/>
              <a:gd name="connsiteX24954" fmla="*/ 356295 w 6175063"/>
              <a:gd name="connsiteY24954" fmla="*/ 2231842 h 5486400"/>
              <a:gd name="connsiteX24955" fmla="*/ 363399 w 6175063"/>
              <a:gd name="connsiteY24955" fmla="*/ 2241319 h 5486400"/>
              <a:gd name="connsiteX24956" fmla="*/ 353927 w 6175063"/>
              <a:gd name="connsiteY24956" fmla="*/ 2243689 h 5486400"/>
              <a:gd name="connsiteX24957" fmla="*/ 356295 w 6175063"/>
              <a:gd name="connsiteY24957" fmla="*/ 2248428 h 5486400"/>
              <a:gd name="connsiteX24958" fmla="*/ 332612 w 6175063"/>
              <a:gd name="connsiteY24958" fmla="*/ 2246058 h 5486400"/>
              <a:gd name="connsiteX24959" fmla="*/ 334981 w 6175063"/>
              <a:gd name="connsiteY24959" fmla="*/ 2236581 h 5486400"/>
              <a:gd name="connsiteX24960" fmla="*/ 330244 w 6175063"/>
              <a:gd name="connsiteY24960" fmla="*/ 2236581 h 5486400"/>
              <a:gd name="connsiteX24961" fmla="*/ 320771 w 6175063"/>
              <a:gd name="connsiteY24961" fmla="*/ 2234212 h 5486400"/>
              <a:gd name="connsiteX24962" fmla="*/ 320771 w 6175063"/>
              <a:gd name="connsiteY24962" fmla="*/ 2241319 h 5486400"/>
              <a:gd name="connsiteX24963" fmla="*/ 308931 w 6175063"/>
              <a:gd name="connsiteY24963" fmla="*/ 2229473 h 5486400"/>
              <a:gd name="connsiteX24964" fmla="*/ 308931 w 6175063"/>
              <a:gd name="connsiteY24964" fmla="*/ 2224736 h 5486400"/>
              <a:gd name="connsiteX24965" fmla="*/ 316035 w 6175063"/>
              <a:gd name="connsiteY24965" fmla="*/ 2227105 h 5486400"/>
              <a:gd name="connsiteX24966" fmla="*/ 316035 w 6175063"/>
              <a:gd name="connsiteY24966" fmla="*/ 2219997 h 5486400"/>
              <a:gd name="connsiteX24967" fmla="*/ 342085 w 6175063"/>
              <a:gd name="connsiteY24967" fmla="*/ 2219997 h 5486400"/>
              <a:gd name="connsiteX24968" fmla="*/ 337349 w 6175063"/>
              <a:gd name="connsiteY24968" fmla="*/ 2217628 h 5486400"/>
              <a:gd name="connsiteX24969" fmla="*/ 342085 w 6175063"/>
              <a:gd name="connsiteY24969" fmla="*/ 2217628 h 5486400"/>
              <a:gd name="connsiteX24970" fmla="*/ 344454 w 6175063"/>
              <a:gd name="connsiteY24970" fmla="*/ 2219997 h 5486400"/>
              <a:gd name="connsiteX24971" fmla="*/ 346822 w 6175063"/>
              <a:gd name="connsiteY24971" fmla="*/ 2219997 h 5486400"/>
              <a:gd name="connsiteX24972" fmla="*/ 342085 w 6175063"/>
              <a:gd name="connsiteY24972" fmla="*/ 2215258 h 5486400"/>
              <a:gd name="connsiteX24973" fmla="*/ 344454 w 6175063"/>
              <a:gd name="connsiteY24973" fmla="*/ 2212889 h 5486400"/>
              <a:gd name="connsiteX24974" fmla="*/ 332612 w 6175063"/>
              <a:gd name="connsiteY24974" fmla="*/ 2208151 h 5486400"/>
              <a:gd name="connsiteX24975" fmla="*/ 330244 w 6175063"/>
              <a:gd name="connsiteY24975" fmla="*/ 2205781 h 5486400"/>
              <a:gd name="connsiteX24976" fmla="*/ 325508 w 6175063"/>
              <a:gd name="connsiteY24976" fmla="*/ 2201043 h 5486400"/>
              <a:gd name="connsiteX24977" fmla="*/ 320771 w 6175063"/>
              <a:gd name="connsiteY24977" fmla="*/ 2198675 h 5486400"/>
              <a:gd name="connsiteX24978" fmla="*/ 316035 w 6175063"/>
              <a:gd name="connsiteY24978" fmla="*/ 2198675 h 5486400"/>
              <a:gd name="connsiteX24979" fmla="*/ 315726 w 6175063"/>
              <a:gd name="connsiteY24979" fmla="*/ 2198439 h 5486400"/>
              <a:gd name="connsiteX24980" fmla="*/ 315927 w 6175063"/>
              <a:gd name="connsiteY24980" fmla="*/ 2198439 h 5486400"/>
              <a:gd name="connsiteX24981" fmla="*/ 315336 w 6175063"/>
              <a:gd name="connsiteY24981" fmla="*/ 2198143 h 5486400"/>
              <a:gd name="connsiteX24982" fmla="*/ 308634 w 6175063"/>
              <a:gd name="connsiteY24982" fmla="*/ 2193047 h 5486400"/>
              <a:gd name="connsiteX24983" fmla="*/ 313667 w 6175063"/>
              <a:gd name="connsiteY24983" fmla="*/ 2196305 h 5486400"/>
              <a:gd name="connsiteX24984" fmla="*/ 316035 w 6175063"/>
              <a:gd name="connsiteY24984" fmla="*/ 2193936 h 5486400"/>
              <a:gd name="connsiteX24985" fmla="*/ 313667 w 6175063"/>
              <a:gd name="connsiteY24985" fmla="*/ 2189197 h 5486400"/>
              <a:gd name="connsiteX24986" fmla="*/ 311298 w 6175063"/>
              <a:gd name="connsiteY24986" fmla="*/ 2186828 h 5486400"/>
              <a:gd name="connsiteX24987" fmla="*/ 313667 w 6175063"/>
              <a:gd name="connsiteY24987" fmla="*/ 2186828 h 5486400"/>
              <a:gd name="connsiteX24988" fmla="*/ 320771 w 6175063"/>
              <a:gd name="connsiteY24988" fmla="*/ 2191566 h 5486400"/>
              <a:gd name="connsiteX24989" fmla="*/ 330244 w 6175063"/>
              <a:gd name="connsiteY24989" fmla="*/ 2198675 h 5486400"/>
              <a:gd name="connsiteX24990" fmla="*/ 330244 w 6175063"/>
              <a:gd name="connsiteY24990" fmla="*/ 2196305 h 5486400"/>
              <a:gd name="connsiteX24991" fmla="*/ 325508 w 6175063"/>
              <a:gd name="connsiteY24991" fmla="*/ 2191566 h 5486400"/>
              <a:gd name="connsiteX24992" fmla="*/ 323139 w 6175063"/>
              <a:gd name="connsiteY24992" fmla="*/ 2186828 h 5486400"/>
              <a:gd name="connsiteX24993" fmla="*/ 318403 w 6175063"/>
              <a:gd name="connsiteY24993" fmla="*/ 2184459 h 5486400"/>
              <a:gd name="connsiteX24994" fmla="*/ 316035 w 6175063"/>
              <a:gd name="connsiteY24994" fmla="*/ 2184459 h 5486400"/>
              <a:gd name="connsiteX24995" fmla="*/ 313667 w 6175063"/>
              <a:gd name="connsiteY24995" fmla="*/ 2184459 h 5486400"/>
              <a:gd name="connsiteX24996" fmla="*/ 304194 w 6175063"/>
              <a:gd name="connsiteY24996" fmla="*/ 2182090 h 5486400"/>
              <a:gd name="connsiteX24997" fmla="*/ 301825 w 6175063"/>
              <a:gd name="connsiteY24997" fmla="*/ 2182090 h 5486400"/>
              <a:gd name="connsiteX24998" fmla="*/ 299457 w 6175063"/>
              <a:gd name="connsiteY24998" fmla="*/ 2179719 h 5486400"/>
              <a:gd name="connsiteX24999" fmla="*/ 287616 w 6175063"/>
              <a:gd name="connsiteY24999" fmla="*/ 2170243 h 5486400"/>
              <a:gd name="connsiteX25000" fmla="*/ 285248 w 6175063"/>
              <a:gd name="connsiteY25000" fmla="*/ 2167874 h 5486400"/>
              <a:gd name="connsiteX25001" fmla="*/ 289984 w 6175063"/>
              <a:gd name="connsiteY25001" fmla="*/ 2170243 h 5486400"/>
              <a:gd name="connsiteX25002" fmla="*/ 304194 w 6175063"/>
              <a:gd name="connsiteY25002" fmla="*/ 2179719 h 5486400"/>
              <a:gd name="connsiteX25003" fmla="*/ 304194 w 6175063"/>
              <a:gd name="connsiteY25003" fmla="*/ 2177350 h 5486400"/>
              <a:gd name="connsiteX25004" fmla="*/ 311298 w 6175063"/>
              <a:gd name="connsiteY25004" fmla="*/ 2179719 h 5486400"/>
              <a:gd name="connsiteX25005" fmla="*/ 301825 w 6175063"/>
              <a:gd name="connsiteY25005" fmla="*/ 2174981 h 5486400"/>
              <a:gd name="connsiteX25006" fmla="*/ 289984 w 6175063"/>
              <a:gd name="connsiteY25006" fmla="*/ 2163135 h 5486400"/>
              <a:gd name="connsiteX25007" fmla="*/ 294722 w 6175063"/>
              <a:gd name="connsiteY25007" fmla="*/ 2165504 h 5486400"/>
              <a:gd name="connsiteX25008" fmla="*/ 299457 w 6175063"/>
              <a:gd name="connsiteY25008" fmla="*/ 2167874 h 5486400"/>
              <a:gd name="connsiteX25009" fmla="*/ 298569 w 6175063"/>
              <a:gd name="connsiteY25009" fmla="*/ 2165801 h 5486400"/>
              <a:gd name="connsiteX25010" fmla="*/ 299457 w 6175063"/>
              <a:gd name="connsiteY25010" fmla="*/ 2165504 h 5486400"/>
              <a:gd name="connsiteX25011" fmla="*/ 297089 w 6175063"/>
              <a:gd name="connsiteY25011" fmla="*/ 2163135 h 5486400"/>
              <a:gd name="connsiteX25012" fmla="*/ 294722 w 6175063"/>
              <a:gd name="connsiteY25012" fmla="*/ 2158396 h 5486400"/>
              <a:gd name="connsiteX25013" fmla="*/ 289984 w 6175063"/>
              <a:gd name="connsiteY25013" fmla="*/ 2153657 h 5486400"/>
              <a:gd name="connsiteX25014" fmla="*/ 289984 w 6175063"/>
              <a:gd name="connsiteY25014" fmla="*/ 2151289 h 5486400"/>
              <a:gd name="connsiteX25015" fmla="*/ 294722 w 6175063"/>
              <a:gd name="connsiteY25015" fmla="*/ 2156027 h 5486400"/>
              <a:gd name="connsiteX25016" fmla="*/ 304194 w 6175063"/>
              <a:gd name="connsiteY25016" fmla="*/ 2163135 h 5486400"/>
              <a:gd name="connsiteX25017" fmla="*/ 304194 w 6175063"/>
              <a:gd name="connsiteY25017" fmla="*/ 2160765 h 5486400"/>
              <a:gd name="connsiteX25018" fmla="*/ 299457 w 6175063"/>
              <a:gd name="connsiteY25018" fmla="*/ 2153657 h 5486400"/>
              <a:gd name="connsiteX25019" fmla="*/ 308931 w 6175063"/>
              <a:gd name="connsiteY25019" fmla="*/ 2160765 h 5486400"/>
              <a:gd name="connsiteX25020" fmla="*/ 306562 w 6175063"/>
              <a:gd name="connsiteY25020" fmla="*/ 2160765 h 5486400"/>
              <a:gd name="connsiteX25021" fmla="*/ 311298 w 6175063"/>
              <a:gd name="connsiteY25021" fmla="*/ 2165504 h 5486400"/>
              <a:gd name="connsiteX25022" fmla="*/ 316035 w 6175063"/>
              <a:gd name="connsiteY25022" fmla="*/ 2167874 h 5486400"/>
              <a:gd name="connsiteX25023" fmla="*/ 327876 w 6175063"/>
              <a:gd name="connsiteY25023" fmla="*/ 2172612 h 5486400"/>
              <a:gd name="connsiteX25024" fmla="*/ 325508 w 6175063"/>
              <a:gd name="connsiteY25024" fmla="*/ 2167874 h 5486400"/>
              <a:gd name="connsiteX25025" fmla="*/ 334981 w 6175063"/>
              <a:gd name="connsiteY25025" fmla="*/ 2177350 h 5486400"/>
              <a:gd name="connsiteX25026" fmla="*/ 337349 w 6175063"/>
              <a:gd name="connsiteY25026" fmla="*/ 2179719 h 5486400"/>
              <a:gd name="connsiteX25027" fmla="*/ 342085 w 6175063"/>
              <a:gd name="connsiteY25027" fmla="*/ 2182090 h 5486400"/>
              <a:gd name="connsiteX25028" fmla="*/ 344454 w 6175063"/>
              <a:gd name="connsiteY25028" fmla="*/ 2182090 h 5486400"/>
              <a:gd name="connsiteX25029" fmla="*/ 353927 w 6175063"/>
              <a:gd name="connsiteY25029" fmla="*/ 2186828 h 5486400"/>
              <a:gd name="connsiteX25030" fmla="*/ 363399 w 6175063"/>
              <a:gd name="connsiteY25030" fmla="*/ 2193936 h 5486400"/>
              <a:gd name="connsiteX25031" fmla="*/ 361031 w 6175063"/>
              <a:gd name="connsiteY25031" fmla="*/ 2193936 h 5486400"/>
              <a:gd name="connsiteX25032" fmla="*/ 358663 w 6175063"/>
              <a:gd name="connsiteY25032" fmla="*/ 2193936 h 5486400"/>
              <a:gd name="connsiteX25033" fmla="*/ 368136 w 6175063"/>
              <a:gd name="connsiteY25033" fmla="*/ 2201043 h 5486400"/>
              <a:gd name="connsiteX25034" fmla="*/ 361031 w 6175063"/>
              <a:gd name="connsiteY25034" fmla="*/ 2196305 h 5486400"/>
              <a:gd name="connsiteX25035" fmla="*/ 356295 w 6175063"/>
              <a:gd name="connsiteY25035" fmla="*/ 2193936 h 5486400"/>
              <a:gd name="connsiteX25036" fmla="*/ 358663 w 6175063"/>
              <a:gd name="connsiteY25036" fmla="*/ 2198675 h 5486400"/>
              <a:gd name="connsiteX25037" fmla="*/ 358663 w 6175063"/>
              <a:gd name="connsiteY25037" fmla="*/ 2201043 h 5486400"/>
              <a:gd name="connsiteX25038" fmla="*/ 365768 w 6175063"/>
              <a:gd name="connsiteY25038" fmla="*/ 2205781 h 5486400"/>
              <a:gd name="connsiteX25039" fmla="*/ 368136 w 6175063"/>
              <a:gd name="connsiteY25039" fmla="*/ 2208151 h 5486400"/>
              <a:gd name="connsiteX25040" fmla="*/ 384713 w 6175063"/>
              <a:gd name="connsiteY25040" fmla="*/ 2217628 h 5486400"/>
              <a:gd name="connsiteX25041" fmla="*/ 384713 w 6175063"/>
              <a:gd name="connsiteY25041" fmla="*/ 2210520 h 5486400"/>
              <a:gd name="connsiteX25042" fmla="*/ 382345 w 6175063"/>
              <a:gd name="connsiteY25042" fmla="*/ 2207855 h 5486400"/>
              <a:gd name="connsiteX25043" fmla="*/ 380348 w 6175063"/>
              <a:gd name="connsiteY25043" fmla="*/ 2204109 h 5486400"/>
              <a:gd name="connsiteX25044" fmla="*/ 387082 w 6175063"/>
              <a:gd name="connsiteY25044" fmla="*/ 2208151 h 5486400"/>
              <a:gd name="connsiteX25045" fmla="*/ 389450 w 6175063"/>
              <a:gd name="connsiteY25045" fmla="*/ 2210520 h 5486400"/>
              <a:gd name="connsiteX25046" fmla="*/ 394186 w 6175063"/>
              <a:gd name="connsiteY25046" fmla="*/ 2215258 h 5486400"/>
              <a:gd name="connsiteX25047" fmla="*/ 394186 w 6175063"/>
              <a:gd name="connsiteY25047" fmla="*/ 2210520 h 5486400"/>
              <a:gd name="connsiteX25048" fmla="*/ 387082 w 6175063"/>
              <a:gd name="connsiteY25048" fmla="*/ 2205781 h 5486400"/>
              <a:gd name="connsiteX25049" fmla="*/ 384713 w 6175063"/>
              <a:gd name="connsiteY25049" fmla="*/ 2203412 h 5486400"/>
              <a:gd name="connsiteX25050" fmla="*/ 384713 w 6175063"/>
              <a:gd name="connsiteY25050" fmla="*/ 2205781 h 5486400"/>
              <a:gd name="connsiteX25051" fmla="*/ 380058 w 6175063"/>
              <a:gd name="connsiteY25051" fmla="*/ 2203564 h 5486400"/>
              <a:gd name="connsiteX25052" fmla="*/ 379977 w 6175063"/>
              <a:gd name="connsiteY25052" fmla="*/ 2203412 h 5486400"/>
              <a:gd name="connsiteX25053" fmla="*/ 378027 w 6175063"/>
              <a:gd name="connsiteY25053" fmla="*/ 2202437 h 5486400"/>
              <a:gd name="connsiteX25054" fmla="*/ 370505 w 6175063"/>
              <a:gd name="connsiteY25054" fmla="*/ 2196305 h 5486400"/>
              <a:gd name="connsiteX25055" fmla="*/ 363399 w 6175063"/>
              <a:gd name="connsiteY25055" fmla="*/ 2191566 h 5486400"/>
              <a:gd name="connsiteX25056" fmla="*/ 363399 w 6175063"/>
              <a:gd name="connsiteY25056" fmla="*/ 2189197 h 5486400"/>
              <a:gd name="connsiteX25057" fmla="*/ 361031 w 6175063"/>
              <a:gd name="connsiteY25057" fmla="*/ 2186828 h 5486400"/>
              <a:gd name="connsiteX25058" fmla="*/ 356295 w 6175063"/>
              <a:gd name="connsiteY25058" fmla="*/ 2184459 h 5486400"/>
              <a:gd name="connsiteX25059" fmla="*/ 351558 w 6175063"/>
              <a:gd name="connsiteY25059" fmla="*/ 2182090 h 5486400"/>
              <a:gd name="connsiteX25060" fmla="*/ 344454 w 6175063"/>
              <a:gd name="connsiteY25060" fmla="*/ 2174981 h 5486400"/>
              <a:gd name="connsiteX25061" fmla="*/ 339718 w 6175063"/>
              <a:gd name="connsiteY25061" fmla="*/ 2170243 h 5486400"/>
              <a:gd name="connsiteX25062" fmla="*/ 339718 w 6175063"/>
              <a:gd name="connsiteY25062" fmla="*/ 2167874 h 5486400"/>
              <a:gd name="connsiteX25063" fmla="*/ 351558 w 6175063"/>
              <a:gd name="connsiteY25063" fmla="*/ 2174981 h 5486400"/>
              <a:gd name="connsiteX25064" fmla="*/ 353927 w 6175063"/>
              <a:gd name="connsiteY25064" fmla="*/ 2179719 h 5486400"/>
              <a:gd name="connsiteX25065" fmla="*/ 358663 w 6175063"/>
              <a:gd name="connsiteY25065" fmla="*/ 2179719 h 5486400"/>
              <a:gd name="connsiteX25066" fmla="*/ 346822 w 6175063"/>
              <a:gd name="connsiteY25066" fmla="*/ 2170243 h 5486400"/>
              <a:gd name="connsiteX25067" fmla="*/ 337349 w 6175063"/>
              <a:gd name="connsiteY25067" fmla="*/ 2163135 h 5486400"/>
              <a:gd name="connsiteX25068" fmla="*/ 339718 w 6175063"/>
              <a:gd name="connsiteY25068" fmla="*/ 2163135 h 5486400"/>
              <a:gd name="connsiteX25069" fmla="*/ 332612 w 6175063"/>
              <a:gd name="connsiteY25069" fmla="*/ 2153657 h 5486400"/>
              <a:gd name="connsiteX25070" fmla="*/ 330244 w 6175063"/>
              <a:gd name="connsiteY25070" fmla="*/ 2148919 h 5486400"/>
              <a:gd name="connsiteX25071" fmla="*/ 313667 w 6175063"/>
              <a:gd name="connsiteY25071" fmla="*/ 2137073 h 5486400"/>
              <a:gd name="connsiteX25072" fmla="*/ 304194 w 6175063"/>
              <a:gd name="connsiteY25072" fmla="*/ 2132334 h 5486400"/>
              <a:gd name="connsiteX25073" fmla="*/ 282879 w 6175063"/>
              <a:gd name="connsiteY25073" fmla="*/ 2115750 h 5486400"/>
              <a:gd name="connsiteX25074" fmla="*/ 275775 w 6175063"/>
              <a:gd name="connsiteY25074" fmla="*/ 2113380 h 5486400"/>
              <a:gd name="connsiteX25075" fmla="*/ 275775 w 6175063"/>
              <a:gd name="connsiteY25075" fmla="*/ 2111010 h 5486400"/>
              <a:gd name="connsiteX25076" fmla="*/ 278144 w 6175063"/>
              <a:gd name="connsiteY25076" fmla="*/ 2111010 h 5486400"/>
              <a:gd name="connsiteX25077" fmla="*/ 282879 w 6175063"/>
              <a:gd name="connsiteY25077" fmla="*/ 2113380 h 5486400"/>
              <a:gd name="connsiteX25078" fmla="*/ 289984 w 6175063"/>
              <a:gd name="connsiteY25078" fmla="*/ 2118119 h 5486400"/>
              <a:gd name="connsiteX25079" fmla="*/ 294722 w 6175063"/>
              <a:gd name="connsiteY25079" fmla="*/ 2122858 h 5486400"/>
              <a:gd name="connsiteX25080" fmla="*/ 300185 w 6175063"/>
              <a:gd name="connsiteY25080" fmla="*/ 2124681 h 5486400"/>
              <a:gd name="connsiteX25081" fmla="*/ 300641 w 6175063"/>
              <a:gd name="connsiteY25081" fmla="*/ 2125819 h 5486400"/>
              <a:gd name="connsiteX25082" fmla="*/ 301825 w 6175063"/>
              <a:gd name="connsiteY25082" fmla="*/ 2125227 h 5486400"/>
              <a:gd name="connsiteX25083" fmla="*/ 300185 w 6175063"/>
              <a:gd name="connsiteY25083" fmla="*/ 2124681 h 5486400"/>
              <a:gd name="connsiteX25084" fmla="*/ 299457 w 6175063"/>
              <a:gd name="connsiteY25084" fmla="*/ 2122858 h 5486400"/>
              <a:gd name="connsiteX25085" fmla="*/ 292352 w 6175063"/>
              <a:gd name="connsiteY25085" fmla="*/ 2115750 h 5486400"/>
              <a:gd name="connsiteX25086" fmla="*/ 289984 w 6175063"/>
              <a:gd name="connsiteY25086" fmla="*/ 2115750 h 5486400"/>
              <a:gd name="connsiteX25087" fmla="*/ 294722 w 6175063"/>
              <a:gd name="connsiteY25087" fmla="*/ 2115750 h 5486400"/>
              <a:gd name="connsiteX25088" fmla="*/ 304194 w 6175063"/>
              <a:gd name="connsiteY25088" fmla="*/ 2122858 h 5486400"/>
              <a:gd name="connsiteX25089" fmla="*/ 306562 w 6175063"/>
              <a:gd name="connsiteY25089" fmla="*/ 2127596 h 5486400"/>
              <a:gd name="connsiteX25090" fmla="*/ 306562 w 6175063"/>
              <a:gd name="connsiteY25090" fmla="*/ 2129965 h 5486400"/>
              <a:gd name="connsiteX25091" fmla="*/ 311298 w 6175063"/>
              <a:gd name="connsiteY25091" fmla="*/ 2132334 h 5486400"/>
              <a:gd name="connsiteX25092" fmla="*/ 320771 w 6175063"/>
              <a:gd name="connsiteY25092" fmla="*/ 2139443 h 5486400"/>
              <a:gd name="connsiteX25093" fmla="*/ 332612 w 6175063"/>
              <a:gd name="connsiteY25093" fmla="*/ 2148919 h 5486400"/>
              <a:gd name="connsiteX25094" fmla="*/ 334981 w 6175063"/>
              <a:gd name="connsiteY25094" fmla="*/ 2151289 h 5486400"/>
              <a:gd name="connsiteX25095" fmla="*/ 344454 w 6175063"/>
              <a:gd name="connsiteY25095" fmla="*/ 2156027 h 5486400"/>
              <a:gd name="connsiteX25096" fmla="*/ 342085 w 6175063"/>
              <a:gd name="connsiteY25096" fmla="*/ 2153657 h 5486400"/>
              <a:gd name="connsiteX25097" fmla="*/ 342085 w 6175063"/>
              <a:gd name="connsiteY25097" fmla="*/ 2151289 h 5486400"/>
              <a:gd name="connsiteX25098" fmla="*/ 346822 w 6175063"/>
              <a:gd name="connsiteY25098" fmla="*/ 2156027 h 5486400"/>
              <a:gd name="connsiteX25099" fmla="*/ 356295 w 6175063"/>
              <a:gd name="connsiteY25099" fmla="*/ 2163135 h 5486400"/>
              <a:gd name="connsiteX25100" fmla="*/ 375240 w 6175063"/>
              <a:gd name="connsiteY25100" fmla="*/ 2174981 h 5486400"/>
              <a:gd name="connsiteX25101" fmla="*/ 358663 w 6175063"/>
              <a:gd name="connsiteY25101" fmla="*/ 2163135 h 5486400"/>
              <a:gd name="connsiteX25102" fmla="*/ 346822 w 6175063"/>
              <a:gd name="connsiteY25102" fmla="*/ 2153657 h 5486400"/>
              <a:gd name="connsiteX25103" fmla="*/ 344454 w 6175063"/>
              <a:gd name="connsiteY25103" fmla="*/ 2151289 h 5486400"/>
              <a:gd name="connsiteX25104" fmla="*/ 339718 w 6175063"/>
              <a:gd name="connsiteY25104" fmla="*/ 2148919 h 5486400"/>
              <a:gd name="connsiteX25105" fmla="*/ 337349 w 6175063"/>
              <a:gd name="connsiteY25105" fmla="*/ 2146551 h 5486400"/>
              <a:gd name="connsiteX25106" fmla="*/ 332612 w 6175063"/>
              <a:gd name="connsiteY25106" fmla="*/ 2144181 h 5486400"/>
              <a:gd name="connsiteX25107" fmla="*/ 330244 w 6175063"/>
              <a:gd name="connsiteY25107" fmla="*/ 2144181 h 5486400"/>
              <a:gd name="connsiteX25108" fmla="*/ 332612 w 6175063"/>
              <a:gd name="connsiteY25108" fmla="*/ 2141811 h 5486400"/>
              <a:gd name="connsiteX25109" fmla="*/ 311298 w 6175063"/>
              <a:gd name="connsiteY25109" fmla="*/ 2127596 h 5486400"/>
              <a:gd name="connsiteX25110" fmla="*/ 297089 w 6175063"/>
              <a:gd name="connsiteY25110" fmla="*/ 2115750 h 5486400"/>
              <a:gd name="connsiteX25111" fmla="*/ 285248 w 6175063"/>
              <a:gd name="connsiteY25111" fmla="*/ 2108642 h 5486400"/>
              <a:gd name="connsiteX25112" fmla="*/ 280511 w 6175063"/>
              <a:gd name="connsiteY25112" fmla="*/ 2101534 h 5486400"/>
              <a:gd name="connsiteX25113" fmla="*/ 280511 w 6175063"/>
              <a:gd name="connsiteY25113" fmla="*/ 2096795 h 5486400"/>
              <a:gd name="connsiteX25114" fmla="*/ 287616 w 6175063"/>
              <a:gd name="connsiteY25114" fmla="*/ 2103902 h 5486400"/>
              <a:gd name="connsiteX25115" fmla="*/ 292352 w 6175063"/>
              <a:gd name="connsiteY25115" fmla="*/ 2103902 h 5486400"/>
              <a:gd name="connsiteX25116" fmla="*/ 294722 w 6175063"/>
              <a:gd name="connsiteY25116" fmla="*/ 2106271 h 5486400"/>
              <a:gd name="connsiteX25117" fmla="*/ 306562 w 6175063"/>
              <a:gd name="connsiteY25117" fmla="*/ 2113380 h 5486400"/>
              <a:gd name="connsiteX25118" fmla="*/ 311298 w 6175063"/>
              <a:gd name="connsiteY25118" fmla="*/ 2120488 h 5486400"/>
              <a:gd name="connsiteX25119" fmla="*/ 313667 w 6175063"/>
              <a:gd name="connsiteY25119" fmla="*/ 2122858 h 5486400"/>
              <a:gd name="connsiteX25120" fmla="*/ 323139 w 6175063"/>
              <a:gd name="connsiteY25120" fmla="*/ 2127596 h 5486400"/>
              <a:gd name="connsiteX25121" fmla="*/ 325508 w 6175063"/>
              <a:gd name="connsiteY25121" fmla="*/ 2127596 h 5486400"/>
              <a:gd name="connsiteX25122" fmla="*/ 320771 w 6175063"/>
              <a:gd name="connsiteY25122" fmla="*/ 2122858 h 5486400"/>
              <a:gd name="connsiteX25123" fmla="*/ 327876 w 6175063"/>
              <a:gd name="connsiteY25123" fmla="*/ 2125227 h 5486400"/>
              <a:gd name="connsiteX25124" fmla="*/ 332612 w 6175063"/>
              <a:gd name="connsiteY25124" fmla="*/ 2125227 h 5486400"/>
              <a:gd name="connsiteX25125" fmla="*/ 330244 w 6175063"/>
              <a:gd name="connsiteY25125" fmla="*/ 2122858 h 5486400"/>
              <a:gd name="connsiteX25126" fmla="*/ 316035 w 6175063"/>
              <a:gd name="connsiteY25126" fmla="*/ 2113380 h 5486400"/>
              <a:gd name="connsiteX25127" fmla="*/ 301825 w 6175063"/>
              <a:gd name="connsiteY25127" fmla="*/ 2103902 h 5486400"/>
              <a:gd name="connsiteX25128" fmla="*/ 301825 w 6175063"/>
              <a:gd name="connsiteY25128" fmla="*/ 2106271 h 5486400"/>
              <a:gd name="connsiteX25129" fmla="*/ 297089 w 6175063"/>
              <a:gd name="connsiteY25129" fmla="*/ 2103902 h 5486400"/>
              <a:gd name="connsiteX25130" fmla="*/ 297089 w 6175063"/>
              <a:gd name="connsiteY25130" fmla="*/ 2101534 h 5486400"/>
              <a:gd name="connsiteX25131" fmla="*/ 289984 w 6175063"/>
              <a:gd name="connsiteY25131" fmla="*/ 2099165 h 5486400"/>
              <a:gd name="connsiteX25132" fmla="*/ 271038 w 6175063"/>
              <a:gd name="connsiteY25132" fmla="*/ 2089688 h 5486400"/>
              <a:gd name="connsiteX25133" fmla="*/ 271038 w 6175063"/>
              <a:gd name="connsiteY25133" fmla="*/ 2087318 h 5486400"/>
              <a:gd name="connsiteX25134" fmla="*/ 266302 w 6175063"/>
              <a:gd name="connsiteY25134" fmla="*/ 2087318 h 5486400"/>
              <a:gd name="connsiteX25135" fmla="*/ 271038 w 6175063"/>
              <a:gd name="connsiteY25135" fmla="*/ 2089688 h 5486400"/>
              <a:gd name="connsiteX25136" fmla="*/ 268670 w 6175063"/>
              <a:gd name="connsiteY25136" fmla="*/ 2089688 h 5486400"/>
              <a:gd name="connsiteX25137" fmla="*/ 259197 w 6175063"/>
              <a:gd name="connsiteY25137" fmla="*/ 2084949 h 5486400"/>
              <a:gd name="connsiteX25138" fmla="*/ 256829 w 6175063"/>
              <a:gd name="connsiteY25138" fmla="*/ 2080210 h 5486400"/>
              <a:gd name="connsiteX25139" fmla="*/ 240251 w 6175063"/>
              <a:gd name="connsiteY25139" fmla="*/ 2070732 h 5486400"/>
              <a:gd name="connsiteX25140" fmla="*/ 237883 w 6175063"/>
              <a:gd name="connsiteY25140" fmla="*/ 2061256 h 5486400"/>
              <a:gd name="connsiteX25141" fmla="*/ 230778 w 6175063"/>
              <a:gd name="connsiteY25141" fmla="*/ 2056518 h 5486400"/>
              <a:gd name="connsiteX25142" fmla="*/ 228688 w 6175063"/>
              <a:gd name="connsiteY25142" fmla="*/ 2055124 h 5486400"/>
              <a:gd name="connsiteX25143" fmla="*/ 233146 w 6175063"/>
              <a:gd name="connsiteY25143" fmla="*/ 2056518 h 5486400"/>
              <a:gd name="connsiteX25144" fmla="*/ 228410 w 6175063"/>
              <a:gd name="connsiteY25144" fmla="*/ 2051780 h 5486400"/>
              <a:gd name="connsiteX25145" fmla="*/ 226041 w 6175063"/>
              <a:gd name="connsiteY25145" fmla="*/ 2051780 h 5486400"/>
              <a:gd name="connsiteX25146" fmla="*/ 226041 w 6175063"/>
              <a:gd name="connsiteY25146" fmla="*/ 2049411 h 5486400"/>
              <a:gd name="connsiteX25147" fmla="*/ 223673 w 6175063"/>
              <a:gd name="connsiteY25147" fmla="*/ 2049411 h 5486400"/>
              <a:gd name="connsiteX25148" fmla="*/ 221305 w 6175063"/>
              <a:gd name="connsiteY25148" fmla="*/ 2044674 h 5486400"/>
              <a:gd name="connsiteX25149" fmla="*/ 214200 w 6175063"/>
              <a:gd name="connsiteY25149" fmla="*/ 2042304 h 5486400"/>
              <a:gd name="connsiteX25150" fmla="*/ 207096 w 6175063"/>
              <a:gd name="connsiteY25150" fmla="*/ 2042304 h 5486400"/>
              <a:gd name="connsiteX25151" fmla="*/ 209464 w 6175063"/>
              <a:gd name="connsiteY25151" fmla="*/ 2037565 h 5486400"/>
              <a:gd name="connsiteX25152" fmla="*/ 199991 w 6175063"/>
              <a:gd name="connsiteY25152" fmla="*/ 2028088 h 5486400"/>
              <a:gd name="connsiteX25153" fmla="*/ 197622 w 6175063"/>
              <a:gd name="connsiteY25153" fmla="*/ 2025719 h 5486400"/>
              <a:gd name="connsiteX25154" fmla="*/ 199991 w 6175063"/>
              <a:gd name="connsiteY25154" fmla="*/ 2025719 h 5486400"/>
              <a:gd name="connsiteX25155" fmla="*/ 209464 w 6175063"/>
              <a:gd name="connsiteY25155" fmla="*/ 2030458 h 5486400"/>
              <a:gd name="connsiteX25156" fmla="*/ 223673 w 6175063"/>
              <a:gd name="connsiteY25156" fmla="*/ 2039935 h 5486400"/>
              <a:gd name="connsiteX25157" fmla="*/ 223673 w 6175063"/>
              <a:gd name="connsiteY25157" fmla="*/ 2037565 h 5486400"/>
              <a:gd name="connsiteX25158" fmla="*/ 230778 w 6175063"/>
              <a:gd name="connsiteY25158" fmla="*/ 2044674 h 5486400"/>
              <a:gd name="connsiteX25159" fmla="*/ 237883 w 6175063"/>
              <a:gd name="connsiteY25159" fmla="*/ 2049411 h 5486400"/>
              <a:gd name="connsiteX25160" fmla="*/ 263935 w 6175063"/>
              <a:gd name="connsiteY25160" fmla="*/ 2068364 h 5486400"/>
              <a:gd name="connsiteX25161" fmla="*/ 282879 w 6175063"/>
              <a:gd name="connsiteY25161" fmla="*/ 2080210 h 5486400"/>
              <a:gd name="connsiteX25162" fmla="*/ 285248 w 6175063"/>
              <a:gd name="connsiteY25162" fmla="*/ 2077840 h 5486400"/>
              <a:gd name="connsiteX25163" fmla="*/ 271038 w 6175063"/>
              <a:gd name="connsiteY25163" fmla="*/ 2063626 h 5486400"/>
              <a:gd name="connsiteX25164" fmla="*/ 266302 w 6175063"/>
              <a:gd name="connsiteY25164" fmla="*/ 2056518 h 5486400"/>
              <a:gd name="connsiteX25165" fmla="*/ 261565 w 6175063"/>
              <a:gd name="connsiteY25165" fmla="*/ 2047041 h 5486400"/>
              <a:gd name="connsiteX25166" fmla="*/ 244987 w 6175063"/>
              <a:gd name="connsiteY25166" fmla="*/ 2030458 h 5486400"/>
              <a:gd name="connsiteX25167" fmla="*/ 268670 w 6175063"/>
              <a:gd name="connsiteY25167" fmla="*/ 2047041 h 5486400"/>
              <a:gd name="connsiteX25168" fmla="*/ 282879 w 6175063"/>
              <a:gd name="connsiteY25168" fmla="*/ 2056518 h 5486400"/>
              <a:gd name="connsiteX25169" fmla="*/ 285248 w 6175063"/>
              <a:gd name="connsiteY25169" fmla="*/ 2056518 h 5486400"/>
              <a:gd name="connsiteX25170" fmla="*/ 301825 w 6175063"/>
              <a:gd name="connsiteY25170" fmla="*/ 2065995 h 5486400"/>
              <a:gd name="connsiteX25171" fmla="*/ 299457 w 6175063"/>
              <a:gd name="connsiteY25171" fmla="*/ 2061256 h 5486400"/>
              <a:gd name="connsiteX25172" fmla="*/ 301825 w 6175063"/>
              <a:gd name="connsiteY25172" fmla="*/ 2063626 h 5486400"/>
              <a:gd name="connsiteX25173" fmla="*/ 304194 w 6175063"/>
              <a:gd name="connsiteY25173" fmla="*/ 2065995 h 5486400"/>
              <a:gd name="connsiteX25174" fmla="*/ 313667 w 6175063"/>
              <a:gd name="connsiteY25174" fmla="*/ 2073102 h 5486400"/>
              <a:gd name="connsiteX25175" fmla="*/ 299457 w 6175063"/>
              <a:gd name="connsiteY25175" fmla="*/ 2061256 h 5486400"/>
              <a:gd name="connsiteX25176" fmla="*/ 299457 w 6175063"/>
              <a:gd name="connsiteY25176" fmla="*/ 2058887 h 5486400"/>
              <a:gd name="connsiteX25177" fmla="*/ 294722 w 6175063"/>
              <a:gd name="connsiteY25177" fmla="*/ 2051780 h 5486400"/>
              <a:gd name="connsiteX25178" fmla="*/ 292352 w 6175063"/>
              <a:gd name="connsiteY25178" fmla="*/ 2051780 h 5486400"/>
              <a:gd name="connsiteX25179" fmla="*/ 289984 w 6175063"/>
              <a:gd name="connsiteY25179" fmla="*/ 2047041 h 5486400"/>
              <a:gd name="connsiteX25180" fmla="*/ 292352 w 6175063"/>
              <a:gd name="connsiteY25180" fmla="*/ 2049411 h 5486400"/>
              <a:gd name="connsiteX25181" fmla="*/ 304194 w 6175063"/>
              <a:gd name="connsiteY25181" fmla="*/ 2058887 h 5486400"/>
              <a:gd name="connsiteX25182" fmla="*/ 308931 w 6175063"/>
              <a:gd name="connsiteY25182" fmla="*/ 2063626 h 5486400"/>
              <a:gd name="connsiteX25183" fmla="*/ 311298 w 6175063"/>
              <a:gd name="connsiteY25183" fmla="*/ 2065995 h 5486400"/>
              <a:gd name="connsiteX25184" fmla="*/ 313667 w 6175063"/>
              <a:gd name="connsiteY25184" fmla="*/ 2068364 h 5486400"/>
              <a:gd name="connsiteX25185" fmla="*/ 318403 w 6175063"/>
              <a:gd name="connsiteY25185" fmla="*/ 2073102 h 5486400"/>
              <a:gd name="connsiteX25186" fmla="*/ 323139 w 6175063"/>
              <a:gd name="connsiteY25186" fmla="*/ 2075471 h 5486400"/>
              <a:gd name="connsiteX25187" fmla="*/ 325508 w 6175063"/>
              <a:gd name="connsiteY25187" fmla="*/ 2075471 h 5486400"/>
              <a:gd name="connsiteX25188" fmla="*/ 330244 w 6175063"/>
              <a:gd name="connsiteY25188" fmla="*/ 2077840 h 5486400"/>
              <a:gd name="connsiteX25189" fmla="*/ 325508 w 6175063"/>
              <a:gd name="connsiteY25189" fmla="*/ 2073102 h 5486400"/>
              <a:gd name="connsiteX25190" fmla="*/ 316035 w 6175063"/>
              <a:gd name="connsiteY25190" fmla="*/ 2068364 h 5486400"/>
              <a:gd name="connsiteX25191" fmla="*/ 311298 w 6175063"/>
              <a:gd name="connsiteY25191" fmla="*/ 2063626 h 5486400"/>
              <a:gd name="connsiteX25192" fmla="*/ 316035 w 6175063"/>
              <a:gd name="connsiteY25192" fmla="*/ 2063626 h 5486400"/>
              <a:gd name="connsiteX25193" fmla="*/ 320771 w 6175063"/>
              <a:gd name="connsiteY25193" fmla="*/ 2068364 h 5486400"/>
              <a:gd name="connsiteX25194" fmla="*/ 334981 w 6175063"/>
              <a:gd name="connsiteY25194" fmla="*/ 2077840 h 5486400"/>
              <a:gd name="connsiteX25195" fmla="*/ 334981 w 6175063"/>
              <a:gd name="connsiteY25195" fmla="*/ 2080210 h 5486400"/>
              <a:gd name="connsiteX25196" fmla="*/ 337349 w 6175063"/>
              <a:gd name="connsiteY25196" fmla="*/ 2082578 h 5486400"/>
              <a:gd name="connsiteX25197" fmla="*/ 342085 w 6175063"/>
              <a:gd name="connsiteY25197" fmla="*/ 2084949 h 5486400"/>
              <a:gd name="connsiteX25198" fmla="*/ 338237 w 6175063"/>
              <a:gd name="connsiteY25198" fmla="*/ 2080506 h 5486400"/>
              <a:gd name="connsiteX25199" fmla="*/ 341916 w 6175063"/>
              <a:gd name="connsiteY25199" fmla="*/ 2082410 h 5486400"/>
              <a:gd name="connsiteX25200" fmla="*/ 342085 w 6175063"/>
              <a:gd name="connsiteY25200" fmla="*/ 2082578 h 5486400"/>
              <a:gd name="connsiteX25201" fmla="*/ 346822 w 6175063"/>
              <a:gd name="connsiteY25201" fmla="*/ 2084949 h 5486400"/>
              <a:gd name="connsiteX25202" fmla="*/ 341916 w 6175063"/>
              <a:gd name="connsiteY25202" fmla="*/ 2082410 h 5486400"/>
              <a:gd name="connsiteX25203" fmla="*/ 337940 w 6175063"/>
              <a:gd name="connsiteY25203" fmla="*/ 2078432 h 5486400"/>
              <a:gd name="connsiteX25204" fmla="*/ 337349 w 6175063"/>
              <a:gd name="connsiteY25204" fmla="*/ 2077840 h 5486400"/>
              <a:gd name="connsiteX25205" fmla="*/ 344454 w 6175063"/>
              <a:gd name="connsiteY25205" fmla="*/ 2080210 h 5486400"/>
              <a:gd name="connsiteX25206" fmla="*/ 356295 w 6175063"/>
              <a:gd name="connsiteY25206" fmla="*/ 2089688 h 5486400"/>
              <a:gd name="connsiteX25207" fmla="*/ 361031 w 6175063"/>
              <a:gd name="connsiteY25207" fmla="*/ 2092057 h 5486400"/>
              <a:gd name="connsiteX25208" fmla="*/ 363399 w 6175063"/>
              <a:gd name="connsiteY25208" fmla="*/ 2089688 h 5486400"/>
              <a:gd name="connsiteX25209" fmla="*/ 356295 w 6175063"/>
              <a:gd name="connsiteY25209" fmla="*/ 2084949 h 5486400"/>
              <a:gd name="connsiteX25210" fmla="*/ 351558 w 6175063"/>
              <a:gd name="connsiteY25210" fmla="*/ 2082578 h 5486400"/>
              <a:gd name="connsiteX25211" fmla="*/ 349190 w 6175063"/>
              <a:gd name="connsiteY25211" fmla="*/ 2080210 h 5486400"/>
              <a:gd name="connsiteX25212" fmla="*/ 351558 w 6175063"/>
              <a:gd name="connsiteY25212" fmla="*/ 2077840 h 5486400"/>
              <a:gd name="connsiteX25213" fmla="*/ 325508 w 6175063"/>
              <a:gd name="connsiteY25213" fmla="*/ 2063626 h 5486400"/>
              <a:gd name="connsiteX25214" fmla="*/ 323139 w 6175063"/>
              <a:gd name="connsiteY25214" fmla="*/ 2063626 h 5486400"/>
              <a:gd name="connsiteX25215" fmla="*/ 330244 w 6175063"/>
              <a:gd name="connsiteY25215" fmla="*/ 2068364 h 5486400"/>
              <a:gd name="connsiteX25216" fmla="*/ 344454 w 6175063"/>
              <a:gd name="connsiteY25216" fmla="*/ 2077840 h 5486400"/>
              <a:gd name="connsiteX25217" fmla="*/ 346822 w 6175063"/>
              <a:gd name="connsiteY25217" fmla="*/ 2080210 h 5486400"/>
              <a:gd name="connsiteX25218" fmla="*/ 342085 w 6175063"/>
              <a:gd name="connsiteY25218" fmla="*/ 2077840 h 5486400"/>
              <a:gd name="connsiteX25219" fmla="*/ 334981 w 6175063"/>
              <a:gd name="connsiteY25219" fmla="*/ 2073102 h 5486400"/>
              <a:gd name="connsiteX25220" fmla="*/ 327876 w 6175063"/>
              <a:gd name="connsiteY25220" fmla="*/ 2068364 h 5486400"/>
              <a:gd name="connsiteX25221" fmla="*/ 325508 w 6175063"/>
              <a:gd name="connsiteY25221" fmla="*/ 2068364 h 5486400"/>
              <a:gd name="connsiteX25222" fmla="*/ 320771 w 6175063"/>
              <a:gd name="connsiteY25222" fmla="*/ 2063626 h 5486400"/>
              <a:gd name="connsiteX25223" fmla="*/ 316035 w 6175063"/>
              <a:gd name="connsiteY25223" fmla="*/ 2061256 h 5486400"/>
              <a:gd name="connsiteX25224" fmla="*/ 313667 w 6175063"/>
              <a:gd name="connsiteY25224" fmla="*/ 2058887 h 5486400"/>
              <a:gd name="connsiteX25225" fmla="*/ 315147 w 6175063"/>
              <a:gd name="connsiteY25225" fmla="*/ 2062738 h 5486400"/>
              <a:gd name="connsiteX25226" fmla="*/ 311298 w 6175063"/>
              <a:gd name="connsiteY25226" fmla="*/ 2061256 h 5486400"/>
              <a:gd name="connsiteX25227" fmla="*/ 308931 w 6175063"/>
              <a:gd name="connsiteY25227" fmla="*/ 2056518 h 5486400"/>
              <a:gd name="connsiteX25228" fmla="*/ 304194 w 6175063"/>
              <a:gd name="connsiteY25228" fmla="*/ 2049411 h 5486400"/>
              <a:gd name="connsiteX25229" fmla="*/ 294722 w 6175063"/>
              <a:gd name="connsiteY25229" fmla="*/ 2042304 h 5486400"/>
              <a:gd name="connsiteX25230" fmla="*/ 301825 w 6175063"/>
              <a:gd name="connsiteY25230" fmla="*/ 2047041 h 5486400"/>
              <a:gd name="connsiteX25231" fmla="*/ 304194 w 6175063"/>
              <a:gd name="connsiteY25231" fmla="*/ 2047041 h 5486400"/>
              <a:gd name="connsiteX25232" fmla="*/ 297089 w 6175063"/>
              <a:gd name="connsiteY25232" fmla="*/ 2039935 h 5486400"/>
              <a:gd name="connsiteX25233" fmla="*/ 299457 w 6175063"/>
              <a:gd name="connsiteY25233" fmla="*/ 2037565 h 5486400"/>
              <a:gd name="connsiteX25234" fmla="*/ 289984 w 6175063"/>
              <a:gd name="connsiteY25234" fmla="*/ 2030458 h 5486400"/>
              <a:gd name="connsiteX25235" fmla="*/ 280511 w 6175063"/>
              <a:gd name="connsiteY25235" fmla="*/ 2025719 h 5486400"/>
              <a:gd name="connsiteX25236" fmla="*/ 271038 w 6175063"/>
              <a:gd name="connsiteY25236" fmla="*/ 2020981 h 5486400"/>
              <a:gd name="connsiteX25237" fmla="*/ 266302 w 6175063"/>
              <a:gd name="connsiteY25237" fmla="*/ 2016244 h 5486400"/>
              <a:gd name="connsiteX25238" fmla="*/ 263935 w 6175063"/>
              <a:gd name="connsiteY25238" fmla="*/ 2013875 h 5486400"/>
              <a:gd name="connsiteX25239" fmla="*/ 259197 w 6175063"/>
              <a:gd name="connsiteY25239" fmla="*/ 2004397 h 5486400"/>
              <a:gd name="connsiteX25240" fmla="*/ 254460 w 6175063"/>
              <a:gd name="connsiteY25240" fmla="*/ 2006766 h 5486400"/>
              <a:gd name="connsiteX25241" fmla="*/ 247356 w 6175063"/>
              <a:gd name="connsiteY25241" fmla="*/ 1999659 h 5486400"/>
              <a:gd name="connsiteX25242" fmla="*/ 233146 w 6175063"/>
              <a:gd name="connsiteY25242" fmla="*/ 1990182 h 5486400"/>
              <a:gd name="connsiteX25243" fmla="*/ 230778 w 6175063"/>
              <a:gd name="connsiteY25243" fmla="*/ 1990182 h 5486400"/>
              <a:gd name="connsiteX25244" fmla="*/ 235514 w 6175063"/>
              <a:gd name="connsiteY25244" fmla="*/ 1994921 h 5486400"/>
              <a:gd name="connsiteX25245" fmla="*/ 221305 w 6175063"/>
              <a:gd name="connsiteY25245" fmla="*/ 1987812 h 5486400"/>
              <a:gd name="connsiteX25246" fmla="*/ 216569 w 6175063"/>
              <a:gd name="connsiteY25246" fmla="*/ 1983073 h 5486400"/>
              <a:gd name="connsiteX25247" fmla="*/ 214200 w 6175063"/>
              <a:gd name="connsiteY25247" fmla="*/ 1980704 h 5486400"/>
              <a:gd name="connsiteX25248" fmla="*/ 209464 w 6175063"/>
              <a:gd name="connsiteY25248" fmla="*/ 1978335 h 5486400"/>
              <a:gd name="connsiteX25249" fmla="*/ 197622 w 6175063"/>
              <a:gd name="connsiteY25249" fmla="*/ 1971227 h 5486400"/>
              <a:gd name="connsiteX25250" fmla="*/ 207096 w 6175063"/>
              <a:gd name="connsiteY25250" fmla="*/ 1975964 h 5486400"/>
              <a:gd name="connsiteX25251" fmla="*/ 211833 w 6175063"/>
              <a:gd name="connsiteY25251" fmla="*/ 1975964 h 5486400"/>
              <a:gd name="connsiteX25252" fmla="*/ 209464 w 6175063"/>
              <a:gd name="connsiteY25252" fmla="*/ 1973596 h 5486400"/>
              <a:gd name="connsiteX25253" fmla="*/ 207096 w 6175063"/>
              <a:gd name="connsiteY25253" fmla="*/ 1971227 h 5486400"/>
              <a:gd name="connsiteX25254" fmla="*/ 218937 w 6175063"/>
              <a:gd name="connsiteY25254" fmla="*/ 1973596 h 5486400"/>
              <a:gd name="connsiteX25255" fmla="*/ 223673 w 6175063"/>
              <a:gd name="connsiteY25255" fmla="*/ 1978335 h 5486400"/>
              <a:gd name="connsiteX25256" fmla="*/ 226041 w 6175063"/>
              <a:gd name="connsiteY25256" fmla="*/ 1978335 h 5486400"/>
              <a:gd name="connsiteX25257" fmla="*/ 233146 w 6175063"/>
              <a:gd name="connsiteY25257" fmla="*/ 1983073 h 5486400"/>
              <a:gd name="connsiteX25258" fmla="*/ 237883 w 6175063"/>
              <a:gd name="connsiteY25258" fmla="*/ 1985443 h 5486400"/>
              <a:gd name="connsiteX25259" fmla="*/ 233146 w 6175063"/>
              <a:gd name="connsiteY25259" fmla="*/ 1980704 h 5486400"/>
              <a:gd name="connsiteX25260" fmla="*/ 244987 w 6175063"/>
              <a:gd name="connsiteY25260" fmla="*/ 1987812 h 5486400"/>
              <a:gd name="connsiteX25261" fmla="*/ 247356 w 6175063"/>
              <a:gd name="connsiteY25261" fmla="*/ 1992551 h 5486400"/>
              <a:gd name="connsiteX25262" fmla="*/ 242620 w 6175063"/>
              <a:gd name="connsiteY25262" fmla="*/ 1990182 h 5486400"/>
              <a:gd name="connsiteX25263" fmla="*/ 244987 w 6175063"/>
              <a:gd name="connsiteY25263" fmla="*/ 1992551 h 5486400"/>
              <a:gd name="connsiteX25264" fmla="*/ 254460 w 6175063"/>
              <a:gd name="connsiteY25264" fmla="*/ 1999659 h 5486400"/>
              <a:gd name="connsiteX25265" fmla="*/ 263935 w 6175063"/>
              <a:gd name="connsiteY25265" fmla="*/ 2006766 h 5486400"/>
              <a:gd name="connsiteX25266" fmla="*/ 271038 w 6175063"/>
              <a:gd name="connsiteY25266" fmla="*/ 2011505 h 5486400"/>
              <a:gd name="connsiteX25267" fmla="*/ 275775 w 6175063"/>
              <a:gd name="connsiteY25267" fmla="*/ 2013875 h 5486400"/>
              <a:gd name="connsiteX25268" fmla="*/ 285248 w 6175063"/>
              <a:gd name="connsiteY25268" fmla="*/ 2018613 h 5486400"/>
              <a:gd name="connsiteX25269" fmla="*/ 287616 w 6175063"/>
              <a:gd name="connsiteY25269" fmla="*/ 2018613 h 5486400"/>
              <a:gd name="connsiteX25270" fmla="*/ 292352 w 6175063"/>
              <a:gd name="connsiteY25270" fmla="*/ 2020981 h 5486400"/>
              <a:gd name="connsiteX25271" fmla="*/ 297089 w 6175063"/>
              <a:gd name="connsiteY25271" fmla="*/ 2025719 h 5486400"/>
              <a:gd name="connsiteX25272" fmla="*/ 299457 w 6175063"/>
              <a:gd name="connsiteY25272" fmla="*/ 2028088 h 5486400"/>
              <a:gd name="connsiteX25273" fmla="*/ 301825 w 6175063"/>
              <a:gd name="connsiteY25273" fmla="*/ 2028088 h 5486400"/>
              <a:gd name="connsiteX25274" fmla="*/ 299459 w 6175063"/>
              <a:gd name="connsiteY25274" fmla="*/ 2025719 h 5486400"/>
              <a:gd name="connsiteX25275" fmla="*/ 306562 w 6175063"/>
              <a:gd name="connsiteY25275" fmla="*/ 2028088 h 5486400"/>
              <a:gd name="connsiteX25276" fmla="*/ 287616 w 6175063"/>
              <a:gd name="connsiteY25276" fmla="*/ 2013875 h 5486400"/>
              <a:gd name="connsiteX25277" fmla="*/ 280511 w 6175063"/>
              <a:gd name="connsiteY25277" fmla="*/ 2009136 h 5486400"/>
              <a:gd name="connsiteX25278" fmla="*/ 287616 w 6175063"/>
              <a:gd name="connsiteY25278" fmla="*/ 2011505 h 5486400"/>
              <a:gd name="connsiteX25279" fmla="*/ 297089 w 6175063"/>
              <a:gd name="connsiteY25279" fmla="*/ 2018613 h 5486400"/>
              <a:gd name="connsiteX25280" fmla="*/ 299457 w 6175063"/>
              <a:gd name="connsiteY25280" fmla="*/ 2018613 h 5486400"/>
              <a:gd name="connsiteX25281" fmla="*/ 304194 w 6175063"/>
              <a:gd name="connsiteY25281" fmla="*/ 2023350 h 5486400"/>
              <a:gd name="connsiteX25282" fmla="*/ 306562 w 6175063"/>
              <a:gd name="connsiteY25282" fmla="*/ 2023350 h 5486400"/>
              <a:gd name="connsiteX25283" fmla="*/ 308931 w 6175063"/>
              <a:gd name="connsiteY25283" fmla="*/ 2023350 h 5486400"/>
              <a:gd name="connsiteX25284" fmla="*/ 308931 w 6175063"/>
              <a:gd name="connsiteY25284" fmla="*/ 2020982 h 5486400"/>
              <a:gd name="connsiteX25285" fmla="*/ 311298 w 6175063"/>
              <a:gd name="connsiteY25285" fmla="*/ 2023350 h 5486400"/>
              <a:gd name="connsiteX25286" fmla="*/ 313667 w 6175063"/>
              <a:gd name="connsiteY25286" fmla="*/ 2023350 h 5486400"/>
              <a:gd name="connsiteX25287" fmla="*/ 304194 w 6175063"/>
              <a:gd name="connsiteY25287" fmla="*/ 2013875 h 5486400"/>
              <a:gd name="connsiteX25288" fmla="*/ 289984 w 6175063"/>
              <a:gd name="connsiteY25288" fmla="*/ 2002028 h 5486400"/>
              <a:gd name="connsiteX25289" fmla="*/ 287616 w 6175063"/>
              <a:gd name="connsiteY25289" fmla="*/ 1999659 h 5486400"/>
              <a:gd name="connsiteX25290" fmla="*/ 278144 w 6175063"/>
              <a:gd name="connsiteY25290" fmla="*/ 1994921 h 5486400"/>
              <a:gd name="connsiteX25291" fmla="*/ 273407 w 6175063"/>
              <a:gd name="connsiteY25291" fmla="*/ 1990182 h 5486400"/>
              <a:gd name="connsiteX25292" fmla="*/ 270742 w 6175063"/>
              <a:gd name="connsiteY25292" fmla="*/ 1986924 h 5486400"/>
              <a:gd name="connsiteX25293" fmla="*/ 279670 w 6175063"/>
              <a:gd name="connsiteY25293" fmla="*/ 1992067 h 5486400"/>
              <a:gd name="connsiteX25294" fmla="*/ 280596 w 6175063"/>
              <a:gd name="connsiteY25294" fmla="*/ 1992889 h 5486400"/>
              <a:gd name="connsiteX25295" fmla="*/ 280806 w 6175063"/>
              <a:gd name="connsiteY25295" fmla="*/ 1993736 h 5486400"/>
              <a:gd name="connsiteX25296" fmla="*/ 282879 w 6175063"/>
              <a:gd name="connsiteY25296" fmla="*/ 1994921 h 5486400"/>
              <a:gd name="connsiteX25297" fmla="*/ 280596 w 6175063"/>
              <a:gd name="connsiteY25297" fmla="*/ 1992889 h 5486400"/>
              <a:gd name="connsiteX25298" fmla="*/ 280511 w 6175063"/>
              <a:gd name="connsiteY25298" fmla="*/ 1992551 h 5486400"/>
              <a:gd name="connsiteX25299" fmla="*/ 279670 w 6175063"/>
              <a:gd name="connsiteY25299" fmla="*/ 1992067 h 5486400"/>
              <a:gd name="connsiteX25300" fmla="*/ 274886 w 6175063"/>
              <a:gd name="connsiteY25300" fmla="*/ 1987813 h 5486400"/>
              <a:gd name="connsiteX25301" fmla="*/ 275775 w 6175063"/>
              <a:gd name="connsiteY25301" fmla="*/ 1987812 h 5486400"/>
              <a:gd name="connsiteX25302" fmla="*/ 289984 w 6175063"/>
              <a:gd name="connsiteY25302" fmla="*/ 1997289 h 5486400"/>
              <a:gd name="connsiteX25303" fmla="*/ 266302 w 6175063"/>
              <a:gd name="connsiteY25303" fmla="*/ 1983073 h 5486400"/>
              <a:gd name="connsiteX25304" fmla="*/ 263935 w 6175063"/>
              <a:gd name="connsiteY25304" fmla="*/ 1983073 h 5486400"/>
              <a:gd name="connsiteX25305" fmla="*/ 261565 w 6175063"/>
              <a:gd name="connsiteY25305" fmla="*/ 1980704 h 5486400"/>
              <a:gd name="connsiteX25306" fmla="*/ 254460 w 6175063"/>
              <a:gd name="connsiteY25306" fmla="*/ 1975964 h 5486400"/>
              <a:gd name="connsiteX25307" fmla="*/ 254460 w 6175063"/>
              <a:gd name="connsiteY25307" fmla="*/ 1978335 h 5486400"/>
              <a:gd name="connsiteX25308" fmla="*/ 252092 w 6175063"/>
              <a:gd name="connsiteY25308" fmla="*/ 1978335 h 5486400"/>
              <a:gd name="connsiteX25309" fmla="*/ 247356 w 6175063"/>
              <a:gd name="connsiteY25309" fmla="*/ 1975964 h 5486400"/>
              <a:gd name="connsiteX25310" fmla="*/ 247356 w 6175063"/>
              <a:gd name="connsiteY25310" fmla="*/ 1973596 h 5486400"/>
              <a:gd name="connsiteX25311" fmla="*/ 249724 w 6175063"/>
              <a:gd name="connsiteY25311" fmla="*/ 1973596 h 5486400"/>
              <a:gd name="connsiteX25312" fmla="*/ 249724 w 6175063"/>
              <a:gd name="connsiteY25312" fmla="*/ 1971227 h 5486400"/>
              <a:gd name="connsiteX25313" fmla="*/ 244987 w 6175063"/>
              <a:gd name="connsiteY25313" fmla="*/ 1968858 h 5486400"/>
              <a:gd name="connsiteX25314" fmla="*/ 242620 w 6175063"/>
              <a:gd name="connsiteY25314" fmla="*/ 1966489 h 5486400"/>
              <a:gd name="connsiteX25315" fmla="*/ 244987 w 6175063"/>
              <a:gd name="connsiteY25315" fmla="*/ 1966489 h 5486400"/>
              <a:gd name="connsiteX25316" fmla="*/ 230778 w 6175063"/>
              <a:gd name="connsiteY25316" fmla="*/ 1959381 h 5486400"/>
              <a:gd name="connsiteX25317" fmla="*/ 228410 w 6175063"/>
              <a:gd name="connsiteY25317" fmla="*/ 1954642 h 5486400"/>
              <a:gd name="connsiteX25318" fmla="*/ 226041 w 6175063"/>
              <a:gd name="connsiteY25318" fmla="*/ 1952271 h 5486400"/>
              <a:gd name="connsiteX25319" fmla="*/ 221305 w 6175063"/>
              <a:gd name="connsiteY25319" fmla="*/ 1947533 h 5486400"/>
              <a:gd name="connsiteX25320" fmla="*/ 223673 w 6175063"/>
              <a:gd name="connsiteY25320" fmla="*/ 1945163 h 5486400"/>
              <a:gd name="connsiteX25321" fmla="*/ 228410 w 6175063"/>
              <a:gd name="connsiteY25321" fmla="*/ 1940426 h 5486400"/>
              <a:gd name="connsiteX25322" fmla="*/ 240251 w 6175063"/>
              <a:gd name="connsiteY25322" fmla="*/ 1952271 h 5486400"/>
              <a:gd name="connsiteX25323" fmla="*/ 263935 w 6175063"/>
              <a:gd name="connsiteY25323" fmla="*/ 1966489 h 5486400"/>
              <a:gd name="connsiteX25324" fmla="*/ 285248 w 6175063"/>
              <a:gd name="connsiteY25324" fmla="*/ 1975964 h 5486400"/>
              <a:gd name="connsiteX25325" fmla="*/ 297089 w 6175063"/>
              <a:gd name="connsiteY25325" fmla="*/ 1985443 h 5486400"/>
              <a:gd name="connsiteX25326" fmla="*/ 301825 w 6175063"/>
              <a:gd name="connsiteY25326" fmla="*/ 1990182 h 5486400"/>
              <a:gd name="connsiteX25327" fmla="*/ 323139 w 6175063"/>
              <a:gd name="connsiteY25327" fmla="*/ 1994921 h 5486400"/>
              <a:gd name="connsiteX25328" fmla="*/ 330244 w 6175063"/>
              <a:gd name="connsiteY25328" fmla="*/ 1992551 h 5486400"/>
              <a:gd name="connsiteX25329" fmla="*/ 334981 w 6175063"/>
              <a:gd name="connsiteY25329" fmla="*/ 1992551 h 5486400"/>
              <a:gd name="connsiteX25330" fmla="*/ 349190 w 6175063"/>
              <a:gd name="connsiteY25330" fmla="*/ 1999659 h 5486400"/>
              <a:gd name="connsiteX25331" fmla="*/ 337349 w 6175063"/>
              <a:gd name="connsiteY25331" fmla="*/ 1992551 h 5486400"/>
              <a:gd name="connsiteX25332" fmla="*/ 342085 w 6175063"/>
              <a:gd name="connsiteY25332" fmla="*/ 1992551 h 5486400"/>
              <a:gd name="connsiteX25333" fmla="*/ 327876 w 6175063"/>
              <a:gd name="connsiteY25333" fmla="*/ 1987812 h 5486400"/>
              <a:gd name="connsiteX25334" fmla="*/ 325507 w 6175063"/>
              <a:gd name="connsiteY25334" fmla="*/ 1985443 h 5486400"/>
              <a:gd name="connsiteX25335" fmla="*/ 323139 w 6175063"/>
              <a:gd name="connsiteY25335" fmla="*/ 1983073 h 5486400"/>
              <a:gd name="connsiteX25336" fmla="*/ 323139 w 6175063"/>
              <a:gd name="connsiteY25336" fmla="*/ 1985443 h 5486400"/>
              <a:gd name="connsiteX25337" fmla="*/ 323139 w 6175063"/>
              <a:gd name="connsiteY25337" fmla="*/ 1987812 h 5486400"/>
              <a:gd name="connsiteX25338" fmla="*/ 318403 w 6175063"/>
              <a:gd name="connsiteY25338" fmla="*/ 1983073 h 5486400"/>
              <a:gd name="connsiteX25339" fmla="*/ 320771 w 6175063"/>
              <a:gd name="connsiteY25339" fmla="*/ 1983073 h 5486400"/>
              <a:gd name="connsiteX25340" fmla="*/ 318403 w 6175063"/>
              <a:gd name="connsiteY25340" fmla="*/ 1980704 h 5486400"/>
              <a:gd name="connsiteX25341" fmla="*/ 313667 w 6175063"/>
              <a:gd name="connsiteY25341" fmla="*/ 1975964 h 5486400"/>
              <a:gd name="connsiteX25342" fmla="*/ 313667 w 6175063"/>
              <a:gd name="connsiteY25342" fmla="*/ 1978335 h 5486400"/>
              <a:gd name="connsiteX25343" fmla="*/ 308931 w 6175063"/>
              <a:gd name="connsiteY25343" fmla="*/ 1975964 h 5486400"/>
              <a:gd name="connsiteX25344" fmla="*/ 301825 w 6175063"/>
              <a:gd name="connsiteY25344" fmla="*/ 1968858 h 5486400"/>
              <a:gd name="connsiteX25345" fmla="*/ 299457 w 6175063"/>
              <a:gd name="connsiteY25345" fmla="*/ 1964118 h 5486400"/>
              <a:gd name="connsiteX25346" fmla="*/ 297089 w 6175063"/>
              <a:gd name="connsiteY25346" fmla="*/ 1964118 h 5486400"/>
              <a:gd name="connsiteX25347" fmla="*/ 287616 w 6175063"/>
              <a:gd name="connsiteY25347" fmla="*/ 1959381 h 5486400"/>
              <a:gd name="connsiteX25348" fmla="*/ 282879 w 6175063"/>
              <a:gd name="connsiteY25348" fmla="*/ 1959381 h 5486400"/>
              <a:gd name="connsiteX25349" fmla="*/ 287616 w 6175063"/>
              <a:gd name="connsiteY25349" fmla="*/ 1957010 h 5486400"/>
              <a:gd name="connsiteX25350" fmla="*/ 287616 w 6175063"/>
              <a:gd name="connsiteY25350" fmla="*/ 1954642 h 5486400"/>
              <a:gd name="connsiteX25351" fmla="*/ 273407 w 6175063"/>
              <a:gd name="connsiteY25351" fmla="*/ 1947533 h 5486400"/>
              <a:gd name="connsiteX25352" fmla="*/ 282879 w 6175063"/>
              <a:gd name="connsiteY25352" fmla="*/ 1954642 h 5486400"/>
              <a:gd name="connsiteX25353" fmla="*/ 278144 w 6175063"/>
              <a:gd name="connsiteY25353" fmla="*/ 1952271 h 5486400"/>
              <a:gd name="connsiteX25354" fmla="*/ 266302 w 6175063"/>
              <a:gd name="connsiteY25354" fmla="*/ 1945163 h 5486400"/>
              <a:gd name="connsiteX25355" fmla="*/ 268670 w 6175063"/>
              <a:gd name="connsiteY25355" fmla="*/ 1945163 h 5486400"/>
              <a:gd name="connsiteX25356" fmla="*/ 266302 w 6175063"/>
              <a:gd name="connsiteY25356" fmla="*/ 1940426 h 5486400"/>
              <a:gd name="connsiteX25357" fmla="*/ 263935 w 6175063"/>
              <a:gd name="connsiteY25357" fmla="*/ 1938056 h 5486400"/>
              <a:gd name="connsiteX25358" fmla="*/ 261565 w 6175063"/>
              <a:gd name="connsiteY25358" fmla="*/ 1935687 h 5486400"/>
              <a:gd name="connsiteX25359" fmla="*/ 266302 w 6175063"/>
              <a:gd name="connsiteY25359" fmla="*/ 1938056 h 5486400"/>
              <a:gd name="connsiteX25360" fmla="*/ 280511 w 6175063"/>
              <a:gd name="connsiteY25360" fmla="*/ 1942796 h 5486400"/>
              <a:gd name="connsiteX25361" fmla="*/ 285248 w 6175063"/>
              <a:gd name="connsiteY25361" fmla="*/ 1942796 h 5486400"/>
              <a:gd name="connsiteX25362" fmla="*/ 287616 w 6175063"/>
              <a:gd name="connsiteY25362" fmla="*/ 1945163 h 5486400"/>
              <a:gd name="connsiteX25363" fmla="*/ 297089 w 6175063"/>
              <a:gd name="connsiteY25363" fmla="*/ 1954642 h 5486400"/>
              <a:gd name="connsiteX25364" fmla="*/ 292352 w 6175063"/>
              <a:gd name="connsiteY25364" fmla="*/ 1952271 h 5486400"/>
              <a:gd name="connsiteX25365" fmla="*/ 289984 w 6175063"/>
              <a:gd name="connsiteY25365" fmla="*/ 1952271 h 5486400"/>
              <a:gd name="connsiteX25366" fmla="*/ 289984 w 6175063"/>
              <a:gd name="connsiteY25366" fmla="*/ 1949902 h 5486400"/>
              <a:gd name="connsiteX25367" fmla="*/ 285248 w 6175063"/>
              <a:gd name="connsiteY25367" fmla="*/ 1947533 h 5486400"/>
              <a:gd name="connsiteX25368" fmla="*/ 280511 w 6175063"/>
              <a:gd name="connsiteY25368" fmla="*/ 1945163 h 5486400"/>
              <a:gd name="connsiteX25369" fmla="*/ 287616 w 6175063"/>
              <a:gd name="connsiteY25369" fmla="*/ 1952271 h 5486400"/>
              <a:gd name="connsiteX25370" fmla="*/ 289984 w 6175063"/>
              <a:gd name="connsiteY25370" fmla="*/ 1954642 h 5486400"/>
              <a:gd name="connsiteX25371" fmla="*/ 292352 w 6175063"/>
              <a:gd name="connsiteY25371" fmla="*/ 1954642 h 5486400"/>
              <a:gd name="connsiteX25372" fmla="*/ 294722 w 6175063"/>
              <a:gd name="connsiteY25372" fmla="*/ 1957010 h 5486400"/>
              <a:gd name="connsiteX25373" fmla="*/ 299457 w 6175063"/>
              <a:gd name="connsiteY25373" fmla="*/ 1954642 h 5486400"/>
              <a:gd name="connsiteX25374" fmla="*/ 304194 w 6175063"/>
              <a:gd name="connsiteY25374" fmla="*/ 1949902 h 5486400"/>
              <a:gd name="connsiteX25375" fmla="*/ 301825 w 6175063"/>
              <a:gd name="connsiteY25375" fmla="*/ 1947533 h 5486400"/>
              <a:gd name="connsiteX25376" fmla="*/ 294722 w 6175063"/>
              <a:gd name="connsiteY25376" fmla="*/ 1942796 h 5486400"/>
              <a:gd name="connsiteX25377" fmla="*/ 294722 w 6175063"/>
              <a:gd name="connsiteY25377" fmla="*/ 1945163 h 5486400"/>
              <a:gd name="connsiteX25378" fmla="*/ 289984 w 6175063"/>
              <a:gd name="connsiteY25378" fmla="*/ 1940426 h 5486400"/>
              <a:gd name="connsiteX25379" fmla="*/ 296496 w 6175063"/>
              <a:gd name="connsiteY25379" fmla="*/ 1941906 h 5486400"/>
              <a:gd name="connsiteX25380" fmla="*/ 306562 w 6175063"/>
              <a:gd name="connsiteY25380" fmla="*/ 1945163 h 5486400"/>
              <a:gd name="connsiteX25381" fmla="*/ 308931 w 6175063"/>
              <a:gd name="connsiteY25381" fmla="*/ 1940426 h 5486400"/>
              <a:gd name="connsiteX25382" fmla="*/ 304194 w 6175063"/>
              <a:gd name="connsiteY25382" fmla="*/ 1933317 h 5486400"/>
              <a:gd name="connsiteX25383" fmla="*/ 311298 w 6175063"/>
              <a:gd name="connsiteY25383" fmla="*/ 1933317 h 5486400"/>
              <a:gd name="connsiteX25384" fmla="*/ 318403 w 6175063"/>
              <a:gd name="connsiteY25384" fmla="*/ 1942796 h 5486400"/>
              <a:gd name="connsiteX25385" fmla="*/ 323139 w 6175063"/>
              <a:gd name="connsiteY25385" fmla="*/ 1940426 h 5486400"/>
              <a:gd name="connsiteX25386" fmla="*/ 323139 w 6175063"/>
              <a:gd name="connsiteY25386" fmla="*/ 1942796 h 5486400"/>
              <a:gd name="connsiteX25387" fmla="*/ 327402 w 6175063"/>
              <a:gd name="connsiteY25387" fmla="*/ 1938531 h 5486400"/>
              <a:gd name="connsiteX25388" fmla="*/ 330244 w 6175063"/>
              <a:gd name="connsiteY25388" fmla="*/ 1940426 h 5486400"/>
              <a:gd name="connsiteX25389" fmla="*/ 327876 w 6175063"/>
              <a:gd name="connsiteY25389" fmla="*/ 1938056 h 5486400"/>
              <a:gd name="connsiteX25390" fmla="*/ 327402 w 6175063"/>
              <a:gd name="connsiteY25390" fmla="*/ 1938531 h 5486400"/>
              <a:gd name="connsiteX25391" fmla="*/ 323139 w 6175063"/>
              <a:gd name="connsiteY25391" fmla="*/ 1935687 h 5486400"/>
              <a:gd name="connsiteX25392" fmla="*/ 327876 w 6175063"/>
              <a:gd name="connsiteY25392" fmla="*/ 1935687 h 5486400"/>
              <a:gd name="connsiteX25393" fmla="*/ 325508 w 6175063"/>
              <a:gd name="connsiteY25393" fmla="*/ 1930948 h 5486400"/>
              <a:gd name="connsiteX25394" fmla="*/ 330244 w 6175063"/>
              <a:gd name="connsiteY25394" fmla="*/ 1919102 h 5486400"/>
              <a:gd name="connsiteX25395" fmla="*/ 327876 w 6175063"/>
              <a:gd name="connsiteY25395" fmla="*/ 1916733 h 5486400"/>
              <a:gd name="connsiteX25396" fmla="*/ 316035 w 6175063"/>
              <a:gd name="connsiteY25396" fmla="*/ 1921472 h 5486400"/>
              <a:gd name="connsiteX25397" fmla="*/ 313667 w 6175063"/>
              <a:gd name="connsiteY25397" fmla="*/ 1926209 h 5486400"/>
              <a:gd name="connsiteX25398" fmla="*/ 297089 w 6175063"/>
              <a:gd name="connsiteY25398" fmla="*/ 1914363 h 5486400"/>
              <a:gd name="connsiteX25399" fmla="*/ 311298 w 6175063"/>
              <a:gd name="connsiteY25399" fmla="*/ 1914363 h 5486400"/>
              <a:gd name="connsiteX25400" fmla="*/ 318403 w 6175063"/>
              <a:gd name="connsiteY25400" fmla="*/ 1916733 h 5486400"/>
              <a:gd name="connsiteX25401" fmla="*/ 320771 w 6175063"/>
              <a:gd name="connsiteY25401" fmla="*/ 1916733 h 5486400"/>
              <a:gd name="connsiteX25402" fmla="*/ 320771 w 6175063"/>
              <a:gd name="connsiteY25402" fmla="*/ 1914363 h 5486400"/>
              <a:gd name="connsiteX25403" fmla="*/ 327876 w 6175063"/>
              <a:gd name="connsiteY25403" fmla="*/ 1911995 h 5486400"/>
              <a:gd name="connsiteX25404" fmla="*/ 332612 w 6175063"/>
              <a:gd name="connsiteY25404" fmla="*/ 1916733 h 5486400"/>
              <a:gd name="connsiteX25405" fmla="*/ 332612 w 6175063"/>
              <a:gd name="connsiteY25405" fmla="*/ 1914363 h 5486400"/>
              <a:gd name="connsiteX25406" fmla="*/ 327876 w 6175063"/>
              <a:gd name="connsiteY25406" fmla="*/ 1911995 h 5486400"/>
              <a:gd name="connsiteX25407" fmla="*/ 325508 w 6175063"/>
              <a:gd name="connsiteY25407" fmla="*/ 1909626 h 5486400"/>
              <a:gd name="connsiteX25408" fmla="*/ 323139 w 6175063"/>
              <a:gd name="connsiteY25408" fmla="*/ 1909626 h 5486400"/>
              <a:gd name="connsiteX25409" fmla="*/ 313667 w 6175063"/>
              <a:gd name="connsiteY25409" fmla="*/ 1893039 h 5486400"/>
              <a:gd name="connsiteX25410" fmla="*/ 313667 w 6175063"/>
              <a:gd name="connsiteY25410" fmla="*/ 1888300 h 5486400"/>
              <a:gd name="connsiteX25411" fmla="*/ 306562 w 6175063"/>
              <a:gd name="connsiteY25411" fmla="*/ 1888300 h 5486400"/>
              <a:gd name="connsiteX25412" fmla="*/ 304194 w 6175063"/>
              <a:gd name="connsiteY25412" fmla="*/ 1881192 h 5486400"/>
              <a:gd name="connsiteX25413" fmla="*/ 294722 w 6175063"/>
              <a:gd name="connsiteY25413" fmla="*/ 1878823 h 5486400"/>
              <a:gd name="connsiteX25414" fmla="*/ 292352 w 6175063"/>
              <a:gd name="connsiteY25414" fmla="*/ 1874085 h 5486400"/>
              <a:gd name="connsiteX25415" fmla="*/ 294722 w 6175063"/>
              <a:gd name="connsiteY25415" fmla="*/ 1869346 h 5486400"/>
              <a:gd name="connsiteX25416" fmla="*/ 287616 w 6175063"/>
              <a:gd name="connsiteY25416" fmla="*/ 1864607 h 5486400"/>
              <a:gd name="connsiteX25417" fmla="*/ 287616 w 6175063"/>
              <a:gd name="connsiteY25417" fmla="*/ 1862236 h 5486400"/>
              <a:gd name="connsiteX25418" fmla="*/ 285248 w 6175063"/>
              <a:gd name="connsiteY25418" fmla="*/ 1850393 h 5486400"/>
              <a:gd name="connsiteX25419" fmla="*/ 280511 w 6175063"/>
              <a:gd name="connsiteY25419" fmla="*/ 1850393 h 5486400"/>
              <a:gd name="connsiteX25420" fmla="*/ 280511 w 6175063"/>
              <a:gd name="connsiteY25420" fmla="*/ 1843285 h 5486400"/>
              <a:gd name="connsiteX25421" fmla="*/ 292352 w 6175063"/>
              <a:gd name="connsiteY25421" fmla="*/ 1831438 h 5486400"/>
              <a:gd name="connsiteX25422" fmla="*/ 289984 w 6175063"/>
              <a:gd name="connsiteY25422" fmla="*/ 1826701 h 5486400"/>
              <a:gd name="connsiteX25423" fmla="*/ 301825 w 6175063"/>
              <a:gd name="connsiteY25423" fmla="*/ 1810115 h 5486400"/>
              <a:gd name="connsiteX25424" fmla="*/ 304194 w 6175063"/>
              <a:gd name="connsiteY25424" fmla="*/ 1810115 h 5486400"/>
              <a:gd name="connsiteX25425" fmla="*/ 308931 w 6175063"/>
              <a:gd name="connsiteY25425" fmla="*/ 1810115 h 5486400"/>
              <a:gd name="connsiteX25426" fmla="*/ 313667 w 6175063"/>
              <a:gd name="connsiteY25426" fmla="*/ 1810115 h 5486400"/>
              <a:gd name="connsiteX25427" fmla="*/ 316035 w 6175063"/>
              <a:gd name="connsiteY25427" fmla="*/ 1810115 h 5486400"/>
              <a:gd name="connsiteX25428" fmla="*/ 339718 w 6175063"/>
              <a:gd name="connsiteY25428" fmla="*/ 1817222 h 5486400"/>
              <a:gd name="connsiteX25429" fmla="*/ 342085 w 6175063"/>
              <a:gd name="connsiteY25429" fmla="*/ 1819593 h 5486400"/>
              <a:gd name="connsiteX25430" fmla="*/ 344454 w 6175063"/>
              <a:gd name="connsiteY25430" fmla="*/ 1819593 h 5486400"/>
              <a:gd name="connsiteX25431" fmla="*/ 348006 w 6175063"/>
              <a:gd name="connsiteY25431" fmla="*/ 1821369 h 5486400"/>
              <a:gd name="connsiteX25432" fmla="*/ 346822 w 6175063"/>
              <a:gd name="connsiteY25432" fmla="*/ 1821962 h 5486400"/>
              <a:gd name="connsiteX25433" fmla="*/ 349190 w 6175063"/>
              <a:gd name="connsiteY25433" fmla="*/ 1821962 h 5486400"/>
              <a:gd name="connsiteX25434" fmla="*/ 348006 w 6175063"/>
              <a:gd name="connsiteY25434" fmla="*/ 1821369 h 5486400"/>
              <a:gd name="connsiteX25435" fmla="*/ 351558 w 6175063"/>
              <a:gd name="connsiteY25435" fmla="*/ 1819593 h 5486400"/>
              <a:gd name="connsiteX25436" fmla="*/ 353927 w 6175063"/>
              <a:gd name="connsiteY25436" fmla="*/ 1814854 h 5486400"/>
              <a:gd name="connsiteX25437" fmla="*/ 346822 w 6175063"/>
              <a:gd name="connsiteY25437" fmla="*/ 1810115 h 5486400"/>
              <a:gd name="connsiteX25438" fmla="*/ 344454 w 6175063"/>
              <a:gd name="connsiteY25438" fmla="*/ 1805376 h 5486400"/>
              <a:gd name="connsiteX25439" fmla="*/ 346822 w 6175063"/>
              <a:gd name="connsiteY25439" fmla="*/ 1805376 h 5486400"/>
              <a:gd name="connsiteX25440" fmla="*/ 342085 w 6175063"/>
              <a:gd name="connsiteY25440" fmla="*/ 1800638 h 5486400"/>
              <a:gd name="connsiteX25441" fmla="*/ 339718 w 6175063"/>
              <a:gd name="connsiteY25441" fmla="*/ 1800638 h 5486400"/>
              <a:gd name="connsiteX25442" fmla="*/ 337349 w 6175063"/>
              <a:gd name="connsiteY25442" fmla="*/ 1798269 h 5486400"/>
              <a:gd name="connsiteX25443" fmla="*/ 327876 w 6175063"/>
              <a:gd name="connsiteY25443" fmla="*/ 1791161 h 5486400"/>
              <a:gd name="connsiteX25444" fmla="*/ 323139 w 6175063"/>
              <a:gd name="connsiteY25444" fmla="*/ 1805376 h 5486400"/>
              <a:gd name="connsiteX25445" fmla="*/ 313667 w 6175063"/>
              <a:gd name="connsiteY25445" fmla="*/ 1805376 h 5486400"/>
              <a:gd name="connsiteX25446" fmla="*/ 285248 w 6175063"/>
              <a:gd name="connsiteY25446" fmla="*/ 1784053 h 5486400"/>
              <a:gd name="connsiteX25447" fmla="*/ 299457 w 6175063"/>
              <a:gd name="connsiteY25447" fmla="*/ 1784053 h 5486400"/>
              <a:gd name="connsiteX25448" fmla="*/ 299457 w 6175063"/>
              <a:gd name="connsiteY25448" fmla="*/ 1788791 h 5486400"/>
              <a:gd name="connsiteX25449" fmla="*/ 294722 w 6175063"/>
              <a:gd name="connsiteY25449" fmla="*/ 1791161 h 5486400"/>
              <a:gd name="connsiteX25450" fmla="*/ 311298 w 6175063"/>
              <a:gd name="connsiteY25450" fmla="*/ 1784053 h 5486400"/>
              <a:gd name="connsiteX25451" fmla="*/ 313667 w 6175063"/>
              <a:gd name="connsiteY25451" fmla="*/ 1784053 h 5486400"/>
              <a:gd name="connsiteX25452" fmla="*/ 308931 w 6175063"/>
              <a:gd name="connsiteY25452" fmla="*/ 1781684 h 5486400"/>
              <a:gd name="connsiteX25453" fmla="*/ 304194 w 6175063"/>
              <a:gd name="connsiteY25453" fmla="*/ 1781684 h 5486400"/>
              <a:gd name="connsiteX25454" fmla="*/ 297089 w 6175063"/>
              <a:gd name="connsiteY25454" fmla="*/ 1781684 h 5486400"/>
              <a:gd name="connsiteX25455" fmla="*/ 297089 w 6175063"/>
              <a:gd name="connsiteY25455" fmla="*/ 1774577 h 5486400"/>
              <a:gd name="connsiteX25456" fmla="*/ 304194 w 6175063"/>
              <a:gd name="connsiteY25456" fmla="*/ 1779314 h 5486400"/>
              <a:gd name="connsiteX25457" fmla="*/ 304194 w 6175063"/>
              <a:gd name="connsiteY25457" fmla="*/ 1776945 h 5486400"/>
              <a:gd name="connsiteX25458" fmla="*/ 306562 w 6175063"/>
              <a:gd name="connsiteY25458" fmla="*/ 1779314 h 5486400"/>
              <a:gd name="connsiteX25459" fmla="*/ 308931 w 6175063"/>
              <a:gd name="connsiteY25459" fmla="*/ 1776945 h 5486400"/>
              <a:gd name="connsiteX25460" fmla="*/ 297089 w 6175063"/>
              <a:gd name="connsiteY25460" fmla="*/ 1769839 h 5486400"/>
              <a:gd name="connsiteX25461" fmla="*/ 292352 w 6175063"/>
              <a:gd name="connsiteY25461" fmla="*/ 1765101 h 5486400"/>
              <a:gd name="connsiteX25462" fmla="*/ 292352 w 6175063"/>
              <a:gd name="connsiteY25462" fmla="*/ 1767468 h 5486400"/>
              <a:gd name="connsiteX25463" fmla="*/ 285248 w 6175063"/>
              <a:gd name="connsiteY25463" fmla="*/ 1765101 h 5486400"/>
              <a:gd name="connsiteX25464" fmla="*/ 287616 w 6175063"/>
              <a:gd name="connsiteY25464" fmla="*/ 1765101 h 5486400"/>
              <a:gd name="connsiteX25465" fmla="*/ 271038 w 6175063"/>
              <a:gd name="connsiteY25465" fmla="*/ 1750884 h 5486400"/>
              <a:gd name="connsiteX25466" fmla="*/ 268670 w 6175063"/>
              <a:gd name="connsiteY25466" fmla="*/ 1746144 h 5486400"/>
              <a:gd name="connsiteX25467" fmla="*/ 259197 w 6175063"/>
              <a:gd name="connsiteY25467" fmla="*/ 1739037 h 5486400"/>
              <a:gd name="connsiteX25468" fmla="*/ 254460 w 6175063"/>
              <a:gd name="connsiteY25468" fmla="*/ 1736668 h 5486400"/>
              <a:gd name="connsiteX25469" fmla="*/ 254460 w 6175063"/>
              <a:gd name="connsiteY25469" fmla="*/ 1734299 h 5486400"/>
              <a:gd name="connsiteX25470" fmla="*/ 268670 w 6175063"/>
              <a:gd name="connsiteY25470" fmla="*/ 1739037 h 5486400"/>
              <a:gd name="connsiteX25471" fmla="*/ 271038 w 6175063"/>
              <a:gd name="connsiteY25471" fmla="*/ 1741406 h 5486400"/>
              <a:gd name="connsiteX25472" fmla="*/ 273407 w 6175063"/>
              <a:gd name="connsiteY25472" fmla="*/ 1748515 h 5486400"/>
              <a:gd name="connsiteX25473" fmla="*/ 282879 w 6175063"/>
              <a:gd name="connsiteY25473" fmla="*/ 1753252 h 5486400"/>
              <a:gd name="connsiteX25474" fmla="*/ 285248 w 6175063"/>
              <a:gd name="connsiteY25474" fmla="*/ 1748515 h 5486400"/>
              <a:gd name="connsiteX25475" fmla="*/ 297089 w 6175063"/>
              <a:gd name="connsiteY25475" fmla="*/ 1757991 h 5486400"/>
              <a:gd name="connsiteX25476" fmla="*/ 308931 w 6175063"/>
              <a:gd name="connsiteY25476" fmla="*/ 1765101 h 5486400"/>
              <a:gd name="connsiteX25477" fmla="*/ 311298 w 6175063"/>
              <a:gd name="connsiteY25477" fmla="*/ 1765101 h 5486400"/>
              <a:gd name="connsiteX25478" fmla="*/ 316035 w 6175063"/>
              <a:gd name="connsiteY25478" fmla="*/ 1755622 h 5486400"/>
              <a:gd name="connsiteX25479" fmla="*/ 311298 w 6175063"/>
              <a:gd name="connsiteY25479" fmla="*/ 1750884 h 5486400"/>
              <a:gd name="connsiteX25480" fmla="*/ 311298 w 6175063"/>
              <a:gd name="connsiteY25480" fmla="*/ 1755622 h 5486400"/>
              <a:gd name="connsiteX25481" fmla="*/ 299457 w 6175063"/>
              <a:gd name="connsiteY25481" fmla="*/ 1757991 h 5486400"/>
              <a:gd name="connsiteX25482" fmla="*/ 308931 w 6175063"/>
              <a:gd name="connsiteY25482" fmla="*/ 1748515 h 5486400"/>
              <a:gd name="connsiteX25483" fmla="*/ 301825 w 6175063"/>
              <a:gd name="connsiteY25483" fmla="*/ 1736668 h 5486400"/>
              <a:gd name="connsiteX25484" fmla="*/ 306562 w 6175063"/>
              <a:gd name="connsiteY25484" fmla="*/ 1736668 h 5486400"/>
              <a:gd name="connsiteX25485" fmla="*/ 308931 w 6175063"/>
              <a:gd name="connsiteY25485" fmla="*/ 1731929 h 5486400"/>
              <a:gd name="connsiteX25486" fmla="*/ 313667 w 6175063"/>
              <a:gd name="connsiteY25486" fmla="*/ 1727191 h 5486400"/>
              <a:gd name="connsiteX25487" fmla="*/ 318403 w 6175063"/>
              <a:gd name="connsiteY25487" fmla="*/ 1729560 h 5486400"/>
              <a:gd name="connsiteX25488" fmla="*/ 323139 w 6175063"/>
              <a:gd name="connsiteY25488" fmla="*/ 1724821 h 5486400"/>
              <a:gd name="connsiteX25489" fmla="*/ 332612 w 6175063"/>
              <a:gd name="connsiteY25489" fmla="*/ 1731929 h 5486400"/>
              <a:gd name="connsiteX25490" fmla="*/ 337349 w 6175063"/>
              <a:gd name="connsiteY25490" fmla="*/ 1724821 h 5486400"/>
              <a:gd name="connsiteX25491" fmla="*/ 337349 w 6175063"/>
              <a:gd name="connsiteY25491" fmla="*/ 1731929 h 5486400"/>
              <a:gd name="connsiteX25492" fmla="*/ 339718 w 6175063"/>
              <a:gd name="connsiteY25492" fmla="*/ 1729560 h 5486400"/>
              <a:gd name="connsiteX25493" fmla="*/ 334981 w 6175063"/>
              <a:gd name="connsiteY25493" fmla="*/ 1739037 h 5486400"/>
              <a:gd name="connsiteX25494" fmla="*/ 330244 w 6175063"/>
              <a:gd name="connsiteY25494" fmla="*/ 1731929 h 5486400"/>
              <a:gd name="connsiteX25495" fmla="*/ 325508 w 6175063"/>
              <a:gd name="connsiteY25495" fmla="*/ 1734299 h 5486400"/>
              <a:gd name="connsiteX25496" fmla="*/ 311298 w 6175063"/>
              <a:gd name="connsiteY25496" fmla="*/ 1743776 h 5486400"/>
              <a:gd name="connsiteX25497" fmla="*/ 330244 w 6175063"/>
              <a:gd name="connsiteY25497" fmla="*/ 1743776 h 5486400"/>
              <a:gd name="connsiteX25498" fmla="*/ 334981 w 6175063"/>
              <a:gd name="connsiteY25498" fmla="*/ 1746144 h 5486400"/>
              <a:gd name="connsiteX25499" fmla="*/ 342085 w 6175063"/>
              <a:gd name="connsiteY25499" fmla="*/ 1739037 h 5486400"/>
              <a:gd name="connsiteX25500" fmla="*/ 353927 w 6175063"/>
              <a:gd name="connsiteY25500" fmla="*/ 1741406 h 5486400"/>
              <a:gd name="connsiteX25501" fmla="*/ 353927 w 6175063"/>
              <a:gd name="connsiteY25501" fmla="*/ 1750884 h 5486400"/>
              <a:gd name="connsiteX25502" fmla="*/ 351558 w 6175063"/>
              <a:gd name="connsiteY25502" fmla="*/ 1753252 h 5486400"/>
              <a:gd name="connsiteX25503" fmla="*/ 344454 w 6175063"/>
              <a:gd name="connsiteY25503" fmla="*/ 1750884 h 5486400"/>
              <a:gd name="connsiteX25504" fmla="*/ 339718 w 6175063"/>
              <a:gd name="connsiteY25504" fmla="*/ 1757991 h 5486400"/>
              <a:gd name="connsiteX25505" fmla="*/ 342085 w 6175063"/>
              <a:gd name="connsiteY25505" fmla="*/ 1762731 h 5486400"/>
              <a:gd name="connsiteX25506" fmla="*/ 323139 w 6175063"/>
              <a:gd name="connsiteY25506" fmla="*/ 1760360 h 5486400"/>
              <a:gd name="connsiteX25507" fmla="*/ 316035 w 6175063"/>
              <a:gd name="connsiteY25507" fmla="*/ 1767468 h 5486400"/>
              <a:gd name="connsiteX25508" fmla="*/ 316035 w 6175063"/>
              <a:gd name="connsiteY25508" fmla="*/ 1769839 h 5486400"/>
              <a:gd name="connsiteX25509" fmla="*/ 330244 w 6175063"/>
              <a:gd name="connsiteY25509" fmla="*/ 1776945 h 5486400"/>
              <a:gd name="connsiteX25510" fmla="*/ 327876 w 6175063"/>
              <a:gd name="connsiteY25510" fmla="*/ 1772207 h 5486400"/>
              <a:gd name="connsiteX25511" fmla="*/ 327876 w 6175063"/>
              <a:gd name="connsiteY25511" fmla="*/ 1769839 h 5486400"/>
              <a:gd name="connsiteX25512" fmla="*/ 330244 w 6175063"/>
              <a:gd name="connsiteY25512" fmla="*/ 1769839 h 5486400"/>
              <a:gd name="connsiteX25513" fmla="*/ 332612 w 6175063"/>
              <a:gd name="connsiteY25513" fmla="*/ 1779314 h 5486400"/>
              <a:gd name="connsiteX25514" fmla="*/ 339718 w 6175063"/>
              <a:gd name="connsiteY25514" fmla="*/ 1779314 h 5486400"/>
              <a:gd name="connsiteX25515" fmla="*/ 361031 w 6175063"/>
              <a:gd name="connsiteY25515" fmla="*/ 1788791 h 5486400"/>
              <a:gd name="connsiteX25516" fmla="*/ 372872 w 6175063"/>
              <a:gd name="connsiteY25516" fmla="*/ 1803007 h 5486400"/>
              <a:gd name="connsiteX25517" fmla="*/ 375240 w 6175063"/>
              <a:gd name="connsiteY25517" fmla="*/ 1805376 h 5486400"/>
              <a:gd name="connsiteX25518" fmla="*/ 379977 w 6175063"/>
              <a:gd name="connsiteY25518" fmla="*/ 1810115 h 5486400"/>
              <a:gd name="connsiteX25519" fmla="*/ 382345 w 6175063"/>
              <a:gd name="connsiteY25519" fmla="*/ 1803007 h 5486400"/>
              <a:gd name="connsiteX25520" fmla="*/ 389450 w 6175063"/>
              <a:gd name="connsiteY25520" fmla="*/ 1803007 h 5486400"/>
              <a:gd name="connsiteX25521" fmla="*/ 389450 w 6175063"/>
              <a:gd name="connsiteY25521" fmla="*/ 1810115 h 5486400"/>
              <a:gd name="connsiteX25522" fmla="*/ 387082 w 6175063"/>
              <a:gd name="connsiteY25522" fmla="*/ 1810115 h 5486400"/>
              <a:gd name="connsiteX25523" fmla="*/ 391818 w 6175063"/>
              <a:gd name="connsiteY25523" fmla="*/ 1814854 h 5486400"/>
              <a:gd name="connsiteX25524" fmla="*/ 396555 w 6175063"/>
              <a:gd name="connsiteY25524" fmla="*/ 1812484 h 5486400"/>
              <a:gd name="connsiteX25525" fmla="*/ 398923 w 6175063"/>
              <a:gd name="connsiteY25525" fmla="*/ 1817222 h 5486400"/>
              <a:gd name="connsiteX25526" fmla="*/ 396555 w 6175063"/>
              <a:gd name="connsiteY25526" fmla="*/ 1817222 h 5486400"/>
              <a:gd name="connsiteX25527" fmla="*/ 396555 w 6175063"/>
              <a:gd name="connsiteY25527" fmla="*/ 1819593 h 5486400"/>
              <a:gd name="connsiteX25528" fmla="*/ 410764 w 6175063"/>
              <a:gd name="connsiteY25528" fmla="*/ 1826701 h 5486400"/>
              <a:gd name="connsiteX25529" fmla="*/ 408396 w 6175063"/>
              <a:gd name="connsiteY25529" fmla="*/ 1824331 h 5486400"/>
              <a:gd name="connsiteX25530" fmla="*/ 413132 w 6175063"/>
              <a:gd name="connsiteY25530" fmla="*/ 1824331 h 5486400"/>
              <a:gd name="connsiteX25531" fmla="*/ 413132 w 6175063"/>
              <a:gd name="connsiteY25531" fmla="*/ 1826701 h 5486400"/>
              <a:gd name="connsiteX25532" fmla="*/ 420237 w 6175063"/>
              <a:gd name="connsiteY25532" fmla="*/ 1833808 h 5486400"/>
              <a:gd name="connsiteX25533" fmla="*/ 424973 w 6175063"/>
              <a:gd name="connsiteY25533" fmla="*/ 1831438 h 5486400"/>
              <a:gd name="connsiteX25534" fmla="*/ 422605 w 6175063"/>
              <a:gd name="connsiteY25534" fmla="*/ 1833808 h 5486400"/>
              <a:gd name="connsiteX25535" fmla="*/ 439183 w 6175063"/>
              <a:gd name="connsiteY25535" fmla="*/ 1817222 h 5486400"/>
              <a:gd name="connsiteX25536" fmla="*/ 429710 w 6175063"/>
              <a:gd name="connsiteY25536" fmla="*/ 1810115 h 5486400"/>
              <a:gd name="connsiteX25537" fmla="*/ 422605 w 6175063"/>
              <a:gd name="connsiteY25537" fmla="*/ 1805376 h 5486400"/>
              <a:gd name="connsiteX25538" fmla="*/ 422605 w 6175063"/>
              <a:gd name="connsiteY25538" fmla="*/ 1798269 h 5486400"/>
              <a:gd name="connsiteX25539" fmla="*/ 424973 w 6175063"/>
              <a:gd name="connsiteY25539" fmla="*/ 1795900 h 5486400"/>
              <a:gd name="connsiteX25540" fmla="*/ 424973 w 6175063"/>
              <a:gd name="connsiteY25540" fmla="*/ 1798269 h 5486400"/>
              <a:gd name="connsiteX25541" fmla="*/ 441551 w 6175063"/>
              <a:gd name="connsiteY25541" fmla="*/ 1803007 h 5486400"/>
              <a:gd name="connsiteX25542" fmla="*/ 443919 w 6175063"/>
              <a:gd name="connsiteY25542" fmla="*/ 1805376 h 5486400"/>
              <a:gd name="connsiteX25543" fmla="*/ 447776 w 6175063"/>
              <a:gd name="connsiteY25543" fmla="*/ 1801519 h 5486400"/>
              <a:gd name="connsiteX25544" fmla="*/ 449544 w 6175063"/>
              <a:gd name="connsiteY25544" fmla="*/ 1803007 h 5486400"/>
              <a:gd name="connsiteX25545" fmla="*/ 453392 w 6175063"/>
              <a:gd name="connsiteY25545" fmla="*/ 1807746 h 5486400"/>
              <a:gd name="connsiteX25546" fmla="*/ 448656 w 6175063"/>
              <a:gd name="connsiteY25546" fmla="*/ 1812484 h 5486400"/>
              <a:gd name="connsiteX25547" fmla="*/ 451024 w 6175063"/>
              <a:gd name="connsiteY25547" fmla="*/ 1812484 h 5486400"/>
              <a:gd name="connsiteX25548" fmla="*/ 458129 w 6175063"/>
              <a:gd name="connsiteY25548" fmla="*/ 1821962 h 5486400"/>
              <a:gd name="connsiteX25549" fmla="*/ 458129 w 6175063"/>
              <a:gd name="connsiteY25549" fmla="*/ 1817222 h 5486400"/>
              <a:gd name="connsiteX25550" fmla="*/ 467602 w 6175063"/>
              <a:gd name="connsiteY25550" fmla="*/ 1817222 h 5486400"/>
              <a:gd name="connsiteX25551" fmla="*/ 465233 w 6175063"/>
              <a:gd name="connsiteY25551" fmla="*/ 1814854 h 5486400"/>
              <a:gd name="connsiteX25552" fmla="*/ 467602 w 6175063"/>
              <a:gd name="connsiteY25552" fmla="*/ 1814854 h 5486400"/>
              <a:gd name="connsiteX25553" fmla="*/ 474706 w 6175063"/>
              <a:gd name="connsiteY25553" fmla="*/ 1791161 h 5486400"/>
              <a:gd name="connsiteX25554" fmla="*/ 455761 w 6175063"/>
              <a:gd name="connsiteY25554" fmla="*/ 1798269 h 5486400"/>
              <a:gd name="connsiteX25555" fmla="*/ 472338 w 6175063"/>
              <a:gd name="connsiteY25555" fmla="*/ 1786422 h 5486400"/>
              <a:gd name="connsiteX25556" fmla="*/ 465233 w 6175063"/>
              <a:gd name="connsiteY25556" fmla="*/ 1781684 h 5486400"/>
              <a:gd name="connsiteX25557" fmla="*/ 469970 w 6175063"/>
              <a:gd name="connsiteY25557" fmla="*/ 1769839 h 5486400"/>
              <a:gd name="connsiteX25558" fmla="*/ 474706 w 6175063"/>
              <a:gd name="connsiteY25558" fmla="*/ 1784053 h 5486400"/>
              <a:gd name="connsiteX25559" fmla="*/ 479443 w 6175063"/>
              <a:gd name="connsiteY25559" fmla="*/ 1774577 h 5486400"/>
              <a:gd name="connsiteX25560" fmla="*/ 474706 w 6175063"/>
              <a:gd name="connsiteY25560" fmla="*/ 1772207 h 5486400"/>
              <a:gd name="connsiteX25561" fmla="*/ 479443 w 6175063"/>
              <a:gd name="connsiteY25561" fmla="*/ 1772207 h 5486400"/>
              <a:gd name="connsiteX25562" fmla="*/ 474706 w 6175063"/>
              <a:gd name="connsiteY25562" fmla="*/ 1767468 h 5486400"/>
              <a:gd name="connsiteX25563" fmla="*/ 486548 w 6175063"/>
              <a:gd name="connsiteY25563" fmla="*/ 1774577 h 5486400"/>
              <a:gd name="connsiteX25564" fmla="*/ 481811 w 6175063"/>
              <a:gd name="connsiteY25564" fmla="*/ 1776945 h 5486400"/>
              <a:gd name="connsiteX25565" fmla="*/ 496021 w 6175063"/>
              <a:gd name="connsiteY25565" fmla="*/ 1779314 h 5486400"/>
              <a:gd name="connsiteX25566" fmla="*/ 514966 w 6175063"/>
              <a:gd name="connsiteY25566" fmla="*/ 1788791 h 5486400"/>
              <a:gd name="connsiteX25567" fmla="*/ 526808 w 6175063"/>
              <a:gd name="connsiteY25567" fmla="*/ 1798269 h 5486400"/>
              <a:gd name="connsiteX25568" fmla="*/ 526372 w 6175063"/>
              <a:gd name="connsiteY25568" fmla="*/ 1798488 h 5486400"/>
              <a:gd name="connsiteX25569" fmla="*/ 526351 w 6175063"/>
              <a:gd name="connsiteY25569" fmla="*/ 1798460 h 5486400"/>
              <a:gd name="connsiteX25570" fmla="*/ 526353 w 6175063"/>
              <a:gd name="connsiteY25570" fmla="*/ 1798497 h 5486400"/>
              <a:gd name="connsiteX25571" fmla="*/ 522071 w 6175063"/>
              <a:gd name="connsiteY25571" fmla="*/ 1800638 h 5486400"/>
              <a:gd name="connsiteX25572" fmla="*/ 524440 w 6175063"/>
              <a:gd name="connsiteY25572" fmla="*/ 1805376 h 5486400"/>
              <a:gd name="connsiteX25573" fmla="*/ 517981 w 6175063"/>
              <a:gd name="connsiteY25573" fmla="*/ 1801069 h 5486400"/>
              <a:gd name="connsiteX25574" fmla="*/ 519703 w 6175063"/>
              <a:gd name="connsiteY25574" fmla="*/ 1800638 h 5486400"/>
              <a:gd name="connsiteX25575" fmla="*/ 517335 w 6175063"/>
              <a:gd name="connsiteY25575" fmla="*/ 1800638 h 5486400"/>
              <a:gd name="connsiteX25576" fmla="*/ 517981 w 6175063"/>
              <a:gd name="connsiteY25576" fmla="*/ 1801069 h 5486400"/>
              <a:gd name="connsiteX25577" fmla="*/ 500757 w 6175063"/>
              <a:gd name="connsiteY25577" fmla="*/ 1805376 h 5486400"/>
              <a:gd name="connsiteX25578" fmla="*/ 493652 w 6175063"/>
              <a:gd name="connsiteY25578" fmla="*/ 1798269 h 5486400"/>
              <a:gd name="connsiteX25579" fmla="*/ 493652 w 6175063"/>
              <a:gd name="connsiteY25579" fmla="*/ 1807746 h 5486400"/>
              <a:gd name="connsiteX25580" fmla="*/ 493652 w 6175063"/>
              <a:gd name="connsiteY25580" fmla="*/ 1810115 h 5486400"/>
              <a:gd name="connsiteX25581" fmla="*/ 491284 w 6175063"/>
              <a:gd name="connsiteY25581" fmla="*/ 1810115 h 5486400"/>
              <a:gd name="connsiteX25582" fmla="*/ 491284 w 6175063"/>
              <a:gd name="connsiteY25582" fmla="*/ 1807746 h 5486400"/>
              <a:gd name="connsiteX25583" fmla="*/ 477075 w 6175063"/>
              <a:gd name="connsiteY25583" fmla="*/ 1812484 h 5486400"/>
              <a:gd name="connsiteX25584" fmla="*/ 481811 w 6175063"/>
              <a:gd name="connsiteY25584" fmla="*/ 1814854 h 5486400"/>
              <a:gd name="connsiteX25585" fmla="*/ 484179 w 6175063"/>
              <a:gd name="connsiteY25585" fmla="*/ 1812484 h 5486400"/>
              <a:gd name="connsiteX25586" fmla="*/ 486548 w 6175063"/>
              <a:gd name="connsiteY25586" fmla="*/ 1812484 h 5486400"/>
              <a:gd name="connsiteX25587" fmla="*/ 496021 w 6175063"/>
              <a:gd name="connsiteY25587" fmla="*/ 1814854 h 5486400"/>
              <a:gd name="connsiteX25588" fmla="*/ 500757 w 6175063"/>
              <a:gd name="connsiteY25588" fmla="*/ 1814854 h 5486400"/>
              <a:gd name="connsiteX25589" fmla="*/ 500757 w 6175063"/>
              <a:gd name="connsiteY25589" fmla="*/ 1812484 h 5486400"/>
              <a:gd name="connsiteX25590" fmla="*/ 503125 w 6175063"/>
              <a:gd name="connsiteY25590" fmla="*/ 1812484 h 5486400"/>
              <a:gd name="connsiteX25591" fmla="*/ 541017 w 6175063"/>
              <a:gd name="connsiteY25591" fmla="*/ 1833808 h 5486400"/>
              <a:gd name="connsiteX25592" fmla="*/ 550490 w 6175063"/>
              <a:gd name="connsiteY25592" fmla="*/ 1840915 h 5486400"/>
              <a:gd name="connsiteX25593" fmla="*/ 564700 w 6175063"/>
              <a:gd name="connsiteY25593" fmla="*/ 1852763 h 5486400"/>
              <a:gd name="connsiteX25594" fmla="*/ 569436 w 6175063"/>
              <a:gd name="connsiteY25594" fmla="*/ 1857499 h 5486400"/>
              <a:gd name="connsiteX25595" fmla="*/ 569436 w 6175063"/>
              <a:gd name="connsiteY25595" fmla="*/ 1852763 h 5486400"/>
              <a:gd name="connsiteX25596" fmla="*/ 576541 w 6175063"/>
              <a:gd name="connsiteY25596" fmla="*/ 1850393 h 5486400"/>
              <a:gd name="connsiteX25597" fmla="*/ 581277 w 6175063"/>
              <a:gd name="connsiteY25597" fmla="*/ 1852763 h 5486400"/>
              <a:gd name="connsiteX25598" fmla="*/ 581277 w 6175063"/>
              <a:gd name="connsiteY25598" fmla="*/ 1855133 h 5486400"/>
              <a:gd name="connsiteX25599" fmla="*/ 600223 w 6175063"/>
              <a:gd name="connsiteY25599" fmla="*/ 1857499 h 5486400"/>
              <a:gd name="connsiteX25600" fmla="*/ 602591 w 6175063"/>
              <a:gd name="connsiteY25600" fmla="*/ 1855133 h 5486400"/>
              <a:gd name="connsiteX25601" fmla="*/ 602591 w 6175063"/>
              <a:gd name="connsiteY25601" fmla="*/ 1852763 h 5486400"/>
              <a:gd name="connsiteX25602" fmla="*/ 595487 w 6175063"/>
              <a:gd name="connsiteY25602" fmla="*/ 1848023 h 5486400"/>
              <a:gd name="connsiteX25603" fmla="*/ 597855 w 6175063"/>
              <a:gd name="connsiteY25603" fmla="*/ 1855133 h 5486400"/>
              <a:gd name="connsiteX25604" fmla="*/ 590750 w 6175063"/>
              <a:gd name="connsiteY25604" fmla="*/ 1850393 h 5486400"/>
              <a:gd name="connsiteX25605" fmla="*/ 576541 w 6175063"/>
              <a:gd name="connsiteY25605" fmla="*/ 1838546 h 5486400"/>
              <a:gd name="connsiteX25606" fmla="*/ 569436 w 6175063"/>
              <a:gd name="connsiteY25606" fmla="*/ 1843285 h 5486400"/>
              <a:gd name="connsiteX25607" fmla="*/ 569436 w 6175063"/>
              <a:gd name="connsiteY25607" fmla="*/ 1836177 h 5486400"/>
              <a:gd name="connsiteX25608" fmla="*/ 571804 w 6175063"/>
              <a:gd name="connsiteY25608" fmla="*/ 1836177 h 5486400"/>
              <a:gd name="connsiteX25609" fmla="*/ 567068 w 6175063"/>
              <a:gd name="connsiteY25609" fmla="*/ 1833808 h 5486400"/>
              <a:gd name="connsiteX25610" fmla="*/ 564700 w 6175063"/>
              <a:gd name="connsiteY25610" fmla="*/ 1831438 h 5486400"/>
              <a:gd name="connsiteX25611" fmla="*/ 571804 w 6175063"/>
              <a:gd name="connsiteY25611" fmla="*/ 1829068 h 5486400"/>
              <a:gd name="connsiteX25612" fmla="*/ 574173 w 6175063"/>
              <a:gd name="connsiteY25612" fmla="*/ 1826701 h 5486400"/>
              <a:gd name="connsiteX25613" fmla="*/ 574173 w 6175063"/>
              <a:gd name="connsiteY25613" fmla="*/ 1819593 h 5486400"/>
              <a:gd name="connsiteX25614" fmla="*/ 569436 w 6175063"/>
              <a:gd name="connsiteY25614" fmla="*/ 1814854 h 5486400"/>
              <a:gd name="connsiteX25615" fmla="*/ 562331 w 6175063"/>
              <a:gd name="connsiteY25615" fmla="*/ 1817222 h 5486400"/>
              <a:gd name="connsiteX25616" fmla="*/ 564700 w 6175063"/>
              <a:gd name="connsiteY25616" fmla="*/ 1814854 h 5486400"/>
              <a:gd name="connsiteX25617" fmla="*/ 562331 w 6175063"/>
              <a:gd name="connsiteY25617" fmla="*/ 1810115 h 5486400"/>
              <a:gd name="connsiteX25618" fmla="*/ 559963 w 6175063"/>
              <a:gd name="connsiteY25618" fmla="*/ 1807746 h 5486400"/>
              <a:gd name="connsiteX25619" fmla="*/ 559963 w 6175063"/>
              <a:gd name="connsiteY25619" fmla="*/ 1805376 h 5486400"/>
              <a:gd name="connsiteX25620" fmla="*/ 557595 w 6175063"/>
              <a:gd name="connsiteY25620" fmla="*/ 1800638 h 5486400"/>
              <a:gd name="connsiteX25621" fmla="*/ 555227 w 6175063"/>
              <a:gd name="connsiteY25621" fmla="*/ 1798269 h 5486400"/>
              <a:gd name="connsiteX25622" fmla="*/ 555227 w 6175063"/>
              <a:gd name="connsiteY25622" fmla="*/ 1795900 h 5486400"/>
              <a:gd name="connsiteX25623" fmla="*/ 541017 w 6175063"/>
              <a:gd name="connsiteY25623" fmla="*/ 1798269 h 5486400"/>
              <a:gd name="connsiteX25624" fmla="*/ 543386 w 6175063"/>
              <a:gd name="connsiteY25624" fmla="*/ 1800638 h 5486400"/>
              <a:gd name="connsiteX25625" fmla="*/ 555227 w 6175063"/>
              <a:gd name="connsiteY25625" fmla="*/ 1807746 h 5486400"/>
              <a:gd name="connsiteX25626" fmla="*/ 562331 w 6175063"/>
              <a:gd name="connsiteY25626" fmla="*/ 1814854 h 5486400"/>
              <a:gd name="connsiteX25627" fmla="*/ 557595 w 6175063"/>
              <a:gd name="connsiteY25627" fmla="*/ 1812484 h 5486400"/>
              <a:gd name="connsiteX25628" fmla="*/ 531544 w 6175063"/>
              <a:gd name="connsiteY25628" fmla="*/ 1793531 h 5486400"/>
              <a:gd name="connsiteX25629" fmla="*/ 517335 w 6175063"/>
              <a:gd name="connsiteY25629" fmla="*/ 1781684 h 5486400"/>
              <a:gd name="connsiteX25630" fmla="*/ 512598 w 6175063"/>
              <a:gd name="connsiteY25630" fmla="*/ 1784053 h 5486400"/>
              <a:gd name="connsiteX25631" fmla="*/ 479443 w 6175063"/>
              <a:gd name="connsiteY25631" fmla="*/ 1765101 h 5486400"/>
              <a:gd name="connsiteX25632" fmla="*/ 488916 w 6175063"/>
              <a:gd name="connsiteY25632" fmla="*/ 1767468 h 5486400"/>
              <a:gd name="connsiteX25633" fmla="*/ 488916 w 6175063"/>
              <a:gd name="connsiteY25633" fmla="*/ 1762731 h 5486400"/>
              <a:gd name="connsiteX25634" fmla="*/ 491284 w 6175063"/>
              <a:gd name="connsiteY25634" fmla="*/ 1765101 h 5486400"/>
              <a:gd name="connsiteX25635" fmla="*/ 488916 w 6175063"/>
              <a:gd name="connsiteY25635" fmla="*/ 1760360 h 5486400"/>
              <a:gd name="connsiteX25636" fmla="*/ 486548 w 6175063"/>
              <a:gd name="connsiteY25636" fmla="*/ 1755622 h 5486400"/>
              <a:gd name="connsiteX25637" fmla="*/ 493652 w 6175063"/>
              <a:gd name="connsiteY25637" fmla="*/ 1760360 h 5486400"/>
              <a:gd name="connsiteX25638" fmla="*/ 498389 w 6175063"/>
              <a:gd name="connsiteY25638" fmla="*/ 1760360 h 5486400"/>
              <a:gd name="connsiteX25639" fmla="*/ 493652 w 6175063"/>
              <a:gd name="connsiteY25639" fmla="*/ 1757991 h 5486400"/>
              <a:gd name="connsiteX25640" fmla="*/ 484179 w 6175063"/>
              <a:gd name="connsiteY25640" fmla="*/ 1753252 h 5486400"/>
              <a:gd name="connsiteX25641" fmla="*/ 469970 w 6175063"/>
              <a:gd name="connsiteY25641" fmla="*/ 1741406 h 5486400"/>
              <a:gd name="connsiteX25642" fmla="*/ 458129 w 6175063"/>
              <a:gd name="connsiteY25642" fmla="*/ 1734299 h 5486400"/>
              <a:gd name="connsiteX25643" fmla="*/ 453392 w 6175063"/>
              <a:gd name="connsiteY25643" fmla="*/ 1729560 h 5486400"/>
              <a:gd name="connsiteX25644" fmla="*/ 451024 w 6175063"/>
              <a:gd name="connsiteY25644" fmla="*/ 1736668 h 5486400"/>
              <a:gd name="connsiteX25645" fmla="*/ 448656 w 6175063"/>
              <a:gd name="connsiteY25645" fmla="*/ 1736668 h 5486400"/>
              <a:gd name="connsiteX25646" fmla="*/ 451024 w 6175063"/>
              <a:gd name="connsiteY25646" fmla="*/ 1729560 h 5486400"/>
              <a:gd name="connsiteX25647" fmla="*/ 434446 w 6175063"/>
              <a:gd name="connsiteY25647" fmla="*/ 1720083 h 5486400"/>
              <a:gd name="connsiteX25648" fmla="*/ 429710 w 6175063"/>
              <a:gd name="connsiteY25648" fmla="*/ 1715345 h 5486400"/>
              <a:gd name="connsiteX25649" fmla="*/ 422605 w 6175063"/>
              <a:gd name="connsiteY25649" fmla="*/ 1708236 h 5486400"/>
              <a:gd name="connsiteX25650" fmla="*/ 396555 w 6175063"/>
              <a:gd name="connsiteY25650" fmla="*/ 1712975 h 5486400"/>
              <a:gd name="connsiteX25651" fmla="*/ 391818 w 6175063"/>
              <a:gd name="connsiteY25651" fmla="*/ 1708236 h 5486400"/>
              <a:gd name="connsiteX25652" fmla="*/ 368136 w 6175063"/>
              <a:gd name="connsiteY25652" fmla="*/ 1696389 h 5486400"/>
              <a:gd name="connsiteX25653" fmla="*/ 370505 w 6175063"/>
              <a:gd name="connsiteY25653" fmla="*/ 1696389 h 5486400"/>
              <a:gd name="connsiteX25654" fmla="*/ 365768 w 6175063"/>
              <a:gd name="connsiteY25654" fmla="*/ 1691651 h 5486400"/>
              <a:gd name="connsiteX25655" fmla="*/ 353927 w 6175063"/>
              <a:gd name="connsiteY25655" fmla="*/ 1663219 h 5486400"/>
              <a:gd name="connsiteX25656" fmla="*/ 353927 w 6175063"/>
              <a:gd name="connsiteY25656" fmla="*/ 1651372 h 5486400"/>
              <a:gd name="connsiteX25657" fmla="*/ 351558 w 6175063"/>
              <a:gd name="connsiteY25657" fmla="*/ 1649004 h 5486400"/>
              <a:gd name="connsiteX25658" fmla="*/ 346822 w 6175063"/>
              <a:gd name="connsiteY25658" fmla="*/ 1644266 h 5486400"/>
              <a:gd name="connsiteX25659" fmla="*/ 346822 w 6175063"/>
              <a:gd name="connsiteY25659" fmla="*/ 1649004 h 5486400"/>
              <a:gd name="connsiteX25660" fmla="*/ 342085 w 6175063"/>
              <a:gd name="connsiteY25660" fmla="*/ 1634788 h 5486400"/>
              <a:gd name="connsiteX25661" fmla="*/ 349190 w 6175063"/>
              <a:gd name="connsiteY25661" fmla="*/ 1637158 h 5486400"/>
              <a:gd name="connsiteX25662" fmla="*/ 342085 w 6175063"/>
              <a:gd name="connsiteY25662" fmla="*/ 1630049 h 5486400"/>
              <a:gd name="connsiteX25663" fmla="*/ 337349 w 6175063"/>
              <a:gd name="connsiteY25663" fmla="*/ 1634788 h 5486400"/>
              <a:gd name="connsiteX25664" fmla="*/ 337349 w 6175063"/>
              <a:gd name="connsiteY25664" fmla="*/ 1630049 h 5486400"/>
              <a:gd name="connsiteX25665" fmla="*/ 334981 w 6175063"/>
              <a:gd name="connsiteY25665" fmla="*/ 1634788 h 5486400"/>
              <a:gd name="connsiteX25666" fmla="*/ 330244 w 6175063"/>
              <a:gd name="connsiteY25666" fmla="*/ 1627680 h 5486400"/>
              <a:gd name="connsiteX25667" fmla="*/ 327876 w 6175063"/>
              <a:gd name="connsiteY25667" fmla="*/ 1627680 h 5486400"/>
              <a:gd name="connsiteX25668" fmla="*/ 334981 w 6175063"/>
              <a:gd name="connsiteY25668" fmla="*/ 1620572 h 5486400"/>
              <a:gd name="connsiteX25669" fmla="*/ 325508 w 6175063"/>
              <a:gd name="connsiteY25669" fmla="*/ 1615834 h 5486400"/>
              <a:gd name="connsiteX25670" fmla="*/ 325508 w 6175063"/>
              <a:gd name="connsiteY25670" fmla="*/ 1611095 h 5486400"/>
              <a:gd name="connsiteX25671" fmla="*/ 334981 w 6175063"/>
              <a:gd name="connsiteY25671" fmla="*/ 1603988 h 5486400"/>
              <a:gd name="connsiteX25672" fmla="*/ 320771 w 6175063"/>
              <a:gd name="connsiteY25672" fmla="*/ 1611095 h 5486400"/>
              <a:gd name="connsiteX25673" fmla="*/ 313667 w 6175063"/>
              <a:gd name="connsiteY25673" fmla="*/ 1606356 h 5486400"/>
              <a:gd name="connsiteX25674" fmla="*/ 320771 w 6175063"/>
              <a:gd name="connsiteY25674" fmla="*/ 1601618 h 5486400"/>
              <a:gd name="connsiteX25675" fmla="*/ 325508 w 6175063"/>
              <a:gd name="connsiteY25675" fmla="*/ 1599248 h 5486400"/>
              <a:gd name="connsiteX25676" fmla="*/ 327876 w 6175063"/>
              <a:gd name="connsiteY25676" fmla="*/ 1594511 h 5486400"/>
              <a:gd name="connsiteX25677" fmla="*/ 344454 w 6175063"/>
              <a:gd name="connsiteY25677" fmla="*/ 1587402 h 5486400"/>
              <a:gd name="connsiteX25678" fmla="*/ 346822 w 6175063"/>
              <a:gd name="connsiteY25678" fmla="*/ 1589773 h 5486400"/>
              <a:gd name="connsiteX25679" fmla="*/ 361031 w 6175063"/>
              <a:gd name="connsiteY25679" fmla="*/ 1580295 h 5486400"/>
              <a:gd name="connsiteX25680" fmla="*/ 358663 w 6175063"/>
              <a:gd name="connsiteY25680" fmla="*/ 1587402 h 5486400"/>
              <a:gd name="connsiteX25681" fmla="*/ 356295 w 6175063"/>
              <a:gd name="connsiteY25681" fmla="*/ 1585032 h 5486400"/>
              <a:gd name="connsiteX25682" fmla="*/ 353927 w 6175063"/>
              <a:gd name="connsiteY25682" fmla="*/ 1594511 h 5486400"/>
              <a:gd name="connsiteX25683" fmla="*/ 363399 w 6175063"/>
              <a:gd name="connsiteY25683" fmla="*/ 1594511 h 5486400"/>
              <a:gd name="connsiteX25684" fmla="*/ 365768 w 6175063"/>
              <a:gd name="connsiteY25684" fmla="*/ 1599248 h 5486400"/>
              <a:gd name="connsiteX25685" fmla="*/ 375240 w 6175063"/>
              <a:gd name="connsiteY25685" fmla="*/ 1594511 h 5486400"/>
              <a:gd name="connsiteX25686" fmla="*/ 361031 w 6175063"/>
              <a:gd name="connsiteY25686" fmla="*/ 1589773 h 5486400"/>
              <a:gd name="connsiteX25687" fmla="*/ 358663 w 6175063"/>
              <a:gd name="connsiteY25687" fmla="*/ 1587402 h 5486400"/>
              <a:gd name="connsiteX25688" fmla="*/ 370505 w 6175063"/>
              <a:gd name="connsiteY25688" fmla="*/ 1585032 h 5486400"/>
              <a:gd name="connsiteX25689" fmla="*/ 372872 w 6175063"/>
              <a:gd name="connsiteY25689" fmla="*/ 1587402 h 5486400"/>
              <a:gd name="connsiteX25690" fmla="*/ 379977 w 6175063"/>
              <a:gd name="connsiteY25690" fmla="*/ 1594511 h 5486400"/>
              <a:gd name="connsiteX25691" fmla="*/ 382345 w 6175063"/>
              <a:gd name="connsiteY25691" fmla="*/ 1592140 h 5486400"/>
              <a:gd name="connsiteX25692" fmla="*/ 384713 w 6175063"/>
              <a:gd name="connsiteY25692" fmla="*/ 1596881 h 5486400"/>
              <a:gd name="connsiteX25693" fmla="*/ 389450 w 6175063"/>
              <a:gd name="connsiteY25693" fmla="*/ 1594511 h 5486400"/>
              <a:gd name="connsiteX25694" fmla="*/ 396555 w 6175063"/>
              <a:gd name="connsiteY25694" fmla="*/ 1599248 h 5486400"/>
              <a:gd name="connsiteX25695" fmla="*/ 396555 w 6175063"/>
              <a:gd name="connsiteY25695" fmla="*/ 1601618 h 5486400"/>
              <a:gd name="connsiteX25696" fmla="*/ 398923 w 6175063"/>
              <a:gd name="connsiteY25696" fmla="*/ 1603988 h 5486400"/>
              <a:gd name="connsiteX25697" fmla="*/ 406028 w 6175063"/>
              <a:gd name="connsiteY25697" fmla="*/ 1608725 h 5486400"/>
              <a:gd name="connsiteX25698" fmla="*/ 417869 w 6175063"/>
              <a:gd name="connsiteY25698" fmla="*/ 1601618 h 5486400"/>
              <a:gd name="connsiteX25699" fmla="*/ 415500 w 6175063"/>
              <a:gd name="connsiteY25699" fmla="*/ 1599248 h 5486400"/>
              <a:gd name="connsiteX25700" fmla="*/ 420237 w 6175063"/>
              <a:gd name="connsiteY25700" fmla="*/ 1596881 h 5486400"/>
              <a:gd name="connsiteX25701" fmla="*/ 420237 w 6175063"/>
              <a:gd name="connsiteY25701" fmla="*/ 1601618 h 5486400"/>
              <a:gd name="connsiteX25702" fmla="*/ 429710 w 6175063"/>
              <a:gd name="connsiteY25702" fmla="*/ 1608725 h 5486400"/>
              <a:gd name="connsiteX25703" fmla="*/ 427342 w 6175063"/>
              <a:gd name="connsiteY25703" fmla="*/ 1615834 h 5486400"/>
              <a:gd name="connsiteX25704" fmla="*/ 443919 w 6175063"/>
              <a:gd name="connsiteY25704" fmla="*/ 1611095 h 5486400"/>
              <a:gd name="connsiteX25705" fmla="*/ 448656 w 6175063"/>
              <a:gd name="connsiteY25705" fmla="*/ 1613464 h 5486400"/>
              <a:gd name="connsiteX25706" fmla="*/ 453392 w 6175063"/>
              <a:gd name="connsiteY25706" fmla="*/ 1611095 h 5486400"/>
              <a:gd name="connsiteX25707" fmla="*/ 455761 w 6175063"/>
              <a:gd name="connsiteY25707" fmla="*/ 1612280 h 5486400"/>
              <a:gd name="connsiteX25708" fmla="*/ 455761 w 6175063"/>
              <a:gd name="connsiteY25708" fmla="*/ 1613464 h 5486400"/>
              <a:gd name="connsiteX25709" fmla="*/ 458129 w 6175063"/>
              <a:gd name="connsiteY25709" fmla="*/ 1613464 h 5486400"/>
              <a:gd name="connsiteX25710" fmla="*/ 455761 w 6175063"/>
              <a:gd name="connsiteY25710" fmla="*/ 1612280 h 5486400"/>
              <a:gd name="connsiteX25711" fmla="*/ 455761 w 6175063"/>
              <a:gd name="connsiteY25711" fmla="*/ 1603988 h 5486400"/>
              <a:gd name="connsiteX25712" fmla="*/ 443919 w 6175063"/>
              <a:gd name="connsiteY25712" fmla="*/ 1596881 h 5486400"/>
              <a:gd name="connsiteX25713" fmla="*/ 448656 w 6175063"/>
              <a:gd name="connsiteY25713" fmla="*/ 1594511 h 5486400"/>
              <a:gd name="connsiteX25714" fmla="*/ 448656 w 6175063"/>
              <a:gd name="connsiteY25714" fmla="*/ 1592140 h 5486400"/>
              <a:gd name="connsiteX25715" fmla="*/ 443919 w 6175063"/>
              <a:gd name="connsiteY25715" fmla="*/ 1589773 h 5486400"/>
              <a:gd name="connsiteX25716" fmla="*/ 448656 w 6175063"/>
              <a:gd name="connsiteY25716" fmla="*/ 1585032 h 5486400"/>
              <a:gd name="connsiteX25717" fmla="*/ 439183 w 6175063"/>
              <a:gd name="connsiteY25717" fmla="*/ 1577925 h 5486400"/>
              <a:gd name="connsiteX25718" fmla="*/ 427342 w 6175063"/>
              <a:gd name="connsiteY25718" fmla="*/ 1575556 h 5486400"/>
              <a:gd name="connsiteX25719" fmla="*/ 434446 w 6175063"/>
              <a:gd name="connsiteY25719" fmla="*/ 1573186 h 5486400"/>
              <a:gd name="connsiteX25720" fmla="*/ 432079 w 6175063"/>
              <a:gd name="connsiteY25720" fmla="*/ 1573186 h 5486400"/>
              <a:gd name="connsiteX25721" fmla="*/ 427342 w 6175063"/>
              <a:gd name="connsiteY25721" fmla="*/ 1570817 h 5486400"/>
              <a:gd name="connsiteX25722" fmla="*/ 422605 w 6175063"/>
              <a:gd name="connsiteY25722" fmla="*/ 1566078 h 5486400"/>
              <a:gd name="connsiteX25723" fmla="*/ 408396 w 6175063"/>
              <a:gd name="connsiteY25723" fmla="*/ 1558971 h 5486400"/>
              <a:gd name="connsiteX25724" fmla="*/ 408396 w 6175063"/>
              <a:gd name="connsiteY25724" fmla="*/ 1556602 h 5486400"/>
              <a:gd name="connsiteX25725" fmla="*/ 420237 w 6175063"/>
              <a:gd name="connsiteY25725" fmla="*/ 1563709 h 5486400"/>
              <a:gd name="connsiteX25726" fmla="*/ 429710 w 6175063"/>
              <a:gd name="connsiteY25726" fmla="*/ 1568448 h 5486400"/>
              <a:gd name="connsiteX25727" fmla="*/ 432079 w 6175063"/>
              <a:gd name="connsiteY25727" fmla="*/ 1568448 h 5486400"/>
              <a:gd name="connsiteX25728" fmla="*/ 422605 w 6175063"/>
              <a:gd name="connsiteY25728" fmla="*/ 1561339 h 5486400"/>
              <a:gd name="connsiteX25729" fmla="*/ 420237 w 6175063"/>
              <a:gd name="connsiteY25729" fmla="*/ 1561339 h 5486400"/>
              <a:gd name="connsiteX25730" fmla="*/ 417869 w 6175063"/>
              <a:gd name="connsiteY25730" fmla="*/ 1556602 h 5486400"/>
              <a:gd name="connsiteX25731" fmla="*/ 413132 w 6175063"/>
              <a:gd name="connsiteY25731" fmla="*/ 1558971 h 5486400"/>
              <a:gd name="connsiteX25732" fmla="*/ 406028 w 6175063"/>
              <a:gd name="connsiteY25732" fmla="*/ 1554233 h 5486400"/>
              <a:gd name="connsiteX25733" fmla="*/ 415500 w 6175063"/>
              <a:gd name="connsiteY25733" fmla="*/ 1542386 h 5486400"/>
              <a:gd name="connsiteX25734" fmla="*/ 429710 w 6175063"/>
              <a:gd name="connsiteY25734" fmla="*/ 1551864 h 5486400"/>
              <a:gd name="connsiteX25735" fmla="*/ 427342 w 6175063"/>
              <a:gd name="connsiteY25735" fmla="*/ 1556602 h 5486400"/>
              <a:gd name="connsiteX25736" fmla="*/ 432079 w 6175063"/>
              <a:gd name="connsiteY25736" fmla="*/ 1558971 h 5486400"/>
              <a:gd name="connsiteX25737" fmla="*/ 434446 w 6175063"/>
              <a:gd name="connsiteY25737" fmla="*/ 1561339 h 5486400"/>
              <a:gd name="connsiteX25738" fmla="*/ 432079 w 6175063"/>
              <a:gd name="connsiteY25738" fmla="*/ 1563709 h 5486400"/>
              <a:gd name="connsiteX25739" fmla="*/ 439183 w 6175063"/>
              <a:gd name="connsiteY25739" fmla="*/ 1566078 h 5486400"/>
              <a:gd name="connsiteX25740" fmla="*/ 439183 w 6175063"/>
              <a:gd name="connsiteY25740" fmla="*/ 1563709 h 5486400"/>
              <a:gd name="connsiteX25741" fmla="*/ 458129 w 6175063"/>
              <a:gd name="connsiteY25741" fmla="*/ 1568448 h 5486400"/>
              <a:gd name="connsiteX25742" fmla="*/ 455761 w 6175063"/>
              <a:gd name="connsiteY25742" fmla="*/ 1575556 h 5486400"/>
              <a:gd name="connsiteX25743" fmla="*/ 462865 w 6175063"/>
              <a:gd name="connsiteY25743" fmla="*/ 1580295 h 5486400"/>
              <a:gd name="connsiteX25744" fmla="*/ 467602 w 6175063"/>
              <a:gd name="connsiteY25744" fmla="*/ 1585032 h 5486400"/>
              <a:gd name="connsiteX25745" fmla="*/ 462865 w 6175063"/>
              <a:gd name="connsiteY25745" fmla="*/ 1582663 h 5486400"/>
              <a:gd name="connsiteX25746" fmla="*/ 462865 w 6175063"/>
              <a:gd name="connsiteY25746" fmla="*/ 1585032 h 5486400"/>
              <a:gd name="connsiteX25747" fmla="*/ 474706 w 6175063"/>
              <a:gd name="connsiteY25747" fmla="*/ 1594511 h 5486400"/>
              <a:gd name="connsiteX25748" fmla="*/ 481811 w 6175063"/>
              <a:gd name="connsiteY25748" fmla="*/ 1599248 h 5486400"/>
              <a:gd name="connsiteX25749" fmla="*/ 481811 w 6175063"/>
              <a:gd name="connsiteY25749" fmla="*/ 1587402 h 5486400"/>
              <a:gd name="connsiteX25750" fmla="*/ 479443 w 6175063"/>
              <a:gd name="connsiteY25750" fmla="*/ 1585032 h 5486400"/>
              <a:gd name="connsiteX25751" fmla="*/ 479443 w 6175063"/>
              <a:gd name="connsiteY25751" fmla="*/ 1589773 h 5486400"/>
              <a:gd name="connsiteX25752" fmla="*/ 469970 w 6175063"/>
              <a:gd name="connsiteY25752" fmla="*/ 1585032 h 5486400"/>
              <a:gd name="connsiteX25753" fmla="*/ 467602 w 6175063"/>
              <a:gd name="connsiteY25753" fmla="*/ 1575556 h 5486400"/>
              <a:gd name="connsiteX25754" fmla="*/ 479443 w 6175063"/>
              <a:gd name="connsiteY25754" fmla="*/ 1582663 h 5486400"/>
              <a:gd name="connsiteX25755" fmla="*/ 481811 w 6175063"/>
              <a:gd name="connsiteY25755" fmla="*/ 1585032 h 5486400"/>
              <a:gd name="connsiteX25756" fmla="*/ 481811 w 6175063"/>
              <a:gd name="connsiteY25756" fmla="*/ 1582663 h 5486400"/>
              <a:gd name="connsiteX25757" fmla="*/ 481811 w 6175063"/>
              <a:gd name="connsiteY25757" fmla="*/ 1580295 h 5486400"/>
              <a:gd name="connsiteX25758" fmla="*/ 474707 w 6175063"/>
              <a:gd name="connsiteY25758" fmla="*/ 1575556 h 5486400"/>
              <a:gd name="connsiteX25759" fmla="*/ 477075 w 6175063"/>
              <a:gd name="connsiteY25759" fmla="*/ 1577925 h 5486400"/>
              <a:gd name="connsiteX25760" fmla="*/ 481811 w 6175063"/>
              <a:gd name="connsiteY25760" fmla="*/ 1582663 h 5486400"/>
              <a:gd name="connsiteX25761" fmla="*/ 477075 w 6175063"/>
              <a:gd name="connsiteY25761" fmla="*/ 1580295 h 5486400"/>
              <a:gd name="connsiteX25762" fmla="*/ 469970 w 6175063"/>
              <a:gd name="connsiteY25762" fmla="*/ 1575556 h 5486400"/>
              <a:gd name="connsiteX25763" fmla="*/ 472338 w 6175063"/>
              <a:gd name="connsiteY25763" fmla="*/ 1573186 h 5486400"/>
              <a:gd name="connsiteX25764" fmla="*/ 474706 w 6175063"/>
              <a:gd name="connsiteY25764" fmla="*/ 1575556 h 5486400"/>
              <a:gd name="connsiteX25765" fmla="*/ 477075 w 6175063"/>
              <a:gd name="connsiteY25765" fmla="*/ 1573186 h 5486400"/>
              <a:gd name="connsiteX25766" fmla="*/ 474706 w 6175063"/>
              <a:gd name="connsiteY25766" fmla="*/ 1568448 h 5486400"/>
              <a:gd name="connsiteX25767" fmla="*/ 465233 w 6175063"/>
              <a:gd name="connsiteY25767" fmla="*/ 1563709 h 5486400"/>
              <a:gd name="connsiteX25768" fmla="*/ 446288 w 6175063"/>
              <a:gd name="connsiteY25768" fmla="*/ 1547125 h 5486400"/>
              <a:gd name="connsiteX25769" fmla="*/ 441551 w 6175063"/>
              <a:gd name="connsiteY25769" fmla="*/ 1542386 h 5486400"/>
              <a:gd name="connsiteX25770" fmla="*/ 439183 w 6175063"/>
              <a:gd name="connsiteY25770" fmla="*/ 1542386 h 5486400"/>
              <a:gd name="connsiteX25771" fmla="*/ 432079 w 6175063"/>
              <a:gd name="connsiteY25771" fmla="*/ 1535278 h 5486400"/>
              <a:gd name="connsiteX25772" fmla="*/ 434446 w 6175063"/>
              <a:gd name="connsiteY25772" fmla="*/ 1530540 h 5486400"/>
              <a:gd name="connsiteX25773" fmla="*/ 441551 w 6175063"/>
              <a:gd name="connsiteY25773" fmla="*/ 1528172 h 5486400"/>
              <a:gd name="connsiteX25774" fmla="*/ 455761 w 6175063"/>
              <a:gd name="connsiteY25774" fmla="*/ 1542386 h 5486400"/>
              <a:gd name="connsiteX25775" fmla="*/ 481811 w 6175063"/>
              <a:gd name="connsiteY25775" fmla="*/ 1556602 h 5486400"/>
              <a:gd name="connsiteX25776" fmla="*/ 481811 w 6175063"/>
              <a:gd name="connsiteY25776" fmla="*/ 1558971 h 5486400"/>
              <a:gd name="connsiteX25777" fmla="*/ 493652 w 6175063"/>
              <a:gd name="connsiteY25777" fmla="*/ 1544756 h 5486400"/>
              <a:gd name="connsiteX25778" fmla="*/ 489804 w 6175063"/>
              <a:gd name="connsiteY25778" fmla="*/ 1541794 h 5486400"/>
              <a:gd name="connsiteX25779" fmla="*/ 485979 w 6175063"/>
              <a:gd name="connsiteY25779" fmla="*/ 1537364 h 5486400"/>
              <a:gd name="connsiteX25780" fmla="*/ 486548 w 6175063"/>
              <a:gd name="connsiteY25780" fmla="*/ 1537648 h 5486400"/>
              <a:gd name="connsiteX25781" fmla="*/ 486548 w 6175063"/>
              <a:gd name="connsiteY25781" fmla="*/ 1535278 h 5486400"/>
              <a:gd name="connsiteX25782" fmla="*/ 481811 w 6175063"/>
              <a:gd name="connsiteY25782" fmla="*/ 1530540 h 5486400"/>
              <a:gd name="connsiteX25783" fmla="*/ 479443 w 6175063"/>
              <a:gd name="connsiteY25783" fmla="*/ 1528172 h 5486400"/>
              <a:gd name="connsiteX25784" fmla="*/ 477075 w 6175063"/>
              <a:gd name="connsiteY25784" fmla="*/ 1525807 h 5486400"/>
              <a:gd name="connsiteX25785" fmla="*/ 484179 w 6175063"/>
              <a:gd name="connsiteY25785" fmla="*/ 1528172 h 5486400"/>
              <a:gd name="connsiteX25786" fmla="*/ 486548 w 6175063"/>
              <a:gd name="connsiteY25786" fmla="*/ 1525807 h 5486400"/>
              <a:gd name="connsiteX25787" fmla="*/ 481811 w 6175063"/>
              <a:gd name="connsiteY25787" fmla="*/ 1521068 h 5486400"/>
              <a:gd name="connsiteX25788" fmla="*/ 474706 w 6175063"/>
              <a:gd name="connsiteY25788" fmla="*/ 1525807 h 5486400"/>
              <a:gd name="connsiteX25789" fmla="*/ 474706 w 6175063"/>
              <a:gd name="connsiteY25789" fmla="*/ 1518699 h 5486400"/>
              <a:gd name="connsiteX25790" fmla="*/ 453392 w 6175063"/>
              <a:gd name="connsiteY25790" fmla="*/ 1513961 h 5486400"/>
              <a:gd name="connsiteX25791" fmla="*/ 453392 w 6175063"/>
              <a:gd name="connsiteY25791" fmla="*/ 1506853 h 5486400"/>
              <a:gd name="connsiteX25792" fmla="*/ 451024 w 6175063"/>
              <a:gd name="connsiteY25792" fmla="*/ 1509222 h 5486400"/>
              <a:gd name="connsiteX25793" fmla="*/ 446288 w 6175063"/>
              <a:gd name="connsiteY25793" fmla="*/ 1506853 h 5486400"/>
              <a:gd name="connsiteX25794" fmla="*/ 439183 w 6175063"/>
              <a:gd name="connsiteY25794" fmla="*/ 1499745 h 5486400"/>
              <a:gd name="connsiteX25795" fmla="*/ 439183 w 6175063"/>
              <a:gd name="connsiteY25795" fmla="*/ 1495006 h 5486400"/>
              <a:gd name="connsiteX25796" fmla="*/ 443919 w 6175063"/>
              <a:gd name="connsiteY25796" fmla="*/ 1499745 h 5486400"/>
              <a:gd name="connsiteX25797" fmla="*/ 448656 w 6175063"/>
              <a:gd name="connsiteY25797" fmla="*/ 1499745 h 5486400"/>
              <a:gd name="connsiteX25798" fmla="*/ 451024 w 6175063"/>
              <a:gd name="connsiteY25798" fmla="*/ 1499745 h 5486400"/>
              <a:gd name="connsiteX25799" fmla="*/ 436816 w 6175063"/>
              <a:gd name="connsiteY25799" fmla="*/ 1490268 h 5486400"/>
              <a:gd name="connsiteX25800" fmla="*/ 427342 w 6175063"/>
              <a:gd name="connsiteY25800" fmla="*/ 1483161 h 5486400"/>
              <a:gd name="connsiteX25801" fmla="*/ 424973 w 6175063"/>
              <a:gd name="connsiteY25801" fmla="*/ 1485530 h 5486400"/>
              <a:gd name="connsiteX25802" fmla="*/ 424973 w 6175063"/>
              <a:gd name="connsiteY25802" fmla="*/ 1483161 h 5486400"/>
              <a:gd name="connsiteX25803" fmla="*/ 422605 w 6175063"/>
              <a:gd name="connsiteY25803" fmla="*/ 1483161 h 5486400"/>
              <a:gd name="connsiteX25804" fmla="*/ 427342 w 6175063"/>
              <a:gd name="connsiteY25804" fmla="*/ 1478423 h 5486400"/>
              <a:gd name="connsiteX25805" fmla="*/ 424973 w 6175063"/>
              <a:gd name="connsiteY25805" fmla="*/ 1476053 h 5486400"/>
              <a:gd name="connsiteX25806" fmla="*/ 432079 w 6175063"/>
              <a:gd name="connsiteY25806" fmla="*/ 1468944 h 5486400"/>
              <a:gd name="connsiteX25807" fmla="*/ 432079 w 6175063"/>
              <a:gd name="connsiteY25807" fmla="*/ 1464206 h 5486400"/>
              <a:gd name="connsiteX25808" fmla="*/ 429710 w 6175063"/>
              <a:gd name="connsiteY25808" fmla="*/ 1464206 h 5486400"/>
              <a:gd name="connsiteX25809" fmla="*/ 436816 w 6175063"/>
              <a:gd name="connsiteY25809" fmla="*/ 1457099 h 5486400"/>
              <a:gd name="connsiteX25810" fmla="*/ 432079 w 6175063"/>
              <a:gd name="connsiteY25810" fmla="*/ 1461837 h 5486400"/>
              <a:gd name="connsiteX25811" fmla="*/ 436816 w 6175063"/>
              <a:gd name="connsiteY25811" fmla="*/ 1468944 h 5486400"/>
              <a:gd name="connsiteX25812" fmla="*/ 451024 w 6175063"/>
              <a:gd name="connsiteY25812" fmla="*/ 1459468 h 5486400"/>
              <a:gd name="connsiteX25813" fmla="*/ 443919 w 6175063"/>
              <a:gd name="connsiteY25813" fmla="*/ 1459468 h 5486400"/>
              <a:gd name="connsiteX25814" fmla="*/ 443919 w 6175063"/>
              <a:gd name="connsiteY25814" fmla="*/ 1449991 h 5486400"/>
              <a:gd name="connsiteX25815" fmla="*/ 449207 w 6175063"/>
              <a:gd name="connsiteY25815" fmla="*/ 1448227 h 5486400"/>
              <a:gd name="connsiteX25816" fmla="*/ 449254 w 6175063"/>
              <a:gd name="connsiteY25816" fmla="*/ 1448247 h 5486400"/>
              <a:gd name="connsiteX25817" fmla="*/ 449322 w 6175063"/>
              <a:gd name="connsiteY25817" fmla="*/ 1448189 h 5486400"/>
              <a:gd name="connsiteX25818" fmla="*/ 451024 w 6175063"/>
              <a:gd name="connsiteY25818" fmla="*/ 1447621 h 5486400"/>
              <a:gd name="connsiteX25819" fmla="*/ 455761 w 6175063"/>
              <a:gd name="connsiteY25819" fmla="*/ 1449991 h 5486400"/>
              <a:gd name="connsiteX25820" fmla="*/ 455761 w 6175063"/>
              <a:gd name="connsiteY25820" fmla="*/ 1457099 h 5486400"/>
              <a:gd name="connsiteX25821" fmla="*/ 462865 w 6175063"/>
              <a:gd name="connsiteY25821" fmla="*/ 1459468 h 5486400"/>
              <a:gd name="connsiteX25822" fmla="*/ 462865 w 6175063"/>
              <a:gd name="connsiteY25822" fmla="*/ 1464206 h 5486400"/>
              <a:gd name="connsiteX25823" fmla="*/ 462865 w 6175063"/>
              <a:gd name="connsiteY25823" fmla="*/ 1473683 h 5486400"/>
              <a:gd name="connsiteX25824" fmla="*/ 458129 w 6175063"/>
              <a:gd name="connsiteY25824" fmla="*/ 1480791 h 5486400"/>
              <a:gd name="connsiteX25825" fmla="*/ 462865 w 6175063"/>
              <a:gd name="connsiteY25825" fmla="*/ 1476053 h 5486400"/>
              <a:gd name="connsiteX25826" fmla="*/ 462865 w 6175063"/>
              <a:gd name="connsiteY25826" fmla="*/ 1480791 h 5486400"/>
              <a:gd name="connsiteX25827" fmla="*/ 474706 w 6175063"/>
              <a:gd name="connsiteY25827" fmla="*/ 1476053 h 5486400"/>
              <a:gd name="connsiteX25828" fmla="*/ 467602 w 6175063"/>
              <a:gd name="connsiteY25828" fmla="*/ 1471315 h 5486400"/>
              <a:gd name="connsiteX25829" fmla="*/ 465233 w 6175063"/>
              <a:gd name="connsiteY25829" fmla="*/ 1459468 h 5486400"/>
              <a:gd name="connsiteX25830" fmla="*/ 477075 w 6175063"/>
              <a:gd name="connsiteY25830" fmla="*/ 1459468 h 5486400"/>
              <a:gd name="connsiteX25831" fmla="*/ 479443 w 6175063"/>
              <a:gd name="connsiteY25831" fmla="*/ 1452360 h 5486400"/>
              <a:gd name="connsiteX25832" fmla="*/ 477075 w 6175063"/>
              <a:gd name="connsiteY25832" fmla="*/ 1452360 h 5486400"/>
              <a:gd name="connsiteX25833" fmla="*/ 462865 w 6175063"/>
              <a:gd name="connsiteY25833" fmla="*/ 1442883 h 5486400"/>
              <a:gd name="connsiteX25834" fmla="*/ 465233 w 6175063"/>
              <a:gd name="connsiteY25834" fmla="*/ 1440514 h 5486400"/>
              <a:gd name="connsiteX25835" fmla="*/ 462865 w 6175063"/>
              <a:gd name="connsiteY25835" fmla="*/ 1435776 h 5486400"/>
              <a:gd name="connsiteX25836" fmla="*/ 465233 w 6175063"/>
              <a:gd name="connsiteY25836" fmla="*/ 1431036 h 5486400"/>
              <a:gd name="connsiteX25837" fmla="*/ 467602 w 6175063"/>
              <a:gd name="connsiteY25837" fmla="*/ 1423928 h 5486400"/>
              <a:gd name="connsiteX25838" fmla="*/ 460497 w 6175063"/>
              <a:gd name="connsiteY25838" fmla="*/ 1397865 h 5486400"/>
              <a:gd name="connsiteX25839" fmla="*/ 439183 w 6175063"/>
              <a:gd name="connsiteY25839" fmla="*/ 1400234 h 5486400"/>
              <a:gd name="connsiteX25840" fmla="*/ 439183 w 6175063"/>
              <a:gd name="connsiteY25840" fmla="*/ 1390757 h 5486400"/>
              <a:gd name="connsiteX25841" fmla="*/ 451024 w 6175063"/>
              <a:gd name="connsiteY25841" fmla="*/ 1390757 h 5486400"/>
              <a:gd name="connsiteX25842" fmla="*/ 447176 w 6175063"/>
              <a:gd name="connsiteY25842" fmla="*/ 1385131 h 5486400"/>
              <a:gd name="connsiteX25843" fmla="*/ 442289 w 6175063"/>
              <a:gd name="connsiteY25843" fmla="*/ 1381785 h 5486400"/>
              <a:gd name="connsiteX25844" fmla="*/ 443623 w 6175063"/>
              <a:gd name="connsiteY25844" fmla="*/ 1380984 h 5486400"/>
              <a:gd name="connsiteX25845" fmla="*/ 446288 w 6175063"/>
              <a:gd name="connsiteY25845" fmla="*/ 1376542 h 5486400"/>
              <a:gd name="connsiteX25846" fmla="*/ 441551 w 6175063"/>
              <a:gd name="connsiteY25846" fmla="*/ 1374172 h 5486400"/>
              <a:gd name="connsiteX25847" fmla="*/ 441551 w 6175063"/>
              <a:gd name="connsiteY25847" fmla="*/ 1355219 h 5486400"/>
              <a:gd name="connsiteX25848" fmla="*/ 434446 w 6175063"/>
              <a:gd name="connsiteY25848" fmla="*/ 1355219 h 5486400"/>
              <a:gd name="connsiteX25849" fmla="*/ 436816 w 6175063"/>
              <a:gd name="connsiteY25849" fmla="*/ 1348111 h 5486400"/>
              <a:gd name="connsiteX25850" fmla="*/ 422605 w 6175063"/>
              <a:gd name="connsiteY25850" fmla="*/ 1345742 h 5486400"/>
              <a:gd name="connsiteX25851" fmla="*/ 422605 w 6175063"/>
              <a:gd name="connsiteY25851" fmla="*/ 1352850 h 5486400"/>
              <a:gd name="connsiteX25852" fmla="*/ 415500 w 6175063"/>
              <a:gd name="connsiteY25852" fmla="*/ 1341004 h 5486400"/>
              <a:gd name="connsiteX25853" fmla="*/ 422605 w 6175063"/>
              <a:gd name="connsiteY25853" fmla="*/ 1343373 h 5486400"/>
              <a:gd name="connsiteX25854" fmla="*/ 420237 w 6175063"/>
              <a:gd name="connsiteY25854" fmla="*/ 1326789 h 5486400"/>
              <a:gd name="connsiteX25855" fmla="*/ 429710 w 6175063"/>
              <a:gd name="connsiteY25855" fmla="*/ 1331527 h 5486400"/>
              <a:gd name="connsiteX25856" fmla="*/ 434446 w 6175063"/>
              <a:gd name="connsiteY25856" fmla="*/ 1326789 h 5486400"/>
              <a:gd name="connsiteX25857" fmla="*/ 451024 w 6175063"/>
              <a:gd name="connsiteY25857" fmla="*/ 1329158 h 5486400"/>
              <a:gd name="connsiteX25858" fmla="*/ 453392 w 6175063"/>
              <a:gd name="connsiteY25858" fmla="*/ 1319680 h 5486400"/>
              <a:gd name="connsiteX25859" fmla="*/ 443919 w 6175063"/>
              <a:gd name="connsiteY25859" fmla="*/ 1314943 h 5486400"/>
              <a:gd name="connsiteX25860" fmla="*/ 424973 w 6175063"/>
              <a:gd name="connsiteY25860" fmla="*/ 1317312 h 5486400"/>
              <a:gd name="connsiteX25861" fmla="*/ 424973 w 6175063"/>
              <a:gd name="connsiteY25861" fmla="*/ 1310204 h 5486400"/>
              <a:gd name="connsiteX25862" fmla="*/ 441551 w 6175063"/>
              <a:gd name="connsiteY25862" fmla="*/ 1291250 h 5486400"/>
              <a:gd name="connsiteX25863" fmla="*/ 436816 w 6175063"/>
              <a:gd name="connsiteY25863" fmla="*/ 1291250 h 5486400"/>
              <a:gd name="connsiteX25864" fmla="*/ 439183 w 6175063"/>
              <a:gd name="connsiteY25864" fmla="*/ 1286512 h 5486400"/>
              <a:gd name="connsiteX25865" fmla="*/ 432079 w 6175063"/>
              <a:gd name="connsiteY25865" fmla="*/ 1272296 h 5486400"/>
              <a:gd name="connsiteX25866" fmla="*/ 422605 w 6175063"/>
              <a:gd name="connsiteY25866" fmla="*/ 1274666 h 5486400"/>
              <a:gd name="connsiteX25867" fmla="*/ 427342 w 6175063"/>
              <a:gd name="connsiteY25867" fmla="*/ 1267558 h 5486400"/>
              <a:gd name="connsiteX25868" fmla="*/ 432079 w 6175063"/>
              <a:gd name="connsiteY25868" fmla="*/ 1269927 h 5486400"/>
              <a:gd name="connsiteX25869" fmla="*/ 432079 w 6175063"/>
              <a:gd name="connsiteY25869" fmla="*/ 1265189 h 5486400"/>
              <a:gd name="connsiteX25870" fmla="*/ 448656 w 6175063"/>
              <a:gd name="connsiteY25870" fmla="*/ 1248605 h 5486400"/>
              <a:gd name="connsiteX25871" fmla="*/ 443919 w 6175063"/>
              <a:gd name="connsiteY25871" fmla="*/ 1253343 h 5486400"/>
              <a:gd name="connsiteX25872" fmla="*/ 453392 w 6175063"/>
              <a:gd name="connsiteY25872" fmla="*/ 1260451 h 5486400"/>
              <a:gd name="connsiteX25873" fmla="*/ 451024 w 6175063"/>
              <a:gd name="connsiteY25873" fmla="*/ 1262820 h 5486400"/>
              <a:gd name="connsiteX25874" fmla="*/ 453392 w 6175063"/>
              <a:gd name="connsiteY25874" fmla="*/ 1267558 h 5486400"/>
              <a:gd name="connsiteX25875" fmla="*/ 469970 w 6175063"/>
              <a:gd name="connsiteY25875" fmla="*/ 1262820 h 5486400"/>
              <a:gd name="connsiteX25876" fmla="*/ 486548 w 6175063"/>
              <a:gd name="connsiteY25876" fmla="*/ 1265189 h 5486400"/>
              <a:gd name="connsiteX25877" fmla="*/ 488916 w 6175063"/>
              <a:gd name="connsiteY25877" fmla="*/ 1269927 h 5486400"/>
              <a:gd name="connsiteX25878" fmla="*/ 486548 w 6175063"/>
              <a:gd name="connsiteY25878" fmla="*/ 1279404 h 5486400"/>
              <a:gd name="connsiteX25879" fmla="*/ 503125 w 6175063"/>
              <a:gd name="connsiteY25879" fmla="*/ 1274666 h 5486400"/>
              <a:gd name="connsiteX25880" fmla="*/ 533913 w 6175063"/>
              <a:gd name="connsiteY25880" fmla="*/ 1284143 h 5486400"/>
              <a:gd name="connsiteX25881" fmla="*/ 538649 w 6175063"/>
              <a:gd name="connsiteY25881" fmla="*/ 1288881 h 5486400"/>
              <a:gd name="connsiteX25882" fmla="*/ 536281 w 6175063"/>
              <a:gd name="connsiteY25882" fmla="*/ 1291250 h 5486400"/>
              <a:gd name="connsiteX25883" fmla="*/ 545754 w 6175063"/>
              <a:gd name="connsiteY25883" fmla="*/ 1293619 h 5486400"/>
              <a:gd name="connsiteX25884" fmla="*/ 543386 w 6175063"/>
              <a:gd name="connsiteY25884" fmla="*/ 1293619 h 5486400"/>
              <a:gd name="connsiteX25885" fmla="*/ 549306 w 6175063"/>
              <a:gd name="connsiteY25885" fmla="*/ 1291250 h 5486400"/>
              <a:gd name="connsiteX25886" fmla="*/ 553137 w 6175063"/>
              <a:gd name="connsiteY25886" fmla="*/ 1289717 h 5486400"/>
              <a:gd name="connsiteX25887" fmla="*/ 555227 w 6175063"/>
              <a:gd name="connsiteY25887" fmla="*/ 1295989 h 5486400"/>
              <a:gd name="connsiteX25888" fmla="*/ 545754 w 6175063"/>
              <a:gd name="connsiteY25888" fmla="*/ 1298358 h 5486400"/>
              <a:gd name="connsiteX25889" fmla="*/ 559963 w 6175063"/>
              <a:gd name="connsiteY25889" fmla="*/ 1307835 h 5486400"/>
              <a:gd name="connsiteX25890" fmla="*/ 559963 w 6175063"/>
              <a:gd name="connsiteY25890" fmla="*/ 1319680 h 5486400"/>
              <a:gd name="connsiteX25891" fmla="*/ 567068 w 6175063"/>
              <a:gd name="connsiteY25891" fmla="*/ 1324419 h 5486400"/>
              <a:gd name="connsiteX25892" fmla="*/ 571804 w 6175063"/>
              <a:gd name="connsiteY25892" fmla="*/ 1324419 h 5486400"/>
              <a:gd name="connsiteX25893" fmla="*/ 564700 w 6175063"/>
              <a:gd name="connsiteY25893" fmla="*/ 1329158 h 5486400"/>
              <a:gd name="connsiteX25894" fmla="*/ 567068 w 6175063"/>
              <a:gd name="connsiteY25894" fmla="*/ 1331527 h 5486400"/>
              <a:gd name="connsiteX25895" fmla="*/ 574173 w 6175063"/>
              <a:gd name="connsiteY25895" fmla="*/ 1331527 h 5486400"/>
              <a:gd name="connsiteX25896" fmla="*/ 564700 w 6175063"/>
              <a:gd name="connsiteY25896" fmla="*/ 1341004 h 5486400"/>
              <a:gd name="connsiteX25897" fmla="*/ 574173 w 6175063"/>
              <a:gd name="connsiteY25897" fmla="*/ 1352850 h 5486400"/>
              <a:gd name="connsiteX25898" fmla="*/ 578909 w 6175063"/>
              <a:gd name="connsiteY25898" fmla="*/ 1348111 h 5486400"/>
              <a:gd name="connsiteX25899" fmla="*/ 581277 w 6175063"/>
              <a:gd name="connsiteY25899" fmla="*/ 1343373 h 5486400"/>
              <a:gd name="connsiteX25900" fmla="*/ 588382 w 6175063"/>
              <a:gd name="connsiteY25900" fmla="*/ 1336266 h 5486400"/>
              <a:gd name="connsiteX25901" fmla="*/ 586014 w 6175063"/>
              <a:gd name="connsiteY25901" fmla="*/ 1331527 h 5486400"/>
              <a:gd name="connsiteX25902" fmla="*/ 590750 w 6175063"/>
              <a:gd name="connsiteY25902" fmla="*/ 1324419 h 5486400"/>
              <a:gd name="connsiteX25903" fmla="*/ 607328 w 6175063"/>
              <a:gd name="connsiteY25903" fmla="*/ 1324419 h 5486400"/>
              <a:gd name="connsiteX25904" fmla="*/ 604960 w 6175063"/>
              <a:gd name="connsiteY25904" fmla="*/ 1329158 h 5486400"/>
              <a:gd name="connsiteX25905" fmla="*/ 614433 w 6175063"/>
              <a:gd name="connsiteY25905" fmla="*/ 1329158 h 5486400"/>
              <a:gd name="connsiteX25906" fmla="*/ 621537 w 6175063"/>
              <a:gd name="connsiteY25906" fmla="*/ 1322050 h 5486400"/>
              <a:gd name="connsiteX25907" fmla="*/ 616801 w 6175063"/>
              <a:gd name="connsiteY25907" fmla="*/ 1336266 h 5486400"/>
              <a:gd name="connsiteX25908" fmla="*/ 633379 w 6175063"/>
              <a:gd name="connsiteY25908" fmla="*/ 1345742 h 5486400"/>
              <a:gd name="connsiteX25909" fmla="*/ 633379 w 6175063"/>
              <a:gd name="connsiteY25909" fmla="*/ 1350480 h 5486400"/>
              <a:gd name="connsiteX25910" fmla="*/ 642851 w 6175063"/>
              <a:gd name="connsiteY25910" fmla="*/ 1357589 h 5486400"/>
              <a:gd name="connsiteX25911" fmla="*/ 638115 w 6175063"/>
              <a:gd name="connsiteY25911" fmla="*/ 1362327 h 5486400"/>
              <a:gd name="connsiteX25912" fmla="*/ 647588 w 6175063"/>
              <a:gd name="connsiteY25912" fmla="*/ 1362327 h 5486400"/>
              <a:gd name="connsiteX25913" fmla="*/ 638115 w 6175063"/>
              <a:gd name="connsiteY25913" fmla="*/ 1371803 h 5486400"/>
              <a:gd name="connsiteX25914" fmla="*/ 654693 w 6175063"/>
              <a:gd name="connsiteY25914" fmla="*/ 1400234 h 5486400"/>
              <a:gd name="connsiteX25915" fmla="*/ 666534 w 6175063"/>
              <a:gd name="connsiteY25915" fmla="*/ 1400234 h 5486400"/>
              <a:gd name="connsiteX25916" fmla="*/ 678375 w 6175063"/>
              <a:gd name="connsiteY25916" fmla="*/ 1409712 h 5486400"/>
              <a:gd name="connsiteX25917" fmla="*/ 687848 w 6175063"/>
              <a:gd name="connsiteY25917" fmla="*/ 1421558 h 5486400"/>
              <a:gd name="connsiteX25918" fmla="*/ 711530 w 6175063"/>
              <a:gd name="connsiteY25918" fmla="*/ 1440514 h 5486400"/>
              <a:gd name="connsiteX25919" fmla="*/ 713898 w 6175063"/>
              <a:gd name="connsiteY25919" fmla="*/ 1442883 h 5486400"/>
              <a:gd name="connsiteX25920" fmla="*/ 716267 w 6175063"/>
              <a:gd name="connsiteY25920" fmla="*/ 1440514 h 5486400"/>
              <a:gd name="connsiteX25921" fmla="*/ 697321 w 6175063"/>
              <a:gd name="connsiteY25921" fmla="*/ 1423928 h 5486400"/>
              <a:gd name="connsiteX25922" fmla="*/ 697321 w 6175063"/>
              <a:gd name="connsiteY25922" fmla="*/ 1419190 h 5486400"/>
              <a:gd name="connsiteX25923" fmla="*/ 702057 w 6175063"/>
              <a:gd name="connsiteY25923" fmla="*/ 1423928 h 5486400"/>
              <a:gd name="connsiteX25924" fmla="*/ 723371 w 6175063"/>
              <a:gd name="connsiteY25924" fmla="*/ 1435776 h 5486400"/>
              <a:gd name="connsiteX25925" fmla="*/ 725740 w 6175063"/>
              <a:gd name="connsiteY25925" fmla="*/ 1435776 h 5486400"/>
              <a:gd name="connsiteX25926" fmla="*/ 721003 w 6175063"/>
              <a:gd name="connsiteY25926" fmla="*/ 1426298 h 5486400"/>
              <a:gd name="connsiteX25927" fmla="*/ 716267 w 6175063"/>
              <a:gd name="connsiteY25927" fmla="*/ 1414452 h 5486400"/>
              <a:gd name="connsiteX25928" fmla="*/ 737581 w 6175063"/>
              <a:gd name="connsiteY25928" fmla="*/ 1423928 h 5486400"/>
              <a:gd name="connsiteX25929" fmla="*/ 739949 w 6175063"/>
              <a:gd name="connsiteY25929" fmla="*/ 1419190 h 5486400"/>
              <a:gd name="connsiteX25930" fmla="*/ 735213 w 6175063"/>
              <a:gd name="connsiteY25930" fmla="*/ 1414452 h 5486400"/>
              <a:gd name="connsiteX25931" fmla="*/ 739949 w 6175063"/>
              <a:gd name="connsiteY25931" fmla="*/ 1416820 h 5486400"/>
              <a:gd name="connsiteX25932" fmla="*/ 742317 w 6175063"/>
              <a:gd name="connsiteY25932" fmla="*/ 1409712 h 5486400"/>
              <a:gd name="connsiteX25933" fmla="*/ 754158 w 6175063"/>
              <a:gd name="connsiteY25933" fmla="*/ 1416820 h 5486400"/>
              <a:gd name="connsiteX25934" fmla="*/ 742317 w 6175063"/>
              <a:gd name="connsiteY25934" fmla="*/ 1390757 h 5486400"/>
              <a:gd name="connsiteX25935" fmla="*/ 737581 w 6175063"/>
              <a:gd name="connsiteY25935" fmla="*/ 1388389 h 5486400"/>
              <a:gd name="connsiteX25936" fmla="*/ 747054 w 6175063"/>
              <a:gd name="connsiteY25936" fmla="*/ 1383650 h 5486400"/>
              <a:gd name="connsiteX25937" fmla="*/ 747054 w 6175063"/>
              <a:gd name="connsiteY25937" fmla="*/ 1381280 h 5486400"/>
              <a:gd name="connsiteX25938" fmla="*/ 737581 w 6175063"/>
              <a:gd name="connsiteY25938" fmla="*/ 1374172 h 5486400"/>
              <a:gd name="connsiteX25939" fmla="*/ 723371 w 6175063"/>
              <a:gd name="connsiteY25939" fmla="*/ 1362327 h 5486400"/>
              <a:gd name="connsiteX25940" fmla="*/ 706794 w 6175063"/>
              <a:gd name="connsiteY25940" fmla="*/ 1359958 h 5486400"/>
              <a:gd name="connsiteX25941" fmla="*/ 709162 w 6175063"/>
              <a:gd name="connsiteY25941" fmla="*/ 1355219 h 5486400"/>
              <a:gd name="connsiteX25942" fmla="*/ 723371 w 6175063"/>
              <a:gd name="connsiteY25942" fmla="*/ 1355219 h 5486400"/>
              <a:gd name="connsiteX25943" fmla="*/ 723371 w 6175063"/>
              <a:gd name="connsiteY25943" fmla="*/ 1352850 h 5486400"/>
              <a:gd name="connsiteX25944" fmla="*/ 725740 w 6175063"/>
              <a:gd name="connsiteY25944" fmla="*/ 1350480 h 5486400"/>
              <a:gd name="connsiteX25945" fmla="*/ 728108 w 6175063"/>
              <a:gd name="connsiteY25945" fmla="*/ 1348111 h 5486400"/>
              <a:gd name="connsiteX25946" fmla="*/ 732844 w 6175063"/>
              <a:gd name="connsiteY25946" fmla="*/ 1355219 h 5486400"/>
              <a:gd name="connsiteX25947" fmla="*/ 735213 w 6175063"/>
              <a:gd name="connsiteY25947" fmla="*/ 1355219 h 5486400"/>
              <a:gd name="connsiteX25948" fmla="*/ 739949 w 6175063"/>
              <a:gd name="connsiteY25948" fmla="*/ 1359958 h 5486400"/>
              <a:gd name="connsiteX25949" fmla="*/ 739949 w 6175063"/>
              <a:gd name="connsiteY25949" fmla="*/ 1357589 h 5486400"/>
              <a:gd name="connsiteX25950" fmla="*/ 739949 w 6175063"/>
              <a:gd name="connsiteY25950" fmla="*/ 1355219 h 5486400"/>
              <a:gd name="connsiteX25951" fmla="*/ 744686 w 6175063"/>
              <a:gd name="connsiteY25951" fmla="*/ 1355219 h 5486400"/>
              <a:gd name="connsiteX25952" fmla="*/ 751790 w 6175063"/>
              <a:gd name="connsiteY25952" fmla="*/ 1355219 h 5486400"/>
              <a:gd name="connsiteX25953" fmla="*/ 754158 w 6175063"/>
              <a:gd name="connsiteY25953" fmla="*/ 1345742 h 5486400"/>
              <a:gd name="connsiteX25954" fmla="*/ 742317 w 6175063"/>
              <a:gd name="connsiteY25954" fmla="*/ 1345742 h 5486400"/>
              <a:gd name="connsiteX25955" fmla="*/ 739949 w 6175063"/>
              <a:gd name="connsiteY25955" fmla="*/ 1345742 h 5486400"/>
              <a:gd name="connsiteX25956" fmla="*/ 732844 w 6175063"/>
              <a:gd name="connsiteY25956" fmla="*/ 1345742 h 5486400"/>
              <a:gd name="connsiteX25957" fmla="*/ 725740 w 6175063"/>
              <a:gd name="connsiteY25957" fmla="*/ 1338635 h 5486400"/>
              <a:gd name="connsiteX25958" fmla="*/ 713898 w 6175063"/>
              <a:gd name="connsiteY25958" fmla="*/ 1331527 h 5486400"/>
              <a:gd name="connsiteX25959" fmla="*/ 713898 w 6175063"/>
              <a:gd name="connsiteY25959" fmla="*/ 1329158 h 5486400"/>
              <a:gd name="connsiteX25960" fmla="*/ 709162 w 6175063"/>
              <a:gd name="connsiteY25960" fmla="*/ 1324419 h 5486400"/>
              <a:gd name="connsiteX25961" fmla="*/ 697321 w 6175063"/>
              <a:gd name="connsiteY25961" fmla="*/ 1322050 h 5486400"/>
              <a:gd name="connsiteX25962" fmla="*/ 697321 w 6175063"/>
              <a:gd name="connsiteY25962" fmla="*/ 1319680 h 5486400"/>
              <a:gd name="connsiteX25963" fmla="*/ 692584 w 6175063"/>
              <a:gd name="connsiteY25963" fmla="*/ 1319680 h 5486400"/>
              <a:gd name="connsiteX25964" fmla="*/ 685480 w 6175063"/>
              <a:gd name="connsiteY25964" fmla="*/ 1314943 h 5486400"/>
              <a:gd name="connsiteX25965" fmla="*/ 685480 w 6175063"/>
              <a:gd name="connsiteY25965" fmla="*/ 1316128 h 5486400"/>
              <a:gd name="connsiteX25966" fmla="*/ 683111 w 6175063"/>
              <a:gd name="connsiteY25966" fmla="*/ 1314943 h 5486400"/>
              <a:gd name="connsiteX25967" fmla="*/ 683111 w 6175063"/>
              <a:gd name="connsiteY25967" fmla="*/ 1319680 h 5486400"/>
              <a:gd name="connsiteX25968" fmla="*/ 709162 w 6175063"/>
              <a:gd name="connsiteY25968" fmla="*/ 1341004 h 5486400"/>
              <a:gd name="connsiteX25969" fmla="*/ 709162 w 6175063"/>
              <a:gd name="connsiteY25969" fmla="*/ 1343373 h 5486400"/>
              <a:gd name="connsiteX25970" fmla="*/ 709162 w 6175063"/>
              <a:gd name="connsiteY25970" fmla="*/ 1345742 h 5486400"/>
              <a:gd name="connsiteX25971" fmla="*/ 713898 w 6175063"/>
              <a:gd name="connsiteY25971" fmla="*/ 1348111 h 5486400"/>
              <a:gd name="connsiteX25972" fmla="*/ 709162 w 6175063"/>
              <a:gd name="connsiteY25972" fmla="*/ 1352850 h 5486400"/>
              <a:gd name="connsiteX25973" fmla="*/ 694953 w 6175063"/>
              <a:gd name="connsiteY25973" fmla="*/ 1341004 h 5486400"/>
              <a:gd name="connsiteX25974" fmla="*/ 687848 w 6175063"/>
              <a:gd name="connsiteY25974" fmla="*/ 1333896 h 5486400"/>
              <a:gd name="connsiteX25975" fmla="*/ 687848 w 6175063"/>
              <a:gd name="connsiteY25975" fmla="*/ 1326789 h 5486400"/>
              <a:gd name="connsiteX25976" fmla="*/ 683111 w 6175063"/>
              <a:gd name="connsiteY25976" fmla="*/ 1329158 h 5486400"/>
              <a:gd name="connsiteX25977" fmla="*/ 676007 w 6175063"/>
              <a:gd name="connsiteY25977" fmla="*/ 1324419 h 5486400"/>
              <a:gd name="connsiteX25978" fmla="*/ 673638 w 6175063"/>
              <a:gd name="connsiteY25978" fmla="*/ 1322050 h 5486400"/>
              <a:gd name="connsiteX25979" fmla="*/ 661797 w 6175063"/>
              <a:gd name="connsiteY25979" fmla="*/ 1314943 h 5486400"/>
              <a:gd name="connsiteX25980" fmla="*/ 652324 w 6175063"/>
              <a:gd name="connsiteY25980" fmla="*/ 1310204 h 5486400"/>
              <a:gd name="connsiteX25981" fmla="*/ 642851 w 6175063"/>
              <a:gd name="connsiteY25981" fmla="*/ 1305466 h 5486400"/>
              <a:gd name="connsiteX25982" fmla="*/ 626274 w 6175063"/>
              <a:gd name="connsiteY25982" fmla="*/ 1293619 h 5486400"/>
              <a:gd name="connsiteX25983" fmla="*/ 626274 w 6175063"/>
              <a:gd name="connsiteY25983" fmla="*/ 1291250 h 5486400"/>
              <a:gd name="connsiteX25984" fmla="*/ 621537 w 6175063"/>
              <a:gd name="connsiteY25984" fmla="*/ 1291250 h 5486400"/>
              <a:gd name="connsiteX25985" fmla="*/ 597855 w 6175063"/>
              <a:gd name="connsiteY25985" fmla="*/ 1274666 h 5486400"/>
              <a:gd name="connsiteX25986" fmla="*/ 588382 w 6175063"/>
              <a:gd name="connsiteY25986" fmla="*/ 1260451 h 5486400"/>
              <a:gd name="connsiteX25987" fmla="*/ 578909 w 6175063"/>
              <a:gd name="connsiteY25987" fmla="*/ 1253343 h 5486400"/>
              <a:gd name="connsiteX25988" fmla="*/ 559963 w 6175063"/>
              <a:gd name="connsiteY25988" fmla="*/ 1243866 h 5486400"/>
              <a:gd name="connsiteX25989" fmla="*/ 552858 w 6175063"/>
              <a:gd name="connsiteY25989" fmla="*/ 1241496 h 5486400"/>
              <a:gd name="connsiteX25990" fmla="*/ 548122 w 6175063"/>
              <a:gd name="connsiteY25990" fmla="*/ 1246235 h 5486400"/>
              <a:gd name="connsiteX25991" fmla="*/ 550490 w 6175063"/>
              <a:gd name="connsiteY25991" fmla="*/ 1248605 h 5486400"/>
              <a:gd name="connsiteX25992" fmla="*/ 543386 w 6175063"/>
              <a:gd name="connsiteY25992" fmla="*/ 1255713 h 5486400"/>
              <a:gd name="connsiteX25993" fmla="*/ 529176 w 6175063"/>
              <a:gd name="connsiteY25993" fmla="*/ 1248605 h 5486400"/>
              <a:gd name="connsiteX25994" fmla="*/ 529176 w 6175063"/>
              <a:gd name="connsiteY25994" fmla="*/ 1234390 h 5486400"/>
              <a:gd name="connsiteX25995" fmla="*/ 538649 w 6175063"/>
              <a:gd name="connsiteY25995" fmla="*/ 1239127 h 5486400"/>
              <a:gd name="connsiteX25996" fmla="*/ 550490 w 6175063"/>
              <a:gd name="connsiteY25996" fmla="*/ 1239127 h 5486400"/>
              <a:gd name="connsiteX25997" fmla="*/ 538649 w 6175063"/>
              <a:gd name="connsiteY25997" fmla="*/ 1229651 h 5486400"/>
              <a:gd name="connsiteX25998" fmla="*/ 529176 w 6175063"/>
              <a:gd name="connsiteY25998" fmla="*/ 1222543 h 5486400"/>
              <a:gd name="connsiteX25999" fmla="*/ 517335 w 6175063"/>
              <a:gd name="connsiteY25999" fmla="*/ 1213066 h 5486400"/>
              <a:gd name="connsiteX26000" fmla="*/ 529176 w 6175063"/>
              <a:gd name="connsiteY26000" fmla="*/ 1217804 h 5486400"/>
              <a:gd name="connsiteX26001" fmla="*/ 541017 w 6175063"/>
              <a:gd name="connsiteY26001" fmla="*/ 1224913 h 5486400"/>
              <a:gd name="connsiteX26002" fmla="*/ 550490 w 6175063"/>
              <a:gd name="connsiteY26002" fmla="*/ 1224913 h 5486400"/>
              <a:gd name="connsiteX26003" fmla="*/ 545754 w 6175063"/>
              <a:gd name="connsiteY26003" fmla="*/ 1220174 h 5486400"/>
              <a:gd name="connsiteX26004" fmla="*/ 541017 w 6175063"/>
              <a:gd name="connsiteY26004" fmla="*/ 1217804 h 5486400"/>
              <a:gd name="connsiteX26005" fmla="*/ 536281 w 6175063"/>
              <a:gd name="connsiteY26005" fmla="*/ 1217804 h 5486400"/>
              <a:gd name="connsiteX26006" fmla="*/ 538649 w 6175063"/>
              <a:gd name="connsiteY26006" fmla="*/ 1215435 h 5486400"/>
              <a:gd name="connsiteX26007" fmla="*/ 533913 w 6175063"/>
              <a:gd name="connsiteY26007" fmla="*/ 1210698 h 5486400"/>
              <a:gd name="connsiteX26008" fmla="*/ 533913 w 6175063"/>
              <a:gd name="connsiteY26008" fmla="*/ 1208328 h 5486400"/>
              <a:gd name="connsiteX26009" fmla="*/ 529176 w 6175063"/>
              <a:gd name="connsiteY26009" fmla="*/ 1205958 h 5486400"/>
              <a:gd name="connsiteX26010" fmla="*/ 519703 w 6175063"/>
              <a:gd name="connsiteY26010" fmla="*/ 1201220 h 5486400"/>
              <a:gd name="connsiteX26011" fmla="*/ 503125 w 6175063"/>
              <a:gd name="connsiteY26011" fmla="*/ 1191742 h 5486400"/>
              <a:gd name="connsiteX26012" fmla="*/ 503125 w 6175063"/>
              <a:gd name="connsiteY26012" fmla="*/ 1189373 h 5486400"/>
              <a:gd name="connsiteX26013" fmla="*/ 498389 w 6175063"/>
              <a:gd name="connsiteY26013" fmla="*/ 1196481 h 5486400"/>
              <a:gd name="connsiteX26014" fmla="*/ 496021 w 6175063"/>
              <a:gd name="connsiteY26014" fmla="*/ 1191742 h 5486400"/>
              <a:gd name="connsiteX26015" fmla="*/ 498389 w 6175063"/>
              <a:gd name="connsiteY26015" fmla="*/ 1189373 h 5486400"/>
              <a:gd name="connsiteX26016" fmla="*/ 496021 w 6175063"/>
              <a:gd name="connsiteY26016" fmla="*/ 1187004 h 5486400"/>
              <a:gd name="connsiteX26017" fmla="*/ 484179 w 6175063"/>
              <a:gd name="connsiteY26017" fmla="*/ 1182266 h 5486400"/>
              <a:gd name="connsiteX26018" fmla="*/ 481811 w 6175063"/>
              <a:gd name="connsiteY26018" fmla="*/ 1177527 h 5486400"/>
              <a:gd name="connsiteX26019" fmla="*/ 477075 w 6175063"/>
              <a:gd name="connsiteY26019" fmla="*/ 1177527 h 5486400"/>
              <a:gd name="connsiteX26020" fmla="*/ 469970 w 6175063"/>
              <a:gd name="connsiteY26020" fmla="*/ 1172788 h 5486400"/>
              <a:gd name="connsiteX26021" fmla="*/ 474706 w 6175063"/>
              <a:gd name="connsiteY26021" fmla="*/ 1160941 h 5486400"/>
              <a:gd name="connsiteX26022" fmla="*/ 484179 w 6175063"/>
              <a:gd name="connsiteY26022" fmla="*/ 1168049 h 5486400"/>
              <a:gd name="connsiteX26023" fmla="*/ 488916 w 6175063"/>
              <a:gd name="connsiteY26023" fmla="*/ 1170419 h 5486400"/>
              <a:gd name="connsiteX26024" fmla="*/ 498389 w 6175063"/>
              <a:gd name="connsiteY26024" fmla="*/ 1172788 h 5486400"/>
              <a:gd name="connsiteX26025" fmla="*/ 496021 w 6175063"/>
              <a:gd name="connsiteY26025" fmla="*/ 1170419 h 5486400"/>
              <a:gd name="connsiteX26026" fmla="*/ 484179 w 6175063"/>
              <a:gd name="connsiteY26026" fmla="*/ 1158572 h 5486400"/>
              <a:gd name="connsiteX26027" fmla="*/ 488916 w 6175063"/>
              <a:gd name="connsiteY26027" fmla="*/ 1158572 h 5486400"/>
              <a:gd name="connsiteX26028" fmla="*/ 496021 w 6175063"/>
              <a:gd name="connsiteY26028" fmla="*/ 1165679 h 5486400"/>
              <a:gd name="connsiteX26029" fmla="*/ 498389 w 6175063"/>
              <a:gd name="connsiteY26029" fmla="*/ 1168049 h 5486400"/>
              <a:gd name="connsiteX26030" fmla="*/ 507862 w 6175063"/>
              <a:gd name="connsiteY26030" fmla="*/ 1175157 h 5486400"/>
              <a:gd name="connsiteX26031" fmla="*/ 512598 w 6175063"/>
              <a:gd name="connsiteY26031" fmla="*/ 1179897 h 5486400"/>
              <a:gd name="connsiteX26032" fmla="*/ 505494 w 6175063"/>
              <a:gd name="connsiteY26032" fmla="*/ 1175157 h 5486400"/>
              <a:gd name="connsiteX26033" fmla="*/ 510230 w 6175063"/>
              <a:gd name="connsiteY26033" fmla="*/ 1179897 h 5486400"/>
              <a:gd name="connsiteX26034" fmla="*/ 517335 w 6175063"/>
              <a:gd name="connsiteY26034" fmla="*/ 1184634 h 5486400"/>
              <a:gd name="connsiteX26035" fmla="*/ 522071 w 6175063"/>
              <a:gd name="connsiteY26035" fmla="*/ 1189373 h 5486400"/>
              <a:gd name="connsiteX26036" fmla="*/ 524440 w 6175063"/>
              <a:gd name="connsiteY26036" fmla="*/ 1191742 h 5486400"/>
              <a:gd name="connsiteX26037" fmla="*/ 531544 w 6175063"/>
              <a:gd name="connsiteY26037" fmla="*/ 1196481 h 5486400"/>
              <a:gd name="connsiteX26038" fmla="*/ 531544 w 6175063"/>
              <a:gd name="connsiteY26038" fmla="*/ 1198850 h 5486400"/>
              <a:gd name="connsiteX26039" fmla="*/ 541017 w 6175063"/>
              <a:gd name="connsiteY26039" fmla="*/ 1203590 h 5486400"/>
              <a:gd name="connsiteX26040" fmla="*/ 545754 w 6175063"/>
              <a:gd name="connsiteY26040" fmla="*/ 1205958 h 5486400"/>
              <a:gd name="connsiteX26041" fmla="*/ 552858 w 6175063"/>
              <a:gd name="connsiteY26041" fmla="*/ 1203590 h 5486400"/>
              <a:gd name="connsiteX26042" fmla="*/ 550490 w 6175063"/>
              <a:gd name="connsiteY26042" fmla="*/ 1201220 h 5486400"/>
              <a:gd name="connsiteX26043" fmla="*/ 559963 w 6175063"/>
              <a:gd name="connsiteY26043" fmla="*/ 1201220 h 5486400"/>
              <a:gd name="connsiteX26044" fmla="*/ 559963 w 6175063"/>
              <a:gd name="connsiteY26044" fmla="*/ 1198850 h 5486400"/>
              <a:gd name="connsiteX26045" fmla="*/ 552858 w 6175063"/>
              <a:gd name="connsiteY26045" fmla="*/ 1194112 h 5486400"/>
              <a:gd name="connsiteX26046" fmla="*/ 541017 w 6175063"/>
              <a:gd name="connsiteY26046" fmla="*/ 1184634 h 5486400"/>
              <a:gd name="connsiteX26047" fmla="*/ 533913 w 6175063"/>
              <a:gd name="connsiteY26047" fmla="*/ 1182266 h 5486400"/>
              <a:gd name="connsiteX26048" fmla="*/ 517335 w 6175063"/>
              <a:gd name="connsiteY26048" fmla="*/ 1175157 h 5486400"/>
              <a:gd name="connsiteX26049" fmla="*/ 512598 w 6175063"/>
              <a:gd name="connsiteY26049" fmla="*/ 1170419 h 5486400"/>
              <a:gd name="connsiteX26050" fmla="*/ 503125 w 6175063"/>
              <a:gd name="connsiteY26050" fmla="*/ 1165679 h 5486400"/>
              <a:gd name="connsiteX26051" fmla="*/ 510230 w 6175063"/>
              <a:gd name="connsiteY26051" fmla="*/ 1170419 h 5486400"/>
              <a:gd name="connsiteX26052" fmla="*/ 514966 w 6175063"/>
              <a:gd name="connsiteY26052" fmla="*/ 1175157 h 5486400"/>
              <a:gd name="connsiteX26053" fmla="*/ 531544 w 6175063"/>
              <a:gd name="connsiteY26053" fmla="*/ 1182266 h 5486400"/>
              <a:gd name="connsiteX26054" fmla="*/ 541017 w 6175063"/>
              <a:gd name="connsiteY26054" fmla="*/ 1191742 h 5486400"/>
              <a:gd name="connsiteX26055" fmla="*/ 538649 w 6175063"/>
              <a:gd name="connsiteY26055" fmla="*/ 1191742 h 5486400"/>
              <a:gd name="connsiteX26056" fmla="*/ 536281 w 6175063"/>
              <a:gd name="connsiteY26056" fmla="*/ 1189373 h 5486400"/>
              <a:gd name="connsiteX26057" fmla="*/ 519703 w 6175063"/>
              <a:gd name="connsiteY26057" fmla="*/ 1182266 h 5486400"/>
              <a:gd name="connsiteX26058" fmla="*/ 510230 w 6175063"/>
              <a:gd name="connsiteY26058" fmla="*/ 1175157 h 5486400"/>
              <a:gd name="connsiteX26059" fmla="*/ 500757 w 6175063"/>
              <a:gd name="connsiteY26059" fmla="*/ 1168049 h 5486400"/>
              <a:gd name="connsiteX26060" fmla="*/ 498389 w 6175063"/>
              <a:gd name="connsiteY26060" fmla="*/ 1163311 h 5486400"/>
              <a:gd name="connsiteX26061" fmla="*/ 505494 w 6175063"/>
              <a:gd name="connsiteY26061" fmla="*/ 1170419 h 5486400"/>
              <a:gd name="connsiteX26062" fmla="*/ 496021 w 6175063"/>
              <a:gd name="connsiteY26062" fmla="*/ 1160941 h 5486400"/>
              <a:gd name="connsiteX26063" fmla="*/ 493652 w 6175063"/>
              <a:gd name="connsiteY26063" fmla="*/ 1158572 h 5486400"/>
              <a:gd name="connsiteX26064" fmla="*/ 486548 w 6175063"/>
              <a:gd name="connsiteY26064" fmla="*/ 1153834 h 5486400"/>
              <a:gd name="connsiteX26065" fmla="*/ 484179 w 6175063"/>
              <a:gd name="connsiteY26065" fmla="*/ 1151464 h 5486400"/>
              <a:gd name="connsiteX26066" fmla="*/ 481811 w 6175063"/>
              <a:gd name="connsiteY26066" fmla="*/ 1153834 h 5486400"/>
              <a:gd name="connsiteX26067" fmla="*/ 479443 w 6175063"/>
              <a:gd name="connsiteY26067" fmla="*/ 1151464 h 5486400"/>
              <a:gd name="connsiteX26068" fmla="*/ 477075 w 6175063"/>
              <a:gd name="connsiteY26068" fmla="*/ 1149094 h 5486400"/>
              <a:gd name="connsiteX26069" fmla="*/ 462865 w 6175063"/>
              <a:gd name="connsiteY26069" fmla="*/ 1141986 h 5486400"/>
              <a:gd name="connsiteX26070" fmla="*/ 462865 w 6175063"/>
              <a:gd name="connsiteY26070" fmla="*/ 1139617 h 5486400"/>
              <a:gd name="connsiteX26071" fmla="*/ 443919 w 6175063"/>
              <a:gd name="connsiteY26071" fmla="*/ 1127771 h 5486400"/>
              <a:gd name="connsiteX26072" fmla="*/ 448656 w 6175063"/>
              <a:gd name="connsiteY26072" fmla="*/ 1132510 h 5486400"/>
              <a:gd name="connsiteX26073" fmla="*/ 460497 w 6175063"/>
              <a:gd name="connsiteY26073" fmla="*/ 1139617 h 5486400"/>
              <a:gd name="connsiteX26074" fmla="*/ 465233 w 6175063"/>
              <a:gd name="connsiteY26074" fmla="*/ 1146725 h 5486400"/>
              <a:gd name="connsiteX26075" fmla="*/ 474706 w 6175063"/>
              <a:gd name="connsiteY26075" fmla="*/ 1156203 h 5486400"/>
              <a:gd name="connsiteX26076" fmla="*/ 465233 w 6175063"/>
              <a:gd name="connsiteY26076" fmla="*/ 1151464 h 5486400"/>
              <a:gd name="connsiteX26077" fmla="*/ 460498 w 6175063"/>
              <a:gd name="connsiteY26077" fmla="*/ 1149094 h 5486400"/>
              <a:gd name="connsiteX26078" fmla="*/ 460496 w 6175063"/>
              <a:gd name="connsiteY26078" fmla="*/ 1149093 h 5486400"/>
              <a:gd name="connsiteX26079" fmla="*/ 458129 w 6175063"/>
              <a:gd name="connsiteY26079" fmla="*/ 1146725 h 5486400"/>
              <a:gd name="connsiteX26080" fmla="*/ 456648 w 6175063"/>
              <a:gd name="connsiteY26080" fmla="*/ 1146133 h 5486400"/>
              <a:gd name="connsiteX26081" fmla="*/ 460496 w 6175063"/>
              <a:gd name="connsiteY26081" fmla="*/ 1149093 h 5486400"/>
              <a:gd name="connsiteX26082" fmla="*/ 460497 w 6175063"/>
              <a:gd name="connsiteY26082" fmla="*/ 1149094 h 5486400"/>
              <a:gd name="connsiteX26083" fmla="*/ 460498 w 6175063"/>
              <a:gd name="connsiteY26083" fmla="*/ 1149094 h 5486400"/>
              <a:gd name="connsiteX26084" fmla="*/ 462865 w 6175063"/>
              <a:gd name="connsiteY26084" fmla="*/ 1151464 h 5486400"/>
              <a:gd name="connsiteX26085" fmla="*/ 458129 w 6175063"/>
              <a:gd name="connsiteY26085" fmla="*/ 1153834 h 5486400"/>
              <a:gd name="connsiteX26086" fmla="*/ 453392 w 6175063"/>
              <a:gd name="connsiteY26086" fmla="*/ 1156203 h 5486400"/>
              <a:gd name="connsiteX26087" fmla="*/ 443919 w 6175063"/>
              <a:gd name="connsiteY26087" fmla="*/ 1149094 h 5486400"/>
              <a:gd name="connsiteX26088" fmla="*/ 443919 w 6175063"/>
              <a:gd name="connsiteY26088" fmla="*/ 1146725 h 5486400"/>
              <a:gd name="connsiteX26089" fmla="*/ 436816 w 6175063"/>
              <a:gd name="connsiteY26089" fmla="*/ 1141986 h 5486400"/>
              <a:gd name="connsiteX26090" fmla="*/ 432553 w 6175063"/>
              <a:gd name="connsiteY26090" fmla="*/ 1139855 h 5486400"/>
              <a:gd name="connsiteX26091" fmla="*/ 431862 w 6175063"/>
              <a:gd name="connsiteY26091" fmla="*/ 1139088 h 5486400"/>
              <a:gd name="connsiteX26092" fmla="*/ 432107 w 6175063"/>
              <a:gd name="connsiteY26092" fmla="*/ 1139632 h 5486400"/>
              <a:gd name="connsiteX26093" fmla="*/ 432079 w 6175063"/>
              <a:gd name="connsiteY26093" fmla="*/ 1139617 h 5486400"/>
              <a:gd name="connsiteX26094" fmla="*/ 429710 w 6175063"/>
              <a:gd name="connsiteY26094" fmla="*/ 1137249 h 5486400"/>
              <a:gd name="connsiteX26095" fmla="*/ 420237 w 6175063"/>
              <a:gd name="connsiteY26095" fmla="*/ 1146725 h 5486400"/>
              <a:gd name="connsiteX26096" fmla="*/ 408396 w 6175063"/>
              <a:gd name="connsiteY26096" fmla="*/ 1139617 h 5486400"/>
              <a:gd name="connsiteX26097" fmla="*/ 417869 w 6175063"/>
              <a:gd name="connsiteY26097" fmla="*/ 1139617 h 5486400"/>
              <a:gd name="connsiteX26098" fmla="*/ 417869 w 6175063"/>
              <a:gd name="connsiteY26098" fmla="*/ 1132510 h 5486400"/>
              <a:gd name="connsiteX26099" fmla="*/ 420237 w 6175063"/>
              <a:gd name="connsiteY26099" fmla="*/ 1132510 h 5486400"/>
              <a:gd name="connsiteX26100" fmla="*/ 417869 w 6175063"/>
              <a:gd name="connsiteY26100" fmla="*/ 1130141 h 5486400"/>
              <a:gd name="connsiteX26101" fmla="*/ 415500 w 6175063"/>
              <a:gd name="connsiteY26101" fmla="*/ 1127771 h 5486400"/>
              <a:gd name="connsiteX26102" fmla="*/ 415500 w 6175063"/>
              <a:gd name="connsiteY26102" fmla="*/ 1125402 h 5486400"/>
              <a:gd name="connsiteX26103" fmla="*/ 410764 w 6175063"/>
              <a:gd name="connsiteY26103" fmla="*/ 1120663 h 5486400"/>
              <a:gd name="connsiteX26104" fmla="*/ 410764 w 6175063"/>
              <a:gd name="connsiteY26104" fmla="*/ 1118294 h 5486400"/>
              <a:gd name="connsiteX26105" fmla="*/ 420237 w 6175063"/>
              <a:gd name="connsiteY26105" fmla="*/ 1123033 h 5486400"/>
              <a:gd name="connsiteX26106" fmla="*/ 432079 w 6175063"/>
              <a:gd name="connsiteY26106" fmla="*/ 1132510 h 5486400"/>
              <a:gd name="connsiteX26107" fmla="*/ 432079 w 6175063"/>
              <a:gd name="connsiteY26107" fmla="*/ 1130141 h 5486400"/>
              <a:gd name="connsiteX26108" fmla="*/ 427342 w 6175063"/>
              <a:gd name="connsiteY26108" fmla="*/ 1123033 h 5486400"/>
              <a:gd name="connsiteX26109" fmla="*/ 422605 w 6175063"/>
              <a:gd name="connsiteY26109" fmla="*/ 1118294 h 5486400"/>
              <a:gd name="connsiteX26110" fmla="*/ 432079 w 6175063"/>
              <a:gd name="connsiteY26110" fmla="*/ 1120663 h 5486400"/>
              <a:gd name="connsiteX26111" fmla="*/ 434446 w 6175063"/>
              <a:gd name="connsiteY26111" fmla="*/ 1120663 h 5486400"/>
              <a:gd name="connsiteX26112" fmla="*/ 427342 w 6175063"/>
              <a:gd name="connsiteY26112" fmla="*/ 1113556 h 5486400"/>
              <a:gd name="connsiteX26113" fmla="*/ 422605 w 6175063"/>
              <a:gd name="connsiteY26113" fmla="*/ 1108818 h 5486400"/>
              <a:gd name="connsiteX26114" fmla="*/ 417869 w 6175063"/>
              <a:gd name="connsiteY26114" fmla="*/ 1111187 h 5486400"/>
              <a:gd name="connsiteX26115" fmla="*/ 413132 w 6175063"/>
              <a:gd name="connsiteY26115" fmla="*/ 1108818 h 5486400"/>
              <a:gd name="connsiteX26116" fmla="*/ 408396 w 6175063"/>
              <a:gd name="connsiteY26116" fmla="*/ 1106448 h 5486400"/>
              <a:gd name="connsiteX26117" fmla="*/ 411060 w 6175063"/>
              <a:gd name="connsiteY26117" fmla="*/ 1109409 h 5486400"/>
              <a:gd name="connsiteX26118" fmla="*/ 413802 w 6175063"/>
              <a:gd name="connsiteY26118" fmla="*/ 1113433 h 5486400"/>
              <a:gd name="connsiteX26119" fmla="*/ 410764 w 6175063"/>
              <a:gd name="connsiteY26119" fmla="*/ 1111187 h 5486400"/>
              <a:gd name="connsiteX26120" fmla="*/ 398923 w 6175063"/>
              <a:gd name="connsiteY26120" fmla="*/ 1104078 h 5486400"/>
              <a:gd name="connsiteX26121" fmla="*/ 384713 w 6175063"/>
              <a:gd name="connsiteY26121" fmla="*/ 1089863 h 5486400"/>
              <a:gd name="connsiteX26122" fmla="*/ 389450 w 6175063"/>
              <a:gd name="connsiteY26122" fmla="*/ 1092232 h 5486400"/>
              <a:gd name="connsiteX26123" fmla="*/ 396555 w 6175063"/>
              <a:gd name="connsiteY26123" fmla="*/ 1096970 h 5486400"/>
              <a:gd name="connsiteX26124" fmla="*/ 394423 w 6175063"/>
              <a:gd name="connsiteY26124" fmla="*/ 1094601 h 5486400"/>
              <a:gd name="connsiteX26125" fmla="*/ 395074 w 6175063"/>
              <a:gd name="connsiteY26125" fmla="*/ 1095194 h 5486400"/>
              <a:gd name="connsiteX26126" fmla="*/ 396555 w 6175063"/>
              <a:gd name="connsiteY26126" fmla="*/ 1094600 h 5486400"/>
              <a:gd name="connsiteX26127" fmla="*/ 393890 w 6175063"/>
              <a:gd name="connsiteY26127" fmla="*/ 1094009 h 5486400"/>
              <a:gd name="connsiteX26128" fmla="*/ 394423 w 6175063"/>
              <a:gd name="connsiteY26128" fmla="*/ 1094601 h 5486400"/>
              <a:gd name="connsiteX26129" fmla="*/ 391818 w 6175063"/>
              <a:gd name="connsiteY26129" fmla="*/ 1092232 h 5486400"/>
              <a:gd name="connsiteX26130" fmla="*/ 389450 w 6175063"/>
              <a:gd name="connsiteY26130" fmla="*/ 1087494 h 5486400"/>
              <a:gd name="connsiteX26131" fmla="*/ 384714 w 6175063"/>
              <a:gd name="connsiteY26131" fmla="*/ 1080387 h 5486400"/>
              <a:gd name="connsiteX26132" fmla="*/ 389450 w 6175063"/>
              <a:gd name="connsiteY26132" fmla="*/ 1085124 h 5486400"/>
              <a:gd name="connsiteX26133" fmla="*/ 401292 w 6175063"/>
              <a:gd name="connsiteY26133" fmla="*/ 1092232 h 5486400"/>
              <a:gd name="connsiteX26134" fmla="*/ 398923 w 6175063"/>
              <a:gd name="connsiteY26134" fmla="*/ 1089863 h 5486400"/>
              <a:gd name="connsiteX26135" fmla="*/ 394186 w 6175063"/>
              <a:gd name="connsiteY26135" fmla="*/ 1082756 h 5486400"/>
              <a:gd name="connsiteX26136" fmla="*/ 403659 w 6175063"/>
              <a:gd name="connsiteY26136" fmla="*/ 1089863 h 5486400"/>
              <a:gd name="connsiteX26137" fmla="*/ 403659 w 6175063"/>
              <a:gd name="connsiteY26137" fmla="*/ 1092232 h 5486400"/>
              <a:gd name="connsiteX26138" fmla="*/ 408396 w 6175063"/>
              <a:gd name="connsiteY26138" fmla="*/ 1094600 h 5486400"/>
              <a:gd name="connsiteX26139" fmla="*/ 413132 w 6175063"/>
              <a:gd name="connsiteY26139" fmla="*/ 1096970 h 5486400"/>
              <a:gd name="connsiteX26140" fmla="*/ 427342 w 6175063"/>
              <a:gd name="connsiteY26140" fmla="*/ 1104078 h 5486400"/>
              <a:gd name="connsiteX26141" fmla="*/ 422607 w 6175063"/>
              <a:gd name="connsiteY26141" fmla="*/ 1099340 h 5486400"/>
              <a:gd name="connsiteX26142" fmla="*/ 432079 w 6175063"/>
              <a:gd name="connsiteY26142" fmla="*/ 1107040 h 5486400"/>
              <a:gd name="connsiteX26143" fmla="*/ 434446 w 6175063"/>
              <a:gd name="connsiteY26143" fmla="*/ 1111187 h 5486400"/>
              <a:gd name="connsiteX26144" fmla="*/ 439183 w 6175063"/>
              <a:gd name="connsiteY26144" fmla="*/ 1113556 h 5486400"/>
              <a:gd name="connsiteX26145" fmla="*/ 443919 w 6175063"/>
              <a:gd name="connsiteY26145" fmla="*/ 1115925 h 5486400"/>
              <a:gd name="connsiteX26146" fmla="*/ 446288 w 6175063"/>
              <a:gd name="connsiteY26146" fmla="*/ 1115925 h 5486400"/>
              <a:gd name="connsiteX26147" fmla="*/ 458129 w 6175063"/>
              <a:gd name="connsiteY26147" fmla="*/ 1123033 h 5486400"/>
              <a:gd name="connsiteX26148" fmla="*/ 462865 w 6175063"/>
              <a:gd name="connsiteY26148" fmla="*/ 1125402 h 5486400"/>
              <a:gd name="connsiteX26149" fmla="*/ 467602 w 6175063"/>
              <a:gd name="connsiteY26149" fmla="*/ 1125402 h 5486400"/>
              <a:gd name="connsiteX26150" fmla="*/ 467602 w 6175063"/>
              <a:gd name="connsiteY26150" fmla="*/ 1127771 h 5486400"/>
              <a:gd name="connsiteX26151" fmla="*/ 469970 w 6175063"/>
              <a:gd name="connsiteY26151" fmla="*/ 1130141 h 5486400"/>
              <a:gd name="connsiteX26152" fmla="*/ 472338 w 6175063"/>
              <a:gd name="connsiteY26152" fmla="*/ 1130141 h 5486400"/>
              <a:gd name="connsiteX26153" fmla="*/ 469970 w 6175063"/>
              <a:gd name="connsiteY26153" fmla="*/ 1127771 h 5486400"/>
              <a:gd name="connsiteX26154" fmla="*/ 469970 w 6175063"/>
              <a:gd name="connsiteY26154" fmla="*/ 1125402 h 5486400"/>
              <a:gd name="connsiteX26155" fmla="*/ 465233 w 6175063"/>
              <a:gd name="connsiteY26155" fmla="*/ 1123033 h 5486400"/>
              <a:gd name="connsiteX26156" fmla="*/ 460497 w 6175063"/>
              <a:gd name="connsiteY26156" fmla="*/ 1118294 h 5486400"/>
              <a:gd name="connsiteX26157" fmla="*/ 455761 w 6175063"/>
              <a:gd name="connsiteY26157" fmla="*/ 1115925 h 5486400"/>
              <a:gd name="connsiteX26158" fmla="*/ 446288 w 6175063"/>
              <a:gd name="connsiteY26158" fmla="*/ 1108818 h 5486400"/>
              <a:gd name="connsiteX26159" fmla="*/ 443919 w 6175063"/>
              <a:gd name="connsiteY26159" fmla="*/ 1108818 h 5486400"/>
              <a:gd name="connsiteX26160" fmla="*/ 443919 w 6175063"/>
              <a:gd name="connsiteY26160" fmla="*/ 1106448 h 5486400"/>
              <a:gd name="connsiteX26161" fmla="*/ 441551 w 6175063"/>
              <a:gd name="connsiteY26161" fmla="*/ 1104078 h 5486400"/>
              <a:gd name="connsiteX26162" fmla="*/ 439183 w 6175063"/>
              <a:gd name="connsiteY26162" fmla="*/ 1104078 h 5486400"/>
              <a:gd name="connsiteX26163" fmla="*/ 439183 w 6175063"/>
              <a:gd name="connsiteY26163" fmla="*/ 1101709 h 5486400"/>
              <a:gd name="connsiteX26164" fmla="*/ 439183 w 6175063"/>
              <a:gd name="connsiteY26164" fmla="*/ 1096970 h 5486400"/>
              <a:gd name="connsiteX26165" fmla="*/ 436816 w 6175063"/>
              <a:gd name="connsiteY26165" fmla="*/ 1096970 h 5486400"/>
              <a:gd name="connsiteX26166" fmla="*/ 417869 w 6175063"/>
              <a:gd name="connsiteY26166" fmla="*/ 1082756 h 5486400"/>
              <a:gd name="connsiteX26167" fmla="*/ 410764 w 6175063"/>
              <a:gd name="connsiteY26167" fmla="*/ 1078017 h 5486400"/>
              <a:gd name="connsiteX26168" fmla="*/ 408396 w 6175063"/>
              <a:gd name="connsiteY26168" fmla="*/ 1073278 h 5486400"/>
              <a:gd name="connsiteX26169" fmla="*/ 401292 w 6175063"/>
              <a:gd name="connsiteY26169" fmla="*/ 1070909 h 5486400"/>
              <a:gd name="connsiteX26170" fmla="*/ 398923 w 6175063"/>
              <a:gd name="connsiteY26170" fmla="*/ 1063801 h 5486400"/>
              <a:gd name="connsiteX26171" fmla="*/ 401292 w 6175063"/>
              <a:gd name="connsiteY26171" fmla="*/ 1063801 h 5486400"/>
              <a:gd name="connsiteX26172" fmla="*/ 403659 w 6175063"/>
              <a:gd name="connsiteY26172" fmla="*/ 1066170 h 5486400"/>
              <a:gd name="connsiteX26173" fmla="*/ 401292 w 6175063"/>
              <a:gd name="connsiteY26173" fmla="*/ 1061432 h 5486400"/>
              <a:gd name="connsiteX26174" fmla="*/ 408396 w 6175063"/>
              <a:gd name="connsiteY26174" fmla="*/ 1068539 h 5486400"/>
              <a:gd name="connsiteX26175" fmla="*/ 408396 w 6175063"/>
              <a:gd name="connsiteY26175" fmla="*/ 1066170 h 5486400"/>
              <a:gd name="connsiteX26176" fmla="*/ 398923 w 6175063"/>
              <a:gd name="connsiteY26176" fmla="*/ 1059063 h 5486400"/>
              <a:gd name="connsiteX26177" fmla="*/ 372872 w 6175063"/>
              <a:gd name="connsiteY26177" fmla="*/ 1040108 h 5486400"/>
              <a:gd name="connsiteX26178" fmla="*/ 363399 w 6175063"/>
              <a:gd name="connsiteY26178" fmla="*/ 1035370 h 5486400"/>
              <a:gd name="connsiteX26179" fmla="*/ 365768 w 6175063"/>
              <a:gd name="connsiteY26179" fmla="*/ 1035370 h 5486400"/>
              <a:gd name="connsiteX26180" fmla="*/ 370505 w 6175063"/>
              <a:gd name="connsiteY26180" fmla="*/ 1035370 h 5486400"/>
              <a:gd name="connsiteX26181" fmla="*/ 372872 w 6175063"/>
              <a:gd name="connsiteY26181" fmla="*/ 1037739 h 5486400"/>
              <a:gd name="connsiteX26182" fmla="*/ 379977 w 6175063"/>
              <a:gd name="connsiteY26182" fmla="*/ 1042477 h 5486400"/>
              <a:gd name="connsiteX26183" fmla="*/ 382642 w 6175063"/>
              <a:gd name="connsiteY26183" fmla="*/ 1044847 h 5486400"/>
              <a:gd name="connsiteX26184" fmla="*/ 387082 w 6175063"/>
              <a:gd name="connsiteY26184" fmla="*/ 1047216 h 5486400"/>
              <a:gd name="connsiteX26185" fmla="*/ 389450 w 6175063"/>
              <a:gd name="connsiteY26185" fmla="*/ 1049586 h 5486400"/>
              <a:gd name="connsiteX26186" fmla="*/ 394186 w 6175063"/>
              <a:gd name="connsiteY26186" fmla="*/ 1051955 h 5486400"/>
              <a:gd name="connsiteX26187" fmla="*/ 387082 w 6175063"/>
              <a:gd name="connsiteY26187" fmla="*/ 1047216 h 5486400"/>
              <a:gd name="connsiteX26188" fmla="*/ 382345 w 6175063"/>
              <a:gd name="connsiteY26188" fmla="*/ 1042477 h 5486400"/>
              <a:gd name="connsiteX26189" fmla="*/ 379977 w 6175063"/>
              <a:gd name="connsiteY26189" fmla="*/ 1040108 h 5486400"/>
              <a:gd name="connsiteX26190" fmla="*/ 379681 w 6175063"/>
              <a:gd name="connsiteY26190" fmla="*/ 1038332 h 5486400"/>
              <a:gd name="connsiteX26191" fmla="*/ 383655 w 6175063"/>
              <a:gd name="connsiteY26191" fmla="*/ 1039734 h 5486400"/>
              <a:gd name="connsiteX26192" fmla="*/ 387082 w 6175063"/>
              <a:gd name="connsiteY26192" fmla="*/ 1042477 h 5486400"/>
              <a:gd name="connsiteX26193" fmla="*/ 389788 w 6175063"/>
              <a:gd name="connsiteY26193" fmla="*/ 1044170 h 5486400"/>
              <a:gd name="connsiteX26194" fmla="*/ 396555 w 6175063"/>
              <a:gd name="connsiteY26194" fmla="*/ 1049586 h 5486400"/>
              <a:gd name="connsiteX26195" fmla="*/ 398923 w 6175063"/>
              <a:gd name="connsiteY26195" fmla="*/ 1054324 h 5486400"/>
              <a:gd name="connsiteX26196" fmla="*/ 401292 w 6175063"/>
              <a:gd name="connsiteY26196" fmla="*/ 1056693 h 5486400"/>
              <a:gd name="connsiteX26197" fmla="*/ 403659 w 6175063"/>
              <a:gd name="connsiteY26197" fmla="*/ 1059063 h 5486400"/>
              <a:gd name="connsiteX26198" fmla="*/ 410764 w 6175063"/>
              <a:gd name="connsiteY26198" fmla="*/ 1063801 h 5486400"/>
              <a:gd name="connsiteX26199" fmla="*/ 417869 w 6175063"/>
              <a:gd name="connsiteY26199" fmla="*/ 1063801 h 5486400"/>
              <a:gd name="connsiteX26200" fmla="*/ 406028 w 6175063"/>
              <a:gd name="connsiteY26200" fmla="*/ 1054324 h 5486400"/>
              <a:gd name="connsiteX26201" fmla="*/ 389788 w 6175063"/>
              <a:gd name="connsiteY26201" fmla="*/ 1044170 h 5486400"/>
              <a:gd name="connsiteX26202" fmla="*/ 384713 w 6175063"/>
              <a:gd name="connsiteY26202" fmla="*/ 1040108 h 5486400"/>
              <a:gd name="connsiteX26203" fmla="*/ 383655 w 6175063"/>
              <a:gd name="connsiteY26203" fmla="*/ 1039734 h 5486400"/>
              <a:gd name="connsiteX26204" fmla="*/ 375240 w 6175063"/>
              <a:gd name="connsiteY26204" fmla="*/ 1033001 h 5486400"/>
              <a:gd name="connsiteX26205" fmla="*/ 368136 w 6175063"/>
              <a:gd name="connsiteY26205" fmla="*/ 1023523 h 5486400"/>
              <a:gd name="connsiteX26206" fmla="*/ 368136 w 6175063"/>
              <a:gd name="connsiteY26206" fmla="*/ 1018784 h 5486400"/>
              <a:gd name="connsiteX26207" fmla="*/ 375240 w 6175063"/>
              <a:gd name="connsiteY26207" fmla="*/ 1025893 h 5486400"/>
              <a:gd name="connsiteX26208" fmla="*/ 379977 w 6175063"/>
              <a:gd name="connsiteY26208" fmla="*/ 1028262 h 5486400"/>
              <a:gd name="connsiteX26209" fmla="*/ 382345 w 6175063"/>
              <a:gd name="connsiteY26209" fmla="*/ 1030631 h 5486400"/>
              <a:gd name="connsiteX26210" fmla="*/ 396555 w 6175063"/>
              <a:gd name="connsiteY26210" fmla="*/ 1040108 h 5486400"/>
              <a:gd name="connsiteX26211" fmla="*/ 403659 w 6175063"/>
              <a:gd name="connsiteY26211" fmla="*/ 1047216 h 5486400"/>
              <a:gd name="connsiteX26212" fmla="*/ 408396 w 6175063"/>
              <a:gd name="connsiteY26212" fmla="*/ 1051955 h 5486400"/>
              <a:gd name="connsiteX26213" fmla="*/ 417869 w 6175063"/>
              <a:gd name="connsiteY26213" fmla="*/ 1056693 h 5486400"/>
              <a:gd name="connsiteX26214" fmla="*/ 420237 w 6175063"/>
              <a:gd name="connsiteY26214" fmla="*/ 1054324 h 5486400"/>
              <a:gd name="connsiteX26215" fmla="*/ 415500 w 6175063"/>
              <a:gd name="connsiteY26215" fmla="*/ 1051955 h 5486400"/>
              <a:gd name="connsiteX26216" fmla="*/ 424973 w 6175063"/>
              <a:gd name="connsiteY26216" fmla="*/ 1054324 h 5486400"/>
              <a:gd name="connsiteX26217" fmla="*/ 427342 w 6175063"/>
              <a:gd name="connsiteY26217" fmla="*/ 1054324 h 5486400"/>
              <a:gd name="connsiteX26218" fmla="*/ 427342 w 6175063"/>
              <a:gd name="connsiteY26218" fmla="*/ 1051955 h 5486400"/>
              <a:gd name="connsiteX26219" fmla="*/ 408396 w 6175063"/>
              <a:gd name="connsiteY26219" fmla="*/ 1040108 h 5486400"/>
              <a:gd name="connsiteX26220" fmla="*/ 391818 w 6175063"/>
              <a:gd name="connsiteY26220" fmla="*/ 1028262 h 5486400"/>
              <a:gd name="connsiteX26221" fmla="*/ 391818 w 6175063"/>
              <a:gd name="connsiteY26221" fmla="*/ 1030631 h 5486400"/>
              <a:gd name="connsiteX26222" fmla="*/ 387082 w 6175063"/>
              <a:gd name="connsiteY26222" fmla="*/ 1028262 h 5486400"/>
              <a:gd name="connsiteX26223" fmla="*/ 387082 w 6175063"/>
              <a:gd name="connsiteY26223" fmla="*/ 1025893 h 5486400"/>
              <a:gd name="connsiteX26224" fmla="*/ 379977 w 6175063"/>
              <a:gd name="connsiteY26224" fmla="*/ 1023523 h 5486400"/>
              <a:gd name="connsiteX26225" fmla="*/ 356295 w 6175063"/>
              <a:gd name="connsiteY26225" fmla="*/ 1009307 h 5486400"/>
              <a:gd name="connsiteX26226" fmla="*/ 351558 w 6175063"/>
              <a:gd name="connsiteY26226" fmla="*/ 1006938 h 5486400"/>
              <a:gd name="connsiteX26227" fmla="*/ 353927 w 6175063"/>
              <a:gd name="connsiteY26227" fmla="*/ 1011677 h 5486400"/>
              <a:gd name="connsiteX26228" fmla="*/ 342085 w 6175063"/>
              <a:gd name="connsiteY26228" fmla="*/ 1004569 h 5486400"/>
              <a:gd name="connsiteX26229" fmla="*/ 339718 w 6175063"/>
              <a:gd name="connsiteY26229" fmla="*/ 999830 h 5486400"/>
              <a:gd name="connsiteX26230" fmla="*/ 318403 w 6175063"/>
              <a:gd name="connsiteY26230" fmla="*/ 987984 h 5486400"/>
              <a:gd name="connsiteX26231" fmla="*/ 316035 w 6175063"/>
              <a:gd name="connsiteY26231" fmla="*/ 978507 h 5486400"/>
              <a:gd name="connsiteX26232" fmla="*/ 313370 w 6175063"/>
              <a:gd name="connsiteY26232" fmla="*/ 975841 h 5486400"/>
              <a:gd name="connsiteX26233" fmla="*/ 311298 w 6175063"/>
              <a:gd name="connsiteY26233" fmla="*/ 973768 h 5486400"/>
              <a:gd name="connsiteX26234" fmla="*/ 305081 w 6175063"/>
              <a:gd name="connsiteY26234" fmla="*/ 970215 h 5486400"/>
              <a:gd name="connsiteX26235" fmla="*/ 297089 w 6175063"/>
              <a:gd name="connsiteY26235" fmla="*/ 966660 h 5486400"/>
              <a:gd name="connsiteX26236" fmla="*/ 297089 w 6175063"/>
              <a:gd name="connsiteY26236" fmla="*/ 964292 h 5486400"/>
              <a:gd name="connsiteX26237" fmla="*/ 308931 w 6175063"/>
              <a:gd name="connsiteY26237" fmla="*/ 971399 h 5486400"/>
              <a:gd name="connsiteX26238" fmla="*/ 304194 w 6175063"/>
              <a:gd name="connsiteY26238" fmla="*/ 966660 h 5486400"/>
              <a:gd name="connsiteX26239" fmla="*/ 299457 w 6175063"/>
              <a:gd name="connsiteY26239" fmla="*/ 964292 h 5486400"/>
              <a:gd name="connsiteX26240" fmla="*/ 294722 w 6175063"/>
              <a:gd name="connsiteY26240" fmla="*/ 957184 h 5486400"/>
              <a:gd name="connsiteX26241" fmla="*/ 287616 w 6175063"/>
              <a:gd name="connsiteY26241" fmla="*/ 954815 h 5486400"/>
              <a:gd name="connsiteX26242" fmla="*/ 280511 w 6175063"/>
              <a:gd name="connsiteY26242" fmla="*/ 954815 h 5486400"/>
              <a:gd name="connsiteX26243" fmla="*/ 280511 w 6175063"/>
              <a:gd name="connsiteY26243" fmla="*/ 950075 h 5486400"/>
              <a:gd name="connsiteX26244" fmla="*/ 271038 w 6175063"/>
              <a:gd name="connsiteY26244" fmla="*/ 938230 h 5486400"/>
              <a:gd name="connsiteX26245" fmla="*/ 266302 w 6175063"/>
              <a:gd name="connsiteY26245" fmla="*/ 938230 h 5486400"/>
              <a:gd name="connsiteX26246" fmla="*/ 266302 w 6175063"/>
              <a:gd name="connsiteY26246" fmla="*/ 935861 h 5486400"/>
              <a:gd name="connsiteX26247" fmla="*/ 268670 w 6175063"/>
              <a:gd name="connsiteY26247" fmla="*/ 935861 h 5486400"/>
              <a:gd name="connsiteX26248" fmla="*/ 282879 w 6175063"/>
              <a:gd name="connsiteY26248" fmla="*/ 942968 h 5486400"/>
              <a:gd name="connsiteX26249" fmla="*/ 306562 w 6175063"/>
              <a:gd name="connsiteY26249" fmla="*/ 959553 h 5486400"/>
              <a:gd name="connsiteX26250" fmla="*/ 316035 w 6175063"/>
              <a:gd name="connsiteY26250" fmla="*/ 966660 h 5486400"/>
              <a:gd name="connsiteX26251" fmla="*/ 344454 w 6175063"/>
              <a:gd name="connsiteY26251" fmla="*/ 987984 h 5486400"/>
              <a:gd name="connsiteX26252" fmla="*/ 368136 w 6175063"/>
              <a:gd name="connsiteY26252" fmla="*/ 1002200 h 5486400"/>
              <a:gd name="connsiteX26253" fmla="*/ 370505 w 6175063"/>
              <a:gd name="connsiteY26253" fmla="*/ 999830 h 5486400"/>
              <a:gd name="connsiteX26254" fmla="*/ 353927 w 6175063"/>
              <a:gd name="connsiteY26254" fmla="*/ 983246 h 5486400"/>
              <a:gd name="connsiteX26255" fmla="*/ 346822 w 6175063"/>
              <a:gd name="connsiteY26255" fmla="*/ 976137 h 5486400"/>
              <a:gd name="connsiteX26256" fmla="*/ 339718 w 6175063"/>
              <a:gd name="connsiteY26256" fmla="*/ 964292 h 5486400"/>
              <a:gd name="connsiteX26257" fmla="*/ 320771 w 6175063"/>
              <a:gd name="connsiteY26257" fmla="*/ 945337 h 5486400"/>
              <a:gd name="connsiteX26258" fmla="*/ 349190 w 6175063"/>
              <a:gd name="connsiteY26258" fmla="*/ 964292 h 5486400"/>
              <a:gd name="connsiteX26259" fmla="*/ 368136 w 6175063"/>
              <a:gd name="connsiteY26259" fmla="*/ 976137 h 5486400"/>
              <a:gd name="connsiteX26260" fmla="*/ 370505 w 6175063"/>
              <a:gd name="connsiteY26260" fmla="*/ 976137 h 5486400"/>
              <a:gd name="connsiteX26261" fmla="*/ 387082 w 6175063"/>
              <a:gd name="connsiteY26261" fmla="*/ 987984 h 5486400"/>
              <a:gd name="connsiteX26262" fmla="*/ 387082 w 6175063"/>
              <a:gd name="connsiteY26262" fmla="*/ 985615 h 5486400"/>
              <a:gd name="connsiteX26263" fmla="*/ 391818 w 6175063"/>
              <a:gd name="connsiteY26263" fmla="*/ 990354 h 5486400"/>
              <a:gd name="connsiteX26264" fmla="*/ 401292 w 6175063"/>
              <a:gd name="connsiteY26264" fmla="*/ 997461 h 5486400"/>
              <a:gd name="connsiteX26265" fmla="*/ 403659 w 6175063"/>
              <a:gd name="connsiteY26265" fmla="*/ 997461 h 5486400"/>
              <a:gd name="connsiteX26266" fmla="*/ 387082 w 6175063"/>
              <a:gd name="connsiteY26266" fmla="*/ 985023 h 5486400"/>
              <a:gd name="connsiteX26267" fmla="*/ 384713 w 6175063"/>
              <a:gd name="connsiteY26267" fmla="*/ 983246 h 5486400"/>
              <a:gd name="connsiteX26268" fmla="*/ 384713 w 6175063"/>
              <a:gd name="connsiteY26268" fmla="*/ 980876 h 5486400"/>
              <a:gd name="connsiteX26269" fmla="*/ 384121 w 6175063"/>
              <a:gd name="connsiteY26269" fmla="*/ 977322 h 5486400"/>
              <a:gd name="connsiteX26270" fmla="*/ 389450 w 6175063"/>
              <a:gd name="connsiteY26270" fmla="*/ 980876 h 5486400"/>
              <a:gd name="connsiteX26271" fmla="*/ 396555 w 6175063"/>
              <a:gd name="connsiteY26271" fmla="*/ 985615 h 5486400"/>
              <a:gd name="connsiteX26272" fmla="*/ 398923 w 6175063"/>
              <a:gd name="connsiteY26272" fmla="*/ 990354 h 5486400"/>
              <a:gd name="connsiteX26273" fmla="*/ 403659 w 6175063"/>
              <a:gd name="connsiteY26273" fmla="*/ 992722 h 5486400"/>
              <a:gd name="connsiteX26274" fmla="*/ 408396 w 6175063"/>
              <a:gd name="connsiteY26274" fmla="*/ 997461 h 5486400"/>
              <a:gd name="connsiteX26275" fmla="*/ 413132 w 6175063"/>
              <a:gd name="connsiteY26275" fmla="*/ 999830 h 5486400"/>
              <a:gd name="connsiteX26276" fmla="*/ 415500 w 6175063"/>
              <a:gd name="connsiteY26276" fmla="*/ 997461 h 5486400"/>
              <a:gd name="connsiteX26277" fmla="*/ 406028 w 6175063"/>
              <a:gd name="connsiteY26277" fmla="*/ 992722 h 5486400"/>
              <a:gd name="connsiteX26278" fmla="*/ 398923 w 6175063"/>
              <a:gd name="connsiteY26278" fmla="*/ 985615 h 5486400"/>
              <a:gd name="connsiteX26279" fmla="*/ 403659 w 6175063"/>
              <a:gd name="connsiteY26279" fmla="*/ 987984 h 5486400"/>
              <a:gd name="connsiteX26280" fmla="*/ 410764 w 6175063"/>
              <a:gd name="connsiteY26280" fmla="*/ 992722 h 5486400"/>
              <a:gd name="connsiteX26281" fmla="*/ 427342 w 6175063"/>
              <a:gd name="connsiteY26281" fmla="*/ 1004569 h 5486400"/>
              <a:gd name="connsiteX26282" fmla="*/ 427342 w 6175063"/>
              <a:gd name="connsiteY26282" fmla="*/ 1006938 h 5486400"/>
              <a:gd name="connsiteX26283" fmla="*/ 432079 w 6175063"/>
              <a:gd name="connsiteY26283" fmla="*/ 1009307 h 5486400"/>
              <a:gd name="connsiteX26284" fmla="*/ 434446 w 6175063"/>
              <a:gd name="connsiteY26284" fmla="*/ 1011677 h 5486400"/>
              <a:gd name="connsiteX26285" fmla="*/ 430894 w 6175063"/>
              <a:gd name="connsiteY26285" fmla="*/ 1007530 h 5486400"/>
              <a:gd name="connsiteX26286" fmla="*/ 441551 w 6175063"/>
              <a:gd name="connsiteY26286" fmla="*/ 1014046 h 5486400"/>
              <a:gd name="connsiteX26287" fmla="*/ 436816 w 6175063"/>
              <a:gd name="connsiteY26287" fmla="*/ 1009307 h 5486400"/>
              <a:gd name="connsiteX26288" fmla="*/ 429710 w 6175063"/>
              <a:gd name="connsiteY26288" fmla="*/ 1002200 h 5486400"/>
              <a:gd name="connsiteX26289" fmla="*/ 436816 w 6175063"/>
              <a:gd name="connsiteY26289" fmla="*/ 1006938 h 5486400"/>
              <a:gd name="connsiteX26290" fmla="*/ 438844 w 6175063"/>
              <a:gd name="connsiteY26290" fmla="*/ 1008630 h 5486400"/>
              <a:gd name="connsiteX26291" fmla="*/ 451024 w 6175063"/>
              <a:gd name="connsiteY26291" fmla="*/ 1018784 h 5486400"/>
              <a:gd name="connsiteX26292" fmla="*/ 458129 w 6175063"/>
              <a:gd name="connsiteY26292" fmla="*/ 1021154 h 5486400"/>
              <a:gd name="connsiteX26293" fmla="*/ 460497 w 6175063"/>
              <a:gd name="connsiteY26293" fmla="*/ 1018784 h 5486400"/>
              <a:gd name="connsiteX26294" fmla="*/ 451024 w 6175063"/>
              <a:gd name="connsiteY26294" fmla="*/ 1014046 h 5486400"/>
              <a:gd name="connsiteX26295" fmla="*/ 443919 w 6175063"/>
              <a:gd name="connsiteY26295" fmla="*/ 1009307 h 5486400"/>
              <a:gd name="connsiteX26296" fmla="*/ 443919 w 6175063"/>
              <a:gd name="connsiteY26296" fmla="*/ 1006938 h 5486400"/>
              <a:gd name="connsiteX26297" fmla="*/ 443919 w 6175063"/>
              <a:gd name="connsiteY26297" fmla="*/ 1004569 h 5486400"/>
              <a:gd name="connsiteX26298" fmla="*/ 413132 w 6175063"/>
              <a:gd name="connsiteY26298" fmla="*/ 987984 h 5486400"/>
              <a:gd name="connsiteX26299" fmla="*/ 420237 w 6175063"/>
              <a:gd name="connsiteY26299" fmla="*/ 992722 h 5486400"/>
              <a:gd name="connsiteX26300" fmla="*/ 436816 w 6175063"/>
              <a:gd name="connsiteY26300" fmla="*/ 1004569 h 5486400"/>
              <a:gd name="connsiteX26301" fmla="*/ 424973 w 6175063"/>
              <a:gd name="connsiteY26301" fmla="*/ 999830 h 5486400"/>
              <a:gd name="connsiteX26302" fmla="*/ 417869 w 6175063"/>
              <a:gd name="connsiteY26302" fmla="*/ 992722 h 5486400"/>
              <a:gd name="connsiteX26303" fmla="*/ 415500 w 6175063"/>
              <a:gd name="connsiteY26303" fmla="*/ 992722 h 5486400"/>
              <a:gd name="connsiteX26304" fmla="*/ 410764 w 6175063"/>
              <a:gd name="connsiteY26304" fmla="*/ 987984 h 5486400"/>
              <a:gd name="connsiteX26305" fmla="*/ 406028 w 6175063"/>
              <a:gd name="connsiteY26305" fmla="*/ 983246 h 5486400"/>
              <a:gd name="connsiteX26306" fmla="*/ 401292 w 6175063"/>
              <a:gd name="connsiteY26306" fmla="*/ 983246 h 5486400"/>
              <a:gd name="connsiteX26307" fmla="*/ 398923 w 6175063"/>
              <a:gd name="connsiteY26307" fmla="*/ 983246 h 5486400"/>
              <a:gd name="connsiteX26308" fmla="*/ 396555 w 6175063"/>
              <a:gd name="connsiteY26308" fmla="*/ 978507 h 5486400"/>
              <a:gd name="connsiteX26309" fmla="*/ 389450 w 6175063"/>
              <a:gd name="connsiteY26309" fmla="*/ 971399 h 5486400"/>
              <a:gd name="connsiteX26310" fmla="*/ 377609 w 6175063"/>
              <a:gd name="connsiteY26310" fmla="*/ 961923 h 5486400"/>
              <a:gd name="connsiteX26311" fmla="*/ 387082 w 6175063"/>
              <a:gd name="connsiteY26311" fmla="*/ 969029 h 5486400"/>
              <a:gd name="connsiteX26312" fmla="*/ 380395 w 6175063"/>
              <a:gd name="connsiteY26312" fmla="*/ 961504 h 5486400"/>
              <a:gd name="connsiteX26313" fmla="*/ 382345 w 6175063"/>
              <a:gd name="connsiteY26313" fmla="*/ 959553 h 5486400"/>
              <a:gd name="connsiteX26314" fmla="*/ 370505 w 6175063"/>
              <a:gd name="connsiteY26314" fmla="*/ 950075 h 5486400"/>
              <a:gd name="connsiteX26315" fmla="*/ 361031 w 6175063"/>
              <a:gd name="connsiteY26315" fmla="*/ 942968 h 5486400"/>
              <a:gd name="connsiteX26316" fmla="*/ 353334 w 6175063"/>
              <a:gd name="connsiteY26316" fmla="*/ 939710 h 5486400"/>
              <a:gd name="connsiteX26317" fmla="*/ 352156 w 6175063"/>
              <a:gd name="connsiteY26317" fmla="*/ 939289 h 5486400"/>
              <a:gd name="connsiteX26318" fmla="*/ 351191 w 6175063"/>
              <a:gd name="connsiteY26318" fmla="*/ 938614 h 5486400"/>
              <a:gd name="connsiteX26319" fmla="*/ 347922 w 6175063"/>
              <a:gd name="connsiteY26319" fmla="*/ 936325 h 5486400"/>
              <a:gd name="connsiteX26320" fmla="*/ 344454 w 6175063"/>
              <a:gd name="connsiteY26320" fmla="*/ 931122 h 5486400"/>
              <a:gd name="connsiteX26321" fmla="*/ 342085 w 6175063"/>
              <a:gd name="connsiteY26321" fmla="*/ 928752 h 5486400"/>
              <a:gd name="connsiteX26322" fmla="*/ 334981 w 6175063"/>
              <a:gd name="connsiteY26322" fmla="*/ 919275 h 5486400"/>
              <a:gd name="connsiteX26323" fmla="*/ 330244 w 6175063"/>
              <a:gd name="connsiteY26323" fmla="*/ 919275 h 5486400"/>
              <a:gd name="connsiteX26324" fmla="*/ 320771 w 6175063"/>
              <a:gd name="connsiteY26324" fmla="*/ 912168 h 5486400"/>
              <a:gd name="connsiteX26325" fmla="*/ 305022 w 6175063"/>
              <a:gd name="connsiteY26325" fmla="*/ 903164 h 5486400"/>
              <a:gd name="connsiteX26326" fmla="*/ 301827 w 6175063"/>
              <a:gd name="connsiteY26326" fmla="*/ 900324 h 5486400"/>
              <a:gd name="connsiteX26327" fmla="*/ 301825 w 6175063"/>
              <a:gd name="connsiteY26327" fmla="*/ 900321 h 5486400"/>
              <a:gd name="connsiteX26328" fmla="*/ 300345 w 6175063"/>
              <a:gd name="connsiteY26328" fmla="*/ 898840 h 5486400"/>
              <a:gd name="connsiteX26329" fmla="*/ 301827 w 6175063"/>
              <a:gd name="connsiteY26329" fmla="*/ 900324 h 5486400"/>
              <a:gd name="connsiteX26330" fmla="*/ 304194 w 6175063"/>
              <a:gd name="connsiteY26330" fmla="*/ 902691 h 5486400"/>
              <a:gd name="connsiteX26331" fmla="*/ 305022 w 6175063"/>
              <a:gd name="connsiteY26331" fmla="*/ 903164 h 5486400"/>
              <a:gd name="connsiteX26332" fmla="*/ 309818 w 6175063"/>
              <a:gd name="connsiteY26332" fmla="*/ 907430 h 5486400"/>
              <a:gd name="connsiteX26333" fmla="*/ 308931 w 6175063"/>
              <a:gd name="connsiteY26333" fmla="*/ 907430 h 5486400"/>
              <a:gd name="connsiteX26334" fmla="*/ 292352 w 6175063"/>
              <a:gd name="connsiteY26334" fmla="*/ 897951 h 5486400"/>
              <a:gd name="connsiteX26335" fmla="*/ 285248 w 6175063"/>
              <a:gd name="connsiteY26335" fmla="*/ 893213 h 5486400"/>
              <a:gd name="connsiteX26336" fmla="*/ 282879 w 6175063"/>
              <a:gd name="connsiteY26336" fmla="*/ 890844 h 5486400"/>
              <a:gd name="connsiteX26337" fmla="*/ 275775 w 6175063"/>
              <a:gd name="connsiteY26337" fmla="*/ 886106 h 5486400"/>
              <a:gd name="connsiteX26338" fmla="*/ 263935 w 6175063"/>
              <a:gd name="connsiteY26338" fmla="*/ 878998 h 5486400"/>
              <a:gd name="connsiteX26339" fmla="*/ 261565 w 6175063"/>
              <a:gd name="connsiteY26339" fmla="*/ 876629 h 5486400"/>
              <a:gd name="connsiteX26340" fmla="*/ 273407 w 6175063"/>
              <a:gd name="connsiteY26340" fmla="*/ 883737 h 5486400"/>
              <a:gd name="connsiteX26341" fmla="*/ 285248 w 6175063"/>
              <a:gd name="connsiteY26341" fmla="*/ 888475 h 5486400"/>
              <a:gd name="connsiteX26342" fmla="*/ 273407 w 6175063"/>
              <a:gd name="connsiteY26342" fmla="*/ 878998 h 5486400"/>
              <a:gd name="connsiteX26343" fmla="*/ 287616 w 6175063"/>
              <a:gd name="connsiteY26343" fmla="*/ 881367 h 5486400"/>
              <a:gd name="connsiteX26344" fmla="*/ 287616 w 6175063"/>
              <a:gd name="connsiteY26344" fmla="*/ 883737 h 5486400"/>
              <a:gd name="connsiteX26345" fmla="*/ 292352 w 6175063"/>
              <a:gd name="connsiteY26345" fmla="*/ 886106 h 5486400"/>
              <a:gd name="connsiteX26346" fmla="*/ 292352 w 6175063"/>
              <a:gd name="connsiteY26346" fmla="*/ 888475 h 5486400"/>
              <a:gd name="connsiteX26347" fmla="*/ 294722 w 6175063"/>
              <a:gd name="connsiteY26347" fmla="*/ 888475 h 5486400"/>
              <a:gd name="connsiteX26348" fmla="*/ 304194 w 6175063"/>
              <a:gd name="connsiteY26348" fmla="*/ 895582 h 5486400"/>
              <a:gd name="connsiteX26349" fmla="*/ 308931 w 6175063"/>
              <a:gd name="connsiteY26349" fmla="*/ 897951 h 5486400"/>
              <a:gd name="connsiteX26350" fmla="*/ 304194 w 6175063"/>
              <a:gd name="connsiteY26350" fmla="*/ 890844 h 5486400"/>
              <a:gd name="connsiteX26351" fmla="*/ 316035 w 6175063"/>
              <a:gd name="connsiteY26351" fmla="*/ 900321 h 5486400"/>
              <a:gd name="connsiteX26352" fmla="*/ 320771 w 6175063"/>
              <a:gd name="connsiteY26352" fmla="*/ 905060 h 5486400"/>
              <a:gd name="connsiteX26353" fmla="*/ 316035 w 6175063"/>
              <a:gd name="connsiteY26353" fmla="*/ 902691 h 5486400"/>
              <a:gd name="connsiteX26354" fmla="*/ 316035 w 6175063"/>
              <a:gd name="connsiteY26354" fmla="*/ 905060 h 5486400"/>
              <a:gd name="connsiteX26355" fmla="*/ 327876 w 6175063"/>
              <a:gd name="connsiteY26355" fmla="*/ 914537 h 5486400"/>
              <a:gd name="connsiteX26356" fmla="*/ 339718 w 6175063"/>
              <a:gd name="connsiteY26356" fmla="*/ 921644 h 5486400"/>
              <a:gd name="connsiteX26357" fmla="*/ 349190 w 6175063"/>
              <a:gd name="connsiteY26357" fmla="*/ 926383 h 5486400"/>
              <a:gd name="connsiteX26358" fmla="*/ 353927 w 6175063"/>
              <a:gd name="connsiteY26358" fmla="*/ 928752 h 5486400"/>
              <a:gd name="connsiteX26359" fmla="*/ 370505 w 6175063"/>
              <a:gd name="connsiteY26359" fmla="*/ 940598 h 5486400"/>
              <a:gd name="connsiteX26360" fmla="*/ 365768 w 6175063"/>
              <a:gd name="connsiteY26360" fmla="*/ 935861 h 5486400"/>
              <a:gd name="connsiteX26361" fmla="*/ 368136 w 6175063"/>
              <a:gd name="connsiteY26361" fmla="*/ 935861 h 5486400"/>
              <a:gd name="connsiteX26362" fmla="*/ 372872 w 6175063"/>
              <a:gd name="connsiteY26362" fmla="*/ 940598 h 5486400"/>
              <a:gd name="connsiteX26363" fmla="*/ 375240 w 6175063"/>
              <a:gd name="connsiteY26363" fmla="*/ 942968 h 5486400"/>
              <a:gd name="connsiteX26364" fmla="*/ 377609 w 6175063"/>
              <a:gd name="connsiteY26364" fmla="*/ 940598 h 5486400"/>
              <a:gd name="connsiteX26365" fmla="*/ 377609 w 6175063"/>
              <a:gd name="connsiteY26365" fmla="*/ 942968 h 5486400"/>
              <a:gd name="connsiteX26366" fmla="*/ 379977 w 6175063"/>
              <a:gd name="connsiteY26366" fmla="*/ 945337 h 5486400"/>
              <a:gd name="connsiteX26367" fmla="*/ 382345 w 6175063"/>
              <a:gd name="connsiteY26367" fmla="*/ 947706 h 5486400"/>
              <a:gd name="connsiteX26368" fmla="*/ 387082 w 6175063"/>
              <a:gd name="connsiteY26368" fmla="*/ 947706 h 5486400"/>
              <a:gd name="connsiteX26369" fmla="*/ 383984 w 6175063"/>
              <a:gd name="connsiteY26369" fmla="*/ 945884 h 5486400"/>
              <a:gd name="connsiteX26370" fmla="*/ 389450 w 6175063"/>
              <a:gd name="connsiteY26370" fmla="*/ 947706 h 5486400"/>
              <a:gd name="connsiteX26371" fmla="*/ 368136 w 6175063"/>
              <a:gd name="connsiteY26371" fmla="*/ 931122 h 5486400"/>
              <a:gd name="connsiteX26372" fmla="*/ 379977 w 6175063"/>
              <a:gd name="connsiteY26372" fmla="*/ 935861 h 5486400"/>
              <a:gd name="connsiteX26373" fmla="*/ 382345 w 6175063"/>
              <a:gd name="connsiteY26373" fmla="*/ 938230 h 5486400"/>
              <a:gd name="connsiteX26374" fmla="*/ 387082 w 6175063"/>
              <a:gd name="connsiteY26374" fmla="*/ 942968 h 5486400"/>
              <a:gd name="connsiteX26375" fmla="*/ 401292 w 6175063"/>
              <a:gd name="connsiteY26375" fmla="*/ 954815 h 5486400"/>
              <a:gd name="connsiteX26376" fmla="*/ 406028 w 6175063"/>
              <a:gd name="connsiteY26376" fmla="*/ 956473 h 5486400"/>
              <a:gd name="connsiteX26377" fmla="*/ 406028 w 6175063"/>
              <a:gd name="connsiteY26377" fmla="*/ 957184 h 5486400"/>
              <a:gd name="connsiteX26378" fmla="*/ 407212 w 6175063"/>
              <a:gd name="connsiteY26378" fmla="*/ 956888 h 5486400"/>
              <a:gd name="connsiteX26379" fmla="*/ 406028 w 6175063"/>
              <a:gd name="connsiteY26379" fmla="*/ 956473 h 5486400"/>
              <a:gd name="connsiteX26380" fmla="*/ 406028 w 6175063"/>
              <a:gd name="connsiteY26380" fmla="*/ 954815 h 5486400"/>
              <a:gd name="connsiteX26381" fmla="*/ 413132 w 6175063"/>
              <a:gd name="connsiteY26381" fmla="*/ 961923 h 5486400"/>
              <a:gd name="connsiteX26382" fmla="*/ 424973 w 6175063"/>
              <a:gd name="connsiteY26382" fmla="*/ 969029 h 5486400"/>
              <a:gd name="connsiteX26383" fmla="*/ 429710 w 6175063"/>
              <a:gd name="connsiteY26383" fmla="*/ 971399 h 5486400"/>
              <a:gd name="connsiteX26384" fmla="*/ 424973 w 6175063"/>
              <a:gd name="connsiteY26384" fmla="*/ 966660 h 5486400"/>
              <a:gd name="connsiteX26385" fmla="*/ 403659 w 6175063"/>
              <a:gd name="connsiteY26385" fmla="*/ 950075 h 5486400"/>
              <a:gd name="connsiteX26386" fmla="*/ 427342 w 6175063"/>
              <a:gd name="connsiteY26386" fmla="*/ 966660 h 5486400"/>
              <a:gd name="connsiteX26387" fmla="*/ 429710 w 6175063"/>
              <a:gd name="connsiteY26387" fmla="*/ 969029 h 5486400"/>
              <a:gd name="connsiteX26388" fmla="*/ 453392 w 6175063"/>
              <a:gd name="connsiteY26388" fmla="*/ 983246 h 5486400"/>
              <a:gd name="connsiteX26389" fmla="*/ 432079 w 6175063"/>
              <a:gd name="connsiteY26389" fmla="*/ 966660 h 5486400"/>
              <a:gd name="connsiteX26390" fmla="*/ 427342 w 6175063"/>
              <a:gd name="connsiteY26390" fmla="*/ 964292 h 5486400"/>
              <a:gd name="connsiteX26391" fmla="*/ 413132 w 6175063"/>
              <a:gd name="connsiteY26391" fmla="*/ 954815 h 5486400"/>
              <a:gd name="connsiteX26392" fmla="*/ 408396 w 6175063"/>
              <a:gd name="connsiteY26392" fmla="*/ 952445 h 5486400"/>
              <a:gd name="connsiteX26393" fmla="*/ 410764 w 6175063"/>
              <a:gd name="connsiteY26393" fmla="*/ 952445 h 5486400"/>
              <a:gd name="connsiteX26394" fmla="*/ 396555 w 6175063"/>
              <a:gd name="connsiteY26394" fmla="*/ 942968 h 5486400"/>
              <a:gd name="connsiteX26395" fmla="*/ 384713 w 6175063"/>
              <a:gd name="connsiteY26395" fmla="*/ 933491 h 5486400"/>
              <a:gd name="connsiteX26396" fmla="*/ 368136 w 6175063"/>
              <a:gd name="connsiteY26396" fmla="*/ 919275 h 5486400"/>
              <a:gd name="connsiteX26397" fmla="*/ 368136 w 6175063"/>
              <a:gd name="connsiteY26397" fmla="*/ 916906 h 5486400"/>
              <a:gd name="connsiteX26398" fmla="*/ 353927 w 6175063"/>
              <a:gd name="connsiteY26398" fmla="*/ 909799 h 5486400"/>
              <a:gd name="connsiteX26399" fmla="*/ 349190 w 6175063"/>
              <a:gd name="connsiteY26399" fmla="*/ 907430 h 5486400"/>
              <a:gd name="connsiteX26400" fmla="*/ 349190 w 6175063"/>
              <a:gd name="connsiteY26400" fmla="*/ 905060 h 5486400"/>
              <a:gd name="connsiteX26401" fmla="*/ 356295 w 6175063"/>
              <a:gd name="connsiteY26401" fmla="*/ 909799 h 5486400"/>
              <a:gd name="connsiteX26402" fmla="*/ 358663 w 6175063"/>
              <a:gd name="connsiteY26402" fmla="*/ 909799 h 5486400"/>
              <a:gd name="connsiteX26403" fmla="*/ 353927 w 6175063"/>
              <a:gd name="connsiteY26403" fmla="*/ 902691 h 5486400"/>
              <a:gd name="connsiteX26404" fmla="*/ 368136 w 6175063"/>
              <a:gd name="connsiteY26404" fmla="*/ 912168 h 5486400"/>
              <a:gd name="connsiteX26405" fmla="*/ 342085 w 6175063"/>
              <a:gd name="connsiteY26405" fmla="*/ 895582 h 5486400"/>
              <a:gd name="connsiteX26406" fmla="*/ 339718 w 6175063"/>
              <a:gd name="connsiteY26406" fmla="*/ 897951 h 5486400"/>
              <a:gd name="connsiteX26407" fmla="*/ 337349 w 6175063"/>
              <a:gd name="connsiteY26407" fmla="*/ 895582 h 5486400"/>
              <a:gd name="connsiteX26408" fmla="*/ 334981 w 6175063"/>
              <a:gd name="connsiteY26408" fmla="*/ 893213 h 5486400"/>
              <a:gd name="connsiteX26409" fmla="*/ 320771 w 6175063"/>
              <a:gd name="connsiteY26409" fmla="*/ 883737 h 5486400"/>
              <a:gd name="connsiteX26410" fmla="*/ 299457 w 6175063"/>
              <a:gd name="connsiteY26410" fmla="*/ 867151 h 5486400"/>
              <a:gd name="connsiteX26411" fmla="*/ 294722 w 6175063"/>
              <a:gd name="connsiteY26411" fmla="*/ 864782 h 5486400"/>
              <a:gd name="connsiteX26412" fmla="*/ 292352 w 6175063"/>
              <a:gd name="connsiteY26412" fmla="*/ 862413 h 5486400"/>
              <a:gd name="connsiteX26413" fmla="*/ 287616 w 6175063"/>
              <a:gd name="connsiteY26413" fmla="*/ 855305 h 5486400"/>
              <a:gd name="connsiteX26414" fmla="*/ 289984 w 6175063"/>
              <a:gd name="connsiteY26414" fmla="*/ 850566 h 5486400"/>
              <a:gd name="connsiteX26415" fmla="*/ 294722 w 6175063"/>
              <a:gd name="connsiteY26415" fmla="*/ 848197 h 5486400"/>
              <a:gd name="connsiteX26416" fmla="*/ 308931 w 6175063"/>
              <a:gd name="connsiteY26416" fmla="*/ 862413 h 5486400"/>
              <a:gd name="connsiteX26417" fmla="*/ 334981 w 6175063"/>
              <a:gd name="connsiteY26417" fmla="*/ 878998 h 5486400"/>
              <a:gd name="connsiteX26418" fmla="*/ 361031 w 6175063"/>
              <a:gd name="connsiteY26418" fmla="*/ 890844 h 5486400"/>
              <a:gd name="connsiteX26419" fmla="*/ 377609 w 6175063"/>
              <a:gd name="connsiteY26419" fmla="*/ 902691 h 5486400"/>
              <a:gd name="connsiteX26420" fmla="*/ 382345 w 6175063"/>
              <a:gd name="connsiteY26420" fmla="*/ 907430 h 5486400"/>
              <a:gd name="connsiteX26421" fmla="*/ 406028 w 6175063"/>
              <a:gd name="connsiteY26421" fmla="*/ 914537 h 5486400"/>
              <a:gd name="connsiteX26422" fmla="*/ 415500 w 6175063"/>
              <a:gd name="connsiteY26422" fmla="*/ 912168 h 5486400"/>
              <a:gd name="connsiteX26423" fmla="*/ 420237 w 6175063"/>
              <a:gd name="connsiteY26423" fmla="*/ 914537 h 5486400"/>
              <a:gd name="connsiteX26424" fmla="*/ 434446 w 6175063"/>
              <a:gd name="connsiteY26424" fmla="*/ 924014 h 5486400"/>
              <a:gd name="connsiteX26425" fmla="*/ 422605 w 6175063"/>
              <a:gd name="connsiteY26425" fmla="*/ 914537 h 5486400"/>
              <a:gd name="connsiteX26426" fmla="*/ 427342 w 6175063"/>
              <a:gd name="connsiteY26426" fmla="*/ 914537 h 5486400"/>
              <a:gd name="connsiteX26427" fmla="*/ 410764 w 6175063"/>
              <a:gd name="connsiteY26427" fmla="*/ 907430 h 5486400"/>
              <a:gd name="connsiteX26428" fmla="*/ 398923 w 6175063"/>
              <a:gd name="connsiteY26428" fmla="*/ 897951 h 5486400"/>
              <a:gd name="connsiteX26429" fmla="*/ 394186 w 6175063"/>
              <a:gd name="connsiteY26429" fmla="*/ 895582 h 5486400"/>
              <a:gd name="connsiteX26430" fmla="*/ 389450 w 6175063"/>
              <a:gd name="connsiteY26430" fmla="*/ 893213 h 5486400"/>
              <a:gd name="connsiteX26431" fmla="*/ 379977 w 6175063"/>
              <a:gd name="connsiteY26431" fmla="*/ 886106 h 5486400"/>
              <a:gd name="connsiteX26432" fmla="*/ 376425 w 6175063"/>
              <a:gd name="connsiteY26432" fmla="*/ 882256 h 5486400"/>
              <a:gd name="connsiteX26433" fmla="*/ 377469 w 6175063"/>
              <a:gd name="connsiteY26433" fmla="*/ 882691 h 5486400"/>
              <a:gd name="connsiteX26434" fmla="*/ 384713 w 6175063"/>
              <a:gd name="connsiteY26434" fmla="*/ 886995 h 5486400"/>
              <a:gd name="connsiteX26435" fmla="*/ 379977 w 6175063"/>
              <a:gd name="connsiteY26435" fmla="*/ 883737 h 5486400"/>
              <a:gd name="connsiteX26436" fmla="*/ 377469 w 6175063"/>
              <a:gd name="connsiteY26436" fmla="*/ 882691 h 5486400"/>
              <a:gd name="connsiteX26437" fmla="*/ 375240 w 6175063"/>
              <a:gd name="connsiteY26437" fmla="*/ 881367 h 5486400"/>
              <a:gd name="connsiteX26438" fmla="*/ 372872 w 6175063"/>
              <a:gd name="connsiteY26438" fmla="*/ 878998 h 5486400"/>
              <a:gd name="connsiteX26439" fmla="*/ 361031 w 6175063"/>
              <a:gd name="connsiteY26439" fmla="*/ 869521 h 5486400"/>
              <a:gd name="connsiteX26440" fmla="*/ 355019 w 6175063"/>
              <a:gd name="connsiteY26440" fmla="*/ 865511 h 5486400"/>
              <a:gd name="connsiteX26441" fmla="*/ 354222 w 6175063"/>
              <a:gd name="connsiteY26441" fmla="*/ 864486 h 5486400"/>
              <a:gd name="connsiteX26442" fmla="*/ 346822 w 6175063"/>
              <a:gd name="connsiteY26442" fmla="*/ 860044 h 5486400"/>
              <a:gd name="connsiteX26443" fmla="*/ 355019 w 6175063"/>
              <a:gd name="connsiteY26443" fmla="*/ 865511 h 5486400"/>
              <a:gd name="connsiteX26444" fmla="*/ 356295 w 6175063"/>
              <a:gd name="connsiteY26444" fmla="*/ 867151 h 5486400"/>
              <a:gd name="connsiteX26445" fmla="*/ 351558 w 6175063"/>
              <a:gd name="connsiteY26445" fmla="*/ 864782 h 5486400"/>
              <a:gd name="connsiteX26446" fmla="*/ 339718 w 6175063"/>
              <a:gd name="connsiteY26446" fmla="*/ 857674 h 5486400"/>
              <a:gd name="connsiteX26447" fmla="*/ 337349 w 6175063"/>
              <a:gd name="connsiteY26447" fmla="*/ 855305 h 5486400"/>
              <a:gd name="connsiteX26448" fmla="*/ 342085 w 6175063"/>
              <a:gd name="connsiteY26448" fmla="*/ 857674 h 5486400"/>
              <a:gd name="connsiteX26449" fmla="*/ 339718 w 6175063"/>
              <a:gd name="connsiteY26449" fmla="*/ 855305 h 5486400"/>
              <a:gd name="connsiteX26450" fmla="*/ 337349 w 6175063"/>
              <a:gd name="connsiteY26450" fmla="*/ 850566 h 5486400"/>
              <a:gd name="connsiteX26451" fmla="*/ 334981 w 6175063"/>
              <a:gd name="connsiteY26451" fmla="*/ 848197 h 5486400"/>
              <a:gd name="connsiteX26452" fmla="*/ 337349 w 6175063"/>
              <a:gd name="connsiteY26452" fmla="*/ 848197 h 5486400"/>
              <a:gd name="connsiteX26453" fmla="*/ 351558 w 6175063"/>
              <a:gd name="connsiteY26453" fmla="*/ 855305 h 5486400"/>
              <a:gd name="connsiteX26454" fmla="*/ 356295 w 6175063"/>
              <a:gd name="connsiteY26454" fmla="*/ 855305 h 5486400"/>
              <a:gd name="connsiteX26455" fmla="*/ 361031 w 6175063"/>
              <a:gd name="connsiteY26455" fmla="*/ 857674 h 5486400"/>
              <a:gd name="connsiteX26456" fmla="*/ 372872 w 6175063"/>
              <a:gd name="connsiteY26456" fmla="*/ 869521 h 5486400"/>
              <a:gd name="connsiteX26457" fmla="*/ 365768 w 6175063"/>
              <a:gd name="connsiteY26457" fmla="*/ 864782 h 5486400"/>
              <a:gd name="connsiteX26458" fmla="*/ 363399 w 6175063"/>
              <a:gd name="connsiteY26458" fmla="*/ 864782 h 5486400"/>
              <a:gd name="connsiteX26459" fmla="*/ 358663 w 6175063"/>
              <a:gd name="connsiteY26459" fmla="*/ 860044 h 5486400"/>
              <a:gd name="connsiteX26460" fmla="*/ 353927 w 6175063"/>
              <a:gd name="connsiteY26460" fmla="*/ 857674 h 5486400"/>
              <a:gd name="connsiteX26461" fmla="*/ 363399 w 6175063"/>
              <a:gd name="connsiteY26461" fmla="*/ 864782 h 5486400"/>
              <a:gd name="connsiteX26462" fmla="*/ 361031 w 6175063"/>
              <a:gd name="connsiteY26462" fmla="*/ 864782 h 5486400"/>
              <a:gd name="connsiteX26463" fmla="*/ 368136 w 6175063"/>
              <a:gd name="connsiteY26463" fmla="*/ 869521 h 5486400"/>
              <a:gd name="connsiteX26464" fmla="*/ 372872 w 6175063"/>
              <a:gd name="connsiteY26464" fmla="*/ 874259 h 5486400"/>
              <a:gd name="connsiteX26465" fmla="*/ 382345 w 6175063"/>
              <a:gd name="connsiteY26465" fmla="*/ 881367 h 5486400"/>
              <a:gd name="connsiteX26466" fmla="*/ 389450 w 6175063"/>
              <a:gd name="connsiteY26466" fmla="*/ 886106 h 5486400"/>
              <a:gd name="connsiteX26467" fmla="*/ 391818 w 6175063"/>
              <a:gd name="connsiteY26467" fmla="*/ 888475 h 5486400"/>
              <a:gd name="connsiteX26468" fmla="*/ 406028 w 6175063"/>
              <a:gd name="connsiteY26468" fmla="*/ 897951 h 5486400"/>
              <a:gd name="connsiteX26469" fmla="*/ 406028 w 6175063"/>
              <a:gd name="connsiteY26469" fmla="*/ 893213 h 5486400"/>
              <a:gd name="connsiteX26470" fmla="*/ 399938 w 6175063"/>
              <a:gd name="connsiteY26470" fmla="*/ 883059 h 5486400"/>
              <a:gd name="connsiteX26471" fmla="*/ 406028 w 6175063"/>
              <a:gd name="connsiteY26471" fmla="*/ 886106 h 5486400"/>
              <a:gd name="connsiteX26472" fmla="*/ 415500 w 6175063"/>
              <a:gd name="connsiteY26472" fmla="*/ 895582 h 5486400"/>
              <a:gd name="connsiteX26473" fmla="*/ 417869 w 6175063"/>
              <a:gd name="connsiteY26473" fmla="*/ 895582 h 5486400"/>
              <a:gd name="connsiteX26474" fmla="*/ 422605 w 6175063"/>
              <a:gd name="connsiteY26474" fmla="*/ 897951 h 5486400"/>
              <a:gd name="connsiteX26475" fmla="*/ 424973 w 6175063"/>
              <a:gd name="connsiteY26475" fmla="*/ 902691 h 5486400"/>
              <a:gd name="connsiteX26476" fmla="*/ 434446 w 6175063"/>
              <a:gd name="connsiteY26476" fmla="*/ 909799 h 5486400"/>
              <a:gd name="connsiteX26477" fmla="*/ 439183 w 6175063"/>
              <a:gd name="connsiteY26477" fmla="*/ 912168 h 5486400"/>
              <a:gd name="connsiteX26478" fmla="*/ 432079 w 6175063"/>
              <a:gd name="connsiteY26478" fmla="*/ 909799 h 5486400"/>
              <a:gd name="connsiteX26479" fmla="*/ 417869 w 6175063"/>
              <a:gd name="connsiteY26479" fmla="*/ 900321 h 5486400"/>
              <a:gd name="connsiteX26480" fmla="*/ 446288 w 6175063"/>
              <a:gd name="connsiteY26480" fmla="*/ 924014 h 5486400"/>
              <a:gd name="connsiteX26481" fmla="*/ 446288 w 6175063"/>
              <a:gd name="connsiteY26481" fmla="*/ 919275 h 5486400"/>
              <a:gd name="connsiteX26482" fmla="*/ 453392 w 6175063"/>
              <a:gd name="connsiteY26482" fmla="*/ 926383 h 5486400"/>
              <a:gd name="connsiteX26483" fmla="*/ 455761 w 6175063"/>
              <a:gd name="connsiteY26483" fmla="*/ 928752 h 5486400"/>
              <a:gd name="connsiteX26484" fmla="*/ 460497 w 6175063"/>
              <a:gd name="connsiteY26484" fmla="*/ 931122 h 5486400"/>
              <a:gd name="connsiteX26485" fmla="*/ 472338 w 6175063"/>
              <a:gd name="connsiteY26485" fmla="*/ 935861 h 5486400"/>
              <a:gd name="connsiteX26486" fmla="*/ 465233 w 6175063"/>
              <a:gd name="connsiteY26486" fmla="*/ 931122 h 5486400"/>
              <a:gd name="connsiteX26487" fmla="*/ 465233 w 6175063"/>
              <a:gd name="connsiteY26487" fmla="*/ 928752 h 5486400"/>
              <a:gd name="connsiteX26488" fmla="*/ 474706 w 6175063"/>
              <a:gd name="connsiteY26488" fmla="*/ 935861 h 5486400"/>
              <a:gd name="connsiteX26489" fmla="*/ 479443 w 6175063"/>
              <a:gd name="connsiteY26489" fmla="*/ 940598 h 5486400"/>
              <a:gd name="connsiteX26490" fmla="*/ 493652 w 6175063"/>
              <a:gd name="connsiteY26490" fmla="*/ 950075 h 5486400"/>
              <a:gd name="connsiteX26491" fmla="*/ 500757 w 6175063"/>
              <a:gd name="connsiteY26491" fmla="*/ 952445 h 5486400"/>
              <a:gd name="connsiteX26492" fmla="*/ 493652 w 6175063"/>
              <a:gd name="connsiteY26492" fmla="*/ 947706 h 5486400"/>
              <a:gd name="connsiteX26493" fmla="*/ 481811 w 6175063"/>
              <a:gd name="connsiteY26493" fmla="*/ 938230 h 5486400"/>
              <a:gd name="connsiteX26494" fmla="*/ 474706 w 6175063"/>
              <a:gd name="connsiteY26494" fmla="*/ 933491 h 5486400"/>
              <a:gd name="connsiteX26495" fmla="*/ 453392 w 6175063"/>
              <a:gd name="connsiteY26495" fmla="*/ 919275 h 5486400"/>
              <a:gd name="connsiteX26496" fmla="*/ 455761 w 6175063"/>
              <a:gd name="connsiteY26496" fmla="*/ 921644 h 5486400"/>
              <a:gd name="connsiteX26497" fmla="*/ 453392 w 6175063"/>
              <a:gd name="connsiteY26497" fmla="*/ 921644 h 5486400"/>
              <a:gd name="connsiteX26498" fmla="*/ 448656 w 6175063"/>
              <a:gd name="connsiteY26498" fmla="*/ 919275 h 5486400"/>
              <a:gd name="connsiteX26499" fmla="*/ 441551 w 6175063"/>
              <a:gd name="connsiteY26499" fmla="*/ 912168 h 5486400"/>
              <a:gd name="connsiteX26500" fmla="*/ 429710 w 6175063"/>
              <a:gd name="connsiteY26500" fmla="*/ 902691 h 5486400"/>
              <a:gd name="connsiteX26501" fmla="*/ 415500 w 6175063"/>
              <a:gd name="connsiteY26501" fmla="*/ 890844 h 5486400"/>
              <a:gd name="connsiteX26502" fmla="*/ 406028 w 6175063"/>
              <a:gd name="connsiteY26502" fmla="*/ 886106 h 5486400"/>
              <a:gd name="connsiteX26503" fmla="*/ 396555 w 6175063"/>
              <a:gd name="connsiteY26503" fmla="*/ 878998 h 5486400"/>
              <a:gd name="connsiteX26504" fmla="*/ 398923 w 6175063"/>
              <a:gd name="connsiteY26504" fmla="*/ 878998 h 5486400"/>
              <a:gd name="connsiteX26505" fmla="*/ 410764 w 6175063"/>
              <a:gd name="connsiteY26505" fmla="*/ 883737 h 5486400"/>
              <a:gd name="connsiteX26506" fmla="*/ 408396 w 6175063"/>
              <a:gd name="connsiteY26506" fmla="*/ 874259 h 5486400"/>
              <a:gd name="connsiteX26507" fmla="*/ 403659 w 6175063"/>
              <a:gd name="connsiteY26507" fmla="*/ 867151 h 5486400"/>
              <a:gd name="connsiteX26508" fmla="*/ 403289 w 6175063"/>
              <a:gd name="connsiteY26508" fmla="*/ 865004 h 5486400"/>
              <a:gd name="connsiteX26509" fmla="*/ 401882 w 6175063"/>
              <a:gd name="connsiteY26509" fmla="*/ 863598 h 5486400"/>
              <a:gd name="connsiteX26510" fmla="*/ 403659 w 6175063"/>
              <a:gd name="connsiteY26510" fmla="*/ 864782 h 5486400"/>
              <a:gd name="connsiteX26511" fmla="*/ 417869 w 6175063"/>
              <a:gd name="connsiteY26511" fmla="*/ 874259 h 5486400"/>
              <a:gd name="connsiteX26512" fmla="*/ 415500 w 6175063"/>
              <a:gd name="connsiteY26512" fmla="*/ 876629 h 5486400"/>
              <a:gd name="connsiteX26513" fmla="*/ 427342 w 6175063"/>
              <a:gd name="connsiteY26513" fmla="*/ 883737 h 5486400"/>
              <a:gd name="connsiteX26514" fmla="*/ 424973 w 6175063"/>
              <a:gd name="connsiteY26514" fmla="*/ 888475 h 5486400"/>
              <a:gd name="connsiteX26515" fmla="*/ 427342 w 6175063"/>
              <a:gd name="connsiteY26515" fmla="*/ 893213 h 5486400"/>
              <a:gd name="connsiteX26516" fmla="*/ 434446 w 6175063"/>
              <a:gd name="connsiteY26516" fmla="*/ 897951 h 5486400"/>
              <a:gd name="connsiteX26517" fmla="*/ 434446 w 6175063"/>
              <a:gd name="connsiteY26517" fmla="*/ 886106 h 5486400"/>
              <a:gd name="connsiteX26518" fmla="*/ 432079 w 6175063"/>
              <a:gd name="connsiteY26518" fmla="*/ 883737 h 5486400"/>
              <a:gd name="connsiteX26519" fmla="*/ 436816 w 6175063"/>
              <a:gd name="connsiteY26519" fmla="*/ 886106 h 5486400"/>
              <a:gd name="connsiteX26520" fmla="*/ 427342 w 6175063"/>
              <a:gd name="connsiteY26520" fmla="*/ 878998 h 5486400"/>
              <a:gd name="connsiteX26521" fmla="*/ 432079 w 6175063"/>
              <a:gd name="connsiteY26521" fmla="*/ 878998 h 5486400"/>
              <a:gd name="connsiteX26522" fmla="*/ 429710 w 6175063"/>
              <a:gd name="connsiteY26522" fmla="*/ 878998 h 5486400"/>
              <a:gd name="connsiteX26523" fmla="*/ 417869 w 6175063"/>
              <a:gd name="connsiteY26523" fmla="*/ 862413 h 5486400"/>
              <a:gd name="connsiteX26524" fmla="*/ 413132 w 6175063"/>
              <a:gd name="connsiteY26524" fmla="*/ 860044 h 5486400"/>
              <a:gd name="connsiteX26525" fmla="*/ 408396 w 6175063"/>
              <a:gd name="connsiteY26525" fmla="*/ 857674 h 5486400"/>
              <a:gd name="connsiteX26526" fmla="*/ 402475 w 6175063"/>
              <a:gd name="connsiteY26526" fmla="*/ 851751 h 5486400"/>
              <a:gd name="connsiteX26527" fmla="*/ 406028 w 6175063"/>
              <a:gd name="connsiteY26527" fmla="*/ 852935 h 5486400"/>
              <a:gd name="connsiteX26528" fmla="*/ 410764 w 6175063"/>
              <a:gd name="connsiteY26528" fmla="*/ 848197 h 5486400"/>
              <a:gd name="connsiteX26529" fmla="*/ 427342 w 6175063"/>
              <a:gd name="connsiteY26529" fmla="*/ 855305 h 5486400"/>
              <a:gd name="connsiteX26530" fmla="*/ 429710 w 6175063"/>
              <a:gd name="connsiteY26530" fmla="*/ 850566 h 5486400"/>
              <a:gd name="connsiteX26531" fmla="*/ 432079 w 6175063"/>
              <a:gd name="connsiteY26531" fmla="*/ 855305 h 5486400"/>
              <a:gd name="connsiteX26532" fmla="*/ 448656 w 6175063"/>
              <a:gd name="connsiteY26532" fmla="*/ 867151 h 5486400"/>
              <a:gd name="connsiteX26533" fmla="*/ 451024 w 6175063"/>
              <a:gd name="connsiteY26533" fmla="*/ 867151 h 5486400"/>
              <a:gd name="connsiteX26534" fmla="*/ 455761 w 6175063"/>
              <a:gd name="connsiteY26534" fmla="*/ 871890 h 5486400"/>
              <a:gd name="connsiteX26535" fmla="*/ 460497 w 6175063"/>
              <a:gd name="connsiteY26535" fmla="*/ 874259 h 5486400"/>
              <a:gd name="connsiteX26536" fmla="*/ 465233 w 6175063"/>
              <a:gd name="connsiteY26536" fmla="*/ 876629 h 5486400"/>
              <a:gd name="connsiteX26537" fmla="*/ 467602 w 6175063"/>
              <a:gd name="connsiteY26537" fmla="*/ 878998 h 5486400"/>
              <a:gd name="connsiteX26538" fmla="*/ 472338 w 6175063"/>
              <a:gd name="connsiteY26538" fmla="*/ 881367 h 5486400"/>
              <a:gd name="connsiteX26539" fmla="*/ 474706 w 6175063"/>
              <a:gd name="connsiteY26539" fmla="*/ 878998 h 5486400"/>
              <a:gd name="connsiteX26540" fmla="*/ 498389 w 6175063"/>
              <a:gd name="connsiteY26540" fmla="*/ 897951 h 5486400"/>
              <a:gd name="connsiteX26541" fmla="*/ 496021 w 6175063"/>
              <a:gd name="connsiteY26541" fmla="*/ 888475 h 5486400"/>
              <a:gd name="connsiteX26542" fmla="*/ 474706 w 6175063"/>
              <a:gd name="connsiteY26542" fmla="*/ 862413 h 5486400"/>
              <a:gd name="connsiteX26543" fmla="*/ 477075 w 6175063"/>
              <a:gd name="connsiteY26543" fmla="*/ 860044 h 5486400"/>
              <a:gd name="connsiteX26544" fmla="*/ 479740 w 6175063"/>
              <a:gd name="connsiteY26544" fmla="*/ 860340 h 5486400"/>
              <a:gd name="connsiteX26545" fmla="*/ 478115 w 6175063"/>
              <a:gd name="connsiteY26545" fmla="*/ 857269 h 5486400"/>
              <a:gd name="connsiteX26546" fmla="*/ 481811 w 6175063"/>
              <a:gd name="connsiteY26546" fmla="*/ 860044 h 5486400"/>
              <a:gd name="connsiteX26547" fmla="*/ 496021 w 6175063"/>
              <a:gd name="connsiteY26547" fmla="*/ 869521 h 5486400"/>
              <a:gd name="connsiteX26548" fmla="*/ 503125 w 6175063"/>
              <a:gd name="connsiteY26548" fmla="*/ 874259 h 5486400"/>
              <a:gd name="connsiteX26549" fmla="*/ 557595 w 6175063"/>
              <a:gd name="connsiteY26549" fmla="*/ 914537 h 5486400"/>
              <a:gd name="connsiteX26550" fmla="*/ 567068 w 6175063"/>
              <a:gd name="connsiteY26550" fmla="*/ 921644 h 5486400"/>
              <a:gd name="connsiteX26551" fmla="*/ 576541 w 6175063"/>
              <a:gd name="connsiteY26551" fmla="*/ 926383 h 5486400"/>
              <a:gd name="connsiteX26552" fmla="*/ 581277 w 6175063"/>
              <a:gd name="connsiteY26552" fmla="*/ 931122 h 5486400"/>
              <a:gd name="connsiteX26553" fmla="*/ 612064 w 6175063"/>
              <a:gd name="connsiteY26553" fmla="*/ 954815 h 5486400"/>
              <a:gd name="connsiteX26554" fmla="*/ 619169 w 6175063"/>
              <a:gd name="connsiteY26554" fmla="*/ 959553 h 5486400"/>
              <a:gd name="connsiteX26555" fmla="*/ 633379 w 6175063"/>
              <a:gd name="connsiteY26555" fmla="*/ 966660 h 5486400"/>
              <a:gd name="connsiteX26556" fmla="*/ 631010 w 6175063"/>
              <a:gd name="connsiteY26556" fmla="*/ 966660 h 5486400"/>
              <a:gd name="connsiteX26557" fmla="*/ 638115 w 6175063"/>
              <a:gd name="connsiteY26557" fmla="*/ 973768 h 5486400"/>
              <a:gd name="connsiteX26558" fmla="*/ 642851 w 6175063"/>
              <a:gd name="connsiteY26558" fmla="*/ 966660 h 5486400"/>
              <a:gd name="connsiteX26559" fmla="*/ 647588 w 6175063"/>
              <a:gd name="connsiteY26559" fmla="*/ 969029 h 5486400"/>
              <a:gd name="connsiteX26560" fmla="*/ 647588 w 6175063"/>
              <a:gd name="connsiteY26560" fmla="*/ 966660 h 5486400"/>
              <a:gd name="connsiteX26561" fmla="*/ 645220 w 6175063"/>
              <a:gd name="connsiteY26561" fmla="*/ 964292 h 5486400"/>
              <a:gd name="connsiteX26562" fmla="*/ 642851 w 6175063"/>
              <a:gd name="connsiteY26562" fmla="*/ 961923 h 5486400"/>
              <a:gd name="connsiteX26563" fmla="*/ 633675 w 6175063"/>
              <a:gd name="connsiteY26563" fmla="*/ 953630 h 5486400"/>
              <a:gd name="connsiteX26564" fmla="*/ 623612 w 6175063"/>
              <a:gd name="connsiteY26564" fmla="*/ 947878 h 5486400"/>
              <a:gd name="connsiteX26565" fmla="*/ 623640 w 6175063"/>
              <a:gd name="connsiteY26565" fmla="*/ 947780 h 5486400"/>
              <a:gd name="connsiteX26566" fmla="*/ 623568 w 6175063"/>
              <a:gd name="connsiteY26566" fmla="*/ 947852 h 5486400"/>
              <a:gd name="connsiteX26567" fmla="*/ 619169 w 6175063"/>
              <a:gd name="connsiteY26567" fmla="*/ 945337 h 5486400"/>
              <a:gd name="connsiteX26568" fmla="*/ 617394 w 6175063"/>
              <a:gd name="connsiteY26568" fmla="*/ 942671 h 5486400"/>
              <a:gd name="connsiteX26569" fmla="*/ 615222 w 6175063"/>
              <a:gd name="connsiteY26569" fmla="*/ 940861 h 5486400"/>
              <a:gd name="connsiteX26570" fmla="*/ 616800 w 6175063"/>
              <a:gd name="connsiteY26570" fmla="*/ 941388 h 5486400"/>
              <a:gd name="connsiteX26571" fmla="*/ 619169 w 6175063"/>
              <a:gd name="connsiteY26571" fmla="*/ 942968 h 5486400"/>
              <a:gd name="connsiteX26572" fmla="*/ 621537 w 6175063"/>
              <a:gd name="connsiteY26572" fmla="*/ 942968 h 5486400"/>
              <a:gd name="connsiteX26573" fmla="*/ 616800 w 6175063"/>
              <a:gd name="connsiteY26573" fmla="*/ 941388 h 5486400"/>
              <a:gd name="connsiteX26574" fmla="*/ 612065 w 6175063"/>
              <a:gd name="connsiteY26574" fmla="*/ 938230 h 5486400"/>
              <a:gd name="connsiteX26575" fmla="*/ 607328 w 6175063"/>
              <a:gd name="connsiteY26575" fmla="*/ 933491 h 5486400"/>
              <a:gd name="connsiteX26576" fmla="*/ 612064 w 6175063"/>
              <a:gd name="connsiteY26576" fmla="*/ 935861 h 5486400"/>
              <a:gd name="connsiteX26577" fmla="*/ 614433 w 6175063"/>
              <a:gd name="connsiteY26577" fmla="*/ 933491 h 5486400"/>
              <a:gd name="connsiteX26578" fmla="*/ 623906 w 6175063"/>
              <a:gd name="connsiteY26578" fmla="*/ 938230 h 5486400"/>
              <a:gd name="connsiteX26579" fmla="*/ 635747 w 6175063"/>
              <a:gd name="connsiteY26579" fmla="*/ 945337 h 5486400"/>
              <a:gd name="connsiteX26580" fmla="*/ 640483 w 6175063"/>
              <a:gd name="connsiteY26580" fmla="*/ 942968 h 5486400"/>
              <a:gd name="connsiteX26581" fmla="*/ 640483 w 6175063"/>
              <a:gd name="connsiteY26581" fmla="*/ 940598 h 5486400"/>
              <a:gd name="connsiteX26582" fmla="*/ 649956 w 6175063"/>
              <a:gd name="connsiteY26582" fmla="*/ 947706 h 5486400"/>
              <a:gd name="connsiteX26583" fmla="*/ 659429 w 6175063"/>
              <a:gd name="connsiteY26583" fmla="*/ 959553 h 5486400"/>
              <a:gd name="connsiteX26584" fmla="*/ 657061 w 6175063"/>
              <a:gd name="connsiteY26584" fmla="*/ 964292 h 5486400"/>
              <a:gd name="connsiteX26585" fmla="*/ 668902 w 6175063"/>
              <a:gd name="connsiteY26585" fmla="*/ 971399 h 5486400"/>
              <a:gd name="connsiteX26586" fmla="*/ 673638 w 6175063"/>
              <a:gd name="connsiteY26586" fmla="*/ 966660 h 5486400"/>
              <a:gd name="connsiteX26587" fmla="*/ 680743 w 6175063"/>
              <a:gd name="connsiteY26587" fmla="*/ 966660 h 5486400"/>
              <a:gd name="connsiteX26588" fmla="*/ 685480 w 6175063"/>
              <a:gd name="connsiteY26588" fmla="*/ 971399 h 5486400"/>
              <a:gd name="connsiteX26589" fmla="*/ 683111 w 6175063"/>
              <a:gd name="connsiteY26589" fmla="*/ 976137 h 5486400"/>
              <a:gd name="connsiteX26590" fmla="*/ 690216 w 6175063"/>
              <a:gd name="connsiteY26590" fmla="*/ 976137 h 5486400"/>
              <a:gd name="connsiteX26591" fmla="*/ 692584 w 6175063"/>
              <a:gd name="connsiteY26591" fmla="*/ 983246 h 5486400"/>
              <a:gd name="connsiteX26592" fmla="*/ 721003 w 6175063"/>
              <a:gd name="connsiteY26592" fmla="*/ 1002200 h 5486400"/>
              <a:gd name="connsiteX26593" fmla="*/ 706794 w 6175063"/>
              <a:gd name="connsiteY26593" fmla="*/ 997461 h 5486400"/>
              <a:gd name="connsiteX26594" fmla="*/ 706794 w 6175063"/>
              <a:gd name="connsiteY26594" fmla="*/ 999830 h 5486400"/>
              <a:gd name="connsiteX26595" fmla="*/ 716267 w 6175063"/>
              <a:gd name="connsiteY26595" fmla="*/ 1004569 h 5486400"/>
              <a:gd name="connsiteX26596" fmla="*/ 725740 w 6175063"/>
              <a:gd name="connsiteY26596" fmla="*/ 1011677 h 5486400"/>
              <a:gd name="connsiteX26597" fmla="*/ 730476 w 6175063"/>
              <a:gd name="connsiteY26597" fmla="*/ 1011677 h 5486400"/>
              <a:gd name="connsiteX26598" fmla="*/ 728108 w 6175063"/>
              <a:gd name="connsiteY26598" fmla="*/ 1009307 h 5486400"/>
              <a:gd name="connsiteX26599" fmla="*/ 730476 w 6175063"/>
              <a:gd name="connsiteY26599" fmla="*/ 1009307 h 5486400"/>
              <a:gd name="connsiteX26600" fmla="*/ 732844 w 6175063"/>
              <a:gd name="connsiteY26600" fmla="*/ 1009307 h 5486400"/>
              <a:gd name="connsiteX26601" fmla="*/ 735213 w 6175063"/>
              <a:gd name="connsiteY26601" fmla="*/ 1006938 h 5486400"/>
              <a:gd name="connsiteX26602" fmla="*/ 732844 w 6175063"/>
              <a:gd name="connsiteY26602" fmla="*/ 1011677 h 5486400"/>
              <a:gd name="connsiteX26603" fmla="*/ 737581 w 6175063"/>
              <a:gd name="connsiteY26603" fmla="*/ 1014046 h 5486400"/>
              <a:gd name="connsiteX26604" fmla="*/ 739949 w 6175063"/>
              <a:gd name="connsiteY26604" fmla="*/ 1006938 h 5486400"/>
              <a:gd name="connsiteX26605" fmla="*/ 747054 w 6175063"/>
              <a:gd name="connsiteY26605" fmla="*/ 1014046 h 5486400"/>
              <a:gd name="connsiteX26606" fmla="*/ 742317 w 6175063"/>
              <a:gd name="connsiteY26606" fmla="*/ 1014046 h 5486400"/>
              <a:gd name="connsiteX26607" fmla="*/ 739949 w 6175063"/>
              <a:gd name="connsiteY26607" fmla="*/ 1018784 h 5486400"/>
              <a:gd name="connsiteX26608" fmla="*/ 754158 w 6175063"/>
              <a:gd name="connsiteY26608" fmla="*/ 1035370 h 5486400"/>
              <a:gd name="connsiteX26609" fmla="*/ 763631 w 6175063"/>
              <a:gd name="connsiteY26609" fmla="*/ 1030631 h 5486400"/>
              <a:gd name="connsiteX26610" fmla="*/ 754158 w 6175063"/>
              <a:gd name="connsiteY26610" fmla="*/ 1023523 h 5486400"/>
              <a:gd name="connsiteX26611" fmla="*/ 754158 w 6175063"/>
              <a:gd name="connsiteY26611" fmla="*/ 1021154 h 5486400"/>
              <a:gd name="connsiteX26612" fmla="*/ 768368 w 6175063"/>
              <a:gd name="connsiteY26612" fmla="*/ 1030631 h 5486400"/>
              <a:gd name="connsiteX26613" fmla="*/ 766000 w 6175063"/>
              <a:gd name="connsiteY26613" fmla="*/ 1033001 h 5486400"/>
              <a:gd name="connsiteX26614" fmla="*/ 768368 w 6175063"/>
              <a:gd name="connsiteY26614" fmla="*/ 1033001 h 5486400"/>
              <a:gd name="connsiteX26615" fmla="*/ 773104 w 6175063"/>
              <a:gd name="connsiteY26615" fmla="*/ 1033001 h 5486400"/>
              <a:gd name="connsiteX26616" fmla="*/ 768368 w 6175063"/>
              <a:gd name="connsiteY26616" fmla="*/ 1030631 h 5486400"/>
              <a:gd name="connsiteX26617" fmla="*/ 768368 w 6175063"/>
              <a:gd name="connsiteY26617" fmla="*/ 1028262 h 5486400"/>
              <a:gd name="connsiteX26618" fmla="*/ 766000 w 6175063"/>
              <a:gd name="connsiteY26618" fmla="*/ 1025893 h 5486400"/>
              <a:gd name="connsiteX26619" fmla="*/ 747054 w 6175063"/>
              <a:gd name="connsiteY26619" fmla="*/ 1006938 h 5486400"/>
              <a:gd name="connsiteX26620" fmla="*/ 744686 w 6175063"/>
              <a:gd name="connsiteY26620" fmla="*/ 1004569 h 5486400"/>
              <a:gd name="connsiteX26621" fmla="*/ 739949 w 6175063"/>
              <a:gd name="connsiteY26621" fmla="*/ 1002200 h 5486400"/>
              <a:gd name="connsiteX26622" fmla="*/ 730476 w 6175063"/>
              <a:gd name="connsiteY26622" fmla="*/ 995091 h 5486400"/>
              <a:gd name="connsiteX26623" fmla="*/ 718635 w 6175063"/>
              <a:gd name="connsiteY26623" fmla="*/ 987984 h 5486400"/>
              <a:gd name="connsiteX26624" fmla="*/ 718635 w 6175063"/>
              <a:gd name="connsiteY26624" fmla="*/ 990354 h 5486400"/>
              <a:gd name="connsiteX26625" fmla="*/ 721003 w 6175063"/>
              <a:gd name="connsiteY26625" fmla="*/ 995091 h 5486400"/>
              <a:gd name="connsiteX26626" fmla="*/ 716267 w 6175063"/>
              <a:gd name="connsiteY26626" fmla="*/ 992722 h 5486400"/>
              <a:gd name="connsiteX26627" fmla="*/ 711530 w 6175063"/>
              <a:gd name="connsiteY26627" fmla="*/ 987984 h 5486400"/>
              <a:gd name="connsiteX26628" fmla="*/ 697321 w 6175063"/>
              <a:gd name="connsiteY26628" fmla="*/ 978507 h 5486400"/>
              <a:gd name="connsiteX26629" fmla="*/ 678375 w 6175063"/>
              <a:gd name="connsiteY26629" fmla="*/ 961923 h 5486400"/>
              <a:gd name="connsiteX26630" fmla="*/ 671270 w 6175063"/>
              <a:gd name="connsiteY26630" fmla="*/ 957184 h 5486400"/>
              <a:gd name="connsiteX26631" fmla="*/ 659429 w 6175063"/>
              <a:gd name="connsiteY26631" fmla="*/ 947706 h 5486400"/>
              <a:gd name="connsiteX26632" fmla="*/ 659429 w 6175063"/>
              <a:gd name="connsiteY26632" fmla="*/ 945337 h 5486400"/>
              <a:gd name="connsiteX26633" fmla="*/ 631010 w 6175063"/>
              <a:gd name="connsiteY26633" fmla="*/ 926383 h 5486400"/>
              <a:gd name="connsiteX26634" fmla="*/ 635747 w 6175063"/>
              <a:gd name="connsiteY26634" fmla="*/ 931122 h 5486400"/>
              <a:gd name="connsiteX26635" fmla="*/ 631010 w 6175063"/>
              <a:gd name="connsiteY26635" fmla="*/ 928752 h 5486400"/>
              <a:gd name="connsiteX26636" fmla="*/ 626274 w 6175063"/>
              <a:gd name="connsiteY26636" fmla="*/ 924014 h 5486400"/>
              <a:gd name="connsiteX26637" fmla="*/ 621537 w 6175063"/>
              <a:gd name="connsiteY26637" fmla="*/ 919275 h 5486400"/>
              <a:gd name="connsiteX26638" fmla="*/ 619169 w 6175063"/>
              <a:gd name="connsiteY26638" fmla="*/ 924014 h 5486400"/>
              <a:gd name="connsiteX26639" fmla="*/ 614433 w 6175063"/>
              <a:gd name="connsiteY26639" fmla="*/ 921644 h 5486400"/>
              <a:gd name="connsiteX26640" fmla="*/ 609696 w 6175063"/>
              <a:gd name="connsiteY26640" fmla="*/ 916906 h 5486400"/>
              <a:gd name="connsiteX26641" fmla="*/ 604960 w 6175063"/>
              <a:gd name="connsiteY26641" fmla="*/ 909799 h 5486400"/>
              <a:gd name="connsiteX26642" fmla="*/ 602591 w 6175063"/>
              <a:gd name="connsiteY26642" fmla="*/ 905060 h 5486400"/>
              <a:gd name="connsiteX26643" fmla="*/ 597855 w 6175063"/>
              <a:gd name="connsiteY26643" fmla="*/ 900321 h 5486400"/>
              <a:gd name="connsiteX26644" fmla="*/ 590750 w 6175063"/>
              <a:gd name="connsiteY26644" fmla="*/ 895582 h 5486400"/>
              <a:gd name="connsiteX26645" fmla="*/ 569436 w 6175063"/>
              <a:gd name="connsiteY26645" fmla="*/ 878998 h 5486400"/>
              <a:gd name="connsiteX26646" fmla="*/ 562331 w 6175063"/>
              <a:gd name="connsiteY26646" fmla="*/ 874259 h 5486400"/>
              <a:gd name="connsiteX26647" fmla="*/ 531544 w 6175063"/>
              <a:gd name="connsiteY26647" fmla="*/ 850566 h 5486400"/>
              <a:gd name="connsiteX26648" fmla="*/ 524440 w 6175063"/>
              <a:gd name="connsiteY26648" fmla="*/ 848197 h 5486400"/>
              <a:gd name="connsiteX26649" fmla="*/ 517335 w 6175063"/>
              <a:gd name="connsiteY26649" fmla="*/ 841090 h 5486400"/>
              <a:gd name="connsiteX26650" fmla="*/ 510230 w 6175063"/>
              <a:gd name="connsiteY26650" fmla="*/ 833982 h 5486400"/>
              <a:gd name="connsiteX26651" fmla="*/ 453392 w 6175063"/>
              <a:gd name="connsiteY26651" fmla="*/ 796072 h 5486400"/>
              <a:gd name="connsiteX26652" fmla="*/ 446288 w 6175063"/>
              <a:gd name="connsiteY26652" fmla="*/ 791335 h 5486400"/>
              <a:gd name="connsiteX26653" fmla="*/ 434446 w 6175063"/>
              <a:gd name="connsiteY26653" fmla="*/ 779489 h 5486400"/>
              <a:gd name="connsiteX26654" fmla="*/ 420237 w 6175063"/>
              <a:gd name="connsiteY26654" fmla="*/ 772381 h 5486400"/>
              <a:gd name="connsiteX26655" fmla="*/ 415500 w 6175063"/>
              <a:gd name="connsiteY26655" fmla="*/ 760535 h 5486400"/>
              <a:gd name="connsiteX26656" fmla="*/ 403659 w 6175063"/>
              <a:gd name="connsiteY26656" fmla="*/ 758166 h 5486400"/>
              <a:gd name="connsiteX26657" fmla="*/ 401292 w 6175063"/>
              <a:gd name="connsiteY26657" fmla="*/ 755797 h 5486400"/>
              <a:gd name="connsiteX26658" fmla="*/ 398923 w 6175063"/>
              <a:gd name="connsiteY26658" fmla="*/ 755797 h 5486400"/>
              <a:gd name="connsiteX26659" fmla="*/ 384713 w 6175063"/>
              <a:gd name="connsiteY26659" fmla="*/ 736842 h 5486400"/>
              <a:gd name="connsiteX26660" fmla="*/ 377609 w 6175063"/>
              <a:gd name="connsiteY26660" fmla="*/ 736842 h 5486400"/>
              <a:gd name="connsiteX26661" fmla="*/ 372872 w 6175063"/>
              <a:gd name="connsiteY26661" fmla="*/ 722626 h 5486400"/>
              <a:gd name="connsiteX26662" fmla="*/ 379977 w 6175063"/>
              <a:gd name="connsiteY26662" fmla="*/ 724996 h 5486400"/>
              <a:gd name="connsiteX26663" fmla="*/ 403659 w 6175063"/>
              <a:gd name="connsiteY26663" fmla="*/ 743950 h 5486400"/>
              <a:gd name="connsiteX26664" fmla="*/ 408396 w 6175063"/>
              <a:gd name="connsiteY26664" fmla="*/ 746319 h 5486400"/>
              <a:gd name="connsiteX26665" fmla="*/ 420237 w 6175063"/>
              <a:gd name="connsiteY26665" fmla="*/ 758166 h 5486400"/>
              <a:gd name="connsiteX26666" fmla="*/ 406028 w 6175063"/>
              <a:gd name="connsiteY26666" fmla="*/ 748689 h 5486400"/>
              <a:gd name="connsiteX26667" fmla="*/ 401292 w 6175063"/>
              <a:gd name="connsiteY26667" fmla="*/ 746319 h 5486400"/>
              <a:gd name="connsiteX26668" fmla="*/ 403659 w 6175063"/>
              <a:gd name="connsiteY26668" fmla="*/ 751058 h 5486400"/>
              <a:gd name="connsiteX26669" fmla="*/ 420237 w 6175063"/>
              <a:gd name="connsiteY26669" fmla="*/ 762904 h 5486400"/>
              <a:gd name="connsiteX26670" fmla="*/ 413132 w 6175063"/>
              <a:gd name="connsiteY26670" fmla="*/ 743950 h 5486400"/>
              <a:gd name="connsiteX26671" fmla="*/ 422605 w 6175063"/>
              <a:gd name="connsiteY26671" fmla="*/ 743950 h 5486400"/>
              <a:gd name="connsiteX26672" fmla="*/ 422605 w 6175063"/>
              <a:gd name="connsiteY26672" fmla="*/ 730622 h 5486400"/>
              <a:gd name="connsiteX26673" fmla="*/ 429710 w 6175063"/>
              <a:gd name="connsiteY26673" fmla="*/ 736842 h 5486400"/>
              <a:gd name="connsiteX26674" fmla="*/ 427342 w 6175063"/>
              <a:gd name="connsiteY26674" fmla="*/ 736842 h 5486400"/>
              <a:gd name="connsiteX26675" fmla="*/ 436816 w 6175063"/>
              <a:gd name="connsiteY26675" fmla="*/ 746319 h 5486400"/>
              <a:gd name="connsiteX26676" fmla="*/ 443919 w 6175063"/>
              <a:gd name="connsiteY26676" fmla="*/ 751058 h 5486400"/>
              <a:gd name="connsiteX26677" fmla="*/ 451024 w 6175063"/>
              <a:gd name="connsiteY26677" fmla="*/ 753427 h 5486400"/>
              <a:gd name="connsiteX26678" fmla="*/ 455761 w 6175063"/>
              <a:gd name="connsiteY26678" fmla="*/ 751058 h 5486400"/>
              <a:gd name="connsiteX26679" fmla="*/ 448656 w 6175063"/>
              <a:gd name="connsiteY26679" fmla="*/ 743950 h 5486400"/>
              <a:gd name="connsiteX26680" fmla="*/ 446288 w 6175063"/>
              <a:gd name="connsiteY26680" fmla="*/ 739212 h 5486400"/>
              <a:gd name="connsiteX26681" fmla="*/ 443919 w 6175063"/>
              <a:gd name="connsiteY26681" fmla="*/ 739212 h 5486400"/>
              <a:gd name="connsiteX26682" fmla="*/ 439183 w 6175063"/>
              <a:gd name="connsiteY26682" fmla="*/ 736842 h 5486400"/>
              <a:gd name="connsiteX26683" fmla="*/ 424973 w 6175063"/>
              <a:gd name="connsiteY26683" fmla="*/ 724996 h 5486400"/>
              <a:gd name="connsiteX26684" fmla="*/ 415500 w 6175063"/>
              <a:gd name="connsiteY26684" fmla="*/ 720257 h 5486400"/>
              <a:gd name="connsiteX26685" fmla="*/ 413132 w 6175063"/>
              <a:gd name="connsiteY26685" fmla="*/ 715519 h 5486400"/>
              <a:gd name="connsiteX26686" fmla="*/ 415500 w 6175063"/>
              <a:gd name="connsiteY26686" fmla="*/ 715519 h 5486400"/>
              <a:gd name="connsiteX26687" fmla="*/ 410764 w 6175063"/>
              <a:gd name="connsiteY26687" fmla="*/ 710780 h 5486400"/>
              <a:gd name="connsiteX26688" fmla="*/ 408396 w 6175063"/>
              <a:gd name="connsiteY26688" fmla="*/ 710780 h 5486400"/>
              <a:gd name="connsiteX26689" fmla="*/ 403659 w 6175063"/>
              <a:gd name="connsiteY26689" fmla="*/ 706042 h 5486400"/>
              <a:gd name="connsiteX26690" fmla="*/ 387082 w 6175063"/>
              <a:gd name="connsiteY26690" fmla="*/ 694195 h 5486400"/>
              <a:gd name="connsiteX26691" fmla="*/ 384713 w 6175063"/>
              <a:gd name="connsiteY26691" fmla="*/ 694195 h 5486400"/>
              <a:gd name="connsiteX26692" fmla="*/ 371345 w 6175063"/>
              <a:gd name="connsiteY26692" fmla="*/ 684165 h 5486400"/>
              <a:gd name="connsiteX26693" fmla="*/ 370861 w 6175063"/>
              <a:gd name="connsiteY26693" fmla="*/ 683752 h 5486400"/>
              <a:gd name="connsiteX26694" fmla="*/ 365561 w 6175063"/>
              <a:gd name="connsiteY26694" fmla="*/ 679695 h 5486400"/>
              <a:gd name="connsiteX26695" fmla="*/ 365387 w 6175063"/>
              <a:gd name="connsiteY26695" fmla="*/ 679695 h 5486400"/>
              <a:gd name="connsiteX26696" fmla="*/ 356295 w 6175063"/>
              <a:gd name="connsiteY26696" fmla="*/ 672872 h 5486400"/>
              <a:gd name="connsiteX26697" fmla="*/ 344454 w 6175063"/>
              <a:gd name="connsiteY26697" fmla="*/ 665764 h 5486400"/>
              <a:gd name="connsiteX26698" fmla="*/ 325508 w 6175063"/>
              <a:gd name="connsiteY26698" fmla="*/ 649179 h 5486400"/>
              <a:gd name="connsiteX26699" fmla="*/ 323139 w 6175063"/>
              <a:gd name="connsiteY26699" fmla="*/ 644441 h 5486400"/>
              <a:gd name="connsiteX26700" fmla="*/ 311298 w 6175063"/>
              <a:gd name="connsiteY26700" fmla="*/ 634965 h 5486400"/>
              <a:gd name="connsiteX26701" fmla="*/ 306562 w 6175063"/>
              <a:gd name="connsiteY26701" fmla="*/ 632595 h 5486400"/>
              <a:gd name="connsiteX26702" fmla="*/ 306562 w 6175063"/>
              <a:gd name="connsiteY26702" fmla="*/ 630226 h 5486400"/>
              <a:gd name="connsiteX26703" fmla="*/ 320771 w 6175063"/>
              <a:gd name="connsiteY26703" fmla="*/ 637334 h 5486400"/>
              <a:gd name="connsiteX26704" fmla="*/ 325508 w 6175063"/>
              <a:gd name="connsiteY26704" fmla="*/ 639703 h 5486400"/>
              <a:gd name="connsiteX26705" fmla="*/ 330244 w 6175063"/>
              <a:gd name="connsiteY26705" fmla="*/ 646810 h 5486400"/>
              <a:gd name="connsiteX26706" fmla="*/ 337349 w 6175063"/>
              <a:gd name="connsiteY26706" fmla="*/ 651549 h 5486400"/>
              <a:gd name="connsiteX26707" fmla="*/ 339718 w 6175063"/>
              <a:gd name="connsiteY26707" fmla="*/ 649179 h 5486400"/>
              <a:gd name="connsiteX26708" fmla="*/ 353927 w 6175063"/>
              <a:gd name="connsiteY26708" fmla="*/ 658657 h 5486400"/>
              <a:gd name="connsiteX26709" fmla="*/ 370505 w 6175063"/>
              <a:gd name="connsiteY26709" fmla="*/ 668133 h 5486400"/>
              <a:gd name="connsiteX26710" fmla="*/ 403659 w 6175063"/>
              <a:gd name="connsiteY26710" fmla="*/ 687088 h 5486400"/>
              <a:gd name="connsiteX26711" fmla="*/ 429710 w 6175063"/>
              <a:gd name="connsiteY26711" fmla="*/ 698934 h 5486400"/>
              <a:gd name="connsiteX26712" fmla="*/ 443919 w 6175063"/>
              <a:gd name="connsiteY26712" fmla="*/ 713149 h 5486400"/>
              <a:gd name="connsiteX26713" fmla="*/ 446288 w 6175063"/>
              <a:gd name="connsiteY26713" fmla="*/ 717888 h 5486400"/>
              <a:gd name="connsiteX26714" fmla="*/ 453392 w 6175063"/>
              <a:gd name="connsiteY26714" fmla="*/ 722626 h 5486400"/>
              <a:gd name="connsiteX26715" fmla="*/ 474706 w 6175063"/>
              <a:gd name="connsiteY26715" fmla="*/ 734473 h 5486400"/>
              <a:gd name="connsiteX26716" fmla="*/ 531544 w 6175063"/>
              <a:gd name="connsiteY26716" fmla="*/ 770011 h 5486400"/>
              <a:gd name="connsiteX26717" fmla="*/ 538649 w 6175063"/>
              <a:gd name="connsiteY26717" fmla="*/ 774751 h 5486400"/>
              <a:gd name="connsiteX26718" fmla="*/ 548122 w 6175063"/>
              <a:gd name="connsiteY26718" fmla="*/ 779489 h 5486400"/>
              <a:gd name="connsiteX26719" fmla="*/ 559963 w 6175063"/>
              <a:gd name="connsiteY26719" fmla="*/ 784227 h 5486400"/>
              <a:gd name="connsiteX26720" fmla="*/ 588382 w 6175063"/>
              <a:gd name="connsiteY26720" fmla="*/ 803182 h 5486400"/>
              <a:gd name="connsiteX26721" fmla="*/ 581277 w 6175063"/>
              <a:gd name="connsiteY26721" fmla="*/ 786596 h 5486400"/>
              <a:gd name="connsiteX26722" fmla="*/ 588382 w 6175063"/>
              <a:gd name="connsiteY26722" fmla="*/ 781858 h 5486400"/>
              <a:gd name="connsiteX26723" fmla="*/ 576541 w 6175063"/>
              <a:gd name="connsiteY26723" fmla="*/ 779489 h 5486400"/>
              <a:gd name="connsiteX26724" fmla="*/ 574173 w 6175063"/>
              <a:gd name="connsiteY26724" fmla="*/ 779489 h 5486400"/>
              <a:gd name="connsiteX26725" fmla="*/ 559963 w 6175063"/>
              <a:gd name="connsiteY26725" fmla="*/ 770011 h 5486400"/>
              <a:gd name="connsiteX26726" fmla="*/ 559963 w 6175063"/>
              <a:gd name="connsiteY26726" fmla="*/ 767642 h 5486400"/>
              <a:gd name="connsiteX26727" fmla="*/ 562331 w 6175063"/>
              <a:gd name="connsiteY26727" fmla="*/ 765273 h 5486400"/>
              <a:gd name="connsiteX26728" fmla="*/ 552858 w 6175063"/>
              <a:gd name="connsiteY26728" fmla="*/ 760535 h 5486400"/>
              <a:gd name="connsiteX26729" fmla="*/ 541017 w 6175063"/>
              <a:gd name="connsiteY26729" fmla="*/ 755797 h 5486400"/>
              <a:gd name="connsiteX26730" fmla="*/ 533913 w 6175063"/>
              <a:gd name="connsiteY26730" fmla="*/ 743950 h 5486400"/>
              <a:gd name="connsiteX26731" fmla="*/ 507862 w 6175063"/>
              <a:gd name="connsiteY26731" fmla="*/ 727365 h 5486400"/>
              <a:gd name="connsiteX26732" fmla="*/ 500757 w 6175063"/>
              <a:gd name="connsiteY26732" fmla="*/ 720257 h 5486400"/>
              <a:gd name="connsiteX26733" fmla="*/ 498389 w 6175063"/>
              <a:gd name="connsiteY26733" fmla="*/ 713149 h 5486400"/>
              <a:gd name="connsiteX26734" fmla="*/ 503125 w 6175063"/>
              <a:gd name="connsiteY26734" fmla="*/ 715519 h 5486400"/>
              <a:gd name="connsiteX26735" fmla="*/ 522071 w 6175063"/>
              <a:gd name="connsiteY26735" fmla="*/ 720257 h 5486400"/>
              <a:gd name="connsiteX26736" fmla="*/ 531544 w 6175063"/>
              <a:gd name="connsiteY26736" fmla="*/ 729734 h 5486400"/>
              <a:gd name="connsiteX26737" fmla="*/ 543386 w 6175063"/>
              <a:gd name="connsiteY26737" fmla="*/ 741580 h 5486400"/>
              <a:gd name="connsiteX26738" fmla="*/ 567068 w 6175063"/>
              <a:gd name="connsiteY26738" fmla="*/ 762904 h 5486400"/>
              <a:gd name="connsiteX26739" fmla="*/ 569436 w 6175063"/>
              <a:gd name="connsiteY26739" fmla="*/ 762904 h 5486400"/>
              <a:gd name="connsiteX26740" fmla="*/ 552858 w 6175063"/>
              <a:gd name="connsiteY26740" fmla="*/ 743950 h 5486400"/>
              <a:gd name="connsiteX26741" fmla="*/ 550490 w 6175063"/>
              <a:gd name="connsiteY26741" fmla="*/ 739212 h 5486400"/>
              <a:gd name="connsiteX26742" fmla="*/ 557595 w 6175063"/>
              <a:gd name="connsiteY26742" fmla="*/ 743950 h 5486400"/>
              <a:gd name="connsiteX26743" fmla="*/ 578909 w 6175063"/>
              <a:gd name="connsiteY26743" fmla="*/ 755797 h 5486400"/>
              <a:gd name="connsiteX26744" fmla="*/ 595487 w 6175063"/>
              <a:gd name="connsiteY26744" fmla="*/ 767642 h 5486400"/>
              <a:gd name="connsiteX26745" fmla="*/ 597855 w 6175063"/>
              <a:gd name="connsiteY26745" fmla="*/ 767642 h 5486400"/>
              <a:gd name="connsiteX26746" fmla="*/ 593119 w 6175063"/>
              <a:gd name="connsiteY26746" fmla="*/ 762904 h 5486400"/>
              <a:gd name="connsiteX26747" fmla="*/ 586014 w 6175063"/>
              <a:gd name="connsiteY26747" fmla="*/ 758166 h 5486400"/>
              <a:gd name="connsiteX26748" fmla="*/ 581277 w 6175063"/>
              <a:gd name="connsiteY26748" fmla="*/ 755797 h 5486400"/>
              <a:gd name="connsiteX26749" fmla="*/ 574173 w 6175063"/>
              <a:gd name="connsiteY26749" fmla="*/ 746319 h 5486400"/>
              <a:gd name="connsiteX26750" fmla="*/ 569436 w 6175063"/>
              <a:gd name="connsiteY26750" fmla="*/ 736842 h 5486400"/>
              <a:gd name="connsiteX26751" fmla="*/ 597855 w 6175063"/>
              <a:gd name="connsiteY26751" fmla="*/ 746319 h 5486400"/>
              <a:gd name="connsiteX26752" fmla="*/ 602591 w 6175063"/>
              <a:gd name="connsiteY26752" fmla="*/ 751058 h 5486400"/>
              <a:gd name="connsiteX26753" fmla="*/ 607328 w 6175063"/>
              <a:gd name="connsiteY26753" fmla="*/ 753427 h 5486400"/>
              <a:gd name="connsiteX26754" fmla="*/ 602591 w 6175063"/>
              <a:gd name="connsiteY26754" fmla="*/ 746319 h 5486400"/>
              <a:gd name="connsiteX26755" fmla="*/ 597855 w 6175063"/>
              <a:gd name="connsiteY26755" fmla="*/ 741580 h 5486400"/>
              <a:gd name="connsiteX26756" fmla="*/ 588382 w 6175063"/>
              <a:gd name="connsiteY26756" fmla="*/ 734473 h 5486400"/>
              <a:gd name="connsiteX26757" fmla="*/ 590750 w 6175063"/>
              <a:gd name="connsiteY26757" fmla="*/ 736842 h 5486400"/>
              <a:gd name="connsiteX26758" fmla="*/ 604960 w 6175063"/>
              <a:gd name="connsiteY26758" fmla="*/ 743950 h 5486400"/>
              <a:gd name="connsiteX26759" fmla="*/ 607328 w 6175063"/>
              <a:gd name="connsiteY26759" fmla="*/ 748689 h 5486400"/>
              <a:gd name="connsiteX26760" fmla="*/ 626274 w 6175063"/>
              <a:gd name="connsiteY26760" fmla="*/ 762904 h 5486400"/>
              <a:gd name="connsiteX26761" fmla="*/ 640483 w 6175063"/>
              <a:gd name="connsiteY26761" fmla="*/ 770011 h 5486400"/>
              <a:gd name="connsiteX26762" fmla="*/ 638115 w 6175063"/>
              <a:gd name="connsiteY26762" fmla="*/ 767642 h 5486400"/>
              <a:gd name="connsiteX26763" fmla="*/ 626274 w 6175063"/>
              <a:gd name="connsiteY26763" fmla="*/ 760535 h 5486400"/>
              <a:gd name="connsiteX26764" fmla="*/ 614433 w 6175063"/>
              <a:gd name="connsiteY26764" fmla="*/ 751058 h 5486400"/>
              <a:gd name="connsiteX26765" fmla="*/ 647588 w 6175063"/>
              <a:gd name="connsiteY26765" fmla="*/ 770011 h 5486400"/>
              <a:gd name="connsiteX26766" fmla="*/ 664165 w 6175063"/>
              <a:gd name="connsiteY26766" fmla="*/ 784227 h 5486400"/>
              <a:gd name="connsiteX26767" fmla="*/ 678375 w 6175063"/>
              <a:gd name="connsiteY26767" fmla="*/ 793703 h 5486400"/>
              <a:gd name="connsiteX26768" fmla="*/ 706794 w 6175063"/>
              <a:gd name="connsiteY26768" fmla="*/ 805549 h 5486400"/>
              <a:gd name="connsiteX26769" fmla="*/ 742317 w 6175063"/>
              <a:gd name="connsiteY26769" fmla="*/ 824504 h 5486400"/>
              <a:gd name="connsiteX26770" fmla="*/ 754158 w 6175063"/>
              <a:gd name="connsiteY26770" fmla="*/ 831612 h 5486400"/>
              <a:gd name="connsiteX26771" fmla="*/ 756527 w 6175063"/>
              <a:gd name="connsiteY26771" fmla="*/ 822135 h 5486400"/>
              <a:gd name="connsiteX26772" fmla="*/ 751790 w 6175063"/>
              <a:gd name="connsiteY26772" fmla="*/ 824504 h 5486400"/>
              <a:gd name="connsiteX26773" fmla="*/ 732844 w 6175063"/>
              <a:gd name="connsiteY26773" fmla="*/ 815028 h 5486400"/>
              <a:gd name="connsiteX26774" fmla="*/ 728108 w 6175063"/>
              <a:gd name="connsiteY26774" fmla="*/ 810290 h 5486400"/>
              <a:gd name="connsiteX26775" fmla="*/ 706794 w 6175063"/>
              <a:gd name="connsiteY26775" fmla="*/ 784227 h 5486400"/>
              <a:gd name="connsiteX26776" fmla="*/ 709162 w 6175063"/>
              <a:gd name="connsiteY26776" fmla="*/ 781858 h 5486400"/>
              <a:gd name="connsiteX26777" fmla="*/ 702057 w 6175063"/>
              <a:gd name="connsiteY26777" fmla="*/ 777120 h 5486400"/>
              <a:gd name="connsiteX26778" fmla="*/ 692584 w 6175063"/>
              <a:gd name="connsiteY26778" fmla="*/ 770011 h 5486400"/>
              <a:gd name="connsiteX26779" fmla="*/ 680743 w 6175063"/>
              <a:gd name="connsiteY26779" fmla="*/ 762904 h 5486400"/>
              <a:gd name="connsiteX26780" fmla="*/ 685480 w 6175063"/>
              <a:gd name="connsiteY26780" fmla="*/ 770011 h 5486400"/>
              <a:gd name="connsiteX26781" fmla="*/ 692584 w 6175063"/>
              <a:gd name="connsiteY26781" fmla="*/ 774751 h 5486400"/>
              <a:gd name="connsiteX26782" fmla="*/ 699689 w 6175063"/>
              <a:gd name="connsiteY26782" fmla="*/ 781858 h 5486400"/>
              <a:gd name="connsiteX26783" fmla="*/ 702057 w 6175063"/>
              <a:gd name="connsiteY26783" fmla="*/ 791335 h 5486400"/>
              <a:gd name="connsiteX26784" fmla="*/ 694953 w 6175063"/>
              <a:gd name="connsiteY26784" fmla="*/ 786596 h 5486400"/>
              <a:gd name="connsiteX26785" fmla="*/ 666534 w 6175063"/>
              <a:gd name="connsiteY26785" fmla="*/ 765273 h 5486400"/>
              <a:gd name="connsiteX26786" fmla="*/ 664165 w 6175063"/>
              <a:gd name="connsiteY26786" fmla="*/ 760535 h 5486400"/>
              <a:gd name="connsiteX26787" fmla="*/ 671270 w 6175063"/>
              <a:gd name="connsiteY26787" fmla="*/ 760535 h 5486400"/>
              <a:gd name="connsiteX26788" fmla="*/ 673638 w 6175063"/>
              <a:gd name="connsiteY26788" fmla="*/ 758166 h 5486400"/>
              <a:gd name="connsiteX26789" fmla="*/ 683111 w 6175063"/>
              <a:gd name="connsiteY26789" fmla="*/ 755797 h 5486400"/>
              <a:gd name="connsiteX26790" fmla="*/ 711530 w 6175063"/>
              <a:gd name="connsiteY26790" fmla="*/ 777120 h 5486400"/>
              <a:gd name="connsiteX26791" fmla="*/ 718635 w 6175063"/>
              <a:gd name="connsiteY26791" fmla="*/ 786596 h 5486400"/>
              <a:gd name="connsiteX26792" fmla="*/ 744686 w 6175063"/>
              <a:gd name="connsiteY26792" fmla="*/ 805549 h 5486400"/>
              <a:gd name="connsiteX26793" fmla="*/ 744686 w 6175063"/>
              <a:gd name="connsiteY26793" fmla="*/ 803182 h 5486400"/>
              <a:gd name="connsiteX26794" fmla="*/ 754158 w 6175063"/>
              <a:gd name="connsiteY26794" fmla="*/ 805549 h 5486400"/>
              <a:gd name="connsiteX26795" fmla="*/ 770736 w 6175063"/>
              <a:gd name="connsiteY26795" fmla="*/ 812658 h 5486400"/>
              <a:gd name="connsiteX26796" fmla="*/ 780209 w 6175063"/>
              <a:gd name="connsiteY26796" fmla="*/ 822135 h 5486400"/>
              <a:gd name="connsiteX26797" fmla="*/ 794419 w 6175063"/>
              <a:gd name="connsiteY26797" fmla="*/ 824504 h 5486400"/>
              <a:gd name="connsiteX26798" fmla="*/ 813365 w 6175063"/>
              <a:gd name="connsiteY26798" fmla="*/ 831612 h 5486400"/>
              <a:gd name="connsiteX26799" fmla="*/ 822838 w 6175063"/>
              <a:gd name="connsiteY26799" fmla="*/ 826874 h 5486400"/>
              <a:gd name="connsiteX26800" fmla="*/ 825206 w 6175063"/>
              <a:gd name="connsiteY26800" fmla="*/ 829243 h 5486400"/>
              <a:gd name="connsiteX26801" fmla="*/ 832311 w 6175063"/>
              <a:gd name="connsiteY26801" fmla="*/ 829243 h 5486400"/>
              <a:gd name="connsiteX26802" fmla="*/ 829943 w 6175063"/>
              <a:gd name="connsiteY26802" fmla="*/ 826874 h 5486400"/>
              <a:gd name="connsiteX26803" fmla="*/ 832311 w 6175063"/>
              <a:gd name="connsiteY26803" fmla="*/ 826874 h 5486400"/>
              <a:gd name="connsiteX26804" fmla="*/ 839416 w 6175063"/>
              <a:gd name="connsiteY26804" fmla="*/ 831612 h 5486400"/>
              <a:gd name="connsiteX26805" fmla="*/ 841784 w 6175063"/>
              <a:gd name="connsiteY26805" fmla="*/ 836351 h 5486400"/>
              <a:gd name="connsiteX26806" fmla="*/ 855994 w 6175063"/>
              <a:gd name="connsiteY26806" fmla="*/ 852935 h 5486400"/>
              <a:gd name="connsiteX26807" fmla="*/ 853626 w 6175063"/>
              <a:gd name="connsiteY26807" fmla="*/ 852935 h 5486400"/>
              <a:gd name="connsiteX26808" fmla="*/ 858362 w 6175063"/>
              <a:gd name="connsiteY26808" fmla="*/ 857674 h 5486400"/>
              <a:gd name="connsiteX26809" fmla="*/ 874940 w 6175063"/>
              <a:gd name="connsiteY26809" fmla="*/ 869521 h 5486400"/>
              <a:gd name="connsiteX26810" fmla="*/ 884413 w 6175063"/>
              <a:gd name="connsiteY26810" fmla="*/ 876629 h 5486400"/>
              <a:gd name="connsiteX26811" fmla="*/ 900990 w 6175063"/>
              <a:gd name="connsiteY26811" fmla="*/ 888475 h 5486400"/>
              <a:gd name="connsiteX26812" fmla="*/ 905727 w 6175063"/>
              <a:gd name="connsiteY26812" fmla="*/ 890844 h 5486400"/>
              <a:gd name="connsiteX26813" fmla="*/ 924673 w 6175063"/>
              <a:gd name="connsiteY26813" fmla="*/ 902691 h 5486400"/>
              <a:gd name="connsiteX26814" fmla="*/ 927041 w 6175063"/>
              <a:gd name="connsiteY26814" fmla="*/ 902691 h 5486400"/>
              <a:gd name="connsiteX26815" fmla="*/ 924673 w 6175063"/>
              <a:gd name="connsiteY26815" fmla="*/ 897951 h 5486400"/>
              <a:gd name="connsiteX26816" fmla="*/ 927041 w 6175063"/>
              <a:gd name="connsiteY26816" fmla="*/ 886106 h 5486400"/>
              <a:gd name="connsiteX26817" fmla="*/ 929409 w 6175063"/>
              <a:gd name="connsiteY26817" fmla="*/ 886106 h 5486400"/>
              <a:gd name="connsiteX26818" fmla="*/ 927041 w 6175063"/>
              <a:gd name="connsiteY26818" fmla="*/ 883737 h 5486400"/>
              <a:gd name="connsiteX26819" fmla="*/ 912832 w 6175063"/>
              <a:gd name="connsiteY26819" fmla="*/ 874259 h 5486400"/>
              <a:gd name="connsiteX26820" fmla="*/ 896254 w 6175063"/>
              <a:gd name="connsiteY26820" fmla="*/ 864782 h 5486400"/>
              <a:gd name="connsiteX26821" fmla="*/ 893886 w 6175063"/>
              <a:gd name="connsiteY26821" fmla="*/ 869521 h 5486400"/>
              <a:gd name="connsiteX26822" fmla="*/ 896254 w 6175063"/>
              <a:gd name="connsiteY26822" fmla="*/ 862413 h 5486400"/>
              <a:gd name="connsiteX26823" fmla="*/ 889149 w 6175063"/>
              <a:gd name="connsiteY26823" fmla="*/ 857674 h 5486400"/>
              <a:gd name="connsiteX26824" fmla="*/ 882044 w 6175063"/>
              <a:gd name="connsiteY26824" fmla="*/ 852935 h 5486400"/>
              <a:gd name="connsiteX26825" fmla="*/ 879676 w 6175063"/>
              <a:gd name="connsiteY26825" fmla="*/ 852935 h 5486400"/>
              <a:gd name="connsiteX26826" fmla="*/ 870203 w 6175063"/>
              <a:gd name="connsiteY26826" fmla="*/ 848197 h 5486400"/>
              <a:gd name="connsiteX26827" fmla="*/ 870203 w 6175063"/>
              <a:gd name="connsiteY26827" fmla="*/ 845828 h 5486400"/>
              <a:gd name="connsiteX26828" fmla="*/ 867835 w 6175063"/>
              <a:gd name="connsiteY26828" fmla="*/ 843458 h 5486400"/>
              <a:gd name="connsiteX26829" fmla="*/ 848889 w 6175063"/>
              <a:gd name="connsiteY26829" fmla="*/ 824504 h 5486400"/>
              <a:gd name="connsiteX26830" fmla="*/ 846521 w 6175063"/>
              <a:gd name="connsiteY26830" fmla="*/ 822135 h 5486400"/>
              <a:gd name="connsiteX26831" fmla="*/ 841784 w 6175063"/>
              <a:gd name="connsiteY26831" fmla="*/ 819765 h 5486400"/>
              <a:gd name="connsiteX26832" fmla="*/ 832311 w 6175063"/>
              <a:gd name="connsiteY26832" fmla="*/ 812658 h 5486400"/>
              <a:gd name="connsiteX26833" fmla="*/ 820470 w 6175063"/>
              <a:gd name="connsiteY26833" fmla="*/ 805549 h 5486400"/>
              <a:gd name="connsiteX26834" fmla="*/ 820470 w 6175063"/>
              <a:gd name="connsiteY26834" fmla="*/ 807920 h 5486400"/>
              <a:gd name="connsiteX26835" fmla="*/ 822838 w 6175063"/>
              <a:gd name="connsiteY26835" fmla="*/ 812658 h 5486400"/>
              <a:gd name="connsiteX26836" fmla="*/ 818101 w 6175063"/>
              <a:gd name="connsiteY26836" fmla="*/ 810290 h 5486400"/>
              <a:gd name="connsiteX26837" fmla="*/ 813365 w 6175063"/>
              <a:gd name="connsiteY26837" fmla="*/ 805549 h 5486400"/>
              <a:gd name="connsiteX26838" fmla="*/ 799155 w 6175063"/>
              <a:gd name="connsiteY26838" fmla="*/ 796072 h 5486400"/>
              <a:gd name="connsiteX26839" fmla="*/ 794419 w 6175063"/>
              <a:gd name="connsiteY26839" fmla="*/ 793703 h 5486400"/>
              <a:gd name="connsiteX26840" fmla="*/ 792050 w 6175063"/>
              <a:gd name="connsiteY26840" fmla="*/ 788966 h 5486400"/>
              <a:gd name="connsiteX26841" fmla="*/ 784946 w 6175063"/>
              <a:gd name="connsiteY26841" fmla="*/ 784227 h 5486400"/>
              <a:gd name="connsiteX26842" fmla="*/ 780209 w 6175063"/>
              <a:gd name="connsiteY26842" fmla="*/ 779489 h 5486400"/>
              <a:gd name="connsiteX26843" fmla="*/ 773104 w 6175063"/>
              <a:gd name="connsiteY26843" fmla="*/ 774751 h 5486400"/>
              <a:gd name="connsiteX26844" fmla="*/ 763631 w 6175063"/>
              <a:gd name="connsiteY26844" fmla="*/ 767642 h 5486400"/>
              <a:gd name="connsiteX26845" fmla="*/ 784946 w 6175063"/>
              <a:gd name="connsiteY26845" fmla="*/ 777120 h 5486400"/>
              <a:gd name="connsiteX26846" fmla="*/ 813365 w 6175063"/>
              <a:gd name="connsiteY26846" fmla="*/ 788966 h 5486400"/>
              <a:gd name="connsiteX26847" fmla="*/ 810997 w 6175063"/>
              <a:gd name="connsiteY26847" fmla="*/ 786596 h 5486400"/>
              <a:gd name="connsiteX26848" fmla="*/ 815733 w 6175063"/>
              <a:gd name="connsiteY26848" fmla="*/ 788966 h 5486400"/>
              <a:gd name="connsiteX26849" fmla="*/ 810997 w 6175063"/>
              <a:gd name="connsiteY26849" fmla="*/ 784227 h 5486400"/>
              <a:gd name="connsiteX26850" fmla="*/ 806260 w 6175063"/>
              <a:gd name="connsiteY26850" fmla="*/ 781858 h 5486400"/>
              <a:gd name="connsiteX26851" fmla="*/ 799155 w 6175063"/>
              <a:gd name="connsiteY26851" fmla="*/ 777120 h 5486400"/>
              <a:gd name="connsiteX26852" fmla="*/ 789682 w 6175063"/>
              <a:gd name="connsiteY26852" fmla="*/ 770011 h 5486400"/>
              <a:gd name="connsiteX26853" fmla="*/ 792050 w 6175063"/>
              <a:gd name="connsiteY26853" fmla="*/ 770011 h 5486400"/>
              <a:gd name="connsiteX26854" fmla="*/ 799155 w 6175063"/>
              <a:gd name="connsiteY26854" fmla="*/ 774751 h 5486400"/>
              <a:gd name="connsiteX26855" fmla="*/ 810997 w 6175063"/>
              <a:gd name="connsiteY26855" fmla="*/ 779489 h 5486400"/>
              <a:gd name="connsiteX26856" fmla="*/ 825206 w 6175063"/>
              <a:gd name="connsiteY26856" fmla="*/ 791335 h 5486400"/>
              <a:gd name="connsiteX26857" fmla="*/ 829943 w 6175063"/>
              <a:gd name="connsiteY26857" fmla="*/ 796072 h 5486400"/>
              <a:gd name="connsiteX26858" fmla="*/ 825206 w 6175063"/>
              <a:gd name="connsiteY26858" fmla="*/ 796072 h 5486400"/>
              <a:gd name="connsiteX26859" fmla="*/ 827574 w 6175063"/>
              <a:gd name="connsiteY26859" fmla="*/ 798440 h 5486400"/>
              <a:gd name="connsiteX26860" fmla="*/ 832311 w 6175063"/>
              <a:gd name="connsiteY26860" fmla="*/ 803182 h 5486400"/>
              <a:gd name="connsiteX26861" fmla="*/ 841784 w 6175063"/>
              <a:gd name="connsiteY26861" fmla="*/ 803182 h 5486400"/>
              <a:gd name="connsiteX26862" fmla="*/ 832311 w 6175063"/>
              <a:gd name="connsiteY26862" fmla="*/ 796072 h 5486400"/>
              <a:gd name="connsiteX26863" fmla="*/ 827574 w 6175063"/>
              <a:gd name="connsiteY26863" fmla="*/ 791335 h 5486400"/>
              <a:gd name="connsiteX26864" fmla="*/ 827574 w 6175063"/>
              <a:gd name="connsiteY26864" fmla="*/ 788966 h 5486400"/>
              <a:gd name="connsiteX26865" fmla="*/ 827574 w 6175063"/>
              <a:gd name="connsiteY26865" fmla="*/ 781858 h 5486400"/>
              <a:gd name="connsiteX26866" fmla="*/ 834679 w 6175063"/>
              <a:gd name="connsiteY26866" fmla="*/ 784227 h 5486400"/>
              <a:gd name="connsiteX26867" fmla="*/ 841784 w 6175063"/>
              <a:gd name="connsiteY26867" fmla="*/ 788966 h 5486400"/>
              <a:gd name="connsiteX26868" fmla="*/ 863098 w 6175063"/>
              <a:gd name="connsiteY26868" fmla="*/ 805549 h 5486400"/>
              <a:gd name="connsiteX26869" fmla="*/ 867835 w 6175063"/>
              <a:gd name="connsiteY26869" fmla="*/ 810290 h 5486400"/>
              <a:gd name="connsiteX26870" fmla="*/ 886781 w 6175063"/>
              <a:gd name="connsiteY26870" fmla="*/ 822135 h 5486400"/>
              <a:gd name="connsiteX26871" fmla="*/ 891517 w 6175063"/>
              <a:gd name="connsiteY26871" fmla="*/ 824504 h 5486400"/>
              <a:gd name="connsiteX26872" fmla="*/ 891517 w 6175063"/>
              <a:gd name="connsiteY26872" fmla="*/ 826874 h 5486400"/>
              <a:gd name="connsiteX26873" fmla="*/ 893886 w 6175063"/>
              <a:gd name="connsiteY26873" fmla="*/ 831612 h 5486400"/>
              <a:gd name="connsiteX26874" fmla="*/ 898622 w 6175063"/>
              <a:gd name="connsiteY26874" fmla="*/ 829243 h 5486400"/>
              <a:gd name="connsiteX26875" fmla="*/ 910463 w 6175063"/>
              <a:gd name="connsiteY26875" fmla="*/ 829243 h 5486400"/>
              <a:gd name="connsiteX26876" fmla="*/ 915200 w 6175063"/>
              <a:gd name="connsiteY26876" fmla="*/ 822135 h 5486400"/>
              <a:gd name="connsiteX26877" fmla="*/ 915200 w 6175063"/>
              <a:gd name="connsiteY26877" fmla="*/ 817397 h 5486400"/>
              <a:gd name="connsiteX26878" fmla="*/ 915200 w 6175063"/>
              <a:gd name="connsiteY26878" fmla="*/ 805549 h 5486400"/>
              <a:gd name="connsiteX26879" fmla="*/ 912832 w 6175063"/>
              <a:gd name="connsiteY26879" fmla="*/ 800811 h 5486400"/>
              <a:gd name="connsiteX26880" fmla="*/ 903359 w 6175063"/>
              <a:gd name="connsiteY26880" fmla="*/ 784227 h 5486400"/>
              <a:gd name="connsiteX26881" fmla="*/ 910463 w 6175063"/>
              <a:gd name="connsiteY26881" fmla="*/ 788966 h 5486400"/>
              <a:gd name="connsiteX26882" fmla="*/ 927041 w 6175063"/>
              <a:gd name="connsiteY26882" fmla="*/ 807920 h 5486400"/>
              <a:gd name="connsiteX26883" fmla="*/ 945987 w 6175063"/>
              <a:gd name="connsiteY26883" fmla="*/ 819765 h 5486400"/>
              <a:gd name="connsiteX26884" fmla="*/ 943619 w 6175063"/>
              <a:gd name="connsiteY26884" fmla="*/ 815028 h 5486400"/>
              <a:gd name="connsiteX26885" fmla="*/ 931777 w 6175063"/>
              <a:gd name="connsiteY26885" fmla="*/ 803182 h 5486400"/>
              <a:gd name="connsiteX26886" fmla="*/ 955460 w 6175063"/>
              <a:gd name="connsiteY26886" fmla="*/ 819765 h 5486400"/>
              <a:gd name="connsiteX26887" fmla="*/ 981510 w 6175063"/>
              <a:gd name="connsiteY26887" fmla="*/ 831612 h 5486400"/>
              <a:gd name="connsiteX26888" fmla="*/ 1005193 w 6175063"/>
              <a:gd name="connsiteY26888" fmla="*/ 843458 h 5486400"/>
              <a:gd name="connsiteX26889" fmla="*/ 1017034 w 6175063"/>
              <a:gd name="connsiteY26889" fmla="*/ 850566 h 5486400"/>
              <a:gd name="connsiteX26890" fmla="*/ 1040716 w 6175063"/>
              <a:gd name="connsiteY26890" fmla="*/ 864782 h 5486400"/>
              <a:gd name="connsiteX26891" fmla="*/ 1047821 w 6175063"/>
              <a:gd name="connsiteY26891" fmla="*/ 867151 h 5486400"/>
              <a:gd name="connsiteX26892" fmla="*/ 1045453 w 6175063"/>
              <a:gd name="connsiteY26892" fmla="*/ 867151 h 5486400"/>
              <a:gd name="connsiteX26893" fmla="*/ 1066174 w 6175063"/>
              <a:gd name="connsiteY26893" fmla="*/ 881664 h 5486400"/>
              <a:gd name="connsiteX26894" fmla="*/ 1089605 w 6175063"/>
              <a:gd name="connsiteY26894" fmla="*/ 897385 h 5486400"/>
              <a:gd name="connsiteX26895" fmla="*/ 1089511 w 6175063"/>
              <a:gd name="connsiteY26895" fmla="*/ 897663 h 5486400"/>
              <a:gd name="connsiteX26896" fmla="*/ 1089728 w 6175063"/>
              <a:gd name="connsiteY26896" fmla="*/ 897467 h 5486400"/>
              <a:gd name="connsiteX26897" fmla="*/ 1090450 w 6175063"/>
              <a:gd name="connsiteY26897" fmla="*/ 897951 h 5486400"/>
              <a:gd name="connsiteX26898" fmla="*/ 1083345 w 6175063"/>
              <a:gd name="connsiteY26898" fmla="*/ 897951 h 5486400"/>
              <a:gd name="connsiteX26899" fmla="*/ 1088081 w 6175063"/>
              <a:gd name="connsiteY26899" fmla="*/ 902691 h 5486400"/>
              <a:gd name="connsiteX26900" fmla="*/ 1095186 w 6175063"/>
              <a:gd name="connsiteY26900" fmla="*/ 907430 h 5486400"/>
              <a:gd name="connsiteX26901" fmla="*/ 1095186 w 6175063"/>
              <a:gd name="connsiteY26901" fmla="*/ 905060 h 5486400"/>
              <a:gd name="connsiteX26902" fmla="*/ 1123605 w 6175063"/>
              <a:gd name="connsiteY26902" fmla="*/ 919275 h 5486400"/>
              <a:gd name="connsiteX26903" fmla="*/ 1144919 w 6175063"/>
              <a:gd name="connsiteY26903" fmla="*/ 933491 h 5486400"/>
              <a:gd name="connsiteX26904" fmla="*/ 1147287 w 6175063"/>
              <a:gd name="connsiteY26904" fmla="*/ 933491 h 5486400"/>
              <a:gd name="connsiteX26905" fmla="*/ 1149655 w 6175063"/>
              <a:gd name="connsiteY26905" fmla="*/ 935861 h 5486400"/>
              <a:gd name="connsiteX26906" fmla="*/ 1152023 w 6175063"/>
              <a:gd name="connsiteY26906" fmla="*/ 940598 h 5486400"/>
              <a:gd name="connsiteX26907" fmla="*/ 1154392 w 6175063"/>
              <a:gd name="connsiteY26907" fmla="*/ 940598 h 5486400"/>
              <a:gd name="connsiteX26908" fmla="*/ 1156760 w 6175063"/>
              <a:gd name="connsiteY26908" fmla="*/ 938230 h 5486400"/>
              <a:gd name="connsiteX26909" fmla="*/ 1161496 w 6175063"/>
              <a:gd name="connsiteY26909" fmla="*/ 940598 h 5486400"/>
              <a:gd name="connsiteX26910" fmla="*/ 1168601 w 6175063"/>
              <a:gd name="connsiteY26910" fmla="*/ 947706 h 5486400"/>
              <a:gd name="connsiteX26911" fmla="*/ 1170969 w 6175063"/>
              <a:gd name="connsiteY26911" fmla="*/ 947706 h 5486400"/>
              <a:gd name="connsiteX26912" fmla="*/ 1175706 w 6175063"/>
              <a:gd name="connsiteY26912" fmla="*/ 954815 h 5486400"/>
              <a:gd name="connsiteX26913" fmla="*/ 1185179 w 6175063"/>
              <a:gd name="connsiteY26913" fmla="*/ 959553 h 5486400"/>
              <a:gd name="connsiteX26914" fmla="*/ 1190863 w 6175063"/>
              <a:gd name="connsiteY26914" fmla="*/ 961449 h 5486400"/>
              <a:gd name="connsiteX26915" fmla="*/ 1193074 w 6175063"/>
              <a:gd name="connsiteY26915" fmla="*/ 962712 h 5486400"/>
              <a:gd name="connsiteX26916" fmla="*/ 1194652 w 6175063"/>
              <a:gd name="connsiteY26916" fmla="*/ 964292 h 5486400"/>
              <a:gd name="connsiteX26917" fmla="*/ 1208861 w 6175063"/>
              <a:gd name="connsiteY26917" fmla="*/ 978507 h 5486400"/>
              <a:gd name="connsiteX26918" fmla="*/ 1218334 w 6175063"/>
              <a:gd name="connsiteY26918" fmla="*/ 985615 h 5486400"/>
              <a:gd name="connsiteX26919" fmla="*/ 1220702 w 6175063"/>
              <a:gd name="connsiteY26919" fmla="*/ 983246 h 5486400"/>
              <a:gd name="connsiteX26920" fmla="*/ 1213598 w 6175063"/>
              <a:gd name="connsiteY26920" fmla="*/ 980876 h 5486400"/>
              <a:gd name="connsiteX26921" fmla="*/ 1208861 w 6175063"/>
              <a:gd name="connsiteY26921" fmla="*/ 976137 h 5486400"/>
              <a:gd name="connsiteX26922" fmla="*/ 1208861 w 6175063"/>
              <a:gd name="connsiteY26922" fmla="*/ 973768 h 5486400"/>
              <a:gd name="connsiteX26923" fmla="*/ 1206493 w 6175063"/>
              <a:gd name="connsiteY26923" fmla="*/ 971399 h 5486400"/>
              <a:gd name="connsiteX26924" fmla="*/ 1208861 w 6175063"/>
              <a:gd name="connsiteY26924" fmla="*/ 971399 h 5486400"/>
              <a:gd name="connsiteX26925" fmla="*/ 1211229 w 6175063"/>
              <a:gd name="connsiteY26925" fmla="*/ 969029 h 5486400"/>
              <a:gd name="connsiteX26926" fmla="*/ 1215966 w 6175063"/>
              <a:gd name="connsiteY26926" fmla="*/ 973768 h 5486400"/>
              <a:gd name="connsiteX26927" fmla="*/ 1215966 w 6175063"/>
              <a:gd name="connsiteY26927" fmla="*/ 959553 h 5486400"/>
              <a:gd name="connsiteX26928" fmla="*/ 1208861 w 6175063"/>
              <a:gd name="connsiteY26928" fmla="*/ 959553 h 5486400"/>
              <a:gd name="connsiteX26929" fmla="*/ 1208861 w 6175063"/>
              <a:gd name="connsiteY26929" fmla="*/ 952445 h 5486400"/>
              <a:gd name="connsiteX26930" fmla="*/ 1215966 w 6175063"/>
              <a:gd name="connsiteY26930" fmla="*/ 947706 h 5486400"/>
              <a:gd name="connsiteX26931" fmla="*/ 1206493 w 6175063"/>
              <a:gd name="connsiteY26931" fmla="*/ 921644 h 5486400"/>
              <a:gd name="connsiteX26932" fmla="*/ 1199388 w 6175063"/>
              <a:gd name="connsiteY26932" fmla="*/ 919275 h 5486400"/>
              <a:gd name="connsiteX26933" fmla="*/ 1201757 w 6175063"/>
              <a:gd name="connsiteY26933" fmla="*/ 914537 h 5486400"/>
              <a:gd name="connsiteX26934" fmla="*/ 1211229 w 6175063"/>
              <a:gd name="connsiteY26934" fmla="*/ 914537 h 5486400"/>
              <a:gd name="connsiteX26935" fmla="*/ 1213598 w 6175063"/>
              <a:gd name="connsiteY26935" fmla="*/ 919275 h 5486400"/>
              <a:gd name="connsiteX26936" fmla="*/ 1220702 w 6175063"/>
              <a:gd name="connsiteY26936" fmla="*/ 909799 h 5486400"/>
              <a:gd name="connsiteX26937" fmla="*/ 1225439 w 6175063"/>
              <a:gd name="connsiteY26937" fmla="*/ 912168 h 5486400"/>
              <a:gd name="connsiteX26938" fmla="*/ 1227807 w 6175063"/>
              <a:gd name="connsiteY26938" fmla="*/ 907430 h 5486400"/>
              <a:gd name="connsiteX26939" fmla="*/ 1263331 w 6175063"/>
              <a:gd name="connsiteY26939" fmla="*/ 916906 h 5486400"/>
              <a:gd name="connsiteX26940" fmla="*/ 1258594 w 6175063"/>
              <a:gd name="connsiteY26940" fmla="*/ 926383 h 5486400"/>
              <a:gd name="connsiteX26941" fmla="*/ 1260962 w 6175063"/>
              <a:gd name="connsiteY26941" fmla="*/ 928752 h 5486400"/>
              <a:gd name="connsiteX26942" fmla="*/ 1225439 w 6175063"/>
              <a:gd name="connsiteY26942" fmla="*/ 952445 h 5486400"/>
              <a:gd name="connsiteX26943" fmla="*/ 1220702 w 6175063"/>
              <a:gd name="connsiteY26943" fmla="*/ 952445 h 5486400"/>
              <a:gd name="connsiteX26944" fmla="*/ 1223071 w 6175063"/>
              <a:gd name="connsiteY26944" fmla="*/ 957184 h 5486400"/>
              <a:gd name="connsiteX26945" fmla="*/ 1218334 w 6175063"/>
              <a:gd name="connsiteY26945" fmla="*/ 961923 h 5486400"/>
              <a:gd name="connsiteX26946" fmla="*/ 1223071 w 6175063"/>
              <a:gd name="connsiteY26946" fmla="*/ 966660 h 5486400"/>
              <a:gd name="connsiteX26947" fmla="*/ 1234912 w 6175063"/>
              <a:gd name="connsiteY26947" fmla="*/ 952445 h 5486400"/>
              <a:gd name="connsiteX26948" fmla="*/ 1258594 w 6175063"/>
              <a:gd name="connsiteY26948" fmla="*/ 940598 h 5486400"/>
              <a:gd name="connsiteX26949" fmla="*/ 1263331 w 6175063"/>
              <a:gd name="connsiteY26949" fmla="*/ 942968 h 5486400"/>
              <a:gd name="connsiteX26950" fmla="*/ 1289381 w 6175063"/>
              <a:gd name="connsiteY26950" fmla="*/ 957184 h 5486400"/>
              <a:gd name="connsiteX26951" fmla="*/ 1289381 w 6175063"/>
              <a:gd name="connsiteY26951" fmla="*/ 961923 h 5486400"/>
              <a:gd name="connsiteX26952" fmla="*/ 1303591 w 6175063"/>
              <a:gd name="connsiteY26952" fmla="*/ 973768 h 5486400"/>
              <a:gd name="connsiteX26953" fmla="*/ 1313064 w 6175063"/>
              <a:gd name="connsiteY26953" fmla="*/ 973768 h 5486400"/>
              <a:gd name="connsiteX26954" fmla="*/ 1313064 w 6175063"/>
              <a:gd name="connsiteY26954" fmla="*/ 978507 h 5486400"/>
              <a:gd name="connsiteX26955" fmla="*/ 1320168 w 6175063"/>
              <a:gd name="connsiteY26955" fmla="*/ 980876 h 5486400"/>
              <a:gd name="connsiteX26956" fmla="*/ 1320168 w 6175063"/>
              <a:gd name="connsiteY26956" fmla="*/ 990354 h 5486400"/>
              <a:gd name="connsiteX26957" fmla="*/ 1324905 w 6175063"/>
              <a:gd name="connsiteY26957" fmla="*/ 985615 h 5486400"/>
              <a:gd name="connsiteX26958" fmla="*/ 1334378 w 6175063"/>
              <a:gd name="connsiteY26958" fmla="*/ 985615 h 5486400"/>
              <a:gd name="connsiteX26959" fmla="*/ 1334378 w 6175063"/>
              <a:gd name="connsiteY26959" fmla="*/ 999830 h 5486400"/>
              <a:gd name="connsiteX26960" fmla="*/ 1324905 w 6175063"/>
              <a:gd name="connsiteY26960" fmla="*/ 990354 h 5486400"/>
              <a:gd name="connsiteX26961" fmla="*/ 1317800 w 6175063"/>
              <a:gd name="connsiteY26961" fmla="*/ 1002200 h 5486400"/>
              <a:gd name="connsiteX26962" fmla="*/ 1327273 w 6175063"/>
              <a:gd name="connsiteY26962" fmla="*/ 1002200 h 5486400"/>
              <a:gd name="connsiteX26963" fmla="*/ 1334378 w 6175063"/>
              <a:gd name="connsiteY26963" fmla="*/ 1006938 h 5486400"/>
              <a:gd name="connsiteX26964" fmla="*/ 1353324 w 6175063"/>
              <a:gd name="connsiteY26964" fmla="*/ 1009307 h 5486400"/>
              <a:gd name="connsiteX26965" fmla="*/ 1348587 w 6175063"/>
              <a:gd name="connsiteY26965" fmla="*/ 1014046 h 5486400"/>
              <a:gd name="connsiteX26966" fmla="*/ 1343851 w 6175063"/>
              <a:gd name="connsiteY26966" fmla="*/ 1011677 h 5486400"/>
              <a:gd name="connsiteX26967" fmla="*/ 1339114 w 6175063"/>
              <a:gd name="connsiteY26967" fmla="*/ 1014046 h 5486400"/>
              <a:gd name="connsiteX26968" fmla="*/ 1339114 w 6175063"/>
              <a:gd name="connsiteY26968" fmla="*/ 1018784 h 5486400"/>
              <a:gd name="connsiteX26969" fmla="*/ 1334378 w 6175063"/>
              <a:gd name="connsiteY26969" fmla="*/ 1018784 h 5486400"/>
              <a:gd name="connsiteX26970" fmla="*/ 1334378 w 6175063"/>
              <a:gd name="connsiteY26970" fmla="*/ 1014046 h 5486400"/>
              <a:gd name="connsiteX26971" fmla="*/ 1320168 w 6175063"/>
              <a:gd name="connsiteY26971" fmla="*/ 1014046 h 5486400"/>
              <a:gd name="connsiteX26972" fmla="*/ 1329641 w 6175063"/>
              <a:gd name="connsiteY26972" fmla="*/ 1025893 h 5486400"/>
              <a:gd name="connsiteX26973" fmla="*/ 1329641 w 6175063"/>
              <a:gd name="connsiteY26973" fmla="*/ 1035370 h 5486400"/>
              <a:gd name="connsiteX26974" fmla="*/ 1336746 w 6175063"/>
              <a:gd name="connsiteY26974" fmla="*/ 1040108 h 5486400"/>
              <a:gd name="connsiteX26975" fmla="*/ 1336746 w 6175063"/>
              <a:gd name="connsiteY26975" fmla="*/ 1042477 h 5486400"/>
              <a:gd name="connsiteX26976" fmla="*/ 1336746 w 6175063"/>
              <a:gd name="connsiteY26976" fmla="*/ 1044847 h 5486400"/>
              <a:gd name="connsiteX26977" fmla="*/ 1346219 w 6175063"/>
              <a:gd name="connsiteY26977" fmla="*/ 1049586 h 5486400"/>
              <a:gd name="connsiteX26978" fmla="*/ 1348587 w 6175063"/>
              <a:gd name="connsiteY26978" fmla="*/ 1049586 h 5486400"/>
              <a:gd name="connsiteX26979" fmla="*/ 1346219 w 6175063"/>
              <a:gd name="connsiteY26979" fmla="*/ 1044847 h 5486400"/>
              <a:gd name="connsiteX26980" fmla="*/ 1362797 w 6175063"/>
              <a:gd name="connsiteY26980" fmla="*/ 1025893 h 5486400"/>
              <a:gd name="connsiteX26981" fmla="*/ 1355692 w 6175063"/>
              <a:gd name="connsiteY26981" fmla="*/ 1023523 h 5486400"/>
              <a:gd name="connsiteX26982" fmla="*/ 1358060 w 6175063"/>
              <a:gd name="connsiteY26982" fmla="*/ 1018784 h 5486400"/>
              <a:gd name="connsiteX26983" fmla="*/ 1367533 w 6175063"/>
              <a:gd name="connsiteY26983" fmla="*/ 1018784 h 5486400"/>
              <a:gd name="connsiteX26984" fmla="*/ 1365165 w 6175063"/>
              <a:gd name="connsiteY26984" fmla="*/ 1014046 h 5486400"/>
              <a:gd name="connsiteX26985" fmla="*/ 1360428 w 6175063"/>
              <a:gd name="connsiteY26985" fmla="*/ 1014046 h 5486400"/>
              <a:gd name="connsiteX26986" fmla="*/ 1372269 w 6175063"/>
              <a:gd name="connsiteY26986" fmla="*/ 1016415 h 5486400"/>
              <a:gd name="connsiteX26987" fmla="*/ 1369901 w 6175063"/>
              <a:gd name="connsiteY26987" fmla="*/ 1030631 h 5486400"/>
              <a:gd name="connsiteX26988" fmla="*/ 1381742 w 6175063"/>
              <a:gd name="connsiteY26988" fmla="*/ 1028262 h 5486400"/>
              <a:gd name="connsiteX26989" fmla="*/ 1377006 w 6175063"/>
              <a:gd name="connsiteY26989" fmla="*/ 1009307 h 5486400"/>
              <a:gd name="connsiteX26990" fmla="*/ 1365165 w 6175063"/>
              <a:gd name="connsiteY26990" fmla="*/ 1006938 h 5486400"/>
              <a:gd name="connsiteX26991" fmla="*/ 1365165 w 6175063"/>
              <a:gd name="connsiteY26991" fmla="*/ 1002200 h 5486400"/>
              <a:gd name="connsiteX26992" fmla="*/ 1367533 w 6175063"/>
              <a:gd name="connsiteY26992" fmla="*/ 990354 h 5486400"/>
              <a:gd name="connsiteX26993" fmla="*/ 1386479 w 6175063"/>
              <a:gd name="connsiteY26993" fmla="*/ 980876 h 5486400"/>
              <a:gd name="connsiteX26994" fmla="*/ 1407793 w 6175063"/>
              <a:gd name="connsiteY26994" fmla="*/ 997461 h 5486400"/>
              <a:gd name="connsiteX26995" fmla="*/ 1412530 w 6175063"/>
              <a:gd name="connsiteY26995" fmla="*/ 995091 h 5486400"/>
              <a:gd name="connsiteX26996" fmla="*/ 1424371 w 6175063"/>
              <a:gd name="connsiteY26996" fmla="*/ 971399 h 5486400"/>
              <a:gd name="connsiteX26997" fmla="*/ 1431475 w 6175063"/>
              <a:gd name="connsiteY26997" fmla="*/ 969029 h 5486400"/>
              <a:gd name="connsiteX26998" fmla="*/ 1431475 w 6175063"/>
              <a:gd name="connsiteY26998" fmla="*/ 966660 h 5486400"/>
              <a:gd name="connsiteX26999" fmla="*/ 1429107 w 6175063"/>
              <a:gd name="connsiteY26999" fmla="*/ 964292 h 5486400"/>
              <a:gd name="connsiteX27000" fmla="*/ 1445685 w 6175063"/>
              <a:gd name="connsiteY27000" fmla="*/ 952445 h 5486400"/>
              <a:gd name="connsiteX27001" fmla="*/ 1488314 w 6175063"/>
              <a:gd name="connsiteY27001" fmla="*/ 957184 h 5486400"/>
              <a:gd name="connsiteX27002" fmla="*/ 1485946 w 6175063"/>
              <a:gd name="connsiteY27002" fmla="*/ 964292 h 5486400"/>
              <a:gd name="connsiteX27003" fmla="*/ 1478841 w 6175063"/>
              <a:gd name="connsiteY27003" fmla="*/ 966660 h 5486400"/>
              <a:gd name="connsiteX27004" fmla="*/ 1495419 w 6175063"/>
              <a:gd name="connsiteY27004" fmla="*/ 978507 h 5486400"/>
              <a:gd name="connsiteX27005" fmla="*/ 1500155 w 6175063"/>
              <a:gd name="connsiteY27005" fmla="*/ 985615 h 5486400"/>
              <a:gd name="connsiteX27006" fmla="*/ 1504892 w 6175063"/>
              <a:gd name="connsiteY27006" fmla="*/ 976137 h 5486400"/>
              <a:gd name="connsiteX27007" fmla="*/ 1509628 w 6175063"/>
              <a:gd name="connsiteY27007" fmla="*/ 980876 h 5486400"/>
              <a:gd name="connsiteX27008" fmla="*/ 1511997 w 6175063"/>
              <a:gd name="connsiteY27008" fmla="*/ 980876 h 5486400"/>
              <a:gd name="connsiteX27009" fmla="*/ 1526206 w 6175063"/>
              <a:gd name="connsiteY27009" fmla="*/ 992722 h 5486400"/>
              <a:gd name="connsiteX27010" fmla="*/ 1533311 w 6175063"/>
              <a:gd name="connsiteY27010" fmla="*/ 987984 h 5486400"/>
              <a:gd name="connsiteX27011" fmla="*/ 1535679 w 6175063"/>
              <a:gd name="connsiteY27011" fmla="*/ 1002200 h 5486400"/>
              <a:gd name="connsiteX27012" fmla="*/ 1530942 w 6175063"/>
              <a:gd name="connsiteY27012" fmla="*/ 1004569 h 5486400"/>
              <a:gd name="connsiteX27013" fmla="*/ 1535679 w 6175063"/>
              <a:gd name="connsiteY27013" fmla="*/ 1006938 h 5486400"/>
              <a:gd name="connsiteX27014" fmla="*/ 1535679 w 6175063"/>
              <a:gd name="connsiteY27014" fmla="*/ 1002200 h 5486400"/>
              <a:gd name="connsiteX27015" fmla="*/ 1542784 w 6175063"/>
              <a:gd name="connsiteY27015" fmla="*/ 999830 h 5486400"/>
              <a:gd name="connsiteX27016" fmla="*/ 1552257 w 6175063"/>
              <a:gd name="connsiteY27016" fmla="*/ 1011677 h 5486400"/>
              <a:gd name="connsiteX27017" fmla="*/ 1549888 w 6175063"/>
              <a:gd name="connsiteY27017" fmla="*/ 1014046 h 5486400"/>
              <a:gd name="connsiteX27018" fmla="*/ 1561729 w 6175063"/>
              <a:gd name="connsiteY27018" fmla="*/ 1014046 h 5486400"/>
              <a:gd name="connsiteX27019" fmla="*/ 1571202 w 6175063"/>
              <a:gd name="connsiteY27019" fmla="*/ 1023523 h 5486400"/>
              <a:gd name="connsiteX27020" fmla="*/ 1575939 w 6175063"/>
              <a:gd name="connsiteY27020" fmla="*/ 1014046 h 5486400"/>
              <a:gd name="connsiteX27021" fmla="*/ 1585412 w 6175063"/>
              <a:gd name="connsiteY27021" fmla="*/ 1021154 h 5486400"/>
              <a:gd name="connsiteX27022" fmla="*/ 1583044 w 6175063"/>
              <a:gd name="connsiteY27022" fmla="*/ 1030631 h 5486400"/>
              <a:gd name="connsiteX27023" fmla="*/ 1594885 w 6175063"/>
              <a:gd name="connsiteY27023" fmla="*/ 1040108 h 5486400"/>
              <a:gd name="connsiteX27024" fmla="*/ 1594885 w 6175063"/>
              <a:gd name="connsiteY27024" fmla="*/ 1049586 h 5486400"/>
              <a:gd name="connsiteX27025" fmla="*/ 1599621 w 6175063"/>
              <a:gd name="connsiteY27025" fmla="*/ 1054324 h 5486400"/>
              <a:gd name="connsiteX27026" fmla="*/ 1606726 w 6175063"/>
              <a:gd name="connsiteY27026" fmla="*/ 1047216 h 5486400"/>
              <a:gd name="connsiteX27027" fmla="*/ 1604358 w 6175063"/>
              <a:gd name="connsiteY27027" fmla="*/ 1042477 h 5486400"/>
              <a:gd name="connsiteX27028" fmla="*/ 1606726 w 6175063"/>
              <a:gd name="connsiteY27028" fmla="*/ 1037739 h 5486400"/>
              <a:gd name="connsiteX27029" fmla="*/ 1616199 w 6175063"/>
              <a:gd name="connsiteY27029" fmla="*/ 1047216 h 5486400"/>
              <a:gd name="connsiteX27030" fmla="*/ 1611462 w 6175063"/>
              <a:gd name="connsiteY27030" fmla="*/ 1044847 h 5486400"/>
              <a:gd name="connsiteX27031" fmla="*/ 1616199 w 6175063"/>
              <a:gd name="connsiteY27031" fmla="*/ 1051955 h 5486400"/>
              <a:gd name="connsiteX27032" fmla="*/ 1620935 w 6175063"/>
              <a:gd name="connsiteY27032" fmla="*/ 1049586 h 5486400"/>
              <a:gd name="connsiteX27033" fmla="*/ 1625672 w 6175063"/>
              <a:gd name="connsiteY27033" fmla="*/ 1061432 h 5486400"/>
              <a:gd name="connsiteX27034" fmla="*/ 1651723 w 6175063"/>
              <a:gd name="connsiteY27034" fmla="*/ 1073278 h 5486400"/>
              <a:gd name="connsiteX27035" fmla="*/ 1632777 w 6175063"/>
              <a:gd name="connsiteY27035" fmla="*/ 1082756 h 5486400"/>
              <a:gd name="connsiteX27036" fmla="*/ 1632777 w 6175063"/>
              <a:gd name="connsiteY27036" fmla="*/ 1087494 h 5486400"/>
              <a:gd name="connsiteX27037" fmla="*/ 1623304 w 6175063"/>
              <a:gd name="connsiteY27037" fmla="*/ 1080387 h 5486400"/>
              <a:gd name="connsiteX27038" fmla="*/ 1620935 w 6175063"/>
              <a:gd name="connsiteY27038" fmla="*/ 1092232 h 5486400"/>
              <a:gd name="connsiteX27039" fmla="*/ 1592517 w 6175063"/>
              <a:gd name="connsiteY27039" fmla="*/ 1087494 h 5486400"/>
              <a:gd name="connsiteX27040" fmla="*/ 1594885 w 6175063"/>
              <a:gd name="connsiteY27040" fmla="*/ 1094600 h 5486400"/>
              <a:gd name="connsiteX27041" fmla="*/ 1580675 w 6175063"/>
              <a:gd name="connsiteY27041" fmla="*/ 1089863 h 5486400"/>
              <a:gd name="connsiteX27042" fmla="*/ 1575939 w 6175063"/>
              <a:gd name="connsiteY27042" fmla="*/ 1085124 h 5486400"/>
              <a:gd name="connsiteX27043" fmla="*/ 1564098 w 6175063"/>
              <a:gd name="connsiteY27043" fmla="*/ 1087494 h 5486400"/>
              <a:gd name="connsiteX27044" fmla="*/ 1566466 w 6175063"/>
              <a:gd name="connsiteY27044" fmla="*/ 1080387 h 5486400"/>
              <a:gd name="connsiteX27045" fmla="*/ 1547520 w 6175063"/>
              <a:gd name="connsiteY27045" fmla="*/ 1089863 h 5486400"/>
              <a:gd name="connsiteX27046" fmla="*/ 1521469 w 6175063"/>
              <a:gd name="connsiteY27046" fmla="*/ 1094600 h 5486400"/>
              <a:gd name="connsiteX27047" fmla="*/ 1507260 w 6175063"/>
              <a:gd name="connsiteY27047" fmla="*/ 1092232 h 5486400"/>
              <a:gd name="connsiteX27048" fmla="*/ 1502524 w 6175063"/>
              <a:gd name="connsiteY27048" fmla="*/ 1080387 h 5486400"/>
              <a:gd name="connsiteX27049" fmla="*/ 1509628 w 6175063"/>
              <a:gd name="connsiteY27049" fmla="*/ 1078017 h 5486400"/>
              <a:gd name="connsiteX27050" fmla="*/ 1504892 w 6175063"/>
              <a:gd name="connsiteY27050" fmla="*/ 1075647 h 5486400"/>
              <a:gd name="connsiteX27051" fmla="*/ 1509628 w 6175063"/>
              <a:gd name="connsiteY27051" fmla="*/ 1073278 h 5486400"/>
              <a:gd name="connsiteX27052" fmla="*/ 1519101 w 6175063"/>
              <a:gd name="connsiteY27052" fmla="*/ 1047216 h 5486400"/>
              <a:gd name="connsiteX27053" fmla="*/ 1502524 w 6175063"/>
              <a:gd name="connsiteY27053" fmla="*/ 1037739 h 5486400"/>
              <a:gd name="connsiteX27054" fmla="*/ 1502524 w 6175063"/>
              <a:gd name="connsiteY27054" fmla="*/ 1033001 h 5486400"/>
              <a:gd name="connsiteX27055" fmla="*/ 1509628 w 6175063"/>
              <a:gd name="connsiteY27055" fmla="*/ 1023523 h 5486400"/>
              <a:gd name="connsiteX27056" fmla="*/ 1516733 w 6175063"/>
              <a:gd name="connsiteY27056" fmla="*/ 1016415 h 5486400"/>
              <a:gd name="connsiteX27057" fmla="*/ 1504892 w 6175063"/>
              <a:gd name="connsiteY27057" fmla="*/ 1018784 h 5486400"/>
              <a:gd name="connsiteX27058" fmla="*/ 1493051 w 6175063"/>
              <a:gd name="connsiteY27058" fmla="*/ 1002200 h 5486400"/>
              <a:gd name="connsiteX27059" fmla="*/ 1478841 w 6175063"/>
              <a:gd name="connsiteY27059" fmla="*/ 1035370 h 5486400"/>
              <a:gd name="connsiteX27060" fmla="*/ 1462263 w 6175063"/>
              <a:gd name="connsiteY27060" fmla="*/ 1035370 h 5486400"/>
              <a:gd name="connsiteX27061" fmla="*/ 1464631 w 6175063"/>
              <a:gd name="connsiteY27061" fmla="*/ 1044847 h 5486400"/>
              <a:gd name="connsiteX27062" fmla="*/ 1455158 w 6175063"/>
              <a:gd name="connsiteY27062" fmla="*/ 1044847 h 5486400"/>
              <a:gd name="connsiteX27063" fmla="*/ 1450422 w 6175063"/>
              <a:gd name="connsiteY27063" fmla="*/ 1030631 h 5486400"/>
              <a:gd name="connsiteX27064" fmla="*/ 1445685 w 6175063"/>
              <a:gd name="connsiteY27064" fmla="*/ 1033001 h 5486400"/>
              <a:gd name="connsiteX27065" fmla="*/ 1450422 w 6175063"/>
              <a:gd name="connsiteY27065" fmla="*/ 1042477 h 5486400"/>
              <a:gd name="connsiteX27066" fmla="*/ 1445685 w 6175063"/>
              <a:gd name="connsiteY27066" fmla="*/ 1044847 h 5486400"/>
              <a:gd name="connsiteX27067" fmla="*/ 1443317 w 6175063"/>
              <a:gd name="connsiteY27067" fmla="*/ 1035370 h 5486400"/>
              <a:gd name="connsiteX27068" fmla="*/ 1436212 w 6175063"/>
              <a:gd name="connsiteY27068" fmla="*/ 1035370 h 5486400"/>
              <a:gd name="connsiteX27069" fmla="*/ 1431475 w 6175063"/>
              <a:gd name="connsiteY27069" fmla="*/ 1021154 h 5486400"/>
              <a:gd name="connsiteX27070" fmla="*/ 1417266 w 6175063"/>
              <a:gd name="connsiteY27070" fmla="*/ 1033001 h 5486400"/>
              <a:gd name="connsiteX27071" fmla="*/ 1414898 w 6175063"/>
              <a:gd name="connsiteY27071" fmla="*/ 1033001 h 5486400"/>
              <a:gd name="connsiteX27072" fmla="*/ 1407793 w 6175063"/>
              <a:gd name="connsiteY27072" fmla="*/ 1030631 h 5486400"/>
              <a:gd name="connsiteX27073" fmla="*/ 1403057 w 6175063"/>
              <a:gd name="connsiteY27073" fmla="*/ 1033001 h 5486400"/>
              <a:gd name="connsiteX27074" fmla="*/ 1426739 w 6175063"/>
              <a:gd name="connsiteY27074" fmla="*/ 1044847 h 5486400"/>
              <a:gd name="connsiteX27075" fmla="*/ 1429107 w 6175063"/>
              <a:gd name="connsiteY27075" fmla="*/ 1061432 h 5486400"/>
              <a:gd name="connsiteX27076" fmla="*/ 1412530 w 6175063"/>
              <a:gd name="connsiteY27076" fmla="*/ 1059063 h 5486400"/>
              <a:gd name="connsiteX27077" fmla="*/ 1412530 w 6175063"/>
              <a:gd name="connsiteY27077" fmla="*/ 1061432 h 5486400"/>
              <a:gd name="connsiteX27078" fmla="*/ 1407793 w 6175063"/>
              <a:gd name="connsiteY27078" fmla="*/ 1056693 h 5486400"/>
              <a:gd name="connsiteX27079" fmla="*/ 1412530 w 6175063"/>
              <a:gd name="connsiteY27079" fmla="*/ 1054324 h 5486400"/>
              <a:gd name="connsiteX27080" fmla="*/ 1407793 w 6175063"/>
              <a:gd name="connsiteY27080" fmla="*/ 1051955 h 5486400"/>
              <a:gd name="connsiteX27081" fmla="*/ 1412530 w 6175063"/>
              <a:gd name="connsiteY27081" fmla="*/ 1047216 h 5486400"/>
              <a:gd name="connsiteX27082" fmla="*/ 1407793 w 6175063"/>
              <a:gd name="connsiteY27082" fmla="*/ 1042477 h 5486400"/>
              <a:gd name="connsiteX27083" fmla="*/ 1407793 w 6175063"/>
              <a:gd name="connsiteY27083" fmla="*/ 1049586 h 5486400"/>
              <a:gd name="connsiteX27084" fmla="*/ 1403057 w 6175063"/>
              <a:gd name="connsiteY27084" fmla="*/ 1066170 h 5486400"/>
              <a:gd name="connsiteX27085" fmla="*/ 1407793 w 6175063"/>
              <a:gd name="connsiteY27085" fmla="*/ 1068539 h 5486400"/>
              <a:gd name="connsiteX27086" fmla="*/ 1395952 w 6175063"/>
              <a:gd name="connsiteY27086" fmla="*/ 1066170 h 5486400"/>
              <a:gd name="connsiteX27087" fmla="*/ 1365165 w 6175063"/>
              <a:gd name="connsiteY27087" fmla="*/ 1063801 h 5486400"/>
              <a:gd name="connsiteX27088" fmla="*/ 1369901 w 6175063"/>
              <a:gd name="connsiteY27088" fmla="*/ 1066170 h 5486400"/>
              <a:gd name="connsiteX27089" fmla="*/ 1379374 w 6175063"/>
              <a:gd name="connsiteY27089" fmla="*/ 1070909 h 5486400"/>
              <a:gd name="connsiteX27090" fmla="*/ 1358060 w 6175063"/>
              <a:gd name="connsiteY27090" fmla="*/ 1070909 h 5486400"/>
              <a:gd name="connsiteX27091" fmla="*/ 1358060 w 6175063"/>
              <a:gd name="connsiteY27091" fmla="*/ 1073278 h 5486400"/>
              <a:gd name="connsiteX27092" fmla="*/ 1367533 w 6175063"/>
              <a:gd name="connsiteY27092" fmla="*/ 1078017 h 5486400"/>
              <a:gd name="connsiteX27093" fmla="*/ 1372269 w 6175063"/>
              <a:gd name="connsiteY27093" fmla="*/ 1080387 h 5486400"/>
              <a:gd name="connsiteX27094" fmla="*/ 1374638 w 6175063"/>
              <a:gd name="connsiteY27094" fmla="*/ 1080387 h 5486400"/>
              <a:gd name="connsiteX27095" fmla="*/ 1384111 w 6175063"/>
              <a:gd name="connsiteY27095" fmla="*/ 1085124 h 5486400"/>
              <a:gd name="connsiteX27096" fmla="*/ 1386479 w 6175063"/>
              <a:gd name="connsiteY27096" fmla="*/ 1089863 h 5486400"/>
              <a:gd name="connsiteX27097" fmla="*/ 1386479 w 6175063"/>
              <a:gd name="connsiteY27097" fmla="*/ 1092232 h 5486400"/>
              <a:gd name="connsiteX27098" fmla="*/ 1384111 w 6175063"/>
              <a:gd name="connsiteY27098" fmla="*/ 1092232 h 5486400"/>
              <a:gd name="connsiteX27099" fmla="*/ 1386479 w 6175063"/>
              <a:gd name="connsiteY27099" fmla="*/ 1094600 h 5486400"/>
              <a:gd name="connsiteX27100" fmla="*/ 1385295 w 6175063"/>
              <a:gd name="connsiteY27100" fmla="*/ 1095785 h 5486400"/>
              <a:gd name="connsiteX27101" fmla="*/ 1384407 w 6175063"/>
              <a:gd name="connsiteY27101" fmla="*/ 1096082 h 5486400"/>
              <a:gd name="connsiteX27102" fmla="*/ 1383851 w 6175063"/>
              <a:gd name="connsiteY27102" fmla="*/ 1096762 h 5486400"/>
              <a:gd name="connsiteX27103" fmla="*/ 1372269 w 6175063"/>
              <a:gd name="connsiteY27103" fmla="*/ 1087494 h 5486400"/>
              <a:gd name="connsiteX27104" fmla="*/ 1369901 w 6175063"/>
              <a:gd name="connsiteY27104" fmla="*/ 1092232 h 5486400"/>
              <a:gd name="connsiteX27105" fmla="*/ 1381742 w 6175063"/>
              <a:gd name="connsiteY27105" fmla="*/ 1099340 h 5486400"/>
              <a:gd name="connsiteX27106" fmla="*/ 1383851 w 6175063"/>
              <a:gd name="connsiteY27106" fmla="*/ 1096762 h 5486400"/>
              <a:gd name="connsiteX27107" fmla="*/ 1384111 w 6175063"/>
              <a:gd name="connsiteY27107" fmla="*/ 1096970 h 5486400"/>
              <a:gd name="connsiteX27108" fmla="*/ 1385295 w 6175063"/>
              <a:gd name="connsiteY27108" fmla="*/ 1095785 h 5486400"/>
              <a:gd name="connsiteX27109" fmla="*/ 1388847 w 6175063"/>
              <a:gd name="connsiteY27109" fmla="*/ 1094600 h 5486400"/>
              <a:gd name="connsiteX27110" fmla="*/ 1400688 w 6175063"/>
              <a:gd name="connsiteY27110" fmla="*/ 1096970 h 5486400"/>
              <a:gd name="connsiteX27111" fmla="*/ 1403057 w 6175063"/>
              <a:gd name="connsiteY27111" fmla="*/ 1101709 h 5486400"/>
              <a:gd name="connsiteX27112" fmla="*/ 1405425 w 6175063"/>
              <a:gd name="connsiteY27112" fmla="*/ 1104078 h 5486400"/>
              <a:gd name="connsiteX27113" fmla="*/ 1398320 w 6175063"/>
              <a:gd name="connsiteY27113" fmla="*/ 1108818 h 5486400"/>
              <a:gd name="connsiteX27114" fmla="*/ 1407793 w 6175063"/>
              <a:gd name="connsiteY27114" fmla="*/ 1115925 h 5486400"/>
              <a:gd name="connsiteX27115" fmla="*/ 1395952 w 6175063"/>
              <a:gd name="connsiteY27115" fmla="*/ 1113556 h 5486400"/>
              <a:gd name="connsiteX27116" fmla="*/ 1398320 w 6175063"/>
              <a:gd name="connsiteY27116" fmla="*/ 1118294 h 5486400"/>
              <a:gd name="connsiteX27117" fmla="*/ 1388847 w 6175063"/>
              <a:gd name="connsiteY27117" fmla="*/ 1115925 h 5486400"/>
              <a:gd name="connsiteX27118" fmla="*/ 1384111 w 6175063"/>
              <a:gd name="connsiteY27118" fmla="*/ 1115925 h 5486400"/>
              <a:gd name="connsiteX27119" fmla="*/ 1391215 w 6175063"/>
              <a:gd name="connsiteY27119" fmla="*/ 1118294 h 5486400"/>
              <a:gd name="connsiteX27120" fmla="*/ 1395952 w 6175063"/>
              <a:gd name="connsiteY27120" fmla="*/ 1120663 h 5486400"/>
              <a:gd name="connsiteX27121" fmla="*/ 1407793 w 6175063"/>
              <a:gd name="connsiteY27121" fmla="*/ 1127771 h 5486400"/>
              <a:gd name="connsiteX27122" fmla="*/ 1410161 w 6175063"/>
              <a:gd name="connsiteY27122" fmla="*/ 1132510 h 5486400"/>
              <a:gd name="connsiteX27123" fmla="*/ 1410161 w 6175063"/>
              <a:gd name="connsiteY27123" fmla="*/ 1137249 h 5486400"/>
              <a:gd name="connsiteX27124" fmla="*/ 1414898 w 6175063"/>
              <a:gd name="connsiteY27124" fmla="*/ 1137249 h 5486400"/>
              <a:gd name="connsiteX27125" fmla="*/ 1419634 w 6175063"/>
              <a:gd name="connsiteY27125" fmla="*/ 1134880 h 5486400"/>
              <a:gd name="connsiteX27126" fmla="*/ 1419634 w 6175063"/>
              <a:gd name="connsiteY27126" fmla="*/ 1141986 h 5486400"/>
              <a:gd name="connsiteX27127" fmla="*/ 1419634 w 6175063"/>
              <a:gd name="connsiteY27127" fmla="*/ 1153834 h 5486400"/>
              <a:gd name="connsiteX27128" fmla="*/ 1414898 w 6175063"/>
              <a:gd name="connsiteY27128" fmla="*/ 1151464 h 5486400"/>
              <a:gd name="connsiteX27129" fmla="*/ 1414898 w 6175063"/>
              <a:gd name="connsiteY27129" fmla="*/ 1153834 h 5486400"/>
              <a:gd name="connsiteX27130" fmla="*/ 1417266 w 6175063"/>
              <a:gd name="connsiteY27130" fmla="*/ 1153834 h 5486400"/>
              <a:gd name="connsiteX27131" fmla="*/ 1426739 w 6175063"/>
              <a:gd name="connsiteY27131" fmla="*/ 1158572 h 5486400"/>
              <a:gd name="connsiteX27132" fmla="*/ 1431475 w 6175063"/>
              <a:gd name="connsiteY27132" fmla="*/ 1163311 h 5486400"/>
              <a:gd name="connsiteX27133" fmla="*/ 1426739 w 6175063"/>
              <a:gd name="connsiteY27133" fmla="*/ 1172788 h 5486400"/>
              <a:gd name="connsiteX27134" fmla="*/ 1426739 w 6175063"/>
              <a:gd name="connsiteY27134" fmla="*/ 1175157 h 5486400"/>
              <a:gd name="connsiteX27135" fmla="*/ 1424371 w 6175063"/>
              <a:gd name="connsiteY27135" fmla="*/ 1179897 h 5486400"/>
              <a:gd name="connsiteX27136" fmla="*/ 1422002 w 6175063"/>
              <a:gd name="connsiteY27136" fmla="*/ 1179897 h 5486400"/>
              <a:gd name="connsiteX27137" fmla="*/ 1422002 w 6175063"/>
              <a:gd name="connsiteY27137" fmla="*/ 1182266 h 5486400"/>
              <a:gd name="connsiteX27138" fmla="*/ 1431475 w 6175063"/>
              <a:gd name="connsiteY27138" fmla="*/ 1182266 h 5486400"/>
              <a:gd name="connsiteX27139" fmla="*/ 1433844 w 6175063"/>
              <a:gd name="connsiteY27139" fmla="*/ 1177527 h 5486400"/>
              <a:gd name="connsiteX27140" fmla="*/ 1436212 w 6175063"/>
              <a:gd name="connsiteY27140" fmla="*/ 1182266 h 5486400"/>
              <a:gd name="connsiteX27141" fmla="*/ 1440949 w 6175063"/>
              <a:gd name="connsiteY27141" fmla="*/ 1187004 h 5486400"/>
              <a:gd name="connsiteX27142" fmla="*/ 1440949 w 6175063"/>
              <a:gd name="connsiteY27142" fmla="*/ 1191742 h 5486400"/>
              <a:gd name="connsiteX27143" fmla="*/ 1440949 w 6175063"/>
              <a:gd name="connsiteY27143" fmla="*/ 1198850 h 5486400"/>
              <a:gd name="connsiteX27144" fmla="*/ 1440949 w 6175063"/>
              <a:gd name="connsiteY27144" fmla="*/ 1201220 h 5486400"/>
              <a:gd name="connsiteX27145" fmla="*/ 1452790 w 6175063"/>
              <a:gd name="connsiteY27145" fmla="*/ 1201220 h 5486400"/>
              <a:gd name="connsiteX27146" fmla="*/ 1455158 w 6175063"/>
              <a:gd name="connsiteY27146" fmla="*/ 1208328 h 5486400"/>
              <a:gd name="connsiteX27147" fmla="*/ 1457527 w 6175063"/>
              <a:gd name="connsiteY27147" fmla="*/ 1208328 h 5486400"/>
              <a:gd name="connsiteX27148" fmla="*/ 1462263 w 6175063"/>
              <a:gd name="connsiteY27148" fmla="*/ 1210698 h 5486400"/>
              <a:gd name="connsiteX27149" fmla="*/ 1457527 w 6175063"/>
              <a:gd name="connsiteY27149" fmla="*/ 1210698 h 5486400"/>
              <a:gd name="connsiteX27150" fmla="*/ 1462263 w 6175063"/>
              <a:gd name="connsiteY27150" fmla="*/ 1217804 h 5486400"/>
              <a:gd name="connsiteX27151" fmla="*/ 1469368 w 6175063"/>
              <a:gd name="connsiteY27151" fmla="*/ 1220174 h 5486400"/>
              <a:gd name="connsiteX27152" fmla="*/ 1464631 w 6175063"/>
              <a:gd name="connsiteY27152" fmla="*/ 1220174 h 5486400"/>
              <a:gd name="connsiteX27153" fmla="*/ 1469368 w 6175063"/>
              <a:gd name="connsiteY27153" fmla="*/ 1224913 h 5486400"/>
              <a:gd name="connsiteX27154" fmla="*/ 1474105 w 6175063"/>
              <a:gd name="connsiteY27154" fmla="*/ 1217804 h 5486400"/>
              <a:gd name="connsiteX27155" fmla="*/ 1476473 w 6175063"/>
              <a:gd name="connsiteY27155" fmla="*/ 1217804 h 5486400"/>
              <a:gd name="connsiteX27156" fmla="*/ 1483578 w 6175063"/>
              <a:gd name="connsiteY27156" fmla="*/ 1222543 h 5486400"/>
              <a:gd name="connsiteX27157" fmla="*/ 1476473 w 6175063"/>
              <a:gd name="connsiteY27157" fmla="*/ 1220174 h 5486400"/>
              <a:gd name="connsiteX27158" fmla="*/ 1483578 w 6175063"/>
              <a:gd name="connsiteY27158" fmla="*/ 1232020 h 5486400"/>
              <a:gd name="connsiteX27159" fmla="*/ 1485946 w 6175063"/>
              <a:gd name="connsiteY27159" fmla="*/ 1234390 h 5486400"/>
              <a:gd name="connsiteX27160" fmla="*/ 1490682 w 6175063"/>
              <a:gd name="connsiteY27160" fmla="*/ 1224913 h 5486400"/>
              <a:gd name="connsiteX27161" fmla="*/ 1493051 w 6175063"/>
              <a:gd name="connsiteY27161" fmla="*/ 1227282 h 5486400"/>
              <a:gd name="connsiteX27162" fmla="*/ 1493051 w 6175063"/>
              <a:gd name="connsiteY27162" fmla="*/ 1224913 h 5486400"/>
              <a:gd name="connsiteX27163" fmla="*/ 1500155 w 6175063"/>
              <a:gd name="connsiteY27163" fmla="*/ 1215435 h 5486400"/>
              <a:gd name="connsiteX27164" fmla="*/ 1500155 w 6175063"/>
              <a:gd name="connsiteY27164" fmla="*/ 1220174 h 5486400"/>
              <a:gd name="connsiteX27165" fmla="*/ 1504892 w 6175063"/>
              <a:gd name="connsiteY27165" fmla="*/ 1227282 h 5486400"/>
              <a:gd name="connsiteX27166" fmla="*/ 1521469 w 6175063"/>
              <a:gd name="connsiteY27166" fmla="*/ 1232020 h 5486400"/>
              <a:gd name="connsiteX27167" fmla="*/ 1519101 w 6175063"/>
              <a:gd name="connsiteY27167" fmla="*/ 1229651 h 5486400"/>
              <a:gd name="connsiteX27168" fmla="*/ 1519101 w 6175063"/>
              <a:gd name="connsiteY27168" fmla="*/ 1222543 h 5486400"/>
              <a:gd name="connsiteX27169" fmla="*/ 1516733 w 6175063"/>
              <a:gd name="connsiteY27169" fmla="*/ 1220174 h 5486400"/>
              <a:gd name="connsiteX27170" fmla="*/ 1502524 w 6175063"/>
              <a:gd name="connsiteY27170" fmla="*/ 1213066 h 5486400"/>
              <a:gd name="connsiteX27171" fmla="*/ 1514365 w 6175063"/>
              <a:gd name="connsiteY27171" fmla="*/ 1208328 h 5486400"/>
              <a:gd name="connsiteX27172" fmla="*/ 1511997 w 6175063"/>
              <a:gd name="connsiteY27172" fmla="*/ 1201220 h 5486400"/>
              <a:gd name="connsiteX27173" fmla="*/ 1511997 w 6175063"/>
              <a:gd name="connsiteY27173" fmla="*/ 1198850 h 5486400"/>
              <a:gd name="connsiteX27174" fmla="*/ 1526206 w 6175063"/>
              <a:gd name="connsiteY27174" fmla="*/ 1208328 h 5486400"/>
              <a:gd name="connsiteX27175" fmla="*/ 1528574 w 6175063"/>
              <a:gd name="connsiteY27175" fmla="*/ 1210698 h 5486400"/>
              <a:gd name="connsiteX27176" fmla="*/ 1535679 w 6175063"/>
              <a:gd name="connsiteY27176" fmla="*/ 1208328 h 5486400"/>
              <a:gd name="connsiteX27177" fmla="*/ 1530942 w 6175063"/>
              <a:gd name="connsiteY27177" fmla="*/ 1201220 h 5486400"/>
              <a:gd name="connsiteX27178" fmla="*/ 1533311 w 6175063"/>
              <a:gd name="connsiteY27178" fmla="*/ 1198850 h 5486400"/>
              <a:gd name="connsiteX27179" fmla="*/ 1528574 w 6175063"/>
              <a:gd name="connsiteY27179" fmla="*/ 1196481 h 5486400"/>
              <a:gd name="connsiteX27180" fmla="*/ 1528574 w 6175063"/>
              <a:gd name="connsiteY27180" fmla="*/ 1198850 h 5486400"/>
              <a:gd name="connsiteX27181" fmla="*/ 1523838 w 6175063"/>
              <a:gd name="connsiteY27181" fmla="*/ 1196481 h 5486400"/>
              <a:gd name="connsiteX27182" fmla="*/ 1514365 w 6175063"/>
              <a:gd name="connsiteY27182" fmla="*/ 1187004 h 5486400"/>
              <a:gd name="connsiteX27183" fmla="*/ 1502524 w 6175063"/>
              <a:gd name="connsiteY27183" fmla="*/ 1179897 h 5486400"/>
              <a:gd name="connsiteX27184" fmla="*/ 1509628 w 6175063"/>
              <a:gd name="connsiteY27184" fmla="*/ 1179897 h 5486400"/>
              <a:gd name="connsiteX27185" fmla="*/ 1519101 w 6175063"/>
              <a:gd name="connsiteY27185" fmla="*/ 1179897 h 5486400"/>
              <a:gd name="connsiteX27186" fmla="*/ 1511997 w 6175063"/>
              <a:gd name="connsiteY27186" fmla="*/ 1172788 h 5486400"/>
              <a:gd name="connsiteX27187" fmla="*/ 1507260 w 6175063"/>
              <a:gd name="connsiteY27187" fmla="*/ 1170419 h 5486400"/>
              <a:gd name="connsiteX27188" fmla="*/ 1493051 w 6175063"/>
              <a:gd name="connsiteY27188" fmla="*/ 1165679 h 5486400"/>
              <a:gd name="connsiteX27189" fmla="*/ 1497787 w 6175063"/>
              <a:gd name="connsiteY27189" fmla="*/ 1160941 h 5486400"/>
              <a:gd name="connsiteX27190" fmla="*/ 1519101 w 6175063"/>
              <a:gd name="connsiteY27190" fmla="*/ 1165679 h 5486400"/>
              <a:gd name="connsiteX27191" fmla="*/ 1521469 w 6175063"/>
              <a:gd name="connsiteY27191" fmla="*/ 1165679 h 5486400"/>
              <a:gd name="connsiteX27192" fmla="*/ 1533311 w 6175063"/>
              <a:gd name="connsiteY27192" fmla="*/ 1146725 h 5486400"/>
              <a:gd name="connsiteX27193" fmla="*/ 1540415 w 6175063"/>
              <a:gd name="connsiteY27193" fmla="*/ 1146725 h 5486400"/>
              <a:gd name="connsiteX27194" fmla="*/ 1542784 w 6175063"/>
              <a:gd name="connsiteY27194" fmla="*/ 1153834 h 5486400"/>
              <a:gd name="connsiteX27195" fmla="*/ 1533311 w 6175063"/>
              <a:gd name="connsiteY27195" fmla="*/ 1156203 h 5486400"/>
              <a:gd name="connsiteX27196" fmla="*/ 1526206 w 6175063"/>
              <a:gd name="connsiteY27196" fmla="*/ 1170419 h 5486400"/>
              <a:gd name="connsiteX27197" fmla="*/ 1528574 w 6175063"/>
              <a:gd name="connsiteY27197" fmla="*/ 1172788 h 5486400"/>
              <a:gd name="connsiteX27198" fmla="*/ 1545152 w 6175063"/>
              <a:gd name="connsiteY27198" fmla="*/ 1182266 h 5486400"/>
              <a:gd name="connsiteX27199" fmla="*/ 1554625 w 6175063"/>
              <a:gd name="connsiteY27199" fmla="*/ 1189373 h 5486400"/>
              <a:gd name="connsiteX27200" fmla="*/ 1564098 w 6175063"/>
              <a:gd name="connsiteY27200" fmla="*/ 1191742 h 5486400"/>
              <a:gd name="connsiteX27201" fmla="*/ 1566466 w 6175063"/>
              <a:gd name="connsiteY27201" fmla="*/ 1189373 h 5486400"/>
              <a:gd name="connsiteX27202" fmla="*/ 1575939 w 6175063"/>
              <a:gd name="connsiteY27202" fmla="*/ 1191742 h 5486400"/>
              <a:gd name="connsiteX27203" fmla="*/ 1578307 w 6175063"/>
              <a:gd name="connsiteY27203" fmla="*/ 1196481 h 5486400"/>
              <a:gd name="connsiteX27204" fmla="*/ 1592517 w 6175063"/>
              <a:gd name="connsiteY27204" fmla="*/ 1210698 h 5486400"/>
              <a:gd name="connsiteX27205" fmla="*/ 1597253 w 6175063"/>
              <a:gd name="connsiteY27205" fmla="*/ 1210698 h 5486400"/>
              <a:gd name="connsiteX27206" fmla="*/ 1587780 w 6175063"/>
              <a:gd name="connsiteY27206" fmla="*/ 1203590 h 5486400"/>
              <a:gd name="connsiteX27207" fmla="*/ 1585412 w 6175063"/>
              <a:gd name="connsiteY27207" fmla="*/ 1203590 h 5486400"/>
              <a:gd name="connsiteX27208" fmla="*/ 1587780 w 6175063"/>
              <a:gd name="connsiteY27208" fmla="*/ 1201220 h 5486400"/>
              <a:gd name="connsiteX27209" fmla="*/ 1585412 w 6175063"/>
              <a:gd name="connsiteY27209" fmla="*/ 1201220 h 5486400"/>
              <a:gd name="connsiteX27210" fmla="*/ 1597253 w 6175063"/>
              <a:gd name="connsiteY27210" fmla="*/ 1198850 h 5486400"/>
              <a:gd name="connsiteX27211" fmla="*/ 1606726 w 6175063"/>
              <a:gd name="connsiteY27211" fmla="*/ 1205958 h 5486400"/>
              <a:gd name="connsiteX27212" fmla="*/ 1613831 w 6175063"/>
              <a:gd name="connsiteY27212" fmla="*/ 1208328 h 5486400"/>
              <a:gd name="connsiteX27213" fmla="*/ 1606726 w 6175063"/>
              <a:gd name="connsiteY27213" fmla="*/ 1208328 h 5486400"/>
              <a:gd name="connsiteX27214" fmla="*/ 1606726 w 6175063"/>
              <a:gd name="connsiteY27214" fmla="*/ 1210698 h 5486400"/>
              <a:gd name="connsiteX27215" fmla="*/ 1616199 w 6175063"/>
              <a:gd name="connsiteY27215" fmla="*/ 1215435 h 5486400"/>
              <a:gd name="connsiteX27216" fmla="*/ 1618567 w 6175063"/>
              <a:gd name="connsiteY27216" fmla="*/ 1215435 h 5486400"/>
              <a:gd name="connsiteX27217" fmla="*/ 1632777 w 6175063"/>
              <a:gd name="connsiteY27217" fmla="*/ 1224913 h 5486400"/>
              <a:gd name="connsiteX27218" fmla="*/ 1637513 w 6175063"/>
              <a:gd name="connsiteY27218" fmla="*/ 1227282 h 5486400"/>
              <a:gd name="connsiteX27219" fmla="*/ 1644618 w 6175063"/>
              <a:gd name="connsiteY27219" fmla="*/ 1224913 h 5486400"/>
              <a:gd name="connsiteX27220" fmla="*/ 1644618 w 6175063"/>
              <a:gd name="connsiteY27220" fmla="*/ 1220174 h 5486400"/>
              <a:gd name="connsiteX27221" fmla="*/ 1637513 w 6175063"/>
              <a:gd name="connsiteY27221" fmla="*/ 1210698 h 5486400"/>
              <a:gd name="connsiteX27222" fmla="*/ 1613831 w 6175063"/>
              <a:gd name="connsiteY27222" fmla="*/ 1196481 h 5486400"/>
              <a:gd name="connsiteX27223" fmla="*/ 1606726 w 6175063"/>
              <a:gd name="connsiteY27223" fmla="*/ 1191742 h 5486400"/>
              <a:gd name="connsiteX27224" fmla="*/ 1585412 w 6175063"/>
              <a:gd name="connsiteY27224" fmla="*/ 1177527 h 5486400"/>
              <a:gd name="connsiteX27225" fmla="*/ 1585412 w 6175063"/>
              <a:gd name="connsiteY27225" fmla="*/ 1175157 h 5486400"/>
              <a:gd name="connsiteX27226" fmla="*/ 1611462 w 6175063"/>
              <a:gd name="connsiteY27226" fmla="*/ 1191742 h 5486400"/>
              <a:gd name="connsiteX27227" fmla="*/ 1616199 w 6175063"/>
              <a:gd name="connsiteY27227" fmla="*/ 1191742 h 5486400"/>
              <a:gd name="connsiteX27228" fmla="*/ 1609094 w 6175063"/>
              <a:gd name="connsiteY27228" fmla="*/ 1187004 h 5486400"/>
              <a:gd name="connsiteX27229" fmla="*/ 1604358 w 6175063"/>
              <a:gd name="connsiteY27229" fmla="*/ 1184634 h 5486400"/>
              <a:gd name="connsiteX27230" fmla="*/ 1592517 w 6175063"/>
              <a:gd name="connsiteY27230" fmla="*/ 1177527 h 5486400"/>
              <a:gd name="connsiteX27231" fmla="*/ 1601990 w 6175063"/>
              <a:gd name="connsiteY27231" fmla="*/ 1179897 h 5486400"/>
              <a:gd name="connsiteX27232" fmla="*/ 1609094 w 6175063"/>
              <a:gd name="connsiteY27232" fmla="*/ 1182266 h 5486400"/>
              <a:gd name="connsiteX27233" fmla="*/ 1611462 w 6175063"/>
              <a:gd name="connsiteY27233" fmla="*/ 1182266 h 5486400"/>
              <a:gd name="connsiteX27234" fmla="*/ 1618567 w 6175063"/>
              <a:gd name="connsiteY27234" fmla="*/ 1189373 h 5486400"/>
              <a:gd name="connsiteX27235" fmla="*/ 1637513 w 6175063"/>
              <a:gd name="connsiteY27235" fmla="*/ 1203590 h 5486400"/>
              <a:gd name="connsiteX27236" fmla="*/ 1639881 w 6175063"/>
              <a:gd name="connsiteY27236" fmla="*/ 1201220 h 5486400"/>
              <a:gd name="connsiteX27237" fmla="*/ 1628040 w 6175063"/>
              <a:gd name="connsiteY27237" fmla="*/ 1194112 h 5486400"/>
              <a:gd name="connsiteX27238" fmla="*/ 1630408 w 6175063"/>
              <a:gd name="connsiteY27238" fmla="*/ 1187004 h 5486400"/>
              <a:gd name="connsiteX27239" fmla="*/ 1620935 w 6175063"/>
              <a:gd name="connsiteY27239" fmla="*/ 1189373 h 5486400"/>
              <a:gd name="connsiteX27240" fmla="*/ 1618567 w 6175063"/>
              <a:gd name="connsiteY27240" fmla="*/ 1179897 h 5486400"/>
              <a:gd name="connsiteX27241" fmla="*/ 1613831 w 6175063"/>
              <a:gd name="connsiteY27241" fmla="*/ 1179897 h 5486400"/>
              <a:gd name="connsiteX27242" fmla="*/ 1609094 w 6175063"/>
              <a:gd name="connsiteY27242" fmla="*/ 1172788 h 5486400"/>
              <a:gd name="connsiteX27243" fmla="*/ 1609094 w 6175063"/>
              <a:gd name="connsiteY27243" fmla="*/ 1153834 h 5486400"/>
              <a:gd name="connsiteX27244" fmla="*/ 1613831 w 6175063"/>
              <a:gd name="connsiteY27244" fmla="*/ 1153834 h 5486400"/>
              <a:gd name="connsiteX27245" fmla="*/ 1606726 w 6175063"/>
              <a:gd name="connsiteY27245" fmla="*/ 1146725 h 5486400"/>
              <a:gd name="connsiteX27246" fmla="*/ 1606726 w 6175063"/>
              <a:gd name="connsiteY27246" fmla="*/ 1139617 h 5486400"/>
              <a:gd name="connsiteX27247" fmla="*/ 1613831 w 6175063"/>
              <a:gd name="connsiteY27247" fmla="*/ 1139617 h 5486400"/>
              <a:gd name="connsiteX27248" fmla="*/ 1611462 w 6175063"/>
              <a:gd name="connsiteY27248" fmla="*/ 1137249 h 5486400"/>
              <a:gd name="connsiteX27249" fmla="*/ 1620935 w 6175063"/>
              <a:gd name="connsiteY27249" fmla="*/ 1130141 h 5486400"/>
              <a:gd name="connsiteX27250" fmla="*/ 1618567 w 6175063"/>
              <a:gd name="connsiteY27250" fmla="*/ 1139617 h 5486400"/>
              <a:gd name="connsiteX27251" fmla="*/ 1625672 w 6175063"/>
              <a:gd name="connsiteY27251" fmla="*/ 1139617 h 5486400"/>
              <a:gd name="connsiteX27252" fmla="*/ 1628040 w 6175063"/>
              <a:gd name="connsiteY27252" fmla="*/ 1149094 h 5486400"/>
              <a:gd name="connsiteX27253" fmla="*/ 1635145 w 6175063"/>
              <a:gd name="connsiteY27253" fmla="*/ 1146725 h 5486400"/>
              <a:gd name="connsiteX27254" fmla="*/ 1637513 w 6175063"/>
              <a:gd name="connsiteY27254" fmla="*/ 1151464 h 5486400"/>
              <a:gd name="connsiteX27255" fmla="*/ 1623304 w 6175063"/>
              <a:gd name="connsiteY27255" fmla="*/ 1151464 h 5486400"/>
              <a:gd name="connsiteX27256" fmla="*/ 1613831 w 6175063"/>
              <a:gd name="connsiteY27256" fmla="*/ 1163311 h 5486400"/>
              <a:gd name="connsiteX27257" fmla="*/ 1623304 w 6175063"/>
              <a:gd name="connsiteY27257" fmla="*/ 1160941 h 5486400"/>
              <a:gd name="connsiteX27258" fmla="*/ 1665932 w 6175063"/>
              <a:gd name="connsiteY27258" fmla="*/ 1160941 h 5486400"/>
              <a:gd name="connsiteX27259" fmla="*/ 1665932 w 6175063"/>
              <a:gd name="connsiteY27259" fmla="*/ 1170419 h 5486400"/>
              <a:gd name="connsiteX27260" fmla="*/ 1687246 w 6175063"/>
              <a:gd name="connsiteY27260" fmla="*/ 1172788 h 5486400"/>
              <a:gd name="connsiteX27261" fmla="*/ 1689614 w 6175063"/>
              <a:gd name="connsiteY27261" fmla="*/ 1177527 h 5486400"/>
              <a:gd name="connsiteX27262" fmla="*/ 1696719 w 6175063"/>
              <a:gd name="connsiteY27262" fmla="*/ 1177527 h 5486400"/>
              <a:gd name="connsiteX27263" fmla="*/ 1703824 w 6175063"/>
              <a:gd name="connsiteY27263" fmla="*/ 1189373 h 5486400"/>
              <a:gd name="connsiteX27264" fmla="*/ 1710928 w 6175063"/>
              <a:gd name="connsiteY27264" fmla="*/ 1184634 h 5486400"/>
              <a:gd name="connsiteX27265" fmla="*/ 1713297 w 6175063"/>
              <a:gd name="connsiteY27265" fmla="*/ 1187004 h 5486400"/>
              <a:gd name="connsiteX27266" fmla="*/ 1722770 w 6175063"/>
              <a:gd name="connsiteY27266" fmla="*/ 1187004 h 5486400"/>
              <a:gd name="connsiteX27267" fmla="*/ 1744084 w 6175063"/>
              <a:gd name="connsiteY27267" fmla="*/ 1196481 h 5486400"/>
              <a:gd name="connsiteX27268" fmla="*/ 1751189 w 6175063"/>
              <a:gd name="connsiteY27268" fmla="*/ 1194112 h 5486400"/>
              <a:gd name="connsiteX27269" fmla="*/ 1755925 w 6175063"/>
              <a:gd name="connsiteY27269" fmla="*/ 1198850 h 5486400"/>
              <a:gd name="connsiteX27270" fmla="*/ 1751189 w 6175063"/>
              <a:gd name="connsiteY27270" fmla="*/ 1201220 h 5486400"/>
              <a:gd name="connsiteX27271" fmla="*/ 1772503 w 6175063"/>
              <a:gd name="connsiteY27271" fmla="*/ 1198850 h 5486400"/>
              <a:gd name="connsiteX27272" fmla="*/ 1772503 w 6175063"/>
              <a:gd name="connsiteY27272" fmla="*/ 1205958 h 5486400"/>
              <a:gd name="connsiteX27273" fmla="*/ 1763030 w 6175063"/>
              <a:gd name="connsiteY27273" fmla="*/ 1208328 h 5486400"/>
              <a:gd name="connsiteX27274" fmla="*/ 1777239 w 6175063"/>
              <a:gd name="connsiteY27274" fmla="*/ 1213066 h 5486400"/>
              <a:gd name="connsiteX27275" fmla="*/ 1774871 w 6175063"/>
              <a:gd name="connsiteY27275" fmla="*/ 1208328 h 5486400"/>
              <a:gd name="connsiteX27276" fmla="*/ 1798553 w 6175063"/>
              <a:gd name="connsiteY27276" fmla="*/ 1255713 h 5486400"/>
              <a:gd name="connsiteX27277" fmla="*/ 1805658 w 6175063"/>
              <a:gd name="connsiteY27277" fmla="*/ 1253343 h 5486400"/>
              <a:gd name="connsiteX27278" fmla="*/ 1808026 w 6175063"/>
              <a:gd name="connsiteY27278" fmla="*/ 1258082 h 5486400"/>
              <a:gd name="connsiteX27279" fmla="*/ 1815131 w 6175063"/>
              <a:gd name="connsiteY27279" fmla="*/ 1250974 h 5486400"/>
              <a:gd name="connsiteX27280" fmla="*/ 1810394 w 6175063"/>
              <a:gd name="connsiteY27280" fmla="*/ 1250974 h 5486400"/>
              <a:gd name="connsiteX27281" fmla="*/ 1812763 w 6175063"/>
              <a:gd name="connsiteY27281" fmla="*/ 1243866 h 5486400"/>
              <a:gd name="connsiteX27282" fmla="*/ 1808026 w 6175063"/>
              <a:gd name="connsiteY27282" fmla="*/ 1241496 h 5486400"/>
              <a:gd name="connsiteX27283" fmla="*/ 1805658 w 6175063"/>
              <a:gd name="connsiteY27283" fmla="*/ 1250974 h 5486400"/>
              <a:gd name="connsiteX27284" fmla="*/ 1805658 w 6175063"/>
              <a:gd name="connsiteY27284" fmla="*/ 1232020 h 5486400"/>
              <a:gd name="connsiteX27285" fmla="*/ 1819867 w 6175063"/>
              <a:gd name="connsiteY27285" fmla="*/ 1234390 h 5486400"/>
              <a:gd name="connsiteX27286" fmla="*/ 1843550 w 6175063"/>
              <a:gd name="connsiteY27286" fmla="*/ 1222543 h 5486400"/>
              <a:gd name="connsiteX27287" fmla="*/ 1879073 w 6175063"/>
              <a:gd name="connsiteY27287" fmla="*/ 1232020 h 5486400"/>
              <a:gd name="connsiteX27288" fmla="*/ 1881442 w 6175063"/>
              <a:gd name="connsiteY27288" fmla="*/ 1234390 h 5486400"/>
              <a:gd name="connsiteX27289" fmla="*/ 1883810 w 6175063"/>
              <a:gd name="connsiteY27289" fmla="*/ 1234390 h 5486400"/>
              <a:gd name="connsiteX27290" fmla="*/ 1886178 w 6175063"/>
              <a:gd name="connsiteY27290" fmla="*/ 1234390 h 5486400"/>
              <a:gd name="connsiteX27291" fmla="*/ 1890915 w 6175063"/>
              <a:gd name="connsiteY27291" fmla="*/ 1241496 h 5486400"/>
              <a:gd name="connsiteX27292" fmla="*/ 1883810 w 6175063"/>
              <a:gd name="connsiteY27292" fmla="*/ 1241496 h 5486400"/>
              <a:gd name="connsiteX27293" fmla="*/ 1881442 w 6175063"/>
              <a:gd name="connsiteY27293" fmla="*/ 1246235 h 5486400"/>
              <a:gd name="connsiteX27294" fmla="*/ 1883810 w 6175063"/>
              <a:gd name="connsiteY27294" fmla="*/ 1248605 h 5486400"/>
              <a:gd name="connsiteX27295" fmla="*/ 1888546 w 6175063"/>
              <a:gd name="connsiteY27295" fmla="*/ 1246235 h 5486400"/>
              <a:gd name="connsiteX27296" fmla="*/ 1886178 w 6175063"/>
              <a:gd name="connsiteY27296" fmla="*/ 1243866 h 5486400"/>
              <a:gd name="connsiteX27297" fmla="*/ 1914597 w 6175063"/>
              <a:gd name="connsiteY27297" fmla="*/ 1250974 h 5486400"/>
              <a:gd name="connsiteX27298" fmla="*/ 1912229 w 6175063"/>
              <a:gd name="connsiteY27298" fmla="*/ 1269927 h 5486400"/>
              <a:gd name="connsiteX27299" fmla="*/ 1919333 w 6175063"/>
              <a:gd name="connsiteY27299" fmla="*/ 1262820 h 5486400"/>
              <a:gd name="connsiteX27300" fmla="*/ 1931175 w 6175063"/>
              <a:gd name="connsiteY27300" fmla="*/ 1255713 h 5486400"/>
              <a:gd name="connsiteX27301" fmla="*/ 1940648 w 6175063"/>
              <a:gd name="connsiteY27301" fmla="*/ 1265189 h 5486400"/>
              <a:gd name="connsiteX27302" fmla="*/ 1933543 w 6175063"/>
              <a:gd name="connsiteY27302" fmla="*/ 1269927 h 5486400"/>
              <a:gd name="connsiteX27303" fmla="*/ 1931175 w 6175063"/>
              <a:gd name="connsiteY27303" fmla="*/ 1272296 h 5486400"/>
              <a:gd name="connsiteX27304" fmla="*/ 1924958 w 6175063"/>
              <a:gd name="connsiteY27304" fmla="*/ 1271409 h 5486400"/>
              <a:gd name="connsiteX27305" fmla="*/ 1916965 w 6175063"/>
              <a:gd name="connsiteY27305" fmla="*/ 1272296 h 5486400"/>
              <a:gd name="connsiteX27306" fmla="*/ 1921702 w 6175063"/>
              <a:gd name="connsiteY27306" fmla="*/ 1286512 h 5486400"/>
              <a:gd name="connsiteX27307" fmla="*/ 1924070 w 6175063"/>
              <a:gd name="connsiteY27307" fmla="*/ 1286512 h 5486400"/>
              <a:gd name="connsiteX27308" fmla="*/ 1921702 w 6175063"/>
              <a:gd name="connsiteY27308" fmla="*/ 1291250 h 5486400"/>
              <a:gd name="connsiteX27309" fmla="*/ 1933543 w 6175063"/>
              <a:gd name="connsiteY27309" fmla="*/ 1293619 h 5486400"/>
              <a:gd name="connsiteX27310" fmla="*/ 1935911 w 6175063"/>
              <a:gd name="connsiteY27310" fmla="*/ 1288881 h 5486400"/>
              <a:gd name="connsiteX27311" fmla="*/ 1935911 w 6175063"/>
              <a:gd name="connsiteY27311" fmla="*/ 1295989 h 5486400"/>
              <a:gd name="connsiteX27312" fmla="*/ 1928806 w 6175063"/>
              <a:gd name="connsiteY27312" fmla="*/ 1300727 h 5486400"/>
              <a:gd name="connsiteX27313" fmla="*/ 1938279 w 6175063"/>
              <a:gd name="connsiteY27313" fmla="*/ 1300727 h 5486400"/>
              <a:gd name="connsiteX27314" fmla="*/ 1952489 w 6175063"/>
              <a:gd name="connsiteY27314" fmla="*/ 1305466 h 5486400"/>
              <a:gd name="connsiteX27315" fmla="*/ 1952489 w 6175063"/>
              <a:gd name="connsiteY27315" fmla="*/ 1300727 h 5486400"/>
              <a:gd name="connsiteX27316" fmla="*/ 1957225 w 6175063"/>
              <a:gd name="connsiteY27316" fmla="*/ 1303096 h 5486400"/>
              <a:gd name="connsiteX27317" fmla="*/ 1966698 w 6175063"/>
              <a:gd name="connsiteY27317" fmla="*/ 1312573 h 5486400"/>
              <a:gd name="connsiteX27318" fmla="*/ 1969066 w 6175063"/>
              <a:gd name="connsiteY27318" fmla="*/ 1310204 h 5486400"/>
              <a:gd name="connsiteX27319" fmla="*/ 1971435 w 6175063"/>
              <a:gd name="connsiteY27319" fmla="*/ 1274666 h 5486400"/>
              <a:gd name="connsiteX27320" fmla="*/ 1976171 w 6175063"/>
              <a:gd name="connsiteY27320" fmla="*/ 1274666 h 5486400"/>
              <a:gd name="connsiteX27321" fmla="*/ 1978539 w 6175063"/>
              <a:gd name="connsiteY27321" fmla="*/ 1269927 h 5486400"/>
              <a:gd name="connsiteX27322" fmla="*/ 1964330 w 6175063"/>
              <a:gd name="connsiteY27322" fmla="*/ 1269927 h 5486400"/>
              <a:gd name="connsiteX27323" fmla="*/ 1964330 w 6175063"/>
              <a:gd name="connsiteY27323" fmla="*/ 1262820 h 5486400"/>
              <a:gd name="connsiteX27324" fmla="*/ 1971435 w 6175063"/>
              <a:gd name="connsiteY27324" fmla="*/ 1260451 h 5486400"/>
              <a:gd name="connsiteX27325" fmla="*/ 1966698 w 6175063"/>
              <a:gd name="connsiteY27325" fmla="*/ 1255713 h 5486400"/>
              <a:gd name="connsiteX27326" fmla="*/ 1976171 w 6175063"/>
              <a:gd name="connsiteY27326" fmla="*/ 1246235 h 5486400"/>
              <a:gd name="connsiteX27327" fmla="*/ 1973803 w 6175063"/>
              <a:gd name="connsiteY27327" fmla="*/ 1243866 h 5486400"/>
              <a:gd name="connsiteX27328" fmla="*/ 1964330 w 6175063"/>
              <a:gd name="connsiteY27328" fmla="*/ 1234390 h 5486400"/>
              <a:gd name="connsiteX27329" fmla="*/ 1957225 w 6175063"/>
              <a:gd name="connsiteY27329" fmla="*/ 1229651 h 5486400"/>
              <a:gd name="connsiteX27330" fmla="*/ 1954857 w 6175063"/>
              <a:gd name="connsiteY27330" fmla="*/ 1232020 h 5486400"/>
              <a:gd name="connsiteX27331" fmla="*/ 1954857 w 6175063"/>
              <a:gd name="connsiteY27331" fmla="*/ 1229651 h 5486400"/>
              <a:gd name="connsiteX27332" fmla="*/ 1952489 w 6175063"/>
              <a:gd name="connsiteY27332" fmla="*/ 1229651 h 5486400"/>
              <a:gd name="connsiteX27333" fmla="*/ 1952489 w 6175063"/>
              <a:gd name="connsiteY27333" fmla="*/ 1224913 h 5486400"/>
              <a:gd name="connsiteX27334" fmla="*/ 1943016 w 6175063"/>
              <a:gd name="connsiteY27334" fmla="*/ 1224913 h 5486400"/>
              <a:gd name="connsiteX27335" fmla="*/ 1952489 w 6175063"/>
              <a:gd name="connsiteY27335" fmla="*/ 1236758 h 5486400"/>
              <a:gd name="connsiteX27336" fmla="*/ 1952489 w 6175063"/>
              <a:gd name="connsiteY27336" fmla="*/ 1250974 h 5486400"/>
              <a:gd name="connsiteX27337" fmla="*/ 1943016 w 6175063"/>
              <a:gd name="connsiteY27337" fmla="*/ 1248605 h 5486400"/>
              <a:gd name="connsiteX27338" fmla="*/ 1916965 w 6175063"/>
              <a:gd name="connsiteY27338" fmla="*/ 1227282 h 5486400"/>
              <a:gd name="connsiteX27339" fmla="*/ 1909860 w 6175063"/>
              <a:gd name="connsiteY27339" fmla="*/ 1222543 h 5486400"/>
              <a:gd name="connsiteX27340" fmla="*/ 1893283 w 6175063"/>
              <a:gd name="connsiteY27340" fmla="*/ 1232020 h 5486400"/>
              <a:gd name="connsiteX27341" fmla="*/ 1857759 w 6175063"/>
              <a:gd name="connsiteY27341" fmla="*/ 1220174 h 5486400"/>
              <a:gd name="connsiteX27342" fmla="*/ 1848286 w 6175063"/>
              <a:gd name="connsiteY27342" fmla="*/ 1210698 h 5486400"/>
              <a:gd name="connsiteX27343" fmla="*/ 1843550 w 6175063"/>
              <a:gd name="connsiteY27343" fmla="*/ 1201220 h 5486400"/>
              <a:gd name="connsiteX27344" fmla="*/ 1843550 w 6175063"/>
              <a:gd name="connsiteY27344" fmla="*/ 1208328 h 5486400"/>
              <a:gd name="connsiteX27345" fmla="*/ 1836445 w 6175063"/>
              <a:gd name="connsiteY27345" fmla="*/ 1198850 h 5486400"/>
              <a:gd name="connsiteX27346" fmla="*/ 1843550 w 6175063"/>
              <a:gd name="connsiteY27346" fmla="*/ 1194112 h 5486400"/>
              <a:gd name="connsiteX27347" fmla="*/ 1836445 w 6175063"/>
              <a:gd name="connsiteY27347" fmla="*/ 1170419 h 5486400"/>
              <a:gd name="connsiteX27348" fmla="*/ 1829340 w 6175063"/>
              <a:gd name="connsiteY27348" fmla="*/ 1170419 h 5486400"/>
              <a:gd name="connsiteX27349" fmla="*/ 1829340 w 6175063"/>
              <a:gd name="connsiteY27349" fmla="*/ 1163311 h 5486400"/>
              <a:gd name="connsiteX27350" fmla="*/ 1836445 w 6175063"/>
              <a:gd name="connsiteY27350" fmla="*/ 1158572 h 5486400"/>
              <a:gd name="connsiteX27351" fmla="*/ 1826972 w 6175063"/>
              <a:gd name="connsiteY27351" fmla="*/ 1132510 h 5486400"/>
              <a:gd name="connsiteX27352" fmla="*/ 1822236 w 6175063"/>
              <a:gd name="connsiteY27352" fmla="*/ 1130141 h 5486400"/>
              <a:gd name="connsiteX27353" fmla="*/ 1822236 w 6175063"/>
              <a:gd name="connsiteY27353" fmla="*/ 1125402 h 5486400"/>
              <a:gd name="connsiteX27354" fmla="*/ 1834077 w 6175063"/>
              <a:gd name="connsiteY27354" fmla="*/ 1125402 h 5486400"/>
              <a:gd name="connsiteX27355" fmla="*/ 1836445 w 6175063"/>
              <a:gd name="connsiteY27355" fmla="*/ 1130141 h 5486400"/>
              <a:gd name="connsiteX27356" fmla="*/ 1841182 w 6175063"/>
              <a:gd name="connsiteY27356" fmla="*/ 1123033 h 5486400"/>
              <a:gd name="connsiteX27357" fmla="*/ 1848286 w 6175063"/>
              <a:gd name="connsiteY27357" fmla="*/ 1123033 h 5486400"/>
              <a:gd name="connsiteX27358" fmla="*/ 1848286 w 6175063"/>
              <a:gd name="connsiteY27358" fmla="*/ 1118294 h 5486400"/>
              <a:gd name="connsiteX27359" fmla="*/ 1883810 w 6175063"/>
              <a:gd name="connsiteY27359" fmla="*/ 1127771 h 5486400"/>
              <a:gd name="connsiteX27360" fmla="*/ 1879073 w 6175063"/>
              <a:gd name="connsiteY27360" fmla="*/ 1137249 h 5486400"/>
              <a:gd name="connsiteX27361" fmla="*/ 1881442 w 6175063"/>
              <a:gd name="connsiteY27361" fmla="*/ 1139617 h 5486400"/>
              <a:gd name="connsiteX27362" fmla="*/ 1848286 w 6175063"/>
              <a:gd name="connsiteY27362" fmla="*/ 1163311 h 5486400"/>
              <a:gd name="connsiteX27363" fmla="*/ 1841182 w 6175063"/>
              <a:gd name="connsiteY27363" fmla="*/ 1163311 h 5486400"/>
              <a:gd name="connsiteX27364" fmla="*/ 1843550 w 6175063"/>
              <a:gd name="connsiteY27364" fmla="*/ 1168049 h 5486400"/>
              <a:gd name="connsiteX27365" fmla="*/ 1838813 w 6175063"/>
              <a:gd name="connsiteY27365" fmla="*/ 1172788 h 5486400"/>
              <a:gd name="connsiteX27366" fmla="*/ 1843550 w 6175063"/>
              <a:gd name="connsiteY27366" fmla="*/ 1177527 h 5486400"/>
              <a:gd name="connsiteX27367" fmla="*/ 1855391 w 6175063"/>
              <a:gd name="connsiteY27367" fmla="*/ 1163311 h 5486400"/>
              <a:gd name="connsiteX27368" fmla="*/ 1879073 w 6175063"/>
              <a:gd name="connsiteY27368" fmla="*/ 1151464 h 5486400"/>
              <a:gd name="connsiteX27369" fmla="*/ 1886178 w 6175063"/>
              <a:gd name="connsiteY27369" fmla="*/ 1153834 h 5486400"/>
              <a:gd name="connsiteX27370" fmla="*/ 1909860 w 6175063"/>
              <a:gd name="connsiteY27370" fmla="*/ 1168049 h 5486400"/>
              <a:gd name="connsiteX27371" fmla="*/ 1909860 w 6175063"/>
              <a:gd name="connsiteY27371" fmla="*/ 1172788 h 5486400"/>
              <a:gd name="connsiteX27372" fmla="*/ 1926438 w 6175063"/>
              <a:gd name="connsiteY27372" fmla="*/ 1184634 h 5486400"/>
              <a:gd name="connsiteX27373" fmla="*/ 1933543 w 6175063"/>
              <a:gd name="connsiteY27373" fmla="*/ 1184634 h 5486400"/>
              <a:gd name="connsiteX27374" fmla="*/ 1933543 w 6175063"/>
              <a:gd name="connsiteY27374" fmla="*/ 1189373 h 5486400"/>
              <a:gd name="connsiteX27375" fmla="*/ 1940648 w 6175063"/>
              <a:gd name="connsiteY27375" fmla="*/ 1191742 h 5486400"/>
              <a:gd name="connsiteX27376" fmla="*/ 1940648 w 6175063"/>
              <a:gd name="connsiteY27376" fmla="*/ 1201220 h 5486400"/>
              <a:gd name="connsiteX27377" fmla="*/ 1945384 w 6175063"/>
              <a:gd name="connsiteY27377" fmla="*/ 1196481 h 5486400"/>
              <a:gd name="connsiteX27378" fmla="*/ 1954857 w 6175063"/>
              <a:gd name="connsiteY27378" fmla="*/ 1196481 h 5486400"/>
              <a:gd name="connsiteX27379" fmla="*/ 1954857 w 6175063"/>
              <a:gd name="connsiteY27379" fmla="*/ 1205958 h 5486400"/>
              <a:gd name="connsiteX27380" fmla="*/ 1959593 w 6175063"/>
              <a:gd name="connsiteY27380" fmla="*/ 1201220 h 5486400"/>
              <a:gd name="connsiteX27381" fmla="*/ 1959593 w 6175063"/>
              <a:gd name="connsiteY27381" fmla="*/ 1189373 h 5486400"/>
              <a:gd name="connsiteX27382" fmla="*/ 1964330 w 6175063"/>
              <a:gd name="connsiteY27382" fmla="*/ 1196481 h 5486400"/>
              <a:gd name="connsiteX27383" fmla="*/ 1961962 w 6175063"/>
              <a:gd name="connsiteY27383" fmla="*/ 1194112 h 5486400"/>
              <a:gd name="connsiteX27384" fmla="*/ 1971435 w 6175063"/>
              <a:gd name="connsiteY27384" fmla="*/ 1203590 h 5486400"/>
              <a:gd name="connsiteX27385" fmla="*/ 1973803 w 6175063"/>
              <a:gd name="connsiteY27385" fmla="*/ 1205958 h 5486400"/>
              <a:gd name="connsiteX27386" fmla="*/ 1976171 w 6175063"/>
              <a:gd name="connsiteY27386" fmla="*/ 1203590 h 5486400"/>
              <a:gd name="connsiteX27387" fmla="*/ 1985644 w 6175063"/>
              <a:gd name="connsiteY27387" fmla="*/ 1205958 h 5486400"/>
              <a:gd name="connsiteX27388" fmla="*/ 1988012 w 6175063"/>
              <a:gd name="connsiteY27388" fmla="*/ 1205958 h 5486400"/>
              <a:gd name="connsiteX27389" fmla="*/ 1980908 w 6175063"/>
              <a:gd name="connsiteY27389" fmla="*/ 1201220 h 5486400"/>
              <a:gd name="connsiteX27390" fmla="*/ 1980908 w 6175063"/>
              <a:gd name="connsiteY27390" fmla="*/ 1196481 h 5486400"/>
              <a:gd name="connsiteX27391" fmla="*/ 1978539 w 6175063"/>
              <a:gd name="connsiteY27391" fmla="*/ 1196481 h 5486400"/>
              <a:gd name="connsiteX27392" fmla="*/ 1973803 w 6175063"/>
              <a:gd name="connsiteY27392" fmla="*/ 1194112 h 5486400"/>
              <a:gd name="connsiteX27393" fmla="*/ 1961962 w 6175063"/>
              <a:gd name="connsiteY27393" fmla="*/ 1184634 h 5486400"/>
              <a:gd name="connsiteX27394" fmla="*/ 1954857 w 6175063"/>
              <a:gd name="connsiteY27394" fmla="*/ 1179897 h 5486400"/>
              <a:gd name="connsiteX27395" fmla="*/ 1954857 w 6175063"/>
              <a:gd name="connsiteY27395" fmla="*/ 1177527 h 5486400"/>
              <a:gd name="connsiteX27396" fmla="*/ 1954857 w 6175063"/>
              <a:gd name="connsiteY27396" fmla="*/ 1175157 h 5486400"/>
              <a:gd name="connsiteX27397" fmla="*/ 1950120 w 6175063"/>
              <a:gd name="connsiteY27397" fmla="*/ 1172788 h 5486400"/>
              <a:gd name="connsiteX27398" fmla="*/ 1945384 w 6175063"/>
              <a:gd name="connsiteY27398" fmla="*/ 1170419 h 5486400"/>
              <a:gd name="connsiteX27399" fmla="*/ 1933543 w 6175063"/>
              <a:gd name="connsiteY27399" fmla="*/ 1160941 h 5486400"/>
              <a:gd name="connsiteX27400" fmla="*/ 1931175 w 6175063"/>
              <a:gd name="connsiteY27400" fmla="*/ 1158572 h 5486400"/>
              <a:gd name="connsiteX27401" fmla="*/ 1907492 w 6175063"/>
              <a:gd name="connsiteY27401" fmla="*/ 1141986 h 5486400"/>
              <a:gd name="connsiteX27402" fmla="*/ 1900387 w 6175063"/>
              <a:gd name="connsiteY27402" fmla="*/ 1137249 h 5486400"/>
              <a:gd name="connsiteX27403" fmla="*/ 1883810 w 6175063"/>
              <a:gd name="connsiteY27403" fmla="*/ 1125402 h 5486400"/>
              <a:gd name="connsiteX27404" fmla="*/ 1881442 w 6175063"/>
              <a:gd name="connsiteY27404" fmla="*/ 1120663 h 5486400"/>
              <a:gd name="connsiteX27405" fmla="*/ 1871969 w 6175063"/>
              <a:gd name="connsiteY27405" fmla="*/ 1113556 h 5486400"/>
              <a:gd name="connsiteX27406" fmla="*/ 1869600 w 6175063"/>
              <a:gd name="connsiteY27406" fmla="*/ 1111187 h 5486400"/>
              <a:gd name="connsiteX27407" fmla="*/ 1869600 w 6175063"/>
              <a:gd name="connsiteY27407" fmla="*/ 1108818 h 5486400"/>
              <a:gd name="connsiteX27408" fmla="*/ 1881442 w 6175063"/>
              <a:gd name="connsiteY27408" fmla="*/ 1113556 h 5486400"/>
              <a:gd name="connsiteX27409" fmla="*/ 1883810 w 6175063"/>
              <a:gd name="connsiteY27409" fmla="*/ 1115925 h 5486400"/>
              <a:gd name="connsiteX27410" fmla="*/ 1888546 w 6175063"/>
              <a:gd name="connsiteY27410" fmla="*/ 1120663 h 5486400"/>
              <a:gd name="connsiteX27411" fmla="*/ 1893283 w 6175063"/>
              <a:gd name="connsiteY27411" fmla="*/ 1125402 h 5486400"/>
              <a:gd name="connsiteX27412" fmla="*/ 1898019 w 6175063"/>
              <a:gd name="connsiteY27412" fmla="*/ 1123033 h 5486400"/>
              <a:gd name="connsiteX27413" fmla="*/ 1907492 w 6175063"/>
              <a:gd name="connsiteY27413" fmla="*/ 1130141 h 5486400"/>
              <a:gd name="connsiteX27414" fmla="*/ 1919333 w 6175063"/>
              <a:gd name="connsiteY27414" fmla="*/ 1137249 h 5486400"/>
              <a:gd name="connsiteX27415" fmla="*/ 1933543 w 6175063"/>
              <a:gd name="connsiteY27415" fmla="*/ 1146725 h 5486400"/>
              <a:gd name="connsiteX27416" fmla="*/ 1938279 w 6175063"/>
              <a:gd name="connsiteY27416" fmla="*/ 1146725 h 5486400"/>
              <a:gd name="connsiteX27417" fmla="*/ 1938279 w 6175063"/>
              <a:gd name="connsiteY27417" fmla="*/ 1149094 h 5486400"/>
              <a:gd name="connsiteX27418" fmla="*/ 1940648 w 6175063"/>
              <a:gd name="connsiteY27418" fmla="*/ 1151464 h 5486400"/>
              <a:gd name="connsiteX27419" fmla="*/ 1940648 w 6175063"/>
              <a:gd name="connsiteY27419" fmla="*/ 1149094 h 5486400"/>
              <a:gd name="connsiteX27420" fmla="*/ 1950120 w 6175063"/>
              <a:gd name="connsiteY27420" fmla="*/ 1146725 h 5486400"/>
              <a:gd name="connsiteX27421" fmla="*/ 1957225 w 6175063"/>
              <a:gd name="connsiteY27421" fmla="*/ 1151464 h 5486400"/>
              <a:gd name="connsiteX27422" fmla="*/ 1959593 w 6175063"/>
              <a:gd name="connsiteY27422" fmla="*/ 1156203 h 5486400"/>
              <a:gd name="connsiteX27423" fmla="*/ 1957225 w 6175063"/>
              <a:gd name="connsiteY27423" fmla="*/ 1156203 h 5486400"/>
              <a:gd name="connsiteX27424" fmla="*/ 1969066 w 6175063"/>
              <a:gd name="connsiteY27424" fmla="*/ 1160941 h 5486400"/>
              <a:gd name="connsiteX27425" fmla="*/ 1978539 w 6175063"/>
              <a:gd name="connsiteY27425" fmla="*/ 1172788 h 5486400"/>
              <a:gd name="connsiteX27426" fmla="*/ 1980908 w 6175063"/>
              <a:gd name="connsiteY27426" fmla="*/ 1175157 h 5486400"/>
              <a:gd name="connsiteX27427" fmla="*/ 1988012 w 6175063"/>
              <a:gd name="connsiteY27427" fmla="*/ 1179897 h 5486400"/>
              <a:gd name="connsiteX27428" fmla="*/ 2004590 w 6175063"/>
              <a:gd name="connsiteY27428" fmla="*/ 1187004 h 5486400"/>
              <a:gd name="connsiteX27429" fmla="*/ 2033009 w 6175063"/>
              <a:gd name="connsiteY27429" fmla="*/ 1205958 h 5486400"/>
              <a:gd name="connsiteX27430" fmla="*/ 2035377 w 6175063"/>
              <a:gd name="connsiteY27430" fmla="*/ 1208328 h 5486400"/>
              <a:gd name="connsiteX27431" fmla="*/ 2044850 w 6175063"/>
              <a:gd name="connsiteY27431" fmla="*/ 1191742 h 5486400"/>
              <a:gd name="connsiteX27432" fmla="*/ 2044850 w 6175063"/>
              <a:gd name="connsiteY27432" fmla="*/ 1189373 h 5486400"/>
              <a:gd name="connsiteX27433" fmla="*/ 2044850 w 6175063"/>
              <a:gd name="connsiteY27433" fmla="*/ 1187004 h 5486400"/>
              <a:gd name="connsiteX27434" fmla="*/ 2035377 w 6175063"/>
              <a:gd name="connsiteY27434" fmla="*/ 1177527 h 5486400"/>
              <a:gd name="connsiteX27435" fmla="*/ 2028272 w 6175063"/>
              <a:gd name="connsiteY27435" fmla="*/ 1172788 h 5486400"/>
              <a:gd name="connsiteX27436" fmla="*/ 2021168 w 6175063"/>
              <a:gd name="connsiteY27436" fmla="*/ 1163311 h 5486400"/>
              <a:gd name="connsiteX27437" fmla="*/ 2030640 w 6175063"/>
              <a:gd name="connsiteY27437" fmla="*/ 1168049 h 5486400"/>
              <a:gd name="connsiteX27438" fmla="*/ 2044850 w 6175063"/>
              <a:gd name="connsiteY27438" fmla="*/ 1172788 h 5486400"/>
              <a:gd name="connsiteX27439" fmla="*/ 2040113 w 6175063"/>
              <a:gd name="connsiteY27439" fmla="*/ 1170419 h 5486400"/>
              <a:gd name="connsiteX27440" fmla="*/ 2037745 w 6175063"/>
              <a:gd name="connsiteY27440" fmla="*/ 1165679 h 5486400"/>
              <a:gd name="connsiteX27441" fmla="*/ 2035377 w 6175063"/>
              <a:gd name="connsiteY27441" fmla="*/ 1163311 h 5486400"/>
              <a:gd name="connsiteX27442" fmla="*/ 2025904 w 6175063"/>
              <a:gd name="connsiteY27442" fmla="*/ 1160941 h 5486400"/>
              <a:gd name="connsiteX27443" fmla="*/ 2021168 w 6175063"/>
              <a:gd name="connsiteY27443" fmla="*/ 1158572 h 5486400"/>
              <a:gd name="connsiteX27444" fmla="*/ 2016431 w 6175063"/>
              <a:gd name="connsiteY27444" fmla="*/ 1158572 h 5486400"/>
              <a:gd name="connsiteX27445" fmla="*/ 2009326 w 6175063"/>
              <a:gd name="connsiteY27445" fmla="*/ 1156203 h 5486400"/>
              <a:gd name="connsiteX27446" fmla="*/ 2016728 w 6175063"/>
              <a:gd name="connsiteY27446" fmla="*/ 1164495 h 5486400"/>
              <a:gd name="connsiteX27447" fmla="*/ 2032549 w 6175063"/>
              <a:gd name="connsiteY27447" fmla="*/ 1179460 h 5486400"/>
              <a:gd name="connsiteX27448" fmla="*/ 2031529 w 6175063"/>
              <a:gd name="connsiteY27448" fmla="*/ 1179303 h 5486400"/>
              <a:gd name="connsiteX27449" fmla="*/ 2033009 w 6175063"/>
              <a:gd name="connsiteY27449" fmla="*/ 1182266 h 5486400"/>
              <a:gd name="connsiteX27450" fmla="*/ 2037745 w 6175063"/>
              <a:gd name="connsiteY27450" fmla="*/ 1182266 h 5486400"/>
              <a:gd name="connsiteX27451" fmla="*/ 2033009 w 6175063"/>
              <a:gd name="connsiteY27451" fmla="*/ 1189373 h 5486400"/>
              <a:gd name="connsiteX27452" fmla="*/ 2021168 w 6175063"/>
              <a:gd name="connsiteY27452" fmla="*/ 1179897 h 5486400"/>
              <a:gd name="connsiteX27453" fmla="*/ 2016431 w 6175063"/>
              <a:gd name="connsiteY27453" fmla="*/ 1175157 h 5486400"/>
              <a:gd name="connsiteX27454" fmla="*/ 2016431 w 6175063"/>
              <a:gd name="connsiteY27454" fmla="*/ 1168049 h 5486400"/>
              <a:gd name="connsiteX27455" fmla="*/ 2011695 w 6175063"/>
              <a:gd name="connsiteY27455" fmla="*/ 1168049 h 5486400"/>
              <a:gd name="connsiteX27456" fmla="*/ 2006958 w 6175063"/>
              <a:gd name="connsiteY27456" fmla="*/ 1165679 h 5486400"/>
              <a:gd name="connsiteX27457" fmla="*/ 2004590 w 6175063"/>
              <a:gd name="connsiteY27457" fmla="*/ 1163311 h 5486400"/>
              <a:gd name="connsiteX27458" fmla="*/ 1995117 w 6175063"/>
              <a:gd name="connsiteY27458" fmla="*/ 1158572 h 5486400"/>
              <a:gd name="connsiteX27459" fmla="*/ 1985644 w 6175063"/>
              <a:gd name="connsiteY27459" fmla="*/ 1156203 h 5486400"/>
              <a:gd name="connsiteX27460" fmla="*/ 1980908 w 6175063"/>
              <a:gd name="connsiteY27460" fmla="*/ 1151464 h 5486400"/>
              <a:gd name="connsiteX27461" fmla="*/ 1966698 w 6175063"/>
              <a:gd name="connsiteY27461" fmla="*/ 1144356 h 5486400"/>
              <a:gd name="connsiteX27462" fmla="*/ 1966698 w 6175063"/>
              <a:gd name="connsiteY27462" fmla="*/ 1139617 h 5486400"/>
              <a:gd name="connsiteX27463" fmla="*/ 1961962 w 6175063"/>
              <a:gd name="connsiteY27463" fmla="*/ 1139617 h 5486400"/>
              <a:gd name="connsiteX27464" fmla="*/ 1950120 w 6175063"/>
              <a:gd name="connsiteY27464" fmla="*/ 1132510 h 5486400"/>
              <a:gd name="connsiteX27465" fmla="*/ 1945384 w 6175063"/>
              <a:gd name="connsiteY27465" fmla="*/ 1134880 h 5486400"/>
              <a:gd name="connsiteX27466" fmla="*/ 1945384 w 6175063"/>
              <a:gd name="connsiteY27466" fmla="*/ 1130141 h 5486400"/>
              <a:gd name="connsiteX27467" fmla="*/ 1943016 w 6175063"/>
              <a:gd name="connsiteY27467" fmla="*/ 1127771 h 5486400"/>
              <a:gd name="connsiteX27468" fmla="*/ 1947752 w 6175063"/>
              <a:gd name="connsiteY27468" fmla="*/ 1127771 h 5486400"/>
              <a:gd name="connsiteX27469" fmla="*/ 1947752 w 6175063"/>
              <a:gd name="connsiteY27469" fmla="*/ 1125402 h 5486400"/>
              <a:gd name="connsiteX27470" fmla="*/ 1938279 w 6175063"/>
              <a:gd name="connsiteY27470" fmla="*/ 1115925 h 5486400"/>
              <a:gd name="connsiteX27471" fmla="*/ 1928806 w 6175063"/>
              <a:gd name="connsiteY27471" fmla="*/ 1108818 h 5486400"/>
              <a:gd name="connsiteX27472" fmla="*/ 1914597 w 6175063"/>
              <a:gd name="connsiteY27472" fmla="*/ 1101709 h 5486400"/>
              <a:gd name="connsiteX27473" fmla="*/ 1898019 w 6175063"/>
              <a:gd name="connsiteY27473" fmla="*/ 1092232 h 5486400"/>
              <a:gd name="connsiteX27474" fmla="*/ 1890915 w 6175063"/>
              <a:gd name="connsiteY27474" fmla="*/ 1085124 h 5486400"/>
              <a:gd name="connsiteX27475" fmla="*/ 1881442 w 6175063"/>
              <a:gd name="connsiteY27475" fmla="*/ 1078017 h 5486400"/>
              <a:gd name="connsiteX27476" fmla="*/ 1890915 w 6175063"/>
              <a:gd name="connsiteY27476" fmla="*/ 1080387 h 5486400"/>
              <a:gd name="connsiteX27477" fmla="*/ 1900387 w 6175063"/>
              <a:gd name="connsiteY27477" fmla="*/ 1087494 h 5486400"/>
              <a:gd name="connsiteX27478" fmla="*/ 1907492 w 6175063"/>
              <a:gd name="connsiteY27478" fmla="*/ 1085124 h 5486400"/>
              <a:gd name="connsiteX27479" fmla="*/ 1902756 w 6175063"/>
              <a:gd name="connsiteY27479" fmla="*/ 1082756 h 5486400"/>
              <a:gd name="connsiteX27480" fmla="*/ 1895651 w 6175063"/>
              <a:gd name="connsiteY27480" fmla="*/ 1073278 h 5486400"/>
              <a:gd name="connsiteX27481" fmla="*/ 1895651 w 6175063"/>
              <a:gd name="connsiteY27481" fmla="*/ 1070909 h 5486400"/>
              <a:gd name="connsiteX27482" fmla="*/ 1890915 w 6175063"/>
              <a:gd name="connsiteY27482" fmla="*/ 1070909 h 5486400"/>
              <a:gd name="connsiteX27483" fmla="*/ 1883810 w 6175063"/>
              <a:gd name="connsiteY27483" fmla="*/ 1068539 h 5486400"/>
              <a:gd name="connsiteX27484" fmla="*/ 1871969 w 6175063"/>
              <a:gd name="connsiteY27484" fmla="*/ 1059063 h 5486400"/>
              <a:gd name="connsiteX27485" fmla="*/ 1864864 w 6175063"/>
              <a:gd name="connsiteY27485" fmla="*/ 1056693 h 5486400"/>
              <a:gd name="connsiteX27486" fmla="*/ 1853023 w 6175063"/>
              <a:gd name="connsiteY27486" fmla="*/ 1049586 h 5486400"/>
              <a:gd name="connsiteX27487" fmla="*/ 1850654 w 6175063"/>
              <a:gd name="connsiteY27487" fmla="*/ 1049586 h 5486400"/>
              <a:gd name="connsiteX27488" fmla="*/ 1843550 w 6175063"/>
              <a:gd name="connsiteY27488" fmla="*/ 1044847 h 5486400"/>
              <a:gd name="connsiteX27489" fmla="*/ 1848286 w 6175063"/>
              <a:gd name="connsiteY27489" fmla="*/ 1035370 h 5486400"/>
              <a:gd name="connsiteX27490" fmla="*/ 1857759 w 6175063"/>
              <a:gd name="connsiteY27490" fmla="*/ 1040108 h 5486400"/>
              <a:gd name="connsiteX27491" fmla="*/ 1860127 w 6175063"/>
              <a:gd name="connsiteY27491" fmla="*/ 1040108 h 5486400"/>
              <a:gd name="connsiteX27492" fmla="*/ 1869600 w 6175063"/>
              <a:gd name="connsiteY27492" fmla="*/ 1042477 h 5486400"/>
              <a:gd name="connsiteX27493" fmla="*/ 1867232 w 6175063"/>
              <a:gd name="connsiteY27493" fmla="*/ 1040108 h 5486400"/>
              <a:gd name="connsiteX27494" fmla="*/ 1857759 w 6175063"/>
              <a:gd name="connsiteY27494" fmla="*/ 1030631 h 5486400"/>
              <a:gd name="connsiteX27495" fmla="*/ 1860127 w 6175063"/>
              <a:gd name="connsiteY27495" fmla="*/ 1030631 h 5486400"/>
              <a:gd name="connsiteX27496" fmla="*/ 1867232 w 6175063"/>
              <a:gd name="connsiteY27496" fmla="*/ 1035370 h 5486400"/>
              <a:gd name="connsiteX27497" fmla="*/ 1869600 w 6175063"/>
              <a:gd name="connsiteY27497" fmla="*/ 1037739 h 5486400"/>
              <a:gd name="connsiteX27498" fmla="*/ 1876705 w 6175063"/>
              <a:gd name="connsiteY27498" fmla="*/ 1044847 h 5486400"/>
              <a:gd name="connsiteX27499" fmla="*/ 1879073 w 6175063"/>
              <a:gd name="connsiteY27499" fmla="*/ 1047216 h 5486400"/>
              <a:gd name="connsiteX27500" fmla="*/ 1883810 w 6175063"/>
              <a:gd name="connsiteY27500" fmla="*/ 1051955 h 5486400"/>
              <a:gd name="connsiteX27501" fmla="*/ 1887600 w 6175063"/>
              <a:gd name="connsiteY27501" fmla="*/ 1053851 h 5486400"/>
              <a:gd name="connsiteX27502" fmla="*/ 1889015 w 6175063"/>
              <a:gd name="connsiteY27502" fmla="*/ 1055261 h 5486400"/>
              <a:gd name="connsiteX27503" fmla="*/ 1890915 w 6175063"/>
              <a:gd name="connsiteY27503" fmla="*/ 1059063 h 5486400"/>
              <a:gd name="connsiteX27504" fmla="*/ 1893283 w 6175063"/>
              <a:gd name="connsiteY27504" fmla="*/ 1061432 h 5486400"/>
              <a:gd name="connsiteX27505" fmla="*/ 1895651 w 6175063"/>
              <a:gd name="connsiteY27505" fmla="*/ 1061432 h 5486400"/>
              <a:gd name="connsiteX27506" fmla="*/ 1895651 w 6175063"/>
              <a:gd name="connsiteY27506" fmla="*/ 1063801 h 5486400"/>
              <a:gd name="connsiteX27507" fmla="*/ 1900387 w 6175063"/>
              <a:gd name="connsiteY27507" fmla="*/ 1066170 h 5486400"/>
              <a:gd name="connsiteX27508" fmla="*/ 1905124 w 6175063"/>
              <a:gd name="connsiteY27508" fmla="*/ 1068539 h 5486400"/>
              <a:gd name="connsiteX27509" fmla="*/ 1916965 w 6175063"/>
              <a:gd name="connsiteY27509" fmla="*/ 1070909 h 5486400"/>
              <a:gd name="connsiteX27510" fmla="*/ 1912229 w 6175063"/>
              <a:gd name="connsiteY27510" fmla="*/ 1068539 h 5486400"/>
              <a:gd name="connsiteX27511" fmla="*/ 1912229 w 6175063"/>
              <a:gd name="connsiteY27511" fmla="*/ 1066170 h 5486400"/>
              <a:gd name="connsiteX27512" fmla="*/ 1909860 w 6175063"/>
              <a:gd name="connsiteY27512" fmla="*/ 1066170 h 5486400"/>
              <a:gd name="connsiteX27513" fmla="*/ 1916965 w 6175063"/>
              <a:gd name="connsiteY27513" fmla="*/ 1063801 h 5486400"/>
              <a:gd name="connsiteX27514" fmla="*/ 1919333 w 6175063"/>
              <a:gd name="connsiteY27514" fmla="*/ 1061432 h 5486400"/>
              <a:gd name="connsiteX27515" fmla="*/ 1912229 w 6175063"/>
              <a:gd name="connsiteY27515" fmla="*/ 1056693 h 5486400"/>
              <a:gd name="connsiteX27516" fmla="*/ 1902756 w 6175063"/>
              <a:gd name="connsiteY27516" fmla="*/ 1049586 h 5486400"/>
              <a:gd name="connsiteX27517" fmla="*/ 1898019 w 6175063"/>
              <a:gd name="connsiteY27517" fmla="*/ 1047216 h 5486400"/>
              <a:gd name="connsiteX27518" fmla="*/ 1886178 w 6175063"/>
              <a:gd name="connsiteY27518" fmla="*/ 1042477 h 5486400"/>
              <a:gd name="connsiteX27519" fmla="*/ 1879073 w 6175063"/>
              <a:gd name="connsiteY27519" fmla="*/ 1040108 h 5486400"/>
              <a:gd name="connsiteX27520" fmla="*/ 1883810 w 6175063"/>
              <a:gd name="connsiteY27520" fmla="*/ 1044847 h 5486400"/>
              <a:gd name="connsiteX27521" fmla="*/ 1895651 w 6175063"/>
              <a:gd name="connsiteY27521" fmla="*/ 1049586 h 5486400"/>
              <a:gd name="connsiteX27522" fmla="*/ 1902756 w 6175063"/>
              <a:gd name="connsiteY27522" fmla="*/ 1056693 h 5486400"/>
              <a:gd name="connsiteX27523" fmla="*/ 1900387 w 6175063"/>
              <a:gd name="connsiteY27523" fmla="*/ 1056693 h 5486400"/>
              <a:gd name="connsiteX27524" fmla="*/ 1898019 w 6175063"/>
              <a:gd name="connsiteY27524" fmla="*/ 1054324 h 5486400"/>
              <a:gd name="connsiteX27525" fmla="*/ 1886178 w 6175063"/>
              <a:gd name="connsiteY27525" fmla="*/ 1049586 h 5486400"/>
              <a:gd name="connsiteX27526" fmla="*/ 1879073 w 6175063"/>
              <a:gd name="connsiteY27526" fmla="*/ 1044847 h 5486400"/>
              <a:gd name="connsiteX27527" fmla="*/ 1879073 w 6175063"/>
              <a:gd name="connsiteY27527" fmla="*/ 1042477 h 5486400"/>
              <a:gd name="connsiteX27528" fmla="*/ 1873390 w 6175063"/>
              <a:gd name="connsiteY27528" fmla="*/ 1038686 h 5486400"/>
              <a:gd name="connsiteX27529" fmla="*/ 1872561 w 6175063"/>
              <a:gd name="connsiteY27529" fmla="*/ 1037443 h 5486400"/>
              <a:gd name="connsiteX27530" fmla="*/ 1867232 w 6175063"/>
              <a:gd name="connsiteY27530" fmla="*/ 1033001 h 5486400"/>
              <a:gd name="connsiteX27531" fmla="*/ 1864864 w 6175063"/>
              <a:gd name="connsiteY27531" fmla="*/ 1030631 h 5486400"/>
              <a:gd name="connsiteX27532" fmla="*/ 1860127 w 6175063"/>
              <a:gd name="connsiteY27532" fmla="*/ 1025893 h 5486400"/>
              <a:gd name="connsiteX27533" fmla="*/ 1857759 w 6175063"/>
              <a:gd name="connsiteY27533" fmla="*/ 1025893 h 5486400"/>
              <a:gd name="connsiteX27534" fmla="*/ 1855391 w 6175063"/>
              <a:gd name="connsiteY27534" fmla="*/ 1025893 h 5486400"/>
              <a:gd name="connsiteX27535" fmla="*/ 1853023 w 6175063"/>
              <a:gd name="connsiteY27535" fmla="*/ 1023523 h 5486400"/>
              <a:gd name="connsiteX27536" fmla="*/ 1845918 w 6175063"/>
              <a:gd name="connsiteY27536" fmla="*/ 1018784 h 5486400"/>
              <a:gd name="connsiteX27537" fmla="*/ 1845918 w 6175063"/>
              <a:gd name="connsiteY27537" fmla="*/ 1016415 h 5486400"/>
              <a:gd name="connsiteX27538" fmla="*/ 1841182 w 6175063"/>
              <a:gd name="connsiteY27538" fmla="*/ 1014046 h 5486400"/>
              <a:gd name="connsiteX27539" fmla="*/ 1850654 w 6175063"/>
              <a:gd name="connsiteY27539" fmla="*/ 1016415 h 5486400"/>
              <a:gd name="connsiteX27540" fmla="*/ 1853023 w 6175063"/>
              <a:gd name="connsiteY27540" fmla="*/ 1021154 h 5486400"/>
              <a:gd name="connsiteX27541" fmla="*/ 1867232 w 6175063"/>
              <a:gd name="connsiteY27541" fmla="*/ 1028262 h 5486400"/>
              <a:gd name="connsiteX27542" fmla="*/ 1867232 w 6175063"/>
              <a:gd name="connsiteY27542" fmla="*/ 1021154 h 5486400"/>
              <a:gd name="connsiteX27543" fmla="*/ 1862496 w 6175063"/>
              <a:gd name="connsiteY27543" fmla="*/ 1016415 h 5486400"/>
              <a:gd name="connsiteX27544" fmla="*/ 1857759 w 6175063"/>
              <a:gd name="connsiteY27544" fmla="*/ 1011677 h 5486400"/>
              <a:gd name="connsiteX27545" fmla="*/ 1869600 w 6175063"/>
              <a:gd name="connsiteY27545" fmla="*/ 1021154 h 5486400"/>
              <a:gd name="connsiteX27546" fmla="*/ 1871969 w 6175063"/>
              <a:gd name="connsiteY27546" fmla="*/ 1021154 h 5486400"/>
              <a:gd name="connsiteX27547" fmla="*/ 1876705 w 6175063"/>
              <a:gd name="connsiteY27547" fmla="*/ 1025893 h 5486400"/>
              <a:gd name="connsiteX27548" fmla="*/ 1876705 w 6175063"/>
              <a:gd name="connsiteY27548" fmla="*/ 1023523 h 5486400"/>
              <a:gd name="connsiteX27549" fmla="*/ 1869600 w 6175063"/>
              <a:gd name="connsiteY27549" fmla="*/ 1016415 h 5486400"/>
              <a:gd name="connsiteX27550" fmla="*/ 1867232 w 6175063"/>
              <a:gd name="connsiteY27550" fmla="*/ 1016415 h 5486400"/>
              <a:gd name="connsiteX27551" fmla="*/ 1861904 w 6175063"/>
              <a:gd name="connsiteY27551" fmla="*/ 1013750 h 5486400"/>
              <a:gd name="connsiteX27552" fmla="*/ 1857759 w 6175063"/>
              <a:gd name="connsiteY27552" fmla="*/ 1011677 h 5486400"/>
              <a:gd name="connsiteX27553" fmla="*/ 1853023 w 6175063"/>
              <a:gd name="connsiteY27553" fmla="*/ 1009307 h 5486400"/>
              <a:gd name="connsiteX27554" fmla="*/ 1848286 w 6175063"/>
              <a:gd name="connsiteY27554" fmla="*/ 1002200 h 5486400"/>
              <a:gd name="connsiteX27555" fmla="*/ 1845918 w 6175063"/>
              <a:gd name="connsiteY27555" fmla="*/ 999830 h 5486400"/>
              <a:gd name="connsiteX27556" fmla="*/ 1841182 w 6175063"/>
              <a:gd name="connsiteY27556" fmla="*/ 997461 h 5486400"/>
              <a:gd name="connsiteX27557" fmla="*/ 1836445 w 6175063"/>
              <a:gd name="connsiteY27557" fmla="*/ 995091 h 5486400"/>
              <a:gd name="connsiteX27558" fmla="*/ 1829340 w 6175063"/>
              <a:gd name="connsiteY27558" fmla="*/ 990354 h 5486400"/>
              <a:gd name="connsiteX27559" fmla="*/ 1828562 w 6175063"/>
              <a:gd name="connsiteY27559" fmla="*/ 989186 h 5486400"/>
              <a:gd name="connsiteX27560" fmla="*/ 1829127 w 6175063"/>
              <a:gd name="connsiteY27560" fmla="*/ 988948 h 5486400"/>
              <a:gd name="connsiteX27561" fmla="*/ 1827327 w 6175063"/>
              <a:gd name="connsiteY27561" fmla="*/ 987332 h 5486400"/>
              <a:gd name="connsiteX27562" fmla="*/ 1824604 w 6175063"/>
              <a:gd name="connsiteY27562" fmla="*/ 983246 h 5486400"/>
              <a:gd name="connsiteX27563" fmla="*/ 1824604 w 6175063"/>
              <a:gd name="connsiteY27563" fmla="*/ 980876 h 5486400"/>
              <a:gd name="connsiteX27564" fmla="*/ 1836445 w 6175063"/>
              <a:gd name="connsiteY27564" fmla="*/ 990354 h 5486400"/>
              <a:gd name="connsiteX27565" fmla="*/ 1838813 w 6175063"/>
              <a:gd name="connsiteY27565" fmla="*/ 992722 h 5486400"/>
              <a:gd name="connsiteX27566" fmla="*/ 1843550 w 6175063"/>
              <a:gd name="connsiteY27566" fmla="*/ 992722 h 5486400"/>
              <a:gd name="connsiteX27567" fmla="*/ 1831709 w 6175063"/>
              <a:gd name="connsiteY27567" fmla="*/ 983246 h 5486400"/>
              <a:gd name="connsiteX27568" fmla="*/ 1822236 w 6175063"/>
              <a:gd name="connsiteY27568" fmla="*/ 978507 h 5486400"/>
              <a:gd name="connsiteX27569" fmla="*/ 1808026 w 6175063"/>
              <a:gd name="connsiteY27569" fmla="*/ 969029 h 5486400"/>
              <a:gd name="connsiteX27570" fmla="*/ 1800921 w 6175063"/>
              <a:gd name="connsiteY27570" fmla="*/ 964292 h 5486400"/>
              <a:gd name="connsiteX27571" fmla="*/ 1800921 w 6175063"/>
              <a:gd name="connsiteY27571" fmla="*/ 959553 h 5486400"/>
              <a:gd name="connsiteX27572" fmla="*/ 1796185 w 6175063"/>
              <a:gd name="connsiteY27572" fmla="*/ 957184 h 5486400"/>
              <a:gd name="connsiteX27573" fmla="*/ 1793817 w 6175063"/>
              <a:gd name="connsiteY27573" fmla="*/ 957184 h 5486400"/>
              <a:gd name="connsiteX27574" fmla="*/ 1793817 w 6175063"/>
              <a:gd name="connsiteY27574" fmla="*/ 952445 h 5486400"/>
              <a:gd name="connsiteX27575" fmla="*/ 1796185 w 6175063"/>
              <a:gd name="connsiteY27575" fmla="*/ 952445 h 5486400"/>
              <a:gd name="connsiteX27576" fmla="*/ 1798553 w 6175063"/>
              <a:gd name="connsiteY27576" fmla="*/ 952445 h 5486400"/>
              <a:gd name="connsiteX27577" fmla="*/ 1796185 w 6175063"/>
              <a:gd name="connsiteY27577" fmla="*/ 950075 h 5486400"/>
              <a:gd name="connsiteX27578" fmla="*/ 1808026 w 6175063"/>
              <a:gd name="connsiteY27578" fmla="*/ 959553 h 5486400"/>
              <a:gd name="connsiteX27579" fmla="*/ 1808026 w 6175063"/>
              <a:gd name="connsiteY27579" fmla="*/ 964292 h 5486400"/>
              <a:gd name="connsiteX27580" fmla="*/ 1810394 w 6175063"/>
              <a:gd name="connsiteY27580" fmla="*/ 969029 h 5486400"/>
              <a:gd name="connsiteX27581" fmla="*/ 1810394 w 6175063"/>
              <a:gd name="connsiteY27581" fmla="*/ 966660 h 5486400"/>
              <a:gd name="connsiteX27582" fmla="*/ 1812763 w 6175063"/>
              <a:gd name="connsiteY27582" fmla="*/ 966660 h 5486400"/>
              <a:gd name="connsiteX27583" fmla="*/ 1817499 w 6175063"/>
              <a:gd name="connsiteY27583" fmla="*/ 971399 h 5486400"/>
              <a:gd name="connsiteX27584" fmla="*/ 1819867 w 6175063"/>
              <a:gd name="connsiteY27584" fmla="*/ 971399 h 5486400"/>
              <a:gd name="connsiteX27585" fmla="*/ 1824604 w 6175063"/>
              <a:gd name="connsiteY27585" fmla="*/ 976137 h 5486400"/>
              <a:gd name="connsiteX27586" fmla="*/ 1826972 w 6175063"/>
              <a:gd name="connsiteY27586" fmla="*/ 978507 h 5486400"/>
              <a:gd name="connsiteX27587" fmla="*/ 1817499 w 6175063"/>
              <a:gd name="connsiteY27587" fmla="*/ 969029 h 5486400"/>
              <a:gd name="connsiteX27588" fmla="*/ 1817499 w 6175063"/>
              <a:gd name="connsiteY27588" fmla="*/ 966660 h 5486400"/>
              <a:gd name="connsiteX27589" fmla="*/ 1817499 w 6175063"/>
              <a:gd name="connsiteY27589" fmla="*/ 964292 h 5486400"/>
              <a:gd name="connsiteX27590" fmla="*/ 1800921 w 6175063"/>
              <a:gd name="connsiteY27590" fmla="*/ 952445 h 5486400"/>
              <a:gd name="connsiteX27591" fmla="*/ 1793817 w 6175063"/>
              <a:gd name="connsiteY27591" fmla="*/ 947706 h 5486400"/>
              <a:gd name="connsiteX27592" fmla="*/ 1772503 w 6175063"/>
              <a:gd name="connsiteY27592" fmla="*/ 933491 h 5486400"/>
              <a:gd name="connsiteX27593" fmla="*/ 1765398 w 6175063"/>
              <a:gd name="connsiteY27593" fmla="*/ 928752 h 5486400"/>
              <a:gd name="connsiteX27594" fmla="*/ 1767766 w 6175063"/>
              <a:gd name="connsiteY27594" fmla="*/ 928752 h 5486400"/>
              <a:gd name="connsiteX27595" fmla="*/ 1772503 w 6175063"/>
              <a:gd name="connsiteY27595" fmla="*/ 928752 h 5486400"/>
              <a:gd name="connsiteX27596" fmla="*/ 1779607 w 6175063"/>
              <a:gd name="connsiteY27596" fmla="*/ 933491 h 5486400"/>
              <a:gd name="connsiteX27597" fmla="*/ 1784344 w 6175063"/>
              <a:gd name="connsiteY27597" fmla="*/ 938230 h 5486400"/>
              <a:gd name="connsiteX27598" fmla="*/ 1789080 w 6175063"/>
              <a:gd name="connsiteY27598" fmla="*/ 942968 h 5486400"/>
              <a:gd name="connsiteX27599" fmla="*/ 1786712 w 6175063"/>
              <a:gd name="connsiteY27599" fmla="*/ 940598 h 5486400"/>
              <a:gd name="connsiteX27600" fmla="*/ 1779607 w 6175063"/>
              <a:gd name="connsiteY27600" fmla="*/ 933491 h 5486400"/>
              <a:gd name="connsiteX27601" fmla="*/ 1779607 w 6175063"/>
              <a:gd name="connsiteY27601" fmla="*/ 931122 h 5486400"/>
              <a:gd name="connsiteX27602" fmla="*/ 1781976 w 6175063"/>
              <a:gd name="connsiteY27602" fmla="*/ 931122 h 5486400"/>
              <a:gd name="connsiteX27603" fmla="*/ 1791449 w 6175063"/>
              <a:gd name="connsiteY27603" fmla="*/ 938230 h 5486400"/>
              <a:gd name="connsiteX27604" fmla="*/ 1793817 w 6175063"/>
              <a:gd name="connsiteY27604" fmla="*/ 942968 h 5486400"/>
              <a:gd name="connsiteX27605" fmla="*/ 1796185 w 6175063"/>
              <a:gd name="connsiteY27605" fmla="*/ 945337 h 5486400"/>
              <a:gd name="connsiteX27606" fmla="*/ 1798553 w 6175063"/>
              <a:gd name="connsiteY27606" fmla="*/ 947706 h 5486400"/>
              <a:gd name="connsiteX27607" fmla="*/ 1808026 w 6175063"/>
              <a:gd name="connsiteY27607" fmla="*/ 954815 h 5486400"/>
              <a:gd name="connsiteX27608" fmla="*/ 1819867 w 6175063"/>
              <a:gd name="connsiteY27608" fmla="*/ 964292 h 5486400"/>
              <a:gd name="connsiteX27609" fmla="*/ 1831709 w 6175063"/>
              <a:gd name="connsiteY27609" fmla="*/ 971399 h 5486400"/>
              <a:gd name="connsiteX27610" fmla="*/ 1832301 w 6175063"/>
              <a:gd name="connsiteY27610" fmla="*/ 970808 h 5486400"/>
              <a:gd name="connsiteX27611" fmla="*/ 1830080 w 6175063"/>
              <a:gd name="connsiteY27611" fmla="*/ 967697 h 5486400"/>
              <a:gd name="connsiteX27612" fmla="*/ 1833659 w 6175063"/>
              <a:gd name="connsiteY27612" fmla="*/ 968891 h 5486400"/>
              <a:gd name="connsiteX27613" fmla="*/ 1835854 w 6175063"/>
              <a:gd name="connsiteY27613" fmla="*/ 971399 h 5486400"/>
              <a:gd name="connsiteX27614" fmla="*/ 1837393 w 6175063"/>
              <a:gd name="connsiteY27614" fmla="*/ 972346 h 5486400"/>
              <a:gd name="connsiteX27615" fmla="*/ 1841182 w 6175063"/>
              <a:gd name="connsiteY27615" fmla="*/ 976137 h 5486400"/>
              <a:gd name="connsiteX27616" fmla="*/ 1857759 w 6175063"/>
              <a:gd name="connsiteY27616" fmla="*/ 987984 h 5486400"/>
              <a:gd name="connsiteX27617" fmla="*/ 1843550 w 6175063"/>
              <a:gd name="connsiteY27617" fmla="*/ 976137 h 5486400"/>
              <a:gd name="connsiteX27618" fmla="*/ 1837393 w 6175063"/>
              <a:gd name="connsiteY27618" fmla="*/ 972346 h 5486400"/>
              <a:gd name="connsiteX27619" fmla="*/ 1834077 w 6175063"/>
              <a:gd name="connsiteY27619" fmla="*/ 969029 h 5486400"/>
              <a:gd name="connsiteX27620" fmla="*/ 1833659 w 6175063"/>
              <a:gd name="connsiteY27620" fmla="*/ 968891 h 5486400"/>
              <a:gd name="connsiteX27621" fmla="*/ 1831709 w 6175063"/>
              <a:gd name="connsiteY27621" fmla="*/ 966660 h 5486400"/>
              <a:gd name="connsiteX27622" fmla="*/ 1824604 w 6175063"/>
              <a:gd name="connsiteY27622" fmla="*/ 959553 h 5486400"/>
              <a:gd name="connsiteX27623" fmla="*/ 1798553 w 6175063"/>
              <a:gd name="connsiteY27623" fmla="*/ 942968 h 5486400"/>
              <a:gd name="connsiteX27624" fmla="*/ 1784344 w 6175063"/>
              <a:gd name="connsiteY27624" fmla="*/ 931122 h 5486400"/>
              <a:gd name="connsiteX27625" fmla="*/ 1774871 w 6175063"/>
              <a:gd name="connsiteY27625" fmla="*/ 926383 h 5486400"/>
              <a:gd name="connsiteX27626" fmla="*/ 1770134 w 6175063"/>
              <a:gd name="connsiteY27626" fmla="*/ 916906 h 5486400"/>
              <a:gd name="connsiteX27627" fmla="*/ 1770134 w 6175063"/>
              <a:gd name="connsiteY27627" fmla="*/ 914537 h 5486400"/>
              <a:gd name="connsiteX27628" fmla="*/ 1777239 w 6175063"/>
              <a:gd name="connsiteY27628" fmla="*/ 919275 h 5486400"/>
              <a:gd name="connsiteX27629" fmla="*/ 1781976 w 6175063"/>
              <a:gd name="connsiteY27629" fmla="*/ 919275 h 5486400"/>
              <a:gd name="connsiteX27630" fmla="*/ 1784344 w 6175063"/>
              <a:gd name="connsiteY27630" fmla="*/ 921644 h 5486400"/>
              <a:gd name="connsiteX27631" fmla="*/ 1793817 w 6175063"/>
              <a:gd name="connsiteY27631" fmla="*/ 928752 h 5486400"/>
              <a:gd name="connsiteX27632" fmla="*/ 1798553 w 6175063"/>
              <a:gd name="connsiteY27632" fmla="*/ 935861 h 5486400"/>
              <a:gd name="connsiteX27633" fmla="*/ 1803290 w 6175063"/>
              <a:gd name="connsiteY27633" fmla="*/ 938230 h 5486400"/>
              <a:gd name="connsiteX27634" fmla="*/ 1810394 w 6175063"/>
              <a:gd name="connsiteY27634" fmla="*/ 942968 h 5486400"/>
              <a:gd name="connsiteX27635" fmla="*/ 1812763 w 6175063"/>
              <a:gd name="connsiteY27635" fmla="*/ 940598 h 5486400"/>
              <a:gd name="connsiteX27636" fmla="*/ 1808026 w 6175063"/>
              <a:gd name="connsiteY27636" fmla="*/ 938230 h 5486400"/>
              <a:gd name="connsiteX27637" fmla="*/ 1815131 w 6175063"/>
              <a:gd name="connsiteY27637" fmla="*/ 938230 h 5486400"/>
              <a:gd name="connsiteX27638" fmla="*/ 1819867 w 6175063"/>
              <a:gd name="connsiteY27638" fmla="*/ 940598 h 5486400"/>
              <a:gd name="connsiteX27639" fmla="*/ 1817499 w 6175063"/>
              <a:gd name="connsiteY27639" fmla="*/ 938230 h 5486400"/>
              <a:gd name="connsiteX27640" fmla="*/ 1803290 w 6175063"/>
              <a:gd name="connsiteY27640" fmla="*/ 928752 h 5486400"/>
              <a:gd name="connsiteX27641" fmla="*/ 1791449 w 6175063"/>
              <a:gd name="connsiteY27641" fmla="*/ 919275 h 5486400"/>
              <a:gd name="connsiteX27642" fmla="*/ 1791449 w 6175063"/>
              <a:gd name="connsiteY27642" fmla="*/ 921644 h 5486400"/>
              <a:gd name="connsiteX27643" fmla="*/ 1789080 w 6175063"/>
              <a:gd name="connsiteY27643" fmla="*/ 921644 h 5486400"/>
              <a:gd name="connsiteX27644" fmla="*/ 1786712 w 6175063"/>
              <a:gd name="connsiteY27644" fmla="*/ 919275 h 5486400"/>
              <a:gd name="connsiteX27645" fmla="*/ 1779607 w 6175063"/>
              <a:gd name="connsiteY27645" fmla="*/ 914537 h 5486400"/>
              <a:gd name="connsiteX27646" fmla="*/ 1763030 w 6175063"/>
              <a:gd name="connsiteY27646" fmla="*/ 905060 h 5486400"/>
              <a:gd name="connsiteX27647" fmla="*/ 1760661 w 6175063"/>
              <a:gd name="connsiteY27647" fmla="*/ 905060 h 5486400"/>
              <a:gd name="connsiteX27648" fmla="*/ 1758293 w 6175063"/>
              <a:gd name="connsiteY27648" fmla="*/ 905060 h 5486400"/>
              <a:gd name="connsiteX27649" fmla="*/ 1760661 w 6175063"/>
              <a:gd name="connsiteY27649" fmla="*/ 907430 h 5486400"/>
              <a:gd name="connsiteX27650" fmla="*/ 1751189 w 6175063"/>
              <a:gd name="connsiteY27650" fmla="*/ 902691 h 5486400"/>
              <a:gd name="connsiteX27651" fmla="*/ 1748820 w 6175063"/>
              <a:gd name="connsiteY27651" fmla="*/ 897951 h 5486400"/>
              <a:gd name="connsiteX27652" fmla="*/ 1732243 w 6175063"/>
              <a:gd name="connsiteY27652" fmla="*/ 888475 h 5486400"/>
              <a:gd name="connsiteX27653" fmla="*/ 1729874 w 6175063"/>
              <a:gd name="connsiteY27653" fmla="*/ 881367 h 5486400"/>
              <a:gd name="connsiteX27654" fmla="*/ 1725138 w 6175063"/>
              <a:gd name="connsiteY27654" fmla="*/ 876629 h 5486400"/>
              <a:gd name="connsiteX27655" fmla="*/ 1722770 w 6175063"/>
              <a:gd name="connsiteY27655" fmla="*/ 871890 h 5486400"/>
              <a:gd name="connsiteX27656" fmla="*/ 1715665 w 6175063"/>
              <a:gd name="connsiteY27656" fmla="*/ 869521 h 5486400"/>
              <a:gd name="connsiteX27657" fmla="*/ 1713297 w 6175063"/>
              <a:gd name="connsiteY27657" fmla="*/ 862413 h 5486400"/>
              <a:gd name="connsiteX27658" fmla="*/ 1708560 w 6175063"/>
              <a:gd name="connsiteY27658" fmla="*/ 862413 h 5486400"/>
              <a:gd name="connsiteX27659" fmla="*/ 1701456 w 6175063"/>
              <a:gd name="connsiteY27659" fmla="*/ 862413 h 5486400"/>
              <a:gd name="connsiteX27660" fmla="*/ 1703824 w 6175063"/>
              <a:gd name="connsiteY27660" fmla="*/ 857674 h 5486400"/>
              <a:gd name="connsiteX27661" fmla="*/ 1694351 w 6175063"/>
              <a:gd name="connsiteY27661" fmla="*/ 848197 h 5486400"/>
              <a:gd name="connsiteX27662" fmla="*/ 1691983 w 6175063"/>
              <a:gd name="connsiteY27662" fmla="*/ 848197 h 5486400"/>
              <a:gd name="connsiteX27663" fmla="*/ 1691983 w 6175063"/>
              <a:gd name="connsiteY27663" fmla="*/ 845828 h 5486400"/>
              <a:gd name="connsiteX27664" fmla="*/ 1694351 w 6175063"/>
              <a:gd name="connsiteY27664" fmla="*/ 845828 h 5486400"/>
              <a:gd name="connsiteX27665" fmla="*/ 1703824 w 6175063"/>
              <a:gd name="connsiteY27665" fmla="*/ 850566 h 5486400"/>
              <a:gd name="connsiteX27666" fmla="*/ 1722770 w 6175063"/>
              <a:gd name="connsiteY27666" fmla="*/ 864782 h 5486400"/>
              <a:gd name="connsiteX27667" fmla="*/ 1732243 w 6175063"/>
              <a:gd name="connsiteY27667" fmla="*/ 869521 h 5486400"/>
              <a:gd name="connsiteX27668" fmla="*/ 1753557 w 6175063"/>
              <a:gd name="connsiteY27668" fmla="*/ 886106 h 5486400"/>
              <a:gd name="connsiteX27669" fmla="*/ 1772503 w 6175063"/>
              <a:gd name="connsiteY27669" fmla="*/ 897951 h 5486400"/>
              <a:gd name="connsiteX27670" fmla="*/ 1774871 w 6175063"/>
              <a:gd name="connsiteY27670" fmla="*/ 893213 h 5486400"/>
              <a:gd name="connsiteX27671" fmla="*/ 1763030 w 6175063"/>
              <a:gd name="connsiteY27671" fmla="*/ 881367 h 5486400"/>
              <a:gd name="connsiteX27672" fmla="*/ 1758293 w 6175063"/>
              <a:gd name="connsiteY27672" fmla="*/ 874259 h 5486400"/>
              <a:gd name="connsiteX27673" fmla="*/ 1753557 w 6175063"/>
              <a:gd name="connsiteY27673" fmla="*/ 864782 h 5486400"/>
              <a:gd name="connsiteX27674" fmla="*/ 1736979 w 6175063"/>
              <a:gd name="connsiteY27674" fmla="*/ 850566 h 5486400"/>
              <a:gd name="connsiteX27675" fmla="*/ 1758293 w 6175063"/>
              <a:gd name="connsiteY27675" fmla="*/ 864782 h 5486400"/>
              <a:gd name="connsiteX27676" fmla="*/ 1774871 w 6175063"/>
              <a:gd name="connsiteY27676" fmla="*/ 874259 h 5486400"/>
              <a:gd name="connsiteX27677" fmla="*/ 1777239 w 6175063"/>
              <a:gd name="connsiteY27677" fmla="*/ 874259 h 5486400"/>
              <a:gd name="connsiteX27678" fmla="*/ 1791449 w 6175063"/>
              <a:gd name="connsiteY27678" fmla="*/ 883737 h 5486400"/>
              <a:gd name="connsiteX27679" fmla="*/ 1791449 w 6175063"/>
              <a:gd name="connsiteY27679" fmla="*/ 878998 h 5486400"/>
              <a:gd name="connsiteX27680" fmla="*/ 1793817 w 6175063"/>
              <a:gd name="connsiteY27680" fmla="*/ 883737 h 5486400"/>
              <a:gd name="connsiteX27681" fmla="*/ 1803290 w 6175063"/>
              <a:gd name="connsiteY27681" fmla="*/ 888475 h 5486400"/>
              <a:gd name="connsiteX27682" fmla="*/ 1789080 w 6175063"/>
              <a:gd name="connsiteY27682" fmla="*/ 876629 h 5486400"/>
              <a:gd name="connsiteX27683" fmla="*/ 1791449 w 6175063"/>
              <a:gd name="connsiteY27683" fmla="*/ 874259 h 5486400"/>
              <a:gd name="connsiteX27684" fmla="*/ 1784344 w 6175063"/>
              <a:gd name="connsiteY27684" fmla="*/ 869521 h 5486400"/>
              <a:gd name="connsiteX27685" fmla="*/ 1779607 w 6175063"/>
              <a:gd name="connsiteY27685" fmla="*/ 864782 h 5486400"/>
              <a:gd name="connsiteX27686" fmla="*/ 1781976 w 6175063"/>
              <a:gd name="connsiteY27686" fmla="*/ 867151 h 5486400"/>
              <a:gd name="connsiteX27687" fmla="*/ 1793817 w 6175063"/>
              <a:gd name="connsiteY27687" fmla="*/ 874259 h 5486400"/>
              <a:gd name="connsiteX27688" fmla="*/ 1798553 w 6175063"/>
              <a:gd name="connsiteY27688" fmla="*/ 878998 h 5486400"/>
              <a:gd name="connsiteX27689" fmla="*/ 1800921 w 6175063"/>
              <a:gd name="connsiteY27689" fmla="*/ 883737 h 5486400"/>
              <a:gd name="connsiteX27690" fmla="*/ 1803290 w 6175063"/>
              <a:gd name="connsiteY27690" fmla="*/ 886106 h 5486400"/>
              <a:gd name="connsiteX27691" fmla="*/ 1808026 w 6175063"/>
              <a:gd name="connsiteY27691" fmla="*/ 888475 h 5486400"/>
              <a:gd name="connsiteX27692" fmla="*/ 1812763 w 6175063"/>
              <a:gd name="connsiteY27692" fmla="*/ 890844 h 5486400"/>
              <a:gd name="connsiteX27693" fmla="*/ 1812763 w 6175063"/>
              <a:gd name="connsiteY27693" fmla="*/ 888475 h 5486400"/>
              <a:gd name="connsiteX27694" fmla="*/ 1805658 w 6175063"/>
              <a:gd name="connsiteY27694" fmla="*/ 883737 h 5486400"/>
              <a:gd name="connsiteX27695" fmla="*/ 1803290 w 6175063"/>
              <a:gd name="connsiteY27695" fmla="*/ 881367 h 5486400"/>
              <a:gd name="connsiteX27696" fmla="*/ 1810394 w 6175063"/>
              <a:gd name="connsiteY27696" fmla="*/ 886106 h 5486400"/>
              <a:gd name="connsiteX27697" fmla="*/ 1822236 w 6175063"/>
              <a:gd name="connsiteY27697" fmla="*/ 895582 h 5486400"/>
              <a:gd name="connsiteX27698" fmla="*/ 1826972 w 6175063"/>
              <a:gd name="connsiteY27698" fmla="*/ 897951 h 5486400"/>
              <a:gd name="connsiteX27699" fmla="*/ 1829340 w 6175063"/>
              <a:gd name="connsiteY27699" fmla="*/ 900321 h 5486400"/>
              <a:gd name="connsiteX27700" fmla="*/ 1834077 w 6175063"/>
              <a:gd name="connsiteY27700" fmla="*/ 900321 h 5486400"/>
              <a:gd name="connsiteX27701" fmla="*/ 1831709 w 6175063"/>
              <a:gd name="connsiteY27701" fmla="*/ 897951 h 5486400"/>
              <a:gd name="connsiteX27702" fmla="*/ 1824604 w 6175063"/>
              <a:gd name="connsiteY27702" fmla="*/ 893213 h 5486400"/>
              <a:gd name="connsiteX27703" fmla="*/ 1831709 w 6175063"/>
              <a:gd name="connsiteY27703" fmla="*/ 895582 h 5486400"/>
              <a:gd name="connsiteX27704" fmla="*/ 1843550 w 6175063"/>
              <a:gd name="connsiteY27704" fmla="*/ 905060 h 5486400"/>
              <a:gd name="connsiteX27705" fmla="*/ 1848286 w 6175063"/>
              <a:gd name="connsiteY27705" fmla="*/ 905060 h 5486400"/>
              <a:gd name="connsiteX27706" fmla="*/ 1850654 w 6175063"/>
              <a:gd name="connsiteY27706" fmla="*/ 905060 h 5486400"/>
              <a:gd name="connsiteX27707" fmla="*/ 1843550 w 6175063"/>
              <a:gd name="connsiteY27707" fmla="*/ 900321 h 5486400"/>
              <a:gd name="connsiteX27708" fmla="*/ 1838813 w 6175063"/>
              <a:gd name="connsiteY27708" fmla="*/ 897951 h 5486400"/>
              <a:gd name="connsiteX27709" fmla="*/ 1836445 w 6175063"/>
              <a:gd name="connsiteY27709" fmla="*/ 895582 h 5486400"/>
              <a:gd name="connsiteX27710" fmla="*/ 1838813 w 6175063"/>
              <a:gd name="connsiteY27710" fmla="*/ 893213 h 5486400"/>
              <a:gd name="connsiteX27711" fmla="*/ 1812763 w 6175063"/>
              <a:gd name="connsiteY27711" fmla="*/ 878998 h 5486400"/>
              <a:gd name="connsiteX27712" fmla="*/ 1817499 w 6175063"/>
              <a:gd name="connsiteY27712" fmla="*/ 883737 h 5486400"/>
              <a:gd name="connsiteX27713" fmla="*/ 1815131 w 6175063"/>
              <a:gd name="connsiteY27713" fmla="*/ 883737 h 5486400"/>
              <a:gd name="connsiteX27714" fmla="*/ 1810394 w 6175063"/>
              <a:gd name="connsiteY27714" fmla="*/ 881367 h 5486400"/>
              <a:gd name="connsiteX27715" fmla="*/ 1805658 w 6175063"/>
              <a:gd name="connsiteY27715" fmla="*/ 876629 h 5486400"/>
              <a:gd name="connsiteX27716" fmla="*/ 1803290 w 6175063"/>
              <a:gd name="connsiteY27716" fmla="*/ 876629 h 5486400"/>
              <a:gd name="connsiteX27717" fmla="*/ 1800921 w 6175063"/>
              <a:gd name="connsiteY27717" fmla="*/ 876629 h 5486400"/>
              <a:gd name="connsiteX27718" fmla="*/ 1798553 w 6175063"/>
              <a:gd name="connsiteY27718" fmla="*/ 874259 h 5486400"/>
              <a:gd name="connsiteX27719" fmla="*/ 1793817 w 6175063"/>
              <a:gd name="connsiteY27719" fmla="*/ 867151 h 5486400"/>
              <a:gd name="connsiteX27720" fmla="*/ 1784344 w 6175063"/>
              <a:gd name="connsiteY27720" fmla="*/ 860044 h 5486400"/>
              <a:gd name="connsiteX27721" fmla="*/ 1793817 w 6175063"/>
              <a:gd name="connsiteY27721" fmla="*/ 864782 h 5486400"/>
              <a:gd name="connsiteX27722" fmla="*/ 1789080 w 6175063"/>
              <a:gd name="connsiteY27722" fmla="*/ 857674 h 5486400"/>
              <a:gd name="connsiteX27723" fmla="*/ 1789080 w 6175063"/>
              <a:gd name="connsiteY27723" fmla="*/ 855305 h 5486400"/>
              <a:gd name="connsiteX27724" fmla="*/ 1781976 w 6175063"/>
              <a:gd name="connsiteY27724" fmla="*/ 850566 h 5486400"/>
              <a:gd name="connsiteX27725" fmla="*/ 1772503 w 6175063"/>
              <a:gd name="connsiteY27725" fmla="*/ 843458 h 5486400"/>
              <a:gd name="connsiteX27726" fmla="*/ 1763030 w 6175063"/>
              <a:gd name="connsiteY27726" fmla="*/ 838720 h 5486400"/>
              <a:gd name="connsiteX27727" fmla="*/ 1763030 w 6175063"/>
              <a:gd name="connsiteY27727" fmla="*/ 836351 h 5486400"/>
              <a:gd name="connsiteX27728" fmla="*/ 1758293 w 6175063"/>
              <a:gd name="connsiteY27728" fmla="*/ 833982 h 5486400"/>
              <a:gd name="connsiteX27729" fmla="*/ 1758293 w 6175063"/>
              <a:gd name="connsiteY27729" fmla="*/ 831612 h 5486400"/>
              <a:gd name="connsiteX27730" fmla="*/ 1751189 w 6175063"/>
              <a:gd name="connsiteY27730" fmla="*/ 824504 h 5486400"/>
              <a:gd name="connsiteX27731" fmla="*/ 1748820 w 6175063"/>
              <a:gd name="connsiteY27731" fmla="*/ 824504 h 5486400"/>
              <a:gd name="connsiteX27732" fmla="*/ 1739347 w 6175063"/>
              <a:gd name="connsiteY27732" fmla="*/ 819765 h 5486400"/>
              <a:gd name="connsiteX27733" fmla="*/ 1727506 w 6175063"/>
              <a:gd name="connsiteY27733" fmla="*/ 810290 h 5486400"/>
              <a:gd name="connsiteX27734" fmla="*/ 1725138 w 6175063"/>
              <a:gd name="connsiteY27734" fmla="*/ 810290 h 5486400"/>
              <a:gd name="connsiteX27735" fmla="*/ 1729874 w 6175063"/>
              <a:gd name="connsiteY27735" fmla="*/ 815028 h 5486400"/>
              <a:gd name="connsiteX27736" fmla="*/ 1718033 w 6175063"/>
              <a:gd name="connsiteY27736" fmla="*/ 807920 h 5486400"/>
              <a:gd name="connsiteX27737" fmla="*/ 1713297 w 6175063"/>
              <a:gd name="connsiteY27737" fmla="*/ 803182 h 5486400"/>
              <a:gd name="connsiteX27738" fmla="*/ 1708560 w 6175063"/>
              <a:gd name="connsiteY27738" fmla="*/ 803182 h 5486400"/>
              <a:gd name="connsiteX27739" fmla="*/ 1703824 w 6175063"/>
              <a:gd name="connsiteY27739" fmla="*/ 798440 h 5486400"/>
              <a:gd name="connsiteX27740" fmla="*/ 1694351 w 6175063"/>
              <a:gd name="connsiteY27740" fmla="*/ 793703 h 5486400"/>
              <a:gd name="connsiteX27741" fmla="*/ 1694351 w 6175063"/>
              <a:gd name="connsiteY27741" fmla="*/ 791335 h 5486400"/>
              <a:gd name="connsiteX27742" fmla="*/ 1703824 w 6175063"/>
              <a:gd name="connsiteY27742" fmla="*/ 796072 h 5486400"/>
              <a:gd name="connsiteX27743" fmla="*/ 1710928 w 6175063"/>
              <a:gd name="connsiteY27743" fmla="*/ 800811 h 5486400"/>
              <a:gd name="connsiteX27744" fmla="*/ 1713297 w 6175063"/>
              <a:gd name="connsiteY27744" fmla="*/ 800811 h 5486400"/>
              <a:gd name="connsiteX27745" fmla="*/ 1703824 w 6175063"/>
              <a:gd name="connsiteY27745" fmla="*/ 793703 h 5486400"/>
              <a:gd name="connsiteX27746" fmla="*/ 1713297 w 6175063"/>
              <a:gd name="connsiteY27746" fmla="*/ 793703 h 5486400"/>
              <a:gd name="connsiteX27747" fmla="*/ 1715665 w 6175063"/>
              <a:gd name="connsiteY27747" fmla="*/ 796072 h 5486400"/>
              <a:gd name="connsiteX27748" fmla="*/ 1718033 w 6175063"/>
              <a:gd name="connsiteY27748" fmla="*/ 798440 h 5486400"/>
              <a:gd name="connsiteX27749" fmla="*/ 1720401 w 6175063"/>
              <a:gd name="connsiteY27749" fmla="*/ 798440 h 5486400"/>
              <a:gd name="connsiteX27750" fmla="*/ 1720401 w 6175063"/>
              <a:gd name="connsiteY27750" fmla="*/ 800811 h 5486400"/>
              <a:gd name="connsiteX27751" fmla="*/ 1727506 w 6175063"/>
              <a:gd name="connsiteY27751" fmla="*/ 803182 h 5486400"/>
              <a:gd name="connsiteX27752" fmla="*/ 1732243 w 6175063"/>
              <a:gd name="connsiteY27752" fmla="*/ 805549 h 5486400"/>
              <a:gd name="connsiteX27753" fmla="*/ 1727506 w 6175063"/>
              <a:gd name="connsiteY27753" fmla="*/ 800811 h 5486400"/>
              <a:gd name="connsiteX27754" fmla="*/ 1739347 w 6175063"/>
              <a:gd name="connsiteY27754" fmla="*/ 807920 h 5486400"/>
              <a:gd name="connsiteX27755" fmla="*/ 1741716 w 6175063"/>
              <a:gd name="connsiteY27755" fmla="*/ 812658 h 5486400"/>
              <a:gd name="connsiteX27756" fmla="*/ 1736979 w 6175063"/>
              <a:gd name="connsiteY27756" fmla="*/ 810290 h 5486400"/>
              <a:gd name="connsiteX27757" fmla="*/ 1739347 w 6175063"/>
              <a:gd name="connsiteY27757" fmla="*/ 812658 h 5486400"/>
              <a:gd name="connsiteX27758" fmla="*/ 1746452 w 6175063"/>
              <a:gd name="connsiteY27758" fmla="*/ 819765 h 5486400"/>
              <a:gd name="connsiteX27759" fmla="*/ 1755925 w 6175063"/>
              <a:gd name="connsiteY27759" fmla="*/ 824504 h 5486400"/>
              <a:gd name="connsiteX27760" fmla="*/ 1765398 w 6175063"/>
              <a:gd name="connsiteY27760" fmla="*/ 829243 h 5486400"/>
              <a:gd name="connsiteX27761" fmla="*/ 1767766 w 6175063"/>
              <a:gd name="connsiteY27761" fmla="*/ 831612 h 5486400"/>
              <a:gd name="connsiteX27762" fmla="*/ 1779607 w 6175063"/>
              <a:gd name="connsiteY27762" fmla="*/ 838720 h 5486400"/>
              <a:gd name="connsiteX27763" fmla="*/ 1777239 w 6175063"/>
              <a:gd name="connsiteY27763" fmla="*/ 836351 h 5486400"/>
              <a:gd name="connsiteX27764" fmla="*/ 1779607 w 6175063"/>
              <a:gd name="connsiteY27764" fmla="*/ 836351 h 5486400"/>
              <a:gd name="connsiteX27765" fmla="*/ 1784344 w 6175063"/>
              <a:gd name="connsiteY27765" fmla="*/ 838720 h 5486400"/>
              <a:gd name="connsiteX27766" fmla="*/ 1789080 w 6175063"/>
              <a:gd name="connsiteY27766" fmla="*/ 843458 h 5486400"/>
              <a:gd name="connsiteX27767" fmla="*/ 1791449 w 6175063"/>
              <a:gd name="connsiteY27767" fmla="*/ 845828 h 5486400"/>
              <a:gd name="connsiteX27768" fmla="*/ 1793817 w 6175063"/>
              <a:gd name="connsiteY27768" fmla="*/ 845828 h 5486400"/>
              <a:gd name="connsiteX27769" fmla="*/ 1791449 w 6175063"/>
              <a:gd name="connsiteY27769" fmla="*/ 843458 h 5486400"/>
              <a:gd name="connsiteX27770" fmla="*/ 1796185 w 6175063"/>
              <a:gd name="connsiteY27770" fmla="*/ 845828 h 5486400"/>
              <a:gd name="connsiteX27771" fmla="*/ 1779607 w 6175063"/>
              <a:gd name="connsiteY27771" fmla="*/ 831612 h 5486400"/>
              <a:gd name="connsiteX27772" fmla="*/ 1789080 w 6175063"/>
              <a:gd name="connsiteY27772" fmla="*/ 836351 h 5486400"/>
              <a:gd name="connsiteX27773" fmla="*/ 1791449 w 6175063"/>
              <a:gd name="connsiteY27773" fmla="*/ 836351 h 5486400"/>
              <a:gd name="connsiteX27774" fmla="*/ 1796185 w 6175063"/>
              <a:gd name="connsiteY27774" fmla="*/ 841090 h 5486400"/>
              <a:gd name="connsiteX27775" fmla="*/ 1805658 w 6175063"/>
              <a:gd name="connsiteY27775" fmla="*/ 850566 h 5486400"/>
              <a:gd name="connsiteX27776" fmla="*/ 1810394 w 6175063"/>
              <a:gd name="connsiteY27776" fmla="*/ 852935 h 5486400"/>
              <a:gd name="connsiteX27777" fmla="*/ 1810394 w 6175063"/>
              <a:gd name="connsiteY27777" fmla="*/ 850566 h 5486400"/>
              <a:gd name="connsiteX27778" fmla="*/ 1817499 w 6175063"/>
              <a:gd name="connsiteY27778" fmla="*/ 855305 h 5486400"/>
              <a:gd name="connsiteX27779" fmla="*/ 1823124 w 6175063"/>
              <a:gd name="connsiteY27779" fmla="*/ 860340 h 5486400"/>
              <a:gd name="connsiteX27780" fmla="*/ 1826972 w 6175063"/>
              <a:gd name="connsiteY27780" fmla="*/ 860044 h 5486400"/>
              <a:gd name="connsiteX27781" fmla="*/ 1824604 w 6175063"/>
              <a:gd name="connsiteY27781" fmla="*/ 857674 h 5486400"/>
              <a:gd name="connsiteX27782" fmla="*/ 1808026 w 6175063"/>
              <a:gd name="connsiteY27782" fmla="*/ 845828 h 5486400"/>
              <a:gd name="connsiteX27783" fmla="*/ 1826972 w 6175063"/>
              <a:gd name="connsiteY27783" fmla="*/ 857674 h 5486400"/>
              <a:gd name="connsiteX27784" fmla="*/ 1829340 w 6175063"/>
              <a:gd name="connsiteY27784" fmla="*/ 860044 h 5486400"/>
              <a:gd name="connsiteX27785" fmla="*/ 1848286 w 6175063"/>
              <a:gd name="connsiteY27785" fmla="*/ 871890 h 5486400"/>
              <a:gd name="connsiteX27786" fmla="*/ 1831709 w 6175063"/>
              <a:gd name="connsiteY27786" fmla="*/ 857674 h 5486400"/>
              <a:gd name="connsiteX27787" fmla="*/ 1826972 w 6175063"/>
              <a:gd name="connsiteY27787" fmla="*/ 855305 h 5486400"/>
              <a:gd name="connsiteX27788" fmla="*/ 1815131 w 6175063"/>
              <a:gd name="connsiteY27788" fmla="*/ 848197 h 5486400"/>
              <a:gd name="connsiteX27789" fmla="*/ 1812763 w 6175063"/>
              <a:gd name="connsiteY27789" fmla="*/ 848197 h 5486400"/>
              <a:gd name="connsiteX27790" fmla="*/ 1815131 w 6175063"/>
              <a:gd name="connsiteY27790" fmla="*/ 845828 h 5486400"/>
              <a:gd name="connsiteX27791" fmla="*/ 1803290 w 6175063"/>
              <a:gd name="connsiteY27791" fmla="*/ 838720 h 5486400"/>
              <a:gd name="connsiteX27792" fmla="*/ 1793817 w 6175063"/>
              <a:gd name="connsiteY27792" fmla="*/ 831612 h 5486400"/>
              <a:gd name="connsiteX27793" fmla="*/ 1781976 w 6175063"/>
              <a:gd name="connsiteY27793" fmla="*/ 819765 h 5486400"/>
              <a:gd name="connsiteX27794" fmla="*/ 1781976 w 6175063"/>
              <a:gd name="connsiteY27794" fmla="*/ 817397 h 5486400"/>
              <a:gd name="connsiteX27795" fmla="*/ 1770134 w 6175063"/>
              <a:gd name="connsiteY27795" fmla="*/ 812658 h 5486400"/>
              <a:gd name="connsiteX27796" fmla="*/ 1765398 w 6175063"/>
              <a:gd name="connsiteY27796" fmla="*/ 810290 h 5486400"/>
              <a:gd name="connsiteX27797" fmla="*/ 1772503 w 6175063"/>
              <a:gd name="connsiteY27797" fmla="*/ 812658 h 5486400"/>
              <a:gd name="connsiteX27798" fmla="*/ 1774871 w 6175063"/>
              <a:gd name="connsiteY27798" fmla="*/ 812658 h 5486400"/>
              <a:gd name="connsiteX27799" fmla="*/ 1768063 w 6175063"/>
              <a:gd name="connsiteY27799" fmla="*/ 807327 h 5486400"/>
              <a:gd name="connsiteX27800" fmla="*/ 1770134 w 6175063"/>
              <a:gd name="connsiteY27800" fmla="*/ 805549 h 5486400"/>
              <a:gd name="connsiteX27801" fmla="*/ 1768654 w 6175063"/>
              <a:gd name="connsiteY27801" fmla="*/ 804366 h 5486400"/>
              <a:gd name="connsiteX27802" fmla="*/ 1760661 w 6175063"/>
              <a:gd name="connsiteY27802" fmla="*/ 800811 h 5486400"/>
              <a:gd name="connsiteX27803" fmla="*/ 1758293 w 6175063"/>
              <a:gd name="connsiteY27803" fmla="*/ 803182 h 5486400"/>
              <a:gd name="connsiteX27804" fmla="*/ 1755925 w 6175063"/>
              <a:gd name="connsiteY27804" fmla="*/ 803182 h 5486400"/>
              <a:gd name="connsiteX27805" fmla="*/ 1753557 w 6175063"/>
              <a:gd name="connsiteY27805" fmla="*/ 800811 h 5486400"/>
              <a:gd name="connsiteX27806" fmla="*/ 1744084 w 6175063"/>
              <a:gd name="connsiteY27806" fmla="*/ 791335 h 5486400"/>
              <a:gd name="connsiteX27807" fmla="*/ 1727506 w 6175063"/>
              <a:gd name="connsiteY27807" fmla="*/ 779489 h 5486400"/>
              <a:gd name="connsiteX27808" fmla="*/ 1722770 w 6175063"/>
              <a:gd name="connsiteY27808" fmla="*/ 777120 h 5486400"/>
              <a:gd name="connsiteX27809" fmla="*/ 1722770 w 6175063"/>
              <a:gd name="connsiteY27809" fmla="*/ 774751 h 5486400"/>
              <a:gd name="connsiteX27810" fmla="*/ 1718033 w 6175063"/>
              <a:gd name="connsiteY27810" fmla="*/ 770011 h 5486400"/>
              <a:gd name="connsiteX27811" fmla="*/ 1720401 w 6175063"/>
              <a:gd name="connsiteY27811" fmla="*/ 765273 h 5486400"/>
              <a:gd name="connsiteX27812" fmla="*/ 1725138 w 6175063"/>
              <a:gd name="connsiteY27812" fmla="*/ 762904 h 5486400"/>
              <a:gd name="connsiteX27813" fmla="*/ 1736979 w 6175063"/>
              <a:gd name="connsiteY27813" fmla="*/ 772381 h 5486400"/>
              <a:gd name="connsiteX27814" fmla="*/ 1755925 w 6175063"/>
              <a:gd name="connsiteY27814" fmla="*/ 784227 h 5486400"/>
              <a:gd name="connsiteX27815" fmla="*/ 1777239 w 6175063"/>
              <a:gd name="connsiteY27815" fmla="*/ 796072 h 5486400"/>
              <a:gd name="connsiteX27816" fmla="*/ 1789080 w 6175063"/>
              <a:gd name="connsiteY27816" fmla="*/ 805549 h 5486400"/>
              <a:gd name="connsiteX27817" fmla="*/ 1793817 w 6175063"/>
              <a:gd name="connsiteY27817" fmla="*/ 807920 h 5486400"/>
              <a:gd name="connsiteX27818" fmla="*/ 1815131 w 6175063"/>
              <a:gd name="connsiteY27818" fmla="*/ 812658 h 5486400"/>
              <a:gd name="connsiteX27819" fmla="*/ 1822236 w 6175063"/>
              <a:gd name="connsiteY27819" fmla="*/ 810290 h 5486400"/>
              <a:gd name="connsiteX27820" fmla="*/ 1824604 w 6175063"/>
              <a:gd name="connsiteY27820" fmla="*/ 810290 h 5486400"/>
              <a:gd name="connsiteX27821" fmla="*/ 1826972 w 6175063"/>
              <a:gd name="connsiteY27821" fmla="*/ 810290 h 5486400"/>
              <a:gd name="connsiteX27822" fmla="*/ 1838813 w 6175063"/>
              <a:gd name="connsiteY27822" fmla="*/ 817397 h 5486400"/>
              <a:gd name="connsiteX27823" fmla="*/ 1829340 w 6175063"/>
              <a:gd name="connsiteY27823" fmla="*/ 810290 h 5486400"/>
              <a:gd name="connsiteX27824" fmla="*/ 1834077 w 6175063"/>
              <a:gd name="connsiteY27824" fmla="*/ 810290 h 5486400"/>
              <a:gd name="connsiteX27825" fmla="*/ 1819867 w 6175063"/>
              <a:gd name="connsiteY27825" fmla="*/ 805549 h 5486400"/>
              <a:gd name="connsiteX27826" fmla="*/ 1810394 w 6175063"/>
              <a:gd name="connsiteY27826" fmla="*/ 798440 h 5486400"/>
              <a:gd name="connsiteX27827" fmla="*/ 1805658 w 6175063"/>
              <a:gd name="connsiteY27827" fmla="*/ 796072 h 5486400"/>
              <a:gd name="connsiteX27828" fmla="*/ 1800921 w 6175063"/>
              <a:gd name="connsiteY27828" fmla="*/ 793703 h 5486400"/>
              <a:gd name="connsiteX27829" fmla="*/ 1793817 w 6175063"/>
              <a:gd name="connsiteY27829" fmla="*/ 788966 h 5486400"/>
              <a:gd name="connsiteX27830" fmla="*/ 1793817 w 6175063"/>
              <a:gd name="connsiteY27830" fmla="*/ 786596 h 5486400"/>
              <a:gd name="connsiteX27831" fmla="*/ 1791449 w 6175063"/>
              <a:gd name="connsiteY27831" fmla="*/ 784227 h 5486400"/>
              <a:gd name="connsiteX27832" fmla="*/ 1789080 w 6175063"/>
              <a:gd name="connsiteY27832" fmla="*/ 781858 h 5486400"/>
              <a:gd name="connsiteX27833" fmla="*/ 1779607 w 6175063"/>
              <a:gd name="connsiteY27833" fmla="*/ 774751 h 5486400"/>
              <a:gd name="connsiteX27834" fmla="*/ 1767766 w 6175063"/>
              <a:gd name="connsiteY27834" fmla="*/ 767642 h 5486400"/>
              <a:gd name="connsiteX27835" fmla="*/ 1777239 w 6175063"/>
              <a:gd name="connsiteY27835" fmla="*/ 774751 h 5486400"/>
              <a:gd name="connsiteX27836" fmla="*/ 1772503 w 6175063"/>
              <a:gd name="connsiteY27836" fmla="*/ 772381 h 5486400"/>
              <a:gd name="connsiteX27837" fmla="*/ 1760661 w 6175063"/>
              <a:gd name="connsiteY27837" fmla="*/ 765273 h 5486400"/>
              <a:gd name="connsiteX27838" fmla="*/ 1763030 w 6175063"/>
              <a:gd name="connsiteY27838" fmla="*/ 765273 h 5486400"/>
              <a:gd name="connsiteX27839" fmla="*/ 1760661 w 6175063"/>
              <a:gd name="connsiteY27839" fmla="*/ 760535 h 5486400"/>
              <a:gd name="connsiteX27840" fmla="*/ 1758293 w 6175063"/>
              <a:gd name="connsiteY27840" fmla="*/ 758166 h 5486400"/>
              <a:gd name="connsiteX27841" fmla="*/ 1760661 w 6175063"/>
              <a:gd name="connsiteY27841" fmla="*/ 758166 h 5486400"/>
              <a:gd name="connsiteX27842" fmla="*/ 1774871 w 6175063"/>
              <a:gd name="connsiteY27842" fmla="*/ 762904 h 5486400"/>
              <a:gd name="connsiteX27843" fmla="*/ 1774871 w 6175063"/>
              <a:gd name="connsiteY27843" fmla="*/ 765273 h 5486400"/>
              <a:gd name="connsiteX27844" fmla="*/ 1781976 w 6175063"/>
              <a:gd name="connsiteY27844" fmla="*/ 770011 h 5486400"/>
              <a:gd name="connsiteX27845" fmla="*/ 1781976 w 6175063"/>
              <a:gd name="connsiteY27845" fmla="*/ 772381 h 5486400"/>
              <a:gd name="connsiteX27846" fmla="*/ 1786712 w 6175063"/>
              <a:gd name="connsiteY27846" fmla="*/ 774751 h 5486400"/>
              <a:gd name="connsiteX27847" fmla="*/ 1789080 w 6175063"/>
              <a:gd name="connsiteY27847" fmla="*/ 777120 h 5486400"/>
              <a:gd name="connsiteX27848" fmla="*/ 1796185 w 6175063"/>
              <a:gd name="connsiteY27848" fmla="*/ 784227 h 5486400"/>
              <a:gd name="connsiteX27849" fmla="*/ 1803290 w 6175063"/>
              <a:gd name="connsiteY27849" fmla="*/ 786596 h 5486400"/>
              <a:gd name="connsiteX27850" fmla="*/ 1805658 w 6175063"/>
              <a:gd name="connsiteY27850" fmla="*/ 788966 h 5486400"/>
              <a:gd name="connsiteX27851" fmla="*/ 1817499 w 6175063"/>
              <a:gd name="connsiteY27851" fmla="*/ 796072 h 5486400"/>
              <a:gd name="connsiteX27852" fmla="*/ 1817499 w 6175063"/>
              <a:gd name="connsiteY27852" fmla="*/ 791335 h 5486400"/>
              <a:gd name="connsiteX27853" fmla="*/ 1810394 w 6175063"/>
              <a:gd name="connsiteY27853" fmla="*/ 784227 h 5486400"/>
              <a:gd name="connsiteX27854" fmla="*/ 1810394 w 6175063"/>
              <a:gd name="connsiteY27854" fmla="*/ 781858 h 5486400"/>
              <a:gd name="connsiteX27855" fmla="*/ 1817499 w 6175063"/>
              <a:gd name="connsiteY27855" fmla="*/ 786596 h 5486400"/>
              <a:gd name="connsiteX27856" fmla="*/ 1824604 w 6175063"/>
              <a:gd name="connsiteY27856" fmla="*/ 793703 h 5486400"/>
              <a:gd name="connsiteX27857" fmla="*/ 1829340 w 6175063"/>
              <a:gd name="connsiteY27857" fmla="*/ 796072 h 5486400"/>
              <a:gd name="connsiteX27858" fmla="*/ 1831709 w 6175063"/>
              <a:gd name="connsiteY27858" fmla="*/ 798440 h 5486400"/>
              <a:gd name="connsiteX27859" fmla="*/ 1838813 w 6175063"/>
              <a:gd name="connsiteY27859" fmla="*/ 805549 h 5486400"/>
              <a:gd name="connsiteX27860" fmla="*/ 1843550 w 6175063"/>
              <a:gd name="connsiteY27860" fmla="*/ 807920 h 5486400"/>
              <a:gd name="connsiteX27861" fmla="*/ 1836445 w 6175063"/>
              <a:gd name="connsiteY27861" fmla="*/ 805549 h 5486400"/>
              <a:gd name="connsiteX27862" fmla="*/ 1826972 w 6175063"/>
              <a:gd name="connsiteY27862" fmla="*/ 798440 h 5486400"/>
              <a:gd name="connsiteX27863" fmla="*/ 1848286 w 6175063"/>
              <a:gd name="connsiteY27863" fmla="*/ 817397 h 5486400"/>
              <a:gd name="connsiteX27864" fmla="*/ 1848286 w 6175063"/>
              <a:gd name="connsiteY27864" fmla="*/ 812658 h 5486400"/>
              <a:gd name="connsiteX27865" fmla="*/ 1853023 w 6175063"/>
              <a:gd name="connsiteY27865" fmla="*/ 817397 h 5486400"/>
              <a:gd name="connsiteX27866" fmla="*/ 1855391 w 6175063"/>
              <a:gd name="connsiteY27866" fmla="*/ 819765 h 5486400"/>
              <a:gd name="connsiteX27867" fmla="*/ 1860127 w 6175063"/>
              <a:gd name="connsiteY27867" fmla="*/ 822135 h 5486400"/>
              <a:gd name="connsiteX27868" fmla="*/ 1869600 w 6175063"/>
              <a:gd name="connsiteY27868" fmla="*/ 824504 h 5486400"/>
              <a:gd name="connsiteX27869" fmla="*/ 1864864 w 6175063"/>
              <a:gd name="connsiteY27869" fmla="*/ 822135 h 5486400"/>
              <a:gd name="connsiteX27870" fmla="*/ 1864864 w 6175063"/>
              <a:gd name="connsiteY27870" fmla="*/ 819765 h 5486400"/>
              <a:gd name="connsiteX27871" fmla="*/ 1871969 w 6175063"/>
              <a:gd name="connsiteY27871" fmla="*/ 824504 h 5486400"/>
              <a:gd name="connsiteX27872" fmla="*/ 1876705 w 6175063"/>
              <a:gd name="connsiteY27872" fmla="*/ 829243 h 5486400"/>
              <a:gd name="connsiteX27873" fmla="*/ 1886178 w 6175063"/>
              <a:gd name="connsiteY27873" fmla="*/ 836351 h 5486400"/>
              <a:gd name="connsiteX27874" fmla="*/ 1890915 w 6175063"/>
              <a:gd name="connsiteY27874" fmla="*/ 838720 h 5486400"/>
              <a:gd name="connsiteX27875" fmla="*/ 1886178 w 6175063"/>
              <a:gd name="connsiteY27875" fmla="*/ 833982 h 5486400"/>
              <a:gd name="connsiteX27876" fmla="*/ 1876705 w 6175063"/>
              <a:gd name="connsiteY27876" fmla="*/ 826874 h 5486400"/>
              <a:gd name="connsiteX27877" fmla="*/ 1871969 w 6175063"/>
              <a:gd name="connsiteY27877" fmla="*/ 824504 h 5486400"/>
              <a:gd name="connsiteX27878" fmla="*/ 1855391 w 6175063"/>
              <a:gd name="connsiteY27878" fmla="*/ 812658 h 5486400"/>
              <a:gd name="connsiteX27879" fmla="*/ 1855391 w 6175063"/>
              <a:gd name="connsiteY27879" fmla="*/ 815028 h 5486400"/>
              <a:gd name="connsiteX27880" fmla="*/ 1850654 w 6175063"/>
              <a:gd name="connsiteY27880" fmla="*/ 812658 h 5486400"/>
              <a:gd name="connsiteX27881" fmla="*/ 1843550 w 6175063"/>
              <a:gd name="connsiteY27881" fmla="*/ 807920 h 5486400"/>
              <a:gd name="connsiteX27882" fmla="*/ 1843550 w 6175063"/>
              <a:gd name="connsiteY27882" fmla="*/ 805549 h 5486400"/>
              <a:gd name="connsiteX27883" fmla="*/ 1836445 w 6175063"/>
              <a:gd name="connsiteY27883" fmla="*/ 798440 h 5486400"/>
              <a:gd name="connsiteX27884" fmla="*/ 1824604 w 6175063"/>
              <a:gd name="connsiteY27884" fmla="*/ 788966 h 5486400"/>
              <a:gd name="connsiteX27885" fmla="*/ 1817499 w 6175063"/>
              <a:gd name="connsiteY27885" fmla="*/ 784227 h 5486400"/>
              <a:gd name="connsiteX27886" fmla="*/ 1810394 w 6175063"/>
              <a:gd name="connsiteY27886" fmla="*/ 779489 h 5486400"/>
              <a:gd name="connsiteX27887" fmla="*/ 1819867 w 6175063"/>
              <a:gd name="connsiteY27887" fmla="*/ 784227 h 5486400"/>
              <a:gd name="connsiteX27888" fmla="*/ 1819867 w 6175063"/>
              <a:gd name="connsiteY27888" fmla="*/ 774751 h 5486400"/>
              <a:gd name="connsiteX27889" fmla="*/ 1817499 w 6175063"/>
              <a:gd name="connsiteY27889" fmla="*/ 770011 h 5486400"/>
              <a:gd name="connsiteX27890" fmla="*/ 1812763 w 6175063"/>
              <a:gd name="connsiteY27890" fmla="*/ 762608 h 5486400"/>
              <a:gd name="connsiteX27891" fmla="*/ 1813868 w 6175063"/>
              <a:gd name="connsiteY27891" fmla="*/ 761640 h 5486400"/>
              <a:gd name="connsiteX27892" fmla="*/ 1815131 w 6175063"/>
              <a:gd name="connsiteY27892" fmla="*/ 762904 h 5486400"/>
              <a:gd name="connsiteX27893" fmla="*/ 1815132 w 6175063"/>
              <a:gd name="connsiteY27893" fmla="*/ 762904 h 5486400"/>
              <a:gd name="connsiteX27894" fmla="*/ 1817499 w 6175063"/>
              <a:gd name="connsiteY27894" fmla="*/ 765273 h 5486400"/>
              <a:gd name="connsiteX27895" fmla="*/ 1829340 w 6175063"/>
              <a:gd name="connsiteY27895" fmla="*/ 774751 h 5486400"/>
              <a:gd name="connsiteX27896" fmla="*/ 1826972 w 6175063"/>
              <a:gd name="connsiteY27896" fmla="*/ 774751 h 5486400"/>
              <a:gd name="connsiteX27897" fmla="*/ 1834077 w 6175063"/>
              <a:gd name="connsiteY27897" fmla="*/ 781858 h 5486400"/>
              <a:gd name="connsiteX27898" fmla="*/ 1831709 w 6175063"/>
              <a:gd name="connsiteY27898" fmla="*/ 786596 h 5486400"/>
              <a:gd name="connsiteX27899" fmla="*/ 1834077 w 6175063"/>
              <a:gd name="connsiteY27899" fmla="*/ 791335 h 5486400"/>
              <a:gd name="connsiteX27900" fmla="*/ 1838813 w 6175063"/>
              <a:gd name="connsiteY27900" fmla="*/ 793703 h 5486400"/>
              <a:gd name="connsiteX27901" fmla="*/ 1841182 w 6175063"/>
              <a:gd name="connsiteY27901" fmla="*/ 784227 h 5486400"/>
              <a:gd name="connsiteX27902" fmla="*/ 1838813 w 6175063"/>
              <a:gd name="connsiteY27902" fmla="*/ 781858 h 5486400"/>
              <a:gd name="connsiteX27903" fmla="*/ 1843550 w 6175063"/>
              <a:gd name="connsiteY27903" fmla="*/ 784227 h 5486400"/>
              <a:gd name="connsiteX27904" fmla="*/ 1836445 w 6175063"/>
              <a:gd name="connsiteY27904" fmla="*/ 777120 h 5486400"/>
              <a:gd name="connsiteX27905" fmla="*/ 1841182 w 6175063"/>
              <a:gd name="connsiteY27905" fmla="*/ 777120 h 5486400"/>
              <a:gd name="connsiteX27906" fmla="*/ 1838813 w 6175063"/>
              <a:gd name="connsiteY27906" fmla="*/ 774751 h 5486400"/>
              <a:gd name="connsiteX27907" fmla="*/ 1829340 w 6175063"/>
              <a:gd name="connsiteY27907" fmla="*/ 762904 h 5486400"/>
              <a:gd name="connsiteX27908" fmla="*/ 1826972 w 6175063"/>
              <a:gd name="connsiteY27908" fmla="*/ 760535 h 5486400"/>
              <a:gd name="connsiteX27909" fmla="*/ 1822236 w 6175063"/>
              <a:gd name="connsiteY27909" fmla="*/ 758166 h 5486400"/>
              <a:gd name="connsiteX27910" fmla="*/ 1815131 w 6175063"/>
              <a:gd name="connsiteY27910" fmla="*/ 753427 h 5486400"/>
              <a:gd name="connsiteX27911" fmla="*/ 1819867 w 6175063"/>
              <a:gd name="connsiteY27911" fmla="*/ 755797 h 5486400"/>
              <a:gd name="connsiteX27912" fmla="*/ 1824604 w 6175063"/>
              <a:gd name="connsiteY27912" fmla="*/ 751058 h 5486400"/>
              <a:gd name="connsiteX27913" fmla="*/ 1838813 w 6175063"/>
              <a:gd name="connsiteY27913" fmla="*/ 755797 h 5486400"/>
              <a:gd name="connsiteX27914" fmla="*/ 1838813 w 6175063"/>
              <a:gd name="connsiteY27914" fmla="*/ 751058 h 5486400"/>
              <a:gd name="connsiteX27915" fmla="*/ 1843550 w 6175063"/>
              <a:gd name="connsiteY27915" fmla="*/ 753427 h 5486400"/>
              <a:gd name="connsiteX27916" fmla="*/ 1855391 w 6175063"/>
              <a:gd name="connsiteY27916" fmla="*/ 762904 h 5486400"/>
              <a:gd name="connsiteX27917" fmla="*/ 1857759 w 6175063"/>
              <a:gd name="connsiteY27917" fmla="*/ 765273 h 5486400"/>
              <a:gd name="connsiteX27918" fmla="*/ 1860127 w 6175063"/>
              <a:gd name="connsiteY27918" fmla="*/ 767642 h 5486400"/>
              <a:gd name="connsiteX27919" fmla="*/ 1862496 w 6175063"/>
              <a:gd name="connsiteY27919" fmla="*/ 767642 h 5486400"/>
              <a:gd name="connsiteX27920" fmla="*/ 1867232 w 6175063"/>
              <a:gd name="connsiteY27920" fmla="*/ 770011 h 5486400"/>
              <a:gd name="connsiteX27921" fmla="*/ 1871969 w 6175063"/>
              <a:gd name="connsiteY27921" fmla="*/ 774751 h 5486400"/>
              <a:gd name="connsiteX27922" fmla="*/ 1874337 w 6175063"/>
              <a:gd name="connsiteY27922" fmla="*/ 774751 h 5486400"/>
              <a:gd name="connsiteX27923" fmla="*/ 1876705 w 6175063"/>
              <a:gd name="connsiteY27923" fmla="*/ 774751 h 5486400"/>
              <a:gd name="connsiteX27924" fmla="*/ 1895651 w 6175063"/>
              <a:gd name="connsiteY27924" fmla="*/ 788966 h 5486400"/>
              <a:gd name="connsiteX27925" fmla="*/ 1895651 w 6175063"/>
              <a:gd name="connsiteY27925" fmla="*/ 779489 h 5486400"/>
              <a:gd name="connsiteX27926" fmla="*/ 1879073 w 6175063"/>
              <a:gd name="connsiteY27926" fmla="*/ 755797 h 5486400"/>
              <a:gd name="connsiteX27927" fmla="*/ 1881442 w 6175063"/>
              <a:gd name="connsiteY27927" fmla="*/ 753427 h 5486400"/>
              <a:gd name="connsiteX27928" fmla="*/ 1881442 w 6175063"/>
              <a:gd name="connsiteY27928" fmla="*/ 751058 h 5486400"/>
              <a:gd name="connsiteX27929" fmla="*/ 1879074 w 6175063"/>
              <a:gd name="connsiteY27929" fmla="*/ 748689 h 5486400"/>
              <a:gd name="connsiteX27930" fmla="*/ 1886178 w 6175063"/>
              <a:gd name="connsiteY27930" fmla="*/ 753427 h 5486400"/>
              <a:gd name="connsiteX27931" fmla="*/ 1895651 w 6175063"/>
              <a:gd name="connsiteY27931" fmla="*/ 760535 h 5486400"/>
              <a:gd name="connsiteX27932" fmla="*/ 1902756 w 6175063"/>
              <a:gd name="connsiteY27932" fmla="*/ 765273 h 5486400"/>
              <a:gd name="connsiteX27933" fmla="*/ 1945384 w 6175063"/>
              <a:gd name="connsiteY27933" fmla="*/ 798440 h 5486400"/>
              <a:gd name="connsiteX27934" fmla="*/ 1952489 w 6175063"/>
              <a:gd name="connsiteY27934" fmla="*/ 803182 h 5486400"/>
              <a:gd name="connsiteX27935" fmla="*/ 1959593 w 6175063"/>
              <a:gd name="connsiteY27935" fmla="*/ 805549 h 5486400"/>
              <a:gd name="connsiteX27936" fmla="*/ 1964330 w 6175063"/>
              <a:gd name="connsiteY27936" fmla="*/ 810290 h 5486400"/>
              <a:gd name="connsiteX27937" fmla="*/ 1988012 w 6175063"/>
              <a:gd name="connsiteY27937" fmla="*/ 829243 h 5486400"/>
              <a:gd name="connsiteX27938" fmla="*/ 1992749 w 6175063"/>
              <a:gd name="connsiteY27938" fmla="*/ 831612 h 5486400"/>
              <a:gd name="connsiteX27939" fmla="*/ 2004590 w 6175063"/>
              <a:gd name="connsiteY27939" fmla="*/ 838720 h 5486400"/>
              <a:gd name="connsiteX27940" fmla="*/ 2002222 w 6175063"/>
              <a:gd name="connsiteY27940" fmla="*/ 838720 h 5486400"/>
              <a:gd name="connsiteX27941" fmla="*/ 2006958 w 6175063"/>
              <a:gd name="connsiteY27941" fmla="*/ 845828 h 5486400"/>
              <a:gd name="connsiteX27942" fmla="*/ 2016431 w 6175063"/>
              <a:gd name="connsiteY27942" fmla="*/ 850566 h 5486400"/>
              <a:gd name="connsiteX27943" fmla="*/ 2018799 w 6175063"/>
              <a:gd name="connsiteY27943" fmla="*/ 848197 h 5486400"/>
              <a:gd name="connsiteX27944" fmla="*/ 2021168 w 6175063"/>
              <a:gd name="connsiteY27944" fmla="*/ 852935 h 5486400"/>
              <a:gd name="connsiteX27945" fmla="*/ 2025904 w 6175063"/>
              <a:gd name="connsiteY27945" fmla="*/ 852935 h 5486400"/>
              <a:gd name="connsiteX27946" fmla="*/ 2033009 w 6175063"/>
              <a:gd name="connsiteY27946" fmla="*/ 855305 h 5486400"/>
              <a:gd name="connsiteX27947" fmla="*/ 2037745 w 6175063"/>
              <a:gd name="connsiteY27947" fmla="*/ 857674 h 5486400"/>
              <a:gd name="connsiteX27948" fmla="*/ 2040113 w 6175063"/>
              <a:gd name="connsiteY27948" fmla="*/ 860044 h 5486400"/>
              <a:gd name="connsiteX27949" fmla="*/ 2037745 w 6175063"/>
              <a:gd name="connsiteY27949" fmla="*/ 862413 h 5486400"/>
              <a:gd name="connsiteX27950" fmla="*/ 2042482 w 6175063"/>
              <a:gd name="connsiteY27950" fmla="*/ 864782 h 5486400"/>
              <a:gd name="connsiteX27951" fmla="*/ 2047218 w 6175063"/>
              <a:gd name="connsiteY27951" fmla="*/ 867151 h 5486400"/>
              <a:gd name="connsiteX27952" fmla="*/ 2049587 w 6175063"/>
              <a:gd name="connsiteY27952" fmla="*/ 869521 h 5486400"/>
              <a:gd name="connsiteX27953" fmla="*/ 2044850 w 6175063"/>
              <a:gd name="connsiteY27953" fmla="*/ 867151 h 5486400"/>
              <a:gd name="connsiteX27954" fmla="*/ 2068533 w 6175063"/>
              <a:gd name="connsiteY27954" fmla="*/ 883737 h 5486400"/>
              <a:gd name="connsiteX27955" fmla="*/ 2078006 w 6175063"/>
              <a:gd name="connsiteY27955" fmla="*/ 890844 h 5486400"/>
              <a:gd name="connsiteX27956" fmla="*/ 2085111 w 6175063"/>
              <a:gd name="connsiteY27956" fmla="*/ 895582 h 5486400"/>
              <a:gd name="connsiteX27957" fmla="*/ 2101688 w 6175063"/>
              <a:gd name="connsiteY27957" fmla="*/ 905060 h 5486400"/>
              <a:gd name="connsiteX27958" fmla="*/ 2111161 w 6175063"/>
              <a:gd name="connsiteY27958" fmla="*/ 912168 h 5486400"/>
              <a:gd name="connsiteX27959" fmla="*/ 2115898 w 6175063"/>
              <a:gd name="connsiteY27959" fmla="*/ 916906 h 5486400"/>
              <a:gd name="connsiteX27960" fmla="*/ 2113529 w 6175063"/>
              <a:gd name="connsiteY27960" fmla="*/ 916906 h 5486400"/>
              <a:gd name="connsiteX27961" fmla="*/ 2123003 w 6175063"/>
              <a:gd name="connsiteY27961" fmla="*/ 926383 h 5486400"/>
              <a:gd name="connsiteX27962" fmla="*/ 2130107 w 6175063"/>
              <a:gd name="connsiteY27962" fmla="*/ 931122 h 5486400"/>
              <a:gd name="connsiteX27963" fmla="*/ 2132476 w 6175063"/>
              <a:gd name="connsiteY27963" fmla="*/ 933491 h 5486400"/>
              <a:gd name="connsiteX27964" fmla="*/ 2134844 w 6175063"/>
              <a:gd name="connsiteY27964" fmla="*/ 933491 h 5486400"/>
              <a:gd name="connsiteX27965" fmla="*/ 2153790 w 6175063"/>
              <a:gd name="connsiteY27965" fmla="*/ 945337 h 5486400"/>
              <a:gd name="connsiteX27966" fmla="*/ 2156158 w 6175063"/>
              <a:gd name="connsiteY27966" fmla="*/ 947706 h 5486400"/>
              <a:gd name="connsiteX27967" fmla="*/ 2156158 w 6175063"/>
              <a:gd name="connsiteY27967" fmla="*/ 945337 h 5486400"/>
              <a:gd name="connsiteX27968" fmla="*/ 2158526 w 6175063"/>
              <a:gd name="connsiteY27968" fmla="*/ 945337 h 5486400"/>
              <a:gd name="connsiteX27969" fmla="*/ 2165631 w 6175063"/>
              <a:gd name="connsiteY27969" fmla="*/ 952445 h 5486400"/>
              <a:gd name="connsiteX27970" fmla="*/ 2163263 w 6175063"/>
              <a:gd name="connsiteY27970" fmla="*/ 954815 h 5486400"/>
              <a:gd name="connsiteX27971" fmla="*/ 2170367 w 6175063"/>
              <a:gd name="connsiteY27971" fmla="*/ 957184 h 5486400"/>
              <a:gd name="connsiteX27972" fmla="*/ 2189313 w 6175063"/>
              <a:gd name="connsiteY27972" fmla="*/ 971399 h 5486400"/>
              <a:gd name="connsiteX27973" fmla="*/ 2198786 w 6175063"/>
              <a:gd name="connsiteY27973" fmla="*/ 980876 h 5486400"/>
              <a:gd name="connsiteX27974" fmla="*/ 2208259 w 6175063"/>
              <a:gd name="connsiteY27974" fmla="*/ 983246 h 5486400"/>
              <a:gd name="connsiteX27975" fmla="*/ 2212996 w 6175063"/>
              <a:gd name="connsiteY27975" fmla="*/ 987984 h 5486400"/>
              <a:gd name="connsiteX27976" fmla="*/ 2215364 w 6175063"/>
              <a:gd name="connsiteY27976" fmla="*/ 992722 h 5486400"/>
              <a:gd name="connsiteX27977" fmla="*/ 2220100 w 6175063"/>
              <a:gd name="connsiteY27977" fmla="*/ 995091 h 5486400"/>
              <a:gd name="connsiteX27978" fmla="*/ 2222469 w 6175063"/>
              <a:gd name="connsiteY27978" fmla="*/ 992722 h 5486400"/>
              <a:gd name="connsiteX27979" fmla="*/ 2227205 w 6175063"/>
              <a:gd name="connsiteY27979" fmla="*/ 995091 h 5486400"/>
              <a:gd name="connsiteX27980" fmla="*/ 2246151 w 6175063"/>
              <a:gd name="connsiteY27980" fmla="*/ 1009307 h 5486400"/>
              <a:gd name="connsiteX27981" fmla="*/ 2257992 w 6175063"/>
              <a:gd name="connsiteY27981" fmla="*/ 1018784 h 5486400"/>
              <a:gd name="connsiteX27982" fmla="*/ 2262729 w 6175063"/>
              <a:gd name="connsiteY27982" fmla="*/ 1018784 h 5486400"/>
              <a:gd name="connsiteX27983" fmla="*/ 2260361 w 6175063"/>
              <a:gd name="connsiteY27983" fmla="*/ 1016415 h 5486400"/>
              <a:gd name="connsiteX27984" fmla="*/ 2257992 w 6175063"/>
              <a:gd name="connsiteY27984" fmla="*/ 1011677 h 5486400"/>
              <a:gd name="connsiteX27985" fmla="*/ 2267465 w 6175063"/>
              <a:gd name="connsiteY27985" fmla="*/ 1018784 h 5486400"/>
              <a:gd name="connsiteX27986" fmla="*/ 2269833 w 6175063"/>
              <a:gd name="connsiteY27986" fmla="*/ 1021154 h 5486400"/>
              <a:gd name="connsiteX27987" fmla="*/ 2274570 w 6175063"/>
              <a:gd name="connsiteY27987" fmla="*/ 1025893 h 5486400"/>
              <a:gd name="connsiteX27988" fmla="*/ 2281675 w 6175063"/>
              <a:gd name="connsiteY27988" fmla="*/ 1030631 h 5486400"/>
              <a:gd name="connsiteX27989" fmla="*/ 2288779 w 6175063"/>
              <a:gd name="connsiteY27989" fmla="*/ 1035370 h 5486400"/>
              <a:gd name="connsiteX27990" fmla="*/ 2288779 w 6175063"/>
              <a:gd name="connsiteY27990" fmla="*/ 1037739 h 5486400"/>
              <a:gd name="connsiteX27991" fmla="*/ 2281675 w 6175063"/>
              <a:gd name="connsiteY27991" fmla="*/ 1033001 h 5486400"/>
              <a:gd name="connsiteX27992" fmla="*/ 2298252 w 6175063"/>
              <a:gd name="connsiteY27992" fmla="*/ 1047216 h 5486400"/>
              <a:gd name="connsiteX27993" fmla="*/ 2305357 w 6175063"/>
              <a:gd name="connsiteY27993" fmla="*/ 1049586 h 5486400"/>
              <a:gd name="connsiteX27994" fmla="*/ 2307725 w 6175063"/>
              <a:gd name="connsiteY27994" fmla="*/ 1051955 h 5486400"/>
              <a:gd name="connsiteX27995" fmla="*/ 2319566 w 6175063"/>
              <a:gd name="connsiteY27995" fmla="*/ 1059063 h 5486400"/>
              <a:gd name="connsiteX27996" fmla="*/ 2331408 w 6175063"/>
              <a:gd name="connsiteY27996" fmla="*/ 1068539 h 5486400"/>
              <a:gd name="connsiteX27997" fmla="*/ 2336144 w 6175063"/>
              <a:gd name="connsiteY27997" fmla="*/ 1070909 h 5486400"/>
              <a:gd name="connsiteX27998" fmla="*/ 2347985 w 6175063"/>
              <a:gd name="connsiteY27998" fmla="*/ 1080387 h 5486400"/>
              <a:gd name="connsiteX27999" fmla="*/ 2350354 w 6175063"/>
              <a:gd name="connsiteY27999" fmla="*/ 1082756 h 5486400"/>
              <a:gd name="connsiteX28000" fmla="*/ 2355090 w 6175063"/>
              <a:gd name="connsiteY28000" fmla="*/ 1087494 h 5486400"/>
              <a:gd name="connsiteX28001" fmla="*/ 2359826 w 6175063"/>
              <a:gd name="connsiteY28001" fmla="*/ 1089863 h 5486400"/>
              <a:gd name="connsiteX28002" fmla="*/ 2359826 w 6175063"/>
              <a:gd name="connsiteY28002" fmla="*/ 1087494 h 5486400"/>
              <a:gd name="connsiteX28003" fmla="*/ 2364563 w 6175063"/>
              <a:gd name="connsiteY28003" fmla="*/ 1087494 h 5486400"/>
              <a:gd name="connsiteX28004" fmla="*/ 2357458 w 6175063"/>
              <a:gd name="connsiteY28004" fmla="*/ 1082756 h 5486400"/>
              <a:gd name="connsiteX28005" fmla="*/ 2338512 w 6175063"/>
              <a:gd name="connsiteY28005" fmla="*/ 1068539 h 5486400"/>
              <a:gd name="connsiteX28006" fmla="*/ 2336144 w 6175063"/>
              <a:gd name="connsiteY28006" fmla="*/ 1066170 h 5486400"/>
              <a:gd name="connsiteX28007" fmla="*/ 2326671 w 6175063"/>
              <a:gd name="connsiteY28007" fmla="*/ 1061432 h 5486400"/>
              <a:gd name="connsiteX28008" fmla="*/ 2319566 w 6175063"/>
              <a:gd name="connsiteY28008" fmla="*/ 1056693 h 5486400"/>
              <a:gd name="connsiteX28009" fmla="*/ 2312462 w 6175063"/>
              <a:gd name="connsiteY28009" fmla="*/ 1054324 h 5486400"/>
              <a:gd name="connsiteX28010" fmla="*/ 2305357 w 6175063"/>
              <a:gd name="connsiteY28010" fmla="*/ 1047216 h 5486400"/>
              <a:gd name="connsiteX28011" fmla="*/ 2310093 w 6175063"/>
              <a:gd name="connsiteY28011" fmla="*/ 1049586 h 5486400"/>
              <a:gd name="connsiteX28012" fmla="*/ 2314830 w 6175063"/>
              <a:gd name="connsiteY28012" fmla="*/ 1051955 h 5486400"/>
              <a:gd name="connsiteX28013" fmla="*/ 2310093 w 6175063"/>
              <a:gd name="connsiteY28013" fmla="*/ 1047216 h 5486400"/>
              <a:gd name="connsiteX28014" fmla="*/ 2295884 w 6175063"/>
              <a:gd name="connsiteY28014" fmla="*/ 1040108 h 5486400"/>
              <a:gd name="connsiteX28015" fmla="*/ 2295884 w 6175063"/>
              <a:gd name="connsiteY28015" fmla="*/ 1037739 h 5486400"/>
              <a:gd name="connsiteX28016" fmla="*/ 2281675 w 6175063"/>
              <a:gd name="connsiteY28016" fmla="*/ 1025893 h 5486400"/>
              <a:gd name="connsiteX28017" fmla="*/ 2276938 w 6175063"/>
              <a:gd name="connsiteY28017" fmla="*/ 1023523 h 5486400"/>
              <a:gd name="connsiteX28018" fmla="*/ 2255624 w 6175063"/>
              <a:gd name="connsiteY28018" fmla="*/ 1009307 h 5486400"/>
              <a:gd name="connsiteX28019" fmla="*/ 2246151 w 6175063"/>
              <a:gd name="connsiteY28019" fmla="*/ 999830 h 5486400"/>
              <a:gd name="connsiteX28020" fmla="*/ 2236678 w 6175063"/>
              <a:gd name="connsiteY28020" fmla="*/ 992722 h 5486400"/>
              <a:gd name="connsiteX28021" fmla="*/ 2220100 w 6175063"/>
              <a:gd name="connsiteY28021" fmla="*/ 983246 h 5486400"/>
              <a:gd name="connsiteX28022" fmla="*/ 2215364 w 6175063"/>
              <a:gd name="connsiteY28022" fmla="*/ 980876 h 5486400"/>
              <a:gd name="connsiteX28023" fmla="*/ 2212996 w 6175063"/>
              <a:gd name="connsiteY28023" fmla="*/ 978507 h 5486400"/>
              <a:gd name="connsiteX28024" fmla="*/ 2212996 w 6175063"/>
              <a:gd name="connsiteY28024" fmla="*/ 976137 h 5486400"/>
              <a:gd name="connsiteX28025" fmla="*/ 2198786 w 6175063"/>
              <a:gd name="connsiteY28025" fmla="*/ 964292 h 5486400"/>
              <a:gd name="connsiteX28026" fmla="*/ 2194050 w 6175063"/>
              <a:gd name="connsiteY28026" fmla="*/ 961923 h 5486400"/>
              <a:gd name="connsiteX28027" fmla="*/ 2182209 w 6175063"/>
              <a:gd name="connsiteY28027" fmla="*/ 952445 h 5486400"/>
              <a:gd name="connsiteX28028" fmla="*/ 2175104 w 6175063"/>
              <a:gd name="connsiteY28028" fmla="*/ 945337 h 5486400"/>
              <a:gd name="connsiteX28029" fmla="*/ 2160895 w 6175063"/>
              <a:gd name="connsiteY28029" fmla="*/ 935861 h 5486400"/>
              <a:gd name="connsiteX28030" fmla="*/ 2156158 w 6175063"/>
              <a:gd name="connsiteY28030" fmla="*/ 933491 h 5486400"/>
              <a:gd name="connsiteX28031" fmla="*/ 2156158 w 6175063"/>
              <a:gd name="connsiteY28031" fmla="*/ 935861 h 5486400"/>
              <a:gd name="connsiteX28032" fmla="*/ 2141949 w 6175063"/>
              <a:gd name="connsiteY28032" fmla="*/ 928752 h 5486400"/>
              <a:gd name="connsiteX28033" fmla="*/ 2137212 w 6175063"/>
              <a:gd name="connsiteY28033" fmla="*/ 926383 h 5486400"/>
              <a:gd name="connsiteX28034" fmla="*/ 2132476 w 6175063"/>
              <a:gd name="connsiteY28034" fmla="*/ 924014 h 5486400"/>
              <a:gd name="connsiteX28035" fmla="*/ 2130107 w 6175063"/>
              <a:gd name="connsiteY28035" fmla="*/ 921644 h 5486400"/>
              <a:gd name="connsiteX28036" fmla="*/ 2134844 w 6175063"/>
              <a:gd name="connsiteY28036" fmla="*/ 921644 h 5486400"/>
              <a:gd name="connsiteX28037" fmla="*/ 2132476 w 6175063"/>
              <a:gd name="connsiteY28037" fmla="*/ 919275 h 5486400"/>
              <a:gd name="connsiteX28038" fmla="*/ 2125371 w 6175063"/>
              <a:gd name="connsiteY28038" fmla="*/ 914537 h 5486400"/>
              <a:gd name="connsiteX28039" fmla="*/ 2118266 w 6175063"/>
              <a:gd name="connsiteY28039" fmla="*/ 909799 h 5486400"/>
              <a:gd name="connsiteX28040" fmla="*/ 2125371 w 6175063"/>
              <a:gd name="connsiteY28040" fmla="*/ 916906 h 5486400"/>
              <a:gd name="connsiteX28041" fmla="*/ 2099320 w 6175063"/>
              <a:gd name="connsiteY28041" fmla="*/ 900321 h 5486400"/>
              <a:gd name="connsiteX28042" fmla="*/ 2101688 w 6175063"/>
              <a:gd name="connsiteY28042" fmla="*/ 900321 h 5486400"/>
              <a:gd name="connsiteX28043" fmla="*/ 2108793 w 6175063"/>
              <a:gd name="connsiteY28043" fmla="*/ 902691 h 5486400"/>
              <a:gd name="connsiteX28044" fmla="*/ 2106425 w 6175063"/>
              <a:gd name="connsiteY28044" fmla="*/ 900321 h 5486400"/>
              <a:gd name="connsiteX28045" fmla="*/ 2106425 w 6175063"/>
              <a:gd name="connsiteY28045" fmla="*/ 897951 h 5486400"/>
              <a:gd name="connsiteX28046" fmla="*/ 2101688 w 6175063"/>
              <a:gd name="connsiteY28046" fmla="*/ 895582 h 5486400"/>
              <a:gd name="connsiteX28047" fmla="*/ 2099320 w 6175063"/>
              <a:gd name="connsiteY28047" fmla="*/ 893213 h 5486400"/>
              <a:gd name="connsiteX28048" fmla="*/ 2078006 w 6175063"/>
              <a:gd name="connsiteY28048" fmla="*/ 881367 h 5486400"/>
              <a:gd name="connsiteX28049" fmla="*/ 2075638 w 6175063"/>
              <a:gd name="connsiteY28049" fmla="*/ 881367 h 5486400"/>
              <a:gd name="connsiteX28050" fmla="*/ 2066165 w 6175063"/>
              <a:gd name="connsiteY28050" fmla="*/ 876629 h 5486400"/>
              <a:gd name="connsiteX28051" fmla="*/ 2059060 w 6175063"/>
              <a:gd name="connsiteY28051" fmla="*/ 871890 h 5486400"/>
              <a:gd name="connsiteX28052" fmla="*/ 2059060 w 6175063"/>
              <a:gd name="connsiteY28052" fmla="*/ 867151 h 5486400"/>
              <a:gd name="connsiteX28053" fmla="*/ 2051955 w 6175063"/>
              <a:gd name="connsiteY28053" fmla="*/ 860044 h 5486400"/>
              <a:gd name="connsiteX28054" fmla="*/ 2044850 w 6175063"/>
              <a:gd name="connsiteY28054" fmla="*/ 855305 h 5486400"/>
              <a:gd name="connsiteX28055" fmla="*/ 2047218 w 6175063"/>
              <a:gd name="connsiteY28055" fmla="*/ 852935 h 5486400"/>
              <a:gd name="connsiteX28056" fmla="*/ 2042482 w 6175063"/>
              <a:gd name="connsiteY28056" fmla="*/ 850566 h 5486400"/>
              <a:gd name="connsiteX28057" fmla="*/ 2040113 w 6175063"/>
              <a:gd name="connsiteY28057" fmla="*/ 848197 h 5486400"/>
              <a:gd name="connsiteX28058" fmla="*/ 2037745 w 6175063"/>
              <a:gd name="connsiteY28058" fmla="*/ 850566 h 5486400"/>
              <a:gd name="connsiteX28059" fmla="*/ 2030640 w 6175063"/>
              <a:gd name="connsiteY28059" fmla="*/ 845828 h 5486400"/>
              <a:gd name="connsiteX28060" fmla="*/ 2021168 w 6175063"/>
              <a:gd name="connsiteY28060" fmla="*/ 838720 h 5486400"/>
              <a:gd name="connsiteX28061" fmla="*/ 2018799 w 6175063"/>
              <a:gd name="connsiteY28061" fmla="*/ 838720 h 5486400"/>
              <a:gd name="connsiteX28062" fmla="*/ 2014063 w 6175063"/>
              <a:gd name="connsiteY28062" fmla="*/ 833982 h 5486400"/>
              <a:gd name="connsiteX28063" fmla="*/ 1995117 w 6175063"/>
              <a:gd name="connsiteY28063" fmla="*/ 819765 h 5486400"/>
              <a:gd name="connsiteX28064" fmla="*/ 1988012 w 6175063"/>
              <a:gd name="connsiteY28064" fmla="*/ 815028 h 5486400"/>
              <a:gd name="connsiteX28065" fmla="*/ 1997485 w 6175063"/>
              <a:gd name="connsiteY28065" fmla="*/ 817397 h 5486400"/>
              <a:gd name="connsiteX28066" fmla="*/ 1992749 w 6175063"/>
              <a:gd name="connsiteY28066" fmla="*/ 815028 h 5486400"/>
              <a:gd name="connsiteX28067" fmla="*/ 1985644 w 6175063"/>
              <a:gd name="connsiteY28067" fmla="*/ 810290 h 5486400"/>
              <a:gd name="connsiteX28068" fmla="*/ 1990380 w 6175063"/>
              <a:gd name="connsiteY28068" fmla="*/ 812658 h 5486400"/>
              <a:gd name="connsiteX28069" fmla="*/ 1992749 w 6175063"/>
              <a:gd name="connsiteY28069" fmla="*/ 810290 h 5486400"/>
              <a:gd name="connsiteX28070" fmla="*/ 1999853 w 6175063"/>
              <a:gd name="connsiteY28070" fmla="*/ 815028 h 5486400"/>
              <a:gd name="connsiteX28071" fmla="*/ 2009326 w 6175063"/>
              <a:gd name="connsiteY28071" fmla="*/ 817397 h 5486400"/>
              <a:gd name="connsiteX28072" fmla="*/ 2014063 w 6175063"/>
              <a:gd name="connsiteY28072" fmla="*/ 815028 h 5486400"/>
              <a:gd name="connsiteX28073" fmla="*/ 2014063 w 6175063"/>
              <a:gd name="connsiteY28073" fmla="*/ 812658 h 5486400"/>
              <a:gd name="connsiteX28074" fmla="*/ 2021168 w 6175063"/>
              <a:gd name="connsiteY28074" fmla="*/ 819765 h 5486400"/>
              <a:gd name="connsiteX28075" fmla="*/ 2028272 w 6175063"/>
              <a:gd name="connsiteY28075" fmla="*/ 829243 h 5486400"/>
              <a:gd name="connsiteX28076" fmla="*/ 2025904 w 6175063"/>
              <a:gd name="connsiteY28076" fmla="*/ 833982 h 5486400"/>
              <a:gd name="connsiteX28077" fmla="*/ 2044850 w 6175063"/>
              <a:gd name="connsiteY28077" fmla="*/ 848197 h 5486400"/>
              <a:gd name="connsiteX28078" fmla="*/ 2049587 w 6175063"/>
              <a:gd name="connsiteY28078" fmla="*/ 850566 h 5486400"/>
              <a:gd name="connsiteX28079" fmla="*/ 2051955 w 6175063"/>
              <a:gd name="connsiteY28079" fmla="*/ 855305 h 5486400"/>
              <a:gd name="connsiteX28080" fmla="*/ 2054323 w 6175063"/>
              <a:gd name="connsiteY28080" fmla="*/ 852935 h 5486400"/>
              <a:gd name="connsiteX28081" fmla="*/ 2056691 w 6175063"/>
              <a:gd name="connsiteY28081" fmla="*/ 855305 h 5486400"/>
              <a:gd name="connsiteX28082" fmla="*/ 2051955 w 6175063"/>
              <a:gd name="connsiteY28082" fmla="*/ 848197 h 5486400"/>
              <a:gd name="connsiteX28083" fmla="*/ 2051955 w 6175063"/>
              <a:gd name="connsiteY28083" fmla="*/ 843458 h 5486400"/>
              <a:gd name="connsiteX28084" fmla="*/ 2075638 w 6175063"/>
              <a:gd name="connsiteY28084" fmla="*/ 862413 h 5486400"/>
              <a:gd name="connsiteX28085" fmla="*/ 2066165 w 6175063"/>
              <a:gd name="connsiteY28085" fmla="*/ 862413 h 5486400"/>
              <a:gd name="connsiteX28086" fmla="*/ 2073269 w 6175063"/>
              <a:gd name="connsiteY28086" fmla="*/ 867151 h 5486400"/>
              <a:gd name="connsiteX28087" fmla="*/ 2080374 w 6175063"/>
              <a:gd name="connsiteY28087" fmla="*/ 871890 h 5486400"/>
              <a:gd name="connsiteX28088" fmla="*/ 2082742 w 6175063"/>
              <a:gd name="connsiteY28088" fmla="*/ 871890 h 5486400"/>
              <a:gd name="connsiteX28089" fmla="*/ 2082742 w 6175063"/>
              <a:gd name="connsiteY28089" fmla="*/ 867151 h 5486400"/>
              <a:gd name="connsiteX28090" fmla="*/ 2085111 w 6175063"/>
              <a:gd name="connsiteY28090" fmla="*/ 867151 h 5486400"/>
              <a:gd name="connsiteX28091" fmla="*/ 2089847 w 6175063"/>
              <a:gd name="connsiteY28091" fmla="*/ 871890 h 5486400"/>
              <a:gd name="connsiteX28092" fmla="*/ 2092216 w 6175063"/>
              <a:gd name="connsiteY28092" fmla="*/ 876629 h 5486400"/>
              <a:gd name="connsiteX28093" fmla="*/ 2101688 w 6175063"/>
              <a:gd name="connsiteY28093" fmla="*/ 890844 h 5486400"/>
              <a:gd name="connsiteX28094" fmla="*/ 2104056 w 6175063"/>
              <a:gd name="connsiteY28094" fmla="*/ 895582 h 5486400"/>
              <a:gd name="connsiteX28095" fmla="*/ 2118266 w 6175063"/>
              <a:gd name="connsiteY28095" fmla="*/ 905060 h 5486400"/>
              <a:gd name="connsiteX28096" fmla="*/ 2125371 w 6175063"/>
              <a:gd name="connsiteY28096" fmla="*/ 909799 h 5486400"/>
              <a:gd name="connsiteX28097" fmla="*/ 2137212 w 6175063"/>
              <a:gd name="connsiteY28097" fmla="*/ 919275 h 5486400"/>
              <a:gd name="connsiteX28098" fmla="*/ 2141949 w 6175063"/>
              <a:gd name="connsiteY28098" fmla="*/ 921644 h 5486400"/>
              <a:gd name="connsiteX28099" fmla="*/ 2158526 w 6175063"/>
              <a:gd name="connsiteY28099" fmla="*/ 931122 h 5486400"/>
              <a:gd name="connsiteX28100" fmla="*/ 2160895 w 6175063"/>
              <a:gd name="connsiteY28100" fmla="*/ 928752 h 5486400"/>
              <a:gd name="connsiteX28101" fmla="*/ 2165631 w 6175063"/>
              <a:gd name="connsiteY28101" fmla="*/ 931122 h 5486400"/>
              <a:gd name="connsiteX28102" fmla="*/ 2167999 w 6175063"/>
              <a:gd name="connsiteY28102" fmla="*/ 933491 h 5486400"/>
              <a:gd name="connsiteX28103" fmla="*/ 2165631 w 6175063"/>
              <a:gd name="connsiteY28103" fmla="*/ 935861 h 5486400"/>
              <a:gd name="connsiteX28104" fmla="*/ 2182209 w 6175063"/>
              <a:gd name="connsiteY28104" fmla="*/ 947706 h 5486400"/>
              <a:gd name="connsiteX28105" fmla="*/ 2191682 w 6175063"/>
              <a:gd name="connsiteY28105" fmla="*/ 952445 h 5486400"/>
              <a:gd name="connsiteX28106" fmla="*/ 2203523 w 6175063"/>
              <a:gd name="connsiteY28106" fmla="*/ 959553 h 5486400"/>
              <a:gd name="connsiteX28107" fmla="*/ 2222469 w 6175063"/>
              <a:gd name="connsiteY28107" fmla="*/ 976137 h 5486400"/>
              <a:gd name="connsiteX28108" fmla="*/ 2227205 w 6175063"/>
              <a:gd name="connsiteY28108" fmla="*/ 980876 h 5486400"/>
              <a:gd name="connsiteX28109" fmla="*/ 2241415 w 6175063"/>
              <a:gd name="connsiteY28109" fmla="*/ 990354 h 5486400"/>
              <a:gd name="connsiteX28110" fmla="*/ 2246151 w 6175063"/>
              <a:gd name="connsiteY28110" fmla="*/ 987984 h 5486400"/>
              <a:gd name="connsiteX28111" fmla="*/ 2255624 w 6175063"/>
              <a:gd name="connsiteY28111" fmla="*/ 997461 h 5486400"/>
              <a:gd name="connsiteX28112" fmla="*/ 2260361 w 6175063"/>
              <a:gd name="connsiteY28112" fmla="*/ 1002200 h 5486400"/>
              <a:gd name="connsiteX28113" fmla="*/ 2262729 w 6175063"/>
              <a:gd name="connsiteY28113" fmla="*/ 1002200 h 5486400"/>
              <a:gd name="connsiteX28114" fmla="*/ 2257992 w 6175063"/>
              <a:gd name="connsiteY28114" fmla="*/ 997461 h 5486400"/>
              <a:gd name="connsiteX28115" fmla="*/ 2255624 w 6175063"/>
              <a:gd name="connsiteY28115" fmla="*/ 995091 h 5486400"/>
              <a:gd name="connsiteX28116" fmla="*/ 2262729 w 6175063"/>
              <a:gd name="connsiteY28116" fmla="*/ 997461 h 5486400"/>
              <a:gd name="connsiteX28117" fmla="*/ 2269833 w 6175063"/>
              <a:gd name="connsiteY28117" fmla="*/ 1004569 h 5486400"/>
              <a:gd name="connsiteX28118" fmla="*/ 2274570 w 6175063"/>
              <a:gd name="connsiteY28118" fmla="*/ 1009307 h 5486400"/>
              <a:gd name="connsiteX28119" fmla="*/ 2274570 w 6175063"/>
              <a:gd name="connsiteY28119" fmla="*/ 1011677 h 5486400"/>
              <a:gd name="connsiteX28120" fmla="*/ 2281675 w 6175063"/>
              <a:gd name="connsiteY28120" fmla="*/ 1018784 h 5486400"/>
              <a:gd name="connsiteX28121" fmla="*/ 2284043 w 6175063"/>
              <a:gd name="connsiteY28121" fmla="*/ 1018784 h 5486400"/>
              <a:gd name="connsiteX28122" fmla="*/ 2302989 w 6175063"/>
              <a:gd name="connsiteY28122" fmla="*/ 1033001 h 5486400"/>
              <a:gd name="connsiteX28123" fmla="*/ 2310093 w 6175063"/>
              <a:gd name="connsiteY28123" fmla="*/ 1037739 h 5486400"/>
              <a:gd name="connsiteX28124" fmla="*/ 2307725 w 6175063"/>
              <a:gd name="connsiteY28124" fmla="*/ 1035370 h 5486400"/>
              <a:gd name="connsiteX28125" fmla="*/ 2300621 w 6175063"/>
              <a:gd name="connsiteY28125" fmla="*/ 1025893 h 5486400"/>
              <a:gd name="connsiteX28126" fmla="*/ 2310093 w 6175063"/>
              <a:gd name="connsiteY28126" fmla="*/ 1030631 h 5486400"/>
              <a:gd name="connsiteX28127" fmla="*/ 2307725 w 6175063"/>
              <a:gd name="connsiteY28127" fmla="*/ 1028262 h 5486400"/>
              <a:gd name="connsiteX28128" fmla="*/ 2302989 w 6175063"/>
              <a:gd name="connsiteY28128" fmla="*/ 1023523 h 5486400"/>
              <a:gd name="connsiteX28129" fmla="*/ 2300621 w 6175063"/>
              <a:gd name="connsiteY28129" fmla="*/ 1023523 h 5486400"/>
              <a:gd name="connsiteX28130" fmla="*/ 2286411 w 6175063"/>
              <a:gd name="connsiteY28130" fmla="*/ 1014046 h 5486400"/>
              <a:gd name="connsiteX28131" fmla="*/ 2281675 w 6175063"/>
              <a:gd name="connsiteY28131" fmla="*/ 1011677 h 5486400"/>
              <a:gd name="connsiteX28132" fmla="*/ 2269833 w 6175063"/>
              <a:gd name="connsiteY28132" fmla="*/ 1004569 h 5486400"/>
              <a:gd name="connsiteX28133" fmla="*/ 2260361 w 6175063"/>
              <a:gd name="connsiteY28133" fmla="*/ 995091 h 5486400"/>
              <a:gd name="connsiteX28134" fmla="*/ 2257992 w 6175063"/>
              <a:gd name="connsiteY28134" fmla="*/ 992722 h 5486400"/>
              <a:gd name="connsiteX28135" fmla="*/ 2253256 w 6175063"/>
              <a:gd name="connsiteY28135" fmla="*/ 985615 h 5486400"/>
              <a:gd name="connsiteX28136" fmla="*/ 2236678 w 6175063"/>
              <a:gd name="connsiteY28136" fmla="*/ 973768 h 5486400"/>
              <a:gd name="connsiteX28137" fmla="*/ 2241415 w 6175063"/>
              <a:gd name="connsiteY28137" fmla="*/ 980876 h 5486400"/>
              <a:gd name="connsiteX28138" fmla="*/ 2239046 w 6175063"/>
              <a:gd name="connsiteY28138" fmla="*/ 983246 h 5486400"/>
              <a:gd name="connsiteX28139" fmla="*/ 2231942 w 6175063"/>
              <a:gd name="connsiteY28139" fmla="*/ 976137 h 5486400"/>
              <a:gd name="connsiteX28140" fmla="*/ 2227205 w 6175063"/>
              <a:gd name="connsiteY28140" fmla="*/ 971399 h 5486400"/>
              <a:gd name="connsiteX28141" fmla="*/ 2220100 w 6175063"/>
              <a:gd name="connsiteY28141" fmla="*/ 966660 h 5486400"/>
              <a:gd name="connsiteX28142" fmla="*/ 2220100 w 6175063"/>
              <a:gd name="connsiteY28142" fmla="*/ 969029 h 5486400"/>
              <a:gd name="connsiteX28143" fmla="*/ 2215364 w 6175063"/>
              <a:gd name="connsiteY28143" fmla="*/ 966660 h 5486400"/>
              <a:gd name="connsiteX28144" fmla="*/ 2205891 w 6175063"/>
              <a:gd name="connsiteY28144" fmla="*/ 959553 h 5486400"/>
              <a:gd name="connsiteX28145" fmla="*/ 2212996 w 6175063"/>
              <a:gd name="connsiteY28145" fmla="*/ 959553 h 5486400"/>
              <a:gd name="connsiteX28146" fmla="*/ 2215364 w 6175063"/>
              <a:gd name="connsiteY28146" fmla="*/ 961923 h 5486400"/>
              <a:gd name="connsiteX28147" fmla="*/ 2212996 w 6175063"/>
              <a:gd name="connsiteY28147" fmla="*/ 954815 h 5486400"/>
              <a:gd name="connsiteX28148" fmla="*/ 2201155 w 6175063"/>
              <a:gd name="connsiteY28148" fmla="*/ 947706 h 5486400"/>
              <a:gd name="connsiteX28149" fmla="*/ 2184577 w 6175063"/>
              <a:gd name="connsiteY28149" fmla="*/ 933491 h 5486400"/>
              <a:gd name="connsiteX28150" fmla="*/ 2179840 w 6175063"/>
              <a:gd name="connsiteY28150" fmla="*/ 928752 h 5486400"/>
              <a:gd name="connsiteX28151" fmla="*/ 2182209 w 6175063"/>
              <a:gd name="connsiteY28151" fmla="*/ 926383 h 5486400"/>
              <a:gd name="connsiteX28152" fmla="*/ 2177472 w 6175063"/>
              <a:gd name="connsiteY28152" fmla="*/ 924014 h 5486400"/>
              <a:gd name="connsiteX28153" fmla="*/ 2172736 w 6175063"/>
              <a:gd name="connsiteY28153" fmla="*/ 921644 h 5486400"/>
              <a:gd name="connsiteX28154" fmla="*/ 2165631 w 6175063"/>
              <a:gd name="connsiteY28154" fmla="*/ 921644 h 5486400"/>
              <a:gd name="connsiteX28155" fmla="*/ 2160895 w 6175063"/>
              <a:gd name="connsiteY28155" fmla="*/ 912168 h 5486400"/>
              <a:gd name="connsiteX28156" fmla="*/ 2149053 w 6175063"/>
              <a:gd name="connsiteY28156" fmla="*/ 902691 h 5486400"/>
              <a:gd name="connsiteX28157" fmla="*/ 2130107 w 6175063"/>
              <a:gd name="connsiteY28157" fmla="*/ 890844 h 5486400"/>
              <a:gd name="connsiteX28158" fmla="*/ 2125371 w 6175063"/>
              <a:gd name="connsiteY28158" fmla="*/ 886106 h 5486400"/>
              <a:gd name="connsiteX28159" fmla="*/ 2123003 w 6175063"/>
              <a:gd name="connsiteY28159" fmla="*/ 888475 h 5486400"/>
              <a:gd name="connsiteX28160" fmla="*/ 2115898 w 6175063"/>
              <a:gd name="connsiteY28160" fmla="*/ 883737 h 5486400"/>
              <a:gd name="connsiteX28161" fmla="*/ 2115657 w 6175063"/>
              <a:gd name="connsiteY28161" fmla="*/ 883468 h 5486400"/>
              <a:gd name="connsiteX28162" fmla="*/ 2115839 w 6175063"/>
              <a:gd name="connsiteY28162" fmla="*/ 883304 h 5486400"/>
              <a:gd name="connsiteX28163" fmla="*/ 2115351 w 6175063"/>
              <a:gd name="connsiteY28163" fmla="*/ 883129 h 5486400"/>
              <a:gd name="connsiteX28164" fmla="*/ 2113234 w 6175063"/>
              <a:gd name="connsiteY28164" fmla="*/ 880775 h 5486400"/>
              <a:gd name="connsiteX28165" fmla="*/ 2115898 w 6175063"/>
              <a:gd name="connsiteY28165" fmla="*/ 881367 h 5486400"/>
              <a:gd name="connsiteX28166" fmla="*/ 2115898 w 6175063"/>
              <a:gd name="connsiteY28166" fmla="*/ 878998 h 5486400"/>
              <a:gd name="connsiteX28167" fmla="*/ 2099320 w 6175063"/>
              <a:gd name="connsiteY28167" fmla="*/ 864782 h 5486400"/>
              <a:gd name="connsiteX28168" fmla="*/ 2096952 w 6175063"/>
              <a:gd name="connsiteY28168" fmla="*/ 862413 h 5486400"/>
              <a:gd name="connsiteX28169" fmla="*/ 2094584 w 6175063"/>
              <a:gd name="connsiteY28169" fmla="*/ 862413 h 5486400"/>
              <a:gd name="connsiteX28170" fmla="*/ 2085111 w 6175063"/>
              <a:gd name="connsiteY28170" fmla="*/ 855305 h 5486400"/>
              <a:gd name="connsiteX28171" fmla="*/ 2075638 w 6175063"/>
              <a:gd name="connsiteY28171" fmla="*/ 850566 h 5486400"/>
              <a:gd name="connsiteX28172" fmla="*/ 2078006 w 6175063"/>
              <a:gd name="connsiteY28172" fmla="*/ 855305 h 5486400"/>
              <a:gd name="connsiteX28173" fmla="*/ 2073269 w 6175063"/>
              <a:gd name="connsiteY28173" fmla="*/ 855305 h 5486400"/>
              <a:gd name="connsiteX28174" fmla="*/ 2070901 w 6175063"/>
              <a:gd name="connsiteY28174" fmla="*/ 850566 h 5486400"/>
              <a:gd name="connsiteX28175" fmla="*/ 2059060 w 6175063"/>
              <a:gd name="connsiteY28175" fmla="*/ 843458 h 5486400"/>
              <a:gd name="connsiteX28176" fmla="*/ 2044850 w 6175063"/>
              <a:gd name="connsiteY28176" fmla="*/ 829243 h 5486400"/>
              <a:gd name="connsiteX28177" fmla="*/ 2040113 w 6175063"/>
              <a:gd name="connsiteY28177" fmla="*/ 824504 h 5486400"/>
              <a:gd name="connsiteX28178" fmla="*/ 2030640 w 6175063"/>
              <a:gd name="connsiteY28178" fmla="*/ 817397 h 5486400"/>
              <a:gd name="connsiteX28179" fmla="*/ 2006958 w 6175063"/>
              <a:gd name="connsiteY28179" fmla="*/ 800811 h 5486400"/>
              <a:gd name="connsiteX28180" fmla="*/ 2009326 w 6175063"/>
              <a:gd name="connsiteY28180" fmla="*/ 805549 h 5486400"/>
              <a:gd name="connsiteX28181" fmla="*/ 2006958 w 6175063"/>
              <a:gd name="connsiteY28181" fmla="*/ 803182 h 5486400"/>
              <a:gd name="connsiteX28182" fmla="*/ 2002222 w 6175063"/>
              <a:gd name="connsiteY28182" fmla="*/ 800811 h 5486400"/>
              <a:gd name="connsiteX28183" fmla="*/ 1999853 w 6175063"/>
              <a:gd name="connsiteY28183" fmla="*/ 796072 h 5486400"/>
              <a:gd name="connsiteX28184" fmla="*/ 1997485 w 6175063"/>
              <a:gd name="connsiteY28184" fmla="*/ 798440 h 5486400"/>
              <a:gd name="connsiteX28185" fmla="*/ 1995117 w 6175063"/>
              <a:gd name="connsiteY28185" fmla="*/ 798440 h 5486400"/>
              <a:gd name="connsiteX28186" fmla="*/ 1990380 w 6175063"/>
              <a:gd name="connsiteY28186" fmla="*/ 793703 h 5486400"/>
              <a:gd name="connsiteX28187" fmla="*/ 1988012 w 6175063"/>
              <a:gd name="connsiteY28187" fmla="*/ 788966 h 5486400"/>
              <a:gd name="connsiteX28188" fmla="*/ 1985644 w 6175063"/>
              <a:gd name="connsiteY28188" fmla="*/ 784227 h 5486400"/>
              <a:gd name="connsiteX28189" fmla="*/ 1980908 w 6175063"/>
              <a:gd name="connsiteY28189" fmla="*/ 781858 h 5486400"/>
              <a:gd name="connsiteX28190" fmla="*/ 1976171 w 6175063"/>
              <a:gd name="connsiteY28190" fmla="*/ 777120 h 5486400"/>
              <a:gd name="connsiteX28191" fmla="*/ 1959593 w 6175063"/>
              <a:gd name="connsiteY28191" fmla="*/ 762904 h 5486400"/>
              <a:gd name="connsiteX28192" fmla="*/ 1954857 w 6175063"/>
              <a:gd name="connsiteY28192" fmla="*/ 758166 h 5486400"/>
              <a:gd name="connsiteX28193" fmla="*/ 1928806 w 6175063"/>
              <a:gd name="connsiteY28193" fmla="*/ 741580 h 5486400"/>
              <a:gd name="connsiteX28194" fmla="*/ 1924070 w 6175063"/>
              <a:gd name="connsiteY28194" fmla="*/ 739212 h 5486400"/>
              <a:gd name="connsiteX28195" fmla="*/ 1916965 w 6175063"/>
              <a:gd name="connsiteY28195" fmla="*/ 734473 h 5486400"/>
              <a:gd name="connsiteX28196" fmla="*/ 1912229 w 6175063"/>
              <a:gd name="connsiteY28196" fmla="*/ 727365 h 5486400"/>
              <a:gd name="connsiteX28197" fmla="*/ 1867232 w 6175063"/>
              <a:gd name="connsiteY28197" fmla="*/ 696564 h 5486400"/>
              <a:gd name="connsiteX28198" fmla="*/ 1862496 w 6175063"/>
              <a:gd name="connsiteY28198" fmla="*/ 694195 h 5486400"/>
              <a:gd name="connsiteX28199" fmla="*/ 1850654 w 6175063"/>
              <a:gd name="connsiteY28199" fmla="*/ 684719 h 5486400"/>
              <a:gd name="connsiteX28200" fmla="*/ 1841182 w 6175063"/>
              <a:gd name="connsiteY28200" fmla="*/ 677611 h 5486400"/>
              <a:gd name="connsiteX28201" fmla="*/ 1836445 w 6175063"/>
              <a:gd name="connsiteY28201" fmla="*/ 668133 h 5486400"/>
              <a:gd name="connsiteX28202" fmla="*/ 1826972 w 6175063"/>
              <a:gd name="connsiteY28202" fmla="*/ 665764 h 5486400"/>
              <a:gd name="connsiteX28203" fmla="*/ 1824604 w 6175063"/>
              <a:gd name="connsiteY28203" fmla="*/ 665764 h 5486400"/>
              <a:gd name="connsiteX28204" fmla="*/ 1815131 w 6175063"/>
              <a:gd name="connsiteY28204" fmla="*/ 649179 h 5486400"/>
              <a:gd name="connsiteX28205" fmla="*/ 1808026 w 6175063"/>
              <a:gd name="connsiteY28205" fmla="*/ 649179 h 5486400"/>
              <a:gd name="connsiteX28206" fmla="*/ 1805658 w 6175063"/>
              <a:gd name="connsiteY28206" fmla="*/ 637334 h 5486400"/>
              <a:gd name="connsiteX28207" fmla="*/ 1810394 w 6175063"/>
              <a:gd name="connsiteY28207" fmla="*/ 639703 h 5486400"/>
              <a:gd name="connsiteX28208" fmla="*/ 1829340 w 6175063"/>
              <a:gd name="connsiteY28208" fmla="*/ 653919 h 5486400"/>
              <a:gd name="connsiteX28209" fmla="*/ 1831709 w 6175063"/>
              <a:gd name="connsiteY28209" fmla="*/ 656288 h 5486400"/>
              <a:gd name="connsiteX28210" fmla="*/ 1841182 w 6175063"/>
              <a:gd name="connsiteY28210" fmla="*/ 665764 h 5486400"/>
              <a:gd name="connsiteX28211" fmla="*/ 1829340 w 6175063"/>
              <a:gd name="connsiteY28211" fmla="*/ 658657 h 5486400"/>
              <a:gd name="connsiteX28212" fmla="*/ 1826972 w 6175063"/>
              <a:gd name="connsiteY28212" fmla="*/ 656288 h 5486400"/>
              <a:gd name="connsiteX28213" fmla="*/ 1829340 w 6175063"/>
              <a:gd name="connsiteY28213" fmla="*/ 661026 h 5486400"/>
              <a:gd name="connsiteX28214" fmla="*/ 1841182 w 6175063"/>
              <a:gd name="connsiteY28214" fmla="*/ 670502 h 5486400"/>
              <a:gd name="connsiteX28215" fmla="*/ 1836445 w 6175063"/>
              <a:gd name="connsiteY28215" fmla="*/ 651549 h 5486400"/>
              <a:gd name="connsiteX28216" fmla="*/ 1845918 w 6175063"/>
              <a:gd name="connsiteY28216" fmla="*/ 651549 h 5486400"/>
              <a:gd name="connsiteX28217" fmla="*/ 1845918 w 6175063"/>
              <a:gd name="connsiteY28217" fmla="*/ 639703 h 5486400"/>
              <a:gd name="connsiteX28218" fmla="*/ 1853023 w 6175063"/>
              <a:gd name="connsiteY28218" fmla="*/ 646810 h 5486400"/>
              <a:gd name="connsiteX28219" fmla="*/ 1848286 w 6175063"/>
              <a:gd name="connsiteY28219" fmla="*/ 644441 h 5486400"/>
              <a:gd name="connsiteX28220" fmla="*/ 1857759 w 6175063"/>
              <a:gd name="connsiteY28220" fmla="*/ 653919 h 5486400"/>
              <a:gd name="connsiteX28221" fmla="*/ 1864864 w 6175063"/>
              <a:gd name="connsiteY28221" fmla="*/ 656288 h 5486400"/>
              <a:gd name="connsiteX28222" fmla="*/ 1867232 w 6175063"/>
              <a:gd name="connsiteY28222" fmla="*/ 658657 h 5486400"/>
              <a:gd name="connsiteX28223" fmla="*/ 1874337 w 6175063"/>
              <a:gd name="connsiteY28223" fmla="*/ 656288 h 5486400"/>
              <a:gd name="connsiteX28224" fmla="*/ 1869600 w 6175063"/>
              <a:gd name="connsiteY28224" fmla="*/ 649179 h 5486400"/>
              <a:gd name="connsiteX28225" fmla="*/ 1867232 w 6175063"/>
              <a:gd name="connsiteY28225" fmla="*/ 644441 h 5486400"/>
              <a:gd name="connsiteX28226" fmla="*/ 1864864 w 6175063"/>
              <a:gd name="connsiteY28226" fmla="*/ 644441 h 5486400"/>
              <a:gd name="connsiteX28227" fmla="*/ 1860127 w 6175063"/>
              <a:gd name="connsiteY28227" fmla="*/ 644441 h 5486400"/>
              <a:gd name="connsiteX28228" fmla="*/ 1848286 w 6175063"/>
              <a:gd name="connsiteY28228" fmla="*/ 634965 h 5486400"/>
              <a:gd name="connsiteX28229" fmla="*/ 1843550 w 6175063"/>
              <a:gd name="connsiteY28229" fmla="*/ 630226 h 5486400"/>
              <a:gd name="connsiteX28230" fmla="*/ 1841182 w 6175063"/>
              <a:gd name="connsiteY28230" fmla="*/ 625487 h 5486400"/>
              <a:gd name="connsiteX28231" fmla="*/ 1838813 w 6175063"/>
              <a:gd name="connsiteY28231" fmla="*/ 623118 h 5486400"/>
              <a:gd name="connsiteX28232" fmla="*/ 1836445 w 6175063"/>
              <a:gd name="connsiteY28232" fmla="*/ 620749 h 5486400"/>
              <a:gd name="connsiteX28233" fmla="*/ 1831709 w 6175063"/>
              <a:gd name="connsiteY28233" fmla="*/ 618379 h 5486400"/>
              <a:gd name="connsiteX28234" fmla="*/ 1819867 w 6175063"/>
              <a:gd name="connsiteY28234" fmla="*/ 611272 h 5486400"/>
              <a:gd name="connsiteX28235" fmla="*/ 1817499 w 6175063"/>
              <a:gd name="connsiteY28235" fmla="*/ 608903 h 5486400"/>
              <a:gd name="connsiteX28236" fmla="*/ 1793817 w 6175063"/>
              <a:gd name="connsiteY28236" fmla="*/ 592317 h 5486400"/>
              <a:gd name="connsiteX28237" fmla="*/ 1786712 w 6175063"/>
              <a:gd name="connsiteY28237" fmla="*/ 587579 h 5486400"/>
              <a:gd name="connsiteX28238" fmla="*/ 1772503 w 6175063"/>
              <a:gd name="connsiteY28238" fmla="*/ 575733 h 5486400"/>
              <a:gd name="connsiteX28239" fmla="*/ 1767766 w 6175063"/>
              <a:gd name="connsiteY28239" fmla="*/ 570994 h 5486400"/>
              <a:gd name="connsiteX28240" fmla="*/ 1758293 w 6175063"/>
              <a:gd name="connsiteY28240" fmla="*/ 563885 h 5486400"/>
              <a:gd name="connsiteX28241" fmla="*/ 1755925 w 6175063"/>
              <a:gd name="connsiteY28241" fmla="*/ 561515 h 5486400"/>
              <a:gd name="connsiteX28242" fmla="*/ 1755925 w 6175063"/>
              <a:gd name="connsiteY28242" fmla="*/ 559146 h 5486400"/>
              <a:gd name="connsiteX28243" fmla="*/ 1767766 w 6175063"/>
              <a:gd name="connsiteY28243" fmla="*/ 561515 h 5486400"/>
              <a:gd name="connsiteX28244" fmla="*/ 1772503 w 6175063"/>
              <a:gd name="connsiteY28244" fmla="*/ 566254 h 5486400"/>
              <a:gd name="connsiteX28245" fmla="*/ 1774871 w 6175063"/>
              <a:gd name="connsiteY28245" fmla="*/ 570994 h 5486400"/>
              <a:gd name="connsiteX28246" fmla="*/ 1781976 w 6175063"/>
              <a:gd name="connsiteY28246" fmla="*/ 575733 h 5486400"/>
              <a:gd name="connsiteX28247" fmla="*/ 1784344 w 6175063"/>
              <a:gd name="connsiteY28247" fmla="*/ 573363 h 5486400"/>
              <a:gd name="connsiteX28248" fmla="*/ 1796185 w 6175063"/>
              <a:gd name="connsiteY28248" fmla="*/ 580471 h 5486400"/>
              <a:gd name="connsiteX28249" fmla="*/ 1808026 w 6175063"/>
              <a:gd name="connsiteY28249" fmla="*/ 587579 h 5486400"/>
              <a:gd name="connsiteX28250" fmla="*/ 1834077 w 6175063"/>
              <a:gd name="connsiteY28250" fmla="*/ 601794 h 5486400"/>
              <a:gd name="connsiteX28251" fmla="*/ 1855391 w 6175063"/>
              <a:gd name="connsiteY28251" fmla="*/ 611272 h 5486400"/>
              <a:gd name="connsiteX28252" fmla="*/ 1867232 w 6175063"/>
              <a:gd name="connsiteY28252" fmla="*/ 623118 h 5486400"/>
              <a:gd name="connsiteX28253" fmla="*/ 1869600 w 6175063"/>
              <a:gd name="connsiteY28253" fmla="*/ 625487 h 5486400"/>
              <a:gd name="connsiteX28254" fmla="*/ 1874337 w 6175063"/>
              <a:gd name="connsiteY28254" fmla="*/ 630226 h 5486400"/>
              <a:gd name="connsiteX28255" fmla="*/ 1890915 w 6175063"/>
              <a:gd name="connsiteY28255" fmla="*/ 637334 h 5486400"/>
              <a:gd name="connsiteX28256" fmla="*/ 1938279 w 6175063"/>
              <a:gd name="connsiteY28256" fmla="*/ 665764 h 5486400"/>
              <a:gd name="connsiteX28257" fmla="*/ 1943016 w 6175063"/>
              <a:gd name="connsiteY28257" fmla="*/ 670502 h 5486400"/>
              <a:gd name="connsiteX28258" fmla="*/ 1950120 w 6175063"/>
              <a:gd name="connsiteY28258" fmla="*/ 672872 h 5486400"/>
              <a:gd name="connsiteX28259" fmla="*/ 1959593 w 6175063"/>
              <a:gd name="connsiteY28259" fmla="*/ 677611 h 5486400"/>
              <a:gd name="connsiteX28260" fmla="*/ 1980908 w 6175063"/>
              <a:gd name="connsiteY28260" fmla="*/ 689457 h 5486400"/>
              <a:gd name="connsiteX28261" fmla="*/ 1976171 w 6175063"/>
              <a:gd name="connsiteY28261" fmla="*/ 677611 h 5486400"/>
              <a:gd name="connsiteX28262" fmla="*/ 1983276 w 6175063"/>
              <a:gd name="connsiteY28262" fmla="*/ 670502 h 5486400"/>
              <a:gd name="connsiteX28263" fmla="*/ 1973803 w 6175063"/>
              <a:gd name="connsiteY28263" fmla="*/ 670502 h 5486400"/>
              <a:gd name="connsiteX28264" fmla="*/ 1971435 w 6175063"/>
              <a:gd name="connsiteY28264" fmla="*/ 670502 h 5486400"/>
              <a:gd name="connsiteX28265" fmla="*/ 1961962 w 6175063"/>
              <a:gd name="connsiteY28265" fmla="*/ 663396 h 5486400"/>
              <a:gd name="connsiteX28266" fmla="*/ 1961962 w 6175063"/>
              <a:gd name="connsiteY28266" fmla="*/ 661026 h 5486400"/>
              <a:gd name="connsiteX28267" fmla="*/ 1964330 w 6175063"/>
              <a:gd name="connsiteY28267" fmla="*/ 658657 h 5486400"/>
              <a:gd name="connsiteX28268" fmla="*/ 1957225 w 6175063"/>
              <a:gd name="connsiteY28268" fmla="*/ 656288 h 5486400"/>
              <a:gd name="connsiteX28269" fmla="*/ 1947752 w 6175063"/>
              <a:gd name="connsiteY28269" fmla="*/ 651549 h 5486400"/>
              <a:gd name="connsiteX28270" fmla="*/ 1940648 w 6175063"/>
              <a:gd name="connsiteY28270" fmla="*/ 642072 h 5486400"/>
              <a:gd name="connsiteX28271" fmla="*/ 1928806 w 6175063"/>
              <a:gd name="connsiteY28271" fmla="*/ 632595 h 5486400"/>
              <a:gd name="connsiteX28272" fmla="*/ 1924070 w 6175063"/>
              <a:gd name="connsiteY28272" fmla="*/ 630226 h 5486400"/>
              <a:gd name="connsiteX28273" fmla="*/ 1921702 w 6175063"/>
              <a:gd name="connsiteY28273" fmla="*/ 627857 h 5486400"/>
              <a:gd name="connsiteX28274" fmla="*/ 1916965 w 6175063"/>
              <a:gd name="connsiteY28274" fmla="*/ 623118 h 5486400"/>
              <a:gd name="connsiteX28275" fmla="*/ 1916965 w 6175063"/>
              <a:gd name="connsiteY28275" fmla="*/ 620749 h 5486400"/>
              <a:gd name="connsiteX28276" fmla="*/ 1914597 w 6175063"/>
              <a:gd name="connsiteY28276" fmla="*/ 616010 h 5486400"/>
              <a:gd name="connsiteX28277" fmla="*/ 1907492 w 6175063"/>
              <a:gd name="connsiteY28277" fmla="*/ 611272 h 5486400"/>
              <a:gd name="connsiteX28278" fmla="*/ 1893283 w 6175063"/>
              <a:gd name="connsiteY28278" fmla="*/ 604164 h 5486400"/>
              <a:gd name="connsiteX28279" fmla="*/ 1876705 w 6175063"/>
              <a:gd name="connsiteY28279" fmla="*/ 594686 h 5486400"/>
              <a:gd name="connsiteX28280" fmla="*/ 1871969 w 6175063"/>
              <a:gd name="connsiteY28280" fmla="*/ 587579 h 5486400"/>
              <a:gd name="connsiteX28281" fmla="*/ 1862496 w 6175063"/>
              <a:gd name="connsiteY28281" fmla="*/ 580471 h 5486400"/>
              <a:gd name="connsiteX28282" fmla="*/ 1871969 w 6175063"/>
              <a:gd name="connsiteY28282" fmla="*/ 582840 h 5486400"/>
              <a:gd name="connsiteX28283" fmla="*/ 1879073 w 6175063"/>
              <a:gd name="connsiteY28283" fmla="*/ 587579 h 5486400"/>
              <a:gd name="connsiteX28284" fmla="*/ 1888546 w 6175063"/>
              <a:gd name="connsiteY28284" fmla="*/ 587579 h 5486400"/>
              <a:gd name="connsiteX28285" fmla="*/ 1883810 w 6175063"/>
              <a:gd name="connsiteY28285" fmla="*/ 582840 h 5486400"/>
              <a:gd name="connsiteX28286" fmla="*/ 1876705 w 6175063"/>
              <a:gd name="connsiteY28286" fmla="*/ 575733 h 5486400"/>
              <a:gd name="connsiteX28287" fmla="*/ 1874337 w 6175063"/>
              <a:gd name="connsiteY28287" fmla="*/ 573363 h 5486400"/>
              <a:gd name="connsiteX28288" fmla="*/ 1871969 w 6175063"/>
              <a:gd name="connsiteY28288" fmla="*/ 573363 h 5486400"/>
              <a:gd name="connsiteX28289" fmla="*/ 1864864 w 6175063"/>
              <a:gd name="connsiteY28289" fmla="*/ 570994 h 5486400"/>
              <a:gd name="connsiteX28290" fmla="*/ 1853023 w 6175063"/>
              <a:gd name="connsiteY28290" fmla="*/ 563885 h 5486400"/>
              <a:gd name="connsiteX28291" fmla="*/ 1848286 w 6175063"/>
              <a:gd name="connsiteY28291" fmla="*/ 559146 h 5486400"/>
              <a:gd name="connsiteX28292" fmla="*/ 1836445 w 6175063"/>
              <a:gd name="connsiteY28292" fmla="*/ 554407 h 5486400"/>
              <a:gd name="connsiteX28293" fmla="*/ 1831709 w 6175063"/>
              <a:gd name="connsiteY28293" fmla="*/ 552038 h 5486400"/>
              <a:gd name="connsiteX28294" fmla="*/ 1826972 w 6175063"/>
              <a:gd name="connsiteY28294" fmla="*/ 549669 h 5486400"/>
              <a:gd name="connsiteX28295" fmla="*/ 1831709 w 6175063"/>
              <a:gd name="connsiteY28295" fmla="*/ 540192 h 5486400"/>
              <a:gd name="connsiteX28296" fmla="*/ 1838813 w 6175063"/>
              <a:gd name="connsiteY28296" fmla="*/ 542561 h 5486400"/>
              <a:gd name="connsiteX28297" fmla="*/ 1843550 w 6175063"/>
              <a:gd name="connsiteY28297" fmla="*/ 544930 h 5486400"/>
              <a:gd name="connsiteX28298" fmla="*/ 1850654 w 6175063"/>
              <a:gd name="connsiteY28298" fmla="*/ 547299 h 5486400"/>
              <a:gd name="connsiteX28299" fmla="*/ 1848286 w 6175063"/>
              <a:gd name="connsiteY28299" fmla="*/ 544930 h 5486400"/>
              <a:gd name="connsiteX28300" fmla="*/ 1841182 w 6175063"/>
              <a:gd name="connsiteY28300" fmla="*/ 535454 h 5486400"/>
              <a:gd name="connsiteX28301" fmla="*/ 1843550 w 6175063"/>
              <a:gd name="connsiteY28301" fmla="*/ 535454 h 5486400"/>
              <a:gd name="connsiteX28302" fmla="*/ 1848286 w 6175063"/>
              <a:gd name="connsiteY28302" fmla="*/ 540192 h 5486400"/>
              <a:gd name="connsiteX28303" fmla="*/ 1850654 w 6175063"/>
              <a:gd name="connsiteY28303" fmla="*/ 542561 h 5486400"/>
              <a:gd name="connsiteX28304" fmla="*/ 1857759 w 6175063"/>
              <a:gd name="connsiteY28304" fmla="*/ 547299 h 5486400"/>
              <a:gd name="connsiteX28305" fmla="*/ 1862496 w 6175063"/>
              <a:gd name="connsiteY28305" fmla="*/ 552038 h 5486400"/>
              <a:gd name="connsiteX28306" fmla="*/ 1855391 w 6175063"/>
              <a:gd name="connsiteY28306" fmla="*/ 547299 h 5486400"/>
              <a:gd name="connsiteX28307" fmla="*/ 1860127 w 6175063"/>
              <a:gd name="connsiteY28307" fmla="*/ 552038 h 5486400"/>
              <a:gd name="connsiteX28308" fmla="*/ 1864864 w 6175063"/>
              <a:gd name="connsiteY28308" fmla="*/ 554407 h 5486400"/>
              <a:gd name="connsiteX28309" fmla="*/ 1869600 w 6175063"/>
              <a:gd name="connsiteY28309" fmla="*/ 559146 h 5486400"/>
              <a:gd name="connsiteX28310" fmla="*/ 1869600 w 6175063"/>
              <a:gd name="connsiteY28310" fmla="*/ 561515 h 5486400"/>
              <a:gd name="connsiteX28311" fmla="*/ 1874337 w 6175063"/>
              <a:gd name="connsiteY28311" fmla="*/ 563885 h 5486400"/>
              <a:gd name="connsiteX28312" fmla="*/ 1876705 w 6175063"/>
              <a:gd name="connsiteY28312" fmla="*/ 566254 h 5486400"/>
              <a:gd name="connsiteX28313" fmla="*/ 1881442 w 6175063"/>
              <a:gd name="connsiteY28313" fmla="*/ 568623 h 5486400"/>
              <a:gd name="connsiteX28314" fmla="*/ 1886178 w 6175063"/>
              <a:gd name="connsiteY28314" fmla="*/ 570994 h 5486400"/>
              <a:gd name="connsiteX28315" fmla="*/ 1898019 w 6175063"/>
              <a:gd name="connsiteY28315" fmla="*/ 573363 h 5486400"/>
              <a:gd name="connsiteX28316" fmla="*/ 1893283 w 6175063"/>
              <a:gd name="connsiteY28316" fmla="*/ 568623 h 5486400"/>
              <a:gd name="connsiteX28317" fmla="*/ 1890915 w 6175063"/>
              <a:gd name="connsiteY28317" fmla="*/ 566254 h 5486400"/>
              <a:gd name="connsiteX28318" fmla="*/ 1898019 w 6175063"/>
              <a:gd name="connsiteY28318" fmla="*/ 563885 h 5486400"/>
              <a:gd name="connsiteX28319" fmla="*/ 1893283 w 6175063"/>
              <a:gd name="connsiteY28319" fmla="*/ 559146 h 5486400"/>
              <a:gd name="connsiteX28320" fmla="*/ 1883810 w 6175063"/>
              <a:gd name="connsiteY28320" fmla="*/ 552038 h 5486400"/>
              <a:gd name="connsiteX28321" fmla="*/ 1879073 w 6175063"/>
              <a:gd name="connsiteY28321" fmla="*/ 549669 h 5486400"/>
              <a:gd name="connsiteX28322" fmla="*/ 1867232 w 6175063"/>
              <a:gd name="connsiteY28322" fmla="*/ 547299 h 5486400"/>
              <a:gd name="connsiteX28323" fmla="*/ 1862496 w 6175063"/>
              <a:gd name="connsiteY28323" fmla="*/ 542561 h 5486400"/>
              <a:gd name="connsiteX28324" fmla="*/ 1855391 w 6175063"/>
              <a:gd name="connsiteY28324" fmla="*/ 540192 h 5486400"/>
              <a:gd name="connsiteX28325" fmla="*/ 1860127 w 6175063"/>
              <a:gd name="connsiteY28325" fmla="*/ 542561 h 5486400"/>
              <a:gd name="connsiteX28326" fmla="*/ 1864864 w 6175063"/>
              <a:gd name="connsiteY28326" fmla="*/ 547299 h 5486400"/>
              <a:gd name="connsiteX28327" fmla="*/ 1876705 w 6175063"/>
              <a:gd name="connsiteY28327" fmla="*/ 552038 h 5486400"/>
              <a:gd name="connsiteX28328" fmla="*/ 1883810 w 6175063"/>
              <a:gd name="connsiteY28328" fmla="*/ 559146 h 5486400"/>
              <a:gd name="connsiteX28329" fmla="*/ 1881442 w 6175063"/>
              <a:gd name="connsiteY28329" fmla="*/ 559146 h 5486400"/>
              <a:gd name="connsiteX28330" fmla="*/ 1879073 w 6175063"/>
              <a:gd name="connsiteY28330" fmla="*/ 556777 h 5486400"/>
              <a:gd name="connsiteX28331" fmla="*/ 1867232 w 6175063"/>
              <a:gd name="connsiteY28331" fmla="*/ 552038 h 5486400"/>
              <a:gd name="connsiteX28332" fmla="*/ 1860127 w 6175063"/>
              <a:gd name="connsiteY28332" fmla="*/ 547299 h 5486400"/>
              <a:gd name="connsiteX28333" fmla="*/ 1853023 w 6175063"/>
              <a:gd name="connsiteY28333" fmla="*/ 542561 h 5486400"/>
              <a:gd name="connsiteX28334" fmla="*/ 1850654 w 6175063"/>
              <a:gd name="connsiteY28334" fmla="*/ 537823 h 5486400"/>
              <a:gd name="connsiteX28335" fmla="*/ 1848286 w 6175063"/>
              <a:gd name="connsiteY28335" fmla="*/ 535454 h 5486400"/>
              <a:gd name="connsiteX28336" fmla="*/ 1843550 w 6175063"/>
              <a:gd name="connsiteY28336" fmla="*/ 530715 h 5486400"/>
              <a:gd name="connsiteX28337" fmla="*/ 1841182 w 6175063"/>
              <a:gd name="connsiteY28337" fmla="*/ 530715 h 5486400"/>
              <a:gd name="connsiteX28338" fmla="*/ 1838813 w 6175063"/>
              <a:gd name="connsiteY28338" fmla="*/ 530715 h 5486400"/>
              <a:gd name="connsiteX28339" fmla="*/ 1836445 w 6175063"/>
              <a:gd name="connsiteY28339" fmla="*/ 528345 h 5486400"/>
              <a:gd name="connsiteX28340" fmla="*/ 1829340 w 6175063"/>
              <a:gd name="connsiteY28340" fmla="*/ 523607 h 5486400"/>
              <a:gd name="connsiteX28341" fmla="*/ 1829340 w 6175063"/>
              <a:gd name="connsiteY28341" fmla="*/ 521238 h 5486400"/>
              <a:gd name="connsiteX28342" fmla="*/ 1824604 w 6175063"/>
              <a:gd name="connsiteY28342" fmla="*/ 518868 h 5486400"/>
              <a:gd name="connsiteX28343" fmla="*/ 1834077 w 6175063"/>
              <a:gd name="connsiteY28343" fmla="*/ 521238 h 5486400"/>
              <a:gd name="connsiteX28344" fmla="*/ 1834077 w 6175063"/>
              <a:gd name="connsiteY28344" fmla="*/ 525976 h 5486400"/>
              <a:gd name="connsiteX28345" fmla="*/ 1850654 w 6175063"/>
              <a:gd name="connsiteY28345" fmla="*/ 533084 h 5486400"/>
              <a:gd name="connsiteX28346" fmla="*/ 1850654 w 6175063"/>
              <a:gd name="connsiteY28346" fmla="*/ 525976 h 5486400"/>
              <a:gd name="connsiteX28347" fmla="*/ 1845918 w 6175063"/>
              <a:gd name="connsiteY28347" fmla="*/ 521238 h 5486400"/>
              <a:gd name="connsiteX28348" fmla="*/ 1842043 w 6175063"/>
              <a:gd name="connsiteY28348" fmla="*/ 517361 h 5486400"/>
              <a:gd name="connsiteX28349" fmla="*/ 1844143 w 6175063"/>
              <a:gd name="connsiteY28349" fmla="*/ 518573 h 5486400"/>
              <a:gd name="connsiteX28350" fmla="*/ 1848286 w 6175063"/>
              <a:gd name="connsiteY28350" fmla="*/ 521238 h 5486400"/>
              <a:gd name="connsiteX28351" fmla="*/ 1849076 w 6175063"/>
              <a:gd name="connsiteY28351" fmla="*/ 521238 h 5486400"/>
              <a:gd name="connsiteX28352" fmla="*/ 1853023 w 6175063"/>
              <a:gd name="connsiteY28352" fmla="*/ 523607 h 5486400"/>
              <a:gd name="connsiteX28353" fmla="*/ 1855391 w 6175063"/>
              <a:gd name="connsiteY28353" fmla="*/ 525976 h 5486400"/>
              <a:gd name="connsiteX28354" fmla="*/ 1860127 w 6175063"/>
              <a:gd name="connsiteY28354" fmla="*/ 528345 h 5486400"/>
              <a:gd name="connsiteX28355" fmla="*/ 1860127 w 6175063"/>
              <a:gd name="connsiteY28355" fmla="*/ 525976 h 5486400"/>
              <a:gd name="connsiteX28356" fmla="*/ 1853023 w 6175063"/>
              <a:gd name="connsiteY28356" fmla="*/ 521238 h 5486400"/>
              <a:gd name="connsiteX28357" fmla="*/ 1850654 w 6175063"/>
              <a:gd name="connsiteY28357" fmla="*/ 521238 h 5486400"/>
              <a:gd name="connsiteX28358" fmla="*/ 1849076 w 6175063"/>
              <a:gd name="connsiteY28358" fmla="*/ 521238 h 5486400"/>
              <a:gd name="connsiteX28359" fmla="*/ 1841182 w 6175063"/>
              <a:gd name="connsiteY28359" fmla="*/ 516500 h 5486400"/>
              <a:gd name="connsiteX28360" fmla="*/ 1842043 w 6175063"/>
              <a:gd name="connsiteY28360" fmla="*/ 517361 h 5486400"/>
              <a:gd name="connsiteX28361" fmla="*/ 1836445 w 6175063"/>
              <a:gd name="connsiteY28361" fmla="*/ 514130 h 5486400"/>
              <a:gd name="connsiteX28362" fmla="*/ 1831709 w 6175063"/>
              <a:gd name="connsiteY28362" fmla="*/ 507022 h 5486400"/>
              <a:gd name="connsiteX28363" fmla="*/ 1829340 w 6175063"/>
              <a:gd name="connsiteY28363" fmla="*/ 504653 h 5486400"/>
              <a:gd name="connsiteX28364" fmla="*/ 1824604 w 6175063"/>
              <a:gd name="connsiteY28364" fmla="*/ 502284 h 5486400"/>
              <a:gd name="connsiteX28365" fmla="*/ 1822236 w 6175063"/>
              <a:gd name="connsiteY28365" fmla="*/ 499914 h 5486400"/>
              <a:gd name="connsiteX28366" fmla="*/ 1815131 w 6175063"/>
              <a:gd name="connsiteY28366" fmla="*/ 495175 h 5486400"/>
              <a:gd name="connsiteX28367" fmla="*/ 1810394 w 6175063"/>
              <a:gd name="connsiteY28367" fmla="*/ 490438 h 5486400"/>
              <a:gd name="connsiteX28368" fmla="*/ 1810394 w 6175063"/>
              <a:gd name="connsiteY28368" fmla="*/ 488068 h 5486400"/>
              <a:gd name="connsiteX28369" fmla="*/ 1819867 w 6175063"/>
              <a:gd name="connsiteY28369" fmla="*/ 495175 h 5486400"/>
              <a:gd name="connsiteX28370" fmla="*/ 1824604 w 6175063"/>
              <a:gd name="connsiteY28370" fmla="*/ 497545 h 5486400"/>
              <a:gd name="connsiteX28371" fmla="*/ 1826972 w 6175063"/>
              <a:gd name="connsiteY28371" fmla="*/ 497545 h 5486400"/>
              <a:gd name="connsiteX28372" fmla="*/ 1815131 w 6175063"/>
              <a:gd name="connsiteY28372" fmla="*/ 488068 h 5486400"/>
              <a:gd name="connsiteX28373" fmla="*/ 1808026 w 6175063"/>
              <a:gd name="connsiteY28373" fmla="*/ 483330 h 5486400"/>
              <a:gd name="connsiteX28374" fmla="*/ 1793817 w 6175063"/>
              <a:gd name="connsiteY28374" fmla="*/ 476222 h 5486400"/>
              <a:gd name="connsiteX28375" fmla="*/ 1789080 w 6175063"/>
              <a:gd name="connsiteY28375" fmla="*/ 471483 h 5486400"/>
              <a:gd name="connsiteX28376" fmla="*/ 1786712 w 6175063"/>
              <a:gd name="connsiteY28376" fmla="*/ 466744 h 5486400"/>
              <a:gd name="connsiteX28377" fmla="*/ 1781976 w 6175063"/>
              <a:gd name="connsiteY28377" fmla="*/ 464376 h 5486400"/>
              <a:gd name="connsiteX28378" fmla="*/ 1779607 w 6175063"/>
              <a:gd name="connsiteY28378" fmla="*/ 464376 h 5486400"/>
              <a:gd name="connsiteX28379" fmla="*/ 1779607 w 6175063"/>
              <a:gd name="connsiteY28379" fmla="*/ 459637 h 5486400"/>
              <a:gd name="connsiteX28380" fmla="*/ 1781976 w 6175063"/>
              <a:gd name="connsiteY28380" fmla="*/ 459637 h 5486400"/>
              <a:gd name="connsiteX28381" fmla="*/ 1784344 w 6175063"/>
              <a:gd name="connsiteY28381" fmla="*/ 462006 h 5486400"/>
              <a:gd name="connsiteX28382" fmla="*/ 1781976 w 6175063"/>
              <a:gd name="connsiteY28382" fmla="*/ 457268 h 5486400"/>
              <a:gd name="connsiteX28383" fmla="*/ 1793817 w 6175063"/>
              <a:gd name="connsiteY28383" fmla="*/ 466744 h 5486400"/>
              <a:gd name="connsiteX28384" fmla="*/ 1796185 w 6175063"/>
              <a:gd name="connsiteY28384" fmla="*/ 471483 h 5486400"/>
              <a:gd name="connsiteX28385" fmla="*/ 1793817 w 6175063"/>
              <a:gd name="connsiteY28385" fmla="*/ 471483 h 5486400"/>
              <a:gd name="connsiteX28386" fmla="*/ 1796185 w 6175063"/>
              <a:gd name="connsiteY28386" fmla="*/ 476222 h 5486400"/>
              <a:gd name="connsiteX28387" fmla="*/ 1796185 w 6175063"/>
              <a:gd name="connsiteY28387" fmla="*/ 473852 h 5486400"/>
              <a:gd name="connsiteX28388" fmla="*/ 1798553 w 6175063"/>
              <a:gd name="connsiteY28388" fmla="*/ 473852 h 5486400"/>
              <a:gd name="connsiteX28389" fmla="*/ 1803290 w 6175063"/>
              <a:gd name="connsiteY28389" fmla="*/ 478591 h 5486400"/>
              <a:gd name="connsiteX28390" fmla="*/ 1805658 w 6175063"/>
              <a:gd name="connsiteY28390" fmla="*/ 478591 h 5486400"/>
              <a:gd name="connsiteX28391" fmla="*/ 1810394 w 6175063"/>
              <a:gd name="connsiteY28391" fmla="*/ 483330 h 5486400"/>
              <a:gd name="connsiteX28392" fmla="*/ 1812763 w 6175063"/>
              <a:gd name="connsiteY28392" fmla="*/ 483330 h 5486400"/>
              <a:gd name="connsiteX28393" fmla="*/ 1803290 w 6175063"/>
              <a:gd name="connsiteY28393" fmla="*/ 473852 h 5486400"/>
              <a:gd name="connsiteX28394" fmla="*/ 1803290 w 6175063"/>
              <a:gd name="connsiteY28394" fmla="*/ 471483 h 5486400"/>
              <a:gd name="connsiteX28395" fmla="*/ 1789080 w 6175063"/>
              <a:gd name="connsiteY28395" fmla="*/ 459637 h 5486400"/>
              <a:gd name="connsiteX28396" fmla="*/ 1779607 w 6175063"/>
              <a:gd name="connsiteY28396" fmla="*/ 454898 h 5486400"/>
              <a:gd name="connsiteX28397" fmla="*/ 1760661 w 6175063"/>
              <a:gd name="connsiteY28397" fmla="*/ 440683 h 5486400"/>
              <a:gd name="connsiteX28398" fmla="*/ 1753557 w 6175063"/>
              <a:gd name="connsiteY28398" fmla="*/ 438314 h 5486400"/>
              <a:gd name="connsiteX28399" fmla="*/ 1753557 w 6175063"/>
              <a:gd name="connsiteY28399" fmla="*/ 435944 h 5486400"/>
              <a:gd name="connsiteX28400" fmla="*/ 1755925 w 6175063"/>
              <a:gd name="connsiteY28400" fmla="*/ 438314 h 5486400"/>
              <a:gd name="connsiteX28401" fmla="*/ 1760661 w 6175063"/>
              <a:gd name="connsiteY28401" fmla="*/ 438314 h 5486400"/>
              <a:gd name="connsiteX28402" fmla="*/ 1767766 w 6175063"/>
              <a:gd name="connsiteY28402" fmla="*/ 443052 h 5486400"/>
              <a:gd name="connsiteX28403" fmla="*/ 1771555 w 6175063"/>
              <a:gd name="connsiteY28403" fmla="*/ 444948 h 5486400"/>
              <a:gd name="connsiteX28404" fmla="*/ 1774870 w 6175063"/>
              <a:gd name="connsiteY28404" fmla="*/ 447789 h 5486400"/>
              <a:gd name="connsiteX28405" fmla="*/ 1774871 w 6175063"/>
              <a:gd name="connsiteY28405" fmla="*/ 447790 h 5486400"/>
              <a:gd name="connsiteX28406" fmla="*/ 1777239 w 6175063"/>
              <a:gd name="connsiteY28406" fmla="*/ 450160 h 5486400"/>
              <a:gd name="connsiteX28407" fmla="*/ 1774870 w 6175063"/>
              <a:gd name="connsiteY28407" fmla="*/ 447789 h 5486400"/>
              <a:gd name="connsiteX28408" fmla="*/ 1772503 w 6175063"/>
              <a:gd name="connsiteY28408" fmla="*/ 445421 h 5486400"/>
              <a:gd name="connsiteX28409" fmla="*/ 1771555 w 6175063"/>
              <a:gd name="connsiteY28409" fmla="*/ 444948 h 5486400"/>
              <a:gd name="connsiteX28410" fmla="*/ 1768654 w 6175063"/>
              <a:gd name="connsiteY28410" fmla="*/ 442460 h 5486400"/>
              <a:gd name="connsiteX28411" fmla="*/ 1767766 w 6175063"/>
              <a:gd name="connsiteY28411" fmla="*/ 440683 h 5486400"/>
              <a:gd name="connsiteX28412" fmla="*/ 1767766 w 6175063"/>
              <a:gd name="connsiteY28412" fmla="*/ 438314 h 5486400"/>
              <a:gd name="connsiteX28413" fmla="*/ 1770134 w 6175063"/>
              <a:gd name="connsiteY28413" fmla="*/ 440683 h 5486400"/>
              <a:gd name="connsiteX28414" fmla="*/ 1779607 w 6175063"/>
              <a:gd name="connsiteY28414" fmla="*/ 447790 h 5486400"/>
              <a:gd name="connsiteX28415" fmla="*/ 1781976 w 6175063"/>
              <a:gd name="connsiteY28415" fmla="*/ 450160 h 5486400"/>
              <a:gd name="connsiteX28416" fmla="*/ 1781976 w 6175063"/>
              <a:gd name="connsiteY28416" fmla="*/ 452529 h 5486400"/>
              <a:gd name="connsiteX28417" fmla="*/ 1784344 w 6175063"/>
              <a:gd name="connsiteY28417" fmla="*/ 454898 h 5486400"/>
              <a:gd name="connsiteX28418" fmla="*/ 1796185 w 6175063"/>
              <a:gd name="connsiteY28418" fmla="*/ 462006 h 5486400"/>
              <a:gd name="connsiteX28419" fmla="*/ 1805658 w 6175063"/>
              <a:gd name="connsiteY28419" fmla="*/ 469114 h 5486400"/>
              <a:gd name="connsiteX28420" fmla="*/ 1805658 w 6175063"/>
              <a:gd name="connsiteY28420" fmla="*/ 471483 h 5486400"/>
              <a:gd name="connsiteX28421" fmla="*/ 1817499 w 6175063"/>
              <a:gd name="connsiteY28421" fmla="*/ 476222 h 5486400"/>
              <a:gd name="connsiteX28422" fmla="*/ 1824604 w 6175063"/>
              <a:gd name="connsiteY28422" fmla="*/ 480960 h 5486400"/>
              <a:gd name="connsiteX28423" fmla="*/ 1841182 w 6175063"/>
              <a:gd name="connsiteY28423" fmla="*/ 492807 h 5486400"/>
              <a:gd name="connsiteX28424" fmla="*/ 1829340 w 6175063"/>
              <a:gd name="connsiteY28424" fmla="*/ 483330 h 5486400"/>
              <a:gd name="connsiteX28425" fmla="*/ 1817499 w 6175063"/>
              <a:gd name="connsiteY28425" fmla="*/ 473852 h 5486400"/>
              <a:gd name="connsiteX28426" fmla="*/ 1810394 w 6175063"/>
              <a:gd name="connsiteY28426" fmla="*/ 466744 h 5486400"/>
              <a:gd name="connsiteX28427" fmla="*/ 1786712 w 6175063"/>
              <a:gd name="connsiteY28427" fmla="*/ 450160 h 5486400"/>
              <a:gd name="connsiteX28428" fmla="*/ 1772503 w 6175063"/>
              <a:gd name="connsiteY28428" fmla="*/ 440683 h 5486400"/>
              <a:gd name="connsiteX28429" fmla="*/ 1763030 w 6175063"/>
              <a:gd name="connsiteY28429" fmla="*/ 433575 h 5486400"/>
              <a:gd name="connsiteX28430" fmla="*/ 1760661 w 6175063"/>
              <a:gd name="connsiteY28430" fmla="*/ 426467 h 5486400"/>
              <a:gd name="connsiteX28431" fmla="*/ 1758293 w 6175063"/>
              <a:gd name="connsiteY28431" fmla="*/ 421728 h 5486400"/>
              <a:gd name="connsiteX28432" fmla="*/ 1765398 w 6175063"/>
              <a:gd name="connsiteY28432" fmla="*/ 428836 h 5486400"/>
              <a:gd name="connsiteX28433" fmla="*/ 1770134 w 6175063"/>
              <a:gd name="connsiteY28433" fmla="*/ 428836 h 5486400"/>
              <a:gd name="connsiteX28434" fmla="*/ 1772503 w 6175063"/>
              <a:gd name="connsiteY28434" fmla="*/ 431206 h 5486400"/>
              <a:gd name="connsiteX28435" fmla="*/ 1781976 w 6175063"/>
              <a:gd name="connsiteY28435" fmla="*/ 438314 h 5486400"/>
              <a:gd name="connsiteX28436" fmla="*/ 1786712 w 6175063"/>
              <a:gd name="connsiteY28436" fmla="*/ 443052 h 5486400"/>
              <a:gd name="connsiteX28437" fmla="*/ 1789080 w 6175063"/>
              <a:gd name="connsiteY28437" fmla="*/ 445421 h 5486400"/>
              <a:gd name="connsiteX28438" fmla="*/ 1796185 w 6175063"/>
              <a:gd name="connsiteY28438" fmla="*/ 450160 h 5486400"/>
              <a:gd name="connsiteX28439" fmla="*/ 1798553 w 6175063"/>
              <a:gd name="connsiteY28439" fmla="*/ 447790 h 5486400"/>
              <a:gd name="connsiteX28440" fmla="*/ 1796185 w 6175063"/>
              <a:gd name="connsiteY28440" fmla="*/ 445421 h 5486400"/>
              <a:gd name="connsiteX28441" fmla="*/ 1803290 w 6175063"/>
              <a:gd name="connsiteY28441" fmla="*/ 445421 h 5486400"/>
              <a:gd name="connsiteX28442" fmla="*/ 1805658 w 6175063"/>
              <a:gd name="connsiteY28442" fmla="*/ 447790 h 5486400"/>
              <a:gd name="connsiteX28443" fmla="*/ 1805658 w 6175063"/>
              <a:gd name="connsiteY28443" fmla="*/ 445421 h 5486400"/>
              <a:gd name="connsiteX28444" fmla="*/ 1791449 w 6175063"/>
              <a:gd name="connsiteY28444" fmla="*/ 435944 h 5486400"/>
              <a:gd name="connsiteX28445" fmla="*/ 1779607 w 6175063"/>
              <a:gd name="connsiteY28445" fmla="*/ 428836 h 5486400"/>
              <a:gd name="connsiteX28446" fmla="*/ 1777239 w 6175063"/>
              <a:gd name="connsiteY28446" fmla="*/ 428836 h 5486400"/>
              <a:gd name="connsiteX28447" fmla="*/ 1777239 w 6175063"/>
              <a:gd name="connsiteY28447" fmla="*/ 431206 h 5486400"/>
              <a:gd name="connsiteX28448" fmla="*/ 1774871 w 6175063"/>
              <a:gd name="connsiteY28448" fmla="*/ 428836 h 5486400"/>
              <a:gd name="connsiteX28449" fmla="*/ 1774871 w 6175063"/>
              <a:gd name="connsiteY28449" fmla="*/ 426467 h 5486400"/>
              <a:gd name="connsiteX28450" fmla="*/ 1767766 w 6175063"/>
              <a:gd name="connsiteY28450" fmla="*/ 424098 h 5486400"/>
              <a:gd name="connsiteX28451" fmla="*/ 1751189 w 6175063"/>
              <a:gd name="connsiteY28451" fmla="*/ 414621 h 5486400"/>
              <a:gd name="connsiteX28452" fmla="*/ 1746452 w 6175063"/>
              <a:gd name="connsiteY28452" fmla="*/ 414621 h 5486400"/>
              <a:gd name="connsiteX28453" fmla="*/ 1751189 w 6175063"/>
              <a:gd name="connsiteY28453" fmla="*/ 416990 h 5486400"/>
              <a:gd name="connsiteX28454" fmla="*/ 1748820 w 6175063"/>
              <a:gd name="connsiteY28454" fmla="*/ 416990 h 5486400"/>
              <a:gd name="connsiteX28455" fmla="*/ 1741716 w 6175063"/>
              <a:gd name="connsiteY28455" fmla="*/ 412252 h 5486400"/>
              <a:gd name="connsiteX28456" fmla="*/ 1739347 w 6175063"/>
              <a:gd name="connsiteY28456" fmla="*/ 409882 h 5486400"/>
              <a:gd name="connsiteX28457" fmla="*/ 1722770 w 6175063"/>
              <a:gd name="connsiteY28457" fmla="*/ 398036 h 5486400"/>
              <a:gd name="connsiteX28458" fmla="*/ 1720401 w 6175063"/>
              <a:gd name="connsiteY28458" fmla="*/ 390928 h 5486400"/>
              <a:gd name="connsiteX28459" fmla="*/ 1715665 w 6175063"/>
              <a:gd name="connsiteY28459" fmla="*/ 386190 h 5486400"/>
              <a:gd name="connsiteX28460" fmla="*/ 1713576 w 6175063"/>
              <a:gd name="connsiteY28460" fmla="*/ 384796 h 5486400"/>
              <a:gd name="connsiteX28461" fmla="*/ 1718033 w 6175063"/>
              <a:gd name="connsiteY28461" fmla="*/ 386190 h 5486400"/>
              <a:gd name="connsiteX28462" fmla="*/ 1713297 w 6175063"/>
              <a:gd name="connsiteY28462" fmla="*/ 383820 h 5486400"/>
              <a:gd name="connsiteX28463" fmla="*/ 1708560 w 6175063"/>
              <a:gd name="connsiteY28463" fmla="*/ 379082 h 5486400"/>
              <a:gd name="connsiteX28464" fmla="*/ 1706192 w 6175063"/>
              <a:gd name="connsiteY28464" fmla="*/ 374343 h 5486400"/>
              <a:gd name="connsiteX28465" fmla="*/ 1701456 w 6175063"/>
              <a:gd name="connsiteY28465" fmla="*/ 374343 h 5486400"/>
              <a:gd name="connsiteX28466" fmla="*/ 1694351 w 6175063"/>
              <a:gd name="connsiteY28466" fmla="*/ 371974 h 5486400"/>
              <a:gd name="connsiteX28467" fmla="*/ 1696719 w 6175063"/>
              <a:gd name="connsiteY28467" fmla="*/ 369604 h 5486400"/>
              <a:gd name="connsiteX28468" fmla="*/ 1687246 w 6175063"/>
              <a:gd name="connsiteY28468" fmla="*/ 360128 h 5486400"/>
              <a:gd name="connsiteX28469" fmla="*/ 1684878 w 6175063"/>
              <a:gd name="connsiteY28469" fmla="*/ 360128 h 5486400"/>
              <a:gd name="connsiteX28470" fmla="*/ 1684878 w 6175063"/>
              <a:gd name="connsiteY28470" fmla="*/ 357759 h 5486400"/>
              <a:gd name="connsiteX28471" fmla="*/ 1687246 w 6175063"/>
              <a:gd name="connsiteY28471" fmla="*/ 357759 h 5486400"/>
              <a:gd name="connsiteX28472" fmla="*/ 1696719 w 6175063"/>
              <a:gd name="connsiteY28472" fmla="*/ 362497 h 5486400"/>
              <a:gd name="connsiteX28473" fmla="*/ 1715665 w 6175063"/>
              <a:gd name="connsiteY28473" fmla="*/ 376712 h 5486400"/>
              <a:gd name="connsiteX28474" fmla="*/ 1722770 w 6175063"/>
              <a:gd name="connsiteY28474" fmla="*/ 379082 h 5486400"/>
              <a:gd name="connsiteX28475" fmla="*/ 1744084 w 6175063"/>
              <a:gd name="connsiteY28475" fmla="*/ 395666 h 5486400"/>
              <a:gd name="connsiteX28476" fmla="*/ 1763030 w 6175063"/>
              <a:gd name="connsiteY28476" fmla="*/ 407513 h 5486400"/>
              <a:gd name="connsiteX28477" fmla="*/ 1765398 w 6175063"/>
              <a:gd name="connsiteY28477" fmla="*/ 402774 h 5486400"/>
              <a:gd name="connsiteX28478" fmla="*/ 1753557 w 6175063"/>
              <a:gd name="connsiteY28478" fmla="*/ 390928 h 5486400"/>
              <a:gd name="connsiteX28479" fmla="*/ 1748820 w 6175063"/>
              <a:gd name="connsiteY28479" fmla="*/ 383820 h 5486400"/>
              <a:gd name="connsiteX28480" fmla="*/ 1744084 w 6175063"/>
              <a:gd name="connsiteY28480" fmla="*/ 374343 h 5486400"/>
              <a:gd name="connsiteX28481" fmla="*/ 1729874 w 6175063"/>
              <a:gd name="connsiteY28481" fmla="*/ 360128 h 5486400"/>
              <a:gd name="connsiteX28482" fmla="*/ 1748820 w 6175063"/>
              <a:gd name="connsiteY28482" fmla="*/ 374343 h 5486400"/>
              <a:gd name="connsiteX28483" fmla="*/ 1765398 w 6175063"/>
              <a:gd name="connsiteY28483" fmla="*/ 383820 h 5486400"/>
              <a:gd name="connsiteX28484" fmla="*/ 1779607 w 6175063"/>
              <a:gd name="connsiteY28484" fmla="*/ 390928 h 5486400"/>
              <a:gd name="connsiteX28485" fmla="*/ 1779607 w 6175063"/>
              <a:gd name="connsiteY28485" fmla="*/ 388559 h 5486400"/>
              <a:gd name="connsiteX28486" fmla="*/ 1784344 w 6175063"/>
              <a:gd name="connsiteY28486" fmla="*/ 390928 h 5486400"/>
              <a:gd name="connsiteX28487" fmla="*/ 1779607 w 6175063"/>
              <a:gd name="connsiteY28487" fmla="*/ 386190 h 5486400"/>
              <a:gd name="connsiteX28488" fmla="*/ 1779607 w 6175063"/>
              <a:gd name="connsiteY28488" fmla="*/ 383820 h 5486400"/>
              <a:gd name="connsiteX28489" fmla="*/ 1779061 w 6175063"/>
              <a:gd name="connsiteY28489" fmla="*/ 381634 h 5486400"/>
              <a:gd name="connsiteX28490" fmla="*/ 1781976 w 6175063"/>
              <a:gd name="connsiteY28490" fmla="*/ 383820 h 5486400"/>
              <a:gd name="connsiteX28491" fmla="*/ 1786712 w 6175063"/>
              <a:gd name="connsiteY28491" fmla="*/ 388559 h 5486400"/>
              <a:gd name="connsiteX28492" fmla="*/ 1789080 w 6175063"/>
              <a:gd name="connsiteY28492" fmla="*/ 390928 h 5486400"/>
              <a:gd name="connsiteX28493" fmla="*/ 1791449 w 6175063"/>
              <a:gd name="connsiteY28493" fmla="*/ 393298 h 5486400"/>
              <a:gd name="connsiteX28494" fmla="*/ 1796185 w 6175063"/>
              <a:gd name="connsiteY28494" fmla="*/ 398036 h 5486400"/>
              <a:gd name="connsiteX28495" fmla="*/ 1800921 w 6175063"/>
              <a:gd name="connsiteY28495" fmla="*/ 398036 h 5486400"/>
              <a:gd name="connsiteX28496" fmla="*/ 1800921 w 6175063"/>
              <a:gd name="connsiteY28496" fmla="*/ 395666 h 5486400"/>
              <a:gd name="connsiteX28497" fmla="*/ 1793817 w 6175063"/>
              <a:gd name="connsiteY28497" fmla="*/ 393298 h 5486400"/>
              <a:gd name="connsiteX28498" fmla="*/ 1789080 w 6175063"/>
              <a:gd name="connsiteY28498" fmla="*/ 388559 h 5486400"/>
              <a:gd name="connsiteX28499" fmla="*/ 1793817 w 6175063"/>
              <a:gd name="connsiteY28499" fmla="*/ 388559 h 5486400"/>
              <a:gd name="connsiteX28500" fmla="*/ 1798553 w 6175063"/>
              <a:gd name="connsiteY28500" fmla="*/ 393298 h 5486400"/>
              <a:gd name="connsiteX28501" fmla="*/ 1810394 w 6175063"/>
              <a:gd name="connsiteY28501" fmla="*/ 402774 h 5486400"/>
              <a:gd name="connsiteX28502" fmla="*/ 1812763 w 6175063"/>
              <a:gd name="connsiteY28502" fmla="*/ 405144 h 5486400"/>
              <a:gd name="connsiteX28503" fmla="*/ 1817499 w 6175063"/>
              <a:gd name="connsiteY28503" fmla="*/ 407513 h 5486400"/>
              <a:gd name="connsiteX28504" fmla="*/ 1813651 w 6175063"/>
              <a:gd name="connsiteY28504" fmla="*/ 403959 h 5486400"/>
              <a:gd name="connsiteX28505" fmla="*/ 1818663 w 6175063"/>
              <a:gd name="connsiteY28505" fmla="*/ 406034 h 5486400"/>
              <a:gd name="connsiteX28506" fmla="*/ 1822532 w 6175063"/>
              <a:gd name="connsiteY28506" fmla="*/ 408994 h 5486400"/>
              <a:gd name="connsiteX28507" fmla="*/ 1822236 w 6175063"/>
              <a:gd name="connsiteY28507" fmla="*/ 407513 h 5486400"/>
              <a:gd name="connsiteX28508" fmla="*/ 1818663 w 6175063"/>
              <a:gd name="connsiteY28508" fmla="*/ 406034 h 5486400"/>
              <a:gd name="connsiteX28509" fmla="*/ 1817499 w 6175063"/>
              <a:gd name="connsiteY28509" fmla="*/ 405144 h 5486400"/>
              <a:gd name="connsiteX28510" fmla="*/ 1812763 w 6175063"/>
              <a:gd name="connsiteY28510" fmla="*/ 400405 h 5486400"/>
              <a:gd name="connsiteX28511" fmla="*/ 1817499 w 6175063"/>
              <a:gd name="connsiteY28511" fmla="*/ 402774 h 5486400"/>
              <a:gd name="connsiteX28512" fmla="*/ 1829340 w 6175063"/>
              <a:gd name="connsiteY28512" fmla="*/ 412252 h 5486400"/>
              <a:gd name="connsiteX28513" fmla="*/ 1834077 w 6175063"/>
              <a:gd name="connsiteY28513" fmla="*/ 412252 h 5486400"/>
              <a:gd name="connsiteX28514" fmla="*/ 1836445 w 6175063"/>
              <a:gd name="connsiteY28514" fmla="*/ 412252 h 5486400"/>
              <a:gd name="connsiteX28515" fmla="*/ 1829340 w 6175063"/>
              <a:gd name="connsiteY28515" fmla="*/ 407513 h 5486400"/>
              <a:gd name="connsiteX28516" fmla="*/ 1824604 w 6175063"/>
              <a:gd name="connsiteY28516" fmla="*/ 405144 h 5486400"/>
              <a:gd name="connsiteX28517" fmla="*/ 1824604 w 6175063"/>
              <a:gd name="connsiteY28517" fmla="*/ 402774 h 5486400"/>
              <a:gd name="connsiteX28518" fmla="*/ 1824604 w 6175063"/>
              <a:gd name="connsiteY28518" fmla="*/ 400405 h 5486400"/>
              <a:gd name="connsiteX28519" fmla="*/ 1800921 w 6175063"/>
              <a:gd name="connsiteY28519" fmla="*/ 388559 h 5486400"/>
              <a:gd name="connsiteX28520" fmla="*/ 1805658 w 6175063"/>
              <a:gd name="connsiteY28520" fmla="*/ 390928 h 5486400"/>
              <a:gd name="connsiteX28521" fmla="*/ 1817499 w 6175063"/>
              <a:gd name="connsiteY28521" fmla="*/ 400405 h 5486400"/>
              <a:gd name="connsiteX28522" fmla="*/ 1822236 w 6175063"/>
              <a:gd name="connsiteY28522" fmla="*/ 402774 h 5486400"/>
              <a:gd name="connsiteX28523" fmla="*/ 1817499 w 6175063"/>
              <a:gd name="connsiteY28523" fmla="*/ 402774 h 5486400"/>
              <a:gd name="connsiteX28524" fmla="*/ 1810394 w 6175063"/>
              <a:gd name="connsiteY28524" fmla="*/ 395666 h 5486400"/>
              <a:gd name="connsiteX28525" fmla="*/ 1805658 w 6175063"/>
              <a:gd name="connsiteY28525" fmla="*/ 393298 h 5486400"/>
              <a:gd name="connsiteX28526" fmla="*/ 1803290 w 6175063"/>
              <a:gd name="connsiteY28526" fmla="*/ 390928 h 5486400"/>
              <a:gd name="connsiteX28527" fmla="*/ 1798553 w 6175063"/>
              <a:gd name="connsiteY28527" fmla="*/ 388559 h 5486400"/>
              <a:gd name="connsiteX28528" fmla="*/ 1793817 w 6175063"/>
              <a:gd name="connsiteY28528" fmla="*/ 386190 h 5486400"/>
              <a:gd name="connsiteX28529" fmla="*/ 1791449 w 6175063"/>
              <a:gd name="connsiteY28529" fmla="*/ 383820 h 5486400"/>
              <a:gd name="connsiteX28530" fmla="*/ 1791449 w 6175063"/>
              <a:gd name="connsiteY28530" fmla="*/ 386190 h 5486400"/>
              <a:gd name="connsiteX28531" fmla="*/ 1789080 w 6175063"/>
              <a:gd name="connsiteY28531" fmla="*/ 381451 h 5486400"/>
              <a:gd name="connsiteX28532" fmla="*/ 1784344 w 6175063"/>
              <a:gd name="connsiteY28532" fmla="*/ 376712 h 5486400"/>
              <a:gd name="connsiteX28533" fmla="*/ 1774871 w 6175063"/>
              <a:gd name="connsiteY28533" fmla="*/ 369604 h 5486400"/>
              <a:gd name="connsiteX28534" fmla="*/ 1781976 w 6175063"/>
              <a:gd name="connsiteY28534" fmla="*/ 374343 h 5486400"/>
              <a:gd name="connsiteX28535" fmla="*/ 1777239 w 6175063"/>
              <a:gd name="connsiteY28535" fmla="*/ 367236 h 5486400"/>
              <a:gd name="connsiteX28536" fmla="*/ 1779607 w 6175063"/>
              <a:gd name="connsiteY28536" fmla="*/ 364867 h 5486400"/>
              <a:gd name="connsiteX28537" fmla="*/ 1770134 w 6175063"/>
              <a:gd name="connsiteY28537" fmla="*/ 360128 h 5486400"/>
              <a:gd name="connsiteX28538" fmla="*/ 1763030 w 6175063"/>
              <a:gd name="connsiteY28538" fmla="*/ 355389 h 5486400"/>
              <a:gd name="connsiteX28539" fmla="*/ 1755925 w 6175063"/>
              <a:gd name="connsiteY28539" fmla="*/ 348281 h 5486400"/>
              <a:gd name="connsiteX28540" fmla="*/ 1751189 w 6175063"/>
              <a:gd name="connsiteY28540" fmla="*/ 345912 h 5486400"/>
              <a:gd name="connsiteX28541" fmla="*/ 1748820 w 6175063"/>
              <a:gd name="connsiteY28541" fmla="*/ 343543 h 5486400"/>
              <a:gd name="connsiteX28542" fmla="*/ 1744084 w 6175063"/>
              <a:gd name="connsiteY28542" fmla="*/ 334066 h 5486400"/>
              <a:gd name="connsiteX28543" fmla="*/ 1748820 w 6175063"/>
              <a:gd name="connsiteY28543" fmla="*/ 336435 h 5486400"/>
              <a:gd name="connsiteX28544" fmla="*/ 1755925 w 6175063"/>
              <a:gd name="connsiteY28544" fmla="*/ 338805 h 5486400"/>
              <a:gd name="connsiteX28545" fmla="*/ 1760661 w 6175063"/>
              <a:gd name="connsiteY28545" fmla="*/ 341174 h 5486400"/>
              <a:gd name="connsiteX28546" fmla="*/ 1770134 w 6175063"/>
              <a:gd name="connsiteY28546" fmla="*/ 350651 h 5486400"/>
              <a:gd name="connsiteX28547" fmla="*/ 1767766 w 6175063"/>
              <a:gd name="connsiteY28547" fmla="*/ 345912 h 5486400"/>
              <a:gd name="connsiteX28548" fmla="*/ 1770134 w 6175063"/>
              <a:gd name="connsiteY28548" fmla="*/ 345912 h 5486400"/>
              <a:gd name="connsiteX28549" fmla="*/ 1774871 w 6175063"/>
              <a:gd name="connsiteY28549" fmla="*/ 348281 h 5486400"/>
              <a:gd name="connsiteX28550" fmla="*/ 1777239 w 6175063"/>
              <a:gd name="connsiteY28550" fmla="*/ 353020 h 5486400"/>
              <a:gd name="connsiteX28551" fmla="*/ 1781976 w 6175063"/>
              <a:gd name="connsiteY28551" fmla="*/ 355389 h 5486400"/>
              <a:gd name="connsiteX28552" fmla="*/ 1784344 w 6175063"/>
              <a:gd name="connsiteY28552" fmla="*/ 355389 h 5486400"/>
              <a:gd name="connsiteX28553" fmla="*/ 1781976 w 6175063"/>
              <a:gd name="connsiteY28553" fmla="*/ 353020 h 5486400"/>
              <a:gd name="connsiteX28554" fmla="*/ 1786712 w 6175063"/>
              <a:gd name="connsiteY28554" fmla="*/ 355389 h 5486400"/>
              <a:gd name="connsiteX28555" fmla="*/ 1770134 w 6175063"/>
              <a:gd name="connsiteY28555" fmla="*/ 343543 h 5486400"/>
              <a:gd name="connsiteX28556" fmla="*/ 1765398 w 6175063"/>
              <a:gd name="connsiteY28556" fmla="*/ 338805 h 5486400"/>
              <a:gd name="connsiteX28557" fmla="*/ 1770134 w 6175063"/>
              <a:gd name="connsiteY28557" fmla="*/ 341174 h 5486400"/>
              <a:gd name="connsiteX28558" fmla="*/ 1779607 w 6175063"/>
              <a:gd name="connsiteY28558" fmla="*/ 345912 h 5486400"/>
              <a:gd name="connsiteX28559" fmla="*/ 1781976 w 6175063"/>
              <a:gd name="connsiteY28559" fmla="*/ 345912 h 5486400"/>
              <a:gd name="connsiteX28560" fmla="*/ 1786712 w 6175063"/>
              <a:gd name="connsiteY28560" fmla="*/ 350651 h 5486400"/>
              <a:gd name="connsiteX28561" fmla="*/ 1796185 w 6175063"/>
              <a:gd name="connsiteY28561" fmla="*/ 360128 h 5486400"/>
              <a:gd name="connsiteX28562" fmla="*/ 1798553 w 6175063"/>
              <a:gd name="connsiteY28562" fmla="*/ 360128 h 5486400"/>
              <a:gd name="connsiteX28563" fmla="*/ 1805658 w 6175063"/>
              <a:gd name="connsiteY28563" fmla="*/ 364867 h 5486400"/>
              <a:gd name="connsiteX28564" fmla="*/ 1815131 w 6175063"/>
              <a:gd name="connsiteY28564" fmla="*/ 369604 h 5486400"/>
              <a:gd name="connsiteX28565" fmla="*/ 1817499 w 6175063"/>
              <a:gd name="connsiteY28565" fmla="*/ 371974 h 5486400"/>
              <a:gd name="connsiteX28566" fmla="*/ 1817499 w 6175063"/>
              <a:gd name="connsiteY28566" fmla="*/ 369604 h 5486400"/>
              <a:gd name="connsiteX28567" fmla="*/ 1834077 w 6175063"/>
              <a:gd name="connsiteY28567" fmla="*/ 379082 h 5486400"/>
              <a:gd name="connsiteX28568" fmla="*/ 1819867 w 6175063"/>
              <a:gd name="connsiteY28568" fmla="*/ 367236 h 5486400"/>
              <a:gd name="connsiteX28569" fmla="*/ 1815131 w 6175063"/>
              <a:gd name="connsiteY28569" fmla="*/ 364867 h 5486400"/>
              <a:gd name="connsiteX28570" fmla="*/ 1805658 w 6175063"/>
              <a:gd name="connsiteY28570" fmla="*/ 357759 h 5486400"/>
              <a:gd name="connsiteX28571" fmla="*/ 1800921 w 6175063"/>
              <a:gd name="connsiteY28571" fmla="*/ 355389 h 5486400"/>
              <a:gd name="connsiteX28572" fmla="*/ 1803290 w 6175063"/>
              <a:gd name="connsiteY28572" fmla="*/ 355389 h 5486400"/>
              <a:gd name="connsiteX28573" fmla="*/ 1793817 w 6175063"/>
              <a:gd name="connsiteY28573" fmla="*/ 348281 h 5486400"/>
              <a:gd name="connsiteX28574" fmla="*/ 1784344 w 6175063"/>
              <a:gd name="connsiteY28574" fmla="*/ 341174 h 5486400"/>
              <a:gd name="connsiteX28575" fmla="*/ 1772503 w 6175063"/>
              <a:gd name="connsiteY28575" fmla="*/ 329327 h 5486400"/>
              <a:gd name="connsiteX28576" fmla="*/ 1760661 w 6175063"/>
              <a:gd name="connsiteY28576" fmla="*/ 324589 h 5486400"/>
              <a:gd name="connsiteX28577" fmla="*/ 1758293 w 6175063"/>
              <a:gd name="connsiteY28577" fmla="*/ 322219 h 5486400"/>
              <a:gd name="connsiteX28578" fmla="*/ 1758293 w 6175063"/>
              <a:gd name="connsiteY28578" fmla="*/ 319850 h 5486400"/>
              <a:gd name="connsiteX28579" fmla="*/ 1765398 w 6175063"/>
              <a:gd name="connsiteY28579" fmla="*/ 322219 h 5486400"/>
              <a:gd name="connsiteX28580" fmla="*/ 1760661 w 6175063"/>
              <a:gd name="connsiteY28580" fmla="*/ 317481 h 5486400"/>
              <a:gd name="connsiteX28581" fmla="*/ 1772503 w 6175063"/>
              <a:gd name="connsiteY28581" fmla="*/ 324589 h 5486400"/>
              <a:gd name="connsiteX28582" fmla="*/ 1753557 w 6175063"/>
              <a:gd name="connsiteY28582" fmla="*/ 312743 h 5486400"/>
              <a:gd name="connsiteX28583" fmla="*/ 1751189 w 6175063"/>
              <a:gd name="connsiteY28583" fmla="*/ 315112 h 5486400"/>
              <a:gd name="connsiteX28584" fmla="*/ 1748820 w 6175063"/>
              <a:gd name="connsiteY28584" fmla="*/ 312743 h 5486400"/>
              <a:gd name="connsiteX28585" fmla="*/ 1746452 w 6175063"/>
              <a:gd name="connsiteY28585" fmla="*/ 312743 h 5486400"/>
              <a:gd name="connsiteX28586" fmla="*/ 1736979 w 6175063"/>
              <a:gd name="connsiteY28586" fmla="*/ 303265 h 5486400"/>
              <a:gd name="connsiteX28587" fmla="*/ 1720401 w 6175063"/>
              <a:gd name="connsiteY28587" fmla="*/ 291419 h 5486400"/>
              <a:gd name="connsiteX28588" fmla="*/ 1718033 w 6175063"/>
              <a:gd name="connsiteY28588" fmla="*/ 289050 h 5486400"/>
              <a:gd name="connsiteX28589" fmla="*/ 1715665 w 6175063"/>
              <a:gd name="connsiteY28589" fmla="*/ 286681 h 5486400"/>
              <a:gd name="connsiteX28590" fmla="*/ 1710928 w 6175063"/>
              <a:gd name="connsiteY28590" fmla="*/ 281942 h 5486400"/>
              <a:gd name="connsiteX28591" fmla="*/ 1715665 w 6175063"/>
              <a:gd name="connsiteY28591" fmla="*/ 279573 h 5486400"/>
              <a:gd name="connsiteX28592" fmla="*/ 1720401 w 6175063"/>
              <a:gd name="connsiteY28592" fmla="*/ 274834 h 5486400"/>
              <a:gd name="connsiteX28593" fmla="*/ 1729874 w 6175063"/>
              <a:gd name="connsiteY28593" fmla="*/ 284311 h 5486400"/>
              <a:gd name="connsiteX28594" fmla="*/ 1748820 w 6175063"/>
              <a:gd name="connsiteY28594" fmla="*/ 296157 h 5486400"/>
              <a:gd name="connsiteX28595" fmla="*/ 1770134 w 6175063"/>
              <a:gd name="connsiteY28595" fmla="*/ 305635 h 5486400"/>
              <a:gd name="connsiteX28596" fmla="*/ 1781976 w 6175063"/>
              <a:gd name="connsiteY28596" fmla="*/ 315112 h 5486400"/>
              <a:gd name="connsiteX28597" fmla="*/ 1784344 w 6175063"/>
              <a:gd name="connsiteY28597" fmla="*/ 319850 h 5486400"/>
              <a:gd name="connsiteX28598" fmla="*/ 1805658 w 6175063"/>
              <a:gd name="connsiteY28598" fmla="*/ 322219 h 5486400"/>
              <a:gd name="connsiteX28599" fmla="*/ 1810394 w 6175063"/>
              <a:gd name="connsiteY28599" fmla="*/ 319850 h 5486400"/>
              <a:gd name="connsiteX28600" fmla="*/ 1815131 w 6175063"/>
              <a:gd name="connsiteY28600" fmla="*/ 319850 h 5486400"/>
              <a:gd name="connsiteX28601" fmla="*/ 1826972 w 6175063"/>
              <a:gd name="connsiteY28601" fmla="*/ 326958 h 5486400"/>
              <a:gd name="connsiteX28602" fmla="*/ 1817499 w 6175063"/>
              <a:gd name="connsiteY28602" fmla="*/ 319850 h 5486400"/>
              <a:gd name="connsiteX28603" fmla="*/ 1822236 w 6175063"/>
              <a:gd name="connsiteY28603" fmla="*/ 319850 h 5486400"/>
              <a:gd name="connsiteX28604" fmla="*/ 1810394 w 6175063"/>
              <a:gd name="connsiteY28604" fmla="*/ 315112 h 5486400"/>
              <a:gd name="connsiteX28605" fmla="*/ 1800921 w 6175063"/>
              <a:gd name="connsiteY28605" fmla="*/ 308004 h 5486400"/>
              <a:gd name="connsiteX28606" fmla="*/ 1796185 w 6175063"/>
              <a:gd name="connsiteY28606" fmla="*/ 305635 h 5486400"/>
              <a:gd name="connsiteX28607" fmla="*/ 1793817 w 6175063"/>
              <a:gd name="connsiteY28607" fmla="*/ 305635 h 5486400"/>
              <a:gd name="connsiteX28608" fmla="*/ 1784344 w 6175063"/>
              <a:gd name="connsiteY28608" fmla="*/ 298527 h 5486400"/>
              <a:gd name="connsiteX28609" fmla="*/ 1786712 w 6175063"/>
              <a:gd name="connsiteY28609" fmla="*/ 298527 h 5486400"/>
              <a:gd name="connsiteX28610" fmla="*/ 1784344 w 6175063"/>
              <a:gd name="connsiteY28610" fmla="*/ 293788 h 5486400"/>
              <a:gd name="connsiteX28611" fmla="*/ 1781976 w 6175063"/>
              <a:gd name="connsiteY28611" fmla="*/ 293788 h 5486400"/>
              <a:gd name="connsiteX28612" fmla="*/ 1772503 w 6175063"/>
              <a:gd name="connsiteY28612" fmla="*/ 286681 h 5486400"/>
              <a:gd name="connsiteX28613" fmla="*/ 1768556 w 6175063"/>
              <a:gd name="connsiteY28613" fmla="*/ 284311 h 5486400"/>
              <a:gd name="connsiteX28614" fmla="*/ 1770134 w 6175063"/>
              <a:gd name="connsiteY28614" fmla="*/ 284311 h 5486400"/>
              <a:gd name="connsiteX28615" fmla="*/ 1760661 w 6175063"/>
              <a:gd name="connsiteY28615" fmla="*/ 279573 h 5486400"/>
              <a:gd name="connsiteX28616" fmla="*/ 1768556 w 6175063"/>
              <a:gd name="connsiteY28616" fmla="*/ 284311 h 5486400"/>
              <a:gd name="connsiteX28617" fmla="*/ 1765398 w 6175063"/>
              <a:gd name="connsiteY28617" fmla="*/ 284311 h 5486400"/>
              <a:gd name="connsiteX28618" fmla="*/ 1755925 w 6175063"/>
              <a:gd name="connsiteY28618" fmla="*/ 277203 h 5486400"/>
              <a:gd name="connsiteX28619" fmla="*/ 1753557 w 6175063"/>
              <a:gd name="connsiteY28619" fmla="*/ 272465 h 5486400"/>
              <a:gd name="connsiteX28620" fmla="*/ 1751189 w 6175063"/>
              <a:gd name="connsiteY28620" fmla="*/ 270095 h 5486400"/>
              <a:gd name="connsiteX28621" fmla="*/ 1755925 w 6175063"/>
              <a:gd name="connsiteY28621" fmla="*/ 270095 h 5486400"/>
              <a:gd name="connsiteX28622" fmla="*/ 1767766 w 6175063"/>
              <a:gd name="connsiteY28622" fmla="*/ 274834 h 5486400"/>
              <a:gd name="connsiteX28623" fmla="*/ 1767766 w 6175063"/>
              <a:gd name="connsiteY28623" fmla="*/ 277203 h 5486400"/>
              <a:gd name="connsiteX28624" fmla="*/ 1774871 w 6175063"/>
              <a:gd name="connsiteY28624" fmla="*/ 281942 h 5486400"/>
              <a:gd name="connsiteX28625" fmla="*/ 1772503 w 6175063"/>
              <a:gd name="connsiteY28625" fmla="*/ 281942 h 5486400"/>
              <a:gd name="connsiteX28626" fmla="*/ 1777239 w 6175063"/>
              <a:gd name="connsiteY28626" fmla="*/ 286681 h 5486400"/>
              <a:gd name="connsiteX28627" fmla="*/ 1779607 w 6175063"/>
              <a:gd name="connsiteY28627" fmla="*/ 286681 h 5486400"/>
              <a:gd name="connsiteX28628" fmla="*/ 1781976 w 6175063"/>
              <a:gd name="connsiteY28628" fmla="*/ 289050 h 5486400"/>
              <a:gd name="connsiteX28629" fmla="*/ 1789080 w 6175063"/>
              <a:gd name="connsiteY28629" fmla="*/ 293788 h 5486400"/>
              <a:gd name="connsiteX28630" fmla="*/ 1793817 w 6175063"/>
              <a:gd name="connsiteY28630" fmla="*/ 298527 h 5486400"/>
              <a:gd name="connsiteX28631" fmla="*/ 1796185 w 6175063"/>
              <a:gd name="connsiteY28631" fmla="*/ 298527 h 5486400"/>
              <a:gd name="connsiteX28632" fmla="*/ 1808026 w 6175063"/>
              <a:gd name="connsiteY28632" fmla="*/ 305635 h 5486400"/>
              <a:gd name="connsiteX28633" fmla="*/ 1808026 w 6175063"/>
              <a:gd name="connsiteY28633" fmla="*/ 300896 h 5486400"/>
              <a:gd name="connsiteX28634" fmla="*/ 1800921 w 6175063"/>
              <a:gd name="connsiteY28634" fmla="*/ 293788 h 5486400"/>
              <a:gd name="connsiteX28635" fmla="*/ 1800921 w 6175063"/>
              <a:gd name="connsiteY28635" fmla="*/ 291419 h 5486400"/>
              <a:gd name="connsiteX28636" fmla="*/ 1803290 w 6175063"/>
              <a:gd name="connsiteY28636" fmla="*/ 291419 h 5486400"/>
              <a:gd name="connsiteX28637" fmla="*/ 1810394 w 6175063"/>
              <a:gd name="connsiteY28637" fmla="*/ 293788 h 5486400"/>
              <a:gd name="connsiteX28638" fmla="*/ 1810394 w 6175063"/>
              <a:gd name="connsiteY28638" fmla="*/ 284311 h 5486400"/>
              <a:gd name="connsiteX28639" fmla="*/ 1808026 w 6175063"/>
              <a:gd name="connsiteY28639" fmla="*/ 279573 h 5486400"/>
              <a:gd name="connsiteX28640" fmla="*/ 1804178 w 6175063"/>
              <a:gd name="connsiteY28640" fmla="*/ 273058 h 5486400"/>
              <a:gd name="connsiteX28641" fmla="*/ 1804037 w 6175063"/>
              <a:gd name="connsiteY28641" fmla="*/ 272839 h 5486400"/>
              <a:gd name="connsiteX28642" fmla="*/ 1808026 w 6175063"/>
              <a:gd name="connsiteY28642" fmla="*/ 274834 h 5486400"/>
              <a:gd name="connsiteX28643" fmla="*/ 1819867 w 6175063"/>
              <a:gd name="connsiteY28643" fmla="*/ 284311 h 5486400"/>
              <a:gd name="connsiteX28644" fmla="*/ 1817499 w 6175063"/>
              <a:gd name="connsiteY28644" fmla="*/ 284311 h 5486400"/>
              <a:gd name="connsiteX28645" fmla="*/ 1824604 w 6175063"/>
              <a:gd name="connsiteY28645" fmla="*/ 291419 h 5486400"/>
              <a:gd name="connsiteX28646" fmla="*/ 1822236 w 6175063"/>
              <a:gd name="connsiteY28646" fmla="*/ 296157 h 5486400"/>
              <a:gd name="connsiteX28647" fmla="*/ 1824604 w 6175063"/>
              <a:gd name="connsiteY28647" fmla="*/ 300896 h 5486400"/>
              <a:gd name="connsiteX28648" fmla="*/ 1829340 w 6175063"/>
              <a:gd name="connsiteY28648" fmla="*/ 303265 h 5486400"/>
              <a:gd name="connsiteX28649" fmla="*/ 1831709 w 6175063"/>
              <a:gd name="connsiteY28649" fmla="*/ 293788 h 5486400"/>
              <a:gd name="connsiteX28650" fmla="*/ 1829340 w 6175063"/>
              <a:gd name="connsiteY28650" fmla="*/ 291419 h 5486400"/>
              <a:gd name="connsiteX28651" fmla="*/ 1834077 w 6175063"/>
              <a:gd name="connsiteY28651" fmla="*/ 293788 h 5486400"/>
              <a:gd name="connsiteX28652" fmla="*/ 1826972 w 6175063"/>
              <a:gd name="connsiteY28652" fmla="*/ 286681 h 5486400"/>
              <a:gd name="connsiteX28653" fmla="*/ 1831709 w 6175063"/>
              <a:gd name="connsiteY28653" fmla="*/ 286681 h 5486400"/>
              <a:gd name="connsiteX28654" fmla="*/ 1829340 w 6175063"/>
              <a:gd name="connsiteY28654" fmla="*/ 286681 h 5486400"/>
              <a:gd name="connsiteX28655" fmla="*/ 1819867 w 6175063"/>
              <a:gd name="connsiteY28655" fmla="*/ 274834 h 5486400"/>
              <a:gd name="connsiteX28656" fmla="*/ 1817499 w 6175063"/>
              <a:gd name="connsiteY28656" fmla="*/ 270095 h 5486400"/>
              <a:gd name="connsiteX28657" fmla="*/ 1812763 w 6175063"/>
              <a:gd name="connsiteY28657" fmla="*/ 267727 h 5486400"/>
              <a:gd name="connsiteX28658" fmla="*/ 1808026 w 6175063"/>
              <a:gd name="connsiteY28658" fmla="*/ 265357 h 5486400"/>
              <a:gd name="connsiteX28659" fmla="*/ 1810394 w 6175063"/>
              <a:gd name="connsiteY28659" fmla="*/ 265357 h 5486400"/>
              <a:gd name="connsiteX28660" fmla="*/ 1815131 w 6175063"/>
              <a:gd name="connsiteY28660" fmla="*/ 260619 h 5486400"/>
              <a:gd name="connsiteX28661" fmla="*/ 1829340 w 6175063"/>
              <a:gd name="connsiteY28661" fmla="*/ 265357 h 5486400"/>
              <a:gd name="connsiteX28662" fmla="*/ 1831709 w 6175063"/>
              <a:gd name="connsiteY28662" fmla="*/ 260619 h 5486400"/>
              <a:gd name="connsiteX28663" fmla="*/ 1834077 w 6175063"/>
              <a:gd name="connsiteY28663" fmla="*/ 262988 h 5486400"/>
              <a:gd name="connsiteX28664" fmla="*/ 1845918 w 6175063"/>
              <a:gd name="connsiteY28664" fmla="*/ 272465 h 5486400"/>
              <a:gd name="connsiteX28665" fmla="*/ 1848286 w 6175063"/>
              <a:gd name="connsiteY28665" fmla="*/ 274834 h 5486400"/>
              <a:gd name="connsiteX28666" fmla="*/ 1850654 w 6175063"/>
              <a:gd name="connsiteY28666" fmla="*/ 277203 h 5486400"/>
              <a:gd name="connsiteX28667" fmla="*/ 1855391 w 6175063"/>
              <a:gd name="connsiteY28667" fmla="*/ 279573 h 5486400"/>
              <a:gd name="connsiteX28668" fmla="*/ 1857759 w 6175063"/>
              <a:gd name="connsiteY28668" fmla="*/ 279573 h 5486400"/>
              <a:gd name="connsiteX28669" fmla="*/ 1860127 w 6175063"/>
              <a:gd name="connsiteY28669" fmla="*/ 281942 h 5486400"/>
              <a:gd name="connsiteX28670" fmla="*/ 1864864 w 6175063"/>
              <a:gd name="connsiteY28670" fmla="*/ 284311 h 5486400"/>
              <a:gd name="connsiteX28671" fmla="*/ 1864864 w 6175063"/>
              <a:gd name="connsiteY28671" fmla="*/ 281942 h 5486400"/>
              <a:gd name="connsiteX28672" fmla="*/ 1881442 w 6175063"/>
              <a:gd name="connsiteY28672" fmla="*/ 296157 h 5486400"/>
              <a:gd name="connsiteX28673" fmla="*/ 1883810 w 6175063"/>
              <a:gd name="connsiteY28673" fmla="*/ 286681 h 5486400"/>
              <a:gd name="connsiteX28674" fmla="*/ 1867232 w 6175063"/>
              <a:gd name="connsiteY28674" fmla="*/ 265357 h 5486400"/>
              <a:gd name="connsiteX28675" fmla="*/ 1869600 w 6175063"/>
              <a:gd name="connsiteY28675" fmla="*/ 262988 h 5486400"/>
              <a:gd name="connsiteX28676" fmla="*/ 1869600 w 6175063"/>
              <a:gd name="connsiteY28676" fmla="*/ 260619 h 5486400"/>
              <a:gd name="connsiteX28677" fmla="*/ 1869009 w 6175063"/>
              <a:gd name="connsiteY28677" fmla="*/ 259434 h 5486400"/>
              <a:gd name="connsiteX28678" fmla="*/ 1874337 w 6175063"/>
              <a:gd name="connsiteY28678" fmla="*/ 262988 h 5486400"/>
              <a:gd name="connsiteX28679" fmla="*/ 1886178 w 6175063"/>
              <a:gd name="connsiteY28679" fmla="*/ 270095 h 5486400"/>
              <a:gd name="connsiteX28680" fmla="*/ 1890915 w 6175063"/>
              <a:gd name="connsiteY28680" fmla="*/ 272465 h 5486400"/>
              <a:gd name="connsiteX28681" fmla="*/ 1931175 w 6175063"/>
              <a:gd name="connsiteY28681" fmla="*/ 305635 h 5486400"/>
              <a:gd name="connsiteX28682" fmla="*/ 1938279 w 6175063"/>
              <a:gd name="connsiteY28682" fmla="*/ 308004 h 5486400"/>
              <a:gd name="connsiteX28683" fmla="*/ 1945384 w 6175063"/>
              <a:gd name="connsiteY28683" fmla="*/ 312743 h 5486400"/>
              <a:gd name="connsiteX28684" fmla="*/ 1947752 w 6175063"/>
              <a:gd name="connsiteY28684" fmla="*/ 315112 h 5486400"/>
              <a:gd name="connsiteX28685" fmla="*/ 1947752 w 6175063"/>
              <a:gd name="connsiteY28685" fmla="*/ 317481 h 5486400"/>
              <a:gd name="connsiteX28686" fmla="*/ 1971435 w 6175063"/>
              <a:gd name="connsiteY28686" fmla="*/ 334066 h 5486400"/>
              <a:gd name="connsiteX28687" fmla="*/ 1976171 w 6175063"/>
              <a:gd name="connsiteY28687" fmla="*/ 336435 h 5486400"/>
              <a:gd name="connsiteX28688" fmla="*/ 1985644 w 6175063"/>
              <a:gd name="connsiteY28688" fmla="*/ 343543 h 5486400"/>
              <a:gd name="connsiteX28689" fmla="*/ 1990380 w 6175063"/>
              <a:gd name="connsiteY28689" fmla="*/ 348281 h 5486400"/>
              <a:gd name="connsiteX28690" fmla="*/ 1997485 w 6175063"/>
              <a:gd name="connsiteY28690" fmla="*/ 353020 h 5486400"/>
              <a:gd name="connsiteX28691" fmla="*/ 1999853 w 6175063"/>
              <a:gd name="connsiteY28691" fmla="*/ 353020 h 5486400"/>
              <a:gd name="connsiteX28692" fmla="*/ 2002222 w 6175063"/>
              <a:gd name="connsiteY28692" fmla="*/ 355389 h 5486400"/>
              <a:gd name="connsiteX28693" fmla="*/ 2006958 w 6175063"/>
              <a:gd name="connsiteY28693" fmla="*/ 355389 h 5486400"/>
              <a:gd name="connsiteX28694" fmla="*/ 2014063 w 6175063"/>
              <a:gd name="connsiteY28694" fmla="*/ 357759 h 5486400"/>
              <a:gd name="connsiteX28695" fmla="*/ 2018799 w 6175063"/>
              <a:gd name="connsiteY28695" fmla="*/ 360128 h 5486400"/>
              <a:gd name="connsiteX28696" fmla="*/ 2021168 w 6175063"/>
              <a:gd name="connsiteY28696" fmla="*/ 362497 h 5486400"/>
              <a:gd name="connsiteX28697" fmla="*/ 2018799 w 6175063"/>
              <a:gd name="connsiteY28697" fmla="*/ 364867 h 5486400"/>
              <a:gd name="connsiteX28698" fmla="*/ 2023536 w 6175063"/>
              <a:gd name="connsiteY28698" fmla="*/ 367236 h 5486400"/>
              <a:gd name="connsiteX28699" fmla="*/ 2028272 w 6175063"/>
              <a:gd name="connsiteY28699" fmla="*/ 369604 h 5486400"/>
              <a:gd name="connsiteX28700" fmla="*/ 2030640 w 6175063"/>
              <a:gd name="connsiteY28700" fmla="*/ 371974 h 5486400"/>
              <a:gd name="connsiteX28701" fmla="*/ 2025904 w 6175063"/>
              <a:gd name="connsiteY28701" fmla="*/ 369604 h 5486400"/>
              <a:gd name="connsiteX28702" fmla="*/ 2047218 w 6175063"/>
              <a:gd name="connsiteY28702" fmla="*/ 386190 h 5486400"/>
              <a:gd name="connsiteX28703" fmla="*/ 2056691 w 6175063"/>
              <a:gd name="connsiteY28703" fmla="*/ 390928 h 5486400"/>
              <a:gd name="connsiteX28704" fmla="*/ 2061428 w 6175063"/>
              <a:gd name="connsiteY28704" fmla="*/ 395666 h 5486400"/>
              <a:gd name="connsiteX28705" fmla="*/ 2078006 w 6175063"/>
              <a:gd name="connsiteY28705" fmla="*/ 405144 h 5486400"/>
              <a:gd name="connsiteX28706" fmla="*/ 2087479 w 6175063"/>
              <a:gd name="connsiteY28706" fmla="*/ 412252 h 5486400"/>
              <a:gd name="connsiteX28707" fmla="*/ 2092216 w 6175063"/>
              <a:gd name="connsiteY28707" fmla="*/ 414621 h 5486400"/>
              <a:gd name="connsiteX28708" fmla="*/ 2094584 w 6175063"/>
              <a:gd name="connsiteY28708" fmla="*/ 416990 h 5486400"/>
              <a:gd name="connsiteX28709" fmla="*/ 2092216 w 6175063"/>
              <a:gd name="connsiteY28709" fmla="*/ 416990 h 5486400"/>
              <a:gd name="connsiteX28710" fmla="*/ 2089847 w 6175063"/>
              <a:gd name="connsiteY28710" fmla="*/ 416990 h 5486400"/>
              <a:gd name="connsiteX28711" fmla="*/ 2099320 w 6175063"/>
              <a:gd name="connsiteY28711" fmla="*/ 424098 h 5486400"/>
              <a:gd name="connsiteX28712" fmla="*/ 2106425 w 6175063"/>
              <a:gd name="connsiteY28712" fmla="*/ 428836 h 5486400"/>
              <a:gd name="connsiteX28713" fmla="*/ 2108793 w 6175063"/>
              <a:gd name="connsiteY28713" fmla="*/ 431206 h 5486400"/>
              <a:gd name="connsiteX28714" fmla="*/ 2108793 w 6175063"/>
              <a:gd name="connsiteY28714" fmla="*/ 433575 h 5486400"/>
              <a:gd name="connsiteX28715" fmla="*/ 2127739 w 6175063"/>
              <a:gd name="connsiteY28715" fmla="*/ 443052 h 5486400"/>
              <a:gd name="connsiteX28716" fmla="*/ 2130107 w 6175063"/>
              <a:gd name="connsiteY28716" fmla="*/ 445421 h 5486400"/>
              <a:gd name="connsiteX28717" fmla="*/ 2128627 w 6175063"/>
              <a:gd name="connsiteY28717" fmla="*/ 441571 h 5486400"/>
              <a:gd name="connsiteX28718" fmla="*/ 2130176 w 6175063"/>
              <a:gd name="connsiteY28718" fmla="*/ 442167 h 5486400"/>
              <a:gd name="connsiteX28719" fmla="*/ 2131781 w 6175063"/>
              <a:gd name="connsiteY28719" fmla="*/ 443484 h 5486400"/>
              <a:gd name="connsiteX28720" fmla="*/ 2130795 w 6175063"/>
              <a:gd name="connsiteY28720" fmla="*/ 442405 h 5486400"/>
              <a:gd name="connsiteX28721" fmla="*/ 2132476 w 6175063"/>
              <a:gd name="connsiteY28721" fmla="*/ 443052 h 5486400"/>
              <a:gd name="connsiteX28722" fmla="*/ 2137212 w 6175063"/>
              <a:gd name="connsiteY28722" fmla="*/ 450160 h 5486400"/>
              <a:gd name="connsiteX28723" fmla="*/ 2137212 w 6175063"/>
              <a:gd name="connsiteY28723" fmla="*/ 452529 h 5486400"/>
              <a:gd name="connsiteX28724" fmla="*/ 2141949 w 6175063"/>
              <a:gd name="connsiteY28724" fmla="*/ 454898 h 5486400"/>
              <a:gd name="connsiteX28725" fmla="*/ 2160895 w 6175063"/>
              <a:gd name="connsiteY28725" fmla="*/ 469114 h 5486400"/>
              <a:gd name="connsiteX28726" fmla="*/ 2170367 w 6175063"/>
              <a:gd name="connsiteY28726" fmla="*/ 476222 h 5486400"/>
              <a:gd name="connsiteX28727" fmla="*/ 2179840 w 6175063"/>
              <a:gd name="connsiteY28727" fmla="*/ 478591 h 5486400"/>
              <a:gd name="connsiteX28728" fmla="*/ 2184577 w 6175063"/>
              <a:gd name="connsiteY28728" fmla="*/ 485699 h 5486400"/>
              <a:gd name="connsiteX28729" fmla="*/ 2186945 w 6175063"/>
              <a:gd name="connsiteY28729" fmla="*/ 488068 h 5486400"/>
              <a:gd name="connsiteX28730" fmla="*/ 2191682 w 6175063"/>
              <a:gd name="connsiteY28730" fmla="*/ 490438 h 5486400"/>
              <a:gd name="connsiteX28731" fmla="*/ 2191682 w 6175063"/>
              <a:gd name="connsiteY28731" fmla="*/ 488068 h 5486400"/>
              <a:gd name="connsiteX28732" fmla="*/ 2196418 w 6175063"/>
              <a:gd name="connsiteY28732" fmla="*/ 490438 h 5486400"/>
              <a:gd name="connsiteX28733" fmla="*/ 2215364 w 6175063"/>
              <a:gd name="connsiteY28733" fmla="*/ 502284 h 5486400"/>
              <a:gd name="connsiteX28734" fmla="*/ 2224837 w 6175063"/>
              <a:gd name="connsiteY28734" fmla="*/ 511761 h 5486400"/>
              <a:gd name="connsiteX28735" fmla="*/ 2229573 w 6175063"/>
              <a:gd name="connsiteY28735" fmla="*/ 511761 h 5486400"/>
              <a:gd name="connsiteX28736" fmla="*/ 2224837 w 6175063"/>
              <a:gd name="connsiteY28736" fmla="*/ 507022 h 5486400"/>
              <a:gd name="connsiteX28737" fmla="*/ 2234310 w 6175063"/>
              <a:gd name="connsiteY28737" fmla="*/ 511761 h 5486400"/>
              <a:gd name="connsiteX28738" fmla="*/ 2239046 w 6175063"/>
              <a:gd name="connsiteY28738" fmla="*/ 516500 h 5486400"/>
              <a:gd name="connsiteX28739" fmla="*/ 2236678 w 6175063"/>
              <a:gd name="connsiteY28739" fmla="*/ 516500 h 5486400"/>
              <a:gd name="connsiteX28740" fmla="*/ 2243783 w 6175063"/>
              <a:gd name="connsiteY28740" fmla="*/ 518868 h 5486400"/>
              <a:gd name="connsiteX28741" fmla="*/ 2248519 w 6175063"/>
              <a:gd name="connsiteY28741" fmla="*/ 523607 h 5486400"/>
              <a:gd name="connsiteX28742" fmla="*/ 2255624 w 6175063"/>
              <a:gd name="connsiteY28742" fmla="*/ 528345 h 5486400"/>
              <a:gd name="connsiteX28743" fmla="*/ 2255624 w 6175063"/>
              <a:gd name="connsiteY28743" fmla="*/ 530715 h 5486400"/>
              <a:gd name="connsiteX28744" fmla="*/ 2248519 w 6175063"/>
              <a:gd name="connsiteY28744" fmla="*/ 528345 h 5486400"/>
              <a:gd name="connsiteX28745" fmla="*/ 2265097 w 6175063"/>
              <a:gd name="connsiteY28745" fmla="*/ 537823 h 5486400"/>
              <a:gd name="connsiteX28746" fmla="*/ 2269833 w 6175063"/>
              <a:gd name="connsiteY28746" fmla="*/ 542561 h 5486400"/>
              <a:gd name="connsiteX28747" fmla="*/ 2274570 w 6175063"/>
              <a:gd name="connsiteY28747" fmla="*/ 542561 h 5486400"/>
              <a:gd name="connsiteX28748" fmla="*/ 2276938 w 6175063"/>
              <a:gd name="connsiteY28748" fmla="*/ 544930 h 5486400"/>
              <a:gd name="connsiteX28749" fmla="*/ 2284043 w 6175063"/>
              <a:gd name="connsiteY28749" fmla="*/ 549669 h 5486400"/>
              <a:gd name="connsiteX28750" fmla="*/ 2295884 w 6175063"/>
              <a:gd name="connsiteY28750" fmla="*/ 559146 h 5486400"/>
              <a:gd name="connsiteX28751" fmla="*/ 2300621 w 6175063"/>
              <a:gd name="connsiteY28751" fmla="*/ 561515 h 5486400"/>
              <a:gd name="connsiteX28752" fmla="*/ 2312462 w 6175063"/>
              <a:gd name="connsiteY28752" fmla="*/ 570994 h 5486400"/>
              <a:gd name="connsiteX28753" fmla="*/ 2312462 w 6175063"/>
              <a:gd name="connsiteY28753" fmla="*/ 573363 h 5486400"/>
              <a:gd name="connsiteX28754" fmla="*/ 2317198 w 6175063"/>
              <a:gd name="connsiteY28754" fmla="*/ 578102 h 5486400"/>
              <a:gd name="connsiteX28755" fmla="*/ 2321935 w 6175063"/>
              <a:gd name="connsiteY28755" fmla="*/ 578102 h 5486400"/>
              <a:gd name="connsiteX28756" fmla="*/ 2314830 w 6175063"/>
              <a:gd name="connsiteY28756" fmla="*/ 570994 h 5486400"/>
              <a:gd name="connsiteX28757" fmla="*/ 2319565 w 6175063"/>
              <a:gd name="connsiteY28757" fmla="*/ 573362 h 5486400"/>
              <a:gd name="connsiteX28758" fmla="*/ 2319566 w 6175063"/>
              <a:gd name="connsiteY28758" fmla="*/ 573363 h 5486400"/>
              <a:gd name="connsiteX28759" fmla="*/ 2326671 w 6175063"/>
              <a:gd name="connsiteY28759" fmla="*/ 578102 h 5486400"/>
              <a:gd name="connsiteX28760" fmla="*/ 2324303 w 6175063"/>
              <a:gd name="connsiteY28760" fmla="*/ 575733 h 5486400"/>
              <a:gd name="connsiteX28761" fmla="*/ 2319565 w 6175063"/>
              <a:gd name="connsiteY28761" fmla="*/ 573362 h 5486400"/>
              <a:gd name="connsiteX28762" fmla="*/ 2309501 w 6175063"/>
              <a:gd name="connsiteY28762" fmla="*/ 565365 h 5486400"/>
              <a:gd name="connsiteX28763" fmla="*/ 2302989 w 6175063"/>
              <a:gd name="connsiteY28763" fmla="*/ 559146 h 5486400"/>
              <a:gd name="connsiteX28764" fmla="*/ 2300621 w 6175063"/>
              <a:gd name="connsiteY28764" fmla="*/ 556777 h 5486400"/>
              <a:gd name="connsiteX28765" fmla="*/ 2291148 w 6175063"/>
              <a:gd name="connsiteY28765" fmla="*/ 552038 h 5486400"/>
              <a:gd name="connsiteX28766" fmla="*/ 2284043 w 6175063"/>
              <a:gd name="connsiteY28766" fmla="*/ 549669 h 5486400"/>
              <a:gd name="connsiteX28767" fmla="*/ 2274570 w 6175063"/>
              <a:gd name="connsiteY28767" fmla="*/ 542561 h 5486400"/>
              <a:gd name="connsiteX28768" fmla="*/ 2279306 w 6175063"/>
              <a:gd name="connsiteY28768" fmla="*/ 544930 h 5486400"/>
              <a:gd name="connsiteX28769" fmla="*/ 2279306 w 6175063"/>
              <a:gd name="connsiteY28769" fmla="*/ 542561 h 5486400"/>
              <a:gd name="connsiteX28770" fmla="*/ 2274570 w 6175063"/>
              <a:gd name="connsiteY28770" fmla="*/ 540192 h 5486400"/>
              <a:gd name="connsiteX28771" fmla="*/ 2262729 w 6175063"/>
              <a:gd name="connsiteY28771" fmla="*/ 533084 h 5486400"/>
              <a:gd name="connsiteX28772" fmla="*/ 2262729 w 6175063"/>
              <a:gd name="connsiteY28772" fmla="*/ 530715 h 5486400"/>
              <a:gd name="connsiteX28773" fmla="*/ 2248519 w 6175063"/>
              <a:gd name="connsiteY28773" fmla="*/ 518868 h 5486400"/>
              <a:gd name="connsiteX28774" fmla="*/ 2243783 w 6175063"/>
              <a:gd name="connsiteY28774" fmla="*/ 516500 h 5486400"/>
              <a:gd name="connsiteX28775" fmla="*/ 2224837 w 6175063"/>
              <a:gd name="connsiteY28775" fmla="*/ 502284 h 5486400"/>
              <a:gd name="connsiteX28776" fmla="*/ 2215364 w 6175063"/>
              <a:gd name="connsiteY28776" fmla="*/ 495175 h 5486400"/>
              <a:gd name="connsiteX28777" fmla="*/ 2205891 w 6175063"/>
              <a:gd name="connsiteY28777" fmla="*/ 488068 h 5486400"/>
              <a:gd name="connsiteX28778" fmla="*/ 2191682 w 6175063"/>
              <a:gd name="connsiteY28778" fmla="*/ 478591 h 5486400"/>
              <a:gd name="connsiteX28779" fmla="*/ 2189313 w 6175063"/>
              <a:gd name="connsiteY28779" fmla="*/ 478591 h 5486400"/>
              <a:gd name="connsiteX28780" fmla="*/ 2186945 w 6175063"/>
              <a:gd name="connsiteY28780" fmla="*/ 476222 h 5486400"/>
              <a:gd name="connsiteX28781" fmla="*/ 2182209 w 6175063"/>
              <a:gd name="connsiteY28781" fmla="*/ 473852 h 5486400"/>
              <a:gd name="connsiteX28782" fmla="*/ 2184577 w 6175063"/>
              <a:gd name="connsiteY28782" fmla="*/ 471483 h 5486400"/>
              <a:gd name="connsiteX28783" fmla="*/ 2170367 w 6175063"/>
              <a:gd name="connsiteY28783" fmla="*/ 462006 h 5486400"/>
              <a:gd name="connsiteX28784" fmla="*/ 2165631 w 6175063"/>
              <a:gd name="connsiteY28784" fmla="*/ 457268 h 5486400"/>
              <a:gd name="connsiteX28785" fmla="*/ 2153790 w 6175063"/>
              <a:gd name="connsiteY28785" fmla="*/ 447790 h 5486400"/>
              <a:gd name="connsiteX28786" fmla="*/ 2149053 w 6175063"/>
              <a:gd name="connsiteY28786" fmla="*/ 443052 h 5486400"/>
              <a:gd name="connsiteX28787" fmla="*/ 2134844 w 6175063"/>
              <a:gd name="connsiteY28787" fmla="*/ 433575 h 5486400"/>
              <a:gd name="connsiteX28788" fmla="*/ 2132476 w 6175063"/>
              <a:gd name="connsiteY28788" fmla="*/ 433575 h 5486400"/>
              <a:gd name="connsiteX28789" fmla="*/ 2130107 w 6175063"/>
              <a:gd name="connsiteY28789" fmla="*/ 433575 h 5486400"/>
              <a:gd name="connsiteX28790" fmla="*/ 2115898 w 6175063"/>
              <a:gd name="connsiteY28790" fmla="*/ 426467 h 5486400"/>
              <a:gd name="connsiteX28791" fmla="*/ 2113529 w 6175063"/>
              <a:gd name="connsiteY28791" fmla="*/ 426467 h 5486400"/>
              <a:gd name="connsiteX28792" fmla="*/ 2108793 w 6175063"/>
              <a:gd name="connsiteY28792" fmla="*/ 424098 h 5486400"/>
              <a:gd name="connsiteX28793" fmla="*/ 2106425 w 6175063"/>
              <a:gd name="connsiteY28793" fmla="*/ 419359 h 5486400"/>
              <a:gd name="connsiteX28794" fmla="*/ 2108793 w 6175063"/>
              <a:gd name="connsiteY28794" fmla="*/ 421728 h 5486400"/>
              <a:gd name="connsiteX28795" fmla="*/ 2108793 w 6175063"/>
              <a:gd name="connsiteY28795" fmla="*/ 419359 h 5486400"/>
              <a:gd name="connsiteX28796" fmla="*/ 2101688 w 6175063"/>
              <a:gd name="connsiteY28796" fmla="*/ 412252 h 5486400"/>
              <a:gd name="connsiteX28797" fmla="*/ 2094584 w 6175063"/>
              <a:gd name="connsiteY28797" fmla="*/ 407513 h 5486400"/>
              <a:gd name="connsiteX28798" fmla="*/ 2099320 w 6175063"/>
              <a:gd name="connsiteY28798" fmla="*/ 416990 h 5486400"/>
              <a:gd name="connsiteX28799" fmla="*/ 2075638 w 6175063"/>
              <a:gd name="connsiteY28799" fmla="*/ 400405 h 5486400"/>
              <a:gd name="connsiteX28800" fmla="*/ 2080374 w 6175063"/>
              <a:gd name="connsiteY28800" fmla="*/ 400405 h 5486400"/>
              <a:gd name="connsiteX28801" fmla="*/ 2085111 w 6175063"/>
              <a:gd name="connsiteY28801" fmla="*/ 402774 h 5486400"/>
              <a:gd name="connsiteX28802" fmla="*/ 2085111 w 6175063"/>
              <a:gd name="connsiteY28802" fmla="*/ 400405 h 5486400"/>
              <a:gd name="connsiteX28803" fmla="*/ 2082742 w 6175063"/>
              <a:gd name="connsiteY28803" fmla="*/ 398036 h 5486400"/>
              <a:gd name="connsiteX28804" fmla="*/ 2080374 w 6175063"/>
              <a:gd name="connsiteY28804" fmla="*/ 395666 h 5486400"/>
              <a:gd name="connsiteX28805" fmla="*/ 2094584 w 6175063"/>
              <a:gd name="connsiteY28805" fmla="*/ 405144 h 5486400"/>
              <a:gd name="connsiteX28806" fmla="*/ 2101688 w 6175063"/>
              <a:gd name="connsiteY28806" fmla="*/ 407513 h 5486400"/>
              <a:gd name="connsiteX28807" fmla="*/ 2113529 w 6175063"/>
              <a:gd name="connsiteY28807" fmla="*/ 416990 h 5486400"/>
              <a:gd name="connsiteX28808" fmla="*/ 2118266 w 6175063"/>
              <a:gd name="connsiteY28808" fmla="*/ 419359 h 5486400"/>
              <a:gd name="connsiteX28809" fmla="*/ 2132476 w 6175063"/>
              <a:gd name="connsiteY28809" fmla="*/ 428836 h 5486400"/>
              <a:gd name="connsiteX28810" fmla="*/ 2134844 w 6175063"/>
              <a:gd name="connsiteY28810" fmla="*/ 426467 h 5486400"/>
              <a:gd name="connsiteX28811" fmla="*/ 2139580 w 6175063"/>
              <a:gd name="connsiteY28811" fmla="*/ 428836 h 5486400"/>
              <a:gd name="connsiteX28812" fmla="*/ 2141949 w 6175063"/>
              <a:gd name="connsiteY28812" fmla="*/ 431206 h 5486400"/>
              <a:gd name="connsiteX28813" fmla="*/ 2139580 w 6175063"/>
              <a:gd name="connsiteY28813" fmla="*/ 433575 h 5486400"/>
              <a:gd name="connsiteX28814" fmla="*/ 2156158 w 6175063"/>
              <a:gd name="connsiteY28814" fmla="*/ 445421 h 5486400"/>
              <a:gd name="connsiteX28815" fmla="*/ 2163263 w 6175063"/>
              <a:gd name="connsiteY28815" fmla="*/ 450160 h 5486400"/>
              <a:gd name="connsiteX28816" fmla="*/ 2175104 w 6175063"/>
              <a:gd name="connsiteY28816" fmla="*/ 457268 h 5486400"/>
              <a:gd name="connsiteX28817" fmla="*/ 2191682 w 6175063"/>
              <a:gd name="connsiteY28817" fmla="*/ 471483 h 5486400"/>
              <a:gd name="connsiteX28818" fmla="*/ 2196418 w 6175063"/>
              <a:gd name="connsiteY28818" fmla="*/ 476222 h 5486400"/>
              <a:gd name="connsiteX28819" fmla="*/ 2212996 w 6175063"/>
              <a:gd name="connsiteY28819" fmla="*/ 485699 h 5486400"/>
              <a:gd name="connsiteX28820" fmla="*/ 2215364 w 6175063"/>
              <a:gd name="connsiteY28820" fmla="*/ 483330 h 5486400"/>
              <a:gd name="connsiteX28821" fmla="*/ 2224837 w 6175063"/>
              <a:gd name="connsiteY28821" fmla="*/ 492807 h 5486400"/>
              <a:gd name="connsiteX28822" fmla="*/ 2229573 w 6175063"/>
              <a:gd name="connsiteY28822" fmla="*/ 495175 h 5486400"/>
              <a:gd name="connsiteX28823" fmla="*/ 2231942 w 6175063"/>
              <a:gd name="connsiteY28823" fmla="*/ 495175 h 5486400"/>
              <a:gd name="connsiteX28824" fmla="*/ 2227205 w 6175063"/>
              <a:gd name="connsiteY28824" fmla="*/ 490438 h 5486400"/>
              <a:gd name="connsiteX28825" fmla="*/ 2224837 w 6175063"/>
              <a:gd name="connsiteY28825" fmla="*/ 488068 h 5486400"/>
              <a:gd name="connsiteX28826" fmla="*/ 2231942 w 6175063"/>
              <a:gd name="connsiteY28826" fmla="*/ 492807 h 5486400"/>
              <a:gd name="connsiteX28827" fmla="*/ 2236678 w 6175063"/>
              <a:gd name="connsiteY28827" fmla="*/ 497545 h 5486400"/>
              <a:gd name="connsiteX28828" fmla="*/ 2241415 w 6175063"/>
              <a:gd name="connsiteY28828" fmla="*/ 502284 h 5486400"/>
              <a:gd name="connsiteX28829" fmla="*/ 2241415 w 6175063"/>
              <a:gd name="connsiteY28829" fmla="*/ 504653 h 5486400"/>
              <a:gd name="connsiteX28830" fmla="*/ 2248519 w 6175063"/>
              <a:gd name="connsiteY28830" fmla="*/ 511761 h 5486400"/>
              <a:gd name="connsiteX28831" fmla="*/ 2250888 w 6175063"/>
              <a:gd name="connsiteY28831" fmla="*/ 511761 h 5486400"/>
              <a:gd name="connsiteX28832" fmla="*/ 2269833 w 6175063"/>
              <a:gd name="connsiteY28832" fmla="*/ 525976 h 5486400"/>
              <a:gd name="connsiteX28833" fmla="*/ 2276938 w 6175063"/>
              <a:gd name="connsiteY28833" fmla="*/ 530715 h 5486400"/>
              <a:gd name="connsiteX28834" fmla="*/ 2274570 w 6175063"/>
              <a:gd name="connsiteY28834" fmla="*/ 525976 h 5486400"/>
              <a:gd name="connsiteX28835" fmla="*/ 2267465 w 6175063"/>
              <a:gd name="connsiteY28835" fmla="*/ 518868 h 5486400"/>
              <a:gd name="connsiteX28836" fmla="*/ 2274570 w 6175063"/>
              <a:gd name="connsiteY28836" fmla="*/ 523607 h 5486400"/>
              <a:gd name="connsiteX28837" fmla="*/ 2276938 w 6175063"/>
              <a:gd name="connsiteY28837" fmla="*/ 523607 h 5486400"/>
              <a:gd name="connsiteX28838" fmla="*/ 2274570 w 6175063"/>
              <a:gd name="connsiteY28838" fmla="*/ 518868 h 5486400"/>
              <a:gd name="connsiteX28839" fmla="*/ 2269833 w 6175063"/>
              <a:gd name="connsiteY28839" fmla="*/ 516500 h 5486400"/>
              <a:gd name="connsiteX28840" fmla="*/ 2267465 w 6175063"/>
              <a:gd name="connsiteY28840" fmla="*/ 516500 h 5486400"/>
              <a:gd name="connsiteX28841" fmla="*/ 2253256 w 6175063"/>
              <a:gd name="connsiteY28841" fmla="*/ 507022 h 5486400"/>
              <a:gd name="connsiteX28842" fmla="*/ 2250888 w 6175063"/>
              <a:gd name="connsiteY28842" fmla="*/ 504653 h 5486400"/>
              <a:gd name="connsiteX28843" fmla="*/ 2239046 w 6175063"/>
              <a:gd name="connsiteY28843" fmla="*/ 497545 h 5486400"/>
              <a:gd name="connsiteX28844" fmla="*/ 2229573 w 6175063"/>
              <a:gd name="connsiteY28844" fmla="*/ 488068 h 5486400"/>
              <a:gd name="connsiteX28845" fmla="*/ 2227205 w 6175063"/>
              <a:gd name="connsiteY28845" fmla="*/ 485699 h 5486400"/>
              <a:gd name="connsiteX28846" fmla="*/ 2222469 w 6175063"/>
              <a:gd name="connsiteY28846" fmla="*/ 480960 h 5486400"/>
              <a:gd name="connsiteX28847" fmla="*/ 2205891 w 6175063"/>
              <a:gd name="connsiteY28847" fmla="*/ 469114 h 5486400"/>
              <a:gd name="connsiteX28848" fmla="*/ 2210628 w 6175063"/>
              <a:gd name="connsiteY28848" fmla="*/ 476222 h 5486400"/>
              <a:gd name="connsiteX28849" fmla="*/ 2210628 w 6175063"/>
              <a:gd name="connsiteY28849" fmla="*/ 478591 h 5486400"/>
              <a:gd name="connsiteX28850" fmla="*/ 2201155 w 6175063"/>
              <a:gd name="connsiteY28850" fmla="*/ 471483 h 5486400"/>
              <a:gd name="connsiteX28851" fmla="*/ 2196418 w 6175063"/>
              <a:gd name="connsiteY28851" fmla="*/ 466744 h 5486400"/>
              <a:gd name="connsiteX28852" fmla="*/ 2191682 w 6175063"/>
              <a:gd name="connsiteY28852" fmla="*/ 462006 h 5486400"/>
              <a:gd name="connsiteX28853" fmla="*/ 2191682 w 6175063"/>
              <a:gd name="connsiteY28853" fmla="*/ 464376 h 5486400"/>
              <a:gd name="connsiteX28854" fmla="*/ 2186945 w 6175063"/>
              <a:gd name="connsiteY28854" fmla="*/ 464376 h 5486400"/>
              <a:gd name="connsiteX28855" fmla="*/ 2177472 w 6175063"/>
              <a:gd name="connsiteY28855" fmla="*/ 454898 h 5486400"/>
              <a:gd name="connsiteX28856" fmla="*/ 2184577 w 6175063"/>
              <a:gd name="connsiteY28856" fmla="*/ 457268 h 5486400"/>
              <a:gd name="connsiteX28857" fmla="*/ 2186945 w 6175063"/>
              <a:gd name="connsiteY28857" fmla="*/ 457268 h 5486400"/>
              <a:gd name="connsiteX28858" fmla="*/ 2184577 w 6175063"/>
              <a:gd name="connsiteY28858" fmla="*/ 452529 h 5486400"/>
              <a:gd name="connsiteX28859" fmla="*/ 2172736 w 6175063"/>
              <a:gd name="connsiteY28859" fmla="*/ 443052 h 5486400"/>
              <a:gd name="connsiteX28860" fmla="*/ 2156158 w 6175063"/>
              <a:gd name="connsiteY28860" fmla="*/ 431206 h 5486400"/>
              <a:gd name="connsiteX28861" fmla="*/ 2153790 w 6175063"/>
              <a:gd name="connsiteY28861" fmla="*/ 426467 h 5486400"/>
              <a:gd name="connsiteX28862" fmla="*/ 2153790 w 6175063"/>
              <a:gd name="connsiteY28862" fmla="*/ 424098 h 5486400"/>
              <a:gd name="connsiteX28863" fmla="*/ 2151422 w 6175063"/>
              <a:gd name="connsiteY28863" fmla="*/ 421728 h 5486400"/>
              <a:gd name="connsiteX28864" fmla="*/ 2146685 w 6175063"/>
              <a:gd name="connsiteY28864" fmla="*/ 419359 h 5486400"/>
              <a:gd name="connsiteX28865" fmla="*/ 2139580 w 6175063"/>
              <a:gd name="connsiteY28865" fmla="*/ 419359 h 5486400"/>
              <a:gd name="connsiteX28866" fmla="*/ 2137212 w 6175063"/>
              <a:gd name="connsiteY28866" fmla="*/ 409882 h 5486400"/>
              <a:gd name="connsiteX28867" fmla="*/ 2125371 w 6175063"/>
              <a:gd name="connsiteY28867" fmla="*/ 402774 h 5486400"/>
              <a:gd name="connsiteX28868" fmla="*/ 2106425 w 6175063"/>
              <a:gd name="connsiteY28868" fmla="*/ 390928 h 5486400"/>
              <a:gd name="connsiteX28869" fmla="*/ 2101688 w 6175063"/>
              <a:gd name="connsiteY28869" fmla="*/ 386190 h 5486400"/>
              <a:gd name="connsiteX28870" fmla="*/ 2099320 w 6175063"/>
              <a:gd name="connsiteY28870" fmla="*/ 388559 h 5486400"/>
              <a:gd name="connsiteX28871" fmla="*/ 2092216 w 6175063"/>
              <a:gd name="connsiteY28871" fmla="*/ 383820 h 5486400"/>
              <a:gd name="connsiteX28872" fmla="*/ 2092216 w 6175063"/>
              <a:gd name="connsiteY28872" fmla="*/ 381451 h 5486400"/>
              <a:gd name="connsiteX28873" fmla="*/ 2094584 w 6175063"/>
              <a:gd name="connsiteY28873" fmla="*/ 381451 h 5486400"/>
              <a:gd name="connsiteX28874" fmla="*/ 2092216 w 6175063"/>
              <a:gd name="connsiteY28874" fmla="*/ 379082 h 5486400"/>
              <a:gd name="connsiteX28875" fmla="*/ 2078006 w 6175063"/>
              <a:gd name="connsiteY28875" fmla="*/ 364867 h 5486400"/>
              <a:gd name="connsiteX28876" fmla="*/ 2075638 w 6175063"/>
              <a:gd name="connsiteY28876" fmla="*/ 364867 h 5486400"/>
              <a:gd name="connsiteX28877" fmla="*/ 2073269 w 6175063"/>
              <a:gd name="connsiteY28877" fmla="*/ 362497 h 5486400"/>
              <a:gd name="connsiteX28878" fmla="*/ 2066165 w 6175063"/>
              <a:gd name="connsiteY28878" fmla="*/ 357759 h 5486400"/>
              <a:gd name="connsiteX28879" fmla="*/ 2056691 w 6175063"/>
              <a:gd name="connsiteY28879" fmla="*/ 353020 h 5486400"/>
              <a:gd name="connsiteX28880" fmla="*/ 2056691 w 6175063"/>
              <a:gd name="connsiteY28880" fmla="*/ 357759 h 5486400"/>
              <a:gd name="connsiteX28881" fmla="*/ 2054323 w 6175063"/>
              <a:gd name="connsiteY28881" fmla="*/ 357759 h 5486400"/>
              <a:gd name="connsiteX28882" fmla="*/ 2049587 w 6175063"/>
              <a:gd name="connsiteY28882" fmla="*/ 353020 h 5486400"/>
              <a:gd name="connsiteX28883" fmla="*/ 2040113 w 6175063"/>
              <a:gd name="connsiteY28883" fmla="*/ 345912 h 5486400"/>
              <a:gd name="connsiteX28884" fmla="*/ 2025904 w 6175063"/>
              <a:gd name="connsiteY28884" fmla="*/ 334066 h 5486400"/>
              <a:gd name="connsiteX28885" fmla="*/ 2021168 w 6175063"/>
              <a:gd name="connsiteY28885" fmla="*/ 329327 h 5486400"/>
              <a:gd name="connsiteX28886" fmla="*/ 2011695 w 6175063"/>
              <a:gd name="connsiteY28886" fmla="*/ 322219 h 5486400"/>
              <a:gd name="connsiteX28887" fmla="*/ 2011695 w 6175063"/>
              <a:gd name="connsiteY28887" fmla="*/ 319850 h 5486400"/>
              <a:gd name="connsiteX28888" fmla="*/ 1990380 w 6175063"/>
              <a:gd name="connsiteY28888" fmla="*/ 305635 h 5486400"/>
              <a:gd name="connsiteX28889" fmla="*/ 1992749 w 6175063"/>
              <a:gd name="connsiteY28889" fmla="*/ 310373 h 5486400"/>
              <a:gd name="connsiteX28890" fmla="*/ 1990380 w 6175063"/>
              <a:gd name="connsiteY28890" fmla="*/ 308004 h 5486400"/>
              <a:gd name="connsiteX28891" fmla="*/ 1985644 w 6175063"/>
              <a:gd name="connsiteY28891" fmla="*/ 305635 h 5486400"/>
              <a:gd name="connsiteX28892" fmla="*/ 1983276 w 6175063"/>
              <a:gd name="connsiteY28892" fmla="*/ 300896 h 5486400"/>
              <a:gd name="connsiteX28893" fmla="*/ 1980908 w 6175063"/>
              <a:gd name="connsiteY28893" fmla="*/ 305635 h 5486400"/>
              <a:gd name="connsiteX28894" fmla="*/ 1978539 w 6175063"/>
              <a:gd name="connsiteY28894" fmla="*/ 303265 h 5486400"/>
              <a:gd name="connsiteX28895" fmla="*/ 1973803 w 6175063"/>
              <a:gd name="connsiteY28895" fmla="*/ 298527 h 5486400"/>
              <a:gd name="connsiteX28896" fmla="*/ 1971435 w 6175063"/>
              <a:gd name="connsiteY28896" fmla="*/ 293788 h 5486400"/>
              <a:gd name="connsiteX28897" fmla="*/ 1969066 w 6175063"/>
              <a:gd name="connsiteY28897" fmla="*/ 289050 h 5486400"/>
              <a:gd name="connsiteX28898" fmla="*/ 1966698 w 6175063"/>
              <a:gd name="connsiteY28898" fmla="*/ 286681 h 5486400"/>
              <a:gd name="connsiteX28899" fmla="*/ 1959593 w 6175063"/>
              <a:gd name="connsiteY28899" fmla="*/ 281942 h 5486400"/>
              <a:gd name="connsiteX28900" fmla="*/ 1945384 w 6175063"/>
              <a:gd name="connsiteY28900" fmla="*/ 270095 h 5486400"/>
              <a:gd name="connsiteX28901" fmla="*/ 1940648 w 6175063"/>
              <a:gd name="connsiteY28901" fmla="*/ 265357 h 5486400"/>
              <a:gd name="connsiteX28902" fmla="*/ 1916965 w 6175063"/>
              <a:gd name="connsiteY28902" fmla="*/ 248772 h 5486400"/>
              <a:gd name="connsiteX28903" fmla="*/ 1912229 w 6175063"/>
              <a:gd name="connsiteY28903" fmla="*/ 246403 h 5486400"/>
              <a:gd name="connsiteX28904" fmla="*/ 1907492 w 6175063"/>
              <a:gd name="connsiteY28904" fmla="*/ 241665 h 5486400"/>
              <a:gd name="connsiteX28905" fmla="*/ 1900387 w 6175063"/>
              <a:gd name="connsiteY28905" fmla="*/ 236926 h 5486400"/>
              <a:gd name="connsiteX28906" fmla="*/ 1857759 w 6175063"/>
              <a:gd name="connsiteY28906" fmla="*/ 208495 h 5486400"/>
              <a:gd name="connsiteX28907" fmla="*/ 1853023 w 6175063"/>
              <a:gd name="connsiteY28907" fmla="*/ 203756 h 5486400"/>
              <a:gd name="connsiteX28908" fmla="*/ 1843550 w 6175063"/>
              <a:gd name="connsiteY28908" fmla="*/ 196648 h 5486400"/>
              <a:gd name="connsiteX28909" fmla="*/ 1834077 w 6175063"/>
              <a:gd name="connsiteY28909" fmla="*/ 189541 h 5486400"/>
              <a:gd name="connsiteX28910" fmla="*/ 1829340 w 6175063"/>
              <a:gd name="connsiteY28910" fmla="*/ 180064 h 5486400"/>
              <a:gd name="connsiteX28911" fmla="*/ 1819867 w 6175063"/>
              <a:gd name="connsiteY28911" fmla="*/ 180064 h 5486400"/>
              <a:gd name="connsiteX28912" fmla="*/ 1819867 w 6175063"/>
              <a:gd name="connsiteY28912" fmla="*/ 177694 h 5486400"/>
              <a:gd name="connsiteX28913" fmla="*/ 1817499 w 6175063"/>
              <a:gd name="connsiteY28913" fmla="*/ 177694 h 5486400"/>
              <a:gd name="connsiteX28914" fmla="*/ 1808026 w 6175063"/>
              <a:gd name="connsiteY28914" fmla="*/ 163479 h 5486400"/>
              <a:gd name="connsiteX28915" fmla="*/ 1803290 w 6175063"/>
              <a:gd name="connsiteY28915" fmla="*/ 163479 h 5486400"/>
              <a:gd name="connsiteX28916" fmla="*/ 1800921 w 6175063"/>
              <a:gd name="connsiteY28916" fmla="*/ 151632 h 5486400"/>
              <a:gd name="connsiteX28917" fmla="*/ 1805658 w 6175063"/>
              <a:gd name="connsiteY28917" fmla="*/ 151632 h 5486400"/>
              <a:gd name="connsiteX28918" fmla="*/ 1822236 w 6175063"/>
              <a:gd name="connsiteY28918" fmla="*/ 165849 h 5486400"/>
              <a:gd name="connsiteX28919" fmla="*/ 1824604 w 6175063"/>
              <a:gd name="connsiteY28919" fmla="*/ 168217 h 5486400"/>
              <a:gd name="connsiteX28920" fmla="*/ 1834077 w 6175063"/>
              <a:gd name="connsiteY28920" fmla="*/ 177694 h 5486400"/>
              <a:gd name="connsiteX28921" fmla="*/ 1824604 w 6175063"/>
              <a:gd name="connsiteY28921" fmla="*/ 170586 h 5486400"/>
              <a:gd name="connsiteX28922" fmla="*/ 1819867 w 6175063"/>
              <a:gd name="connsiteY28922" fmla="*/ 168217 h 5486400"/>
              <a:gd name="connsiteX28923" fmla="*/ 1822236 w 6175063"/>
              <a:gd name="connsiteY28923" fmla="*/ 172956 h 5486400"/>
              <a:gd name="connsiteX28924" fmla="*/ 1834077 w 6175063"/>
              <a:gd name="connsiteY28924" fmla="*/ 182433 h 5486400"/>
              <a:gd name="connsiteX28925" fmla="*/ 1829340 w 6175063"/>
              <a:gd name="connsiteY28925" fmla="*/ 165849 h 5486400"/>
              <a:gd name="connsiteX28926" fmla="*/ 1838813 w 6175063"/>
              <a:gd name="connsiteY28926" fmla="*/ 163479 h 5486400"/>
              <a:gd name="connsiteX28927" fmla="*/ 1841039 w 6175063"/>
              <a:gd name="connsiteY28927" fmla="*/ 152351 h 5486400"/>
              <a:gd name="connsiteX28928" fmla="*/ 1845918 w 6175063"/>
              <a:gd name="connsiteY28928" fmla="*/ 156371 h 5486400"/>
              <a:gd name="connsiteX28929" fmla="*/ 1843550 w 6175063"/>
              <a:gd name="connsiteY28929" fmla="*/ 156371 h 5486400"/>
              <a:gd name="connsiteX28930" fmla="*/ 1850654 w 6175063"/>
              <a:gd name="connsiteY28930" fmla="*/ 165849 h 5486400"/>
              <a:gd name="connsiteX28931" fmla="*/ 1855391 w 6175063"/>
              <a:gd name="connsiteY28931" fmla="*/ 168217 h 5486400"/>
              <a:gd name="connsiteX28932" fmla="*/ 1860127 w 6175063"/>
              <a:gd name="connsiteY28932" fmla="*/ 170586 h 5486400"/>
              <a:gd name="connsiteX28933" fmla="*/ 1864864 w 6175063"/>
              <a:gd name="connsiteY28933" fmla="*/ 168217 h 5486400"/>
              <a:gd name="connsiteX28934" fmla="*/ 1860127 w 6175063"/>
              <a:gd name="connsiteY28934" fmla="*/ 161110 h 5486400"/>
              <a:gd name="connsiteX28935" fmla="*/ 1860127 w 6175063"/>
              <a:gd name="connsiteY28935" fmla="*/ 156371 h 5486400"/>
              <a:gd name="connsiteX28936" fmla="*/ 1857759 w 6175063"/>
              <a:gd name="connsiteY28936" fmla="*/ 156371 h 5486400"/>
              <a:gd name="connsiteX28937" fmla="*/ 1853023 w 6175063"/>
              <a:gd name="connsiteY28937" fmla="*/ 156371 h 5486400"/>
              <a:gd name="connsiteX28938" fmla="*/ 1841182 w 6175063"/>
              <a:gd name="connsiteY28938" fmla="*/ 146894 h 5486400"/>
              <a:gd name="connsiteX28939" fmla="*/ 1836445 w 6175063"/>
              <a:gd name="connsiteY28939" fmla="*/ 142155 h 5486400"/>
              <a:gd name="connsiteX28940" fmla="*/ 1834077 w 6175063"/>
              <a:gd name="connsiteY28940" fmla="*/ 139787 h 5486400"/>
              <a:gd name="connsiteX28941" fmla="*/ 1836445 w 6175063"/>
              <a:gd name="connsiteY28941" fmla="*/ 139787 h 5486400"/>
              <a:gd name="connsiteX28942" fmla="*/ 1836445 w 6175063"/>
              <a:gd name="connsiteY28942" fmla="*/ 137417 h 5486400"/>
              <a:gd name="connsiteX28943" fmla="*/ 1831709 w 6175063"/>
              <a:gd name="connsiteY28943" fmla="*/ 135048 h 5486400"/>
              <a:gd name="connsiteX28944" fmla="*/ 1826972 w 6175063"/>
              <a:gd name="connsiteY28944" fmla="*/ 132679 h 5486400"/>
              <a:gd name="connsiteX28945" fmla="*/ 1815131 w 6175063"/>
              <a:gd name="connsiteY28945" fmla="*/ 123201 h 5486400"/>
              <a:gd name="connsiteX28946" fmla="*/ 1812763 w 6175063"/>
              <a:gd name="connsiteY28946" fmla="*/ 123201 h 5486400"/>
              <a:gd name="connsiteX28947" fmla="*/ 1807974 w 6175063"/>
              <a:gd name="connsiteY28947" fmla="*/ 119475 h 5486400"/>
              <a:gd name="connsiteX28948" fmla="*/ 1810057 w 6175063"/>
              <a:gd name="connsiteY28948" fmla="*/ 120308 h 5486400"/>
              <a:gd name="connsiteX28949" fmla="*/ 1807569 w 6175063"/>
              <a:gd name="connsiteY28949" fmla="*/ 119160 h 5486400"/>
              <a:gd name="connsiteX28950" fmla="*/ 1802106 w 6175063"/>
              <a:gd name="connsiteY28950" fmla="*/ 114909 h 5486400"/>
              <a:gd name="connsiteX28951" fmla="*/ 1791449 w 6175063"/>
              <a:gd name="connsiteY28951" fmla="*/ 106617 h 5486400"/>
              <a:gd name="connsiteX28952" fmla="*/ 1784344 w 6175063"/>
              <a:gd name="connsiteY28952" fmla="*/ 101878 h 5486400"/>
              <a:gd name="connsiteX28953" fmla="*/ 1770134 w 6175063"/>
              <a:gd name="connsiteY28953" fmla="*/ 90032 h 5486400"/>
              <a:gd name="connsiteX28954" fmla="*/ 1767766 w 6175063"/>
              <a:gd name="connsiteY28954" fmla="*/ 85294 h 5486400"/>
              <a:gd name="connsiteX28955" fmla="*/ 1758293 w 6175063"/>
              <a:gd name="connsiteY28955" fmla="*/ 78185 h 5486400"/>
              <a:gd name="connsiteX28956" fmla="*/ 1756961 w 6175063"/>
              <a:gd name="connsiteY28956" fmla="*/ 76853 h 5486400"/>
              <a:gd name="connsiteX28957" fmla="*/ 1760366 w 6175063"/>
              <a:gd name="connsiteY28957" fmla="*/ 77889 h 5486400"/>
              <a:gd name="connsiteX28958" fmla="*/ 1765398 w 6175063"/>
              <a:gd name="connsiteY28958" fmla="*/ 78185 h 5486400"/>
              <a:gd name="connsiteX28959" fmla="*/ 1770134 w 6175063"/>
              <a:gd name="connsiteY28959" fmla="*/ 80555 h 5486400"/>
              <a:gd name="connsiteX28960" fmla="*/ 1772503 w 6175063"/>
              <a:gd name="connsiteY28960" fmla="*/ 87663 h 5486400"/>
              <a:gd name="connsiteX28961" fmla="*/ 1779607 w 6175063"/>
              <a:gd name="connsiteY28961" fmla="*/ 90032 h 5486400"/>
              <a:gd name="connsiteX28962" fmla="*/ 1781976 w 6175063"/>
              <a:gd name="connsiteY28962" fmla="*/ 87663 h 5486400"/>
              <a:gd name="connsiteX28963" fmla="*/ 1791449 w 6175063"/>
              <a:gd name="connsiteY28963" fmla="*/ 94770 h 5486400"/>
              <a:gd name="connsiteX28964" fmla="*/ 1803290 w 6175063"/>
              <a:gd name="connsiteY28964" fmla="*/ 101878 h 5486400"/>
              <a:gd name="connsiteX28965" fmla="*/ 1829340 w 6175063"/>
              <a:gd name="connsiteY28965" fmla="*/ 116094 h 5486400"/>
              <a:gd name="connsiteX28966" fmla="*/ 1848286 w 6175063"/>
              <a:gd name="connsiteY28966" fmla="*/ 123201 h 5486400"/>
              <a:gd name="connsiteX28967" fmla="*/ 1860127 w 6175063"/>
              <a:gd name="connsiteY28967" fmla="*/ 135048 h 5486400"/>
              <a:gd name="connsiteX28968" fmla="*/ 1862496 w 6175063"/>
              <a:gd name="connsiteY28968" fmla="*/ 137417 h 5486400"/>
              <a:gd name="connsiteX28969" fmla="*/ 1867232 w 6175063"/>
              <a:gd name="connsiteY28969" fmla="*/ 142155 h 5486400"/>
              <a:gd name="connsiteX28970" fmla="*/ 1881442 w 6175063"/>
              <a:gd name="connsiteY28970" fmla="*/ 149263 h 5486400"/>
              <a:gd name="connsiteX28971" fmla="*/ 1926438 w 6175063"/>
              <a:gd name="connsiteY28971" fmla="*/ 175325 h 5486400"/>
              <a:gd name="connsiteX28972" fmla="*/ 1933543 w 6175063"/>
              <a:gd name="connsiteY28972" fmla="*/ 180064 h 5486400"/>
              <a:gd name="connsiteX28973" fmla="*/ 1938279 w 6175063"/>
              <a:gd name="connsiteY28973" fmla="*/ 182433 h 5486400"/>
              <a:gd name="connsiteX28974" fmla="*/ 1947752 w 6175063"/>
              <a:gd name="connsiteY28974" fmla="*/ 184803 h 5486400"/>
              <a:gd name="connsiteX28975" fmla="*/ 1969066 w 6175063"/>
              <a:gd name="connsiteY28975" fmla="*/ 196648 h 5486400"/>
              <a:gd name="connsiteX28976" fmla="*/ 1964330 w 6175063"/>
              <a:gd name="connsiteY28976" fmla="*/ 184803 h 5486400"/>
              <a:gd name="connsiteX28977" fmla="*/ 1971435 w 6175063"/>
              <a:gd name="connsiteY28977" fmla="*/ 180064 h 5486400"/>
              <a:gd name="connsiteX28978" fmla="*/ 1961962 w 6175063"/>
              <a:gd name="connsiteY28978" fmla="*/ 177694 h 5486400"/>
              <a:gd name="connsiteX28979" fmla="*/ 1959593 w 6175063"/>
              <a:gd name="connsiteY28979" fmla="*/ 180064 h 5486400"/>
              <a:gd name="connsiteX28980" fmla="*/ 1950120 w 6175063"/>
              <a:gd name="connsiteY28980" fmla="*/ 172956 h 5486400"/>
              <a:gd name="connsiteX28981" fmla="*/ 1950120 w 6175063"/>
              <a:gd name="connsiteY28981" fmla="*/ 168217 h 5486400"/>
              <a:gd name="connsiteX28982" fmla="*/ 1952489 w 6175063"/>
              <a:gd name="connsiteY28982" fmla="*/ 165849 h 5486400"/>
              <a:gd name="connsiteX28983" fmla="*/ 1945384 w 6175063"/>
              <a:gd name="connsiteY28983" fmla="*/ 165849 h 5486400"/>
              <a:gd name="connsiteX28984" fmla="*/ 1935911 w 6175063"/>
              <a:gd name="connsiteY28984" fmla="*/ 161110 h 5486400"/>
              <a:gd name="connsiteX28985" fmla="*/ 1931175 w 6175063"/>
              <a:gd name="connsiteY28985" fmla="*/ 151632 h 5486400"/>
              <a:gd name="connsiteX28986" fmla="*/ 1912229 w 6175063"/>
              <a:gd name="connsiteY28986" fmla="*/ 137417 h 5486400"/>
              <a:gd name="connsiteX28987" fmla="*/ 1907492 w 6175063"/>
              <a:gd name="connsiteY28987" fmla="*/ 135048 h 5486400"/>
              <a:gd name="connsiteX28988" fmla="*/ 1905124 w 6175063"/>
              <a:gd name="connsiteY28988" fmla="*/ 125571 h 5486400"/>
              <a:gd name="connsiteX28989" fmla="*/ 1909860 w 6175063"/>
              <a:gd name="connsiteY28989" fmla="*/ 127940 h 5486400"/>
              <a:gd name="connsiteX28990" fmla="*/ 1924070 w 6175063"/>
              <a:gd name="connsiteY28990" fmla="*/ 130309 h 5486400"/>
              <a:gd name="connsiteX28991" fmla="*/ 1931175 w 6175063"/>
              <a:gd name="connsiteY28991" fmla="*/ 139787 h 5486400"/>
              <a:gd name="connsiteX28992" fmla="*/ 1938279 w 6175063"/>
              <a:gd name="connsiteY28992" fmla="*/ 146894 h 5486400"/>
              <a:gd name="connsiteX28993" fmla="*/ 1957225 w 6175063"/>
              <a:gd name="connsiteY28993" fmla="*/ 163479 h 5486400"/>
              <a:gd name="connsiteX28994" fmla="*/ 1959593 w 6175063"/>
              <a:gd name="connsiteY28994" fmla="*/ 163479 h 5486400"/>
              <a:gd name="connsiteX28995" fmla="*/ 1947752 w 6175063"/>
              <a:gd name="connsiteY28995" fmla="*/ 149263 h 5486400"/>
              <a:gd name="connsiteX28996" fmla="*/ 1945384 w 6175063"/>
              <a:gd name="connsiteY28996" fmla="*/ 144524 h 5486400"/>
              <a:gd name="connsiteX28997" fmla="*/ 1950120 w 6175063"/>
              <a:gd name="connsiteY28997" fmla="*/ 146894 h 5486400"/>
              <a:gd name="connsiteX28998" fmla="*/ 1966698 w 6175063"/>
              <a:gd name="connsiteY28998" fmla="*/ 156371 h 5486400"/>
              <a:gd name="connsiteX28999" fmla="*/ 1980908 w 6175063"/>
              <a:gd name="connsiteY28999" fmla="*/ 165849 h 5486400"/>
              <a:gd name="connsiteX29000" fmla="*/ 1983276 w 6175063"/>
              <a:gd name="connsiteY29000" fmla="*/ 165849 h 5486400"/>
              <a:gd name="connsiteX29001" fmla="*/ 1978539 w 6175063"/>
              <a:gd name="connsiteY29001" fmla="*/ 161110 h 5486400"/>
              <a:gd name="connsiteX29002" fmla="*/ 1971435 w 6175063"/>
              <a:gd name="connsiteY29002" fmla="*/ 156371 h 5486400"/>
              <a:gd name="connsiteX29003" fmla="*/ 1969066 w 6175063"/>
              <a:gd name="connsiteY29003" fmla="*/ 156371 h 5486400"/>
              <a:gd name="connsiteX29004" fmla="*/ 1964330 w 6175063"/>
              <a:gd name="connsiteY29004" fmla="*/ 149263 h 5486400"/>
              <a:gd name="connsiteX29005" fmla="*/ 1961962 w 6175063"/>
              <a:gd name="connsiteY29005" fmla="*/ 139787 h 5486400"/>
              <a:gd name="connsiteX29006" fmla="*/ 1983276 w 6175063"/>
              <a:gd name="connsiteY29006" fmla="*/ 144524 h 5486400"/>
              <a:gd name="connsiteX29007" fmla="*/ 1983276 w 6175063"/>
              <a:gd name="connsiteY29007" fmla="*/ 146894 h 5486400"/>
              <a:gd name="connsiteX29008" fmla="*/ 1988012 w 6175063"/>
              <a:gd name="connsiteY29008" fmla="*/ 149263 h 5486400"/>
              <a:gd name="connsiteX29009" fmla="*/ 1990380 w 6175063"/>
              <a:gd name="connsiteY29009" fmla="*/ 149263 h 5486400"/>
              <a:gd name="connsiteX29010" fmla="*/ 1988012 w 6175063"/>
              <a:gd name="connsiteY29010" fmla="*/ 144524 h 5486400"/>
              <a:gd name="connsiteX29011" fmla="*/ 1983276 w 6175063"/>
              <a:gd name="connsiteY29011" fmla="*/ 142155 h 5486400"/>
              <a:gd name="connsiteX29012" fmla="*/ 1978539 w 6175063"/>
              <a:gd name="connsiteY29012" fmla="*/ 137417 h 5486400"/>
              <a:gd name="connsiteX29013" fmla="*/ 1990380 w 6175063"/>
              <a:gd name="connsiteY29013" fmla="*/ 142155 h 5486400"/>
              <a:gd name="connsiteX29014" fmla="*/ 1992749 w 6175063"/>
              <a:gd name="connsiteY29014" fmla="*/ 144524 h 5486400"/>
              <a:gd name="connsiteX29015" fmla="*/ 2006958 w 6175063"/>
              <a:gd name="connsiteY29015" fmla="*/ 158741 h 5486400"/>
              <a:gd name="connsiteX29016" fmla="*/ 2016431 w 6175063"/>
              <a:gd name="connsiteY29016" fmla="*/ 163479 h 5486400"/>
              <a:gd name="connsiteX29017" fmla="*/ 2014063 w 6175063"/>
              <a:gd name="connsiteY29017" fmla="*/ 158741 h 5486400"/>
              <a:gd name="connsiteX29018" fmla="*/ 2006958 w 6175063"/>
              <a:gd name="connsiteY29018" fmla="*/ 154002 h 5486400"/>
              <a:gd name="connsiteX29019" fmla="*/ 1997485 w 6175063"/>
              <a:gd name="connsiteY29019" fmla="*/ 146894 h 5486400"/>
              <a:gd name="connsiteX29020" fmla="*/ 1999853 w 6175063"/>
              <a:gd name="connsiteY29020" fmla="*/ 146894 h 5486400"/>
              <a:gd name="connsiteX29021" fmla="*/ 2023536 w 6175063"/>
              <a:gd name="connsiteY29021" fmla="*/ 161110 h 5486400"/>
              <a:gd name="connsiteX29022" fmla="*/ 2035377 w 6175063"/>
              <a:gd name="connsiteY29022" fmla="*/ 172956 h 5486400"/>
              <a:gd name="connsiteX29023" fmla="*/ 2047218 w 6175063"/>
              <a:gd name="connsiteY29023" fmla="*/ 180064 h 5486400"/>
              <a:gd name="connsiteX29024" fmla="*/ 2068533 w 6175063"/>
              <a:gd name="connsiteY29024" fmla="*/ 187172 h 5486400"/>
              <a:gd name="connsiteX29025" fmla="*/ 2094584 w 6175063"/>
              <a:gd name="connsiteY29025" fmla="*/ 199018 h 5486400"/>
              <a:gd name="connsiteX29026" fmla="*/ 2104056 w 6175063"/>
              <a:gd name="connsiteY29026" fmla="*/ 206126 h 5486400"/>
              <a:gd name="connsiteX29027" fmla="*/ 2106425 w 6175063"/>
              <a:gd name="connsiteY29027" fmla="*/ 196648 h 5486400"/>
              <a:gd name="connsiteX29028" fmla="*/ 2104056 w 6175063"/>
              <a:gd name="connsiteY29028" fmla="*/ 196648 h 5486400"/>
              <a:gd name="connsiteX29029" fmla="*/ 2089847 w 6175063"/>
              <a:gd name="connsiteY29029" fmla="*/ 191911 h 5486400"/>
              <a:gd name="connsiteX29030" fmla="*/ 2085111 w 6175063"/>
              <a:gd name="connsiteY29030" fmla="*/ 187172 h 5486400"/>
              <a:gd name="connsiteX29031" fmla="*/ 2070901 w 6175063"/>
              <a:gd name="connsiteY29031" fmla="*/ 165849 h 5486400"/>
              <a:gd name="connsiteX29032" fmla="*/ 2073269 w 6175063"/>
              <a:gd name="connsiteY29032" fmla="*/ 163479 h 5486400"/>
              <a:gd name="connsiteX29033" fmla="*/ 2068533 w 6175063"/>
              <a:gd name="connsiteY29033" fmla="*/ 161110 h 5486400"/>
              <a:gd name="connsiteX29034" fmla="*/ 2061428 w 6175063"/>
              <a:gd name="connsiteY29034" fmla="*/ 156371 h 5486400"/>
              <a:gd name="connsiteX29035" fmla="*/ 2051955 w 6175063"/>
              <a:gd name="connsiteY29035" fmla="*/ 149263 h 5486400"/>
              <a:gd name="connsiteX29036" fmla="*/ 2054323 w 6175063"/>
              <a:gd name="connsiteY29036" fmla="*/ 156371 h 5486400"/>
              <a:gd name="connsiteX29037" fmla="*/ 2059060 w 6175063"/>
              <a:gd name="connsiteY29037" fmla="*/ 161110 h 5486400"/>
              <a:gd name="connsiteX29038" fmla="*/ 2063796 w 6175063"/>
              <a:gd name="connsiteY29038" fmla="*/ 165849 h 5486400"/>
              <a:gd name="connsiteX29039" fmla="*/ 2066165 w 6175063"/>
              <a:gd name="connsiteY29039" fmla="*/ 172956 h 5486400"/>
              <a:gd name="connsiteX29040" fmla="*/ 2061428 w 6175063"/>
              <a:gd name="connsiteY29040" fmla="*/ 170586 h 5486400"/>
              <a:gd name="connsiteX29041" fmla="*/ 2040113 w 6175063"/>
              <a:gd name="connsiteY29041" fmla="*/ 154002 h 5486400"/>
              <a:gd name="connsiteX29042" fmla="*/ 2037745 w 6175063"/>
              <a:gd name="connsiteY29042" fmla="*/ 151632 h 5486400"/>
              <a:gd name="connsiteX29043" fmla="*/ 2042482 w 6175063"/>
              <a:gd name="connsiteY29043" fmla="*/ 149263 h 5486400"/>
              <a:gd name="connsiteX29044" fmla="*/ 2044850 w 6175063"/>
              <a:gd name="connsiteY29044" fmla="*/ 146894 h 5486400"/>
              <a:gd name="connsiteX29045" fmla="*/ 2054323 w 6175063"/>
              <a:gd name="connsiteY29045" fmla="*/ 142155 h 5486400"/>
              <a:gd name="connsiteX29046" fmla="*/ 2075638 w 6175063"/>
              <a:gd name="connsiteY29046" fmla="*/ 161110 h 5486400"/>
              <a:gd name="connsiteX29047" fmla="*/ 2080374 w 6175063"/>
              <a:gd name="connsiteY29047" fmla="*/ 168217 h 5486400"/>
              <a:gd name="connsiteX29048" fmla="*/ 2099320 w 6175063"/>
              <a:gd name="connsiteY29048" fmla="*/ 180064 h 5486400"/>
              <a:gd name="connsiteX29049" fmla="*/ 2099320 w 6175063"/>
              <a:gd name="connsiteY29049" fmla="*/ 177694 h 5486400"/>
              <a:gd name="connsiteX29050" fmla="*/ 2108793 w 6175063"/>
              <a:gd name="connsiteY29050" fmla="*/ 180064 h 5486400"/>
              <a:gd name="connsiteX29051" fmla="*/ 2120634 w 6175063"/>
              <a:gd name="connsiteY29051" fmla="*/ 184803 h 5486400"/>
              <a:gd name="connsiteX29052" fmla="*/ 2127739 w 6175063"/>
              <a:gd name="connsiteY29052" fmla="*/ 191911 h 5486400"/>
              <a:gd name="connsiteX29053" fmla="*/ 2139580 w 6175063"/>
              <a:gd name="connsiteY29053" fmla="*/ 194279 h 5486400"/>
              <a:gd name="connsiteX29054" fmla="*/ 2153790 w 6175063"/>
              <a:gd name="connsiteY29054" fmla="*/ 196648 h 5486400"/>
              <a:gd name="connsiteX29055" fmla="*/ 2163263 w 6175063"/>
              <a:gd name="connsiteY29055" fmla="*/ 191911 h 5486400"/>
              <a:gd name="connsiteX29056" fmla="*/ 2165631 w 6175063"/>
              <a:gd name="connsiteY29056" fmla="*/ 194279 h 5486400"/>
              <a:gd name="connsiteX29057" fmla="*/ 2170367 w 6175063"/>
              <a:gd name="connsiteY29057" fmla="*/ 194279 h 5486400"/>
              <a:gd name="connsiteX29058" fmla="*/ 2167999 w 6175063"/>
              <a:gd name="connsiteY29058" fmla="*/ 189541 h 5486400"/>
              <a:gd name="connsiteX29059" fmla="*/ 2170367 w 6175063"/>
              <a:gd name="connsiteY29059" fmla="*/ 191911 h 5486400"/>
              <a:gd name="connsiteX29060" fmla="*/ 2175104 w 6175063"/>
              <a:gd name="connsiteY29060" fmla="*/ 194279 h 5486400"/>
              <a:gd name="connsiteX29061" fmla="*/ 2177472 w 6175063"/>
              <a:gd name="connsiteY29061" fmla="*/ 199018 h 5486400"/>
              <a:gd name="connsiteX29062" fmla="*/ 2186945 w 6175063"/>
              <a:gd name="connsiteY29062" fmla="*/ 210864 h 5486400"/>
              <a:gd name="connsiteX29063" fmla="*/ 2184577 w 6175063"/>
              <a:gd name="connsiteY29063" fmla="*/ 213234 h 5486400"/>
              <a:gd name="connsiteX29064" fmla="*/ 2186945 w 6175063"/>
              <a:gd name="connsiteY29064" fmla="*/ 215603 h 5486400"/>
              <a:gd name="connsiteX29065" fmla="*/ 2201155 w 6175063"/>
              <a:gd name="connsiteY29065" fmla="*/ 225080 h 5486400"/>
              <a:gd name="connsiteX29066" fmla="*/ 2208259 w 6175063"/>
              <a:gd name="connsiteY29066" fmla="*/ 229818 h 5486400"/>
              <a:gd name="connsiteX29067" fmla="*/ 2220100 w 6175063"/>
              <a:gd name="connsiteY29067" fmla="*/ 239296 h 5486400"/>
              <a:gd name="connsiteX29068" fmla="*/ 2224837 w 6175063"/>
              <a:gd name="connsiteY29068" fmla="*/ 241665 h 5486400"/>
              <a:gd name="connsiteX29069" fmla="*/ 2239046 w 6175063"/>
              <a:gd name="connsiteY29069" fmla="*/ 248772 h 5486400"/>
              <a:gd name="connsiteX29070" fmla="*/ 2241415 w 6175063"/>
              <a:gd name="connsiteY29070" fmla="*/ 246403 h 5486400"/>
              <a:gd name="connsiteX29071" fmla="*/ 2246151 w 6175063"/>
              <a:gd name="connsiteY29071" fmla="*/ 248772 h 5486400"/>
              <a:gd name="connsiteX29072" fmla="*/ 2248519 w 6175063"/>
              <a:gd name="connsiteY29072" fmla="*/ 253511 h 5486400"/>
              <a:gd name="connsiteX29073" fmla="*/ 2246151 w 6175063"/>
              <a:gd name="connsiteY29073" fmla="*/ 255880 h 5486400"/>
              <a:gd name="connsiteX29074" fmla="*/ 2262729 w 6175063"/>
              <a:gd name="connsiteY29074" fmla="*/ 265357 h 5486400"/>
              <a:gd name="connsiteX29075" fmla="*/ 2272202 w 6175063"/>
              <a:gd name="connsiteY29075" fmla="*/ 272465 h 5486400"/>
              <a:gd name="connsiteX29076" fmla="*/ 2281675 w 6175063"/>
              <a:gd name="connsiteY29076" fmla="*/ 277203 h 5486400"/>
              <a:gd name="connsiteX29077" fmla="*/ 2300621 w 6175063"/>
              <a:gd name="connsiteY29077" fmla="*/ 291419 h 5486400"/>
              <a:gd name="connsiteX29078" fmla="*/ 2305357 w 6175063"/>
              <a:gd name="connsiteY29078" fmla="*/ 296157 h 5486400"/>
              <a:gd name="connsiteX29079" fmla="*/ 2319566 w 6175063"/>
              <a:gd name="connsiteY29079" fmla="*/ 305635 h 5486400"/>
              <a:gd name="connsiteX29080" fmla="*/ 2321935 w 6175063"/>
              <a:gd name="connsiteY29080" fmla="*/ 303265 h 5486400"/>
              <a:gd name="connsiteX29081" fmla="*/ 2331408 w 6175063"/>
              <a:gd name="connsiteY29081" fmla="*/ 312743 h 5486400"/>
              <a:gd name="connsiteX29082" fmla="*/ 2336144 w 6175063"/>
              <a:gd name="connsiteY29082" fmla="*/ 317481 h 5486400"/>
              <a:gd name="connsiteX29083" fmla="*/ 2338512 w 6175063"/>
              <a:gd name="connsiteY29083" fmla="*/ 317481 h 5486400"/>
              <a:gd name="connsiteX29084" fmla="*/ 2333776 w 6175063"/>
              <a:gd name="connsiteY29084" fmla="*/ 312743 h 5486400"/>
              <a:gd name="connsiteX29085" fmla="*/ 2331408 w 6175063"/>
              <a:gd name="connsiteY29085" fmla="*/ 310373 h 5486400"/>
              <a:gd name="connsiteX29086" fmla="*/ 2338512 w 6175063"/>
              <a:gd name="connsiteY29086" fmla="*/ 315112 h 5486400"/>
              <a:gd name="connsiteX29087" fmla="*/ 2343249 w 6175063"/>
              <a:gd name="connsiteY29087" fmla="*/ 319850 h 5486400"/>
              <a:gd name="connsiteX29088" fmla="*/ 2347985 w 6175063"/>
              <a:gd name="connsiteY29088" fmla="*/ 324589 h 5486400"/>
              <a:gd name="connsiteX29089" fmla="*/ 2347985 w 6175063"/>
              <a:gd name="connsiteY29089" fmla="*/ 326958 h 5486400"/>
              <a:gd name="connsiteX29090" fmla="*/ 2355090 w 6175063"/>
              <a:gd name="connsiteY29090" fmla="*/ 331697 h 5486400"/>
              <a:gd name="connsiteX29091" fmla="*/ 2357458 w 6175063"/>
              <a:gd name="connsiteY29091" fmla="*/ 334066 h 5486400"/>
              <a:gd name="connsiteX29092" fmla="*/ 2376404 w 6175063"/>
              <a:gd name="connsiteY29092" fmla="*/ 345912 h 5486400"/>
              <a:gd name="connsiteX29093" fmla="*/ 2383509 w 6175063"/>
              <a:gd name="connsiteY29093" fmla="*/ 350651 h 5486400"/>
              <a:gd name="connsiteX29094" fmla="*/ 2381141 w 6175063"/>
              <a:gd name="connsiteY29094" fmla="*/ 348281 h 5486400"/>
              <a:gd name="connsiteX29095" fmla="*/ 2374036 w 6175063"/>
              <a:gd name="connsiteY29095" fmla="*/ 341174 h 5486400"/>
              <a:gd name="connsiteX29096" fmla="*/ 2383509 w 6175063"/>
              <a:gd name="connsiteY29096" fmla="*/ 345912 h 5486400"/>
              <a:gd name="connsiteX29097" fmla="*/ 2381141 w 6175063"/>
              <a:gd name="connsiteY29097" fmla="*/ 341174 h 5486400"/>
              <a:gd name="connsiteX29098" fmla="*/ 2376404 w 6175063"/>
              <a:gd name="connsiteY29098" fmla="*/ 338805 h 5486400"/>
              <a:gd name="connsiteX29099" fmla="*/ 2374036 w 6175063"/>
              <a:gd name="connsiteY29099" fmla="*/ 336435 h 5486400"/>
              <a:gd name="connsiteX29100" fmla="*/ 2362195 w 6175063"/>
              <a:gd name="connsiteY29100" fmla="*/ 329327 h 5486400"/>
              <a:gd name="connsiteX29101" fmla="*/ 2357458 w 6175063"/>
              <a:gd name="connsiteY29101" fmla="*/ 324589 h 5486400"/>
              <a:gd name="connsiteX29102" fmla="*/ 2345617 w 6175063"/>
              <a:gd name="connsiteY29102" fmla="*/ 317481 h 5486400"/>
              <a:gd name="connsiteX29103" fmla="*/ 2336144 w 6175063"/>
              <a:gd name="connsiteY29103" fmla="*/ 310373 h 5486400"/>
              <a:gd name="connsiteX29104" fmla="*/ 2333776 w 6175063"/>
              <a:gd name="connsiteY29104" fmla="*/ 308004 h 5486400"/>
              <a:gd name="connsiteX29105" fmla="*/ 2329039 w 6175063"/>
              <a:gd name="connsiteY29105" fmla="*/ 300896 h 5486400"/>
              <a:gd name="connsiteX29106" fmla="*/ 2312462 w 6175063"/>
              <a:gd name="connsiteY29106" fmla="*/ 291419 h 5486400"/>
              <a:gd name="connsiteX29107" fmla="*/ 2317198 w 6175063"/>
              <a:gd name="connsiteY29107" fmla="*/ 296157 h 5486400"/>
              <a:gd name="connsiteX29108" fmla="*/ 2317198 w 6175063"/>
              <a:gd name="connsiteY29108" fmla="*/ 298527 h 5486400"/>
              <a:gd name="connsiteX29109" fmla="*/ 2307725 w 6175063"/>
              <a:gd name="connsiteY29109" fmla="*/ 293788 h 5486400"/>
              <a:gd name="connsiteX29110" fmla="*/ 2302989 w 6175063"/>
              <a:gd name="connsiteY29110" fmla="*/ 289050 h 5486400"/>
              <a:gd name="connsiteX29111" fmla="*/ 2298252 w 6175063"/>
              <a:gd name="connsiteY29111" fmla="*/ 284311 h 5486400"/>
              <a:gd name="connsiteX29112" fmla="*/ 2298252 w 6175063"/>
              <a:gd name="connsiteY29112" fmla="*/ 286681 h 5486400"/>
              <a:gd name="connsiteX29113" fmla="*/ 2293516 w 6175063"/>
              <a:gd name="connsiteY29113" fmla="*/ 284311 h 5486400"/>
              <a:gd name="connsiteX29114" fmla="*/ 2284043 w 6175063"/>
              <a:gd name="connsiteY29114" fmla="*/ 277203 h 5486400"/>
              <a:gd name="connsiteX29115" fmla="*/ 2291148 w 6175063"/>
              <a:gd name="connsiteY29115" fmla="*/ 277203 h 5486400"/>
              <a:gd name="connsiteX29116" fmla="*/ 2293516 w 6175063"/>
              <a:gd name="connsiteY29116" fmla="*/ 277203 h 5486400"/>
              <a:gd name="connsiteX29117" fmla="*/ 2291148 w 6175063"/>
              <a:gd name="connsiteY29117" fmla="*/ 272465 h 5486400"/>
              <a:gd name="connsiteX29118" fmla="*/ 2279306 w 6175063"/>
              <a:gd name="connsiteY29118" fmla="*/ 265357 h 5486400"/>
              <a:gd name="connsiteX29119" fmla="*/ 2265097 w 6175063"/>
              <a:gd name="connsiteY29119" fmla="*/ 253511 h 5486400"/>
              <a:gd name="connsiteX29120" fmla="*/ 2260361 w 6175063"/>
              <a:gd name="connsiteY29120" fmla="*/ 248772 h 5486400"/>
              <a:gd name="connsiteX29121" fmla="*/ 2260361 w 6175063"/>
              <a:gd name="connsiteY29121" fmla="*/ 246403 h 5486400"/>
              <a:gd name="connsiteX29122" fmla="*/ 2257992 w 6175063"/>
              <a:gd name="connsiteY29122" fmla="*/ 244033 h 5486400"/>
              <a:gd name="connsiteX29123" fmla="*/ 2255624 w 6175063"/>
              <a:gd name="connsiteY29123" fmla="*/ 241665 h 5486400"/>
              <a:gd name="connsiteX29124" fmla="*/ 2246151 w 6175063"/>
              <a:gd name="connsiteY29124" fmla="*/ 241665 h 5486400"/>
              <a:gd name="connsiteX29125" fmla="*/ 2243783 w 6175063"/>
              <a:gd name="connsiteY29125" fmla="*/ 232188 h 5486400"/>
              <a:gd name="connsiteX29126" fmla="*/ 2231942 w 6175063"/>
              <a:gd name="connsiteY29126" fmla="*/ 225080 h 5486400"/>
              <a:gd name="connsiteX29127" fmla="*/ 2212996 w 6175063"/>
              <a:gd name="connsiteY29127" fmla="*/ 210864 h 5486400"/>
              <a:gd name="connsiteX29128" fmla="*/ 2208259 w 6175063"/>
              <a:gd name="connsiteY29128" fmla="*/ 208495 h 5486400"/>
              <a:gd name="connsiteX29129" fmla="*/ 2205891 w 6175063"/>
              <a:gd name="connsiteY29129" fmla="*/ 208495 h 5486400"/>
              <a:gd name="connsiteX29130" fmla="*/ 2198786 w 6175063"/>
              <a:gd name="connsiteY29130" fmla="*/ 206126 h 5486400"/>
              <a:gd name="connsiteX29131" fmla="*/ 2198786 w 6175063"/>
              <a:gd name="connsiteY29131" fmla="*/ 203756 h 5486400"/>
              <a:gd name="connsiteX29132" fmla="*/ 2201155 w 6175063"/>
              <a:gd name="connsiteY29132" fmla="*/ 203756 h 5486400"/>
              <a:gd name="connsiteX29133" fmla="*/ 2198786 w 6175063"/>
              <a:gd name="connsiteY29133" fmla="*/ 201387 h 5486400"/>
              <a:gd name="connsiteX29134" fmla="*/ 2184577 w 6175063"/>
              <a:gd name="connsiteY29134" fmla="*/ 184803 h 5486400"/>
              <a:gd name="connsiteX29135" fmla="*/ 2182209 w 6175063"/>
              <a:gd name="connsiteY29135" fmla="*/ 184803 h 5486400"/>
              <a:gd name="connsiteX29136" fmla="*/ 2179840 w 6175063"/>
              <a:gd name="connsiteY29136" fmla="*/ 184803 h 5486400"/>
              <a:gd name="connsiteX29137" fmla="*/ 2172736 w 6175063"/>
              <a:gd name="connsiteY29137" fmla="*/ 177694 h 5486400"/>
              <a:gd name="connsiteX29138" fmla="*/ 2163263 w 6175063"/>
              <a:gd name="connsiteY29138" fmla="*/ 172956 h 5486400"/>
              <a:gd name="connsiteX29139" fmla="*/ 2163263 w 6175063"/>
              <a:gd name="connsiteY29139" fmla="*/ 175325 h 5486400"/>
              <a:gd name="connsiteX29140" fmla="*/ 2163263 w 6175063"/>
              <a:gd name="connsiteY29140" fmla="*/ 177694 h 5486400"/>
              <a:gd name="connsiteX29141" fmla="*/ 2160895 w 6175063"/>
              <a:gd name="connsiteY29141" fmla="*/ 177694 h 5486400"/>
              <a:gd name="connsiteX29142" fmla="*/ 2156158 w 6175063"/>
              <a:gd name="connsiteY29142" fmla="*/ 172956 h 5486400"/>
              <a:gd name="connsiteX29143" fmla="*/ 2146685 w 6175063"/>
              <a:gd name="connsiteY29143" fmla="*/ 165849 h 5486400"/>
              <a:gd name="connsiteX29144" fmla="*/ 2144317 w 6175063"/>
              <a:gd name="connsiteY29144" fmla="*/ 163479 h 5486400"/>
              <a:gd name="connsiteX29145" fmla="*/ 2141949 w 6175063"/>
              <a:gd name="connsiteY29145" fmla="*/ 161110 h 5486400"/>
              <a:gd name="connsiteX29146" fmla="*/ 2134844 w 6175063"/>
              <a:gd name="connsiteY29146" fmla="*/ 158741 h 5486400"/>
              <a:gd name="connsiteX29147" fmla="*/ 2132476 w 6175063"/>
              <a:gd name="connsiteY29147" fmla="*/ 154002 h 5486400"/>
              <a:gd name="connsiteX29148" fmla="*/ 2127739 w 6175063"/>
              <a:gd name="connsiteY29148" fmla="*/ 149263 h 5486400"/>
              <a:gd name="connsiteX29149" fmla="*/ 2120634 w 6175063"/>
              <a:gd name="connsiteY29149" fmla="*/ 144524 h 5486400"/>
              <a:gd name="connsiteX29150" fmla="*/ 2137212 w 6175063"/>
              <a:gd name="connsiteY29150" fmla="*/ 149263 h 5486400"/>
              <a:gd name="connsiteX29151" fmla="*/ 2158526 w 6175063"/>
              <a:gd name="connsiteY29151" fmla="*/ 158741 h 5486400"/>
              <a:gd name="connsiteX29152" fmla="*/ 2156158 w 6175063"/>
              <a:gd name="connsiteY29152" fmla="*/ 156371 h 5486400"/>
              <a:gd name="connsiteX29153" fmla="*/ 2160895 w 6175063"/>
              <a:gd name="connsiteY29153" fmla="*/ 158741 h 5486400"/>
              <a:gd name="connsiteX29154" fmla="*/ 2158526 w 6175063"/>
              <a:gd name="connsiteY29154" fmla="*/ 154002 h 5486400"/>
              <a:gd name="connsiteX29155" fmla="*/ 2153790 w 6175063"/>
              <a:gd name="connsiteY29155" fmla="*/ 151632 h 5486400"/>
              <a:gd name="connsiteX29156" fmla="*/ 2149053 w 6175063"/>
              <a:gd name="connsiteY29156" fmla="*/ 149263 h 5486400"/>
              <a:gd name="connsiteX29157" fmla="*/ 2141949 w 6175063"/>
              <a:gd name="connsiteY29157" fmla="*/ 142155 h 5486400"/>
              <a:gd name="connsiteX29158" fmla="*/ 2144317 w 6175063"/>
              <a:gd name="connsiteY29158" fmla="*/ 144524 h 5486400"/>
              <a:gd name="connsiteX29159" fmla="*/ 2149053 w 6175063"/>
              <a:gd name="connsiteY29159" fmla="*/ 146894 h 5486400"/>
              <a:gd name="connsiteX29160" fmla="*/ 2158526 w 6175063"/>
              <a:gd name="connsiteY29160" fmla="*/ 151632 h 5486400"/>
              <a:gd name="connsiteX29161" fmla="*/ 2167999 w 6175063"/>
              <a:gd name="connsiteY29161" fmla="*/ 161110 h 5486400"/>
              <a:gd name="connsiteX29162" fmla="*/ 2172736 w 6175063"/>
              <a:gd name="connsiteY29162" fmla="*/ 163479 h 5486400"/>
              <a:gd name="connsiteX29163" fmla="*/ 2167999 w 6175063"/>
              <a:gd name="connsiteY29163" fmla="*/ 163479 h 5486400"/>
              <a:gd name="connsiteX29164" fmla="*/ 2170367 w 6175063"/>
              <a:gd name="connsiteY29164" fmla="*/ 165849 h 5486400"/>
              <a:gd name="connsiteX29165" fmla="*/ 2175104 w 6175063"/>
              <a:gd name="connsiteY29165" fmla="*/ 168217 h 5486400"/>
              <a:gd name="connsiteX29166" fmla="*/ 2182209 w 6175063"/>
              <a:gd name="connsiteY29166" fmla="*/ 168217 h 5486400"/>
              <a:gd name="connsiteX29167" fmla="*/ 2175104 w 6175063"/>
              <a:gd name="connsiteY29167" fmla="*/ 163479 h 5486400"/>
              <a:gd name="connsiteX29168" fmla="*/ 2170367 w 6175063"/>
              <a:gd name="connsiteY29168" fmla="*/ 158741 h 5486400"/>
              <a:gd name="connsiteX29169" fmla="*/ 2172736 w 6175063"/>
              <a:gd name="connsiteY29169" fmla="*/ 156371 h 5486400"/>
              <a:gd name="connsiteX29170" fmla="*/ 2170367 w 6175063"/>
              <a:gd name="connsiteY29170" fmla="*/ 149263 h 5486400"/>
              <a:gd name="connsiteX29171" fmla="*/ 2177472 w 6175063"/>
              <a:gd name="connsiteY29171" fmla="*/ 151632 h 5486400"/>
              <a:gd name="connsiteX29172" fmla="*/ 2182209 w 6175063"/>
              <a:gd name="connsiteY29172" fmla="*/ 156371 h 5486400"/>
              <a:gd name="connsiteX29173" fmla="*/ 2198786 w 6175063"/>
              <a:gd name="connsiteY29173" fmla="*/ 168217 h 5486400"/>
              <a:gd name="connsiteX29174" fmla="*/ 2201155 w 6175063"/>
              <a:gd name="connsiteY29174" fmla="*/ 170586 h 5486400"/>
              <a:gd name="connsiteX29175" fmla="*/ 2215364 w 6175063"/>
              <a:gd name="connsiteY29175" fmla="*/ 180064 h 5486400"/>
              <a:gd name="connsiteX29176" fmla="*/ 2220100 w 6175063"/>
              <a:gd name="connsiteY29176" fmla="*/ 182433 h 5486400"/>
              <a:gd name="connsiteX29177" fmla="*/ 2220100 w 6175063"/>
              <a:gd name="connsiteY29177" fmla="*/ 184803 h 5486400"/>
              <a:gd name="connsiteX29178" fmla="*/ 2222469 w 6175063"/>
              <a:gd name="connsiteY29178" fmla="*/ 189541 h 5486400"/>
              <a:gd name="connsiteX29179" fmla="*/ 2224837 w 6175063"/>
              <a:gd name="connsiteY29179" fmla="*/ 187172 h 5486400"/>
              <a:gd name="connsiteX29180" fmla="*/ 2236678 w 6175063"/>
              <a:gd name="connsiteY29180" fmla="*/ 184803 h 5486400"/>
              <a:gd name="connsiteX29181" fmla="*/ 2239046 w 6175063"/>
              <a:gd name="connsiteY29181" fmla="*/ 177694 h 5486400"/>
              <a:gd name="connsiteX29182" fmla="*/ 2241415 w 6175063"/>
              <a:gd name="connsiteY29182" fmla="*/ 172956 h 5486400"/>
              <a:gd name="connsiteX29183" fmla="*/ 2243783 w 6175063"/>
              <a:gd name="connsiteY29183" fmla="*/ 161110 h 5486400"/>
              <a:gd name="connsiteX29184" fmla="*/ 2241415 w 6175063"/>
              <a:gd name="connsiteY29184" fmla="*/ 158741 h 5486400"/>
              <a:gd name="connsiteX29185" fmla="*/ 2234310 w 6175063"/>
              <a:gd name="connsiteY29185" fmla="*/ 142155 h 5486400"/>
              <a:gd name="connsiteX29186" fmla="*/ 2241415 w 6175063"/>
              <a:gd name="connsiteY29186" fmla="*/ 146894 h 5486400"/>
              <a:gd name="connsiteX29187" fmla="*/ 2250888 w 6175063"/>
              <a:gd name="connsiteY29187" fmla="*/ 161110 h 5486400"/>
              <a:gd name="connsiteX29188" fmla="*/ 2265097 w 6175063"/>
              <a:gd name="connsiteY29188" fmla="*/ 170586 h 5486400"/>
              <a:gd name="connsiteX29189" fmla="*/ 2265097 w 6175063"/>
              <a:gd name="connsiteY29189" fmla="*/ 165849 h 5486400"/>
              <a:gd name="connsiteX29190" fmla="*/ 2255624 w 6175063"/>
              <a:gd name="connsiteY29190" fmla="*/ 156371 h 5486400"/>
              <a:gd name="connsiteX29191" fmla="*/ 2274570 w 6175063"/>
              <a:gd name="connsiteY29191" fmla="*/ 168217 h 5486400"/>
              <a:gd name="connsiteX29192" fmla="*/ 2293516 w 6175063"/>
              <a:gd name="connsiteY29192" fmla="*/ 177694 h 5486400"/>
              <a:gd name="connsiteX29193" fmla="*/ 2312462 w 6175063"/>
              <a:gd name="connsiteY29193" fmla="*/ 184803 h 5486400"/>
              <a:gd name="connsiteX29194" fmla="*/ 2321935 w 6175063"/>
              <a:gd name="connsiteY29194" fmla="*/ 191911 h 5486400"/>
              <a:gd name="connsiteX29195" fmla="*/ 2376404 w 6175063"/>
              <a:gd name="connsiteY29195" fmla="*/ 225080 h 5486400"/>
              <a:gd name="connsiteX29196" fmla="*/ 2371668 w 6175063"/>
              <a:gd name="connsiteY29196" fmla="*/ 225080 h 5486400"/>
              <a:gd name="connsiteX29197" fmla="*/ 2374036 w 6175063"/>
              <a:gd name="connsiteY29197" fmla="*/ 229818 h 5486400"/>
              <a:gd name="connsiteX29198" fmla="*/ 2381141 w 6175063"/>
              <a:gd name="connsiteY29198" fmla="*/ 232188 h 5486400"/>
              <a:gd name="connsiteX29199" fmla="*/ 2402455 w 6175063"/>
              <a:gd name="connsiteY29199" fmla="*/ 241665 h 5486400"/>
              <a:gd name="connsiteX29200" fmla="*/ 2419032 w 6175063"/>
              <a:gd name="connsiteY29200" fmla="*/ 251142 h 5486400"/>
              <a:gd name="connsiteX29201" fmla="*/ 2421401 w 6175063"/>
              <a:gd name="connsiteY29201" fmla="*/ 253511 h 5486400"/>
              <a:gd name="connsiteX29202" fmla="*/ 2423769 w 6175063"/>
              <a:gd name="connsiteY29202" fmla="*/ 255880 h 5486400"/>
              <a:gd name="connsiteX29203" fmla="*/ 2426137 w 6175063"/>
              <a:gd name="connsiteY29203" fmla="*/ 255880 h 5486400"/>
              <a:gd name="connsiteX29204" fmla="*/ 2426137 w 6175063"/>
              <a:gd name="connsiteY29204" fmla="*/ 253511 h 5486400"/>
              <a:gd name="connsiteX29205" fmla="*/ 2430874 w 6175063"/>
              <a:gd name="connsiteY29205" fmla="*/ 255880 h 5486400"/>
              <a:gd name="connsiteX29206" fmla="*/ 2437978 w 6175063"/>
              <a:gd name="connsiteY29206" fmla="*/ 260619 h 5486400"/>
              <a:gd name="connsiteX29207" fmla="*/ 2442715 w 6175063"/>
              <a:gd name="connsiteY29207" fmla="*/ 265357 h 5486400"/>
              <a:gd name="connsiteX29208" fmla="*/ 2448225 w 6175063"/>
              <a:gd name="connsiteY29208" fmla="*/ 267194 h 5486400"/>
              <a:gd name="connsiteX29209" fmla="*/ 2449157 w 6175063"/>
              <a:gd name="connsiteY29209" fmla="*/ 268127 h 5486400"/>
              <a:gd name="connsiteX29210" fmla="*/ 2448785 w 6175063"/>
              <a:gd name="connsiteY29210" fmla="*/ 267381 h 5486400"/>
              <a:gd name="connsiteX29211" fmla="*/ 2449820 w 6175063"/>
              <a:gd name="connsiteY29211" fmla="*/ 267727 h 5486400"/>
              <a:gd name="connsiteX29212" fmla="*/ 2454556 w 6175063"/>
              <a:gd name="connsiteY29212" fmla="*/ 272465 h 5486400"/>
              <a:gd name="connsiteX29213" fmla="*/ 2456924 w 6175063"/>
              <a:gd name="connsiteY29213" fmla="*/ 274834 h 5486400"/>
              <a:gd name="connsiteX29214" fmla="*/ 2466397 w 6175063"/>
              <a:gd name="connsiteY29214" fmla="*/ 284311 h 5486400"/>
              <a:gd name="connsiteX29215" fmla="*/ 2473502 w 6175063"/>
              <a:gd name="connsiteY29215" fmla="*/ 291419 h 5486400"/>
              <a:gd name="connsiteX29216" fmla="*/ 2473502 w 6175063"/>
              <a:gd name="connsiteY29216" fmla="*/ 293788 h 5486400"/>
              <a:gd name="connsiteX29217" fmla="*/ 2478238 w 6175063"/>
              <a:gd name="connsiteY29217" fmla="*/ 293788 h 5486400"/>
              <a:gd name="connsiteX29218" fmla="*/ 2490080 w 6175063"/>
              <a:gd name="connsiteY29218" fmla="*/ 303265 h 5486400"/>
              <a:gd name="connsiteX29219" fmla="*/ 2475870 w 6175063"/>
              <a:gd name="connsiteY29219" fmla="*/ 305635 h 5486400"/>
              <a:gd name="connsiteX29220" fmla="*/ 2478238 w 6175063"/>
              <a:gd name="connsiteY29220" fmla="*/ 308004 h 5486400"/>
              <a:gd name="connsiteX29221" fmla="*/ 2482975 w 6175063"/>
              <a:gd name="connsiteY29221" fmla="*/ 312743 h 5486400"/>
              <a:gd name="connsiteX29222" fmla="*/ 2487711 w 6175063"/>
              <a:gd name="connsiteY29222" fmla="*/ 312743 h 5486400"/>
              <a:gd name="connsiteX29223" fmla="*/ 2492448 w 6175063"/>
              <a:gd name="connsiteY29223" fmla="*/ 315112 h 5486400"/>
              <a:gd name="connsiteX29224" fmla="*/ 2497184 w 6175063"/>
              <a:gd name="connsiteY29224" fmla="*/ 319850 h 5486400"/>
              <a:gd name="connsiteX29225" fmla="*/ 2494816 w 6175063"/>
              <a:gd name="connsiteY29225" fmla="*/ 319850 h 5486400"/>
              <a:gd name="connsiteX29226" fmla="*/ 2493396 w 6175063"/>
              <a:gd name="connsiteY29226" fmla="*/ 319850 h 5486400"/>
              <a:gd name="connsiteX29227" fmla="*/ 2490080 w 6175063"/>
              <a:gd name="connsiteY29227" fmla="*/ 317481 h 5486400"/>
              <a:gd name="connsiteX29228" fmla="*/ 2490080 w 6175063"/>
              <a:gd name="connsiteY29228" fmla="*/ 319850 h 5486400"/>
              <a:gd name="connsiteX29229" fmla="*/ 2492448 w 6175063"/>
              <a:gd name="connsiteY29229" fmla="*/ 319850 h 5486400"/>
              <a:gd name="connsiteX29230" fmla="*/ 2493396 w 6175063"/>
              <a:gd name="connsiteY29230" fmla="*/ 319850 h 5486400"/>
              <a:gd name="connsiteX29231" fmla="*/ 2494225 w 6175063"/>
              <a:gd name="connsiteY29231" fmla="*/ 320443 h 5486400"/>
              <a:gd name="connsiteX29232" fmla="*/ 2494816 w 6175063"/>
              <a:gd name="connsiteY29232" fmla="*/ 319850 h 5486400"/>
              <a:gd name="connsiteX29233" fmla="*/ 2501921 w 6175063"/>
              <a:gd name="connsiteY29233" fmla="*/ 324589 h 5486400"/>
              <a:gd name="connsiteX29234" fmla="*/ 2504289 w 6175063"/>
              <a:gd name="connsiteY29234" fmla="*/ 326958 h 5486400"/>
              <a:gd name="connsiteX29235" fmla="*/ 2520867 w 6175063"/>
              <a:gd name="connsiteY29235" fmla="*/ 331697 h 5486400"/>
              <a:gd name="connsiteX29236" fmla="*/ 2532708 w 6175063"/>
              <a:gd name="connsiteY29236" fmla="*/ 338805 h 5486400"/>
              <a:gd name="connsiteX29237" fmla="*/ 2535076 w 6175063"/>
              <a:gd name="connsiteY29237" fmla="*/ 338805 h 5486400"/>
              <a:gd name="connsiteX29238" fmla="*/ 2535076 w 6175063"/>
              <a:gd name="connsiteY29238" fmla="*/ 336435 h 5486400"/>
              <a:gd name="connsiteX29239" fmla="*/ 2535076 w 6175063"/>
              <a:gd name="connsiteY29239" fmla="*/ 334066 h 5486400"/>
              <a:gd name="connsiteX29240" fmla="*/ 2542181 w 6175063"/>
              <a:gd name="connsiteY29240" fmla="*/ 334066 h 5486400"/>
              <a:gd name="connsiteX29241" fmla="*/ 2537444 w 6175063"/>
              <a:gd name="connsiteY29241" fmla="*/ 329327 h 5486400"/>
              <a:gd name="connsiteX29242" fmla="*/ 2544549 w 6175063"/>
              <a:gd name="connsiteY29242" fmla="*/ 331697 h 5486400"/>
              <a:gd name="connsiteX29243" fmla="*/ 2546917 w 6175063"/>
              <a:gd name="connsiteY29243" fmla="*/ 326958 h 5486400"/>
              <a:gd name="connsiteX29244" fmla="*/ 2554022 w 6175063"/>
              <a:gd name="connsiteY29244" fmla="*/ 331697 h 5486400"/>
              <a:gd name="connsiteX29245" fmla="*/ 2556390 w 6175063"/>
              <a:gd name="connsiteY29245" fmla="*/ 331697 h 5486400"/>
              <a:gd name="connsiteX29246" fmla="*/ 2542199 w 6175063"/>
              <a:gd name="connsiteY29246" fmla="*/ 315133 h 5486400"/>
              <a:gd name="connsiteX29247" fmla="*/ 2542205 w 6175063"/>
              <a:gd name="connsiteY29247" fmla="*/ 315124 h 5486400"/>
              <a:gd name="connsiteX29248" fmla="*/ 2546917 w 6175063"/>
              <a:gd name="connsiteY29248" fmla="*/ 317481 h 5486400"/>
              <a:gd name="connsiteX29249" fmla="*/ 2556390 w 6175063"/>
              <a:gd name="connsiteY29249" fmla="*/ 322219 h 5486400"/>
              <a:gd name="connsiteX29250" fmla="*/ 2561127 w 6175063"/>
              <a:gd name="connsiteY29250" fmla="*/ 322219 h 5486400"/>
              <a:gd name="connsiteX29251" fmla="*/ 2564285 w 6175063"/>
              <a:gd name="connsiteY29251" fmla="*/ 323799 h 5486400"/>
              <a:gd name="connsiteX29252" fmla="*/ 2565863 w 6175063"/>
              <a:gd name="connsiteY29252" fmla="*/ 326958 h 5486400"/>
              <a:gd name="connsiteX29253" fmla="*/ 2565863 w 6175063"/>
              <a:gd name="connsiteY29253" fmla="*/ 329327 h 5486400"/>
              <a:gd name="connsiteX29254" fmla="*/ 2568231 w 6175063"/>
              <a:gd name="connsiteY29254" fmla="*/ 331697 h 5486400"/>
              <a:gd name="connsiteX29255" fmla="*/ 2572968 w 6175063"/>
              <a:gd name="connsiteY29255" fmla="*/ 334066 h 5486400"/>
              <a:gd name="connsiteX29256" fmla="*/ 2582441 w 6175063"/>
              <a:gd name="connsiteY29256" fmla="*/ 341174 h 5486400"/>
              <a:gd name="connsiteX29257" fmla="*/ 2584809 w 6175063"/>
              <a:gd name="connsiteY29257" fmla="*/ 343543 h 5486400"/>
              <a:gd name="connsiteX29258" fmla="*/ 2587177 w 6175063"/>
              <a:gd name="connsiteY29258" fmla="*/ 345912 h 5486400"/>
              <a:gd name="connsiteX29259" fmla="*/ 2591914 w 6175063"/>
              <a:gd name="connsiteY29259" fmla="*/ 345912 h 5486400"/>
              <a:gd name="connsiteX29260" fmla="*/ 2587177 w 6175063"/>
              <a:gd name="connsiteY29260" fmla="*/ 343543 h 5486400"/>
              <a:gd name="connsiteX29261" fmla="*/ 2575336 w 6175063"/>
              <a:gd name="connsiteY29261" fmla="*/ 334066 h 5486400"/>
              <a:gd name="connsiteX29262" fmla="*/ 2565863 w 6175063"/>
              <a:gd name="connsiteY29262" fmla="*/ 326958 h 5486400"/>
              <a:gd name="connsiteX29263" fmla="*/ 2565863 w 6175063"/>
              <a:gd name="connsiteY29263" fmla="*/ 324589 h 5486400"/>
              <a:gd name="connsiteX29264" fmla="*/ 2564285 w 6175063"/>
              <a:gd name="connsiteY29264" fmla="*/ 323799 h 5486400"/>
              <a:gd name="connsiteX29265" fmla="*/ 2563495 w 6175063"/>
              <a:gd name="connsiteY29265" fmla="*/ 322219 h 5486400"/>
              <a:gd name="connsiteX29266" fmla="*/ 2561127 w 6175063"/>
              <a:gd name="connsiteY29266" fmla="*/ 317481 h 5486400"/>
              <a:gd name="connsiteX29267" fmla="*/ 2565863 w 6175063"/>
              <a:gd name="connsiteY29267" fmla="*/ 322219 h 5486400"/>
              <a:gd name="connsiteX29268" fmla="*/ 2570600 w 6175063"/>
              <a:gd name="connsiteY29268" fmla="*/ 322219 h 5486400"/>
              <a:gd name="connsiteX29269" fmla="*/ 2572968 w 6175063"/>
              <a:gd name="connsiteY29269" fmla="*/ 324589 h 5486400"/>
              <a:gd name="connsiteX29270" fmla="*/ 2582441 w 6175063"/>
              <a:gd name="connsiteY29270" fmla="*/ 331697 h 5486400"/>
              <a:gd name="connsiteX29271" fmla="*/ 2587177 w 6175063"/>
              <a:gd name="connsiteY29271" fmla="*/ 336435 h 5486400"/>
              <a:gd name="connsiteX29272" fmla="*/ 2591914 w 6175063"/>
              <a:gd name="connsiteY29272" fmla="*/ 341174 h 5486400"/>
              <a:gd name="connsiteX29273" fmla="*/ 2596650 w 6175063"/>
              <a:gd name="connsiteY29273" fmla="*/ 343543 h 5486400"/>
              <a:gd name="connsiteX29274" fmla="*/ 2599018 w 6175063"/>
              <a:gd name="connsiteY29274" fmla="*/ 341174 h 5486400"/>
              <a:gd name="connsiteX29275" fmla="*/ 2596650 w 6175063"/>
              <a:gd name="connsiteY29275" fmla="*/ 338805 h 5486400"/>
              <a:gd name="connsiteX29276" fmla="*/ 2603755 w 6175063"/>
              <a:gd name="connsiteY29276" fmla="*/ 341174 h 5486400"/>
              <a:gd name="connsiteX29277" fmla="*/ 2606123 w 6175063"/>
              <a:gd name="connsiteY29277" fmla="*/ 341174 h 5486400"/>
              <a:gd name="connsiteX29278" fmla="*/ 2603755 w 6175063"/>
              <a:gd name="connsiteY29278" fmla="*/ 338805 h 5486400"/>
              <a:gd name="connsiteX29279" fmla="*/ 2591914 w 6175063"/>
              <a:gd name="connsiteY29279" fmla="*/ 331697 h 5486400"/>
              <a:gd name="connsiteX29280" fmla="*/ 2580073 w 6175063"/>
              <a:gd name="connsiteY29280" fmla="*/ 322219 h 5486400"/>
              <a:gd name="connsiteX29281" fmla="*/ 2580073 w 6175063"/>
              <a:gd name="connsiteY29281" fmla="*/ 324589 h 5486400"/>
              <a:gd name="connsiteX29282" fmla="*/ 2575336 w 6175063"/>
              <a:gd name="connsiteY29282" fmla="*/ 322219 h 5486400"/>
              <a:gd name="connsiteX29283" fmla="*/ 2570600 w 6175063"/>
              <a:gd name="connsiteY29283" fmla="*/ 319850 h 5486400"/>
              <a:gd name="connsiteX29284" fmla="*/ 2554022 w 6175063"/>
              <a:gd name="connsiteY29284" fmla="*/ 310373 h 5486400"/>
              <a:gd name="connsiteX29285" fmla="*/ 2551654 w 6175063"/>
              <a:gd name="connsiteY29285" fmla="*/ 312743 h 5486400"/>
              <a:gd name="connsiteX29286" fmla="*/ 2544549 w 6175063"/>
              <a:gd name="connsiteY29286" fmla="*/ 308004 h 5486400"/>
              <a:gd name="connsiteX29287" fmla="*/ 2542181 w 6175063"/>
              <a:gd name="connsiteY29287" fmla="*/ 303265 h 5486400"/>
              <a:gd name="connsiteX29288" fmla="*/ 2527971 w 6175063"/>
              <a:gd name="connsiteY29288" fmla="*/ 293788 h 5486400"/>
              <a:gd name="connsiteX29289" fmla="*/ 2525603 w 6175063"/>
              <a:gd name="connsiteY29289" fmla="*/ 286681 h 5486400"/>
              <a:gd name="connsiteX29290" fmla="*/ 2520867 w 6175063"/>
              <a:gd name="connsiteY29290" fmla="*/ 281942 h 5486400"/>
              <a:gd name="connsiteX29291" fmla="*/ 2519091 w 6175063"/>
              <a:gd name="connsiteY29291" fmla="*/ 280757 h 5486400"/>
              <a:gd name="connsiteX29292" fmla="*/ 2518498 w 6175063"/>
              <a:gd name="connsiteY29292" fmla="*/ 279573 h 5486400"/>
              <a:gd name="connsiteX29293" fmla="*/ 2513762 w 6175063"/>
              <a:gd name="connsiteY29293" fmla="*/ 277203 h 5486400"/>
              <a:gd name="connsiteX29294" fmla="*/ 2511394 w 6175063"/>
              <a:gd name="connsiteY29294" fmla="*/ 272465 h 5486400"/>
              <a:gd name="connsiteX29295" fmla="*/ 2504289 w 6175063"/>
              <a:gd name="connsiteY29295" fmla="*/ 270095 h 5486400"/>
              <a:gd name="connsiteX29296" fmla="*/ 2499552 w 6175063"/>
              <a:gd name="connsiteY29296" fmla="*/ 270095 h 5486400"/>
              <a:gd name="connsiteX29297" fmla="*/ 2501921 w 6175063"/>
              <a:gd name="connsiteY29297" fmla="*/ 267727 h 5486400"/>
              <a:gd name="connsiteX29298" fmla="*/ 2492448 w 6175063"/>
              <a:gd name="connsiteY29298" fmla="*/ 258249 h 5486400"/>
              <a:gd name="connsiteX29299" fmla="*/ 2490080 w 6175063"/>
              <a:gd name="connsiteY29299" fmla="*/ 255880 h 5486400"/>
              <a:gd name="connsiteX29300" fmla="*/ 2492448 w 6175063"/>
              <a:gd name="connsiteY29300" fmla="*/ 255880 h 5486400"/>
              <a:gd name="connsiteX29301" fmla="*/ 2501921 w 6175063"/>
              <a:gd name="connsiteY29301" fmla="*/ 260619 h 5486400"/>
              <a:gd name="connsiteX29302" fmla="*/ 2520867 w 6175063"/>
              <a:gd name="connsiteY29302" fmla="*/ 272465 h 5486400"/>
              <a:gd name="connsiteX29303" fmla="*/ 2527971 w 6175063"/>
              <a:gd name="connsiteY29303" fmla="*/ 277203 h 5486400"/>
              <a:gd name="connsiteX29304" fmla="*/ 2546917 w 6175063"/>
              <a:gd name="connsiteY29304" fmla="*/ 291419 h 5486400"/>
              <a:gd name="connsiteX29305" fmla="*/ 2563495 w 6175063"/>
              <a:gd name="connsiteY29305" fmla="*/ 303265 h 5486400"/>
              <a:gd name="connsiteX29306" fmla="*/ 2565863 w 6175063"/>
              <a:gd name="connsiteY29306" fmla="*/ 298527 h 5486400"/>
              <a:gd name="connsiteX29307" fmla="*/ 2554022 w 6175063"/>
              <a:gd name="connsiteY29307" fmla="*/ 289050 h 5486400"/>
              <a:gd name="connsiteX29308" fmla="*/ 2549285 w 6175063"/>
              <a:gd name="connsiteY29308" fmla="*/ 281942 h 5486400"/>
              <a:gd name="connsiteX29309" fmla="*/ 2546917 w 6175063"/>
              <a:gd name="connsiteY29309" fmla="*/ 272465 h 5486400"/>
              <a:gd name="connsiteX29310" fmla="*/ 2532708 w 6175063"/>
              <a:gd name="connsiteY29310" fmla="*/ 260619 h 5486400"/>
              <a:gd name="connsiteX29311" fmla="*/ 2551654 w 6175063"/>
              <a:gd name="connsiteY29311" fmla="*/ 272465 h 5486400"/>
              <a:gd name="connsiteX29312" fmla="*/ 2565863 w 6175063"/>
              <a:gd name="connsiteY29312" fmla="*/ 281942 h 5486400"/>
              <a:gd name="connsiteX29313" fmla="*/ 2568231 w 6175063"/>
              <a:gd name="connsiteY29313" fmla="*/ 281942 h 5486400"/>
              <a:gd name="connsiteX29314" fmla="*/ 2580073 w 6175063"/>
              <a:gd name="connsiteY29314" fmla="*/ 289050 h 5486400"/>
              <a:gd name="connsiteX29315" fmla="*/ 2580073 w 6175063"/>
              <a:gd name="connsiteY29315" fmla="*/ 286681 h 5486400"/>
              <a:gd name="connsiteX29316" fmla="*/ 2582441 w 6175063"/>
              <a:gd name="connsiteY29316" fmla="*/ 289050 h 5486400"/>
              <a:gd name="connsiteX29317" fmla="*/ 2589546 w 6175063"/>
              <a:gd name="connsiteY29317" fmla="*/ 296157 h 5486400"/>
              <a:gd name="connsiteX29318" fmla="*/ 2591914 w 6175063"/>
              <a:gd name="connsiteY29318" fmla="*/ 293788 h 5486400"/>
              <a:gd name="connsiteX29319" fmla="*/ 2580073 w 6175063"/>
              <a:gd name="connsiteY29319" fmla="*/ 284311 h 5486400"/>
              <a:gd name="connsiteX29320" fmla="*/ 2580073 w 6175063"/>
              <a:gd name="connsiteY29320" fmla="*/ 281942 h 5486400"/>
              <a:gd name="connsiteX29321" fmla="*/ 2579620 w 6175063"/>
              <a:gd name="connsiteY29321" fmla="*/ 280354 h 5486400"/>
              <a:gd name="connsiteX29322" fmla="*/ 2582441 w 6175063"/>
              <a:gd name="connsiteY29322" fmla="*/ 281942 h 5486400"/>
              <a:gd name="connsiteX29323" fmla="*/ 2587177 w 6175063"/>
              <a:gd name="connsiteY29323" fmla="*/ 286681 h 5486400"/>
              <a:gd name="connsiteX29324" fmla="*/ 2589546 w 6175063"/>
              <a:gd name="connsiteY29324" fmla="*/ 291419 h 5486400"/>
              <a:gd name="connsiteX29325" fmla="*/ 2591914 w 6175063"/>
              <a:gd name="connsiteY29325" fmla="*/ 291419 h 5486400"/>
              <a:gd name="connsiteX29326" fmla="*/ 2596650 w 6175063"/>
              <a:gd name="connsiteY29326" fmla="*/ 296157 h 5486400"/>
              <a:gd name="connsiteX29327" fmla="*/ 2599018 w 6175063"/>
              <a:gd name="connsiteY29327" fmla="*/ 296157 h 5486400"/>
              <a:gd name="connsiteX29328" fmla="*/ 2606419 w 6175063"/>
              <a:gd name="connsiteY29328" fmla="*/ 299415 h 5486400"/>
              <a:gd name="connsiteX29329" fmla="*/ 2601389 w 6175063"/>
              <a:gd name="connsiteY29329" fmla="*/ 293790 h 5486400"/>
              <a:gd name="connsiteX29330" fmla="*/ 2608491 w 6175063"/>
              <a:gd name="connsiteY29330" fmla="*/ 300896 h 5486400"/>
              <a:gd name="connsiteX29331" fmla="*/ 2610860 w 6175063"/>
              <a:gd name="connsiteY29331" fmla="*/ 303265 h 5486400"/>
              <a:gd name="connsiteX29332" fmla="*/ 2615596 w 6175063"/>
              <a:gd name="connsiteY29332" fmla="*/ 305635 h 5486400"/>
              <a:gd name="connsiteX29333" fmla="*/ 2617964 w 6175063"/>
              <a:gd name="connsiteY29333" fmla="*/ 305635 h 5486400"/>
              <a:gd name="connsiteX29334" fmla="*/ 2615596 w 6175063"/>
              <a:gd name="connsiteY29334" fmla="*/ 303265 h 5486400"/>
              <a:gd name="connsiteX29335" fmla="*/ 2610860 w 6175063"/>
              <a:gd name="connsiteY29335" fmla="*/ 298527 h 5486400"/>
              <a:gd name="connsiteX29336" fmla="*/ 2615596 w 6175063"/>
              <a:gd name="connsiteY29336" fmla="*/ 300896 h 5486400"/>
              <a:gd name="connsiteX29337" fmla="*/ 2627437 w 6175063"/>
              <a:gd name="connsiteY29337" fmla="*/ 310373 h 5486400"/>
              <a:gd name="connsiteX29338" fmla="*/ 2632174 w 6175063"/>
              <a:gd name="connsiteY29338" fmla="*/ 310373 h 5486400"/>
              <a:gd name="connsiteX29339" fmla="*/ 2634542 w 6175063"/>
              <a:gd name="connsiteY29339" fmla="*/ 310373 h 5486400"/>
              <a:gd name="connsiteX29340" fmla="*/ 2627437 w 6175063"/>
              <a:gd name="connsiteY29340" fmla="*/ 305635 h 5486400"/>
              <a:gd name="connsiteX29341" fmla="*/ 2622701 w 6175063"/>
              <a:gd name="connsiteY29341" fmla="*/ 303265 h 5486400"/>
              <a:gd name="connsiteX29342" fmla="*/ 2620333 w 6175063"/>
              <a:gd name="connsiteY29342" fmla="*/ 300896 h 5486400"/>
              <a:gd name="connsiteX29343" fmla="*/ 2622701 w 6175063"/>
              <a:gd name="connsiteY29343" fmla="*/ 298527 h 5486400"/>
              <a:gd name="connsiteX29344" fmla="*/ 2601387 w 6175063"/>
              <a:gd name="connsiteY29344" fmla="*/ 286681 h 5486400"/>
              <a:gd name="connsiteX29345" fmla="*/ 2599018 w 6175063"/>
              <a:gd name="connsiteY29345" fmla="*/ 286681 h 5486400"/>
              <a:gd name="connsiteX29346" fmla="*/ 2603755 w 6175063"/>
              <a:gd name="connsiteY29346" fmla="*/ 291419 h 5486400"/>
              <a:gd name="connsiteX29347" fmla="*/ 2601387 w 6175063"/>
              <a:gd name="connsiteY29347" fmla="*/ 291419 h 5486400"/>
              <a:gd name="connsiteX29348" fmla="*/ 2596650 w 6175063"/>
              <a:gd name="connsiteY29348" fmla="*/ 289050 h 5486400"/>
              <a:gd name="connsiteX29349" fmla="*/ 2594282 w 6175063"/>
              <a:gd name="connsiteY29349" fmla="*/ 284311 h 5486400"/>
              <a:gd name="connsiteX29350" fmla="*/ 2591914 w 6175063"/>
              <a:gd name="connsiteY29350" fmla="*/ 284311 h 5486400"/>
              <a:gd name="connsiteX29351" fmla="*/ 2589546 w 6175063"/>
              <a:gd name="connsiteY29351" fmla="*/ 284311 h 5486400"/>
              <a:gd name="connsiteX29352" fmla="*/ 2587177 w 6175063"/>
              <a:gd name="connsiteY29352" fmla="*/ 281942 h 5486400"/>
              <a:gd name="connsiteX29353" fmla="*/ 2582441 w 6175063"/>
              <a:gd name="connsiteY29353" fmla="*/ 274834 h 5486400"/>
              <a:gd name="connsiteX29354" fmla="*/ 2575336 w 6175063"/>
              <a:gd name="connsiteY29354" fmla="*/ 267727 h 5486400"/>
              <a:gd name="connsiteX29355" fmla="*/ 2582441 w 6175063"/>
              <a:gd name="connsiteY29355" fmla="*/ 272465 h 5486400"/>
              <a:gd name="connsiteX29356" fmla="*/ 2577704 w 6175063"/>
              <a:gd name="connsiteY29356" fmla="*/ 267727 h 5486400"/>
              <a:gd name="connsiteX29357" fmla="*/ 2577704 w 6175063"/>
              <a:gd name="connsiteY29357" fmla="*/ 265357 h 5486400"/>
              <a:gd name="connsiteX29358" fmla="*/ 2570600 w 6175063"/>
              <a:gd name="connsiteY29358" fmla="*/ 260619 h 5486400"/>
              <a:gd name="connsiteX29359" fmla="*/ 2563495 w 6175063"/>
              <a:gd name="connsiteY29359" fmla="*/ 255880 h 5486400"/>
              <a:gd name="connsiteX29360" fmla="*/ 2556390 w 6175063"/>
              <a:gd name="connsiteY29360" fmla="*/ 251142 h 5486400"/>
              <a:gd name="connsiteX29361" fmla="*/ 2551654 w 6175063"/>
              <a:gd name="connsiteY29361" fmla="*/ 246403 h 5486400"/>
              <a:gd name="connsiteX29362" fmla="*/ 2549285 w 6175063"/>
              <a:gd name="connsiteY29362" fmla="*/ 244033 h 5486400"/>
              <a:gd name="connsiteX29363" fmla="*/ 2544549 w 6175063"/>
              <a:gd name="connsiteY29363" fmla="*/ 236926 h 5486400"/>
              <a:gd name="connsiteX29364" fmla="*/ 2542181 w 6175063"/>
              <a:gd name="connsiteY29364" fmla="*/ 236926 h 5486400"/>
              <a:gd name="connsiteX29365" fmla="*/ 2535076 w 6175063"/>
              <a:gd name="connsiteY29365" fmla="*/ 232188 h 5486400"/>
              <a:gd name="connsiteX29366" fmla="*/ 2523235 w 6175063"/>
              <a:gd name="connsiteY29366" fmla="*/ 225080 h 5486400"/>
              <a:gd name="connsiteX29367" fmla="*/ 2520867 w 6175063"/>
              <a:gd name="connsiteY29367" fmla="*/ 225080 h 5486400"/>
              <a:gd name="connsiteX29368" fmla="*/ 2525603 w 6175063"/>
              <a:gd name="connsiteY29368" fmla="*/ 229818 h 5486400"/>
              <a:gd name="connsiteX29369" fmla="*/ 2513762 w 6175063"/>
              <a:gd name="connsiteY29369" fmla="*/ 222710 h 5486400"/>
              <a:gd name="connsiteX29370" fmla="*/ 2509025 w 6175063"/>
              <a:gd name="connsiteY29370" fmla="*/ 217971 h 5486400"/>
              <a:gd name="connsiteX29371" fmla="*/ 2506657 w 6175063"/>
              <a:gd name="connsiteY29371" fmla="*/ 217971 h 5486400"/>
              <a:gd name="connsiteX29372" fmla="*/ 2501921 w 6175063"/>
              <a:gd name="connsiteY29372" fmla="*/ 215603 h 5486400"/>
              <a:gd name="connsiteX29373" fmla="*/ 2492448 w 6175063"/>
              <a:gd name="connsiteY29373" fmla="*/ 210864 h 5486400"/>
              <a:gd name="connsiteX29374" fmla="*/ 2492448 w 6175063"/>
              <a:gd name="connsiteY29374" fmla="*/ 208495 h 5486400"/>
              <a:gd name="connsiteX29375" fmla="*/ 2501921 w 6175063"/>
              <a:gd name="connsiteY29375" fmla="*/ 213234 h 5486400"/>
              <a:gd name="connsiteX29376" fmla="*/ 2509025 w 6175063"/>
              <a:gd name="connsiteY29376" fmla="*/ 215603 h 5486400"/>
              <a:gd name="connsiteX29377" fmla="*/ 2501921 w 6175063"/>
              <a:gd name="connsiteY29377" fmla="*/ 208495 h 5486400"/>
              <a:gd name="connsiteX29378" fmla="*/ 2511394 w 6175063"/>
              <a:gd name="connsiteY29378" fmla="*/ 210864 h 5486400"/>
              <a:gd name="connsiteX29379" fmla="*/ 2516130 w 6175063"/>
              <a:gd name="connsiteY29379" fmla="*/ 213234 h 5486400"/>
              <a:gd name="connsiteX29380" fmla="*/ 2516130 w 6175063"/>
              <a:gd name="connsiteY29380" fmla="*/ 215603 h 5486400"/>
              <a:gd name="connsiteX29381" fmla="*/ 2518498 w 6175063"/>
              <a:gd name="connsiteY29381" fmla="*/ 215603 h 5486400"/>
              <a:gd name="connsiteX29382" fmla="*/ 2523235 w 6175063"/>
              <a:gd name="connsiteY29382" fmla="*/ 220341 h 5486400"/>
              <a:gd name="connsiteX29383" fmla="*/ 2525603 w 6175063"/>
              <a:gd name="connsiteY29383" fmla="*/ 220341 h 5486400"/>
              <a:gd name="connsiteX29384" fmla="*/ 2523235 w 6175063"/>
              <a:gd name="connsiteY29384" fmla="*/ 215603 h 5486400"/>
              <a:gd name="connsiteX29385" fmla="*/ 2532708 w 6175063"/>
              <a:gd name="connsiteY29385" fmla="*/ 222710 h 5486400"/>
              <a:gd name="connsiteX29386" fmla="*/ 2535076 w 6175063"/>
              <a:gd name="connsiteY29386" fmla="*/ 225080 h 5486400"/>
              <a:gd name="connsiteX29387" fmla="*/ 2532708 w 6175063"/>
              <a:gd name="connsiteY29387" fmla="*/ 225080 h 5486400"/>
              <a:gd name="connsiteX29388" fmla="*/ 2539813 w 6175063"/>
              <a:gd name="connsiteY29388" fmla="*/ 232188 h 5486400"/>
              <a:gd name="connsiteX29389" fmla="*/ 2549285 w 6175063"/>
              <a:gd name="connsiteY29389" fmla="*/ 236926 h 5486400"/>
              <a:gd name="connsiteX29390" fmla="*/ 2556390 w 6175063"/>
              <a:gd name="connsiteY29390" fmla="*/ 241665 h 5486400"/>
              <a:gd name="connsiteX29391" fmla="*/ 2558758 w 6175063"/>
              <a:gd name="connsiteY29391" fmla="*/ 244033 h 5486400"/>
              <a:gd name="connsiteX29392" fmla="*/ 2570600 w 6175063"/>
              <a:gd name="connsiteY29392" fmla="*/ 251142 h 5486400"/>
              <a:gd name="connsiteX29393" fmla="*/ 2568231 w 6175063"/>
              <a:gd name="connsiteY29393" fmla="*/ 248772 h 5486400"/>
              <a:gd name="connsiteX29394" fmla="*/ 2572968 w 6175063"/>
              <a:gd name="connsiteY29394" fmla="*/ 251142 h 5486400"/>
              <a:gd name="connsiteX29395" fmla="*/ 2577704 w 6175063"/>
              <a:gd name="connsiteY29395" fmla="*/ 253511 h 5486400"/>
              <a:gd name="connsiteX29396" fmla="*/ 2580073 w 6175063"/>
              <a:gd name="connsiteY29396" fmla="*/ 255880 h 5486400"/>
              <a:gd name="connsiteX29397" fmla="*/ 2582441 w 6175063"/>
              <a:gd name="connsiteY29397" fmla="*/ 255880 h 5486400"/>
              <a:gd name="connsiteX29398" fmla="*/ 2580073 w 6175063"/>
              <a:gd name="connsiteY29398" fmla="*/ 253511 h 5486400"/>
              <a:gd name="connsiteX29399" fmla="*/ 2584809 w 6175063"/>
              <a:gd name="connsiteY29399" fmla="*/ 255880 h 5486400"/>
              <a:gd name="connsiteX29400" fmla="*/ 2570600 w 6175063"/>
              <a:gd name="connsiteY29400" fmla="*/ 244033 h 5486400"/>
              <a:gd name="connsiteX29401" fmla="*/ 2577704 w 6175063"/>
              <a:gd name="connsiteY29401" fmla="*/ 246403 h 5486400"/>
              <a:gd name="connsiteX29402" fmla="*/ 2580073 w 6175063"/>
              <a:gd name="connsiteY29402" fmla="*/ 248772 h 5486400"/>
              <a:gd name="connsiteX29403" fmla="*/ 2584809 w 6175063"/>
              <a:gd name="connsiteY29403" fmla="*/ 251142 h 5486400"/>
              <a:gd name="connsiteX29404" fmla="*/ 2594282 w 6175063"/>
              <a:gd name="connsiteY29404" fmla="*/ 260619 h 5486400"/>
              <a:gd name="connsiteX29405" fmla="*/ 2596650 w 6175063"/>
              <a:gd name="connsiteY29405" fmla="*/ 262988 h 5486400"/>
              <a:gd name="connsiteX29406" fmla="*/ 2596650 w 6175063"/>
              <a:gd name="connsiteY29406" fmla="*/ 260619 h 5486400"/>
              <a:gd name="connsiteX29407" fmla="*/ 2603755 w 6175063"/>
              <a:gd name="connsiteY29407" fmla="*/ 265357 h 5486400"/>
              <a:gd name="connsiteX29408" fmla="*/ 2610860 w 6175063"/>
              <a:gd name="connsiteY29408" fmla="*/ 270095 h 5486400"/>
              <a:gd name="connsiteX29409" fmla="*/ 2615596 w 6175063"/>
              <a:gd name="connsiteY29409" fmla="*/ 272465 h 5486400"/>
              <a:gd name="connsiteX29410" fmla="*/ 2610860 w 6175063"/>
              <a:gd name="connsiteY29410" fmla="*/ 267727 h 5486400"/>
              <a:gd name="connsiteX29411" fmla="*/ 2594282 w 6175063"/>
              <a:gd name="connsiteY29411" fmla="*/ 258249 h 5486400"/>
              <a:gd name="connsiteX29412" fmla="*/ 2587177 w 6175063"/>
              <a:gd name="connsiteY29412" fmla="*/ 251142 h 5486400"/>
              <a:gd name="connsiteX29413" fmla="*/ 2584809 w 6175063"/>
              <a:gd name="connsiteY29413" fmla="*/ 248772 h 5486400"/>
              <a:gd name="connsiteX29414" fmla="*/ 2589546 w 6175063"/>
              <a:gd name="connsiteY29414" fmla="*/ 251142 h 5486400"/>
              <a:gd name="connsiteX29415" fmla="*/ 2596650 w 6175063"/>
              <a:gd name="connsiteY29415" fmla="*/ 255880 h 5486400"/>
              <a:gd name="connsiteX29416" fmla="*/ 2599414 w 6175063"/>
              <a:gd name="connsiteY29416" fmla="*/ 257855 h 5486400"/>
              <a:gd name="connsiteX29417" fmla="*/ 2599018 w 6175063"/>
              <a:gd name="connsiteY29417" fmla="*/ 258249 h 5486400"/>
              <a:gd name="connsiteX29418" fmla="*/ 2601387 w 6175063"/>
              <a:gd name="connsiteY29418" fmla="*/ 260619 h 5486400"/>
              <a:gd name="connsiteX29419" fmla="*/ 2605693 w 6175063"/>
              <a:gd name="connsiteY29419" fmla="*/ 262341 h 5486400"/>
              <a:gd name="connsiteX29420" fmla="*/ 2613228 w 6175063"/>
              <a:gd name="connsiteY29420" fmla="*/ 267727 h 5486400"/>
              <a:gd name="connsiteX29421" fmla="*/ 2615596 w 6175063"/>
              <a:gd name="connsiteY29421" fmla="*/ 270095 h 5486400"/>
              <a:gd name="connsiteX29422" fmla="*/ 2632174 w 6175063"/>
              <a:gd name="connsiteY29422" fmla="*/ 279573 h 5486400"/>
              <a:gd name="connsiteX29423" fmla="*/ 2615596 w 6175063"/>
              <a:gd name="connsiteY29423" fmla="*/ 267727 h 5486400"/>
              <a:gd name="connsiteX29424" fmla="*/ 2613228 w 6175063"/>
              <a:gd name="connsiteY29424" fmla="*/ 265357 h 5486400"/>
              <a:gd name="connsiteX29425" fmla="*/ 2605693 w 6175063"/>
              <a:gd name="connsiteY29425" fmla="*/ 262341 h 5486400"/>
              <a:gd name="connsiteX29426" fmla="*/ 2599414 w 6175063"/>
              <a:gd name="connsiteY29426" fmla="*/ 257855 h 5486400"/>
              <a:gd name="connsiteX29427" fmla="*/ 2601387 w 6175063"/>
              <a:gd name="connsiteY29427" fmla="*/ 255880 h 5486400"/>
              <a:gd name="connsiteX29428" fmla="*/ 2591914 w 6175063"/>
              <a:gd name="connsiteY29428" fmla="*/ 251142 h 5486400"/>
              <a:gd name="connsiteX29429" fmla="*/ 2582441 w 6175063"/>
              <a:gd name="connsiteY29429" fmla="*/ 244033 h 5486400"/>
              <a:gd name="connsiteX29430" fmla="*/ 2570600 w 6175063"/>
              <a:gd name="connsiteY29430" fmla="*/ 234557 h 5486400"/>
              <a:gd name="connsiteX29431" fmla="*/ 2570600 w 6175063"/>
              <a:gd name="connsiteY29431" fmla="*/ 232188 h 5486400"/>
              <a:gd name="connsiteX29432" fmla="*/ 2561127 w 6175063"/>
              <a:gd name="connsiteY29432" fmla="*/ 227449 h 5486400"/>
              <a:gd name="connsiteX29433" fmla="*/ 2558758 w 6175063"/>
              <a:gd name="connsiteY29433" fmla="*/ 225080 h 5486400"/>
              <a:gd name="connsiteX29434" fmla="*/ 2556390 w 6175063"/>
              <a:gd name="connsiteY29434" fmla="*/ 222710 h 5486400"/>
              <a:gd name="connsiteX29435" fmla="*/ 2563495 w 6175063"/>
              <a:gd name="connsiteY29435" fmla="*/ 227449 h 5486400"/>
              <a:gd name="connsiteX29436" fmla="*/ 2565863 w 6175063"/>
              <a:gd name="connsiteY29436" fmla="*/ 227449 h 5486400"/>
              <a:gd name="connsiteX29437" fmla="*/ 2559943 w 6175063"/>
              <a:gd name="connsiteY29437" fmla="*/ 222118 h 5486400"/>
              <a:gd name="connsiteX29438" fmla="*/ 2560835 w 6175063"/>
              <a:gd name="connsiteY29438" fmla="*/ 220780 h 5486400"/>
              <a:gd name="connsiteX29439" fmla="*/ 2563692 w 6175063"/>
              <a:gd name="connsiteY29439" fmla="*/ 222908 h 5486400"/>
              <a:gd name="connsiteX29440" fmla="*/ 2570600 w 6175063"/>
              <a:gd name="connsiteY29440" fmla="*/ 229818 h 5486400"/>
              <a:gd name="connsiteX29441" fmla="*/ 2572968 w 6175063"/>
              <a:gd name="connsiteY29441" fmla="*/ 229818 h 5486400"/>
              <a:gd name="connsiteX29442" fmla="*/ 2563692 w 6175063"/>
              <a:gd name="connsiteY29442" fmla="*/ 222908 h 5486400"/>
              <a:gd name="connsiteX29443" fmla="*/ 2561127 w 6175063"/>
              <a:gd name="connsiteY29443" fmla="*/ 220341 h 5486400"/>
              <a:gd name="connsiteX29444" fmla="*/ 2560835 w 6175063"/>
              <a:gd name="connsiteY29444" fmla="*/ 220780 h 5486400"/>
              <a:gd name="connsiteX29445" fmla="*/ 2559055 w 6175063"/>
              <a:gd name="connsiteY29445" fmla="*/ 219453 h 5486400"/>
              <a:gd name="connsiteX29446" fmla="*/ 2554022 w 6175063"/>
              <a:gd name="connsiteY29446" fmla="*/ 217971 h 5486400"/>
              <a:gd name="connsiteX29447" fmla="*/ 2551654 w 6175063"/>
              <a:gd name="connsiteY29447" fmla="*/ 217971 h 5486400"/>
              <a:gd name="connsiteX29448" fmla="*/ 2549285 w 6175063"/>
              <a:gd name="connsiteY29448" fmla="*/ 217971 h 5486400"/>
              <a:gd name="connsiteX29449" fmla="*/ 2546917 w 6175063"/>
              <a:gd name="connsiteY29449" fmla="*/ 215603 h 5486400"/>
              <a:gd name="connsiteX29450" fmla="*/ 2537444 w 6175063"/>
              <a:gd name="connsiteY29450" fmla="*/ 208495 h 5486400"/>
              <a:gd name="connsiteX29451" fmla="*/ 2523235 w 6175063"/>
              <a:gd name="connsiteY29451" fmla="*/ 196648 h 5486400"/>
              <a:gd name="connsiteX29452" fmla="*/ 2518498 w 6175063"/>
              <a:gd name="connsiteY29452" fmla="*/ 194279 h 5486400"/>
              <a:gd name="connsiteX29453" fmla="*/ 2518498 w 6175063"/>
              <a:gd name="connsiteY29453" fmla="*/ 191911 h 5486400"/>
              <a:gd name="connsiteX29454" fmla="*/ 2513762 w 6175063"/>
              <a:gd name="connsiteY29454" fmla="*/ 187172 h 5486400"/>
              <a:gd name="connsiteX29455" fmla="*/ 2516130 w 6175063"/>
              <a:gd name="connsiteY29455" fmla="*/ 184803 h 5486400"/>
              <a:gd name="connsiteX29456" fmla="*/ 2520867 w 6175063"/>
              <a:gd name="connsiteY29456" fmla="*/ 182433 h 5486400"/>
              <a:gd name="connsiteX29457" fmla="*/ 2530340 w 6175063"/>
              <a:gd name="connsiteY29457" fmla="*/ 191911 h 5486400"/>
              <a:gd name="connsiteX29458" fmla="*/ 2549285 w 6175063"/>
              <a:gd name="connsiteY29458" fmla="*/ 201387 h 5486400"/>
              <a:gd name="connsiteX29459" fmla="*/ 2568231 w 6175063"/>
              <a:gd name="connsiteY29459" fmla="*/ 210864 h 5486400"/>
              <a:gd name="connsiteX29460" fmla="*/ 2580073 w 6175063"/>
              <a:gd name="connsiteY29460" fmla="*/ 220341 h 5486400"/>
              <a:gd name="connsiteX29461" fmla="*/ 2582441 w 6175063"/>
              <a:gd name="connsiteY29461" fmla="*/ 222710 h 5486400"/>
              <a:gd name="connsiteX29462" fmla="*/ 2601387 w 6175063"/>
              <a:gd name="connsiteY29462" fmla="*/ 227449 h 5486400"/>
              <a:gd name="connsiteX29463" fmla="*/ 2608491 w 6175063"/>
              <a:gd name="connsiteY29463" fmla="*/ 225080 h 5486400"/>
              <a:gd name="connsiteX29464" fmla="*/ 2610860 w 6175063"/>
              <a:gd name="connsiteY29464" fmla="*/ 225080 h 5486400"/>
              <a:gd name="connsiteX29465" fmla="*/ 2622701 w 6175063"/>
              <a:gd name="connsiteY29465" fmla="*/ 232188 h 5486400"/>
              <a:gd name="connsiteX29466" fmla="*/ 2613228 w 6175063"/>
              <a:gd name="connsiteY29466" fmla="*/ 225080 h 5486400"/>
              <a:gd name="connsiteX29467" fmla="*/ 2617964 w 6175063"/>
              <a:gd name="connsiteY29467" fmla="*/ 225080 h 5486400"/>
              <a:gd name="connsiteX29468" fmla="*/ 2606123 w 6175063"/>
              <a:gd name="connsiteY29468" fmla="*/ 220341 h 5486400"/>
              <a:gd name="connsiteX29469" fmla="*/ 2596650 w 6175063"/>
              <a:gd name="connsiteY29469" fmla="*/ 213234 h 5486400"/>
              <a:gd name="connsiteX29470" fmla="*/ 2591914 w 6175063"/>
              <a:gd name="connsiteY29470" fmla="*/ 210864 h 5486400"/>
              <a:gd name="connsiteX29471" fmla="*/ 2594282 w 6175063"/>
              <a:gd name="connsiteY29471" fmla="*/ 213234 h 5486400"/>
              <a:gd name="connsiteX29472" fmla="*/ 2589546 w 6175063"/>
              <a:gd name="connsiteY29472" fmla="*/ 210864 h 5486400"/>
              <a:gd name="connsiteX29473" fmla="*/ 2582441 w 6175063"/>
              <a:gd name="connsiteY29473" fmla="*/ 206126 h 5486400"/>
              <a:gd name="connsiteX29474" fmla="*/ 2582441 w 6175063"/>
              <a:gd name="connsiteY29474" fmla="*/ 203756 h 5486400"/>
              <a:gd name="connsiteX29475" fmla="*/ 2580073 w 6175063"/>
              <a:gd name="connsiteY29475" fmla="*/ 201387 h 5486400"/>
              <a:gd name="connsiteX29476" fmla="*/ 2577704 w 6175063"/>
              <a:gd name="connsiteY29476" fmla="*/ 199018 h 5486400"/>
              <a:gd name="connsiteX29477" fmla="*/ 2570600 w 6175063"/>
              <a:gd name="connsiteY29477" fmla="*/ 191911 h 5486400"/>
              <a:gd name="connsiteX29478" fmla="*/ 2565863 w 6175063"/>
              <a:gd name="connsiteY29478" fmla="*/ 190014 h 5486400"/>
              <a:gd name="connsiteX29479" fmla="*/ 2565272 w 6175063"/>
              <a:gd name="connsiteY29479" fmla="*/ 189541 h 5486400"/>
              <a:gd name="connsiteX29480" fmla="*/ 2558773 w 6175063"/>
              <a:gd name="connsiteY29480" fmla="*/ 187177 h 5486400"/>
              <a:gd name="connsiteX29481" fmla="*/ 2558762 w 6175063"/>
              <a:gd name="connsiteY29481" fmla="*/ 187173 h 5486400"/>
              <a:gd name="connsiteX29482" fmla="*/ 2558760 w 6175063"/>
              <a:gd name="connsiteY29482" fmla="*/ 187173 h 5486400"/>
              <a:gd name="connsiteX29483" fmla="*/ 2554022 w 6175063"/>
              <a:gd name="connsiteY29483" fmla="*/ 184803 h 5486400"/>
              <a:gd name="connsiteX29484" fmla="*/ 2556390 w 6175063"/>
              <a:gd name="connsiteY29484" fmla="*/ 184803 h 5486400"/>
              <a:gd name="connsiteX29485" fmla="*/ 2554022 w 6175063"/>
              <a:gd name="connsiteY29485" fmla="*/ 182433 h 5486400"/>
              <a:gd name="connsiteX29486" fmla="*/ 2551654 w 6175063"/>
              <a:gd name="connsiteY29486" fmla="*/ 180064 h 5486400"/>
              <a:gd name="connsiteX29487" fmla="*/ 2551654 w 6175063"/>
              <a:gd name="connsiteY29487" fmla="*/ 177694 h 5486400"/>
              <a:gd name="connsiteX29488" fmla="*/ 2554022 w 6175063"/>
              <a:gd name="connsiteY29488" fmla="*/ 177694 h 5486400"/>
              <a:gd name="connsiteX29489" fmla="*/ 2563495 w 6175063"/>
              <a:gd name="connsiteY29489" fmla="*/ 182433 h 5486400"/>
              <a:gd name="connsiteX29490" fmla="*/ 2565863 w 6175063"/>
              <a:gd name="connsiteY29490" fmla="*/ 184803 h 5486400"/>
              <a:gd name="connsiteX29491" fmla="*/ 2565864 w 6175063"/>
              <a:gd name="connsiteY29491" fmla="*/ 184803 h 5486400"/>
              <a:gd name="connsiteX29492" fmla="*/ 2568231 w 6175063"/>
              <a:gd name="connsiteY29492" fmla="*/ 187172 h 5486400"/>
              <a:gd name="connsiteX29493" fmla="*/ 2572968 w 6175063"/>
              <a:gd name="connsiteY29493" fmla="*/ 189541 h 5486400"/>
              <a:gd name="connsiteX29494" fmla="*/ 2570600 w 6175063"/>
              <a:gd name="connsiteY29494" fmla="*/ 189541 h 5486400"/>
              <a:gd name="connsiteX29495" fmla="*/ 2575336 w 6175063"/>
              <a:gd name="connsiteY29495" fmla="*/ 191911 h 5486400"/>
              <a:gd name="connsiteX29496" fmla="*/ 2575336 w 6175063"/>
              <a:gd name="connsiteY29496" fmla="*/ 194279 h 5486400"/>
              <a:gd name="connsiteX29497" fmla="*/ 2577704 w 6175063"/>
              <a:gd name="connsiteY29497" fmla="*/ 196648 h 5486400"/>
              <a:gd name="connsiteX29498" fmla="*/ 2584809 w 6175063"/>
              <a:gd name="connsiteY29498" fmla="*/ 201387 h 5486400"/>
              <a:gd name="connsiteX29499" fmla="*/ 2591914 w 6175063"/>
              <a:gd name="connsiteY29499" fmla="*/ 203756 h 5486400"/>
              <a:gd name="connsiteX29500" fmla="*/ 2591914 w 6175063"/>
              <a:gd name="connsiteY29500" fmla="*/ 206126 h 5486400"/>
              <a:gd name="connsiteX29501" fmla="*/ 2603755 w 6175063"/>
              <a:gd name="connsiteY29501" fmla="*/ 213234 h 5486400"/>
              <a:gd name="connsiteX29502" fmla="*/ 2603755 w 6175063"/>
              <a:gd name="connsiteY29502" fmla="*/ 208495 h 5486400"/>
              <a:gd name="connsiteX29503" fmla="*/ 2596650 w 6175063"/>
              <a:gd name="connsiteY29503" fmla="*/ 201387 h 5486400"/>
              <a:gd name="connsiteX29504" fmla="*/ 2596650 w 6175063"/>
              <a:gd name="connsiteY29504" fmla="*/ 199018 h 5486400"/>
              <a:gd name="connsiteX29505" fmla="*/ 2599018 w 6175063"/>
              <a:gd name="connsiteY29505" fmla="*/ 199018 h 5486400"/>
              <a:gd name="connsiteX29506" fmla="*/ 2606123 w 6175063"/>
              <a:gd name="connsiteY29506" fmla="*/ 201387 h 5486400"/>
              <a:gd name="connsiteX29507" fmla="*/ 2606123 w 6175063"/>
              <a:gd name="connsiteY29507" fmla="*/ 194279 h 5486400"/>
              <a:gd name="connsiteX29508" fmla="*/ 2603755 w 6175063"/>
              <a:gd name="connsiteY29508" fmla="*/ 187172 h 5486400"/>
              <a:gd name="connsiteX29509" fmla="*/ 2600134 w 6175063"/>
              <a:gd name="connsiteY29509" fmla="*/ 182991 h 5486400"/>
              <a:gd name="connsiteX29510" fmla="*/ 2603755 w 6175063"/>
              <a:gd name="connsiteY29510" fmla="*/ 184803 h 5486400"/>
              <a:gd name="connsiteX29511" fmla="*/ 2613228 w 6175063"/>
              <a:gd name="connsiteY29511" fmla="*/ 191911 h 5486400"/>
              <a:gd name="connsiteX29512" fmla="*/ 2610860 w 6175063"/>
              <a:gd name="connsiteY29512" fmla="*/ 194279 h 5486400"/>
              <a:gd name="connsiteX29513" fmla="*/ 2620333 w 6175063"/>
              <a:gd name="connsiteY29513" fmla="*/ 201387 h 5486400"/>
              <a:gd name="connsiteX29514" fmla="*/ 2617964 w 6175063"/>
              <a:gd name="connsiteY29514" fmla="*/ 203756 h 5486400"/>
              <a:gd name="connsiteX29515" fmla="*/ 2620333 w 6175063"/>
              <a:gd name="connsiteY29515" fmla="*/ 206126 h 5486400"/>
              <a:gd name="connsiteX29516" fmla="*/ 2622701 w 6175063"/>
              <a:gd name="connsiteY29516" fmla="*/ 210864 h 5486400"/>
              <a:gd name="connsiteX29517" fmla="*/ 2625069 w 6175063"/>
              <a:gd name="connsiteY29517" fmla="*/ 201387 h 5486400"/>
              <a:gd name="connsiteX29518" fmla="*/ 2622701 w 6175063"/>
              <a:gd name="connsiteY29518" fmla="*/ 199018 h 5486400"/>
              <a:gd name="connsiteX29519" fmla="*/ 2627437 w 6175063"/>
              <a:gd name="connsiteY29519" fmla="*/ 201387 h 5486400"/>
              <a:gd name="connsiteX29520" fmla="*/ 2620333 w 6175063"/>
              <a:gd name="connsiteY29520" fmla="*/ 194279 h 5486400"/>
              <a:gd name="connsiteX29521" fmla="*/ 2625069 w 6175063"/>
              <a:gd name="connsiteY29521" fmla="*/ 194279 h 5486400"/>
              <a:gd name="connsiteX29522" fmla="*/ 2622701 w 6175063"/>
              <a:gd name="connsiteY29522" fmla="*/ 194279 h 5486400"/>
              <a:gd name="connsiteX29523" fmla="*/ 2615596 w 6175063"/>
              <a:gd name="connsiteY29523" fmla="*/ 182433 h 5486400"/>
              <a:gd name="connsiteX29524" fmla="*/ 2610860 w 6175063"/>
              <a:gd name="connsiteY29524" fmla="*/ 180064 h 5486400"/>
              <a:gd name="connsiteX29525" fmla="*/ 2608491 w 6175063"/>
              <a:gd name="connsiteY29525" fmla="*/ 177694 h 5486400"/>
              <a:gd name="connsiteX29526" fmla="*/ 2601387 w 6175063"/>
              <a:gd name="connsiteY29526" fmla="*/ 175325 h 5486400"/>
              <a:gd name="connsiteX29527" fmla="*/ 2606123 w 6175063"/>
              <a:gd name="connsiteY29527" fmla="*/ 175325 h 5486400"/>
              <a:gd name="connsiteX29528" fmla="*/ 2608491 w 6175063"/>
              <a:gd name="connsiteY29528" fmla="*/ 170586 h 5486400"/>
              <a:gd name="connsiteX29529" fmla="*/ 2622701 w 6175063"/>
              <a:gd name="connsiteY29529" fmla="*/ 177694 h 5486400"/>
              <a:gd name="connsiteX29530" fmla="*/ 2622701 w 6175063"/>
              <a:gd name="connsiteY29530" fmla="*/ 172956 h 5486400"/>
              <a:gd name="connsiteX29531" fmla="*/ 2627437 w 6175063"/>
              <a:gd name="connsiteY29531" fmla="*/ 175325 h 5486400"/>
              <a:gd name="connsiteX29532" fmla="*/ 2636910 w 6175063"/>
              <a:gd name="connsiteY29532" fmla="*/ 182433 h 5486400"/>
              <a:gd name="connsiteX29533" fmla="*/ 2639279 w 6175063"/>
              <a:gd name="connsiteY29533" fmla="*/ 182433 h 5486400"/>
              <a:gd name="connsiteX29534" fmla="*/ 2639279 w 6175063"/>
              <a:gd name="connsiteY29534" fmla="*/ 184803 h 5486400"/>
              <a:gd name="connsiteX29535" fmla="*/ 2641647 w 6175063"/>
              <a:gd name="connsiteY29535" fmla="*/ 187172 h 5486400"/>
              <a:gd name="connsiteX29536" fmla="*/ 2644015 w 6175063"/>
              <a:gd name="connsiteY29536" fmla="*/ 187172 h 5486400"/>
              <a:gd name="connsiteX29537" fmla="*/ 2646930 w 6175063"/>
              <a:gd name="connsiteY29537" fmla="*/ 189541 h 5486400"/>
              <a:gd name="connsiteX29538" fmla="*/ 2646383 w 6175063"/>
              <a:gd name="connsiteY29538" fmla="*/ 189541 h 5486400"/>
              <a:gd name="connsiteX29539" fmla="*/ 2648752 w 6175063"/>
              <a:gd name="connsiteY29539" fmla="*/ 191021 h 5486400"/>
              <a:gd name="connsiteX29540" fmla="*/ 2646930 w 6175063"/>
              <a:gd name="connsiteY29540" fmla="*/ 189541 h 5486400"/>
              <a:gd name="connsiteX29541" fmla="*/ 2648751 w 6175063"/>
              <a:gd name="connsiteY29541" fmla="*/ 189541 h 5486400"/>
              <a:gd name="connsiteX29542" fmla="*/ 2651120 w 6175063"/>
              <a:gd name="connsiteY29542" fmla="*/ 191911 h 5486400"/>
              <a:gd name="connsiteX29543" fmla="*/ 2655856 w 6175063"/>
              <a:gd name="connsiteY29543" fmla="*/ 194279 h 5486400"/>
              <a:gd name="connsiteX29544" fmla="*/ 2655856 w 6175063"/>
              <a:gd name="connsiteY29544" fmla="*/ 191911 h 5486400"/>
              <a:gd name="connsiteX29545" fmla="*/ 2672434 w 6175063"/>
              <a:gd name="connsiteY29545" fmla="*/ 206126 h 5486400"/>
              <a:gd name="connsiteX29546" fmla="*/ 2672434 w 6175063"/>
              <a:gd name="connsiteY29546" fmla="*/ 196648 h 5486400"/>
              <a:gd name="connsiteX29547" fmla="*/ 2658224 w 6175063"/>
              <a:gd name="connsiteY29547" fmla="*/ 177694 h 5486400"/>
              <a:gd name="connsiteX29548" fmla="*/ 2660593 w 6175063"/>
              <a:gd name="connsiteY29548" fmla="*/ 175325 h 5486400"/>
              <a:gd name="connsiteX29549" fmla="*/ 2660593 w 6175063"/>
              <a:gd name="connsiteY29549" fmla="*/ 172956 h 5486400"/>
              <a:gd name="connsiteX29550" fmla="*/ 2658225 w 6175063"/>
              <a:gd name="connsiteY29550" fmla="*/ 170587 h 5486400"/>
              <a:gd name="connsiteX29551" fmla="*/ 2665329 w 6175063"/>
              <a:gd name="connsiteY29551" fmla="*/ 175325 h 5486400"/>
              <a:gd name="connsiteX29552" fmla="*/ 2674802 w 6175063"/>
              <a:gd name="connsiteY29552" fmla="*/ 182433 h 5486400"/>
              <a:gd name="connsiteX29553" fmla="*/ 2679539 w 6175063"/>
              <a:gd name="connsiteY29553" fmla="*/ 184803 h 5486400"/>
              <a:gd name="connsiteX29554" fmla="*/ 2717431 w 6175063"/>
              <a:gd name="connsiteY29554" fmla="*/ 215603 h 5486400"/>
              <a:gd name="connsiteX29555" fmla="*/ 2724536 w 6175063"/>
              <a:gd name="connsiteY29555" fmla="*/ 217971 h 5486400"/>
              <a:gd name="connsiteX29556" fmla="*/ 2731640 w 6175063"/>
              <a:gd name="connsiteY29556" fmla="*/ 222710 h 5486400"/>
              <a:gd name="connsiteX29557" fmla="*/ 2734009 w 6175063"/>
              <a:gd name="connsiteY29557" fmla="*/ 225080 h 5486400"/>
              <a:gd name="connsiteX29558" fmla="*/ 2757691 w 6175063"/>
              <a:gd name="connsiteY29558" fmla="*/ 241665 h 5486400"/>
              <a:gd name="connsiteX29559" fmla="*/ 2762427 w 6175063"/>
              <a:gd name="connsiteY29559" fmla="*/ 246403 h 5486400"/>
              <a:gd name="connsiteX29560" fmla="*/ 2771901 w 6175063"/>
              <a:gd name="connsiteY29560" fmla="*/ 251142 h 5486400"/>
              <a:gd name="connsiteX29561" fmla="*/ 2769533 w 6175063"/>
              <a:gd name="connsiteY29561" fmla="*/ 251142 h 5486400"/>
              <a:gd name="connsiteX29562" fmla="*/ 2774269 w 6175063"/>
              <a:gd name="connsiteY29562" fmla="*/ 258249 h 5486400"/>
              <a:gd name="connsiteX29563" fmla="*/ 2781373 w 6175063"/>
              <a:gd name="connsiteY29563" fmla="*/ 260619 h 5486400"/>
              <a:gd name="connsiteX29564" fmla="*/ 2783741 w 6175063"/>
              <a:gd name="connsiteY29564" fmla="*/ 260619 h 5486400"/>
              <a:gd name="connsiteX29565" fmla="*/ 2786109 w 6175063"/>
              <a:gd name="connsiteY29565" fmla="*/ 262988 h 5486400"/>
              <a:gd name="connsiteX29566" fmla="*/ 2790847 w 6175063"/>
              <a:gd name="connsiteY29566" fmla="*/ 262988 h 5486400"/>
              <a:gd name="connsiteX29567" fmla="*/ 2795583 w 6175063"/>
              <a:gd name="connsiteY29567" fmla="*/ 265357 h 5486400"/>
              <a:gd name="connsiteX29568" fmla="*/ 2800319 w 6175063"/>
              <a:gd name="connsiteY29568" fmla="*/ 267727 h 5486400"/>
              <a:gd name="connsiteX29569" fmla="*/ 2802687 w 6175063"/>
              <a:gd name="connsiteY29569" fmla="*/ 270095 h 5486400"/>
              <a:gd name="connsiteX29570" fmla="*/ 2802687 w 6175063"/>
              <a:gd name="connsiteY29570" fmla="*/ 272465 h 5486400"/>
              <a:gd name="connsiteX29571" fmla="*/ 2805055 w 6175063"/>
              <a:gd name="connsiteY29571" fmla="*/ 274834 h 5486400"/>
              <a:gd name="connsiteX29572" fmla="*/ 2809793 w 6175063"/>
              <a:gd name="connsiteY29572" fmla="*/ 277203 h 5486400"/>
              <a:gd name="connsiteX29573" fmla="*/ 2812161 w 6175063"/>
              <a:gd name="connsiteY29573" fmla="*/ 279573 h 5486400"/>
              <a:gd name="connsiteX29574" fmla="*/ 2807423 w 6175063"/>
              <a:gd name="connsiteY29574" fmla="*/ 277203 h 5486400"/>
              <a:gd name="connsiteX29575" fmla="*/ 2828739 w 6175063"/>
              <a:gd name="connsiteY29575" fmla="*/ 291419 h 5486400"/>
              <a:gd name="connsiteX29576" fmla="*/ 2838211 w 6175063"/>
              <a:gd name="connsiteY29576" fmla="*/ 298527 h 5486400"/>
              <a:gd name="connsiteX29577" fmla="*/ 2842947 w 6175063"/>
              <a:gd name="connsiteY29577" fmla="*/ 300896 h 5486400"/>
              <a:gd name="connsiteX29578" fmla="*/ 2857157 w 6175063"/>
              <a:gd name="connsiteY29578" fmla="*/ 310373 h 5486400"/>
              <a:gd name="connsiteX29579" fmla="*/ 2868999 w 6175063"/>
              <a:gd name="connsiteY29579" fmla="*/ 317481 h 5486400"/>
              <a:gd name="connsiteX29580" fmla="*/ 2873735 w 6175063"/>
              <a:gd name="connsiteY29580" fmla="*/ 319850 h 5486400"/>
              <a:gd name="connsiteX29581" fmla="*/ 2873735 w 6175063"/>
              <a:gd name="connsiteY29581" fmla="*/ 322219 h 5486400"/>
              <a:gd name="connsiteX29582" fmla="*/ 2871367 w 6175063"/>
              <a:gd name="connsiteY29582" fmla="*/ 322219 h 5486400"/>
              <a:gd name="connsiteX29583" fmla="*/ 2868999 w 6175063"/>
              <a:gd name="connsiteY29583" fmla="*/ 322219 h 5486400"/>
              <a:gd name="connsiteX29584" fmla="*/ 2878471 w 6175063"/>
              <a:gd name="connsiteY29584" fmla="*/ 329327 h 5486400"/>
              <a:gd name="connsiteX29585" fmla="*/ 2885576 w 6175063"/>
              <a:gd name="connsiteY29585" fmla="*/ 334066 h 5486400"/>
              <a:gd name="connsiteX29586" fmla="*/ 2887944 w 6175063"/>
              <a:gd name="connsiteY29586" fmla="*/ 336435 h 5486400"/>
              <a:gd name="connsiteX29587" fmla="*/ 2906890 w 6175063"/>
              <a:gd name="connsiteY29587" fmla="*/ 348281 h 5486400"/>
              <a:gd name="connsiteX29588" fmla="*/ 2909259 w 6175063"/>
              <a:gd name="connsiteY29588" fmla="*/ 348281 h 5486400"/>
              <a:gd name="connsiteX29589" fmla="*/ 2916363 w 6175063"/>
              <a:gd name="connsiteY29589" fmla="*/ 353020 h 5486400"/>
              <a:gd name="connsiteX29590" fmla="*/ 2916363 w 6175063"/>
              <a:gd name="connsiteY29590" fmla="*/ 355389 h 5486400"/>
              <a:gd name="connsiteX29591" fmla="*/ 2918732 w 6175063"/>
              <a:gd name="connsiteY29591" fmla="*/ 357759 h 5486400"/>
              <a:gd name="connsiteX29592" fmla="*/ 2937677 w 6175063"/>
              <a:gd name="connsiteY29592" fmla="*/ 369604 h 5486400"/>
              <a:gd name="connsiteX29593" fmla="*/ 2947150 w 6175063"/>
              <a:gd name="connsiteY29593" fmla="*/ 379082 h 5486400"/>
              <a:gd name="connsiteX29594" fmla="*/ 2956623 w 6175063"/>
              <a:gd name="connsiteY29594" fmla="*/ 381451 h 5486400"/>
              <a:gd name="connsiteX29595" fmla="*/ 2958992 w 6175063"/>
              <a:gd name="connsiteY29595" fmla="*/ 386190 h 5486400"/>
              <a:gd name="connsiteX29596" fmla="*/ 2961360 w 6175063"/>
              <a:gd name="connsiteY29596" fmla="*/ 388559 h 5486400"/>
              <a:gd name="connsiteX29597" fmla="*/ 2966096 w 6175063"/>
              <a:gd name="connsiteY29597" fmla="*/ 390928 h 5486400"/>
              <a:gd name="connsiteX29598" fmla="*/ 2968465 w 6175063"/>
              <a:gd name="connsiteY29598" fmla="*/ 390928 h 5486400"/>
              <a:gd name="connsiteX29599" fmla="*/ 2970833 w 6175063"/>
              <a:gd name="connsiteY29599" fmla="*/ 393298 h 5486400"/>
              <a:gd name="connsiteX29600" fmla="*/ 2987410 w 6175063"/>
              <a:gd name="connsiteY29600" fmla="*/ 405144 h 5486400"/>
              <a:gd name="connsiteX29601" fmla="*/ 2999252 w 6175063"/>
              <a:gd name="connsiteY29601" fmla="*/ 412252 h 5486400"/>
              <a:gd name="connsiteX29602" fmla="*/ 3003988 w 6175063"/>
              <a:gd name="connsiteY29602" fmla="*/ 414621 h 5486400"/>
              <a:gd name="connsiteX29603" fmla="*/ 3001620 w 6175063"/>
              <a:gd name="connsiteY29603" fmla="*/ 412252 h 5486400"/>
              <a:gd name="connsiteX29604" fmla="*/ 2999252 w 6175063"/>
              <a:gd name="connsiteY29604" fmla="*/ 407513 h 5486400"/>
              <a:gd name="connsiteX29605" fmla="*/ 3001010 w 6175063"/>
              <a:gd name="connsiteY29605" fmla="*/ 407864 h 5486400"/>
              <a:gd name="connsiteX29606" fmla="*/ 3009909 w 6175063"/>
              <a:gd name="connsiteY29606" fmla="*/ 413732 h 5486400"/>
              <a:gd name="connsiteX29607" fmla="*/ 3010298 w 6175063"/>
              <a:gd name="connsiteY29607" fmla="*/ 413946 h 5486400"/>
              <a:gd name="connsiteX29608" fmla="*/ 3012573 w 6175063"/>
              <a:gd name="connsiteY29608" fmla="*/ 416398 h 5486400"/>
              <a:gd name="connsiteX29609" fmla="*/ 3011093 w 6175063"/>
              <a:gd name="connsiteY29609" fmla="*/ 416990 h 5486400"/>
              <a:gd name="connsiteX29610" fmla="*/ 3008725 w 6175063"/>
              <a:gd name="connsiteY29610" fmla="*/ 416990 h 5486400"/>
              <a:gd name="connsiteX29611" fmla="*/ 3015829 w 6175063"/>
              <a:gd name="connsiteY29611" fmla="*/ 419359 h 5486400"/>
              <a:gd name="connsiteX29612" fmla="*/ 3020566 w 6175063"/>
              <a:gd name="connsiteY29612" fmla="*/ 424098 h 5486400"/>
              <a:gd name="connsiteX29613" fmla="*/ 3027670 w 6175063"/>
              <a:gd name="connsiteY29613" fmla="*/ 428836 h 5486400"/>
              <a:gd name="connsiteX29614" fmla="*/ 3020566 w 6175063"/>
              <a:gd name="connsiteY29614" fmla="*/ 426467 h 5486400"/>
              <a:gd name="connsiteX29615" fmla="*/ 3034775 w 6175063"/>
              <a:gd name="connsiteY29615" fmla="*/ 438314 h 5486400"/>
              <a:gd name="connsiteX29616" fmla="*/ 3041880 w 6175063"/>
              <a:gd name="connsiteY29616" fmla="*/ 440683 h 5486400"/>
              <a:gd name="connsiteX29617" fmla="*/ 3044248 w 6175063"/>
              <a:gd name="connsiteY29617" fmla="*/ 443052 h 5486400"/>
              <a:gd name="connsiteX29618" fmla="*/ 3056089 w 6175063"/>
              <a:gd name="connsiteY29618" fmla="*/ 450160 h 5486400"/>
              <a:gd name="connsiteX29619" fmla="*/ 3065562 w 6175063"/>
              <a:gd name="connsiteY29619" fmla="*/ 457268 h 5486400"/>
              <a:gd name="connsiteX29620" fmla="*/ 3070299 w 6175063"/>
              <a:gd name="connsiteY29620" fmla="*/ 459637 h 5486400"/>
              <a:gd name="connsiteX29621" fmla="*/ 3079772 w 6175063"/>
              <a:gd name="connsiteY29621" fmla="*/ 469114 h 5486400"/>
              <a:gd name="connsiteX29622" fmla="*/ 3082140 w 6175063"/>
              <a:gd name="connsiteY29622" fmla="*/ 471483 h 5486400"/>
              <a:gd name="connsiteX29623" fmla="*/ 3086876 w 6175063"/>
              <a:gd name="connsiteY29623" fmla="*/ 473852 h 5486400"/>
              <a:gd name="connsiteX29624" fmla="*/ 3091613 w 6175063"/>
              <a:gd name="connsiteY29624" fmla="*/ 476222 h 5486400"/>
              <a:gd name="connsiteX29625" fmla="*/ 3089245 w 6175063"/>
              <a:gd name="connsiteY29625" fmla="*/ 473852 h 5486400"/>
              <a:gd name="connsiteX29626" fmla="*/ 3084508 w 6175063"/>
              <a:gd name="connsiteY29626" fmla="*/ 469114 h 5486400"/>
              <a:gd name="connsiteX29627" fmla="*/ 3091613 w 6175063"/>
              <a:gd name="connsiteY29627" fmla="*/ 473852 h 5486400"/>
              <a:gd name="connsiteX29628" fmla="*/ 3093981 w 6175063"/>
              <a:gd name="connsiteY29628" fmla="*/ 473852 h 5486400"/>
              <a:gd name="connsiteX29629" fmla="*/ 3089245 w 6175063"/>
              <a:gd name="connsiteY29629" fmla="*/ 471483 h 5486400"/>
              <a:gd name="connsiteX29630" fmla="*/ 3072667 w 6175063"/>
              <a:gd name="connsiteY29630" fmla="*/ 457268 h 5486400"/>
              <a:gd name="connsiteX29631" fmla="*/ 3070299 w 6175063"/>
              <a:gd name="connsiteY29631" fmla="*/ 454898 h 5486400"/>
              <a:gd name="connsiteX29632" fmla="*/ 3060826 w 6175063"/>
              <a:gd name="connsiteY29632" fmla="*/ 450160 h 5486400"/>
              <a:gd name="connsiteX29633" fmla="*/ 3060826 w 6175063"/>
              <a:gd name="connsiteY29633" fmla="*/ 452529 h 5486400"/>
              <a:gd name="connsiteX29634" fmla="*/ 3053721 w 6175063"/>
              <a:gd name="connsiteY29634" fmla="*/ 447790 h 5486400"/>
              <a:gd name="connsiteX29635" fmla="*/ 3049577 w 6175063"/>
              <a:gd name="connsiteY29635" fmla="*/ 443644 h 5486400"/>
              <a:gd name="connsiteX29636" fmla="*/ 3051353 w 6175063"/>
              <a:gd name="connsiteY29636" fmla="*/ 443052 h 5486400"/>
              <a:gd name="connsiteX29637" fmla="*/ 3048985 w 6175063"/>
              <a:gd name="connsiteY29637" fmla="*/ 443052 h 5486400"/>
              <a:gd name="connsiteX29638" fmla="*/ 3044248 w 6175063"/>
              <a:gd name="connsiteY29638" fmla="*/ 438314 h 5486400"/>
              <a:gd name="connsiteX29639" fmla="*/ 3034775 w 6175063"/>
              <a:gd name="connsiteY29639" fmla="*/ 433575 h 5486400"/>
              <a:gd name="connsiteX29640" fmla="*/ 3034775 w 6175063"/>
              <a:gd name="connsiteY29640" fmla="*/ 431206 h 5486400"/>
              <a:gd name="connsiteX29641" fmla="*/ 3020566 w 6175063"/>
              <a:gd name="connsiteY29641" fmla="*/ 419359 h 5486400"/>
              <a:gd name="connsiteX29642" fmla="*/ 3015829 w 6175063"/>
              <a:gd name="connsiteY29642" fmla="*/ 416990 h 5486400"/>
              <a:gd name="connsiteX29643" fmla="*/ 3010298 w 6175063"/>
              <a:gd name="connsiteY29643" fmla="*/ 413946 h 5486400"/>
              <a:gd name="connsiteX29644" fmla="*/ 3008725 w 6175063"/>
              <a:gd name="connsiteY29644" fmla="*/ 412252 h 5486400"/>
              <a:gd name="connsiteX29645" fmla="*/ 3002212 w 6175063"/>
              <a:gd name="connsiteY29645" fmla="*/ 408105 h 5486400"/>
              <a:gd name="connsiteX29646" fmla="*/ 3001010 w 6175063"/>
              <a:gd name="connsiteY29646" fmla="*/ 407864 h 5486400"/>
              <a:gd name="connsiteX29647" fmla="*/ 2996883 w 6175063"/>
              <a:gd name="connsiteY29647" fmla="*/ 405144 h 5486400"/>
              <a:gd name="connsiteX29648" fmla="*/ 2987410 w 6175063"/>
              <a:gd name="connsiteY29648" fmla="*/ 398036 h 5486400"/>
              <a:gd name="connsiteX29649" fmla="*/ 2980306 w 6175063"/>
              <a:gd name="connsiteY29649" fmla="*/ 390928 h 5486400"/>
              <a:gd name="connsiteX29650" fmla="*/ 2966096 w 6175063"/>
              <a:gd name="connsiteY29650" fmla="*/ 381451 h 5486400"/>
              <a:gd name="connsiteX29651" fmla="*/ 2963728 w 6175063"/>
              <a:gd name="connsiteY29651" fmla="*/ 381451 h 5486400"/>
              <a:gd name="connsiteX29652" fmla="*/ 2961360 w 6175063"/>
              <a:gd name="connsiteY29652" fmla="*/ 379082 h 5486400"/>
              <a:gd name="connsiteX29653" fmla="*/ 2958992 w 6175063"/>
              <a:gd name="connsiteY29653" fmla="*/ 376712 h 5486400"/>
              <a:gd name="connsiteX29654" fmla="*/ 2958992 w 6175063"/>
              <a:gd name="connsiteY29654" fmla="*/ 374343 h 5486400"/>
              <a:gd name="connsiteX29655" fmla="*/ 2944782 w 6175063"/>
              <a:gd name="connsiteY29655" fmla="*/ 364867 h 5486400"/>
              <a:gd name="connsiteX29656" fmla="*/ 2942414 w 6175063"/>
              <a:gd name="connsiteY29656" fmla="*/ 360128 h 5486400"/>
              <a:gd name="connsiteX29657" fmla="*/ 2930573 w 6175063"/>
              <a:gd name="connsiteY29657" fmla="*/ 353020 h 5486400"/>
              <a:gd name="connsiteX29658" fmla="*/ 2923468 w 6175063"/>
              <a:gd name="connsiteY29658" fmla="*/ 348281 h 5486400"/>
              <a:gd name="connsiteX29659" fmla="*/ 2911627 w 6175063"/>
              <a:gd name="connsiteY29659" fmla="*/ 338805 h 5486400"/>
              <a:gd name="connsiteX29660" fmla="*/ 2910857 w 6175063"/>
              <a:gd name="connsiteY29660" fmla="*/ 338212 h 5486400"/>
              <a:gd name="connsiteX29661" fmla="*/ 2909259 w 6175063"/>
              <a:gd name="connsiteY29661" fmla="*/ 336435 h 5486400"/>
              <a:gd name="connsiteX29662" fmla="*/ 2907778 w 6175063"/>
              <a:gd name="connsiteY29662" fmla="*/ 335843 h 5486400"/>
              <a:gd name="connsiteX29663" fmla="*/ 2910857 w 6175063"/>
              <a:gd name="connsiteY29663" fmla="*/ 338212 h 5486400"/>
              <a:gd name="connsiteX29664" fmla="*/ 2911923 w 6175063"/>
              <a:gd name="connsiteY29664" fmla="*/ 339397 h 5486400"/>
              <a:gd name="connsiteX29665" fmla="*/ 2909259 w 6175063"/>
              <a:gd name="connsiteY29665" fmla="*/ 338805 h 5486400"/>
              <a:gd name="connsiteX29666" fmla="*/ 2895049 w 6175063"/>
              <a:gd name="connsiteY29666" fmla="*/ 331697 h 5486400"/>
              <a:gd name="connsiteX29667" fmla="*/ 2890313 w 6175063"/>
              <a:gd name="connsiteY29667" fmla="*/ 329327 h 5486400"/>
              <a:gd name="connsiteX29668" fmla="*/ 2885576 w 6175063"/>
              <a:gd name="connsiteY29668" fmla="*/ 326958 h 5486400"/>
              <a:gd name="connsiteX29669" fmla="*/ 2885576 w 6175063"/>
              <a:gd name="connsiteY29669" fmla="*/ 324589 h 5486400"/>
              <a:gd name="connsiteX29670" fmla="*/ 2887944 w 6175063"/>
              <a:gd name="connsiteY29670" fmla="*/ 326958 h 5486400"/>
              <a:gd name="connsiteX29671" fmla="*/ 2885576 w 6175063"/>
              <a:gd name="connsiteY29671" fmla="*/ 324589 h 5486400"/>
              <a:gd name="connsiteX29672" fmla="*/ 2880839 w 6175063"/>
              <a:gd name="connsiteY29672" fmla="*/ 317481 h 5486400"/>
              <a:gd name="connsiteX29673" fmla="*/ 2873735 w 6175063"/>
              <a:gd name="connsiteY29673" fmla="*/ 315112 h 5486400"/>
              <a:gd name="connsiteX29674" fmla="*/ 2878471 w 6175063"/>
              <a:gd name="connsiteY29674" fmla="*/ 322219 h 5486400"/>
              <a:gd name="connsiteX29675" fmla="*/ 2857157 w 6175063"/>
              <a:gd name="connsiteY29675" fmla="*/ 305635 h 5486400"/>
              <a:gd name="connsiteX29676" fmla="*/ 2859525 w 6175063"/>
              <a:gd name="connsiteY29676" fmla="*/ 305635 h 5486400"/>
              <a:gd name="connsiteX29677" fmla="*/ 2864261 w 6175063"/>
              <a:gd name="connsiteY29677" fmla="*/ 308004 h 5486400"/>
              <a:gd name="connsiteX29678" fmla="*/ 2864261 w 6175063"/>
              <a:gd name="connsiteY29678" fmla="*/ 305635 h 5486400"/>
              <a:gd name="connsiteX29679" fmla="*/ 2859525 w 6175063"/>
              <a:gd name="connsiteY29679" fmla="*/ 303265 h 5486400"/>
              <a:gd name="connsiteX29680" fmla="*/ 2857157 w 6175063"/>
              <a:gd name="connsiteY29680" fmla="*/ 300896 h 5486400"/>
              <a:gd name="connsiteX29681" fmla="*/ 2838211 w 6175063"/>
              <a:gd name="connsiteY29681" fmla="*/ 289050 h 5486400"/>
              <a:gd name="connsiteX29682" fmla="*/ 2835843 w 6175063"/>
              <a:gd name="connsiteY29682" fmla="*/ 289050 h 5486400"/>
              <a:gd name="connsiteX29683" fmla="*/ 2826369 w 6175063"/>
              <a:gd name="connsiteY29683" fmla="*/ 284311 h 5486400"/>
              <a:gd name="connsiteX29684" fmla="*/ 2819265 w 6175063"/>
              <a:gd name="connsiteY29684" fmla="*/ 279573 h 5486400"/>
              <a:gd name="connsiteX29685" fmla="*/ 2819265 w 6175063"/>
              <a:gd name="connsiteY29685" fmla="*/ 277203 h 5486400"/>
              <a:gd name="connsiteX29686" fmla="*/ 2814529 w 6175063"/>
              <a:gd name="connsiteY29686" fmla="*/ 270095 h 5486400"/>
              <a:gd name="connsiteX29687" fmla="*/ 2807423 w 6175063"/>
              <a:gd name="connsiteY29687" fmla="*/ 265357 h 5486400"/>
              <a:gd name="connsiteX29688" fmla="*/ 2809793 w 6175063"/>
              <a:gd name="connsiteY29688" fmla="*/ 265357 h 5486400"/>
              <a:gd name="connsiteX29689" fmla="*/ 2805055 w 6175063"/>
              <a:gd name="connsiteY29689" fmla="*/ 262988 h 5486400"/>
              <a:gd name="connsiteX29690" fmla="*/ 2802687 w 6175063"/>
              <a:gd name="connsiteY29690" fmla="*/ 260619 h 5486400"/>
              <a:gd name="connsiteX29691" fmla="*/ 2800319 w 6175063"/>
              <a:gd name="connsiteY29691" fmla="*/ 260619 h 5486400"/>
              <a:gd name="connsiteX29692" fmla="*/ 2795583 w 6175063"/>
              <a:gd name="connsiteY29692" fmla="*/ 255880 h 5486400"/>
              <a:gd name="connsiteX29693" fmla="*/ 2786109 w 6175063"/>
              <a:gd name="connsiteY29693" fmla="*/ 251142 h 5486400"/>
              <a:gd name="connsiteX29694" fmla="*/ 2781373 w 6175063"/>
              <a:gd name="connsiteY29694" fmla="*/ 246403 h 5486400"/>
              <a:gd name="connsiteX29695" fmla="*/ 2779005 w 6175063"/>
              <a:gd name="connsiteY29695" fmla="*/ 246403 h 5486400"/>
              <a:gd name="connsiteX29696" fmla="*/ 2762427 w 6175063"/>
              <a:gd name="connsiteY29696" fmla="*/ 234557 h 5486400"/>
              <a:gd name="connsiteX29697" fmla="*/ 2757691 w 6175063"/>
              <a:gd name="connsiteY29697" fmla="*/ 229818 h 5486400"/>
              <a:gd name="connsiteX29698" fmla="*/ 2764795 w 6175063"/>
              <a:gd name="connsiteY29698" fmla="*/ 232188 h 5486400"/>
              <a:gd name="connsiteX29699" fmla="*/ 2760059 w 6175063"/>
              <a:gd name="connsiteY29699" fmla="*/ 229818 h 5486400"/>
              <a:gd name="connsiteX29700" fmla="*/ 2755323 w 6175063"/>
              <a:gd name="connsiteY29700" fmla="*/ 225080 h 5486400"/>
              <a:gd name="connsiteX29701" fmla="*/ 2760059 w 6175063"/>
              <a:gd name="connsiteY29701" fmla="*/ 227449 h 5486400"/>
              <a:gd name="connsiteX29702" fmla="*/ 2760059 w 6175063"/>
              <a:gd name="connsiteY29702" fmla="*/ 225080 h 5486400"/>
              <a:gd name="connsiteX29703" fmla="*/ 2767163 w 6175063"/>
              <a:gd name="connsiteY29703" fmla="*/ 229818 h 5486400"/>
              <a:gd name="connsiteX29704" fmla="*/ 2774269 w 6175063"/>
              <a:gd name="connsiteY29704" fmla="*/ 232188 h 5486400"/>
              <a:gd name="connsiteX29705" fmla="*/ 2779005 w 6175063"/>
              <a:gd name="connsiteY29705" fmla="*/ 229818 h 5486400"/>
              <a:gd name="connsiteX29706" fmla="*/ 2786109 w 6175063"/>
              <a:gd name="connsiteY29706" fmla="*/ 234557 h 5486400"/>
              <a:gd name="connsiteX29707" fmla="*/ 2793215 w 6175063"/>
              <a:gd name="connsiteY29707" fmla="*/ 241665 h 5486400"/>
              <a:gd name="connsiteX29708" fmla="*/ 2790847 w 6175063"/>
              <a:gd name="connsiteY29708" fmla="*/ 246403 h 5486400"/>
              <a:gd name="connsiteX29709" fmla="*/ 2807423 w 6175063"/>
              <a:gd name="connsiteY29709" fmla="*/ 260619 h 5486400"/>
              <a:gd name="connsiteX29710" fmla="*/ 2812161 w 6175063"/>
              <a:gd name="connsiteY29710" fmla="*/ 262988 h 5486400"/>
              <a:gd name="connsiteX29711" fmla="*/ 2814529 w 6175063"/>
              <a:gd name="connsiteY29711" fmla="*/ 265357 h 5486400"/>
              <a:gd name="connsiteX29712" fmla="*/ 2816897 w 6175063"/>
              <a:gd name="connsiteY29712" fmla="*/ 265357 h 5486400"/>
              <a:gd name="connsiteX29713" fmla="*/ 2814529 w 6175063"/>
              <a:gd name="connsiteY29713" fmla="*/ 260619 h 5486400"/>
              <a:gd name="connsiteX29714" fmla="*/ 2814529 w 6175063"/>
              <a:gd name="connsiteY29714" fmla="*/ 255880 h 5486400"/>
              <a:gd name="connsiteX29715" fmla="*/ 2835843 w 6175063"/>
              <a:gd name="connsiteY29715" fmla="*/ 272465 h 5486400"/>
              <a:gd name="connsiteX29716" fmla="*/ 2826369 w 6175063"/>
              <a:gd name="connsiteY29716" fmla="*/ 272465 h 5486400"/>
              <a:gd name="connsiteX29717" fmla="*/ 2831107 w 6175063"/>
              <a:gd name="connsiteY29717" fmla="*/ 277203 h 5486400"/>
              <a:gd name="connsiteX29718" fmla="*/ 2838211 w 6175063"/>
              <a:gd name="connsiteY29718" fmla="*/ 279573 h 5486400"/>
              <a:gd name="connsiteX29719" fmla="*/ 2842947 w 6175063"/>
              <a:gd name="connsiteY29719" fmla="*/ 281942 h 5486400"/>
              <a:gd name="connsiteX29720" fmla="*/ 2840579 w 6175063"/>
              <a:gd name="connsiteY29720" fmla="*/ 277203 h 5486400"/>
              <a:gd name="connsiteX29721" fmla="*/ 2845315 w 6175063"/>
              <a:gd name="connsiteY29721" fmla="*/ 277203 h 5486400"/>
              <a:gd name="connsiteX29722" fmla="*/ 2847683 w 6175063"/>
              <a:gd name="connsiteY29722" fmla="*/ 281942 h 5486400"/>
              <a:gd name="connsiteX29723" fmla="*/ 2850053 w 6175063"/>
              <a:gd name="connsiteY29723" fmla="*/ 286681 h 5486400"/>
              <a:gd name="connsiteX29724" fmla="*/ 2859525 w 6175063"/>
              <a:gd name="connsiteY29724" fmla="*/ 296157 h 5486400"/>
              <a:gd name="connsiteX29725" fmla="*/ 2861893 w 6175063"/>
              <a:gd name="connsiteY29725" fmla="*/ 300008 h 5486400"/>
              <a:gd name="connsiteX29726" fmla="*/ 2857157 w 6175063"/>
              <a:gd name="connsiteY29726" fmla="*/ 298527 h 5486400"/>
              <a:gd name="connsiteX29727" fmla="*/ 2859525 w 6175063"/>
              <a:gd name="connsiteY29727" fmla="*/ 300896 h 5486400"/>
              <a:gd name="connsiteX29728" fmla="*/ 2873735 w 6175063"/>
              <a:gd name="connsiteY29728" fmla="*/ 310373 h 5486400"/>
              <a:gd name="connsiteX29729" fmla="*/ 2878471 w 6175063"/>
              <a:gd name="connsiteY29729" fmla="*/ 315112 h 5486400"/>
              <a:gd name="connsiteX29730" fmla="*/ 2890313 w 6175063"/>
              <a:gd name="connsiteY29730" fmla="*/ 322219 h 5486400"/>
              <a:gd name="connsiteX29731" fmla="*/ 2895049 w 6175063"/>
              <a:gd name="connsiteY29731" fmla="*/ 324589 h 5486400"/>
              <a:gd name="connsiteX29732" fmla="*/ 2909259 w 6175063"/>
              <a:gd name="connsiteY29732" fmla="*/ 334066 h 5486400"/>
              <a:gd name="connsiteX29733" fmla="*/ 2911627 w 6175063"/>
              <a:gd name="connsiteY29733" fmla="*/ 331697 h 5486400"/>
              <a:gd name="connsiteX29734" fmla="*/ 2916363 w 6175063"/>
              <a:gd name="connsiteY29734" fmla="*/ 334066 h 5486400"/>
              <a:gd name="connsiteX29735" fmla="*/ 2918732 w 6175063"/>
              <a:gd name="connsiteY29735" fmla="*/ 336435 h 5486400"/>
              <a:gd name="connsiteX29736" fmla="*/ 2916363 w 6175063"/>
              <a:gd name="connsiteY29736" fmla="*/ 338805 h 5486400"/>
              <a:gd name="connsiteX29737" fmla="*/ 2930573 w 6175063"/>
              <a:gd name="connsiteY29737" fmla="*/ 348281 h 5486400"/>
              <a:gd name="connsiteX29738" fmla="*/ 2940046 w 6175063"/>
              <a:gd name="connsiteY29738" fmla="*/ 355389 h 5486400"/>
              <a:gd name="connsiteX29739" fmla="*/ 2949519 w 6175063"/>
              <a:gd name="connsiteY29739" fmla="*/ 360128 h 5486400"/>
              <a:gd name="connsiteX29740" fmla="*/ 2966096 w 6175063"/>
              <a:gd name="connsiteY29740" fmla="*/ 374343 h 5486400"/>
              <a:gd name="connsiteX29741" fmla="*/ 2970833 w 6175063"/>
              <a:gd name="connsiteY29741" fmla="*/ 379082 h 5486400"/>
              <a:gd name="connsiteX29742" fmla="*/ 2985042 w 6175063"/>
              <a:gd name="connsiteY29742" fmla="*/ 386190 h 5486400"/>
              <a:gd name="connsiteX29743" fmla="*/ 2989779 w 6175063"/>
              <a:gd name="connsiteY29743" fmla="*/ 386190 h 5486400"/>
              <a:gd name="connsiteX29744" fmla="*/ 2996883 w 6175063"/>
              <a:gd name="connsiteY29744" fmla="*/ 395666 h 5486400"/>
              <a:gd name="connsiteX29745" fmla="*/ 3001620 w 6175063"/>
              <a:gd name="connsiteY29745" fmla="*/ 398036 h 5486400"/>
              <a:gd name="connsiteX29746" fmla="*/ 3003988 w 6175063"/>
              <a:gd name="connsiteY29746" fmla="*/ 398036 h 5486400"/>
              <a:gd name="connsiteX29747" fmla="*/ 2999252 w 6175063"/>
              <a:gd name="connsiteY29747" fmla="*/ 393298 h 5486400"/>
              <a:gd name="connsiteX29748" fmla="*/ 2996883 w 6175063"/>
              <a:gd name="connsiteY29748" fmla="*/ 390928 h 5486400"/>
              <a:gd name="connsiteX29749" fmla="*/ 3003988 w 6175063"/>
              <a:gd name="connsiteY29749" fmla="*/ 395666 h 5486400"/>
              <a:gd name="connsiteX29750" fmla="*/ 3008725 w 6175063"/>
              <a:gd name="connsiteY29750" fmla="*/ 400405 h 5486400"/>
              <a:gd name="connsiteX29751" fmla="*/ 3013461 w 6175063"/>
              <a:gd name="connsiteY29751" fmla="*/ 405144 h 5486400"/>
              <a:gd name="connsiteX29752" fmla="*/ 3013461 w 6175063"/>
              <a:gd name="connsiteY29752" fmla="*/ 407513 h 5486400"/>
              <a:gd name="connsiteX29753" fmla="*/ 3020566 w 6175063"/>
              <a:gd name="connsiteY29753" fmla="*/ 412252 h 5486400"/>
              <a:gd name="connsiteX29754" fmla="*/ 3022934 w 6175063"/>
              <a:gd name="connsiteY29754" fmla="*/ 414621 h 5486400"/>
              <a:gd name="connsiteX29755" fmla="*/ 3039512 w 6175063"/>
              <a:gd name="connsiteY29755" fmla="*/ 426467 h 5486400"/>
              <a:gd name="connsiteX29756" fmla="*/ 3046616 w 6175063"/>
              <a:gd name="connsiteY29756" fmla="*/ 431206 h 5486400"/>
              <a:gd name="connsiteX29757" fmla="*/ 3044248 w 6175063"/>
              <a:gd name="connsiteY29757" fmla="*/ 426467 h 5486400"/>
              <a:gd name="connsiteX29758" fmla="*/ 3037143 w 6175063"/>
              <a:gd name="connsiteY29758" fmla="*/ 419359 h 5486400"/>
              <a:gd name="connsiteX29759" fmla="*/ 3046616 w 6175063"/>
              <a:gd name="connsiteY29759" fmla="*/ 424098 h 5486400"/>
              <a:gd name="connsiteX29760" fmla="*/ 3044248 w 6175063"/>
              <a:gd name="connsiteY29760" fmla="*/ 421728 h 5486400"/>
              <a:gd name="connsiteX29761" fmla="*/ 3039512 w 6175063"/>
              <a:gd name="connsiteY29761" fmla="*/ 416990 h 5486400"/>
              <a:gd name="connsiteX29762" fmla="*/ 3037143 w 6175063"/>
              <a:gd name="connsiteY29762" fmla="*/ 416990 h 5486400"/>
              <a:gd name="connsiteX29763" fmla="*/ 3025302 w 6175063"/>
              <a:gd name="connsiteY29763" fmla="*/ 409882 h 5486400"/>
              <a:gd name="connsiteX29764" fmla="*/ 3020566 w 6175063"/>
              <a:gd name="connsiteY29764" fmla="*/ 405144 h 5486400"/>
              <a:gd name="connsiteX29765" fmla="*/ 3011093 w 6175063"/>
              <a:gd name="connsiteY29765" fmla="*/ 400405 h 5486400"/>
              <a:gd name="connsiteX29766" fmla="*/ 3001620 w 6175063"/>
              <a:gd name="connsiteY29766" fmla="*/ 390928 h 5486400"/>
              <a:gd name="connsiteX29767" fmla="*/ 2999252 w 6175063"/>
              <a:gd name="connsiteY29767" fmla="*/ 388559 h 5486400"/>
              <a:gd name="connsiteX29768" fmla="*/ 2994515 w 6175063"/>
              <a:gd name="connsiteY29768" fmla="*/ 383820 h 5486400"/>
              <a:gd name="connsiteX29769" fmla="*/ 2980306 w 6175063"/>
              <a:gd name="connsiteY29769" fmla="*/ 371974 h 5486400"/>
              <a:gd name="connsiteX29770" fmla="*/ 2982674 w 6175063"/>
              <a:gd name="connsiteY29770" fmla="*/ 379082 h 5486400"/>
              <a:gd name="connsiteX29771" fmla="*/ 2982674 w 6175063"/>
              <a:gd name="connsiteY29771" fmla="*/ 381451 h 5486400"/>
              <a:gd name="connsiteX29772" fmla="*/ 2975569 w 6175063"/>
              <a:gd name="connsiteY29772" fmla="*/ 374343 h 5486400"/>
              <a:gd name="connsiteX29773" fmla="*/ 2970833 w 6175063"/>
              <a:gd name="connsiteY29773" fmla="*/ 371974 h 5486400"/>
              <a:gd name="connsiteX29774" fmla="*/ 2966096 w 6175063"/>
              <a:gd name="connsiteY29774" fmla="*/ 367236 h 5486400"/>
              <a:gd name="connsiteX29775" fmla="*/ 2961360 w 6175063"/>
              <a:gd name="connsiteY29775" fmla="*/ 367236 h 5486400"/>
              <a:gd name="connsiteX29776" fmla="*/ 2951887 w 6175063"/>
              <a:gd name="connsiteY29776" fmla="*/ 360128 h 5486400"/>
              <a:gd name="connsiteX29777" fmla="*/ 2958992 w 6175063"/>
              <a:gd name="connsiteY29777" fmla="*/ 360128 h 5486400"/>
              <a:gd name="connsiteX29778" fmla="*/ 2961360 w 6175063"/>
              <a:gd name="connsiteY29778" fmla="*/ 360128 h 5486400"/>
              <a:gd name="connsiteX29779" fmla="*/ 2958992 w 6175063"/>
              <a:gd name="connsiteY29779" fmla="*/ 357759 h 5486400"/>
              <a:gd name="connsiteX29780" fmla="*/ 2949519 w 6175063"/>
              <a:gd name="connsiteY29780" fmla="*/ 348281 h 5486400"/>
              <a:gd name="connsiteX29781" fmla="*/ 2932941 w 6175063"/>
              <a:gd name="connsiteY29781" fmla="*/ 336435 h 5486400"/>
              <a:gd name="connsiteX29782" fmla="*/ 2928204 w 6175063"/>
              <a:gd name="connsiteY29782" fmla="*/ 334066 h 5486400"/>
              <a:gd name="connsiteX29783" fmla="*/ 2930573 w 6175063"/>
              <a:gd name="connsiteY29783" fmla="*/ 331697 h 5486400"/>
              <a:gd name="connsiteX29784" fmla="*/ 2925836 w 6175063"/>
              <a:gd name="connsiteY29784" fmla="*/ 326958 h 5486400"/>
              <a:gd name="connsiteX29785" fmla="*/ 2923468 w 6175063"/>
              <a:gd name="connsiteY29785" fmla="*/ 326958 h 5486400"/>
              <a:gd name="connsiteX29786" fmla="*/ 2916363 w 6175063"/>
              <a:gd name="connsiteY29786" fmla="*/ 324589 h 5486400"/>
              <a:gd name="connsiteX29787" fmla="*/ 2911627 w 6175063"/>
              <a:gd name="connsiteY29787" fmla="*/ 317481 h 5486400"/>
              <a:gd name="connsiteX29788" fmla="*/ 2902154 w 6175063"/>
              <a:gd name="connsiteY29788" fmla="*/ 310373 h 5486400"/>
              <a:gd name="connsiteX29789" fmla="*/ 2885576 w 6175063"/>
              <a:gd name="connsiteY29789" fmla="*/ 298527 h 5486400"/>
              <a:gd name="connsiteX29790" fmla="*/ 2880839 w 6175063"/>
              <a:gd name="connsiteY29790" fmla="*/ 293788 h 5486400"/>
              <a:gd name="connsiteX29791" fmla="*/ 2878471 w 6175063"/>
              <a:gd name="connsiteY29791" fmla="*/ 296157 h 5486400"/>
              <a:gd name="connsiteX29792" fmla="*/ 2871367 w 6175063"/>
              <a:gd name="connsiteY29792" fmla="*/ 291419 h 5486400"/>
              <a:gd name="connsiteX29793" fmla="*/ 2871367 w 6175063"/>
              <a:gd name="connsiteY29793" fmla="*/ 289050 h 5486400"/>
              <a:gd name="connsiteX29794" fmla="*/ 2857157 w 6175063"/>
              <a:gd name="connsiteY29794" fmla="*/ 274834 h 5486400"/>
              <a:gd name="connsiteX29795" fmla="*/ 2854789 w 6175063"/>
              <a:gd name="connsiteY29795" fmla="*/ 272465 h 5486400"/>
              <a:gd name="connsiteX29796" fmla="*/ 2852421 w 6175063"/>
              <a:gd name="connsiteY29796" fmla="*/ 272465 h 5486400"/>
              <a:gd name="connsiteX29797" fmla="*/ 2845315 w 6175063"/>
              <a:gd name="connsiteY29797" fmla="*/ 265357 h 5486400"/>
              <a:gd name="connsiteX29798" fmla="*/ 2835843 w 6175063"/>
              <a:gd name="connsiteY29798" fmla="*/ 262988 h 5486400"/>
              <a:gd name="connsiteX29799" fmla="*/ 2835843 w 6175063"/>
              <a:gd name="connsiteY29799" fmla="*/ 267727 h 5486400"/>
              <a:gd name="connsiteX29800" fmla="*/ 2833475 w 6175063"/>
              <a:gd name="connsiteY29800" fmla="*/ 265357 h 5486400"/>
              <a:gd name="connsiteX29801" fmla="*/ 2831107 w 6175063"/>
              <a:gd name="connsiteY29801" fmla="*/ 262988 h 5486400"/>
              <a:gd name="connsiteX29802" fmla="*/ 2821633 w 6175063"/>
              <a:gd name="connsiteY29802" fmla="*/ 255880 h 5486400"/>
              <a:gd name="connsiteX29803" fmla="*/ 2807423 w 6175063"/>
              <a:gd name="connsiteY29803" fmla="*/ 244033 h 5486400"/>
              <a:gd name="connsiteX29804" fmla="*/ 2802687 w 6175063"/>
              <a:gd name="connsiteY29804" fmla="*/ 239296 h 5486400"/>
              <a:gd name="connsiteX29805" fmla="*/ 2793215 w 6175063"/>
              <a:gd name="connsiteY29805" fmla="*/ 232188 h 5486400"/>
              <a:gd name="connsiteX29806" fmla="*/ 2795583 w 6175063"/>
              <a:gd name="connsiteY29806" fmla="*/ 232188 h 5486400"/>
              <a:gd name="connsiteX29807" fmla="*/ 2774269 w 6175063"/>
              <a:gd name="connsiteY29807" fmla="*/ 215603 h 5486400"/>
              <a:gd name="connsiteX29808" fmla="*/ 2776637 w 6175063"/>
              <a:gd name="connsiteY29808" fmla="*/ 220341 h 5486400"/>
              <a:gd name="connsiteX29809" fmla="*/ 2774269 w 6175063"/>
              <a:gd name="connsiteY29809" fmla="*/ 220341 h 5486400"/>
              <a:gd name="connsiteX29810" fmla="*/ 2769533 w 6175063"/>
              <a:gd name="connsiteY29810" fmla="*/ 215603 h 5486400"/>
              <a:gd name="connsiteX29811" fmla="*/ 2767163 w 6175063"/>
              <a:gd name="connsiteY29811" fmla="*/ 213234 h 5486400"/>
              <a:gd name="connsiteX29812" fmla="*/ 2764795 w 6175063"/>
              <a:gd name="connsiteY29812" fmla="*/ 215603 h 5486400"/>
              <a:gd name="connsiteX29813" fmla="*/ 2762427 w 6175063"/>
              <a:gd name="connsiteY29813" fmla="*/ 215603 h 5486400"/>
              <a:gd name="connsiteX29814" fmla="*/ 2757691 w 6175063"/>
              <a:gd name="connsiteY29814" fmla="*/ 210864 h 5486400"/>
              <a:gd name="connsiteX29815" fmla="*/ 2755323 w 6175063"/>
              <a:gd name="connsiteY29815" fmla="*/ 206126 h 5486400"/>
              <a:gd name="connsiteX29816" fmla="*/ 2755323 w 6175063"/>
              <a:gd name="connsiteY29816" fmla="*/ 201387 h 5486400"/>
              <a:gd name="connsiteX29817" fmla="*/ 2750587 w 6175063"/>
              <a:gd name="connsiteY29817" fmla="*/ 199018 h 5486400"/>
              <a:gd name="connsiteX29818" fmla="*/ 2745850 w 6175063"/>
              <a:gd name="connsiteY29818" fmla="*/ 196648 h 5486400"/>
              <a:gd name="connsiteX29819" fmla="*/ 2729272 w 6175063"/>
              <a:gd name="connsiteY29819" fmla="*/ 182433 h 5486400"/>
              <a:gd name="connsiteX29820" fmla="*/ 2724536 w 6175063"/>
              <a:gd name="connsiteY29820" fmla="*/ 180064 h 5486400"/>
              <a:gd name="connsiteX29821" fmla="*/ 2703221 w 6175063"/>
              <a:gd name="connsiteY29821" fmla="*/ 163479 h 5486400"/>
              <a:gd name="connsiteX29822" fmla="*/ 2698485 w 6175063"/>
              <a:gd name="connsiteY29822" fmla="*/ 161110 h 5486400"/>
              <a:gd name="connsiteX29823" fmla="*/ 2693748 w 6175063"/>
              <a:gd name="connsiteY29823" fmla="*/ 156371 h 5486400"/>
              <a:gd name="connsiteX29824" fmla="*/ 2689011 w 6175063"/>
              <a:gd name="connsiteY29824" fmla="*/ 151632 h 5486400"/>
              <a:gd name="connsiteX29825" fmla="*/ 2646383 w 6175063"/>
              <a:gd name="connsiteY29825" fmla="*/ 123201 h 5486400"/>
              <a:gd name="connsiteX29826" fmla="*/ 2641647 w 6175063"/>
              <a:gd name="connsiteY29826" fmla="*/ 120832 h 5486400"/>
              <a:gd name="connsiteX29827" fmla="*/ 2634542 w 6175063"/>
              <a:gd name="connsiteY29827" fmla="*/ 113725 h 5486400"/>
              <a:gd name="connsiteX29828" fmla="*/ 2622701 w 6175063"/>
              <a:gd name="connsiteY29828" fmla="*/ 106617 h 5486400"/>
              <a:gd name="connsiteX29829" fmla="*/ 2620333 w 6175063"/>
              <a:gd name="connsiteY29829" fmla="*/ 99509 h 5486400"/>
              <a:gd name="connsiteX29830" fmla="*/ 2610860 w 6175063"/>
              <a:gd name="connsiteY29830" fmla="*/ 97139 h 5486400"/>
              <a:gd name="connsiteX29831" fmla="*/ 2608491 w 6175063"/>
              <a:gd name="connsiteY29831" fmla="*/ 94770 h 5486400"/>
              <a:gd name="connsiteX29832" fmla="*/ 2599018 w 6175063"/>
              <a:gd name="connsiteY29832" fmla="*/ 80555 h 5486400"/>
              <a:gd name="connsiteX29833" fmla="*/ 2594282 w 6175063"/>
              <a:gd name="connsiteY29833" fmla="*/ 80555 h 5486400"/>
              <a:gd name="connsiteX29834" fmla="*/ 2591914 w 6175063"/>
              <a:gd name="connsiteY29834" fmla="*/ 71077 h 5486400"/>
              <a:gd name="connsiteX29835" fmla="*/ 2596650 w 6175063"/>
              <a:gd name="connsiteY29835" fmla="*/ 71077 h 5486400"/>
              <a:gd name="connsiteX29836" fmla="*/ 2613228 w 6175063"/>
              <a:gd name="connsiteY29836" fmla="*/ 85294 h 5486400"/>
              <a:gd name="connsiteX29837" fmla="*/ 2615596 w 6175063"/>
              <a:gd name="connsiteY29837" fmla="*/ 87663 h 5486400"/>
              <a:gd name="connsiteX29838" fmla="*/ 2610860 w 6175063"/>
              <a:gd name="connsiteY29838" fmla="*/ 87663 h 5486400"/>
              <a:gd name="connsiteX29839" fmla="*/ 2613228 w 6175063"/>
              <a:gd name="connsiteY29839" fmla="*/ 90032 h 5486400"/>
              <a:gd name="connsiteX29840" fmla="*/ 2625069 w 6175063"/>
              <a:gd name="connsiteY29840" fmla="*/ 99509 h 5486400"/>
              <a:gd name="connsiteX29841" fmla="*/ 2620333 w 6175063"/>
              <a:gd name="connsiteY29841" fmla="*/ 82924 h 5486400"/>
              <a:gd name="connsiteX29842" fmla="*/ 2627437 w 6175063"/>
              <a:gd name="connsiteY29842" fmla="*/ 82924 h 5486400"/>
              <a:gd name="connsiteX29843" fmla="*/ 2629806 w 6175063"/>
              <a:gd name="connsiteY29843" fmla="*/ 71077 h 5486400"/>
              <a:gd name="connsiteX29844" fmla="*/ 2634542 w 6175063"/>
              <a:gd name="connsiteY29844" fmla="*/ 78185 h 5486400"/>
              <a:gd name="connsiteX29845" fmla="*/ 2632174 w 6175063"/>
              <a:gd name="connsiteY29845" fmla="*/ 78185 h 5486400"/>
              <a:gd name="connsiteX29846" fmla="*/ 2639279 w 6175063"/>
              <a:gd name="connsiteY29846" fmla="*/ 85294 h 5486400"/>
              <a:gd name="connsiteX29847" fmla="*/ 2644015 w 6175063"/>
              <a:gd name="connsiteY29847" fmla="*/ 87663 h 5486400"/>
              <a:gd name="connsiteX29848" fmla="*/ 2648751 w 6175063"/>
              <a:gd name="connsiteY29848" fmla="*/ 90032 h 5486400"/>
              <a:gd name="connsiteX29849" fmla="*/ 2653488 w 6175063"/>
              <a:gd name="connsiteY29849" fmla="*/ 87663 h 5486400"/>
              <a:gd name="connsiteX29850" fmla="*/ 2648751 w 6175063"/>
              <a:gd name="connsiteY29850" fmla="*/ 82924 h 5486400"/>
              <a:gd name="connsiteX29851" fmla="*/ 2646383 w 6175063"/>
              <a:gd name="connsiteY29851" fmla="*/ 78185 h 5486400"/>
              <a:gd name="connsiteX29852" fmla="*/ 2644015 w 6175063"/>
              <a:gd name="connsiteY29852" fmla="*/ 78185 h 5486400"/>
              <a:gd name="connsiteX29853" fmla="*/ 2641647 w 6175063"/>
              <a:gd name="connsiteY29853" fmla="*/ 75816 h 5486400"/>
              <a:gd name="connsiteX29854" fmla="*/ 2632174 w 6175063"/>
              <a:gd name="connsiteY29854" fmla="*/ 68708 h 5486400"/>
              <a:gd name="connsiteX29855" fmla="*/ 2625069 w 6175063"/>
              <a:gd name="connsiteY29855" fmla="*/ 63970 h 5486400"/>
              <a:gd name="connsiteX29856" fmla="*/ 2625069 w 6175063"/>
              <a:gd name="connsiteY29856" fmla="*/ 61601 h 5486400"/>
              <a:gd name="connsiteX29857" fmla="*/ 2625069 w 6175063"/>
              <a:gd name="connsiteY29857" fmla="*/ 59232 h 5486400"/>
              <a:gd name="connsiteX29858" fmla="*/ 2620333 w 6175063"/>
              <a:gd name="connsiteY29858" fmla="*/ 56862 h 5486400"/>
              <a:gd name="connsiteX29859" fmla="*/ 2615596 w 6175063"/>
              <a:gd name="connsiteY29859" fmla="*/ 54493 h 5486400"/>
              <a:gd name="connsiteX29860" fmla="*/ 2606123 w 6175063"/>
              <a:gd name="connsiteY29860" fmla="*/ 47385 h 5486400"/>
              <a:gd name="connsiteX29861" fmla="*/ 2603755 w 6175063"/>
              <a:gd name="connsiteY29861" fmla="*/ 45015 h 5486400"/>
              <a:gd name="connsiteX29862" fmla="*/ 2582441 w 6175063"/>
              <a:gd name="connsiteY29862" fmla="*/ 30800 h 5486400"/>
              <a:gd name="connsiteX29863" fmla="*/ 2575336 w 6175063"/>
              <a:gd name="connsiteY29863" fmla="*/ 26061 h 5486400"/>
              <a:gd name="connsiteX29864" fmla="*/ 2561127 w 6175063"/>
              <a:gd name="connsiteY29864" fmla="*/ 14216 h 5486400"/>
              <a:gd name="connsiteX29865" fmla="*/ 2558758 w 6175063"/>
              <a:gd name="connsiteY29865" fmla="*/ 9477 h 5486400"/>
              <a:gd name="connsiteX29866" fmla="*/ 2551654 w 6175063"/>
              <a:gd name="connsiteY29866" fmla="*/ 4738 h 5486400"/>
              <a:gd name="connsiteX29867" fmla="*/ 2546917 w 6175063"/>
              <a:gd name="connsiteY29867" fmla="*/ 2369 h 5486400"/>
              <a:gd name="connsiteX29868" fmla="*/ 2546917 w 6175063"/>
              <a:gd name="connsiteY29868" fmla="*/ 0 h 548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</a:cxnLst>
            <a:rect l="l" t="t" r="r" b="b"/>
            <a:pathLst>
              <a:path w="6175063" h="5486400">
                <a:moveTo>
                  <a:pt x="3269407" y="5438861"/>
                </a:moveTo>
                <a:cubicBezTo>
                  <a:pt x="3274044" y="5441397"/>
                  <a:pt x="3276363" y="5443933"/>
                  <a:pt x="3281000" y="5446469"/>
                </a:cubicBezTo>
                <a:cubicBezTo>
                  <a:pt x="3281000" y="5449005"/>
                  <a:pt x="3281000" y="5449005"/>
                  <a:pt x="3281000" y="5449005"/>
                </a:cubicBezTo>
                <a:lnTo>
                  <a:pt x="3280053" y="5449005"/>
                </a:lnTo>
                <a:lnTo>
                  <a:pt x="3276485" y="5445882"/>
                </a:lnTo>
                <a:lnTo>
                  <a:pt x="3275783" y="5444884"/>
                </a:lnTo>
                <a:cubicBezTo>
                  <a:pt x="3274044" y="5442665"/>
                  <a:pt x="3271725" y="5440129"/>
                  <a:pt x="3269407" y="5438861"/>
                </a:cubicBezTo>
                <a:close/>
                <a:moveTo>
                  <a:pt x="3121587" y="5408428"/>
                </a:moveTo>
                <a:cubicBezTo>
                  <a:pt x="3124123" y="5410843"/>
                  <a:pt x="3126661" y="5410843"/>
                  <a:pt x="3129197" y="5413259"/>
                </a:cubicBezTo>
                <a:cubicBezTo>
                  <a:pt x="3129197" y="5413259"/>
                  <a:pt x="3131733" y="5415674"/>
                  <a:pt x="3131733" y="5415674"/>
                </a:cubicBezTo>
                <a:cubicBezTo>
                  <a:pt x="3131733" y="5415674"/>
                  <a:pt x="3129197" y="5415674"/>
                  <a:pt x="3126661" y="5413259"/>
                </a:cubicBezTo>
                <a:cubicBezTo>
                  <a:pt x="3124123" y="5410843"/>
                  <a:pt x="3124123" y="5410843"/>
                  <a:pt x="3121587" y="5408428"/>
                </a:cubicBezTo>
                <a:close/>
                <a:moveTo>
                  <a:pt x="3246095" y="5406293"/>
                </a:moveTo>
                <a:lnTo>
                  <a:pt x="3246141" y="5406362"/>
                </a:lnTo>
                <a:cubicBezTo>
                  <a:pt x="3246141" y="5407251"/>
                  <a:pt x="3245548" y="5407843"/>
                  <a:pt x="3245548" y="5409027"/>
                </a:cubicBezTo>
                <a:close/>
                <a:moveTo>
                  <a:pt x="2966435" y="5372811"/>
                </a:moveTo>
                <a:lnTo>
                  <a:pt x="2968465" y="5373489"/>
                </a:lnTo>
                <a:cubicBezTo>
                  <a:pt x="2968465" y="5373489"/>
                  <a:pt x="2968465" y="5375858"/>
                  <a:pt x="2968465" y="5375858"/>
                </a:cubicBezTo>
                <a:close/>
                <a:moveTo>
                  <a:pt x="3352012" y="5349839"/>
                </a:moveTo>
                <a:cubicBezTo>
                  <a:pt x="3354289" y="5347561"/>
                  <a:pt x="3354289" y="5347561"/>
                  <a:pt x="3356567" y="5349839"/>
                </a:cubicBezTo>
                <a:cubicBezTo>
                  <a:pt x="3358844" y="5349839"/>
                  <a:pt x="3363399" y="5352116"/>
                  <a:pt x="3367953" y="5352116"/>
                </a:cubicBezTo>
                <a:cubicBezTo>
                  <a:pt x="3365677" y="5354393"/>
                  <a:pt x="3365677" y="5356671"/>
                  <a:pt x="3365677" y="5358948"/>
                </a:cubicBezTo>
                <a:cubicBezTo>
                  <a:pt x="3365677" y="5361226"/>
                  <a:pt x="3365677" y="5363503"/>
                  <a:pt x="3363399" y="5363503"/>
                </a:cubicBezTo>
                <a:cubicBezTo>
                  <a:pt x="3358844" y="5361226"/>
                  <a:pt x="3365677" y="5358948"/>
                  <a:pt x="3356567" y="5354393"/>
                </a:cubicBezTo>
                <a:cubicBezTo>
                  <a:pt x="3356567" y="5354393"/>
                  <a:pt x="3352012" y="5349839"/>
                  <a:pt x="3352012" y="5349839"/>
                </a:cubicBezTo>
                <a:close/>
                <a:moveTo>
                  <a:pt x="3365779" y="5342179"/>
                </a:moveTo>
                <a:cubicBezTo>
                  <a:pt x="3370489" y="5344456"/>
                  <a:pt x="3372844" y="5346734"/>
                  <a:pt x="3372844" y="5346734"/>
                </a:cubicBezTo>
                <a:cubicBezTo>
                  <a:pt x="3372844" y="5346734"/>
                  <a:pt x="3372844" y="5346734"/>
                  <a:pt x="3370489" y="5346734"/>
                </a:cubicBezTo>
                <a:cubicBezTo>
                  <a:pt x="3370489" y="5346734"/>
                  <a:pt x="3370489" y="5344456"/>
                  <a:pt x="3365779" y="5342179"/>
                </a:cubicBezTo>
                <a:close/>
                <a:moveTo>
                  <a:pt x="3250567" y="5342054"/>
                </a:moveTo>
                <a:cubicBezTo>
                  <a:pt x="3250567" y="5342054"/>
                  <a:pt x="3252983" y="5342054"/>
                  <a:pt x="3252983" y="5342054"/>
                </a:cubicBezTo>
                <a:lnTo>
                  <a:pt x="3255398" y="5344372"/>
                </a:lnTo>
                <a:cubicBezTo>
                  <a:pt x="3257814" y="5344372"/>
                  <a:pt x="3257814" y="5346691"/>
                  <a:pt x="3257814" y="5349010"/>
                </a:cubicBezTo>
                <a:cubicBezTo>
                  <a:pt x="3257814" y="5349010"/>
                  <a:pt x="3255398" y="5349010"/>
                  <a:pt x="3255398" y="5346691"/>
                </a:cubicBezTo>
                <a:cubicBezTo>
                  <a:pt x="3255398" y="5346691"/>
                  <a:pt x="3252983" y="5344372"/>
                  <a:pt x="3250567" y="5344372"/>
                </a:cubicBezTo>
                <a:cubicBezTo>
                  <a:pt x="3250567" y="5342054"/>
                  <a:pt x="3250567" y="5342054"/>
                  <a:pt x="3250567" y="5342054"/>
                </a:cubicBezTo>
                <a:close/>
                <a:moveTo>
                  <a:pt x="3360775" y="5337624"/>
                </a:moveTo>
                <a:lnTo>
                  <a:pt x="3361069" y="5337892"/>
                </a:lnTo>
                <a:lnTo>
                  <a:pt x="3361069" y="5339901"/>
                </a:lnTo>
                <a:cubicBezTo>
                  <a:pt x="3358714" y="5336485"/>
                  <a:pt x="3359303" y="5336485"/>
                  <a:pt x="3360775" y="5337624"/>
                </a:cubicBezTo>
                <a:close/>
                <a:moveTo>
                  <a:pt x="3250567" y="5337416"/>
                </a:moveTo>
                <a:lnTo>
                  <a:pt x="3252983" y="5342054"/>
                </a:lnTo>
                <a:lnTo>
                  <a:pt x="3250567" y="5339735"/>
                </a:lnTo>
                <a:cubicBezTo>
                  <a:pt x="3250567" y="5337416"/>
                  <a:pt x="3250567" y="5337416"/>
                  <a:pt x="3250567" y="5337416"/>
                </a:cubicBezTo>
                <a:close/>
                <a:moveTo>
                  <a:pt x="3356359" y="5333069"/>
                </a:moveTo>
                <a:cubicBezTo>
                  <a:pt x="3358714" y="5335347"/>
                  <a:pt x="3361069" y="5335347"/>
                  <a:pt x="3365779" y="5342179"/>
                </a:cubicBezTo>
                <a:lnTo>
                  <a:pt x="3361069" y="5337892"/>
                </a:lnTo>
                <a:lnTo>
                  <a:pt x="3361069" y="5337624"/>
                </a:lnTo>
                <a:cubicBezTo>
                  <a:pt x="3358714" y="5335347"/>
                  <a:pt x="3356359" y="5333069"/>
                  <a:pt x="3356359" y="5333069"/>
                </a:cubicBezTo>
                <a:close/>
                <a:moveTo>
                  <a:pt x="2956378" y="5333069"/>
                </a:moveTo>
                <a:cubicBezTo>
                  <a:pt x="2956378" y="5335485"/>
                  <a:pt x="2958553" y="5335485"/>
                  <a:pt x="2958553" y="5335485"/>
                </a:cubicBezTo>
                <a:cubicBezTo>
                  <a:pt x="2960726" y="5337900"/>
                  <a:pt x="2960726" y="5337900"/>
                  <a:pt x="2960726" y="5340316"/>
                </a:cubicBezTo>
                <a:cubicBezTo>
                  <a:pt x="2958553" y="5337900"/>
                  <a:pt x="2958553" y="5335485"/>
                  <a:pt x="2956378" y="5333069"/>
                </a:cubicBezTo>
                <a:close/>
                <a:moveTo>
                  <a:pt x="3358677" y="5325823"/>
                </a:moveTo>
                <a:cubicBezTo>
                  <a:pt x="3360996" y="5325823"/>
                  <a:pt x="3360996" y="5328141"/>
                  <a:pt x="3363315" y="5328141"/>
                </a:cubicBezTo>
                <a:cubicBezTo>
                  <a:pt x="3365634" y="5330460"/>
                  <a:pt x="3367953" y="5332779"/>
                  <a:pt x="3365634" y="5332779"/>
                </a:cubicBezTo>
                <a:cubicBezTo>
                  <a:pt x="3365634" y="5332779"/>
                  <a:pt x="3365634" y="5335097"/>
                  <a:pt x="3365634" y="5337416"/>
                </a:cubicBezTo>
                <a:cubicBezTo>
                  <a:pt x="3363315" y="5335097"/>
                  <a:pt x="3363315" y="5335097"/>
                  <a:pt x="3363315" y="5335097"/>
                </a:cubicBezTo>
                <a:cubicBezTo>
                  <a:pt x="3363315" y="5335097"/>
                  <a:pt x="3358677" y="5330460"/>
                  <a:pt x="3356359" y="5330460"/>
                </a:cubicBezTo>
                <a:cubicBezTo>
                  <a:pt x="3358677" y="5328141"/>
                  <a:pt x="3358677" y="5328141"/>
                  <a:pt x="3358677" y="5328141"/>
                </a:cubicBezTo>
                <a:cubicBezTo>
                  <a:pt x="3358677" y="5328141"/>
                  <a:pt x="3358677" y="5325823"/>
                  <a:pt x="3358677" y="5325823"/>
                </a:cubicBezTo>
                <a:close/>
                <a:moveTo>
                  <a:pt x="3300047" y="5315679"/>
                </a:moveTo>
                <a:lnTo>
                  <a:pt x="3300709" y="5316547"/>
                </a:lnTo>
                <a:lnTo>
                  <a:pt x="3309984" y="5328722"/>
                </a:lnTo>
                <a:cubicBezTo>
                  <a:pt x="3305015" y="5328722"/>
                  <a:pt x="3302531" y="5328722"/>
                  <a:pt x="3297563" y="5328722"/>
                </a:cubicBezTo>
                <a:cubicBezTo>
                  <a:pt x="3297563" y="5328722"/>
                  <a:pt x="3295079" y="5326114"/>
                  <a:pt x="3292594" y="5323505"/>
                </a:cubicBezTo>
                <a:lnTo>
                  <a:pt x="3299946" y="5315784"/>
                </a:lnTo>
                <a:close/>
                <a:moveTo>
                  <a:pt x="3302739" y="5314229"/>
                </a:moveTo>
                <a:cubicBezTo>
                  <a:pt x="3302739" y="5315679"/>
                  <a:pt x="3302739" y="5315679"/>
                  <a:pt x="3304188" y="5315679"/>
                </a:cubicBezTo>
                <a:cubicBezTo>
                  <a:pt x="3304188" y="5315679"/>
                  <a:pt x="3304188" y="5315679"/>
                  <a:pt x="3302739" y="5315679"/>
                </a:cubicBezTo>
                <a:cubicBezTo>
                  <a:pt x="3302739" y="5315679"/>
                  <a:pt x="3302739" y="5315679"/>
                  <a:pt x="3302739" y="5314229"/>
                </a:cubicBezTo>
                <a:close/>
                <a:moveTo>
                  <a:pt x="3221583" y="5314229"/>
                </a:moveTo>
                <a:cubicBezTo>
                  <a:pt x="3221583" y="5314229"/>
                  <a:pt x="3223902" y="5316584"/>
                  <a:pt x="3223902" y="5316584"/>
                </a:cubicBezTo>
                <a:cubicBezTo>
                  <a:pt x="3226221" y="5316584"/>
                  <a:pt x="3228539" y="5316584"/>
                  <a:pt x="3228539" y="5316584"/>
                </a:cubicBezTo>
                <a:cubicBezTo>
                  <a:pt x="3230858" y="5318939"/>
                  <a:pt x="3230858" y="5321294"/>
                  <a:pt x="3233177" y="5323649"/>
                </a:cubicBezTo>
                <a:cubicBezTo>
                  <a:pt x="3235495" y="5323649"/>
                  <a:pt x="3237814" y="5326004"/>
                  <a:pt x="3237814" y="5326004"/>
                </a:cubicBezTo>
                <a:cubicBezTo>
                  <a:pt x="3240133" y="5328359"/>
                  <a:pt x="3242452" y="5328359"/>
                  <a:pt x="3242452" y="5330714"/>
                </a:cubicBezTo>
                <a:cubicBezTo>
                  <a:pt x="3244771" y="5333069"/>
                  <a:pt x="3242452" y="5333069"/>
                  <a:pt x="3240133" y="5333069"/>
                </a:cubicBezTo>
                <a:cubicBezTo>
                  <a:pt x="3237814" y="5330714"/>
                  <a:pt x="3237814" y="5330714"/>
                  <a:pt x="3235495" y="5328359"/>
                </a:cubicBezTo>
                <a:cubicBezTo>
                  <a:pt x="3233177" y="5328359"/>
                  <a:pt x="3228539" y="5323649"/>
                  <a:pt x="3228539" y="5323649"/>
                </a:cubicBezTo>
                <a:cubicBezTo>
                  <a:pt x="3226221" y="5321294"/>
                  <a:pt x="3223902" y="5316584"/>
                  <a:pt x="3221583" y="5314229"/>
                </a:cubicBezTo>
                <a:close/>
                <a:moveTo>
                  <a:pt x="2925945" y="5308432"/>
                </a:moveTo>
                <a:cubicBezTo>
                  <a:pt x="2925945" y="5308432"/>
                  <a:pt x="2928119" y="5308432"/>
                  <a:pt x="2928119" y="5308432"/>
                </a:cubicBezTo>
                <a:cubicBezTo>
                  <a:pt x="2930293" y="5310968"/>
                  <a:pt x="2934641" y="5313505"/>
                  <a:pt x="2934641" y="5316041"/>
                </a:cubicBezTo>
                <a:cubicBezTo>
                  <a:pt x="2932467" y="5316041"/>
                  <a:pt x="2928119" y="5313505"/>
                  <a:pt x="2925945" y="5310968"/>
                </a:cubicBezTo>
                <a:cubicBezTo>
                  <a:pt x="2925945" y="5308432"/>
                  <a:pt x="2925945" y="5308432"/>
                  <a:pt x="2925945" y="5308432"/>
                </a:cubicBezTo>
                <a:close/>
                <a:moveTo>
                  <a:pt x="3396937" y="5306983"/>
                </a:moveTo>
                <a:cubicBezTo>
                  <a:pt x="3399292" y="5306983"/>
                  <a:pt x="3401647" y="5306983"/>
                  <a:pt x="3404001" y="5309339"/>
                </a:cubicBezTo>
                <a:cubicBezTo>
                  <a:pt x="3408712" y="5311694"/>
                  <a:pt x="3408712" y="5309339"/>
                  <a:pt x="3408712" y="5311694"/>
                </a:cubicBezTo>
                <a:cubicBezTo>
                  <a:pt x="3408712" y="5311694"/>
                  <a:pt x="3408712" y="5311694"/>
                  <a:pt x="3408712" y="5314048"/>
                </a:cubicBezTo>
                <a:cubicBezTo>
                  <a:pt x="3408712" y="5316403"/>
                  <a:pt x="3408712" y="5316403"/>
                  <a:pt x="3408712" y="5316403"/>
                </a:cubicBezTo>
                <a:cubicBezTo>
                  <a:pt x="3411067" y="5318759"/>
                  <a:pt x="3411067" y="5321114"/>
                  <a:pt x="3411067" y="5321114"/>
                </a:cubicBezTo>
                <a:cubicBezTo>
                  <a:pt x="3411067" y="5321114"/>
                  <a:pt x="3411067" y="5323468"/>
                  <a:pt x="3413421" y="5323468"/>
                </a:cubicBezTo>
                <a:cubicBezTo>
                  <a:pt x="3413421" y="5323468"/>
                  <a:pt x="3413421" y="5325823"/>
                  <a:pt x="3415777" y="5325823"/>
                </a:cubicBezTo>
                <a:cubicBezTo>
                  <a:pt x="3413421" y="5325823"/>
                  <a:pt x="3413421" y="5325823"/>
                  <a:pt x="3413421" y="5325823"/>
                </a:cubicBezTo>
                <a:cubicBezTo>
                  <a:pt x="3411067" y="5325823"/>
                  <a:pt x="3411067" y="5323468"/>
                  <a:pt x="3408712" y="5323468"/>
                </a:cubicBezTo>
                <a:cubicBezTo>
                  <a:pt x="3408712" y="5321114"/>
                  <a:pt x="3408712" y="5321114"/>
                  <a:pt x="3404001" y="5316403"/>
                </a:cubicBezTo>
                <a:cubicBezTo>
                  <a:pt x="3404001" y="5314048"/>
                  <a:pt x="3406357" y="5316403"/>
                  <a:pt x="3404001" y="5314048"/>
                </a:cubicBezTo>
                <a:cubicBezTo>
                  <a:pt x="3404001" y="5311694"/>
                  <a:pt x="3399292" y="5309339"/>
                  <a:pt x="3396937" y="5306983"/>
                </a:cubicBezTo>
                <a:close/>
                <a:moveTo>
                  <a:pt x="3386551" y="5304665"/>
                </a:moveTo>
                <a:cubicBezTo>
                  <a:pt x="3386551" y="5303795"/>
                  <a:pt x="3387759" y="5303795"/>
                  <a:pt x="3390174" y="5304954"/>
                </a:cubicBezTo>
                <a:cubicBezTo>
                  <a:pt x="3392589" y="5307273"/>
                  <a:pt x="3395005" y="5309591"/>
                  <a:pt x="3399835" y="5314229"/>
                </a:cubicBezTo>
                <a:cubicBezTo>
                  <a:pt x="3397419" y="5311910"/>
                  <a:pt x="3395005" y="5311910"/>
                  <a:pt x="3395005" y="5314229"/>
                </a:cubicBezTo>
                <a:cubicBezTo>
                  <a:pt x="3392589" y="5311910"/>
                  <a:pt x="3390174" y="5309591"/>
                  <a:pt x="3390174" y="5309591"/>
                </a:cubicBezTo>
                <a:cubicBezTo>
                  <a:pt x="3387759" y="5307273"/>
                  <a:pt x="3386551" y="5305534"/>
                  <a:pt x="3386551" y="5304665"/>
                </a:cubicBezTo>
                <a:close/>
                <a:moveTo>
                  <a:pt x="3294689" y="5301226"/>
                </a:moveTo>
                <a:lnTo>
                  <a:pt x="3295281" y="5302411"/>
                </a:lnTo>
                <a:lnTo>
                  <a:pt x="3294334" y="5301463"/>
                </a:lnTo>
                <a:close/>
                <a:moveTo>
                  <a:pt x="3209989" y="5299374"/>
                </a:moveTo>
                <a:cubicBezTo>
                  <a:pt x="3212163" y="5301911"/>
                  <a:pt x="3212163" y="5299374"/>
                  <a:pt x="3212163" y="5299374"/>
                </a:cubicBezTo>
                <a:cubicBezTo>
                  <a:pt x="3212163" y="5299374"/>
                  <a:pt x="3214337" y="5301911"/>
                  <a:pt x="3214337" y="5301911"/>
                </a:cubicBezTo>
                <a:cubicBezTo>
                  <a:pt x="3216511" y="5304447"/>
                  <a:pt x="3216511" y="5304447"/>
                  <a:pt x="3218685" y="5306983"/>
                </a:cubicBezTo>
                <a:cubicBezTo>
                  <a:pt x="3216511" y="5306983"/>
                  <a:pt x="3216511" y="5306983"/>
                  <a:pt x="3216511" y="5306983"/>
                </a:cubicBezTo>
                <a:cubicBezTo>
                  <a:pt x="3214337" y="5304447"/>
                  <a:pt x="3212163" y="5304447"/>
                  <a:pt x="3212163" y="5304447"/>
                </a:cubicBezTo>
                <a:cubicBezTo>
                  <a:pt x="3212163" y="5301911"/>
                  <a:pt x="3209989" y="5301911"/>
                  <a:pt x="3209989" y="5299374"/>
                </a:cubicBezTo>
                <a:close/>
                <a:moveTo>
                  <a:pt x="3290990" y="5298560"/>
                </a:moveTo>
                <a:lnTo>
                  <a:pt x="3292913" y="5300041"/>
                </a:lnTo>
                <a:lnTo>
                  <a:pt x="3294334" y="5301463"/>
                </a:lnTo>
                <a:lnTo>
                  <a:pt x="3292913" y="5302411"/>
                </a:lnTo>
                <a:close/>
                <a:moveTo>
                  <a:pt x="3289065" y="5297079"/>
                </a:moveTo>
                <a:cubicBezTo>
                  <a:pt x="3288769" y="5296487"/>
                  <a:pt x="3289361" y="5296487"/>
                  <a:pt x="3290545" y="5297672"/>
                </a:cubicBezTo>
                <a:lnTo>
                  <a:pt x="3290990" y="5298560"/>
                </a:lnTo>
                <a:close/>
                <a:moveTo>
                  <a:pt x="3198105" y="5292491"/>
                </a:moveTo>
                <a:cubicBezTo>
                  <a:pt x="3198105" y="5292491"/>
                  <a:pt x="3198105" y="5292491"/>
                  <a:pt x="3200569" y="5294847"/>
                </a:cubicBezTo>
                <a:cubicBezTo>
                  <a:pt x="3200569" y="5294847"/>
                  <a:pt x="3203033" y="5297202"/>
                  <a:pt x="3205497" y="5297202"/>
                </a:cubicBezTo>
                <a:cubicBezTo>
                  <a:pt x="3207961" y="5299556"/>
                  <a:pt x="3210424" y="5304267"/>
                  <a:pt x="3212888" y="5306622"/>
                </a:cubicBezTo>
                <a:cubicBezTo>
                  <a:pt x="3210424" y="5306622"/>
                  <a:pt x="3210424" y="5306622"/>
                  <a:pt x="3212888" y="5311331"/>
                </a:cubicBezTo>
                <a:cubicBezTo>
                  <a:pt x="3212888" y="5311331"/>
                  <a:pt x="3205497" y="5306622"/>
                  <a:pt x="3210424" y="5311331"/>
                </a:cubicBezTo>
                <a:cubicBezTo>
                  <a:pt x="3207961" y="5308976"/>
                  <a:pt x="3205497" y="5308976"/>
                  <a:pt x="3203033" y="5306622"/>
                </a:cubicBezTo>
                <a:cubicBezTo>
                  <a:pt x="3200569" y="5306622"/>
                  <a:pt x="3200569" y="5306622"/>
                  <a:pt x="3198105" y="5306622"/>
                </a:cubicBezTo>
                <a:cubicBezTo>
                  <a:pt x="3188251" y="5292491"/>
                  <a:pt x="3195643" y="5294847"/>
                  <a:pt x="3198105" y="5292491"/>
                </a:cubicBezTo>
                <a:close/>
                <a:moveTo>
                  <a:pt x="3303760" y="5290477"/>
                </a:moveTo>
                <a:cubicBezTo>
                  <a:pt x="3304649" y="5290182"/>
                  <a:pt x="3305242" y="5290771"/>
                  <a:pt x="3306428" y="5291948"/>
                </a:cubicBezTo>
                <a:cubicBezTo>
                  <a:pt x="3308799" y="5296658"/>
                  <a:pt x="3311171" y="5296658"/>
                  <a:pt x="3311171" y="5299013"/>
                </a:cubicBezTo>
                <a:cubicBezTo>
                  <a:pt x="3313542" y="5299013"/>
                  <a:pt x="3315913" y="5301368"/>
                  <a:pt x="3315913" y="5301368"/>
                </a:cubicBezTo>
                <a:cubicBezTo>
                  <a:pt x="3318285" y="5301368"/>
                  <a:pt x="3320657" y="5303723"/>
                  <a:pt x="3323027" y="5306078"/>
                </a:cubicBezTo>
                <a:cubicBezTo>
                  <a:pt x="3323027" y="5306078"/>
                  <a:pt x="3320657" y="5306078"/>
                  <a:pt x="3320657" y="5306078"/>
                </a:cubicBezTo>
                <a:cubicBezTo>
                  <a:pt x="3315913" y="5303723"/>
                  <a:pt x="3313542" y="5306078"/>
                  <a:pt x="3308799" y="5299013"/>
                </a:cubicBezTo>
                <a:cubicBezTo>
                  <a:pt x="3306428" y="5301368"/>
                  <a:pt x="3304056" y="5303723"/>
                  <a:pt x="3304056" y="5303723"/>
                </a:cubicBezTo>
                <a:cubicBezTo>
                  <a:pt x="3296942" y="5296658"/>
                  <a:pt x="3299313" y="5294303"/>
                  <a:pt x="3299313" y="5294303"/>
                </a:cubicBezTo>
                <a:cubicBezTo>
                  <a:pt x="3301684" y="5291948"/>
                  <a:pt x="3302870" y="5290771"/>
                  <a:pt x="3303760" y="5290477"/>
                </a:cubicBezTo>
                <a:close/>
                <a:moveTo>
                  <a:pt x="2904207" y="5282346"/>
                </a:moveTo>
                <a:cubicBezTo>
                  <a:pt x="2906485" y="5284762"/>
                  <a:pt x="2908762" y="5287177"/>
                  <a:pt x="2908762" y="5289593"/>
                </a:cubicBezTo>
                <a:cubicBezTo>
                  <a:pt x="2911039" y="5289593"/>
                  <a:pt x="2911039" y="5289593"/>
                  <a:pt x="2911039" y="5289593"/>
                </a:cubicBezTo>
                <a:cubicBezTo>
                  <a:pt x="2911039" y="5292008"/>
                  <a:pt x="2913317" y="5292008"/>
                  <a:pt x="2913317" y="5292008"/>
                </a:cubicBezTo>
                <a:cubicBezTo>
                  <a:pt x="2913317" y="5289593"/>
                  <a:pt x="2911039" y="5287177"/>
                  <a:pt x="2911039" y="5287177"/>
                </a:cubicBezTo>
                <a:cubicBezTo>
                  <a:pt x="2911039" y="5287177"/>
                  <a:pt x="2913317" y="5289593"/>
                  <a:pt x="2913317" y="5289593"/>
                </a:cubicBezTo>
                <a:cubicBezTo>
                  <a:pt x="2915594" y="5292008"/>
                  <a:pt x="2920149" y="5296839"/>
                  <a:pt x="2917872" y="5296839"/>
                </a:cubicBezTo>
                <a:cubicBezTo>
                  <a:pt x="2917872" y="5296839"/>
                  <a:pt x="2920149" y="5301669"/>
                  <a:pt x="2920149" y="5301669"/>
                </a:cubicBezTo>
                <a:cubicBezTo>
                  <a:pt x="2920149" y="5304085"/>
                  <a:pt x="2917872" y="5301669"/>
                  <a:pt x="2917872" y="5301669"/>
                </a:cubicBezTo>
                <a:cubicBezTo>
                  <a:pt x="2915594" y="5299254"/>
                  <a:pt x="2915594" y="5299254"/>
                  <a:pt x="2915594" y="5299254"/>
                </a:cubicBezTo>
                <a:cubicBezTo>
                  <a:pt x="2913317" y="5294424"/>
                  <a:pt x="2908762" y="5289593"/>
                  <a:pt x="2906485" y="5287177"/>
                </a:cubicBezTo>
                <a:cubicBezTo>
                  <a:pt x="2906485" y="5284762"/>
                  <a:pt x="2906485" y="5284762"/>
                  <a:pt x="2904207" y="5282346"/>
                </a:cubicBezTo>
                <a:close/>
                <a:moveTo>
                  <a:pt x="3299545" y="5281561"/>
                </a:moveTo>
                <a:lnTo>
                  <a:pt x="3302386" y="5283456"/>
                </a:lnTo>
                <a:cubicBezTo>
                  <a:pt x="3300018" y="5283456"/>
                  <a:pt x="3300018" y="5283456"/>
                  <a:pt x="3300018" y="5283456"/>
                </a:cubicBezTo>
                <a:close/>
                <a:moveTo>
                  <a:pt x="5173663" y="5278723"/>
                </a:moveTo>
                <a:cubicBezTo>
                  <a:pt x="5178011" y="5276550"/>
                  <a:pt x="5180184" y="5278723"/>
                  <a:pt x="5182357" y="5283071"/>
                </a:cubicBezTo>
                <a:cubicBezTo>
                  <a:pt x="5178011" y="5285245"/>
                  <a:pt x="5173663" y="5280898"/>
                  <a:pt x="5173663" y="5278723"/>
                </a:cubicBezTo>
                <a:close/>
                <a:moveTo>
                  <a:pt x="3356359" y="5273651"/>
                </a:moveTo>
                <a:cubicBezTo>
                  <a:pt x="3358714" y="5276006"/>
                  <a:pt x="3363424" y="5280716"/>
                  <a:pt x="3368134" y="5283071"/>
                </a:cubicBezTo>
                <a:cubicBezTo>
                  <a:pt x="3370489" y="5285426"/>
                  <a:pt x="3372844" y="5290136"/>
                  <a:pt x="3372844" y="5290136"/>
                </a:cubicBezTo>
                <a:cubicBezTo>
                  <a:pt x="3375199" y="5292491"/>
                  <a:pt x="3375199" y="5292491"/>
                  <a:pt x="3372844" y="5292491"/>
                </a:cubicBezTo>
                <a:cubicBezTo>
                  <a:pt x="3372844" y="5290136"/>
                  <a:pt x="3370489" y="5287782"/>
                  <a:pt x="3370489" y="5287782"/>
                </a:cubicBezTo>
                <a:cubicBezTo>
                  <a:pt x="3365779" y="5283071"/>
                  <a:pt x="3363424" y="5280716"/>
                  <a:pt x="3358714" y="5276006"/>
                </a:cubicBezTo>
                <a:cubicBezTo>
                  <a:pt x="3358714" y="5276006"/>
                  <a:pt x="3356359" y="5273651"/>
                  <a:pt x="3356359" y="5273651"/>
                </a:cubicBezTo>
                <a:close/>
                <a:moveTo>
                  <a:pt x="3365737" y="5263910"/>
                </a:moveTo>
                <a:cubicBezTo>
                  <a:pt x="3365737" y="5263910"/>
                  <a:pt x="3366329" y="5264502"/>
                  <a:pt x="3366329" y="5264502"/>
                </a:cubicBezTo>
                <a:cubicBezTo>
                  <a:pt x="3366329" y="5264502"/>
                  <a:pt x="3368697" y="5266871"/>
                  <a:pt x="3368697" y="5266871"/>
                </a:cubicBezTo>
                <a:cubicBezTo>
                  <a:pt x="3366329" y="5264502"/>
                  <a:pt x="3365737" y="5263910"/>
                  <a:pt x="3365737" y="5263910"/>
                </a:cubicBezTo>
                <a:close/>
                <a:moveTo>
                  <a:pt x="3302739" y="5262058"/>
                </a:moveTo>
                <a:cubicBezTo>
                  <a:pt x="3302739" y="5262058"/>
                  <a:pt x="3302739" y="5262058"/>
                  <a:pt x="3304913" y="5262058"/>
                </a:cubicBezTo>
                <a:cubicBezTo>
                  <a:pt x="3304913" y="5262058"/>
                  <a:pt x="3307087" y="5262058"/>
                  <a:pt x="3309260" y="5264473"/>
                </a:cubicBezTo>
                <a:cubicBezTo>
                  <a:pt x="3309260" y="5264473"/>
                  <a:pt x="3309260" y="5266889"/>
                  <a:pt x="3311435" y="5269304"/>
                </a:cubicBezTo>
                <a:cubicBezTo>
                  <a:pt x="3311435" y="5271720"/>
                  <a:pt x="3313609" y="5274134"/>
                  <a:pt x="3315782" y="5276550"/>
                </a:cubicBezTo>
                <a:cubicBezTo>
                  <a:pt x="3313609" y="5276550"/>
                  <a:pt x="3313609" y="5274134"/>
                  <a:pt x="3313609" y="5274134"/>
                </a:cubicBezTo>
                <a:cubicBezTo>
                  <a:pt x="3311435" y="5271720"/>
                  <a:pt x="3309260" y="5269304"/>
                  <a:pt x="3307087" y="5266889"/>
                </a:cubicBezTo>
                <a:cubicBezTo>
                  <a:pt x="3304913" y="5264473"/>
                  <a:pt x="3302739" y="5264473"/>
                  <a:pt x="3302739" y="5262058"/>
                </a:cubicBezTo>
                <a:close/>
                <a:moveTo>
                  <a:pt x="3375506" y="5261837"/>
                </a:moveTo>
                <a:lnTo>
                  <a:pt x="3375803" y="5262133"/>
                </a:lnTo>
                <a:lnTo>
                  <a:pt x="3375801" y="5262133"/>
                </a:lnTo>
                <a:cubicBezTo>
                  <a:pt x="3375801" y="5262133"/>
                  <a:pt x="3375210" y="5261541"/>
                  <a:pt x="3375506" y="5261837"/>
                </a:cubicBezTo>
                <a:close/>
                <a:moveTo>
                  <a:pt x="3381027" y="5254824"/>
                </a:moveTo>
                <a:lnTo>
                  <a:pt x="3386793" y="5256986"/>
                </a:lnTo>
                <a:cubicBezTo>
                  <a:pt x="3386793" y="5259160"/>
                  <a:pt x="3386793" y="5259160"/>
                  <a:pt x="3386793" y="5259160"/>
                </a:cubicBezTo>
                <a:cubicBezTo>
                  <a:pt x="3386793" y="5259160"/>
                  <a:pt x="3384861" y="5256986"/>
                  <a:pt x="3384861" y="5256986"/>
                </a:cubicBezTo>
                <a:lnTo>
                  <a:pt x="3381033" y="5254833"/>
                </a:lnTo>
                <a:close/>
                <a:moveTo>
                  <a:pt x="5017149" y="5254812"/>
                </a:moveTo>
                <a:cubicBezTo>
                  <a:pt x="5017149" y="5259160"/>
                  <a:pt x="5014733" y="5259160"/>
                  <a:pt x="5012318" y="5259160"/>
                </a:cubicBezTo>
                <a:cubicBezTo>
                  <a:pt x="5009903" y="5259160"/>
                  <a:pt x="5009903" y="5259160"/>
                  <a:pt x="5009903" y="5256986"/>
                </a:cubicBezTo>
                <a:cubicBezTo>
                  <a:pt x="5012318" y="5256986"/>
                  <a:pt x="5012318" y="5254812"/>
                  <a:pt x="5017149" y="5254812"/>
                </a:cubicBezTo>
                <a:close/>
                <a:moveTo>
                  <a:pt x="3430901" y="5250654"/>
                </a:moveTo>
                <a:lnTo>
                  <a:pt x="3437515" y="5252638"/>
                </a:lnTo>
                <a:cubicBezTo>
                  <a:pt x="3442346" y="5256986"/>
                  <a:pt x="3444762" y="5259160"/>
                  <a:pt x="3449592" y="5259160"/>
                </a:cubicBezTo>
                <a:cubicBezTo>
                  <a:pt x="3449592" y="5259160"/>
                  <a:pt x="3452007" y="5261334"/>
                  <a:pt x="3452007" y="5261334"/>
                </a:cubicBezTo>
                <a:cubicBezTo>
                  <a:pt x="3449592" y="5261334"/>
                  <a:pt x="3444762" y="5263507"/>
                  <a:pt x="3442346" y="5263507"/>
                </a:cubicBezTo>
                <a:cubicBezTo>
                  <a:pt x="3432684" y="5254812"/>
                  <a:pt x="3442346" y="5261334"/>
                  <a:pt x="3442346" y="5261334"/>
                </a:cubicBezTo>
                <a:cubicBezTo>
                  <a:pt x="3442346" y="5261334"/>
                  <a:pt x="3441742" y="5260246"/>
                  <a:pt x="3439931" y="5258345"/>
                </a:cubicBezTo>
                <a:lnTo>
                  <a:pt x="3431038" y="5251092"/>
                </a:lnTo>
                <a:close/>
                <a:moveTo>
                  <a:pt x="3337520" y="5250464"/>
                </a:moveTo>
                <a:cubicBezTo>
                  <a:pt x="3347181" y="5257420"/>
                  <a:pt x="3344766" y="5252783"/>
                  <a:pt x="3344766" y="5252783"/>
                </a:cubicBezTo>
                <a:cubicBezTo>
                  <a:pt x="3347181" y="5252783"/>
                  <a:pt x="3349596" y="5255101"/>
                  <a:pt x="3352012" y="5257420"/>
                </a:cubicBezTo>
                <a:cubicBezTo>
                  <a:pt x="3354427" y="5262058"/>
                  <a:pt x="3356843" y="5264376"/>
                  <a:pt x="3356843" y="5264376"/>
                </a:cubicBezTo>
                <a:cubicBezTo>
                  <a:pt x="3356843" y="5262058"/>
                  <a:pt x="3356843" y="5262058"/>
                  <a:pt x="3356843" y="5259739"/>
                </a:cubicBezTo>
                <a:cubicBezTo>
                  <a:pt x="3356843" y="5259739"/>
                  <a:pt x="3361674" y="5262058"/>
                  <a:pt x="3364088" y="5264376"/>
                </a:cubicBezTo>
                <a:cubicBezTo>
                  <a:pt x="3361674" y="5266695"/>
                  <a:pt x="3366504" y="5271332"/>
                  <a:pt x="3364088" y="5271332"/>
                </a:cubicBezTo>
                <a:cubicBezTo>
                  <a:pt x="3361674" y="5271332"/>
                  <a:pt x="3359258" y="5269014"/>
                  <a:pt x="3354427" y="5264376"/>
                </a:cubicBezTo>
                <a:cubicBezTo>
                  <a:pt x="3352012" y="5262058"/>
                  <a:pt x="3352012" y="5264376"/>
                  <a:pt x="3356843" y="5269014"/>
                </a:cubicBezTo>
                <a:cubicBezTo>
                  <a:pt x="3352012" y="5264376"/>
                  <a:pt x="3352012" y="5264376"/>
                  <a:pt x="3349596" y="5264376"/>
                </a:cubicBezTo>
                <a:cubicBezTo>
                  <a:pt x="3347181" y="5262058"/>
                  <a:pt x="3347181" y="5262058"/>
                  <a:pt x="3344766" y="5259739"/>
                </a:cubicBezTo>
                <a:cubicBezTo>
                  <a:pt x="3344766" y="5257420"/>
                  <a:pt x="3352012" y="5264376"/>
                  <a:pt x="3347181" y="5259739"/>
                </a:cubicBezTo>
                <a:cubicBezTo>
                  <a:pt x="3347181" y="5257420"/>
                  <a:pt x="3342351" y="5255101"/>
                  <a:pt x="3339935" y="5252783"/>
                </a:cubicBezTo>
                <a:cubicBezTo>
                  <a:pt x="3339935" y="5250464"/>
                  <a:pt x="3337520" y="5250464"/>
                  <a:pt x="3337520" y="5250464"/>
                </a:cubicBezTo>
                <a:close/>
                <a:moveTo>
                  <a:pt x="4636007" y="5247565"/>
                </a:moveTo>
                <a:cubicBezTo>
                  <a:pt x="4638423" y="5247565"/>
                  <a:pt x="4640839" y="5247565"/>
                  <a:pt x="4640839" y="5247565"/>
                </a:cubicBezTo>
                <a:cubicBezTo>
                  <a:pt x="4643254" y="5251914"/>
                  <a:pt x="4636007" y="5249740"/>
                  <a:pt x="4636007" y="5247565"/>
                </a:cubicBezTo>
                <a:close/>
                <a:moveTo>
                  <a:pt x="3373749" y="5247565"/>
                </a:moveTo>
                <a:cubicBezTo>
                  <a:pt x="3373749" y="5247565"/>
                  <a:pt x="3373749" y="5247565"/>
                  <a:pt x="3375923" y="5247565"/>
                </a:cubicBezTo>
                <a:lnTo>
                  <a:pt x="3381027" y="5254824"/>
                </a:lnTo>
                <a:lnTo>
                  <a:pt x="3380996" y="5254812"/>
                </a:lnTo>
                <a:lnTo>
                  <a:pt x="3381033" y="5254833"/>
                </a:lnTo>
                <a:lnTo>
                  <a:pt x="3382445" y="5256840"/>
                </a:lnTo>
                <a:cubicBezTo>
                  <a:pt x="3382445" y="5259159"/>
                  <a:pt x="3380271" y="5256840"/>
                  <a:pt x="3378097" y="5254522"/>
                </a:cubicBezTo>
                <a:cubicBezTo>
                  <a:pt x="3375923" y="5252203"/>
                  <a:pt x="3375923" y="5252203"/>
                  <a:pt x="3373749" y="5249884"/>
                </a:cubicBezTo>
                <a:cubicBezTo>
                  <a:pt x="3373749" y="5249884"/>
                  <a:pt x="3373749" y="5249884"/>
                  <a:pt x="3373749" y="5247565"/>
                </a:cubicBezTo>
                <a:close/>
                <a:moveTo>
                  <a:pt x="3420789" y="5244088"/>
                </a:moveTo>
                <a:cubicBezTo>
                  <a:pt x="3421091" y="5243798"/>
                  <a:pt x="3422298" y="5244378"/>
                  <a:pt x="3423506" y="5245537"/>
                </a:cubicBezTo>
                <a:cubicBezTo>
                  <a:pt x="3425921" y="5245537"/>
                  <a:pt x="3425921" y="5245537"/>
                  <a:pt x="3425921" y="5245537"/>
                </a:cubicBezTo>
                <a:cubicBezTo>
                  <a:pt x="3425921" y="5245537"/>
                  <a:pt x="3425921" y="5245537"/>
                  <a:pt x="3425921" y="5247856"/>
                </a:cubicBezTo>
                <a:cubicBezTo>
                  <a:pt x="3428337" y="5247856"/>
                  <a:pt x="3428337" y="5250175"/>
                  <a:pt x="3430752" y="5250175"/>
                </a:cubicBezTo>
                <a:lnTo>
                  <a:pt x="3430901" y="5250654"/>
                </a:lnTo>
                <a:lnTo>
                  <a:pt x="3430269" y="5250464"/>
                </a:lnTo>
                <a:lnTo>
                  <a:pt x="3431038" y="5251092"/>
                </a:lnTo>
                <a:lnTo>
                  <a:pt x="3431658" y="5253073"/>
                </a:lnTo>
                <a:cubicBezTo>
                  <a:pt x="3431959" y="5253653"/>
                  <a:pt x="3431959" y="5253653"/>
                  <a:pt x="3430752" y="5252493"/>
                </a:cubicBezTo>
                <a:cubicBezTo>
                  <a:pt x="3425921" y="5250175"/>
                  <a:pt x="3425921" y="5247856"/>
                  <a:pt x="3423506" y="5250175"/>
                </a:cubicBezTo>
                <a:cubicBezTo>
                  <a:pt x="3423506" y="5247856"/>
                  <a:pt x="3423506" y="5247856"/>
                  <a:pt x="3423506" y="5247856"/>
                </a:cubicBezTo>
                <a:cubicBezTo>
                  <a:pt x="3421091" y="5245537"/>
                  <a:pt x="3420487" y="5244378"/>
                  <a:pt x="3420789" y="5244088"/>
                </a:cubicBezTo>
                <a:close/>
                <a:moveTo>
                  <a:pt x="3160173" y="5244088"/>
                </a:moveTo>
                <a:cubicBezTo>
                  <a:pt x="3161351" y="5243798"/>
                  <a:pt x="3163706" y="5244957"/>
                  <a:pt x="3169593" y="5249595"/>
                </a:cubicBezTo>
                <a:cubicBezTo>
                  <a:pt x="3169593" y="5249595"/>
                  <a:pt x="3169593" y="5251914"/>
                  <a:pt x="3171949" y="5251914"/>
                </a:cubicBezTo>
                <a:cubicBezTo>
                  <a:pt x="3171949" y="5254232"/>
                  <a:pt x="3174303" y="5256551"/>
                  <a:pt x="3176658" y="5258870"/>
                </a:cubicBezTo>
                <a:cubicBezTo>
                  <a:pt x="3171949" y="5254232"/>
                  <a:pt x="3176658" y="5261188"/>
                  <a:pt x="3176658" y="5261188"/>
                </a:cubicBezTo>
                <a:cubicBezTo>
                  <a:pt x="3176658" y="5261188"/>
                  <a:pt x="3176658" y="5263507"/>
                  <a:pt x="3174303" y="5261188"/>
                </a:cubicBezTo>
                <a:cubicBezTo>
                  <a:pt x="3171949" y="5258870"/>
                  <a:pt x="3167238" y="5256551"/>
                  <a:pt x="3164883" y="5251914"/>
                </a:cubicBezTo>
                <a:cubicBezTo>
                  <a:pt x="3162529" y="5251914"/>
                  <a:pt x="3160173" y="5249595"/>
                  <a:pt x="3160173" y="5249595"/>
                </a:cubicBezTo>
                <a:cubicBezTo>
                  <a:pt x="3160173" y="5247276"/>
                  <a:pt x="3157818" y="5247276"/>
                  <a:pt x="3157818" y="5247276"/>
                </a:cubicBezTo>
                <a:cubicBezTo>
                  <a:pt x="3158996" y="5246117"/>
                  <a:pt x="3158996" y="5244378"/>
                  <a:pt x="3160173" y="5244088"/>
                </a:cubicBezTo>
                <a:close/>
                <a:moveTo>
                  <a:pt x="5130187" y="5239957"/>
                </a:moveTo>
                <a:cubicBezTo>
                  <a:pt x="5130187" y="5242494"/>
                  <a:pt x="5130187" y="5242494"/>
                  <a:pt x="5130187" y="5242494"/>
                </a:cubicBezTo>
                <a:cubicBezTo>
                  <a:pt x="5128013" y="5247566"/>
                  <a:pt x="5125839" y="5237421"/>
                  <a:pt x="5130187" y="5239957"/>
                </a:cubicBezTo>
                <a:close/>
                <a:moveTo>
                  <a:pt x="3318963" y="5233701"/>
                </a:moveTo>
                <a:lnTo>
                  <a:pt x="3318964" y="5233701"/>
                </a:lnTo>
                <a:cubicBezTo>
                  <a:pt x="3321332" y="5233701"/>
                  <a:pt x="3321332" y="5236071"/>
                  <a:pt x="3321332" y="5236071"/>
                </a:cubicBezTo>
                <a:close/>
                <a:moveTo>
                  <a:pt x="3342773" y="5226733"/>
                </a:moveTo>
                <a:cubicBezTo>
                  <a:pt x="3342773" y="5226733"/>
                  <a:pt x="3347483" y="5231443"/>
                  <a:pt x="3347483" y="5231443"/>
                </a:cubicBezTo>
                <a:cubicBezTo>
                  <a:pt x="3349838" y="5233798"/>
                  <a:pt x="3349838" y="5233798"/>
                  <a:pt x="3352193" y="5236154"/>
                </a:cubicBezTo>
                <a:cubicBezTo>
                  <a:pt x="3354549" y="5238509"/>
                  <a:pt x="3356903" y="5240863"/>
                  <a:pt x="3359258" y="5240863"/>
                </a:cubicBezTo>
                <a:cubicBezTo>
                  <a:pt x="3359258" y="5243218"/>
                  <a:pt x="3359258" y="5243218"/>
                  <a:pt x="3356903" y="5243218"/>
                </a:cubicBezTo>
                <a:cubicBezTo>
                  <a:pt x="3352193" y="5238509"/>
                  <a:pt x="3349838" y="5236154"/>
                  <a:pt x="3345129" y="5231443"/>
                </a:cubicBezTo>
                <a:cubicBezTo>
                  <a:pt x="3342773" y="5229089"/>
                  <a:pt x="3340418" y="5224378"/>
                  <a:pt x="3342773" y="5226733"/>
                </a:cubicBezTo>
                <a:close/>
                <a:moveTo>
                  <a:pt x="2702768" y="5221480"/>
                </a:moveTo>
                <a:cubicBezTo>
                  <a:pt x="2705183" y="5221480"/>
                  <a:pt x="2707599" y="5223654"/>
                  <a:pt x="2710014" y="5225828"/>
                </a:cubicBezTo>
                <a:cubicBezTo>
                  <a:pt x="2707599" y="5225828"/>
                  <a:pt x="2705183" y="5223654"/>
                  <a:pt x="2705183" y="5223654"/>
                </a:cubicBezTo>
                <a:cubicBezTo>
                  <a:pt x="2705183" y="5223654"/>
                  <a:pt x="2705183" y="5221480"/>
                  <a:pt x="2702768" y="5221480"/>
                </a:cubicBezTo>
                <a:close/>
                <a:moveTo>
                  <a:pt x="2700953" y="5217166"/>
                </a:moveTo>
                <a:lnTo>
                  <a:pt x="2701699" y="5217540"/>
                </a:lnTo>
                <a:lnTo>
                  <a:pt x="2702768" y="5218582"/>
                </a:lnTo>
                <a:close/>
                <a:moveTo>
                  <a:pt x="2700727" y="5216990"/>
                </a:moveTo>
                <a:lnTo>
                  <a:pt x="2700953" y="5217166"/>
                </a:lnTo>
                <a:lnTo>
                  <a:pt x="2700853" y="5217117"/>
                </a:lnTo>
                <a:close/>
                <a:moveTo>
                  <a:pt x="3465231" y="5216650"/>
                </a:moveTo>
                <a:lnTo>
                  <a:pt x="3468469" y="5217555"/>
                </a:lnTo>
                <a:cubicBezTo>
                  <a:pt x="3469352" y="5217857"/>
                  <a:pt x="3469941" y="5217857"/>
                  <a:pt x="3469941" y="5216650"/>
                </a:cubicBezTo>
                <a:cubicBezTo>
                  <a:pt x="3469941" y="5219064"/>
                  <a:pt x="3472296" y="5221480"/>
                  <a:pt x="3472296" y="5221480"/>
                </a:cubicBezTo>
                <a:cubicBezTo>
                  <a:pt x="3472296" y="5221480"/>
                  <a:pt x="3469941" y="5219064"/>
                  <a:pt x="3467587" y="5219064"/>
                </a:cubicBezTo>
                <a:close/>
                <a:moveTo>
                  <a:pt x="4622541" y="5215684"/>
                </a:moveTo>
                <a:cubicBezTo>
                  <a:pt x="4623447" y="5215394"/>
                  <a:pt x="4624655" y="5215394"/>
                  <a:pt x="4625863" y="5216553"/>
                </a:cubicBezTo>
                <a:cubicBezTo>
                  <a:pt x="4625863" y="5216553"/>
                  <a:pt x="4623447" y="5221190"/>
                  <a:pt x="4625863" y="5221190"/>
                </a:cubicBezTo>
                <a:cubicBezTo>
                  <a:pt x="4628279" y="5221190"/>
                  <a:pt x="4628279" y="5216553"/>
                  <a:pt x="4630694" y="5216553"/>
                </a:cubicBezTo>
                <a:cubicBezTo>
                  <a:pt x="4630694" y="5221190"/>
                  <a:pt x="4633109" y="5223509"/>
                  <a:pt x="4633109" y="5223509"/>
                </a:cubicBezTo>
                <a:cubicBezTo>
                  <a:pt x="4628279" y="5225828"/>
                  <a:pt x="4623447" y="5223509"/>
                  <a:pt x="4618617" y="5225828"/>
                </a:cubicBezTo>
                <a:cubicBezTo>
                  <a:pt x="4618617" y="5221190"/>
                  <a:pt x="4621033" y="5221190"/>
                  <a:pt x="4621033" y="5216553"/>
                </a:cubicBezTo>
                <a:cubicBezTo>
                  <a:pt x="4621033" y="5216553"/>
                  <a:pt x="4621636" y="5215973"/>
                  <a:pt x="4622541" y="5215684"/>
                </a:cubicBezTo>
                <a:close/>
                <a:moveTo>
                  <a:pt x="3467948" y="5214234"/>
                </a:moveTo>
                <a:cubicBezTo>
                  <a:pt x="3467948" y="5214234"/>
                  <a:pt x="3470123" y="5214234"/>
                  <a:pt x="3470123" y="5214234"/>
                </a:cubicBezTo>
                <a:cubicBezTo>
                  <a:pt x="3470123" y="5216409"/>
                  <a:pt x="3472296" y="5216409"/>
                  <a:pt x="3472296" y="5216409"/>
                </a:cubicBezTo>
                <a:cubicBezTo>
                  <a:pt x="3472296" y="5218582"/>
                  <a:pt x="3470123" y="5216409"/>
                  <a:pt x="3470123" y="5216409"/>
                </a:cubicBezTo>
                <a:cubicBezTo>
                  <a:pt x="3470123" y="5216409"/>
                  <a:pt x="3470123" y="5216409"/>
                  <a:pt x="3467948" y="5214234"/>
                </a:cubicBezTo>
                <a:close/>
                <a:moveTo>
                  <a:pt x="3333171" y="5211336"/>
                </a:moveTo>
                <a:cubicBezTo>
                  <a:pt x="3335587" y="5211336"/>
                  <a:pt x="3338003" y="5213751"/>
                  <a:pt x="3340418" y="5216167"/>
                </a:cubicBezTo>
                <a:cubicBezTo>
                  <a:pt x="3340418" y="5216167"/>
                  <a:pt x="3340418" y="5216167"/>
                  <a:pt x="3340418" y="5218582"/>
                </a:cubicBezTo>
                <a:cubicBezTo>
                  <a:pt x="3338003" y="5216167"/>
                  <a:pt x="3338003" y="5216167"/>
                  <a:pt x="3335587" y="5213751"/>
                </a:cubicBezTo>
                <a:cubicBezTo>
                  <a:pt x="3335587" y="5213751"/>
                  <a:pt x="3333171" y="5211336"/>
                  <a:pt x="3333171" y="5211336"/>
                </a:cubicBezTo>
                <a:close/>
                <a:moveTo>
                  <a:pt x="3393091" y="5210483"/>
                </a:moveTo>
                <a:lnTo>
                  <a:pt x="3399485" y="5214747"/>
                </a:lnTo>
                <a:cubicBezTo>
                  <a:pt x="3398301" y="5214747"/>
                  <a:pt x="3395933" y="5212971"/>
                  <a:pt x="3393860" y="5211193"/>
                </a:cubicBezTo>
                <a:close/>
                <a:moveTo>
                  <a:pt x="3456568" y="5207764"/>
                </a:moveTo>
                <a:lnTo>
                  <a:pt x="3464949" y="5216360"/>
                </a:lnTo>
                <a:lnTo>
                  <a:pt x="3462876" y="5214234"/>
                </a:lnTo>
                <a:close/>
                <a:moveTo>
                  <a:pt x="3390011" y="5207640"/>
                </a:moveTo>
                <a:lnTo>
                  <a:pt x="3393091" y="5210483"/>
                </a:lnTo>
                <a:lnTo>
                  <a:pt x="3392379" y="5210009"/>
                </a:lnTo>
                <a:close/>
                <a:moveTo>
                  <a:pt x="3465050" y="5206988"/>
                </a:moveTo>
                <a:cubicBezTo>
                  <a:pt x="3467465" y="5206988"/>
                  <a:pt x="3469881" y="5209403"/>
                  <a:pt x="3469881" y="5211819"/>
                </a:cubicBezTo>
                <a:cubicBezTo>
                  <a:pt x="3472296" y="5211819"/>
                  <a:pt x="3472296" y="5211819"/>
                  <a:pt x="3472296" y="5214234"/>
                </a:cubicBezTo>
                <a:cubicBezTo>
                  <a:pt x="3469881" y="5211819"/>
                  <a:pt x="3467465" y="5209403"/>
                  <a:pt x="3465050" y="5206988"/>
                </a:cubicBezTo>
                <a:close/>
                <a:moveTo>
                  <a:pt x="2688276" y="5206807"/>
                </a:moveTo>
                <a:cubicBezTo>
                  <a:pt x="2690691" y="5206807"/>
                  <a:pt x="2693107" y="5209162"/>
                  <a:pt x="2693107" y="5209162"/>
                </a:cubicBezTo>
                <a:lnTo>
                  <a:pt x="2698485" y="5214406"/>
                </a:lnTo>
                <a:lnTo>
                  <a:pt x="2698485" y="5214747"/>
                </a:lnTo>
                <a:lnTo>
                  <a:pt x="2700727" y="5216990"/>
                </a:lnTo>
                <a:lnTo>
                  <a:pt x="2690691" y="5209162"/>
                </a:lnTo>
                <a:cubicBezTo>
                  <a:pt x="2690691" y="5209162"/>
                  <a:pt x="2688276" y="5206807"/>
                  <a:pt x="2688276" y="5206807"/>
                </a:cubicBezTo>
                <a:close/>
                <a:moveTo>
                  <a:pt x="4543741" y="5205539"/>
                </a:moveTo>
                <a:cubicBezTo>
                  <a:pt x="4541326" y="5209887"/>
                  <a:pt x="4546157" y="5207713"/>
                  <a:pt x="4546157" y="5209887"/>
                </a:cubicBezTo>
                <a:cubicBezTo>
                  <a:pt x="4543741" y="5209887"/>
                  <a:pt x="4543741" y="5209887"/>
                  <a:pt x="4541326" y="5209887"/>
                </a:cubicBezTo>
                <a:cubicBezTo>
                  <a:pt x="4541326" y="5209887"/>
                  <a:pt x="4538911" y="5205539"/>
                  <a:pt x="4543741" y="5205539"/>
                </a:cubicBezTo>
                <a:close/>
                <a:moveTo>
                  <a:pt x="3453456" y="5205539"/>
                </a:moveTo>
                <a:cubicBezTo>
                  <a:pt x="3453456" y="5205539"/>
                  <a:pt x="3455992" y="5205539"/>
                  <a:pt x="3455992" y="5205539"/>
                </a:cubicBezTo>
                <a:cubicBezTo>
                  <a:pt x="3458529" y="5205539"/>
                  <a:pt x="3461065" y="5207472"/>
                  <a:pt x="3461065" y="5209404"/>
                </a:cubicBezTo>
                <a:cubicBezTo>
                  <a:pt x="3463601" y="5209404"/>
                  <a:pt x="3463601" y="5211336"/>
                  <a:pt x="3463601" y="5211336"/>
                </a:cubicBezTo>
                <a:lnTo>
                  <a:pt x="3456568" y="5207764"/>
                </a:lnTo>
                <a:lnTo>
                  <a:pt x="3455992" y="5207472"/>
                </a:lnTo>
                <a:cubicBezTo>
                  <a:pt x="3453456" y="5205539"/>
                  <a:pt x="3453456" y="5205539"/>
                  <a:pt x="3453456" y="5205539"/>
                </a:cubicBezTo>
                <a:close/>
                <a:moveTo>
                  <a:pt x="2681029" y="5199742"/>
                </a:moveTo>
                <a:cubicBezTo>
                  <a:pt x="2681029" y="5199742"/>
                  <a:pt x="2683445" y="5199742"/>
                  <a:pt x="2683445" y="5199742"/>
                </a:cubicBezTo>
                <a:cubicBezTo>
                  <a:pt x="2683445" y="5199742"/>
                  <a:pt x="2685860" y="5199742"/>
                  <a:pt x="2685860" y="5199742"/>
                </a:cubicBezTo>
                <a:cubicBezTo>
                  <a:pt x="2688276" y="5202097"/>
                  <a:pt x="2690691" y="5204453"/>
                  <a:pt x="2688276" y="5204453"/>
                </a:cubicBezTo>
                <a:cubicBezTo>
                  <a:pt x="2688276" y="5204453"/>
                  <a:pt x="2688276" y="5204453"/>
                  <a:pt x="2688276" y="5206807"/>
                </a:cubicBezTo>
                <a:cubicBezTo>
                  <a:pt x="2685860" y="5206807"/>
                  <a:pt x="2685860" y="5209162"/>
                  <a:pt x="2685860" y="5209162"/>
                </a:cubicBezTo>
                <a:cubicBezTo>
                  <a:pt x="2685860" y="5209162"/>
                  <a:pt x="2683445" y="5206807"/>
                  <a:pt x="2683445" y="5206807"/>
                </a:cubicBezTo>
                <a:cubicBezTo>
                  <a:pt x="2683445" y="5204453"/>
                  <a:pt x="2685860" y="5204453"/>
                  <a:pt x="2681029" y="5199742"/>
                </a:cubicBezTo>
                <a:close/>
                <a:moveTo>
                  <a:pt x="5256267" y="5198293"/>
                </a:moveTo>
                <a:cubicBezTo>
                  <a:pt x="5256267" y="5198293"/>
                  <a:pt x="5256267" y="5198293"/>
                  <a:pt x="5258683" y="5198293"/>
                </a:cubicBezTo>
                <a:cubicBezTo>
                  <a:pt x="5261099" y="5198293"/>
                  <a:pt x="5261099" y="5200467"/>
                  <a:pt x="5263514" y="5200467"/>
                </a:cubicBezTo>
                <a:cubicBezTo>
                  <a:pt x="5263514" y="5200467"/>
                  <a:pt x="5263514" y="5202641"/>
                  <a:pt x="5263514" y="5202641"/>
                </a:cubicBezTo>
                <a:cubicBezTo>
                  <a:pt x="5261099" y="5202641"/>
                  <a:pt x="5261099" y="5200467"/>
                  <a:pt x="5261099" y="5200467"/>
                </a:cubicBezTo>
                <a:cubicBezTo>
                  <a:pt x="5258683" y="5200467"/>
                  <a:pt x="5256267" y="5198293"/>
                  <a:pt x="5256267" y="5198293"/>
                </a:cubicBezTo>
                <a:close/>
                <a:moveTo>
                  <a:pt x="2664104" y="5196430"/>
                </a:moveTo>
                <a:lnTo>
                  <a:pt x="2664666" y="5196554"/>
                </a:lnTo>
                <a:lnTo>
                  <a:pt x="2665812" y="5197771"/>
                </a:lnTo>
                <a:lnTo>
                  <a:pt x="2665571" y="5198003"/>
                </a:lnTo>
                <a:close/>
                <a:moveTo>
                  <a:pt x="2667987" y="5195684"/>
                </a:moveTo>
                <a:cubicBezTo>
                  <a:pt x="2667987" y="5195684"/>
                  <a:pt x="2672817" y="5198003"/>
                  <a:pt x="2672817" y="5200322"/>
                </a:cubicBezTo>
                <a:cubicBezTo>
                  <a:pt x="2672817" y="5200322"/>
                  <a:pt x="2672817" y="5200322"/>
                  <a:pt x="2675232" y="5202641"/>
                </a:cubicBezTo>
                <a:cubicBezTo>
                  <a:pt x="2675232" y="5202641"/>
                  <a:pt x="2670402" y="5202641"/>
                  <a:pt x="2670402" y="5202641"/>
                </a:cubicBezTo>
                <a:lnTo>
                  <a:pt x="2665812" y="5197771"/>
                </a:lnTo>
                <a:close/>
                <a:moveTo>
                  <a:pt x="5249021" y="5195394"/>
                </a:moveTo>
                <a:cubicBezTo>
                  <a:pt x="5251557" y="5197810"/>
                  <a:pt x="5254094" y="5197810"/>
                  <a:pt x="5259166" y="5202641"/>
                </a:cubicBezTo>
                <a:cubicBezTo>
                  <a:pt x="5259166" y="5202641"/>
                  <a:pt x="5256630" y="5202641"/>
                  <a:pt x="5256630" y="5202641"/>
                </a:cubicBezTo>
                <a:cubicBezTo>
                  <a:pt x="5251557" y="5200225"/>
                  <a:pt x="5249021" y="5197810"/>
                  <a:pt x="5249021" y="5195394"/>
                </a:cubicBezTo>
                <a:close/>
                <a:moveTo>
                  <a:pt x="3446209" y="5195394"/>
                </a:moveTo>
                <a:cubicBezTo>
                  <a:pt x="3446209" y="5195394"/>
                  <a:pt x="3446209" y="5195394"/>
                  <a:pt x="3448625" y="5197810"/>
                </a:cubicBezTo>
                <a:cubicBezTo>
                  <a:pt x="3448625" y="5197810"/>
                  <a:pt x="3451041" y="5200225"/>
                  <a:pt x="3451041" y="5200225"/>
                </a:cubicBezTo>
                <a:cubicBezTo>
                  <a:pt x="3451041" y="5200225"/>
                  <a:pt x="3453456" y="5202641"/>
                  <a:pt x="3453456" y="5202641"/>
                </a:cubicBezTo>
                <a:cubicBezTo>
                  <a:pt x="3451041" y="5200225"/>
                  <a:pt x="3448625" y="5200225"/>
                  <a:pt x="3446209" y="5195394"/>
                </a:cubicBezTo>
                <a:close/>
                <a:moveTo>
                  <a:pt x="3323700" y="5188685"/>
                </a:moveTo>
                <a:lnTo>
                  <a:pt x="3330805" y="5195794"/>
                </a:lnTo>
                <a:lnTo>
                  <a:pt x="3326069" y="5188685"/>
                </a:lnTo>
                <a:cubicBezTo>
                  <a:pt x="3323700" y="5186316"/>
                  <a:pt x="3321332" y="5186316"/>
                  <a:pt x="3323700" y="5188685"/>
                </a:cubicBezTo>
                <a:close/>
                <a:moveTo>
                  <a:pt x="3456468" y="5186803"/>
                </a:moveTo>
                <a:cubicBezTo>
                  <a:pt x="3457939" y="5187113"/>
                  <a:pt x="3459706" y="5187735"/>
                  <a:pt x="3460883" y="5187735"/>
                </a:cubicBezTo>
                <a:lnTo>
                  <a:pt x="3460883" y="5192704"/>
                </a:lnTo>
                <a:lnTo>
                  <a:pt x="3463239" y="5195188"/>
                </a:lnTo>
                <a:cubicBezTo>
                  <a:pt x="3465593" y="5200157"/>
                  <a:pt x="3467948" y="5202641"/>
                  <a:pt x="3465593" y="5200157"/>
                </a:cubicBezTo>
                <a:cubicBezTo>
                  <a:pt x="3465593" y="5200157"/>
                  <a:pt x="3463239" y="5197672"/>
                  <a:pt x="3463239" y="5197672"/>
                </a:cubicBezTo>
                <a:cubicBezTo>
                  <a:pt x="3460883" y="5195188"/>
                  <a:pt x="3458528" y="5195188"/>
                  <a:pt x="3458528" y="5197672"/>
                </a:cubicBezTo>
                <a:cubicBezTo>
                  <a:pt x="3456173" y="5195188"/>
                  <a:pt x="3453819" y="5192704"/>
                  <a:pt x="3453819" y="5195188"/>
                </a:cubicBezTo>
                <a:cubicBezTo>
                  <a:pt x="3456173" y="5197672"/>
                  <a:pt x="3456173" y="5197672"/>
                  <a:pt x="3451463" y="5195188"/>
                </a:cubicBezTo>
                <a:cubicBezTo>
                  <a:pt x="3451463" y="5195188"/>
                  <a:pt x="3451463" y="5195188"/>
                  <a:pt x="3451463" y="5192704"/>
                </a:cubicBezTo>
                <a:cubicBezTo>
                  <a:pt x="3449108" y="5187735"/>
                  <a:pt x="3453819" y="5187735"/>
                  <a:pt x="3453819" y="5187735"/>
                </a:cubicBezTo>
                <a:cubicBezTo>
                  <a:pt x="3453819" y="5186493"/>
                  <a:pt x="3454996" y="5186493"/>
                  <a:pt x="3456468" y="5186803"/>
                </a:cubicBezTo>
                <a:close/>
                <a:moveTo>
                  <a:pt x="5218897" y="5184089"/>
                </a:moveTo>
                <a:lnTo>
                  <a:pt x="5225175" y="5188438"/>
                </a:lnTo>
                <a:cubicBezTo>
                  <a:pt x="5227547" y="5188438"/>
                  <a:pt x="5227547" y="5190902"/>
                  <a:pt x="5227547" y="5190902"/>
                </a:cubicBezTo>
                <a:cubicBezTo>
                  <a:pt x="5229918" y="5193366"/>
                  <a:pt x="5225175" y="5190902"/>
                  <a:pt x="5222804" y="5188438"/>
                </a:cubicBezTo>
                <a:close/>
                <a:moveTo>
                  <a:pt x="5218061" y="5183510"/>
                </a:moveTo>
                <a:lnTo>
                  <a:pt x="5218589" y="5183510"/>
                </a:lnTo>
                <a:lnTo>
                  <a:pt x="5218654" y="5183819"/>
                </a:lnTo>
                <a:lnTo>
                  <a:pt x="5218897" y="5184089"/>
                </a:lnTo>
                <a:close/>
                <a:moveTo>
                  <a:pt x="5244191" y="5180902"/>
                </a:moveTo>
                <a:cubicBezTo>
                  <a:pt x="5249022" y="5183366"/>
                  <a:pt x="5251437" y="5185830"/>
                  <a:pt x="5256267" y="5190757"/>
                </a:cubicBezTo>
                <a:lnTo>
                  <a:pt x="5258683" y="5193221"/>
                </a:lnTo>
                <a:lnTo>
                  <a:pt x="5244341" y="5183468"/>
                </a:lnTo>
                <a:lnTo>
                  <a:pt x="5244191" y="5183318"/>
                </a:lnTo>
                <a:close/>
                <a:moveTo>
                  <a:pt x="2648664" y="5179453"/>
                </a:moveTo>
                <a:cubicBezTo>
                  <a:pt x="2649872" y="5181772"/>
                  <a:pt x="2652287" y="5184091"/>
                  <a:pt x="2655306" y="5186989"/>
                </a:cubicBezTo>
                <a:lnTo>
                  <a:pt x="2664104" y="5196430"/>
                </a:lnTo>
                <a:lnTo>
                  <a:pt x="2660740" y="5195684"/>
                </a:lnTo>
                <a:cubicBezTo>
                  <a:pt x="2655910" y="5195684"/>
                  <a:pt x="2655910" y="5198003"/>
                  <a:pt x="2651079" y="5191047"/>
                </a:cubicBezTo>
                <a:cubicBezTo>
                  <a:pt x="2646248" y="5186409"/>
                  <a:pt x="2646248" y="5186409"/>
                  <a:pt x="2648664" y="5184091"/>
                </a:cubicBezTo>
                <a:cubicBezTo>
                  <a:pt x="2648664" y="5184091"/>
                  <a:pt x="2646248" y="5179453"/>
                  <a:pt x="2648664" y="5179453"/>
                </a:cubicBezTo>
                <a:close/>
                <a:moveTo>
                  <a:pt x="5240326" y="5179452"/>
                </a:moveTo>
                <a:cubicBezTo>
                  <a:pt x="5240326" y="5181627"/>
                  <a:pt x="5242499" y="5181627"/>
                  <a:pt x="5242499" y="5181627"/>
                </a:cubicBezTo>
                <a:lnTo>
                  <a:pt x="5244191" y="5183318"/>
                </a:lnTo>
                <a:lnTo>
                  <a:pt x="5244191" y="5183366"/>
                </a:lnTo>
                <a:lnTo>
                  <a:pt x="5244341" y="5183468"/>
                </a:lnTo>
                <a:lnTo>
                  <a:pt x="5251195" y="5190322"/>
                </a:lnTo>
                <a:cubicBezTo>
                  <a:pt x="5253369" y="5192496"/>
                  <a:pt x="5249021" y="5190322"/>
                  <a:pt x="5246847" y="5188149"/>
                </a:cubicBezTo>
                <a:cubicBezTo>
                  <a:pt x="5246847" y="5188149"/>
                  <a:pt x="5244674" y="5185974"/>
                  <a:pt x="5242499" y="5183800"/>
                </a:cubicBezTo>
                <a:cubicBezTo>
                  <a:pt x="5240326" y="5183800"/>
                  <a:pt x="5240326" y="5181627"/>
                  <a:pt x="5240326" y="5179452"/>
                </a:cubicBezTo>
                <a:close/>
                <a:moveTo>
                  <a:pt x="5225175" y="5176119"/>
                </a:moveTo>
                <a:cubicBezTo>
                  <a:pt x="5225175" y="5178583"/>
                  <a:pt x="5225175" y="5178583"/>
                  <a:pt x="5227547" y="5178583"/>
                </a:cubicBezTo>
                <a:cubicBezTo>
                  <a:pt x="5232290" y="5181047"/>
                  <a:pt x="5232290" y="5181047"/>
                  <a:pt x="5227547" y="5181047"/>
                </a:cubicBezTo>
                <a:cubicBezTo>
                  <a:pt x="5225175" y="5178583"/>
                  <a:pt x="5227547" y="5181047"/>
                  <a:pt x="5232290" y="5185974"/>
                </a:cubicBezTo>
                <a:cubicBezTo>
                  <a:pt x="5229918" y="5185974"/>
                  <a:pt x="5229918" y="5188438"/>
                  <a:pt x="5234661" y="5190902"/>
                </a:cubicBezTo>
                <a:cubicBezTo>
                  <a:pt x="5234661" y="5193366"/>
                  <a:pt x="5237033" y="5193366"/>
                  <a:pt x="5239404" y="5195829"/>
                </a:cubicBezTo>
                <a:cubicBezTo>
                  <a:pt x="5241775" y="5198293"/>
                  <a:pt x="5237033" y="5195829"/>
                  <a:pt x="5229918" y="5190902"/>
                </a:cubicBezTo>
                <a:cubicBezTo>
                  <a:pt x="5227547" y="5188438"/>
                  <a:pt x="5225175" y="5185974"/>
                  <a:pt x="5220433" y="5183510"/>
                </a:cubicBezTo>
                <a:lnTo>
                  <a:pt x="5218589" y="5183510"/>
                </a:lnTo>
                <a:lnTo>
                  <a:pt x="5218061" y="5181047"/>
                </a:lnTo>
                <a:cubicBezTo>
                  <a:pt x="5218061" y="5178583"/>
                  <a:pt x="5215690" y="5173656"/>
                  <a:pt x="5225175" y="5176119"/>
                </a:cubicBezTo>
                <a:close/>
                <a:moveTo>
                  <a:pt x="3423022" y="5174139"/>
                </a:moveTo>
                <a:lnTo>
                  <a:pt x="3424077" y="5175238"/>
                </a:lnTo>
                <a:lnTo>
                  <a:pt x="3423022" y="5176555"/>
                </a:lnTo>
                <a:cubicBezTo>
                  <a:pt x="3423022" y="5176555"/>
                  <a:pt x="3423022" y="5174139"/>
                  <a:pt x="3423022" y="5174139"/>
                </a:cubicBezTo>
                <a:close/>
                <a:moveTo>
                  <a:pt x="5576541" y="5173656"/>
                </a:moveTo>
                <a:cubicBezTo>
                  <a:pt x="5578716" y="5173656"/>
                  <a:pt x="5580889" y="5173656"/>
                  <a:pt x="5580889" y="5179453"/>
                </a:cubicBezTo>
                <a:cubicBezTo>
                  <a:pt x="5578716" y="5179453"/>
                  <a:pt x="5576541" y="5176555"/>
                  <a:pt x="5576541" y="5173656"/>
                </a:cubicBezTo>
                <a:close/>
                <a:moveTo>
                  <a:pt x="5225834" y="5172207"/>
                </a:moveTo>
                <a:cubicBezTo>
                  <a:pt x="5230471" y="5174380"/>
                  <a:pt x="5235109" y="5176555"/>
                  <a:pt x="5237427" y="5178728"/>
                </a:cubicBezTo>
                <a:cubicBezTo>
                  <a:pt x="5237427" y="5178728"/>
                  <a:pt x="5237427" y="5178728"/>
                  <a:pt x="5237427" y="5180902"/>
                </a:cubicBezTo>
                <a:cubicBezTo>
                  <a:pt x="5235109" y="5178728"/>
                  <a:pt x="5235109" y="5178728"/>
                  <a:pt x="5232790" y="5176555"/>
                </a:cubicBezTo>
                <a:cubicBezTo>
                  <a:pt x="5232790" y="5176555"/>
                  <a:pt x="5228153" y="5174380"/>
                  <a:pt x="5228153" y="5174380"/>
                </a:cubicBezTo>
                <a:cubicBezTo>
                  <a:pt x="5225834" y="5172207"/>
                  <a:pt x="5225834" y="5172207"/>
                  <a:pt x="5225834" y="5172207"/>
                </a:cubicBezTo>
                <a:close/>
                <a:moveTo>
                  <a:pt x="2646248" y="5164961"/>
                </a:moveTo>
                <a:cubicBezTo>
                  <a:pt x="2648604" y="5164961"/>
                  <a:pt x="2650959" y="5167333"/>
                  <a:pt x="2650959" y="5167333"/>
                </a:cubicBezTo>
                <a:cubicBezTo>
                  <a:pt x="2653313" y="5172075"/>
                  <a:pt x="2660379" y="5176819"/>
                  <a:pt x="2662733" y="5181561"/>
                </a:cubicBezTo>
                <a:cubicBezTo>
                  <a:pt x="2665088" y="5183933"/>
                  <a:pt x="2662733" y="5183933"/>
                  <a:pt x="2665088" y="5186305"/>
                </a:cubicBezTo>
                <a:cubicBezTo>
                  <a:pt x="2665088" y="5191047"/>
                  <a:pt x="2665088" y="5191047"/>
                  <a:pt x="2658024" y="5186305"/>
                </a:cubicBezTo>
                <a:cubicBezTo>
                  <a:pt x="2655668" y="5183933"/>
                  <a:pt x="2655668" y="5183933"/>
                  <a:pt x="2653313" y="5183933"/>
                </a:cubicBezTo>
                <a:cubicBezTo>
                  <a:pt x="2653313" y="5181561"/>
                  <a:pt x="2653313" y="5181561"/>
                  <a:pt x="2653313" y="5179190"/>
                </a:cubicBezTo>
                <a:cubicBezTo>
                  <a:pt x="2653313" y="5179190"/>
                  <a:pt x="2650959" y="5176819"/>
                  <a:pt x="2650959" y="5176819"/>
                </a:cubicBezTo>
                <a:cubicBezTo>
                  <a:pt x="2653313" y="5176819"/>
                  <a:pt x="2655668" y="5179190"/>
                  <a:pt x="2658024" y="5179190"/>
                </a:cubicBezTo>
                <a:cubicBezTo>
                  <a:pt x="2655668" y="5176819"/>
                  <a:pt x="2650959" y="5172075"/>
                  <a:pt x="2648604" y="5169705"/>
                </a:cubicBezTo>
                <a:cubicBezTo>
                  <a:pt x="2648604" y="5167333"/>
                  <a:pt x="2648604" y="5167333"/>
                  <a:pt x="2646248" y="5164961"/>
                </a:cubicBezTo>
                <a:close/>
                <a:moveTo>
                  <a:pt x="3427661" y="5164478"/>
                </a:moveTo>
                <a:lnTo>
                  <a:pt x="3432297" y="5166894"/>
                </a:lnTo>
                <a:cubicBezTo>
                  <a:pt x="3432297" y="5169309"/>
                  <a:pt x="3436935" y="5171725"/>
                  <a:pt x="3441572" y="5174139"/>
                </a:cubicBezTo>
                <a:cubicBezTo>
                  <a:pt x="3441572" y="5174139"/>
                  <a:pt x="3439253" y="5178970"/>
                  <a:pt x="3446209" y="5183801"/>
                </a:cubicBezTo>
                <a:cubicBezTo>
                  <a:pt x="3446209" y="5183801"/>
                  <a:pt x="3446209" y="5186217"/>
                  <a:pt x="3446209" y="5188631"/>
                </a:cubicBezTo>
                <a:cubicBezTo>
                  <a:pt x="3443891" y="5188631"/>
                  <a:pt x="3443891" y="5191047"/>
                  <a:pt x="3439253" y="5188631"/>
                </a:cubicBezTo>
                <a:cubicBezTo>
                  <a:pt x="3441572" y="5191047"/>
                  <a:pt x="3441572" y="5191047"/>
                  <a:pt x="3441572" y="5191047"/>
                </a:cubicBezTo>
                <a:cubicBezTo>
                  <a:pt x="3439253" y="5191047"/>
                  <a:pt x="3439253" y="5188631"/>
                  <a:pt x="3436935" y="5188631"/>
                </a:cubicBezTo>
                <a:cubicBezTo>
                  <a:pt x="3436935" y="5186217"/>
                  <a:pt x="3436935" y="5186217"/>
                  <a:pt x="3434616" y="5183801"/>
                </a:cubicBezTo>
                <a:cubicBezTo>
                  <a:pt x="3432297" y="5181386"/>
                  <a:pt x="3432297" y="5181386"/>
                  <a:pt x="3429979" y="5181386"/>
                </a:cubicBezTo>
                <a:cubicBezTo>
                  <a:pt x="3429979" y="5181386"/>
                  <a:pt x="3427660" y="5181386"/>
                  <a:pt x="3427660" y="5178970"/>
                </a:cubicBezTo>
                <a:lnTo>
                  <a:pt x="3424077" y="5175238"/>
                </a:lnTo>
                <a:lnTo>
                  <a:pt x="3424472" y="5174744"/>
                </a:lnTo>
                <a:cubicBezTo>
                  <a:pt x="3424761" y="5174744"/>
                  <a:pt x="3425341" y="5175347"/>
                  <a:pt x="3427660" y="5176555"/>
                </a:cubicBezTo>
                <a:cubicBezTo>
                  <a:pt x="3429979" y="5176555"/>
                  <a:pt x="3429979" y="5176555"/>
                  <a:pt x="3429979" y="5176555"/>
                </a:cubicBezTo>
                <a:cubicBezTo>
                  <a:pt x="3432297" y="5178970"/>
                  <a:pt x="3436935" y="5183801"/>
                  <a:pt x="3439253" y="5183801"/>
                </a:cubicBezTo>
                <a:cubicBezTo>
                  <a:pt x="3441572" y="5186217"/>
                  <a:pt x="3441572" y="5186217"/>
                  <a:pt x="3443891" y="5186217"/>
                </a:cubicBezTo>
                <a:cubicBezTo>
                  <a:pt x="3443891" y="5186217"/>
                  <a:pt x="3439253" y="5181386"/>
                  <a:pt x="3436935" y="5178970"/>
                </a:cubicBezTo>
                <a:cubicBezTo>
                  <a:pt x="3436935" y="5176555"/>
                  <a:pt x="3436935" y="5176555"/>
                  <a:pt x="3436935" y="5176555"/>
                </a:cubicBezTo>
                <a:cubicBezTo>
                  <a:pt x="3432297" y="5171725"/>
                  <a:pt x="3434616" y="5174139"/>
                  <a:pt x="3434616" y="5171725"/>
                </a:cubicBezTo>
                <a:cubicBezTo>
                  <a:pt x="3434616" y="5171725"/>
                  <a:pt x="3434616" y="5171725"/>
                  <a:pt x="3429979" y="5166894"/>
                </a:cubicBezTo>
                <a:close/>
                <a:moveTo>
                  <a:pt x="2662190" y="5163616"/>
                </a:moveTo>
                <a:cubicBezTo>
                  <a:pt x="2663059" y="5163926"/>
                  <a:pt x="2664218" y="5164548"/>
                  <a:pt x="2665378" y="5164548"/>
                </a:cubicBezTo>
                <a:cubicBezTo>
                  <a:pt x="2665378" y="5167032"/>
                  <a:pt x="2670015" y="5169517"/>
                  <a:pt x="2670015" y="5169517"/>
                </a:cubicBezTo>
                <a:cubicBezTo>
                  <a:pt x="2667697" y="5172001"/>
                  <a:pt x="2672334" y="5176969"/>
                  <a:pt x="2670015" y="5179453"/>
                </a:cubicBezTo>
                <a:cubicBezTo>
                  <a:pt x="2667697" y="5176969"/>
                  <a:pt x="2667697" y="5176969"/>
                  <a:pt x="2667697" y="5176969"/>
                </a:cubicBezTo>
                <a:cubicBezTo>
                  <a:pt x="2665378" y="5174484"/>
                  <a:pt x="2663059" y="5172001"/>
                  <a:pt x="2663059" y="5172001"/>
                </a:cubicBezTo>
                <a:cubicBezTo>
                  <a:pt x="2663059" y="5172001"/>
                  <a:pt x="2663059" y="5169517"/>
                  <a:pt x="2663059" y="5169517"/>
                </a:cubicBezTo>
                <a:cubicBezTo>
                  <a:pt x="2663059" y="5169517"/>
                  <a:pt x="2660740" y="5164548"/>
                  <a:pt x="2660740" y="5164548"/>
                </a:cubicBezTo>
                <a:cubicBezTo>
                  <a:pt x="2660740" y="5163305"/>
                  <a:pt x="2661320" y="5163305"/>
                  <a:pt x="2662190" y="5163616"/>
                </a:cubicBezTo>
                <a:close/>
                <a:moveTo>
                  <a:pt x="3426211" y="5162968"/>
                </a:moveTo>
                <a:lnTo>
                  <a:pt x="3427661" y="5164478"/>
                </a:lnTo>
                <a:lnTo>
                  <a:pt x="3427660" y="5164478"/>
                </a:lnTo>
                <a:cubicBezTo>
                  <a:pt x="3426501" y="5163271"/>
                  <a:pt x="3425921" y="5162667"/>
                  <a:pt x="3426211" y="5162968"/>
                </a:cubicBezTo>
                <a:close/>
                <a:moveTo>
                  <a:pt x="2677407" y="5162063"/>
                </a:moveTo>
                <a:lnTo>
                  <a:pt x="2679539" y="5167039"/>
                </a:lnTo>
                <a:lnTo>
                  <a:pt x="2679539" y="5167184"/>
                </a:lnTo>
                <a:lnTo>
                  <a:pt x="2677407" y="5169672"/>
                </a:lnTo>
                <a:cubicBezTo>
                  <a:pt x="2677407" y="5169672"/>
                  <a:pt x="2675232" y="5172208"/>
                  <a:pt x="2675232" y="5172208"/>
                </a:cubicBezTo>
                <a:cubicBezTo>
                  <a:pt x="2675232" y="5167136"/>
                  <a:pt x="2677407" y="5164599"/>
                  <a:pt x="2677407" y="5162063"/>
                </a:cubicBezTo>
                <a:close/>
                <a:moveTo>
                  <a:pt x="3046229" y="5159164"/>
                </a:moveTo>
                <a:cubicBezTo>
                  <a:pt x="3048547" y="5159164"/>
                  <a:pt x="3048547" y="5159164"/>
                  <a:pt x="3048547" y="5159164"/>
                </a:cubicBezTo>
                <a:cubicBezTo>
                  <a:pt x="3048547" y="5159164"/>
                  <a:pt x="3050866" y="5159164"/>
                  <a:pt x="3050866" y="5159164"/>
                </a:cubicBezTo>
                <a:cubicBezTo>
                  <a:pt x="3053185" y="5161580"/>
                  <a:pt x="3055504" y="5163995"/>
                  <a:pt x="3055504" y="5163995"/>
                </a:cubicBezTo>
                <a:cubicBezTo>
                  <a:pt x="3057823" y="5166411"/>
                  <a:pt x="3057823" y="5166411"/>
                  <a:pt x="3055504" y="5166411"/>
                </a:cubicBezTo>
                <a:cubicBezTo>
                  <a:pt x="3055504" y="5166411"/>
                  <a:pt x="3050866" y="5163995"/>
                  <a:pt x="3046229" y="5159164"/>
                </a:cubicBezTo>
                <a:close/>
                <a:moveTo>
                  <a:pt x="2631964" y="5155723"/>
                </a:moveTo>
                <a:cubicBezTo>
                  <a:pt x="2634241" y="5158078"/>
                  <a:pt x="2636519" y="5160432"/>
                  <a:pt x="2638796" y="5160432"/>
                </a:cubicBezTo>
                <a:cubicBezTo>
                  <a:pt x="2638796" y="5162788"/>
                  <a:pt x="2641074" y="5165143"/>
                  <a:pt x="2641074" y="5167498"/>
                </a:cubicBezTo>
                <a:cubicBezTo>
                  <a:pt x="2641074" y="5167498"/>
                  <a:pt x="2638796" y="5167498"/>
                  <a:pt x="2638796" y="5167498"/>
                </a:cubicBezTo>
                <a:cubicBezTo>
                  <a:pt x="2638796" y="5167498"/>
                  <a:pt x="2638796" y="5167498"/>
                  <a:pt x="2641074" y="5169852"/>
                </a:cubicBezTo>
                <a:cubicBezTo>
                  <a:pt x="2641074" y="5169852"/>
                  <a:pt x="2643351" y="5172208"/>
                  <a:pt x="2643351" y="5172208"/>
                </a:cubicBezTo>
                <a:cubicBezTo>
                  <a:pt x="2641074" y="5172208"/>
                  <a:pt x="2636519" y="5172208"/>
                  <a:pt x="2634241" y="5169852"/>
                </a:cubicBezTo>
                <a:cubicBezTo>
                  <a:pt x="2631964" y="5169852"/>
                  <a:pt x="2629687" y="5165143"/>
                  <a:pt x="2627409" y="5165143"/>
                </a:cubicBezTo>
                <a:lnTo>
                  <a:pt x="2627409" y="5164993"/>
                </a:lnTo>
                <a:lnTo>
                  <a:pt x="2627437" y="5164993"/>
                </a:lnTo>
                <a:lnTo>
                  <a:pt x="2627409" y="5164953"/>
                </a:lnTo>
                <a:lnTo>
                  <a:pt x="2627409" y="5162788"/>
                </a:lnTo>
                <a:cubicBezTo>
                  <a:pt x="2627409" y="5158078"/>
                  <a:pt x="2627409" y="5153368"/>
                  <a:pt x="2631964" y="5155723"/>
                </a:cubicBezTo>
                <a:close/>
                <a:moveTo>
                  <a:pt x="3370660" y="5154008"/>
                </a:moveTo>
                <a:lnTo>
                  <a:pt x="3373749" y="5154816"/>
                </a:lnTo>
                <a:cubicBezTo>
                  <a:pt x="3373749" y="5154816"/>
                  <a:pt x="3373749" y="5154816"/>
                  <a:pt x="3371334" y="5154816"/>
                </a:cubicBezTo>
                <a:close/>
                <a:moveTo>
                  <a:pt x="2629806" y="5150778"/>
                </a:moveTo>
                <a:lnTo>
                  <a:pt x="2632174" y="5150778"/>
                </a:lnTo>
                <a:cubicBezTo>
                  <a:pt x="2632174" y="5150778"/>
                  <a:pt x="2632174" y="5150778"/>
                  <a:pt x="2632174" y="5153147"/>
                </a:cubicBezTo>
                <a:close/>
                <a:moveTo>
                  <a:pt x="5286701" y="5150468"/>
                </a:moveTo>
                <a:cubicBezTo>
                  <a:pt x="5301483" y="5159743"/>
                  <a:pt x="5306409" y="5162062"/>
                  <a:pt x="5306409" y="5162062"/>
                </a:cubicBezTo>
                <a:cubicBezTo>
                  <a:pt x="5308873" y="5162062"/>
                  <a:pt x="5296555" y="5152787"/>
                  <a:pt x="5311337" y="5164381"/>
                </a:cubicBezTo>
                <a:cubicBezTo>
                  <a:pt x="5311337" y="5166699"/>
                  <a:pt x="5311337" y="5171337"/>
                  <a:pt x="5311337" y="5173656"/>
                </a:cubicBezTo>
                <a:cubicBezTo>
                  <a:pt x="5311337" y="5173656"/>
                  <a:pt x="5308873" y="5173656"/>
                  <a:pt x="5308873" y="5173656"/>
                </a:cubicBezTo>
                <a:cubicBezTo>
                  <a:pt x="5303947" y="5169018"/>
                  <a:pt x="5303947" y="5164381"/>
                  <a:pt x="5294091" y="5157424"/>
                </a:cubicBezTo>
                <a:cubicBezTo>
                  <a:pt x="5291629" y="5155106"/>
                  <a:pt x="5289165" y="5152787"/>
                  <a:pt x="5286701" y="5150468"/>
                </a:cubicBezTo>
                <a:close/>
                <a:moveTo>
                  <a:pt x="3392299" y="5148537"/>
                </a:moveTo>
                <a:lnTo>
                  <a:pt x="3396937" y="5153368"/>
                </a:lnTo>
                <a:cubicBezTo>
                  <a:pt x="3396937" y="5153368"/>
                  <a:pt x="3396937" y="5153368"/>
                  <a:pt x="3394618" y="5153368"/>
                </a:cubicBezTo>
                <a:lnTo>
                  <a:pt x="3393557" y="5152385"/>
                </a:lnTo>
                <a:lnTo>
                  <a:pt x="3393749" y="5152462"/>
                </a:lnTo>
                <a:close/>
                <a:moveTo>
                  <a:pt x="3387662" y="5148537"/>
                </a:moveTo>
                <a:cubicBezTo>
                  <a:pt x="3388821" y="5148537"/>
                  <a:pt x="3390560" y="5149744"/>
                  <a:pt x="3392010" y="5150952"/>
                </a:cubicBezTo>
                <a:lnTo>
                  <a:pt x="3393557" y="5152385"/>
                </a:lnTo>
                <a:lnTo>
                  <a:pt x="3389981" y="5150952"/>
                </a:lnTo>
                <a:cubicBezTo>
                  <a:pt x="3389981" y="5148537"/>
                  <a:pt x="3387662" y="5148537"/>
                  <a:pt x="3387662" y="5148537"/>
                </a:cubicBezTo>
                <a:close/>
                <a:moveTo>
                  <a:pt x="3355283" y="5143447"/>
                </a:moveTo>
                <a:lnTo>
                  <a:pt x="3361673" y="5150179"/>
                </a:lnTo>
                <a:cubicBezTo>
                  <a:pt x="3361673" y="5150179"/>
                  <a:pt x="3359257" y="5147860"/>
                  <a:pt x="3356842" y="5145541"/>
                </a:cubicBezTo>
                <a:close/>
                <a:moveTo>
                  <a:pt x="5189604" y="5143223"/>
                </a:moveTo>
                <a:cubicBezTo>
                  <a:pt x="5192019" y="5145638"/>
                  <a:pt x="5194435" y="5145638"/>
                  <a:pt x="5196851" y="5148054"/>
                </a:cubicBezTo>
                <a:cubicBezTo>
                  <a:pt x="5199265" y="5148054"/>
                  <a:pt x="5201681" y="5152885"/>
                  <a:pt x="5201681" y="5152885"/>
                </a:cubicBezTo>
                <a:cubicBezTo>
                  <a:pt x="5201681" y="5152885"/>
                  <a:pt x="5201681" y="5155299"/>
                  <a:pt x="5206512" y="5157715"/>
                </a:cubicBezTo>
                <a:cubicBezTo>
                  <a:pt x="5208927" y="5160130"/>
                  <a:pt x="5211342" y="5160130"/>
                  <a:pt x="5213757" y="5162546"/>
                </a:cubicBezTo>
                <a:cubicBezTo>
                  <a:pt x="5213757" y="5162546"/>
                  <a:pt x="5216173" y="5164961"/>
                  <a:pt x="5218589" y="5164961"/>
                </a:cubicBezTo>
                <a:cubicBezTo>
                  <a:pt x="5218589" y="5164961"/>
                  <a:pt x="5216173" y="5164961"/>
                  <a:pt x="5211342" y="5162546"/>
                </a:cubicBezTo>
                <a:cubicBezTo>
                  <a:pt x="5216173" y="5169791"/>
                  <a:pt x="5216173" y="5169791"/>
                  <a:pt x="5216173" y="5172207"/>
                </a:cubicBezTo>
                <a:cubicBezTo>
                  <a:pt x="5213757" y="5172207"/>
                  <a:pt x="5211342" y="5172207"/>
                  <a:pt x="5211342" y="5172207"/>
                </a:cubicBezTo>
                <a:cubicBezTo>
                  <a:pt x="5201681" y="5164961"/>
                  <a:pt x="5196851" y="5167377"/>
                  <a:pt x="5196851" y="5167377"/>
                </a:cubicBezTo>
                <a:cubicBezTo>
                  <a:pt x="5192019" y="5160130"/>
                  <a:pt x="5187189" y="5157715"/>
                  <a:pt x="5182357" y="5155299"/>
                </a:cubicBezTo>
                <a:cubicBezTo>
                  <a:pt x="5179943" y="5152885"/>
                  <a:pt x="5179943" y="5152885"/>
                  <a:pt x="5177527" y="5150469"/>
                </a:cubicBezTo>
                <a:cubicBezTo>
                  <a:pt x="5175112" y="5148054"/>
                  <a:pt x="5175112" y="5148054"/>
                  <a:pt x="5182357" y="5152885"/>
                </a:cubicBezTo>
                <a:cubicBezTo>
                  <a:pt x="5189604" y="5157715"/>
                  <a:pt x="5192019" y="5157715"/>
                  <a:pt x="5192019" y="5157715"/>
                </a:cubicBezTo>
                <a:cubicBezTo>
                  <a:pt x="5192019" y="5157715"/>
                  <a:pt x="5187189" y="5152885"/>
                  <a:pt x="5196851" y="5160130"/>
                </a:cubicBezTo>
                <a:cubicBezTo>
                  <a:pt x="5199265" y="5160130"/>
                  <a:pt x="5196851" y="5160130"/>
                  <a:pt x="5199265" y="5160130"/>
                </a:cubicBezTo>
                <a:cubicBezTo>
                  <a:pt x="5206512" y="5164961"/>
                  <a:pt x="5211342" y="5169791"/>
                  <a:pt x="5211342" y="5167377"/>
                </a:cubicBezTo>
                <a:cubicBezTo>
                  <a:pt x="5211342" y="5167377"/>
                  <a:pt x="5208927" y="5164961"/>
                  <a:pt x="5206512" y="5162546"/>
                </a:cubicBezTo>
                <a:cubicBezTo>
                  <a:pt x="5206512" y="5160130"/>
                  <a:pt x="5199265" y="5155299"/>
                  <a:pt x="5196851" y="5152885"/>
                </a:cubicBezTo>
                <a:cubicBezTo>
                  <a:pt x="5187189" y="5145638"/>
                  <a:pt x="5189604" y="5148054"/>
                  <a:pt x="5194435" y="5150469"/>
                </a:cubicBezTo>
                <a:cubicBezTo>
                  <a:pt x="5187189" y="5145638"/>
                  <a:pt x="5189604" y="5145638"/>
                  <a:pt x="5189604" y="5143223"/>
                </a:cubicBezTo>
                <a:close/>
                <a:moveTo>
                  <a:pt x="3361673" y="5143223"/>
                </a:moveTo>
                <a:lnTo>
                  <a:pt x="3370660" y="5154008"/>
                </a:lnTo>
                <a:lnTo>
                  <a:pt x="3370428" y="5153947"/>
                </a:lnTo>
                <a:cubicBezTo>
                  <a:pt x="3370126" y="5154237"/>
                  <a:pt x="3370126" y="5154816"/>
                  <a:pt x="3368919" y="5154816"/>
                </a:cubicBezTo>
                <a:cubicBezTo>
                  <a:pt x="3368919" y="5152498"/>
                  <a:pt x="3366504" y="5152498"/>
                  <a:pt x="3364088" y="5152498"/>
                </a:cubicBezTo>
                <a:cubicBezTo>
                  <a:pt x="3364088" y="5152498"/>
                  <a:pt x="3361673" y="5150179"/>
                  <a:pt x="3361673" y="5150179"/>
                </a:cubicBezTo>
                <a:cubicBezTo>
                  <a:pt x="3361673" y="5147860"/>
                  <a:pt x="3368919" y="5154816"/>
                  <a:pt x="3361673" y="5145541"/>
                </a:cubicBezTo>
                <a:cubicBezTo>
                  <a:pt x="3361673" y="5145541"/>
                  <a:pt x="3361673" y="5145541"/>
                  <a:pt x="3361673" y="5143223"/>
                </a:cubicBezTo>
                <a:close/>
                <a:moveTo>
                  <a:pt x="3380513" y="5142860"/>
                </a:moveTo>
                <a:cubicBezTo>
                  <a:pt x="3380513" y="5142499"/>
                  <a:pt x="3381721" y="5143223"/>
                  <a:pt x="3385344" y="5146121"/>
                </a:cubicBezTo>
                <a:lnTo>
                  <a:pt x="3385343" y="5146121"/>
                </a:lnTo>
                <a:lnTo>
                  <a:pt x="3382928" y="5146121"/>
                </a:lnTo>
                <a:cubicBezTo>
                  <a:pt x="3381721" y="5144672"/>
                  <a:pt x="3380513" y="5143223"/>
                  <a:pt x="3380513" y="5142860"/>
                </a:cubicBezTo>
                <a:close/>
                <a:moveTo>
                  <a:pt x="3631527" y="5140385"/>
                </a:moveTo>
                <a:cubicBezTo>
                  <a:pt x="3632433" y="5140083"/>
                  <a:pt x="3633641" y="5140083"/>
                  <a:pt x="3636056" y="5141291"/>
                </a:cubicBezTo>
                <a:cubicBezTo>
                  <a:pt x="3636056" y="5143707"/>
                  <a:pt x="3633641" y="5146122"/>
                  <a:pt x="3631225" y="5146122"/>
                </a:cubicBezTo>
                <a:cubicBezTo>
                  <a:pt x="3628809" y="5143707"/>
                  <a:pt x="3628809" y="5143707"/>
                  <a:pt x="3628809" y="5141291"/>
                </a:cubicBezTo>
                <a:cubicBezTo>
                  <a:pt x="3630017" y="5141291"/>
                  <a:pt x="3630621" y="5140688"/>
                  <a:pt x="3631527" y="5140385"/>
                </a:cubicBezTo>
                <a:close/>
                <a:moveTo>
                  <a:pt x="3367953" y="5140324"/>
                </a:moveTo>
                <a:cubicBezTo>
                  <a:pt x="3370851" y="5140324"/>
                  <a:pt x="3370851" y="5142740"/>
                  <a:pt x="3373749" y="5145155"/>
                </a:cubicBezTo>
                <a:cubicBezTo>
                  <a:pt x="3373749" y="5145155"/>
                  <a:pt x="3373749" y="5145155"/>
                  <a:pt x="3373749" y="5147571"/>
                </a:cubicBezTo>
                <a:cubicBezTo>
                  <a:pt x="3370851" y="5142740"/>
                  <a:pt x="3370851" y="5142740"/>
                  <a:pt x="3367953" y="5140324"/>
                </a:cubicBezTo>
                <a:close/>
                <a:moveTo>
                  <a:pt x="5275227" y="5136804"/>
                </a:moveTo>
                <a:cubicBezTo>
                  <a:pt x="5275227" y="5136183"/>
                  <a:pt x="5277039" y="5136805"/>
                  <a:pt x="5281871" y="5140532"/>
                </a:cubicBezTo>
                <a:cubicBezTo>
                  <a:pt x="5281871" y="5140532"/>
                  <a:pt x="5284285" y="5140532"/>
                  <a:pt x="5284285" y="5143015"/>
                </a:cubicBezTo>
                <a:cubicBezTo>
                  <a:pt x="5284285" y="5143015"/>
                  <a:pt x="5284285" y="5145499"/>
                  <a:pt x="5289116" y="5147984"/>
                </a:cubicBezTo>
                <a:cubicBezTo>
                  <a:pt x="5286701" y="5147984"/>
                  <a:pt x="5284285" y="5145499"/>
                  <a:pt x="5281871" y="5145499"/>
                </a:cubicBezTo>
                <a:cubicBezTo>
                  <a:pt x="5281871" y="5145499"/>
                  <a:pt x="5279455" y="5143015"/>
                  <a:pt x="5279455" y="5143015"/>
                </a:cubicBezTo>
                <a:cubicBezTo>
                  <a:pt x="5279455" y="5143015"/>
                  <a:pt x="5279455" y="5143015"/>
                  <a:pt x="5279455" y="5140532"/>
                </a:cubicBezTo>
                <a:cubicBezTo>
                  <a:pt x="5277039" y="5139289"/>
                  <a:pt x="5275227" y="5137426"/>
                  <a:pt x="5275227" y="5136804"/>
                </a:cubicBezTo>
                <a:close/>
                <a:moveTo>
                  <a:pt x="3349596" y="5136267"/>
                </a:moveTo>
                <a:cubicBezTo>
                  <a:pt x="3352012" y="5136267"/>
                  <a:pt x="3352012" y="5136267"/>
                  <a:pt x="3352012" y="5138585"/>
                </a:cubicBezTo>
                <a:cubicBezTo>
                  <a:pt x="3354427" y="5138585"/>
                  <a:pt x="3354427" y="5138585"/>
                  <a:pt x="3354427" y="5138585"/>
                </a:cubicBezTo>
                <a:cubicBezTo>
                  <a:pt x="3354427" y="5140904"/>
                  <a:pt x="3354427" y="5140904"/>
                  <a:pt x="3354427" y="5140904"/>
                </a:cubicBezTo>
                <a:cubicBezTo>
                  <a:pt x="3353219" y="5140904"/>
                  <a:pt x="3353219" y="5140904"/>
                  <a:pt x="3353823" y="5141484"/>
                </a:cubicBezTo>
                <a:lnTo>
                  <a:pt x="3355283" y="5143447"/>
                </a:lnTo>
                <a:lnTo>
                  <a:pt x="3349294" y="5137137"/>
                </a:lnTo>
                <a:cubicBezTo>
                  <a:pt x="3347181" y="5134527"/>
                  <a:pt x="3347181" y="5133948"/>
                  <a:pt x="3349596" y="5136267"/>
                </a:cubicBezTo>
                <a:close/>
                <a:moveTo>
                  <a:pt x="3403700" y="5133804"/>
                </a:moveTo>
                <a:lnTo>
                  <a:pt x="3407081" y="5133804"/>
                </a:lnTo>
                <a:cubicBezTo>
                  <a:pt x="3407081" y="5136340"/>
                  <a:pt x="3407081" y="5136340"/>
                  <a:pt x="3407081" y="5138876"/>
                </a:cubicBezTo>
                <a:close/>
                <a:moveTo>
                  <a:pt x="3027390" y="5133079"/>
                </a:moveTo>
                <a:cubicBezTo>
                  <a:pt x="3029805" y="5135615"/>
                  <a:pt x="3032221" y="5138151"/>
                  <a:pt x="3032221" y="5138151"/>
                </a:cubicBezTo>
                <a:cubicBezTo>
                  <a:pt x="3032221" y="5140688"/>
                  <a:pt x="3034636" y="5140688"/>
                  <a:pt x="3034636" y="5140688"/>
                </a:cubicBezTo>
                <a:cubicBezTo>
                  <a:pt x="3034636" y="5140688"/>
                  <a:pt x="3037052" y="5143224"/>
                  <a:pt x="3037052" y="5140688"/>
                </a:cubicBezTo>
                <a:cubicBezTo>
                  <a:pt x="3039466" y="5143224"/>
                  <a:pt x="3041882" y="5145760"/>
                  <a:pt x="3041882" y="5145760"/>
                </a:cubicBezTo>
                <a:cubicBezTo>
                  <a:pt x="3039466" y="5148296"/>
                  <a:pt x="3041882" y="5150832"/>
                  <a:pt x="3041882" y="5153368"/>
                </a:cubicBezTo>
                <a:cubicBezTo>
                  <a:pt x="3041882" y="5153368"/>
                  <a:pt x="3041882" y="5153368"/>
                  <a:pt x="3039466" y="5153368"/>
                </a:cubicBezTo>
                <a:cubicBezTo>
                  <a:pt x="3039466" y="5150832"/>
                  <a:pt x="3039466" y="5150832"/>
                  <a:pt x="3039466" y="5150832"/>
                </a:cubicBezTo>
                <a:cubicBezTo>
                  <a:pt x="3034636" y="5145760"/>
                  <a:pt x="3032221" y="5140688"/>
                  <a:pt x="3029805" y="5138151"/>
                </a:cubicBezTo>
                <a:cubicBezTo>
                  <a:pt x="3027390" y="5135615"/>
                  <a:pt x="3027390" y="5135615"/>
                  <a:pt x="3027390" y="5133079"/>
                </a:cubicBezTo>
                <a:close/>
                <a:moveTo>
                  <a:pt x="3343215" y="5133055"/>
                </a:moveTo>
                <a:lnTo>
                  <a:pt x="3344423" y="5135673"/>
                </a:lnTo>
                <a:cubicBezTo>
                  <a:pt x="3343831" y="5135377"/>
                  <a:pt x="3342647" y="5134192"/>
                  <a:pt x="3342647" y="5134192"/>
                </a:cubicBezTo>
                <a:close/>
                <a:moveTo>
                  <a:pt x="3402855" y="5132536"/>
                </a:moveTo>
                <a:lnTo>
                  <a:pt x="3403700" y="5133804"/>
                </a:lnTo>
                <a:lnTo>
                  <a:pt x="3402251" y="5133804"/>
                </a:lnTo>
                <a:cubicBezTo>
                  <a:pt x="3401043" y="5131268"/>
                  <a:pt x="3401647" y="5131268"/>
                  <a:pt x="3402855" y="5132536"/>
                </a:cubicBezTo>
                <a:close/>
                <a:moveTo>
                  <a:pt x="2598425" y="5128731"/>
                </a:moveTo>
                <a:cubicBezTo>
                  <a:pt x="2600961" y="5128731"/>
                  <a:pt x="2600961" y="5128731"/>
                  <a:pt x="2603498" y="5128731"/>
                </a:cubicBezTo>
                <a:cubicBezTo>
                  <a:pt x="2603498" y="5128731"/>
                  <a:pt x="2606034" y="5130905"/>
                  <a:pt x="2608570" y="5130905"/>
                </a:cubicBezTo>
                <a:cubicBezTo>
                  <a:pt x="2608570" y="5133079"/>
                  <a:pt x="2608570" y="5133079"/>
                  <a:pt x="2606034" y="5133079"/>
                </a:cubicBezTo>
                <a:cubicBezTo>
                  <a:pt x="2606034" y="5130905"/>
                  <a:pt x="2600961" y="5128731"/>
                  <a:pt x="2598425" y="5128731"/>
                </a:cubicBezTo>
                <a:close/>
                <a:moveTo>
                  <a:pt x="3750543" y="5126558"/>
                </a:moveTo>
                <a:cubicBezTo>
                  <a:pt x="3750543" y="5126558"/>
                  <a:pt x="3750543" y="5126558"/>
                  <a:pt x="3750543" y="5129094"/>
                </a:cubicBezTo>
                <a:cubicBezTo>
                  <a:pt x="3747644" y="5131630"/>
                  <a:pt x="3744746" y="5121485"/>
                  <a:pt x="3750543" y="5126558"/>
                </a:cubicBezTo>
                <a:close/>
                <a:moveTo>
                  <a:pt x="3363717" y="5124384"/>
                </a:moveTo>
                <a:cubicBezTo>
                  <a:pt x="3363717" y="5124384"/>
                  <a:pt x="3366114" y="5124384"/>
                  <a:pt x="3368510" y="5126799"/>
                </a:cubicBezTo>
                <a:cubicBezTo>
                  <a:pt x="3368510" y="5126799"/>
                  <a:pt x="3370907" y="5129215"/>
                  <a:pt x="3370907" y="5129215"/>
                </a:cubicBezTo>
                <a:cubicBezTo>
                  <a:pt x="3370907" y="5129215"/>
                  <a:pt x="3368510" y="5129215"/>
                  <a:pt x="3368510" y="5129215"/>
                </a:cubicBezTo>
                <a:cubicBezTo>
                  <a:pt x="3368510" y="5131630"/>
                  <a:pt x="3373304" y="5134045"/>
                  <a:pt x="3373304" y="5134045"/>
                </a:cubicBezTo>
                <a:cubicBezTo>
                  <a:pt x="3375701" y="5136460"/>
                  <a:pt x="3375701" y="5136460"/>
                  <a:pt x="3378097" y="5138876"/>
                </a:cubicBezTo>
                <a:cubicBezTo>
                  <a:pt x="3375701" y="5138876"/>
                  <a:pt x="3373304" y="5136460"/>
                  <a:pt x="3375701" y="5138876"/>
                </a:cubicBezTo>
                <a:cubicBezTo>
                  <a:pt x="3378097" y="5141291"/>
                  <a:pt x="3375701" y="5141291"/>
                  <a:pt x="3368510" y="5136460"/>
                </a:cubicBezTo>
                <a:cubicBezTo>
                  <a:pt x="3363717" y="5131630"/>
                  <a:pt x="3363717" y="5131630"/>
                  <a:pt x="3366114" y="5138876"/>
                </a:cubicBezTo>
                <a:cubicBezTo>
                  <a:pt x="3368510" y="5138876"/>
                  <a:pt x="3368510" y="5138876"/>
                  <a:pt x="3368510" y="5141291"/>
                </a:cubicBezTo>
                <a:cubicBezTo>
                  <a:pt x="3363717" y="5136460"/>
                  <a:pt x="3361320" y="5136460"/>
                  <a:pt x="3366114" y="5141291"/>
                </a:cubicBezTo>
                <a:cubicBezTo>
                  <a:pt x="3375701" y="5150952"/>
                  <a:pt x="3368510" y="5146122"/>
                  <a:pt x="3373304" y="5150952"/>
                </a:cubicBezTo>
                <a:cubicBezTo>
                  <a:pt x="3373304" y="5153368"/>
                  <a:pt x="3370907" y="5150952"/>
                  <a:pt x="3370907" y="5150952"/>
                </a:cubicBezTo>
                <a:cubicBezTo>
                  <a:pt x="3363717" y="5143707"/>
                  <a:pt x="3361320" y="5143707"/>
                  <a:pt x="3354129" y="5134045"/>
                </a:cubicBezTo>
                <a:cubicBezTo>
                  <a:pt x="3358923" y="5138876"/>
                  <a:pt x="3363717" y="5143707"/>
                  <a:pt x="3366114" y="5143707"/>
                </a:cubicBezTo>
                <a:cubicBezTo>
                  <a:pt x="3366114" y="5143707"/>
                  <a:pt x="3366114" y="5143707"/>
                  <a:pt x="3363717" y="5138876"/>
                </a:cubicBezTo>
                <a:cubicBezTo>
                  <a:pt x="3361320" y="5138876"/>
                  <a:pt x="3358923" y="5136460"/>
                  <a:pt x="3356527" y="5134045"/>
                </a:cubicBezTo>
                <a:cubicBezTo>
                  <a:pt x="3358923" y="5134045"/>
                  <a:pt x="3358923" y="5134045"/>
                  <a:pt x="3361320" y="5134045"/>
                </a:cubicBezTo>
                <a:cubicBezTo>
                  <a:pt x="3363717" y="5136460"/>
                  <a:pt x="3361320" y="5134045"/>
                  <a:pt x="3358923" y="5131630"/>
                </a:cubicBezTo>
                <a:cubicBezTo>
                  <a:pt x="3351733" y="5124384"/>
                  <a:pt x="3351733" y="5124384"/>
                  <a:pt x="3356527" y="5126799"/>
                </a:cubicBezTo>
                <a:cubicBezTo>
                  <a:pt x="3358923" y="5126799"/>
                  <a:pt x="3358923" y="5126799"/>
                  <a:pt x="3358923" y="5126799"/>
                </a:cubicBezTo>
                <a:cubicBezTo>
                  <a:pt x="3361320" y="5126799"/>
                  <a:pt x="3361320" y="5126799"/>
                  <a:pt x="3361320" y="5126799"/>
                </a:cubicBezTo>
                <a:cubicBezTo>
                  <a:pt x="3361320" y="5124384"/>
                  <a:pt x="3363717" y="5124384"/>
                  <a:pt x="3363717" y="5124384"/>
                </a:cubicBezTo>
                <a:close/>
                <a:moveTo>
                  <a:pt x="2639210" y="5121485"/>
                </a:moveTo>
                <a:cubicBezTo>
                  <a:pt x="2639210" y="5121485"/>
                  <a:pt x="2641694" y="5123804"/>
                  <a:pt x="2644178" y="5126123"/>
                </a:cubicBezTo>
                <a:cubicBezTo>
                  <a:pt x="2646663" y="5128441"/>
                  <a:pt x="2649147" y="5133079"/>
                  <a:pt x="2649147" y="5133079"/>
                </a:cubicBezTo>
                <a:cubicBezTo>
                  <a:pt x="2644178" y="5133079"/>
                  <a:pt x="2639210" y="5130760"/>
                  <a:pt x="2634241" y="5130760"/>
                </a:cubicBezTo>
                <a:cubicBezTo>
                  <a:pt x="2634241" y="5128441"/>
                  <a:pt x="2634241" y="5128441"/>
                  <a:pt x="2631756" y="5128441"/>
                </a:cubicBezTo>
                <a:cubicBezTo>
                  <a:pt x="2634241" y="5126123"/>
                  <a:pt x="2636725" y="5123804"/>
                  <a:pt x="2639210" y="5121485"/>
                </a:cubicBezTo>
                <a:close/>
                <a:moveTo>
                  <a:pt x="3392589" y="5120035"/>
                </a:moveTo>
                <a:cubicBezTo>
                  <a:pt x="3392589" y="5120035"/>
                  <a:pt x="3394908" y="5120035"/>
                  <a:pt x="3394908" y="5120035"/>
                </a:cubicBezTo>
                <a:cubicBezTo>
                  <a:pt x="3397227" y="5122354"/>
                  <a:pt x="3401864" y="5126992"/>
                  <a:pt x="3404183" y="5131629"/>
                </a:cubicBezTo>
                <a:cubicBezTo>
                  <a:pt x="3401864" y="5129310"/>
                  <a:pt x="3401864" y="5129310"/>
                  <a:pt x="3401864" y="5129310"/>
                </a:cubicBezTo>
                <a:cubicBezTo>
                  <a:pt x="3399545" y="5129310"/>
                  <a:pt x="3397227" y="5126992"/>
                  <a:pt x="3397227" y="5124673"/>
                </a:cubicBezTo>
                <a:cubicBezTo>
                  <a:pt x="3397227" y="5124673"/>
                  <a:pt x="3394908" y="5122354"/>
                  <a:pt x="3392589" y="5120035"/>
                </a:cubicBezTo>
                <a:close/>
                <a:moveTo>
                  <a:pt x="3342146" y="5119553"/>
                </a:moveTo>
                <a:cubicBezTo>
                  <a:pt x="3342146" y="5119553"/>
                  <a:pt x="3344543" y="5121968"/>
                  <a:pt x="3346940" y="5121968"/>
                </a:cubicBezTo>
                <a:cubicBezTo>
                  <a:pt x="3349336" y="5124384"/>
                  <a:pt x="3351733" y="5126799"/>
                  <a:pt x="3354129" y="5129215"/>
                </a:cubicBezTo>
                <a:cubicBezTo>
                  <a:pt x="3354129" y="5129215"/>
                  <a:pt x="3354129" y="5131630"/>
                  <a:pt x="3354129" y="5131630"/>
                </a:cubicBezTo>
                <a:cubicBezTo>
                  <a:pt x="3354129" y="5131630"/>
                  <a:pt x="3354129" y="5129215"/>
                  <a:pt x="3351733" y="5129215"/>
                </a:cubicBezTo>
                <a:cubicBezTo>
                  <a:pt x="3349336" y="5126799"/>
                  <a:pt x="3346940" y="5124384"/>
                  <a:pt x="3344543" y="5121968"/>
                </a:cubicBezTo>
                <a:cubicBezTo>
                  <a:pt x="3344543" y="5121968"/>
                  <a:pt x="3342146" y="5119553"/>
                  <a:pt x="3342146" y="5119553"/>
                </a:cubicBezTo>
                <a:close/>
                <a:moveTo>
                  <a:pt x="5128158" y="5117726"/>
                </a:moveTo>
                <a:cubicBezTo>
                  <a:pt x="5130115" y="5118677"/>
                  <a:pt x="5133376" y="5120580"/>
                  <a:pt x="5135984" y="5121848"/>
                </a:cubicBezTo>
                <a:cubicBezTo>
                  <a:pt x="5135984" y="5124384"/>
                  <a:pt x="5135984" y="5124384"/>
                  <a:pt x="5135984" y="5124384"/>
                </a:cubicBezTo>
                <a:cubicBezTo>
                  <a:pt x="5135984" y="5124384"/>
                  <a:pt x="5133376" y="5121848"/>
                  <a:pt x="5130767" y="5121848"/>
                </a:cubicBezTo>
                <a:cubicBezTo>
                  <a:pt x="5130767" y="5121848"/>
                  <a:pt x="5130767" y="5121848"/>
                  <a:pt x="5128158" y="5119312"/>
                </a:cubicBezTo>
                <a:cubicBezTo>
                  <a:pt x="5125550" y="5116775"/>
                  <a:pt x="5126201" y="5116775"/>
                  <a:pt x="5128158" y="5117726"/>
                </a:cubicBezTo>
                <a:close/>
                <a:moveTo>
                  <a:pt x="3311859" y="5112869"/>
                </a:moveTo>
                <a:cubicBezTo>
                  <a:pt x="3309491" y="5110500"/>
                  <a:pt x="3314227" y="5115238"/>
                  <a:pt x="3314227" y="5115238"/>
                </a:cubicBezTo>
                <a:cubicBezTo>
                  <a:pt x="3314227" y="5115238"/>
                  <a:pt x="3316595" y="5117608"/>
                  <a:pt x="3316595" y="5117608"/>
                </a:cubicBezTo>
                <a:cubicBezTo>
                  <a:pt x="3316595" y="5117608"/>
                  <a:pt x="3316595" y="5117608"/>
                  <a:pt x="3314227" y="5117608"/>
                </a:cubicBezTo>
                <a:cubicBezTo>
                  <a:pt x="3314227" y="5117608"/>
                  <a:pt x="3311859" y="5115238"/>
                  <a:pt x="3311859" y="5112869"/>
                </a:cubicBezTo>
                <a:close/>
                <a:moveTo>
                  <a:pt x="3366504" y="5112210"/>
                </a:moveTo>
                <a:cubicBezTo>
                  <a:pt x="3371335" y="5114529"/>
                  <a:pt x="3371335" y="5116848"/>
                  <a:pt x="3373750" y="5119166"/>
                </a:cubicBezTo>
                <a:cubicBezTo>
                  <a:pt x="3376166" y="5121485"/>
                  <a:pt x="3376166" y="5123804"/>
                  <a:pt x="3376166" y="5123804"/>
                </a:cubicBezTo>
                <a:cubicBezTo>
                  <a:pt x="3376166" y="5126123"/>
                  <a:pt x="3373750" y="5126123"/>
                  <a:pt x="3378580" y="5128441"/>
                </a:cubicBezTo>
                <a:cubicBezTo>
                  <a:pt x="3380996" y="5130760"/>
                  <a:pt x="3380996" y="5133079"/>
                  <a:pt x="3378580" y="5130760"/>
                </a:cubicBezTo>
                <a:cubicBezTo>
                  <a:pt x="3373750" y="5126123"/>
                  <a:pt x="3378580" y="5133079"/>
                  <a:pt x="3373750" y="5126123"/>
                </a:cubicBezTo>
                <a:lnTo>
                  <a:pt x="3371335" y="5123804"/>
                </a:lnTo>
                <a:lnTo>
                  <a:pt x="3368014" y="5117138"/>
                </a:lnTo>
                <a:cubicBezTo>
                  <a:pt x="3367711" y="5115688"/>
                  <a:pt x="3367711" y="5114529"/>
                  <a:pt x="3366504" y="5112210"/>
                </a:cubicBezTo>
                <a:close/>
                <a:moveTo>
                  <a:pt x="5226151" y="5110097"/>
                </a:moveTo>
                <a:lnTo>
                  <a:pt x="5230135" y="5112869"/>
                </a:lnTo>
                <a:cubicBezTo>
                  <a:pt x="5228951" y="5112869"/>
                  <a:pt x="5227767" y="5111684"/>
                  <a:pt x="5226287" y="5110204"/>
                </a:cubicBezTo>
                <a:close/>
                <a:moveTo>
                  <a:pt x="3321332" y="5108131"/>
                </a:moveTo>
                <a:cubicBezTo>
                  <a:pt x="3323700" y="5110500"/>
                  <a:pt x="3326069" y="5110500"/>
                  <a:pt x="3333173" y="5117608"/>
                </a:cubicBezTo>
                <a:cubicBezTo>
                  <a:pt x="3335541" y="5119977"/>
                  <a:pt x="3337910" y="5119977"/>
                  <a:pt x="3337910" y="5122346"/>
                </a:cubicBezTo>
                <a:cubicBezTo>
                  <a:pt x="3337910" y="5122346"/>
                  <a:pt x="3337910" y="5124716"/>
                  <a:pt x="3337910" y="5124716"/>
                </a:cubicBezTo>
                <a:cubicBezTo>
                  <a:pt x="3340278" y="5127085"/>
                  <a:pt x="3342647" y="5127085"/>
                  <a:pt x="3342647" y="5129454"/>
                </a:cubicBezTo>
                <a:cubicBezTo>
                  <a:pt x="3342647" y="5129454"/>
                  <a:pt x="3342647" y="5129454"/>
                  <a:pt x="3345015" y="5129454"/>
                </a:cubicBezTo>
                <a:cubicBezTo>
                  <a:pt x="3343831" y="5129454"/>
                  <a:pt x="3343831" y="5130639"/>
                  <a:pt x="3343831" y="5131824"/>
                </a:cubicBezTo>
                <a:lnTo>
                  <a:pt x="3343215" y="5133055"/>
                </a:lnTo>
                <a:lnTo>
                  <a:pt x="3342647" y="5131824"/>
                </a:lnTo>
                <a:cubicBezTo>
                  <a:pt x="3340278" y="5131824"/>
                  <a:pt x="3340278" y="5131824"/>
                  <a:pt x="3340278" y="5131824"/>
                </a:cubicBezTo>
                <a:cubicBezTo>
                  <a:pt x="3340278" y="5131824"/>
                  <a:pt x="3340278" y="5134192"/>
                  <a:pt x="3340278" y="5134192"/>
                </a:cubicBezTo>
                <a:cubicBezTo>
                  <a:pt x="3337910" y="5131824"/>
                  <a:pt x="3335541" y="5127085"/>
                  <a:pt x="3333173" y="5124716"/>
                </a:cubicBezTo>
                <a:cubicBezTo>
                  <a:pt x="3328437" y="5119977"/>
                  <a:pt x="3326069" y="5117608"/>
                  <a:pt x="3330805" y="5119977"/>
                </a:cubicBezTo>
                <a:cubicBezTo>
                  <a:pt x="3335541" y="5124716"/>
                  <a:pt x="3335541" y="5124716"/>
                  <a:pt x="3333173" y="5119977"/>
                </a:cubicBezTo>
                <a:cubicBezTo>
                  <a:pt x="3333173" y="5119977"/>
                  <a:pt x="3335541" y="5122346"/>
                  <a:pt x="3330805" y="5117608"/>
                </a:cubicBezTo>
                <a:cubicBezTo>
                  <a:pt x="3328437" y="5117608"/>
                  <a:pt x="3330805" y="5119977"/>
                  <a:pt x="3328437" y="5117608"/>
                </a:cubicBezTo>
                <a:cubicBezTo>
                  <a:pt x="3328437" y="5117608"/>
                  <a:pt x="3326069" y="5115238"/>
                  <a:pt x="3323700" y="5112869"/>
                </a:cubicBezTo>
                <a:cubicBezTo>
                  <a:pt x="3323700" y="5110500"/>
                  <a:pt x="3321332" y="5110500"/>
                  <a:pt x="3321332" y="5108131"/>
                </a:cubicBezTo>
                <a:close/>
                <a:moveTo>
                  <a:pt x="5660597" y="5106993"/>
                </a:moveTo>
                <a:cubicBezTo>
                  <a:pt x="5660597" y="5109891"/>
                  <a:pt x="5660597" y="5109891"/>
                  <a:pt x="5660597" y="5112790"/>
                </a:cubicBezTo>
                <a:cubicBezTo>
                  <a:pt x="5658422" y="5112790"/>
                  <a:pt x="5656249" y="5112790"/>
                  <a:pt x="5656249" y="5109891"/>
                </a:cubicBezTo>
                <a:cubicBezTo>
                  <a:pt x="5658422" y="5109891"/>
                  <a:pt x="5658422" y="5106993"/>
                  <a:pt x="5660597" y="5106993"/>
                </a:cubicBezTo>
                <a:close/>
                <a:moveTo>
                  <a:pt x="5346119" y="5106992"/>
                </a:moveTo>
                <a:cubicBezTo>
                  <a:pt x="5350880" y="5111823"/>
                  <a:pt x="5355641" y="5114239"/>
                  <a:pt x="5358023" y="5116654"/>
                </a:cubicBezTo>
                <a:cubicBezTo>
                  <a:pt x="5362784" y="5119070"/>
                  <a:pt x="5360403" y="5116654"/>
                  <a:pt x="5360403" y="5116654"/>
                </a:cubicBezTo>
                <a:cubicBezTo>
                  <a:pt x="5362784" y="5116654"/>
                  <a:pt x="5362784" y="5116654"/>
                  <a:pt x="5362784" y="5116654"/>
                </a:cubicBezTo>
                <a:cubicBezTo>
                  <a:pt x="5369927" y="5121485"/>
                  <a:pt x="5369927" y="5121485"/>
                  <a:pt x="5372308" y="5121485"/>
                </a:cubicBezTo>
                <a:cubicBezTo>
                  <a:pt x="5374689" y="5123900"/>
                  <a:pt x="5377070" y="5126315"/>
                  <a:pt x="5377070" y="5126315"/>
                </a:cubicBezTo>
                <a:cubicBezTo>
                  <a:pt x="5377070" y="5126315"/>
                  <a:pt x="5379451" y="5128731"/>
                  <a:pt x="5379451" y="5128731"/>
                </a:cubicBezTo>
                <a:cubicBezTo>
                  <a:pt x="5377070" y="5128731"/>
                  <a:pt x="5374689" y="5126315"/>
                  <a:pt x="5374689" y="5126315"/>
                </a:cubicBezTo>
                <a:cubicBezTo>
                  <a:pt x="5372308" y="5123900"/>
                  <a:pt x="5369927" y="5123900"/>
                  <a:pt x="5369927" y="5123900"/>
                </a:cubicBezTo>
                <a:cubicBezTo>
                  <a:pt x="5369927" y="5123900"/>
                  <a:pt x="5369927" y="5123900"/>
                  <a:pt x="5365165" y="5121485"/>
                </a:cubicBezTo>
                <a:cubicBezTo>
                  <a:pt x="5362784" y="5121485"/>
                  <a:pt x="5362784" y="5121485"/>
                  <a:pt x="5360403" y="5121485"/>
                </a:cubicBezTo>
                <a:cubicBezTo>
                  <a:pt x="5358023" y="5121485"/>
                  <a:pt x="5358023" y="5121485"/>
                  <a:pt x="5358023" y="5121485"/>
                </a:cubicBezTo>
                <a:cubicBezTo>
                  <a:pt x="5355641" y="5121485"/>
                  <a:pt x="5355641" y="5121485"/>
                  <a:pt x="5350880" y="5116654"/>
                </a:cubicBezTo>
                <a:cubicBezTo>
                  <a:pt x="5350880" y="5114239"/>
                  <a:pt x="5348499" y="5111823"/>
                  <a:pt x="5346119" y="5106992"/>
                </a:cubicBezTo>
                <a:close/>
                <a:moveTo>
                  <a:pt x="5106999" y="5106992"/>
                </a:moveTo>
                <a:lnTo>
                  <a:pt x="5109079" y="5106992"/>
                </a:lnTo>
                <a:lnTo>
                  <a:pt x="5109795" y="5107415"/>
                </a:lnTo>
                <a:lnTo>
                  <a:pt x="5113770" y="5111219"/>
                </a:lnTo>
                <a:cubicBezTo>
                  <a:pt x="5115241" y="5111823"/>
                  <a:pt x="5116419" y="5111823"/>
                  <a:pt x="5116419" y="5111823"/>
                </a:cubicBezTo>
                <a:cubicBezTo>
                  <a:pt x="5116419" y="5111823"/>
                  <a:pt x="5121129" y="5116654"/>
                  <a:pt x="5121129" y="5116654"/>
                </a:cubicBezTo>
                <a:cubicBezTo>
                  <a:pt x="5123484" y="5119069"/>
                  <a:pt x="5123484" y="5119069"/>
                  <a:pt x="5125839" y="5121484"/>
                </a:cubicBezTo>
                <a:cubicBezTo>
                  <a:pt x="5121129" y="5119069"/>
                  <a:pt x="5114064" y="5114239"/>
                  <a:pt x="5106999" y="5109408"/>
                </a:cubicBezTo>
                <a:cubicBezTo>
                  <a:pt x="5106999" y="5109408"/>
                  <a:pt x="5106999" y="5106992"/>
                  <a:pt x="5106999" y="5106992"/>
                </a:cubicBezTo>
                <a:close/>
                <a:moveTo>
                  <a:pt x="5221575" y="5106483"/>
                </a:moveTo>
                <a:lnTo>
                  <a:pt x="5226151" y="5110097"/>
                </a:lnTo>
                <a:lnTo>
                  <a:pt x="5223326" y="5108131"/>
                </a:lnTo>
                <a:close/>
                <a:moveTo>
                  <a:pt x="5144679" y="5105543"/>
                </a:moveTo>
                <a:lnTo>
                  <a:pt x="5148906" y="5109166"/>
                </a:lnTo>
                <a:lnTo>
                  <a:pt x="5147577" y="5108442"/>
                </a:lnTo>
                <a:close/>
                <a:moveTo>
                  <a:pt x="2582847" y="5105543"/>
                </a:moveTo>
                <a:cubicBezTo>
                  <a:pt x="2592267" y="5114653"/>
                  <a:pt x="2592267" y="5116931"/>
                  <a:pt x="2596976" y="5121485"/>
                </a:cubicBezTo>
                <a:cubicBezTo>
                  <a:pt x="2594621" y="5121485"/>
                  <a:pt x="2594621" y="5121485"/>
                  <a:pt x="2592267" y="5121485"/>
                </a:cubicBezTo>
                <a:cubicBezTo>
                  <a:pt x="2589911" y="5119208"/>
                  <a:pt x="2587556" y="5119208"/>
                  <a:pt x="2589911" y="5119208"/>
                </a:cubicBezTo>
                <a:cubicBezTo>
                  <a:pt x="2587556" y="5119208"/>
                  <a:pt x="2587556" y="5119208"/>
                  <a:pt x="2585201" y="5119208"/>
                </a:cubicBezTo>
                <a:cubicBezTo>
                  <a:pt x="2585201" y="5119208"/>
                  <a:pt x="2582847" y="5116931"/>
                  <a:pt x="2580491" y="5114653"/>
                </a:cubicBezTo>
                <a:cubicBezTo>
                  <a:pt x="2580491" y="5114653"/>
                  <a:pt x="2578136" y="5112375"/>
                  <a:pt x="2580491" y="5112375"/>
                </a:cubicBezTo>
                <a:cubicBezTo>
                  <a:pt x="2580491" y="5110099"/>
                  <a:pt x="2580491" y="5110099"/>
                  <a:pt x="2580491" y="5110099"/>
                </a:cubicBezTo>
                <a:cubicBezTo>
                  <a:pt x="2580491" y="5110099"/>
                  <a:pt x="2580491" y="5110099"/>
                  <a:pt x="2580491" y="5107821"/>
                </a:cubicBezTo>
                <a:cubicBezTo>
                  <a:pt x="2582847" y="5107821"/>
                  <a:pt x="2582847" y="5107821"/>
                  <a:pt x="2582847" y="5105543"/>
                </a:cubicBezTo>
                <a:close/>
                <a:moveTo>
                  <a:pt x="5137433" y="5103128"/>
                </a:moveTo>
                <a:cubicBezTo>
                  <a:pt x="5139849" y="5103128"/>
                  <a:pt x="5139849" y="5105543"/>
                  <a:pt x="5142264" y="5105543"/>
                </a:cubicBezTo>
                <a:lnTo>
                  <a:pt x="5147577" y="5108442"/>
                </a:lnTo>
                <a:lnTo>
                  <a:pt x="5149509" y="5110373"/>
                </a:lnTo>
                <a:cubicBezTo>
                  <a:pt x="5149509" y="5110373"/>
                  <a:pt x="5149509" y="5112789"/>
                  <a:pt x="5149509" y="5112789"/>
                </a:cubicBezTo>
                <a:cubicBezTo>
                  <a:pt x="5147095" y="5110373"/>
                  <a:pt x="5142264" y="5105543"/>
                  <a:pt x="5137433" y="5103128"/>
                </a:cubicBezTo>
                <a:close/>
                <a:moveTo>
                  <a:pt x="2589730" y="5102645"/>
                </a:moveTo>
                <a:cubicBezTo>
                  <a:pt x="2589730" y="5102645"/>
                  <a:pt x="2589730" y="5102645"/>
                  <a:pt x="2592007" y="5102645"/>
                </a:cubicBezTo>
                <a:cubicBezTo>
                  <a:pt x="2596562" y="5107476"/>
                  <a:pt x="2601117" y="5109891"/>
                  <a:pt x="2605671" y="5114722"/>
                </a:cubicBezTo>
                <a:cubicBezTo>
                  <a:pt x="2605671" y="5114722"/>
                  <a:pt x="2605671" y="5114722"/>
                  <a:pt x="2605671" y="5117137"/>
                </a:cubicBezTo>
                <a:cubicBezTo>
                  <a:pt x="2605671" y="5117137"/>
                  <a:pt x="2603395" y="5117137"/>
                  <a:pt x="2601117" y="5112307"/>
                </a:cubicBezTo>
                <a:cubicBezTo>
                  <a:pt x="2598839" y="5112307"/>
                  <a:pt x="2596562" y="5109891"/>
                  <a:pt x="2594285" y="5107476"/>
                </a:cubicBezTo>
                <a:cubicBezTo>
                  <a:pt x="2592007" y="5107476"/>
                  <a:pt x="2592007" y="5105060"/>
                  <a:pt x="2589730" y="5102645"/>
                </a:cubicBezTo>
                <a:close/>
                <a:moveTo>
                  <a:pt x="3019781" y="5101196"/>
                </a:moveTo>
                <a:cubicBezTo>
                  <a:pt x="3022318" y="5105544"/>
                  <a:pt x="3024854" y="5107718"/>
                  <a:pt x="3027390" y="5109891"/>
                </a:cubicBezTo>
                <a:cubicBezTo>
                  <a:pt x="3027390" y="5109891"/>
                  <a:pt x="3027390" y="5109891"/>
                  <a:pt x="3024854" y="5109891"/>
                </a:cubicBezTo>
                <a:cubicBezTo>
                  <a:pt x="3024854" y="5109891"/>
                  <a:pt x="3019781" y="5105544"/>
                  <a:pt x="3019781" y="5105544"/>
                </a:cubicBezTo>
                <a:cubicBezTo>
                  <a:pt x="3017245" y="5103370"/>
                  <a:pt x="3017245" y="5103370"/>
                  <a:pt x="3017245" y="5103370"/>
                </a:cubicBezTo>
                <a:cubicBezTo>
                  <a:pt x="3017245" y="5101196"/>
                  <a:pt x="3017245" y="5101196"/>
                  <a:pt x="3019781" y="5101196"/>
                </a:cubicBezTo>
                <a:close/>
                <a:moveTo>
                  <a:pt x="2534660" y="5100617"/>
                </a:moveTo>
                <a:cubicBezTo>
                  <a:pt x="2534660" y="5098298"/>
                  <a:pt x="2547082" y="5102935"/>
                  <a:pt x="2552050" y="5107573"/>
                </a:cubicBezTo>
                <a:cubicBezTo>
                  <a:pt x="2552050" y="5107573"/>
                  <a:pt x="2552050" y="5109891"/>
                  <a:pt x="2552050" y="5109891"/>
                </a:cubicBezTo>
                <a:cubicBezTo>
                  <a:pt x="2549566" y="5109891"/>
                  <a:pt x="2547082" y="5109891"/>
                  <a:pt x="2542114" y="5109891"/>
                </a:cubicBezTo>
                <a:cubicBezTo>
                  <a:pt x="2542114" y="5109891"/>
                  <a:pt x="2537145" y="5105254"/>
                  <a:pt x="2537145" y="5105254"/>
                </a:cubicBezTo>
                <a:cubicBezTo>
                  <a:pt x="2534660" y="5102935"/>
                  <a:pt x="2534660" y="5100617"/>
                  <a:pt x="2534660" y="5100617"/>
                </a:cubicBezTo>
                <a:close/>
                <a:moveTo>
                  <a:pt x="5116458" y="5098653"/>
                </a:moveTo>
                <a:lnTo>
                  <a:pt x="5121196" y="5101023"/>
                </a:lnTo>
                <a:cubicBezTo>
                  <a:pt x="5121196" y="5101023"/>
                  <a:pt x="5118827" y="5098654"/>
                  <a:pt x="5116459" y="5098654"/>
                </a:cubicBezTo>
                <a:close/>
                <a:moveTo>
                  <a:pt x="3365822" y="5098212"/>
                </a:moveTo>
                <a:cubicBezTo>
                  <a:pt x="3368209" y="5102986"/>
                  <a:pt x="3372983" y="5105373"/>
                  <a:pt x="3372983" y="5105373"/>
                </a:cubicBezTo>
                <a:lnTo>
                  <a:pt x="3377073" y="5107418"/>
                </a:lnTo>
                <a:lnTo>
                  <a:pt x="3377585" y="5107931"/>
                </a:lnTo>
                <a:lnTo>
                  <a:pt x="3375370" y="5110147"/>
                </a:lnTo>
                <a:cubicBezTo>
                  <a:pt x="3377757" y="5112534"/>
                  <a:pt x="3377757" y="5114921"/>
                  <a:pt x="3380143" y="5114921"/>
                </a:cubicBezTo>
                <a:cubicBezTo>
                  <a:pt x="3382530" y="5117308"/>
                  <a:pt x="3384917" y="5119695"/>
                  <a:pt x="3387305" y="5122081"/>
                </a:cubicBezTo>
                <a:cubicBezTo>
                  <a:pt x="3387305" y="5122081"/>
                  <a:pt x="3392078" y="5126856"/>
                  <a:pt x="3392078" y="5126856"/>
                </a:cubicBezTo>
                <a:cubicBezTo>
                  <a:pt x="3394465" y="5129243"/>
                  <a:pt x="3399239" y="5131629"/>
                  <a:pt x="3401626" y="5134016"/>
                </a:cubicBezTo>
                <a:cubicBezTo>
                  <a:pt x="3406399" y="5143564"/>
                  <a:pt x="3408787" y="5141177"/>
                  <a:pt x="3408787" y="5141177"/>
                </a:cubicBezTo>
                <a:cubicBezTo>
                  <a:pt x="3411174" y="5145950"/>
                  <a:pt x="3418335" y="5150725"/>
                  <a:pt x="3423108" y="5153112"/>
                </a:cubicBezTo>
                <a:cubicBezTo>
                  <a:pt x="3423108" y="5155498"/>
                  <a:pt x="3425495" y="5155498"/>
                  <a:pt x="3427883" y="5157885"/>
                </a:cubicBezTo>
                <a:cubicBezTo>
                  <a:pt x="3427883" y="5160273"/>
                  <a:pt x="3430269" y="5162659"/>
                  <a:pt x="3430269" y="5165046"/>
                </a:cubicBezTo>
                <a:cubicBezTo>
                  <a:pt x="3425495" y="5160273"/>
                  <a:pt x="3425495" y="5157885"/>
                  <a:pt x="3425495" y="5157885"/>
                </a:cubicBezTo>
                <a:cubicBezTo>
                  <a:pt x="3425495" y="5160273"/>
                  <a:pt x="3423108" y="5155498"/>
                  <a:pt x="3423108" y="5155498"/>
                </a:cubicBezTo>
                <a:cubicBezTo>
                  <a:pt x="3418335" y="5150725"/>
                  <a:pt x="3415947" y="5150725"/>
                  <a:pt x="3418335" y="5153112"/>
                </a:cubicBezTo>
                <a:cubicBezTo>
                  <a:pt x="3420721" y="5157885"/>
                  <a:pt x="3420721" y="5157885"/>
                  <a:pt x="3413560" y="5153112"/>
                </a:cubicBezTo>
                <a:cubicBezTo>
                  <a:pt x="3423108" y="5162659"/>
                  <a:pt x="3423108" y="5162659"/>
                  <a:pt x="3420721" y="5162659"/>
                </a:cubicBezTo>
                <a:cubicBezTo>
                  <a:pt x="3423108" y="5165046"/>
                  <a:pt x="3425495" y="5167433"/>
                  <a:pt x="3430269" y="5169821"/>
                </a:cubicBezTo>
                <a:cubicBezTo>
                  <a:pt x="3430269" y="5172207"/>
                  <a:pt x="3430269" y="5172207"/>
                  <a:pt x="3427883" y="5172207"/>
                </a:cubicBezTo>
                <a:cubicBezTo>
                  <a:pt x="3427883" y="5172207"/>
                  <a:pt x="3427883" y="5172207"/>
                  <a:pt x="3425495" y="5172207"/>
                </a:cubicBezTo>
                <a:cubicBezTo>
                  <a:pt x="3413560" y="5160273"/>
                  <a:pt x="3418335" y="5165046"/>
                  <a:pt x="3418335" y="5167433"/>
                </a:cubicBezTo>
                <a:cubicBezTo>
                  <a:pt x="3418335" y="5167433"/>
                  <a:pt x="3418335" y="5169821"/>
                  <a:pt x="3418335" y="5169821"/>
                </a:cubicBezTo>
                <a:cubicBezTo>
                  <a:pt x="3418335" y="5169821"/>
                  <a:pt x="3418335" y="5167433"/>
                  <a:pt x="3415947" y="5167433"/>
                </a:cubicBezTo>
                <a:cubicBezTo>
                  <a:pt x="3413560" y="5165046"/>
                  <a:pt x="3413560" y="5162659"/>
                  <a:pt x="3413560" y="5165046"/>
                </a:cubicBezTo>
                <a:cubicBezTo>
                  <a:pt x="3411174" y="5162659"/>
                  <a:pt x="3408787" y="5160273"/>
                  <a:pt x="3408787" y="5160273"/>
                </a:cubicBezTo>
                <a:cubicBezTo>
                  <a:pt x="3394465" y="5145950"/>
                  <a:pt x="3406399" y="5155498"/>
                  <a:pt x="3399239" y="5148338"/>
                </a:cubicBezTo>
                <a:cubicBezTo>
                  <a:pt x="3401626" y="5148338"/>
                  <a:pt x="3401626" y="5148338"/>
                  <a:pt x="3401626" y="5148338"/>
                </a:cubicBezTo>
                <a:cubicBezTo>
                  <a:pt x="3408787" y="5155498"/>
                  <a:pt x="3406399" y="5150725"/>
                  <a:pt x="3411174" y="5155498"/>
                </a:cubicBezTo>
                <a:cubicBezTo>
                  <a:pt x="3413560" y="5157885"/>
                  <a:pt x="3411174" y="5153112"/>
                  <a:pt x="3408787" y="5150725"/>
                </a:cubicBezTo>
                <a:cubicBezTo>
                  <a:pt x="3408787" y="5148338"/>
                  <a:pt x="3406399" y="5145950"/>
                  <a:pt x="3404012" y="5145950"/>
                </a:cubicBezTo>
                <a:cubicBezTo>
                  <a:pt x="3404012" y="5143564"/>
                  <a:pt x="3404012" y="5143564"/>
                  <a:pt x="3404012" y="5143564"/>
                </a:cubicBezTo>
                <a:cubicBezTo>
                  <a:pt x="3399239" y="5138790"/>
                  <a:pt x="3399239" y="5136403"/>
                  <a:pt x="3396852" y="5134016"/>
                </a:cubicBezTo>
                <a:cubicBezTo>
                  <a:pt x="3394465" y="5131629"/>
                  <a:pt x="3394465" y="5131629"/>
                  <a:pt x="3394465" y="5131629"/>
                </a:cubicBezTo>
                <a:cubicBezTo>
                  <a:pt x="3384917" y="5122081"/>
                  <a:pt x="3384917" y="5122081"/>
                  <a:pt x="3382530" y="5122081"/>
                </a:cubicBezTo>
                <a:cubicBezTo>
                  <a:pt x="3380143" y="5122081"/>
                  <a:pt x="3377757" y="5119695"/>
                  <a:pt x="3377757" y="5117308"/>
                </a:cubicBezTo>
                <a:cubicBezTo>
                  <a:pt x="3375370" y="5114921"/>
                  <a:pt x="3372983" y="5114921"/>
                  <a:pt x="3375370" y="5117308"/>
                </a:cubicBezTo>
                <a:cubicBezTo>
                  <a:pt x="3377757" y="5119695"/>
                  <a:pt x="3377757" y="5122081"/>
                  <a:pt x="3380143" y="5122081"/>
                </a:cubicBezTo>
                <a:cubicBezTo>
                  <a:pt x="3384917" y="5126856"/>
                  <a:pt x="3387305" y="5131629"/>
                  <a:pt x="3387305" y="5131629"/>
                </a:cubicBezTo>
                <a:cubicBezTo>
                  <a:pt x="3387305" y="5131629"/>
                  <a:pt x="3384917" y="5131629"/>
                  <a:pt x="3384917" y="5131629"/>
                </a:cubicBezTo>
                <a:cubicBezTo>
                  <a:pt x="3382530" y="5129243"/>
                  <a:pt x="3380143" y="5126856"/>
                  <a:pt x="3380143" y="5126856"/>
                </a:cubicBezTo>
                <a:cubicBezTo>
                  <a:pt x="3380143" y="5126856"/>
                  <a:pt x="3380143" y="5124468"/>
                  <a:pt x="3380143" y="5124468"/>
                </a:cubicBezTo>
                <a:cubicBezTo>
                  <a:pt x="3377757" y="5124468"/>
                  <a:pt x="3377757" y="5122081"/>
                  <a:pt x="3375370" y="5122081"/>
                </a:cubicBezTo>
                <a:cubicBezTo>
                  <a:pt x="3375370" y="5119695"/>
                  <a:pt x="3372983" y="5117308"/>
                  <a:pt x="3372983" y="5117308"/>
                </a:cubicBezTo>
                <a:cubicBezTo>
                  <a:pt x="3372983" y="5114921"/>
                  <a:pt x="3365822" y="5110147"/>
                  <a:pt x="3365822" y="5107760"/>
                </a:cubicBezTo>
                <a:cubicBezTo>
                  <a:pt x="3365822" y="5107760"/>
                  <a:pt x="3363435" y="5105373"/>
                  <a:pt x="3363435" y="5105373"/>
                </a:cubicBezTo>
                <a:cubicBezTo>
                  <a:pt x="3365822" y="5107760"/>
                  <a:pt x="3368209" y="5110147"/>
                  <a:pt x="3370596" y="5110147"/>
                </a:cubicBezTo>
                <a:cubicBezTo>
                  <a:pt x="3370596" y="5110147"/>
                  <a:pt x="3370596" y="5107760"/>
                  <a:pt x="3370596" y="5105373"/>
                </a:cubicBezTo>
                <a:cubicBezTo>
                  <a:pt x="3368209" y="5105373"/>
                  <a:pt x="3368209" y="5105373"/>
                  <a:pt x="3365822" y="5105373"/>
                </a:cubicBezTo>
                <a:cubicBezTo>
                  <a:pt x="3365822" y="5105373"/>
                  <a:pt x="3363435" y="5102986"/>
                  <a:pt x="3363435" y="5102986"/>
                </a:cubicBezTo>
                <a:lnTo>
                  <a:pt x="3361048" y="5098213"/>
                </a:lnTo>
                <a:lnTo>
                  <a:pt x="3363435" y="5100599"/>
                </a:lnTo>
                <a:cubicBezTo>
                  <a:pt x="3365822" y="5102986"/>
                  <a:pt x="3368209" y="5102986"/>
                  <a:pt x="3365822" y="5100599"/>
                </a:cubicBezTo>
                <a:cubicBezTo>
                  <a:pt x="3365822" y="5098212"/>
                  <a:pt x="3365822" y="5098212"/>
                  <a:pt x="3365822" y="5098212"/>
                </a:cubicBezTo>
                <a:close/>
                <a:moveTo>
                  <a:pt x="3359557" y="5096720"/>
                </a:moveTo>
                <a:cubicBezTo>
                  <a:pt x="3359258" y="5096422"/>
                  <a:pt x="3359854" y="5097019"/>
                  <a:pt x="3361048" y="5098212"/>
                </a:cubicBezTo>
                <a:lnTo>
                  <a:pt x="3361048" y="5098213"/>
                </a:lnTo>
                <a:close/>
                <a:moveTo>
                  <a:pt x="3290545" y="5096284"/>
                </a:moveTo>
                <a:lnTo>
                  <a:pt x="3304754" y="5108131"/>
                </a:lnTo>
                <a:lnTo>
                  <a:pt x="3302386" y="5105762"/>
                </a:lnTo>
                <a:cubicBezTo>
                  <a:pt x="3300018" y="5103393"/>
                  <a:pt x="3297650" y="5101023"/>
                  <a:pt x="3290545" y="5096284"/>
                </a:cubicBezTo>
                <a:close/>
                <a:moveTo>
                  <a:pt x="3318178" y="5095399"/>
                </a:moveTo>
                <a:cubicBezTo>
                  <a:pt x="3322972" y="5097815"/>
                  <a:pt x="3322972" y="5097815"/>
                  <a:pt x="3322972" y="5097815"/>
                </a:cubicBezTo>
                <a:cubicBezTo>
                  <a:pt x="3322972" y="5097815"/>
                  <a:pt x="3322972" y="5097815"/>
                  <a:pt x="3325368" y="5095399"/>
                </a:cubicBezTo>
                <a:cubicBezTo>
                  <a:pt x="3327765" y="5102646"/>
                  <a:pt x="3327765" y="5105061"/>
                  <a:pt x="3327765" y="5105061"/>
                </a:cubicBezTo>
                <a:cubicBezTo>
                  <a:pt x="3327765" y="5105061"/>
                  <a:pt x="3327765" y="5107476"/>
                  <a:pt x="3330162" y="5107476"/>
                </a:cubicBezTo>
                <a:cubicBezTo>
                  <a:pt x="3330162" y="5107476"/>
                  <a:pt x="3332559" y="5109891"/>
                  <a:pt x="3332559" y="5109891"/>
                </a:cubicBezTo>
                <a:cubicBezTo>
                  <a:pt x="3332559" y="5107476"/>
                  <a:pt x="3342146" y="5114722"/>
                  <a:pt x="3342146" y="5112307"/>
                </a:cubicBezTo>
                <a:cubicBezTo>
                  <a:pt x="3346940" y="5117138"/>
                  <a:pt x="3348737" y="5118346"/>
                  <a:pt x="3349635" y="5118346"/>
                </a:cubicBezTo>
                <a:lnTo>
                  <a:pt x="3351563" y="5117236"/>
                </a:lnTo>
                <a:lnTo>
                  <a:pt x="3351995" y="5117525"/>
                </a:lnTo>
                <a:lnTo>
                  <a:pt x="3356227" y="5123780"/>
                </a:lnTo>
                <a:cubicBezTo>
                  <a:pt x="3357725" y="5125591"/>
                  <a:pt x="3358923" y="5126799"/>
                  <a:pt x="3358923" y="5126799"/>
                </a:cubicBezTo>
                <a:cubicBezTo>
                  <a:pt x="3351733" y="5119553"/>
                  <a:pt x="3354129" y="5124384"/>
                  <a:pt x="3349336" y="5121968"/>
                </a:cubicBezTo>
                <a:cubicBezTo>
                  <a:pt x="3342146" y="5114722"/>
                  <a:pt x="3342146" y="5117138"/>
                  <a:pt x="3342146" y="5119553"/>
                </a:cubicBezTo>
                <a:cubicBezTo>
                  <a:pt x="3342146" y="5121968"/>
                  <a:pt x="3337353" y="5117138"/>
                  <a:pt x="3332559" y="5112307"/>
                </a:cubicBezTo>
                <a:cubicBezTo>
                  <a:pt x="3330162" y="5109891"/>
                  <a:pt x="3327765" y="5107476"/>
                  <a:pt x="3325368" y="5105061"/>
                </a:cubicBezTo>
                <a:cubicBezTo>
                  <a:pt x="3325368" y="5105061"/>
                  <a:pt x="3322972" y="5102646"/>
                  <a:pt x="3322972" y="5100230"/>
                </a:cubicBezTo>
                <a:cubicBezTo>
                  <a:pt x="3315781" y="5095399"/>
                  <a:pt x="3315781" y="5095399"/>
                  <a:pt x="3318178" y="5095399"/>
                </a:cubicBezTo>
                <a:close/>
                <a:moveTo>
                  <a:pt x="5340073" y="5095089"/>
                </a:moveTo>
                <a:cubicBezTo>
                  <a:pt x="5340956" y="5095089"/>
                  <a:pt x="5343311" y="5096227"/>
                  <a:pt x="5346843" y="5098505"/>
                </a:cubicBezTo>
                <a:cubicBezTo>
                  <a:pt x="5349199" y="5100782"/>
                  <a:pt x="5351553" y="5103059"/>
                  <a:pt x="5353908" y="5103059"/>
                </a:cubicBezTo>
                <a:cubicBezTo>
                  <a:pt x="5353908" y="5105337"/>
                  <a:pt x="5353908" y="5107615"/>
                  <a:pt x="5356263" y="5109891"/>
                </a:cubicBezTo>
                <a:cubicBezTo>
                  <a:pt x="5351553" y="5105337"/>
                  <a:pt x="5346843" y="5103059"/>
                  <a:pt x="5342133" y="5098505"/>
                </a:cubicBezTo>
                <a:cubicBezTo>
                  <a:pt x="5339777" y="5096227"/>
                  <a:pt x="5339189" y="5095089"/>
                  <a:pt x="5340073" y="5095089"/>
                </a:cubicBezTo>
                <a:close/>
                <a:moveTo>
                  <a:pt x="3350903" y="5092842"/>
                </a:moveTo>
                <a:cubicBezTo>
                  <a:pt x="3351501" y="5092842"/>
                  <a:pt x="3352693" y="5093439"/>
                  <a:pt x="3353888" y="5093439"/>
                </a:cubicBezTo>
                <a:cubicBezTo>
                  <a:pt x="3353888" y="5093439"/>
                  <a:pt x="3353888" y="5095826"/>
                  <a:pt x="3353888" y="5095826"/>
                </a:cubicBezTo>
                <a:cubicBezTo>
                  <a:pt x="3356274" y="5098212"/>
                  <a:pt x="3363435" y="5102986"/>
                  <a:pt x="3363435" y="5105373"/>
                </a:cubicBezTo>
                <a:cubicBezTo>
                  <a:pt x="3358661" y="5102986"/>
                  <a:pt x="3356274" y="5098212"/>
                  <a:pt x="3351501" y="5095826"/>
                </a:cubicBezTo>
                <a:cubicBezTo>
                  <a:pt x="3350307" y="5093439"/>
                  <a:pt x="3350307" y="5092842"/>
                  <a:pt x="3350903" y="5092842"/>
                </a:cubicBezTo>
                <a:close/>
                <a:moveTo>
                  <a:pt x="5272209" y="5091051"/>
                </a:moveTo>
                <a:cubicBezTo>
                  <a:pt x="5272209" y="5091051"/>
                  <a:pt x="5277281" y="5093226"/>
                  <a:pt x="5279817" y="5093226"/>
                </a:cubicBezTo>
                <a:cubicBezTo>
                  <a:pt x="5279817" y="5095399"/>
                  <a:pt x="5282353" y="5095399"/>
                  <a:pt x="5282353" y="5095399"/>
                </a:cubicBezTo>
                <a:cubicBezTo>
                  <a:pt x="5282353" y="5095399"/>
                  <a:pt x="5282353" y="5095399"/>
                  <a:pt x="5279817" y="5095399"/>
                </a:cubicBezTo>
                <a:cubicBezTo>
                  <a:pt x="5277281" y="5095399"/>
                  <a:pt x="5274745" y="5093226"/>
                  <a:pt x="5272209" y="5091051"/>
                </a:cubicBezTo>
                <a:close/>
                <a:moveTo>
                  <a:pt x="5131455" y="5091007"/>
                </a:moveTo>
                <a:cubicBezTo>
                  <a:pt x="5131455" y="5090689"/>
                  <a:pt x="5133085" y="5091958"/>
                  <a:pt x="5135259" y="5093226"/>
                </a:cubicBezTo>
                <a:cubicBezTo>
                  <a:pt x="5137433" y="5095762"/>
                  <a:pt x="5137433" y="5095762"/>
                  <a:pt x="5137433" y="5098298"/>
                </a:cubicBezTo>
                <a:cubicBezTo>
                  <a:pt x="5133085" y="5093226"/>
                  <a:pt x="5131455" y="5091323"/>
                  <a:pt x="5131455" y="5091007"/>
                </a:cubicBezTo>
                <a:close/>
                <a:moveTo>
                  <a:pt x="5566035" y="5088153"/>
                </a:moveTo>
                <a:cubicBezTo>
                  <a:pt x="5568572" y="5090568"/>
                  <a:pt x="5573644" y="5088153"/>
                  <a:pt x="5573644" y="5092984"/>
                </a:cubicBezTo>
                <a:cubicBezTo>
                  <a:pt x="5568572" y="5095399"/>
                  <a:pt x="5563499" y="5090568"/>
                  <a:pt x="5566035" y="5088153"/>
                </a:cubicBezTo>
                <a:close/>
                <a:moveTo>
                  <a:pt x="5078567" y="5086807"/>
                </a:moveTo>
                <a:cubicBezTo>
                  <a:pt x="5080936" y="5089176"/>
                  <a:pt x="5083304" y="5089176"/>
                  <a:pt x="5085672" y="5091546"/>
                </a:cubicBezTo>
                <a:cubicBezTo>
                  <a:pt x="5092777" y="5096284"/>
                  <a:pt x="5097513" y="5098654"/>
                  <a:pt x="5097513" y="5098654"/>
                </a:cubicBezTo>
                <a:cubicBezTo>
                  <a:pt x="5097513" y="5098654"/>
                  <a:pt x="5097513" y="5096284"/>
                  <a:pt x="5097513" y="5096284"/>
                </a:cubicBezTo>
                <a:cubicBezTo>
                  <a:pt x="5097513" y="5096284"/>
                  <a:pt x="5102250" y="5098654"/>
                  <a:pt x="5104618" y="5101023"/>
                </a:cubicBezTo>
                <a:cubicBezTo>
                  <a:pt x="5106987" y="5103393"/>
                  <a:pt x="5114091" y="5108131"/>
                  <a:pt x="5111723" y="5108131"/>
                </a:cubicBezTo>
                <a:cubicBezTo>
                  <a:pt x="5111723" y="5108131"/>
                  <a:pt x="5112315" y="5108723"/>
                  <a:pt x="5112019" y="5108723"/>
                </a:cubicBezTo>
                <a:lnTo>
                  <a:pt x="5109795" y="5107415"/>
                </a:lnTo>
                <a:lnTo>
                  <a:pt x="5109355" y="5106992"/>
                </a:lnTo>
                <a:lnTo>
                  <a:pt x="5109079" y="5106992"/>
                </a:lnTo>
                <a:lnTo>
                  <a:pt x="5106987" y="5105762"/>
                </a:lnTo>
                <a:cubicBezTo>
                  <a:pt x="5099881" y="5103393"/>
                  <a:pt x="5099881" y="5108131"/>
                  <a:pt x="5088040" y="5093915"/>
                </a:cubicBezTo>
                <a:cubicBezTo>
                  <a:pt x="5085672" y="5091546"/>
                  <a:pt x="5083304" y="5089176"/>
                  <a:pt x="5078567" y="5086807"/>
                </a:cubicBezTo>
                <a:close/>
                <a:moveTo>
                  <a:pt x="2577352" y="5086125"/>
                </a:moveTo>
                <a:cubicBezTo>
                  <a:pt x="2577653" y="5086125"/>
                  <a:pt x="2578861" y="5087284"/>
                  <a:pt x="2582484" y="5090762"/>
                </a:cubicBezTo>
                <a:cubicBezTo>
                  <a:pt x="2582484" y="5090762"/>
                  <a:pt x="2582484" y="5090762"/>
                  <a:pt x="2582484" y="5093081"/>
                </a:cubicBezTo>
                <a:cubicBezTo>
                  <a:pt x="2582484" y="5093081"/>
                  <a:pt x="2582484" y="5093081"/>
                  <a:pt x="2580069" y="5095399"/>
                </a:cubicBezTo>
                <a:cubicBezTo>
                  <a:pt x="2580069" y="5093081"/>
                  <a:pt x="2577653" y="5093081"/>
                  <a:pt x="2577653" y="5093081"/>
                </a:cubicBezTo>
                <a:cubicBezTo>
                  <a:pt x="2577653" y="5090762"/>
                  <a:pt x="2577653" y="5090762"/>
                  <a:pt x="2575238" y="5088443"/>
                </a:cubicBezTo>
                <a:cubicBezTo>
                  <a:pt x="2575238" y="5088443"/>
                  <a:pt x="2575238" y="5088443"/>
                  <a:pt x="2577653" y="5088443"/>
                </a:cubicBezTo>
                <a:cubicBezTo>
                  <a:pt x="2577653" y="5087284"/>
                  <a:pt x="2577050" y="5086125"/>
                  <a:pt x="2577352" y="5086125"/>
                </a:cubicBezTo>
                <a:close/>
                <a:moveTo>
                  <a:pt x="2566060" y="5080907"/>
                </a:moveTo>
                <a:cubicBezTo>
                  <a:pt x="2566060" y="5080907"/>
                  <a:pt x="2568475" y="5080907"/>
                  <a:pt x="2570891" y="5083323"/>
                </a:cubicBezTo>
                <a:cubicBezTo>
                  <a:pt x="2570891" y="5085738"/>
                  <a:pt x="2570891" y="5085738"/>
                  <a:pt x="2570891" y="5088154"/>
                </a:cubicBezTo>
                <a:cubicBezTo>
                  <a:pt x="2568475" y="5085738"/>
                  <a:pt x="2566060" y="5085738"/>
                  <a:pt x="2566060" y="5083323"/>
                </a:cubicBezTo>
                <a:cubicBezTo>
                  <a:pt x="2563644" y="5083323"/>
                  <a:pt x="2566060" y="5083323"/>
                  <a:pt x="2566060" y="5080907"/>
                </a:cubicBezTo>
                <a:close/>
                <a:moveTo>
                  <a:pt x="5263513" y="5079747"/>
                </a:moveTo>
                <a:lnTo>
                  <a:pt x="5264221" y="5080210"/>
                </a:lnTo>
                <a:lnTo>
                  <a:pt x="5265791" y="5081873"/>
                </a:lnTo>
                <a:cubicBezTo>
                  <a:pt x="5268067" y="5084289"/>
                  <a:pt x="5268067" y="5084289"/>
                  <a:pt x="5272623" y="5086704"/>
                </a:cubicBezTo>
                <a:cubicBezTo>
                  <a:pt x="5277177" y="5091534"/>
                  <a:pt x="5279455" y="5093950"/>
                  <a:pt x="5277177" y="5091534"/>
                </a:cubicBezTo>
                <a:cubicBezTo>
                  <a:pt x="5272623" y="5089120"/>
                  <a:pt x="5270345" y="5089120"/>
                  <a:pt x="5263513" y="5081873"/>
                </a:cubicBezTo>
                <a:close/>
                <a:moveTo>
                  <a:pt x="5122941" y="5079458"/>
                </a:moveTo>
                <a:lnTo>
                  <a:pt x="5123361" y="5079598"/>
                </a:lnTo>
                <a:lnTo>
                  <a:pt x="5123565" y="5079700"/>
                </a:lnTo>
                <a:lnTo>
                  <a:pt x="5123526" y="5079653"/>
                </a:lnTo>
                <a:lnTo>
                  <a:pt x="5135984" y="5083806"/>
                </a:lnTo>
                <a:cubicBezTo>
                  <a:pt x="5133376" y="5083806"/>
                  <a:pt x="5133376" y="5083806"/>
                  <a:pt x="5130767" y="5083806"/>
                </a:cubicBezTo>
                <a:cubicBezTo>
                  <a:pt x="5128158" y="5081632"/>
                  <a:pt x="5125550" y="5079458"/>
                  <a:pt x="5122941" y="5079458"/>
                </a:cubicBezTo>
                <a:close/>
                <a:moveTo>
                  <a:pt x="4599777" y="5079458"/>
                </a:moveTo>
                <a:cubicBezTo>
                  <a:pt x="4604487" y="5079458"/>
                  <a:pt x="4604487" y="5081873"/>
                  <a:pt x="4606842" y="5079458"/>
                </a:cubicBezTo>
                <a:cubicBezTo>
                  <a:pt x="4606842" y="5081873"/>
                  <a:pt x="4606842" y="5081873"/>
                  <a:pt x="4606842" y="5081873"/>
                </a:cubicBezTo>
                <a:cubicBezTo>
                  <a:pt x="4609197" y="5084289"/>
                  <a:pt x="4611553" y="5084289"/>
                  <a:pt x="4613907" y="5084289"/>
                </a:cubicBezTo>
                <a:cubicBezTo>
                  <a:pt x="4613907" y="5086704"/>
                  <a:pt x="4611553" y="5086704"/>
                  <a:pt x="4611553" y="5089120"/>
                </a:cubicBezTo>
                <a:cubicBezTo>
                  <a:pt x="4613907" y="5091534"/>
                  <a:pt x="4618617" y="5089120"/>
                  <a:pt x="4618617" y="5091534"/>
                </a:cubicBezTo>
                <a:cubicBezTo>
                  <a:pt x="4613907" y="5091534"/>
                  <a:pt x="4611553" y="5091534"/>
                  <a:pt x="4609197" y="5093950"/>
                </a:cubicBezTo>
                <a:cubicBezTo>
                  <a:pt x="4609197" y="5089120"/>
                  <a:pt x="4604487" y="5086704"/>
                  <a:pt x="4602133" y="5086704"/>
                </a:cubicBezTo>
                <a:cubicBezTo>
                  <a:pt x="4602133" y="5084289"/>
                  <a:pt x="4602133" y="5081873"/>
                  <a:pt x="4599777" y="5079458"/>
                </a:cubicBezTo>
                <a:close/>
                <a:moveTo>
                  <a:pt x="2994057" y="5079458"/>
                </a:moveTo>
                <a:cubicBezTo>
                  <a:pt x="2994057" y="5081735"/>
                  <a:pt x="2994057" y="5081735"/>
                  <a:pt x="2996413" y="5081735"/>
                </a:cubicBezTo>
                <a:cubicBezTo>
                  <a:pt x="3001122" y="5086290"/>
                  <a:pt x="3003477" y="5088567"/>
                  <a:pt x="3008188" y="5090845"/>
                </a:cubicBezTo>
                <a:cubicBezTo>
                  <a:pt x="3008188" y="5090845"/>
                  <a:pt x="3008188" y="5093123"/>
                  <a:pt x="3010542" y="5093123"/>
                </a:cubicBezTo>
                <a:cubicBezTo>
                  <a:pt x="3010542" y="5093123"/>
                  <a:pt x="3012897" y="5095399"/>
                  <a:pt x="3012897" y="5095399"/>
                </a:cubicBezTo>
                <a:cubicBezTo>
                  <a:pt x="3010542" y="5095399"/>
                  <a:pt x="3005833" y="5093123"/>
                  <a:pt x="3005833" y="5093123"/>
                </a:cubicBezTo>
                <a:cubicBezTo>
                  <a:pt x="3005833" y="5093123"/>
                  <a:pt x="3001122" y="5090845"/>
                  <a:pt x="2998768" y="5088567"/>
                </a:cubicBezTo>
                <a:cubicBezTo>
                  <a:pt x="2998768" y="5088567"/>
                  <a:pt x="2998768" y="5086290"/>
                  <a:pt x="2998768" y="5086290"/>
                </a:cubicBezTo>
                <a:cubicBezTo>
                  <a:pt x="2998768" y="5086290"/>
                  <a:pt x="3001122" y="5088567"/>
                  <a:pt x="3001122" y="5088567"/>
                </a:cubicBezTo>
                <a:cubicBezTo>
                  <a:pt x="3001122" y="5088567"/>
                  <a:pt x="3001122" y="5088567"/>
                  <a:pt x="3001122" y="5086290"/>
                </a:cubicBezTo>
                <a:cubicBezTo>
                  <a:pt x="3001122" y="5086290"/>
                  <a:pt x="2998768" y="5086290"/>
                  <a:pt x="2998768" y="5086290"/>
                </a:cubicBezTo>
                <a:cubicBezTo>
                  <a:pt x="2996413" y="5084013"/>
                  <a:pt x="2996413" y="5081735"/>
                  <a:pt x="2994057" y="5079458"/>
                </a:cubicBezTo>
                <a:close/>
                <a:moveTo>
                  <a:pt x="5087642" y="5077465"/>
                </a:moveTo>
                <a:cubicBezTo>
                  <a:pt x="5094785" y="5079820"/>
                  <a:pt x="5094785" y="5077465"/>
                  <a:pt x="5104309" y="5082174"/>
                </a:cubicBezTo>
                <a:cubicBezTo>
                  <a:pt x="5106689" y="5082174"/>
                  <a:pt x="5099547" y="5077465"/>
                  <a:pt x="5106689" y="5082174"/>
                </a:cubicBezTo>
                <a:cubicBezTo>
                  <a:pt x="5118593" y="5091595"/>
                  <a:pt x="5109071" y="5086885"/>
                  <a:pt x="5113832" y="5089240"/>
                </a:cubicBezTo>
                <a:cubicBezTo>
                  <a:pt x="5106689" y="5086885"/>
                  <a:pt x="5109071" y="5086885"/>
                  <a:pt x="5106689" y="5086885"/>
                </a:cubicBezTo>
                <a:cubicBezTo>
                  <a:pt x="5106689" y="5086885"/>
                  <a:pt x="5104309" y="5086885"/>
                  <a:pt x="5099547" y="5084530"/>
                </a:cubicBezTo>
                <a:cubicBezTo>
                  <a:pt x="5094785" y="5082174"/>
                  <a:pt x="5092404" y="5079820"/>
                  <a:pt x="5087642" y="5077465"/>
                </a:cubicBezTo>
                <a:close/>
                <a:moveTo>
                  <a:pt x="3344765" y="5075111"/>
                </a:moveTo>
                <a:cubicBezTo>
                  <a:pt x="3347111" y="5075111"/>
                  <a:pt x="3349458" y="5075111"/>
                  <a:pt x="3349458" y="5077457"/>
                </a:cubicBezTo>
                <a:cubicBezTo>
                  <a:pt x="3354151" y="5082150"/>
                  <a:pt x="3358844" y="5086842"/>
                  <a:pt x="3363536" y="5091535"/>
                </a:cubicBezTo>
                <a:cubicBezTo>
                  <a:pt x="3370575" y="5098574"/>
                  <a:pt x="3375267" y="5105613"/>
                  <a:pt x="3379961" y="5107960"/>
                </a:cubicBezTo>
                <a:cubicBezTo>
                  <a:pt x="3391692" y="5114998"/>
                  <a:pt x="3387000" y="5114998"/>
                  <a:pt x="3389346" y="5119691"/>
                </a:cubicBezTo>
                <a:cubicBezTo>
                  <a:pt x="3389346" y="5119691"/>
                  <a:pt x="3389346" y="5119691"/>
                  <a:pt x="3391692" y="5119691"/>
                </a:cubicBezTo>
                <a:cubicBezTo>
                  <a:pt x="3394038" y="5124384"/>
                  <a:pt x="3391692" y="5122037"/>
                  <a:pt x="3391692" y="5124384"/>
                </a:cubicBezTo>
                <a:cubicBezTo>
                  <a:pt x="3391692" y="5124384"/>
                  <a:pt x="3389346" y="5122037"/>
                  <a:pt x="3387000" y="5119691"/>
                </a:cubicBezTo>
                <a:cubicBezTo>
                  <a:pt x="3384653" y="5117345"/>
                  <a:pt x="3382307" y="5114998"/>
                  <a:pt x="3382307" y="5114998"/>
                </a:cubicBezTo>
                <a:cubicBezTo>
                  <a:pt x="3382307" y="5114998"/>
                  <a:pt x="3382307" y="5114998"/>
                  <a:pt x="3384653" y="5114998"/>
                </a:cubicBezTo>
                <a:cubicBezTo>
                  <a:pt x="3384653" y="5114998"/>
                  <a:pt x="3382307" y="5110306"/>
                  <a:pt x="3377615" y="5107960"/>
                </a:cubicBezTo>
                <a:lnTo>
                  <a:pt x="3377585" y="5107931"/>
                </a:lnTo>
                <a:lnTo>
                  <a:pt x="3377757" y="5107760"/>
                </a:lnTo>
                <a:lnTo>
                  <a:pt x="3377073" y="5107418"/>
                </a:lnTo>
                <a:lnTo>
                  <a:pt x="3363536" y="5093881"/>
                </a:lnTo>
                <a:cubicBezTo>
                  <a:pt x="3361190" y="5091535"/>
                  <a:pt x="3358844" y="5089189"/>
                  <a:pt x="3356497" y="5086842"/>
                </a:cubicBezTo>
                <a:cubicBezTo>
                  <a:pt x="3354151" y="5084496"/>
                  <a:pt x="3351805" y="5084496"/>
                  <a:pt x="3349458" y="5082150"/>
                </a:cubicBezTo>
                <a:cubicBezTo>
                  <a:pt x="3349458" y="5079804"/>
                  <a:pt x="3347111" y="5077457"/>
                  <a:pt x="3344765" y="5075111"/>
                </a:cubicBezTo>
                <a:close/>
                <a:moveTo>
                  <a:pt x="5263513" y="5075110"/>
                </a:moveTo>
                <a:cubicBezTo>
                  <a:pt x="5263513" y="5075110"/>
                  <a:pt x="5263513" y="5077428"/>
                  <a:pt x="5265832" y="5077428"/>
                </a:cubicBezTo>
                <a:cubicBezTo>
                  <a:pt x="5270469" y="5082066"/>
                  <a:pt x="5275107" y="5086703"/>
                  <a:pt x="5275107" y="5086703"/>
                </a:cubicBezTo>
                <a:cubicBezTo>
                  <a:pt x="5273947" y="5086703"/>
                  <a:pt x="5272209" y="5085544"/>
                  <a:pt x="5270179" y="5084095"/>
                </a:cubicBezTo>
                <a:lnTo>
                  <a:pt x="5264221" y="5080210"/>
                </a:lnTo>
                <a:lnTo>
                  <a:pt x="5263513" y="5079458"/>
                </a:lnTo>
                <a:close/>
                <a:moveTo>
                  <a:pt x="5279572" y="5071999"/>
                </a:moveTo>
                <a:cubicBezTo>
                  <a:pt x="5279867" y="5071999"/>
                  <a:pt x="5281053" y="5072592"/>
                  <a:pt x="5284605" y="5074961"/>
                </a:cubicBezTo>
                <a:cubicBezTo>
                  <a:pt x="5284605" y="5074961"/>
                  <a:pt x="5279867" y="5072592"/>
                  <a:pt x="5279867" y="5072592"/>
                </a:cubicBezTo>
                <a:cubicBezTo>
                  <a:pt x="5279867" y="5072592"/>
                  <a:pt x="5279276" y="5071999"/>
                  <a:pt x="5279572" y="5071999"/>
                </a:cubicBezTo>
                <a:close/>
                <a:moveTo>
                  <a:pt x="4879293" y="5070824"/>
                </a:moveTo>
                <a:cubicBezTo>
                  <a:pt x="4880199" y="5071126"/>
                  <a:pt x="4881407" y="5071729"/>
                  <a:pt x="4883823" y="5071729"/>
                </a:cubicBezTo>
                <a:cubicBezTo>
                  <a:pt x="4883823" y="5074145"/>
                  <a:pt x="4881407" y="5074145"/>
                  <a:pt x="4878991" y="5076560"/>
                </a:cubicBezTo>
                <a:cubicBezTo>
                  <a:pt x="4878991" y="5074145"/>
                  <a:pt x="4876576" y="5074145"/>
                  <a:pt x="4876576" y="5071729"/>
                </a:cubicBezTo>
                <a:cubicBezTo>
                  <a:pt x="4877783" y="5070521"/>
                  <a:pt x="4878387" y="5070521"/>
                  <a:pt x="4879293" y="5070824"/>
                </a:cubicBezTo>
                <a:close/>
                <a:moveTo>
                  <a:pt x="5379571" y="5069313"/>
                </a:moveTo>
                <a:cubicBezTo>
                  <a:pt x="5384160" y="5073950"/>
                  <a:pt x="5386455" y="5076269"/>
                  <a:pt x="5388749" y="5076269"/>
                </a:cubicBezTo>
                <a:cubicBezTo>
                  <a:pt x="5391044" y="5078588"/>
                  <a:pt x="5391044" y="5080906"/>
                  <a:pt x="5388749" y="5078588"/>
                </a:cubicBezTo>
                <a:cubicBezTo>
                  <a:pt x="5388749" y="5076269"/>
                  <a:pt x="5386455" y="5073950"/>
                  <a:pt x="5379571" y="5069313"/>
                </a:cubicBezTo>
                <a:close/>
                <a:moveTo>
                  <a:pt x="2525686" y="5069298"/>
                </a:moveTo>
                <a:cubicBezTo>
                  <a:pt x="2527526" y="5069585"/>
                  <a:pt x="2529978" y="5070159"/>
                  <a:pt x="2532431" y="5070159"/>
                </a:cubicBezTo>
                <a:cubicBezTo>
                  <a:pt x="2532431" y="5072453"/>
                  <a:pt x="2532431" y="5074748"/>
                  <a:pt x="2532431" y="5077043"/>
                </a:cubicBezTo>
                <a:cubicBezTo>
                  <a:pt x="2537336" y="5077043"/>
                  <a:pt x="2537336" y="5074748"/>
                  <a:pt x="2537336" y="5074748"/>
                </a:cubicBezTo>
                <a:cubicBezTo>
                  <a:pt x="2539789" y="5074748"/>
                  <a:pt x="2539789" y="5074748"/>
                  <a:pt x="2542241" y="5077043"/>
                </a:cubicBezTo>
                <a:cubicBezTo>
                  <a:pt x="2539789" y="5077043"/>
                  <a:pt x="2542241" y="5079337"/>
                  <a:pt x="2547145" y="5083926"/>
                </a:cubicBezTo>
                <a:cubicBezTo>
                  <a:pt x="2549598" y="5086221"/>
                  <a:pt x="2549598" y="5088515"/>
                  <a:pt x="2552050" y="5088515"/>
                </a:cubicBezTo>
                <a:cubicBezTo>
                  <a:pt x="2549598" y="5088515"/>
                  <a:pt x="2547145" y="5088515"/>
                  <a:pt x="2547145" y="5088515"/>
                </a:cubicBezTo>
                <a:cubicBezTo>
                  <a:pt x="2544693" y="5088515"/>
                  <a:pt x="2542241" y="5086221"/>
                  <a:pt x="2539789" y="5083926"/>
                </a:cubicBezTo>
                <a:cubicBezTo>
                  <a:pt x="2539789" y="5083926"/>
                  <a:pt x="2532431" y="5079337"/>
                  <a:pt x="2539789" y="5086221"/>
                </a:cubicBezTo>
                <a:cubicBezTo>
                  <a:pt x="2542241" y="5088515"/>
                  <a:pt x="2542241" y="5090810"/>
                  <a:pt x="2544693" y="5093105"/>
                </a:cubicBezTo>
                <a:cubicBezTo>
                  <a:pt x="2544693" y="5095399"/>
                  <a:pt x="2544693" y="5095399"/>
                  <a:pt x="2544693" y="5095399"/>
                </a:cubicBezTo>
                <a:cubicBezTo>
                  <a:pt x="2539789" y="5093105"/>
                  <a:pt x="2534883" y="5090810"/>
                  <a:pt x="2532431" y="5090810"/>
                </a:cubicBezTo>
                <a:cubicBezTo>
                  <a:pt x="2529978" y="5086221"/>
                  <a:pt x="2527526" y="5081632"/>
                  <a:pt x="2520168" y="5079337"/>
                </a:cubicBezTo>
                <a:cubicBezTo>
                  <a:pt x="2520168" y="5079337"/>
                  <a:pt x="2520168" y="5077043"/>
                  <a:pt x="2520168" y="5077043"/>
                </a:cubicBezTo>
                <a:cubicBezTo>
                  <a:pt x="2522621" y="5074748"/>
                  <a:pt x="2522621" y="5074748"/>
                  <a:pt x="2522621" y="5070159"/>
                </a:cubicBezTo>
                <a:cubicBezTo>
                  <a:pt x="2522621" y="5069012"/>
                  <a:pt x="2523847" y="5069012"/>
                  <a:pt x="2525686" y="5069298"/>
                </a:cubicBezTo>
                <a:close/>
                <a:moveTo>
                  <a:pt x="2543838" y="5067864"/>
                </a:moveTo>
                <a:cubicBezTo>
                  <a:pt x="2543838" y="5070280"/>
                  <a:pt x="2546254" y="5072695"/>
                  <a:pt x="2546254" y="5072695"/>
                </a:cubicBezTo>
                <a:cubicBezTo>
                  <a:pt x="2546254" y="5075111"/>
                  <a:pt x="2543838" y="5075111"/>
                  <a:pt x="2543838" y="5075111"/>
                </a:cubicBezTo>
                <a:cubicBezTo>
                  <a:pt x="2541423" y="5075111"/>
                  <a:pt x="2541423" y="5072695"/>
                  <a:pt x="2539007" y="5072695"/>
                </a:cubicBezTo>
                <a:cubicBezTo>
                  <a:pt x="2541423" y="5070280"/>
                  <a:pt x="2541423" y="5070280"/>
                  <a:pt x="2543838" y="5067864"/>
                </a:cubicBezTo>
                <a:close/>
                <a:moveTo>
                  <a:pt x="2528863" y="5063880"/>
                </a:moveTo>
                <a:lnTo>
                  <a:pt x="2531762" y="5064967"/>
                </a:lnTo>
                <a:cubicBezTo>
                  <a:pt x="2531762" y="5064967"/>
                  <a:pt x="2529830" y="5064967"/>
                  <a:pt x="2529830" y="5064967"/>
                </a:cubicBezTo>
                <a:close/>
                <a:moveTo>
                  <a:pt x="5099289" y="5061930"/>
                </a:moveTo>
                <a:cubicBezTo>
                  <a:pt x="5098697" y="5061338"/>
                  <a:pt x="5099881" y="5061930"/>
                  <a:pt x="5102250" y="5063114"/>
                </a:cubicBezTo>
                <a:lnTo>
                  <a:pt x="5103139" y="5064892"/>
                </a:lnTo>
                <a:close/>
                <a:moveTo>
                  <a:pt x="2525965" y="5060618"/>
                </a:moveTo>
                <a:lnTo>
                  <a:pt x="2528863" y="5063880"/>
                </a:lnTo>
                <a:lnTo>
                  <a:pt x="2525965" y="5062793"/>
                </a:lnTo>
                <a:cubicBezTo>
                  <a:pt x="2525965" y="5062793"/>
                  <a:pt x="2525965" y="5060618"/>
                  <a:pt x="2525965" y="5060618"/>
                </a:cubicBezTo>
                <a:close/>
                <a:moveTo>
                  <a:pt x="3323027" y="5057720"/>
                </a:moveTo>
                <a:cubicBezTo>
                  <a:pt x="3323027" y="5057720"/>
                  <a:pt x="3325563" y="5057720"/>
                  <a:pt x="3325563" y="5057720"/>
                </a:cubicBezTo>
                <a:cubicBezTo>
                  <a:pt x="3328101" y="5057720"/>
                  <a:pt x="3328101" y="5060136"/>
                  <a:pt x="3330637" y="5060136"/>
                </a:cubicBezTo>
                <a:cubicBezTo>
                  <a:pt x="3333173" y="5064967"/>
                  <a:pt x="3330637" y="5062551"/>
                  <a:pt x="3328101" y="5060136"/>
                </a:cubicBezTo>
                <a:cubicBezTo>
                  <a:pt x="3325563" y="5060136"/>
                  <a:pt x="3325563" y="5057720"/>
                  <a:pt x="3323027" y="5057720"/>
                </a:cubicBezTo>
                <a:close/>
                <a:moveTo>
                  <a:pt x="2496981" y="5057720"/>
                </a:moveTo>
                <a:cubicBezTo>
                  <a:pt x="2499299" y="5057720"/>
                  <a:pt x="2506256" y="5060101"/>
                  <a:pt x="2510893" y="5060101"/>
                </a:cubicBezTo>
                <a:cubicBezTo>
                  <a:pt x="2510893" y="5060101"/>
                  <a:pt x="2513212" y="5062482"/>
                  <a:pt x="2513212" y="5064862"/>
                </a:cubicBezTo>
                <a:cubicBezTo>
                  <a:pt x="2515530" y="5064862"/>
                  <a:pt x="2515530" y="5067244"/>
                  <a:pt x="2515530" y="5067244"/>
                </a:cubicBezTo>
                <a:cubicBezTo>
                  <a:pt x="2515530" y="5067244"/>
                  <a:pt x="2515530" y="5069625"/>
                  <a:pt x="2513212" y="5069625"/>
                </a:cubicBezTo>
                <a:cubicBezTo>
                  <a:pt x="2506256" y="5067244"/>
                  <a:pt x="2508574" y="5072006"/>
                  <a:pt x="2508574" y="5076767"/>
                </a:cubicBezTo>
                <a:cubicBezTo>
                  <a:pt x="2513212" y="5079148"/>
                  <a:pt x="2515530" y="5079148"/>
                  <a:pt x="2520168" y="5081529"/>
                </a:cubicBezTo>
                <a:cubicBezTo>
                  <a:pt x="2520168" y="5081529"/>
                  <a:pt x="2520168" y="5083910"/>
                  <a:pt x="2520168" y="5083910"/>
                </a:cubicBezTo>
                <a:cubicBezTo>
                  <a:pt x="2515530" y="5083910"/>
                  <a:pt x="2513212" y="5086291"/>
                  <a:pt x="2513212" y="5091052"/>
                </a:cubicBezTo>
                <a:cubicBezTo>
                  <a:pt x="2513212" y="5091052"/>
                  <a:pt x="2510893" y="5091052"/>
                  <a:pt x="2510893" y="5088671"/>
                </a:cubicBezTo>
                <a:cubicBezTo>
                  <a:pt x="2508574" y="5086291"/>
                  <a:pt x="2513212" y="5083910"/>
                  <a:pt x="2503937" y="5079148"/>
                </a:cubicBezTo>
                <a:cubicBezTo>
                  <a:pt x="2501618" y="5079148"/>
                  <a:pt x="2499299" y="5074387"/>
                  <a:pt x="2499299" y="5072006"/>
                </a:cubicBezTo>
                <a:cubicBezTo>
                  <a:pt x="2499299" y="5069625"/>
                  <a:pt x="2499299" y="5069625"/>
                  <a:pt x="2499299" y="5067244"/>
                </a:cubicBezTo>
                <a:cubicBezTo>
                  <a:pt x="2499299" y="5064862"/>
                  <a:pt x="2496981" y="5057720"/>
                  <a:pt x="2496981" y="5057720"/>
                </a:cubicBezTo>
                <a:close/>
                <a:moveTo>
                  <a:pt x="5363509" y="5057719"/>
                </a:moveTo>
                <a:cubicBezTo>
                  <a:pt x="5365804" y="5057719"/>
                  <a:pt x="5370393" y="5060038"/>
                  <a:pt x="5372687" y="5062357"/>
                </a:cubicBezTo>
                <a:cubicBezTo>
                  <a:pt x="5374982" y="5062357"/>
                  <a:pt x="5374982" y="5064675"/>
                  <a:pt x="5374982" y="5064675"/>
                </a:cubicBezTo>
                <a:cubicBezTo>
                  <a:pt x="5363509" y="5057719"/>
                  <a:pt x="5374982" y="5064675"/>
                  <a:pt x="5379571" y="5069313"/>
                </a:cubicBezTo>
                <a:cubicBezTo>
                  <a:pt x="5370393" y="5064675"/>
                  <a:pt x="5368098" y="5060038"/>
                  <a:pt x="5363509" y="5057719"/>
                </a:cubicBezTo>
                <a:close/>
                <a:moveTo>
                  <a:pt x="5360127" y="5057719"/>
                </a:moveTo>
                <a:cubicBezTo>
                  <a:pt x="5362543" y="5060135"/>
                  <a:pt x="5369789" y="5064966"/>
                  <a:pt x="5367373" y="5067381"/>
                </a:cubicBezTo>
                <a:cubicBezTo>
                  <a:pt x="5367373" y="5067381"/>
                  <a:pt x="5369789" y="5067381"/>
                  <a:pt x="5372204" y="5069796"/>
                </a:cubicBezTo>
                <a:cubicBezTo>
                  <a:pt x="5369789" y="5067381"/>
                  <a:pt x="5369789" y="5069796"/>
                  <a:pt x="5367373" y="5069796"/>
                </a:cubicBezTo>
                <a:cubicBezTo>
                  <a:pt x="5367373" y="5072211"/>
                  <a:pt x="5362543" y="5067381"/>
                  <a:pt x="5360127" y="5067381"/>
                </a:cubicBezTo>
                <a:cubicBezTo>
                  <a:pt x="5360127" y="5064966"/>
                  <a:pt x="5357712" y="5062550"/>
                  <a:pt x="5357712" y="5062550"/>
                </a:cubicBezTo>
                <a:cubicBezTo>
                  <a:pt x="5357712" y="5060135"/>
                  <a:pt x="5357712" y="5060135"/>
                  <a:pt x="5357712" y="5060135"/>
                </a:cubicBezTo>
                <a:cubicBezTo>
                  <a:pt x="5357712" y="5060135"/>
                  <a:pt x="5360127" y="5060135"/>
                  <a:pt x="5360127" y="5057719"/>
                </a:cubicBezTo>
                <a:close/>
                <a:moveTo>
                  <a:pt x="5286701" y="5057719"/>
                </a:moveTo>
                <a:cubicBezTo>
                  <a:pt x="5289081" y="5060038"/>
                  <a:pt x="5291462" y="5062357"/>
                  <a:pt x="5293843" y="5062357"/>
                </a:cubicBezTo>
                <a:lnTo>
                  <a:pt x="5311878" y="5073334"/>
                </a:lnTo>
                <a:lnTo>
                  <a:pt x="5314321" y="5075343"/>
                </a:lnTo>
                <a:lnTo>
                  <a:pt x="5317652" y="5078588"/>
                </a:lnTo>
                <a:cubicBezTo>
                  <a:pt x="5320033" y="5080906"/>
                  <a:pt x="5320033" y="5080906"/>
                  <a:pt x="5317652" y="5080906"/>
                </a:cubicBezTo>
                <a:cubicBezTo>
                  <a:pt x="5315271" y="5078588"/>
                  <a:pt x="5310509" y="5073950"/>
                  <a:pt x="5305748" y="5071632"/>
                </a:cubicBezTo>
                <a:cubicBezTo>
                  <a:pt x="5300985" y="5066994"/>
                  <a:pt x="5293843" y="5062357"/>
                  <a:pt x="5286701" y="5060038"/>
                </a:cubicBezTo>
                <a:cubicBezTo>
                  <a:pt x="5286701" y="5060038"/>
                  <a:pt x="5286701" y="5057719"/>
                  <a:pt x="5286701" y="5057719"/>
                </a:cubicBezTo>
                <a:close/>
                <a:moveTo>
                  <a:pt x="5237427" y="5057719"/>
                </a:moveTo>
                <a:cubicBezTo>
                  <a:pt x="5239843" y="5059894"/>
                  <a:pt x="5239843" y="5059894"/>
                  <a:pt x="5244674" y="5062067"/>
                </a:cubicBezTo>
                <a:cubicBezTo>
                  <a:pt x="5242259" y="5062067"/>
                  <a:pt x="5242259" y="5062067"/>
                  <a:pt x="5239843" y="5059894"/>
                </a:cubicBezTo>
                <a:cubicBezTo>
                  <a:pt x="5239843" y="5059894"/>
                  <a:pt x="5237427" y="5057719"/>
                  <a:pt x="5237427" y="5057719"/>
                </a:cubicBezTo>
                <a:close/>
                <a:moveTo>
                  <a:pt x="4579488" y="5056270"/>
                </a:moveTo>
                <a:cubicBezTo>
                  <a:pt x="4583353" y="5056270"/>
                  <a:pt x="4585285" y="5056270"/>
                  <a:pt x="4585285" y="5058203"/>
                </a:cubicBezTo>
                <a:cubicBezTo>
                  <a:pt x="4581420" y="5058203"/>
                  <a:pt x="4581420" y="5062067"/>
                  <a:pt x="4579488" y="5060136"/>
                </a:cubicBezTo>
                <a:cubicBezTo>
                  <a:pt x="4581420" y="5060136"/>
                  <a:pt x="4579488" y="5058203"/>
                  <a:pt x="4579488" y="5056270"/>
                </a:cubicBezTo>
                <a:close/>
                <a:moveTo>
                  <a:pt x="2530312" y="5056270"/>
                </a:moveTo>
                <a:cubicBezTo>
                  <a:pt x="2532485" y="5058589"/>
                  <a:pt x="2532485" y="5060908"/>
                  <a:pt x="2539007" y="5063227"/>
                </a:cubicBezTo>
                <a:cubicBezTo>
                  <a:pt x="2539007" y="5065545"/>
                  <a:pt x="2539007" y="5065545"/>
                  <a:pt x="2539007" y="5065545"/>
                </a:cubicBezTo>
                <a:cubicBezTo>
                  <a:pt x="2539007" y="5067864"/>
                  <a:pt x="2536834" y="5067864"/>
                  <a:pt x="2536834" y="5067864"/>
                </a:cubicBezTo>
                <a:cubicBezTo>
                  <a:pt x="2534660" y="5065545"/>
                  <a:pt x="2532485" y="5063227"/>
                  <a:pt x="2530312" y="5060908"/>
                </a:cubicBezTo>
                <a:cubicBezTo>
                  <a:pt x="2530312" y="5060908"/>
                  <a:pt x="2532485" y="5058589"/>
                  <a:pt x="2530312" y="5056270"/>
                </a:cubicBezTo>
                <a:close/>
                <a:moveTo>
                  <a:pt x="5111951" y="5054821"/>
                </a:moveTo>
                <a:cubicBezTo>
                  <a:pt x="5116178" y="5057139"/>
                  <a:pt x="5123423" y="5061777"/>
                  <a:pt x="5133085" y="5067574"/>
                </a:cubicBezTo>
                <a:cubicBezTo>
                  <a:pt x="5135500" y="5069892"/>
                  <a:pt x="5137915" y="5072211"/>
                  <a:pt x="5137915" y="5072211"/>
                </a:cubicBezTo>
                <a:cubicBezTo>
                  <a:pt x="5140331" y="5074530"/>
                  <a:pt x="5140331" y="5076849"/>
                  <a:pt x="5142747" y="5076849"/>
                </a:cubicBezTo>
                <a:cubicBezTo>
                  <a:pt x="5142747" y="5079167"/>
                  <a:pt x="5140331" y="5076849"/>
                  <a:pt x="5145161" y="5081486"/>
                </a:cubicBezTo>
                <a:cubicBezTo>
                  <a:pt x="5147577" y="5083805"/>
                  <a:pt x="5145161" y="5081486"/>
                  <a:pt x="5142747" y="5081486"/>
                </a:cubicBezTo>
                <a:cubicBezTo>
                  <a:pt x="5137915" y="5079167"/>
                  <a:pt x="5133085" y="5074530"/>
                  <a:pt x="5125839" y="5069892"/>
                </a:cubicBezTo>
                <a:cubicBezTo>
                  <a:pt x="5125839" y="5069892"/>
                  <a:pt x="5125839" y="5067574"/>
                  <a:pt x="5128255" y="5069892"/>
                </a:cubicBezTo>
                <a:cubicBezTo>
                  <a:pt x="5142747" y="5079167"/>
                  <a:pt x="5133085" y="5069892"/>
                  <a:pt x="5133085" y="5069892"/>
                </a:cubicBezTo>
                <a:cubicBezTo>
                  <a:pt x="5133085" y="5069892"/>
                  <a:pt x="5130669" y="5067574"/>
                  <a:pt x="5125839" y="5065255"/>
                </a:cubicBezTo>
                <a:cubicBezTo>
                  <a:pt x="5121008" y="5060618"/>
                  <a:pt x="5118593" y="5058299"/>
                  <a:pt x="5118593" y="5060618"/>
                </a:cubicBezTo>
                <a:cubicBezTo>
                  <a:pt x="5118593" y="5060618"/>
                  <a:pt x="5118593" y="5060618"/>
                  <a:pt x="5116177" y="5062936"/>
                </a:cubicBezTo>
                <a:cubicBezTo>
                  <a:pt x="5116177" y="5060618"/>
                  <a:pt x="5113763" y="5060618"/>
                  <a:pt x="5113763" y="5060618"/>
                </a:cubicBezTo>
                <a:cubicBezTo>
                  <a:pt x="5113763" y="5058299"/>
                  <a:pt x="5111347" y="5058299"/>
                  <a:pt x="5111347" y="5055980"/>
                </a:cubicBezTo>
                <a:cubicBezTo>
                  <a:pt x="5111347" y="5055980"/>
                  <a:pt x="5108931" y="5055980"/>
                  <a:pt x="5108931" y="5055980"/>
                </a:cubicBezTo>
                <a:cubicBezTo>
                  <a:pt x="5106516" y="5052502"/>
                  <a:pt x="5107724" y="5052502"/>
                  <a:pt x="5111951" y="5054821"/>
                </a:cubicBezTo>
                <a:close/>
                <a:moveTo>
                  <a:pt x="5240947" y="5054530"/>
                </a:moveTo>
                <a:lnTo>
                  <a:pt x="5246713" y="5058376"/>
                </a:lnTo>
                <a:lnTo>
                  <a:pt x="5247610" y="5058826"/>
                </a:lnTo>
                <a:lnTo>
                  <a:pt x="5249021" y="5059813"/>
                </a:lnTo>
                <a:cubicBezTo>
                  <a:pt x="5249021" y="5059813"/>
                  <a:pt x="5249021" y="5062067"/>
                  <a:pt x="5249021" y="5062067"/>
                </a:cubicBezTo>
                <a:close/>
                <a:moveTo>
                  <a:pt x="5384719" y="5053372"/>
                </a:moveTo>
                <a:cubicBezTo>
                  <a:pt x="5384719" y="5053372"/>
                  <a:pt x="5391834" y="5055727"/>
                  <a:pt x="5391834" y="5058083"/>
                </a:cubicBezTo>
                <a:cubicBezTo>
                  <a:pt x="5401319" y="5069857"/>
                  <a:pt x="5401319" y="5060437"/>
                  <a:pt x="5408434" y="5067503"/>
                </a:cubicBezTo>
                <a:cubicBezTo>
                  <a:pt x="5406062" y="5067503"/>
                  <a:pt x="5403691" y="5067503"/>
                  <a:pt x="5401319" y="5067503"/>
                </a:cubicBezTo>
                <a:cubicBezTo>
                  <a:pt x="5398948" y="5069857"/>
                  <a:pt x="5396577" y="5069857"/>
                  <a:pt x="5394205" y="5072212"/>
                </a:cubicBezTo>
                <a:cubicBezTo>
                  <a:pt x="5389462" y="5065147"/>
                  <a:pt x="5387091" y="5060437"/>
                  <a:pt x="5384719" y="5058083"/>
                </a:cubicBezTo>
                <a:cubicBezTo>
                  <a:pt x="5382348" y="5055727"/>
                  <a:pt x="5382348" y="5053372"/>
                  <a:pt x="5384719" y="5053372"/>
                </a:cubicBezTo>
                <a:close/>
                <a:moveTo>
                  <a:pt x="5238759" y="5052909"/>
                </a:moveTo>
                <a:lnTo>
                  <a:pt x="5239359" y="5053050"/>
                </a:lnTo>
                <a:lnTo>
                  <a:pt x="5239363" y="5053053"/>
                </a:lnTo>
                <a:lnTo>
                  <a:pt x="5240947" y="5054530"/>
                </a:lnTo>
                <a:lnTo>
                  <a:pt x="5239607" y="5053638"/>
                </a:lnTo>
                <a:close/>
                <a:moveTo>
                  <a:pt x="5091001" y="5051565"/>
                </a:moveTo>
                <a:lnTo>
                  <a:pt x="5104618" y="5058376"/>
                </a:lnTo>
                <a:cubicBezTo>
                  <a:pt x="5104618" y="5060745"/>
                  <a:pt x="5106987" y="5060745"/>
                  <a:pt x="5106987" y="5063114"/>
                </a:cubicBezTo>
                <a:cubicBezTo>
                  <a:pt x="5106987" y="5063114"/>
                  <a:pt x="5104618" y="5060745"/>
                  <a:pt x="5104618" y="5060745"/>
                </a:cubicBezTo>
                <a:cubicBezTo>
                  <a:pt x="5099881" y="5058376"/>
                  <a:pt x="5095145" y="5053638"/>
                  <a:pt x="5092777" y="5053638"/>
                </a:cubicBezTo>
                <a:close/>
                <a:moveTo>
                  <a:pt x="4663542" y="5050474"/>
                </a:moveTo>
                <a:cubicBezTo>
                  <a:pt x="4663542" y="5052889"/>
                  <a:pt x="4663542" y="5052889"/>
                  <a:pt x="4663542" y="5055305"/>
                </a:cubicBezTo>
                <a:cubicBezTo>
                  <a:pt x="4656586" y="5057720"/>
                  <a:pt x="4647311" y="5055305"/>
                  <a:pt x="4640355" y="5055305"/>
                </a:cubicBezTo>
                <a:cubicBezTo>
                  <a:pt x="4649630" y="5055305"/>
                  <a:pt x="4658905" y="5050474"/>
                  <a:pt x="4663542" y="5050474"/>
                </a:cubicBezTo>
                <a:close/>
                <a:moveTo>
                  <a:pt x="5088514" y="5049373"/>
                </a:moveTo>
                <a:lnTo>
                  <a:pt x="5089224" y="5049491"/>
                </a:lnTo>
                <a:lnTo>
                  <a:pt x="5091001" y="5051565"/>
                </a:lnTo>
                <a:lnTo>
                  <a:pt x="5090409" y="5051269"/>
                </a:lnTo>
                <a:close/>
                <a:moveTo>
                  <a:pt x="5507705" y="5049025"/>
                </a:moveTo>
                <a:cubicBezTo>
                  <a:pt x="5507705" y="5051199"/>
                  <a:pt x="5509879" y="5051199"/>
                  <a:pt x="5509879" y="5053373"/>
                </a:cubicBezTo>
                <a:cubicBezTo>
                  <a:pt x="5507705" y="5053373"/>
                  <a:pt x="5507705" y="5053373"/>
                  <a:pt x="5505531" y="5053373"/>
                </a:cubicBezTo>
                <a:cubicBezTo>
                  <a:pt x="5505531" y="5051199"/>
                  <a:pt x="5507705" y="5051199"/>
                  <a:pt x="5507705" y="5049025"/>
                </a:cubicBezTo>
                <a:close/>
                <a:moveTo>
                  <a:pt x="5104618" y="5046530"/>
                </a:moveTo>
                <a:cubicBezTo>
                  <a:pt x="5104618" y="5046530"/>
                  <a:pt x="5109947" y="5050527"/>
                  <a:pt x="5107615" y="5049528"/>
                </a:cubicBezTo>
                <a:lnTo>
                  <a:pt x="5104024" y="5047521"/>
                </a:lnTo>
                <a:close/>
                <a:moveTo>
                  <a:pt x="4263561" y="5046126"/>
                </a:moveTo>
                <a:cubicBezTo>
                  <a:pt x="4263561" y="5043227"/>
                  <a:pt x="4265977" y="5043227"/>
                  <a:pt x="4265977" y="5046126"/>
                </a:cubicBezTo>
                <a:cubicBezTo>
                  <a:pt x="4268393" y="5046126"/>
                  <a:pt x="4268393" y="5046126"/>
                  <a:pt x="4268393" y="5046126"/>
                </a:cubicBezTo>
                <a:cubicBezTo>
                  <a:pt x="4270808" y="5046126"/>
                  <a:pt x="4270808" y="5049024"/>
                  <a:pt x="4270808" y="5049024"/>
                </a:cubicBezTo>
                <a:cubicBezTo>
                  <a:pt x="4268393" y="5049024"/>
                  <a:pt x="4268393" y="5049024"/>
                  <a:pt x="4268393" y="5049024"/>
                </a:cubicBezTo>
                <a:cubicBezTo>
                  <a:pt x="4265977" y="5046126"/>
                  <a:pt x="4263561" y="5046126"/>
                  <a:pt x="4263561" y="5046126"/>
                </a:cubicBezTo>
                <a:close/>
                <a:moveTo>
                  <a:pt x="5223358" y="5043469"/>
                </a:moveTo>
                <a:cubicBezTo>
                  <a:pt x="5224868" y="5044033"/>
                  <a:pt x="5227283" y="5045161"/>
                  <a:pt x="5229698" y="5046287"/>
                </a:cubicBezTo>
                <a:lnTo>
                  <a:pt x="5233233" y="5048762"/>
                </a:lnTo>
                <a:lnTo>
                  <a:pt x="5237535" y="5051860"/>
                </a:lnTo>
                <a:lnTo>
                  <a:pt x="5238759" y="5052909"/>
                </a:lnTo>
                <a:lnTo>
                  <a:pt x="5229698" y="5050796"/>
                </a:lnTo>
                <a:cubicBezTo>
                  <a:pt x="5229698" y="5048542"/>
                  <a:pt x="5222453" y="5044033"/>
                  <a:pt x="5222453" y="5044033"/>
                </a:cubicBezTo>
                <a:cubicBezTo>
                  <a:pt x="5221245" y="5042906"/>
                  <a:pt x="5221849" y="5042906"/>
                  <a:pt x="5223358" y="5043469"/>
                </a:cubicBezTo>
                <a:close/>
                <a:moveTo>
                  <a:pt x="2511473" y="5043228"/>
                </a:moveTo>
                <a:cubicBezTo>
                  <a:pt x="2513750" y="5043228"/>
                  <a:pt x="2513750" y="5043228"/>
                  <a:pt x="2513750" y="5043228"/>
                </a:cubicBezTo>
                <a:cubicBezTo>
                  <a:pt x="2513750" y="5045644"/>
                  <a:pt x="2516028" y="5045644"/>
                  <a:pt x="2516028" y="5045644"/>
                </a:cubicBezTo>
                <a:cubicBezTo>
                  <a:pt x="2516028" y="5043228"/>
                  <a:pt x="2520582" y="5045644"/>
                  <a:pt x="2522860" y="5045644"/>
                </a:cubicBezTo>
                <a:cubicBezTo>
                  <a:pt x="2522860" y="5045644"/>
                  <a:pt x="2522860" y="5045644"/>
                  <a:pt x="2525138" y="5045644"/>
                </a:cubicBezTo>
                <a:cubicBezTo>
                  <a:pt x="2525138" y="5048059"/>
                  <a:pt x="2525138" y="5048059"/>
                  <a:pt x="2525138" y="5048059"/>
                </a:cubicBezTo>
                <a:cubicBezTo>
                  <a:pt x="2527414" y="5050475"/>
                  <a:pt x="2525138" y="5050475"/>
                  <a:pt x="2525138" y="5050475"/>
                </a:cubicBezTo>
                <a:cubicBezTo>
                  <a:pt x="2520582" y="5050475"/>
                  <a:pt x="2518305" y="5050475"/>
                  <a:pt x="2516028" y="5050475"/>
                </a:cubicBezTo>
                <a:cubicBezTo>
                  <a:pt x="2513750" y="5048059"/>
                  <a:pt x="2511473" y="5043228"/>
                  <a:pt x="2511473" y="5043228"/>
                </a:cubicBezTo>
                <a:close/>
                <a:moveTo>
                  <a:pt x="4256316" y="5043227"/>
                </a:moveTo>
                <a:cubicBezTo>
                  <a:pt x="4258852" y="5043227"/>
                  <a:pt x="4261389" y="5046126"/>
                  <a:pt x="4266461" y="5049024"/>
                </a:cubicBezTo>
                <a:cubicBezTo>
                  <a:pt x="4266461" y="5049024"/>
                  <a:pt x="4263925" y="5049024"/>
                  <a:pt x="4263925" y="5049024"/>
                </a:cubicBezTo>
                <a:cubicBezTo>
                  <a:pt x="4258852" y="5046126"/>
                  <a:pt x="4258852" y="5046126"/>
                  <a:pt x="4256316" y="5043227"/>
                </a:cubicBezTo>
                <a:close/>
                <a:moveTo>
                  <a:pt x="5346119" y="5041778"/>
                </a:moveTo>
                <a:cubicBezTo>
                  <a:pt x="5350949" y="5041778"/>
                  <a:pt x="5353365" y="5043952"/>
                  <a:pt x="5353365" y="5048300"/>
                </a:cubicBezTo>
                <a:cubicBezTo>
                  <a:pt x="5350949" y="5050474"/>
                  <a:pt x="5348534" y="5046126"/>
                  <a:pt x="5346119" y="5041778"/>
                </a:cubicBezTo>
                <a:close/>
                <a:moveTo>
                  <a:pt x="4238443" y="5039847"/>
                </a:moveTo>
                <a:lnTo>
                  <a:pt x="4239288" y="5040088"/>
                </a:lnTo>
                <a:cubicBezTo>
                  <a:pt x="4240495" y="5040692"/>
                  <a:pt x="4241100" y="5041295"/>
                  <a:pt x="4239892" y="5041295"/>
                </a:cubicBezTo>
                <a:close/>
                <a:moveTo>
                  <a:pt x="3337520" y="5038880"/>
                </a:moveTo>
                <a:cubicBezTo>
                  <a:pt x="3337520" y="5041295"/>
                  <a:pt x="3337520" y="5046126"/>
                  <a:pt x="3336070" y="5043711"/>
                </a:cubicBezTo>
                <a:cubicBezTo>
                  <a:pt x="3336070" y="5041295"/>
                  <a:pt x="3336070" y="5038880"/>
                  <a:pt x="3337520" y="5038880"/>
                </a:cubicBezTo>
                <a:close/>
                <a:moveTo>
                  <a:pt x="3281665" y="5038830"/>
                </a:moveTo>
                <a:cubicBezTo>
                  <a:pt x="3282256" y="5039422"/>
                  <a:pt x="3283440" y="5040606"/>
                  <a:pt x="3285808" y="5041791"/>
                </a:cubicBezTo>
                <a:cubicBezTo>
                  <a:pt x="3285808" y="5041791"/>
                  <a:pt x="3283440" y="5039422"/>
                  <a:pt x="3281072" y="5039422"/>
                </a:cubicBezTo>
                <a:cubicBezTo>
                  <a:pt x="3281072" y="5038237"/>
                  <a:pt x="3281072" y="5038237"/>
                  <a:pt x="3281665" y="5038830"/>
                </a:cubicBezTo>
                <a:close/>
                <a:moveTo>
                  <a:pt x="5249021" y="5035982"/>
                </a:moveTo>
                <a:cubicBezTo>
                  <a:pt x="5251409" y="5038397"/>
                  <a:pt x="5251409" y="5038397"/>
                  <a:pt x="5253795" y="5038397"/>
                </a:cubicBezTo>
                <a:cubicBezTo>
                  <a:pt x="5258569" y="5043228"/>
                  <a:pt x="5263343" y="5048059"/>
                  <a:pt x="5268117" y="5050474"/>
                </a:cubicBezTo>
                <a:cubicBezTo>
                  <a:pt x="5275277" y="5055305"/>
                  <a:pt x="5263343" y="5045644"/>
                  <a:pt x="5265729" y="5045644"/>
                </a:cubicBezTo>
                <a:cubicBezTo>
                  <a:pt x="5268117" y="5048059"/>
                  <a:pt x="5270503" y="5050474"/>
                  <a:pt x="5275277" y="5052889"/>
                </a:cubicBezTo>
                <a:cubicBezTo>
                  <a:pt x="5275277" y="5052889"/>
                  <a:pt x="5275277" y="5052889"/>
                  <a:pt x="5284825" y="5060136"/>
                </a:cubicBezTo>
                <a:cubicBezTo>
                  <a:pt x="5284825" y="5060136"/>
                  <a:pt x="5289599" y="5062551"/>
                  <a:pt x="5289599" y="5064967"/>
                </a:cubicBezTo>
                <a:cubicBezTo>
                  <a:pt x="5289599" y="5064967"/>
                  <a:pt x="5287211" y="5064967"/>
                  <a:pt x="5287211" y="5064967"/>
                </a:cubicBezTo>
                <a:cubicBezTo>
                  <a:pt x="5284825" y="5062551"/>
                  <a:pt x="5282438" y="5060136"/>
                  <a:pt x="5282438" y="5060136"/>
                </a:cubicBezTo>
                <a:cubicBezTo>
                  <a:pt x="5272891" y="5052889"/>
                  <a:pt x="5270503" y="5052889"/>
                  <a:pt x="5277664" y="5057720"/>
                </a:cubicBezTo>
                <a:cubicBezTo>
                  <a:pt x="5284825" y="5064967"/>
                  <a:pt x="5287211" y="5067382"/>
                  <a:pt x="5287211" y="5067382"/>
                </a:cubicBezTo>
                <a:cubicBezTo>
                  <a:pt x="5289599" y="5072212"/>
                  <a:pt x="5280051" y="5067382"/>
                  <a:pt x="5280051" y="5067382"/>
                </a:cubicBezTo>
                <a:cubicBezTo>
                  <a:pt x="5275277" y="5064967"/>
                  <a:pt x="5272891" y="5060136"/>
                  <a:pt x="5272891" y="5060136"/>
                </a:cubicBezTo>
                <a:cubicBezTo>
                  <a:pt x="5272891" y="5060136"/>
                  <a:pt x="5272891" y="5060136"/>
                  <a:pt x="5275277" y="5060136"/>
                </a:cubicBezTo>
                <a:cubicBezTo>
                  <a:pt x="5275277" y="5060136"/>
                  <a:pt x="5275277" y="5057720"/>
                  <a:pt x="5265729" y="5052889"/>
                </a:cubicBezTo>
                <a:cubicBezTo>
                  <a:pt x="5263343" y="5050474"/>
                  <a:pt x="5258569" y="5048059"/>
                  <a:pt x="5258569" y="5045644"/>
                </a:cubicBezTo>
                <a:cubicBezTo>
                  <a:pt x="5258569" y="5045644"/>
                  <a:pt x="5263343" y="5048059"/>
                  <a:pt x="5249021" y="5035982"/>
                </a:cubicBezTo>
                <a:close/>
                <a:moveTo>
                  <a:pt x="5201198" y="5034532"/>
                </a:moveTo>
                <a:cubicBezTo>
                  <a:pt x="5201198" y="5034532"/>
                  <a:pt x="5203734" y="5034532"/>
                  <a:pt x="5206270" y="5036947"/>
                </a:cubicBezTo>
                <a:cubicBezTo>
                  <a:pt x="5208807" y="5036947"/>
                  <a:pt x="5208807" y="5039363"/>
                  <a:pt x="5211343" y="5039363"/>
                </a:cubicBezTo>
                <a:cubicBezTo>
                  <a:pt x="5211343" y="5041778"/>
                  <a:pt x="5211343" y="5041778"/>
                  <a:pt x="5208807" y="5041778"/>
                </a:cubicBezTo>
                <a:cubicBezTo>
                  <a:pt x="5203734" y="5036947"/>
                  <a:pt x="5201198" y="5034532"/>
                  <a:pt x="5201198" y="5034532"/>
                </a:cubicBezTo>
                <a:close/>
                <a:moveTo>
                  <a:pt x="2520757" y="5033144"/>
                </a:moveTo>
                <a:cubicBezTo>
                  <a:pt x="2521345" y="5032842"/>
                  <a:pt x="2522523" y="5032842"/>
                  <a:pt x="2524878" y="5034050"/>
                </a:cubicBezTo>
                <a:lnTo>
                  <a:pt x="2527233" y="5036465"/>
                </a:lnTo>
                <a:lnTo>
                  <a:pt x="2539008" y="5041296"/>
                </a:lnTo>
                <a:cubicBezTo>
                  <a:pt x="2539008" y="5046126"/>
                  <a:pt x="2536653" y="5046126"/>
                  <a:pt x="2531943" y="5043711"/>
                </a:cubicBezTo>
                <a:cubicBezTo>
                  <a:pt x="2529588" y="5041296"/>
                  <a:pt x="2529588" y="5041296"/>
                  <a:pt x="2527233" y="5041296"/>
                </a:cubicBezTo>
                <a:cubicBezTo>
                  <a:pt x="2527233" y="5041296"/>
                  <a:pt x="2527233" y="5038881"/>
                  <a:pt x="2524878" y="5038881"/>
                </a:cubicBezTo>
                <a:cubicBezTo>
                  <a:pt x="2522523" y="5036465"/>
                  <a:pt x="2520168" y="5034050"/>
                  <a:pt x="2520168" y="5034050"/>
                </a:cubicBezTo>
                <a:cubicBezTo>
                  <a:pt x="2520168" y="5034050"/>
                  <a:pt x="2520168" y="5033446"/>
                  <a:pt x="2520757" y="5033144"/>
                </a:cubicBezTo>
                <a:close/>
                <a:moveTo>
                  <a:pt x="4254866" y="5032440"/>
                </a:moveTo>
                <a:cubicBezTo>
                  <a:pt x="4259375" y="5032440"/>
                  <a:pt x="4261630" y="5034693"/>
                  <a:pt x="4263883" y="5036948"/>
                </a:cubicBezTo>
                <a:cubicBezTo>
                  <a:pt x="4266137" y="5039202"/>
                  <a:pt x="4268393" y="5041456"/>
                  <a:pt x="4270647" y="5043711"/>
                </a:cubicBezTo>
                <a:cubicBezTo>
                  <a:pt x="4272901" y="5045965"/>
                  <a:pt x="4275155" y="5048220"/>
                  <a:pt x="4275155" y="5050474"/>
                </a:cubicBezTo>
                <a:cubicBezTo>
                  <a:pt x="4272901" y="5048220"/>
                  <a:pt x="4272901" y="5045965"/>
                  <a:pt x="4270647" y="5045965"/>
                </a:cubicBezTo>
                <a:cubicBezTo>
                  <a:pt x="4270647" y="5045965"/>
                  <a:pt x="4268393" y="5043711"/>
                  <a:pt x="4266137" y="5041456"/>
                </a:cubicBezTo>
                <a:cubicBezTo>
                  <a:pt x="4263883" y="5036948"/>
                  <a:pt x="4259375" y="5036948"/>
                  <a:pt x="4254866" y="5032440"/>
                </a:cubicBezTo>
                <a:close/>
                <a:moveTo>
                  <a:pt x="4249069" y="5030185"/>
                </a:moveTo>
                <a:cubicBezTo>
                  <a:pt x="4251679" y="5030185"/>
                  <a:pt x="4251679" y="5030185"/>
                  <a:pt x="4254287" y="5032358"/>
                </a:cubicBezTo>
                <a:cubicBezTo>
                  <a:pt x="4256895" y="5034533"/>
                  <a:pt x="4259505" y="5036706"/>
                  <a:pt x="4262113" y="5038880"/>
                </a:cubicBezTo>
                <a:cubicBezTo>
                  <a:pt x="4262113" y="5038880"/>
                  <a:pt x="4259505" y="5038880"/>
                  <a:pt x="4256895" y="5036706"/>
                </a:cubicBezTo>
                <a:cubicBezTo>
                  <a:pt x="4256895" y="5036706"/>
                  <a:pt x="4254287" y="5034533"/>
                  <a:pt x="4251679" y="5034533"/>
                </a:cubicBezTo>
                <a:cubicBezTo>
                  <a:pt x="4251679" y="5032358"/>
                  <a:pt x="4249069" y="5032358"/>
                  <a:pt x="4249069" y="5030185"/>
                </a:cubicBezTo>
                <a:close/>
                <a:moveTo>
                  <a:pt x="2440461" y="5030185"/>
                </a:moveTo>
                <a:cubicBezTo>
                  <a:pt x="2442780" y="5030185"/>
                  <a:pt x="2442780" y="5030185"/>
                  <a:pt x="2442780" y="5030185"/>
                </a:cubicBezTo>
                <a:cubicBezTo>
                  <a:pt x="2449736" y="5032462"/>
                  <a:pt x="2454373" y="5037017"/>
                  <a:pt x="2459011" y="5039294"/>
                </a:cubicBezTo>
                <a:cubicBezTo>
                  <a:pt x="2461330" y="5039294"/>
                  <a:pt x="2461330" y="5039294"/>
                  <a:pt x="2463648" y="5039294"/>
                </a:cubicBezTo>
                <a:cubicBezTo>
                  <a:pt x="2463648" y="5046126"/>
                  <a:pt x="2459011" y="5043850"/>
                  <a:pt x="2449736" y="5039294"/>
                </a:cubicBezTo>
                <a:cubicBezTo>
                  <a:pt x="2447417" y="5039294"/>
                  <a:pt x="2445099" y="5034740"/>
                  <a:pt x="2442780" y="5032462"/>
                </a:cubicBezTo>
                <a:cubicBezTo>
                  <a:pt x="2442780" y="5032462"/>
                  <a:pt x="2440461" y="5030185"/>
                  <a:pt x="2440461" y="5030185"/>
                </a:cubicBezTo>
                <a:close/>
                <a:moveTo>
                  <a:pt x="4232043" y="5027709"/>
                </a:moveTo>
                <a:cubicBezTo>
                  <a:pt x="4232645" y="5026803"/>
                  <a:pt x="4233853" y="5026803"/>
                  <a:pt x="4237477" y="5029219"/>
                </a:cubicBezTo>
                <a:cubicBezTo>
                  <a:pt x="4237477" y="5029219"/>
                  <a:pt x="4239892" y="5029219"/>
                  <a:pt x="4239892" y="5029219"/>
                </a:cubicBezTo>
                <a:cubicBezTo>
                  <a:pt x="4244723" y="5031634"/>
                  <a:pt x="4242307" y="5031634"/>
                  <a:pt x="4239892" y="5031634"/>
                </a:cubicBezTo>
                <a:cubicBezTo>
                  <a:pt x="4237477" y="5029219"/>
                  <a:pt x="4239892" y="5031634"/>
                  <a:pt x="4242307" y="5034050"/>
                </a:cubicBezTo>
                <a:cubicBezTo>
                  <a:pt x="4242307" y="5036465"/>
                  <a:pt x="4242307" y="5036465"/>
                  <a:pt x="4244723" y="5041295"/>
                </a:cubicBezTo>
                <a:cubicBezTo>
                  <a:pt x="4247137" y="5041295"/>
                  <a:pt x="4247137" y="5043711"/>
                  <a:pt x="4249553" y="5043711"/>
                </a:cubicBezTo>
                <a:cubicBezTo>
                  <a:pt x="4251969" y="5046126"/>
                  <a:pt x="4247137" y="5043711"/>
                  <a:pt x="4242307" y="5041295"/>
                </a:cubicBezTo>
                <a:cubicBezTo>
                  <a:pt x="4239892" y="5038881"/>
                  <a:pt x="4237477" y="5036465"/>
                  <a:pt x="4232645" y="5034050"/>
                </a:cubicBezTo>
                <a:cubicBezTo>
                  <a:pt x="4235061" y="5036465"/>
                  <a:pt x="4237477" y="5036465"/>
                  <a:pt x="4237477" y="5038881"/>
                </a:cubicBezTo>
                <a:lnTo>
                  <a:pt x="4238443" y="5039847"/>
                </a:lnTo>
                <a:lnTo>
                  <a:pt x="4235061" y="5038881"/>
                </a:lnTo>
                <a:cubicBezTo>
                  <a:pt x="4232645" y="5036465"/>
                  <a:pt x="4230230" y="5031634"/>
                  <a:pt x="4230230" y="5031634"/>
                </a:cubicBezTo>
                <a:cubicBezTo>
                  <a:pt x="4231438" y="5030427"/>
                  <a:pt x="4231438" y="5028615"/>
                  <a:pt x="4232043" y="5027709"/>
                </a:cubicBezTo>
                <a:close/>
                <a:moveTo>
                  <a:pt x="4999758" y="5027286"/>
                </a:moveTo>
                <a:cubicBezTo>
                  <a:pt x="5002173" y="5027286"/>
                  <a:pt x="5004589" y="5029460"/>
                  <a:pt x="5004589" y="5029460"/>
                </a:cubicBezTo>
                <a:cubicBezTo>
                  <a:pt x="5009420" y="5033808"/>
                  <a:pt x="5014250" y="5035982"/>
                  <a:pt x="5007005" y="5031634"/>
                </a:cubicBezTo>
                <a:cubicBezTo>
                  <a:pt x="5004589" y="5031634"/>
                  <a:pt x="5002173" y="5029460"/>
                  <a:pt x="5002173" y="5029460"/>
                </a:cubicBezTo>
                <a:cubicBezTo>
                  <a:pt x="4999758" y="5027286"/>
                  <a:pt x="4999758" y="5027286"/>
                  <a:pt x="4999758" y="5027286"/>
                </a:cubicBezTo>
                <a:close/>
                <a:moveTo>
                  <a:pt x="3270856" y="5027286"/>
                </a:moveTo>
                <a:cubicBezTo>
                  <a:pt x="3273392" y="5031634"/>
                  <a:pt x="3281001" y="5035982"/>
                  <a:pt x="3270856" y="5029460"/>
                </a:cubicBezTo>
                <a:cubicBezTo>
                  <a:pt x="3270856" y="5029460"/>
                  <a:pt x="3270856" y="5029460"/>
                  <a:pt x="3270856" y="5027286"/>
                </a:cubicBezTo>
                <a:close/>
                <a:moveTo>
                  <a:pt x="2512921" y="5024388"/>
                </a:moveTo>
                <a:cubicBezTo>
                  <a:pt x="2512921" y="5027286"/>
                  <a:pt x="2515820" y="5027286"/>
                  <a:pt x="2515820" y="5027286"/>
                </a:cubicBezTo>
                <a:cubicBezTo>
                  <a:pt x="2515820" y="5027286"/>
                  <a:pt x="2512921" y="5027286"/>
                  <a:pt x="2512921" y="5027286"/>
                </a:cubicBezTo>
                <a:cubicBezTo>
                  <a:pt x="2512921" y="5027286"/>
                  <a:pt x="2512921" y="5027286"/>
                  <a:pt x="2512921" y="5024388"/>
                </a:cubicBezTo>
                <a:close/>
                <a:moveTo>
                  <a:pt x="4240374" y="5022938"/>
                </a:moveTo>
                <a:cubicBezTo>
                  <a:pt x="4242548" y="5025354"/>
                  <a:pt x="4246896" y="5027769"/>
                  <a:pt x="4249069" y="5030185"/>
                </a:cubicBezTo>
                <a:cubicBezTo>
                  <a:pt x="4249069" y="5030185"/>
                  <a:pt x="4249069" y="5030185"/>
                  <a:pt x="4246896" y="5030185"/>
                </a:cubicBezTo>
                <a:cubicBezTo>
                  <a:pt x="4246896" y="5030185"/>
                  <a:pt x="4246896" y="5030185"/>
                  <a:pt x="4244722" y="5027769"/>
                </a:cubicBezTo>
                <a:cubicBezTo>
                  <a:pt x="4244722" y="5027769"/>
                  <a:pt x="4242548" y="5025354"/>
                  <a:pt x="4240374" y="5025354"/>
                </a:cubicBezTo>
                <a:cubicBezTo>
                  <a:pt x="4240374" y="5025354"/>
                  <a:pt x="4240374" y="5022938"/>
                  <a:pt x="4240374" y="5022938"/>
                </a:cubicBezTo>
                <a:close/>
                <a:moveTo>
                  <a:pt x="3259263" y="5017142"/>
                </a:moveTo>
                <a:cubicBezTo>
                  <a:pt x="3259263" y="5017142"/>
                  <a:pt x="3259263" y="5017142"/>
                  <a:pt x="3261678" y="5019558"/>
                </a:cubicBezTo>
                <a:cubicBezTo>
                  <a:pt x="3261678" y="5019558"/>
                  <a:pt x="3264093" y="5021973"/>
                  <a:pt x="3266509" y="5021973"/>
                </a:cubicBezTo>
                <a:cubicBezTo>
                  <a:pt x="3264093" y="5021973"/>
                  <a:pt x="3264093" y="5021973"/>
                  <a:pt x="3264093" y="5024389"/>
                </a:cubicBezTo>
                <a:cubicBezTo>
                  <a:pt x="3264093" y="5024389"/>
                  <a:pt x="3261678" y="5024389"/>
                  <a:pt x="3261678" y="5024389"/>
                </a:cubicBezTo>
                <a:cubicBezTo>
                  <a:pt x="3261678" y="5024389"/>
                  <a:pt x="3261678" y="5021973"/>
                  <a:pt x="3261678" y="5021973"/>
                </a:cubicBezTo>
                <a:cubicBezTo>
                  <a:pt x="3259263" y="5021973"/>
                  <a:pt x="3264093" y="5024389"/>
                  <a:pt x="3259263" y="5019558"/>
                </a:cubicBezTo>
                <a:cubicBezTo>
                  <a:pt x="3259263" y="5019558"/>
                  <a:pt x="3259263" y="5019558"/>
                  <a:pt x="3259263" y="5017142"/>
                </a:cubicBezTo>
                <a:close/>
                <a:moveTo>
                  <a:pt x="2496981" y="5017142"/>
                </a:moveTo>
                <a:cubicBezTo>
                  <a:pt x="2499258" y="5017142"/>
                  <a:pt x="2499258" y="5019751"/>
                  <a:pt x="2501536" y="5019751"/>
                </a:cubicBezTo>
                <a:cubicBezTo>
                  <a:pt x="2503813" y="5022359"/>
                  <a:pt x="2506090" y="5024969"/>
                  <a:pt x="2510646" y="5027578"/>
                </a:cubicBezTo>
                <a:cubicBezTo>
                  <a:pt x="2510646" y="5027578"/>
                  <a:pt x="2510646" y="5030186"/>
                  <a:pt x="2512922" y="5030186"/>
                </a:cubicBezTo>
                <a:cubicBezTo>
                  <a:pt x="2506090" y="5024969"/>
                  <a:pt x="2506090" y="5027578"/>
                  <a:pt x="2501536" y="5022359"/>
                </a:cubicBezTo>
                <a:cubicBezTo>
                  <a:pt x="2496981" y="5019751"/>
                  <a:pt x="2499258" y="5019751"/>
                  <a:pt x="2501536" y="5024969"/>
                </a:cubicBezTo>
                <a:cubicBezTo>
                  <a:pt x="2501536" y="5024969"/>
                  <a:pt x="2499258" y="5024969"/>
                  <a:pt x="2499258" y="5024969"/>
                </a:cubicBezTo>
                <a:cubicBezTo>
                  <a:pt x="2499258" y="5022359"/>
                  <a:pt x="2496981" y="5022359"/>
                  <a:pt x="2496981" y="5022359"/>
                </a:cubicBezTo>
                <a:cubicBezTo>
                  <a:pt x="2496981" y="5022359"/>
                  <a:pt x="2496981" y="5022359"/>
                  <a:pt x="2496981" y="5019751"/>
                </a:cubicBezTo>
                <a:cubicBezTo>
                  <a:pt x="2496981" y="5019751"/>
                  <a:pt x="2496981" y="5019751"/>
                  <a:pt x="2496981" y="5017142"/>
                </a:cubicBezTo>
                <a:close/>
                <a:moveTo>
                  <a:pt x="5278005" y="5009896"/>
                </a:moveTo>
                <a:cubicBezTo>
                  <a:pt x="5280421" y="5012794"/>
                  <a:pt x="5282837" y="5015693"/>
                  <a:pt x="5285252" y="5015693"/>
                </a:cubicBezTo>
                <a:cubicBezTo>
                  <a:pt x="5282837" y="5015693"/>
                  <a:pt x="5280421" y="5015693"/>
                  <a:pt x="5278005" y="5009896"/>
                </a:cubicBezTo>
                <a:close/>
                <a:moveTo>
                  <a:pt x="4907589" y="5008447"/>
                </a:moveTo>
                <a:cubicBezTo>
                  <a:pt x="4912516" y="5020305"/>
                  <a:pt x="4922371" y="5025047"/>
                  <a:pt x="4927299" y="5034533"/>
                </a:cubicBezTo>
                <a:cubicBezTo>
                  <a:pt x="4919907" y="5034533"/>
                  <a:pt x="4917444" y="5034533"/>
                  <a:pt x="4914980" y="5032162"/>
                </a:cubicBezTo>
                <a:cubicBezTo>
                  <a:pt x="4914980" y="5029790"/>
                  <a:pt x="4919907" y="5032162"/>
                  <a:pt x="4917444" y="5027419"/>
                </a:cubicBezTo>
                <a:cubicBezTo>
                  <a:pt x="4910052" y="5025047"/>
                  <a:pt x="4902661" y="5020305"/>
                  <a:pt x="4902661" y="5010819"/>
                </a:cubicBezTo>
                <a:cubicBezTo>
                  <a:pt x="4905125" y="5013190"/>
                  <a:pt x="4902661" y="5008447"/>
                  <a:pt x="4907589" y="5008447"/>
                </a:cubicBezTo>
                <a:close/>
                <a:moveTo>
                  <a:pt x="2539111" y="5008447"/>
                </a:moveTo>
                <a:cubicBezTo>
                  <a:pt x="2546254" y="5020305"/>
                  <a:pt x="2539111" y="5022676"/>
                  <a:pt x="2534350" y="5025047"/>
                </a:cubicBezTo>
                <a:cubicBezTo>
                  <a:pt x="2534350" y="5025047"/>
                  <a:pt x="2531969" y="5025047"/>
                  <a:pt x="2531969" y="5027419"/>
                </a:cubicBezTo>
                <a:cubicBezTo>
                  <a:pt x="2531969" y="5032162"/>
                  <a:pt x="2529588" y="5032162"/>
                  <a:pt x="2527207" y="5034533"/>
                </a:cubicBezTo>
                <a:cubicBezTo>
                  <a:pt x="2522446" y="5032162"/>
                  <a:pt x="2522446" y="5029790"/>
                  <a:pt x="2520064" y="5027419"/>
                </a:cubicBezTo>
                <a:cubicBezTo>
                  <a:pt x="2517683" y="5025047"/>
                  <a:pt x="2515302" y="5025047"/>
                  <a:pt x="2512921" y="5022676"/>
                </a:cubicBezTo>
                <a:lnTo>
                  <a:pt x="2512921" y="5020305"/>
                </a:lnTo>
                <a:cubicBezTo>
                  <a:pt x="2517683" y="5020305"/>
                  <a:pt x="2527207" y="5027419"/>
                  <a:pt x="2522446" y="5017933"/>
                </a:cubicBezTo>
                <a:cubicBezTo>
                  <a:pt x="2529588" y="5020305"/>
                  <a:pt x="2529588" y="5017933"/>
                  <a:pt x="2531969" y="5015561"/>
                </a:cubicBezTo>
                <a:cubicBezTo>
                  <a:pt x="2534350" y="5013190"/>
                  <a:pt x="2536730" y="5010819"/>
                  <a:pt x="2539111" y="5008447"/>
                </a:cubicBezTo>
                <a:close/>
                <a:moveTo>
                  <a:pt x="5204085" y="5006253"/>
                </a:moveTo>
                <a:cubicBezTo>
                  <a:pt x="5204085" y="5008621"/>
                  <a:pt x="5206453" y="5008621"/>
                  <a:pt x="5206453" y="5008621"/>
                </a:cubicBezTo>
                <a:lnTo>
                  <a:pt x="5206452" y="5008621"/>
                </a:lnTo>
                <a:close/>
                <a:moveTo>
                  <a:pt x="5334525" y="5004099"/>
                </a:moveTo>
                <a:cubicBezTo>
                  <a:pt x="5339355" y="5007964"/>
                  <a:pt x="5341771" y="5009896"/>
                  <a:pt x="5341771" y="5009896"/>
                </a:cubicBezTo>
                <a:cubicBezTo>
                  <a:pt x="5341771" y="5007964"/>
                  <a:pt x="5339355" y="5007964"/>
                  <a:pt x="5336940" y="5006032"/>
                </a:cubicBezTo>
                <a:cubicBezTo>
                  <a:pt x="5336940" y="5006032"/>
                  <a:pt x="5336940" y="5006032"/>
                  <a:pt x="5334525" y="5004099"/>
                </a:cubicBezTo>
                <a:close/>
                <a:moveTo>
                  <a:pt x="4659195" y="5004099"/>
                </a:moveTo>
                <a:cubicBezTo>
                  <a:pt x="4661611" y="5004099"/>
                  <a:pt x="4671271" y="5004099"/>
                  <a:pt x="4673687" y="5008447"/>
                </a:cubicBezTo>
                <a:cubicBezTo>
                  <a:pt x="4666441" y="5006274"/>
                  <a:pt x="4661611" y="5008447"/>
                  <a:pt x="4659195" y="5004099"/>
                </a:cubicBezTo>
                <a:close/>
                <a:moveTo>
                  <a:pt x="3378097" y="5004099"/>
                </a:moveTo>
                <a:cubicBezTo>
                  <a:pt x="3378097" y="5004099"/>
                  <a:pt x="3380272" y="5004099"/>
                  <a:pt x="3380272" y="5004099"/>
                </a:cubicBezTo>
                <a:cubicBezTo>
                  <a:pt x="3382445" y="5004099"/>
                  <a:pt x="3382445" y="5004099"/>
                  <a:pt x="3382445" y="5004099"/>
                </a:cubicBezTo>
                <a:cubicBezTo>
                  <a:pt x="3382445" y="5005549"/>
                  <a:pt x="3382445" y="5005549"/>
                  <a:pt x="3382445" y="5005549"/>
                </a:cubicBezTo>
                <a:cubicBezTo>
                  <a:pt x="3382445" y="5005549"/>
                  <a:pt x="3380272" y="5005549"/>
                  <a:pt x="3380272" y="5005549"/>
                </a:cubicBezTo>
                <a:cubicBezTo>
                  <a:pt x="3380272" y="5005549"/>
                  <a:pt x="3378097" y="5004099"/>
                  <a:pt x="3378097" y="5004099"/>
                </a:cubicBezTo>
                <a:close/>
                <a:moveTo>
                  <a:pt x="5382348" y="5003616"/>
                </a:moveTo>
                <a:cubicBezTo>
                  <a:pt x="5384763" y="5001201"/>
                  <a:pt x="5387179" y="5006032"/>
                  <a:pt x="5389595" y="5008447"/>
                </a:cubicBezTo>
                <a:cubicBezTo>
                  <a:pt x="5387179" y="5008447"/>
                  <a:pt x="5387179" y="5008447"/>
                  <a:pt x="5384763" y="5008447"/>
                </a:cubicBezTo>
                <a:cubicBezTo>
                  <a:pt x="5384763" y="5006032"/>
                  <a:pt x="5382348" y="5006032"/>
                  <a:pt x="5382348" y="5003616"/>
                </a:cubicBezTo>
                <a:close/>
                <a:moveTo>
                  <a:pt x="3355199" y="4998785"/>
                </a:moveTo>
                <a:lnTo>
                  <a:pt x="3358843" y="5000718"/>
                </a:lnTo>
                <a:cubicBezTo>
                  <a:pt x="3358843" y="5003132"/>
                  <a:pt x="3358843" y="5003132"/>
                  <a:pt x="3358843" y="5003132"/>
                </a:cubicBezTo>
                <a:cubicBezTo>
                  <a:pt x="3361121" y="5003132"/>
                  <a:pt x="3356565" y="5003132"/>
                  <a:pt x="3356565" y="5003132"/>
                </a:cubicBezTo>
                <a:close/>
                <a:moveTo>
                  <a:pt x="4580938" y="4998302"/>
                </a:moveTo>
                <a:cubicBezTo>
                  <a:pt x="4583111" y="4998302"/>
                  <a:pt x="4585286" y="5000718"/>
                  <a:pt x="4585286" y="5003133"/>
                </a:cubicBezTo>
                <a:cubicBezTo>
                  <a:pt x="4583111" y="5005549"/>
                  <a:pt x="4583111" y="5000718"/>
                  <a:pt x="4580938" y="4998302"/>
                </a:cubicBezTo>
                <a:close/>
                <a:moveTo>
                  <a:pt x="4296893" y="4998302"/>
                </a:moveTo>
                <a:cubicBezTo>
                  <a:pt x="4306313" y="5005549"/>
                  <a:pt x="4311024" y="5007964"/>
                  <a:pt x="4313379" y="5007964"/>
                </a:cubicBezTo>
                <a:cubicBezTo>
                  <a:pt x="4313379" y="5007964"/>
                  <a:pt x="4303959" y="5000718"/>
                  <a:pt x="4315734" y="5007964"/>
                </a:cubicBezTo>
                <a:cubicBezTo>
                  <a:pt x="4315734" y="5012795"/>
                  <a:pt x="4315734" y="5015210"/>
                  <a:pt x="4315734" y="5020041"/>
                </a:cubicBezTo>
                <a:cubicBezTo>
                  <a:pt x="4313379" y="5020041"/>
                  <a:pt x="4313379" y="5017625"/>
                  <a:pt x="4313379" y="5017625"/>
                </a:cubicBezTo>
                <a:cubicBezTo>
                  <a:pt x="4308669" y="5012795"/>
                  <a:pt x="4308669" y="5010380"/>
                  <a:pt x="4301604" y="5003133"/>
                </a:cubicBezTo>
                <a:cubicBezTo>
                  <a:pt x="4299249" y="5003133"/>
                  <a:pt x="4296893" y="5000718"/>
                  <a:pt x="4296893" y="4998302"/>
                </a:cubicBezTo>
                <a:close/>
                <a:moveTo>
                  <a:pt x="4209579" y="4998302"/>
                </a:moveTo>
                <a:cubicBezTo>
                  <a:pt x="4211934" y="5000674"/>
                  <a:pt x="4211934" y="5000674"/>
                  <a:pt x="4214289" y="5003046"/>
                </a:cubicBezTo>
                <a:cubicBezTo>
                  <a:pt x="4216643" y="5003046"/>
                  <a:pt x="4218999" y="5005416"/>
                  <a:pt x="4218999" y="5005416"/>
                </a:cubicBezTo>
                <a:cubicBezTo>
                  <a:pt x="4218999" y="5007788"/>
                  <a:pt x="4218999" y="5007788"/>
                  <a:pt x="4223709" y="5010160"/>
                </a:cubicBezTo>
                <a:cubicBezTo>
                  <a:pt x="4223709" y="5012531"/>
                  <a:pt x="4226064" y="5012531"/>
                  <a:pt x="4228419" y="5012531"/>
                </a:cubicBezTo>
                <a:cubicBezTo>
                  <a:pt x="4228419" y="5014902"/>
                  <a:pt x="4230775" y="5014902"/>
                  <a:pt x="4233129" y="5017274"/>
                </a:cubicBezTo>
                <a:cubicBezTo>
                  <a:pt x="4233129" y="5017274"/>
                  <a:pt x="4230775" y="5017274"/>
                  <a:pt x="4228419" y="5014902"/>
                </a:cubicBezTo>
                <a:cubicBezTo>
                  <a:pt x="4230775" y="5019645"/>
                  <a:pt x="4230775" y="5022017"/>
                  <a:pt x="4230775" y="5022017"/>
                </a:cubicBezTo>
                <a:cubicBezTo>
                  <a:pt x="4228419" y="5022017"/>
                  <a:pt x="4226064" y="5024388"/>
                  <a:pt x="4226064" y="5024388"/>
                </a:cubicBezTo>
                <a:cubicBezTo>
                  <a:pt x="4216643" y="5017274"/>
                  <a:pt x="4214289" y="5019645"/>
                  <a:pt x="4214289" y="5019645"/>
                </a:cubicBezTo>
                <a:cubicBezTo>
                  <a:pt x="4209579" y="5012531"/>
                  <a:pt x="4204869" y="5010160"/>
                  <a:pt x="4202514" y="5010160"/>
                </a:cubicBezTo>
                <a:cubicBezTo>
                  <a:pt x="4200159" y="5007788"/>
                  <a:pt x="4200159" y="5007788"/>
                  <a:pt x="4197805" y="5005416"/>
                </a:cubicBezTo>
                <a:cubicBezTo>
                  <a:pt x="4195449" y="5003046"/>
                  <a:pt x="4195449" y="5003046"/>
                  <a:pt x="4202514" y="5007788"/>
                </a:cubicBezTo>
                <a:cubicBezTo>
                  <a:pt x="4207225" y="5012531"/>
                  <a:pt x="4209579" y="5012531"/>
                  <a:pt x="4209579" y="5012531"/>
                </a:cubicBezTo>
                <a:cubicBezTo>
                  <a:pt x="4209579" y="5012531"/>
                  <a:pt x="4207225" y="5007788"/>
                  <a:pt x="4214289" y="5012531"/>
                </a:cubicBezTo>
                <a:cubicBezTo>
                  <a:pt x="4216643" y="5012531"/>
                  <a:pt x="4214289" y="5012531"/>
                  <a:pt x="4216643" y="5012531"/>
                </a:cubicBezTo>
                <a:cubicBezTo>
                  <a:pt x="4221354" y="5017274"/>
                  <a:pt x="4226064" y="5022017"/>
                  <a:pt x="4226064" y="5019645"/>
                </a:cubicBezTo>
                <a:cubicBezTo>
                  <a:pt x="4226064" y="5019645"/>
                  <a:pt x="4226064" y="5017274"/>
                  <a:pt x="4223709" y="5014902"/>
                </a:cubicBezTo>
                <a:cubicBezTo>
                  <a:pt x="4221354" y="5012531"/>
                  <a:pt x="4216643" y="5010160"/>
                  <a:pt x="4214289" y="5007788"/>
                </a:cubicBezTo>
                <a:cubicBezTo>
                  <a:pt x="4207225" y="5000674"/>
                  <a:pt x="4209579" y="5003046"/>
                  <a:pt x="4211934" y="5005416"/>
                </a:cubicBezTo>
                <a:cubicBezTo>
                  <a:pt x="4207225" y="5000674"/>
                  <a:pt x="4209579" y="5000674"/>
                  <a:pt x="4209579" y="4998302"/>
                </a:cubicBezTo>
                <a:close/>
                <a:moveTo>
                  <a:pt x="3354287" y="4998302"/>
                </a:moveTo>
                <a:lnTo>
                  <a:pt x="3355047" y="4998302"/>
                </a:lnTo>
                <a:lnTo>
                  <a:pt x="3355199" y="4998785"/>
                </a:lnTo>
                <a:close/>
                <a:moveTo>
                  <a:pt x="4655137" y="4996853"/>
                </a:moveTo>
                <a:cubicBezTo>
                  <a:pt x="4657456" y="4996853"/>
                  <a:pt x="4657456" y="5003375"/>
                  <a:pt x="4662093" y="4999028"/>
                </a:cubicBezTo>
                <a:cubicBezTo>
                  <a:pt x="4659775" y="5003375"/>
                  <a:pt x="4655137" y="5001202"/>
                  <a:pt x="4657456" y="5007723"/>
                </a:cubicBezTo>
                <a:cubicBezTo>
                  <a:pt x="4655137" y="5005550"/>
                  <a:pt x="4650500" y="5009897"/>
                  <a:pt x="4650500" y="5005550"/>
                </a:cubicBezTo>
                <a:cubicBezTo>
                  <a:pt x="4652819" y="5003375"/>
                  <a:pt x="4652819" y="4999028"/>
                  <a:pt x="4655137" y="4996853"/>
                </a:cubicBezTo>
                <a:close/>
                <a:moveTo>
                  <a:pt x="5144879" y="4996775"/>
                </a:moveTo>
                <a:lnTo>
                  <a:pt x="5146113" y="4997393"/>
                </a:lnTo>
                <a:lnTo>
                  <a:pt x="5148726" y="4999737"/>
                </a:lnTo>
                <a:cubicBezTo>
                  <a:pt x="5149023" y="5000330"/>
                  <a:pt x="5147247" y="4999145"/>
                  <a:pt x="5144879" y="4996775"/>
                </a:cubicBezTo>
                <a:close/>
                <a:moveTo>
                  <a:pt x="4199921" y="4994125"/>
                </a:moveTo>
                <a:cubicBezTo>
                  <a:pt x="4199921" y="4994125"/>
                  <a:pt x="4199921" y="4994125"/>
                  <a:pt x="4202295" y="4994125"/>
                </a:cubicBezTo>
                <a:cubicBezTo>
                  <a:pt x="4199921" y="4994125"/>
                  <a:pt x="4199921" y="4994125"/>
                  <a:pt x="4199921" y="4996512"/>
                </a:cubicBezTo>
                <a:cubicBezTo>
                  <a:pt x="4199921" y="4996512"/>
                  <a:pt x="4199921" y="4996512"/>
                  <a:pt x="4199921" y="4994125"/>
                </a:cubicBezTo>
                <a:close/>
                <a:moveTo>
                  <a:pt x="4889618" y="4993955"/>
                </a:moveTo>
                <a:cubicBezTo>
                  <a:pt x="4892033" y="4993955"/>
                  <a:pt x="4894449" y="4993955"/>
                  <a:pt x="4896865" y="4996130"/>
                </a:cubicBezTo>
                <a:cubicBezTo>
                  <a:pt x="4892033" y="4998303"/>
                  <a:pt x="4892033" y="4993955"/>
                  <a:pt x="4889618" y="4993955"/>
                </a:cubicBezTo>
                <a:close/>
                <a:moveTo>
                  <a:pt x="5254239" y="4993954"/>
                </a:moveTo>
                <a:cubicBezTo>
                  <a:pt x="5254239" y="4993954"/>
                  <a:pt x="5258876" y="4996232"/>
                  <a:pt x="5261195" y="4998509"/>
                </a:cubicBezTo>
                <a:cubicBezTo>
                  <a:pt x="5265832" y="5003064"/>
                  <a:pt x="5268151" y="5005341"/>
                  <a:pt x="5272788" y="5007619"/>
                </a:cubicBezTo>
                <a:cubicBezTo>
                  <a:pt x="5272788" y="5007619"/>
                  <a:pt x="5275107" y="5007619"/>
                  <a:pt x="5275107" y="5009896"/>
                </a:cubicBezTo>
                <a:cubicBezTo>
                  <a:pt x="5270469" y="5007619"/>
                  <a:pt x="5268151" y="5005341"/>
                  <a:pt x="5263513" y="5003064"/>
                </a:cubicBezTo>
                <a:cubicBezTo>
                  <a:pt x="5261195" y="5003064"/>
                  <a:pt x="5258876" y="5000786"/>
                  <a:pt x="5256557" y="5000786"/>
                </a:cubicBezTo>
                <a:cubicBezTo>
                  <a:pt x="5254239" y="4998509"/>
                  <a:pt x="5251919" y="4996232"/>
                  <a:pt x="5251919" y="4996232"/>
                </a:cubicBezTo>
                <a:cubicBezTo>
                  <a:pt x="5254239" y="4993954"/>
                  <a:pt x="5254239" y="4993954"/>
                  <a:pt x="5254239" y="4993954"/>
                </a:cubicBezTo>
                <a:close/>
                <a:moveTo>
                  <a:pt x="3358843" y="4993471"/>
                </a:moveTo>
                <a:cubicBezTo>
                  <a:pt x="3361121" y="4993471"/>
                  <a:pt x="3361121" y="4993471"/>
                  <a:pt x="3361121" y="4993471"/>
                </a:cubicBezTo>
                <a:cubicBezTo>
                  <a:pt x="3358843" y="4993471"/>
                  <a:pt x="3361121" y="4995887"/>
                  <a:pt x="3363398" y="4998302"/>
                </a:cubicBezTo>
                <a:cubicBezTo>
                  <a:pt x="3361121" y="4998302"/>
                  <a:pt x="3361121" y="5000718"/>
                  <a:pt x="3363398" y="5003132"/>
                </a:cubicBezTo>
                <a:cubicBezTo>
                  <a:pt x="3363398" y="5003132"/>
                  <a:pt x="3365676" y="5003132"/>
                  <a:pt x="3365676" y="5005548"/>
                </a:cubicBezTo>
                <a:cubicBezTo>
                  <a:pt x="3367953" y="5005548"/>
                  <a:pt x="3365676" y="5005548"/>
                  <a:pt x="3361121" y="5003132"/>
                </a:cubicBezTo>
                <a:cubicBezTo>
                  <a:pt x="3358843" y="5000718"/>
                  <a:pt x="3356565" y="5000718"/>
                  <a:pt x="3356565" y="4998302"/>
                </a:cubicBezTo>
                <a:lnTo>
                  <a:pt x="3355047" y="4998302"/>
                </a:lnTo>
                <a:lnTo>
                  <a:pt x="3354287" y="4995887"/>
                </a:lnTo>
                <a:cubicBezTo>
                  <a:pt x="3354287" y="4995887"/>
                  <a:pt x="3354287" y="4991056"/>
                  <a:pt x="3358843" y="4993471"/>
                </a:cubicBezTo>
                <a:close/>
                <a:moveTo>
                  <a:pt x="4278053" y="4992869"/>
                </a:moveTo>
                <a:cubicBezTo>
                  <a:pt x="4278779" y="4992506"/>
                  <a:pt x="4279503" y="4992506"/>
                  <a:pt x="4280952" y="4993955"/>
                </a:cubicBezTo>
                <a:cubicBezTo>
                  <a:pt x="4280952" y="4993955"/>
                  <a:pt x="4280952" y="4993955"/>
                  <a:pt x="4280952" y="4996853"/>
                </a:cubicBezTo>
                <a:cubicBezTo>
                  <a:pt x="4278053" y="4996853"/>
                  <a:pt x="4278053" y="4996853"/>
                  <a:pt x="4275155" y="4993955"/>
                </a:cubicBezTo>
                <a:cubicBezTo>
                  <a:pt x="4276604" y="4993955"/>
                  <a:pt x="4277329" y="4993231"/>
                  <a:pt x="4278053" y="4992869"/>
                </a:cubicBezTo>
                <a:close/>
                <a:moveTo>
                  <a:pt x="3373749" y="4991056"/>
                </a:moveTo>
                <a:cubicBezTo>
                  <a:pt x="3375924" y="4993471"/>
                  <a:pt x="3378097" y="4995887"/>
                  <a:pt x="3380271" y="4995887"/>
                </a:cubicBezTo>
                <a:cubicBezTo>
                  <a:pt x="3382445" y="4998302"/>
                  <a:pt x="3382445" y="5000718"/>
                  <a:pt x="3384619" y="5003132"/>
                </a:cubicBezTo>
                <a:cubicBezTo>
                  <a:pt x="3384619" y="5003132"/>
                  <a:pt x="3386793" y="5005548"/>
                  <a:pt x="3386793" y="5005548"/>
                </a:cubicBezTo>
                <a:cubicBezTo>
                  <a:pt x="3384619" y="5005548"/>
                  <a:pt x="3384619" y="5005548"/>
                  <a:pt x="3382445" y="5003132"/>
                </a:cubicBezTo>
                <a:cubicBezTo>
                  <a:pt x="3382445" y="5003132"/>
                  <a:pt x="3382445" y="5000718"/>
                  <a:pt x="3380271" y="4998302"/>
                </a:cubicBezTo>
                <a:cubicBezTo>
                  <a:pt x="3378097" y="4995887"/>
                  <a:pt x="3375924" y="4995887"/>
                  <a:pt x="3373749" y="4993471"/>
                </a:cubicBezTo>
                <a:cubicBezTo>
                  <a:pt x="3373749" y="4993471"/>
                  <a:pt x="3373749" y="4991056"/>
                  <a:pt x="3373749" y="4991056"/>
                </a:cubicBezTo>
                <a:close/>
                <a:moveTo>
                  <a:pt x="3367953" y="4991056"/>
                </a:moveTo>
                <a:cubicBezTo>
                  <a:pt x="3370489" y="4991056"/>
                  <a:pt x="3370489" y="4991056"/>
                  <a:pt x="3370489" y="4993471"/>
                </a:cubicBezTo>
                <a:cubicBezTo>
                  <a:pt x="3373025" y="4995887"/>
                  <a:pt x="3375561" y="4998302"/>
                  <a:pt x="3378097" y="4998302"/>
                </a:cubicBezTo>
                <a:cubicBezTo>
                  <a:pt x="3378097" y="4998302"/>
                  <a:pt x="3375561" y="4998302"/>
                  <a:pt x="3373025" y="4998302"/>
                </a:cubicBezTo>
                <a:cubicBezTo>
                  <a:pt x="3373025" y="4995887"/>
                  <a:pt x="3370489" y="4995887"/>
                  <a:pt x="3370489" y="4995887"/>
                </a:cubicBezTo>
                <a:cubicBezTo>
                  <a:pt x="3370489" y="4993471"/>
                  <a:pt x="3367953" y="4993471"/>
                  <a:pt x="3367953" y="4991056"/>
                </a:cubicBezTo>
                <a:close/>
                <a:moveTo>
                  <a:pt x="5295745" y="4989050"/>
                </a:moveTo>
                <a:cubicBezTo>
                  <a:pt x="5297793" y="4989050"/>
                  <a:pt x="5301304" y="4990220"/>
                  <a:pt x="5308327" y="4993732"/>
                </a:cubicBezTo>
                <a:cubicBezTo>
                  <a:pt x="5305986" y="4996073"/>
                  <a:pt x="5303645" y="4998415"/>
                  <a:pt x="5303645" y="5000755"/>
                </a:cubicBezTo>
                <a:cubicBezTo>
                  <a:pt x="5313010" y="5007778"/>
                  <a:pt x="5310669" y="5010120"/>
                  <a:pt x="5317692" y="5014802"/>
                </a:cubicBezTo>
                <a:cubicBezTo>
                  <a:pt x="5317692" y="5014802"/>
                  <a:pt x="5317692" y="5017142"/>
                  <a:pt x="5317692" y="5017142"/>
                </a:cubicBezTo>
                <a:cubicBezTo>
                  <a:pt x="5315351" y="5014802"/>
                  <a:pt x="5310669" y="5012460"/>
                  <a:pt x="5310669" y="5010120"/>
                </a:cubicBezTo>
                <a:cubicBezTo>
                  <a:pt x="5308327" y="5007778"/>
                  <a:pt x="5305986" y="5005437"/>
                  <a:pt x="5303645" y="5005437"/>
                </a:cubicBezTo>
                <a:cubicBezTo>
                  <a:pt x="5301304" y="5003096"/>
                  <a:pt x="5298963" y="5000755"/>
                  <a:pt x="5294281" y="4998415"/>
                </a:cubicBezTo>
                <a:cubicBezTo>
                  <a:pt x="5289599" y="4996073"/>
                  <a:pt x="5289599" y="4993732"/>
                  <a:pt x="5291939" y="4991391"/>
                </a:cubicBezTo>
                <a:cubicBezTo>
                  <a:pt x="5293110" y="4990220"/>
                  <a:pt x="5293696" y="4989050"/>
                  <a:pt x="5295745" y="4989050"/>
                </a:cubicBezTo>
                <a:close/>
                <a:moveTo>
                  <a:pt x="3360706" y="4986709"/>
                </a:moveTo>
                <a:cubicBezTo>
                  <a:pt x="3363121" y="4989124"/>
                  <a:pt x="3365537" y="4989124"/>
                  <a:pt x="3367953" y="4991540"/>
                </a:cubicBezTo>
                <a:cubicBezTo>
                  <a:pt x="3367953" y="4991540"/>
                  <a:pt x="3367953" y="4991540"/>
                  <a:pt x="3367953" y="4993955"/>
                </a:cubicBezTo>
                <a:cubicBezTo>
                  <a:pt x="3365537" y="4991540"/>
                  <a:pt x="3365537" y="4991540"/>
                  <a:pt x="3365537" y="4991540"/>
                </a:cubicBezTo>
                <a:cubicBezTo>
                  <a:pt x="3363121" y="4991540"/>
                  <a:pt x="3363121" y="4989124"/>
                  <a:pt x="3363121" y="4989124"/>
                </a:cubicBezTo>
                <a:cubicBezTo>
                  <a:pt x="3360706" y="4989124"/>
                  <a:pt x="3360706" y="4986709"/>
                  <a:pt x="3360706" y="4986709"/>
                </a:cubicBezTo>
                <a:close/>
                <a:moveTo>
                  <a:pt x="2467996" y="4986709"/>
                </a:moveTo>
                <a:lnTo>
                  <a:pt x="2468296" y="4986828"/>
                </a:lnTo>
                <a:lnTo>
                  <a:pt x="2468765" y="4987298"/>
                </a:lnTo>
                <a:lnTo>
                  <a:pt x="2468510" y="4986914"/>
                </a:lnTo>
                <a:lnTo>
                  <a:pt x="2473793" y="4989027"/>
                </a:lnTo>
                <a:cubicBezTo>
                  <a:pt x="2473793" y="4991346"/>
                  <a:pt x="2473793" y="4993665"/>
                  <a:pt x="2473793" y="4993665"/>
                </a:cubicBezTo>
                <a:lnTo>
                  <a:pt x="2471378" y="4997530"/>
                </a:lnTo>
                <a:lnTo>
                  <a:pt x="2471378" y="4996371"/>
                </a:lnTo>
                <a:lnTo>
                  <a:pt x="2470219" y="4994054"/>
                </a:lnTo>
                <a:lnTo>
                  <a:pt x="2468359" y="4988738"/>
                </a:lnTo>
                <a:cubicBezTo>
                  <a:pt x="2467996" y="4987288"/>
                  <a:pt x="2467996" y="4986709"/>
                  <a:pt x="2467996" y="4986709"/>
                </a:cubicBezTo>
                <a:close/>
                <a:moveTo>
                  <a:pt x="2466547" y="4986709"/>
                </a:moveTo>
                <a:lnTo>
                  <a:pt x="2470219" y="4994054"/>
                </a:lnTo>
                <a:lnTo>
                  <a:pt x="2470895" y="4995983"/>
                </a:lnTo>
                <a:cubicBezTo>
                  <a:pt x="2470895" y="4995983"/>
                  <a:pt x="2470895" y="4995983"/>
                  <a:pt x="2470895" y="4998302"/>
                </a:cubicBezTo>
                <a:lnTo>
                  <a:pt x="2471378" y="4997530"/>
                </a:lnTo>
                <a:lnTo>
                  <a:pt x="2471378" y="4998786"/>
                </a:lnTo>
                <a:cubicBezTo>
                  <a:pt x="2471378" y="4998786"/>
                  <a:pt x="2471378" y="4998786"/>
                  <a:pt x="2471378" y="5001202"/>
                </a:cubicBezTo>
                <a:cubicBezTo>
                  <a:pt x="2471378" y="5001202"/>
                  <a:pt x="2473793" y="5001202"/>
                  <a:pt x="2473793" y="5001202"/>
                </a:cubicBezTo>
                <a:cubicBezTo>
                  <a:pt x="2473793" y="5008447"/>
                  <a:pt x="2473793" y="5008447"/>
                  <a:pt x="2471378" y="5006032"/>
                </a:cubicBezTo>
                <a:cubicBezTo>
                  <a:pt x="2466547" y="5001202"/>
                  <a:pt x="2468962" y="5003616"/>
                  <a:pt x="2468962" y="5001202"/>
                </a:cubicBezTo>
                <a:cubicBezTo>
                  <a:pt x="2468962" y="5001202"/>
                  <a:pt x="2468962" y="4998786"/>
                  <a:pt x="2466547" y="4998786"/>
                </a:cubicBezTo>
                <a:cubicBezTo>
                  <a:pt x="2466547" y="4996371"/>
                  <a:pt x="2466547" y="4996371"/>
                  <a:pt x="2466547" y="4996371"/>
                </a:cubicBezTo>
                <a:cubicBezTo>
                  <a:pt x="2468962" y="4996371"/>
                  <a:pt x="2468962" y="4996371"/>
                  <a:pt x="2468962" y="4993955"/>
                </a:cubicBezTo>
                <a:cubicBezTo>
                  <a:pt x="2468962" y="4991540"/>
                  <a:pt x="2466547" y="4989124"/>
                  <a:pt x="2466547" y="4986709"/>
                </a:cubicBezTo>
                <a:close/>
                <a:moveTo>
                  <a:pt x="4287577" y="4986226"/>
                </a:moveTo>
                <a:cubicBezTo>
                  <a:pt x="4287577" y="4985622"/>
                  <a:pt x="4288716" y="4986226"/>
                  <a:pt x="4292132" y="4988641"/>
                </a:cubicBezTo>
                <a:cubicBezTo>
                  <a:pt x="4292132" y="4988641"/>
                  <a:pt x="4292132" y="4991057"/>
                  <a:pt x="4294409" y="4991057"/>
                </a:cubicBezTo>
                <a:cubicBezTo>
                  <a:pt x="4292132" y="4991057"/>
                  <a:pt x="4294409" y="4993472"/>
                  <a:pt x="4298965" y="4995887"/>
                </a:cubicBezTo>
                <a:cubicBezTo>
                  <a:pt x="4301241" y="4998302"/>
                  <a:pt x="4298965" y="4995887"/>
                  <a:pt x="4296687" y="4995887"/>
                </a:cubicBezTo>
                <a:cubicBezTo>
                  <a:pt x="4294409" y="4993472"/>
                  <a:pt x="4294409" y="4993472"/>
                  <a:pt x="4292132" y="4993472"/>
                </a:cubicBezTo>
                <a:cubicBezTo>
                  <a:pt x="4289855" y="4993472"/>
                  <a:pt x="4289855" y="4991057"/>
                  <a:pt x="4289855" y="4991057"/>
                </a:cubicBezTo>
                <a:cubicBezTo>
                  <a:pt x="4288716" y="4988641"/>
                  <a:pt x="4287577" y="4986830"/>
                  <a:pt x="4287577" y="4986226"/>
                </a:cubicBezTo>
                <a:close/>
                <a:moveTo>
                  <a:pt x="4907113" y="4985622"/>
                </a:moveTo>
                <a:cubicBezTo>
                  <a:pt x="4908821" y="4985018"/>
                  <a:pt x="4910529" y="4985018"/>
                  <a:pt x="4912807" y="4986226"/>
                </a:cubicBezTo>
                <a:cubicBezTo>
                  <a:pt x="4908251" y="4988641"/>
                  <a:pt x="4901419" y="4998302"/>
                  <a:pt x="4896865" y="4991057"/>
                </a:cubicBezTo>
                <a:cubicBezTo>
                  <a:pt x="4901419" y="4993472"/>
                  <a:pt x="4903697" y="4991057"/>
                  <a:pt x="4901419" y="4988641"/>
                </a:cubicBezTo>
                <a:cubicBezTo>
                  <a:pt x="4903697" y="4987433"/>
                  <a:pt x="4905405" y="4986226"/>
                  <a:pt x="4907113" y="4985622"/>
                </a:cubicBezTo>
                <a:close/>
                <a:moveTo>
                  <a:pt x="2466547" y="4983969"/>
                </a:moveTo>
                <a:lnTo>
                  <a:pt x="2468510" y="4986914"/>
                </a:lnTo>
                <a:lnTo>
                  <a:pt x="2468296" y="4986828"/>
                </a:lnTo>
                <a:lnTo>
                  <a:pt x="2466547" y="4985078"/>
                </a:lnTo>
                <a:close/>
                <a:moveTo>
                  <a:pt x="4922225" y="4983810"/>
                </a:moveTo>
                <a:cubicBezTo>
                  <a:pt x="4922225" y="4986226"/>
                  <a:pt x="4926573" y="4988641"/>
                  <a:pt x="4928747" y="4986226"/>
                </a:cubicBezTo>
                <a:cubicBezTo>
                  <a:pt x="4928747" y="4991057"/>
                  <a:pt x="4926573" y="4991057"/>
                  <a:pt x="4924399" y="4991057"/>
                </a:cubicBezTo>
                <a:cubicBezTo>
                  <a:pt x="4924399" y="4988641"/>
                  <a:pt x="4922225" y="4988641"/>
                  <a:pt x="4920052" y="4988641"/>
                </a:cubicBezTo>
                <a:cubicBezTo>
                  <a:pt x="4922225" y="4986226"/>
                  <a:pt x="4920052" y="4986226"/>
                  <a:pt x="4922225" y="4983810"/>
                </a:cubicBezTo>
                <a:close/>
                <a:moveTo>
                  <a:pt x="2466442" y="4983810"/>
                </a:moveTo>
                <a:lnTo>
                  <a:pt x="2466547" y="4983810"/>
                </a:lnTo>
                <a:lnTo>
                  <a:pt x="2466547" y="4983969"/>
                </a:lnTo>
                <a:close/>
                <a:moveTo>
                  <a:pt x="2460750" y="4983810"/>
                </a:moveTo>
                <a:lnTo>
                  <a:pt x="2465280" y="4983810"/>
                </a:lnTo>
                <a:lnTo>
                  <a:pt x="2466397" y="4984928"/>
                </a:lnTo>
                <a:lnTo>
                  <a:pt x="2466547" y="4985078"/>
                </a:lnTo>
                <a:lnTo>
                  <a:pt x="2466547" y="4986709"/>
                </a:lnTo>
                <a:cubicBezTo>
                  <a:pt x="2463648" y="4983810"/>
                  <a:pt x="2460750" y="4983810"/>
                  <a:pt x="2460750" y="4983810"/>
                </a:cubicBezTo>
                <a:close/>
                <a:moveTo>
                  <a:pt x="4155778" y="4980671"/>
                </a:moveTo>
                <a:cubicBezTo>
                  <a:pt x="4157046" y="4981395"/>
                  <a:pt x="4159582" y="4982844"/>
                  <a:pt x="4162118" y="4983810"/>
                </a:cubicBezTo>
                <a:cubicBezTo>
                  <a:pt x="4159582" y="4983810"/>
                  <a:pt x="4159582" y="4983810"/>
                  <a:pt x="4157046" y="4983810"/>
                </a:cubicBezTo>
                <a:cubicBezTo>
                  <a:pt x="4157046" y="4981879"/>
                  <a:pt x="4157046" y="4981879"/>
                  <a:pt x="4157046" y="4981879"/>
                </a:cubicBezTo>
                <a:cubicBezTo>
                  <a:pt x="4154510" y="4979946"/>
                  <a:pt x="4154510" y="4979946"/>
                  <a:pt x="4155778" y="4980671"/>
                </a:cubicBezTo>
                <a:close/>
                <a:moveTo>
                  <a:pt x="5327097" y="4979462"/>
                </a:moveTo>
                <a:cubicBezTo>
                  <a:pt x="5329453" y="4984293"/>
                  <a:pt x="5331808" y="4986709"/>
                  <a:pt x="5334163" y="4986709"/>
                </a:cubicBezTo>
                <a:cubicBezTo>
                  <a:pt x="5334163" y="4991540"/>
                  <a:pt x="5336517" y="4996370"/>
                  <a:pt x="5338873" y="5001201"/>
                </a:cubicBezTo>
                <a:cubicBezTo>
                  <a:pt x="5334163" y="4996370"/>
                  <a:pt x="5327097" y="4991540"/>
                  <a:pt x="5320033" y="4986709"/>
                </a:cubicBezTo>
                <a:cubicBezTo>
                  <a:pt x="5322388" y="4984293"/>
                  <a:pt x="5324743" y="4981878"/>
                  <a:pt x="5327097" y="4979462"/>
                </a:cubicBezTo>
                <a:close/>
                <a:moveTo>
                  <a:pt x="4171429" y="4977416"/>
                </a:moveTo>
                <a:cubicBezTo>
                  <a:pt x="4173804" y="4977416"/>
                  <a:pt x="4173804" y="4977416"/>
                  <a:pt x="4173804" y="4977416"/>
                </a:cubicBezTo>
                <a:lnTo>
                  <a:pt x="4174272" y="4977952"/>
                </a:lnTo>
                <a:close/>
                <a:moveTo>
                  <a:pt x="4959859" y="4975156"/>
                </a:moveTo>
                <a:cubicBezTo>
                  <a:pt x="4958971" y="4974268"/>
                  <a:pt x="4958971" y="4974268"/>
                  <a:pt x="4960155" y="4975452"/>
                </a:cubicBezTo>
                <a:lnTo>
                  <a:pt x="4964423" y="4979722"/>
                </a:lnTo>
                <a:close/>
                <a:moveTo>
                  <a:pt x="4913289" y="4975115"/>
                </a:moveTo>
                <a:cubicBezTo>
                  <a:pt x="4915705" y="4975115"/>
                  <a:pt x="4913289" y="4983810"/>
                  <a:pt x="4908459" y="4983810"/>
                </a:cubicBezTo>
                <a:cubicBezTo>
                  <a:pt x="4908459" y="4979463"/>
                  <a:pt x="4910874" y="4977289"/>
                  <a:pt x="4913289" y="4975115"/>
                </a:cubicBezTo>
                <a:close/>
                <a:moveTo>
                  <a:pt x="3321035" y="4974753"/>
                </a:moveTo>
                <a:cubicBezTo>
                  <a:pt x="3321035" y="4974753"/>
                  <a:pt x="3325744" y="4977109"/>
                  <a:pt x="3325744" y="4977109"/>
                </a:cubicBezTo>
                <a:cubicBezTo>
                  <a:pt x="3325744" y="4977109"/>
                  <a:pt x="3328099" y="4977109"/>
                  <a:pt x="3330455" y="4979463"/>
                </a:cubicBezTo>
                <a:cubicBezTo>
                  <a:pt x="3328099" y="4979463"/>
                  <a:pt x="3325744" y="4979463"/>
                  <a:pt x="3323390" y="4979463"/>
                </a:cubicBezTo>
                <a:cubicBezTo>
                  <a:pt x="3323390" y="4977109"/>
                  <a:pt x="3321035" y="4977109"/>
                  <a:pt x="3321035" y="4974753"/>
                </a:cubicBezTo>
                <a:close/>
                <a:moveTo>
                  <a:pt x="4138930" y="4973086"/>
                </a:moveTo>
                <a:cubicBezTo>
                  <a:pt x="4143278" y="4975404"/>
                  <a:pt x="4145451" y="4977723"/>
                  <a:pt x="4145451" y="4977723"/>
                </a:cubicBezTo>
                <a:cubicBezTo>
                  <a:pt x="4145451" y="4977723"/>
                  <a:pt x="4149799" y="4980042"/>
                  <a:pt x="4149799" y="4980042"/>
                </a:cubicBezTo>
                <a:cubicBezTo>
                  <a:pt x="4151973" y="4982361"/>
                  <a:pt x="4151973" y="4982361"/>
                  <a:pt x="4151973" y="4982361"/>
                </a:cubicBezTo>
                <a:cubicBezTo>
                  <a:pt x="4149799" y="4982361"/>
                  <a:pt x="4143278" y="4977723"/>
                  <a:pt x="4138930" y="4975404"/>
                </a:cubicBezTo>
                <a:close/>
                <a:moveTo>
                  <a:pt x="5732331" y="4970768"/>
                </a:moveTo>
                <a:cubicBezTo>
                  <a:pt x="5736679" y="4970768"/>
                  <a:pt x="5738853" y="4972941"/>
                  <a:pt x="5738853" y="4977289"/>
                </a:cubicBezTo>
                <a:cubicBezTo>
                  <a:pt x="5736679" y="4979463"/>
                  <a:pt x="5730157" y="4972941"/>
                  <a:pt x="5732331" y="4970768"/>
                </a:cubicBezTo>
                <a:close/>
                <a:moveTo>
                  <a:pt x="3340297" y="4970767"/>
                </a:moveTo>
                <a:cubicBezTo>
                  <a:pt x="3342593" y="4970767"/>
                  <a:pt x="3342593" y="4973022"/>
                  <a:pt x="3344887" y="4973022"/>
                </a:cubicBezTo>
                <a:cubicBezTo>
                  <a:pt x="3344887" y="4973022"/>
                  <a:pt x="3347181" y="4975276"/>
                  <a:pt x="3347181" y="4975276"/>
                </a:cubicBezTo>
                <a:cubicBezTo>
                  <a:pt x="3347181" y="4977530"/>
                  <a:pt x="3347181" y="4977530"/>
                  <a:pt x="3349476" y="4979784"/>
                </a:cubicBezTo>
                <a:cubicBezTo>
                  <a:pt x="3351771" y="4979784"/>
                  <a:pt x="3351771" y="4979784"/>
                  <a:pt x="3354066" y="4982038"/>
                </a:cubicBezTo>
                <a:cubicBezTo>
                  <a:pt x="3354066" y="4982038"/>
                  <a:pt x="3356360" y="4982038"/>
                  <a:pt x="3356360" y="4984293"/>
                </a:cubicBezTo>
                <a:cubicBezTo>
                  <a:pt x="3356360" y="4984293"/>
                  <a:pt x="3356360" y="4984293"/>
                  <a:pt x="3351771" y="4982038"/>
                </a:cubicBezTo>
                <a:cubicBezTo>
                  <a:pt x="3356360" y="4986547"/>
                  <a:pt x="3354066" y="4986547"/>
                  <a:pt x="3354066" y="4988802"/>
                </a:cubicBezTo>
                <a:cubicBezTo>
                  <a:pt x="3351771" y="4988802"/>
                  <a:pt x="3351771" y="4991056"/>
                  <a:pt x="3349476" y="4991056"/>
                </a:cubicBezTo>
                <a:cubicBezTo>
                  <a:pt x="3344887" y="4986547"/>
                  <a:pt x="3342593" y="4988802"/>
                  <a:pt x="3342593" y="4988802"/>
                </a:cubicBezTo>
                <a:cubicBezTo>
                  <a:pt x="3338003" y="4984293"/>
                  <a:pt x="3335709" y="4982038"/>
                  <a:pt x="3333413" y="4982038"/>
                </a:cubicBezTo>
                <a:cubicBezTo>
                  <a:pt x="3333413" y="4979784"/>
                  <a:pt x="3331119" y="4979784"/>
                  <a:pt x="3331119" y="4979784"/>
                </a:cubicBezTo>
                <a:cubicBezTo>
                  <a:pt x="3328825" y="4977530"/>
                  <a:pt x="3328825" y="4977530"/>
                  <a:pt x="3333413" y="4979784"/>
                </a:cubicBezTo>
                <a:cubicBezTo>
                  <a:pt x="3338003" y="4982038"/>
                  <a:pt x="3338003" y="4982038"/>
                  <a:pt x="3340297" y="4982038"/>
                </a:cubicBezTo>
                <a:cubicBezTo>
                  <a:pt x="3340297" y="4982038"/>
                  <a:pt x="3338003" y="4979784"/>
                  <a:pt x="3342593" y="4982038"/>
                </a:cubicBezTo>
                <a:cubicBezTo>
                  <a:pt x="3344887" y="4982038"/>
                  <a:pt x="3342593" y="4982038"/>
                  <a:pt x="3344887" y="4982038"/>
                </a:cubicBezTo>
                <a:cubicBezTo>
                  <a:pt x="3347181" y="4984293"/>
                  <a:pt x="3351771" y="4986547"/>
                  <a:pt x="3351771" y="4986547"/>
                </a:cubicBezTo>
                <a:cubicBezTo>
                  <a:pt x="3351771" y="4986547"/>
                  <a:pt x="3351771" y="4984293"/>
                  <a:pt x="3349476" y="4982038"/>
                </a:cubicBezTo>
                <a:cubicBezTo>
                  <a:pt x="3349476" y="4982038"/>
                  <a:pt x="3344887" y="4979784"/>
                  <a:pt x="3342593" y="4977530"/>
                </a:cubicBezTo>
                <a:cubicBezTo>
                  <a:pt x="3338003" y="4973022"/>
                  <a:pt x="3340297" y="4975276"/>
                  <a:pt x="3342593" y="4975276"/>
                </a:cubicBezTo>
                <a:cubicBezTo>
                  <a:pt x="3340297" y="4973022"/>
                  <a:pt x="3340297" y="4973022"/>
                  <a:pt x="3340297" y="4970767"/>
                </a:cubicBezTo>
                <a:close/>
                <a:moveTo>
                  <a:pt x="4374910" y="4968283"/>
                </a:moveTo>
                <a:lnTo>
                  <a:pt x="4379499" y="4970767"/>
                </a:lnTo>
                <a:cubicBezTo>
                  <a:pt x="4379499" y="4970767"/>
                  <a:pt x="4377205" y="4970767"/>
                  <a:pt x="4377205" y="4970767"/>
                </a:cubicBezTo>
                <a:close/>
                <a:moveTo>
                  <a:pt x="4374909" y="4968282"/>
                </a:moveTo>
                <a:lnTo>
                  <a:pt x="4374910" y="4968283"/>
                </a:lnTo>
                <a:lnTo>
                  <a:pt x="4374909" y="4968283"/>
                </a:lnTo>
                <a:close/>
                <a:moveTo>
                  <a:pt x="4642425" y="4967869"/>
                </a:moveTo>
                <a:cubicBezTo>
                  <a:pt x="4644909" y="4970225"/>
                  <a:pt x="4647393" y="4972580"/>
                  <a:pt x="4647393" y="4972580"/>
                </a:cubicBezTo>
                <a:cubicBezTo>
                  <a:pt x="4649878" y="4974934"/>
                  <a:pt x="4644909" y="4977289"/>
                  <a:pt x="4649878" y="4977289"/>
                </a:cubicBezTo>
                <a:cubicBezTo>
                  <a:pt x="4649878" y="4977289"/>
                  <a:pt x="4649878" y="4974934"/>
                  <a:pt x="4652362" y="4974934"/>
                </a:cubicBezTo>
                <a:cubicBezTo>
                  <a:pt x="4652362" y="4974934"/>
                  <a:pt x="4654847" y="4979645"/>
                  <a:pt x="4652362" y="4979645"/>
                </a:cubicBezTo>
                <a:cubicBezTo>
                  <a:pt x="4649878" y="4977289"/>
                  <a:pt x="4647393" y="4982000"/>
                  <a:pt x="4649878" y="4984354"/>
                </a:cubicBezTo>
                <a:cubicBezTo>
                  <a:pt x="4647393" y="4982000"/>
                  <a:pt x="4642425" y="4986709"/>
                  <a:pt x="4642425" y="4982000"/>
                </a:cubicBezTo>
                <a:cubicBezTo>
                  <a:pt x="4649878" y="4979645"/>
                  <a:pt x="4637457" y="4974934"/>
                  <a:pt x="4642425" y="4967869"/>
                </a:cubicBezTo>
                <a:close/>
                <a:moveTo>
                  <a:pt x="4529101" y="4967456"/>
                </a:moveTo>
                <a:lnTo>
                  <a:pt x="4526759" y="4972425"/>
                </a:lnTo>
                <a:lnTo>
                  <a:pt x="4524419" y="4969940"/>
                </a:lnTo>
                <a:cubicBezTo>
                  <a:pt x="4524419" y="4969940"/>
                  <a:pt x="4529101" y="4964971"/>
                  <a:pt x="4529101" y="4967456"/>
                </a:cubicBezTo>
                <a:close/>
                <a:moveTo>
                  <a:pt x="4171972" y="4965260"/>
                </a:moveTo>
                <a:lnTo>
                  <a:pt x="4172842" y="4966130"/>
                </a:lnTo>
                <a:cubicBezTo>
                  <a:pt x="4174870" y="4968159"/>
                  <a:pt x="4176609" y="4969898"/>
                  <a:pt x="4176609" y="4969898"/>
                </a:cubicBezTo>
                <a:cubicBezTo>
                  <a:pt x="4176609" y="4969898"/>
                  <a:pt x="4176609" y="4972217"/>
                  <a:pt x="4176609" y="4972217"/>
                </a:cubicBezTo>
                <a:lnTo>
                  <a:pt x="4171555" y="4968174"/>
                </a:lnTo>
                <a:lnTo>
                  <a:pt x="4174291" y="4969029"/>
                </a:lnTo>
                <a:close/>
                <a:moveTo>
                  <a:pt x="4586113" y="4964971"/>
                </a:moveTo>
                <a:cubicBezTo>
                  <a:pt x="4590669" y="4967386"/>
                  <a:pt x="4595223" y="4967386"/>
                  <a:pt x="4599778" y="4967386"/>
                </a:cubicBezTo>
                <a:cubicBezTo>
                  <a:pt x="4599778" y="4969802"/>
                  <a:pt x="4597501" y="4969802"/>
                  <a:pt x="4597501" y="4972217"/>
                </a:cubicBezTo>
                <a:cubicBezTo>
                  <a:pt x="4592946" y="4969802"/>
                  <a:pt x="4590669" y="4972217"/>
                  <a:pt x="4586113" y="4972217"/>
                </a:cubicBezTo>
                <a:cubicBezTo>
                  <a:pt x="4586113" y="4972217"/>
                  <a:pt x="4586113" y="4969802"/>
                  <a:pt x="4583837" y="4969802"/>
                </a:cubicBezTo>
                <a:cubicBezTo>
                  <a:pt x="4583837" y="4967386"/>
                  <a:pt x="4583837" y="4964971"/>
                  <a:pt x="4586113" y="4964971"/>
                </a:cubicBezTo>
                <a:close/>
                <a:moveTo>
                  <a:pt x="4533783" y="4964971"/>
                </a:moveTo>
                <a:cubicBezTo>
                  <a:pt x="4536123" y="4967456"/>
                  <a:pt x="4543147" y="4969940"/>
                  <a:pt x="4543147" y="4964971"/>
                </a:cubicBezTo>
                <a:cubicBezTo>
                  <a:pt x="4545488" y="4964971"/>
                  <a:pt x="4545488" y="4964971"/>
                  <a:pt x="4547829" y="4967456"/>
                </a:cubicBezTo>
                <a:cubicBezTo>
                  <a:pt x="4545488" y="4969940"/>
                  <a:pt x="4545488" y="4969940"/>
                  <a:pt x="4545488" y="4974909"/>
                </a:cubicBezTo>
                <a:cubicBezTo>
                  <a:pt x="4550170" y="4974909"/>
                  <a:pt x="4554852" y="4977393"/>
                  <a:pt x="4554852" y="4979877"/>
                </a:cubicBezTo>
                <a:cubicBezTo>
                  <a:pt x="4554852" y="4979877"/>
                  <a:pt x="4552511" y="4979877"/>
                  <a:pt x="4552511" y="4982361"/>
                </a:cubicBezTo>
                <a:cubicBezTo>
                  <a:pt x="4550170" y="4977393"/>
                  <a:pt x="4540805" y="4974909"/>
                  <a:pt x="4538465" y="4977393"/>
                </a:cubicBezTo>
                <a:cubicBezTo>
                  <a:pt x="4538465" y="4974909"/>
                  <a:pt x="4533783" y="4972425"/>
                  <a:pt x="4531441" y="4972425"/>
                </a:cubicBezTo>
                <a:cubicBezTo>
                  <a:pt x="4531441" y="4972425"/>
                  <a:pt x="4531441" y="4977393"/>
                  <a:pt x="4531441" y="4977393"/>
                </a:cubicBezTo>
                <a:lnTo>
                  <a:pt x="4526759" y="4972425"/>
                </a:lnTo>
                <a:lnTo>
                  <a:pt x="4531149" y="4969629"/>
                </a:lnTo>
                <a:cubicBezTo>
                  <a:pt x="4532027" y="4968077"/>
                  <a:pt x="4532613" y="4966213"/>
                  <a:pt x="4533783" y="4964971"/>
                </a:cubicBezTo>
                <a:close/>
                <a:moveTo>
                  <a:pt x="4289647" y="4964971"/>
                </a:moveTo>
                <a:cubicBezTo>
                  <a:pt x="4294478" y="4964971"/>
                  <a:pt x="4296893" y="4967507"/>
                  <a:pt x="4296893" y="4970044"/>
                </a:cubicBezTo>
                <a:cubicBezTo>
                  <a:pt x="4292063" y="4975116"/>
                  <a:pt x="4289647" y="4970044"/>
                  <a:pt x="4289647" y="4964971"/>
                </a:cubicBezTo>
                <a:close/>
                <a:moveTo>
                  <a:pt x="3692575" y="4964971"/>
                </a:moveTo>
                <a:cubicBezTo>
                  <a:pt x="3697212" y="4967386"/>
                  <a:pt x="3699531" y="4972217"/>
                  <a:pt x="3704168" y="4967386"/>
                </a:cubicBezTo>
                <a:cubicBezTo>
                  <a:pt x="3701849" y="4972217"/>
                  <a:pt x="3699531" y="4969802"/>
                  <a:pt x="3694893" y="4972217"/>
                </a:cubicBezTo>
                <a:cubicBezTo>
                  <a:pt x="3694893" y="4969802"/>
                  <a:pt x="3692575" y="4969802"/>
                  <a:pt x="3692575" y="4964971"/>
                </a:cubicBezTo>
                <a:close/>
                <a:moveTo>
                  <a:pt x="4165015" y="4962942"/>
                </a:moveTo>
                <a:lnTo>
                  <a:pt x="4171555" y="4968174"/>
                </a:lnTo>
                <a:lnTo>
                  <a:pt x="4169653" y="4967579"/>
                </a:lnTo>
                <a:cubicBezTo>
                  <a:pt x="4169653" y="4965260"/>
                  <a:pt x="4167334" y="4965260"/>
                  <a:pt x="4165015" y="4962942"/>
                </a:cubicBezTo>
                <a:close/>
                <a:moveTo>
                  <a:pt x="4944067" y="4960623"/>
                </a:moveTo>
                <a:cubicBezTo>
                  <a:pt x="4957731" y="4972217"/>
                  <a:pt x="4948621" y="4967579"/>
                  <a:pt x="4941789" y="4962942"/>
                </a:cubicBezTo>
                <a:cubicBezTo>
                  <a:pt x="4941789" y="4962942"/>
                  <a:pt x="4944067" y="4962942"/>
                  <a:pt x="4944067" y="4962942"/>
                </a:cubicBezTo>
                <a:cubicBezTo>
                  <a:pt x="4944067" y="4962942"/>
                  <a:pt x="4944067" y="4960623"/>
                  <a:pt x="4944067" y="4960623"/>
                </a:cubicBezTo>
                <a:close/>
                <a:moveTo>
                  <a:pt x="4167334" y="4960623"/>
                </a:moveTo>
                <a:lnTo>
                  <a:pt x="4171972" y="4965260"/>
                </a:lnTo>
                <a:lnTo>
                  <a:pt x="4167334" y="4962942"/>
                </a:lnTo>
                <a:cubicBezTo>
                  <a:pt x="4167334" y="4960623"/>
                  <a:pt x="4167334" y="4960623"/>
                  <a:pt x="4167334" y="4960623"/>
                </a:cubicBezTo>
                <a:close/>
                <a:moveTo>
                  <a:pt x="1968020" y="4960623"/>
                </a:moveTo>
                <a:cubicBezTo>
                  <a:pt x="1968020" y="4962797"/>
                  <a:pt x="1970919" y="4962797"/>
                  <a:pt x="1970919" y="4962797"/>
                </a:cubicBezTo>
                <a:cubicBezTo>
                  <a:pt x="1970919" y="4962797"/>
                  <a:pt x="1970919" y="4964971"/>
                  <a:pt x="1970919" y="4964971"/>
                </a:cubicBezTo>
                <a:cubicBezTo>
                  <a:pt x="1970919" y="4964971"/>
                  <a:pt x="1968020" y="4962797"/>
                  <a:pt x="1968020" y="4960623"/>
                </a:cubicBezTo>
                <a:close/>
                <a:moveTo>
                  <a:pt x="3299962" y="4959838"/>
                </a:moveTo>
                <a:cubicBezTo>
                  <a:pt x="3301169" y="4960140"/>
                  <a:pt x="3302981" y="4961348"/>
                  <a:pt x="3304188" y="4962555"/>
                </a:cubicBezTo>
                <a:cubicBezTo>
                  <a:pt x="3304188" y="4962555"/>
                  <a:pt x="3301773" y="4962555"/>
                  <a:pt x="3301773" y="4964971"/>
                </a:cubicBezTo>
                <a:cubicBezTo>
                  <a:pt x="3301773" y="4962555"/>
                  <a:pt x="3301773" y="4962555"/>
                  <a:pt x="3299357" y="4962555"/>
                </a:cubicBezTo>
                <a:cubicBezTo>
                  <a:pt x="3298149" y="4960140"/>
                  <a:pt x="3298754" y="4959537"/>
                  <a:pt x="3299962" y="4959838"/>
                </a:cubicBezTo>
                <a:close/>
                <a:moveTo>
                  <a:pt x="3411429" y="4957724"/>
                </a:moveTo>
                <a:cubicBezTo>
                  <a:pt x="3418675" y="4962555"/>
                  <a:pt x="3421091" y="4964970"/>
                  <a:pt x="3423505" y="4962555"/>
                </a:cubicBezTo>
                <a:cubicBezTo>
                  <a:pt x="3423505" y="4962555"/>
                  <a:pt x="3416260" y="4957724"/>
                  <a:pt x="3425921" y="4962555"/>
                </a:cubicBezTo>
                <a:cubicBezTo>
                  <a:pt x="3425921" y="4964970"/>
                  <a:pt x="3425921" y="4964970"/>
                  <a:pt x="3425921" y="4964970"/>
                </a:cubicBezTo>
                <a:cubicBezTo>
                  <a:pt x="3425921" y="4967386"/>
                  <a:pt x="3423505" y="4969801"/>
                  <a:pt x="3423505" y="4972217"/>
                </a:cubicBezTo>
                <a:cubicBezTo>
                  <a:pt x="3423505" y="4972217"/>
                  <a:pt x="3423505" y="4972217"/>
                  <a:pt x="3421091" y="4972217"/>
                </a:cubicBezTo>
                <a:cubicBezTo>
                  <a:pt x="3421091" y="4969801"/>
                  <a:pt x="3418675" y="4964970"/>
                  <a:pt x="3413844" y="4962555"/>
                </a:cubicBezTo>
                <a:cubicBezTo>
                  <a:pt x="3411429" y="4960140"/>
                  <a:pt x="3411429" y="4957724"/>
                  <a:pt x="3411429" y="4957724"/>
                </a:cubicBezTo>
                <a:close/>
                <a:moveTo>
                  <a:pt x="3496932" y="4956276"/>
                </a:moveTo>
                <a:cubicBezTo>
                  <a:pt x="3499348" y="4956276"/>
                  <a:pt x="3499348" y="4956276"/>
                  <a:pt x="3504179" y="4956276"/>
                </a:cubicBezTo>
                <a:cubicBezTo>
                  <a:pt x="3504179" y="4960624"/>
                  <a:pt x="3501763" y="4960624"/>
                  <a:pt x="3499348" y="4960624"/>
                </a:cubicBezTo>
                <a:cubicBezTo>
                  <a:pt x="3499348" y="4958450"/>
                  <a:pt x="3496932" y="4958450"/>
                  <a:pt x="3496932" y="4956276"/>
                </a:cubicBezTo>
                <a:close/>
                <a:moveTo>
                  <a:pt x="3287667" y="4956275"/>
                </a:moveTo>
                <a:cubicBezTo>
                  <a:pt x="3289986" y="4958690"/>
                  <a:pt x="3292305" y="4958690"/>
                  <a:pt x="3292305" y="4958690"/>
                </a:cubicBezTo>
                <a:cubicBezTo>
                  <a:pt x="3292305" y="4958690"/>
                  <a:pt x="3294623" y="4961106"/>
                  <a:pt x="3294623" y="4961106"/>
                </a:cubicBezTo>
                <a:cubicBezTo>
                  <a:pt x="3296942" y="4963521"/>
                  <a:pt x="3296942" y="4963521"/>
                  <a:pt x="3296942" y="4963521"/>
                </a:cubicBezTo>
                <a:cubicBezTo>
                  <a:pt x="3294623" y="4963521"/>
                  <a:pt x="3289986" y="4961106"/>
                  <a:pt x="3285348" y="4958690"/>
                </a:cubicBezTo>
                <a:cubicBezTo>
                  <a:pt x="3285348" y="4958690"/>
                  <a:pt x="3287667" y="4956275"/>
                  <a:pt x="3287667" y="4956275"/>
                </a:cubicBezTo>
                <a:close/>
                <a:moveTo>
                  <a:pt x="3313970" y="4955913"/>
                </a:moveTo>
                <a:cubicBezTo>
                  <a:pt x="3313970" y="4955913"/>
                  <a:pt x="3313970" y="4955913"/>
                  <a:pt x="3316324" y="4955913"/>
                </a:cubicBezTo>
                <a:lnTo>
                  <a:pt x="3316619" y="4956395"/>
                </a:lnTo>
                <a:close/>
                <a:moveTo>
                  <a:pt x="4160487" y="4954584"/>
                </a:moveTo>
                <a:cubicBezTo>
                  <a:pt x="4160487" y="4953981"/>
                  <a:pt x="4162118" y="4954584"/>
                  <a:pt x="4164291" y="4955792"/>
                </a:cubicBezTo>
                <a:cubicBezTo>
                  <a:pt x="4164291" y="4958207"/>
                  <a:pt x="4166465" y="4958207"/>
                  <a:pt x="4166465" y="4960623"/>
                </a:cubicBezTo>
                <a:cubicBezTo>
                  <a:pt x="4162118" y="4957000"/>
                  <a:pt x="4160487" y="4955188"/>
                  <a:pt x="4160487" y="4954584"/>
                </a:cubicBezTo>
                <a:close/>
                <a:moveTo>
                  <a:pt x="2395350" y="4954129"/>
                </a:moveTo>
                <a:cubicBezTo>
                  <a:pt x="2392982" y="4951759"/>
                  <a:pt x="2390614" y="4954129"/>
                  <a:pt x="2400087" y="4963605"/>
                </a:cubicBezTo>
                <a:lnTo>
                  <a:pt x="2402455" y="4961236"/>
                </a:lnTo>
                <a:close/>
                <a:moveTo>
                  <a:pt x="4351963" y="4953376"/>
                </a:moveTo>
                <a:cubicBezTo>
                  <a:pt x="4356553" y="4955861"/>
                  <a:pt x="4358847" y="4960830"/>
                  <a:pt x="4361143" y="4960830"/>
                </a:cubicBezTo>
                <a:cubicBezTo>
                  <a:pt x="4365731" y="4963314"/>
                  <a:pt x="4363437" y="4960830"/>
                  <a:pt x="4365731" y="4960830"/>
                </a:cubicBezTo>
                <a:cubicBezTo>
                  <a:pt x="4370321" y="4965798"/>
                  <a:pt x="4372615" y="4965798"/>
                  <a:pt x="4372615" y="4965798"/>
                </a:cubicBezTo>
                <a:lnTo>
                  <a:pt x="4374909" y="4968282"/>
                </a:lnTo>
                <a:lnTo>
                  <a:pt x="4373762" y="4967351"/>
                </a:lnTo>
                <a:cubicBezTo>
                  <a:pt x="4373189" y="4967040"/>
                  <a:pt x="4372615" y="4967040"/>
                  <a:pt x="4372615" y="4968283"/>
                </a:cubicBezTo>
                <a:cubicBezTo>
                  <a:pt x="4372615" y="4968283"/>
                  <a:pt x="4370321" y="4968283"/>
                  <a:pt x="4368025" y="4965798"/>
                </a:cubicBezTo>
                <a:cubicBezTo>
                  <a:pt x="4365731" y="4965798"/>
                  <a:pt x="4365731" y="4965798"/>
                  <a:pt x="4363437" y="4965798"/>
                </a:cubicBezTo>
                <a:cubicBezTo>
                  <a:pt x="4361143" y="4965798"/>
                  <a:pt x="4361143" y="4965798"/>
                  <a:pt x="4361143" y="4965798"/>
                </a:cubicBezTo>
                <a:cubicBezTo>
                  <a:pt x="4358847" y="4965798"/>
                  <a:pt x="4361143" y="4968283"/>
                  <a:pt x="4356553" y="4960830"/>
                </a:cubicBezTo>
                <a:cubicBezTo>
                  <a:pt x="4354259" y="4958345"/>
                  <a:pt x="4354259" y="4955861"/>
                  <a:pt x="4351963" y="4953376"/>
                </a:cubicBezTo>
                <a:close/>
                <a:moveTo>
                  <a:pt x="5464953" y="4949029"/>
                </a:moveTo>
                <a:cubicBezTo>
                  <a:pt x="5469507" y="4951445"/>
                  <a:pt x="5478617" y="4961106"/>
                  <a:pt x="5478617" y="4961106"/>
                </a:cubicBezTo>
                <a:cubicBezTo>
                  <a:pt x="5474063" y="4958691"/>
                  <a:pt x="5469507" y="4953860"/>
                  <a:pt x="5464953" y="4949029"/>
                </a:cubicBezTo>
                <a:close/>
                <a:moveTo>
                  <a:pt x="4526157" y="4949029"/>
                </a:moveTo>
                <a:cubicBezTo>
                  <a:pt x="4526157" y="4951307"/>
                  <a:pt x="4530795" y="4949029"/>
                  <a:pt x="4533113" y="4951307"/>
                </a:cubicBezTo>
                <a:cubicBezTo>
                  <a:pt x="4530795" y="4955861"/>
                  <a:pt x="4528476" y="4958139"/>
                  <a:pt x="4530795" y="4964971"/>
                </a:cubicBezTo>
                <a:cubicBezTo>
                  <a:pt x="4523839" y="4962694"/>
                  <a:pt x="4521520" y="4958139"/>
                  <a:pt x="4521520" y="4953585"/>
                </a:cubicBezTo>
                <a:cubicBezTo>
                  <a:pt x="4526157" y="4953585"/>
                  <a:pt x="4526157" y="4951307"/>
                  <a:pt x="4526157" y="4949029"/>
                </a:cubicBezTo>
                <a:close/>
                <a:moveTo>
                  <a:pt x="4301241" y="4949029"/>
                </a:moveTo>
                <a:cubicBezTo>
                  <a:pt x="4301241" y="4951928"/>
                  <a:pt x="4301241" y="4951928"/>
                  <a:pt x="4301241" y="4951928"/>
                </a:cubicBezTo>
                <a:cubicBezTo>
                  <a:pt x="4301241" y="4951928"/>
                  <a:pt x="4301241" y="4951928"/>
                  <a:pt x="4299792" y="4951928"/>
                </a:cubicBezTo>
                <a:cubicBezTo>
                  <a:pt x="4299792" y="4949029"/>
                  <a:pt x="4299792" y="4949029"/>
                  <a:pt x="4301241" y="4949029"/>
                </a:cubicBezTo>
                <a:close/>
                <a:moveTo>
                  <a:pt x="3404997" y="4948350"/>
                </a:moveTo>
                <a:cubicBezTo>
                  <a:pt x="3405269" y="4948032"/>
                  <a:pt x="3406357" y="4948667"/>
                  <a:pt x="3408530" y="4951203"/>
                </a:cubicBezTo>
                <a:cubicBezTo>
                  <a:pt x="3408530" y="4951203"/>
                  <a:pt x="3410704" y="4953740"/>
                  <a:pt x="3412877" y="4956276"/>
                </a:cubicBezTo>
                <a:cubicBezTo>
                  <a:pt x="3412877" y="4956276"/>
                  <a:pt x="3412877" y="4956276"/>
                  <a:pt x="3410704" y="4956276"/>
                </a:cubicBezTo>
                <a:cubicBezTo>
                  <a:pt x="3410704" y="4953740"/>
                  <a:pt x="3408530" y="4953740"/>
                  <a:pt x="3408530" y="4953740"/>
                </a:cubicBezTo>
                <a:cubicBezTo>
                  <a:pt x="3406356" y="4953740"/>
                  <a:pt x="3406356" y="4953740"/>
                  <a:pt x="3406356" y="4953740"/>
                </a:cubicBezTo>
                <a:cubicBezTo>
                  <a:pt x="3406356" y="4953740"/>
                  <a:pt x="3406356" y="4951203"/>
                  <a:pt x="3406356" y="4951203"/>
                </a:cubicBezTo>
                <a:cubicBezTo>
                  <a:pt x="3405269" y="4949935"/>
                  <a:pt x="3404726" y="4948667"/>
                  <a:pt x="3404997" y="4948350"/>
                </a:cubicBezTo>
                <a:close/>
                <a:moveTo>
                  <a:pt x="3273935" y="4946493"/>
                </a:moveTo>
                <a:lnTo>
                  <a:pt x="3281000" y="4948849"/>
                </a:lnTo>
                <a:cubicBezTo>
                  <a:pt x="3283355" y="4948849"/>
                  <a:pt x="3283355" y="4948849"/>
                  <a:pt x="3283355" y="4948849"/>
                </a:cubicBezTo>
                <a:cubicBezTo>
                  <a:pt x="3283355" y="4948849"/>
                  <a:pt x="3285710" y="4948849"/>
                  <a:pt x="3285710" y="4951204"/>
                </a:cubicBezTo>
                <a:cubicBezTo>
                  <a:pt x="3288065" y="4951204"/>
                  <a:pt x="3292775" y="4953558"/>
                  <a:pt x="3290420" y="4953558"/>
                </a:cubicBezTo>
                <a:cubicBezTo>
                  <a:pt x="3290420" y="4953558"/>
                  <a:pt x="3292775" y="4955913"/>
                  <a:pt x="3288065" y="4953558"/>
                </a:cubicBezTo>
                <a:cubicBezTo>
                  <a:pt x="3283355" y="4951204"/>
                  <a:pt x="3283355" y="4955913"/>
                  <a:pt x="3276291" y="4948849"/>
                </a:cubicBezTo>
                <a:close/>
                <a:moveTo>
                  <a:pt x="4924399" y="4946131"/>
                </a:moveTo>
                <a:cubicBezTo>
                  <a:pt x="4926718" y="4948667"/>
                  <a:pt x="4926718" y="4948667"/>
                  <a:pt x="4926718" y="4948667"/>
                </a:cubicBezTo>
                <a:cubicBezTo>
                  <a:pt x="4935993" y="4953740"/>
                  <a:pt x="4929037" y="4948667"/>
                  <a:pt x="4931355" y="4951204"/>
                </a:cubicBezTo>
                <a:cubicBezTo>
                  <a:pt x="4931355" y="4951204"/>
                  <a:pt x="4933674" y="4951204"/>
                  <a:pt x="4933674" y="4951204"/>
                </a:cubicBezTo>
                <a:cubicBezTo>
                  <a:pt x="4933674" y="4951204"/>
                  <a:pt x="4933674" y="4951204"/>
                  <a:pt x="4933674" y="4953740"/>
                </a:cubicBezTo>
                <a:cubicBezTo>
                  <a:pt x="4933674" y="4953740"/>
                  <a:pt x="4933674" y="4956276"/>
                  <a:pt x="4933674" y="4956276"/>
                </a:cubicBezTo>
                <a:cubicBezTo>
                  <a:pt x="4931355" y="4953740"/>
                  <a:pt x="4926718" y="4951204"/>
                  <a:pt x="4926718" y="4951204"/>
                </a:cubicBezTo>
                <a:cubicBezTo>
                  <a:pt x="4926718" y="4948667"/>
                  <a:pt x="4924399" y="4948667"/>
                  <a:pt x="4924399" y="4946131"/>
                </a:cubicBezTo>
                <a:close/>
                <a:moveTo>
                  <a:pt x="1947731" y="4946131"/>
                </a:moveTo>
                <a:cubicBezTo>
                  <a:pt x="1947731" y="4946131"/>
                  <a:pt x="1950147" y="4946131"/>
                  <a:pt x="1950147" y="4946131"/>
                </a:cubicBezTo>
                <a:cubicBezTo>
                  <a:pt x="1952562" y="4946131"/>
                  <a:pt x="1952562" y="4949029"/>
                  <a:pt x="1954978" y="4949029"/>
                </a:cubicBezTo>
                <a:cubicBezTo>
                  <a:pt x="1954978" y="4951928"/>
                  <a:pt x="1954978" y="4951928"/>
                  <a:pt x="1952562" y="4951928"/>
                </a:cubicBezTo>
                <a:cubicBezTo>
                  <a:pt x="1952562" y="4951928"/>
                  <a:pt x="1950147" y="4949029"/>
                  <a:pt x="1947731" y="4946131"/>
                </a:cubicBezTo>
                <a:close/>
                <a:moveTo>
                  <a:pt x="4121539" y="4944198"/>
                </a:moveTo>
                <a:cubicBezTo>
                  <a:pt x="4128786" y="4946614"/>
                  <a:pt x="4128786" y="4941783"/>
                  <a:pt x="4136031" y="4946614"/>
                </a:cubicBezTo>
                <a:cubicBezTo>
                  <a:pt x="4138447" y="4949029"/>
                  <a:pt x="4133616" y="4944198"/>
                  <a:pt x="4140862" y="4949029"/>
                </a:cubicBezTo>
                <a:cubicBezTo>
                  <a:pt x="4150523" y="4953859"/>
                  <a:pt x="4140862" y="4951445"/>
                  <a:pt x="4145693" y="4953859"/>
                </a:cubicBezTo>
                <a:cubicBezTo>
                  <a:pt x="4140862" y="4951445"/>
                  <a:pt x="4140862" y="4951445"/>
                  <a:pt x="4140862" y="4951445"/>
                </a:cubicBezTo>
                <a:cubicBezTo>
                  <a:pt x="4138447" y="4951445"/>
                  <a:pt x="4136031" y="4951445"/>
                  <a:pt x="4131201" y="4949029"/>
                </a:cubicBezTo>
                <a:cubicBezTo>
                  <a:pt x="4128786" y="4946614"/>
                  <a:pt x="4126370" y="4946614"/>
                  <a:pt x="4121539" y="4944198"/>
                </a:cubicBezTo>
                <a:close/>
                <a:moveTo>
                  <a:pt x="4346995" y="4942362"/>
                </a:moveTo>
                <a:cubicBezTo>
                  <a:pt x="4347565" y="4942362"/>
                  <a:pt x="4349273" y="4942942"/>
                  <a:pt x="4351549" y="4944102"/>
                </a:cubicBezTo>
                <a:cubicBezTo>
                  <a:pt x="4353827" y="4946420"/>
                  <a:pt x="4356105" y="4946420"/>
                  <a:pt x="4358382" y="4948739"/>
                </a:cubicBezTo>
                <a:cubicBezTo>
                  <a:pt x="4358382" y="4951058"/>
                  <a:pt x="4358382" y="4951058"/>
                  <a:pt x="4360659" y="4953376"/>
                </a:cubicBezTo>
                <a:cubicBezTo>
                  <a:pt x="4356105" y="4951058"/>
                  <a:pt x="4351549" y="4948739"/>
                  <a:pt x="4349273" y="4944102"/>
                </a:cubicBezTo>
                <a:cubicBezTo>
                  <a:pt x="4346995" y="4942942"/>
                  <a:pt x="4346425" y="4942362"/>
                  <a:pt x="4346995" y="4942362"/>
                </a:cubicBezTo>
                <a:close/>
                <a:moveTo>
                  <a:pt x="4333123" y="4941783"/>
                </a:moveTo>
                <a:cubicBezTo>
                  <a:pt x="4335298" y="4943957"/>
                  <a:pt x="4337471" y="4943957"/>
                  <a:pt x="4337471" y="4943957"/>
                </a:cubicBezTo>
                <a:cubicBezTo>
                  <a:pt x="4337471" y="4946131"/>
                  <a:pt x="4337471" y="4946131"/>
                  <a:pt x="4337471" y="4946131"/>
                </a:cubicBezTo>
                <a:cubicBezTo>
                  <a:pt x="4337471" y="4943957"/>
                  <a:pt x="4335298" y="4943957"/>
                  <a:pt x="4333123" y="4941783"/>
                </a:cubicBezTo>
                <a:close/>
                <a:moveTo>
                  <a:pt x="4288199" y="4941783"/>
                </a:moveTo>
                <a:cubicBezTo>
                  <a:pt x="4290131" y="4944198"/>
                  <a:pt x="4292063" y="4946614"/>
                  <a:pt x="4293995" y="4946614"/>
                </a:cubicBezTo>
                <a:cubicBezTo>
                  <a:pt x="4293995" y="4949029"/>
                  <a:pt x="4293995" y="4949029"/>
                  <a:pt x="4293995" y="4949029"/>
                </a:cubicBezTo>
                <a:cubicBezTo>
                  <a:pt x="4293995" y="4949029"/>
                  <a:pt x="4293995" y="4946614"/>
                  <a:pt x="4292063" y="4946614"/>
                </a:cubicBezTo>
                <a:cubicBezTo>
                  <a:pt x="4292063" y="4944198"/>
                  <a:pt x="4288199" y="4941783"/>
                  <a:pt x="4288199" y="4941783"/>
                </a:cubicBezTo>
                <a:close/>
                <a:moveTo>
                  <a:pt x="4154871" y="4941783"/>
                </a:moveTo>
                <a:cubicBezTo>
                  <a:pt x="4157407" y="4943957"/>
                  <a:pt x="4159945" y="4946131"/>
                  <a:pt x="4165017" y="4946131"/>
                </a:cubicBezTo>
                <a:cubicBezTo>
                  <a:pt x="4162481" y="4946131"/>
                  <a:pt x="4162481" y="4946131"/>
                  <a:pt x="4162481" y="4946131"/>
                </a:cubicBezTo>
                <a:cubicBezTo>
                  <a:pt x="4159945" y="4946131"/>
                  <a:pt x="4157407" y="4943957"/>
                  <a:pt x="4154871" y="4941783"/>
                </a:cubicBezTo>
                <a:close/>
                <a:moveTo>
                  <a:pt x="4762721" y="4941000"/>
                </a:moveTo>
                <a:cubicBezTo>
                  <a:pt x="4764624" y="4940093"/>
                  <a:pt x="4766797" y="4940093"/>
                  <a:pt x="4767885" y="4941301"/>
                </a:cubicBezTo>
                <a:cubicBezTo>
                  <a:pt x="4763537" y="4941301"/>
                  <a:pt x="4763537" y="4946132"/>
                  <a:pt x="4759189" y="4946132"/>
                </a:cubicBezTo>
                <a:cubicBezTo>
                  <a:pt x="4759189" y="4943716"/>
                  <a:pt x="4760820" y="4941905"/>
                  <a:pt x="4762721" y="4941000"/>
                </a:cubicBezTo>
                <a:close/>
                <a:moveTo>
                  <a:pt x="4611853" y="4938885"/>
                </a:moveTo>
                <a:cubicBezTo>
                  <a:pt x="4614269" y="4943716"/>
                  <a:pt x="4607023" y="4941301"/>
                  <a:pt x="4609438" y="4946132"/>
                </a:cubicBezTo>
                <a:cubicBezTo>
                  <a:pt x="4611853" y="4946132"/>
                  <a:pt x="4614269" y="4946132"/>
                  <a:pt x="4614269" y="4948547"/>
                </a:cubicBezTo>
                <a:cubicBezTo>
                  <a:pt x="4611853" y="4946132"/>
                  <a:pt x="4611853" y="4948547"/>
                  <a:pt x="4611853" y="4950962"/>
                </a:cubicBezTo>
                <a:cubicBezTo>
                  <a:pt x="4607023" y="4950962"/>
                  <a:pt x="4602193" y="4953377"/>
                  <a:pt x="4599777" y="4948547"/>
                </a:cubicBezTo>
                <a:cubicBezTo>
                  <a:pt x="4602193" y="4946132"/>
                  <a:pt x="4604607" y="4950962"/>
                  <a:pt x="4604607" y="4948547"/>
                </a:cubicBezTo>
                <a:cubicBezTo>
                  <a:pt x="4604607" y="4946132"/>
                  <a:pt x="4599777" y="4948547"/>
                  <a:pt x="4602193" y="4943716"/>
                </a:cubicBezTo>
                <a:cubicBezTo>
                  <a:pt x="4607023" y="4943716"/>
                  <a:pt x="4607023" y="4938885"/>
                  <a:pt x="4611853" y="4938885"/>
                </a:cubicBezTo>
                <a:close/>
                <a:moveTo>
                  <a:pt x="3776007" y="4938885"/>
                </a:moveTo>
                <a:cubicBezTo>
                  <a:pt x="3780562" y="4943854"/>
                  <a:pt x="3787394" y="4938885"/>
                  <a:pt x="3789672" y="4938885"/>
                </a:cubicBezTo>
                <a:cubicBezTo>
                  <a:pt x="3785117" y="4941370"/>
                  <a:pt x="3789672" y="4946339"/>
                  <a:pt x="3789672" y="4948823"/>
                </a:cubicBezTo>
                <a:cubicBezTo>
                  <a:pt x="3785117" y="4948823"/>
                  <a:pt x="3780562" y="4956276"/>
                  <a:pt x="3778285" y="4951307"/>
                </a:cubicBezTo>
                <a:cubicBezTo>
                  <a:pt x="3782840" y="4953792"/>
                  <a:pt x="3778285" y="4946339"/>
                  <a:pt x="3780562" y="4943854"/>
                </a:cubicBezTo>
                <a:cubicBezTo>
                  <a:pt x="3780562" y="4941370"/>
                  <a:pt x="3773730" y="4941370"/>
                  <a:pt x="3776007" y="4938885"/>
                </a:cubicBezTo>
                <a:close/>
                <a:moveTo>
                  <a:pt x="3307811" y="4938251"/>
                </a:moveTo>
                <a:cubicBezTo>
                  <a:pt x="3308415" y="4937980"/>
                  <a:pt x="3310226" y="4938523"/>
                  <a:pt x="3311434" y="4939610"/>
                </a:cubicBezTo>
                <a:lnTo>
                  <a:pt x="3311434" y="4941783"/>
                </a:lnTo>
                <a:cubicBezTo>
                  <a:pt x="3313849" y="4944319"/>
                  <a:pt x="3318681" y="4949392"/>
                  <a:pt x="3318681" y="4949392"/>
                </a:cubicBezTo>
                <a:cubicBezTo>
                  <a:pt x="3318681" y="4951928"/>
                  <a:pt x="3318681" y="4951928"/>
                  <a:pt x="3318681" y="4951928"/>
                </a:cubicBezTo>
                <a:cubicBezTo>
                  <a:pt x="3316265" y="4949392"/>
                  <a:pt x="3313849" y="4946856"/>
                  <a:pt x="3311434" y="4946856"/>
                </a:cubicBezTo>
                <a:cubicBezTo>
                  <a:pt x="3311434" y="4946856"/>
                  <a:pt x="3311434" y="4946856"/>
                  <a:pt x="3313849" y="4946856"/>
                </a:cubicBezTo>
                <a:cubicBezTo>
                  <a:pt x="3313849" y="4944319"/>
                  <a:pt x="3313849" y="4944319"/>
                  <a:pt x="3311434" y="4944319"/>
                </a:cubicBezTo>
                <a:lnTo>
                  <a:pt x="3311434" y="4941784"/>
                </a:lnTo>
                <a:cubicBezTo>
                  <a:pt x="3307811" y="4939610"/>
                  <a:pt x="3307207" y="4938523"/>
                  <a:pt x="3307811" y="4938251"/>
                </a:cubicBezTo>
                <a:close/>
                <a:moveTo>
                  <a:pt x="4526834" y="4937436"/>
                </a:moveTo>
                <a:cubicBezTo>
                  <a:pt x="4529249" y="4939609"/>
                  <a:pt x="4534079" y="4939609"/>
                  <a:pt x="4531664" y="4937436"/>
                </a:cubicBezTo>
                <a:cubicBezTo>
                  <a:pt x="4531664" y="4937436"/>
                  <a:pt x="4534079" y="4937436"/>
                  <a:pt x="4534079" y="4937436"/>
                </a:cubicBezTo>
                <a:cubicBezTo>
                  <a:pt x="4531664" y="4939609"/>
                  <a:pt x="4538911" y="4937436"/>
                  <a:pt x="4536495" y="4941784"/>
                </a:cubicBezTo>
                <a:cubicBezTo>
                  <a:pt x="4531664" y="4939609"/>
                  <a:pt x="4534079" y="4941784"/>
                  <a:pt x="4534079" y="4946131"/>
                </a:cubicBezTo>
                <a:cubicBezTo>
                  <a:pt x="4529249" y="4946131"/>
                  <a:pt x="4524419" y="4941784"/>
                  <a:pt x="4526834" y="4937436"/>
                </a:cubicBezTo>
                <a:close/>
                <a:moveTo>
                  <a:pt x="4280952" y="4935406"/>
                </a:moveTo>
                <a:cubicBezTo>
                  <a:pt x="4283127" y="4937725"/>
                  <a:pt x="4285300" y="4937725"/>
                  <a:pt x="4287473" y="4940044"/>
                </a:cubicBezTo>
                <a:cubicBezTo>
                  <a:pt x="4291821" y="4942362"/>
                  <a:pt x="4293995" y="4944681"/>
                  <a:pt x="4289648" y="4942362"/>
                </a:cubicBezTo>
                <a:cubicBezTo>
                  <a:pt x="4287473" y="4940044"/>
                  <a:pt x="4285300" y="4940044"/>
                  <a:pt x="4280952" y="4935406"/>
                </a:cubicBezTo>
                <a:close/>
                <a:moveTo>
                  <a:pt x="4126535" y="4935174"/>
                </a:moveTo>
                <a:cubicBezTo>
                  <a:pt x="4128903" y="4935174"/>
                  <a:pt x="4131271" y="4935174"/>
                  <a:pt x="4128903" y="4939913"/>
                </a:cubicBezTo>
                <a:cubicBezTo>
                  <a:pt x="4128903" y="4939913"/>
                  <a:pt x="4126535" y="4939913"/>
                  <a:pt x="4124167" y="4939913"/>
                </a:cubicBezTo>
                <a:lnTo>
                  <a:pt x="4124335" y="4939321"/>
                </a:lnTo>
                <a:lnTo>
                  <a:pt x="4124758" y="4939616"/>
                </a:lnTo>
                <a:lnTo>
                  <a:pt x="4124353" y="4939259"/>
                </a:lnTo>
                <a:lnTo>
                  <a:pt x="4125351" y="4935767"/>
                </a:lnTo>
                <a:cubicBezTo>
                  <a:pt x="4125942" y="4935174"/>
                  <a:pt x="4126535" y="4935174"/>
                  <a:pt x="4126535" y="4935174"/>
                </a:cubicBezTo>
                <a:close/>
                <a:moveTo>
                  <a:pt x="4541447" y="4934719"/>
                </a:moveTo>
                <a:cubicBezTo>
                  <a:pt x="4542654" y="4934719"/>
                  <a:pt x="4543259" y="4935263"/>
                  <a:pt x="4543259" y="4937437"/>
                </a:cubicBezTo>
                <a:cubicBezTo>
                  <a:pt x="4543259" y="4937437"/>
                  <a:pt x="4536012" y="4937437"/>
                  <a:pt x="4536012" y="4935263"/>
                </a:cubicBezTo>
                <a:cubicBezTo>
                  <a:pt x="4538427" y="4935263"/>
                  <a:pt x="4540239" y="4934719"/>
                  <a:pt x="4541447" y="4934719"/>
                </a:cubicBezTo>
                <a:close/>
                <a:moveTo>
                  <a:pt x="4574658" y="4934537"/>
                </a:moveTo>
                <a:cubicBezTo>
                  <a:pt x="4577073" y="4934537"/>
                  <a:pt x="4577073" y="4936953"/>
                  <a:pt x="4579489" y="4936953"/>
                </a:cubicBezTo>
                <a:cubicBezTo>
                  <a:pt x="4579489" y="4936953"/>
                  <a:pt x="4579489" y="4939368"/>
                  <a:pt x="4577073" y="4941784"/>
                </a:cubicBezTo>
                <a:cubicBezTo>
                  <a:pt x="4577073" y="4936953"/>
                  <a:pt x="4572243" y="4941784"/>
                  <a:pt x="4572243" y="4939368"/>
                </a:cubicBezTo>
                <a:cubicBezTo>
                  <a:pt x="4572243" y="4939368"/>
                  <a:pt x="4572243" y="4936953"/>
                  <a:pt x="4574658" y="4934537"/>
                </a:cubicBezTo>
                <a:close/>
                <a:moveTo>
                  <a:pt x="3373330" y="4934453"/>
                </a:moveTo>
                <a:lnTo>
                  <a:pt x="3374322" y="4935174"/>
                </a:lnTo>
                <a:cubicBezTo>
                  <a:pt x="3375210" y="4936359"/>
                  <a:pt x="3375801" y="4937543"/>
                  <a:pt x="3375801" y="4937543"/>
                </a:cubicBezTo>
                <a:close/>
                <a:moveTo>
                  <a:pt x="3278102" y="4933088"/>
                </a:moveTo>
                <a:cubicBezTo>
                  <a:pt x="3282933" y="4935020"/>
                  <a:pt x="3282933" y="4933088"/>
                  <a:pt x="3290179" y="4935020"/>
                </a:cubicBezTo>
                <a:cubicBezTo>
                  <a:pt x="3290179" y="4935020"/>
                  <a:pt x="3287764" y="4933088"/>
                  <a:pt x="3292595" y="4935020"/>
                </a:cubicBezTo>
                <a:cubicBezTo>
                  <a:pt x="3299840" y="4938884"/>
                  <a:pt x="3292595" y="4936953"/>
                  <a:pt x="3297425" y="4938884"/>
                </a:cubicBezTo>
                <a:cubicBezTo>
                  <a:pt x="3299840" y="4938884"/>
                  <a:pt x="3297425" y="4938884"/>
                  <a:pt x="3295009" y="4938884"/>
                </a:cubicBezTo>
                <a:cubicBezTo>
                  <a:pt x="3292595" y="4936953"/>
                  <a:pt x="3292595" y="4936953"/>
                  <a:pt x="3290179" y="4936953"/>
                </a:cubicBezTo>
                <a:cubicBezTo>
                  <a:pt x="3290179" y="4936953"/>
                  <a:pt x="3290179" y="4938884"/>
                  <a:pt x="3285348" y="4936953"/>
                </a:cubicBezTo>
                <a:cubicBezTo>
                  <a:pt x="3282933" y="4935020"/>
                  <a:pt x="3280517" y="4935020"/>
                  <a:pt x="3278102" y="4935020"/>
                </a:cubicBezTo>
                <a:cubicBezTo>
                  <a:pt x="3278102" y="4933088"/>
                  <a:pt x="3278102" y="4933088"/>
                  <a:pt x="3278102" y="4933088"/>
                </a:cubicBezTo>
                <a:close/>
                <a:moveTo>
                  <a:pt x="3369881" y="4931325"/>
                </a:moveTo>
                <a:lnTo>
                  <a:pt x="3372249" y="4933101"/>
                </a:lnTo>
                <a:lnTo>
                  <a:pt x="3373330" y="4934453"/>
                </a:lnTo>
                <a:lnTo>
                  <a:pt x="3371065" y="4932805"/>
                </a:lnTo>
                <a:close/>
                <a:moveTo>
                  <a:pt x="3368697" y="4930436"/>
                </a:moveTo>
                <a:lnTo>
                  <a:pt x="3369487" y="4930831"/>
                </a:lnTo>
                <a:lnTo>
                  <a:pt x="3369881" y="4931325"/>
                </a:lnTo>
                <a:close/>
                <a:moveTo>
                  <a:pt x="1933239" y="4930189"/>
                </a:moveTo>
                <a:cubicBezTo>
                  <a:pt x="1935558" y="4930189"/>
                  <a:pt x="1935558" y="4932508"/>
                  <a:pt x="1937877" y="4932508"/>
                </a:cubicBezTo>
                <a:cubicBezTo>
                  <a:pt x="1937877" y="4932508"/>
                  <a:pt x="1937877" y="4932508"/>
                  <a:pt x="1937877" y="4934827"/>
                </a:cubicBezTo>
                <a:cubicBezTo>
                  <a:pt x="1937877" y="4934827"/>
                  <a:pt x="1940195" y="4934827"/>
                  <a:pt x="1940195" y="4934827"/>
                </a:cubicBezTo>
                <a:cubicBezTo>
                  <a:pt x="1940195" y="4932508"/>
                  <a:pt x="1937877" y="4932508"/>
                  <a:pt x="1937877" y="4932508"/>
                </a:cubicBezTo>
                <a:cubicBezTo>
                  <a:pt x="1937877" y="4932508"/>
                  <a:pt x="1940195" y="4932508"/>
                  <a:pt x="1940195" y="4932508"/>
                </a:cubicBezTo>
                <a:cubicBezTo>
                  <a:pt x="1940195" y="4934827"/>
                  <a:pt x="1944833" y="4937145"/>
                  <a:pt x="1942514" y="4937145"/>
                </a:cubicBezTo>
                <a:cubicBezTo>
                  <a:pt x="1942514" y="4937145"/>
                  <a:pt x="1942514" y="4939464"/>
                  <a:pt x="1942514" y="4941783"/>
                </a:cubicBezTo>
                <a:cubicBezTo>
                  <a:pt x="1940195" y="4941783"/>
                  <a:pt x="1940195" y="4939464"/>
                  <a:pt x="1940195" y="4939464"/>
                </a:cubicBezTo>
                <a:cubicBezTo>
                  <a:pt x="1937877" y="4937145"/>
                  <a:pt x="1935558" y="4934827"/>
                  <a:pt x="1935558" y="4932508"/>
                </a:cubicBezTo>
                <a:cubicBezTo>
                  <a:pt x="1933239" y="4930189"/>
                  <a:pt x="1933239" y="4930189"/>
                  <a:pt x="1933239" y="4930189"/>
                </a:cubicBezTo>
                <a:close/>
                <a:moveTo>
                  <a:pt x="3266871" y="4930008"/>
                </a:moveTo>
                <a:cubicBezTo>
                  <a:pt x="3266871" y="4930008"/>
                  <a:pt x="3269225" y="4932364"/>
                  <a:pt x="3269225" y="4932364"/>
                </a:cubicBezTo>
                <a:cubicBezTo>
                  <a:pt x="3269225" y="4932364"/>
                  <a:pt x="3271580" y="4934719"/>
                  <a:pt x="3271580" y="4934719"/>
                </a:cubicBezTo>
                <a:cubicBezTo>
                  <a:pt x="3273935" y="4934719"/>
                  <a:pt x="3273935" y="4937073"/>
                  <a:pt x="3273935" y="4937073"/>
                </a:cubicBezTo>
                <a:cubicBezTo>
                  <a:pt x="3273935" y="4937073"/>
                  <a:pt x="3276291" y="4937073"/>
                  <a:pt x="3276291" y="4937073"/>
                </a:cubicBezTo>
                <a:cubicBezTo>
                  <a:pt x="3276291" y="4937073"/>
                  <a:pt x="3273935" y="4934719"/>
                  <a:pt x="3271580" y="4932364"/>
                </a:cubicBezTo>
                <a:cubicBezTo>
                  <a:pt x="3271580" y="4932364"/>
                  <a:pt x="3273935" y="4932364"/>
                  <a:pt x="3273935" y="4932364"/>
                </a:cubicBezTo>
                <a:cubicBezTo>
                  <a:pt x="3276291" y="4934719"/>
                  <a:pt x="3278645" y="4934719"/>
                  <a:pt x="3281000" y="4937073"/>
                </a:cubicBezTo>
                <a:cubicBezTo>
                  <a:pt x="3281000" y="4937073"/>
                  <a:pt x="3283355" y="4937073"/>
                  <a:pt x="3283355" y="4937073"/>
                </a:cubicBezTo>
                <a:cubicBezTo>
                  <a:pt x="3285710" y="4937073"/>
                  <a:pt x="3285710" y="4939428"/>
                  <a:pt x="3288065" y="4939428"/>
                </a:cubicBezTo>
                <a:cubicBezTo>
                  <a:pt x="3288065" y="4939428"/>
                  <a:pt x="3290420" y="4941784"/>
                  <a:pt x="3292775" y="4944139"/>
                </a:cubicBezTo>
                <a:cubicBezTo>
                  <a:pt x="3292775" y="4941784"/>
                  <a:pt x="3292775" y="4941784"/>
                  <a:pt x="3292775" y="4941784"/>
                </a:cubicBezTo>
                <a:cubicBezTo>
                  <a:pt x="3292775" y="4944139"/>
                  <a:pt x="3295130" y="4944139"/>
                  <a:pt x="3297485" y="4944139"/>
                </a:cubicBezTo>
                <a:cubicBezTo>
                  <a:pt x="3297485" y="4946493"/>
                  <a:pt x="3297485" y="4946493"/>
                  <a:pt x="3297485" y="4946493"/>
                </a:cubicBezTo>
                <a:cubicBezTo>
                  <a:pt x="3297485" y="4948849"/>
                  <a:pt x="3295130" y="4946493"/>
                  <a:pt x="3290420" y="4944139"/>
                </a:cubicBezTo>
                <a:lnTo>
                  <a:pt x="3286887" y="4942961"/>
                </a:lnTo>
                <a:lnTo>
                  <a:pt x="3285710" y="4941784"/>
                </a:lnTo>
                <a:cubicBezTo>
                  <a:pt x="3281000" y="4939428"/>
                  <a:pt x="3283355" y="4939428"/>
                  <a:pt x="3283355" y="4941784"/>
                </a:cubicBezTo>
                <a:lnTo>
                  <a:pt x="3286887" y="4942961"/>
                </a:lnTo>
                <a:lnTo>
                  <a:pt x="3288065" y="4944139"/>
                </a:lnTo>
                <a:cubicBezTo>
                  <a:pt x="3290420" y="4948849"/>
                  <a:pt x="3290420" y="4948849"/>
                  <a:pt x="3297485" y="4955913"/>
                </a:cubicBezTo>
                <a:cubicBezTo>
                  <a:pt x="3297485" y="4953558"/>
                  <a:pt x="3299840" y="4953558"/>
                  <a:pt x="3302195" y="4955913"/>
                </a:cubicBezTo>
                <a:cubicBezTo>
                  <a:pt x="3304550" y="4958269"/>
                  <a:pt x="3304550" y="4958269"/>
                  <a:pt x="3309259" y="4960624"/>
                </a:cubicBezTo>
                <a:cubicBezTo>
                  <a:pt x="3309259" y="4960624"/>
                  <a:pt x="3309259" y="4960624"/>
                  <a:pt x="3311615" y="4960624"/>
                </a:cubicBezTo>
                <a:cubicBezTo>
                  <a:pt x="3311615" y="4960624"/>
                  <a:pt x="3313970" y="4962978"/>
                  <a:pt x="3316324" y="4962978"/>
                </a:cubicBezTo>
                <a:cubicBezTo>
                  <a:pt x="3318679" y="4965333"/>
                  <a:pt x="3323390" y="4965333"/>
                  <a:pt x="3321035" y="4962978"/>
                </a:cubicBezTo>
                <a:cubicBezTo>
                  <a:pt x="3319857" y="4961801"/>
                  <a:pt x="3319857" y="4961801"/>
                  <a:pt x="3319563" y="4961213"/>
                </a:cubicBezTo>
                <a:lnTo>
                  <a:pt x="3316619" y="4956395"/>
                </a:lnTo>
                <a:lnTo>
                  <a:pt x="3317208" y="4956502"/>
                </a:lnTo>
                <a:cubicBezTo>
                  <a:pt x="3317502" y="4955913"/>
                  <a:pt x="3318679" y="4955913"/>
                  <a:pt x="3325744" y="4960624"/>
                </a:cubicBezTo>
                <a:cubicBezTo>
                  <a:pt x="3325744" y="4960624"/>
                  <a:pt x="3328099" y="4962978"/>
                  <a:pt x="3330455" y="4962978"/>
                </a:cubicBezTo>
                <a:cubicBezTo>
                  <a:pt x="3328099" y="4965333"/>
                  <a:pt x="3330455" y="4965333"/>
                  <a:pt x="3332809" y="4965333"/>
                </a:cubicBezTo>
                <a:cubicBezTo>
                  <a:pt x="3332809" y="4967689"/>
                  <a:pt x="3335165" y="4967689"/>
                  <a:pt x="3335165" y="4967689"/>
                </a:cubicBezTo>
                <a:cubicBezTo>
                  <a:pt x="3335165" y="4967689"/>
                  <a:pt x="3332809" y="4967689"/>
                  <a:pt x="3332809" y="4967689"/>
                </a:cubicBezTo>
                <a:cubicBezTo>
                  <a:pt x="3330455" y="4967689"/>
                  <a:pt x="3325744" y="4965333"/>
                  <a:pt x="3337520" y="4974753"/>
                </a:cubicBezTo>
                <a:cubicBezTo>
                  <a:pt x="3337520" y="4974753"/>
                  <a:pt x="3337520" y="4977109"/>
                  <a:pt x="3337520" y="4977109"/>
                </a:cubicBezTo>
                <a:cubicBezTo>
                  <a:pt x="3337520" y="4977109"/>
                  <a:pt x="3337520" y="4977109"/>
                  <a:pt x="3337520" y="4979463"/>
                </a:cubicBezTo>
                <a:cubicBezTo>
                  <a:pt x="3332809" y="4974753"/>
                  <a:pt x="3330455" y="4974753"/>
                  <a:pt x="3330455" y="4972398"/>
                </a:cubicBezTo>
                <a:cubicBezTo>
                  <a:pt x="3328099" y="4972398"/>
                  <a:pt x="3328099" y="4972398"/>
                  <a:pt x="3328099" y="4972398"/>
                </a:cubicBezTo>
                <a:cubicBezTo>
                  <a:pt x="3328099" y="4972398"/>
                  <a:pt x="3328099" y="4972398"/>
                  <a:pt x="3318679" y="4967689"/>
                </a:cubicBezTo>
                <a:cubicBezTo>
                  <a:pt x="3325744" y="4972398"/>
                  <a:pt x="3325744" y="4972398"/>
                  <a:pt x="3321035" y="4970043"/>
                </a:cubicBezTo>
                <a:cubicBezTo>
                  <a:pt x="3316324" y="4970043"/>
                  <a:pt x="3316324" y="4972398"/>
                  <a:pt x="3321035" y="4974753"/>
                </a:cubicBezTo>
                <a:cubicBezTo>
                  <a:pt x="3316324" y="4972398"/>
                  <a:pt x="3311615" y="4967689"/>
                  <a:pt x="3309259" y="4965333"/>
                </a:cubicBezTo>
                <a:cubicBezTo>
                  <a:pt x="3309259" y="4965333"/>
                  <a:pt x="3309259" y="4962978"/>
                  <a:pt x="3302195" y="4960624"/>
                </a:cubicBezTo>
                <a:cubicBezTo>
                  <a:pt x="3299840" y="4958269"/>
                  <a:pt x="3297485" y="4955913"/>
                  <a:pt x="3292775" y="4953558"/>
                </a:cubicBezTo>
                <a:cubicBezTo>
                  <a:pt x="3292775" y="4953558"/>
                  <a:pt x="3290420" y="4951204"/>
                  <a:pt x="3288065" y="4948849"/>
                </a:cubicBezTo>
                <a:cubicBezTo>
                  <a:pt x="3285710" y="4948849"/>
                  <a:pt x="3285710" y="4946493"/>
                  <a:pt x="3283355" y="4944139"/>
                </a:cubicBezTo>
                <a:cubicBezTo>
                  <a:pt x="3281000" y="4944139"/>
                  <a:pt x="3278645" y="4941784"/>
                  <a:pt x="3278645" y="4941784"/>
                </a:cubicBezTo>
                <a:cubicBezTo>
                  <a:pt x="3276291" y="4941784"/>
                  <a:pt x="3276291" y="4939428"/>
                  <a:pt x="3276291" y="4941784"/>
                </a:cubicBezTo>
                <a:cubicBezTo>
                  <a:pt x="3278645" y="4944139"/>
                  <a:pt x="3276291" y="4944139"/>
                  <a:pt x="3276291" y="4944139"/>
                </a:cubicBezTo>
                <a:cubicBezTo>
                  <a:pt x="3276291" y="4944139"/>
                  <a:pt x="3273935" y="4941784"/>
                  <a:pt x="3271580" y="4941784"/>
                </a:cubicBezTo>
                <a:cubicBezTo>
                  <a:pt x="3271580" y="4941784"/>
                  <a:pt x="3269225" y="4939428"/>
                  <a:pt x="3266871" y="4939428"/>
                </a:cubicBezTo>
                <a:cubicBezTo>
                  <a:pt x="3266871" y="4939428"/>
                  <a:pt x="3269225" y="4939428"/>
                  <a:pt x="3269225" y="4939428"/>
                </a:cubicBezTo>
                <a:cubicBezTo>
                  <a:pt x="3269225" y="4937073"/>
                  <a:pt x="3266871" y="4937073"/>
                  <a:pt x="3266871" y="4934719"/>
                </a:cubicBezTo>
                <a:cubicBezTo>
                  <a:pt x="3266871" y="4934719"/>
                  <a:pt x="3266871" y="4934719"/>
                  <a:pt x="3269225" y="4934719"/>
                </a:cubicBezTo>
                <a:cubicBezTo>
                  <a:pt x="3271580" y="4937073"/>
                  <a:pt x="3269225" y="4934719"/>
                  <a:pt x="3266871" y="4932364"/>
                </a:cubicBezTo>
                <a:cubicBezTo>
                  <a:pt x="3264515" y="4930008"/>
                  <a:pt x="3264515" y="4930008"/>
                  <a:pt x="3266871" y="4930008"/>
                </a:cubicBezTo>
                <a:close/>
                <a:moveTo>
                  <a:pt x="4280952" y="4929827"/>
                </a:moveTo>
                <a:cubicBezTo>
                  <a:pt x="4285300" y="4934900"/>
                  <a:pt x="4289647" y="4937436"/>
                  <a:pt x="4289647" y="4937436"/>
                </a:cubicBezTo>
                <a:cubicBezTo>
                  <a:pt x="4287473" y="4937436"/>
                  <a:pt x="4283125" y="4934900"/>
                  <a:pt x="4280952" y="4932364"/>
                </a:cubicBezTo>
                <a:close/>
                <a:moveTo>
                  <a:pt x="4096048" y="4929081"/>
                </a:moveTo>
                <a:cubicBezTo>
                  <a:pt x="4096048" y="4928484"/>
                  <a:pt x="4096641" y="4928484"/>
                  <a:pt x="4097828" y="4929678"/>
                </a:cubicBezTo>
                <a:cubicBezTo>
                  <a:pt x="4104950" y="4932065"/>
                  <a:pt x="4107325" y="4936839"/>
                  <a:pt x="4112073" y="4939226"/>
                </a:cubicBezTo>
                <a:cubicBezTo>
                  <a:pt x="4114448" y="4941612"/>
                  <a:pt x="4116823" y="4941612"/>
                  <a:pt x="4116823" y="4941612"/>
                </a:cubicBezTo>
                <a:cubicBezTo>
                  <a:pt x="4119196" y="4943999"/>
                  <a:pt x="4128693" y="4948774"/>
                  <a:pt x="4131067" y="4951160"/>
                </a:cubicBezTo>
                <a:cubicBezTo>
                  <a:pt x="4131067" y="4951160"/>
                  <a:pt x="4133441" y="4951160"/>
                  <a:pt x="4133441" y="4953547"/>
                </a:cubicBezTo>
                <a:cubicBezTo>
                  <a:pt x="4135816" y="4953547"/>
                  <a:pt x="4138190" y="4955934"/>
                  <a:pt x="4140565" y="4958321"/>
                </a:cubicBezTo>
                <a:cubicBezTo>
                  <a:pt x="4140565" y="4958321"/>
                  <a:pt x="4140565" y="4958321"/>
                  <a:pt x="4142938" y="4958321"/>
                </a:cubicBezTo>
                <a:cubicBezTo>
                  <a:pt x="4142938" y="4958321"/>
                  <a:pt x="4145313" y="4960708"/>
                  <a:pt x="4147687" y="4960708"/>
                </a:cubicBezTo>
                <a:cubicBezTo>
                  <a:pt x="4150061" y="4963095"/>
                  <a:pt x="4150061" y="4963095"/>
                  <a:pt x="4150061" y="4963095"/>
                </a:cubicBezTo>
                <a:cubicBezTo>
                  <a:pt x="4150061" y="4965482"/>
                  <a:pt x="4145313" y="4960708"/>
                  <a:pt x="4138190" y="4958321"/>
                </a:cubicBezTo>
                <a:cubicBezTo>
                  <a:pt x="4135816" y="4955934"/>
                  <a:pt x="4133441" y="4953547"/>
                  <a:pt x="4131067" y="4953547"/>
                </a:cubicBezTo>
                <a:cubicBezTo>
                  <a:pt x="4128693" y="4951160"/>
                  <a:pt x="4126319" y="4951160"/>
                  <a:pt x="4131067" y="4955934"/>
                </a:cubicBezTo>
                <a:cubicBezTo>
                  <a:pt x="4133441" y="4955934"/>
                  <a:pt x="4135816" y="4958321"/>
                  <a:pt x="4135816" y="4958321"/>
                </a:cubicBezTo>
                <a:cubicBezTo>
                  <a:pt x="4138190" y="4963095"/>
                  <a:pt x="4138190" y="4963095"/>
                  <a:pt x="4150061" y="4972643"/>
                </a:cubicBezTo>
                <a:cubicBezTo>
                  <a:pt x="4150061" y="4972643"/>
                  <a:pt x="4152436" y="4972643"/>
                  <a:pt x="4157184" y="4975029"/>
                </a:cubicBezTo>
                <a:cubicBezTo>
                  <a:pt x="4159558" y="4977416"/>
                  <a:pt x="4161933" y="4977416"/>
                  <a:pt x="4166681" y="4982190"/>
                </a:cubicBezTo>
                <a:cubicBezTo>
                  <a:pt x="4166681" y="4982190"/>
                  <a:pt x="4166681" y="4982190"/>
                  <a:pt x="4169055" y="4982190"/>
                </a:cubicBezTo>
                <a:cubicBezTo>
                  <a:pt x="4171429" y="4982190"/>
                  <a:pt x="4173804" y="4984577"/>
                  <a:pt x="4176178" y="4986964"/>
                </a:cubicBezTo>
                <a:cubicBezTo>
                  <a:pt x="4178553" y="4986964"/>
                  <a:pt x="4185675" y="4991738"/>
                  <a:pt x="4183301" y="4986964"/>
                </a:cubicBezTo>
                <a:cubicBezTo>
                  <a:pt x="4180927" y="4985771"/>
                  <a:pt x="4180927" y="4985771"/>
                  <a:pt x="4180333" y="4984876"/>
                </a:cubicBezTo>
                <a:lnTo>
                  <a:pt x="4174272" y="4977952"/>
                </a:lnTo>
                <a:lnTo>
                  <a:pt x="4176178" y="4978312"/>
                </a:lnTo>
                <a:cubicBezTo>
                  <a:pt x="4176771" y="4978013"/>
                  <a:pt x="4178552" y="4978610"/>
                  <a:pt x="4188049" y="4984577"/>
                </a:cubicBezTo>
                <a:cubicBezTo>
                  <a:pt x="4188049" y="4986964"/>
                  <a:pt x="4190424" y="4986964"/>
                  <a:pt x="4192797" y="4989351"/>
                </a:cubicBezTo>
                <a:cubicBezTo>
                  <a:pt x="4192797" y="4989351"/>
                  <a:pt x="4195171" y="4991738"/>
                  <a:pt x="4199921" y="4994125"/>
                </a:cubicBezTo>
                <a:cubicBezTo>
                  <a:pt x="4195171" y="4994125"/>
                  <a:pt x="4190424" y="4991738"/>
                  <a:pt x="4204669" y="5003673"/>
                </a:cubicBezTo>
                <a:cubicBezTo>
                  <a:pt x="4207043" y="5003673"/>
                  <a:pt x="4207043" y="5006060"/>
                  <a:pt x="4207043" y="5006060"/>
                </a:cubicBezTo>
                <a:cubicBezTo>
                  <a:pt x="4207043" y="5006060"/>
                  <a:pt x="4207043" y="5006060"/>
                  <a:pt x="4207043" y="5008446"/>
                </a:cubicBezTo>
                <a:cubicBezTo>
                  <a:pt x="4199921" y="5003673"/>
                  <a:pt x="4197546" y="5001286"/>
                  <a:pt x="4195171" y="4998898"/>
                </a:cubicBezTo>
                <a:cubicBezTo>
                  <a:pt x="4192797" y="4998898"/>
                  <a:pt x="4192797" y="4998898"/>
                  <a:pt x="4180926" y="4991738"/>
                </a:cubicBezTo>
                <a:cubicBezTo>
                  <a:pt x="4190424" y="4998898"/>
                  <a:pt x="4190424" y="4998898"/>
                  <a:pt x="4183301" y="4996512"/>
                </a:cubicBezTo>
                <a:cubicBezTo>
                  <a:pt x="4178553" y="4994125"/>
                  <a:pt x="4178553" y="4996512"/>
                  <a:pt x="4185675" y="5001286"/>
                </a:cubicBezTo>
                <a:cubicBezTo>
                  <a:pt x="4185675" y="5001286"/>
                  <a:pt x="4190424" y="5003673"/>
                  <a:pt x="4190424" y="5003673"/>
                </a:cubicBezTo>
                <a:cubicBezTo>
                  <a:pt x="4190424" y="5003673"/>
                  <a:pt x="4192797" y="5003673"/>
                  <a:pt x="4199921" y="5008446"/>
                </a:cubicBezTo>
                <a:cubicBezTo>
                  <a:pt x="4195171" y="5008446"/>
                  <a:pt x="4192797" y="5008446"/>
                  <a:pt x="4190424" y="5006060"/>
                </a:cubicBezTo>
                <a:cubicBezTo>
                  <a:pt x="4188049" y="5003673"/>
                  <a:pt x="4185675" y="5003673"/>
                  <a:pt x="4183301" y="5001286"/>
                </a:cubicBezTo>
                <a:cubicBezTo>
                  <a:pt x="4178553" y="4996512"/>
                  <a:pt x="4173804" y="4989351"/>
                  <a:pt x="4166681" y="4986964"/>
                </a:cubicBezTo>
                <a:cubicBezTo>
                  <a:pt x="4166681" y="4986964"/>
                  <a:pt x="4166681" y="4984577"/>
                  <a:pt x="4157184" y="4979804"/>
                </a:cubicBezTo>
                <a:cubicBezTo>
                  <a:pt x="4154809" y="4977416"/>
                  <a:pt x="4150061" y="4972643"/>
                  <a:pt x="4145313" y="4970256"/>
                </a:cubicBezTo>
                <a:cubicBezTo>
                  <a:pt x="4145313" y="4970256"/>
                  <a:pt x="4140565" y="4967868"/>
                  <a:pt x="4138190" y="4965482"/>
                </a:cubicBezTo>
                <a:cubicBezTo>
                  <a:pt x="4135816" y="4963095"/>
                  <a:pt x="4133441" y="4960708"/>
                  <a:pt x="4128693" y="4958321"/>
                </a:cubicBezTo>
                <a:cubicBezTo>
                  <a:pt x="4128693" y="4955934"/>
                  <a:pt x="4123945" y="4955934"/>
                  <a:pt x="4123945" y="4953547"/>
                </a:cubicBezTo>
                <a:cubicBezTo>
                  <a:pt x="4119196" y="4951160"/>
                  <a:pt x="4119196" y="4951160"/>
                  <a:pt x="4121570" y="4953547"/>
                </a:cubicBezTo>
                <a:cubicBezTo>
                  <a:pt x="4123945" y="4955934"/>
                  <a:pt x="4121570" y="4955934"/>
                  <a:pt x="4121570" y="4955934"/>
                </a:cubicBezTo>
                <a:cubicBezTo>
                  <a:pt x="4121570" y="4955934"/>
                  <a:pt x="4116823" y="4953547"/>
                  <a:pt x="4116823" y="4951160"/>
                </a:cubicBezTo>
                <a:cubicBezTo>
                  <a:pt x="4114448" y="4951160"/>
                  <a:pt x="4112073" y="4948774"/>
                  <a:pt x="4107325" y="4943999"/>
                </a:cubicBezTo>
                <a:cubicBezTo>
                  <a:pt x="4104950" y="4943999"/>
                  <a:pt x="4107325" y="4943999"/>
                  <a:pt x="4109699" y="4943999"/>
                </a:cubicBezTo>
                <a:cubicBezTo>
                  <a:pt x="4112073" y="4946386"/>
                  <a:pt x="4112073" y="4943999"/>
                  <a:pt x="4107325" y="4941612"/>
                </a:cubicBezTo>
                <a:cubicBezTo>
                  <a:pt x="4102577" y="4936839"/>
                  <a:pt x="4100203" y="4934451"/>
                  <a:pt x="4104950" y="4936839"/>
                </a:cubicBezTo>
                <a:cubicBezTo>
                  <a:pt x="4107325" y="4939226"/>
                  <a:pt x="4107325" y="4939226"/>
                  <a:pt x="4109699" y="4941612"/>
                </a:cubicBezTo>
                <a:cubicBezTo>
                  <a:pt x="4112073" y="4941612"/>
                  <a:pt x="4114448" y="4943999"/>
                  <a:pt x="4114448" y="4943999"/>
                </a:cubicBezTo>
                <a:cubicBezTo>
                  <a:pt x="4114448" y="4946386"/>
                  <a:pt x="4114448" y="4946386"/>
                  <a:pt x="4116823" y="4948774"/>
                </a:cubicBezTo>
                <a:cubicBezTo>
                  <a:pt x="4119196" y="4948774"/>
                  <a:pt x="4121570" y="4948774"/>
                  <a:pt x="4119196" y="4946386"/>
                </a:cubicBezTo>
                <a:cubicBezTo>
                  <a:pt x="4119196" y="4946386"/>
                  <a:pt x="4116823" y="4943999"/>
                  <a:pt x="4114448" y="4941612"/>
                </a:cubicBezTo>
                <a:cubicBezTo>
                  <a:pt x="4109699" y="4939226"/>
                  <a:pt x="4102577" y="4932065"/>
                  <a:pt x="4100203" y="4932065"/>
                </a:cubicBezTo>
                <a:cubicBezTo>
                  <a:pt x="4100203" y="4932065"/>
                  <a:pt x="4100203" y="4932065"/>
                  <a:pt x="4097828" y="4932065"/>
                </a:cubicBezTo>
                <a:cubicBezTo>
                  <a:pt x="4096641" y="4930871"/>
                  <a:pt x="4096048" y="4929678"/>
                  <a:pt x="4096048" y="4929081"/>
                </a:cubicBezTo>
                <a:close/>
                <a:moveTo>
                  <a:pt x="3314046" y="4927907"/>
                </a:moveTo>
                <a:lnTo>
                  <a:pt x="3316595" y="4928067"/>
                </a:lnTo>
                <a:cubicBezTo>
                  <a:pt x="3316595" y="4928067"/>
                  <a:pt x="3314227" y="4928067"/>
                  <a:pt x="3314227" y="4928067"/>
                </a:cubicBezTo>
                <a:close/>
                <a:moveTo>
                  <a:pt x="3304307" y="4927339"/>
                </a:moveTo>
                <a:lnTo>
                  <a:pt x="3311434" y="4930189"/>
                </a:lnTo>
                <a:cubicBezTo>
                  <a:pt x="3311434" y="4930189"/>
                  <a:pt x="3309019" y="4930189"/>
                  <a:pt x="3309019" y="4930189"/>
                </a:cubicBezTo>
                <a:lnTo>
                  <a:pt x="3304330" y="4927377"/>
                </a:lnTo>
                <a:close/>
                <a:moveTo>
                  <a:pt x="3965025" y="4927292"/>
                </a:moveTo>
                <a:cubicBezTo>
                  <a:pt x="3970097" y="4927292"/>
                  <a:pt x="3972634" y="4927292"/>
                  <a:pt x="3975170" y="4932123"/>
                </a:cubicBezTo>
                <a:cubicBezTo>
                  <a:pt x="3970097" y="4934538"/>
                  <a:pt x="3967561" y="4929707"/>
                  <a:pt x="3965025" y="4927292"/>
                </a:cubicBezTo>
                <a:close/>
                <a:moveTo>
                  <a:pt x="5334731" y="4927291"/>
                </a:moveTo>
                <a:cubicBezTo>
                  <a:pt x="5334731" y="4927291"/>
                  <a:pt x="5334731" y="4927291"/>
                  <a:pt x="5337009" y="4927291"/>
                </a:cubicBezTo>
                <a:cubicBezTo>
                  <a:pt x="5339287" y="4929827"/>
                  <a:pt x="5341564" y="4932364"/>
                  <a:pt x="5341564" y="4932364"/>
                </a:cubicBezTo>
                <a:cubicBezTo>
                  <a:pt x="5343841" y="4934900"/>
                  <a:pt x="5343841" y="4934900"/>
                  <a:pt x="5346119" y="4937436"/>
                </a:cubicBezTo>
                <a:cubicBezTo>
                  <a:pt x="5346119" y="4937436"/>
                  <a:pt x="5343841" y="4937436"/>
                  <a:pt x="5343841" y="4937436"/>
                </a:cubicBezTo>
                <a:cubicBezTo>
                  <a:pt x="5341564" y="4934900"/>
                  <a:pt x="5339287" y="4934900"/>
                  <a:pt x="5339287" y="4934900"/>
                </a:cubicBezTo>
                <a:lnTo>
                  <a:pt x="5334731" y="4931095"/>
                </a:lnTo>
                <a:lnTo>
                  <a:pt x="5334731" y="4929827"/>
                </a:lnTo>
                <a:cubicBezTo>
                  <a:pt x="5337009" y="4929827"/>
                  <a:pt x="5334731" y="4927291"/>
                  <a:pt x="5334731" y="4927291"/>
                </a:cubicBezTo>
                <a:close/>
                <a:moveTo>
                  <a:pt x="5330177" y="4927291"/>
                </a:moveTo>
                <a:lnTo>
                  <a:pt x="5334731" y="4931095"/>
                </a:lnTo>
                <a:lnTo>
                  <a:pt x="5334731" y="4932364"/>
                </a:lnTo>
                <a:cubicBezTo>
                  <a:pt x="5334731" y="4929827"/>
                  <a:pt x="5332455" y="4929827"/>
                  <a:pt x="5330177" y="4927291"/>
                </a:cubicBezTo>
                <a:close/>
                <a:moveTo>
                  <a:pt x="2201342" y="4927291"/>
                </a:moveTo>
                <a:cubicBezTo>
                  <a:pt x="2203516" y="4927291"/>
                  <a:pt x="2203516" y="4929706"/>
                  <a:pt x="2205690" y="4929706"/>
                </a:cubicBezTo>
                <a:cubicBezTo>
                  <a:pt x="2205690" y="4932122"/>
                  <a:pt x="2205690" y="4932122"/>
                  <a:pt x="2205690" y="4934537"/>
                </a:cubicBezTo>
                <a:cubicBezTo>
                  <a:pt x="2205690" y="4934537"/>
                  <a:pt x="2205690" y="4934537"/>
                  <a:pt x="2203516" y="4934537"/>
                </a:cubicBezTo>
                <a:cubicBezTo>
                  <a:pt x="2203516" y="4932122"/>
                  <a:pt x="2203516" y="4932122"/>
                  <a:pt x="2201342" y="4932122"/>
                </a:cubicBezTo>
                <a:cubicBezTo>
                  <a:pt x="2201342" y="4929706"/>
                  <a:pt x="2201342" y="4929706"/>
                  <a:pt x="2201342" y="4929706"/>
                </a:cubicBezTo>
                <a:cubicBezTo>
                  <a:pt x="2201342" y="4929706"/>
                  <a:pt x="2203516" y="4929706"/>
                  <a:pt x="2203516" y="4929706"/>
                </a:cubicBezTo>
                <a:cubicBezTo>
                  <a:pt x="2203516" y="4929706"/>
                  <a:pt x="2203516" y="4927291"/>
                  <a:pt x="2201342" y="4927291"/>
                </a:cubicBezTo>
                <a:close/>
                <a:moveTo>
                  <a:pt x="4073716" y="4925842"/>
                </a:moveTo>
                <a:cubicBezTo>
                  <a:pt x="4076115" y="4925842"/>
                  <a:pt x="4078513" y="4928161"/>
                  <a:pt x="4080912" y="4930479"/>
                </a:cubicBezTo>
                <a:cubicBezTo>
                  <a:pt x="4085709" y="4932798"/>
                  <a:pt x="4088109" y="4932798"/>
                  <a:pt x="4090507" y="4937436"/>
                </a:cubicBezTo>
                <a:cubicBezTo>
                  <a:pt x="4092906" y="4937436"/>
                  <a:pt x="4095305" y="4939754"/>
                  <a:pt x="4100102" y="4942073"/>
                </a:cubicBezTo>
                <a:cubicBezTo>
                  <a:pt x="4104899" y="4946711"/>
                  <a:pt x="4112095" y="4951348"/>
                  <a:pt x="4119291" y="4955985"/>
                </a:cubicBezTo>
                <a:cubicBezTo>
                  <a:pt x="4126487" y="4960623"/>
                  <a:pt x="4128886" y="4962942"/>
                  <a:pt x="4128886" y="4962942"/>
                </a:cubicBezTo>
                <a:cubicBezTo>
                  <a:pt x="4128886" y="4962942"/>
                  <a:pt x="4128886" y="4960623"/>
                  <a:pt x="4131284" y="4960623"/>
                </a:cubicBezTo>
                <a:cubicBezTo>
                  <a:pt x="4131284" y="4960623"/>
                  <a:pt x="4133683" y="4962942"/>
                  <a:pt x="4136081" y="4965260"/>
                </a:cubicBezTo>
                <a:cubicBezTo>
                  <a:pt x="4138481" y="4967579"/>
                  <a:pt x="4143278" y="4969898"/>
                  <a:pt x="4143278" y="4969898"/>
                </a:cubicBezTo>
                <a:cubicBezTo>
                  <a:pt x="4140880" y="4969898"/>
                  <a:pt x="4143278" y="4972217"/>
                  <a:pt x="4138481" y="4969898"/>
                </a:cubicBezTo>
                <a:cubicBezTo>
                  <a:pt x="4138481" y="4969898"/>
                  <a:pt x="4138481" y="4969898"/>
                  <a:pt x="4138481" y="4967579"/>
                </a:cubicBezTo>
                <a:cubicBezTo>
                  <a:pt x="4131284" y="4965260"/>
                  <a:pt x="4131284" y="4972217"/>
                  <a:pt x="4121690" y="4960623"/>
                </a:cubicBezTo>
                <a:cubicBezTo>
                  <a:pt x="4116893" y="4955985"/>
                  <a:pt x="4107297" y="4949029"/>
                  <a:pt x="4097703" y="4944392"/>
                </a:cubicBezTo>
                <a:cubicBezTo>
                  <a:pt x="4090507" y="4939754"/>
                  <a:pt x="4083311" y="4935117"/>
                  <a:pt x="4076115" y="4930479"/>
                </a:cubicBezTo>
                <a:cubicBezTo>
                  <a:pt x="4076115" y="4928161"/>
                  <a:pt x="4073716" y="4925842"/>
                  <a:pt x="4073716" y="4925842"/>
                </a:cubicBezTo>
                <a:close/>
                <a:moveTo>
                  <a:pt x="4295271" y="4924216"/>
                </a:moveTo>
                <a:cubicBezTo>
                  <a:pt x="4295864" y="4924513"/>
                  <a:pt x="4297048" y="4925698"/>
                  <a:pt x="4299416" y="4928067"/>
                </a:cubicBezTo>
                <a:cubicBezTo>
                  <a:pt x="4299416" y="4928067"/>
                  <a:pt x="4294680" y="4925697"/>
                  <a:pt x="4294680" y="4925697"/>
                </a:cubicBezTo>
                <a:cubicBezTo>
                  <a:pt x="4294680" y="4924513"/>
                  <a:pt x="4294680" y="4923920"/>
                  <a:pt x="4295271" y="4924216"/>
                </a:cubicBezTo>
                <a:close/>
                <a:moveTo>
                  <a:pt x="3284624" y="4923328"/>
                </a:moveTo>
                <a:lnTo>
                  <a:pt x="3285808" y="4923328"/>
                </a:lnTo>
                <a:cubicBezTo>
                  <a:pt x="3285808" y="4925697"/>
                  <a:pt x="3285808" y="4923328"/>
                  <a:pt x="3285808" y="4925697"/>
                </a:cubicBezTo>
                <a:close/>
                <a:moveTo>
                  <a:pt x="3262160" y="4922944"/>
                </a:moveTo>
                <a:cubicBezTo>
                  <a:pt x="3266871" y="4927654"/>
                  <a:pt x="3269225" y="4930008"/>
                  <a:pt x="3271580" y="4932364"/>
                </a:cubicBezTo>
                <a:cubicBezTo>
                  <a:pt x="3269225" y="4932364"/>
                  <a:pt x="3264515" y="4925299"/>
                  <a:pt x="3262160" y="4927654"/>
                </a:cubicBezTo>
                <a:cubicBezTo>
                  <a:pt x="3259806" y="4925299"/>
                  <a:pt x="3259806" y="4922944"/>
                  <a:pt x="3262160" y="4922944"/>
                </a:cubicBezTo>
                <a:close/>
                <a:moveTo>
                  <a:pt x="3243321" y="4922944"/>
                </a:moveTo>
                <a:cubicBezTo>
                  <a:pt x="3245675" y="4922944"/>
                  <a:pt x="3248031" y="4925299"/>
                  <a:pt x="3248031" y="4925299"/>
                </a:cubicBezTo>
                <a:cubicBezTo>
                  <a:pt x="3250386" y="4927654"/>
                  <a:pt x="3252741" y="4927654"/>
                  <a:pt x="3255095" y="4930008"/>
                </a:cubicBezTo>
                <a:cubicBezTo>
                  <a:pt x="3255095" y="4932364"/>
                  <a:pt x="3259806" y="4934719"/>
                  <a:pt x="3259806" y="4934719"/>
                </a:cubicBezTo>
                <a:cubicBezTo>
                  <a:pt x="3262160" y="4937073"/>
                  <a:pt x="3264515" y="4937073"/>
                  <a:pt x="3266871" y="4939428"/>
                </a:cubicBezTo>
                <a:lnTo>
                  <a:pt x="3264515" y="4939428"/>
                </a:lnTo>
                <a:cubicBezTo>
                  <a:pt x="3262160" y="4937073"/>
                  <a:pt x="3262160" y="4937073"/>
                  <a:pt x="3259806" y="4937073"/>
                </a:cubicBezTo>
                <a:cubicBezTo>
                  <a:pt x="3255095" y="4932364"/>
                  <a:pt x="3250386" y="4930008"/>
                  <a:pt x="3245675" y="4925299"/>
                </a:cubicBezTo>
                <a:cubicBezTo>
                  <a:pt x="3243321" y="4925299"/>
                  <a:pt x="3243321" y="4922944"/>
                  <a:pt x="3243321" y="4922944"/>
                </a:cubicBezTo>
                <a:close/>
                <a:moveTo>
                  <a:pt x="4164427" y="4920959"/>
                </a:moveTo>
                <a:cubicBezTo>
                  <a:pt x="4164427" y="4920959"/>
                  <a:pt x="4171531" y="4925697"/>
                  <a:pt x="4164427" y="4923328"/>
                </a:cubicBezTo>
                <a:cubicBezTo>
                  <a:pt x="4164427" y="4920959"/>
                  <a:pt x="4164427" y="4920959"/>
                  <a:pt x="4164427" y="4920959"/>
                </a:cubicBezTo>
                <a:close/>
                <a:moveTo>
                  <a:pt x="4146331" y="4920226"/>
                </a:moveTo>
                <a:cubicBezTo>
                  <a:pt x="4149903" y="4922339"/>
                  <a:pt x="4155855" y="4926567"/>
                  <a:pt x="4164189" y="4932605"/>
                </a:cubicBezTo>
                <a:cubicBezTo>
                  <a:pt x="4164189" y="4932605"/>
                  <a:pt x="4166569" y="4935020"/>
                  <a:pt x="4166569" y="4935020"/>
                </a:cubicBezTo>
                <a:lnTo>
                  <a:pt x="4171331" y="4942266"/>
                </a:lnTo>
                <a:lnTo>
                  <a:pt x="4170736" y="4941663"/>
                </a:lnTo>
                <a:cubicBezTo>
                  <a:pt x="4170736" y="4941663"/>
                  <a:pt x="4171331" y="4942266"/>
                  <a:pt x="4171331" y="4942266"/>
                </a:cubicBezTo>
                <a:lnTo>
                  <a:pt x="4171331" y="4942266"/>
                </a:lnTo>
                <a:lnTo>
                  <a:pt x="4173712" y="4944681"/>
                </a:lnTo>
                <a:cubicBezTo>
                  <a:pt x="4173712" y="4944681"/>
                  <a:pt x="4173712" y="4944681"/>
                  <a:pt x="4171331" y="4944681"/>
                </a:cubicBezTo>
                <a:cubicBezTo>
                  <a:pt x="4166569" y="4942266"/>
                  <a:pt x="4164189" y="4939851"/>
                  <a:pt x="4157046" y="4935020"/>
                </a:cubicBezTo>
                <a:cubicBezTo>
                  <a:pt x="4157046" y="4935020"/>
                  <a:pt x="4157046" y="4932605"/>
                  <a:pt x="4159427" y="4935020"/>
                </a:cubicBezTo>
                <a:cubicBezTo>
                  <a:pt x="4171331" y="4942266"/>
                  <a:pt x="4161807" y="4935020"/>
                  <a:pt x="4164189" y="4935020"/>
                </a:cubicBezTo>
                <a:cubicBezTo>
                  <a:pt x="4164189" y="4932605"/>
                  <a:pt x="4159427" y="4932605"/>
                  <a:pt x="4157046" y="4927774"/>
                </a:cubicBezTo>
                <a:cubicBezTo>
                  <a:pt x="4152285" y="4925359"/>
                  <a:pt x="4149903" y="4925359"/>
                  <a:pt x="4149903" y="4925359"/>
                </a:cubicBezTo>
                <a:cubicBezTo>
                  <a:pt x="4149903" y="4925359"/>
                  <a:pt x="4149903" y="4925359"/>
                  <a:pt x="4149903" y="4927774"/>
                </a:cubicBezTo>
                <a:cubicBezTo>
                  <a:pt x="4149903" y="4925359"/>
                  <a:pt x="4147522" y="4925359"/>
                  <a:pt x="4147522" y="4925359"/>
                </a:cubicBezTo>
                <a:cubicBezTo>
                  <a:pt x="4147522" y="4925359"/>
                  <a:pt x="4145141" y="4922944"/>
                  <a:pt x="4145141" y="4922944"/>
                </a:cubicBezTo>
                <a:cubicBezTo>
                  <a:pt x="4145141" y="4922944"/>
                  <a:pt x="4142760" y="4920528"/>
                  <a:pt x="4142760" y="4920528"/>
                </a:cubicBezTo>
                <a:cubicBezTo>
                  <a:pt x="4141570" y="4918113"/>
                  <a:pt x="4142760" y="4918113"/>
                  <a:pt x="4146331" y="4920226"/>
                </a:cubicBezTo>
                <a:close/>
                <a:moveTo>
                  <a:pt x="5540312" y="4920045"/>
                </a:moveTo>
                <a:cubicBezTo>
                  <a:pt x="5542727" y="4920045"/>
                  <a:pt x="5545143" y="4920045"/>
                  <a:pt x="5547559" y="4924876"/>
                </a:cubicBezTo>
                <a:cubicBezTo>
                  <a:pt x="5545143" y="4927292"/>
                  <a:pt x="5540312" y="4922461"/>
                  <a:pt x="5540312" y="4920045"/>
                </a:cubicBezTo>
                <a:close/>
                <a:moveTo>
                  <a:pt x="4524419" y="4920045"/>
                </a:moveTo>
                <a:cubicBezTo>
                  <a:pt x="4533904" y="4920045"/>
                  <a:pt x="4538647" y="4920045"/>
                  <a:pt x="4548133" y="4922581"/>
                </a:cubicBezTo>
                <a:cubicBezTo>
                  <a:pt x="4550504" y="4925118"/>
                  <a:pt x="4548133" y="4927654"/>
                  <a:pt x="4548133" y="4930190"/>
                </a:cubicBezTo>
                <a:cubicBezTo>
                  <a:pt x="4538647" y="4930190"/>
                  <a:pt x="4533904" y="4922581"/>
                  <a:pt x="4524419" y="4920045"/>
                </a:cubicBezTo>
                <a:close/>
                <a:moveTo>
                  <a:pt x="2285686" y="4920045"/>
                </a:moveTo>
                <a:cubicBezTo>
                  <a:pt x="2288005" y="4920045"/>
                  <a:pt x="2290323" y="4922654"/>
                  <a:pt x="2292642" y="4922654"/>
                </a:cubicBezTo>
                <a:cubicBezTo>
                  <a:pt x="2292642" y="4925262"/>
                  <a:pt x="2290323" y="4927871"/>
                  <a:pt x="2290323" y="4927871"/>
                </a:cubicBezTo>
                <a:cubicBezTo>
                  <a:pt x="2290323" y="4930480"/>
                  <a:pt x="2290323" y="4933088"/>
                  <a:pt x="2290323" y="4933088"/>
                </a:cubicBezTo>
                <a:cubicBezTo>
                  <a:pt x="2285686" y="4930480"/>
                  <a:pt x="2290323" y="4927871"/>
                  <a:pt x="2283367" y="4925262"/>
                </a:cubicBezTo>
                <a:cubicBezTo>
                  <a:pt x="2283367" y="4925262"/>
                  <a:pt x="2281049" y="4922654"/>
                  <a:pt x="2281049" y="4922654"/>
                </a:cubicBezTo>
                <a:cubicBezTo>
                  <a:pt x="2281049" y="4920045"/>
                  <a:pt x="2283367" y="4920045"/>
                  <a:pt x="2285686" y="4920045"/>
                </a:cubicBezTo>
                <a:close/>
                <a:moveTo>
                  <a:pt x="4313624" y="4919200"/>
                </a:moveTo>
                <a:lnTo>
                  <a:pt x="4323111" y="4925480"/>
                </a:lnTo>
                <a:cubicBezTo>
                  <a:pt x="4325483" y="4925480"/>
                  <a:pt x="4327854" y="4927835"/>
                  <a:pt x="4330225" y="4930190"/>
                </a:cubicBezTo>
                <a:cubicBezTo>
                  <a:pt x="4330225" y="4930190"/>
                  <a:pt x="4330225" y="4930190"/>
                  <a:pt x="4327854" y="4930190"/>
                </a:cubicBezTo>
                <a:cubicBezTo>
                  <a:pt x="4325483" y="4927835"/>
                  <a:pt x="4323111" y="4925480"/>
                  <a:pt x="4318369" y="4923125"/>
                </a:cubicBezTo>
                <a:close/>
                <a:moveTo>
                  <a:pt x="4126399" y="4918373"/>
                </a:moveTo>
                <a:lnTo>
                  <a:pt x="4138334" y="4925564"/>
                </a:lnTo>
                <a:cubicBezTo>
                  <a:pt x="4138334" y="4927960"/>
                  <a:pt x="4140721" y="4927960"/>
                  <a:pt x="4140721" y="4927960"/>
                </a:cubicBezTo>
                <a:cubicBezTo>
                  <a:pt x="4140721" y="4927960"/>
                  <a:pt x="4138334" y="4927960"/>
                  <a:pt x="4138334" y="4927960"/>
                </a:cubicBezTo>
                <a:cubicBezTo>
                  <a:pt x="4135947" y="4925564"/>
                  <a:pt x="4131173" y="4923166"/>
                  <a:pt x="4128786" y="4920770"/>
                </a:cubicBezTo>
                <a:close/>
                <a:moveTo>
                  <a:pt x="3314188" y="4918273"/>
                </a:moveTo>
                <a:cubicBezTo>
                  <a:pt x="3314188" y="4918273"/>
                  <a:pt x="3316652" y="4918273"/>
                  <a:pt x="3316652" y="4920528"/>
                </a:cubicBezTo>
                <a:cubicBezTo>
                  <a:pt x="3316652" y="4920528"/>
                  <a:pt x="3319115" y="4922782"/>
                  <a:pt x="3319115" y="4922782"/>
                </a:cubicBezTo>
                <a:cubicBezTo>
                  <a:pt x="3319115" y="4925037"/>
                  <a:pt x="3316652" y="4922782"/>
                  <a:pt x="3321579" y="4927291"/>
                </a:cubicBezTo>
                <a:cubicBezTo>
                  <a:pt x="3321579" y="4927291"/>
                  <a:pt x="3319115" y="4927291"/>
                  <a:pt x="3319115" y="4925037"/>
                </a:cubicBezTo>
                <a:cubicBezTo>
                  <a:pt x="3316652" y="4925037"/>
                  <a:pt x="3311724" y="4922782"/>
                  <a:pt x="3309260" y="4920528"/>
                </a:cubicBezTo>
                <a:cubicBezTo>
                  <a:pt x="3309260" y="4920528"/>
                  <a:pt x="3309260" y="4918273"/>
                  <a:pt x="3311724" y="4920528"/>
                </a:cubicBezTo>
                <a:cubicBezTo>
                  <a:pt x="3319115" y="4925037"/>
                  <a:pt x="3311724" y="4918273"/>
                  <a:pt x="3314188" y="4918273"/>
                </a:cubicBezTo>
                <a:close/>
                <a:moveTo>
                  <a:pt x="4384715" y="4916181"/>
                </a:moveTo>
                <a:cubicBezTo>
                  <a:pt x="4389353" y="4918596"/>
                  <a:pt x="4391671" y="4921011"/>
                  <a:pt x="4391671" y="4921011"/>
                </a:cubicBezTo>
                <a:cubicBezTo>
                  <a:pt x="4393990" y="4923426"/>
                  <a:pt x="4393990" y="4925842"/>
                  <a:pt x="4391671" y="4923426"/>
                </a:cubicBezTo>
                <a:cubicBezTo>
                  <a:pt x="4391671" y="4923426"/>
                  <a:pt x="4389353" y="4921011"/>
                  <a:pt x="4384715" y="4916181"/>
                </a:cubicBezTo>
                <a:close/>
                <a:moveTo>
                  <a:pt x="4124012" y="4915976"/>
                </a:moveTo>
                <a:lnTo>
                  <a:pt x="4126399" y="4918373"/>
                </a:lnTo>
                <a:lnTo>
                  <a:pt x="4126399" y="4918373"/>
                </a:lnTo>
                <a:cubicBezTo>
                  <a:pt x="4126399" y="4918373"/>
                  <a:pt x="4124012" y="4915976"/>
                  <a:pt x="4124012" y="4915976"/>
                </a:cubicBezTo>
                <a:close/>
                <a:moveTo>
                  <a:pt x="4256788" y="4913851"/>
                </a:moveTo>
                <a:cubicBezTo>
                  <a:pt x="4259156" y="4916220"/>
                  <a:pt x="4261524" y="4916220"/>
                  <a:pt x="4263893" y="4918589"/>
                </a:cubicBezTo>
                <a:cubicBezTo>
                  <a:pt x="4261524" y="4918589"/>
                  <a:pt x="4261524" y="4918589"/>
                  <a:pt x="4259156" y="4918589"/>
                </a:cubicBezTo>
                <a:cubicBezTo>
                  <a:pt x="4259156" y="4916220"/>
                  <a:pt x="4259156" y="4916220"/>
                  <a:pt x="4256788" y="4913851"/>
                </a:cubicBezTo>
                <a:close/>
                <a:moveTo>
                  <a:pt x="4140744" y="4913851"/>
                </a:moveTo>
                <a:cubicBezTo>
                  <a:pt x="4140744" y="4913851"/>
                  <a:pt x="4142520" y="4915628"/>
                  <a:pt x="4143112" y="4916517"/>
                </a:cubicBezTo>
                <a:lnTo>
                  <a:pt x="4139948" y="4914736"/>
                </a:lnTo>
                <a:close/>
                <a:moveTo>
                  <a:pt x="4081799" y="4913753"/>
                </a:moveTo>
                <a:lnTo>
                  <a:pt x="4082426" y="4914147"/>
                </a:lnTo>
                <a:cubicBezTo>
                  <a:pt x="4082721" y="4914444"/>
                  <a:pt x="4081537" y="4913851"/>
                  <a:pt x="4081537" y="4913851"/>
                </a:cubicBezTo>
                <a:close/>
                <a:moveTo>
                  <a:pt x="4304139" y="4911350"/>
                </a:moveTo>
                <a:lnTo>
                  <a:pt x="4313624" y="4919200"/>
                </a:lnTo>
                <a:lnTo>
                  <a:pt x="4308883" y="4916060"/>
                </a:lnTo>
                <a:cubicBezTo>
                  <a:pt x="4306511" y="4913705"/>
                  <a:pt x="4304139" y="4913705"/>
                  <a:pt x="4304139" y="4911350"/>
                </a:cubicBezTo>
                <a:close/>
                <a:moveTo>
                  <a:pt x="3460702" y="4911350"/>
                </a:moveTo>
                <a:cubicBezTo>
                  <a:pt x="3463117" y="4911350"/>
                  <a:pt x="3467948" y="4913524"/>
                  <a:pt x="3467948" y="4913524"/>
                </a:cubicBezTo>
                <a:cubicBezTo>
                  <a:pt x="3470363" y="4915698"/>
                  <a:pt x="3470363" y="4913524"/>
                  <a:pt x="3470363" y="4913524"/>
                </a:cubicBezTo>
                <a:cubicBezTo>
                  <a:pt x="3470363" y="4913524"/>
                  <a:pt x="3472779" y="4913524"/>
                  <a:pt x="3472779" y="4913524"/>
                </a:cubicBezTo>
                <a:cubicBezTo>
                  <a:pt x="3475195" y="4915698"/>
                  <a:pt x="3477609" y="4915698"/>
                  <a:pt x="3477609" y="4915698"/>
                </a:cubicBezTo>
                <a:cubicBezTo>
                  <a:pt x="3480025" y="4917872"/>
                  <a:pt x="3480025" y="4917872"/>
                  <a:pt x="3480025" y="4920045"/>
                </a:cubicBezTo>
                <a:cubicBezTo>
                  <a:pt x="3477609" y="4917872"/>
                  <a:pt x="3477609" y="4917872"/>
                  <a:pt x="3477609" y="4917872"/>
                </a:cubicBezTo>
                <a:cubicBezTo>
                  <a:pt x="3477609" y="4917872"/>
                  <a:pt x="3475195" y="4917872"/>
                  <a:pt x="3472779" y="4917872"/>
                </a:cubicBezTo>
                <a:cubicBezTo>
                  <a:pt x="3470363" y="4917872"/>
                  <a:pt x="3470363" y="4917872"/>
                  <a:pt x="3470363" y="4917872"/>
                </a:cubicBezTo>
                <a:cubicBezTo>
                  <a:pt x="3467948" y="4917872"/>
                  <a:pt x="3467948" y="4917872"/>
                  <a:pt x="3467948" y="4917872"/>
                </a:cubicBezTo>
                <a:cubicBezTo>
                  <a:pt x="3465533" y="4920045"/>
                  <a:pt x="3465533" y="4920045"/>
                  <a:pt x="3463117" y="4915698"/>
                </a:cubicBezTo>
                <a:cubicBezTo>
                  <a:pt x="3463117" y="4913524"/>
                  <a:pt x="3463117" y="4911350"/>
                  <a:pt x="3460702" y="4911350"/>
                </a:cubicBezTo>
                <a:close/>
                <a:moveTo>
                  <a:pt x="2182503" y="4911350"/>
                </a:moveTo>
                <a:cubicBezTo>
                  <a:pt x="2182503" y="4911350"/>
                  <a:pt x="2182503" y="4911350"/>
                  <a:pt x="2184780" y="4913669"/>
                </a:cubicBezTo>
                <a:cubicBezTo>
                  <a:pt x="2187058" y="4913669"/>
                  <a:pt x="2187058" y="4913669"/>
                  <a:pt x="2187058" y="4911350"/>
                </a:cubicBezTo>
                <a:cubicBezTo>
                  <a:pt x="2187058" y="4913669"/>
                  <a:pt x="2189335" y="4915987"/>
                  <a:pt x="2191612" y="4915987"/>
                </a:cubicBezTo>
                <a:cubicBezTo>
                  <a:pt x="2191612" y="4918306"/>
                  <a:pt x="2193890" y="4918306"/>
                  <a:pt x="2193890" y="4918306"/>
                </a:cubicBezTo>
                <a:cubicBezTo>
                  <a:pt x="2196168" y="4918306"/>
                  <a:pt x="2196168" y="4920625"/>
                  <a:pt x="2196168" y="4920625"/>
                </a:cubicBezTo>
                <a:cubicBezTo>
                  <a:pt x="2198444" y="4922944"/>
                  <a:pt x="2196168" y="4922944"/>
                  <a:pt x="2196168" y="4922944"/>
                </a:cubicBezTo>
                <a:cubicBezTo>
                  <a:pt x="2193890" y="4922944"/>
                  <a:pt x="2191612" y="4922944"/>
                  <a:pt x="2191612" y="4920625"/>
                </a:cubicBezTo>
                <a:cubicBezTo>
                  <a:pt x="2189335" y="4920625"/>
                  <a:pt x="2187058" y="4918306"/>
                  <a:pt x="2187058" y="4918306"/>
                </a:cubicBezTo>
                <a:cubicBezTo>
                  <a:pt x="2184780" y="4915987"/>
                  <a:pt x="2182503" y="4913669"/>
                  <a:pt x="2182503" y="4911350"/>
                </a:cubicBezTo>
                <a:close/>
                <a:moveTo>
                  <a:pt x="3301253" y="4909820"/>
                </a:moveTo>
                <a:cubicBezTo>
                  <a:pt x="3303717" y="4910947"/>
                  <a:pt x="3308029" y="4913765"/>
                  <a:pt x="3314188" y="4918273"/>
                </a:cubicBezTo>
                <a:cubicBezTo>
                  <a:pt x="3314188" y="4918273"/>
                  <a:pt x="3311724" y="4916019"/>
                  <a:pt x="3309260" y="4916019"/>
                </a:cubicBezTo>
                <a:cubicBezTo>
                  <a:pt x="3306797" y="4913765"/>
                  <a:pt x="3304333" y="4911511"/>
                  <a:pt x="3304333" y="4913765"/>
                </a:cubicBezTo>
                <a:cubicBezTo>
                  <a:pt x="3301870" y="4913765"/>
                  <a:pt x="3301870" y="4913765"/>
                  <a:pt x="3301870" y="4913765"/>
                </a:cubicBezTo>
                <a:cubicBezTo>
                  <a:pt x="3301870" y="4911511"/>
                  <a:pt x="3299406" y="4911511"/>
                  <a:pt x="3299406" y="4911511"/>
                </a:cubicBezTo>
                <a:cubicBezTo>
                  <a:pt x="3298174" y="4909257"/>
                  <a:pt x="3298789" y="4908693"/>
                  <a:pt x="3301253" y="4909820"/>
                </a:cubicBezTo>
                <a:close/>
                <a:moveTo>
                  <a:pt x="3155539" y="4909095"/>
                </a:moveTo>
                <a:lnTo>
                  <a:pt x="3155541" y="4909097"/>
                </a:lnTo>
                <a:lnTo>
                  <a:pt x="3155539" y="4909095"/>
                </a:lnTo>
                <a:close/>
                <a:moveTo>
                  <a:pt x="3155537" y="4909093"/>
                </a:moveTo>
                <a:lnTo>
                  <a:pt x="3155539" y="4909095"/>
                </a:lnTo>
                <a:lnTo>
                  <a:pt x="3155539" y="4909095"/>
                </a:lnTo>
                <a:close/>
                <a:moveTo>
                  <a:pt x="3155535" y="4909091"/>
                </a:moveTo>
                <a:lnTo>
                  <a:pt x="3155536" y="4909092"/>
                </a:lnTo>
                <a:lnTo>
                  <a:pt x="3155535" y="4909092"/>
                </a:lnTo>
                <a:close/>
                <a:moveTo>
                  <a:pt x="3155519" y="4909075"/>
                </a:moveTo>
                <a:lnTo>
                  <a:pt x="3155521" y="4909078"/>
                </a:lnTo>
                <a:lnTo>
                  <a:pt x="3155519" y="4909077"/>
                </a:lnTo>
                <a:close/>
                <a:moveTo>
                  <a:pt x="3155517" y="4909073"/>
                </a:moveTo>
                <a:lnTo>
                  <a:pt x="3155519" y="4909075"/>
                </a:lnTo>
                <a:lnTo>
                  <a:pt x="3155518" y="4909074"/>
                </a:lnTo>
                <a:close/>
                <a:moveTo>
                  <a:pt x="3155487" y="4909044"/>
                </a:moveTo>
                <a:lnTo>
                  <a:pt x="3155517" y="4909073"/>
                </a:lnTo>
                <a:lnTo>
                  <a:pt x="3155514" y="4909071"/>
                </a:lnTo>
                <a:close/>
                <a:moveTo>
                  <a:pt x="3155466" y="4909022"/>
                </a:moveTo>
                <a:lnTo>
                  <a:pt x="3155487" y="4909044"/>
                </a:lnTo>
                <a:lnTo>
                  <a:pt x="3155470" y="4909028"/>
                </a:lnTo>
                <a:close/>
                <a:moveTo>
                  <a:pt x="3155434" y="4908990"/>
                </a:moveTo>
                <a:lnTo>
                  <a:pt x="3155435" y="4908992"/>
                </a:lnTo>
                <a:lnTo>
                  <a:pt x="3155434" y="4908991"/>
                </a:lnTo>
                <a:close/>
                <a:moveTo>
                  <a:pt x="3155419" y="4908976"/>
                </a:moveTo>
                <a:lnTo>
                  <a:pt x="3155421" y="4908977"/>
                </a:lnTo>
                <a:lnTo>
                  <a:pt x="3155420" y="4908977"/>
                </a:lnTo>
                <a:close/>
                <a:moveTo>
                  <a:pt x="3155409" y="4908966"/>
                </a:moveTo>
                <a:lnTo>
                  <a:pt x="3155413" y="4908969"/>
                </a:lnTo>
                <a:lnTo>
                  <a:pt x="3155412" y="4908969"/>
                </a:lnTo>
                <a:close/>
                <a:moveTo>
                  <a:pt x="3155408" y="4908965"/>
                </a:moveTo>
                <a:lnTo>
                  <a:pt x="3155409" y="4908966"/>
                </a:lnTo>
                <a:lnTo>
                  <a:pt x="3155409" y="4908966"/>
                </a:lnTo>
                <a:close/>
                <a:moveTo>
                  <a:pt x="3154915" y="4908473"/>
                </a:moveTo>
                <a:lnTo>
                  <a:pt x="3155408" y="4908965"/>
                </a:lnTo>
                <a:lnTo>
                  <a:pt x="3155375" y="4908933"/>
                </a:lnTo>
                <a:close/>
                <a:moveTo>
                  <a:pt x="3411429" y="4908452"/>
                </a:moveTo>
                <a:cubicBezTo>
                  <a:pt x="3411429" y="4908452"/>
                  <a:pt x="3413844" y="4910626"/>
                  <a:pt x="3416260" y="4910626"/>
                </a:cubicBezTo>
                <a:cubicBezTo>
                  <a:pt x="3416260" y="4910626"/>
                  <a:pt x="3418675" y="4912800"/>
                  <a:pt x="3418675" y="4912800"/>
                </a:cubicBezTo>
                <a:cubicBezTo>
                  <a:pt x="3416260" y="4912800"/>
                  <a:pt x="3416260" y="4912800"/>
                  <a:pt x="3416260" y="4912800"/>
                </a:cubicBezTo>
                <a:cubicBezTo>
                  <a:pt x="3416260" y="4910626"/>
                  <a:pt x="3413844" y="4910626"/>
                  <a:pt x="3411429" y="4908452"/>
                </a:cubicBezTo>
                <a:close/>
                <a:moveTo>
                  <a:pt x="2285396" y="4908452"/>
                </a:moveTo>
                <a:cubicBezTo>
                  <a:pt x="2287811" y="4908452"/>
                  <a:pt x="2290227" y="4910988"/>
                  <a:pt x="2292642" y="4913524"/>
                </a:cubicBezTo>
                <a:cubicBezTo>
                  <a:pt x="2290227" y="4913524"/>
                  <a:pt x="2285396" y="4908452"/>
                  <a:pt x="2290227" y="4913524"/>
                </a:cubicBezTo>
                <a:cubicBezTo>
                  <a:pt x="2290227" y="4913524"/>
                  <a:pt x="2290227" y="4913524"/>
                  <a:pt x="2287811" y="4913524"/>
                </a:cubicBezTo>
                <a:cubicBezTo>
                  <a:pt x="2287811" y="4910988"/>
                  <a:pt x="2285396" y="4908452"/>
                  <a:pt x="2285396" y="4908452"/>
                </a:cubicBezTo>
                <a:close/>
                <a:moveTo>
                  <a:pt x="3154824" y="4908382"/>
                </a:moveTo>
                <a:lnTo>
                  <a:pt x="3154915" y="4908473"/>
                </a:lnTo>
                <a:lnTo>
                  <a:pt x="3154872" y="4908430"/>
                </a:lnTo>
                <a:close/>
                <a:moveTo>
                  <a:pt x="3154289" y="4907846"/>
                </a:moveTo>
                <a:lnTo>
                  <a:pt x="3154824" y="4908382"/>
                </a:lnTo>
                <a:lnTo>
                  <a:pt x="3154621" y="4908179"/>
                </a:lnTo>
                <a:close/>
                <a:moveTo>
                  <a:pt x="4438916" y="4907003"/>
                </a:moveTo>
                <a:cubicBezTo>
                  <a:pt x="4438916" y="4907003"/>
                  <a:pt x="4441814" y="4907003"/>
                  <a:pt x="4441814" y="4907003"/>
                </a:cubicBezTo>
                <a:cubicBezTo>
                  <a:pt x="4441814" y="4909177"/>
                  <a:pt x="4441814" y="4909177"/>
                  <a:pt x="4441814" y="4911351"/>
                </a:cubicBezTo>
                <a:cubicBezTo>
                  <a:pt x="4438916" y="4911351"/>
                  <a:pt x="4438916" y="4909177"/>
                  <a:pt x="4438916" y="4907003"/>
                </a:cubicBezTo>
                <a:close/>
                <a:moveTo>
                  <a:pt x="3160173" y="4907003"/>
                </a:moveTo>
                <a:lnTo>
                  <a:pt x="3162529" y="4907003"/>
                </a:lnTo>
                <a:cubicBezTo>
                  <a:pt x="3162529" y="4909177"/>
                  <a:pt x="3164883" y="4909177"/>
                  <a:pt x="3164883" y="4909177"/>
                </a:cubicBezTo>
                <a:cubicBezTo>
                  <a:pt x="3164883" y="4907003"/>
                  <a:pt x="3164883" y="4907003"/>
                  <a:pt x="3164883" y="4907003"/>
                </a:cubicBezTo>
                <a:cubicBezTo>
                  <a:pt x="3167238" y="4909177"/>
                  <a:pt x="3169593" y="4911351"/>
                  <a:pt x="3169593" y="4911351"/>
                </a:cubicBezTo>
                <a:cubicBezTo>
                  <a:pt x="3174303" y="4913524"/>
                  <a:pt x="3176658" y="4920046"/>
                  <a:pt x="3176658" y="4920046"/>
                </a:cubicBezTo>
                <a:cubicBezTo>
                  <a:pt x="3171949" y="4917872"/>
                  <a:pt x="3171949" y="4917872"/>
                  <a:pt x="3167238" y="4913524"/>
                </a:cubicBezTo>
                <a:cubicBezTo>
                  <a:pt x="3167238" y="4913524"/>
                  <a:pt x="3164883" y="4911351"/>
                  <a:pt x="3162529" y="4909177"/>
                </a:cubicBezTo>
                <a:cubicBezTo>
                  <a:pt x="3160173" y="4909177"/>
                  <a:pt x="3160173" y="4907003"/>
                  <a:pt x="3160173" y="4907003"/>
                </a:cubicBezTo>
                <a:close/>
                <a:moveTo>
                  <a:pt x="4367615" y="4907002"/>
                </a:moveTo>
                <a:cubicBezTo>
                  <a:pt x="4370223" y="4909321"/>
                  <a:pt x="4375441" y="4911639"/>
                  <a:pt x="4375441" y="4913958"/>
                </a:cubicBezTo>
                <a:cubicBezTo>
                  <a:pt x="4375441" y="4913958"/>
                  <a:pt x="4378049" y="4913958"/>
                  <a:pt x="4378049" y="4916277"/>
                </a:cubicBezTo>
                <a:cubicBezTo>
                  <a:pt x="4375441" y="4913958"/>
                  <a:pt x="4375441" y="4916277"/>
                  <a:pt x="4375441" y="4916277"/>
                </a:cubicBezTo>
                <a:cubicBezTo>
                  <a:pt x="4375441" y="4918595"/>
                  <a:pt x="4370223" y="4916277"/>
                  <a:pt x="4367615" y="4913958"/>
                </a:cubicBezTo>
                <a:cubicBezTo>
                  <a:pt x="4365006" y="4913958"/>
                  <a:pt x="4365006" y="4911639"/>
                  <a:pt x="4365006" y="4909321"/>
                </a:cubicBezTo>
                <a:cubicBezTo>
                  <a:pt x="4365006" y="4907002"/>
                  <a:pt x="4367615" y="4907002"/>
                  <a:pt x="4367615" y="4907002"/>
                </a:cubicBezTo>
                <a:close/>
                <a:moveTo>
                  <a:pt x="3224481" y="4907002"/>
                </a:moveTo>
                <a:cubicBezTo>
                  <a:pt x="3226655" y="4907002"/>
                  <a:pt x="3226655" y="4908934"/>
                  <a:pt x="3228830" y="4908934"/>
                </a:cubicBezTo>
                <a:cubicBezTo>
                  <a:pt x="3231003" y="4910867"/>
                  <a:pt x="3233177" y="4912799"/>
                  <a:pt x="3228830" y="4910867"/>
                </a:cubicBezTo>
                <a:cubicBezTo>
                  <a:pt x="3228830" y="4910867"/>
                  <a:pt x="3226655" y="4908934"/>
                  <a:pt x="3226655" y="4908934"/>
                </a:cubicBezTo>
                <a:cubicBezTo>
                  <a:pt x="3226655" y="4908934"/>
                  <a:pt x="3226655" y="4907002"/>
                  <a:pt x="3224481" y="4907002"/>
                </a:cubicBezTo>
                <a:close/>
                <a:moveTo>
                  <a:pt x="2253513" y="4907002"/>
                </a:moveTo>
                <a:cubicBezTo>
                  <a:pt x="2254963" y="4909176"/>
                  <a:pt x="2254963" y="4909176"/>
                  <a:pt x="2254963" y="4911350"/>
                </a:cubicBezTo>
                <a:cubicBezTo>
                  <a:pt x="2254963" y="4909176"/>
                  <a:pt x="2253513" y="4909176"/>
                  <a:pt x="2253513" y="4909176"/>
                </a:cubicBezTo>
                <a:cubicBezTo>
                  <a:pt x="2253513" y="4909176"/>
                  <a:pt x="2253513" y="4909176"/>
                  <a:pt x="2253513" y="4907002"/>
                </a:cubicBezTo>
                <a:close/>
                <a:moveTo>
                  <a:pt x="4102851" y="4906743"/>
                </a:moveTo>
                <a:lnTo>
                  <a:pt x="4104037" y="4907335"/>
                </a:lnTo>
                <a:cubicBezTo>
                  <a:pt x="4105812" y="4908520"/>
                  <a:pt x="4106405" y="4909112"/>
                  <a:pt x="4102852" y="4906744"/>
                </a:cubicBezTo>
                <a:close/>
                <a:moveTo>
                  <a:pt x="4583066" y="4905587"/>
                </a:moveTo>
                <a:cubicBezTo>
                  <a:pt x="4584500" y="4905290"/>
                  <a:pt x="4585647" y="4905290"/>
                  <a:pt x="4585647" y="4906476"/>
                </a:cubicBezTo>
                <a:cubicBezTo>
                  <a:pt x="4581059" y="4908848"/>
                  <a:pt x="4585647" y="4911218"/>
                  <a:pt x="4585647" y="4908848"/>
                </a:cubicBezTo>
                <a:cubicBezTo>
                  <a:pt x="4587943" y="4913590"/>
                  <a:pt x="4585647" y="4913590"/>
                  <a:pt x="4585647" y="4915962"/>
                </a:cubicBezTo>
                <a:cubicBezTo>
                  <a:pt x="4587943" y="4918333"/>
                  <a:pt x="4590237" y="4918333"/>
                  <a:pt x="4592531" y="4920704"/>
                </a:cubicBezTo>
                <a:cubicBezTo>
                  <a:pt x="4587943" y="4923076"/>
                  <a:pt x="4587943" y="4920704"/>
                  <a:pt x="4581059" y="4920704"/>
                </a:cubicBezTo>
                <a:cubicBezTo>
                  <a:pt x="4581059" y="4920704"/>
                  <a:pt x="4578763" y="4923076"/>
                  <a:pt x="4578763" y="4925448"/>
                </a:cubicBezTo>
                <a:cubicBezTo>
                  <a:pt x="4576469" y="4925448"/>
                  <a:pt x="4574175" y="4925448"/>
                  <a:pt x="4574175" y="4930190"/>
                </a:cubicBezTo>
                <a:cubicBezTo>
                  <a:pt x="4571881" y="4927819"/>
                  <a:pt x="4569585" y="4927819"/>
                  <a:pt x="4569585" y="4925448"/>
                </a:cubicBezTo>
                <a:cubicBezTo>
                  <a:pt x="4574175" y="4925448"/>
                  <a:pt x="4564996" y="4923076"/>
                  <a:pt x="4567291" y="4920704"/>
                </a:cubicBezTo>
                <a:cubicBezTo>
                  <a:pt x="4571881" y="4918333"/>
                  <a:pt x="4574175" y="4923076"/>
                  <a:pt x="4578763" y="4920704"/>
                </a:cubicBezTo>
                <a:cubicBezTo>
                  <a:pt x="4578763" y="4918333"/>
                  <a:pt x="4581059" y="4915962"/>
                  <a:pt x="4583353" y="4913590"/>
                </a:cubicBezTo>
                <a:cubicBezTo>
                  <a:pt x="4581059" y="4913590"/>
                  <a:pt x="4583353" y="4908848"/>
                  <a:pt x="4578763" y="4911218"/>
                </a:cubicBezTo>
                <a:cubicBezTo>
                  <a:pt x="4578763" y="4908848"/>
                  <a:pt x="4581059" y="4908848"/>
                  <a:pt x="4578763" y="4906476"/>
                </a:cubicBezTo>
                <a:cubicBezTo>
                  <a:pt x="4579911" y="4906476"/>
                  <a:pt x="4581631" y="4905883"/>
                  <a:pt x="4583066" y="4905587"/>
                </a:cubicBezTo>
                <a:close/>
                <a:moveTo>
                  <a:pt x="4756292" y="4904104"/>
                </a:moveTo>
                <a:cubicBezTo>
                  <a:pt x="4751461" y="4911351"/>
                  <a:pt x="4744215" y="4918596"/>
                  <a:pt x="4734553" y="4913766"/>
                </a:cubicBezTo>
                <a:cubicBezTo>
                  <a:pt x="4739385" y="4908935"/>
                  <a:pt x="4749045" y="4904104"/>
                  <a:pt x="4756292" y="4904104"/>
                </a:cubicBezTo>
                <a:close/>
                <a:moveTo>
                  <a:pt x="4370803" y="4904103"/>
                </a:moveTo>
                <a:cubicBezTo>
                  <a:pt x="4373121" y="4906519"/>
                  <a:pt x="4375440" y="4906519"/>
                  <a:pt x="4380077" y="4908934"/>
                </a:cubicBezTo>
                <a:cubicBezTo>
                  <a:pt x="4380077" y="4908934"/>
                  <a:pt x="4380077" y="4911350"/>
                  <a:pt x="4380077" y="4911350"/>
                </a:cubicBezTo>
                <a:cubicBezTo>
                  <a:pt x="4370803" y="4904103"/>
                  <a:pt x="4380077" y="4911350"/>
                  <a:pt x="4384715" y="4916181"/>
                </a:cubicBezTo>
                <a:cubicBezTo>
                  <a:pt x="4377759" y="4911350"/>
                  <a:pt x="4375440" y="4908934"/>
                  <a:pt x="4370803" y="4904103"/>
                </a:cubicBezTo>
                <a:close/>
                <a:moveTo>
                  <a:pt x="2287932" y="4904103"/>
                </a:moveTo>
                <a:cubicBezTo>
                  <a:pt x="2287932" y="4904103"/>
                  <a:pt x="2287932" y="4904103"/>
                  <a:pt x="2290469" y="4904103"/>
                </a:cubicBezTo>
                <a:cubicBezTo>
                  <a:pt x="2290469" y="4904103"/>
                  <a:pt x="2290469" y="4904103"/>
                  <a:pt x="2293005" y="4904103"/>
                </a:cubicBezTo>
                <a:cubicBezTo>
                  <a:pt x="2293005" y="4904103"/>
                  <a:pt x="2295541" y="4906519"/>
                  <a:pt x="2295541" y="4906519"/>
                </a:cubicBezTo>
                <a:cubicBezTo>
                  <a:pt x="2293005" y="4908934"/>
                  <a:pt x="2293005" y="4908934"/>
                  <a:pt x="2293005" y="4911350"/>
                </a:cubicBezTo>
                <a:cubicBezTo>
                  <a:pt x="2293005" y="4908934"/>
                  <a:pt x="2293005" y="4908934"/>
                  <a:pt x="2293005" y="4908934"/>
                </a:cubicBezTo>
                <a:cubicBezTo>
                  <a:pt x="2290469" y="4908934"/>
                  <a:pt x="2287932" y="4906519"/>
                  <a:pt x="2285396" y="4906519"/>
                </a:cubicBezTo>
                <a:cubicBezTo>
                  <a:pt x="2287932" y="4906519"/>
                  <a:pt x="2287932" y="4906519"/>
                  <a:pt x="2287932" y="4906519"/>
                </a:cubicBezTo>
                <a:cubicBezTo>
                  <a:pt x="2287932" y="4906519"/>
                  <a:pt x="2287932" y="4904103"/>
                  <a:pt x="2287932" y="4904103"/>
                </a:cubicBezTo>
                <a:close/>
                <a:moveTo>
                  <a:pt x="2243369" y="4904103"/>
                </a:moveTo>
                <a:cubicBezTo>
                  <a:pt x="2245785" y="4906519"/>
                  <a:pt x="2248199" y="4908934"/>
                  <a:pt x="2250615" y="4911350"/>
                </a:cubicBezTo>
                <a:cubicBezTo>
                  <a:pt x="2245785" y="4911350"/>
                  <a:pt x="2243369" y="4911350"/>
                  <a:pt x="2240954" y="4911350"/>
                </a:cubicBezTo>
                <a:cubicBezTo>
                  <a:pt x="2240954" y="4911350"/>
                  <a:pt x="2238538" y="4911350"/>
                  <a:pt x="2236123" y="4908934"/>
                </a:cubicBezTo>
                <a:cubicBezTo>
                  <a:pt x="2238538" y="4906519"/>
                  <a:pt x="2240954" y="4906519"/>
                  <a:pt x="2243369" y="4904103"/>
                </a:cubicBezTo>
                <a:close/>
                <a:moveTo>
                  <a:pt x="1781072" y="4904103"/>
                </a:moveTo>
                <a:cubicBezTo>
                  <a:pt x="1781072" y="4906278"/>
                  <a:pt x="1783971" y="4906278"/>
                  <a:pt x="1783971" y="4908452"/>
                </a:cubicBezTo>
                <a:cubicBezTo>
                  <a:pt x="1783971" y="4908452"/>
                  <a:pt x="1781072" y="4908452"/>
                  <a:pt x="1781072" y="4906278"/>
                </a:cubicBezTo>
                <a:cubicBezTo>
                  <a:pt x="1781072" y="4906278"/>
                  <a:pt x="1781072" y="4906278"/>
                  <a:pt x="1781072" y="4904103"/>
                </a:cubicBezTo>
                <a:close/>
                <a:moveTo>
                  <a:pt x="4247315" y="4902005"/>
                </a:moveTo>
                <a:cubicBezTo>
                  <a:pt x="4244947" y="4902005"/>
                  <a:pt x="4247315" y="4902005"/>
                  <a:pt x="4252051" y="4904374"/>
                </a:cubicBezTo>
                <a:cubicBezTo>
                  <a:pt x="4256788" y="4909112"/>
                  <a:pt x="4261524" y="4911481"/>
                  <a:pt x="4266261" y="4916220"/>
                </a:cubicBezTo>
                <a:cubicBezTo>
                  <a:pt x="4263893" y="4916220"/>
                  <a:pt x="4261524" y="4913851"/>
                  <a:pt x="4259156" y="4911481"/>
                </a:cubicBezTo>
                <a:cubicBezTo>
                  <a:pt x="4256788" y="4909112"/>
                  <a:pt x="4254420" y="4909112"/>
                  <a:pt x="4252051" y="4906744"/>
                </a:cubicBezTo>
                <a:cubicBezTo>
                  <a:pt x="4252051" y="4906744"/>
                  <a:pt x="4247315" y="4904374"/>
                  <a:pt x="4247315" y="4902005"/>
                </a:cubicBezTo>
                <a:close/>
                <a:moveTo>
                  <a:pt x="3460339" y="4901930"/>
                </a:moveTo>
                <a:cubicBezTo>
                  <a:pt x="3457803" y="4899756"/>
                  <a:pt x="3457803" y="4899756"/>
                  <a:pt x="3462876" y="4901930"/>
                </a:cubicBezTo>
                <a:cubicBezTo>
                  <a:pt x="3462876" y="4901930"/>
                  <a:pt x="3465412" y="4904104"/>
                  <a:pt x="3467948" y="4904104"/>
                </a:cubicBezTo>
                <a:cubicBezTo>
                  <a:pt x="3467948" y="4906278"/>
                  <a:pt x="3467948" y="4906278"/>
                  <a:pt x="3467948" y="4908452"/>
                </a:cubicBezTo>
                <a:cubicBezTo>
                  <a:pt x="3465412" y="4906278"/>
                  <a:pt x="3462876" y="4904104"/>
                  <a:pt x="3460339" y="4901930"/>
                </a:cubicBezTo>
                <a:close/>
                <a:moveTo>
                  <a:pt x="4047630" y="4901205"/>
                </a:moveTo>
                <a:lnTo>
                  <a:pt x="4048383" y="4901936"/>
                </a:lnTo>
                <a:lnTo>
                  <a:pt x="4048383" y="4902005"/>
                </a:lnTo>
                <a:lnTo>
                  <a:pt x="4048562" y="4902112"/>
                </a:lnTo>
                <a:lnTo>
                  <a:pt x="4052847" y="4906278"/>
                </a:lnTo>
                <a:cubicBezTo>
                  <a:pt x="4055457" y="4908814"/>
                  <a:pt x="4060673" y="4911350"/>
                  <a:pt x="4052847" y="4908814"/>
                </a:cubicBezTo>
                <a:cubicBezTo>
                  <a:pt x="4052847" y="4906278"/>
                  <a:pt x="4050239" y="4906278"/>
                  <a:pt x="4050239" y="4906278"/>
                </a:cubicBezTo>
                <a:cubicBezTo>
                  <a:pt x="4047630" y="4906278"/>
                  <a:pt x="4047630" y="4906278"/>
                  <a:pt x="4047630" y="4903741"/>
                </a:cubicBezTo>
                <a:cubicBezTo>
                  <a:pt x="4047630" y="4903741"/>
                  <a:pt x="4047630" y="4903741"/>
                  <a:pt x="4047630" y="4901205"/>
                </a:cubicBezTo>
                <a:close/>
                <a:moveTo>
                  <a:pt x="3407081" y="4901205"/>
                </a:moveTo>
                <a:cubicBezTo>
                  <a:pt x="3407081" y="4901205"/>
                  <a:pt x="3407081" y="4901205"/>
                  <a:pt x="3409255" y="4901205"/>
                </a:cubicBezTo>
                <a:cubicBezTo>
                  <a:pt x="3409255" y="4903621"/>
                  <a:pt x="3411429" y="4903621"/>
                  <a:pt x="3413603" y="4906036"/>
                </a:cubicBezTo>
                <a:cubicBezTo>
                  <a:pt x="3415777" y="4908452"/>
                  <a:pt x="3415777" y="4908452"/>
                  <a:pt x="3413603" y="4908452"/>
                </a:cubicBezTo>
                <a:cubicBezTo>
                  <a:pt x="3411429" y="4906036"/>
                  <a:pt x="3411429" y="4906036"/>
                  <a:pt x="3407081" y="4903621"/>
                </a:cubicBezTo>
                <a:cubicBezTo>
                  <a:pt x="3407081" y="4903621"/>
                  <a:pt x="3407081" y="4901205"/>
                  <a:pt x="3407081" y="4901205"/>
                </a:cubicBezTo>
                <a:close/>
                <a:moveTo>
                  <a:pt x="4389209" y="4899756"/>
                </a:moveTo>
                <a:cubicBezTo>
                  <a:pt x="4389209" y="4899756"/>
                  <a:pt x="4396599" y="4902034"/>
                  <a:pt x="4396599" y="4902034"/>
                </a:cubicBezTo>
                <a:cubicBezTo>
                  <a:pt x="4403991" y="4913421"/>
                  <a:pt x="4403991" y="4904312"/>
                  <a:pt x="4411381" y="4911144"/>
                </a:cubicBezTo>
                <a:cubicBezTo>
                  <a:pt x="4408917" y="4911144"/>
                  <a:pt x="4406455" y="4911144"/>
                  <a:pt x="4403991" y="4911144"/>
                </a:cubicBezTo>
                <a:cubicBezTo>
                  <a:pt x="4401527" y="4913421"/>
                  <a:pt x="4399063" y="4913421"/>
                  <a:pt x="4396599" y="4915698"/>
                </a:cubicBezTo>
                <a:cubicBezTo>
                  <a:pt x="4394136" y="4911144"/>
                  <a:pt x="4391672" y="4906588"/>
                  <a:pt x="4389209" y="4904312"/>
                </a:cubicBezTo>
                <a:cubicBezTo>
                  <a:pt x="4389209" y="4902034"/>
                  <a:pt x="4386745" y="4899756"/>
                  <a:pt x="4389209" y="4899756"/>
                </a:cubicBezTo>
                <a:close/>
                <a:moveTo>
                  <a:pt x="2174773" y="4899756"/>
                </a:moveTo>
                <a:cubicBezTo>
                  <a:pt x="2177189" y="4902172"/>
                  <a:pt x="2177189" y="4902172"/>
                  <a:pt x="2177189" y="4904587"/>
                </a:cubicBezTo>
                <a:cubicBezTo>
                  <a:pt x="2179604" y="4904587"/>
                  <a:pt x="2179604" y="4904587"/>
                  <a:pt x="2179604" y="4907003"/>
                </a:cubicBezTo>
                <a:cubicBezTo>
                  <a:pt x="2177189" y="4904587"/>
                  <a:pt x="2174773" y="4904587"/>
                  <a:pt x="2174773" y="4904587"/>
                </a:cubicBezTo>
                <a:cubicBezTo>
                  <a:pt x="2174773" y="4904587"/>
                  <a:pt x="2174773" y="4902172"/>
                  <a:pt x="2172358" y="4902172"/>
                </a:cubicBezTo>
                <a:cubicBezTo>
                  <a:pt x="2174773" y="4902172"/>
                  <a:pt x="2174773" y="4902172"/>
                  <a:pt x="2174773" y="4902172"/>
                </a:cubicBezTo>
                <a:cubicBezTo>
                  <a:pt x="2174773" y="4902172"/>
                  <a:pt x="2174773" y="4899756"/>
                  <a:pt x="2174773" y="4899756"/>
                </a:cubicBezTo>
                <a:close/>
                <a:moveTo>
                  <a:pt x="4274307" y="4897115"/>
                </a:moveTo>
                <a:lnTo>
                  <a:pt x="4280033" y="4900904"/>
                </a:lnTo>
                <a:cubicBezTo>
                  <a:pt x="4282117" y="4902414"/>
                  <a:pt x="4283903" y="4903621"/>
                  <a:pt x="4285093" y="4903621"/>
                </a:cubicBezTo>
                <a:cubicBezTo>
                  <a:pt x="4292236" y="4908452"/>
                  <a:pt x="4282713" y="4901206"/>
                  <a:pt x="4282713" y="4901206"/>
                </a:cubicBezTo>
                <a:cubicBezTo>
                  <a:pt x="4285093" y="4901206"/>
                  <a:pt x="4282713" y="4901206"/>
                  <a:pt x="4285093" y="4901206"/>
                </a:cubicBezTo>
                <a:cubicBezTo>
                  <a:pt x="4285093" y="4901206"/>
                  <a:pt x="4287475" y="4903621"/>
                  <a:pt x="4289855" y="4903621"/>
                </a:cubicBezTo>
                <a:lnTo>
                  <a:pt x="4293711" y="4901665"/>
                </a:lnTo>
                <a:lnTo>
                  <a:pt x="4293791" y="4901708"/>
                </a:lnTo>
                <a:lnTo>
                  <a:pt x="4293727" y="4901657"/>
                </a:lnTo>
                <a:lnTo>
                  <a:pt x="4294617" y="4901206"/>
                </a:lnTo>
                <a:cubicBezTo>
                  <a:pt x="4294617" y="4903621"/>
                  <a:pt x="4292236" y="4906036"/>
                  <a:pt x="4289855" y="4906036"/>
                </a:cubicBezTo>
                <a:cubicBezTo>
                  <a:pt x="4289855" y="4906036"/>
                  <a:pt x="4292236" y="4906036"/>
                  <a:pt x="4292236" y="4906036"/>
                </a:cubicBezTo>
                <a:cubicBezTo>
                  <a:pt x="4292236" y="4906036"/>
                  <a:pt x="4292236" y="4908452"/>
                  <a:pt x="4299379" y="4913283"/>
                </a:cubicBezTo>
                <a:cubicBezTo>
                  <a:pt x="4301759" y="4913283"/>
                  <a:pt x="4304140" y="4915698"/>
                  <a:pt x="4304140" y="4915698"/>
                </a:cubicBezTo>
                <a:cubicBezTo>
                  <a:pt x="4304140" y="4918113"/>
                  <a:pt x="4301759" y="4918113"/>
                  <a:pt x="4301759" y="4918113"/>
                </a:cubicBezTo>
                <a:cubicBezTo>
                  <a:pt x="4299379" y="4915698"/>
                  <a:pt x="4296997" y="4913283"/>
                  <a:pt x="4296997" y="4913283"/>
                </a:cubicBezTo>
                <a:lnTo>
                  <a:pt x="4295928" y="4912641"/>
                </a:lnTo>
                <a:lnTo>
                  <a:pt x="4294617" y="4910867"/>
                </a:lnTo>
                <a:cubicBezTo>
                  <a:pt x="4291045" y="4909659"/>
                  <a:pt x="4289855" y="4909056"/>
                  <a:pt x="4290451" y="4909357"/>
                </a:cubicBezTo>
                <a:lnTo>
                  <a:pt x="4295928" y="4912641"/>
                </a:lnTo>
                <a:lnTo>
                  <a:pt x="4301759" y="4920528"/>
                </a:lnTo>
                <a:cubicBezTo>
                  <a:pt x="4304140" y="4922944"/>
                  <a:pt x="4296997" y="4920528"/>
                  <a:pt x="4294617" y="4920528"/>
                </a:cubicBezTo>
                <a:cubicBezTo>
                  <a:pt x="4292236" y="4918113"/>
                  <a:pt x="4289855" y="4915698"/>
                  <a:pt x="4289855" y="4915698"/>
                </a:cubicBezTo>
                <a:cubicBezTo>
                  <a:pt x="4289855" y="4913283"/>
                  <a:pt x="4289855" y="4913283"/>
                  <a:pt x="4292236" y="4913283"/>
                </a:cubicBezTo>
                <a:cubicBezTo>
                  <a:pt x="4292236" y="4913283"/>
                  <a:pt x="4292236" y="4910867"/>
                  <a:pt x="4285093" y="4908452"/>
                </a:cubicBezTo>
                <a:cubicBezTo>
                  <a:pt x="4280332" y="4906036"/>
                  <a:pt x="4277951" y="4903621"/>
                  <a:pt x="4277951" y="4901206"/>
                </a:cubicBezTo>
                <a:cubicBezTo>
                  <a:pt x="4277951" y="4901206"/>
                  <a:pt x="4279141" y="4901809"/>
                  <a:pt x="4278843" y="4901206"/>
                </a:cubicBezTo>
                <a:close/>
                <a:moveTo>
                  <a:pt x="3409255" y="4896858"/>
                </a:moveTo>
                <a:cubicBezTo>
                  <a:pt x="3409255" y="4896858"/>
                  <a:pt x="3409255" y="4896858"/>
                  <a:pt x="3409255" y="4899273"/>
                </a:cubicBezTo>
                <a:cubicBezTo>
                  <a:pt x="3411429" y="4901689"/>
                  <a:pt x="3415777" y="4904104"/>
                  <a:pt x="3413603" y="4904104"/>
                </a:cubicBezTo>
                <a:cubicBezTo>
                  <a:pt x="3413603" y="4904104"/>
                  <a:pt x="3409255" y="4901689"/>
                  <a:pt x="3407081" y="4899273"/>
                </a:cubicBezTo>
                <a:cubicBezTo>
                  <a:pt x="3407081" y="4899273"/>
                  <a:pt x="3407081" y="4899273"/>
                  <a:pt x="3409255" y="4896858"/>
                </a:cubicBezTo>
                <a:close/>
                <a:moveTo>
                  <a:pt x="2165319" y="4896858"/>
                </a:moveTo>
                <a:lnTo>
                  <a:pt x="2167591" y="4896858"/>
                </a:lnTo>
                <a:lnTo>
                  <a:pt x="2167999" y="4897266"/>
                </a:lnTo>
                <a:lnTo>
                  <a:pt x="2167999" y="4897048"/>
                </a:lnTo>
                <a:lnTo>
                  <a:pt x="2170287" y="4899273"/>
                </a:lnTo>
                <a:cubicBezTo>
                  <a:pt x="2170287" y="4901689"/>
                  <a:pt x="2172772" y="4904104"/>
                  <a:pt x="2175256" y="4906520"/>
                </a:cubicBezTo>
                <a:cubicBezTo>
                  <a:pt x="2172772" y="4906520"/>
                  <a:pt x="2172772" y="4906520"/>
                  <a:pt x="2175256" y="4911350"/>
                </a:cubicBezTo>
                <a:cubicBezTo>
                  <a:pt x="2175256" y="4911350"/>
                  <a:pt x="2170287" y="4906520"/>
                  <a:pt x="2172772" y="4911350"/>
                </a:cubicBezTo>
                <a:cubicBezTo>
                  <a:pt x="2170287" y="4908934"/>
                  <a:pt x="2170287" y="4908934"/>
                  <a:pt x="2167803" y="4908934"/>
                </a:cubicBezTo>
                <a:cubicBezTo>
                  <a:pt x="2165319" y="4908934"/>
                  <a:pt x="2165319" y="4908934"/>
                  <a:pt x="2165319" y="4908934"/>
                </a:cubicBezTo>
                <a:cubicBezTo>
                  <a:pt x="2157866" y="4899273"/>
                  <a:pt x="2162834" y="4899273"/>
                  <a:pt x="2165319" y="4896858"/>
                </a:cubicBezTo>
                <a:close/>
                <a:moveTo>
                  <a:pt x="4231196" y="4896375"/>
                </a:moveTo>
                <a:lnTo>
                  <a:pt x="4236027" y="4898790"/>
                </a:lnTo>
                <a:cubicBezTo>
                  <a:pt x="4236027" y="4901206"/>
                  <a:pt x="4236027" y="4901206"/>
                  <a:pt x="4236027" y="4901206"/>
                </a:cubicBezTo>
                <a:close/>
                <a:moveTo>
                  <a:pt x="3527655" y="4894806"/>
                </a:moveTo>
                <a:cubicBezTo>
                  <a:pt x="3532293" y="4903984"/>
                  <a:pt x="3541568" y="4908573"/>
                  <a:pt x="3546205" y="4917752"/>
                </a:cubicBezTo>
                <a:cubicBezTo>
                  <a:pt x="3539249" y="4917752"/>
                  <a:pt x="3536930" y="4920046"/>
                  <a:pt x="3534611" y="4915457"/>
                </a:cubicBezTo>
                <a:cubicBezTo>
                  <a:pt x="3534611" y="4915457"/>
                  <a:pt x="3539249" y="4915457"/>
                  <a:pt x="3536930" y="4913162"/>
                </a:cubicBezTo>
                <a:cubicBezTo>
                  <a:pt x="3529974" y="4908573"/>
                  <a:pt x="3525337" y="4906279"/>
                  <a:pt x="3523018" y="4897100"/>
                </a:cubicBezTo>
                <a:cubicBezTo>
                  <a:pt x="3525337" y="4897100"/>
                  <a:pt x="3525337" y="4892511"/>
                  <a:pt x="3527655" y="4894806"/>
                </a:cubicBezTo>
                <a:close/>
                <a:moveTo>
                  <a:pt x="5298294" y="4893959"/>
                </a:moveTo>
                <a:cubicBezTo>
                  <a:pt x="5301193" y="4893959"/>
                  <a:pt x="5304091" y="4896858"/>
                  <a:pt x="5304091" y="4896858"/>
                </a:cubicBezTo>
                <a:cubicBezTo>
                  <a:pt x="5301193" y="4899756"/>
                  <a:pt x="5298294" y="4899756"/>
                  <a:pt x="5298294" y="4893959"/>
                </a:cubicBezTo>
                <a:close/>
                <a:moveTo>
                  <a:pt x="5286701" y="4893959"/>
                </a:moveTo>
                <a:cubicBezTo>
                  <a:pt x="5289041" y="4893959"/>
                  <a:pt x="5296065" y="4898703"/>
                  <a:pt x="5300747" y="4901074"/>
                </a:cubicBezTo>
                <a:cubicBezTo>
                  <a:pt x="5300747" y="4901074"/>
                  <a:pt x="5307770" y="4908189"/>
                  <a:pt x="5310111" y="4910559"/>
                </a:cubicBezTo>
                <a:cubicBezTo>
                  <a:pt x="5312452" y="4912931"/>
                  <a:pt x="5314793" y="4915303"/>
                  <a:pt x="5317135" y="4917674"/>
                </a:cubicBezTo>
                <a:cubicBezTo>
                  <a:pt x="5317135" y="4920045"/>
                  <a:pt x="5317135" y="4920045"/>
                  <a:pt x="5314793" y="4920045"/>
                </a:cubicBezTo>
                <a:cubicBezTo>
                  <a:pt x="5312452" y="4917674"/>
                  <a:pt x="5310111" y="4915303"/>
                  <a:pt x="5307770" y="4915303"/>
                </a:cubicBezTo>
                <a:cubicBezTo>
                  <a:pt x="5305429" y="4912931"/>
                  <a:pt x="5305429" y="4910559"/>
                  <a:pt x="5303087" y="4908189"/>
                </a:cubicBezTo>
                <a:cubicBezTo>
                  <a:pt x="5298405" y="4905817"/>
                  <a:pt x="5293723" y="4903445"/>
                  <a:pt x="5291383" y="4901074"/>
                </a:cubicBezTo>
                <a:cubicBezTo>
                  <a:pt x="5291383" y="4901074"/>
                  <a:pt x="5291383" y="4901074"/>
                  <a:pt x="5289041" y="4896331"/>
                </a:cubicBezTo>
                <a:cubicBezTo>
                  <a:pt x="5289041" y="4896331"/>
                  <a:pt x="5286701" y="4893959"/>
                  <a:pt x="5286701" y="4893959"/>
                </a:cubicBezTo>
                <a:close/>
                <a:moveTo>
                  <a:pt x="4270808" y="4893959"/>
                </a:moveTo>
                <a:lnTo>
                  <a:pt x="4274307" y="4897115"/>
                </a:lnTo>
                <a:lnTo>
                  <a:pt x="4273189" y="4896375"/>
                </a:lnTo>
                <a:cubicBezTo>
                  <a:pt x="4273189" y="4893959"/>
                  <a:pt x="4270808" y="4893959"/>
                  <a:pt x="4270808" y="4893959"/>
                </a:cubicBezTo>
                <a:close/>
                <a:moveTo>
                  <a:pt x="3762136" y="4893959"/>
                </a:moveTo>
                <a:cubicBezTo>
                  <a:pt x="3762136" y="4899032"/>
                  <a:pt x="3757305" y="4899032"/>
                  <a:pt x="3759721" y="4904104"/>
                </a:cubicBezTo>
                <a:cubicBezTo>
                  <a:pt x="3754890" y="4901568"/>
                  <a:pt x="3750060" y="4901568"/>
                  <a:pt x="3747644" y="4899032"/>
                </a:cubicBezTo>
                <a:cubicBezTo>
                  <a:pt x="3752475" y="4899032"/>
                  <a:pt x="3757305" y="4896495"/>
                  <a:pt x="3762136" y="4893959"/>
                </a:cubicBezTo>
                <a:close/>
                <a:moveTo>
                  <a:pt x="4105221" y="4892527"/>
                </a:moveTo>
                <a:cubicBezTo>
                  <a:pt x="4107589" y="4892527"/>
                  <a:pt x="4109957" y="4894897"/>
                  <a:pt x="4109957" y="4894897"/>
                </a:cubicBezTo>
                <a:cubicBezTo>
                  <a:pt x="4112325" y="4897266"/>
                  <a:pt x="4112325" y="4894897"/>
                  <a:pt x="4112325" y="4897266"/>
                </a:cubicBezTo>
                <a:cubicBezTo>
                  <a:pt x="4114693" y="4897266"/>
                  <a:pt x="4119430" y="4899636"/>
                  <a:pt x="4119430" y="4902005"/>
                </a:cubicBezTo>
                <a:cubicBezTo>
                  <a:pt x="4124167" y="4906744"/>
                  <a:pt x="4109957" y="4897266"/>
                  <a:pt x="4117061" y="4902005"/>
                </a:cubicBezTo>
                <a:cubicBezTo>
                  <a:pt x="4124167" y="4906744"/>
                  <a:pt x="4121798" y="4904374"/>
                  <a:pt x="4124167" y="4904374"/>
                </a:cubicBezTo>
                <a:cubicBezTo>
                  <a:pt x="4128903" y="4909112"/>
                  <a:pt x="4128903" y="4906744"/>
                  <a:pt x="4121798" y="4902005"/>
                </a:cubicBezTo>
                <a:cubicBezTo>
                  <a:pt x="4117061" y="4897266"/>
                  <a:pt x="4119430" y="4899636"/>
                  <a:pt x="4128903" y="4904374"/>
                </a:cubicBezTo>
                <a:lnTo>
                  <a:pt x="4139428" y="4910692"/>
                </a:lnTo>
                <a:lnTo>
                  <a:pt x="4139855" y="4911186"/>
                </a:lnTo>
                <a:lnTo>
                  <a:pt x="4140481" y="4911481"/>
                </a:lnTo>
                <a:lnTo>
                  <a:pt x="4136008" y="4911481"/>
                </a:lnTo>
                <a:cubicBezTo>
                  <a:pt x="4136008" y="4911481"/>
                  <a:pt x="4138376" y="4911481"/>
                  <a:pt x="4138376" y="4913851"/>
                </a:cubicBezTo>
                <a:lnTo>
                  <a:pt x="4139948" y="4914736"/>
                </a:lnTo>
                <a:lnTo>
                  <a:pt x="4138080" y="4916813"/>
                </a:lnTo>
                <a:cubicBezTo>
                  <a:pt x="4136599" y="4916813"/>
                  <a:pt x="4134824" y="4916220"/>
                  <a:pt x="4133639" y="4916220"/>
                </a:cubicBezTo>
                <a:cubicBezTo>
                  <a:pt x="4133639" y="4916220"/>
                  <a:pt x="4133639" y="4916220"/>
                  <a:pt x="4133639" y="4913851"/>
                </a:cubicBezTo>
                <a:cubicBezTo>
                  <a:pt x="4133639" y="4913851"/>
                  <a:pt x="4131271" y="4913851"/>
                  <a:pt x="4128903" y="4911481"/>
                </a:cubicBezTo>
                <a:cubicBezTo>
                  <a:pt x="4128903" y="4911481"/>
                  <a:pt x="4126535" y="4911481"/>
                  <a:pt x="4124167" y="4911481"/>
                </a:cubicBezTo>
                <a:cubicBezTo>
                  <a:pt x="4124167" y="4909112"/>
                  <a:pt x="4121798" y="4909112"/>
                  <a:pt x="4119430" y="4906744"/>
                </a:cubicBezTo>
                <a:cubicBezTo>
                  <a:pt x="4109957" y="4899636"/>
                  <a:pt x="4107589" y="4897266"/>
                  <a:pt x="4105221" y="4892527"/>
                </a:cubicBezTo>
                <a:close/>
                <a:moveTo>
                  <a:pt x="4662093" y="4892511"/>
                </a:moveTo>
                <a:cubicBezTo>
                  <a:pt x="4669049" y="4894829"/>
                  <a:pt x="4673687" y="4892511"/>
                  <a:pt x="4673687" y="4901786"/>
                </a:cubicBezTo>
                <a:cubicBezTo>
                  <a:pt x="4671369" y="4901786"/>
                  <a:pt x="4669049" y="4904104"/>
                  <a:pt x="4664412" y="4904104"/>
                </a:cubicBezTo>
                <a:cubicBezTo>
                  <a:pt x="4666731" y="4899467"/>
                  <a:pt x="4664412" y="4897148"/>
                  <a:pt x="4662093" y="4892511"/>
                </a:cubicBezTo>
                <a:close/>
                <a:moveTo>
                  <a:pt x="4089700" y="4890810"/>
                </a:moveTo>
                <a:cubicBezTo>
                  <a:pt x="4090595" y="4891409"/>
                  <a:pt x="4092983" y="4893206"/>
                  <a:pt x="4097756" y="4896802"/>
                </a:cubicBezTo>
                <a:cubicBezTo>
                  <a:pt x="4100143" y="4896802"/>
                  <a:pt x="4102529" y="4899199"/>
                  <a:pt x="4102529" y="4899199"/>
                </a:cubicBezTo>
                <a:cubicBezTo>
                  <a:pt x="4107304" y="4901596"/>
                  <a:pt x="4109691" y="4903992"/>
                  <a:pt x="4114465" y="4903992"/>
                </a:cubicBezTo>
                <a:cubicBezTo>
                  <a:pt x="4119238" y="4908786"/>
                  <a:pt x="4126399" y="4915976"/>
                  <a:pt x="4124012" y="4915976"/>
                </a:cubicBezTo>
                <a:cubicBezTo>
                  <a:pt x="4121625" y="4915976"/>
                  <a:pt x="4119238" y="4915976"/>
                  <a:pt x="4128786" y="4923166"/>
                </a:cubicBezTo>
                <a:cubicBezTo>
                  <a:pt x="4131173" y="4927960"/>
                  <a:pt x="4126399" y="4925564"/>
                  <a:pt x="4138334" y="4932753"/>
                </a:cubicBezTo>
                <a:cubicBezTo>
                  <a:pt x="4135947" y="4932753"/>
                  <a:pt x="4138334" y="4932753"/>
                  <a:pt x="4135947" y="4930357"/>
                </a:cubicBezTo>
                <a:cubicBezTo>
                  <a:pt x="4131173" y="4927960"/>
                  <a:pt x="4133560" y="4927960"/>
                  <a:pt x="4140721" y="4932753"/>
                </a:cubicBezTo>
                <a:cubicBezTo>
                  <a:pt x="4147881" y="4937547"/>
                  <a:pt x="4147881" y="4937547"/>
                  <a:pt x="4145494" y="4935151"/>
                </a:cubicBezTo>
                <a:cubicBezTo>
                  <a:pt x="4145494" y="4932753"/>
                  <a:pt x="4143107" y="4932753"/>
                  <a:pt x="4143107" y="4930357"/>
                </a:cubicBezTo>
                <a:cubicBezTo>
                  <a:pt x="4143107" y="4930357"/>
                  <a:pt x="4145494" y="4930357"/>
                  <a:pt x="4145494" y="4930357"/>
                </a:cubicBezTo>
                <a:cubicBezTo>
                  <a:pt x="4147881" y="4932753"/>
                  <a:pt x="4150269" y="4935151"/>
                  <a:pt x="4152655" y="4935151"/>
                </a:cubicBezTo>
                <a:cubicBezTo>
                  <a:pt x="4157429" y="4939944"/>
                  <a:pt x="4157429" y="4939944"/>
                  <a:pt x="4157429" y="4937547"/>
                </a:cubicBezTo>
                <a:cubicBezTo>
                  <a:pt x="4157429" y="4937547"/>
                  <a:pt x="4150269" y="4932753"/>
                  <a:pt x="4145494" y="4927960"/>
                </a:cubicBezTo>
                <a:cubicBezTo>
                  <a:pt x="4157429" y="4935151"/>
                  <a:pt x="4157429" y="4937547"/>
                  <a:pt x="4166977" y="4944738"/>
                </a:cubicBezTo>
                <a:cubicBezTo>
                  <a:pt x="4169363" y="4944738"/>
                  <a:pt x="4169363" y="4947134"/>
                  <a:pt x="4169363" y="4947134"/>
                </a:cubicBezTo>
                <a:cubicBezTo>
                  <a:pt x="4166977" y="4947134"/>
                  <a:pt x="4164590" y="4947134"/>
                  <a:pt x="4164590" y="4944738"/>
                </a:cubicBezTo>
                <a:cubicBezTo>
                  <a:pt x="4162203" y="4944738"/>
                  <a:pt x="4159816" y="4944738"/>
                  <a:pt x="4155042" y="4939944"/>
                </a:cubicBezTo>
                <a:cubicBezTo>
                  <a:pt x="4147881" y="4935151"/>
                  <a:pt x="4150269" y="4937547"/>
                  <a:pt x="4155042" y="4942341"/>
                </a:cubicBezTo>
                <a:cubicBezTo>
                  <a:pt x="4152655" y="4942341"/>
                  <a:pt x="4152655" y="4942341"/>
                  <a:pt x="4150269" y="4942341"/>
                </a:cubicBezTo>
                <a:cubicBezTo>
                  <a:pt x="4157429" y="4949531"/>
                  <a:pt x="4159816" y="4951928"/>
                  <a:pt x="4155042" y="4949531"/>
                </a:cubicBezTo>
                <a:cubicBezTo>
                  <a:pt x="4152655" y="4949531"/>
                  <a:pt x="4155042" y="4951928"/>
                  <a:pt x="4155042" y="4951928"/>
                </a:cubicBezTo>
                <a:cubicBezTo>
                  <a:pt x="4152655" y="4951928"/>
                  <a:pt x="4152655" y="4949531"/>
                  <a:pt x="4150269" y="4949531"/>
                </a:cubicBezTo>
                <a:cubicBezTo>
                  <a:pt x="4147881" y="4947134"/>
                  <a:pt x="4143107" y="4944738"/>
                  <a:pt x="4143107" y="4944738"/>
                </a:cubicBezTo>
                <a:cubicBezTo>
                  <a:pt x="4143107" y="4944738"/>
                  <a:pt x="4140721" y="4944738"/>
                  <a:pt x="4138334" y="4942341"/>
                </a:cubicBezTo>
                <a:cubicBezTo>
                  <a:pt x="4138334" y="4942341"/>
                  <a:pt x="4133560" y="4939944"/>
                  <a:pt x="4135947" y="4939944"/>
                </a:cubicBezTo>
                <a:cubicBezTo>
                  <a:pt x="4135947" y="4937547"/>
                  <a:pt x="4135947" y="4937547"/>
                  <a:pt x="4135947" y="4935151"/>
                </a:cubicBezTo>
                <a:cubicBezTo>
                  <a:pt x="4135947" y="4932753"/>
                  <a:pt x="4131173" y="4930357"/>
                  <a:pt x="4124012" y="4925564"/>
                </a:cubicBezTo>
                <a:cubicBezTo>
                  <a:pt x="4124012" y="4923166"/>
                  <a:pt x="4131173" y="4927960"/>
                  <a:pt x="4116852" y="4918373"/>
                </a:cubicBezTo>
                <a:cubicBezTo>
                  <a:pt x="4116852" y="4915976"/>
                  <a:pt x="4107304" y="4906389"/>
                  <a:pt x="4109691" y="4906389"/>
                </a:cubicBezTo>
                <a:cubicBezTo>
                  <a:pt x="4112077" y="4906389"/>
                  <a:pt x="4112077" y="4906389"/>
                  <a:pt x="4112077" y="4906389"/>
                </a:cubicBezTo>
                <a:cubicBezTo>
                  <a:pt x="4112077" y="4906389"/>
                  <a:pt x="4109691" y="4903992"/>
                  <a:pt x="4107304" y="4903992"/>
                </a:cubicBezTo>
                <a:cubicBezTo>
                  <a:pt x="4104917" y="4901596"/>
                  <a:pt x="4102529" y="4899199"/>
                  <a:pt x="4102529" y="4901596"/>
                </a:cubicBezTo>
                <a:cubicBezTo>
                  <a:pt x="4102529" y="4901596"/>
                  <a:pt x="4100143" y="4901596"/>
                  <a:pt x="4092983" y="4899199"/>
                </a:cubicBezTo>
                <a:cubicBezTo>
                  <a:pt x="4092983" y="4896802"/>
                  <a:pt x="4092983" y="4896802"/>
                  <a:pt x="4092983" y="4896802"/>
                </a:cubicBezTo>
                <a:cubicBezTo>
                  <a:pt x="4092983" y="4896802"/>
                  <a:pt x="4095369" y="4896802"/>
                  <a:pt x="4090595" y="4892009"/>
                </a:cubicBezTo>
                <a:cubicBezTo>
                  <a:pt x="4089402" y="4890810"/>
                  <a:pt x="4088805" y="4890211"/>
                  <a:pt x="4089700" y="4890810"/>
                </a:cubicBezTo>
                <a:close/>
                <a:moveTo>
                  <a:pt x="4557081" y="4889612"/>
                </a:moveTo>
                <a:cubicBezTo>
                  <a:pt x="4557081" y="4891954"/>
                  <a:pt x="4559422" y="4894294"/>
                  <a:pt x="4559422" y="4896636"/>
                </a:cubicBezTo>
                <a:cubicBezTo>
                  <a:pt x="4561763" y="4898977"/>
                  <a:pt x="4566446" y="4896636"/>
                  <a:pt x="4566446" y="4901318"/>
                </a:cubicBezTo>
                <a:cubicBezTo>
                  <a:pt x="4564105" y="4903659"/>
                  <a:pt x="4561763" y="4898977"/>
                  <a:pt x="4561763" y="4903659"/>
                </a:cubicBezTo>
                <a:cubicBezTo>
                  <a:pt x="4561763" y="4903659"/>
                  <a:pt x="4564105" y="4903659"/>
                  <a:pt x="4564105" y="4906000"/>
                </a:cubicBezTo>
                <a:cubicBezTo>
                  <a:pt x="4559422" y="4908341"/>
                  <a:pt x="4557081" y="4906000"/>
                  <a:pt x="4552399" y="4908341"/>
                </a:cubicBezTo>
                <a:cubicBezTo>
                  <a:pt x="4552399" y="4910682"/>
                  <a:pt x="4554740" y="4910682"/>
                  <a:pt x="4552399" y="4913023"/>
                </a:cubicBezTo>
                <a:cubicBezTo>
                  <a:pt x="4547717" y="4913023"/>
                  <a:pt x="4545377" y="4913023"/>
                  <a:pt x="4547717" y="4917705"/>
                </a:cubicBezTo>
                <a:cubicBezTo>
                  <a:pt x="4543035" y="4920046"/>
                  <a:pt x="4545377" y="4913023"/>
                  <a:pt x="4543035" y="4915364"/>
                </a:cubicBezTo>
                <a:cubicBezTo>
                  <a:pt x="4543035" y="4915364"/>
                  <a:pt x="4543035" y="4917705"/>
                  <a:pt x="4543035" y="4917705"/>
                </a:cubicBezTo>
                <a:cubicBezTo>
                  <a:pt x="4538353" y="4917705"/>
                  <a:pt x="4538353" y="4915364"/>
                  <a:pt x="4536012" y="4915364"/>
                </a:cubicBezTo>
                <a:cubicBezTo>
                  <a:pt x="4536012" y="4908341"/>
                  <a:pt x="4547717" y="4910682"/>
                  <a:pt x="4550059" y="4908341"/>
                </a:cubicBezTo>
                <a:cubicBezTo>
                  <a:pt x="4547717" y="4906000"/>
                  <a:pt x="4538353" y="4903659"/>
                  <a:pt x="4536012" y="4908341"/>
                </a:cubicBezTo>
                <a:cubicBezTo>
                  <a:pt x="4536012" y="4906000"/>
                  <a:pt x="4536012" y="4906000"/>
                  <a:pt x="4536012" y="4903659"/>
                </a:cubicBezTo>
                <a:cubicBezTo>
                  <a:pt x="4538353" y="4903659"/>
                  <a:pt x="4543035" y="4901318"/>
                  <a:pt x="4540695" y="4898977"/>
                </a:cubicBezTo>
                <a:cubicBezTo>
                  <a:pt x="4545377" y="4898977"/>
                  <a:pt x="4547717" y="4896636"/>
                  <a:pt x="4547717" y="4894294"/>
                </a:cubicBezTo>
                <a:cubicBezTo>
                  <a:pt x="4550059" y="4891954"/>
                  <a:pt x="4550059" y="4896636"/>
                  <a:pt x="4552399" y="4896636"/>
                </a:cubicBezTo>
                <a:cubicBezTo>
                  <a:pt x="4552399" y="4894294"/>
                  <a:pt x="4554740" y="4891954"/>
                  <a:pt x="4557081" y="4889612"/>
                </a:cubicBezTo>
                <a:close/>
                <a:moveTo>
                  <a:pt x="1765131" y="4889611"/>
                </a:moveTo>
                <a:cubicBezTo>
                  <a:pt x="1765131" y="4889611"/>
                  <a:pt x="1767547" y="4889611"/>
                  <a:pt x="1767547" y="4889611"/>
                </a:cubicBezTo>
                <a:cubicBezTo>
                  <a:pt x="1767547" y="4889611"/>
                  <a:pt x="1769962" y="4892027"/>
                  <a:pt x="1769962" y="4892027"/>
                </a:cubicBezTo>
                <a:cubicBezTo>
                  <a:pt x="1772378" y="4892027"/>
                  <a:pt x="1772378" y="4894442"/>
                  <a:pt x="1772378" y="4894442"/>
                </a:cubicBezTo>
                <a:lnTo>
                  <a:pt x="1774793" y="4899273"/>
                </a:lnTo>
                <a:lnTo>
                  <a:pt x="1772378" y="4896858"/>
                </a:lnTo>
                <a:cubicBezTo>
                  <a:pt x="1772378" y="4896858"/>
                  <a:pt x="1769962" y="4896858"/>
                  <a:pt x="1769962" y="4896858"/>
                </a:cubicBezTo>
                <a:cubicBezTo>
                  <a:pt x="1769962" y="4896858"/>
                  <a:pt x="1769962" y="4896858"/>
                  <a:pt x="1767547" y="4899273"/>
                </a:cubicBezTo>
                <a:cubicBezTo>
                  <a:pt x="1767547" y="4896858"/>
                  <a:pt x="1767547" y="4896858"/>
                  <a:pt x="1767547" y="4896858"/>
                </a:cubicBezTo>
                <a:cubicBezTo>
                  <a:pt x="1767547" y="4894442"/>
                  <a:pt x="1769962" y="4894442"/>
                  <a:pt x="1765131" y="4889611"/>
                </a:cubicBezTo>
                <a:close/>
                <a:moveTo>
                  <a:pt x="4004879" y="4888888"/>
                </a:moveTo>
                <a:cubicBezTo>
                  <a:pt x="4006087" y="4889612"/>
                  <a:pt x="4007295" y="4891062"/>
                  <a:pt x="4008502" y="4892511"/>
                </a:cubicBezTo>
                <a:cubicBezTo>
                  <a:pt x="4006087" y="4892511"/>
                  <a:pt x="4006087" y="4892511"/>
                  <a:pt x="4003671" y="4892511"/>
                </a:cubicBezTo>
                <a:cubicBezTo>
                  <a:pt x="4003671" y="4889612"/>
                  <a:pt x="4001256" y="4889612"/>
                  <a:pt x="4001256" y="4889612"/>
                </a:cubicBezTo>
                <a:cubicBezTo>
                  <a:pt x="4002463" y="4888164"/>
                  <a:pt x="4003671" y="4888164"/>
                  <a:pt x="4004879" y="4888888"/>
                </a:cubicBezTo>
                <a:close/>
                <a:moveTo>
                  <a:pt x="3392589" y="4886713"/>
                </a:moveTo>
                <a:cubicBezTo>
                  <a:pt x="3392589" y="4889611"/>
                  <a:pt x="3394764" y="4889611"/>
                  <a:pt x="3396937" y="4889611"/>
                </a:cubicBezTo>
                <a:cubicBezTo>
                  <a:pt x="3394764" y="4889611"/>
                  <a:pt x="3394764" y="4889611"/>
                  <a:pt x="3394764" y="4889611"/>
                </a:cubicBezTo>
                <a:cubicBezTo>
                  <a:pt x="3392589" y="4889611"/>
                  <a:pt x="3392589" y="4886713"/>
                  <a:pt x="3392589" y="4886713"/>
                </a:cubicBezTo>
                <a:close/>
                <a:moveTo>
                  <a:pt x="3745574" y="4884902"/>
                </a:moveTo>
                <a:cubicBezTo>
                  <a:pt x="3752407" y="4887439"/>
                  <a:pt x="3756961" y="4882366"/>
                  <a:pt x="3759239" y="4884902"/>
                </a:cubicBezTo>
                <a:cubicBezTo>
                  <a:pt x="3756961" y="4887439"/>
                  <a:pt x="3750129" y="4892511"/>
                  <a:pt x="3743297" y="4889975"/>
                </a:cubicBezTo>
                <a:cubicBezTo>
                  <a:pt x="3745574" y="4889975"/>
                  <a:pt x="3745574" y="4887439"/>
                  <a:pt x="3745574" y="4884902"/>
                </a:cubicBezTo>
                <a:close/>
                <a:moveTo>
                  <a:pt x="4597815" y="4883050"/>
                </a:moveTo>
                <a:cubicBezTo>
                  <a:pt x="4600183" y="4887789"/>
                  <a:pt x="4604919" y="4894897"/>
                  <a:pt x="4609655" y="4894897"/>
                </a:cubicBezTo>
                <a:cubicBezTo>
                  <a:pt x="4607287" y="4897266"/>
                  <a:pt x="4607287" y="4897266"/>
                  <a:pt x="4604919" y="4899636"/>
                </a:cubicBezTo>
                <a:cubicBezTo>
                  <a:pt x="4600183" y="4899636"/>
                  <a:pt x="4595447" y="4899636"/>
                  <a:pt x="4590709" y="4899636"/>
                </a:cubicBezTo>
                <a:cubicBezTo>
                  <a:pt x="4588341" y="4897266"/>
                  <a:pt x="4590709" y="4892527"/>
                  <a:pt x="4585973" y="4892527"/>
                </a:cubicBezTo>
                <a:cubicBezTo>
                  <a:pt x="4578869" y="4894897"/>
                  <a:pt x="4574133" y="4894897"/>
                  <a:pt x="4567027" y="4897266"/>
                </a:cubicBezTo>
                <a:cubicBezTo>
                  <a:pt x="4569395" y="4892527"/>
                  <a:pt x="4574133" y="4890158"/>
                  <a:pt x="4578869" y="4892527"/>
                </a:cubicBezTo>
                <a:cubicBezTo>
                  <a:pt x="4578869" y="4892527"/>
                  <a:pt x="4581237" y="4892527"/>
                  <a:pt x="4581237" y="4890158"/>
                </a:cubicBezTo>
                <a:cubicBezTo>
                  <a:pt x="4581237" y="4890158"/>
                  <a:pt x="4578869" y="4890158"/>
                  <a:pt x="4578869" y="4887789"/>
                </a:cubicBezTo>
                <a:cubicBezTo>
                  <a:pt x="4581237" y="4887789"/>
                  <a:pt x="4583605" y="4887789"/>
                  <a:pt x="4585973" y="4885419"/>
                </a:cubicBezTo>
                <a:cubicBezTo>
                  <a:pt x="4588341" y="4885419"/>
                  <a:pt x="4588341" y="4885419"/>
                  <a:pt x="4590709" y="4885419"/>
                </a:cubicBezTo>
                <a:cubicBezTo>
                  <a:pt x="4593079" y="4885419"/>
                  <a:pt x="4595447" y="4883050"/>
                  <a:pt x="4597815" y="4883050"/>
                </a:cubicBezTo>
                <a:close/>
                <a:moveTo>
                  <a:pt x="2250434" y="4882366"/>
                </a:moveTo>
                <a:cubicBezTo>
                  <a:pt x="2252789" y="4884685"/>
                  <a:pt x="2252789" y="4887003"/>
                  <a:pt x="2255144" y="4887003"/>
                </a:cubicBezTo>
                <a:cubicBezTo>
                  <a:pt x="2255144" y="4887003"/>
                  <a:pt x="2257500" y="4889322"/>
                  <a:pt x="2257500" y="4889322"/>
                </a:cubicBezTo>
                <a:cubicBezTo>
                  <a:pt x="2259854" y="4889322"/>
                  <a:pt x="2259854" y="4891641"/>
                  <a:pt x="2262209" y="4891641"/>
                </a:cubicBezTo>
                <a:cubicBezTo>
                  <a:pt x="2257500" y="4889322"/>
                  <a:pt x="2257500" y="4891641"/>
                  <a:pt x="2252789" y="4889322"/>
                </a:cubicBezTo>
                <a:cubicBezTo>
                  <a:pt x="2250434" y="4889322"/>
                  <a:pt x="2248080" y="4891641"/>
                  <a:pt x="2248080" y="4893959"/>
                </a:cubicBezTo>
                <a:cubicBezTo>
                  <a:pt x="2243369" y="4887003"/>
                  <a:pt x="2245724" y="4887003"/>
                  <a:pt x="2245724" y="4884685"/>
                </a:cubicBezTo>
                <a:cubicBezTo>
                  <a:pt x="2248080" y="4882366"/>
                  <a:pt x="2250434" y="4882366"/>
                  <a:pt x="2250434" y="4882366"/>
                </a:cubicBezTo>
                <a:close/>
                <a:moveTo>
                  <a:pt x="5263031" y="4880916"/>
                </a:moveTo>
                <a:cubicBezTo>
                  <a:pt x="5265446" y="4880916"/>
                  <a:pt x="5267861" y="4883090"/>
                  <a:pt x="5267861" y="4883090"/>
                </a:cubicBezTo>
                <a:cubicBezTo>
                  <a:pt x="5267861" y="4883090"/>
                  <a:pt x="5270276" y="4885264"/>
                  <a:pt x="5275107" y="4889611"/>
                </a:cubicBezTo>
                <a:cubicBezTo>
                  <a:pt x="5272691" y="4889611"/>
                  <a:pt x="5270276" y="4887438"/>
                  <a:pt x="5267861" y="4887438"/>
                </a:cubicBezTo>
                <a:cubicBezTo>
                  <a:pt x="5267861" y="4885264"/>
                  <a:pt x="5265446" y="4883090"/>
                  <a:pt x="5263031" y="4883090"/>
                </a:cubicBezTo>
                <a:cubicBezTo>
                  <a:pt x="5263031" y="4883090"/>
                  <a:pt x="5265446" y="4883090"/>
                  <a:pt x="5263031" y="4880916"/>
                </a:cubicBezTo>
                <a:close/>
                <a:moveTo>
                  <a:pt x="3243773" y="4880089"/>
                </a:moveTo>
                <a:cubicBezTo>
                  <a:pt x="3243180" y="4879497"/>
                  <a:pt x="3243180" y="4879497"/>
                  <a:pt x="3245548" y="4880682"/>
                </a:cubicBezTo>
                <a:cubicBezTo>
                  <a:pt x="3245548" y="4883050"/>
                  <a:pt x="3247917" y="4885419"/>
                  <a:pt x="3250285" y="4885419"/>
                </a:cubicBezTo>
                <a:cubicBezTo>
                  <a:pt x="3255021" y="4890158"/>
                  <a:pt x="3255021" y="4890158"/>
                  <a:pt x="3257390" y="4892527"/>
                </a:cubicBezTo>
                <a:cubicBezTo>
                  <a:pt x="3257390" y="4894897"/>
                  <a:pt x="3255021" y="4894897"/>
                  <a:pt x="3255021" y="4894897"/>
                </a:cubicBezTo>
                <a:cubicBezTo>
                  <a:pt x="3255021" y="4894897"/>
                  <a:pt x="3257390" y="4897266"/>
                  <a:pt x="3257390" y="4897266"/>
                </a:cubicBezTo>
                <a:cubicBezTo>
                  <a:pt x="3259758" y="4897266"/>
                  <a:pt x="3262126" y="4899636"/>
                  <a:pt x="3262126" y="4899636"/>
                </a:cubicBezTo>
                <a:cubicBezTo>
                  <a:pt x="3259758" y="4897266"/>
                  <a:pt x="3266862" y="4899636"/>
                  <a:pt x="3269231" y="4902005"/>
                </a:cubicBezTo>
                <a:cubicBezTo>
                  <a:pt x="3273967" y="4906744"/>
                  <a:pt x="3266862" y="4902005"/>
                  <a:pt x="3264494" y="4902005"/>
                </a:cubicBezTo>
                <a:cubicBezTo>
                  <a:pt x="3273967" y="4909112"/>
                  <a:pt x="3271599" y="4909112"/>
                  <a:pt x="3271599" y="4909112"/>
                </a:cubicBezTo>
                <a:cubicBezTo>
                  <a:pt x="3271599" y="4911481"/>
                  <a:pt x="3273967" y="4911481"/>
                  <a:pt x="3273967" y="4911481"/>
                </a:cubicBezTo>
                <a:cubicBezTo>
                  <a:pt x="3273967" y="4913851"/>
                  <a:pt x="3276335" y="4913851"/>
                  <a:pt x="3276335" y="4913851"/>
                </a:cubicBezTo>
                <a:cubicBezTo>
                  <a:pt x="3276335" y="4913851"/>
                  <a:pt x="3276335" y="4913851"/>
                  <a:pt x="3278704" y="4913851"/>
                </a:cubicBezTo>
                <a:cubicBezTo>
                  <a:pt x="3278704" y="4913851"/>
                  <a:pt x="3281072" y="4916220"/>
                  <a:pt x="3283440" y="4916220"/>
                </a:cubicBezTo>
                <a:cubicBezTo>
                  <a:pt x="3283440" y="4916220"/>
                  <a:pt x="3288177" y="4916220"/>
                  <a:pt x="3278704" y="4911481"/>
                </a:cubicBezTo>
                <a:cubicBezTo>
                  <a:pt x="3278704" y="4909112"/>
                  <a:pt x="3273967" y="4902005"/>
                  <a:pt x="3273967" y="4902005"/>
                </a:cubicBezTo>
                <a:cubicBezTo>
                  <a:pt x="3276335" y="4902005"/>
                  <a:pt x="3276335" y="4902005"/>
                  <a:pt x="3276335" y="4902005"/>
                </a:cubicBezTo>
                <a:cubicBezTo>
                  <a:pt x="3276335" y="4902005"/>
                  <a:pt x="3273967" y="4899636"/>
                  <a:pt x="3273967" y="4899636"/>
                </a:cubicBezTo>
                <a:cubicBezTo>
                  <a:pt x="3271599" y="4899636"/>
                  <a:pt x="3269231" y="4897266"/>
                  <a:pt x="3269231" y="4897266"/>
                </a:cubicBezTo>
                <a:cubicBezTo>
                  <a:pt x="3269231" y="4899636"/>
                  <a:pt x="3269231" y="4899636"/>
                  <a:pt x="3262126" y="4897266"/>
                </a:cubicBezTo>
                <a:cubicBezTo>
                  <a:pt x="3262126" y="4897266"/>
                  <a:pt x="3262126" y="4894897"/>
                  <a:pt x="3262126" y="4894897"/>
                </a:cubicBezTo>
                <a:cubicBezTo>
                  <a:pt x="3264494" y="4894897"/>
                  <a:pt x="3264494" y="4894897"/>
                  <a:pt x="3262126" y="4892527"/>
                </a:cubicBezTo>
                <a:cubicBezTo>
                  <a:pt x="3259758" y="4890158"/>
                  <a:pt x="3259758" y="4890158"/>
                  <a:pt x="3266862" y="4894897"/>
                </a:cubicBezTo>
                <a:cubicBezTo>
                  <a:pt x="3266862" y="4894897"/>
                  <a:pt x="3269231" y="4894897"/>
                  <a:pt x="3271599" y="4897266"/>
                </a:cubicBezTo>
                <a:cubicBezTo>
                  <a:pt x="3273967" y="4897266"/>
                  <a:pt x="3276335" y="4899636"/>
                  <a:pt x="3278704" y="4899636"/>
                </a:cubicBezTo>
                <a:cubicBezTo>
                  <a:pt x="3281072" y="4904374"/>
                  <a:pt x="3285808" y="4906744"/>
                  <a:pt x="3283440" y="4906744"/>
                </a:cubicBezTo>
                <a:cubicBezTo>
                  <a:pt x="3283440" y="4906744"/>
                  <a:pt x="3285808" y="4909112"/>
                  <a:pt x="3285808" y="4909112"/>
                </a:cubicBezTo>
                <a:cubicBezTo>
                  <a:pt x="3290545" y="4911481"/>
                  <a:pt x="3292913" y="4913851"/>
                  <a:pt x="3295281" y="4916220"/>
                </a:cubicBezTo>
                <a:cubicBezTo>
                  <a:pt x="3292913" y="4913851"/>
                  <a:pt x="3288177" y="4911481"/>
                  <a:pt x="3288177" y="4911481"/>
                </a:cubicBezTo>
                <a:cubicBezTo>
                  <a:pt x="3285808" y="4909112"/>
                  <a:pt x="3283440" y="4909112"/>
                  <a:pt x="3283440" y="4909112"/>
                </a:cubicBezTo>
                <a:cubicBezTo>
                  <a:pt x="3283440" y="4909112"/>
                  <a:pt x="3281072" y="4909112"/>
                  <a:pt x="3285808" y="4916220"/>
                </a:cubicBezTo>
                <a:cubicBezTo>
                  <a:pt x="3290545" y="4916220"/>
                  <a:pt x="3295281" y="4916220"/>
                  <a:pt x="3297650" y="4920959"/>
                </a:cubicBezTo>
                <a:lnTo>
                  <a:pt x="3300018" y="4920959"/>
                </a:lnTo>
                <a:cubicBezTo>
                  <a:pt x="3300018" y="4920959"/>
                  <a:pt x="3297650" y="4918589"/>
                  <a:pt x="3297650" y="4918589"/>
                </a:cubicBezTo>
                <a:cubicBezTo>
                  <a:pt x="3297650" y="4918589"/>
                  <a:pt x="3300018" y="4918589"/>
                  <a:pt x="3300018" y="4918589"/>
                </a:cubicBezTo>
                <a:cubicBezTo>
                  <a:pt x="3300018" y="4918589"/>
                  <a:pt x="3302386" y="4920959"/>
                  <a:pt x="3304754" y="4920959"/>
                </a:cubicBezTo>
                <a:cubicBezTo>
                  <a:pt x="3307122" y="4923328"/>
                  <a:pt x="3307122" y="4923328"/>
                  <a:pt x="3307122" y="4923328"/>
                </a:cubicBezTo>
                <a:cubicBezTo>
                  <a:pt x="3307122" y="4923328"/>
                  <a:pt x="3304754" y="4918589"/>
                  <a:pt x="3300018" y="4916220"/>
                </a:cubicBezTo>
                <a:cubicBezTo>
                  <a:pt x="3300018" y="4916220"/>
                  <a:pt x="3300018" y="4916220"/>
                  <a:pt x="3300018" y="4913851"/>
                </a:cubicBezTo>
                <a:cubicBezTo>
                  <a:pt x="3303570" y="4917405"/>
                  <a:pt x="3305347" y="4919774"/>
                  <a:pt x="3307122" y="4921847"/>
                </a:cubicBezTo>
                <a:lnTo>
                  <a:pt x="3314046" y="4927907"/>
                </a:lnTo>
                <a:lnTo>
                  <a:pt x="3311859" y="4927770"/>
                </a:lnTo>
                <a:cubicBezTo>
                  <a:pt x="3311267" y="4928067"/>
                  <a:pt x="3310675" y="4928067"/>
                  <a:pt x="3307122" y="4925697"/>
                </a:cubicBezTo>
                <a:cubicBezTo>
                  <a:pt x="3303570" y="4924513"/>
                  <a:pt x="3302386" y="4923920"/>
                  <a:pt x="3302386" y="4924216"/>
                </a:cubicBezTo>
                <a:lnTo>
                  <a:pt x="3304307" y="4927339"/>
                </a:lnTo>
                <a:lnTo>
                  <a:pt x="3304187" y="4927291"/>
                </a:lnTo>
                <a:lnTo>
                  <a:pt x="3304330" y="4927377"/>
                </a:lnTo>
                <a:lnTo>
                  <a:pt x="3304754" y="4928067"/>
                </a:lnTo>
                <a:cubicBezTo>
                  <a:pt x="3304754" y="4928067"/>
                  <a:pt x="3304754" y="4928067"/>
                  <a:pt x="3302386" y="4925697"/>
                </a:cubicBezTo>
                <a:cubicBezTo>
                  <a:pt x="3297650" y="4923328"/>
                  <a:pt x="3295281" y="4923328"/>
                  <a:pt x="3302386" y="4928067"/>
                </a:cubicBezTo>
                <a:cubicBezTo>
                  <a:pt x="3307122" y="4932805"/>
                  <a:pt x="3307122" y="4935174"/>
                  <a:pt x="3304754" y="4935174"/>
                </a:cubicBezTo>
                <a:cubicBezTo>
                  <a:pt x="3304754" y="4937543"/>
                  <a:pt x="3304754" y="4937543"/>
                  <a:pt x="3302386" y="4937543"/>
                </a:cubicBezTo>
                <a:cubicBezTo>
                  <a:pt x="3302386" y="4935174"/>
                  <a:pt x="3302386" y="4935174"/>
                  <a:pt x="3300018" y="4932805"/>
                </a:cubicBezTo>
                <a:cubicBezTo>
                  <a:pt x="3300018" y="4932805"/>
                  <a:pt x="3295281" y="4930436"/>
                  <a:pt x="3295281" y="4930436"/>
                </a:cubicBezTo>
                <a:cubicBezTo>
                  <a:pt x="3295281" y="4930436"/>
                  <a:pt x="3295281" y="4932805"/>
                  <a:pt x="3295281" y="4932805"/>
                </a:cubicBezTo>
                <a:cubicBezTo>
                  <a:pt x="3295281" y="4932805"/>
                  <a:pt x="3292913" y="4930436"/>
                  <a:pt x="3292913" y="4930436"/>
                </a:cubicBezTo>
                <a:cubicBezTo>
                  <a:pt x="3290545" y="4930436"/>
                  <a:pt x="3290545" y="4928067"/>
                  <a:pt x="3290545" y="4928067"/>
                </a:cubicBezTo>
                <a:cubicBezTo>
                  <a:pt x="3290545" y="4925697"/>
                  <a:pt x="3290545" y="4925697"/>
                  <a:pt x="3290545" y="4923328"/>
                </a:cubicBezTo>
                <a:cubicBezTo>
                  <a:pt x="3290545" y="4923328"/>
                  <a:pt x="3288177" y="4920959"/>
                  <a:pt x="3285808" y="4918589"/>
                </a:cubicBezTo>
                <a:cubicBezTo>
                  <a:pt x="3283440" y="4918589"/>
                  <a:pt x="3283440" y="4918589"/>
                  <a:pt x="3281072" y="4918589"/>
                </a:cubicBezTo>
                <a:cubicBezTo>
                  <a:pt x="3281072" y="4918589"/>
                  <a:pt x="3278704" y="4916220"/>
                  <a:pt x="3278704" y="4916220"/>
                </a:cubicBezTo>
                <a:cubicBezTo>
                  <a:pt x="3276335" y="4916220"/>
                  <a:pt x="3276335" y="4916220"/>
                  <a:pt x="3276335" y="4916220"/>
                </a:cubicBezTo>
                <a:cubicBezTo>
                  <a:pt x="3278704" y="4918589"/>
                  <a:pt x="3281072" y="4920959"/>
                  <a:pt x="3283440" y="4920959"/>
                </a:cubicBezTo>
                <a:lnTo>
                  <a:pt x="3284624" y="4923328"/>
                </a:lnTo>
                <a:lnTo>
                  <a:pt x="3281072" y="4923328"/>
                </a:lnTo>
                <a:cubicBezTo>
                  <a:pt x="3281072" y="4923328"/>
                  <a:pt x="3278704" y="4923328"/>
                  <a:pt x="3276335" y="4920959"/>
                </a:cubicBezTo>
                <a:cubicBezTo>
                  <a:pt x="3273967" y="4920959"/>
                  <a:pt x="3273967" y="4920959"/>
                  <a:pt x="3273967" y="4920959"/>
                </a:cubicBezTo>
                <a:cubicBezTo>
                  <a:pt x="3278704" y="4925697"/>
                  <a:pt x="3271599" y="4920959"/>
                  <a:pt x="3273967" y="4923328"/>
                </a:cubicBezTo>
                <a:cubicBezTo>
                  <a:pt x="3273967" y="4923328"/>
                  <a:pt x="3273967" y="4923328"/>
                  <a:pt x="3276335" y="4925697"/>
                </a:cubicBezTo>
                <a:cubicBezTo>
                  <a:pt x="3283440" y="4930436"/>
                  <a:pt x="3283440" y="4930436"/>
                  <a:pt x="3278704" y="4928067"/>
                </a:cubicBezTo>
                <a:cubicBezTo>
                  <a:pt x="3271599" y="4925697"/>
                  <a:pt x="3269231" y="4923328"/>
                  <a:pt x="3266862" y="4923328"/>
                </a:cubicBezTo>
                <a:cubicBezTo>
                  <a:pt x="3264494" y="4920959"/>
                  <a:pt x="3262126" y="4920959"/>
                  <a:pt x="3259758" y="4918589"/>
                </a:cubicBezTo>
                <a:cubicBezTo>
                  <a:pt x="3257390" y="4916220"/>
                  <a:pt x="3255021" y="4913851"/>
                  <a:pt x="3257390" y="4916220"/>
                </a:cubicBezTo>
                <a:lnTo>
                  <a:pt x="3262126" y="4916220"/>
                </a:lnTo>
                <a:cubicBezTo>
                  <a:pt x="3262126" y="4916220"/>
                  <a:pt x="3262126" y="4913851"/>
                  <a:pt x="3262126" y="4913851"/>
                </a:cubicBezTo>
                <a:cubicBezTo>
                  <a:pt x="3259758" y="4911481"/>
                  <a:pt x="3259758" y="4911481"/>
                  <a:pt x="3262126" y="4911481"/>
                </a:cubicBezTo>
                <a:cubicBezTo>
                  <a:pt x="3264494" y="4911481"/>
                  <a:pt x="3264494" y="4909112"/>
                  <a:pt x="3262126" y="4906744"/>
                </a:cubicBezTo>
                <a:cubicBezTo>
                  <a:pt x="3259758" y="4906744"/>
                  <a:pt x="3257390" y="4904374"/>
                  <a:pt x="3257390" y="4906744"/>
                </a:cubicBezTo>
                <a:cubicBezTo>
                  <a:pt x="3257390" y="4906744"/>
                  <a:pt x="3255021" y="4904374"/>
                  <a:pt x="3252653" y="4904374"/>
                </a:cubicBezTo>
                <a:cubicBezTo>
                  <a:pt x="3250285" y="4902005"/>
                  <a:pt x="3250285" y="4904374"/>
                  <a:pt x="3252653" y="4906744"/>
                </a:cubicBezTo>
                <a:cubicBezTo>
                  <a:pt x="3259758" y="4911481"/>
                  <a:pt x="3259758" y="4913851"/>
                  <a:pt x="3255021" y="4911481"/>
                </a:cubicBezTo>
                <a:cubicBezTo>
                  <a:pt x="3252653" y="4911481"/>
                  <a:pt x="3252653" y="4911481"/>
                  <a:pt x="3250285" y="4911481"/>
                </a:cubicBezTo>
                <a:cubicBezTo>
                  <a:pt x="3250285" y="4911481"/>
                  <a:pt x="3252653" y="4913851"/>
                  <a:pt x="3245548" y="4909112"/>
                </a:cubicBezTo>
                <a:cubicBezTo>
                  <a:pt x="3245548" y="4909112"/>
                  <a:pt x="3243180" y="4909112"/>
                  <a:pt x="3243180" y="4911481"/>
                </a:cubicBezTo>
                <a:cubicBezTo>
                  <a:pt x="3243180" y="4911481"/>
                  <a:pt x="3250285" y="4916220"/>
                  <a:pt x="3250285" y="4916220"/>
                </a:cubicBezTo>
                <a:cubicBezTo>
                  <a:pt x="3255021" y="4918589"/>
                  <a:pt x="3255021" y="4918589"/>
                  <a:pt x="3257390" y="4920959"/>
                </a:cubicBezTo>
                <a:cubicBezTo>
                  <a:pt x="3257390" y="4920959"/>
                  <a:pt x="3257390" y="4920959"/>
                  <a:pt x="3255021" y="4920959"/>
                </a:cubicBezTo>
                <a:cubicBezTo>
                  <a:pt x="3250285" y="4918589"/>
                  <a:pt x="3250285" y="4918589"/>
                  <a:pt x="3252653" y="4920959"/>
                </a:cubicBezTo>
                <a:cubicBezTo>
                  <a:pt x="3255021" y="4923328"/>
                  <a:pt x="3255021" y="4923328"/>
                  <a:pt x="3250285" y="4920959"/>
                </a:cubicBezTo>
                <a:cubicBezTo>
                  <a:pt x="3245548" y="4918589"/>
                  <a:pt x="3245548" y="4918589"/>
                  <a:pt x="3247917" y="4920959"/>
                </a:cubicBezTo>
                <a:cubicBezTo>
                  <a:pt x="3252653" y="4925697"/>
                  <a:pt x="3252653" y="4925697"/>
                  <a:pt x="3245548" y="4920959"/>
                </a:cubicBezTo>
                <a:cubicBezTo>
                  <a:pt x="3245548" y="4920959"/>
                  <a:pt x="3245548" y="4918589"/>
                  <a:pt x="3245548" y="4918589"/>
                </a:cubicBezTo>
                <a:cubicBezTo>
                  <a:pt x="3245548" y="4918589"/>
                  <a:pt x="3245548" y="4916220"/>
                  <a:pt x="3243180" y="4916220"/>
                </a:cubicBezTo>
                <a:cubicBezTo>
                  <a:pt x="3243180" y="4913851"/>
                  <a:pt x="3240812" y="4913851"/>
                  <a:pt x="3238444" y="4913851"/>
                </a:cubicBezTo>
                <a:cubicBezTo>
                  <a:pt x="3238444" y="4913851"/>
                  <a:pt x="3238444" y="4911481"/>
                  <a:pt x="3238444" y="4911481"/>
                </a:cubicBezTo>
                <a:cubicBezTo>
                  <a:pt x="3236075" y="4909112"/>
                  <a:pt x="3233707" y="4909112"/>
                  <a:pt x="3231339" y="4904374"/>
                </a:cubicBezTo>
                <a:cubicBezTo>
                  <a:pt x="3231339" y="4906744"/>
                  <a:pt x="3228971" y="4904374"/>
                  <a:pt x="3231339" y="4906744"/>
                </a:cubicBezTo>
                <a:cubicBezTo>
                  <a:pt x="3233707" y="4911481"/>
                  <a:pt x="3231339" y="4909112"/>
                  <a:pt x="3224234" y="4906744"/>
                </a:cubicBezTo>
                <a:cubicBezTo>
                  <a:pt x="3224234" y="4904374"/>
                  <a:pt x="3226602" y="4902005"/>
                  <a:pt x="3226602" y="4899636"/>
                </a:cubicBezTo>
                <a:cubicBezTo>
                  <a:pt x="3228971" y="4899636"/>
                  <a:pt x="3228971" y="4897266"/>
                  <a:pt x="3228971" y="4897266"/>
                </a:cubicBezTo>
                <a:cubicBezTo>
                  <a:pt x="3228971" y="4897266"/>
                  <a:pt x="3231339" y="4897266"/>
                  <a:pt x="3231339" y="4899636"/>
                </a:cubicBezTo>
                <a:cubicBezTo>
                  <a:pt x="3236075" y="4899636"/>
                  <a:pt x="3231339" y="4897266"/>
                  <a:pt x="3231339" y="4897266"/>
                </a:cubicBezTo>
                <a:cubicBezTo>
                  <a:pt x="3228971" y="4894897"/>
                  <a:pt x="3228971" y="4894897"/>
                  <a:pt x="3228971" y="4894897"/>
                </a:cubicBezTo>
                <a:cubicBezTo>
                  <a:pt x="3231339" y="4897266"/>
                  <a:pt x="3226602" y="4892527"/>
                  <a:pt x="3224234" y="4890158"/>
                </a:cubicBezTo>
                <a:cubicBezTo>
                  <a:pt x="3224234" y="4887789"/>
                  <a:pt x="3226602" y="4890158"/>
                  <a:pt x="3233707" y="4892527"/>
                </a:cubicBezTo>
                <a:cubicBezTo>
                  <a:pt x="3233707" y="4894897"/>
                  <a:pt x="3236075" y="4894897"/>
                  <a:pt x="3236075" y="4892527"/>
                </a:cubicBezTo>
                <a:cubicBezTo>
                  <a:pt x="3236075" y="4892527"/>
                  <a:pt x="3236075" y="4892527"/>
                  <a:pt x="3238444" y="4892527"/>
                </a:cubicBezTo>
                <a:cubicBezTo>
                  <a:pt x="3238444" y="4894897"/>
                  <a:pt x="3240812" y="4897266"/>
                  <a:pt x="3243180" y="4897266"/>
                </a:cubicBezTo>
                <a:cubicBezTo>
                  <a:pt x="3245548" y="4899636"/>
                  <a:pt x="3247917" y="4899636"/>
                  <a:pt x="3247917" y="4899636"/>
                </a:cubicBezTo>
                <a:cubicBezTo>
                  <a:pt x="3247917" y="4897266"/>
                  <a:pt x="3245548" y="4894897"/>
                  <a:pt x="3238444" y="4890158"/>
                </a:cubicBezTo>
                <a:cubicBezTo>
                  <a:pt x="3245548" y="4892527"/>
                  <a:pt x="3243180" y="4890158"/>
                  <a:pt x="3240812" y="4887789"/>
                </a:cubicBezTo>
                <a:cubicBezTo>
                  <a:pt x="3238444" y="4885419"/>
                  <a:pt x="3240812" y="4885419"/>
                  <a:pt x="3245548" y="4887789"/>
                </a:cubicBezTo>
                <a:cubicBezTo>
                  <a:pt x="3247917" y="4890158"/>
                  <a:pt x="3247917" y="4887789"/>
                  <a:pt x="3243180" y="4885419"/>
                </a:cubicBezTo>
                <a:cubicBezTo>
                  <a:pt x="3240812" y="4885419"/>
                  <a:pt x="3238444" y="4883050"/>
                  <a:pt x="3238444" y="4880682"/>
                </a:cubicBezTo>
                <a:cubicBezTo>
                  <a:pt x="3245548" y="4885419"/>
                  <a:pt x="3245548" y="4885419"/>
                  <a:pt x="3245548" y="4885419"/>
                </a:cubicBezTo>
                <a:cubicBezTo>
                  <a:pt x="3245548" y="4883050"/>
                  <a:pt x="3245548" y="4883050"/>
                  <a:pt x="3245548" y="4883050"/>
                </a:cubicBezTo>
                <a:cubicBezTo>
                  <a:pt x="3245548" y="4881866"/>
                  <a:pt x="3244364" y="4880682"/>
                  <a:pt x="3243773" y="4880089"/>
                </a:cubicBezTo>
                <a:close/>
                <a:moveTo>
                  <a:pt x="3427370" y="4878018"/>
                </a:moveTo>
                <a:cubicBezTo>
                  <a:pt x="3429725" y="4880433"/>
                  <a:pt x="3432081" y="4880433"/>
                  <a:pt x="3432081" y="4882849"/>
                </a:cubicBezTo>
                <a:cubicBezTo>
                  <a:pt x="3436791" y="4882849"/>
                  <a:pt x="3439146" y="4885264"/>
                  <a:pt x="3443855" y="4887680"/>
                </a:cubicBezTo>
                <a:cubicBezTo>
                  <a:pt x="3443855" y="4890094"/>
                  <a:pt x="3446211" y="4890094"/>
                  <a:pt x="3446211" y="4892510"/>
                </a:cubicBezTo>
                <a:cubicBezTo>
                  <a:pt x="3443855" y="4890094"/>
                  <a:pt x="3441501" y="4890094"/>
                  <a:pt x="3439146" y="4887680"/>
                </a:cubicBezTo>
                <a:cubicBezTo>
                  <a:pt x="3434435" y="4885264"/>
                  <a:pt x="3432081" y="4882849"/>
                  <a:pt x="3427370" y="4880433"/>
                </a:cubicBezTo>
                <a:cubicBezTo>
                  <a:pt x="3427370" y="4878018"/>
                  <a:pt x="3427370" y="4878018"/>
                  <a:pt x="3427370" y="4878018"/>
                </a:cubicBezTo>
                <a:close/>
                <a:moveTo>
                  <a:pt x="3384929" y="4878018"/>
                </a:moveTo>
                <a:cubicBezTo>
                  <a:pt x="3382445" y="4878018"/>
                  <a:pt x="3384929" y="4878018"/>
                  <a:pt x="3389898" y="4880336"/>
                </a:cubicBezTo>
                <a:cubicBezTo>
                  <a:pt x="3392382" y="4882655"/>
                  <a:pt x="3397351" y="4884974"/>
                  <a:pt x="3399835" y="4887293"/>
                </a:cubicBezTo>
                <a:cubicBezTo>
                  <a:pt x="3399835" y="4889611"/>
                  <a:pt x="3399835" y="4889611"/>
                  <a:pt x="3399835" y="4889611"/>
                </a:cubicBezTo>
                <a:cubicBezTo>
                  <a:pt x="3397351" y="4887293"/>
                  <a:pt x="3397351" y="4887293"/>
                  <a:pt x="3394866" y="4884974"/>
                </a:cubicBezTo>
                <a:cubicBezTo>
                  <a:pt x="3392382" y="4882655"/>
                  <a:pt x="3389898" y="4882655"/>
                  <a:pt x="3387413" y="4882655"/>
                </a:cubicBezTo>
                <a:cubicBezTo>
                  <a:pt x="3387413" y="4882655"/>
                  <a:pt x="3384929" y="4880336"/>
                  <a:pt x="3384929" y="4878018"/>
                </a:cubicBezTo>
                <a:close/>
                <a:moveTo>
                  <a:pt x="1741401" y="4878018"/>
                </a:moveTo>
                <a:cubicBezTo>
                  <a:pt x="1743756" y="4882573"/>
                  <a:pt x="1748466" y="4884850"/>
                  <a:pt x="1753176" y="4889405"/>
                </a:cubicBezTo>
                <a:cubicBezTo>
                  <a:pt x="1753176" y="4889405"/>
                  <a:pt x="1753176" y="4889405"/>
                  <a:pt x="1755531" y="4889405"/>
                </a:cubicBezTo>
                <a:cubicBezTo>
                  <a:pt x="1755531" y="4889405"/>
                  <a:pt x="1757886" y="4891683"/>
                  <a:pt x="1757886" y="4891683"/>
                </a:cubicBezTo>
                <a:cubicBezTo>
                  <a:pt x="1757886" y="4893959"/>
                  <a:pt x="1757886" y="4893959"/>
                  <a:pt x="1755531" y="4893959"/>
                </a:cubicBezTo>
                <a:cubicBezTo>
                  <a:pt x="1753176" y="4889405"/>
                  <a:pt x="1750821" y="4891683"/>
                  <a:pt x="1748466" y="4889405"/>
                </a:cubicBezTo>
                <a:cubicBezTo>
                  <a:pt x="1746111" y="4889405"/>
                  <a:pt x="1746111" y="4891683"/>
                  <a:pt x="1741401" y="4887127"/>
                </a:cubicBezTo>
                <a:cubicBezTo>
                  <a:pt x="1739046" y="4884850"/>
                  <a:pt x="1739046" y="4884850"/>
                  <a:pt x="1741401" y="4882573"/>
                </a:cubicBezTo>
                <a:cubicBezTo>
                  <a:pt x="1741401" y="4882573"/>
                  <a:pt x="1739046" y="4878018"/>
                  <a:pt x="1741401" y="4878018"/>
                </a:cubicBezTo>
                <a:close/>
                <a:moveTo>
                  <a:pt x="4666441" y="4877536"/>
                </a:moveTo>
                <a:cubicBezTo>
                  <a:pt x="4671513" y="4875120"/>
                  <a:pt x="4671513" y="4879951"/>
                  <a:pt x="4676585" y="4879951"/>
                </a:cubicBezTo>
                <a:cubicBezTo>
                  <a:pt x="4674049" y="4882367"/>
                  <a:pt x="4668977" y="4877536"/>
                  <a:pt x="4666441" y="4877536"/>
                </a:cubicBezTo>
                <a:close/>
                <a:moveTo>
                  <a:pt x="4614399" y="4877113"/>
                </a:moveTo>
                <a:cubicBezTo>
                  <a:pt x="4617530" y="4879226"/>
                  <a:pt x="4620377" y="4882850"/>
                  <a:pt x="4621515" y="4885265"/>
                </a:cubicBezTo>
                <a:cubicBezTo>
                  <a:pt x="4614683" y="4892511"/>
                  <a:pt x="4614683" y="4878019"/>
                  <a:pt x="4607851" y="4878019"/>
                </a:cubicBezTo>
                <a:cubicBezTo>
                  <a:pt x="4607851" y="4878019"/>
                  <a:pt x="4605574" y="4882850"/>
                  <a:pt x="4605574" y="4878019"/>
                </a:cubicBezTo>
                <a:cubicBezTo>
                  <a:pt x="4607851" y="4874395"/>
                  <a:pt x="4611267" y="4875000"/>
                  <a:pt x="4614399" y="4877113"/>
                </a:cubicBezTo>
                <a:close/>
                <a:moveTo>
                  <a:pt x="4060223" y="4875943"/>
                </a:moveTo>
                <a:cubicBezTo>
                  <a:pt x="4067329" y="4883050"/>
                  <a:pt x="4069697" y="4883050"/>
                  <a:pt x="4069697" y="4880682"/>
                </a:cubicBezTo>
                <a:cubicBezTo>
                  <a:pt x="4069697" y="4880682"/>
                  <a:pt x="4069697" y="4880682"/>
                  <a:pt x="4069697" y="4878312"/>
                </a:cubicBezTo>
                <a:cubicBezTo>
                  <a:pt x="4069697" y="4878312"/>
                  <a:pt x="4074433" y="4883050"/>
                  <a:pt x="4076801" y="4883050"/>
                </a:cubicBezTo>
                <a:cubicBezTo>
                  <a:pt x="4083907" y="4890158"/>
                  <a:pt x="4081537" y="4890158"/>
                  <a:pt x="4086275" y="4892527"/>
                </a:cubicBezTo>
                <a:cubicBezTo>
                  <a:pt x="4086275" y="4894897"/>
                  <a:pt x="4083907" y="4894897"/>
                  <a:pt x="4083907" y="4894897"/>
                </a:cubicBezTo>
                <a:cubicBezTo>
                  <a:pt x="4083907" y="4894897"/>
                  <a:pt x="4086275" y="4897266"/>
                  <a:pt x="4088643" y="4897266"/>
                </a:cubicBezTo>
                <a:cubicBezTo>
                  <a:pt x="4088643" y="4899636"/>
                  <a:pt x="4093379" y="4899636"/>
                  <a:pt x="4093379" y="4899636"/>
                </a:cubicBezTo>
                <a:cubicBezTo>
                  <a:pt x="4092195" y="4898451"/>
                  <a:pt x="4093379" y="4899636"/>
                  <a:pt x="4095451" y="4901412"/>
                </a:cubicBezTo>
                <a:lnTo>
                  <a:pt x="4102851" y="4906743"/>
                </a:lnTo>
                <a:lnTo>
                  <a:pt x="4098115" y="4904374"/>
                </a:lnTo>
                <a:cubicBezTo>
                  <a:pt x="4112325" y="4913851"/>
                  <a:pt x="4107589" y="4913851"/>
                  <a:pt x="4107589" y="4913851"/>
                </a:cubicBezTo>
                <a:cubicBezTo>
                  <a:pt x="4107589" y="4916220"/>
                  <a:pt x="4107589" y="4913851"/>
                  <a:pt x="4107589" y="4916220"/>
                </a:cubicBezTo>
                <a:cubicBezTo>
                  <a:pt x="4107589" y="4916220"/>
                  <a:pt x="4109957" y="4918589"/>
                  <a:pt x="4112325" y="4918589"/>
                </a:cubicBezTo>
                <a:cubicBezTo>
                  <a:pt x="4112325" y="4918589"/>
                  <a:pt x="4114693" y="4920959"/>
                  <a:pt x="4114693" y="4920959"/>
                </a:cubicBezTo>
                <a:cubicBezTo>
                  <a:pt x="4117061" y="4920959"/>
                  <a:pt x="4114693" y="4920959"/>
                  <a:pt x="4117061" y="4920959"/>
                </a:cubicBezTo>
                <a:cubicBezTo>
                  <a:pt x="4117061" y="4920959"/>
                  <a:pt x="4121798" y="4923328"/>
                  <a:pt x="4124167" y="4925697"/>
                </a:cubicBezTo>
                <a:cubicBezTo>
                  <a:pt x="4125351" y="4926882"/>
                  <a:pt x="4124167" y="4926882"/>
                  <a:pt x="4122390" y="4926586"/>
                </a:cubicBezTo>
                <a:lnTo>
                  <a:pt x="4118076" y="4925867"/>
                </a:lnTo>
                <a:lnTo>
                  <a:pt x="4114693" y="4923328"/>
                </a:lnTo>
                <a:cubicBezTo>
                  <a:pt x="4117061" y="4925697"/>
                  <a:pt x="4117061" y="4925697"/>
                  <a:pt x="4117061" y="4925697"/>
                </a:cubicBezTo>
                <a:lnTo>
                  <a:pt x="4118076" y="4925867"/>
                </a:lnTo>
                <a:lnTo>
                  <a:pt x="4124167" y="4930436"/>
                </a:lnTo>
                <a:cubicBezTo>
                  <a:pt x="4126535" y="4932805"/>
                  <a:pt x="4128903" y="4935174"/>
                  <a:pt x="4131271" y="4935174"/>
                </a:cubicBezTo>
                <a:cubicBezTo>
                  <a:pt x="4128903" y="4935174"/>
                  <a:pt x="4128903" y="4935174"/>
                  <a:pt x="4128903" y="4935174"/>
                </a:cubicBezTo>
                <a:cubicBezTo>
                  <a:pt x="4128903" y="4935174"/>
                  <a:pt x="4128903" y="4935174"/>
                  <a:pt x="4126535" y="4935174"/>
                </a:cubicBezTo>
                <a:cubicBezTo>
                  <a:pt x="4124167" y="4930436"/>
                  <a:pt x="4121798" y="4930436"/>
                  <a:pt x="4121798" y="4932805"/>
                </a:cubicBezTo>
                <a:cubicBezTo>
                  <a:pt x="4121798" y="4932805"/>
                  <a:pt x="4121798" y="4932805"/>
                  <a:pt x="4117061" y="4930436"/>
                </a:cubicBezTo>
                <a:lnTo>
                  <a:pt x="4115285" y="4930436"/>
                </a:lnTo>
                <a:cubicBezTo>
                  <a:pt x="4116469" y="4931028"/>
                  <a:pt x="4117061" y="4931621"/>
                  <a:pt x="4114693" y="4930436"/>
                </a:cubicBezTo>
                <a:lnTo>
                  <a:pt x="4112325" y="4930436"/>
                </a:lnTo>
                <a:cubicBezTo>
                  <a:pt x="4112325" y="4930436"/>
                  <a:pt x="4114693" y="4932805"/>
                  <a:pt x="4117061" y="4932805"/>
                </a:cubicBezTo>
                <a:lnTo>
                  <a:pt x="4124353" y="4939259"/>
                </a:lnTo>
                <a:lnTo>
                  <a:pt x="4124335" y="4939321"/>
                </a:lnTo>
                <a:lnTo>
                  <a:pt x="4121798" y="4937543"/>
                </a:lnTo>
                <a:cubicBezTo>
                  <a:pt x="4112325" y="4932805"/>
                  <a:pt x="4107589" y="4930436"/>
                  <a:pt x="4105221" y="4930436"/>
                </a:cubicBezTo>
                <a:cubicBezTo>
                  <a:pt x="4100483" y="4928067"/>
                  <a:pt x="4098115" y="4925697"/>
                  <a:pt x="4095747" y="4923328"/>
                </a:cubicBezTo>
                <a:cubicBezTo>
                  <a:pt x="4091011" y="4918589"/>
                  <a:pt x="4088643" y="4916220"/>
                  <a:pt x="4093379" y="4918589"/>
                </a:cubicBezTo>
                <a:cubicBezTo>
                  <a:pt x="4098115" y="4923328"/>
                  <a:pt x="4098115" y="4920959"/>
                  <a:pt x="4100483" y="4923328"/>
                </a:cubicBezTo>
                <a:cubicBezTo>
                  <a:pt x="4102852" y="4923328"/>
                  <a:pt x="4102852" y="4923328"/>
                  <a:pt x="4098115" y="4918589"/>
                </a:cubicBezTo>
                <a:lnTo>
                  <a:pt x="4095747" y="4916220"/>
                </a:lnTo>
                <a:lnTo>
                  <a:pt x="4098411" y="4914444"/>
                </a:lnTo>
                <a:cubicBezTo>
                  <a:pt x="4098115" y="4913259"/>
                  <a:pt x="4096931" y="4911481"/>
                  <a:pt x="4095747" y="4909112"/>
                </a:cubicBezTo>
                <a:cubicBezTo>
                  <a:pt x="4093379" y="4909112"/>
                  <a:pt x="4091011" y="4906744"/>
                  <a:pt x="4091011" y="4909112"/>
                </a:cubicBezTo>
                <a:cubicBezTo>
                  <a:pt x="4091011" y="4909112"/>
                  <a:pt x="4086275" y="4906744"/>
                  <a:pt x="4081537" y="4904374"/>
                </a:cubicBezTo>
                <a:cubicBezTo>
                  <a:pt x="4079169" y="4902005"/>
                  <a:pt x="4079169" y="4904374"/>
                  <a:pt x="4083907" y="4909112"/>
                </a:cubicBezTo>
                <a:cubicBezTo>
                  <a:pt x="4093379" y="4916220"/>
                  <a:pt x="4095747" y="4918589"/>
                  <a:pt x="4086275" y="4913851"/>
                </a:cubicBezTo>
                <a:cubicBezTo>
                  <a:pt x="4085091" y="4912666"/>
                  <a:pt x="4084498" y="4912666"/>
                  <a:pt x="4083907" y="4912962"/>
                </a:cubicBezTo>
                <a:lnTo>
                  <a:pt x="4081799" y="4913753"/>
                </a:lnTo>
                <a:lnTo>
                  <a:pt x="4074433" y="4909112"/>
                </a:lnTo>
                <a:cubicBezTo>
                  <a:pt x="4074433" y="4909112"/>
                  <a:pt x="4072065" y="4909112"/>
                  <a:pt x="4072065" y="4911481"/>
                </a:cubicBezTo>
                <a:cubicBezTo>
                  <a:pt x="4072065" y="4911481"/>
                  <a:pt x="4081537" y="4916220"/>
                  <a:pt x="4083907" y="4918589"/>
                </a:cubicBezTo>
                <a:cubicBezTo>
                  <a:pt x="4086275" y="4920959"/>
                  <a:pt x="4088643" y="4920959"/>
                  <a:pt x="4091011" y="4923328"/>
                </a:cubicBezTo>
                <a:cubicBezTo>
                  <a:pt x="4093379" y="4925697"/>
                  <a:pt x="4093379" y="4925697"/>
                  <a:pt x="4091011" y="4925697"/>
                </a:cubicBezTo>
                <a:cubicBezTo>
                  <a:pt x="4083907" y="4920959"/>
                  <a:pt x="4081537" y="4920959"/>
                  <a:pt x="4086275" y="4925697"/>
                </a:cubicBezTo>
                <a:cubicBezTo>
                  <a:pt x="4088643" y="4928067"/>
                  <a:pt x="4088643" y="4928067"/>
                  <a:pt x="4081537" y="4923328"/>
                </a:cubicBezTo>
                <a:cubicBezTo>
                  <a:pt x="4076801" y="4920959"/>
                  <a:pt x="4076801" y="4920959"/>
                  <a:pt x="4081537" y="4925697"/>
                </a:cubicBezTo>
                <a:cubicBezTo>
                  <a:pt x="4088643" y="4930436"/>
                  <a:pt x="4088643" y="4930436"/>
                  <a:pt x="4076801" y="4923328"/>
                </a:cubicBezTo>
                <a:cubicBezTo>
                  <a:pt x="4076801" y="4923328"/>
                  <a:pt x="4076801" y="4920959"/>
                  <a:pt x="4076801" y="4920959"/>
                </a:cubicBezTo>
                <a:cubicBezTo>
                  <a:pt x="4076801" y="4920959"/>
                  <a:pt x="4074433" y="4918589"/>
                  <a:pt x="4072065" y="4916220"/>
                </a:cubicBezTo>
                <a:cubicBezTo>
                  <a:pt x="4072065" y="4916220"/>
                  <a:pt x="4069697" y="4913851"/>
                  <a:pt x="4067329" y="4913851"/>
                </a:cubicBezTo>
                <a:cubicBezTo>
                  <a:pt x="4067329" y="4913851"/>
                  <a:pt x="4064961" y="4911481"/>
                  <a:pt x="4064961" y="4911481"/>
                </a:cubicBezTo>
                <a:cubicBezTo>
                  <a:pt x="4062591" y="4909112"/>
                  <a:pt x="4060223" y="4906744"/>
                  <a:pt x="4055487" y="4902005"/>
                </a:cubicBezTo>
                <a:cubicBezTo>
                  <a:pt x="4055487" y="4902005"/>
                  <a:pt x="4053119" y="4902005"/>
                  <a:pt x="4055487" y="4904374"/>
                </a:cubicBezTo>
                <a:cubicBezTo>
                  <a:pt x="4057855" y="4906743"/>
                  <a:pt x="4057855" y="4907335"/>
                  <a:pt x="4056376" y="4906744"/>
                </a:cubicBezTo>
                <a:lnTo>
                  <a:pt x="4048562" y="4902112"/>
                </a:lnTo>
                <a:lnTo>
                  <a:pt x="4048383" y="4901936"/>
                </a:lnTo>
                <a:lnTo>
                  <a:pt x="4048383" y="4894897"/>
                </a:lnTo>
                <a:cubicBezTo>
                  <a:pt x="4050751" y="4894897"/>
                  <a:pt x="4050751" y="4892527"/>
                  <a:pt x="4050751" y="4892527"/>
                </a:cubicBezTo>
                <a:cubicBezTo>
                  <a:pt x="4050751" y="4892527"/>
                  <a:pt x="4053119" y="4892527"/>
                  <a:pt x="4055487" y="4894897"/>
                </a:cubicBezTo>
                <a:cubicBezTo>
                  <a:pt x="4060223" y="4897266"/>
                  <a:pt x="4055487" y="4892527"/>
                  <a:pt x="4053119" y="4892527"/>
                </a:cubicBezTo>
                <a:cubicBezTo>
                  <a:pt x="4050751" y="4890158"/>
                  <a:pt x="4050751" y="4890158"/>
                  <a:pt x="4050751" y="4890158"/>
                </a:cubicBezTo>
                <a:cubicBezTo>
                  <a:pt x="4055487" y="4892527"/>
                  <a:pt x="4048383" y="4885419"/>
                  <a:pt x="4043645" y="4883050"/>
                </a:cubicBezTo>
                <a:cubicBezTo>
                  <a:pt x="4043645" y="4883050"/>
                  <a:pt x="4046015" y="4883050"/>
                  <a:pt x="4055487" y="4887789"/>
                </a:cubicBezTo>
                <a:cubicBezTo>
                  <a:pt x="4057855" y="4890158"/>
                  <a:pt x="4060223" y="4890158"/>
                  <a:pt x="4060223" y="4890158"/>
                </a:cubicBezTo>
                <a:cubicBezTo>
                  <a:pt x="4062591" y="4892527"/>
                  <a:pt x="4067329" y="4894897"/>
                  <a:pt x="4069697" y="4897266"/>
                </a:cubicBezTo>
                <a:cubicBezTo>
                  <a:pt x="4072065" y="4897266"/>
                  <a:pt x="4074433" y="4899636"/>
                  <a:pt x="4074433" y="4897266"/>
                </a:cubicBezTo>
                <a:cubicBezTo>
                  <a:pt x="4074433" y="4897266"/>
                  <a:pt x="4072065" y="4892527"/>
                  <a:pt x="4062591" y="4885419"/>
                </a:cubicBezTo>
                <a:cubicBezTo>
                  <a:pt x="4069697" y="4890158"/>
                  <a:pt x="4067329" y="4887789"/>
                  <a:pt x="4064961" y="4885419"/>
                </a:cubicBezTo>
                <a:cubicBezTo>
                  <a:pt x="4062591" y="4883050"/>
                  <a:pt x="4062591" y="4880682"/>
                  <a:pt x="4069697" y="4885419"/>
                </a:cubicBezTo>
                <a:cubicBezTo>
                  <a:pt x="4074433" y="4887789"/>
                  <a:pt x="4072065" y="4885419"/>
                  <a:pt x="4067329" y="4883050"/>
                </a:cubicBezTo>
                <a:cubicBezTo>
                  <a:pt x="4064961" y="4880682"/>
                  <a:pt x="4062591" y="4878312"/>
                  <a:pt x="4060223" y="4875943"/>
                </a:cubicBezTo>
                <a:close/>
                <a:moveTo>
                  <a:pt x="3216785" y="4875598"/>
                </a:moveTo>
                <a:lnTo>
                  <a:pt x="3217722" y="4876535"/>
                </a:lnTo>
                <a:cubicBezTo>
                  <a:pt x="3218314" y="4877127"/>
                  <a:pt x="3218314" y="4877127"/>
                  <a:pt x="3217129" y="4875943"/>
                </a:cubicBezTo>
                <a:close/>
                <a:moveTo>
                  <a:pt x="3692715" y="4873671"/>
                </a:moveTo>
                <a:cubicBezTo>
                  <a:pt x="3695052" y="4876015"/>
                  <a:pt x="3692715" y="4880703"/>
                  <a:pt x="3697390" y="4883048"/>
                </a:cubicBezTo>
                <a:cubicBezTo>
                  <a:pt x="3692715" y="4887736"/>
                  <a:pt x="3697390" y="4894770"/>
                  <a:pt x="3690377" y="4901803"/>
                </a:cubicBezTo>
                <a:cubicBezTo>
                  <a:pt x="3695052" y="4904147"/>
                  <a:pt x="3692715" y="4908836"/>
                  <a:pt x="3695052" y="4911180"/>
                </a:cubicBezTo>
                <a:cubicBezTo>
                  <a:pt x="3692715" y="4911180"/>
                  <a:pt x="3692715" y="4913524"/>
                  <a:pt x="3692715" y="4915869"/>
                </a:cubicBezTo>
                <a:cubicBezTo>
                  <a:pt x="3695052" y="4915869"/>
                  <a:pt x="3695052" y="4920557"/>
                  <a:pt x="3699727" y="4918213"/>
                </a:cubicBezTo>
                <a:cubicBezTo>
                  <a:pt x="3699727" y="4925246"/>
                  <a:pt x="3706740" y="4922902"/>
                  <a:pt x="3711415" y="4925246"/>
                </a:cubicBezTo>
                <a:cubicBezTo>
                  <a:pt x="3711415" y="4932279"/>
                  <a:pt x="3702065" y="4929934"/>
                  <a:pt x="3699727" y="4932279"/>
                </a:cubicBezTo>
                <a:cubicBezTo>
                  <a:pt x="3699727" y="4934623"/>
                  <a:pt x="3699727" y="4936967"/>
                  <a:pt x="3699727" y="4939312"/>
                </a:cubicBezTo>
                <a:cubicBezTo>
                  <a:pt x="3695052" y="4939312"/>
                  <a:pt x="3695052" y="4934623"/>
                  <a:pt x="3690377" y="4932279"/>
                </a:cubicBezTo>
                <a:cubicBezTo>
                  <a:pt x="3683365" y="4939312"/>
                  <a:pt x="3674015" y="4941656"/>
                  <a:pt x="3674015" y="4953377"/>
                </a:cubicBezTo>
                <a:cubicBezTo>
                  <a:pt x="3669341" y="4953377"/>
                  <a:pt x="3669341" y="4946344"/>
                  <a:pt x="3664666" y="4951033"/>
                </a:cubicBezTo>
                <a:cubicBezTo>
                  <a:pt x="3662329" y="4946344"/>
                  <a:pt x="3657654" y="4946344"/>
                  <a:pt x="3650641" y="4946344"/>
                </a:cubicBezTo>
                <a:cubicBezTo>
                  <a:pt x="3650641" y="4941656"/>
                  <a:pt x="3648304" y="4941656"/>
                  <a:pt x="3648304" y="4939312"/>
                </a:cubicBezTo>
                <a:cubicBezTo>
                  <a:pt x="3648304" y="4934623"/>
                  <a:pt x="3650641" y="4934623"/>
                  <a:pt x="3650641" y="4932279"/>
                </a:cubicBezTo>
                <a:cubicBezTo>
                  <a:pt x="3650641" y="4929934"/>
                  <a:pt x="3645966" y="4929934"/>
                  <a:pt x="3645966" y="4927590"/>
                </a:cubicBezTo>
                <a:cubicBezTo>
                  <a:pt x="3650641" y="4920557"/>
                  <a:pt x="3641291" y="4918213"/>
                  <a:pt x="3638954" y="4911180"/>
                </a:cubicBezTo>
                <a:cubicBezTo>
                  <a:pt x="3652979" y="4908836"/>
                  <a:pt x="3659991" y="4901803"/>
                  <a:pt x="3671679" y="4897114"/>
                </a:cubicBezTo>
                <a:cubicBezTo>
                  <a:pt x="3671679" y="4894770"/>
                  <a:pt x="3669341" y="4897114"/>
                  <a:pt x="3669341" y="4892425"/>
                </a:cubicBezTo>
                <a:cubicBezTo>
                  <a:pt x="3671679" y="4890081"/>
                  <a:pt x="3676353" y="4890081"/>
                  <a:pt x="3676353" y="4885392"/>
                </a:cubicBezTo>
                <a:cubicBezTo>
                  <a:pt x="3685702" y="4885392"/>
                  <a:pt x="3685702" y="4876015"/>
                  <a:pt x="3692715" y="4873671"/>
                </a:cubicBezTo>
                <a:close/>
                <a:moveTo>
                  <a:pt x="3370851" y="4873671"/>
                </a:moveTo>
                <a:cubicBezTo>
                  <a:pt x="3370851" y="4873671"/>
                  <a:pt x="3373025" y="4876086"/>
                  <a:pt x="3373025" y="4876086"/>
                </a:cubicBezTo>
                <a:cubicBezTo>
                  <a:pt x="3375199" y="4876086"/>
                  <a:pt x="3375199" y="4876086"/>
                  <a:pt x="3375199" y="4878502"/>
                </a:cubicBezTo>
                <a:cubicBezTo>
                  <a:pt x="3375199" y="4878502"/>
                  <a:pt x="3375199" y="4878502"/>
                  <a:pt x="3375199" y="4880917"/>
                </a:cubicBezTo>
                <a:cubicBezTo>
                  <a:pt x="3370851" y="4876086"/>
                  <a:pt x="3370851" y="4876086"/>
                  <a:pt x="3370851" y="4873671"/>
                </a:cubicBezTo>
                <a:close/>
                <a:moveTo>
                  <a:pt x="3413459" y="4872706"/>
                </a:moveTo>
                <a:lnTo>
                  <a:pt x="3415777" y="4875120"/>
                </a:lnTo>
                <a:cubicBezTo>
                  <a:pt x="3418095" y="4876328"/>
                  <a:pt x="3417516" y="4875724"/>
                  <a:pt x="3416357" y="4874818"/>
                </a:cubicBezTo>
                <a:close/>
                <a:moveTo>
                  <a:pt x="3525675" y="4870979"/>
                </a:moveTo>
                <a:cubicBezTo>
                  <a:pt x="3527487" y="4870359"/>
                  <a:pt x="3529298" y="4870359"/>
                  <a:pt x="3531713" y="4872843"/>
                </a:cubicBezTo>
                <a:cubicBezTo>
                  <a:pt x="3526882" y="4872843"/>
                  <a:pt x="3519637" y="4885264"/>
                  <a:pt x="3517221" y="4877811"/>
                </a:cubicBezTo>
                <a:cubicBezTo>
                  <a:pt x="3519637" y="4880295"/>
                  <a:pt x="3522051" y="4875327"/>
                  <a:pt x="3519637" y="4872843"/>
                </a:cubicBezTo>
                <a:cubicBezTo>
                  <a:pt x="3522052" y="4872843"/>
                  <a:pt x="3523863" y="4871601"/>
                  <a:pt x="3525675" y="4870979"/>
                </a:cubicBezTo>
                <a:close/>
                <a:moveTo>
                  <a:pt x="3541857" y="4870772"/>
                </a:moveTo>
                <a:cubicBezTo>
                  <a:pt x="3541857" y="4872947"/>
                  <a:pt x="3546688" y="4872947"/>
                  <a:pt x="3549103" y="4872947"/>
                </a:cubicBezTo>
                <a:cubicBezTo>
                  <a:pt x="3549103" y="4875120"/>
                  <a:pt x="3546688" y="4875120"/>
                  <a:pt x="3544273" y="4875120"/>
                </a:cubicBezTo>
                <a:cubicBezTo>
                  <a:pt x="3544273" y="4872947"/>
                  <a:pt x="3541857" y="4872947"/>
                  <a:pt x="3541857" y="4872947"/>
                </a:cubicBezTo>
                <a:cubicBezTo>
                  <a:pt x="3541857" y="4870772"/>
                  <a:pt x="3541857" y="4870772"/>
                  <a:pt x="3541857" y="4870772"/>
                </a:cubicBezTo>
                <a:close/>
                <a:moveTo>
                  <a:pt x="3493827" y="4870564"/>
                </a:moveTo>
                <a:cubicBezTo>
                  <a:pt x="3496311" y="4873049"/>
                  <a:pt x="3498795" y="4873049"/>
                  <a:pt x="3498795" y="4873049"/>
                </a:cubicBezTo>
                <a:cubicBezTo>
                  <a:pt x="3501279" y="4875533"/>
                  <a:pt x="3498795" y="4878018"/>
                  <a:pt x="3498795" y="4875533"/>
                </a:cubicBezTo>
                <a:cubicBezTo>
                  <a:pt x="3498795" y="4875533"/>
                  <a:pt x="3496311" y="4873049"/>
                  <a:pt x="3493827" y="4870564"/>
                </a:cubicBezTo>
                <a:close/>
                <a:moveTo>
                  <a:pt x="3693571" y="4868539"/>
                </a:moveTo>
                <a:cubicBezTo>
                  <a:pt x="3694387" y="4867633"/>
                  <a:pt x="3695474" y="4867633"/>
                  <a:pt x="3695474" y="4868841"/>
                </a:cubicBezTo>
                <a:cubicBezTo>
                  <a:pt x="3695474" y="4871256"/>
                  <a:pt x="3693299" y="4871256"/>
                  <a:pt x="3693299" y="4873672"/>
                </a:cubicBezTo>
                <a:cubicBezTo>
                  <a:pt x="3692213" y="4871256"/>
                  <a:pt x="3692756" y="4869445"/>
                  <a:pt x="3693571" y="4868539"/>
                </a:cubicBezTo>
                <a:close/>
                <a:moveTo>
                  <a:pt x="3404183" y="4867874"/>
                </a:moveTo>
                <a:cubicBezTo>
                  <a:pt x="3406502" y="4867874"/>
                  <a:pt x="3406502" y="4867874"/>
                  <a:pt x="3408821" y="4867874"/>
                </a:cubicBezTo>
                <a:lnTo>
                  <a:pt x="3413458" y="4872705"/>
                </a:lnTo>
                <a:lnTo>
                  <a:pt x="3415777" y="4870289"/>
                </a:lnTo>
                <a:cubicBezTo>
                  <a:pt x="3415777" y="4872705"/>
                  <a:pt x="3418095" y="4872705"/>
                  <a:pt x="3420414" y="4875120"/>
                </a:cubicBezTo>
                <a:cubicBezTo>
                  <a:pt x="3420414" y="4875120"/>
                  <a:pt x="3420414" y="4877536"/>
                  <a:pt x="3425052" y="4879951"/>
                </a:cubicBezTo>
                <a:cubicBezTo>
                  <a:pt x="3425052" y="4879951"/>
                  <a:pt x="3427370" y="4882367"/>
                  <a:pt x="3427370" y="4882367"/>
                </a:cubicBezTo>
                <a:cubicBezTo>
                  <a:pt x="3427370" y="4882367"/>
                  <a:pt x="3427370" y="4882367"/>
                  <a:pt x="3427370" y="4884781"/>
                </a:cubicBezTo>
                <a:cubicBezTo>
                  <a:pt x="3425052" y="4882367"/>
                  <a:pt x="3425052" y="4879951"/>
                  <a:pt x="3422733" y="4879951"/>
                </a:cubicBezTo>
                <a:cubicBezTo>
                  <a:pt x="3418095" y="4877536"/>
                  <a:pt x="3418095" y="4877536"/>
                  <a:pt x="3420414" y="4879951"/>
                </a:cubicBezTo>
                <a:cubicBezTo>
                  <a:pt x="3425052" y="4884781"/>
                  <a:pt x="3425052" y="4884781"/>
                  <a:pt x="3427370" y="4887197"/>
                </a:cubicBezTo>
                <a:cubicBezTo>
                  <a:pt x="3427370" y="4889612"/>
                  <a:pt x="3422733" y="4887197"/>
                  <a:pt x="3420414" y="4887197"/>
                </a:cubicBezTo>
                <a:cubicBezTo>
                  <a:pt x="3418095" y="4884781"/>
                  <a:pt x="3415777" y="4884781"/>
                  <a:pt x="3415777" y="4882367"/>
                </a:cubicBezTo>
                <a:cubicBezTo>
                  <a:pt x="3418095" y="4882367"/>
                  <a:pt x="3418095" y="4882367"/>
                  <a:pt x="3418095" y="4882367"/>
                </a:cubicBezTo>
                <a:cubicBezTo>
                  <a:pt x="3420414" y="4882367"/>
                  <a:pt x="3418095" y="4879951"/>
                  <a:pt x="3413458" y="4877536"/>
                </a:cubicBezTo>
                <a:cubicBezTo>
                  <a:pt x="3411139" y="4875120"/>
                  <a:pt x="3408821" y="4875120"/>
                  <a:pt x="3408821" y="4872705"/>
                </a:cubicBezTo>
                <a:cubicBezTo>
                  <a:pt x="3408821" y="4872705"/>
                  <a:pt x="3413458" y="4872705"/>
                  <a:pt x="3404183" y="4867874"/>
                </a:cubicBezTo>
                <a:close/>
                <a:moveTo>
                  <a:pt x="4031806" y="4866466"/>
                </a:moveTo>
                <a:lnTo>
                  <a:pt x="4032989" y="4867058"/>
                </a:lnTo>
                <a:lnTo>
                  <a:pt x="4031807" y="4866467"/>
                </a:lnTo>
                <a:close/>
                <a:moveTo>
                  <a:pt x="1741944" y="4866424"/>
                </a:moveTo>
                <a:cubicBezTo>
                  <a:pt x="1741944" y="4868779"/>
                  <a:pt x="1744263" y="4868779"/>
                  <a:pt x="1744263" y="4868779"/>
                </a:cubicBezTo>
                <a:cubicBezTo>
                  <a:pt x="1746582" y="4871135"/>
                  <a:pt x="1751219" y="4875844"/>
                  <a:pt x="1753538" y="4878199"/>
                </a:cubicBezTo>
                <a:cubicBezTo>
                  <a:pt x="1753538" y="4880555"/>
                  <a:pt x="1753538" y="4880555"/>
                  <a:pt x="1753538" y="4882909"/>
                </a:cubicBezTo>
                <a:cubicBezTo>
                  <a:pt x="1753538" y="4885264"/>
                  <a:pt x="1753538" y="4885264"/>
                  <a:pt x="1748900" y="4882909"/>
                </a:cubicBezTo>
                <a:cubicBezTo>
                  <a:pt x="1746582" y="4882909"/>
                  <a:pt x="1746582" y="4880555"/>
                  <a:pt x="1746582" y="4880555"/>
                </a:cubicBezTo>
                <a:cubicBezTo>
                  <a:pt x="1744263" y="4880555"/>
                  <a:pt x="1744263" y="4880555"/>
                  <a:pt x="1744263" y="4878199"/>
                </a:cubicBezTo>
                <a:cubicBezTo>
                  <a:pt x="1744263" y="4878199"/>
                  <a:pt x="1744263" y="4878199"/>
                  <a:pt x="1744263" y="4875844"/>
                </a:cubicBezTo>
                <a:cubicBezTo>
                  <a:pt x="1746582" y="4875844"/>
                  <a:pt x="1746582" y="4878199"/>
                  <a:pt x="1748900" y="4878199"/>
                </a:cubicBezTo>
                <a:cubicBezTo>
                  <a:pt x="1746582" y="4875844"/>
                  <a:pt x="1746582" y="4873489"/>
                  <a:pt x="1744263" y="4871135"/>
                </a:cubicBezTo>
                <a:cubicBezTo>
                  <a:pt x="1744263" y="4868779"/>
                  <a:pt x="1741944" y="4868779"/>
                  <a:pt x="1741944" y="4866424"/>
                </a:cubicBezTo>
                <a:close/>
                <a:moveTo>
                  <a:pt x="2254440" y="4865577"/>
                </a:moveTo>
                <a:cubicBezTo>
                  <a:pt x="2255032" y="4865874"/>
                  <a:pt x="2255624" y="4866465"/>
                  <a:pt x="2255624" y="4866465"/>
                </a:cubicBezTo>
                <a:lnTo>
                  <a:pt x="2254203" y="4865754"/>
                </a:lnTo>
                <a:close/>
                <a:moveTo>
                  <a:pt x="3488858" y="4865286"/>
                </a:moveTo>
                <a:cubicBezTo>
                  <a:pt x="3487616" y="4863733"/>
                  <a:pt x="3487616" y="4863111"/>
                  <a:pt x="3491343" y="4865596"/>
                </a:cubicBezTo>
                <a:lnTo>
                  <a:pt x="3489150" y="4865596"/>
                </a:lnTo>
                <a:close/>
                <a:moveTo>
                  <a:pt x="2134844" y="4864096"/>
                </a:moveTo>
                <a:lnTo>
                  <a:pt x="2141949" y="4871204"/>
                </a:lnTo>
                <a:cubicBezTo>
                  <a:pt x="2144317" y="4873574"/>
                  <a:pt x="2146685" y="4873574"/>
                  <a:pt x="2146685" y="4875943"/>
                </a:cubicBezTo>
                <a:cubicBezTo>
                  <a:pt x="2146685" y="4875943"/>
                  <a:pt x="2146685" y="4875943"/>
                  <a:pt x="2151422" y="4880682"/>
                </a:cubicBezTo>
                <a:cubicBezTo>
                  <a:pt x="2153790" y="4880682"/>
                  <a:pt x="2153790" y="4880682"/>
                  <a:pt x="2153790" y="4880682"/>
                </a:cubicBezTo>
                <a:cubicBezTo>
                  <a:pt x="2156158" y="4880682"/>
                  <a:pt x="2158526" y="4883050"/>
                  <a:pt x="2160895" y="4885419"/>
                </a:cubicBezTo>
                <a:cubicBezTo>
                  <a:pt x="2160895" y="4885419"/>
                  <a:pt x="2163263" y="4890158"/>
                  <a:pt x="2165631" y="4890158"/>
                </a:cubicBezTo>
                <a:cubicBezTo>
                  <a:pt x="2165631" y="4892527"/>
                  <a:pt x="2167999" y="4894897"/>
                  <a:pt x="2167999" y="4894897"/>
                </a:cubicBezTo>
                <a:lnTo>
                  <a:pt x="2167999" y="4897048"/>
                </a:lnTo>
                <a:lnTo>
                  <a:pt x="2167803" y="4896858"/>
                </a:lnTo>
                <a:lnTo>
                  <a:pt x="2167591" y="4896858"/>
                </a:lnTo>
                <a:lnTo>
                  <a:pt x="2160895" y="4890158"/>
                </a:lnTo>
                <a:cubicBezTo>
                  <a:pt x="2160895" y="4890158"/>
                  <a:pt x="2158526" y="4890158"/>
                  <a:pt x="2158526" y="4887789"/>
                </a:cubicBezTo>
                <a:cubicBezTo>
                  <a:pt x="2156158" y="4887789"/>
                  <a:pt x="2156158" y="4887789"/>
                  <a:pt x="2156158" y="4885419"/>
                </a:cubicBezTo>
                <a:cubicBezTo>
                  <a:pt x="2156158" y="4887789"/>
                  <a:pt x="2156158" y="4887789"/>
                  <a:pt x="2158526" y="4890158"/>
                </a:cubicBezTo>
                <a:cubicBezTo>
                  <a:pt x="2156158" y="4887789"/>
                  <a:pt x="2153790" y="4887789"/>
                  <a:pt x="2153790" y="4887789"/>
                </a:cubicBezTo>
                <a:cubicBezTo>
                  <a:pt x="2149053" y="4880682"/>
                  <a:pt x="2149053" y="4880682"/>
                  <a:pt x="2144317" y="4878312"/>
                </a:cubicBezTo>
                <a:cubicBezTo>
                  <a:pt x="2141949" y="4878312"/>
                  <a:pt x="2141949" y="4875943"/>
                  <a:pt x="2139580" y="4875943"/>
                </a:cubicBezTo>
                <a:cubicBezTo>
                  <a:pt x="2139580" y="4873574"/>
                  <a:pt x="2139580" y="4873574"/>
                  <a:pt x="2134844" y="4868835"/>
                </a:cubicBezTo>
                <a:cubicBezTo>
                  <a:pt x="2134844" y="4868835"/>
                  <a:pt x="2134844" y="4866465"/>
                  <a:pt x="2132476" y="4866465"/>
                </a:cubicBezTo>
                <a:close/>
                <a:moveTo>
                  <a:pt x="4725857" y="4863527"/>
                </a:moveTo>
                <a:cubicBezTo>
                  <a:pt x="4728273" y="4865942"/>
                  <a:pt x="4730689" y="4870773"/>
                  <a:pt x="4735519" y="4868358"/>
                </a:cubicBezTo>
                <a:cubicBezTo>
                  <a:pt x="4740349" y="4870773"/>
                  <a:pt x="4735519" y="4873189"/>
                  <a:pt x="4737934" y="4875604"/>
                </a:cubicBezTo>
                <a:cubicBezTo>
                  <a:pt x="4737934" y="4873189"/>
                  <a:pt x="4737934" y="4873189"/>
                  <a:pt x="4740349" y="4873189"/>
                </a:cubicBezTo>
                <a:cubicBezTo>
                  <a:pt x="4742765" y="4878020"/>
                  <a:pt x="4745181" y="4880434"/>
                  <a:pt x="4747596" y="4882850"/>
                </a:cubicBezTo>
                <a:cubicBezTo>
                  <a:pt x="4735519" y="4885265"/>
                  <a:pt x="4718612" y="4875604"/>
                  <a:pt x="4725857" y="4863527"/>
                </a:cubicBezTo>
                <a:close/>
                <a:moveTo>
                  <a:pt x="4507753" y="4863527"/>
                </a:moveTo>
                <a:cubicBezTo>
                  <a:pt x="4507753" y="4863527"/>
                  <a:pt x="4509927" y="4863527"/>
                  <a:pt x="4509927" y="4863527"/>
                </a:cubicBezTo>
                <a:cubicBezTo>
                  <a:pt x="4509927" y="4867875"/>
                  <a:pt x="4509927" y="4867875"/>
                  <a:pt x="4505579" y="4867875"/>
                </a:cubicBezTo>
                <a:cubicBezTo>
                  <a:pt x="4505579" y="4865701"/>
                  <a:pt x="4507753" y="4865701"/>
                  <a:pt x="4507753" y="4863527"/>
                </a:cubicBezTo>
                <a:close/>
                <a:moveTo>
                  <a:pt x="3482077" y="4863526"/>
                </a:moveTo>
                <a:cubicBezTo>
                  <a:pt x="3482077" y="4866062"/>
                  <a:pt x="3487150" y="4868598"/>
                  <a:pt x="3487150" y="4868598"/>
                </a:cubicBezTo>
                <a:cubicBezTo>
                  <a:pt x="3487150" y="4868598"/>
                  <a:pt x="3487150" y="4871135"/>
                  <a:pt x="3489686" y="4871135"/>
                </a:cubicBezTo>
                <a:cubicBezTo>
                  <a:pt x="3487150" y="4871135"/>
                  <a:pt x="3487150" y="4871135"/>
                  <a:pt x="3484614" y="4873671"/>
                </a:cubicBezTo>
                <a:cubicBezTo>
                  <a:pt x="3484614" y="4873671"/>
                  <a:pt x="3482077" y="4873671"/>
                  <a:pt x="3479541" y="4871135"/>
                </a:cubicBezTo>
                <a:cubicBezTo>
                  <a:pt x="3479541" y="4871135"/>
                  <a:pt x="3479541" y="4868598"/>
                  <a:pt x="3479541" y="4868598"/>
                </a:cubicBezTo>
                <a:cubicBezTo>
                  <a:pt x="3479541" y="4866062"/>
                  <a:pt x="3479541" y="4866062"/>
                  <a:pt x="3479541" y="4866062"/>
                </a:cubicBezTo>
                <a:cubicBezTo>
                  <a:pt x="3479541" y="4866062"/>
                  <a:pt x="3482077" y="4866062"/>
                  <a:pt x="3482077" y="4863526"/>
                </a:cubicBezTo>
                <a:close/>
                <a:moveTo>
                  <a:pt x="1753538" y="4863526"/>
                </a:moveTo>
                <a:cubicBezTo>
                  <a:pt x="1753538" y="4863526"/>
                  <a:pt x="1755953" y="4863526"/>
                  <a:pt x="1755953" y="4865844"/>
                </a:cubicBezTo>
                <a:cubicBezTo>
                  <a:pt x="1758369" y="4865844"/>
                  <a:pt x="1758369" y="4868163"/>
                  <a:pt x="1758369" y="4868163"/>
                </a:cubicBezTo>
                <a:cubicBezTo>
                  <a:pt x="1758369" y="4870482"/>
                  <a:pt x="1760784" y="4872801"/>
                  <a:pt x="1758369" y="4875119"/>
                </a:cubicBezTo>
                <a:cubicBezTo>
                  <a:pt x="1758369" y="4875119"/>
                  <a:pt x="1758369" y="4872801"/>
                  <a:pt x="1755953" y="4872801"/>
                </a:cubicBezTo>
                <a:cubicBezTo>
                  <a:pt x="1755953" y="4872801"/>
                  <a:pt x="1753538" y="4870482"/>
                  <a:pt x="1753538" y="4870482"/>
                </a:cubicBezTo>
                <a:cubicBezTo>
                  <a:pt x="1753538" y="4870482"/>
                  <a:pt x="1753538" y="4870482"/>
                  <a:pt x="1753538" y="4868163"/>
                </a:cubicBezTo>
                <a:cubicBezTo>
                  <a:pt x="1753538" y="4868163"/>
                  <a:pt x="1753538" y="4865844"/>
                  <a:pt x="1753538" y="4863526"/>
                </a:cubicBezTo>
                <a:close/>
                <a:moveTo>
                  <a:pt x="3483889" y="4863111"/>
                </a:moveTo>
                <a:cubicBezTo>
                  <a:pt x="3483889" y="4863111"/>
                  <a:pt x="3486374" y="4863111"/>
                  <a:pt x="3488858" y="4865596"/>
                </a:cubicBezTo>
                <a:lnTo>
                  <a:pt x="3489150" y="4865596"/>
                </a:lnTo>
                <a:lnTo>
                  <a:pt x="3493827" y="4870564"/>
                </a:lnTo>
                <a:cubicBezTo>
                  <a:pt x="3488858" y="4865596"/>
                  <a:pt x="3486374" y="4865596"/>
                  <a:pt x="3483889" y="4863111"/>
                </a:cubicBezTo>
                <a:close/>
                <a:moveTo>
                  <a:pt x="2139896" y="4862741"/>
                </a:moveTo>
                <a:cubicBezTo>
                  <a:pt x="2140765" y="4862439"/>
                  <a:pt x="2142504" y="4863043"/>
                  <a:pt x="2145983" y="4865458"/>
                </a:cubicBezTo>
                <a:cubicBezTo>
                  <a:pt x="2148301" y="4867874"/>
                  <a:pt x="2148301" y="4867874"/>
                  <a:pt x="2148301" y="4867874"/>
                </a:cubicBezTo>
                <a:cubicBezTo>
                  <a:pt x="2148301" y="4870289"/>
                  <a:pt x="2150620" y="4872704"/>
                  <a:pt x="2150620" y="4872704"/>
                </a:cubicBezTo>
                <a:cubicBezTo>
                  <a:pt x="2148301" y="4870289"/>
                  <a:pt x="2150620" y="4875119"/>
                  <a:pt x="2150620" y="4875119"/>
                </a:cubicBezTo>
                <a:cubicBezTo>
                  <a:pt x="2150620" y="4875119"/>
                  <a:pt x="2150620" y="4875119"/>
                  <a:pt x="2148301" y="4875119"/>
                </a:cubicBezTo>
                <a:cubicBezTo>
                  <a:pt x="2148301" y="4875119"/>
                  <a:pt x="2143664" y="4870289"/>
                  <a:pt x="2141345" y="4870289"/>
                </a:cubicBezTo>
                <a:cubicBezTo>
                  <a:pt x="2141345" y="4867874"/>
                  <a:pt x="2139026" y="4867874"/>
                  <a:pt x="2139026" y="4865458"/>
                </a:cubicBezTo>
                <a:cubicBezTo>
                  <a:pt x="2139026" y="4864251"/>
                  <a:pt x="2139026" y="4863043"/>
                  <a:pt x="2139896" y="4862741"/>
                </a:cubicBezTo>
                <a:close/>
                <a:moveTo>
                  <a:pt x="4183372" y="4861727"/>
                </a:moveTo>
                <a:cubicBezTo>
                  <a:pt x="4185741" y="4864096"/>
                  <a:pt x="4190477" y="4866465"/>
                  <a:pt x="4192845" y="4866465"/>
                </a:cubicBezTo>
                <a:cubicBezTo>
                  <a:pt x="4192845" y="4868835"/>
                  <a:pt x="4195213" y="4871204"/>
                  <a:pt x="4197582" y="4871204"/>
                </a:cubicBezTo>
                <a:cubicBezTo>
                  <a:pt x="4192845" y="4866465"/>
                  <a:pt x="4188109" y="4864096"/>
                  <a:pt x="4183372" y="4861727"/>
                </a:cubicBezTo>
                <a:close/>
                <a:moveTo>
                  <a:pt x="1731799" y="4861594"/>
                </a:moveTo>
                <a:cubicBezTo>
                  <a:pt x="1734215" y="4864010"/>
                  <a:pt x="1734215" y="4864010"/>
                  <a:pt x="1736630" y="4866425"/>
                </a:cubicBezTo>
                <a:cubicBezTo>
                  <a:pt x="1736630" y="4866425"/>
                  <a:pt x="1736630" y="4868841"/>
                  <a:pt x="1736630" y="4871255"/>
                </a:cubicBezTo>
                <a:cubicBezTo>
                  <a:pt x="1736630" y="4871255"/>
                  <a:pt x="1739046" y="4873671"/>
                  <a:pt x="1739046" y="4873671"/>
                </a:cubicBezTo>
                <a:cubicBezTo>
                  <a:pt x="1736630" y="4873671"/>
                  <a:pt x="1734215" y="4873671"/>
                  <a:pt x="1731799" y="4873671"/>
                </a:cubicBezTo>
                <a:lnTo>
                  <a:pt x="1725138" y="4869230"/>
                </a:lnTo>
                <a:lnTo>
                  <a:pt x="1725138" y="4868835"/>
                </a:lnTo>
                <a:lnTo>
                  <a:pt x="1724922" y="4868474"/>
                </a:lnTo>
                <a:lnTo>
                  <a:pt x="1726969" y="4866425"/>
                </a:lnTo>
                <a:cubicBezTo>
                  <a:pt x="1726969" y="4864010"/>
                  <a:pt x="1726969" y="4859179"/>
                  <a:pt x="1731799" y="4861594"/>
                </a:cubicBezTo>
                <a:close/>
                <a:moveTo>
                  <a:pt x="3195208" y="4860627"/>
                </a:moveTo>
                <a:cubicBezTo>
                  <a:pt x="3205643" y="4867874"/>
                  <a:pt x="3197816" y="4865458"/>
                  <a:pt x="3192599" y="4863043"/>
                </a:cubicBezTo>
                <a:cubicBezTo>
                  <a:pt x="3195208" y="4863043"/>
                  <a:pt x="3195208" y="4863043"/>
                  <a:pt x="3195208" y="4863043"/>
                </a:cubicBezTo>
                <a:cubicBezTo>
                  <a:pt x="3195208" y="4863043"/>
                  <a:pt x="3195208" y="4863043"/>
                  <a:pt x="3195208" y="4860627"/>
                </a:cubicBezTo>
                <a:close/>
                <a:moveTo>
                  <a:pt x="1768030" y="4860627"/>
                </a:moveTo>
                <a:lnTo>
                  <a:pt x="1768030" y="4861727"/>
                </a:lnTo>
                <a:lnTo>
                  <a:pt x="1767766" y="4861727"/>
                </a:lnTo>
                <a:lnTo>
                  <a:pt x="1767766" y="4865458"/>
                </a:lnTo>
                <a:lnTo>
                  <a:pt x="1765131" y="4865458"/>
                </a:lnTo>
                <a:cubicBezTo>
                  <a:pt x="1765131" y="4867874"/>
                  <a:pt x="1765131" y="4867874"/>
                  <a:pt x="1762233" y="4867874"/>
                </a:cubicBezTo>
                <a:cubicBezTo>
                  <a:pt x="1765131" y="4865458"/>
                  <a:pt x="1765131" y="4860627"/>
                  <a:pt x="1768030" y="4860627"/>
                </a:cubicBezTo>
                <a:close/>
                <a:moveTo>
                  <a:pt x="5249801" y="4860280"/>
                </a:moveTo>
                <a:cubicBezTo>
                  <a:pt x="5251641" y="4859420"/>
                  <a:pt x="5255933" y="4860567"/>
                  <a:pt x="5265743" y="4866304"/>
                </a:cubicBezTo>
                <a:cubicBezTo>
                  <a:pt x="5268195" y="4868599"/>
                  <a:pt x="5268195" y="4868599"/>
                  <a:pt x="5270647" y="4870893"/>
                </a:cubicBezTo>
                <a:cubicBezTo>
                  <a:pt x="5273101" y="4873188"/>
                  <a:pt x="5275553" y="4877777"/>
                  <a:pt x="5278005" y="4880072"/>
                </a:cubicBezTo>
                <a:cubicBezTo>
                  <a:pt x="5270647" y="4875482"/>
                  <a:pt x="5278005" y="4882366"/>
                  <a:pt x="5278005" y="4882366"/>
                </a:cubicBezTo>
                <a:cubicBezTo>
                  <a:pt x="5273101" y="4880072"/>
                  <a:pt x="5270647" y="4880072"/>
                  <a:pt x="5273101" y="4882366"/>
                </a:cubicBezTo>
                <a:cubicBezTo>
                  <a:pt x="5268195" y="4880072"/>
                  <a:pt x="5263291" y="4875482"/>
                  <a:pt x="5258385" y="4873188"/>
                </a:cubicBezTo>
                <a:cubicBezTo>
                  <a:pt x="5255933" y="4873188"/>
                  <a:pt x="5253481" y="4870893"/>
                  <a:pt x="5251027" y="4868599"/>
                </a:cubicBezTo>
                <a:cubicBezTo>
                  <a:pt x="5251027" y="4866304"/>
                  <a:pt x="5248575" y="4866304"/>
                  <a:pt x="5248575" y="4866304"/>
                </a:cubicBezTo>
                <a:cubicBezTo>
                  <a:pt x="5248575" y="4864010"/>
                  <a:pt x="5247962" y="4861141"/>
                  <a:pt x="5249801" y="4860280"/>
                </a:cubicBezTo>
                <a:close/>
                <a:moveTo>
                  <a:pt x="1731864" y="4859254"/>
                </a:moveTo>
                <a:lnTo>
                  <a:pt x="1732055" y="4859306"/>
                </a:lnTo>
                <a:lnTo>
                  <a:pt x="1734698" y="4860628"/>
                </a:lnTo>
                <a:cubicBezTo>
                  <a:pt x="1734698" y="4860628"/>
                  <a:pt x="1734698" y="4860628"/>
                  <a:pt x="1731799" y="4860628"/>
                </a:cubicBezTo>
                <a:cubicBezTo>
                  <a:pt x="1733249" y="4860628"/>
                  <a:pt x="1733249" y="4860628"/>
                  <a:pt x="1732886" y="4860447"/>
                </a:cubicBezTo>
                <a:close/>
                <a:moveTo>
                  <a:pt x="3532196" y="4859179"/>
                </a:moveTo>
                <a:cubicBezTo>
                  <a:pt x="3534611" y="4861352"/>
                  <a:pt x="3532196" y="4867874"/>
                  <a:pt x="3527365" y="4867874"/>
                </a:cubicBezTo>
                <a:cubicBezTo>
                  <a:pt x="3527365" y="4863527"/>
                  <a:pt x="3529781" y="4861352"/>
                  <a:pt x="3532196" y="4859179"/>
                </a:cubicBezTo>
                <a:close/>
                <a:moveTo>
                  <a:pt x="2250615" y="4859179"/>
                </a:moveTo>
                <a:cubicBezTo>
                  <a:pt x="2250615" y="4860628"/>
                  <a:pt x="2250615" y="4860628"/>
                  <a:pt x="2250615" y="4860628"/>
                </a:cubicBezTo>
                <a:cubicBezTo>
                  <a:pt x="2250615" y="4860628"/>
                  <a:pt x="2250615" y="4860628"/>
                  <a:pt x="2247716" y="4860628"/>
                </a:cubicBezTo>
                <a:cubicBezTo>
                  <a:pt x="2247716" y="4860628"/>
                  <a:pt x="2250615" y="4860628"/>
                  <a:pt x="2250615" y="4859179"/>
                </a:cubicBezTo>
                <a:close/>
                <a:moveTo>
                  <a:pt x="2250615" y="4859179"/>
                </a:moveTo>
                <a:cubicBezTo>
                  <a:pt x="2250615" y="4859179"/>
                  <a:pt x="2250615" y="4859179"/>
                  <a:pt x="2252788" y="4859179"/>
                </a:cubicBezTo>
                <a:cubicBezTo>
                  <a:pt x="2252788" y="4859179"/>
                  <a:pt x="2254963" y="4859179"/>
                  <a:pt x="2254963" y="4859179"/>
                </a:cubicBezTo>
                <a:cubicBezTo>
                  <a:pt x="2254963" y="4861352"/>
                  <a:pt x="2257136" y="4861352"/>
                  <a:pt x="2257136" y="4863527"/>
                </a:cubicBezTo>
                <a:cubicBezTo>
                  <a:pt x="2257136" y="4863527"/>
                  <a:pt x="2259310" y="4865700"/>
                  <a:pt x="2259310" y="4867874"/>
                </a:cubicBezTo>
                <a:cubicBezTo>
                  <a:pt x="2257136" y="4865700"/>
                  <a:pt x="2254963" y="4863527"/>
                  <a:pt x="2254963" y="4863527"/>
                </a:cubicBezTo>
                <a:cubicBezTo>
                  <a:pt x="2252788" y="4861352"/>
                  <a:pt x="2250615" y="4861352"/>
                  <a:pt x="2250615" y="4859179"/>
                </a:cubicBezTo>
                <a:close/>
                <a:moveTo>
                  <a:pt x="5455388" y="4854831"/>
                </a:moveTo>
                <a:cubicBezTo>
                  <a:pt x="5457707" y="4859179"/>
                  <a:pt x="5453069" y="4861353"/>
                  <a:pt x="5453069" y="4863528"/>
                </a:cubicBezTo>
                <a:cubicBezTo>
                  <a:pt x="5450751" y="4865701"/>
                  <a:pt x="5448432" y="4863528"/>
                  <a:pt x="5448432" y="4863528"/>
                </a:cubicBezTo>
                <a:cubicBezTo>
                  <a:pt x="5448432" y="4865701"/>
                  <a:pt x="5448432" y="4867875"/>
                  <a:pt x="5446113" y="4867875"/>
                </a:cubicBezTo>
                <a:cubicBezTo>
                  <a:pt x="5446113" y="4865701"/>
                  <a:pt x="5448432" y="4854831"/>
                  <a:pt x="5455388" y="4854831"/>
                </a:cubicBezTo>
                <a:close/>
                <a:moveTo>
                  <a:pt x="4351601" y="4854831"/>
                </a:moveTo>
                <a:cubicBezTo>
                  <a:pt x="4356674" y="4854831"/>
                  <a:pt x="4359210" y="4859179"/>
                  <a:pt x="4359210" y="4861353"/>
                </a:cubicBezTo>
                <a:cubicBezTo>
                  <a:pt x="4359210" y="4863527"/>
                  <a:pt x="4356674" y="4861353"/>
                  <a:pt x="4354137" y="4859179"/>
                </a:cubicBezTo>
                <a:lnTo>
                  <a:pt x="4351601" y="4858092"/>
                </a:lnTo>
                <a:lnTo>
                  <a:pt x="4349065" y="4857005"/>
                </a:lnTo>
                <a:cubicBezTo>
                  <a:pt x="4351601" y="4857005"/>
                  <a:pt x="4351601" y="4857005"/>
                  <a:pt x="4351601" y="4857005"/>
                </a:cubicBezTo>
                <a:close/>
                <a:moveTo>
                  <a:pt x="3498381" y="4854830"/>
                </a:moveTo>
                <a:cubicBezTo>
                  <a:pt x="3498381" y="4854830"/>
                  <a:pt x="3505835" y="4857004"/>
                  <a:pt x="3505835" y="4857004"/>
                </a:cubicBezTo>
                <a:cubicBezTo>
                  <a:pt x="3510803" y="4865699"/>
                  <a:pt x="3510803" y="4859178"/>
                  <a:pt x="3515771" y="4861352"/>
                </a:cubicBezTo>
                <a:cubicBezTo>
                  <a:pt x="3513287" y="4863526"/>
                  <a:pt x="3510803" y="4863526"/>
                  <a:pt x="3510803" y="4863526"/>
                </a:cubicBezTo>
                <a:cubicBezTo>
                  <a:pt x="3508319" y="4865699"/>
                  <a:pt x="3505835" y="4865699"/>
                  <a:pt x="3503350" y="4867874"/>
                </a:cubicBezTo>
                <a:cubicBezTo>
                  <a:pt x="3500866" y="4863526"/>
                  <a:pt x="3500866" y="4861352"/>
                  <a:pt x="3498381" y="4859178"/>
                </a:cubicBezTo>
                <a:cubicBezTo>
                  <a:pt x="3498381" y="4857004"/>
                  <a:pt x="3498381" y="4857004"/>
                  <a:pt x="3498381" y="4854830"/>
                </a:cubicBezTo>
                <a:close/>
                <a:moveTo>
                  <a:pt x="3186802" y="4854830"/>
                </a:moveTo>
                <a:cubicBezTo>
                  <a:pt x="3191150" y="4859179"/>
                  <a:pt x="3188977" y="4854830"/>
                  <a:pt x="3191150" y="4854830"/>
                </a:cubicBezTo>
                <a:cubicBezTo>
                  <a:pt x="3191150" y="4854830"/>
                  <a:pt x="3191150" y="4857005"/>
                  <a:pt x="3191150" y="4857005"/>
                </a:cubicBezTo>
                <a:cubicBezTo>
                  <a:pt x="3191150" y="4859179"/>
                  <a:pt x="3191150" y="4859179"/>
                  <a:pt x="3191150" y="4859179"/>
                </a:cubicBezTo>
                <a:cubicBezTo>
                  <a:pt x="3188977" y="4859179"/>
                  <a:pt x="3186802" y="4857005"/>
                  <a:pt x="3186802" y="4857005"/>
                </a:cubicBezTo>
                <a:cubicBezTo>
                  <a:pt x="3186802" y="4854830"/>
                  <a:pt x="3186802" y="4854830"/>
                  <a:pt x="3186802" y="4854830"/>
                </a:cubicBezTo>
                <a:close/>
                <a:moveTo>
                  <a:pt x="3390011" y="4854619"/>
                </a:moveTo>
                <a:lnTo>
                  <a:pt x="3392379" y="4856989"/>
                </a:lnTo>
                <a:cubicBezTo>
                  <a:pt x="3392379" y="4856989"/>
                  <a:pt x="3390011" y="4854620"/>
                  <a:pt x="3390011" y="4854620"/>
                </a:cubicBezTo>
                <a:close/>
                <a:moveTo>
                  <a:pt x="3716695" y="4852028"/>
                </a:moveTo>
                <a:cubicBezTo>
                  <a:pt x="3722972" y="4851429"/>
                  <a:pt x="3730145" y="4852626"/>
                  <a:pt x="3736124" y="4853824"/>
                </a:cubicBezTo>
                <a:cubicBezTo>
                  <a:pt x="3728949" y="4856218"/>
                  <a:pt x="3740905" y="4858613"/>
                  <a:pt x="3738515" y="4865795"/>
                </a:cubicBezTo>
                <a:cubicBezTo>
                  <a:pt x="3728949" y="4858613"/>
                  <a:pt x="3712211" y="4856218"/>
                  <a:pt x="3709820" y="4870584"/>
                </a:cubicBezTo>
                <a:cubicBezTo>
                  <a:pt x="3714603" y="4870584"/>
                  <a:pt x="3709820" y="4880161"/>
                  <a:pt x="3714603" y="4882556"/>
                </a:cubicBezTo>
                <a:cubicBezTo>
                  <a:pt x="3714603" y="4880161"/>
                  <a:pt x="3719385" y="4882556"/>
                  <a:pt x="3719385" y="4877767"/>
                </a:cubicBezTo>
                <a:cubicBezTo>
                  <a:pt x="3719385" y="4875372"/>
                  <a:pt x="3716993" y="4872979"/>
                  <a:pt x="3716993" y="4870584"/>
                </a:cubicBezTo>
                <a:cubicBezTo>
                  <a:pt x="3719385" y="4868190"/>
                  <a:pt x="3719385" y="4868190"/>
                  <a:pt x="3724168" y="4868190"/>
                </a:cubicBezTo>
                <a:cubicBezTo>
                  <a:pt x="3724168" y="4868190"/>
                  <a:pt x="3724168" y="4872979"/>
                  <a:pt x="3726559" y="4872979"/>
                </a:cubicBezTo>
                <a:cubicBezTo>
                  <a:pt x="3731341" y="4868190"/>
                  <a:pt x="3736124" y="4870584"/>
                  <a:pt x="3736124" y="4877767"/>
                </a:cubicBezTo>
                <a:cubicBezTo>
                  <a:pt x="3733732" y="4880161"/>
                  <a:pt x="3728949" y="4877767"/>
                  <a:pt x="3724168" y="4880161"/>
                </a:cubicBezTo>
                <a:cubicBezTo>
                  <a:pt x="3726559" y="4884950"/>
                  <a:pt x="3728949" y="4894527"/>
                  <a:pt x="3736124" y="4889738"/>
                </a:cubicBezTo>
                <a:cubicBezTo>
                  <a:pt x="3738515" y="4894527"/>
                  <a:pt x="3743297" y="4901710"/>
                  <a:pt x="3733732" y="4904104"/>
                </a:cubicBezTo>
                <a:cubicBezTo>
                  <a:pt x="3731341" y="4899316"/>
                  <a:pt x="3736124" y="4899316"/>
                  <a:pt x="3736124" y="4896922"/>
                </a:cubicBezTo>
                <a:cubicBezTo>
                  <a:pt x="3731341" y="4892133"/>
                  <a:pt x="3726559" y="4892133"/>
                  <a:pt x="3719385" y="4894527"/>
                </a:cubicBezTo>
                <a:cubicBezTo>
                  <a:pt x="3716993" y="4887344"/>
                  <a:pt x="3712211" y="4884950"/>
                  <a:pt x="3705037" y="4880161"/>
                </a:cubicBezTo>
                <a:cubicBezTo>
                  <a:pt x="3707429" y="4880161"/>
                  <a:pt x="3707429" y="4872979"/>
                  <a:pt x="3707429" y="4872979"/>
                </a:cubicBezTo>
                <a:cubicBezTo>
                  <a:pt x="3705037" y="4872979"/>
                  <a:pt x="3697864" y="4877767"/>
                  <a:pt x="3697864" y="4872979"/>
                </a:cubicBezTo>
                <a:cubicBezTo>
                  <a:pt x="3700255" y="4868190"/>
                  <a:pt x="3707429" y="4868190"/>
                  <a:pt x="3707429" y="4861006"/>
                </a:cubicBezTo>
                <a:cubicBezTo>
                  <a:pt x="3700255" y="4861006"/>
                  <a:pt x="3702646" y="4865795"/>
                  <a:pt x="3697864" y="4865795"/>
                </a:cubicBezTo>
                <a:cubicBezTo>
                  <a:pt x="3697864" y="4863401"/>
                  <a:pt x="3695473" y="4865795"/>
                  <a:pt x="3695473" y="4861006"/>
                </a:cubicBezTo>
                <a:cubicBezTo>
                  <a:pt x="3697864" y="4861006"/>
                  <a:pt x="3697864" y="4856218"/>
                  <a:pt x="3702646" y="4861006"/>
                </a:cubicBezTo>
                <a:cubicBezTo>
                  <a:pt x="3705037" y="4855020"/>
                  <a:pt x="3710418" y="4852626"/>
                  <a:pt x="3716695" y="4852028"/>
                </a:cubicBezTo>
                <a:close/>
                <a:moveTo>
                  <a:pt x="4277511" y="4851932"/>
                </a:moveTo>
                <a:cubicBezTo>
                  <a:pt x="4277511" y="4854348"/>
                  <a:pt x="4279865" y="4856763"/>
                  <a:pt x="4282220" y="4856763"/>
                </a:cubicBezTo>
                <a:cubicBezTo>
                  <a:pt x="4286931" y="4861594"/>
                  <a:pt x="4289285" y="4864009"/>
                  <a:pt x="4293995" y="4866424"/>
                </a:cubicBezTo>
                <a:cubicBezTo>
                  <a:pt x="4291640" y="4864009"/>
                  <a:pt x="4289285" y="4864009"/>
                  <a:pt x="4284575" y="4861594"/>
                </a:cubicBezTo>
                <a:cubicBezTo>
                  <a:pt x="4282220" y="4861594"/>
                  <a:pt x="4279865" y="4861594"/>
                  <a:pt x="4277511" y="4859179"/>
                </a:cubicBezTo>
                <a:cubicBezTo>
                  <a:pt x="4277511" y="4856763"/>
                  <a:pt x="4275155" y="4854348"/>
                  <a:pt x="4275155" y="4854348"/>
                </a:cubicBezTo>
                <a:cubicBezTo>
                  <a:pt x="4275155" y="4854348"/>
                  <a:pt x="4277511" y="4851932"/>
                  <a:pt x="4277511" y="4851932"/>
                </a:cubicBezTo>
                <a:close/>
                <a:moveTo>
                  <a:pt x="4728303" y="4850544"/>
                </a:moveTo>
                <a:cubicBezTo>
                  <a:pt x="4728575" y="4850242"/>
                  <a:pt x="4729119" y="4850242"/>
                  <a:pt x="4730205" y="4851450"/>
                </a:cubicBezTo>
                <a:cubicBezTo>
                  <a:pt x="4734553" y="4856281"/>
                  <a:pt x="4728032" y="4856281"/>
                  <a:pt x="4728032" y="4863527"/>
                </a:cubicBezTo>
                <a:cubicBezTo>
                  <a:pt x="4723684" y="4861111"/>
                  <a:pt x="4721511" y="4856281"/>
                  <a:pt x="4721511" y="4851450"/>
                </a:cubicBezTo>
                <a:cubicBezTo>
                  <a:pt x="4723684" y="4849035"/>
                  <a:pt x="4725857" y="4853866"/>
                  <a:pt x="4728032" y="4851450"/>
                </a:cubicBezTo>
                <a:cubicBezTo>
                  <a:pt x="4728032" y="4851450"/>
                  <a:pt x="4728032" y="4850847"/>
                  <a:pt x="4728303" y="4850544"/>
                </a:cubicBezTo>
                <a:close/>
                <a:moveTo>
                  <a:pt x="3382907" y="4849881"/>
                </a:moveTo>
                <a:cubicBezTo>
                  <a:pt x="3385275" y="4849881"/>
                  <a:pt x="3387643" y="4852250"/>
                  <a:pt x="3387643" y="4852250"/>
                </a:cubicBezTo>
                <a:lnTo>
                  <a:pt x="3390011" y="4854619"/>
                </a:lnTo>
                <a:close/>
                <a:moveTo>
                  <a:pt x="4001256" y="4844686"/>
                </a:moveTo>
                <a:cubicBezTo>
                  <a:pt x="4015748" y="4856280"/>
                  <a:pt x="4006087" y="4849324"/>
                  <a:pt x="4001256" y="4847005"/>
                </a:cubicBezTo>
                <a:cubicBezTo>
                  <a:pt x="4001256" y="4847005"/>
                  <a:pt x="4001256" y="4847005"/>
                  <a:pt x="4001256" y="4844686"/>
                </a:cubicBezTo>
                <a:close/>
                <a:moveTo>
                  <a:pt x="3633157" y="4844686"/>
                </a:moveTo>
                <a:cubicBezTo>
                  <a:pt x="3635573" y="4844686"/>
                  <a:pt x="3637989" y="4846861"/>
                  <a:pt x="3640404" y="4846861"/>
                </a:cubicBezTo>
                <a:cubicBezTo>
                  <a:pt x="3637989" y="4846861"/>
                  <a:pt x="3635573" y="4849035"/>
                  <a:pt x="3635573" y="4849035"/>
                </a:cubicBezTo>
                <a:cubicBezTo>
                  <a:pt x="3635573" y="4846861"/>
                  <a:pt x="3633157" y="4846861"/>
                  <a:pt x="3633157" y="4844686"/>
                </a:cubicBezTo>
                <a:close/>
                <a:moveTo>
                  <a:pt x="1708612" y="4844686"/>
                </a:moveTo>
                <a:cubicBezTo>
                  <a:pt x="1708612" y="4844686"/>
                  <a:pt x="1711027" y="4844686"/>
                  <a:pt x="1711027" y="4844686"/>
                </a:cubicBezTo>
                <a:cubicBezTo>
                  <a:pt x="1711027" y="4844686"/>
                  <a:pt x="1713443" y="4844686"/>
                  <a:pt x="1715858" y="4847585"/>
                </a:cubicBezTo>
                <a:cubicBezTo>
                  <a:pt x="1713443" y="4847585"/>
                  <a:pt x="1715858" y="4847585"/>
                  <a:pt x="1713443" y="4847585"/>
                </a:cubicBezTo>
                <a:cubicBezTo>
                  <a:pt x="1713443" y="4847585"/>
                  <a:pt x="1708612" y="4844686"/>
                  <a:pt x="1708612" y="4844686"/>
                </a:cubicBezTo>
                <a:close/>
                <a:moveTo>
                  <a:pt x="4337471" y="4842755"/>
                </a:moveTo>
                <a:lnTo>
                  <a:pt x="4339833" y="4844544"/>
                </a:lnTo>
                <a:lnTo>
                  <a:pt x="4346167" y="4851933"/>
                </a:lnTo>
                <a:cubicBezTo>
                  <a:pt x="4343993" y="4849397"/>
                  <a:pt x="4339645" y="4846861"/>
                  <a:pt x="4337471" y="4844324"/>
                </a:cubicBezTo>
                <a:close/>
                <a:moveTo>
                  <a:pt x="3726812" y="4842513"/>
                </a:moveTo>
                <a:cubicBezTo>
                  <a:pt x="3729167" y="4842513"/>
                  <a:pt x="3731522" y="4840339"/>
                  <a:pt x="3733877" y="4842513"/>
                </a:cubicBezTo>
                <a:cubicBezTo>
                  <a:pt x="3733877" y="4846861"/>
                  <a:pt x="3740942" y="4842513"/>
                  <a:pt x="3743297" y="4844687"/>
                </a:cubicBezTo>
                <a:cubicBezTo>
                  <a:pt x="3743297" y="4849035"/>
                  <a:pt x="3733877" y="4849035"/>
                  <a:pt x="3731522" y="4846861"/>
                </a:cubicBezTo>
                <a:cubicBezTo>
                  <a:pt x="3731522" y="4849035"/>
                  <a:pt x="3726812" y="4849035"/>
                  <a:pt x="3724457" y="4846861"/>
                </a:cubicBezTo>
                <a:cubicBezTo>
                  <a:pt x="3729167" y="4846861"/>
                  <a:pt x="3729167" y="4844687"/>
                  <a:pt x="3726812" y="4842513"/>
                </a:cubicBezTo>
                <a:close/>
                <a:moveTo>
                  <a:pt x="4337471" y="4841788"/>
                </a:moveTo>
                <a:lnTo>
                  <a:pt x="4337845" y="4842225"/>
                </a:lnTo>
                <a:lnTo>
                  <a:pt x="4337471" y="4842755"/>
                </a:lnTo>
                <a:close/>
                <a:moveTo>
                  <a:pt x="3627361" y="4841788"/>
                </a:moveTo>
                <a:cubicBezTo>
                  <a:pt x="3629293" y="4841788"/>
                  <a:pt x="3631225" y="4841788"/>
                  <a:pt x="3633157" y="4841788"/>
                </a:cubicBezTo>
                <a:cubicBezTo>
                  <a:pt x="3633157" y="4841788"/>
                  <a:pt x="3633157" y="4844686"/>
                  <a:pt x="3633157" y="4844686"/>
                </a:cubicBezTo>
                <a:cubicBezTo>
                  <a:pt x="3631225" y="4844686"/>
                  <a:pt x="3627361" y="4844686"/>
                  <a:pt x="3627361" y="4841788"/>
                </a:cubicBezTo>
                <a:close/>
                <a:moveTo>
                  <a:pt x="3595478" y="4841788"/>
                </a:moveTo>
                <a:cubicBezTo>
                  <a:pt x="3598377" y="4841788"/>
                  <a:pt x="3598377" y="4841788"/>
                  <a:pt x="3601275" y="4841788"/>
                </a:cubicBezTo>
                <a:cubicBezTo>
                  <a:pt x="3601275" y="4841788"/>
                  <a:pt x="3601275" y="4844686"/>
                  <a:pt x="3601275" y="4844686"/>
                </a:cubicBezTo>
                <a:cubicBezTo>
                  <a:pt x="3598377" y="4844686"/>
                  <a:pt x="3598377" y="4844686"/>
                  <a:pt x="3595478" y="4841788"/>
                </a:cubicBezTo>
                <a:close/>
                <a:moveTo>
                  <a:pt x="3541857" y="4840339"/>
                </a:moveTo>
                <a:cubicBezTo>
                  <a:pt x="3544273" y="4840339"/>
                  <a:pt x="3541857" y="4842513"/>
                  <a:pt x="3544273" y="4842513"/>
                </a:cubicBezTo>
                <a:cubicBezTo>
                  <a:pt x="3546688" y="4842513"/>
                  <a:pt x="3546688" y="4842513"/>
                  <a:pt x="3549103" y="4842513"/>
                </a:cubicBezTo>
                <a:cubicBezTo>
                  <a:pt x="3549103" y="4849035"/>
                  <a:pt x="3534611" y="4842513"/>
                  <a:pt x="3541857" y="4840339"/>
                </a:cubicBezTo>
                <a:close/>
                <a:moveTo>
                  <a:pt x="3368697" y="4839219"/>
                </a:moveTo>
                <a:lnTo>
                  <a:pt x="3371065" y="4840404"/>
                </a:lnTo>
                <a:cubicBezTo>
                  <a:pt x="3373433" y="4845142"/>
                  <a:pt x="3378171" y="4847512"/>
                  <a:pt x="3382907" y="4849881"/>
                </a:cubicBezTo>
                <a:cubicBezTo>
                  <a:pt x="3378171" y="4847512"/>
                  <a:pt x="3373433" y="4842773"/>
                  <a:pt x="3368697" y="4840404"/>
                </a:cubicBezTo>
                <a:close/>
                <a:moveTo>
                  <a:pt x="2203523" y="4838034"/>
                </a:moveTo>
                <a:cubicBezTo>
                  <a:pt x="2205891" y="4838034"/>
                  <a:pt x="2205891" y="4840404"/>
                  <a:pt x="2205891" y="4840404"/>
                </a:cubicBezTo>
                <a:cubicBezTo>
                  <a:pt x="2210628" y="4845142"/>
                  <a:pt x="2210628" y="4842773"/>
                  <a:pt x="2212996" y="4845142"/>
                </a:cubicBezTo>
                <a:cubicBezTo>
                  <a:pt x="2212996" y="4842773"/>
                  <a:pt x="2210628" y="4840404"/>
                  <a:pt x="2208259" y="4840404"/>
                </a:cubicBezTo>
                <a:cubicBezTo>
                  <a:pt x="2205891" y="4838034"/>
                  <a:pt x="2203523" y="4838034"/>
                  <a:pt x="2203523" y="4838034"/>
                </a:cubicBezTo>
                <a:close/>
                <a:moveTo>
                  <a:pt x="4329829" y="4837441"/>
                </a:moveTo>
                <a:cubicBezTo>
                  <a:pt x="4332201" y="4839822"/>
                  <a:pt x="4332201" y="4844583"/>
                  <a:pt x="4329829" y="4846965"/>
                </a:cubicBezTo>
                <a:cubicBezTo>
                  <a:pt x="4332201" y="4849346"/>
                  <a:pt x="4332201" y="4842203"/>
                  <a:pt x="4334573" y="4846965"/>
                </a:cubicBezTo>
                <a:cubicBezTo>
                  <a:pt x="4332201" y="4849346"/>
                  <a:pt x="4327459" y="4849346"/>
                  <a:pt x="4325087" y="4849346"/>
                </a:cubicBezTo>
                <a:cubicBezTo>
                  <a:pt x="4322715" y="4851727"/>
                  <a:pt x="4322715" y="4854107"/>
                  <a:pt x="4320344" y="4854107"/>
                </a:cubicBezTo>
                <a:cubicBezTo>
                  <a:pt x="4329829" y="4861250"/>
                  <a:pt x="4327459" y="4863631"/>
                  <a:pt x="4332201" y="4868392"/>
                </a:cubicBezTo>
                <a:cubicBezTo>
                  <a:pt x="4332201" y="4868392"/>
                  <a:pt x="4332201" y="4870773"/>
                  <a:pt x="4332201" y="4870773"/>
                </a:cubicBezTo>
                <a:cubicBezTo>
                  <a:pt x="4329829" y="4868392"/>
                  <a:pt x="4327459" y="4866011"/>
                  <a:pt x="4325087" y="4863631"/>
                </a:cubicBezTo>
                <a:cubicBezTo>
                  <a:pt x="4325087" y="4863631"/>
                  <a:pt x="4334573" y="4870773"/>
                  <a:pt x="4327459" y="4863631"/>
                </a:cubicBezTo>
                <a:cubicBezTo>
                  <a:pt x="4325087" y="4863631"/>
                  <a:pt x="4322715" y="4861250"/>
                  <a:pt x="4320344" y="4858869"/>
                </a:cubicBezTo>
                <a:cubicBezTo>
                  <a:pt x="4320344" y="4858869"/>
                  <a:pt x="4317973" y="4856488"/>
                  <a:pt x="4313229" y="4854107"/>
                </a:cubicBezTo>
                <a:cubicBezTo>
                  <a:pt x="4308487" y="4851727"/>
                  <a:pt x="4308487" y="4849346"/>
                  <a:pt x="4310858" y="4846965"/>
                </a:cubicBezTo>
                <a:cubicBezTo>
                  <a:pt x="4310858" y="4846965"/>
                  <a:pt x="4308487" y="4846965"/>
                  <a:pt x="4308487" y="4844583"/>
                </a:cubicBezTo>
                <a:cubicBezTo>
                  <a:pt x="4310858" y="4844583"/>
                  <a:pt x="4313229" y="4844583"/>
                  <a:pt x="4313229" y="4844583"/>
                </a:cubicBezTo>
                <a:cubicBezTo>
                  <a:pt x="4315601" y="4844583"/>
                  <a:pt x="4317973" y="4844583"/>
                  <a:pt x="4322715" y="4846965"/>
                </a:cubicBezTo>
                <a:cubicBezTo>
                  <a:pt x="4325087" y="4844583"/>
                  <a:pt x="4325087" y="4839822"/>
                  <a:pt x="4329829" y="4837441"/>
                </a:cubicBezTo>
                <a:close/>
                <a:moveTo>
                  <a:pt x="3662464" y="4837441"/>
                </a:moveTo>
                <a:cubicBezTo>
                  <a:pt x="3664718" y="4839926"/>
                  <a:pt x="3657955" y="4839926"/>
                  <a:pt x="3662464" y="4842410"/>
                </a:cubicBezTo>
                <a:cubicBezTo>
                  <a:pt x="3662464" y="4842410"/>
                  <a:pt x="3664718" y="4842410"/>
                  <a:pt x="3666972" y="4842410"/>
                </a:cubicBezTo>
                <a:cubicBezTo>
                  <a:pt x="3666972" y="4849863"/>
                  <a:pt x="3673735" y="4847379"/>
                  <a:pt x="3671481" y="4852347"/>
                </a:cubicBezTo>
                <a:cubicBezTo>
                  <a:pt x="3666972" y="4854831"/>
                  <a:pt x="3662464" y="4849863"/>
                  <a:pt x="3657955" y="4847379"/>
                </a:cubicBezTo>
                <a:cubicBezTo>
                  <a:pt x="3657955" y="4842410"/>
                  <a:pt x="3655700" y="4842410"/>
                  <a:pt x="3653447" y="4842410"/>
                </a:cubicBezTo>
                <a:cubicBezTo>
                  <a:pt x="3657955" y="4839926"/>
                  <a:pt x="3660209" y="4837441"/>
                  <a:pt x="3662464" y="4837441"/>
                </a:cubicBezTo>
                <a:close/>
                <a:moveTo>
                  <a:pt x="4385295" y="4837079"/>
                </a:moveTo>
                <a:cubicBezTo>
                  <a:pt x="4389642" y="4839615"/>
                  <a:pt x="4391817" y="4834543"/>
                  <a:pt x="4393990" y="4837079"/>
                </a:cubicBezTo>
                <a:cubicBezTo>
                  <a:pt x="4391817" y="4837079"/>
                  <a:pt x="4387469" y="4844687"/>
                  <a:pt x="4385295" y="4837079"/>
                </a:cubicBezTo>
                <a:close/>
                <a:moveTo>
                  <a:pt x="3446849" y="4835665"/>
                </a:moveTo>
                <a:cubicBezTo>
                  <a:pt x="3449217" y="4838034"/>
                  <a:pt x="3451585" y="4838034"/>
                  <a:pt x="3453953" y="4840404"/>
                </a:cubicBezTo>
                <a:cubicBezTo>
                  <a:pt x="3453953" y="4840404"/>
                  <a:pt x="3456321" y="4840404"/>
                  <a:pt x="3456321" y="4842773"/>
                </a:cubicBezTo>
                <a:cubicBezTo>
                  <a:pt x="3456321" y="4842773"/>
                  <a:pt x="3456321" y="4845142"/>
                  <a:pt x="3456321" y="4845142"/>
                </a:cubicBezTo>
                <a:cubicBezTo>
                  <a:pt x="3453953" y="4845142"/>
                  <a:pt x="3453953" y="4842773"/>
                  <a:pt x="3451585" y="4842773"/>
                </a:cubicBezTo>
                <a:cubicBezTo>
                  <a:pt x="3451585" y="4842773"/>
                  <a:pt x="3449217" y="4840404"/>
                  <a:pt x="3449217" y="4840404"/>
                </a:cubicBezTo>
                <a:cubicBezTo>
                  <a:pt x="3446849" y="4838034"/>
                  <a:pt x="3446849" y="4835665"/>
                  <a:pt x="3446849" y="4835665"/>
                </a:cubicBezTo>
                <a:close/>
                <a:moveTo>
                  <a:pt x="4456125" y="4835449"/>
                </a:moveTo>
                <a:cubicBezTo>
                  <a:pt x="4457635" y="4835147"/>
                  <a:pt x="4459447" y="4835750"/>
                  <a:pt x="4460655" y="4836958"/>
                </a:cubicBezTo>
                <a:cubicBezTo>
                  <a:pt x="4455823" y="4836958"/>
                  <a:pt x="4458239" y="4841789"/>
                  <a:pt x="4453408" y="4839374"/>
                </a:cubicBezTo>
                <a:cubicBezTo>
                  <a:pt x="4453408" y="4836958"/>
                  <a:pt x="4454615" y="4835750"/>
                  <a:pt x="4456125" y="4835449"/>
                </a:cubicBezTo>
                <a:close/>
                <a:moveTo>
                  <a:pt x="1739335" y="4834542"/>
                </a:moveTo>
                <a:cubicBezTo>
                  <a:pt x="1739335" y="4834542"/>
                  <a:pt x="1743973" y="4834542"/>
                  <a:pt x="1743973" y="4836957"/>
                </a:cubicBezTo>
                <a:cubicBezTo>
                  <a:pt x="1743973" y="4836957"/>
                  <a:pt x="1746291" y="4841788"/>
                  <a:pt x="1746291" y="4841788"/>
                </a:cubicBezTo>
                <a:cubicBezTo>
                  <a:pt x="1743973" y="4841788"/>
                  <a:pt x="1739335" y="4841788"/>
                  <a:pt x="1737016" y="4841788"/>
                </a:cubicBezTo>
                <a:cubicBezTo>
                  <a:pt x="1734698" y="4841788"/>
                  <a:pt x="1734698" y="4839373"/>
                  <a:pt x="1734698" y="4839373"/>
                </a:cubicBezTo>
                <a:cubicBezTo>
                  <a:pt x="1737016" y="4836957"/>
                  <a:pt x="1737016" y="4836957"/>
                  <a:pt x="1739335" y="4834542"/>
                </a:cubicBezTo>
                <a:close/>
                <a:moveTo>
                  <a:pt x="4312441" y="4834185"/>
                </a:moveTo>
                <a:lnTo>
                  <a:pt x="4315869" y="4836413"/>
                </a:lnTo>
                <a:lnTo>
                  <a:pt x="4313626" y="4835665"/>
                </a:lnTo>
                <a:cubicBezTo>
                  <a:pt x="4312441" y="4834480"/>
                  <a:pt x="4311849" y="4833888"/>
                  <a:pt x="4312441" y="4834185"/>
                </a:cubicBezTo>
                <a:close/>
                <a:moveTo>
                  <a:pt x="3986869" y="4833304"/>
                </a:moveTo>
                <a:lnTo>
                  <a:pt x="3986989" y="4833318"/>
                </a:lnTo>
                <a:lnTo>
                  <a:pt x="3988937" y="4835266"/>
                </a:lnTo>
                <a:cubicBezTo>
                  <a:pt x="3995459" y="4839615"/>
                  <a:pt x="3991112" y="4835266"/>
                  <a:pt x="3993285" y="4835266"/>
                </a:cubicBezTo>
                <a:cubicBezTo>
                  <a:pt x="3993285" y="4837441"/>
                  <a:pt x="3993285" y="4837441"/>
                  <a:pt x="3993285" y="4837441"/>
                </a:cubicBezTo>
                <a:cubicBezTo>
                  <a:pt x="3993285" y="4837441"/>
                  <a:pt x="3995459" y="4837441"/>
                  <a:pt x="3995459" y="4837441"/>
                </a:cubicBezTo>
                <a:cubicBezTo>
                  <a:pt x="3993285" y="4837441"/>
                  <a:pt x="3993285" y="4837441"/>
                  <a:pt x="3993285" y="4839615"/>
                </a:cubicBezTo>
                <a:cubicBezTo>
                  <a:pt x="3993285" y="4839615"/>
                  <a:pt x="3993285" y="4839615"/>
                  <a:pt x="3993285" y="4841788"/>
                </a:cubicBezTo>
                <a:cubicBezTo>
                  <a:pt x="3991112" y="4839615"/>
                  <a:pt x="3988937" y="4837441"/>
                  <a:pt x="3988937" y="4837441"/>
                </a:cubicBezTo>
                <a:close/>
                <a:moveTo>
                  <a:pt x="4344303" y="4833093"/>
                </a:moveTo>
                <a:cubicBezTo>
                  <a:pt x="4346581" y="4837924"/>
                  <a:pt x="4348859" y="4840339"/>
                  <a:pt x="4348859" y="4840339"/>
                </a:cubicBezTo>
                <a:cubicBezTo>
                  <a:pt x="4351137" y="4845170"/>
                  <a:pt x="4351137" y="4850000"/>
                  <a:pt x="4353413" y="4854831"/>
                </a:cubicBezTo>
                <a:lnTo>
                  <a:pt x="4339833" y="4844544"/>
                </a:lnTo>
                <a:lnTo>
                  <a:pt x="4337845" y="4842225"/>
                </a:lnTo>
                <a:close/>
                <a:moveTo>
                  <a:pt x="4496159" y="4832097"/>
                </a:moveTo>
                <a:cubicBezTo>
                  <a:pt x="4498696" y="4832369"/>
                  <a:pt x="4501232" y="4833455"/>
                  <a:pt x="4501232" y="4834543"/>
                </a:cubicBezTo>
                <a:cubicBezTo>
                  <a:pt x="4496159" y="4834543"/>
                  <a:pt x="4493623" y="4834543"/>
                  <a:pt x="4491087" y="4834543"/>
                </a:cubicBezTo>
                <a:cubicBezTo>
                  <a:pt x="4491087" y="4832369"/>
                  <a:pt x="4493623" y="4831825"/>
                  <a:pt x="4496159" y="4832097"/>
                </a:cubicBezTo>
                <a:close/>
                <a:moveTo>
                  <a:pt x="4399304" y="4831023"/>
                </a:moveTo>
                <a:cubicBezTo>
                  <a:pt x="4401719" y="4828746"/>
                  <a:pt x="4404135" y="4831023"/>
                  <a:pt x="4404135" y="4833301"/>
                </a:cubicBezTo>
                <a:cubicBezTo>
                  <a:pt x="4404135" y="4835578"/>
                  <a:pt x="4401719" y="4844687"/>
                  <a:pt x="4396889" y="4844687"/>
                </a:cubicBezTo>
                <a:cubicBezTo>
                  <a:pt x="4401719" y="4840133"/>
                  <a:pt x="4401719" y="4835578"/>
                  <a:pt x="4399304" y="4831023"/>
                </a:cubicBezTo>
                <a:close/>
                <a:moveTo>
                  <a:pt x="1664230" y="4830375"/>
                </a:moveTo>
                <a:cubicBezTo>
                  <a:pt x="1666948" y="4830918"/>
                  <a:pt x="1669967" y="4832005"/>
                  <a:pt x="1672382" y="4833092"/>
                </a:cubicBezTo>
                <a:cubicBezTo>
                  <a:pt x="1672382" y="4835266"/>
                  <a:pt x="1672382" y="4835266"/>
                  <a:pt x="1672382" y="4835266"/>
                </a:cubicBezTo>
                <a:cubicBezTo>
                  <a:pt x="1669967" y="4835266"/>
                  <a:pt x="1667551" y="4837440"/>
                  <a:pt x="1665136" y="4837440"/>
                </a:cubicBezTo>
                <a:cubicBezTo>
                  <a:pt x="1662720" y="4837440"/>
                  <a:pt x="1660306" y="4835266"/>
                  <a:pt x="1660306" y="4835266"/>
                </a:cubicBezTo>
                <a:cubicBezTo>
                  <a:pt x="1660306" y="4833092"/>
                  <a:pt x="1657890" y="4830918"/>
                  <a:pt x="1657890" y="4830918"/>
                </a:cubicBezTo>
                <a:cubicBezTo>
                  <a:pt x="1659098" y="4829831"/>
                  <a:pt x="1661513" y="4829831"/>
                  <a:pt x="1664230" y="4830375"/>
                </a:cubicBezTo>
                <a:close/>
                <a:moveTo>
                  <a:pt x="4450993" y="4830194"/>
                </a:moveTo>
                <a:cubicBezTo>
                  <a:pt x="4450993" y="4830194"/>
                  <a:pt x="4453408" y="4830194"/>
                  <a:pt x="4453408" y="4832610"/>
                </a:cubicBezTo>
                <a:cubicBezTo>
                  <a:pt x="4448577" y="4832610"/>
                  <a:pt x="4450993" y="4837441"/>
                  <a:pt x="4446161" y="4837441"/>
                </a:cubicBezTo>
                <a:cubicBezTo>
                  <a:pt x="4446161" y="4832610"/>
                  <a:pt x="4450993" y="4832610"/>
                  <a:pt x="4450993" y="4830194"/>
                </a:cubicBezTo>
                <a:close/>
                <a:moveTo>
                  <a:pt x="4417902" y="4830194"/>
                </a:moveTo>
                <a:cubicBezTo>
                  <a:pt x="4420075" y="4830194"/>
                  <a:pt x="4424423" y="4835267"/>
                  <a:pt x="4422250" y="4837803"/>
                </a:cubicBezTo>
                <a:cubicBezTo>
                  <a:pt x="4420075" y="4840339"/>
                  <a:pt x="4420075" y="4837803"/>
                  <a:pt x="4415729" y="4837803"/>
                </a:cubicBezTo>
                <a:cubicBezTo>
                  <a:pt x="4415729" y="4832730"/>
                  <a:pt x="4415729" y="4830194"/>
                  <a:pt x="4417902" y="4830194"/>
                </a:cubicBezTo>
                <a:close/>
                <a:moveTo>
                  <a:pt x="3617506" y="4828746"/>
                </a:moveTo>
                <a:cubicBezTo>
                  <a:pt x="3617506" y="4830920"/>
                  <a:pt x="3622143" y="4830920"/>
                  <a:pt x="3622143" y="4830920"/>
                </a:cubicBezTo>
                <a:cubicBezTo>
                  <a:pt x="3619825" y="4835267"/>
                  <a:pt x="3622143" y="4835267"/>
                  <a:pt x="3624462" y="4839615"/>
                </a:cubicBezTo>
                <a:cubicBezTo>
                  <a:pt x="3622143" y="4841789"/>
                  <a:pt x="3617506" y="4841789"/>
                  <a:pt x="3615187" y="4839615"/>
                </a:cubicBezTo>
                <a:cubicBezTo>
                  <a:pt x="3619825" y="4835267"/>
                  <a:pt x="3612869" y="4833094"/>
                  <a:pt x="3617506" y="4828746"/>
                </a:cubicBezTo>
                <a:close/>
                <a:moveTo>
                  <a:pt x="3415777" y="4828745"/>
                </a:moveTo>
                <a:cubicBezTo>
                  <a:pt x="3415777" y="4831064"/>
                  <a:pt x="3418095" y="4831064"/>
                  <a:pt x="3420414" y="4833382"/>
                </a:cubicBezTo>
                <a:cubicBezTo>
                  <a:pt x="3422733" y="4835701"/>
                  <a:pt x="3425052" y="4838020"/>
                  <a:pt x="3427370" y="4838020"/>
                </a:cubicBezTo>
                <a:cubicBezTo>
                  <a:pt x="3427370" y="4838020"/>
                  <a:pt x="3427370" y="4838020"/>
                  <a:pt x="3427370" y="4840338"/>
                </a:cubicBezTo>
                <a:cubicBezTo>
                  <a:pt x="3425052" y="4838020"/>
                  <a:pt x="3422733" y="4838020"/>
                  <a:pt x="3422733" y="4838020"/>
                </a:cubicBezTo>
                <a:cubicBezTo>
                  <a:pt x="3420414" y="4835701"/>
                  <a:pt x="3418095" y="4835701"/>
                  <a:pt x="3415777" y="4835701"/>
                </a:cubicBezTo>
                <a:cubicBezTo>
                  <a:pt x="3415777" y="4833382"/>
                  <a:pt x="3415777" y="4833382"/>
                  <a:pt x="3415777" y="4831064"/>
                </a:cubicBezTo>
                <a:cubicBezTo>
                  <a:pt x="3415777" y="4831064"/>
                  <a:pt x="3415777" y="4831064"/>
                  <a:pt x="3415777" y="4828745"/>
                </a:cubicBezTo>
                <a:close/>
                <a:moveTo>
                  <a:pt x="1696439" y="4828745"/>
                </a:moveTo>
                <a:cubicBezTo>
                  <a:pt x="1703395" y="4835701"/>
                  <a:pt x="1703395" y="4835701"/>
                  <a:pt x="1705714" y="4840338"/>
                </a:cubicBezTo>
                <a:cubicBezTo>
                  <a:pt x="1705714" y="4840338"/>
                  <a:pt x="1703395" y="4840338"/>
                  <a:pt x="1703395" y="4840338"/>
                </a:cubicBezTo>
                <a:cubicBezTo>
                  <a:pt x="1701076" y="4838020"/>
                  <a:pt x="1701076" y="4838020"/>
                  <a:pt x="1701076" y="4838020"/>
                </a:cubicBezTo>
                <a:cubicBezTo>
                  <a:pt x="1701076" y="4840338"/>
                  <a:pt x="1701076" y="4840338"/>
                  <a:pt x="1701076" y="4840338"/>
                </a:cubicBezTo>
                <a:cubicBezTo>
                  <a:pt x="1698757" y="4840338"/>
                  <a:pt x="1698757" y="4840338"/>
                  <a:pt x="1698757" y="4840338"/>
                </a:cubicBezTo>
                <a:cubicBezTo>
                  <a:pt x="1696439" y="4838020"/>
                  <a:pt x="1694120" y="4838020"/>
                  <a:pt x="1694120" y="4835701"/>
                </a:cubicBezTo>
                <a:cubicBezTo>
                  <a:pt x="1694120" y="4835701"/>
                  <a:pt x="1694120" y="4835701"/>
                  <a:pt x="1694120" y="4833382"/>
                </a:cubicBezTo>
                <a:cubicBezTo>
                  <a:pt x="1696439" y="4833382"/>
                  <a:pt x="1696439" y="4833382"/>
                  <a:pt x="1696439" y="4831064"/>
                </a:cubicBezTo>
                <a:cubicBezTo>
                  <a:pt x="1696439" y="4831064"/>
                  <a:pt x="1696439" y="4828745"/>
                  <a:pt x="1696439" y="4828745"/>
                </a:cubicBezTo>
                <a:close/>
                <a:moveTo>
                  <a:pt x="3751487" y="4825908"/>
                </a:moveTo>
                <a:lnTo>
                  <a:pt x="3751856" y="4825998"/>
                </a:lnTo>
                <a:lnTo>
                  <a:pt x="3751779" y="4826211"/>
                </a:lnTo>
                <a:close/>
                <a:moveTo>
                  <a:pt x="3415777" y="4825846"/>
                </a:moveTo>
                <a:cubicBezTo>
                  <a:pt x="3418675" y="4828745"/>
                  <a:pt x="3418675" y="4828745"/>
                  <a:pt x="3418675" y="4828745"/>
                </a:cubicBezTo>
                <a:cubicBezTo>
                  <a:pt x="3418675" y="4828745"/>
                  <a:pt x="3415777" y="4828745"/>
                  <a:pt x="3415777" y="4828745"/>
                </a:cubicBezTo>
                <a:cubicBezTo>
                  <a:pt x="3415777" y="4828745"/>
                  <a:pt x="3415777" y="4825846"/>
                  <a:pt x="3415777" y="4825846"/>
                </a:cubicBezTo>
                <a:close/>
                <a:moveTo>
                  <a:pt x="1702815" y="4825846"/>
                </a:moveTo>
                <a:cubicBezTo>
                  <a:pt x="1708032" y="4828020"/>
                  <a:pt x="1710641" y="4830194"/>
                  <a:pt x="1715858" y="4832368"/>
                </a:cubicBezTo>
                <a:cubicBezTo>
                  <a:pt x="1715858" y="4832368"/>
                  <a:pt x="1713249" y="4832368"/>
                  <a:pt x="1713249" y="4834542"/>
                </a:cubicBezTo>
                <a:cubicBezTo>
                  <a:pt x="1713249" y="4834542"/>
                  <a:pt x="1713249" y="4834542"/>
                  <a:pt x="1710641" y="4832368"/>
                </a:cubicBezTo>
                <a:cubicBezTo>
                  <a:pt x="1708032" y="4830194"/>
                  <a:pt x="1708032" y="4830194"/>
                  <a:pt x="1705423" y="4828020"/>
                </a:cubicBezTo>
                <a:cubicBezTo>
                  <a:pt x="1705423" y="4828020"/>
                  <a:pt x="1702815" y="4825846"/>
                  <a:pt x="1702815" y="4825846"/>
                </a:cubicBezTo>
                <a:close/>
                <a:moveTo>
                  <a:pt x="3580986" y="4822949"/>
                </a:moveTo>
                <a:cubicBezTo>
                  <a:pt x="3583885" y="4822949"/>
                  <a:pt x="3583885" y="4822949"/>
                  <a:pt x="3583885" y="4822949"/>
                </a:cubicBezTo>
                <a:cubicBezTo>
                  <a:pt x="3586783" y="4825847"/>
                  <a:pt x="3586783" y="4825847"/>
                  <a:pt x="3586783" y="4828746"/>
                </a:cubicBezTo>
                <a:cubicBezTo>
                  <a:pt x="3583885" y="4828746"/>
                  <a:pt x="3580986" y="4828746"/>
                  <a:pt x="3580986" y="4822949"/>
                </a:cubicBezTo>
                <a:close/>
                <a:moveTo>
                  <a:pt x="3723491" y="4821499"/>
                </a:moveTo>
                <a:cubicBezTo>
                  <a:pt x="3723491" y="4828021"/>
                  <a:pt x="3730738" y="4825847"/>
                  <a:pt x="3733153" y="4830195"/>
                </a:cubicBezTo>
                <a:cubicBezTo>
                  <a:pt x="3728322" y="4834543"/>
                  <a:pt x="3723491" y="4825847"/>
                  <a:pt x="3718660" y="4830195"/>
                </a:cubicBezTo>
                <a:cubicBezTo>
                  <a:pt x="3716245" y="4828021"/>
                  <a:pt x="3716245" y="4823674"/>
                  <a:pt x="3711415" y="4823674"/>
                </a:cubicBezTo>
                <a:cubicBezTo>
                  <a:pt x="3716245" y="4825847"/>
                  <a:pt x="3718660" y="4821499"/>
                  <a:pt x="3723491" y="4821499"/>
                </a:cubicBezTo>
                <a:close/>
                <a:moveTo>
                  <a:pt x="3697104" y="4821499"/>
                </a:moveTo>
                <a:cubicBezTo>
                  <a:pt x="3697104" y="4821499"/>
                  <a:pt x="3699459" y="4821499"/>
                  <a:pt x="3699459" y="4821499"/>
                </a:cubicBezTo>
                <a:cubicBezTo>
                  <a:pt x="3704169" y="4828523"/>
                  <a:pt x="3701814" y="4828523"/>
                  <a:pt x="3701814" y="4835546"/>
                </a:cubicBezTo>
                <a:cubicBezTo>
                  <a:pt x="3697104" y="4835546"/>
                  <a:pt x="3697104" y="4842569"/>
                  <a:pt x="3692394" y="4842569"/>
                </a:cubicBezTo>
                <a:cubicBezTo>
                  <a:pt x="3692394" y="4844910"/>
                  <a:pt x="3697104" y="4842569"/>
                  <a:pt x="3694749" y="4847251"/>
                </a:cubicBezTo>
                <a:cubicBezTo>
                  <a:pt x="3692394" y="4847251"/>
                  <a:pt x="3685329" y="4851933"/>
                  <a:pt x="3685329" y="4844910"/>
                </a:cubicBezTo>
                <a:cubicBezTo>
                  <a:pt x="3694749" y="4842569"/>
                  <a:pt x="3685329" y="4823841"/>
                  <a:pt x="3697104" y="4823841"/>
                </a:cubicBezTo>
                <a:cubicBezTo>
                  <a:pt x="3697104" y="4823841"/>
                  <a:pt x="3697104" y="4823841"/>
                  <a:pt x="3697104" y="4821499"/>
                </a:cubicBezTo>
                <a:close/>
                <a:moveTo>
                  <a:pt x="3756656" y="4818951"/>
                </a:moveTo>
                <a:cubicBezTo>
                  <a:pt x="3761457" y="4821300"/>
                  <a:pt x="3761457" y="4828346"/>
                  <a:pt x="3766257" y="4823649"/>
                </a:cubicBezTo>
                <a:cubicBezTo>
                  <a:pt x="3768658" y="4830695"/>
                  <a:pt x="3778259" y="4833044"/>
                  <a:pt x="3785460" y="4835392"/>
                </a:cubicBezTo>
                <a:cubicBezTo>
                  <a:pt x="3783060" y="4835392"/>
                  <a:pt x="3783060" y="4835392"/>
                  <a:pt x="3783060" y="4835392"/>
                </a:cubicBezTo>
                <a:cubicBezTo>
                  <a:pt x="3785460" y="4840090"/>
                  <a:pt x="3790261" y="4833044"/>
                  <a:pt x="3790261" y="4837741"/>
                </a:cubicBezTo>
                <a:cubicBezTo>
                  <a:pt x="3787860" y="4840090"/>
                  <a:pt x="3783060" y="4842439"/>
                  <a:pt x="3783060" y="4847136"/>
                </a:cubicBezTo>
                <a:cubicBezTo>
                  <a:pt x="3787860" y="4844787"/>
                  <a:pt x="3799861" y="4847136"/>
                  <a:pt x="3804661" y="4842439"/>
                </a:cubicBezTo>
                <a:cubicBezTo>
                  <a:pt x="3802261" y="4842439"/>
                  <a:pt x="3799861" y="4842439"/>
                  <a:pt x="3799861" y="4840090"/>
                </a:cubicBezTo>
                <a:cubicBezTo>
                  <a:pt x="3802261" y="4835392"/>
                  <a:pt x="3807062" y="4840090"/>
                  <a:pt x="3807062" y="4842439"/>
                </a:cubicBezTo>
                <a:cubicBezTo>
                  <a:pt x="3804661" y="4847136"/>
                  <a:pt x="3797461" y="4847136"/>
                  <a:pt x="3795061" y="4849485"/>
                </a:cubicBezTo>
                <a:cubicBezTo>
                  <a:pt x="3795061" y="4850660"/>
                  <a:pt x="3795661" y="4851246"/>
                  <a:pt x="3796261" y="4852127"/>
                </a:cubicBezTo>
                <a:lnTo>
                  <a:pt x="3797430" y="4856417"/>
                </a:lnTo>
                <a:lnTo>
                  <a:pt x="3814308" y="4860918"/>
                </a:lnTo>
                <a:cubicBezTo>
                  <a:pt x="3811823" y="4860918"/>
                  <a:pt x="3806854" y="4867874"/>
                  <a:pt x="3801886" y="4863236"/>
                </a:cubicBezTo>
                <a:cubicBezTo>
                  <a:pt x="3804370" y="4863236"/>
                  <a:pt x="3806854" y="4863236"/>
                  <a:pt x="3806854" y="4860918"/>
                </a:cubicBezTo>
                <a:cubicBezTo>
                  <a:pt x="3805613" y="4859758"/>
                  <a:pt x="3803749" y="4859758"/>
                  <a:pt x="3801886" y="4859469"/>
                </a:cubicBezTo>
                <a:lnTo>
                  <a:pt x="3797332" y="4856547"/>
                </a:lnTo>
                <a:lnTo>
                  <a:pt x="3785159" y="4857999"/>
                </a:lnTo>
                <a:cubicBezTo>
                  <a:pt x="3780659" y="4857118"/>
                  <a:pt x="3775859" y="4855356"/>
                  <a:pt x="3771058" y="4854182"/>
                </a:cubicBezTo>
                <a:cubicBezTo>
                  <a:pt x="3771058" y="4854182"/>
                  <a:pt x="3771058" y="4856531"/>
                  <a:pt x="3771058" y="4856531"/>
                </a:cubicBezTo>
                <a:cubicBezTo>
                  <a:pt x="3775859" y="4858880"/>
                  <a:pt x="3783060" y="4861228"/>
                  <a:pt x="3787860" y="4865926"/>
                </a:cubicBezTo>
                <a:cubicBezTo>
                  <a:pt x="3785460" y="4868275"/>
                  <a:pt x="3780659" y="4865926"/>
                  <a:pt x="3780659" y="4868275"/>
                </a:cubicBezTo>
                <a:cubicBezTo>
                  <a:pt x="3785460" y="4868275"/>
                  <a:pt x="3787860" y="4870623"/>
                  <a:pt x="3790261" y="4872972"/>
                </a:cubicBezTo>
                <a:cubicBezTo>
                  <a:pt x="3792661" y="4870623"/>
                  <a:pt x="3797461" y="4872972"/>
                  <a:pt x="3792661" y="4872972"/>
                </a:cubicBezTo>
                <a:cubicBezTo>
                  <a:pt x="3780659" y="4882367"/>
                  <a:pt x="3761457" y="4872972"/>
                  <a:pt x="3747055" y="4870623"/>
                </a:cubicBezTo>
                <a:cubicBezTo>
                  <a:pt x="3749455" y="4870623"/>
                  <a:pt x="3749455" y="4868275"/>
                  <a:pt x="3749455" y="4865926"/>
                </a:cubicBezTo>
                <a:cubicBezTo>
                  <a:pt x="3747055" y="4865926"/>
                  <a:pt x="3744655" y="4863577"/>
                  <a:pt x="3744655" y="4858880"/>
                </a:cubicBezTo>
                <a:cubicBezTo>
                  <a:pt x="3744655" y="4856531"/>
                  <a:pt x="3749455" y="4858880"/>
                  <a:pt x="3749455" y="4856531"/>
                </a:cubicBezTo>
                <a:cubicBezTo>
                  <a:pt x="3747055" y="4851833"/>
                  <a:pt x="3749455" y="4844787"/>
                  <a:pt x="3754256" y="4844787"/>
                </a:cubicBezTo>
                <a:cubicBezTo>
                  <a:pt x="3751856" y="4842439"/>
                  <a:pt x="3754256" y="4842439"/>
                  <a:pt x="3754256" y="4840090"/>
                </a:cubicBezTo>
                <a:cubicBezTo>
                  <a:pt x="3747055" y="4835392"/>
                  <a:pt x="3739855" y="4844787"/>
                  <a:pt x="3735054" y="4840090"/>
                </a:cubicBezTo>
                <a:cubicBezTo>
                  <a:pt x="3739855" y="4837741"/>
                  <a:pt x="3742255" y="4837741"/>
                  <a:pt x="3744655" y="4837741"/>
                </a:cubicBezTo>
                <a:cubicBezTo>
                  <a:pt x="3744655" y="4835392"/>
                  <a:pt x="3747055" y="4833044"/>
                  <a:pt x="3747055" y="4830695"/>
                </a:cubicBezTo>
                <a:cubicBezTo>
                  <a:pt x="3748256" y="4830695"/>
                  <a:pt x="3749455" y="4830695"/>
                  <a:pt x="3750355" y="4830108"/>
                </a:cubicBezTo>
                <a:lnTo>
                  <a:pt x="3751779" y="4826211"/>
                </a:lnTo>
                <a:lnTo>
                  <a:pt x="3751856" y="4826291"/>
                </a:lnTo>
                <a:cubicBezTo>
                  <a:pt x="3753657" y="4827759"/>
                  <a:pt x="3755457" y="4828346"/>
                  <a:pt x="3756656" y="4825998"/>
                </a:cubicBezTo>
                <a:cubicBezTo>
                  <a:pt x="3756656" y="4823649"/>
                  <a:pt x="3754256" y="4821300"/>
                  <a:pt x="3756656" y="4818951"/>
                </a:cubicBezTo>
                <a:close/>
                <a:moveTo>
                  <a:pt x="5175837" y="4818601"/>
                </a:moveTo>
                <a:cubicBezTo>
                  <a:pt x="5175837" y="4818601"/>
                  <a:pt x="5178191" y="4820920"/>
                  <a:pt x="5178191" y="4820920"/>
                </a:cubicBezTo>
                <a:cubicBezTo>
                  <a:pt x="5180547" y="4820920"/>
                  <a:pt x="5182902" y="4823238"/>
                  <a:pt x="5185257" y="4825557"/>
                </a:cubicBezTo>
                <a:cubicBezTo>
                  <a:pt x="5189967" y="4830194"/>
                  <a:pt x="5197031" y="4834832"/>
                  <a:pt x="5201741" y="4837151"/>
                </a:cubicBezTo>
                <a:cubicBezTo>
                  <a:pt x="5204097" y="4839469"/>
                  <a:pt x="5201741" y="4839469"/>
                  <a:pt x="5201741" y="4839469"/>
                </a:cubicBezTo>
                <a:cubicBezTo>
                  <a:pt x="5201741" y="4841788"/>
                  <a:pt x="5192322" y="4832513"/>
                  <a:pt x="5199387" y="4839469"/>
                </a:cubicBezTo>
                <a:cubicBezTo>
                  <a:pt x="5197031" y="4837151"/>
                  <a:pt x="5192322" y="4834832"/>
                  <a:pt x="5189967" y="4834832"/>
                </a:cubicBezTo>
                <a:cubicBezTo>
                  <a:pt x="5187611" y="4832513"/>
                  <a:pt x="5185257" y="4832513"/>
                  <a:pt x="5182902" y="4832513"/>
                </a:cubicBezTo>
                <a:cubicBezTo>
                  <a:pt x="5166417" y="4818601"/>
                  <a:pt x="5173481" y="4820920"/>
                  <a:pt x="5175837" y="4818601"/>
                </a:cubicBezTo>
                <a:close/>
                <a:moveTo>
                  <a:pt x="3447456" y="4816282"/>
                </a:moveTo>
                <a:cubicBezTo>
                  <a:pt x="3448927" y="4815992"/>
                  <a:pt x="3451283" y="4816571"/>
                  <a:pt x="3455993" y="4818890"/>
                </a:cubicBezTo>
                <a:cubicBezTo>
                  <a:pt x="3453638" y="4821209"/>
                  <a:pt x="3453638" y="4823528"/>
                  <a:pt x="3451283" y="4825846"/>
                </a:cubicBezTo>
                <a:cubicBezTo>
                  <a:pt x="3458347" y="4830484"/>
                  <a:pt x="3455993" y="4832803"/>
                  <a:pt x="3458347" y="4835121"/>
                </a:cubicBezTo>
                <a:cubicBezTo>
                  <a:pt x="3458347" y="4837440"/>
                  <a:pt x="3458347" y="4837440"/>
                  <a:pt x="3458347" y="4837440"/>
                </a:cubicBezTo>
                <a:cubicBezTo>
                  <a:pt x="3455993" y="4835121"/>
                  <a:pt x="3453638" y="4832803"/>
                  <a:pt x="3453638" y="4832803"/>
                </a:cubicBezTo>
                <a:cubicBezTo>
                  <a:pt x="3453638" y="4830484"/>
                  <a:pt x="3451283" y="4830484"/>
                  <a:pt x="3451283" y="4830484"/>
                </a:cubicBezTo>
                <a:cubicBezTo>
                  <a:pt x="3448927" y="4828165"/>
                  <a:pt x="3448927" y="4825846"/>
                  <a:pt x="3444218" y="4825846"/>
                </a:cubicBezTo>
                <a:cubicBezTo>
                  <a:pt x="3441863" y="4823528"/>
                  <a:pt x="3441863" y="4823528"/>
                  <a:pt x="3444218" y="4818890"/>
                </a:cubicBezTo>
                <a:cubicBezTo>
                  <a:pt x="3445395" y="4817731"/>
                  <a:pt x="3445984" y="4816571"/>
                  <a:pt x="3447456" y="4816282"/>
                </a:cubicBezTo>
                <a:close/>
                <a:moveTo>
                  <a:pt x="5606975" y="4815702"/>
                </a:moveTo>
                <a:cubicBezTo>
                  <a:pt x="5606975" y="4818118"/>
                  <a:pt x="5604439" y="4820533"/>
                  <a:pt x="5606975" y="4820533"/>
                </a:cubicBezTo>
                <a:cubicBezTo>
                  <a:pt x="5601903" y="4822949"/>
                  <a:pt x="5596831" y="4815702"/>
                  <a:pt x="5601903" y="4818118"/>
                </a:cubicBezTo>
                <a:cubicBezTo>
                  <a:pt x="5604439" y="4818118"/>
                  <a:pt x="5604439" y="4815702"/>
                  <a:pt x="5606975" y="4815702"/>
                </a:cubicBezTo>
                <a:close/>
                <a:moveTo>
                  <a:pt x="3749455" y="4814254"/>
                </a:moveTo>
                <a:cubicBezTo>
                  <a:pt x="3751856" y="4818951"/>
                  <a:pt x="3747055" y="4816603"/>
                  <a:pt x="3747055" y="4821300"/>
                </a:cubicBezTo>
                <a:lnTo>
                  <a:pt x="3751487" y="4825908"/>
                </a:lnTo>
                <a:lnTo>
                  <a:pt x="3742255" y="4823649"/>
                </a:lnTo>
                <a:cubicBezTo>
                  <a:pt x="3742255" y="4825998"/>
                  <a:pt x="3744655" y="4825998"/>
                  <a:pt x="3744655" y="4828346"/>
                </a:cubicBezTo>
                <a:cubicBezTo>
                  <a:pt x="3737455" y="4828346"/>
                  <a:pt x="3732654" y="4828346"/>
                  <a:pt x="3730254" y="4821300"/>
                </a:cubicBezTo>
                <a:cubicBezTo>
                  <a:pt x="3737455" y="4818951"/>
                  <a:pt x="3739855" y="4825998"/>
                  <a:pt x="3742255" y="4821300"/>
                </a:cubicBezTo>
                <a:cubicBezTo>
                  <a:pt x="3742255" y="4818951"/>
                  <a:pt x="3737455" y="4818951"/>
                  <a:pt x="3737455" y="4816603"/>
                </a:cubicBezTo>
                <a:cubicBezTo>
                  <a:pt x="3744655" y="4818951"/>
                  <a:pt x="3747055" y="4816603"/>
                  <a:pt x="3749455" y="4814254"/>
                </a:cubicBezTo>
                <a:close/>
                <a:moveTo>
                  <a:pt x="1694663" y="4813256"/>
                </a:moveTo>
                <a:cubicBezTo>
                  <a:pt x="1695207" y="4813256"/>
                  <a:pt x="1696293" y="4813890"/>
                  <a:pt x="1698468" y="4816426"/>
                </a:cubicBezTo>
                <a:cubicBezTo>
                  <a:pt x="1698468" y="4816426"/>
                  <a:pt x="1698468" y="4818963"/>
                  <a:pt x="1698468" y="4818963"/>
                </a:cubicBezTo>
                <a:cubicBezTo>
                  <a:pt x="1698468" y="4818963"/>
                  <a:pt x="1696293" y="4818963"/>
                  <a:pt x="1696293" y="4821499"/>
                </a:cubicBezTo>
                <a:cubicBezTo>
                  <a:pt x="1696293" y="4818963"/>
                  <a:pt x="1694120" y="4818963"/>
                  <a:pt x="1694120" y="4818963"/>
                </a:cubicBezTo>
                <a:cubicBezTo>
                  <a:pt x="1694120" y="4818963"/>
                  <a:pt x="1694120" y="4816426"/>
                  <a:pt x="1694120" y="4816426"/>
                </a:cubicBezTo>
                <a:cubicBezTo>
                  <a:pt x="1694120" y="4816426"/>
                  <a:pt x="1694120" y="4816426"/>
                  <a:pt x="1694120" y="4813890"/>
                </a:cubicBezTo>
                <a:cubicBezTo>
                  <a:pt x="1694120" y="4813890"/>
                  <a:pt x="1694120" y="4813256"/>
                  <a:pt x="1694663" y="4813256"/>
                </a:cubicBezTo>
                <a:close/>
                <a:moveTo>
                  <a:pt x="3527848" y="4811355"/>
                </a:moveTo>
                <a:cubicBezTo>
                  <a:pt x="3530263" y="4816186"/>
                  <a:pt x="3527848" y="4830678"/>
                  <a:pt x="3520601" y="4833094"/>
                </a:cubicBezTo>
                <a:cubicBezTo>
                  <a:pt x="3520601" y="4828263"/>
                  <a:pt x="3515771" y="4828263"/>
                  <a:pt x="3518187" y="4823433"/>
                </a:cubicBezTo>
                <a:cubicBezTo>
                  <a:pt x="3520601" y="4821017"/>
                  <a:pt x="3523017" y="4818602"/>
                  <a:pt x="3525433" y="4818602"/>
                </a:cubicBezTo>
                <a:cubicBezTo>
                  <a:pt x="3525433" y="4816186"/>
                  <a:pt x="3525433" y="4811355"/>
                  <a:pt x="3527848" y="4811355"/>
                </a:cubicBezTo>
                <a:close/>
                <a:moveTo>
                  <a:pt x="3465049" y="4811354"/>
                </a:moveTo>
                <a:cubicBezTo>
                  <a:pt x="3467464" y="4813770"/>
                  <a:pt x="3469880" y="4816185"/>
                  <a:pt x="3472295" y="4818601"/>
                </a:cubicBezTo>
                <a:cubicBezTo>
                  <a:pt x="3469880" y="4816185"/>
                  <a:pt x="3467464" y="4813770"/>
                  <a:pt x="3465049" y="4813770"/>
                </a:cubicBezTo>
                <a:cubicBezTo>
                  <a:pt x="3465049" y="4813770"/>
                  <a:pt x="3465049" y="4813770"/>
                  <a:pt x="3465049" y="4811354"/>
                </a:cubicBezTo>
                <a:close/>
                <a:moveTo>
                  <a:pt x="1683976" y="4811354"/>
                </a:moveTo>
                <a:cubicBezTo>
                  <a:pt x="1686874" y="4811354"/>
                  <a:pt x="1686874" y="4811354"/>
                  <a:pt x="1686874" y="4811354"/>
                </a:cubicBezTo>
                <a:cubicBezTo>
                  <a:pt x="1686874" y="4811354"/>
                  <a:pt x="1689773" y="4811354"/>
                  <a:pt x="1689773" y="4811354"/>
                </a:cubicBezTo>
                <a:cubicBezTo>
                  <a:pt x="1689773" y="4811354"/>
                  <a:pt x="1689773" y="4811354"/>
                  <a:pt x="1689773" y="4813528"/>
                </a:cubicBezTo>
                <a:cubicBezTo>
                  <a:pt x="1689773" y="4813528"/>
                  <a:pt x="1689773" y="4815702"/>
                  <a:pt x="1689773" y="4815702"/>
                </a:cubicBezTo>
                <a:cubicBezTo>
                  <a:pt x="1686874" y="4815702"/>
                  <a:pt x="1686874" y="4813528"/>
                  <a:pt x="1683976" y="4813528"/>
                </a:cubicBezTo>
                <a:cubicBezTo>
                  <a:pt x="1683976" y="4813528"/>
                  <a:pt x="1683976" y="4811354"/>
                  <a:pt x="1683976" y="4811354"/>
                </a:cubicBezTo>
                <a:close/>
                <a:moveTo>
                  <a:pt x="2061493" y="4809906"/>
                </a:moveTo>
                <a:cubicBezTo>
                  <a:pt x="2061493" y="4809906"/>
                  <a:pt x="2063668" y="4809906"/>
                  <a:pt x="2063668" y="4809906"/>
                </a:cubicBezTo>
                <a:cubicBezTo>
                  <a:pt x="2063668" y="4811837"/>
                  <a:pt x="2065841" y="4813770"/>
                  <a:pt x="2065841" y="4813770"/>
                </a:cubicBezTo>
                <a:cubicBezTo>
                  <a:pt x="2068015" y="4813770"/>
                  <a:pt x="2068015" y="4815702"/>
                  <a:pt x="2065841" y="4815702"/>
                </a:cubicBezTo>
                <a:cubicBezTo>
                  <a:pt x="2065841" y="4813770"/>
                  <a:pt x="2063668" y="4813770"/>
                  <a:pt x="2059320" y="4811837"/>
                </a:cubicBezTo>
                <a:cubicBezTo>
                  <a:pt x="2061493" y="4811837"/>
                  <a:pt x="2061493" y="4809906"/>
                  <a:pt x="2061493" y="4809906"/>
                </a:cubicBezTo>
                <a:close/>
                <a:moveTo>
                  <a:pt x="4450871" y="4809326"/>
                </a:moveTo>
                <a:cubicBezTo>
                  <a:pt x="4455581" y="4811645"/>
                  <a:pt x="4457937" y="4807007"/>
                  <a:pt x="4460291" y="4811645"/>
                </a:cubicBezTo>
                <a:cubicBezTo>
                  <a:pt x="4460291" y="4811645"/>
                  <a:pt x="4457937" y="4813963"/>
                  <a:pt x="4457937" y="4813963"/>
                </a:cubicBezTo>
                <a:cubicBezTo>
                  <a:pt x="4465001" y="4813963"/>
                  <a:pt x="4460291" y="4820920"/>
                  <a:pt x="4465001" y="4825557"/>
                </a:cubicBezTo>
                <a:cubicBezTo>
                  <a:pt x="4457937" y="4823238"/>
                  <a:pt x="4460291" y="4830194"/>
                  <a:pt x="4457937" y="4830194"/>
                </a:cubicBezTo>
                <a:cubicBezTo>
                  <a:pt x="4460291" y="4825557"/>
                  <a:pt x="4455581" y="4825557"/>
                  <a:pt x="4450871" y="4827876"/>
                </a:cubicBezTo>
                <a:cubicBezTo>
                  <a:pt x="4450871" y="4823238"/>
                  <a:pt x="4453226" y="4823238"/>
                  <a:pt x="4453226" y="4820920"/>
                </a:cubicBezTo>
                <a:cubicBezTo>
                  <a:pt x="4450871" y="4823238"/>
                  <a:pt x="4453226" y="4818601"/>
                  <a:pt x="4450871" y="4818601"/>
                </a:cubicBezTo>
                <a:cubicBezTo>
                  <a:pt x="4450871" y="4820920"/>
                  <a:pt x="4448517" y="4820920"/>
                  <a:pt x="4446161" y="4820920"/>
                </a:cubicBezTo>
                <a:cubicBezTo>
                  <a:pt x="4450871" y="4818601"/>
                  <a:pt x="4450871" y="4813963"/>
                  <a:pt x="4450871" y="4809326"/>
                </a:cubicBezTo>
                <a:close/>
                <a:moveTo>
                  <a:pt x="3456321" y="4804865"/>
                </a:moveTo>
                <a:lnTo>
                  <a:pt x="3456323" y="4804865"/>
                </a:lnTo>
                <a:lnTo>
                  <a:pt x="3458691" y="4807234"/>
                </a:lnTo>
                <a:cubicBezTo>
                  <a:pt x="3458691" y="4807234"/>
                  <a:pt x="3458691" y="4807234"/>
                  <a:pt x="3456321" y="4804865"/>
                </a:cubicBezTo>
                <a:close/>
                <a:moveTo>
                  <a:pt x="3688230" y="4804668"/>
                </a:moveTo>
                <a:lnTo>
                  <a:pt x="3688410" y="4804865"/>
                </a:lnTo>
                <a:cubicBezTo>
                  <a:pt x="3688410" y="4807234"/>
                  <a:pt x="3683673" y="4804865"/>
                  <a:pt x="3681305" y="4807234"/>
                </a:cubicBezTo>
                <a:close/>
                <a:moveTo>
                  <a:pt x="1670208" y="4804109"/>
                </a:moveTo>
                <a:cubicBezTo>
                  <a:pt x="1670208" y="4804109"/>
                  <a:pt x="1672382" y="4807007"/>
                  <a:pt x="1672382" y="4807007"/>
                </a:cubicBezTo>
                <a:cubicBezTo>
                  <a:pt x="1670208" y="4807007"/>
                  <a:pt x="1670208" y="4809906"/>
                  <a:pt x="1670208" y="4809906"/>
                </a:cubicBezTo>
                <a:cubicBezTo>
                  <a:pt x="1668034" y="4809906"/>
                  <a:pt x="1668034" y="4807007"/>
                  <a:pt x="1668034" y="4807007"/>
                </a:cubicBezTo>
                <a:cubicBezTo>
                  <a:pt x="1668034" y="4804109"/>
                  <a:pt x="1670208" y="4804109"/>
                  <a:pt x="1670208" y="4804109"/>
                </a:cubicBezTo>
                <a:close/>
                <a:moveTo>
                  <a:pt x="3473020" y="4802659"/>
                </a:moveTo>
                <a:cubicBezTo>
                  <a:pt x="3475556" y="4807213"/>
                  <a:pt x="3475556" y="4807213"/>
                  <a:pt x="3475556" y="4809491"/>
                </a:cubicBezTo>
                <a:cubicBezTo>
                  <a:pt x="3478092" y="4811769"/>
                  <a:pt x="3478092" y="4816323"/>
                  <a:pt x="3478092" y="4818601"/>
                </a:cubicBezTo>
                <a:cubicBezTo>
                  <a:pt x="3475556" y="4816323"/>
                  <a:pt x="3470483" y="4814046"/>
                  <a:pt x="3467947" y="4811769"/>
                </a:cubicBezTo>
                <a:cubicBezTo>
                  <a:pt x="3467947" y="4809491"/>
                  <a:pt x="3470483" y="4807213"/>
                  <a:pt x="3473020" y="4802659"/>
                </a:cubicBezTo>
                <a:close/>
                <a:moveTo>
                  <a:pt x="2070901" y="4802496"/>
                </a:moveTo>
                <a:cubicBezTo>
                  <a:pt x="2073269" y="4802496"/>
                  <a:pt x="2073269" y="4802496"/>
                  <a:pt x="2073269" y="4802496"/>
                </a:cubicBezTo>
                <a:cubicBezTo>
                  <a:pt x="2078006" y="4807234"/>
                  <a:pt x="2080374" y="4809603"/>
                  <a:pt x="2085111" y="4811972"/>
                </a:cubicBezTo>
                <a:cubicBezTo>
                  <a:pt x="2085111" y="4811972"/>
                  <a:pt x="2085111" y="4809603"/>
                  <a:pt x="2087479" y="4811972"/>
                </a:cubicBezTo>
                <a:cubicBezTo>
                  <a:pt x="2089847" y="4814342"/>
                  <a:pt x="2089847" y="4814342"/>
                  <a:pt x="2092216" y="4816711"/>
                </a:cubicBezTo>
                <a:cubicBezTo>
                  <a:pt x="2092216" y="4816711"/>
                  <a:pt x="2096952" y="4819080"/>
                  <a:pt x="2096952" y="4819080"/>
                </a:cubicBezTo>
                <a:cubicBezTo>
                  <a:pt x="2094584" y="4819080"/>
                  <a:pt x="2087479" y="4814342"/>
                  <a:pt x="2094584" y="4821450"/>
                </a:cubicBezTo>
                <a:cubicBezTo>
                  <a:pt x="2094584" y="4821450"/>
                  <a:pt x="2096952" y="4823819"/>
                  <a:pt x="2099320" y="4826188"/>
                </a:cubicBezTo>
                <a:cubicBezTo>
                  <a:pt x="2101688" y="4828558"/>
                  <a:pt x="2104056" y="4830927"/>
                  <a:pt x="2101688" y="4830927"/>
                </a:cubicBezTo>
                <a:cubicBezTo>
                  <a:pt x="2101688" y="4830927"/>
                  <a:pt x="2101688" y="4833296"/>
                  <a:pt x="2101688" y="4833296"/>
                </a:cubicBezTo>
                <a:cubicBezTo>
                  <a:pt x="2104056" y="4833296"/>
                  <a:pt x="2104056" y="4835665"/>
                  <a:pt x="2104056" y="4835665"/>
                </a:cubicBezTo>
                <a:cubicBezTo>
                  <a:pt x="2106425" y="4835665"/>
                  <a:pt x="2106425" y="4835665"/>
                  <a:pt x="2106425" y="4835665"/>
                </a:cubicBezTo>
                <a:cubicBezTo>
                  <a:pt x="2106425" y="4835665"/>
                  <a:pt x="2108793" y="4838034"/>
                  <a:pt x="2108793" y="4838034"/>
                </a:cubicBezTo>
                <a:cubicBezTo>
                  <a:pt x="2113529" y="4842773"/>
                  <a:pt x="2113529" y="4842773"/>
                  <a:pt x="2115898" y="4842773"/>
                </a:cubicBezTo>
                <a:cubicBezTo>
                  <a:pt x="2115898" y="4842773"/>
                  <a:pt x="2118266" y="4845142"/>
                  <a:pt x="2118266" y="4845142"/>
                </a:cubicBezTo>
                <a:cubicBezTo>
                  <a:pt x="2120634" y="4849881"/>
                  <a:pt x="2123003" y="4849881"/>
                  <a:pt x="2127739" y="4854620"/>
                </a:cubicBezTo>
                <a:cubicBezTo>
                  <a:pt x="2127739" y="4856989"/>
                  <a:pt x="2130107" y="4856989"/>
                  <a:pt x="2132476" y="4859357"/>
                </a:cubicBezTo>
                <a:cubicBezTo>
                  <a:pt x="2130107" y="4856989"/>
                  <a:pt x="2127739" y="4856989"/>
                  <a:pt x="2127739" y="4856989"/>
                </a:cubicBezTo>
                <a:cubicBezTo>
                  <a:pt x="2127739" y="4856989"/>
                  <a:pt x="2130107" y="4856989"/>
                  <a:pt x="2130107" y="4859357"/>
                </a:cubicBezTo>
                <a:cubicBezTo>
                  <a:pt x="2130107" y="4859357"/>
                  <a:pt x="2132476" y="4861727"/>
                  <a:pt x="2132476" y="4861727"/>
                </a:cubicBezTo>
                <a:cubicBezTo>
                  <a:pt x="2132476" y="4861727"/>
                  <a:pt x="2130107" y="4861727"/>
                  <a:pt x="2130107" y="4861727"/>
                </a:cubicBezTo>
                <a:cubicBezTo>
                  <a:pt x="2130107" y="4864096"/>
                  <a:pt x="2127739" y="4861727"/>
                  <a:pt x="2125371" y="4859357"/>
                </a:cubicBezTo>
                <a:cubicBezTo>
                  <a:pt x="2120634" y="4856989"/>
                  <a:pt x="2118266" y="4854620"/>
                  <a:pt x="2118266" y="4856989"/>
                </a:cubicBezTo>
                <a:cubicBezTo>
                  <a:pt x="2111161" y="4849881"/>
                  <a:pt x="2113529" y="4856989"/>
                  <a:pt x="2115898" y="4859357"/>
                </a:cubicBezTo>
                <a:cubicBezTo>
                  <a:pt x="2115898" y="4859357"/>
                  <a:pt x="2115898" y="4861727"/>
                  <a:pt x="2113529" y="4859357"/>
                </a:cubicBezTo>
                <a:cubicBezTo>
                  <a:pt x="2113529" y="4859357"/>
                  <a:pt x="2111161" y="4856989"/>
                  <a:pt x="2111161" y="4856989"/>
                </a:cubicBezTo>
                <a:cubicBezTo>
                  <a:pt x="2111161" y="4854620"/>
                  <a:pt x="2108793" y="4852250"/>
                  <a:pt x="2108793" y="4849881"/>
                </a:cubicBezTo>
                <a:cubicBezTo>
                  <a:pt x="2106425" y="4847512"/>
                  <a:pt x="2108793" y="4847512"/>
                  <a:pt x="2108793" y="4847512"/>
                </a:cubicBezTo>
                <a:cubicBezTo>
                  <a:pt x="2106425" y="4842773"/>
                  <a:pt x="2104056" y="4840404"/>
                  <a:pt x="2099320" y="4835665"/>
                </a:cubicBezTo>
                <a:cubicBezTo>
                  <a:pt x="2099320" y="4835665"/>
                  <a:pt x="2099320" y="4835665"/>
                  <a:pt x="2099320" y="4833296"/>
                </a:cubicBezTo>
                <a:cubicBezTo>
                  <a:pt x="2099320" y="4833296"/>
                  <a:pt x="2101688" y="4833296"/>
                  <a:pt x="2096952" y="4830927"/>
                </a:cubicBezTo>
                <a:cubicBezTo>
                  <a:pt x="2096952" y="4830927"/>
                  <a:pt x="2094584" y="4830927"/>
                  <a:pt x="2094584" y="4830927"/>
                </a:cubicBezTo>
                <a:cubicBezTo>
                  <a:pt x="2094584" y="4833296"/>
                  <a:pt x="2089847" y="4830927"/>
                  <a:pt x="2094584" y="4835665"/>
                </a:cubicBezTo>
                <a:cubicBezTo>
                  <a:pt x="2094584" y="4838034"/>
                  <a:pt x="2094584" y="4838034"/>
                  <a:pt x="2094584" y="4838034"/>
                </a:cubicBezTo>
                <a:cubicBezTo>
                  <a:pt x="2089847" y="4835665"/>
                  <a:pt x="2087479" y="4830927"/>
                  <a:pt x="2082742" y="4826188"/>
                </a:cubicBezTo>
                <a:cubicBezTo>
                  <a:pt x="2087479" y="4828558"/>
                  <a:pt x="2089847" y="4830927"/>
                  <a:pt x="2089847" y="4826188"/>
                </a:cubicBezTo>
                <a:cubicBezTo>
                  <a:pt x="2087479" y="4826188"/>
                  <a:pt x="2087479" y="4823819"/>
                  <a:pt x="2085111" y="4823819"/>
                </a:cubicBezTo>
                <a:cubicBezTo>
                  <a:pt x="2085111" y="4821450"/>
                  <a:pt x="2082742" y="4819080"/>
                  <a:pt x="2082742" y="4819080"/>
                </a:cubicBezTo>
                <a:cubicBezTo>
                  <a:pt x="2080374" y="4821450"/>
                  <a:pt x="2078006" y="4816711"/>
                  <a:pt x="2078006" y="4819080"/>
                </a:cubicBezTo>
                <a:cubicBezTo>
                  <a:pt x="2080374" y="4821450"/>
                  <a:pt x="2080374" y="4821450"/>
                  <a:pt x="2080374" y="4821450"/>
                </a:cubicBezTo>
                <a:cubicBezTo>
                  <a:pt x="2078006" y="4823819"/>
                  <a:pt x="2080374" y="4826188"/>
                  <a:pt x="2078006" y="4821450"/>
                </a:cubicBezTo>
                <a:cubicBezTo>
                  <a:pt x="2073269" y="4819080"/>
                  <a:pt x="2075638" y="4819080"/>
                  <a:pt x="2075638" y="4819080"/>
                </a:cubicBezTo>
                <a:cubicBezTo>
                  <a:pt x="2075638" y="4819080"/>
                  <a:pt x="2073269" y="4816711"/>
                  <a:pt x="2073269" y="4816711"/>
                </a:cubicBezTo>
                <a:cubicBezTo>
                  <a:pt x="2075638" y="4816711"/>
                  <a:pt x="2075638" y="4811972"/>
                  <a:pt x="2070901" y="4807234"/>
                </a:cubicBezTo>
                <a:cubicBezTo>
                  <a:pt x="2068533" y="4804865"/>
                  <a:pt x="2068533" y="4804865"/>
                  <a:pt x="2070901" y="4804865"/>
                </a:cubicBezTo>
                <a:cubicBezTo>
                  <a:pt x="2072085" y="4806050"/>
                  <a:pt x="2072677" y="4806050"/>
                  <a:pt x="2072677" y="4805457"/>
                </a:cubicBezTo>
                <a:close/>
                <a:moveTo>
                  <a:pt x="1638869" y="4801242"/>
                </a:moveTo>
                <a:cubicBezTo>
                  <a:pt x="1640636" y="4801539"/>
                  <a:pt x="1642402" y="4802131"/>
                  <a:pt x="1643580" y="4802131"/>
                </a:cubicBezTo>
                <a:cubicBezTo>
                  <a:pt x="1643580" y="4802131"/>
                  <a:pt x="1645934" y="4804503"/>
                  <a:pt x="1645934" y="4804503"/>
                </a:cubicBezTo>
                <a:cubicBezTo>
                  <a:pt x="1648289" y="4804503"/>
                  <a:pt x="1648289" y="4806875"/>
                  <a:pt x="1648289" y="4806875"/>
                </a:cubicBezTo>
                <a:cubicBezTo>
                  <a:pt x="1648289" y="4806875"/>
                  <a:pt x="1645934" y="4809246"/>
                  <a:pt x="1645934" y="4809246"/>
                </a:cubicBezTo>
                <a:cubicBezTo>
                  <a:pt x="1638869" y="4806875"/>
                  <a:pt x="1641225" y="4811617"/>
                  <a:pt x="1641225" y="4816361"/>
                </a:cubicBezTo>
                <a:lnTo>
                  <a:pt x="1650644" y="4816361"/>
                </a:lnTo>
                <a:lnTo>
                  <a:pt x="1650644" y="4814072"/>
                </a:lnTo>
                <a:cubicBezTo>
                  <a:pt x="1650644" y="4811717"/>
                  <a:pt x="1653059" y="4811717"/>
                  <a:pt x="1653059" y="4807007"/>
                </a:cubicBezTo>
                <a:cubicBezTo>
                  <a:pt x="1653059" y="4807007"/>
                  <a:pt x="1657889" y="4807007"/>
                  <a:pt x="1660305" y="4807007"/>
                </a:cubicBezTo>
                <a:cubicBezTo>
                  <a:pt x="1660305" y="4809362"/>
                  <a:pt x="1660305" y="4809362"/>
                  <a:pt x="1660305" y="4811717"/>
                </a:cubicBezTo>
                <a:cubicBezTo>
                  <a:pt x="1662720" y="4811717"/>
                  <a:pt x="1662720" y="4809362"/>
                  <a:pt x="1665136" y="4809362"/>
                </a:cubicBezTo>
                <a:cubicBezTo>
                  <a:pt x="1665136" y="4809362"/>
                  <a:pt x="1667551" y="4809362"/>
                  <a:pt x="1667551" y="4811717"/>
                </a:cubicBezTo>
                <a:cubicBezTo>
                  <a:pt x="1667551" y="4811717"/>
                  <a:pt x="1667551" y="4814072"/>
                  <a:pt x="1669967" y="4816427"/>
                </a:cubicBezTo>
                <a:cubicBezTo>
                  <a:pt x="1672382" y="4818782"/>
                  <a:pt x="1672382" y="4818782"/>
                  <a:pt x="1672382" y="4821137"/>
                </a:cubicBezTo>
                <a:cubicBezTo>
                  <a:pt x="1672382" y="4821137"/>
                  <a:pt x="1669967" y="4821137"/>
                  <a:pt x="1669967" y="4818782"/>
                </a:cubicBezTo>
                <a:cubicBezTo>
                  <a:pt x="1667551" y="4818782"/>
                  <a:pt x="1667551" y="4818782"/>
                  <a:pt x="1665136" y="4816427"/>
                </a:cubicBezTo>
                <a:cubicBezTo>
                  <a:pt x="1665136" y="4816427"/>
                  <a:pt x="1660305" y="4814072"/>
                  <a:pt x="1665136" y="4818782"/>
                </a:cubicBezTo>
                <a:cubicBezTo>
                  <a:pt x="1665136" y="4821137"/>
                  <a:pt x="1667551" y="4823492"/>
                  <a:pt x="1667551" y="4823492"/>
                </a:cubicBezTo>
                <a:cubicBezTo>
                  <a:pt x="1667551" y="4825847"/>
                  <a:pt x="1667551" y="4825847"/>
                  <a:pt x="1667551" y="4825847"/>
                </a:cubicBezTo>
                <a:cubicBezTo>
                  <a:pt x="1662720" y="4823492"/>
                  <a:pt x="1660305" y="4823492"/>
                  <a:pt x="1657889" y="4823492"/>
                </a:cubicBezTo>
                <a:cubicBezTo>
                  <a:pt x="1657889" y="4822314"/>
                  <a:pt x="1657286" y="4820548"/>
                  <a:pt x="1656078" y="4819076"/>
                </a:cubicBezTo>
                <a:lnTo>
                  <a:pt x="1650645" y="4816427"/>
                </a:lnTo>
                <a:lnTo>
                  <a:pt x="1650645" y="4818732"/>
                </a:lnTo>
                <a:cubicBezTo>
                  <a:pt x="1645934" y="4821103"/>
                  <a:pt x="1643580" y="4821103"/>
                  <a:pt x="1643580" y="4825846"/>
                </a:cubicBezTo>
                <a:cubicBezTo>
                  <a:pt x="1643580" y="4825846"/>
                  <a:pt x="1641225" y="4825846"/>
                  <a:pt x="1641225" y="4825846"/>
                </a:cubicBezTo>
                <a:cubicBezTo>
                  <a:pt x="1641225" y="4823475"/>
                  <a:pt x="1643580" y="4821103"/>
                  <a:pt x="1636514" y="4818732"/>
                </a:cubicBezTo>
                <a:cubicBezTo>
                  <a:pt x="1636514" y="4818732"/>
                  <a:pt x="1634160" y="4813989"/>
                  <a:pt x="1634160" y="4811617"/>
                </a:cubicBezTo>
                <a:cubicBezTo>
                  <a:pt x="1634160" y="4811617"/>
                  <a:pt x="1634160" y="4809246"/>
                  <a:pt x="1634160" y="4809246"/>
                </a:cubicBezTo>
                <a:cubicBezTo>
                  <a:pt x="1634160" y="4806875"/>
                  <a:pt x="1631805" y="4802131"/>
                  <a:pt x="1634160" y="4802131"/>
                </a:cubicBezTo>
                <a:cubicBezTo>
                  <a:pt x="1635337" y="4800947"/>
                  <a:pt x="1637103" y="4800947"/>
                  <a:pt x="1638869" y="4801242"/>
                </a:cubicBezTo>
                <a:close/>
                <a:moveTo>
                  <a:pt x="3723370" y="4799762"/>
                </a:moveTo>
                <a:cubicBezTo>
                  <a:pt x="3723370" y="4799762"/>
                  <a:pt x="3725725" y="4799762"/>
                  <a:pt x="3728080" y="4799762"/>
                </a:cubicBezTo>
                <a:cubicBezTo>
                  <a:pt x="3725725" y="4804593"/>
                  <a:pt x="3732790" y="4802177"/>
                  <a:pt x="3735145" y="4802177"/>
                </a:cubicBezTo>
                <a:cubicBezTo>
                  <a:pt x="3735145" y="4804593"/>
                  <a:pt x="3737500" y="4804593"/>
                  <a:pt x="3737500" y="4807008"/>
                </a:cubicBezTo>
                <a:cubicBezTo>
                  <a:pt x="3735145" y="4807008"/>
                  <a:pt x="3730435" y="4807008"/>
                  <a:pt x="3730435" y="4809424"/>
                </a:cubicBezTo>
                <a:cubicBezTo>
                  <a:pt x="3730435" y="4814255"/>
                  <a:pt x="3732790" y="4816669"/>
                  <a:pt x="3735145" y="4819085"/>
                </a:cubicBezTo>
                <a:cubicBezTo>
                  <a:pt x="3730435" y="4821500"/>
                  <a:pt x="3728080" y="4816669"/>
                  <a:pt x="3723370" y="4814255"/>
                </a:cubicBezTo>
                <a:cubicBezTo>
                  <a:pt x="3725725" y="4809424"/>
                  <a:pt x="3721015" y="4809424"/>
                  <a:pt x="3718660" y="4804593"/>
                </a:cubicBezTo>
                <a:cubicBezTo>
                  <a:pt x="3723370" y="4804593"/>
                  <a:pt x="3723370" y="4802177"/>
                  <a:pt x="3723370" y="4799762"/>
                </a:cubicBezTo>
                <a:close/>
                <a:moveTo>
                  <a:pt x="3520119" y="4799762"/>
                </a:moveTo>
                <a:cubicBezTo>
                  <a:pt x="3520119" y="4802298"/>
                  <a:pt x="3520119" y="4802298"/>
                  <a:pt x="3520119" y="4804835"/>
                </a:cubicBezTo>
                <a:cubicBezTo>
                  <a:pt x="3517945" y="4804835"/>
                  <a:pt x="3517945" y="4809906"/>
                  <a:pt x="3515771" y="4807370"/>
                </a:cubicBezTo>
                <a:cubicBezTo>
                  <a:pt x="3515771" y="4802298"/>
                  <a:pt x="3515771" y="4799762"/>
                  <a:pt x="3520119" y="4799762"/>
                </a:cubicBezTo>
                <a:close/>
                <a:moveTo>
                  <a:pt x="1656441" y="4799761"/>
                </a:moveTo>
                <a:cubicBezTo>
                  <a:pt x="1656441" y="4799761"/>
                  <a:pt x="1656441" y="4799761"/>
                  <a:pt x="1658614" y="4799761"/>
                </a:cubicBezTo>
                <a:cubicBezTo>
                  <a:pt x="1658614" y="4801934"/>
                  <a:pt x="1660789" y="4801934"/>
                  <a:pt x="1660789" y="4801934"/>
                </a:cubicBezTo>
                <a:cubicBezTo>
                  <a:pt x="1660789" y="4801934"/>
                  <a:pt x="1660789" y="4801934"/>
                  <a:pt x="1660789" y="4804109"/>
                </a:cubicBezTo>
                <a:cubicBezTo>
                  <a:pt x="1658614" y="4804109"/>
                  <a:pt x="1658614" y="4801934"/>
                  <a:pt x="1656441" y="4799761"/>
                </a:cubicBezTo>
                <a:close/>
                <a:moveTo>
                  <a:pt x="3576638" y="4799399"/>
                </a:moveTo>
                <a:cubicBezTo>
                  <a:pt x="3574223" y="4801936"/>
                  <a:pt x="3564561" y="4807008"/>
                  <a:pt x="3562146" y="4801936"/>
                </a:cubicBezTo>
                <a:cubicBezTo>
                  <a:pt x="3566976" y="4801936"/>
                  <a:pt x="3574223" y="4796863"/>
                  <a:pt x="3576638" y="4799399"/>
                </a:cubicBezTo>
                <a:close/>
                <a:moveTo>
                  <a:pt x="3588232" y="4796863"/>
                </a:moveTo>
                <a:cubicBezTo>
                  <a:pt x="3588232" y="4796863"/>
                  <a:pt x="3595478" y="4796863"/>
                  <a:pt x="3595478" y="4799762"/>
                </a:cubicBezTo>
                <a:cubicBezTo>
                  <a:pt x="3593063" y="4802660"/>
                  <a:pt x="3593063" y="4799762"/>
                  <a:pt x="3590647" y="4799762"/>
                </a:cubicBezTo>
                <a:cubicBezTo>
                  <a:pt x="3588232" y="4799762"/>
                  <a:pt x="3588232" y="4799762"/>
                  <a:pt x="3588232" y="4796863"/>
                </a:cubicBezTo>
                <a:close/>
                <a:moveTo>
                  <a:pt x="1660789" y="4795414"/>
                </a:moveTo>
                <a:cubicBezTo>
                  <a:pt x="1663204" y="4797829"/>
                  <a:pt x="1663204" y="4797829"/>
                  <a:pt x="1665620" y="4800245"/>
                </a:cubicBezTo>
                <a:cubicBezTo>
                  <a:pt x="1668035" y="4800245"/>
                  <a:pt x="1668035" y="4802660"/>
                  <a:pt x="1668035" y="4802660"/>
                </a:cubicBezTo>
                <a:cubicBezTo>
                  <a:pt x="1668035" y="4802660"/>
                  <a:pt x="1665620" y="4802660"/>
                  <a:pt x="1665620" y="4802660"/>
                </a:cubicBezTo>
                <a:cubicBezTo>
                  <a:pt x="1663204" y="4802660"/>
                  <a:pt x="1663204" y="4800245"/>
                  <a:pt x="1660789" y="4800245"/>
                </a:cubicBezTo>
                <a:cubicBezTo>
                  <a:pt x="1660789" y="4797829"/>
                  <a:pt x="1660789" y="4797829"/>
                  <a:pt x="1660789" y="4795414"/>
                </a:cubicBezTo>
                <a:close/>
                <a:moveTo>
                  <a:pt x="4469929" y="4795388"/>
                </a:moveTo>
                <a:cubicBezTo>
                  <a:pt x="4469929" y="4795388"/>
                  <a:pt x="4472297" y="4797757"/>
                  <a:pt x="4474666" y="4797757"/>
                </a:cubicBezTo>
                <a:lnTo>
                  <a:pt x="4474503" y="4797961"/>
                </a:lnTo>
                <a:close/>
                <a:moveTo>
                  <a:pt x="2046277" y="4792515"/>
                </a:moveTo>
                <a:cubicBezTo>
                  <a:pt x="2048813" y="4794931"/>
                  <a:pt x="2048813" y="4794931"/>
                  <a:pt x="2051350" y="4794931"/>
                </a:cubicBezTo>
                <a:cubicBezTo>
                  <a:pt x="2051350" y="4797345"/>
                  <a:pt x="2051350" y="4797345"/>
                  <a:pt x="2051350" y="4797345"/>
                </a:cubicBezTo>
                <a:cubicBezTo>
                  <a:pt x="2051350" y="4797345"/>
                  <a:pt x="2053886" y="4797345"/>
                  <a:pt x="2053886" y="4797345"/>
                </a:cubicBezTo>
                <a:cubicBezTo>
                  <a:pt x="2053886" y="4797345"/>
                  <a:pt x="2051350" y="4794931"/>
                  <a:pt x="2051350" y="4794931"/>
                </a:cubicBezTo>
                <a:cubicBezTo>
                  <a:pt x="2051350" y="4794931"/>
                  <a:pt x="2053886" y="4794931"/>
                  <a:pt x="2053886" y="4794931"/>
                </a:cubicBezTo>
                <a:cubicBezTo>
                  <a:pt x="2053886" y="4797345"/>
                  <a:pt x="2056422" y="4799761"/>
                  <a:pt x="2056422" y="4799761"/>
                </a:cubicBezTo>
                <a:lnTo>
                  <a:pt x="2056422" y="4804592"/>
                </a:lnTo>
                <a:cubicBezTo>
                  <a:pt x="2053886" y="4804592"/>
                  <a:pt x="2053886" y="4804592"/>
                  <a:pt x="2053886" y="4804592"/>
                </a:cubicBezTo>
                <a:cubicBezTo>
                  <a:pt x="2051350" y="4799761"/>
                  <a:pt x="2048813" y="4797345"/>
                  <a:pt x="2048813" y="4794931"/>
                </a:cubicBezTo>
                <a:cubicBezTo>
                  <a:pt x="2046277" y="4794931"/>
                  <a:pt x="2046277" y="4792515"/>
                  <a:pt x="2046277" y="4792515"/>
                </a:cubicBezTo>
                <a:close/>
                <a:moveTo>
                  <a:pt x="4362174" y="4790649"/>
                </a:moveTo>
                <a:lnTo>
                  <a:pt x="4363359" y="4790649"/>
                </a:lnTo>
                <a:cubicBezTo>
                  <a:pt x="4363359" y="4793018"/>
                  <a:pt x="4363359" y="4793018"/>
                  <a:pt x="4363359" y="4793018"/>
                </a:cubicBezTo>
                <a:close/>
                <a:moveTo>
                  <a:pt x="1649195" y="4788167"/>
                </a:moveTo>
                <a:cubicBezTo>
                  <a:pt x="1649195" y="4788167"/>
                  <a:pt x="1651369" y="4790341"/>
                  <a:pt x="1651369" y="4790341"/>
                </a:cubicBezTo>
                <a:cubicBezTo>
                  <a:pt x="1651369" y="4788167"/>
                  <a:pt x="1653542" y="4790341"/>
                  <a:pt x="1655717" y="4788167"/>
                </a:cubicBezTo>
                <a:cubicBezTo>
                  <a:pt x="1655717" y="4788167"/>
                  <a:pt x="1655717" y="4788167"/>
                  <a:pt x="1657890" y="4790341"/>
                </a:cubicBezTo>
                <a:cubicBezTo>
                  <a:pt x="1657890" y="4792515"/>
                  <a:pt x="1657890" y="4792515"/>
                  <a:pt x="1655717" y="4792515"/>
                </a:cubicBezTo>
                <a:cubicBezTo>
                  <a:pt x="1653542" y="4792515"/>
                  <a:pt x="1651369" y="4792515"/>
                  <a:pt x="1649195" y="4792515"/>
                </a:cubicBezTo>
                <a:cubicBezTo>
                  <a:pt x="1649195" y="4790341"/>
                  <a:pt x="1649195" y="4788167"/>
                  <a:pt x="1649195" y="4788167"/>
                </a:cubicBezTo>
                <a:close/>
                <a:moveTo>
                  <a:pt x="3742301" y="4786779"/>
                </a:moveTo>
                <a:cubicBezTo>
                  <a:pt x="3742572" y="4786477"/>
                  <a:pt x="3742572" y="4786477"/>
                  <a:pt x="3742572" y="4787685"/>
                </a:cubicBezTo>
                <a:cubicBezTo>
                  <a:pt x="3744747" y="4787685"/>
                  <a:pt x="3742572" y="4787685"/>
                  <a:pt x="3742572" y="4792516"/>
                </a:cubicBezTo>
                <a:cubicBezTo>
                  <a:pt x="3740399" y="4792516"/>
                  <a:pt x="3740399" y="4790101"/>
                  <a:pt x="3740399" y="4787685"/>
                </a:cubicBezTo>
                <a:cubicBezTo>
                  <a:pt x="3741486" y="4787685"/>
                  <a:pt x="3742029" y="4787082"/>
                  <a:pt x="3742301" y="4786779"/>
                </a:cubicBezTo>
                <a:close/>
                <a:moveTo>
                  <a:pt x="4453352" y="4785910"/>
                </a:moveTo>
                <a:cubicBezTo>
                  <a:pt x="4453352" y="4797757"/>
                  <a:pt x="4443879" y="4795388"/>
                  <a:pt x="4434406" y="4800126"/>
                </a:cubicBezTo>
                <a:cubicBezTo>
                  <a:pt x="4434406" y="4795388"/>
                  <a:pt x="4439142" y="4797757"/>
                  <a:pt x="4436774" y="4795388"/>
                </a:cubicBezTo>
                <a:cubicBezTo>
                  <a:pt x="4434406" y="4795388"/>
                  <a:pt x="4434406" y="4797757"/>
                  <a:pt x="4432037" y="4797757"/>
                </a:cubicBezTo>
                <a:cubicBezTo>
                  <a:pt x="4429669" y="4793018"/>
                  <a:pt x="4436774" y="4795388"/>
                  <a:pt x="4434406" y="4790649"/>
                </a:cubicBezTo>
                <a:cubicBezTo>
                  <a:pt x="4439142" y="4793018"/>
                  <a:pt x="4443879" y="4788280"/>
                  <a:pt x="4446247" y="4793018"/>
                </a:cubicBezTo>
                <a:cubicBezTo>
                  <a:pt x="4450983" y="4790649"/>
                  <a:pt x="4453352" y="4788280"/>
                  <a:pt x="4453352" y="4785910"/>
                </a:cubicBezTo>
                <a:close/>
                <a:moveTo>
                  <a:pt x="4356254" y="4785910"/>
                </a:moveTo>
                <a:cubicBezTo>
                  <a:pt x="4356254" y="4785910"/>
                  <a:pt x="4356254" y="4785910"/>
                  <a:pt x="4358622" y="4785910"/>
                </a:cubicBezTo>
                <a:cubicBezTo>
                  <a:pt x="4358622" y="4788280"/>
                  <a:pt x="4360990" y="4788280"/>
                  <a:pt x="4360990" y="4788280"/>
                </a:cubicBezTo>
                <a:lnTo>
                  <a:pt x="4362174" y="4790649"/>
                </a:lnTo>
                <a:lnTo>
                  <a:pt x="4358622" y="4790649"/>
                </a:lnTo>
                <a:lnTo>
                  <a:pt x="4353886" y="4788280"/>
                </a:lnTo>
                <a:close/>
                <a:moveTo>
                  <a:pt x="1592676" y="4785269"/>
                </a:moveTo>
                <a:cubicBezTo>
                  <a:pt x="1595031" y="4785269"/>
                  <a:pt x="1595031" y="4785269"/>
                  <a:pt x="1595031" y="4785269"/>
                </a:cubicBezTo>
                <a:cubicBezTo>
                  <a:pt x="1599740" y="4787587"/>
                  <a:pt x="1602096" y="4789906"/>
                  <a:pt x="1606805" y="4789906"/>
                </a:cubicBezTo>
                <a:cubicBezTo>
                  <a:pt x="1606805" y="4789906"/>
                  <a:pt x="1609160" y="4789906"/>
                  <a:pt x="1611516" y="4789906"/>
                </a:cubicBezTo>
                <a:cubicBezTo>
                  <a:pt x="1609160" y="4796862"/>
                  <a:pt x="1604451" y="4794544"/>
                  <a:pt x="1599740" y="4792225"/>
                </a:cubicBezTo>
                <a:cubicBezTo>
                  <a:pt x="1597385" y="4792225"/>
                  <a:pt x="1597385" y="4789906"/>
                  <a:pt x="1595031" y="4787587"/>
                </a:cubicBezTo>
                <a:cubicBezTo>
                  <a:pt x="1595031" y="4787587"/>
                  <a:pt x="1592676" y="4785269"/>
                  <a:pt x="1592676" y="4785269"/>
                </a:cubicBezTo>
                <a:close/>
                <a:moveTo>
                  <a:pt x="3719696" y="4783820"/>
                </a:moveTo>
                <a:cubicBezTo>
                  <a:pt x="3722077" y="4783820"/>
                  <a:pt x="3722077" y="4788457"/>
                  <a:pt x="3724458" y="4788457"/>
                </a:cubicBezTo>
                <a:cubicBezTo>
                  <a:pt x="3722077" y="4793095"/>
                  <a:pt x="3719696" y="4793095"/>
                  <a:pt x="3722077" y="4797732"/>
                </a:cubicBezTo>
                <a:cubicBezTo>
                  <a:pt x="3705411" y="4797732"/>
                  <a:pt x="3714934" y="4809326"/>
                  <a:pt x="3707791" y="4818601"/>
                </a:cubicBezTo>
                <a:cubicBezTo>
                  <a:pt x="3707791" y="4813963"/>
                  <a:pt x="3698268" y="4816282"/>
                  <a:pt x="3693507" y="4818601"/>
                </a:cubicBezTo>
                <a:cubicBezTo>
                  <a:pt x="3693507" y="4813963"/>
                  <a:pt x="3695887" y="4811645"/>
                  <a:pt x="3691126" y="4807007"/>
                </a:cubicBezTo>
                <a:cubicBezTo>
                  <a:pt x="3698268" y="4807007"/>
                  <a:pt x="3700649" y="4802370"/>
                  <a:pt x="3700649" y="4793095"/>
                </a:cubicBezTo>
                <a:cubicBezTo>
                  <a:pt x="3703030" y="4793095"/>
                  <a:pt x="3703030" y="4797732"/>
                  <a:pt x="3707791" y="4795414"/>
                </a:cubicBezTo>
                <a:cubicBezTo>
                  <a:pt x="3707791" y="4793095"/>
                  <a:pt x="3710172" y="4793095"/>
                  <a:pt x="3707791" y="4790776"/>
                </a:cubicBezTo>
                <a:cubicBezTo>
                  <a:pt x="3717315" y="4790776"/>
                  <a:pt x="3714934" y="4786139"/>
                  <a:pt x="3719696" y="4783820"/>
                </a:cubicBezTo>
                <a:close/>
                <a:moveTo>
                  <a:pt x="4441089" y="4782532"/>
                </a:moveTo>
                <a:lnTo>
                  <a:pt x="4443627" y="4782854"/>
                </a:lnTo>
                <a:cubicBezTo>
                  <a:pt x="4446163" y="4782854"/>
                  <a:pt x="4443627" y="4782854"/>
                  <a:pt x="4441089" y="4782854"/>
                </a:cubicBezTo>
                <a:close/>
                <a:moveTo>
                  <a:pt x="1661272" y="4781211"/>
                </a:moveTo>
                <a:lnTo>
                  <a:pt x="1663686" y="4781211"/>
                </a:lnTo>
                <a:lnTo>
                  <a:pt x="1663686" y="4781983"/>
                </a:lnTo>
                <a:close/>
                <a:moveTo>
                  <a:pt x="5376973" y="4778825"/>
                </a:moveTo>
                <a:lnTo>
                  <a:pt x="5379449" y="4781404"/>
                </a:lnTo>
                <a:cubicBezTo>
                  <a:pt x="5379449" y="4781404"/>
                  <a:pt x="5379449" y="4781404"/>
                  <a:pt x="5379449" y="4783820"/>
                </a:cubicBezTo>
                <a:cubicBezTo>
                  <a:pt x="5379449" y="4781404"/>
                  <a:pt x="5377131" y="4781404"/>
                  <a:pt x="5377131" y="4778990"/>
                </a:cubicBezTo>
                <a:close/>
                <a:moveTo>
                  <a:pt x="4441089" y="4778023"/>
                </a:moveTo>
                <a:lnTo>
                  <a:pt x="4441089" y="4782532"/>
                </a:lnTo>
                <a:lnTo>
                  <a:pt x="4438870" y="4782251"/>
                </a:lnTo>
                <a:cubicBezTo>
                  <a:pt x="4437919" y="4782854"/>
                  <a:pt x="4437285" y="4784062"/>
                  <a:pt x="4436017" y="4785270"/>
                </a:cubicBezTo>
                <a:cubicBezTo>
                  <a:pt x="4436017" y="4782854"/>
                  <a:pt x="4438553" y="4780439"/>
                  <a:pt x="4441089" y="4778023"/>
                </a:cubicBezTo>
                <a:close/>
                <a:moveTo>
                  <a:pt x="1656743" y="4778022"/>
                </a:moveTo>
                <a:cubicBezTo>
                  <a:pt x="1657044" y="4777733"/>
                  <a:pt x="1657648" y="4777733"/>
                  <a:pt x="1658856" y="4778892"/>
                </a:cubicBezTo>
                <a:lnTo>
                  <a:pt x="1661272" y="4781211"/>
                </a:lnTo>
                <a:lnTo>
                  <a:pt x="1663686" y="4783530"/>
                </a:lnTo>
                <a:lnTo>
                  <a:pt x="1663686" y="4781983"/>
                </a:lnTo>
                <a:lnTo>
                  <a:pt x="1668517" y="4783530"/>
                </a:lnTo>
                <a:cubicBezTo>
                  <a:pt x="1670933" y="4785848"/>
                  <a:pt x="1668517" y="4788167"/>
                  <a:pt x="1663686" y="4785848"/>
                </a:cubicBezTo>
                <a:cubicBezTo>
                  <a:pt x="1663686" y="4785848"/>
                  <a:pt x="1663686" y="4783530"/>
                  <a:pt x="1661271" y="4783530"/>
                </a:cubicBezTo>
                <a:cubicBezTo>
                  <a:pt x="1661271" y="4783530"/>
                  <a:pt x="1661271" y="4783530"/>
                  <a:pt x="1658856" y="4783530"/>
                </a:cubicBezTo>
                <a:cubicBezTo>
                  <a:pt x="1658856" y="4781211"/>
                  <a:pt x="1656441" y="4778892"/>
                  <a:pt x="1656441" y="4778892"/>
                </a:cubicBezTo>
                <a:cubicBezTo>
                  <a:pt x="1656441" y="4778892"/>
                  <a:pt x="1656441" y="4778312"/>
                  <a:pt x="1656743" y="4778022"/>
                </a:cubicBezTo>
                <a:close/>
                <a:moveTo>
                  <a:pt x="3449108" y="4773676"/>
                </a:moveTo>
                <a:cubicBezTo>
                  <a:pt x="3449108" y="4775850"/>
                  <a:pt x="3452007" y="4775850"/>
                  <a:pt x="3452007" y="4778024"/>
                </a:cubicBezTo>
                <a:lnTo>
                  <a:pt x="3446601" y="4778024"/>
                </a:lnTo>
                <a:lnTo>
                  <a:pt x="3446340" y="4777829"/>
                </a:lnTo>
                <a:close/>
                <a:moveTo>
                  <a:pt x="3485761" y="4772952"/>
                </a:moveTo>
                <a:cubicBezTo>
                  <a:pt x="3486667" y="4772227"/>
                  <a:pt x="3488479" y="4772227"/>
                  <a:pt x="3489687" y="4773676"/>
                </a:cubicBezTo>
                <a:cubicBezTo>
                  <a:pt x="3489687" y="4776574"/>
                  <a:pt x="3489687" y="4776574"/>
                  <a:pt x="3487271" y="4776574"/>
                </a:cubicBezTo>
                <a:cubicBezTo>
                  <a:pt x="3484856" y="4775126"/>
                  <a:pt x="3484856" y="4773676"/>
                  <a:pt x="3485761" y="4772952"/>
                </a:cubicBezTo>
                <a:close/>
                <a:moveTo>
                  <a:pt x="5367856" y="4769328"/>
                </a:moveTo>
                <a:lnTo>
                  <a:pt x="5376973" y="4778825"/>
                </a:lnTo>
                <a:lnTo>
                  <a:pt x="5374812" y="4776574"/>
                </a:lnTo>
                <a:cubicBezTo>
                  <a:pt x="5372493" y="4774159"/>
                  <a:pt x="5370175" y="4771743"/>
                  <a:pt x="5367856" y="4769328"/>
                </a:cubicBezTo>
                <a:close/>
                <a:moveTo>
                  <a:pt x="1639920" y="4769328"/>
                </a:moveTo>
                <a:cubicBezTo>
                  <a:pt x="1639920" y="4769328"/>
                  <a:pt x="1642239" y="4771501"/>
                  <a:pt x="1642239" y="4771501"/>
                </a:cubicBezTo>
                <a:cubicBezTo>
                  <a:pt x="1644558" y="4771501"/>
                  <a:pt x="1646876" y="4773675"/>
                  <a:pt x="1649195" y="4773675"/>
                </a:cubicBezTo>
                <a:cubicBezTo>
                  <a:pt x="1649195" y="4773675"/>
                  <a:pt x="1649195" y="4775849"/>
                  <a:pt x="1649195" y="4775849"/>
                </a:cubicBezTo>
                <a:cubicBezTo>
                  <a:pt x="1649195" y="4775849"/>
                  <a:pt x="1649195" y="4775849"/>
                  <a:pt x="1649195" y="4778023"/>
                </a:cubicBezTo>
                <a:cubicBezTo>
                  <a:pt x="1646876" y="4773675"/>
                  <a:pt x="1644558" y="4773675"/>
                  <a:pt x="1642239" y="4773675"/>
                </a:cubicBezTo>
                <a:cubicBezTo>
                  <a:pt x="1642239" y="4773675"/>
                  <a:pt x="1639920" y="4773675"/>
                  <a:pt x="1639920" y="4773675"/>
                </a:cubicBezTo>
                <a:cubicBezTo>
                  <a:pt x="1639920" y="4773675"/>
                  <a:pt x="1639920" y="4773675"/>
                  <a:pt x="1637601" y="4771501"/>
                </a:cubicBezTo>
                <a:cubicBezTo>
                  <a:pt x="1639920" y="4771501"/>
                  <a:pt x="1639920" y="4771501"/>
                  <a:pt x="1639920" y="4771501"/>
                </a:cubicBezTo>
                <a:cubicBezTo>
                  <a:pt x="1639920" y="4771501"/>
                  <a:pt x="1639920" y="4769328"/>
                  <a:pt x="1639920" y="4769328"/>
                </a:cubicBezTo>
                <a:close/>
                <a:moveTo>
                  <a:pt x="2044335" y="4766440"/>
                </a:moveTo>
                <a:lnTo>
                  <a:pt x="2044387" y="4766492"/>
                </a:lnTo>
                <a:lnTo>
                  <a:pt x="2049176" y="4773676"/>
                </a:lnTo>
                <a:cubicBezTo>
                  <a:pt x="2049176" y="4773676"/>
                  <a:pt x="2049176" y="4773676"/>
                  <a:pt x="2046760" y="4773676"/>
                </a:cubicBezTo>
                <a:cubicBezTo>
                  <a:pt x="2046760" y="4773676"/>
                  <a:pt x="2044345" y="4771260"/>
                  <a:pt x="2044345" y="4768845"/>
                </a:cubicBezTo>
                <a:cubicBezTo>
                  <a:pt x="2044345" y="4768845"/>
                  <a:pt x="2041929" y="4768845"/>
                  <a:pt x="2041929" y="4768845"/>
                </a:cubicBezTo>
                <a:close/>
                <a:moveTo>
                  <a:pt x="3538959" y="4766429"/>
                </a:moveTo>
                <a:cubicBezTo>
                  <a:pt x="3541374" y="4768603"/>
                  <a:pt x="3543790" y="4770778"/>
                  <a:pt x="3546205" y="4770778"/>
                </a:cubicBezTo>
                <a:cubicBezTo>
                  <a:pt x="3546205" y="4770778"/>
                  <a:pt x="3546205" y="4768603"/>
                  <a:pt x="3543790" y="4766429"/>
                </a:cubicBezTo>
                <a:cubicBezTo>
                  <a:pt x="3543790" y="4766429"/>
                  <a:pt x="3541374" y="4766429"/>
                  <a:pt x="3538959" y="4766429"/>
                </a:cubicBezTo>
                <a:close/>
                <a:moveTo>
                  <a:pt x="5128301" y="4764587"/>
                </a:moveTo>
                <a:cubicBezTo>
                  <a:pt x="5125933" y="4766956"/>
                  <a:pt x="5123565" y="4766956"/>
                  <a:pt x="5123565" y="4766956"/>
                </a:cubicBezTo>
                <a:cubicBezTo>
                  <a:pt x="5125933" y="4766956"/>
                  <a:pt x="5128301" y="4762218"/>
                  <a:pt x="5128301" y="4764587"/>
                </a:cubicBezTo>
                <a:close/>
                <a:moveTo>
                  <a:pt x="4315733" y="4757734"/>
                </a:moveTo>
                <a:cubicBezTo>
                  <a:pt x="4318105" y="4757734"/>
                  <a:pt x="4322847" y="4759989"/>
                  <a:pt x="4325219" y="4762243"/>
                </a:cubicBezTo>
                <a:cubicBezTo>
                  <a:pt x="4327591" y="4762243"/>
                  <a:pt x="4332333" y="4766752"/>
                  <a:pt x="4334705" y="4769006"/>
                </a:cubicBezTo>
                <a:cubicBezTo>
                  <a:pt x="4337076" y="4771260"/>
                  <a:pt x="4337076" y="4773514"/>
                  <a:pt x="4339448" y="4775769"/>
                </a:cubicBezTo>
                <a:cubicBezTo>
                  <a:pt x="4341819" y="4778023"/>
                  <a:pt x="4341819" y="4778023"/>
                  <a:pt x="4337076" y="4778023"/>
                </a:cubicBezTo>
                <a:cubicBezTo>
                  <a:pt x="4334705" y="4775769"/>
                  <a:pt x="4334705" y="4775769"/>
                  <a:pt x="4332333" y="4773514"/>
                </a:cubicBezTo>
                <a:cubicBezTo>
                  <a:pt x="4329962" y="4771260"/>
                  <a:pt x="4329962" y="4771260"/>
                  <a:pt x="4327591" y="4769006"/>
                </a:cubicBezTo>
                <a:cubicBezTo>
                  <a:pt x="4325219" y="4766752"/>
                  <a:pt x="4320476" y="4764498"/>
                  <a:pt x="4318105" y="4762243"/>
                </a:cubicBezTo>
                <a:cubicBezTo>
                  <a:pt x="4318105" y="4762243"/>
                  <a:pt x="4318105" y="4762243"/>
                  <a:pt x="4315733" y="4759989"/>
                </a:cubicBezTo>
                <a:cubicBezTo>
                  <a:pt x="4315733" y="4757734"/>
                  <a:pt x="4315733" y="4757734"/>
                  <a:pt x="4315733" y="4757734"/>
                </a:cubicBezTo>
                <a:close/>
                <a:moveTo>
                  <a:pt x="3754891" y="4757734"/>
                </a:moveTo>
                <a:cubicBezTo>
                  <a:pt x="3752406" y="4762289"/>
                  <a:pt x="3747437" y="4764566"/>
                  <a:pt x="3747437" y="4769122"/>
                </a:cubicBezTo>
                <a:cubicBezTo>
                  <a:pt x="3742469" y="4769122"/>
                  <a:pt x="3739984" y="4773676"/>
                  <a:pt x="3737500" y="4769122"/>
                </a:cubicBezTo>
                <a:cubicBezTo>
                  <a:pt x="3739984" y="4764566"/>
                  <a:pt x="3747437" y="4760012"/>
                  <a:pt x="3754891" y="4757734"/>
                </a:cubicBezTo>
                <a:close/>
                <a:moveTo>
                  <a:pt x="2025988" y="4754836"/>
                </a:moveTo>
                <a:cubicBezTo>
                  <a:pt x="2028163" y="4754836"/>
                  <a:pt x="2028163" y="4754836"/>
                  <a:pt x="2028163" y="4754836"/>
                </a:cubicBezTo>
                <a:cubicBezTo>
                  <a:pt x="2030336" y="4757009"/>
                  <a:pt x="2034685" y="4759183"/>
                  <a:pt x="2036858" y="4761357"/>
                </a:cubicBezTo>
                <a:cubicBezTo>
                  <a:pt x="2036858" y="4761357"/>
                  <a:pt x="2039032" y="4763531"/>
                  <a:pt x="2039032" y="4763531"/>
                </a:cubicBezTo>
                <a:cubicBezTo>
                  <a:pt x="2036858" y="4763531"/>
                  <a:pt x="2034685" y="4761357"/>
                  <a:pt x="2034685" y="4763531"/>
                </a:cubicBezTo>
                <a:cubicBezTo>
                  <a:pt x="2034685" y="4763531"/>
                  <a:pt x="2032510" y="4761357"/>
                  <a:pt x="2030336" y="4759183"/>
                </a:cubicBezTo>
                <a:cubicBezTo>
                  <a:pt x="2030336" y="4757009"/>
                  <a:pt x="2030336" y="4757009"/>
                  <a:pt x="2030336" y="4757009"/>
                </a:cubicBezTo>
                <a:cubicBezTo>
                  <a:pt x="2028163" y="4757009"/>
                  <a:pt x="2028163" y="4754836"/>
                  <a:pt x="2025988" y="4754836"/>
                </a:cubicBezTo>
                <a:close/>
                <a:moveTo>
                  <a:pt x="1671986" y="4754836"/>
                </a:moveTo>
                <a:cubicBezTo>
                  <a:pt x="1676729" y="4764111"/>
                  <a:pt x="1671986" y="4766429"/>
                  <a:pt x="1667244" y="4768748"/>
                </a:cubicBezTo>
                <a:cubicBezTo>
                  <a:pt x="1667244" y="4768748"/>
                  <a:pt x="1664872" y="4768748"/>
                  <a:pt x="1664872" y="4773386"/>
                </a:cubicBezTo>
                <a:cubicBezTo>
                  <a:pt x="1664872" y="4775704"/>
                  <a:pt x="1662500" y="4775704"/>
                  <a:pt x="1660130" y="4778023"/>
                </a:cubicBezTo>
                <a:cubicBezTo>
                  <a:pt x="1657758" y="4778023"/>
                  <a:pt x="1655386" y="4775704"/>
                  <a:pt x="1655386" y="4773386"/>
                </a:cubicBezTo>
                <a:cubicBezTo>
                  <a:pt x="1653015" y="4773386"/>
                  <a:pt x="1653015" y="4771067"/>
                  <a:pt x="1650644" y="4771067"/>
                </a:cubicBezTo>
                <a:cubicBezTo>
                  <a:pt x="1650644" y="4768748"/>
                  <a:pt x="1650644" y="4768748"/>
                  <a:pt x="1650644" y="4768748"/>
                </a:cubicBezTo>
                <a:cubicBezTo>
                  <a:pt x="1655386" y="4768748"/>
                  <a:pt x="1662500" y="4773386"/>
                  <a:pt x="1657758" y="4766429"/>
                </a:cubicBezTo>
                <a:cubicBezTo>
                  <a:pt x="1662500" y="4766429"/>
                  <a:pt x="1664872" y="4764111"/>
                  <a:pt x="1667244" y="4761792"/>
                </a:cubicBezTo>
                <a:cubicBezTo>
                  <a:pt x="1667244" y="4759473"/>
                  <a:pt x="1669615" y="4757155"/>
                  <a:pt x="1671986" y="4754836"/>
                </a:cubicBezTo>
                <a:close/>
                <a:moveTo>
                  <a:pt x="1618036" y="4747589"/>
                </a:moveTo>
                <a:cubicBezTo>
                  <a:pt x="1618036" y="4749866"/>
                  <a:pt x="1620211" y="4752144"/>
                  <a:pt x="1620211" y="4754421"/>
                </a:cubicBezTo>
                <a:lnTo>
                  <a:pt x="1620211" y="4750442"/>
                </a:lnTo>
                <a:lnTo>
                  <a:pt x="1620211" y="4748002"/>
                </a:lnTo>
                <a:lnTo>
                  <a:pt x="1620683" y="4748002"/>
                </a:lnTo>
                <a:lnTo>
                  <a:pt x="1623109" y="4750125"/>
                </a:lnTo>
                <a:cubicBezTo>
                  <a:pt x="1623109" y="4752661"/>
                  <a:pt x="1623109" y="4752661"/>
                  <a:pt x="1623109" y="4755198"/>
                </a:cubicBezTo>
                <a:cubicBezTo>
                  <a:pt x="1623109" y="4755198"/>
                  <a:pt x="1623109" y="4755198"/>
                  <a:pt x="1620211" y="4757734"/>
                </a:cubicBezTo>
                <a:lnTo>
                  <a:pt x="1620211" y="4758976"/>
                </a:lnTo>
                <a:cubicBezTo>
                  <a:pt x="1620211" y="4763531"/>
                  <a:pt x="1620211" y="4763531"/>
                  <a:pt x="1620211" y="4763531"/>
                </a:cubicBezTo>
                <a:cubicBezTo>
                  <a:pt x="1615863" y="4758976"/>
                  <a:pt x="1618036" y="4758976"/>
                  <a:pt x="1618036" y="4758976"/>
                </a:cubicBezTo>
                <a:cubicBezTo>
                  <a:pt x="1618036" y="4758976"/>
                  <a:pt x="1618036" y="4756699"/>
                  <a:pt x="1615863" y="4756699"/>
                </a:cubicBezTo>
                <a:cubicBezTo>
                  <a:pt x="1615863" y="4756699"/>
                  <a:pt x="1618036" y="4754421"/>
                  <a:pt x="1618036" y="4754421"/>
                </a:cubicBezTo>
                <a:cubicBezTo>
                  <a:pt x="1618036" y="4752144"/>
                  <a:pt x="1618036" y="4749866"/>
                  <a:pt x="1618036" y="4747589"/>
                </a:cubicBezTo>
                <a:close/>
                <a:moveTo>
                  <a:pt x="3772281" y="4746141"/>
                </a:moveTo>
                <a:cubicBezTo>
                  <a:pt x="3773730" y="4746141"/>
                  <a:pt x="3775180" y="4747590"/>
                  <a:pt x="3775180" y="4750489"/>
                </a:cubicBezTo>
                <a:cubicBezTo>
                  <a:pt x="3771315" y="4747590"/>
                  <a:pt x="3771315" y="4750489"/>
                  <a:pt x="3769383" y="4750489"/>
                </a:cubicBezTo>
                <a:cubicBezTo>
                  <a:pt x="3769383" y="4747590"/>
                  <a:pt x="3770831" y="4746141"/>
                  <a:pt x="3772281" y="4746141"/>
                </a:cubicBezTo>
                <a:close/>
                <a:moveTo>
                  <a:pt x="4293995" y="4744691"/>
                </a:moveTo>
                <a:cubicBezTo>
                  <a:pt x="4296531" y="4744691"/>
                  <a:pt x="4299068" y="4744691"/>
                  <a:pt x="4299068" y="4747106"/>
                </a:cubicBezTo>
                <a:cubicBezTo>
                  <a:pt x="4299068" y="4747106"/>
                  <a:pt x="4299068" y="4749522"/>
                  <a:pt x="4304140" y="4751937"/>
                </a:cubicBezTo>
                <a:cubicBezTo>
                  <a:pt x="4301604" y="4751937"/>
                  <a:pt x="4301604" y="4751937"/>
                  <a:pt x="4299068" y="4749522"/>
                </a:cubicBezTo>
                <a:cubicBezTo>
                  <a:pt x="4299068" y="4749522"/>
                  <a:pt x="4293995" y="4747106"/>
                  <a:pt x="4293995" y="4747106"/>
                </a:cubicBezTo>
                <a:cubicBezTo>
                  <a:pt x="4293995" y="4744691"/>
                  <a:pt x="4293995" y="4744691"/>
                  <a:pt x="4293995" y="4744691"/>
                </a:cubicBezTo>
                <a:close/>
                <a:moveTo>
                  <a:pt x="5524370" y="4739861"/>
                </a:moveTo>
                <a:cubicBezTo>
                  <a:pt x="5531202" y="4737445"/>
                  <a:pt x="5535757" y="4742276"/>
                  <a:pt x="5540312" y="4744692"/>
                </a:cubicBezTo>
                <a:cubicBezTo>
                  <a:pt x="5535757" y="4751937"/>
                  <a:pt x="5526648" y="4749522"/>
                  <a:pt x="5524370" y="4739861"/>
                </a:cubicBezTo>
                <a:close/>
                <a:moveTo>
                  <a:pt x="3782425" y="4737445"/>
                </a:moveTo>
                <a:cubicBezTo>
                  <a:pt x="3782425" y="4742518"/>
                  <a:pt x="3775903" y="4739981"/>
                  <a:pt x="3778077" y="4745054"/>
                </a:cubicBezTo>
                <a:cubicBezTo>
                  <a:pt x="3775903" y="4747590"/>
                  <a:pt x="3773730" y="4745054"/>
                  <a:pt x="3773730" y="4745054"/>
                </a:cubicBezTo>
                <a:cubicBezTo>
                  <a:pt x="3773730" y="4739981"/>
                  <a:pt x="3778077" y="4737445"/>
                  <a:pt x="3782425" y="4737445"/>
                </a:cubicBezTo>
                <a:close/>
                <a:moveTo>
                  <a:pt x="3832568" y="4735996"/>
                </a:moveTo>
                <a:cubicBezTo>
                  <a:pt x="3832568" y="4738351"/>
                  <a:pt x="3834887" y="4738351"/>
                  <a:pt x="3837206" y="4740706"/>
                </a:cubicBezTo>
                <a:cubicBezTo>
                  <a:pt x="3839525" y="4743060"/>
                  <a:pt x="3841843" y="4743060"/>
                  <a:pt x="3844162" y="4745416"/>
                </a:cubicBezTo>
                <a:cubicBezTo>
                  <a:pt x="3848799" y="4750126"/>
                  <a:pt x="3848799" y="4750126"/>
                  <a:pt x="3851118" y="4754836"/>
                </a:cubicBezTo>
                <a:cubicBezTo>
                  <a:pt x="3853437" y="4754836"/>
                  <a:pt x="3844162" y="4752481"/>
                  <a:pt x="3841843" y="4747771"/>
                </a:cubicBezTo>
                <a:cubicBezTo>
                  <a:pt x="3839525" y="4747771"/>
                  <a:pt x="3837206" y="4745416"/>
                  <a:pt x="3834887" y="4743060"/>
                </a:cubicBezTo>
                <a:cubicBezTo>
                  <a:pt x="3839525" y="4745416"/>
                  <a:pt x="3844162" y="4747771"/>
                  <a:pt x="3837206" y="4743060"/>
                </a:cubicBezTo>
                <a:cubicBezTo>
                  <a:pt x="3837206" y="4743060"/>
                  <a:pt x="3834887" y="4740706"/>
                  <a:pt x="3832568" y="4740706"/>
                </a:cubicBezTo>
                <a:cubicBezTo>
                  <a:pt x="3832568" y="4738351"/>
                  <a:pt x="3830249" y="4735996"/>
                  <a:pt x="3832568" y="4735996"/>
                </a:cubicBezTo>
                <a:close/>
                <a:moveTo>
                  <a:pt x="5547123" y="4735789"/>
                </a:moveTo>
                <a:cubicBezTo>
                  <a:pt x="5549587" y="4735789"/>
                  <a:pt x="5556977" y="4738273"/>
                  <a:pt x="5559441" y="4735789"/>
                </a:cubicBezTo>
                <a:cubicBezTo>
                  <a:pt x="5556977" y="4740758"/>
                  <a:pt x="5554513" y="4743242"/>
                  <a:pt x="5547123" y="4743242"/>
                </a:cubicBezTo>
                <a:cubicBezTo>
                  <a:pt x="5547123" y="4740758"/>
                  <a:pt x="5544659" y="4738273"/>
                  <a:pt x="5547123" y="4735789"/>
                </a:cubicBezTo>
                <a:close/>
                <a:moveTo>
                  <a:pt x="4281654" y="4735564"/>
                </a:moveTo>
                <a:lnTo>
                  <a:pt x="4282838" y="4736156"/>
                </a:lnTo>
                <a:cubicBezTo>
                  <a:pt x="4282838" y="4736156"/>
                  <a:pt x="4282838" y="4736156"/>
                  <a:pt x="4285207" y="4738525"/>
                </a:cubicBezTo>
                <a:close/>
                <a:moveTo>
                  <a:pt x="3821031" y="4731418"/>
                </a:moveTo>
                <a:lnTo>
                  <a:pt x="3823399" y="4731418"/>
                </a:lnTo>
                <a:cubicBezTo>
                  <a:pt x="3823399" y="4731418"/>
                  <a:pt x="3823399" y="4733786"/>
                  <a:pt x="3823399" y="4733786"/>
                </a:cubicBezTo>
                <a:cubicBezTo>
                  <a:pt x="3821031" y="4733786"/>
                  <a:pt x="3821031" y="4733786"/>
                  <a:pt x="3821031" y="4731418"/>
                </a:cubicBezTo>
                <a:close/>
                <a:moveTo>
                  <a:pt x="4285365" y="4726431"/>
                </a:moveTo>
                <a:cubicBezTo>
                  <a:pt x="4287145" y="4725561"/>
                  <a:pt x="4290701" y="4726141"/>
                  <a:pt x="4299001" y="4730779"/>
                </a:cubicBezTo>
                <a:cubicBezTo>
                  <a:pt x="4299001" y="4733097"/>
                  <a:pt x="4299001" y="4733097"/>
                  <a:pt x="4301373" y="4735416"/>
                </a:cubicBezTo>
                <a:cubicBezTo>
                  <a:pt x="4303745" y="4737735"/>
                  <a:pt x="4306117" y="4740053"/>
                  <a:pt x="4308487" y="4742372"/>
                </a:cubicBezTo>
                <a:cubicBezTo>
                  <a:pt x="4301373" y="4737735"/>
                  <a:pt x="4308487" y="4744691"/>
                  <a:pt x="4308487" y="4744691"/>
                </a:cubicBezTo>
                <a:cubicBezTo>
                  <a:pt x="4301373" y="4742372"/>
                  <a:pt x="4301373" y="4742372"/>
                  <a:pt x="4301373" y="4744691"/>
                </a:cubicBezTo>
                <a:cubicBezTo>
                  <a:pt x="4299001" y="4742372"/>
                  <a:pt x="4294259" y="4740053"/>
                  <a:pt x="4289515" y="4737735"/>
                </a:cubicBezTo>
                <a:cubicBezTo>
                  <a:pt x="4289515" y="4737735"/>
                  <a:pt x="4287145" y="4735416"/>
                  <a:pt x="4284773" y="4733097"/>
                </a:cubicBezTo>
                <a:cubicBezTo>
                  <a:pt x="4284773" y="4733097"/>
                  <a:pt x="4282401" y="4730779"/>
                  <a:pt x="4282401" y="4730779"/>
                </a:cubicBezTo>
                <a:cubicBezTo>
                  <a:pt x="4283587" y="4729619"/>
                  <a:pt x="4283587" y="4727300"/>
                  <a:pt x="4285365" y="4726431"/>
                </a:cubicBezTo>
                <a:close/>
                <a:moveTo>
                  <a:pt x="5547123" y="4725852"/>
                </a:moveTo>
                <a:cubicBezTo>
                  <a:pt x="5556977" y="4725852"/>
                  <a:pt x="5566832" y="4730821"/>
                  <a:pt x="5569296" y="4738273"/>
                </a:cubicBezTo>
                <a:cubicBezTo>
                  <a:pt x="5566832" y="4738273"/>
                  <a:pt x="5566832" y="4740758"/>
                  <a:pt x="5564369" y="4740758"/>
                </a:cubicBezTo>
                <a:cubicBezTo>
                  <a:pt x="5561905" y="4740758"/>
                  <a:pt x="5564369" y="4735789"/>
                  <a:pt x="5559441" y="4735789"/>
                </a:cubicBezTo>
                <a:cubicBezTo>
                  <a:pt x="5554513" y="4733305"/>
                  <a:pt x="5549587" y="4733305"/>
                  <a:pt x="5547123" y="4725852"/>
                </a:cubicBezTo>
                <a:close/>
                <a:moveTo>
                  <a:pt x="3728805" y="4721505"/>
                </a:moveTo>
                <a:cubicBezTo>
                  <a:pt x="3730979" y="4724041"/>
                  <a:pt x="3733152" y="4724041"/>
                  <a:pt x="3737500" y="4724041"/>
                </a:cubicBezTo>
                <a:cubicBezTo>
                  <a:pt x="3737500" y="4731649"/>
                  <a:pt x="3728805" y="4726577"/>
                  <a:pt x="3728805" y="4724041"/>
                </a:cubicBezTo>
                <a:cubicBezTo>
                  <a:pt x="3728805" y="4724041"/>
                  <a:pt x="3728805" y="4721505"/>
                  <a:pt x="3728805" y="4721505"/>
                </a:cubicBezTo>
                <a:close/>
                <a:moveTo>
                  <a:pt x="3747645" y="4717156"/>
                </a:moveTo>
                <a:cubicBezTo>
                  <a:pt x="3747645" y="4719572"/>
                  <a:pt x="3745471" y="4724403"/>
                  <a:pt x="3743297" y="4721987"/>
                </a:cubicBezTo>
                <a:cubicBezTo>
                  <a:pt x="3745471" y="4721987"/>
                  <a:pt x="3743297" y="4719572"/>
                  <a:pt x="3743297" y="4719572"/>
                </a:cubicBezTo>
                <a:cubicBezTo>
                  <a:pt x="3745471" y="4719572"/>
                  <a:pt x="3745471" y="4717156"/>
                  <a:pt x="3747645" y="4717156"/>
                </a:cubicBezTo>
                <a:close/>
                <a:moveTo>
                  <a:pt x="4221312" y="4692520"/>
                </a:moveTo>
                <a:cubicBezTo>
                  <a:pt x="4221312" y="4692520"/>
                  <a:pt x="4221312" y="4692520"/>
                  <a:pt x="4223653" y="4694875"/>
                </a:cubicBezTo>
                <a:cubicBezTo>
                  <a:pt x="4223653" y="4694875"/>
                  <a:pt x="4228335" y="4697230"/>
                  <a:pt x="4228335" y="4697230"/>
                </a:cubicBezTo>
                <a:cubicBezTo>
                  <a:pt x="4233017" y="4701940"/>
                  <a:pt x="4240040" y="4706650"/>
                  <a:pt x="4242381" y="4709004"/>
                </a:cubicBezTo>
                <a:cubicBezTo>
                  <a:pt x="4244722" y="4711360"/>
                  <a:pt x="4242381" y="4711360"/>
                  <a:pt x="4242381" y="4711360"/>
                </a:cubicBezTo>
                <a:cubicBezTo>
                  <a:pt x="4242381" y="4711360"/>
                  <a:pt x="4233017" y="4706650"/>
                  <a:pt x="4240040" y="4711360"/>
                </a:cubicBezTo>
                <a:cubicBezTo>
                  <a:pt x="4237699" y="4709004"/>
                  <a:pt x="4233017" y="4709004"/>
                  <a:pt x="4230675" y="4706650"/>
                </a:cubicBezTo>
                <a:cubicBezTo>
                  <a:pt x="4230675" y="4706650"/>
                  <a:pt x="4228335" y="4706650"/>
                  <a:pt x="4225995" y="4704295"/>
                </a:cubicBezTo>
                <a:cubicBezTo>
                  <a:pt x="4223653" y="4704295"/>
                  <a:pt x="4223653" y="4704295"/>
                  <a:pt x="4225995" y="4706650"/>
                </a:cubicBezTo>
                <a:cubicBezTo>
                  <a:pt x="4221312" y="4706650"/>
                  <a:pt x="4216630" y="4699584"/>
                  <a:pt x="4221312" y="4701940"/>
                </a:cubicBezTo>
                <a:cubicBezTo>
                  <a:pt x="4223653" y="4701940"/>
                  <a:pt x="4223653" y="4701940"/>
                  <a:pt x="4223653" y="4701940"/>
                </a:cubicBezTo>
                <a:cubicBezTo>
                  <a:pt x="4214289" y="4692520"/>
                  <a:pt x="4218971" y="4694875"/>
                  <a:pt x="4221312" y="4692520"/>
                </a:cubicBezTo>
                <a:close/>
                <a:moveTo>
                  <a:pt x="1467765" y="4688194"/>
                </a:moveTo>
                <a:cubicBezTo>
                  <a:pt x="1468351" y="4688489"/>
                  <a:pt x="1468936" y="4689078"/>
                  <a:pt x="1468936" y="4689078"/>
                </a:cubicBezTo>
                <a:cubicBezTo>
                  <a:pt x="1473618" y="4686723"/>
                  <a:pt x="1473618" y="4689078"/>
                  <a:pt x="1473618" y="4691432"/>
                </a:cubicBezTo>
                <a:cubicBezTo>
                  <a:pt x="1475959" y="4691432"/>
                  <a:pt x="1480642" y="4698498"/>
                  <a:pt x="1482982" y="4693788"/>
                </a:cubicBezTo>
                <a:cubicBezTo>
                  <a:pt x="1485323" y="4691432"/>
                  <a:pt x="1490005" y="4693788"/>
                  <a:pt x="1492347" y="4693788"/>
                </a:cubicBezTo>
                <a:cubicBezTo>
                  <a:pt x="1494687" y="4693788"/>
                  <a:pt x="1494687" y="4693788"/>
                  <a:pt x="1494687" y="4693788"/>
                </a:cubicBezTo>
                <a:cubicBezTo>
                  <a:pt x="1497029" y="4693788"/>
                  <a:pt x="1497029" y="4698498"/>
                  <a:pt x="1497029" y="4698498"/>
                </a:cubicBezTo>
                <a:cubicBezTo>
                  <a:pt x="1494687" y="4698498"/>
                  <a:pt x="1492347" y="4696143"/>
                  <a:pt x="1497029" y="4700852"/>
                </a:cubicBezTo>
                <a:cubicBezTo>
                  <a:pt x="1492347" y="4700852"/>
                  <a:pt x="1487665" y="4698498"/>
                  <a:pt x="1492347" y="4705563"/>
                </a:cubicBezTo>
                <a:cubicBezTo>
                  <a:pt x="1492347" y="4705563"/>
                  <a:pt x="1490005" y="4705563"/>
                  <a:pt x="1490005" y="4705563"/>
                </a:cubicBezTo>
                <a:cubicBezTo>
                  <a:pt x="1482982" y="4698498"/>
                  <a:pt x="1478300" y="4698498"/>
                  <a:pt x="1473618" y="4698498"/>
                </a:cubicBezTo>
                <a:cubicBezTo>
                  <a:pt x="1466595" y="4696143"/>
                  <a:pt x="1466595" y="4693788"/>
                  <a:pt x="1466595" y="4689078"/>
                </a:cubicBezTo>
                <a:cubicBezTo>
                  <a:pt x="1466595" y="4687900"/>
                  <a:pt x="1467180" y="4687900"/>
                  <a:pt x="1467765" y="4688194"/>
                </a:cubicBezTo>
                <a:close/>
                <a:moveTo>
                  <a:pt x="4211791" y="4684032"/>
                </a:moveTo>
                <a:cubicBezTo>
                  <a:pt x="4214160" y="4684032"/>
                  <a:pt x="4216528" y="4686401"/>
                  <a:pt x="4216528" y="4686401"/>
                </a:cubicBezTo>
                <a:cubicBezTo>
                  <a:pt x="4216528" y="4686401"/>
                  <a:pt x="4216528" y="4686401"/>
                  <a:pt x="4216528" y="4684032"/>
                </a:cubicBezTo>
                <a:cubicBezTo>
                  <a:pt x="4221264" y="4686401"/>
                  <a:pt x="4221264" y="4688770"/>
                  <a:pt x="4223633" y="4688770"/>
                </a:cubicBezTo>
                <a:cubicBezTo>
                  <a:pt x="4233105" y="4695879"/>
                  <a:pt x="4233105" y="4695879"/>
                  <a:pt x="4235474" y="4695879"/>
                </a:cubicBezTo>
                <a:cubicBezTo>
                  <a:pt x="4235474" y="4695879"/>
                  <a:pt x="4235474" y="4695879"/>
                  <a:pt x="4237842" y="4695879"/>
                </a:cubicBezTo>
                <a:cubicBezTo>
                  <a:pt x="4237842" y="4698248"/>
                  <a:pt x="4240210" y="4698248"/>
                  <a:pt x="4242578" y="4700617"/>
                </a:cubicBezTo>
                <a:cubicBezTo>
                  <a:pt x="4242578" y="4700617"/>
                  <a:pt x="4242578" y="4700617"/>
                  <a:pt x="4242578" y="4702987"/>
                </a:cubicBezTo>
                <a:cubicBezTo>
                  <a:pt x="4247315" y="4707725"/>
                  <a:pt x="4249683" y="4710094"/>
                  <a:pt x="4261524" y="4717202"/>
                </a:cubicBezTo>
                <a:cubicBezTo>
                  <a:pt x="4259156" y="4717202"/>
                  <a:pt x="4261524" y="4717202"/>
                  <a:pt x="4261524" y="4719571"/>
                </a:cubicBezTo>
                <a:cubicBezTo>
                  <a:pt x="4261524" y="4719571"/>
                  <a:pt x="4263893" y="4719571"/>
                  <a:pt x="4263893" y="4721940"/>
                </a:cubicBezTo>
                <a:cubicBezTo>
                  <a:pt x="4266261" y="4721940"/>
                  <a:pt x="4270997" y="4724310"/>
                  <a:pt x="4270997" y="4726679"/>
                </a:cubicBezTo>
                <a:lnTo>
                  <a:pt x="4281654" y="4735564"/>
                </a:lnTo>
                <a:lnTo>
                  <a:pt x="4273366" y="4731418"/>
                </a:lnTo>
                <a:cubicBezTo>
                  <a:pt x="4270997" y="4729049"/>
                  <a:pt x="4263893" y="4726679"/>
                  <a:pt x="4263893" y="4724310"/>
                </a:cubicBezTo>
                <a:cubicBezTo>
                  <a:pt x="4259156" y="4721940"/>
                  <a:pt x="4254420" y="4717202"/>
                  <a:pt x="4252051" y="4714832"/>
                </a:cubicBezTo>
                <a:cubicBezTo>
                  <a:pt x="4252051" y="4714832"/>
                  <a:pt x="4252051" y="4714832"/>
                  <a:pt x="4247315" y="4712463"/>
                </a:cubicBezTo>
                <a:cubicBezTo>
                  <a:pt x="4242578" y="4705356"/>
                  <a:pt x="4240210" y="4705356"/>
                  <a:pt x="4240210" y="4705356"/>
                </a:cubicBezTo>
                <a:cubicBezTo>
                  <a:pt x="4237842" y="4702987"/>
                  <a:pt x="4233105" y="4700617"/>
                  <a:pt x="4230737" y="4695879"/>
                </a:cubicBezTo>
                <a:cubicBezTo>
                  <a:pt x="4221264" y="4691140"/>
                  <a:pt x="4216528" y="4688770"/>
                  <a:pt x="4211791" y="4684032"/>
                </a:cubicBezTo>
                <a:close/>
                <a:moveTo>
                  <a:pt x="4207529" y="4681189"/>
                </a:moveTo>
                <a:lnTo>
                  <a:pt x="4211791" y="4684032"/>
                </a:lnTo>
                <a:cubicBezTo>
                  <a:pt x="4209423" y="4684032"/>
                  <a:pt x="4207055" y="4681663"/>
                  <a:pt x="4207055" y="4681663"/>
                </a:cubicBezTo>
                <a:close/>
                <a:moveTo>
                  <a:pt x="1933543" y="4669817"/>
                </a:moveTo>
                <a:lnTo>
                  <a:pt x="1938279" y="4672186"/>
                </a:lnTo>
                <a:lnTo>
                  <a:pt x="1935911" y="4669817"/>
                </a:lnTo>
                <a:cubicBezTo>
                  <a:pt x="1935911" y="4669817"/>
                  <a:pt x="1933543" y="4669817"/>
                  <a:pt x="1933543" y="4669817"/>
                </a:cubicBezTo>
                <a:close/>
                <a:moveTo>
                  <a:pt x="5391043" y="4669333"/>
                </a:moveTo>
                <a:cubicBezTo>
                  <a:pt x="5391043" y="4673681"/>
                  <a:pt x="5388869" y="4673681"/>
                  <a:pt x="5386696" y="4673681"/>
                </a:cubicBezTo>
                <a:cubicBezTo>
                  <a:pt x="5386696" y="4671508"/>
                  <a:pt x="5382348" y="4673681"/>
                  <a:pt x="5384521" y="4671508"/>
                </a:cubicBezTo>
                <a:cubicBezTo>
                  <a:pt x="5386696" y="4669333"/>
                  <a:pt x="5388869" y="4669333"/>
                  <a:pt x="5391043" y="4669333"/>
                </a:cubicBezTo>
                <a:close/>
                <a:moveTo>
                  <a:pt x="1468527" y="4660637"/>
                </a:moveTo>
                <a:cubicBezTo>
                  <a:pt x="1468527" y="4662956"/>
                  <a:pt x="1468527" y="4662956"/>
                  <a:pt x="1470942" y="4665274"/>
                </a:cubicBezTo>
                <a:cubicBezTo>
                  <a:pt x="1470942" y="4667593"/>
                  <a:pt x="1470942" y="4669912"/>
                  <a:pt x="1475773" y="4669912"/>
                </a:cubicBezTo>
                <a:cubicBezTo>
                  <a:pt x="1475773" y="4672231"/>
                  <a:pt x="1478189" y="4674549"/>
                  <a:pt x="1475773" y="4674549"/>
                </a:cubicBezTo>
                <a:cubicBezTo>
                  <a:pt x="1473358" y="4674549"/>
                  <a:pt x="1473358" y="4674549"/>
                  <a:pt x="1473358" y="4676868"/>
                </a:cubicBezTo>
                <a:cubicBezTo>
                  <a:pt x="1473358" y="4676868"/>
                  <a:pt x="1478189" y="4679187"/>
                  <a:pt x="1475773" y="4681506"/>
                </a:cubicBezTo>
                <a:cubicBezTo>
                  <a:pt x="1475773" y="4681506"/>
                  <a:pt x="1473358" y="4681506"/>
                  <a:pt x="1470942" y="4681506"/>
                </a:cubicBezTo>
                <a:cubicBezTo>
                  <a:pt x="1468527" y="4681506"/>
                  <a:pt x="1468527" y="4683824"/>
                  <a:pt x="1468527" y="4683824"/>
                </a:cubicBezTo>
                <a:cubicBezTo>
                  <a:pt x="1468527" y="4681506"/>
                  <a:pt x="1463697" y="4676868"/>
                  <a:pt x="1466112" y="4672231"/>
                </a:cubicBezTo>
                <a:cubicBezTo>
                  <a:pt x="1466112" y="4669912"/>
                  <a:pt x="1466112" y="4667593"/>
                  <a:pt x="1466112" y="4662956"/>
                </a:cubicBezTo>
                <a:cubicBezTo>
                  <a:pt x="1466112" y="4662956"/>
                  <a:pt x="1468527" y="4662956"/>
                  <a:pt x="1468527" y="4660637"/>
                </a:cubicBezTo>
                <a:close/>
                <a:moveTo>
                  <a:pt x="1384896" y="4651151"/>
                </a:moveTo>
                <a:cubicBezTo>
                  <a:pt x="1385801" y="4650559"/>
                  <a:pt x="1387613" y="4651151"/>
                  <a:pt x="1391236" y="4654709"/>
                </a:cubicBezTo>
                <a:cubicBezTo>
                  <a:pt x="1393651" y="4654709"/>
                  <a:pt x="1396067" y="4659451"/>
                  <a:pt x="1396067" y="4659451"/>
                </a:cubicBezTo>
                <a:cubicBezTo>
                  <a:pt x="1393651" y="4661823"/>
                  <a:pt x="1398482" y="4668937"/>
                  <a:pt x="1398482" y="4671309"/>
                </a:cubicBezTo>
                <a:cubicBezTo>
                  <a:pt x="1398482" y="4671309"/>
                  <a:pt x="1398482" y="4671309"/>
                  <a:pt x="1398482" y="4673680"/>
                </a:cubicBezTo>
                <a:cubicBezTo>
                  <a:pt x="1396067" y="4671309"/>
                  <a:pt x="1393651" y="4668937"/>
                  <a:pt x="1393651" y="4668937"/>
                </a:cubicBezTo>
                <a:cubicBezTo>
                  <a:pt x="1393651" y="4666566"/>
                  <a:pt x="1393651" y="4666566"/>
                  <a:pt x="1393651" y="4666566"/>
                </a:cubicBezTo>
                <a:cubicBezTo>
                  <a:pt x="1391236" y="4664195"/>
                  <a:pt x="1386405" y="4664195"/>
                  <a:pt x="1383990" y="4661823"/>
                </a:cubicBezTo>
                <a:cubicBezTo>
                  <a:pt x="1383990" y="4659451"/>
                  <a:pt x="1383990" y="4657080"/>
                  <a:pt x="1383990" y="4654709"/>
                </a:cubicBezTo>
                <a:cubicBezTo>
                  <a:pt x="1383990" y="4653523"/>
                  <a:pt x="1383990" y="4651745"/>
                  <a:pt x="1384896" y="4651151"/>
                </a:cubicBezTo>
                <a:close/>
                <a:moveTo>
                  <a:pt x="1373846" y="4640348"/>
                </a:moveTo>
                <a:cubicBezTo>
                  <a:pt x="1373846" y="4648174"/>
                  <a:pt x="1373846" y="4648174"/>
                  <a:pt x="1369015" y="4653391"/>
                </a:cubicBezTo>
                <a:cubicBezTo>
                  <a:pt x="1366599" y="4650782"/>
                  <a:pt x="1364184" y="4648174"/>
                  <a:pt x="1359354" y="4645565"/>
                </a:cubicBezTo>
                <a:cubicBezTo>
                  <a:pt x="1364184" y="4645565"/>
                  <a:pt x="1369015" y="4648174"/>
                  <a:pt x="1371430" y="4645565"/>
                </a:cubicBezTo>
                <a:cubicBezTo>
                  <a:pt x="1371430" y="4645565"/>
                  <a:pt x="1371430" y="4642956"/>
                  <a:pt x="1373846" y="4640348"/>
                </a:cubicBezTo>
                <a:close/>
                <a:moveTo>
                  <a:pt x="1387976" y="4628755"/>
                </a:moveTo>
                <a:cubicBezTo>
                  <a:pt x="1387976" y="4628755"/>
                  <a:pt x="1390331" y="4631290"/>
                  <a:pt x="1392686" y="4631290"/>
                </a:cubicBezTo>
                <a:cubicBezTo>
                  <a:pt x="1392686" y="4631290"/>
                  <a:pt x="1392686" y="4633826"/>
                  <a:pt x="1392686" y="4633826"/>
                </a:cubicBezTo>
                <a:cubicBezTo>
                  <a:pt x="1387976" y="4631290"/>
                  <a:pt x="1387976" y="4636363"/>
                  <a:pt x="1385621" y="4636363"/>
                </a:cubicBezTo>
                <a:cubicBezTo>
                  <a:pt x="1383266" y="4638899"/>
                  <a:pt x="1380911" y="4638899"/>
                  <a:pt x="1373846" y="4631290"/>
                </a:cubicBezTo>
                <a:cubicBezTo>
                  <a:pt x="1376201" y="4631290"/>
                  <a:pt x="1378556" y="4631290"/>
                  <a:pt x="1378556" y="4631290"/>
                </a:cubicBezTo>
                <a:cubicBezTo>
                  <a:pt x="1383266" y="4636363"/>
                  <a:pt x="1383266" y="4633826"/>
                  <a:pt x="1385621" y="4633826"/>
                </a:cubicBezTo>
                <a:cubicBezTo>
                  <a:pt x="1385621" y="4631290"/>
                  <a:pt x="1387976" y="4628755"/>
                  <a:pt x="1387976" y="4628755"/>
                </a:cubicBezTo>
                <a:close/>
                <a:moveTo>
                  <a:pt x="1360513" y="4628755"/>
                </a:moveTo>
                <a:cubicBezTo>
                  <a:pt x="1362832" y="4628755"/>
                  <a:pt x="1365151" y="4631290"/>
                  <a:pt x="1365151" y="4633826"/>
                </a:cubicBezTo>
                <a:cubicBezTo>
                  <a:pt x="1365151" y="4633826"/>
                  <a:pt x="1365151" y="4633826"/>
                  <a:pt x="1365151" y="4636363"/>
                </a:cubicBezTo>
                <a:cubicBezTo>
                  <a:pt x="1362832" y="4636363"/>
                  <a:pt x="1358195" y="4631290"/>
                  <a:pt x="1360513" y="4636363"/>
                </a:cubicBezTo>
                <a:cubicBezTo>
                  <a:pt x="1360513" y="4638899"/>
                  <a:pt x="1360513" y="4638899"/>
                  <a:pt x="1360513" y="4638899"/>
                </a:cubicBezTo>
                <a:cubicBezTo>
                  <a:pt x="1358195" y="4638899"/>
                  <a:pt x="1355876" y="4636363"/>
                  <a:pt x="1355876" y="4636363"/>
                </a:cubicBezTo>
                <a:cubicBezTo>
                  <a:pt x="1353557" y="4633826"/>
                  <a:pt x="1353557" y="4631290"/>
                  <a:pt x="1353557" y="4631290"/>
                </a:cubicBezTo>
                <a:cubicBezTo>
                  <a:pt x="1355876" y="4631290"/>
                  <a:pt x="1358195" y="4628755"/>
                  <a:pt x="1360513" y="4628755"/>
                </a:cubicBezTo>
                <a:close/>
                <a:moveTo>
                  <a:pt x="5312787" y="4622379"/>
                </a:moveTo>
                <a:cubicBezTo>
                  <a:pt x="5310432" y="4624698"/>
                  <a:pt x="5310432" y="4627016"/>
                  <a:pt x="5312787" y="4627016"/>
                </a:cubicBezTo>
                <a:cubicBezTo>
                  <a:pt x="5310432" y="4629335"/>
                  <a:pt x="5308077" y="4627016"/>
                  <a:pt x="5305723" y="4627016"/>
                </a:cubicBezTo>
                <a:cubicBezTo>
                  <a:pt x="5305723" y="4629335"/>
                  <a:pt x="5301012" y="4627016"/>
                  <a:pt x="5303367" y="4631654"/>
                </a:cubicBezTo>
                <a:cubicBezTo>
                  <a:pt x="5298657" y="4631654"/>
                  <a:pt x="5298657" y="4629335"/>
                  <a:pt x="5293947" y="4631654"/>
                </a:cubicBezTo>
                <a:cubicBezTo>
                  <a:pt x="5298657" y="4627016"/>
                  <a:pt x="5305723" y="4620060"/>
                  <a:pt x="5312787" y="4622379"/>
                </a:cubicBezTo>
                <a:close/>
                <a:moveTo>
                  <a:pt x="5340943" y="4612814"/>
                </a:moveTo>
                <a:cubicBezTo>
                  <a:pt x="5338665" y="4615155"/>
                  <a:pt x="5336388" y="4617496"/>
                  <a:pt x="5336388" y="4619837"/>
                </a:cubicBezTo>
                <a:cubicBezTo>
                  <a:pt x="5340943" y="4619837"/>
                  <a:pt x="5340943" y="4619837"/>
                  <a:pt x="5343220" y="4619837"/>
                </a:cubicBezTo>
                <a:cubicBezTo>
                  <a:pt x="5340943" y="4624520"/>
                  <a:pt x="5336388" y="4629201"/>
                  <a:pt x="5334111" y="4633883"/>
                </a:cubicBezTo>
                <a:cubicBezTo>
                  <a:pt x="5327279" y="4636225"/>
                  <a:pt x="5311337" y="4643247"/>
                  <a:pt x="5311337" y="4631542"/>
                </a:cubicBezTo>
                <a:cubicBezTo>
                  <a:pt x="5320447" y="4626860"/>
                  <a:pt x="5329556" y="4615155"/>
                  <a:pt x="5340943" y="4612814"/>
                </a:cubicBezTo>
                <a:close/>
                <a:moveTo>
                  <a:pt x="5279455" y="4612331"/>
                </a:moveTo>
                <a:cubicBezTo>
                  <a:pt x="5279455" y="4614746"/>
                  <a:pt x="5277281" y="4617162"/>
                  <a:pt x="5275107" y="4617162"/>
                </a:cubicBezTo>
                <a:cubicBezTo>
                  <a:pt x="5275107" y="4614746"/>
                  <a:pt x="5277281" y="4609915"/>
                  <a:pt x="5279455" y="4612331"/>
                </a:cubicBezTo>
                <a:close/>
                <a:moveTo>
                  <a:pt x="5272763" y="4603477"/>
                </a:moveTo>
                <a:cubicBezTo>
                  <a:pt x="5275131" y="4603477"/>
                  <a:pt x="5275131" y="4603477"/>
                  <a:pt x="5277499" y="4603477"/>
                </a:cubicBezTo>
                <a:cubicBezTo>
                  <a:pt x="5275131" y="4610585"/>
                  <a:pt x="5270395" y="4612954"/>
                  <a:pt x="5268027" y="4620062"/>
                </a:cubicBezTo>
                <a:cubicBezTo>
                  <a:pt x="5265659" y="4620062"/>
                  <a:pt x="5263291" y="4617693"/>
                  <a:pt x="5263291" y="4615323"/>
                </a:cubicBezTo>
                <a:cubicBezTo>
                  <a:pt x="5265659" y="4612954"/>
                  <a:pt x="5268027" y="4610585"/>
                  <a:pt x="5270395" y="4608216"/>
                </a:cubicBezTo>
                <a:cubicBezTo>
                  <a:pt x="5272763" y="4605847"/>
                  <a:pt x="5272763" y="4605847"/>
                  <a:pt x="5272763" y="4603477"/>
                </a:cubicBezTo>
                <a:close/>
                <a:moveTo>
                  <a:pt x="5286701" y="4593974"/>
                </a:moveTo>
                <a:cubicBezTo>
                  <a:pt x="5286701" y="4596293"/>
                  <a:pt x="5286701" y="4596293"/>
                  <a:pt x="5286701" y="4600931"/>
                </a:cubicBezTo>
                <a:cubicBezTo>
                  <a:pt x="5279637" y="4596293"/>
                  <a:pt x="5270217" y="4605568"/>
                  <a:pt x="5267861" y="4598612"/>
                </a:cubicBezTo>
                <a:cubicBezTo>
                  <a:pt x="5274926" y="4598612"/>
                  <a:pt x="5279637" y="4593974"/>
                  <a:pt x="5286701" y="4593974"/>
                </a:cubicBezTo>
                <a:close/>
                <a:moveTo>
                  <a:pt x="5235254" y="4586728"/>
                </a:moveTo>
                <a:cubicBezTo>
                  <a:pt x="5235254" y="4591559"/>
                  <a:pt x="5237609" y="4591559"/>
                  <a:pt x="5239965" y="4593974"/>
                </a:cubicBezTo>
                <a:cubicBezTo>
                  <a:pt x="5237609" y="4593974"/>
                  <a:pt x="5237609" y="4593974"/>
                  <a:pt x="5237609" y="4596390"/>
                </a:cubicBezTo>
                <a:cubicBezTo>
                  <a:pt x="5239965" y="4598805"/>
                  <a:pt x="5242319" y="4591559"/>
                  <a:pt x="5244674" y="4596390"/>
                </a:cubicBezTo>
                <a:cubicBezTo>
                  <a:pt x="5242319" y="4601220"/>
                  <a:pt x="5237609" y="4601220"/>
                  <a:pt x="5232899" y="4598805"/>
                </a:cubicBezTo>
                <a:cubicBezTo>
                  <a:pt x="5235254" y="4591559"/>
                  <a:pt x="5228189" y="4593974"/>
                  <a:pt x="5225834" y="4591559"/>
                </a:cubicBezTo>
                <a:cubicBezTo>
                  <a:pt x="5228189" y="4589144"/>
                  <a:pt x="5230543" y="4586728"/>
                  <a:pt x="5235254" y="4586728"/>
                </a:cubicBezTo>
                <a:close/>
                <a:moveTo>
                  <a:pt x="1293007" y="4581535"/>
                </a:moveTo>
                <a:cubicBezTo>
                  <a:pt x="1293597" y="4580655"/>
                  <a:pt x="1294775" y="4580655"/>
                  <a:pt x="1295951" y="4581828"/>
                </a:cubicBezTo>
                <a:cubicBezTo>
                  <a:pt x="1298307" y="4581828"/>
                  <a:pt x="1300661" y="4581828"/>
                  <a:pt x="1300661" y="4584174"/>
                </a:cubicBezTo>
                <a:cubicBezTo>
                  <a:pt x="1303015" y="4586520"/>
                  <a:pt x="1305371" y="4588867"/>
                  <a:pt x="1307727" y="4591213"/>
                </a:cubicBezTo>
                <a:cubicBezTo>
                  <a:pt x="1312435" y="4595905"/>
                  <a:pt x="1312435" y="4595905"/>
                  <a:pt x="1314790" y="4593559"/>
                </a:cubicBezTo>
                <a:cubicBezTo>
                  <a:pt x="1314790" y="4593559"/>
                  <a:pt x="1317147" y="4591213"/>
                  <a:pt x="1317147" y="4593559"/>
                </a:cubicBezTo>
                <a:cubicBezTo>
                  <a:pt x="1319500" y="4593559"/>
                  <a:pt x="1319500" y="4595905"/>
                  <a:pt x="1319500" y="4598252"/>
                </a:cubicBezTo>
                <a:cubicBezTo>
                  <a:pt x="1321855" y="4600598"/>
                  <a:pt x="1324211" y="4605291"/>
                  <a:pt x="1326565" y="4607638"/>
                </a:cubicBezTo>
                <a:cubicBezTo>
                  <a:pt x="1328920" y="4607638"/>
                  <a:pt x="1331275" y="4609984"/>
                  <a:pt x="1331275" y="4609984"/>
                </a:cubicBezTo>
                <a:cubicBezTo>
                  <a:pt x="1333631" y="4607638"/>
                  <a:pt x="1333631" y="4607638"/>
                  <a:pt x="1335985" y="4605291"/>
                </a:cubicBezTo>
                <a:cubicBezTo>
                  <a:pt x="1340695" y="4612330"/>
                  <a:pt x="1345405" y="4619369"/>
                  <a:pt x="1345405" y="4624061"/>
                </a:cubicBezTo>
                <a:cubicBezTo>
                  <a:pt x="1345405" y="4626408"/>
                  <a:pt x="1347760" y="4628755"/>
                  <a:pt x="1345405" y="4628755"/>
                </a:cubicBezTo>
                <a:cubicBezTo>
                  <a:pt x="1343050" y="4628755"/>
                  <a:pt x="1340695" y="4626408"/>
                  <a:pt x="1340695" y="4624061"/>
                </a:cubicBezTo>
                <a:cubicBezTo>
                  <a:pt x="1338340" y="4621715"/>
                  <a:pt x="1338340" y="4619369"/>
                  <a:pt x="1333631" y="4619369"/>
                </a:cubicBezTo>
                <a:cubicBezTo>
                  <a:pt x="1328920" y="4614676"/>
                  <a:pt x="1324211" y="4617023"/>
                  <a:pt x="1319500" y="4607638"/>
                </a:cubicBezTo>
                <a:cubicBezTo>
                  <a:pt x="1319500" y="4607638"/>
                  <a:pt x="1317147" y="4607638"/>
                  <a:pt x="1317147" y="4607638"/>
                </a:cubicBezTo>
                <a:cubicBezTo>
                  <a:pt x="1314790" y="4607638"/>
                  <a:pt x="1314790" y="4607638"/>
                  <a:pt x="1312435" y="4607638"/>
                </a:cubicBezTo>
                <a:cubicBezTo>
                  <a:pt x="1312435" y="4605291"/>
                  <a:pt x="1314790" y="4602945"/>
                  <a:pt x="1314790" y="4600598"/>
                </a:cubicBezTo>
                <a:cubicBezTo>
                  <a:pt x="1310082" y="4598252"/>
                  <a:pt x="1307727" y="4595905"/>
                  <a:pt x="1303015" y="4595905"/>
                </a:cubicBezTo>
                <a:cubicBezTo>
                  <a:pt x="1298307" y="4593559"/>
                  <a:pt x="1295951" y="4588867"/>
                  <a:pt x="1293597" y="4586520"/>
                </a:cubicBezTo>
                <a:cubicBezTo>
                  <a:pt x="1292418" y="4584174"/>
                  <a:pt x="1292418" y="4582414"/>
                  <a:pt x="1293007" y="4581535"/>
                </a:cubicBezTo>
                <a:close/>
                <a:moveTo>
                  <a:pt x="5507705" y="4576644"/>
                </a:moveTo>
                <a:cubicBezTo>
                  <a:pt x="5508429" y="4576342"/>
                  <a:pt x="5509396" y="4576342"/>
                  <a:pt x="5511328" y="4577550"/>
                </a:cubicBezTo>
                <a:cubicBezTo>
                  <a:pt x="5511328" y="4577550"/>
                  <a:pt x="5511328" y="4579965"/>
                  <a:pt x="5511328" y="4582381"/>
                </a:cubicBezTo>
                <a:cubicBezTo>
                  <a:pt x="5509395" y="4582381"/>
                  <a:pt x="5507463" y="4579965"/>
                  <a:pt x="5505531" y="4577550"/>
                </a:cubicBezTo>
                <a:cubicBezTo>
                  <a:pt x="5506497" y="4577550"/>
                  <a:pt x="5506981" y="4576946"/>
                  <a:pt x="5507705" y="4576644"/>
                </a:cubicBezTo>
                <a:close/>
                <a:moveTo>
                  <a:pt x="5408053" y="4574614"/>
                </a:moveTo>
                <a:cubicBezTo>
                  <a:pt x="5415146" y="4584127"/>
                  <a:pt x="5434062" y="4584127"/>
                  <a:pt x="5438792" y="4596018"/>
                </a:cubicBezTo>
                <a:cubicBezTo>
                  <a:pt x="5434062" y="4603153"/>
                  <a:pt x="5436427" y="4615044"/>
                  <a:pt x="5445885" y="4615044"/>
                </a:cubicBezTo>
                <a:cubicBezTo>
                  <a:pt x="5443521" y="4619800"/>
                  <a:pt x="5452979" y="4622178"/>
                  <a:pt x="5460072" y="4624556"/>
                </a:cubicBezTo>
                <a:cubicBezTo>
                  <a:pt x="5457707" y="4626934"/>
                  <a:pt x="5452979" y="4626934"/>
                  <a:pt x="5450613" y="4629312"/>
                </a:cubicBezTo>
                <a:cubicBezTo>
                  <a:pt x="5452979" y="4631690"/>
                  <a:pt x="5448249" y="4634069"/>
                  <a:pt x="5450613" y="4636447"/>
                </a:cubicBezTo>
                <a:cubicBezTo>
                  <a:pt x="5457707" y="4626934"/>
                  <a:pt x="5469529" y="4634069"/>
                  <a:pt x="5471895" y="4638825"/>
                </a:cubicBezTo>
                <a:cubicBezTo>
                  <a:pt x="5469529" y="4641204"/>
                  <a:pt x="5467165" y="4641204"/>
                  <a:pt x="5467165" y="4643582"/>
                </a:cubicBezTo>
                <a:cubicBezTo>
                  <a:pt x="5469529" y="4653095"/>
                  <a:pt x="5478988" y="4653095"/>
                  <a:pt x="5486081" y="4655473"/>
                </a:cubicBezTo>
                <a:cubicBezTo>
                  <a:pt x="5483717" y="4655473"/>
                  <a:pt x="5483717" y="4657851"/>
                  <a:pt x="5483717" y="4660229"/>
                </a:cubicBezTo>
                <a:cubicBezTo>
                  <a:pt x="5490811" y="4664985"/>
                  <a:pt x="5481353" y="4667363"/>
                  <a:pt x="5481353" y="4674498"/>
                </a:cubicBezTo>
                <a:cubicBezTo>
                  <a:pt x="5488447" y="4679254"/>
                  <a:pt x="5490811" y="4672120"/>
                  <a:pt x="5497904" y="4672120"/>
                </a:cubicBezTo>
                <a:cubicBezTo>
                  <a:pt x="5500268" y="4679254"/>
                  <a:pt x="5488447" y="4674498"/>
                  <a:pt x="5488447" y="4681632"/>
                </a:cubicBezTo>
                <a:cubicBezTo>
                  <a:pt x="5490811" y="4684011"/>
                  <a:pt x="5493175" y="4681632"/>
                  <a:pt x="5493175" y="4686389"/>
                </a:cubicBezTo>
                <a:cubicBezTo>
                  <a:pt x="5488447" y="4686389"/>
                  <a:pt x="5483717" y="4686389"/>
                  <a:pt x="5481353" y="4691146"/>
                </a:cubicBezTo>
                <a:cubicBezTo>
                  <a:pt x="5486081" y="4695902"/>
                  <a:pt x="5500268" y="4698280"/>
                  <a:pt x="5504998" y="4691146"/>
                </a:cubicBezTo>
                <a:cubicBezTo>
                  <a:pt x="5509727" y="4691146"/>
                  <a:pt x="5519184" y="4703036"/>
                  <a:pt x="5523914" y="4693524"/>
                </a:cubicBezTo>
                <a:cubicBezTo>
                  <a:pt x="5526278" y="4693524"/>
                  <a:pt x="5526278" y="4698280"/>
                  <a:pt x="5528643" y="4695902"/>
                </a:cubicBezTo>
                <a:cubicBezTo>
                  <a:pt x="5526278" y="4703036"/>
                  <a:pt x="5519184" y="4700658"/>
                  <a:pt x="5519184" y="4707793"/>
                </a:cubicBezTo>
                <a:cubicBezTo>
                  <a:pt x="5521549" y="4707793"/>
                  <a:pt x="5521549" y="4712549"/>
                  <a:pt x="5523914" y="4714927"/>
                </a:cubicBezTo>
                <a:cubicBezTo>
                  <a:pt x="5526278" y="4714927"/>
                  <a:pt x="5528643" y="4712549"/>
                  <a:pt x="5531007" y="4712549"/>
                </a:cubicBezTo>
                <a:cubicBezTo>
                  <a:pt x="5531007" y="4717305"/>
                  <a:pt x="5538100" y="4719683"/>
                  <a:pt x="5535735" y="4724439"/>
                </a:cubicBezTo>
                <a:cubicBezTo>
                  <a:pt x="5540465" y="4724439"/>
                  <a:pt x="5542829" y="4717305"/>
                  <a:pt x="5547559" y="4719683"/>
                </a:cubicBezTo>
                <a:cubicBezTo>
                  <a:pt x="5540465" y="4729197"/>
                  <a:pt x="5526278" y="4733953"/>
                  <a:pt x="5512091" y="4736331"/>
                </a:cubicBezTo>
                <a:cubicBezTo>
                  <a:pt x="5509727" y="4741087"/>
                  <a:pt x="5516819" y="4745844"/>
                  <a:pt x="5512091" y="4745844"/>
                </a:cubicBezTo>
                <a:cubicBezTo>
                  <a:pt x="5512091" y="4748222"/>
                  <a:pt x="5512091" y="4738709"/>
                  <a:pt x="5509727" y="4736331"/>
                </a:cubicBezTo>
                <a:cubicBezTo>
                  <a:pt x="5504998" y="4736331"/>
                  <a:pt x="5504998" y="4738709"/>
                  <a:pt x="5500268" y="4738709"/>
                </a:cubicBezTo>
                <a:cubicBezTo>
                  <a:pt x="5500268" y="4736331"/>
                  <a:pt x="5504998" y="4731575"/>
                  <a:pt x="5500268" y="4729197"/>
                </a:cubicBezTo>
                <a:cubicBezTo>
                  <a:pt x="5495539" y="4729197"/>
                  <a:pt x="5497904" y="4733953"/>
                  <a:pt x="5495539" y="4736331"/>
                </a:cubicBezTo>
                <a:cubicBezTo>
                  <a:pt x="5490811" y="4733953"/>
                  <a:pt x="5488447" y="4738709"/>
                  <a:pt x="5483717" y="4736331"/>
                </a:cubicBezTo>
                <a:cubicBezTo>
                  <a:pt x="5483717" y="4741087"/>
                  <a:pt x="5481353" y="4741087"/>
                  <a:pt x="5478988" y="4741087"/>
                </a:cubicBezTo>
                <a:cubicBezTo>
                  <a:pt x="5476623" y="4731575"/>
                  <a:pt x="5490811" y="4731575"/>
                  <a:pt x="5495539" y="4724439"/>
                </a:cubicBezTo>
                <a:cubicBezTo>
                  <a:pt x="5488447" y="4717305"/>
                  <a:pt x="5478988" y="4729197"/>
                  <a:pt x="5471895" y="4731575"/>
                </a:cubicBezTo>
                <a:cubicBezTo>
                  <a:pt x="5460072" y="4731575"/>
                  <a:pt x="5441156" y="4733953"/>
                  <a:pt x="5431697" y="4741087"/>
                </a:cubicBezTo>
                <a:cubicBezTo>
                  <a:pt x="5438792" y="4745844"/>
                  <a:pt x="5443521" y="4736331"/>
                  <a:pt x="5448249" y="4741087"/>
                </a:cubicBezTo>
                <a:cubicBezTo>
                  <a:pt x="5438792" y="4743465"/>
                  <a:pt x="5429333" y="4748222"/>
                  <a:pt x="5419876" y="4750600"/>
                </a:cubicBezTo>
                <a:cubicBezTo>
                  <a:pt x="5417511" y="4738709"/>
                  <a:pt x="5405689" y="4750600"/>
                  <a:pt x="5400960" y="4743465"/>
                </a:cubicBezTo>
                <a:cubicBezTo>
                  <a:pt x="5391501" y="4748222"/>
                  <a:pt x="5379679" y="4757734"/>
                  <a:pt x="5370221" y="4757734"/>
                </a:cubicBezTo>
                <a:cubicBezTo>
                  <a:pt x="5372585" y="4752978"/>
                  <a:pt x="5372585" y="4748222"/>
                  <a:pt x="5374950" y="4743465"/>
                </a:cubicBezTo>
                <a:cubicBezTo>
                  <a:pt x="5372585" y="4743465"/>
                  <a:pt x="5372585" y="4743465"/>
                  <a:pt x="5370221" y="4743465"/>
                </a:cubicBezTo>
                <a:cubicBezTo>
                  <a:pt x="5370221" y="4726818"/>
                  <a:pt x="5391501" y="4731575"/>
                  <a:pt x="5400960" y="4722061"/>
                </a:cubicBezTo>
                <a:cubicBezTo>
                  <a:pt x="5417511" y="4722061"/>
                  <a:pt x="5417511" y="4707793"/>
                  <a:pt x="5434062" y="4707793"/>
                </a:cubicBezTo>
                <a:cubicBezTo>
                  <a:pt x="5438792" y="4698280"/>
                  <a:pt x="5450613" y="4695902"/>
                  <a:pt x="5457707" y="4686389"/>
                </a:cubicBezTo>
                <a:cubicBezTo>
                  <a:pt x="5455343" y="4679254"/>
                  <a:pt x="5445885" y="4679254"/>
                  <a:pt x="5441156" y="4672120"/>
                </a:cubicBezTo>
                <a:cubicBezTo>
                  <a:pt x="5443521" y="4667363"/>
                  <a:pt x="5448249" y="4662607"/>
                  <a:pt x="5450613" y="4655473"/>
                </a:cubicBezTo>
                <a:cubicBezTo>
                  <a:pt x="5457707" y="4655473"/>
                  <a:pt x="5460072" y="4662607"/>
                  <a:pt x="5464801" y="4657851"/>
                </a:cubicBezTo>
                <a:cubicBezTo>
                  <a:pt x="5462437" y="4653095"/>
                  <a:pt x="5462437" y="4650716"/>
                  <a:pt x="5462437" y="4648338"/>
                </a:cubicBezTo>
                <a:cubicBezTo>
                  <a:pt x="5457707" y="4645960"/>
                  <a:pt x="5455343" y="4653095"/>
                  <a:pt x="5448249" y="4650716"/>
                </a:cubicBezTo>
                <a:cubicBezTo>
                  <a:pt x="5448249" y="4650716"/>
                  <a:pt x="5448249" y="4648338"/>
                  <a:pt x="5445885" y="4650716"/>
                </a:cubicBezTo>
                <a:cubicBezTo>
                  <a:pt x="5448249" y="4645960"/>
                  <a:pt x="5445885" y="4645960"/>
                  <a:pt x="5445885" y="4641204"/>
                </a:cubicBezTo>
                <a:cubicBezTo>
                  <a:pt x="5445885" y="4641204"/>
                  <a:pt x="5443521" y="4638825"/>
                  <a:pt x="5441156" y="4638825"/>
                </a:cubicBezTo>
                <a:cubicBezTo>
                  <a:pt x="5436427" y="4645960"/>
                  <a:pt x="5426969" y="4648338"/>
                  <a:pt x="5419876" y="4655473"/>
                </a:cubicBezTo>
                <a:cubicBezTo>
                  <a:pt x="5419876" y="4657851"/>
                  <a:pt x="5422240" y="4657851"/>
                  <a:pt x="5422240" y="4660229"/>
                </a:cubicBezTo>
                <a:cubicBezTo>
                  <a:pt x="5417511" y="4662607"/>
                  <a:pt x="5412782" y="4660229"/>
                  <a:pt x="5408053" y="4662607"/>
                </a:cubicBezTo>
                <a:cubicBezTo>
                  <a:pt x="5403325" y="4660229"/>
                  <a:pt x="5398595" y="4655473"/>
                  <a:pt x="5389137" y="4655473"/>
                </a:cubicBezTo>
                <a:cubicBezTo>
                  <a:pt x="5389137" y="4660229"/>
                  <a:pt x="5389137" y="4660229"/>
                  <a:pt x="5386773" y="4662607"/>
                </a:cubicBezTo>
                <a:cubicBezTo>
                  <a:pt x="5391501" y="4664985"/>
                  <a:pt x="5396231" y="4667363"/>
                  <a:pt x="5400960" y="4667363"/>
                </a:cubicBezTo>
                <a:cubicBezTo>
                  <a:pt x="5400960" y="4674498"/>
                  <a:pt x="5393866" y="4667363"/>
                  <a:pt x="5391501" y="4667363"/>
                </a:cubicBezTo>
                <a:cubicBezTo>
                  <a:pt x="5384409" y="4667363"/>
                  <a:pt x="5379679" y="4672120"/>
                  <a:pt x="5372585" y="4669742"/>
                </a:cubicBezTo>
                <a:cubicBezTo>
                  <a:pt x="5377315" y="4676876"/>
                  <a:pt x="5367857" y="4674498"/>
                  <a:pt x="5365491" y="4681632"/>
                </a:cubicBezTo>
                <a:cubicBezTo>
                  <a:pt x="5370221" y="4684011"/>
                  <a:pt x="5372585" y="4676876"/>
                  <a:pt x="5377315" y="4679254"/>
                </a:cubicBezTo>
                <a:cubicBezTo>
                  <a:pt x="5377315" y="4686389"/>
                  <a:pt x="5367857" y="4684011"/>
                  <a:pt x="5372585" y="4693524"/>
                </a:cubicBezTo>
                <a:cubicBezTo>
                  <a:pt x="5370221" y="4693524"/>
                  <a:pt x="5367857" y="4688768"/>
                  <a:pt x="5365491" y="4693524"/>
                </a:cubicBezTo>
                <a:cubicBezTo>
                  <a:pt x="5365491" y="4695902"/>
                  <a:pt x="5370221" y="4693524"/>
                  <a:pt x="5370221" y="4695902"/>
                </a:cubicBezTo>
                <a:cubicBezTo>
                  <a:pt x="5365491" y="4698280"/>
                  <a:pt x="5363127" y="4698280"/>
                  <a:pt x="5360763" y="4700658"/>
                </a:cubicBezTo>
                <a:cubicBezTo>
                  <a:pt x="5356034" y="4693524"/>
                  <a:pt x="5339483" y="4698280"/>
                  <a:pt x="5334754" y="4705414"/>
                </a:cubicBezTo>
                <a:cubicBezTo>
                  <a:pt x="5339483" y="4705414"/>
                  <a:pt x="5339483" y="4707793"/>
                  <a:pt x="5341847" y="4710171"/>
                </a:cubicBezTo>
                <a:cubicBezTo>
                  <a:pt x="5339483" y="4707793"/>
                  <a:pt x="5337119" y="4707793"/>
                  <a:pt x="5332389" y="4707793"/>
                </a:cubicBezTo>
                <a:cubicBezTo>
                  <a:pt x="5334754" y="4705414"/>
                  <a:pt x="5332389" y="4705414"/>
                  <a:pt x="5332389" y="4703036"/>
                </a:cubicBezTo>
                <a:cubicBezTo>
                  <a:pt x="5341847" y="4698280"/>
                  <a:pt x="5348941" y="4691146"/>
                  <a:pt x="5356034" y="4686389"/>
                </a:cubicBezTo>
                <a:cubicBezTo>
                  <a:pt x="5353670" y="4684011"/>
                  <a:pt x="5353670" y="4681632"/>
                  <a:pt x="5353670" y="4679254"/>
                </a:cubicBezTo>
                <a:cubicBezTo>
                  <a:pt x="5358399" y="4679254"/>
                  <a:pt x="5358399" y="4676876"/>
                  <a:pt x="5358399" y="4674498"/>
                </a:cubicBezTo>
                <a:cubicBezTo>
                  <a:pt x="5358399" y="4674498"/>
                  <a:pt x="5358399" y="4672120"/>
                  <a:pt x="5356034" y="4674498"/>
                </a:cubicBezTo>
                <a:cubicBezTo>
                  <a:pt x="5353670" y="4674498"/>
                  <a:pt x="5353670" y="4674498"/>
                  <a:pt x="5353670" y="4676876"/>
                </a:cubicBezTo>
                <a:cubicBezTo>
                  <a:pt x="5351305" y="4679254"/>
                  <a:pt x="5351305" y="4676876"/>
                  <a:pt x="5346575" y="4676876"/>
                </a:cubicBezTo>
                <a:cubicBezTo>
                  <a:pt x="5344211" y="4681632"/>
                  <a:pt x="5337119" y="4681632"/>
                  <a:pt x="5330024" y="4681632"/>
                </a:cubicBezTo>
                <a:cubicBezTo>
                  <a:pt x="5330024" y="4681632"/>
                  <a:pt x="5330024" y="4679254"/>
                  <a:pt x="5330024" y="4676876"/>
                </a:cubicBezTo>
                <a:cubicBezTo>
                  <a:pt x="5332389" y="4676876"/>
                  <a:pt x="5332389" y="4676876"/>
                  <a:pt x="5334754" y="4674498"/>
                </a:cubicBezTo>
                <a:cubicBezTo>
                  <a:pt x="5332389" y="4669742"/>
                  <a:pt x="5325295" y="4676876"/>
                  <a:pt x="5322931" y="4674498"/>
                </a:cubicBezTo>
                <a:cubicBezTo>
                  <a:pt x="5327660" y="4672120"/>
                  <a:pt x="5325295" y="4664985"/>
                  <a:pt x="5330024" y="4660229"/>
                </a:cubicBezTo>
                <a:cubicBezTo>
                  <a:pt x="5322931" y="4657851"/>
                  <a:pt x="5325295" y="4650716"/>
                  <a:pt x="5325295" y="4643582"/>
                </a:cubicBezTo>
                <a:cubicBezTo>
                  <a:pt x="5339483" y="4634069"/>
                  <a:pt x="5358399" y="4626934"/>
                  <a:pt x="5365491" y="4607909"/>
                </a:cubicBezTo>
                <a:cubicBezTo>
                  <a:pt x="5374950" y="4605531"/>
                  <a:pt x="5377315" y="4591261"/>
                  <a:pt x="5386773" y="4584127"/>
                </a:cubicBezTo>
                <a:cubicBezTo>
                  <a:pt x="5386773" y="4581749"/>
                  <a:pt x="5391501" y="4581749"/>
                  <a:pt x="5389137" y="4576993"/>
                </a:cubicBezTo>
                <a:cubicBezTo>
                  <a:pt x="5398595" y="4579371"/>
                  <a:pt x="5400960" y="4572236"/>
                  <a:pt x="5408053" y="4574614"/>
                </a:cubicBezTo>
                <a:close/>
                <a:moveTo>
                  <a:pt x="5270395" y="4570307"/>
                </a:moveTo>
                <a:cubicBezTo>
                  <a:pt x="5270395" y="4577416"/>
                  <a:pt x="5268027" y="4577416"/>
                  <a:pt x="5270395" y="4579785"/>
                </a:cubicBezTo>
                <a:cubicBezTo>
                  <a:pt x="5265659" y="4579785"/>
                  <a:pt x="5268027" y="4584523"/>
                  <a:pt x="5265659" y="4586892"/>
                </a:cubicBezTo>
                <a:cubicBezTo>
                  <a:pt x="5263291" y="4586892"/>
                  <a:pt x="5263291" y="4584523"/>
                  <a:pt x="5260923" y="4584523"/>
                </a:cubicBezTo>
                <a:cubicBezTo>
                  <a:pt x="5263291" y="4579785"/>
                  <a:pt x="5263291" y="4579785"/>
                  <a:pt x="5263291" y="4575046"/>
                </a:cubicBezTo>
                <a:cubicBezTo>
                  <a:pt x="5268027" y="4575046"/>
                  <a:pt x="5265659" y="4570307"/>
                  <a:pt x="5270395" y="4570307"/>
                </a:cubicBezTo>
                <a:close/>
                <a:moveTo>
                  <a:pt x="5204097" y="4569338"/>
                </a:moveTo>
                <a:cubicBezTo>
                  <a:pt x="5209169" y="4571753"/>
                  <a:pt x="5211705" y="4574169"/>
                  <a:pt x="5214241" y="4576584"/>
                </a:cubicBezTo>
                <a:cubicBezTo>
                  <a:pt x="5214241" y="4574169"/>
                  <a:pt x="5211705" y="4574169"/>
                  <a:pt x="5209169" y="4574169"/>
                </a:cubicBezTo>
                <a:cubicBezTo>
                  <a:pt x="5209169" y="4571753"/>
                  <a:pt x="5206633" y="4571753"/>
                  <a:pt x="5204097" y="4569338"/>
                </a:cubicBezTo>
                <a:close/>
                <a:moveTo>
                  <a:pt x="5237247" y="4567946"/>
                </a:moveTo>
                <a:lnTo>
                  <a:pt x="5239607" y="4570307"/>
                </a:lnTo>
                <a:lnTo>
                  <a:pt x="5237247" y="4567946"/>
                </a:lnTo>
                <a:close/>
                <a:moveTo>
                  <a:pt x="5237242" y="4567941"/>
                </a:moveTo>
                <a:lnTo>
                  <a:pt x="5237247" y="4567946"/>
                </a:lnTo>
                <a:lnTo>
                  <a:pt x="5237246" y="4567946"/>
                </a:lnTo>
                <a:close/>
                <a:moveTo>
                  <a:pt x="1303757" y="4562091"/>
                </a:moveTo>
                <a:cubicBezTo>
                  <a:pt x="1313244" y="4569448"/>
                  <a:pt x="1317987" y="4566996"/>
                  <a:pt x="1322729" y="4569448"/>
                </a:cubicBezTo>
                <a:cubicBezTo>
                  <a:pt x="1327471" y="4569448"/>
                  <a:pt x="1327471" y="4571901"/>
                  <a:pt x="1327471" y="4571901"/>
                </a:cubicBezTo>
                <a:cubicBezTo>
                  <a:pt x="1332214" y="4576806"/>
                  <a:pt x="1339328" y="4579259"/>
                  <a:pt x="1339328" y="4576806"/>
                </a:cubicBezTo>
                <a:cubicBezTo>
                  <a:pt x="1341700" y="4574353"/>
                  <a:pt x="1344071" y="4574353"/>
                  <a:pt x="1346443" y="4571901"/>
                </a:cubicBezTo>
                <a:cubicBezTo>
                  <a:pt x="1353557" y="4581711"/>
                  <a:pt x="1344071" y="4579259"/>
                  <a:pt x="1344071" y="4586616"/>
                </a:cubicBezTo>
                <a:cubicBezTo>
                  <a:pt x="1346443" y="4584164"/>
                  <a:pt x="1346443" y="4584164"/>
                  <a:pt x="1348814" y="4584164"/>
                </a:cubicBezTo>
                <a:cubicBezTo>
                  <a:pt x="1348814" y="4584164"/>
                  <a:pt x="1348814" y="4584164"/>
                  <a:pt x="1351185" y="4584164"/>
                </a:cubicBezTo>
                <a:cubicBezTo>
                  <a:pt x="1351185" y="4586616"/>
                  <a:pt x="1348814" y="4589069"/>
                  <a:pt x="1353557" y="4591521"/>
                </a:cubicBezTo>
                <a:cubicBezTo>
                  <a:pt x="1353557" y="4591521"/>
                  <a:pt x="1351185" y="4591521"/>
                  <a:pt x="1351185" y="4591521"/>
                </a:cubicBezTo>
                <a:cubicBezTo>
                  <a:pt x="1348814" y="4591521"/>
                  <a:pt x="1346443" y="4591521"/>
                  <a:pt x="1341700" y="4593974"/>
                </a:cubicBezTo>
                <a:cubicBezTo>
                  <a:pt x="1341700" y="4589069"/>
                  <a:pt x="1341700" y="4586616"/>
                  <a:pt x="1341700" y="4584164"/>
                </a:cubicBezTo>
                <a:cubicBezTo>
                  <a:pt x="1339328" y="4581711"/>
                  <a:pt x="1334586" y="4581711"/>
                  <a:pt x="1332214" y="4579259"/>
                </a:cubicBezTo>
                <a:cubicBezTo>
                  <a:pt x="1327471" y="4576806"/>
                  <a:pt x="1322729" y="4576806"/>
                  <a:pt x="1320358" y="4576806"/>
                </a:cubicBezTo>
                <a:cubicBezTo>
                  <a:pt x="1317987" y="4574353"/>
                  <a:pt x="1320358" y="4576806"/>
                  <a:pt x="1320358" y="4579259"/>
                </a:cubicBezTo>
                <a:cubicBezTo>
                  <a:pt x="1322729" y="4581711"/>
                  <a:pt x="1322729" y="4584164"/>
                  <a:pt x="1322729" y="4586616"/>
                </a:cubicBezTo>
                <a:cubicBezTo>
                  <a:pt x="1322729" y="4589069"/>
                  <a:pt x="1320358" y="4591521"/>
                  <a:pt x="1315615" y="4586616"/>
                </a:cubicBezTo>
                <a:cubicBezTo>
                  <a:pt x="1313244" y="4584164"/>
                  <a:pt x="1310871" y="4581711"/>
                  <a:pt x="1310871" y="4579259"/>
                </a:cubicBezTo>
                <a:cubicBezTo>
                  <a:pt x="1310871" y="4576806"/>
                  <a:pt x="1308500" y="4574353"/>
                  <a:pt x="1306129" y="4571901"/>
                </a:cubicBezTo>
                <a:cubicBezTo>
                  <a:pt x="1303757" y="4569448"/>
                  <a:pt x="1301387" y="4566996"/>
                  <a:pt x="1301387" y="4564543"/>
                </a:cubicBezTo>
                <a:cubicBezTo>
                  <a:pt x="1301387" y="4562091"/>
                  <a:pt x="1303757" y="4562091"/>
                  <a:pt x="1303757" y="4562091"/>
                </a:cubicBezTo>
                <a:close/>
                <a:moveTo>
                  <a:pt x="1341342" y="4556294"/>
                </a:moveTo>
                <a:cubicBezTo>
                  <a:pt x="1341342" y="4556294"/>
                  <a:pt x="1343619" y="4556294"/>
                  <a:pt x="1343619" y="4556294"/>
                </a:cubicBezTo>
                <a:cubicBezTo>
                  <a:pt x="1343619" y="4556294"/>
                  <a:pt x="1343619" y="4556294"/>
                  <a:pt x="1343619" y="4558613"/>
                </a:cubicBezTo>
                <a:cubicBezTo>
                  <a:pt x="1345897" y="4558613"/>
                  <a:pt x="1345897" y="4560932"/>
                  <a:pt x="1345897" y="4560932"/>
                </a:cubicBezTo>
                <a:cubicBezTo>
                  <a:pt x="1348175" y="4560932"/>
                  <a:pt x="1348175" y="4563250"/>
                  <a:pt x="1350451" y="4563250"/>
                </a:cubicBezTo>
                <a:cubicBezTo>
                  <a:pt x="1350451" y="4560932"/>
                  <a:pt x="1352729" y="4558613"/>
                  <a:pt x="1352729" y="4558613"/>
                </a:cubicBezTo>
                <a:cubicBezTo>
                  <a:pt x="1355007" y="4563250"/>
                  <a:pt x="1355007" y="4567888"/>
                  <a:pt x="1350451" y="4565569"/>
                </a:cubicBezTo>
                <a:cubicBezTo>
                  <a:pt x="1348175" y="4565569"/>
                  <a:pt x="1345897" y="4563250"/>
                  <a:pt x="1343619" y="4563250"/>
                </a:cubicBezTo>
                <a:cubicBezTo>
                  <a:pt x="1343619" y="4563250"/>
                  <a:pt x="1341342" y="4565569"/>
                  <a:pt x="1339065" y="4565569"/>
                </a:cubicBezTo>
                <a:cubicBezTo>
                  <a:pt x="1341342" y="4563250"/>
                  <a:pt x="1341342" y="4563250"/>
                  <a:pt x="1341342" y="4560932"/>
                </a:cubicBezTo>
                <a:cubicBezTo>
                  <a:pt x="1341342" y="4558613"/>
                  <a:pt x="1341342" y="4556294"/>
                  <a:pt x="1341342" y="4556294"/>
                </a:cubicBezTo>
                <a:close/>
                <a:moveTo>
                  <a:pt x="1267537" y="4546150"/>
                </a:moveTo>
                <a:cubicBezTo>
                  <a:pt x="1269918" y="4548491"/>
                  <a:pt x="1274678" y="4550832"/>
                  <a:pt x="1274678" y="4553173"/>
                </a:cubicBezTo>
                <a:cubicBezTo>
                  <a:pt x="1277060" y="4555515"/>
                  <a:pt x="1281822" y="4560197"/>
                  <a:pt x="1281822" y="4564878"/>
                </a:cubicBezTo>
                <a:cubicBezTo>
                  <a:pt x="1281822" y="4564878"/>
                  <a:pt x="1284202" y="4567220"/>
                  <a:pt x="1284202" y="4567220"/>
                </a:cubicBezTo>
                <a:cubicBezTo>
                  <a:pt x="1284202" y="4567220"/>
                  <a:pt x="1288964" y="4567220"/>
                  <a:pt x="1286584" y="4567220"/>
                </a:cubicBezTo>
                <a:cubicBezTo>
                  <a:pt x="1286584" y="4564878"/>
                  <a:pt x="1284202" y="4560197"/>
                  <a:pt x="1281822" y="4557855"/>
                </a:cubicBezTo>
                <a:cubicBezTo>
                  <a:pt x="1279440" y="4555515"/>
                  <a:pt x="1281822" y="4555515"/>
                  <a:pt x="1281822" y="4553173"/>
                </a:cubicBezTo>
                <a:cubicBezTo>
                  <a:pt x="1281822" y="4553173"/>
                  <a:pt x="1284202" y="4555515"/>
                  <a:pt x="1286584" y="4555515"/>
                </a:cubicBezTo>
                <a:cubicBezTo>
                  <a:pt x="1286584" y="4557855"/>
                  <a:pt x="1288964" y="4557855"/>
                  <a:pt x="1291345" y="4560197"/>
                </a:cubicBezTo>
                <a:cubicBezTo>
                  <a:pt x="1291345" y="4560197"/>
                  <a:pt x="1291345" y="4555515"/>
                  <a:pt x="1293727" y="4560197"/>
                </a:cubicBezTo>
                <a:cubicBezTo>
                  <a:pt x="1296107" y="4562537"/>
                  <a:pt x="1298488" y="4564878"/>
                  <a:pt x="1298488" y="4567220"/>
                </a:cubicBezTo>
                <a:cubicBezTo>
                  <a:pt x="1296107" y="4569560"/>
                  <a:pt x="1296107" y="4569560"/>
                  <a:pt x="1293727" y="4571902"/>
                </a:cubicBezTo>
                <a:cubicBezTo>
                  <a:pt x="1291345" y="4571902"/>
                  <a:pt x="1288964" y="4571902"/>
                  <a:pt x="1288964" y="4571902"/>
                </a:cubicBezTo>
                <a:cubicBezTo>
                  <a:pt x="1286584" y="4571902"/>
                  <a:pt x="1288964" y="4576584"/>
                  <a:pt x="1286584" y="4576584"/>
                </a:cubicBezTo>
                <a:cubicBezTo>
                  <a:pt x="1286584" y="4576584"/>
                  <a:pt x="1284202" y="4576584"/>
                  <a:pt x="1281822" y="4576584"/>
                </a:cubicBezTo>
                <a:cubicBezTo>
                  <a:pt x="1281822" y="4576584"/>
                  <a:pt x="1281822" y="4574242"/>
                  <a:pt x="1281822" y="4574242"/>
                </a:cubicBezTo>
                <a:cubicBezTo>
                  <a:pt x="1281822" y="4574242"/>
                  <a:pt x="1281822" y="4571902"/>
                  <a:pt x="1284202" y="4571902"/>
                </a:cubicBezTo>
                <a:cubicBezTo>
                  <a:pt x="1284202" y="4569560"/>
                  <a:pt x="1281822" y="4569560"/>
                  <a:pt x="1281822" y="4569560"/>
                </a:cubicBezTo>
                <a:cubicBezTo>
                  <a:pt x="1277060" y="4567220"/>
                  <a:pt x="1272298" y="4562537"/>
                  <a:pt x="1269918" y="4564878"/>
                </a:cubicBezTo>
                <a:cubicBezTo>
                  <a:pt x="1269918" y="4564878"/>
                  <a:pt x="1267537" y="4564878"/>
                  <a:pt x="1267537" y="4562537"/>
                </a:cubicBezTo>
                <a:cubicBezTo>
                  <a:pt x="1265156" y="4562537"/>
                  <a:pt x="1265156" y="4560197"/>
                  <a:pt x="1265156" y="4560197"/>
                </a:cubicBezTo>
                <a:cubicBezTo>
                  <a:pt x="1267537" y="4557855"/>
                  <a:pt x="1269918" y="4555515"/>
                  <a:pt x="1269918" y="4553173"/>
                </a:cubicBezTo>
                <a:cubicBezTo>
                  <a:pt x="1269918" y="4553173"/>
                  <a:pt x="1267537" y="4553173"/>
                  <a:pt x="1265156" y="4553173"/>
                </a:cubicBezTo>
                <a:cubicBezTo>
                  <a:pt x="1265156" y="4550832"/>
                  <a:pt x="1265156" y="4550832"/>
                  <a:pt x="1265156" y="4550832"/>
                </a:cubicBezTo>
                <a:cubicBezTo>
                  <a:pt x="1265156" y="4548491"/>
                  <a:pt x="1265156" y="4546150"/>
                  <a:pt x="1267537" y="4546150"/>
                </a:cubicBezTo>
                <a:close/>
                <a:moveTo>
                  <a:pt x="5539889" y="4545064"/>
                </a:moveTo>
                <a:cubicBezTo>
                  <a:pt x="5540795" y="4545426"/>
                  <a:pt x="5542003" y="4546150"/>
                  <a:pt x="5543211" y="4546150"/>
                </a:cubicBezTo>
                <a:cubicBezTo>
                  <a:pt x="5543211" y="4549049"/>
                  <a:pt x="5535964" y="4549049"/>
                  <a:pt x="5538379" y="4546150"/>
                </a:cubicBezTo>
                <a:cubicBezTo>
                  <a:pt x="5538379" y="4544702"/>
                  <a:pt x="5538983" y="4544702"/>
                  <a:pt x="5539889" y="4545064"/>
                </a:cubicBezTo>
                <a:close/>
                <a:moveTo>
                  <a:pt x="5275590" y="4543252"/>
                </a:moveTo>
                <a:cubicBezTo>
                  <a:pt x="5275590" y="4545667"/>
                  <a:pt x="5278005" y="4545667"/>
                  <a:pt x="5278005" y="4548083"/>
                </a:cubicBezTo>
                <a:cubicBezTo>
                  <a:pt x="5278005" y="4550498"/>
                  <a:pt x="5273175" y="4548083"/>
                  <a:pt x="5273175" y="4552914"/>
                </a:cubicBezTo>
                <a:cubicBezTo>
                  <a:pt x="5270759" y="4557745"/>
                  <a:pt x="5273175" y="4560159"/>
                  <a:pt x="5275590" y="4562575"/>
                </a:cubicBezTo>
                <a:cubicBezTo>
                  <a:pt x="5270759" y="4560159"/>
                  <a:pt x="5270759" y="4562575"/>
                  <a:pt x="5265929" y="4564990"/>
                </a:cubicBezTo>
                <a:cubicBezTo>
                  <a:pt x="5263513" y="4560159"/>
                  <a:pt x="5268344" y="4562575"/>
                  <a:pt x="5268344" y="4557745"/>
                </a:cubicBezTo>
                <a:cubicBezTo>
                  <a:pt x="5265929" y="4557745"/>
                  <a:pt x="5265929" y="4557745"/>
                  <a:pt x="5263513" y="4557745"/>
                </a:cubicBezTo>
                <a:cubicBezTo>
                  <a:pt x="5265929" y="4552914"/>
                  <a:pt x="5265929" y="4552914"/>
                  <a:pt x="5263513" y="4548083"/>
                </a:cubicBezTo>
                <a:cubicBezTo>
                  <a:pt x="5265929" y="4548083"/>
                  <a:pt x="5270759" y="4548083"/>
                  <a:pt x="5273175" y="4548083"/>
                </a:cubicBezTo>
                <a:cubicBezTo>
                  <a:pt x="5273175" y="4545667"/>
                  <a:pt x="5273175" y="4543252"/>
                  <a:pt x="5275590" y="4543252"/>
                </a:cubicBezTo>
                <a:close/>
                <a:moveTo>
                  <a:pt x="1300765" y="4543252"/>
                </a:moveTo>
                <a:cubicBezTo>
                  <a:pt x="1303043" y="4543252"/>
                  <a:pt x="1305319" y="4545667"/>
                  <a:pt x="1305319" y="4548082"/>
                </a:cubicBezTo>
                <a:cubicBezTo>
                  <a:pt x="1307598" y="4550497"/>
                  <a:pt x="1309875" y="4552913"/>
                  <a:pt x="1314430" y="4552913"/>
                </a:cubicBezTo>
                <a:cubicBezTo>
                  <a:pt x="1312151" y="4555328"/>
                  <a:pt x="1312151" y="4557744"/>
                  <a:pt x="1309875" y="4557744"/>
                </a:cubicBezTo>
                <a:cubicBezTo>
                  <a:pt x="1309875" y="4557744"/>
                  <a:pt x="1307598" y="4557744"/>
                  <a:pt x="1307598" y="4557744"/>
                </a:cubicBezTo>
                <a:cubicBezTo>
                  <a:pt x="1303043" y="4555328"/>
                  <a:pt x="1305319" y="4552913"/>
                  <a:pt x="1305319" y="4552913"/>
                </a:cubicBezTo>
                <a:cubicBezTo>
                  <a:pt x="1307598" y="4550497"/>
                  <a:pt x="1305319" y="4550497"/>
                  <a:pt x="1303043" y="4548082"/>
                </a:cubicBezTo>
                <a:cubicBezTo>
                  <a:pt x="1300765" y="4545667"/>
                  <a:pt x="1298488" y="4543252"/>
                  <a:pt x="1300765" y="4543252"/>
                </a:cubicBezTo>
                <a:close/>
                <a:moveTo>
                  <a:pt x="1293560" y="4541802"/>
                </a:moveTo>
                <a:cubicBezTo>
                  <a:pt x="1293560" y="4541802"/>
                  <a:pt x="1295878" y="4541802"/>
                  <a:pt x="1295878" y="4544157"/>
                </a:cubicBezTo>
                <a:cubicBezTo>
                  <a:pt x="1295878" y="4544157"/>
                  <a:pt x="1295878" y="4546512"/>
                  <a:pt x="1298197" y="4548867"/>
                </a:cubicBezTo>
                <a:cubicBezTo>
                  <a:pt x="1298197" y="4551222"/>
                  <a:pt x="1300517" y="4553578"/>
                  <a:pt x="1302835" y="4555932"/>
                </a:cubicBezTo>
                <a:cubicBezTo>
                  <a:pt x="1298197" y="4555932"/>
                  <a:pt x="1298197" y="4558287"/>
                  <a:pt x="1295878" y="4558287"/>
                </a:cubicBezTo>
                <a:cubicBezTo>
                  <a:pt x="1295878" y="4560642"/>
                  <a:pt x="1288923" y="4555932"/>
                  <a:pt x="1286604" y="4553578"/>
                </a:cubicBezTo>
                <a:cubicBezTo>
                  <a:pt x="1284286" y="4551222"/>
                  <a:pt x="1279648" y="4546512"/>
                  <a:pt x="1286604" y="4548867"/>
                </a:cubicBezTo>
                <a:cubicBezTo>
                  <a:pt x="1284286" y="4544157"/>
                  <a:pt x="1288923" y="4546512"/>
                  <a:pt x="1291242" y="4546512"/>
                </a:cubicBezTo>
                <a:cubicBezTo>
                  <a:pt x="1291242" y="4544157"/>
                  <a:pt x="1291242" y="4544157"/>
                  <a:pt x="1293560" y="4541802"/>
                </a:cubicBezTo>
                <a:close/>
                <a:moveTo>
                  <a:pt x="1319568" y="4538904"/>
                </a:moveTo>
                <a:cubicBezTo>
                  <a:pt x="1319568" y="4541223"/>
                  <a:pt x="1319568" y="4541223"/>
                  <a:pt x="1321939" y="4541223"/>
                </a:cubicBezTo>
                <a:cubicBezTo>
                  <a:pt x="1319568" y="4541223"/>
                  <a:pt x="1319568" y="4543541"/>
                  <a:pt x="1317195" y="4545860"/>
                </a:cubicBezTo>
                <a:cubicBezTo>
                  <a:pt x="1317195" y="4545860"/>
                  <a:pt x="1319568" y="4545860"/>
                  <a:pt x="1321939" y="4548179"/>
                </a:cubicBezTo>
                <a:cubicBezTo>
                  <a:pt x="1324309" y="4550497"/>
                  <a:pt x="1326681" y="4552816"/>
                  <a:pt x="1326681" y="4552816"/>
                </a:cubicBezTo>
                <a:cubicBezTo>
                  <a:pt x="1329053" y="4555135"/>
                  <a:pt x="1331423" y="4552816"/>
                  <a:pt x="1333795" y="4552816"/>
                </a:cubicBezTo>
                <a:cubicBezTo>
                  <a:pt x="1333795" y="4552816"/>
                  <a:pt x="1336167" y="4555135"/>
                  <a:pt x="1336167" y="4555135"/>
                </a:cubicBezTo>
                <a:cubicBezTo>
                  <a:pt x="1336167" y="4557454"/>
                  <a:pt x="1336167" y="4557454"/>
                  <a:pt x="1336167" y="4557454"/>
                </a:cubicBezTo>
                <a:cubicBezTo>
                  <a:pt x="1336167" y="4557454"/>
                  <a:pt x="1333795" y="4557454"/>
                  <a:pt x="1333795" y="4557454"/>
                </a:cubicBezTo>
                <a:cubicBezTo>
                  <a:pt x="1329053" y="4562091"/>
                  <a:pt x="1329053" y="4562091"/>
                  <a:pt x="1321939" y="4552816"/>
                </a:cubicBezTo>
                <a:cubicBezTo>
                  <a:pt x="1321939" y="4552816"/>
                  <a:pt x="1319568" y="4550497"/>
                  <a:pt x="1319568" y="4550497"/>
                </a:cubicBezTo>
                <a:cubicBezTo>
                  <a:pt x="1317195" y="4550497"/>
                  <a:pt x="1314824" y="4550497"/>
                  <a:pt x="1314824" y="4550497"/>
                </a:cubicBezTo>
                <a:cubicBezTo>
                  <a:pt x="1314824" y="4548179"/>
                  <a:pt x="1314824" y="4548179"/>
                  <a:pt x="1314824" y="4548179"/>
                </a:cubicBezTo>
                <a:cubicBezTo>
                  <a:pt x="1317195" y="4545860"/>
                  <a:pt x="1310082" y="4541223"/>
                  <a:pt x="1312453" y="4541223"/>
                </a:cubicBezTo>
                <a:cubicBezTo>
                  <a:pt x="1314824" y="4541223"/>
                  <a:pt x="1317195" y="4541223"/>
                  <a:pt x="1319568" y="4538904"/>
                </a:cubicBezTo>
                <a:close/>
                <a:moveTo>
                  <a:pt x="5541339" y="4533168"/>
                </a:moveTo>
                <a:cubicBezTo>
                  <a:pt x="5542245" y="4533470"/>
                  <a:pt x="5543452" y="4534074"/>
                  <a:pt x="5544660" y="4534074"/>
                </a:cubicBezTo>
                <a:cubicBezTo>
                  <a:pt x="5544660" y="4536489"/>
                  <a:pt x="5537413" y="4538905"/>
                  <a:pt x="5539829" y="4534074"/>
                </a:cubicBezTo>
                <a:cubicBezTo>
                  <a:pt x="5539829" y="4532866"/>
                  <a:pt x="5540433" y="4532866"/>
                  <a:pt x="5541339" y="4533168"/>
                </a:cubicBezTo>
                <a:close/>
                <a:moveTo>
                  <a:pt x="1291242" y="4532527"/>
                </a:moveTo>
                <a:cubicBezTo>
                  <a:pt x="1293597" y="4530209"/>
                  <a:pt x="1298307" y="4530209"/>
                  <a:pt x="1303016" y="4532527"/>
                </a:cubicBezTo>
                <a:cubicBezTo>
                  <a:pt x="1305371" y="4534846"/>
                  <a:pt x="1305371" y="4532527"/>
                  <a:pt x="1307727" y="4537165"/>
                </a:cubicBezTo>
                <a:cubicBezTo>
                  <a:pt x="1310082" y="4539483"/>
                  <a:pt x="1310082" y="4541802"/>
                  <a:pt x="1307727" y="4541802"/>
                </a:cubicBezTo>
                <a:cubicBezTo>
                  <a:pt x="1305371" y="4541802"/>
                  <a:pt x="1303016" y="4539483"/>
                  <a:pt x="1300661" y="4541802"/>
                </a:cubicBezTo>
                <a:cubicBezTo>
                  <a:pt x="1295951" y="4541802"/>
                  <a:pt x="1293597" y="4541802"/>
                  <a:pt x="1291242" y="4537165"/>
                </a:cubicBezTo>
                <a:cubicBezTo>
                  <a:pt x="1291242" y="4537165"/>
                  <a:pt x="1291242" y="4534846"/>
                  <a:pt x="1291242" y="4532527"/>
                </a:cubicBezTo>
                <a:close/>
                <a:moveTo>
                  <a:pt x="5163721" y="4532322"/>
                </a:moveTo>
                <a:lnTo>
                  <a:pt x="5163825" y="4532399"/>
                </a:lnTo>
                <a:lnTo>
                  <a:pt x="5167343" y="4534837"/>
                </a:lnTo>
                <a:lnTo>
                  <a:pt x="5175733" y="4543735"/>
                </a:lnTo>
                <a:cubicBezTo>
                  <a:pt x="5178011" y="4546150"/>
                  <a:pt x="5175733" y="4546150"/>
                  <a:pt x="5173456" y="4543735"/>
                </a:cubicBezTo>
                <a:cubicBezTo>
                  <a:pt x="5173456" y="4543735"/>
                  <a:pt x="5166623" y="4538905"/>
                  <a:pt x="5164347" y="4538905"/>
                </a:cubicBezTo>
                <a:cubicBezTo>
                  <a:pt x="5164347" y="4536489"/>
                  <a:pt x="5162069" y="4534074"/>
                  <a:pt x="5162069" y="4534074"/>
                </a:cubicBezTo>
                <a:close/>
                <a:moveTo>
                  <a:pt x="5362543" y="4531658"/>
                </a:moveTo>
                <a:cubicBezTo>
                  <a:pt x="5364959" y="4534194"/>
                  <a:pt x="5364959" y="4541803"/>
                  <a:pt x="5362543" y="4541803"/>
                </a:cubicBezTo>
                <a:cubicBezTo>
                  <a:pt x="5360127" y="4539267"/>
                  <a:pt x="5357712" y="4531658"/>
                  <a:pt x="5362543" y="4531658"/>
                </a:cubicBezTo>
                <a:close/>
                <a:moveTo>
                  <a:pt x="1277449" y="4525883"/>
                </a:moveTo>
                <a:cubicBezTo>
                  <a:pt x="1278872" y="4526178"/>
                  <a:pt x="1280580" y="4526767"/>
                  <a:pt x="1281718" y="4526767"/>
                </a:cubicBezTo>
                <a:cubicBezTo>
                  <a:pt x="1281718" y="4531477"/>
                  <a:pt x="1277164" y="4529121"/>
                  <a:pt x="1281718" y="4533832"/>
                </a:cubicBezTo>
                <a:cubicBezTo>
                  <a:pt x="1283996" y="4536187"/>
                  <a:pt x="1283996" y="4538541"/>
                  <a:pt x="1281718" y="4536187"/>
                </a:cubicBezTo>
                <a:cubicBezTo>
                  <a:pt x="1279440" y="4536187"/>
                  <a:pt x="1279440" y="4536187"/>
                  <a:pt x="1279440" y="4538541"/>
                </a:cubicBezTo>
                <a:cubicBezTo>
                  <a:pt x="1279440" y="4538541"/>
                  <a:pt x="1279440" y="4540897"/>
                  <a:pt x="1281718" y="4543252"/>
                </a:cubicBezTo>
                <a:cubicBezTo>
                  <a:pt x="1279440" y="4540897"/>
                  <a:pt x="1277164" y="4540897"/>
                  <a:pt x="1274886" y="4538541"/>
                </a:cubicBezTo>
                <a:cubicBezTo>
                  <a:pt x="1274886" y="4538541"/>
                  <a:pt x="1274886" y="4536187"/>
                  <a:pt x="1272609" y="4536187"/>
                </a:cubicBezTo>
                <a:cubicBezTo>
                  <a:pt x="1268054" y="4531477"/>
                  <a:pt x="1279440" y="4538541"/>
                  <a:pt x="1274886" y="4531477"/>
                </a:cubicBezTo>
                <a:cubicBezTo>
                  <a:pt x="1270332" y="4526767"/>
                  <a:pt x="1274886" y="4526767"/>
                  <a:pt x="1274886" y="4526767"/>
                </a:cubicBezTo>
                <a:cubicBezTo>
                  <a:pt x="1274886" y="4525589"/>
                  <a:pt x="1276025" y="4525589"/>
                  <a:pt x="1277449" y="4525883"/>
                </a:cubicBezTo>
                <a:close/>
                <a:moveTo>
                  <a:pt x="5537413" y="4522480"/>
                </a:moveTo>
                <a:cubicBezTo>
                  <a:pt x="5537413" y="4520065"/>
                  <a:pt x="5542245" y="4520065"/>
                  <a:pt x="5544660" y="4522480"/>
                </a:cubicBezTo>
                <a:cubicBezTo>
                  <a:pt x="5544660" y="4527311"/>
                  <a:pt x="5542245" y="4522480"/>
                  <a:pt x="5537413" y="4522480"/>
                </a:cubicBezTo>
                <a:close/>
                <a:moveTo>
                  <a:pt x="5566397" y="4520065"/>
                </a:moveTo>
                <a:cubicBezTo>
                  <a:pt x="5564079" y="4527021"/>
                  <a:pt x="5550167" y="4531658"/>
                  <a:pt x="5543211" y="4527021"/>
                </a:cubicBezTo>
                <a:cubicBezTo>
                  <a:pt x="5552485" y="4524702"/>
                  <a:pt x="5559441" y="4524702"/>
                  <a:pt x="5566397" y="4520065"/>
                </a:cubicBezTo>
                <a:close/>
                <a:moveTo>
                  <a:pt x="5446113" y="4520065"/>
                </a:moveTo>
                <a:cubicBezTo>
                  <a:pt x="5448287" y="4520065"/>
                  <a:pt x="5448287" y="4520065"/>
                  <a:pt x="5450461" y="4520065"/>
                </a:cubicBezTo>
                <a:cubicBezTo>
                  <a:pt x="5450461" y="4520065"/>
                  <a:pt x="5450461" y="4522239"/>
                  <a:pt x="5450461" y="4524413"/>
                </a:cubicBezTo>
                <a:cubicBezTo>
                  <a:pt x="5448287" y="4524413"/>
                  <a:pt x="5446113" y="4522239"/>
                  <a:pt x="5446113" y="4520065"/>
                </a:cubicBezTo>
                <a:close/>
                <a:moveTo>
                  <a:pt x="5535964" y="4517166"/>
                </a:moveTo>
                <a:cubicBezTo>
                  <a:pt x="5535964" y="4522963"/>
                  <a:pt x="5533549" y="4522963"/>
                  <a:pt x="5533549" y="4522963"/>
                </a:cubicBezTo>
                <a:cubicBezTo>
                  <a:pt x="5531133" y="4522963"/>
                  <a:pt x="5528717" y="4522963"/>
                  <a:pt x="5528717" y="4522963"/>
                </a:cubicBezTo>
                <a:cubicBezTo>
                  <a:pt x="5531133" y="4520065"/>
                  <a:pt x="5531133" y="4517166"/>
                  <a:pt x="5535964" y="4517166"/>
                </a:cubicBezTo>
                <a:close/>
                <a:moveTo>
                  <a:pt x="1293934" y="4515717"/>
                </a:moveTo>
                <a:cubicBezTo>
                  <a:pt x="1293934" y="4515717"/>
                  <a:pt x="1296417" y="4517890"/>
                  <a:pt x="1296417" y="4517890"/>
                </a:cubicBezTo>
                <a:cubicBezTo>
                  <a:pt x="1291448" y="4517890"/>
                  <a:pt x="1301387" y="4524412"/>
                  <a:pt x="1298901" y="4524412"/>
                </a:cubicBezTo>
                <a:cubicBezTo>
                  <a:pt x="1296417" y="4524412"/>
                  <a:pt x="1291448" y="4522238"/>
                  <a:pt x="1286480" y="4520064"/>
                </a:cubicBezTo>
                <a:cubicBezTo>
                  <a:pt x="1286480" y="4520064"/>
                  <a:pt x="1283996" y="4517890"/>
                  <a:pt x="1286480" y="4517890"/>
                </a:cubicBezTo>
                <a:cubicBezTo>
                  <a:pt x="1286480" y="4515717"/>
                  <a:pt x="1291448" y="4515717"/>
                  <a:pt x="1293934" y="4515717"/>
                </a:cubicBezTo>
                <a:close/>
                <a:moveTo>
                  <a:pt x="5376551" y="4504123"/>
                </a:moveTo>
                <a:cubicBezTo>
                  <a:pt x="5384160" y="4504123"/>
                  <a:pt x="5384160" y="4506296"/>
                  <a:pt x="5386696" y="4510645"/>
                </a:cubicBezTo>
                <a:cubicBezTo>
                  <a:pt x="5381624" y="4512818"/>
                  <a:pt x="5379087" y="4508471"/>
                  <a:pt x="5376551" y="4504123"/>
                </a:cubicBezTo>
                <a:close/>
                <a:moveTo>
                  <a:pt x="5602899" y="4503444"/>
                </a:moveTo>
                <a:cubicBezTo>
                  <a:pt x="5604801" y="4502492"/>
                  <a:pt x="5607337" y="4502492"/>
                  <a:pt x="5609874" y="4503760"/>
                </a:cubicBezTo>
                <a:cubicBezTo>
                  <a:pt x="5609874" y="4508833"/>
                  <a:pt x="5604801" y="4506297"/>
                  <a:pt x="5607338" y="4511369"/>
                </a:cubicBezTo>
                <a:cubicBezTo>
                  <a:pt x="5604801" y="4508833"/>
                  <a:pt x="5599729" y="4508833"/>
                  <a:pt x="5599729" y="4508833"/>
                </a:cubicBezTo>
                <a:cubicBezTo>
                  <a:pt x="5599729" y="4506297"/>
                  <a:pt x="5600997" y="4504395"/>
                  <a:pt x="5602899" y="4503444"/>
                </a:cubicBezTo>
                <a:close/>
                <a:moveTo>
                  <a:pt x="5267565" y="4502793"/>
                </a:moveTo>
                <a:cubicBezTo>
                  <a:pt x="5267861" y="4503087"/>
                  <a:pt x="5267861" y="4503674"/>
                  <a:pt x="5267861" y="4503674"/>
                </a:cubicBezTo>
                <a:lnTo>
                  <a:pt x="5265484" y="4503674"/>
                </a:lnTo>
                <a:cubicBezTo>
                  <a:pt x="5266673" y="4502499"/>
                  <a:pt x="5267267" y="4502499"/>
                  <a:pt x="5267565" y="4502793"/>
                </a:cubicBezTo>
                <a:close/>
                <a:moveTo>
                  <a:pt x="5720013" y="4496515"/>
                </a:moveTo>
                <a:cubicBezTo>
                  <a:pt x="5717598" y="4499052"/>
                  <a:pt x="5717598" y="4504124"/>
                  <a:pt x="5712767" y="4504124"/>
                </a:cubicBezTo>
                <a:cubicBezTo>
                  <a:pt x="5712767" y="4499052"/>
                  <a:pt x="5717598" y="4493979"/>
                  <a:pt x="5720013" y="4496515"/>
                </a:cubicBezTo>
                <a:close/>
                <a:moveTo>
                  <a:pt x="5341408" y="4489631"/>
                </a:moveTo>
                <a:cubicBezTo>
                  <a:pt x="5343944" y="4489631"/>
                  <a:pt x="5346481" y="4489631"/>
                  <a:pt x="5346481" y="4489631"/>
                </a:cubicBezTo>
                <a:cubicBezTo>
                  <a:pt x="5349017" y="4491804"/>
                  <a:pt x="5343944" y="4493979"/>
                  <a:pt x="5343944" y="4496152"/>
                </a:cubicBezTo>
                <a:cubicBezTo>
                  <a:pt x="5341408" y="4496152"/>
                  <a:pt x="5338872" y="4498326"/>
                  <a:pt x="5338872" y="4496152"/>
                </a:cubicBezTo>
                <a:cubicBezTo>
                  <a:pt x="5338872" y="4493979"/>
                  <a:pt x="5341408" y="4489631"/>
                  <a:pt x="5341408" y="4489631"/>
                </a:cubicBezTo>
                <a:close/>
                <a:moveTo>
                  <a:pt x="5476546" y="4482385"/>
                </a:moveTo>
                <a:cubicBezTo>
                  <a:pt x="5478961" y="4479487"/>
                  <a:pt x="5481377" y="4479487"/>
                  <a:pt x="5483793" y="4482385"/>
                </a:cubicBezTo>
                <a:cubicBezTo>
                  <a:pt x="5483793" y="4482385"/>
                  <a:pt x="5478961" y="4485284"/>
                  <a:pt x="5476546" y="4482385"/>
                </a:cubicBezTo>
                <a:close/>
                <a:moveTo>
                  <a:pt x="5743925" y="4480574"/>
                </a:moveTo>
                <a:cubicBezTo>
                  <a:pt x="5745012" y="4480212"/>
                  <a:pt x="5746099" y="4480937"/>
                  <a:pt x="5746099" y="4482385"/>
                </a:cubicBezTo>
                <a:cubicBezTo>
                  <a:pt x="5743925" y="4482385"/>
                  <a:pt x="5743925" y="4485284"/>
                  <a:pt x="5741751" y="4485284"/>
                </a:cubicBezTo>
                <a:cubicBezTo>
                  <a:pt x="5741751" y="4482385"/>
                  <a:pt x="5742839" y="4480937"/>
                  <a:pt x="5743925" y="4480574"/>
                </a:cubicBezTo>
                <a:close/>
                <a:moveTo>
                  <a:pt x="1104455" y="4478037"/>
                </a:moveTo>
                <a:cubicBezTo>
                  <a:pt x="1108964" y="4480211"/>
                  <a:pt x="1113473" y="4478037"/>
                  <a:pt x="1117981" y="4478037"/>
                </a:cubicBezTo>
                <a:cubicBezTo>
                  <a:pt x="1117981" y="4480211"/>
                  <a:pt x="1113473" y="4480211"/>
                  <a:pt x="1117981" y="4484559"/>
                </a:cubicBezTo>
                <a:cubicBezTo>
                  <a:pt x="1120235" y="4484559"/>
                  <a:pt x="1117981" y="4486732"/>
                  <a:pt x="1117981" y="4486732"/>
                </a:cubicBezTo>
                <a:cubicBezTo>
                  <a:pt x="1117981" y="4486732"/>
                  <a:pt x="1115727" y="4486732"/>
                  <a:pt x="1115727" y="4484559"/>
                </a:cubicBezTo>
                <a:cubicBezTo>
                  <a:pt x="1113473" y="4482384"/>
                  <a:pt x="1113473" y="4480211"/>
                  <a:pt x="1111218" y="4482384"/>
                </a:cubicBezTo>
                <a:cubicBezTo>
                  <a:pt x="1108964" y="4482384"/>
                  <a:pt x="1106709" y="4482384"/>
                  <a:pt x="1104455" y="4482384"/>
                </a:cubicBezTo>
                <a:cubicBezTo>
                  <a:pt x="1104455" y="4480211"/>
                  <a:pt x="1099947" y="4478037"/>
                  <a:pt x="1104455" y="4478037"/>
                </a:cubicBezTo>
                <a:close/>
                <a:moveTo>
                  <a:pt x="5220327" y="4470792"/>
                </a:moveTo>
                <a:cubicBezTo>
                  <a:pt x="5227457" y="4480186"/>
                  <a:pt x="5246471" y="4475488"/>
                  <a:pt x="5251224" y="4482535"/>
                </a:cubicBezTo>
                <a:cubicBezTo>
                  <a:pt x="5248847" y="4487233"/>
                  <a:pt x="5253601" y="4489582"/>
                  <a:pt x="5258355" y="4489582"/>
                </a:cubicBezTo>
                <a:cubicBezTo>
                  <a:pt x="5260731" y="4489582"/>
                  <a:pt x="5258355" y="4484884"/>
                  <a:pt x="5263108" y="4484884"/>
                </a:cubicBezTo>
                <a:cubicBezTo>
                  <a:pt x="5263108" y="4491930"/>
                  <a:pt x="5258355" y="4491930"/>
                  <a:pt x="5255977" y="4494278"/>
                </a:cubicBezTo>
                <a:cubicBezTo>
                  <a:pt x="5258355" y="4496627"/>
                  <a:pt x="5265484" y="4494278"/>
                  <a:pt x="5267861" y="4496627"/>
                </a:cubicBezTo>
                <a:cubicBezTo>
                  <a:pt x="5267861" y="4501325"/>
                  <a:pt x="5263108" y="4498976"/>
                  <a:pt x="5265484" y="4503674"/>
                </a:cubicBezTo>
                <a:lnTo>
                  <a:pt x="5265187" y="4503674"/>
                </a:lnTo>
                <a:cubicBezTo>
                  <a:pt x="5264295" y="4503087"/>
                  <a:pt x="5263108" y="4502499"/>
                  <a:pt x="5260731" y="4503674"/>
                </a:cubicBezTo>
                <a:cubicBezTo>
                  <a:pt x="5260731" y="4503674"/>
                  <a:pt x="5258355" y="4503674"/>
                  <a:pt x="5258355" y="4506023"/>
                </a:cubicBezTo>
                <a:cubicBezTo>
                  <a:pt x="5263108" y="4508371"/>
                  <a:pt x="5260731" y="4513068"/>
                  <a:pt x="5263108" y="4517766"/>
                </a:cubicBezTo>
                <a:cubicBezTo>
                  <a:pt x="5260731" y="4524813"/>
                  <a:pt x="5253601" y="4527161"/>
                  <a:pt x="5248847" y="4531859"/>
                </a:cubicBezTo>
                <a:cubicBezTo>
                  <a:pt x="5251224" y="4534208"/>
                  <a:pt x="5253601" y="4536556"/>
                  <a:pt x="5251224" y="4538905"/>
                </a:cubicBezTo>
                <a:cubicBezTo>
                  <a:pt x="5246471" y="4536556"/>
                  <a:pt x="5239341" y="4536556"/>
                  <a:pt x="5234587" y="4536556"/>
                </a:cubicBezTo>
                <a:cubicBezTo>
                  <a:pt x="5229834" y="4529510"/>
                  <a:pt x="5217950" y="4527161"/>
                  <a:pt x="5213197" y="4517766"/>
                </a:cubicBezTo>
                <a:cubicBezTo>
                  <a:pt x="5213197" y="4510719"/>
                  <a:pt x="5213197" y="4503674"/>
                  <a:pt x="5217950" y="4498976"/>
                </a:cubicBezTo>
                <a:cubicBezTo>
                  <a:pt x="5215574" y="4496627"/>
                  <a:pt x="5213197" y="4496627"/>
                  <a:pt x="5208443" y="4496627"/>
                </a:cubicBezTo>
                <a:cubicBezTo>
                  <a:pt x="5215574" y="4489582"/>
                  <a:pt x="5220327" y="4484884"/>
                  <a:pt x="5225081" y="4480186"/>
                </a:cubicBezTo>
                <a:cubicBezTo>
                  <a:pt x="5222703" y="4477837"/>
                  <a:pt x="5222703" y="4475488"/>
                  <a:pt x="5220327" y="4470792"/>
                </a:cubicBezTo>
                <a:close/>
                <a:moveTo>
                  <a:pt x="1099584" y="4462386"/>
                </a:moveTo>
                <a:cubicBezTo>
                  <a:pt x="1100189" y="4461806"/>
                  <a:pt x="1101396" y="4461806"/>
                  <a:pt x="1103812" y="4462965"/>
                </a:cubicBezTo>
                <a:cubicBezTo>
                  <a:pt x="1108643" y="4467603"/>
                  <a:pt x="1103812" y="4467603"/>
                  <a:pt x="1103812" y="4467603"/>
                </a:cubicBezTo>
                <a:cubicBezTo>
                  <a:pt x="1101396" y="4472240"/>
                  <a:pt x="1098981" y="4472240"/>
                  <a:pt x="1091734" y="4469922"/>
                </a:cubicBezTo>
                <a:cubicBezTo>
                  <a:pt x="1091734" y="4469922"/>
                  <a:pt x="1089319" y="4467603"/>
                  <a:pt x="1089319" y="4467603"/>
                </a:cubicBezTo>
                <a:cubicBezTo>
                  <a:pt x="1086904" y="4467603"/>
                  <a:pt x="1086904" y="4465284"/>
                  <a:pt x="1086904" y="4465284"/>
                </a:cubicBezTo>
                <a:cubicBezTo>
                  <a:pt x="1089319" y="4462965"/>
                  <a:pt x="1089319" y="4460647"/>
                  <a:pt x="1096565" y="4465284"/>
                </a:cubicBezTo>
                <a:cubicBezTo>
                  <a:pt x="1096565" y="4467603"/>
                  <a:pt x="1101396" y="4467603"/>
                  <a:pt x="1098981" y="4465284"/>
                </a:cubicBezTo>
                <a:cubicBezTo>
                  <a:pt x="1098981" y="4464125"/>
                  <a:pt x="1098981" y="4462965"/>
                  <a:pt x="1099584" y="4462386"/>
                </a:cubicBezTo>
                <a:close/>
                <a:moveTo>
                  <a:pt x="1077725" y="4449053"/>
                </a:moveTo>
                <a:cubicBezTo>
                  <a:pt x="1080141" y="4449053"/>
                  <a:pt x="1082556" y="4449053"/>
                  <a:pt x="1087388" y="4451372"/>
                </a:cubicBezTo>
                <a:cubicBezTo>
                  <a:pt x="1089803" y="4451372"/>
                  <a:pt x="1092218" y="4453691"/>
                  <a:pt x="1094634" y="4456009"/>
                </a:cubicBezTo>
                <a:cubicBezTo>
                  <a:pt x="1094634" y="4456009"/>
                  <a:pt x="1097049" y="4458328"/>
                  <a:pt x="1097049" y="4458328"/>
                </a:cubicBezTo>
                <a:cubicBezTo>
                  <a:pt x="1097049" y="4460647"/>
                  <a:pt x="1097049" y="4460647"/>
                  <a:pt x="1097049" y="4460647"/>
                </a:cubicBezTo>
                <a:cubicBezTo>
                  <a:pt x="1094634" y="4460647"/>
                  <a:pt x="1092218" y="4460647"/>
                  <a:pt x="1092218" y="4458328"/>
                </a:cubicBezTo>
                <a:cubicBezTo>
                  <a:pt x="1092218" y="4456009"/>
                  <a:pt x="1089803" y="4453691"/>
                  <a:pt x="1087388" y="4453691"/>
                </a:cubicBezTo>
                <a:cubicBezTo>
                  <a:pt x="1084971" y="4453691"/>
                  <a:pt x="1082556" y="4453691"/>
                  <a:pt x="1077725" y="4451372"/>
                </a:cubicBezTo>
                <a:cubicBezTo>
                  <a:pt x="1077725" y="4451372"/>
                  <a:pt x="1075311" y="4449053"/>
                  <a:pt x="1077725" y="4449053"/>
                </a:cubicBezTo>
                <a:close/>
                <a:moveTo>
                  <a:pt x="5381829" y="4432243"/>
                </a:moveTo>
                <a:cubicBezTo>
                  <a:pt x="5384625" y="4431953"/>
                  <a:pt x="5387109" y="4432533"/>
                  <a:pt x="5389593" y="4434851"/>
                </a:cubicBezTo>
                <a:cubicBezTo>
                  <a:pt x="5389593" y="4441808"/>
                  <a:pt x="5379656" y="4441808"/>
                  <a:pt x="5374687" y="4439489"/>
                </a:cubicBezTo>
                <a:cubicBezTo>
                  <a:pt x="5379656" y="4437170"/>
                  <a:pt x="5374687" y="4437170"/>
                  <a:pt x="5372203" y="4434851"/>
                </a:cubicBezTo>
                <a:cubicBezTo>
                  <a:pt x="5375929" y="4433692"/>
                  <a:pt x="5379035" y="4432533"/>
                  <a:pt x="5381829" y="4432243"/>
                </a:cubicBezTo>
                <a:close/>
                <a:moveTo>
                  <a:pt x="5369305" y="4411374"/>
                </a:moveTo>
                <a:cubicBezTo>
                  <a:pt x="5366986" y="4418620"/>
                  <a:pt x="5369305" y="4423450"/>
                  <a:pt x="5366986" y="4425866"/>
                </a:cubicBezTo>
                <a:cubicBezTo>
                  <a:pt x="5362349" y="4425866"/>
                  <a:pt x="5360030" y="4423450"/>
                  <a:pt x="5357711" y="4421036"/>
                </a:cubicBezTo>
                <a:cubicBezTo>
                  <a:pt x="5362349" y="4418620"/>
                  <a:pt x="5364667" y="4413789"/>
                  <a:pt x="5369305" y="4411374"/>
                </a:cubicBezTo>
                <a:close/>
                <a:moveTo>
                  <a:pt x="5334524" y="4399780"/>
                </a:moveTo>
                <a:cubicBezTo>
                  <a:pt x="5346117" y="4402075"/>
                  <a:pt x="5334524" y="4411253"/>
                  <a:pt x="5334524" y="4413548"/>
                </a:cubicBezTo>
                <a:cubicBezTo>
                  <a:pt x="5339161" y="4415842"/>
                  <a:pt x="5343799" y="4420431"/>
                  <a:pt x="5341480" y="4427315"/>
                </a:cubicBezTo>
                <a:cubicBezTo>
                  <a:pt x="5334524" y="4427315"/>
                  <a:pt x="5334524" y="4420431"/>
                  <a:pt x="5329887" y="4415842"/>
                </a:cubicBezTo>
                <a:cubicBezTo>
                  <a:pt x="5327567" y="4415842"/>
                  <a:pt x="5325249" y="4415842"/>
                  <a:pt x="5322930" y="4418137"/>
                </a:cubicBezTo>
                <a:cubicBezTo>
                  <a:pt x="5327567" y="4411253"/>
                  <a:pt x="5334524" y="4408959"/>
                  <a:pt x="5334524" y="4399780"/>
                </a:cubicBezTo>
                <a:close/>
                <a:moveTo>
                  <a:pt x="5407275" y="4393983"/>
                </a:moveTo>
                <a:cubicBezTo>
                  <a:pt x="5409593" y="4396519"/>
                  <a:pt x="5409593" y="4396519"/>
                  <a:pt x="5414231" y="4396519"/>
                </a:cubicBezTo>
                <a:cubicBezTo>
                  <a:pt x="5411912" y="4399056"/>
                  <a:pt x="5407275" y="4401592"/>
                  <a:pt x="5404955" y="4404128"/>
                </a:cubicBezTo>
                <a:cubicBezTo>
                  <a:pt x="5402637" y="4399056"/>
                  <a:pt x="5404955" y="4399056"/>
                  <a:pt x="5407275" y="4393983"/>
                </a:cubicBezTo>
                <a:close/>
                <a:moveTo>
                  <a:pt x="5386695" y="4388186"/>
                </a:moveTo>
                <a:cubicBezTo>
                  <a:pt x="5388869" y="4388186"/>
                  <a:pt x="5391043" y="4388186"/>
                  <a:pt x="5391043" y="4389636"/>
                </a:cubicBezTo>
                <a:cubicBezTo>
                  <a:pt x="5388869" y="4389636"/>
                  <a:pt x="5388869" y="4389636"/>
                  <a:pt x="5386695" y="4389636"/>
                </a:cubicBezTo>
                <a:cubicBezTo>
                  <a:pt x="5386695" y="4388186"/>
                  <a:pt x="5386695" y="4388186"/>
                  <a:pt x="5386695" y="4388186"/>
                </a:cubicBezTo>
                <a:close/>
                <a:moveTo>
                  <a:pt x="1007197" y="4382390"/>
                </a:moveTo>
                <a:cubicBezTo>
                  <a:pt x="1007197" y="4384805"/>
                  <a:pt x="1009516" y="4384805"/>
                  <a:pt x="1009516" y="4384805"/>
                </a:cubicBezTo>
                <a:cubicBezTo>
                  <a:pt x="1016472" y="4389635"/>
                  <a:pt x="1018790" y="4394466"/>
                  <a:pt x="1016472" y="4396882"/>
                </a:cubicBezTo>
                <a:cubicBezTo>
                  <a:pt x="1016472" y="4396882"/>
                  <a:pt x="1016472" y="4396882"/>
                  <a:pt x="1014154" y="4396882"/>
                </a:cubicBezTo>
                <a:cubicBezTo>
                  <a:pt x="1014154" y="4396882"/>
                  <a:pt x="1011834" y="4394466"/>
                  <a:pt x="1011834" y="4392051"/>
                </a:cubicBezTo>
                <a:cubicBezTo>
                  <a:pt x="1009516" y="4392051"/>
                  <a:pt x="1009516" y="4389635"/>
                  <a:pt x="1007197" y="4387220"/>
                </a:cubicBezTo>
                <a:cubicBezTo>
                  <a:pt x="1007197" y="4384805"/>
                  <a:pt x="1007197" y="4384805"/>
                  <a:pt x="1007197" y="4382390"/>
                </a:cubicBezTo>
                <a:close/>
                <a:moveTo>
                  <a:pt x="5457706" y="4361317"/>
                </a:moveTo>
                <a:cubicBezTo>
                  <a:pt x="5459337" y="4361014"/>
                  <a:pt x="5460967" y="4361618"/>
                  <a:pt x="5462054" y="4364033"/>
                </a:cubicBezTo>
                <a:cubicBezTo>
                  <a:pt x="5459881" y="4364033"/>
                  <a:pt x="5453359" y="4366449"/>
                  <a:pt x="5453359" y="4364033"/>
                </a:cubicBezTo>
                <a:cubicBezTo>
                  <a:pt x="5454446" y="4362826"/>
                  <a:pt x="5456077" y="4361618"/>
                  <a:pt x="5457706" y="4361317"/>
                </a:cubicBezTo>
                <a:close/>
                <a:moveTo>
                  <a:pt x="5379449" y="4351957"/>
                </a:moveTo>
                <a:cubicBezTo>
                  <a:pt x="5382348" y="4354493"/>
                  <a:pt x="5379449" y="4359566"/>
                  <a:pt x="5376551" y="4362102"/>
                </a:cubicBezTo>
                <a:cubicBezTo>
                  <a:pt x="5376551" y="4357030"/>
                  <a:pt x="5376551" y="4351957"/>
                  <a:pt x="5379449" y="4351957"/>
                </a:cubicBezTo>
                <a:close/>
                <a:moveTo>
                  <a:pt x="5746098" y="4344710"/>
                </a:moveTo>
                <a:cubicBezTo>
                  <a:pt x="5751895" y="4344710"/>
                  <a:pt x="5751895" y="4349783"/>
                  <a:pt x="5751895" y="4354855"/>
                </a:cubicBezTo>
                <a:cubicBezTo>
                  <a:pt x="5746098" y="4354855"/>
                  <a:pt x="5746098" y="4349783"/>
                  <a:pt x="5746098" y="4344710"/>
                </a:cubicBezTo>
                <a:close/>
                <a:moveTo>
                  <a:pt x="969155" y="4344710"/>
                </a:moveTo>
                <a:cubicBezTo>
                  <a:pt x="969155" y="4344710"/>
                  <a:pt x="969155" y="4344710"/>
                  <a:pt x="971692" y="4344710"/>
                </a:cubicBezTo>
                <a:cubicBezTo>
                  <a:pt x="971692" y="4347246"/>
                  <a:pt x="974229" y="4347246"/>
                  <a:pt x="974229" y="4349782"/>
                </a:cubicBezTo>
                <a:cubicBezTo>
                  <a:pt x="976765" y="4352319"/>
                  <a:pt x="974229" y="4352319"/>
                  <a:pt x="974229" y="4354855"/>
                </a:cubicBezTo>
                <a:cubicBezTo>
                  <a:pt x="971692" y="4354855"/>
                  <a:pt x="969155" y="4352319"/>
                  <a:pt x="969155" y="4352319"/>
                </a:cubicBezTo>
                <a:cubicBezTo>
                  <a:pt x="966620" y="4349782"/>
                  <a:pt x="966620" y="4347246"/>
                  <a:pt x="966620" y="4347246"/>
                </a:cubicBezTo>
                <a:cubicBezTo>
                  <a:pt x="966620" y="4344710"/>
                  <a:pt x="966620" y="4344710"/>
                  <a:pt x="969155" y="4344710"/>
                </a:cubicBezTo>
                <a:close/>
                <a:moveTo>
                  <a:pt x="5391949" y="4342972"/>
                </a:moveTo>
                <a:cubicBezTo>
                  <a:pt x="5394665" y="4341523"/>
                  <a:pt x="5397081" y="4340943"/>
                  <a:pt x="5398289" y="4344421"/>
                </a:cubicBezTo>
                <a:cubicBezTo>
                  <a:pt x="5395873" y="4346740"/>
                  <a:pt x="5388628" y="4349058"/>
                  <a:pt x="5383797" y="4346740"/>
                </a:cubicBezTo>
                <a:cubicBezTo>
                  <a:pt x="5386213" y="4346740"/>
                  <a:pt x="5389231" y="4344421"/>
                  <a:pt x="5391949" y="4342972"/>
                </a:cubicBezTo>
                <a:close/>
                <a:moveTo>
                  <a:pt x="5490521" y="4335511"/>
                </a:moveTo>
                <a:cubicBezTo>
                  <a:pt x="5495282" y="4333117"/>
                  <a:pt x="5495282" y="4337906"/>
                  <a:pt x="5500043" y="4337906"/>
                </a:cubicBezTo>
                <a:cubicBezTo>
                  <a:pt x="5500043" y="4342695"/>
                  <a:pt x="5500043" y="4352272"/>
                  <a:pt x="5504805" y="4354666"/>
                </a:cubicBezTo>
                <a:cubicBezTo>
                  <a:pt x="5507187" y="4354666"/>
                  <a:pt x="5509568" y="4349877"/>
                  <a:pt x="5509568" y="4354666"/>
                </a:cubicBezTo>
                <a:cubicBezTo>
                  <a:pt x="5507187" y="4354666"/>
                  <a:pt x="5504805" y="4354666"/>
                  <a:pt x="5504805" y="4359454"/>
                </a:cubicBezTo>
                <a:cubicBezTo>
                  <a:pt x="5509568" y="4361849"/>
                  <a:pt x="5516710" y="4364243"/>
                  <a:pt x="5511949" y="4369032"/>
                </a:cubicBezTo>
                <a:cubicBezTo>
                  <a:pt x="5514329" y="4371426"/>
                  <a:pt x="5514329" y="4373820"/>
                  <a:pt x="5516710" y="4373820"/>
                </a:cubicBezTo>
                <a:cubicBezTo>
                  <a:pt x="5519091" y="4371426"/>
                  <a:pt x="5519091" y="4366638"/>
                  <a:pt x="5521472" y="4366638"/>
                </a:cubicBezTo>
                <a:cubicBezTo>
                  <a:pt x="5519091" y="4369032"/>
                  <a:pt x="5521472" y="4371426"/>
                  <a:pt x="5521472" y="4373820"/>
                </a:cubicBezTo>
                <a:cubicBezTo>
                  <a:pt x="5511949" y="4376215"/>
                  <a:pt x="5509568" y="4383398"/>
                  <a:pt x="5502425" y="4388186"/>
                </a:cubicBezTo>
                <a:cubicBezTo>
                  <a:pt x="5497663" y="4383398"/>
                  <a:pt x="5497663" y="4366638"/>
                  <a:pt x="5490521" y="4364243"/>
                </a:cubicBezTo>
                <a:cubicBezTo>
                  <a:pt x="5492901" y="4357061"/>
                  <a:pt x="5488139" y="4345088"/>
                  <a:pt x="5490521" y="4335511"/>
                </a:cubicBezTo>
                <a:close/>
                <a:moveTo>
                  <a:pt x="5386695" y="4335290"/>
                </a:moveTo>
                <a:cubicBezTo>
                  <a:pt x="5389111" y="4335290"/>
                  <a:pt x="5393941" y="4333117"/>
                  <a:pt x="5393941" y="4335290"/>
                </a:cubicBezTo>
                <a:cubicBezTo>
                  <a:pt x="5391526" y="4337465"/>
                  <a:pt x="5393941" y="4337465"/>
                  <a:pt x="5393941" y="4339638"/>
                </a:cubicBezTo>
                <a:cubicBezTo>
                  <a:pt x="5389111" y="4339638"/>
                  <a:pt x="5389111" y="4341812"/>
                  <a:pt x="5386695" y="4341812"/>
                </a:cubicBezTo>
                <a:cubicBezTo>
                  <a:pt x="5386695" y="4339638"/>
                  <a:pt x="5386695" y="4337465"/>
                  <a:pt x="5386695" y="4335290"/>
                </a:cubicBezTo>
                <a:close/>
                <a:moveTo>
                  <a:pt x="5486691" y="4325871"/>
                </a:moveTo>
                <a:cubicBezTo>
                  <a:pt x="5486691" y="4325871"/>
                  <a:pt x="5488865" y="4325871"/>
                  <a:pt x="5491039" y="4325871"/>
                </a:cubicBezTo>
                <a:cubicBezTo>
                  <a:pt x="5491039" y="4325871"/>
                  <a:pt x="5491039" y="4328770"/>
                  <a:pt x="5491039" y="4328770"/>
                </a:cubicBezTo>
                <a:cubicBezTo>
                  <a:pt x="5488865" y="4328770"/>
                  <a:pt x="5486691" y="4328770"/>
                  <a:pt x="5486691" y="4325871"/>
                </a:cubicBezTo>
                <a:close/>
                <a:moveTo>
                  <a:pt x="5457707" y="4323842"/>
                </a:moveTo>
                <a:cubicBezTo>
                  <a:pt x="5462537" y="4321523"/>
                  <a:pt x="5462537" y="4328479"/>
                  <a:pt x="5464953" y="4333117"/>
                </a:cubicBezTo>
                <a:cubicBezTo>
                  <a:pt x="5460122" y="4333117"/>
                  <a:pt x="5462537" y="4326161"/>
                  <a:pt x="5457707" y="4323842"/>
                </a:cubicBezTo>
                <a:close/>
                <a:moveTo>
                  <a:pt x="5439173" y="4315727"/>
                </a:moveTo>
                <a:cubicBezTo>
                  <a:pt x="5436808" y="4325213"/>
                  <a:pt x="5446267" y="4320470"/>
                  <a:pt x="5448631" y="4322841"/>
                </a:cubicBezTo>
                <a:cubicBezTo>
                  <a:pt x="5446267" y="4322841"/>
                  <a:pt x="5446267" y="4325213"/>
                  <a:pt x="5446267" y="4325213"/>
                </a:cubicBezTo>
                <a:cubicBezTo>
                  <a:pt x="5448631" y="4327584"/>
                  <a:pt x="5453359" y="4325213"/>
                  <a:pt x="5453359" y="4329955"/>
                </a:cubicBezTo>
                <a:cubicBezTo>
                  <a:pt x="5446267" y="4329955"/>
                  <a:pt x="5443901" y="4327584"/>
                  <a:pt x="5439173" y="4327584"/>
                </a:cubicBezTo>
                <a:cubicBezTo>
                  <a:pt x="5436808" y="4332327"/>
                  <a:pt x="5432079" y="4334699"/>
                  <a:pt x="5429714" y="4337069"/>
                </a:cubicBezTo>
                <a:cubicBezTo>
                  <a:pt x="5424985" y="4337069"/>
                  <a:pt x="5424985" y="4332327"/>
                  <a:pt x="5420257" y="4334699"/>
                </a:cubicBezTo>
                <a:cubicBezTo>
                  <a:pt x="5422621" y="4334699"/>
                  <a:pt x="5422621" y="4337069"/>
                  <a:pt x="5420257" y="4339441"/>
                </a:cubicBezTo>
                <a:cubicBezTo>
                  <a:pt x="5417892" y="4339441"/>
                  <a:pt x="5417892" y="4341813"/>
                  <a:pt x="5415527" y="4341813"/>
                </a:cubicBezTo>
                <a:cubicBezTo>
                  <a:pt x="5413163" y="4337069"/>
                  <a:pt x="5417892" y="4339441"/>
                  <a:pt x="5415527" y="4334699"/>
                </a:cubicBezTo>
                <a:cubicBezTo>
                  <a:pt x="5413163" y="4334699"/>
                  <a:pt x="5410798" y="4337069"/>
                  <a:pt x="5408434" y="4334699"/>
                </a:cubicBezTo>
                <a:cubicBezTo>
                  <a:pt x="5415527" y="4332327"/>
                  <a:pt x="5408434" y="4329955"/>
                  <a:pt x="5408434" y="4327584"/>
                </a:cubicBezTo>
                <a:cubicBezTo>
                  <a:pt x="5413163" y="4329955"/>
                  <a:pt x="5417892" y="4327584"/>
                  <a:pt x="5413163" y="4325213"/>
                </a:cubicBezTo>
                <a:cubicBezTo>
                  <a:pt x="5417892" y="4320470"/>
                  <a:pt x="5420257" y="4325213"/>
                  <a:pt x="5422621" y="4325213"/>
                </a:cubicBezTo>
                <a:cubicBezTo>
                  <a:pt x="5424985" y="4322841"/>
                  <a:pt x="5432079" y="4325213"/>
                  <a:pt x="5432079" y="4318098"/>
                </a:cubicBezTo>
                <a:cubicBezTo>
                  <a:pt x="5434443" y="4318098"/>
                  <a:pt x="5436808" y="4318098"/>
                  <a:pt x="5439173" y="4315727"/>
                </a:cubicBezTo>
                <a:close/>
                <a:moveTo>
                  <a:pt x="5511617" y="4314277"/>
                </a:moveTo>
                <a:cubicBezTo>
                  <a:pt x="5511617" y="4318626"/>
                  <a:pt x="5518573" y="4314277"/>
                  <a:pt x="5516255" y="4318626"/>
                </a:cubicBezTo>
                <a:cubicBezTo>
                  <a:pt x="5513936" y="4318626"/>
                  <a:pt x="5506979" y="4316452"/>
                  <a:pt x="5511617" y="4314277"/>
                </a:cubicBezTo>
                <a:close/>
                <a:moveTo>
                  <a:pt x="5510669" y="4296661"/>
                </a:moveTo>
                <a:cubicBezTo>
                  <a:pt x="5512848" y="4296072"/>
                  <a:pt x="5515065" y="4296072"/>
                  <a:pt x="5517429" y="4297249"/>
                </a:cubicBezTo>
                <a:cubicBezTo>
                  <a:pt x="5512701" y="4301959"/>
                  <a:pt x="5503243" y="4301959"/>
                  <a:pt x="5500878" y="4309024"/>
                </a:cubicBezTo>
                <a:cubicBezTo>
                  <a:pt x="5498513" y="4309024"/>
                  <a:pt x="5493784" y="4309024"/>
                  <a:pt x="5493784" y="4309024"/>
                </a:cubicBezTo>
                <a:cubicBezTo>
                  <a:pt x="5493784" y="4313733"/>
                  <a:pt x="5498513" y="4313733"/>
                  <a:pt x="5500878" y="4313733"/>
                </a:cubicBezTo>
                <a:cubicBezTo>
                  <a:pt x="5500878" y="4316089"/>
                  <a:pt x="5498513" y="4316089"/>
                  <a:pt x="5500878" y="4318444"/>
                </a:cubicBezTo>
                <a:cubicBezTo>
                  <a:pt x="5507971" y="4320798"/>
                  <a:pt x="5510337" y="4325509"/>
                  <a:pt x="5517429" y="4325509"/>
                </a:cubicBezTo>
                <a:cubicBezTo>
                  <a:pt x="5519794" y="4323153"/>
                  <a:pt x="5517429" y="4323153"/>
                  <a:pt x="5517429" y="4320798"/>
                </a:cubicBezTo>
                <a:cubicBezTo>
                  <a:pt x="5519794" y="4323153"/>
                  <a:pt x="5519794" y="4320798"/>
                  <a:pt x="5522159" y="4320798"/>
                </a:cubicBezTo>
                <a:cubicBezTo>
                  <a:pt x="5524523" y="4323153"/>
                  <a:pt x="5529253" y="4323153"/>
                  <a:pt x="5531617" y="4325509"/>
                </a:cubicBezTo>
                <a:cubicBezTo>
                  <a:pt x="5529253" y="4325509"/>
                  <a:pt x="5526888" y="4323153"/>
                  <a:pt x="5524523" y="4325509"/>
                </a:cubicBezTo>
                <a:cubicBezTo>
                  <a:pt x="5526888" y="4325509"/>
                  <a:pt x="5526888" y="4327864"/>
                  <a:pt x="5529253" y="4327864"/>
                </a:cubicBezTo>
                <a:cubicBezTo>
                  <a:pt x="5515065" y="4330218"/>
                  <a:pt x="5505607" y="4325509"/>
                  <a:pt x="5496149" y="4325509"/>
                </a:cubicBezTo>
                <a:cubicBezTo>
                  <a:pt x="5498513" y="4323153"/>
                  <a:pt x="5496149" y="4320798"/>
                  <a:pt x="5493784" y="4318444"/>
                </a:cubicBezTo>
                <a:cubicBezTo>
                  <a:pt x="5491419" y="4318444"/>
                  <a:pt x="5493784" y="4323153"/>
                  <a:pt x="5489055" y="4323153"/>
                </a:cubicBezTo>
                <a:cubicBezTo>
                  <a:pt x="5489055" y="4320798"/>
                  <a:pt x="5489055" y="4320798"/>
                  <a:pt x="5486691" y="4320798"/>
                </a:cubicBezTo>
                <a:cubicBezTo>
                  <a:pt x="5486691" y="4313733"/>
                  <a:pt x="5493784" y="4306669"/>
                  <a:pt x="5489055" y="4301959"/>
                </a:cubicBezTo>
                <a:cubicBezTo>
                  <a:pt x="5497922" y="4305492"/>
                  <a:pt x="5504129" y="4298426"/>
                  <a:pt x="5510669" y="4296661"/>
                </a:cubicBezTo>
                <a:close/>
                <a:moveTo>
                  <a:pt x="5457047" y="4288192"/>
                </a:moveTo>
                <a:cubicBezTo>
                  <a:pt x="5461790" y="4290563"/>
                  <a:pt x="5464162" y="4295306"/>
                  <a:pt x="5473647" y="4295306"/>
                </a:cubicBezTo>
                <a:cubicBezTo>
                  <a:pt x="5466533" y="4297678"/>
                  <a:pt x="5468905" y="4300049"/>
                  <a:pt x="5468905" y="4304792"/>
                </a:cubicBezTo>
                <a:cubicBezTo>
                  <a:pt x="5459419" y="4304792"/>
                  <a:pt x="5449933" y="4302421"/>
                  <a:pt x="5440447" y="4307163"/>
                </a:cubicBezTo>
                <a:cubicBezTo>
                  <a:pt x="5440447" y="4311907"/>
                  <a:pt x="5438076" y="4314277"/>
                  <a:pt x="5438076" y="4314277"/>
                </a:cubicBezTo>
                <a:cubicBezTo>
                  <a:pt x="5435705" y="4311907"/>
                  <a:pt x="5435705" y="4307163"/>
                  <a:pt x="5430962" y="4309535"/>
                </a:cubicBezTo>
                <a:cubicBezTo>
                  <a:pt x="5428591" y="4307163"/>
                  <a:pt x="5428591" y="4314277"/>
                  <a:pt x="5426219" y="4314277"/>
                </a:cubicBezTo>
                <a:cubicBezTo>
                  <a:pt x="5421476" y="4307163"/>
                  <a:pt x="5428591" y="4300049"/>
                  <a:pt x="5433333" y="4295306"/>
                </a:cubicBezTo>
                <a:cubicBezTo>
                  <a:pt x="5435705" y="4297678"/>
                  <a:pt x="5435705" y="4300049"/>
                  <a:pt x="5438076" y="4302421"/>
                </a:cubicBezTo>
                <a:cubicBezTo>
                  <a:pt x="5447562" y="4300049"/>
                  <a:pt x="5459419" y="4300049"/>
                  <a:pt x="5457047" y="4288192"/>
                </a:cubicBezTo>
                <a:close/>
                <a:moveTo>
                  <a:pt x="5543098" y="4276598"/>
                </a:moveTo>
                <a:cubicBezTo>
                  <a:pt x="5540646" y="4283362"/>
                  <a:pt x="5545551" y="4283362"/>
                  <a:pt x="5550456" y="4281107"/>
                </a:cubicBezTo>
                <a:cubicBezTo>
                  <a:pt x="5548003" y="4285616"/>
                  <a:pt x="5548003" y="4287870"/>
                  <a:pt x="5548003" y="4292378"/>
                </a:cubicBezTo>
                <a:cubicBezTo>
                  <a:pt x="5538193" y="4296887"/>
                  <a:pt x="5530836" y="4296887"/>
                  <a:pt x="5521027" y="4296887"/>
                </a:cubicBezTo>
                <a:cubicBezTo>
                  <a:pt x="5518573" y="4292378"/>
                  <a:pt x="5521027" y="4290124"/>
                  <a:pt x="5521027" y="4287870"/>
                </a:cubicBezTo>
                <a:cubicBezTo>
                  <a:pt x="5525931" y="4287870"/>
                  <a:pt x="5525931" y="4290124"/>
                  <a:pt x="5530836" y="4290124"/>
                </a:cubicBezTo>
                <a:cubicBezTo>
                  <a:pt x="5530836" y="4285616"/>
                  <a:pt x="5535741" y="4285616"/>
                  <a:pt x="5538193" y="4283362"/>
                </a:cubicBezTo>
                <a:cubicBezTo>
                  <a:pt x="5535741" y="4281107"/>
                  <a:pt x="5535741" y="4281107"/>
                  <a:pt x="5535741" y="4278853"/>
                </a:cubicBezTo>
                <a:cubicBezTo>
                  <a:pt x="5538193" y="4278853"/>
                  <a:pt x="5538193" y="4276598"/>
                  <a:pt x="5543098" y="4276598"/>
                </a:cubicBezTo>
                <a:close/>
                <a:moveTo>
                  <a:pt x="5487234" y="4275512"/>
                </a:moveTo>
                <a:cubicBezTo>
                  <a:pt x="5487778" y="4274907"/>
                  <a:pt x="5488865" y="4274907"/>
                  <a:pt x="5491039" y="4276115"/>
                </a:cubicBezTo>
                <a:cubicBezTo>
                  <a:pt x="5491039" y="4278531"/>
                  <a:pt x="5486691" y="4280946"/>
                  <a:pt x="5486691" y="4278531"/>
                </a:cubicBezTo>
                <a:cubicBezTo>
                  <a:pt x="5486691" y="4277323"/>
                  <a:pt x="5486691" y="4276115"/>
                  <a:pt x="5487234" y="4275512"/>
                </a:cubicBezTo>
                <a:close/>
                <a:moveTo>
                  <a:pt x="5523603" y="4257758"/>
                </a:moveTo>
                <a:cubicBezTo>
                  <a:pt x="5525989" y="4262440"/>
                  <a:pt x="5528376" y="4260100"/>
                  <a:pt x="5533151" y="4260100"/>
                </a:cubicBezTo>
                <a:cubicBezTo>
                  <a:pt x="5535537" y="4260100"/>
                  <a:pt x="5535537" y="4262440"/>
                  <a:pt x="5540311" y="4262440"/>
                </a:cubicBezTo>
                <a:cubicBezTo>
                  <a:pt x="5537924" y="4264782"/>
                  <a:pt x="5537924" y="4267122"/>
                  <a:pt x="5540311" y="4269464"/>
                </a:cubicBezTo>
                <a:cubicBezTo>
                  <a:pt x="5535537" y="4274145"/>
                  <a:pt x="5530763" y="4278827"/>
                  <a:pt x="5523603" y="4278827"/>
                </a:cubicBezTo>
                <a:cubicBezTo>
                  <a:pt x="5523603" y="4281169"/>
                  <a:pt x="5525989" y="4281169"/>
                  <a:pt x="5525989" y="4285851"/>
                </a:cubicBezTo>
                <a:cubicBezTo>
                  <a:pt x="5518829" y="4288192"/>
                  <a:pt x="5516442" y="4281169"/>
                  <a:pt x="5516442" y="4276487"/>
                </a:cubicBezTo>
                <a:cubicBezTo>
                  <a:pt x="5518829" y="4276487"/>
                  <a:pt x="5518829" y="4278827"/>
                  <a:pt x="5521215" y="4274145"/>
                </a:cubicBezTo>
                <a:cubicBezTo>
                  <a:pt x="5514055" y="4276487"/>
                  <a:pt x="5504507" y="4274145"/>
                  <a:pt x="5499733" y="4269464"/>
                </a:cubicBezTo>
                <a:cubicBezTo>
                  <a:pt x="5502121" y="4260100"/>
                  <a:pt x="5511669" y="4257758"/>
                  <a:pt x="5523603" y="4257758"/>
                </a:cubicBezTo>
                <a:close/>
                <a:moveTo>
                  <a:pt x="5443609" y="4247614"/>
                </a:moveTo>
                <a:cubicBezTo>
                  <a:pt x="5450724" y="4249969"/>
                  <a:pt x="5457838" y="4252325"/>
                  <a:pt x="5462581" y="4252325"/>
                </a:cubicBezTo>
                <a:cubicBezTo>
                  <a:pt x="5460210" y="4254679"/>
                  <a:pt x="5457838" y="4254679"/>
                  <a:pt x="5457838" y="4259389"/>
                </a:cubicBezTo>
                <a:cubicBezTo>
                  <a:pt x="5453095" y="4259389"/>
                  <a:pt x="5448353" y="4257034"/>
                  <a:pt x="5448353" y="4261744"/>
                </a:cubicBezTo>
                <a:cubicBezTo>
                  <a:pt x="5450724" y="4271164"/>
                  <a:pt x="5464953" y="4268809"/>
                  <a:pt x="5460210" y="4280584"/>
                </a:cubicBezTo>
                <a:cubicBezTo>
                  <a:pt x="5455467" y="4278229"/>
                  <a:pt x="5453095" y="4282939"/>
                  <a:pt x="5450724" y="4285293"/>
                </a:cubicBezTo>
                <a:cubicBezTo>
                  <a:pt x="5448353" y="4280584"/>
                  <a:pt x="5438867" y="4275873"/>
                  <a:pt x="5443609" y="4266454"/>
                </a:cubicBezTo>
                <a:cubicBezTo>
                  <a:pt x="5438867" y="4266454"/>
                  <a:pt x="5441239" y="4268809"/>
                  <a:pt x="5438867" y="4266454"/>
                </a:cubicBezTo>
                <a:cubicBezTo>
                  <a:pt x="5441239" y="4264099"/>
                  <a:pt x="5448353" y="4254679"/>
                  <a:pt x="5443609" y="4247614"/>
                </a:cubicBezTo>
                <a:close/>
                <a:moveTo>
                  <a:pt x="5462054" y="4243266"/>
                </a:moveTo>
                <a:cubicBezTo>
                  <a:pt x="5464469" y="4243266"/>
                  <a:pt x="5466885" y="4243266"/>
                  <a:pt x="5466885" y="4245440"/>
                </a:cubicBezTo>
                <a:cubicBezTo>
                  <a:pt x="5464469" y="4245440"/>
                  <a:pt x="5466885" y="4247614"/>
                  <a:pt x="5469301" y="4247614"/>
                </a:cubicBezTo>
                <a:cubicBezTo>
                  <a:pt x="5469301" y="4251961"/>
                  <a:pt x="5464469" y="4247614"/>
                  <a:pt x="5462054" y="4247614"/>
                </a:cubicBezTo>
                <a:cubicBezTo>
                  <a:pt x="5462054" y="4245440"/>
                  <a:pt x="5462054" y="4245440"/>
                  <a:pt x="5462054" y="4243266"/>
                </a:cubicBezTo>
                <a:close/>
                <a:moveTo>
                  <a:pt x="5633060" y="4240368"/>
                </a:moveTo>
                <a:cubicBezTo>
                  <a:pt x="5633060" y="4240368"/>
                  <a:pt x="5633060" y="4240368"/>
                  <a:pt x="5635235" y="4240368"/>
                </a:cubicBezTo>
                <a:cubicBezTo>
                  <a:pt x="5635235" y="4242543"/>
                  <a:pt x="5637408" y="4242543"/>
                  <a:pt x="5637408" y="4242543"/>
                </a:cubicBezTo>
                <a:cubicBezTo>
                  <a:pt x="5637408" y="4242543"/>
                  <a:pt x="5637408" y="4244717"/>
                  <a:pt x="5637408" y="4244717"/>
                </a:cubicBezTo>
                <a:cubicBezTo>
                  <a:pt x="5637408" y="4244717"/>
                  <a:pt x="5635235" y="4244717"/>
                  <a:pt x="5635235" y="4242543"/>
                </a:cubicBezTo>
                <a:cubicBezTo>
                  <a:pt x="5635235" y="4242543"/>
                  <a:pt x="5633060" y="4240368"/>
                  <a:pt x="5633060" y="4240368"/>
                </a:cubicBezTo>
                <a:close/>
                <a:moveTo>
                  <a:pt x="5625815" y="4240368"/>
                </a:moveTo>
                <a:cubicBezTo>
                  <a:pt x="5628230" y="4240368"/>
                  <a:pt x="5630645" y="4242543"/>
                  <a:pt x="5633061" y="4244717"/>
                </a:cubicBezTo>
                <a:cubicBezTo>
                  <a:pt x="5633061" y="4244717"/>
                  <a:pt x="5633061" y="4244717"/>
                  <a:pt x="5630645" y="4244717"/>
                </a:cubicBezTo>
                <a:cubicBezTo>
                  <a:pt x="5628230" y="4242543"/>
                  <a:pt x="5625815" y="4242543"/>
                  <a:pt x="5625815" y="4240368"/>
                </a:cubicBezTo>
                <a:close/>
                <a:moveTo>
                  <a:pt x="853582" y="4238919"/>
                </a:moveTo>
                <a:cubicBezTo>
                  <a:pt x="853582" y="4238919"/>
                  <a:pt x="855755" y="4238919"/>
                  <a:pt x="857928" y="4238919"/>
                </a:cubicBezTo>
                <a:cubicBezTo>
                  <a:pt x="857928" y="4238919"/>
                  <a:pt x="860102" y="4240850"/>
                  <a:pt x="862276" y="4240850"/>
                </a:cubicBezTo>
                <a:cubicBezTo>
                  <a:pt x="862276" y="4242783"/>
                  <a:pt x="862276" y="4242783"/>
                  <a:pt x="862276" y="4242783"/>
                </a:cubicBezTo>
                <a:cubicBezTo>
                  <a:pt x="862276" y="4244716"/>
                  <a:pt x="862276" y="4244716"/>
                  <a:pt x="860102" y="4244716"/>
                </a:cubicBezTo>
                <a:cubicBezTo>
                  <a:pt x="860102" y="4244716"/>
                  <a:pt x="857928" y="4244716"/>
                  <a:pt x="855755" y="4244716"/>
                </a:cubicBezTo>
                <a:cubicBezTo>
                  <a:pt x="855755" y="4242783"/>
                  <a:pt x="853582" y="4240850"/>
                  <a:pt x="853582" y="4238919"/>
                </a:cubicBezTo>
                <a:close/>
                <a:moveTo>
                  <a:pt x="5571325" y="4236020"/>
                </a:moveTo>
                <a:cubicBezTo>
                  <a:pt x="5573643" y="4238436"/>
                  <a:pt x="5571325" y="4240851"/>
                  <a:pt x="5569005" y="4243267"/>
                </a:cubicBezTo>
                <a:cubicBezTo>
                  <a:pt x="5566687" y="4243267"/>
                  <a:pt x="5564369" y="4240851"/>
                  <a:pt x="5562049" y="4243267"/>
                </a:cubicBezTo>
                <a:cubicBezTo>
                  <a:pt x="5562049" y="4238436"/>
                  <a:pt x="5569005" y="4240851"/>
                  <a:pt x="5571325" y="4236020"/>
                </a:cubicBezTo>
                <a:close/>
                <a:moveTo>
                  <a:pt x="5634993" y="4235297"/>
                </a:moveTo>
                <a:lnTo>
                  <a:pt x="5639823" y="4240007"/>
                </a:lnTo>
                <a:cubicBezTo>
                  <a:pt x="5639823" y="4242361"/>
                  <a:pt x="5642239" y="4244717"/>
                  <a:pt x="5644655" y="4244717"/>
                </a:cubicBezTo>
                <a:cubicBezTo>
                  <a:pt x="5642239" y="4244717"/>
                  <a:pt x="5639823" y="4242361"/>
                  <a:pt x="5637408" y="4242361"/>
                </a:cubicBezTo>
                <a:close/>
                <a:moveTo>
                  <a:pt x="5622916" y="4228232"/>
                </a:moveTo>
                <a:cubicBezTo>
                  <a:pt x="5625331" y="4228232"/>
                  <a:pt x="5630163" y="4230587"/>
                  <a:pt x="5632578" y="4232941"/>
                </a:cubicBezTo>
                <a:lnTo>
                  <a:pt x="5634993" y="4235296"/>
                </a:lnTo>
                <a:close/>
                <a:moveTo>
                  <a:pt x="5606793" y="4226782"/>
                </a:moveTo>
                <a:cubicBezTo>
                  <a:pt x="5606793" y="4226782"/>
                  <a:pt x="5609149" y="4226782"/>
                  <a:pt x="5609149" y="4226782"/>
                </a:cubicBezTo>
                <a:cubicBezTo>
                  <a:pt x="5613859" y="4229137"/>
                  <a:pt x="5611504" y="4229137"/>
                  <a:pt x="5609149" y="4229137"/>
                </a:cubicBezTo>
                <a:cubicBezTo>
                  <a:pt x="5606793" y="4229137"/>
                  <a:pt x="5609149" y="4231492"/>
                  <a:pt x="5611504" y="4231492"/>
                </a:cubicBezTo>
                <a:cubicBezTo>
                  <a:pt x="5611504" y="4233847"/>
                  <a:pt x="5611504" y="4236202"/>
                  <a:pt x="5613859" y="4238557"/>
                </a:cubicBezTo>
                <a:cubicBezTo>
                  <a:pt x="5616214" y="4238557"/>
                  <a:pt x="5616214" y="4240912"/>
                  <a:pt x="5616214" y="4240912"/>
                </a:cubicBezTo>
                <a:cubicBezTo>
                  <a:pt x="5618569" y="4243267"/>
                  <a:pt x="5616214" y="4240912"/>
                  <a:pt x="5611504" y="4238557"/>
                </a:cubicBezTo>
                <a:cubicBezTo>
                  <a:pt x="5609149" y="4236202"/>
                  <a:pt x="5606793" y="4233847"/>
                  <a:pt x="5604439" y="4231492"/>
                </a:cubicBezTo>
                <a:cubicBezTo>
                  <a:pt x="5602084" y="4231492"/>
                  <a:pt x="5602084" y="4231492"/>
                  <a:pt x="5602084" y="4231492"/>
                </a:cubicBezTo>
                <a:cubicBezTo>
                  <a:pt x="5604439" y="4233847"/>
                  <a:pt x="5606793" y="4233847"/>
                  <a:pt x="5606793" y="4236202"/>
                </a:cubicBezTo>
                <a:cubicBezTo>
                  <a:pt x="5609149" y="4236202"/>
                  <a:pt x="5609149" y="4236202"/>
                  <a:pt x="5609149" y="4238557"/>
                </a:cubicBezTo>
                <a:cubicBezTo>
                  <a:pt x="5609149" y="4238557"/>
                  <a:pt x="5606793" y="4236202"/>
                  <a:pt x="5604439" y="4236202"/>
                </a:cubicBezTo>
                <a:cubicBezTo>
                  <a:pt x="5602084" y="4233847"/>
                  <a:pt x="5599729" y="4231492"/>
                  <a:pt x="5599729" y="4229137"/>
                </a:cubicBezTo>
                <a:cubicBezTo>
                  <a:pt x="5602084" y="4229137"/>
                  <a:pt x="5599729" y="4224427"/>
                  <a:pt x="5606793" y="4226782"/>
                </a:cubicBezTo>
                <a:close/>
                <a:moveTo>
                  <a:pt x="5618568" y="4225876"/>
                </a:moveTo>
                <a:cubicBezTo>
                  <a:pt x="5618568" y="4225876"/>
                  <a:pt x="5620887" y="4228412"/>
                  <a:pt x="5620887" y="4228412"/>
                </a:cubicBezTo>
                <a:cubicBezTo>
                  <a:pt x="5625525" y="4230949"/>
                  <a:pt x="5627843" y="4233485"/>
                  <a:pt x="5630161" y="4236021"/>
                </a:cubicBezTo>
                <a:cubicBezTo>
                  <a:pt x="5630161" y="4236021"/>
                  <a:pt x="5627843" y="4236021"/>
                  <a:pt x="5625525" y="4233485"/>
                </a:cubicBezTo>
                <a:cubicBezTo>
                  <a:pt x="5623205" y="4233485"/>
                  <a:pt x="5623205" y="4230949"/>
                  <a:pt x="5620887" y="4230949"/>
                </a:cubicBezTo>
                <a:cubicBezTo>
                  <a:pt x="5620887" y="4228412"/>
                  <a:pt x="5618568" y="4228412"/>
                  <a:pt x="5618568" y="4225876"/>
                </a:cubicBezTo>
                <a:close/>
                <a:moveTo>
                  <a:pt x="5475822" y="4223038"/>
                </a:moveTo>
                <a:cubicBezTo>
                  <a:pt x="5477030" y="4222736"/>
                  <a:pt x="5478237" y="4222736"/>
                  <a:pt x="5479445" y="4223944"/>
                </a:cubicBezTo>
                <a:cubicBezTo>
                  <a:pt x="5479445" y="4228775"/>
                  <a:pt x="5472199" y="4226359"/>
                  <a:pt x="5472199" y="4223944"/>
                </a:cubicBezTo>
                <a:cubicBezTo>
                  <a:pt x="5473407" y="4223944"/>
                  <a:pt x="5474615" y="4223340"/>
                  <a:pt x="5475822" y="4223038"/>
                </a:cubicBezTo>
                <a:close/>
                <a:moveTo>
                  <a:pt x="5609873" y="4218630"/>
                </a:moveTo>
                <a:cubicBezTo>
                  <a:pt x="5614220" y="4223461"/>
                  <a:pt x="5616395" y="4223461"/>
                  <a:pt x="5618568" y="4225876"/>
                </a:cubicBezTo>
                <a:cubicBezTo>
                  <a:pt x="5618568" y="4225876"/>
                  <a:pt x="5618568" y="4225876"/>
                  <a:pt x="5616395" y="4225876"/>
                </a:cubicBezTo>
                <a:cubicBezTo>
                  <a:pt x="5616395" y="4225876"/>
                  <a:pt x="5616395" y="4225876"/>
                  <a:pt x="5614220" y="4223461"/>
                </a:cubicBezTo>
                <a:cubicBezTo>
                  <a:pt x="5614220" y="4223461"/>
                  <a:pt x="5612047" y="4223461"/>
                  <a:pt x="5612047" y="4223461"/>
                </a:cubicBezTo>
                <a:cubicBezTo>
                  <a:pt x="5612047" y="4223461"/>
                  <a:pt x="5612047" y="4223461"/>
                  <a:pt x="5609873" y="4223461"/>
                </a:cubicBezTo>
                <a:cubicBezTo>
                  <a:pt x="5609873" y="4221045"/>
                  <a:pt x="5609873" y="4218630"/>
                  <a:pt x="5609873" y="4218630"/>
                </a:cubicBezTo>
                <a:close/>
                <a:moveTo>
                  <a:pt x="5549732" y="4216697"/>
                </a:moveTo>
                <a:cubicBezTo>
                  <a:pt x="5551905" y="4219113"/>
                  <a:pt x="5547557" y="4221528"/>
                  <a:pt x="5547557" y="4219113"/>
                </a:cubicBezTo>
                <a:cubicBezTo>
                  <a:pt x="5547557" y="4219113"/>
                  <a:pt x="5547557" y="4214282"/>
                  <a:pt x="5549732" y="4216697"/>
                </a:cubicBezTo>
                <a:close/>
                <a:moveTo>
                  <a:pt x="5450279" y="4214282"/>
                </a:moveTo>
                <a:cubicBezTo>
                  <a:pt x="5450279" y="4219113"/>
                  <a:pt x="5459699" y="4219113"/>
                  <a:pt x="5462055" y="4221528"/>
                </a:cubicBezTo>
                <a:cubicBezTo>
                  <a:pt x="5462055" y="4223944"/>
                  <a:pt x="5462055" y="4226359"/>
                  <a:pt x="5462055" y="4228775"/>
                </a:cubicBezTo>
                <a:cubicBezTo>
                  <a:pt x="5457345" y="4228775"/>
                  <a:pt x="5457345" y="4236020"/>
                  <a:pt x="5450279" y="4236020"/>
                </a:cubicBezTo>
                <a:cubicBezTo>
                  <a:pt x="5447925" y="4236020"/>
                  <a:pt x="5445570" y="4233605"/>
                  <a:pt x="5443215" y="4228775"/>
                </a:cubicBezTo>
                <a:cubicBezTo>
                  <a:pt x="5443215" y="4226359"/>
                  <a:pt x="5445570" y="4226359"/>
                  <a:pt x="5445570" y="4223944"/>
                </a:cubicBezTo>
                <a:cubicBezTo>
                  <a:pt x="5445570" y="4223944"/>
                  <a:pt x="5443215" y="4223944"/>
                  <a:pt x="5443215" y="4221528"/>
                </a:cubicBezTo>
                <a:cubicBezTo>
                  <a:pt x="5445570" y="4221528"/>
                  <a:pt x="5447925" y="4219113"/>
                  <a:pt x="5450279" y="4214282"/>
                </a:cubicBezTo>
                <a:close/>
                <a:moveTo>
                  <a:pt x="5580889" y="4202689"/>
                </a:moveTo>
                <a:lnTo>
                  <a:pt x="5583305" y="4203993"/>
                </a:lnTo>
                <a:lnTo>
                  <a:pt x="5583305" y="4205297"/>
                </a:lnTo>
                <a:cubicBezTo>
                  <a:pt x="5582097" y="4204138"/>
                  <a:pt x="5580889" y="4202979"/>
                  <a:pt x="5580889" y="4202689"/>
                </a:cubicBezTo>
                <a:close/>
                <a:moveTo>
                  <a:pt x="5556952" y="4200702"/>
                </a:moveTo>
                <a:cubicBezTo>
                  <a:pt x="5556952" y="4200702"/>
                  <a:pt x="5564057" y="4203072"/>
                  <a:pt x="5561689" y="4203072"/>
                </a:cubicBezTo>
                <a:cubicBezTo>
                  <a:pt x="5561689" y="4203072"/>
                  <a:pt x="5564057" y="4203072"/>
                  <a:pt x="5571161" y="4207810"/>
                </a:cubicBezTo>
                <a:cubicBezTo>
                  <a:pt x="5566425" y="4207810"/>
                  <a:pt x="5564057" y="4207810"/>
                  <a:pt x="5561689" y="4205441"/>
                </a:cubicBezTo>
                <a:cubicBezTo>
                  <a:pt x="5559320" y="4203072"/>
                  <a:pt x="5556952" y="4203072"/>
                  <a:pt x="5556952" y="4200702"/>
                </a:cubicBezTo>
                <a:close/>
                <a:moveTo>
                  <a:pt x="5490314" y="4199790"/>
                </a:moveTo>
                <a:cubicBezTo>
                  <a:pt x="5490314" y="4202205"/>
                  <a:pt x="5492487" y="4202205"/>
                  <a:pt x="5492487" y="4204621"/>
                </a:cubicBezTo>
                <a:cubicBezTo>
                  <a:pt x="5490314" y="4204621"/>
                  <a:pt x="5490314" y="4207036"/>
                  <a:pt x="5488139" y="4207036"/>
                </a:cubicBezTo>
                <a:cubicBezTo>
                  <a:pt x="5488139" y="4204621"/>
                  <a:pt x="5488139" y="4204621"/>
                  <a:pt x="5488139" y="4202205"/>
                </a:cubicBezTo>
                <a:cubicBezTo>
                  <a:pt x="5488139" y="4202205"/>
                  <a:pt x="5488139" y="4199790"/>
                  <a:pt x="5490314" y="4199790"/>
                </a:cubicBezTo>
                <a:close/>
                <a:moveTo>
                  <a:pt x="5580889" y="4198341"/>
                </a:moveTo>
                <a:cubicBezTo>
                  <a:pt x="5580889" y="4198341"/>
                  <a:pt x="5583305" y="4200660"/>
                  <a:pt x="5585720" y="4200660"/>
                </a:cubicBezTo>
                <a:cubicBezTo>
                  <a:pt x="5588135" y="4202979"/>
                  <a:pt x="5590551" y="4205297"/>
                  <a:pt x="5590551" y="4205297"/>
                </a:cubicBezTo>
                <a:cubicBezTo>
                  <a:pt x="5590551" y="4207616"/>
                  <a:pt x="5590551" y="4207616"/>
                  <a:pt x="5592966" y="4209935"/>
                </a:cubicBezTo>
                <a:cubicBezTo>
                  <a:pt x="5595381" y="4209935"/>
                  <a:pt x="5597797" y="4209935"/>
                  <a:pt x="5597797" y="4212253"/>
                </a:cubicBezTo>
                <a:cubicBezTo>
                  <a:pt x="5600212" y="4212253"/>
                  <a:pt x="5602627" y="4214572"/>
                  <a:pt x="5602627" y="4214572"/>
                </a:cubicBezTo>
                <a:cubicBezTo>
                  <a:pt x="5602627" y="4214572"/>
                  <a:pt x="5600212" y="4214572"/>
                  <a:pt x="5597797" y="4214572"/>
                </a:cubicBezTo>
                <a:cubicBezTo>
                  <a:pt x="5602627" y="4216891"/>
                  <a:pt x="5602627" y="4219210"/>
                  <a:pt x="5600212" y="4221528"/>
                </a:cubicBezTo>
                <a:cubicBezTo>
                  <a:pt x="5597797" y="4221528"/>
                  <a:pt x="5595381" y="4221528"/>
                  <a:pt x="5595381" y="4221528"/>
                </a:cubicBezTo>
                <a:cubicBezTo>
                  <a:pt x="5588135" y="4214572"/>
                  <a:pt x="5585720" y="4219210"/>
                  <a:pt x="5585720" y="4216891"/>
                </a:cubicBezTo>
                <a:cubicBezTo>
                  <a:pt x="5580889" y="4212253"/>
                  <a:pt x="5576058" y="4209935"/>
                  <a:pt x="5573643" y="4209935"/>
                </a:cubicBezTo>
                <a:cubicBezTo>
                  <a:pt x="5571227" y="4207616"/>
                  <a:pt x="5571227" y="4207616"/>
                  <a:pt x="5568812" y="4205297"/>
                </a:cubicBezTo>
                <a:cubicBezTo>
                  <a:pt x="5566397" y="4202979"/>
                  <a:pt x="5566397" y="4202979"/>
                  <a:pt x="5573643" y="4207616"/>
                </a:cubicBezTo>
                <a:cubicBezTo>
                  <a:pt x="5578473" y="4212253"/>
                  <a:pt x="5580889" y="4212253"/>
                  <a:pt x="5580889" y="4212253"/>
                </a:cubicBezTo>
                <a:cubicBezTo>
                  <a:pt x="5580889" y="4209935"/>
                  <a:pt x="5578473" y="4207616"/>
                  <a:pt x="5585720" y="4212253"/>
                </a:cubicBezTo>
                <a:cubicBezTo>
                  <a:pt x="5588135" y="4214572"/>
                  <a:pt x="5590551" y="4214572"/>
                  <a:pt x="5592966" y="4214572"/>
                </a:cubicBezTo>
                <a:lnTo>
                  <a:pt x="5595381" y="4214572"/>
                </a:lnTo>
                <a:cubicBezTo>
                  <a:pt x="5595381" y="4214572"/>
                  <a:pt x="5595381" y="4214572"/>
                  <a:pt x="5592966" y="4212253"/>
                </a:cubicBezTo>
                <a:cubicBezTo>
                  <a:pt x="5592966" y="4212253"/>
                  <a:pt x="5588135" y="4207616"/>
                  <a:pt x="5585720" y="4205297"/>
                </a:cubicBezTo>
                <a:lnTo>
                  <a:pt x="5583305" y="4203993"/>
                </a:lnTo>
                <a:lnTo>
                  <a:pt x="5583305" y="4202979"/>
                </a:lnTo>
                <a:cubicBezTo>
                  <a:pt x="5578473" y="4200660"/>
                  <a:pt x="5580889" y="4200660"/>
                  <a:pt x="5580889" y="4198341"/>
                </a:cubicBezTo>
                <a:close/>
                <a:moveTo>
                  <a:pt x="808657" y="4197761"/>
                </a:moveTo>
                <a:cubicBezTo>
                  <a:pt x="810829" y="4195443"/>
                  <a:pt x="815178" y="4197761"/>
                  <a:pt x="819527" y="4204718"/>
                </a:cubicBezTo>
                <a:cubicBezTo>
                  <a:pt x="819527" y="4204718"/>
                  <a:pt x="819527" y="4207036"/>
                  <a:pt x="821700" y="4207036"/>
                </a:cubicBezTo>
                <a:cubicBezTo>
                  <a:pt x="819527" y="4207036"/>
                  <a:pt x="817352" y="4207036"/>
                  <a:pt x="817352" y="4207036"/>
                </a:cubicBezTo>
                <a:cubicBezTo>
                  <a:pt x="815178" y="4204718"/>
                  <a:pt x="813004" y="4204718"/>
                  <a:pt x="810829" y="4202399"/>
                </a:cubicBezTo>
                <a:cubicBezTo>
                  <a:pt x="810829" y="4202399"/>
                  <a:pt x="808657" y="4200080"/>
                  <a:pt x="808657" y="4200080"/>
                </a:cubicBezTo>
                <a:cubicBezTo>
                  <a:pt x="808657" y="4200080"/>
                  <a:pt x="808657" y="4197761"/>
                  <a:pt x="808657" y="4197761"/>
                </a:cubicBezTo>
                <a:close/>
                <a:moveTo>
                  <a:pt x="5663494" y="4195443"/>
                </a:moveTo>
                <a:cubicBezTo>
                  <a:pt x="5675269" y="4202507"/>
                  <a:pt x="5677623" y="4204863"/>
                  <a:pt x="5679979" y="4204863"/>
                </a:cubicBezTo>
                <a:cubicBezTo>
                  <a:pt x="5679979" y="4202507"/>
                  <a:pt x="5670559" y="4195443"/>
                  <a:pt x="5682334" y="4204863"/>
                </a:cubicBezTo>
                <a:cubicBezTo>
                  <a:pt x="5682334" y="4207218"/>
                  <a:pt x="5682334" y="4211928"/>
                  <a:pt x="5682334" y="4214283"/>
                </a:cubicBezTo>
                <a:cubicBezTo>
                  <a:pt x="5679979" y="4214283"/>
                  <a:pt x="5679979" y="4214283"/>
                  <a:pt x="5679979" y="4214283"/>
                </a:cubicBezTo>
                <a:cubicBezTo>
                  <a:pt x="5677623" y="4209573"/>
                  <a:pt x="5675269" y="4204863"/>
                  <a:pt x="5668205" y="4200153"/>
                </a:cubicBezTo>
                <a:cubicBezTo>
                  <a:pt x="5665849" y="4197798"/>
                  <a:pt x="5665849" y="4195443"/>
                  <a:pt x="5663494" y="4195443"/>
                </a:cubicBezTo>
                <a:close/>
                <a:moveTo>
                  <a:pt x="5509395" y="4192544"/>
                </a:moveTo>
                <a:cubicBezTo>
                  <a:pt x="5514226" y="4194960"/>
                  <a:pt x="5509395" y="4199791"/>
                  <a:pt x="5506979" y="4197375"/>
                </a:cubicBezTo>
                <a:cubicBezTo>
                  <a:pt x="5509395" y="4197375"/>
                  <a:pt x="5506979" y="4192544"/>
                  <a:pt x="5509395" y="4192544"/>
                </a:cubicBezTo>
                <a:close/>
                <a:moveTo>
                  <a:pt x="5424647" y="4188921"/>
                </a:moveTo>
                <a:cubicBezTo>
                  <a:pt x="5426549" y="4189163"/>
                  <a:pt x="5428723" y="4190612"/>
                  <a:pt x="5428723" y="4192544"/>
                </a:cubicBezTo>
                <a:cubicBezTo>
                  <a:pt x="5424375" y="4190612"/>
                  <a:pt x="5424375" y="4192544"/>
                  <a:pt x="5422201" y="4192544"/>
                </a:cubicBezTo>
                <a:cubicBezTo>
                  <a:pt x="5421115" y="4189646"/>
                  <a:pt x="5422745" y="4188680"/>
                  <a:pt x="5424647" y="4188921"/>
                </a:cubicBezTo>
                <a:close/>
                <a:moveTo>
                  <a:pt x="5656157" y="4183366"/>
                </a:moveTo>
                <a:cubicBezTo>
                  <a:pt x="5656429" y="4182763"/>
                  <a:pt x="5658059" y="4183366"/>
                  <a:pt x="5661321" y="4185781"/>
                </a:cubicBezTo>
                <a:cubicBezTo>
                  <a:pt x="5661321" y="4185781"/>
                  <a:pt x="5661321" y="4185781"/>
                  <a:pt x="5661321" y="4188197"/>
                </a:cubicBezTo>
                <a:cubicBezTo>
                  <a:pt x="5661321" y="4188197"/>
                  <a:pt x="5663494" y="4188197"/>
                  <a:pt x="5665669" y="4193027"/>
                </a:cubicBezTo>
                <a:cubicBezTo>
                  <a:pt x="5663494" y="4190612"/>
                  <a:pt x="5661321" y="4190612"/>
                  <a:pt x="5661321" y="4190612"/>
                </a:cubicBezTo>
                <a:cubicBezTo>
                  <a:pt x="5659147" y="4190612"/>
                  <a:pt x="5659147" y="4188197"/>
                  <a:pt x="5659147" y="4188197"/>
                </a:cubicBezTo>
                <a:cubicBezTo>
                  <a:pt x="5656973" y="4185781"/>
                  <a:pt x="5655886" y="4183970"/>
                  <a:pt x="5656157" y="4183366"/>
                </a:cubicBezTo>
                <a:close/>
                <a:moveTo>
                  <a:pt x="5458069" y="4180951"/>
                </a:moveTo>
                <a:cubicBezTo>
                  <a:pt x="5460605" y="4183269"/>
                  <a:pt x="5460605" y="4187907"/>
                  <a:pt x="5460605" y="4190225"/>
                </a:cubicBezTo>
                <a:cubicBezTo>
                  <a:pt x="5460605" y="4190225"/>
                  <a:pt x="5458069" y="4190225"/>
                  <a:pt x="5458069" y="4192544"/>
                </a:cubicBezTo>
                <a:cubicBezTo>
                  <a:pt x="5458069" y="4187907"/>
                  <a:pt x="5450461" y="4183269"/>
                  <a:pt x="5458069" y="4180951"/>
                </a:cubicBezTo>
                <a:close/>
                <a:moveTo>
                  <a:pt x="5529624" y="4180091"/>
                </a:moveTo>
                <a:cubicBezTo>
                  <a:pt x="5530892" y="4181042"/>
                  <a:pt x="5533428" y="4182944"/>
                  <a:pt x="5535964" y="4184212"/>
                </a:cubicBezTo>
                <a:cubicBezTo>
                  <a:pt x="5535964" y="4184212"/>
                  <a:pt x="5535964" y="4184212"/>
                  <a:pt x="5535964" y="4186748"/>
                </a:cubicBezTo>
                <a:cubicBezTo>
                  <a:pt x="5533428" y="4184212"/>
                  <a:pt x="5533428" y="4184212"/>
                  <a:pt x="5530892" y="4184212"/>
                </a:cubicBezTo>
                <a:cubicBezTo>
                  <a:pt x="5530892" y="4184212"/>
                  <a:pt x="5530892" y="4184212"/>
                  <a:pt x="5530892" y="4181676"/>
                </a:cubicBezTo>
                <a:cubicBezTo>
                  <a:pt x="5528355" y="4179140"/>
                  <a:pt x="5528355" y="4179140"/>
                  <a:pt x="5529624" y="4180091"/>
                </a:cubicBezTo>
                <a:close/>
                <a:moveTo>
                  <a:pt x="5419509" y="4172595"/>
                </a:moveTo>
                <a:cubicBezTo>
                  <a:pt x="5422304" y="4171712"/>
                  <a:pt x="5424789" y="4171712"/>
                  <a:pt x="5427273" y="4174067"/>
                </a:cubicBezTo>
                <a:cubicBezTo>
                  <a:pt x="5422304" y="4176422"/>
                  <a:pt x="5422304" y="4178777"/>
                  <a:pt x="5422304" y="4183487"/>
                </a:cubicBezTo>
                <a:cubicBezTo>
                  <a:pt x="5422304" y="4183487"/>
                  <a:pt x="5424789" y="4183487"/>
                  <a:pt x="5427273" y="4185842"/>
                </a:cubicBezTo>
                <a:cubicBezTo>
                  <a:pt x="5424789" y="4185842"/>
                  <a:pt x="5424789" y="4185842"/>
                  <a:pt x="5424789" y="4188197"/>
                </a:cubicBezTo>
                <a:cubicBezTo>
                  <a:pt x="5422304" y="4188197"/>
                  <a:pt x="5422304" y="4185842"/>
                  <a:pt x="5419820" y="4185842"/>
                </a:cubicBezTo>
                <a:cubicBezTo>
                  <a:pt x="5422304" y="4181132"/>
                  <a:pt x="5409883" y="4183487"/>
                  <a:pt x="5409883" y="4176422"/>
                </a:cubicBezTo>
                <a:cubicBezTo>
                  <a:pt x="5413609" y="4175245"/>
                  <a:pt x="5416715" y="4173479"/>
                  <a:pt x="5419509" y="4172595"/>
                </a:cubicBezTo>
                <a:close/>
                <a:moveTo>
                  <a:pt x="5511327" y="4172255"/>
                </a:moveTo>
                <a:cubicBezTo>
                  <a:pt x="5511327" y="4172255"/>
                  <a:pt x="5513743" y="4174574"/>
                  <a:pt x="5513743" y="4174574"/>
                </a:cubicBezTo>
                <a:cubicBezTo>
                  <a:pt x="5516158" y="4176893"/>
                  <a:pt x="5518573" y="4176893"/>
                  <a:pt x="5518573" y="4176893"/>
                </a:cubicBezTo>
                <a:cubicBezTo>
                  <a:pt x="5520988" y="4176893"/>
                  <a:pt x="5523403" y="4179211"/>
                  <a:pt x="5523403" y="4181530"/>
                </a:cubicBezTo>
                <a:cubicBezTo>
                  <a:pt x="5525819" y="4181530"/>
                  <a:pt x="5525819" y="4181530"/>
                  <a:pt x="5525819" y="4183849"/>
                </a:cubicBezTo>
                <a:cubicBezTo>
                  <a:pt x="5523403" y="4181530"/>
                  <a:pt x="5516158" y="4179211"/>
                  <a:pt x="5511327" y="4176893"/>
                </a:cubicBezTo>
                <a:cubicBezTo>
                  <a:pt x="5511327" y="4174574"/>
                  <a:pt x="5511327" y="4174574"/>
                  <a:pt x="5511327" y="4172255"/>
                </a:cubicBezTo>
                <a:close/>
                <a:moveTo>
                  <a:pt x="5494661" y="4168633"/>
                </a:moveTo>
                <a:cubicBezTo>
                  <a:pt x="5496473" y="4167908"/>
                  <a:pt x="5498285" y="4167908"/>
                  <a:pt x="5498285" y="4169357"/>
                </a:cubicBezTo>
                <a:cubicBezTo>
                  <a:pt x="5495869" y="4169357"/>
                  <a:pt x="5495869" y="4172255"/>
                  <a:pt x="5491038" y="4172255"/>
                </a:cubicBezTo>
                <a:cubicBezTo>
                  <a:pt x="5491038" y="4170807"/>
                  <a:pt x="5492849" y="4169357"/>
                  <a:pt x="5494661" y="4168633"/>
                </a:cubicBezTo>
                <a:close/>
                <a:moveTo>
                  <a:pt x="5540311" y="4164647"/>
                </a:moveTo>
                <a:lnTo>
                  <a:pt x="5543271" y="4167422"/>
                </a:lnTo>
                <a:lnTo>
                  <a:pt x="5542847" y="4167184"/>
                </a:lnTo>
                <a:cubicBezTo>
                  <a:pt x="5542847" y="4167184"/>
                  <a:pt x="5540311" y="4167184"/>
                  <a:pt x="5540311" y="4164647"/>
                </a:cubicBezTo>
                <a:close/>
                <a:moveTo>
                  <a:pt x="5540311" y="4162111"/>
                </a:moveTo>
                <a:cubicBezTo>
                  <a:pt x="5542847" y="4164647"/>
                  <a:pt x="5550456" y="4169720"/>
                  <a:pt x="5550456" y="4172256"/>
                </a:cubicBezTo>
                <a:cubicBezTo>
                  <a:pt x="5549188" y="4172256"/>
                  <a:pt x="5547285" y="4170988"/>
                  <a:pt x="5545384" y="4169403"/>
                </a:cubicBezTo>
                <a:lnTo>
                  <a:pt x="5543271" y="4167422"/>
                </a:lnTo>
                <a:lnTo>
                  <a:pt x="5547920" y="4170037"/>
                </a:lnTo>
                <a:cubicBezTo>
                  <a:pt x="5548553" y="4170355"/>
                  <a:pt x="5547920" y="4169720"/>
                  <a:pt x="5545383" y="4167184"/>
                </a:cubicBezTo>
                <a:cubicBezTo>
                  <a:pt x="5542847" y="4164647"/>
                  <a:pt x="5542847" y="4164647"/>
                  <a:pt x="5540311" y="4162111"/>
                </a:cubicBezTo>
                <a:close/>
                <a:moveTo>
                  <a:pt x="5535149" y="4155832"/>
                </a:moveTo>
                <a:cubicBezTo>
                  <a:pt x="5535420" y="4155832"/>
                  <a:pt x="5537050" y="4157039"/>
                  <a:pt x="5538137" y="4158247"/>
                </a:cubicBezTo>
                <a:cubicBezTo>
                  <a:pt x="5538137" y="4158247"/>
                  <a:pt x="5540311" y="4160663"/>
                  <a:pt x="5540311" y="4160663"/>
                </a:cubicBezTo>
                <a:cubicBezTo>
                  <a:pt x="5535963" y="4157039"/>
                  <a:pt x="5534877" y="4155832"/>
                  <a:pt x="5535149" y="4155832"/>
                </a:cubicBezTo>
                <a:close/>
                <a:moveTo>
                  <a:pt x="5689574" y="4153317"/>
                </a:moveTo>
                <a:lnTo>
                  <a:pt x="5691941" y="4155685"/>
                </a:lnTo>
                <a:cubicBezTo>
                  <a:pt x="5694310" y="4155685"/>
                  <a:pt x="5691941" y="4155685"/>
                  <a:pt x="5699047" y="4162793"/>
                </a:cubicBezTo>
                <a:cubicBezTo>
                  <a:pt x="5699047" y="4162793"/>
                  <a:pt x="5699047" y="4162793"/>
                  <a:pt x="5696678" y="4162793"/>
                </a:cubicBezTo>
                <a:close/>
                <a:moveTo>
                  <a:pt x="5395165" y="4152631"/>
                </a:moveTo>
                <a:cubicBezTo>
                  <a:pt x="5397384" y="4151724"/>
                  <a:pt x="5399920" y="4151724"/>
                  <a:pt x="5401188" y="4152932"/>
                </a:cubicBezTo>
                <a:cubicBezTo>
                  <a:pt x="5396115" y="4152932"/>
                  <a:pt x="5401188" y="4155348"/>
                  <a:pt x="5398652" y="4155348"/>
                </a:cubicBezTo>
                <a:cubicBezTo>
                  <a:pt x="5396115" y="4155348"/>
                  <a:pt x="5393579" y="4157763"/>
                  <a:pt x="5391043" y="4157763"/>
                </a:cubicBezTo>
                <a:cubicBezTo>
                  <a:pt x="5391043" y="4155348"/>
                  <a:pt x="5392946" y="4153537"/>
                  <a:pt x="5395165" y="4152631"/>
                </a:cubicBezTo>
                <a:close/>
                <a:moveTo>
                  <a:pt x="5718563" y="4150518"/>
                </a:moveTo>
                <a:cubicBezTo>
                  <a:pt x="5723306" y="4152933"/>
                  <a:pt x="5725678" y="4155349"/>
                  <a:pt x="5728049" y="4155349"/>
                </a:cubicBezTo>
                <a:cubicBezTo>
                  <a:pt x="5730421" y="4157764"/>
                  <a:pt x="5730421" y="4155349"/>
                  <a:pt x="5730421" y="4155349"/>
                </a:cubicBezTo>
                <a:cubicBezTo>
                  <a:pt x="5732792" y="4155349"/>
                  <a:pt x="5732792" y="4155349"/>
                  <a:pt x="5732792" y="4155349"/>
                </a:cubicBezTo>
                <a:cubicBezTo>
                  <a:pt x="5737535" y="4160180"/>
                  <a:pt x="5737535" y="4160180"/>
                  <a:pt x="5739907" y="4160180"/>
                </a:cubicBezTo>
                <a:lnTo>
                  <a:pt x="5742278" y="4162594"/>
                </a:lnTo>
                <a:lnTo>
                  <a:pt x="5739907" y="4162594"/>
                </a:lnTo>
                <a:cubicBezTo>
                  <a:pt x="5737535" y="4162594"/>
                  <a:pt x="5737535" y="4162594"/>
                  <a:pt x="5735163" y="4162594"/>
                </a:cubicBezTo>
                <a:cubicBezTo>
                  <a:pt x="5732792" y="4160180"/>
                  <a:pt x="5732792" y="4162594"/>
                  <a:pt x="5730421" y="4160180"/>
                </a:cubicBezTo>
                <a:cubicBezTo>
                  <a:pt x="5728049" y="4160180"/>
                  <a:pt x="5728049" y="4160180"/>
                  <a:pt x="5728049" y="4162594"/>
                </a:cubicBezTo>
                <a:cubicBezTo>
                  <a:pt x="5725678" y="4162594"/>
                  <a:pt x="5725678" y="4162594"/>
                  <a:pt x="5723306" y="4157764"/>
                </a:cubicBezTo>
                <a:cubicBezTo>
                  <a:pt x="5720935" y="4155349"/>
                  <a:pt x="5720935" y="4152933"/>
                  <a:pt x="5718563" y="4150518"/>
                </a:cubicBezTo>
                <a:close/>
                <a:moveTo>
                  <a:pt x="5498285" y="4146170"/>
                </a:moveTo>
                <a:cubicBezTo>
                  <a:pt x="5505399" y="4148488"/>
                  <a:pt x="5505399" y="4146170"/>
                  <a:pt x="5512513" y="4148488"/>
                </a:cubicBezTo>
                <a:cubicBezTo>
                  <a:pt x="5514885" y="4150807"/>
                  <a:pt x="5510142" y="4146170"/>
                  <a:pt x="5514885" y="4150807"/>
                </a:cubicBezTo>
                <a:cubicBezTo>
                  <a:pt x="5524370" y="4155444"/>
                  <a:pt x="5517256" y="4153126"/>
                  <a:pt x="5521999" y="4155444"/>
                </a:cubicBezTo>
                <a:cubicBezTo>
                  <a:pt x="5514885" y="4153126"/>
                  <a:pt x="5517256" y="4153126"/>
                  <a:pt x="5514885" y="4153126"/>
                </a:cubicBezTo>
                <a:cubicBezTo>
                  <a:pt x="5514885" y="4153126"/>
                  <a:pt x="5512513" y="4153126"/>
                  <a:pt x="5507771" y="4150807"/>
                </a:cubicBezTo>
                <a:cubicBezTo>
                  <a:pt x="5505399" y="4148488"/>
                  <a:pt x="5503027" y="4148488"/>
                  <a:pt x="5498285" y="4146170"/>
                </a:cubicBezTo>
                <a:close/>
                <a:moveTo>
                  <a:pt x="5431621" y="4146170"/>
                </a:moveTo>
                <a:cubicBezTo>
                  <a:pt x="5443697" y="4148585"/>
                  <a:pt x="5450944" y="4148585"/>
                  <a:pt x="5453359" y="4158246"/>
                </a:cubicBezTo>
                <a:cubicBezTo>
                  <a:pt x="5450944" y="4160662"/>
                  <a:pt x="5446113" y="4158246"/>
                  <a:pt x="5443697" y="4160662"/>
                </a:cubicBezTo>
                <a:cubicBezTo>
                  <a:pt x="5443697" y="4155832"/>
                  <a:pt x="5438867" y="4158246"/>
                  <a:pt x="5438867" y="4155832"/>
                </a:cubicBezTo>
                <a:cubicBezTo>
                  <a:pt x="5441283" y="4153416"/>
                  <a:pt x="5438867" y="4151001"/>
                  <a:pt x="5438867" y="4148585"/>
                </a:cubicBezTo>
                <a:cubicBezTo>
                  <a:pt x="5436452" y="4148585"/>
                  <a:pt x="5431621" y="4148585"/>
                  <a:pt x="5431621" y="4146170"/>
                </a:cubicBezTo>
                <a:close/>
                <a:moveTo>
                  <a:pt x="5528717" y="4143271"/>
                </a:moveTo>
                <a:cubicBezTo>
                  <a:pt x="5533065" y="4145446"/>
                  <a:pt x="5535239" y="4145446"/>
                  <a:pt x="5537413" y="4147619"/>
                </a:cubicBezTo>
                <a:cubicBezTo>
                  <a:pt x="5537413" y="4147619"/>
                  <a:pt x="5535239" y="4147619"/>
                  <a:pt x="5535239" y="4147619"/>
                </a:cubicBezTo>
                <a:cubicBezTo>
                  <a:pt x="5533065" y="4145446"/>
                  <a:pt x="5530891" y="4145446"/>
                  <a:pt x="5528717" y="4143271"/>
                </a:cubicBezTo>
                <a:close/>
                <a:moveTo>
                  <a:pt x="5660113" y="4143127"/>
                </a:moveTo>
                <a:lnTo>
                  <a:pt x="5663494" y="4143997"/>
                </a:lnTo>
                <a:cubicBezTo>
                  <a:pt x="5663494" y="4143997"/>
                  <a:pt x="5663494" y="4146170"/>
                  <a:pt x="5663494" y="4146170"/>
                </a:cubicBezTo>
                <a:close/>
                <a:moveTo>
                  <a:pt x="5658663" y="4141822"/>
                </a:moveTo>
                <a:lnTo>
                  <a:pt x="5660113" y="4143127"/>
                </a:lnTo>
                <a:lnTo>
                  <a:pt x="5659267" y="4142910"/>
                </a:lnTo>
                <a:cubicBezTo>
                  <a:pt x="5658059" y="4142367"/>
                  <a:pt x="5657455" y="4141822"/>
                  <a:pt x="5658663" y="4141822"/>
                </a:cubicBezTo>
                <a:close/>
                <a:moveTo>
                  <a:pt x="5689573" y="4141470"/>
                </a:moveTo>
                <a:cubicBezTo>
                  <a:pt x="5689573" y="4143840"/>
                  <a:pt x="5691941" y="4143840"/>
                  <a:pt x="5691941" y="4143840"/>
                </a:cubicBezTo>
                <a:lnTo>
                  <a:pt x="5690521" y="4143840"/>
                </a:lnTo>
                <a:close/>
                <a:moveTo>
                  <a:pt x="5713673" y="4138139"/>
                </a:moveTo>
                <a:cubicBezTo>
                  <a:pt x="5713975" y="4137838"/>
                  <a:pt x="5715183" y="4138441"/>
                  <a:pt x="5717598" y="4140857"/>
                </a:cubicBezTo>
                <a:cubicBezTo>
                  <a:pt x="5720013" y="4140857"/>
                  <a:pt x="5722428" y="4143272"/>
                  <a:pt x="5724843" y="4145688"/>
                </a:cubicBezTo>
                <a:cubicBezTo>
                  <a:pt x="5724843" y="4145688"/>
                  <a:pt x="5724843" y="4148102"/>
                  <a:pt x="5727259" y="4150518"/>
                </a:cubicBezTo>
                <a:cubicBezTo>
                  <a:pt x="5722428" y="4145688"/>
                  <a:pt x="5717598" y="4143272"/>
                  <a:pt x="5715183" y="4140857"/>
                </a:cubicBezTo>
                <a:cubicBezTo>
                  <a:pt x="5713975" y="4139649"/>
                  <a:pt x="5713371" y="4138441"/>
                  <a:pt x="5713673" y="4138139"/>
                </a:cubicBezTo>
                <a:close/>
                <a:moveTo>
                  <a:pt x="5528533" y="4136732"/>
                </a:moveTo>
                <a:lnTo>
                  <a:pt x="5530605" y="4140582"/>
                </a:lnTo>
                <a:cubicBezTo>
                  <a:pt x="5530901" y="4140878"/>
                  <a:pt x="5530901" y="4140285"/>
                  <a:pt x="5530901" y="4139101"/>
                </a:cubicBezTo>
                <a:close/>
                <a:moveTo>
                  <a:pt x="5476432" y="4131993"/>
                </a:moveTo>
                <a:cubicBezTo>
                  <a:pt x="5481169" y="4136731"/>
                  <a:pt x="5485905" y="4139101"/>
                  <a:pt x="5490641" y="4143840"/>
                </a:cubicBezTo>
                <a:cubicBezTo>
                  <a:pt x="5488273" y="4143840"/>
                  <a:pt x="5478800" y="4136731"/>
                  <a:pt x="5478800" y="4136731"/>
                </a:cubicBezTo>
                <a:cubicBezTo>
                  <a:pt x="5476432" y="4136731"/>
                  <a:pt x="5476432" y="4136731"/>
                  <a:pt x="5476432" y="4136731"/>
                </a:cubicBezTo>
                <a:cubicBezTo>
                  <a:pt x="5474063" y="4134362"/>
                  <a:pt x="5471695" y="4131993"/>
                  <a:pt x="5476432" y="4131993"/>
                </a:cubicBezTo>
                <a:close/>
                <a:moveTo>
                  <a:pt x="5649002" y="4131678"/>
                </a:moveTo>
                <a:cubicBezTo>
                  <a:pt x="5649002" y="4131678"/>
                  <a:pt x="5651417" y="4131678"/>
                  <a:pt x="5651417" y="4134214"/>
                </a:cubicBezTo>
                <a:cubicBezTo>
                  <a:pt x="5653833" y="4134214"/>
                  <a:pt x="5653833" y="4134214"/>
                  <a:pt x="5658663" y="4136750"/>
                </a:cubicBezTo>
                <a:cubicBezTo>
                  <a:pt x="5661079" y="4139286"/>
                  <a:pt x="5663494" y="4141822"/>
                  <a:pt x="5661079" y="4141822"/>
                </a:cubicBezTo>
                <a:cubicBezTo>
                  <a:pt x="5656247" y="4139286"/>
                  <a:pt x="5656247" y="4139286"/>
                  <a:pt x="5649002" y="4134214"/>
                </a:cubicBezTo>
                <a:cubicBezTo>
                  <a:pt x="5649002" y="4134214"/>
                  <a:pt x="5649002" y="4131678"/>
                  <a:pt x="5649002" y="4131678"/>
                </a:cubicBezTo>
                <a:close/>
                <a:moveTo>
                  <a:pt x="5534633" y="4131484"/>
                </a:moveTo>
                <a:lnTo>
                  <a:pt x="5538006" y="4134362"/>
                </a:lnTo>
                <a:cubicBezTo>
                  <a:pt x="5540375" y="4134362"/>
                  <a:pt x="5542743" y="4136731"/>
                  <a:pt x="5542743" y="4136731"/>
                </a:cubicBezTo>
                <a:cubicBezTo>
                  <a:pt x="5542743" y="4139101"/>
                  <a:pt x="5545111" y="4141470"/>
                  <a:pt x="5545111" y="4141470"/>
                </a:cubicBezTo>
                <a:cubicBezTo>
                  <a:pt x="5545111" y="4143840"/>
                  <a:pt x="5542743" y="4141470"/>
                  <a:pt x="5547479" y="4146209"/>
                </a:cubicBezTo>
                <a:cubicBezTo>
                  <a:pt x="5547479" y="4146209"/>
                  <a:pt x="5547479" y="4146209"/>
                  <a:pt x="5545111" y="4146209"/>
                </a:cubicBezTo>
                <a:cubicBezTo>
                  <a:pt x="5542743" y="4143840"/>
                  <a:pt x="5538006" y="4141470"/>
                  <a:pt x="5533269" y="4136731"/>
                </a:cubicBezTo>
                <a:cubicBezTo>
                  <a:pt x="5533269" y="4136731"/>
                  <a:pt x="5533269" y="4134362"/>
                  <a:pt x="5535638" y="4136731"/>
                </a:cubicBezTo>
                <a:cubicBezTo>
                  <a:pt x="5545111" y="4143840"/>
                  <a:pt x="5538006" y="4136731"/>
                  <a:pt x="5538006" y="4136731"/>
                </a:cubicBezTo>
                <a:cubicBezTo>
                  <a:pt x="5538006" y="4135547"/>
                  <a:pt x="5537415" y="4134955"/>
                  <a:pt x="5536526" y="4134067"/>
                </a:cubicBezTo>
                <a:close/>
                <a:moveTo>
                  <a:pt x="5531929" y="4129177"/>
                </a:moveTo>
                <a:lnTo>
                  <a:pt x="5533269" y="4129624"/>
                </a:lnTo>
                <a:lnTo>
                  <a:pt x="5534633" y="4131484"/>
                </a:lnTo>
                <a:close/>
                <a:moveTo>
                  <a:pt x="5649002" y="4127330"/>
                </a:moveTo>
                <a:cubicBezTo>
                  <a:pt x="5651321" y="4127330"/>
                  <a:pt x="5651321" y="4127330"/>
                  <a:pt x="5651321" y="4129504"/>
                </a:cubicBezTo>
                <a:cubicBezTo>
                  <a:pt x="5655958" y="4131678"/>
                  <a:pt x="5660595" y="4136026"/>
                  <a:pt x="5658277" y="4136026"/>
                </a:cubicBezTo>
                <a:cubicBezTo>
                  <a:pt x="5658277" y="4136026"/>
                  <a:pt x="5653639" y="4131678"/>
                  <a:pt x="5649002" y="4129504"/>
                </a:cubicBezTo>
                <a:cubicBezTo>
                  <a:pt x="5649002" y="4129504"/>
                  <a:pt x="5649002" y="4127330"/>
                  <a:pt x="5649002" y="4127330"/>
                </a:cubicBezTo>
                <a:close/>
                <a:moveTo>
                  <a:pt x="5530903" y="4122517"/>
                </a:moveTo>
                <a:lnTo>
                  <a:pt x="5538006" y="4124886"/>
                </a:lnTo>
                <a:cubicBezTo>
                  <a:pt x="5538006" y="4124886"/>
                  <a:pt x="5540375" y="4127255"/>
                  <a:pt x="5542743" y="4129624"/>
                </a:cubicBezTo>
                <a:cubicBezTo>
                  <a:pt x="5545111" y="4129624"/>
                  <a:pt x="5545111" y="4129624"/>
                  <a:pt x="5545111" y="4129624"/>
                </a:cubicBezTo>
                <a:cubicBezTo>
                  <a:pt x="5545111" y="4131993"/>
                  <a:pt x="5545111" y="4131993"/>
                  <a:pt x="5547479" y="4134362"/>
                </a:cubicBezTo>
                <a:cubicBezTo>
                  <a:pt x="5547479" y="4134362"/>
                  <a:pt x="5547479" y="4134362"/>
                  <a:pt x="5547479" y="4136731"/>
                </a:cubicBezTo>
                <a:cubicBezTo>
                  <a:pt x="5547479" y="4136731"/>
                  <a:pt x="5547479" y="4136731"/>
                  <a:pt x="5545111" y="4136731"/>
                </a:cubicBezTo>
                <a:cubicBezTo>
                  <a:pt x="5542743" y="4134362"/>
                  <a:pt x="5540375" y="4131993"/>
                  <a:pt x="5540375" y="4129624"/>
                </a:cubicBezTo>
                <a:close/>
                <a:moveTo>
                  <a:pt x="5538006" y="4122516"/>
                </a:moveTo>
                <a:cubicBezTo>
                  <a:pt x="5540375" y="4122516"/>
                  <a:pt x="5545111" y="4127255"/>
                  <a:pt x="5540375" y="4124886"/>
                </a:cubicBezTo>
                <a:cubicBezTo>
                  <a:pt x="5538006" y="4122516"/>
                  <a:pt x="5538006" y="4122516"/>
                  <a:pt x="5538006" y="4122516"/>
                </a:cubicBezTo>
                <a:close/>
                <a:moveTo>
                  <a:pt x="5511955" y="4122516"/>
                </a:moveTo>
                <a:lnTo>
                  <a:pt x="5514323" y="4123701"/>
                </a:lnTo>
                <a:lnTo>
                  <a:pt x="5514323" y="4124886"/>
                </a:lnTo>
                <a:cubicBezTo>
                  <a:pt x="5514323" y="4124886"/>
                  <a:pt x="5511955" y="4122516"/>
                  <a:pt x="5511955" y="4122516"/>
                </a:cubicBezTo>
                <a:close/>
                <a:moveTo>
                  <a:pt x="5504851" y="4122516"/>
                </a:moveTo>
                <a:cubicBezTo>
                  <a:pt x="5507219" y="4124886"/>
                  <a:pt x="5511955" y="4124886"/>
                  <a:pt x="5514323" y="4127255"/>
                </a:cubicBezTo>
                <a:cubicBezTo>
                  <a:pt x="5514323" y="4129624"/>
                  <a:pt x="5516692" y="4129624"/>
                  <a:pt x="5516692" y="4131993"/>
                </a:cubicBezTo>
                <a:cubicBezTo>
                  <a:pt x="5516692" y="4129624"/>
                  <a:pt x="5514323" y="4129624"/>
                  <a:pt x="5514323" y="4129624"/>
                </a:cubicBezTo>
                <a:cubicBezTo>
                  <a:pt x="5511955" y="4127255"/>
                  <a:pt x="5507219" y="4124886"/>
                  <a:pt x="5504851" y="4122516"/>
                </a:cubicBezTo>
                <a:close/>
                <a:moveTo>
                  <a:pt x="5530898" y="4122514"/>
                </a:moveTo>
                <a:lnTo>
                  <a:pt x="5530903" y="4122517"/>
                </a:lnTo>
                <a:lnTo>
                  <a:pt x="5530901" y="4122516"/>
                </a:lnTo>
                <a:close/>
                <a:moveTo>
                  <a:pt x="5441040" y="4121533"/>
                </a:moveTo>
                <a:cubicBezTo>
                  <a:pt x="5443577" y="4123948"/>
                  <a:pt x="5446113" y="4126364"/>
                  <a:pt x="5443577" y="4128779"/>
                </a:cubicBezTo>
                <a:cubicBezTo>
                  <a:pt x="5441040" y="4128779"/>
                  <a:pt x="5441040" y="4128779"/>
                  <a:pt x="5438504" y="4128779"/>
                </a:cubicBezTo>
                <a:cubicBezTo>
                  <a:pt x="5438504" y="4123948"/>
                  <a:pt x="5435968" y="4123948"/>
                  <a:pt x="5441040" y="4121533"/>
                </a:cubicBezTo>
                <a:close/>
                <a:moveTo>
                  <a:pt x="741509" y="4120084"/>
                </a:moveTo>
                <a:cubicBezTo>
                  <a:pt x="741509" y="4120084"/>
                  <a:pt x="743925" y="4122499"/>
                  <a:pt x="743925" y="4124915"/>
                </a:cubicBezTo>
                <a:cubicBezTo>
                  <a:pt x="746340" y="4127329"/>
                  <a:pt x="748755" y="4129745"/>
                  <a:pt x="748755" y="4132160"/>
                </a:cubicBezTo>
                <a:cubicBezTo>
                  <a:pt x="751171" y="4134576"/>
                  <a:pt x="753587" y="4136991"/>
                  <a:pt x="753587" y="4141822"/>
                </a:cubicBezTo>
                <a:cubicBezTo>
                  <a:pt x="753587" y="4141822"/>
                  <a:pt x="751171" y="4139407"/>
                  <a:pt x="748755" y="4139407"/>
                </a:cubicBezTo>
                <a:cubicBezTo>
                  <a:pt x="748755" y="4136991"/>
                  <a:pt x="746340" y="4134576"/>
                  <a:pt x="746340" y="4132160"/>
                </a:cubicBezTo>
                <a:cubicBezTo>
                  <a:pt x="746340" y="4127329"/>
                  <a:pt x="743925" y="4127329"/>
                  <a:pt x="741509" y="4127329"/>
                </a:cubicBezTo>
                <a:cubicBezTo>
                  <a:pt x="739094" y="4124915"/>
                  <a:pt x="739094" y="4122499"/>
                  <a:pt x="739094" y="4122499"/>
                </a:cubicBezTo>
                <a:cubicBezTo>
                  <a:pt x="739094" y="4122499"/>
                  <a:pt x="739094" y="4122499"/>
                  <a:pt x="741509" y="4120084"/>
                </a:cubicBezTo>
                <a:close/>
                <a:moveTo>
                  <a:pt x="5514323" y="4113039"/>
                </a:moveTo>
                <a:cubicBezTo>
                  <a:pt x="5514323" y="4113039"/>
                  <a:pt x="5516692" y="4115408"/>
                  <a:pt x="5516692" y="4115408"/>
                </a:cubicBezTo>
                <a:lnTo>
                  <a:pt x="5514323" y="4113512"/>
                </a:lnTo>
                <a:close/>
                <a:moveTo>
                  <a:pt x="5628713" y="4112838"/>
                </a:moveTo>
                <a:cubicBezTo>
                  <a:pt x="5630645" y="4115013"/>
                  <a:pt x="5630645" y="4115013"/>
                  <a:pt x="5632577" y="4115013"/>
                </a:cubicBezTo>
                <a:cubicBezTo>
                  <a:pt x="5632577" y="4117186"/>
                  <a:pt x="5632577" y="4117186"/>
                  <a:pt x="5634510" y="4117186"/>
                </a:cubicBezTo>
                <a:cubicBezTo>
                  <a:pt x="5632577" y="4115013"/>
                  <a:pt x="5630645" y="4115013"/>
                  <a:pt x="5628713" y="4112838"/>
                </a:cubicBezTo>
                <a:close/>
                <a:moveTo>
                  <a:pt x="736775" y="4112354"/>
                </a:moveTo>
                <a:cubicBezTo>
                  <a:pt x="736775" y="4112354"/>
                  <a:pt x="736775" y="4114770"/>
                  <a:pt x="736775" y="4114770"/>
                </a:cubicBezTo>
                <a:cubicBezTo>
                  <a:pt x="739094" y="4117185"/>
                  <a:pt x="736775" y="4119600"/>
                  <a:pt x="734457" y="4119600"/>
                </a:cubicBezTo>
                <a:cubicBezTo>
                  <a:pt x="732139" y="4117185"/>
                  <a:pt x="732139" y="4122016"/>
                  <a:pt x="734457" y="4122016"/>
                </a:cubicBezTo>
                <a:cubicBezTo>
                  <a:pt x="739094" y="4129262"/>
                  <a:pt x="736775" y="4129262"/>
                  <a:pt x="734457" y="4129262"/>
                </a:cubicBezTo>
                <a:cubicBezTo>
                  <a:pt x="734457" y="4131678"/>
                  <a:pt x="732139" y="4131678"/>
                  <a:pt x="732139" y="4129262"/>
                </a:cubicBezTo>
                <a:cubicBezTo>
                  <a:pt x="732139" y="4129262"/>
                  <a:pt x="729820" y="4126847"/>
                  <a:pt x="729820" y="4126847"/>
                </a:cubicBezTo>
                <a:cubicBezTo>
                  <a:pt x="727501" y="4119600"/>
                  <a:pt x="727501" y="4117185"/>
                  <a:pt x="732139" y="4114770"/>
                </a:cubicBezTo>
                <a:cubicBezTo>
                  <a:pt x="732139" y="4114770"/>
                  <a:pt x="732139" y="4109939"/>
                  <a:pt x="736775" y="4112354"/>
                </a:cubicBezTo>
                <a:close/>
                <a:moveTo>
                  <a:pt x="5751315" y="4110665"/>
                </a:moveTo>
                <a:cubicBezTo>
                  <a:pt x="5755953" y="4113020"/>
                  <a:pt x="5758271" y="4115375"/>
                  <a:pt x="5758271" y="4115375"/>
                </a:cubicBezTo>
                <a:cubicBezTo>
                  <a:pt x="5760590" y="4117730"/>
                  <a:pt x="5760590" y="4120085"/>
                  <a:pt x="5758271" y="4117730"/>
                </a:cubicBezTo>
                <a:cubicBezTo>
                  <a:pt x="5758271" y="4117730"/>
                  <a:pt x="5755953" y="4115375"/>
                  <a:pt x="5751315" y="4110665"/>
                </a:cubicBezTo>
                <a:close/>
                <a:moveTo>
                  <a:pt x="5673638" y="4109940"/>
                </a:moveTo>
                <a:cubicBezTo>
                  <a:pt x="5676009" y="4109940"/>
                  <a:pt x="5678381" y="4112425"/>
                  <a:pt x="5678381" y="4112425"/>
                </a:cubicBezTo>
                <a:lnTo>
                  <a:pt x="5682045" y="4114984"/>
                </a:lnTo>
                <a:lnTo>
                  <a:pt x="5682469" y="4115408"/>
                </a:lnTo>
                <a:lnTo>
                  <a:pt x="5682935" y="4115605"/>
                </a:lnTo>
                <a:lnTo>
                  <a:pt x="5692609" y="4122362"/>
                </a:lnTo>
                <a:cubicBezTo>
                  <a:pt x="5694981" y="4124846"/>
                  <a:pt x="5697352" y="4124846"/>
                  <a:pt x="5697352" y="4127330"/>
                </a:cubicBezTo>
                <a:cubicBezTo>
                  <a:pt x="5694981" y="4124846"/>
                  <a:pt x="5692609" y="4122362"/>
                  <a:pt x="5687866" y="4119878"/>
                </a:cubicBezTo>
                <a:cubicBezTo>
                  <a:pt x="5683123" y="4117394"/>
                  <a:pt x="5678381" y="4112425"/>
                  <a:pt x="5673638" y="4109940"/>
                </a:cubicBezTo>
                <a:close/>
                <a:moveTo>
                  <a:pt x="5428723" y="4108490"/>
                </a:moveTo>
                <a:cubicBezTo>
                  <a:pt x="5428723" y="4108490"/>
                  <a:pt x="5431259" y="4110664"/>
                  <a:pt x="5431259" y="4110664"/>
                </a:cubicBezTo>
                <a:cubicBezTo>
                  <a:pt x="5436331" y="4112838"/>
                  <a:pt x="5438867" y="4117185"/>
                  <a:pt x="5433795" y="4112838"/>
                </a:cubicBezTo>
                <a:cubicBezTo>
                  <a:pt x="5431259" y="4112838"/>
                  <a:pt x="5431259" y="4110664"/>
                  <a:pt x="5428723" y="4110664"/>
                </a:cubicBezTo>
                <a:cubicBezTo>
                  <a:pt x="5428723" y="4110664"/>
                  <a:pt x="5428723" y="4108490"/>
                  <a:pt x="5428723" y="4108490"/>
                </a:cubicBezTo>
                <a:close/>
                <a:moveTo>
                  <a:pt x="5743779" y="4105660"/>
                </a:moveTo>
                <a:lnTo>
                  <a:pt x="5745353" y="4105820"/>
                </a:lnTo>
                <a:lnTo>
                  <a:pt x="5751315" y="4110665"/>
                </a:lnTo>
                <a:cubicBezTo>
                  <a:pt x="5748997" y="4109487"/>
                  <a:pt x="5745519" y="4107132"/>
                  <a:pt x="5743779" y="4105660"/>
                </a:cubicBezTo>
                <a:close/>
                <a:moveTo>
                  <a:pt x="5734021" y="4102693"/>
                </a:moveTo>
                <a:cubicBezTo>
                  <a:pt x="5736437" y="4105229"/>
                  <a:pt x="5741267" y="4107766"/>
                  <a:pt x="5741267" y="4107766"/>
                </a:cubicBezTo>
                <a:cubicBezTo>
                  <a:pt x="5741267" y="4107766"/>
                  <a:pt x="5743683" y="4110302"/>
                  <a:pt x="5746098" y="4110302"/>
                </a:cubicBezTo>
                <a:cubicBezTo>
                  <a:pt x="5743683" y="4110302"/>
                  <a:pt x="5741267" y="4110302"/>
                  <a:pt x="5741267" y="4112838"/>
                </a:cubicBezTo>
                <a:cubicBezTo>
                  <a:pt x="5741267" y="4112838"/>
                  <a:pt x="5736437" y="4110302"/>
                  <a:pt x="5734021" y="4110302"/>
                </a:cubicBezTo>
                <a:cubicBezTo>
                  <a:pt x="5734021" y="4107766"/>
                  <a:pt x="5731606" y="4105229"/>
                  <a:pt x="5731606" y="4105229"/>
                </a:cubicBezTo>
                <a:cubicBezTo>
                  <a:pt x="5731606" y="4105229"/>
                  <a:pt x="5734021" y="4105229"/>
                  <a:pt x="5734021" y="4102693"/>
                </a:cubicBezTo>
                <a:close/>
                <a:moveTo>
                  <a:pt x="5619057" y="4102099"/>
                </a:moveTo>
                <a:cubicBezTo>
                  <a:pt x="5620597" y="4102384"/>
                  <a:pt x="5623061" y="4103522"/>
                  <a:pt x="5625525" y="4105800"/>
                </a:cubicBezTo>
                <a:lnTo>
                  <a:pt x="5632253" y="4109946"/>
                </a:lnTo>
                <a:lnTo>
                  <a:pt x="5632735" y="4110670"/>
                </a:lnTo>
                <a:lnTo>
                  <a:pt x="5636407" y="4112506"/>
                </a:lnTo>
                <a:lnTo>
                  <a:pt x="5637795" y="4113361"/>
                </a:lnTo>
                <a:lnTo>
                  <a:pt x="5639841" y="4115408"/>
                </a:lnTo>
                <a:lnTo>
                  <a:pt x="5640307" y="4115242"/>
                </a:lnTo>
                <a:lnTo>
                  <a:pt x="5640307" y="4117186"/>
                </a:lnTo>
                <a:cubicBezTo>
                  <a:pt x="5637843" y="4114910"/>
                  <a:pt x="5635379" y="4112632"/>
                  <a:pt x="5630452" y="4110354"/>
                </a:cubicBezTo>
                <a:cubicBezTo>
                  <a:pt x="5627988" y="4110354"/>
                  <a:pt x="5627988" y="4108077"/>
                  <a:pt x="5625525" y="4108077"/>
                </a:cubicBezTo>
                <a:cubicBezTo>
                  <a:pt x="5623061" y="4105800"/>
                  <a:pt x="5618133" y="4103522"/>
                  <a:pt x="5618133" y="4103522"/>
                </a:cubicBezTo>
                <a:cubicBezTo>
                  <a:pt x="5616902" y="4102384"/>
                  <a:pt x="5617517" y="4101814"/>
                  <a:pt x="5619057" y="4102099"/>
                </a:cubicBezTo>
                <a:close/>
                <a:moveTo>
                  <a:pt x="5739721" y="4101245"/>
                </a:moveTo>
                <a:cubicBezTo>
                  <a:pt x="5739721" y="4101245"/>
                  <a:pt x="5744359" y="4103600"/>
                  <a:pt x="5746678" y="4105955"/>
                </a:cubicBezTo>
                <a:lnTo>
                  <a:pt x="5745353" y="4105820"/>
                </a:lnTo>
                <a:close/>
                <a:moveTo>
                  <a:pt x="711559" y="4101244"/>
                </a:moveTo>
                <a:cubicBezTo>
                  <a:pt x="713877" y="4101244"/>
                  <a:pt x="713877" y="4101244"/>
                  <a:pt x="713877" y="4101244"/>
                </a:cubicBezTo>
                <a:cubicBezTo>
                  <a:pt x="720834" y="4105953"/>
                  <a:pt x="718516" y="4101244"/>
                  <a:pt x="723152" y="4103599"/>
                </a:cubicBezTo>
                <a:cubicBezTo>
                  <a:pt x="723152" y="4105953"/>
                  <a:pt x="720834" y="4110664"/>
                  <a:pt x="723152" y="4115373"/>
                </a:cubicBezTo>
                <a:cubicBezTo>
                  <a:pt x="723152" y="4120084"/>
                  <a:pt x="720834" y="4117729"/>
                  <a:pt x="718516" y="4115373"/>
                </a:cubicBezTo>
                <a:cubicBezTo>
                  <a:pt x="718516" y="4113019"/>
                  <a:pt x="718516" y="4110664"/>
                  <a:pt x="718516" y="4108309"/>
                </a:cubicBezTo>
                <a:cubicBezTo>
                  <a:pt x="718516" y="4105953"/>
                  <a:pt x="718516" y="4105953"/>
                  <a:pt x="713877" y="4103599"/>
                </a:cubicBezTo>
                <a:cubicBezTo>
                  <a:pt x="713877" y="4103599"/>
                  <a:pt x="713877" y="4101244"/>
                  <a:pt x="711559" y="4101244"/>
                </a:cubicBezTo>
                <a:close/>
                <a:moveTo>
                  <a:pt x="5597212" y="4099415"/>
                </a:moveTo>
                <a:lnTo>
                  <a:pt x="5599581" y="4101193"/>
                </a:lnTo>
                <a:cubicBezTo>
                  <a:pt x="5601949" y="4101193"/>
                  <a:pt x="5601949" y="4101193"/>
                  <a:pt x="5601949" y="4103562"/>
                </a:cubicBezTo>
                <a:cubicBezTo>
                  <a:pt x="5601949" y="4103562"/>
                  <a:pt x="5599581" y="4101193"/>
                  <a:pt x="5597212" y="4101193"/>
                </a:cubicBezTo>
                <a:close/>
                <a:moveTo>
                  <a:pt x="5645322" y="4097015"/>
                </a:moveTo>
                <a:lnTo>
                  <a:pt x="5656470" y="4103484"/>
                </a:lnTo>
                <a:cubicBezTo>
                  <a:pt x="5663828" y="4108227"/>
                  <a:pt x="5654018" y="4101112"/>
                  <a:pt x="5654018" y="4101112"/>
                </a:cubicBezTo>
                <a:cubicBezTo>
                  <a:pt x="5654018" y="4101112"/>
                  <a:pt x="5654018" y="4098742"/>
                  <a:pt x="5654018" y="4098742"/>
                </a:cubicBezTo>
                <a:cubicBezTo>
                  <a:pt x="5656470" y="4101112"/>
                  <a:pt x="5658923" y="4103484"/>
                  <a:pt x="5663828" y="4105856"/>
                </a:cubicBezTo>
                <a:cubicBezTo>
                  <a:pt x="5661375" y="4105856"/>
                  <a:pt x="5661375" y="4105856"/>
                  <a:pt x="5671185" y="4110598"/>
                </a:cubicBezTo>
                <a:cubicBezTo>
                  <a:pt x="5671185" y="4112970"/>
                  <a:pt x="5673638" y="4115341"/>
                  <a:pt x="5673638" y="4115341"/>
                </a:cubicBezTo>
                <a:cubicBezTo>
                  <a:pt x="5671185" y="4112970"/>
                  <a:pt x="5668733" y="4110598"/>
                  <a:pt x="5668733" y="4110598"/>
                </a:cubicBezTo>
                <a:cubicBezTo>
                  <a:pt x="5661375" y="4105856"/>
                  <a:pt x="5658923" y="4105856"/>
                  <a:pt x="5663828" y="4110598"/>
                </a:cubicBezTo>
                <a:cubicBezTo>
                  <a:pt x="5668733" y="4115341"/>
                  <a:pt x="5671185" y="4117713"/>
                  <a:pt x="5673638" y="4117713"/>
                </a:cubicBezTo>
                <a:cubicBezTo>
                  <a:pt x="5673638" y="4120084"/>
                  <a:pt x="5666280" y="4117713"/>
                  <a:pt x="5666280" y="4120084"/>
                </a:cubicBezTo>
                <a:cubicBezTo>
                  <a:pt x="5663828" y="4115341"/>
                  <a:pt x="5658923" y="4112970"/>
                  <a:pt x="5658923" y="4112970"/>
                </a:cubicBezTo>
                <a:cubicBezTo>
                  <a:pt x="5658923" y="4112970"/>
                  <a:pt x="5661375" y="4112970"/>
                  <a:pt x="5661375" y="4112970"/>
                </a:cubicBezTo>
                <a:cubicBezTo>
                  <a:pt x="5663828" y="4112970"/>
                  <a:pt x="5661375" y="4110598"/>
                  <a:pt x="5658923" y="4110598"/>
                </a:cubicBezTo>
                <a:cubicBezTo>
                  <a:pt x="5656470" y="4110598"/>
                  <a:pt x="5654018" y="4108227"/>
                  <a:pt x="5654018" y="4112970"/>
                </a:cubicBezTo>
                <a:cubicBezTo>
                  <a:pt x="5651565" y="4112970"/>
                  <a:pt x="5651565" y="4112970"/>
                  <a:pt x="5649113" y="4110598"/>
                </a:cubicBezTo>
                <a:cubicBezTo>
                  <a:pt x="5651565" y="4110598"/>
                  <a:pt x="5654018" y="4108227"/>
                  <a:pt x="5656470" y="4108227"/>
                </a:cubicBezTo>
                <a:cubicBezTo>
                  <a:pt x="5656470" y="4108227"/>
                  <a:pt x="5656470" y="4105856"/>
                  <a:pt x="5656470" y="4105856"/>
                </a:cubicBezTo>
                <a:cubicBezTo>
                  <a:pt x="5651565" y="4103484"/>
                  <a:pt x="5649113" y="4103484"/>
                  <a:pt x="5649113" y="4101112"/>
                </a:cubicBezTo>
                <a:cubicBezTo>
                  <a:pt x="5649113" y="4101112"/>
                  <a:pt x="5649727" y="4101112"/>
                  <a:pt x="5649113" y="4100223"/>
                </a:cubicBezTo>
                <a:close/>
                <a:moveTo>
                  <a:pt x="5593661" y="4096751"/>
                </a:moveTo>
                <a:lnTo>
                  <a:pt x="5597212" y="4098824"/>
                </a:lnTo>
                <a:lnTo>
                  <a:pt x="5597212" y="4099415"/>
                </a:lnTo>
                <a:close/>
                <a:moveTo>
                  <a:pt x="5603053" y="4094637"/>
                </a:moveTo>
                <a:lnTo>
                  <a:pt x="5603480" y="4094851"/>
                </a:lnTo>
                <a:lnTo>
                  <a:pt x="5605043" y="4096414"/>
                </a:lnTo>
                <a:cubicBezTo>
                  <a:pt x="5607459" y="4098829"/>
                  <a:pt x="5607459" y="4098829"/>
                  <a:pt x="5609874" y="4101245"/>
                </a:cubicBezTo>
                <a:cubicBezTo>
                  <a:pt x="5609874" y="4101245"/>
                  <a:pt x="5609874" y="4101245"/>
                  <a:pt x="5607459" y="4101245"/>
                </a:cubicBezTo>
                <a:close/>
                <a:moveTo>
                  <a:pt x="5756243" y="4093998"/>
                </a:moveTo>
                <a:cubicBezTo>
                  <a:pt x="5756243" y="4093998"/>
                  <a:pt x="5763308" y="4098554"/>
                  <a:pt x="5763308" y="4098554"/>
                </a:cubicBezTo>
                <a:cubicBezTo>
                  <a:pt x="5770373" y="4107663"/>
                  <a:pt x="5770373" y="4100830"/>
                  <a:pt x="5775083" y="4105386"/>
                </a:cubicBezTo>
                <a:cubicBezTo>
                  <a:pt x="5775083" y="4105386"/>
                  <a:pt x="5772728" y="4105386"/>
                  <a:pt x="5770373" y="4107663"/>
                </a:cubicBezTo>
                <a:cubicBezTo>
                  <a:pt x="5768019" y="4107663"/>
                  <a:pt x="5765663" y="4109940"/>
                  <a:pt x="5763308" y="4109940"/>
                </a:cubicBezTo>
                <a:cubicBezTo>
                  <a:pt x="5760953" y="4105386"/>
                  <a:pt x="5758599" y="4103108"/>
                  <a:pt x="5756243" y="4098554"/>
                </a:cubicBezTo>
                <a:cubicBezTo>
                  <a:pt x="5756243" y="4096276"/>
                  <a:pt x="5756243" y="4096276"/>
                  <a:pt x="5756243" y="4093998"/>
                </a:cubicBezTo>
                <a:close/>
                <a:moveTo>
                  <a:pt x="5641755" y="4093998"/>
                </a:moveTo>
                <a:lnTo>
                  <a:pt x="5645322" y="4097015"/>
                </a:lnTo>
                <a:lnTo>
                  <a:pt x="5644209" y="4096370"/>
                </a:lnTo>
                <a:cubicBezTo>
                  <a:pt x="5644209" y="4093998"/>
                  <a:pt x="5644209" y="4093998"/>
                  <a:pt x="5641755" y="4093998"/>
                </a:cubicBezTo>
                <a:close/>
                <a:moveTo>
                  <a:pt x="5606847" y="4093923"/>
                </a:moveTo>
                <a:lnTo>
                  <a:pt x="5607573" y="4094381"/>
                </a:lnTo>
                <a:cubicBezTo>
                  <a:pt x="5607869" y="4094677"/>
                  <a:pt x="5606685" y="4094085"/>
                  <a:pt x="5606685" y="4094085"/>
                </a:cubicBezTo>
                <a:close/>
                <a:moveTo>
                  <a:pt x="5571839" y="4078516"/>
                </a:moveTo>
                <a:lnTo>
                  <a:pt x="5573529" y="4079869"/>
                </a:lnTo>
                <a:cubicBezTo>
                  <a:pt x="5575898" y="4082238"/>
                  <a:pt x="5578266" y="4084608"/>
                  <a:pt x="5580635" y="4084608"/>
                </a:cubicBezTo>
                <a:cubicBezTo>
                  <a:pt x="5580635" y="4086977"/>
                  <a:pt x="5583003" y="4086977"/>
                  <a:pt x="5583003" y="4086977"/>
                </a:cubicBezTo>
                <a:cubicBezTo>
                  <a:pt x="5580635" y="4086977"/>
                  <a:pt x="5578266" y="4084608"/>
                  <a:pt x="5575898" y="4084608"/>
                </a:cubicBezTo>
                <a:close/>
                <a:moveTo>
                  <a:pt x="5689573" y="4077500"/>
                </a:moveTo>
                <a:cubicBezTo>
                  <a:pt x="5691941" y="4077500"/>
                  <a:pt x="5691941" y="4077500"/>
                  <a:pt x="5691941" y="4077500"/>
                </a:cubicBezTo>
                <a:lnTo>
                  <a:pt x="5693422" y="4078980"/>
                </a:lnTo>
                <a:close/>
                <a:moveTo>
                  <a:pt x="5570097" y="4077123"/>
                </a:moveTo>
                <a:lnTo>
                  <a:pt x="5571161" y="4077500"/>
                </a:lnTo>
                <a:lnTo>
                  <a:pt x="5571839" y="4078516"/>
                </a:lnTo>
                <a:close/>
                <a:moveTo>
                  <a:pt x="5821941" y="4076608"/>
                </a:moveTo>
                <a:cubicBezTo>
                  <a:pt x="5821941" y="4079506"/>
                  <a:pt x="5824356" y="4079506"/>
                  <a:pt x="5821941" y="4082405"/>
                </a:cubicBezTo>
                <a:cubicBezTo>
                  <a:pt x="5819525" y="4082405"/>
                  <a:pt x="5819525" y="4082405"/>
                  <a:pt x="5817109" y="4079506"/>
                </a:cubicBezTo>
                <a:cubicBezTo>
                  <a:pt x="5819525" y="4079506"/>
                  <a:pt x="5819525" y="4076608"/>
                  <a:pt x="5821941" y="4076608"/>
                </a:cubicBezTo>
                <a:close/>
                <a:moveTo>
                  <a:pt x="5573529" y="4072762"/>
                </a:moveTo>
                <a:cubicBezTo>
                  <a:pt x="5573529" y="4075131"/>
                  <a:pt x="5573529" y="4075131"/>
                  <a:pt x="5575898" y="4075131"/>
                </a:cubicBezTo>
                <a:lnTo>
                  <a:pt x="5575898" y="4075132"/>
                </a:lnTo>
                <a:close/>
                <a:moveTo>
                  <a:pt x="5611421" y="4070392"/>
                </a:moveTo>
                <a:cubicBezTo>
                  <a:pt x="5613789" y="4070392"/>
                  <a:pt x="5616158" y="4072762"/>
                  <a:pt x="5618526" y="4072762"/>
                </a:cubicBezTo>
                <a:cubicBezTo>
                  <a:pt x="5620895" y="4075131"/>
                  <a:pt x="5623263" y="4077500"/>
                  <a:pt x="5623263" y="4077500"/>
                </a:cubicBezTo>
                <a:cubicBezTo>
                  <a:pt x="5623263" y="4077500"/>
                  <a:pt x="5623263" y="4077500"/>
                  <a:pt x="5620895" y="4077500"/>
                </a:cubicBezTo>
                <a:cubicBezTo>
                  <a:pt x="5616158" y="4072762"/>
                  <a:pt x="5611421" y="4070392"/>
                  <a:pt x="5611421" y="4070392"/>
                </a:cubicBezTo>
                <a:close/>
                <a:moveTo>
                  <a:pt x="5701090" y="4065880"/>
                </a:moveTo>
                <a:lnTo>
                  <a:pt x="5704071" y="4067913"/>
                </a:lnTo>
                <a:cubicBezTo>
                  <a:pt x="5704071" y="4067913"/>
                  <a:pt x="5704071" y="4067913"/>
                  <a:pt x="5701753" y="4067913"/>
                </a:cubicBezTo>
                <a:close/>
                <a:moveTo>
                  <a:pt x="5687205" y="4063284"/>
                </a:moveTo>
                <a:cubicBezTo>
                  <a:pt x="5689573" y="4065654"/>
                  <a:pt x="5694310" y="4068023"/>
                  <a:pt x="5696678" y="4070392"/>
                </a:cubicBezTo>
                <a:cubicBezTo>
                  <a:pt x="5699047" y="4070392"/>
                  <a:pt x="5699047" y="4072762"/>
                  <a:pt x="5701415" y="4072762"/>
                </a:cubicBezTo>
                <a:cubicBezTo>
                  <a:pt x="5701415" y="4072762"/>
                  <a:pt x="5701415" y="4075131"/>
                  <a:pt x="5701415" y="4077500"/>
                </a:cubicBezTo>
                <a:cubicBezTo>
                  <a:pt x="5699047" y="4075131"/>
                  <a:pt x="5699047" y="4075131"/>
                  <a:pt x="5696678" y="4072762"/>
                </a:cubicBezTo>
                <a:cubicBezTo>
                  <a:pt x="5696678" y="4072762"/>
                  <a:pt x="5691941" y="4070392"/>
                  <a:pt x="5691941" y="4070392"/>
                </a:cubicBezTo>
                <a:cubicBezTo>
                  <a:pt x="5691941" y="4070392"/>
                  <a:pt x="5691941" y="4070392"/>
                  <a:pt x="5691941" y="4068023"/>
                </a:cubicBezTo>
                <a:cubicBezTo>
                  <a:pt x="5689573" y="4068023"/>
                  <a:pt x="5687205" y="4065654"/>
                  <a:pt x="5687205" y="4063284"/>
                </a:cubicBezTo>
                <a:close/>
                <a:moveTo>
                  <a:pt x="5559320" y="4063284"/>
                </a:moveTo>
                <a:cubicBezTo>
                  <a:pt x="5564057" y="4065654"/>
                  <a:pt x="5568793" y="4070392"/>
                  <a:pt x="5573529" y="4072762"/>
                </a:cubicBezTo>
                <a:cubicBezTo>
                  <a:pt x="5571161" y="4072762"/>
                  <a:pt x="5566425" y="4070392"/>
                  <a:pt x="5566425" y="4070392"/>
                </a:cubicBezTo>
                <a:lnTo>
                  <a:pt x="5564057" y="4068023"/>
                </a:lnTo>
                <a:close/>
                <a:moveTo>
                  <a:pt x="5720013" y="4053420"/>
                </a:moveTo>
                <a:cubicBezTo>
                  <a:pt x="5722911" y="4057769"/>
                  <a:pt x="5725809" y="4057769"/>
                  <a:pt x="5725809" y="4057769"/>
                </a:cubicBezTo>
                <a:cubicBezTo>
                  <a:pt x="5725809" y="4057769"/>
                  <a:pt x="5722911" y="4055595"/>
                  <a:pt x="5720013" y="4055595"/>
                </a:cubicBezTo>
                <a:cubicBezTo>
                  <a:pt x="5720013" y="4055595"/>
                  <a:pt x="5720013" y="4055595"/>
                  <a:pt x="5720013" y="4053420"/>
                </a:cubicBezTo>
                <a:close/>
                <a:moveTo>
                  <a:pt x="5649002" y="4050523"/>
                </a:moveTo>
                <a:lnTo>
                  <a:pt x="5649003" y="4050523"/>
                </a:lnTo>
                <a:lnTo>
                  <a:pt x="5656455" y="4057769"/>
                </a:lnTo>
                <a:cubicBezTo>
                  <a:pt x="5658939" y="4060184"/>
                  <a:pt x="5661423" y="4062599"/>
                  <a:pt x="5666393" y="4065014"/>
                </a:cubicBezTo>
                <a:cubicBezTo>
                  <a:pt x="5663909" y="4062599"/>
                  <a:pt x="5661423" y="4062599"/>
                  <a:pt x="5658939" y="4060184"/>
                </a:cubicBezTo>
                <a:cubicBezTo>
                  <a:pt x="5656455" y="4060184"/>
                  <a:pt x="5653971" y="4060184"/>
                  <a:pt x="5651486" y="4057769"/>
                </a:cubicBezTo>
                <a:cubicBezTo>
                  <a:pt x="5649002" y="4057769"/>
                  <a:pt x="5649002" y="4055353"/>
                  <a:pt x="5649002" y="4052938"/>
                </a:cubicBezTo>
                <a:close/>
                <a:moveTo>
                  <a:pt x="5649002" y="4049073"/>
                </a:moveTo>
                <a:cubicBezTo>
                  <a:pt x="5651901" y="4050523"/>
                  <a:pt x="5651901" y="4050523"/>
                  <a:pt x="5651901" y="4050523"/>
                </a:cubicBezTo>
                <a:lnTo>
                  <a:pt x="5649003" y="4050523"/>
                </a:lnTo>
                <a:lnTo>
                  <a:pt x="5649002" y="4050522"/>
                </a:lnTo>
                <a:close/>
                <a:moveTo>
                  <a:pt x="5686681" y="4043902"/>
                </a:moveTo>
                <a:cubicBezTo>
                  <a:pt x="5688421" y="4043605"/>
                  <a:pt x="5691319" y="4044199"/>
                  <a:pt x="5697115" y="4046570"/>
                </a:cubicBezTo>
                <a:cubicBezTo>
                  <a:pt x="5694797" y="4048941"/>
                  <a:pt x="5694797" y="4051313"/>
                  <a:pt x="5692478" y="4053684"/>
                </a:cubicBezTo>
                <a:cubicBezTo>
                  <a:pt x="5697115" y="4057241"/>
                  <a:pt x="5698855" y="4059613"/>
                  <a:pt x="5699723" y="4061688"/>
                </a:cubicBezTo>
                <a:lnTo>
                  <a:pt x="5701090" y="4065880"/>
                </a:lnTo>
                <a:lnTo>
                  <a:pt x="5697115" y="4063170"/>
                </a:lnTo>
                <a:cubicBezTo>
                  <a:pt x="5694797" y="4060798"/>
                  <a:pt x="5694797" y="4060798"/>
                  <a:pt x="5692478" y="4058427"/>
                </a:cubicBezTo>
                <a:cubicBezTo>
                  <a:pt x="5690159" y="4056056"/>
                  <a:pt x="5690159" y="4056056"/>
                  <a:pt x="5685522" y="4053684"/>
                </a:cubicBezTo>
                <a:cubicBezTo>
                  <a:pt x="5680885" y="4051313"/>
                  <a:pt x="5680885" y="4048941"/>
                  <a:pt x="5683203" y="4046570"/>
                </a:cubicBezTo>
                <a:cubicBezTo>
                  <a:pt x="5684363" y="4045384"/>
                  <a:pt x="5684942" y="4044199"/>
                  <a:pt x="5686681" y="4043902"/>
                </a:cubicBezTo>
                <a:close/>
                <a:moveTo>
                  <a:pt x="5706970" y="4043276"/>
                </a:moveTo>
                <a:cubicBezTo>
                  <a:pt x="5706970" y="4043276"/>
                  <a:pt x="5706970" y="4043276"/>
                  <a:pt x="5709143" y="4043276"/>
                </a:cubicBezTo>
                <a:cubicBezTo>
                  <a:pt x="5711318" y="4046175"/>
                  <a:pt x="5711318" y="4046175"/>
                  <a:pt x="5709143" y="4046175"/>
                </a:cubicBezTo>
                <a:cubicBezTo>
                  <a:pt x="5709143" y="4046175"/>
                  <a:pt x="5709143" y="4043276"/>
                  <a:pt x="5706970" y="4043276"/>
                </a:cubicBezTo>
                <a:close/>
                <a:moveTo>
                  <a:pt x="5684541" y="4033373"/>
                </a:moveTo>
                <a:lnTo>
                  <a:pt x="5687743" y="4035822"/>
                </a:lnTo>
                <a:lnTo>
                  <a:pt x="5684837" y="4034853"/>
                </a:lnTo>
                <a:cubicBezTo>
                  <a:pt x="5683653" y="4033668"/>
                  <a:pt x="5683653" y="4033076"/>
                  <a:pt x="5684541" y="4033373"/>
                </a:cubicBezTo>
                <a:close/>
                <a:moveTo>
                  <a:pt x="5715665" y="4031683"/>
                </a:moveTo>
                <a:cubicBezTo>
                  <a:pt x="5718080" y="4034038"/>
                  <a:pt x="5720495" y="4036393"/>
                  <a:pt x="5720495" y="4038748"/>
                </a:cubicBezTo>
                <a:cubicBezTo>
                  <a:pt x="5720495" y="4041103"/>
                  <a:pt x="5720495" y="4045813"/>
                  <a:pt x="5722911" y="4050523"/>
                </a:cubicBezTo>
                <a:cubicBezTo>
                  <a:pt x="5718080" y="4048168"/>
                  <a:pt x="5713250" y="4043458"/>
                  <a:pt x="5708419" y="4041103"/>
                </a:cubicBezTo>
                <a:cubicBezTo>
                  <a:pt x="5710835" y="4036393"/>
                  <a:pt x="5713250" y="4034038"/>
                  <a:pt x="5715665" y="4031683"/>
                </a:cubicBezTo>
                <a:close/>
                <a:moveTo>
                  <a:pt x="5669837" y="4019058"/>
                </a:moveTo>
                <a:lnTo>
                  <a:pt x="5670627" y="4019453"/>
                </a:lnTo>
                <a:lnTo>
                  <a:pt x="5670627" y="4023007"/>
                </a:lnTo>
                <a:cubicBezTo>
                  <a:pt x="5670627" y="4023007"/>
                  <a:pt x="5668259" y="4023007"/>
                  <a:pt x="5665891" y="4023007"/>
                </a:cubicBezTo>
                <a:cubicBezTo>
                  <a:pt x="5665891" y="4023007"/>
                  <a:pt x="5665891" y="4020638"/>
                  <a:pt x="5668259" y="4020638"/>
                </a:cubicBezTo>
                <a:close/>
                <a:moveTo>
                  <a:pt x="5835949" y="3989655"/>
                </a:moveTo>
                <a:cubicBezTo>
                  <a:pt x="5840780" y="3991974"/>
                  <a:pt x="5848025" y="3998930"/>
                  <a:pt x="5848025" y="3998930"/>
                </a:cubicBezTo>
                <a:cubicBezTo>
                  <a:pt x="5848025" y="3998930"/>
                  <a:pt x="5848025" y="4001249"/>
                  <a:pt x="5850441" y="4001249"/>
                </a:cubicBezTo>
                <a:cubicBezTo>
                  <a:pt x="5848025" y="4001249"/>
                  <a:pt x="5848025" y="4001249"/>
                  <a:pt x="5848025" y="4001249"/>
                </a:cubicBezTo>
                <a:cubicBezTo>
                  <a:pt x="5843195" y="3996612"/>
                  <a:pt x="5840780" y="3994293"/>
                  <a:pt x="5835949" y="3989655"/>
                </a:cubicBezTo>
                <a:close/>
                <a:moveTo>
                  <a:pt x="5727549" y="3985308"/>
                </a:moveTo>
                <a:cubicBezTo>
                  <a:pt x="5729867" y="3985308"/>
                  <a:pt x="5732186" y="3987483"/>
                  <a:pt x="5732186" y="3987483"/>
                </a:cubicBezTo>
                <a:cubicBezTo>
                  <a:pt x="5732186" y="3989656"/>
                  <a:pt x="5734505" y="3989656"/>
                  <a:pt x="5734505" y="3989656"/>
                </a:cubicBezTo>
                <a:cubicBezTo>
                  <a:pt x="5732186" y="3989656"/>
                  <a:pt x="5729867" y="3989656"/>
                  <a:pt x="5729867" y="3989656"/>
                </a:cubicBezTo>
                <a:lnTo>
                  <a:pt x="5725693" y="3987047"/>
                </a:lnTo>
                <a:close/>
                <a:moveTo>
                  <a:pt x="5722911" y="3985308"/>
                </a:moveTo>
                <a:lnTo>
                  <a:pt x="5725693" y="3987047"/>
                </a:lnTo>
                <a:lnTo>
                  <a:pt x="5725229" y="3987483"/>
                </a:lnTo>
                <a:cubicBezTo>
                  <a:pt x="5725229" y="3987483"/>
                  <a:pt x="5722911" y="3985308"/>
                  <a:pt x="5722911" y="3985308"/>
                </a:cubicBezTo>
                <a:close/>
                <a:moveTo>
                  <a:pt x="5678561" y="3970646"/>
                </a:moveTo>
                <a:lnTo>
                  <a:pt x="5680101" y="3970883"/>
                </a:lnTo>
                <a:cubicBezTo>
                  <a:pt x="5680101" y="3973253"/>
                  <a:pt x="5682469" y="3973253"/>
                  <a:pt x="5684837" y="3973253"/>
                </a:cubicBezTo>
                <a:cubicBezTo>
                  <a:pt x="5684837" y="3973253"/>
                  <a:pt x="5684837" y="3973253"/>
                  <a:pt x="5682469" y="3973253"/>
                </a:cubicBezTo>
                <a:close/>
                <a:moveTo>
                  <a:pt x="5796145" y="3968514"/>
                </a:moveTo>
                <a:cubicBezTo>
                  <a:pt x="5796145" y="3968514"/>
                  <a:pt x="5796145" y="3969107"/>
                  <a:pt x="5795257" y="3969106"/>
                </a:cubicBezTo>
                <a:lnTo>
                  <a:pt x="5794987" y="3968978"/>
                </a:lnTo>
                <a:close/>
                <a:moveTo>
                  <a:pt x="5689579" y="3956324"/>
                </a:moveTo>
                <a:cubicBezTo>
                  <a:pt x="5691899" y="3958643"/>
                  <a:pt x="5696536" y="3960962"/>
                  <a:pt x="5698855" y="3963280"/>
                </a:cubicBezTo>
                <a:cubicBezTo>
                  <a:pt x="5701173" y="3963280"/>
                  <a:pt x="5705811" y="3967918"/>
                  <a:pt x="5705811" y="3967918"/>
                </a:cubicBezTo>
                <a:cubicBezTo>
                  <a:pt x="5708129" y="3970237"/>
                  <a:pt x="5710448" y="3972555"/>
                  <a:pt x="5712767" y="3974874"/>
                </a:cubicBezTo>
                <a:cubicBezTo>
                  <a:pt x="5712767" y="3977193"/>
                  <a:pt x="5712767" y="3979511"/>
                  <a:pt x="5710448" y="3977193"/>
                </a:cubicBezTo>
                <a:cubicBezTo>
                  <a:pt x="5708129" y="3977193"/>
                  <a:pt x="5705811" y="3974874"/>
                  <a:pt x="5705811" y="3974874"/>
                </a:cubicBezTo>
                <a:cubicBezTo>
                  <a:pt x="5703492" y="3972555"/>
                  <a:pt x="5701173" y="3970237"/>
                  <a:pt x="5701173" y="3967918"/>
                </a:cubicBezTo>
                <a:cubicBezTo>
                  <a:pt x="5696536" y="3967918"/>
                  <a:pt x="5694217" y="3965599"/>
                  <a:pt x="5691899" y="3963280"/>
                </a:cubicBezTo>
                <a:cubicBezTo>
                  <a:pt x="5691899" y="3963280"/>
                  <a:pt x="5691899" y="3963280"/>
                  <a:pt x="5689579" y="3958643"/>
                </a:cubicBezTo>
                <a:cubicBezTo>
                  <a:pt x="5689579" y="3958643"/>
                  <a:pt x="5689579" y="3958643"/>
                  <a:pt x="5689579" y="3956324"/>
                </a:cubicBezTo>
                <a:close/>
                <a:moveTo>
                  <a:pt x="5667841" y="3944731"/>
                </a:moveTo>
                <a:cubicBezTo>
                  <a:pt x="5670450" y="3946904"/>
                  <a:pt x="5673058" y="3946904"/>
                  <a:pt x="5675667" y="3949079"/>
                </a:cubicBezTo>
                <a:cubicBezTo>
                  <a:pt x="5675667" y="3949079"/>
                  <a:pt x="5675667" y="3949079"/>
                  <a:pt x="5680885" y="3953426"/>
                </a:cubicBezTo>
                <a:cubicBezTo>
                  <a:pt x="5678275" y="3953426"/>
                  <a:pt x="5678275" y="3953426"/>
                  <a:pt x="5678275" y="3953426"/>
                </a:cubicBezTo>
                <a:cubicBezTo>
                  <a:pt x="5678275" y="3953426"/>
                  <a:pt x="5675667" y="3951252"/>
                  <a:pt x="5673058" y="3951252"/>
                </a:cubicBezTo>
                <a:cubicBezTo>
                  <a:pt x="5673058" y="3951252"/>
                  <a:pt x="5670450" y="3949079"/>
                  <a:pt x="5667841" y="3949079"/>
                </a:cubicBezTo>
                <a:cubicBezTo>
                  <a:pt x="5667841" y="3946904"/>
                  <a:pt x="5667841" y="3946904"/>
                  <a:pt x="5667841" y="3946904"/>
                </a:cubicBezTo>
                <a:cubicBezTo>
                  <a:pt x="5667841" y="3946904"/>
                  <a:pt x="5670450" y="3946904"/>
                  <a:pt x="5670450" y="3946904"/>
                </a:cubicBezTo>
                <a:cubicBezTo>
                  <a:pt x="5670450" y="3946904"/>
                  <a:pt x="5670450" y="3946904"/>
                  <a:pt x="5667841" y="3944731"/>
                </a:cubicBezTo>
                <a:close/>
                <a:moveTo>
                  <a:pt x="5896091" y="3940382"/>
                </a:moveTo>
                <a:cubicBezTo>
                  <a:pt x="5898265" y="3940382"/>
                  <a:pt x="5900439" y="3942556"/>
                  <a:pt x="5902613" y="3946904"/>
                </a:cubicBezTo>
                <a:cubicBezTo>
                  <a:pt x="5898265" y="3949078"/>
                  <a:pt x="5893917" y="3942556"/>
                  <a:pt x="5896091" y="3940382"/>
                </a:cubicBezTo>
                <a:close/>
                <a:moveTo>
                  <a:pt x="653320" y="3939192"/>
                </a:moveTo>
                <a:cubicBezTo>
                  <a:pt x="653954" y="3938622"/>
                  <a:pt x="655222" y="3938622"/>
                  <a:pt x="656490" y="3939761"/>
                </a:cubicBezTo>
                <a:cubicBezTo>
                  <a:pt x="661562" y="3944316"/>
                  <a:pt x="659026" y="3939761"/>
                  <a:pt x="664098" y="3942038"/>
                </a:cubicBezTo>
                <a:cubicBezTo>
                  <a:pt x="664098" y="3944316"/>
                  <a:pt x="666634" y="3946594"/>
                  <a:pt x="664098" y="3946594"/>
                </a:cubicBezTo>
                <a:cubicBezTo>
                  <a:pt x="664098" y="3948870"/>
                  <a:pt x="664098" y="3953426"/>
                  <a:pt x="659026" y="3948870"/>
                </a:cubicBezTo>
                <a:cubicBezTo>
                  <a:pt x="651418" y="3942038"/>
                  <a:pt x="661562" y="3953426"/>
                  <a:pt x="653954" y="3948870"/>
                </a:cubicBezTo>
                <a:cubicBezTo>
                  <a:pt x="653954" y="3948870"/>
                  <a:pt x="651418" y="3948870"/>
                  <a:pt x="651418" y="3946594"/>
                </a:cubicBezTo>
                <a:cubicBezTo>
                  <a:pt x="648881" y="3946594"/>
                  <a:pt x="648881" y="3944316"/>
                  <a:pt x="646345" y="3942038"/>
                </a:cubicBezTo>
                <a:cubicBezTo>
                  <a:pt x="648881" y="3942038"/>
                  <a:pt x="651418" y="3944316"/>
                  <a:pt x="651418" y="3944316"/>
                </a:cubicBezTo>
                <a:cubicBezTo>
                  <a:pt x="653954" y="3944316"/>
                  <a:pt x="653954" y="3942038"/>
                  <a:pt x="653954" y="3942038"/>
                </a:cubicBezTo>
                <a:cubicBezTo>
                  <a:pt x="652686" y="3940900"/>
                  <a:pt x="652686" y="3939761"/>
                  <a:pt x="653320" y="3939192"/>
                </a:cubicBezTo>
                <a:close/>
                <a:moveTo>
                  <a:pt x="5656417" y="3937713"/>
                </a:moveTo>
                <a:lnTo>
                  <a:pt x="5656418" y="3937713"/>
                </a:lnTo>
                <a:cubicBezTo>
                  <a:pt x="5658786" y="3937713"/>
                  <a:pt x="5658786" y="3940083"/>
                  <a:pt x="5658786" y="3940083"/>
                </a:cubicBezTo>
                <a:close/>
                <a:moveTo>
                  <a:pt x="5661754" y="3929272"/>
                </a:moveTo>
                <a:cubicBezTo>
                  <a:pt x="5663203" y="3928709"/>
                  <a:pt x="5666102" y="3929273"/>
                  <a:pt x="5673058" y="3932654"/>
                </a:cubicBezTo>
                <a:cubicBezTo>
                  <a:pt x="5675377" y="3934908"/>
                  <a:pt x="5675377" y="3934908"/>
                  <a:pt x="5675377" y="3937162"/>
                </a:cubicBezTo>
                <a:cubicBezTo>
                  <a:pt x="5677695" y="3939417"/>
                  <a:pt x="5680015" y="3941671"/>
                  <a:pt x="5682333" y="3943925"/>
                </a:cubicBezTo>
                <a:cubicBezTo>
                  <a:pt x="5675377" y="3939417"/>
                  <a:pt x="5682333" y="3946179"/>
                  <a:pt x="5682333" y="3946179"/>
                </a:cubicBezTo>
                <a:cubicBezTo>
                  <a:pt x="5677695" y="3943925"/>
                  <a:pt x="5677695" y="3943925"/>
                  <a:pt x="5677695" y="3946179"/>
                </a:cubicBezTo>
                <a:cubicBezTo>
                  <a:pt x="5673058" y="3943925"/>
                  <a:pt x="5670739" y="3941671"/>
                  <a:pt x="5666102" y="3939417"/>
                </a:cubicBezTo>
                <a:cubicBezTo>
                  <a:pt x="5663783" y="3939417"/>
                  <a:pt x="5661465" y="3937162"/>
                  <a:pt x="5661465" y="3937162"/>
                </a:cubicBezTo>
                <a:cubicBezTo>
                  <a:pt x="5661465" y="3934908"/>
                  <a:pt x="5659146" y="3934908"/>
                  <a:pt x="5659146" y="3932654"/>
                </a:cubicBezTo>
                <a:cubicBezTo>
                  <a:pt x="5660305" y="3931527"/>
                  <a:pt x="5660305" y="3929836"/>
                  <a:pt x="5661754" y="3929272"/>
                </a:cubicBezTo>
                <a:close/>
                <a:moveTo>
                  <a:pt x="626147" y="3927676"/>
                </a:moveTo>
                <a:cubicBezTo>
                  <a:pt x="627634" y="3928271"/>
                  <a:pt x="629421" y="3929462"/>
                  <a:pt x="630610" y="3930652"/>
                </a:cubicBezTo>
                <a:cubicBezTo>
                  <a:pt x="635373" y="3933033"/>
                  <a:pt x="630610" y="3933033"/>
                  <a:pt x="630610" y="3933033"/>
                </a:cubicBezTo>
                <a:cubicBezTo>
                  <a:pt x="630610" y="3935414"/>
                  <a:pt x="632992" y="3937794"/>
                  <a:pt x="635373" y="3937794"/>
                </a:cubicBezTo>
                <a:cubicBezTo>
                  <a:pt x="635373" y="3940175"/>
                  <a:pt x="637754" y="3942556"/>
                  <a:pt x="637754" y="3942556"/>
                </a:cubicBezTo>
                <a:cubicBezTo>
                  <a:pt x="635373" y="3942556"/>
                  <a:pt x="635373" y="3944937"/>
                  <a:pt x="632992" y="3942556"/>
                </a:cubicBezTo>
                <a:cubicBezTo>
                  <a:pt x="630610" y="3940175"/>
                  <a:pt x="625850" y="3937794"/>
                  <a:pt x="623469" y="3937794"/>
                </a:cubicBezTo>
                <a:cubicBezTo>
                  <a:pt x="623469" y="3937794"/>
                  <a:pt x="623469" y="3940175"/>
                  <a:pt x="621088" y="3940175"/>
                </a:cubicBezTo>
                <a:cubicBezTo>
                  <a:pt x="623469" y="3942556"/>
                  <a:pt x="625850" y="3942556"/>
                  <a:pt x="625850" y="3942556"/>
                </a:cubicBezTo>
                <a:cubicBezTo>
                  <a:pt x="630610" y="3942556"/>
                  <a:pt x="635373" y="3947318"/>
                  <a:pt x="637754" y="3947318"/>
                </a:cubicBezTo>
                <a:cubicBezTo>
                  <a:pt x="640135" y="3949698"/>
                  <a:pt x="642516" y="3954461"/>
                  <a:pt x="644897" y="3956842"/>
                </a:cubicBezTo>
                <a:cubicBezTo>
                  <a:pt x="644897" y="3956842"/>
                  <a:pt x="642516" y="3956842"/>
                  <a:pt x="642516" y="3956842"/>
                </a:cubicBezTo>
                <a:cubicBezTo>
                  <a:pt x="640135" y="3959223"/>
                  <a:pt x="640135" y="3959223"/>
                  <a:pt x="637754" y="3959223"/>
                </a:cubicBezTo>
                <a:cubicBezTo>
                  <a:pt x="637754" y="3956842"/>
                  <a:pt x="640135" y="3954461"/>
                  <a:pt x="640135" y="3952080"/>
                </a:cubicBezTo>
                <a:cubicBezTo>
                  <a:pt x="635373" y="3954461"/>
                  <a:pt x="632992" y="3956842"/>
                  <a:pt x="630610" y="3959223"/>
                </a:cubicBezTo>
                <a:cubicBezTo>
                  <a:pt x="630610" y="3959223"/>
                  <a:pt x="628230" y="3959223"/>
                  <a:pt x="628230" y="3959223"/>
                </a:cubicBezTo>
                <a:cubicBezTo>
                  <a:pt x="625850" y="3956842"/>
                  <a:pt x="625850" y="3954461"/>
                  <a:pt x="625850" y="3954461"/>
                </a:cubicBezTo>
                <a:cubicBezTo>
                  <a:pt x="628230" y="3954461"/>
                  <a:pt x="625850" y="3947318"/>
                  <a:pt x="621088" y="3942556"/>
                </a:cubicBezTo>
                <a:cubicBezTo>
                  <a:pt x="621088" y="3942556"/>
                  <a:pt x="621088" y="3942556"/>
                  <a:pt x="618707" y="3940175"/>
                </a:cubicBezTo>
                <a:cubicBezTo>
                  <a:pt x="618707" y="3942556"/>
                  <a:pt x="616326" y="3942556"/>
                  <a:pt x="616326" y="3944937"/>
                </a:cubicBezTo>
                <a:cubicBezTo>
                  <a:pt x="616326" y="3944937"/>
                  <a:pt x="613946" y="3942556"/>
                  <a:pt x="613946" y="3942556"/>
                </a:cubicBezTo>
                <a:cubicBezTo>
                  <a:pt x="613946" y="3940175"/>
                  <a:pt x="611565" y="3937794"/>
                  <a:pt x="613946" y="3937794"/>
                </a:cubicBezTo>
                <a:cubicBezTo>
                  <a:pt x="613946" y="3937794"/>
                  <a:pt x="616326" y="3937794"/>
                  <a:pt x="618707" y="3937794"/>
                </a:cubicBezTo>
                <a:cubicBezTo>
                  <a:pt x="618707" y="3935414"/>
                  <a:pt x="618707" y="3933033"/>
                  <a:pt x="618707" y="3930652"/>
                </a:cubicBezTo>
                <a:cubicBezTo>
                  <a:pt x="621088" y="3930652"/>
                  <a:pt x="621088" y="3928271"/>
                  <a:pt x="623469" y="3928271"/>
                </a:cubicBezTo>
                <a:cubicBezTo>
                  <a:pt x="623469" y="3927081"/>
                  <a:pt x="624659" y="3927081"/>
                  <a:pt x="626147" y="3927676"/>
                </a:cubicBezTo>
                <a:close/>
                <a:moveTo>
                  <a:pt x="666055" y="3922578"/>
                </a:moveTo>
                <a:cubicBezTo>
                  <a:pt x="666055" y="3920094"/>
                  <a:pt x="673011" y="3930030"/>
                  <a:pt x="670692" y="3925062"/>
                </a:cubicBezTo>
                <a:cubicBezTo>
                  <a:pt x="673011" y="3925062"/>
                  <a:pt x="673011" y="3927546"/>
                  <a:pt x="675330" y="3927546"/>
                </a:cubicBezTo>
                <a:cubicBezTo>
                  <a:pt x="675330" y="3932515"/>
                  <a:pt x="673011" y="3934999"/>
                  <a:pt x="673011" y="3934999"/>
                </a:cubicBezTo>
                <a:cubicBezTo>
                  <a:pt x="673011" y="3937484"/>
                  <a:pt x="670692" y="3934999"/>
                  <a:pt x="670692" y="3934999"/>
                </a:cubicBezTo>
                <a:cubicBezTo>
                  <a:pt x="668373" y="3930030"/>
                  <a:pt x="663735" y="3927546"/>
                  <a:pt x="666055" y="3922578"/>
                </a:cubicBezTo>
                <a:close/>
                <a:moveTo>
                  <a:pt x="632759" y="3920094"/>
                </a:moveTo>
                <a:cubicBezTo>
                  <a:pt x="635114" y="3922509"/>
                  <a:pt x="639823" y="3924925"/>
                  <a:pt x="642178" y="3924925"/>
                </a:cubicBezTo>
                <a:cubicBezTo>
                  <a:pt x="644533" y="3927339"/>
                  <a:pt x="644533" y="3927339"/>
                  <a:pt x="646889" y="3927339"/>
                </a:cubicBezTo>
                <a:cubicBezTo>
                  <a:pt x="646889" y="3927339"/>
                  <a:pt x="646889" y="3927339"/>
                  <a:pt x="649244" y="3929755"/>
                </a:cubicBezTo>
                <a:cubicBezTo>
                  <a:pt x="646889" y="3929755"/>
                  <a:pt x="646889" y="3932170"/>
                  <a:pt x="644533" y="3932170"/>
                </a:cubicBezTo>
                <a:cubicBezTo>
                  <a:pt x="644533" y="3932170"/>
                  <a:pt x="646889" y="3939417"/>
                  <a:pt x="642178" y="3937001"/>
                </a:cubicBezTo>
                <a:cubicBezTo>
                  <a:pt x="644533" y="3941832"/>
                  <a:pt x="639823" y="3937001"/>
                  <a:pt x="637469" y="3937001"/>
                </a:cubicBezTo>
                <a:cubicBezTo>
                  <a:pt x="635114" y="3934586"/>
                  <a:pt x="630403" y="3927339"/>
                  <a:pt x="630403" y="3927339"/>
                </a:cubicBezTo>
                <a:cubicBezTo>
                  <a:pt x="632759" y="3924925"/>
                  <a:pt x="635114" y="3924925"/>
                  <a:pt x="632759" y="3920094"/>
                </a:cubicBezTo>
                <a:close/>
                <a:moveTo>
                  <a:pt x="653881" y="3914297"/>
                </a:moveTo>
                <a:cubicBezTo>
                  <a:pt x="656200" y="3916652"/>
                  <a:pt x="656200" y="3919006"/>
                  <a:pt x="656200" y="3919006"/>
                </a:cubicBezTo>
                <a:cubicBezTo>
                  <a:pt x="658519" y="3926072"/>
                  <a:pt x="660838" y="3930782"/>
                  <a:pt x="658519" y="3930782"/>
                </a:cubicBezTo>
                <a:cubicBezTo>
                  <a:pt x="656200" y="3930782"/>
                  <a:pt x="653881" y="3933137"/>
                  <a:pt x="653881" y="3933137"/>
                </a:cubicBezTo>
                <a:cubicBezTo>
                  <a:pt x="649244" y="3928426"/>
                  <a:pt x="649244" y="3926072"/>
                  <a:pt x="649244" y="3923717"/>
                </a:cubicBezTo>
                <a:cubicBezTo>
                  <a:pt x="649244" y="3921362"/>
                  <a:pt x="649244" y="3919006"/>
                  <a:pt x="649244" y="3916652"/>
                </a:cubicBezTo>
                <a:cubicBezTo>
                  <a:pt x="649244" y="3914297"/>
                  <a:pt x="649244" y="3914297"/>
                  <a:pt x="653881" y="3914297"/>
                </a:cubicBezTo>
                <a:close/>
                <a:moveTo>
                  <a:pt x="634958" y="3908500"/>
                </a:moveTo>
                <a:cubicBezTo>
                  <a:pt x="637235" y="3913330"/>
                  <a:pt x="637235" y="3915746"/>
                  <a:pt x="641790" y="3918161"/>
                </a:cubicBezTo>
                <a:cubicBezTo>
                  <a:pt x="644068" y="3918161"/>
                  <a:pt x="646345" y="3920577"/>
                  <a:pt x="646345" y="3920577"/>
                </a:cubicBezTo>
                <a:cubicBezTo>
                  <a:pt x="646345" y="3922992"/>
                  <a:pt x="644068" y="3922992"/>
                  <a:pt x="641790" y="3920577"/>
                </a:cubicBezTo>
                <a:cubicBezTo>
                  <a:pt x="639514" y="3918161"/>
                  <a:pt x="637235" y="3915746"/>
                  <a:pt x="634958" y="3918161"/>
                </a:cubicBezTo>
                <a:cubicBezTo>
                  <a:pt x="634958" y="3918161"/>
                  <a:pt x="634958" y="3920577"/>
                  <a:pt x="630403" y="3915746"/>
                </a:cubicBezTo>
                <a:cubicBezTo>
                  <a:pt x="630403" y="3915746"/>
                  <a:pt x="630403" y="3913330"/>
                  <a:pt x="630403" y="3913330"/>
                </a:cubicBezTo>
                <a:cubicBezTo>
                  <a:pt x="632682" y="3910915"/>
                  <a:pt x="632682" y="3910915"/>
                  <a:pt x="634958" y="3908500"/>
                </a:cubicBezTo>
                <a:close/>
                <a:moveTo>
                  <a:pt x="5599505" y="3899262"/>
                </a:moveTo>
                <a:cubicBezTo>
                  <a:pt x="5599505" y="3899262"/>
                  <a:pt x="5601847" y="3899262"/>
                  <a:pt x="5601847" y="3899262"/>
                </a:cubicBezTo>
                <a:cubicBezTo>
                  <a:pt x="5604187" y="3899262"/>
                  <a:pt x="5606529" y="3901617"/>
                  <a:pt x="5606529" y="3901617"/>
                </a:cubicBezTo>
                <a:cubicBezTo>
                  <a:pt x="5611211" y="3906326"/>
                  <a:pt x="5618234" y="3911037"/>
                  <a:pt x="5620575" y="3913391"/>
                </a:cubicBezTo>
                <a:cubicBezTo>
                  <a:pt x="5622916" y="3915746"/>
                  <a:pt x="5620575" y="3913391"/>
                  <a:pt x="5620575" y="3915746"/>
                </a:cubicBezTo>
                <a:cubicBezTo>
                  <a:pt x="5620575" y="3915746"/>
                  <a:pt x="5611211" y="3911037"/>
                  <a:pt x="5618234" y="3915746"/>
                </a:cubicBezTo>
                <a:cubicBezTo>
                  <a:pt x="5615893" y="3913391"/>
                  <a:pt x="5611211" y="3913391"/>
                  <a:pt x="5608869" y="3911037"/>
                </a:cubicBezTo>
                <a:cubicBezTo>
                  <a:pt x="5608869" y="3911037"/>
                  <a:pt x="5606529" y="3911037"/>
                  <a:pt x="5606529" y="3908682"/>
                </a:cubicBezTo>
                <a:cubicBezTo>
                  <a:pt x="5592483" y="3896906"/>
                  <a:pt x="5597165" y="3899262"/>
                  <a:pt x="5599505" y="3899262"/>
                </a:cubicBezTo>
                <a:close/>
                <a:moveTo>
                  <a:pt x="630693" y="3888211"/>
                </a:moveTo>
                <a:cubicBezTo>
                  <a:pt x="633013" y="3888211"/>
                  <a:pt x="633013" y="3890582"/>
                  <a:pt x="633013" y="3890582"/>
                </a:cubicBezTo>
                <a:cubicBezTo>
                  <a:pt x="635331" y="3892954"/>
                  <a:pt x="633013" y="3892954"/>
                  <a:pt x="633013" y="3895325"/>
                </a:cubicBezTo>
                <a:cubicBezTo>
                  <a:pt x="635331" y="3897697"/>
                  <a:pt x="637650" y="3900068"/>
                  <a:pt x="639968" y="3902439"/>
                </a:cubicBezTo>
                <a:cubicBezTo>
                  <a:pt x="642288" y="3904811"/>
                  <a:pt x="642288" y="3907183"/>
                  <a:pt x="644607" y="3904811"/>
                </a:cubicBezTo>
                <a:cubicBezTo>
                  <a:pt x="644607" y="3904811"/>
                  <a:pt x="646925" y="3902439"/>
                  <a:pt x="646925" y="3902439"/>
                </a:cubicBezTo>
                <a:cubicBezTo>
                  <a:pt x="646925" y="3902439"/>
                  <a:pt x="649244" y="3902439"/>
                  <a:pt x="649244" y="3904811"/>
                </a:cubicBezTo>
                <a:cubicBezTo>
                  <a:pt x="649244" y="3907183"/>
                  <a:pt x="649244" y="3909553"/>
                  <a:pt x="646925" y="3911925"/>
                </a:cubicBezTo>
                <a:cubicBezTo>
                  <a:pt x="646925" y="3914297"/>
                  <a:pt x="642288" y="3907183"/>
                  <a:pt x="642288" y="3907183"/>
                </a:cubicBezTo>
                <a:cubicBezTo>
                  <a:pt x="639968" y="3907183"/>
                  <a:pt x="639968" y="3909553"/>
                  <a:pt x="637650" y="3909553"/>
                </a:cubicBezTo>
                <a:cubicBezTo>
                  <a:pt x="637650" y="3907183"/>
                  <a:pt x="639968" y="3907183"/>
                  <a:pt x="639968" y="3904811"/>
                </a:cubicBezTo>
                <a:cubicBezTo>
                  <a:pt x="637650" y="3904811"/>
                  <a:pt x="635331" y="3902439"/>
                  <a:pt x="635331" y="3900068"/>
                </a:cubicBezTo>
                <a:cubicBezTo>
                  <a:pt x="626057" y="3895325"/>
                  <a:pt x="626057" y="3895325"/>
                  <a:pt x="628376" y="3890582"/>
                </a:cubicBezTo>
                <a:cubicBezTo>
                  <a:pt x="630693" y="3890582"/>
                  <a:pt x="630693" y="3888211"/>
                  <a:pt x="630693" y="3888211"/>
                </a:cubicBezTo>
                <a:close/>
                <a:moveTo>
                  <a:pt x="5753345" y="3882414"/>
                </a:moveTo>
                <a:cubicBezTo>
                  <a:pt x="5755760" y="3882414"/>
                  <a:pt x="5760591" y="3882414"/>
                  <a:pt x="5760591" y="3888211"/>
                </a:cubicBezTo>
                <a:cubicBezTo>
                  <a:pt x="5755760" y="3888211"/>
                  <a:pt x="5753345" y="3885313"/>
                  <a:pt x="5753345" y="3882414"/>
                </a:cubicBezTo>
                <a:close/>
                <a:moveTo>
                  <a:pt x="558290" y="3879862"/>
                </a:moveTo>
                <a:cubicBezTo>
                  <a:pt x="558890" y="3879862"/>
                  <a:pt x="560086" y="3880461"/>
                  <a:pt x="561283" y="3880461"/>
                </a:cubicBezTo>
                <a:cubicBezTo>
                  <a:pt x="568467" y="3880461"/>
                  <a:pt x="575649" y="3887643"/>
                  <a:pt x="582832" y="3890038"/>
                </a:cubicBezTo>
                <a:cubicBezTo>
                  <a:pt x="580437" y="3892432"/>
                  <a:pt x="578044" y="3892432"/>
                  <a:pt x="578044" y="3894827"/>
                </a:cubicBezTo>
                <a:cubicBezTo>
                  <a:pt x="578044" y="3894827"/>
                  <a:pt x="580437" y="3897220"/>
                  <a:pt x="580437" y="3899615"/>
                </a:cubicBezTo>
                <a:cubicBezTo>
                  <a:pt x="585226" y="3902009"/>
                  <a:pt x="587622" y="3904404"/>
                  <a:pt x="590015" y="3904404"/>
                </a:cubicBezTo>
                <a:cubicBezTo>
                  <a:pt x="592411" y="3906798"/>
                  <a:pt x="594804" y="3906798"/>
                  <a:pt x="597199" y="3909192"/>
                </a:cubicBezTo>
                <a:cubicBezTo>
                  <a:pt x="597199" y="3909192"/>
                  <a:pt x="597199" y="3911586"/>
                  <a:pt x="594804" y="3911586"/>
                </a:cubicBezTo>
                <a:cubicBezTo>
                  <a:pt x="592411" y="3911586"/>
                  <a:pt x="594804" y="3913981"/>
                  <a:pt x="599593" y="3918770"/>
                </a:cubicBezTo>
                <a:cubicBezTo>
                  <a:pt x="601987" y="3921164"/>
                  <a:pt x="604380" y="3923558"/>
                  <a:pt x="606776" y="3925953"/>
                </a:cubicBezTo>
                <a:cubicBezTo>
                  <a:pt x="606776" y="3925953"/>
                  <a:pt x="609170" y="3928347"/>
                  <a:pt x="609170" y="3928347"/>
                </a:cubicBezTo>
                <a:cubicBezTo>
                  <a:pt x="611565" y="3933136"/>
                  <a:pt x="609170" y="3933136"/>
                  <a:pt x="604380" y="3933136"/>
                </a:cubicBezTo>
                <a:cubicBezTo>
                  <a:pt x="599593" y="3930742"/>
                  <a:pt x="597199" y="3928347"/>
                  <a:pt x="594804" y="3921164"/>
                </a:cubicBezTo>
                <a:cubicBezTo>
                  <a:pt x="592411" y="3918770"/>
                  <a:pt x="590015" y="3916375"/>
                  <a:pt x="587622" y="3911586"/>
                </a:cubicBezTo>
                <a:cubicBezTo>
                  <a:pt x="585226" y="3911586"/>
                  <a:pt x="582832" y="3913981"/>
                  <a:pt x="580437" y="3913981"/>
                </a:cubicBezTo>
                <a:cubicBezTo>
                  <a:pt x="580437" y="3911586"/>
                  <a:pt x="580437" y="3911586"/>
                  <a:pt x="582832" y="3911586"/>
                </a:cubicBezTo>
                <a:cubicBezTo>
                  <a:pt x="582832" y="3909192"/>
                  <a:pt x="580437" y="3906798"/>
                  <a:pt x="580437" y="3906798"/>
                </a:cubicBezTo>
                <a:cubicBezTo>
                  <a:pt x="573255" y="3904404"/>
                  <a:pt x="573255" y="3897220"/>
                  <a:pt x="568467" y="3892432"/>
                </a:cubicBezTo>
                <a:cubicBezTo>
                  <a:pt x="566072" y="3890038"/>
                  <a:pt x="566072" y="3887643"/>
                  <a:pt x="563678" y="3885249"/>
                </a:cubicBezTo>
                <a:cubicBezTo>
                  <a:pt x="561283" y="3885249"/>
                  <a:pt x="558890" y="3882854"/>
                  <a:pt x="558890" y="3882854"/>
                </a:cubicBezTo>
                <a:cubicBezTo>
                  <a:pt x="557691" y="3880461"/>
                  <a:pt x="557691" y="3879862"/>
                  <a:pt x="558290" y="3879862"/>
                </a:cubicBezTo>
                <a:close/>
                <a:moveTo>
                  <a:pt x="595622" y="3873719"/>
                </a:moveTo>
                <a:cubicBezTo>
                  <a:pt x="600177" y="3878411"/>
                  <a:pt x="600177" y="3876065"/>
                  <a:pt x="602455" y="3876065"/>
                </a:cubicBezTo>
                <a:cubicBezTo>
                  <a:pt x="604731" y="3876065"/>
                  <a:pt x="604731" y="3878411"/>
                  <a:pt x="604731" y="3878411"/>
                </a:cubicBezTo>
                <a:cubicBezTo>
                  <a:pt x="602455" y="3878411"/>
                  <a:pt x="602455" y="3880757"/>
                  <a:pt x="602455" y="3880757"/>
                </a:cubicBezTo>
                <a:cubicBezTo>
                  <a:pt x="609287" y="3883104"/>
                  <a:pt x="604731" y="3873719"/>
                  <a:pt x="616118" y="3880757"/>
                </a:cubicBezTo>
                <a:cubicBezTo>
                  <a:pt x="613841" y="3883104"/>
                  <a:pt x="611564" y="3883104"/>
                  <a:pt x="611564" y="3885451"/>
                </a:cubicBezTo>
                <a:cubicBezTo>
                  <a:pt x="609287" y="3887797"/>
                  <a:pt x="611564" y="3894836"/>
                  <a:pt x="616118" y="3897182"/>
                </a:cubicBezTo>
                <a:cubicBezTo>
                  <a:pt x="616118" y="3899528"/>
                  <a:pt x="618396" y="3897182"/>
                  <a:pt x="618396" y="3901875"/>
                </a:cubicBezTo>
                <a:cubicBezTo>
                  <a:pt x="620673" y="3906567"/>
                  <a:pt x="618396" y="3911261"/>
                  <a:pt x="625228" y="3920646"/>
                </a:cubicBezTo>
                <a:cubicBezTo>
                  <a:pt x="627505" y="3920646"/>
                  <a:pt x="625228" y="3922992"/>
                  <a:pt x="625228" y="3922992"/>
                </a:cubicBezTo>
                <a:cubicBezTo>
                  <a:pt x="622951" y="3922992"/>
                  <a:pt x="618396" y="3922992"/>
                  <a:pt x="616118" y="3918299"/>
                </a:cubicBezTo>
                <a:cubicBezTo>
                  <a:pt x="613841" y="3915953"/>
                  <a:pt x="611564" y="3913607"/>
                  <a:pt x="611564" y="3915953"/>
                </a:cubicBezTo>
                <a:cubicBezTo>
                  <a:pt x="609287" y="3915953"/>
                  <a:pt x="604731" y="3913607"/>
                  <a:pt x="602455" y="3908914"/>
                </a:cubicBezTo>
                <a:cubicBezTo>
                  <a:pt x="600177" y="3906567"/>
                  <a:pt x="602455" y="3904221"/>
                  <a:pt x="602455" y="3904221"/>
                </a:cubicBezTo>
                <a:cubicBezTo>
                  <a:pt x="604731" y="3904221"/>
                  <a:pt x="607010" y="3904221"/>
                  <a:pt x="611564" y="3904221"/>
                </a:cubicBezTo>
                <a:cubicBezTo>
                  <a:pt x="611564" y="3906567"/>
                  <a:pt x="613841" y="3906567"/>
                  <a:pt x="613841" y="3904221"/>
                </a:cubicBezTo>
                <a:cubicBezTo>
                  <a:pt x="611564" y="3901875"/>
                  <a:pt x="611564" y="3897182"/>
                  <a:pt x="609287" y="3892490"/>
                </a:cubicBezTo>
                <a:cubicBezTo>
                  <a:pt x="607010" y="3890143"/>
                  <a:pt x="604731" y="3887797"/>
                  <a:pt x="604731" y="3885451"/>
                </a:cubicBezTo>
                <a:cubicBezTo>
                  <a:pt x="600177" y="3885451"/>
                  <a:pt x="597901" y="3885451"/>
                  <a:pt x="595622" y="3885451"/>
                </a:cubicBezTo>
                <a:cubicBezTo>
                  <a:pt x="595622" y="3880757"/>
                  <a:pt x="595622" y="3878411"/>
                  <a:pt x="595622" y="3876065"/>
                </a:cubicBezTo>
                <a:cubicBezTo>
                  <a:pt x="595622" y="3873719"/>
                  <a:pt x="595622" y="3873719"/>
                  <a:pt x="595622" y="3873719"/>
                </a:cubicBezTo>
                <a:close/>
                <a:moveTo>
                  <a:pt x="624607" y="3871079"/>
                </a:moveTo>
                <a:cubicBezTo>
                  <a:pt x="626346" y="3871079"/>
                  <a:pt x="628665" y="3871648"/>
                  <a:pt x="630983" y="3871648"/>
                </a:cubicBezTo>
                <a:cubicBezTo>
                  <a:pt x="628665" y="3871648"/>
                  <a:pt x="626346" y="3873925"/>
                  <a:pt x="626346" y="3876203"/>
                </a:cubicBezTo>
                <a:cubicBezTo>
                  <a:pt x="626346" y="3876203"/>
                  <a:pt x="626346" y="3876203"/>
                  <a:pt x="626346" y="3878481"/>
                </a:cubicBezTo>
                <a:cubicBezTo>
                  <a:pt x="628665" y="3878481"/>
                  <a:pt x="628665" y="3878481"/>
                  <a:pt x="630983" y="3880757"/>
                </a:cubicBezTo>
                <a:cubicBezTo>
                  <a:pt x="630983" y="3880757"/>
                  <a:pt x="633302" y="3880757"/>
                  <a:pt x="633302" y="3880757"/>
                </a:cubicBezTo>
                <a:cubicBezTo>
                  <a:pt x="633302" y="3880757"/>
                  <a:pt x="633302" y="3880757"/>
                  <a:pt x="633302" y="3883035"/>
                </a:cubicBezTo>
                <a:cubicBezTo>
                  <a:pt x="630983" y="3883035"/>
                  <a:pt x="628665" y="3883035"/>
                  <a:pt x="628665" y="3883035"/>
                </a:cubicBezTo>
                <a:cubicBezTo>
                  <a:pt x="626346" y="3883035"/>
                  <a:pt x="626346" y="3885313"/>
                  <a:pt x="624028" y="3885313"/>
                </a:cubicBezTo>
                <a:cubicBezTo>
                  <a:pt x="624028" y="3883035"/>
                  <a:pt x="626346" y="3883035"/>
                  <a:pt x="626346" y="3880757"/>
                </a:cubicBezTo>
                <a:cubicBezTo>
                  <a:pt x="626346" y="3878481"/>
                  <a:pt x="621708" y="3876203"/>
                  <a:pt x="621708" y="3873925"/>
                </a:cubicBezTo>
                <a:cubicBezTo>
                  <a:pt x="621708" y="3871649"/>
                  <a:pt x="622868" y="3871079"/>
                  <a:pt x="624607" y="3871079"/>
                </a:cubicBezTo>
                <a:close/>
                <a:moveTo>
                  <a:pt x="552146" y="3863574"/>
                </a:moveTo>
                <a:cubicBezTo>
                  <a:pt x="552146" y="3863574"/>
                  <a:pt x="552146" y="3863574"/>
                  <a:pt x="554321" y="3863574"/>
                </a:cubicBezTo>
                <a:cubicBezTo>
                  <a:pt x="554321" y="3863574"/>
                  <a:pt x="556495" y="3865893"/>
                  <a:pt x="556495" y="3865893"/>
                </a:cubicBezTo>
                <a:cubicBezTo>
                  <a:pt x="556495" y="3868212"/>
                  <a:pt x="556495" y="3870530"/>
                  <a:pt x="556495" y="3875168"/>
                </a:cubicBezTo>
                <a:cubicBezTo>
                  <a:pt x="554321" y="3872849"/>
                  <a:pt x="552146" y="3872849"/>
                  <a:pt x="552146" y="3872849"/>
                </a:cubicBezTo>
                <a:cubicBezTo>
                  <a:pt x="549972" y="3872849"/>
                  <a:pt x="549972" y="3870530"/>
                  <a:pt x="547799" y="3868212"/>
                </a:cubicBezTo>
                <a:cubicBezTo>
                  <a:pt x="547799" y="3868212"/>
                  <a:pt x="547799" y="3865893"/>
                  <a:pt x="549972" y="3868212"/>
                </a:cubicBezTo>
                <a:cubicBezTo>
                  <a:pt x="554321" y="3868212"/>
                  <a:pt x="549972" y="3863574"/>
                  <a:pt x="552146" y="3863574"/>
                </a:cubicBezTo>
                <a:close/>
                <a:moveTo>
                  <a:pt x="544901" y="3854879"/>
                </a:moveTo>
                <a:cubicBezTo>
                  <a:pt x="542583" y="3857294"/>
                  <a:pt x="540263" y="3857294"/>
                  <a:pt x="540263" y="3857294"/>
                </a:cubicBezTo>
                <a:cubicBezTo>
                  <a:pt x="540263" y="3859709"/>
                  <a:pt x="540263" y="3864540"/>
                  <a:pt x="542583" y="3869371"/>
                </a:cubicBezTo>
                <a:cubicBezTo>
                  <a:pt x="537944" y="3864540"/>
                  <a:pt x="535626" y="3862124"/>
                  <a:pt x="533308" y="3859709"/>
                </a:cubicBezTo>
                <a:cubicBezTo>
                  <a:pt x="535626" y="3854879"/>
                  <a:pt x="535626" y="3854879"/>
                  <a:pt x="544901" y="3854879"/>
                </a:cubicBezTo>
                <a:close/>
                <a:moveTo>
                  <a:pt x="5526165" y="3837677"/>
                </a:moveTo>
                <a:lnTo>
                  <a:pt x="5528533" y="3838204"/>
                </a:lnTo>
                <a:lnTo>
                  <a:pt x="5526403" y="3838204"/>
                </a:lnTo>
                <a:lnTo>
                  <a:pt x="5526165" y="3837941"/>
                </a:lnTo>
                <a:close/>
                <a:moveTo>
                  <a:pt x="5764939" y="3836040"/>
                </a:moveTo>
                <a:cubicBezTo>
                  <a:pt x="5767837" y="3836040"/>
                  <a:pt x="5767837" y="3836040"/>
                  <a:pt x="5767837" y="3836040"/>
                </a:cubicBezTo>
                <a:cubicBezTo>
                  <a:pt x="5767837" y="3836040"/>
                  <a:pt x="5767837" y="3837489"/>
                  <a:pt x="5767837" y="3837489"/>
                </a:cubicBezTo>
                <a:cubicBezTo>
                  <a:pt x="5767837" y="3837489"/>
                  <a:pt x="5767837" y="3836040"/>
                  <a:pt x="5764939" y="3836040"/>
                </a:cubicBezTo>
                <a:close/>
                <a:moveTo>
                  <a:pt x="552146" y="3836040"/>
                </a:moveTo>
                <a:cubicBezTo>
                  <a:pt x="552146" y="3836040"/>
                  <a:pt x="554321" y="3836040"/>
                  <a:pt x="554321" y="3836040"/>
                </a:cubicBezTo>
                <a:cubicBezTo>
                  <a:pt x="554321" y="3836040"/>
                  <a:pt x="556495" y="3838395"/>
                  <a:pt x="556495" y="3838395"/>
                </a:cubicBezTo>
                <a:cubicBezTo>
                  <a:pt x="554321" y="3840749"/>
                  <a:pt x="554321" y="3840749"/>
                  <a:pt x="552146" y="3843105"/>
                </a:cubicBezTo>
                <a:cubicBezTo>
                  <a:pt x="552146" y="3843105"/>
                  <a:pt x="549972" y="3845460"/>
                  <a:pt x="554321" y="3847815"/>
                </a:cubicBezTo>
                <a:cubicBezTo>
                  <a:pt x="554321" y="3850169"/>
                  <a:pt x="554321" y="3852525"/>
                  <a:pt x="554321" y="3854880"/>
                </a:cubicBezTo>
                <a:cubicBezTo>
                  <a:pt x="547799" y="3847815"/>
                  <a:pt x="547799" y="3845460"/>
                  <a:pt x="547799" y="3843105"/>
                </a:cubicBezTo>
                <a:cubicBezTo>
                  <a:pt x="549972" y="3840749"/>
                  <a:pt x="554321" y="3840749"/>
                  <a:pt x="552146" y="3836040"/>
                </a:cubicBezTo>
                <a:close/>
                <a:moveTo>
                  <a:pt x="5770735" y="3833141"/>
                </a:moveTo>
                <a:cubicBezTo>
                  <a:pt x="5772909" y="3835677"/>
                  <a:pt x="5775083" y="3835677"/>
                  <a:pt x="5777257" y="3838214"/>
                </a:cubicBezTo>
                <a:cubicBezTo>
                  <a:pt x="5777257" y="3840750"/>
                  <a:pt x="5779431" y="3843286"/>
                  <a:pt x="5779431" y="3843286"/>
                </a:cubicBezTo>
                <a:cubicBezTo>
                  <a:pt x="5779431" y="3843286"/>
                  <a:pt x="5777257" y="3843286"/>
                  <a:pt x="5777257" y="3840750"/>
                </a:cubicBezTo>
                <a:cubicBezTo>
                  <a:pt x="5775083" y="3838214"/>
                  <a:pt x="5772909" y="3835677"/>
                  <a:pt x="5770735" y="3833141"/>
                </a:cubicBezTo>
                <a:close/>
                <a:moveTo>
                  <a:pt x="511569" y="3832727"/>
                </a:moveTo>
                <a:cubicBezTo>
                  <a:pt x="511569" y="3832727"/>
                  <a:pt x="511569" y="3832727"/>
                  <a:pt x="513940" y="3832727"/>
                </a:cubicBezTo>
                <a:cubicBezTo>
                  <a:pt x="516312" y="3830243"/>
                  <a:pt x="523426" y="3837696"/>
                  <a:pt x="525797" y="3832727"/>
                </a:cubicBezTo>
                <a:cubicBezTo>
                  <a:pt x="525797" y="3832727"/>
                  <a:pt x="528169" y="3835212"/>
                  <a:pt x="530540" y="3837696"/>
                </a:cubicBezTo>
                <a:cubicBezTo>
                  <a:pt x="537655" y="3845148"/>
                  <a:pt x="532912" y="3845148"/>
                  <a:pt x="530540" y="3845148"/>
                </a:cubicBezTo>
                <a:cubicBezTo>
                  <a:pt x="528169" y="3845148"/>
                  <a:pt x="525797" y="3845148"/>
                  <a:pt x="523426" y="3847633"/>
                </a:cubicBezTo>
                <a:cubicBezTo>
                  <a:pt x="521054" y="3842665"/>
                  <a:pt x="518683" y="3840180"/>
                  <a:pt x="518683" y="3835212"/>
                </a:cubicBezTo>
                <a:cubicBezTo>
                  <a:pt x="516312" y="3835212"/>
                  <a:pt x="516312" y="3835212"/>
                  <a:pt x="516312" y="3835212"/>
                </a:cubicBezTo>
                <a:cubicBezTo>
                  <a:pt x="513940" y="3835212"/>
                  <a:pt x="511569" y="3832727"/>
                  <a:pt x="511569" y="3832727"/>
                </a:cubicBezTo>
                <a:close/>
                <a:moveTo>
                  <a:pt x="5481762" y="3791116"/>
                </a:moveTo>
                <a:lnTo>
                  <a:pt x="5481766" y="3791118"/>
                </a:lnTo>
                <a:lnTo>
                  <a:pt x="5491038" y="3799810"/>
                </a:lnTo>
                <a:cubicBezTo>
                  <a:pt x="5491038" y="3799810"/>
                  <a:pt x="5491038" y="3799810"/>
                  <a:pt x="5488719" y="3799810"/>
                </a:cubicBezTo>
                <a:cubicBezTo>
                  <a:pt x="5486401" y="3799810"/>
                  <a:pt x="5484082" y="3797636"/>
                  <a:pt x="5481763" y="3795463"/>
                </a:cubicBezTo>
                <a:cubicBezTo>
                  <a:pt x="5479445" y="3793288"/>
                  <a:pt x="5479445" y="3793288"/>
                  <a:pt x="5479445" y="3793288"/>
                </a:cubicBezTo>
                <a:close/>
                <a:moveTo>
                  <a:pt x="5767837" y="3785317"/>
                </a:moveTo>
                <a:cubicBezTo>
                  <a:pt x="5767837" y="3787733"/>
                  <a:pt x="5765301" y="3790148"/>
                  <a:pt x="5767837" y="3792564"/>
                </a:cubicBezTo>
                <a:cubicBezTo>
                  <a:pt x="5762765" y="3792564"/>
                  <a:pt x="5757692" y="3785317"/>
                  <a:pt x="5762765" y="3787733"/>
                </a:cubicBezTo>
                <a:cubicBezTo>
                  <a:pt x="5765301" y="3787733"/>
                  <a:pt x="5765301" y="3785317"/>
                  <a:pt x="5767837" y="3785317"/>
                </a:cubicBezTo>
                <a:close/>
                <a:moveTo>
                  <a:pt x="5448013" y="3774234"/>
                </a:moveTo>
                <a:cubicBezTo>
                  <a:pt x="5448013" y="3774234"/>
                  <a:pt x="5450381" y="3774234"/>
                  <a:pt x="5450381" y="3774234"/>
                </a:cubicBezTo>
                <a:cubicBezTo>
                  <a:pt x="5452749" y="3774234"/>
                  <a:pt x="5452749" y="3776604"/>
                  <a:pt x="5455118" y="3776604"/>
                </a:cubicBezTo>
                <a:cubicBezTo>
                  <a:pt x="5457486" y="3778973"/>
                  <a:pt x="5462223" y="3778973"/>
                  <a:pt x="5466959" y="3781341"/>
                </a:cubicBezTo>
                <a:cubicBezTo>
                  <a:pt x="5466959" y="3781341"/>
                  <a:pt x="5466959" y="3783711"/>
                  <a:pt x="5469327" y="3783711"/>
                </a:cubicBezTo>
                <a:cubicBezTo>
                  <a:pt x="5469327" y="3783711"/>
                  <a:pt x="5471695" y="3786080"/>
                  <a:pt x="5471695" y="3786080"/>
                </a:cubicBezTo>
                <a:cubicBezTo>
                  <a:pt x="5469327" y="3786080"/>
                  <a:pt x="5464591" y="3783711"/>
                  <a:pt x="5464591" y="3786080"/>
                </a:cubicBezTo>
                <a:cubicBezTo>
                  <a:pt x="5464591" y="3786080"/>
                  <a:pt x="5457486" y="3783711"/>
                  <a:pt x="5455118" y="3781341"/>
                </a:cubicBezTo>
                <a:cubicBezTo>
                  <a:pt x="5455118" y="3781341"/>
                  <a:pt x="5452749" y="3778973"/>
                  <a:pt x="5452749" y="3778973"/>
                </a:cubicBezTo>
                <a:cubicBezTo>
                  <a:pt x="5455118" y="3778973"/>
                  <a:pt x="5455118" y="3781341"/>
                  <a:pt x="5457486" y="3781341"/>
                </a:cubicBezTo>
                <a:cubicBezTo>
                  <a:pt x="5457486" y="3781341"/>
                  <a:pt x="5457486" y="3778973"/>
                  <a:pt x="5457486" y="3778973"/>
                </a:cubicBezTo>
                <a:cubicBezTo>
                  <a:pt x="5455118" y="3778973"/>
                  <a:pt x="5455118" y="3778973"/>
                  <a:pt x="5452749" y="3776604"/>
                </a:cubicBezTo>
                <a:lnTo>
                  <a:pt x="5450381" y="3776604"/>
                </a:lnTo>
                <a:cubicBezTo>
                  <a:pt x="5450381" y="3774234"/>
                  <a:pt x="5448013" y="3774234"/>
                  <a:pt x="5448013" y="3774234"/>
                </a:cubicBezTo>
                <a:close/>
                <a:moveTo>
                  <a:pt x="5410121" y="3767126"/>
                </a:moveTo>
                <a:cubicBezTo>
                  <a:pt x="5410121" y="3767126"/>
                  <a:pt x="5410121" y="3767126"/>
                  <a:pt x="5412489" y="3769495"/>
                </a:cubicBezTo>
                <a:cubicBezTo>
                  <a:pt x="5414857" y="3769495"/>
                  <a:pt x="5419594" y="3774234"/>
                  <a:pt x="5419594" y="3774234"/>
                </a:cubicBezTo>
                <a:cubicBezTo>
                  <a:pt x="5419594" y="3776604"/>
                  <a:pt x="5421963" y="3776604"/>
                  <a:pt x="5419594" y="3776604"/>
                </a:cubicBezTo>
                <a:cubicBezTo>
                  <a:pt x="5417226" y="3774234"/>
                  <a:pt x="5414857" y="3771865"/>
                  <a:pt x="5407753" y="3769495"/>
                </a:cubicBezTo>
                <a:cubicBezTo>
                  <a:pt x="5407753" y="3767126"/>
                  <a:pt x="5407753" y="3767126"/>
                  <a:pt x="5410121" y="3767126"/>
                </a:cubicBezTo>
                <a:close/>
                <a:moveTo>
                  <a:pt x="508107" y="3753555"/>
                </a:moveTo>
                <a:cubicBezTo>
                  <a:pt x="509235" y="3754159"/>
                  <a:pt x="510925" y="3755366"/>
                  <a:pt x="512053" y="3755366"/>
                </a:cubicBezTo>
                <a:cubicBezTo>
                  <a:pt x="512053" y="3757782"/>
                  <a:pt x="514307" y="3760197"/>
                  <a:pt x="516561" y="3760197"/>
                </a:cubicBezTo>
                <a:cubicBezTo>
                  <a:pt x="516561" y="3760197"/>
                  <a:pt x="518816" y="3760197"/>
                  <a:pt x="518816" y="3762613"/>
                </a:cubicBezTo>
                <a:cubicBezTo>
                  <a:pt x="514307" y="3762613"/>
                  <a:pt x="512053" y="3762613"/>
                  <a:pt x="509798" y="3765028"/>
                </a:cubicBezTo>
                <a:cubicBezTo>
                  <a:pt x="505289" y="3765028"/>
                  <a:pt x="500781" y="3762613"/>
                  <a:pt x="498527" y="3762613"/>
                </a:cubicBezTo>
                <a:cubicBezTo>
                  <a:pt x="498527" y="3762613"/>
                  <a:pt x="500781" y="3760197"/>
                  <a:pt x="500781" y="3760197"/>
                </a:cubicBezTo>
                <a:cubicBezTo>
                  <a:pt x="500781" y="3757782"/>
                  <a:pt x="500781" y="3755366"/>
                  <a:pt x="500781" y="3755366"/>
                </a:cubicBezTo>
                <a:cubicBezTo>
                  <a:pt x="503035" y="3752952"/>
                  <a:pt x="503035" y="3757782"/>
                  <a:pt x="505289" y="3757782"/>
                </a:cubicBezTo>
                <a:cubicBezTo>
                  <a:pt x="505289" y="3757782"/>
                  <a:pt x="507544" y="3757782"/>
                  <a:pt x="507544" y="3755366"/>
                </a:cubicBezTo>
                <a:cubicBezTo>
                  <a:pt x="506416" y="3752952"/>
                  <a:pt x="506980" y="3752952"/>
                  <a:pt x="508107" y="3753555"/>
                </a:cubicBezTo>
                <a:close/>
                <a:moveTo>
                  <a:pt x="5412782" y="3742928"/>
                </a:moveTo>
                <a:cubicBezTo>
                  <a:pt x="5411574" y="3744196"/>
                  <a:pt x="5410970" y="3746099"/>
                  <a:pt x="5410064" y="3747684"/>
                </a:cubicBezTo>
                <a:lnTo>
                  <a:pt x="5405987" y="3750253"/>
                </a:lnTo>
                <a:lnTo>
                  <a:pt x="5405736" y="3750045"/>
                </a:lnTo>
                <a:lnTo>
                  <a:pt x="5408253" y="3743879"/>
                </a:lnTo>
                <a:cubicBezTo>
                  <a:pt x="5409762" y="3742295"/>
                  <a:pt x="5411574" y="3741660"/>
                  <a:pt x="5412782" y="3742928"/>
                </a:cubicBezTo>
                <a:close/>
                <a:moveTo>
                  <a:pt x="483551" y="3733146"/>
                </a:moveTo>
                <a:cubicBezTo>
                  <a:pt x="483551" y="3733146"/>
                  <a:pt x="485966" y="3735598"/>
                  <a:pt x="488382" y="3735598"/>
                </a:cubicBezTo>
                <a:cubicBezTo>
                  <a:pt x="485966" y="3735598"/>
                  <a:pt x="485966" y="3738051"/>
                  <a:pt x="485966" y="3738051"/>
                </a:cubicBezTo>
                <a:cubicBezTo>
                  <a:pt x="485966" y="3740503"/>
                  <a:pt x="488382" y="3745408"/>
                  <a:pt x="485966" y="3747861"/>
                </a:cubicBezTo>
                <a:cubicBezTo>
                  <a:pt x="483551" y="3750313"/>
                  <a:pt x="490797" y="3755218"/>
                  <a:pt x="490797" y="3757670"/>
                </a:cubicBezTo>
                <a:cubicBezTo>
                  <a:pt x="493213" y="3757670"/>
                  <a:pt x="495628" y="3757670"/>
                  <a:pt x="493213" y="3760123"/>
                </a:cubicBezTo>
                <a:cubicBezTo>
                  <a:pt x="493213" y="3762575"/>
                  <a:pt x="495628" y="3765028"/>
                  <a:pt x="493213" y="3765028"/>
                </a:cubicBezTo>
                <a:cubicBezTo>
                  <a:pt x="488382" y="3765028"/>
                  <a:pt x="485966" y="3765028"/>
                  <a:pt x="483551" y="3757670"/>
                </a:cubicBezTo>
                <a:cubicBezTo>
                  <a:pt x="481136" y="3752765"/>
                  <a:pt x="481136" y="3747861"/>
                  <a:pt x="476304" y="3742956"/>
                </a:cubicBezTo>
                <a:cubicBezTo>
                  <a:pt x="473890" y="3742956"/>
                  <a:pt x="476304" y="3740503"/>
                  <a:pt x="476304" y="3740503"/>
                </a:cubicBezTo>
                <a:cubicBezTo>
                  <a:pt x="481136" y="3742956"/>
                  <a:pt x="478721" y="3738051"/>
                  <a:pt x="478721" y="3735598"/>
                </a:cubicBezTo>
                <a:cubicBezTo>
                  <a:pt x="483551" y="3738051"/>
                  <a:pt x="483551" y="3735598"/>
                  <a:pt x="483551" y="3733146"/>
                </a:cubicBezTo>
                <a:close/>
                <a:moveTo>
                  <a:pt x="5685231" y="3709476"/>
                </a:moveTo>
                <a:cubicBezTo>
                  <a:pt x="5692063" y="3707060"/>
                  <a:pt x="5698895" y="3711891"/>
                  <a:pt x="5701173" y="3714307"/>
                </a:cubicBezTo>
                <a:cubicBezTo>
                  <a:pt x="5696619" y="3721552"/>
                  <a:pt x="5687509" y="3719137"/>
                  <a:pt x="5685231" y="3709476"/>
                </a:cubicBezTo>
                <a:close/>
                <a:moveTo>
                  <a:pt x="5711449" y="3695466"/>
                </a:moveTo>
                <a:cubicBezTo>
                  <a:pt x="5718169" y="3695466"/>
                  <a:pt x="5729367" y="3700435"/>
                  <a:pt x="5731607" y="3707888"/>
                </a:cubicBezTo>
                <a:cubicBezTo>
                  <a:pt x="5727127" y="3707888"/>
                  <a:pt x="5727127" y="3710373"/>
                  <a:pt x="5724888" y="3710373"/>
                </a:cubicBezTo>
                <a:cubicBezTo>
                  <a:pt x="5722648" y="3710373"/>
                  <a:pt x="5724888" y="3705404"/>
                  <a:pt x="5722648" y="3707888"/>
                </a:cubicBezTo>
                <a:cubicBezTo>
                  <a:pt x="5720409" y="3710373"/>
                  <a:pt x="5715929" y="3712857"/>
                  <a:pt x="5709209" y="3712857"/>
                </a:cubicBezTo>
                <a:cubicBezTo>
                  <a:pt x="5709209" y="3710373"/>
                  <a:pt x="5706970" y="3707888"/>
                  <a:pt x="5709209" y="3705404"/>
                </a:cubicBezTo>
                <a:cubicBezTo>
                  <a:pt x="5713689" y="3705404"/>
                  <a:pt x="5718169" y="3707888"/>
                  <a:pt x="5720409" y="3705404"/>
                </a:cubicBezTo>
                <a:cubicBezTo>
                  <a:pt x="5715929" y="3702920"/>
                  <a:pt x="5711449" y="3702920"/>
                  <a:pt x="5711449" y="3695466"/>
                </a:cubicBezTo>
                <a:close/>
                <a:moveTo>
                  <a:pt x="436816" y="3662878"/>
                </a:moveTo>
                <a:lnTo>
                  <a:pt x="438868" y="3662878"/>
                </a:lnTo>
                <a:lnTo>
                  <a:pt x="439183" y="3663243"/>
                </a:lnTo>
                <a:lnTo>
                  <a:pt x="439183" y="3665248"/>
                </a:lnTo>
                <a:cubicBezTo>
                  <a:pt x="439183" y="3665248"/>
                  <a:pt x="439183" y="3665248"/>
                  <a:pt x="436816" y="3665248"/>
                </a:cubicBezTo>
                <a:cubicBezTo>
                  <a:pt x="436816" y="3665248"/>
                  <a:pt x="436816" y="3662878"/>
                  <a:pt x="436816" y="3662878"/>
                </a:cubicBezTo>
                <a:close/>
                <a:moveTo>
                  <a:pt x="432079" y="3655770"/>
                </a:moveTo>
                <a:cubicBezTo>
                  <a:pt x="432079" y="3655770"/>
                  <a:pt x="434446" y="3655770"/>
                  <a:pt x="434446" y="3655770"/>
                </a:cubicBezTo>
                <a:cubicBezTo>
                  <a:pt x="434446" y="3658140"/>
                  <a:pt x="436816" y="3658140"/>
                  <a:pt x="439183" y="3660509"/>
                </a:cubicBezTo>
                <a:cubicBezTo>
                  <a:pt x="439183" y="3660509"/>
                  <a:pt x="439183" y="3660509"/>
                  <a:pt x="439183" y="3662878"/>
                </a:cubicBezTo>
                <a:lnTo>
                  <a:pt x="438868" y="3662878"/>
                </a:lnTo>
                <a:lnTo>
                  <a:pt x="436816" y="3660509"/>
                </a:lnTo>
                <a:cubicBezTo>
                  <a:pt x="434446" y="3658140"/>
                  <a:pt x="434446" y="3658140"/>
                  <a:pt x="432079" y="3655770"/>
                </a:cubicBezTo>
                <a:close/>
                <a:moveTo>
                  <a:pt x="383750" y="3627354"/>
                </a:moveTo>
                <a:cubicBezTo>
                  <a:pt x="383750" y="3629631"/>
                  <a:pt x="383750" y="3629631"/>
                  <a:pt x="383750" y="3629631"/>
                </a:cubicBezTo>
                <a:cubicBezTo>
                  <a:pt x="383750" y="3634186"/>
                  <a:pt x="386068" y="3636464"/>
                  <a:pt x="388386" y="3641018"/>
                </a:cubicBezTo>
                <a:cubicBezTo>
                  <a:pt x="388386" y="3641018"/>
                  <a:pt x="388386" y="3643296"/>
                  <a:pt x="388386" y="3643296"/>
                </a:cubicBezTo>
                <a:cubicBezTo>
                  <a:pt x="388386" y="3643296"/>
                  <a:pt x="386068" y="3643296"/>
                  <a:pt x="386068" y="3641018"/>
                </a:cubicBezTo>
                <a:cubicBezTo>
                  <a:pt x="383750" y="3641018"/>
                  <a:pt x="381430" y="3638741"/>
                  <a:pt x="381430" y="3636464"/>
                </a:cubicBezTo>
                <a:cubicBezTo>
                  <a:pt x="379112" y="3631909"/>
                  <a:pt x="376794" y="3627354"/>
                  <a:pt x="383750" y="3627354"/>
                </a:cubicBezTo>
                <a:close/>
                <a:moveTo>
                  <a:pt x="412540" y="3612862"/>
                </a:moveTo>
                <a:cubicBezTo>
                  <a:pt x="414955" y="3612862"/>
                  <a:pt x="414955" y="3615036"/>
                  <a:pt x="414955" y="3615036"/>
                </a:cubicBezTo>
                <a:cubicBezTo>
                  <a:pt x="414955" y="3615036"/>
                  <a:pt x="414955" y="3615036"/>
                  <a:pt x="417369" y="3615036"/>
                </a:cubicBezTo>
                <a:cubicBezTo>
                  <a:pt x="417369" y="3615036"/>
                  <a:pt x="417369" y="3612862"/>
                  <a:pt x="417369" y="3612862"/>
                </a:cubicBezTo>
                <a:cubicBezTo>
                  <a:pt x="422201" y="3615036"/>
                  <a:pt x="424616" y="3615036"/>
                  <a:pt x="424616" y="3617210"/>
                </a:cubicBezTo>
                <a:cubicBezTo>
                  <a:pt x="422201" y="3615036"/>
                  <a:pt x="419786" y="3615036"/>
                  <a:pt x="419786" y="3615036"/>
                </a:cubicBezTo>
                <a:cubicBezTo>
                  <a:pt x="417369" y="3615036"/>
                  <a:pt x="417369" y="3615036"/>
                  <a:pt x="417369" y="3617210"/>
                </a:cubicBezTo>
                <a:cubicBezTo>
                  <a:pt x="414955" y="3617210"/>
                  <a:pt x="414955" y="3617210"/>
                  <a:pt x="414955" y="3617210"/>
                </a:cubicBezTo>
                <a:cubicBezTo>
                  <a:pt x="412540" y="3617210"/>
                  <a:pt x="412540" y="3617210"/>
                  <a:pt x="410125" y="3615036"/>
                </a:cubicBezTo>
                <a:cubicBezTo>
                  <a:pt x="410125" y="3615036"/>
                  <a:pt x="410125" y="3612862"/>
                  <a:pt x="412540" y="3612862"/>
                </a:cubicBezTo>
                <a:close/>
                <a:moveTo>
                  <a:pt x="420631" y="3611775"/>
                </a:moveTo>
                <a:cubicBezTo>
                  <a:pt x="421174" y="3612137"/>
                  <a:pt x="421718" y="3612862"/>
                  <a:pt x="421718" y="3612862"/>
                </a:cubicBezTo>
                <a:cubicBezTo>
                  <a:pt x="423894" y="3612862"/>
                  <a:pt x="423894" y="3612862"/>
                  <a:pt x="426067" y="3615761"/>
                </a:cubicBezTo>
                <a:cubicBezTo>
                  <a:pt x="423894" y="3615761"/>
                  <a:pt x="421718" y="3615761"/>
                  <a:pt x="417371" y="3612862"/>
                </a:cubicBezTo>
                <a:cubicBezTo>
                  <a:pt x="417371" y="3612862"/>
                  <a:pt x="417371" y="3612862"/>
                  <a:pt x="419544" y="3612862"/>
                </a:cubicBezTo>
                <a:cubicBezTo>
                  <a:pt x="419544" y="3611412"/>
                  <a:pt x="420087" y="3611412"/>
                  <a:pt x="420631" y="3611775"/>
                </a:cubicBezTo>
                <a:close/>
                <a:moveTo>
                  <a:pt x="394183" y="3586776"/>
                </a:moveTo>
                <a:cubicBezTo>
                  <a:pt x="396357" y="3586776"/>
                  <a:pt x="396357" y="3586776"/>
                  <a:pt x="396357" y="3586776"/>
                </a:cubicBezTo>
                <a:cubicBezTo>
                  <a:pt x="396357" y="3586776"/>
                  <a:pt x="398532" y="3586776"/>
                  <a:pt x="398532" y="3586776"/>
                </a:cubicBezTo>
                <a:cubicBezTo>
                  <a:pt x="398532" y="3589312"/>
                  <a:pt x="400707" y="3591848"/>
                  <a:pt x="400707" y="3594385"/>
                </a:cubicBezTo>
                <a:cubicBezTo>
                  <a:pt x="402878" y="3594385"/>
                  <a:pt x="402878" y="3596921"/>
                  <a:pt x="402878" y="3596921"/>
                </a:cubicBezTo>
                <a:cubicBezTo>
                  <a:pt x="402878" y="3596921"/>
                  <a:pt x="400707" y="3596921"/>
                  <a:pt x="400707" y="3596921"/>
                </a:cubicBezTo>
                <a:cubicBezTo>
                  <a:pt x="400707" y="3596921"/>
                  <a:pt x="398532" y="3596921"/>
                  <a:pt x="398532" y="3596921"/>
                </a:cubicBezTo>
                <a:cubicBezTo>
                  <a:pt x="398532" y="3594385"/>
                  <a:pt x="398532" y="3594385"/>
                  <a:pt x="398532" y="3594385"/>
                </a:cubicBezTo>
                <a:cubicBezTo>
                  <a:pt x="398532" y="3591848"/>
                  <a:pt x="398532" y="3589312"/>
                  <a:pt x="394183" y="3586776"/>
                </a:cubicBezTo>
                <a:close/>
                <a:moveTo>
                  <a:pt x="381866" y="3576632"/>
                </a:moveTo>
                <a:cubicBezTo>
                  <a:pt x="381866" y="3576632"/>
                  <a:pt x="381866" y="3579240"/>
                  <a:pt x="381866" y="3579240"/>
                </a:cubicBezTo>
                <a:cubicBezTo>
                  <a:pt x="381866" y="3579240"/>
                  <a:pt x="384039" y="3579240"/>
                  <a:pt x="384039" y="3581849"/>
                </a:cubicBezTo>
                <a:cubicBezTo>
                  <a:pt x="381866" y="3581849"/>
                  <a:pt x="384039" y="3587066"/>
                  <a:pt x="381866" y="3584458"/>
                </a:cubicBezTo>
                <a:cubicBezTo>
                  <a:pt x="381866" y="3584458"/>
                  <a:pt x="384039" y="3587066"/>
                  <a:pt x="384039" y="3587066"/>
                </a:cubicBezTo>
                <a:cubicBezTo>
                  <a:pt x="384039" y="3587066"/>
                  <a:pt x="384039" y="3589675"/>
                  <a:pt x="384039" y="3589675"/>
                </a:cubicBezTo>
                <a:cubicBezTo>
                  <a:pt x="384039" y="3589675"/>
                  <a:pt x="381866" y="3587066"/>
                  <a:pt x="379691" y="3587066"/>
                </a:cubicBezTo>
                <a:cubicBezTo>
                  <a:pt x="379691" y="3584458"/>
                  <a:pt x="379691" y="3581849"/>
                  <a:pt x="379691" y="3579240"/>
                </a:cubicBezTo>
                <a:cubicBezTo>
                  <a:pt x="379691" y="3576632"/>
                  <a:pt x="379691" y="3576632"/>
                  <a:pt x="381866" y="3576632"/>
                </a:cubicBezTo>
                <a:close/>
                <a:moveTo>
                  <a:pt x="368098" y="3575183"/>
                </a:moveTo>
                <a:cubicBezTo>
                  <a:pt x="370271" y="3577356"/>
                  <a:pt x="370271" y="3577356"/>
                  <a:pt x="370271" y="3579531"/>
                </a:cubicBezTo>
                <a:cubicBezTo>
                  <a:pt x="370271" y="3579531"/>
                  <a:pt x="368098" y="3577356"/>
                  <a:pt x="368098" y="3577356"/>
                </a:cubicBezTo>
                <a:cubicBezTo>
                  <a:pt x="368098" y="3577356"/>
                  <a:pt x="368098" y="3577356"/>
                  <a:pt x="368098" y="3575183"/>
                </a:cubicBezTo>
                <a:close/>
                <a:moveTo>
                  <a:pt x="370513" y="3570835"/>
                </a:moveTo>
                <a:cubicBezTo>
                  <a:pt x="372928" y="3574699"/>
                  <a:pt x="375345" y="3574699"/>
                  <a:pt x="375345" y="3574699"/>
                </a:cubicBezTo>
                <a:cubicBezTo>
                  <a:pt x="375345" y="3574699"/>
                  <a:pt x="372928" y="3574699"/>
                  <a:pt x="372928" y="3576632"/>
                </a:cubicBezTo>
                <a:cubicBezTo>
                  <a:pt x="370513" y="3574699"/>
                  <a:pt x="370513" y="3572766"/>
                  <a:pt x="368098" y="3572766"/>
                </a:cubicBezTo>
                <a:cubicBezTo>
                  <a:pt x="368098" y="3570835"/>
                  <a:pt x="368098" y="3570835"/>
                  <a:pt x="370513" y="3570835"/>
                </a:cubicBezTo>
                <a:close/>
                <a:moveTo>
                  <a:pt x="384989" y="3567151"/>
                </a:moveTo>
                <a:cubicBezTo>
                  <a:pt x="385307" y="3566246"/>
                  <a:pt x="386575" y="3566246"/>
                  <a:pt x="389110" y="3567453"/>
                </a:cubicBezTo>
                <a:cubicBezTo>
                  <a:pt x="389110" y="3569868"/>
                  <a:pt x="391648" y="3569868"/>
                  <a:pt x="391648" y="3574699"/>
                </a:cubicBezTo>
                <a:cubicBezTo>
                  <a:pt x="391648" y="3572284"/>
                  <a:pt x="389110" y="3572284"/>
                  <a:pt x="389110" y="3572284"/>
                </a:cubicBezTo>
                <a:cubicBezTo>
                  <a:pt x="389110" y="3574699"/>
                  <a:pt x="391648" y="3574699"/>
                  <a:pt x="391648" y="3577114"/>
                </a:cubicBezTo>
                <a:cubicBezTo>
                  <a:pt x="394183" y="3579530"/>
                  <a:pt x="394183" y="3579530"/>
                  <a:pt x="394183" y="3579530"/>
                </a:cubicBezTo>
                <a:cubicBezTo>
                  <a:pt x="394183" y="3579530"/>
                  <a:pt x="391648" y="3577114"/>
                  <a:pt x="389110" y="3577114"/>
                </a:cubicBezTo>
                <a:cubicBezTo>
                  <a:pt x="389110" y="3577114"/>
                  <a:pt x="389110" y="3574699"/>
                  <a:pt x="386575" y="3574699"/>
                </a:cubicBezTo>
                <a:cubicBezTo>
                  <a:pt x="386575" y="3574699"/>
                  <a:pt x="386575" y="3572284"/>
                  <a:pt x="386575" y="3572284"/>
                </a:cubicBezTo>
                <a:cubicBezTo>
                  <a:pt x="385307" y="3569869"/>
                  <a:pt x="384674" y="3568057"/>
                  <a:pt x="384989" y="3567151"/>
                </a:cubicBezTo>
                <a:close/>
                <a:moveTo>
                  <a:pt x="365682" y="3565038"/>
                </a:moveTo>
                <a:cubicBezTo>
                  <a:pt x="365682" y="3565038"/>
                  <a:pt x="365682" y="3565038"/>
                  <a:pt x="368098" y="3567936"/>
                </a:cubicBezTo>
                <a:cubicBezTo>
                  <a:pt x="368098" y="3567936"/>
                  <a:pt x="365682" y="3567936"/>
                  <a:pt x="365682" y="3570835"/>
                </a:cubicBezTo>
                <a:cubicBezTo>
                  <a:pt x="363267" y="3570835"/>
                  <a:pt x="363267" y="3567936"/>
                  <a:pt x="360851" y="3567936"/>
                </a:cubicBezTo>
                <a:cubicBezTo>
                  <a:pt x="363267" y="3567936"/>
                  <a:pt x="363267" y="3565038"/>
                  <a:pt x="365682" y="3565038"/>
                </a:cubicBezTo>
                <a:close/>
                <a:moveTo>
                  <a:pt x="350707" y="3565038"/>
                </a:moveTo>
                <a:cubicBezTo>
                  <a:pt x="350707" y="3565038"/>
                  <a:pt x="353122" y="3565038"/>
                  <a:pt x="353122" y="3567453"/>
                </a:cubicBezTo>
                <a:cubicBezTo>
                  <a:pt x="357953" y="3569869"/>
                  <a:pt x="360369" y="3569869"/>
                  <a:pt x="360369" y="3569869"/>
                </a:cubicBezTo>
                <a:cubicBezTo>
                  <a:pt x="360369" y="3569869"/>
                  <a:pt x="362784" y="3572284"/>
                  <a:pt x="362784" y="3572284"/>
                </a:cubicBezTo>
                <a:cubicBezTo>
                  <a:pt x="360369" y="3572284"/>
                  <a:pt x="360369" y="3574699"/>
                  <a:pt x="360369" y="3577114"/>
                </a:cubicBezTo>
                <a:cubicBezTo>
                  <a:pt x="362784" y="3577114"/>
                  <a:pt x="362784" y="3577114"/>
                  <a:pt x="365199" y="3577114"/>
                </a:cubicBezTo>
                <a:cubicBezTo>
                  <a:pt x="365199" y="3579530"/>
                  <a:pt x="365199" y="3581945"/>
                  <a:pt x="365199" y="3584361"/>
                </a:cubicBezTo>
                <a:cubicBezTo>
                  <a:pt x="360369" y="3584361"/>
                  <a:pt x="360369" y="3584361"/>
                  <a:pt x="357953" y="3586776"/>
                </a:cubicBezTo>
                <a:lnTo>
                  <a:pt x="355846" y="3586776"/>
                </a:lnTo>
                <a:cubicBezTo>
                  <a:pt x="355846" y="3591331"/>
                  <a:pt x="355846" y="3593608"/>
                  <a:pt x="358216" y="3595886"/>
                </a:cubicBezTo>
                <a:cubicBezTo>
                  <a:pt x="360587" y="3595886"/>
                  <a:pt x="365330" y="3595886"/>
                  <a:pt x="362959" y="3591331"/>
                </a:cubicBezTo>
                <a:cubicBezTo>
                  <a:pt x="362959" y="3589053"/>
                  <a:pt x="365330" y="3589053"/>
                  <a:pt x="365330" y="3589053"/>
                </a:cubicBezTo>
                <a:cubicBezTo>
                  <a:pt x="365330" y="3589053"/>
                  <a:pt x="367701" y="3589053"/>
                  <a:pt x="367701" y="3589053"/>
                </a:cubicBezTo>
                <a:cubicBezTo>
                  <a:pt x="367701" y="3591331"/>
                  <a:pt x="370073" y="3591331"/>
                  <a:pt x="370073" y="3591331"/>
                </a:cubicBezTo>
                <a:cubicBezTo>
                  <a:pt x="370073" y="3595886"/>
                  <a:pt x="372446" y="3600441"/>
                  <a:pt x="370073" y="3602718"/>
                </a:cubicBezTo>
                <a:cubicBezTo>
                  <a:pt x="370073" y="3602718"/>
                  <a:pt x="367701" y="3602718"/>
                  <a:pt x="365330" y="3602718"/>
                </a:cubicBezTo>
                <a:cubicBezTo>
                  <a:pt x="362959" y="3602718"/>
                  <a:pt x="362959" y="3602718"/>
                  <a:pt x="360587" y="3602718"/>
                </a:cubicBezTo>
                <a:cubicBezTo>
                  <a:pt x="358216" y="3602718"/>
                  <a:pt x="355846" y="3600441"/>
                  <a:pt x="355846" y="3600441"/>
                </a:cubicBezTo>
                <a:cubicBezTo>
                  <a:pt x="351101" y="3593608"/>
                  <a:pt x="348731" y="3595886"/>
                  <a:pt x="346360" y="3595886"/>
                </a:cubicBezTo>
                <a:cubicBezTo>
                  <a:pt x="346360" y="3595886"/>
                  <a:pt x="346360" y="3593608"/>
                  <a:pt x="346360" y="3593608"/>
                </a:cubicBezTo>
                <a:cubicBezTo>
                  <a:pt x="351101" y="3593608"/>
                  <a:pt x="353473" y="3591331"/>
                  <a:pt x="353473" y="3586776"/>
                </a:cubicBezTo>
                <a:lnTo>
                  <a:pt x="355538" y="3586776"/>
                </a:lnTo>
                <a:cubicBezTo>
                  <a:pt x="355538" y="3581945"/>
                  <a:pt x="350707" y="3579530"/>
                  <a:pt x="348292" y="3579530"/>
                </a:cubicBezTo>
                <a:cubicBezTo>
                  <a:pt x="348292" y="3577114"/>
                  <a:pt x="345877" y="3574699"/>
                  <a:pt x="343461" y="3569869"/>
                </a:cubicBezTo>
                <a:cubicBezTo>
                  <a:pt x="343461" y="3569869"/>
                  <a:pt x="345877" y="3569869"/>
                  <a:pt x="345877" y="3569869"/>
                </a:cubicBezTo>
                <a:cubicBezTo>
                  <a:pt x="348292" y="3569869"/>
                  <a:pt x="350707" y="3572284"/>
                  <a:pt x="350707" y="3572284"/>
                </a:cubicBezTo>
                <a:cubicBezTo>
                  <a:pt x="357953" y="3577114"/>
                  <a:pt x="353122" y="3572284"/>
                  <a:pt x="353122" y="3572284"/>
                </a:cubicBezTo>
                <a:cubicBezTo>
                  <a:pt x="353122" y="3569869"/>
                  <a:pt x="350707" y="3569869"/>
                  <a:pt x="350707" y="3567453"/>
                </a:cubicBezTo>
                <a:cubicBezTo>
                  <a:pt x="350707" y="3567453"/>
                  <a:pt x="350707" y="3565038"/>
                  <a:pt x="350707" y="3565038"/>
                </a:cubicBezTo>
                <a:close/>
                <a:moveTo>
                  <a:pt x="334765" y="3565038"/>
                </a:moveTo>
                <a:cubicBezTo>
                  <a:pt x="334765" y="3565038"/>
                  <a:pt x="336940" y="3567453"/>
                  <a:pt x="336940" y="3567453"/>
                </a:cubicBezTo>
                <a:cubicBezTo>
                  <a:pt x="339112" y="3569868"/>
                  <a:pt x="343461" y="3579530"/>
                  <a:pt x="341288" y="3579530"/>
                </a:cubicBezTo>
                <a:cubicBezTo>
                  <a:pt x="341288" y="3579530"/>
                  <a:pt x="339112" y="3579530"/>
                  <a:pt x="336940" y="3577114"/>
                </a:cubicBezTo>
                <a:cubicBezTo>
                  <a:pt x="336940" y="3577114"/>
                  <a:pt x="334765" y="3574699"/>
                  <a:pt x="334765" y="3574699"/>
                </a:cubicBezTo>
                <a:cubicBezTo>
                  <a:pt x="334765" y="3572284"/>
                  <a:pt x="334765" y="3569868"/>
                  <a:pt x="334765" y="3565038"/>
                </a:cubicBezTo>
                <a:close/>
                <a:moveTo>
                  <a:pt x="414472" y="3560163"/>
                </a:moveTo>
                <a:cubicBezTo>
                  <a:pt x="412217" y="3562535"/>
                  <a:pt x="409963" y="3564906"/>
                  <a:pt x="407710" y="3567278"/>
                </a:cubicBezTo>
                <a:cubicBezTo>
                  <a:pt x="407710" y="3569649"/>
                  <a:pt x="403202" y="3569649"/>
                  <a:pt x="405455" y="3574392"/>
                </a:cubicBezTo>
                <a:cubicBezTo>
                  <a:pt x="398692" y="3572021"/>
                  <a:pt x="403202" y="3579135"/>
                  <a:pt x="403202" y="3581506"/>
                </a:cubicBezTo>
                <a:cubicBezTo>
                  <a:pt x="403202" y="3583878"/>
                  <a:pt x="403202" y="3583878"/>
                  <a:pt x="400947" y="3583878"/>
                </a:cubicBezTo>
                <a:cubicBezTo>
                  <a:pt x="400947" y="3581506"/>
                  <a:pt x="398692" y="3581506"/>
                  <a:pt x="398692" y="3579135"/>
                </a:cubicBezTo>
                <a:cubicBezTo>
                  <a:pt x="396438" y="3579135"/>
                  <a:pt x="394183" y="3576764"/>
                  <a:pt x="394183" y="3574392"/>
                </a:cubicBezTo>
                <a:cubicBezTo>
                  <a:pt x="394183" y="3572021"/>
                  <a:pt x="396438" y="3569649"/>
                  <a:pt x="398692" y="3569649"/>
                </a:cubicBezTo>
                <a:cubicBezTo>
                  <a:pt x="400947" y="3569649"/>
                  <a:pt x="400947" y="3567278"/>
                  <a:pt x="400947" y="3564906"/>
                </a:cubicBezTo>
                <a:cubicBezTo>
                  <a:pt x="403202" y="3562535"/>
                  <a:pt x="405455" y="3557792"/>
                  <a:pt x="414472" y="3560163"/>
                </a:cubicBezTo>
                <a:close/>
                <a:moveTo>
                  <a:pt x="353606" y="3549097"/>
                </a:moveTo>
                <a:cubicBezTo>
                  <a:pt x="356022" y="3549097"/>
                  <a:pt x="356022" y="3549097"/>
                  <a:pt x="356022" y="3549097"/>
                </a:cubicBezTo>
                <a:cubicBezTo>
                  <a:pt x="358437" y="3549097"/>
                  <a:pt x="358437" y="3549097"/>
                  <a:pt x="358437" y="3549097"/>
                </a:cubicBezTo>
                <a:cubicBezTo>
                  <a:pt x="358437" y="3549097"/>
                  <a:pt x="360853" y="3551271"/>
                  <a:pt x="358437" y="3551271"/>
                </a:cubicBezTo>
                <a:cubicBezTo>
                  <a:pt x="358437" y="3551271"/>
                  <a:pt x="358437" y="3553445"/>
                  <a:pt x="356022" y="3551271"/>
                </a:cubicBezTo>
                <a:cubicBezTo>
                  <a:pt x="356022" y="3551271"/>
                  <a:pt x="353606" y="3551271"/>
                  <a:pt x="353606" y="3549097"/>
                </a:cubicBezTo>
                <a:close/>
                <a:moveTo>
                  <a:pt x="5673638" y="3546682"/>
                </a:moveTo>
                <a:cubicBezTo>
                  <a:pt x="5673638" y="3546682"/>
                  <a:pt x="5673638" y="3548614"/>
                  <a:pt x="5673638" y="3550546"/>
                </a:cubicBezTo>
                <a:cubicBezTo>
                  <a:pt x="5670739" y="3550546"/>
                  <a:pt x="5667841" y="3548614"/>
                  <a:pt x="5667841" y="3548614"/>
                </a:cubicBezTo>
                <a:cubicBezTo>
                  <a:pt x="5670739" y="3546682"/>
                  <a:pt x="5670739" y="3544749"/>
                  <a:pt x="5673638" y="3546682"/>
                </a:cubicBezTo>
                <a:close/>
                <a:moveTo>
                  <a:pt x="5641755" y="3544750"/>
                </a:moveTo>
                <a:cubicBezTo>
                  <a:pt x="5641755" y="3544750"/>
                  <a:pt x="5649002" y="3547028"/>
                  <a:pt x="5649002" y="3547028"/>
                </a:cubicBezTo>
                <a:cubicBezTo>
                  <a:pt x="5656247" y="3558415"/>
                  <a:pt x="5656247" y="3551582"/>
                  <a:pt x="5663494" y="3556137"/>
                </a:cubicBezTo>
                <a:cubicBezTo>
                  <a:pt x="5661079" y="3556137"/>
                  <a:pt x="5658663" y="3556137"/>
                  <a:pt x="5656247" y="3558415"/>
                </a:cubicBezTo>
                <a:cubicBezTo>
                  <a:pt x="5653832" y="3558415"/>
                  <a:pt x="5651417" y="3558415"/>
                  <a:pt x="5649002" y="3560692"/>
                </a:cubicBezTo>
                <a:cubicBezTo>
                  <a:pt x="5646587" y="3556137"/>
                  <a:pt x="5644171" y="3551582"/>
                  <a:pt x="5641755" y="3549305"/>
                </a:cubicBezTo>
                <a:cubicBezTo>
                  <a:pt x="5641755" y="3547028"/>
                  <a:pt x="5641755" y="3544750"/>
                  <a:pt x="5641755" y="3544750"/>
                </a:cubicBezTo>
                <a:close/>
                <a:moveTo>
                  <a:pt x="351432" y="3538952"/>
                </a:moveTo>
                <a:cubicBezTo>
                  <a:pt x="351432" y="3538952"/>
                  <a:pt x="353605" y="3538952"/>
                  <a:pt x="353605" y="3538952"/>
                </a:cubicBezTo>
                <a:cubicBezTo>
                  <a:pt x="357953" y="3544749"/>
                  <a:pt x="355779" y="3544749"/>
                  <a:pt x="355779" y="3544749"/>
                </a:cubicBezTo>
                <a:cubicBezTo>
                  <a:pt x="353605" y="3544749"/>
                  <a:pt x="353605" y="3544749"/>
                  <a:pt x="353605" y="3544749"/>
                </a:cubicBezTo>
                <a:cubicBezTo>
                  <a:pt x="353605" y="3544749"/>
                  <a:pt x="351432" y="3544749"/>
                  <a:pt x="351432" y="3541851"/>
                </a:cubicBezTo>
                <a:cubicBezTo>
                  <a:pt x="351432" y="3541851"/>
                  <a:pt x="351432" y="3541851"/>
                  <a:pt x="349258" y="3541851"/>
                </a:cubicBezTo>
                <a:cubicBezTo>
                  <a:pt x="351432" y="3541851"/>
                  <a:pt x="351432" y="3538952"/>
                  <a:pt x="351432" y="3538952"/>
                </a:cubicBezTo>
                <a:close/>
                <a:moveTo>
                  <a:pt x="328969" y="3531707"/>
                </a:moveTo>
                <a:cubicBezTo>
                  <a:pt x="331577" y="3534122"/>
                  <a:pt x="334186" y="3536537"/>
                  <a:pt x="342012" y="3541368"/>
                </a:cubicBezTo>
                <a:cubicBezTo>
                  <a:pt x="342012" y="3541368"/>
                  <a:pt x="339404" y="3541368"/>
                  <a:pt x="339404" y="3543783"/>
                </a:cubicBezTo>
                <a:cubicBezTo>
                  <a:pt x="336795" y="3541368"/>
                  <a:pt x="336795" y="3543783"/>
                  <a:pt x="336795" y="3543783"/>
                </a:cubicBezTo>
                <a:cubicBezTo>
                  <a:pt x="336795" y="3543783"/>
                  <a:pt x="336795" y="3543783"/>
                  <a:pt x="336795" y="3546199"/>
                </a:cubicBezTo>
                <a:cubicBezTo>
                  <a:pt x="334186" y="3546199"/>
                  <a:pt x="334186" y="3546199"/>
                  <a:pt x="334186" y="3543783"/>
                </a:cubicBezTo>
                <a:cubicBezTo>
                  <a:pt x="331577" y="3543783"/>
                  <a:pt x="328969" y="3541368"/>
                  <a:pt x="328969" y="3541368"/>
                </a:cubicBezTo>
                <a:cubicBezTo>
                  <a:pt x="328969" y="3538952"/>
                  <a:pt x="328969" y="3538952"/>
                  <a:pt x="328969" y="3538952"/>
                </a:cubicBezTo>
                <a:cubicBezTo>
                  <a:pt x="331577" y="3538952"/>
                  <a:pt x="328969" y="3536537"/>
                  <a:pt x="328969" y="3536537"/>
                </a:cubicBezTo>
                <a:cubicBezTo>
                  <a:pt x="328969" y="3534122"/>
                  <a:pt x="328969" y="3534122"/>
                  <a:pt x="328969" y="3531707"/>
                </a:cubicBezTo>
                <a:close/>
                <a:moveTo>
                  <a:pt x="320274" y="3524460"/>
                </a:moveTo>
                <a:cubicBezTo>
                  <a:pt x="320274" y="3524460"/>
                  <a:pt x="322448" y="3524460"/>
                  <a:pt x="322448" y="3524460"/>
                </a:cubicBezTo>
                <a:cubicBezTo>
                  <a:pt x="322448" y="3526876"/>
                  <a:pt x="324622" y="3526876"/>
                  <a:pt x="324622" y="3529291"/>
                </a:cubicBezTo>
                <a:cubicBezTo>
                  <a:pt x="324622" y="3529291"/>
                  <a:pt x="324622" y="3529291"/>
                  <a:pt x="324622" y="3531707"/>
                </a:cubicBezTo>
                <a:cubicBezTo>
                  <a:pt x="324622" y="3529291"/>
                  <a:pt x="322448" y="3526876"/>
                  <a:pt x="320274" y="3524460"/>
                </a:cubicBezTo>
                <a:close/>
                <a:moveTo>
                  <a:pt x="336940" y="3523011"/>
                </a:moveTo>
                <a:cubicBezTo>
                  <a:pt x="339112" y="3527649"/>
                  <a:pt x="341288" y="3532286"/>
                  <a:pt x="343461" y="3534605"/>
                </a:cubicBezTo>
                <a:cubicBezTo>
                  <a:pt x="341288" y="3534605"/>
                  <a:pt x="341288" y="3532286"/>
                  <a:pt x="341288" y="3532286"/>
                </a:cubicBezTo>
                <a:cubicBezTo>
                  <a:pt x="339112" y="3529968"/>
                  <a:pt x="336940" y="3529968"/>
                  <a:pt x="336940" y="3527649"/>
                </a:cubicBezTo>
                <a:cubicBezTo>
                  <a:pt x="334765" y="3525330"/>
                  <a:pt x="334765" y="3525330"/>
                  <a:pt x="334765" y="3525330"/>
                </a:cubicBezTo>
                <a:cubicBezTo>
                  <a:pt x="334765" y="3525330"/>
                  <a:pt x="334765" y="3525330"/>
                  <a:pt x="336940" y="3523011"/>
                </a:cubicBezTo>
                <a:close/>
                <a:moveTo>
                  <a:pt x="5699723" y="3515765"/>
                </a:moveTo>
                <a:cubicBezTo>
                  <a:pt x="5699723" y="3515765"/>
                  <a:pt x="5702139" y="3515765"/>
                  <a:pt x="5704555" y="3515765"/>
                </a:cubicBezTo>
                <a:cubicBezTo>
                  <a:pt x="5706970" y="3517939"/>
                  <a:pt x="5699723" y="3520113"/>
                  <a:pt x="5699723" y="3515765"/>
                </a:cubicBezTo>
                <a:close/>
                <a:moveTo>
                  <a:pt x="5606975" y="3504172"/>
                </a:moveTo>
                <a:cubicBezTo>
                  <a:pt x="5609148" y="3506347"/>
                  <a:pt x="5611323" y="3508520"/>
                  <a:pt x="5611323" y="3508520"/>
                </a:cubicBezTo>
                <a:cubicBezTo>
                  <a:pt x="5611323" y="3508520"/>
                  <a:pt x="5609148" y="3506347"/>
                  <a:pt x="5609148" y="3506347"/>
                </a:cubicBezTo>
                <a:cubicBezTo>
                  <a:pt x="5606975" y="3504172"/>
                  <a:pt x="5606975" y="3504172"/>
                  <a:pt x="5606975" y="3504172"/>
                </a:cubicBezTo>
                <a:close/>
                <a:moveTo>
                  <a:pt x="294188" y="3501273"/>
                </a:moveTo>
                <a:cubicBezTo>
                  <a:pt x="294188" y="3501273"/>
                  <a:pt x="296604" y="3503688"/>
                  <a:pt x="296604" y="3503688"/>
                </a:cubicBezTo>
                <a:cubicBezTo>
                  <a:pt x="296604" y="3503688"/>
                  <a:pt x="299019" y="3506103"/>
                  <a:pt x="299019" y="3506103"/>
                </a:cubicBezTo>
                <a:cubicBezTo>
                  <a:pt x="299019" y="3503688"/>
                  <a:pt x="299019" y="3503688"/>
                  <a:pt x="299019" y="3503688"/>
                </a:cubicBezTo>
                <a:cubicBezTo>
                  <a:pt x="299019" y="3503688"/>
                  <a:pt x="301434" y="3503688"/>
                  <a:pt x="301434" y="3503688"/>
                </a:cubicBezTo>
                <a:cubicBezTo>
                  <a:pt x="303849" y="3506103"/>
                  <a:pt x="306264" y="3506103"/>
                  <a:pt x="306264" y="3508518"/>
                </a:cubicBezTo>
                <a:cubicBezTo>
                  <a:pt x="308681" y="3513349"/>
                  <a:pt x="303849" y="3513349"/>
                  <a:pt x="301434" y="3513349"/>
                </a:cubicBezTo>
                <a:cubicBezTo>
                  <a:pt x="301434" y="3513349"/>
                  <a:pt x="299019" y="3513349"/>
                  <a:pt x="299019" y="3515765"/>
                </a:cubicBezTo>
                <a:cubicBezTo>
                  <a:pt x="299019" y="3513349"/>
                  <a:pt x="296604" y="3510934"/>
                  <a:pt x="296604" y="3510934"/>
                </a:cubicBezTo>
                <a:cubicBezTo>
                  <a:pt x="294188" y="3506103"/>
                  <a:pt x="294188" y="3503688"/>
                  <a:pt x="294188" y="3501273"/>
                </a:cubicBezTo>
                <a:close/>
                <a:moveTo>
                  <a:pt x="327038" y="3494317"/>
                </a:moveTo>
                <a:cubicBezTo>
                  <a:pt x="328244" y="3494896"/>
                  <a:pt x="329453" y="3496056"/>
                  <a:pt x="329453" y="3497215"/>
                </a:cubicBezTo>
                <a:cubicBezTo>
                  <a:pt x="331868" y="3497215"/>
                  <a:pt x="331868" y="3499534"/>
                  <a:pt x="331868" y="3499534"/>
                </a:cubicBezTo>
                <a:cubicBezTo>
                  <a:pt x="331868" y="3501853"/>
                  <a:pt x="329453" y="3504171"/>
                  <a:pt x="327038" y="3504171"/>
                </a:cubicBezTo>
                <a:cubicBezTo>
                  <a:pt x="327038" y="3504171"/>
                  <a:pt x="327038" y="3504171"/>
                  <a:pt x="324622" y="3504171"/>
                </a:cubicBezTo>
                <a:cubicBezTo>
                  <a:pt x="324622" y="3499534"/>
                  <a:pt x="324622" y="3497215"/>
                  <a:pt x="324622" y="3494896"/>
                </a:cubicBezTo>
                <a:cubicBezTo>
                  <a:pt x="324622" y="3493737"/>
                  <a:pt x="325830" y="3493737"/>
                  <a:pt x="327038" y="3494317"/>
                </a:cubicBezTo>
                <a:close/>
                <a:moveTo>
                  <a:pt x="5702985" y="3490585"/>
                </a:moveTo>
                <a:cubicBezTo>
                  <a:pt x="5704192" y="3490284"/>
                  <a:pt x="5706005" y="3490887"/>
                  <a:pt x="5708420" y="3492095"/>
                </a:cubicBezTo>
                <a:cubicBezTo>
                  <a:pt x="5706005" y="3496926"/>
                  <a:pt x="5703589" y="3492095"/>
                  <a:pt x="5701173" y="3494510"/>
                </a:cubicBezTo>
                <a:cubicBezTo>
                  <a:pt x="5701173" y="3492095"/>
                  <a:pt x="5701777" y="3490887"/>
                  <a:pt x="5702985" y="3490585"/>
                </a:cubicBezTo>
                <a:close/>
                <a:moveTo>
                  <a:pt x="275498" y="3490126"/>
                </a:moveTo>
                <a:lnTo>
                  <a:pt x="283319" y="3496322"/>
                </a:lnTo>
                <a:cubicBezTo>
                  <a:pt x="285492" y="3498134"/>
                  <a:pt x="287356" y="3499341"/>
                  <a:pt x="289840" y="3499341"/>
                </a:cubicBezTo>
                <a:cubicBezTo>
                  <a:pt x="289840" y="3501757"/>
                  <a:pt x="284872" y="3499341"/>
                  <a:pt x="284872" y="3501757"/>
                </a:cubicBezTo>
                <a:cubicBezTo>
                  <a:pt x="282389" y="3501757"/>
                  <a:pt x="282389" y="3504172"/>
                  <a:pt x="279903" y="3499341"/>
                </a:cubicBezTo>
                <a:cubicBezTo>
                  <a:pt x="274935" y="3496926"/>
                  <a:pt x="277419" y="3494510"/>
                  <a:pt x="274935" y="3494510"/>
                </a:cubicBezTo>
                <a:close/>
                <a:moveTo>
                  <a:pt x="5727259" y="3489679"/>
                </a:moveTo>
                <a:cubicBezTo>
                  <a:pt x="5725005" y="3496635"/>
                  <a:pt x="5711479" y="3501273"/>
                  <a:pt x="5706970" y="3496635"/>
                </a:cubicBezTo>
                <a:cubicBezTo>
                  <a:pt x="5713733" y="3494317"/>
                  <a:pt x="5720497" y="3494317"/>
                  <a:pt x="5727259" y="3489679"/>
                </a:cubicBezTo>
                <a:close/>
                <a:moveTo>
                  <a:pt x="5607891" y="3489679"/>
                </a:moveTo>
                <a:lnTo>
                  <a:pt x="5611323" y="3489679"/>
                </a:lnTo>
                <a:cubicBezTo>
                  <a:pt x="5611323" y="3491854"/>
                  <a:pt x="5611323" y="3491854"/>
                  <a:pt x="5611323" y="3494027"/>
                </a:cubicBezTo>
                <a:lnTo>
                  <a:pt x="5608080" y="3490785"/>
                </a:lnTo>
                <a:close/>
                <a:moveTo>
                  <a:pt x="275316" y="3489308"/>
                </a:moveTo>
                <a:lnTo>
                  <a:pt x="275556" y="3489679"/>
                </a:lnTo>
                <a:lnTo>
                  <a:pt x="275498" y="3490126"/>
                </a:lnTo>
                <a:lnTo>
                  <a:pt x="274935" y="3489679"/>
                </a:lnTo>
                <a:close/>
                <a:moveTo>
                  <a:pt x="5696826" y="3486781"/>
                </a:moveTo>
                <a:cubicBezTo>
                  <a:pt x="5696826" y="3491612"/>
                  <a:pt x="5694411" y="3491612"/>
                  <a:pt x="5694411" y="3494027"/>
                </a:cubicBezTo>
                <a:cubicBezTo>
                  <a:pt x="5691995" y="3491612"/>
                  <a:pt x="5689579" y="3491612"/>
                  <a:pt x="5689579" y="3491612"/>
                </a:cubicBezTo>
                <a:cubicBezTo>
                  <a:pt x="5691995" y="3489196"/>
                  <a:pt x="5691995" y="3486781"/>
                  <a:pt x="5696826" y="3486781"/>
                </a:cubicBezTo>
                <a:close/>
                <a:moveTo>
                  <a:pt x="284527" y="3486781"/>
                </a:moveTo>
                <a:cubicBezTo>
                  <a:pt x="286943" y="3486781"/>
                  <a:pt x="286943" y="3486781"/>
                  <a:pt x="289357" y="3489389"/>
                </a:cubicBezTo>
                <a:cubicBezTo>
                  <a:pt x="291773" y="3489389"/>
                  <a:pt x="294188" y="3494607"/>
                  <a:pt x="299019" y="3497215"/>
                </a:cubicBezTo>
                <a:cubicBezTo>
                  <a:pt x="299019" y="3497215"/>
                  <a:pt x="299019" y="3499824"/>
                  <a:pt x="301434" y="3499824"/>
                </a:cubicBezTo>
                <a:cubicBezTo>
                  <a:pt x="299019" y="3499824"/>
                  <a:pt x="299019" y="3499824"/>
                  <a:pt x="296604" y="3497215"/>
                </a:cubicBezTo>
                <a:cubicBezTo>
                  <a:pt x="294188" y="3497215"/>
                  <a:pt x="291773" y="3494607"/>
                  <a:pt x="289357" y="3491998"/>
                </a:cubicBezTo>
                <a:cubicBezTo>
                  <a:pt x="289357" y="3494607"/>
                  <a:pt x="291773" y="3497215"/>
                  <a:pt x="291773" y="3497215"/>
                </a:cubicBezTo>
                <a:cubicBezTo>
                  <a:pt x="289357" y="3497215"/>
                  <a:pt x="289357" y="3497215"/>
                  <a:pt x="289357" y="3497215"/>
                </a:cubicBezTo>
                <a:cubicBezTo>
                  <a:pt x="286943" y="3497215"/>
                  <a:pt x="286943" y="3497215"/>
                  <a:pt x="286943" y="3497215"/>
                </a:cubicBezTo>
                <a:cubicBezTo>
                  <a:pt x="286943" y="3494607"/>
                  <a:pt x="284527" y="3494607"/>
                  <a:pt x="284527" y="3494607"/>
                </a:cubicBezTo>
                <a:cubicBezTo>
                  <a:pt x="279695" y="3486781"/>
                  <a:pt x="279695" y="3486781"/>
                  <a:pt x="284527" y="3486781"/>
                </a:cubicBezTo>
                <a:close/>
                <a:moveTo>
                  <a:pt x="5602627" y="3482434"/>
                </a:moveTo>
                <a:cubicBezTo>
                  <a:pt x="5605042" y="3484789"/>
                  <a:pt x="5607457" y="3487144"/>
                  <a:pt x="5607457" y="3487144"/>
                </a:cubicBezTo>
                <a:lnTo>
                  <a:pt x="5607891" y="3489679"/>
                </a:lnTo>
                <a:lnTo>
                  <a:pt x="5606975" y="3489679"/>
                </a:lnTo>
                <a:lnTo>
                  <a:pt x="5608080" y="3490785"/>
                </a:lnTo>
                <a:lnTo>
                  <a:pt x="5609873" y="3501274"/>
                </a:lnTo>
                <a:cubicBezTo>
                  <a:pt x="5607457" y="3496564"/>
                  <a:pt x="5600212" y="3494209"/>
                  <a:pt x="5595381" y="3489499"/>
                </a:cubicBezTo>
                <a:cubicBezTo>
                  <a:pt x="5597797" y="3487144"/>
                  <a:pt x="5600212" y="3484789"/>
                  <a:pt x="5602627" y="3482434"/>
                </a:cubicBezTo>
                <a:close/>
                <a:moveTo>
                  <a:pt x="272451" y="3482434"/>
                </a:moveTo>
                <a:cubicBezTo>
                  <a:pt x="272451" y="3482434"/>
                  <a:pt x="274935" y="3482434"/>
                  <a:pt x="274935" y="3482434"/>
                </a:cubicBezTo>
                <a:cubicBezTo>
                  <a:pt x="274935" y="3484849"/>
                  <a:pt x="277419" y="3487265"/>
                  <a:pt x="277419" y="3487265"/>
                </a:cubicBezTo>
                <a:lnTo>
                  <a:pt x="275316" y="3489308"/>
                </a:lnTo>
                <a:lnTo>
                  <a:pt x="272451" y="3484849"/>
                </a:lnTo>
                <a:cubicBezTo>
                  <a:pt x="272451" y="3484849"/>
                  <a:pt x="272451" y="3482434"/>
                  <a:pt x="272451" y="3482434"/>
                </a:cubicBezTo>
                <a:close/>
                <a:moveTo>
                  <a:pt x="294143" y="3481045"/>
                </a:moveTo>
                <a:cubicBezTo>
                  <a:pt x="295728" y="3481346"/>
                  <a:pt x="297631" y="3481951"/>
                  <a:pt x="298900" y="3481951"/>
                </a:cubicBezTo>
                <a:cubicBezTo>
                  <a:pt x="298900" y="3481951"/>
                  <a:pt x="301436" y="3481951"/>
                  <a:pt x="301436" y="3484366"/>
                </a:cubicBezTo>
                <a:cubicBezTo>
                  <a:pt x="301436" y="3484366"/>
                  <a:pt x="301436" y="3486782"/>
                  <a:pt x="301436" y="3486782"/>
                </a:cubicBezTo>
                <a:cubicBezTo>
                  <a:pt x="301436" y="3486782"/>
                  <a:pt x="298900" y="3486782"/>
                  <a:pt x="296362" y="3486782"/>
                </a:cubicBezTo>
                <a:cubicBezTo>
                  <a:pt x="296362" y="3486782"/>
                  <a:pt x="293826" y="3484366"/>
                  <a:pt x="291290" y="3484366"/>
                </a:cubicBezTo>
                <a:cubicBezTo>
                  <a:pt x="291290" y="3484366"/>
                  <a:pt x="291290" y="3484366"/>
                  <a:pt x="291290" y="3481951"/>
                </a:cubicBezTo>
                <a:cubicBezTo>
                  <a:pt x="291290" y="3480743"/>
                  <a:pt x="292559" y="3480743"/>
                  <a:pt x="294143" y="3481045"/>
                </a:cubicBezTo>
                <a:close/>
                <a:moveTo>
                  <a:pt x="5765227" y="3473830"/>
                </a:moveTo>
                <a:cubicBezTo>
                  <a:pt x="5766967" y="3473014"/>
                  <a:pt x="5768706" y="3473014"/>
                  <a:pt x="5769865" y="3475188"/>
                </a:cubicBezTo>
                <a:cubicBezTo>
                  <a:pt x="5772184" y="3477362"/>
                  <a:pt x="5767547" y="3475188"/>
                  <a:pt x="5767547" y="3479535"/>
                </a:cubicBezTo>
                <a:cubicBezTo>
                  <a:pt x="5765227" y="3479535"/>
                  <a:pt x="5762909" y="3477362"/>
                  <a:pt x="5760590" y="3477362"/>
                </a:cubicBezTo>
                <a:cubicBezTo>
                  <a:pt x="5761749" y="3476274"/>
                  <a:pt x="5763489" y="3474644"/>
                  <a:pt x="5765227" y="3473830"/>
                </a:cubicBezTo>
                <a:close/>
                <a:moveTo>
                  <a:pt x="301434" y="3473738"/>
                </a:moveTo>
                <a:cubicBezTo>
                  <a:pt x="301434" y="3473738"/>
                  <a:pt x="303609" y="3473738"/>
                  <a:pt x="305782" y="3473738"/>
                </a:cubicBezTo>
                <a:cubicBezTo>
                  <a:pt x="303609" y="3475912"/>
                  <a:pt x="301434" y="3475912"/>
                  <a:pt x="297087" y="3478087"/>
                </a:cubicBezTo>
                <a:cubicBezTo>
                  <a:pt x="299260" y="3478087"/>
                  <a:pt x="299260" y="3475912"/>
                  <a:pt x="299260" y="3475912"/>
                </a:cubicBezTo>
                <a:cubicBezTo>
                  <a:pt x="299260" y="3475912"/>
                  <a:pt x="301434" y="3475912"/>
                  <a:pt x="301434" y="3473738"/>
                </a:cubicBezTo>
                <a:close/>
                <a:moveTo>
                  <a:pt x="5883773" y="3466130"/>
                </a:moveTo>
                <a:cubicBezTo>
                  <a:pt x="5879426" y="3468666"/>
                  <a:pt x="5879426" y="3473738"/>
                  <a:pt x="5875078" y="3473738"/>
                </a:cubicBezTo>
                <a:cubicBezTo>
                  <a:pt x="5875078" y="3468666"/>
                  <a:pt x="5879426" y="3463594"/>
                  <a:pt x="5883773" y="3466130"/>
                </a:cubicBezTo>
                <a:close/>
                <a:moveTo>
                  <a:pt x="260856" y="3463594"/>
                </a:moveTo>
                <a:cubicBezTo>
                  <a:pt x="263273" y="3463594"/>
                  <a:pt x="265688" y="3465912"/>
                  <a:pt x="268103" y="3468231"/>
                </a:cubicBezTo>
                <a:cubicBezTo>
                  <a:pt x="268103" y="3468231"/>
                  <a:pt x="270518" y="3470550"/>
                  <a:pt x="270518" y="3470550"/>
                </a:cubicBezTo>
                <a:cubicBezTo>
                  <a:pt x="272935" y="3470550"/>
                  <a:pt x="272935" y="3470550"/>
                  <a:pt x="275350" y="3472869"/>
                </a:cubicBezTo>
                <a:cubicBezTo>
                  <a:pt x="275350" y="3472869"/>
                  <a:pt x="275350" y="3472869"/>
                  <a:pt x="275350" y="3475187"/>
                </a:cubicBezTo>
                <a:cubicBezTo>
                  <a:pt x="270518" y="3472869"/>
                  <a:pt x="270518" y="3475187"/>
                  <a:pt x="270518" y="3475187"/>
                </a:cubicBezTo>
                <a:cubicBezTo>
                  <a:pt x="268103" y="3475187"/>
                  <a:pt x="268103" y="3475187"/>
                  <a:pt x="268103" y="3472869"/>
                </a:cubicBezTo>
                <a:cubicBezTo>
                  <a:pt x="268103" y="3472869"/>
                  <a:pt x="268103" y="3472869"/>
                  <a:pt x="270518" y="3472869"/>
                </a:cubicBezTo>
                <a:cubicBezTo>
                  <a:pt x="270518" y="3470550"/>
                  <a:pt x="268103" y="3470550"/>
                  <a:pt x="268103" y="3470550"/>
                </a:cubicBezTo>
                <a:cubicBezTo>
                  <a:pt x="265688" y="3468231"/>
                  <a:pt x="263273" y="3465912"/>
                  <a:pt x="260856" y="3463594"/>
                </a:cubicBezTo>
                <a:close/>
                <a:moveTo>
                  <a:pt x="256508" y="3459246"/>
                </a:moveTo>
                <a:cubicBezTo>
                  <a:pt x="258682" y="3459246"/>
                  <a:pt x="258682" y="3460696"/>
                  <a:pt x="260856" y="3460696"/>
                </a:cubicBezTo>
                <a:cubicBezTo>
                  <a:pt x="260856" y="3460696"/>
                  <a:pt x="258682" y="3460696"/>
                  <a:pt x="258682" y="3460696"/>
                </a:cubicBezTo>
                <a:cubicBezTo>
                  <a:pt x="258682" y="3460696"/>
                  <a:pt x="256508" y="3459246"/>
                  <a:pt x="256508" y="3459246"/>
                </a:cubicBezTo>
                <a:close/>
                <a:moveTo>
                  <a:pt x="5904787" y="3450914"/>
                </a:moveTo>
                <a:cubicBezTo>
                  <a:pt x="5905873" y="3450309"/>
                  <a:pt x="5906961" y="3450309"/>
                  <a:pt x="5906961" y="3451517"/>
                </a:cubicBezTo>
                <a:cubicBezTo>
                  <a:pt x="5906961" y="3453933"/>
                  <a:pt x="5906961" y="3456348"/>
                  <a:pt x="5902613" y="3453933"/>
                </a:cubicBezTo>
                <a:cubicBezTo>
                  <a:pt x="5902613" y="3452725"/>
                  <a:pt x="5903699" y="3451517"/>
                  <a:pt x="5904787" y="3450914"/>
                </a:cubicBezTo>
                <a:close/>
                <a:moveTo>
                  <a:pt x="5588135" y="3445044"/>
                </a:moveTo>
                <a:cubicBezTo>
                  <a:pt x="5588135" y="3445044"/>
                  <a:pt x="5588135" y="3447362"/>
                  <a:pt x="5588135" y="3447362"/>
                </a:cubicBezTo>
                <a:cubicBezTo>
                  <a:pt x="5580889" y="3452000"/>
                  <a:pt x="5580889" y="3440406"/>
                  <a:pt x="5588135" y="3445044"/>
                </a:cubicBezTo>
                <a:close/>
                <a:moveTo>
                  <a:pt x="5722911" y="3440407"/>
                </a:moveTo>
                <a:cubicBezTo>
                  <a:pt x="5727742" y="3442726"/>
                  <a:pt x="5734987" y="3449682"/>
                  <a:pt x="5734987" y="3449682"/>
                </a:cubicBezTo>
                <a:cubicBezTo>
                  <a:pt x="5730157" y="3447363"/>
                  <a:pt x="5727742" y="3445045"/>
                  <a:pt x="5722911" y="3440407"/>
                </a:cubicBezTo>
                <a:close/>
                <a:moveTo>
                  <a:pt x="5611503" y="3436784"/>
                </a:moveTo>
                <a:lnTo>
                  <a:pt x="5612481" y="3437509"/>
                </a:lnTo>
                <a:lnTo>
                  <a:pt x="5612047" y="3437992"/>
                </a:lnTo>
                <a:close/>
                <a:moveTo>
                  <a:pt x="5614221" y="3433161"/>
                </a:moveTo>
                <a:cubicBezTo>
                  <a:pt x="5616395" y="3435576"/>
                  <a:pt x="5618568" y="3437992"/>
                  <a:pt x="5618568" y="3437992"/>
                </a:cubicBezTo>
                <a:cubicBezTo>
                  <a:pt x="5620743" y="3437992"/>
                  <a:pt x="5620743" y="3440407"/>
                  <a:pt x="5622916" y="3440407"/>
                </a:cubicBezTo>
                <a:cubicBezTo>
                  <a:pt x="5620743" y="3440407"/>
                  <a:pt x="5620743" y="3440407"/>
                  <a:pt x="5620743" y="3440407"/>
                </a:cubicBezTo>
                <a:cubicBezTo>
                  <a:pt x="5618568" y="3440407"/>
                  <a:pt x="5616395" y="3440407"/>
                  <a:pt x="5616395" y="3440407"/>
                </a:cubicBezTo>
                <a:lnTo>
                  <a:pt x="5612481" y="3437509"/>
                </a:lnTo>
                <a:lnTo>
                  <a:pt x="5614221" y="3435576"/>
                </a:lnTo>
                <a:cubicBezTo>
                  <a:pt x="5614221" y="3433161"/>
                  <a:pt x="5614221" y="3433161"/>
                  <a:pt x="5614221" y="3433161"/>
                </a:cubicBezTo>
                <a:close/>
                <a:moveTo>
                  <a:pt x="5609873" y="3433161"/>
                </a:moveTo>
                <a:lnTo>
                  <a:pt x="5611503" y="3436784"/>
                </a:lnTo>
                <a:lnTo>
                  <a:pt x="5609873" y="3435576"/>
                </a:lnTo>
                <a:cubicBezTo>
                  <a:pt x="5609873" y="3435576"/>
                  <a:pt x="5609873" y="3435576"/>
                  <a:pt x="5609873" y="3433161"/>
                </a:cubicBezTo>
                <a:close/>
                <a:moveTo>
                  <a:pt x="5576541" y="3407075"/>
                </a:moveTo>
                <a:cubicBezTo>
                  <a:pt x="5578861" y="3407075"/>
                  <a:pt x="5583498" y="3409330"/>
                  <a:pt x="5585817" y="3411584"/>
                </a:cubicBezTo>
                <a:cubicBezTo>
                  <a:pt x="5588135" y="3413838"/>
                  <a:pt x="5592773" y="3416093"/>
                  <a:pt x="5595091" y="3418346"/>
                </a:cubicBezTo>
                <a:cubicBezTo>
                  <a:pt x="5595091" y="3420601"/>
                  <a:pt x="5597410" y="3422855"/>
                  <a:pt x="5599729" y="3425110"/>
                </a:cubicBezTo>
                <a:cubicBezTo>
                  <a:pt x="5599729" y="3427364"/>
                  <a:pt x="5599729" y="3427364"/>
                  <a:pt x="5597410" y="3427364"/>
                </a:cubicBezTo>
                <a:cubicBezTo>
                  <a:pt x="5595091" y="3425110"/>
                  <a:pt x="5592773" y="3425110"/>
                  <a:pt x="5592773" y="3422855"/>
                </a:cubicBezTo>
                <a:cubicBezTo>
                  <a:pt x="5590454" y="3422855"/>
                  <a:pt x="5590454" y="3420601"/>
                  <a:pt x="5588135" y="3418346"/>
                </a:cubicBezTo>
                <a:cubicBezTo>
                  <a:pt x="5585817" y="3416093"/>
                  <a:pt x="5581179" y="3416093"/>
                  <a:pt x="5578861" y="3413838"/>
                </a:cubicBezTo>
                <a:cubicBezTo>
                  <a:pt x="5578861" y="3413838"/>
                  <a:pt x="5578861" y="3411584"/>
                  <a:pt x="5578861" y="3409330"/>
                </a:cubicBezTo>
                <a:cubicBezTo>
                  <a:pt x="5576541" y="3409330"/>
                  <a:pt x="5576541" y="3407075"/>
                  <a:pt x="5576541" y="3407075"/>
                </a:cubicBezTo>
                <a:close/>
                <a:moveTo>
                  <a:pt x="5557122" y="3395481"/>
                </a:moveTo>
                <a:cubicBezTo>
                  <a:pt x="5557122" y="3397655"/>
                  <a:pt x="5559441" y="3397655"/>
                  <a:pt x="5561759" y="3397655"/>
                </a:cubicBezTo>
                <a:cubicBezTo>
                  <a:pt x="5561759" y="3399829"/>
                  <a:pt x="5561759" y="3399829"/>
                  <a:pt x="5566397" y="3402003"/>
                </a:cubicBezTo>
                <a:cubicBezTo>
                  <a:pt x="5566397" y="3402003"/>
                  <a:pt x="5566397" y="3404177"/>
                  <a:pt x="5566397" y="3404177"/>
                </a:cubicBezTo>
                <a:cubicBezTo>
                  <a:pt x="5564078" y="3404177"/>
                  <a:pt x="5561759" y="3402003"/>
                  <a:pt x="5561759" y="3402003"/>
                </a:cubicBezTo>
                <a:cubicBezTo>
                  <a:pt x="5559441" y="3402003"/>
                  <a:pt x="5557122" y="3399829"/>
                  <a:pt x="5554803" y="3397655"/>
                </a:cubicBezTo>
                <a:cubicBezTo>
                  <a:pt x="5554803" y="3397655"/>
                  <a:pt x="5557122" y="3397655"/>
                  <a:pt x="5557122" y="3397655"/>
                </a:cubicBezTo>
                <a:cubicBezTo>
                  <a:pt x="5557122" y="3397655"/>
                  <a:pt x="5557122" y="3395481"/>
                  <a:pt x="5557122" y="3395481"/>
                </a:cubicBezTo>
                <a:close/>
                <a:moveTo>
                  <a:pt x="5545110" y="3388043"/>
                </a:moveTo>
                <a:lnTo>
                  <a:pt x="5545111" y="3388043"/>
                </a:lnTo>
                <a:cubicBezTo>
                  <a:pt x="5545111" y="3388043"/>
                  <a:pt x="5545111" y="3388043"/>
                  <a:pt x="5547479" y="3390413"/>
                </a:cubicBezTo>
                <a:close/>
                <a:moveTo>
                  <a:pt x="5547739" y="3378672"/>
                </a:moveTo>
                <a:cubicBezTo>
                  <a:pt x="5549587" y="3377802"/>
                  <a:pt x="5553282" y="3378381"/>
                  <a:pt x="5561905" y="3383019"/>
                </a:cubicBezTo>
                <a:cubicBezTo>
                  <a:pt x="5561905" y="3385337"/>
                  <a:pt x="5561905" y="3385337"/>
                  <a:pt x="5564369" y="3387656"/>
                </a:cubicBezTo>
                <a:cubicBezTo>
                  <a:pt x="5564369" y="3389975"/>
                  <a:pt x="5566832" y="3392294"/>
                  <a:pt x="5569296" y="3394612"/>
                </a:cubicBezTo>
                <a:cubicBezTo>
                  <a:pt x="5561905" y="3389975"/>
                  <a:pt x="5569296" y="3396931"/>
                  <a:pt x="5569296" y="3396931"/>
                </a:cubicBezTo>
                <a:cubicBezTo>
                  <a:pt x="5564369" y="3394612"/>
                  <a:pt x="5564369" y="3394612"/>
                  <a:pt x="5564369" y="3396931"/>
                </a:cubicBezTo>
                <a:cubicBezTo>
                  <a:pt x="5561905" y="3394612"/>
                  <a:pt x="5556977" y="3392294"/>
                  <a:pt x="5552050" y="3389975"/>
                </a:cubicBezTo>
                <a:cubicBezTo>
                  <a:pt x="5552050" y="3389975"/>
                  <a:pt x="5549587" y="3387656"/>
                  <a:pt x="5547123" y="3385337"/>
                </a:cubicBezTo>
                <a:cubicBezTo>
                  <a:pt x="5547123" y="3385337"/>
                  <a:pt x="5544659" y="3383019"/>
                  <a:pt x="5544659" y="3383019"/>
                </a:cubicBezTo>
                <a:cubicBezTo>
                  <a:pt x="5545891" y="3381859"/>
                  <a:pt x="5545891" y="3379541"/>
                  <a:pt x="5547739" y="3378672"/>
                </a:cubicBezTo>
                <a:close/>
                <a:moveTo>
                  <a:pt x="5483537" y="3354874"/>
                </a:moveTo>
                <a:lnTo>
                  <a:pt x="5488273" y="3359612"/>
                </a:lnTo>
                <a:cubicBezTo>
                  <a:pt x="5488273" y="3354874"/>
                  <a:pt x="5485905" y="3354874"/>
                  <a:pt x="5483537" y="3354874"/>
                </a:cubicBezTo>
                <a:close/>
                <a:moveTo>
                  <a:pt x="5906961" y="3316862"/>
                </a:moveTo>
                <a:cubicBezTo>
                  <a:pt x="5911791" y="3314326"/>
                  <a:pt x="5911791" y="3319399"/>
                  <a:pt x="5914207" y="3324471"/>
                </a:cubicBezTo>
                <a:cubicBezTo>
                  <a:pt x="5906961" y="3324471"/>
                  <a:pt x="5909376" y="3319399"/>
                  <a:pt x="5906961" y="3316862"/>
                </a:cubicBezTo>
                <a:close/>
                <a:moveTo>
                  <a:pt x="220278" y="3299834"/>
                </a:moveTo>
                <a:cubicBezTo>
                  <a:pt x="220278" y="3299834"/>
                  <a:pt x="222694" y="3302370"/>
                  <a:pt x="225109" y="3304906"/>
                </a:cubicBezTo>
                <a:cubicBezTo>
                  <a:pt x="225109" y="3304906"/>
                  <a:pt x="222694" y="3304906"/>
                  <a:pt x="222694" y="3304906"/>
                </a:cubicBezTo>
                <a:cubicBezTo>
                  <a:pt x="222694" y="3307443"/>
                  <a:pt x="225109" y="3307443"/>
                  <a:pt x="225109" y="3307443"/>
                </a:cubicBezTo>
                <a:cubicBezTo>
                  <a:pt x="225109" y="3307443"/>
                  <a:pt x="227525" y="3309979"/>
                  <a:pt x="227525" y="3309979"/>
                </a:cubicBezTo>
                <a:cubicBezTo>
                  <a:pt x="227525" y="3309979"/>
                  <a:pt x="227525" y="3309979"/>
                  <a:pt x="225109" y="3309979"/>
                </a:cubicBezTo>
                <a:cubicBezTo>
                  <a:pt x="222694" y="3307443"/>
                  <a:pt x="220278" y="3304906"/>
                  <a:pt x="215448" y="3304906"/>
                </a:cubicBezTo>
                <a:cubicBezTo>
                  <a:pt x="215448" y="3304906"/>
                  <a:pt x="215448" y="3302370"/>
                  <a:pt x="215448" y="3302370"/>
                </a:cubicBezTo>
                <a:cubicBezTo>
                  <a:pt x="215448" y="3302370"/>
                  <a:pt x="213033" y="3302370"/>
                  <a:pt x="213033" y="3302370"/>
                </a:cubicBezTo>
                <a:cubicBezTo>
                  <a:pt x="215448" y="3299834"/>
                  <a:pt x="217864" y="3302370"/>
                  <a:pt x="220278" y="3299834"/>
                </a:cubicBezTo>
                <a:close/>
                <a:moveTo>
                  <a:pt x="206753" y="3291139"/>
                </a:moveTo>
                <a:cubicBezTo>
                  <a:pt x="206753" y="3293554"/>
                  <a:pt x="209170" y="3293554"/>
                  <a:pt x="209170" y="3295970"/>
                </a:cubicBezTo>
                <a:cubicBezTo>
                  <a:pt x="211585" y="3295970"/>
                  <a:pt x="211585" y="3298385"/>
                  <a:pt x="211585" y="3298385"/>
                </a:cubicBezTo>
                <a:lnTo>
                  <a:pt x="209651" y="3298385"/>
                </a:lnTo>
                <a:lnTo>
                  <a:pt x="209464" y="3298012"/>
                </a:lnTo>
                <a:lnTo>
                  <a:pt x="208878" y="3298095"/>
                </a:lnTo>
                <a:lnTo>
                  <a:pt x="204338" y="3293554"/>
                </a:lnTo>
                <a:cubicBezTo>
                  <a:pt x="204338" y="3291139"/>
                  <a:pt x="204338" y="3291139"/>
                  <a:pt x="206753" y="3291139"/>
                </a:cubicBezTo>
                <a:close/>
                <a:moveTo>
                  <a:pt x="195254" y="3290904"/>
                </a:moveTo>
                <a:cubicBezTo>
                  <a:pt x="196438" y="3292088"/>
                  <a:pt x="196438" y="3292088"/>
                  <a:pt x="195846" y="3291792"/>
                </a:cubicBezTo>
                <a:lnTo>
                  <a:pt x="195254" y="3291614"/>
                </a:lnTo>
                <a:close/>
                <a:moveTo>
                  <a:pt x="5673275" y="3283892"/>
                </a:moveTo>
                <a:cubicBezTo>
                  <a:pt x="5673275" y="3288240"/>
                  <a:pt x="5680885" y="3283892"/>
                  <a:pt x="5678349" y="3288240"/>
                </a:cubicBezTo>
                <a:cubicBezTo>
                  <a:pt x="5675813" y="3288240"/>
                  <a:pt x="5670739" y="3286067"/>
                  <a:pt x="5673275" y="3283892"/>
                </a:cubicBezTo>
                <a:close/>
                <a:moveTo>
                  <a:pt x="189846" y="3273748"/>
                </a:moveTo>
                <a:cubicBezTo>
                  <a:pt x="189846" y="3273748"/>
                  <a:pt x="192019" y="3273748"/>
                  <a:pt x="192019" y="3273748"/>
                </a:cubicBezTo>
                <a:cubicBezTo>
                  <a:pt x="192019" y="3276647"/>
                  <a:pt x="192019" y="3276647"/>
                  <a:pt x="194194" y="3276647"/>
                </a:cubicBezTo>
                <a:cubicBezTo>
                  <a:pt x="192019" y="3276647"/>
                  <a:pt x="189846" y="3273748"/>
                  <a:pt x="189846" y="3273748"/>
                </a:cubicBezTo>
                <a:close/>
                <a:moveTo>
                  <a:pt x="5704295" y="3246213"/>
                </a:moveTo>
                <a:cubicBezTo>
                  <a:pt x="5701954" y="3252975"/>
                  <a:pt x="5706636" y="3252975"/>
                  <a:pt x="5711318" y="3250722"/>
                </a:cubicBezTo>
                <a:cubicBezTo>
                  <a:pt x="5708977" y="3255230"/>
                  <a:pt x="5711318" y="3257484"/>
                  <a:pt x="5708977" y="3261993"/>
                </a:cubicBezTo>
                <a:cubicBezTo>
                  <a:pt x="5699613" y="3266502"/>
                  <a:pt x="5692589" y="3266502"/>
                  <a:pt x="5683225" y="3266502"/>
                </a:cubicBezTo>
                <a:cubicBezTo>
                  <a:pt x="5680885" y="3261993"/>
                  <a:pt x="5683225" y="3259739"/>
                  <a:pt x="5683225" y="3257484"/>
                </a:cubicBezTo>
                <a:cubicBezTo>
                  <a:pt x="5687907" y="3257484"/>
                  <a:pt x="5687907" y="3261993"/>
                  <a:pt x="5692589" y="3259739"/>
                </a:cubicBezTo>
                <a:cubicBezTo>
                  <a:pt x="5692589" y="3255230"/>
                  <a:pt x="5697271" y="3255230"/>
                  <a:pt x="5699613" y="3252975"/>
                </a:cubicBezTo>
                <a:cubicBezTo>
                  <a:pt x="5699613" y="3250722"/>
                  <a:pt x="5697271" y="3250722"/>
                  <a:pt x="5697271" y="3248468"/>
                </a:cubicBezTo>
                <a:cubicBezTo>
                  <a:pt x="5699613" y="3248468"/>
                  <a:pt x="5701954" y="3246213"/>
                  <a:pt x="5704295" y="3246213"/>
                </a:cubicBezTo>
                <a:close/>
                <a:moveTo>
                  <a:pt x="5652383" y="3246213"/>
                </a:moveTo>
                <a:cubicBezTo>
                  <a:pt x="5654799" y="3248387"/>
                  <a:pt x="5647552" y="3250561"/>
                  <a:pt x="5647552" y="3248387"/>
                </a:cubicBezTo>
                <a:cubicBezTo>
                  <a:pt x="5649967" y="3248387"/>
                  <a:pt x="5649967" y="3246213"/>
                  <a:pt x="5652383" y="3246213"/>
                </a:cubicBezTo>
                <a:close/>
                <a:moveTo>
                  <a:pt x="5684689" y="3227374"/>
                </a:moveTo>
                <a:cubicBezTo>
                  <a:pt x="5687043" y="3232056"/>
                  <a:pt x="5691753" y="3229715"/>
                  <a:pt x="5694109" y="3229715"/>
                </a:cubicBezTo>
                <a:cubicBezTo>
                  <a:pt x="5698818" y="3229715"/>
                  <a:pt x="5698818" y="3234397"/>
                  <a:pt x="5701173" y="3232056"/>
                </a:cubicBezTo>
                <a:cubicBezTo>
                  <a:pt x="5701173" y="3236738"/>
                  <a:pt x="5701173" y="3236738"/>
                  <a:pt x="5701173" y="3239079"/>
                </a:cubicBezTo>
                <a:cubicBezTo>
                  <a:pt x="5696463" y="3243761"/>
                  <a:pt x="5691753" y="3248443"/>
                  <a:pt x="5684689" y="3250785"/>
                </a:cubicBezTo>
                <a:cubicBezTo>
                  <a:pt x="5687043" y="3250785"/>
                  <a:pt x="5687043" y="3253125"/>
                  <a:pt x="5687043" y="3255467"/>
                </a:cubicBezTo>
                <a:cubicBezTo>
                  <a:pt x="5682334" y="3257807"/>
                  <a:pt x="5677623" y="3250785"/>
                  <a:pt x="5677623" y="3246102"/>
                </a:cubicBezTo>
                <a:cubicBezTo>
                  <a:pt x="5679979" y="3246102"/>
                  <a:pt x="5682334" y="3248443"/>
                  <a:pt x="5682334" y="3243761"/>
                </a:cubicBezTo>
                <a:cubicBezTo>
                  <a:pt x="5675269" y="3246102"/>
                  <a:pt x="5668203" y="3243761"/>
                  <a:pt x="5663494" y="3239079"/>
                </a:cubicBezTo>
                <a:cubicBezTo>
                  <a:pt x="5663494" y="3229715"/>
                  <a:pt x="5672914" y="3227374"/>
                  <a:pt x="5684689" y="3227374"/>
                </a:cubicBezTo>
                <a:close/>
                <a:moveTo>
                  <a:pt x="5622916" y="3212882"/>
                </a:moveTo>
                <a:cubicBezTo>
                  <a:pt x="5625452" y="3215055"/>
                  <a:pt x="5627988" y="3212882"/>
                  <a:pt x="5627988" y="3215055"/>
                </a:cubicBezTo>
                <a:cubicBezTo>
                  <a:pt x="5625452" y="3215055"/>
                  <a:pt x="5630525" y="3217230"/>
                  <a:pt x="5633061" y="3217230"/>
                </a:cubicBezTo>
                <a:cubicBezTo>
                  <a:pt x="5633061" y="3221577"/>
                  <a:pt x="5625452" y="3219403"/>
                  <a:pt x="5622916" y="3217230"/>
                </a:cubicBezTo>
                <a:lnTo>
                  <a:pt x="5622916" y="3217175"/>
                </a:lnTo>
                <a:lnTo>
                  <a:pt x="5623263" y="3217160"/>
                </a:lnTo>
                <a:lnTo>
                  <a:pt x="5622916" y="3216712"/>
                </a:lnTo>
                <a:close/>
                <a:moveTo>
                  <a:pt x="5732186" y="3205635"/>
                </a:moveTo>
                <a:cubicBezTo>
                  <a:pt x="5734505" y="3208051"/>
                  <a:pt x="5732186" y="3210466"/>
                  <a:pt x="5732186" y="3212882"/>
                </a:cubicBezTo>
                <a:cubicBezTo>
                  <a:pt x="5727549" y="3212882"/>
                  <a:pt x="5725229" y="3210466"/>
                  <a:pt x="5722911" y="3212882"/>
                </a:cubicBezTo>
                <a:cubicBezTo>
                  <a:pt x="5725229" y="3208051"/>
                  <a:pt x="5729867" y="3210466"/>
                  <a:pt x="5732186" y="3205635"/>
                </a:cubicBezTo>
                <a:close/>
                <a:moveTo>
                  <a:pt x="393459" y="3202447"/>
                </a:moveTo>
                <a:lnTo>
                  <a:pt x="395996" y="3204766"/>
                </a:lnTo>
                <a:cubicBezTo>
                  <a:pt x="395996" y="3207085"/>
                  <a:pt x="395996" y="3207085"/>
                  <a:pt x="398532" y="3207085"/>
                </a:cubicBezTo>
                <a:cubicBezTo>
                  <a:pt x="398532" y="3207085"/>
                  <a:pt x="398532" y="3207085"/>
                  <a:pt x="395996" y="3207085"/>
                </a:cubicBezTo>
                <a:close/>
                <a:moveTo>
                  <a:pt x="388386" y="3197810"/>
                </a:moveTo>
                <a:cubicBezTo>
                  <a:pt x="390922" y="3197810"/>
                  <a:pt x="390922" y="3197810"/>
                  <a:pt x="390922" y="3197810"/>
                </a:cubicBezTo>
                <a:lnTo>
                  <a:pt x="393459" y="3202447"/>
                </a:lnTo>
                <a:lnTo>
                  <a:pt x="393458" y="3202447"/>
                </a:lnTo>
                <a:cubicBezTo>
                  <a:pt x="393458" y="3204766"/>
                  <a:pt x="393458" y="3204766"/>
                  <a:pt x="393458" y="3204766"/>
                </a:cubicBezTo>
                <a:cubicBezTo>
                  <a:pt x="390922" y="3202447"/>
                  <a:pt x="388386" y="3200129"/>
                  <a:pt x="388386" y="3200129"/>
                </a:cubicBezTo>
                <a:close/>
                <a:moveTo>
                  <a:pt x="5637135" y="3192653"/>
                </a:moveTo>
                <a:cubicBezTo>
                  <a:pt x="5637951" y="3192351"/>
                  <a:pt x="5638495" y="3192351"/>
                  <a:pt x="5639582" y="3193559"/>
                </a:cubicBezTo>
                <a:cubicBezTo>
                  <a:pt x="5641755" y="3198390"/>
                  <a:pt x="5633060" y="3195974"/>
                  <a:pt x="5633060" y="3193559"/>
                </a:cubicBezTo>
                <a:cubicBezTo>
                  <a:pt x="5635233" y="3193559"/>
                  <a:pt x="5636320" y="3192955"/>
                  <a:pt x="5637135" y="3192653"/>
                </a:cubicBezTo>
                <a:close/>
                <a:moveTo>
                  <a:pt x="376793" y="3186796"/>
                </a:moveTo>
                <a:cubicBezTo>
                  <a:pt x="379208" y="3186796"/>
                  <a:pt x="381624" y="3189211"/>
                  <a:pt x="384039" y="3191627"/>
                </a:cubicBezTo>
                <a:cubicBezTo>
                  <a:pt x="384039" y="3191627"/>
                  <a:pt x="384039" y="3194042"/>
                  <a:pt x="384039" y="3194042"/>
                </a:cubicBezTo>
                <a:cubicBezTo>
                  <a:pt x="384039" y="3194042"/>
                  <a:pt x="381624" y="3191627"/>
                  <a:pt x="381624" y="3191627"/>
                </a:cubicBezTo>
                <a:cubicBezTo>
                  <a:pt x="379208" y="3191627"/>
                  <a:pt x="379208" y="3189211"/>
                  <a:pt x="376793" y="3189211"/>
                </a:cubicBezTo>
                <a:cubicBezTo>
                  <a:pt x="376793" y="3186796"/>
                  <a:pt x="376793" y="3186796"/>
                  <a:pt x="376793" y="3186796"/>
                </a:cubicBezTo>
                <a:close/>
                <a:moveTo>
                  <a:pt x="5712767" y="3186313"/>
                </a:moveTo>
                <a:cubicBezTo>
                  <a:pt x="5712767" y="3188728"/>
                  <a:pt x="5708419" y="3191144"/>
                  <a:pt x="5708419" y="3188728"/>
                </a:cubicBezTo>
                <a:cubicBezTo>
                  <a:pt x="5710593" y="3188728"/>
                  <a:pt x="5708419" y="3183897"/>
                  <a:pt x="5712767" y="3186313"/>
                </a:cubicBezTo>
                <a:close/>
                <a:moveTo>
                  <a:pt x="350707" y="3179550"/>
                </a:moveTo>
                <a:cubicBezTo>
                  <a:pt x="350707" y="3179550"/>
                  <a:pt x="353122" y="3181724"/>
                  <a:pt x="355538" y="3183897"/>
                </a:cubicBezTo>
                <a:cubicBezTo>
                  <a:pt x="355538" y="3183897"/>
                  <a:pt x="355538" y="3186072"/>
                  <a:pt x="355538" y="3186072"/>
                </a:cubicBezTo>
                <a:cubicBezTo>
                  <a:pt x="355538" y="3186072"/>
                  <a:pt x="353122" y="3183897"/>
                  <a:pt x="353122" y="3183897"/>
                </a:cubicBezTo>
                <a:cubicBezTo>
                  <a:pt x="353122" y="3183897"/>
                  <a:pt x="353122" y="3183897"/>
                  <a:pt x="353122" y="3186072"/>
                </a:cubicBezTo>
                <a:cubicBezTo>
                  <a:pt x="353122" y="3186072"/>
                  <a:pt x="353122" y="3186072"/>
                  <a:pt x="355538" y="3186072"/>
                </a:cubicBezTo>
                <a:cubicBezTo>
                  <a:pt x="355538" y="3188246"/>
                  <a:pt x="357953" y="3188246"/>
                  <a:pt x="357953" y="3188246"/>
                </a:cubicBezTo>
                <a:cubicBezTo>
                  <a:pt x="357953" y="3188246"/>
                  <a:pt x="357953" y="3188246"/>
                  <a:pt x="355538" y="3188246"/>
                </a:cubicBezTo>
                <a:cubicBezTo>
                  <a:pt x="353122" y="3186072"/>
                  <a:pt x="350707" y="3186072"/>
                  <a:pt x="345877" y="3183897"/>
                </a:cubicBezTo>
                <a:cubicBezTo>
                  <a:pt x="345877" y="3183897"/>
                  <a:pt x="345877" y="3183897"/>
                  <a:pt x="345877" y="3181724"/>
                </a:cubicBezTo>
                <a:cubicBezTo>
                  <a:pt x="345877" y="3181724"/>
                  <a:pt x="343461" y="3181724"/>
                  <a:pt x="343461" y="3181724"/>
                </a:cubicBezTo>
                <a:cubicBezTo>
                  <a:pt x="345877" y="3181724"/>
                  <a:pt x="348292" y="3181724"/>
                  <a:pt x="350707" y="3179550"/>
                </a:cubicBezTo>
                <a:close/>
                <a:moveTo>
                  <a:pt x="334766" y="3171941"/>
                </a:moveTo>
                <a:cubicBezTo>
                  <a:pt x="334766" y="3169405"/>
                  <a:pt x="334766" y="3169405"/>
                  <a:pt x="337182" y="3171941"/>
                </a:cubicBezTo>
                <a:cubicBezTo>
                  <a:pt x="337182" y="3171941"/>
                  <a:pt x="339597" y="3174477"/>
                  <a:pt x="339597" y="3174477"/>
                </a:cubicBezTo>
                <a:cubicBezTo>
                  <a:pt x="342014" y="3174477"/>
                  <a:pt x="342014" y="3177014"/>
                  <a:pt x="342014" y="3177014"/>
                </a:cubicBezTo>
                <a:lnTo>
                  <a:pt x="339652" y="3179493"/>
                </a:lnTo>
                <a:lnTo>
                  <a:pt x="339452" y="3179321"/>
                </a:lnTo>
                <a:close/>
                <a:moveTo>
                  <a:pt x="5651901" y="3169405"/>
                </a:moveTo>
                <a:cubicBezTo>
                  <a:pt x="5651901" y="3171821"/>
                  <a:pt x="5654799" y="3171821"/>
                  <a:pt x="5654799" y="3174236"/>
                </a:cubicBezTo>
                <a:cubicBezTo>
                  <a:pt x="5651901" y="3174236"/>
                  <a:pt x="5651901" y="3176652"/>
                  <a:pt x="5651901" y="3176652"/>
                </a:cubicBezTo>
                <a:cubicBezTo>
                  <a:pt x="5649002" y="3174236"/>
                  <a:pt x="5649002" y="3174236"/>
                  <a:pt x="5649002" y="3171821"/>
                </a:cubicBezTo>
                <a:cubicBezTo>
                  <a:pt x="5651901" y="3171821"/>
                  <a:pt x="5649002" y="3169405"/>
                  <a:pt x="5651901" y="3169405"/>
                </a:cubicBezTo>
                <a:close/>
                <a:moveTo>
                  <a:pt x="5670257" y="3164574"/>
                </a:moveTo>
                <a:cubicBezTo>
                  <a:pt x="5675087" y="3164574"/>
                  <a:pt x="5670257" y="3169405"/>
                  <a:pt x="5667841" y="3166990"/>
                </a:cubicBezTo>
                <a:cubicBezTo>
                  <a:pt x="5670257" y="3166990"/>
                  <a:pt x="5667841" y="3162159"/>
                  <a:pt x="5670257" y="3164574"/>
                </a:cubicBezTo>
                <a:close/>
                <a:moveTo>
                  <a:pt x="5618569" y="3150565"/>
                </a:moveTo>
                <a:cubicBezTo>
                  <a:pt x="5620743" y="3152884"/>
                  <a:pt x="5620743" y="3157522"/>
                  <a:pt x="5622916" y="3159840"/>
                </a:cubicBezTo>
                <a:cubicBezTo>
                  <a:pt x="5620743" y="3159840"/>
                  <a:pt x="5620743" y="3159840"/>
                  <a:pt x="5618569" y="3162159"/>
                </a:cubicBezTo>
                <a:cubicBezTo>
                  <a:pt x="5620743" y="3159840"/>
                  <a:pt x="5614221" y="3152884"/>
                  <a:pt x="5618569" y="3150565"/>
                </a:cubicBezTo>
                <a:close/>
                <a:moveTo>
                  <a:pt x="142021" y="3149117"/>
                </a:moveTo>
                <a:cubicBezTo>
                  <a:pt x="142021" y="3149117"/>
                  <a:pt x="142021" y="3149117"/>
                  <a:pt x="144437" y="3149117"/>
                </a:cubicBezTo>
                <a:cubicBezTo>
                  <a:pt x="144437" y="3149117"/>
                  <a:pt x="144437" y="3151049"/>
                  <a:pt x="144437" y="3151049"/>
                </a:cubicBezTo>
                <a:cubicBezTo>
                  <a:pt x="146852" y="3152981"/>
                  <a:pt x="146852" y="3152981"/>
                  <a:pt x="149268" y="3154913"/>
                </a:cubicBezTo>
                <a:cubicBezTo>
                  <a:pt x="146852" y="3154913"/>
                  <a:pt x="146852" y="3152981"/>
                  <a:pt x="144437" y="3152981"/>
                </a:cubicBezTo>
                <a:cubicBezTo>
                  <a:pt x="144437" y="3151049"/>
                  <a:pt x="142021" y="3151049"/>
                  <a:pt x="142021" y="3149117"/>
                </a:cubicBezTo>
                <a:close/>
                <a:moveTo>
                  <a:pt x="169204" y="3148748"/>
                </a:moveTo>
                <a:lnTo>
                  <a:pt x="171572" y="3153487"/>
                </a:lnTo>
                <a:cubicBezTo>
                  <a:pt x="173939" y="3153487"/>
                  <a:pt x="173939" y="3153487"/>
                  <a:pt x="173939" y="3153487"/>
                </a:cubicBezTo>
                <a:close/>
                <a:moveTo>
                  <a:pt x="5700449" y="3145433"/>
                </a:moveTo>
                <a:cubicBezTo>
                  <a:pt x="5703057" y="3144527"/>
                  <a:pt x="5705665" y="3144527"/>
                  <a:pt x="5704361" y="3145735"/>
                </a:cubicBezTo>
                <a:cubicBezTo>
                  <a:pt x="5699144" y="3145735"/>
                  <a:pt x="5701753" y="3150566"/>
                  <a:pt x="5696536" y="3150566"/>
                </a:cubicBezTo>
                <a:cubicBezTo>
                  <a:pt x="5695231" y="3148151"/>
                  <a:pt x="5697841" y="3146340"/>
                  <a:pt x="5700449" y="3145433"/>
                </a:cubicBezTo>
                <a:close/>
                <a:moveTo>
                  <a:pt x="5580681" y="3142505"/>
                </a:moveTo>
                <a:cubicBezTo>
                  <a:pt x="5583167" y="3141916"/>
                  <a:pt x="5585651" y="3142505"/>
                  <a:pt x="5588135" y="3146036"/>
                </a:cubicBezTo>
                <a:cubicBezTo>
                  <a:pt x="5585651" y="3146036"/>
                  <a:pt x="5585651" y="3148392"/>
                  <a:pt x="5583167" y="3153102"/>
                </a:cubicBezTo>
                <a:cubicBezTo>
                  <a:pt x="5583167" y="3155457"/>
                  <a:pt x="5588135" y="3153102"/>
                  <a:pt x="5588135" y="3155457"/>
                </a:cubicBezTo>
                <a:cubicBezTo>
                  <a:pt x="5585651" y="3155457"/>
                  <a:pt x="5585651" y="3155457"/>
                  <a:pt x="5585651" y="3157812"/>
                </a:cubicBezTo>
                <a:cubicBezTo>
                  <a:pt x="5583167" y="3157812"/>
                  <a:pt x="5583167" y="3155457"/>
                  <a:pt x="5580683" y="3157812"/>
                </a:cubicBezTo>
                <a:cubicBezTo>
                  <a:pt x="5583167" y="3150747"/>
                  <a:pt x="5570745" y="3153102"/>
                  <a:pt x="5573229" y="3146036"/>
                </a:cubicBezTo>
                <a:cubicBezTo>
                  <a:pt x="5575713" y="3144859"/>
                  <a:pt x="5578197" y="3143093"/>
                  <a:pt x="5580681" y="3142505"/>
                </a:cubicBezTo>
                <a:close/>
                <a:moveTo>
                  <a:pt x="5588093" y="3141144"/>
                </a:moveTo>
                <a:lnTo>
                  <a:pt x="5588331" y="3141343"/>
                </a:lnTo>
                <a:cubicBezTo>
                  <a:pt x="5589515" y="3142233"/>
                  <a:pt x="5590107" y="3142825"/>
                  <a:pt x="5590107" y="3144009"/>
                </a:cubicBezTo>
                <a:close/>
                <a:moveTo>
                  <a:pt x="5655523" y="3138247"/>
                </a:moveTo>
                <a:cubicBezTo>
                  <a:pt x="5657335" y="3137523"/>
                  <a:pt x="5659147" y="3137523"/>
                  <a:pt x="5659147" y="3138972"/>
                </a:cubicBezTo>
                <a:cubicBezTo>
                  <a:pt x="5659147" y="3138972"/>
                  <a:pt x="5656731" y="3141870"/>
                  <a:pt x="5651901" y="3141870"/>
                </a:cubicBezTo>
                <a:cubicBezTo>
                  <a:pt x="5651901" y="3140421"/>
                  <a:pt x="5653711" y="3138972"/>
                  <a:pt x="5655523" y="3138247"/>
                </a:cubicBezTo>
                <a:close/>
                <a:moveTo>
                  <a:pt x="5665813" y="3134625"/>
                </a:moveTo>
                <a:cubicBezTo>
                  <a:pt x="5670450" y="3134625"/>
                  <a:pt x="5668131" y="3137040"/>
                  <a:pt x="5670450" y="3134625"/>
                </a:cubicBezTo>
                <a:cubicBezTo>
                  <a:pt x="5675087" y="3139456"/>
                  <a:pt x="5670450" y="3144286"/>
                  <a:pt x="5670450" y="3149117"/>
                </a:cubicBezTo>
                <a:cubicBezTo>
                  <a:pt x="5665813" y="3149117"/>
                  <a:pt x="5665813" y="3146701"/>
                  <a:pt x="5663494" y="3146701"/>
                </a:cubicBezTo>
                <a:cubicBezTo>
                  <a:pt x="5663494" y="3141871"/>
                  <a:pt x="5670450" y="3139456"/>
                  <a:pt x="5665813" y="3134625"/>
                </a:cubicBezTo>
                <a:close/>
                <a:moveTo>
                  <a:pt x="5666393" y="3120132"/>
                </a:moveTo>
                <a:cubicBezTo>
                  <a:pt x="5661423" y="3122548"/>
                  <a:pt x="5656455" y="3122548"/>
                  <a:pt x="5651486" y="3127379"/>
                </a:cubicBezTo>
                <a:cubicBezTo>
                  <a:pt x="5651486" y="3127379"/>
                  <a:pt x="5649002" y="3127379"/>
                  <a:pt x="5649002" y="3127379"/>
                </a:cubicBezTo>
                <a:cubicBezTo>
                  <a:pt x="5649002" y="3120132"/>
                  <a:pt x="5661423" y="3120132"/>
                  <a:pt x="5666393" y="3120132"/>
                </a:cubicBezTo>
                <a:close/>
                <a:moveTo>
                  <a:pt x="5595381" y="3115784"/>
                </a:moveTo>
                <a:cubicBezTo>
                  <a:pt x="5604399" y="3117958"/>
                  <a:pt x="5611161" y="3117958"/>
                  <a:pt x="5615669" y="3126654"/>
                </a:cubicBezTo>
                <a:cubicBezTo>
                  <a:pt x="5613416" y="3128828"/>
                  <a:pt x="5606652" y="3126654"/>
                  <a:pt x="5604399" y="3128828"/>
                </a:cubicBezTo>
                <a:cubicBezTo>
                  <a:pt x="5604399" y="3124480"/>
                  <a:pt x="5599889" y="3126654"/>
                  <a:pt x="5599889" y="3124480"/>
                </a:cubicBezTo>
                <a:cubicBezTo>
                  <a:pt x="5602143" y="3122306"/>
                  <a:pt x="5599889" y="3122306"/>
                  <a:pt x="5599889" y="3117958"/>
                </a:cubicBezTo>
                <a:cubicBezTo>
                  <a:pt x="5597635" y="3117958"/>
                  <a:pt x="5595381" y="3117958"/>
                  <a:pt x="5595381" y="3115784"/>
                </a:cubicBezTo>
                <a:close/>
                <a:moveTo>
                  <a:pt x="5535964" y="3112887"/>
                </a:moveTo>
                <a:cubicBezTo>
                  <a:pt x="5540311" y="3115061"/>
                  <a:pt x="5542485" y="3117235"/>
                  <a:pt x="5544659" y="3117235"/>
                </a:cubicBezTo>
                <a:cubicBezTo>
                  <a:pt x="5542485" y="3117235"/>
                  <a:pt x="5542485" y="3117235"/>
                  <a:pt x="5540311" y="3117235"/>
                </a:cubicBezTo>
                <a:cubicBezTo>
                  <a:pt x="5540311" y="3115061"/>
                  <a:pt x="5538137" y="3115061"/>
                  <a:pt x="5535964" y="3112887"/>
                </a:cubicBezTo>
                <a:close/>
                <a:moveTo>
                  <a:pt x="5838847" y="3108539"/>
                </a:moveTo>
                <a:cubicBezTo>
                  <a:pt x="5838847" y="3108539"/>
                  <a:pt x="5838847" y="3108539"/>
                  <a:pt x="5841745" y="3108539"/>
                </a:cubicBezTo>
                <a:cubicBezTo>
                  <a:pt x="5841745" y="3110713"/>
                  <a:pt x="5841745" y="3112887"/>
                  <a:pt x="5838847" y="3112887"/>
                </a:cubicBezTo>
                <a:cubicBezTo>
                  <a:pt x="5838847" y="3110713"/>
                  <a:pt x="5835949" y="3108539"/>
                  <a:pt x="5838847" y="3108539"/>
                </a:cubicBezTo>
                <a:close/>
                <a:moveTo>
                  <a:pt x="5680159" y="3108539"/>
                </a:moveTo>
                <a:cubicBezTo>
                  <a:pt x="5680159" y="3110712"/>
                  <a:pt x="5682697" y="3110712"/>
                  <a:pt x="5682697" y="3110712"/>
                </a:cubicBezTo>
                <a:cubicBezTo>
                  <a:pt x="5685233" y="3112887"/>
                  <a:pt x="5682697" y="3117234"/>
                  <a:pt x="5680159" y="3115060"/>
                </a:cubicBezTo>
                <a:cubicBezTo>
                  <a:pt x="5685233" y="3115060"/>
                  <a:pt x="5675087" y="3110712"/>
                  <a:pt x="5680159" y="3108539"/>
                </a:cubicBezTo>
                <a:close/>
                <a:moveTo>
                  <a:pt x="5616724" y="3096945"/>
                </a:moveTo>
                <a:cubicBezTo>
                  <a:pt x="5621467" y="3099280"/>
                  <a:pt x="5628581" y="3099280"/>
                  <a:pt x="5633324" y="3101615"/>
                </a:cubicBezTo>
                <a:cubicBezTo>
                  <a:pt x="5630953" y="3108619"/>
                  <a:pt x="5642810" y="3113289"/>
                  <a:pt x="5647552" y="3115624"/>
                </a:cubicBezTo>
                <a:cubicBezTo>
                  <a:pt x="5642810" y="3117959"/>
                  <a:pt x="5638067" y="3117959"/>
                  <a:pt x="5635695" y="3122628"/>
                </a:cubicBezTo>
                <a:cubicBezTo>
                  <a:pt x="5633324" y="3129633"/>
                  <a:pt x="5642810" y="3129633"/>
                  <a:pt x="5647552" y="3129633"/>
                </a:cubicBezTo>
                <a:cubicBezTo>
                  <a:pt x="5645181" y="3129633"/>
                  <a:pt x="5645181" y="3131968"/>
                  <a:pt x="5645181" y="3136637"/>
                </a:cubicBezTo>
                <a:cubicBezTo>
                  <a:pt x="5630953" y="3138973"/>
                  <a:pt x="5638067" y="3124963"/>
                  <a:pt x="5628581" y="3122628"/>
                </a:cubicBezTo>
                <a:cubicBezTo>
                  <a:pt x="5626209" y="3124963"/>
                  <a:pt x="5626209" y="3127299"/>
                  <a:pt x="5619095" y="3127299"/>
                </a:cubicBezTo>
                <a:cubicBezTo>
                  <a:pt x="5616724" y="3120294"/>
                  <a:pt x="5619095" y="3115624"/>
                  <a:pt x="5616724" y="3110954"/>
                </a:cubicBezTo>
                <a:cubicBezTo>
                  <a:pt x="5609609" y="3110954"/>
                  <a:pt x="5604867" y="3113289"/>
                  <a:pt x="5600123" y="3115624"/>
                </a:cubicBezTo>
                <a:cubicBezTo>
                  <a:pt x="5600123" y="3108619"/>
                  <a:pt x="5597753" y="3108619"/>
                  <a:pt x="5595381" y="3106285"/>
                </a:cubicBezTo>
                <a:cubicBezTo>
                  <a:pt x="5597753" y="3103950"/>
                  <a:pt x="5600123" y="3108619"/>
                  <a:pt x="5600123" y="3108619"/>
                </a:cubicBezTo>
                <a:cubicBezTo>
                  <a:pt x="5604867" y="3106285"/>
                  <a:pt x="5607239" y="3101615"/>
                  <a:pt x="5616724" y="3101615"/>
                </a:cubicBezTo>
                <a:cubicBezTo>
                  <a:pt x="5614353" y="3099280"/>
                  <a:pt x="5616724" y="3099280"/>
                  <a:pt x="5616724" y="3096945"/>
                </a:cubicBezTo>
                <a:close/>
                <a:moveTo>
                  <a:pt x="5604560" y="3091148"/>
                </a:moveTo>
                <a:cubicBezTo>
                  <a:pt x="5606975" y="3093564"/>
                  <a:pt x="5606975" y="3095979"/>
                  <a:pt x="5604560" y="3098395"/>
                </a:cubicBezTo>
                <a:cubicBezTo>
                  <a:pt x="5604560" y="3098395"/>
                  <a:pt x="5602145" y="3098395"/>
                  <a:pt x="5599729" y="3098395"/>
                </a:cubicBezTo>
                <a:cubicBezTo>
                  <a:pt x="5599729" y="3093564"/>
                  <a:pt x="5599729" y="3093564"/>
                  <a:pt x="5604560" y="3091148"/>
                </a:cubicBezTo>
                <a:close/>
                <a:moveTo>
                  <a:pt x="271001" y="3089700"/>
                </a:moveTo>
                <a:cubicBezTo>
                  <a:pt x="271001" y="3089700"/>
                  <a:pt x="275555" y="3094337"/>
                  <a:pt x="273280" y="3089700"/>
                </a:cubicBezTo>
                <a:cubicBezTo>
                  <a:pt x="273280" y="3092018"/>
                  <a:pt x="275555" y="3092018"/>
                  <a:pt x="277833" y="3092018"/>
                </a:cubicBezTo>
                <a:cubicBezTo>
                  <a:pt x="277833" y="3094337"/>
                  <a:pt x="277833" y="3094337"/>
                  <a:pt x="280111" y="3094337"/>
                </a:cubicBezTo>
                <a:cubicBezTo>
                  <a:pt x="286943" y="3101293"/>
                  <a:pt x="282389" y="3101293"/>
                  <a:pt x="282389" y="3101293"/>
                </a:cubicBezTo>
                <a:cubicBezTo>
                  <a:pt x="280111" y="3101293"/>
                  <a:pt x="280111" y="3101293"/>
                  <a:pt x="280111" y="3101293"/>
                </a:cubicBezTo>
                <a:cubicBezTo>
                  <a:pt x="277833" y="3101293"/>
                  <a:pt x="277833" y="3098975"/>
                  <a:pt x="277833" y="3098975"/>
                </a:cubicBezTo>
                <a:cubicBezTo>
                  <a:pt x="275555" y="3096656"/>
                  <a:pt x="271001" y="3094337"/>
                  <a:pt x="271001" y="3092018"/>
                </a:cubicBezTo>
                <a:cubicBezTo>
                  <a:pt x="271001" y="3089700"/>
                  <a:pt x="271001" y="3092018"/>
                  <a:pt x="271001" y="3089700"/>
                </a:cubicBezTo>
                <a:close/>
                <a:moveTo>
                  <a:pt x="5670739" y="3084869"/>
                </a:moveTo>
                <a:cubicBezTo>
                  <a:pt x="5677695" y="3082453"/>
                  <a:pt x="5682333" y="3087284"/>
                  <a:pt x="5682333" y="3094530"/>
                </a:cubicBezTo>
                <a:cubicBezTo>
                  <a:pt x="5680015" y="3094530"/>
                  <a:pt x="5677695" y="3094530"/>
                  <a:pt x="5677695" y="3096945"/>
                </a:cubicBezTo>
                <a:cubicBezTo>
                  <a:pt x="5675377" y="3092114"/>
                  <a:pt x="5675377" y="3089700"/>
                  <a:pt x="5677695" y="3087284"/>
                </a:cubicBezTo>
                <a:cubicBezTo>
                  <a:pt x="5675377" y="3084869"/>
                  <a:pt x="5670739" y="3089700"/>
                  <a:pt x="5670739" y="3084869"/>
                </a:cubicBezTo>
                <a:close/>
                <a:moveTo>
                  <a:pt x="5817363" y="3077320"/>
                </a:moveTo>
                <a:cubicBezTo>
                  <a:pt x="5820297" y="3077019"/>
                  <a:pt x="5822907" y="3077622"/>
                  <a:pt x="5822907" y="3080038"/>
                </a:cubicBezTo>
                <a:cubicBezTo>
                  <a:pt x="5820297" y="3080038"/>
                  <a:pt x="5815081" y="3077622"/>
                  <a:pt x="5817689" y="3082453"/>
                </a:cubicBezTo>
                <a:cubicBezTo>
                  <a:pt x="5815081" y="3082453"/>
                  <a:pt x="5812473" y="3082453"/>
                  <a:pt x="5809863" y="3080038"/>
                </a:cubicBezTo>
                <a:cubicBezTo>
                  <a:pt x="5811167" y="3078830"/>
                  <a:pt x="5814429" y="3077622"/>
                  <a:pt x="5817363" y="3077320"/>
                </a:cubicBezTo>
                <a:close/>
                <a:moveTo>
                  <a:pt x="249724" y="3075301"/>
                </a:moveTo>
                <a:cubicBezTo>
                  <a:pt x="252092" y="3075301"/>
                  <a:pt x="254460" y="3077670"/>
                  <a:pt x="256829" y="3077670"/>
                </a:cubicBezTo>
                <a:cubicBezTo>
                  <a:pt x="256829" y="3080039"/>
                  <a:pt x="259197" y="3082408"/>
                  <a:pt x="261565" y="3082408"/>
                </a:cubicBezTo>
                <a:cubicBezTo>
                  <a:pt x="261565" y="3084777"/>
                  <a:pt x="263935" y="3087147"/>
                  <a:pt x="266302" y="3087147"/>
                </a:cubicBezTo>
                <a:cubicBezTo>
                  <a:pt x="266302" y="3089516"/>
                  <a:pt x="266302" y="3089516"/>
                  <a:pt x="266302" y="3091885"/>
                </a:cubicBezTo>
                <a:cubicBezTo>
                  <a:pt x="271038" y="3094255"/>
                  <a:pt x="271038" y="3094255"/>
                  <a:pt x="271038" y="3094255"/>
                </a:cubicBezTo>
                <a:cubicBezTo>
                  <a:pt x="273407" y="3096624"/>
                  <a:pt x="273407" y="3098994"/>
                  <a:pt x="275775" y="3101363"/>
                </a:cubicBezTo>
                <a:cubicBezTo>
                  <a:pt x="280511" y="3103732"/>
                  <a:pt x="282879" y="3106101"/>
                  <a:pt x="285248" y="3108470"/>
                </a:cubicBezTo>
                <a:cubicBezTo>
                  <a:pt x="285248" y="3108470"/>
                  <a:pt x="282879" y="3108470"/>
                  <a:pt x="282879" y="3108470"/>
                </a:cubicBezTo>
                <a:cubicBezTo>
                  <a:pt x="282879" y="3108470"/>
                  <a:pt x="282879" y="3108470"/>
                  <a:pt x="280511" y="3108470"/>
                </a:cubicBezTo>
                <a:cubicBezTo>
                  <a:pt x="280511" y="3108470"/>
                  <a:pt x="278144" y="3106101"/>
                  <a:pt x="278144" y="3106101"/>
                </a:cubicBezTo>
                <a:cubicBezTo>
                  <a:pt x="273407" y="3101363"/>
                  <a:pt x="273407" y="3101363"/>
                  <a:pt x="273407" y="3101363"/>
                </a:cubicBezTo>
                <a:cubicBezTo>
                  <a:pt x="273407" y="3101363"/>
                  <a:pt x="271038" y="3101363"/>
                  <a:pt x="271038" y="3101363"/>
                </a:cubicBezTo>
                <a:cubicBezTo>
                  <a:pt x="271038" y="3101363"/>
                  <a:pt x="268670" y="3098994"/>
                  <a:pt x="268670" y="3098994"/>
                </a:cubicBezTo>
                <a:cubicBezTo>
                  <a:pt x="268670" y="3098994"/>
                  <a:pt x="268670" y="3098994"/>
                  <a:pt x="268670" y="3096624"/>
                </a:cubicBezTo>
                <a:cubicBezTo>
                  <a:pt x="266302" y="3094255"/>
                  <a:pt x="266302" y="3091885"/>
                  <a:pt x="259197" y="3087147"/>
                </a:cubicBezTo>
                <a:cubicBezTo>
                  <a:pt x="261565" y="3087147"/>
                  <a:pt x="261565" y="3087147"/>
                  <a:pt x="261565" y="3087147"/>
                </a:cubicBezTo>
                <a:cubicBezTo>
                  <a:pt x="259197" y="3087147"/>
                  <a:pt x="259197" y="3084777"/>
                  <a:pt x="259197" y="3084777"/>
                </a:cubicBezTo>
                <a:cubicBezTo>
                  <a:pt x="256829" y="3084777"/>
                  <a:pt x="256829" y="3082408"/>
                  <a:pt x="254460" y="3082408"/>
                </a:cubicBezTo>
                <a:cubicBezTo>
                  <a:pt x="252092" y="3080039"/>
                  <a:pt x="252092" y="3077670"/>
                  <a:pt x="249724" y="3075301"/>
                </a:cubicBezTo>
                <a:close/>
                <a:moveTo>
                  <a:pt x="5626136" y="3075207"/>
                </a:moveTo>
                <a:cubicBezTo>
                  <a:pt x="5626136" y="3077548"/>
                  <a:pt x="5623801" y="3077548"/>
                  <a:pt x="5626136" y="3079889"/>
                </a:cubicBezTo>
                <a:cubicBezTo>
                  <a:pt x="5626136" y="3079889"/>
                  <a:pt x="5628471" y="3079889"/>
                  <a:pt x="5628471" y="3079889"/>
                </a:cubicBezTo>
                <a:cubicBezTo>
                  <a:pt x="5628471" y="3077548"/>
                  <a:pt x="5630806" y="3075207"/>
                  <a:pt x="5630806" y="3075207"/>
                </a:cubicBezTo>
                <a:cubicBezTo>
                  <a:pt x="5633141" y="3075207"/>
                  <a:pt x="5637811" y="3075207"/>
                  <a:pt x="5637811" y="3077548"/>
                </a:cubicBezTo>
                <a:cubicBezTo>
                  <a:pt x="5637811" y="3077548"/>
                  <a:pt x="5635475" y="3077548"/>
                  <a:pt x="5635475" y="3079889"/>
                </a:cubicBezTo>
                <a:cubicBezTo>
                  <a:pt x="5637811" y="3079889"/>
                  <a:pt x="5637811" y="3079889"/>
                  <a:pt x="5637811" y="3079889"/>
                </a:cubicBezTo>
                <a:cubicBezTo>
                  <a:pt x="5640145" y="3079889"/>
                  <a:pt x="5642480" y="3079889"/>
                  <a:pt x="5640145" y="3077548"/>
                </a:cubicBezTo>
                <a:cubicBezTo>
                  <a:pt x="5647149" y="3079889"/>
                  <a:pt x="5654154" y="3082230"/>
                  <a:pt x="5656489" y="3089253"/>
                </a:cubicBezTo>
                <a:cubicBezTo>
                  <a:pt x="5658825" y="3089253"/>
                  <a:pt x="5658825" y="3086912"/>
                  <a:pt x="5661159" y="3086912"/>
                </a:cubicBezTo>
                <a:cubicBezTo>
                  <a:pt x="5663494" y="3089253"/>
                  <a:pt x="5663494" y="3091594"/>
                  <a:pt x="5663494" y="3096276"/>
                </a:cubicBezTo>
                <a:cubicBezTo>
                  <a:pt x="5661159" y="3098618"/>
                  <a:pt x="5656489" y="3096276"/>
                  <a:pt x="5654154" y="3098618"/>
                </a:cubicBezTo>
                <a:cubicBezTo>
                  <a:pt x="5656489" y="3100958"/>
                  <a:pt x="5658825" y="3100958"/>
                  <a:pt x="5661159" y="3103300"/>
                </a:cubicBezTo>
                <a:cubicBezTo>
                  <a:pt x="5656489" y="3100958"/>
                  <a:pt x="5651820" y="3105640"/>
                  <a:pt x="5647149" y="3103300"/>
                </a:cubicBezTo>
                <a:cubicBezTo>
                  <a:pt x="5649485" y="3103300"/>
                  <a:pt x="5647149" y="3100958"/>
                  <a:pt x="5647149" y="3098618"/>
                </a:cubicBezTo>
                <a:cubicBezTo>
                  <a:pt x="5644815" y="3098618"/>
                  <a:pt x="5642480" y="3093935"/>
                  <a:pt x="5640145" y="3093935"/>
                </a:cubicBezTo>
                <a:cubicBezTo>
                  <a:pt x="5635475" y="3093935"/>
                  <a:pt x="5635475" y="3096276"/>
                  <a:pt x="5633141" y="3096276"/>
                </a:cubicBezTo>
                <a:cubicBezTo>
                  <a:pt x="5628471" y="3093935"/>
                  <a:pt x="5630806" y="3091594"/>
                  <a:pt x="5623801" y="3093935"/>
                </a:cubicBezTo>
                <a:cubicBezTo>
                  <a:pt x="5623801" y="3086912"/>
                  <a:pt x="5626136" y="3084571"/>
                  <a:pt x="5628471" y="3082230"/>
                </a:cubicBezTo>
                <a:cubicBezTo>
                  <a:pt x="5623801" y="3082230"/>
                  <a:pt x="5623801" y="3079889"/>
                  <a:pt x="5621467" y="3077548"/>
                </a:cubicBezTo>
                <a:cubicBezTo>
                  <a:pt x="5623801" y="3077548"/>
                  <a:pt x="5623801" y="3075207"/>
                  <a:pt x="5626136" y="3075207"/>
                </a:cubicBezTo>
                <a:close/>
                <a:moveTo>
                  <a:pt x="5653833" y="3070860"/>
                </a:moveTo>
                <a:cubicBezTo>
                  <a:pt x="5656247" y="3075497"/>
                  <a:pt x="5661079" y="3073178"/>
                  <a:pt x="5663494" y="3075497"/>
                </a:cubicBezTo>
                <a:cubicBezTo>
                  <a:pt x="5658663" y="3075497"/>
                  <a:pt x="5658663" y="3077816"/>
                  <a:pt x="5661079" y="3080134"/>
                </a:cubicBezTo>
                <a:cubicBezTo>
                  <a:pt x="5658663" y="3080134"/>
                  <a:pt x="5656247" y="3082453"/>
                  <a:pt x="5653833" y="3080134"/>
                </a:cubicBezTo>
                <a:cubicBezTo>
                  <a:pt x="5653833" y="3077816"/>
                  <a:pt x="5658663" y="3080134"/>
                  <a:pt x="5656247" y="3077816"/>
                </a:cubicBezTo>
                <a:cubicBezTo>
                  <a:pt x="5653833" y="3077816"/>
                  <a:pt x="5649002" y="3073178"/>
                  <a:pt x="5653833" y="3070860"/>
                </a:cubicBezTo>
                <a:close/>
                <a:moveTo>
                  <a:pt x="234772" y="3067961"/>
                </a:moveTo>
                <a:cubicBezTo>
                  <a:pt x="237090" y="3070239"/>
                  <a:pt x="237090" y="3070239"/>
                  <a:pt x="237090" y="3067961"/>
                </a:cubicBezTo>
                <a:cubicBezTo>
                  <a:pt x="239408" y="3070239"/>
                  <a:pt x="241727" y="3072515"/>
                  <a:pt x="244045" y="3072515"/>
                </a:cubicBezTo>
                <a:cubicBezTo>
                  <a:pt x="244045" y="3072515"/>
                  <a:pt x="246364" y="3074793"/>
                  <a:pt x="246364" y="3074793"/>
                </a:cubicBezTo>
                <a:cubicBezTo>
                  <a:pt x="246364" y="3077071"/>
                  <a:pt x="246364" y="3077071"/>
                  <a:pt x="246364" y="3077071"/>
                </a:cubicBezTo>
                <a:cubicBezTo>
                  <a:pt x="246364" y="3079348"/>
                  <a:pt x="246364" y="3083903"/>
                  <a:pt x="237090" y="3079348"/>
                </a:cubicBezTo>
                <a:cubicBezTo>
                  <a:pt x="237090" y="3077071"/>
                  <a:pt x="237090" y="3077071"/>
                  <a:pt x="237090" y="3074793"/>
                </a:cubicBezTo>
                <a:cubicBezTo>
                  <a:pt x="237090" y="3074793"/>
                  <a:pt x="234772" y="3072515"/>
                  <a:pt x="234772" y="3070239"/>
                </a:cubicBezTo>
                <a:cubicBezTo>
                  <a:pt x="237090" y="3072515"/>
                  <a:pt x="234772" y="3070239"/>
                  <a:pt x="234772" y="3067961"/>
                </a:cubicBezTo>
                <a:close/>
                <a:moveTo>
                  <a:pt x="237669" y="3063613"/>
                </a:moveTo>
                <a:cubicBezTo>
                  <a:pt x="240086" y="3063613"/>
                  <a:pt x="240086" y="3063613"/>
                  <a:pt x="240086" y="3063613"/>
                </a:cubicBezTo>
                <a:cubicBezTo>
                  <a:pt x="240086" y="3063613"/>
                  <a:pt x="242501" y="3066029"/>
                  <a:pt x="242501" y="3066029"/>
                </a:cubicBezTo>
                <a:cubicBezTo>
                  <a:pt x="242501" y="3066029"/>
                  <a:pt x="244916" y="3066029"/>
                  <a:pt x="244916" y="3068444"/>
                </a:cubicBezTo>
                <a:cubicBezTo>
                  <a:pt x="244916" y="3068444"/>
                  <a:pt x="242501" y="3068444"/>
                  <a:pt x="242501" y="3068444"/>
                </a:cubicBezTo>
                <a:cubicBezTo>
                  <a:pt x="242501" y="3068444"/>
                  <a:pt x="244916" y="3070860"/>
                  <a:pt x="244916" y="3070860"/>
                </a:cubicBezTo>
                <a:cubicBezTo>
                  <a:pt x="242501" y="3068444"/>
                  <a:pt x="242501" y="3068444"/>
                  <a:pt x="240086" y="3068444"/>
                </a:cubicBezTo>
                <a:cubicBezTo>
                  <a:pt x="240086" y="3068444"/>
                  <a:pt x="240086" y="3066029"/>
                  <a:pt x="237669" y="3063613"/>
                </a:cubicBezTo>
                <a:close/>
                <a:moveTo>
                  <a:pt x="5608907" y="3052019"/>
                </a:moveTo>
                <a:cubicBezTo>
                  <a:pt x="5611323" y="3056367"/>
                  <a:pt x="5606491" y="3054193"/>
                  <a:pt x="5604076" y="3054193"/>
                </a:cubicBezTo>
                <a:cubicBezTo>
                  <a:pt x="5604076" y="3052019"/>
                  <a:pt x="5606491" y="3052019"/>
                  <a:pt x="5608907" y="3052019"/>
                </a:cubicBezTo>
                <a:close/>
                <a:moveTo>
                  <a:pt x="5606975" y="3046223"/>
                </a:moveTo>
                <a:cubicBezTo>
                  <a:pt x="5611323" y="3046223"/>
                  <a:pt x="5613496" y="3046223"/>
                  <a:pt x="5615669" y="3049121"/>
                </a:cubicBezTo>
                <a:cubicBezTo>
                  <a:pt x="5611323" y="3052019"/>
                  <a:pt x="5609148" y="3049121"/>
                  <a:pt x="5606975" y="3046223"/>
                </a:cubicBezTo>
                <a:close/>
                <a:moveTo>
                  <a:pt x="222597" y="3046223"/>
                </a:moveTo>
                <a:cubicBezTo>
                  <a:pt x="222597" y="3046223"/>
                  <a:pt x="224916" y="3048639"/>
                  <a:pt x="224916" y="3048639"/>
                </a:cubicBezTo>
                <a:cubicBezTo>
                  <a:pt x="224916" y="3051054"/>
                  <a:pt x="224916" y="3051054"/>
                  <a:pt x="227235" y="3053469"/>
                </a:cubicBezTo>
                <a:cubicBezTo>
                  <a:pt x="227235" y="3053469"/>
                  <a:pt x="229553" y="3055885"/>
                  <a:pt x="231872" y="3055885"/>
                </a:cubicBezTo>
                <a:cubicBezTo>
                  <a:pt x="231872" y="3055885"/>
                  <a:pt x="229553" y="3058300"/>
                  <a:pt x="231872" y="3060716"/>
                </a:cubicBezTo>
                <a:cubicBezTo>
                  <a:pt x="229553" y="3060716"/>
                  <a:pt x="227235" y="3058300"/>
                  <a:pt x="224916" y="3058300"/>
                </a:cubicBezTo>
                <a:cubicBezTo>
                  <a:pt x="224916" y="3058300"/>
                  <a:pt x="222597" y="3053469"/>
                  <a:pt x="222597" y="3053469"/>
                </a:cubicBezTo>
                <a:cubicBezTo>
                  <a:pt x="220278" y="3051054"/>
                  <a:pt x="220278" y="3051054"/>
                  <a:pt x="220278" y="3048639"/>
                </a:cubicBezTo>
                <a:cubicBezTo>
                  <a:pt x="220278" y="3046223"/>
                  <a:pt x="220278" y="3046223"/>
                  <a:pt x="222597" y="3046223"/>
                </a:cubicBezTo>
                <a:close/>
                <a:moveTo>
                  <a:pt x="208685" y="3038977"/>
                </a:moveTo>
                <a:cubicBezTo>
                  <a:pt x="208685" y="3038977"/>
                  <a:pt x="211100" y="3038977"/>
                  <a:pt x="211100" y="3038977"/>
                </a:cubicBezTo>
                <a:cubicBezTo>
                  <a:pt x="213516" y="3038977"/>
                  <a:pt x="215931" y="3041875"/>
                  <a:pt x="215931" y="3041875"/>
                </a:cubicBezTo>
                <a:cubicBezTo>
                  <a:pt x="215931" y="3041875"/>
                  <a:pt x="213516" y="3041875"/>
                  <a:pt x="213516" y="3041875"/>
                </a:cubicBezTo>
                <a:cubicBezTo>
                  <a:pt x="213516" y="3044774"/>
                  <a:pt x="211100" y="3044774"/>
                  <a:pt x="211100" y="3044774"/>
                </a:cubicBezTo>
                <a:cubicBezTo>
                  <a:pt x="211100" y="3041875"/>
                  <a:pt x="208685" y="3041875"/>
                  <a:pt x="208685" y="3038977"/>
                </a:cubicBezTo>
                <a:close/>
                <a:moveTo>
                  <a:pt x="130428" y="3034630"/>
                </a:moveTo>
                <a:cubicBezTo>
                  <a:pt x="130428" y="3034630"/>
                  <a:pt x="132844" y="3034630"/>
                  <a:pt x="132844" y="3034630"/>
                </a:cubicBezTo>
                <a:cubicBezTo>
                  <a:pt x="132844" y="3037045"/>
                  <a:pt x="135259" y="3039461"/>
                  <a:pt x="137674" y="3041876"/>
                </a:cubicBezTo>
                <a:lnTo>
                  <a:pt x="132039" y="3038119"/>
                </a:lnTo>
                <a:lnTo>
                  <a:pt x="130428" y="3036508"/>
                </a:lnTo>
                <a:close/>
                <a:moveTo>
                  <a:pt x="5615669" y="3031731"/>
                </a:moveTo>
                <a:cubicBezTo>
                  <a:pt x="5615669" y="3038976"/>
                  <a:pt x="5613737" y="3038976"/>
                  <a:pt x="5615669" y="3046223"/>
                </a:cubicBezTo>
                <a:cubicBezTo>
                  <a:pt x="5609873" y="3046223"/>
                  <a:pt x="5611805" y="3034146"/>
                  <a:pt x="5615669" y="3031731"/>
                </a:cubicBezTo>
                <a:close/>
                <a:moveTo>
                  <a:pt x="5646761" y="3015790"/>
                </a:moveTo>
                <a:cubicBezTo>
                  <a:pt x="5651505" y="3015790"/>
                  <a:pt x="5653876" y="3015790"/>
                  <a:pt x="5656247" y="3018205"/>
                </a:cubicBezTo>
                <a:cubicBezTo>
                  <a:pt x="5651505" y="3018205"/>
                  <a:pt x="5651505" y="3023036"/>
                  <a:pt x="5651505" y="3027866"/>
                </a:cubicBezTo>
                <a:cubicBezTo>
                  <a:pt x="5651505" y="3027866"/>
                  <a:pt x="5651505" y="3030282"/>
                  <a:pt x="5653876" y="3030282"/>
                </a:cubicBezTo>
                <a:cubicBezTo>
                  <a:pt x="5653876" y="3032697"/>
                  <a:pt x="5651505" y="3032697"/>
                  <a:pt x="5651505" y="3037528"/>
                </a:cubicBezTo>
                <a:cubicBezTo>
                  <a:pt x="5649133" y="3037528"/>
                  <a:pt x="5646761" y="3037528"/>
                  <a:pt x="5642019" y="3037528"/>
                </a:cubicBezTo>
                <a:cubicBezTo>
                  <a:pt x="5642019" y="3032697"/>
                  <a:pt x="5644390" y="3032697"/>
                  <a:pt x="5644390" y="3030282"/>
                </a:cubicBezTo>
                <a:cubicBezTo>
                  <a:pt x="5642019" y="3027866"/>
                  <a:pt x="5642019" y="3027866"/>
                  <a:pt x="5637276" y="3027866"/>
                </a:cubicBezTo>
                <a:cubicBezTo>
                  <a:pt x="5637276" y="3025451"/>
                  <a:pt x="5642019" y="3027866"/>
                  <a:pt x="5639647" y="3023036"/>
                </a:cubicBezTo>
                <a:cubicBezTo>
                  <a:pt x="5637276" y="3023036"/>
                  <a:pt x="5637276" y="3023036"/>
                  <a:pt x="5634904" y="3023036"/>
                </a:cubicBezTo>
                <a:cubicBezTo>
                  <a:pt x="5632533" y="3020621"/>
                  <a:pt x="5632533" y="3018205"/>
                  <a:pt x="5630161" y="3018205"/>
                </a:cubicBezTo>
                <a:cubicBezTo>
                  <a:pt x="5639647" y="3015790"/>
                  <a:pt x="5639647" y="3023036"/>
                  <a:pt x="5646761" y="3025451"/>
                </a:cubicBezTo>
                <a:cubicBezTo>
                  <a:pt x="5649133" y="3023036"/>
                  <a:pt x="5649133" y="3018205"/>
                  <a:pt x="5646761" y="3015790"/>
                </a:cubicBezTo>
                <a:close/>
                <a:moveTo>
                  <a:pt x="252092" y="3004223"/>
                </a:moveTo>
                <a:lnTo>
                  <a:pt x="253672" y="3005276"/>
                </a:lnTo>
                <a:lnTo>
                  <a:pt x="253868" y="3005703"/>
                </a:lnTo>
                <a:cubicBezTo>
                  <a:pt x="253868" y="3006000"/>
                  <a:pt x="253276" y="3005407"/>
                  <a:pt x="252092" y="3004223"/>
                </a:cubicBezTo>
                <a:close/>
                <a:moveTo>
                  <a:pt x="250513" y="3002643"/>
                </a:moveTo>
                <a:lnTo>
                  <a:pt x="252092" y="3004223"/>
                </a:lnTo>
                <a:cubicBezTo>
                  <a:pt x="252092" y="3004223"/>
                  <a:pt x="249724" y="3004223"/>
                  <a:pt x="249724" y="3004223"/>
                </a:cubicBezTo>
                <a:close/>
                <a:moveTo>
                  <a:pt x="249724" y="3001854"/>
                </a:moveTo>
                <a:lnTo>
                  <a:pt x="250908" y="3001854"/>
                </a:lnTo>
                <a:lnTo>
                  <a:pt x="250513" y="3002643"/>
                </a:lnTo>
                <a:close/>
                <a:moveTo>
                  <a:pt x="231873" y="2994051"/>
                </a:moveTo>
                <a:cubicBezTo>
                  <a:pt x="234289" y="2996950"/>
                  <a:pt x="236704" y="2996950"/>
                  <a:pt x="239119" y="2999848"/>
                </a:cubicBezTo>
                <a:cubicBezTo>
                  <a:pt x="236704" y="2999848"/>
                  <a:pt x="236704" y="2999848"/>
                  <a:pt x="236704" y="2999848"/>
                </a:cubicBezTo>
                <a:cubicBezTo>
                  <a:pt x="236704" y="2996950"/>
                  <a:pt x="234289" y="2996950"/>
                  <a:pt x="231873" y="2994051"/>
                </a:cubicBezTo>
                <a:close/>
                <a:moveTo>
                  <a:pt x="5535964" y="2992602"/>
                </a:moveTo>
                <a:cubicBezTo>
                  <a:pt x="5538379" y="2992602"/>
                  <a:pt x="5538379" y="2992602"/>
                  <a:pt x="5538379" y="2992602"/>
                </a:cubicBezTo>
                <a:cubicBezTo>
                  <a:pt x="5538379" y="2994776"/>
                  <a:pt x="5543211" y="2994776"/>
                  <a:pt x="5543211" y="2996951"/>
                </a:cubicBezTo>
                <a:cubicBezTo>
                  <a:pt x="5538379" y="2996951"/>
                  <a:pt x="5535964" y="2996951"/>
                  <a:pt x="5535964" y="2992602"/>
                </a:cubicBezTo>
                <a:close/>
                <a:moveTo>
                  <a:pt x="230422" y="2992602"/>
                </a:moveTo>
                <a:cubicBezTo>
                  <a:pt x="232838" y="2994776"/>
                  <a:pt x="235253" y="2999124"/>
                  <a:pt x="237669" y="3001298"/>
                </a:cubicBezTo>
                <a:cubicBezTo>
                  <a:pt x="235253" y="3001298"/>
                  <a:pt x="235253" y="3003472"/>
                  <a:pt x="232838" y="3005646"/>
                </a:cubicBezTo>
                <a:cubicBezTo>
                  <a:pt x="230422" y="3003472"/>
                  <a:pt x="230422" y="3003472"/>
                  <a:pt x="230422" y="3001298"/>
                </a:cubicBezTo>
                <a:cubicBezTo>
                  <a:pt x="230422" y="2999124"/>
                  <a:pt x="230422" y="2996951"/>
                  <a:pt x="230422" y="2992602"/>
                </a:cubicBezTo>
                <a:close/>
                <a:moveTo>
                  <a:pt x="272450" y="2981009"/>
                </a:moveTo>
                <a:cubicBezTo>
                  <a:pt x="272450" y="2983182"/>
                  <a:pt x="274986" y="2983182"/>
                  <a:pt x="277522" y="2983182"/>
                </a:cubicBezTo>
                <a:cubicBezTo>
                  <a:pt x="280059" y="2985356"/>
                  <a:pt x="280059" y="2985356"/>
                  <a:pt x="282595" y="2985356"/>
                </a:cubicBezTo>
                <a:cubicBezTo>
                  <a:pt x="282595" y="2985356"/>
                  <a:pt x="282595" y="2987530"/>
                  <a:pt x="282595" y="2987530"/>
                </a:cubicBezTo>
                <a:cubicBezTo>
                  <a:pt x="282595" y="2989704"/>
                  <a:pt x="282595" y="2989704"/>
                  <a:pt x="280059" y="2989704"/>
                </a:cubicBezTo>
                <a:cubicBezTo>
                  <a:pt x="280059" y="2989704"/>
                  <a:pt x="280059" y="2987530"/>
                  <a:pt x="277522" y="2987530"/>
                </a:cubicBezTo>
                <a:cubicBezTo>
                  <a:pt x="274986" y="2985356"/>
                  <a:pt x="274986" y="2983182"/>
                  <a:pt x="272450" y="2983182"/>
                </a:cubicBezTo>
                <a:cubicBezTo>
                  <a:pt x="272450" y="2981009"/>
                  <a:pt x="272450" y="2981009"/>
                  <a:pt x="272450" y="2981009"/>
                </a:cubicBezTo>
                <a:close/>
                <a:moveTo>
                  <a:pt x="246364" y="2981009"/>
                </a:moveTo>
                <a:cubicBezTo>
                  <a:pt x="248683" y="2981009"/>
                  <a:pt x="251002" y="2983364"/>
                  <a:pt x="251002" y="2983364"/>
                </a:cubicBezTo>
                <a:cubicBezTo>
                  <a:pt x="251002" y="2985718"/>
                  <a:pt x="246364" y="2981009"/>
                  <a:pt x="251002" y="2985718"/>
                </a:cubicBezTo>
                <a:cubicBezTo>
                  <a:pt x="251002" y="2985718"/>
                  <a:pt x="251002" y="2985718"/>
                  <a:pt x="253320" y="2988074"/>
                </a:cubicBezTo>
                <a:cubicBezTo>
                  <a:pt x="253320" y="2988074"/>
                  <a:pt x="253320" y="2990429"/>
                  <a:pt x="255639" y="2990429"/>
                </a:cubicBezTo>
                <a:cubicBezTo>
                  <a:pt x="257959" y="2992784"/>
                  <a:pt x="257959" y="2992784"/>
                  <a:pt x="255639" y="2997494"/>
                </a:cubicBezTo>
                <a:cubicBezTo>
                  <a:pt x="253320" y="2997494"/>
                  <a:pt x="253320" y="2999849"/>
                  <a:pt x="246364" y="2995138"/>
                </a:cubicBezTo>
                <a:cubicBezTo>
                  <a:pt x="248683" y="2995138"/>
                  <a:pt x="251002" y="2992784"/>
                  <a:pt x="251002" y="2990429"/>
                </a:cubicBezTo>
                <a:cubicBezTo>
                  <a:pt x="246364" y="2985718"/>
                  <a:pt x="248683" y="2985718"/>
                  <a:pt x="246364" y="2981009"/>
                </a:cubicBezTo>
                <a:close/>
                <a:moveTo>
                  <a:pt x="5528899" y="2977023"/>
                </a:moveTo>
                <a:cubicBezTo>
                  <a:pt x="5530409" y="2976661"/>
                  <a:pt x="5531617" y="2976661"/>
                  <a:pt x="5531617" y="2978110"/>
                </a:cubicBezTo>
                <a:cubicBezTo>
                  <a:pt x="5531617" y="2978110"/>
                  <a:pt x="5526785" y="2981009"/>
                  <a:pt x="5524370" y="2978110"/>
                </a:cubicBezTo>
                <a:cubicBezTo>
                  <a:pt x="5525578" y="2978110"/>
                  <a:pt x="5527390" y="2977386"/>
                  <a:pt x="5528899" y="2977023"/>
                </a:cubicBezTo>
                <a:close/>
                <a:moveTo>
                  <a:pt x="342086" y="2975792"/>
                </a:moveTo>
                <a:lnTo>
                  <a:pt x="346822" y="2978161"/>
                </a:lnTo>
                <a:cubicBezTo>
                  <a:pt x="346822" y="2980530"/>
                  <a:pt x="346822" y="2980530"/>
                  <a:pt x="346822" y="2980530"/>
                </a:cubicBezTo>
                <a:close/>
                <a:moveTo>
                  <a:pt x="342085" y="2975791"/>
                </a:moveTo>
                <a:lnTo>
                  <a:pt x="342086" y="2975792"/>
                </a:lnTo>
                <a:lnTo>
                  <a:pt x="342085" y="2975792"/>
                </a:lnTo>
                <a:close/>
                <a:moveTo>
                  <a:pt x="252092" y="2973422"/>
                </a:moveTo>
                <a:cubicBezTo>
                  <a:pt x="252092" y="2975792"/>
                  <a:pt x="252092" y="2975792"/>
                  <a:pt x="254460" y="2975792"/>
                </a:cubicBezTo>
                <a:cubicBezTo>
                  <a:pt x="254460" y="2978161"/>
                  <a:pt x="256829" y="2978161"/>
                  <a:pt x="256829" y="2978161"/>
                </a:cubicBezTo>
                <a:cubicBezTo>
                  <a:pt x="256829" y="2978161"/>
                  <a:pt x="256829" y="2978161"/>
                  <a:pt x="256829" y="2980530"/>
                </a:cubicBezTo>
                <a:cubicBezTo>
                  <a:pt x="256829" y="2980530"/>
                  <a:pt x="259197" y="2982899"/>
                  <a:pt x="259197" y="2982899"/>
                </a:cubicBezTo>
                <a:cubicBezTo>
                  <a:pt x="256829" y="2980530"/>
                  <a:pt x="254460" y="2980530"/>
                  <a:pt x="252092" y="2978161"/>
                </a:cubicBezTo>
                <a:cubicBezTo>
                  <a:pt x="252092" y="2978161"/>
                  <a:pt x="252092" y="2978161"/>
                  <a:pt x="249724" y="2975792"/>
                </a:cubicBezTo>
                <a:cubicBezTo>
                  <a:pt x="252092" y="2975792"/>
                  <a:pt x="252092" y="2975792"/>
                  <a:pt x="252092" y="2973422"/>
                </a:cubicBezTo>
                <a:close/>
                <a:moveTo>
                  <a:pt x="304194" y="2971053"/>
                </a:moveTo>
                <a:cubicBezTo>
                  <a:pt x="304194" y="2971053"/>
                  <a:pt x="306562" y="2971053"/>
                  <a:pt x="306562" y="2971053"/>
                </a:cubicBezTo>
                <a:cubicBezTo>
                  <a:pt x="308931" y="2973422"/>
                  <a:pt x="311298" y="2975792"/>
                  <a:pt x="311298" y="2975792"/>
                </a:cubicBezTo>
                <a:cubicBezTo>
                  <a:pt x="308931" y="2975792"/>
                  <a:pt x="308931" y="2973422"/>
                  <a:pt x="306562" y="2973422"/>
                </a:cubicBezTo>
                <a:cubicBezTo>
                  <a:pt x="306562" y="2973422"/>
                  <a:pt x="306562" y="2971053"/>
                  <a:pt x="304194" y="2971053"/>
                </a:cubicBezTo>
                <a:close/>
                <a:moveTo>
                  <a:pt x="334981" y="2961576"/>
                </a:moveTo>
                <a:cubicBezTo>
                  <a:pt x="337349" y="2961576"/>
                  <a:pt x="337349" y="2963945"/>
                  <a:pt x="339718" y="2963945"/>
                </a:cubicBezTo>
                <a:lnTo>
                  <a:pt x="342085" y="2968684"/>
                </a:lnTo>
                <a:lnTo>
                  <a:pt x="339718" y="2966314"/>
                </a:lnTo>
                <a:cubicBezTo>
                  <a:pt x="339718" y="2966314"/>
                  <a:pt x="337349" y="2963945"/>
                  <a:pt x="337349" y="2963945"/>
                </a:cubicBezTo>
                <a:cubicBezTo>
                  <a:pt x="334981" y="2963945"/>
                  <a:pt x="334981" y="2961576"/>
                  <a:pt x="334981" y="2961576"/>
                </a:cubicBezTo>
                <a:close/>
                <a:moveTo>
                  <a:pt x="5547351" y="2959270"/>
                </a:moveTo>
                <a:cubicBezTo>
                  <a:pt x="5549628" y="2961642"/>
                  <a:pt x="5545073" y="2961642"/>
                  <a:pt x="5545073" y="2964013"/>
                </a:cubicBezTo>
                <a:cubicBezTo>
                  <a:pt x="5547351" y="2964013"/>
                  <a:pt x="5549628" y="2966384"/>
                  <a:pt x="5551905" y="2966384"/>
                </a:cubicBezTo>
                <a:cubicBezTo>
                  <a:pt x="5547351" y="2968756"/>
                  <a:pt x="5549628" y="2971128"/>
                  <a:pt x="5551905" y="2975870"/>
                </a:cubicBezTo>
                <a:cubicBezTo>
                  <a:pt x="5549628" y="2978242"/>
                  <a:pt x="5545073" y="2975870"/>
                  <a:pt x="5545073" y="2978242"/>
                </a:cubicBezTo>
                <a:cubicBezTo>
                  <a:pt x="5545073" y="2980613"/>
                  <a:pt x="5547351" y="2985356"/>
                  <a:pt x="5545073" y="2985356"/>
                </a:cubicBezTo>
                <a:cubicBezTo>
                  <a:pt x="5535964" y="2982984"/>
                  <a:pt x="5538241" y="2959270"/>
                  <a:pt x="5547351" y="2959270"/>
                </a:cubicBezTo>
                <a:close/>
                <a:moveTo>
                  <a:pt x="399176" y="2957090"/>
                </a:moveTo>
                <a:lnTo>
                  <a:pt x="401883" y="2959799"/>
                </a:lnTo>
                <a:cubicBezTo>
                  <a:pt x="402476" y="2960391"/>
                  <a:pt x="402476" y="2960391"/>
                  <a:pt x="401292" y="2959206"/>
                </a:cubicBezTo>
                <a:close/>
                <a:moveTo>
                  <a:pt x="281990" y="2955357"/>
                </a:moveTo>
                <a:cubicBezTo>
                  <a:pt x="281695" y="2955060"/>
                  <a:pt x="282879" y="2955653"/>
                  <a:pt x="285248" y="2956837"/>
                </a:cubicBezTo>
                <a:cubicBezTo>
                  <a:pt x="285248" y="2956837"/>
                  <a:pt x="287616" y="2956837"/>
                  <a:pt x="287616" y="2959206"/>
                </a:cubicBezTo>
                <a:cubicBezTo>
                  <a:pt x="284063" y="2956837"/>
                  <a:pt x="282288" y="2955653"/>
                  <a:pt x="281990" y="2955357"/>
                </a:cubicBezTo>
                <a:close/>
                <a:moveTo>
                  <a:pt x="287667" y="2952206"/>
                </a:moveTo>
                <a:cubicBezTo>
                  <a:pt x="286489" y="2951029"/>
                  <a:pt x="287078" y="2951618"/>
                  <a:pt x="287961" y="2952500"/>
                </a:cubicBezTo>
                <a:lnTo>
                  <a:pt x="287980" y="2952519"/>
                </a:lnTo>
                <a:close/>
                <a:moveTo>
                  <a:pt x="325508" y="2952099"/>
                </a:moveTo>
                <a:cubicBezTo>
                  <a:pt x="325508" y="2952099"/>
                  <a:pt x="327876" y="2952099"/>
                  <a:pt x="327876" y="2952099"/>
                </a:cubicBezTo>
                <a:lnTo>
                  <a:pt x="327876" y="2954468"/>
                </a:lnTo>
                <a:close/>
                <a:moveTo>
                  <a:pt x="5511811" y="2952025"/>
                </a:moveTo>
                <a:cubicBezTo>
                  <a:pt x="5514226" y="2954440"/>
                  <a:pt x="5514226" y="2954440"/>
                  <a:pt x="5514226" y="2956856"/>
                </a:cubicBezTo>
                <a:cubicBezTo>
                  <a:pt x="5511811" y="2959271"/>
                  <a:pt x="5511811" y="2956856"/>
                  <a:pt x="5506979" y="2956856"/>
                </a:cubicBezTo>
                <a:cubicBezTo>
                  <a:pt x="5506979" y="2954440"/>
                  <a:pt x="5509395" y="2952025"/>
                  <a:pt x="5511811" y="2952025"/>
                </a:cubicBezTo>
                <a:close/>
                <a:moveTo>
                  <a:pt x="320274" y="2952025"/>
                </a:moveTo>
                <a:cubicBezTo>
                  <a:pt x="322448" y="2954198"/>
                  <a:pt x="324622" y="2956373"/>
                  <a:pt x="324622" y="2956373"/>
                </a:cubicBezTo>
                <a:cubicBezTo>
                  <a:pt x="322448" y="2956373"/>
                  <a:pt x="322448" y="2956373"/>
                  <a:pt x="322448" y="2956373"/>
                </a:cubicBezTo>
                <a:cubicBezTo>
                  <a:pt x="320274" y="2954198"/>
                  <a:pt x="320274" y="2954198"/>
                  <a:pt x="320274" y="2954198"/>
                </a:cubicBezTo>
                <a:cubicBezTo>
                  <a:pt x="320274" y="2952025"/>
                  <a:pt x="320274" y="2952025"/>
                  <a:pt x="320274" y="2952025"/>
                </a:cubicBezTo>
                <a:close/>
                <a:moveTo>
                  <a:pt x="216221" y="2952025"/>
                </a:moveTo>
                <a:cubicBezTo>
                  <a:pt x="216221" y="2954343"/>
                  <a:pt x="218831" y="2956662"/>
                  <a:pt x="218831" y="2958981"/>
                </a:cubicBezTo>
                <a:cubicBezTo>
                  <a:pt x="218831" y="2961300"/>
                  <a:pt x="218831" y="2961300"/>
                  <a:pt x="216221" y="2961300"/>
                </a:cubicBezTo>
                <a:cubicBezTo>
                  <a:pt x="216221" y="2963618"/>
                  <a:pt x="213613" y="2961300"/>
                  <a:pt x="213613" y="2961300"/>
                </a:cubicBezTo>
                <a:cubicBezTo>
                  <a:pt x="211004" y="2952025"/>
                  <a:pt x="208395" y="2958981"/>
                  <a:pt x="205787" y="2954343"/>
                </a:cubicBezTo>
                <a:cubicBezTo>
                  <a:pt x="205787" y="2954343"/>
                  <a:pt x="208395" y="2954343"/>
                  <a:pt x="211004" y="2954343"/>
                </a:cubicBezTo>
                <a:cubicBezTo>
                  <a:pt x="211004" y="2952025"/>
                  <a:pt x="213613" y="2952025"/>
                  <a:pt x="216221" y="2952025"/>
                </a:cubicBezTo>
                <a:close/>
                <a:moveTo>
                  <a:pt x="311096" y="2949707"/>
                </a:moveTo>
                <a:cubicBezTo>
                  <a:pt x="311096" y="2949707"/>
                  <a:pt x="313511" y="2952315"/>
                  <a:pt x="313511" y="2952315"/>
                </a:cubicBezTo>
                <a:cubicBezTo>
                  <a:pt x="315926" y="2954924"/>
                  <a:pt x="313511" y="2952315"/>
                  <a:pt x="311096" y="2949707"/>
                </a:cubicBezTo>
                <a:close/>
                <a:moveTo>
                  <a:pt x="229940" y="2947677"/>
                </a:moveTo>
                <a:cubicBezTo>
                  <a:pt x="229940" y="2947677"/>
                  <a:pt x="232357" y="2949850"/>
                  <a:pt x="234772" y="2949850"/>
                </a:cubicBezTo>
                <a:cubicBezTo>
                  <a:pt x="234772" y="2952024"/>
                  <a:pt x="234772" y="2952024"/>
                  <a:pt x="234772" y="2954198"/>
                </a:cubicBezTo>
                <a:cubicBezTo>
                  <a:pt x="234772" y="2954198"/>
                  <a:pt x="232357" y="2954198"/>
                  <a:pt x="232357" y="2956372"/>
                </a:cubicBezTo>
                <a:cubicBezTo>
                  <a:pt x="232357" y="2954198"/>
                  <a:pt x="229940" y="2952024"/>
                  <a:pt x="229940" y="2952024"/>
                </a:cubicBezTo>
                <a:cubicBezTo>
                  <a:pt x="229940" y="2952024"/>
                  <a:pt x="227525" y="2949850"/>
                  <a:pt x="227525" y="2949850"/>
                </a:cubicBezTo>
                <a:cubicBezTo>
                  <a:pt x="229940" y="2949850"/>
                  <a:pt x="229940" y="2949850"/>
                  <a:pt x="229940" y="2947677"/>
                </a:cubicBezTo>
                <a:close/>
                <a:moveTo>
                  <a:pt x="278247" y="2945141"/>
                </a:moveTo>
                <a:cubicBezTo>
                  <a:pt x="278247" y="2945141"/>
                  <a:pt x="280602" y="2945141"/>
                  <a:pt x="280602" y="2945141"/>
                </a:cubicBezTo>
                <a:cubicBezTo>
                  <a:pt x="280602" y="2945141"/>
                  <a:pt x="282956" y="2947496"/>
                  <a:pt x="282956" y="2947496"/>
                </a:cubicBezTo>
                <a:cubicBezTo>
                  <a:pt x="285312" y="2949851"/>
                  <a:pt x="287667" y="2949851"/>
                  <a:pt x="285312" y="2947496"/>
                </a:cubicBezTo>
                <a:cubicBezTo>
                  <a:pt x="285312" y="2947496"/>
                  <a:pt x="287667" y="2947496"/>
                  <a:pt x="290022" y="2949851"/>
                </a:cubicBezTo>
                <a:cubicBezTo>
                  <a:pt x="292377" y="2952206"/>
                  <a:pt x="292377" y="2954561"/>
                  <a:pt x="292377" y="2954561"/>
                </a:cubicBezTo>
                <a:cubicBezTo>
                  <a:pt x="292377" y="2954561"/>
                  <a:pt x="290022" y="2954561"/>
                  <a:pt x="297087" y="2959271"/>
                </a:cubicBezTo>
                <a:cubicBezTo>
                  <a:pt x="294732" y="2959271"/>
                  <a:pt x="294732" y="2959271"/>
                  <a:pt x="294732" y="2959271"/>
                </a:cubicBezTo>
                <a:lnTo>
                  <a:pt x="290022" y="2954561"/>
                </a:lnTo>
                <a:lnTo>
                  <a:pt x="287667" y="2954561"/>
                </a:lnTo>
                <a:cubicBezTo>
                  <a:pt x="287667" y="2954561"/>
                  <a:pt x="285312" y="2952206"/>
                  <a:pt x="285312" y="2952206"/>
                </a:cubicBezTo>
                <a:cubicBezTo>
                  <a:pt x="285312" y="2952206"/>
                  <a:pt x="285312" y="2949851"/>
                  <a:pt x="280602" y="2947496"/>
                </a:cubicBezTo>
                <a:cubicBezTo>
                  <a:pt x="280602" y="2947496"/>
                  <a:pt x="278247" y="2945141"/>
                  <a:pt x="278247" y="2945141"/>
                </a:cubicBezTo>
                <a:close/>
                <a:moveTo>
                  <a:pt x="305299" y="2945011"/>
                </a:moveTo>
                <a:lnTo>
                  <a:pt x="311096" y="2949707"/>
                </a:lnTo>
                <a:lnTo>
                  <a:pt x="306339" y="2947138"/>
                </a:lnTo>
                <a:lnTo>
                  <a:pt x="306236" y="2947035"/>
                </a:lnTo>
                <a:close/>
                <a:moveTo>
                  <a:pt x="220278" y="2944778"/>
                </a:moveTo>
                <a:cubicBezTo>
                  <a:pt x="220278" y="2944778"/>
                  <a:pt x="220278" y="2947097"/>
                  <a:pt x="225350" y="2949416"/>
                </a:cubicBezTo>
                <a:cubicBezTo>
                  <a:pt x="227887" y="2954053"/>
                  <a:pt x="230424" y="2954053"/>
                  <a:pt x="230424" y="2956372"/>
                </a:cubicBezTo>
                <a:cubicBezTo>
                  <a:pt x="230424" y="2956372"/>
                  <a:pt x="227887" y="2956372"/>
                  <a:pt x="225350" y="2954053"/>
                </a:cubicBezTo>
                <a:cubicBezTo>
                  <a:pt x="230424" y="2956372"/>
                  <a:pt x="225350" y="2951734"/>
                  <a:pt x="222815" y="2949416"/>
                </a:cubicBezTo>
                <a:cubicBezTo>
                  <a:pt x="222815" y="2947097"/>
                  <a:pt x="220278" y="2947097"/>
                  <a:pt x="220278" y="2947097"/>
                </a:cubicBezTo>
                <a:cubicBezTo>
                  <a:pt x="220278" y="2944778"/>
                  <a:pt x="220278" y="2944778"/>
                  <a:pt x="220278" y="2944778"/>
                </a:cubicBezTo>
                <a:close/>
                <a:moveTo>
                  <a:pt x="275832" y="2944296"/>
                </a:moveTo>
                <a:lnTo>
                  <a:pt x="278247" y="2946711"/>
                </a:lnTo>
                <a:cubicBezTo>
                  <a:pt x="278247" y="2946711"/>
                  <a:pt x="278247" y="2946711"/>
                  <a:pt x="278247" y="2949126"/>
                </a:cubicBezTo>
                <a:close/>
                <a:moveTo>
                  <a:pt x="282956" y="2941903"/>
                </a:moveTo>
                <a:cubicBezTo>
                  <a:pt x="284134" y="2942197"/>
                  <a:pt x="285312" y="2942786"/>
                  <a:pt x="285312" y="2942786"/>
                </a:cubicBezTo>
                <a:cubicBezTo>
                  <a:pt x="287667" y="2942786"/>
                  <a:pt x="287667" y="2945141"/>
                  <a:pt x="287667" y="2945141"/>
                </a:cubicBezTo>
                <a:cubicBezTo>
                  <a:pt x="287667" y="2945141"/>
                  <a:pt x="287667" y="2947496"/>
                  <a:pt x="285312" y="2947496"/>
                </a:cubicBezTo>
                <a:cubicBezTo>
                  <a:pt x="282956" y="2945141"/>
                  <a:pt x="280602" y="2942786"/>
                  <a:pt x="280602" y="2942786"/>
                </a:cubicBezTo>
                <a:cubicBezTo>
                  <a:pt x="280602" y="2941609"/>
                  <a:pt x="281780" y="2941609"/>
                  <a:pt x="282956" y="2941903"/>
                </a:cubicBezTo>
                <a:close/>
                <a:moveTo>
                  <a:pt x="305782" y="2941881"/>
                </a:moveTo>
                <a:cubicBezTo>
                  <a:pt x="305782" y="2941881"/>
                  <a:pt x="308681" y="2941881"/>
                  <a:pt x="308681" y="2941881"/>
                </a:cubicBezTo>
                <a:cubicBezTo>
                  <a:pt x="308681" y="2941881"/>
                  <a:pt x="308681" y="2941881"/>
                  <a:pt x="308681" y="2944779"/>
                </a:cubicBezTo>
                <a:cubicBezTo>
                  <a:pt x="308681" y="2941881"/>
                  <a:pt x="308681" y="2941881"/>
                  <a:pt x="305782" y="2941881"/>
                </a:cubicBezTo>
                <a:close/>
                <a:moveTo>
                  <a:pt x="301434" y="2941881"/>
                </a:moveTo>
                <a:cubicBezTo>
                  <a:pt x="301434" y="2941881"/>
                  <a:pt x="303849" y="2941881"/>
                  <a:pt x="303849" y="2941881"/>
                </a:cubicBezTo>
                <a:lnTo>
                  <a:pt x="305299" y="2945011"/>
                </a:lnTo>
                <a:close/>
                <a:moveTo>
                  <a:pt x="387082" y="2940253"/>
                </a:moveTo>
                <a:lnTo>
                  <a:pt x="389450" y="2942622"/>
                </a:lnTo>
                <a:cubicBezTo>
                  <a:pt x="389450" y="2944991"/>
                  <a:pt x="394186" y="2949730"/>
                  <a:pt x="396555" y="2949730"/>
                </a:cubicBezTo>
                <a:cubicBezTo>
                  <a:pt x="398923" y="2952099"/>
                  <a:pt x="403659" y="2954468"/>
                  <a:pt x="398923" y="2949730"/>
                </a:cubicBezTo>
                <a:cubicBezTo>
                  <a:pt x="401292" y="2949730"/>
                  <a:pt x="401292" y="2949730"/>
                  <a:pt x="401292" y="2952099"/>
                </a:cubicBezTo>
                <a:cubicBezTo>
                  <a:pt x="398923" y="2949730"/>
                  <a:pt x="398923" y="2949730"/>
                  <a:pt x="396555" y="2947360"/>
                </a:cubicBezTo>
                <a:cubicBezTo>
                  <a:pt x="396555" y="2944991"/>
                  <a:pt x="394186" y="2944991"/>
                  <a:pt x="394186" y="2944991"/>
                </a:cubicBezTo>
                <a:close/>
                <a:moveTo>
                  <a:pt x="266170" y="2934634"/>
                </a:moveTo>
                <a:cubicBezTo>
                  <a:pt x="266170" y="2937050"/>
                  <a:pt x="268586" y="2939465"/>
                  <a:pt x="271000" y="2939465"/>
                </a:cubicBezTo>
                <a:lnTo>
                  <a:pt x="275832" y="2944295"/>
                </a:lnTo>
                <a:lnTo>
                  <a:pt x="268586" y="2939465"/>
                </a:lnTo>
                <a:cubicBezTo>
                  <a:pt x="266170" y="2937050"/>
                  <a:pt x="266170" y="2937050"/>
                  <a:pt x="266170" y="2937050"/>
                </a:cubicBezTo>
                <a:cubicBezTo>
                  <a:pt x="263755" y="2934634"/>
                  <a:pt x="263755" y="2934634"/>
                  <a:pt x="266170" y="2934634"/>
                </a:cubicBezTo>
                <a:close/>
                <a:moveTo>
                  <a:pt x="293705" y="2928837"/>
                </a:moveTo>
                <a:cubicBezTo>
                  <a:pt x="293705" y="2928837"/>
                  <a:pt x="296122" y="2930770"/>
                  <a:pt x="298537" y="2932702"/>
                </a:cubicBezTo>
                <a:cubicBezTo>
                  <a:pt x="298537" y="2932702"/>
                  <a:pt x="296122" y="2932702"/>
                  <a:pt x="296122" y="2934634"/>
                </a:cubicBezTo>
                <a:cubicBezTo>
                  <a:pt x="296122" y="2934634"/>
                  <a:pt x="296122" y="2934634"/>
                  <a:pt x="296122" y="2932702"/>
                </a:cubicBezTo>
                <a:cubicBezTo>
                  <a:pt x="293705" y="2930770"/>
                  <a:pt x="291290" y="2928837"/>
                  <a:pt x="293705" y="2928837"/>
                </a:cubicBezTo>
                <a:close/>
                <a:moveTo>
                  <a:pt x="377609" y="2926037"/>
                </a:moveTo>
                <a:lnTo>
                  <a:pt x="381161" y="2929591"/>
                </a:lnTo>
                <a:lnTo>
                  <a:pt x="379977" y="2928407"/>
                </a:lnTo>
                <a:cubicBezTo>
                  <a:pt x="377609" y="2926037"/>
                  <a:pt x="377609" y="2926037"/>
                  <a:pt x="377609" y="2926037"/>
                </a:cubicBezTo>
                <a:close/>
                <a:moveTo>
                  <a:pt x="291290" y="2921592"/>
                </a:moveTo>
                <a:lnTo>
                  <a:pt x="293925" y="2925544"/>
                </a:lnTo>
                <a:lnTo>
                  <a:pt x="295215" y="2926060"/>
                </a:lnTo>
                <a:cubicBezTo>
                  <a:pt x="296122" y="2926664"/>
                  <a:pt x="297329" y="2927872"/>
                  <a:pt x="298537" y="2930287"/>
                </a:cubicBezTo>
                <a:cubicBezTo>
                  <a:pt x="296122" y="2927872"/>
                  <a:pt x="296122" y="2930287"/>
                  <a:pt x="293705" y="2927872"/>
                </a:cubicBezTo>
                <a:cubicBezTo>
                  <a:pt x="292498" y="2926664"/>
                  <a:pt x="291893" y="2925456"/>
                  <a:pt x="291893" y="2924852"/>
                </a:cubicBezTo>
                <a:lnTo>
                  <a:pt x="293413" y="2925358"/>
                </a:lnTo>
                <a:lnTo>
                  <a:pt x="291290" y="2923765"/>
                </a:lnTo>
                <a:cubicBezTo>
                  <a:pt x="291290" y="2923765"/>
                  <a:pt x="291290" y="2921592"/>
                  <a:pt x="291290" y="2921592"/>
                </a:cubicBezTo>
                <a:close/>
                <a:moveTo>
                  <a:pt x="249263" y="2921592"/>
                </a:moveTo>
                <a:cubicBezTo>
                  <a:pt x="251678" y="2924007"/>
                  <a:pt x="254094" y="2924007"/>
                  <a:pt x="256509" y="2926423"/>
                </a:cubicBezTo>
                <a:cubicBezTo>
                  <a:pt x="256509" y="2928838"/>
                  <a:pt x="256509" y="2928838"/>
                  <a:pt x="254094" y="2926423"/>
                </a:cubicBezTo>
                <a:cubicBezTo>
                  <a:pt x="251678" y="2926423"/>
                  <a:pt x="251678" y="2926423"/>
                  <a:pt x="249263" y="2924007"/>
                </a:cubicBezTo>
                <a:cubicBezTo>
                  <a:pt x="251678" y="2924007"/>
                  <a:pt x="251678" y="2921592"/>
                  <a:pt x="249263" y="2921592"/>
                </a:cubicBezTo>
                <a:close/>
                <a:moveTo>
                  <a:pt x="286942" y="2918693"/>
                </a:moveTo>
                <a:cubicBezTo>
                  <a:pt x="286942" y="2918693"/>
                  <a:pt x="289840" y="2918693"/>
                  <a:pt x="289840" y="2918693"/>
                </a:cubicBezTo>
                <a:cubicBezTo>
                  <a:pt x="289840" y="2921592"/>
                  <a:pt x="289840" y="2921592"/>
                  <a:pt x="289840" y="2921592"/>
                </a:cubicBezTo>
                <a:cubicBezTo>
                  <a:pt x="286942" y="2921592"/>
                  <a:pt x="286942" y="2921592"/>
                  <a:pt x="286942" y="2918693"/>
                </a:cubicBezTo>
                <a:close/>
                <a:moveTo>
                  <a:pt x="372872" y="2916560"/>
                </a:moveTo>
                <a:cubicBezTo>
                  <a:pt x="372872" y="2916560"/>
                  <a:pt x="372872" y="2916560"/>
                  <a:pt x="375240" y="2918929"/>
                </a:cubicBezTo>
                <a:cubicBezTo>
                  <a:pt x="375240" y="2918929"/>
                  <a:pt x="377609" y="2921298"/>
                  <a:pt x="382345" y="2923668"/>
                </a:cubicBezTo>
                <a:cubicBezTo>
                  <a:pt x="379977" y="2923668"/>
                  <a:pt x="379977" y="2926037"/>
                  <a:pt x="379977" y="2923668"/>
                </a:cubicBezTo>
                <a:cubicBezTo>
                  <a:pt x="372872" y="2918929"/>
                  <a:pt x="377609" y="2923668"/>
                  <a:pt x="377609" y="2926037"/>
                </a:cubicBezTo>
                <a:cubicBezTo>
                  <a:pt x="375240" y="2926037"/>
                  <a:pt x="375240" y="2923668"/>
                  <a:pt x="375240" y="2923668"/>
                </a:cubicBezTo>
                <a:cubicBezTo>
                  <a:pt x="375240" y="2923668"/>
                  <a:pt x="375240" y="2921298"/>
                  <a:pt x="372872" y="2921298"/>
                </a:cubicBezTo>
                <a:cubicBezTo>
                  <a:pt x="372872" y="2918929"/>
                  <a:pt x="375240" y="2921298"/>
                  <a:pt x="372872" y="2916560"/>
                </a:cubicBezTo>
                <a:close/>
                <a:moveTo>
                  <a:pt x="5517123" y="2914345"/>
                </a:moveTo>
                <a:cubicBezTo>
                  <a:pt x="5519298" y="2914345"/>
                  <a:pt x="5521472" y="2916761"/>
                  <a:pt x="5521472" y="2919176"/>
                </a:cubicBezTo>
                <a:cubicBezTo>
                  <a:pt x="5519298" y="2919176"/>
                  <a:pt x="5519298" y="2921592"/>
                  <a:pt x="5517123" y="2921592"/>
                </a:cubicBezTo>
                <a:cubicBezTo>
                  <a:pt x="5517123" y="2919176"/>
                  <a:pt x="5517123" y="2916761"/>
                  <a:pt x="5517123" y="2914345"/>
                </a:cubicBezTo>
                <a:close/>
                <a:moveTo>
                  <a:pt x="5647552" y="2913983"/>
                </a:moveTo>
                <a:cubicBezTo>
                  <a:pt x="5652189" y="2911447"/>
                  <a:pt x="5656827" y="2916519"/>
                  <a:pt x="5659146" y="2919056"/>
                </a:cubicBezTo>
                <a:cubicBezTo>
                  <a:pt x="5652189" y="2921592"/>
                  <a:pt x="5652189" y="2916519"/>
                  <a:pt x="5647552" y="2913983"/>
                </a:cubicBezTo>
                <a:close/>
                <a:moveTo>
                  <a:pt x="5505439" y="2913077"/>
                </a:moveTo>
                <a:cubicBezTo>
                  <a:pt x="5507342" y="2913077"/>
                  <a:pt x="5508610" y="2913621"/>
                  <a:pt x="5507342" y="2915795"/>
                </a:cubicBezTo>
                <a:cubicBezTo>
                  <a:pt x="5504805" y="2915795"/>
                  <a:pt x="5502269" y="2915795"/>
                  <a:pt x="5499733" y="2913621"/>
                </a:cubicBezTo>
                <a:cubicBezTo>
                  <a:pt x="5501001" y="2913621"/>
                  <a:pt x="5503537" y="2913077"/>
                  <a:pt x="5505439" y="2913077"/>
                </a:cubicBezTo>
                <a:close/>
                <a:moveTo>
                  <a:pt x="5483621" y="2911447"/>
                </a:moveTo>
                <a:cubicBezTo>
                  <a:pt x="5481235" y="2916157"/>
                  <a:pt x="5490783" y="2911447"/>
                  <a:pt x="5490783" y="2913802"/>
                </a:cubicBezTo>
                <a:cubicBezTo>
                  <a:pt x="5488396" y="2913802"/>
                  <a:pt x="5488396" y="2916157"/>
                  <a:pt x="5488396" y="2916157"/>
                </a:cubicBezTo>
                <a:cubicBezTo>
                  <a:pt x="5490783" y="2916157"/>
                  <a:pt x="5495557" y="2920867"/>
                  <a:pt x="5502717" y="2918512"/>
                </a:cubicBezTo>
                <a:cubicBezTo>
                  <a:pt x="5505105" y="2925577"/>
                  <a:pt x="5507491" y="2932641"/>
                  <a:pt x="5502717" y="2937351"/>
                </a:cubicBezTo>
                <a:cubicBezTo>
                  <a:pt x="5505105" y="2937351"/>
                  <a:pt x="5507491" y="2939706"/>
                  <a:pt x="5509878" y="2939706"/>
                </a:cubicBezTo>
                <a:cubicBezTo>
                  <a:pt x="5505105" y="2942061"/>
                  <a:pt x="5507491" y="2949126"/>
                  <a:pt x="5500331" y="2949126"/>
                </a:cubicBezTo>
                <a:cubicBezTo>
                  <a:pt x="5497943" y="2930286"/>
                  <a:pt x="5481235" y="2932641"/>
                  <a:pt x="5471687" y="2925577"/>
                </a:cubicBezTo>
                <a:cubicBezTo>
                  <a:pt x="5474074" y="2920867"/>
                  <a:pt x="5471687" y="2918512"/>
                  <a:pt x="5469301" y="2913802"/>
                </a:cubicBezTo>
                <a:cubicBezTo>
                  <a:pt x="5476461" y="2916157"/>
                  <a:pt x="5478849" y="2911447"/>
                  <a:pt x="5483621" y="2911447"/>
                </a:cubicBezTo>
                <a:close/>
                <a:moveTo>
                  <a:pt x="242017" y="2911157"/>
                </a:moveTo>
                <a:cubicBezTo>
                  <a:pt x="242017" y="2911157"/>
                  <a:pt x="244433" y="2911157"/>
                  <a:pt x="244433" y="2911157"/>
                </a:cubicBezTo>
                <a:cubicBezTo>
                  <a:pt x="244433" y="2911157"/>
                  <a:pt x="244433" y="2911157"/>
                  <a:pt x="246848" y="2911157"/>
                </a:cubicBezTo>
                <a:cubicBezTo>
                  <a:pt x="249263" y="2911157"/>
                  <a:pt x="249263" y="2911157"/>
                  <a:pt x="249263" y="2911157"/>
                </a:cubicBezTo>
                <a:cubicBezTo>
                  <a:pt x="251678" y="2911157"/>
                  <a:pt x="251678" y="2911157"/>
                  <a:pt x="251678" y="2911157"/>
                </a:cubicBezTo>
                <a:cubicBezTo>
                  <a:pt x="254094" y="2911157"/>
                  <a:pt x="254094" y="2911157"/>
                  <a:pt x="254094" y="2913766"/>
                </a:cubicBezTo>
                <a:cubicBezTo>
                  <a:pt x="254094" y="2916375"/>
                  <a:pt x="254094" y="2918983"/>
                  <a:pt x="256509" y="2921592"/>
                </a:cubicBezTo>
                <a:cubicBezTo>
                  <a:pt x="254094" y="2918983"/>
                  <a:pt x="251678" y="2916375"/>
                  <a:pt x="251678" y="2916375"/>
                </a:cubicBezTo>
                <a:cubicBezTo>
                  <a:pt x="249263" y="2913766"/>
                  <a:pt x="249263" y="2916375"/>
                  <a:pt x="249263" y="2916375"/>
                </a:cubicBezTo>
                <a:cubicBezTo>
                  <a:pt x="246848" y="2916375"/>
                  <a:pt x="246848" y="2916375"/>
                  <a:pt x="246848" y="2916375"/>
                </a:cubicBezTo>
                <a:cubicBezTo>
                  <a:pt x="244433" y="2913766"/>
                  <a:pt x="244433" y="2913766"/>
                  <a:pt x="242017" y="2913766"/>
                </a:cubicBezTo>
                <a:close/>
                <a:moveTo>
                  <a:pt x="5460605" y="2909272"/>
                </a:moveTo>
                <a:cubicBezTo>
                  <a:pt x="5464953" y="2911447"/>
                  <a:pt x="5462779" y="2907099"/>
                  <a:pt x="5464953" y="2909272"/>
                </a:cubicBezTo>
                <a:cubicBezTo>
                  <a:pt x="5464953" y="2911447"/>
                  <a:pt x="5469301" y="2909272"/>
                  <a:pt x="5469301" y="2911447"/>
                </a:cubicBezTo>
                <a:cubicBezTo>
                  <a:pt x="5467127" y="2911447"/>
                  <a:pt x="5462779" y="2911447"/>
                  <a:pt x="5460605" y="2909272"/>
                </a:cubicBezTo>
                <a:close/>
                <a:moveTo>
                  <a:pt x="5643567" y="2900668"/>
                </a:moveTo>
                <a:cubicBezTo>
                  <a:pt x="5644655" y="2902027"/>
                  <a:pt x="5644655" y="2904200"/>
                  <a:pt x="5640307" y="2904200"/>
                </a:cubicBezTo>
                <a:cubicBezTo>
                  <a:pt x="5640307" y="2904200"/>
                  <a:pt x="5640307" y="2904200"/>
                  <a:pt x="5640307" y="2902027"/>
                </a:cubicBezTo>
                <a:cubicBezTo>
                  <a:pt x="5640307" y="2898766"/>
                  <a:pt x="5642480" y="2899309"/>
                  <a:pt x="5643567" y="2900668"/>
                </a:cubicBezTo>
                <a:close/>
                <a:moveTo>
                  <a:pt x="5420027" y="2899853"/>
                </a:moveTo>
                <a:cubicBezTo>
                  <a:pt x="5420027" y="2899853"/>
                  <a:pt x="5427092" y="2902131"/>
                  <a:pt x="5427092" y="2902131"/>
                </a:cubicBezTo>
                <a:cubicBezTo>
                  <a:pt x="5434157" y="2913517"/>
                  <a:pt x="5434157" y="2904408"/>
                  <a:pt x="5438867" y="2908963"/>
                </a:cubicBezTo>
                <a:cubicBezTo>
                  <a:pt x="5436513" y="2911240"/>
                  <a:pt x="5436513" y="2911240"/>
                  <a:pt x="5434157" y="2911240"/>
                </a:cubicBezTo>
                <a:cubicBezTo>
                  <a:pt x="5431803" y="2913517"/>
                  <a:pt x="5429447" y="2913517"/>
                  <a:pt x="5427092" y="2915795"/>
                </a:cubicBezTo>
                <a:cubicBezTo>
                  <a:pt x="5424738" y="2911240"/>
                  <a:pt x="5422383" y="2906685"/>
                  <a:pt x="5420027" y="2904408"/>
                </a:cubicBezTo>
                <a:cubicBezTo>
                  <a:pt x="5420027" y="2902131"/>
                  <a:pt x="5420027" y="2899853"/>
                  <a:pt x="5420027" y="2899853"/>
                </a:cubicBezTo>
                <a:close/>
                <a:moveTo>
                  <a:pt x="5554441" y="2888260"/>
                </a:moveTo>
                <a:cubicBezTo>
                  <a:pt x="5554441" y="2888260"/>
                  <a:pt x="5554441" y="2888260"/>
                  <a:pt x="5556977" y="2888260"/>
                </a:cubicBezTo>
                <a:cubicBezTo>
                  <a:pt x="5556977" y="2892607"/>
                  <a:pt x="5556977" y="2892607"/>
                  <a:pt x="5562049" y="2890433"/>
                </a:cubicBezTo>
                <a:cubicBezTo>
                  <a:pt x="5562049" y="2892607"/>
                  <a:pt x="5562049" y="2894781"/>
                  <a:pt x="5562049" y="2896955"/>
                </a:cubicBezTo>
                <a:cubicBezTo>
                  <a:pt x="5556977" y="2896955"/>
                  <a:pt x="5551905" y="2896955"/>
                  <a:pt x="5554441" y="2888260"/>
                </a:cubicBezTo>
                <a:close/>
                <a:moveTo>
                  <a:pt x="5516399" y="2886871"/>
                </a:moveTo>
                <a:cubicBezTo>
                  <a:pt x="5516943" y="2887172"/>
                  <a:pt x="5517486" y="2887777"/>
                  <a:pt x="5518573" y="2887777"/>
                </a:cubicBezTo>
                <a:cubicBezTo>
                  <a:pt x="5518573" y="2892608"/>
                  <a:pt x="5514225" y="2892608"/>
                  <a:pt x="5514225" y="2887777"/>
                </a:cubicBezTo>
                <a:cubicBezTo>
                  <a:pt x="5515313" y="2886569"/>
                  <a:pt x="5515855" y="2886569"/>
                  <a:pt x="5516399" y="2886871"/>
                </a:cubicBezTo>
                <a:close/>
                <a:moveTo>
                  <a:pt x="301073" y="2885361"/>
                </a:moveTo>
                <a:cubicBezTo>
                  <a:pt x="303609" y="2887897"/>
                  <a:pt x="303609" y="2887897"/>
                  <a:pt x="306145" y="2887897"/>
                </a:cubicBezTo>
                <a:cubicBezTo>
                  <a:pt x="306145" y="2890433"/>
                  <a:pt x="306145" y="2890433"/>
                  <a:pt x="306145" y="2890433"/>
                </a:cubicBezTo>
                <a:cubicBezTo>
                  <a:pt x="306145" y="2892970"/>
                  <a:pt x="308681" y="2895506"/>
                  <a:pt x="303609" y="2890433"/>
                </a:cubicBezTo>
                <a:cubicBezTo>
                  <a:pt x="303609" y="2890433"/>
                  <a:pt x="303609" y="2887897"/>
                  <a:pt x="301073" y="2885361"/>
                </a:cubicBezTo>
                <a:close/>
                <a:moveTo>
                  <a:pt x="296506" y="2870869"/>
                </a:moveTo>
                <a:cubicBezTo>
                  <a:pt x="296506" y="2873285"/>
                  <a:pt x="296506" y="2875700"/>
                  <a:pt x="301724" y="2880530"/>
                </a:cubicBezTo>
                <a:cubicBezTo>
                  <a:pt x="301724" y="2880530"/>
                  <a:pt x="304332" y="2882946"/>
                  <a:pt x="304332" y="2885361"/>
                </a:cubicBezTo>
                <a:cubicBezTo>
                  <a:pt x="296506" y="2880530"/>
                  <a:pt x="293897" y="2878115"/>
                  <a:pt x="293897" y="2878115"/>
                </a:cubicBezTo>
                <a:cubicBezTo>
                  <a:pt x="293897" y="2878115"/>
                  <a:pt x="299116" y="2882946"/>
                  <a:pt x="291290" y="2878115"/>
                </a:cubicBezTo>
                <a:cubicBezTo>
                  <a:pt x="293897" y="2875700"/>
                  <a:pt x="293897" y="2873285"/>
                  <a:pt x="296506" y="2870869"/>
                </a:cubicBezTo>
                <a:close/>
                <a:moveTo>
                  <a:pt x="351010" y="2868356"/>
                </a:moveTo>
                <a:cubicBezTo>
                  <a:pt x="351310" y="2868650"/>
                  <a:pt x="351915" y="2869239"/>
                  <a:pt x="353122" y="2869239"/>
                </a:cubicBezTo>
                <a:cubicBezTo>
                  <a:pt x="350707" y="2869239"/>
                  <a:pt x="350707" y="2869239"/>
                  <a:pt x="350707" y="2869239"/>
                </a:cubicBezTo>
                <a:cubicBezTo>
                  <a:pt x="350707" y="2868061"/>
                  <a:pt x="350707" y="2868061"/>
                  <a:pt x="351010" y="2868356"/>
                </a:cubicBezTo>
                <a:close/>
                <a:moveTo>
                  <a:pt x="355538" y="2862174"/>
                </a:moveTo>
                <a:cubicBezTo>
                  <a:pt x="360368" y="2866884"/>
                  <a:pt x="362784" y="2864529"/>
                  <a:pt x="362784" y="2864529"/>
                </a:cubicBezTo>
                <a:cubicBezTo>
                  <a:pt x="365199" y="2869239"/>
                  <a:pt x="367616" y="2871594"/>
                  <a:pt x="370031" y="2871594"/>
                </a:cubicBezTo>
                <a:cubicBezTo>
                  <a:pt x="370031" y="2871594"/>
                  <a:pt x="370031" y="2873949"/>
                  <a:pt x="370031" y="2873949"/>
                </a:cubicBezTo>
                <a:cubicBezTo>
                  <a:pt x="365199" y="2869239"/>
                  <a:pt x="365199" y="2869239"/>
                  <a:pt x="365199" y="2869239"/>
                </a:cubicBezTo>
                <a:cubicBezTo>
                  <a:pt x="365199" y="2871594"/>
                  <a:pt x="365199" y="2873949"/>
                  <a:pt x="362784" y="2869239"/>
                </a:cubicBezTo>
                <a:cubicBezTo>
                  <a:pt x="360368" y="2869239"/>
                  <a:pt x="360368" y="2869239"/>
                  <a:pt x="360368" y="2869239"/>
                </a:cubicBezTo>
                <a:cubicBezTo>
                  <a:pt x="357953" y="2866884"/>
                  <a:pt x="355538" y="2864529"/>
                  <a:pt x="355538" y="2864529"/>
                </a:cubicBezTo>
                <a:cubicBezTo>
                  <a:pt x="355538" y="2866884"/>
                  <a:pt x="355538" y="2866884"/>
                  <a:pt x="355538" y="2869239"/>
                </a:cubicBezTo>
                <a:cubicBezTo>
                  <a:pt x="355538" y="2869239"/>
                  <a:pt x="357953" y="2871594"/>
                  <a:pt x="360368" y="2873949"/>
                </a:cubicBezTo>
                <a:cubicBezTo>
                  <a:pt x="365199" y="2878659"/>
                  <a:pt x="362784" y="2876304"/>
                  <a:pt x="360368" y="2876304"/>
                </a:cubicBezTo>
                <a:cubicBezTo>
                  <a:pt x="362784" y="2878659"/>
                  <a:pt x="362784" y="2878659"/>
                  <a:pt x="360368" y="2878659"/>
                </a:cubicBezTo>
                <a:cubicBezTo>
                  <a:pt x="360368" y="2878659"/>
                  <a:pt x="362784" y="2881014"/>
                  <a:pt x="362784" y="2881014"/>
                </a:cubicBezTo>
                <a:cubicBezTo>
                  <a:pt x="360368" y="2878659"/>
                  <a:pt x="360368" y="2878659"/>
                  <a:pt x="357953" y="2878659"/>
                </a:cubicBezTo>
                <a:cubicBezTo>
                  <a:pt x="357953" y="2876304"/>
                  <a:pt x="355538" y="2876304"/>
                  <a:pt x="355538" y="2876304"/>
                </a:cubicBezTo>
                <a:cubicBezTo>
                  <a:pt x="355538" y="2876304"/>
                  <a:pt x="357953" y="2876304"/>
                  <a:pt x="357953" y="2876304"/>
                </a:cubicBezTo>
                <a:cubicBezTo>
                  <a:pt x="357953" y="2876304"/>
                  <a:pt x="357953" y="2876304"/>
                  <a:pt x="357953" y="2873949"/>
                </a:cubicBezTo>
                <a:cubicBezTo>
                  <a:pt x="357953" y="2873949"/>
                  <a:pt x="357953" y="2873949"/>
                  <a:pt x="355538" y="2871594"/>
                </a:cubicBezTo>
                <a:cubicBezTo>
                  <a:pt x="353122" y="2871594"/>
                  <a:pt x="353122" y="2871594"/>
                  <a:pt x="353122" y="2869239"/>
                </a:cubicBezTo>
                <a:cubicBezTo>
                  <a:pt x="350707" y="2866884"/>
                  <a:pt x="353122" y="2864529"/>
                  <a:pt x="353122" y="2864529"/>
                </a:cubicBezTo>
                <a:cubicBezTo>
                  <a:pt x="355538" y="2864529"/>
                  <a:pt x="355538" y="2862174"/>
                  <a:pt x="355538" y="2862174"/>
                </a:cubicBezTo>
                <a:close/>
                <a:moveTo>
                  <a:pt x="344185" y="2861449"/>
                </a:moveTo>
                <a:cubicBezTo>
                  <a:pt x="344185" y="2861449"/>
                  <a:pt x="346360" y="2861449"/>
                  <a:pt x="346360" y="2861449"/>
                </a:cubicBezTo>
                <a:cubicBezTo>
                  <a:pt x="346360" y="2863624"/>
                  <a:pt x="346360" y="2863624"/>
                  <a:pt x="346360" y="2863624"/>
                </a:cubicBezTo>
                <a:close/>
                <a:moveTo>
                  <a:pt x="342012" y="2859276"/>
                </a:moveTo>
                <a:cubicBezTo>
                  <a:pt x="342012" y="2859276"/>
                  <a:pt x="342012" y="2859276"/>
                  <a:pt x="344185" y="2859276"/>
                </a:cubicBezTo>
                <a:cubicBezTo>
                  <a:pt x="344185" y="2859276"/>
                  <a:pt x="344185" y="2859276"/>
                  <a:pt x="344185" y="2861449"/>
                </a:cubicBezTo>
                <a:close/>
                <a:moveTo>
                  <a:pt x="5375103" y="2852030"/>
                </a:moveTo>
                <a:cubicBezTo>
                  <a:pt x="5375103" y="2852030"/>
                  <a:pt x="5375103" y="2852030"/>
                  <a:pt x="5376552" y="2852030"/>
                </a:cubicBezTo>
                <a:cubicBezTo>
                  <a:pt x="5376552" y="2854928"/>
                  <a:pt x="5376552" y="2852030"/>
                  <a:pt x="5375103" y="2852030"/>
                </a:cubicBezTo>
                <a:close/>
                <a:moveTo>
                  <a:pt x="336215" y="2852029"/>
                </a:moveTo>
                <a:cubicBezTo>
                  <a:pt x="336215" y="2852029"/>
                  <a:pt x="336215" y="2854445"/>
                  <a:pt x="339114" y="2854445"/>
                </a:cubicBezTo>
                <a:cubicBezTo>
                  <a:pt x="339114" y="2854445"/>
                  <a:pt x="342012" y="2856860"/>
                  <a:pt x="342012" y="2856860"/>
                </a:cubicBezTo>
                <a:cubicBezTo>
                  <a:pt x="342012" y="2856860"/>
                  <a:pt x="342012" y="2859276"/>
                  <a:pt x="342012" y="2859276"/>
                </a:cubicBezTo>
                <a:cubicBezTo>
                  <a:pt x="342012" y="2859276"/>
                  <a:pt x="342012" y="2859276"/>
                  <a:pt x="339114" y="2859276"/>
                </a:cubicBezTo>
                <a:cubicBezTo>
                  <a:pt x="339114" y="2856860"/>
                  <a:pt x="336215" y="2854445"/>
                  <a:pt x="336215" y="2852029"/>
                </a:cubicBezTo>
                <a:close/>
                <a:moveTo>
                  <a:pt x="345780" y="2850097"/>
                </a:moveTo>
                <a:lnTo>
                  <a:pt x="348098" y="2852513"/>
                </a:lnTo>
                <a:cubicBezTo>
                  <a:pt x="350419" y="2852513"/>
                  <a:pt x="350419" y="2854928"/>
                  <a:pt x="352737" y="2854928"/>
                </a:cubicBezTo>
                <a:cubicBezTo>
                  <a:pt x="352737" y="2854928"/>
                  <a:pt x="350419" y="2854928"/>
                  <a:pt x="350419" y="2852513"/>
                </a:cubicBezTo>
                <a:cubicBezTo>
                  <a:pt x="350419" y="2850097"/>
                  <a:pt x="352737" y="2852513"/>
                  <a:pt x="352737" y="2852513"/>
                </a:cubicBezTo>
                <a:cubicBezTo>
                  <a:pt x="352737" y="2854928"/>
                  <a:pt x="355055" y="2857343"/>
                  <a:pt x="355055" y="2857343"/>
                </a:cubicBezTo>
                <a:cubicBezTo>
                  <a:pt x="352737" y="2857343"/>
                  <a:pt x="352737" y="2862174"/>
                  <a:pt x="348098" y="2859758"/>
                </a:cubicBezTo>
                <a:lnTo>
                  <a:pt x="348098" y="2857343"/>
                </a:lnTo>
                <a:lnTo>
                  <a:pt x="345780" y="2854928"/>
                </a:lnTo>
                <a:cubicBezTo>
                  <a:pt x="348098" y="2854928"/>
                  <a:pt x="348098" y="2852513"/>
                  <a:pt x="345780" y="2852513"/>
                </a:cubicBezTo>
                <a:close/>
                <a:moveTo>
                  <a:pt x="331505" y="2850001"/>
                </a:moveTo>
                <a:lnTo>
                  <a:pt x="334040" y="2854638"/>
                </a:lnTo>
                <a:lnTo>
                  <a:pt x="331505" y="2852319"/>
                </a:lnTo>
                <a:cubicBezTo>
                  <a:pt x="331505" y="2850001"/>
                  <a:pt x="331505" y="2850001"/>
                  <a:pt x="331505" y="2850001"/>
                </a:cubicBezTo>
                <a:close/>
                <a:moveTo>
                  <a:pt x="331868" y="2847682"/>
                </a:moveTo>
                <a:cubicBezTo>
                  <a:pt x="334765" y="2847682"/>
                  <a:pt x="334765" y="2847682"/>
                  <a:pt x="334765" y="2847682"/>
                </a:cubicBezTo>
                <a:cubicBezTo>
                  <a:pt x="334765" y="2847682"/>
                  <a:pt x="334765" y="2850580"/>
                  <a:pt x="334765" y="2850580"/>
                </a:cubicBezTo>
                <a:cubicBezTo>
                  <a:pt x="334765" y="2850580"/>
                  <a:pt x="331868" y="2850580"/>
                  <a:pt x="331868" y="2850580"/>
                </a:cubicBezTo>
                <a:cubicBezTo>
                  <a:pt x="331868" y="2847682"/>
                  <a:pt x="331868" y="2847682"/>
                  <a:pt x="331868" y="2847682"/>
                </a:cubicBezTo>
                <a:close/>
                <a:moveTo>
                  <a:pt x="402879" y="2844784"/>
                </a:moveTo>
                <a:cubicBezTo>
                  <a:pt x="405234" y="2844784"/>
                  <a:pt x="409945" y="2847199"/>
                  <a:pt x="409945" y="2844784"/>
                </a:cubicBezTo>
                <a:cubicBezTo>
                  <a:pt x="409945" y="2844784"/>
                  <a:pt x="414654" y="2847199"/>
                  <a:pt x="417010" y="2849615"/>
                </a:cubicBezTo>
                <a:cubicBezTo>
                  <a:pt x="417010" y="2849615"/>
                  <a:pt x="419363" y="2852029"/>
                  <a:pt x="419363" y="2852029"/>
                </a:cubicBezTo>
                <a:cubicBezTo>
                  <a:pt x="417010" y="2852029"/>
                  <a:pt x="417010" y="2852029"/>
                  <a:pt x="414654" y="2849615"/>
                </a:cubicBezTo>
                <a:cubicBezTo>
                  <a:pt x="414654" y="2849615"/>
                  <a:pt x="414654" y="2852029"/>
                  <a:pt x="414654" y="2852029"/>
                </a:cubicBezTo>
                <a:cubicBezTo>
                  <a:pt x="417010" y="2852029"/>
                  <a:pt x="417010" y="2854445"/>
                  <a:pt x="417010" y="2854445"/>
                </a:cubicBezTo>
                <a:cubicBezTo>
                  <a:pt x="419363" y="2854445"/>
                  <a:pt x="421719" y="2856860"/>
                  <a:pt x="421719" y="2859276"/>
                </a:cubicBezTo>
                <a:cubicBezTo>
                  <a:pt x="421719" y="2859276"/>
                  <a:pt x="421719" y="2856860"/>
                  <a:pt x="419363" y="2856860"/>
                </a:cubicBezTo>
                <a:cubicBezTo>
                  <a:pt x="414654" y="2854445"/>
                  <a:pt x="412298" y="2852029"/>
                  <a:pt x="407589" y="2849615"/>
                </a:cubicBezTo>
                <a:cubicBezTo>
                  <a:pt x="407589" y="2847199"/>
                  <a:pt x="405234" y="2847199"/>
                  <a:pt x="405234" y="2847199"/>
                </a:cubicBezTo>
                <a:cubicBezTo>
                  <a:pt x="405234" y="2844784"/>
                  <a:pt x="402879" y="2844784"/>
                  <a:pt x="402879" y="2844784"/>
                </a:cubicBezTo>
                <a:close/>
                <a:moveTo>
                  <a:pt x="5652263" y="2843334"/>
                </a:moveTo>
                <a:cubicBezTo>
                  <a:pt x="5652263" y="2845749"/>
                  <a:pt x="5654799" y="2845749"/>
                  <a:pt x="5654799" y="2848165"/>
                </a:cubicBezTo>
                <a:cubicBezTo>
                  <a:pt x="5649726" y="2845749"/>
                  <a:pt x="5647190" y="2857826"/>
                  <a:pt x="5652263" y="2855410"/>
                </a:cubicBezTo>
                <a:cubicBezTo>
                  <a:pt x="5644654" y="2857826"/>
                  <a:pt x="5647190" y="2843334"/>
                  <a:pt x="5652263" y="2843334"/>
                </a:cubicBezTo>
                <a:close/>
                <a:moveTo>
                  <a:pt x="5352987" y="2841631"/>
                </a:moveTo>
                <a:cubicBezTo>
                  <a:pt x="5353875" y="2841928"/>
                  <a:pt x="5355651" y="2843112"/>
                  <a:pt x="5358019" y="2845482"/>
                </a:cubicBezTo>
                <a:cubicBezTo>
                  <a:pt x="5358019" y="2843112"/>
                  <a:pt x="5355651" y="2843112"/>
                  <a:pt x="5353283" y="2843112"/>
                </a:cubicBezTo>
                <a:cubicBezTo>
                  <a:pt x="5352099" y="2841928"/>
                  <a:pt x="5352099" y="2841336"/>
                  <a:pt x="5352987" y="2841631"/>
                </a:cubicBezTo>
                <a:close/>
                <a:moveTo>
                  <a:pt x="5381769" y="2840436"/>
                </a:moveTo>
                <a:cubicBezTo>
                  <a:pt x="5384377" y="2842792"/>
                  <a:pt x="5386985" y="2845146"/>
                  <a:pt x="5386985" y="2845146"/>
                </a:cubicBezTo>
                <a:cubicBezTo>
                  <a:pt x="5386985" y="2849856"/>
                  <a:pt x="5389595" y="2854566"/>
                  <a:pt x="5389595" y="2859276"/>
                </a:cubicBezTo>
                <a:cubicBezTo>
                  <a:pt x="5386985" y="2854566"/>
                  <a:pt x="5381769" y="2852212"/>
                  <a:pt x="5376551" y="2847501"/>
                </a:cubicBezTo>
                <a:cubicBezTo>
                  <a:pt x="5376551" y="2845146"/>
                  <a:pt x="5379161" y="2842792"/>
                  <a:pt x="5381769" y="2840436"/>
                </a:cubicBezTo>
                <a:close/>
                <a:moveTo>
                  <a:pt x="5349016" y="2835605"/>
                </a:moveTo>
                <a:cubicBezTo>
                  <a:pt x="5353847" y="2833190"/>
                  <a:pt x="5356263" y="2840436"/>
                  <a:pt x="5351431" y="2840436"/>
                </a:cubicBezTo>
                <a:cubicBezTo>
                  <a:pt x="5351431" y="2838021"/>
                  <a:pt x="5349016" y="2838021"/>
                  <a:pt x="5349016" y="2835605"/>
                </a:cubicBezTo>
                <a:close/>
                <a:moveTo>
                  <a:pt x="389656" y="2830291"/>
                </a:moveTo>
                <a:cubicBezTo>
                  <a:pt x="390290" y="2830582"/>
                  <a:pt x="390923" y="2831161"/>
                  <a:pt x="390923" y="2831161"/>
                </a:cubicBezTo>
                <a:cubicBezTo>
                  <a:pt x="390923" y="2831161"/>
                  <a:pt x="395996" y="2833480"/>
                  <a:pt x="395996" y="2835799"/>
                </a:cubicBezTo>
                <a:cubicBezTo>
                  <a:pt x="398532" y="2835799"/>
                  <a:pt x="398532" y="2838118"/>
                  <a:pt x="398532" y="2838118"/>
                </a:cubicBezTo>
                <a:lnTo>
                  <a:pt x="396015" y="2840419"/>
                </a:lnTo>
                <a:lnTo>
                  <a:pt x="395950" y="2840380"/>
                </a:lnTo>
                <a:lnTo>
                  <a:pt x="388387" y="2831161"/>
                </a:lnTo>
                <a:cubicBezTo>
                  <a:pt x="388387" y="2830002"/>
                  <a:pt x="389021" y="2830002"/>
                  <a:pt x="389656" y="2830291"/>
                </a:cubicBezTo>
                <a:close/>
                <a:moveTo>
                  <a:pt x="5933046" y="2814351"/>
                </a:moveTo>
                <a:cubicBezTo>
                  <a:pt x="5933046" y="2814351"/>
                  <a:pt x="5935461" y="2814351"/>
                  <a:pt x="5935461" y="2814351"/>
                </a:cubicBezTo>
                <a:cubicBezTo>
                  <a:pt x="5937877" y="2816524"/>
                  <a:pt x="5937877" y="2816524"/>
                  <a:pt x="5937877" y="2816524"/>
                </a:cubicBezTo>
                <a:cubicBezTo>
                  <a:pt x="5937877" y="2816524"/>
                  <a:pt x="5940293" y="2818699"/>
                  <a:pt x="5937877" y="2818699"/>
                </a:cubicBezTo>
                <a:cubicBezTo>
                  <a:pt x="5937877" y="2818699"/>
                  <a:pt x="5937877" y="2818699"/>
                  <a:pt x="5935461" y="2816524"/>
                </a:cubicBezTo>
                <a:cubicBezTo>
                  <a:pt x="5935461" y="2816524"/>
                  <a:pt x="5933046" y="2816524"/>
                  <a:pt x="5933046" y="2814351"/>
                </a:cubicBezTo>
                <a:close/>
                <a:moveTo>
                  <a:pt x="5928699" y="2814351"/>
                </a:moveTo>
                <a:cubicBezTo>
                  <a:pt x="5928699" y="2814351"/>
                  <a:pt x="5931115" y="2816524"/>
                  <a:pt x="5935945" y="2818699"/>
                </a:cubicBezTo>
                <a:cubicBezTo>
                  <a:pt x="5933530" y="2818699"/>
                  <a:pt x="5933530" y="2818699"/>
                  <a:pt x="5933530" y="2818699"/>
                </a:cubicBezTo>
                <a:cubicBezTo>
                  <a:pt x="5928699" y="2816524"/>
                  <a:pt x="5928699" y="2816524"/>
                  <a:pt x="5928699" y="2814351"/>
                </a:cubicBezTo>
                <a:close/>
                <a:moveTo>
                  <a:pt x="5414713" y="2814350"/>
                </a:moveTo>
                <a:cubicBezTo>
                  <a:pt x="5417129" y="2816886"/>
                  <a:pt x="5414713" y="2816886"/>
                  <a:pt x="5414713" y="2821959"/>
                </a:cubicBezTo>
                <a:cubicBezTo>
                  <a:pt x="5412298" y="2821959"/>
                  <a:pt x="5409883" y="2824495"/>
                  <a:pt x="5409883" y="2821959"/>
                </a:cubicBezTo>
                <a:cubicBezTo>
                  <a:pt x="5412298" y="2819422"/>
                  <a:pt x="5409883" y="2814350"/>
                  <a:pt x="5414713" y="2814350"/>
                </a:cubicBezTo>
                <a:close/>
                <a:moveTo>
                  <a:pt x="368098" y="2805655"/>
                </a:moveTo>
                <a:cubicBezTo>
                  <a:pt x="368098" y="2805655"/>
                  <a:pt x="370273" y="2805655"/>
                  <a:pt x="370273" y="2805655"/>
                </a:cubicBezTo>
                <a:cubicBezTo>
                  <a:pt x="370273" y="2807829"/>
                  <a:pt x="372446" y="2807829"/>
                  <a:pt x="372446" y="2810004"/>
                </a:cubicBezTo>
                <a:cubicBezTo>
                  <a:pt x="370273" y="2807829"/>
                  <a:pt x="370273" y="2807829"/>
                  <a:pt x="368098" y="2805655"/>
                </a:cubicBezTo>
                <a:close/>
                <a:moveTo>
                  <a:pt x="5923989" y="2804931"/>
                </a:moveTo>
                <a:cubicBezTo>
                  <a:pt x="5926525" y="2807104"/>
                  <a:pt x="5929061" y="2809279"/>
                  <a:pt x="5931597" y="2809279"/>
                </a:cubicBezTo>
                <a:cubicBezTo>
                  <a:pt x="5931597" y="2811452"/>
                  <a:pt x="5929061" y="2809279"/>
                  <a:pt x="5929061" y="2809279"/>
                </a:cubicBezTo>
                <a:cubicBezTo>
                  <a:pt x="5926525" y="2807104"/>
                  <a:pt x="5923989" y="2807104"/>
                  <a:pt x="5923989" y="2804931"/>
                </a:cubicBezTo>
                <a:close/>
                <a:moveTo>
                  <a:pt x="5926767" y="2802757"/>
                </a:moveTo>
                <a:cubicBezTo>
                  <a:pt x="5929182" y="2805035"/>
                  <a:pt x="5931597" y="2807311"/>
                  <a:pt x="5934013" y="2809589"/>
                </a:cubicBezTo>
                <a:cubicBezTo>
                  <a:pt x="5936427" y="2811867"/>
                  <a:pt x="5938843" y="2811867"/>
                  <a:pt x="5941259" y="2814143"/>
                </a:cubicBezTo>
                <a:cubicBezTo>
                  <a:pt x="5941259" y="2816421"/>
                  <a:pt x="5943674" y="2818699"/>
                  <a:pt x="5946089" y="2818699"/>
                </a:cubicBezTo>
                <a:cubicBezTo>
                  <a:pt x="5943674" y="2818699"/>
                  <a:pt x="5941259" y="2816421"/>
                  <a:pt x="5938843" y="2816421"/>
                </a:cubicBezTo>
                <a:cubicBezTo>
                  <a:pt x="5938843" y="2816421"/>
                  <a:pt x="5938843" y="2814143"/>
                  <a:pt x="5936427" y="2811867"/>
                </a:cubicBezTo>
                <a:cubicBezTo>
                  <a:pt x="5934013" y="2809589"/>
                  <a:pt x="5931597" y="2807311"/>
                  <a:pt x="5926767" y="2805035"/>
                </a:cubicBezTo>
                <a:cubicBezTo>
                  <a:pt x="5926767" y="2802757"/>
                  <a:pt x="5924351" y="2802757"/>
                  <a:pt x="5926767" y="2802757"/>
                </a:cubicBezTo>
                <a:close/>
                <a:moveTo>
                  <a:pt x="5440317" y="2802756"/>
                </a:moveTo>
                <a:cubicBezTo>
                  <a:pt x="5440317" y="2809712"/>
                  <a:pt x="5435968" y="2809712"/>
                  <a:pt x="5433795" y="2814350"/>
                </a:cubicBezTo>
                <a:cubicBezTo>
                  <a:pt x="5431621" y="2812031"/>
                  <a:pt x="5427273" y="2814350"/>
                  <a:pt x="5427273" y="2809712"/>
                </a:cubicBezTo>
                <a:cubicBezTo>
                  <a:pt x="5429447" y="2809712"/>
                  <a:pt x="5427273" y="2812031"/>
                  <a:pt x="5431621" y="2812031"/>
                </a:cubicBezTo>
                <a:cubicBezTo>
                  <a:pt x="5435968" y="2809712"/>
                  <a:pt x="5433795" y="2802756"/>
                  <a:pt x="5440317" y="2802756"/>
                </a:cubicBezTo>
                <a:close/>
                <a:moveTo>
                  <a:pt x="5907219" y="2801722"/>
                </a:moveTo>
                <a:cubicBezTo>
                  <a:pt x="5907789" y="2801101"/>
                  <a:pt x="5908927" y="2801101"/>
                  <a:pt x="5912343" y="2802343"/>
                </a:cubicBezTo>
                <a:cubicBezTo>
                  <a:pt x="5912343" y="2802343"/>
                  <a:pt x="5914621" y="2804827"/>
                  <a:pt x="5916899" y="2807311"/>
                </a:cubicBezTo>
                <a:cubicBezTo>
                  <a:pt x="5914621" y="2807311"/>
                  <a:pt x="5914621" y="2809796"/>
                  <a:pt x="5916899" y="2812280"/>
                </a:cubicBezTo>
                <a:cubicBezTo>
                  <a:pt x="5919176" y="2812280"/>
                  <a:pt x="5919176" y="2814764"/>
                  <a:pt x="5919176" y="2814764"/>
                </a:cubicBezTo>
                <a:cubicBezTo>
                  <a:pt x="5921453" y="2817249"/>
                  <a:pt x="5919176" y="2814764"/>
                  <a:pt x="5914621" y="2812280"/>
                </a:cubicBezTo>
                <a:lnTo>
                  <a:pt x="5912343" y="2810624"/>
                </a:lnTo>
                <a:lnTo>
                  <a:pt x="5912343" y="2809796"/>
                </a:lnTo>
                <a:cubicBezTo>
                  <a:pt x="5910066" y="2809796"/>
                  <a:pt x="5907789" y="2807311"/>
                  <a:pt x="5907789" y="2807311"/>
                </a:cubicBezTo>
                <a:lnTo>
                  <a:pt x="5912343" y="2810624"/>
                </a:lnTo>
                <a:lnTo>
                  <a:pt x="5912343" y="2812280"/>
                </a:lnTo>
                <a:cubicBezTo>
                  <a:pt x="5914621" y="2814764"/>
                  <a:pt x="5910066" y="2812280"/>
                  <a:pt x="5910066" y="2809796"/>
                </a:cubicBezTo>
                <a:cubicBezTo>
                  <a:pt x="5907789" y="2809796"/>
                  <a:pt x="5905511" y="2804827"/>
                  <a:pt x="5905511" y="2804827"/>
                </a:cubicBezTo>
                <a:cubicBezTo>
                  <a:pt x="5906650" y="2803585"/>
                  <a:pt x="5906650" y="2802343"/>
                  <a:pt x="5907219" y="2801722"/>
                </a:cubicBezTo>
                <a:close/>
                <a:moveTo>
                  <a:pt x="330244" y="2798096"/>
                </a:moveTo>
                <a:cubicBezTo>
                  <a:pt x="332612" y="2798096"/>
                  <a:pt x="332612" y="2798096"/>
                  <a:pt x="332612" y="2798096"/>
                </a:cubicBezTo>
                <a:lnTo>
                  <a:pt x="333086" y="2799518"/>
                </a:lnTo>
                <a:close/>
                <a:moveTo>
                  <a:pt x="5912757" y="2795511"/>
                </a:moveTo>
                <a:cubicBezTo>
                  <a:pt x="5917105" y="2797926"/>
                  <a:pt x="5919279" y="2800342"/>
                  <a:pt x="5921453" y="2802757"/>
                </a:cubicBezTo>
                <a:cubicBezTo>
                  <a:pt x="5921453" y="2802757"/>
                  <a:pt x="5921453" y="2802757"/>
                  <a:pt x="5919279" y="2802757"/>
                </a:cubicBezTo>
                <a:cubicBezTo>
                  <a:pt x="5919279" y="2802757"/>
                  <a:pt x="5919279" y="2800342"/>
                  <a:pt x="5917105" y="2800342"/>
                </a:cubicBezTo>
                <a:cubicBezTo>
                  <a:pt x="5917105" y="2800342"/>
                  <a:pt x="5914931" y="2797926"/>
                  <a:pt x="5914931" y="2797926"/>
                </a:cubicBezTo>
                <a:cubicBezTo>
                  <a:pt x="5912757" y="2797926"/>
                  <a:pt x="5912757" y="2795511"/>
                  <a:pt x="5912757" y="2795511"/>
                </a:cubicBezTo>
                <a:close/>
                <a:moveTo>
                  <a:pt x="5466402" y="2792612"/>
                </a:moveTo>
                <a:cubicBezTo>
                  <a:pt x="5471619" y="2795028"/>
                  <a:pt x="5474228" y="2792612"/>
                  <a:pt x="5476837" y="2792612"/>
                </a:cubicBezTo>
                <a:cubicBezTo>
                  <a:pt x="5479445" y="2797443"/>
                  <a:pt x="5471619" y="2795028"/>
                  <a:pt x="5474228" y="2799859"/>
                </a:cubicBezTo>
                <a:cubicBezTo>
                  <a:pt x="5469011" y="2799859"/>
                  <a:pt x="5466402" y="2799859"/>
                  <a:pt x="5466402" y="2792612"/>
                </a:cubicBezTo>
                <a:close/>
                <a:moveTo>
                  <a:pt x="5396116" y="2792612"/>
                </a:moveTo>
                <a:cubicBezTo>
                  <a:pt x="5396116" y="2792612"/>
                  <a:pt x="5398290" y="2795511"/>
                  <a:pt x="5400465" y="2795511"/>
                </a:cubicBezTo>
                <a:cubicBezTo>
                  <a:pt x="5400465" y="2795511"/>
                  <a:pt x="5402638" y="2798409"/>
                  <a:pt x="5402638" y="2798409"/>
                </a:cubicBezTo>
                <a:cubicBezTo>
                  <a:pt x="5402638" y="2798409"/>
                  <a:pt x="5402638" y="2798409"/>
                  <a:pt x="5400465" y="2798409"/>
                </a:cubicBezTo>
                <a:cubicBezTo>
                  <a:pt x="5400465" y="2798409"/>
                  <a:pt x="5398290" y="2798409"/>
                  <a:pt x="5396116" y="2798409"/>
                </a:cubicBezTo>
                <a:lnTo>
                  <a:pt x="5393941" y="2795510"/>
                </a:lnTo>
                <a:lnTo>
                  <a:pt x="5393943" y="2795511"/>
                </a:lnTo>
                <a:cubicBezTo>
                  <a:pt x="5396116" y="2795511"/>
                  <a:pt x="5396116" y="2792612"/>
                  <a:pt x="5396116" y="2792612"/>
                </a:cubicBezTo>
                <a:close/>
                <a:moveTo>
                  <a:pt x="5389595" y="2792612"/>
                </a:moveTo>
                <a:cubicBezTo>
                  <a:pt x="5389595" y="2792612"/>
                  <a:pt x="5389595" y="2792612"/>
                  <a:pt x="5391768" y="2792612"/>
                </a:cubicBezTo>
                <a:lnTo>
                  <a:pt x="5393941" y="2795510"/>
                </a:lnTo>
                <a:close/>
                <a:moveTo>
                  <a:pt x="5973417" y="2779366"/>
                </a:moveTo>
                <a:cubicBezTo>
                  <a:pt x="5973987" y="2779660"/>
                  <a:pt x="5975695" y="2780838"/>
                  <a:pt x="5975695" y="2780838"/>
                </a:cubicBezTo>
                <a:lnTo>
                  <a:pt x="5975169" y="2780838"/>
                </a:lnTo>
                <a:close/>
                <a:moveTo>
                  <a:pt x="5888473" y="2777382"/>
                </a:moveTo>
                <a:lnTo>
                  <a:pt x="5893297" y="2779087"/>
                </a:lnTo>
                <a:cubicBezTo>
                  <a:pt x="5893297" y="2779087"/>
                  <a:pt x="5895574" y="2781502"/>
                  <a:pt x="5895574" y="2781502"/>
                </a:cubicBezTo>
                <a:lnTo>
                  <a:pt x="5895574" y="2783011"/>
                </a:lnTo>
                <a:lnTo>
                  <a:pt x="5895574" y="2783918"/>
                </a:lnTo>
                <a:cubicBezTo>
                  <a:pt x="5895574" y="2783918"/>
                  <a:pt x="5895574" y="2783918"/>
                  <a:pt x="5897851" y="2786332"/>
                </a:cubicBezTo>
                <a:cubicBezTo>
                  <a:pt x="5900129" y="2788748"/>
                  <a:pt x="5902406" y="2788748"/>
                  <a:pt x="5902406" y="2788748"/>
                </a:cubicBezTo>
                <a:cubicBezTo>
                  <a:pt x="5904683" y="2791163"/>
                  <a:pt x="5904683" y="2791163"/>
                  <a:pt x="5906961" y="2791163"/>
                </a:cubicBezTo>
                <a:cubicBezTo>
                  <a:pt x="5906961" y="2793579"/>
                  <a:pt x="5904683" y="2791163"/>
                  <a:pt x="5902406" y="2791163"/>
                </a:cubicBezTo>
                <a:cubicBezTo>
                  <a:pt x="5904683" y="2795994"/>
                  <a:pt x="5904683" y="2795994"/>
                  <a:pt x="5904683" y="2798410"/>
                </a:cubicBezTo>
                <a:cubicBezTo>
                  <a:pt x="5902406" y="2798410"/>
                  <a:pt x="5900129" y="2798410"/>
                  <a:pt x="5900129" y="2798410"/>
                </a:cubicBezTo>
                <a:cubicBezTo>
                  <a:pt x="5893297" y="2793579"/>
                  <a:pt x="5891019" y="2795994"/>
                  <a:pt x="5891019" y="2795994"/>
                </a:cubicBezTo>
                <a:cubicBezTo>
                  <a:pt x="5886465" y="2788748"/>
                  <a:pt x="5884187" y="2788748"/>
                  <a:pt x="5881910" y="2786332"/>
                </a:cubicBezTo>
                <a:lnTo>
                  <a:pt x="5878160" y="2784344"/>
                </a:lnTo>
                <a:lnTo>
                  <a:pt x="5877601" y="2783918"/>
                </a:lnTo>
                <a:lnTo>
                  <a:pt x="5881910" y="2783918"/>
                </a:lnTo>
                <a:cubicBezTo>
                  <a:pt x="5886465" y="2788748"/>
                  <a:pt x="5886465" y="2788748"/>
                  <a:pt x="5888742" y="2788748"/>
                </a:cubicBezTo>
                <a:cubicBezTo>
                  <a:pt x="5888742" y="2788748"/>
                  <a:pt x="5886465" y="2786332"/>
                  <a:pt x="5891019" y="2788748"/>
                </a:cubicBezTo>
                <a:cubicBezTo>
                  <a:pt x="5893297" y="2788748"/>
                  <a:pt x="5893297" y="2788748"/>
                  <a:pt x="5893297" y="2788748"/>
                </a:cubicBezTo>
                <a:cubicBezTo>
                  <a:pt x="5897851" y="2793579"/>
                  <a:pt x="5902406" y="2795994"/>
                  <a:pt x="5902406" y="2795994"/>
                </a:cubicBezTo>
                <a:cubicBezTo>
                  <a:pt x="5902406" y="2793579"/>
                  <a:pt x="5900129" y="2793579"/>
                  <a:pt x="5897851" y="2791163"/>
                </a:cubicBezTo>
                <a:cubicBezTo>
                  <a:pt x="5897851" y="2788748"/>
                  <a:pt x="5893297" y="2786332"/>
                  <a:pt x="5891019" y="2783918"/>
                </a:cubicBezTo>
                <a:cubicBezTo>
                  <a:pt x="5884187" y="2779087"/>
                  <a:pt x="5886465" y="2781502"/>
                  <a:pt x="5888742" y="2781502"/>
                </a:cubicBezTo>
                <a:cubicBezTo>
                  <a:pt x="5891019" y="2783918"/>
                  <a:pt x="5891019" y="2781502"/>
                  <a:pt x="5891019" y="2781502"/>
                </a:cubicBezTo>
                <a:cubicBezTo>
                  <a:pt x="5888742" y="2779087"/>
                  <a:pt x="5888173" y="2778483"/>
                  <a:pt x="5888173" y="2778181"/>
                </a:cubicBezTo>
                <a:close/>
                <a:moveTo>
                  <a:pt x="5886465" y="2776671"/>
                </a:moveTo>
                <a:cubicBezTo>
                  <a:pt x="5886465" y="2776671"/>
                  <a:pt x="5888742" y="2776671"/>
                  <a:pt x="5888742" y="2776671"/>
                </a:cubicBezTo>
                <a:lnTo>
                  <a:pt x="5888473" y="2777382"/>
                </a:lnTo>
                <a:close/>
                <a:moveTo>
                  <a:pt x="5962031" y="2773773"/>
                </a:moveTo>
                <a:cubicBezTo>
                  <a:pt x="5966585" y="2777306"/>
                  <a:pt x="5970001" y="2779660"/>
                  <a:pt x="5972279" y="2780838"/>
                </a:cubicBezTo>
                <a:lnTo>
                  <a:pt x="5975169" y="2780838"/>
                </a:lnTo>
                <a:lnTo>
                  <a:pt x="5977972" y="2783193"/>
                </a:lnTo>
                <a:cubicBezTo>
                  <a:pt x="5977972" y="2785548"/>
                  <a:pt x="5977972" y="2787903"/>
                  <a:pt x="5977972" y="2792613"/>
                </a:cubicBezTo>
                <a:cubicBezTo>
                  <a:pt x="5977972" y="2790258"/>
                  <a:pt x="5975695" y="2790258"/>
                  <a:pt x="5975695" y="2790258"/>
                </a:cubicBezTo>
                <a:cubicBezTo>
                  <a:pt x="5973417" y="2785548"/>
                  <a:pt x="5973417" y="2783193"/>
                  <a:pt x="5966585" y="2778483"/>
                </a:cubicBezTo>
                <a:cubicBezTo>
                  <a:pt x="5964308" y="2778483"/>
                  <a:pt x="5964308" y="2776128"/>
                  <a:pt x="5962031" y="2773773"/>
                </a:cubicBezTo>
                <a:close/>
                <a:moveTo>
                  <a:pt x="5749269" y="2771236"/>
                </a:moveTo>
                <a:cubicBezTo>
                  <a:pt x="5749541" y="2770633"/>
                  <a:pt x="5750084" y="2770633"/>
                  <a:pt x="5751171" y="2771840"/>
                </a:cubicBezTo>
                <a:cubicBezTo>
                  <a:pt x="5753345" y="2774256"/>
                  <a:pt x="5748997" y="2776671"/>
                  <a:pt x="5748997" y="2774256"/>
                </a:cubicBezTo>
                <a:cubicBezTo>
                  <a:pt x="5748997" y="2773048"/>
                  <a:pt x="5748997" y="2771840"/>
                  <a:pt x="5749269" y="2771236"/>
                </a:cubicBezTo>
                <a:close/>
                <a:moveTo>
                  <a:pt x="5357712" y="2766526"/>
                </a:moveTo>
                <a:cubicBezTo>
                  <a:pt x="5360176" y="2766526"/>
                  <a:pt x="5365103" y="2768942"/>
                  <a:pt x="5370031" y="2771357"/>
                </a:cubicBezTo>
                <a:cubicBezTo>
                  <a:pt x="5370031" y="2771357"/>
                  <a:pt x="5372495" y="2776188"/>
                  <a:pt x="5374959" y="2776188"/>
                </a:cubicBezTo>
                <a:cubicBezTo>
                  <a:pt x="5374959" y="2778603"/>
                  <a:pt x="5377421" y="2778603"/>
                  <a:pt x="5377421" y="2778603"/>
                </a:cubicBezTo>
                <a:cubicBezTo>
                  <a:pt x="5379885" y="2781019"/>
                  <a:pt x="5379885" y="2781019"/>
                  <a:pt x="5382349" y="2783434"/>
                </a:cubicBezTo>
                <a:cubicBezTo>
                  <a:pt x="5382349" y="2785849"/>
                  <a:pt x="5382349" y="2788265"/>
                  <a:pt x="5379885" y="2785849"/>
                </a:cubicBezTo>
                <a:cubicBezTo>
                  <a:pt x="5377421" y="2785849"/>
                  <a:pt x="5374959" y="2783434"/>
                  <a:pt x="5374959" y="2783434"/>
                </a:cubicBezTo>
                <a:cubicBezTo>
                  <a:pt x="5374959" y="2781019"/>
                  <a:pt x="5372495" y="2781019"/>
                  <a:pt x="5372495" y="2781019"/>
                </a:cubicBezTo>
                <a:cubicBezTo>
                  <a:pt x="5372495" y="2781019"/>
                  <a:pt x="5370031" y="2781019"/>
                  <a:pt x="5370031" y="2778603"/>
                </a:cubicBezTo>
                <a:cubicBezTo>
                  <a:pt x="5367567" y="2776188"/>
                  <a:pt x="5365103" y="2773773"/>
                  <a:pt x="5360176" y="2771357"/>
                </a:cubicBezTo>
                <a:cubicBezTo>
                  <a:pt x="5362640" y="2773773"/>
                  <a:pt x="5362640" y="2771357"/>
                  <a:pt x="5360176" y="2768942"/>
                </a:cubicBezTo>
                <a:cubicBezTo>
                  <a:pt x="5360176" y="2768942"/>
                  <a:pt x="5360176" y="2766526"/>
                  <a:pt x="5357712" y="2766526"/>
                </a:cubicBezTo>
                <a:close/>
                <a:moveTo>
                  <a:pt x="5954302" y="2764208"/>
                </a:moveTo>
                <a:cubicBezTo>
                  <a:pt x="5954302" y="2763918"/>
                  <a:pt x="5955509" y="2764498"/>
                  <a:pt x="5959132" y="2766817"/>
                </a:cubicBezTo>
                <a:cubicBezTo>
                  <a:pt x="5959132" y="2766817"/>
                  <a:pt x="5961547" y="2769135"/>
                  <a:pt x="5963963" y="2771454"/>
                </a:cubicBezTo>
                <a:cubicBezTo>
                  <a:pt x="5966379" y="2773773"/>
                  <a:pt x="5963963" y="2771454"/>
                  <a:pt x="5961547" y="2771454"/>
                </a:cubicBezTo>
                <a:cubicBezTo>
                  <a:pt x="5961547" y="2771454"/>
                  <a:pt x="5959132" y="2769135"/>
                  <a:pt x="5959132" y="2769135"/>
                </a:cubicBezTo>
                <a:cubicBezTo>
                  <a:pt x="5956717" y="2769135"/>
                  <a:pt x="5956717" y="2769135"/>
                  <a:pt x="5956717" y="2769135"/>
                </a:cubicBezTo>
                <a:cubicBezTo>
                  <a:pt x="5956717" y="2769135"/>
                  <a:pt x="5956717" y="2766817"/>
                  <a:pt x="5956717" y="2766817"/>
                </a:cubicBezTo>
                <a:cubicBezTo>
                  <a:pt x="5955509" y="2765657"/>
                  <a:pt x="5954302" y="2764498"/>
                  <a:pt x="5954302" y="2764208"/>
                </a:cubicBezTo>
                <a:close/>
                <a:moveTo>
                  <a:pt x="5842335" y="2761152"/>
                </a:moveTo>
                <a:cubicBezTo>
                  <a:pt x="5843920" y="2762058"/>
                  <a:pt x="5846456" y="2763870"/>
                  <a:pt x="5848993" y="2765078"/>
                </a:cubicBezTo>
                <a:cubicBezTo>
                  <a:pt x="5846457" y="2765078"/>
                  <a:pt x="5843920" y="2765078"/>
                  <a:pt x="5843920" y="2765078"/>
                </a:cubicBezTo>
                <a:cubicBezTo>
                  <a:pt x="5843920" y="2765078"/>
                  <a:pt x="5843920" y="2765078"/>
                  <a:pt x="5841384" y="2762662"/>
                </a:cubicBezTo>
                <a:cubicBezTo>
                  <a:pt x="5840116" y="2760247"/>
                  <a:pt x="5840751" y="2760247"/>
                  <a:pt x="5842335" y="2761152"/>
                </a:cubicBezTo>
                <a:close/>
                <a:moveTo>
                  <a:pt x="5827255" y="2755803"/>
                </a:moveTo>
                <a:cubicBezTo>
                  <a:pt x="5829573" y="2758122"/>
                  <a:pt x="5831892" y="2758122"/>
                  <a:pt x="5834211" y="2758122"/>
                </a:cubicBezTo>
                <a:cubicBezTo>
                  <a:pt x="5834211" y="2758122"/>
                  <a:pt x="5836529" y="2760440"/>
                  <a:pt x="5836529" y="2760440"/>
                </a:cubicBezTo>
                <a:cubicBezTo>
                  <a:pt x="5838848" y="2762759"/>
                  <a:pt x="5838848" y="2762759"/>
                  <a:pt x="5838848" y="2765078"/>
                </a:cubicBezTo>
                <a:cubicBezTo>
                  <a:pt x="5836529" y="2762759"/>
                  <a:pt x="5829573" y="2758122"/>
                  <a:pt x="5827255" y="2758122"/>
                </a:cubicBezTo>
                <a:close/>
                <a:moveTo>
                  <a:pt x="5838251" y="2754246"/>
                </a:moveTo>
                <a:lnTo>
                  <a:pt x="5838847" y="2754831"/>
                </a:lnTo>
                <a:lnTo>
                  <a:pt x="5838842" y="2754827"/>
                </a:lnTo>
                <a:close/>
                <a:moveTo>
                  <a:pt x="5826849" y="2750159"/>
                </a:moveTo>
                <a:lnTo>
                  <a:pt x="5829225" y="2752546"/>
                </a:lnTo>
                <a:cubicBezTo>
                  <a:pt x="5829225" y="2752546"/>
                  <a:pt x="5831603" y="2754933"/>
                  <a:pt x="5826849" y="2752546"/>
                </a:cubicBezTo>
                <a:close/>
                <a:moveTo>
                  <a:pt x="5734505" y="2747686"/>
                </a:moveTo>
                <a:cubicBezTo>
                  <a:pt x="5737403" y="2750102"/>
                  <a:pt x="5737403" y="2754933"/>
                  <a:pt x="5731606" y="2752517"/>
                </a:cubicBezTo>
                <a:cubicBezTo>
                  <a:pt x="5731606" y="2752517"/>
                  <a:pt x="5731606" y="2747686"/>
                  <a:pt x="5734505" y="2747686"/>
                </a:cubicBezTo>
                <a:close/>
                <a:moveTo>
                  <a:pt x="5850442" y="2745875"/>
                </a:moveTo>
                <a:lnTo>
                  <a:pt x="5856360" y="2750314"/>
                </a:lnTo>
                <a:lnTo>
                  <a:pt x="5852978" y="2748411"/>
                </a:lnTo>
                <a:cubicBezTo>
                  <a:pt x="5852978" y="2748411"/>
                  <a:pt x="5852978" y="2748411"/>
                  <a:pt x="5850442" y="2745875"/>
                </a:cubicBezTo>
                <a:close/>
                <a:moveTo>
                  <a:pt x="5917805" y="2745295"/>
                </a:moveTo>
                <a:lnTo>
                  <a:pt x="5921661" y="2748342"/>
                </a:lnTo>
                <a:cubicBezTo>
                  <a:pt x="5920477" y="2748342"/>
                  <a:pt x="5919293" y="2747157"/>
                  <a:pt x="5918109" y="2745676"/>
                </a:cubicBezTo>
                <a:close/>
                <a:moveTo>
                  <a:pt x="5833268" y="2743872"/>
                </a:moveTo>
                <a:lnTo>
                  <a:pt x="5836457" y="2745438"/>
                </a:lnTo>
                <a:cubicBezTo>
                  <a:pt x="5836457" y="2745438"/>
                  <a:pt x="5836457" y="2745438"/>
                  <a:pt x="5834065" y="2745438"/>
                </a:cubicBezTo>
                <a:close/>
                <a:moveTo>
                  <a:pt x="5850442" y="2743341"/>
                </a:moveTo>
                <a:cubicBezTo>
                  <a:pt x="5850442" y="2743341"/>
                  <a:pt x="5850442" y="2743341"/>
                  <a:pt x="5852978" y="2743341"/>
                </a:cubicBezTo>
                <a:cubicBezTo>
                  <a:pt x="5852978" y="2745875"/>
                  <a:pt x="5858051" y="2750948"/>
                  <a:pt x="5860587" y="2753484"/>
                </a:cubicBezTo>
                <a:lnTo>
                  <a:pt x="5856360" y="2750314"/>
                </a:lnTo>
                <a:lnTo>
                  <a:pt x="5858051" y="2751265"/>
                </a:lnTo>
                <a:cubicBezTo>
                  <a:pt x="5858685" y="2751582"/>
                  <a:pt x="5858050" y="2750948"/>
                  <a:pt x="5855514" y="2748411"/>
                </a:cubicBezTo>
                <a:cubicBezTo>
                  <a:pt x="5852978" y="2745875"/>
                  <a:pt x="5852978" y="2745875"/>
                  <a:pt x="5852978" y="2745875"/>
                </a:cubicBezTo>
                <a:cubicBezTo>
                  <a:pt x="5850442" y="2743341"/>
                  <a:pt x="5850442" y="2743341"/>
                  <a:pt x="5850442" y="2743341"/>
                </a:cubicBezTo>
                <a:close/>
                <a:moveTo>
                  <a:pt x="5912187" y="2741235"/>
                </a:moveTo>
                <a:lnTo>
                  <a:pt x="5916136" y="2743210"/>
                </a:lnTo>
                <a:lnTo>
                  <a:pt x="5917805" y="2745295"/>
                </a:lnTo>
                <a:lnTo>
                  <a:pt x="5916037" y="2743901"/>
                </a:lnTo>
                <a:cubicBezTo>
                  <a:pt x="5913964" y="2742421"/>
                  <a:pt x="5912187" y="2741235"/>
                  <a:pt x="5912187" y="2741235"/>
                </a:cubicBezTo>
                <a:close/>
                <a:moveTo>
                  <a:pt x="5987971" y="2738867"/>
                </a:moveTo>
                <a:lnTo>
                  <a:pt x="5992708" y="2743605"/>
                </a:lnTo>
                <a:cubicBezTo>
                  <a:pt x="5992708" y="2745973"/>
                  <a:pt x="5992708" y="2745973"/>
                  <a:pt x="5992708" y="2745973"/>
                </a:cubicBezTo>
                <a:cubicBezTo>
                  <a:pt x="5990339" y="2742421"/>
                  <a:pt x="5989155" y="2740643"/>
                  <a:pt x="5988564" y="2739754"/>
                </a:cubicBezTo>
                <a:close/>
                <a:moveTo>
                  <a:pt x="5845913" y="2738209"/>
                </a:moveTo>
                <a:cubicBezTo>
                  <a:pt x="5846215" y="2737908"/>
                  <a:pt x="5848027" y="2738511"/>
                  <a:pt x="5850442" y="2738511"/>
                </a:cubicBezTo>
                <a:lnTo>
                  <a:pt x="5850442" y="2743341"/>
                </a:lnTo>
                <a:lnTo>
                  <a:pt x="5850442" y="2743342"/>
                </a:lnTo>
                <a:cubicBezTo>
                  <a:pt x="5846819" y="2739718"/>
                  <a:pt x="5845611" y="2738511"/>
                  <a:pt x="5845913" y="2738209"/>
                </a:cubicBezTo>
                <a:close/>
                <a:moveTo>
                  <a:pt x="5985733" y="2736627"/>
                </a:moveTo>
                <a:lnTo>
                  <a:pt x="5987971" y="2738866"/>
                </a:lnTo>
                <a:lnTo>
                  <a:pt x="5987971" y="2738867"/>
                </a:lnTo>
                <a:close/>
                <a:moveTo>
                  <a:pt x="6011303" y="2733197"/>
                </a:moveTo>
                <a:cubicBezTo>
                  <a:pt x="6013767" y="2735612"/>
                  <a:pt x="6016231" y="2738027"/>
                  <a:pt x="6018694" y="2738027"/>
                </a:cubicBezTo>
                <a:cubicBezTo>
                  <a:pt x="6021158" y="2740443"/>
                  <a:pt x="6021158" y="2738027"/>
                  <a:pt x="6021158" y="2738027"/>
                </a:cubicBezTo>
                <a:cubicBezTo>
                  <a:pt x="6023621" y="2738027"/>
                  <a:pt x="6023621" y="2738027"/>
                  <a:pt x="6023621" y="2738027"/>
                </a:cubicBezTo>
                <a:cubicBezTo>
                  <a:pt x="6028549" y="2742857"/>
                  <a:pt x="6028549" y="2742857"/>
                  <a:pt x="6031013" y="2742857"/>
                </a:cubicBezTo>
                <a:cubicBezTo>
                  <a:pt x="6031013" y="2742857"/>
                  <a:pt x="6033477" y="2745272"/>
                  <a:pt x="6033477" y="2745272"/>
                </a:cubicBezTo>
                <a:cubicBezTo>
                  <a:pt x="6033477" y="2747687"/>
                  <a:pt x="6033477" y="2747687"/>
                  <a:pt x="6035940" y="2747687"/>
                </a:cubicBezTo>
                <a:cubicBezTo>
                  <a:pt x="6033477" y="2747687"/>
                  <a:pt x="6033477" y="2745272"/>
                  <a:pt x="6031013" y="2745272"/>
                </a:cubicBezTo>
                <a:cubicBezTo>
                  <a:pt x="6031013" y="2745272"/>
                  <a:pt x="6028549" y="2745272"/>
                  <a:pt x="6028549" y="2745272"/>
                </a:cubicBezTo>
                <a:cubicBezTo>
                  <a:pt x="6028549" y="2745272"/>
                  <a:pt x="6028549" y="2745272"/>
                  <a:pt x="6026085" y="2742857"/>
                </a:cubicBezTo>
                <a:cubicBezTo>
                  <a:pt x="6023621" y="2742857"/>
                  <a:pt x="6023621" y="2742857"/>
                  <a:pt x="6021158" y="2742857"/>
                </a:cubicBezTo>
                <a:cubicBezTo>
                  <a:pt x="6018694" y="2742857"/>
                  <a:pt x="6018694" y="2742857"/>
                  <a:pt x="6018694" y="2742857"/>
                </a:cubicBezTo>
                <a:cubicBezTo>
                  <a:pt x="6016231" y="2745272"/>
                  <a:pt x="6018694" y="2745272"/>
                  <a:pt x="6013767" y="2740443"/>
                </a:cubicBezTo>
                <a:cubicBezTo>
                  <a:pt x="6013767" y="2738027"/>
                  <a:pt x="6011303" y="2735612"/>
                  <a:pt x="6011303" y="2733197"/>
                </a:cubicBezTo>
                <a:close/>
                <a:moveTo>
                  <a:pt x="5722912" y="2733195"/>
                </a:moveTo>
                <a:cubicBezTo>
                  <a:pt x="5722912" y="2738026"/>
                  <a:pt x="5718081" y="2740442"/>
                  <a:pt x="5715665" y="2735611"/>
                </a:cubicBezTo>
                <a:cubicBezTo>
                  <a:pt x="5720497" y="2738026"/>
                  <a:pt x="5720497" y="2733195"/>
                  <a:pt x="5722912" y="2733195"/>
                </a:cubicBezTo>
                <a:close/>
                <a:moveTo>
                  <a:pt x="5724843" y="2731746"/>
                </a:moveTo>
                <a:cubicBezTo>
                  <a:pt x="5724843" y="2731746"/>
                  <a:pt x="5727259" y="2731746"/>
                  <a:pt x="5727259" y="2731746"/>
                </a:cubicBezTo>
                <a:cubicBezTo>
                  <a:pt x="5729673" y="2736301"/>
                  <a:pt x="5732089" y="2740856"/>
                  <a:pt x="5734505" y="2745410"/>
                </a:cubicBezTo>
                <a:cubicBezTo>
                  <a:pt x="5729673" y="2745410"/>
                  <a:pt x="5724843" y="2747687"/>
                  <a:pt x="5720013" y="2745410"/>
                </a:cubicBezTo>
                <a:cubicBezTo>
                  <a:pt x="5722428" y="2743133"/>
                  <a:pt x="5724843" y="2738578"/>
                  <a:pt x="5727259" y="2736301"/>
                </a:cubicBezTo>
                <a:cubicBezTo>
                  <a:pt x="5727259" y="2736301"/>
                  <a:pt x="5724843" y="2736301"/>
                  <a:pt x="5724843" y="2734024"/>
                </a:cubicBezTo>
                <a:cubicBezTo>
                  <a:pt x="5724843" y="2734024"/>
                  <a:pt x="5724843" y="2734024"/>
                  <a:pt x="5724843" y="2731746"/>
                </a:cubicBezTo>
                <a:close/>
                <a:moveTo>
                  <a:pt x="5805371" y="2728998"/>
                </a:moveTo>
                <a:cubicBezTo>
                  <a:pt x="5807763" y="2731348"/>
                  <a:pt x="5807763" y="2731348"/>
                  <a:pt x="5807763" y="2733696"/>
                </a:cubicBezTo>
                <a:cubicBezTo>
                  <a:pt x="5810153" y="2733696"/>
                  <a:pt x="5812545" y="2733696"/>
                  <a:pt x="5810153" y="2733696"/>
                </a:cubicBezTo>
                <a:cubicBezTo>
                  <a:pt x="5810153" y="2731348"/>
                  <a:pt x="5807763" y="2728998"/>
                  <a:pt x="5805371" y="2728998"/>
                </a:cubicBezTo>
                <a:close/>
                <a:moveTo>
                  <a:pt x="5812763" y="2728848"/>
                </a:moveTo>
                <a:cubicBezTo>
                  <a:pt x="5819719" y="2731168"/>
                  <a:pt x="5819719" y="2728848"/>
                  <a:pt x="5824356" y="2731168"/>
                </a:cubicBezTo>
                <a:cubicBezTo>
                  <a:pt x="5826675" y="2733486"/>
                  <a:pt x="5824356" y="2728848"/>
                  <a:pt x="5828993" y="2733486"/>
                </a:cubicBezTo>
                <a:cubicBezTo>
                  <a:pt x="5835950" y="2738124"/>
                  <a:pt x="5828993" y="2733486"/>
                  <a:pt x="5833631" y="2738124"/>
                </a:cubicBezTo>
                <a:cubicBezTo>
                  <a:pt x="5828993" y="2735805"/>
                  <a:pt x="5828993" y="2735805"/>
                  <a:pt x="5828993" y="2735805"/>
                </a:cubicBezTo>
                <a:cubicBezTo>
                  <a:pt x="5826675" y="2735805"/>
                  <a:pt x="5826675" y="2735805"/>
                  <a:pt x="5822037" y="2733486"/>
                </a:cubicBezTo>
                <a:cubicBezTo>
                  <a:pt x="5817400" y="2731168"/>
                  <a:pt x="5817400" y="2731168"/>
                  <a:pt x="5812763" y="2728848"/>
                </a:cubicBezTo>
                <a:close/>
                <a:moveTo>
                  <a:pt x="5793575" y="2728678"/>
                </a:moveTo>
                <a:cubicBezTo>
                  <a:pt x="5798329" y="2733453"/>
                  <a:pt x="5805459" y="2738225"/>
                  <a:pt x="5810212" y="2740612"/>
                </a:cubicBezTo>
                <a:cubicBezTo>
                  <a:pt x="5814965" y="2745385"/>
                  <a:pt x="5819719" y="2747772"/>
                  <a:pt x="5819719" y="2745385"/>
                </a:cubicBezTo>
                <a:cubicBezTo>
                  <a:pt x="5819719" y="2745385"/>
                  <a:pt x="5822096" y="2745385"/>
                  <a:pt x="5824472" y="2747772"/>
                </a:cubicBezTo>
                <a:lnTo>
                  <a:pt x="5826849" y="2750158"/>
                </a:lnTo>
                <a:lnTo>
                  <a:pt x="5820611" y="2750158"/>
                </a:lnTo>
                <a:cubicBezTo>
                  <a:pt x="5818531" y="2749562"/>
                  <a:pt x="5816154" y="2747772"/>
                  <a:pt x="5812589" y="2743000"/>
                </a:cubicBezTo>
                <a:cubicBezTo>
                  <a:pt x="5807835" y="2740612"/>
                  <a:pt x="5800705" y="2733453"/>
                  <a:pt x="5793575" y="2728678"/>
                </a:cubicBezTo>
                <a:close/>
                <a:moveTo>
                  <a:pt x="5841747" y="2727399"/>
                </a:moveTo>
                <a:cubicBezTo>
                  <a:pt x="5844162" y="2729574"/>
                  <a:pt x="5846577" y="2731748"/>
                  <a:pt x="5848993" y="2731748"/>
                </a:cubicBezTo>
                <a:cubicBezTo>
                  <a:pt x="5848993" y="2731748"/>
                  <a:pt x="5848993" y="2731748"/>
                  <a:pt x="5846577" y="2731748"/>
                </a:cubicBezTo>
                <a:cubicBezTo>
                  <a:pt x="5846577" y="2731748"/>
                  <a:pt x="5844162" y="2729574"/>
                  <a:pt x="5841747" y="2727399"/>
                </a:cubicBezTo>
                <a:close/>
                <a:moveTo>
                  <a:pt x="5957729" y="2724592"/>
                </a:moveTo>
                <a:lnTo>
                  <a:pt x="5957781" y="2724599"/>
                </a:lnTo>
                <a:lnTo>
                  <a:pt x="5962031" y="2728849"/>
                </a:lnTo>
                <a:cubicBezTo>
                  <a:pt x="5962031" y="2728849"/>
                  <a:pt x="5962031" y="2728849"/>
                  <a:pt x="5959857" y="2728849"/>
                </a:cubicBezTo>
                <a:close/>
                <a:moveTo>
                  <a:pt x="6006473" y="2723632"/>
                </a:moveTo>
                <a:cubicBezTo>
                  <a:pt x="6007077" y="2723342"/>
                  <a:pt x="6008887" y="2723922"/>
                  <a:pt x="6011303" y="2726240"/>
                </a:cubicBezTo>
                <a:cubicBezTo>
                  <a:pt x="6011303" y="2726240"/>
                  <a:pt x="6013719" y="2728560"/>
                  <a:pt x="6016134" y="2728560"/>
                </a:cubicBezTo>
                <a:cubicBezTo>
                  <a:pt x="6016134" y="2730877"/>
                  <a:pt x="6016134" y="2730877"/>
                  <a:pt x="6018549" y="2733197"/>
                </a:cubicBezTo>
                <a:cubicBezTo>
                  <a:pt x="6013719" y="2730877"/>
                  <a:pt x="6011303" y="2728560"/>
                  <a:pt x="6008889" y="2726240"/>
                </a:cubicBezTo>
                <a:cubicBezTo>
                  <a:pt x="6006473" y="2725081"/>
                  <a:pt x="6005869" y="2723922"/>
                  <a:pt x="6006473" y="2723632"/>
                </a:cubicBezTo>
                <a:close/>
                <a:moveTo>
                  <a:pt x="5950437" y="2719790"/>
                </a:moveTo>
                <a:cubicBezTo>
                  <a:pt x="5952755" y="2719790"/>
                  <a:pt x="5952755" y="2719790"/>
                  <a:pt x="5957393" y="2722327"/>
                </a:cubicBezTo>
                <a:lnTo>
                  <a:pt x="5959711" y="2724863"/>
                </a:lnTo>
                <a:lnTo>
                  <a:pt x="5957781" y="2724599"/>
                </a:lnTo>
                <a:lnTo>
                  <a:pt x="5957683" y="2724501"/>
                </a:lnTo>
                <a:lnTo>
                  <a:pt x="5957729" y="2724592"/>
                </a:lnTo>
                <a:lnTo>
                  <a:pt x="5955074" y="2724229"/>
                </a:lnTo>
                <a:cubicBezTo>
                  <a:pt x="5953915" y="2723596"/>
                  <a:pt x="5952755" y="2722327"/>
                  <a:pt x="5950437" y="2719790"/>
                </a:cubicBezTo>
                <a:close/>
                <a:moveTo>
                  <a:pt x="5814498" y="2719319"/>
                </a:moveTo>
                <a:lnTo>
                  <a:pt x="5819827" y="2722282"/>
                </a:lnTo>
                <a:cubicBezTo>
                  <a:pt x="5819827" y="2719912"/>
                  <a:pt x="5817459" y="2719912"/>
                  <a:pt x="5815091" y="2719912"/>
                </a:cubicBezTo>
                <a:close/>
                <a:moveTo>
                  <a:pt x="5793415" y="2717255"/>
                </a:moveTo>
                <a:cubicBezTo>
                  <a:pt x="5798197" y="2721952"/>
                  <a:pt x="5800589" y="2724301"/>
                  <a:pt x="5805371" y="2726649"/>
                </a:cubicBezTo>
                <a:cubicBezTo>
                  <a:pt x="5805371" y="2726649"/>
                  <a:pt x="5807763" y="2728998"/>
                  <a:pt x="5807763" y="2728998"/>
                </a:cubicBezTo>
                <a:cubicBezTo>
                  <a:pt x="5812545" y="2731348"/>
                  <a:pt x="5817327" y="2733696"/>
                  <a:pt x="5819718" y="2736045"/>
                </a:cubicBezTo>
                <a:cubicBezTo>
                  <a:pt x="5819718" y="2736045"/>
                  <a:pt x="5822109" y="2736045"/>
                  <a:pt x="5824501" y="2738393"/>
                </a:cubicBezTo>
                <a:cubicBezTo>
                  <a:pt x="5824501" y="2738393"/>
                  <a:pt x="5826892" y="2740742"/>
                  <a:pt x="5829283" y="2740742"/>
                </a:cubicBezTo>
                <a:cubicBezTo>
                  <a:pt x="5829283" y="2740742"/>
                  <a:pt x="5829283" y="2740742"/>
                  <a:pt x="5831674" y="2740742"/>
                </a:cubicBezTo>
                <a:lnTo>
                  <a:pt x="5833268" y="2743872"/>
                </a:lnTo>
                <a:lnTo>
                  <a:pt x="5826892" y="2740742"/>
                </a:lnTo>
                <a:lnTo>
                  <a:pt x="5822588" y="2739333"/>
                </a:lnTo>
                <a:lnTo>
                  <a:pt x="5822109" y="2738393"/>
                </a:lnTo>
                <a:cubicBezTo>
                  <a:pt x="5817327" y="2736045"/>
                  <a:pt x="5817327" y="2736045"/>
                  <a:pt x="5819718" y="2738393"/>
                </a:cubicBezTo>
                <a:lnTo>
                  <a:pt x="5822588" y="2739333"/>
                </a:lnTo>
                <a:lnTo>
                  <a:pt x="5824501" y="2743092"/>
                </a:lnTo>
                <a:cubicBezTo>
                  <a:pt x="5825697" y="2744265"/>
                  <a:pt x="5826294" y="2744851"/>
                  <a:pt x="5828088" y="2746319"/>
                </a:cubicBezTo>
                <a:lnTo>
                  <a:pt x="5838842" y="2754827"/>
                </a:lnTo>
                <a:lnTo>
                  <a:pt x="5838848" y="2754833"/>
                </a:lnTo>
                <a:lnTo>
                  <a:pt x="5838847" y="2754831"/>
                </a:lnTo>
                <a:lnTo>
                  <a:pt x="5841239" y="2757182"/>
                </a:lnTo>
                <a:cubicBezTo>
                  <a:pt x="5846021" y="2757182"/>
                  <a:pt x="5846021" y="2757182"/>
                  <a:pt x="5850803" y="2761879"/>
                </a:cubicBezTo>
                <a:cubicBezTo>
                  <a:pt x="5850803" y="2761879"/>
                  <a:pt x="5853195" y="2761879"/>
                  <a:pt x="5853195" y="2761879"/>
                </a:cubicBezTo>
                <a:cubicBezTo>
                  <a:pt x="5855586" y="2761879"/>
                  <a:pt x="5857977" y="2764228"/>
                  <a:pt x="5857977" y="2764228"/>
                </a:cubicBezTo>
                <a:cubicBezTo>
                  <a:pt x="5862759" y="2766577"/>
                  <a:pt x="5867542" y="2768926"/>
                  <a:pt x="5865151" y="2766577"/>
                </a:cubicBezTo>
                <a:cubicBezTo>
                  <a:pt x="5860369" y="2761879"/>
                  <a:pt x="5865151" y="2764228"/>
                  <a:pt x="5857977" y="2759530"/>
                </a:cubicBezTo>
                <a:cubicBezTo>
                  <a:pt x="5857977" y="2757182"/>
                  <a:pt x="5855586" y="2757182"/>
                  <a:pt x="5855586" y="2757182"/>
                </a:cubicBezTo>
                <a:cubicBezTo>
                  <a:pt x="5862759" y="2761879"/>
                  <a:pt x="5853195" y="2752484"/>
                  <a:pt x="5869933" y="2764228"/>
                </a:cubicBezTo>
                <a:cubicBezTo>
                  <a:pt x="5869933" y="2764228"/>
                  <a:pt x="5872325" y="2766577"/>
                  <a:pt x="5874715" y="2766577"/>
                </a:cubicBezTo>
                <a:cubicBezTo>
                  <a:pt x="5874715" y="2768926"/>
                  <a:pt x="5874715" y="2768926"/>
                  <a:pt x="5879498" y="2771274"/>
                </a:cubicBezTo>
                <a:cubicBezTo>
                  <a:pt x="5879498" y="2771274"/>
                  <a:pt x="5879498" y="2771274"/>
                  <a:pt x="5881889" y="2771274"/>
                </a:cubicBezTo>
                <a:cubicBezTo>
                  <a:pt x="5881889" y="2771274"/>
                  <a:pt x="5881889" y="2773623"/>
                  <a:pt x="5879498" y="2773623"/>
                </a:cubicBezTo>
                <a:cubicBezTo>
                  <a:pt x="5877107" y="2771274"/>
                  <a:pt x="5869933" y="2768926"/>
                  <a:pt x="5884281" y="2780669"/>
                </a:cubicBezTo>
                <a:cubicBezTo>
                  <a:pt x="5884281" y="2780669"/>
                  <a:pt x="5886671" y="2780669"/>
                  <a:pt x="5886671" y="2780669"/>
                </a:cubicBezTo>
                <a:cubicBezTo>
                  <a:pt x="5886671" y="2783018"/>
                  <a:pt x="5884281" y="2783018"/>
                  <a:pt x="5884281" y="2783018"/>
                </a:cubicBezTo>
                <a:cubicBezTo>
                  <a:pt x="5879498" y="2780669"/>
                  <a:pt x="5877107" y="2778320"/>
                  <a:pt x="5874715" y="2775971"/>
                </a:cubicBezTo>
                <a:cubicBezTo>
                  <a:pt x="5874715" y="2775971"/>
                  <a:pt x="5874715" y="2775971"/>
                  <a:pt x="5862759" y="2768926"/>
                </a:cubicBezTo>
                <a:cubicBezTo>
                  <a:pt x="5857977" y="2766577"/>
                  <a:pt x="5857977" y="2766577"/>
                  <a:pt x="5862759" y="2771274"/>
                </a:cubicBezTo>
                <a:cubicBezTo>
                  <a:pt x="5869933" y="2775971"/>
                  <a:pt x="5869933" y="2775971"/>
                  <a:pt x="5865151" y="2773623"/>
                </a:cubicBezTo>
                <a:cubicBezTo>
                  <a:pt x="5860369" y="2771274"/>
                  <a:pt x="5862759" y="2773623"/>
                  <a:pt x="5867542" y="2778320"/>
                </a:cubicBezTo>
                <a:cubicBezTo>
                  <a:pt x="5867542" y="2778320"/>
                  <a:pt x="5872325" y="2780669"/>
                  <a:pt x="5872325" y="2780669"/>
                </a:cubicBezTo>
                <a:cubicBezTo>
                  <a:pt x="5872325" y="2780669"/>
                  <a:pt x="5872923" y="2780669"/>
                  <a:pt x="5874117" y="2781256"/>
                </a:cubicBezTo>
                <a:lnTo>
                  <a:pt x="5877601" y="2783918"/>
                </a:lnTo>
                <a:lnTo>
                  <a:pt x="5877355" y="2783918"/>
                </a:lnTo>
                <a:lnTo>
                  <a:pt x="5878160" y="2784344"/>
                </a:lnTo>
                <a:lnTo>
                  <a:pt x="5879498" y="2785367"/>
                </a:lnTo>
                <a:cubicBezTo>
                  <a:pt x="5874715" y="2783018"/>
                  <a:pt x="5872325" y="2783018"/>
                  <a:pt x="5869933" y="2780669"/>
                </a:cubicBezTo>
                <a:cubicBezTo>
                  <a:pt x="5869933" y="2780669"/>
                  <a:pt x="5867542" y="2778320"/>
                  <a:pt x="5865151" y="2778320"/>
                </a:cubicBezTo>
                <a:cubicBezTo>
                  <a:pt x="5860369" y="2773623"/>
                  <a:pt x="5855586" y="2768926"/>
                  <a:pt x="5850803" y="2766577"/>
                </a:cubicBezTo>
                <a:cubicBezTo>
                  <a:pt x="5850803" y="2766577"/>
                  <a:pt x="5850803" y="2764228"/>
                  <a:pt x="5843630" y="2759530"/>
                </a:cubicBezTo>
                <a:cubicBezTo>
                  <a:pt x="5841239" y="2757182"/>
                  <a:pt x="5836457" y="2754833"/>
                  <a:pt x="5831674" y="2752484"/>
                </a:cubicBezTo>
                <a:cubicBezTo>
                  <a:pt x="5831674" y="2752484"/>
                  <a:pt x="5829283" y="2750136"/>
                  <a:pt x="5826892" y="2747787"/>
                </a:cubicBezTo>
                <a:cubicBezTo>
                  <a:pt x="5824501" y="2745438"/>
                  <a:pt x="5822109" y="2743092"/>
                  <a:pt x="5819718" y="2743092"/>
                </a:cubicBezTo>
                <a:cubicBezTo>
                  <a:pt x="5817327" y="2740742"/>
                  <a:pt x="5814936" y="2738393"/>
                  <a:pt x="5814936" y="2738393"/>
                </a:cubicBezTo>
                <a:cubicBezTo>
                  <a:pt x="5812545" y="2736045"/>
                  <a:pt x="5810153" y="2736045"/>
                  <a:pt x="5812545" y="2738393"/>
                </a:cubicBezTo>
                <a:cubicBezTo>
                  <a:pt x="5814936" y="2740742"/>
                  <a:pt x="5812545" y="2740742"/>
                  <a:pt x="5812545" y="2740742"/>
                </a:cubicBezTo>
                <a:cubicBezTo>
                  <a:pt x="5812545" y="2740742"/>
                  <a:pt x="5810153" y="2738393"/>
                  <a:pt x="5807763" y="2736045"/>
                </a:cubicBezTo>
                <a:cubicBezTo>
                  <a:pt x="5807763" y="2736045"/>
                  <a:pt x="5802980" y="2733696"/>
                  <a:pt x="5800589" y="2731348"/>
                </a:cubicBezTo>
                <a:cubicBezTo>
                  <a:pt x="5798197" y="2728998"/>
                  <a:pt x="5800589" y="2728998"/>
                  <a:pt x="5802980" y="2731348"/>
                </a:cubicBezTo>
                <a:cubicBezTo>
                  <a:pt x="5805371" y="2731348"/>
                  <a:pt x="5805371" y="2731348"/>
                  <a:pt x="5800589" y="2726649"/>
                </a:cubicBezTo>
                <a:cubicBezTo>
                  <a:pt x="5795807" y="2724301"/>
                  <a:pt x="5795807" y="2724301"/>
                  <a:pt x="5798197" y="2724301"/>
                </a:cubicBezTo>
                <a:lnTo>
                  <a:pt x="5802980" y="2726649"/>
                </a:lnTo>
                <a:lnTo>
                  <a:pt x="5795807" y="2719603"/>
                </a:lnTo>
                <a:cubicBezTo>
                  <a:pt x="5793415" y="2719603"/>
                  <a:pt x="5793415" y="2719603"/>
                  <a:pt x="5793415" y="2719603"/>
                </a:cubicBezTo>
                <a:cubicBezTo>
                  <a:pt x="5791024" y="2717255"/>
                  <a:pt x="5791024" y="2717255"/>
                  <a:pt x="5793415" y="2717255"/>
                </a:cubicBezTo>
                <a:close/>
                <a:moveTo>
                  <a:pt x="5685231" y="2717254"/>
                </a:moveTo>
                <a:cubicBezTo>
                  <a:pt x="5687587" y="2726915"/>
                  <a:pt x="5701717" y="2719671"/>
                  <a:pt x="5704071" y="2731746"/>
                </a:cubicBezTo>
                <a:cubicBezTo>
                  <a:pt x="5701717" y="2731746"/>
                  <a:pt x="5701717" y="2729331"/>
                  <a:pt x="5697007" y="2729331"/>
                </a:cubicBezTo>
                <a:cubicBezTo>
                  <a:pt x="5697007" y="2734162"/>
                  <a:pt x="5694651" y="2734162"/>
                  <a:pt x="5692297" y="2734162"/>
                </a:cubicBezTo>
                <a:cubicBezTo>
                  <a:pt x="5692297" y="2731746"/>
                  <a:pt x="5687587" y="2731746"/>
                  <a:pt x="5682877" y="2731746"/>
                </a:cubicBezTo>
                <a:cubicBezTo>
                  <a:pt x="5682877" y="2731746"/>
                  <a:pt x="5685231" y="2734162"/>
                  <a:pt x="5685231" y="2734162"/>
                </a:cubicBezTo>
                <a:cubicBezTo>
                  <a:pt x="5678167" y="2738993"/>
                  <a:pt x="5678167" y="2736577"/>
                  <a:pt x="5671102" y="2736577"/>
                </a:cubicBezTo>
                <a:cubicBezTo>
                  <a:pt x="5673457" y="2731746"/>
                  <a:pt x="5666393" y="2729331"/>
                  <a:pt x="5666393" y="2724501"/>
                </a:cubicBezTo>
                <a:cubicBezTo>
                  <a:pt x="5671102" y="2724501"/>
                  <a:pt x="5680522" y="2719671"/>
                  <a:pt x="5685231" y="2717254"/>
                </a:cubicBezTo>
                <a:close/>
                <a:moveTo>
                  <a:pt x="5843704" y="2715423"/>
                </a:moveTo>
                <a:lnTo>
                  <a:pt x="5850442" y="2719574"/>
                </a:lnTo>
                <a:cubicBezTo>
                  <a:pt x="5850442" y="2719574"/>
                  <a:pt x="5852857" y="2721892"/>
                  <a:pt x="5852857" y="2721892"/>
                </a:cubicBezTo>
                <a:cubicBezTo>
                  <a:pt x="5852857" y="2724211"/>
                  <a:pt x="5855272" y="2724211"/>
                  <a:pt x="5855272" y="2726529"/>
                </a:cubicBezTo>
                <a:cubicBezTo>
                  <a:pt x="5855272" y="2726529"/>
                  <a:pt x="5852857" y="2726529"/>
                  <a:pt x="5857687" y="2728848"/>
                </a:cubicBezTo>
                <a:cubicBezTo>
                  <a:pt x="5857687" y="2728848"/>
                  <a:pt x="5857687" y="2728848"/>
                  <a:pt x="5855272" y="2728848"/>
                </a:cubicBezTo>
                <a:cubicBezTo>
                  <a:pt x="5852857" y="2726529"/>
                  <a:pt x="5848027" y="2724211"/>
                  <a:pt x="5843195" y="2721892"/>
                </a:cubicBezTo>
                <a:cubicBezTo>
                  <a:pt x="5845611" y="2719574"/>
                  <a:pt x="5843195" y="2719574"/>
                  <a:pt x="5845611" y="2719574"/>
                </a:cubicBezTo>
                <a:cubicBezTo>
                  <a:pt x="5855272" y="2726529"/>
                  <a:pt x="5848027" y="2719574"/>
                  <a:pt x="5848027" y="2719574"/>
                </a:cubicBezTo>
                <a:close/>
                <a:moveTo>
                  <a:pt x="5950437" y="2715083"/>
                </a:moveTo>
                <a:cubicBezTo>
                  <a:pt x="5954785" y="2717256"/>
                  <a:pt x="5959132" y="2721602"/>
                  <a:pt x="5956959" y="2721602"/>
                </a:cubicBezTo>
                <a:cubicBezTo>
                  <a:pt x="5956959" y="2721602"/>
                  <a:pt x="5952610" y="2717256"/>
                  <a:pt x="5950437" y="2717256"/>
                </a:cubicBezTo>
                <a:lnTo>
                  <a:pt x="5950437" y="2717255"/>
                </a:lnTo>
                <a:close/>
                <a:moveTo>
                  <a:pt x="5772185" y="2714357"/>
                </a:moveTo>
                <a:cubicBezTo>
                  <a:pt x="5774562" y="2714357"/>
                  <a:pt x="5776938" y="2716743"/>
                  <a:pt x="5779315" y="2716743"/>
                </a:cubicBezTo>
                <a:cubicBezTo>
                  <a:pt x="5781691" y="2719130"/>
                  <a:pt x="5784069" y="2721517"/>
                  <a:pt x="5786445" y="2723904"/>
                </a:cubicBezTo>
                <a:cubicBezTo>
                  <a:pt x="5788822" y="2723904"/>
                  <a:pt x="5791199" y="2726291"/>
                  <a:pt x="5793575" y="2728678"/>
                </a:cubicBezTo>
                <a:cubicBezTo>
                  <a:pt x="5786445" y="2726291"/>
                  <a:pt x="5779315" y="2721517"/>
                  <a:pt x="5774562" y="2716743"/>
                </a:cubicBezTo>
                <a:cubicBezTo>
                  <a:pt x="5774562" y="2716743"/>
                  <a:pt x="5772185" y="2714357"/>
                  <a:pt x="5772185" y="2714357"/>
                </a:cubicBezTo>
                <a:close/>
                <a:moveTo>
                  <a:pt x="5841908" y="2714318"/>
                </a:moveTo>
                <a:lnTo>
                  <a:pt x="5843195" y="2714938"/>
                </a:lnTo>
                <a:lnTo>
                  <a:pt x="5843704" y="2715423"/>
                </a:lnTo>
                <a:close/>
                <a:moveTo>
                  <a:pt x="5822389" y="2710450"/>
                </a:moveTo>
                <a:lnTo>
                  <a:pt x="5827151" y="2712782"/>
                </a:lnTo>
                <a:cubicBezTo>
                  <a:pt x="5829533" y="2715114"/>
                  <a:pt x="5829533" y="2715114"/>
                  <a:pt x="5829533" y="2715114"/>
                </a:cubicBezTo>
                <a:cubicBezTo>
                  <a:pt x="5829533" y="2715114"/>
                  <a:pt x="5829533" y="2715114"/>
                  <a:pt x="5827151" y="2715114"/>
                </a:cubicBezTo>
                <a:close/>
                <a:moveTo>
                  <a:pt x="5834440" y="2709719"/>
                </a:moveTo>
                <a:lnTo>
                  <a:pt x="5841908" y="2714318"/>
                </a:lnTo>
                <a:lnTo>
                  <a:pt x="5838365" y="2712618"/>
                </a:lnTo>
                <a:cubicBezTo>
                  <a:pt x="5838365" y="2712618"/>
                  <a:pt x="5838365" y="2714938"/>
                  <a:pt x="5838365" y="2714938"/>
                </a:cubicBezTo>
                <a:cubicBezTo>
                  <a:pt x="5835949" y="2714938"/>
                  <a:pt x="5835949" y="2712618"/>
                  <a:pt x="5835949" y="2712618"/>
                </a:cubicBezTo>
                <a:cubicBezTo>
                  <a:pt x="5833535" y="2712618"/>
                  <a:pt x="5833535" y="2712618"/>
                  <a:pt x="5833535" y="2710298"/>
                </a:cubicBezTo>
                <a:cubicBezTo>
                  <a:pt x="5833535" y="2710298"/>
                  <a:pt x="5833535" y="2710298"/>
                  <a:pt x="5831119" y="2710298"/>
                </a:cubicBezTo>
                <a:cubicBezTo>
                  <a:pt x="5829911" y="2707980"/>
                  <a:pt x="5831119" y="2707980"/>
                  <a:pt x="5834440" y="2709719"/>
                </a:cubicBezTo>
                <a:close/>
                <a:moveTo>
                  <a:pt x="6045179" y="2706024"/>
                </a:moveTo>
                <a:lnTo>
                  <a:pt x="6047299" y="2706024"/>
                </a:lnTo>
                <a:lnTo>
                  <a:pt x="6047239" y="2706658"/>
                </a:lnTo>
                <a:cubicBezTo>
                  <a:pt x="6046945" y="2707292"/>
                  <a:pt x="6046356" y="2707292"/>
                  <a:pt x="6045179" y="2706024"/>
                </a:cubicBezTo>
                <a:close/>
                <a:moveTo>
                  <a:pt x="6047319" y="2705793"/>
                </a:moveTo>
                <a:lnTo>
                  <a:pt x="6047534" y="2706024"/>
                </a:lnTo>
                <a:lnTo>
                  <a:pt x="6047299" y="2706024"/>
                </a:lnTo>
                <a:close/>
                <a:moveTo>
                  <a:pt x="5815247" y="2705788"/>
                </a:moveTo>
                <a:cubicBezTo>
                  <a:pt x="5815247" y="2705788"/>
                  <a:pt x="5817627" y="2708118"/>
                  <a:pt x="5820008" y="2708118"/>
                </a:cubicBezTo>
                <a:lnTo>
                  <a:pt x="5822389" y="2710450"/>
                </a:lnTo>
                <a:lnTo>
                  <a:pt x="5817627" y="2708118"/>
                </a:lnTo>
                <a:cubicBezTo>
                  <a:pt x="5817627" y="2705788"/>
                  <a:pt x="5815247" y="2705788"/>
                  <a:pt x="5815247" y="2705788"/>
                </a:cubicBezTo>
                <a:close/>
                <a:moveTo>
                  <a:pt x="5762765" y="2702762"/>
                </a:moveTo>
                <a:cubicBezTo>
                  <a:pt x="5760591" y="2702762"/>
                  <a:pt x="5760591" y="2702762"/>
                  <a:pt x="5764939" y="2702762"/>
                </a:cubicBezTo>
                <a:cubicBezTo>
                  <a:pt x="5764939" y="2702762"/>
                  <a:pt x="5764939" y="2705661"/>
                  <a:pt x="5764939" y="2705661"/>
                </a:cubicBezTo>
                <a:cubicBezTo>
                  <a:pt x="5764939" y="2705661"/>
                  <a:pt x="5762765" y="2702762"/>
                  <a:pt x="5762765" y="2702762"/>
                </a:cubicBezTo>
                <a:close/>
                <a:moveTo>
                  <a:pt x="5931597" y="2701314"/>
                </a:moveTo>
                <a:cubicBezTo>
                  <a:pt x="5931597" y="2703489"/>
                  <a:pt x="5931597" y="2703489"/>
                  <a:pt x="5933772" y="2703489"/>
                </a:cubicBezTo>
                <a:cubicBezTo>
                  <a:pt x="5933772" y="2703489"/>
                  <a:pt x="5935945" y="2705662"/>
                  <a:pt x="5935945" y="2705662"/>
                </a:cubicBezTo>
                <a:cubicBezTo>
                  <a:pt x="5933772" y="2703489"/>
                  <a:pt x="5931597" y="2703489"/>
                  <a:pt x="5931597" y="2701314"/>
                </a:cubicBezTo>
                <a:close/>
                <a:moveTo>
                  <a:pt x="5933871" y="2698774"/>
                </a:moveTo>
                <a:lnTo>
                  <a:pt x="5935209" y="2699443"/>
                </a:lnTo>
                <a:lnTo>
                  <a:pt x="5940293" y="2703177"/>
                </a:lnTo>
                <a:cubicBezTo>
                  <a:pt x="5940293" y="2703177"/>
                  <a:pt x="5940293" y="2705662"/>
                  <a:pt x="5938039" y="2705662"/>
                </a:cubicBezTo>
                <a:close/>
                <a:moveTo>
                  <a:pt x="6040469" y="2698416"/>
                </a:moveTo>
                <a:cubicBezTo>
                  <a:pt x="6042823" y="2700952"/>
                  <a:pt x="6045179" y="2703487"/>
                  <a:pt x="6047534" y="2703487"/>
                </a:cubicBezTo>
                <a:lnTo>
                  <a:pt x="6047319" y="2705793"/>
                </a:lnTo>
                <a:close/>
                <a:moveTo>
                  <a:pt x="5969277" y="2698416"/>
                </a:moveTo>
                <a:cubicBezTo>
                  <a:pt x="5971595" y="2698416"/>
                  <a:pt x="5973914" y="2700694"/>
                  <a:pt x="5973914" y="2700694"/>
                </a:cubicBezTo>
                <a:cubicBezTo>
                  <a:pt x="5978551" y="2702970"/>
                  <a:pt x="5983189" y="2705248"/>
                  <a:pt x="5987827" y="2709803"/>
                </a:cubicBezTo>
                <a:lnTo>
                  <a:pt x="5983189" y="2707525"/>
                </a:lnTo>
                <a:cubicBezTo>
                  <a:pt x="5978551" y="2705248"/>
                  <a:pt x="5973914" y="2700694"/>
                  <a:pt x="5969277" y="2698416"/>
                </a:cubicBezTo>
                <a:close/>
                <a:moveTo>
                  <a:pt x="5509154" y="2698414"/>
                </a:moveTo>
                <a:cubicBezTo>
                  <a:pt x="5509154" y="2703486"/>
                  <a:pt x="5511328" y="2703486"/>
                  <a:pt x="5511328" y="2708559"/>
                </a:cubicBezTo>
                <a:cubicBezTo>
                  <a:pt x="5509154" y="2708559"/>
                  <a:pt x="5509154" y="2706023"/>
                  <a:pt x="5506979" y="2706023"/>
                </a:cubicBezTo>
                <a:cubicBezTo>
                  <a:pt x="5506979" y="2703486"/>
                  <a:pt x="5506979" y="2700950"/>
                  <a:pt x="5509154" y="2698414"/>
                </a:cubicBezTo>
                <a:close/>
                <a:moveTo>
                  <a:pt x="5933159" y="2698073"/>
                </a:moveTo>
                <a:lnTo>
                  <a:pt x="5933529" y="2698208"/>
                </a:lnTo>
                <a:lnTo>
                  <a:pt x="5933530" y="2698209"/>
                </a:lnTo>
                <a:lnTo>
                  <a:pt x="5933871" y="2698774"/>
                </a:lnTo>
                <a:lnTo>
                  <a:pt x="5933503" y="2698590"/>
                </a:lnTo>
                <a:close/>
                <a:moveTo>
                  <a:pt x="5751896" y="2695517"/>
                </a:moveTo>
                <a:cubicBezTo>
                  <a:pt x="5751896" y="2695517"/>
                  <a:pt x="5754069" y="2697932"/>
                  <a:pt x="5754069" y="2697932"/>
                </a:cubicBezTo>
                <a:cubicBezTo>
                  <a:pt x="5758417" y="2700349"/>
                  <a:pt x="5760591" y="2702763"/>
                  <a:pt x="5756243" y="2700349"/>
                </a:cubicBezTo>
                <a:cubicBezTo>
                  <a:pt x="5754069" y="2697932"/>
                  <a:pt x="5754069" y="2697932"/>
                  <a:pt x="5751896" y="2697932"/>
                </a:cubicBezTo>
                <a:cubicBezTo>
                  <a:pt x="5751896" y="2695517"/>
                  <a:pt x="5751896" y="2695517"/>
                  <a:pt x="5751896" y="2695517"/>
                </a:cubicBezTo>
                <a:close/>
                <a:moveTo>
                  <a:pt x="5667841" y="2693584"/>
                </a:moveTo>
                <a:cubicBezTo>
                  <a:pt x="5672672" y="2691169"/>
                  <a:pt x="5675087" y="2696000"/>
                  <a:pt x="5672672" y="2698415"/>
                </a:cubicBezTo>
                <a:cubicBezTo>
                  <a:pt x="5670257" y="2696000"/>
                  <a:pt x="5667841" y="2696000"/>
                  <a:pt x="5667841" y="2693584"/>
                </a:cubicBezTo>
                <a:close/>
                <a:moveTo>
                  <a:pt x="5798581" y="2691800"/>
                </a:moveTo>
                <a:cubicBezTo>
                  <a:pt x="5800961" y="2694131"/>
                  <a:pt x="5803343" y="2694131"/>
                  <a:pt x="5808104" y="2696462"/>
                </a:cubicBezTo>
                <a:cubicBezTo>
                  <a:pt x="5812865" y="2701126"/>
                  <a:pt x="5817627" y="2705788"/>
                  <a:pt x="5815247" y="2705788"/>
                </a:cubicBezTo>
                <a:cubicBezTo>
                  <a:pt x="5815247" y="2705788"/>
                  <a:pt x="5812865" y="2705788"/>
                  <a:pt x="5820008" y="2712782"/>
                </a:cubicBezTo>
                <a:cubicBezTo>
                  <a:pt x="5822390" y="2715114"/>
                  <a:pt x="5817627" y="2712782"/>
                  <a:pt x="5827151" y="2719776"/>
                </a:cubicBezTo>
                <a:cubicBezTo>
                  <a:pt x="5827151" y="2719776"/>
                  <a:pt x="5827151" y="2719776"/>
                  <a:pt x="5824771" y="2717443"/>
                </a:cubicBezTo>
                <a:cubicBezTo>
                  <a:pt x="5822390" y="2715114"/>
                  <a:pt x="5822390" y="2715114"/>
                  <a:pt x="5829533" y="2719776"/>
                </a:cubicBezTo>
                <a:cubicBezTo>
                  <a:pt x="5834294" y="2722106"/>
                  <a:pt x="5836675" y="2722106"/>
                  <a:pt x="5834294" y="2719776"/>
                </a:cubicBezTo>
                <a:cubicBezTo>
                  <a:pt x="5834294" y="2719776"/>
                  <a:pt x="5831913" y="2717443"/>
                  <a:pt x="5831913" y="2717443"/>
                </a:cubicBezTo>
                <a:cubicBezTo>
                  <a:pt x="5831913" y="2717443"/>
                  <a:pt x="5834294" y="2717443"/>
                  <a:pt x="5834294" y="2717443"/>
                </a:cubicBezTo>
                <a:cubicBezTo>
                  <a:pt x="5836675" y="2719776"/>
                  <a:pt x="5836675" y="2719776"/>
                  <a:pt x="5839055" y="2722106"/>
                </a:cubicBezTo>
                <a:cubicBezTo>
                  <a:pt x="5843817" y="2724438"/>
                  <a:pt x="5843817" y="2724438"/>
                  <a:pt x="5843817" y="2724438"/>
                </a:cubicBezTo>
                <a:cubicBezTo>
                  <a:pt x="5843817" y="2724438"/>
                  <a:pt x="5839055" y="2719776"/>
                  <a:pt x="5834294" y="2715114"/>
                </a:cubicBezTo>
                <a:cubicBezTo>
                  <a:pt x="5843817" y="2722106"/>
                  <a:pt x="5843817" y="2724438"/>
                  <a:pt x="5853341" y="2729101"/>
                </a:cubicBezTo>
                <a:cubicBezTo>
                  <a:pt x="5846198" y="2726769"/>
                  <a:pt x="5853341" y="2733764"/>
                  <a:pt x="5841437" y="2726769"/>
                </a:cubicBezTo>
                <a:cubicBezTo>
                  <a:pt x="5841437" y="2726769"/>
                  <a:pt x="5839055" y="2726769"/>
                  <a:pt x="5839055" y="2726769"/>
                </a:cubicBezTo>
                <a:cubicBezTo>
                  <a:pt x="5831913" y="2722106"/>
                  <a:pt x="5831913" y="2722106"/>
                  <a:pt x="5836675" y="2729101"/>
                </a:cubicBezTo>
                <a:cubicBezTo>
                  <a:pt x="5843817" y="2733764"/>
                  <a:pt x="5846198" y="2736095"/>
                  <a:pt x="5841437" y="2733764"/>
                </a:cubicBezTo>
                <a:cubicBezTo>
                  <a:pt x="5839055" y="2733764"/>
                  <a:pt x="5841437" y="2736095"/>
                  <a:pt x="5841437" y="2736095"/>
                </a:cubicBezTo>
                <a:cubicBezTo>
                  <a:pt x="5839055" y="2736095"/>
                  <a:pt x="5839055" y="2733764"/>
                  <a:pt x="5836675" y="2733764"/>
                </a:cubicBezTo>
                <a:cubicBezTo>
                  <a:pt x="5836675" y="2731432"/>
                  <a:pt x="5831913" y="2729101"/>
                  <a:pt x="5831913" y="2729101"/>
                </a:cubicBezTo>
                <a:cubicBezTo>
                  <a:pt x="5831913" y="2729101"/>
                  <a:pt x="5831913" y="2729101"/>
                  <a:pt x="5831913" y="2731432"/>
                </a:cubicBezTo>
                <a:cubicBezTo>
                  <a:pt x="5831913" y="2731432"/>
                  <a:pt x="5829533" y="2729101"/>
                  <a:pt x="5827151" y="2729101"/>
                </a:cubicBezTo>
                <a:cubicBezTo>
                  <a:pt x="5827151" y="2726769"/>
                  <a:pt x="5824771" y="2726769"/>
                  <a:pt x="5824771" y="2726769"/>
                </a:cubicBezTo>
                <a:cubicBezTo>
                  <a:pt x="5824771" y="2724438"/>
                  <a:pt x="5824771" y="2724438"/>
                  <a:pt x="5824771" y="2722106"/>
                </a:cubicBezTo>
                <a:cubicBezTo>
                  <a:pt x="5824771" y="2722106"/>
                  <a:pt x="5827151" y="2722106"/>
                  <a:pt x="5827151" y="2722106"/>
                </a:cubicBezTo>
                <a:cubicBezTo>
                  <a:pt x="5824771" y="2719776"/>
                  <a:pt x="5822390" y="2717443"/>
                  <a:pt x="5815247" y="2712782"/>
                </a:cubicBezTo>
                <a:cubicBezTo>
                  <a:pt x="5815247" y="2712782"/>
                  <a:pt x="5820008" y="2715114"/>
                  <a:pt x="5810485" y="2705788"/>
                </a:cubicBezTo>
                <a:cubicBezTo>
                  <a:pt x="5810485" y="2705788"/>
                  <a:pt x="5803343" y="2698793"/>
                  <a:pt x="5805723" y="2698793"/>
                </a:cubicBezTo>
                <a:cubicBezTo>
                  <a:pt x="5805723" y="2698793"/>
                  <a:pt x="5805723" y="2698793"/>
                  <a:pt x="5805723" y="2696462"/>
                </a:cubicBezTo>
                <a:cubicBezTo>
                  <a:pt x="5805723" y="2696462"/>
                  <a:pt x="5803343" y="2696462"/>
                  <a:pt x="5800961" y="2694131"/>
                </a:cubicBezTo>
                <a:cubicBezTo>
                  <a:pt x="5800961" y="2694131"/>
                  <a:pt x="5798581" y="2691800"/>
                  <a:pt x="5798581" y="2691800"/>
                </a:cubicBezTo>
                <a:close/>
                <a:moveTo>
                  <a:pt x="6026665" y="2691170"/>
                </a:moveTo>
                <a:cubicBezTo>
                  <a:pt x="6028984" y="2693706"/>
                  <a:pt x="6033621" y="2696243"/>
                  <a:pt x="6033621" y="2698778"/>
                </a:cubicBezTo>
                <a:cubicBezTo>
                  <a:pt x="6033621" y="2698778"/>
                  <a:pt x="6033621" y="2698778"/>
                  <a:pt x="6035940" y="2701314"/>
                </a:cubicBezTo>
                <a:cubicBezTo>
                  <a:pt x="6033621" y="2698778"/>
                  <a:pt x="6033621" y="2698778"/>
                  <a:pt x="6031303" y="2701314"/>
                </a:cubicBezTo>
                <a:cubicBezTo>
                  <a:pt x="6031303" y="2701314"/>
                  <a:pt x="6028984" y="2698778"/>
                  <a:pt x="6026665" y="2698778"/>
                </a:cubicBezTo>
                <a:cubicBezTo>
                  <a:pt x="6026665" y="2696243"/>
                  <a:pt x="6024347" y="2696243"/>
                  <a:pt x="6024347" y="2693706"/>
                </a:cubicBezTo>
                <a:cubicBezTo>
                  <a:pt x="6026665" y="2693706"/>
                  <a:pt x="6026665" y="2691170"/>
                  <a:pt x="6026665" y="2691170"/>
                </a:cubicBezTo>
                <a:close/>
                <a:moveTo>
                  <a:pt x="6028693" y="2690808"/>
                </a:moveTo>
                <a:cubicBezTo>
                  <a:pt x="6031049" y="2690808"/>
                  <a:pt x="6033404" y="2690808"/>
                  <a:pt x="6035759" y="2693343"/>
                </a:cubicBezTo>
                <a:cubicBezTo>
                  <a:pt x="6035759" y="2693343"/>
                  <a:pt x="6038114" y="2695880"/>
                  <a:pt x="6038114" y="2695880"/>
                </a:cubicBezTo>
                <a:cubicBezTo>
                  <a:pt x="6028693" y="2688271"/>
                  <a:pt x="6035759" y="2695880"/>
                  <a:pt x="6040469" y="2698416"/>
                </a:cubicBezTo>
                <a:cubicBezTo>
                  <a:pt x="6033404" y="2695880"/>
                  <a:pt x="6031049" y="2693343"/>
                  <a:pt x="6028693" y="2690808"/>
                </a:cubicBezTo>
                <a:close/>
                <a:moveTo>
                  <a:pt x="5922822" y="2690135"/>
                </a:moveTo>
                <a:cubicBezTo>
                  <a:pt x="5923949" y="2690755"/>
                  <a:pt x="5925640" y="2691998"/>
                  <a:pt x="5926767" y="2693240"/>
                </a:cubicBezTo>
                <a:lnTo>
                  <a:pt x="5932981" y="2697805"/>
                </a:lnTo>
                <a:lnTo>
                  <a:pt x="5933159" y="2698073"/>
                </a:lnTo>
                <a:lnTo>
                  <a:pt x="5926767" y="2695725"/>
                </a:lnTo>
                <a:cubicBezTo>
                  <a:pt x="5926767" y="2695725"/>
                  <a:pt x="5922257" y="2690755"/>
                  <a:pt x="5922257" y="2690755"/>
                </a:cubicBezTo>
                <a:cubicBezTo>
                  <a:pt x="5921131" y="2689514"/>
                  <a:pt x="5921695" y="2689514"/>
                  <a:pt x="5922822" y="2690135"/>
                </a:cubicBezTo>
                <a:close/>
                <a:moveTo>
                  <a:pt x="5787867" y="2684806"/>
                </a:moveTo>
                <a:cubicBezTo>
                  <a:pt x="5788463" y="2684806"/>
                  <a:pt x="5790248" y="2685972"/>
                  <a:pt x="5793819" y="2689469"/>
                </a:cubicBezTo>
                <a:cubicBezTo>
                  <a:pt x="5796200" y="2689469"/>
                  <a:pt x="5796200" y="2691800"/>
                  <a:pt x="5798581" y="2691800"/>
                </a:cubicBezTo>
                <a:lnTo>
                  <a:pt x="5789485" y="2691800"/>
                </a:lnTo>
                <a:lnTo>
                  <a:pt x="5789237" y="2691623"/>
                </a:lnTo>
                <a:lnTo>
                  <a:pt x="5791439" y="2689469"/>
                </a:lnTo>
                <a:cubicBezTo>
                  <a:pt x="5791439" y="2689469"/>
                  <a:pt x="5791439" y="2689469"/>
                  <a:pt x="5789057" y="2687137"/>
                </a:cubicBezTo>
                <a:cubicBezTo>
                  <a:pt x="5787867" y="2685972"/>
                  <a:pt x="5787272" y="2684806"/>
                  <a:pt x="5787867" y="2684806"/>
                </a:cubicBezTo>
                <a:close/>
                <a:moveTo>
                  <a:pt x="6045541" y="2683924"/>
                </a:moveTo>
                <a:cubicBezTo>
                  <a:pt x="6045541" y="2683924"/>
                  <a:pt x="6050251" y="2686340"/>
                  <a:pt x="6050251" y="2686340"/>
                </a:cubicBezTo>
                <a:cubicBezTo>
                  <a:pt x="6057317" y="2696002"/>
                  <a:pt x="6057317" y="2688755"/>
                  <a:pt x="6062026" y="2693586"/>
                </a:cubicBezTo>
                <a:cubicBezTo>
                  <a:pt x="6062026" y="2696002"/>
                  <a:pt x="6059671" y="2696002"/>
                  <a:pt x="6057317" y="2696002"/>
                </a:cubicBezTo>
                <a:cubicBezTo>
                  <a:pt x="6054961" y="2696002"/>
                  <a:pt x="6052606" y="2698416"/>
                  <a:pt x="6052606" y="2698416"/>
                </a:cubicBezTo>
                <a:cubicBezTo>
                  <a:pt x="6047895" y="2696002"/>
                  <a:pt x="6045541" y="2691171"/>
                  <a:pt x="6045541" y="2688755"/>
                </a:cubicBezTo>
                <a:cubicBezTo>
                  <a:pt x="6043186" y="2686340"/>
                  <a:pt x="6043186" y="2683924"/>
                  <a:pt x="6045541" y="2683924"/>
                </a:cubicBezTo>
                <a:close/>
                <a:moveTo>
                  <a:pt x="5943191" y="2683924"/>
                </a:moveTo>
                <a:cubicBezTo>
                  <a:pt x="5943191" y="2683924"/>
                  <a:pt x="5945607" y="2683924"/>
                  <a:pt x="5945607" y="2683924"/>
                </a:cubicBezTo>
                <a:cubicBezTo>
                  <a:pt x="5948022" y="2686388"/>
                  <a:pt x="5952852" y="2691316"/>
                  <a:pt x="5955267" y="2691316"/>
                </a:cubicBezTo>
                <a:cubicBezTo>
                  <a:pt x="5960099" y="2696243"/>
                  <a:pt x="5952852" y="2688851"/>
                  <a:pt x="5952852" y="2688851"/>
                </a:cubicBezTo>
                <a:cubicBezTo>
                  <a:pt x="5955267" y="2688851"/>
                  <a:pt x="5952852" y="2688851"/>
                  <a:pt x="5955267" y="2688851"/>
                </a:cubicBezTo>
                <a:cubicBezTo>
                  <a:pt x="5955267" y="2688851"/>
                  <a:pt x="5957683" y="2691316"/>
                  <a:pt x="5960099" y="2693779"/>
                </a:cubicBezTo>
                <a:cubicBezTo>
                  <a:pt x="5960099" y="2693779"/>
                  <a:pt x="5960099" y="2693779"/>
                  <a:pt x="5967344" y="2698705"/>
                </a:cubicBezTo>
                <a:cubicBezTo>
                  <a:pt x="5969759" y="2701170"/>
                  <a:pt x="5969759" y="2701170"/>
                  <a:pt x="5972175" y="2703633"/>
                </a:cubicBezTo>
                <a:cubicBezTo>
                  <a:pt x="5972175" y="2703633"/>
                  <a:pt x="5969759" y="2703633"/>
                  <a:pt x="5969759" y="2703633"/>
                </a:cubicBezTo>
                <a:cubicBezTo>
                  <a:pt x="5967344" y="2701170"/>
                  <a:pt x="5967344" y="2698705"/>
                  <a:pt x="5964929" y="2698705"/>
                </a:cubicBezTo>
                <a:cubicBezTo>
                  <a:pt x="5960099" y="2696243"/>
                  <a:pt x="5957683" y="2693779"/>
                  <a:pt x="5962514" y="2698705"/>
                </a:cubicBezTo>
                <a:cubicBezTo>
                  <a:pt x="5967344" y="2703633"/>
                  <a:pt x="5969759" y="2706098"/>
                  <a:pt x="5969759" y="2706098"/>
                </a:cubicBezTo>
                <a:cubicBezTo>
                  <a:pt x="5969759" y="2708561"/>
                  <a:pt x="5964929" y="2706098"/>
                  <a:pt x="5962514" y="2706098"/>
                </a:cubicBezTo>
                <a:cubicBezTo>
                  <a:pt x="5960099" y="2703633"/>
                  <a:pt x="5957683" y="2701170"/>
                  <a:pt x="5957683" y="2701170"/>
                </a:cubicBezTo>
                <a:cubicBezTo>
                  <a:pt x="5957683" y="2701170"/>
                  <a:pt x="5960099" y="2701170"/>
                  <a:pt x="5960099" y="2701170"/>
                </a:cubicBezTo>
                <a:cubicBezTo>
                  <a:pt x="5962514" y="2701170"/>
                  <a:pt x="5960099" y="2698705"/>
                  <a:pt x="5955267" y="2696243"/>
                </a:cubicBezTo>
                <a:cubicBezTo>
                  <a:pt x="5952852" y="2693779"/>
                  <a:pt x="5948022" y="2691316"/>
                  <a:pt x="5948022" y="2691316"/>
                </a:cubicBezTo>
                <a:cubicBezTo>
                  <a:pt x="5948022" y="2688851"/>
                  <a:pt x="5952852" y="2691316"/>
                  <a:pt x="5943191" y="2683924"/>
                </a:cubicBezTo>
                <a:close/>
                <a:moveTo>
                  <a:pt x="5905511" y="2683924"/>
                </a:moveTo>
                <a:lnTo>
                  <a:pt x="5907165" y="2684750"/>
                </a:lnTo>
                <a:lnTo>
                  <a:pt x="5909819" y="2686743"/>
                </a:lnTo>
                <a:lnTo>
                  <a:pt x="5909155" y="2685746"/>
                </a:lnTo>
                <a:lnTo>
                  <a:pt x="5910343" y="2686340"/>
                </a:lnTo>
                <a:cubicBezTo>
                  <a:pt x="5910343" y="2686340"/>
                  <a:pt x="5912758" y="2688755"/>
                  <a:pt x="5912758" y="2688755"/>
                </a:cubicBezTo>
                <a:cubicBezTo>
                  <a:pt x="5912758" y="2688755"/>
                  <a:pt x="5912758" y="2688755"/>
                  <a:pt x="5912758" y="2691171"/>
                </a:cubicBezTo>
                <a:cubicBezTo>
                  <a:pt x="5907927" y="2686340"/>
                  <a:pt x="5905511" y="2683924"/>
                  <a:pt x="5905511" y="2683924"/>
                </a:cubicBezTo>
                <a:close/>
                <a:moveTo>
                  <a:pt x="5930487" y="2683727"/>
                </a:moveTo>
                <a:lnTo>
                  <a:pt x="5933503" y="2684373"/>
                </a:lnTo>
                <a:cubicBezTo>
                  <a:pt x="5933503" y="2684373"/>
                  <a:pt x="5933503" y="2684373"/>
                  <a:pt x="5931133" y="2684373"/>
                </a:cubicBezTo>
                <a:close/>
                <a:moveTo>
                  <a:pt x="5935871" y="2682004"/>
                </a:moveTo>
                <a:cubicBezTo>
                  <a:pt x="5942975" y="2686743"/>
                  <a:pt x="5940607" y="2686743"/>
                  <a:pt x="5940607" y="2686743"/>
                </a:cubicBezTo>
                <a:cubicBezTo>
                  <a:pt x="5940607" y="2686743"/>
                  <a:pt x="5938239" y="2684373"/>
                  <a:pt x="5935871" y="2682004"/>
                </a:cubicBezTo>
                <a:close/>
                <a:moveTo>
                  <a:pt x="5778975" y="2671935"/>
                </a:moveTo>
                <a:cubicBezTo>
                  <a:pt x="5779567" y="2672527"/>
                  <a:pt x="5780751" y="2673712"/>
                  <a:pt x="5781935" y="2674897"/>
                </a:cubicBezTo>
                <a:cubicBezTo>
                  <a:pt x="5784303" y="2677265"/>
                  <a:pt x="5784303" y="2677265"/>
                  <a:pt x="5786671" y="2679635"/>
                </a:cubicBezTo>
                <a:lnTo>
                  <a:pt x="5796143" y="2684373"/>
                </a:lnTo>
                <a:lnTo>
                  <a:pt x="5791407" y="2679635"/>
                </a:lnTo>
                <a:cubicBezTo>
                  <a:pt x="5789039" y="2679635"/>
                  <a:pt x="5784303" y="2674897"/>
                  <a:pt x="5779567" y="2672527"/>
                </a:cubicBezTo>
                <a:cubicBezTo>
                  <a:pt x="5778383" y="2671343"/>
                  <a:pt x="5778383" y="2671343"/>
                  <a:pt x="5778975" y="2671935"/>
                </a:cubicBezTo>
                <a:close/>
                <a:moveTo>
                  <a:pt x="5767133" y="2671935"/>
                </a:moveTo>
                <a:cubicBezTo>
                  <a:pt x="5766541" y="2671343"/>
                  <a:pt x="5766541" y="2671343"/>
                  <a:pt x="5767725" y="2672527"/>
                </a:cubicBezTo>
                <a:cubicBezTo>
                  <a:pt x="5770093" y="2674897"/>
                  <a:pt x="5772461" y="2677265"/>
                  <a:pt x="5774831" y="2677265"/>
                </a:cubicBezTo>
                <a:cubicBezTo>
                  <a:pt x="5781935" y="2684373"/>
                  <a:pt x="5779567" y="2684373"/>
                  <a:pt x="5781935" y="2686743"/>
                </a:cubicBezTo>
                <a:cubicBezTo>
                  <a:pt x="5781935" y="2686743"/>
                  <a:pt x="5784303" y="2689112"/>
                  <a:pt x="5784303" y="2689112"/>
                </a:cubicBezTo>
                <a:cubicBezTo>
                  <a:pt x="5786671" y="2691481"/>
                  <a:pt x="5789039" y="2691481"/>
                  <a:pt x="5789039" y="2691481"/>
                </a:cubicBezTo>
                <a:lnTo>
                  <a:pt x="5789237" y="2691623"/>
                </a:lnTo>
                <a:lnTo>
                  <a:pt x="5789057" y="2691800"/>
                </a:lnTo>
                <a:lnTo>
                  <a:pt x="5789485" y="2691800"/>
                </a:lnTo>
                <a:lnTo>
                  <a:pt x="5791111" y="2692963"/>
                </a:lnTo>
                <a:cubicBezTo>
                  <a:pt x="5793184" y="2693851"/>
                  <a:pt x="5796145" y="2695035"/>
                  <a:pt x="5798513" y="2696220"/>
                </a:cubicBezTo>
                <a:cubicBezTo>
                  <a:pt x="5803249" y="2700958"/>
                  <a:pt x="5796145" y="2696220"/>
                  <a:pt x="5793777" y="2696220"/>
                </a:cubicBezTo>
                <a:cubicBezTo>
                  <a:pt x="5805617" y="2703328"/>
                  <a:pt x="5800881" y="2703328"/>
                  <a:pt x="5800881" y="2705697"/>
                </a:cubicBezTo>
                <a:cubicBezTo>
                  <a:pt x="5803249" y="2705697"/>
                  <a:pt x="5803249" y="2708066"/>
                  <a:pt x="5805617" y="2708066"/>
                </a:cubicBezTo>
                <a:cubicBezTo>
                  <a:pt x="5805617" y="2708066"/>
                  <a:pt x="5807985" y="2710435"/>
                  <a:pt x="5807985" y="2710435"/>
                </a:cubicBezTo>
                <a:cubicBezTo>
                  <a:pt x="5810353" y="2710435"/>
                  <a:pt x="5812721" y="2712804"/>
                  <a:pt x="5815091" y="2712804"/>
                </a:cubicBezTo>
                <a:cubicBezTo>
                  <a:pt x="5817459" y="2715173"/>
                  <a:pt x="5812721" y="2712804"/>
                  <a:pt x="5810353" y="2712804"/>
                </a:cubicBezTo>
                <a:cubicBezTo>
                  <a:pt x="5810353" y="2712804"/>
                  <a:pt x="5807985" y="2712804"/>
                  <a:pt x="5807985" y="2712804"/>
                </a:cubicBezTo>
                <a:lnTo>
                  <a:pt x="5814498" y="2719319"/>
                </a:lnTo>
                <a:lnTo>
                  <a:pt x="5812721" y="2719912"/>
                </a:lnTo>
                <a:cubicBezTo>
                  <a:pt x="5812721" y="2719912"/>
                  <a:pt x="5812721" y="2719912"/>
                  <a:pt x="5810353" y="2717542"/>
                </a:cubicBezTo>
                <a:cubicBezTo>
                  <a:pt x="5807985" y="2717542"/>
                  <a:pt x="5805617" y="2717542"/>
                  <a:pt x="5805617" y="2717542"/>
                </a:cubicBezTo>
                <a:cubicBezTo>
                  <a:pt x="5805617" y="2717542"/>
                  <a:pt x="5807985" y="2719912"/>
                  <a:pt x="5807985" y="2719912"/>
                </a:cubicBezTo>
                <a:cubicBezTo>
                  <a:pt x="5817459" y="2727020"/>
                  <a:pt x="5817459" y="2727020"/>
                  <a:pt x="5812721" y="2724651"/>
                </a:cubicBezTo>
                <a:cubicBezTo>
                  <a:pt x="5805617" y="2719912"/>
                  <a:pt x="5800881" y="2717542"/>
                  <a:pt x="5798513" y="2717542"/>
                </a:cubicBezTo>
                <a:cubicBezTo>
                  <a:pt x="5796145" y="2715173"/>
                  <a:pt x="5793777" y="2712804"/>
                  <a:pt x="5791407" y="2712804"/>
                </a:cubicBezTo>
                <a:cubicBezTo>
                  <a:pt x="5786671" y="2708066"/>
                  <a:pt x="5784303" y="2705697"/>
                  <a:pt x="5789039" y="2708066"/>
                </a:cubicBezTo>
                <a:lnTo>
                  <a:pt x="5796145" y="2710435"/>
                </a:lnTo>
                <a:lnTo>
                  <a:pt x="5793777" y="2708066"/>
                </a:lnTo>
                <a:cubicBezTo>
                  <a:pt x="5789039" y="2705697"/>
                  <a:pt x="5789039" y="2703328"/>
                  <a:pt x="5791407" y="2705697"/>
                </a:cubicBezTo>
                <a:cubicBezTo>
                  <a:pt x="5796145" y="2705697"/>
                  <a:pt x="5793777" y="2703328"/>
                  <a:pt x="5791407" y="2700958"/>
                </a:cubicBezTo>
                <a:cubicBezTo>
                  <a:pt x="5789039" y="2700958"/>
                  <a:pt x="5786671" y="2698590"/>
                  <a:pt x="5786671" y="2698590"/>
                </a:cubicBezTo>
                <a:cubicBezTo>
                  <a:pt x="5786671" y="2700958"/>
                  <a:pt x="5781935" y="2698590"/>
                  <a:pt x="5779567" y="2696220"/>
                </a:cubicBezTo>
                <a:cubicBezTo>
                  <a:pt x="5777199" y="2693851"/>
                  <a:pt x="5777199" y="2696220"/>
                  <a:pt x="5781935" y="2698590"/>
                </a:cubicBezTo>
                <a:cubicBezTo>
                  <a:pt x="5789039" y="2705697"/>
                  <a:pt x="5791407" y="2708066"/>
                  <a:pt x="5784303" y="2705697"/>
                </a:cubicBezTo>
                <a:cubicBezTo>
                  <a:pt x="5779567" y="2703328"/>
                  <a:pt x="5779567" y="2703328"/>
                  <a:pt x="5779567" y="2703328"/>
                </a:cubicBezTo>
                <a:cubicBezTo>
                  <a:pt x="5779567" y="2703328"/>
                  <a:pt x="5781935" y="2708066"/>
                  <a:pt x="5772461" y="2700958"/>
                </a:cubicBezTo>
                <a:cubicBezTo>
                  <a:pt x="5772461" y="2700958"/>
                  <a:pt x="5779567" y="2708066"/>
                  <a:pt x="5779567" y="2708066"/>
                </a:cubicBezTo>
                <a:cubicBezTo>
                  <a:pt x="5784303" y="2710435"/>
                  <a:pt x="5784303" y="2710435"/>
                  <a:pt x="5786671" y="2712804"/>
                </a:cubicBezTo>
                <a:cubicBezTo>
                  <a:pt x="5779567" y="2710435"/>
                  <a:pt x="5779567" y="2710435"/>
                  <a:pt x="5784303" y="2712804"/>
                </a:cubicBezTo>
                <a:cubicBezTo>
                  <a:pt x="5786671" y="2715173"/>
                  <a:pt x="5784303" y="2717542"/>
                  <a:pt x="5779567" y="2712804"/>
                </a:cubicBezTo>
                <a:cubicBezTo>
                  <a:pt x="5784303" y="2717542"/>
                  <a:pt x="5784303" y="2717542"/>
                  <a:pt x="5774831" y="2712804"/>
                </a:cubicBezTo>
                <a:cubicBezTo>
                  <a:pt x="5774831" y="2712804"/>
                  <a:pt x="5774831" y="2710435"/>
                  <a:pt x="5774831" y="2710435"/>
                </a:cubicBezTo>
                <a:cubicBezTo>
                  <a:pt x="5774831" y="2710435"/>
                  <a:pt x="5772461" y="2708066"/>
                  <a:pt x="5772461" y="2705697"/>
                </a:cubicBezTo>
                <a:cubicBezTo>
                  <a:pt x="5770093" y="2705697"/>
                  <a:pt x="5767725" y="2705697"/>
                  <a:pt x="5767725" y="2703328"/>
                </a:cubicBezTo>
                <a:cubicBezTo>
                  <a:pt x="5767725" y="2703328"/>
                  <a:pt x="5765357" y="2703328"/>
                  <a:pt x="5765357" y="2700958"/>
                </a:cubicBezTo>
                <a:cubicBezTo>
                  <a:pt x="5762989" y="2700958"/>
                  <a:pt x="5760621" y="2698590"/>
                  <a:pt x="5755885" y="2693851"/>
                </a:cubicBezTo>
                <a:cubicBezTo>
                  <a:pt x="5755885" y="2696220"/>
                  <a:pt x="5753515" y="2693851"/>
                  <a:pt x="5755885" y="2696220"/>
                </a:cubicBezTo>
                <a:cubicBezTo>
                  <a:pt x="5760621" y="2700958"/>
                  <a:pt x="5755885" y="2698590"/>
                  <a:pt x="5751147" y="2693851"/>
                </a:cubicBezTo>
                <a:cubicBezTo>
                  <a:pt x="5751147" y="2691481"/>
                  <a:pt x="5751147" y="2691481"/>
                  <a:pt x="5751147" y="2689112"/>
                </a:cubicBezTo>
                <a:cubicBezTo>
                  <a:pt x="5753515" y="2689112"/>
                  <a:pt x="5753515" y="2686743"/>
                  <a:pt x="5751147" y="2684373"/>
                </a:cubicBezTo>
                <a:cubicBezTo>
                  <a:pt x="5753515" y="2686743"/>
                  <a:pt x="5755885" y="2686743"/>
                  <a:pt x="5758253" y="2689112"/>
                </a:cubicBezTo>
                <a:cubicBezTo>
                  <a:pt x="5760621" y="2689112"/>
                  <a:pt x="5755885" y="2686743"/>
                  <a:pt x="5755885" y="2686743"/>
                </a:cubicBezTo>
                <a:cubicBezTo>
                  <a:pt x="5753515" y="2684373"/>
                  <a:pt x="5751147" y="2684373"/>
                  <a:pt x="5753515" y="2684373"/>
                </a:cubicBezTo>
                <a:cubicBezTo>
                  <a:pt x="5755885" y="2684373"/>
                  <a:pt x="5751147" y="2682004"/>
                  <a:pt x="5748779" y="2677265"/>
                </a:cubicBezTo>
                <a:cubicBezTo>
                  <a:pt x="5746411" y="2677265"/>
                  <a:pt x="5748779" y="2679635"/>
                  <a:pt x="5755885" y="2682004"/>
                </a:cubicBezTo>
                <a:cubicBezTo>
                  <a:pt x="5758253" y="2684373"/>
                  <a:pt x="5760621" y="2684373"/>
                  <a:pt x="5760621" y="2684373"/>
                </a:cubicBezTo>
                <a:cubicBezTo>
                  <a:pt x="5762989" y="2684373"/>
                  <a:pt x="5767725" y="2686743"/>
                  <a:pt x="5770093" y="2689112"/>
                </a:cubicBezTo>
                <a:cubicBezTo>
                  <a:pt x="5770093" y="2689112"/>
                  <a:pt x="5774831" y="2691481"/>
                  <a:pt x="5774831" y="2691481"/>
                </a:cubicBezTo>
                <a:cubicBezTo>
                  <a:pt x="5772461" y="2689112"/>
                  <a:pt x="5770093" y="2686743"/>
                  <a:pt x="5762989" y="2679635"/>
                </a:cubicBezTo>
                <a:cubicBezTo>
                  <a:pt x="5770093" y="2684373"/>
                  <a:pt x="5767725" y="2682004"/>
                  <a:pt x="5765357" y="2679635"/>
                </a:cubicBezTo>
                <a:cubicBezTo>
                  <a:pt x="5762989" y="2677265"/>
                  <a:pt x="5762989" y="2677265"/>
                  <a:pt x="5767725" y="2679635"/>
                </a:cubicBezTo>
                <a:cubicBezTo>
                  <a:pt x="5772461" y="2682004"/>
                  <a:pt x="5772461" y="2679635"/>
                  <a:pt x="5767725" y="2677265"/>
                </a:cubicBezTo>
                <a:cubicBezTo>
                  <a:pt x="5765357" y="2674897"/>
                  <a:pt x="5762989" y="2672527"/>
                  <a:pt x="5760621" y="2672527"/>
                </a:cubicBezTo>
                <a:cubicBezTo>
                  <a:pt x="5767725" y="2677265"/>
                  <a:pt x="5770093" y="2677265"/>
                  <a:pt x="5770093" y="2674897"/>
                </a:cubicBezTo>
                <a:cubicBezTo>
                  <a:pt x="5768909" y="2673712"/>
                  <a:pt x="5767725" y="2672527"/>
                  <a:pt x="5767133" y="2671935"/>
                </a:cubicBezTo>
                <a:close/>
                <a:moveTo>
                  <a:pt x="5924029" y="2667788"/>
                </a:moveTo>
                <a:lnTo>
                  <a:pt x="5926397" y="2670158"/>
                </a:lnTo>
                <a:cubicBezTo>
                  <a:pt x="5926397" y="2670158"/>
                  <a:pt x="5924029" y="2667789"/>
                  <a:pt x="5924029" y="2667789"/>
                </a:cubicBezTo>
                <a:close/>
                <a:moveTo>
                  <a:pt x="5446113" y="2664600"/>
                </a:moveTo>
                <a:cubicBezTo>
                  <a:pt x="5446113" y="2662185"/>
                  <a:pt x="5448287" y="2662185"/>
                  <a:pt x="5450461" y="2664600"/>
                </a:cubicBezTo>
                <a:cubicBezTo>
                  <a:pt x="5450461" y="2664600"/>
                  <a:pt x="5450461" y="2667016"/>
                  <a:pt x="5450461" y="2667016"/>
                </a:cubicBezTo>
                <a:cubicBezTo>
                  <a:pt x="5446113" y="2669431"/>
                  <a:pt x="5446113" y="2667016"/>
                  <a:pt x="5446113" y="2664600"/>
                </a:cubicBezTo>
                <a:close/>
                <a:moveTo>
                  <a:pt x="5910199" y="2661724"/>
                </a:moveTo>
                <a:lnTo>
                  <a:pt x="5912187" y="2663050"/>
                </a:lnTo>
                <a:lnTo>
                  <a:pt x="5910913" y="2663050"/>
                </a:lnTo>
                <a:close/>
                <a:moveTo>
                  <a:pt x="5910115" y="2661569"/>
                </a:moveTo>
                <a:lnTo>
                  <a:pt x="5910199" y="2661724"/>
                </a:lnTo>
                <a:lnTo>
                  <a:pt x="5910098" y="2661656"/>
                </a:lnTo>
                <a:close/>
                <a:moveTo>
                  <a:pt x="5735004" y="2661115"/>
                </a:moveTo>
                <a:lnTo>
                  <a:pt x="5736939" y="2663050"/>
                </a:lnTo>
                <a:cubicBezTo>
                  <a:pt x="5738123" y="2664234"/>
                  <a:pt x="5738123" y="2664234"/>
                  <a:pt x="5737531" y="2663642"/>
                </a:cubicBezTo>
                <a:close/>
                <a:moveTo>
                  <a:pt x="5734569" y="2660679"/>
                </a:moveTo>
                <a:lnTo>
                  <a:pt x="5734571" y="2660681"/>
                </a:lnTo>
                <a:lnTo>
                  <a:pt x="5735004" y="2661115"/>
                </a:lnTo>
                <a:close/>
                <a:moveTo>
                  <a:pt x="5995241" y="2658684"/>
                </a:moveTo>
                <a:lnTo>
                  <a:pt x="5998261" y="2660737"/>
                </a:lnTo>
                <a:cubicBezTo>
                  <a:pt x="5998261" y="2660737"/>
                  <a:pt x="5998261" y="2660737"/>
                  <a:pt x="5995845" y="2660737"/>
                </a:cubicBezTo>
                <a:close/>
                <a:moveTo>
                  <a:pt x="5983235" y="2658311"/>
                </a:moveTo>
                <a:cubicBezTo>
                  <a:pt x="5985603" y="2658311"/>
                  <a:pt x="5987971" y="2660681"/>
                  <a:pt x="5992708" y="2663050"/>
                </a:cubicBezTo>
                <a:cubicBezTo>
                  <a:pt x="5992708" y="2663050"/>
                  <a:pt x="5995077" y="2665419"/>
                  <a:pt x="5995077" y="2665419"/>
                </a:cubicBezTo>
                <a:cubicBezTo>
                  <a:pt x="5995077" y="2665419"/>
                  <a:pt x="5995077" y="2667789"/>
                  <a:pt x="5995077" y="2667789"/>
                </a:cubicBezTo>
                <a:cubicBezTo>
                  <a:pt x="5992708" y="2667789"/>
                  <a:pt x="5992708" y="2665419"/>
                  <a:pt x="5990339" y="2665419"/>
                </a:cubicBezTo>
                <a:cubicBezTo>
                  <a:pt x="5990339" y="2665419"/>
                  <a:pt x="5987971" y="2663050"/>
                  <a:pt x="5987971" y="2663050"/>
                </a:cubicBezTo>
                <a:cubicBezTo>
                  <a:pt x="5987971" y="2663050"/>
                  <a:pt x="5985603" y="2663050"/>
                  <a:pt x="5985603" y="2663050"/>
                </a:cubicBezTo>
                <a:cubicBezTo>
                  <a:pt x="5985603" y="2663050"/>
                  <a:pt x="5985603" y="2663050"/>
                  <a:pt x="5985603" y="2660681"/>
                </a:cubicBezTo>
                <a:cubicBezTo>
                  <a:pt x="5983235" y="2660681"/>
                  <a:pt x="5983235" y="2658311"/>
                  <a:pt x="5983235" y="2658311"/>
                </a:cubicBezTo>
                <a:close/>
                <a:moveTo>
                  <a:pt x="5863491" y="2658311"/>
                </a:moveTo>
                <a:lnTo>
                  <a:pt x="5864823" y="2658311"/>
                </a:lnTo>
                <a:cubicBezTo>
                  <a:pt x="5866007" y="2659496"/>
                  <a:pt x="5867191" y="2660681"/>
                  <a:pt x="5866895" y="2660681"/>
                </a:cubicBezTo>
                <a:close/>
                <a:moveTo>
                  <a:pt x="5961203" y="2656679"/>
                </a:moveTo>
                <a:lnTo>
                  <a:pt x="5964929" y="2657838"/>
                </a:lnTo>
                <a:cubicBezTo>
                  <a:pt x="5964929" y="2657838"/>
                  <a:pt x="5964929" y="2657838"/>
                  <a:pt x="5962445" y="2657838"/>
                </a:cubicBezTo>
                <a:close/>
                <a:moveTo>
                  <a:pt x="5447739" y="2650768"/>
                </a:moveTo>
                <a:lnTo>
                  <a:pt x="5447925" y="2650954"/>
                </a:lnTo>
                <a:cubicBezTo>
                  <a:pt x="5447925" y="2650954"/>
                  <a:pt x="5447925" y="2653490"/>
                  <a:pt x="5450461" y="2653490"/>
                </a:cubicBezTo>
                <a:close/>
                <a:moveTo>
                  <a:pt x="5957777" y="2650611"/>
                </a:moveTo>
                <a:lnTo>
                  <a:pt x="5958606" y="2651204"/>
                </a:lnTo>
                <a:lnTo>
                  <a:pt x="5957185" y="2651204"/>
                </a:lnTo>
                <a:cubicBezTo>
                  <a:pt x="5956001" y="2650019"/>
                  <a:pt x="5956593" y="2650019"/>
                  <a:pt x="5957777" y="2650611"/>
                </a:cubicBezTo>
                <a:close/>
                <a:moveTo>
                  <a:pt x="6011303" y="2649143"/>
                </a:moveTo>
                <a:cubicBezTo>
                  <a:pt x="6011303" y="2649143"/>
                  <a:pt x="6011303" y="2649143"/>
                  <a:pt x="6014201" y="2649143"/>
                </a:cubicBezTo>
                <a:cubicBezTo>
                  <a:pt x="6014201" y="2651317"/>
                  <a:pt x="6017100" y="2651317"/>
                  <a:pt x="6017100" y="2653490"/>
                </a:cubicBezTo>
                <a:cubicBezTo>
                  <a:pt x="6017100" y="2653490"/>
                  <a:pt x="6014201" y="2651317"/>
                  <a:pt x="6011303" y="2649143"/>
                </a:cubicBezTo>
                <a:close/>
                <a:moveTo>
                  <a:pt x="5895611" y="2648835"/>
                </a:moveTo>
                <a:cubicBezTo>
                  <a:pt x="5897979" y="2648835"/>
                  <a:pt x="5897979" y="2648835"/>
                  <a:pt x="5900347" y="2648835"/>
                </a:cubicBezTo>
                <a:cubicBezTo>
                  <a:pt x="5905083" y="2653572"/>
                  <a:pt x="5909819" y="2658311"/>
                  <a:pt x="5914557" y="2660681"/>
                </a:cubicBezTo>
                <a:cubicBezTo>
                  <a:pt x="5916925" y="2663050"/>
                  <a:pt x="5919293" y="2663050"/>
                  <a:pt x="5921661" y="2665419"/>
                </a:cubicBezTo>
                <a:lnTo>
                  <a:pt x="5924029" y="2667788"/>
                </a:lnTo>
                <a:lnTo>
                  <a:pt x="5917517" y="2663642"/>
                </a:lnTo>
                <a:cubicBezTo>
                  <a:pt x="5915741" y="2662458"/>
                  <a:pt x="5914557" y="2661865"/>
                  <a:pt x="5914557" y="2663050"/>
                </a:cubicBezTo>
                <a:cubicBezTo>
                  <a:pt x="5909819" y="2658311"/>
                  <a:pt x="5905083" y="2655941"/>
                  <a:pt x="5900347" y="2651204"/>
                </a:cubicBezTo>
                <a:cubicBezTo>
                  <a:pt x="5900347" y="2651204"/>
                  <a:pt x="5895611" y="2648835"/>
                  <a:pt x="5895611" y="2648835"/>
                </a:cubicBezTo>
                <a:close/>
                <a:moveTo>
                  <a:pt x="5950022" y="2646244"/>
                </a:moveTo>
                <a:cubicBezTo>
                  <a:pt x="5950022" y="2648563"/>
                  <a:pt x="5952507" y="2648563"/>
                  <a:pt x="5954991" y="2650882"/>
                </a:cubicBezTo>
                <a:lnTo>
                  <a:pt x="5961203" y="2656679"/>
                </a:lnTo>
                <a:lnTo>
                  <a:pt x="5957476" y="2655519"/>
                </a:lnTo>
                <a:cubicBezTo>
                  <a:pt x="5954991" y="2653201"/>
                  <a:pt x="5952507" y="2653201"/>
                  <a:pt x="5950022" y="2653201"/>
                </a:cubicBezTo>
                <a:cubicBezTo>
                  <a:pt x="5950022" y="2650882"/>
                  <a:pt x="5947538" y="2648563"/>
                  <a:pt x="5947538" y="2648563"/>
                </a:cubicBezTo>
                <a:cubicBezTo>
                  <a:pt x="5947538" y="2648563"/>
                  <a:pt x="5947538" y="2646244"/>
                  <a:pt x="5950022" y="2646244"/>
                </a:cubicBezTo>
                <a:close/>
                <a:moveTo>
                  <a:pt x="5711318" y="2646244"/>
                </a:moveTo>
                <a:lnTo>
                  <a:pt x="5717051" y="2651917"/>
                </a:lnTo>
                <a:lnTo>
                  <a:pt x="5715624" y="2651204"/>
                </a:lnTo>
                <a:lnTo>
                  <a:pt x="5715549" y="2651204"/>
                </a:lnTo>
                <a:lnTo>
                  <a:pt x="5711318" y="2648780"/>
                </a:lnTo>
                <a:cubicBezTo>
                  <a:pt x="5711318" y="2646244"/>
                  <a:pt x="5711318" y="2646244"/>
                  <a:pt x="5711318" y="2646244"/>
                </a:cubicBezTo>
                <a:close/>
                <a:moveTo>
                  <a:pt x="5435969" y="2646244"/>
                </a:moveTo>
                <a:cubicBezTo>
                  <a:pt x="5438867" y="2646244"/>
                  <a:pt x="5438867" y="2646244"/>
                  <a:pt x="5438867" y="2646244"/>
                </a:cubicBezTo>
                <a:cubicBezTo>
                  <a:pt x="5438867" y="2649142"/>
                  <a:pt x="5438867" y="2649142"/>
                  <a:pt x="5438867" y="2649142"/>
                </a:cubicBezTo>
                <a:cubicBezTo>
                  <a:pt x="5438867" y="2646244"/>
                  <a:pt x="5435969" y="2646244"/>
                  <a:pt x="5435969" y="2646244"/>
                </a:cubicBezTo>
                <a:close/>
                <a:moveTo>
                  <a:pt x="5440317" y="2643345"/>
                </a:moveTo>
                <a:cubicBezTo>
                  <a:pt x="5442853" y="2645881"/>
                  <a:pt x="5445389" y="2645881"/>
                  <a:pt x="5445389" y="2648417"/>
                </a:cubicBezTo>
                <a:lnTo>
                  <a:pt x="5447739" y="2650768"/>
                </a:lnTo>
                <a:close/>
                <a:moveTo>
                  <a:pt x="5965868" y="2640936"/>
                </a:moveTo>
                <a:lnTo>
                  <a:pt x="5969025" y="2641727"/>
                </a:lnTo>
                <a:cubicBezTo>
                  <a:pt x="5969025" y="2644096"/>
                  <a:pt x="5969025" y="2644096"/>
                  <a:pt x="5969025" y="2644096"/>
                </a:cubicBezTo>
                <a:close/>
                <a:moveTo>
                  <a:pt x="5999709" y="2638997"/>
                </a:moveTo>
                <a:cubicBezTo>
                  <a:pt x="6002608" y="2638997"/>
                  <a:pt x="6002608" y="2638997"/>
                  <a:pt x="6002608" y="2638997"/>
                </a:cubicBezTo>
                <a:cubicBezTo>
                  <a:pt x="6002608" y="2641896"/>
                  <a:pt x="6002608" y="2641896"/>
                  <a:pt x="6002608" y="2641896"/>
                </a:cubicBezTo>
                <a:cubicBezTo>
                  <a:pt x="6002608" y="2641896"/>
                  <a:pt x="5999709" y="2638997"/>
                  <a:pt x="5999709" y="2638997"/>
                </a:cubicBezTo>
                <a:close/>
                <a:moveTo>
                  <a:pt x="5982259" y="2638255"/>
                </a:moveTo>
                <a:cubicBezTo>
                  <a:pt x="5983769" y="2637947"/>
                  <a:pt x="5986183" y="2638563"/>
                  <a:pt x="5991015" y="2641027"/>
                </a:cubicBezTo>
                <a:cubicBezTo>
                  <a:pt x="5991015" y="2643491"/>
                  <a:pt x="5988599" y="2645954"/>
                  <a:pt x="5988599" y="2648417"/>
                </a:cubicBezTo>
                <a:cubicBezTo>
                  <a:pt x="5992222" y="2650881"/>
                  <a:pt x="5993430" y="2652730"/>
                  <a:pt x="5994034" y="2654578"/>
                </a:cubicBezTo>
                <a:lnTo>
                  <a:pt x="5995241" y="2658684"/>
                </a:lnTo>
                <a:lnTo>
                  <a:pt x="5991015" y="2655809"/>
                </a:lnTo>
                <a:cubicBezTo>
                  <a:pt x="5991015" y="2655809"/>
                  <a:pt x="5998261" y="2660737"/>
                  <a:pt x="5993430" y="2655809"/>
                </a:cubicBezTo>
                <a:cubicBezTo>
                  <a:pt x="5991015" y="2655809"/>
                  <a:pt x="5988599" y="2653345"/>
                  <a:pt x="5986185" y="2650881"/>
                </a:cubicBezTo>
                <a:cubicBezTo>
                  <a:pt x="5986185" y="2650881"/>
                  <a:pt x="5983769" y="2648417"/>
                  <a:pt x="5981353" y="2645954"/>
                </a:cubicBezTo>
                <a:cubicBezTo>
                  <a:pt x="5976523" y="2645954"/>
                  <a:pt x="5976523" y="2643491"/>
                  <a:pt x="5978938" y="2641027"/>
                </a:cubicBezTo>
                <a:cubicBezTo>
                  <a:pt x="5980145" y="2639794"/>
                  <a:pt x="5980749" y="2638563"/>
                  <a:pt x="5982259" y="2638255"/>
                </a:cubicBezTo>
                <a:close/>
                <a:moveTo>
                  <a:pt x="5999709" y="2636099"/>
                </a:moveTo>
                <a:cubicBezTo>
                  <a:pt x="6002245" y="2636099"/>
                  <a:pt x="6002245" y="2636099"/>
                  <a:pt x="6002245" y="2636099"/>
                </a:cubicBezTo>
                <a:lnTo>
                  <a:pt x="6002893" y="2636715"/>
                </a:lnTo>
                <a:lnTo>
                  <a:pt x="6002608" y="2637135"/>
                </a:lnTo>
                <a:lnTo>
                  <a:pt x="6006751" y="2640389"/>
                </a:lnTo>
                <a:lnTo>
                  <a:pt x="6009855" y="2643345"/>
                </a:lnTo>
                <a:cubicBezTo>
                  <a:pt x="6007319" y="2640930"/>
                  <a:pt x="6004781" y="2638514"/>
                  <a:pt x="5999709" y="2636099"/>
                </a:cubicBezTo>
                <a:close/>
                <a:moveTo>
                  <a:pt x="5699725" y="2636099"/>
                </a:moveTo>
                <a:cubicBezTo>
                  <a:pt x="5699725" y="2636099"/>
                  <a:pt x="5702140" y="2636099"/>
                  <a:pt x="5702140" y="2636099"/>
                </a:cubicBezTo>
                <a:lnTo>
                  <a:pt x="5704555" y="2638514"/>
                </a:lnTo>
                <a:lnTo>
                  <a:pt x="5706971" y="2638514"/>
                </a:lnTo>
                <a:cubicBezTo>
                  <a:pt x="5706971" y="2638514"/>
                  <a:pt x="5706971" y="2640930"/>
                  <a:pt x="5706971" y="2640930"/>
                </a:cubicBezTo>
                <a:cubicBezTo>
                  <a:pt x="5706971" y="2640930"/>
                  <a:pt x="5706971" y="2640930"/>
                  <a:pt x="5706971" y="2643345"/>
                </a:cubicBezTo>
                <a:cubicBezTo>
                  <a:pt x="5704555" y="2640930"/>
                  <a:pt x="5702140" y="2638514"/>
                  <a:pt x="5699725" y="2638514"/>
                </a:cubicBezTo>
                <a:cubicBezTo>
                  <a:pt x="5699725" y="2638514"/>
                  <a:pt x="5699725" y="2636099"/>
                  <a:pt x="5699725" y="2636099"/>
                </a:cubicBezTo>
                <a:close/>
                <a:moveTo>
                  <a:pt x="286580" y="2634650"/>
                </a:moveTo>
                <a:cubicBezTo>
                  <a:pt x="286580" y="2636969"/>
                  <a:pt x="286580" y="2636969"/>
                  <a:pt x="289116" y="2639288"/>
                </a:cubicBezTo>
                <a:cubicBezTo>
                  <a:pt x="286580" y="2639288"/>
                  <a:pt x="284044" y="2636969"/>
                  <a:pt x="286580" y="2636969"/>
                </a:cubicBezTo>
                <a:cubicBezTo>
                  <a:pt x="286580" y="2636969"/>
                  <a:pt x="286580" y="2634650"/>
                  <a:pt x="286580" y="2634650"/>
                </a:cubicBezTo>
                <a:close/>
                <a:moveTo>
                  <a:pt x="6007245" y="2630302"/>
                </a:moveTo>
                <a:cubicBezTo>
                  <a:pt x="6009564" y="2632580"/>
                  <a:pt x="6011883" y="2634857"/>
                  <a:pt x="6011883" y="2634857"/>
                </a:cubicBezTo>
                <a:cubicBezTo>
                  <a:pt x="6011883" y="2639412"/>
                  <a:pt x="6014201" y="2641689"/>
                  <a:pt x="6014201" y="2646244"/>
                </a:cubicBezTo>
                <a:lnTo>
                  <a:pt x="6006751" y="2640389"/>
                </a:lnTo>
                <a:lnTo>
                  <a:pt x="6002893" y="2636715"/>
                </a:lnTo>
                <a:close/>
                <a:moveTo>
                  <a:pt x="465979" y="2616410"/>
                </a:moveTo>
                <a:lnTo>
                  <a:pt x="469970" y="2620403"/>
                </a:lnTo>
                <a:cubicBezTo>
                  <a:pt x="469970" y="2620403"/>
                  <a:pt x="467602" y="2620403"/>
                  <a:pt x="467602" y="2618033"/>
                </a:cubicBezTo>
                <a:close/>
                <a:moveTo>
                  <a:pt x="6115646" y="2591173"/>
                </a:moveTo>
                <a:lnTo>
                  <a:pt x="6119359" y="2593516"/>
                </a:lnTo>
                <a:lnTo>
                  <a:pt x="6126975" y="2598597"/>
                </a:lnTo>
                <a:lnTo>
                  <a:pt x="6127239" y="2598782"/>
                </a:lnTo>
                <a:cubicBezTo>
                  <a:pt x="6127239" y="2601319"/>
                  <a:pt x="6127239" y="2601319"/>
                  <a:pt x="6127239" y="2601319"/>
                </a:cubicBezTo>
                <a:cubicBezTo>
                  <a:pt x="6127239" y="2601319"/>
                  <a:pt x="6127239" y="2601319"/>
                  <a:pt x="6124921" y="2601319"/>
                </a:cubicBezTo>
                <a:cubicBezTo>
                  <a:pt x="6122602" y="2598782"/>
                  <a:pt x="6117965" y="2593710"/>
                  <a:pt x="6115646" y="2591173"/>
                </a:cubicBezTo>
                <a:close/>
                <a:moveTo>
                  <a:pt x="439110" y="2586825"/>
                </a:moveTo>
                <a:cubicBezTo>
                  <a:pt x="439110" y="2586825"/>
                  <a:pt x="446065" y="2591535"/>
                  <a:pt x="441428" y="2586825"/>
                </a:cubicBezTo>
                <a:cubicBezTo>
                  <a:pt x="443747" y="2589181"/>
                  <a:pt x="446065" y="2591535"/>
                  <a:pt x="448385" y="2591535"/>
                </a:cubicBezTo>
                <a:cubicBezTo>
                  <a:pt x="450704" y="2593891"/>
                  <a:pt x="450704" y="2593891"/>
                  <a:pt x="450704" y="2593891"/>
                </a:cubicBezTo>
                <a:cubicBezTo>
                  <a:pt x="462296" y="2605665"/>
                  <a:pt x="457659" y="2603311"/>
                  <a:pt x="455341" y="2605665"/>
                </a:cubicBezTo>
                <a:cubicBezTo>
                  <a:pt x="455341" y="2605665"/>
                  <a:pt x="453022" y="2603311"/>
                  <a:pt x="453022" y="2603311"/>
                </a:cubicBezTo>
                <a:cubicBezTo>
                  <a:pt x="453022" y="2603311"/>
                  <a:pt x="450704" y="2600955"/>
                  <a:pt x="448385" y="2598601"/>
                </a:cubicBezTo>
                <a:cubicBezTo>
                  <a:pt x="446065" y="2596245"/>
                  <a:pt x="441428" y="2591535"/>
                  <a:pt x="439110" y="2589181"/>
                </a:cubicBezTo>
                <a:cubicBezTo>
                  <a:pt x="439110" y="2586825"/>
                  <a:pt x="439110" y="2586825"/>
                  <a:pt x="439110" y="2586825"/>
                </a:cubicBezTo>
                <a:close/>
                <a:moveTo>
                  <a:pt x="6014201" y="2585377"/>
                </a:moveTo>
                <a:cubicBezTo>
                  <a:pt x="6014201" y="2587309"/>
                  <a:pt x="6016521" y="2587309"/>
                  <a:pt x="6016521" y="2587309"/>
                </a:cubicBezTo>
                <a:cubicBezTo>
                  <a:pt x="6016521" y="2585377"/>
                  <a:pt x="6018839" y="2585377"/>
                  <a:pt x="6018839" y="2585377"/>
                </a:cubicBezTo>
                <a:cubicBezTo>
                  <a:pt x="6018839" y="2587309"/>
                  <a:pt x="6021158" y="2587309"/>
                  <a:pt x="6023477" y="2589241"/>
                </a:cubicBezTo>
                <a:cubicBezTo>
                  <a:pt x="6023477" y="2589241"/>
                  <a:pt x="6023477" y="2591173"/>
                  <a:pt x="6025795" y="2591173"/>
                </a:cubicBezTo>
                <a:cubicBezTo>
                  <a:pt x="6025795" y="2591173"/>
                  <a:pt x="6023477" y="2591173"/>
                  <a:pt x="6023477" y="2591173"/>
                </a:cubicBezTo>
                <a:cubicBezTo>
                  <a:pt x="6023477" y="2591173"/>
                  <a:pt x="6021158" y="2591173"/>
                  <a:pt x="6018839" y="2589241"/>
                </a:cubicBezTo>
                <a:cubicBezTo>
                  <a:pt x="6016521" y="2589241"/>
                  <a:pt x="6014201" y="2587309"/>
                  <a:pt x="6014201" y="2587309"/>
                </a:cubicBezTo>
                <a:cubicBezTo>
                  <a:pt x="6014201" y="2587309"/>
                  <a:pt x="6014201" y="2585377"/>
                  <a:pt x="6014201" y="2585377"/>
                </a:cubicBezTo>
                <a:close/>
                <a:moveTo>
                  <a:pt x="5983769" y="2560739"/>
                </a:moveTo>
                <a:cubicBezTo>
                  <a:pt x="5986087" y="2563155"/>
                  <a:pt x="5990725" y="2563155"/>
                  <a:pt x="5993043" y="2565570"/>
                </a:cubicBezTo>
                <a:cubicBezTo>
                  <a:pt x="5995363" y="2567986"/>
                  <a:pt x="5997681" y="2570401"/>
                  <a:pt x="6000000" y="2572817"/>
                </a:cubicBezTo>
                <a:cubicBezTo>
                  <a:pt x="6002319" y="2575232"/>
                  <a:pt x="6002319" y="2575232"/>
                  <a:pt x="6004637" y="2577648"/>
                </a:cubicBezTo>
                <a:cubicBezTo>
                  <a:pt x="6006956" y="2580062"/>
                  <a:pt x="6004637" y="2582479"/>
                  <a:pt x="6002319" y="2580062"/>
                </a:cubicBezTo>
                <a:cubicBezTo>
                  <a:pt x="6002319" y="2580062"/>
                  <a:pt x="6000000" y="2577648"/>
                  <a:pt x="5997681" y="2577648"/>
                </a:cubicBezTo>
                <a:cubicBezTo>
                  <a:pt x="5997681" y="2575232"/>
                  <a:pt x="5995363" y="2575232"/>
                  <a:pt x="5995363" y="2572817"/>
                </a:cubicBezTo>
                <a:cubicBezTo>
                  <a:pt x="5993043" y="2570401"/>
                  <a:pt x="5988406" y="2567986"/>
                  <a:pt x="5986087" y="2567986"/>
                </a:cubicBezTo>
                <a:cubicBezTo>
                  <a:pt x="5988406" y="2567986"/>
                  <a:pt x="5988406" y="2565570"/>
                  <a:pt x="5986087" y="2563155"/>
                </a:cubicBezTo>
                <a:cubicBezTo>
                  <a:pt x="5986087" y="2563155"/>
                  <a:pt x="5983769" y="2560739"/>
                  <a:pt x="5983769" y="2560739"/>
                </a:cubicBezTo>
                <a:close/>
                <a:moveTo>
                  <a:pt x="5568753" y="2558463"/>
                </a:moveTo>
                <a:cubicBezTo>
                  <a:pt x="5568753" y="2558463"/>
                  <a:pt x="5571108" y="2560947"/>
                  <a:pt x="5571108" y="2560947"/>
                </a:cubicBezTo>
                <a:cubicBezTo>
                  <a:pt x="5568753" y="2560947"/>
                  <a:pt x="5568753" y="2560947"/>
                  <a:pt x="5568753" y="2560947"/>
                </a:cubicBezTo>
                <a:cubicBezTo>
                  <a:pt x="5568753" y="2558463"/>
                  <a:pt x="5568753" y="2558463"/>
                  <a:pt x="5568753" y="2558463"/>
                </a:cubicBezTo>
                <a:close/>
                <a:moveTo>
                  <a:pt x="5568753" y="2553494"/>
                </a:moveTo>
                <a:cubicBezTo>
                  <a:pt x="5568753" y="2553494"/>
                  <a:pt x="5571108" y="2555978"/>
                  <a:pt x="5571108" y="2555978"/>
                </a:cubicBezTo>
                <a:cubicBezTo>
                  <a:pt x="5573463" y="2558463"/>
                  <a:pt x="5575817" y="2560947"/>
                  <a:pt x="5578173" y="2560947"/>
                </a:cubicBezTo>
                <a:cubicBezTo>
                  <a:pt x="5580527" y="2565915"/>
                  <a:pt x="5582883" y="2565915"/>
                  <a:pt x="5585237" y="2570884"/>
                </a:cubicBezTo>
                <a:lnTo>
                  <a:pt x="5581607" y="2569411"/>
                </a:lnTo>
                <a:lnTo>
                  <a:pt x="5575265" y="2565332"/>
                </a:lnTo>
                <a:lnTo>
                  <a:pt x="5571108" y="2560947"/>
                </a:lnTo>
                <a:cubicBezTo>
                  <a:pt x="5573463" y="2560947"/>
                  <a:pt x="5578173" y="2563431"/>
                  <a:pt x="5573463" y="2560947"/>
                </a:cubicBezTo>
                <a:cubicBezTo>
                  <a:pt x="5571108" y="2558463"/>
                  <a:pt x="5571108" y="2558463"/>
                  <a:pt x="5568753" y="2555978"/>
                </a:cubicBezTo>
                <a:cubicBezTo>
                  <a:pt x="5568753" y="2555978"/>
                  <a:pt x="5566397" y="2553494"/>
                  <a:pt x="5568753" y="2553494"/>
                </a:cubicBezTo>
                <a:close/>
                <a:moveTo>
                  <a:pt x="5967247" y="2552044"/>
                </a:moveTo>
                <a:cubicBezTo>
                  <a:pt x="5967247" y="2552044"/>
                  <a:pt x="5969566" y="2554460"/>
                  <a:pt x="5971885" y="2554460"/>
                </a:cubicBezTo>
                <a:cubicBezTo>
                  <a:pt x="5971885" y="2554460"/>
                  <a:pt x="5971885" y="2556875"/>
                  <a:pt x="5976523" y="2559291"/>
                </a:cubicBezTo>
                <a:cubicBezTo>
                  <a:pt x="5974203" y="2559291"/>
                  <a:pt x="5974203" y="2559291"/>
                  <a:pt x="5974203" y="2559291"/>
                </a:cubicBezTo>
                <a:cubicBezTo>
                  <a:pt x="5974203" y="2559291"/>
                  <a:pt x="5971885" y="2559291"/>
                  <a:pt x="5971885" y="2556875"/>
                </a:cubicBezTo>
                <a:cubicBezTo>
                  <a:pt x="5969566" y="2556875"/>
                  <a:pt x="5967247" y="2554460"/>
                  <a:pt x="5967247" y="2554460"/>
                </a:cubicBezTo>
                <a:cubicBezTo>
                  <a:pt x="5967247" y="2554460"/>
                  <a:pt x="5969566" y="2554460"/>
                  <a:pt x="5967247" y="2552044"/>
                </a:cubicBezTo>
                <a:close/>
                <a:moveTo>
                  <a:pt x="388387" y="2552044"/>
                </a:moveTo>
                <a:cubicBezTo>
                  <a:pt x="393097" y="2556682"/>
                  <a:pt x="393097" y="2554363"/>
                  <a:pt x="393097" y="2554363"/>
                </a:cubicBezTo>
                <a:cubicBezTo>
                  <a:pt x="395452" y="2556682"/>
                  <a:pt x="400162" y="2559000"/>
                  <a:pt x="402517" y="2561319"/>
                </a:cubicBezTo>
                <a:cubicBezTo>
                  <a:pt x="402517" y="2561319"/>
                  <a:pt x="404871" y="2563638"/>
                  <a:pt x="404871" y="2563638"/>
                </a:cubicBezTo>
                <a:cubicBezTo>
                  <a:pt x="407226" y="2565956"/>
                  <a:pt x="407226" y="2565956"/>
                  <a:pt x="407226" y="2568275"/>
                </a:cubicBezTo>
                <a:cubicBezTo>
                  <a:pt x="404871" y="2570594"/>
                  <a:pt x="407226" y="2575231"/>
                  <a:pt x="393097" y="2565956"/>
                </a:cubicBezTo>
                <a:cubicBezTo>
                  <a:pt x="393097" y="2565956"/>
                  <a:pt x="393097" y="2563638"/>
                  <a:pt x="393097" y="2561319"/>
                </a:cubicBezTo>
                <a:cubicBezTo>
                  <a:pt x="390742" y="2561319"/>
                  <a:pt x="390742" y="2556682"/>
                  <a:pt x="388387" y="2554363"/>
                </a:cubicBezTo>
                <a:cubicBezTo>
                  <a:pt x="393097" y="2559000"/>
                  <a:pt x="388387" y="2554363"/>
                  <a:pt x="388387" y="2552044"/>
                </a:cubicBezTo>
                <a:close/>
                <a:moveTo>
                  <a:pt x="394184" y="2546247"/>
                </a:moveTo>
                <a:cubicBezTo>
                  <a:pt x="396600" y="2546247"/>
                  <a:pt x="396600" y="2548783"/>
                  <a:pt x="399015" y="2548783"/>
                </a:cubicBezTo>
                <a:cubicBezTo>
                  <a:pt x="399015" y="2548783"/>
                  <a:pt x="401431" y="2551319"/>
                  <a:pt x="401431" y="2553856"/>
                </a:cubicBezTo>
                <a:cubicBezTo>
                  <a:pt x="401431" y="2553856"/>
                  <a:pt x="401431" y="2553856"/>
                  <a:pt x="401431" y="2556392"/>
                </a:cubicBezTo>
                <a:cubicBezTo>
                  <a:pt x="399015" y="2553856"/>
                  <a:pt x="399015" y="2553856"/>
                  <a:pt x="396600" y="2551319"/>
                </a:cubicBezTo>
                <a:cubicBezTo>
                  <a:pt x="396600" y="2551319"/>
                  <a:pt x="396600" y="2551319"/>
                  <a:pt x="394184" y="2546247"/>
                </a:cubicBezTo>
                <a:close/>
                <a:moveTo>
                  <a:pt x="5957683" y="2536587"/>
                </a:moveTo>
                <a:cubicBezTo>
                  <a:pt x="5958843" y="2536023"/>
                  <a:pt x="5961741" y="2536587"/>
                  <a:pt x="5968697" y="2539968"/>
                </a:cubicBezTo>
                <a:cubicBezTo>
                  <a:pt x="5971016" y="2542222"/>
                  <a:pt x="5971016" y="2542222"/>
                  <a:pt x="5971016" y="2544476"/>
                </a:cubicBezTo>
                <a:cubicBezTo>
                  <a:pt x="5973335" y="2546731"/>
                  <a:pt x="5975653" y="2548985"/>
                  <a:pt x="5977972" y="2551240"/>
                </a:cubicBezTo>
                <a:cubicBezTo>
                  <a:pt x="5971016" y="2546731"/>
                  <a:pt x="5977972" y="2551240"/>
                  <a:pt x="5977972" y="2553494"/>
                </a:cubicBezTo>
                <a:cubicBezTo>
                  <a:pt x="5973335" y="2551240"/>
                  <a:pt x="5973335" y="2551240"/>
                  <a:pt x="5973335" y="2551240"/>
                </a:cubicBezTo>
                <a:cubicBezTo>
                  <a:pt x="5968697" y="2551240"/>
                  <a:pt x="5966379" y="2548985"/>
                  <a:pt x="5961741" y="2546731"/>
                </a:cubicBezTo>
                <a:cubicBezTo>
                  <a:pt x="5961741" y="2546731"/>
                  <a:pt x="5959422" y="2544476"/>
                  <a:pt x="5959422" y="2542222"/>
                </a:cubicBezTo>
                <a:cubicBezTo>
                  <a:pt x="5957103" y="2542222"/>
                  <a:pt x="5957103" y="2542222"/>
                  <a:pt x="5957103" y="2539968"/>
                </a:cubicBezTo>
                <a:cubicBezTo>
                  <a:pt x="5957103" y="2538841"/>
                  <a:pt x="5956523" y="2537150"/>
                  <a:pt x="5957683" y="2536587"/>
                </a:cubicBezTo>
                <a:close/>
                <a:moveTo>
                  <a:pt x="368382" y="2522009"/>
                </a:moveTo>
                <a:cubicBezTo>
                  <a:pt x="368668" y="2521393"/>
                  <a:pt x="369238" y="2521393"/>
                  <a:pt x="370376" y="2522625"/>
                </a:cubicBezTo>
                <a:cubicBezTo>
                  <a:pt x="372653" y="2522625"/>
                  <a:pt x="372653" y="2525088"/>
                  <a:pt x="372653" y="2525088"/>
                </a:cubicBezTo>
                <a:cubicBezTo>
                  <a:pt x="374929" y="2527552"/>
                  <a:pt x="374929" y="2530016"/>
                  <a:pt x="377207" y="2530016"/>
                </a:cubicBezTo>
                <a:cubicBezTo>
                  <a:pt x="379485" y="2532480"/>
                  <a:pt x="381762" y="2534944"/>
                  <a:pt x="384039" y="2537407"/>
                </a:cubicBezTo>
                <a:cubicBezTo>
                  <a:pt x="384039" y="2537407"/>
                  <a:pt x="381762" y="2537407"/>
                  <a:pt x="384039" y="2539871"/>
                </a:cubicBezTo>
                <a:cubicBezTo>
                  <a:pt x="384039" y="2542335"/>
                  <a:pt x="384039" y="2542335"/>
                  <a:pt x="384039" y="2544799"/>
                </a:cubicBezTo>
                <a:cubicBezTo>
                  <a:pt x="384039" y="2542335"/>
                  <a:pt x="379485" y="2539871"/>
                  <a:pt x="377207" y="2537407"/>
                </a:cubicBezTo>
                <a:cubicBezTo>
                  <a:pt x="377207" y="2537407"/>
                  <a:pt x="372653" y="2532480"/>
                  <a:pt x="372653" y="2530016"/>
                </a:cubicBezTo>
                <a:cubicBezTo>
                  <a:pt x="370376" y="2527552"/>
                  <a:pt x="368098" y="2525088"/>
                  <a:pt x="368098" y="2525088"/>
                </a:cubicBezTo>
                <a:cubicBezTo>
                  <a:pt x="368098" y="2523857"/>
                  <a:pt x="368098" y="2522625"/>
                  <a:pt x="368382" y="2522009"/>
                </a:cubicBezTo>
                <a:close/>
                <a:moveTo>
                  <a:pt x="5902613" y="2508568"/>
                </a:moveTo>
                <a:cubicBezTo>
                  <a:pt x="5902613" y="2508568"/>
                  <a:pt x="5905028" y="2508568"/>
                  <a:pt x="5905028" y="2508568"/>
                </a:cubicBezTo>
                <a:cubicBezTo>
                  <a:pt x="5907443" y="2511053"/>
                  <a:pt x="5909859" y="2511053"/>
                  <a:pt x="5909859" y="2513538"/>
                </a:cubicBezTo>
                <a:cubicBezTo>
                  <a:pt x="5914690" y="2516022"/>
                  <a:pt x="5919520" y="2520991"/>
                  <a:pt x="5921935" y="2523475"/>
                </a:cubicBezTo>
                <a:cubicBezTo>
                  <a:pt x="5921935" y="2525959"/>
                  <a:pt x="5914690" y="2520991"/>
                  <a:pt x="5919520" y="2525959"/>
                </a:cubicBezTo>
                <a:cubicBezTo>
                  <a:pt x="5917105" y="2523475"/>
                  <a:pt x="5914690" y="2520991"/>
                  <a:pt x="5912275" y="2520991"/>
                </a:cubicBezTo>
                <a:cubicBezTo>
                  <a:pt x="5912275" y="2520991"/>
                  <a:pt x="5909859" y="2520991"/>
                  <a:pt x="5909859" y="2518506"/>
                </a:cubicBezTo>
                <a:cubicBezTo>
                  <a:pt x="5895367" y="2508568"/>
                  <a:pt x="5900198" y="2508568"/>
                  <a:pt x="5902613" y="2508568"/>
                </a:cubicBezTo>
                <a:close/>
                <a:moveTo>
                  <a:pt x="349259" y="2508568"/>
                </a:moveTo>
                <a:cubicBezTo>
                  <a:pt x="351577" y="2508568"/>
                  <a:pt x="351577" y="2508568"/>
                  <a:pt x="351577" y="2508568"/>
                </a:cubicBezTo>
                <a:cubicBezTo>
                  <a:pt x="353897" y="2508568"/>
                  <a:pt x="353897" y="2508568"/>
                  <a:pt x="356215" y="2510983"/>
                </a:cubicBezTo>
                <a:lnTo>
                  <a:pt x="358534" y="2513400"/>
                </a:lnTo>
                <a:cubicBezTo>
                  <a:pt x="356215" y="2510983"/>
                  <a:pt x="356215" y="2513400"/>
                  <a:pt x="356215" y="2513400"/>
                </a:cubicBezTo>
                <a:cubicBezTo>
                  <a:pt x="356215" y="2513400"/>
                  <a:pt x="356215" y="2515814"/>
                  <a:pt x="356215" y="2515814"/>
                </a:cubicBezTo>
                <a:cubicBezTo>
                  <a:pt x="353897" y="2513400"/>
                  <a:pt x="353897" y="2510983"/>
                  <a:pt x="351577" y="2510983"/>
                </a:cubicBezTo>
                <a:cubicBezTo>
                  <a:pt x="351577" y="2510983"/>
                  <a:pt x="351577" y="2508568"/>
                  <a:pt x="349259" y="2508568"/>
                </a:cubicBezTo>
                <a:close/>
                <a:moveTo>
                  <a:pt x="384038" y="2492627"/>
                </a:moveTo>
                <a:cubicBezTo>
                  <a:pt x="386454" y="2492627"/>
                  <a:pt x="386454" y="2492627"/>
                  <a:pt x="388869" y="2492627"/>
                </a:cubicBezTo>
                <a:cubicBezTo>
                  <a:pt x="386454" y="2494801"/>
                  <a:pt x="391285" y="2496974"/>
                  <a:pt x="388869" y="2496974"/>
                </a:cubicBezTo>
                <a:cubicBezTo>
                  <a:pt x="388869" y="2494801"/>
                  <a:pt x="384038" y="2496974"/>
                  <a:pt x="384038" y="2492627"/>
                </a:cubicBezTo>
                <a:close/>
                <a:moveTo>
                  <a:pt x="377518" y="2486830"/>
                </a:moveTo>
                <a:cubicBezTo>
                  <a:pt x="377518" y="2486830"/>
                  <a:pt x="377518" y="2486830"/>
                  <a:pt x="379691" y="2486830"/>
                </a:cubicBezTo>
                <a:cubicBezTo>
                  <a:pt x="379691" y="2486830"/>
                  <a:pt x="379691" y="2489728"/>
                  <a:pt x="379691" y="2492627"/>
                </a:cubicBezTo>
                <a:cubicBezTo>
                  <a:pt x="377518" y="2492627"/>
                  <a:pt x="375343" y="2489728"/>
                  <a:pt x="377518" y="2486830"/>
                </a:cubicBezTo>
                <a:close/>
                <a:moveTo>
                  <a:pt x="249263" y="2486830"/>
                </a:moveTo>
                <a:cubicBezTo>
                  <a:pt x="251582" y="2486830"/>
                  <a:pt x="251582" y="2486830"/>
                  <a:pt x="251582" y="2486830"/>
                </a:cubicBezTo>
                <a:cubicBezTo>
                  <a:pt x="253900" y="2491902"/>
                  <a:pt x="256220" y="2494439"/>
                  <a:pt x="260857" y="2496975"/>
                </a:cubicBezTo>
                <a:cubicBezTo>
                  <a:pt x="256220" y="2494439"/>
                  <a:pt x="251582" y="2489366"/>
                  <a:pt x="251582" y="2489366"/>
                </a:cubicBezTo>
                <a:cubicBezTo>
                  <a:pt x="251582" y="2486830"/>
                  <a:pt x="251582" y="2486830"/>
                  <a:pt x="249263" y="2486830"/>
                </a:cubicBezTo>
                <a:close/>
                <a:moveTo>
                  <a:pt x="5330177" y="2481034"/>
                </a:moveTo>
                <a:cubicBezTo>
                  <a:pt x="5332592" y="2483207"/>
                  <a:pt x="5335007" y="2483207"/>
                  <a:pt x="5337423" y="2485382"/>
                </a:cubicBezTo>
                <a:cubicBezTo>
                  <a:pt x="5335007" y="2485382"/>
                  <a:pt x="5335007" y="2485382"/>
                  <a:pt x="5332592" y="2485382"/>
                </a:cubicBezTo>
                <a:cubicBezTo>
                  <a:pt x="5332592" y="2483207"/>
                  <a:pt x="5330177" y="2481034"/>
                  <a:pt x="5330177" y="2481034"/>
                </a:cubicBezTo>
                <a:close/>
                <a:moveTo>
                  <a:pt x="381141" y="2462193"/>
                </a:moveTo>
                <a:cubicBezTo>
                  <a:pt x="381141" y="2462193"/>
                  <a:pt x="381141" y="2462193"/>
                  <a:pt x="384039" y="2462193"/>
                </a:cubicBezTo>
                <a:cubicBezTo>
                  <a:pt x="384039" y="2463644"/>
                  <a:pt x="381141" y="2463644"/>
                  <a:pt x="381141" y="2463644"/>
                </a:cubicBezTo>
                <a:cubicBezTo>
                  <a:pt x="381141" y="2462193"/>
                  <a:pt x="381141" y="2462193"/>
                  <a:pt x="381141" y="2462193"/>
                </a:cubicBezTo>
                <a:close/>
                <a:moveTo>
                  <a:pt x="6061302" y="2457122"/>
                </a:moveTo>
                <a:cubicBezTo>
                  <a:pt x="6063838" y="2457122"/>
                  <a:pt x="6066374" y="2459659"/>
                  <a:pt x="6066374" y="2459659"/>
                </a:cubicBezTo>
                <a:cubicBezTo>
                  <a:pt x="6066374" y="2459659"/>
                  <a:pt x="6066374" y="2462195"/>
                  <a:pt x="6066374" y="2462195"/>
                </a:cubicBezTo>
                <a:cubicBezTo>
                  <a:pt x="6063838" y="2459659"/>
                  <a:pt x="6063838" y="2459659"/>
                  <a:pt x="6061302" y="2457122"/>
                </a:cubicBezTo>
                <a:close/>
                <a:moveTo>
                  <a:pt x="375345" y="2456398"/>
                </a:moveTo>
                <a:cubicBezTo>
                  <a:pt x="377277" y="2458933"/>
                  <a:pt x="379209" y="2461469"/>
                  <a:pt x="381141" y="2464005"/>
                </a:cubicBezTo>
                <a:cubicBezTo>
                  <a:pt x="381141" y="2464005"/>
                  <a:pt x="381141" y="2464005"/>
                  <a:pt x="381141" y="2466541"/>
                </a:cubicBezTo>
                <a:cubicBezTo>
                  <a:pt x="379209" y="2464005"/>
                  <a:pt x="377277" y="2458933"/>
                  <a:pt x="375345" y="2456398"/>
                </a:cubicBezTo>
                <a:close/>
                <a:moveTo>
                  <a:pt x="327036" y="2456398"/>
                </a:moveTo>
                <a:cubicBezTo>
                  <a:pt x="325104" y="2461228"/>
                  <a:pt x="328968" y="2458813"/>
                  <a:pt x="328968" y="2461228"/>
                </a:cubicBezTo>
                <a:cubicBezTo>
                  <a:pt x="327036" y="2463644"/>
                  <a:pt x="327036" y="2461228"/>
                  <a:pt x="325104" y="2461228"/>
                </a:cubicBezTo>
                <a:cubicBezTo>
                  <a:pt x="325104" y="2458813"/>
                  <a:pt x="323172" y="2456398"/>
                  <a:pt x="327036" y="2456398"/>
                </a:cubicBezTo>
                <a:close/>
                <a:moveTo>
                  <a:pt x="6053331" y="2454949"/>
                </a:moveTo>
                <a:cubicBezTo>
                  <a:pt x="6054131" y="2454949"/>
                  <a:pt x="6054781" y="2455273"/>
                  <a:pt x="6054781" y="2455674"/>
                </a:cubicBezTo>
                <a:cubicBezTo>
                  <a:pt x="6054781" y="2456073"/>
                  <a:pt x="6054131" y="2456398"/>
                  <a:pt x="6053331" y="2456398"/>
                </a:cubicBezTo>
                <a:cubicBezTo>
                  <a:pt x="6052530" y="2456398"/>
                  <a:pt x="6051881" y="2456073"/>
                  <a:pt x="6051881" y="2455674"/>
                </a:cubicBezTo>
                <a:cubicBezTo>
                  <a:pt x="6051881" y="2455273"/>
                  <a:pt x="6052530" y="2454949"/>
                  <a:pt x="6053331" y="2454949"/>
                </a:cubicBezTo>
                <a:close/>
                <a:moveTo>
                  <a:pt x="369547" y="2454949"/>
                </a:moveTo>
                <a:cubicBezTo>
                  <a:pt x="371867" y="2459657"/>
                  <a:pt x="376505" y="2462014"/>
                  <a:pt x="381141" y="2466723"/>
                </a:cubicBezTo>
                <a:cubicBezTo>
                  <a:pt x="378823" y="2469077"/>
                  <a:pt x="376505" y="2471434"/>
                  <a:pt x="374185" y="2473788"/>
                </a:cubicBezTo>
                <a:cubicBezTo>
                  <a:pt x="371867" y="2469077"/>
                  <a:pt x="371867" y="2469077"/>
                  <a:pt x="369547" y="2466723"/>
                </a:cubicBezTo>
                <a:cubicBezTo>
                  <a:pt x="369547" y="2464368"/>
                  <a:pt x="369547" y="2459657"/>
                  <a:pt x="369547" y="2454949"/>
                </a:cubicBezTo>
                <a:close/>
                <a:moveTo>
                  <a:pt x="5298981" y="2452249"/>
                </a:moveTo>
                <a:lnTo>
                  <a:pt x="5299544" y="2452466"/>
                </a:lnTo>
                <a:lnTo>
                  <a:pt x="5308439" y="2462194"/>
                </a:lnTo>
                <a:cubicBezTo>
                  <a:pt x="5308439" y="2462194"/>
                  <a:pt x="5308439" y="2462194"/>
                  <a:pt x="5306121" y="2462194"/>
                </a:cubicBezTo>
                <a:cubicBezTo>
                  <a:pt x="5306121" y="2462194"/>
                  <a:pt x="5301483" y="2457121"/>
                  <a:pt x="5299164" y="2457121"/>
                </a:cubicBezTo>
                <a:cubicBezTo>
                  <a:pt x="5299164" y="2454586"/>
                  <a:pt x="5296845" y="2454586"/>
                  <a:pt x="5296845" y="2454586"/>
                </a:cubicBezTo>
                <a:close/>
                <a:moveTo>
                  <a:pt x="350707" y="2452049"/>
                </a:moveTo>
                <a:lnTo>
                  <a:pt x="355055" y="2452049"/>
                </a:lnTo>
                <a:cubicBezTo>
                  <a:pt x="355055" y="2452049"/>
                  <a:pt x="355055" y="2454948"/>
                  <a:pt x="352881" y="2454948"/>
                </a:cubicBezTo>
                <a:cubicBezTo>
                  <a:pt x="352881" y="2454948"/>
                  <a:pt x="352881" y="2452049"/>
                  <a:pt x="350707" y="2452049"/>
                </a:cubicBezTo>
                <a:close/>
                <a:moveTo>
                  <a:pt x="425342" y="2450456"/>
                </a:moveTo>
                <a:lnTo>
                  <a:pt x="428966" y="2451760"/>
                </a:lnTo>
                <a:cubicBezTo>
                  <a:pt x="431381" y="2454368"/>
                  <a:pt x="433796" y="2454368"/>
                  <a:pt x="433796" y="2456978"/>
                </a:cubicBezTo>
                <a:cubicBezTo>
                  <a:pt x="436211" y="2456978"/>
                  <a:pt x="436211" y="2459586"/>
                  <a:pt x="436211" y="2459586"/>
                </a:cubicBezTo>
                <a:cubicBezTo>
                  <a:pt x="436211" y="2462194"/>
                  <a:pt x="436211" y="2462194"/>
                  <a:pt x="436211" y="2462194"/>
                </a:cubicBezTo>
                <a:cubicBezTo>
                  <a:pt x="433796" y="2462194"/>
                  <a:pt x="431381" y="2459586"/>
                  <a:pt x="431381" y="2456978"/>
                </a:cubicBezTo>
                <a:close/>
                <a:moveTo>
                  <a:pt x="477075" y="2449997"/>
                </a:moveTo>
                <a:lnTo>
                  <a:pt x="477505" y="2450461"/>
                </a:lnTo>
                <a:lnTo>
                  <a:pt x="478321" y="2451686"/>
                </a:lnTo>
                <a:lnTo>
                  <a:pt x="477075" y="2452185"/>
                </a:lnTo>
                <a:close/>
                <a:moveTo>
                  <a:pt x="472338" y="2449816"/>
                </a:moveTo>
                <a:cubicBezTo>
                  <a:pt x="477075" y="2454553"/>
                  <a:pt x="481811" y="2459292"/>
                  <a:pt x="486548" y="2464030"/>
                </a:cubicBezTo>
                <a:lnTo>
                  <a:pt x="486548" y="2464031"/>
                </a:lnTo>
                <a:lnTo>
                  <a:pt x="484179" y="2461662"/>
                </a:lnTo>
                <a:cubicBezTo>
                  <a:pt x="481811" y="2456923"/>
                  <a:pt x="477075" y="2454553"/>
                  <a:pt x="472338" y="2449816"/>
                </a:cubicBezTo>
                <a:close/>
                <a:moveTo>
                  <a:pt x="421719" y="2449152"/>
                </a:moveTo>
                <a:cubicBezTo>
                  <a:pt x="421719" y="2449152"/>
                  <a:pt x="421719" y="2449152"/>
                  <a:pt x="424135" y="2449152"/>
                </a:cubicBezTo>
                <a:lnTo>
                  <a:pt x="425342" y="2450456"/>
                </a:lnTo>
                <a:close/>
                <a:moveTo>
                  <a:pt x="369547" y="2449152"/>
                </a:moveTo>
                <a:cubicBezTo>
                  <a:pt x="369547" y="2449152"/>
                  <a:pt x="372446" y="2449152"/>
                  <a:pt x="375345" y="2452050"/>
                </a:cubicBezTo>
                <a:cubicBezTo>
                  <a:pt x="372446" y="2452050"/>
                  <a:pt x="372446" y="2452050"/>
                  <a:pt x="372446" y="2452050"/>
                </a:cubicBezTo>
                <a:cubicBezTo>
                  <a:pt x="369547" y="2449152"/>
                  <a:pt x="369547" y="2449152"/>
                  <a:pt x="369547" y="2449152"/>
                </a:cubicBezTo>
                <a:close/>
                <a:moveTo>
                  <a:pt x="468464" y="2447230"/>
                </a:moveTo>
                <a:lnTo>
                  <a:pt x="472338" y="2449816"/>
                </a:lnTo>
                <a:cubicBezTo>
                  <a:pt x="472338" y="2451001"/>
                  <a:pt x="471154" y="2450408"/>
                  <a:pt x="469674" y="2448926"/>
                </a:cubicBezTo>
                <a:close/>
                <a:moveTo>
                  <a:pt x="350707" y="2443934"/>
                </a:moveTo>
                <a:lnTo>
                  <a:pt x="353122" y="2449731"/>
                </a:lnTo>
                <a:cubicBezTo>
                  <a:pt x="353122" y="2445093"/>
                  <a:pt x="349257" y="2452049"/>
                  <a:pt x="349257" y="2447412"/>
                </a:cubicBezTo>
                <a:close/>
                <a:moveTo>
                  <a:pt x="462865" y="2442708"/>
                </a:moveTo>
                <a:cubicBezTo>
                  <a:pt x="462865" y="2442708"/>
                  <a:pt x="462865" y="2442708"/>
                  <a:pt x="465233" y="2442708"/>
                </a:cubicBezTo>
                <a:lnTo>
                  <a:pt x="468464" y="2447230"/>
                </a:lnTo>
                <a:lnTo>
                  <a:pt x="465233" y="2445077"/>
                </a:lnTo>
                <a:cubicBezTo>
                  <a:pt x="465233" y="2445077"/>
                  <a:pt x="462865" y="2442708"/>
                  <a:pt x="462865" y="2442708"/>
                </a:cubicBezTo>
                <a:close/>
                <a:moveTo>
                  <a:pt x="390742" y="2441905"/>
                </a:moveTo>
                <a:cubicBezTo>
                  <a:pt x="393097" y="2444276"/>
                  <a:pt x="395452" y="2446647"/>
                  <a:pt x="395452" y="2446647"/>
                </a:cubicBezTo>
                <a:cubicBezTo>
                  <a:pt x="395452" y="2446647"/>
                  <a:pt x="388387" y="2441905"/>
                  <a:pt x="393097" y="2446647"/>
                </a:cubicBezTo>
                <a:cubicBezTo>
                  <a:pt x="395452" y="2449020"/>
                  <a:pt x="397806" y="2449020"/>
                  <a:pt x="397806" y="2451391"/>
                </a:cubicBezTo>
                <a:cubicBezTo>
                  <a:pt x="400162" y="2453762"/>
                  <a:pt x="400162" y="2456133"/>
                  <a:pt x="404871" y="2458505"/>
                </a:cubicBezTo>
                <a:cubicBezTo>
                  <a:pt x="407226" y="2458505"/>
                  <a:pt x="407226" y="2460877"/>
                  <a:pt x="404871" y="2463248"/>
                </a:cubicBezTo>
                <a:cubicBezTo>
                  <a:pt x="402517" y="2465619"/>
                  <a:pt x="400162" y="2467991"/>
                  <a:pt x="393097" y="2460877"/>
                </a:cubicBezTo>
                <a:cubicBezTo>
                  <a:pt x="393097" y="2458505"/>
                  <a:pt x="395452" y="2456133"/>
                  <a:pt x="397806" y="2456133"/>
                </a:cubicBezTo>
                <a:cubicBezTo>
                  <a:pt x="390742" y="2449020"/>
                  <a:pt x="393097" y="2446647"/>
                  <a:pt x="390742" y="2441905"/>
                </a:cubicBezTo>
                <a:close/>
                <a:moveTo>
                  <a:pt x="500757" y="2437969"/>
                </a:moveTo>
                <a:cubicBezTo>
                  <a:pt x="500757" y="2437969"/>
                  <a:pt x="503125" y="2440338"/>
                  <a:pt x="505494" y="2440338"/>
                </a:cubicBezTo>
                <a:lnTo>
                  <a:pt x="510230" y="2447446"/>
                </a:lnTo>
                <a:lnTo>
                  <a:pt x="507862" y="2445077"/>
                </a:lnTo>
                <a:cubicBezTo>
                  <a:pt x="505494" y="2442708"/>
                  <a:pt x="503125" y="2442708"/>
                  <a:pt x="503125" y="2440338"/>
                </a:cubicBezTo>
                <a:cubicBezTo>
                  <a:pt x="500757" y="2440338"/>
                  <a:pt x="500757" y="2437969"/>
                  <a:pt x="500757" y="2437969"/>
                </a:cubicBezTo>
                <a:close/>
                <a:moveTo>
                  <a:pt x="5267861" y="2436109"/>
                </a:moveTo>
                <a:cubicBezTo>
                  <a:pt x="5267861" y="2436109"/>
                  <a:pt x="5270180" y="2436109"/>
                  <a:pt x="5270180" y="2438282"/>
                </a:cubicBezTo>
                <a:cubicBezTo>
                  <a:pt x="5274817" y="2440457"/>
                  <a:pt x="5279455" y="2442630"/>
                  <a:pt x="5286411" y="2444804"/>
                </a:cubicBezTo>
                <a:cubicBezTo>
                  <a:pt x="5286411" y="2444804"/>
                  <a:pt x="5286411" y="2444804"/>
                  <a:pt x="5288730" y="2444804"/>
                </a:cubicBezTo>
                <a:cubicBezTo>
                  <a:pt x="5288730" y="2446978"/>
                  <a:pt x="5291049" y="2446978"/>
                  <a:pt x="5288730" y="2446978"/>
                </a:cubicBezTo>
                <a:cubicBezTo>
                  <a:pt x="5288730" y="2446978"/>
                  <a:pt x="5284093" y="2446978"/>
                  <a:pt x="5281773" y="2446978"/>
                </a:cubicBezTo>
                <a:cubicBezTo>
                  <a:pt x="5281773" y="2449152"/>
                  <a:pt x="5277136" y="2444804"/>
                  <a:pt x="5274817" y="2442630"/>
                </a:cubicBezTo>
                <a:lnTo>
                  <a:pt x="5277136" y="2442630"/>
                </a:lnTo>
                <a:cubicBezTo>
                  <a:pt x="5274817" y="2440457"/>
                  <a:pt x="5274817" y="2440457"/>
                  <a:pt x="5272499" y="2440457"/>
                </a:cubicBezTo>
                <a:cubicBezTo>
                  <a:pt x="5272499" y="2438282"/>
                  <a:pt x="5270180" y="2438282"/>
                  <a:pt x="5267861" y="2436109"/>
                </a:cubicBezTo>
                <a:close/>
                <a:moveTo>
                  <a:pt x="480653" y="2421617"/>
                </a:moveTo>
                <a:lnTo>
                  <a:pt x="482329" y="2426640"/>
                </a:lnTo>
                <a:lnTo>
                  <a:pt x="481811" y="2426123"/>
                </a:lnTo>
                <a:lnTo>
                  <a:pt x="482731" y="2427847"/>
                </a:lnTo>
                <a:lnTo>
                  <a:pt x="483069" y="2428863"/>
                </a:lnTo>
                <a:cubicBezTo>
                  <a:pt x="483069" y="2428863"/>
                  <a:pt x="483069" y="2428863"/>
                  <a:pt x="480653" y="2426448"/>
                </a:cubicBezTo>
                <a:cubicBezTo>
                  <a:pt x="480653" y="2426448"/>
                  <a:pt x="478237" y="2424032"/>
                  <a:pt x="478237" y="2424032"/>
                </a:cubicBezTo>
                <a:cubicBezTo>
                  <a:pt x="478237" y="2424032"/>
                  <a:pt x="478237" y="2421617"/>
                  <a:pt x="480653" y="2421617"/>
                </a:cubicBezTo>
                <a:close/>
                <a:moveTo>
                  <a:pt x="325104" y="2415820"/>
                </a:moveTo>
                <a:cubicBezTo>
                  <a:pt x="327520" y="2415820"/>
                  <a:pt x="325104" y="2421617"/>
                  <a:pt x="320273" y="2421617"/>
                </a:cubicBezTo>
                <a:cubicBezTo>
                  <a:pt x="322690" y="2418719"/>
                  <a:pt x="322690" y="2415820"/>
                  <a:pt x="325104" y="2415820"/>
                </a:cubicBezTo>
                <a:close/>
                <a:moveTo>
                  <a:pt x="460718" y="2412304"/>
                </a:moveTo>
                <a:lnTo>
                  <a:pt x="467369" y="2416648"/>
                </a:lnTo>
                <a:cubicBezTo>
                  <a:pt x="467369" y="2416648"/>
                  <a:pt x="472441" y="2419132"/>
                  <a:pt x="472441" y="2421617"/>
                </a:cubicBezTo>
                <a:cubicBezTo>
                  <a:pt x="472441" y="2421617"/>
                  <a:pt x="469905" y="2421617"/>
                  <a:pt x="467369" y="2419132"/>
                </a:cubicBezTo>
                <a:lnTo>
                  <a:pt x="461098" y="2412989"/>
                </a:lnTo>
                <a:close/>
                <a:moveTo>
                  <a:pt x="5795987" y="2411750"/>
                </a:moveTo>
                <a:lnTo>
                  <a:pt x="5796145" y="2411907"/>
                </a:lnTo>
                <a:lnTo>
                  <a:pt x="5798113" y="2413088"/>
                </a:lnTo>
                <a:lnTo>
                  <a:pt x="5801749" y="2416228"/>
                </a:lnTo>
                <a:cubicBezTo>
                  <a:pt x="5803197" y="2417814"/>
                  <a:pt x="5804357" y="2419082"/>
                  <a:pt x="5805516" y="2419082"/>
                </a:cubicBezTo>
                <a:cubicBezTo>
                  <a:pt x="5805516" y="2421618"/>
                  <a:pt x="5803197" y="2421618"/>
                  <a:pt x="5803197" y="2421618"/>
                </a:cubicBezTo>
                <a:cubicBezTo>
                  <a:pt x="5800879" y="2419082"/>
                  <a:pt x="5798560" y="2416545"/>
                  <a:pt x="5796241" y="2416545"/>
                </a:cubicBezTo>
                <a:cubicBezTo>
                  <a:pt x="5796241" y="2414009"/>
                  <a:pt x="5793923" y="2414009"/>
                  <a:pt x="5793923" y="2414009"/>
                </a:cubicBezTo>
                <a:close/>
                <a:moveTo>
                  <a:pt x="459616" y="2411466"/>
                </a:moveTo>
                <a:lnTo>
                  <a:pt x="460497" y="2411907"/>
                </a:lnTo>
                <a:lnTo>
                  <a:pt x="460718" y="2412304"/>
                </a:lnTo>
                <a:lnTo>
                  <a:pt x="459760" y="2411679"/>
                </a:lnTo>
                <a:close/>
                <a:moveTo>
                  <a:pt x="5760621" y="2409538"/>
                </a:moveTo>
                <a:lnTo>
                  <a:pt x="5761213" y="2410131"/>
                </a:lnTo>
                <a:cubicBezTo>
                  <a:pt x="5761213" y="2410130"/>
                  <a:pt x="5760621" y="2409538"/>
                  <a:pt x="5760621" y="2409538"/>
                </a:cubicBezTo>
                <a:close/>
                <a:moveTo>
                  <a:pt x="5748188" y="2408946"/>
                </a:moveTo>
                <a:lnTo>
                  <a:pt x="5748779" y="2409537"/>
                </a:lnTo>
                <a:lnTo>
                  <a:pt x="5748776" y="2409535"/>
                </a:lnTo>
                <a:close/>
                <a:moveTo>
                  <a:pt x="454687" y="2404226"/>
                </a:moveTo>
                <a:lnTo>
                  <a:pt x="459616" y="2411466"/>
                </a:lnTo>
                <a:lnTo>
                  <a:pt x="459468" y="2411392"/>
                </a:lnTo>
                <a:lnTo>
                  <a:pt x="454687" y="2406710"/>
                </a:lnTo>
                <a:cubicBezTo>
                  <a:pt x="454687" y="2404226"/>
                  <a:pt x="454687" y="2404226"/>
                  <a:pt x="454687" y="2404226"/>
                </a:cubicBezTo>
                <a:close/>
                <a:moveTo>
                  <a:pt x="444258" y="2404123"/>
                </a:moveTo>
                <a:lnTo>
                  <a:pt x="445128" y="2405428"/>
                </a:lnTo>
                <a:lnTo>
                  <a:pt x="443919" y="2404799"/>
                </a:lnTo>
                <a:close/>
                <a:moveTo>
                  <a:pt x="319985" y="2399879"/>
                </a:moveTo>
                <a:cubicBezTo>
                  <a:pt x="322303" y="2399879"/>
                  <a:pt x="322303" y="2402156"/>
                  <a:pt x="324621" y="2402156"/>
                </a:cubicBezTo>
                <a:cubicBezTo>
                  <a:pt x="322303" y="2406711"/>
                  <a:pt x="319985" y="2408988"/>
                  <a:pt x="322303" y="2415820"/>
                </a:cubicBezTo>
                <a:cubicBezTo>
                  <a:pt x="317666" y="2415820"/>
                  <a:pt x="317666" y="2413542"/>
                  <a:pt x="313028" y="2415820"/>
                </a:cubicBezTo>
                <a:cubicBezTo>
                  <a:pt x="313028" y="2413542"/>
                  <a:pt x="315346" y="2408988"/>
                  <a:pt x="315346" y="2411264"/>
                </a:cubicBezTo>
                <a:cubicBezTo>
                  <a:pt x="315346" y="2411264"/>
                  <a:pt x="315346" y="2413542"/>
                  <a:pt x="315346" y="2413542"/>
                </a:cubicBezTo>
                <a:cubicBezTo>
                  <a:pt x="317666" y="2413542"/>
                  <a:pt x="317666" y="2413542"/>
                  <a:pt x="319985" y="2411264"/>
                </a:cubicBezTo>
                <a:cubicBezTo>
                  <a:pt x="319985" y="2411264"/>
                  <a:pt x="317666" y="2411264"/>
                  <a:pt x="317666" y="2408988"/>
                </a:cubicBezTo>
                <a:cubicBezTo>
                  <a:pt x="319985" y="2408988"/>
                  <a:pt x="319985" y="2404432"/>
                  <a:pt x="319985" y="2399879"/>
                </a:cubicBezTo>
                <a:close/>
                <a:moveTo>
                  <a:pt x="356092" y="2399878"/>
                </a:moveTo>
                <a:cubicBezTo>
                  <a:pt x="360646" y="2404951"/>
                  <a:pt x="362922" y="2407487"/>
                  <a:pt x="365201" y="2410023"/>
                </a:cubicBezTo>
                <a:cubicBezTo>
                  <a:pt x="362922" y="2410023"/>
                  <a:pt x="360646" y="2407487"/>
                  <a:pt x="358368" y="2404951"/>
                </a:cubicBezTo>
                <a:cubicBezTo>
                  <a:pt x="365201" y="2410023"/>
                  <a:pt x="358368" y="2402414"/>
                  <a:pt x="356092" y="2399878"/>
                </a:cubicBezTo>
                <a:close/>
                <a:moveTo>
                  <a:pt x="426936" y="2399396"/>
                </a:moveTo>
                <a:cubicBezTo>
                  <a:pt x="426936" y="2398188"/>
                  <a:pt x="428095" y="2398793"/>
                  <a:pt x="429255" y="2399396"/>
                </a:cubicBezTo>
                <a:cubicBezTo>
                  <a:pt x="430415" y="2400000"/>
                  <a:pt x="431574" y="2400604"/>
                  <a:pt x="431574" y="2399396"/>
                </a:cubicBezTo>
                <a:cubicBezTo>
                  <a:pt x="433892" y="2401812"/>
                  <a:pt x="436211" y="2406642"/>
                  <a:pt x="436211" y="2406642"/>
                </a:cubicBezTo>
                <a:cubicBezTo>
                  <a:pt x="436211" y="2406642"/>
                  <a:pt x="433892" y="2406642"/>
                  <a:pt x="433892" y="2406642"/>
                </a:cubicBezTo>
                <a:cubicBezTo>
                  <a:pt x="433892" y="2406642"/>
                  <a:pt x="433892" y="2409057"/>
                  <a:pt x="438531" y="2411473"/>
                </a:cubicBezTo>
                <a:cubicBezTo>
                  <a:pt x="440851" y="2413888"/>
                  <a:pt x="443168" y="2416304"/>
                  <a:pt x="443168" y="2418718"/>
                </a:cubicBezTo>
                <a:cubicBezTo>
                  <a:pt x="443168" y="2418718"/>
                  <a:pt x="440851" y="2416304"/>
                  <a:pt x="447804" y="2425965"/>
                </a:cubicBezTo>
                <a:cubicBezTo>
                  <a:pt x="447804" y="2425965"/>
                  <a:pt x="445485" y="2423549"/>
                  <a:pt x="445485" y="2423549"/>
                </a:cubicBezTo>
                <a:cubicBezTo>
                  <a:pt x="444327" y="2422341"/>
                  <a:pt x="442588" y="2420530"/>
                  <a:pt x="440851" y="2419020"/>
                </a:cubicBezTo>
                <a:lnTo>
                  <a:pt x="436211" y="2416304"/>
                </a:lnTo>
                <a:lnTo>
                  <a:pt x="438531" y="2418718"/>
                </a:lnTo>
                <a:cubicBezTo>
                  <a:pt x="436211" y="2416304"/>
                  <a:pt x="433892" y="2416304"/>
                  <a:pt x="431574" y="2413888"/>
                </a:cubicBezTo>
                <a:cubicBezTo>
                  <a:pt x="433892" y="2413888"/>
                  <a:pt x="431574" y="2411473"/>
                  <a:pt x="426936" y="2406642"/>
                </a:cubicBezTo>
                <a:cubicBezTo>
                  <a:pt x="426936" y="2406642"/>
                  <a:pt x="424617" y="2404226"/>
                  <a:pt x="424617" y="2404226"/>
                </a:cubicBezTo>
                <a:cubicBezTo>
                  <a:pt x="424617" y="2401812"/>
                  <a:pt x="424617" y="2401812"/>
                  <a:pt x="424617" y="2401812"/>
                </a:cubicBezTo>
                <a:cubicBezTo>
                  <a:pt x="426936" y="2404226"/>
                  <a:pt x="429254" y="2406642"/>
                  <a:pt x="429254" y="2406642"/>
                </a:cubicBezTo>
                <a:lnTo>
                  <a:pt x="431207" y="2408294"/>
                </a:lnTo>
                <a:lnTo>
                  <a:pt x="431574" y="2409057"/>
                </a:lnTo>
                <a:cubicBezTo>
                  <a:pt x="433892" y="2410265"/>
                  <a:pt x="434471" y="2410868"/>
                  <a:pt x="433892" y="2410567"/>
                </a:cubicBezTo>
                <a:lnTo>
                  <a:pt x="431207" y="2408294"/>
                </a:lnTo>
                <a:close/>
                <a:moveTo>
                  <a:pt x="432079" y="2397145"/>
                </a:moveTo>
                <a:lnTo>
                  <a:pt x="433559" y="2398284"/>
                </a:lnTo>
                <a:cubicBezTo>
                  <a:pt x="433854" y="2398284"/>
                  <a:pt x="433263" y="2397692"/>
                  <a:pt x="432079" y="2397692"/>
                </a:cubicBezTo>
                <a:close/>
                <a:moveTo>
                  <a:pt x="363026" y="2396981"/>
                </a:moveTo>
                <a:cubicBezTo>
                  <a:pt x="363026" y="2396981"/>
                  <a:pt x="367374" y="2399589"/>
                  <a:pt x="367374" y="2402198"/>
                </a:cubicBezTo>
                <a:cubicBezTo>
                  <a:pt x="369547" y="2402198"/>
                  <a:pt x="369547" y="2404807"/>
                  <a:pt x="369547" y="2404807"/>
                </a:cubicBezTo>
                <a:cubicBezTo>
                  <a:pt x="369547" y="2407415"/>
                  <a:pt x="369547" y="2407415"/>
                  <a:pt x="369547" y="2407415"/>
                </a:cubicBezTo>
                <a:cubicBezTo>
                  <a:pt x="367374" y="2407415"/>
                  <a:pt x="367374" y="2407415"/>
                  <a:pt x="367374" y="2410024"/>
                </a:cubicBezTo>
                <a:cubicBezTo>
                  <a:pt x="365201" y="2407415"/>
                  <a:pt x="363026" y="2402198"/>
                  <a:pt x="363026" y="2402198"/>
                </a:cubicBezTo>
                <a:cubicBezTo>
                  <a:pt x="363026" y="2402198"/>
                  <a:pt x="360853" y="2399589"/>
                  <a:pt x="360853" y="2399589"/>
                </a:cubicBezTo>
                <a:cubicBezTo>
                  <a:pt x="363026" y="2399589"/>
                  <a:pt x="363026" y="2399589"/>
                  <a:pt x="363026" y="2396981"/>
                </a:cubicBezTo>
                <a:close/>
                <a:moveTo>
                  <a:pt x="344290" y="2396981"/>
                </a:moveTo>
                <a:cubicBezTo>
                  <a:pt x="346775" y="2401949"/>
                  <a:pt x="349259" y="2406918"/>
                  <a:pt x="349259" y="2409402"/>
                </a:cubicBezTo>
                <a:cubicBezTo>
                  <a:pt x="349259" y="2411886"/>
                  <a:pt x="349259" y="2411886"/>
                  <a:pt x="349259" y="2414371"/>
                </a:cubicBezTo>
                <a:cubicBezTo>
                  <a:pt x="349259" y="2414371"/>
                  <a:pt x="341806" y="2409402"/>
                  <a:pt x="341806" y="2409402"/>
                </a:cubicBezTo>
                <a:cubicBezTo>
                  <a:pt x="336837" y="2399465"/>
                  <a:pt x="336837" y="2406918"/>
                  <a:pt x="331870" y="2401949"/>
                </a:cubicBezTo>
                <a:cubicBezTo>
                  <a:pt x="334353" y="2399465"/>
                  <a:pt x="336837" y="2399465"/>
                  <a:pt x="336837" y="2399465"/>
                </a:cubicBezTo>
                <a:cubicBezTo>
                  <a:pt x="339321" y="2399465"/>
                  <a:pt x="341806" y="2399465"/>
                  <a:pt x="344290" y="2396981"/>
                </a:cubicBezTo>
                <a:close/>
                <a:moveTo>
                  <a:pt x="5764939" y="2395531"/>
                </a:moveTo>
                <a:cubicBezTo>
                  <a:pt x="5767402" y="2395531"/>
                  <a:pt x="5767402" y="2397946"/>
                  <a:pt x="5769866" y="2397946"/>
                </a:cubicBezTo>
                <a:cubicBezTo>
                  <a:pt x="5774793" y="2400362"/>
                  <a:pt x="5779721" y="2402776"/>
                  <a:pt x="5784647" y="2405192"/>
                </a:cubicBezTo>
                <a:cubicBezTo>
                  <a:pt x="5784647" y="2405192"/>
                  <a:pt x="5784647" y="2405192"/>
                  <a:pt x="5787111" y="2407607"/>
                </a:cubicBezTo>
                <a:cubicBezTo>
                  <a:pt x="5787111" y="2407607"/>
                  <a:pt x="5782185" y="2407607"/>
                  <a:pt x="5782185" y="2407607"/>
                </a:cubicBezTo>
                <a:cubicBezTo>
                  <a:pt x="5782185" y="2410023"/>
                  <a:pt x="5777257" y="2405192"/>
                  <a:pt x="5772329" y="2402776"/>
                </a:cubicBezTo>
                <a:cubicBezTo>
                  <a:pt x="5772329" y="2402776"/>
                  <a:pt x="5774793" y="2402776"/>
                  <a:pt x="5774793" y="2402776"/>
                </a:cubicBezTo>
                <a:cubicBezTo>
                  <a:pt x="5774793" y="2400362"/>
                  <a:pt x="5772329" y="2400362"/>
                  <a:pt x="5772329" y="2400362"/>
                </a:cubicBezTo>
                <a:cubicBezTo>
                  <a:pt x="5769866" y="2397946"/>
                  <a:pt x="5767402" y="2397946"/>
                  <a:pt x="5764939" y="2395531"/>
                </a:cubicBezTo>
                <a:close/>
                <a:moveTo>
                  <a:pt x="5731607" y="2389734"/>
                </a:moveTo>
                <a:cubicBezTo>
                  <a:pt x="5731607" y="2389734"/>
                  <a:pt x="5734216" y="2389734"/>
                  <a:pt x="5734216" y="2392270"/>
                </a:cubicBezTo>
                <a:cubicBezTo>
                  <a:pt x="5736824" y="2392270"/>
                  <a:pt x="5742041" y="2394806"/>
                  <a:pt x="5742041" y="2397343"/>
                </a:cubicBezTo>
                <a:cubicBezTo>
                  <a:pt x="5739433" y="2397343"/>
                  <a:pt x="5736824" y="2394806"/>
                  <a:pt x="5731607" y="2392270"/>
                </a:cubicBezTo>
                <a:cubicBezTo>
                  <a:pt x="5731607" y="2392270"/>
                  <a:pt x="5731607" y="2389734"/>
                  <a:pt x="5731607" y="2389734"/>
                </a:cubicBezTo>
                <a:close/>
                <a:moveTo>
                  <a:pt x="405294" y="2389734"/>
                </a:moveTo>
                <a:cubicBezTo>
                  <a:pt x="407710" y="2392270"/>
                  <a:pt x="410125" y="2394806"/>
                  <a:pt x="412540" y="2397342"/>
                </a:cubicBezTo>
                <a:cubicBezTo>
                  <a:pt x="417371" y="2399878"/>
                  <a:pt x="419787" y="2404951"/>
                  <a:pt x="424617" y="2407487"/>
                </a:cubicBezTo>
                <a:cubicBezTo>
                  <a:pt x="424617" y="2407487"/>
                  <a:pt x="424617" y="2407487"/>
                  <a:pt x="424617" y="2410023"/>
                </a:cubicBezTo>
                <a:cubicBezTo>
                  <a:pt x="422202" y="2407487"/>
                  <a:pt x="422202" y="2404951"/>
                  <a:pt x="419787" y="2404951"/>
                </a:cubicBezTo>
                <a:cubicBezTo>
                  <a:pt x="414956" y="2399878"/>
                  <a:pt x="412540" y="2397342"/>
                  <a:pt x="407710" y="2394806"/>
                </a:cubicBezTo>
                <a:cubicBezTo>
                  <a:pt x="407710" y="2392270"/>
                  <a:pt x="405294" y="2389734"/>
                  <a:pt x="405294" y="2389734"/>
                </a:cubicBezTo>
                <a:close/>
                <a:moveTo>
                  <a:pt x="351536" y="2389734"/>
                </a:moveTo>
                <a:cubicBezTo>
                  <a:pt x="351536" y="2389734"/>
                  <a:pt x="351536" y="2392270"/>
                  <a:pt x="351536" y="2392270"/>
                </a:cubicBezTo>
                <a:cubicBezTo>
                  <a:pt x="349259" y="2392270"/>
                  <a:pt x="351536" y="2394806"/>
                  <a:pt x="356092" y="2399878"/>
                </a:cubicBezTo>
                <a:cubicBezTo>
                  <a:pt x="351536" y="2394806"/>
                  <a:pt x="351536" y="2394806"/>
                  <a:pt x="349259" y="2392270"/>
                </a:cubicBezTo>
                <a:cubicBezTo>
                  <a:pt x="349259" y="2389734"/>
                  <a:pt x="349259" y="2389734"/>
                  <a:pt x="351536" y="2389734"/>
                </a:cubicBezTo>
                <a:close/>
                <a:moveTo>
                  <a:pt x="441324" y="2385593"/>
                </a:moveTo>
                <a:lnTo>
                  <a:pt x="441551" y="2385846"/>
                </a:lnTo>
                <a:lnTo>
                  <a:pt x="442438" y="2386733"/>
                </a:lnTo>
                <a:lnTo>
                  <a:pt x="443730" y="2388240"/>
                </a:lnTo>
                <a:cubicBezTo>
                  <a:pt x="445088" y="2389825"/>
                  <a:pt x="446718" y="2391728"/>
                  <a:pt x="447804" y="2392996"/>
                </a:cubicBezTo>
                <a:cubicBezTo>
                  <a:pt x="447804" y="2392996"/>
                  <a:pt x="445632" y="2395532"/>
                  <a:pt x="445632" y="2395532"/>
                </a:cubicBezTo>
                <a:cubicBezTo>
                  <a:pt x="445632" y="2395532"/>
                  <a:pt x="445632" y="2395532"/>
                  <a:pt x="445632" y="2392996"/>
                </a:cubicBezTo>
                <a:cubicBezTo>
                  <a:pt x="444545" y="2391728"/>
                  <a:pt x="442915" y="2389825"/>
                  <a:pt x="441828" y="2388240"/>
                </a:cubicBezTo>
                <a:close/>
                <a:moveTo>
                  <a:pt x="436211" y="2376692"/>
                </a:moveTo>
                <a:cubicBezTo>
                  <a:pt x="436211" y="2376692"/>
                  <a:pt x="438626" y="2376692"/>
                  <a:pt x="438626" y="2376692"/>
                </a:cubicBezTo>
                <a:cubicBezTo>
                  <a:pt x="438626" y="2379107"/>
                  <a:pt x="441042" y="2381523"/>
                  <a:pt x="443458" y="2383938"/>
                </a:cubicBezTo>
                <a:cubicBezTo>
                  <a:pt x="443458" y="2383938"/>
                  <a:pt x="441042" y="2381523"/>
                  <a:pt x="438626" y="2379107"/>
                </a:cubicBezTo>
                <a:cubicBezTo>
                  <a:pt x="438626" y="2379107"/>
                  <a:pt x="436211" y="2376692"/>
                  <a:pt x="436211" y="2376692"/>
                </a:cubicBezTo>
                <a:close/>
                <a:moveTo>
                  <a:pt x="5714035" y="2374000"/>
                </a:moveTo>
                <a:cubicBezTo>
                  <a:pt x="5714035" y="2374000"/>
                  <a:pt x="5716390" y="2374000"/>
                  <a:pt x="5716390" y="2374000"/>
                </a:cubicBezTo>
                <a:cubicBezTo>
                  <a:pt x="5718745" y="2376277"/>
                  <a:pt x="5723455" y="2380832"/>
                  <a:pt x="5723455" y="2380832"/>
                </a:cubicBezTo>
                <a:cubicBezTo>
                  <a:pt x="5721101" y="2380832"/>
                  <a:pt x="5725810" y="2383109"/>
                  <a:pt x="5725810" y="2385387"/>
                </a:cubicBezTo>
                <a:cubicBezTo>
                  <a:pt x="5725810" y="2385387"/>
                  <a:pt x="5723455" y="2385387"/>
                  <a:pt x="5723455" y="2385387"/>
                </a:cubicBezTo>
                <a:cubicBezTo>
                  <a:pt x="5721101" y="2383109"/>
                  <a:pt x="5721101" y="2383109"/>
                  <a:pt x="5721101" y="2383109"/>
                </a:cubicBezTo>
                <a:lnTo>
                  <a:pt x="5714036" y="2376277"/>
                </a:lnTo>
                <a:lnTo>
                  <a:pt x="5716390" y="2376277"/>
                </a:lnTo>
                <a:cubicBezTo>
                  <a:pt x="5716390" y="2376277"/>
                  <a:pt x="5714035" y="2374000"/>
                  <a:pt x="5714035" y="2374000"/>
                </a:cubicBezTo>
                <a:close/>
                <a:moveTo>
                  <a:pt x="5709568" y="2371957"/>
                </a:moveTo>
                <a:lnTo>
                  <a:pt x="5714036" y="2376277"/>
                </a:lnTo>
                <a:lnTo>
                  <a:pt x="5714035" y="2376277"/>
                </a:lnTo>
                <a:cubicBezTo>
                  <a:pt x="5714035" y="2376277"/>
                  <a:pt x="5714035" y="2374000"/>
                  <a:pt x="5711679" y="2374000"/>
                </a:cubicBezTo>
                <a:close/>
                <a:moveTo>
                  <a:pt x="346360" y="2369446"/>
                </a:moveTo>
                <a:cubicBezTo>
                  <a:pt x="348774" y="2370896"/>
                  <a:pt x="353606" y="2369446"/>
                  <a:pt x="351190" y="2370896"/>
                </a:cubicBezTo>
                <a:cubicBezTo>
                  <a:pt x="351190" y="2370896"/>
                  <a:pt x="348774" y="2370896"/>
                  <a:pt x="346360" y="2370896"/>
                </a:cubicBezTo>
                <a:cubicBezTo>
                  <a:pt x="346360" y="2369446"/>
                  <a:pt x="346360" y="2369446"/>
                  <a:pt x="346360" y="2369446"/>
                </a:cubicBezTo>
                <a:close/>
                <a:moveTo>
                  <a:pt x="5706970" y="2369445"/>
                </a:moveTo>
                <a:lnTo>
                  <a:pt x="5709568" y="2371957"/>
                </a:lnTo>
                <a:lnTo>
                  <a:pt x="5709325" y="2371723"/>
                </a:lnTo>
                <a:cubicBezTo>
                  <a:pt x="5706970" y="2371723"/>
                  <a:pt x="5706970" y="2371723"/>
                  <a:pt x="5706970" y="2369445"/>
                </a:cubicBezTo>
                <a:close/>
                <a:moveTo>
                  <a:pt x="381141" y="2366547"/>
                </a:moveTo>
                <a:cubicBezTo>
                  <a:pt x="386359" y="2368866"/>
                  <a:pt x="388968" y="2371184"/>
                  <a:pt x="391577" y="2375822"/>
                </a:cubicBezTo>
                <a:cubicBezTo>
                  <a:pt x="394185" y="2378140"/>
                  <a:pt x="391577" y="2378140"/>
                  <a:pt x="388968" y="2375822"/>
                </a:cubicBezTo>
                <a:cubicBezTo>
                  <a:pt x="386359" y="2373503"/>
                  <a:pt x="383750" y="2373503"/>
                  <a:pt x="383750" y="2371184"/>
                </a:cubicBezTo>
                <a:cubicBezTo>
                  <a:pt x="383750" y="2368866"/>
                  <a:pt x="383750" y="2368866"/>
                  <a:pt x="381141" y="2366547"/>
                </a:cubicBezTo>
                <a:close/>
                <a:moveTo>
                  <a:pt x="408396" y="2359784"/>
                </a:moveTo>
                <a:cubicBezTo>
                  <a:pt x="410764" y="2357415"/>
                  <a:pt x="410764" y="2357415"/>
                  <a:pt x="410764" y="2359784"/>
                </a:cubicBezTo>
                <a:cubicBezTo>
                  <a:pt x="410764" y="2359784"/>
                  <a:pt x="410764" y="2359784"/>
                  <a:pt x="413132" y="2359784"/>
                </a:cubicBezTo>
                <a:cubicBezTo>
                  <a:pt x="413132" y="2362153"/>
                  <a:pt x="415500" y="2364523"/>
                  <a:pt x="417869" y="2366892"/>
                </a:cubicBezTo>
                <a:cubicBezTo>
                  <a:pt x="417869" y="2369261"/>
                  <a:pt x="420237" y="2369261"/>
                  <a:pt x="420237" y="2371631"/>
                </a:cubicBezTo>
                <a:cubicBezTo>
                  <a:pt x="420237" y="2371631"/>
                  <a:pt x="422605" y="2374000"/>
                  <a:pt x="422605" y="2374000"/>
                </a:cubicBezTo>
                <a:cubicBezTo>
                  <a:pt x="422605" y="2374000"/>
                  <a:pt x="424973" y="2376369"/>
                  <a:pt x="427342" y="2376369"/>
                </a:cubicBezTo>
                <a:cubicBezTo>
                  <a:pt x="429710" y="2379922"/>
                  <a:pt x="432079" y="2382292"/>
                  <a:pt x="433559" y="2384069"/>
                </a:cubicBezTo>
                <a:lnTo>
                  <a:pt x="434446" y="2388215"/>
                </a:lnTo>
                <a:lnTo>
                  <a:pt x="429710" y="2383476"/>
                </a:lnTo>
                <a:cubicBezTo>
                  <a:pt x="427342" y="2381107"/>
                  <a:pt x="427342" y="2383476"/>
                  <a:pt x="429710" y="2385846"/>
                </a:cubicBezTo>
                <a:cubicBezTo>
                  <a:pt x="432079" y="2390584"/>
                  <a:pt x="436816" y="2392953"/>
                  <a:pt x="439183" y="2395323"/>
                </a:cubicBezTo>
                <a:cubicBezTo>
                  <a:pt x="441551" y="2397692"/>
                  <a:pt x="443919" y="2397692"/>
                  <a:pt x="446288" y="2400062"/>
                </a:cubicBezTo>
                <a:lnTo>
                  <a:pt x="444258" y="2404123"/>
                </a:lnTo>
                <a:lnTo>
                  <a:pt x="441551" y="2400062"/>
                </a:lnTo>
                <a:cubicBezTo>
                  <a:pt x="436816" y="2397692"/>
                  <a:pt x="436816" y="2400062"/>
                  <a:pt x="432079" y="2395323"/>
                </a:cubicBezTo>
                <a:lnTo>
                  <a:pt x="432079" y="2397145"/>
                </a:lnTo>
                <a:lnTo>
                  <a:pt x="429710" y="2395323"/>
                </a:lnTo>
                <a:cubicBezTo>
                  <a:pt x="427342" y="2392953"/>
                  <a:pt x="424973" y="2390584"/>
                  <a:pt x="422605" y="2385846"/>
                </a:cubicBezTo>
                <a:cubicBezTo>
                  <a:pt x="422605" y="2388215"/>
                  <a:pt x="424973" y="2390584"/>
                  <a:pt x="427342" y="2390584"/>
                </a:cubicBezTo>
                <a:cubicBezTo>
                  <a:pt x="427342" y="2390584"/>
                  <a:pt x="427342" y="2388215"/>
                  <a:pt x="424973" y="2385846"/>
                </a:cubicBezTo>
                <a:cubicBezTo>
                  <a:pt x="422605" y="2385846"/>
                  <a:pt x="422605" y="2383476"/>
                  <a:pt x="420237" y="2381107"/>
                </a:cubicBezTo>
                <a:cubicBezTo>
                  <a:pt x="417869" y="2381107"/>
                  <a:pt x="417869" y="2381107"/>
                  <a:pt x="417869" y="2381107"/>
                </a:cubicBezTo>
                <a:cubicBezTo>
                  <a:pt x="417869" y="2378737"/>
                  <a:pt x="415500" y="2378737"/>
                  <a:pt x="415500" y="2376369"/>
                </a:cubicBezTo>
                <a:cubicBezTo>
                  <a:pt x="415500" y="2376369"/>
                  <a:pt x="413132" y="2376369"/>
                  <a:pt x="413132" y="2376369"/>
                </a:cubicBezTo>
                <a:cubicBezTo>
                  <a:pt x="413132" y="2374000"/>
                  <a:pt x="413132" y="2371631"/>
                  <a:pt x="410764" y="2366892"/>
                </a:cubicBezTo>
                <a:cubicBezTo>
                  <a:pt x="413132" y="2369261"/>
                  <a:pt x="417869" y="2371631"/>
                  <a:pt x="420237" y="2374000"/>
                </a:cubicBezTo>
                <a:cubicBezTo>
                  <a:pt x="415500" y="2369261"/>
                  <a:pt x="415500" y="2369261"/>
                  <a:pt x="415500" y="2366892"/>
                </a:cubicBezTo>
                <a:cubicBezTo>
                  <a:pt x="413132" y="2364523"/>
                  <a:pt x="415500" y="2364523"/>
                  <a:pt x="408396" y="2359784"/>
                </a:cubicBezTo>
                <a:close/>
                <a:moveTo>
                  <a:pt x="422013" y="2358007"/>
                </a:moveTo>
                <a:cubicBezTo>
                  <a:pt x="424381" y="2356823"/>
                  <a:pt x="426158" y="2356230"/>
                  <a:pt x="427342" y="2359784"/>
                </a:cubicBezTo>
                <a:cubicBezTo>
                  <a:pt x="424973" y="2362153"/>
                  <a:pt x="420237" y="2359784"/>
                  <a:pt x="420237" y="2364523"/>
                </a:cubicBezTo>
                <a:cubicBezTo>
                  <a:pt x="420237" y="2362153"/>
                  <a:pt x="422605" y="2364523"/>
                  <a:pt x="422605" y="2366892"/>
                </a:cubicBezTo>
                <a:cubicBezTo>
                  <a:pt x="420237" y="2364523"/>
                  <a:pt x="413132" y="2364523"/>
                  <a:pt x="413132" y="2359784"/>
                </a:cubicBezTo>
                <a:cubicBezTo>
                  <a:pt x="416685" y="2360969"/>
                  <a:pt x="419644" y="2359192"/>
                  <a:pt x="422013" y="2358007"/>
                </a:cubicBezTo>
                <a:close/>
                <a:moveTo>
                  <a:pt x="301144" y="2357852"/>
                </a:moveTo>
                <a:cubicBezTo>
                  <a:pt x="298825" y="2361717"/>
                  <a:pt x="305781" y="2357852"/>
                  <a:pt x="305781" y="2361717"/>
                </a:cubicBezTo>
                <a:cubicBezTo>
                  <a:pt x="303462" y="2363649"/>
                  <a:pt x="294187" y="2359785"/>
                  <a:pt x="301144" y="2357852"/>
                </a:cubicBezTo>
                <a:close/>
                <a:moveTo>
                  <a:pt x="369547" y="2350606"/>
                </a:moveTo>
                <a:cubicBezTo>
                  <a:pt x="369547" y="2350606"/>
                  <a:pt x="371963" y="2352884"/>
                  <a:pt x="371963" y="2352884"/>
                </a:cubicBezTo>
                <a:cubicBezTo>
                  <a:pt x="371963" y="2352884"/>
                  <a:pt x="374378" y="2355160"/>
                  <a:pt x="374378" y="2355160"/>
                </a:cubicBezTo>
                <a:cubicBezTo>
                  <a:pt x="374378" y="2355160"/>
                  <a:pt x="374378" y="2355160"/>
                  <a:pt x="376794" y="2355160"/>
                </a:cubicBezTo>
                <a:cubicBezTo>
                  <a:pt x="379209" y="2357438"/>
                  <a:pt x="379209" y="2355160"/>
                  <a:pt x="381625" y="2357438"/>
                </a:cubicBezTo>
                <a:cubicBezTo>
                  <a:pt x="384040" y="2357438"/>
                  <a:pt x="384040" y="2357438"/>
                  <a:pt x="384040" y="2357438"/>
                </a:cubicBezTo>
                <a:cubicBezTo>
                  <a:pt x="386455" y="2357438"/>
                  <a:pt x="384040" y="2355160"/>
                  <a:pt x="386455" y="2359716"/>
                </a:cubicBezTo>
                <a:cubicBezTo>
                  <a:pt x="388870" y="2361992"/>
                  <a:pt x="388870" y="2364270"/>
                  <a:pt x="391287" y="2366548"/>
                </a:cubicBezTo>
                <a:cubicBezTo>
                  <a:pt x="386455" y="2364270"/>
                  <a:pt x="384040" y="2361992"/>
                  <a:pt x="381625" y="2361992"/>
                </a:cubicBezTo>
                <a:cubicBezTo>
                  <a:pt x="379209" y="2359716"/>
                  <a:pt x="381625" y="2359716"/>
                  <a:pt x="379209" y="2359716"/>
                </a:cubicBezTo>
                <a:cubicBezTo>
                  <a:pt x="374378" y="2357438"/>
                  <a:pt x="374378" y="2357438"/>
                  <a:pt x="371963" y="2355160"/>
                </a:cubicBezTo>
                <a:cubicBezTo>
                  <a:pt x="371963" y="2355160"/>
                  <a:pt x="369547" y="2352884"/>
                  <a:pt x="369547" y="2352884"/>
                </a:cubicBezTo>
                <a:cubicBezTo>
                  <a:pt x="369547" y="2352884"/>
                  <a:pt x="369547" y="2350606"/>
                  <a:pt x="369547" y="2350606"/>
                </a:cubicBezTo>
                <a:close/>
                <a:moveTo>
                  <a:pt x="434280" y="2312927"/>
                </a:moveTo>
                <a:cubicBezTo>
                  <a:pt x="434280" y="2312927"/>
                  <a:pt x="434280" y="2315181"/>
                  <a:pt x="434280" y="2315181"/>
                </a:cubicBezTo>
                <a:cubicBezTo>
                  <a:pt x="436695" y="2319690"/>
                  <a:pt x="436695" y="2321944"/>
                  <a:pt x="443942" y="2326454"/>
                </a:cubicBezTo>
                <a:cubicBezTo>
                  <a:pt x="443942" y="2328708"/>
                  <a:pt x="446355" y="2330961"/>
                  <a:pt x="446355" y="2333216"/>
                </a:cubicBezTo>
                <a:cubicBezTo>
                  <a:pt x="439110" y="2324198"/>
                  <a:pt x="434280" y="2321944"/>
                  <a:pt x="434280" y="2324198"/>
                </a:cubicBezTo>
                <a:cubicBezTo>
                  <a:pt x="434280" y="2324198"/>
                  <a:pt x="439110" y="2330961"/>
                  <a:pt x="431862" y="2321944"/>
                </a:cubicBezTo>
                <a:cubicBezTo>
                  <a:pt x="431862" y="2319690"/>
                  <a:pt x="431862" y="2317436"/>
                  <a:pt x="434280" y="2312927"/>
                </a:cubicBezTo>
                <a:close/>
                <a:moveTo>
                  <a:pt x="408095" y="2312927"/>
                </a:moveTo>
                <a:cubicBezTo>
                  <a:pt x="405777" y="2319690"/>
                  <a:pt x="410414" y="2317435"/>
                  <a:pt x="415052" y="2317435"/>
                </a:cubicBezTo>
                <a:cubicBezTo>
                  <a:pt x="417370" y="2321944"/>
                  <a:pt x="412733" y="2328707"/>
                  <a:pt x="410414" y="2333216"/>
                </a:cubicBezTo>
                <a:cubicBezTo>
                  <a:pt x="410414" y="2328707"/>
                  <a:pt x="410414" y="2324198"/>
                  <a:pt x="405777" y="2324198"/>
                </a:cubicBezTo>
                <a:cubicBezTo>
                  <a:pt x="408095" y="2321944"/>
                  <a:pt x="408095" y="2319690"/>
                  <a:pt x="405777" y="2317435"/>
                </a:cubicBezTo>
                <a:cubicBezTo>
                  <a:pt x="403458" y="2321944"/>
                  <a:pt x="396502" y="2324198"/>
                  <a:pt x="396502" y="2326453"/>
                </a:cubicBezTo>
                <a:cubicBezTo>
                  <a:pt x="394183" y="2324198"/>
                  <a:pt x="394183" y="2317435"/>
                  <a:pt x="394183" y="2315181"/>
                </a:cubicBezTo>
                <a:cubicBezTo>
                  <a:pt x="398821" y="2317435"/>
                  <a:pt x="403458" y="2315181"/>
                  <a:pt x="408095" y="2312927"/>
                </a:cubicBezTo>
                <a:close/>
                <a:moveTo>
                  <a:pt x="394183" y="2307131"/>
                </a:moveTo>
                <a:cubicBezTo>
                  <a:pt x="394183" y="2311962"/>
                  <a:pt x="389214" y="2314377"/>
                  <a:pt x="389214" y="2319206"/>
                </a:cubicBezTo>
                <a:cubicBezTo>
                  <a:pt x="389214" y="2316792"/>
                  <a:pt x="381761" y="2316792"/>
                  <a:pt x="381761" y="2319206"/>
                </a:cubicBezTo>
                <a:cubicBezTo>
                  <a:pt x="381761" y="2321622"/>
                  <a:pt x="381761" y="2324037"/>
                  <a:pt x="384245" y="2326453"/>
                </a:cubicBezTo>
                <a:cubicBezTo>
                  <a:pt x="381761" y="2326453"/>
                  <a:pt x="381761" y="2328868"/>
                  <a:pt x="376793" y="2326453"/>
                </a:cubicBezTo>
                <a:cubicBezTo>
                  <a:pt x="379277" y="2321622"/>
                  <a:pt x="379277" y="2319206"/>
                  <a:pt x="379277" y="2314377"/>
                </a:cubicBezTo>
                <a:cubicBezTo>
                  <a:pt x="389214" y="2316792"/>
                  <a:pt x="389214" y="2309545"/>
                  <a:pt x="394183" y="2307131"/>
                </a:cubicBezTo>
                <a:close/>
                <a:moveTo>
                  <a:pt x="5947538" y="2298436"/>
                </a:moveTo>
                <a:cubicBezTo>
                  <a:pt x="5949953" y="2300610"/>
                  <a:pt x="5952369" y="2302784"/>
                  <a:pt x="5954785" y="2302784"/>
                </a:cubicBezTo>
                <a:cubicBezTo>
                  <a:pt x="5952369" y="2302784"/>
                  <a:pt x="5952369" y="2302784"/>
                  <a:pt x="5949953" y="2302784"/>
                </a:cubicBezTo>
                <a:cubicBezTo>
                  <a:pt x="5949953" y="2302784"/>
                  <a:pt x="5947538" y="2300610"/>
                  <a:pt x="5947538" y="2298436"/>
                </a:cubicBezTo>
                <a:close/>
                <a:moveTo>
                  <a:pt x="431862" y="2292638"/>
                </a:moveTo>
                <a:cubicBezTo>
                  <a:pt x="431862" y="2298435"/>
                  <a:pt x="427031" y="2295536"/>
                  <a:pt x="427031" y="2298435"/>
                </a:cubicBezTo>
                <a:cubicBezTo>
                  <a:pt x="424616" y="2292638"/>
                  <a:pt x="429447" y="2292638"/>
                  <a:pt x="431862" y="2292638"/>
                </a:cubicBezTo>
                <a:close/>
                <a:moveTo>
                  <a:pt x="368097" y="2292638"/>
                </a:moveTo>
                <a:cubicBezTo>
                  <a:pt x="372446" y="2292638"/>
                  <a:pt x="376793" y="2292638"/>
                  <a:pt x="376793" y="2297710"/>
                </a:cubicBezTo>
                <a:cubicBezTo>
                  <a:pt x="372446" y="2297710"/>
                  <a:pt x="376793" y="2300247"/>
                  <a:pt x="370271" y="2302783"/>
                </a:cubicBezTo>
                <a:cubicBezTo>
                  <a:pt x="370271" y="2300247"/>
                  <a:pt x="368097" y="2297710"/>
                  <a:pt x="368097" y="2292638"/>
                </a:cubicBezTo>
                <a:close/>
                <a:moveTo>
                  <a:pt x="388516" y="2283944"/>
                </a:moveTo>
                <a:cubicBezTo>
                  <a:pt x="391647" y="2282857"/>
                  <a:pt x="394495" y="2282857"/>
                  <a:pt x="395633" y="2286117"/>
                </a:cubicBezTo>
                <a:cubicBezTo>
                  <a:pt x="391077" y="2288291"/>
                  <a:pt x="386524" y="2290465"/>
                  <a:pt x="379691" y="2292639"/>
                </a:cubicBezTo>
                <a:cubicBezTo>
                  <a:pt x="379691" y="2290465"/>
                  <a:pt x="379691" y="2290465"/>
                  <a:pt x="379691" y="2288291"/>
                </a:cubicBezTo>
                <a:cubicBezTo>
                  <a:pt x="381969" y="2287204"/>
                  <a:pt x="385386" y="2285031"/>
                  <a:pt x="388516" y="2283944"/>
                </a:cubicBezTo>
                <a:close/>
                <a:moveTo>
                  <a:pt x="370031" y="2283943"/>
                </a:moveTo>
                <a:cubicBezTo>
                  <a:pt x="370031" y="2288290"/>
                  <a:pt x="372446" y="2288290"/>
                  <a:pt x="370031" y="2290464"/>
                </a:cubicBezTo>
                <a:cubicBezTo>
                  <a:pt x="365199" y="2292638"/>
                  <a:pt x="367616" y="2286116"/>
                  <a:pt x="370031" y="2283943"/>
                </a:cubicBezTo>
                <a:close/>
                <a:moveTo>
                  <a:pt x="409701" y="2280755"/>
                </a:moveTo>
                <a:cubicBezTo>
                  <a:pt x="411815" y="2281334"/>
                  <a:pt x="413022" y="2283074"/>
                  <a:pt x="413022" y="2286552"/>
                </a:cubicBezTo>
                <a:cubicBezTo>
                  <a:pt x="408192" y="2286552"/>
                  <a:pt x="400947" y="2288870"/>
                  <a:pt x="398530" y="2291189"/>
                </a:cubicBezTo>
                <a:cubicBezTo>
                  <a:pt x="398530" y="2286552"/>
                  <a:pt x="398530" y="2284234"/>
                  <a:pt x="400947" y="2281915"/>
                </a:cubicBezTo>
                <a:cubicBezTo>
                  <a:pt x="404568" y="2280755"/>
                  <a:pt x="407588" y="2280176"/>
                  <a:pt x="409701" y="2280755"/>
                </a:cubicBezTo>
                <a:close/>
                <a:moveTo>
                  <a:pt x="353243" y="2279596"/>
                </a:moveTo>
                <a:cubicBezTo>
                  <a:pt x="355779" y="2279596"/>
                  <a:pt x="353243" y="2283943"/>
                  <a:pt x="358316" y="2283943"/>
                </a:cubicBezTo>
                <a:cubicBezTo>
                  <a:pt x="355779" y="2281770"/>
                  <a:pt x="358316" y="2279596"/>
                  <a:pt x="360852" y="2279596"/>
                </a:cubicBezTo>
                <a:cubicBezTo>
                  <a:pt x="360852" y="2283943"/>
                  <a:pt x="360852" y="2286117"/>
                  <a:pt x="358316" y="2288291"/>
                </a:cubicBezTo>
                <a:cubicBezTo>
                  <a:pt x="355779" y="2286117"/>
                  <a:pt x="355779" y="2286117"/>
                  <a:pt x="350707" y="2283943"/>
                </a:cubicBezTo>
                <a:cubicBezTo>
                  <a:pt x="350707" y="2281770"/>
                  <a:pt x="350707" y="2279596"/>
                  <a:pt x="353243" y="2279596"/>
                </a:cubicBezTo>
                <a:close/>
                <a:moveTo>
                  <a:pt x="332189" y="2276698"/>
                </a:moveTo>
                <a:cubicBezTo>
                  <a:pt x="334443" y="2276698"/>
                  <a:pt x="338952" y="2281460"/>
                  <a:pt x="338952" y="2279079"/>
                </a:cubicBezTo>
                <a:cubicBezTo>
                  <a:pt x="341207" y="2283839"/>
                  <a:pt x="336698" y="2281460"/>
                  <a:pt x="336698" y="2288601"/>
                </a:cubicBezTo>
                <a:cubicBezTo>
                  <a:pt x="338952" y="2288601"/>
                  <a:pt x="341207" y="2286220"/>
                  <a:pt x="343460" y="2286220"/>
                </a:cubicBezTo>
                <a:cubicBezTo>
                  <a:pt x="341207" y="2295743"/>
                  <a:pt x="336698" y="2298125"/>
                  <a:pt x="341207" y="2307648"/>
                </a:cubicBezTo>
                <a:cubicBezTo>
                  <a:pt x="338952" y="2310030"/>
                  <a:pt x="338952" y="2305268"/>
                  <a:pt x="334443" y="2305268"/>
                </a:cubicBezTo>
                <a:cubicBezTo>
                  <a:pt x="334443" y="2302887"/>
                  <a:pt x="336698" y="2298125"/>
                  <a:pt x="338952" y="2295743"/>
                </a:cubicBezTo>
                <a:cubicBezTo>
                  <a:pt x="336698" y="2295743"/>
                  <a:pt x="338952" y="2290982"/>
                  <a:pt x="336698" y="2290982"/>
                </a:cubicBezTo>
                <a:cubicBezTo>
                  <a:pt x="336698" y="2293363"/>
                  <a:pt x="336698" y="2295743"/>
                  <a:pt x="334443" y="2295743"/>
                </a:cubicBezTo>
                <a:cubicBezTo>
                  <a:pt x="334443" y="2288601"/>
                  <a:pt x="329934" y="2281460"/>
                  <a:pt x="325426" y="2286220"/>
                </a:cubicBezTo>
                <a:cubicBezTo>
                  <a:pt x="323172" y="2281460"/>
                  <a:pt x="332189" y="2281460"/>
                  <a:pt x="332189" y="2276698"/>
                </a:cubicBezTo>
                <a:close/>
                <a:moveTo>
                  <a:pt x="235253" y="2276698"/>
                </a:moveTo>
                <a:cubicBezTo>
                  <a:pt x="235253" y="2279233"/>
                  <a:pt x="237669" y="2279233"/>
                  <a:pt x="237669" y="2284306"/>
                </a:cubicBezTo>
                <a:cubicBezTo>
                  <a:pt x="235253" y="2284306"/>
                  <a:pt x="235253" y="2286843"/>
                  <a:pt x="232838" y="2284306"/>
                </a:cubicBezTo>
                <a:cubicBezTo>
                  <a:pt x="230422" y="2281770"/>
                  <a:pt x="230422" y="2276698"/>
                  <a:pt x="235253" y="2276698"/>
                </a:cubicBezTo>
                <a:close/>
                <a:moveTo>
                  <a:pt x="5919424" y="2272351"/>
                </a:moveTo>
                <a:cubicBezTo>
                  <a:pt x="5921743" y="2276699"/>
                  <a:pt x="5926381" y="2278872"/>
                  <a:pt x="5926381" y="2281046"/>
                </a:cubicBezTo>
                <a:cubicBezTo>
                  <a:pt x="5924061" y="2281046"/>
                  <a:pt x="5921743" y="2276699"/>
                  <a:pt x="5919424" y="2276699"/>
                </a:cubicBezTo>
                <a:cubicBezTo>
                  <a:pt x="5917105" y="2274524"/>
                  <a:pt x="5917105" y="2274524"/>
                  <a:pt x="5917105" y="2274524"/>
                </a:cubicBezTo>
                <a:cubicBezTo>
                  <a:pt x="5917105" y="2272351"/>
                  <a:pt x="5917105" y="2272351"/>
                  <a:pt x="5919424" y="2272351"/>
                </a:cubicBezTo>
                <a:close/>
                <a:moveTo>
                  <a:pt x="5895367" y="2259789"/>
                </a:moveTo>
                <a:lnTo>
                  <a:pt x="5905029" y="2264620"/>
                </a:lnTo>
                <a:cubicBezTo>
                  <a:pt x="5907445" y="2264620"/>
                  <a:pt x="5907445" y="2264620"/>
                  <a:pt x="5907445" y="2267036"/>
                </a:cubicBezTo>
                <a:cubicBezTo>
                  <a:pt x="5909860" y="2267036"/>
                  <a:pt x="5909860" y="2267036"/>
                  <a:pt x="5909860" y="2267036"/>
                </a:cubicBezTo>
                <a:cubicBezTo>
                  <a:pt x="5907445" y="2269452"/>
                  <a:pt x="5905029" y="2267036"/>
                  <a:pt x="5902613" y="2269452"/>
                </a:cubicBezTo>
                <a:cubicBezTo>
                  <a:pt x="5902613" y="2269452"/>
                  <a:pt x="5897783" y="2264620"/>
                  <a:pt x="5895367" y="2264620"/>
                </a:cubicBezTo>
                <a:cubicBezTo>
                  <a:pt x="5895367" y="2264620"/>
                  <a:pt x="5892952" y="2262205"/>
                  <a:pt x="5892952" y="2262205"/>
                </a:cubicBezTo>
                <a:cubicBezTo>
                  <a:pt x="5895367" y="2262205"/>
                  <a:pt x="5897783" y="2262205"/>
                  <a:pt x="5897783" y="2262205"/>
                </a:cubicBezTo>
                <a:close/>
                <a:moveTo>
                  <a:pt x="5888121" y="2254958"/>
                </a:moveTo>
                <a:cubicBezTo>
                  <a:pt x="5890537" y="2257374"/>
                  <a:pt x="5892952" y="2259789"/>
                  <a:pt x="5895367" y="2259789"/>
                </a:cubicBezTo>
                <a:lnTo>
                  <a:pt x="5890537" y="2257374"/>
                </a:lnTo>
                <a:cubicBezTo>
                  <a:pt x="5890537" y="2257374"/>
                  <a:pt x="5890537" y="2257374"/>
                  <a:pt x="5888121" y="2254958"/>
                </a:cubicBezTo>
                <a:close/>
                <a:moveTo>
                  <a:pt x="308970" y="2253509"/>
                </a:moveTo>
                <a:cubicBezTo>
                  <a:pt x="311289" y="2255828"/>
                  <a:pt x="315926" y="2262785"/>
                  <a:pt x="308970" y="2265104"/>
                </a:cubicBezTo>
                <a:cubicBezTo>
                  <a:pt x="311289" y="2260466"/>
                  <a:pt x="304332" y="2255828"/>
                  <a:pt x="308970" y="2253509"/>
                </a:cubicBezTo>
                <a:close/>
                <a:moveTo>
                  <a:pt x="328968" y="2253026"/>
                </a:moveTo>
                <a:cubicBezTo>
                  <a:pt x="330418" y="2254235"/>
                  <a:pt x="331143" y="2253630"/>
                  <a:pt x="331868" y="2253026"/>
                </a:cubicBezTo>
                <a:cubicBezTo>
                  <a:pt x="332592" y="2252422"/>
                  <a:pt x="333316" y="2251819"/>
                  <a:pt x="334765" y="2253026"/>
                </a:cubicBezTo>
                <a:cubicBezTo>
                  <a:pt x="334765" y="2255441"/>
                  <a:pt x="331868" y="2255441"/>
                  <a:pt x="328968" y="2257857"/>
                </a:cubicBezTo>
                <a:cubicBezTo>
                  <a:pt x="328968" y="2255441"/>
                  <a:pt x="328968" y="2255441"/>
                  <a:pt x="328968" y="2253026"/>
                </a:cubicBezTo>
                <a:close/>
                <a:moveTo>
                  <a:pt x="315201" y="2247712"/>
                </a:moveTo>
                <a:cubicBezTo>
                  <a:pt x="315201" y="2250127"/>
                  <a:pt x="317377" y="2254958"/>
                  <a:pt x="315201" y="2254958"/>
                </a:cubicBezTo>
                <a:cubicBezTo>
                  <a:pt x="315201" y="2254958"/>
                  <a:pt x="313028" y="2252543"/>
                  <a:pt x="313028" y="2252543"/>
                </a:cubicBezTo>
                <a:cubicBezTo>
                  <a:pt x="313028" y="2250127"/>
                  <a:pt x="313028" y="2247712"/>
                  <a:pt x="315201" y="2247712"/>
                </a:cubicBezTo>
                <a:close/>
                <a:moveTo>
                  <a:pt x="313028" y="2240466"/>
                </a:moveTo>
                <a:cubicBezTo>
                  <a:pt x="315201" y="2240466"/>
                  <a:pt x="317377" y="2243364"/>
                  <a:pt x="317377" y="2246262"/>
                </a:cubicBezTo>
                <a:cubicBezTo>
                  <a:pt x="313028" y="2246262"/>
                  <a:pt x="315201" y="2240466"/>
                  <a:pt x="313028" y="2240466"/>
                </a:cubicBezTo>
                <a:close/>
                <a:moveTo>
                  <a:pt x="296362" y="2228872"/>
                </a:moveTo>
                <a:cubicBezTo>
                  <a:pt x="298537" y="2231770"/>
                  <a:pt x="298537" y="2228872"/>
                  <a:pt x="298537" y="2231770"/>
                </a:cubicBezTo>
                <a:cubicBezTo>
                  <a:pt x="296362" y="2231770"/>
                  <a:pt x="296362" y="2234668"/>
                  <a:pt x="296362" y="2234668"/>
                </a:cubicBezTo>
                <a:cubicBezTo>
                  <a:pt x="296362" y="2234668"/>
                  <a:pt x="294187" y="2234668"/>
                  <a:pt x="294187" y="2231770"/>
                </a:cubicBezTo>
                <a:cubicBezTo>
                  <a:pt x="294187" y="2231770"/>
                  <a:pt x="294187" y="2231770"/>
                  <a:pt x="296362" y="2228872"/>
                </a:cubicBezTo>
                <a:close/>
                <a:moveTo>
                  <a:pt x="288874" y="2224525"/>
                </a:moveTo>
                <a:cubicBezTo>
                  <a:pt x="288874" y="2224525"/>
                  <a:pt x="291290" y="2224525"/>
                  <a:pt x="291290" y="2226843"/>
                </a:cubicBezTo>
                <a:cubicBezTo>
                  <a:pt x="291290" y="2229161"/>
                  <a:pt x="286459" y="2233799"/>
                  <a:pt x="291290" y="2236117"/>
                </a:cubicBezTo>
                <a:cubicBezTo>
                  <a:pt x="286459" y="2236117"/>
                  <a:pt x="286459" y="2233799"/>
                  <a:pt x="284044" y="2236117"/>
                </a:cubicBezTo>
                <a:cubicBezTo>
                  <a:pt x="284044" y="2231481"/>
                  <a:pt x="286459" y="2229161"/>
                  <a:pt x="288874" y="2224525"/>
                </a:cubicBezTo>
                <a:close/>
                <a:moveTo>
                  <a:pt x="286652" y="2210034"/>
                </a:moveTo>
                <a:cubicBezTo>
                  <a:pt x="286652" y="2212517"/>
                  <a:pt x="288970" y="2210034"/>
                  <a:pt x="291290" y="2210034"/>
                </a:cubicBezTo>
                <a:cubicBezTo>
                  <a:pt x="291290" y="2219971"/>
                  <a:pt x="284334" y="2222454"/>
                  <a:pt x="284334" y="2227423"/>
                </a:cubicBezTo>
                <a:cubicBezTo>
                  <a:pt x="282014" y="2227423"/>
                  <a:pt x="282014" y="2224938"/>
                  <a:pt x="279695" y="2224938"/>
                </a:cubicBezTo>
                <a:cubicBezTo>
                  <a:pt x="282014" y="2219971"/>
                  <a:pt x="284334" y="2212517"/>
                  <a:pt x="286652" y="2210034"/>
                </a:cubicBezTo>
                <a:close/>
                <a:moveTo>
                  <a:pt x="331199" y="2209028"/>
                </a:moveTo>
                <a:lnTo>
                  <a:pt x="332593" y="2209761"/>
                </a:lnTo>
                <a:cubicBezTo>
                  <a:pt x="333317" y="2210033"/>
                  <a:pt x="333317" y="2210033"/>
                  <a:pt x="331868" y="2210033"/>
                </a:cubicBezTo>
                <a:close/>
                <a:moveTo>
                  <a:pt x="328969" y="2205685"/>
                </a:moveTo>
                <a:lnTo>
                  <a:pt x="331199" y="2209028"/>
                </a:lnTo>
                <a:lnTo>
                  <a:pt x="328969" y="2207858"/>
                </a:lnTo>
                <a:cubicBezTo>
                  <a:pt x="328969" y="2207858"/>
                  <a:pt x="328969" y="2207858"/>
                  <a:pt x="328969" y="2205685"/>
                </a:cubicBezTo>
                <a:close/>
                <a:moveTo>
                  <a:pt x="375240" y="2201043"/>
                </a:moveTo>
                <a:lnTo>
                  <a:pt x="378027" y="2202437"/>
                </a:lnTo>
                <a:lnTo>
                  <a:pt x="378497" y="2202820"/>
                </a:lnTo>
                <a:lnTo>
                  <a:pt x="380058" y="2203564"/>
                </a:lnTo>
                <a:lnTo>
                  <a:pt x="380348" y="2204109"/>
                </a:lnTo>
                <a:close/>
                <a:moveTo>
                  <a:pt x="310130" y="2195541"/>
                </a:moveTo>
                <a:lnTo>
                  <a:pt x="315336" y="2198143"/>
                </a:lnTo>
                <a:lnTo>
                  <a:pt x="315726" y="2198439"/>
                </a:lnTo>
                <a:lnTo>
                  <a:pt x="313028" y="2198439"/>
                </a:lnTo>
                <a:cubicBezTo>
                  <a:pt x="313028" y="2198439"/>
                  <a:pt x="313028" y="2195541"/>
                  <a:pt x="310130" y="2195541"/>
                </a:cubicBezTo>
                <a:close/>
                <a:moveTo>
                  <a:pt x="271795" y="2170243"/>
                </a:moveTo>
                <a:lnTo>
                  <a:pt x="273407" y="2170243"/>
                </a:lnTo>
                <a:cubicBezTo>
                  <a:pt x="280511" y="2174981"/>
                  <a:pt x="285248" y="2179719"/>
                  <a:pt x="292352" y="2184459"/>
                </a:cubicBezTo>
                <a:cubicBezTo>
                  <a:pt x="294722" y="2186828"/>
                  <a:pt x="299457" y="2189197"/>
                  <a:pt x="299457" y="2189197"/>
                </a:cubicBezTo>
                <a:cubicBezTo>
                  <a:pt x="304194" y="2191566"/>
                  <a:pt x="306562" y="2193936"/>
                  <a:pt x="308931" y="2196305"/>
                </a:cubicBezTo>
                <a:cubicBezTo>
                  <a:pt x="311298" y="2198675"/>
                  <a:pt x="313667" y="2201043"/>
                  <a:pt x="316035" y="2203412"/>
                </a:cubicBezTo>
                <a:cubicBezTo>
                  <a:pt x="316035" y="2201043"/>
                  <a:pt x="313667" y="2201043"/>
                  <a:pt x="311298" y="2201043"/>
                </a:cubicBezTo>
                <a:cubicBezTo>
                  <a:pt x="304194" y="2196305"/>
                  <a:pt x="297089" y="2191566"/>
                  <a:pt x="289984" y="2184459"/>
                </a:cubicBezTo>
                <a:cubicBezTo>
                  <a:pt x="286432" y="2182090"/>
                  <a:pt x="282288" y="2178534"/>
                  <a:pt x="278438" y="2175277"/>
                </a:cubicBezTo>
                <a:close/>
                <a:moveTo>
                  <a:pt x="268670" y="2167874"/>
                </a:moveTo>
                <a:lnTo>
                  <a:pt x="271795" y="2170243"/>
                </a:lnTo>
                <a:lnTo>
                  <a:pt x="271038" y="2170243"/>
                </a:lnTo>
                <a:cubicBezTo>
                  <a:pt x="271038" y="2167874"/>
                  <a:pt x="268670" y="2167874"/>
                  <a:pt x="268670" y="2167874"/>
                </a:cubicBezTo>
                <a:close/>
                <a:moveTo>
                  <a:pt x="242306" y="2165833"/>
                </a:moveTo>
                <a:cubicBezTo>
                  <a:pt x="244626" y="2168007"/>
                  <a:pt x="242306" y="2176702"/>
                  <a:pt x="249263" y="2176702"/>
                </a:cubicBezTo>
                <a:cubicBezTo>
                  <a:pt x="244626" y="2176702"/>
                  <a:pt x="244626" y="2176702"/>
                  <a:pt x="242306" y="2176702"/>
                </a:cubicBezTo>
                <a:cubicBezTo>
                  <a:pt x="242306" y="2172354"/>
                  <a:pt x="239988" y="2174529"/>
                  <a:pt x="239988" y="2172354"/>
                </a:cubicBezTo>
                <a:cubicBezTo>
                  <a:pt x="239988" y="2172354"/>
                  <a:pt x="242306" y="2170181"/>
                  <a:pt x="242306" y="2170181"/>
                </a:cubicBezTo>
                <a:cubicBezTo>
                  <a:pt x="239988" y="2168007"/>
                  <a:pt x="237669" y="2168007"/>
                  <a:pt x="237669" y="2168007"/>
                </a:cubicBezTo>
                <a:cubicBezTo>
                  <a:pt x="239988" y="2168007"/>
                  <a:pt x="242306" y="2163659"/>
                  <a:pt x="242306" y="2165833"/>
                </a:cubicBezTo>
                <a:close/>
                <a:moveTo>
                  <a:pt x="252092" y="2151289"/>
                </a:moveTo>
                <a:cubicBezTo>
                  <a:pt x="252092" y="2151289"/>
                  <a:pt x="256829" y="2153657"/>
                  <a:pt x="259197" y="2156027"/>
                </a:cubicBezTo>
                <a:cubicBezTo>
                  <a:pt x="261565" y="2158396"/>
                  <a:pt x="263935" y="2160765"/>
                  <a:pt x="263935" y="2160765"/>
                </a:cubicBezTo>
                <a:cubicBezTo>
                  <a:pt x="261565" y="2163135"/>
                  <a:pt x="263935" y="2163135"/>
                  <a:pt x="266302" y="2165504"/>
                </a:cubicBezTo>
                <a:lnTo>
                  <a:pt x="270361" y="2163473"/>
                </a:lnTo>
                <a:lnTo>
                  <a:pt x="270742" y="2163727"/>
                </a:lnTo>
                <a:lnTo>
                  <a:pt x="268670" y="2167874"/>
                </a:lnTo>
                <a:cubicBezTo>
                  <a:pt x="268670" y="2167874"/>
                  <a:pt x="266302" y="2167874"/>
                  <a:pt x="266302" y="2167874"/>
                </a:cubicBezTo>
                <a:cubicBezTo>
                  <a:pt x="263935" y="2167874"/>
                  <a:pt x="261565" y="2170243"/>
                  <a:pt x="261565" y="2172612"/>
                </a:cubicBezTo>
                <a:cubicBezTo>
                  <a:pt x="261565" y="2170243"/>
                  <a:pt x="261565" y="2167874"/>
                  <a:pt x="263935" y="2165504"/>
                </a:cubicBezTo>
                <a:cubicBezTo>
                  <a:pt x="254460" y="2163135"/>
                  <a:pt x="259197" y="2160765"/>
                  <a:pt x="254460" y="2156027"/>
                </a:cubicBezTo>
                <a:cubicBezTo>
                  <a:pt x="247356" y="2151289"/>
                  <a:pt x="252092" y="2153657"/>
                  <a:pt x="252092" y="2151289"/>
                </a:cubicBezTo>
                <a:close/>
                <a:moveTo>
                  <a:pt x="234772" y="2146267"/>
                </a:moveTo>
                <a:cubicBezTo>
                  <a:pt x="237254" y="2146267"/>
                  <a:pt x="237254" y="2146267"/>
                  <a:pt x="239739" y="2146267"/>
                </a:cubicBezTo>
                <a:cubicBezTo>
                  <a:pt x="242223" y="2148586"/>
                  <a:pt x="244708" y="2148586"/>
                  <a:pt x="244708" y="2150905"/>
                </a:cubicBezTo>
                <a:cubicBezTo>
                  <a:pt x="244708" y="2150905"/>
                  <a:pt x="247193" y="2153224"/>
                  <a:pt x="252161" y="2155543"/>
                </a:cubicBezTo>
                <a:cubicBezTo>
                  <a:pt x="252161" y="2155543"/>
                  <a:pt x="249677" y="2157861"/>
                  <a:pt x="249677" y="2157861"/>
                </a:cubicBezTo>
                <a:cubicBezTo>
                  <a:pt x="244708" y="2153224"/>
                  <a:pt x="239739" y="2148586"/>
                  <a:pt x="234772" y="2146267"/>
                </a:cubicBezTo>
                <a:close/>
                <a:moveTo>
                  <a:pt x="256829" y="2141811"/>
                </a:moveTo>
                <a:lnTo>
                  <a:pt x="259199" y="2144182"/>
                </a:lnTo>
                <a:lnTo>
                  <a:pt x="259197" y="2144181"/>
                </a:lnTo>
                <a:cubicBezTo>
                  <a:pt x="256829" y="2144181"/>
                  <a:pt x="256829" y="2141811"/>
                  <a:pt x="256829" y="2141811"/>
                </a:cubicBezTo>
                <a:close/>
                <a:moveTo>
                  <a:pt x="231872" y="2137572"/>
                </a:moveTo>
                <a:lnTo>
                  <a:pt x="236945" y="2141920"/>
                </a:lnTo>
                <a:lnTo>
                  <a:pt x="231872" y="2141920"/>
                </a:lnTo>
                <a:cubicBezTo>
                  <a:pt x="231872" y="2139746"/>
                  <a:pt x="231872" y="2139746"/>
                  <a:pt x="231872" y="2137572"/>
                </a:cubicBezTo>
                <a:close/>
                <a:moveTo>
                  <a:pt x="287344" y="2125384"/>
                </a:moveTo>
                <a:lnTo>
                  <a:pt x="297609" y="2132337"/>
                </a:lnTo>
                <a:cubicBezTo>
                  <a:pt x="300666" y="2135109"/>
                  <a:pt x="300666" y="2136340"/>
                  <a:pt x="296996" y="2135109"/>
                </a:cubicBezTo>
                <a:cubicBezTo>
                  <a:pt x="294551" y="2135109"/>
                  <a:pt x="294551" y="2132645"/>
                  <a:pt x="292105" y="2132645"/>
                </a:cubicBezTo>
                <a:cubicBezTo>
                  <a:pt x="292105" y="2132645"/>
                  <a:pt x="292105" y="2132645"/>
                  <a:pt x="289660" y="2130181"/>
                </a:cubicBezTo>
                <a:cubicBezTo>
                  <a:pt x="289660" y="2130181"/>
                  <a:pt x="292105" y="2130181"/>
                  <a:pt x="292105" y="2130181"/>
                </a:cubicBezTo>
                <a:close/>
                <a:moveTo>
                  <a:pt x="265204" y="2124529"/>
                </a:moveTo>
                <a:cubicBezTo>
                  <a:pt x="270278" y="2126945"/>
                  <a:pt x="272814" y="2129360"/>
                  <a:pt x="275350" y="2131776"/>
                </a:cubicBezTo>
                <a:cubicBezTo>
                  <a:pt x="272814" y="2129360"/>
                  <a:pt x="270278" y="2126945"/>
                  <a:pt x="267740" y="2126945"/>
                </a:cubicBezTo>
                <a:cubicBezTo>
                  <a:pt x="265204" y="2124529"/>
                  <a:pt x="265204" y="2124529"/>
                  <a:pt x="265204" y="2124529"/>
                </a:cubicBezTo>
                <a:close/>
                <a:moveTo>
                  <a:pt x="253611" y="2124529"/>
                </a:moveTo>
                <a:cubicBezTo>
                  <a:pt x="253611" y="2124529"/>
                  <a:pt x="256148" y="2124529"/>
                  <a:pt x="258684" y="2126945"/>
                </a:cubicBezTo>
                <a:cubicBezTo>
                  <a:pt x="261220" y="2129360"/>
                  <a:pt x="263756" y="2131776"/>
                  <a:pt x="253611" y="2124529"/>
                </a:cubicBezTo>
                <a:close/>
                <a:moveTo>
                  <a:pt x="242915" y="2120488"/>
                </a:moveTo>
                <a:cubicBezTo>
                  <a:pt x="242620" y="2119896"/>
                  <a:pt x="243803" y="2120489"/>
                  <a:pt x="247356" y="2122858"/>
                </a:cubicBezTo>
                <a:cubicBezTo>
                  <a:pt x="249724" y="2125227"/>
                  <a:pt x="249724" y="2125227"/>
                  <a:pt x="252092" y="2125227"/>
                </a:cubicBezTo>
                <a:cubicBezTo>
                  <a:pt x="250908" y="2125227"/>
                  <a:pt x="248540" y="2124043"/>
                  <a:pt x="246172" y="2122858"/>
                </a:cubicBezTo>
                <a:lnTo>
                  <a:pt x="244514" y="2122194"/>
                </a:lnTo>
                <a:close/>
                <a:moveTo>
                  <a:pt x="240251" y="2120488"/>
                </a:moveTo>
                <a:lnTo>
                  <a:pt x="244514" y="2122194"/>
                </a:lnTo>
                <a:lnTo>
                  <a:pt x="247356" y="2125227"/>
                </a:lnTo>
                <a:cubicBezTo>
                  <a:pt x="247356" y="2125227"/>
                  <a:pt x="249724" y="2127596"/>
                  <a:pt x="249724" y="2127596"/>
                </a:cubicBezTo>
                <a:cubicBezTo>
                  <a:pt x="247356" y="2125227"/>
                  <a:pt x="242620" y="2122858"/>
                  <a:pt x="240251" y="2120488"/>
                </a:cubicBezTo>
                <a:close/>
                <a:moveTo>
                  <a:pt x="279878" y="2120326"/>
                </a:moveTo>
                <a:cubicBezTo>
                  <a:pt x="279878" y="2120326"/>
                  <a:pt x="282324" y="2122790"/>
                  <a:pt x="287214" y="2125254"/>
                </a:cubicBezTo>
                <a:lnTo>
                  <a:pt x="287344" y="2125384"/>
                </a:lnTo>
                <a:close/>
                <a:moveTo>
                  <a:pt x="266302" y="2118119"/>
                </a:moveTo>
                <a:cubicBezTo>
                  <a:pt x="266302" y="2118119"/>
                  <a:pt x="268670" y="2120488"/>
                  <a:pt x="268670" y="2120488"/>
                </a:cubicBezTo>
                <a:cubicBezTo>
                  <a:pt x="278144" y="2127596"/>
                  <a:pt x="280511" y="2127596"/>
                  <a:pt x="292352" y="2134704"/>
                </a:cubicBezTo>
                <a:cubicBezTo>
                  <a:pt x="292352" y="2134704"/>
                  <a:pt x="292352" y="2134704"/>
                  <a:pt x="292352" y="2137073"/>
                </a:cubicBezTo>
                <a:cubicBezTo>
                  <a:pt x="285248" y="2132334"/>
                  <a:pt x="278144" y="2127596"/>
                  <a:pt x="278144" y="2127596"/>
                </a:cubicBezTo>
                <a:cubicBezTo>
                  <a:pt x="278144" y="2129965"/>
                  <a:pt x="278144" y="2129965"/>
                  <a:pt x="280511" y="2132334"/>
                </a:cubicBezTo>
                <a:cubicBezTo>
                  <a:pt x="285248" y="2134704"/>
                  <a:pt x="287616" y="2134704"/>
                  <a:pt x="289984" y="2137073"/>
                </a:cubicBezTo>
                <a:cubicBezTo>
                  <a:pt x="289984" y="2137073"/>
                  <a:pt x="289984" y="2137073"/>
                  <a:pt x="289984" y="2139443"/>
                </a:cubicBezTo>
                <a:cubicBezTo>
                  <a:pt x="287616" y="2139443"/>
                  <a:pt x="287616" y="2137073"/>
                  <a:pt x="285248" y="2137073"/>
                </a:cubicBezTo>
                <a:cubicBezTo>
                  <a:pt x="282879" y="2134704"/>
                  <a:pt x="282879" y="2137073"/>
                  <a:pt x="287616" y="2141811"/>
                </a:cubicBezTo>
                <a:cubicBezTo>
                  <a:pt x="292352" y="2144181"/>
                  <a:pt x="294722" y="2145958"/>
                  <a:pt x="295313" y="2146846"/>
                </a:cubicBezTo>
                <a:lnTo>
                  <a:pt x="293422" y="2146657"/>
                </a:lnTo>
                <a:lnTo>
                  <a:pt x="289984" y="2144181"/>
                </a:lnTo>
                <a:cubicBezTo>
                  <a:pt x="289984" y="2144181"/>
                  <a:pt x="289984" y="2144181"/>
                  <a:pt x="292352" y="2146551"/>
                </a:cubicBezTo>
                <a:lnTo>
                  <a:pt x="293422" y="2146657"/>
                </a:lnTo>
                <a:lnTo>
                  <a:pt x="297385" y="2149511"/>
                </a:lnTo>
                <a:cubicBezTo>
                  <a:pt x="298273" y="2150104"/>
                  <a:pt x="298273" y="2150104"/>
                  <a:pt x="299457" y="2151289"/>
                </a:cubicBezTo>
                <a:cubicBezTo>
                  <a:pt x="308931" y="2156027"/>
                  <a:pt x="308931" y="2153657"/>
                  <a:pt x="308931" y="2153657"/>
                </a:cubicBezTo>
                <a:cubicBezTo>
                  <a:pt x="308931" y="2151289"/>
                  <a:pt x="306562" y="2151289"/>
                  <a:pt x="304194" y="2148919"/>
                </a:cubicBezTo>
                <a:cubicBezTo>
                  <a:pt x="301825" y="2146551"/>
                  <a:pt x="297089" y="2144181"/>
                  <a:pt x="294722" y="2141811"/>
                </a:cubicBezTo>
                <a:cubicBezTo>
                  <a:pt x="299457" y="2144181"/>
                  <a:pt x="301825" y="2146551"/>
                  <a:pt x="306562" y="2148919"/>
                </a:cubicBezTo>
                <a:cubicBezTo>
                  <a:pt x="306562" y="2151289"/>
                  <a:pt x="311298" y="2153657"/>
                  <a:pt x="311298" y="2151289"/>
                </a:cubicBezTo>
                <a:cubicBezTo>
                  <a:pt x="308931" y="2151289"/>
                  <a:pt x="313667" y="2153657"/>
                  <a:pt x="318403" y="2156027"/>
                </a:cubicBezTo>
                <a:cubicBezTo>
                  <a:pt x="318403" y="2153657"/>
                  <a:pt x="320771" y="2153657"/>
                  <a:pt x="320771" y="2153657"/>
                </a:cubicBezTo>
                <a:cubicBezTo>
                  <a:pt x="316035" y="2151289"/>
                  <a:pt x="316035" y="2151289"/>
                  <a:pt x="313667" y="2148919"/>
                </a:cubicBezTo>
                <a:cubicBezTo>
                  <a:pt x="313667" y="2148919"/>
                  <a:pt x="313667" y="2146551"/>
                  <a:pt x="313667" y="2144181"/>
                </a:cubicBezTo>
                <a:cubicBezTo>
                  <a:pt x="308931" y="2144181"/>
                  <a:pt x="308931" y="2141811"/>
                  <a:pt x="306562" y="2141811"/>
                </a:cubicBezTo>
                <a:cubicBezTo>
                  <a:pt x="306562" y="2139443"/>
                  <a:pt x="301825" y="2137073"/>
                  <a:pt x="306562" y="2137073"/>
                </a:cubicBezTo>
                <a:cubicBezTo>
                  <a:pt x="306562" y="2137073"/>
                  <a:pt x="304785" y="2135296"/>
                  <a:pt x="304194" y="2134407"/>
                </a:cubicBezTo>
                <a:lnTo>
                  <a:pt x="308931" y="2137073"/>
                </a:lnTo>
                <a:lnTo>
                  <a:pt x="306562" y="2134704"/>
                </a:lnTo>
                <a:cubicBezTo>
                  <a:pt x="313667" y="2139443"/>
                  <a:pt x="316035" y="2141811"/>
                  <a:pt x="320771" y="2144181"/>
                </a:cubicBezTo>
                <a:cubicBezTo>
                  <a:pt x="320771" y="2144181"/>
                  <a:pt x="320771" y="2144181"/>
                  <a:pt x="320771" y="2146551"/>
                </a:cubicBezTo>
                <a:cubicBezTo>
                  <a:pt x="320771" y="2144181"/>
                  <a:pt x="320771" y="2144181"/>
                  <a:pt x="323139" y="2144181"/>
                </a:cubicBezTo>
                <a:cubicBezTo>
                  <a:pt x="323139" y="2146551"/>
                  <a:pt x="323139" y="2146551"/>
                  <a:pt x="323139" y="2146551"/>
                </a:cubicBezTo>
                <a:cubicBezTo>
                  <a:pt x="327876" y="2151289"/>
                  <a:pt x="327876" y="2153657"/>
                  <a:pt x="323139" y="2148919"/>
                </a:cubicBezTo>
                <a:cubicBezTo>
                  <a:pt x="316035" y="2146551"/>
                  <a:pt x="316035" y="2146551"/>
                  <a:pt x="320771" y="2148919"/>
                </a:cubicBezTo>
                <a:cubicBezTo>
                  <a:pt x="320771" y="2151289"/>
                  <a:pt x="318403" y="2148919"/>
                  <a:pt x="323139" y="2153657"/>
                </a:cubicBezTo>
                <a:cubicBezTo>
                  <a:pt x="325508" y="2153657"/>
                  <a:pt x="323139" y="2151289"/>
                  <a:pt x="325508" y="2153657"/>
                </a:cubicBezTo>
                <a:cubicBezTo>
                  <a:pt x="325508" y="2153657"/>
                  <a:pt x="330244" y="2156027"/>
                  <a:pt x="332612" y="2158396"/>
                </a:cubicBezTo>
                <a:cubicBezTo>
                  <a:pt x="334981" y="2160765"/>
                  <a:pt x="337349" y="2160765"/>
                  <a:pt x="337349" y="2163135"/>
                </a:cubicBezTo>
                <a:cubicBezTo>
                  <a:pt x="334981" y="2163135"/>
                  <a:pt x="330244" y="2160765"/>
                  <a:pt x="325508" y="2156027"/>
                </a:cubicBezTo>
                <a:cubicBezTo>
                  <a:pt x="323139" y="2156027"/>
                  <a:pt x="320771" y="2156027"/>
                  <a:pt x="320771" y="2156027"/>
                </a:cubicBezTo>
                <a:cubicBezTo>
                  <a:pt x="320771" y="2158396"/>
                  <a:pt x="323139" y="2158396"/>
                  <a:pt x="323139" y="2158396"/>
                </a:cubicBezTo>
                <a:cubicBezTo>
                  <a:pt x="325508" y="2160765"/>
                  <a:pt x="327876" y="2163135"/>
                  <a:pt x="332612" y="2165504"/>
                </a:cubicBezTo>
                <a:cubicBezTo>
                  <a:pt x="332612" y="2167874"/>
                  <a:pt x="334981" y="2170243"/>
                  <a:pt x="337349" y="2170243"/>
                </a:cubicBezTo>
                <a:cubicBezTo>
                  <a:pt x="346822" y="2177350"/>
                  <a:pt x="344454" y="2177350"/>
                  <a:pt x="342085" y="2174981"/>
                </a:cubicBezTo>
                <a:cubicBezTo>
                  <a:pt x="337349" y="2172612"/>
                  <a:pt x="337349" y="2174981"/>
                  <a:pt x="337349" y="2174981"/>
                </a:cubicBezTo>
                <a:cubicBezTo>
                  <a:pt x="337349" y="2174981"/>
                  <a:pt x="337349" y="2174981"/>
                  <a:pt x="334981" y="2174981"/>
                </a:cubicBezTo>
                <a:cubicBezTo>
                  <a:pt x="330244" y="2170243"/>
                  <a:pt x="327876" y="2167874"/>
                  <a:pt x="330244" y="2167874"/>
                </a:cubicBezTo>
                <a:cubicBezTo>
                  <a:pt x="330244" y="2167874"/>
                  <a:pt x="327876" y="2165504"/>
                  <a:pt x="325508" y="2163135"/>
                </a:cubicBezTo>
                <a:cubicBezTo>
                  <a:pt x="325508" y="2163135"/>
                  <a:pt x="323139" y="2160765"/>
                  <a:pt x="323139" y="2160765"/>
                </a:cubicBezTo>
                <a:cubicBezTo>
                  <a:pt x="320771" y="2160765"/>
                  <a:pt x="320771" y="2160765"/>
                  <a:pt x="320771" y="2163135"/>
                </a:cubicBezTo>
                <a:cubicBezTo>
                  <a:pt x="323139" y="2165504"/>
                  <a:pt x="311298" y="2158396"/>
                  <a:pt x="311298" y="2158396"/>
                </a:cubicBezTo>
                <a:cubicBezTo>
                  <a:pt x="297089" y="2148919"/>
                  <a:pt x="301825" y="2156027"/>
                  <a:pt x="299457" y="2153657"/>
                </a:cubicBezTo>
                <a:cubicBezTo>
                  <a:pt x="294722" y="2148919"/>
                  <a:pt x="289984" y="2146551"/>
                  <a:pt x="287616" y="2146551"/>
                </a:cubicBezTo>
                <a:cubicBezTo>
                  <a:pt x="285248" y="2148919"/>
                  <a:pt x="285248" y="2148919"/>
                  <a:pt x="282879" y="2148919"/>
                </a:cubicBezTo>
                <a:cubicBezTo>
                  <a:pt x="282879" y="2148919"/>
                  <a:pt x="280511" y="2146551"/>
                  <a:pt x="278144" y="2146551"/>
                </a:cubicBezTo>
                <a:cubicBezTo>
                  <a:pt x="278144" y="2146551"/>
                  <a:pt x="275775" y="2144181"/>
                  <a:pt x="275775" y="2144181"/>
                </a:cubicBezTo>
                <a:cubicBezTo>
                  <a:pt x="275775" y="2144181"/>
                  <a:pt x="278144" y="2144181"/>
                  <a:pt x="275775" y="2141811"/>
                </a:cubicBezTo>
                <a:cubicBezTo>
                  <a:pt x="275775" y="2141811"/>
                  <a:pt x="271038" y="2139443"/>
                  <a:pt x="271038" y="2137073"/>
                </a:cubicBezTo>
                <a:cubicBezTo>
                  <a:pt x="268670" y="2137073"/>
                  <a:pt x="266302" y="2137073"/>
                  <a:pt x="266302" y="2134704"/>
                </a:cubicBezTo>
                <a:cubicBezTo>
                  <a:pt x="266302" y="2132334"/>
                  <a:pt x="268670" y="2134704"/>
                  <a:pt x="266302" y="2132334"/>
                </a:cubicBezTo>
                <a:cubicBezTo>
                  <a:pt x="263935" y="2129965"/>
                  <a:pt x="268670" y="2132334"/>
                  <a:pt x="275775" y="2137073"/>
                </a:cubicBezTo>
                <a:cubicBezTo>
                  <a:pt x="282879" y="2141811"/>
                  <a:pt x="282879" y="2139443"/>
                  <a:pt x="278144" y="2134704"/>
                </a:cubicBezTo>
                <a:cubicBezTo>
                  <a:pt x="275775" y="2132334"/>
                  <a:pt x="275775" y="2132334"/>
                  <a:pt x="275775" y="2132334"/>
                </a:cubicBezTo>
                <a:cubicBezTo>
                  <a:pt x="280511" y="2134704"/>
                  <a:pt x="282879" y="2134704"/>
                  <a:pt x="275775" y="2129965"/>
                </a:cubicBezTo>
                <a:cubicBezTo>
                  <a:pt x="263935" y="2120488"/>
                  <a:pt x="273407" y="2125227"/>
                  <a:pt x="266302" y="2118119"/>
                </a:cubicBezTo>
                <a:close/>
                <a:moveTo>
                  <a:pt x="166756" y="2116560"/>
                </a:moveTo>
                <a:cubicBezTo>
                  <a:pt x="170017" y="2115955"/>
                  <a:pt x="172981" y="2116560"/>
                  <a:pt x="175353" y="2120182"/>
                </a:cubicBezTo>
                <a:cubicBezTo>
                  <a:pt x="172981" y="2125013"/>
                  <a:pt x="170609" y="2129844"/>
                  <a:pt x="168239" y="2132259"/>
                </a:cubicBezTo>
                <a:cubicBezTo>
                  <a:pt x="156381" y="2125013"/>
                  <a:pt x="156381" y="2139505"/>
                  <a:pt x="163496" y="2146751"/>
                </a:cubicBezTo>
                <a:cubicBezTo>
                  <a:pt x="156381" y="2149167"/>
                  <a:pt x="149267" y="2139505"/>
                  <a:pt x="151639" y="2132259"/>
                </a:cubicBezTo>
                <a:cubicBezTo>
                  <a:pt x="154009" y="2132259"/>
                  <a:pt x="156381" y="2132259"/>
                  <a:pt x="158753" y="2129844"/>
                </a:cubicBezTo>
                <a:cubicBezTo>
                  <a:pt x="158753" y="2127428"/>
                  <a:pt x="158753" y="2122597"/>
                  <a:pt x="156381" y="2120182"/>
                </a:cubicBezTo>
                <a:cubicBezTo>
                  <a:pt x="159939" y="2118975"/>
                  <a:pt x="163496" y="2117163"/>
                  <a:pt x="166756" y="2116560"/>
                </a:cubicBezTo>
                <a:close/>
                <a:moveTo>
                  <a:pt x="265204" y="2112935"/>
                </a:moveTo>
                <a:cubicBezTo>
                  <a:pt x="270096" y="2117862"/>
                  <a:pt x="267651" y="2115399"/>
                  <a:pt x="270096" y="2115399"/>
                </a:cubicBezTo>
                <a:cubicBezTo>
                  <a:pt x="272541" y="2115399"/>
                  <a:pt x="274987" y="2115399"/>
                  <a:pt x="277432" y="2117862"/>
                </a:cubicBezTo>
                <a:cubicBezTo>
                  <a:pt x="277432" y="2117862"/>
                  <a:pt x="279878" y="2117862"/>
                  <a:pt x="279878" y="2120326"/>
                </a:cubicBezTo>
                <a:cubicBezTo>
                  <a:pt x="279878" y="2120326"/>
                  <a:pt x="270096" y="2115399"/>
                  <a:pt x="279878" y="2122790"/>
                </a:cubicBezTo>
                <a:cubicBezTo>
                  <a:pt x="282324" y="2125254"/>
                  <a:pt x="279878" y="2125254"/>
                  <a:pt x="279878" y="2127718"/>
                </a:cubicBezTo>
                <a:cubicBezTo>
                  <a:pt x="274987" y="2122790"/>
                  <a:pt x="270096" y="2117862"/>
                  <a:pt x="267651" y="2115399"/>
                </a:cubicBezTo>
                <a:cubicBezTo>
                  <a:pt x="265204" y="2115399"/>
                  <a:pt x="265204" y="2112935"/>
                  <a:pt x="265204" y="2112935"/>
                </a:cubicBezTo>
                <a:close/>
                <a:moveTo>
                  <a:pt x="260856" y="2091197"/>
                </a:moveTo>
                <a:cubicBezTo>
                  <a:pt x="260856" y="2091197"/>
                  <a:pt x="260856" y="2091197"/>
                  <a:pt x="263031" y="2091197"/>
                </a:cubicBezTo>
                <a:cubicBezTo>
                  <a:pt x="263031" y="2091197"/>
                  <a:pt x="265204" y="2094096"/>
                  <a:pt x="263031" y="2096994"/>
                </a:cubicBezTo>
                <a:cubicBezTo>
                  <a:pt x="263031" y="2094096"/>
                  <a:pt x="260856" y="2094096"/>
                  <a:pt x="260856" y="2091197"/>
                </a:cubicBezTo>
                <a:close/>
                <a:moveTo>
                  <a:pt x="249263" y="2085400"/>
                </a:moveTo>
                <a:cubicBezTo>
                  <a:pt x="249263" y="2085400"/>
                  <a:pt x="251678" y="2085400"/>
                  <a:pt x="254094" y="2085400"/>
                </a:cubicBezTo>
                <a:cubicBezTo>
                  <a:pt x="254094" y="2087574"/>
                  <a:pt x="256509" y="2089749"/>
                  <a:pt x="254094" y="2089749"/>
                </a:cubicBezTo>
                <a:cubicBezTo>
                  <a:pt x="251678" y="2089749"/>
                  <a:pt x="251678" y="2089749"/>
                  <a:pt x="251678" y="2087574"/>
                </a:cubicBezTo>
                <a:cubicBezTo>
                  <a:pt x="249263" y="2087574"/>
                  <a:pt x="249263" y="2087574"/>
                  <a:pt x="249263" y="2085400"/>
                </a:cubicBezTo>
                <a:close/>
                <a:moveTo>
                  <a:pt x="242620" y="2082578"/>
                </a:moveTo>
                <a:cubicBezTo>
                  <a:pt x="247356" y="2082578"/>
                  <a:pt x="247356" y="2087318"/>
                  <a:pt x="247356" y="2092057"/>
                </a:cubicBezTo>
                <a:cubicBezTo>
                  <a:pt x="252092" y="2094425"/>
                  <a:pt x="261565" y="2099165"/>
                  <a:pt x="259197" y="2106271"/>
                </a:cubicBezTo>
                <a:cubicBezTo>
                  <a:pt x="259197" y="2099165"/>
                  <a:pt x="249724" y="2101534"/>
                  <a:pt x="247356" y="2096795"/>
                </a:cubicBezTo>
                <a:cubicBezTo>
                  <a:pt x="244987" y="2099165"/>
                  <a:pt x="242620" y="2099165"/>
                  <a:pt x="242620" y="2101534"/>
                </a:cubicBezTo>
                <a:cubicBezTo>
                  <a:pt x="244987" y="2106271"/>
                  <a:pt x="240251" y="2108642"/>
                  <a:pt x="235514" y="2111010"/>
                </a:cubicBezTo>
                <a:cubicBezTo>
                  <a:pt x="237883" y="2115750"/>
                  <a:pt x="240251" y="2118119"/>
                  <a:pt x="240251" y="2120488"/>
                </a:cubicBezTo>
                <a:cubicBezTo>
                  <a:pt x="237883" y="2122858"/>
                  <a:pt x="235514" y="2118119"/>
                  <a:pt x="233146" y="2122858"/>
                </a:cubicBezTo>
                <a:cubicBezTo>
                  <a:pt x="233146" y="2122858"/>
                  <a:pt x="235514" y="2125227"/>
                  <a:pt x="235514" y="2125227"/>
                </a:cubicBezTo>
                <a:cubicBezTo>
                  <a:pt x="235514" y="2125227"/>
                  <a:pt x="233146" y="2125227"/>
                  <a:pt x="233146" y="2125227"/>
                </a:cubicBezTo>
                <a:cubicBezTo>
                  <a:pt x="235514" y="2125227"/>
                  <a:pt x="235514" y="2125227"/>
                  <a:pt x="235514" y="2127596"/>
                </a:cubicBezTo>
                <a:cubicBezTo>
                  <a:pt x="233146" y="2127596"/>
                  <a:pt x="230778" y="2127596"/>
                  <a:pt x="228410" y="2127596"/>
                </a:cubicBezTo>
                <a:cubicBezTo>
                  <a:pt x="230778" y="2127596"/>
                  <a:pt x="230778" y="2129965"/>
                  <a:pt x="233146" y="2129965"/>
                </a:cubicBezTo>
                <a:cubicBezTo>
                  <a:pt x="233146" y="2132334"/>
                  <a:pt x="233146" y="2132334"/>
                  <a:pt x="233146" y="2132334"/>
                </a:cubicBezTo>
                <a:cubicBezTo>
                  <a:pt x="240251" y="2134704"/>
                  <a:pt x="240251" y="2137073"/>
                  <a:pt x="242620" y="2139443"/>
                </a:cubicBezTo>
                <a:cubicBezTo>
                  <a:pt x="247356" y="2141811"/>
                  <a:pt x="247356" y="2144181"/>
                  <a:pt x="247356" y="2144181"/>
                </a:cubicBezTo>
                <a:cubicBezTo>
                  <a:pt x="259197" y="2153657"/>
                  <a:pt x="259197" y="2153657"/>
                  <a:pt x="263935" y="2153657"/>
                </a:cubicBezTo>
                <a:cubicBezTo>
                  <a:pt x="263935" y="2153657"/>
                  <a:pt x="268670" y="2156027"/>
                  <a:pt x="271038" y="2158396"/>
                </a:cubicBezTo>
                <a:cubicBezTo>
                  <a:pt x="268670" y="2156027"/>
                  <a:pt x="266302" y="2153657"/>
                  <a:pt x="266302" y="2151289"/>
                </a:cubicBezTo>
                <a:lnTo>
                  <a:pt x="259199" y="2144182"/>
                </a:lnTo>
                <a:lnTo>
                  <a:pt x="263935" y="2146551"/>
                </a:lnTo>
                <a:cubicBezTo>
                  <a:pt x="263935" y="2148919"/>
                  <a:pt x="263935" y="2148919"/>
                  <a:pt x="263935" y="2148919"/>
                </a:cubicBezTo>
                <a:cubicBezTo>
                  <a:pt x="266302" y="2151289"/>
                  <a:pt x="268670" y="2151289"/>
                  <a:pt x="271038" y="2153657"/>
                </a:cubicBezTo>
                <a:cubicBezTo>
                  <a:pt x="273407" y="2156027"/>
                  <a:pt x="275775" y="2156027"/>
                  <a:pt x="275775" y="2158396"/>
                </a:cubicBezTo>
                <a:cubicBezTo>
                  <a:pt x="275775" y="2158396"/>
                  <a:pt x="275775" y="2156027"/>
                  <a:pt x="275775" y="2156027"/>
                </a:cubicBezTo>
                <a:cubicBezTo>
                  <a:pt x="271038" y="2151289"/>
                  <a:pt x="271038" y="2151289"/>
                  <a:pt x="271038" y="2148919"/>
                </a:cubicBezTo>
                <a:cubicBezTo>
                  <a:pt x="271038" y="2148919"/>
                  <a:pt x="271038" y="2148919"/>
                  <a:pt x="266302" y="2144181"/>
                </a:cubicBezTo>
                <a:cubicBezTo>
                  <a:pt x="271038" y="2146551"/>
                  <a:pt x="263935" y="2139443"/>
                  <a:pt x="273407" y="2146551"/>
                </a:cubicBezTo>
                <a:cubicBezTo>
                  <a:pt x="280511" y="2151289"/>
                  <a:pt x="273407" y="2148919"/>
                  <a:pt x="275775" y="2151289"/>
                </a:cubicBezTo>
                <a:cubicBezTo>
                  <a:pt x="282879" y="2156027"/>
                  <a:pt x="278144" y="2156027"/>
                  <a:pt x="282879" y="2163135"/>
                </a:cubicBezTo>
                <a:cubicBezTo>
                  <a:pt x="285248" y="2163135"/>
                  <a:pt x="285248" y="2165504"/>
                  <a:pt x="285248" y="2167874"/>
                </a:cubicBezTo>
                <a:cubicBezTo>
                  <a:pt x="285248" y="2167874"/>
                  <a:pt x="282879" y="2170243"/>
                  <a:pt x="282879" y="2170243"/>
                </a:cubicBezTo>
                <a:cubicBezTo>
                  <a:pt x="282879" y="2170243"/>
                  <a:pt x="285248" y="2170243"/>
                  <a:pt x="285248" y="2170243"/>
                </a:cubicBezTo>
                <a:cubicBezTo>
                  <a:pt x="285248" y="2170243"/>
                  <a:pt x="289984" y="2172612"/>
                  <a:pt x="289984" y="2172612"/>
                </a:cubicBezTo>
                <a:cubicBezTo>
                  <a:pt x="292352" y="2174981"/>
                  <a:pt x="292352" y="2174981"/>
                  <a:pt x="294722" y="2177350"/>
                </a:cubicBezTo>
                <a:cubicBezTo>
                  <a:pt x="297089" y="2179719"/>
                  <a:pt x="297089" y="2179719"/>
                  <a:pt x="289984" y="2177350"/>
                </a:cubicBezTo>
                <a:lnTo>
                  <a:pt x="287616" y="2174981"/>
                </a:lnTo>
                <a:lnTo>
                  <a:pt x="287616" y="2177350"/>
                </a:lnTo>
                <a:cubicBezTo>
                  <a:pt x="282879" y="2174981"/>
                  <a:pt x="278144" y="2172612"/>
                  <a:pt x="278144" y="2172612"/>
                </a:cubicBezTo>
                <a:cubicBezTo>
                  <a:pt x="275775" y="2170243"/>
                  <a:pt x="275775" y="2170243"/>
                  <a:pt x="275775" y="2170243"/>
                </a:cubicBezTo>
                <a:cubicBezTo>
                  <a:pt x="273407" y="2170243"/>
                  <a:pt x="273407" y="2170243"/>
                  <a:pt x="273407" y="2170243"/>
                </a:cubicBezTo>
                <a:cubicBezTo>
                  <a:pt x="273407" y="2170243"/>
                  <a:pt x="273407" y="2167874"/>
                  <a:pt x="273407" y="2167874"/>
                </a:cubicBezTo>
                <a:cubicBezTo>
                  <a:pt x="273407" y="2167874"/>
                  <a:pt x="271038" y="2165504"/>
                  <a:pt x="273407" y="2165504"/>
                </a:cubicBezTo>
                <a:lnTo>
                  <a:pt x="270742" y="2163727"/>
                </a:lnTo>
                <a:lnTo>
                  <a:pt x="271038" y="2163135"/>
                </a:lnTo>
                <a:lnTo>
                  <a:pt x="270361" y="2163473"/>
                </a:lnTo>
                <a:lnTo>
                  <a:pt x="266302" y="2160765"/>
                </a:lnTo>
                <a:cubicBezTo>
                  <a:pt x="263935" y="2158396"/>
                  <a:pt x="261565" y="2156027"/>
                  <a:pt x="259197" y="2153657"/>
                </a:cubicBezTo>
                <a:cubicBezTo>
                  <a:pt x="256829" y="2153657"/>
                  <a:pt x="252092" y="2148919"/>
                  <a:pt x="252092" y="2148919"/>
                </a:cubicBezTo>
                <a:cubicBezTo>
                  <a:pt x="247356" y="2146551"/>
                  <a:pt x="242620" y="2144181"/>
                  <a:pt x="237883" y="2139443"/>
                </a:cubicBezTo>
                <a:cubicBezTo>
                  <a:pt x="230778" y="2132334"/>
                  <a:pt x="228410" y="2132334"/>
                  <a:pt x="228410" y="2132334"/>
                </a:cubicBezTo>
                <a:cubicBezTo>
                  <a:pt x="226041" y="2129965"/>
                  <a:pt x="221305" y="2127596"/>
                  <a:pt x="216569" y="2125227"/>
                </a:cubicBezTo>
                <a:cubicBezTo>
                  <a:pt x="214200" y="2125227"/>
                  <a:pt x="211833" y="2125227"/>
                  <a:pt x="209464" y="2127596"/>
                </a:cubicBezTo>
                <a:cubicBezTo>
                  <a:pt x="209464" y="2125227"/>
                  <a:pt x="209464" y="2122858"/>
                  <a:pt x="209464" y="2122858"/>
                </a:cubicBezTo>
                <a:cubicBezTo>
                  <a:pt x="207096" y="2120488"/>
                  <a:pt x="204727" y="2120488"/>
                  <a:pt x="204727" y="2118119"/>
                </a:cubicBezTo>
                <a:cubicBezTo>
                  <a:pt x="202359" y="2118119"/>
                  <a:pt x="202359" y="2118119"/>
                  <a:pt x="202359" y="2115750"/>
                </a:cubicBezTo>
                <a:cubicBezTo>
                  <a:pt x="202359" y="2118119"/>
                  <a:pt x="202359" y="2118119"/>
                  <a:pt x="202359" y="2120488"/>
                </a:cubicBezTo>
                <a:cubicBezTo>
                  <a:pt x="197622" y="2122858"/>
                  <a:pt x="199991" y="2127596"/>
                  <a:pt x="197622" y="2132334"/>
                </a:cubicBezTo>
                <a:cubicBezTo>
                  <a:pt x="195254" y="2125227"/>
                  <a:pt x="188149" y="2120488"/>
                  <a:pt x="181044" y="2118119"/>
                </a:cubicBezTo>
                <a:cubicBezTo>
                  <a:pt x="181044" y="2113380"/>
                  <a:pt x="173939" y="2108642"/>
                  <a:pt x="178676" y="2103902"/>
                </a:cubicBezTo>
                <a:cubicBezTo>
                  <a:pt x="183413" y="2103902"/>
                  <a:pt x="185781" y="2103902"/>
                  <a:pt x="190517" y="2103902"/>
                </a:cubicBezTo>
                <a:cubicBezTo>
                  <a:pt x="188149" y="2101534"/>
                  <a:pt x="185781" y="2101534"/>
                  <a:pt x="183413" y="2099165"/>
                </a:cubicBezTo>
                <a:cubicBezTo>
                  <a:pt x="183413" y="2099165"/>
                  <a:pt x="183413" y="2094425"/>
                  <a:pt x="173939" y="2089688"/>
                </a:cubicBezTo>
                <a:cubicBezTo>
                  <a:pt x="173939" y="2089688"/>
                  <a:pt x="173939" y="2087318"/>
                  <a:pt x="173939" y="2084949"/>
                </a:cubicBezTo>
                <a:cubicBezTo>
                  <a:pt x="173939" y="2082578"/>
                  <a:pt x="176309" y="2082578"/>
                  <a:pt x="183413" y="2084949"/>
                </a:cubicBezTo>
                <a:cubicBezTo>
                  <a:pt x="185781" y="2084949"/>
                  <a:pt x="185781" y="2087318"/>
                  <a:pt x="188149" y="2087318"/>
                </a:cubicBezTo>
                <a:cubicBezTo>
                  <a:pt x="192886" y="2092057"/>
                  <a:pt x="192886" y="2092057"/>
                  <a:pt x="192886" y="2089688"/>
                </a:cubicBezTo>
                <a:cubicBezTo>
                  <a:pt x="192886" y="2089688"/>
                  <a:pt x="192886" y="2089688"/>
                  <a:pt x="195254" y="2089688"/>
                </a:cubicBezTo>
                <a:cubicBezTo>
                  <a:pt x="195254" y="2089688"/>
                  <a:pt x="197622" y="2092057"/>
                  <a:pt x="197622" y="2092057"/>
                </a:cubicBezTo>
                <a:cubicBezTo>
                  <a:pt x="199991" y="2094425"/>
                  <a:pt x="202359" y="2094425"/>
                  <a:pt x="202359" y="2096795"/>
                </a:cubicBezTo>
                <a:cubicBezTo>
                  <a:pt x="202359" y="2096795"/>
                  <a:pt x="204727" y="2096795"/>
                  <a:pt x="204727" y="2094425"/>
                </a:cubicBezTo>
                <a:cubicBezTo>
                  <a:pt x="214200" y="2096795"/>
                  <a:pt x="216569" y="2084949"/>
                  <a:pt x="226041" y="2084949"/>
                </a:cubicBezTo>
                <a:cubicBezTo>
                  <a:pt x="228410" y="2089688"/>
                  <a:pt x="233146" y="2087318"/>
                  <a:pt x="240251" y="2089688"/>
                </a:cubicBezTo>
                <a:cubicBezTo>
                  <a:pt x="240251" y="2087318"/>
                  <a:pt x="242620" y="2084949"/>
                  <a:pt x="242620" y="2082578"/>
                </a:cubicBezTo>
                <a:close/>
                <a:moveTo>
                  <a:pt x="147291" y="2072358"/>
                </a:moveTo>
                <a:cubicBezTo>
                  <a:pt x="149664" y="2074772"/>
                  <a:pt x="152035" y="2074772"/>
                  <a:pt x="152035" y="2074772"/>
                </a:cubicBezTo>
                <a:cubicBezTo>
                  <a:pt x="156777" y="2077189"/>
                  <a:pt x="156777" y="2077189"/>
                  <a:pt x="159148" y="2074772"/>
                </a:cubicBezTo>
                <a:cubicBezTo>
                  <a:pt x="161520" y="2077189"/>
                  <a:pt x="163891" y="2079602"/>
                  <a:pt x="163891" y="2077189"/>
                </a:cubicBezTo>
                <a:cubicBezTo>
                  <a:pt x="161520" y="2074772"/>
                  <a:pt x="161520" y="2074772"/>
                  <a:pt x="166262" y="2077189"/>
                </a:cubicBezTo>
                <a:cubicBezTo>
                  <a:pt x="166262" y="2077189"/>
                  <a:pt x="166262" y="2077189"/>
                  <a:pt x="166262" y="2079602"/>
                </a:cubicBezTo>
                <a:cubicBezTo>
                  <a:pt x="171005" y="2084433"/>
                  <a:pt x="166262" y="2084433"/>
                  <a:pt x="163891" y="2086849"/>
                </a:cubicBezTo>
                <a:cubicBezTo>
                  <a:pt x="163891" y="2086849"/>
                  <a:pt x="159148" y="2084433"/>
                  <a:pt x="156777" y="2084433"/>
                </a:cubicBezTo>
                <a:cubicBezTo>
                  <a:pt x="156777" y="2082019"/>
                  <a:pt x="152035" y="2079602"/>
                  <a:pt x="154407" y="2079602"/>
                </a:cubicBezTo>
                <a:cubicBezTo>
                  <a:pt x="154407" y="2079602"/>
                  <a:pt x="154407" y="2079602"/>
                  <a:pt x="156777" y="2082019"/>
                </a:cubicBezTo>
                <a:lnTo>
                  <a:pt x="160334" y="2083226"/>
                </a:lnTo>
                <a:lnTo>
                  <a:pt x="161520" y="2084433"/>
                </a:lnTo>
                <a:cubicBezTo>
                  <a:pt x="161520" y="2084433"/>
                  <a:pt x="161520" y="2084433"/>
                  <a:pt x="163891" y="2084433"/>
                </a:cubicBezTo>
                <a:lnTo>
                  <a:pt x="160334" y="2083226"/>
                </a:lnTo>
                <a:lnTo>
                  <a:pt x="154407" y="2077189"/>
                </a:lnTo>
                <a:cubicBezTo>
                  <a:pt x="147291" y="2074772"/>
                  <a:pt x="144920" y="2072358"/>
                  <a:pt x="147291" y="2072358"/>
                </a:cubicBezTo>
                <a:close/>
                <a:moveTo>
                  <a:pt x="5783779" y="2068010"/>
                </a:moveTo>
                <a:cubicBezTo>
                  <a:pt x="5786194" y="2068010"/>
                  <a:pt x="5786194" y="2068010"/>
                  <a:pt x="5788609" y="2068010"/>
                </a:cubicBezTo>
                <a:cubicBezTo>
                  <a:pt x="5788609" y="2070183"/>
                  <a:pt x="5791025" y="2070183"/>
                  <a:pt x="5791025" y="2072359"/>
                </a:cubicBezTo>
                <a:cubicBezTo>
                  <a:pt x="5788609" y="2070183"/>
                  <a:pt x="5786194" y="2068010"/>
                  <a:pt x="5783779" y="2068010"/>
                </a:cubicBezTo>
                <a:close/>
                <a:moveTo>
                  <a:pt x="160863" y="2068010"/>
                </a:moveTo>
                <a:cubicBezTo>
                  <a:pt x="165935" y="2070426"/>
                  <a:pt x="165935" y="2072842"/>
                  <a:pt x="171007" y="2075256"/>
                </a:cubicBezTo>
                <a:cubicBezTo>
                  <a:pt x="171007" y="2075256"/>
                  <a:pt x="171007" y="2075256"/>
                  <a:pt x="168471" y="2075256"/>
                </a:cubicBezTo>
                <a:cubicBezTo>
                  <a:pt x="168471" y="2075256"/>
                  <a:pt x="165935" y="2072842"/>
                  <a:pt x="163397" y="2072842"/>
                </a:cubicBezTo>
                <a:cubicBezTo>
                  <a:pt x="163397" y="2070426"/>
                  <a:pt x="160863" y="2070426"/>
                  <a:pt x="160863" y="2070426"/>
                </a:cubicBezTo>
                <a:cubicBezTo>
                  <a:pt x="160863" y="2068010"/>
                  <a:pt x="160863" y="2068010"/>
                  <a:pt x="160863" y="2068010"/>
                </a:cubicBezTo>
                <a:close/>
                <a:moveTo>
                  <a:pt x="149993" y="2060764"/>
                </a:moveTo>
                <a:cubicBezTo>
                  <a:pt x="152166" y="2060764"/>
                  <a:pt x="154340" y="2063180"/>
                  <a:pt x="158688" y="2065595"/>
                </a:cubicBezTo>
                <a:cubicBezTo>
                  <a:pt x="158688" y="2065595"/>
                  <a:pt x="160863" y="2068010"/>
                  <a:pt x="160863" y="2068010"/>
                </a:cubicBezTo>
                <a:cubicBezTo>
                  <a:pt x="158688" y="2068010"/>
                  <a:pt x="158688" y="2068010"/>
                  <a:pt x="156514" y="2068010"/>
                </a:cubicBezTo>
                <a:cubicBezTo>
                  <a:pt x="154340" y="2065595"/>
                  <a:pt x="154340" y="2063180"/>
                  <a:pt x="152166" y="2063180"/>
                </a:cubicBezTo>
                <a:cubicBezTo>
                  <a:pt x="149993" y="2063180"/>
                  <a:pt x="147818" y="2060764"/>
                  <a:pt x="149993" y="2060764"/>
                </a:cubicBezTo>
                <a:close/>
                <a:moveTo>
                  <a:pt x="200262" y="2055330"/>
                </a:moveTo>
                <a:cubicBezTo>
                  <a:pt x="200533" y="2054727"/>
                  <a:pt x="201077" y="2054727"/>
                  <a:pt x="202164" y="2055934"/>
                </a:cubicBezTo>
                <a:cubicBezTo>
                  <a:pt x="199990" y="2058349"/>
                  <a:pt x="204338" y="2055934"/>
                  <a:pt x="204338" y="2060765"/>
                </a:cubicBezTo>
                <a:cubicBezTo>
                  <a:pt x="202164" y="2060765"/>
                  <a:pt x="202164" y="2058349"/>
                  <a:pt x="199990" y="2058349"/>
                </a:cubicBezTo>
                <a:cubicBezTo>
                  <a:pt x="199990" y="2057142"/>
                  <a:pt x="199990" y="2055934"/>
                  <a:pt x="200262" y="2055330"/>
                </a:cubicBezTo>
                <a:close/>
                <a:moveTo>
                  <a:pt x="134776" y="2053519"/>
                </a:moveTo>
                <a:cubicBezTo>
                  <a:pt x="134776" y="2053519"/>
                  <a:pt x="137191" y="2053519"/>
                  <a:pt x="139607" y="2053519"/>
                </a:cubicBezTo>
                <a:cubicBezTo>
                  <a:pt x="139607" y="2053519"/>
                  <a:pt x="139607" y="2056416"/>
                  <a:pt x="142022" y="2056416"/>
                </a:cubicBezTo>
                <a:cubicBezTo>
                  <a:pt x="142022" y="2059315"/>
                  <a:pt x="142022" y="2059315"/>
                  <a:pt x="142022" y="2059315"/>
                </a:cubicBezTo>
                <a:cubicBezTo>
                  <a:pt x="142022" y="2059315"/>
                  <a:pt x="139607" y="2059315"/>
                  <a:pt x="137191" y="2056416"/>
                </a:cubicBezTo>
                <a:cubicBezTo>
                  <a:pt x="137191" y="2056416"/>
                  <a:pt x="137191" y="2056416"/>
                  <a:pt x="134776" y="2053519"/>
                </a:cubicBezTo>
                <a:close/>
                <a:moveTo>
                  <a:pt x="223673" y="2051780"/>
                </a:moveTo>
                <a:lnTo>
                  <a:pt x="228688" y="2055124"/>
                </a:lnTo>
                <a:lnTo>
                  <a:pt x="228410" y="2055037"/>
                </a:lnTo>
                <a:cubicBezTo>
                  <a:pt x="226041" y="2053556"/>
                  <a:pt x="223673" y="2051780"/>
                  <a:pt x="223673" y="2051780"/>
                </a:cubicBezTo>
                <a:close/>
                <a:moveTo>
                  <a:pt x="5760591" y="2049171"/>
                </a:moveTo>
                <a:cubicBezTo>
                  <a:pt x="5765229" y="2053882"/>
                  <a:pt x="5765229" y="2051527"/>
                  <a:pt x="5767547" y="2051527"/>
                </a:cubicBezTo>
                <a:cubicBezTo>
                  <a:pt x="5767547" y="2051527"/>
                  <a:pt x="5769866" y="2051527"/>
                  <a:pt x="5769866" y="2051527"/>
                </a:cubicBezTo>
                <a:cubicBezTo>
                  <a:pt x="5769866" y="2053882"/>
                  <a:pt x="5769866" y="2053882"/>
                  <a:pt x="5769866" y="2053882"/>
                </a:cubicBezTo>
                <a:cubicBezTo>
                  <a:pt x="5769866" y="2056237"/>
                  <a:pt x="5769866" y="2056237"/>
                  <a:pt x="5772185" y="2058591"/>
                </a:cubicBezTo>
                <a:cubicBezTo>
                  <a:pt x="5772185" y="2058591"/>
                  <a:pt x="5769866" y="2056237"/>
                  <a:pt x="5767547" y="2056237"/>
                </a:cubicBezTo>
                <a:cubicBezTo>
                  <a:pt x="5765229" y="2056237"/>
                  <a:pt x="5765229" y="2056237"/>
                  <a:pt x="5762910" y="2053882"/>
                </a:cubicBezTo>
                <a:cubicBezTo>
                  <a:pt x="5762910" y="2053882"/>
                  <a:pt x="5760591" y="2051527"/>
                  <a:pt x="5760591" y="2051527"/>
                </a:cubicBezTo>
                <a:cubicBezTo>
                  <a:pt x="5760591" y="2051527"/>
                  <a:pt x="5760591" y="2049171"/>
                  <a:pt x="5760591" y="2049171"/>
                </a:cubicBezTo>
                <a:close/>
                <a:moveTo>
                  <a:pt x="133326" y="2049171"/>
                </a:moveTo>
                <a:cubicBezTo>
                  <a:pt x="135698" y="2049171"/>
                  <a:pt x="140440" y="2051587"/>
                  <a:pt x="140440" y="2051587"/>
                </a:cubicBezTo>
                <a:cubicBezTo>
                  <a:pt x="142812" y="2054002"/>
                  <a:pt x="147555" y="2054002"/>
                  <a:pt x="149926" y="2056416"/>
                </a:cubicBezTo>
                <a:cubicBezTo>
                  <a:pt x="152298" y="2058832"/>
                  <a:pt x="157040" y="2061246"/>
                  <a:pt x="159412" y="2063663"/>
                </a:cubicBezTo>
                <a:cubicBezTo>
                  <a:pt x="152298" y="2061246"/>
                  <a:pt x="149926" y="2058832"/>
                  <a:pt x="145185" y="2056416"/>
                </a:cubicBezTo>
                <a:cubicBezTo>
                  <a:pt x="142812" y="2054002"/>
                  <a:pt x="140440" y="2054002"/>
                  <a:pt x="140440" y="2054002"/>
                </a:cubicBezTo>
                <a:cubicBezTo>
                  <a:pt x="138069" y="2051587"/>
                  <a:pt x="135698" y="2051587"/>
                  <a:pt x="133326" y="2049171"/>
                </a:cubicBezTo>
                <a:close/>
                <a:moveTo>
                  <a:pt x="5730159" y="2046274"/>
                </a:moveTo>
                <a:cubicBezTo>
                  <a:pt x="5730159" y="2046274"/>
                  <a:pt x="5730159" y="2049171"/>
                  <a:pt x="5727623" y="2049171"/>
                </a:cubicBezTo>
                <a:lnTo>
                  <a:pt x="5727623" y="2051769"/>
                </a:lnTo>
                <a:lnTo>
                  <a:pt x="5727465" y="2051780"/>
                </a:lnTo>
                <a:cubicBezTo>
                  <a:pt x="5725097" y="2051780"/>
                  <a:pt x="5725097" y="2051780"/>
                  <a:pt x="5722729" y="2051780"/>
                </a:cubicBezTo>
                <a:lnTo>
                  <a:pt x="5723019" y="2052071"/>
                </a:lnTo>
                <a:lnTo>
                  <a:pt x="5720681" y="2052071"/>
                </a:lnTo>
                <a:lnTo>
                  <a:pt x="5720361" y="2051780"/>
                </a:lnTo>
                <a:lnTo>
                  <a:pt x="5720013" y="2051780"/>
                </a:lnTo>
                <a:lnTo>
                  <a:pt x="5720013" y="2049171"/>
                </a:lnTo>
                <a:cubicBezTo>
                  <a:pt x="5722549" y="2049171"/>
                  <a:pt x="5725087" y="2046274"/>
                  <a:pt x="5730159" y="2046274"/>
                </a:cubicBezTo>
                <a:close/>
                <a:moveTo>
                  <a:pt x="289478" y="2040476"/>
                </a:moveTo>
                <a:cubicBezTo>
                  <a:pt x="292014" y="2042408"/>
                  <a:pt x="292014" y="2042408"/>
                  <a:pt x="294551" y="2044340"/>
                </a:cubicBezTo>
                <a:cubicBezTo>
                  <a:pt x="294551" y="2044340"/>
                  <a:pt x="297088" y="2046273"/>
                  <a:pt x="297088" y="2046273"/>
                </a:cubicBezTo>
                <a:cubicBezTo>
                  <a:pt x="297088" y="2046273"/>
                  <a:pt x="294551" y="2044340"/>
                  <a:pt x="286943" y="2042408"/>
                </a:cubicBezTo>
                <a:cubicBezTo>
                  <a:pt x="286943" y="2042408"/>
                  <a:pt x="289478" y="2042408"/>
                  <a:pt x="289478" y="2040476"/>
                </a:cubicBezTo>
                <a:close/>
                <a:moveTo>
                  <a:pt x="5720013" y="2035405"/>
                </a:moveTo>
                <a:cubicBezTo>
                  <a:pt x="5722497" y="2033232"/>
                  <a:pt x="5724982" y="2035405"/>
                  <a:pt x="5724982" y="2035405"/>
                </a:cubicBezTo>
                <a:cubicBezTo>
                  <a:pt x="5727466" y="2035405"/>
                  <a:pt x="5727466" y="2035405"/>
                  <a:pt x="5727466" y="2035405"/>
                </a:cubicBezTo>
                <a:cubicBezTo>
                  <a:pt x="5729951" y="2035405"/>
                  <a:pt x="5732435" y="2037579"/>
                  <a:pt x="5734920" y="2037579"/>
                </a:cubicBezTo>
                <a:cubicBezTo>
                  <a:pt x="5734920" y="2039752"/>
                  <a:pt x="5734920" y="2039752"/>
                  <a:pt x="5737404" y="2039752"/>
                </a:cubicBezTo>
                <a:cubicBezTo>
                  <a:pt x="5734920" y="2041926"/>
                  <a:pt x="5729951" y="2039752"/>
                  <a:pt x="5727466" y="2039752"/>
                </a:cubicBezTo>
                <a:cubicBezTo>
                  <a:pt x="5727466" y="2039752"/>
                  <a:pt x="5722497" y="2039752"/>
                  <a:pt x="5722497" y="2037579"/>
                </a:cubicBezTo>
                <a:cubicBezTo>
                  <a:pt x="5720013" y="2037579"/>
                  <a:pt x="5720013" y="2035405"/>
                  <a:pt x="5720013" y="2035405"/>
                </a:cubicBezTo>
                <a:close/>
                <a:moveTo>
                  <a:pt x="298864" y="2025126"/>
                </a:moveTo>
                <a:lnTo>
                  <a:pt x="299459" y="2025719"/>
                </a:lnTo>
                <a:lnTo>
                  <a:pt x="299457" y="2025719"/>
                </a:lnTo>
                <a:cubicBezTo>
                  <a:pt x="299457" y="2025719"/>
                  <a:pt x="298865" y="2025126"/>
                  <a:pt x="298864" y="2025126"/>
                </a:cubicBezTo>
                <a:close/>
                <a:moveTo>
                  <a:pt x="5718563" y="2018739"/>
                </a:moveTo>
                <a:cubicBezTo>
                  <a:pt x="5720905" y="2021016"/>
                  <a:pt x="5720905" y="2021016"/>
                  <a:pt x="5723246" y="2021016"/>
                </a:cubicBezTo>
                <a:cubicBezTo>
                  <a:pt x="5727928" y="2023293"/>
                  <a:pt x="5732611" y="2027848"/>
                  <a:pt x="5734951" y="2027848"/>
                </a:cubicBezTo>
                <a:cubicBezTo>
                  <a:pt x="5732611" y="2025571"/>
                  <a:pt x="5732611" y="2025571"/>
                  <a:pt x="5730269" y="2023293"/>
                </a:cubicBezTo>
                <a:cubicBezTo>
                  <a:pt x="5732611" y="2023293"/>
                  <a:pt x="5734951" y="2023293"/>
                  <a:pt x="5734951" y="2023293"/>
                </a:cubicBezTo>
                <a:cubicBezTo>
                  <a:pt x="5734951" y="2023293"/>
                  <a:pt x="5737293" y="2023293"/>
                  <a:pt x="5737293" y="2023293"/>
                </a:cubicBezTo>
                <a:cubicBezTo>
                  <a:pt x="5737293" y="2025571"/>
                  <a:pt x="5739633" y="2025571"/>
                  <a:pt x="5739633" y="2027848"/>
                </a:cubicBezTo>
                <a:cubicBezTo>
                  <a:pt x="5748997" y="2034680"/>
                  <a:pt x="5748997" y="2034680"/>
                  <a:pt x="5741975" y="2034680"/>
                </a:cubicBezTo>
                <a:cubicBezTo>
                  <a:pt x="5741975" y="2032403"/>
                  <a:pt x="5739633" y="2034680"/>
                  <a:pt x="5737293" y="2032403"/>
                </a:cubicBezTo>
                <a:cubicBezTo>
                  <a:pt x="5732611" y="2032403"/>
                  <a:pt x="5725587" y="2025571"/>
                  <a:pt x="5720905" y="2023293"/>
                </a:cubicBezTo>
                <a:cubicBezTo>
                  <a:pt x="5720905" y="2023293"/>
                  <a:pt x="5718563" y="2021016"/>
                  <a:pt x="5718563" y="2021016"/>
                </a:cubicBezTo>
                <a:cubicBezTo>
                  <a:pt x="5718563" y="2021016"/>
                  <a:pt x="5718563" y="2018739"/>
                  <a:pt x="5718563" y="2018739"/>
                </a:cubicBezTo>
                <a:close/>
                <a:moveTo>
                  <a:pt x="204338" y="2018739"/>
                </a:moveTo>
                <a:cubicBezTo>
                  <a:pt x="204338" y="2023086"/>
                  <a:pt x="199990" y="2027435"/>
                  <a:pt x="199990" y="2023086"/>
                </a:cubicBezTo>
                <a:cubicBezTo>
                  <a:pt x="199990" y="2023086"/>
                  <a:pt x="202164" y="2018739"/>
                  <a:pt x="204338" y="2018739"/>
                </a:cubicBezTo>
                <a:close/>
                <a:moveTo>
                  <a:pt x="306562" y="2018613"/>
                </a:moveTo>
                <a:cubicBezTo>
                  <a:pt x="306562" y="2018613"/>
                  <a:pt x="306562" y="2020981"/>
                  <a:pt x="308931" y="2020981"/>
                </a:cubicBezTo>
                <a:lnTo>
                  <a:pt x="308931" y="2020982"/>
                </a:lnTo>
                <a:close/>
                <a:moveTo>
                  <a:pt x="5733961" y="2017322"/>
                </a:moveTo>
                <a:cubicBezTo>
                  <a:pt x="5735425" y="2017619"/>
                  <a:pt x="5737180" y="2018213"/>
                  <a:pt x="5737180" y="2018213"/>
                </a:cubicBezTo>
                <a:cubicBezTo>
                  <a:pt x="5739522" y="2018213"/>
                  <a:pt x="5739522" y="2015841"/>
                  <a:pt x="5746545" y="2020584"/>
                </a:cubicBezTo>
                <a:cubicBezTo>
                  <a:pt x="5751227" y="2025326"/>
                  <a:pt x="5748886" y="2025326"/>
                  <a:pt x="5751227" y="2027699"/>
                </a:cubicBezTo>
                <a:cubicBezTo>
                  <a:pt x="5753569" y="2032440"/>
                  <a:pt x="5751227" y="2032440"/>
                  <a:pt x="5758251" y="2037183"/>
                </a:cubicBezTo>
                <a:cubicBezTo>
                  <a:pt x="5760591" y="2039555"/>
                  <a:pt x="5760591" y="2041926"/>
                  <a:pt x="5760591" y="2041926"/>
                </a:cubicBezTo>
                <a:cubicBezTo>
                  <a:pt x="5758251" y="2039555"/>
                  <a:pt x="5758251" y="2039555"/>
                  <a:pt x="5758251" y="2039555"/>
                </a:cubicBezTo>
                <a:cubicBezTo>
                  <a:pt x="5755909" y="2039555"/>
                  <a:pt x="5753569" y="2037183"/>
                  <a:pt x="5753569" y="2034812"/>
                </a:cubicBezTo>
                <a:cubicBezTo>
                  <a:pt x="5744204" y="2027699"/>
                  <a:pt x="5737180" y="2020584"/>
                  <a:pt x="5732498" y="2018213"/>
                </a:cubicBezTo>
                <a:cubicBezTo>
                  <a:pt x="5731327" y="2017026"/>
                  <a:pt x="5732498" y="2017026"/>
                  <a:pt x="5733961" y="2017322"/>
                </a:cubicBezTo>
                <a:close/>
                <a:moveTo>
                  <a:pt x="260857" y="2016711"/>
                </a:moveTo>
                <a:cubicBezTo>
                  <a:pt x="260857" y="2016711"/>
                  <a:pt x="260857" y="2016711"/>
                  <a:pt x="263229" y="2016711"/>
                </a:cubicBezTo>
                <a:cubicBezTo>
                  <a:pt x="267970" y="2019028"/>
                  <a:pt x="275084" y="2023665"/>
                  <a:pt x="279829" y="2025985"/>
                </a:cubicBezTo>
                <a:cubicBezTo>
                  <a:pt x="282199" y="2030622"/>
                  <a:pt x="284571" y="2032940"/>
                  <a:pt x="284571" y="2032940"/>
                </a:cubicBezTo>
                <a:cubicBezTo>
                  <a:pt x="284571" y="2032940"/>
                  <a:pt x="286943" y="2032940"/>
                  <a:pt x="284571" y="2035259"/>
                </a:cubicBezTo>
                <a:cubicBezTo>
                  <a:pt x="282199" y="2037579"/>
                  <a:pt x="279829" y="2032940"/>
                  <a:pt x="282199" y="2030622"/>
                </a:cubicBezTo>
                <a:cubicBezTo>
                  <a:pt x="279829" y="2030622"/>
                  <a:pt x="277456" y="2028303"/>
                  <a:pt x="277456" y="2028303"/>
                </a:cubicBezTo>
                <a:cubicBezTo>
                  <a:pt x="275084" y="2025985"/>
                  <a:pt x="272715" y="2023665"/>
                  <a:pt x="270343" y="2021348"/>
                </a:cubicBezTo>
                <a:cubicBezTo>
                  <a:pt x="267970" y="2019028"/>
                  <a:pt x="263229" y="2019028"/>
                  <a:pt x="260857" y="2016711"/>
                </a:cubicBezTo>
                <a:close/>
                <a:moveTo>
                  <a:pt x="174750" y="2013516"/>
                </a:moveTo>
                <a:lnTo>
                  <a:pt x="178252" y="2014391"/>
                </a:lnTo>
                <a:cubicBezTo>
                  <a:pt x="175837" y="2014391"/>
                  <a:pt x="175837" y="2014391"/>
                  <a:pt x="175837" y="2014391"/>
                </a:cubicBezTo>
                <a:close/>
                <a:moveTo>
                  <a:pt x="5679725" y="2011494"/>
                </a:moveTo>
                <a:cubicBezTo>
                  <a:pt x="5679725" y="2011494"/>
                  <a:pt x="5682044" y="2011494"/>
                  <a:pt x="5682044" y="2013910"/>
                </a:cubicBezTo>
                <a:cubicBezTo>
                  <a:pt x="5684363" y="2016325"/>
                  <a:pt x="5686681" y="2021155"/>
                  <a:pt x="5686681" y="2025985"/>
                </a:cubicBezTo>
                <a:cubicBezTo>
                  <a:pt x="5686681" y="2025985"/>
                  <a:pt x="5682044" y="2023570"/>
                  <a:pt x="5677407" y="2021155"/>
                </a:cubicBezTo>
                <a:cubicBezTo>
                  <a:pt x="5677407" y="2021155"/>
                  <a:pt x="5675087" y="2018739"/>
                  <a:pt x="5675087" y="2016325"/>
                </a:cubicBezTo>
                <a:cubicBezTo>
                  <a:pt x="5675087" y="2013910"/>
                  <a:pt x="5677407" y="2013910"/>
                  <a:pt x="5679725" y="2011494"/>
                </a:cubicBezTo>
                <a:close/>
                <a:moveTo>
                  <a:pt x="176826" y="2010334"/>
                </a:moveTo>
                <a:cubicBezTo>
                  <a:pt x="176531" y="2009754"/>
                  <a:pt x="176531" y="2009754"/>
                  <a:pt x="177709" y="2010913"/>
                </a:cubicBezTo>
                <a:cubicBezTo>
                  <a:pt x="182420" y="2013232"/>
                  <a:pt x="184774" y="2015551"/>
                  <a:pt x="184774" y="2013232"/>
                </a:cubicBezTo>
                <a:cubicBezTo>
                  <a:pt x="184774" y="2013232"/>
                  <a:pt x="184774" y="2015551"/>
                  <a:pt x="184774" y="2015551"/>
                </a:cubicBezTo>
                <a:cubicBezTo>
                  <a:pt x="194194" y="2020188"/>
                  <a:pt x="189483" y="2020188"/>
                  <a:pt x="184774" y="2017869"/>
                </a:cubicBezTo>
                <a:cubicBezTo>
                  <a:pt x="184774" y="2017869"/>
                  <a:pt x="182420" y="2017869"/>
                  <a:pt x="182420" y="2015551"/>
                </a:cubicBezTo>
                <a:cubicBezTo>
                  <a:pt x="180064" y="2015551"/>
                  <a:pt x="180064" y="2013232"/>
                  <a:pt x="177709" y="2013232"/>
                </a:cubicBezTo>
                <a:cubicBezTo>
                  <a:pt x="177709" y="2012072"/>
                  <a:pt x="177120" y="2010913"/>
                  <a:pt x="176826" y="2010334"/>
                </a:cubicBezTo>
                <a:close/>
                <a:moveTo>
                  <a:pt x="188577" y="2009863"/>
                </a:moveTo>
                <a:cubicBezTo>
                  <a:pt x="189556" y="2009009"/>
                  <a:pt x="190859" y="2009009"/>
                  <a:pt x="192163" y="2011285"/>
                </a:cubicBezTo>
                <a:cubicBezTo>
                  <a:pt x="189556" y="2011285"/>
                  <a:pt x="189556" y="2011285"/>
                  <a:pt x="192163" y="2013563"/>
                </a:cubicBezTo>
                <a:lnTo>
                  <a:pt x="186946" y="2013563"/>
                </a:lnTo>
                <a:cubicBezTo>
                  <a:pt x="186946" y="2012425"/>
                  <a:pt x="187599" y="2010717"/>
                  <a:pt x="188577" y="2009863"/>
                </a:cubicBezTo>
                <a:close/>
                <a:moveTo>
                  <a:pt x="234979" y="2004538"/>
                </a:moveTo>
                <a:cubicBezTo>
                  <a:pt x="239947" y="2006856"/>
                  <a:pt x="239947" y="2006856"/>
                  <a:pt x="242432" y="2009174"/>
                </a:cubicBezTo>
                <a:cubicBezTo>
                  <a:pt x="242432" y="2009174"/>
                  <a:pt x="242432" y="2009174"/>
                  <a:pt x="244916" y="2009174"/>
                </a:cubicBezTo>
                <a:cubicBezTo>
                  <a:pt x="242432" y="2011494"/>
                  <a:pt x="242432" y="2011494"/>
                  <a:pt x="242432" y="2011494"/>
                </a:cubicBezTo>
                <a:close/>
                <a:moveTo>
                  <a:pt x="237187" y="2002074"/>
                </a:moveTo>
                <a:cubicBezTo>
                  <a:pt x="234772" y="1999900"/>
                  <a:pt x="242017" y="2004247"/>
                  <a:pt x="246847" y="2006421"/>
                </a:cubicBezTo>
                <a:cubicBezTo>
                  <a:pt x="246847" y="2006421"/>
                  <a:pt x="246847" y="2006421"/>
                  <a:pt x="249263" y="2008595"/>
                </a:cubicBezTo>
                <a:cubicBezTo>
                  <a:pt x="246847" y="2008595"/>
                  <a:pt x="246847" y="2008595"/>
                  <a:pt x="244432" y="2008595"/>
                </a:cubicBezTo>
                <a:cubicBezTo>
                  <a:pt x="242017" y="2006421"/>
                  <a:pt x="237187" y="2002074"/>
                  <a:pt x="237187" y="2002074"/>
                </a:cubicBezTo>
                <a:close/>
                <a:moveTo>
                  <a:pt x="230941" y="2001638"/>
                </a:moveTo>
                <a:cubicBezTo>
                  <a:pt x="230010" y="2001059"/>
                  <a:pt x="230010" y="2001059"/>
                  <a:pt x="232495" y="2002218"/>
                </a:cubicBezTo>
                <a:lnTo>
                  <a:pt x="234979" y="2004538"/>
                </a:lnTo>
                <a:close/>
                <a:moveTo>
                  <a:pt x="5713491" y="1999900"/>
                </a:moveTo>
                <a:cubicBezTo>
                  <a:pt x="5715955" y="2002178"/>
                  <a:pt x="5718419" y="2004455"/>
                  <a:pt x="5720883" y="2006732"/>
                </a:cubicBezTo>
                <a:cubicBezTo>
                  <a:pt x="5723347" y="2009010"/>
                  <a:pt x="5723347" y="2013564"/>
                  <a:pt x="5725810" y="2015842"/>
                </a:cubicBezTo>
                <a:cubicBezTo>
                  <a:pt x="5725810" y="2015842"/>
                  <a:pt x="5720883" y="2013564"/>
                  <a:pt x="5720883" y="2013564"/>
                </a:cubicBezTo>
                <a:cubicBezTo>
                  <a:pt x="5720883" y="2013564"/>
                  <a:pt x="5718419" y="2011287"/>
                  <a:pt x="5718419" y="2011287"/>
                </a:cubicBezTo>
                <a:cubicBezTo>
                  <a:pt x="5718419" y="2013564"/>
                  <a:pt x="5718419" y="2013564"/>
                  <a:pt x="5718419" y="2013564"/>
                </a:cubicBezTo>
                <a:cubicBezTo>
                  <a:pt x="5715955" y="2013564"/>
                  <a:pt x="5713491" y="2013564"/>
                  <a:pt x="5713491" y="2011287"/>
                </a:cubicBezTo>
                <a:cubicBezTo>
                  <a:pt x="5711028" y="2011287"/>
                  <a:pt x="5708564" y="2009010"/>
                  <a:pt x="5703637" y="2006732"/>
                </a:cubicBezTo>
                <a:cubicBezTo>
                  <a:pt x="5701173" y="2002178"/>
                  <a:pt x="5706101" y="2002178"/>
                  <a:pt x="5711028" y="2002178"/>
                </a:cubicBezTo>
                <a:cubicBezTo>
                  <a:pt x="5711028" y="2002178"/>
                  <a:pt x="5711028" y="2002178"/>
                  <a:pt x="5713491" y="1999900"/>
                </a:cubicBezTo>
                <a:close/>
                <a:moveTo>
                  <a:pt x="226075" y="1999900"/>
                </a:moveTo>
                <a:cubicBezTo>
                  <a:pt x="226075" y="1999900"/>
                  <a:pt x="228008" y="1999900"/>
                  <a:pt x="228008" y="2002074"/>
                </a:cubicBezTo>
                <a:cubicBezTo>
                  <a:pt x="229940" y="2002074"/>
                  <a:pt x="231872" y="2004247"/>
                  <a:pt x="231872" y="2004247"/>
                </a:cubicBezTo>
                <a:cubicBezTo>
                  <a:pt x="229940" y="2004247"/>
                  <a:pt x="228008" y="2002074"/>
                  <a:pt x="226075" y="2002074"/>
                </a:cubicBezTo>
                <a:cubicBezTo>
                  <a:pt x="226075" y="1999900"/>
                  <a:pt x="226075" y="1999900"/>
                  <a:pt x="226075" y="1999900"/>
                </a:cubicBezTo>
                <a:close/>
                <a:moveTo>
                  <a:pt x="194772" y="1999900"/>
                </a:moveTo>
                <a:cubicBezTo>
                  <a:pt x="197381" y="1999900"/>
                  <a:pt x="197381" y="1999900"/>
                  <a:pt x="199990" y="1999900"/>
                </a:cubicBezTo>
                <a:cubicBezTo>
                  <a:pt x="199990" y="2004455"/>
                  <a:pt x="197381" y="2006730"/>
                  <a:pt x="197381" y="2013563"/>
                </a:cubicBezTo>
                <a:lnTo>
                  <a:pt x="192163" y="2013563"/>
                </a:lnTo>
                <a:cubicBezTo>
                  <a:pt x="192163" y="2011285"/>
                  <a:pt x="194772" y="2011285"/>
                  <a:pt x="194772" y="2011285"/>
                </a:cubicBezTo>
                <a:cubicBezTo>
                  <a:pt x="194772" y="2009009"/>
                  <a:pt x="192163" y="2009009"/>
                  <a:pt x="192163" y="2006730"/>
                </a:cubicBezTo>
                <a:cubicBezTo>
                  <a:pt x="197381" y="2006730"/>
                  <a:pt x="197381" y="2002177"/>
                  <a:pt x="194772" y="1999900"/>
                </a:cubicBezTo>
                <a:close/>
                <a:moveTo>
                  <a:pt x="158930" y="1999900"/>
                </a:moveTo>
                <a:cubicBezTo>
                  <a:pt x="161344" y="1999900"/>
                  <a:pt x="161344" y="1999900"/>
                  <a:pt x="161344" y="1999900"/>
                </a:cubicBezTo>
                <a:cubicBezTo>
                  <a:pt x="173422" y="2009560"/>
                  <a:pt x="161344" y="2002315"/>
                  <a:pt x="161344" y="2002315"/>
                </a:cubicBezTo>
                <a:cubicBezTo>
                  <a:pt x="161344" y="2002315"/>
                  <a:pt x="162552" y="2003524"/>
                  <a:pt x="164968" y="2005635"/>
                </a:cubicBezTo>
                <a:lnTo>
                  <a:pt x="174750" y="2013516"/>
                </a:lnTo>
                <a:lnTo>
                  <a:pt x="168592" y="2011976"/>
                </a:lnTo>
                <a:cubicBezTo>
                  <a:pt x="161344" y="2007145"/>
                  <a:pt x="156514" y="2007145"/>
                  <a:pt x="151683" y="2004730"/>
                </a:cubicBezTo>
                <a:cubicBezTo>
                  <a:pt x="151683" y="2004730"/>
                  <a:pt x="151683" y="2004730"/>
                  <a:pt x="149268" y="2002315"/>
                </a:cubicBezTo>
                <a:cubicBezTo>
                  <a:pt x="154099" y="2002315"/>
                  <a:pt x="156514" y="1999900"/>
                  <a:pt x="158930" y="1999900"/>
                </a:cubicBezTo>
                <a:close/>
                <a:moveTo>
                  <a:pt x="251195" y="1982509"/>
                </a:moveTo>
                <a:cubicBezTo>
                  <a:pt x="251195" y="1982509"/>
                  <a:pt x="256025" y="1982509"/>
                  <a:pt x="256025" y="1984972"/>
                </a:cubicBezTo>
                <a:cubicBezTo>
                  <a:pt x="263272" y="1989900"/>
                  <a:pt x="265688" y="1989900"/>
                  <a:pt x="265688" y="1989900"/>
                </a:cubicBezTo>
                <a:cubicBezTo>
                  <a:pt x="268105" y="1992364"/>
                  <a:pt x="270518" y="1992364"/>
                  <a:pt x="272935" y="1994827"/>
                </a:cubicBezTo>
                <a:cubicBezTo>
                  <a:pt x="272935" y="1994827"/>
                  <a:pt x="272935" y="1994827"/>
                  <a:pt x="272935" y="1997291"/>
                </a:cubicBezTo>
                <a:cubicBezTo>
                  <a:pt x="272935" y="1997291"/>
                  <a:pt x="263272" y="1989900"/>
                  <a:pt x="268105" y="1994827"/>
                </a:cubicBezTo>
                <a:cubicBezTo>
                  <a:pt x="272935" y="1997291"/>
                  <a:pt x="277765" y="1999754"/>
                  <a:pt x="280179" y="2004681"/>
                </a:cubicBezTo>
                <a:cubicBezTo>
                  <a:pt x="282596" y="2004681"/>
                  <a:pt x="282596" y="2004681"/>
                  <a:pt x="282596" y="2007147"/>
                </a:cubicBezTo>
                <a:cubicBezTo>
                  <a:pt x="272935" y="1999754"/>
                  <a:pt x="275350" y="2002218"/>
                  <a:pt x="272935" y="2002218"/>
                </a:cubicBezTo>
                <a:cubicBezTo>
                  <a:pt x="272935" y="2002218"/>
                  <a:pt x="270518" y="1999754"/>
                  <a:pt x="265688" y="1997291"/>
                </a:cubicBezTo>
                <a:cubicBezTo>
                  <a:pt x="260857" y="1992364"/>
                  <a:pt x="258441" y="1992364"/>
                  <a:pt x="258441" y="1992364"/>
                </a:cubicBezTo>
                <a:cubicBezTo>
                  <a:pt x="258441" y="1992364"/>
                  <a:pt x="258441" y="1994827"/>
                  <a:pt x="258441" y="1994827"/>
                </a:cubicBezTo>
                <a:cubicBezTo>
                  <a:pt x="258441" y="1994827"/>
                  <a:pt x="253611" y="1992364"/>
                  <a:pt x="251195" y="1989900"/>
                </a:cubicBezTo>
                <a:cubicBezTo>
                  <a:pt x="251195" y="1989900"/>
                  <a:pt x="246365" y="1982509"/>
                  <a:pt x="248781" y="1984972"/>
                </a:cubicBezTo>
                <a:cubicBezTo>
                  <a:pt x="251195" y="1984972"/>
                  <a:pt x="253611" y="1984972"/>
                  <a:pt x="258441" y="1989900"/>
                </a:cubicBezTo>
                <a:cubicBezTo>
                  <a:pt x="265688" y="1992364"/>
                  <a:pt x="263272" y="1989900"/>
                  <a:pt x="258441" y="1987436"/>
                </a:cubicBezTo>
                <a:cubicBezTo>
                  <a:pt x="256025" y="1984972"/>
                  <a:pt x="253611" y="1984972"/>
                  <a:pt x="251195" y="1982509"/>
                </a:cubicBezTo>
                <a:close/>
                <a:moveTo>
                  <a:pt x="5673639" y="1978162"/>
                </a:moveTo>
                <a:cubicBezTo>
                  <a:pt x="5673639" y="1978162"/>
                  <a:pt x="5678470" y="1982992"/>
                  <a:pt x="5680885" y="1985407"/>
                </a:cubicBezTo>
                <a:cubicBezTo>
                  <a:pt x="5680885" y="1985407"/>
                  <a:pt x="5678470" y="1985407"/>
                  <a:pt x="5678470" y="1985407"/>
                </a:cubicBezTo>
                <a:cubicBezTo>
                  <a:pt x="5676055" y="1982992"/>
                  <a:pt x="5676055" y="1982992"/>
                  <a:pt x="5673639" y="1980576"/>
                </a:cubicBezTo>
                <a:cubicBezTo>
                  <a:pt x="5673639" y="1980576"/>
                  <a:pt x="5673639" y="1980576"/>
                  <a:pt x="5673639" y="1978162"/>
                </a:cubicBezTo>
                <a:close/>
                <a:moveTo>
                  <a:pt x="306950" y="1977839"/>
                </a:moveTo>
                <a:lnTo>
                  <a:pt x="316108" y="1983475"/>
                </a:lnTo>
                <a:cubicBezTo>
                  <a:pt x="318464" y="1985890"/>
                  <a:pt x="320818" y="1985890"/>
                  <a:pt x="323173" y="1988306"/>
                </a:cubicBezTo>
                <a:cubicBezTo>
                  <a:pt x="320818" y="1988306"/>
                  <a:pt x="320818" y="1988306"/>
                  <a:pt x="320818" y="1988306"/>
                </a:cubicBezTo>
                <a:cubicBezTo>
                  <a:pt x="318464" y="1988306"/>
                  <a:pt x="316108" y="1988306"/>
                  <a:pt x="313753" y="1988306"/>
                </a:cubicBezTo>
                <a:cubicBezTo>
                  <a:pt x="313753" y="1985890"/>
                  <a:pt x="311397" y="1983475"/>
                  <a:pt x="309044" y="1981059"/>
                </a:cubicBezTo>
                <a:close/>
                <a:moveTo>
                  <a:pt x="232596" y="1973816"/>
                </a:moveTo>
                <a:cubicBezTo>
                  <a:pt x="232596" y="1973816"/>
                  <a:pt x="234772" y="1973816"/>
                  <a:pt x="234772" y="1973816"/>
                </a:cubicBezTo>
                <a:cubicBezTo>
                  <a:pt x="234772" y="1981061"/>
                  <a:pt x="230422" y="1978645"/>
                  <a:pt x="232596" y="1973816"/>
                </a:cubicBezTo>
                <a:close/>
                <a:moveTo>
                  <a:pt x="5647010" y="1973815"/>
                </a:moveTo>
                <a:cubicBezTo>
                  <a:pt x="5647010" y="1973815"/>
                  <a:pt x="5649365" y="1976229"/>
                  <a:pt x="5651719" y="1976229"/>
                </a:cubicBezTo>
                <a:cubicBezTo>
                  <a:pt x="5654075" y="1978645"/>
                  <a:pt x="5656430" y="1981060"/>
                  <a:pt x="5658785" y="1981060"/>
                </a:cubicBezTo>
                <a:cubicBezTo>
                  <a:pt x="5661139" y="1985891"/>
                  <a:pt x="5663495" y="1985891"/>
                  <a:pt x="5661139" y="1985891"/>
                </a:cubicBezTo>
                <a:cubicBezTo>
                  <a:pt x="5661139" y="1985891"/>
                  <a:pt x="5661139" y="1985891"/>
                  <a:pt x="5661139" y="1988307"/>
                </a:cubicBezTo>
                <a:cubicBezTo>
                  <a:pt x="5654075" y="1981060"/>
                  <a:pt x="5649365" y="1978645"/>
                  <a:pt x="5647010" y="1973815"/>
                </a:cubicBezTo>
                <a:close/>
                <a:moveTo>
                  <a:pt x="304333" y="1973813"/>
                </a:moveTo>
                <a:lnTo>
                  <a:pt x="306950" y="1977839"/>
                </a:lnTo>
                <a:lnTo>
                  <a:pt x="304333" y="1976228"/>
                </a:lnTo>
                <a:cubicBezTo>
                  <a:pt x="304333" y="1976228"/>
                  <a:pt x="304333" y="1973813"/>
                  <a:pt x="304333" y="1973813"/>
                </a:cubicBezTo>
                <a:close/>
                <a:moveTo>
                  <a:pt x="222694" y="1966567"/>
                </a:moveTo>
                <a:cubicBezTo>
                  <a:pt x="222694" y="1968017"/>
                  <a:pt x="227525" y="1966567"/>
                  <a:pt x="227525" y="1968017"/>
                </a:cubicBezTo>
                <a:cubicBezTo>
                  <a:pt x="225109" y="1968017"/>
                  <a:pt x="222694" y="1968017"/>
                  <a:pt x="220278" y="1968017"/>
                </a:cubicBezTo>
                <a:cubicBezTo>
                  <a:pt x="220278" y="1968017"/>
                  <a:pt x="220278" y="1966567"/>
                  <a:pt x="222694" y="1966567"/>
                </a:cubicBezTo>
                <a:close/>
                <a:moveTo>
                  <a:pt x="5627988" y="1962221"/>
                </a:moveTo>
                <a:cubicBezTo>
                  <a:pt x="5630163" y="1962221"/>
                  <a:pt x="5632336" y="1962221"/>
                  <a:pt x="5632336" y="1962221"/>
                </a:cubicBezTo>
                <a:cubicBezTo>
                  <a:pt x="5632336" y="1962221"/>
                  <a:pt x="5634510" y="1964394"/>
                  <a:pt x="5634510" y="1964394"/>
                </a:cubicBezTo>
                <a:cubicBezTo>
                  <a:pt x="5634510" y="1966568"/>
                  <a:pt x="5634510" y="1966568"/>
                  <a:pt x="5634510" y="1966568"/>
                </a:cubicBezTo>
                <a:cubicBezTo>
                  <a:pt x="5632336" y="1966568"/>
                  <a:pt x="5632336" y="1966568"/>
                  <a:pt x="5632336" y="1966568"/>
                </a:cubicBezTo>
                <a:cubicBezTo>
                  <a:pt x="5625815" y="1962221"/>
                  <a:pt x="5627988" y="1962221"/>
                  <a:pt x="5627988" y="1962221"/>
                </a:cubicBezTo>
                <a:close/>
                <a:moveTo>
                  <a:pt x="233146" y="1961750"/>
                </a:moveTo>
                <a:cubicBezTo>
                  <a:pt x="235514" y="1964118"/>
                  <a:pt x="237883" y="1966489"/>
                  <a:pt x="242620" y="1968858"/>
                </a:cubicBezTo>
                <a:cubicBezTo>
                  <a:pt x="242620" y="1971227"/>
                  <a:pt x="244987" y="1973596"/>
                  <a:pt x="247356" y="1973596"/>
                </a:cubicBezTo>
                <a:cubicBezTo>
                  <a:pt x="244987" y="1971227"/>
                  <a:pt x="240251" y="1968858"/>
                  <a:pt x="237883" y="1966489"/>
                </a:cubicBezTo>
                <a:cubicBezTo>
                  <a:pt x="237883" y="1964118"/>
                  <a:pt x="233146" y="1961750"/>
                  <a:pt x="233146" y="1961750"/>
                </a:cubicBezTo>
                <a:close/>
                <a:moveTo>
                  <a:pt x="5649909" y="1961600"/>
                </a:moveTo>
                <a:cubicBezTo>
                  <a:pt x="5649909" y="1963876"/>
                  <a:pt x="5649909" y="1963876"/>
                  <a:pt x="5649909" y="1963876"/>
                </a:cubicBezTo>
                <a:cubicBezTo>
                  <a:pt x="5654618" y="1963876"/>
                  <a:pt x="5652263" y="1961600"/>
                  <a:pt x="5652263" y="1961600"/>
                </a:cubicBezTo>
                <a:cubicBezTo>
                  <a:pt x="5652263" y="1959323"/>
                  <a:pt x="5654618" y="1961600"/>
                  <a:pt x="5656973" y="1961600"/>
                </a:cubicBezTo>
                <a:cubicBezTo>
                  <a:pt x="5656973" y="1961600"/>
                  <a:pt x="5659329" y="1963876"/>
                  <a:pt x="5661683" y="1966155"/>
                </a:cubicBezTo>
                <a:cubicBezTo>
                  <a:pt x="5661683" y="1966155"/>
                  <a:pt x="5661683" y="1968432"/>
                  <a:pt x="5661683" y="1968432"/>
                </a:cubicBezTo>
                <a:cubicBezTo>
                  <a:pt x="5661683" y="1968432"/>
                  <a:pt x="5661683" y="1970709"/>
                  <a:pt x="5664038" y="1970709"/>
                </a:cubicBezTo>
                <a:cubicBezTo>
                  <a:pt x="5664038" y="1972987"/>
                  <a:pt x="5666393" y="1975264"/>
                  <a:pt x="5666393" y="1975264"/>
                </a:cubicBezTo>
                <a:cubicBezTo>
                  <a:pt x="5661683" y="1972987"/>
                  <a:pt x="5656973" y="1970709"/>
                  <a:pt x="5647553" y="1963876"/>
                </a:cubicBezTo>
                <a:cubicBezTo>
                  <a:pt x="5649909" y="1963876"/>
                  <a:pt x="5649909" y="1963876"/>
                  <a:pt x="5649909" y="1961600"/>
                </a:cubicBezTo>
                <a:close/>
                <a:moveTo>
                  <a:pt x="213034" y="1956422"/>
                </a:moveTo>
                <a:cubicBezTo>
                  <a:pt x="215931" y="1959321"/>
                  <a:pt x="215931" y="1959321"/>
                  <a:pt x="218830" y="1962220"/>
                </a:cubicBezTo>
                <a:cubicBezTo>
                  <a:pt x="215931" y="1959321"/>
                  <a:pt x="215931" y="1959321"/>
                  <a:pt x="213034" y="1959321"/>
                </a:cubicBezTo>
                <a:cubicBezTo>
                  <a:pt x="213034" y="1959321"/>
                  <a:pt x="213034" y="1956422"/>
                  <a:pt x="213034" y="1956422"/>
                </a:cubicBezTo>
                <a:close/>
                <a:moveTo>
                  <a:pt x="175643" y="1954974"/>
                </a:moveTo>
                <a:cubicBezTo>
                  <a:pt x="175643" y="1959321"/>
                  <a:pt x="182599" y="1954974"/>
                  <a:pt x="182599" y="1959321"/>
                </a:cubicBezTo>
                <a:cubicBezTo>
                  <a:pt x="177962" y="1963670"/>
                  <a:pt x="171005" y="1957148"/>
                  <a:pt x="175643" y="1954974"/>
                </a:cubicBezTo>
                <a:close/>
                <a:moveTo>
                  <a:pt x="5621105" y="1949177"/>
                </a:moveTo>
                <a:cubicBezTo>
                  <a:pt x="5623641" y="1951591"/>
                  <a:pt x="5626178" y="1951591"/>
                  <a:pt x="5628714" y="1954008"/>
                </a:cubicBezTo>
                <a:cubicBezTo>
                  <a:pt x="5626178" y="1956423"/>
                  <a:pt x="5623641" y="1954008"/>
                  <a:pt x="5623641" y="1956423"/>
                </a:cubicBezTo>
                <a:cubicBezTo>
                  <a:pt x="5623641" y="1956423"/>
                  <a:pt x="5623641" y="1954008"/>
                  <a:pt x="5621105" y="1954008"/>
                </a:cubicBezTo>
                <a:cubicBezTo>
                  <a:pt x="5621105" y="1954008"/>
                  <a:pt x="5618569" y="1951591"/>
                  <a:pt x="5618569" y="1951591"/>
                </a:cubicBezTo>
                <a:cubicBezTo>
                  <a:pt x="5618569" y="1951591"/>
                  <a:pt x="5621105" y="1951591"/>
                  <a:pt x="5621105" y="1949177"/>
                </a:cubicBezTo>
                <a:close/>
                <a:moveTo>
                  <a:pt x="199990" y="1940481"/>
                </a:moveTo>
                <a:cubicBezTo>
                  <a:pt x="202267" y="1940481"/>
                  <a:pt x="204546" y="1940481"/>
                  <a:pt x="204546" y="1940481"/>
                </a:cubicBezTo>
                <a:cubicBezTo>
                  <a:pt x="206823" y="1940481"/>
                  <a:pt x="209099" y="1942655"/>
                  <a:pt x="211377" y="1944830"/>
                </a:cubicBezTo>
                <a:cubicBezTo>
                  <a:pt x="215931" y="1949177"/>
                  <a:pt x="215931" y="1949177"/>
                  <a:pt x="211377" y="1947003"/>
                </a:cubicBezTo>
                <a:cubicBezTo>
                  <a:pt x="206823" y="1944830"/>
                  <a:pt x="204546" y="1942655"/>
                  <a:pt x="199990" y="1940481"/>
                </a:cubicBezTo>
                <a:close/>
                <a:moveTo>
                  <a:pt x="181282" y="1929613"/>
                </a:moveTo>
                <a:lnTo>
                  <a:pt x="184841" y="1930821"/>
                </a:lnTo>
                <a:cubicBezTo>
                  <a:pt x="184841" y="1930821"/>
                  <a:pt x="184841" y="1933236"/>
                  <a:pt x="189583" y="1935651"/>
                </a:cubicBezTo>
                <a:cubicBezTo>
                  <a:pt x="191954" y="1935651"/>
                  <a:pt x="191954" y="1938066"/>
                  <a:pt x="191954" y="1938066"/>
                </a:cubicBezTo>
                <a:cubicBezTo>
                  <a:pt x="191954" y="1938066"/>
                  <a:pt x="189583" y="1938066"/>
                  <a:pt x="191954" y="1940481"/>
                </a:cubicBezTo>
                <a:cubicBezTo>
                  <a:pt x="194325" y="1942897"/>
                  <a:pt x="196697" y="1945312"/>
                  <a:pt x="201441" y="1947727"/>
                </a:cubicBezTo>
                <a:cubicBezTo>
                  <a:pt x="199068" y="1947727"/>
                  <a:pt x="194325" y="1947727"/>
                  <a:pt x="191954" y="1945312"/>
                </a:cubicBezTo>
                <a:cubicBezTo>
                  <a:pt x="187212" y="1945312"/>
                  <a:pt x="187212" y="1945312"/>
                  <a:pt x="187212" y="1942897"/>
                </a:cubicBezTo>
                <a:cubicBezTo>
                  <a:pt x="187212" y="1942897"/>
                  <a:pt x="187212" y="1942897"/>
                  <a:pt x="187212" y="1940481"/>
                </a:cubicBezTo>
                <a:cubicBezTo>
                  <a:pt x="184841" y="1938066"/>
                  <a:pt x="187212" y="1938066"/>
                  <a:pt x="184841" y="1935651"/>
                </a:cubicBezTo>
                <a:cubicBezTo>
                  <a:pt x="182468" y="1933236"/>
                  <a:pt x="182468" y="1933236"/>
                  <a:pt x="182468" y="1930821"/>
                </a:cubicBezTo>
                <a:close/>
                <a:moveTo>
                  <a:pt x="5605043" y="1928888"/>
                </a:moveTo>
                <a:cubicBezTo>
                  <a:pt x="5607459" y="1928888"/>
                  <a:pt x="5607459" y="1931061"/>
                  <a:pt x="5609874" y="1931061"/>
                </a:cubicBezTo>
                <a:cubicBezTo>
                  <a:pt x="5609874" y="1933236"/>
                  <a:pt x="5607459" y="1933236"/>
                  <a:pt x="5607459" y="1933236"/>
                </a:cubicBezTo>
                <a:cubicBezTo>
                  <a:pt x="5607459" y="1933236"/>
                  <a:pt x="5605043" y="1933236"/>
                  <a:pt x="5602627" y="1931061"/>
                </a:cubicBezTo>
                <a:cubicBezTo>
                  <a:pt x="5602627" y="1931061"/>
                  <a:pt x="5605043" y="1931061"/>
                  <a:pt x="5605043" y="1928888"/>
                </a:cubicBezTo>
                <a:close/>
                <a:moveTo>
                  <a:pt x="175354" y="1925989"/>
                </a:moveTo>
                <a:cubicBezTo>
                  <a:pt x="177725" y="1928405"/>
                  <a:pt x="177725" y="1928405"/>
                  <a:pt x="180096" y="1928405"/>
                </a:cubicBezTo>
                <a:lnTo>
                  <a:pt x="181282" y="1929613"/>
                </a:lnTo>
                <a:lnTo>
                  <a:pt x="177725" y="1928405"/>
                </a:lnTo>
                <a:cubicBezTo>
                  <a:pt x="177725" y="1925989"/>
                  <a:pt x="177725" y="1925989"/>
                  <a:pt x="175354" y="1925989"/>
                </a:cubicBezTo>
                <a:close/>
                <a:moveTo>
                  <a:pt x="5588135" y="1921642"/>
                </a:moveTo>
                <a:cubicBezTo>
                  <a:pt x="5590454" y="1921642"/>
                  <a:pt x="5590454" y="1921642"/>
                  <a:pt x="5590454" y="1921642"/>
                </a:cubicBezTo>
                <a:cubicBezTo>
                  <a:pt x="5595091" y="1921642"/>
                  <a:pt x="5597410" y="1924058"/>
                  <a:pt x="5599729" y="1926474"/>
                </a:cubicBezTo>
                <a:cubicBezTo>
                  <a:pt x="5599729" y="1926474"/>
                  <a:pt x="5599729" y="1928889"/>
                  <a:pt x="5597410" y="1928889"/>
                </a:cubicBezTo>
                <a:cubicBezTo>
                  <a:pt x="5590454" y="1924058"/>
                  <a:pt x="5590454" y="1921642"/>
                  <a:pt x="5588135" y="1921642"/>
                </a:cubicBezTo>
                <a:close/>
                <a:moveTo>
                  <a:pt x="5630163" y="1918744"/>
                </a:moveTo>
                <a:cubicBezTo>
                  <a:pt x="5632578" y="1918744"/>
                  <a:pt x="5634993" y="1918744"/>
                  <a:pt x="5637409" y="1921228"/>
                </a:cubicBezTo>
                <a:cubicBezTo>
                  <a:pt x="5637409" y="1921228"/>
                  <a:pt x="5642239" y="1923713"/>
                  <a:pt x="5642239" y="1926197"/>
                </a:cubicBezTo>
                <a:cubicBezTo>
                  <a:pt x="5642239" y="1928682"/>
                  <a:pt x="5644655" y="1931166"/>
                  <a:pt x="5644655" y="1936133"/>
                </a:cubicBezTo>
                <a:cubicBezTo>
                  <a:pt x="5644655" y="1936133"/>
                  <a:pt x="5642239" y="1933649"/>
                  <a:pt x="5642239" y="1933649"/>
                </a:cubicBezTo>
                <a:cubicBezTo>
                  <a:pt x="5637409" y="1931166"/>
                  <a:pt x="5630163" y="1918744"/>
                  <a:pt x="5630163" y="1918744"/>
                </a:cubicBezTo>
                <a:close/>
                <a:moveTo>
                  <a:pt x="301434" y="1918743"/>
                </a:moveTo>
                <a:cubicBezTo>
                  <a:pt x="303609" y="1921279"/>
                  <a:pt x="307956" y="1923815"/>
                  <a:pt x="310129" y="1926352"/>
                </a:cubicBezTo>
                <a:lnTo>
                  <a:pt x="310129" y="1928887"/>
                </a:lnTo>
                <a:lnTo>
                  <a:pt x="310130" y="1928888"/>
                </a:lnTo>
                <a:lnTo>
                  <a:pt x="310129" y="1928888"/>
                </a:lnTo>
                <a:lnTo>
                  <a:pt x="307957" y="1928888"/>
                </a:lnTo>
                <a:cubicBezTo>
                  <a:pt x="307957" y="1928888"/>
                  <a:pt x="307957" y="1928888"/>
                  <a:pt x="305782" y="1925989"/>
                </a:cubicBezTo>
                <a:lnTo>
                  <a:pt x="307646" y="1925989"/>
                </a:lnTo>
                <a:close/>
                <a:moveTo>
                  <a:pt x="291816" y="1916810"/>
                </a:moveTo>
                <a:cubicBezTo>
                  <a:pt x="291816" y="1916810"/>
                  <a:pt x="291816" y="1916810"/>
                  <a:pt x="294187" y="1916810"/>
                </a:cubicBezTo>
                <a:cubicBezTo>
                  <a:pt x="294187" y="1919065"/>
                  <a:pt x="294187" y="1919065"/>
                  <a:pt x="294187" y="1919065"/>
                </a:cubicBezTo>
                <a:cubicBezTo>
                  <a:pt x="294187" y="1919065"/>
                  <a:pt x="291816" y="1916810"/>
                  <a:pt x="291816" y="1916810"/>
                </a:cubicBezTo>
                <a:close/>
                <a:moveTo>
                  <a:pt x="164122" y="1914397"/>
                </a:moveTo>
                <a:cubicBezTo>
                  <a:pt x="166658" y="1914397"/>
                  <a:pt x="164122" y="1919228"/>
                  <a:pt x="164122" y="1921643"/>
                </a:cubicBezTo>
                <a:cubicBezTo>
                  <a:pt x="161585" y="1921643"/>
                  <a:pt x="159049" y="1921643"/>
                  <a:pt x="156513" y="1921643"/>
                </a:cubicBezTo>
                <a:cubicBezTo>
                  <a:pt x="159049" y="1919228"/>
                  <a:pt x="156513" y="1919228"/>
                  <a:pt x="156513" y="1916812"/>
                </a:cubicBezTo>
                <a:cubicBezTo>
                  <a:pt x="161585" y="1919228"/>
                  <a:pt x="159049" y="1914397"/>
                  <a:pt x="164122" y="1914397"/>
                </a:cubicBezTo>
                <a:close/>
                <a:moveTo>
                  <a:pt x="5592001" y="1914395"/>
                </a:moveTo>
                <a:cubicBezTo>
                  <a:pt x="5592001" y="1916811"/>
                  <a:pt x="5596831" y="1919227"/>
                  <a:pt x="5596831" y="1919227"/>
                </a:cubicBezTo>
                <a:cubicBezTo>
                  <a:pt x="5596831" y="1919227"/>
                  <a:pt x="5596831" y="1921642"/>
                  <a:pt x="5596831" y="1921642"/>
                </a:cubicBezTo>
                <a:cubicBezTo>
                  <a:pt x="5594416" y="1919227"/>
                  <a:pt x="5594416" y="1919227"/>
                  <a:pt x="5592001" y="1916811"/>
                </a:cubicBezTo>
                <a:cubicBezTo>
                  <a:pt x="5592001" y="1916811"/>
                  <a:pt x="5592001" y="1916811"/>
                  <a:pt x="5589585" y="1916811"/>
                </a:cubicBezTo>
                <a:cubicBezTo>
                  <a:pt x="5589585" y="1914395"/>
                  <a:pt x="5592001" y="1914395"/>
                  <a:pt x="5592001" y="1914395"/>
                </a:cubicBezTo>
                <a:close/>
                <a:moveTo>
                  <a:pt x="5562049" y="1914395"/>
                </a:moveTo>
                <a:cubicBezTo>
                  <a:pt x="5564405" y="1914395"/>
                  <a:pt x="5566759" y="1916673"/>
                  <a:pt x="5569115" y="1918950"/>
                </a:cubicBezTo>
                <a:cubicBezTo>
                  <a:pt x="5571469" y="1918950"/>
                  <a:pt x="5571469" y="1921228"/>
                  <a:pt x="5573825" y="1921228"/>
                </a:cubicBezTo>
                <a:cubicBezTo>
                  <a:pt x="5573825" y="1921228"/>
                  <a:pt x="5573825" y="1923506"/>
                  <a:pt x="5576180" y="1923506"/>
                </a:cubicBezTo>
                <a:cubicBezTo>
                  <a:pt x="5580889" y="1930338"/>
                  <a:pt x="5578535" y="1930338"/>
                  <a:pt x="5573825" y="1930338"/>
                </a:cubicBezTo>
                <a:cubicBezTo>
                  <a:pt x="5571469" y="1928060"/>
                  <a:pt x="5569115" y="1925783"/>
                  <a:pt x="5566759" y="1921228"/>
                </a:cubicBezTo>
                <a:cubicBezTo>
                  <a:pt x="5569115" y="1921228"/>
                  <a:pt x="5571469" y="1923506"/>
                  <a:pt x="5571469" y="1923506"/>
                </a:cubicBezTo>
                <a:cubicBezTo>
                  <a:pt x="5569115" y="1921228"/>
                  <a:pt x="5566759" y="1918950"/>
                  <a:pt x="5564405" y="1916673"/>
                </a:cubicBezTo>
                <a:cubicBezTo>
                  <a:pt x="5562049" y="1914395"/>
                  <a:pt x="5562049" y="1914395"/>
                  <a:pt x="5562049" y="1914395"/>
                </a:cubicBezTo>
                <a:close/>
                <a:moveTo>
                  <a:pt x="5547426" y="1910049"/>
                </a:moveTo>
                <a:cubicBezTo>
                  <a:pt x="5547426" y="1910049"/>
                  <a:pt x="5549797" y="1910049"/>
                  <a:pt x="5549797" y="1910049"/>
                </a:cubicBezTo>
                <a:cubicBezTo>
                  <a:pt x="5549797" y="1910049"/>
                  <a:pt x="5552169" y="1910049"/>
                  <a:pt x="5552169" y="1910049"/>
                </a:cubicBezTo>
                <a:cubicBezTo>
                  <a:pt x="5552169" y="1912389"/>
                  <a:pt x="5554540" y="1912389"/>
                  <a:pt x="5556912" y="1914731"/>
                </a:cubicBezTo>
                <a:cubicBezTo>
                  <a:pt x="5559283" y="1917071"/>
                  <a:pt x="5561655" y="1919412"/>
                  <a:pt x="5566397" y="1919412"/>
                </a:cubicBezTo>
                <a:cubicBezTo>
                  <a:pt x="5564026" y="1924095"/>
                  <a:pt x="5564026" y="1926437"/>
                  <a:pt x="5559283" y="1926437"/>
                </a:cubicBezTo>
                <a:cubicBezTo>
                  <a:pt x="5556912" y="1926437"/>
                  <a:pt x="5556912" y="1928777"/>
                  <a:pt x="5556912" y="1931118"/>
                </a:cubicBezTo>
                <a:cubicBezTo>
                  <a:pt x="5556912" y="1935800"/>
                  <a:pt x="5554540" y="1940483"/>
                  <a:pt x="5540312" y="1935800"/>
                </a:cubicBezTo>
                <a:cubicBezTo>
                  <a:pt x="5542683" y="1933459"/>
                  <a:pt x="5545055" y="1931118"/>
                  <a:pt x="5547426" y="1928777"/>
                </a:cubicBezTo>
                <a:cubicBezTo>
                  <a:pt x="5547426" y="1926437"/>
                  <a:pt x="5552169" y="1924095"/>
                  <a:pt x="5547426" y="1919412"/>
                </a:cubicBezTo>
                <a:cubicBezTo>
                  <a:pt x="5559283" y="1924095"/>
                  <a:pt x="5549797" y="1914731"/>
                  <a:pt x="5547426" y="1910049"/>
                </a:cubicBezTo>
                <a:close/>
                <a:moveTo>
                  <a:pt x="282330" y="1910048"/>
                </a:moveTo>
                <a:cubicBezTo>
                  <a:pt x="282330" y="1916810"/>
                  <a:pt x="284703" y="1916810"/>
                  <a:pt x="289444" y="1916810"/>
                </a:cubicBezTo>
                <a:cubicBezTo>
                  <a:pt x="289444" y="1914557"/>
                  <a:pt x="289444" y="1914557"/>
                  <a:pt x="289444" y="1914557"/>
                </a:cubicBezTo>
                <a:cubicBezTo>
                  <a:pt x="289444" y="1914557"/>
                  <a:pt x="289444" y="1914557"/>
                  <a:pt x="291816" y="1914557"/>
                </a:cubicBezTo>
                <a:cubicBezTo>
                  <a:pt x="291816" y="1916810"/>
                  <a:pt x="291816" y="1916810"/>
                  <a:pt x="291816" y="1916810"/>
                </a:cubicBezTo>
                <a:cubicBezTo>
                  <a:pt x="291816" y="1921319"/>
                  <a:pt x="287073" y="1925829"/>
                  <a:pt x="284703" y="1930337"/>
                </a:cubicBezTo>
                <a:cubicBezTo>
                  <a:pt x="287073" y="1925829"/>
                  <a:pt x="284703" y="1923574"/>
                  <a:pt x="282330" y="1921319"/>
                </a:cubicBezTo>
                <a:cubicBezTo>
                  <a:pt x="282330" y="1919065"/>
                  <a:pt x="282330" y="1916810"/>
                  <a:pt x="282330" y="1914557"/>
                </a:cubicBezTo>
                <a:cubicBezTo>
                  <a:pt x="277588" y="1919065"/>
                  <a:pt x="270473" y="1921319"/>
                  <a:pt x="270473" y="1925829"/>
                </a:cubicBezTo>
                <a:cubicBezTo>
                  <a:pt x="270473" y="1923574"/>
                  <a:pt x="268103" y="1914557"/>
                  <a:pt x="270473" y="1914557"/>
                </a:cubicBezTo>
                <a:cubicBezTo>
                  <a:pt x="272844" y="1914557"/>
                  <a:pt x="279959" y="1912303"/>
                  <a:pt x="282330" y="1910048"/>
                </a:cubicBezTo>
                <a:close/>
                <a:moveTo>
                  <a:pt x="230423" y="1910048"/>
                </a:moveTo>
                <a:cubicBezTo>
                  <a:pt x="232743" y="1912366"/>
                  <a:pt x="232743" y="1912366"/>
                  <a:pt x="232743" y="1912366"/>
                </a:cubicBezTo>
                <a:cubicBezTo>
                  <a:pt x="235061" y="1912366"/>
                  <a:pt x="239698" y="1917004"/>
                  <a:pt x="242017" y="1917004"/>
                </a:cubicBezTo>
                <a:cubicBezTo>
                  <a:pt x="242017" y="1919322"/>
                  <a:pt x="242017" y="1919322"/>
                  <a:pt x="242017" y="1919322"/>
                </a:cubicBezTo>
                <a:cubicBezTo>
                  <a:pt x="239698" y="1919322"/>
                  <a:pt x="239698" y="1921641"/>
                  <a:pt x="239698" y="1921641"/>
                </a:cubicBezTo>
                <a:cubicBezTo>
                  <a:pt x="239698" y="1921641"/>
                  <a:pt x="237380" y="1921641"/>
                  <a:pt x="235061" y="1919322"/>
                </a:cubicBezTo>
                <a:cubicBezTo>
                  <a:pt x="232743" y="1919322"/>
                  <a:pt x="230423" y="1914684"/>
                  <a:pt x="230423" y="1914684"/>
                </a:cubicBezTo>
                <a:cubicBezTo>
                  <a:pt x="230423" y="1914684"/>
                  <a:pt x="232743" y="1912366"/>
                  <a:pt x="230423" y="1910048"/>
                </a:cubicBezTo>
                <a:close/>
                <a:moveTo>
                  <a:pt x="5606353" y="1907150"/>
                </a:moveTo>
                <a:cubicBezTo>
                  <a:pt x="5606353" y="1907150"/>
                  <a:pt x="5608735" y="1909565"/>
                  <a:pt x="5608735" y="1909565"/>
                </a:cubicBezTo>
                <a:cubicBezTo>
                  <a:pt x="5611115" y="1914395"/>
                  <a:pt x="5615878" y="1916811"/>
                  <a:pt x="5623020" y="1919227"/>
                </a:cubicBezTo>
                <a:cubicBezTo>
                  <a:pt x="5620639" y="1921642"/>
                  <a:pt x="5625401" y="1924058"/>
                  <a:pt x="5630163" y="1928888"/>
                </a:cubicBezTo>
                <a:cubicBezTo>
                  <a:pt x="5630163" y="1928888"/>
                  <a:pt x="5627782" y="1928888"/>
                  <a:pt x="5625401" y="1928888"/>
                </a:cubicBezTo>
                <a:cubicBezTo>
                  <a:pt x="5625401" y="1928888"/>
                  <a:pt x="5620639" y="1926474"/>
                  <a:pt x="5618259" y="1926474"/>
                </a:cubicBezTo>
                <a:cubicBezTo>
                  <a:pt x="5618259" y="1928888"/>
                  <a:pt x="5620639" y="1931303"/>
                  <a:pt x="5620639" y="1931303"/>
                </a:cubicBezTo>
                <a:cubicBezTo>
                  <a:pt x="5623020" y="1933719"/>
                  <a:pt x="5623020" y="1933719"/>
                  <a:pt x="5625401" y="1936133"/>
                </a:cubicBezTo>
                <a:cubicBezTo>
                  <a:pt x="5623020" y="1936133"/>
                  <a:pt x="5620639" y="1933719"/>
                  <a:pt x="5618259" y="1933719"/>
                </a:cubicBezTo>
                <a:cubicBezTo>
                  <a:pt x="5613497" y="1928888"/>
                  <a:pt x="5611115" y="1928888"/>
                  <a:pt x="5608735" y="1928888"/>
                </a:cubicBezTo>
                <a:cubicBezTo>
                  <a:pt x="5608735" y="1928888"/>
                  <a:pt x="5606353" y="1926474"/>
                  <a:pt x="5606353" y="1926474"/>
                </a:cubicBezTo>
                <a:cubicBezTo>
                  <a:pt x="5606353" y="1924058"/>
                  <a:pt x="5608735" y="1924058"/>
                  <a:pt x="5606353" y="1919227"/>
                </a:cubicBezTo>
                <a:cubicBezTo>
                  <a:pt x="5603973" y="1919227"/>
                  <a:pt x="5601592" y="1919227"/>
                  <a:pt x="5601592" y="1921642"/>
                </a:cubicBezTo>
                <a:cubicBezTo>
                  <a:pt x="5599211" y="1916811"/>
                  <a:pt x="5596831" y="1911980"/>
                  <a:pt x="5599211" y="1911980"/>
                </a:cubicBezTo>
                <a:cubicBezTo>
                  <a:pt x="5603973" y="1911980"/>
                  <a:pt x="5603973" y="1909565"/>
                  <a:pt x="5606353" y="1907150"/>
                </a:cubicBezTo>
                <a:close/>
                <a:moveTo>
                  <a:pt x="227656" y="1904359"/>
                </a:moveTo>
                <a:cubicBezTo>
                  <a:pt x="232399" y="1906721"/>
                  <a:pt x="244256" y="1913806"/>
                  <a:pt x="234772" y="1906721"/>
                </a:cubicBezTo>
                <a:lnTo>
                  <a:pt x="237142" y="1906721"/>
                </a:lnTo>
                <a:cubicBezTo>
                  <a:pt x="239513" y="1909083"/>
                  <a:pt x="241885" y="1911444"/>
                  <a:pt x="241885" y="1913806"/>
                </a:cubicBezTo>
                <a:cubicBezTo>
                  <a:pt x="237142" y="1911444"/>
                  <a:pt x="234772" y="1909083"/>
                  <a:pt x="227656" y="1904359"/>
                </a:cubicBezTo>
                <a:close/>
                <a:moveTo>
                  <a:pt x="271000" y="1904252"/>
                </a:moveTo>
                <a:cubicBezTo>
                  <a:pt x="268515" y="1909083"/>
                  <a:pt x="263547" y="1911498"/>
                  <a:pt x="263547" y="1916328"/>
                </a:cubicBezTo>
                <a:cubicBezTo>
                  <a:pt x="263547" y="1916328"/>
                  <a:pt x="256095" y="1916328"/>
                  <a:pt x="256095" y="1916328"/>
                </a:cubicBezTo>
                <a:cubicBezTo>
                  <a:pt x="256095" y="1918744"/>
                  <a:pt x="256095" y="1918744"/>
                  <a:pt x="256095" y="1918744"/>
                </a:cubicBezTo>
                <a:cubicBezTo>
                  <a:pt x="261064" y="1918744"/>
                  <a:pt x="266033" y="1918744"/>
                  <a:pt x="266033" y="1923575"/>
                </a:cubicBezTo>
                <a:cubicBezTo>
                  <a:pt x="263547" y="1925991"/>
                  <a:pt x="261064" y="1925991"/>
                  <a:pt x="258579" y="1923575"/>
                </a:cubicBezTo>
                <a:cubicBezTo>
                  <a:pt x="256095" y="1923575"/>
                  <a:pt x="256095" y="1925991"/>
                  <a:pt x="253610" y="1925991"/>
                </a:cubicBezTo>
                <a:cubicBezTo>
                  <a:pt x="253610" y="1918744"/>
                  <a:pt x="253610" y="1918744"/>
                  <a:pt x="253610" y="1913912"/>
                </a:cubicBezTo>
                <a:cubicBezTo>
                  <a:pt x="266033" y="1916328"/>
                  <a:pt x="263547" y="1906667"/>
                  <a:pt x="271000" y="1904252"/>
                </a:cubicBezTo>
                <a:close/>
                <a:moveTo>
                  <a:pt x="5570745" y="1904251"/>
                </a:moveTo>
                <a:cubicBezTo>
                  <a:pt x="5570745" y="1904251"/>
                  <a:pt x="5575817" y="1906860"/>
                  <a:pt x="5578353" y="1906860"/>
                </a:cubicBezTo>
                <a:cubicBezTo>
                  <a:pt x="5578353" y="1909469"/>
                  <a:pt x="5580889" y="1912077"/>
                  <a:pt x="5580889" y="1917295"/>
                </a:cubicBezTo>
                <a:cubicBezTo>
                  <a:pt x="5580889" y="1917295"/>
                  <a:pt x="5580889" y="1917295"/>
                  <a:pt x="5578353" y="1917295"/>
                </a:cubicBezTo>
                <a:cubicBezTo>
                  <a:pt x="5575817" y="1917295"/>
                  <a:pt x="5575817" y="1914686"/>
                  <a:pt x="5575817" y="1914686"/>
                </a:cubicBezTo>
                <a:cubicBezTo>
                  <a:pt x="5575817" y="1912077"/>
                  <a:pt x="5570745" y="1906860"/>
                  <a:pt x="5573281" y="1906860"/>
                </a:cubicBezTo>
                <a:cubicBezTo>
                  <a:pt x="5575817" y="1906860"/>
                  <a:pt x="5573281" y="1906860"/>
                  <a:pt x="5570745" y="1904251"/>
                </a:cubicBezTo>
                <a:close/>
                <a:moveTo>
                  <a:pt x="5543211" y="1892657"/>
                </a:moveTo>
                <a:cubicBezTo>
                  <a:pt x="5543211" y="1892657"/>
                  <a:pt x="5545488" y="1892657"/>
                  <a:pt x="5545488" y="1892657"/>
                </a:cubicBezTo>
                <a:cubicBezTo>
                  <a:pt x="5545488" y="1892657"/>
                  <a:pt x="5545488" y="1892657"/>
                  <a:pt x="5547765" y="1892657"/>
                </a:cubicBezTo>
                <a:cubicBezTo>
                  <a:pt x="5547765" y="1892657"/>
                  <a:pt x="5547765" y="1895073"/>
                  <a:pt x="5550043" y="1895073"/>
                </a:cubicBezTo>
                <a:cubicBezTo>
                  <a:pt x="5545488" y="1895073"/>
                  <a:pt x="5545488" y="1892657"/>
                  <a:pt x="5550043" y="1897488"/>
                </a:cubicBezTo>
                <a:cubicBezTo>
                  <a:pt x="5552320" y="1899904"/>
                  <a:pt x="5552320" y="1902319"/>
                  <a:pt x="5559152" y="1907150"/>
                </a:cubicBezTo>
                <a:cubicBezTo>
                  <a:pt x="5556875" y="1907150"/>
                  <a:pt x="5556875" y="1907150"/>
                  <a:pt x="5556875" y="1907150"/>
                </a:cubicBezTo>
                <a:cubicBezTo>
                  <a:pt x="5556875" y="1907150"/>
                  <a:pt x="5554597" y="1904735"/>
                  <a:pt x="5554597" y="1904735"/>
                </a:cubicBezTo>
                <a:cubicBezTo>
                  <a:pt x="5550043" y="1902319"/>
                  <a:pt x="5547765" y="1899904"/>
                  <a:pt x="5545488" y="1897488"/>
                </a:cubicBezTo>
                <a:cubicBezTo>
                  <a:pt x="5545488" y="1895073"/>
                  <a:pt x="5543211" y="1895073"/>
                  <a:pt x="5543211" y="1892657"/>
                </a:cubicBezTo>
                <a:close/>
                <a:moveTo>
                  <a:pt x="308681" y="1891209"/>
                </a:moveTo>
                <a:cubicBezTo>
                  <a:pt x="308681" y="1895556"/>
                  <a:pt x="303849" y="1893381"/>
                  <a:pt x="301434" y="1895556"/>
                </a:cubicBezTo>
                <a:cubicBezTo>
                  <a:pt x="301434" y="1891209"/>
                  <a:pt x="303849" y="1891209"/>
                  <a:pt x="308681" y="1891209"/>
                </a:cubicBezTo>
                <a:close/>
                <a:moveTo>
                  <a:pt x="242016" y="1891209"/>
                </a:moveTo>
                <a:cubicBezTo>
                  <a:pt x="246655" y="1891209"/>
                  <a:pt x="251291" y="1891209"/>
                  <a:pt x="251291" y="1895845"/>
                </a:cubicBezTo>
                <a:cubicBezTo>
                  <a:pt x="248972" y="1898164"/>
                  <a:pt x="253610" y="1900483"/>
                  <a:pt x="246655" y="1902801"/>
                </a:cubicBezTo>
                <a:cubicBezTo>
                  <a:pt x="244335" y="1898164"/>
                  <a:pt x="242016" y="1895845"/>
                  <a:pt x="242016" y="1891209"/>
                </a:cubicBezTo>
                <a:close/>
                <a:moveTo>
                  <a:pt x="5586687" y="1886921"/>
                </a:moveTo>
                <a:cubicBezTo>
                  <a:pt x="5588425" y="1887223"/>
                  <a:pt x="5590745" y="1887827"/>
                  <a:pt x="5593063" y="1887827"/>
                </a:cubicBezTo>
                <a:cubicBezTo>
                  <a:pt x="5593063" y="1887827"/>
                  <a:pt x="5595381" y="1887827"/>
                  <a:pt x="5597701" y="1887827"/>
                </a:cubicBezTo>
                <a:cubicBezTo>
                  <a:pt x="5600019" y="1887827"/>
                  <a:pt x="5604657" y="1890242"/>
                  <a:pt x="5604657" y="1890242"/>
                </a:cubicBezTo>
                <a:cubicBezTo>
                  <a:pt x="5611613" y="1899904"/>
                  <a:pt x="5613931" y="1897487"/>
                  <a:pt x="5616251" y="1897487"/>
                </a:cubicBezTo>
                <a:cubicBezTo>
                  <a:pt x="5616251" y="1897487"/>
                  <a:pt x="5618569" y="1899904"/>
                  <a:pt x="5618569" y="1899904"/>
                </a:cubicBezTo>
                <a:cubicBezTo>
                  <a:pt x="5611613" y="1899904"/>
                  <a:pt x="5611613" y="1902319"/>
                  <a:pt x="5613931" y="1907150"/>
                </a:cubicBezTo>
                <a:cubicBezTo>
                  <a:pt x="5613931" y="1907150"/>
                  <a:pt x="5611613" y="1907150"/>
                  <a:pt x="5609294" y="1907150"/>
                </a:cubicBezTo>
                <a:cubicBezTo>
                  <a:pt x="5606975" y="1904735"/>
                  <a:pt x="5606975" y="1899904"/>
                  <a:pt x="5604657" y="1897487"/>
                </a:cubicBezTo>
                <a:cubicBezTo>
                  <a:pt x="5600019" y="1897487"/>
                  <a:pt x="5593063" y="1895072"/>
                  <a:pt x="5597701" y="1902319"/>
                </a:cubicBezTo>
                <a:cubicBezTo>
                  <a:pt x="5600019" y="1904735"/>
                  <a:pt x="5597701" y="1904735"/>
                  <a:pt x="5595381" y="1904735"/>
                </a:cubicBezTo>
                <a:cubicBezTo>
                  <a:pt x="5595381" y="1904735"/>
                  <a:pt x="5593063" y="1904735"/>
                  <a:pt x="5593063" y="1904735"/>
                </a:cubicBezTo>
                <a:cubicBezTo>
                  <a:pt x="5590745" y="1902319"/>
                  <a:pt x="5588425" y="1902319"/>
                  <a:pt x="5588425" y="1899904"/>
                </a:cubicBezTo>
                <a:cubicBezTo>
                  <a:pt x="5586107" y="1895072"/>
                  <a:pt x="5583788" y="1890242"/>
                  <a:pt x="5583788" y="1887827"/>
                </a:cubicBezTo>
                <a:cubicBezTo>
                  <a:pt x="5583788" y="1886619"/>
                  <a:pt x="5584947" y="1886619"/>
                  <a:pt x="5586687" y="1886921"/>
                </a:cubicBezTo>
                <a:close/>
                <a:moveTo>
                  <a:pt x="244191" y="1883962"/>
                </a:moveTo>
                <a:cubicBezTo>
                  <a:pt x="244191" y="1886377"/>
                  <a:pt x="246364" y="1886377"/>
                  <a:pt x="246364" y="1891209"/>
                </a:cubicBezTo>
                <a:cubicBezTo>
                  <a:pt x="242016" y="1891209"/>
                  <a:pt x="244191" y="1883962"/>
                  <a:pt x="244191" y="1883962"/>
                </a:cubicBezTo>
                <a:close/>
                <a:moveTo>
                  <a:pt x="109173" y="1873817"/>
                </a:moveTo>
                <a:cubicBezTo>
                  <a:pt x="111589" y="1876353"/>
                  <a:pt x="111589" y="1878889"/>
                  <a:pt x="111589" y="1881426"/>
                </a:cubicBezTo>
                <a:cubicBezTo>
                  <a:pt x="109173" y="1881426"/>
                  <a:pt x="109173" y="1883962"/>
                  <a:pt x="106758" y="1883962"/>
                </a:cubicBezTo>
                <a:cubicBezTo>
                  <a:pt x="104343" y="1881426"/>
                  <a:pt x="106758" y="1873817"/>
                  <a:pt x="109173" y="1873817"/>
                </a:cubicBezTo>
                <a:close/>
                <a:moveTo>
                  <a:pt x="5505531" y="1869470"/>
                </a:moveTo>
                <a:cubicBezTo>
                  <a:pt x="5507849" y="1869470"/>
                  <a:pt x="5510169" y="1869470"/>
                  <a:pt x="5517125" y="1871644"/>
                </a:cubicBezTo>
                <a:cubicBezTo>
                  <a:pt x="5517125" y="1871644"/>
                  <a:pt x="5517125" y="1873819"/>
                  <a:pt x="5514806" y="1873819"/>
                </a:cubicBezTo>
                <a:cubicBezTo>
                  <a:pt x="5514806" y="1873819"/>
                  <a:pt x="5512487" y="1873819"/>
                  <a:pt x="5510169" y="1871644"/>
                </a:cubicBezTo>
                <a:cubicBezTo>
                  <a:pt x="5510169" y="1871644"/>
                  <a:pt x="5507849" y="1871644"/>
                  <a:pt x="5505531" y="1869470"/>
                </a:cubicBezTo>
                <a:close/>
                <a:moveTo>
                  <a:pt x="232399" y="1868933"/>
                </a:moveTo>
                <a:cubicBezTo>
                  <a:pt x="248999" y="1866572"/>
                  <a:pt x="258485" y="1880741"/>
                  <a:pt x="275084" y="1876017"/>
                </a:cubicBezTo>
                <a:cubicBezTo>
                  <a:pt x="275084" y="1878380"/>
                  <a:pt x="275084" y="1878380"/>
                  <a:pt x="275084" y="1880741"/>
                </a:cubicBezTo>
                <a:cubicBezTo>
                  <a:pt x="275084" y="1880741"/>
                  <a:pt x="277456" y="1878380"/>
                  <a:pt x="277456" y="1878380"/>
                </a:cubicBezTo>
                <a:cubicBezTo>
                  <a:pt x="282199" y="1878380"/>
                  <a:pt x="286942" y="1876017"/>
                  <a:pt x="286942" y="1883103"/>
                </a:cubicBezTo>
                <a:cubicBezTo>
                  <a:pt x="284570" y="1883103"/>
                  <a:pt x="282199" y="1883103"/>
                  <a:pt x="279828" y="1885466"/>
                </a:cubicBezTo>
                <a:cubicBezTo>
                  <a:pt x="279828" y="1887827"/>
                  <a:pt x="277456" y="1885466"/>
                  <a:pt x="277456" y="1885466"/>
                </a:cubicBezTo>
                <a:cubicBezTo>
                  <a:pt x="275084" y="1885466"/>
                  <a:pt x="275084" y="1887827"/>
                  <a:pt x="275084" y="1887827"/>
                </a:cubicBezTo>
                <a:cubicBezTo>
                  <a:pt x="275084" y="1890188"/>
                  <a:pt x="277456" y="1892550"/>
                  <a:pt x="277456" y="1892550"/>
                </a:cubicBezTo>
                <a:cubicBezTo>
                  <a:pt x="282199" y="1892550"/>
                  <a:pt x="282199" y="1887827"/>
                  <a:pt x="286942" y="1890188"/>
                </a:cubicBezTo>
                <a:cubicBezTo>
                  <a:pt x="286942" y="1894911"/>
                  <a:pt x="275084" y="1892550"/>
                  <a:pt x="282199" y="1897274"/>
                </a:cubicBezTo>
                <a:cubicBezTo>
                  <a:pt x="275084" y="1897274"/>
                  <a:pt x="263228" y="1887827"/>
                  <a:pt x="253743" y="1894911"/>
                </a:cubicBezTo>
                <a:cubicBezTo>
                  <a:pt x="253743" y="1890188"/>
                  <a:pt x="253743" y="1890188"/>
                  <a:pt x="253743" y="1887827"/>
                </a:cubicBezTo>
                <a:cubicBezTo>
                  <a:pt x="253743" y="1887827"/>
                  <a:pt x="253743" y="1885466"/>
                  <a:pt x="253743" y="1885466"/>
                </a:cubicBezTo>
                <a:cubicBezTo>
                  <a:pt x="256113" y="1885466"/>
                  <a:pt x="256113" y="1885466"/>
                  <a:pt x="256113" y="1885466"/>
                </a:cubicBezTo>
                <a:cubicBezTo>
                  <a:pt x="251370" y="1883103"/>
                  <a:pt x="251370" y="1878380"/>
                  <a:pt x="246628" y="1878380"/>
                </a:cubicBezTo>
                <a:cubicBezTo>
                  <a:pt x="244256" y="1878380"/>
                  <a:pt x="244256" y="1880741"/>
                  <a:pt x="241885" y="1883103"/>
                </a:cubicBezTo>
                <a:cubicBezTo>
                  <a:pt x="237142" y="1883103"/>
                  <a:pt x="234772" y="1885466"/>
                  <a:pt x="232399" y="1887827"/>
                </a:cubicBezTo>
                <a:cubicBezTo>
                  <a:pt x="234772" y="1887827"/>
                  <a:pt x="234772" y="1887827"/>
                  <a:pt x="237142" y="1887827"/>
                </a:cubicBezTo>
                <a:cubicBezTo>
                  <a:pt x="237142" y="1890188"/>
                  <a:pt x="241885" y="1894911"/>
                  <a:pt x="241885" y="1894911"/>
                </a:cubicBezTo>
                <a:cubicBezTo>
                  <a:pt x="241885" y="1894911"/>
                  <a:pt x="239513" y="1897274"/>
                  <a:pt x="237142" y="1894911"/>
                </a:cubicBezTo>
                <a:cubicBezTo>
                  <a:pt x="237142" y="1894911"/>
                  <a:pt x="234772" y="1894911"/>
                  <a:pt x="232399" y="1894911"/>
                </a:cubicBezTo>
                <a:cubicBezTo>
                  <a:pt x="230027" y="1897274"/>
                  <a:pt x="225286" y="1897274"/>
                  <a:pt x="220542" y="1899635"/>
                </a:cubicBezTo>
                <a:cubicBezTo>
                  <a:pt x="222913" y="1899635"/>
                  <a:pt x="225286" y="1901996"/>
                  <a:pt x="227656" y="1904359"/>
                </a:cubicBezTo>
                <a:cubicBezTo>
                  <a:pt x="222913" y="1901996"/>
                  <a:pt x="220542" y="1899635"/>
                  <a:pt x="218172" y="1899635"/>
                </a:cubicBezTo>
                <a:cubicBezTo>
                  <a:pt x="220542" y="1904359"/>
                  <a:pt x="225286" y="1906721"/>
                  <a:pt x="227656" y="1911444"/>
                </a:cubicBezTo>
                <a:cubicBezTo>
                  <a:pt x="222913" y="1911444"/>
                  <a:pt x="218172" y="1901996"/>
                  <a:pt x="208686" y="1906721"/>
                </a:cubicBezTo>
                <a:cubicBezTo>
                  <a:pt x="208686" y="1909083"/>
                  <a:pt x="206313" y="1913806"/>
                  <a:pt x="208686" y="1916167"/>
                </a:cubicBezTo>
                <a:cubicBezTo>
                  <a:pt x="206313" y="1916167"/>
                  <a:pt x="201572" y="1918530"/>
                  <a:pt x="206313" y="1923253"/>
                </a:cubicBezTo>
                <a:cubicBezTo>
                  <a:pt x="201572" y="1920891"/>
                  <a:pt x="201572" y="1927976"/>
                  <a:pt x="199199" y="1930338"/>
                </a:cubicBezTo>
                <a:cubicBezTo>
                  <a:pt x="196827" y="1930338"/>
                  <a:pt x="189713" y="1927976"/>
                  <a:pt x="184971" y="1930338"/>
                </a:cubicBezTo>
                <a:cubicBezTo>
                  <a:pt x="182599" y="1925615"/>
                  <a:pt x="187342" y="1923253"/>
                  <a:pt x="182599" y="1923253"/>
                </a:cubicBezTo>
                <a:cubicBezTo>
                  <a:pt x="184971" y="1920891"/>
                  <a:pt x="187342" y="1916167"/>
                  <a:pt x="187342" y="1913806"/>
                </a:cubicBezTo>
                <a:cubicBezTo>
                  <a:pt x="184971" y="1911444"/>
                  <a:pt x="184971" y="1909083"/>
                  <a:pt x="182599" y="1909083"/>
                </a:cubicBezTo>
                <a:cubicBezTo>
                  <a:pt x="182599" y="1892550"/>
                  <a:pt x="196827" y="1890188"/>
                  <a:pt x="206313" y="1883103"/>
                </a:cubicBezTo>
                <a:cubicBezTo>
                  <a:pt x="206313" y="1880741"/>
                  <a:pt x="201572" y="1880741"/>
                  <a:pt x="199199" y="1883103"/>
                </a:cubicBezTo>
                <a:cubicBezTo>
                  <a:pt x="196827" y="1878380"/>
                  <a:pt x="206313" y="1878380"/>
                  <a:pt x="206313" y="1873657"/>
                </a:cubicBezTo>
                <a:cubicBezTo>
                  <a:pt x="208686" y="1876017"/>
                  <a:pt x="213427" y="1878380"/>
                  <a:pt x="215799" y="1876017"/>
                </a:cubicBezTo>
                <a:cubicBezTo>
                  <a:pt x="215799" y="1878380"/>
                  <a:pt x="215799" y="1880741"/>
                  <a:pt x="213427" y="1880741"/>
                </a:cubicBezTo>
                <a:cubicBezTo>
                  <a:pt x="213427" y="1883103"/>
                  <a:pt x="213427" y="1883103"/>
                  <a:pt x="215799" y="1883103"/>
                </a:cubicBezTo>
                <a:cubicBezTo>
                  <a:pt x="218172" y="1880741"/>
                  <a:pt x="220542" y="1878380"/>
                  <a:pt x="225286" y="1878380"/>
                </a:cubicBezTo>
                <a:cubicBezTo>
                  <a:pt x="225286" y="1878380"/>
                  <a:pt x="227656" y="1880741"/>
                  <a:pt x="227656" y="1880741"/>
                </a:cubicBezTo>
                <a:cubicBezTo>
                  <a:pt x="227656" y="1878380"/>
                  <a:pt x="227656" y="1876017"/>
                  <a:pt x="230027" y="1876017"/>
                </a:cubicBezTo>
                <a:cubicBezTo>
                  <a:pt x="230027" y="1876017"/>
                  <a:pt x="227656" y="1880741"/>
                  <a:pt x="230027" y="1880741"/>
                </a:cubicBezTo>
                <a:cubicBezTo>
                  <a:pt x="230027" y="1876017"/>
                  <a:pt x="237142" y="1873657"/>
                  <a:pt x="232399" y="1868933"/>
                </a:cubicBezTo>
                <a:close/>
                <a:moveTo>
                  <a:pt x="5505531" y="1866572"/>
                </a:moveTo>
                <a:cubicBezTo>
                  <a:pt x="5510039" y="1866572"/>
                  <a:pt x="5512293" y="1868745"/>
                  <a:pt x="5514549" y="1868745"/>
                </a:cubicBezTo>
                <a:cubicBezTo>
                  <a:pt x="5516803" y="1868745"/>
                  <a:pt x="5516803" y="1868745"/>
                  <a:pt x="5514549" y="1866572"/>
                </a:cubicBezTo>
                <a:cubicBezTo>
                  <a:pt x="5514549" y="1866572"/>
                  <a:pt x="5514549" y="1866572"/>
                  <a:pt x="5516803" y="1866572"/>
                </a:cubicBezTo>
                <a:cubicBezTo>
                  <a:pt x="5519057" y="1866572"/>
                  <a:pt x="5519057" y="1866572"/>
                  <a:pt x="5521311" y="1868745"/>
                </a:cubicBezTo>
                <a:lnTo>
                  <a:pt x="5524965" y="1868745"/>
                </a:lnTo>
                <a:lnTo>
                  <a:pt x="5525385" y="1868955"/>
                </a:lnTo>
                <a:lnTo>
                  <a:pt x="5521311" y="1870920"/>
                </a:lnTo>
                <a:cubicBezTo>
                  <a:pt x="5521311" y="1870920"/>
                  <a:pt x="5521311" y="1870920"/>
                  <a:pt x="5519057" y="1868745"/>
                </a:cubicBezTo>
                <a:cubicBezTo>
                  <a:pt x="5519057" y="1868745"/>
                  <a:pt x="5519057" y="1868745"/>
                  <a:pt x="5519057" y="1870920"/>
                </a:cubicBezTo>
                <a:cubicBezTo>
                  <a:pt x="5519057" y="1870920"/>
                  <a:pt x="5519057" y="1870920"/>
                  <a:pt x="5516803" y="1870920"/>
                </a:cubicBezTo>
                <a:cubicBezTo>
                  <a:pt x="5512293" y="1868745"/>
                  <a:pt x="5510039" y="1868745"/>
                  <a:pt x="5505531" y="1866572"/>
                </a:cubicBezTo>
                <a:close/>
                <a:moveTo>
                  <a:pt x="5502633" y="1862224"/>
                </a:moveTo>
                <a:cubicBezTo>
                  <a:pt x="5502633" y="1864398"/>
                  <a:pt x="5505531" y="1864398"/>
                  <a:pt x="5505531" y="1866572"/>
                </a:cubicBezTo>
                <a:cubicBezTo>
                  <a:pt x="5505531" y="1866572"/>
                  <a:pt x="5505531" y="1864398"/>
                  <a:pt x="5502633" y="1864398"/>
                </a:cubicBezTo>
                <a:cubicBezTo>
                  <a:pt x="5502633" y="1862224"/>
                  <a:pt x="5502633" y="1862224"/>
                  <a:pt x="5502633" y="1862224"/>
                </a:cubicBezTo>
                <a:close/>
                <a:moveTo>
                  <a:pt x="208685" y="1850631"/>
                </a:moveTo>
                <a:cubicBezTo>
                  <a:pt x="208685" y="1852804"/>
                  <a:pt x="206511" y="1852804"/>
                  <a:pt x="206511" y="1854980"/>
                </a:cubicBezTo>
                <a:cubicBezTo>
                  <a:pt x="206511" y="1852804"/>
                  <a:pt x="204338" y="1852804"/>
                  <a:pt x="204338" y="1852804"/>
                </a:cubicBezTo>
                <a:cubicBezTo>
                  <a:pt x="206511" y="1852804"/>
                  <a:pt x="206511" y="1850631"/>
                  <a:pt x="208685" y="1850631"/>
                </a:cubicBezTo>
                <a:close/>
                <a:moveTo>
                  <a:pt x="182890" y="1850631"/>
                </a:moveTo>
                <a:cubicBezTo>
                  <a:pt x="185207" y="1852950"/>
                  <a:pt x="189845" y="1859904"/>
                  <a:pt x="185207" y="1862224"/>
                </a:cubicBezTo>
                <a:cubicBezTo>
                  <a:pt x="185207" y="1857587"/>
                  <a:pt x="178251" y="1852950"/>
                  <a:pt x="182890" y="1850631"/>
                </a:cubicBezTo>
                <a:close/>
                <a:moveTo>
                  <a:pt x="566638" y="1844835"/>
                </a:moveTo>
                <a:cubicBezTo>
                  <a:pt x="573594" y="1847732"/>
                  <a:pt x="575913" y="1844835"/>
                  <a:pt x="578232" y="1844835"/>
                </a:cubicBezTo>
                <a:cubicBezTo>
                  <a:pt x="578232" y="1850632"/>
                  <a:pt x="568957" y="1850632"/>
                  <a:pt x="566638" y="1844835"/>
                </a:cubicBezTo>
                <a:close/>
                <a:moveTo>
                  <a:pt x="192743" y="1844833"/>
                </a:moveTo>
                <a:cubicBezTo>
                  <a:pt x="189845" y="1847369"/>
                  <a:pt x="192743" y="1852443"/>
                  <a:pt x="189845" y="1854980"/>
                </a:cubicBezTo>
                <a:cubicBezTo>
                  <a:pt x="189845" y="1852443"/>
                  <a:pt x="189845" y="1852443"/>
                  <a:pt x="186946" y="1852443"/>
                </a:cubicBezTo>
                <a:cubicBezTo>
                  <a:pt x="186946" y="1849905"/>
                  <a:pt x="186946" y="1844833"/>
                  <a:pt x="192743" y="1844833"/>
                </a:cubicBezTo>
                <a:close/>
                <a:moveTo>
                  <a:pt x="5543211" y="1836139"/>
                </a:moveTo>
                <a:cubicBezTo>
                  <a:pt x="5543211" y="1836139"/>
                  <a:pt x="5545464" y="1838554"/>
                  <a:pt x="5545464" y="1838554"/>
                </a:cubicBezTo>
                <a:cubicBezTo>
                  <a:pt x="5549973" y="1840969"/>
                  <a:pt x="5552228" y="1843385"/>
                  <a:pt x="5554481" y="1845800"/>
                </a:cubicBezTo>
                <a:cubicBezTo>
                  <a:pt x="5558991" y="1853046"/>
                  <a:pt x="5563499" y="1857876"/>
                  <a:pt x="5556737" y="1857876"/>
                </a:cubicBezTo>
                <a:cubicBezTo>
                  <a:pt x="5554481" y="1855461"/>
                  <a:pt x="5556737" y="1855461"/>
                  <a:pt x="5554481" y="1853046"/>
                </a:cubicBezTo>
                <a:cubicBezTo>
                  <a:pt x="5552228" y="1848214"/>
                  <a:pt x="5547719" y="1843385"/>
                  <a:pt x="5543211" y="1838554"/>
                </a:cubicBezTo>
                <a:cubicBezTo>
                  <a:pt x="5543211" y="1838554"/>
                  <a:pt x="5543211" y="1838554"/>
                  <a:pt x="5543211" y="1836139"/>
                </a:cubicBezTo>
                <a:close/>
                <a:moveTo>
                  <a:pt x="172938" y="1827805"/>
                </a:moveTo>
                <a:cubicBezTo>
                  <a:pt x="173541" y="1827443"/>
                  <a:pt x="174146" y="1827443"/>
                  <a:pt x="175354" y="1828891"/>
                </a:cubicBezTo>
                <a:cubicBezTo>
                  <a:pt x="172938" y="1828891"/>
                  <a:pt x="172938" y="1831791"/>
                  <a:pt x="170523" y="1831791"/>
                </a:cubicBezTo>
                <a:cubicBezTo>
                  <a:pt x="170523" y="1831791"/>
                  <a:pt x="168108" y="1831791"/>
                  <a:pt x="168108" y="1828891"/>
                </a:cubicBezTo>
                <a:cubicBezTo>
                  <a:pt x="170523" y="1828891"/>
                  <a:pt x="170523" y="1828891"/>
                  <a:pt x="170523" y="1828891"/>
                </a:cubicBezTo>
                <a:cubicBezTo>
                  <a:pt x="171730" y="1828891"/>
                  <a:pt x="172334" y="1828167"/>
                  <a:pt x="172938" y="1827805"/>
                </a:cubicBezTo>
                <a:close/>
                <a:moveTo>
                  <a:pt x="163759" y="1824545"/>
                </a:moveTo>
                <a:cubicBezTo>
                  <a:pt x="165933" y="1824545"/>
                  <a:pt x="165933" y="1824545"/>
                  <a:pt x="168108" y="1824545"/>
                </a:cubicBezTo>
                <a:cubicBezTo>
                  <a:pt x="168108" y="1828891"/>
                  <a:pt x="161585" y="1831067"/>
                  <a:pt x="165933" y="1833240"/>
                </a:cubicBezTo>
                <a:cubicBezTo>
                  <a:pt x="163759" y="1833240"/>
                  <a:pt x="163759" y="1831067"/>
                  <a:pt x="159412" y="1833240"/>
                </a:cubicBezTo>
                <a:cubicBezTo>
                  <a:pt x="161585" y="1828891"/>
                  <a:pt x="163759" y="1826718"/>
                  <a:pt x="163759" y="1824545"/>
                </a:cubicBezTo>
                <a:close/>
                <a:moveTo>
                  <a:pt x="247089" y="1820559"/>
                </a:moveTo>
                <a:cubicBezTo>
                  <a:pt x="248175" y="1819956"/>
                  <a:pt x="249263" y="1819956"/>
                  <a:pt x="249263" y="1821163"/>
                </a:cubicBezTo>
                <a:cubicBezTo>
                  <a:pt x="249263" y="1821163"/>
                  <a:pt x="244916" y="1825994"/>
                  <a:pt x="244916" y="1823579"/>
                </a:cubicBezTo>
                <a:cubicBezTo>
                  <a:pt x="244916" y="1822371"/>
                  <a:pt x="246002" y="1821163"/>
                  <a:pt x="247089" y="1820559"/>
                </a:cubicBezTo>
                <a:close/>
                <a:moveTo>
                  <a:pt x="253610" y="1818748"/>
                </a:moveTo>
                <a:cubicBezTo>
                  <a:pt x="261064" y="1821163"/>
                  <a:pt x="263547" y="1823579"/>
                  <a:pt x="271000" y="1821163"/>
                </a:cubicBezTo>
                <a:cubicBezTo>
                  <a:pt x="268516" y="1825994"/>
                  <a:pt x="258579" y="1825994"/>
                  <a:pt x="253610" y="1823579"/>
                </a:cubicBezTo>
                <a:cubicBezTo>
                  <a:pt x="256095" y="1821163"/>
                  <a:pt x="253610" y="1821163"/>
                  <a:pt x="253610" y="1818748"/>
                </a:cubicBezTo>
                <a:close/>
                <a:moveTo>
                  <a:pt x="398530" y="1812951"/>
                </a:moveTo>
                <a:cubicBezTo>
                  <a:pt x="400947" y="1812951"/>
                  <a:pt x="405777" y="1812951"/>
                  <a:pt x="405777" y="1815125"/>
                </a:cubicBezTo>
                <a:cubicBezTo>
                  <a:pt x="403362" y="1815125"/>
                  <a:pt x="403362" y="1815125"/>
                  <a:pt x="403362" y="1815125"/>
                </a:cubicBezTo>
                <a:cubicBezTo>
                  <a:pt x="403362" y="1815125"/>
                  <a:pt x="403362" y="1815125"/>
                  <a:pt x="403362" y="1817300"/>
                </a:cubicBezTo>
                <a:cubicBezTo>
                  <a:pt x="400947" y="1817300"/>
                  <a:pt x="398530" y="1817300"/>
                  <a:pt x="398530" y="1812951"/>
                </a:cubicBezTo>
                <a:close/>
                <a:moveTo>
                  <a:pt x="528959" y="1812228"/>
                </a:moveTo>
                <a:cubicBezTo>
                  <a:pt x="533306" y="1812228"/>
                  <a:pt x="533306" y="1810053"/>
                  <a:pt x="535480" y="1812228"/>
                </a:cubicBezTo>
                <a:cubicBezTo>
                  <a:pt x="535480" y="1814401"/>
                  <a:pt x="537654" y="1814401"/>
                  <a:pt x="535480" y="1818748"/>
                </a:cubicBezTo>
                <a:cubicBezTo>
                  <a:pt x="533306" y="1818748"/>
                  <a:pt x="533306" y="1816576"/>
                  <a:pt x="531132" y="1816576"/>
                </a:cubicBezTo>
                <a:cubicBezTo>
                  <a:pt x="533306" y="1814401"/>
                  <a:pt x="531132" y="1814401"/>
                  <a:pt x="528959" y="1812228"/>
                </a:cubicBezTo>
                <a:close/>
                <a:moveTo>
                  <a:pt x="237768" y="1811985"/>
                </a:moveTo>
                <a:cubicBezTo>
                  <a:pt x="237768" y="1814399"/>
                  <a:pt x="240168" y="1814399"/>
                  <a:pt x="240168" y="1816816"/>
                </a:cubicBezTo>
                <a:cubicBezTo>
                  <a:pt x="232971" y="1816816"/>
                  <a:pt x="240168" y="1811985"/>
                  <a:pt x="237768" y="1811985"/>
                </a:cubicBezTo>
                <a:close/>
                <a:moveTo>
                  <a:pt x="5469327" y="1811469"/>
                </a:moveTo>
                <a:lnTo>
                  <a:pt x="5474063" y="1814854"/>
                </a:lnTo>
                <a:cubicBezTo>
                  <a:pt x="5476432" y="1814854"/>
                  <a:pt x="5478800" y="1817222"/>
                  <a:pt x="5478800" y="1817222"/>
                </a:cubicBezTo>
                <a:cubicBezTo>
                  <a:pt x="5478800" y="1817222"/>
                  <a:pt x="5481169" y="1817222"/>
                  <a:pt x="5481169" y="1819593"/>
                </a:cubicBezTo>
                <a:cubicBezTo>
                  <a:pt x="5481169" y="1819593"/>
                  <a:pt x="5478800" y="1819593"/>
                  <a:pt x="5478800" y="1819593"/>
                </a:cubicBezTo>
                <a:cubicBezTo>
                  <a:pt x="5476432" y="1817222"/>
                  <a:pt x="5474063" y="1817222"/>
                  <a:pt x="5469327" y="1812484"/>
                </a:cubicBezTo>
                <a:close/>
                <a:moveTo>
                  <a:pt x="225776" y="1809569"/>
                </a:moveTo>
                <a:cubicBezTo>
                  <a:pt x="230573" y="1808362"/>
                  <a:pt x="235970" y="1808362"/>
                  <a:pt x="240768" y="1809569"/>
                </a:cubicBezTo>
                <a:cubicBezTo>
                  <a:pt x="245564" y="1810777"/>
                  <a:pt x="249764" y="1813192"/>
                  <a:pt x="252161" y="1816816"/>
                </a:cubicBezTo>
                <a:cubicBezTo>
                  <a:pt x="249764" y="1816816"/>
                  <a:pt x="249764" y="1819231"/>
                  <a:pt x="244965" y="1816816"/>
                </a:cubicBezTo>
                <a:cubicBezTo>
                  <a:pt x="244965" y="1816816"/>
                  <a:pt x="242567" y="1811985"/>
                  <a:pt x="237768" y="1811985"/>
                </a:cubicBezTo>
                <a:cubicBezTo>
                  <a:pt x="232971" y="1811985"/>
                  <a:pt x="230573" y="1814399"/>
                  <a:pt x="230573" y="1819231"/>
                </a:cubicBezTo>
                <a:cubicBezTo>
                  <a:pt x="235370" y="1819231"/>
                  <a:pt x="235370" y="1824062"/>
                  <a:pt x="237768" y="1824062"/>
                </a:cubicBezTo>
                <a:cubicBezTo>
                  <a:pt x="237768" y="1826478"/>
                  <a:pt x="232971" y="1826478"/>
                  <a:pt x="230573" y="1828891"/>
                </a:cubicBezTo>
                <a:cubicBezTo>
                  <a:pt x="230573" y="1833723"/>
                  <a:pt x="235370" y="1836139"/>
                  <a:pt x="237768" y="1838554"/>
                </a:cubicBezTo>
                <a:cubicBezTo>
                  <a:pt x="235370" y="1838554"/>
                  <a:pt x="230573" y="1838554"/>
                  <a:pt x="230573" y="1840969"/>
                </a:cubicBezTo>
                <a:cubicBezTo>
                  <a:pt x="230573" y="1843384"/>
                  <a:pt x="230573" y="1843384"/>
                  <a:pt x="230573" y="1845800"/>
                </a:cubicBezTo>
                <a:cubicBezTo>
                  <a:pt x="223377" y="1850631"/>
                  <a:pt x="213782" y="1845800"/>
                  <a:pt x="206586" y="1843384"/>
                </a:cubicBezTo>
                <a:cubicBezTo>
                  <a:pt x="206586" y="1840969"/>
                  <a:pt x="208985" y="1838554"/>
                  <a:pt x="208985" y="1836139"/>
                </a:cubicBezTo>
                <a:cubicBezTo>
                  <a:pt x="206586" y="1833723"/>
                  <a:pt x="206586" y="1833723"/>
                  <a:pt x="206586" y="1833723"/>
                </a:cubicBezTo>
                <a:cubicBezTo>
                  <a:pt x="199390" y="1836139"/>
                  <a:pt x="201790" y="1831308"/>
                  <a:pt x="194593" y="1831308"/>
                </a:cubicBezTo>
                <a:cubicBezTo>
                  <a:pt x="194593" y="1833723"/>
                  <a:pt x="192194" y="1836139"/>
                  <a:pt x="194593" y="1838554"/>
                </a:cubicBezTo>
                <a:cubicBezTo>
                  <a:pt x="187396" y="1836139"/>
                  <a:pt x="184998" y="1831308"/>
                  <a:pt x="182599" y="1826478"/>
                </a:cubicBezTo>
                <a:cubicBezTo>
                  <a:pt x="184998" y="1826478"/>
                  <a:pt x="184998" y="1824062"/>
                  <a:pt x="184998" y="1824062"/>
                </a:cubicBezTo>
                <a:cubicBezTo>
                  <a:pt x="187396" y="1821646"/>
                  <a:pt x="187396" y="1824062"/>
                  <a:pt x="189796" y="1824062"/>
                </a:cubicBezTo>
                <a:cubicBezTo>
                  <a:pt x="192194" y="1821646"/>
                  <a:pt x="189796" y="1819231"/>
                  <a:pt x="189796" y="1816816"/>
                </a:cubicBezTo>
                <a:cubicBezTo>
                  <a:pt x="204187" y="1819231"/>
                  <a:pt x="216181" y="1819231"/>
                  <a:pt x="228174" y="1814399"/>
                </a:cubicBezTo>
                <a:cubicBezTo>
                  <a:pt x="228174" y="1811985"/>
                  <a:pt x="225776" y="1811985"/>
                  <a:pt x="225776" y="1809569"/>
                </a:cubicBezTo>
                <a:close/>
                <a:moveTo>
                  <a:pt x="401429" y="1807155"/>
                </a:moveTo>
                <a:cubicBezTo>
                  <a:pt x="408192" y="1809571"/>
                  <a:pt x="412701" y="1807155"/>
                  <a:pt x="419463" y="1807155"/>
                </a:cubicBezTo>
                <a:cubicBezTo>
                  <a:pt x="417210" y="1814401"/>
                  <a:pt x="421718" y="1809571"/>
                  <a:pt x="421718" y="1814401"/>
                </a:cubicBezTo>
                <a:cubicBezTo>
                  <a:pt x="414955" y="1811987"/>
                  <a:pt x="405937" y="1811987"/>
                  <a:pt x="401429" y="1807155"/>
                </a:cubicBezTo>
                <a:close/>
                <a:moveTo>
                  <a:pt x="164122" y="1807155"/>
                </a:moveTo>
                <a:cubicBezTo>
                  <a:pt x="164122" y="1809510"/>
                  <a:pt x="166658" y="1809510"/>
                  <a:pt x="166658" y="1809510"/>
                </a:cubicBezTo>
                <a:cubicBezTo>
                  <a:pt x="166658" y="1816575"/>
                  <a:pt x="161585" y="1818929"/>
                  <a:pt x="161585" y="1823639"/>
                </a:cubicBezTo>
                <a:cubicBezTo>
                  <a:pt x="156513" y="1825994"/>
                  <a:pt x="159049" y="1821284"/>
                  <a:pt x="156513" y="1821284"/>
                </a:cubicBezTo>
                <a:cubicBezTo>
                  <a:pt x="159049" y="1816575"/>
                  <a:pt x="159049" y="1811863"/>
                  <a:pt x="164122" y="1807155"/>
                </a:cubicBezTo>
                <a:close/>
                <a:moveTo>
                  <a:pt x="5460801" y="1805376"/>
                </a:moveTo>
                <a:lnTo>
                  <a:pt x="5462223" y="1805376"/>
                </a:lnTo>
                <a:cubicBezTo>
                  <a:pt x="5462223" y="1807746"/>
                  <a:pt x="5466959" y="1810115"/>
                  <a:pt x="5469327" y="1810115"/>
                </a:cubicBezTo>
                <a:lnTo>
                  <a:pt x="5469327" y="1811469"/>
                </a:lnTo>
                <a:close/>
                <a:moveTo>
                  <a:pt x="282111" y="1799908"/>
                </a:moveTo>
                <a:cubicBezTo>
                  <a:pt x="282111" y="1802807"/>
                  <a:pt x="286942" y="1799908"/>
                  <a:pt x="284526" y="1805705"/>
                </a:cubicBezTo>
                <a:cubicBezTo>
                  <a:pt x="282111" y="1802807"/>
                  <a:pt x="282111" y="1805705"/>
                  <a:pt x="279695" y="1805705"/>
                </a:cubicBezTo>
                <a:cubicBezTo>
                  <a:pt x="279695" y="1802807"/>
                  <a:pt x="279695" y="1799908"/>
                  <a:pt x="282111" y="1799908"/>
                </a:cubicBezTo>
                <a:close/>
                <a:moveTo>
                  <a:pt x="526372" y="1798488"/>
                </a:moveTo>
                <a:lnTo>
                  <a:pt x="533307" y="1807735"/>
                </a:lnTo>
                <a:cubicBezTo>
                  <a:pt x="530988" y="1807735"/>
                  <a:pt x="526351" y="1807735"/>
                  <a:pt x="526351" y="1810053"/>
                </a:cubicBezTo>
                <a:cubicBezTo>
                  <a:pt x="526351" y="1805416"/>
                  <a:pt x="521713" y="1810053"/>
                  <a:pt x="521713" y="1807735"/>
                </a:cubicBezTo>
                <a:cubicBezTo>
                  <a:pt x="525191" y="1807735"/>
                  <a:pt x="526351" y="1805996"/>
                  <a:pt x="526641" y="1803966"/>
                </a:cubicBezTo>
                <a:lnTo>
                  <a:pt x="526353" y="1798497"/>
                </a:lnTo>
                <a:close/>
                <a:moveTo>
                  <a:pt x="443919" y="1798269"/>
                </a:moveTo>
                <a:cubicBezTo>
                  <a:pt x="443919" y="1800638"/>
                  <a:pt x="446288" y="1800638"/>
                  <a:pt x="448656" y="1800638"/>
                </a:cubicBezTo>
                <a:lnTo>
                  <a:pt x="447776" y="1801519"/>
                </a:lnTo>
                <a:close/>
                <a:moveTo>
                  <a:pt x="381865" y="1788315"/>
                </a:moveTo>
                <a:cubicBezTo>
                  <a:pt x="381865" y="1790632"/>
                  <a:pt x="384402" y="1790632"/>
                  <a:pt x="384402" y="1792952"/>
                </a:cubicBezTo>
                <a:cubicBezTo>
                  <a:pt x="381865" y="1792952"/>
                  <a:pt x="381865" y="1792952"/>
                  <a:pt x="381865" y="1795271"/>
                </a:cubicBezTo>
                <a:cubicBezTo>
                  <a:pt x="381865" y="1795271"/>
                  <a:pt x="384402" y="1795271"/>
                  <a:pt x="384402" y="1795271"/>
                </a:cubicBezTo>
                <a:cubicBezTo>
                  <a:pt x="386938" y="1797589"/>
                  <a:pt x="381865" y="1797589"/>
                  <a:pt x="381865" y="1799908"/>
                </a:cubicBezTo>
                <a:cubicBezTo>
                  <a:pt x="376793" y="1797589"/>
                  <a:pt x="379329" y="1795271"/>
                  <a:pt x="376793" y="1790632"/>
                </a:cubicBezTo>
                <a:cubicBezTo>
                  <a:pt x="379329" y="1790632"/>
                  <a:pt x="379329" y="1788315"/>
                  <a:pt x="381865" y="1788315"/>
                </a:cubicBezTo>
                <a:close/>
                <a:moveTo>
                  <a:pt x="282802" y="1788315"/>
                </a:moveTo>
                <a:cubicBezTo>
                  <a:pt x="287356" y="1790632"/>
                  <a:pt x="291911" y="1792952"/>
                  <a:pt x="294188" y="1797589"/>
                </a:cubicBezTo>
                <a:cubicBezTo>
                  <a:pt x="287356" y="1799908"/>
                  <a:pt x="282802" y="1795271"/>
                  <a:pt x="278247" y="1795271"/>
                </a:cubicBezTo>
                <a:cubicBezTo>
                  <a:pt x="278247" y="1792952"/>
                  <a:pt x="278247" y="1788315"/>
                  <a:pt x="282802" y="1788315"/>
                </a:cubicBezTo>
                <a:close/>
                <a:moveTo>
                  <a:pt x="388801" y="1786383"/>
                </a:moveTo>
                <a:cubicBezTo>
                  <a:pt x="391078" y="1786383"/>
                  <a:pt x="393355" y="1788798"/>
                  <a:pt x="395633" y="1788798"/>
                </a:cubicBezTo>
                <a:cubicBezTo>
                  <a:pt x="393355" y="1791213"/>
                  <a:pt x="391078" y="1788798"/>
                  <a:pt x="388801" y="1788798"/>
                </a:cubicBezTo>
                <a:cubicBezTo>
                  <a:pt x="388801" y="1786383"/>
                  <a:pt x="388801" y="1786383"/>
                  <a:pt x="388801" y="1786383"/>
                </a:cubicBezTo>
                <a:close/>
                <a:moveTo>
                  <a:pt x="301434" y="1783967"/>
                </a:moveTo>
                <a:cubicBezTo>
                  <a:pt x="303849" y="1783967"/>
                  <a:pt x="306266" y="1783967"/>
                  <a:pt x="308681" y="1786141"/>
                </a:cubicBezTo>
                <a:cubicBezTo>
                  <a:pt x="306266" y="1786141"/>
                  <a:pt x="301434" y="1788315"/>
                  <a:pt x="301434" y="1783967"/>
                </a:cubicBezTo>
                <a:close/>
                <a:moveTo>
                  <a:pt x="435847" y="1781068"/>
                </a:moveTo>
                <a:cubicBezTo>
                  <a:pt x="435847" y="1781068"/>
                  <a:pt x="438203" y="1781068"/>
                  <a:pt x="440558" y="1781068"/>
                </a:cubicBezTo>
                <a:cubicBezTo>
                  <a:pt x="440558" y="1785900"/>
                  <a:pt x="438203" y="1788315"/>
                  <a:pt x="438203" y="1793146"/>
                </a:cubicBezTo>
                <a:cubicBezTo>
                  <a:pt x="433493" y="1793146"/>
                  <a:pt x="433493" y="1790730"/>
                  <a:pt x="428782" y="1790730"/>
                </a:cubicBezTo>
                <a:cubicBezTo>
                  <a:pt x="431139" y="1793146"/>
                  <a:pt x="426428" y="1795561"/>
                  <a:pt x="426428" y="1793146"/>
                </a:cubicBezTo>
                <a:cubicBezTo>
                  <a:pt x="428782" y="1790730"/>
                  <a:pt x="421718" y="1788315"/>
                  <a:pt x="421718" y="1785900"/>
                </a:cubicBezTo>
                <a:cubicBezTo>
                  <a:pt x="424073" y="1785900"/>
                  <a:pt x="424073" y="1788315"/>
                  <a:pt x="428782" y="1785900"/>
                </a:cubicBezTo>
                <a:cubicBezTo>
                  <a:pt x="428782" y="1785900"/>
                  <a:pt x="428782" y="1785900"/>
                  <a:pt x="428782" y="1783484"/>
                </a:cubicBezTo>
                <a:cubicBezTo>
                  <a:pt x="431139" y="1783484"/>
                  <a:pt x="433493" y="1785900"/>
                  <a:pt x="435847" y="1781068"/>
                </a:cubicBezTo>
                <a:close/>
                <a:moveTo>
                  <a:pt x="178251" y="1773822"/>
                </a:moveTo>
                <a:cubicBezTo>
                  <a:pt x="182961" y="1778653"/>
                  <a:pt x="185316" y="1778653"/>
                  <a:pt x="190026" y="1773822"/>
                </a:cubicBezTo>
                <a:cubicBezTo>
                  <a:pt x="190026" y="1781068"/>
                  <a:pt x="194736" y="1776238"/>
                  <a:pt x="197091" y="1781068"/>
                </a:cubicBezTo>
                <a:cubicBezTo>
                  <a:pt x="192382" y="1781068"/>
                  <a:pt x="190026" y="1778653"/>
                  <a:pt x="187671" y="1781068"/>
                </a:cubicBezTo>
                <a:cubicBezTo>
                  <a:pt x="187671" y="1776238"/>
                  <a:pt x="178251" y="1781068"/>
                  <a:pt x="178251" y="1773822"/>
                </a:cubicBezTo>
                <a:close/>
                <a:moveTo>
                  <a:pt x="388801" y="1769475"/>
                </a:moveTo>
                <a:cubicBezTo>
                  <a:pt x="388801" y="1774306"/>
                  <a:pt x="388801" y="1771891"/>
                  <a:pt x="388801" y="1776721"/>
                </a:cubicBezTo>
                <a:cubicBezTo>
                  <a:pt x="391078" y="1779136"/>
                  <a:pt x="393355" y="1776721"/>
                  <a:pt x="395633" y="1779136"/>
                </a:cubicBezTo>
                <a:cubicBezTo>
                  <a:pt x="395633" y="1781552"/>
                  <a:pt x="393355" y="1781552"/>
                  <a:pt x="395633" y="1783967"/>
                </a:cubicBezTo>
                <a:cubicBezTo>
                  <a:pt x="391078" y="1783967"/>
                  <a:pt x="391078" y="1783967"/>
                  <a:pt x="388801" y="1786383"/>
                </a:cubicBezTo>
                <a:cubicBezTo>
                  <a:pt x="386524" y="1783967"/>
                  <a:pt x="381969" y="1783967"/>
                  <a:pt x="379691" y="1783967"/>
                </a:cubicBezTo>
                <a:cubicBezTo>
                  <a:pt x="379691" y="1781552"/>
                  <a:pt x="384245" y="1781552"/>
                  <a:pt x="381969" y="1776721"/>
                </a:cubicBezTo>
                <a:cubicBezTo>
                  <a:pt x="391078" y="1779136"/>
                  <a:pt x="384245" y="1771891"/>
                  <a:pt x="388801" y="1769475"/>
                </a:cubicBezTo>
                <a:close/>
                <a:moveTo>
                  <a:pt x="118833" y="1762228"/>
                </a:moveTo>
                <a:cubicBezTo>
                  <a:pt x="118833" y="1764643"/>
                  <a:pt x="116660" y="1774304"/>
                  <a:pt x="123181" y="1774304"/>
                </a:cubicBezTo>
                <a:cubicBezTo>
                  <a:pt x="121008" y="1776721"/>
                  <a:pt x="121008" y="1774304"/>
                  <a:pt x="116660" y="1774304"/>
                </a:cubicBezTo>
                <a:cubicBezTo>
                  <a:pt x="116660" y="1771889"/>
                  <a:pt x="114487" y="1771889"/>
                  <a:pt x="114487" y="1769474"/>
                </a:cubicBezTo>
                <a:cubicBezTo>
                  <a:pt x="116660" y="1769474"/>
                  <a:pt x="116660" y="1769474"/>
                  <a:pt x="116660" y="1767060"/>
                </a:cubicBezTo>
                <a:cubicBezTo>
                  <a:pt x="116660" y="1767060"/>
                  <a:pt x="114487" y="1767060"/>
                  <a:pt x="114487" y="1764643"/>
                </a:cubicBezTo>
                <a:cubicBezTo>
                  <a:pt x="114487" y="1764643"/>
                  <a:pt x="118833" y="1762228"/>
                  <a:pt x="118833" y="1762228"/>
                </a:cubicBezTo>
                <a:close/>
                <a:moveTo>
                  <a:pt x="403241" y="1760779"/>
                </a:moveTo>
                <a:cubicBezTo>
                  <a:pt x="405777" y="1762953"/>
                  <a:pt x="400705" y="1769475"/>
                  <a:pt x="395633" y="1767301"/>
                </a:cubicBezTo>
                <a:cubicBezTo>
                  <a:pt x="398169" y="1765127"/>
                  <a:pt x="398169" y="1760779"/>
                  <a:pt x="403241" y="1760779"/>
                </a:cubicBezTo>
                <a:close/>
                <a:moveTo>
                  <a:pt x="152321" y="1759814"/>
                </a:moveTo>
                <a:cubicBezTo>
                  <a:pt x="155737" y="1758607"/>
                  <a:pt x="159723" y="1759814"/>
                  <a:pt x="160863" y="1764643"/>
                </a:cubicBezTo>
                <a:cubicBezTo>
                  <a:pt x="158584" y="1767060"/>
                  <a:pt x="156306" y="1767060"/>
                  <a:pt x="156306" y="1769475"/>
                </a:cubicBezTo>
                <a:cubicBezTo>
                  <a:pt x="154029" y="1764643"/>
                  <a:pt x="149474" y="1764643"/>
                  <a:pt x="147197" y="1769475"/>
                </a:cubicBezTo>
                <a:cubicBezTo>
                  <a:pt x="146059" y="1764643"/>
                  <a:pt x="148905" y="1761022"/>
                  <a:pt x="152321" y="1759814"/>
                </a:cubicBezTo>
                <a:close/>
                <a:moveTo>
                  <a:pt x="154340" y="1753533"/>
                </a:moveTo>
                <a:cubicBezTo>
                  <a:pt x="156513" y="1755949"/>
                  <a:pt x="149992" y="1760779"/>
                  <a:pt x="147818" y="1755949"/>
                </a:cubicBezTo>
                <a:cubicBezTo>
                  <a:pt x="149992" y="1755949"/>
                  <a:pt x="152165" y="1753533"/>
                  <a:pt x="154340" y="1753533"/>
                </a:cubicBezTo>
                <a:close/>
                <a:moveTo>
                  <a:pt x="402878" y="1753051"/>
                </a:moveTo>
                <a:cubicBezTo>
                  <a:pt x="402878" y="1757881"/>
                  <a:pt x="398530" y="1757881"/>
                  <a:pt x="396357" y="1757881"/>
                </a:cubicBezTo>
                <a:cubicBezTo>
                  <a:pt x="394183" y="1750635"/>
                  <a:pt x="400705" y="1755465"/>
                  <a:pt x="402878" y="1753051"/>
                </a:cubicBezTo>
                <a:close/>
                <a:moveTo>
                  <a:pt x="196819" y="1751722"/>
                </a:moveTo>
                <a:cubicBezTo>
                  <a:pt x="198721" y="1751722"/>
                  <a:pt x="200351" y="1752809"/>
                  <a:pt x="199266" y="1754983"/>
                </a:cubicBezTo>
                <a:cubicBezTo>
                  <a:pt x="197091" y="1752809"/>
                  <a:pt x="197091" y="1752809"/>
                  <a:pt x="192743" y="1754983"/>
                </a:cubicBezTo>
                <a:cubicBezTo>
                  <a:pt x="192743" y="1752809"/>
                  <a:pt x="194918" y="1751722"/>
                  <a:pt x="196819" y="1751722"/>
                </a:cubicBezTo>
                <a:close/>
                <a:moveTo>
                  <a:pt x="391285" y="1747736"/>
                </a:moveTo>
                <a:cubicBezTo>
                  <a:pt x="389111" y="1750152"/>
                  <a:pt x="391285" y="1754983"/>
                  <a:pt x="389111" y="1754983"/>
                </a:cubicBezTo>
                <a:cubicBezTo>
                  <a:pt x="389111" y="1752567"/>
                  <a:pt x="389111" y="1750152"/>
                  <a:pt x="386937" y="1750152"/>
                </a:cubicBezTo>
                <a:cubicBezTo>
                  <a:pt x="389111" y="1750152"/>
                  <a:pt x="389111" y="1747736"/>
                  <a:pt x="391285" y="1747736"/>
                </a:cubicBezTo>
                <a:close/>
                <a:moveTo>
                  <a:pt x="466643" y="1746288"/>
                </a:moveTo>
                <a:cubicBezTo>
                  <a:pt x="468999" y="1748642"/>
                  <a:pt x="468999" y="1748642"/>
                  <a:pt x="471354" y="1748642"/>
                </a:cubicBezTo>
                <a:cubicBezTo>
                  <a:pt x="473709" y="1750998"/>
                  <a:pt x="476064" y="1753352"/>
                  <a:pt x="476064" y="1753352"/>
                </a:cubicBezTo>
                <a:cubicBezTo>
                  <a:pt x="478419" y="1753352"/>
                  <a:pt x="480774" y="1755708"/>
                  <a:pt x="483129" y="1758062"/>
                </a:cubicBezTo>
                <a:cubicBezTo>
                  <a:pt x="485484" y="1760418"/>
                  <a:pt x="485484" y="1760418"/>
                  <a:pt x="485484" y="1760418"/>
                </a:cubicBezTo>
                <a:cubicBezTo>
                  <a:pt x="485484" y="1760418"/>
                  <a:pt x="483129" y="1760418"/>
                  <a:pt x="483129" y="1760418"/>
                </a:cubicBezTo>
                <a:cubicBezTo>
                  <a:pt x="480774" y="1758062"/>
                  <a:pt x="476064" y="1755708"/>
                  <a:pt x="473709" y="1753352"/>
                </a:cubicBezTo>
                <a:cubicBezTo>
                  <a:pt x="476064" y="1758062"/>
                  <a:pt x="480774" y="1762772"/>
                  <a:pt x="473709" y="1765128"/>
                </a:cubicBezTo>
                <a:cubicBezTo>
                  <a:pt x="473709" y="1760418"/>
                  <a:pt x="473709" y="1762772"/>
                  <a:pt x="471354" y="1762772"/>
                </a:cubicBezTo>
                <a:cubicBezTo>
                  <a:pt x="471354" y="1758062"/>
                  <a:pt x="468999" y="1755708"/>
                  <a:pt x="468999" y="1750998"/>
                </a:cubicBezTo>
                <a:cubicBezTo>
                  <a:pt x="468999" y="1750998"/>
                  <a:pt x="471354" y="1750998"/>
                  <a:pt x="471354" y="1750998"/>
                </a:cubicBezTo>
                <a:cubicBezTo>
                  <a:pt x="468999" y="1748642"/>
                  <a:pt x="466643" y="1748642"/>
                  <a:pt x="466643" y="1746288"/>
                </a:cubicBezTo>
                <a:close/>
                <a:moveTo>
                  <a:pt x="379691" y="1743389"/>
                </a:moveTo>
                <a:cubicBezTo>
                  <a:pt x="379691" y="1745925"/>
                  <a:pt x="379691" y="1748461"/>
                  <a:pt x="379691" y="1750998"/>
                </a:cubicBezTo>
                <a:cubicBezTo>
                  <a:pt x="377518" y="1753534"/>
                  <a:pt x="377518" y="1748461"/>
                  <a:pt x="375343" y="1750998"/>
                </a:cubicBezTo>
                <a:cubicBezTo>
                  <a:pt x="375343" y="1748461"/>
                  <a:pt x="375343" y="1743389"/>
                  <a:pt x="379691" y="1743389"/>
                </a:cubicBezTo>
                <a:close/>
                <a:moveTo>
                  <a:pt x="357591" y="1743389"/>
                </a:moveTo>
                <a:cubicBezTo>
                  <a:pt x="357591" y="1748461"/>
                  <a:pt x="362663" y="1750998"/>
                  <a:pt x="365199" y="1753534"/>
                </a:cubicBezTo>
                <a:cubicBezTo>
                  <a:pt x="360127" y="1753534"/>
                  <a:pt x="360127" y="1753534"/>
                  <a:pt x="355055" y="1750998"/>
                </a:cubicBezTo>
                <a:cubicBezTo>
                  <a:pt x="355055" y="1748461"/>
                  <a:pt x="355055" y="1745925"/>
                  <a:pt x="357591" y="1743389"/>
                </a:cubicBezTo>
                <a:close/>
                <a:moveTo>
                  <a:pt x="215568" y="1743389"/>
                </a:moveTo>
                <a:cubicBezTo>
                  <a:pt x="218104" y="1743389"/>
                  <a:pt x="220641" y="1743389"/>
                  <a:pt x="223177" y="1743389"/>
                </a:cubicBezTo>
                <a:cubicBezTo>
                  <a:pt x="223177" y="1748220"/>
                  <a:pt x="220641" y="1748220"/>
                  <a:pt x="220641" y="1750636"/>
                </a:cubicBezTo>
                <a:cubicBezTo>
                  <a:pt x="218104" y="1748220"/>
                  <a:pt x="213032" y="1748220"/>
                  <a:pt x="215568" y="1743389"/>
                </a:cubicBezTo>
                <a:close/>
                <a:moveTo>
                  <a:pt x="435486" y="1739629"/>
                </a:moveTo>
                <a:cubicBezTo>
                  <a:pt x="437297" y="1738678"/>
                  <a:pt x="439110" y="1738678"/>
                  <a:pt x="439110" y="1741215"/>
                </a:cubicBezTo>
                <a:cubicBezTo>
                  <a:pt x="436693" y="1741215"/>
                  <a:pt x="434278" y="1741215"/>
                  <a:pt x="436693" y="1743752"/>
                </a:cubicBezTo>
                <a:cubicBezTo>
                  <a:pt x="434278" y="1746288"/>
                  <a:pt x="431862" y="1743752"/>
                  <a:pt x="431862" y="1743752"/>
                </a:cubicBezTo>
                <a:cubicBezTo>
                  <a:pt x="431862" y="1742483"/>
                  <a:pt x="433674" y="1740582"/>
                  <a:pt x="435486" y="1739629"/>
                </a:cubicBezTo>
                <a:close/>
                <a:moveTo>
                  <a:pt x="462296" y="1736142"/>
                </a:moveTo>
                <a:cubicBezTo>
                  <a:pt x="466934" y="1740780"/>
                  <a:pt x="473891" y="1747736"/>
                  <a:pt x="466934" y="1743099"/>
                </a:cubicBezTo>
                <a:cubicBezTo>
                  <a:pt x="464616" y="1740780"/>
                  <a:pt x="464616" y="1743099"/>
                  <a:pt x="464616" y="1740780"/>
                </a:cubicBezTo>
                <a:cubicBezTo>
                  <a:pt x="462296" y="1740780"/>
                  <a:pt x="462296" y="1738462"/>
                  <a:pt x="462296" y="1738462"/>
                </a:cubicBezTo>
                <a:cubicBezTo>
                  <a:pt x="462296" y="1738462"/>
                  <a:pt x="462296" y="1736142"/>
                  <a:pt x="462296" y="1736142"/>
                </a:cubicBezTo>
                <a:close/>
                <a:moveTo>
                  <a:pt x="452441" y="1736142"/>
                </a:moveTo>
                <a:cubicBezTo>
                  <a:pt x="452441" y="1741215"/>
                  <a:pt x="459397" y="1736142"/>
                  <a:pt x="459397" y="1741215"/>
                </a:cubicBezTo>
                <a:cubicBezTo>
                  <a:pt x="454759" y="1736142"/>
                  <a:pt x="454759" y="1746288"/>
                  <a:pt x="450122" y="1741215"/>
                </a:cubicBezTo>
                <a:cubicBezTo>
                  <a:pt x="452441" y="1741215"/>
                  <a:pt x="447803" y="1736142"/>
                  <a:pt x="452441" y="1736142"/>
                </a:cubicBezTo>
                <a:close/>
                <a:moveTo>
                  <a:pt x="396357" y="1734694"/>
                </a:moveTo>
                <a:cubicBezTo>
                  <a:pt x="396357" y="1734694"/>
                  <a:pt x="398532" y="1734694"/>
                  <a:pt x="398532" y="1734694"/>
                </a:cubicBezTo>
                <a:cubicBezTo>
                  <a:pt x="398532" y="1736868"/>
                  <a:pt x="396357" y="1739042"/>
                  <a:pt x="394183" y="1736868"/>
                </a:cubicBezTo>
                <a:cubicBezTo>
                  <a:pt x="394183" y="1736868"/>
                  <a:pt x="396357" y="1734694"/>
                  <a:pt x="396357" y="1734694"/>
                </a:cubicBezTo>
                <a:close/>
                <a:moveTo>
                  <a:pt x="218830" y="1731795"/>
                </a:moveTo>
                <a:cubicBezTo>
                  <a:pt x="218830" y="1739405"/>
                  <a:pt x="208395" y="1739405"/>
                  <a:pt x="205786" y="1741941"/>
                </a:cubicBezTo>
                <a:cubicBezTo>
                  <a:pt x="208395" y="1736868"/>
                  <a:pt x="213613" y="1736868"/>
                  <a:pt x="218830" y="1731795"/>
                </a:cubicBezTo>
                <a:close/>
                <a:moveTo>
                  <a:pt x="215930" y="1727448"/>
                </a:moveTo>
                <a:cubicBezTo>
                  <a:pt x="215930" y="1727448"/>
                  <a:pt x="218104" y="1727448"/>
                  <a:pt x="218104" y="1727448"/>
                </a:cubicBezTo>
                <a:cubicBezTo>
                  <a:pt x="220278" y="1728898"/>
                  <a:pt x="218104" y="1728898"/>
                  <a:pt x="215930" y="1728898"/>
                </a:cubicBezTo>
                <a:cubicBezTo>
                  <a:pt x="215930" y="1727448"/>
                  <a:pt x="215930" y="1727448"/>
                  <a:pt x="215930" y="1727448"/>
                </a:cubicBezTo>
                <a:close/>
                <a:moveTo>
                  <a:pt x="385971" y="1717303"/>
                </a:moveTo>
                <a:cubicBezTo>
                  <a:pt x="383555" y="1719719"/>
                  <a:pt x="388386" y="1719719"/>
                  <a:pt x="388386" y="1722135"/>
                </a:cubicBezTo>
                <a:cubicBezTo>
                  <a:pt x="383555" y="1724550"/>
                  <a:pt x="381140" y="1717303"/>
                  <a:pt x="385971" y="1717303"/>
                </a:cubicBezTo>
                <a:close/>
                <a:moveTo>
                  <a:pt x="376793" y="1717303"/>
                </a:moveTo>
                <a:cubicBezTo>
                  <a:pt x="378967" y="1717303"/>
                  <a:pt x="378967" y="1717303"/>
                  <a:pt x="378967" y="1717303"/>
                </a:cubicBezTo>
                <a:cubicBezTo>
                  <a:pt x="378967" y="1719478"/>
                  <a:pt x="381141" y="1719478"/>
                  <a:pt x="381141" y="1721651"/>
                </a:cubicBezTo>
                <a:cubicBezTo>
                  <a:pt x="378967" y="1721651"/>
                  <a:pt x="376793" y="1719478"/>
                  <a:pt x="376793" y="1717303"/>
                </a:cubicBezTo>
                <a:close/>
                <a:moveTo>
                  <a:pt x="365561" y="1717303"/>
                </a:moveTo>
                <a:cubicBezTo>
                  <a:pt x="365561" y="1717303"/>
                  <a:pt x="368097" y="1717303"/>
                  <a:pt x="368097" y="1717303"/>
                </a:cubicBezTo>
                <a:cubicBezTo>
                  <a:pt x="365561" y="1719719"/>
                  <a:pt x="363025" y="1739042"/>
                  <a:pt x="357953" y="1729381"/>
                </a:cubicBezTo>
                <a:cubicBezTo>
                  <a:pt x="363025" y="1726965"/>
                  <a:pt x="363025" y="1719719"/>
                  <a:pt x="365561" y="1717303"/>
                </a:cubicBezTo>
                <a:close/>
                <a:moveTo>
                  <a:pt x="246364" y="1717303"/>
                </a:moveTo>
                <a:cubicBezTo>
                  <a:pt x="246364" y="1719719"/>
                  <a:pt x="246364" y="1719719"/>
                  <a:pt x="246364" y="1722135"/>
                </a:cubicBezTo>
                <a:cubicBezTo>
                  <a:pt x="243949" y="1722135"/>
                  <a:pt x="241533" y="1724550"/>
                  <a:pt x="239118" y="1724550"/>
                </a:cubicBezTo>
                <a:cubicBezTo>
                  <a:pt x="239118" y="1719719"/>
                  <a:pt x="243949" y="1719719"/>
                  <a:pt x="246364" y="1717303"/>
                </a:cubicBezTo>
                <a:close/>
                <a:moveTo>
                  <a:pt x="329694" y="1715854"/>
                </a:moveTo>
                <a:cubicBezTo>
                  <a:pt x="332230" y="1718027"/>
                  <a:pt x="334766" y="1718027"/>
                  <a:pt x="334766" y="1720201"/>
                </a:cubicBezTo>
                <a:cubicBezTo>
                  <a:pt x="332230" y="1722375"/>
                  <a:pt x="332230" y="1724549"/>
                  <a:pt x="329694" y="1724549"/>
                </a:cubicBezTo>
                <a:cubicBezTo>
                  <a:pt x="329694" y="1722375"/>
                  <a:pt x="324621" y="1715854"/>
                  <a:pt x="329694" y="1715854"/>
                </a:cubicBezTo>
                <a:close/>
                <a:moveTo>
                  <a:pt x="43310" y="1714888"/>
                </a:moveTo>
                <a:cubicBezTo>
                  <a:pt x="46572" y="1714283"/>
                  <a:pt x="49535" y="1714888"/>
                  <a:pt x="50722" y="1719719"/>
                </a:cubicBezTo>
                <a:cubicBezTo>
                  <a:pt x="48349" y="1722133"/>
                  <a:pt x="48349" y="1726965"/>
                  <a:pt x="43607" y="1729381"/>
                </a:cubicBezTo>
                <a:cubicBezTo>
                  <a:pt x="31749" y="1722133"/>
                  <a:pt x="34122" y="1739042"/>
                  <a:pt x="38865" y="1743872"/>
                </a:cubicBezTo>
                <a:cubicBezTo>
                  <a:pt x="31749" y="1746288"/>
                  <a:pt x="24635" y="1736625"/>
                  <a:pt x="27007" y="1729381"/>
                </a:cubicBezTo>
                <a:cubicBezTo>
                  <a:pt x="31749" y="1729381"/>
                  <a:pt x="34122" y="1729381"/>
                  <a:pt x="34122" y="1726965"/>
                </a:cubicBezTo>
                <a:cubicBezTo>
                  <a:pt x="36493" y="1724549"/>
                  <a:pt x="34122" y="1719719"/>
                  <a:pt x="34122" y="1717302"/>
                </a:cubicBezTo>
                <a:cubicBezTo>
                  <a:pt x="36493" y="1717302"/>
                  <a:pt x="40049" y="1715491"/>
                  <a:pt x="43310" y="1714888"/>
                </a:cubicBezTo>
                <a:close/>
                <a:moveTo>
                  <a:pt x="237669" y="1710057"/>
                </a:moveTo>
                <a:cubicBezTo>
                  <a:pt x="237669" y="1712955"/>
                  <a:pt x="237669" y="1715854"/>
                  <a:pt x="231872" y="1715854"/>
                </a:cubicBezTo>
                <a:cubicBezTo>
                  <a:pt x="231872" y="1715854"/>
                  <a:pt x="231872" y="1710057"/>
                  <a:pt x="237669" y="1710057"/>
                </a:cubicBezTo>
                <a:close/>
                <a:moveTo>
                  <a:pt x="263755" y="1698463"/>
                </a:moveTo>
                <a:cubicBezTo>
                  <a:pt x="265928" y="1698463"/>
                  <a:pt x="265928" y="1698463"/>
                  <a:pt x="268103" y="1698463"/>
                </a:cubicBezTo>
                <a:cubicBezTo>
                  <a:pt x="268103" y="1700637"/>
                  <a:pt x="265928" y="1702811"/>
                  <a:pt x="263755" y="1702811"/>
                </a:cubicBezTo>
                <a:cubicBezTo>
                  <a:pt x="263755" y="1700637"/>
                  <a:pt x="263755" y="1700637"/>
                  <a:pt x="263755" y="1698463"/>
                </a:cubicBezTo>
                <a:close/>
                <a:moveTo>
                  <a:pt x="128571" y="1682945"/>
                </a:moveTo>
                <a:cubicBezTo>
                  <a:pt x="130156" y="1683849"/>
                  <a:pt x="130790" y="1685662"/>
                  <a:pt x="128253" y="1686870"/>
                </a:cubicBezTo>
                <a:cubicBezTo>
                  <a:pt x="128253" y="1684455"/>
                  <a:pt x="123181" y="1686870"/>
                  <a:pt x="123181" y="1684455"/>
                </a:cubicBezTo>
                <a:cubicBezTo>
                  <a:pt x="124449" y="1682039"/>
                  <a:pt x="126986" y="1682039"/>
                  <a:pt x="128571" y="1682945"/>
                </a:cubicBezTo>
                <a:close/>
                <a:moveTo>
                  <a:pt x="5355779" y="1679625"/>
                </a:moveTo>
                <a:cubicBezTo>
                  <a:pt x="5363025" y="1679625"/>
                  <a:pt x="5365441" y="1682010"/>
                  <a:pt x="5372687" y="1689172"/>
                </a:cubicBezTo>
                <a:cubicBezTo>
                  <a:pt x="5377518" y="1696332"/>
                  <a:pt x="5377518" y="1701107"/>
                  <a:pt x="5389595" y="1708267"/>
                </a:cubicBezTo>
                <a:cubicBezTo>
                  <a:pt x="5389595" y="1710654"/>
                  <a:pt x="5389595" y="1713041"/>
                  <a:pt x="5389595" y="1713041"/>
                </a:cubicBezTo>
                <a:cubicBezTo>
                  <a:pt x="5379933" y="1708267"/>
                  <a:pt x="5384763" y="1713041"/>
                  <a:pt x="5387179" y="1717815"/>
                </a:cubicBezTo>
                <a:cubicBezTo>
                  <a:pt x="5379933" y="1713041"/>
                  <a:pt x="5382348" y="1715428"/>
                  <a:pt x="5382348" y="1720201"/>
                </a:cubicBezTo>
                <a:cubicBezTo>
                  <a:pt x="5384763" y="1720201"/>
                  <a:pt x="5379933" y="1717815"/>
                  <a:pt x="5377518" y="1717815"/>
                </a:cubicBezTo>
                <a:cubicBezTo>
                  <a:pt x="5375103" y="1715428"/>
                  <a:pt x="5375103" y="1715428"/>
                  <a:pt x="5375103" y="1713041"/>
                </a:cubicBezTo>
                <a:cubicBezTo>
                  <a:pt x="5375103" y="1710654"/>
                  <a:pt x="5370271" y="1703493"/>
                  <a:pt x="5372687" y="1703493"/>
                </a:cubicBezTo>
                <a:cubicBezTo>
                  <a:pt x="5375103" y="1701107"/>
                  <a:pt x="5363025" y="1693945"/>
                  <a:pt x="5363025" y="1691558"/>
                </a:cubicBezTo>
                <a:cubicBezTo>
                  <a:pt x="5360611" y="1689172"/>
                  <a:pt x="5355779" y="1689172"/>
                  <a:pt x="5355779" y="1684397"/>
                </a:cubicBezTo>
                <a:cubicBezTo>
                  <a:pt x="5358195" y="1684397"/>
                  <a:pt x="5353364" y="1679625"/>
                  <a:pt x="5355779" y="1679625"/>
                </a:cubicBezTo>
                <a:close/>
                <a:moveTo>
                  <a:pt x="5336977" y="1679625"/>
                </a:moveTo>
                <a:cubicBezTo>
                  <a:pt x="5339319" y="1679625"/>
                  <a:pt x="5348683" y="1684593"/>
                  <a:pt x="5353365" y="1682108"/>
                </a:cubicBezTo>
                <a:cubicBezTo>
                  <a:pt x="5351024" y="1684593"/>
                  <a:pt x="5351024" y="1684593"/>
                  <a:pt x="5348683" y="1687077"/>
                </a:cubicBezTo>
                <a:cubicBezTo>
                  <a:pt x="5348683" y="1689561"/>
                  <a:pt x="5351024" y="1692046"/>
                  <a:pt x="5351024" y="1694529"/>
                </a:cubicBezTo>
                <a:cubicBezTo>
                  <a:pt x="5348683" y="1697014"/>
                  <a:pt x="5346342" y="1689561"/>
                  <a:pt x="5344001" y="1689561"/>
                </a:cubicBezTo>
                <a:cubicBezTo>
                  <a:pt x="5341660" y="1689561"/>
                  <a:pt x="5341660" y="1689561"/>
                  <a:pt x="5341660" y="1692046"/>
                </a:cubicBezTo>
                <a:cubicBezTo>
                  <a:pt x="5346342" y="1697014"/>
                  <a:pt x="5336977" y="1692046"/>
                  <a:pt x="5336977" y="1692046"/>
                </a:cubicBezTo>
                <a:cubicBezTo>
                  <a:pt x="5334636" y="1689561"/>
                  <a:pt x="5332295" y="1687077"/>
                  <a:pt x="5327613" y="1687077"/>
                </a:cubicBezTo>
                <a:cubicBezTo>
                  <a:pt x="5325271" y="1684593"/>
                  <a:pt x="5325271" y="1684593"/>
                  <a:pt x="5322931" y="1684593"/>
                </a:cubicBezTo>
                <a:cubicBezTo>
                  <a:pt x="5322931" y="1682108"/>
                  <a:pt x="5322931" y="1682108"/>
                  <a:pt x="5325271" y="1682108"/>
                </a:cubicBezTo>
                <a:cubicBezTo>
                  <a:pt x="5329954" y="1682108"/>
                  <a:pt x="5332295" y="1682108"/>
                  <a:pt x="5336977" y="1679625"/>
                </a:cubicBezTo>
                <a:close/>
                <a:moveTo>
                  <a:pt x="115974" y="1679625"/>
                </a:moveTo>
                <a:cubicBezTo>
                  <a:pt x="120674" y="1679625"/>
                  <a:pt x="120674" y="1684317"/>
                  <a:pt x="120674" y="1689008"/>
                </a:cubicBezTo>
                <a:cubicBezTo>
                  <a:pt x="127725" y="1691355"/>
                  <a:pt x="134775" y="1696048"/>
                  <a:pt x="132425" y="1703087"/>
                </a:cubicBezTo>
                <a:cubicBezTo>
                  <a:pt x="134775" y="1696048"/>
                  <a:pt x="123025" y="1698394"/>
                  <a:pt x="120674" y="1696048"/>
                </a:cubicBezTo>
                <a:cubicBezTo>
                  <a:pt x="118325" y="1696048"/>
                  <a:pt x="115974" y="1696048"/>
                  <a:pt x="115974" y="1698394"/>
                </a:cubicBezTo>
                <a:cubicBezTo>
                  <a:pt x="118325" y="1703087"/>
                  <a:pt x="113624" y="1705434"/>
                  <a:pt x="111275" y="1707780"/>
                </a:cubicBezTo>
                <a:cubicBezTo>
                  <a:pt x="111275" y="1712472"/>
                  <a:pt x="113624" y="1714819"/>
                  <a:pt x="115974" y="1719511"/>
                </a:cubicBezTo>
                <a:cubicBezTo>
                  <a:pt x="111275" y="1719511"/>
                  <a:pt x="108925" y="1714819"/>
                  <a:pt x="108925" y="1719511"/>
                </a:cubicBezTo>
                <a:cubicBezTo>
                  <a:pt x="106574" y="1721858"/>
                  <a:pt x="111275" y="1721858"/>
                  <a:pt x="108925" y="1724204"/>
                </a:cubicBezTo>
                <a:cubicBezTo>
                  <a:pt x="101875" y="1724204"/>
                  <a:pt x="92474" y="1721858"/>
                  <a:pt x="83074" y="1724204"/>
                </a:cubicBezTo>
                <a:cubicBezTo>
                  <a:pt x="83074" y="1717165"/>
                  <a:pt x="90124" y="1714819"/>
                  <a:pt x="87774" y="1703087"/>
                </a:cubicBezTo>
                <a:cubicBezTo>
                  <a:pt x="85423" y="1703087"/>
                  <a:pt x="85423" y="1700741"/>
                  <a:pt x="83074" y="1700741"/>
                </a:cubicBezTo>
                <a:cubicBezTo>
                  <a:pt x="78373" y="1705434"/>
                  <a:pt x="76023" y="1710127"/>
                  <a:pt x="78373" y="1717165"/>
                </a:cubicBezTo>
                <a:cubicBezTo>
                  <a:pt x="71323" y="1719511"/>
                  <a:pt x="73673" y="1724204"/>
                  <a:pt x="71323" y="1728898"/>
                </a:cubicBezTo>
                <a:cubicBezTo>
                  <a:pt x="68973" y="1721858"/>
                  <a:pt x="61923" y="1719511"/>
                  <a:pt x="54874" y="1714819"/>
                </a:cubicBezTo>
                <a:cubicBezTo>
                  <a:pt x="54874" y="1710127"/>
                  <a:pt x="47823" y="1705434"/>
                  <a:pt x="54874" y="1700741"/>
                </a:cubicBezTo>
                <a:cubicBezTo>
                  <a:pt x="57223" y="1700741"/>
                  <a:pt x="61923" y="1700741"/>
                  <a:pt x="66623" y="1698394"/>
                </a:cubicBezTo>
                <a:cubicBezTo>
                  <a:pt x="66623" y="1698394"/>
                  <a:pt x="64273" y="1698394"/>
                  <a:pt x="64273" y="1696048"/>
                </a:cubicBezTo>
                <a:cubicBezTo>
                  <a:pt x="68973" y="1696048"/>
                  <a:pt x="68973" y="1698394"/>
                  <a:pt x="68973" y="1698394"/>
                </a:cubicBezTo>
                <a:cubicBezTo>
                  <a:pt x="73673" y="1698394"/>
                  <a:pt x="76023" y="1696048"/>
                  <a:pt x="78373" y="1693701"/>
                </a:cubicBezTo>
                <a:cubicBezTo>
                  <a:pt x="87774" y="1696048"/>
                  <a:pt x="92474" y="1684317"/>
                  <a:pt x="101875" y="1681970"/>
                </a:cubicBezTo>
                <a:cubicBezTo>
                  <a:pt x="101875" y="1689008"/>
                  <a:pt x="108925" y="1684317"/>
                  <a:pt x="113624" y="1686664"/>
                </a:cubicBezTo>
                <a:cubicBezTo>
                  <a:pt x="113624" y="1684317"/>
                  <a:pt x="115974" y="1684317"/>
                  <a:pt x="115974" y="1679625"/>
                </a:cubicBezTo>
                <a:close/>
                <a:moveTo>
                  <a:pt x="152165" y="1663682"/>
                </a:moveTo>
                <a:cubicBezTo>
                  <a:pt x="161440" y="1665936"/>
                  <a:pt x="163759" y="1677209"/>
                  <a:pt x="173034" y="1674953"/>
                </a:cubicBezTo>
                <a:cubicBezTo>
                  <a:pt x="170715" y="1672699"/>
                  <a:pt x="168396" y="1670445"/>
                  <a:pt x="168396" y="1668191"/>
                </a:cubicBezTo>
                <a:cubicBezTo>
                  <a:pt x="170715" y="1665936"/>
                  <a:pt x="175353" y="1668191"/>
                  <a:pt x="175353" y="1663682"/>
                </a:cubicBezTo>
                <a:cubicBezTo>
                  <a:pt x="179991" y="1670445"/>
                  <a:pt x="182309" y="1679462"/>
                  <a:pt x="186946" y="1683972"/>
                </a:cubicBezTo>
                <a:cubicBezTo>
                  <a:pt x="182309" y="1681717"/>
                  <a:pt x="179991" y="1681717"/>
                  <a:pt x="175353" y="1677209"/>
                </a:cubicBezTo>
                <a:cubicBezTo>
                  <a:pt x="175353" y="1679462"/>
                  <a:pt x="173034" y="1681717"/>
                  <a:pt x="170715" y="1681717"/>
                </a:cubicBezTo>
                <a:cubicBezTo>
                  <a:pt x="170715" y="1677209"/>
                  <a:pt x="159122" y="1681717"/>
                  <a:pt x="159122" y="1677209"/>
                </a:cubicBezTo>
                <a:cubicBezTo>
                  <a:pt x="163759" y="1677209"/>
                  <a:pt x="159122" y="1674953"/>
                  <a:pt x="161440" y="1672699"/>
                </a:cubicBezTo>
                <a:cubicBezTo>
                  <a:pt x="156803" y="1670445"/>
                  <a:pt x="154484" y="1668191"/>
                  <a:pt x="152165" y="1663682"/>
                </a:cubicBezTo>
                <a:close/>
                <a:moveTo>
                  <a:pt x="242089" y="1639704"/>
                </a:moveTo>
                <a:cubicBezTo>
                  <a:pt x="244480" y="1642076"/>
                  <a:pt x="244480" y="1644447"/>
                  <a:pt x="249263" y="1644447"/>
                </a:cubicBezTo>
                <a:lnTo>
                  <a:pt x="241819" y="1639749"/>
                </a:lnTo>
                <a:close/>
                <a:moveTo>
                  <a:pt x="339113" y="1637595"/>
                </a:moveTo>
                <a:cubicBezTo>
                  <a:pt x="342012" y="1637595"/>
                  <a:pt x="342012" y="1640011"/>
                  <a:pt x="342012" y="1642427"/>
                </a:cubicBezTo>
                <a:cubicBezTo>
                  <a:pt x="339113" y="1644843"/>
                  <a:pt x="336215" y="1642427"/>
                  <a:pt x="336215" y="1642427"/>
                </a:cubicBezTo>
                <a:cubicBezTo>
                  <a:pt x="336215" y="1640011"/>
                  <a:pt x="336215" y="1640011"/>
                  <a:pt x="339113" y="1637595"/>
                </a:cubicBezTo>
                <a:close/>
                <a:moveTo>
                  <a:pt x="199699" y="1634698"/>
                </a:moveTo>
                <a:cubicBezTo>
                  <a:pt x="202018" y="1634698"/>
                  <a:pt x="202018" y="1637053"/>
                  <a:pt x="204338" y="1637053"/>
                </a:cubicBezTo>
                <a:cubicBezTo>
                  <a:pt x="204338" y="1641762"/>
                  <a:pt x="204338" y="1646473"/>
                  <a:pt x="204338" y="1653538"/>
                </a:cubicBezTo>
                <a:cubicBezTo>
                  <a:pt x="202018" y="1651183"/>
                  <a:pt x="199699" y="1648827"/>
                  <a:pt x="195062" y="1651183"/>
                </a:cubicBezTo>
                <a:cubicBezTo>
                  <a:pt x="197381" y="1646473"/>
                  <a:pt x="192743" y="1646473"/>
                  <a:pt x="192743" y="1641762"/>
                </a:cubicBezTo>
                <a:cubicBezTo>
                  <a:pt x="195062" y="1641762"/>
                  <a:pt x="199699" y="1639407"/>
                  <a:pt x="199699" y="1634698"/>
                </a:cubicBezTo>
                <a:close/>
                <a:moveTo>
                  <a:pt x="199990" y="1630351"/>
                </a:moveTo>
                <a:cubicBezTo>
                  <a:pt x="199990" y="1635181"/>
                  <a:pt x="195159" y="1635181"/>
                  <a:pt x="192743" y="1637597"/>
                </a:cubicBezTo>
                <a:cubicBezTo>
                  <a:pt x="192743" y="1630351"/>
                  <a:pt x="197574" y="1632766"/>
                  <a:pt x="199990" y="1630351"/>
                </a:cubicBezTo>
                <a:close/>
                <a:moveTo>
                  <a:pt x="158928" y="1630351"/>
                </a:moveTo>
                <a:cubicBezTo>
                  <a:pt x="158928" y="1632525"/>
                  <a:pt x="160861" y="1630351"/>
                  <a:pt x="160861" y="1634698"/>
                </a:cubicBezTo>
                <a:cubicBezTo>
                  <a:pt x="158928" y="1634698"/>
                  <a:pt x="155064" y="1630351"/>
                  <a:pt x="158928" y="1630351"/>
                </a:cubicBezTo>
                <a:close/>
                <a:moveTo>
                  <a:pt x="185498" y="1628175"/>
                </a:moveTo>
                <a:cubicBezTo>
                  <a:pt x="185498" y="1628175"/>
                  <a:pt x="185498" y="1630350"/>
                  <a:pt x="185498" y="1630350"/>
                </a:cubicBezTo>
                <a:cubicBezTo>
                  <a:pt x="183324" y="1630350"/>
                  <a:pt x="183324" y="1634698"/>
                  <a:pt x="181149" y="1634698"/>
                </a:cubicBezTo>
                <a:cubicBezTo>
                  <a:pt x="181149" y="1632525"/>
                  <a:pt x="181149" y="1632525"/>
                  <a:pt x="181149" y="1630350"/>
                </a:cubicBezTo>
                <a:cubicBezTo>
                  <a:pt x="183324" y="1630350"/>
                  <a:pt x="181149" y="1626003"/>
                  <a:pt x="185498" y="1628175"/>
                </a:cubicBezTo>
                <a:close/>
                <a:moveTo>
                  <a:pt x="211302" y="1624586"/>
                </a:moveTo>
                <a:cubicBezTo>
                  <a:pt x="215785" y="1624290"/>
                  <a:pt x="220568" y="1625476"/>
                  <a:pt x="222959" y="1627847"/>
                </a:cubicBezTo>
                <a:lnTo>
                  <a:pt x="241819" y="1639749"/>
                </a:lnTo>
                <a:lnTo>
                  <a:pt x="236709" y="1640593"/>
                </a:lnTo>
                <a:cubicBezTo>
                  <a:pt x="235513" y="1641483"/>
                  <a:pt x="234915" y="1643261"/>
                  <a:pt x="234915" y="1646818"/>
                </a:cubicBezTo>
                <a:cubicBezTo>
                  <a:pt x="230133" y="1646818"/>
                  <a:pt x="234915" y="1642076"/>
                  <a:pt x="230133" y="1642076"/>
                </a:cubicBezTo>
                <a:cubicBezTo>
                  <a:pt x="234915" y="1649190"/>
                  <a:pt x="220568" y="1642076"/>
                  <a:pt x="220568" y="1649190"/>
                </a:cubicBezTo>
                <a:cubicBezTo>
                  <a:pt x="215785" y="1649190"/>
                  <a:pt x="211004" y="1646818"/>
                  <a:pt x="206221" y="1644447"/>
                </a:cubicBezTo>
                <a:cubicBezTo>
                  <a:pt x="211004" y="1642076"/>
                  <a:pt x="208612" y="1630218"/>
                  <a:pt x="201439" y="1630218"/>
                </a:cubicBezTo>
                <a:cubicBezTo>
                  <a:pt x="202634" y="1626662"/>
                  <a:pt x="206819" y="1624882"/>
                  <a:pt x="211302" y="1624586"/>
                </a:cubicBezTo>
                <a:close/>
                <a:moveTo>
                  <a:pt x="165933" y="1623105"/>
                </a:moveTo>
                <a:cubicBezTo>
                  <a:pt x="165933" y="1626003"/>
                  <a:pt x="168108" y="1623105"/>
                  <a:pt x="168108" y="1626003"/>
                </a:cubicBezTo>
                <a:cubicBezTo>
                  <a:pt x="168108" y="1626003"/>
                  <a:pt x="165933" y="1626003"/>
                  <a:pt x="163759" y="1626003"/>
                </a:cubicBezTo>
                <a:cubicBezTo>
                  <a:pt x="163759" y="1623105"/>
                  <a:pt x="163759" y="1623105"/>
                  <a:pt x="165933" y="1623105"/>
                </a:cubicBezTo>
                <a:close/>
                <a:moveTo>
                  <a:pt x="130608" y="1622743"/>
                </a:moveTo>
                <a:cubicBezTo>
                  <a:pt x="132118" y="1623377"/>
                  <a:pt x="133326" y="1625277"/>
                  <a:pt x="133326" y="1627816"/>
                </a:cubicBezTo>
                <a:cubicBezTo>
                  <a:pt x="130911" y="1630351"/>
                  <a:pt x="126080" y="1627816"/>
                  <a:pt x="126080" y="1625277"/>
                </a:cubicBezTo>
                <a:cubicBezTo>
                  <a:pt x="127288" y="1622743"/>
                  <a:pt x="129099" y="1622108"/>
                  <a:pt x="130608" y="1622743"/>
                </a:cubicBezTo>
                <a:close/>
                <a:moveTo>
                  <a:pt x="178251" y="1620205"/>
                </a:moveTo>
                <a:cubicBezTo>
                  <a:pt x="183082" y="1620205"/>
                  <a:pt x="187912" y="1620205"/>
                  <a:pt x="192743" y="1620205"/>
                </a:cubicBezTo>
                <a:cubicBezTo>
                  <a:pt x="192743" y="1626003"/>
                  <a:pt x="178251" y="1626003"/>
                  <a:pt x="178251" y="1620205"/>
                </a:cubicBezTo>
                <a:close/>
                <a:moveTo>
                  <a:pt x="284526" y="1615858"/>
                </a:moveTo>
                <a:cubicBezTo>
                  <a:pt x="286942" y="1620930"/>
                  <a:pt x="279695" y="1626004"/>
                  <a:pt x="279695" y="1623468"/>
                </a:cubicBezTo>
                <a:cubicBezTo>
                  <a:pt x="279695" y="1618395"/>
                  <a:pt x="282111" y="1618395"/>
                  <a:pt x="284526" y="1615858"/>
                </a:cubicBezTo>
                <a:close/>
                <a:moveTo>
                  <a:pt x="312738" y="1612959"/>
                </a:moveTo>
                <a:cubicBezTo>
                  <a:pt x="310420" y="1615858"/>
                  <a:pt x="317375" y="1615858"/>
                  <a:pt x="312738" y="1615858"/>
                </a:cubicBezTo>
                <a:cubicBezTo>
                  <a:pt x="310420" y="1612959"/>
                  <a:pt x="310420" y="1618758"/>
                  <a:pt x="305781" y="1615858"/>
                </a:cubicBezTo>
                <a:cubicBezTo>
                  <a:pt x="308100" y="1612959"/>
                  <a:pt x="310420" y="1612959"/>
                  <a:pt x="312738" y="1612959"/>
                </a:cubicBezTo>
                <a:close/>
                <a:moveTo>
                  <a:pt x="237126" y="1612959"/>
                </a:moveTo>
                <a:cubicBezTo>
                  <a:pt x="239481" y="1615496"/>
                  <a:pt x="248901" y="1612959"/>
                  <a:pt x="253611" y="1620568"/>
                </a:cubicBezTo>
                <a:cubicBezTo>
                  <a:pt x="248901" y="1620568"/>
                  <a:pt x="246546" y="1620568"/>
                  <a:pt x="246546" y="1623105"/>
                </a:cubicBezTo>
                <a:cubicBezTo>
                  <a:pt x="244191" y="1620568"/>
                  <a:pt x="234772" y="1618031"/>
                  <a:pt x="237126" y="1612959"/>
                </a:cubicBezTo>
                <a:close/>
                <a:moveTo>
                  <a:pt x="268103" y="1604264"/>
                </a:moveTo>
                <a:cubicBezTo>
                  <a:pt x="265688" y="1613925"/>
                  <a:pt x="270518" y="1621172"/>
                  <a:pt x="275348" y="1626004"/>
                </a:cubicBezTo>
                <a:cubicBezTo>
                  <a:pt x="270518" y="1626004"/>
                  <a:pt x="270518" y="1623588"/>
                  <a:pt x="265688" y="1626004"/>
                </a:cubicBezTo>
                <a:cubicBezTo>
                  <a:pt x="265688" y="1623588"/>
                  <a:pt x="263272" y="1621172"/>
                  <a:pt x="260856" y="1618758"/>
                </a:cubicBezTo>
                <a:cubicBezTo>
                  <a:pt x="265688" y="1616342"/>
                  <a:pt x="263272" y="1609095"/>
                  <a:pt x="268103" y="1604264"/>
                </a:cubicBezTo>
                <a:close/>
                <a:moveTo>
                  <a:pt x="315925" y="1591991"/>
                </a:moveTo>
                <a:cubicBezTo>
                  <a:pt x="318946" y="1591041"/>
                  <a:pt x="321964" y="1591041"/>
                  <a:pt x="320756" y="1592308"/>
                </a:cubicBezTo>
                <a:cubicBezTo>
                  <a:pt x="318341" y="1592308"/>
                  <a:pt x="320756" y="1594844"/>
                  <a:pt x="320756" y="1597382"/>
                </a:cubicBezTo>
                <a:cubicBezTo>
                  <a:pt x="315925" y="1599917"/>
                  <a:pt x="313511" y="1597382"/>
                  <a:pt x="311095" y="1597382"/>
                </a:cubicBezTo>
                <a:cubicBezTo>
                  <a:pt x="309887" y="1594844"/>
                  <a:pt x="312906" y="1592943"/>
                  <a:pt x="315925" y="1591991"/>
                </a:cubicBezTo>
                <a:close/>
                <a:moveTo>
                  <a:pt x="441551" y="1589773"/>
                </a:moveTo>
                <a:cubicBezTo>
                  <a:pt x="441551" y="1589773"/>
                  <a:pt x="443919" y="1592140"/>
                  <a:pt x="446288" y="1592140"/>
                </a:cubicBezTo>
                <a:cubicBezTo>
                  <a:pt x="446288" y="1592140"/>
                  <a:pt x="446288" y="1594511"/>
                  <a:pt x="448656" y="1594511"/>
                </a:cubicBezTo>
                <a:cubicBezTo>
                  <a:pt x="446288" y="1594511"/>
                  <a:pt x="443919" y="1592140"/>
                  <a:pt x="443919" y="1592140"/>
                </a:cubicBezTo>
                <a:cubicBezTo>
                  <a:pt x="441551" y="1592140"/>
                  <a:pt x="441551" y="1589773"/>
                  <a:pt x="441551" y="1589773"/>
                </a:cubicBezTo>
                <a:close/>
                <a:moveTo>
                  <a:pt x="5285251" y="1578178"/>
                </a:moveTo>
                <a:cubicBezTo>
                  <a:pt x="5287606" y="1582888"/>
                  <a:pt x="5289961" y="1587599"/>
                  <a:pt x="5294671" y="1592308"/>
                </a:cubicBezTo>
                <a:cubicBezTo>
                  <a:pt x="5297026" y="1592308"/>
                  <a:pt x="5297026" y="1592308"/>
                  <a:pt x="5297026" y="1592308"/>
                </a:cubicBezTo>
                <a:cubicBezTo>
                  <a:pt x="5299381" y="1592308"/>
                  <a:pt x="5301735" y="1594664"/>
                  <a:pt x="5304091" y="1594664"/>
                </a:cubicBezTo>
                <a:cubicBezTo>
                  <a:pt x="5304091" y="1597019"/>
                  <a:pt x="5304091" y="1597019"/>
                  <a:pt x="5301735" y="1597019"/>
                </a:cubicBezTo>
                <a:cubicBezTo>
                  <a:pt x="5299381" y="1597019"/>
                  <a:pt x="5287606" y="1589954"/>
                  <a:pt x="5287606" y="1592308"/>
                </a:cubicBezTo>
                <a:cubicBezTo>
                  <a:pt x="5285251" y="1594664"/>
                  <a:pt x="5280541" y="1592308"/>
                  <a:pt x="5278186" y="1587599"/>
                </a:cubicBezTo>
                <a:cubicBezTo>
                  <a:pt x="5266411" y="1580534"/>
                  <a:pt x="5271121" y="1580534"/>
                  <a:pt x="5273477" y="1580534"/>
                </a:cubicBezTo>
                <a:cubicBezTo>
                  <a:pt x="5278186" y="1580534"/>
                  <a:pt x="5280541" y="1578178"/>
                  <a:pt x="5285251" y="1578178"/>
                </a:cubicBezTo>
                <a:close/>
                <a:moveTo>
                  <a:pt x="109173" y="1570932"/>
                </a:moveTo>
                <a:cubicBezTo>
                  <a:pt x="109173" y="1570932"/>
                  <a:pt x="109173" y="1573347"/>
                  <a:pt x="111589" y="1573347"/>
                </a:cubicBezTo>
                <a:cubicBezTo>
                  <a:pt x="109173" y="1578178"/>
                  <a:pt x="104343" y="1575763"/>
                  <a:pt x="109173" y="1570932"/>
                </a:cubicBezTo>
                <a:close/>
                <a:moveTo>
                  <a:pt x="85502" y="1570932"/>
                </a:moveTo>
                <a:cubicBezTo>
                  <a:pt x="85502" y="1570932"/>
                  <a:pt x="87676" y="1570932"/>
                  <a:pt x="87676" y="1570932"/>
                </a:cubicBezTo>
                <a:cubicBezTo>
                  <a:pt x="87676" y="1573106"/>
                  <a:pt x="89850" y="1575280"/>
                  <a:pt x="87676" y="1575280"/>
                </a:cubicBezTo>
                <a:cubicBezTo>
                  <a:pt x="85502" y="1575280"/>
                  <a:pt x="85502" y="1573106"/>
                  <a:pt x="85502" y="1570932"/>
                </a:cubicBezTo>
                <a:close/>
                <a:moveTo>
                  <a:pt x="126080" y="1569543"/>
                </a:moveTo>
                <a:cubicBezTo>
                  <a:pt x="128254" y="1569845"/>
                  <a:pt x="130428" y="1571657"/>
                  <a:pt x="130428" y="1575280"/>
                </a:cubicBezTo>
                <a:cubicBezTo>
                  <a:pt x="126080" y="1575280"/>
                  <a:pt x="121733" y="1575280"/>
                  <a:pt x="121733" y="1572865"/>
                </a:cubicBezTo>
                <a:cubicBezTo>
                  <a:pt x="121733" y="1570449"/>
                  <a:pt x="123906" y="1569242"/>
                  <a:pt x="126080" y="1569543"/>
                </a:cubicBezTo>
                <a:close/>
                <a:moveTo>
                  <a:pt x="230422" y="1568034"/>
                </a:moveTo>
                <a:cubicBezTo>
                  <a:pt x="232838" y="1568034"/>
                  <a:pt x="235253" y="1568034"/>
                  <a:pt x="235253" y="1568034"/>
                </a:cubicBezTo>
                <a:cubicBezTo>
                  <a:pt x="230422" y="1570570"/>
                  <a:pt x="237669" y="1575642"/>
                  <a:pt x="232838" y="1578178"/>
                </a:cubicBezTo>
                <a:cubicBezTo>
                  <a:pt x="232838" y="1575642"/>
                  <a:pt x="230422" y="1573106"/>
                  <a:pt x="230422" y="1568034"/>
                </a:cubicBezTo>
                <a:close/>
                <a:moveTo>
                  <a:pt x="5240326" y="1566585"/>
                </a:moveTo>
                <a:cubicBezTo>
                  <a:pt x="5251195" y="1578442"/>
                  <a:pt x="5253369" y="1578442"/>
                  <a:pt x="5251195" y="1583185"/>
                </a:cubicBezTo>
                <a:cubicBezTo>
                  <a:pt x="5251195" y="1585557"/>
                  <a:pt x="5246847" y="1585557"/>
                  <a:pt x="5251195" y="1590300"/>
                </a:cubicBezTo>
                <a:cubicBezTo>
                  <a:pt x="5251195" y="1592671"/>
                  <a:pt x="5249021" y="1590300"/>
                  <a:pt x="5246847" y="1590300"/>
                </a:cubicBezTo>
                <a:cubicBezTo>
                  <a:pt x="5246847" y="1590300"/>
                  <a:pt x="5244674" y="1587928"/>
                  <a:pt x="5244674" y="1585557"/>
                </a:cubicBezTo>
                <a:cubicBezTo>
                  <a:pt x="5244674" y="1585557"/>
                  <a:pt x="5244674" y="1583185"/>
                  <a:pt x="5246847" y="1583185"/>
                </a:cubicBezTo>
                <a:cubicBezTo>
                  <a:pt x="5246847" y="1580813"/>
                  <a:pt x="5249021" y="1580813"/>
                  <a:pt x="5242499" y="1576071"/>
                </a:cubicBezTo>
                <a:cubicBezTo>
                  <a:pt x="5240326" y="1573699"/>
                  <a:pt x="5240326" y="1571327"/>
                  <a:pt x="5240326" y="1566585"/>
                </a:cubicBezTo>
                <a:close/>
                <a:moveTo>
                  <a:pt x="464444" y="1563709"/>
                </a:moveTo>
                <a:lnTo>
                  <a:pt x="477075" y="1573186"/>
                </a:lnTo>
                <a:cubicBezTo>
                  <a:pt x="474706" y="1570817"/>
                  <a:pt x="472338" y="1570817"/>
                  <a:pt x="469970" y="1568448"/>
                </a:cubicBezTo>
                <a:close/>
                <a:moveTo>
                  <a:pt x="121009" y="1560788"/>
                </a:moveTo>
                <a:cubicBezTo>
                  <a:pt x="121009" y="1560788"/>
                  <a:pt x="123182" y="1560788"/>
                  <a:pt x="123182" y="1560788"/>
                </a:cubicBezTo>
                <a:cubicBezTo>
                  <a:pt x="123182" y="1565619"/>
                  <a:pt x="123182" y="1565619"/>
                  <a:pt x="121009" y="1568034"/>
                </a:cubicBezTo>
                <a:cubicBezTo>
                  <a:pt x="121009" y="1565619"/>
                  <a:pt x="118834" y="1565619"/>
                  <a:pt x="118834" y="1565619"/>
                </a:cubicBezTo>
                <a:cubicBezTo>
                  <a:pt x="118834" y="1565619"/>
                  <a:pt x="121009" y="1565619"/>
                  <a:pt x="121009" y="1563203"/>
                </a:cubicBezTo>
                <a:cubicBezTo>
                  <a:pt x="121009" y="1563203"/>
                  <a:pt x="121009" y="1560788"/>
                  <a:pt x="121009" y="1560788"/>
                </a:cubicBezTo>
                <a:close/>
                <a:moveTo>
                  <a:pt x="164948" y="1552185"/>
                </a:moveTo>
                <a:lnTo>
                  <a:pt x="166657" y="1552962"/>
                </a:lnTo>
                <a:cubicBezTo>
                  <a:pt x="167527" y="1553252"/>
                  <a:pt x="168108" y="1553832"/>
                  <a:pt x="168108" y="1556151"/>
                </a:cubicBezTo>
                <a:cubicBezTo>
                  <a:pt x="163470" y="1556151"/>
                  <a:pt x="158832" y="1560788"/>
                  <a:pt x="156513" y="1556151"/>
                </a:cubicBezTo>
                <a:cubicBezTo>
                  <a:pt x="159992" y="1557310"/>
                  <a:pt x="161731" y="1555571"/>
                  <a:pt x="162890" y="1553832"/>
                </a:cubicBezTo>
                <a:close/>
                <a:moveTo>
                  <a:pt x="5249021" y="1552094"/>
                </a:moveTo>
                <a:cubicBezTo>
                  <a:pt x="5256474" y="1554370"/>
                  <a:pt x="5261443" y="1558925"/>
                  <a:pt x="5266411" y="1561202"/>
                </a:cubicBezTo>
                <a:cubicBezTo>
                  <a:pt x="5263927" y="1568034"/>
                  <a:pt x="5263927" y="1568034"/>
                  <a:pt x="5251505" y="1565757"/>
                </a:cubicBezTo>
                <a:cubicBezTo>
                  <a:pt x="5253990" y="1565757"/>
                  <a:pt x="5256474" y="1565757"/>
                  <a:pt x="5256474" y="1563479"/>
                </a:cubicBezTo>
                <a:cubicBezTo>
                  <a:pt x="5256474" y="1561202"/>
                  <a:pt x="5253990" y="1556647"/>
                  <a:pt x="5249021" y="1552094"/>
                </a:cubicBezTo>
                <a:close/>
                <a:moveTo>
                  <a:pt x="446288" y="1551864"/>
                </a:moveTo>
                <a:cubicBezTo>
                  <a:pt x="448656" y="1551864"/>
                  <a:pt x="451024" y="1554233"/>
                  <a:pt x="453392" y="1554233"/>
                </a:cubicBezTo>
                <a:lnTo>
                  <a:pt x="464444" y="1563709"/>
                </a:lnTo>
                <a:lnTo>
                  <a:pt x="458129" y="1558971"/>
                </a:lnTo>
                <a:cubicBezTo>
                  <a:pt x="453392" y="1556602"/>
                  <a:pt x="448656" y="1554233"/>
                  <a:pt x="446288" y="1551864"/>
                </a:cubicBezTo>
                <a:close/>
                <a:moveTo>
                  <a:pt x="163470" y="1551513"/>
                </a:moveTo>
                <a:cubicBezTo>
                  <a:pt x="163470" y="1551513"/>
                  <a:pt x="165788" y="1551513"/>
                  <a:pt x="165788" y="1551513"/>
                </a:cubicBezTo>
                <a:lnTo>
                  <a:pt x="164948" y="1552185"/>
                </a:lnTo>
                <a:close/>
                <a:moveTo>
                  <a:pt x="325201" y="1547124"/>
                </a:moveTo>
                <a:cubicBezTo>
                  <a:pt x="325201" y="1549401"/>
                  <a:pt x="327520" y="1549401"/>
                  <a:pt x="327520" y="1551678"/>
                </a:cubicBezTo>
                <a:cubicBezTo>
                  <a:pt x="320564" y="1551678"/>
                  <a:pt x="322882" y="1560788"/>
                  <a:pt x="315926" y="1560788"/>
                </a:cubicBezTo>
                <a:cubicBezTo>
                  <a:pt x="315926" y="1553956"/>
                  <a:pt x="315926" y="1544846"/>
                  <a:pt x="325201" y="1547124"/>
                </a:cubicBezTo>
                <a:close/>
                <a:moveTo>
                  <a:pt x="424617" y="1544846"/>
                </a:moveTo>
                <a:cubicBezTo>
                  <a:pt x="427032" y="1547021"/>
                  <a:pt x="429449" y="1547021"/>
                  <a:pt x="431864" y="1549194"/>
                </a:cubicBezTo>
                <a:cubicBezTo>
                  <a:pt x="429449" y="1547021"/>
                  <a:pt x="427032" y="1547021"/>
                  <a:pt x="427032" y="1547021"/>
                </a:cubicBezTo>
                <a:cubicBezTo>
                  <a:pt x="427032" y="1544846"/>
                  <a:pt x="427032" y="1544846"/>
                  <a:pt x="424617" y="1544846"/>
                </a:cubicBezTo>
                <a:close/>
                <a:moveTo>
                  <a:pt x="183179" y="1544846"/>
                </a:moveTo>
                <a:cubicBezTo>
                  <a:pt x="183179" y="1547021"/>
                  <a:pt x="183179" y="1549193"/>
                  <a:pt x="185498" y="1549193"/>
                </a:cubicBezTo>
                <a:cubicBezTo>
                  <a:pt x="180860" y="1551368"/>
                  <a:pt x="178541" y="1551368"/>
                  <a:pt x="173904" y="1553542"/>
                </a:cubicBezTo>
                <a:cubicBezTo>
                  <a:pt x="173904" y="1547021"/>
                  <a:pt x="178541" y="1547021"/>
                  <a:pt x="183179" y="1544846"/>
                </a:cubicBezTo>
                <a:close/>
                <a:moveTo>
                  <a:pt x="5227283" y="1541950"/>
                </a:moveTo>
                <a:cubicBezTo>
                  <a:pt x="5229699" y="1541950"/>
                  <a:pt x="5232115" y="1541950"/>
                  <a:pt x="5234529" y="1544364"/>
                </a:cubicBezTo>
                <a:cubicBezTo>
                  <a:pt x="5236945" y="1544364"/>
                  <a:pt x="5239360" y="1546780"/>
                  <a:pt x="5241775" y="1549194"/>
                </a:cubicBezTo>
                <a:cubicBezTo>
                  <a:pt x="5241775" y="1549194"/>
                  <a:pt x="5241775" y="1551610"/>
                  <a:pt x="5239360" y="1549194"/>
                </a:cubicBezTo>
                <a:cubicBezTo>
                  <a:pt x="5232115" y="1546780"/>
                  <a:pt x="5239360" y="1554026"/>
                  <a:pt x="5239360" y="1556442"/>
                </a:cubicBezTo>
                <a:cubicBezTo>
                  <a:pt x="5239360" y="1556442"/>
                  <a:pt x="5236945" y="1556442"/>
                  <a:pt x="5236945" y="1554026"/>
                </a:cubicBezTo>
                <a:cubicBezTo>
                  <a:pt x="5234529" y="1554026"/>
                  <a:pt x="5232115" y="1551610"/>
                  <a:pt x="5229699" y="1551610"/>
                </a:cubicBezTo>
                <a:cubicBezTo>
                  <a:pt x="5229699" y="1546780"/>
                  <a:pt x="5229699" y="1544364"/>
                  <a:pt x="5227283" y="1541950"/>
                </a:cubicBezTo>
                <a:close/>
                <a:moveTo>
                  <a:pt x="381140" y="1537602"/>
                </a:moveTo>
                <a:cubicBezTo>
                  <a:pt x="384038" y="1537602"/>
                  <a:pt x="384038" y="1537602"/>
                  <a:pt x="386937" y="1537602"/>
                </a:cubicBezTo>
                <a:cubicBezTo>
                  <a:pt x="386937" y="1537602"/>
                  <a:pt x="386937" y="1540500"/>
                  <a:pt x="386937" y="1540500"/>
                </a:cubicBezTo>
                <a:cubicBezTo>
                  <a:pt x="384038" y="1540500"/>
                  <a:pt x="381140" y="1540500"/>
                  <a:pt x="381140" y="1537602"/>
                </a:cubicBezTo>
                <a:close/>
                <a:moveTo>
                  <a:pt x="284044" y="1537119"/>
                </a:moveTo>
                <a:cubicBezTo>
                  <a:pt x="284044" y="1539533"/>
                  <a:pt x="280179" y="1541948"/>
                  <a:pt x="284044" y="1544363"/>
                </a:cubicBezTo>
                <a:cubicBezTo>
                  <a:pt x="284044" y="1544363"/>
                  <a:pt x="282111" y="1546779"/>
                  <a:pt x="282111" y="1549194"/>
                </a:cubicBezTo>
                <a:cubicBezTo>
                  <a:pt x="280179" y="1549194"/>
                  <a:pt x="280179" y="1549194"/>
                  <a:pt x="278247" y="1549194"/>
                </a:cubicBezTo>
                <a:cubicBezTo>
                  <a:pt x="280179" y="1544363"/>
                  <a:pt x="280179" y="1541948"/>
                  <a:pt x="278247" y="1539533"/>
                </a:cubicBezTo>
                <a:cubicBezTo>
                  <a:pt x="282111" y="1541948"/>
                  <a:pt x="280179" y="1534702"/>
                  <a:pt x="284044" y="1537119"/>
                </a:cubicBezTo>
                <a:close/>
                <a:moveTo>
                  <a:pt x="481811" y="1535278"/>
                </a:moveTo>
                <a:cubicBezTo>
                  <a:pt x="484179" y="1535278"/>
                  <a:pt x="484179" y="1535278"/>
                  <a:pt x="484179" y="1535278"/>
                </a:cubicBezTo>
                <a:lnTo>
                  <a:pt x="485979" y="1537364"/>
                </a:lnTo>
                <a:close/>
                <a:moveTo>
                  <a:pt x="178251" y="1530355"/>
                </a:moveTo>
                <a:cubicBezTo>
                  <a:pt x="180529" y="1530355"/>
                  <a:pt x="182805" y="1535426"/>
                  <a:pt x="185083" y="1530355"/>
                </a:cubicBezTo>
                <a:cubicBezTo>
                  <a:pt x="180529" y="1537963"/>
                  <a:pt x="189637" y="1537963"/>
                  <a:pt x="194194" y="1540499"/>
                </a:cubicBezTo>
                <a:cubicBezTo>
                  <a:pt x="187361" y="1540499"/>
                  <a:pt x="180529" y="1540499"/>
                  <a:pt x="178251" y="1530355"/>
                </a:cubicBezTo>
                <a:close/>
                <a:moveTo>
                  <a:pt x="216221" y="1527469"/>
                </a:moveTo>
                <a:cubicBezTo>
                  <a:pt x="218539" y="1527469"/>
                  <a:pt x="218539" y="1529920"/>
                  <a:pt x="223177" y="1529920"/>
                </a:cubicBezTo>
                <a:cubicBezTo>
                  <a:pt x="220858" y="1542238"/>
                  <a:pt x="211583" y="1544701"/>
                  <a:pt x="204627" y="1552094"/>
                </a:cubicBezTo>
                <a:cubicBezTo>
                  <a:pt x="199990" y="1547165"/>
                  <a:pt x="199990" y="1534847"/>
                  <a:pt x="209265" y="1539775"/>
                </a:cubicBezTo>
                <a:cubicBezTo>
                  <a:pt x="213903" y="1537311"/>
                  <a:pt x="209265" y="1529920"/>
                  <a:pt x="216221" y="1527469"/>
                </a:cubicBezTo>
                <a:close/>
                <a:moveTo>
                  <a:pt x="407226" y="1526021"/>
                </a:moveTo>
                <a:cubicBezTo>
                  <a:pt x="409582" y="1526021"/>
                  <a:pt x="411937" y="1526021"/>
                  <a:pt x="411937" y="1526021"/>
                </a:cubicBezTo>
                <a:cubicBezTo>
                  <a:pt x="414291" y="1528326"/>
                  <a:pt x="419002" y="1528326"/>
                  <a:pt x="419002" y="1530645"/>
                </a:cubicBezTo>
                <a:cubicBezTo>
                  <a:pt x="426067" y="1535283"/>
                  <a:pt x="426067" y="1537601"/>
                  <a:pt x="421356" y="1535283"/>
                </a:cubicBezTo>
                <a:cubicBezTo>
                  <a:pt x="416646" y="1530645"/>
                  <a:pt x="411937" y="1528326"/>
                  <a:pt x="407226" y="1526021"/>
                </a:cubicBezTo>
                <a:close/>
                <a:moveTo>
                  <a:pt x="5135259" y="1523132"/>
                </a:moveTo>
                <a:cubicBezTo>
                  <a:pt x="5137723" y="1527941"/>
                  <a:pt x="5135259" y="1527941"/>
                  <a:pt x="5135259" y="1530355"/>
                </a:cubicBezTo>
                <a:cubicBezTo>
                  <a:pt x="5137723" y="1532770"/>
                  <a:pt x="5142650" y="1535186"/>
                  <a:pt x="5142650" y="1537601"/>
                </a:cubicBezTo>
                <a:cubicBezTo>
                  <a:pt x="5145114" y="1541225"/>
                  <a:pt x="5144499" y="1542432"/>
                  <a:pt x="5142343" y="1542734"/>
                </a:cubicBezTo>
                <a:lnTo>
                  <a:pt x="5133073" y="1542441"/>
                </a:lnTo>
                <a:lnTo>
                  <a:pt x="5133037" y="1542386"/>
                </a:lnTo>
                <a:lnTo>
                  <a:pt x="5132927" y="1542304"/>
                </a:lnTo>
                <a:lnTo>
                  <a:pt x="5137723" y="1537601"/>
                </a:lnTo>
                <a:cubicBezTo>
                  <a:pt x="5137723" y="1535186"/>
                  <a:pt x="5135259" y="1535186"/>
                  <a:pt x="5135259" y="1532770"/>
                </a:cubicBezTo>
                <a:cubicBezTo>
                  <a:pt x="5132795" y="1532770"/>
                  <a:pt x="5130331" y="1530355"/>
                  <a:pt x="5127867" y="1530355"/>
                </a:cubicBezTo>
                <a:cubicBezTo>
                  <a:pt x="5127867" y="1530355"/>
                  <a:pt x="5125405" y="1530355"/>
                  <a:pt x="5125405" y="1530355"/>
                </a:cubicBezTo>
                <a:cubicBezTo>
                  <a:pt x="5125405" y="1527941"/>
                  <a:pt x="5122941" y="1527941"/>
                  <a:pt x="5125405" y="1527941"/>
                </a:cubicBezTo>
                <a:cubicBezTo>
                  <a:pt x="5127867" y="1527941"/>
                  <a:pt x="5130331" y="1527941"/>
                  <a:pt x="5132795" y="1527941"/>
                </a:cubicBezTo>
                <a:cubicBezTo>
                  <a:pt x="5132795" y="1525548"/>
                  <a:pt x="5135259" y="1525548"/>
                  <a:pt x="5135259" y="1523132"/>
                </a:cubicBezTo>
                <a:close/>
                <a:moveTo>
                  <a:pt x="225109" y="1521672"/>
                </a:moveTo>
                <a:cubicBezTo>
                  <a:pt x="225109" y="1521672"/>
                  <a:pt x="227525" y="1521672"/>
                  <a:pt x="227525" y="1521672"/>
                </a:cubicBezTo>
                <a:cubicBezTo>
                  <a:pt x="222694" y="1523603"/>
                  <a:pt x="225109" y="1525536"/>
                  <a:pt x="225109" y="1527469"/>
                </a:cubicBezTo>
                <a:cubicBezTo>
                  <a:pt x="222694" y="1527469"/>
                  <a:pt x="222694" y="1523603"/>
                  <a:pt x="220278" y="1523603"/>
                </a:cubicBezTo>
                <a:cubicBezTo>
                  <a:pt x="222694" y="1523603"/>
                  <a:pt x="225109" y="1523603"/>
                  <a:pt x="225109" y="1521672"/>
                </a:cubicBezTo>
                <a:close/>
                <a:moveTo>
                  <a:pt x="391768" y="1521669"/>
                </a:moveTo>
                <a:cubicBezTo>
                  <a:pt x="391768" y="1528616"/>
                  <a:pt x="394183" y="1535571"/>
                  <a:pt x="394183" y="1542528"/>
                </a:cubicBezTo>
                <a:cubicBezTo>
                  <a:pt x="389352" y="1542528"/>
                  <a:pt x="391768" y="1544846"/>
                  <a:pt x="389352" y="1544846"/>
                </a:cubicBezTo>
                <a:cubicBezTo>
                  <a:pt x="394183" y="1540210"/>
                  <a:pt x="386937" y="1537890"/>
                  <a:pt x="391768" y="1533254"/>
                </a:cubicBezTo>
                <a:cubicBezTo>
                  <a:pt x="389352" y="1533254"/>
                  <a:pt x="389352" y="1530935"/>
                  <a:pt x="386937" y="1530935"/>
                </a:cubicBezTo>
                <a:cubicBezTo>
                  <a:pt x="391768" y="1528616"/>
                  <a:pt x="389352" y="1523987"/>
                  <a:pt x="391768" y="1521669"/>
                </a:cubicBezTo>
                <a:close/>
                <a:moveTo>
                  <a:pt x="132964" y="1515874"/>
                </a:moveTo>
                <a:cubicBezTo>
                  <a:pt x="135500" y="1515874"/>
                  <a:pt x="140573" y="1515874"/>
                  <a:pt x="140573" y="1523122"/>
                </a:cubicBezTo>
                <a:cubicBezTo>
                  <a:pt x="135500" y="1523122"/>
                  <a:pt x="130428" y="1523122"/>
                  <a:pt x="132964" y="1515874"/>
                </a:cubicBezTo>
                <a:close/>
                <a:moveTo>
                  <a:pt x="299053" y="1514423"/>
                </a:moveTo>
                <a:cubicBezTo>
                  <a:pt x="303816" y="1514423"/>
                  <a:pt x="306196" y="1516760"/>
                  <a:pt x="308578" y="1519098"/>
                </a:cubicBezTo>
                <a:cubicBezTo>
                  <a:pt x="303816" y="1519098"/>
                  <a:pt x="306196" y="1516760"/>
                  <a:pt x="301434" y="1516760"/>
                </a:cubicBezTo>
                <a:cubicBezTo>
                  <a:pt x="301434" y="1519098"/>
                  <a:pt x="299053" y="1519098"/>
                  <a:pt x="299053" y="1519098"/>
                </a:cubicBezTo>
                <a:cubicBezTo>
                  <a:pt x="301434" y="1521435"/>
                  <a:pt x="303816" y="1523772"/>
                  <a:pt x="303816" y="1526111"/>
                </a:cubicBezTo>
                <a:cubicBezTo>
                  <a:pt x="299053" y="1533113"/>
                  <a:pt x="296673" y="1540126"/>
                  <a:pt x="291911" y="1547138"/>
                </a:cubicBezTo>
                <a:cubicBezTo>
                  <a:pt x="296673" y="1547138"/>
                  <a:pt x="303816" y="1547138"/>
                  <a:pt x="303816" y="1542464"/>
                </a:cubicBezTo>
                <a:cubicBezTo>
                  <a:pt x="299053" y="1544801"/>
                  <a:pt x="306196" y="1533113"/>
                  <a:pt x="303816" y="1530776"/>
                </a:cubicBezTo>
                <a:cubicBezTo>
                  <a:pt x="310957" y="1533113"/>
                  <a:pt x="310957" y="1535451"/>
                  <a:pt x="315720" y="1530776"/>
                </a:cubicBezTo>
                <a:cubicBezTo>
                  <a:pt x="315720" y="1535451"/>
                  <a:pt x="310957" y="1535451"/>
                  <a:pt x="313338" y="1540126"/>
                </a:cubicBezTo>
                <a:cubicBezTo>
                  <a:pt x="306196" y="1542464"/>
                  <a:pt x="306196" y="1549475"/>
                  <a:pt x="301434" y="1549475"/>
                </a:cubicBezTo>
                <a:cubicBezTo>
                  <a:pt x="303816" y="1556487"/>
                  <a:pt x="296673" y="1558824"/>
                  <a:pt x="310957" y="1556487"/>
                </a:cubicBezTo>
                <a:cubicBezTo>
                  <a:pt x="310957" y="1556487"/>
                  <a:pt x="310957" y="1549475"/>
                  <a:pt x="313338" y="1551813"/>
                </a:cubicBezTo>
                <a:cubicBezTo>
                  <a:pt x="313338" y="1554149"/>
                  <a:pt x="315720" y="1556487"/>
                  <a:pt x="313338" y="1558824"/>
                </a:cubicBezTo>
                <a:cubicBezTo>
                  <a:pt x="310957" y="1556487"/>
                  <a:pt x="303816" y="1563499"/>
                  <a:pt x="308578" y="1563499"/>
                </a:cubicBezTo>
                <a:cubicBezTo>
                  <a:pt x="308578" y="1558824"/>
                  <a:pt x="313338" y="1563499"/>
                  <a:pt x="315720" y="1561162"/>
                </a:cubicBezTo>
                <a:cubicBezTo>
                  <a:pt x="318101" y="1563499"/>
                  <a:pt x="318101" y="1568174"/>
                  <a:pt x="322862" y="1570511"/>
                </a:cubicBezTo>
                <a:cubicBezTo>
                  <a:pt x="322862" y="1568174"/>
                  <a:pt x="325243" y="1568174"/>
                  <a:pt x="327624" y="1565837"/>
                </a:cubicBezTo>
                <a:cubicBezTo>
                  <a:pt x="334766" y="1577524"/>
                  <a:pt x="315720" y="1572850"/>
                  <a:pt x="310957" y="1577524"/>
                </a:cubicBezTo>
                <a:cubicBezTo>
                  <a:pt x="306196" y="1572850"/>
                  <a:pt x="310957" y="1572850"/>
                  <a:pt x="313338" y="1568174"/>
                </a:cubicBezTo>
                <a:cubicBezTo>
                  <a:pt x="310957" y="1568174"/>
                  <a:pt x="310957" y="1565837"/>
                  <a:pt x="310957" y="1565837"/>
                </a:cubicBezTo>
                <a:cubicBezTo>
                  <a:pt x="308578" y="1568174"/>
                  <a:pt x="308578" y="1570511"/>
                  <a:pt x="306196" y="1572850"/>
                </a:cubicBezTo>
                <a:cubicBezTo>
                  <a:pt x="306196" y="1570511"/>
                  <a:pt x="306196" y="1568174"/>
                  <a:pt x="303816" y="1568174"/>
                </a:cubicBezTo>
                <a:cubicBezTo>
                  <a:pt x="303816" y="1572850"/>
                  <a:pt x="299053" y="1570511"/>
                  <a:pt x="296673" y="1572850"/>
                </a:cubicBezTo>
                <a:cubicBezTo>
                  <a:pt x="297863" y="1570512"/>
                  <a:pt x="296673" y="1569927"/>
                  <a:pt x="295184" y="1569635"/>
                </a:cubicBezTo>
                <a:lnTo>
                  <a:pt x="292285" y="1568341"/>
                </a:lnTo>
                <a:lnTo>
                  <a:pt x="292369" y="1568204"/>
                </a:lnTo>
                <a:lnTo>
                  <a:pt x="296375" y="1568467"/>
                </a:lnTo>
                <a:cubicBezTo>
                  <a:pt x="297268" y="1569343"/>
                  <a:pt x="297863" y="1570511"/>
                  <a:pt x="299053" y="1570511"/>
                </a:cubicBezTo>
                <a:cubicBezTo>
                  <a:pt x="301434" y="1570511"/>
                  <a:pt x="301434" y="1568174"/>
                  <a:pt x="303816" y="1565837"/>
                </a:cubicBezTo>
                <a:cubicBezTo>
                  <a:pt x="301434" y="1561162"/>
                  <a:pt x="299053" y="1565837"/>
                  <a:pt x="296673" y="1561162"/>
                </a:cubicBezTo>
                <a:lnTo>
                  <a:pt x="292369" y="1568204"/>
                </a:lnTo>
                <a:lnTo>
                  <a:pt x="291911" y="1568174"/>
                </a:lnTo>
                <a:lnTo>
                  <a:pt x="292285" y="1568341"/>
                </a:lnTo>
                <a:lnTo>
                  <a:pt x="289530" y="1572850"/>
                </a:lnTo>
                <a:cubicBezTo>
                  <a:pt x="287149" y="1572850"/>
                  <a:pt x="287149" y="1568174"/>
                  <a:pt x="284768" y="1568174"/>
                </a:cubicBezTo>
                <a:cubicBezTo>
                  <a:pt x="284768" y="1570511"/>
                  <a:pt x="282389" y="1572850"/>
                  <a:pt x="282389" y="1575186"/>
                </a:cubicBezTo>
                <a:cubicBezTo>
                  <a:pt x="282389" y="1579861"/>
                  <a:pt x="289530" y="1575186"/>
                  <a:pt x="289530" y="1579861"/>
                </a:cubicBezTo>
                <a:cubicBezTo>
                  <a:pt x="289530" y="1579861"/>
                  <a:pt x="287149" y="1582199"/>
                  <a:pt x="287149" y="1582199"/>
                </a:cubicBezTo>
                <a:cubicBezTo>
                  <a:pt x="284768" y="1584537"/>
                  <a:pt x="287149" y="1579861"/>
                  <a:pt x="282389" y="1579861"/>
                </a:cubicBezTo>
                <a:cubicBezTo>
                  <a:pt x="282389" y="1582199"/>
                  <a:pt x="277626" y="1582199"/>
                  <a:pt x="277626" y="1586875"/>
                </a:cubicBezTo>
                <a:cubicBezTo>
                  <a:pt x="272864" y="1586875"/>
                  <a:pt x="270484" y="1584537"/>
                  <a:pt x="268103" y="1579861"/>
                </a:cubicBezTo>
                <a:cubicBezTo>
                  <a:pt x="272864" y="1577524"/>
                  <a:pt x="275245" y="1579861"/>
                  <a:pt x="280007" y="1579861"/>
                </a:cubicBezTo>
                <a:cubicBezTo>
                  <a:pt x="280007" y="1575186"/>
                  <a:pt x="282389" y="1568174"/>
                  <a:pt x="282389" y="1561162"/>
                </a:cubicBezTo>
                <a:cubicBezTo>
                  <a:pt x="280007" y="1561162"/>
                  <a:pt x="280007" y="1563499"/>
                  <a:pt x="277626" y="1565837"/>
                </a:cubicBezTo>
                <a:cubicBezTo>
                  <a:pt x="268103" y="1563499"/>
                  <a:pt x="265721" y="1568174"/>
                  <a:pt x="258579" y="1572850"/>
                </a:cubicBezTo>
                <a:cubicBezTo>
                  <a:pt x="256199" y="1570511"/>
                  <a:pt x="253818" y="1570511"/>
                  <a:pt x="249055" y="1570511"/>
                </a:cubicBezTo>
                <a:cubicBezTo>
                  <a:pt x="249055" y="1565837"/>
                  <a:pt x="244294" y="1563499"/>
                  <a:pt x="239532" y="1565837"/>
                </a:cubicBezTo>
                <a:cubicBezTo>
                  <a:pt x="237151" y="1563499"/>
                  <a:pt x="237151" y="1561162"/>
                  <a:pt x="234772" y="1558824"/>
                </a:cubicBezTo>
                <a:cubicBezTo>
                  <a:pt x="234772" y="1556487"/>
                  <a:pt x="237151" y="1554149"/>
                  <a:pt x="234772" y="1551813"/>
                </a:cubicBezTo>
                <a:cubicBezTo>
                  <a:pt x="237151" y="1551813"/>
                  <a:pt x="239532" y="1549475"/>
                  <a:pt x="241914" y="1549475"/>
                </a:cubicBezTo>
                <a:cubicBezTo>
                  <a:pt x="241914" y="1549475"/>
                  <a:pt x="239532" y="1549475"/>
                  <a:pt x="239532" y="1547138"/>
                </a:cubicBezTo>
                <a:cubicBezTo>
                  <a:pt x="239532" y="1537788"/>
                  <a:pt x="237151" y="1530776"/>
                  <a:pt x="241914" y="1519098"/>
                </a:cubicBezTo>
                <a:cubicBezTo>
                  <a:pt x="244294" y="1519098"/>
                  <a:pt x="246675" y="1519098"/>
                  <a:pt x="249055" y="1519098"/>
                </a:cubicBezTo>
                <a:cubicBezTo>
                  <a:pt x="249055" y="1521435"/>
                  <a:pt x="244294" y="1521435"/>
                  <a:pt x="241914" y="1526111"/>
                </a:cubicBezTo>
                <a:cubicBezTo>
                  <a:pt x="244294" y="1530776"/>
                  <a:pt x="253818" y="1526111"/>
                  <a:pt x="253818" y="1530776"/>
                </a:cubicBezTo>
                <a:cubicBezTo>
                  <a:pt x="258579" y="1528439"/>
                  <a:pt x="260959" y="1528439"/>
                  <a:pt x="263341" y="1526111"/>
                </a:cubicBezTo>
                <a:cubicBezTo>
                  <a:pt x="260959" y="1533113"/>
                  <a:pt x="268103" y="1530776"/>
                  <a:pt x="268103" y="1537788"/>
                </a:cubicBezTo>
                <a:cubicBezTo>
                  <a:pt x="265721" y="1537788"/>
                  <a:pt x="265721" y="1537788"/>
                  <a:pt x="265721" y="1537788"/>
                </a:cubicBezTo>
                <a:cubicBezTo>
                  <a:pt x="265721" y="1542464"/>
                  <a:pt x="272864" y="1549475"/>
                  <a:pt x="275245" y="1547138"/>
                </a:cubicBezTo>
                <a:cubicBezTo>
                  <a:pt x="275245" y="1549475"/>
                  <a:pt x="280007" y="1549475"/>
                  <a:pt x="275245" y="1554149"/>
                </a:cubicBezTo>
                <a:cubicBezTo>
                  <a:pt x="284768" y="1549475"/>
                  <a:pt x="291911" y="1547138"/>
                  <a:pt x="289530" y="1535451"/>
                </a:cubicBezTo>
                <a:cubicBezTo>
                  <a:pt x="287149" y="1533113"/>
                  <a:pt x="287149" y="1537788"/>
                  <a:pt x="284768" y="1535451"/>
                </a:cubicBezTo>
                <a:cubicBezTo>
                  <a:pt x="284768" y="1530776"/>
                  <a:pt x="284768" y="1528439"/>
                  <a:pt x="289530" y="1528439"/>
                </a:cubicBezTo>
                <a:cubicBezTo>
                  <a:pt x="289530" y="1530776"/>
                  <a:pt x="287149" y="1533113"/>
                  <a:pt x="289530" y="1533113"/>
                </a:cubicBezTo>
                <a:cubicBezTo>
                  <a:pt x="291911" y="1530776"/>
                  <a:pt x="291911" y="1528439"/>
                  <a:pt x="296673" y="1530776"/>
                </a:cubicBezTo>
                <a:cubicBezTo>
                  <a:pt x="299053" y="1523772"/>
                  <a:pt x="299053" y="1521435"/>
                  <a:pt x="299053" y="1514423"/>
                </a:cubicBezTo>
                <a:close/>
                <a:moveTo>
                  <a:pt x="235778" y="1513099"/>
                </a:moveTo>
                <a:lnTo>
                  <a:pt x="234772" y="1513940"/>
                </a:lnTo>
                <a:lnTo>
                  <a:pt x="234191" y="1513335"/>
                </a:lnTo>
                <a:close/>
                <a:moveTo>
                  <a:pt x="38403" y="1511528"/>
                </a:moveTo>
                <a:cubicBezTo>
                  <a:pt x="40578" y="1513943"/>
                  <a:pt x="38403" y="1516359"/>
                  <a:pt x="38403" y="1518773"/>
                </a:cubicBezTo>
                <a:cubicBezTo>
                  <a:pt x="36229" y="1518773"/>
                  <a:pt x="34055" y="1518773"/>
                  <a:pt x="34055" y="1518773"/>
                </a:cubicBezTo>
                <a:cubicBezTo>
                  <a:pt x="34055" y="1516359"/>
                  <a:pt x="31882" y="1516359"/>
                  <a:pt x="31882" y="1513943"/>
                </a:cubicBezTo>
                <a:cubicBezTo>
                  <a:pt x="36229" y="1516359"/>
                  <a:pt x="36229" y="1511528"/>
                  <a:pt x="38403" y="1511528"/>
                </a:cubicBezTo>
                <a:close/>
                <a:moveTo>
                  <a:pt x="230133" y="1509109"/>
                </a:moveTo>
                <a:lnTo>
                  <a:pt x="234191" y="1513335"/>
                </a:lnTo>
                <a:lnTo>
                  <a:pt x="230133" y="1513940"/>
                </a:lnTo>
                <a:cubicBezTo>
                  <a:pt x="230133" y="1513940"/>
                  <a:pt x="230133" y="1513940"/>
                  <a:pt x="227814" y="1513940"/>
                </a:cubicBezTo>
                <a:cubicBezTo>
                  <a:pt x="227814" y="1516354"/>
                  <a:pt x="230133" y="1516354"/>
                  <a:pt x="230133" y="1518770"/>
                </a:cubicBezTo>
                <a:cubicBezTo>
                  <a:pt x="225496" y="1518770"/>
                  <a:pt x="223177" y="1518770"/>
                  <a:pt x="223177" y="1513940"/>
                </a:cubicBezTo>
                <a:cubicBezTo>
                  <a:pt x="225496" y="1513940"/>
                  <a:pt x="230133" y="1513940"/>
                  <a:pt x="230133" y="1509109"/>
                </a:cubicBezTo>
                <a:close/>
                <a:moveTo>
                  <a:pt x="211583" y="1508627"/>
                </a:moveTo>
                <a:cubicBezTo>
                  <a:pt x="209168" y="1513457"/>
                  <a:pt x="214000" y="1513457"/>
                  <a:pt x="216414" y="1513457"/>
                </a:cubicBezTo>
                <a:cubicBezTo>
                  <a:pt x="216414" y="1515873"/>
                  <a:pt x="218830" y="1515873"/>
                  <a:pt x="218830" y="1518288"/>
                </a:cubicBezTo>
                <a:cubicBezTo>
                  <a:pt x="218830" y="1518288"/>
                  <a:pt x="216414" y="1518288"/>
                  <a:pt x="218830" y="1520703"/>
                </a:cubicBezTo>
                <a:cubicBezTo>
                  <a:pt x="216414" y="1520703"/>
                  <a:pt x="216414" y="1520703"/>
                  <a:pt x="214000" y="1520703"/>
                </a:cubicBezTo>
                <a:cubicBezTo>
                  <a:pt x="214000" y="1520703"/>
                  <a:pt x="214000" y="1518288"/>
                  <a:pt x="214000" y="1518288"/>
                </a:cubicBezTo>
                <a:cubicBezTo>
                  <a:pt x="216414" y="1520703"/>
                  <a:pt x="218830" y="1515873"/>
                  <a:pt x="216414" y="1515873"/>
                </a:cubicBezTo>
                <a:cubicBezTo>
                  <a:pt x="214000" y="1518288"/>
                  <a:pt x="211583" y="1520703"/>
                  <a:pt x="206753" y="1520703"/>
                </a:cubicBezTo>
                <a:cubicBezTo>
                  <a:pt x="206753" y="1523119"/>
                  <a:pt x="209168" y="1523119"/>
                  <a:pt x="209168" y="1525533"/>
                </a:cubicBezTo>
                <a:cubicBezTo>
                  <a:pt x="204338" y="1523119"/>
                  <a:pt x="206753" y="1530355"/>
                  <a:pt x="199507" y="1527941"/>
                </a:cubicBezTo>
                <a:cubicBezTo>
                  <a:pt x="204338" y="1520703"/>
                  <a:pt x="204338" y="1520703"/>
                  <a:pt x="204338" y="1515873"/>
                </a:cubicBezTo>
                <a:cubicBezTo>
                  <a:pt x="204338" y="1515873"/>
                  <a:pt x="204338" y="1513457"/>
                  <a:pt x="201922" y="1513457"/>
                </a:cubicBezTo>
                <a:cubicBezTo>
                  <a:pt x="197091" y="1515873"/>
                  <a:pt x="192260" y="1520703"/>
                  <a:pt x="187430" y="1518288"/>
                </a:cubicBezTo>
                <a:cubicBezTo>
                  <a:pt x="182599" y="1520703"/>
                  <a:pt x="192260" y="1513457"/>
                  <a:pt x="194676" y="1513457"/>
                </a:cubicBezTo>
                <a:cubicBezTo>
                  <a:pt x="197091" y="1511041"/>
                  <a:pt x="192260" y="1513457"/>
                  <a:pt x="194676" y="1511041"/>
                </a:cubicBezTo>
                <a:cubicBezTo>
                  <a:pt x="197091" y="1513457"/>
                  <a:pt x="199507" y="1511041"/>
                  <a:pt x="201922" y="1511041"/>
                </a:cubicBezTo>
                <a:cubicBezTo>
                  <a:pt x="204338" y="1511041"/>
                  <a:pt x="204338" y="1513457"/>
                  <a:pt x="209168" y="1513457"/>
                </a:cubicBezTo>
                <a:cubicBezTo>
                  <a:pt x="206753" y="1511041"/>
                  <a:pt x="206753" y="1508627"/>
                  <a:pt x="211583" y="1508627"/>
                </a:cubicBezTo>
                <a:close/>
                <a:moveTo>
                  <a:pt x="431862" y="1505006"/>
                </a:moveTo>
                <a:cubicBezTo>
                  <a:pt x="434278" y="1505006"/>
                  <a:pt x="439110" y="1502833"/>
                  <a:pt x="439110" y="1505006"/>
                </a:cubicBezTo>
                <a:cubicBezTo>
                  <a:pt x="436693" y="1507180"/>
                  <a:pt x="439110" y="1511528"/>
                  <a:pt x="431862" y="1511528"/>
                </a:cubicBezTo>
                <a:cubicBezTo>
                  <a:pt x="434278" y="1507180"/>
                  <a:pt x="434278" y="1507180"/>
                  <a:pt x="431862" y="1505006"/>
                </a:cubicBezTo>
                <a:close/>
                <a:moveTo>
                  <a:pt x="246364" y="1504279"/>
                </a:moveTo>
                <a:cubicBezTo>
                  <a:pt x="245205" y="1506693"/>
                  <a:pt x="241727" y="1510316"/>
                  <a:pt x="238249" y="1512732"/>
                </a:cubicBezTo>
                <a:lnTo>
                  <a:pt x="235778" y="1513099"/>
                </a:lnTo>
                <a:close/>
                <a:moveTo>
                  <a:pt x="376924" y="1502833"/>
                </a:moveTo>
                <a:cubicBezTo>
                  <a:pt x="379295" y="1509855"/>
                  <a:pt x="391152" y="1509855"/>
                  <a:pt x="393524" y="1516878"/>
                </a:cubicBezTo>
                <a:cubicBezTo>
                  <a:pt x="393524" y="1516878"/>
                  <a:pt x="395896" y="1519221"/>
                  <a:pt x="398266" y="1521561"/>
                </a:cubicBezTo>
                <a:cubicBezTo>
                  <a:pt x="398266" y="1523902"/>
                  <a:pt x="395896" y="1521561"/>
                  <a:pt x="400638" y="1526243"/>
                </a:cubicBezTo>
                <a:cubicBezTo>
                  <a:pt x="400638" y="1526243"/>
                  <a:pt x="405381" y="1530913"/>
                  <a:pt x="410124" y="1533254"/>
                </a:cubicBezTo>
                <a:cubicBezTo>
                  <a:pt x="407752" y="1533254"/>
                  <a:pt x="403011" y="1530913"/>
                  <a:pt x="400638" y="1530913"/>
                </a:cubicBezTo>
                <a:cubicBezTo>
                  <a:pt x="393524" y="1528571"/>
                  <a:pt x="395896" y="1528571"/>
                  <a:pt x="393524" y="1526243"/>
                </a:cubicBezTo>
                <a:cubicBezTo>
                  <a:pt x="395896" y="1526243"/>
                  <a:pt x="395896" y="1526243"/>
                  <a:pt x="393524" y="1523902"/>
                </a:cubicBezTo>
                <a:cubicBezTo>
                  <a:pt x="391152" y="1521561"/>
                  <a:pt x="393524" y="1521561"/>
                  <a:pt x="391152" y="1519221"/>
                </a:cubicBezTo>
                <a:cubicBezTo>
                  <a:pt x="391152" y="1519221"/>
                  <a:pt x="388782" y="1519221"/>
                  <a:pt x="388782" y="1519221"/>
                </a:cubicBezTo>
                <a:cubicBezTo>
                  <a:pt x="384038" y="1516878"/>
                  <a:pt x="384038" y="1509855"/>
                  <a:pt x="379295" y="1509855"/>
                </a:cubicBezTo>
                <a:cubicBezTo>
                  <a:pt x="376924" y="1512197"/>
                  <a:pt x="372182" y="1512197"/>
                  <a:pt x="369811" y="1514538"/>
                </a:cubicBezTo>
                <a:cubicBezTo>
                  <a:pt x="376924" y="1516878"/>
                  <a:pt x="379295" y="1523902"/>
                  <a:pt x="384038" y="1526243"/>
                </a:cubicBezTo>
                <a:cubicBezTo>
                  <a:pt x="379295" y="1528571"/>
                  <a:pt x="372182" y="1521561"/>
                  <a:pt x="372182" y="1516878"/>
                </a:cubicBezTo>
                <a:cubicBezTo>
                  <a:pt x="365068" y="1514538"/>
                  <a:pt x="365068" y="1516878"/>
                  <a:pt x="357953" y="1514538"/>
                </a:cubicBezTo>
                <a:cubicBezTo>
                  <a:pt x="360324" y="1514538"/>
                  <a:pt x="360324" y="1514538"/>
                  <a:pt x="360324" y="1512197"/>
                </a:cubicBezTo>
                <a:cubicBezTo>
                  <a:pt x="360324" y="1509855"/>
                  <a:pt x="355581" y="1512197"/>
                  <a:pt x="353211" y="1512197"/>
                </a:cubicBezTo>
                <a:cubicBezTo>
                  <a:pt x="353211" y="1514538"/>
                  <a:pt x="346095" y="1516878"/>
                  <a:pt x="348468" y="1521561"/>
                </a:cubicBezTo>
                <a:cubicBezTo>
                  <a:pt x="341353" y="1521561"/>
                  <a:pt x="343724" y="1523902"/>
                  <a:pt x="336610" y="1523902"/>
                </a:cubicBezTo>
                <a:cubicBezTo>
                  <a:pt x="338981" y="1516878"/>
                  <a:pt x="331868" y="1521561"/>
                  <a:pt x="331868" y="1516878"/>
                </a:cubicBezTo>
                <a:cubicBezTo>
                  <a:pt x="338981" y="1516878"/>
                  <a:pt x="331868" y="1509855"/>
                  <a:pt x="338981" y="1507515"/>
                </a:cubicBezTo>
                <a:cubicBezTo>
                  <a:pt x="334239" y="1516878"/>
                  <a:pt x="348468" y="1519221"/>
                  <a:pt x="348468" y="1507515"/>
                </a:cubicBezTo>
                <a:cubicBezTo>
                  <a:pt x="355581" y="1509855"/>
                  <a:pt x="360324" y="1509855"/>
                  <a:pt x="369811" y="1509855"/>
                </a:cubicBezTo>
                <a:cubicBezTo>
                  <a:pt x="372182" y="1507515"/>
                  <a:pt x="372182" y="1502833"/>
                  <a:pt x="376924" y="1502833"/>
                </a:cubicBezTo>
                <a:close/>
                <a:moveTo>
                  <a:pt x="322447" y="1499933"/>
                </a:moveTo>
                <a:cubicBezTo>
                  <a:pt x="324621" y="1499933"/>
                  <a:pt x="328968" y="1499933"/>
                  <a:pt x="328968" y="1504282"/>
                </a:cubicBezTo>
                <a:cubicBezTo>
                  <a:pt x="326796" y="1504282"/>
                  <a:pt x="324621" y="1504282"/>
                  <a:pt x="322447" y="1504282"/>
                </a:cubicBezTo>
                <a:cubicBezTo>
                  <a:pt x="320273" y="1502109"/>
                  <a:pt x="322447" y="1502109"/>
                  <a:pt x="322447" y="1499933"/>
                </a:cubicBezTo>
                <a:close/>
                <a:moveTo>
                  <a:pt x="274986" y="1499933"/>
                </a:moveTo>
                <a:cubicBezTo>
                  <a:pt x="277523" y="1502109"/>
                  <a:pt x="282595" y="1506456"/>
                  <a:pt x="277523" y="1508630"/>
                </a:cubicBezTo>
                <a:cubicBezTo>
                  <a:pt x="272450" y="1506456"/>
                  <a:pt x="272450" y="1504281"/>
                  <a:pt x="274986" y="1499933"/>
                </a:cubicBezTo>
                <a:close/>
                <a:moveTo>
                  <a:pt x="208685" y="1499933"/>
                </a:moveTo>
                <a:cubicBezTo>
                  <a:pt x="208685" y="1502109"/>
                  <a:pt x="208685" y="1504282"/>
                  <a:pt x="206511" y="1508630"/>
                </a:cubicBezTo>
                <a:cubicBezTo>
                  <a:pt x="204338" y="1508630"/>
                  <a:pt x="202163" y="1508630"/>
                  <a:pt x="199990" y="1506456"/>
                </a:cubicBezTo>
                <a:cubicBezTo>
                  <a:pt x="206511" y="1506456"/>
                  <a:pt x="204338" y="1499933"/>
                  <a:pt x="208685" y="1499933"/>
                </a:cubicBezTo>
                <a:close/>
                <a:moveTo>
                  <a:pt x="272450" y="1495586"/>
                </a:moveTo>
                <a:cubicBezTo>
                  <a:pt x="270131" y="1502833"/>
                  <a:pt x="263175" y="1500417"/>
                  <a:pt x="260856" y="1502833"/>
                </a:cubicBezTo>
                <a:cubicBezTo>
                  <a:pt x="260856" y="1498002"/>
                  <a:pt x="267812" y="1500417"/>
                  <a:pt x="272450" y="1495586"/>
                </a:cubicBezTo>
                <a:close/>
                <a:moveTo>
                  <a:pt x="223660" y="1492689"/>
                </a:moveTo>
                <a:cubicBezTo>
                  <a:pt x="223660" y="1492689"/>
                  <a:pt x="223660" y="1492689"/>
                  <a:pt x="226075" y="1494861"/>
                </a:cubicBezTo>
                <a:cubicBezTo>
                  <a:pt x="223660" y="1494861"/>
                  <a:pt x="221244" y="1497035"/>
                  <a:pt x="218829" y="1497035"/>
                </a:cubicBezTo>
                <a:cubicBezTo>
                  <a:pt x="218829" y="1494861"/>
                  <a:pt x="218829" y="1492689"/>
                  <a:pt x="223660" y="1492689"/>
                </a:cubicBezTo>
                <a:close/>
                <a:moveTo>
                  <a:pt x="5097338" y="1492518"/>
                </a:moveTo>
                <a:cubicBezTo>
                  <a:pt x="5099753" y="1493707"/>
                  <a:pt x="5102168" y="1495494"/>
                  <a:pt x="5102168" y="1495494"/>
                </a:cubicBezTo>
                <a:cubicBezTo>
                  <a:pt x="5104583" y="1495494"/>
                  <a:pt x="5104583" y="1495494"/>
                  <a:pt x="5106999" y="1495494"/>
                </a:cubicBezTo>
                <a:cubicBezTo>
                  <a:pt x="5106999" y="1495494"/>
                  <a:pt x="5106999" y="1497875"/>
                  <a:pt x="5106999" y="1500255"/>
                </a:cubicBezTo>
                <a:cubicBezTo>
                  <a:pt x="5109415" y="1500255"/>
                  <a:pt x="5111830" y="1505019"/>
                  <a:pt x="5114245" y="1505019"/>
                </a:cubicBezTo>
                <a:cubicBezTo>
                  <a:pt x="5128737" y="1512160"/>
                  <a:pt x="5128737" y="1512160"/>
                  <a:pt x="5126322" y="1516922"/>
                </a:cubicBezTo>
                <a:cubicBezTo>
                  <a:pt x="5126322" y="1519303"/>
                  <a:pt x="5126322" y="1521684"/>
                  <a:pt x="5126322" y="1521684"/>
                </a:cubicBezTo>
                <a:cubicBezTo>
                  <a:pt x="5123907" y="1521684"/>
                  <a:pt x="5121491" y="1519303"/>
                  <a:pt x="5121491" y="1519303"/>
                </a:cubicBezTo>
                <a:cubicBezTo>
                  <a:pt x="5119075" y="1514540"/>
                  <a:pt x="5121491" y="1514540"/>
                  <a:pt x="5119075" y="1512160"/>
                </a:cubicBezTo>
                <a:cubicBezTo>
                  <a:pt x="5116660" y="1509780"/>
                  <a:pt x="5109415" y="1505019"/>
                  <a:pt x="5106999" y="1502637"/>
                </a:cubicBezTo>
                <a:cubicBezTo>
                  <a:pt x="5104583" y="1502637"/>
                  <a:pt x="5104583" y="1497875"/>
                  <a:pt x="5102168" y="1500255"/>
                </a:cubicBezTo>
                <a:cubicBezTo>
                  <a:pt x="5099753" y="1500255"/>
                  <a:pt x="5099753" y="1502637"/>
                  <a:pt x="5097337" y="1502637"/>
                </a:cubicBezTo>
                <a:cubicBezTo>
                  <a:pt x="5097337" y="1502637"/>
                  <a:pt x="5094923" y="1502637"/>
                  <a:pt x="5094923" y="1500255"/>
                </a:cubicBezTo>
                <a:cubicBezTo>
                  <a:pt x="5094923" y="1497875"/>
                  <a:pt x="5092507" y="1495494"/>
                  <a:pt x="5092507" y="1493114"/>
                </a:cubicBezTo>
                <a:cubicBezTo>
                  <a:pt x="5092507" y="1490735"/>
                  <a:pt x="5094923" y="1491327"/>
                  <a:pt x="5097338" y="1492518"/>
                </a:cubicBezTo>
                <a:close/>
                <a:moveTo>
                  <a:pt x="315201" y="1489789"/>
                </a:moveTo>
                <a:cubicBezTo>
                  <a:pt x="313027" y="1492398"/>
                  <a:pt x="315201" y="1492398"/>
                  <a:pt x="317375" y="1492398"/>
                </a:cubicBezTo>
                <a:cubicBezTo>
                  <a:pt x="317375" y="1502833"/>
                  <a:pt x="308681" y="1489789"/>
                  <a:pt x="315201" y="1489789"/>
                </a:cubicBezTo>
                <a:close/>
                <a:moveTo>
                  <a:pt x="230423" y="1487975"/>
                </a:moveTo>
                <a:cubicBezTo>
                  <a:pt x="228008" y="1490511"/>
                  <a:pt x="225592" y="1493048"/>
                  <a:pt x="228008" y="1495584"/>
                </a:cubicBezTo>
                <a:cubicBezTo>
                  <a:pt x="223177" y="1495584"/>
                  <a:pt x="228008" y="1485438"/>
                  <a:pt x="230423" y="1487975"/>
                </a:cubicBezTo>
                <a:close/>
                <a:moveTo>
                  <a:pt x="303609" y="1485442"/>
                </a:moveTo>
                <a:cubicBezTo>
                  <a:pt x="303609" y="1485442"/>
                  <a:pt x="303609" y="1485442"/>
                  <a:pt x="305781" y="1485442"/>
                </a:cubicBezTo>
                <a:cubicBezTo>
                  <a:pt x="303609" y="1490277"/>
                  <a:pt x="303609" y="1487860"/>
                  <a:pt x="310129" y="1487860"/>
                </a:cubicBezTo>
                <a:cubicBezTo>
                  <a:pt x="310129" y="1492690"/>
                  <a:pt x="307956" y="1492690"/>
                  <a:pt x="303609" y="1492690"/>
                </a:cubicBezTo>
                <a:cubicBezTo>
                  <a:pt x="305781" y="1487860"/>
                  <a:pt x="303609" y="1492690"/>
                  <a:pt x="301434" y="1490277"/>
                </a:cubicBezTo>
                <a:cubicBezTo>
                  <a:pt x="301434" y="1487860"/>
                  <a:pt x="303609" y="1487860"/>
                  <a:pt x="303609" y="1485442"/>
                </a:cubicBezTo>
                <a:close/>
                <a:moveTo>
                  <a:pt x="194194" y="1485442"/>
                </a:moveTo>
                <a:cubicBezTo>
                  <a:pt x="197091" y="1485442"/>
                  <a:pt x="197091" y="1487618"/>
                  <a:pt x="199990" y="1487618"/>
                </a:cubicBezTo>
                <a:cubicBezTo>
                  <a:pt x="199990" y="1487618"/>
                  <a:pt x="199990" y="1487618"/>
                  <a:pt x="199990" y="1489791"/>
                </a:cubicBezTo>
                <a:cubicBezTo>
                  <a:pt x="197091" y="1489791"/>
                  <a:pt x="194194" y="1487618"/>
                  <a:pt x="194194" y="1485442"/>
                </a:cubicBezTo>
                <a:close/>
                <a:moveTo>
                  <a:pt x="5092797" y="1477642"/>
                </a:moveTo>
                <a:cubicBezTo>
                  <a:pt x="5093957" y="1477936"/>
                  <a:pt x="5095695" y="1479113"/>
                  <a:pt x="5098015" y="1481467"/>
                </a:cubicBezTo>
                <a:cubicBezTo>
                  <a:pt x="5100333" y="1483821"/>
                  <a:pt x="5104971" y="1486178"/>
                  <a:pt x="5107289" y="1483821"/>
                </a:cubicBezTo>
                <a:cubicBezTo>
                  <a:pt x="5107289" y="1483821"/>
                  <a:pt x="5107289" y="1481467"/>
                  <a:pt x="5111927" y="1486178"/>
                </a:cubicBezTo>
                <a:cubicBezTo>
                  <a:pt x="5114245" y="1486178"/>
                  <a:pt x="5114245" y="1488534"/>
                  <a:pt x="5114245" y="1490890"/>
                </a:cubicBezTo>
                <a:cubicBezTo>
                  <a:pt x="5114245" y="1490890"/>
                  <a:pt x="5111927" y="1493245"/>
                  <a:pt x="5111927" y="1495597"/>
                </a:cubicBezTo>
                <a:cubicBezTo>
                  <a:pt x="5107289" y="1488534"/>
                  <a:pt x="5104971" y="1486178"/>
                  <a:pt x="5100333" y="1483821"/>
                </a:cubicBezTo>
                <a:cubicBezTo>
                  <a:pt x="5095695" y="1483821"/>
                  <a:pt x="5093377" y="1481467"/>
                  <a:pt x="5091058" y="1479113"/>
                </a:cubicBezTo>
                <a:cubicBezTo>
                  <a:pt x="5091058" y="1477936"/>
                  <a:pt x="5091638" y="1477347"/>
                  <a:pt x="5092797" y="1477642"/>
                </a:cubicBezTo>
                <a:close/>
                <a:moveTo>
                  <a:pt x="5119485" y="1476757"/>
                </a:moveTo>
                <a:cubicBezTo>
                  <a:pt x="5121826" y="1476757"/>
                  <a:pt x="5126507" y="1479119"/>
                  <a:pt x="5133531" y="1483842"/>
                </a:cubicBezTo>
                <a:cubicBezTo>
                  <a:pt x="5135872" y="1486204"/>
                  <a:pt x="5138213" y="1490929"/>
                  <a:pt x="5140554" y="1488567"/>
                </a:cubicBezTo>
                <a:cubicBezTo>
                  <a:pt x="5145236" y="1488567"/>
                  <a:pt x="5149919" y="1493290"/>
                  <a:pt x="5154601" y="1495651"/>
                </a:cubicBezTo>
                <a:cubicBezTo>
                  <a:pt x="5161623" y="1502737"/>
                  <a:pt x="5156941" y="1502737"/>
                  <a:pt x="5154601" y="1502737"/>
                </a:cubicBezTo>
                <a:cubicBezTo>
                  <a:pt x="5154601" y="1505098"/>
                  <a:pt x="5149919" y="1502737"/>
                  <a:pt x="5145236" y="1500373"/>
                </a:cubicBezTo>
                <a:cubicBezTo>
                  <a:pt x="5142895" y="1500373"/>
                  <a:pt x="5140554" y="1498013"/>
                  <a:pt x="5142895" y="1500373"/>
                </a:cubicBezTo>
                <a:cubicBezTo>
                  <a:pt x="5145236" y="1505098"/>
                  <a:pt x="5147577" y="1509821"/>
                  <a:pt x="5152259" y="1516907"/>
                </a:cubicBezTo>
                <a:cubicBezTo>
                  <a:pt x="5156941" y="1519267"/>
                  <a:pt x="5159283" y="1523991"/>
                  <a:pt x="5161623" y="1526354"/>
                </a:cubicBezTo>
                <a:cubicBezTo>
                  <a:pt x="5166305" y="1526354"/>
                  <a:pt x="5168646" y="1526354"/>
                  <a:pt x="5173329" y="1526354"/>
                </a:cubicBezTo>
                <a:cubicBezTo>
                  <a:pt x="5175670" y="1531053"/>
                  <a:pt x="5175670" y="1535777"/>
                  <a:pt x="5178011" y="1538137"/>
                </a:cubicBezTo>
                <a:cubicBezTo>
                  <a:pt x="5178011" y="1540499"/>
                  <a:pt x="5178011" y="1540499"/>
                  <a:pt x="5178011" y="1540499"/>
                </a:cubicBezTo>
                <a:cubicBezTo>
                  <a:pt x="5170987" y="1535777"/>
                  <a:pt x="5170987" y="1538137"/>
                  <a:pt x="5166305" y="1538137"/>
                </a:cubicBezTo>
                <a:cubicBezTo>
                  <a:pt x="5166305" y="1535777"/>
                  <a:pt x="5166305" y="1535777"/>
                  <a:pt x="5166305" y="1535777"/>
                </a:cubicBezTo>
                <a:cubicBezTo>
                  <a:pt x="5166305" y="1533415"/>
                  <a:pt x="5166305" y="1533415"/>
                  <a:pt x="5166305" y="1531053"/>
                </a:cubicBezTo>
                <a:cubicBezTo>
                  <a:pt x="5156941" y="1528691"/>
                  <a:pt x="5163964" y="1540499"/>
                  <a:pt x="5147577" y="1531053"/>
                </a:cubicBezTo>
                <a:cubicBezTo>
                  <a:pt x="5149919" y="1528691"/>
                  <a:pt x="5152259" y="1526354"/>
                  <a:pt x="5152259" y="1523991"/>
                </a:cubicBezTo>
                <a:cubicBezTo>
                  <a:pt x="5154601" y="1523991"/>
                  <a:pt x="5147577" y="1514545"/>
                  <a:pt x="5142895" y="1509821"/>
                </a:cubicBezTo>
                <a:cubicBezTo>
                  <a:pt x="5140554" y="1509821"/>
                  <a:pt x="5138213" y="1509821"/>
                  <a:pt x="5135872" y="1505098"/>
                </a:cubicBezTo>
                <a:cubicBezTo>
                  <a:pt x="5131189" y="1498013"/>
                  <a:pt x="5131189" y="1493290"/>
                  <a:pt x="5119485" y="1481480"/>
                </a:cubicBezTo>
                <a:cubicBezTo>
                  <a:pt x="5117144" y="1481480"/>
                  <a:pt x="5117144" y="1476757"/>
                  <a:pt x="5119485" y="1476757"/>
                </a:cubicBezTo>
                <a:close/>
                <a:moveTo>
                  <a:pt x="175353" y="1470951"/>
                </a:moveTo>
                <a:cubicBezTo>
                  <a:pt x="179991" y="1473487"/>
                  <a:pt x="184628" y="1470951"/>
                  <a:pt x="186946" y="1470951"/>
                </a:cubicBezTo>
                <a:cubicBezTo>
                  <a:pt x="184628" y="1476022"/>
                  <a:pt x="182309" y="1473487"/>
                  <a:pt x="179991" y="1476022"/>
                </a:cubicBezTo>
                <a:cubicBezTo>
                  <a:pt x="179991" y="1478560"/>
                  <a:pt x="184628" y="1476022"/>
                  <a:pt x="184628" y="1478560"/>
                </a:cubicBezTo>
                <a:cubicBezTo>
                  <a:pt x="184628" y="1481096"/>
                  <a:pt x="179991" y="1481096"/>
                  <a:pt x="177671" y="1481096"/>
                </a:cubicBezTo>
                <a:cubicBezTo>
                  <a:pt x="177671" y="1476022"/>
                  <a:pt x="175353" y="1476022"/>
                  <a:pt x="175353" y="1470951"/>
                </a:cubicBezTo>
                <a:close/>
                <a:moveTo>
                  <a:pt x="300952" y="1470946"/>
                </a:moveTo>
                <a:cubicBezTo>
                  <a:pt x="303367" y="1473361"/>
                  <a:pt x="303367" y="1470946"/>
                  <a:pt x="308197" y="1470946"/>
                </a:cubicBezTo>
                <a:cubicBezTo>
                  <a:pt x="308197" y="1475777"/>
                  <a:pt x="310612" y="1475777"/>
                  <a:pt x="313028" y="1478193"/>
                </a:cubicBezTo>
                <a:cubicBezTo>
                  <a:pt x="310612" y="1485438"/>
                  <a:pt x="303367" y="1480608"/>
                  <a:pt x="300952" y="1478193"/>
                </a:cubicBezTo>
                <a:cubicBezTo>
                  <a:pt x="298537" y="1475777"/>
                  <a:pt x="300952" y="1475777"/>
                  <a:pt x="300952" y="1470946"/>
                </a:cubicBezTo>
                <a:close/>
                <a:moveTo>
                  <a:pt x="5142597" y="1466618"/>
                </a:moveTo>
                <a:cubicBezTo>
                  <a:pt x="5147354" y="1468963"/>
                  <a:pt x="5152110" y="1473660"/>
                  <a:pt x="5159245" y="1480705"/>
                </a:cubicBezTo>
                <a:cubicBezTo>
                  <a:pt x="5161623" y="1485404"/>
                  <a:pt x="5168757" y="1490102"/>
                  <a:pt x="5173513" y="1494798"/>
                </a:cubicBezTo>
                <a:cubicBezTo>
                  <a:pt x="5175892" y="1492449"/>
                  <a:pt x="5178270" y="1492449"/>
                  <a:pt x="5178270" y="1492449"/>
                </a:cubicBezTo>
                <a:cubicBezTo>
                  <a:pt x="5180649" y="1494798"/>
                  <a:pt x="5180649" y="1494798"/>
                  <a:pt x="5180649" y="1497147"/>
                </a:cubicBezTo>
                <a:cubicBezTo>
                  <a:pt x="5180649" y="1497147"/>
                  <a:pt x="5183027" y="1499495"/>
                  <a:pt x="5183027" y="1499495"/>
                </a:cubicBezTo>
                <a:cubicBezTo>
                  <a:pt x="5194917" y="1504194"/>
                  <a:pt x="5197295" y="1511239"/>
                  <a:pt x="5204431" y="1518286"/>
                </a:cubicBezTo>
                <a:cubicBezTo>
                  <a:pt x="5209187" y="1522984"/>
                  <a:pt x="5211565" y="1522984"/>
                  <a:pt x="5216321" y="1525332"/>
                </a:cubicBezTo>
                <a:cubicBezTo>
                  <a:pt x="5216321" y="1527658"/>
                  <a:pt x="5221077" y="1530006"/>
                  <a:pt x="5223456" y="1532354"/>
                </a:cubicBezTo>
                <a:cubicBezTo>
                  <a:pt x="5225834" y="1534703"/>
                  <a:pt x="5221077" y="1532354"/>
                  <a:pt x="5218699" y="1532354"/>
                </a:cubicBezTo>
                <a:cubicBezTo>
                  <a:pt x="5211565" y="1532354"/>
                  <a:pt x="5199674" y="1525332"/>
                  <a:pt x="5187783" y="1520634"/>
                </a:cubicBezTo>
                <a:cubicBezTo>
                  <a:pt x="5190161" y="1518286"/>
                  <a:pt x="5190161" y="1518286"/>
                  <a:pt x="5190161" y="1515937"/>
                </a:cubicBezTo>
                <a:cubicBezTo>
                  <a:pt x="5190161" y="1513588"/>
                  <a:pt x="5187783" y="1511239"/>
                  <a:pt x="5187783" y="1508891"/>
                </a:cubicBezTo>
                <a:cubicBezTo>
                  <a:pt x="5180649" y="1506542"/>
                  <a:pt x="5173513" y="1501846"/>
                  <a:pt x="5171135" y="1501846"/>
                </a:cubicBezTo>
                <a:cubicBezTo>
                  <a:pt x="5168757" y="1501846"/>
                  <a:pt x="5166379" y="1501846"/>
                  <a:pt x="5161623" y="1497147"/>
                </a:cubicBezTo>
                <a:cubicBezTo>
                  <a:pt x="5161623" y="1497147"/>
                  <a:pt x="5161623" y="1494798"/>
                  <a:pt x="5161623" y="1494798"/>
                </a:cubicBezTo>
                <a:cubicBezTo>
                  <a:pt x="5164001" y="1492449"/>
                  <a:pt x="5164001" y="1490102"/>
                  <a:pt x="5154488" y="1485404"/>
                </a:cubicBezTo>
                <a:cubicBezTo>
                  <a:pt x="5149732" y="1483055"/>
                  <a:pt x="5147354" y="1480705"/>
                  <a:pt x="5142597" y="1476007"/>
                </a:cubicBezTo>
                <a:cubicBezTo>
                  <a:pt x="5140219" y="1476007"/>
                  <a:pt x="5137841" y="1473660"/>
                  <a:pt x="5137841" y="1471311"/>
                </a:cubicBezTo>
                <a:cubicBezTo>
                  <a:pt x="5133085" y="1466618"/>
                  <a:pt x="5137841" y="1466618"/>
                  <a:pt x="5142597" y="1466618"/>
                </a:cubicBezTo>
                <a:close/>
                <a:moveTo>
                  <a:pt x="107076" y="1466604"/>
                </a:moveTo>
                <a:cubicBezTo>
                  <a:pt x="123446" y="1466604"/>
                  <a:pt x="135138" y="1478309"/>
                  <a:pt x="151508" y="1475966"/>
                </a:cubicBezTo>
                <a:cubicBezTo>
                  <a:pt x="149169" y="1480649"/>
                  <a:pt x="153846" y="1480649"/>
                  <a:pt x="156185" y="1482988"/>
                </a:cubicBezTo>
                <a:cubicBezTo>
                  <a:pt x="153846" y="1485330"/>
                  <a:pt x="149169" y="1482988"/>
                  <a:pt x="149169" y="1485330"/>
                </a:cubicBezTo>
                <a:cubicBezTo>
                  <a:pt x="151508" y="1487674"/>
                  <a:pt x="151508" y="1490015"/>
                  <a:pt x="153846" y="1490015"/>
                </a:cubicBezTo>
                <a:cubicBezTo>
                  <a:pt x="156185" y="1490015"/>
                  <a:pt x="156185" y="1487674"/>
                  <a:pt x="160863" y="1487674"/>
                </a:cubicBezTo>
                <a:cubicBezTo>
                  <a:pt x="160863" y="1492353"/>
                  <a:pt x="151508" y="1492353"/>
                  <a:pt x="156185" y="1494694"/>
                </a:cubicBezTo>
                <a:cubicBezTo>
                  <a:pt x="149169" y="1494694"/>
                  <a:pt x="137477" y="1485330"/>
                  <a:pt x="130461" y="1492353"/>
                </a:cubicBezTo>
                <a:cubicBezTo>
                  <a:pt x="128123" y="1487674"/>
                  <a:pt x="130461" y="1487674"/>
                  <a:pt x="130461" y="1482988"/>
                </a:cubicBezTo>
                <a:cubicBezTo>
                  <a:pt x="128123" y="1480649"/>
                  <a:pt x="125784" y="1478309"/>
                  <a:pt x="121107" y="1475966"/>
                </a:cubicBezTo>
                <a:cubicBezTo>
                  <a:pt x="118768" y="1478309"/>
                  <a:pt x="118768" y="1480649"/>
                  <a:pt x="118768" y="1482988"/>
                </a:cubicBezTo>
                <a:cubicBezTo>
                  <a:pt x="109415" y="1480649"/>
                  <a:pt x="104737" y="1485330"/>
                  <a:pt x="109415" y="1492353"/>
                </a:cubicBezTo>
                <a:cubicBezTo>
                  <a:pt x="104737" y="1497035"/>
                  <a:pt x="100061" y="1497035"/>
                  <a:pt x="95383" y="1497035"/>
                </a:cubicBezTo>
                <a:cubicBezTo>
                  <a:pt x="97722" y="1501718"/>
                  <a:pt x="100061" y="1504059"/>
                  <a:pt x="102400" y="1508741"/>
                </a:cubicBezTo>
                <a:cubicBezTo>
                  <a:pt x="97722" y="1508741"/>
                  <a:pt x="93045" y="1501718"/>
                  <a:pt x="86030" y="1504059"/>
                </a:cubicBezTo>
                <a:cubicBezTo>
                  <a:pt x="83691" y="1506399"/>
                  <a:pt x="83691" y="1511082"/>
                  <a:pt x="86030" y="1513423"/>
                </a:cubicBezTo>
                <a:cubicBezTo>
                  <a:pt x="81353" y="1513423"/>
                  <a:pt x="79015" y="1515764"/>
                  <a:pt x="81353" y="1520446"/>
                </a:cubicBezTo>
                <a:cubicBezTo>
                  <a:pt x="76675" y="1520446"/>
                  <a:pt x="76675" y="1525129"/>
                  <a:pt x="76675" y="1527470"/>
                </a:cubicBezTo>
                <a:cubicBezTo>
                  <a:pt x="71999" y="1527470"/>
                  <a:pt x="64983" y="1527470"/>
                  <a:pt x="60307" y="1527470"/>
                </a:cubicBezTo>
                <a:cubicBezTo>
                  <a:pt x="60307" y="1522786"/>
                  <a:pt x="62644" y="1520446"/>
                  <a:pt x="60307" y="1520446"/>
                </a:cubicBezTo>
                <a:cubicBezTo>
                  <a:pt x="60307" y="1518105"/>
                  <a:pt x="62644" y="1515764"/>
                  <a:pt x="62644" y="1511082"/>
                </a:cubicBezTo>
                <a:cubicBezTo>
                  <a:pt x="62644" y="1511082"/>
                  <a:pt x="62644" y="1506399"/>
                  <a:pt x="60307" y="1506399"/>
                </a:cubicBezTo>
                <a:cubicBezTo>
                  <a:pt x="57967" y="1487674"/>
                  <a:pt x="79015" y="1487674"/>
                  <a:pt x="88367" y="1478309"/>
                </a:cubicBezTo>
                <a:cubicBezTo>
                  <a:pt x="90706" y="1478309"/>
                  <a:pt x="88367" y="1480649"/>
                  <a:pt x="90706" y="1480649"/>
                </a:cubicBezTo>
                <a:cubicBezTo>
                  <a:pt x="95383" y="1480649"/>
                  <a:pt x="95383" y="1475966"/>
                  <a:pt x="102400" y="1475966"/>
                </a:cubicBezTo>
                <a:cubicBezTo>
                  <a:pt x="102400" y="1478309"/>
                  <a:pt x="97722" y="1480649"/>
                  <a:pt x="102400" y="1482988"/>
                </a:cubicBezTo>
                <a:cubicBezTo>
                  <a:pt x="104737" y="1480649"/>
                  <a:pt x="107076" y="1482988"/>
                  <a:pt x="107076" y="1480649"/>
                </a:cubicBezTo>
                <a:cubicBezTo>
                  <a:pt x="102400" y="1473627"/>
                  <a:pt x="114092" y="1471284"/>
                  <a:pt x="107076" y="1466604"/>
                </a:cubicBezTo>
                <a:close/>
                <a:moveTo>
                  <a:pt x="5078981" y="1463715"/>
                </a:moveTo>
                <a:cubicBezTo>
                  <a:pt x="5083811" y="1468643"/>
                  <a:pt x="5086227" y="1473569"/>
                  <a:pt x="5086227" y="1476033"/>
                </a:cubicBezTo>
                <a:cubicBezTo>
                  <a:pt x="5088643" y="1478497"/>
                  <a:pt x="5091058" y="1483425"/>
                  <a:pt x="5091058" y="1485889"/>
                </a:cubicBezTo>
                <a:cubicBezTo>
                  <a:pt x="5091058" y="1488354"/>
                  <a:pt x="5088643" y="1488354"/>
                  <a:pt x="5086227" y="1485889"/>
                </a:cubicBezTo>
                <a:cubicBezTo>
                  <a:pt x="5078981" y="1483425"/>
                  <a:pt x="5078981" y="1480961"/>
                  <a:pt x="5078981" y="1480961"/>
                </a:cubicBezTo>
                <a:cubicBezTo>
                  <a:pt x="5074151" y="1473569"/>
                  <a:pt x="5069319" y="1468643"/>
                  <a:pt x="5071735" y="1466180"/>
                </a:cubicBezTo>
                <a:cubicBezTo>
                  <a:pt x="5074151" y="1466180"/>
                  <a:pt x="5076565" y="1463715"/>
                  <a:pt x="5078981" y="1463715"/>
                </a:cubicBezTo>
                <a:close/>
                <a:moveTo>
                  <a:pt x="339113" y="1463704"/>
                </a:moveTo>
                <a:cubicBezTo>
                  <a:pt x="341529" y="1463704"/>
                  <a:pt x="343944" y="1463704"/>
                  <a:pt x="343944" y="1463704"/>
                </a:cubicBezTo>
                <a:cubicBezTo>
                  <a:pt x="346360" y="1463704"/>
                  <a:pt x="343944" y="1468535"/>
                  <a:pt x="346360" y="1468535"/>
                </a:cubicBezTo>
                <a:cubicBezTo>
                  <a:pt x="353605" y="1468535"/>
                  <a:pt x="360852" y="1468535"/>
                  <a:pt x="365682" y="1466121"/>
                </a:cubicBezTo>
                <a:cubicBezTo>
                  <a:pt x="365682" y="1468535"/>
                  <a:pt x="363267" y="1468535"/>
                  <a:pt x="365682" y="1473366"/>
                </a:cubicBezTo>
                <a:cubicBezTo>
                  <a:pt x="370513" y="1473366"/>
                  <a:pt x="368098" y="1473366"/>
                  <a:pt x="368098" y="1475780"/>
                </a:cubicBezTo>
                <a:cubicBezTo>
                  <a:pt x="370513" y="1478196"/>
                  <a:pt x="375345" y="1478196"/>
                  <a:pt x="375345" y="1483028"/>
                </a:cubicBezTo>
                <a:cubicBezTo>
                  <a:pt x="370513" y="1483028"/>
                  <a:pt x="370513" y="1478196"/>
                  <a:pt x="365682" y="1478196"/>
                </a:cubicBezTo>
                <a:cubicBezTo>
                  <a:pt x="363267" y="1478196"/>
                  <a:pt x="363267" y="1483028"/>
                  <a:pt x="360852" y="1485442"/>
                </a:cubicBezTo>
                <a:cubicBezTo>
                  <a:pt x="358436" y="1480612"/>
                  <a:pt x="351190" y="1483028"/>
                  <a:pt x="348774" y="1478196"/>
                </a:cubicBezTo>
                <a:cubicBezTo>
                  <a:pt x="348774" y="1475780"/>
                  <a:pt x="351190" y="1478196"/>
                  <a:pt x="351190" y="1475780"/>
                </a:cubicBezTo>
                <a:cubicBezTo>
                  <a:pt x="348774" y="1475780"/>
                  <a:pt x="346360" y="1478196"/>
                  <a:pt x="343944" y="1478196"/>
                </a:cubicBezTo>
                <a:cubicBezTo>
                  <a:pt x="341529" y="1473366"/>
                  <a:pt x="346360" y="1475780"/>
                  <a:pt x="346360" y="1470949"/>
                </a:cubicBezTo>
                <a:cubicBezTo>
                  <a:pt x="343944" y="1468535"/>
                  <a:pt x="343944" y="1466121"/>
                  <a:pt x="341529" y="1468535"/>
                </a:cubicBezTo>
                <a:cubicBezTo>
                  <a:pt x="341529" y="1466121"/>
                  <a:pt x="339113" y="1466121"/>
                  <a:pt x="339113" y="1463704"/>
                </a:cubicBezTo>
                <a:close/>
                <a:moveTo>
                  <a:pt x="5051903" y="1458053"/>
                </a:moveTo>
                <a:cubicBezTo>
                  <a:pt x="5052757" y="1458370"/>
                  <a:pt x="5053897" y="1459004"/>
                  <a:pt x="5055035" y="1459004"/>
                </a:cubicBezTo>
                <a:cubicBezTo>
                  <a:pt x="5059590" y="1464076"/>
                  <a:pt x="5064145" y="1469149"/>
                  <a:pt x="5066422" y="1474222"/>
                </a:cubicBezTo>
                <a:cubicBezTo>
                  <a:pt x="5066422" y="1476757"/>
                  <a:pt x="5055035" y="1466616"/>
                  <a:pt x="5057313" y="1471685"/>
                </a:cubicBezTo>
                <a:cubicBezTo>
                  <a:pt x="5055035" y="1471685"/>
                  <a:pt x="5052757" y="1469149"/>
                  <a:pt x="5050481" y="1469149"/>
                </a:cubicBezTo>
                <a:cubicBezTo>
                  <a:pt x="5050481" y="1469149"/>
                  <a:pt x="5050481" y="1466616"/>
                  <a:pt x="5050481" y="1466616"/>
                </a:cubicBezTo>
                <a:cubicBezTo>
                  <a:pt x="5050481" y="1464076"/>
                  <a:pt x="5050481" y="1461539"/>
                  <a:pt x="5050481" y="1459004"/>
                </a:cubicBezTo>
                <a:cubicBezTo>
                  <a:pt x="5050481" y="1457736"/>
                  <a:pt x="5051049" y="1457736"/>
                  <a:pt x="5051903" y="1458053"/>
                </a:cubicBezTo>
                <a:close/>
                <a:moveTo>
                  <a:pt x="223177" y="1452832"/>
                </a:moveTo>
                <a:cubicBezTo>
                  <a:pt x="218104" y="1452832"/>
                  <a:pt x="215568" y="1459353"/>
                  <a:pt x="213032" y="1455006"/>
                </a:cubicBezTo>
                <a:cubicBezTo>
                  <a:pt x="215568" y="1452832"/>
                  <a:pt x="218104" y="1450658"/>
                  <a:pt x="223177" y="1452832"/>
                </a:cubicBezTo>
                <a:close/>
                <a:moveTo>
                  <a:pt x="313571" y="1452105"/>
                </a:moveTo>
                <a:cubicBezTo>
                  <a:pt x="313571" y="1454592"/>
                  <a:pt x="315926" y="1452105"/>
                  <a:pt x="315926" y="1454592"/>
                </a:cubicBezTo>
                <a:cubicBezTo>
                  <a:pt x="311217" y="1457074"/>
                  <a:pt x="301795" y="1462043"/>
                  <a:pt x="306506" y="1469497"/>
                </a:cubicBezTo>
                <a:cubicBezTo>
                  <a:pt x="301795" y="1469497"/>
                  <a:pt x="301795" y="1469497"/>
                  <a:pt x="297086" y="1469497"/>
                </a:cubicBezTo>
                <a:cubicBezTo>
                  <a:pt x="297086" y="1462043"/>
                  <a:pt x="308861" y="1457074"/>
                  <a:pt x="313571" y="1452105"/>
                </a:cubicBezTo>
                <a:close/>
                <a:moveTo>
                  <a:pt x="237371" y="1447585"/>
                </a:moveTo>
                <a:cubicBezTo>
                  <a:pt x="234994" y="1449963"/>
                  <a:pt x="237371" y="1449963"/>
                  <a:pt x="237371" y="1452340"/>
                </a:cubicBezTo>
                <a:cubicBezTo>
                  <a:pt x="230237" y="1452340"/>
                  <a:pt x="227860" y="1459469"/>
                  <a:pt x="220724" y="1457092"/>
                </a:cubicBezTo>
                <a:cubicBezTo>
                  <a:pt x="223102" y="1454715"/>
                  <a:pt x="225481" y="1454715"/>
                  <a:pt x="225481" y="1452340"/>
                </a:cubicBezTo>
                <a:cubicBezTo>
                  <a:pt x="227860" y="1452340"/>
                  <a:pt x="227860" y="1454715"/>
                  <a:pt x="230237" y="1452340"/>
                </a:cubicBezTo>
                <a:cubicBezTo>
                  <a:pt x="230237" y="1449963"/>
                  <a:pt x="232615" y="1447585"/>
                  <a:pt x="237371" y="1447585"/>
                </a:cubicBezTo>
                <a:close/>
                <a:moveTo>
                  <a:pt x="455050" y="1443416"/>
                </a:moveTo>
                <a:lnTo>
                  <a:pt x="449322" y="1448189"/>
                </a:lnTo>
                <a:lnTo>
                  <a:pt x="449207" y="1448227"/>
                </a:lnTo>
                <a:lnTo>
                  <a:pt x="443456" y="1445831"/>
                </a:lnTo>
                <a:cubicBezTo>
                  <a:pt x="448094" y="1445831"/>
                  <a:pt x="450412" y="1443416"/>
                  <a:pt x="455050" y="1443416"/>
                </a:cubicBezTo>
                <a:close/>
                <a:moveTo>
                  <a:pt x="5058089" y="1441164"/>
                </a:moveTo>
                <a:cubicBezTo>
                  <a:pt x="5058384" y="1440574"/>
                  <a:pt x="5059570" y="1441164"/>
                  <a:pt x="5064313" y="1444695"/>
                </a:cubicBezTo>
                <a:cubicBezTo>
                  <a:pt x="5073799" y="1451760"/>
                  <a:pt x="5059570" y="1437628"/>
                  <a:pt x="5069056" y="1442341"/>
                </a:cubicBezTo>
                <a:cubicBezTo>
                  <a:pt x="5071427" y="1444695"/>
                  <a:pt x="5071427" y="1444695"/>
                  <a:pt x="5073799" y="1444695"/>
                </a:cubicBezTo>
                <a:cubicBezTo>
                  <a:pt x="5076170" y="1447049"/>
                  <a:pt x="5078541" y="1449407"/>
                  <a:pt x="5080913" y="1451760"/>
                </a:cubicBezTo>
                <a:cubicBezTo>
                  <a:pt x="5078541" y="1451760"/>
                  <a:pt x="5076170" y="1449407"/>
                  <a:pt x="5073799" y="1449407"/>
                </a:cubicBezTo>
                <a:cubicBezTo>
                  <a:pt x="5073799" y="1449407"/>
                  <a:pt x="5073799" y="1451760"/>
                  <a:pt x="5073799" y="1451760"/>
                </a:cubicBezTo>
                <a:cubicBezTo>
                  <a:pt x="5076170" y="1454116"/>
                  <a:pt x="5076170" y="1456470"/>
                  <a:pt x="5071427" y="1454116"/>
                </a:cubicBezTo>
                <a:cubicBezTo>
                  <a:pt x="5061942" y="1447049"/>
                  <a:pt x="5066684" y="1454116"/>
                  <a:pt x="5059570" y="1451760"/>
                </a:cubicBezTo>
                <a:cubicBezTo>
                  <a:pt x="5057199" y="1449407"/>
                  <a:pt x="5057199" y="1444695"/>
                  <a:pt x="5057199" y="1444695"/>
                </a:cubicBezTo>
                <a:cubicBezTo>
                  <a:pt x="5058384" y="1443517"/>
                  <a:pt x="5057792" y="1441751"/>
                  <a:pt x="5058089" y="1441164"/>
                </a:cubicBezTo>
                <a:close/>
                <a:moveTo>
                  <a:pt x="5082845" y="1433284"/>
                </a:moveTo>
                <a:cubicBezTo>
                  <a:pt x="5082845" y="1433284"/>
                  <a:pt x="5085261" y="1433284"/>
                  <a:pt x="5087676" y="1433284"/>
                </a:cubicBezTo>
                <a:cubicBezTo>
                  <a:pt x="5087676" y="1435668"/>
                  <a:pt x="5087676" y="1438055"/>
                  <a:pt x="5087676" y="1440442"/>
                </a:cubicBezTo>
                <a:cubicBezTo>
                  <a:pt x="5092507" y="1440442"/>
                  <a:pt x="5094923" y="1435668"/>
                  <a:pt x="5097338" y="1433284"/>
                </a:cubicBezTo>
                <a:cubicBezTo>
                  <a:pt x="5097338" y="1433284"/>
                  <a:pt x="5099753" y="1433284"/>
                  <a:pt x="5099753" y="1435668"/>
                </a:cubicBezTo>
                <a:cubicBezTo>
                  <a:pt x="5102168" y="1435668"/>
                  <a:pt x="5104583" y="1438055"/>
                  <a:pt x="5104583" y="1438055"/>
                </a:cubicBezTo>
                <a:cubicBezTo>
                  <a:pt x="5099753" y="1440442"/>
                  <a:pt x="5109415" y="1447605"/>
                  <a:pt x="5116660" y="1454765"/>
                </a:cubicBezTo>
                <a:cubicBezTo>
                  <a:pt x="5116660" y="1454765"/>
                  <a:pt x="5116660" y="1454765"/>
                  <a:pt x="5119075" y="1457151"/>
                </a:cubicBezTo>
                <a:cubicBezTo>
                  <a:pt x="5121491" y="1454765"/>
                  <a:pt x="5121491" y="1454765"/>
                  <a:pt x="5121491" y="1452377"/>
                </a:cubicBezTo>
                <a:cubicBezTo>
                  <a:pt x="5123907" y="1452377"/>
                  <a:pt x="5123907" y="1454765"/>
                  <a:pt x="5126322" y="1454765"/>
                </a:cubicBezTo>
                <a:cubicBezTo>
                  <a:pt x="5126322" y="1457151"/>
                  <a:pt x="5128737" y="1459536"/>
                  <a:pt x="5128737" y="1461923"/>
                </a:cubicBezTo>
                <a:cubicBezTo>
                  <a:pt x="5128737" y="1461923"/>
                  <a:pt x="5123907" y="1459536"/>
                  <a:pt x="5121491" y="1461923"/>
                </a:cubicBezTo>
                <a:cubicBezTo>
                  <a:pt x="5121491" y="1461923"/>
                  <a:pt x="5123907" y="1466702"/>
                  <a:pt x="5123907" y="1469086"/>
                </a:cubicBezTo>
                <a:cubicBezTo>
                  <a:pt x="5123907" y="1471471"/>
                  <a:pt x="5121491" y="1471471"/>
                  <a:pt x="5119075" y="1473859"/>
                </a:cubicBezTo>
                <a:cubicBezTo>
                  <a:pt x="5119075" y="1473859"/>
                  <a:pt x="5114245" y="1471471"/>
                  <a:pt x="5109415" y="1469086"/>
                </a:cubicBezTo>
                <a:lnTo>
                  <a:pt x="5105751" y="1466024"/>
                </a:lnTo>
                <a:lnTo>
                  <a:pt x="5107526" y="1471092"/>
                </a:lnTo>
                <a:cubicBezTo>
                  <a:pt x="5107526" y="1473464"/>
                  <a:pt x="5105154" y="1473464"/>
                  <a:pt x="5109897" y="1478208"/>
                </a:cubicBezTo>
                <a:cubicBezTo>
                  <a:pt x="5105154" y="1475836"/>
                  <a:pt x="5100411" y="1473464"/>
                  <a:pt x="5095669" y="1473464"/>
                </a:cubicBezTo>
                <a:cubicBezTo>
                  <a:pt x="5093297" y="1471092"/>
                  <a:pt x="5090926" y="1471092"/>
                  <a:pt x="5088554" y="1471092"/>
                </a:cubicBezTo>
                <a:cubicBezTo>
                  <a:pt x="5086183" y="1471092"/>
                  <a:pt x="5086183" y="1468722"/>
                  <a:pt x="5086183" y="1468722"/>
                </a:cubicBezTo>
                <a:cubicBezTo>
                  <a:pt x="5086183" y="1466354"/>
                  <a:pt x="5086183" y="1463978"/>
                  <a:pt x="5088554" y="1463978"/>
                </a:cubicBezTo>
                <a:cubicBezTo>
                  <a:pt x="5090926" y="1463978"/>
                  <a:pt x="5083811" y="1456864"/>
                  <a:pt x="5090926" y="1459235"/>
                </a:cubicBezTo>
                <a:cubicBezTo>
                  <a:pt x="5083811" y="1452123"/>
                  <a:pt x="5093297" y="1456864"/>
                  <a:pt x="5098040" y="1459235"/>
                </a:cubicBezTo>
                <a:cubicBezTo>
                  <a:pt x="5100411" y="1460420"/>
                  <a:pt x="5103376" y="1462792"/>
                  <a:pt x="5105451" y="1465165"/>
                </a:cubicBezTo>
                <a:lnTo>
                  <a:pt x="5105627" y="1465670"/>
                </a:lnTo>
                <a:lnTo>
                  <a:pt x="5106999" y="1464312"/>
                </a:lnTo>
                <a:cubicBezTo>
                  <a:pt x="5104583" y="1461923"/>
                  <a:pt x="5102168" y="1459536"/>
                  <a:pt x="5099753" y="1459536"/>
                </a:cubicBezTo>
                <a:cubicBezTo>
                  <a:pt x="5097338" y="1457151"/>
                  <a:pt x="5094923" y="1454765"/>
                  <a:pt x="5094923" y="1454765"/>
                </a:cubicBezTo>
                <a:cubicBezTo>
                  <a:pt x="5094923" y="1452377"/>
                  <a:pt x="5094923" y="1449992"/>
                  <a:pt x="5099753" y="1454765"/>
                </a:cubicBezTo>
                <a:cubicBezTo>
                  <a:pt x="5104583" y="1457151"/>
                  <a:pt x="5111830" y="1459536"/>
                  <a:pt x="5114245" y="1461923"/>
                </a:cubicBezTo>
                <a:cubicBezTo>
                  <a:pt x="5116660" y="1461923"/>
                  <a:pt x="5114245" y="1457151"/>
                  <a:pt x="5116660" y="1457151"/>
                </a:cubicBezTo>
                <a:cubicBezTo>
                  <a:pt x="5114245" y="1454765"/>
                  <a:pt x="5109415" y="1454765"/>
                  <a:pt x="5109415" y="1452377"/>
                </a:cubicBezTo>
                <a:cubicBezTo>
                  <a:pt x="5104583" y="1452377"/>
                  <a:pt x="5097338" y="1447605"/>
                  <a:pt x="5090091" y="1445218"/>
                </a:cubicBezTo>
                <a:cubicBezTo>
                  <a:pt x="5087676" y="1445218"/>
                  <a:pt x="5082845" y="1438055"/>
                  <a:pt x="5078015" y="1435668"/>
                </a:cubicBezTo>
                <a:cubicBezTo>
                  <a:pt x="5078015" y="1435668"/>
                  <a:pt x="5080431" y="1433284"/>
                  <a:pt x="5082845" y="1433284"/>
                </a:cubicBezTo>
                <a:close/>
                <a:moveTo>
                  <a:pt x="289932" y="1432182"/>
                </a:moveTo>
                <a:cubicBezTo>
                  <a:pt x="290747" y="1431576"/>
                  <a:pt x="291290" y="1431576"/>
                  <a:pt x="291290" y="1432785"/>
                </a:cubicBezTo>
                <a:cubicBezTo>
                  <a:pt x="289115" y="1432785"/>
                  <a:pt x="286942" y="1437614"/>
                  <a:pt x="286942" y="1435201"/>
                </a:cubicBezTo>
                <a:cubicBezTo>
                  <a:pt x="288029" y="1433995"/>
                  <a:pt x="289115" y="1432785"/>
                  <a:pt x="289932" y="1432182"/>
                </a:cubicBezTo>
                <a:close/>
                <a:moveTo>
                  <a:pt x="407805" y="1428924"/>
                </a:moveTo>
                <a:cubicBezTo>
                  <a:pt x="410125" y="1431338"/>
                  <a:pt x="407805" y="1433755"/>
                  <a:pt x="407805" y="1436170"/>
                </a:cubicBezTo>
                <a:cubicBezTo>
                  <a:pt x="403168" y="1436170"/>
                  <a:pt x="400849" y="1436170"/>
                  <a:pt x="398530" y="1431338"/>
                </a:cubicBezTo>
                <a:cubicBezTo>
                  <a:pt x="400849" y="1428924"/>
                  <a:pt x="403168" y="1431338"/>
                  <a:pt x="407805" y="1428924"/>
                </a:cubicBezTo>
                <a:close/>
                <a:moveTo>
                  <a:pt x="380026" y="1428924"/>
                </a:moveTo>
                <a:cubicBezTo>
                  <a:pt x="380026" y="1431278"/>
                  <a:pt x="384707" y="1431278"/>
                  <a:pt x="389390" y="1431278"/>
                </a:cubicBezTo>
                <a:cubicBezTo>
                  <a:pt x="387048" y="1438344"/>
                  <a:pt x="391730" y="1435988"/>
                  <a:pt x="394072" y="1433634"/>
                </a:cubicBezTo>
                <a:cubicBezTo>
                  <a:pt x="396413" y="1438344"/>
                  <a:pt x="401095" y="1443054"/>
                  <a:pt x="405777" y="1443054"/>
                </a:cubicBezTo>
                <a:cubicBezTo>
                  <a:pt x="403435" y="1445409"/>
                  <a:pt x="403435" y="1447766"/>
                  <a:pt x="401095" y="1447766"/>
                </a:cubicBezTo>
                <a:cubicBezTo>
                  <a:pt x="401095" y="1446587"/>
                  <a:pt x="399339" y="1446587"/>
                  <a:pt x="397584" y="1446293"/>
                </a:cubicBezTo>
                <a:lnTo>
                  <a:pt x="394910" y="1443828"/>
                </a:lnTo>
                <a:lnTo>
                  <a:pt x="398754" y="1443054"/>
                </a:lnTo>
                <a:cubicBezTo>
                  <a:pt x="396413" y="1445409"/>
                  <a:pt x="396413" y="1443054"/>
                  <a:pt x="394072" y="1443054"/>
                </a:cubicBezTo>
                <a:lnTo>
                  <a:pt x="394910" y="1443828"/>
                </a:lnTo>
                <a:lnTo>
                  <a:pt x="387048" y="1445409"/>
                </a:lnTo>
                <a:cubicBezTo>
                  <a:pt x="384707" y="1440699"/>
                  <a:pt x="382368" y="1438344"/>
                  <a:pt x="382368" y="1433634"/>
                </a:cubicBezTo>
                <a:cubicBezTo>
                  <a:pt x="382368" y="1433634"/>
                  <a:pt x="380026" y="1433634"/>
                  <a:pt x="380026" y="1433634"/>
                </a:cubicBezTo>
                <a:cubicBezTo>
                  <a:pt x="380026" y="1431278"/>
                  <a:pt x="375343" y="1428924"/>
                  <a:pt x="380026" y="1428924"/>
                </a:cubicBezTo>
                <a:close/>
                <a:moveTo>
                  <a:pt x="272223" y="1427105"/>
                </a:moveTo>
                <a:cubicBezTo>
                  <a:pt x="274444" y="1425294"/>
                  <a:pt x="276980" y="1425294"/>
                  <a:pt x="278249" y="1428917"/>
                </a:cubicBezTo>
                <a:cubicBezTo>
                  <a:pt x="273175" y="1431331"/>
                  <a:pt x="273175" y="1433747"/>
                  <a:pt x="268103" y="1436162"/>
                </a:cubicBezTo>
                <a:cubicBezTo>
                  <a:pt x="268103" y="1432540"/>
                  <a:pt x="270004" y="1428917"/>
                  <a:pt x="272223" y="1427105"/>
                </a:cubicBezTo>
                <a:close/>
                <a:moveTo>
                  <a:pt x="284044" y="1421671"/>
                </a:moveTo>
                <a:cubicBezTo>
                  <a:pt x="284044" y="1421671"/>
                  <a:pt x="286942" y="1421671"/>
                  <a:pt x="289840" y="1421671"/>
                </a:cubicBezTo>
                <a:cubicBezTo>
                  <a:pt x="289840" y="1423845"/>
                  <a:pt x="289840" y="1423845"/>
                  <a:pt x="286942" y="1426019"/>
                </a:cubicBezTo>
                <a:cubicBezTo>
                  <a:pt x="284044" y="1426019"/>
                  <a:pt x="284044" y="1423845"/>
                  <a:pt x="284044" y="1421671"/>
                </a:cubicBezTo>
                <a:close/>
                <a:moveTo>
                  <a:pt x="253320" y="1421671"/>
                </a:moveTo>
                <a:cubicBezTo>
                  <a:pt x="255639" y="1421671"/>
                  <a:pt x="255639" y="1421671"/>
                  <a:pt x="257959" y="1421671"/>
                </a:cubicBezTo>
                <a:cubicBezTo>
                  <a:pt x="257959" y="1421671"/>
                  <a:pt x="257959" y="1424086"/>
                  <a:pt x="257959" y="1426502"/>
                </a:cubicBezTo>
                <a:cubicBezTo>
                  <a:pt x="251003" y="1426502"/>
                  <a:pt x="253320" y="1433747"/>
                  <a:pt x="248684" y="1436162"/>
                </a:cubicBezTo>
                <a:cubicBezTo>
                  <a:pt x="248684" y="1436162"/>
                  <a:pt x="246364" y="1436162"/>
                  <a:pt x="246364" y="1436162"/>
                </a:cubicBezTo>
                <a:cubicBezTo>
                  <a:pt x="246364" y="1428917"/>
                  <a:pt x="253320" y="1426502"/>
                  <a:pt x="253320" y="1421671"/>
                </a:cubicBezTo>
                <a:close/>
                <a:moveTo>
                  <a:pt x="171005" y="1421671"/>
                </a:moveTo>
                <a:cubicBezTo>
                  <a:pt x="173904" y="1424086"/>
                  <a:pt x="173904" y="1428917"/>
                  <a:pt x="171005" y="1428917"/>
                </a:cubicBezTo>
                <a:cubicBezTo>
                  <a:pt x="171005" y="1428917"/>
                  <a:pt x="168108" y="1428917"/>
                  <a:pt x="168108" y="1428917"/>
                </a:cubicBezTo>
                <a:cubicBezTo>
                  <a:pt x="168108" y="1424086"/>
                  <a:pt x="171005" y="1424086"/>
                  <a:pt x="171005" y="1421671"/>
                </a:cubicBezTo>
                <a:close/>
                <a:moveTo>
                  <a:pt x="341528" y="1419678"/>
                </a:moveTo>
                <a:cubicBezTo>
                  <a:pt x="346360" y="1417322"/>
                  <a:pt x="343943" y="1424387"/>
                  <a:pt x="346360" y="1422032"/>
                </a:cubicBezTo>
                <a:cubicBezTo>
                  <a:pt x="351190" y="1422032"/>
                  <a:pt x="343943" y="1419678"/>
                  <a:pt x="348774" y="1419678"/>
                </a:cubicBezTo>
                <a:cubicBezTo>
                  <a:pt x="353604" y="1422032"/>
                  <a:pt x="351190" y="1431452"/>
                  <a:pt x="358435" y="1429098"/>
                </a:cubicBezTo>
                <a:cubicBezTo>
                  <a:pt x="358435" y="1426742"/>
                  <a:pt x="363266" y="1429098"/>
                  <a:pt x="365682" y="1426742"/>
                </a:cubicBezTo>
                <a:cubicBezTo>
                  <a:pt x="365682" y="1433807"/>
                  <a:pt x="375343" y="1429098"/>
                  <a:pt x="372928" y="1436162"/>
                </a:cubicBezTo>
                <a:cubicBezTo>
                  <a:pt x="368097" y="1438516"/>
                  <a:pt x="365682" y="1438516"/>
                  <a:pt x="363266" y="1438516"/>
                </a:cubicBezTo>
                <a:cubicBezTo>
                  <a:pt x="365682" y="1443228"/>
                  <a:pt x="360851" y="1450292"/>
                  <a:pt x="363266" y="1452648"/>
                </a:cubicBezTo>
                <a:cubicBezTo>
                  <a:pt x="368097" y="1450292"/>
                  <a:pt x="370512" y="1447937"/>
                  <a:pt x="372928" y="1447937"/>
                </a:cubicBezTo>
                <a:cubicBezTo>
                  <a:pt x="370512" y="1452648"/>
                  <a:pt x="365682" y="1452648"/>
                  <a:pt x="363266" y="1455002"/>
                </a:cubicBezTo>
                <a:cubicBezTo>
                  <a:pt x="356021" y="1450292"/>
                  <a:pt x="348774" y="1445582"/>
                  <a:pt x="343943" y="1438516"/>
                </a:cubicBezTo>
                <a:cubicBezTo>
                  <a:pt x="343943" y="1440871"/>
                  <a:pt x="343943" y="1443228"/>
                  <a:pt x="339112" y="1440871"/>
                </a:cubicBezTo>
                <a:cubicBezTo>
                  <a:pt x="339112" y="1440871"/>
                  <a:pt x="341528" y="1438516"/>
                  <a:pt x="339112" y="1436162"/>
                </a:cubicBezTo>
                <a:cubicBezTo>
                  <a:pt x="339112" y="1436162"/>
                  <a:pt x="339112" y="1436162"/>
                  <a:pt x="336698" y="1436162"/>
                </a:cubicBezTo>
                <a:cubicBezTo>
                  <a:pt x="334283" y="1433807"/>
                  <a:pt x="334283" y="1431452"/>
                  <a:pt x="331868" y="1429098"/>
                </a:cubicBezTo>
                <a:cubicBezTo>
                  <a:pt x="339112" y="1424387"/>
                  <a:pt x="348774" y="1436162"/>
                  <a:pt x="351190" y="1429098"/>
                </a:cubicBezTo>
                <a:cubicBezTo>
                  <a:pt x="346360" y="1431452"/>
                  <a:pt x="353604" y="1424387"/>
                  <a:pt x="346360" y="1424387"/>
                </a:cubicBezTo>
                <a:cubicBezTo>
                  <a:pt x="343943" y="1426742"/>
                  <a:pt x="339112" y="1422032"/>
                  <a:pt x="341528" y="1419678"/>
                </a:cubicBezTo>
                <a:close/>
                <a:moveTo>
                  <a:pt x="292014" y="1416839"/>
                </a:moveTo>
                <a:cubicBezTo>
                  <a:pt x="294188" y="1416839"/>
                  <a:pt x="292014" y="1421671"/>
                  <a:pt x="289840" y="1421671"/>
                </a:cubicBezTo>
                <a:cubicBezTo>
                  <a:pt x="289840" y="1419254"/>
                  <a:pt x="289840" y="1414423"/>
                  <a:pt x="292014" y="1416839"/>
                </a:cubicBezTo>
                <a:close/>
                <a:moveTo>
                  <a:pt x="344548" y="1413698"/>
                </a:moveTo>
                <a:cubicBezTo>
                  <a:pt x="345755" y="1414423"/>
                  <a:pt x="346360" y="1415873"/>
                  <a:pt x="346360" y="1417322"/>
                </a:cubicBezTo>
                <a:cubicBezTo>
                  <a:pt x="343945" y="1417322"/>
                  <a:pt x="343945" y="1414423"/>
                  <a:pt x="339113" y="1414423"/>
                </a:cubicBezTo>
                <a:cubicBezTo>
                  <a:pt x="341529" y="1412975"/>
                  <a:pt x="343340" y="1412975"/>
                  <a:pt x="344548" y="1413698"/>
                </a:cubicBezTo>
                <a:close/>
                <a:moveTo>
                  <a:pt x="723153" y="1410084"/>
                </a:moveTo>
                <a:cubicBezTo>
                  <a:pt x="724603" y="1411535"/>
                  <a:pt x="724603" y="1411535"/>
                  <a:pt x="724603" y="1411535"/>
                </a:cubicBezTo>
                <a:cubicBezTo>
                  <a:pt x="724603" y="1411535"/>
                  <a:pt x="723153" y="1411535"/>
                  <a:pt x="723153" y="1411535"/>
                </a:cubicBezTo>
                <a:cubicBezTo>
                  <a:pt x="723153" y="1410084"/>
                  <a:pt x="723153" y="1410084"/>
                  <a:pt x="723153" y="1410084"/>
                </a:cubicBezTo>
                <a:close/>
                <a:moveTo>
                  <a:pt x="439108" y="1410076"/>
                </a:moveTo>
                <a:cubicBezTo>
                  <a:pt x="441282" y="1410076"/>
                  <a:pt x="443456" y="1410076"/>
                  <a:pt x="443456" y="1414423"/>
                </a:cubicBezTo>
                <a:cubicBezTo>
                  <a:pt x="441282" y="1414423"/>
                  <a:pt x="439108" y="1418771"/>
                  <a:pt x="439108" y="1414423"/>
                </a:cubicBezTo>
                <a:cubicBezTo>
                  <a:pt x="439108" y="1414423"/>
                  <a:pt x="439108" y="1412250"/>
                  <a:pt x="439108" y="1412250"/>
                </a:cubicBezTo>
                <a:cubicBezTo>
                  <a:pt x="439108" y="1410076"/>
                  <a:pt x="439108" y="1410076"/>
                  <a:pt x="439108" y="1410076"/>
                </a:cubicBezTo>
                <a:close/>
                <a:moveTo>
                  <a:pt x="405777" y="1410076"/>
                </a:moveTo>
                <a:cubicBezTo>
                  <a:pt x="408192" y="1412492"/>
                  <a:pt x="408192" y="1410076"/>
                  <a:pt x="410609" y="1410076"/>
                </a:cubicBezTo>
                <a:cubicBezTo>
                  <a:pt x="410609" y="1412492"/>
                  <a:pt x="413023" y="1414907"/>
                  <a:pt x="413023" y="1417323"/>
                </a:cubicBezTo>
                <a:cubicBezTo>
                  <a:pt x="410609" y="1417323"/>
                  <a:pt x="410609" y="1414907"/>
                  <a:pt x="408192" y="1417323"/>
                </a:cubicBezTo>
                <a:cubicBezTo>
                  <a:pt x="408192" y="1412492"/>
                  <a:pt x="405777" y="1412492"/>
                  <a:pt x="405777" y="1410076"/>
                </a:cubicBezTo>
                <a:close/>
                <a:moveTo>
                  <a:pt x="272450" y="1410076"/>
                </a:moveTo>
                <a:cubicBezTo>
                  <a:pt x="272450" y="1412492"/>
                  <a:pt x="272450" y="1414907"/>
                  <a:pt x="272450" y="1414907"/>
                </a:cubicBezTo>
                <a:cubicBezTo>
                  <a:pt x="270034" y="1414907"/>
                  <a:pt x="270034" y="1417323"/>
                  <a:pt x="267619" y="1417323"/>
                </a:cubicBezTo>
                <a:cubicBezTo>
                  <a:pt x="267619" y="1414907"/>
                  <a:pt x="265204" y="1414907"/>
                  <a:pt x="267619" y="1412492"/>
                </a:cubicBezTo>
                <a:cubicBezTo>
                  <a:pt x="267619" y="1410076"/>
                  <a:pt x="270034" y="1410076"/>
                  <a:pt x="272450" y="1410076"/>
                </a:cubicBezTo>
                <a:close/>
                <a:moveTo>
                  <a:pt x="272450" y="1410076"/>
                </a:moveTo>
                <a:cubicBezTo>
                  <a:pt x="274865" y="1412250"/>
                  <a:pt x="279696" y="1410076"/>
                  <a:pt x="279696" y="1414424"/>
                </a:cubicBezTo>
                <a:cubicBezTo>
                  <a:pt x="277281" y="1412250"/>
                  <a:pt x="274865" y="1414424"/>
                  <a:pt x="272450" y="1410076"/>
                </a:cubicBezTo>
                <a:close/>
                <a:moveTo>
                  <a:pt x="175353" y="1407183"/>
                </a:moveTo>
                <a:cubicBezTo>
                  <a:pt x="180425" y="1407183"/>
                  <a:pt x="182962" y="1407183"/>
                  <a:pt x="185498" y="1409718"/>
                </a:cubicBezTo>
                <a:cubicBezTo>
                  <a:pt x="182962" y="1409718"/>
                  <a:pt x="180425" y="1412254"/>
                  <a:pt x="182962" y="1417329"/>
                </a:cubicBezTo>
                <a:cubicBezTo>
                  <a:pt x="177889" y="1417329"/>
                  <a:pt x="177889" y="1414792"/>
                  <a:pt x="175353" y="1414792"/>
                </a:cubicBezTo>
                <a:cubicBezTo>
                  <a:pt x="182962" y="1412254"/>
                  <a:pt x="175353" y="1412254"/>
                  <a:pt x="175353" y="1407183"/>
                </a:cubicBezTo>
                <a:close/>
                <a:moveTo>
                  <a:pt x="230237" y="1407182"/>
                </a:moveTo>
                <a:cubicBezTo>
                  <a:pt x="232615" y="1409558"/>
                  <a:pt x="234994" y="1409558"/>
                  <a:pt x="237371" y="1411935"/>
                </a:cubicBezTo>
                <a:cubicBezTo>
                  <a:pt x="227860" y="1411935"/>
                  <a:pt x="234994" y="1419066"/>
                  <a:pt x="230237" y="1421442"/>
                </a:cubicBezTo>
                <a:cubicBezTo>
                  <a:pt x="232615" y="1426196"/>
                  <a:pt x="234994" y="1426196"/>
                  <a:pt x="232615" y="1433326"/>
                </a:cubicBezTo>
                <a:cubicBezTo>
                  <a:pt x="234994" y="1433326"/>
                  <a:pt x="237371" y="1433326"/>
                  <a:pt x="237371" y="1430949"/>
                </a:cubicBezTo>
                <a:cubicBezTo>
                  <a:pt x="237371" y="1435703"/>
                  <a:pt x="242127" y="1435703"/>
                  <a:pt x="242127" y="1433326"/>
                </a:cubicBezTo>
                <a:cubicBezTo>
                  <a:pt x="239750" y="1438079"/>
                  <a:pt x="249263" y="1449963"/>
                  <a:pt x="239750" y="1449963"/>
                </a:cubicBezTo>
                <a:cubicBezTo>
                  <a:pt x="239750" y="1447585"/>
                  <a:pt x="242127" y="1447585"/>
                  <a:pt x="242127" y="1445209"/>
                </a:cubicBezTo>
                <a:cubicBezTo>
                  <a:pt x="239750" y="1445209"/>
                  <a:pt x="237371" y="1442831"/>
                  <a:pt x="232615" y="1442831"/>
                </a:cubicBezTo>
                <a:cubicBezTo>
                  <a:pt x="232615" y="1447585"/>
                  <a:pt x="227860" y="1449963"/>
                  <a:pt x="225481" y="1452340"/>
                </a:cubicBezTo>
                <a:cubicBezTo>
                  <a:pt x="223102" y="1449963"/>
                  <a:pt x="223102" y="1447585"/>
                  <a:pt x="218346" y="1445209"/>
                </a:cubicBezTo>
                <a:cubicBezTo>
                  <a:pt x="215969" y="1449963"/>
                  <a:pt x="208835" y="1459469"/>
                  <a:pt x="204077" y="1459469"/>
                </a:cubicBezTo>
                <a:cubicBezTo>
                  <a:pt x="206456" y="1457092"/>
                  <a:pt x="208835" y="1454715"/>
                  <a:pt x="206456" y="1454715"/>
                </a:cubicBezTo>
                <a:cubicBezTo>
                  <a:pt x="201699" y="1454715"/>
                  <a:pt x="201699" y="1459469"/>
                  <a:pt x="196942" y="1459469"/>
                </a:cubicBezTo>
                <a:cubicBezTo>
                  <a:pt x="196942" y="1459469"/>
                  <a:pt x="196942" y="1457092"/>
                  <a:pt x="196942" y="1457092"/>
                </a:cubicBezTo>
                <a:cubicBezTo>
                  <a:pt x="189808" y="1457092"/>
                  <a:pt x="185051" y="1464222"/>
                  <a:pt x="180295" y="1464222"/>
                </a:cubicBezTo>
                <a:cubicBezTo>
                  <a:pt x="182674" y="1464222"/>
                  <a:pt x="182674" y="1461845"/>
                  <a:pt x="182674" y="1461845"/>
                </a:cubicBezTo>
                <a:cubicBezTo>
                  <a:pt x="177917" y="1461845"/>
                  <a:pt x="173161" y="1457092"/>
                  <a:pt x="170783" y="1461845"/>
                </a:cubicBezTo>
                <a:cubicBezTo>
                  <a:pt x="170783" y="1464222"/>
                  <a:pt x="173161" y="1464222"/>
                  <a:pt x="173161" y="1466600"/>
                </a:cubicBezTo>
                <a:cubicBezTo>
                  <a:pt x="168405" y="1466600"/>
                  <a:pt x="170783" y="1461845"/>
                  <a:pt x="168405" y="1461845"/>
                </a:cubicBezTo>
                <a:cubicBezTo>
                  <a:pt x="158892" y="1464222"/>
                  <a:pt x="161270" y="1449963"/>
                  <a:pt x="156513" y="1442831"/>
                </a:cubicBezTo>
                <a:cubicBezTo>
                  <a:pt x="163649" y="1433326"/>
                  <a:pt x="177917" y="1433326"/>
                  <a:pt x="187430" y="1426196"/>
                </a:cubicBezTo>
                <a:cubicBezTo>
                  <a:pt x="185051" y="1430949"/>
                  <a:pt x="189808" y="1428571"/>
                  <a:pt x="192186" y="1428571"/>
                </a:cubicBezTo>
                <a:cubicBezTo>
                  <a:pt x="189808" y="1430949"/>
                  <a:pt x="192186" y="1430949"/>
                  <a:pt x="194564" y="1430949"/>
                </a:cubicBezTo>
                <a:cubicBezTo>
                  <a:pt x="196942" y="1433326"/>
                  <a:pt x="196942" y="1435703"/>
                  <a:pt x="199320" y="1438079"/>
                </a:cubicBezTo>
                <a:cubicBezTo>
                  <a:pt x="201699" y="1438079"/>
                  <a:pt x="201699" y="1438079"/>
                  <a:pt x="201699" y="1433326"/>
                </a:cubicBezTo>
                <a:cubicBezTo>
                  <a:pt x="196942" y="1430949"/>
                  <a:pt x="196942" y="1423819"/>
                  <a:pt x="194564" y="1419066"/>
                </a:cubicBezTo>
                <a:cubicBezTo>
                  <a:pt x="199320" y="1421442"/>
                  <a:pt x="199320" y="1414313"/>
                  <a:pt x="201699" y="1414313"/>
                </a:cubicBezTo>
                <a:cubicBezTo>
                  <a:pt x="201699" y="1421442"/>
                  <a:pt x="211212" y="1416690"/>
                  <a:pt x="213590" y="1419066"/>
                </a:cubicBezTo>
                <a:cubicBezTo>
                  <a:pt x="213590" y="1416690"/>
                  <a:pt x="213590" y="1416690"/>
                  <a:pt x="215969" y="1416690"/>
                </a:cubicBezTo>
                <a:cubicBezTo>
                  <a:pt x="215969" y="1416690"/>
                  <a:pt x="225481" y="1426196"/>
                  <a:pt x="225481" y="1419066"/>
                </a:cubicBezTo>
                <a:cubicBezTo>
                  <a:pt x="225481" y="1416690"/>
                  <a:pt x="223102" y="1421442"/>
                  <a:pt x="223102" y="1419066"/>
                </a:cubicBezTo>
                <a:cubicBezTo>
                  <a:pt x="230237" y="1416690"/>
                  <a:pt x="227860" y="1411935"/>
                  <a:pt x="230237" y="1407182"/>
                </a:cubicBezTo>
                <a:close/>
                <a:moveTo>
                  <a:pt x="189362" y="1407178"/>
                </a:moveTo>
                <a:cubicBezTo>
                  <a:pt x="189362" y="1412009"/>
                  <a:pt x="191777" y="1409593"/>
                  <a:pt x="194194" y="1412009"/>
                </a:cubicBezTo>
                <a:cubicBezTo>
                  <a:pt x="191777" y="1414424"/>
                  <a:pt x="191777" y="1414424"/>
                  <a:pt x="189362" y="1414424"/>
                </a:cubicBezTo>
                <a:cubicBezTo>
                  <a:pt x="189362" y="1412009"/>
                  <a:pt x="186946" y="1407178"/>
                  <a:pt x="189362" y="1407178"/>
                </a:cubicBezTo>
                <a:close/>
                <a:moveTo>
                  <a:pt x="275348" y="1404278"/>
                </a:moveTo>
                <a:cubicBezTo>
                  <a:pt x="282304" y="1406695"/>
                  <a:pt x="286942" y="1404278"/>
                  <a:pt x="293898" y="1404278"/>
                </a:cubicBezTo>
                <a:cubicBezTo>
                  <a:pt x="291579" y="1411526"/>
                  <a:pt x="296217" y="1406695"/>
                  <a:pt x="298537" y="1411526"/>
                </a:cubicBezTo>
                <a:cubicBezTo>
                  <a:pt x="289261" y="1409110"/>
                  <a:pt x="282304" y="1409110"/>
                  <a:pt x="275348" y="1404278"/>
                </a:cubicBezTo>
                <a:close/>
                <a:moveTo>
                  <a:pt x="711560" y="1398490"/>
                </a:moveTo>
                <a:cubicBezTo>
                  <a:pt x="711560" y="1398490"/>
                  <a:pt x="715909" y="1400665"/>
                  <a:pt x="718082" y="1402837"/>
                </a:cubicBezTo>
                <a:cubicBezTo>
                  <a:pt x="720256" y="1405013"/>
                  <a:pt x="722429" y="1405013"/>
                  <a:pt x="724603" y="1407189"/>
                </a:cubicBezTo>
                <a:cubicBezTo>
                  <a:pt x="722429" y="1407189"/>
                  <a:pt x="718082" y="1405013"/>
                  <a:pt x="715909" y="1402837"/>
                </a:cubicBezTo>
                <a:cubicBezTo>
                  <a:pt x="713734" y="1400665"/>
                  <a:pt x="711560" y="1400665"/>
                  <a:pt x="711560" y="1400665"/>
                </a:cubicBezTo>
                <a:cubicBezTo>
                  <a:pt x="711560" y="1398490"/>
                  <a:pt x="711560" y="1398490"/>
                  <a:pt x="711560" y="1398490"/>
                </a:cubicBezTo>
                <a:close/>
                <a:moveTo>
                  <a:pt x="400705" y="1398483"/>
                </a:moveTo>
                <a:cubicBezTo>
                  <a:pt x="405052" y="1398483"/>
                  <a:pt x="405052" y="1402830"/>
                  <a:pt x="407226" y="1405004"/>
                </a:cubicBezTo>
                <a:cubicBezTo>
                  <a:pt x="405052" y="1407178"/>
                  <a:pt x="400705" y="1405004"/>
                  <a:pt x="400705" y="1407178"/>
                </a:cubicBezTo>
                <a:cubicBezTo>
                  <a:pt x="402877" y="1405004"/>
                  <a:pt x="398530" y="1407178"/>
                  <a:pt x="398530" y="1405004"/>
                </a:cubicBezTo>
                <a:cubicBezTo>
                  <a:pt x="405052" y="1405004"/>
                  <a:pt x="400705" y="1400657"/>
                  <a:pt x="400705" y="1398483"/>
                </a:cubicBezTo>
                <a:close/>
                <a:moveTo>
                  <a:pt x="394183" y="1398483"/>
                </a:moveTo>
                <a:cubicBezTo>
                  <a:pt x="394183" y="1398483"/>
                  <a:pt x="396357" y="1398483"/>
                  <a:pt x="396357" y="1398483"/>
                </a:cubicBezTo>
                <a:cubicBezTo>
                  <a:pt x="396357" y="1400657"/>
                  <a:pt x="398532" y="1400657"/>
                  <a:pt x="398532" y="1402830"/>
                </a:cubicBezTo>
                <a:cubicBezTo>
                  <a:pt x="396357" y="1402830"/>
                  <a:pt x="394183" y="1400657"/>
                  <a:pt x="394183" y="1398483"/>
                </a:cubicBezTo>
                <a:close/>
                <a:moveTo>
                  <a:pt x="322199" y="1398323"/>
                </a:moveTo>
                <a:lnTo>
                  <a:pt x="323664" y="1400296"/>
                </a:lnTo>
                <a:cubicBezTo>
                  <a:pt x="324246" y="1402653"/>
                  <a:pt x="324829" y="1405008"/>
                  <a:pt x="327157" y="1405008"/>
                </a:cubicBezTo>
                <a:cubicBezTo>
                  <a:pt x="324829" y="1409718"/>
                  <a:pt x="320170" y="1409718"/>
                  <a:pt x="320170" y="1416785"/>
                </a:cubicBezTo>
                <a:cubicBezTo>
                  <a:pt x="322500" y="1419141"/>
                  <a:pt x="324829" y="1419141"/>
                  <a:pt x="327157" y="1421495"/>
                </a:cubicBezTo>
                <a:cubicBezTo>
                  <a:pt x="324829" y="1421495"/>
                  <a:pt x="324829" y="1423848"/>
                  <a:pt x="327157" y="1428558"/>
                </a:cubicBezTo>
                <a:cubicBezTo>
                  <a:pt x="320170" y="1428558"/>
                  <a:pt x="324829" y="1437978"/>
                  <a:pt x="322500" y="1440333"/>
                </a:cubicBezTo>
                <a:cubicBezTo>
                  <a:pt x="327157" y="1440333"/>
                  <a:pt x="324829" y="1447399"/>
                  <a:pt x="329487" y="1445043"/>
                </a:cubicBezTo>
                <a:cubicBezTo>
                  <a:pt x="334144" y="1445043"/>
                  <a:pt x="334144" y="1442688"/>
                  <a:pt x="338803" y="1445043"/>
                </a:cubicBezTo>
                <a:cubicBezTo>
                  <a:pt x="338803" y="1445043"/>
                  <a:pt x="343461" y="1447399"/>
                  <a:pt x="341133" y="1449753"/>
                </a:cubicBezTo>
                <a:cubicBezTo>
                  <a:pt x="331816" y="1449753"/>
                  <a:pt x="324829" y="1452109"/>
                  <a:pt x="315512" y="1449753"/>
                </a:cubicBezTo>
                <a:cubicBezTo>
                  <a:pt x="320170" y="1447399"/>
                  <a:pt x="315512" y="1447399"/>
                  <a:pt x="315512" y="1445043"/>
                </a:cubicBezTo>
                <a:cubicBezTo>
                  <a:pt x="317841" y="1445043"/>
                  <a:pt x="320170" y="1445043"/>
                  <a:pt x="320170" y="1442688"/>
                </a:cubicBezTo>
                <a:cubicBezTo>
                  <a:pt x="315512" y="1442688"/>
                  <a:pt x="315512" y="1445043"/>
                  <a:pt x="310854" y="1445043"/>
                </a:cubicBezTo>
                <a:cubicBezTo>
                  <a:pt x="310854" y="1445043"/>
                  <a:pt x="308525" y="1445043"/>
                  <a:pt x="308525" y="1445043"/>
                </a:cubicBezTo>
                <a:cubicBezTo>
                  <a:pt x="310854" y="1440333"/>
                  <a:pt x="315512" y="1437978"/>
                  <a:pt x="315512" y="1430913"/>
                </a:cubicBezTo>
                <a:cubicBezTo>
                  <a:pt x="308525" y="1433269"/>
                  <a:pt x="306196" y="1437978"/>
                  <a:pt x="301537" y="1440333"/>
                </a:cubicBezTo>
                <a:cubicBezTo>
                  <a:pt x="301537" y="1437978"/>
                  <a:pt x="301537" y="1437978"/>
                  <a:pt x="301537" y="1437978"/>
                </a:cubicBezTo>
                <a:cubicBezTo>
                  <a:pt x="294550" y="1442688"/>
                  <a:pt x="287564" y="1449753"/>
                  <a:pt x="278247" y="1447399"/>
                </a:cubicBezTo>
                <a:cubicBezTo>
                  <a:pt x="280575" y="1437978"/>
                  <a:pt x="294550" y="1440333"/>
                  <a:pt x="296880" y="1430913"/>
                </a:cubicBezTo>
                <a:cubicBezTo>
                  <a:pt x="308525" y="1433269"/>
                  <a:pt x="308525" y="1414430"/>
                  <a:pt x="315512" y="1414430"/>
                </a:cubicBezTo>
                <a:cubicBezTo>
                  <a:pt x="315512" y="1412074"/>
                  <a:pt x="313184" y="1412074"/>
                  <a:pt x="313184" y="1409718"/>
                </a:cubicBezTo>
                <a:close/>
                <a:moveTo>
                  <a:pt x="320170" y="1395587"/>
                </a:moveTo>
                <a:cubicBezTo>
                  <a:pt x="320170" y="1397942"/>
                  <a:pt x="320170" y="1397942"/>
                  <a:pt x="322500" y="1397942"/>
                </a:cubicBezTo>
                <a:lnTo>
                  <a:pt x="322199" y="1398323"/>
                </a:lnTo>
                <a:close/>
                <a:moveTo>
                  <a:pt x="229940" y="1395584"/>
                </a:moveTo>
                <a:cubicBezTo>
                  <a:pt x="228008" y="1400414"/>
                  <a:pt x="231872" y="1397999"/>
                  <a:pt x="229940" y="1400414"/>
                </a:cubicBezTo>
                <a:cubicBezTo>
                  <a:pt x="229940" y="1402830"/>
                  <a:pt x="228008" y="1402830"/>
                  <a:pt x="226075" y="1402830"/>
                </a:cubicBezTo>
                <a:cubicBezTo>
                  <a:pt x="226075" y="1400414"/>
                  <a:pt x="228008" y="1397999"/>
                  <a:pt x="229940" y="1395584"/>
                </a:cubicBezTo>
                <a:close/>
                <a:moveTo>
                  <a:pt x="441052" y="1382527"/>
                </a:moveTo>
                <a:lnTo>
                  <a:pt x="440367" y="1384242"/>
                </a:lnTo>
                <a:cubicBezTo>
                  <a:pt x="439775" y="1384834"/>
                  <a:pt x="439183" y="1384834"/>
                  <a:pt x="439183" y="1383650"/>
                </a:cubicBezTo>
                <a:close/>
                <a:moveTo>
                  <a:pt x="441551" y="1381280"/>
                </a:moveTo>
                <a:lnTo>
                  <a:pt x="442289" y="1381785"/>
                </a:lnTo>
                <a:lnTo>
                  <a:pt x="441052" y="1382527"/>
                </a:lnTo>
                <a:close/>
                <a:moveTo>
                  <a:pt x="199990" y="1381091"/>
                </a:moveTo>
                <a:cubicBezTo>
                  <a:pt x="199990" y="1383267"/>
                  <a:pt x="199990" y="1383267"/>
                  <a:pt x="199990" y="1385439"/>
                </a:cubicBezTo>
                <a:cubicBezTo>
                  <a:pt x="197091" y="1385439"/>
                  <a:pt x="197091" y="1385439"/>
                  <a:pt x="194194" y="1385439"/>
                </a:cubicBezTo>
                <a:cubicBezTo>
                  <a:pt x="194194" y="1383267"/>
                  <a:pt x="197091" y="1383267"/>
                  <a:pt x="199990" y="1381091"/>
                </a:cubicBezTo>
                <a:close/>
                <a:moveTo>
                  <a:pt x="664025" y="1369498"/>
                </a:moveTo>
                <a:cubicBezTo>
                  <a:pt x="664025" y="1372034"/>
                  <a:pt x="668662" y="1372034"/>
                  <a:pt x="670981" y="1374571"/>
                </a:cubicBezTo>
                <a:cubicBezTo>
                  <a:pt x="670981" y="1377106"/>
                  <a:pt x="666343" y="1377106"/>
                  <a:pt x="664025" y="1379642"/>
                </a:cubicBezTo>
                <a:cubicBezTo>
                  <a:pt x="661707" y="1377106"/>
                  <a:pt x="659388" y="1374571"/>
                  <a:pt x="664025" y="1369498"/>
                </a:cubicBezTo>
                <a:close/>
                <a:moveTo>
                  <a:pt x="377518" y="1366601"/>
                </a:moveTo>
                <a:cubicBezTo>
                  <a:pt x="377518" y="1366601"/>
                  <a:pt x="377518" y="1366601"/>
                  <a:pt x="379691" y="1366601"/>
                </a:cubicBezTo>
                <a:cubicBezTo>
                  <a:pt x="379691" y="1366601"/>
                  <a:pt x="379691" y="1369499"/>
                  <a:pt x="379691" y="1369499"/>
                </a:cubicBezTo>
                <a:cubicBezTo>
                  <a:pt x="377518" y="1372397"/>
                  <a:pt x="375343" y="1369499"/>
                  <a:pt x="377518" y="1366601"/>
                </a:cubicBezTo>
                <a:close/>
                <a:moveTo>
                  <a:pt x="689821" y="1362252"/>
                </a:moveTo>
                <a:cubicBezTo>
                  <a:pt x="689821" y="1367083"/>
                  <a:pt x="685473" y="1369498"/>
                  <a:pt x="685473" y="1364667"/>
                </a:cubicBezTo>
                <a:cubicBezTo>
                  <a:pt x="687647" y="1364667"/>
                  <a:pt x="687647" y="1362252"/>
                  <a:pt x="689821" y="1362252"/>
                </a:cubicBezTo>
                <a:close/>
                <a:moveTo>
                  <a:pt x="675329" y="1362252"/>
                </a:moveTo>
                <a:cubicBezTo>
                  <a:pt x="668305" y="1369498"/>
                  <a:pt x="651918" y="1369498"/>
                  <a:pt x="644895" y="1367083"/>
                </a:cubicBezTo>
                <a:cubicBezTo>
                  <a:pt x="656601" y="1362252"/>
                  <a:pt x="665965" y="1364667"/>
                  <a:pt x="675329" y="1362252"/>
                </a:cubicBezTo>
                <a:close/>
                <a:moveTo>
                  <a:pt x="391285" y="1353557"/>
                </a:moveTo>
                <a:cubicBezTo>
                  <a:pt x="393700" y="1355834"/>
                  <a:pt x="398532" y="1358111"/>
                  <a:pt x="398532" y="1364944"/>
                </a:cubicBezTo>
                <a:cubicBezTo>
                  <a:pt x="391285" y="1362666"/>
                  <a:pt x="393700" y="1369498"/>
                  <a:pt x="388869" y="1367221"/>
                </a:cubicBezTo>
                <a:cubicBezTo>
                  <a:pt x="391285" y="1358111"/>
                  <a:pt x="381624" y="1360389"/>
                  <a:pt x="376793" y="1358111"/>
                </a:cubicBezTo>
                <a:cubicBezTo>
                  <a:pt x="381624" y="1360389"/>
                  <a:pt x="386454" y="1355834"/>
                  <a:pt x="391285" y="1353557"/>
                </a:cubicBezTo>
                <a:close/>
                <a:moveTo>
                  <a:pt x="749239" y="1350177"/>
                </a:moveTo>
                <a:cubicBezTo>
                  <a:pt x="744408" y="1347762"/>
                  <a:pt x="746823" y="1355009"/>
                  <a:pt x="741992" y="1352592"/>
                </a:cubicBezTo>
                <a:cubicBezTo>
                  <a:pt x="744408" y="1355009"/>
                  <a:pt x="749239" y="1355009"/>
                  <a:pt x="749239" y="1350177"/>
                </a:cubicBezTo>
                <a:close/>
                <a:moveTo>
                  <a:pt x="709144" y="1338171"/>
                </a:moveTo>
                <a:cubicBezTo>
                  <a:pt x="711559" y="1338171"/>
                  <a:pt x="711559" y="1338171"/>
                  <a:pt x="711559" y="1338171"/>
                </a:cubicBezTo>
                <a:cubicBezTo>
                  <a:pt x="711559" y="1340526"/>
                  <a:pt x="711559" y="1340526"/>
                  <a:pt x="711559" y="1340526"/>
                </a:cubicBezTo>
                <a:cubicBezTo>
                  <a:pt x="711559" y="1340526"/>
                  <a:pt x="711559" y="1338171"/>
                  <a:pt x="709144" y="1338171"/>
                </a:cubicBezTo>
                <a:close/>
                <a:moveTo>
                  <a:pt x="692237" y="1324041"/>
                </a:moveTo>
                <a:cubicBezTo>
                  <a:pt x="697067" y="1326397"/>
                  <a:pt x="697067" y="1326397"/>
                  <a:pt x="704314" y="1331105"/>
                </a:cubicBezTo>
                <a:cubicBezTo>
                  <a:pt x="706729" y="1331105"/>
                  <a:pt x="709144" y="1333460"/>
                  <a:pt x="711559" y="1335815"/>
                </a:cubicBezTo>
                <a:cubicBezTo>
                  <a:pt x="716390" y="1338171"/>
                  <a:pt x="716390" y="1338171"/>
                  <a:pt x="718806" y="1340526"/>
                </a:cubicBezTo>
                <a:cubicBezTo>
                  <a:pt x="718806" y="1340526"/>
                  <a:pt x="716390" y="1340526"/>
                  <a:pt x="713975" y="1340526"/>
                </a:cubicBezTo>
                <a:lnTo>
                  <a:pt x="711559" y="1338171"/>
                </a:lnTo>
                <a:lnTo>
                  <a:pt x="709144" y="1335815"/>
                </a:lnTo>
                <a:cubicBezTo>
                  <a:pt x="701899" y="1331105"/>
                  <a:pt x="706729" y="1335815"/>
                  <a:pt x="709144" y="1338171"/>
                </a:cubicBezTo>
                <a:cubicBezTo>
                  <a:pt x="706729" y="1338171"/>
                  <a:pt x="704314" y="1335815"/>
                  <a:pt x="701899" y="1333460"/>
                </a:cubicBezTo>
                <a:cubicBezTo>
                  <a:pt x="697067" y="1331105"/>
                  <a:pt x="689821" y="1321686"/>
                  <a:pt x="692237" y="1324041"/>
                </a:cubicBezTo>
                <a:close/>
                <a:moveTo>
                  <a:pt x="685480" y="1316128"/>
                </a:moveTo>
                <a:lnTo>
                  <a:pt x="687848" y="1317312"/>
                </a:lnTo>
                <a:cubicBezTo>
                  <a:pt x="687848" y="1317312"/>
                  <a:pt x="687848" y="1317312"/>
                  <a:pt x="685480" y="1317312"/>
                </a:cubicBezTo>
                <a:close/>
                <a:moveTo>
                  <a:pt x="566638" y="1312980"/>
                </a:moveTo>
                <a:cubicBezTo>
                  <a:pt x="568813" y="1317811"/>
                  <a:pt x="573160" y="1315395"/>
                  <a:pt x="575333" y="1315395"/>
                </a:cubicBezTo>
                <a:cubicBezTo>
                  <a:pt x="573160" y="1320226"/>
                  <a:pt x="568813" y="1320226"/>
                  <a:pt x="566638" y="1317811"/>
                </a:cubicBezTo>
                <a:cubicBezTo>
                  <a:pt x="566638" y="1315395"/>
                  <a:pt x="566638" y="1315395"/>
                  <a:pt x="566638" y="1312980"/>
                </a:cubicBezTo>
                <a:close/>
                <a:moveTo>
                  <a:pt x="581130" y="1310082"/>
                </a:moveTo>
                <a:cubicBezTo>
                  <a:pt x="581130" y="1310082"/>
                  <a:pt x="581130" y="1312256"/>
                  <a:pt x="581130" y="1312256"/>
                </a:cubicBezTo>
                <a:cubicBezTo>
                  <a:pt x="578232" y="1312256"/>
                  <a:pt x="575333" y="1312256"/>
                  <a:pt x="575333" y="1314429"/>
                </a:cubicBezTo>
                <a:cubicBezTo>
                  <a:pt x="575333" y="1312256"/>
                  <a:pt x="578232" y="1310082"/>
                  <a:pt x="581130" y="1310082"/>
                </a:cubicBezTo>
                <a:close/>
                <a:moveTo>
                  <a:pt x="559393" y="1305735"/>
                </a:moveTo>
                <a:cubicBezTo>
                  <a:pt x="561566" y="1305735"/>
                  <a:pt x="561566" y="1305735"/>
                  <a:pt x="561566" y="1305735"/>
                </a:cubicBezTo>
                <a:cubicBezTo>
                  <a:pt x="561566" y="1305735"/>
                  <a:pt x="563742" y="1305735"/>
                  <a:pt x="563742" y="1307184"/>
                </a:cubicBezTo>
                <a:cubicBezTo>
                  <a:pt x="561566" y="1307184"/>
                  <a:pt x="559393" y="1307184"/>
                  <a:pt x="559393" y="1305735"/>
                </a:cubicBezTo>
                <a:close/>
                <a:moveTo>
                  <a:pt x="352881" y="1301386"/>
                </a:moveTo>
                <a:cubicBezTo>
                  <a:pt x="348533" y="1306024"/>
                  <a:pt x="355055" y="1310661"/>
                  <a:pt x="348533" y="1312980"/>
                </a:cubicBezTo>
                <a:cubicBezTo>
                  <a:pt x="346360" y="1308342"/>
                  <a:pt x="346360" y="1308342"/>
                  <a:pt x="342012" y="1310661"/>
                </a:cubicBezTo>
                <a:cubicBezTo>
                  <a:pt x="344185" y="1306024"/>
                  <a:pt x="346360" y="1301386"/>
                  <a:pt x="352881" y="1301386"/>
                </a:cubicBezTo>
                <a:close/>
                <a:moveTo>
                  <a:pt x="424616" y="1288344"/>
                </a:moveTo>
                <a:cubicBezTo>
                  <a:pt x="426790" y="1288344"/>
                  <a:pt x="426790" y="1290953"/>
                  <a:pt x="428964" y="1290953"/>
                </a:cubicBezTo>
                <a:cubicBezTo>
                  <a:pt x="428964" y="1296170"/>
                  <a:pt x="426790" y="1298779"/>
                  <a:pt x="426790" y="1301388"/>
                </a:cubicBezTo>
                <a:cubicBezTo>
                  <a:pt x="426790" y="1296170"/>
                  <a:pt x="422442" y="1298779"/>
                  <a:pt x="420269" y="1296170"/>
                </a:cubicBezTo>
                <a:cubicBezTo>
                  <a:pt x="422442" y="1296170"/>
                  <a:pt x="424616" y="1290953"/>
                  <a:pt x="424616" y="1288344"/>
                </a:cubicBezTo>
                <a:close/>
                <a:moveTo>
                  <a:pt x="551948" y="1286147"/>
                </a:moveTo>
                <a:lnTo>
                  <a:pt x="555227" y="1288881"/>
                </a:lnTo>
                <a:lnTo>
                  <a:pt x="553137" y="1289717"/>
                </a:lnTo>
                <a:close/>
                <a:moveTo>
                  <a:pt x="555227" y="1274666"/>
                </a:moveTo>
                <a:cubicBezTo>
                  <a:pt x="557595" y="1277035"/>
                  <a:pt x="557595" y="1279404"/>
                  <a:pt x="557595" y="1281774"/>
                </a:cubicBezTo>
                <a:cubicBezTo>
                  <a:pt x="555227" y="1281774"/>
                  <a:pt x="550490" y="1277035"/>
                  <a:pt x="550490" y="1281774"/>
                </a:cubicBezTo>
                <a:lnTo>
                  <a:pt x="551948" y="1286147"/>
                </a:lnTo>
                <a:lnTo>
                  <a:pt x="551674" y="1285920"/>
                </a:lnTo>
                <a:cubicBezTo>
                  <a:pt x="550490" y="1285328"/>
                  <a:pt x="549306" y="1285328"/>
                  <a:pt x="548122" y="1286512"/>
                </a:cubicBezTo>
                <a:cubicBezTo>
                  <a:pt x="548122" y="1286512"/>
                  <a:pt x="548122" y="1288881"/>
                  <a:pt x="545754" y="1288881"/>
                </a:cubicBezTo>
                <a:cubicBezTo>
                  <a:pt x="543386" y="1288881"/>
                  <a:pt x="543386" y="1279404"/>
                  <a:pt x="545754" y="1277035"/>
                </a:cubicBezTo>
                <a:cubicBezTo>
                  <a:pt x="548122" y="1279404"/>
                  <a:pt x="550490" y="1274666"/>
                  <a:pt x="555227" y="1274666"/>
                </a:cubicBezTo>
                <a:close/>
                <a:moveTo>
                  <a:pt x="1926438" y="1272296"/>
                </a:moveTo>
                <a:cubicBezTo>
                  <a:pt x="1927622" y="1272296"/>
                  <a:pt x="1928806" y="1272889"/>
                  <a:pt x="1929695" y="1273185"/>
                </a:cubicBezTo>
                <a:lnTo>
                  <a:pt x="1931174" y="1272297"/>
                </a:lnTo>
                <a:lnTo>
                  <a:pt x="1926438" y="1277035"/>
                </a:lnTo>
                <a:cubicBezTo>
                  <a:pt x="1926438" y="1274666"/>
                  <a:pt x="1928806" y="1274666"/>
                  <a:pt x="1926438" y="1272296"/>
                </a:cubicBezTo>
                <a:close/>
                <a:moveTo>
                  <a:pt x="267559" y="1271619"/>
                </a:moveTo>
                <a:cubicBezTo>
                  <a:pt x="269189" y="1270712"/>
                  <a:pt x="271364" y="1270712"/>
                  <a:pt x="272450" y="1271921"/>
                </a:cubicBezTo>
                <a:cubicBezTo>
                  <a:pt x="268103" y="1271921"/>
                  <a:pt x="268103" y="1276753"/>
                  <a:pt x="265928" y="1276753"/>
                </a:cubicBezTo>
                <a:cubicBezTo>
                  <a:pt x="264842" y="1274338"/>
                  <a:pt x="265928" y="1272524"/>
                  <a:pt x="267559" y="1271619"/>
                </a:cubicBezTo>
                <a:close/>
                <a:moveTo>
                  <a:pt x="507220" y="1269505"/>
                </a:moveTo>
                <a:cubicBezTo>
                  <a:pt x="509396" y="1274336"/>
                  <a:pt x="509396" y="1276750"/>
                  <a:pt x="511568" y="1279166"/>
                </a:cubicBezTo>
                <a:cubicBezTo>
                  <a:pt x="509396" y="1279166"/>
                  <a:pt x="509396" y="1281580"/>
                  <a:pt x="509396" y="1283997"/>
                </a:cubicBezTo>
                <a:cubicBezTo>
                  <a:pt x="507220" y="1283997"/>
                  <a:pt x="505047" y="1283997"/>
                  <a:pt x="505047" y="1281580"/>
                </a:cubicBezTo>
                <a:cubicBezTo>
                  <a:pt x="507220" y="1281580"/>
                  <a:pt x="507220" y="1283997"/>
                  <a:pt x="509396" y="1281580"/>
                </a:cubicBezTo>
                <a:cubicBezTo>
                  <a:pt x="507220" y="1279166"/>
                  <a:pt x="505047" y="1276750"/>
                  <a:pt x="507220" y="1274336"/>
                </a:cubicBezTo>
                <a:cubicBezTo>
                  <a:pt x="507220" y="1274336"/>
                  <a:pt x="505047" y="1271920"/>
                  <a:pt x="502873" y="1271920"/>
                </a:cubicBezTo>
                <a:cubicBezTo>
                  <a:pt x="505047" y="1271920"/>
                  <a:pt x="505047" y="1269505"/>
                  <a:pt x="507220" y="1269505"/>
                </a:cubicBezTo>
                <a:close/>
                <a:moveTo>
                  <a:pt x="367517" y="1267997"/>
                </a:moveTo>
                <a:cubicBezTo>
                  <a:pt x="371285" y="1269506"/>
                  <a:pt x="375924" y="1271921"/>
                  <a:pt x="381719" y="1271921"/>
                </a:cubicBezTo>
                <a:cubicBezTo>
                  <a:pt x="381719" y="1274336"/>
                  <a:pt x="384038" y="1281582"/>
                  <a:pt x="381719" y="1283997"/>
                </a:cubicBezTo>
                <a:cubicBezTo>
                  <a:pt x="386358" y="1286411"/>
                  <a:pt x="388676" y="1283997"/>
                  <a:pt x="390994" y="1286411"/>
                </a:cubicBezTo>
                <a:cubicBezTo>
                  <a:pt x="390994" y="1288828"/>
                  <a:pt x="388676" y="1288828"/>
                  <a:pt x="388676" y="1291243"/>
                </a:cubicBezTo>
                <a:cubicBezTo>
                  <a:pt x="390994" y="1293659"/>
                  <a:pt x="393313" y="1296073"/>
                  <a:pt x="395633" y="1296073"/>
                </a:cubicBezTo>
                <a:cubicBezTo>
                  <a:pt x="393313" y="1300904"/>
                  <a:pt x="390994" y="1296073"/>
                  <a:pt x="388676" y="1296073"/>
                </a:cubicBezTo>
                <a:cubicBezTo>
                  <a:pt x="381719" y="1300904"/>
                  <a:pt x="374764" y="1303319"/>
                  <a:pt x="367807" y="1305735"/>
                </a:cubicBezTo>
                <a:cubicBezTo>
                  <a:pt x="363170" y="1300904"/>
                  <a:pt x="363170" y="1298488"/>
                  <a:pt x="356213" y="1300904"/>
                </a:cubicBezTo>
                <a:cubicBezTo>
                  <a:pt x="353897" y="1293659"/>
                  <a:pt x="349257" y="1283997"/>
                  <a:pt x="356213" y="1281582"/>
                </a:cubicBezTo>
                <a:cubicBezTo>
                  <a:pt x="358532" y="1281582"/>
                  <a:pt x="358532" y="1283997"/>
                  <a:pt x="358532" y="1281582"/>
                </a:cubicBezTo>
                <a:cubicBezTo>
                  <a:pt x="363170" y="1281582"/>
                  <a:pt x="365488" y="1264675"/>
                  <a:pt x="358532" y="1269506"/>
                </a:cubicBezTo>
                <a:cubicBezTo>
                  <a:pt x="360851" y="1265882"/>
                  <a:pt x="363749" y="1266487"/>
                  <a:pt x="367517" y="1267997"/>
                </a:cubicBezTo>
                <a:close/>
                <a:moveTo>
                  <a:pt x="537654" y="1265157"/>
                </a:moveTo>
                <a:cubicBezTo>
                  <a:pt x="539973" y="1265157"/>
                  <a:pt x="539973" y="1265157"/>
                  <a:pt x="544610" y="1265157"/>
                </a:cubicBezTo>
                <a:cubicBezTo>
                  <a:pt x="544610" y="1270229"/>
                  <a:pt x="549248" y="1267693"/>
                  <a:pt x="549248" y="1275302"/>
                </a:cubicBezTo>
                <a:cubicBezTo>
                  <a:pt x="546929" y="1275302"/>
                  <a:pt x="544610" y="1272766"/>
                  <a:pt x="539973" y="1275302"/>
                </a:cubicBezTo>
                <a:cubicBezTo>
                  <a:pt x="537654" y="1272766"/>
                  <a:pt x="539973" y="1267693"/>
                  <a:pt x="537654" y="1265157"/>
                </a:cubicBezTo>
                <a:close/>
                <a:moveTo>
                  <a:pt x="533307" y="1264614"/>
                </a:moveTo>
                <a:cubicBezTo>
                  <a:pt x="533307" y="1266970"/>
                  <a:pt x="530952" y="1269324"/>
                  <a:pt x="533307" y="1269324"/>
                </a:cubicBezTo>
                <a:cubicBezTo>
                  <a:pt x="530952" y="1271679"/>
                  <a:pt x="528597" y="1271679"/>
                  <a:pt x="523887" y="1271679"/>
                </a:cubicBezTo>
                <a:cubicBezTo>
                  <a:pt x="521532" y="1274034"/>
                  <a:pt x="521532" y="1281098"/>
                  <a:pt x="516823" y="1281098"/>
                </a:cubicBezTo>
                <a:cubicBezTo>
                  <a:pt x="519176" y="1276389"/>
                  <a:pt x="514467" y="1271679"/>
                  <a:pt x="519176" y="1269324"/>
                </a:cubicBezTo>
                <a:cubicBezTo>
                  <a:pt x="519176" y="1269324"/>
                  <a:pt x="519176" y="1271679"/>
                  <a:pt x="521532" y="1271679"/>
                </a:cubicBezTo>
                <a:cubicBezTo>
                  <a:pt x="519176" y="1266970"/>
                  <a:pt x="521532" y="1266970"/>
                  <a:pt x="523887" y="1266970"/>
                </a:cubicBezTo>
                <a:cubicBezTo>
                  <a:pt x="526242" y="1269324"/>
                  <a:pt x="528597" y="1262259"/>
                  <a:pt x="533307" y="1264614"/>
                </a:cubicBezTo>
                <a:close/>
                <a:moveTo>
                  <a:pt x="331868" y="1262259"/>
                </a:moveTo>
                <a:cubicBezTo>
                  <a:pt x="339113" y="1262259"/>
                  <a:pt x="334283" y="1264640"/>
                  <a:pt x="339113" y="1267020"/>
                </a:cubicBezTo>
                <a:cubicBezTo>
                  <a:pt x="334283" y="1274166"/>
                  <a:pt x="329451" y="1281311"/>
                  <a:pt x="322206" y="1288454"/>
                </a:cubicBezTo>
                <a:cubicBezTo>
                  <a:pt x="324621" y="1288454"/>
                  <a:pt x="319790" y="1295595"/>
                  <a:pt x="317375" y="1290832"/>
                </a:cubicBezTo>
                <a:cubicBezTo>
                  <a:pt x="319790" y="1288454"/>
                  <a:pt x="322206" y="1288454"/>
                  <a:pt x="322206" y="1283692"/>
                </a:cubicBezTo>
                <a:cubicBezTo>
                  <a:pt x="322206" y="1281311"/>
                  <a:pt x="319790" y="1281311"/>
                  <a:pt x="317375" y="1281311"/>
                </a:cubicBezTo>
                <a:cubicBezTo>
                  <a:pt x="319790" y="1276547"/>
                  <a:pt x="319790" y="1267020"/>
                  <a:pt x="324621" y="1264640"/>
                </a:cubicBezTo>
                <a:cubicBezTo>
                  <a:pt x="324621" y="1267020"/>
                  <a:pt x="329451" y="1271782"/>
                  <a:pt x="334283" y="1269400"/>
                </a:cubicBezTo>
                <a:cubicBezTo>
                  <a:pt x="331868" y="1267020"/>
                  <a:pt x="331868" y="1264640"/>
                  <a:pt x="331868" y="1262259"/>
                </a:cubicBezTo>
                <a:close/>
                <a:moveTo>
                  <a:pt x="328968" y="1255014"/>
                </a:moveTo>
                <a:cubicBezTo>
                  <a:pt x="328968" y="1255014"/>
                  <a:pt x="331868" y="1255014"/>
                  <a:pt x="334765" y="1255014"/>
                </a:cubicBezTo>
                <a:cubicBezTo>
                  <a:pt x="334765" y="1255014"/>
                  <a:pt x="334765" y="1257912"/>
                  <a:pt x="334765" y="1257912"/>
                </a:cubicBezTo>
                <a:cubicBezTo>
                  <a:pt x="331868" y="1257912"/>
                  <a:pt x="328968" y="1257912"/>
                  <a:pt x="328968" y="1255014"/>
                </a:cubicBezTo>
                <a:close/>
                <a:moveTo>
                  <a:pt x="1959593" y="1253343"/>
                </a:moveTo>
                <a:cubicBezTo>
                  <a:pt x="1959593" y="1255713"/>
                  <a:pt x="1961962" y="1255713"/>
                  <a:pt x="1961962" y="1255713"/>
                </a:cubicBezTo>
                <a:cubicBezTo>
                  <a:pt x="1964330" y="1255713"/>
                  <a:pt x="1966698" y="1258082"/>
                  <a:pt x="1966698" y="1260451"/>
                </a:cubicBezTo>
                <a:cubicBezTo>
                  <a:pt x="1966698" y="1260451"/>
                  <a:pt x="1964330" y="1260451"/>
                  <a:pt x="1964330" y="1262820"/>
                </a:cubicBezTo>
                <a:cubicBezTo>
                  <a:pt x="1964330" y="1262820"/>
                  <a:pt x="1961962" y="1260451"/>
                  <a:pt x="1961962" y="1260451"/>
                </a:cubicBezTo>
                <a:cubicBezTo>
                  <a:pt x="1961962" y="1258082"/>
                  <a:pt x="1959593" y="1258082"/>
                  <a:pt x="1959593" y="1255713"/>
                </a:cubicBezTo>
                <a:cubicBezTo>
                  <a:pt x="1959593" y="1255713"/>
                  <a:pt x="1959593" y="1255713"/>
                  <a:pt x="1959593" y="1253343"/>
                </a:cubicBezTo>
                <a:close/>
                <a:moveTo>
                  <a:pt x="484034" y="1250666"/>
                </a:moveTo>
                <a:cubicBezTo>
                  <a:pt x="488865" y="1250666"/>
                  <a:pt x="488865" y="1250666"/>
                  <a:pt x="491281" y="1252841"/>
                </a:cubicBezTo>
                <a:cubicBezTo>
                  <a:pt x="486449" y="1252841"/>
                  <a:pt x="486449" y="1255014"/>
                  <a:pt x="484034" y="1255014"/>
                </a:cubicBezTo>
                <a:cubicBezTo>
                  <a:pt x="484034" y="1252841"/>
                  <a:pt x="484034" y="1252841"/>
                  <a:pt x="484034" y="1250666"/>
                </a:cubicBezTo>
                <a:close/>
                <a:moveTo>
                  <a:pt x="459398" y="1248637"/>
                </a:moveTo>
                <a:cubicBezTo>
                  <a:pt x="454568" y="1248637"/>
                  <a:pt x="456983" y="1253274"/>
                  <a:pt x="456983" y="1257912"/>
                </a:cubicBezTo>
                <a:cubicBezTo>
                  <a:pt x="454568" y="1257912"/>
                  <a:pt x="454568" y="1255592"/>
                  <a:pt x="452153" y="1255592"/>
                </a:cubicBezTo>
                <a:cubicBezTo>
                  <a:pt x="452153" y="1253274"/>
                  <a:pt x="454568" y="1246317"/>
                  <a:pt x="459398" y="1248637"/>
                </a:cubicBezTo>
                <a:close/>
                <a:moveTo>
                  <a:pt x="469252" y="1246320"/>
                </a:moveTo>
                <a:cubicBezTo>
                  <a:pt x="473889" y="1251149"/>
                  <a:pt x="466933" y="1255980"/>
                  <a:pt x="466933" y="1258395"/>
                </a:cubicBezTo>
                <a:cubicBezTo>
                  <a:pt x="462295" y="1260810"/>
                  <a:pt x="464614" y="1258395"/>
                  <a:pt x="462295" y="1258395"/>
                </a:cubicBezTo>
                <a:cubicBezTo>
                  <a:pt x="464614" y="1253565"/>
                  <a:pt x="469252" y="1253565"/>
                  <a:pt x="469252" y="1246320"/>
                </a:cubicBezTo>
                <a:close/>
                <a:moveTo>
                  <a:pt x="320273" y="1243422"/>
                </a:moveTo>
                <a:cubicBezTo>
                  <a:pt x="320273" y="1245837"/>
                  <a:pt x="320273" y="1245837"/>
                  <a:pt x="320273" y="1248253"/>
                </a:cubicBezTo>
                <a:cubicBezTo>
                  <a:pt x="317858" y="1250665"/>
                  <a:pt x="317858" y="1248253"/>
                  <a:pt x="315442" y="1248253"/>
                </a:cubicBezTo>
                <a:cubicBezTo>
                  <a:pt x="313027" y="1250665"/>
                  <a:pt x="313027" y="1250665"/>
                  <a:pt x="313027" y="1253081"/>
                </a:cubicBezTo>
                <a:cubicBezTo>
                  <a:pt x="310612" y="1248253"/>
                  <a:pt x="308197" y="1257913"/>
                  <a:pt x="305781" y="1255497"/>
                </a:cubicBezTo>
                <a:cubicBezTo>
                  <a:pt x="308197" y="1248253"/>
                  <a:pt x="315442" y="1245837"/>
                  <a:pt x="320273" y="1243422"/>
                </a:cubicBezTo>
                <a:close/>
                <a:moveTo>
                  <a:pt x="4912805" y="1233295"/>
                </a:moveTo>
                <a:cubicBezTo>
                  <a:pt x="4914255" y="1233877"/>
                  <a:pt x="4916574" y="1235038"/>
                  <a:pt x="4917733" y="1235038"/>
                </a:cubicBezTo>
                <a:cubicBezTo>
                  <a:pt x="4920052" y="1237355"/>
                  <a:pt x="4920052" y="1241986"/>
                  <a:pt x="4920052" y="1244299"/>
                </a:cubicBezTo>
                <a:cubicBezTo>
                  <a:pt x="4920052" y="1246620"/>
                  <a:pt x="4924689" y="1248935"/>
                  <a:pt x="4929327" y="1251250"/>
                </a:cubicBezTo>
                <a:cubicBezTo>
                  <a:pt x="4929327" y="1251250"/>
                  <a:pt x="4931645" y="1253575"/>
                  <a:pt x="4931645" y="1253575"/>
                </a:cubicBezTo>
                <a:cubicBezTo>
                  <a:pt x="4931645" y="1253575"/>
                  <a:pt x="4931645" y="1253575"/>
                  <a:pt x="4929327" y="1253575"/>
                </a:cubicBezTo>
                <a:cubicBezTo>
                  <a:pt x="4920052" y="1246620"/>
                  <a:pt x="4922371" y="1253575"/>
                  <a:pt x="4917733" y="1251250"/>
                </a:cubicBezTo>
                <a:cubicBezTo>
                  <a:pt x="4915415" y="1246620"/>
                  <a:pt x="4917733" y="1241986"/>
                  <a:pt x="4913096" y="1235038"/>
                </a:cubicBezTo>
                <a:cubicBezTo>
                  <a:pt x="4910777" y="1232716"/>
                  <a:pt x="4911357" y="1232716"/>
                  <a:pt x="4912805" y="1233295"/>
                </a:cubicBezTo>
                <a:close/>
                <a:moveTo>
                  <a:pt x="414955" y="1231826"/>
                </a:moveTo>
                <a:cubicBezTo>
                  <a:pt x="417370" y="1231826"/>
                  <a:pt x="422201" y="1234363"/>
                  <a:pt x="424617" y="1234363"/>
                </a:cubicBezTo>
                <a:cubicBezTo>
                  <a:pt x="417370" y="1234363"/>
                  <a:pt x="422201" y="1239435"/>
                  <a:pt x="419786" y="1241971"/>
                </a:cubicBezTo>
                <a:cubicBezTo>
                  <a:pt x="414955" y="1239435"/>
                  <a:pt x="405294" y="1241971"/>
                  <a:pt x="402878" y="1236899"/>
                </a:cubicBezTo>
                <a:cubicBezTo>
                  <a:pt x="407709" y="1234363"/>
                  <a:pt x="407709" y="1239435"/>
                  <a:pt x="412539" y="1236899"/>
                </a:cubicBezTo>
                <a:cubicBezTo>
                  <a:pt x="412539" y="1234363"/>
                  <a:pt x="414955" y="1234363"/>
                  <a:pt x="414955" y="1231826"/>
                </a:cubicBezTo>
                <a:close/>
                <a:moveTo>
                  <a:pt x="410609" y="1227479"/>
                </a:moveTo>
                <a:cubicBezTo>
                  <a:pt x="413023" y="1227479"/>
                  <a:pt x="413023" y="1234726"/>
                  <a:pt x="408192" y="1234726"/>
                </a:cubicBezTo>
                <a:cubicBezTo>
                  <a:pt x="405777" y="1232310"/>
                  <a:pt x="405777" y="1227479"/>
                  <a:pt x="410609" y="1227479"/>
                </a:cubicBezTo>
                <a:close/>
                <a:moveTo>
                  <a:pt x="422009" y="1223131"/>
                </a:moveTo>
                <a:cubicBezTo>
                  <a:pt x="422009" y="1225305"/>
                  <a:pt x="428964" y="1225305"/>
                  <a:pt x="424327" y="1227479"/>
                </a:cubicBezTo>
                <a:cubicBezTo>
                  <a:pt x="424327" y="1225305"/>
                  <a:pt x="417370" y="1223131"/>
                  <a:pt x="422009" y="1223131"/>
                </a:cubicBezTo>
                <a:close/>
                <a:moveTo>
                  <a:pt x="5706" y="1221139"/>
                </a:moveTo>
                <a:cubicBezTo>
                  <a:pt x="7608" y="1221440"/>
                  <a:pt x="8877" y="1222649"/>
                  <a:pt x="7608" y="1225064"/>
                </a:cubicBezTo>
                <a:cubicBezTo>
                  <a:pt x="5072" y="1227479"/>
                  <a:pt x="0" y="1225064"/>
                  <a:pt x="0" y="1222649"/>
                </a:cubicBezTo>
                <a:cubicBezTo>
                  <a:pt x="1267" y="1221440"/>
                  <a:pt x="3803" y="1220838"/>
                  <a:pt x="5706" y="1221139"/>
                </a:cubicBezTo>
                <a:close/>
                <a:moveTo>
                  <a:pt x="4888653" y="1215899"/>
                </a:moveTo>
                <a:cubicBezTo>
                  <a:pt x="4888653" y="1215899"/>
                  <a:pt x="4891067" y="1215899"/>
                  <a:pt x="4893483" y="1215899"/>
                </a:cubicBezTo>
                <a:cubicBezTo>
                  <a:pt x="4893483" y="1218267"/>
                  <a:pt x="4895898" y="1220636"/>
                  <a:pt x="4898313" y="1220636"/>
                </a:cubicBezTo>
                <a:cubicBezTo>
                  <a:pt x="4903145" y="1227757"/>
                  <a:pt x="4905560" y="1232504"/>
                  <a:pt x="4900729" y="1234878"/>
                </a:cubicBezTo>
                <a:cubicBezTo>
                  <a:pt x="4898313" y="1234878"/>
                  <a:pt x="4903145" y="1241986"/>
                  <a:pt x="4893483" y="1237250"/>
                </a:cubicBezTo>
                <a:cubicBezTo>
                  <a:pt x="4893483" y="1237250"/>
                  <a:pt x="4893483" y="1234878"/>
                  <a:pt x="4893483" y="1234878"/>
                </a:cubicBezTo>
                <a:cubicBezTo>
                  <a:pt x="4888653" y="1230130"/>
                  <a:pt x="4891067" y="1227757"/>
                  <a:pt x="4893483" y="1230130"/>
                </a:cubicBezTo>
                <a:cubicBezTo>
                  <a:pt x="4898313" y="1230130"/>
                  <a:pt x="4895898" y="1227757"/>
                  <a:pt x="4893483" y="1225383"/>
                </a:cubicBezTo>
                <a:cubicBezTo>
                  <a:pt x="4883821" y="1218267"/>
                  <a:pt x="4888653" y="1218267"/>
                  <a:pt x="4888653" y="1215899"/>
                </a:cubicBezTo>
                <a:close/>
                <a:moveTo>
                  <a:pt x="514830" y="1215888"/>
                </a:moveTo>
                <a:cubicBezTo>
                  <a:pt x="517366" y="1218302"/>
                  <a:pt x="514830" y="1220718"/>
                  <a:pt x="514830" y="1223133"/>
                </a:cubicBezTo>
                <a:cubicBezTo>
                  <a:pt x="514830" y="1220718"/>
                  <a:pt x="512293" y="1220718"/>
                  <a:pt x="509757" y="1220718"/>
                </a:cubicBezTo>
                <a:cubicBezTo>
                  <a:pt x="507221" y="1215888"/>
                  <a:pt x="509757" y="1215888"/>
                  <a:pt x="514830" y="1215888"/>
                </a:cubicBezTo>
                <a:close/>
                <a:moveTo>
                  <a:pt x="364717" y="1210089"/>
                </a:moveTo>
                <a:cubicBezTo>
                  <a:pt x="367132" y="1212987"/>
                  <a:pt x="369547" y="1212987"/>
                  <a:pt x="367132" y="1215885"/>
                </a:cubicBezTo>
                <a:cubicBezTo>
                  <a:pt x="364717" y="1215885"/>
                  <a:pt x="364717" y="1212987"/>
                  <a:pt x="362302" y="1215885"/>
                </a:cubicBezTo>
                <a:cubicBezTo>
                  <a:pt x="362302" y="1210089"/>
                  <a:pt x="364717" y="1210089"/>
                  <a:pt x="364717" y="1210089"/>
                </a:cubicBezTo>
                <a:close/>
                <a:moveTo>
                  <a:pt x="329838" y="1205743"/>
                </a:moveTo>
                <a:cubicBezTo>
                  <a:pt x="334476" y="1205743"/>
                  <a:pt x="339113" y="1208157"/>
                  <a:pt x="341433" y="1208157"/>
                </a:cubicBezTo>
                <a:cubicBezTo>
                  <a:pt x="339113" y="1215403"/>
                  <a:pt x="343751" y="1215403"/>
                  <a:pt x="339113" y="1220234"/>
                </a:cubicBezTo>
                <a:cubicBezTo>
                  <a:pt x="336795" y="1217818"/>
                  <a:pt x="336795" y="1215403"/>
                  <a:pt x="332157" y="1215403"/>
                </a:cubicBezTo>
                <a:cubicBezTo>
                  <a:pt x="332157" y="1215403"/>
                  <a:pt x="327520" y="1215403"/>
                  <a:pt x="327520" y="1217818"/>
                </a:cubicBezTo>
                <a:cubicBezTo>
                  <a:pt x="327520" y="1225064"/>
                  <a:pt x="334476" y="1227481"/>
                  <a:pt x="343751" y="1227481"/>
                </a:cubicBezTo>
                <a:cubicBezTo>
                  <a:pt x="343751" y="1227481"/>
                  <a:pt x="343751" y="1225064"/>
                  <a:pt x="343751" y="1225064"/>
                </a:cubicBezTo>
                <a:cubicBezTo>
                  <a:pt x="346069" y="1222650"/>
                  <a:pt x="343751" y="1222650"/>
                  <a:pt x="343751" y="1220234"/>
                </a:cubicBezTo>
                <a:cubicBezTo>
                  <a:pt x="346069" y="1220234"/>
                  <a:pt x="348388" y="1220234"/>
                  <a:pt x="348388" y="1220234"/>
                </a:cubicBezTo>
                <a:cubicBezTo>
                  <a:pt x="350707" y="1222650"/>
                  <a:pt x="350707" y="1222650"/>
                  <a:pt x="350707" y="1227481"/>
                </a:cubicBezTo>
                <a:cubicBezTo>
                  <a:pt x="343751" y="1229896"/>
                  <a:pt x="336795" y="1229896"/>
                  <a:pt x="329838" y="1234728"/>
                </a:cubicBezTo>
                <a:cubicBezTo>
                  <a:pt x="329838" y="1237145"/>
                  <a:pt x="332157" y="1241973"/>
                  <a:pt x="327520" y="1239558"/>
                </a:cubicBezTo>
                <a:cubicBezTo>
                  <a:pt x="329838" y="1237145"/>
                  <a:pt x="329838" y="1234728"/>
                  <a:pt x="327520" y="1232313"/>
                </a:cubicBezTo>
                <a:cubicBezTo>
                  <a:pt x="329838" y="1232313"/>
                  <a:pt x="332157" y="1232313"/>
                  <a:pt x="332157" y="1229896"/>
                </a:cubicBezTo>
                <a:cubicBezTo>
                  <a:pt x="327520" y="1229896"/>
                  <a:pt x="325201" y="1225064"/>
                  <a:pt x="320564" y="1227481"/>
                </a:cubicBezTo>
                <a:cubicBezTo>
                  <a:pt x="320564" y="1222650"/>
                  <a:pt x="320564" y="1217818"/>
                  <a:pt x="315926" y="1217818"/>
                </a:cubicBezTo>
                <a:cubicBezTo>
                  <a:pt x="325201" y="1217818"/>
                  <a:pt x="320564" y="1205743"/>
                  <a:pt x="327520" y="1208157"/>
                </a:cubicBezTo>
                <a:cubicBezTo>
                  <a:pt x="325201" y="1210573"/>
                  <a:pt x="332157" y="1215403"/>
                  <a:pt x="334476" y="1210573"/>
                </a:cubicBezTo>
                <a:cubicBezTo>
                  <a:pt x="332157" y="1210573"/>
                  <a:pt x="329838" y="1208157"/>
                  <a:pt x="329838" y="1205743"/>
                </a:cubicBezTo>
                <a:close/>
                <a:moveTo>
                  <a:pt x="4860634" y="1201407"/>
                </a:moveTo>
                <a:cubicBezTo>
                  <a:pt x="4860634" y="1201407"/>
                  <a:pt x="4865464" y="1203781"/>
                  <a:pt x="4867879" y="1203781"/>
                </a:cubicBezTo>
                <a:cubicBezTo>
                  <a:pt x="4870295" y="1208520"/>
                  <a:pt x="4872711" y="1210895"/>
                  <a:pt x="4875126" y="1213265"/>
                </a:cubicBezTo>
                <a:cubicBezTo>
                  <a:pt x="4877541" y="1218004"/>
                  <a:pt x="4879956" y="1220373"/>
                  <a:pt x="4884787" y="1220373"/>
                </a:cubicBezTo>
                <a:cubicBezTo>
                  <a:pt x="4884787" y="1220373"/>
                  <a:pt x="4889618" y="1225120"/>
                  <a:pt x="4889618" y="1225120"/>
                </a:cubicBezTo>
                <a:cubicBezTo>
                  <a:pt x="4889618" y="1227494"/>
                  <a:pt x="4887203" y="1227494"/>
                  <a:pt x="4887203" y="1227494"/>
                </a:cubicBezTo>
                <a:cubicBezTo>
                  <a:pt x="4884787" y="1227494"/>
                  <a:pt x="4882371" y="1225120"/>
                  <a:pt x="4879956" y="1222746"/>
                </a:cubicBezTo>
                <a:cubicBezTo>
                  <a:pt x="4877541" y="1220373"/>
                  <a:pt x="4872711" y="1218004"/>
                  <a:pt x="4870295" y="1215635"/>
                </a:cubicBezTo>
                <a:cubicBezTo>
                  <a:pt x="4865464" y="1210895"/>
                  <a:pt x="4863049" y="1206150"/>
                  <a:pt x="4860634" y="1201407"/>
                </a:cubicBezTo>
                <a:close/>
                <a:moveTo>
                  <a:pt x="356020" y="1198498"/>
                </a:moveTo>
                <a:cubicBezTo>
                  <a:pt x="358435" y="1200913"/>
                  <a:pt x="360851" y="1203328"/>
                  <a:pt x="360851" y="1208157"/>
                </a:cubicBezTo>
                <a:cubicBezTo>
                  <a:pt x="356020" y="1210575"/>
                  <a:pt x="351190" y="1210575"/>
                  <a:pt x="348774" y="1212990"/>
                </a:cubicBezTo>
                <a:cubicBezTo>
                  <a:pt x="346359" y="1210575"/>
                  <a:pt x="346359" y="1208157"/>
                  <a:pt x="346359" y="1205743"/>
                </a:cubicBezTo>
                <a:cubicBezTo>
                  <a:pt x="351190" y="1200913"/>
                  <a:pt x="353605" y="1203328"/>
                  <a:pt x="356020" y="1198498"/>
                </a:cubicBezTo>
                <a:close/>
                <a:moveTo>
                  <a:pt x="539974" y="1197054"/>
                </a:moveTo>
                <a:cubicBezTo>
                  <a:pt x="542292" y="1197054"/>
                  <a:pt x="542292" y="1197054"/>
                  <a:pt x="542292" y="1197054"/>
                </a:cubicBezTo>
                <a:lnTo>
                  <a:pt x="542292" y="1199043"/>
                </a:lnTo>
                <a:lnTo>
                  <a:pt x="542002" y="1198867"/>
                </a:lnTo>
                <a:cubicBezTo>
                  <a:pt x="542292" y="1198867"/>
                  <a:pt x="543451" y="1199468"/>
                  <a:pt x="542292" y="1199468"/>
                </a:cubicBezTo>
                <a:lnTo>
                  <a:pt x="542292" y="1199043"/>
                </a:lnTo>
                <a:lnTo>
                  <a:pt x="546930" y="1201885"/>
                </a:lnTo>
                <a:cubicBezTo>
                  <a:pt x="546930" y="1204300"/>
                  <a:pt x="546930" y="1204300"/>
                  <a:pt x="549248" y="1204300"/>
                </a:cubicBezTo>
                <a:cubicBezTo>
                  <a:pt x="546930" y="1204300"/>
                  <a:pt x="546930" y="1204300"/>
                  <a:pt x="544611" y="1204300"/>
                </a:cubicBezTo>
                <a:cubicBezTo>
                  <a:pt x="544611" y="1204300"/>
                  <a:pt x="539974" y="1199468"/>
                  <a:pt x="537655" y="1199468"/>
                </a:cubicBezTo>
                <a:cubicBezTo>
                  <a:pt x="537655" y="1197054"/>
                  <a:pt x="539974" y="1199468"/>
                  <a:pt x="539974" y="1197054"/>
                </a:cubicBezTo>
                <a:close/>
                <a:moveTo>
                  <a:pt x="297086" y="1194147"/>
                </a:moveTo>
                <a:cubicBezTo>
                  <a:pt x="297086" y="1196562"/>
                  <a:pt x="294187" y="1198978"/>
                  <a:pt x="291290" y="1201393"/>
                </a:cubicBezTo>
                <a:cubicBezTo>
                  <a:pt x="291290" y="1198978"/>
                  <a:pt x="291290" y="1196562"/>
                  <a:pt x="291290" y="1196562"/>
                </a:cubicBezTo>
                <a:cubicBezTo>
                  <a:pt x="294187" y="1196562"/>
                  <a:pt x="294187" y="1194147"/>
                  <a:pt x="297086" y="1194147"/>
                </a:cubicBezTo>
                <a:close/>
                <a:moveTo>
                  <a:pt x="1809876" y="1192836"/>
                </a:moveTo>
                <a:cubicBezTo>
                  <a:pt x="1811385" y="1192519"/>
                  <a:pt x="1813197" y="1192519"/>
                  <a:pt x="1814404" y="1193785"/>
                </a:cubicBezTo>
                <a:cubicBezTo>
                  <a:pt x="1814404" y="1196323"/>
                  <a:pt x="1814404" y="1196323"/>
                  <a:pt x="1814404" y="1198861"/>
                </a:cubicBezTo>
                <a:cubicBezTo>
                  <a:pt x="1811989" y="1198861"/>
                  <a:pt x="1811989" y="1201395"/>
                  <a:pt x="1807158" y="1201395"/>
                </a:cubicBezTo>
                <a:cubicBezTo>
                  <a:pt x="1807158" y="1198861"/>
                  <a:pt x="1807158" y="1196323"/>
                  <a:pt x="1807158" y="1193785"/>
                </a:cubicBezTo>
                <a:cubicBezTo>
                  <a:pt x="1807158" y="1193785"/>
                  <a:pt x="1808366" y="1193154"/>
                  <a:pt x="1809876" y="1192836"/>
                </a:cubicBezTo>
                <a:close/>
                <a:moveTo>
                  <a:pt x="1502985" y="1191351"/>
                </a:moveTo>
                <a:lnTo>
                  <a:pt x="1508911" y="1194338"/>
                </a:lnTo>
                <a:cubicBezTo>
                  <a:pt x="1510940" y="1195242"/>
                  <a:pt x="1512679" y="1195846"/>
                  <a:pt x="1516157" y="1197054"/>
                </a:cubicBezTo>
                <a:cubicBezTo>
                  <a:pt x="1523114" y="1201885"/>
                  <a:pt x="1523114" y="1201885"/>
                  <a:pt x="1518476" y="1197054"/>
                </a:cubicBezTo>
                <a:cubicBezTo>
                  <a:pt x="1520795" y="1197054"/>
                  <a:pt x="1523114" y="1199468"/>
                  <a:pt x="1523114" y="1199468"/>
                </a:cubicBezTo>
                <a:cubicBezTo>
                  <a:pt x="1523114" y="1201885"/>
                  <a:pt x="1523114" y="1201885"/>
                  <a:pt x="1523114" y="1204299"/>
                </a:cubicBezTo>
                <a:cubicBezTo>
                  <a:pt x="1523114" y="1204299"/>
                  <a:pt x="1520795" y="1201885"/>
                  <a:pt x="1518476" y="1201885"/>
                </a:cubicBezTo>
                <a:cubicBezTo>
                  <a:pt x="1513839" y="1199468"/>
                  <a:pt x="1509201" y="1197054"/>
                  <a:pt x="1504564" y="1194639"/>
                </a:cubicBezTo>
                <a:close/>
                <a:moveTo>
                  <a:pt x="1602096" y="1191249"/>
                </a:moveTo>
                <a:cubicBezTo>
                  <a:pt x="1602096" y="1191249"/>
                  <a:pt x="1602096" y="1191249"/>
                  <a:pt x="1604269" y="1191249"/>
                </a:cubicBezTo>
                <a:cubicBezTo>
                  <a:pt x="1604269" y="1196321"/>
                  <a:pt x="1604269" y="1196321"/>
                  <a:pt x="1608617" y="1196321"/>
                </a:cubicBezTo>
                <a:cubicBezTo>
                  <a:pt x="1608617" y="1196321"/>
                  <a:pt x="1608617" y="1198857"/>
                  <a:pt x="1608617" y="1201393"/>
                </a:cubicBezTo>
                <a:cubicBezTo>
                  <a:pt x="1604269" y="1201393"/>
                  <a:pt x="1599922" y="1201393"/>
                  <a:pt x="1602096" y="1191249"/>
                </a:cubicBezTo>
                <a:close/>
                <a:moveTo>
                  <a:pt x="1499926" y="1189808"/>
                </a:moveTo>
                <a:cubicBezTo>
                  <a:pt x="1499926" y="1189808"/>
                  <a:pt x="1499926" y="1189808"/>
                  <a:pt x="1502245" y="1189808"/>
                </a:cubicBezTo>
                <a:lnTo>
                  <a:pt x="1502985" y="1191351"/>
                </a:lnTo>
                <a:close/>
                <a:moveTo>
                  <a:pt x="365199" y="1189800"/>
                </a:moveTo>
                <a:cubicBezTo>
                  <a:pt x="370031" y="1189800"/>
                  <a:pt x="367616" y="1192214"/>
                  <a:pt x="370031" y="1189800"/>
                </a:cubicBezTo>
                <a:cubicBezTo>
                  <a:pt x="370031" y="1194631"/>
                  <a:pt x="372446" y="1197046"/>
                  <a:pt x="367616" y="1197046"/>
                </a:cubicBezTo>
                <a:cubicBezTo>
                  <a:pt x="367616" y="1197046"/>
                  <a:pt x="370031" y="1192214"/>
                  <a:pt x="365199" y="1189800"/>
                </a:cubicBezTo>
                <a:close/>
                <a:moveTo>
                  <a:pt x="1762715" y="1186900"/>
                </a:moveTo>
                <a:cubicBezTo>
                  <a:pt x="1765131" y="1191541"/>
                  <a:pt x="1772377" y="1193858"/>
                  <a:pt x="1769962" y="1198496"/>
                </a:cubicBezTo>
                <a:cubicBezTo>
                  <a:pt x="1767546" y="1191541"/>
                  <a:pt x="1765131" y="1196176"/>
                  <a:pt x="1762715" y="1198496"/>
                </a:cubicBezTo>
                <a:cubicBezTo>
                  <a:pt x="1757885" y="1198496"/>
                  <a:pt x="1760300" y="1186900"/>
                  <a:pt x="1762715" y="1186900"/>
                </a:cubicBezTo>
                <a:close/>
                <a:moveTo>
                  <a:pt x="521584" y="1185703"/>
                </a:moveTo>
                <a:cubicBezTo>
                  <a:pt x="520730" y="1184495"/>
                  <a:pt x="522438" y="1185703"/>
                  <a:pt x="530408" y="1191741"/>
                </a:cubicBezTo>
                <a:cubicBezTo>
                  <a:pt x="530408" y="1191741"/>
                  <a:pt x="530408" y="1191741"/>
                  <a:pt x="528131" y="1191741"/>
                </a:cubicBezTo>
                <a:cubicBezTo>
                  <a:pt x="528131" y="1191741"/>
                  <a:pt x="528131" y="1191741"/>
                  <a:pt x="528131" y="1194157"/>
                </a:cubicBezTo>
                <a:cubicBezTo>
                  <a:pt x="525854" y="1190534"/>
                  <a:pt x="522438" y="1186909"/>
                  <a:pt x="521584" y="1185703"/>
                </a:cubicBezTo>
                <a:close/>
                <a:moveTo>
                  <a:pt x="1480725" y="1182562"/>
                </a:moveTo>
                <a:cubicBezTo>
                  <a:pt x="1485434" y="1187326"/>
                  <a:pt x="1487790" y="1189705"/>
                  <a:pt x="1492499" y="1192085"/>
                </a:cubicBezTo>
                <a:cubicBezTo>
                  <a:pt x="1494854" y="1194466"/>
                  <a:pt x="1497210" y="1196847"/>
                  <a:pt x="1499564" y="1196847"/>
                </a:cubicBezTo>
                <a:cubicBezTo>
                  <a:pt x="1499564" y="1196847"/>
                  <a:pt x="1501919" y="1199228"/>
                  <a:pt x="1501919" y="1199228"/>
                </a:cubicBezTo>
                <a:cubicBezTo>
                  <a:pt x="1501919" y="1201609"/>
                  <a:pt x="1504274" y="1203990"/>
                  <a:pt x="1501919" y="1201609"/>
                </a:cubicBezTo>
                <a:cubicBezTo>
                  <a:pt x="1497210" y="1201609"/>
                  <a:pt x="1480725" y="1192085"/>
                  <a:pt x="1492499" y="1203990"/>
                </a:cubicBezTo>
                <a:cubicBezTo>
                  <a:pt x="1483080" y="1201609"/>
                  <a:pt x="1483080" y="1206370"/>
                  <a:pt x="1480725" y="1208751"/>
                </a:cubicBezTo>
                <a:cubicBezTo>
                  <a:pt x="1478370" y="1211131"/>
                  <a:pt x="1476015" y="1213512"/>
                  <a:pt x="1476015" y="1215892"/>
                </a:cubicBezTo>
                <a:cubicBezTo>
                  <a:pt x="1473660" y="1213512"/>
                  <a:pt x="1471305" y="1211131"/>
                  <a:pt x="1468949" y="1208751"/>
                </a:cubicBezTo>
                <a:cubicBezTo>
                  <a:pt x="1468949" y="1208751"/>
                  <a:pt x="1468949" y="1208751"/>
                  <a:pt x="1466595" y="1208751"/>
                </a:cubicBezTo>
                <a:cubicBezTo>
                  <a:pt x="1466595" y="1206370"/>
                  <a:pt x="1466595" y="1206370"/>
                  <a:pt x="1466595" y="1203990"/>
                </a:cubicBezTo>
                <a:cubicBezTo>
                  <a:pt x="1466595" y="1199228"/>
                  <a:pt x="1468949" y="1196847"/>
                  <a:pt x="1473660" y="1196847"/>
                </a:cubicBezTo>
                <a:cubicBezTo>
                  <a:pt x="1476015" y="1196847"/>
                  <a:pt x="1478370" y="1196847"/>
                  <a:pt x="1476015" y="1192085"/>
                </a:cubicBezTo>
                <a:cubicBezTo>
                  <a:pt x="1473660" y="1187326"/>
                  <a:pt x="1478370" y="1187326"/>
                  <a:pt x="1480725" y="1182562"/>
                </a:cubicBezTo>
                <a:close/>
                <a:moveTo>
                  <a:pt x="440558" y="1180141"/>
                </a:moveTo>
                <a:cubicBezTo>
                  <a:pt x="442973" y="1178210"/>
                  <a:pt x="447804" y="1180141"/>
                  <a:pt x="447804" y="1182072"/>
                </a:cubicBezTo>
                <a:cubicBezTo>
                  <a:pt x="445389" y="1182072"/>
                  <a:pt x="442973" y="1184006"/>
                  <a:pt x="440558" y="1184006"/>
                </a:cubicBezTo>
                <a:cubicBezTo>
                  <a:pt x="442973" y="1182072"/>
                  <a:pt x="440558" y="1182072"/>
                  <a:pt x="440558" y="1180141"/>
                </a:cubicBezTo>
                <a:close/>
                <a:moveTo>
                  <a:pt x="2032549" y="1179460"/>
                </a:moveTo>
                <a:lnTo>
                  <a:pt x="2035377" y="1179897"/>
                </a:lnTo>
                <a:cubicBezTo>
                  <a:pt x="2035377" y="1182266"/>
                  <a:pt x="2035377" y="1179897"/>
                  <a:pt x="2033009" y="1179897"/>
                </a:cubicBezTo>
                <a:close/>
                <a:moveTo>
                  <a:pt x="462586" y="1177482"/>
                </a:moveTo>
                <a:cubicBezTo>
                  <a:pt x="462586" y="1179656"/>
                  <a:pt x="467223" y="1179656"/>
                  <a:pt x="469542" y="1184003"/>
                </a:cubicBezTo>
                <a:cubicBezTo>
                  <a:pt x="464904" y="1181829"/>
                  <a:pt x="462586" y="1181829"/>
                  <a:pt x="457949" y="1179656"/>
                </a:cubicBezTo>
                <a:cubicBezTo>
                  <a:pt x="462586" y="1181829"/>
                  <a:pt x="457949" y="1175308"/>
                  <a:pt x="462586" y="1177482"/>
                </a:cubicBezTo>
                <a:close/>
                <a:moveTo>
                  <a:pt x="1770204" y="1174220"/>
                </a:moveTo>
                <a:cubicBezTo>
                  <a:pt x="1771411" y="1173617"/>
                  <a:pt x="1772861" y="1173617"/>
                  <a:pt x="1773827" y="1174825"/>
                </a:cubicBezTo>
                <a:cubicBezTo>
                  <a:pt x="1771894" y="1174825"/>
                  <a:pt x="1771894" y="1179657"/>
                  <a:pt x="1768030" y="1177240"/>
                </a:cubicBezTo>
                <a:cubicBezTo>
                  <a:pt x="1768030" y="1176032"/>
                  <a:pt x="1768997" y="1174825"/>
                  <a:pt x="1770204" y="1174220"/>
                </a:cubicBezTo>
                <a:close/>
                <a:moveTo>
                  <a:pt x="1541954" y="1172409"/>
                </a:moveTo>
                <a:cubicBezTo>
                  <a:pt x="1544852" y="1172409"/>
                  <a:pt x="1547751" y="1172409"/>
                  <a:pt x="1547751" y="1174825"/>
                </a:cubicBezTo>
                <a:cubicBezTo>
                  <a:pt x="1544852" y="1174825"/>
                  <a:pt x="1544852" y="1174825"/>
                  <a:pt x="1544852" y="1177240"/>
                </a:cubicBezTo>
                <a:cubicBezTo>
                  <a:pt x="1541954" y="1179657"/>
                  <a:pt x="1541954" y="1174825"/>
                  <a:pt x="1541954" y="1172409"/>
                </a:cubicBezTo>
                <a:close/>
                <a:moveTo>
                  <a:pt x="1563088" y="1172126"/>
                </a:moveTo>
                <a:cubicBezTo>
                  <a:pt x="1566711" y="1172707"/>
                  <a:pt x="1572146" y="1175027"/>
                  <a:pt x="1578184" y="1177343"/>
                </a:cubicBezTo>
                <a:cubicBezTo>
                  <a:pt x="1580599" y="1179662"/>
                  <a:pt x="1585430" y="1181981"/>
                  <a:pt x="1587845" y="1184301"/>
                </a:cubicBezTo>
                <a:cubicBezTo>
                  <a:pt x="1590261" y="1186618"/>
                  <a:pt x="1592676" y="1188936"/>
                  <a:pt x="1592676" y="1188936"/>
                </a:cubicBezTo>
                <a:cubicBezTo>
                  <a:pt x="1592676" y="1188936"/>
                  <a:pt x="1592676" y="1191256"/>
                  <a:pt x="1590261" y="1188936"/>
                </a:cubicBezTo>
                <a:cubicBezTo>
                  <a:pt x="1585430" y="1186618"/>
                  <a:pt x="1583014" y="1186618"/>
                  <a:pt x="1578184" y="1184301"/>
                </a:cubicBezTo>
                <a:cubicBezTo>
                  <a:pt x="1575769" y="1184301"/>
                  <a:pt x="1573353" y="1181981"/>
                  <a:pt x="1573353" y="1181981"/>
                </a:cubicBezTo>
                <a:cubicBezTo>
                  <a:pt x="1570938" y="1179662"/>
                  <a:pt x="1568522" y="1179662"/>
                  <a:pt x="1566107" y="1179662"/>
                </a:cubicBezTo>
                <a:cubicBezTo>
                  <a:pt x="1563691" y="1177343"/>
                  <a:pt x="1563691" y="1177343"/>
                  <a:pt x="1558861" y="1177343"/>
                </a:cubicBezTo>
                <a:cubicBezTo>
                  <a:pt x="1557654" y="1172707"/>
                  <a:pt x="1559465" y="1171547"/>
                  <a:pt x="1563088" y="1172126"/>
                </a:cubicBezTo>
                <a:close/>
                <a:moveTo>
                  <a:pt x="1461982" y="1170426"/>
                </a:moveTo>
                <a:cubicBezTo>
                  <a:pt x="1462860" y="1169839"/>
                  <a:pt x="1465201" y="1170426"/>
                  <a:pt x="1468713" y="1172782"/>
                </a:cubicBezTo>
                <a:cubicBezTo>
                  <a:pt x="1471054" y="1175136"/>
                  <a:pt x="1473395" y="1175136"/>
                  <a:pt x="1475736" y="1175136"/>
                </a:cubicBezTo>
                <a:cubicBezTo>
                  <a:pt x="1475736" y="1175136"/>
                  <a:pt x="1478076" y="1177491"/>
                  <a:pt x="1480418" y="1177491"/>
                </a:cubicBezTo>
                <a:cubicBezTo>
                  <a:pt x="1482759" y="1179846"/>
                  <a:pt x="1489782" y="1184556"/>
                  <a:pt x="1487441" y="1184556"/>
                </a:cubicBezTo>
                <a:cubicBezTo>
                  <a:pt x="1487441" y="1184556"/>
                  <a:pt x="1489782" y="1186909"/>
                  <a:pt x="1482759" y="1182201"/>
                </a:cubicBezTo>
                <a:cubicBezTo>
                  <a:pt x="1480418" y="1179846"/>
                  <a:pt x="1475736" y="1179846"/>
                  <a:pt x="1473395" y="1177491"/>
                </a:cubicBezTo>
                <a:cubicBezTo>
                  <a:pt x="1473395" y="1177491"/>
                  <a:pt x="1475736" y="1179846"/>
                  <a:pt x="1478076" y="1182201"/>
                </a:cubicBezTo>
                <a:cubicBezTo>
                  <a:pt x="1471054" y="1179846"/>
                  <a:pt x="1466371" y="1177491"/>
                  <a:pt x="1464031" y="1175136"/>
                </a:cubicBezTo>
                <a:cubicBezTo>
                  <a:pt x="1461689" y="1172782"/>
                  <a:pt x="1461104" y="1171015"/>
                  <a:pt x="1461982" y="1170426"/>
                </a:cubicBezTo>
                <a:close/>
                <a:moveTo>
                  <a:pt x="1753123" y="1167577"/>
                </a:moveTo>
                <a:cubicBezTo>
                  <a:pt x="1758092" y="1165162"/>
                  <a:pt x="1758092" y="1174825"/>
                  <a:pt x="1758092" y="1174825"/>
                </a:cubicBezTo>
                <a:cubicBezTo>
                  <a:pt x="1763061" y="1172409"/>
                  <a:pt x="1765545" y="1179656"/>
                  <a:pt x="1768030" y="1182070"/>
                </a:cubicBezTo>
                <a:cubicBezTo>
                  <a:pt x="1763061" y="1184487"/>
                  <a:pt x="1760576" y="1186900"/>
                  <a:pt x="1755608" y="1184487"/>
                </a:cubicBezTo>
                <a:cubicBezTo>
                  <a:pt x="1758092" y="1177240"/>
                  <a:pt x="1750639" y="1177240"/>
                  <a:pt x="1750639" y="1169993"/>
                </a:cubicBezTo>
                <a:cubicBezTo>
                  <a:pt x="1753123" y="1172409"/>
                  <a:pt x="1755608" y="1169993"/>
                  <a:pt x="1753123" y="1167577"/>
                </a:cubicBezTo>
                <a:close/>
                <a:moveTo>
                  <a:pt x="455051" y="1165162"/>
                </a:moveTo>
                <a:cubicBezTo>
                  <a:pt x="464711" y="1165162"/>
                  <a:pt x="464711" y="1172988"/>
                  <a:pt x="469542" y="1175597"/>
                </a:cubicBezTo>
                <a:cubicBezTo>
                  <a:pt x="464711" y="1175597"/>
                  <a:pt x="464711" y="1178206"/>
                  <a:pt x="462295" y="1175597"/>
                </a:cubicBezTo>
                <a:cubicBezTo>
                  <a:pt x="462295" y="1170379"/>
                  <a:pt x="457465" y="1170379"/>
                  <a:pt x="455051" y="1165162"/>
                </a:cubicBezTo>
                <a:close/>
                <a:moveTo>
                  <a:pt x="1478993" y="1163722"/>
                </a:moveTo>
                <a:cubicBezTo>
                  <a:pt x="1481248" y="1163722"/>
                  <a:pt x="1485757" y="1163722"/>
                  <a:pt x="1490264" y="1165897"/>
                </a:cubicBezTo>
                <a:lnTo>
                  <a:pt x="1494773" y="1170244"/>
                </a:lnTo>
                <a:lnTo>
                  <a:pt x="1490264" y="1168071"/>
                </a:lnTo>
                <a:cubicBezTo>
                  <a:pt x="1492519" y="1172418"/>
                  <a:pt x="1483502" y="1168071"/>
                  <a:pt x="1483502" y="1170244"/>
                </a:cubicBezTo>
                <a:cubicBezTo>
                  <a:pt x="1483502" y="1170244"/>
                  <a:pt x="1481248" y="1168071"/>
                  <a:pt x="1478993" y="1168071"/>
                </a:cubicBezTo>
                <a:cubicBezTo>
                  <a:pt x="1478993" y="1168071"/>
                  <a:pt x="1476739" y="1165897"/>
                  <a:pt x="1476739" y="1165897"/>
                </a:cubicBezTo>
                <a:cubicBezTo>
                  <a:pt x="1476739" y="1163722"/>
                  <a:pt x="1476739" y="1163722"/>
                  <a:pt x="1478993" y="1163722"/>
                </a:cubicBezTo>
                <a:close/>
                <a:moveTo>
                  <a:pt x="1436161" y="1163713"/>
                </a:moveTo>
                <a:cubicBezTo>
                  <a:pt x="1438335" y="1163713"/>
                  <a:pt x="1440509" y="1163713"/>
                  <a:pt x="1440509" y="1165888"/>
                </a:cubicBezTo>
                <a:cubicBezTo>
                  <a:pt x="1440509" y="1165888"/>
                  <a:pt x="1440509" y="1168061"/>
                  <a:pt x="1438335" y="1168061"/>
                </a:cubicBezTo>
                <a:cubicBezTo>
                  <a:pt x="1438335" y="1165888"/>
                  <a:pt x="1438335" y="1165888"/>
                  <a:pt x="1436161" y="1163713"/>
                </a:cubicBezTo>
                <a:close/>
                <a:moveTo>
                  <a:pt x="376793" y="1163713"/>
                </a:moveTo>
                <a:cubicBezTo>
                  <a:pt x="381865" y="1165888"/>
                  <a:pt x="381865" y="1163713"/>
                  <a:pt x="384402" y="1163713"/>
                </a:cubicBezTo>
                <a:cubicBezTo>
                  <a:pt x="386938" y="1168061"/>
                  <a:pt x="379329" y="1165888"/>
                  <a:pt x="376793" y="1163713"/>
                </a:cubicBezTo>
                <a:close/>
                <a:moveTo>
                  <a:pt x="446355" y="1160407"/>
                </a:moveTo>
                <a:cubicBezTo>
                  <a:pt x="446355" y="1162890"/>
                  <a:pt x="441525" y="1162890"/>
                  <a:pt x="441525" y="1165372"/>
                </a:cubicBezTo>
                <a:cubicBezTo>
                  <a:pt x="446355" y="1165372"/>
                  <a:pt x="443940" y="1175310"/>
                  <a:pt x="439108" y="1172826"/>
                </a:cubicBezTo>
                <a:cubicBezTo>
                  <a:pt x="441525" y="1167859"/>
                  <a:pt x="443940" y="1167859"/>
                  <a:pt x="439108" y="1165372"/>
                </a:cubicBezTo>
                <a:cubicBezTo>
                  <a:pt x="441525" y="1165372"/>
                  <a:pt x="443940" y="1157920"/>
                  <a:pt x="446355" y="1160407"/>
                </a:cubicBezTo>
                <a:close/>
                <a:moveTo>
                  <a:pt x="445872" y="1153942"/>
                </a:moveTo>
                <a:lnTo>
                  <a:pt x="450703" y="1156475"/>
                </a:lnTo>
                <a:cubicBezTo>
                  <a:pt x="450703" y="1156475"/>
                  <a:pt x="448286" y="1156475"/>
                  <a:pt x="448286" y="1156475"/>
                </a:cubicBezTo>
                <a:close/>
                <a:moveTo>
                  <a:pt x="1911501" y="1149232"/>
                </a:moveTo>
                <a:cubicBezTo>
                  <a:pt x="1913916" y="1149232"/>
                  <a:pt x="1913916" y="1149232"/>
                  <a:pt x="1913916" y="1149232"/>
                </a:cubicBezTo>
                <a:cubicBezTo>
                  <a:pt x="1913916" y="1149232"/>
                  <a:pt x="1923577" y="1155751"/>
                  <a:pt x="1925993" y="1157927"/>
                </a:cubicBezTo>
                <a:cubicBezTo>
                  <a:pt x="1921162" y="1155751"/>
                  <a:pt x="1918746" y="1153579"/>
                  <a:pt x="1913916" y="1151406"/>
                </a:cubicBezTo>
                <a:cubicBezTo>
                  <a:pt x="1913916" y="1149232"/>
                  <a:pt x="1911501" y="1149232"/>
                  <a:pt x="1911501" y="1149232"/>
                </a:cubicBezTo>
                <a:close/>
                <a:moveTo>
                  <a:pt x="440135" y="1148870"/>
                </a:moveTo>
                <a:cubicBezTo>
                  <a:pt x="439229" y="1148235"/>
                  <a:pt x="439833" y="1148870"/>
                  <a:pt x="443456" y="1151402"/>
                </a:cubicBezTo>
                <a:lnTo>
                  <a:pt x="445872" y="1153942"/>
                </a:lnTo>
                <a:cubicBezTo>
                  <a:pt x="443456" y="1151402"/>
                  <a:pt x="441041" y="1149502"/>
                  <a:pt x="440135" y="1148870"/>
                </a:cubicBezTo>
                <a:close/>
                <a:moveTo>
                  <a:pt x="1698830" y="1146327"/>
                </a:moveTo>
                <a:cubicBezTo>
                  <a:pt x="1698830" y="1148743"/>
                  <a:pt x="1701366" y="1148743"/>
                  <a:pt x="1701366" y="1151156"/>
                </a:cubicBezTo>
                <a:cubicBezTo>
                  <a:pt x="1693757" y="1148743"/>
                  <a:pt x="1693757" y="1160819"/>
                  <a:pt x="1698830" y="1160819"/>
                </a:cubicBezTo>
                <a:cubicBezTo>
                  <a:pt x="1691222" y="1160819"/>
                  <a:pt x="1691222" y="1148743"/>
                  <a:pt x="1698830" y="1146327"/>
                </a:cubicBezTo>
                <a:close/>
                <a:moveTo>
                  <a:pt x="1462248" y="1144883"/>
                </a:moveTo>
                <a:cubicBezTo>
                  <a:pt x="1462248" y="1144883"/>
                  <a:pt x="1464567" y="1144883"/>
                  <a:pt x="1464567" y="1144883"/>
                </a:cubicBezTo>
                <a:cubicBezTo>
                  <a:pt x="1466885" y="1144883"/>
                  <a:pt x="1471523" y="1149712"/>
                  <a:pt x="1473842" y="1152128"/>
                </a:cubicBezTo>
                <a:cubicBezTo>
                  <a:pt x="1473842" y="1152128"/>
                  <a:pt x="1471523" y="1152128"/>
                  <a:pt x="1471523" y="1152128"/>
                </a:cubicBezTo>
                <a:cubicBezTo>
                  <a:pt x="1469204" y="1149712"/>
                  <a:pt x="1464567" y="1147298"/>
                  <a:pt x="1462248" y="1144883"/>
                </a:cubicBezTo>
                <a:close/>
                <a:moveTo>
                  <a:pt x="1456933" y="1144883"/>
                </a:moveTo>
                <a:cubicBezTo>
                  <a:pt x="1459349" y="1147200"/>
                  <a:pt x="1461764" y="1149519"/>
                  <a:pt x="1466595" y="1151838"/>
                </a:cubicBezTo>
                <a:cubicBezTo>
                  <a:pt x="1466595" y="1154156"/>
                  <a:pt x="1466595" y="1154156"/>
                  <a:pt x="1466595" y="1156474"/>
                </a:cubicBezTo>
                <a:cubicBezTo>
                  <a:pt x="1464180" y="1154156"/>
                  <a:pt x="1464180" y="1154156"/>
                  <a:pt x="1454519" y="1147200"/>
                </a:cubicBezTo>
                <a:cubicBezTo>
                  <a:pt x="1454519" y="1147200"/>
                  <a:pt x="1454519" y="1147200"/>
                  <a:pt x="1452103" y="1147200"/>
                </a:cubicBezTo>
                <a:cubicBezTo>
                  <a:pt x="1452103" y="1144883"/>
                  <a:pt x="1454519" y="1144883"/>
                  <a:pt x="1456933" y="1144883"/>
                </a:cubicBezTo>
                <a:close/>
                <a:moveTo>
                  <a:pt x="1748320" y="1144873"/>
                </a:moveTo>
                <a:cubicBezTo>
                  <a:pt x="1753247" y="1149382"/>
                  <a:pt x="1755711" y="1151636"/>
                  <a:pt x="1763102" y="1153890"/>
                </a:cubicBezTo>
                <a:cubicBezTo>
                  <a:pt x="1765566" y="1156146"/>
                  <a:pt x="1768030" y="1156146"/>
                  <a:pt x="1768030" y="1160654"/>
                </a:cubicBezTo>
                <a:cubicBezTo>
                  <a:pt x="1763102" y="1158399"/>
                  <a:pt x="1763102" y="1158399"/>
                  <a:pt x="1763102" y="1162908"/>
                </a:cubicBezTo>
                <a:cubicBezTo>
                  <a:pt x="1760638" y="1162908"/>
                  <a:pt x="1760638" y="1162908"/>
                  <a:pt x="1758175" y="1165162"/>
                </a:cubicBezTo>
                <a:cubicBezTo>
                  <a:pt x="1755711" y="1158399"/>
                  <a:pt x="1748320" y="1160654"/>
                  <a:pt x="1743393" y="1158399"/>
                </a:cubicBezTo>
                <a:cubicBezTo>
                  <a:pt x="1745857" y="1153890"/>
                  <a:pt x="1745857" y="1147128"/>
                  <a:pt x="1748320" y="1144873"/>
                </a:cubicBezTo>
                <a:close/>
                <a:moveTo>
                  <a:pt x="432107" y="1139632"/>
                </a:moveTo>
                <a:lnTo>
                  <a:pt x="432553" y="1139855"/>
                </a:lnTo>
                <a:lnTo>
                  <a:pt x="434038" y="1141503"/>
                </a:lnTo>
                <a:cubicBezTo>
                  <a:pt x="436211" y="1143918"/>
                  <a:pt x="436211" y="1146333"/>
                  <a:pt x="434038" y="1143918"/>
                </a:cubicBezTo>
                <a:close/>
                <a:moveTo>
                  <a:pt x="1731437" y="1139076"/>
                </a:moveTo>
                <a:cubicBezTo>
                  <a:pt x="1731437" y="1141975"/>
                  <a:pt x="1739046" y="1139076"/>
                  <a:pt x="1736510" y="1144873"/>
                </a:cubicBezTo>
                <a:cubicBezTo>
                  <a:pt x="1733973" y="1144873"/>
                  <a:pt x="1728901" y="1141975"/>
                  <a:pt x="1731437" y="1139076"/>
                </a:cubicBezTo>
                <a:close/>
                <a:moveTo>
                  <a:pt x="256508" y="1134729"/>
                </a:moveTo>
                <a:cubicBezTo>
                  <a:pt x="258682" y="1134729"/>
                  <a:pt x="258682" y="1134729"/>
                  <a:pt x="260856" y="1134729"/>
                </a:cubicBezTo>
                <a:cubicBezTo>
                  <a:pt x="260856" y="1134729"/>
                  <a:pt x="260856" y="1137627"/>
                  <a:pt x="260856" y="1137627"/>
                </a:cubicBezTo>
                <a:cubicBezTo>
                  <a:pt x="258682" y="1137627"/>
                  <a:pt x="256508" y="1137627"/>
                  <a:pt x="256508" y="1134729"/>
                </a:cubicBezTo>
                <a:close/>
                <a:moveTo>
                  <a:pt x="1672382" y="1127483"/>
                </a:moveTo>
                <a:cubicBezTo>
                  <a:pt x="1672382" y="1129897"/>
                  <a:pt x="1669967" y="1132314"/>
                  <a:pt x="1669967" y="1134729"/>
                </a:cubicBezTo>
                <a:cubicBezTo>
                  <a:pt x="1665136" y="1134729"/>
                  <a:pt x="1667551" y="1132314"/>
                  <a:pt x="1665136" y="1134729"/>
                </a:cubicBezTo>
                <a:cubicBezTo>
                  <a:pt x="1665136" y="1129897"/>
                  <a:pt x="1669967" y="1129897"/>
                  <a:pt x="1672382" y="1127483"/>
                </a:cubicBezTo>
                <a:close/>
                <a:moveTo>
                  <a:pt x="1729868" y="1126033"/>
                </a:moveTo>
                <a:cubicBezTo>
                  <a:pt x="1729868" y="1130670"/>
                  <a:pt x="1737113" y="1130670"/>
                  <a:pt x="1739529" y="1132990"/>
                </a:cubicBezTo>
                <a:cubicBezTo>
                  <a:pt x="1737113" y="1135310"/>
                  <a:pt x="1741944" y="1135310"/>
                  <a:pt x="1739529" y="1137627"/>
                </a:cubicBezTo>
                <a:cubicBezTo>
                  <a:pt x="1737113" y="1137627"/>
                  <a:pt x="1734698" y="1137627"/>
                  <a:pt x="1734698" y="1137627"/>
                </a:cubicBezTo>
                <a:cubicBezTo>
                  <a:pt x="1734698" y="1132990"/>
                  <a:pt x="1729868" y="1132990"/>
                  <a:pt x="1727452" y="1130670"/>
                </a:cubicBezTo>
                <a:cubicBezTo>
                  <a:pt x="1727452" y="1128353"/>
                  <a:pt x="1727452" y="1126033"/>
                  <a:pt x="1729868" y="1126033"/>
                </a:cubicBezTo>
                <a:close/>
                <a:moveTo>
                  <a:pt x="1921646" y="1120527"/>
                </a:moveTo>
                <a:cubicBezTo>
                  <a:pt x="1921646" y="1120527"/>
                  <a:pt x="1921646" y="1122849"/>
                  <a:pt x="1921646" y="1122849"/>
                </a:cubicBezTo>
                <a:cubicBezTo>
                  <a:pt x="1914399" y="1127485"/>
                  <a:pt x="1914399" y="1115890"/>
                  <a:pt x="1921646" y="1120527"/>
                </a:cubicBezTo>
                <a:close/>
                <a:moveTo>
                  <a:pt x="1404279" y="1115900"/>
                </a:moveTo>
                <a:cubicBezTo>
                  <a:pt x="1406815" y="1118220"/>
                  <a:pt x="1411888" y="1120539"/>
                  <a:pt x="1414424" y="1122856"/>
                </a:cubicBezTo>
                <a:cubicBezTo>
                  <a:pt x="1414424" y="1122856"/>
                  <a:pt x="1414424" y="1125176"/>
                  <a:pt x="1414424" y="1125176"/>
                </a:cubicBezTo>
                <a:cubicBezTo>
                  <a:pt x="1414424" y="1125176"/>
                  <a:pt x="1414424" y="1125176"/>
                  <a:pt x="1411888" y="1127497"/>
                </a:cubicBezTo>
                <a:cubicBezTo>
                  <a:pt x="1411888" y="1127497"/>
                  <a:pt x="1409351" y="1125176"/>
                  <a:pt x="1406815" y="1125176"/>
                </a:cubicBezTo>
                <a:cubicBezTo>
                  <a:pt x="1406815" y="1122856"/>
                  <a:pt x="1406815" y="1122856"/>
                  <a:pt x="1406815" y="1122856"/>
                </a:cubicBezTo>
                <a:cubicBezTo>
                  <a:pt x="1406815" y="1120539"/>
                  <a:pt x="1404279" y="1118220"/>
                  <a:pt x="1404279" y="1118220"/>
                </a:cubicBezTo>
                <a:cubicBezTo>
                  <a:pt x="1404279" y="1115900"/>
                  <a:pt x="1404279" y="1115900"/>
                  <a:pt x="1404279" y="1115900"/>
                </a:cubicBezTo>
                <a:close/>
                <a:moveTo>
                  <a:pt x="1506207" y="1115889"/>
                </a:moveTo>
                <a:cubicBezTo>
                  <a:pt x="1508623" y="1118304"/>
                  <a:pt x="1503792" y="1120719"/>
                  <a:pt x="1503792" y="1123134"/>
                </a:cubicBezTo>
                <a:cubicBezTo>
                  <a:pt x="1501376" y="1123134"/>
                  <a:pt x="1503792" y="1115889"/>
                  <a:pt x="1506207" y="1115889"/>
                </a:cubicBezTo>
                <a:close/>
                <a:moveTo>
                  <a:pt x="413802" y="1113433"/>
                </a:moveTo>
                <a:lnTo>
                  <a:pt x="417573" y="1116220"/>
                </a:lnTo>
                <a:cubicBezTo>
                  <a:pt x="418461" y="1117109"/>
                  <a:pt x="417869" y="1117109"/>
                  <a:pt x="415500" y="1115925"/>
                </a:cubicBezTo>
                <a:close/>
                <a:moveTo>
                  <a:pt x="386689" y="1113347"/>
                </a:moveTo>
                <a:cubicBezTo>
                  <a:pt x="391410" y="1115726"/>
                  <a:pt x="396129" y="1118105"/>
                  <a:pt x="398490" y="1120477"/>
                </a:cubicBezTo>
                <a:cubicBezTo>
                  <a:pt x="403210" y="1122856"/>
                  <a:pt x="405570" y="1125233"/>
                  <a:pt x="407930" y="1127613"/>
                </a:cubicBezTo>
                <a:cubicBezTo>
                  <a:pt x="410290" y="1129989"/>
                  <a:pt x="415011" y="1132365"/>
                  <a:pt x="417371" y="1134740"/>
                </a:cubicBezTo>
                <a:cubicBezTo>
                  <a:pt x="415011" y="1134740"/>
                  <a:pt x="412651" y="1134740"/>
                  <a:pt x="410290" y="1132365"/>
                </a:cubicBezTo>
                <a:cubicBezTo>
                  <a:pt x="403210" y="1127613"/>
                  <a:pt x="393770" y="1120477"/>
                  <a:pt x="386689" y="1113347"/>
                </a:cubicBezTo>
                <a:close/>
                <a:moveTo>
                  <a:pt x="4744697" y="1113008"/>
                </a:moveTo>
                <a:cubicBezTo>
                  <a:pt x="4747017" y="1115495"/>
                  <a:pt x="4749335" y="1115495"/>
                  <a:pt x="4751654" y="1115495"/>
                </a:cubicBezTo>
                <a:cubicBezTo>
                  <a:pt x="4753973" y="1117977"/>
                  <a:pt x="4756291" y="1117977"/>
                  <a:pt x="4758610" y="1120462"/>
                </a:cubicBezTo>
                <a:cubicBezTo>
                  <a:pt x="4760929" y="1120462"/>
                  <a:pt x="4763247" y="1122947"/>
                  <a:pt x="4765566" y="1125434"/>
                </a:cubicBezTo>
                <a:cubicBezTo>
                  <a:pt x="4765566" y="1125434"/>
                  <a:pt x="4767885" y="1127921"/>
                  <a:pt x="4765566" y="1127921"/>
                </a:cubicBezTo>
                <a:cubicBezTo>
                  <a:pt x="4763247" y="1130404"/>
                  <a:pt x="4758610" y="1125434"/>
                  <a:pt x="4749335" y="1117977"/>
                </a:cubicBezTo>
                <a:cubicBezTo>
                  <a:pt x="4749335" y="1117977"/>
                  <a:pt x="4747017" y="1115495"/>
                  <a:pt x="4744697" y="1113008"/>
                </a:cubicBezTo>
                <a:close/>
                <a:moveTo>
                  <a:pt x="1824548" y="1111059"/>
                </a:moveTo>
                <a:cubicBezTo>
                  <a:pt x="1822230" y="1113474"/>
                  <a:pt x="1822230" y="1118305"/>
                  <a:pt x="1824548" y="1120719"/>
                </a:cubicBezTo>
                <a:cubicBezTo>
                  <a:pt x="1819911" y="1118305"/>
                  <a:pt x="1819911" y="1120719"/>
                  <a:pt x="1817592" y="1123134"/>
                </a:cubicBezTo>
                <a:cubicBezTo>
                  <a:pt x="1817592" y="1118305"/>
                  <a:pt x="1812955" y="1118305"/>
                  <a:pt x="1812955" y="1113474"/>
                </a:cubicBezTo>
                <a:cubicBezTo>
                  <a:pt x="1812955" y="1108644"/>
                  <a:pt x="1822230" y="1113474"/>
                  <a:pt x="1824548" y="1111059"/>
                </a:cubicBezTo>
                <a:close/>
                <a:moveTo>
                  <a:pt x="1435195" y="1108647"/>
                </a:moveTo>
                <a:cubicBezTo>
                  <a:pt x="1442441" y="1111063"/>
                  <a:pt x="1449687" y="1115894"/>
                  <a:pt x="1452102" y="1113478"/>
                </a:cubicBezTo>
                <a:cubicBezTo>
                  <a:pt x="1454518" y="1115894"/>
                  <a:pt x="1456933" y="1118309"/>
                  <a:pt x="1459349" y="1120722"/>
                </a:cubicBezTo>
                <a:cubicBezTo>
                  <a:pt x="1459349" y="1120722"/>
                  <a:pt x="1459349" y="1118309"/>
                  <a:pt x="1461764" y="1118309"/>
                </a:cubicBezTo>
                <a:cubicBezTo>
                  <a:pt x="1464179" y="1120722"/>
                  <a:pt x="1461764" y="1123139"/>
                  <a:pt x="1461764" y="1123139"/>
                </a:cubicBezTo>
                <a:cubicBezTo>
                  <a:pt x="1464179" y="1125554"/>
                  <a:pt x="1466594" y="1127972"/>
                  <a:pt x="1471425" y="1127972"/>
                </a:cubicBezTo>
                <a:cubicBezTo>
                  <a:pt x="1471425" y="1127972"/>
                  <a:pt x="1473841" y="1130387"/>
                  <a:pt x="1473841" y="1130387"/>
                </a:cubicBezTo>
                <a:cubicBezTo>
                  <a:pt x="1471425" y="1132802"/>
                  <a:pt x="1469010" y="1135216"/>
                  <a:pt x="1471425" y="1142463"/>
                </a:cubicBezTo>
                <a:cubicBezTo>
                  <a:pt x="1473841" y="1144878"/>
                  <a:pt x="1466594" y="1140048"/>
                  <a:pt x="1461764" y="1140048"/>
                </a:cubicBezTo>
                <a:cubicBezTo>
                  <a:pt x="1459349" y="1137631"/>
                  <a:pt x="1459349" y="1137631"/>
                  <a:pt x="1459349" y="1132802"/>
                </a:cubicBezTo>
                <a:cubicBezTo>
                  <a:pt x="1452102" y="1132802"/>
                  <a:pt x="1452102" y="1135216"/>
                  <a:pt x="1452102" y="1135216"/>
                </a:cubicBezTo>
                <a:lnTo>
                  <a:pt x="1446611" y="1133386"/>
                </a:lnTo>
                <a:lnTo>
                  <a:pt x="1450654" y="1139450"/>
                </a:lnTo>
                <a:cubicBezTo>
                  <a:pt x="1448118" y="1139450"/>
                  <a:pt x="1448118" y="1141986"/>
                  <a:pt x="1448118" y="1141986"/>
                </a:cubicBezTo>
                <a:cubicBezTo>
                  <a:pt x="1445581" y="1139450"/>
                  <a:pt x="1443045" y="1136913"/>
                  <a:pt x="1440509" y="1136913"/>
                </a:cubicBezTo>
                <a:lnTo>
                  <a:pt x="1444841" y="1132585"/>
                </a:lnTo>
                <a:lnTo>
                  <a:pt x="1444554" y="1128576"/>
                </a:lnTo>
                <a:cubicBezTo>
                  <a:pt x="1443044" y="1126763"/>
                  <a:pt x="1440026" y="1124348"/>
                  <a:pt x="1435195" y="1120722"/>
                </a:cubicBezTo>
                <a:cubicBezTo>
                  <a:pt x="1432780" y="1120722"/>
                  <a:pt x="1430365" y="1118309"/>
                  <a:pt x="1430365" y="1115894"/>
                </a:cubicBezTo>
                <a:cubicBezTo>
                  <a:pt x="1430365" y="1115894"/>
                  <a:pt x="1432780" y="1115894"/>
                  <a:pt x="1435195" y="1118309"/>
                </a:cubicBezTo>
                <a:cubicBezTo>
                  <a:pt x="1437610" y="1118309"/>
                  <a:pt x="1442441" y="1120722"/>
                  <a:pt x="1444857" y="1123139"/>
                </a:cubicBezTo>
                <a:cubicBezTo>
                  <a:pt x="1447272" y="1123139"/>
                  <a:pt x="1454518" y="1127972"/>
                  <a:pt x="1444857" y="1120722"/>
                </a:cubicBezTo>
                <a:cubicBezTo>
                  <a:pt x="1442441" y="1115894"/>
                  <a:pt x="1437610" y="1113478"/>
                  <a:pt x="1437610" y="1111063"/>
                </a:cubicBezTo>
                <a:cubicBezTo>
                  <a:pt x="1435195" y="1108647"/>
                  <a:pt x="1435195" y="1108647"/>
                  <a:pt x="1435195" y="1108647"/>
                </a:cubicBezTo>
                <a:close/>
                <a:moveTo>
                  <a:pt x="1488172" y="1107204"/>
                </a:moveTo>
                <a:cubicBezTo>
                  <a:pt x="1488172" y="1114159"/>
                  <a:pt x="1483503" y="1114159"/>
                  <a:pt x="1481167" y="1118797"/>
                </a:cubicBezTo>
                <a:cubicBezTo>
                  <a:pt x="1483503" y="1121113"/>
                  <a:pt x="1481167" y="1123434"/>
                  <a:pt x="1492841" y="1128074"/>
                </a:cubicBezTo>
                <a:cubicBezTo>
                  <a:pt x="1495177" y="1130395"/>
                  <a:pt x="1497512" y="1132711"/>
                  <a:pt x="1499846" y="1135029"/>
                </a:cubicBezTo>
                <a:cubicBezTo>
                  <a:pt x="1499846" y="1135029"/>
                  <a:pt x="1502181" y="1137347"/>
                  <a:pt x="1502181" y="1137347"/>
                </a:cubicBezTo>
                <a:cubicBezTo>
                  <a:pt x="1502181" y="1139667"/>
                  <a:pt x="1504516" y="1141985"/>
                  <a:pt x="1504516" y="1144302"/>
                </a:cubicBezTo>
                <a:cubicBezTo>
                  <a:pt x="1506851" y="1146623"/>
                  <a:pt x="1511521" y="1153577"/>
                  <a:pt x="1509186" y="1153577"/>
                </a:cubicBezTo>
                <a:cubicBezTo>
                  <a:pt x="1506851" y="1153577"/>
                  <a:pt x="1497512" y="1151259"/>
                  <a:pt x="1492841" y="1151259"/>
                </a:cubicBezTo>
                <a:cubicBezTo>
                  <a:pt x="1492841" y="1151259"/>
                  <a:pt x="1490507" y="1151259"/>
                  <a:pt x="1490507" y="1151259"/>
                </a:cubicBezTo>
                <a:cubicBezTo>
                  <a:pt x="1490507" y="1151259"/>
                  <a:pt x="1488172" y="1153577"/>
                  <a:pt x="1488172" y="1153577"/>
                </a:cubicBezTo>
                <a:cubicBezTo>
                  <a:pt x="1488172" y="1153577"/>
                  <a:pt x="1485837" y="1151259"/>
                  <a:pt x="1485837" y="1151259"/>
                </a:cubicBezTo>
                <a:cubicBezTo>
                  <a:pt x="1485837" y="1148940"/>
                  <a:pt x="1488172" y="1151259"/>
                  <a:pt x="1490507" y="1148940"/>
                </a:cubicBezTo>
                <a:cubicBezTo>
                  <a:pt x="1488172" y="1148940"/>
                  <a:pt x="1488172" y="1148940"/>
                  <a:pt x="1485837" y="1146623"/>
                </a:cubicBezTo>
                <a:cubicBezTo>
                  <a:pt x="1485837" y="1146623"/>
                  <a:pt x="1483503" y="1144302"/>
                  <a:pt x="1483503" y="1144302"/>
                </a:cubicBezTo>
                <a:cubicBezTo>
                  <a:pt x="1483503" y="1141985"/>
                  <a:pt x="1483503" y="1139667"/>
                  <a:pt x="1485837" y="1139667"/>
                </a:cubicBezTo>
                <a:cubicBezTo>
                  <a:pt x="1495177" y="1144302"/>
                  <a:pt x="1490507" y="1137347"/>
                  <a:pt x="1488172" y="1130395"/>
                </a:cubicBezTo>
                <a:cubicBezTo>
                  <a:pt x="1483503" y="1130395"/>
                  <a:pt x="1478832" y="1128074"/>
                  <a:pt x="1471828" y="1128074"/>
                </a:cubicBezTo>
                <a:cubicBezTo>
                  <a:pt x="1471828" y="1125754"/>
                  <a:pt x="1469494" y="1123434"/>
                  <a:pt x="1469494" y="1123434"/>
                </a:cubicBezTo>
                <a:cubicBezTo>
                  <a:pt x="1474163" y="1123434"/>
                  <a:pt x="1478832" y="1121113"/>
                  <a:pt x="1476498" y="1118797"/>
                </a:cubicBezTo>
                <a:cubicBezTo>
                  <a:pt x="1476498" y="1116479"/>
                  <a:pt x="1474163" y="1116479"/>
                  <a:pt x="1474163" y="1114159"/>
                </a:cubicBezTo>
                <a:cubicBezTo>
                  <a:pt x="1476498" y="1114159"/>
                  <a:pt x="1476498" y="1116479"/>
                  <a:pt x="1476498" y="1116479"/>
                </a:cubicBezTo>
                <a:cubicBezTo>
                  <a:pt x="1476498" y="1116479"/>
                  <a:pt x="1476498" y="1116479"/>
                  <a:pt x="1476498" y="1114159"/>
                </a:cubicBezTo>
                <a:cubicBezTo>
                  <a:pt x="1476498" y="1114159"/>
                  <a:pt x="1478832" y="1116479"/>
                  <a:pt x="1478832" y="1116479"/>
                </a:cubicBezTo>
                <a:cubicBezTo>
                  <a:pt x="1483503" y="1114159"/>
                  <a:pt x="1483503" y="1107204"/>
                  <a:pt x="1488172" y="1107204"/>
                </a:cubicBezTo>
                <a:close/>
                <a:moveTo>
                  <a:pt x="1514419" y="1103812"/>
                </a:moveTo>
                <a:cubicBezTo>
                  <a:pt x="1514419" y="1106228"/>
                  <a:pt x="1512004" y="1115889"/>
                  <a:pt x="1507173" y="1111058"/>
                </a:cubicBezTo>
                <a:cubicBezTo>
                  <a:pt x="1509588" y="1111058"/>
                  <a:pt x="1512004" y="1101396"/>
                  <a:pt x="1514419" y="1103812"/>
                </a:cubicBezTo>
                <a:close/>
                <a:moveTo>
                  <a:pt x="1527462" y="1101396"/>
                </a:moveTo>
                <a:cubicBezTo>
                  <a:pt x="1527462" y="1106228"/>
                  <a:pt x="1523114" y="1108644"/>
                  <a:pt x="1523114" y="1103812"/>
                </a:cubicBezTo>
                <a:cubicBezTo>
                  <a:pt x="1527462" y="1106228"/>
                  <a:pt x="1523114" y="1101396"/>
                  <a:pt x="1527462" y="1101396"/>
                </a:cubicBezTo>
                <a:close/>
                <a:moveTo>
                  <a:pt x="422309" y="1099043"/>
                </a:moveTo>
                <a:lnTo>
                  <a:pt x="422607" y="1099340"/>
                </a:lnTo>
                <a:lnTo>
                  <a:pt x="422605" y="1099340"/>
                </a:lnTo>
                <a:cubicBezTo>
                  <a:pt x="419054" y="1096970"/>
                  <a:pt x="420237" y="1097563"/>
                  <a:pt x="422309" y="1099043"/>
                </a:cubicBezTo>
                <a:close/>
                <a:moveTo>
                  <a:pt x="426490" y="1097164"/>
                </a:moveTo>
                <a:cubicBezTo>
                  <a:pt x="428859" y="1097164"/>
                  <a:pt x="428859" y="1097164"/>
                  <a:pt x="431228" y="1097164"/>
                </a:cubicBezTo>
                <a:cubicBezTo>
                  <a:pt x="431228" y="1099560"/>
                  <a:pt x="433596" y="1101957"/>
                  <a:pt x="435965" y="1101957"/>
                </a:cubicBezTo>
                <a:cubicBezTo>
                  <a:pt x="447804" y="1111551"/>
                  <a:pt x="445437" y="1111551"/>
                  <a:pt x="443068" y="1109154"/>
                </a:cubicBezTo>
                <a:cubicBezTo>
                  <a:pt x="435965" y="1106754"/>
                  <a:pt x="438332" y="1106754"/>
                  <a:pt x="435965" y="1106754"/>
                </a:cubicBezTo>
                <a:cubicBezTo>
                  <a:pt x="435965" y="1106754"/>
                  <a:pt x="435965" y="1109154"/>
                  <a:pt x="435965" y="1109154"/>
                </a:cubicBezTo>
                <a:cubicBezTo>
                  <a:pt x="428859" y="1101957"/>
                  <a:pt x="426490" y="1099560"/>
                  <a:pt x="428859" y="1099560"/>
                </a:cubicBezTo>
                <a:cubicBezTo>
                  <a:pt x="428859" y="1099560"/>
                  <a:pt x="426490" y="1097164"/>
                  <a:pt x="426490" y="1097164"/>
                </a:cubicBezTo>
                <a:close/>
                <a:moveTo>
                  <a:pt x="1840852" y="1097049"/>
                </a:moveTo>
                <a:cubicBezTo>
                  <a:pt x="1840852" y="1099327"/>
                  <a:pt x="1843207" y="1097049"/>
                  <a:pt x="1843207" y="1097049"/>
                </a:cubicBezTo>
                <a:cubicBezTo>
                  <a:pt x="1845562" y="1099327"/>
                  <a:pt x="1845562" y="1101605"/>
                  <a:pt x="1847917" y="1101605"/>
                </a:cubicBezTo>
                <a:cubicBezTo>
                  <a:pt x="1847917" y="1101605"/>
                  <a:pt x="1854982" y="1099327"/>
                  <a:pt x="1854982" y="1101605"/>
                </a:cubicBezTo>
                <a:cubicBezTo>
                  <a:pt x="1850272" y="1103883"/>
                  <a:pt x="1847917" y="1108437"/>
                  <a:pt x="1845562" y="1112991"/>
                </a:cubicBezTo>
                <a:cubicBezTo>
                  <a:pt x="1840852" y="1112991"/>
                  <a:pt x="1838497" y="1110715"/>
                  <a:pt x="1836142" y="1108437"/>
                </a:cubicBezTo>
                <a:cubicBezTo>
                  <a:pt x="1836142" y="1106159"/>
                  <a:pt x="1840852" y="1106159"/>
                  <a:pt x="1843207" y="1103883"/>
                </a:cubicBezTo>
                <a:cubicBezTo>
                  <a:pt x="1840852" y="1101605"/>
                  <a:pt x="1840852" y="1099327"/>
                  <a:pt x="1840852" y="1097049"/>
                </a:cubicBezTo>
                <a:close/>
                <a:moveTo>
                  <a:pt x="1523693" y="1097049"/>
                </a:moveTo>
                <a:cubicBezTo>
                  <a:pt x="1526012" y="1104296"/>
                  <a:pt x="1519056" y="1099465"/>
                  <a:pt x="1521375" y="1104296"/>
                </a:cubicBezTo>
                <a:cubicBezTo>
                  <a:pt x="1516737" y="1104296"/>
                  <a:pt x="1514418" y="1104296"/>
                  <a:pt x="1514418" y="1099465"/>
                </a:cubicBezTo>
                <a:cubicBezTo>
                  <a:pt x="1519056" y="1099465"/>
                  <a:pt x="1519056" y="1097049"/>
                  <a:pt x="1523693" y="1097049"/>
                </a:cubicBezTo>
                <a:close/>
                <a:moveTo>
                  <a:pt x="1533259" y="1095118"/>
                </a:moveTo>
                <a:cubicBezTo>
                  <a:pt x="1533259" y="1097532"/>
                  <a:pt x="1533259" y="1099947"/>
                  <a:pt x="1530360" y="1099947"/>
                </a:cubicBezTo>
                <a:cubicBezTo>
                  <a:pt x="1530360" y="1097532"/>
                  <a:pt x="1527462" y="1097532"/>
                  <a:pt x="1527462" y="1097532"/>
                </a:cubicBezTo>
                <a:cubicBezTo>
                  <a:pt x="1530360" y="1097532"/>
                  <a:pt x="1530360" y="1092702"/>
                  <a:pt x="1533259" y="1095118"/>
                </a:cubicBezTo>
                <a:close/>
                <a:moveTo>
                  <a:pt x="419385" y="1094770"/>
                </a:moveTo>
                <a:cubicBezTo>
                  <a:pt x="421754" y="1094770"/>
                  <a:pt x="421754" y="1094770"/>
                  <a:pt x="424122" y="1094770"/>
                </a:cubicBezTo>
                <a:cubicBezTo>
                  <a:pt x="426490" y="1094770"/>
                  <a:pt x="428859" y="1094770"/>
                  <a:pt x="428859" y="1094770"/>
                </a:cubicBezTo>
                <a:cubicBezTo>
                  <a:pt x="428859" y="1094770"/>
                  <a:pt x="428859" y="1097164"/>
                  <a:pt x="426490" y="1097164"/>
                </a:cubicBezTo>
                <a:cubicBezTo>
                  <a:pt x="424122" y="1097164"/>
                  <a:pt x="421754" y="1097164"/>
                  <a:pt x="419385" y="1094770"/>
                </a:cubicBezTo>
                <a:close/>
                <a:moveTo>
                  <a:pt x="1421670" y="1092715"/>
                </a:moveTo>
                <a:cubicBezTo>
                  <a:pt x="1426413" y="1092715"/>
                  <a:pt x="1428784" y="1092715"/>
                  <a:pt x="1433527" y="1092715"/>
                </a:cubicBezTo>
                <a:cubicBezTo>
                  <a:pt x="1435898" y="1092715"/>
                  <a:pt x="1440642" y="1095134"/>
                  <a:pt x="1443013" y="1097545"/>
                </a:cubicBezTo>
                <a:cubicBezTo>
                  <a:pt x="1445384" y="1099959"/>
                  <a:pt x="1447756" y="1102374"/>
                  <a:pt x="1447756" y="1104787"/>
                </a:cubicBezTo>
                <a:cubicBezTo>
                  <a:pt x="1447756" y="1107203"/>
                  <a:pt x="1428784" y="1099959"/>
                  <a:pt x="1424041" y="1095134"/>
                </a:cubicBezTo>
                <a:cubicBezTo>
                  <a:pt x="1421670" y="1095134"/>
                  <a:pt x="1421670" y="1092715"/>
                  <a:pt x="1421670" y="1092715"/>
                </a:cubicBezTo>
                <a:close/>
                <a:moveTo>
                  <a:pt x="1554029" y="1092702"/>
                </a:moveTo>
                <a:cubicBezTo>
                  <a:pt x="1554029" y="1092702"/>
                  <a:pt x="1556445" y="1092702"/>
                  <a:pt x="1556445" y="1092702"/>
                </a:cubicBezTo>
                <a:cubicBezTo>
                  <a:pt x="1554029" y="1097365"/>
                  <a:pt x="1554029" y="1097365"/>
                  <a:pt x="1556445" y="1099696"/>
                </a:cubicBezTo>
                <a:cubicBezTo>
                  <a:pt x="1558860" y="1104358"/>
                  <a:pt x="1563691" y="1099696"/>
                  <a:pt x="1568521" y="1102027"/>
                </a:cubicBezTo>
                <a:cubicBezTo>
                  <a:pt x="1573352" y="1102027"/>
                  <a:pt x="1578183" y="1106690"/>
                  <a:pt x="1583014" y="1104358"/>
                </a:cubicBezTo>
                <a:cubicBezTo>
                  <a:pt x="1585429" y="1109021"/>
                  <a:pt x="1578183" y="1111353"/>
                  <a:pt x="1583014" y="1116016"/>
                </a:cubicBezTo>
                <a:cubicBezTo>
                  <a:pt x="1585429" y="1116016"/>
                  <a:pt x="1590260" y="1111353"/>
                  <a:pt x="1592676" y="1116016"/>
                </a:cubicBezTo>
                <a:cubicBezTo>
                  <a:pt x="1587845" y="1116016"/>
                  <a:pt x="1583014" y="1118346"/>
                  <a:pt x="1578183" y="1123009"/>
                </a:cubicBezTo>
                <a:cubicBezTo>
                  <a:pt x="1580599" y="1123009"/>
                  <a:pt x="1580599" y="1123009"/>
                  <a:pt x="1580599" y="1123009"/>
                </a:cubicBezTo>
                <a:cubicBezTo>
                  <a:pt x="1583014" y="1123009"/>
                  <a:pt x="1587845" y="1120677"/>
                  <a:pt x="1587845" y="1125340"/>
                </a:cubicBezTo>
                <a:cubicBezTo>
                  <a:pt x="1585429" y="1125340"/>
                  <a:pt x="1580599" y="1123009"/>
                  <a:pt x="1580599" y="1127672"/>
                </a:cubicBezTo>
                <a:cubicBezTo>
                  <a:pt x="1580599" y="1130003"/>
                  <a:pt x="1587845" y="1127672"/>
                  <a:pt x="1587845" y="1132334"/>
                </a:cubicBezTo>
                <a:cubicBezTo>
                  <a:pt x="1585429" y="1132334"/>
                  <a:pt x="1583014" y="1130003"/>
                  <a:pt x="1580599" y="1132334"/>
                </a:cubicBezTo>
                <a:cubicBezTo>
                  <a:pt x="1580599" y="1134667"/>
                  <a:pt x="1585429" y="1134667"/>
                  <a:pt x="1587845" y="1134667"/>
                </a:cubicBezTo>
                <a:cubicBezTo>
                  <a:pt x="1587845" y="1136997"/>
                  <a:pt x="1585429" y="1136997"/>
                  <a:pt x="1585429" y="1139329"/>
                </a:cubicBezTo>
                <a:cubicBezTo>
                  <a:pt x="1578183" y="1134667"/>
                  <a:pt x="1573352" y="1141660"/>
                  <a:pt x="1568521" y="1143992"/>
                </a:cubicBezTo>
                <a:cubicBezTo>
                  <a:pt x="1566107" y="1139329"/>
                  <a:pt x="1561276" y="1141660"/>
                  <a:pt x="1561276" y="1143992"/>
                </a:cubicBezTo>
                <a:cubicBezTo>
                  <a:pt x="1556445" y="1139329"/>
                  <a:pt x="1549199" y="1146323"/>
                  <a:pt x="1544368" y="1146323"/>
                </a:cubicBezTo>
                <a:cubicBezTo>
                  <a:pt x="1544368" y="1141660"/>
                  <a:pt x="1541953" y="1139329"/>
                  <a:pt x="1537123" y="1139329"/>
                </a:cubicBezTo>
                <a:cubicBezTo>
                  <a:pt x="1537123" y="1134667"/>
                  <a:pt x="1537123" y="1132334"/>
                  <a:pt x="1534707" y="1130003"/>
                </a:cubicBezTo>
                <a:cubicBezTo>
                  <a:pt x="1537123" y="1127672"/>
                  <a:pt x="1537123" y="1127672"/>
                  <a:pt x="1537123" y="1125340"/>
                </a:cubicBezTo>
                <a:cubicBezTo>
                  <a:pt x="1541953" y="1123009"/>
                  <a:pt x="1541953" y="1116016"/>
                  <a:pt x="1546784" y="1113684"/>
                </a:cubicBezTo>
                <a:cubicBezTo>
                  <a:pt x="1546784" y="1111353"/>
                  <a:pt x="1544368" y="1111353"/>
                  <a:pt x="1544368" y="1109021"/>
                </a:cubicBezTo>
                <a:cubicBezTo>
                  <a:pt x="1549199" y="1109021"/>
                  <a:pt x="1549199" y="1104358"/>
                  <a:pt x="1549199" y="1097365"/>
                </a:cubicBezTo>
                <a:cubicBezTo>
                  <a:pt x="1549199" y="1095033"/>
                  <a:pt x="1551615" y="1092702"/>
                  <a:pt x="1554029" y="1092702"/>
                </a:cubicBezTo>
                <a:close/>
                <a:moveTo>
                  <a:pt x="1706043" y="1089199"/>
                </a:moveTo>
                <a:cubicBezTo>
                  <a:pt x="1710193" y="1091615"/>
                  <a:pt x="1713750" y="1095842"/>
                  <a:pt x="1717307" y="1099465"/>
                </a:cubicBezTo>
                <a:cubicBezTo>
                  <a:pt x="1712564" y="1101881"/>
                  <a:pt x="1714936" y="1111543"/>
                  <a:pt x="1710193" y="1109125"/>
                </a:cubicBezTo>
                <a:cubicBezTo>
                  <a:pt x="1712564" y="1106711"/>
                  <a:pt x="1710193" y="1104296"/>
                  <a:pt x="1712564" y="1101881"/>
                </a:cubicBezTo>
                <a:cubicBezTo>
                  <a:pt x="1707821" y="1099465"/>
                  <a:pt x="1707821" y="1089804"/>
                  <a:pt x="1700707" y="1089804"/>
                </a:cubicBezTo>
                <a:cubicBezTo>
                  <a:pt x="1700707" y="1089804"/>
                  <a:pt x="1700707" y="1094634"/>
                  <a:pt x="1698336" y="1092219"/>
                </a:cubicBezTo>
                <a:cubicBezTo>
                  <a:pt x="1695964" y="1089804"/>
                  <a:pt x="1693592" y="1092219"/>
                  <a:pt x="1691222" y="1089804"/>
                </a:cubicBezTo>
                <a:cubicBezTo>
                  <a:pt x="1697150" y="1086182"/>
                  <a:pt x="1701893" y="1086785"/>
                  <a:pt x="1706043" y="1089199"/>
                </a:cubicBezTo>
                <a:close/>
                <a:moveTo>
                  <a:pt x="1417322" y="1083040"/>
                </a:moveTo>
                <a:cubicBezTo>
                  <a:pt x="1419738" y="1083040"/>
                  <a:pt x="1422153" y="1081108"/>
                  <a:pt x="1424569" y="1083040"/>
                </a:cubicBezTo>
                <a:cubicBezTo>
                  <a:pt x="1424569" y="1084972"/>
                  <a:pt x="1417322" y="1086905"/>
                  <a:pt x="1417322" y="1083040"/>
                </a:cubicBezTo>
                <a:close/>
                <a:moveTo>
                  <a:pt x="1800550" y="1078882"/>
                </a:moveTo>
                <a:cubicBezTo>
                  <a:pt x="1802017" y="1077692"/>
                  <a:pt x="1803777" y="1077692"/>
                  <a:pt x="1804950" y="1080074"/>
                </a:cubicBezTo>
                <a:cubicBezTo>
                  <a:pt x="1804950" y="1084835"/>
                  <a:pt x="1807296" y="1087215"/>
                  <a:pt x="1809642" y="1087215"/>
                </a:cubicBezTo>
                <a:cubicBezTo>
                  <a:pt x="1816681" y="1087215"/>
                  <a:pt x="1823720" y="1089596"/>
                  <a:pt x="1828413" y="1087215"/>
                </a:cubicBezTo>
                <a:cubicBezTo>
                  <a:pt x="1828413" y="1091977"/>
                  <a:pt x="1833106" y="1087215"/>
                  <a:pt x="1835452" y="1087215"/>
                </a:cubicBezTo>
                <a:cubicBezTo>
                  <a:pt x="1837798" y="1091977"/>
                  <a:pt x="1842491" y="1089596"/>
                  <a:pt x="1844837" y="1091977"/>
                </a:cubicBezTo>
                <a:cubicBezTo>
                  <a:pt x="1844837" y="1091977"/>
                  <a:pt x="1840144" y="1091977"/>
                  <a:pt x="1837798" y="1091977"/>
                </a:cubicBezTo>
                <a:cubicBezTo>
                  <a:pt x="1837798" y="1096739"/>
                  <a:pt x="1837798" y="1103882"/>
                  <a:pt x="1833106" y="1103882"/>
                </a:cubicBezTo>
                <a:cubicBezTo>
                  <a:pt x="1830759" y="1103882"/>
                  <a:pt x="1835452" y="1101500"/>
                  <a:pt x="1833106" y="1099120"/>
                </a:cubicBezTo>
                <a:cubicBezTo>
                  <a:pt x="1828413" y="1099120"/>
                  <a:pt x="1828413" y="1101500"/>
                  <a:pt x="1823720" y="1099120"/>
                </a:cubicBezTo>
                <a:cubicBezTo>
                  <a:pt x="1826067" y="1099120"/>
                  <a:pt x="1828413" y="1099120"/>
                  <a:pt x="1828413" y="1096739"/>
                </a:cubicBezTo>
                <a:cubicBezTo>
                  <a:pt x="1828413" y="1094359"/>
                  <a:pt x="1828413" y="1091977"/>
                  <a:pt x="1828413" y="1091977"/>
                </a:cubicBezTo>
                <a:cubicBezTo>
                  <a:pt x="1823720" y="1094359"/>
                  <a:pt x="1816681" y="1099120"/>
                  <a:pt x="1821373" y="1101500"/>
                </a:cubicBezTo>
                <a:cubicBezTo>
                  <a:pt x="1819027" y="1101500"/>
                  <a:pt x="1816681" y="1101500"/>
                  <a:pt x="1811988" y="1101500"/>
                </a:cubicBezTo>
                <a:cubicBezTo>
                  <a:pt x="1811988" y="1106263"/>
                  <a:pt x="1804950" y="1106263"/>
                  <a:pt x="1802603" y="1108644"/>
                </a:cubicBezTo>
                <a:cubicBezTo>
                  <a:pt x="1802603" y="1106263"/>
                  <a:pt x="1807296" y="1106263"/>
                  <a:pt x="1807296" y="1101500"/>
                </a:cubicBezTo>
                <a:cubicBezTo>
                  <a:pt x="1802603" y="1099120"/>
                  <a:pt x="1802603" y="1096739"/>
                  <a:pt x="1795564" y="1096739"/>
                </a:cubicBezTo>
                <a:cubicBezTo>
                  <a:pt x="1795564" y="1091977"/>
                  <a:pt x="1797910" y="1096739"/>
                  <a:pt x="1800257" y="1096739"/>
                </a:cubicBezTo>
                <a:cubicBezTo>
                  <a:pt x="1802603" y="1091977"/>
                  <a:pt x="1804950" y="1091977"/>
                  <a:pt x="1804950" y="1087215"/>
                </a:cubicBezTo>
                <a:cubicBezTo>
                  <a:pt x="1800257" y="1089596"/>
                  <a:pt x="1800257" y="1084835"/>
                  <a:pt x="1797910" y="1084835"/>
                </a:cubicBezTo>
                <a:cubicBezTo>
                  <a:pt x="1797910" y="1082455"/>
                  <a:pt x="1799083" y="1080074"/>
                  <a:pt x="1800550" y="1078882"/>
                </a:cubicBezTo>
                <a:close/>
                <a:moveTo>
                  <a:pt x="382345" y="1078017"/>
                </a:moveTo>
                <a:lnTo>
                  <a:pt x="384714" y="1080387"/>
                </a:lnTo>
                <a:lnTo>
                  <a:pt x="384713" y="1080387"/>
                </a:lnTo>
                <a:cubicBezTo>
                  <a:pt x="382345" y="1080387"/>
                  <a:pt x="382345" y="1080387"/>
                  <a:pt x="382345" y="1078017"/>
                </a:cubicBezTo>
                <a:close/>
                <a:moveTo>
                  <a:pt x="1797738" y="1076278"/>
                </a:moveTo>
                <a:cubicBezTo>
                  <a:pt x="1799912" y="1078693"/>
                  <a:pt x="1795564" y="1081109"/>
                  <a:pt x="1795564" y="1078693"/>
                </a:cubicBezTo>
                <a:cubicBezTo>
                  <a:pt x="1795564" y="1078693"/>
                  <a:pt x="1795564" y="1073862"/>
                  <a:pt x="1797738" y="1076278"/>
                </a:cubicBezTo>
                <a:close/>
                <a:moveTo>
                  <a:pt x="339488" y="1075318"/>
                </a:moveTo>
                <a:cubicBezTo>
                  <a:pt x="339488" y="1075318"/>
                  <a:pt x="344205" y="1077697"/>
                  <a:pt x="348928" y="1080073"/>
                </a:cubicBezTo>
                <a:cubicBezTo>
                  <a:pt x="351287" y="1082452"/>
                  <a:pt x="353646" y="1084830"/>
                  <a:pt x="353646" y="1084830"/>
                </a:cubicBezTo>
                <a:cubicBezTo>
                  <a:pt x="353646" y="1087209"/>
                  <a:pt x="353646" y="1087209"/>
                  <a:pt x="353646" y="1087209"/>
                </a:cubicBezTo>
                <a:cubicBezTo>
                  <a:pt x="351287" y="1087209"/>
                  <a:pt x="356007" y="1089589"/>
                  <a:pt x="363088" y="1096717"/>
                </a:cubicBezTo>
                <a:cubicBezTo>
                  <a:pt x="372529" y="1101467"/>
                  <a:pt x="379608" y="1108598"/>
                  <a:pt x="386689" y="1113347"/>
                </a:cubicBezTo>
                <a:cubicBezTo>
                  <a:pt x="377248" y="1108598"/>
                  <a:pt x="365447" y="1096717"/>
                  <a:pt x="358367" y="1094346"/>
                </a:cubicBezTo>
                <a:cubicBezTo>
                  <a:pt x="344205" y="1087209"/>
                  <a:pt x="348928" y="1084830"/>
                  <a:pt x="344205" y="1080073"/>
                </a:cubicBezTo>
                <a:cubicBezTo>
                  <a:pt x="341846" y="1080073"/>
                  <a:pt x="341846" y="1080073"/>
                  <a:pt x="341846" y="1080073"/>
                </a:cubicBezTo>
                <a:cubicBezTo>
                  <a:pt x="334766" y="1075318"/>
                  <a:pt x="339488" y="1075318"/>
                  <a:pt x="339488" y="1075318"/>
                </a:cubicBezTo>
                <a:close/>
                <a:moveTo>
                  <a:pt x="1660789" y="1075311"/>
                </a:moveTo>
                <a:cubicBezTo>
                  <a:pt x="1665620" y="1075311"/>
                  <a:pt x="1665620" y="1078211"/>
                  <a:pt x="1668035" y="1078211"/>
                </a:cubicBezTo>
                <a:cubicBezTo>
                  <a:pt x="1668035" y="1081109"/>
                  <a:pt x="1660789" y="1081109"/>
                  <a:pt x="1660789" y="1075311"/>
                </a:cubicBezTo>
                <a:close/>
                <a:moveTo>
                  <a:pt x="1469384" y="1071543"/>
                </a:moveTo>
                <a:cubicBezTo>
                  <a:pt x="1473080" y="1070674"/>
                  <a:pt x="1476159" y="1071253"/>
                  <a:pt x="1478623" y="1075891"/>
                </a:cubicBezTo>
                <a:cubicBezTo>
                  <a:pt x="1473696" y="1087483"/>
                  <a:pt x="1481087" y="1094441"/>
                  <a:pt x="1478623" y="1101396"/>
                </a:cubicBezTo>
                <a:cubicBezTo>
                  <a:pt x="1476159" y="1099078"/>
                  <a:pt x="1473696" y="1096759"/>
                  <a:pt x="1468769" y="1096759"/>
                </a:cubicBezTo>
                <a:cubicBezTo>
                  <a:pt x="1466305" y="1092122"/>
                  <a:pt x="1468769" y="1094441"/>
                  <a:pt x="1468769" y="1089802"/>
                </a:cubicBezTo>
                <a:cubicBezTo>
                  <a:pt x="1468769" y="1087483"/>
                  <a:pt x="1466305" y="1085166"/>
                  <a:pt x="1463841" y="1085166"/>
                </a:cubicBezTo>
                <a:cubicBezTo>
                  <a:pt x="1463841" y="1080528"/>
                  <a:pt x="1468769" y="1082847"/>
                  <a:pt x="1466305" y="1078210"/>
                </a:cubicBezTo>
                <a:cubicBezTo>
                  <a:pt x="1463841" y="1075891"/>
                  <a:pt x="1456450" y="1082847"/>
                  <a:pt x="1456450" y="1075891"/>
                </a:cubicBezTo>
                <a:cubicBezTo>
                  <a:pt x="1461377" y="1074731"/>
                  <a:pt x="1465689" y="1072413"/>
                  <a:pt x="1469384" y="1071543"/>
                </a:cubicBezTo>
                <a:close/>
                <a:moveTo>
                  <a:pt x="322689" y="1068895"/>
                </a:moveTo>
                <a:lnTo>
                  <a:pt x="327520" y="1071175"/>
                </a:lnTo>
                <a:cubicBezTo>
                  <a:pt x="327520" y="1071175"/>
                  <a:pt x="332351" y="1073452"/>
                  <a:pt x="332351" y="1073452"/>
                </a:cubicBezTo>
                <a:cubicBezTo>
                  <a:pt x="332351" y="1075732"/>
                  <a:pt x="334766" y="1078012"/>
                  <a:pt x="339597" y="1080289"/>
                </a:cubicBezTo>
                <a:cubicBezTo>
                  <a:pt x="339597" y="1080289"/>
                  <a:pt x="339597" y="1080289"/>
                  <a:pt x="342014" y="1080289"/>
                </a:cubicBezTo>
                <a:cubicBezTo>
                  <a:pt x="339597" y="1080289"/>
                  <a:pt x="339597" y="1080289"/>
                  <a:pt x="337182" y="1082570"/>
                </a:cubicBezTo>
                <a:close/>
                <a:moveTo>
                  <a:pt x="357230" y="1068166"/>
                </a:moveTo>
                <a:cubicBezTo>
                  <a:pt x="357230" y="1067871"/>
                  <a:pt x="357823" y="1068462"/>
                  <a:pt x="362565" y="1073208"/>
                </a:cubicBezTo>
                <a:cubicBezTo>
                  <a:pt x="372050" y="1077954"/>
                  <a:pt x="364936" y="1073208"/>
                  <a:pt x="367307" y="1075582"/>
                </a:cubicBezTo>
                <a:cubicBezTo>
                  <a:pt x="374423" y="1082700"/>
                  <a:pt x="369680" y="1082700"/>
                  <a:pt x="376793" y="1089821"/>
                </a:cubicBezTo>
                <a:cubicBezTo>
                  <a:pt x="376793" y="1089821"/>
                  <a:pt x="376793" y="1089821"/>
                  <a:pt x="374423" y="1089821"/>
                </a:cubicBezTo>
                <a:cubicBezTo>
                  <a:pt x="369680" y="1087445"/>
                  <a:pt x="369680" y="1085075"/>
                  <a:pt x="364936" y="1080328"/>
                </a:cubicBezTo>
                <a:cubicBezTo>
                  <a:pt x="360193" y="1077954"/>
                  <a:pt x="360193" y="1075582"/>
                  <a:pt x="360193" y="1073208"/>
                </a:cubicBezTo>
                <a:cubicBezTo>
                  <a:pt x="360193" y="1073208"/>
                  <a:pt x="360193" y="1073208"/>
                  <a:pt x="355450" y="1068462"/>
                </a:cubicBezTo>
                <a:cubicBezTo>
                  <a:pt x="357823" y="1069647"/>
                  <a:pt x="357230" y="1068462"/>
                  <a:pt x="357230" y="1068166"/>
                </a:cubicBezTo>
                <a:close/>
                <a:moveTo>
                  <a:pt x="4678759" y="1066625"/>
                </a:moveTo>
                <a:cubicBezTo>
                  <a:pt x="4680933" y="1066625"/>
                  <a:pt x="4683107" y="1066625"/>
                  <a:pt x="4685281" y="1068796"/>
                </a:cubicBezTo>
                <a:cubicBezTo>
                  <a:pt x="4687455" y="1070974"/>
                  <a:pt x="4689629" y="1073148"/>
                  <a:pt x="4689629" y="1073148"/>
                </a:cubicBezTo>
                <a:cubicBezTo>
                  <a:pt x="4689629" y="1075327"/>
                  <a:pt x="4687455" y="1075327"/>
                  <a:pt x="4685281" y="1075327"/>
                </a:cubicBezTo>
                <a:cubicBezTo>
                  <a:pt x="4683107" y="1075327"/>
                  <a:pt x="4680933" y="1073148"/>
                  <a:pt x="4676585" y="1070974"/>
                </a:cubicBezTo>
                <a:cubicBezTo>
                  <a:pt x="4676585" y="1068796"/>
                  <a:pt x="4676585" y="1068796"/>
                  <a:pt x="4676585" y="1068796"/>
                </a:cubicBezTo>
                <a:cubicBezTo>
                  <a:pt x="4676585" y="1066625"/>
                  <a:pt x="4676585" y="1066625"/>
                  <a:pt x="4678759" y="1066625"/>
                </a:cubicBezTo>
                <a:close/>
                <a:moveTo>
                  <a:pt x="1902443" y="1059379"/>
                </a:moveTo>
                <a:cubicBezTo>
                  <a:pt x="1904979" y="1059379"/>
                  <a:pt x="1904979" y="1061794"/>
                  <a:pt x="1904979" y="1061794"/>
                </a:cubicBezTo>
                <a:cubicBezTo>
                  <a:pt x="1907516" y="1064208"/>
                  <a:pt x="1902443" y="1061794"/>
                  <a:pt x="1907516" y="1066622"/>
                </a:cubicBezTo>
                <a:cubicBezTo>
                  <a:pt x="1904979" y="1066622"/>
                  <a:pt x="1902443" y="1064208"/>
                  <a:pt x="1899907" y="1061794"/>
                </a:cubicBezTo>
                <a:cubicBezTo>
                  <a:pt x="1899907" y="1061794"/>
                  <a:pt x="1902443" y="1061794"/>
                  <a:pt x="1902443" y="1061794"/>
                </a:cubicBezTo>
                <a:cubicBezTo>
                  <a:pt x="1902443" y="1061794"/>
                  <a:pt x="1902443" y="1061794"/>
                  <a:pt x="1902443" y="1059379"/>
                </a:cubicBezTo>
                <a:close/>
                <a:moveTo>
                  <a:pt x="315927" y="1059379"/>
                </a:moveTo>
                <a:cubicBezTo>
                  <a:pt x="315927" y="1059379"/>
                  <a:pt x="315927" y="1059379"/>
                  <a:pt x="318100" y="1059379"/>
                </a:cubicBezTo>
                <a:cubicBezTo>
                  <a:pt x="320275" y="1061552"/>
                  <a:pt x="328971" y="1068067"/>
                  <a:pt x="322449" y="1063725"/>
                </a:cubicBezTo>
                <a:cubicBezTo>
                  <a:pt x="320275" y="1061552"/>
                  <a:pt x="320275" y="1063725"/>
                  <a:pt x="318100" y="1063725"/>
                </a:cubicBezTo>
                <a:cubicBezTo>
                  <a:pt x="318100" y="1061552"/>
                  <a:pt x="318100" y="1059379"/>
                  <a:pt x="315927" y="1059379"/>
                </a:cubicBezTo>
                <a:close/>
                <a:moveTo>
                  <a:pt x="307865" y="1056200"/>
                </a:moveTo>
                <a:cubicBezTo>
                  <a:pt x="309224" y="1054841"/>
                  <a:pt x="310854" y="1054298"/>
                  <a:pt x="313028" y="1056472"/>
                </a:cubicBezTo>
                <a:cubicBezTo>
                  <a:pt x="308681" y="1056472"/>
                  <a:pt x="308681" y="1060819"/>
                  <a:pt x="304332" y="1060819"/>
                </a:cubicBezTo>
                <a:cubicBezTo>
                  <a:pt x="305420" y="1059732"/>
                  <a:pt x="306506" y="1057558"/>
                  <a:pt x="307865" y="1056200"/>
                </a:cubicBezTo>
                <a:close/>
                <a:moveTo>
                  <a:pt x="1888389" y="1053319"/>
                </a:moveTo>
                <a:cubicBezTo>
                  <a:pt x="1889673" y="1053834"/>
                  <a:pt x="1891937" y="1054943"/>
                  <a:pt x="1895560" y="1056844"/>
                </a:cubicBezTo>
                <a:cubicBezTo>
                  <a:pt x="1893144" y="1056844"/>
                  <a:pt x="1893144" y="1056844"/>
                  <a:pt x="1893144" y="1056844"/>
                </a:cubicBezTo>
                <a:cubicBezTo>
                  <a:pt x="1893144" y="1056844"/>
                  <a:pt x="1893144" y="1059379"/>
                  <a:pt x="1893144" y="1059379"/>
                </a:cubicBezTo>
                <a:lnTo>
                  <a:pt x="1889015" y="1055261"/>
                </a:lnTo>
                <a:lnTo>
                  <a:pt x="1888546" y="1054324"/>
                </a:lnTo>
                <a:lnTo>
                  <a:pt x="1887600" y="1053851"/>
                </a:lnTo>
                <a:lnTo>
                  <a:pt x="1887106" y="1053358"/>
                </a:lnTo>
                <a:cubicBezTo>
                  <a:pt x="1886804" y="1052883"/>
                  <a:pt x="1887107" y="1052804"/>
                  <a:pt x="1888389" y="1053319"/>
                </a:cubicBezTo>
                <a:close/>
                <a:moveTo>
                  <a:pt x="380768" y="1052632"/>
                </a:moveTo>
                <a:lnTo>
                  <a:pt x="390163" y="1059572"/>
                </a:lnTo>
                <a:cubicBezTo>
                  <a:pt x="393749" y="1062944"/>
                  <a:pt x="393749" y="1064171"/>
                  <a:pt x="388967" y="1061717"/>
                </a:cubicBezTo>
                <a:cubicBezTo>
                  <a:pt x="386575" y="1059268"/>
                  <a:pt x="386575" y="1059268"/>
                  <a:pt x="384184" y="1059268"/>
                </a:cubicBezTo>
                <a:cubicBezTo>
                  <a:pt x="384184" y="1059268"/>
                  <a:pt x="381793" y="1056815"/>
                  <a:pt x="381793" y="1056815"/>
                </a:cubicBezTo>
                <a:cubicBezTo>
                  <a:pt x="381793" y="1056815"/>
                  <a:pt x="381793" y="1054364"/>
                  <a:pt x="381793" y="1054364"/>
                </a:cubicBezTo>
                <a:cubicBezTo>
                  <a:pt x="382988" y="1054364"/>
                  <a:pt x="382988" y="1054364"/>
                  <a:pt x="382092" y="1053751"/>
                </a:cubicBezTo>
                <a:close/>
                <a:moveTo>
                  <a:pt x="1781797" y="1052123"/>
                </a:moveTo>
                <a:cubicBezTo>
                  <a:pt x="1783972" y="1054539"/>
                  <a:pt x="1783972" y="1059370"/>
                  <a:pt x="1779623" y="1056955"/>
                </a:cubicBezTo>
                <a:cubicBezTo>
                  <a:pt x="1779623" y="1056955"/>
                  <a:pt x="1779623" y="1052123"/>
                  <a:pt x="1781797" y="1052123"/>
                </a:cubicBezTo>
                <a:close/>
                <a:moveTo>
                  <a:pt x="375258" y="1048560"/>
                </a:moveTo>
                <a:lnTo>
                  <a:pt x="377011" y="1049460"/>
                </a:lnTo>
                <a:lnTo>
                  <a:pt x="380768" y="1052632"/>
                </a:lnTo>
                <a:close/>
                <a:moveTo>
                  <a:pt x="339114" y="1047788"/>
                </a:moveTo>
                <a:cubicBezTo>
                  <a:pt x="341433" y="1049962"/>
                  <a:pt x="343753" y="1049962"/>
                  <a:pt x="343753" y="1049962"/>
                </a:cubicBezTo>
                <a:cubicBezTo>
                  <a:pt x="348388" y="1052134"/>
                  <a:pt x="350708" y="1056483"/>
                  <a:pt x="339114" y="1047788"/>
                </a:cubicBezTo>
                <a:close/>
                <a:moveTo>
                  <a:pt x="353605" y="1047786"/>
                </a:moveTo>
                <a:cubicBezTo>
                  <a:pt x="357953" y="1049962"/>
                  <a:pt x="360129" y="1054307"/>
                  <a:pt x="362302" y="1056481"/>
                </a:cubicBezTo>
                <a:cubicBezTo>
                  <a:pt x="360129" y="1054307"/>
                  <a:pt x="357953" y="1052134"/>
                  <a:pt x="355780" y="1049962"/>
                </a:cubicBezTo>
                <a:cubicBezTo>
                  <a:pt x="355780" y="1049962"/>
                  <a:pt x="353605" y="1047786"/>
                  <a:pt x="353605" y="1047786"/>
                </a:cubicBezTo>
                <a:close/>
                <a:moveTo>
                  <a:pt x="1682526" y="1044465"/>
                </a:moveTo>
                <a:cubicBezTo>
                  <a:pt x="1682526" y="1046949"/>
                  <a:pt x="1687357" y="1041980"/>
                  <a:pt x="1692188" y="1046949"/>
                </a:cubicBezTo>
                <a:cubicBezTo>
                  <a:pt x="1692188" y="1049434"/>
                  <a:pt x="1694604" y="1051918"/>
                  <a:pt x="1697019" y="1054402"/>
                </a:cubicBezTo>
                <a:cubicBezTo>
                  <a:pt x="1694604" y="1054402"/>
                  <a:pt x="1694604" y="1056886"/>
                  <a:pt x="1694604" y="1059370"/>
                </a:cubicBezTo>
                <a:cubicBezTo>
                  <a:pt x="1689773" y="1056886"/>
                  <a:pt x="1684942" y="1054402"/>
                  <a:pt x="1682526" y="1051918"/>
                </a:cubicBezTo>
                <a:cubicBezTo>
                  <a:pt x="1684942" y="1051918"/>
                  <a:pt x="1684942" y="1051918"/>
                  <a:pt x="1684942" y="1049434"/>
                </a:cubicBezTo>
                <a:cubicBezTo>
                  <a:pt x="1682526" y="1049434"/>
                  <a:pt x="1680112" y="1049434"/>
                  <a:pt x="1677696" y="1049434"/>
                </a:cubicBezTo>
                <a:cubicBezTo>
                  <a:pt x="1677696" y="1051918"/>
                  <a:pt x="1677696" y="1054402"/>
                  <a:pt x="1675281" y="1054402"/>
                </a:cubicBezTo>
                <a:cubicBezTo>
                  <a:pt x="1675281" y="1046949"/>
                  <a:pt x="1680112" y="1046949"/>
                  <a:pt x="1682526" y="1044465"/>
                </a:cubicBezTo>
                <a:close/>
                <a:moveTo>
                  <a:pt x="328866" y="1044163"/>
                </a:moveTo>
                <a:lnTo>
                  <a:pt x="336837" y="1049236"/>
                </a:lnTo>
                <a:cubicBezTo>
                  <a:pt x="334559" y="1047062"/>
                  <a:pt x="332281" y="1047062"/>
                  <a:pt x="332281" y="1047062"/>
                </a:cubicBezTo>
                <a:close/>
                <a:moveTo>
                  <a:pt x="1636877" y="1042946"/>
                </a:moveTo>
                <a:cubicBezTo>
                  <a:pt x="1634702" y="1045361"/>
                  <a:pt x="1639050" y="1052607"/>
                  <a:pt x="1634702" y="1055022"/>
                </a:cubicBezTo>
                <a:cubicBezTo>
                  <a:pt x="1632528" y="1055022"/>
                  <a:pt x="1630355" y="1055022"/>
                  <a:pt x="1630355" y="1052607"/>
                </a:cubicBezTo>
                <a:cubicBezTo>
                  <a:pt x="1636877" y="1055022"/>
                  <a:pt x="1634702" y="1040530"/>
                  <a:pt x="1636877" y="1042946"/>
                </a:cubicBezTo>
                <a:close/>
                <a:moveTo>
                  <a:pt x="353076" y="1041987"/>
                </a:moveTo>
                <a:cubicBezTo>
                  <a:pt x="353076" y="1041987"/>
                  <a:pt x="355444" y="1041987"/>
                  <a:pt x="355444" y="1041987"/>
                </a:cubicBezTo>
                <a:cubicBezTo>
                  <a:pt x="367285" y="1051585"/>
                  <a:pt x="369653" y="1051585"/>
                  <a:pt x="383863" y="1061174"/>
                </a:cubicBezTo>
                <a:cubicBezTo>
                  <a:pt x="383863" y="1061174"/>
                  <a:pt x="383863" y="1061174"/>
                  <a:pt x="381494" y="1061174"/>
                </a:cubicBezTo>
                <a:cubicBezTo>
                  <a:pt x="374390" y="1056381"/>
                  <a:pt x="367285" y="1051585"/>
                  <a:pt x="367285" y="1051585"/>
                </a:cubicBezTo>
                <a:cubicBezTo>
                  <a:pt x="367285" y="1053982"/>
                  <a:pt x="367285" y="1053982"/>
                  <a:pt x="369653" y="1056381"/>
                </a:cubicBezTo>
                <a:cubicBezTo>
                  <a:pt x="374390" y="1058778"/>
                  <a:pt x="376759" y="1061174"/>
                  <a:pt x="379126" y="1063574"/>
                </a:cubicBezTo>
                <a:cubicBezTo>
                  <a:pt x="379126" y="1063574"/>
                  <a:pt x="376759" y="1063574"/>
                  <a:pt x="374390" y="1061174"/>
                </a:cubicBezTo>
                <a:cubicBezTo>
                  <a:pt x="372022" y="1061174"/>
                  <a:pt x="372022" y="1061174"/>
                  <a:pt x="379126" y="1065969"/>
                </a:cubicBezTo>
                <a:cubicBezTo>
                  <a:pt x="388600" y="1075567"/>
                  <a:pt x="388600" y="1075567"/>
                  <a:pt x="383863" y="1073169"/>
                </a:cubicBezTo>
                <a:cubicBezTo>
                  <a:pt x="381494" y="1070766"/>
                  <a:pt x="381494" y="1070766"/>
                  <a:pt x="379126" y="1070766"/>
                </a:cubicBezTo>
                <a:cubicBezTo>
                  <a:pt x="393337" y="1080368"/>
                  <a:pt x="388600" y="1075567"/>
                  <a:pt x="393337" y="1077970"/>
                </a:cubicBezTo>
                <a:cubicBezTo>
                  <a:pt x="405176" y="1085169"/>
                  <a:pt x="402808" y="1082770"/>
                  <a:pt x="402808" y="1082770"/>
                </a:cubicBezTo>
                <a:cubicBezTo>
                  <a:pt x="402808" y="1080368"/>
                  <a:pt x="400440" y="1077970"/>
                  <a:pt x="398072" y="1077970"/>
                </a:cubicBezTo>
                <a:cubicBezTo>
                  <a:pt x="395703" y="1075567"/>
                  <a:pt x="388600" y="1070766"/>
                  <a:pt x="386230" y="1068367"/>
                </a:cubicBezTo>
                <a:cubicBezTo>
                  <a:pt x="386230" y="1068367"/>
                  <a:pt x="383863" y="1065969"/>
                  <a:pt x="383863" y="1065969"/>
                </a:cubicBezTo>
                <a:cubicBezTo>
                  <a:pt x="383863" y="1065969"/>
                  <a:pt x="386230" y="1068367"/>
                  <a:pt x="388600" y="1068367"/>
                </a:cubicBezTo>
                <a:cubicBezTo>
                  <a:pt x="390967" y="1070766"/>
                  <a:pt x="395703" y="1075567"/>
                  <a:pt x="400440" y="1077970"/>
                </a:cubicBezTo>
                <a:cubicBezTo>
                  <a:pt x="400440" y="1080368"/>
                  <a:pt x="405176" y="1080368"/>
                  <a:pt x="405176" y="1080368"/>
                </a:cubicBezTo>
                <a:cubicBezTo>
                  <a:pt x="402808" y="1077970"/>
                  <a:pt x="412281" y="1085169"/>
                  <a:pt x="419385" y="1089970"/>
                </a:cubicBezTo>
                <a:cubicBezTo>
                  <a:pt x="421754" y="1089970"/>
                  <a:pt x="424122" y="1092369"/>
                  <a:pt x="424122" y="1094770"/>
                </a:cubicBezTo>
                <a:cubicBezTo>
                  <a:pt x="421754" y="1092369"/>
                  <a:pt x="419385" y="1092369"/>
                  <a:pt x="419385" y="1092369"/>
                </a:cubicBezTo>
                <a:cubicBezTo>
                  <a:pt x="419385" y="1094770"/>
                  <a:pt x="407544" y="1087568"/>
                  <a:pt x="405176" y="1087568"/>
                </a:cubicBezTo>
                <a:cubicBezTo>
                  <a:pt x="388600" y="1077970"/>
                  <a:pt x="395703" y="1082770"/>
                  <a:pt x="393337" y="1082770"/>
                </a:cubicBezTo>
                <a:cubicBezTo>
                  <a:pt x="386230" y="1077970"/>
                  <a:pt x="379126" y="1073169"/>
                  <a:pt x="379126" y="1073169"/>
                </a:cubicBezTo>
                <a:cubicBezTo>
                  <a:pt x="376759" y="1073169"/>
                  <a:pt x="376759" y="1075567"/>
                  <a:pt x="374390" y="1075567"/>
                </a:cubicBezTo>
                <a:cubicBezTo>
                  <a:pt x="374390" y="1075567"/>
                  <a:pt x="372022" y="1073169"/>
                  <a:pt x="369653" y="1073169"/>
                </a:cubicBezTo>
                <a:cubicBezTo>
                  <a:pt x="367285" y="1070766"/>
                  <a:pt x="364916" y="1068367"/>
                  <a:pt x="364916" y="1068367"/>
                </a:cubicBezTo>
                <a:cubicBezTo>
                  <a:pt x="364916" y="1068367"/>
                  <a:pt x="367285" y="1068367"/>
                  <a:pt x="367285" y="1068367"/>
                </a:cubicBezTo>
                <a:cubicBezTo>
                  <a:pt x="367285" y="1068367"/>
                  <a:pt x="360181" y="1063574"/>
                  <a:pt x="360181" y="1061174"/>
                </a:cubicBezTo>
                <a:cubicBezTo>
                  <a:pt x="355444" y="1061174"/>
                  <a:pt x="355444" y="1058778"/>
                  <a:pt x="353076" y="1058778"/>
                </a:cubicBezTo>
                <a:cubicBezTo>
                  <a:pt x="353076" y="1058778"/>
                  <a:pt x="353076" y="1056381"/>
                  <a:pt x="353076" y="1056381"/>
                </a:cubicBezTo>
                <a:cubicBezTo>
                  <a:pt x="353076" y="1056381"/>
                  <a:pt x="357813" y="1058778"/>
                  <a:pt x="355444" y="1056381"/>
                </a:cubicBezTo>
                <a:cubicBezTo>
                  <a:pt x="350708" y="1053982"/>
                  <a:pt x="355444" y="1053982"/>
                  <a:pt x="364916" y="1061174"/>
                </a:cubicBezTo>
                <a:cubicBezTo>
                  <a:pt x="374390" y="1065969"/>
                  <a:pt x="374390" y="1065969"/>
                  <a:pt x="364916" y="1058778"/>
                </a:cubicBezTo>
                <a:cubicBezTo>
                  <a:pt x="364916" y="1058778"/>
                  <a:pt x="364916" y="1056381"/>
                  <a:pt x="362548" y="1056381"/>
                </a:cubicBezTo>
                <a:cubicBezTo>
                  <a:pt x="369653" y="1061174"/>
                  <a:pt x="372022" y="1061174"/>
                  <a:pt x="364916" y="1053982"/>
                </a:cubicBezTo>
                <a:cubicBezTo>
                  <a:pt x="350708" y="1041987"/>
                  <a:pt x="362548" y="1049187"/>
                  <a:pt x="353076" y="1041987"/>
                </a:cubicBezTo>
                <a:close/>
                <a:moveTo>
                  <a:pt x="323173" y="1040539"/>
                </a:moveTo>
                <a:cubicBezTo>
                  <a:pt x="323173" y="1040539"/>
                  <a:pt x="325449" y="1040539"/>
                  <a:pt x="325449" y="1040539"/>
                </a:cubicBezTo>
                <a:cubicBezTo>
                  <a:pt x="327728" y="1040539"/>
                  <a:pt x="334559" y="1044886"/>
                  <a:pt x="339114" y="1047062"/>
                </a:cubicBezTo>
                <a:cubicBezTo>
                  <a:pt x="339114" y="1047062"/>
                  <a:pt x="336837" y="1047062"/>
                  <a:pt x="336837" y="1047062"/>
                </a:cubicBezTo>
                <a:cubicBezTo>
                  <a:pt x="336837" y="1047062"/>
                  <a:pt x="334559" y="1047062"/>
                  <a:pt x="332281" y="1044886"/>
                </a:cubicBezTo>
                <a:cubicBezTo>
                  <a:pt x="328866" y="1042711"/>
                  <a:pt x="327158" y="1042168"/>
                  <a:pt x="327158" y="1042711"/>
                </a:cubicBezTo>
                <a:lnTo>
                  <a:pt x="328866" y="1044163"/>
                </a:lnTo>
                <a:close/>
                <a:moveTo>
                  <a:pt x="1871969" y="1037739"/>
                </a:moveTo>
                <a:lnTo>
                  <a:pt x="1873390" y="1038686"/>
                </a:lnTo>
                <a:lnTo>
                  <a:pt x="1874337" y="1040108"/>
                </a:lnTo>
                <a:cubicBezTo>
                  <a:pt x="1874337" y="1040108"/>
                  <a:pt x="1873153" y="1038924"/>
                  <a:pt x="1871969" y="1037739"/>
                </a:cubicBezTo>
                <a:close/>
                <a:moveTo>
                  <a:pt x="1769480" y="1037632"/>
                </a:moveTo>
                <a:cubicBezTo>
                  <a:pt x="1769480" y="1042463"/>
                  <a:pt x="1764649" y="1044878"/>
                  <a:pt x="1762233" y="1040047"/>
                </a:cubicBezTo>
                <a:cubicBezTo>
                  <a:pt x="1767064" y="1042463"/>
                  <a:pt x="1767064" y="1037632"/>
                  <a:pt x="1769480" y="1037632"/>
                </a:cubicBezTo>
                <a:close/>
                <a:moveTo>
                  <a:pt x="1868120" y="1034778"/>
                </a:moveTo>
                <a:cubicBezTo>
                  <a:pt x="1867232" y="1034185"/>
                  <a:pt x="1867232" y="1034185"/>
                  <a:pt x="1869600" y="1035370"/>
                </a:cubicBezTo>
                <a:lnTo>
                  <a:pt x="1871968" y="1037739"/>
                </a:lnTo>
                <a:close/>
                <a:moveTo>
                  <a:pt x="353099" y="1034743"/>
                </a:moveTo>
                <a:cubicBezTo>
                  <a:pt x="357881" y="1039647"/>
                  <a:pt x="355490" y="1037195"/>
                  <a:pt x="357881" y="1037195"/>
                </a:cubicBezTo>
                <a:cubicBezTo>
                  <a:pt x="360272" y="1039647"/>
                  <a:pt x="362663" y="1039647"/>
                  <a:pt x="365055" y="1039647"/>
                </a:cubicBezTo>
                <a:cubicBezTo>
                  <a:pt x="365055" y="1039647"/>
                  <a:pt x="367446" y="1042100"/>
                  <a:pt x="369836" y="1044551"/>
                </a:cubicBezTo>
                <a:lnTo>
                  <a:pt x="375258" y="1048560"/>
                </a:lnTo>
                <a:lnTo>
                  <a:pt x="367446" y="1044551"/>
                </a:lnTo>
                <a:cubicBezTo>
                  <a:pt x="367446" y="1044551"/>
                  <a:pt x="355490" y="1037195"/>
                  <a:pt x="369836" y="1047005"/>
                </a:cubicBezTo>
                <a:cubicBezTo>
                  <a:pt x="372228" y="1049460"/>
                  <a:pt x="369836" y="1049460"/>
                  <a:pt x="369836" y="1051912"/>
                </a:cubicBezTo>
                <a:cubicBezTo>
                  <a:pt x="362663" y="1044551"/>
                  <a:pt x="357881" y="1042100"/>
                  <a:pt x="353099" y="1039647"/>
                </a:cubicBezTo>
                <a:cubicBezTo>
                  <a:pt x="353099" y="1037195"/>
                  <a:pt x="350708" y="1034743"/>
                  <a:pt x="353099" y="1034743"/>
                </a:cubicBezTo>
                <a:close/>
                <a:moveTo>
                  <a:pt x="1774551" y="1034737"/>
                </a:moveTo>
                <a:cubicBezTo>
                  <a:pt x="1776725" y="1039809"/>
                  <a:pt x="1778899" y="1044880"/>
                  <a:pt x="1781073" y="1049955"/>
                </a:cubicBezTo>
                <a:cubicBezTo>
                  <a:pt x="1776725" y="1049955"/>
                  <a:pt x="1772377" y="1055026"/>
                  <a:pt x="1768030" y="1049955"/>
                </a:cubicBezTo>
                <a:cubicBezTo>
                  <a:pt x="1770203" y="1047417"/>
                  <a:pt x="1772377" y="1044880"/>
                  <a:pt x="1774551" y="1039809"/>
                </a:cubicBezTo>
                <a:cubicBezTo>
                  <a:pt x="1774551" y="1039809"/>
                  <a:pt x="1772377" y="1039809"/>
                  <a:pt x="1772377" y="1037273"/>
                </a:cubicBezTo>
                <a:cubicBezTo>
                  <a:pt x="1772377" y="1037273"/>
                  <a:pt x="1772377" y="1034737"/>
                  <a:pt x="1774551" y="1034737"/>
                </a:cubicBezTo>
                <a:close/>
                <a:moveTo>
                  <a:pt x="1629630" y="1034734"/>
                </a:moveTo>
                <a:cubicBezTo>
                  <a:pt x="1629630" y="1037633"/>
                  <a:pt x="1631805" y="1037633"/>
                  <a:pt x="1629630" y="1040530"/>
                </a:cubicBezTo>
                <a:cubicBezTo>
                  <a:pt x="1627456" y="1040530"/>
                  <a:pt x="1629630" y="1037633"/>
                  <a:pt x="1627456" y="1040530"/>
                </a:cubicBezTo>
                <a:cubicBezTo>
                  <a:pt x="1627456" y="1037633"/>
                  <a:pt x="1627456" y="1034734"/>
                  <a:pt x="1629630" y="1034734"/>
                </a:cubicBezTo>
                <a:close/>
                <a:moveTo>
                  <a:pt x="1824259" y="1030881"/>
                </a:moveTo>
                <a:lnTo>
                  <a:pt x="1828896" y="1033295"/>
                </a:lnTo>
                <a:cubicBezTo>
                  <a:pt x="1828896" y="1033295"/>
                  <a:pt x="1826578" y="1033295"/>
                  <a:pt x="1826578" y="1033295"/>
                </a:cubicBezTo>
                <a:close/>
                <a:moveTo>
                  <a:pt x="1820491" y="1027861"/>
                </a:moveTo>
                <a:cubicBezTo>
                  <a:pt x="1819622" y="1027257"/>
                  <a:pt x="1819622" y="1027257"/>
                  <a:pt x="1821940" y="1028465"/>
                </a:cubicBezTo>
                <a:lnTo>
                  <a:pt x="1824259" y="1030880"/>
                </a:lnTo>
                <a:close/>
                <a:moveTo>
                  <a:pt x="1731799" y="1021690"/>
                </a:moveTo>
                <a:cubicBezTo>
                  <a:pt x="1734154" y="1030709"/>
                  <a:pt x="1748284" y="1023946"/>
                  <a:pt x="1750639" y="1035217"/>
                </a:cubicBezTo>
                <a:cubicBezTo>
                  <a:pt x="1745929" y="1035217"/>
                  <a:pt x="1748284" y="1032962"/>
                  <a:pt x="1743575" y="1032962"/>
                </a:cubicBezTo>
                <a:cubicBezTo>
                  <a:pt x="1743575" y="1037471"/>
                  <a:pt x="1741219" y="1037471"/>
                  <a:pt x="1738864" y="1037471"/>
                </a:cubicBezTo>
                <a:cubicBezTo>
                  <a:pt x="1738864" y="1035217"/>
                  <a:pt x="1734154" y="1035217"/>
                  <a:pt x="1729445" y="1035217"/>
                </a:cubicBezTo>
                <a:cubicBezTo>
                  <a:pt x="1729445" y="1035217"/>
                  <a:pt x="1729445" y="1037471"/>
                  <a:pt x="1731799" y="1037471"/>
                </a:cubicBezTo>
                <a:cubicBezTo>
                  <a:pt x="1724734" y="1041980"/>
                  <a:pt x="1724734" y="1039725"/>
                  <a:pt x="1717670" y="1039725"/>
                </a:cubicBezTo>
                <a:cubicBezTo>
                  <a:pt x="1720025" y="1035217"/>
                  <a:pt x="1712960" y="1032962"/>
                  <a:pt x="1712960" y="1028454"/>
                </a:cubicBezTo>
                <a:cubicBezTo>
                  <a:pt x="1717670" y="1028454"/>
                  <a:pt x="1727090" y="1026200"/>
                  <a:pt x="1731799" y="1021690"/>
                </a:cubicBezTo>
                <a:close/>
                <a:moveTo>
                  <a:pt x="1814404" y="1018804"/>
                </a:moveTo>
                <a:cubicBezTo>
                  <a:pt x="1814404" y="1020978"/>
                  <a:pt x="1814404" y="1020978"/>
                  <a:pt x="1817303" y="1023151"/>
                </a:cubicBezTo>
                <a:cubicBezTo>
                  <a:pt x="1817303" y="1023151"/>
                  <a:pt x="1817303" y="1023151"/>
                  <a:pt x="1814404" y="1020978"/>
                </a:cubicBezTo>
                <a:cubicBezTo>
                  <a:pt x="1814404" y="1020978"/>
                  <a:pt x="1814404" y="1020978"/>
                  <a:pt x="1814404" y="1018804"/>
                </a:cubicBezTo>
                <a:close/>
                <a:moveTo>
                  <a:pt x="1686874" y="1018430"/>
                </a:moveTo>
                <a:cubicBezTo>
                  <a:pt x="1688142" y="1017161"/>
                  <a:pt x="1688776" y="1017796"/>
                  <a:pt x="1689727" y="1018430"/>
                </a:cubicBezTo>
                <a:cubicBezTo>
                  <a:pt x="1690678" y="1019065"/>
                  <a:pt x="1691946" y="1019699"/>
                  <a:pt x="1694483" y="1018430"/>
                </a:cubicBezTo>
                <a:cubicBezTo>
                  <a:pt x="1697019" y="1020967"/>
                  <a:pt x="1694483" y="1023503"/>
                  <a:pt x="1697019" y="1023503"/>
                </a:cubicBezTo>
                <a:cubicBezTo>
                  <a:pt x="1697019" y="1026039"/>
                  <a:pt x="1689410" y="1020967"/>
                  <a:pt x="1686874" y="1018430"/>
                </a:cubicBezTo>
                <a:close/>
                <a:moveTo>
                  <a:pt x="274822" y="1015902"/>
                </a:moveTo>
                <a:cubicBezTo>
                  <a:pt x="274822" y="1015902"/>
                  <a:pt x="274822" y="1015902"/>
                  <a:pt x="277194" y="1018274"/>
                </a:cubicBezTo>
                <a:cubicBezTo>
                  <a:pt x="296165" y="1030112"/>
                  <a:pt x="291421" y="1025375"/>
                  <a:pt x="289051" y="1023009"/>
                </a:cubicBezTo>
                <a:cubicBezTo>
                  <a:pt x="289051" y="1020641"/>
                  <a:pt x="286679" y="1020641"/>
                  <a:pt x="286679" y="1020641"/>
                </a:cubicBezTo>
                <a:cubicBezTo>
                  <a:pt x="286679" y="1020641"/>
                  <a:pt x="289051" y="1020641"/>
                  <a:pt x="289051" y="1020641"/>
                </a:cubicBezTo>
                <a:cubicBezTo>
                  <a:pt x="289051" y="1020641"/>
                  <a:pt x="289051" y="1020641"/>
                  <a:pt x="291421" y="1023009"/>
                </a:cubicBezTo>
                <a:cubicBezTo>
                  <a:pt x="296165" y="1025375"/>
                  <a:pt x="296165" y="1027745"/>
                  <a:pt x="298537" y="1025375"/>
                </a:cubicBezTo>
                <a:cubicBezTo>
                  <a:pt x="298537" y="1025375"/>
                  <a:pt x="298537" y="1025375"/>
                  <a:pt x="298537" y="1027745"/>
                </a:cubicBezTo>
                <a:cubicBezTo>
                  <a:pt x="300908" y="1027745"/>
                  <a:pt x="303280" y="1030112"/>
                  <a:pt x="303280" y="1032478"/>
                </a:cubicBezTo>
                <a:cubicBezTo>
                  <a:pt x="326995" y="1046690"/>
                  <a:pt x="310393" y="1037218"/>
                  <a:pt x="319880" y="1044321"/>
                </a:cubicBezTo>
                <a:cubicBezTo>
                  <a:pt x="317507" y="1044321"/>
                  <a:pt x="317507" y="1044321"/>
                  <a:pt x="317507" y="1044321"/>
                </a:cubicBezTo>
                <a:cubicBezTo>
                  <a:pt x="305651" y="1037218"/>
                  <a:pt x="310393" y="1041952"/>
                  <a:pt x="303280" y="1037218"/>
                </a:cubicBezTo>
                <a:cubicBezTo>
                  <a:pt x="298537" y="1034848"/>
                  <a:pt x="305651" y="1039584"/>
                  <a:pt x="308022" y="1044321"/>
                </a:cubicBezTo>
                <a:cubicBezTo>
                  <a:pt x="310393" y="1046690"/>
                  <a:pt x="312765" y="1049060"/>
                  <a:pt x="315135" y="1049060"/>
                </a:cubicBezTo>
                <a:cubicBezTo>
                  <a:pt x="317507" y="1051429"/>
                  <a:pt x="315135" y="1051429"/>
                  <a:pt x="317507" y="1053794"/>
                </a:cubicBezTo>
                <a:cubicBezTo>
                  <a:pt x="322250" y="1056163"/>
                  <a:pt x="324621" y="1058531"/>
                  <a:pt x="329366" y="1060898"/>
                </a:cubicBezTo>
                <a:cubicBezTo>
                  <a:pt x="331735" y="1065632"/>
                  <a:pt x="334107" y="1067996"/>
                  <a:pt x="331735" y="1065632"/>
                </a:cubicBezTo>
                <a:cubicBezTo>
                  <a:pt x="348336" y="1077477"/>
                  <a:pt x="348336" y="1077477"/>
                  <a:pt x="353080" y="1077477"/>
                </a:cubicBezTo>
                <a:cubicBezTo>
                  <a:pt x="353080" y="1079844"/>
                  <a:pt x="357823" y="1082214"/>
                  <a:pt x="360193" y="1082214"/>
                </a:cubicBezTo>
                <a:cubicBezTo>
                  <a:pt x="364936" y="1086958"/>
                  <a:pt x="364936" y="1084585"/>
                  <a:pt x="362565" y="1082214"/>
                </a:cubicBezTo>
                <a:cubicBezTo>
                  <a:pt x="360193" y="1079844"/>
                  <a:pt x="357823" y="1077477"/>
                  <a:pt x="353080" y="1077477"/>
                </a:cubicBezTo>
                <a:cubicBezTo>
                  <a:pt x="348336" y="1070364"/>
                  <a:pt x="341221" y="1065632"/>
                  <a:pt x="343593" y="1065632"/>
                </a:cubicBezTo>
                <a:cubicBezTo>
                  <a:pt x="343593" y="1065632"/>
                  <a:pt x="345965" y="1065632"/>
                  <a:pt x="345965" y="1067996"/>
                </a:cubicBezTo>
                <a:cubicBezTo>
                  <a:pt x="348336" y="1067996"/>
                  <a:pt x="350708" y="1070364"/>
                  <a:pt x="353080" y="1072735"/>
                </a:cubicBezTo>
                <a:cubicBezTo>
                  <a:pt x="355450" y="1075106"/>
                  <a:pt x="357823" y="1077477"/>
                  <a:pt x="360193" y="1079844"/>
                </a:cubicBezTo>
                <a:cubicBezTo>
                  <a:pt x="362565" y="1079844"/>
                  <a:pt x="364936" y="1082214"/>
                  <a:pt x="364936" y="1082214"/>
                </a:cubicBezTo>
                <a:cubicBezTo>
                  <a:pt x="367307" y="1084585"/>
                  <a:pt x="376793" y="1091696"/>
                  <a:pt x="379164" y="1094066"/>
                </a:cubicBezTo>
                <a:cubicBezTo>
                  <a:pt x="379164" y="1094066"/>
                  <a:pt x="381536" y="1096430"/>
                  <a:pt x="383908" y="1098794"/>
                </a:cubicBezTo>
                <a:cubicBezTo>
                  <a:pt x="388651" y="1101164"/>
                  <a:pt x="393393" y="1105898"/>
                  <a:pt x="400508" y="1110633"/>
                </a:cubicBezTo>
                <a:cubicBezTo>
                  <a:pt x="402879" y="1113001"/>
                  <a:pt x="400508" y="1113001"/>
                  <a:pt x="398136" y="1110633"/>
                </a:cubicBezTo>
                <a:cubicBezTo>
                  <a:pt x="395764" y="1110633"/>
                  <a:pt x="395764" y="1110633"/>
                  <a:pt x="395764" y="1108265"/>
                </a:cubicBezTo>
                <a:cubicBezTo>
                  <a:pt x="395764" y="1108265"/>
                  <a:pt x="383908" y="1101164"/>
                  <a:pt x="381536" y="1098794"/>
                </a:cubicBezTo>
                <a:cubicBezTo>
                  <a:pt x="379164" y="1096430"/>
                  <a:pt x="374423" y="1091696"/>
                  <a:pt x="372050" y="1091696"/>
                </a:cubicBezTo>
                <a:cubicBezTo>
                  <a:pt x="372050" y="1091696"/>
                  <a:pt x="372050" y="1094066"/>
                  <a:pt x="374423" y="1096430"/>
                </a:cubicBezTo>
                <a:cubicBezTo>
                  <a:pt x="374423" y="1096430"/>
                  <a:pt x="376793" y="1096430"/>
                  <a:pt x="379164" y="1098794"/>
                </a:cubicBezTo>
                <a:cubicBezTo>
                  <a:pt x="379164" y="1098794"/>
                  <a:pt x="381536" y="1101164"/>
                  <a:pt x="383908" y="1101164"/>
                </a:cubicBezTo>
                <a:cubicBezTo>
                  <a:pt x="386278" y="1103532"/>
                  <a:pt x="388651" y="1103532"/>
                  <a:pt x="388651" y="1105898"/>
                </a:cubicBezTo>
                <a:cubicBezTo>
                  <a:pt x="393393" y="1108265"/>
                  <a:pt x="391023" y="1108265"/>
                  <a:pt x="383908" y="1103532"/>
                </a:cubicBezTo>
                <a:cubicBezTo>
                  <a:pt x="379164" y="1101164"/>
                  <a:pt x="376793" y="1101164"/>
                  <a:pt x="381536" y="1103532"/>
                </a:cubicBezTo>
                <a:cubicBezTo>
                  <a:pt x="381536" y="1105898"/>
                  <a:pt x="383908" y="1105898"/>
                  <a:pt x="381536" y="1105898"/>
                </a:cubicBezTo>
                <a:cubicBezTo>
                  <a:pt x="376793" y="1101164"/>
                  <a:pt x="372050" y="1098794"/>
                  <a:pt x="369680" y="1098794"/>
                </a:cubicBezTo>
                <a:cubicBezTo>
                  <a:pt x="367307" y="1096430"/>
                  <a:pt x="362565" y="1094066"/>
                  <a:pt x="362565" y="1094066"/>
                </a:cubicBezTo>
                <a:cubicBezTo>
                  <a:pt x="364936" y="1094066"/>
                  <a:pt x="362565" y="1091696"/>
                  <a:pt x="364936" y="1091696"/>
                </a:cubicBezTo>
                <a:cubicBezTo>
                  <a:pt x="362565" y="1089325"/>
                  <a:pt x="360193" y="1086958"/>
                  <a:pt x="357823" y="1084585"/>
                </a:cubicBezTo>
                <a:cubicBezTo>
                  <a:pt x="353080" y="1082214"/>
                  <a:pt x="350708" y="1079844"/>
                  <a:pt x="345965" y="1077477"/>
                </a:cubicBezTo>
                <a:cubicBezTo>
                  <a:pt x="343593" y="1077477"/>
                  <a:pt x="338850" y="1072735"/>
                  <a:pt x="338850" y="1072735"/>
                </a:cubicBezTo>
                <a:cubicBezTo>
                  <a:pt x="334107" y="1067996"/>
                  <a:pt x="326995" y="1065632"/>
                  <a:pt x="322250" y="1060898"/>
                </a:cubicBezTo>
                <a:cubicBezTo>
                  <a:pt x="312765" y="1053794"/>
                  <a:pt x="312765" y="1053794"/>
                  <a:pt x="310393" y="1053794"/>
                </a:cubicBezTo>
                <a:cubicBezTo>
                  <a:pt x="305651" y="1049060"/>
                  <a:pt x="296165" y="1044321"/>
                  <a:pt x="289051" y="1039584"/>
                </a:cubicBezTo>
                <a:cubicBezTo>
                  <a:pt x="286679" y="1037218"/>
                  <a:pt x="284307" y="1037218"/>
                  <a:pt x="281937" y="1034848"/>
                </a:cubicBezTo>
                <a:cubicBezTo>
                  <a:pt x="279565" y="1032478"/>
                  <a:pt x="277194" y="1027745"/>
                  <a:pt x="274822" y="1025375"/>
                </a:cubicBezTo>
                <a:cubicBezTo>
                  <a:pt x="281937" y="1030112"/>
                  <a:pt x="284307" y="1032478"/>
                  <a:pt x="281937" y="1032478"/>
                </a:cubicBezTo>
                <a:cubicBezTo>
                  <a:pt x="281937" y="1032478"/>
                  <a:pt x="289051" y="1037218"/>
                  <a:pt x="289051" y="1037218"/>
                </a:cubicBezTo>
                <a:cubicBezTo>
                  <a:pt x="296165" y="1041952"/>
                  <a:pt x="298537" y="1041952"/>
                  <a:pt x="293793" y="1039584"/>
                </a:cubicBezTo>
                <a:cubicBezTo>
                  <a:pt x="289051" y="1032478"/>
                  <a:pt x="289051" y="1032478"/>
                  <a:pt x="298537" y="1039584"/>
                </a:cubicBezTo>
                <a:cubicBezTo>
                  <a:pt x="308022" y="1044321"/>
                  <a:pt x="308022" y="1044321"/>
                  <a:pt x="300908" y="1039584"/>
                </a:cubicBezTo>
                <a:cubicBezTo>
                  <a:pt x="286679" y="1030112"/>
                  <a:pt x="286679" y="1030112"/>
                  <a:pt x="286679" y="1027745"/>
                </a:cubicBezTo>
                <a:cubicBezTo>
                  <a:pt x="281937" y="1025375"/>
                  <a:pt x="279565" y="1023009"/>
                  <a:pt x="272450" y="1018274"/>
                </a:cubicBezTo>
                <a:cubicBezTo>
                  <a:pt x="272450" y="1018274"/>
                  <a:pt x="272450" y="1015902"/>
                  <a:pt x="274822" y="1015902"/>
                </a:cubicBezTo>
                <a:close/>
                <a:moveTo>
                  <a:pt x="1657890" y="1009372"/>
                </a:moveTo>
                <a:cubicBezTo>
                  <a:pt x="1655716" y="1011546"/>
                  <a:pt x="1653542" y="1015894"/>
                  <a:pt x="1653542" y="1011546"/>
                </a:cubicBezTo>
                <a:cubicBezTo>
                  <a:pt x="1653542" y="1011546"/>
                  <a:pt x="1653542" y="1007199"/>
                  <a:pt x="1657890" y="1009372"/>
                </a:cubicBezTo>
                <a:close/>
                <a:moveTo>
                  <a:pt x="1556446" y="1002851"/>
                </a:moveTo>
                <a:cubicBezTo>
                  <a:pt x="1556446" y="1007198"/>
                  <a:pt x="1559344" y="1007198"/>
                  <a:pt x="1559344" y="1011545"/>
                </a:cubicBezTo>
                <a:cubicBezTo>
                  <a:pt x="1556446" y="1011545"/>
                  <a:pt x="1556446" y="1009372"/>
                  <a:pt x="1553547" y="1009372"/>
                </a:cubicBezTo>
                <a:cubicBezTo>
                  <a:pt x="1553547" y="1009372"/>
                  <a:pt x="1553547" y="1005024"/>
                  <a:pt x="1556446" y="1002851"/>
                </a:cubicBezTo>
                <a:close/>
                <a:moveTo>
                  <a:pt x="1674866" y="999952"/>
                </a:moveTo>
                <a:cubicBezTo>
                  <a:pt x="1679835" y="1004783"/>
                  <a:pt x="1687288" y="1009614"/>
                  <a:pt x="1689773" y="1014444"/>
                </a:cubicBezTo>
                <a:cubicBezTo>
                  <a:pt x="1687288" y="1014444"/>
                  <a:pt x="1682319" y="1012029"/>
                  <a:pt x="1682319" y="1014444"/>
                </a:cubicBezTo>
                <a:cubicBezTo>
                  <a:pt x="1677351" y="1012029"/>
                  <a:pt x="1677351" y="1004783"/>
                  <a:pt x="1672382" y="1002368"/>
                </a:cubicBezTo>
                <a:cubicBezTo>
                  <a:pt x="1674866" y="1002368"/>
                  <a:pt x="1674866" y="1002368"/>
                  <a:pt x="1674866" y="999952"/>
                </a:cubicBezTo>
                <a:close/>
                <a:moveTo>
                  <a:pt x="246365" y="997548"/>
                </a:moveTo>
                <a:cubicBezTo>
                  <a:pt x="246365" y="995132"/>
                  <a:pt x="248781" y="995132"/>
                  <a:pt x="256025" y="997548"/>
                </a:cubicBezTo>
                <a:cubicBezTo>
                  <a:pt x="258442" y="999962"/>
                  <a:pt x="260857" y="999962"/>
                  <a:pt x="263272" y="1002378"/>
                </a:cubicBezTo>
                <a:cubicBezTo>
                  <a:pt x="265688" y="1004793"/>
                  <a:pt x="268105" y="1004793"/>
                  <a:pt x="268105" y="1004793"/>
                </a:cubicBezTo>
                <a:cubicBezTo>
                  <a:pt x="268105" y="1004793"/>
                  <a:pt x="272935" y="1007209"/>
                  <a:pt x="275350" y="1007209"/>
                </a:cubicBezTo>
                <a:cubicBezTo>
                  <a:pt x="277765" y="1009625"/>
                  <a:pt x="280179" y="1012041"/>
                  <a:pt x="282596" y="1014454"/>
                </a:cubicBezTo>
                <a:cubicBezTo>
                  <a:pt x="280179" y="1014454"/>
                  <a:pt x="280179" y="1014454"/>
                  <a:pt x="280179" y="1014454"/>
                </a:cubicBezTo>
                <a:cubicBezTo>
                  <a:pt x="277765" y="1014454"/>
                  <a:pt x="280179" y="1016870"/>
                  <a:pt x="272935" y="1012041"/>
                </a:cubicBezTo>
                <a:cubicBezTo>
                  <a:pt x="275350" y="1014454"/>
                  <a:pt x="280179" y="1016870"/>
                  <a:pt x="270518" y="1012041"/>
                </a:cubicBezTo>
                <a:cubicBezTo>
                  <a:pt x="265688" y="1007209"/>
                  <a:pt x="258442" y="1004793"/>
                  <a:pt x="258442" y="1002378"/>
                </a:cubicBezTo>
                <a:cubicBezTo>
                  <a:pt x="253611" y="999962"/>
                  <a:pt x="251195" y="999962"/>
                  <a:pt x="251195" y="999962"/>
                </a:cubicBezTo>
                <a:cubicBezTo>
                  <a:pt x="248781" y="999962"/>
                  <a:pt x="256025" y="1004793"/>
                  <a:pt x="260857" y="1009625"/>
                </a:cubicBezTo>
                <a:cubicBezTo>
                  <a:pt x="263272" y="1012041"/>
                  <a:pt x="260857" y="1009625"/>
                  <a:pt x="263272" y="1012041"/>
                </a:cubicBezTo>
                <a:cubicBezTo>
                  <a:pt x="270518" y="1019286"/>
                  <a:pt x="265688" y="1016870"/>
                  <a:pt x="265688" y="1016870"/>
                </a:cubicBezTo>
                <a:cubicBezTo>
                  <a:pt x="265688" y="1016870"/>
                  <a:pt x="268105" y="1019286"/>
                  <a:pt x="275350" y="1024116"/>
                </a:cubicBezTo>
                <a:cubicBezTo>
                  <a:pt x="282596" y="1028945"/>
                  <a:pt x="282596" y="1028945"/>
                  <a:pt x="277765" y="1026532"/>
                </a:cubicBezTo>
                <a:cubicBezTo>
                  <a:pt x="275350" y="1026532"/>
                  <a:pt x="272935" y="1024116"/>
                  <a:pt x="272935" y="1024116"/>
                </a:cubicBezTo>
                <a:cubicBezTo>
                  <a:pt x="270518" y="1021701"/>
                  <a:pt x="265688" y="1016870"/>
                  <a:pt x="256025" y="1014454"/>
                </a:cubicBezTo>
                <a:cubicBezTo>
                  <a:pt x="256025" y="1014454"/>
                  <a:pt x="258442" y="1009625"/>
                  <a:pt x="246365" y="1002378"/>
                </a:cubicBezTo>
                <a:cubicBezTo>
                  <a:pt x="246365" y="1002378"/>
                  <a:pt x="246365" y="999962"/>
                  <a:pt x="246365" y="997548"/>
                </a:cubicBezTo>
                <a:close/>
                <a:moveTo>
                  <a:pt x="233635" y="996665"/>
                </a:moveTo>
                <a:lnTo>
                  <a:pt x="234289" y="996822"/>
                </a:lnTo>
                <a:lnTo>
                  <a:pt x="235107" y="997607"/>
                </a:lnTo>
                <a:close/>
                <a:moveTo>
                  <a:pt x="1338195" y="995604"/>
                </a:moveTo>
                <a:cubicBezTo>
                  <a:pt x="1338195" y="1000242"/>
                  <a:pt x="1343123" y="995604"/>
                  <a:pt x="1345587" y="995604"/>
                </a:cubicBezTo>
                <a:cubicBezTo>
                  <a:pt x="1345587" y="1002561"/>
                  <a:pt x="1357905" y="995604"/>
                  <a:pt x="1357905" y="1002561"/>
                </a:cubicBezTo>
                <a:cubicBezTo>
                  <a:pt x="1352977" y="1004879"/>
                  <a:pt x="1345587" y="1007198"/>
                  <a:pt x="1343123" y="1002561"/>
                </a:cubicBezTo>
                <a:cubicBezTo>
                  <a:pt x="1343123" y="1002561"/>
                  <a:pt x="1345587" y="1000242"/>
                  <a:pt x="1345587" y="1000242"/>
                </a:cubicBezTo>
                <a:cubicBezTo>
                  <a:pt x="1340659" y="997923"/>
                  <a:pt x="1340659" y="1002561"/>
                  <a:pt x="1335732" y="1002561"/>
                </a:cubicBezTo>
                <a:cubicBezTo>
                  <a:pt x="1333268" y="1000242"/>
                  <a:pt x="1335732" y="995604"/>
                  <a:pt x="1338195" y="995604"/>
                </a:cubicBezTo>
                <a:close/>
                <a:moveTo>
                  <a:pt x="1661513" y="992585"/>
                </a:moveTo>
                <a:cubicBezTo>
                  <a:pt x="1662237" y="993793"/>
                  <a:pt x="1662237" y="995604"/>
                  <a:pt x="1660789" y="995604"/>
                </a:cubicBezTo>
                <a:cubicBezTo>
                  <a:pt x="1660789" y="993189"/>
                  <a:pt x="1657890" y="995604"/>
                  <a:pt x="1657890" y="993189"/>
                </a:cubicBezTo>
                <a:cubicBezTo>
                  <a:pt x="1659339" y="990773"/>
                  <a:pt x="1660789" y="991378"/>
                  <a:pt x="1661513" y="992585"/>
                </a:cubicBezTo>
                <a:close/>
                <a:moveTo>
                  <a:pt x="1355489" y="992223"/>
                </a:moveTo>
                <a:cubicBezTo>
                  <a:pt x="1353074" y="997054"/>
                  <a:pt x="1362735" y="989808"/>
                  <a:pt x="1365151" y="994639"/>
                </a:cubicBezTo>
                <a:cubicBezTo>
                  <a:pt x="1357904" y="997054"/>
                  <a:pt x="1355489" y="997054"/>
                  <a:pt x="1350659" y="994639"/>
                </a:cubicBezTo>
                <a:cubicBezTo>
                  <a:pt x="1353074" y="994639"/>
                  <a:pt x="1350659" y="989808"/>
                  <a:pt x="1355489" y="992223"/>
                </a:cubicBezTo>
                <a:close/>
                <a:moveTo>
                  <a:pt x="222843" y="990544"/>
                </a:moveTo>
                <a:cubicBezTo>
                  <a:pt x="225296" y="992898"/>
                  <a:pt x="225296" y="990544"/>
                  <a:pt x="227749" y="992898"/>
                </a:cubicBezTo>
                <a:lnTo>
                  <a:pt x="233635" y="996665"/>
                </a:lnTo>
                <a:lnTo>
                  <a:pt x="227749" y="995252"/>
                </a:lnTo>
                <a:cubicBezTo>
                  <a:pt x="225296" y="992898"/>
                  <a:pt x="220390" y="990544"/>
                  <a:pt x="222843" y="990544"/>
                </a:cubicBezTo>
                <a:close/>
                <a:moveTo>
                  <a:pt x="216958" y="984184"/>
                </a:moveTo>
                <a:lnTo>
                  <a:pt x="220390" y="985834"/>
                </a:lnTo>
                <a:cubicBezTo>
                  <a:pt x="225296" y="988188"/>
                  <a:pt x="227749" y="988188"/>
                  <a:pt x="227749" y="985834"/>
                </a:cubicBezTo>
                <a:cubicBezTo>
                  <a:pt x="232654" y="988188"/>
                  <a:pt x="235107" y="990544"/>
                  <a:pt x="235107" y="990544"/>
                </a:cubicBezTo>
                <a:cubicBezTo>
                  <a:pt x="230201" y="985834"/>
                  <a:pt x="230201" y="985834"/>
                  <a:pt x="237558" y="988188"/>
                </a:cubicBezTo>
                <a:cubicBezTo>
                  <a:pt x="237558" y="990544"/>
                  <a:pt x="237558" y="990544"/>
                  <a:pt x="237558" y="990544"/>
                </a:cubicBezTo>
                <a:cubicBezTo>
                  <a:pt x="244916" y="997607"/>
                  <a:pt x="237558" y="997607"/>
                  <a:pt x="237558" y="997607"/>
                </a:cubicBezTo>
                <a:lnTo>
                  <a:pt x="234289" y="996822"/>
                </a:lnTo>
                <a:lnTo>
                  <a:pt x="232654" y="995252"/>
                </a:lnTo>
                <a:cubicBezTo>
                  <a:pt x="230201" y="992898"/>
                  <a:pt x="225296" y="990544"/>
                  <a:pt x="222843" y="988188"/>
                </a:cubicBezTo>
                <a:close/>
                <a:moveTo>
                  <a:pt x="215486" y="983184"/>
                </a:moveTo>
                <a:lnTo>
                  <a:pt x="216958" y="984184"/>
                </a:lnTo>
                <a:lnTo>
                  <a:pt x="215486" y="983478"/>
                </a:lnTo>
                <a:cubicBezTo>
                  <a:pt x="214260" y="982299"/>
                  <a:pt x="214260" y="982299"/>
                  <a:pt x="215486" y="983184"/>
                </a:cubicBezTo>
                <a:close/>
                <a:moveTo>
                  <a:pt x="1810098" y="982653"/>
                </a:moveTo>
                <a:cubicBezTo>
                  <a:pt x="1811579" y="983838"/>
                  <a:pt x="1813947" y="985615"/>
                  <a:pt x="1815131" y="985615"/>
                </a:cubicBezTo>
                <a:lnTo>
                  <a:pt x="1815131" y="986657"/>
                </a:lnTo>
                <a:lnTo>
                  <a:pt x="1810394" y="983246"/>
                </a:lnTo>
                <a:cubicBezTo>
                  <a:pt x="1808026" y="980876"/>
                  <a:pt x="1808619" y="981468"/>
                  <a:pt x="1810098" y="982653"/>
                </a:cubicBezTo>
                <a:close/>
                <a:moveTo>
                  <a:pt x="1817566" y="980494"/>
                </a:moveTo>
                <a:cubicBezTo>
                  <a:pt x="1819937" y="980494"/>
                  <a:pt x="1819937" y="982827"/>
                  <a:pt x="1822309" y="982827"/>
                </a:cubicBezTo>
                <a:lnTo>
                  <a:pt x="1827327" y="987332"/>
                </a:lnTo>
                <a:lnTo>
                  <a:pt x="1828562" y="989186"/>
                </a:lnTo>
                <a:lnTo>
                  <a:pt x="1827052" y="989822"/>
                </a:lnTo>
                <a:cubicBezTo>
                  <a:pt x="1822309" y="987491"/>
                  <a:pt x="1822309" y="987491"/>
                  <a:pt x="1822309" y="987491"/>
                </a:cubicBezTo>
                <a:cubicBezTo>
                  <a:pt x="1822309" y="987491"/>
                  <a:pt x="1822309" y="987491"/>
                  <a:pt x="1819937" y="989822"/>
                </a:cubicBezTo>
                <a:cubicBezTo>
                  <a:pt x="1815195" y="982827"/>
                  <a:pt x="1815195" y="980494"/>
                  <a:pt x="1817566" y="980494"/>
                </a:cubicBezTo>
                <a:close/>
                <a:moveTo>
                  <a:pt x="232838" y="978224"/>
                </a:moveTo>
                <a:cubicBezTo>
                  <a:pt x="235253" y="980760"/>
                  <a:pt x="237669" y="983295"/>
                  <a:pt x="244916" y="988370"/>
                </a:cubicBezTo>
                <a:cubicBezTo>
                  <a:pt x="242501" y="988370"/>
                  <a:pt x="242501" y="988370"/>
                  <a:pt x="240084" y="985834"/>
                </a:cubicBezTo>
                <a:cubicBezTo>
                  <a:pt x="240084" y="985834"/>
                  <a:pt x="237669" y="983295"/>
                  <a:pt x="235253" y="983295"/>
                </a:cubicBezTo>
                <a:cubicBezTo>
                  <a:pt x="235253" y="980760"/>
                  <a:pt x="232838" y="980760"/>
                  <a:pt x="230423" y="980760"/>
                </a:cubicBezTo>
                <a:cubicBezTo>
                  <a:pt x="230423" y="980760"/>
                  <a:pt x="232838" y="978224"/>
                  <a:pt x="232838" y="978224"/>
                </a:cubicBezTo>
                <a:close/>
                <a:moveTo>
                  <a:pt x="1665620" y="976765"/>
                </a:moveTo>
                <a:cubicBezTo>
                  <a:pt x="1668035" y="978939"/>
                  <a:pt x="1663204" y="985460"/>
                  <a:pt x="1660789" y="983286"/>
                </a:cubicBezTo>
                <a:cubicBezTo>
                  <a:pt x="1660789" y="981113"/>
                  <a:pt x="1663204" y="976765"/>
                  <a:pt x="1665620" y="976765"/>
                </a:cubicBezTo>
                <a:close/>
                <a:moveTo>
                  <a:pt x="378793" y="973768"/>
                </a:moveTo>
                <a:lnTo>
                  <a:pt x="379977" y="973768"/>
                </a:lnTo>
                <a:lnTo>
                  <a:pt x="384121" y="977322"/>
                </a:lnTo>
                <a:close/>
                <a:moveTo>
                  <a:pt x="377609" y="972979"/>
                </a:moveTo>
                <a:lnTo>
                  <a:pt x="378793" y="973768"/>
                </a:lnTo>
                <a:lnTo>
                  <a:pt x="377609" y="973768"/>
                </a:lnTo>
                <a:close/>
                <a:moveTo>
                  <a:pt x="221626" y="972791"/>
                </a:moveTo>
                <a:lnTo>
                  <a:pt x="227319" y="976050"/>
                </a:lnTo>
                <a:cubicBezTo>
                  <a:pt x="229597" y="976050"/>
                  <a:pt x="229597" y="978224"/>
                  <a:pt x="231873" y="978224"/>
                </a:cubicBezTo>
                <a:cubicBezTo>
                  <a:pt x="229597" y="978224"/>
                  <a:pt x="227319" y="978224"/>
                  <a:pt x="225041" y="976050"/>
                </a:cubicBezTo>
                <a:close/>
                <a:moveTo>
                  <a:pt x="215931" y="969530"/>
                </a:moveTo>
                <a:cubicBezTo>
                  <a:pt x="215931" y="969530"/>
                  <a:pt x="218209" y="971704"/>
                  <a:pt x="220487" y="971704"/>
                </a:cubicBezTo>
                <a:lnTo>
                  <a:pt x="221626" y="972791"/>
                </a:lnTo>
                <a:close/>
                <a:moveTo>
                  <a:pt x="1492681" y="969519"/>
                </a:moveTo>
                <a:cubicBezTo>
                  <a:pt x="1492681" y="969519"/>
                  <a:pt x="1494854" y="969519"/>
                  <a:pt x="1497029" y="969519"/>
                </a:cubicBezTo>
                <a:cubicBezTo>
                  <a:pt x="1497029" y="971693"/>
                  <a:pt x="1497029" y="971693"/>
                  <a:pt x="1497029" y="971693"/>
                </a:cubicBezTo>
                <a:cubicBezTo>
                  <a:pt x="1492681" y="973867"/>
                  <a:pt x="1492681" y="971693"/>
                  <a:pt x="1492681" y="969519"/>
                </a:cubicBezTo>
                <a:close/>
                <a:moveTo>
                  <a:pt x="1779607" y="969029"/>
                </a:moveTo>
                <a:lnTo>
                  <a:pt x="1781976" y="971399"/>
                </a:lnTo>
                <a:cubicBezTo>
                  <a:pt x="1784344" y="973768"/>
                  <a:pt x="1789080" y="976137"/>
                  <a:pt x="1791449" y="978507"/>
                </a:cubicBezTo>
                <a:cubicBezTo>
                  <a:pt x="1791449" y="978507"/>
                  <a:pt x="1791449" y="976137"/>
                  <a:pt x="1791449" y="976137"/>
                </a:cubicBezTo>
                <a:cubicBezTo>
                  <a:pt x="1789080" y="973768"/>
                  <a:pt x="1784344" y="969029"/>
                  <a:pt x="1786712" y="969029"/>
                </a:cubicBezTo>
                <a:cubicBezTo>
                  <a:pt x="1791449" y="971399"/>
                  <a:pt x="1793817" y="973768"/>
                  <a:pt x="1793817" y="976137"/>
                </a:cubicBezTo>
                <a:cubicBezTo>
                  <a:pt x="1793817" y="976137"/>
                  <a:pt x="1796185" y="978507"/>
                  <a:pt x="1798553" y="978507"/>
                </a:cubicBezTo>
                <a:cubicBezTo>
                  <a:pt x="1798553" y="980876"/>
                  <a:pt x="1800921" y="980876"/>
                  <a:pt x="1800921" y="980876"/>
                </a:cubicBezTo>
                <a:cubicBezTo>
                  <a:pt x="1803290" y="983246"/>
                  <a:pt x="1803290" y="980876"/>
                  <a:pt x="1803290" y="980876"/>
                </a:cubicBezTo>
                <a:cubicBezTo>
                  <a:pt x="1803290" y="980876"/>
                  <a:pt x="1800921" y="978507"/>
                  <a:pt x="1815131" y="987984"/>
                </a:cubicBezTo>
                <a:lnTo>
                  <a:pt x="1815131" y="986657"/>
                </a:lnTo>
                <a:lnTo>
                  <a:pt x="1817796" y="988576"/>
                </a:lnTo>
                <a:cubicBezTo>
                  <a:pt x="1819868" y="990354"/>
                  <a:pt x="1821052" y="991538"/>
                  <a:pt x="1819867" y="990354"/>
                </a:cubicBezTo>
                <a:cubicBezTo>
                  <a:pt x="1819867" y="990354"/>
                  <a:pt x="1822236" y="992722"/>
                  <a:pt x="1824604" y="995091"/>
                </a:cubicBezTo>
                <a:cubicBezTo>
                  <a:pt x="1824604" y="995091"/>
                  <a:pt x="1826972" y="997461"/>
                  <a:pt x="1826972" y="995091"/>
                </a:cubicBezTo>
                <a:cubicBezTo>
                  <a:pt x="1826972" y="995091"/>
                  <a:pt x="1826972" y="995091"/>
                  <a:pt x="1829340" y="995091"/>
                </a:cubicBezTo>
                <a:cubicBezTo>
                  <a:pt x="1831709" y="997461"/>
                  <a:pt x="1831709" y="995091"/>
                  <a:pt x="1838813" y="999830"/>
                </a:cubicBezTo>
                <a:cubicBezTo>
                  <a:pt x="1841182" y="1002200"/>
                  <a:pt x="1845918" y="1004569"/>
                  <a:pt x="1848286" y="1004569"/>
                </a:cubicBezTo>
                <a:cubicBezTo>
                  <a:pt x="1853023" y="1009307"/>
                  <a:pt x="1848286" y="1006938"/>
                  <a:pt x="1845918" y="1004569"/>
                </a:cubicBezTo>
                <a:cubicBezTo>
                  <a:pt x="1843550" y="1004569"/>
                  <a:pt x="1843550" y="1006938"/>
                  <a:pt x="1843550" y="1006938"/>
                </a:cubicBezTo>
                <a:cubicBezTo>
                  <a:pt x="1843550" y="1006938"/>
                  <a:pt x="1843550" y="1006938"/>
                  <a:pt x="1850654" y="1011677"/>
                </a:cubicBezTo>
                <a:cubicBezTo>
                  <a:pt x="1853023" y="1014046"/>
                  <a:pt x="1853023" y="1014046"/>
                  <a:pt x="1853023" y="1014046"/>
                </a:cubicBezTo>
                <a:cubicBezTo>
                  <a:pt x="1853023" y="1016415"/>
                  <a:pt x="1853023" y="1014046"/>
                  <a:pt x="1850654" y="1014046"/>
                </a:cubicBezTo>
                <a:cubicBezTo>
                  <a:pt x="1848286" y="1011677"/>
                  <a:pt x="1845918" y="1009307"/>
                  <a:pt x="1843550" y="1009307"/>
                </a:cubicBezTo>
                <a:lnTo>
                  <a:pt x="1841917" y="1007979"/>
                </a:lnTo>
                <a:lnTo>
                  <a:pt x="1841182" y="1006938"/>
                </a:lnTo>
                <a:cubicBezTo>
                  <a:pt x="1838814" y="1005754"/>
                  <a:pt x="1838222" y="1005161"/>
                  <a:pt x="1838813" y="1005457"/>
                </a:cubicBezTo>
                <a:lnTo>
                  <a:pt x="1841917" y="1007979"/>
                </a:lnTo>
                <a:lnTo>
                  <a:pt x="1844734" y="1011972"/>
                </a:lnTo>
                <a:cubicBezTo>
                  <a:pt x="1844734" y="1012862"/>
                  <a:pt x="1843550" y="1012862"/>
                  <a:pt x="1841182" y="1011677"/>
                </a:cubicBezTo>
                <a:cubicBezTo>
                  <a:pt x="1838813" y="1009307"/>
                  <a:pt x="1834077" y="1009307"/>
                  <a:pt x="1841182" y="1014046"/>
                </a:cubicBezTo>
                <a:cubicBezTo>
                  <a:pt x="1831709" y="1009307"/>
                  <a:pt x="1829340" y="1006938"/>
                  <a:pt x="1826972" y="1006938"/>
                </a:cubicBezTo>
                <a:cubicBezTo>
                  <a:pt x="1826972" y="1006938"/>
                  <a:pt x="1829340" y="1009307"/>
                  <a:pt x="1829340" y="1009307"/>
                </a:cubicBezTo>
                <a:cubicBezTo>
                  <a:pt x="1831709" y="1011677"/>
                  <a:pt x="1836445" y="1014046"/>
                  <a:pt x="1838813" y="1016415"/>
                </a:cubicBezTo>
                <a:cubicBezTo>
                  <a:pt x="1836445" y="1016415"/>
                  <a:pt x="1838813" y="1018784"/>
                  <a:pt x="1841182" y="1021154"/>
                </a:cubicBezTo>
                <a:cubicBezTo>
                  <a:pt x="1848286" y="1028262"/>
                  <a:pt x="1850654" y="1030631"/>
                  <a:pt x="1848286" y="1030631"/>
                </a:cubicBezTo>
                <a:cubicBezTo>
                  <a:pt x="1845918" y="1028262"/>
                  <a:pt x="1838813" y="1023523"/>
                  <a:pt x="1841182" y="1025893"/>
                </a:cubicBezTo>
                <a:cubicBezTo>
                  <a:pt x="1841182" y="1025893"/>
                  <a:pt x="1838813" y="1025893"/>
                  <a:pt x="1838813" y="1023523"/>
                </a:cubicBezTo>
                <a:cubicBezTo>
                  <a:pt x="1836445" y="1023523"/>
                  <a:pt x="1831709" y="1021154"/>
                  <a:pt x="1836445" y="1023523"/>
                </a:cubicBezTo>
                <a:cubicBezTo>
                  <a:pt x="1838813" y="1025893"/>
                  <a:pt x="1838813" y="1025893"/>
                  <a:pt x="1838813" y="1028262"/>
                </a:cubicBezTo>
                <a:cubicBezTo>
                  <a:pt x="1836445" y="1028262"/>
                  <a:pt x="1836445" y="1028262"/>
                  <a:pt x="1836445" y="1028262"/>
                </a:cubicBezTo>
                <a:cubicBezTo>
                  <a:pt x="1834077" y="1030631"/>
                  <a:pt x="1834077" y="1033001"/>
                  <a:pt x="1831709" y="1033001"/>
                </a:cubicBezTo>
                <a:cubicBezTo>
                  <a:pt x="1824604" y="1028262"/>
                  <a:pt x="1819867" y="1023523"/>
                  <a:pt x="1826972" y="1028262"/>
                </a:cubicBezTo>
                <a:cubicBezTo>
                  <a:pt x="1829340" y="1028262"/>
                  <a:pt x="1829340" y="1025893"/>
                  <a:pt x="1829340" y="1025893"/>
                </a:cubicBezTo>
                <a:cubicBezTo>
                  <a:pt x="1824604" y="1023523"/>
                  <a:pt x="1819867" y="1021154"/>
                  <a:pt x="1817499" y="1021154"/>
                </a:cubicBezTo>
                <a:cubicBezTo>
                  <a:pt x="1817499" y="1018784"/>
                  <a:pt x="1815131" y="1018784"/>
                  <a:pt x="1815131" y="1018784"/>
                </a:cubicBezTo>
                <a:cubicBezTo>
                  <a:pt x="1812763" y="1016415"/>
                  <a:pt x="1812763" y="1014046"/>
                  <a:pt x="1810394" y="1014046"/>
                </a:cubicBezTo>
                <a:cubicBezTo>
                  <a:pt x="1808026" y="1014046"/>
                  <a:pt x="1805658" y="1011677"/>
                  <a:pt x="1805658" y="1011677"/>
                </a:cubicBezTo>
                <a:cubicBezTo>
                  <a:pt x="1805658" y="1014046"/>
                  <a:pt x="1803290" y="1011677"/>
                  <a:pt x="1803290" y="1011677"/>
                </a:cubicBezTo>
                <a:cubicBezTo>
                  <a:pt x="1793817" y="1004569"/>
                  <a:pt x="1793817" y="1004569"/>
                  <a:pt x="1800921" y="1009307"/>
                </a:cubicBezTo>
                <a:cubicBezTo>
                  <a:pt x="1805658" y="1011677"/>
                  <a:pt x="1805658" y="1011677"/>
                  <a:pt x="1800921" y="1006938"/>
                </a:cubicBezTo>
                <a:lnTo>
                  <a:pt x="1798553" y="1004569"/>
                </a:lnTo>
                <a:lnTo>
                  <a:pt x="1802994" y="1006050"/>
                </a:lnTo>
                <a:cubicBezTo>
                  <a:pt x="1802698" y="1005754"/>
                  <a:pt x="1800922" y="1004569"/>
                  <a:pt x="1798553" y="1002200"/>
                </a:cubicBezTo>
                <a:cubicBezTo>
                  <a:pt x="1796185" y="999830"/>
                  <a:pt x="1796185" y="999830"/>
                  <a:pt x="1798553" y="999830"/>
                </a:cubicBezTo>
                <a:cubicBezTo>
                  <a:pt x="1800921" y="1002200"/>
                  <a:pt x="1803290" y="1002200"/>
                  <a:pt x="1805658" y="1004569"/>
                </a:cubicBezTo>
                <a:cubicBezTo>
                  <a:pt x="1808026" y="1006938"/>
                  <a:pt x="1815131" y="1011677"/>
                  <a:pt x="1815131" y="1011677"/>
                </a:cubicBezTo>
                <a:cubicBezTo>
                  <a:pt x="1817499" y="1011677"/>
                  <a:pt x="1815131" y="1011677"/>
                  <a:pt x="1815131" y="1009307"/>
                </a:cubicBezTo>
                <a:cubicBezTo>
                  <a:pt x="1805658" y="1002200"/>
                  <a:pt x="1810394" y="1004569"/>
                  <a:pt x="1810394" y="1004569"/>
                </a:cubicBezTo>
                <a:cubicBezTo>
                  <a:pt x="1810394" y="1004569"/>
                  <a:pt x="1812763" y="1004569"/>
                  <a:pt x="1808026" y="999830"/>
                </a:cubicBezTo>
                <a:cubicBezTo>
                  <a:pt x="1800921" y="995091"/>
                  <a:pt x="1805658" y="995091"/>
                  <a:pt x="1815131" y="1002200"/>
                </a:cubicBezTo>
                <a:cubicBezTo>
                  <a:pt x="1822236" y="1004569"/>
                  <a:pt x="1822236" y="1004569"/>
                  <a:pt x="1817499" y="1002200"/>
                </a:cubicBezTo>
                <a:cubicBezTo>
                  <a:pt x="1815131" y="999830"/>
                  <a:pt x="1812763" y="995091"/>
                  <a:pt x="1812763" y="995091"/>
                </a:cubicBezTo>
                <a:cubicBezTo>
                  <a:pt x="1812763" y="995091"/>
                  <a:pt x="1810394" y="992722"/>
                  <a:pt x="1810394" y="992722"/>
                </a:cubicBezTo>
                <a:cubicBezTo>
                  <a:pt x="1805658" y="990354"/>
                  <a:pt x="1803290" y="990354"/>
                  <a:pt x="1805658" y="992722"/>
                </a:cubicBezTo>
                <a:cubicBezTo>
                  <a:pt x="1808026" y="995091"/>
                  <a:pt x="1805658" y="995091"/>
                  <a:pt x="1800921" y="992722"/>
                </a:cubicBezTo>
                <a:lnTo>
                  <a:pt x="1798700" y="991013"/>
                </a:lnTo>
                <a:lnTo>
                  <a:pt x="1798553" y="990354"/>
                </a:lnTo>
                <a:cubicBezTo>
                  <a:pt x="1797369" y="989169"/>
                  <a:pt x="1796778" y="989169"/>
                  <a:pt x="1797073" y="989760"/>
                </a:cubicBezTo>
                <a:lnTo>
                  <a:pt x="1798700" y="991013"/>
                </a:lnTo>
                <a:lnTo>
                  <a:pt x="1799146" y="993018"/>
                </a:lnTo>
                <a:cubicBezTo>
                  <a:pt x="1799737" y="993907"/>
                  <a:pt x="1800922" y="995091"/>
                  <a:pt x="1803290" y="997461"/>
                </a:cubicBezTo>
                <a:cubicBezTo>
                  <a:pt x="1805658" y="999830"/>
                  <a:pt x="1803290" y="999830"/>
                  <a:pt x="1798553" y="995091"/>
                </a:cubicBezTo>
                <a:cubicBezTo>
                  <a:pt x="1796185" y="992722"/>
                  <a:pt x="1793817" y="992722"/>
                  <a:pt x="1789080" y="990354"/>
                </a:cubicBezTo>
                <a:lnTo>
                  <a:pt x="1777239" y="976137"/>
                </a:lnTo>
                <a:lnTo>
                  <a:pt x="1781976" y="978507"/>
                </a:lnTo>
                <a:cubicBezTo>
                  <a:pt x="1784344" y="980876"/>
                  <a:pt x="1786712" y="983246"/>
                  <a:pt x="1786712" y="983246"/>
                </a:cubicBezTo>
                <a:cubicBezTo>
                  <a:pt x="1789080" y="983246"/>
                  <a:pt x="1781976" y="978507"/>
                  <a:pt x="1786712" y="980876"/>
                </a:cubicBezTo>
                <a:cubicBezTo>
                  <a:pt x="1789080" y="980876"/>
                  <a:pt x="1786712" y="980876"/>
                  <a:pt x="1784344" y="978507"/>
                </a:cubicBezTo>
                <a:cubicBezTo>
                  <a:pt x="1781976" y="976137"/>
                  <a:pt x="1781976" y="973768"/>
                  <a:pt x="1781976" y="973768"/>
                </a:cubicBezTo>
                <a:cubicBezTo>
                  <a:pt x="1783160" y="973768"/>
                  <a:pt x="1783160" y="973768"/>
                  <a:pt x="1782568" y="973177"/>
                </a:cubicBezTo>
                <a:close/>
                <a:moveTo>
                  <a:pt x="372872" y="969029"/>
                </a:moveTo>
                <a:cubicBezTo>
                  <a:pt x="372872" y="969029"/>
                  <a:pt x="375240" y="971399"/>
                  <a:pt x="377609" y="971399"/>
                </a:cubicBezTo>
                <a:lnTo>
                  <a:pt x="377609" y="972979"/>
                </a:lnTo>
                <a:lnTo>
                  <a:pt x="375240" y="971399"/>
                </a:lnTo>
                <a:cubicBezTo>
                  <a:pt x="375240" y="969029"/>
                  <a:pt x="372872" y="969029"/>
                  <a:pt x="372872" y="969029"/>
                </a:cubicBezTo>
                <a:close/>
                <a:moveTo>
                  <a:pt x="1740909" y="968980"/>
                </a:moveTo>
                <a:cubicBezTo>
                  <a:pt x="1740909" y="966634"/>
                  <a:pt x="1745671" y="971327"/>
                  <a:pt x="1748051" y="973672"/>
                </a:cubicBezTo>
                <a:cubicBezTo>
                  <a:pt x="1748051" y="973672"/>
                  <a:pt x="1752813" y="976019"/>
                  <a:pt x="1752813" y="976019"/>
                </a:cubicBezTo>
                <a:cubicBezTo>
                  <a:pt x="1752813" y="976019"/>
                  <a:pt x="1750432" y="978364"/>
                  <a:pt x="1750432" y="978364"/>
                </a:cubicBezTo>
                <a:cubicBezTo>
                  <a:pt x="1750432" y="978364"/>
                  <a:pt x="1752813" y="980711"/>
                  <a:pt x="1759955" y="985404"/>
                </a:cubicBezTo>
                <a:cubicBezTo>
                  <a:pt x="1764717" y="990097"/>
                  <a:pt x="1771859" y="994788"/>
                  <a:pt x="1779002" y="999482"/>
                </a:cubicBezTo>
                <a:cubicBezTo>
                  <a:pt x="1781383" y="999482"/>
                  <a:pt x="1783763" y="1001828"/>
                  <a:pt x="1786145" y="1004173"/>
                </a:cubicBezTo>
                <a:cubicBezTo>
                  <a:pt x="1790907" y="1006520"/>
                  <a:pt x="1790907" y="1006520"/>
                  <a:pt x="1795668" y="1008866"/>
                </a:cubicBezTo>
                <a:cubicBezTo>
                  <a:pt x="1798049" y="1011210"/>
                  <a:pt x="1800430" y="1013560"/>
                  <a:pt x="1802811" y="1015905"/>
                </a:cubicBezTo>
                <a:cubicBezTo>
                  <a:pt x="1800430" y="1015905"/>
                  <a:pt x="1798049" y="1015905"/>
                  <a:pt x="1798049" y="1013560"/>
                </a:cubicBezTo>
                <a:cubicBezTo>
                  <a:pt x="1790907" y="1008866"/>
                  <a:pt x="1783763" y="1004173"/>
                  <a:pt x="1776621" y="999482"/>
                </a:cubicBezTo>
                <a:cubicBezTo>
                  <a:pt x="1769479" y="994788"/>
                  <a:pt x="1759955" y="985404"/>
                  <a:pt x="1755194" y="983056"/>
                </a:cubicBezTo>
                <a:cubicBezTo>
                  <a:pt x="1743290" y="978364"/>
                  <a:pt x="1748051" y="976019"/>
                  <a:pt x="1743290" y="971327"/>
                </a:cubicBezTo>
                <a:cubicBezTo>
                  <a:pt x="1743290" y="971327"/>
                  <a:pt x="1743290" y="971327"/>
                  <a:pt x="1740909" y="971327"/>
                </a:cubicBezTo>
                <a:cubicBezTo>
                  <a:pt x="1736147" y="968980"/>
                  <a:pt x="1740909" y="968980"/>
                  <a:pt x="1740909" y="968980"/>
                </a:cubicBezTo>
                <a:close/>
                <a:moveTo>
                  <a:pt x="1826972" y="966660"/>
                </a:moveTo>
                <a:cubicBezTo>
                  <a:pt x="1826972" y="966660"/>
                  <a:pt x="1829340" y="966660"/>
                  <a:pt x="1829340" y="966660"/>
                </a:cubicBezTo>
                <a:lnTo>
                  <a:pt x="1830080" y="967697"/>
                </a:lnTo>
                <a:close/>
                <a:moveTo>
                  <a:pt x="204338" y="966631"/>
                </a:moveTo>
                <a:cubicBezTo>
                  <a:pt x="208685" y="969046"/>
                  <a:pt x="210858" y="971461"/>
                  <a:pt x="213032" y="973878"/>
                </a:cubicBezTo>
                <a:cubicBezTo>
                  <a:pt x="210858" y="973878"/>
                  <a:pt x="208685" y="971461"/>
                  <a:pt x="204338" y="969046"/>
                </a:cubicBezTo>
                <a:cubicBezTo>
                  <a:pt x="204338" y="969046"/>
                  <a:pt x="204338" y="966631"/>
                  <a:pt x="204338" y="966631"/>
                </a:cubicBezTo>
                <a:close/>
                <a:moveTo>
                  <a:pt x="1197330" y="965146"/>
                </a:moveTo>
                <a:lnTo>
                  <a:pt x="1204125" y="969029"/>
                </a:lnTo>
                <a:cubicBezTo>
                  <a:pt x="1204125" y="969029"/>
                  <a:pt x="1205309" y="970215"/>
                  <a:pt x="1206493" y="971399"/>
                </a:cubicBezTo>
                <a:lnTo>
                  <a:pt x="1204125" y="971399"/>
                </a:lnTo>
                <a:close/>
                <a:moveTo>
                  <a:pt x="1729868" y="964608"/>
                </a:moveTo>
                <a:lnTo>
                  <a:pt x="1734698" y="966925"/>
                </a:lnTo>
                <a:cubicBezTo>
                  <a:pt x="1734698" y="969241"/>
                  <a:pt x="1737113" y="969241"/>
                  <a:pt x="1739529" y="971562"/>
                </a:cubicBezTo>
                <a:cubicBezTo>
                  <a:pt x="1741944" y="971562"/>
                  <a:pt x="1741944" y="973879"/>
                  <a:pt x="1741944" y="973879"/>
                </a:cubicBezTo>
                <a:cubicBezTo>
                  <a:pt x="1741944" y="973879"/>
                  <a:pt x="1739529" y="973879"/>
                  <a:pt x="1739529" y="973879"/>
                </a:cubicBezTo>
                <a:close/>
                <a:moveTo>
                  <a:pt x="252161" y="963723"/>
                </a:moveTo>
                <a:cubicBezTo>
                  <a:pt x="252161" y="963723"/>
                  <a:pt x="252161" y="963723"/>
                  <a:pt x="254335" y="963723"/>
                </a:cubicBezTo>
                <a:cubicBezTo>
                  <a:pt x="254335" y="966620"/>
                  <a:pt x="256509" y="966620"/>
                  <a:pt x="254335" y="969519"/>
                </a:cubicBezTo>
                <a:cubicBezTo>
                  <a:pt x="252161" y="969519"/>
                  <a:pt x="252161" y="969519"/>
                  <a:pt x="252161" y="963723"/>
                </a:cubicBezTo>
                <a:close/>
                <a:moveTo>
                  <a:pt x="1192791" y="962430"/>
                </a:moveTo>
                <a:lnTo>
                  <a:pt x="1196724" y="964588"/>
                </a:lnTo>
                <a:lnTo>
                  <a:pt x="1197330" y="965146"/>
                </a:lnTo>
                <a:lnTo>
                  <a:pt x="1193074" y="962712"/>
                </a:lnTo>
                <a:close/>
                <a:moveTo>
                  <a:pt x="1727452" y="962288"/>
                </a:moveTo>
                <a:cubicBezTo>
                  <a:pt x="1727452" y="964606"/>
                  <a:pt x="1729868" y="964606"/>
                  <a:pt x="1729868" y="964606"/>
                </a:cubicBezTo>
                <a:lnTo>
                  <a:pt x="1729868" y="964608"/>
                </a:lnTo>
                <a:close/>
                <a:moveTo>
                  <a:pt x="201441" y="962285"/>
                </a:moveTo>
                <a:cubicBezTo>
                  <a:pt x="201441" y="962285"/>
                  <a:pt x="203854" y="962285"/>
                  <a:pt x="203854" y="962285"/>
                </a:cubicBezTo>
                <a:cubicBezTo>
                  <a:pt x="206270" y="962285"/>
                  <a:pt x="206270" y="964460"/>
                  <a:pt x="206270" y="964460"/>
                </a:cubicBezTo>
                <a:cubicBezTo>
                  <a:pt x="208685" y="966631"/>
                  <a:pt x="208685" y="966631"/>
                  <a:pt x="208685" y="966631"/>
                </a:cubicBezTo>
                <a:cubicBezTo>
                  <a:pt x="208685" y="966631"/>
                  <a:pt x="206270" y="964460"/>
                  <a:pt x="203854" y="964460"/>
                </a:cubicBezTo>
                <a:cubicBezTo>
                  <a:pt x="203854" y="964460"/>
                  <a:pt x="201441" y="962285"/>
                  <a:pt x="201441" y="962285"/>
                </a:cubicBezTo>
                <a:close/>
                <a:moveTo>
                  <a:pt x="1191218" y="961567"/>
                </a:moveTo>
                <a:lnTo>
                  <a:pt x="1192284" y="961923"/>
                </a:lnTo>
                <a:lnTo>
                  <a:pt x="1192791" y="962430"/>
                </a:lnTo>
                <a:close/>
                <a:moveTo>
                  <a:pt x="379977" y="961033"/>
                </a:moveTo>
                <a:lnTo>
                  <a:pt x="380395" y="961504"/>
                </a:lnTo>
                <a:lnTo>
                  <a:pt x="379977" y="961923"/>
                </a:lnTo>
                <a:cubicBezTo>
                  <a:pt x="381161" y="961923"/>
                  <a:pt x="379977" y="960738"/>
                  <a:pt x="379977" y="961033"/>
                </a:cubicBezTo>
                <a:close/>
                <a:moveTo>
                  <a:pt x="1333042" y="960884"/>
                </a:moveTo>
                <a:cubicBezTo>
                  <a:pt x="1333993" y="961186"/>
                  <a:pt x="1335261" y="961790"/>
                  <a:pt x="1336529" y="961790"/>
                </a:cubicBezTo>
                <a:cubicBezTo>
                  <a:pt x="1339065" y="964206"/>
                  <a:pt x="1328920" y="966622"/>
                  <a:pt x="1331456" y="961790"/>
                </a:cubicBezTo>
                <a:cubicBezTo>
                  <a:pt x="1331456" y="960582"/>
                  <a:pt x="1332091" y="960582"/>
                  <a:pt x="1333042" y="960884"/>
                </a:cubicBezTo>
                <a:close/>
                <a:moveTo>
                  <a:pt x="1755893" y="960194"/>
                </a:moveTo>
                <a:cubicBezTo>
                  <a:pt x="1760603" y="962447"/>
                  <a:pt x="1753538" y="957945"/>
                  <a:pt x="1762958" y="962447"/>
                </a:cubicBezTo>
                <a:cubicBezTo>
                  <a:pt x="1767667" y="966955"/>
                  <a:pt x="1762958" y="964702"/>
                  <a:pt x="1765313" y="966955"/>
                </a:cubicBezTo>
                <a:cubicBezTo>
                  <a:pt x="1770023" y="971465"/>
                  <a:pt x="1767667" y="971465"/>
                  <a:pt x="1772378" y="978227"/>
                </a:cubicBezTo>
                <a:cubicBezTo>
                  <a:pt x="1772378" y="978227"/>
                  <a:pt x="1772378" y="978227"/>
                  <a:pt x="1770023" y="978227"/>
                </a:cubicBezTo>
                <a:cubicBezTo>
                  <a:pt x="1767667" y="975973"/>
                  <a:pt x="1767667" y="973720"/>
                  <a:pt x="1762958" y="971465"/>
                </a:cubicBezTo>
                <a:cubicBezTo>
                  <a:pt x="1760603" y="966955"/>
                  <a:pt x="1760603" y="966955"/>
                  <a:pt x="1758247" y="964702"/>
                </a:cubicBezTo>
                <a:cubicBezTo>
                  <a:pt x="1758247" y="964702"/>
                  <a:pt x="1760603" y="964702"/>
                  <a:pt x="1755893" y="960194"/>
                </a:cubicBezTo>
                <a:close/>
                <a:moveTo>
                  <a:pt x="1187547" y="959553"/>
                </a:moveTo>
                <a:lnTo>
                  <a:pt x="1191218" y="961567"/>
                </a:lnTo>
                <a:lnTo>
                  <a:pt x="1190863" y="961449"/>
                </a:lnTo>
                <a:close/>
                <a:moveTo>
                  <a:pt x="371865" y="959390"/>
                </a:moveTo>
                <a:cubicBezTo>
                  <a:pt x="374185" y="961923"/>
                  <a:pt x="376503" y="964460"/>
                  <a:pt x="376503" y="964460"/>
                </a:cubicBezTo>
                <a:cubicBezTo>
                  <a:pt x="378821" y="964460"/>
                  <a:pt x="381141" y="966996"/>
                  <a:pt x="381141" y="966996"/>
                </a:cubicBezTo>
                <a:cubicBezTo>
                  <a:pt x="381141" y="969530"/>
                  <a:pt x="376503" y="966996"/>
                  <a:pt x="369547" y="961923"/>
                </a:cubicBezTo>
                <a:cubicBezTo>
                  <a:pt x="369547" y="961923"/>
                  <a:pt x="371865" y="961923"/>
                  <a:pt x="371865" y="959390"/>
                </a:cubicBezTo>
                <a:close/>
                <a:moveTo>
                  <a:pt x="1721655" y="955046"/>
                </a:moveTo>
                <a:cubicBezTo>
                  <a:pt x="1726727" y="957461"/>
                  <a:pt x="1731800" y="962288"/>
                  <a:pt x="1726727" y="959873"/>
                </a:cubicBezTo>
                <a:cubicBezTo>
                  <a:pt x="1724191" y="957461"/>
                  <a:pt x="1724191" y="959873"/>
                  <a:pt x="1724191" y="959873"/>
                </a:cubicBezTo>
                <a:cubicBezTo>
                  <a:pt x="1724191" y="957461"/>
                  <a:pt x="1721655" y="957461"/>
                  <a:pt x="1721655" y="955046"/>
                </a:cubicBezTo>
                <a:close/>
                <a:moveTo>
                  <a:pt x="197091" y="955039"/>
                </a:moveTo>
                <a:cubicBezTo>
                  <a:pt x="201773" y="957397"/>
                  <a:pt x="204115" y="959748"/>
                  <a:pt x="206456" y="959748"/>
                </a:cubicBezTo>
                <a:cubicBezTo>
                  <a:pt x="208797" y="962102"/>
                  <a:pt x="213478" y="962102"/>
                  <a:pt x="215820" y="964460"/>
                </a:cubicBezTo>
                <a:cubicBezTo>
                  <a:pt x="220502" y="969165"/>
                  <a:pt x="222843" y="971523"/>
                  <a:pt x="227526" y="973878"/>
                </a:cubicBezTo>
                <a:cubicBezTo>
                  <a:pt x="220502" y="969165"/>
                  <a:pt x="218162" y="966814"/>
                  <a:pt x="211139" y="964460"/>
                </a:cubicBezTo>
                <a:cubicBezTo>
                  <a:pt x="208797" y="962102"/>
                  <a:pt x="206456" y="962102"/>
                  <a:pt x="204115" y="962102"/>
                </a:cubicBezTo>
                <a:cubicBezTo>
                  <a:pt x="201773" y="959748"/>
                  <a:pt x="199433" y="957397"/>
                  <a:pt x="197091" y="955039"/>
                </a:cubicBezTo>
                <a:close/>
                <a:moveTo>
                  <a:pt x="2165112" y="950693"/>
                </a:moveTo>
                <a:cubicBezTo>
                  <a:pt x="2167431" y="950693"/>
                  <a:pt x="2172068" y="952868"/>
                  <a:pt x="2172068" y="952868"/>
                </a:cubicBezTo>
                <a:cubicBezTo>
                  <a:pt x="2172068" y="952868"/>
                  <a:pt x="2179024" y="955046"/>
                  <a:pt x="2181343" y="957220"/>
                </a:cubicBezTo>
                <a:cubicBezTo>
                  <a:pt x="2181343" y="957220"/>
                  <a:pt x="2183662" y="959391"/>
                  <a:pt x="2183662" y="959391"/>
                </a:cubicBezTo>
                <a:cubicBezTo>
                  <a:pt x="2181343" y="959391"/>
                  <a:pt x="2179024" y="957220"/>
                  <a:pt x="2179024" y="957220"/>
                </a:cubicBezTo>
                <a:cubicBezTo>
                  <a:pt x="2179024" y="957220"/>
                  <a:pt x="2179024" y="957220"/>
                  <a:pt x="2179024" y="959391"/>
                </a:cubicBezTo>
                <a:cubicBezTo>
                  <a:pt x="2181343" y="959391"/>
                  <a:pt x="2181343" y="959391"/>
                  <a:pt x="2183662" y="959391"/>
                </a:cubicBezTo>
                <a:cubicBezTo>
                  <a:pt x="2185981" y="961564"/>
                  <a:pt x="2185981" y="963739"/>
                  <a:pt x="2188299" y="963739"/>
                </a:cubicBezTo>
                <a:cubicBezTo>
                  <a:pt x="2188299" y="963739"/>
                  <a:pt x="2185981" y="963739"/>
                  <a:pt x="2185981" y="963739"/>
                </a:cubicBezTo>
                <a:cubicBezTo>
                  <a:pt x="2181343" y="959391"/>
                  <a:pt x="2176706" y="957220"/>
                  <a:pt x="2169750" y="955046"/>
                </a:cubicBezTo>
                <a:cubicBezTo>
                  <a:pt x="2169750" y="955046"/>
                  <a:pt x="2169750" y="955046"/>
                  <a:pt x="2167431" y="952868"/>
                </a:cubicBezTo>
                <a:cubicBezTo>
                  <a:pt x="2167431" y="952868"/>
                  <a:pt x="2165112" y="950693"/>
                  <a:pt x="2165112" y="950693"/>
                </a:cubicBezTo>
                <a:close/>
                <a:moveTo>
                  <a:pt x="1175304" y="950690"/>
                </a:moveTo>
                <a:cubicBezTo>
                  <a:pt x="1177478" y="950690"/>
                  <a:pt x="1179653" y="953108"/>
                  <a:pt x="1181827" y="953108"/>
                </a:cubicBezTo>
                <a:cubicBezTo>
                  <a:pt x="1181827" y="955526"/>
                  <a:pt x="1184000" y="955526"/>
                  <a:pt x="1184000" y="957941"/>
                </a:cubicBezTo>
                <a:cubicBezTo>
                  <a:pt x="1181827" y="955526"/>
                  <a:pt x="1179653" y="953108"/>
                  <a:pt x="1175304" y="950690"/>
                </a:cubicBezTo>
                <a:close/>
                <a:moveTo>
                  <a:pt x="623568" y="947852"/>
                </a:moveTo>
                <a:lnTo>
                  <a:pt x="623612" y="947878"/>
                </a:lnTo>
                <a:lnTo>
                  <a:pt x="622131" y="952913"/>
                </a:lnTo>
                <a:cubicBezTo>
                  <a:pt x="620622" y="953820"/>
                  <a:pt x="618809" y="953820"/>
                  <a:pt x="618809" y="952611"/>
                </a:cubicBezTo>
                <a:cubicBezTo>
                  <a:pt x="621225" y="952611"/>
                  <a:pt x="621225" y="951403"/>
                  <a:pt x="621225" y="950197"/>
                </a:cubicBezTo>
                <a:close/>
                <a:moveTo>
                  <a:pt x="382049" y="944745"/>
                </a:moveTo>
                <a:lnTo>
                  <a:pt x="383984" y="945884"/>
                </a:lnTo>
                <a:lnTo>
                  <a:pt x="382345" y="945337"/>
                </a:lnTo>
                <a:cubicBezTo>
                  <a:pt x="382345" y="945337"/>
                  <a:pt x="381753" y="944745"/>
                  <a:pt x="382049" y="944745"/>
                </a:cubicBezTo>
                <a:close/>
                <a:moveTo>
                  <a:pt x="1743393" y="943448"/>
                </a:moveTo>
                <a:cubicBezTo>
                  <a:pt x="1745929" y="943448"/>
                  <a:pt x="1745929" y="943448"/>
                  <a:pt x="1748465" y="943448"/>
                </a:cubicBezTo>
                <a:cubicBezTo>
                  <a:pt x="1751002" y="945858"/>
                  <a:pt x="1753538" y="950693"/>
                  <a:pt x="1743393" y="943448"/>
                </a:cubicBezTo>
                <a:close/>
                <a:moveTo>
                  <a:pt x="1735488" y="941932"/>
                </a:moveTo>
                <a:lnTo>
                  <a:pt x="1740977" y="944894"/>
                </a:lnTo>
                <a:cubicBezTo>
                  <a:pt x="1738562" y="942722"/>
                  <a:pt x="1738562" y="942722"/>
                  <a:pt x="1736146" y="942722"/>
                </a:cubicBezTo>
                <a:close/>
                <a:moveTo>
                  <a:pt x="391089" y="941145"/>
                </a:moveTo>
                <a:lnTo>
                  <a:pt x="396555" y="942968"/>
                </a:lnTo>
                <a:cubicBezTo>
                  <a:pt x="398923" y="945337"/>
                  <a:pt x="401292" y="947706"/>
                  <a:pt x="403659" y="950075"/>
                </a:cubicBezTo>
                <a:cubicBezTo>
                  <a:pt x="403659" y="950075"/>
                  <a:pt x="396555" y="945337"/>
                  <a:pt x="391818" y="942968"/>
                </a:cubicBezTo>
                <a:close/>
                <a:moveTo>
                  <a:pt x="1754987" y="940547"/>
                </a:moveTo>
                <a:cubicBezTo>
                  <a:pt x="1757402" y="942963"/>
                  <a:pt x="1759818" y="945373"/>
                  <a:pt x="1762233" y="947791"/>
                </a:cubicBezTo>
                <a:cubicBezTo>
                  <a:pt x="1759818" y="945373"/>
                  <a:pt x="1759818" y="945373"/>
                  <a:pt x="1757402" y="942963"/>
                </a:cubicBezTo>
                <a:cubicBezTo>
                  <a:pt x="1754987" y="942963"/>
                  <a:pt x="1754987" y="940547"/>
                  <a:pt x="1754987" y="940547"/>
                </a:cubicBezTo>
                <a:close/>
                <a:moveTo>
                  <a:pt x="390634" y="940006"/>
                </a:moveTo>
                <a:lnTo>
                  <a:pt x="391089" y="941145"/>
                </a:lnTo>
                <a:lnTo>
                  <a:pt x="389450" y="940598"/>
                </a:lnTo>
                <a:cubicBezTo>
                  <a:pt x="389450" y="939414"/>
                  <a:pt x="390042" y="939414"/>
                  <a:pt x="390634" y="940006"/>
                </a:cubicBezTo>
                <a:close/>
                <a:moveTo>
                  <a:pt x="1734335" y="939462"/>
                </a:moveTo>
                <a:lnTo>
                  <a:pt x="1743393" y="942722"/>
                </a:lnTo>
                <a:cubicBezTo>
                  <a:pt x="1740977" y="942722"/>
                  <a:pt x="1740977" y="942722"/>
                  <a:pt x="1740977" y="942722"/>
                </a:cubicBezTo>
                <a:cubicBezTo>
                  <a:pt x="1740977" y="942722"/>
                  <a:pt x="1738562" y="940547"/>
                  <a:pt x="1736146" y="940547"/>
                </a:cubicBezTo>
                <a:close/>
                <a:moveTo>
                  <a:pt x="351508" y="939058"/>
                </a:moveTo>
                <a:lnTo>
                  <a:pt x="352156" y="939289"/>
                </a:lnTo>
                <a:lnTo>
                  <a:pt x="360852" y="945373"/>
                </a:lnTo>
                <a:cubicBezTo>
                  <a:pt x="365683" y="947630"/>
                  <a:pt x="368098" y="952144"/>
                  <a:pt x="365683" y="949886"/>
                </a:cubicBezTo>
                <a:cubicBezTo>
                  <a:pt x="363266" y="949886"/>
                  <a:pt x="358436" y="945373"/>
                  <a:pt x="356021" y="945373"/>
                </a:cubicBezTo>
                <a:close/>
                <a:moveTo>
                  <a:pt x="2146272" y="938375"/>
                </a:moveTo>
                <a:cubicBezTo>
                  <a:pt x="2146272" y="936198"/>
                  <a:pt x="2148591" y="936198"/>
                  <a:pt x="2148591" y="938375"/>
                </a:cubicBezTo>
                <a:cubicBezTo>
                  <a:pt x="2150909" y="938375"/>
                  <a:pt x="2153228" y="940547"/>
                  <a:pt x="2155547" y="942722"/>
                </a:cubicBezTo>
                <a:cubicBezTo>
                  <a:pt x="2157866" y="942722"/>
                  <a:pt x="2157866" y="944894"/>
                  <a:pt x="2157866" y="944894"/>
                </a:cubicBezTo>
                <a:cubicBezTo>
                  <a:pt x="2153228" y="942722"/>
                  <a:pt x="2148591" y="938375"/>
                  <a:pt x="2146272" y="938375"/>
                </a:cubicBezTo>
                <a:close/>
                <a:moveTo>
                  <a:pt x="1732524" y="938375"/>
                </a:moveTo>
                <a:lnTo>
                  <a:pt x="1734335" y="939462"/>
                </a:lnTo>
                <a:lnTo>
                  <a:pt x="1733042" y="938996"/>
                </a:lnTo>
                <a:close/>
                <a:moveTo>
                  <a:pt x="1728901" y="938375"/>
                </a:moveTo>
                <a:cubicBezTo>
                  <a:pt x="1728901" y="938375"/>
                  <a:pt x="1731316" y="938375"/>
                  <a:pt x="1731316" y="938375"/>
                </a:cubicBezTo>
                <a:lnTo>
                  <a:pt x="1733042" y="938996"/>
                </a:lnTo>
                <a:lnTo>
                  <a:pt x="1735488" y="941932"/>
                </a:lnTo>
                <a:close/>
                <a:moveTo>
                  <a:pt x="612065" y="938231"/>
                </a:moveTo>
                <a:lnTo>
                  <a:pt x="615222" y="940861"/>
                </a:lnTo>
                <a:lnTo>
                  <a:pt x="614433" y="940598"/>
                </a:lnTo>
                <a:close/>
                <a:moveTo>
                  <a:pt x="348868" y="937746"/>
                </a:moveTo>
                <a:lnTo>
                  <a:pt x="351191" y="938614"/>
                </a:lnTo>
                <a:lnTo>
                  <a:pt x="351508" y="939058"/>
                </a:lnTo>
                <a:lnTo>
                  <a:pt x="349190" y="938230"/>
                </a:lnTo>
                <a:close/>
                <a:moveTo>
                  <a:pt x="1769479" y="936359"/>
                </a:moveTo>
                <a:cubicBezTo>
                  <a:pt x="1783971" y="945373"/>
                  <a:pt x="1791217" y="952144"/>
                  <a:pt x="1786386" y="949886"/>
                </a:cubicBezTo>
                <a:cubicBezTo>
                  <a:pt x="1786386" y="949886"/>
                  <a:pt x="1783971" y="949886"/>
                  <a:pt x="1783971" y="949886"/>
                </a:cubicBezTo>
                <a:cubicBezTo>
                  <a:pt x="1783971" y="949886"/>
                  <a:pt x="1781555" y="949886"/>
                  <a:pt x="1781555" y="947630"/>
                </a:cubicBezTo>
                <a:cubicBezTo>
                  <a:pt x="1781555" y="947630"/>
                  <a:pt x="1779140" y="947630"/>
                  <a:pt x="1779140" y="947630"/>
                </a:cubicBezTo>
                <a:cubicBezTo>
                  <a:pt x="1779140" y="945373"/>
                  <a:pt x="1779140" y="945373"/>
                  <a:pt x="1779140" y="945373"/>
                </a:cubicBezTo>
                <a:cubicBezTo>
                  <a:pt x="1781555" y="945373"/>
                  <a:pt x="1779140" y="943124"/>
                  <a:pt x="1774310" y="940869"/>
                </a:cubicBezTo>
                <a:cubicBezTo>
                  <a:pt x="1771894" y="938616"/>
                  <a:pt x="1769479" y="936359"/>
                  <a:pt x="1769479" y="936359"/>
                </a:cubicBezTo>
                <a:close/>
                <a:moveTo>
                  <a:pt x="1755909" y="936198"/>
                </a:moveTo>
                <a:cubicBezTo>
                  <a:pt x="1755909" y="936198"/>
                  <a:pt x="1758280" y="936198"/>
                  <a:pt x="1758280" y="936198"/>
                </a:cubicBezTo>
                <a:cubicBezTo>
                  <a:pt x="1767766" y="943195"/>
                  <a:pt x="1770138" y="943195"/>
                  <a:pt x="1781994" y="952521"/>
                </a:cubicBezTo>
                <a:cubicBezTo>
                  <a:pt x="1781994" y="952521"/>
                  <a:pt x="1779623" y="952521"/>
                  <a:pt x="1779623" y="952521"/>
                </a:cubicBezTo>
                <a:cubicBezTo>
                  <a:pt x="1774880" y="947855"/>
                  <a:pt x="1767766" y="943195"/>
                  <a:pt x="1767766" y="945523"/>
                </a:cubicBezTo>
                <a:cubicBezTo>
                  <a:pt x="1767766" y="945523"/>
                  <a:pt x="1767766" y="945523"/>
                  <a:pt x="1770138" y="947855"/>
                </a:cubicBezTo>
                <a:cubicBezTo>
                  <a:pt x="1772509" y="950189"/>
                  <a:pt x="1774880" y="950189"/>
                  <a:pt x="1777252" y="952521"/>
                </a:cubicBezTo>
                <a:cubicBezTo>
                  <a:pt x="1777252" y="952521"/>
                  <a:pt x="1777252" y="952521"/>
                  <a:pt x="1777252" y="954854"/>
                </a:cubicBezTo>
                <a:cubicBezTo>
                  <a:pt x="1777252" y="954854"/>
                  <a:pt x="1774880" y="952521"/>
                  <a:pt x="1774880" y="952521"/>
                </a:cubicBezTo>
                <a:cubicBezTo>
                  <a:pt x="1770138" y="952521"/>
                  <a:pt x="1772509" y="952521"/>
                  <a:pt x="1777252" y="957188"/>
                </a:cubicBezTo>
                <a:cubicBezTo>
                  <a:pt x="1780809" y="959516"/>
                  <a:pt x="1782588" y="961264"/>
                  <a:pt x="1782884" y="962138"/>
                </a:cubicBezTo>
                <a:lnTo>
                  <a:pt x="1780837" y="961954"/>
                </a:lnTo>
                <a:lnTo>
                  <a:pt x="1777252" y="959516"/>
                </a:lnTo>
                <a:cubicBezTo>
                  <a:pt x="1777252" y="959516"/>
                  <a:pt x="1777252" y="959516"/>
                  <a:pt x="1779623" y="961846"/>
                </a:cubicBezTo>
                <a:lnTo>
                  <a:pt x="1780837" y="961954"/>
                </a:lnTo>
                <a:lnTo>
                  <a:pt x="1784959" y="964760"/>
                </a:lnTo>
                <a:cubicBezTo>
                  <a:pt x="1786145" y="965343"/>
                  <a:pt x="1786738" y="965343"/>
                  <a:pt x="1789109" y="966508"/>
                </a:cubicBezTo>
                <a:cubicBezTo>
                  <a:pt x="1796223" y="971172"/>
                  <a:pt x="1796223" y="968840"/>
                  <a:pt x="1796223" y="966508"/>
                </a:cubicBezTo>
                <a:cubicBezTo>
                  <a:pt x="1796223" y="966508"/>
                  <a:pt x="1793852" y="966508"/>
                  <a:pt x="1791480" y="964178"/>
                </a:cubicBezTo>
                <a:cubicBezTo>
                  <a:pt x="1789109" y="961846"/>
                  <a:pt x="1784366" y="959516"/>
                  <a:pt x="1781994" y="957188"/>
                </a:cubicBezTo>
                <a:cubicBezTo>
                  <a:pt x="1781994" y="957188"/>
                  <a:pt x="1781994" y="957188"/>
                  <a:pt x="1779623" y="954854"/>
                </a:cubicBezTo>
                <a:cubicBezTo>
                  <a:pt x="1781994" y="957188"/>
                  <a:pt x="1781994" y="957188"/>
                  <a:pt x="1784366" y="957188"/>
                </a:cubicBezTo>
                <a:cubicBezTo>
                  <a:pt x="1786738" y="959516"/>
                  <a:pt x="1789109" y="961846"/>
                  <a:pt x="1793852" y="964178"/>
                </a:cubicBezTo>
                <a:cubicBezTo>
                  <a:pt x="1793852" y="966508"/>
                  <a:pt x="1798595" y="966508"/>
                  <a:pt x="1798595" y="966508"/>
                </a:cubicBezTo>
                <a:cubicBezTo>
                  <a:pt x="1796223" y="964178"/>
                  <a:pt x="1803338" y="968840"/>
                  <a:pt x="1810452" y="973502"/>
                </a:cubicBezTo>
                <a:cubicBezTo>
                  <a:pt x="1812823" y="975834"/>
                  <a:pt x="1815195" y="978163"/>
                  <a:pt x="1817566" y="980494"/>
                </a:cubicBezTo>
                <a:cubicBezTo>
                  <a:pt x="1817566" y="980494"/>
                  <a:pt x="1815195" y="978163"/>
                  <a:pt x="1812823" y="978163"/>
                </a:cubicBezTo>
                <a:cubicBezTo>
                  <a:pt x="1812823" y="975834"/>
                  <a:pt x="1810452" y="975834"/>
                  <a:pt x="1808080" y="975834"/>
                </a:cubicBezTo>
                <a:cubicBezTo>
                  <a:pt x="1808080" y="978163"/>
                  <a:pt x="1798595" y="973502"/>
                  <a:pt x="1796223" y="973502"/>
                </a:cubicBezTo>
                <a:cubicBezTo>
                  <a:pt x="1784366" y="964178"/>
                  <a:pt x="1789109" y="968840"/>
                  <a:pt x="1786738" y="968840"/>
                </a:cubicBezTo>
                <a:cubicBezTo>
                  <a:pt x="1781994" y="964178"/>
                  <a:pt x="1777252" y="961846"/>
                  <a:pt x="1774880" y="961846"/>
                </a:cubicBezTo>
                <a:cubicBezTo>
                  <a:pt x="1774880" y="964178"/>
                  <a:pt x="1772509" y="964178"/>
                  <a:pt x="1772509" y="964178"/>
                </a:cubicBezTo>
                <a:cubicBezTo>
                  <a:pt x="1772509" y="964178"/>
                  <a:pt x="1770138" y="964178"/>
                  <a:pt x="1767766" y="961846"/>
                </a:cubicBezTo>
                <a:cubicBezTo>
                  <a:pt x="1765394" y="961846"/>
                  <a:pt x="1765394" y="959516"/>
                  <a:pt x="1765394" y="959516"/>
                </a:cubicBezTo>
                <a:cubicBezTo>
                  <a:pt x="1765394" y="959516"/>
                  <a:pt x="1760652" y="954854"/>
                  <a:pt x="1760652" y="954854"/>
                </a:cubicBezTo>
                <a:cubicBezTo>
                  <a:pt x="1758280" y="952521"/>
                  <a:pt x="1755909" y="952521"/>
                  <a:pt x="1755909" y="952521"/>
                </a:cubicBezTo>
                <a:cubicBezTo>
                  <a:pt x="1755909" y="950189"/>
                  <a:pt x="1753538" y="950189"/>
                  <a:pt x="1755909" y="950189"/>
                </a:cubicBezTo>
                <a:cubicBezTo>
                  <a:pt x="1753538" y="947855"/>
                  <a:pt x="1758280" y="947855"/>
                  <a:pt x="1765394" y="952521"/>
                </a:cubicBezTo>
                <a:cubicBezTo>
                  <a:pt x="1772509" y="957188"/>
                  <a:pt x="1772509" y="954854"/>
                  <a:pt x="1765394" y="950189"/>
                </a:cubicBezTo>
                <a:cubicBezTo>
                  <a:pt x="1765394" y="950189"/>
                  <a:pt x="1765394" y="947855"/>
                  <a:pt x="1763024" y="947855"/>
                </a:cubicBezTo>
                <a:cubicBezTo>
                  <a:pt x="1770138" y="950189"/>
                  <a:pt x="1772509" y="952521"/>
                  <a:pt x="1765394" y="945523"/>
                </a:cubicBezTo>
                <a:cubicBezTo>
                  <a:pt x="1753538" y="938533"/>
                  <a:pt x="1763024" y="940864"/>
                  <a:pt x="1755909" y="936198"/>
                </a:cubicBezTo>
                <a:close/>
                <a:moveTo>
                  <a:pt x="342014" y="936198"/>
                </a:moveTo>
                <a:cubicBezTo>
                  <a:pt x="344429" y="938614"/>
                  <a:pt x="344429" y="941032"/>
                  <a:pt x="349259" y="943443"/>
                </a:cubicBezTo>
                <a:cubicBezTo>
                  <a:pt x="346844" y="941032"/>
                  <a:pt x="344429" y="941032"/>
                  <a:pt x="344429" y="941032"/>
                </a:cubicBezTo>
                <a:cubicBezTo>
                  <a:pt x="342014" y="938614"/>
                  <a:pt x="342014" y="938614"/>
                  <a:pt x="342014" y="936198"/>
                </a:cubicBezTo>
                <a:close/>
                <a:moveTo>
                  <a:pt x="1329403" y="936187"/>
                </a:moveTo>
                <a:cubicBezTo>
                  <a:pt x="1329403" y="940535"/>
                  <a:pt x="1334234" y="936187"/>
                  <a:pt x="1336650" y="940535"/>
                </a:cubicBezTo>
                <a:cubicBezTo>
                  <a:pt x="1331819" y="942708"/>
                  <a:pt x="1339065" y="942708"/>
                  <a:pt x="1339065" y="944882"/>
                </a:cubicBezTo>
                <a:cubicBezTo>
                  <a:pt x="1334234" y="944882"/>
                  <a:pt x="1329403" y="942708"/>
                  <a:pt x="1324572" y="944882"/>
                </a:cubicBezTo>
                <a:cubicBezTo>
                  <a:pt x="1324572" y="942708"/>
                  <a:pt x="1319742" y="940535"/>
                  <a:pt x="1317326" y="938361"/>
                </a:cubicBezTo>
                <a:cubicBezTo>
                  <a:pt x="1322157" y="936187"/>
                  <a:pt x="1326988" y="938361"/>
                  <a:pt x="1329403" y="936187"/>
                </a:cubicBezTo>
                <a:close/>
                <a:moveTo>
                  <a:pt x="1309356" y="935608"/>
                </a:moveTo>
                <a:cubicBezTo>
                  <a:pt x="1311634" y="936478"/>
                  <a:pt x="1313911" y="937636"/>
                  <a:pt x="1317327" y="936478"/>
                </a:cubicBezTo>
                <a:cubicBezTo>
                  <a:pt x="1315051" y="943432"/>
                  <a:pt x="1305940" y="938796"/>
                  <a:pt x="1301386" y="936478"/>
                </a:cubicBezTo>
                <a:cubicBezTo>
                  <a:pt x="1304803" y="934158"/>
                  <a:pt x="1307079" y="934738"/>
                  <a:pt x="1309356" y="935608"/>
                </a:cubicBezTo>
                <a:close/>
                <a:moveTo>
                  <a:pt x="1754987" y="931850"/>
                </a:moveTo>
                <a:cubicBezTo>
                  <a:pt x="1759817" y="934105"/>
                  <a:pt x="1759817" y="931850"/>
                  <a:pt x="1759817" y="931850"/>
                </a:cubicBezTo>
                <a:cubicBezTo>
                  <a:pt x="1762232" y="934105"/>
                  <a:pt x="1764648" y="934105"/>
                  <a:pt x="1764648" y="934105"/>
                </a:cubicBezTo>
                <a:cubicBezTo>
                  <a:pt x="1767063" y="934105"/>
                  <a:pt x="1769479" y="936359"/>
                  <a:pt x="1769479" y="936359"/>
                </a:cubicBezTo>
                <a:cubicBezTo>
                  <a:pt x="1767063" y="938616"/>
                  <a:pt x="1759817" y="931850"/>
                  <a:pt x="1769479" y="940869"/>
                </a:cubicBezTo>
                <a:cubicBezTo>
                  <a:pt x="1771894" y="943124"/>
                  <a:pt x="1769479" y="940869"/>
                  <a:pt x="1769479" y="943124"/>
                </a:cubicBezTo>
                <a:cubicBezTo>
                  <a:pt x="1764648" y="938616"/>
                  <a:pt x="1759817" y="936359"/>
                  <a:pt x="1757402" y="934105"/>
                </a:cubicBezTo>
                <a:cubicBezTo>
                  <a:pt x="1754987" y="931850"/>
                  <a:pt x="1754987" y="931850"/>
                  <a:pt x="1754987" y="931850"/>
                </a:cubicBezTo>
                <a:close/>
                <a:moveTo>
                  <a:pt x="339114" y="931850"/>
                </a:moveTo>
                <a:cubicBezTo>
                  <a:pt x="339114" y="931850"/>
                  <a:pt x="341529" y="931850"/>
                  <a:pt x="341529" y="931850"/>
                </a:cubicBezTo>
                <a:lnTo>
                  <a:pt x="347922" y="936325"/>
                </a:lnTo>
                <a:lnTo>
                  <a:pt x="348868" y="937746"/>
                </a:lnTo>
                <a:lnTo>
                  <a:pt x="339114" y="934102"/>
                </a:lnTo>
                <a:cubicBezTo>
                  <a:pt x="339114" y="931850"/>
                  <a:pt x="339114" y="931850"/>
                  <a:pt x="339114" y="931850"/>
                </a:cubicBezTo>
                <a:close/>
                <a:moveTo>
                  <a:pt x="361919" y="926086"/>
                </a:moveTo>
                <a:cubicBezTo>
                  <a:pt x="362807" y="926383"/>
                  <a:pt x="364583" y="927568"/>
                  <a:pt x="368136" y="931122"/>
                </a:cubicBezTo>
                <a:cubicBezTo>
                  <a:pt x="363399" y="928752"/>
                  <a:pt x="358663" y="926383"/>
                  <a:pt x="361031" y="926383"/>
                </a:cubicBezTo>
                <a:cubicBezTo>
                  <a:pt x="361031" y="926383"/>
                  <a:pt x="361031" y="925791"/>
                  <a:pt x="361919" y="926086"/>
                </a:cubicBezTo>
                <a:close/>
                <a:moveTo>
                  <a:pt x="4486256" y="926060"/>
                </a:moveTo>
                <a:cubicBezTo>
                  <a:pt x="4486256" y="926060"/>
                  <a:pt x="4491087" y="928378"/>
                  <a:pt x="4493502" y="928378"/>
                </a:cubicBezTo>
                <a:cubicBezTo>
                  <a:pt x="4495917" y="930695"/>
                  <a:pt x="4495917" y="933012"/>
                  <a:pt x="4498333" y="935333"/>
                </a:cubicBezTo>
                <a:cubicBezTo>
                  <a:pt x="4498333" y="935333"/>
                  <a:pt x="4498333" y="935333"/>
                  <a:pt x="4495917" y="937652"/>
                </a:cubicBezTo>
                <a:cubicBezTo>
                  <a:pt x="4495917" y="937652"/>
                  <a:pt x="4493502" y="937652"/>
                  <a:pt x="4493502" y="937652"/>
                </a:cubicBezTo>
                <a:cubicBezTo>
                  <a:pt x="4491087" y="935333"/>
                  <a:pt x="4486256" y="930695"/>
                  <a:pt x="4486256" y="930695"/>
                </a:cubicBezTo>
                <a:cubicBezTo>
                  <a:pt x="4483841" y="928378"/>
                  <a:pt x="4483841" y="926060"/>
                  <a:pt x="4486256" y="926060"/>
                </a:cubicBezTo>
                <a:close/>
                <a:moveTo>
                  <a:pt x="1599922" y="921694"/>
                </a:moveTo>
                <a:cubicBezTo>
                  <a:pt x="1601854" y="921694"/>
                  <a:pt x="1603786" y="921694"/>
                  <a:pt x="1605719" y="924111"/>
                </a:cubicBezTo>
                <a:cubicBezTo>
                  <a:pt x="1605719" y="928942"/>
                  <a:pt x="1599922" y="928942"/>
                  <a:pt x="1599922" y="921694"/>
                </a:cubicBezTo>
                <a:close/>
                <a:moveTo>
                  <a:pt x="1701629" y="921182"/>
                </a:moveTo>
                <a:cubicBezTo>
                  <a:pt x="1701629" y="921182"/>
                  <a:pt x="1704001" y="921182"/>
                  <a:pt x="1704001" y="921182"/>
                </a:cubicBezTo>
                <a:cubicBezTo>
                  <a:pt x="1704001" y="921182"/>
                  <a:pt x="1704001" y="923551"/>
                  <a:pt x="1704001" y="923551"/>
                </a:cubicBezTo>
                <a:cubicBezTo>
                  <a:pt x="1704001" y="923551"/>
                  <a:pt x="1701629" y="923551"/>
                  <a:pt x="1701629" y="921182"/>
                </a:cubicBezTo>
                <a:close/>
                <a:moveTo>
                  <a:pt x="1692440" y="920294"/>
                </a:moveTo>
                <a:cubicBezTo>
                  <a:pt x="1692737" y="920590"/>
                  <a:pt x="1693329" y="921182"/>
                  <a:pt x="1694515" y="921182"/>
                </a:cubicBezTo>
                <a:cubicBezTo>
                  <a:pt x="1708744" y="930666"/>
                  <a:pt x="1704001" y="925925"/>
                  <a:pt x="1704001" y="923551"/>
                </a:cubicBezTo>
                <a:cubicBezTo>
                  <a:pt x="1708744" y="925925"/>
                  <a:pt x="1708744" y="928295"/>
                  <a:pt x="1711115" y="925925"/>
                </a:cubicBezTo>
                <a:cubicBezTo>
                  <a:pt x="1713487" y="928295"/>
                  <a:pt x="1713487" y="930666"/>
                  <a:pt x="1715858" y="930666"/>
                </a:cubicBezTo>
                <a:cubicBezTo>
                  <a:pt x="1732458" y="942526"/>
                  <a:pt x="1720601" y="935408"/>
                  <a:pt x="1727715" y="942526"/>
                </a:cubicBezTo>
                <a:cubicBezTo>
                  <a:pt x="1727715" y="942526"/>
                  <a:pt x="1725344" y="942526"/>
                  <a:pt x="1725344" y="942526"/>
                </a:cubicBezTo>
                <a:cubicBezTo>
                  <a:pt x="1715858" y="935408"/>
                  <a:pt x="1720601" y="940155"/>
                  <a:pt x="1713487" y="937780"/>
                </a:cubicBezTo>
                <a:cubicBezTo>
                  <a:pt x="1711115" y="935408"/>
                  <a:pt x="1715858" y="940155"/>
                  <a:pt x="1718229" y="942526"/>
                </a:cubicBezTo>
                <a:cubicBezTo>
                  <a:pt x="1718229" y="942526"/>
                  <a:pt x="1722973" y="944894"/>
                  <a:pt x="1722973" y="947264"/>
                </a:cubicBezTo>
                <a:cubicBezTo>
                  <a:pt x="1725344" y="947264"/>
                  <a:pt x="1722973" y="949638"/>
                  <a:pt x="1725344" y="949638"/>
                </a:cubicBezTo>
                <a:cubicBezTo>
                  <a:pt x="1730087" y="952013"/>
                  <a:pt x="1730087" y="954385"/>
                  <a:pt x="1732458" y="956759"/>
                </a:cubicBezTo>
                <a:cubicBezTo>
                  <a:pt x="1737201" y="959130"/>
                  <a:pt x="1737201" y="961497"/>
                  <a:pt x="1737201" y="961497"/>
                </a:cubicBezTo>
                <a:cubicBezTo>
                  <a:pt x="1749058" y="968611"/>
                  <a:pt x="1749058" y="968611"/>
                  <a:pt x="1753801" y="968611"/>
                </a:cubicBezTo>
                <a:cubicBezTo>
                  <a:pt x="1753801" y="970983"/>
                  <a:pt x="1756172" y="970983"/>
                  <a:pt x="1758544" y="973354"/>
                </a:cubicBezTo>
                <a:cubicBezTo>
                  <a:pt x="1763286" y="975724"/>
                  <a:pt x="1763286" y="975724"/>
                  <a:pt x="1760916" y="973354"/>
                </a:cubicBezTo>
                <a:cubicBezTo>
                  <a:pt x="1758544" y="970983"/>
                  <a:pt x="1756172" y="968611"/>
                  <a:pt x="1753801" y="968611"/>
                </a:cubicBezTo>
                <a:cubicBezTo>
                  <a:pt x="1749058" y="963869"/>
                  <a:pt x="1744315" y="959130"/>
                  <a:pt x="1746687" y="959130"/>
                </a:cubicBezTo>
                <a:cubicBezTo>
                  <a:pt x="1746687" y="959130"/>
                  <a:pt x="1746687" y="959130"/>
                  <a:pt x="1749058" y="959130"/>
                </a:cubicBezTo>
                <a:cubicBezTo>
                  <a:pt x="1749058" y="961497"/>
                  <a:pt x="1753801" y="963869"/>
                  <a:pt x="1753801" y="963869"/>
                </a:cubicBezTo>
                <a:cubicBezTo>
                  <a:pt x="1753801" y="963869"/>
                  <a:pt x="1753801" y="963869"/>
                  <a:pt x="1753801" y="966240"/>
                </a:cubicBezTo>
                <a:cubicBezTo>
                  <a:pt x="1756172" y="966240"/>
                  <a:pt x="1758544" y="968611"/>
                  <a:pt x="1760916" y="968611"/>
                </a:cubicBezTo>
                <a:cubicBezTo>
                  <a:pt x="1760916" y="970983"/>
                  <a:pt x="1763286" y="973354"/>
                  <a:pt x="1763286" y="973354"/>
                </a:cubicBezTo>
                <a:cubicBezTo>
                  <a:pt x="1765658" y="973354"/>
                  <a:pt x="1772772" y="980466"/>
                  <a:pt x="1772772" y="982838"/>
                </a:cubicBezTo>
                <a:cubicBezTo>
                  <a:pt x="1775144" y="982838"/>
                  <a:pt x="1775144" y="985207"/>
                  <a:pt x="1777516" y="985207"/>
                </a:cubicBezTo>
                <a:cubicBezTo>
                  <a:pt x="1782258" y="987581"/>
                  <a:pt x="1787001" y="989953"/>
                  <a:pt x="1791744" y="994695"/>
                </a:cubicBezTo>
                <a:cubicBezTo>
                  <a:pt x="1794116" y="997068"/>
                  <a:pt x="1791744" y="997068"/>
                  <a:pt x="1787001" y="997068"/>
                </a:cubicBezTo>
                <a:cubicBezTo>
                  <a:pt x="1787001" y="994695"/>
                  <a:pt x="1787001" y="994695"/>
                  <a:pt x="1787001" y="994695"/>
                </a:cubicBezTo>
                <a:cubicBezTo>
                  <a:pt x="1787001" y="992327"/>
                  <a:pt x="1777516" y="987581"/>
                  <a:pt x="1775144" y="985207"/>
                </a:cubicBezTo>
                <a:cubicBezTo>
                  <a:pt x="1772772" y="982838"/>
                  <a:pt x="1770401" y="980466"/>
                  <a:pt x="1768030" y="980466"/>
                </a:cubicBezTo>
                <a:cubicBezTo>
                  <a:pt x="1768030" y="980466"/>
                  <a:pt x="1768030" y="982838"/>
                  <a:pt x="1768030" y="985207"/>
                </a:cubicBezTo>
                <a:cubicBezTo>
                  <a:pt x="1770401" y="985207"/>
                  <a:pt x="1772772" y="985207"/>
                  <a:pt x="1772772" y="985207"/>
                </a:cubicBezTo>
                <a:cubicBezTo>
                  <a:pt x="1775144" y="985207"/>
                  <a:pt x="1777516" y="987581"/>
                  <a:pt x="1777516" y="987581"/>
                </a:cubicBezTo>
                <a:cubicBezTo>
                  <a:pt x="1779886" y="989953"/>
                  <a:pt x="1779886" y="989953"/>
                  <a:pt x="1782258" y="992327"/>
                </a:cubicBezTo>
                <a:cubicBezTo>
                  <a:pt x="1784630" y="994695"/>
                  <a:pt x="1782258" y="994695"/>
                  <a:pt x="1777516" y="989953"/>
                </a:cubicBezTo>
                <a:cubicBezTo>
                  <a:pt x="1772772" y="987581"/>
                  <a:pt x="1772772" y="987581"/>
                  <a:pt x="1775144" y="989953"/>
                </a:cubicBezTo>
                <a:cubicBezTo>
                  <a:pt x="1775144" y="992327"/>
                  <a:pt x="1775144" y="992327"/>
                  <a:pt x="1775144" y="992327"/>
                </a:cubicBezTo>
                <a:cubicBezTo>
                  <a:pt x="1770401" y="989953"/>
                  <a:pt x="1768030" y="987581"/>
                  <a:pt x="1765658" y="987581"/>
                </a:cubicBezTo>
                <a:cubicBezTo>
                  <a:pt x="1763286" y="985207"/>
                  <a:pt x="1760916" y="982838"/>
                  <a:pt x="1760916" y="982838"/>
                </a:cubicBezTo>
                <a:cubicBezTo>
                  <a:pt x="1760916" y="982838"/>
                  <a:pt x="1760916" y="980466"/>
                  <a:pt x="1763286" y="982838"/>
                </a:cubicBezTo>
                <a:cubicBezTo>
                  <a:pt x="1765658" y="982838"/>
                  <a:pt x="1765658" y="982838"/>
                  <a:pt x="1763286" y="980466"/>
                </a:cubicBezTo>
                <a:cubicBezTo>
                  <a:pt x="1760916" y="978096"/>
                  <a:pt x="1758544" y="978096"/>
                  <a:pt x="1756172" y="975724"/>
                </a:cubicBezTo>
                <a:cubicBezTo>
                  <a:pt x="1753801" y="973354"/>
                  <a:pt x="1751430" y="970983"/>
                  <a:pt x="1746687" y="970983"/>
                </a:cubicBezTo>
                <a:cubicBezTo>
                  <a:pt x="1746687" y="968611"/>
                  <a:pt x="1741944" y="966240"/>
                  <a:pt x="1741944" y="966240"/>
                </a:cubicBezTo>
                <a:cubicBezTo>
                  <a:pt x="1737201" y="961497"/>
                  <a:pt x="1732458" y="959130"/>
                  <a:pt x="1730087" y="956759"/>
                </a:cubicBezTo>
                <a:cubicBezTo>
                  <a:pt x="1720601" y="949638"/>
                  <a:pt x="1720601" y="949638"/>
                  <a:pt x="1720601" y="949638"/>
                </a:cubicBezTo>
                <a:cubicBezTo>
                  <a:pt x="1715858" y="947264"/>
                  <a:pt x="1708744" y="942526"/>
                  <a:pt x="1701629" y="940155"/>
                </a:cubicBezTo>
                <a:cubicBezTo>
                  <a:pt x="1699259" y="940155"/>
                  <a:pt x="1696887" y="937780"/>
                  <a:pt x="1696887" y="935408"/>
                </a:cubicBezTo>
                <a:cubicBezTo>
                  <a:pt x="1696887" y="935408"/>
                  <a:pt x="1701629" y="937780"/>
                  <a:pt x="1701629" y="937780"/>
                </a:cubicBezTo>
                <a:cubicBezTo>
                  <a:pt x="1708744" y="942526"/>
                  <a:pt x="1711115" y="942526"/>
                  <a:pt x="1706373" y="940155"/>
                </a:cubicBezTo>
                <a:cubicBezTo>
                  <a:pt x="1701629" y="933039"/>
                  <a:pt x="1701629" y="933039"/>
                  <a:pt x="1711115" y="940155"/>
                </a:cubicBezTo>
                <a:cubicBezTo>
                  <a:pt x="1715858" y="942526"/>
                  <a:pt x="1715858" y="942526"/>
                  <a:pt x="1711115" y="937780"/>
                </a:cubicBezTo>
                <a:cubicBezTo>
                  <a:pt x="1701629" y="930666"/>
                  <a:pt x="1701629" y="930666"/>
                  <a:pt x="1701629" y="930666"/>
                </a:cubicBezTo>
                <a:cubicBezTo>
                  <a:pt x="1701629" y="930666"/>
                  <a:pt x="1701629" y="928295"/>
                  <a:pt x="1701629" y="928295"/>
                </a:cubicBezTo>
                <a:cubicBezTo>
                  <a:pt x="1699259" y="928295"/>
                  <a:pt x="1694515" y="925925"/>
                  <a:pt x="1689773" y="921182"/>
                </a:cubicBezTo>
                <a:cubicBezTo>
                  <a:pt x="1689773" y="921182"/>
                  <a:pt x="1689773" y="921182"/>
                  <a:pt x="1692144" y="921182"/>
                </a:cubicBezTo>
                <a:cubicBezTo>
                  <a:pt x="1692144" y="919996"/>
                  <a:pt x="1692144" y="919996"/>
                  <a:pt x="1692440" y="920294"/>
                </a:cubicBezTo>
                <a:close/>
                <a:moveTo>
                  <a:pt x="243528" y="919170"/>
                </a:moveTo>
                <a:cubicBezTo>
                  <a:pt x="243226" y="918565"/>
                  <a:pt x="243226" y="918565"/>
                  <a:pt x="244433" y="919773"/>
                </a:cubicBezTo>
                <a:cubicBezTo>
                  <a:pt x="249263" y="922189"/>
                  <a:pt x="251679" y="924603"/>
                  <a:pt x="251679" y="924603"/>
                </a:cubicBezTo>
                <a:cubicBezTo>
                  <a:pt x="254094" y="924603"/>
                  <a:pt x="254094" y="924603"/>
                  <a:pt x="254094" y="924603"/>
                </a:cubicBezTo>
                <a:cubicBezTo>
                  <a:pt x="263756" y="931849"/>
                  <a:pt x="258925" y="929431"/>
                  <a:pt x="254094" y="927018"/>
                </a:cubicBezTo>
                <a:cubicBezTo>
                  <a:pt x="254094" y="927018"/>
                  <a:pt x="254094" y="927018"/>
                  <a:pt x="251679" y="929431"/>
                </a:cubicBezTo>
                <a:cubicBezTo>
                  <a:pt x="251679" y="927018"/>
                  <a:pt x="251679" y="927018"/>
                  <a:pt x="249263" y="927018"/>
                </a:cubicBezTo>
                <a:cubicBezTo>
                  <a:pt x="249263" y="924603"/>
                  <a:pt x="246849" y="922189"/>
                  <a:pt x="244433" y="922189"/>
                </a:cubicBezTo>
                <a:lnTo>
                  <a:pt x="244288" y="921705"/>
                </a:lnTo>
                <a:lnTo>
                  <a:pt x="242463" y="921705"/>
                </a:lnTo>
                <a:lnTo>
                  <a:pt x="241278" y="920861"/>
                </a:lnTo>
                <a:lnTo>
                  <a:pt x="244242" y="921547"/>
                </a:lnTo>
                <a:close/>
                <a:moveTo>
                  <a:pt x="2115898" y="916906"/>
                </a:moveTo>
                <a:cubicBezTo>
                  <a:pt x="2120634" y="921644"/>
                  <a:pt x="2118266" y="919275"/>
                  <a:pt x="2118266" y="919275"/>
                </a:cubicBezTo>
                <a:cubicBezTo>
                  <a:pt x="2118266" y="919275"/>
                  <a:pt x="2118266" y="916906"/>
                  <a:pt x="2115898" y="916906"/>
                </a:cubicBezTo>
                <a:close/>
                <a:moveTo>
                  <a:pt x="1689772" y="916679"/>
                </a:moveTo>
                <a:lnTo>
                  <a:pt x="1692187" y="918670"/>
                </a:lnTo>
                <a:cubicBezTo>
                  <a:pt x="1692187" y="918977"/>
                  <a:pt x="1690980" y="918364"/>
                  <a:pt x="1689772" y="917139"/>
                </a:cubicBezTo>
                <a:close/>
                <a:moveTo>
                  <a:pt x="1326988" y="914450"/>
                </a:moveTo>
                <a:cubicBezTo>
                  <a:pt x="1329404" y="916864"/>
                  <a:pt x="1326988" y="919281"/>
                  <a:pt x="1331819" y="921695"/>
                </a:cubicBezTo>
                <a:cubicBezTo>
                  <a:pt x="1329404" y="921695"/>
                  <a:pt x="1326988" y="921695"/>
                  <a:pt x="1324573" y="921695"/>
                </a:cubicBezTo>
                <a:cubicBezTo>
                  <a:pt x="1324573" y="919281"/>
                  <a:pt x="1324573" y="914450"/>
                  <a:pt x="1326988" y="914450"/>
                </a:cubicBezTo>
                <a:close/>
                <a:moveTo>
                  <a:pt x="308681" y="914171"/>
                </a:moveTo>
                <a:cubicBezTo>
                  <a:pt x="308681" y="911563"/>
                  <a:pt x="315926" y="916781"/>
                  <a:pt x="320757" y="921996"/>
                </a:cubicBezTo>
                <a:cubicBezTo>
                  <a:pt x="323173" y="921996"/>
                  <a:pt x="323173" y="921996"/>
                  <a:pt x="323173" y="921996"/>
                </a:cubicBezTo>
                <a:cubicBezTo>
                  <a:pt x="323173" y="921996"/>
                  <a:pt x="320757" y="924606"/>
                  <a:pt x="320757" y="924606"/>
                </a:cubicBezTo>
                <a:cubicBezTo>
                  <a:pt x="315926" y="919389"/>
                  <a:pt x="308681" y="914171"/>
                  <a:pt x="308681" y="914171"/>
                </a:cubicBezTo>
                <a:close/>
                <a:moveTo>
                  <a:pt x="303427" y="913521"/>
                </a:moveTo>
                <a:cubicBezTo>
                  <a:pt x="304282" y="914171"/>
                  <a:pt x="305989" y="915477"/>
                  <a:pt x="308266" y="916781"/>
                </a:cubicBezTo>
                <a:cubicBezTo>
                  <a:pt x="312821" y="919389"/>
                  <a:pt x="312821" y="919389"/>
                  <a:pt x="315100" y="921996"/>
                </a:cubicBezTo>
                <a:cubicBezTo>
                  <a:pt x="317377" y="924606"/>
                  <a:pt x="317377" y="924606"/>
                  <a:pt x="317377" y="924606"/>
                </a:cubicBezTo>
                <a:cubicBezTo>
                  <a:pt x="317377" y="924606"/>
                  <a:pt x="317377" y="924606"/>
                  <a:pt x="315100" y="924606"/>
                </a:cubicBezTo>
                <a:cubicBezTo>
                  <a:pt x="308266" y="919389"/>
                  <a:pt x="308266" y="916781"/>
                  <a:pt x="303712" y="914171"/>
                </a:cubicBezTo>
                <a:cubicBezTo>
                  <a:pt x="302574" y="912866"/>
                  <a:pt x="302574" y="912866"/>
                  <a:pt x="303427" y="913521"/>
                </a:cubicBezTo>
                <a:close/>
                <a:moveTo>
                  <a:pt x="297086" y="910113"/>
                </a:moveTo>
                <a:cubicBezTo>
                  <a:pt x="297086" y="910113"/>
                  <a:pt x="299260" y="912527"/>
                  <a:pt x="299260" y="912527"/>
                </a:cubicBezTo>
                <a:cubicBezTo>
                  <a:pt x="301434" y="914945"/>
                  <a:pt x="305782" y="917359"/>
                  <a:pt x="305782" y="917359"/>
                </a:cubicBezTo>
                <a:cubicBezTo>
                  <a:pt x="301434" y="914945"/>
                  <a:pt x="299260" y="914945"/>
                  <a:pt x="297086" y="912527"/>
                </a:cubicBezTo>
                <a:cubicBezTo>
                  <a:pt x="297086" y="912527"/>
                  <a:pt x="297086" y="912527"/>
                  <a:pt x="297086" y="910113"/>
                </a:cubicBezTo>
                <a:close/>
                <a:moveTo>
                  <a:pt x="564930" y="907198"/>
                </a:moveTo>
                <a:cubicBezTo>
                  <a:pt x="564930" y="906910"/>
                  <a:pt x="564930" y="906910"/>
                  <a:pt x="566120" y="908059"/>
                </a:cubicBezTo>
                <a:cubicBezTo>
                  <a:pt x="570882" y="910354"/>
                  <a:pt x="578025" y="914942"/>
                  <a:pt x="585168" y="919535"/>
                </a:cubicBezTo>
                <a:cubicBezTo>
                  <a:pt x="585168" y="919535"/>
                  <a:pt x="589930" y="921827"/>
                  <a:pt x="589930" y="924122"/>
                </a:cubicBezTo>
                <a:cubicBezTo>
                  <a:pt x="592310" y="924122"/>
                  <a:pt x="592310" y="926416"/>
                  <a:pt x="592310" y="926416"/>
                </a:cubicBezTo>
                <a:cubicBezTo>
                  <a:pt x="592310" y="928710"/>
                  <a:pt x="597072" y="933300"/>
                  <a:pt x="578025" y="921827"/>
                </a:cubicBezTo>
                <a:cubicBezTo>
                  <a:pt x="575644" y="921827"/>
                  <a:pt x="575644" y="919535"/>
                  <a:pt x="573264" y="917239"/>
                </a:cubicBezTo>
                <a:cubicBezTo>
                  <a:pt x="570882" y="914942"/>
                  <a:pt x="568502" y="912650"/>
                  <a:pt x="563740" y="910354"/>
                </a:cubicBezTo>
                <a:cubicBezTo>
                  <a:pt x="573264" y="914942"/>
                  <a:pt x="563740" y="908059"/>
                  <a:pt x="563740" y="908059"/>
                </a:cubicBezTo>
                <a:cubicBezTo>
                  <a:pt x="564930" y="908059"/>
                  <a:pt x="564930" y="907485"/>
                  <a:pt x="564930" y="907198"/>
                </a:cubicBezTo>
                <a:close/>
                <a:moveTo>
                  <a:pt x="289841" y="905764"/>
                </a:moveTo>
                <a:cubicBezTo>
                  <a:pt x="289841" y="905764"/>
                  <a:pt x="292015" y="905764"/>
                  <a:pt x="292015" y="905764"/>
                </a:cubicBezTo>
                <a:cubicBezTo>
                  <a:pt x="294189" y="907214"/>
                  <a:pt x="292015" y="907214"/>
                  <a:pt x="292015" y="907214"/>
                </a:cubicBezTo>
                <a:cubicBezTo>
                  <a:pt x="292015" y="905764"/>
                  <a:pt x="289841" y="905764"/>
                  <a:pt x="289841" y="905764"/>
                </a:cubicBezTo>
                <a:close/>
                <a:moveTo>
                  <a:pt x="222843" y="905763"/>
                </a:moveTo>
                <a:cubicBezTo>
                  <a:pt x="237558" y="914874"/>
                  <a:pt x="225296" y="908041"/>
                  <a:pt x="225296" y="908041"/>
                </a:cubicBezTo>
                <a:cubicBezTo>
                  <a:pt x="225296" y="909179"/>
                  <a:pt x="226523" y="910319"/>
                  <a:pt x="229281" y="912310"/>
                </a:cubicBezTo>
                <a:lnTo>
                  <a:pt x="241278" y="920861"/>
                </a:lnTo>
                <a:lnTo>
                  <a:pt x="235107" y="919427"/>
                </a:lnTo>
                <a:cubicBezTo>
                  <a:pt x="225296" y="912595"/>
                  <a:pt x="220390" y="912595"/>
                  <a:pt x="215486" y="910319"/>
                </a:cubicBezTo>
                <a:cubicBezTo>
                  <a:pt x="215486" y="910319"/>
                  <a:pt x="213034" y="910319"/>
                  <a:pt x="213034" y="908041"/>
                </a:cubicBezTo>
                <a:cubicBezTo>
                  <a:pt x="215486" y="908041"/>
                  <a:pt x="220390" y="905763"/>
                  <a:pt x="222843" y="905763"/>
                </a:cubicBezTo>
                <a:close/>
                <a:moveTo>
                  <a:pt x="403422" y="904677"/>
                </a:moveTo>
                <a:cubicBezTo>
                  <a:pt x="403966" y="904316"/>
                  <a:pt x="405052" y="904316"/>
                  <a:pt x="407226" y="905764"/>
                </a:cubicBezTo>
                <a:cubicBezTo>
                  <a:pt x="405052" y="905764"/>
                  <a:pt x="405052" y="905764"/>
                  <a:pt x="405052" y="905764"/>
                </a:cubicBezTo>
                <a:cubicBezTo>
                  <a:pt x="405052" y="905764"/>
                  <a:pt x="402879" y="905764"/>
                  <a:pt x="402879" y="905764"/>
                </a:cubicBezTo>
                <a:cubicBezTo>
                  <a:pt x="402879" y="905764"/>
                  <a:pt x="402879" y="905040"/>
                  <a:pt x="403422" y="904677"/>
                </a:cubicBezTo>
                <a:close/>
                <a:moveTo>
                  <a:pt x="1541954" y="902855"/>
                </a:moveTo>
                <a:cubicBezTo>
                  <a:pt x="1544369" y="902855"/>
                  <a:pt x="1549200" y="902855"/>
                  <a:pt x="1549200" y="905031"/>
                </a:cubicBezTo>
                <a:cubicBezTo>
                  <a:pt x="1549200" y="905031"/>
                  <a:pt x="1549200" y="907203"/>
                  <a:pt x="1549200" y="907203"/>
                </a:cubicBezTo>
                <a:cubicBezTo>
                  <a:pt x="1544369" y="907203"/>
                  <a:pt x="1541954" y="907203"/>
                  <a:pt x="1541954" y="902855"/>
                </a:cubicBezTo>
                <a:close/>
                <a:moveTo>
                  <a:pt x="1649600" y="902386"/>
                </a:moveTo>
                <a:lnTo>
                  <a:pt x="1651223" y="902386"/>
                </a:lnTo>
                <a:cubicBezTo>
                  <a:pt x="1653542" y="902386"/>
                  <a:pt x="1655861" y="904800"/>
                  <a:pt x="1658180" y="907214"/>
                </a:cubicBezTo>
                <a:cubicBezTo>
                  <a:pt x="1658180" y="907214"/>
                  <a:pt x="1655861" y="907214"/>
                  <a:pt x="1651223" y="904800"/>
                </a:cubicBezTo>
                <a:close/>
                <a:moveTo>
                  <a:pt x="1726667" y="902070"/>
                </a:moveTo>
                <a:cubicBezTo>
                  <a:pt x="1727573" y="901166"/>
                  <a:pt x="1729385" y="901166"/>
                  <a:pt x="1731800" y="902374"/>
                </a:cubicBezTo>
                <a:cubicBezTo>
                  <a:pt x="1729385" y="904789"/>
                  <a:pt x="1731800" y="902374"/>
                  <a:pt x="1731800" y="907203"/>
                </a:cubicBezTo>
                <a:cubicBezTo>
                  <a:pt x="1729385" y="907203"/>
                  <a:pt x="1729385" y="907203"/>
                  <a:pt x="1726969" y="907203"/>
                </a:cubicBezTo>
                <a:cubicBezTo>
                  <a:pt x="1725761" y="904789"/>
                  <a:pt x="1725761" y="902977"/>
                  <a:pt x="1726667" y="902070"/>
                </a:cubicBezTo>
                <a:close/>
                <a:moveTo>
                  <a:pt x="1649194" y="901783"/>
                </a:moveTo>
                <a:lnTo>
                  <a:pt x="1649600" y="902386"/>
                </a:lnTo>
                <a:lnTo>
                  <a:pt x="1648905" y="902386"/>
                </a:lnTo>
                <a:cubicBezTo>
                  <a:pt x="1647745" y="901177"/>
                  <a:pt x="1648325" y="901177"/>
                  <a:pt x="1649194" y="901783"/>
                </a:cubicBezTo>
                <a:close/>
                <a:moveTo>
                  <a:pt x="1201873" y="900684"/>
                </a:moveTo>
                <a:cubicBezTo>
                  <a:pt x="1201873" y="902859"/>
                  <a:pt x="1201873" y="907205"/>
                  <a:pt x="1204288" y="909382"/>
                </a:cubicBezTo>
                <a:cubicBezTo>
                  <a:pt x="1199457" y="907205"/>
                  <a:pt x="1197043" y="909382"/>
                  <a:pt x="1194627" y="911555"/>
                </a:cubicBezTo>
                <a:cubicBezTo>
                  <a:pt x="1197043" y="907205"/>
                  <a:pt x="1189796" y="907205"/>
                  <a:pt x="1189796" y="902859"/>
                </a:cubicBezTo>
                <a:cubicBezTo>
                  <a:pt x="1192212" y="898512"/>
                  <a:pt x="1199457" y="902859"/>
                  <a:pt x="1201873" y="900684"/>
                </a:cubicBezTo>
                <a:close/>
                <a:moveTo>
                  <a:pt x="1672864" y="899971"/>
                </a:moveTo>
                <a:cubicBezTo>
                  <a:pt x="1675280" y="902421"/>
                  <a:pt x="1675280" y="902421"/>
                  <a:pt x="1677695" y="904875"/>
                </a:cubicBezTo>
                <a:cubicBezTo>
                  <a:pt x="1680111" y="904875"/>
                  <a:pt x="1680111" y="907325"/>
                  <a:pt x="1682526" y="907325"/>
                </a:cubicBezTo>
                <a:cubicBezTo>
                  <a:pt x="1684942" y="909779"/>
                  <a:pt x="1684942" y="909779"/>
                  <a:pt x="1687356" y="909779"/>
                </a:cubicBezTo>
                <a:cubicBezTo>
                  <a:pt x="1687356" y="909779"/>
                  <a:pt x="1689772" y="912233"/>
                  <a:pt x="1692187" y="912233"/>
                </a:cubicBezTo>
                <a:cubicBezTo>
                  <a:pt x="1694603" y="914685"/>
                  <a:pt x="1694603" y="914685"/>
                  <a:pt x="1697018" y="917139"/>
                </a:cubicBezTo>
                <a:cubicBezTo>
                  <a:pt x="1694603" y="917139"/>
                  <a:pt x="1697018" y="919590"/>
                  <a:pt x="1689772" y="914685"/>
                </a:cubicBezTo>
                <a:lnTo>
                  <a:pt x="1689772" y="916679"/>
                </a:lnTo>
                <a:lnTo>
                  <a:pt x="1687356" y="914685"/>
                </a:lnTo>
                <a:cubicBezTo>
                  <a:pt x="1684942" y="912233"/>
                  <a:pt x="1680111" y="909779"/>
                  <a:pt x="1677695" y="909779"/>
                </a:cubicBezTo>
                <a:cubicBezTo>
                  <a:pt x="1675280" y="907325"/>
                  <a:pt x="1672864" y="907325"/>
                  <a:pt x="1672864" y="907325"/>
                </a:cubicBezTo>
                <a:cubicBezTo>
                  <a:pt x="1670450" y="907325"/>
                  <a:pt x="1675280" y="912233"/>
                  <a:pt x="1680111" y="914685"/>
                </a:cubicBezTo>
                <a:cubicBezTo>
                  <a:pt x="1682526" y="914685"/>
                  <a:pt x="1680111" y="914685"/>
                  <a:pt x="1682526" y="917139"/>
                </a:cubicBezTo>
                <a:lnTo>
                  <a:pt x="1684942" y="919590"/>
                </a:lnTo>
                <a:lnTo>
                  <a:pt x="1684640" y="922349"/>
                </a:lnTo>
                <a:cubicBezTo>
                  <a:pt x="1685545" y="923267"/>
                  <a:pt x="1687357" y="924496"/>
                  <a:pt x="1689772" y="926948"/>
                </a:cubicBezTo>
                <a:cubicBezTo>
                  <a:pt x="1687356" y="924496"/>
                  <a:pt x="1682526" y="922042"/>
                  <a:pt x="1675280" y="919590"/>
                </a:cubicBezTo>
                <a:cubicBezTo>
                  <a:pt x="1675280" y="919590"/>
                  <a:pt x="1677695" y="914685"/>
                  <a:pt x="1668034" y="909779"/>
                </a:cubicBezTo>
                <a:cubicBezTo>
                  <a:pt x="1668034" y="909779"/>
                  <a:pt x="1668034" y="907325"/>
                  <a:pt x="1668034" y="904875"/>
                </a:cubicBezTo>
                <a:cubicBezTo>
                  <a:pt x="1668034" y="902421"/>
                  <a:pt x="1670450" y="902421"/>
                  <a:pt x="1675280" y="904875"/>
                </a:cubicBezTo>
                <a:cubicBezTo>
                  <a:pt x="1672864" y="902421"/>
                  <a:pt x="1672864" y="899971"/>
                  <a:pt x="1672864" y="899971"/>
                </a:cubicBezTo>
                <a:close/>
                <a:moveTo>
                  <a:pt x="324469" y="895621"/>
                </a:moveTo>
                <a:cubicBezTo>
                  <a:pt x="324469" y="895621"/>
                  <a:pt x="329198" y="898037"/>
                  <a:pt x="329198" y="898037"/>
                </a:cubicBezTo>
                <a:cubicBezTo>
                  <a:pt x="338657" y="905282"/>
                  <a:pt x="341020" y="905282"/>
                  <a:pt x="341020" y="905282"/>
                </a:cubicBezTo>
                <a:cubicBezTo>
                  <a:pt x="343386" y="907699"/>
                  <a:pt x="345749" y="910113"/>
                  <a:pt x="350479" y="912527"/>
                </a:cubicBezTo>
                <a:lnTo>
                  <a:pt x="348706" y="912527"/>
                </a:lnTo>
                <a:lnTo>
                  <a:pt x="345750" y="910113"/>
                </a:lnTo>
                <a:lnTo>
                  <a:pt x="345158" y="909510"/>
                </a:lnTo>
                <a:cubicBezTo>
                  <a:pt x="343386" y="908301"/>
                  <a:pt x="342203" y="907698"/>
                  <a:pt x="345749" y="910113"/>
                </a:cubicBezTo>
                <a:lnTo>
                  <a:pt x="345750" y="910113"/>
                </a:lnTo>
                <a:lnTo>
                  <a:pt x="348113" y="912527"/>
                </a:lnTo>
                <a:lnTo>
                  <a:pt x="348706" y="912527"/>
                </a:lnTo>
                <a:lnTo>
                  <a:pt x="357573" y="919776"/>
                </a:lnTo>
                <a:cubicBezTo>
                  <a:pt x="359937" y="922191"/>
                  <a:pt x="359937" y="922191"/>
                  <a:pt x="362302" y="924606"/>
                </a:cubicBezTo>
                <a:cubicBezTo>
                  <a:pt x="348113" y="914945"/>
                  <a:pt x="352842" y="917359"/>
                  <a:pt x="350479" y="917359"/>
                </a:cubicBezTo>
                <a:cubicBezTo>
                  <a:pt x="350479" y="917359"/>
                  <a:pt x="345749" y="914945"/>
                  <a:pt x="341020" y="912527"/>
                </a:cubicBezTo>
                <a:cubicBezTo>
                  <a:pt x="333927" y="907699"/>
                  <a:pt x="331563" y="905282"/>
                  <a:pt x="333927" y="905282"/>
                </a:cubicBezTo>
                <a:cubicBezTo>
                  <a:pt x="333927" y="907699"/>
                  <a:pt x="333927" y="910113"/>
                  <a:pt x="333927" y="910113"/>
                </a:cubicBezTo>
                <a:cubicBezTo>
                  <a:pt x="331563" y="910113"/>
                  <a:pt x="329198" y="907699"/>
                  <a:pt x="324469" y="905282"/>
                </a:cubicBezTo>
                <a:cubicBezTo>
                  <a:pt x="324469" y="902867"/>
                  <a:pt x="317375" y="895621"/>
                  <a:pt x="322105" y="898037"/>
                </a:cubicBezTo>
                <a:cubicBezTo>
                  <a:pt x="322105" y="898037"/>
                  <a:pt x="326834" y="898037"/>
                  <a:pt x="333927" y="902867"/>
                </a:cubicBezTo>
                <a:cubicBezTo>
                  <a:pt x="341020" y="907699"/>
                  <a:pt x="338657" y="905282"/>
                  <a:pt x="331563" y="900453"/>
                </a:cubicBezTo>
                <a:cubicBezTo>
                  <a:pt x="331563" y="900453"/>
                  <a:pt x="326834" y="898037"/>
                  <a:pt x="324469" y="895621"/>
                </a:cubicBezTo>
                <a:close/>
                <a:moveTo>
                  <a:pt x="1644267" y="895139"/>
                </a:moveTo>
                <a:lnTo>
                  <a:pt x="1646586" y="895139"/>
                </a:lnTo>
                <a:cubicBezTo>
                  <a:pt x="1651223" y="899970"/>
                  <a:pt x="1653542" y="897554"/>
                  <a:pt x="1653542" y="895139"/>
                </a:cubicBezTo>
                <a:cubicBezTo>
                  <a:pt x="1653542" y="895139"/>
                  <a:pt x="1653542" y="895139"/>
                  <a:pt x="1653542" y="897554"/>
                </a:cubicBezTo>
                <a:cubicBezTo>
                  <a:pt x="1655861" y="897554"/>
                  <a:pt x="1660498" y="899970"/>
                  <a:pt x="1658180" y="897554"/>
                </a:cubicBezTo>
                <a:cubicBezTo>
                  <a:pt x="1655861" y="895139"/>
                  <a:pt x="1655861" y="895139"/>
                  <a:pt x="1660498" y="897554"/>
                </a:cubicBezTo>
                <a:cubicBezTo>
                  <a:pt x="1660498" y="897554"/>
                  <a:pt x="1660498" y="897554"/>
                  <a:pt x="1660498" y="899970"/>
                </a:cubicBezTo>
                <a:cubicBezTo>
                  <a:pt x="1665136" y="904800"/>
                  <a:pt x="1660498" y="904800"/>
                  <a:pt x="1658180" y="907214"/>
                </a:cubicBezTo>
                <a:cubicBezTo>
                  <a:pt x="1658180" y="904800"/>
                  <a:pt x="1655861" y="904800"/>
                  <a:pt x="1655861" y="904800"/>
                </a:cubicBezTo>
                <a:cubicBezTo>
                  <a:pt x="1653542" y="902386"/>
                  <a:pt x="1651223" y="899970"/>
                  <a:pt x="1648905" y="899970"/>
                </a:cubicBezTo>
                <a:close/>
                <a:moveTo>
                  <a:pt x="2123085" y="891274"/>
                </a:moveTo>
                <a:cubicBezTo>
                  <a:pt x="2123085" y="891274"/>
                  <a:pt x="2123085" y="893630"/>
                  <a:pt x="2125440" y="893630"/>
                </a:cubicBezTo>
                <a:cubicBezTo>
                  <a:pt x="2125440" y="893630"/>
                  <a:pt x="2127794" y="895984"/>
                  <a:pt x="2127794" y="895984"/>
                </a:cubicBezTo>
                <a:cubicBezTo>
                  <a:pt x="2132505" y="898341"/>
                  <a:pt x="2134860" y="903051"/>
                  <a:pt x="2139570" y="907759"/>
                </a:cubicBezTo>
                <a:cubicBezTo>
                  <a:pt x="2139570" y="907759"/>
                  <a:pt x="2141925" y="910115"/>
                  <a:pt x="2141925" y="910115"/>
                </a:cubicBezTo>
                <a:cubicBezTo>
                  <a:pt x="2139570" y="910115"/>
                  <a:pt x="2137214" y="907759"/>
                  <a:pt x="2134860" y="905403"/>
                </a:cubicBezTo>
                <a:cubicBezTo>
                  <a:pt x="2134860" y="905403"/>
                  <a:pt x="2134860" y="905403"/>
                  <a:pt x="2132505" y="903051"/>
                </a:cubicBezTo>
                <a:cubicBezTo>
                  <a:pt x="2132505" y="905403"/>
                  <a:pt x="2134860" y="905403"/>
                  <a:pt x="2134860" y="907759"/>
                </a:cubicBezTo>
                <a:cubicBezTo>
                  <a:pt x="2134860" y="907759"/>
                  <a:pt x="2132505" y="905403"/>
                  <a:pt x="2132505" y="905403"/>
                </a:cubicBezTo>
                <a:cubicBezTo>
                  <a:pt x="2127794" y="903051"/>
                  <a:pt x="2123085" y="898341"/>
                  <a:pt x="2123085" y="898341"/>
                </a:cubicBezTo>
                <a:cubicBezTo>
                  <a:pt x="2125440" y="898341"/>
                  <a:pt x="2123085" y="893630"/>
                  <a:pt x="2123085" y="891274"/>
                </a:cubicBezTo>
                <a:close/>
                <a:moveTo>
                  <a:pt x="381141" y="891274"/>
                </a:moveTo>
                <a:cubicBezTo>
                  <a:pt x="381141" y="891274"/>
                  <a:pt x="381141" y="891274"/>
                  <a:pt x="383555" y="893549"/>
                </a:cubicBezTo>
                <a:cubicBezTo>
                  <a:pt x="385971" y="895828"/>
                  <a:pt x="390803" y="898105"/>
                  <a:pt x="395633" y="900382"/>
                </a:cubicBezTo>
                <a:cubicBezTo>
                  <a:pt x="398048" y="902661"/>
                  <a:pt x="400463" y="904938"/>
                  <a:pt x="402879" y="904938"/>
                </a:cubicBezTo>
                <a:cubicBezTo>
                  <a:pt x="402879" y="907214"/>
                  <a:pt x="402879" y="907214"/>
                  <a:pt x="400463" y="907214"/>
                </a:cubicBezTo>
                <a:cubicBezTo>
                  <a:pt x="400463" y="907214"/>
                  <a:pt x="398048" y="907214"/>
                  <a:pt x="395633" y="904938"/>
                </a:cubicBezTo>
                <a:cubicBezTo>
                  <a:pt x="393218" y="904938"/>
                  <a:pt x="390803" y="902661"/>
                  <a:pt x="388386" y="900382"/>
                </a:cubicBezTo>
                <a:cubicBezTo>
                  <a:pt x="385971" y="895828"/>
                  <a:pt x="383555" y="893549"/>
                  <a:pt x="381141" y="891274"/>
                </a:cubicBezTo>
                <a:close/>
                <a:moveTo>
                  <a:pt x="1658759" y="888377"/>
                </a:moveTo>
                <a:cubicBezTo>
                  <a:pt x="1661078" y="890791"/>
                  <a:pt x="1663397" y="893204"/>
                  <a:pt x="1668034" y="895621"/>
                </a:cubicBezTo>
                <a:cubicBezTo>
                  <a:pt x="1665715" y="895621"/>
                  <a:pt x="1665715" y="895621"/>
                  <a:pt x="1663397" y="895621"/>
                </a:cubicBezTo>
                <a:cubicBezTo>
                  <a:pt x="1663397" y="895621"/>
                  <a:pt x="1661078" y="893204"/>
                  <a:pt x="1661078" y="893204"/>
                </a:cubicBezTo>
                <a:cubicBezTo>
                  <a:pt x="1658759" y="890791"/>
                  <a:pt x="1658759" y="890791"/>
                  <a:pt x="1656441" y="890791"/>
                </a:cubicBezTo>
                <a:cubicBezTo>
                  <a:pt x="1656441" y="890791"/>
                  <a:pt x="1658759" y="888377"/>
                  <a:pt x="1658759" y="888377"/>
                </a:cubicBezTo>
                <a:close/>
                <a:moveTo>
                  <a:pt x="1217815" y="885466"/>
                </a:moveTo>
                <a:cubicBezTo>
                  <a:pt x="1220230" y="885466"/>
                  <a:pt x="1220230" y="885466"/>
                  <a:pt x="1222645" y="885466"/>
                </a:cubicBezTo>
                <a:cubicBezTo>
                  <a:pt x="1225060" y="887949"/>
                  <a:pt x="1222645" y="890434"/>
                  <a:pt x="1225060" y="890434"/>
                </a:cubicBezTo>
                <a:cubicBezTo>
                  <a:pt x="1227476" y="890434"/>
                  <a:pt x="1232308" y="887949"/>
                  <a:pt x="1234723" y="890434"/>
                </a:cubicBezTo>
                <a:cubicBezTo>
                  <a:pt x="1229892" y="892918"/>
                  <a:pt x="1227476" y="897886"/>
                  <a:pt x="1225060" y="902855"/>
                </a:cubicBezTo>
                <a:cubicBezTo>
                  <a:pt x="1220230" y="902855"/>
                  <a:pt x="1217815" y="900371"/>
                  <a:pt x="1212985" y="897886"/>
                </a:cubicBezTo>
                <a:cubicBezTo>
                  <a:pt x="1215399" y="895403"/>
                  <a:pt x="1220230" y="895403"/>
                  <a:pt x="1220230" y="892918"/>
                </a:cubicBezTo>
                <a:cubicBezTo>
                  <a:pt x="1220230" y="890434"/>
                  <a:pt x="1220230" y="887949"/>
                  <a:pt x="1217815" y="885466"/>
                </a:cubicBezTo>
                <a:close/>
                <a:moveTo>
                  <a:pt x="1817499" y="883737"/>
                </a:moveTo>
                <a:cubicBezTo>
                  <a:pt x="1822236" y="886106"/>
                  <a:pt x="1826972" y="890844"/>
                  <a:pt x="1831709" y="893213"/>
                </a:cubicBezTo>
                <a:cubicBezTo>
                  <a:pt x="1829340" y="893213"/>
                  <a:pt x="1824604" y="888475"/>
                  <a:pt x="1822236" y="888475"/>
                </a:cubicBezTo>
                <a:cubicBezTo>
                  <a:pt x="1822236" y="888475"/>
                  <a:pt x="1819867" y="886106"/>
                  <a:pt x="1817499" y="883737"/>
                </a:cubicBezTo>
                <a:close/>
                <a:moveTo>
                  <a:pt x="912999" y="883532"/>
                </a:moveTo>
                <a:cubicBezTo>
                  <a:pt x="910100" y="885948"/>
                  <a:pt x="910100" y="888363"/>
                  <a:pt x="907202" y="888363"/>
                </a:cubicBezTo>
                <a:cubicBezTo>
                  <a:pt x="910100" y="885948"/>
                  <a:pt x="907202" y="885948"/>
                  <a:pt x="907202" y="885948"/>
                </a:cubicBezTo>
                <a:cubicBezTo>
                  <a:pt x="910100" y="885948"/>
                  <a:pt x="907202" y="881118"/>
                  <a:pt x="912999" y="883532"/>
                </a:cubicBezTo>
                <a:close/>
                <a:moveTo>
                  <a:pt x="396555" y="881367"/>
                </a:moveTo>
                <a:cubicBezTo>
                  <a:pt x="398923" y="881367"/>
                  <a:pt x="398923" y="881367"/>
                  <a:pt x="398923" y="881367"/>
                </a:cubicBezTo>
                <a:lnTo>
                  <a:pt x="399938" y="883059"/>
                </a:lnTo>
                <a:close/>
                <a:moveTo>
                  <a:pt x="1644847" y="881130"/>
                </a:moveTo>
                <a:cubicBezTo>
                  <a:pt x="1647021" y="883546"/>
                  <a:pt x="1651369" y="883546"/>
                  <a:pt x="1653542" y="885962"/>
                </a:cubicBezTo>
                <a:cubicBezTo>
                  <a:pt x="1655716" y="885962"/>
                  <a:pt x="1655716" y="888377"/>
                  <a:pt x="1657890" y="888377"/>
                </a:cubicBezTo>
                <a:cubicBezTo>
                  <a:pt x="1655716" y="888377"/>
                  <a:pt x="1653542" y="888377"/>
                  <a:pt x="1653542" y="888377"/>
                </a:cubicBezTo>
                <a:cubicBezTo>
                  <a:pt x="1651369" y="885962"/>
                  <a:pt x="1649194" y="885962"/>
                  <a:pt x="1647021" y="883546"/>
                </a:cubicBezTo>
                <a:cubicBezTo>
                  <a:pt x="1647021" y="883546"/>
                  <a:pt x="1644847" y="881130"/>
                  <a:pt x="1644847" y="881130"/>
                </a:cubicBezTo>
                <a:close/>
                <a:moveTo>
                  <a:pt x="2103763" y="878955"/>
                </a:moveTo>
                <a:lnTo>
                  <a:pt x="2115351" y="883129"/>
                </a:lnTo>
                <a:lnTo>
                  <a:pt x="2115657" y="883468"/>
                </a:lnTo>
                <a:lnTo>
                  <a:pt x="2113424" y="885479"/>
                </a:lnTo>
                <a:cubicBezTo>
                  <a:pt x="2113424" y="885479"/>
                  <a:pt x="2111008" y="885479"/>
                  <a:pt x="2111008" y="885479"/>
                </a:cubicBezTo>
                <a:cubicBezTo>
                  <a:pt x="2108593" y="883304"/>
                  <a:pt x="2103763" y="881132"/>
                  <a:pt x="2103763" y="878955"/>
                </a:cubicBezTo>
                <a:close/>
                <a:moveTo>
                  <a:pt x="1084294" y="878732"/>
                </a:moveTo>
                <a:cubicBezTo>
                  <a:pt x="1088352" y="881026"/>
                  <a:pt x="1091830" y="885042"/>
                  <a:pt x="1094149" y="888484"/>
                </a:cubicBezTo>
                <a:cubicBezTo>
                  <a:pt x="1092989" y="889631"/>
                  <a:pt x="1092989" y="892499"/>
                  <a:pt x="1092700" y="894795"/>
                </a:cubicBezTo>
                <a:lnTo>
                  <a:pt x="1089728" y="897467"/>
                </a:lnTo>
                <a:lnTo>
                  <a:pt x="1089605" y="897385"/>
                </a:lnTo>
                <a:lnTo>
                  <a:pt x="1091830" y="890779"/>
                </a:lnTo>
                <a:cubicBezTo>
                  <a:pt x="1084874" y="888484"/>
                  <a:pt x="1087193" y="879306"/>
                  <a:pt x="1080237" y="879306"/>
                </a:cubicBezTo>
                <a:cubicBezTo>
                  <a:pt x="1080237" y="879306"/>
                  <a:pt x="1080237" y="883895"/>
                  <a:pt x="1077918" y="881600"/>
                </a:cubicBezTo>
                <a:cubicBezTo>
                  <a:pt x="1075600" y="879306"/>
                  <a:pt x="1073281" y="881600"/>
                  <a:pt x="1070962" y="879306"/>
                </a:cubicBezTo>
                <a:cubicBezTo>
                  <a:pt x="1075600" y="875864"/>
                  <a:pt x="1080237" y="876438"/>
                  <a:pt x="1084294" y="878732"/>
                </a:cubicBezTo>
                <a:close/>
                <a:moveTo>
                  <a:pt x="1631805" y="876783"/>
                </a:moveTo>
                <a:cubicBezTo>
                  <a:pt x="1631805" y="876783"/>
                  <a:pt x="1634220" y="876783"/>
                  <a:pt x="1636636" y="876783"/>
                </a:cubicBezTo>
                <a:cubicBezTo>
                  <a:pt x="1636636" y="876783"/>
                  <a:pt x="1636636" y="876783"/>
                  <a:pt x="1636636" y="878955"/>
                </a:cubicBezTo>
                <a:cubicBezTo>
                  <a:pt x="1639051" y="878955"/>
                  <a:pt x="1639051" y="881130"/>
                  <a:pt x="1639051" y="881130"/>
                </a:cubicBezTo>
                <a:cubicBezTo>
                  <a:pt x="1639051" y="881130"/>
                  <a:pt x="1636636" y="878955"/>
                  <a:pt x="1634220" y="878955"/>
                </a:cubicBezTo>
                <a:cubicBezTo>
                  <a:pt x="1634220" y="878955"/>
                  <a:pt x="1634220" y="876783"/>
                  <a:pt x="1631805" y="876783"/>
                </a:cubicBezTo>
                <a:close/>
                <a:moveTo>
                  <a:pt x="305559" y="876492"/>
                </a:moveTo>
                <a:lnTo>
                  <a:pt x="324288" y="888085"/>
                </a:lnTo>
                <a:cubicBezTo>
                  <a:pt x="326629" y="890404"/>
                  <a:pt x="328971" y="892723"/>
                  <a:pt x="328971" y="892723"/>
                </a:cubicBezTo>
                <a:cubicBezTo>
                  <a:pt x="324288" y="888085"/>
                  <a:pt x="317265" y="885768"/>
                  <a:pt x="310241" y="881130"/>
                </a:cubicBezTo>
                <a:close/>
                <a:moveTo>
                  <a:pt x="1630355" y="872435"/>
                </a:moveTo>
                <a:cubicBezTo>
                  <a:pt x="1632726" y="872435"/>
                  <a:pt x="1635097" y="874610"/>
                  <a:pt x="1637469" y="874610"/>
                </a:cubicBezTo>
                <a:cubicBezTo>
                  <a:pt x="1639841" y="874610"/>
                  <a:pt x="1642211" y="876783"/>
                  <a:pt x="1644583" y="876783"/>
                </a:cubicBezTo>
                <a:cubicBezTo>
                  <a:pt x="1649326" y="881132"/>
                  <a:pt x="1651697" y="881132"/>
                  <a:pt x="1654069" y="883304"/>
                </a:cubicBezTo>
                <a:cubicBezTo>
                  <a:pt x="1656441" y="885479"/>
                  <a:pt x="1654069" y="885479"/>
                  <a:pt x="1654069" y="885479"/>
                </a:cubicBezTo>
                <a:cubicBezTo>
                  <a:pt x="1649326" y="881132"/>
                  <a:pt x="1646955" y="878956"/>
                  <a:pt x="1642211" y="876783"/>
                </a:cubicBezTo>
                <a:cubicBezTo>
                  <a:pt x="1639841" y="876783"/>
                  <a:pt x="1637469" y="874610"/>
                  <a:pt x="1637469" y="876783"/>
                </a:cubicBezTo>
                <a:cubicBezTo>
                  <a:pt x="1635097" y="874610"/>
                  <a:pt x="1632726" y="872435"/>
                  <a:pt x="1630355" y="872435"/>
                </a:cubicBezTo>
                <a:close/>
                <a:moveTo>
                  <a:pt x="4411381" y="869540"/>
                </a:moveTo>
                <a:cubicBezTo>
                  <a:pt x="4411381" y="869540"/>
                  <a:pt x="4413735" y="869540"/>
                  <a:pt x="4413735" y="869540"/>
                </a:cubicBezTo>
                <a:cubicBezTo>
                  <a:pt x="4416090" y="871818"/>
                  <a:pt x="4418445" y="871818"/>
                  <a:pt x="4420801" y="874096"/>
                </a:cubicBezTo>
                <a:cubicBezTo>
                  <a:pt x="4423155" y="876377"/>
                  <a:pt x="4425510" y="878651"/>
                  <a:pt x="4427865" y="880928"/>
                </a:cubicBezTo>
                <a:cubicBezTo>
                  <a:pt x="4427865" y="883205"/>
                  <a:pt x="4430221" y="885483"/>
                  <a:pt x="4430221" y="885483"/>
                </a:cubicBezTo>
                <a:cubicBezTo>
                  <a:pt x="4427865" y="885483"/>
                  <a:pt x="4425510" y="883205"/>
                  <a:pt x="4425510" y="883205"/>
                </a:cubicBezTo>
                <a:cubicBezTo>
                  <a:pt x="4416090" y="878651"/>
                  <a:pt x="4411381" y="874096"/>
                  <a:pt x="4411381" y="869540"/>
                </a:cubicBezTo>
                <a:close/>
                <a:moveTo>
                  <a:pt x="1715665" y="869521"/>
                </a:moveTo>
                <a:cubicBezTo>
                  <a:pt x="1715665" y="871890"/>
                  <a:pt x="1720401" y="874259"/>
                  <a:pt x="1725138" y="876629"/>
                </a:cubicBezTo>
                <a:cubicBezTo>
                  <a:pt x="1727506" y="876629"/>
                  <a:pt x="1715665" y="871890"/>
                  <a:pt x="1715665" y="869521"/>
                </a:cubicBezTo>
                <a:close/>
                <a:moveTo>
                  <a:pt x="519703" y="869521"/>
                </a:moveTo>
                <a:cubicBezTo>
                  <a:pt x="526808" y="874259"/>
                  <a:pt x="531544" y="876629"/>
                  <a:pt x="538649" y="881367"/>
                </a:cubicBezTo>
                <a:lnTo>
                  <a:pt x="545754" y="886106"/>
                </a:lnTo>
                <a:lnTo>
                  <a:pt x="543386" y="883737"/>
                </a:lnTo>
                <a:cubicBezTo>
                  <a:pt x="550490" y="886106"/>
                  <a:pt x="550490" y="888475"/>
                  <a:pt x="552858" y="888475"/>
                </a:cubicBezTo>
                <a:cubicBezTo>
                  <a:pt x="564700" y="900321"/>
                  <a:pt x="567068" y="900321"/>
                  <a:pt x="576541" y="905060"/>
                </a:cubicBezTo>
                <a:cubicBezTo>
                  <a:pt x="576541" y="905060"/>
                  <a:pt x="576541" y="905060"/>
                  <a:pt x="578909" y="905060"/>
                </a:cubicBezTo>
                <a:cubicBezTo>
                  <a:pt x="578909" y="905060"/>
                  <a:pt x="581277" y="907430"/>
                  <a:pt x="583646" y="909799"/>
                </a:cubicBezTo>
                <a:cubicBezTo>
                  <a:pt x="586014" y="909799"/>
                  <a:pt x="586014" y="912168"/>
                  <a:pt x="586014" y="912168"/>
                </a:cubicBezTo>
                <a:cubicBezTo>
                  <a:pt x="586014" y="912168"/>
                  <a:pt x="586014" y="914537"/>
                  <a:pt x="597855" y="921644"/>
                </a:cubicBezTo>
                <a:cubicBezTo>
                  <a:pt x="600223" y="924014"/>
                  <a:pt x="600223" y="924014"/>
                  <a:pt x="604960" y="926383"/>
                </a:cubicBezTo>
                <a:cubicBezTo>
                  <a:pt x="604960" y="928752"/>
                  <a:pt x="602591" y="928752"/>
                  <a:pt x="604960" y="928752"/>
                </a:cubicBezTo>
                <a:cubicBezTo>
                  <a:pt x="604960" y="928752"/>
                  <a:pt x="607328" y="931122"/>
                  <a:pt x="607328" y="933491"/>
                </a:cubicBezTo>
                <a:cubicBezTo>
                  <a:pt x="600223" y="928752"/>
                  <a:pt x="595487" y="924014"/>
                  <a:pt x="586014" y="916906"/>
                </a:cubicBezTo>
                <a:cubicBezTo>
                  <a:pt x="581277" y="914537"/>
                  <a:pt x="576541" y="909799"/>
                  <a:pt x="574173" y="909799"/>
                </a:cubicBezTo>
                <a:cubicBezTo>
                  <a:pt x="574173" y="907430"/>
                  <a:pt x="571804" y="907430"/>
                  <a:pt x="564700" y="902691"/>
                </a:cubicBezTo>
                <a:cubicBezTo>
                  <a:pt x="559963" y="897951"/>
                  <a:pt x="559963" y="900321"/>
                  <a:pt x="557595" y="897951"/>
                </a:cubicBezTo>
                <a:cubicBezTo>
                  <a:pt x="555227" y="897951"/>
                  <a:pt x="548122" y="893213"/>
                  <a:pt x="543386" y="888475"/>
                </a:cubicBezTo>
                <a:cubicBezTo>
                  <a:pt x="541017" y="888475"/>
                  <a:pt x="536281" y="883737"/>
                  <a:pt x="531544" y="881367"/>
                </a:cubicBezTo>
                <a:cubicBezTo>
                  <a:pt x="529176" y="878998"/>
                  <a:pt x="526808" y="876629"/>
                  <a:pt x="522071" y="871890"/>
                </a:cubicBezTo>
                <a:cubicBezTo>
                  <a:pt x="522071" y="871890"/>
                  <a:pt x="522071" y="871890"/>
                  <a:pt x="519703" y="869521"/>
                </a:cubicBezTo>
                <a:close/>
                <a:moveTo>
                  <a:pt x="1179117" y="868752"/>
                </a:moveTo>
                <a:cubicBezTo>
                  <a:pt x="1180584" y="867561"/>
                  <a:pt x="1182344" y="867561"/>
                  <a:pt x="1184690" y="869943"/>
                </a:cubicBezTo>
                <a:cubicBezTo>
                  <a:pt x="1184690" y="874703"/>
                  <a:pt x="1184690" y="877085"/>
                  <a:pt x="1187036" y="877085"/>
                </a:cubicBezTo>
                <a:cubicBezTo>
                  <a:pt x="1196421" y="877085"/>
                  <a:pt x="1201114" y="879465"/>
                  <a:pt x="1208153" y="877085"/>
                </a:cubicBezTo>
                <a:cubicBezTo>
                  <a:pt x="1208153" y="881846"/>
                  <a:pt x="1212846" y="877085"/>
                  <a:pt x="1215192" y="877085"/>
                </a:cubicBezTo>
                <a:cubicBezTo>
                  <a:pt x="1215192" y="881846"/>
                  <a:pt x="1219884" y="879465"/>
                  <a:pt x="1224577" y="879465"/>
                </a:cubicBezTo>
                <a:cubicBezTo>
                  <a:pt x="1222231" y="881846"/>
                  <a:pt x="1219884" y="881846"/>
                  <a:pt x="1217538" y="881846"/>
                </a:cubicBezTo>
                <a:cubicBezTo>
                  <a:pt x="1215192" y="886608"/>
                  <a:pt x="1217538" y="893749"/>
                  <a:pt x="1212846" y="893749"/>
                </a:cubicBezTo>
                <a:cubicBezTo>
                  <a:pt x="1210499" y="893749"/>
                  <a:pt x="1215192" y="891368"/>
                  <a:pt x="1210499" y="888989"/>
                </a:cubicBezTo>
                <a:cubicBezTo>
                  <a:pt x="1208153" y="888989"/>
                  <a:pt x="1205807" y="891368"/>
                  <a:pt x="1203460" y="888989"/>
                </a:cubicBezTo>
                <a:cubicBezTo>
                  <a:pt x="1205807" y="888989"/>
                  <a:pt x="1208153" y="888989"/>
                  <a:pt x="1208153" y="886608"/>
                </a:cubicBezTo>
                <a:cubicBezTo>
                  <a:pt x="1208153" y="884227"/>
                  <a:pt x="1208153" y="881846"/>
                  <a:pt x="1205807" y="881846"/>
                </a:cubicBezTo>
                <a:cubicBezTo>
                  <a:pt x="1203460" y="884227"/>
                  <a:pt x="1196421" y="888989"/>
                  <a:pt x="1201114" y="891368"/>
                </a:cubicBezTo>
                <a:cubicBezTo>
                  <a:pt x="1198767" y="891368"/>
                  <a:pt x="1194075" y="891368"/>
                  <a:pt x="1191729" y="891368"/>
                </a:cubicBezTo>
                <a:cubicBezTo>
                  <a:pt x="1189382" y="896132"/>
                  <a:pt x="1184690" y="896132"/>
                  <a:pt x="1179997" y="898513"/>
                </a:cubicBezTo>
                <a:cubicBezTo>
                  <a:pt x="1182344" y="893749"/>
                  <a:pt x="1187036" y="896132"/>
                  <a:pt x="1187036" y="891368"/>
                </a:cubicBezTo>
                <a:cubicBezTo>
                  <a:pt x="1182344" y="888989"/>
                  <a:pt x="1179997" y="886608"/>
                  <a:pt x="1175304" y="886608"/>
                </a:cubicBezTo>
                <a:cubicBezTo>
                  <a:pt x="1175304" y="881846"/>
                  <a:pt x="1177650" y="886608"/>
                  <a:pt x="1179997" y="886608"/>
                </a:cubicBezTo>
                <a:cubicBezTo>
                  <a:pt x="1182344" y="881846"/>
                  <a:pt x="1184690" y="881846"/>
                  <a:pt x="1184690" y="877085"/>
                </a:cubicBezTo>
                <a:cubicBezTo>
                  <a:pt x="1179997" y="879465"/>
                  <a:pt x="1179997" y="874703"/>
                  <a:pt x="1175304" y="874703"/>
                </a:cubicBezTo>
                <a:cubicBezTo>
                  <a:pt x="1176477" y="872323"/>
                  <a:pt x="1177650" y="869943"/>
                  <a:pt x="1179117" y="868752"/>
                </a:cubicBezTo>
                <a:close/>
                <a:moveTo>
                  <a:pt x="279696" y="865189"/>
                </a:moveTo>
                <a:cubicBezTo>
                  <a:pt x="281870" y="867362"/>
                  <a:pt x="281870" y="867362"/>
                  <a:pt x="284044" y="869537"/>
                </a:cubicBezTo>
                <a:cubicBezTo>
                  <a:pt x="281870" y="867362"/>
                  <a:pt x="281870" y="867362"/>
                  <a:pt x="279696" y="867362"/>
                </a:cubicBezTo>
                <a:cubicBezTo>
                  <a:pt x="279696" y="867362"/>
                  <a:pt x="279696" y="865189"/>
                  <a:pt x="279696" y="865189"/>
                </a:cubicBezTo>
                <a:close/>
                <a:moveTo>
                  <a:pt x="507705" y="860115"/>
                </a:moveTo>
                <a:cubicBezTo>
                  <a:pt x="507705" y="860115"/>
                  <a:pt x="507705" y="862289"/>
                  <a:pt x="510120" y="862289"/>
                </a:cubicBezTo>
                <a:lnTo>
                  <a:pt x="507221" y="860550"/>
                </a:lnTo>
                <a:close/>
                <a:moveTo>
                  <a:pt x="397887" y="859244"/>
                </a:moveTo>
                <a:lnTo>
                  <a:pt x="398923" y="860636"/>
                </a:lnTo>
                <a:lnTo>
                  <a:pt x="401882" y="863598"/>
                </a:lnTo>
                <a:lnTo>
                  <a:pt x="396555" y="860044"/>
                </a:lnTo>
                <a:close/>
                <a:moveTo>
                  <a:pt x="1781797" y="857945"/>
                </a:moveTo>
                <a:cubicBezTo>
                  <a:pt x="1781797" y="860360"/>
                  <a:pt x="1783971" y="860360"/>
                  <a:pt x="1783971" y="862775"/>
                </a:cubicBezTo>
                <a:lnTo>
                  <a:pt x="1779623" y="860360"/>
                </a:lnTo>
                <a:cubicBezTo>
                  <a:pt x="1779623" y="860360"/>
                  <a:pt x="1779623" y="860360"/>
                  <a:pt x="1781797" y="857945"/>
                </a:cubicBezTo>
                <a:close/>
                <a:moveTo>
                  <a:pt x="877308" y="857674"/>
                </a:moveTo>
                <a:cubicBezTo>
                  <a:pt x="877308" y="857674"/>
                  <a:pt x="879676" y="857674"/>
                  <a:pt x="882044" y="857674"/>
                </a:cubicBezTo>
                <a:cubicBezTo>
                  <a:pt x="884413" y="860044"/>
                  <a:pt x="884413" y="860044"/>
                  <a:pt x="884413" y="860044"/>
                </a:cubicBezTo>
                <a:cubicBezTo>
                  <a:pt x="886781" y="864782"/>
                  <a:pt x="891517" y="867151"/>
                  <a:pt x="893886" y="869521"/>
                </a:cubicBezTo>
                <a:cubicBezTo>
                  <a:pt x="896254" y="871890"/>
                  <a:pt x="898622" y="874259"/>
                  <a:pt x="900990" y="876629"/>
                </a:cubicBezTo>
                <a:cubicBezTo>
                  <a:pt x="903359" y="876629"/>
                  <a:pt x="903359" y="878998"/>
                  <a:pt x="903359" y="878998"/>
                </a:cubicBezTo>
                <a:cubicBezTo>
                  <a:pt x="900990" y="878998"/>
                  <a:pt x="898622" y="876629"/>
                  <a:pt x="896254" y="874259"/>
                </a:cubicBezTo>
                <a:cubicBezTo>
                  <a:pt x="896254" y="871890"/>
                  <a:pt x="893886" y="871890"/>
                  <a:pt x="893886" y="871890"/>
                </a:cubicBezTo>
                <a:cubicBezTo>
                  <a:pt x="891517" y="871890"/>
                  <a:pt x="891517" y="869521"/>
                  <a:pt x="891517" y="871890"/>
                </a:cubicBezTo>
                <a:cubicBezTo>
                  <a:pt x="891517" y="871890"/>
                  <a:pt x="893886" y="874259"/>
                  <a:pt x="893886" y="874259"/>
                </a:cubicBezTo>
                <a:cubicBezTo>
                  <a:pt x="896254" y="874259"/>
                  <a:pt x="891517" y="874259"/>
                  <a:pt x="891517" y="874259"/>
                </a:cubicBezTo>
                <a:cubicBezTo>
                  <a:pt x="886781" y="869521"/>
                  <a:pt x="882044" y="864782"/>
                  <a:pt x="882044" y="864782"/>
                </a:cubicBezTo>
                <a:cubicBezTo>
                  <a:pt x="884413" y="864782"/>
                  <a:pt x="879676" y="860044"/>
                  <a:pt x="877308" y="857674"/>
                </a:cubicBezTo>
                <a:close/>
                <a:moveTo>
                  <a:pt x="396333" y="857156"/>
                </a:moveTo>
                <a:cubicBezTo>
                  <a:pt x="396407" y="856490"/>
                  <a:pt x="397739" y="856490"/>
                  <a:pt x="401292" y="857674"/>
                </a:cubicBezTo>
                <a:cubicBezTo>
                  <a:pt x="403659" y="860044"/>
                  <a:pt x="403659" y="860044"/>
                  <a:pt x="406028" y="862413"/>
                </a:cubicBezTo>
                <a:cubicBezTo>
                  <a:pt x="410764" y="867151"/>
                  <a:pt x="408396" y="864782"/>
                  <a:pt x="401292" y="860044"/>
                </a:cubicBezTo>
                <a:cubicBezTo>
                  <a:pt x="400107" y="860044"/>
                  <a:pt x="398923" y="859451"/>
                  <a:pt x="398035" y="859155"/>
                </a:cubicBezTo>
                <a:lnTo>
                  <a:pt x="397887" y="859244"/>
                </a:lnTo>
                <a:close/>
                <a:moveTo>
                  <a:pt x="495628" y="853594"/>
                </a:moveTo>
                <a:cubicBezTo>
                  <a:pt x="500458" y="855768"/>
                  <a:pt x="502874" y="857941"/>
                  <a:pt x="502874" y="857941"/>
                </a:cubicBezTo>
                <a:lnTo>
                  <a:pt x="507221" y="860550"/>
                </a:lnTo>
                <a:lnTo>
                  <a:pt x="505289" y="862289"/>
                </a:lnTo>
                <a:cubicBezTo>
                  <a:pt x="505289" y="860115"/>
                  <a:pt x="500458" y="860115"/>
                  <a:pt x="500458" y="857941"/>
                </a:cubicBezTo>
                <a:cubicBezTo>
                  <a:pt x="498043" y="857941"/>
                  <a:pt x="495628" y="855768"/>
                  <a:pt x="495628" y="853594"/>
                </a:cubicBezTo>
                <a:close/>
                <a:moveTo>
                  <a:pt x="360852" y="853112"/>
                </a:moveTo>
                <a:cubicBezTo>
                  <a:pt x="360852" y="853112"/>
                  <a:pt x="360852" y="853112"/>
                  <a:pt x="363207" y="853112"/>
                </a:cubicBezTo>
                <a:cubicBezTo>
                  <a:pt x="370271" y="855527"/>
                  <a:pt x="370271" y="853112"/>
                  <a:pt x="382046" y="860357"/>
                </a:cubicBezTo>
                <a:cubicBezTo>
                  <a:pt x="382046" y="860357"/>
                  <a:pt x="384402" y="857941"/>
                  <a:pt x="386756" y="855527"/>
                </a:cubicBezTo>
                <a:cubicBezTo>
                  <a:pt x="398530" y="865189"/>
                  <a:pt x="396177" y="867604"/>
                  <a:pt x="393821" y="870020"/>
                </a:cubicBezTo>
                <a:cubicBezTo>
                  <a:pt x="391465" y="872433"/>
                  <a:pt x="389110" y="872433"/>
                  <a:pt x="386756" y="870020"/>
                </a:cubicBezTo>
                <a:cubicBezTo>
                  <a:pt x="382046" y="865189"/>
                  <a:pt x="379691" y="862772"/>
                  <a:pt x="377336" y="862772"/>
                </a:cubicBezTo>
                <a:cubicBezTo>
                  <a:pt x="374982" y="860357"/>
                  <a:pt x="372626" y="860357"/>
                  <a:pt x="370271" y="857941"/>
                </a:cubicBezTo>
                <a:cubicBezTo>
                  <a:pt x="367916" y="857941"/>
                  <a:pt x="365561" y="855527"/>
                  <a:pt x="360852" y="853112"/>
                </a:cubicBezTo>
                <a:close/>
                <a:moveTo>
                  <a:pt x="472338" y="850566"/>
                </a:moveTo>
                <a:cubicBezTo>
                  <a:pt x="472338" y="852935"/>
                  <a:pt x="474706" y="855305"/>
                  <a:pt x="477075" y="855305"/>
                </a:cubicBezTo>
                <a:lnTo>
                  <a:pt x="478115" y="857269"/>
                </a:lnTo>
                <a:lnTo>
                  <a:pt x="472338" y="852935"/>
                </a:lnTo>
                <a:cubicBezTo>
                  <a:pt x="472338" y="852935"/>
                  <a:pt x="472338" y="850566"/>
                  <a:pt x="472338" y="850566"/>
                </a:cubicBezTo>
                <a:close/>
                <a:moveTo>
                  <a:pt x="398923" y="850566"/>
                </a:moveTo>
                <a:cubicBezTo>
                  <a:pt x="398923" y="850566"/>
                  <a:pt x="398923" y="850566"/>
                  <a:pt x="401292" y="850566"/>
                </a:cubicBezTo>
                <a:lnTo>
                  <a:pt x="402475" y="851751"/>
                </a:lnTo>
                <a:close/>
                <a:moveTo>
                  <a:pt x="499976" y="847798"/>
                </a:moveTo>
                <a:cubicBezTo>
                  <a:pt x="502390" y="847798"/>
                  <a:pt x="509637" y="852628"/>
                  <a:pt x="502390" y="847798"/>
                </a:cubicBezTo>
                <a:cubicBezTo>
                  <a:pt x="507220" y="847798"/>
                  <a:pt x="512052" y="850212"/>
                  <a:pt x="514468" y="852628"/>
                </a:cubicBezTo>
                <a:cubicBezTo>
                  <a:pt x="516882" y="852628"/>
                  <a:pt x="516882" y="852628"/>
                  <a:pt x="519298" y="852628"/>
                </a:cubicBezTo>
                <a:cubicBezTo>
                  <a:pt x="536206" y="869536"/>
                  <a:pt x="528960" y="867120"/>
                  <a:pt x="526544" y="869536"/>
                </a:cubicBezTo>
                <a:cubicBezTo>
                  <a:pt x="526544" y="869536"/>
                  <a:pt x="524129" y="869536"/>
                  <a:pt x="521713" y="869536"/>
                </a:cubicBezTo>
                <a:cubicBezTo>
                  <a:pt x="521713" y="867120"/>
                  <a:pt x="516882" y="864705"/>
                  <a:pt x="516882" y="864705"/>
                </a:cubicBezTo>
                <a:cubicBezTo>
                  <a:pt x="512052" y="859874"/>
                  <a:pt x="507220" y="857458"/>
                  <a:pt x="502390" y="852628"/>
                </a:cubicBezTo>
                <a:cubicBezTo>
                  <a:pt x="504806" y="852628"/>
                  <a:pt x="504806" y="852628"/>
                  <a:pt x="499976" y="847798"/>
                </a:cubicBezTo>
                <a:close/>
                <a:moveTo>
                  <a:pt x="1549924" y="847786"/>
                </a:moveTo>
                <a:cubicBezTo>
                  <a:pt x="1549924" y="850684"/>
                  <a:pt x="1552099" y="850684"/>
                  <a:pt x="1549924" y="853582"/>
                </a:cubicBezTo>
                <a:cubicBezTo>
                  <a:pt x="1549924" y="853582"/>
                  <a:pt x="1547751" y="853582"/>
                  <a:pt x="1547751" y="853582"/>
                </a:cubicBezTo>
                <a:cubicBezTo>
                  <a:pt x="1547751" y="850684"/>
                  <a:pt x="1547751" y="847786"/>
                  <a:pt x="1549924" y="847786"/>
                </a:cubicBezTo>
                <a:close/>
                <a:moveTo>
                  <a:pt x="260857" y="846349"/>
                </a:moveTo>
                <a:cubicBezTo>
                  <a:pt x="263211" y="846349"/>
                  <a:pt x="265567" y="846349"/>
                  <a:pt x="267922" y="846349"/>
                </a:cubicBezTo>
                <a:cubicBezTo>
                  <a:pt x="270276" y="848669"/>
                  <a:pt x="272632" y="850986"/>
                  <a:pt x="274987" y="850986"/>
                </a:cubicBezTo>
                <a:cubicBezTo>
                  <a:pt x="279696" y="855623"/>
                  <a:pt x="279696" y="857942"/>
                  <a:pt x="274987" y="855623"/>
                </a:cubicBezTo>
                <a:cubicBezTo>
                  <a:pt x="270276" y="853305"/>
                  <a:pt x="265567" y="848669"/>
                  <a:pt x="260857" y="846349"/>
                </a:cubicBezTo>
                <a:close/>
                <a:moveTo>
                  <a:pt x="381866" y="840550"/>
                </a:moveTo>
                <a:cubicBezTo>
                  <a:pt x="379691" y="840550"/>
                  <a:pt x="381866" y="840550"/>
                  <a:pt x="384039" y="840550"/>
                </a:cubicBezTo>
                <a:cubicBezTo>
                  <a:pt x="384039" y="840550"/>
                  <a:pt x="384039" y="840550"/>
                  <a:pt x="384039" y="843450"/>
                </a:cubicBezTo>
                <a:cubicBezTo>
                  <a:pt x="384039" y="840550"/>
                  <a:pt x="381866" y="840550"/>
                  <a:pt x="381866" y="840550"/>
                </a:cubicBezTo>
                <a:close/>
                <a:moveTo>
                  <a:pt x="1754987" y="839104"/>
                </a:moveTo>
                <a:cubicBezTo>
                  <a:pt x="1757885" y="841280"/>
                  <a:pt x="1760783" y="843454"/>
                  <a:pt x="1760783" y="843454"/>
                </a:cubicBezTo>
                <a:cubicBezTo>
                  <a:pt x="1760783" y="843454"/>
                  <a:pt x="1757885" y="843454"/>
                  <a:pt x="1757885" y="841280"/>
                </a:cubicBezTo>
                <a:cubicBezTo>
                  <a:pt x="1757885" y="841280"/>
                  <a:pt x="1754987" y="841280"/>
                  <a:pt x="1754987" y="839104"/>
                </a:cubicBezTo>
                <a:close/>
                <a:moveTo>
                  <a:pt x="855858" y="839103"/>
                </a:moveTo>
                <a:cubicBezTo>
                  <a:pt x="858135" y="841422"/>
                  <a:pt x="862690" y="843742"/>
                  <a:pt x="869522" y="848378"/>
                </a:cubicBezTo>
                <a:cubicBezTo>
                  <a:pt x="869522" y="848378"/>
                  <a:pt x="869522" y="850696"/>
                  <a:pt x="867246" y="850696"/>
                </a:cubicBezTo>
                <a:cubicBezTo>
                  <a:pt x="867246" y="850696"/>
                  <a:pt x="864968" y="850696"/>
                  <a:pt x="862690" y="848378"/>
                </a:cubicBezTo>
                <a:cubicBezTo>
                  <a:pt x="860413" y="846060"/>
                  <a:pt x="855858" y="843742"/>
                  <a:pt x="855858" y="841422"/>
                </a:cubicBezTo>
                <a:cubicBezTo>
                  <a:pt x="853581" y="841422"/>
                  <a:pt x="853581" y="839103"/>
                  <a:pt x="855858" y="839103"/>
                </a:cubicBezTo>
                <a:close/>
                <a:moveTo>
                  <a:pt x="1796185" y="836351"/>
                </a:moveTo>
                <a:cubicBezTo>
                  <a:pt x="1798553" y="838720"/>
                  <a:pt x="1800921" y="838720"/>
                  <a:pt x="1803290" y="841090"/>
                </a:cubicBezTo>
                <a:cubicBezTo>
                  <a:pt x="1805658" y="841090"/>
                  <a:pt x="1808026" y="843458"/>
                  <a:pt x="1808026" y="845828"/>
                </a:cubicBezTo>
                <a:cubicBezTo>
                  <a:pt x="1810394" y="845828"/>
                  <a:pt x="1803290" y="843458"/>
                  <a:pt x="1798553" y="838720"/>
                </a:cubicBezTo>
                <a:cubicBezTo>
                  <a:pt x="1798553" y="838720"/>
                  <a:pt x="1796185" y="836351"/>
                  <a:pt x="1796185" y="836351"/>
                </a:cubicBezTo>
                <a:close/>
                <a:moveTo>
                  <a:pt x="1755857" y="834759"/>
                </a:moveTo>
                <a:cubicBezTo>
                  <a:pt x="1760494" y="839313"/>
                  <a:pt x="1767450" y="841591"/>
                  <a:pt x="1772088" y="846146"/>
                </a:cubicBezTo>
                <a:cubicBezTo>
                  <a:pt x="1774406" y="848422"/>
                  <a:pt x="1776725" y="850699"/>
                  <a:pt x="1774406" y="850699"/>
                </a:cubicBezTo>
                <a:cubicBezTo>
                  <a:pt x="1774406" y="850699"/>
                  <a:pt x="1769769" y="846146"/>
                  <a:pt x="1769769" y="846146"/>
                </a:cubicBezTo>
                <a:cubicBezTo>
                  <a:pt x="1767450" y="843867"/>
                  <a:pt x="1765131" y="843867"/>
                  <a:pt x="1762813" y="841591"/>
                </a:cubicBezTo>
                <a:cubicBezTo>
                  <a:pt x="1760494" y="839313"/>
                  <a:pt x="1755857" y="837035"/>
                  <a:pt x="1753538" y="837035"/>
                </a:cubicBezTo>
                <a:cubicBezTo>
                  <a:pt x="1755857" y="834759"/>
                  <a:pt x="1755857" y="834759"/>
                  <a:pt x="1755857" y="834759"/>
                </a:cubicBezTo>
                <a:close/>
                <a:moveTo>
                  <a:pt x="1059731" y="834126"/>
                </a:moveTo>
                <a:cubicBezTo>
                  <a:pt x="1062086" y="836404"/>
                  <a:pt x="1066796" y="831850"/>
                  <a:pt x="1071506" y="836404"/>
                </a:cubicBezTo>
                <a:cubicBezTo>
                  <a:pt x="1071506" y="838680"/>
                  <a:pt x="1071506" y="840958"/>
                  <a:pt x="1073861" y="843237"/>
                </a:cubicBezTo>
                <a:cubicBezTo>
                  <a:pt x="1073861" y="843237"/>
                  <a:pt x="1071506" y="845514"/>
                  <a:pt x="1071506" y="847791"/>
                </a:cubicBezTo>
                <a:cubicBezTo>
                  <a:pt x="1069150" y="845514"/>
                  <a:pt x="1064441" y="843237"/>
                  <a:pt x="1059731" y="840958"/>
                </a:cubicBezTo>
                <a:cubicBezTo>
                  <a:pt x="1062086" y="840958"/>
                  <a:pt x="1064441" y="840958"/>
                  <a:pt x="1064441" y="838680"/>
                </a:cubicBezTo>
                <a:cubicBezTo>
                  <a:pt x="1062086" y="838680"/>
                  <a:pt x="1059731" y="838680"/>
                  <a:pt x="1057376" y="838680"/>
                </a:cubicBezTo>
                <a:cubicBezTo>
                  <a:pt x="1057376" y="840958"/>
                  <a:pt x="1057376" y="843237"/>
                  <a:pt x="1055021" y="843237"/>
                </a:cubicBezTo>
                <a:cubicBezTo>
                  <a:pt x="1055021" y="836404"/>
                  <a:pt x="1059731" y="836404"/>
                  <a:pt x="1059731" y="834126"/>
                </a:cubicBezTo>
                <a:close/>
                <a:moveTo>
                  <a:pt x="1674866" y="834032"/>
                </a:moveTo>
                <a:cubicBezTo>
                  <a:pt x="1677351" y="836205"/>
                  <a:pt x="1679835" y="836205"/>
                  <a:pt x="1679835" y="836205"/>
                </a:cubicBezTo>
                <a:cubicBezTo>
                  <a:pt x="1682319" y="836205"/>
                  <a:pt x="1682319" y="836205"/>
                  <a:pt x="1682319" y="836205"/>
                </a:cubicBezTo>
                <a:cubicBezTo>
                  <a:pt x="1689773" y="840553"/>
                  <a:pt x="1687288" y="840553"/>
                  <a:pt x="1682319" y="838379"/>
                </a:cubicBezTo>
                <a:cubicBezTo>
                  <a:pt x="1682319" y="838379"/>
                  <a:pt x="1679835" y="838379"/>
                  <a:pt x="1679835" y="838379"/>
                </a:cubicBezTo>
                <a:cubicBezTo>
                  <a:pt x="1677351" y="836205"/>
                  <a:pt x="1677351" y="836205"/>
                  <a:pt x="1674866" y="834032"/>
                </a:cubicBezTo>
                <a:close/>
                <a:moveTo>
                  <a:pt x="1015892" y="831365"/>
                </a:moveTo>
                <a:cubicBezTo>
                  <a:pt x="1013718" y="833782"/>
                  <a:pt x="1015892" y="841028"/>
                  <a:pt x="1013718" y="843443"/>
                </a:cubicBezTo>
                <a:cubicBezTo>
                  <a:pt x="1011545" y="843443"/>
                  <a:pt x="1007197" y="843443"/>
                  <a:pt x="1007197" y="841028"/>
                </a:cubicBezTo>
                <a:cubicBezTo>
                  <a:pt x="1013718" y="843443"/>
                  <a:pt x="1011545" y="828952"/>
                  <a:pt x="1015892" y="831365"/>
                </a:cubicBezTo>
                <a:close/>
                <a:moveTo>
                  <a:pt x="234772" y="828959"/>
                </a:moveTo>
                <a:cubicBezTo>
                  <a:pt x="234772" y="828959"/>
                  <a:pt x="237112" y="828959"/>
                  <a:pt x="237112" y="828959"/>
                </a:cubicBezTo>
                <a:cubicBezTo>
                  <a:pt x="239454" y="831330"/>
                  <a:pt x="241795" y="831330"/>
                  <a:pt x="244135" y="833701"/>
                </a:cubicBezTo>
                <a:cubicBezTo>
                  <a:pt x="246476" y="836072"/>
                  <a:pt x="244135" y="836072"/>
                  <a:pt x="251160" y="840817"/>
                </a:cubicBezTo>
                <a:cubicBezTo>
                  <a:pt x="251160" y="840817"/>
                  <a:pt x="253499" y="840817"/>
                  <a:pt x="253499" y="840817"/>
                </a:cubicBezTo>
                <a:cubicBezTo>
                  <a:pt x="253499" y="843188"/>
                  <a:pt x="251160" y="843188"/>
                  <a:pt x="253499" y="845559"/>
                </a:cubicBezTo>
                <a:cubicBezTo>
                  <a:pt x="255841" y="847931"/>
                  <a:pt x="260523" y="850301"/>
                  <a:pt x="265204" y="855044"/>
                </a:cubicBezTo>
                <a:cubicBezTo>
                  <a:pt x="260523" y="852674"/>
                  <a:pt x="258181" y="852674"/>
                  <a:pt x="255841" y="850301"/>
                </a:cubicBezTo>
                <a:cubicBezTo>
                  <a:pt x="248817" y="847931"/>
                  <a:pt x="248817" y="850301"/>
                  <a:pt x="248817" y="845559"/>
                </a:cubicBezTo>
                <a:lnTo>
                  <a:pt x="248817" y="843188"/>
                </a:lnTo>
                <a:cubicBezTo>
                  <a:pt x="246476" y="840817"/>
                  <a:pt x="246476" y="843188"/>
                  <a:pt x="244135" y="840817"/>
                </a:cubicBezTo>
                <a:cubicBezTo>
                  <a:pt x="241795" y="836072"/>
                  <a:pt x="241795" y="836072"/>
                  <a:pt x="241795" y="836072"/>
                </a:cubicBezTo>
                <a:cubicBezTo>
                  <a:pt x="241795" y="833701"/>
                  <a:pt x="239454" y="833701"/>
                  <a:pt x="239454" y="831330"/>
                </a:cubicBezTo>
                <a:cubicBezTo>
                  <a:pt x="237112" y="831330"/>
                  <a:pt x="237112" y="828959"/>
                  <a:pt x="234772" y="828959"/>
                </a:cubicBezTo>
                <a:close/>
                <a:moveTo>
                  <a:pt x="369547" y="827508"/>
                </a:moveTo>
                <a:cubicBezTo>
                  <a:pt x="374475" y="829684"/>
                  <a:pt x="379402" y="827508"/>
                  <a:pt x="384331" y="827508"/>
                </a:cubicBezTo>
                <a:cubicBezTo>
                  <a:pt x="386793" y="827508"/>
                  <a:pt x="389257" y="829684"/>
                  <a:pt x="394185" y="831855"/>
                </a:cubicBezTo>
                <a:lnTo>
                  <a:pt x="386850" y="840483"/>
                </a:lnTo>
                <a:lnTo>
                  <a:pt x="386793" y="840550"/>
                </a:lnTo>
                <a:cubicBezTo>
                  <a:pt x="381866" y="836203"/>
                  <a:pt x="374475" y="831855"/>
                  <a:pt x="369547" y="827508"/>
                </a:cubicBezTo>
                <a:close/>
                <a:moveTo>
                  <a:pt x="360853" y="827508"/>
                </a:moveTo>
                <a:cubicBezTo>
                  <a:pt x="360853" y="827508"/>
                  <a:pt x="363267" y="829684"/>
                  <a:pt x="365684" y="829684"/>
                </a:cubicBezTo>
                <a:cubicBezTo>
                  <a:pt x="365684" y="831856"/>
                  <a:pt x="368098" y="831856"/>
                  <a:pt x="368098" y="831856"/>
                </a:cubicBezTo>
                <a:cubicBezTo>
                  <a:pt x="363267" y="829684"/>
                  <a:pt x="360853" y="827508"/>
                  <a:pt x="360853" y="827508"/>
                </a:cubicBezTo>
                <a:close/>
                <a:moveTo>
                  <a:pt x="1728902" y="824616"/>
                </a:moveTo>
                <a:lnTo>
                  <a:pt x="1736147" y="828963"/>
                </a:lnTo>
                <a:cubicBezTo>
                  <a:pt x="1736147" y="828963"/>
                  <a:pt x="1736147" y="828963"/>
                  <a:pt x="1733732" y="828963"/>
                </a:cubicBezTo>
                <a:close/>
                <a:moveTo>
                  <a:pt x="1728901" y="824614"/>
                </a:moveTo>
                <a:lnTo>
                  <a:pt x="1728902" y="824616"/>
                </a:lnTo>
                <a:lnTo>
                  <a:pt x="1728901" y="824616"/>
                </a:lnTo>
                <a:close/>
                <a:moveTo>
                  <a:pt x="1007197" y="824598"/>
                </a:moveTo>
                <a:cubicBezTo>
                  <a:pt x="1007197" y="826773"/>
                  <a:pt x="1010096" y="826773"/>
                  <a:pt x="1010096" y="828946"/>
                </a:cubicBezTo>
                <a:cubicBezTo>
                  <a:pt x="1007197" y="828946"/>
                  <a:pt x="1007197" y="826773"/>
                  <a:pt x="1004299" y="828946"/>
                </a:cubicBezTo>
                <a:cubicBezTo>
                  <a:pt x="1004299" y="826773"/>
                  <a:pt x="1004299" y="824598"/>
                  <a:pt x="1007197" y="824598"/>
                </a:cubicBezTo>
                <a:close/>
                <a:moveTo>
                  <a:pt x="1728901" y="822440"/>
                </a:moveTo>
                <a:cubicBezTo>
                  <a:pt x="1728901" y="820266"/>
                  <a:pt x="1736727" y="824616"/>
                  <a:pt x="1741944" y="826788"/>
                </a:cubicBezTo>
                <a:cubicBezTo>
                  <a:pt x="1741944" y="826788"/>
                  <a:pt x="1739335" y="828963"/>
                  <a:pt x="1739335" y="828963"/>
                </a:cubicBezTo>
                <a:cubicBezTo>
                  <a:pt x="1734118" y="826788"/>
                  <a:pt x="1731509" y="822440"/>
                  <a:pt x="1728901" y="822440"/>
                </a:cubicBezTo>
                <a:close/>
                <a:moveTo>
                  <a:pt x="452441" y="822003"/>
                </a:moveTo>
                <a:cubicBezTo>
                  <a:pt x="453021" y="821423"/>
                  <a:pt x="454181" y="821423"/>
                  <a:pt x="455339" y="822582"/>
                </a:cubicBezTo>
                <a:cubicBezTo>
                  <a:pt x="457659" y="822582"/>
                  <a:pt x="462296" y="824901"/>
                  <a:pt x="464615" y="827221"/>
                </a:cubicBezTo>
                <a:cubicBezTo>
                  <a:pt x="466933" y="827221"/>
                  <a:pt x="473889" y="831857"/>
                  <a:pt x="476209" y="834177"/>
                </a:cubicBezTo>
                <a:lnTo>
                  <a:pt x="483165" y="841132"/>
                </a:lnTo>
                <a:lnTo>
                  <a:pt x="478526" y="841132"/>
                </a:lnTo>
                <a:cubicBezTo>
                  <a:pt x="473889" y="838813"/>
                  <a:pt x="471571" y="836494"/>
                  <a:pt x="466933" y="831857"/>
                </a:cubicBezTo>
                <a:cubicBezTo>
                  <a:pt x="464615" y="831857"/>
                  <a:pt x="462296" y="831857"/>
                  <a:pt x="459977" y="829540"/>
                </a:cubicBezTo>
                <a:cubicBezTo>
                  <a:pt x="457659" y="827221"/>
                  <a:pt x="455339" y="827221"/>
                  <a:pt x="453021" y="824901"/>
                </a:cubicBezTo>
                <a:cubicBezTo>
                  <a:pt x="451862" y="823743"/>
                  <a:pt x="451862" y="822582"/>
                  <a:pt x="452441" y="822003"/>
                </a:cubicBezTo>
                <a:close/>
                <a:moveTo>
                  <a:pt x="1724976" y="821896"/>
                </a:moveTo>
                <a:cubicBezTo>
                  <a:pt x="1724071" y="821354"/>
                  <a:pt x="1724071" y="821354"/>
                  <a:pt x="1726485" y="822440"/>
                </a:cubicBezTo>
                <a:lnTo>
                  <a:pt x="1728901" y="824614"/>
                </a:lnTo>
                <a:close/>
                <a:moveTo>
                  <a:pt x="1658470" y="821714"/>
                </a:moveTo>
                <a:cubicBezTo>
                  <a:pt x="1667745" y="828960"/>
                  <a:pt x="1660789" y="824128"/>
                  <a:pt x="1658470" y="824128"/>
                </a:cubicBezTo>
                <a:cubicBezTo>
                  <a:pt x="1658470" y="824128"/>
                  <a:pt x="1663107" y="828960"/>
                  <a:pt x="1672382" y="836205"/>
                </a:cubicBezTo>
                <a:cubicBezTo>
                  <a:pt x="1670064" y="836205"/>
                  <a:pt x="1667745" y="833789"/>
                  <a:pt x="1665426" y="833789"/>
                </a:cubicBezTo>
                <a:cubicBezTo>
                  <a:pt x="1658470" y="828960"/>
                  <a:pt x="1656151" y="828960"/>
                  <a:pt x="1651514" y="826545"/>
                </a:cubicBezTo>
                <a:cubicBezTo>
                  <a:pt x="1649195" y="826545"/>
                  <a:pt x="1649195" y="826545"/>
                  <a:pt x="1649195" y="824128"/>
                </a:cubicBezTo>
                <a:cubicBezTo>
                  <a:pt x="1651514" y="824128"/>
                  <a:pt x="1653832" y="821714"/>
                  <a:pt x="1658470" y="821714"/>
                </a:cubicBezTo>
                <a:close/>
                <a:moveTo>
                  <a:pt x="1770974" y="821459"/>
                </a:moveTo>
                <a:lnTo>
                  <a:pt x="1776725" y="824614"/>
                </a:lnTo>
                <a:cubicBezTo>
                  <a:pt x="1774406" y="824614"/>
                  <a:pt x="1774406" y="822295"/>
                  <a:pt x="1772088" y="822295"/>
                </a:cubicBezTo>
                <a:close/>
                <a:moveTo>
                  <a:pt x="1720206" y="820266"/>
                </a:moveTo>
                <a:cubicBezTo>
                  <a:pt x="1720206" y="820266"/>
                  <a:pt x="1722621" y="820266"/>
                  <a:pt x="1722621" y="822440"/>
                </a:cubicBezTo>
                <a:cubicBezTo>
                  <a:pt x="1725037" y="822440"/>
                  <a:pt x="1727452" y="824616"/>
                  <a:pt x="1727452" y="824616"/>
                </a:cubicBezTo>
                <a:cubicBezTo>
                  <a:pt x="1725037" y="824616"/>
                  <a:pt x="1722621" y="822440"/>
                  <a:pt x="1720206" y="822440"/>
                </a:cubicBezTo>
                <a:cubicBezTo>
                  <a:pt x="1720206" y="820266"/>
                  <a:pt x="1720206" y="820266"/>
                  <a:pt x="1720206" y="820266"/>
                </a:cubicBezTo>
                <a:close/>
                <a:moveTo>
                  <a:pt x="294189" y="817362"/>
                </a:moveTo>
                <a:cubicBezTo>
                  <a:pt x="296605" y="817362"/>
                  <a:pt x="299019" y="819679"/>
                  <a:pt x="299019" y="819679"/>
                </a:cubicBezTo>
                <a:cubicBezTo>
                  <a:pt x="299019" y="819679"/>
                  <a:pt x="303851" y="821999"/>
                  <a:pt x="308681" y="824318"/>
                </a:cubicBezTo>
                <a:cubicBezTo>
                  <a:pt x="308681" y="824318"/>
                  <a:pt x="308681" y="826638"/>
                  <a:pt x="306266" y="826638"/>
                </a:cubicBezTo>
                <a:cubicBezTo>
                  <a:pt x="306266" y="826638"/>
                  <a:pt x="306266" y="828957"/>
                  <a:pt x="306266" y="828957"/>
                </a:cubicBezTo>
                <a:cubicBezTo>
                  <a:pt x="303851" y="828957"/>
                  <a:pt x="301436" y="826638"/>
                  <a:pt x="301436" y="826638"/>
                </a:cubicBezTo>
                <a:cubicBezTo>
                  <a:pt x="299019" y="824318"/>
                  <a:pt x="294189" y="821999"/>
                  <a:pt x="294189" y="819679"/>
                </a:cubicBezTo>
                <a:cubicBezTo>
                  <a:pt x="296605" y="819679"/>
                  <a:pt x="296605" y="819679"/>
                  <a:pt x="294189" y="817362"/>
                </a:cubicBezTo>
                <a:close/>
                <a:moveTo>
                  <a:pt x="813003" y="813016"/>
                </a:moveTo>
                <a:cubicBezTo>
                  <a:pt x="815178" y="815433"/>
                  <a:pt x="817351" y="817848"/>
                  <a:pt x="821698" y="820261"/>
                </a:cubicBezTo>
                <a:cubicBezTo>
                  <a:pt x="819525" y="820261"/>
                  <a:pt x="817351" y="817848"/>
                  <a:pt x="815178" y="817848"/>
                </a:cubicBezTo>
                <a:cubicBezTo>
                  <a:pt x="813003" y="815433"/>
                  <a:pt x="813003" y="815433"/>
                  <a:pt x="813003" y="813016"/>
                </a:cubicBezTo>
                <a:close/>
                <a:moveTo>
                  <a:pt x="436385" y="810235"/>
                </a:moveTo>
                <a:lnTo>
                  <a:pt x="440558" y="813017"/>
                </a:lnTo>
                <a:cubicBezTo>
                  <a:pt x="438240" y="813017"/>
                  <a:pt x="438240" y="810699"/>
                  <a:pt x="435921" y="810699"/>
                </a:cubicBezTo>
                <a:close/>
                <a:moveTo>
                  <a:pt x="292293" y="809936"/>
                </a:moveTo>
                <a:cubicBezTo>
                  <a:pt x="296976" y="812292"/>
                  <a:pt x="308681" y="821712"/>
                  <a:pt x="299318" y="812292"/>
                </a:cubicBezTo>
                <a:cubicBezTo>
                  <a:pt x="296976" y="812292"/>
                  <a:pt x="299318" y="812292"/>
                  <a:pt x="301658" y="814645"/>
                </a:cubicBezTo>
                <a:cubicBezTo>
                  <a:pt x="303998" y="817002"/>
                  <a:pt x="306340" y="819357"/>
                  <a:pt x="308681" y="821712"/>
                </a:cubicBezTo>
                <a:cubicBezTo>
                  <a:pt x="303998" y="819357"/>
                  <a:pt x="299318" y="817002"/>
                  <a:pt x="292293" y="809936"/>
                </a:cubicBezTo>
                <a:close/>
                <a:moveTo>
                  <a:pt x="1066614" y="807938"/>
                </a:moveTo>
                <a:cubicBezTo>
                  <a:pt x="1067702" y="806851"/>
                  <a:pt x="1068245" y="807393"/>
                  <a:pt x="1069060" y="807938"/>
                </a:cubicBezTo>
                <a:cubicBezTo>
                  <a:pt x="1069875" y="808481"/>
                  <a:pt x="1070962" y="809025"/>
                  <a:pt x="1073136" y="807938"/>
                </a:cubicBezTo>
                <a:cubicBezTo>
                  <a:pt x="1075310" y="810113"/>
                  <a:pt x="1073136" y="812284"/>
                  <a:pt x="1075310" y="812284"/>
                </a:cubicBezTo>
                <a:cubicBezTo>
                  <a:pt x="1075310" y="814459"/>
                  <a:pt x="1066614" y="810113"/>
                  <a:pt x="1066614" y="807938"/>
                </a:cubicBezTo>
                <a:close/>
                <a:moveTo>
                  <a:pt x="282929" y="802872"/>
                </a:moveTo>
                <a:cubicBezTo>
                  <a:pt x="282929" y="805226"/>
                  <a:pt x="287611" y="807582"/>
                  <a:pt x="292293" y="809936"/>
                </a:cubicBezTo>
                <a:cubicBezTo>
                  <a:pt x="285270" y="805226"/>
                  <a:pt x="280588" y="802872"/>
                  <a:pt x="280588" y="805226"/>
                </a:cubicBezTo>
                <a:cubicBezTo>
                  <a:pt x="278247" y="802872"/>
                  <a:pt x="280588" y="802872"/>
                  <a:pt x="282929" y="802872"/>
                </a:cubicBezTo>
                <a:close/>
                <a:moveTo>
                  <a:pt x="1746582" y="801429"/>
                </a:moveTo>
                <a:cubicBezTo>
                  <a:pt x="1746582" y="801429"/>
                  <a:pt x="1751219" y="803745"/>
                  <a:pt x="1751219" y="803745"/>
                </a:cubicBezTo>
                <a:cubicBezTo>
                  <a:pt x="1758175" y="810702"/>
                  <a:pt x="1758175" y="810702"/>
                  <a:pt x="1760494" y="810702"/>
                </a:cubicBezTo>
                <a:cubicBezTo>
                  <a:pt x="1762813" y="810702"/>
                  <a:pt x="1765131" y="813021"/>
                  <a:pt x="1767450" y="815340"/>
                </a:cubicBezTo>
                <a:cubicBezTo>
                  <a:pt x="1767450" y="815340"/>
                  <a:pt x="1765131" y="815340"/>
                  <a:pt x="1765131" y="815340"/>
                </a:cubicBezTo>
                <a:cubicBezTo>
                  <a:pt x="1767450" y="817655"/>
                  <a:pt x="1758175" y="810702"/>
                  <a:pt x="1762813" y="815340"/>
                </a:cubicBezTo>
                <a:lnTo>
                  <a:pt x="1770974" y="821459"/>
                </a:lnTo>
                <a:lnTo>
                  <a:pt x="1767740" y="819688"/>
                </a:lnTo>
                <a:cubicBezTo>
                  <a:pt x="1766870" y="819397"/>
                  <a:pt x="1767450" y="819974"/>
                  <a:pt x="1767450" y="819974"/>
                </a:cubicBezTo>
                <a:cubicBezTo>
                  <a:pt x="1765131" y="819974"/>
                  <a:pt x="1762813" y="819974"/>
                  <a:pt x="1760494" y="817655"/>
                </a:cubicBezTo>
                <a:cubicBezTo>
                  <a:pt x="1753538" y="813021"/>
                  <a:pt x="1753538" y="810702"/>
                  <a:pt x="1753538" y="813021"/>
                </a:cubicBezTo>
                <a:cubicBezTo>
                  <a:pt x="1753538" y="813021"/>
                  <a:pt x="1753538" y="815340"/>
                  <a:pt x="1753538" y="815340"/>
                </a:cubicBezTo>
                <a:cubicBezTo>
                  <a:pt x="1751219" y="815340"/>
                  <a:pt x="1748900" y="813021"/>
                  <a:pt x="1746582" y="810702"/>
                </a:cubicBezTo>
                <a:cubicBezTo>
                  <a:pt x="1746582" y="810702"/>
                  <a:pt x="1741944" y="803745"/>
                  <a:pt x="1744263" y="806067"/>
                </a:cubicBezTo>
                <a:cubicBezTo>
                  <a:pt x="1744263" y="806067"/>
                  <a:pt x="1748900" y="806067"/>
                  <a:pt x="1753538" y="810702"/>
                </a:cubicBezTo>
                <a:cubicBezTo>
                  <a:pt x="1758175" y="813021"/>
                  <a:pt x="1758175" y="810702"/>
                  <a:pt x="1753538" y="806067"/>
                </a:cubicBezTo>
                <a:cubicBezTo>
                  <a:pt x="1751219" y="806067"/>
                  <a:pt x="1748900" y="806067"/>
                  <a:pt x="1746582" y="803745"/>
                </a:cubicBezTo>
                <a:cubicBezTo>
                  <a:pt x="1746582" y="803745"/>
                  <a:pt x="1746582" y="801429"/>
                  <a:pt x="1746582" y="801429"/>
                </a:cubicBezTo>
                <a:close/>
                <a:moveTo>
                  <a:pt x="428964" y="801425"/>
                </a:moveTo>
                <a:cubicBezTo>
                  <a:pt x="428964" y="801425"/>
                  <a:pt x="431283" y="803743"/>
                  <a:pt x="433602" y="803743"/>
                </a:cubicBezTo>
                <a:cubicBezTo>
                  <a:pt x="433602" y="803743"/>
                  <a:pt x="435921" y="806064"/>
                  <a:pt x="438240" y="808382"/>
                </a:cubicBezTo>
                <a:lnTo>
                  <a:pt x="436385" y="810235"/>
                </a:lnTo>
                <a:lnTo>
                  <a:pt x="433602" y="808382"/>
                </a:lnTo>
                <a:cubicBezTo>
                  <a:pt x="431283" y="806064"/>
                  <a:pt x="431283" y="803743"/>
                  <a:pt x="428964" y="801425"/>
                </a:cubicBezTo>
                <a:close/>
                <a:moveTo>
                  <a:pt x="1036181" y="798157"/>
                </a:moveTo>
                <a:cubicBezTo>
                  <a:pt x="1036181" y="800693"/>
                  <a:pt x="1033282" y="805765"/>
                  <a:pt x="1033282" y="800693"/>
                </a:cubicBezTo>
                <a:cubicBezTo>
                  <a:pt x="1033282" y="800693"/>
                  <a:pt x="1033282" y="795620"/>
                  <a:pt x="1036181" y="798157"/>
                </a:cubicBezTo>
                <a:close/>
                <a:moveTo>
                  <a:pt x="1795564" y="794179"/>
                </a:moveTo>
                <a:cubicBezTo>
                  <a:pt x="1800533" y="796595"/>
                  <a:pt x="1803017" y="799013"/>
                  <a:pt x="1805501" y="801429"/>
                </a:cubicBezTo>
                <a:cubicBezTo>
                  <a:pt x="1810470" y="803843"/>
                  <a:pt x="1812955" y="803843"/>
                  <a:pt x="1812955" y="806257"/>
                </a:cubicBezTo>
                <a:cubicBezTo>
                  <a:pt x="1812955" y="806257"/>
                  <a:pt x="1812955" y="806257"/>
                  <a:pt x="1810470" y="806257"/>
                </a:cubicBezTo>
                <a:cubicBezTo>
                  <a:pt x="1810470" y="808673"/>
                  <a:pt x="1807986" y="806257"/>
                  <a:pt x="1805501" y="806257"/>
                </a:cubicBezTo>
                <a:cubicBezTo>
                  <a:pt x="1805501" y="803843"/>
                  <a:pt x="1803017" y="801429"/>
                  <a:pt x="1800533" y="801429"/>
                </a:cubicBezTo>
                <a:cubicBezTo>
                  <a:pt x="1800533" y="799013"/>
                  <a:pt x="1798048" y="796595"/>
                  <a:pt x="1795564" y="794179"/>
                </a:cubicBezTo>
                <a:close/>
                <a:moveTo>
                  <a:pt x="1741364" y="793576"/>
                </a:moveTo>
                <a:lnTo>
                  <a:pt x="1746002" y="796715"/>
                </a:lnTo>
                <a:cubicBezTo>
                  <a:pt x="1748321" y="799076"/>
                  <a:pt x="1750639" y="799076"/>
                  <a:pt x="1750639" y="801429"/>
                </a:cubicBezTo>
                <a:close/>
                <a:moveTo>
                  <a:pt x="1686058" y="790270"/>
                </a:moveTo>
                <a:cubicBezTo>
                  <a:pt x="1687961" y="789636"/>
                  <a:pt x="1690134" y="789636"/>
                  <a:pt x="1691222" y="790904"/>
                </a:cubicBezTo>
                <a:cubicBezTo>
                  <a:pt x="1691222" y="793441"/>
                  <a:pt x="1691222" y="793441"/>
                  <a:pt x="1691222" y="795975"/>
                </a:cubicBezTo>
                <a:cubicBezTo>
                  <a:pt x="1686873" y="795975"/>
                  <a:pt x="1686873" y="798513"/>
                  <a:pt x="1682526" y="798513"/>
                </a:cubicBezTo>
                <a:cubicBezTo>
                  <a:pt x="1682526" y="798513"/>
                  <a:pt x="1682526" y="795975"/>
                  <a:pt x="1682526" y="793441"/>
                </a:cubicBezTo>
                <a:cubicBezTo>
                  <a:pt x="1682526" y="792172"/>
                  <a:pt x="1684157" y="790904"/>
                  <a:pt x="1686058" y="790270"/>
                </a:cubicBezTo>
                <a:close/>
                <a:moveTo>
                  <a:pt x="1951596" y="788385"/>
                </a:moveTo>
                <a:cubicBezTo>
                  <a:pt x="1951596" y="788385"/>
                  <a:pt x="1951596" y="788385"/>
                  <a:pt x="1954010" y="788385"/>
                </a:cubicBezTo>
                <a:cubicBezTo>
                  <a:pt x="1956426" y="790850"/>
                  <a:pt x="1963672" y="795774"/>
                  <a:pt x="1968502" y="798239"/>
                </a:cubicBezTo>
                <a:cubicBezTo>
                  <a:pt x="1968502" y="798239"/>
                  <a:pt x="1970918" y="800702"/>
                  <a:pt x="1973333" y="803165"/>
                </a:cubicBezTo>
                <a:cubicBezTo>
                  <a:pt x="1973333" y="803165"/>
                  <a:pt x="1975749" y="803165"/>
                  <a:pt x="1975749" y="805630"/>
                </a:cubicBezTo>
                <a:cubicBezTo>
                  <a:pt x="1973333" y="808095"/>
                  <a:pt x="1978164" y="813021"/>
                  <a:pt x="1961257" y="803165"/>
                </a:cubicBezTo>
                <a:cubicBezTo>
                  <a:pt x="1961257" y="800702"/>
                  <a:pt x="1961257" y="800702"/>
                  <a:pt x="1958841" y="798239"/>
                </a:cubicBezTo>
                <a:cubicBezTo>
                  <a:pt x="1956426" y="795774"/>
                  <a:pt x="1954010" y="793312"/>
                  <a:pt x="1951596" y="790850"/>
                </a:cubicBezTo>
                <a:cubicBezTo>
                  <a:pt x="1958841" y="795774"/>
                  <a:pt x="1949180" y="788385"/>
                  <a:pt x="1951596" y="788385"/>
                </a:cubicBezTo>
                <a:close/>
                <a:moveTo>
                  <a:pt x="1054400" y="788368"/>
                </a:moveTo>
                <a:cubicBezTo>
                  <a:pt x="1058954" y="793199"/>
                  <a:pt x="1063510" y="798027"/>
                  <a:pt x="1068064" y="802860"/>
                </a:cubicBezTo>
                <a:cubicBezTo>
                  <a:pt x="1065786" y="802860"/>
                  <a:pt x="1061233" y="800443"/>
                  <a:pt x="1058954" y="802860"/>
                </a:cubicBezTo>
                <a:cubicBezTo>
                  <a:pt x="1056677" y="800443"/>
                  <a:pt x="1054400" y="793199"/>
                  <a:pt x="1052122" y="790782"/>
                </a:cubicBezTo>
                <a:cubicBezTo>
                  <a:pt x="1052122" y="790782"/>
                  <a:pt x="1054400" y="790782"/>
                  <a:pt x="1054400" y="788368"/>
                </a:cubicBezTo>
                <a:close/>
                <a:moveTo>
                  <a:pt x="1733580" y="788310"/>
                </a:moveTo>
                <a:lnTo>
                  <a:pt x="1736727" y="789657"/>
                </a:lnTo>
                <a:lnTo>
                  <a:pt x="1741364" y="793576"/>
                </a:lnTo>
                <a:close/>
                <a:moveTo>
                  <a:pt x="4280952" y="784037"/>
                </a:moveTo>
                <a:cubicBezTo>
                  <a:pt x="4280952" y="784037"/>
                  <a:pt x="4285634" y="786396"/>
                  <a:pt x="4285634" y="788752"/>
                </a:cubicBezTo>
                <a:cubicBezTo>
                  <a:pt x="4290317" y="791106"/>
                  <a:pt x="4290317" y="793460"/>
                  <a:pt x="4294999" y="793460"/>
                </a:cubicBezTo>
                <a:cubicBezTo>
                  <a:pt x="4299680" y="795814"/>
                  <a:pt x="4304362" y="795814"/>
                  <a:pt x="4306703" y="795814"/>
                </a:cubicBezTo>
                <a:cubicBezTo>
                  <a:pt x="4309044" y="798168"/>
                  <a:pt x="4311385" y="802881"/>
                  <a:pt x="4311385" y="802881"/>
                </a:cubicBezTo>
                <a:cubicBezTo>
                  <a:pt x="4306703" y="800528"/>
                  <a:pt x="4302021" y="800528"/>
                  <a:pt x="4297339" y="798168"/>
                </a:cubicBezTo>
                <a:cubicBezTo>
                  <a:pt x="4292657" y="798168"/>
                  <a:pt x="4287975" y="793460"/>
                  <a:pt x="4285634" y="791106"/>
                </a:cubicBezTo>
                <a:cubicBezTo>
                  <a:pt x="4283293" y="791106"/>
                  <a:pt x="4280952" y="788752"/>
                  <a:pt x="4280952" y="788752"/>
                </a:cubicBezTo>
                <a:cubicBezTo>
                  <a:pt x="4280952" y="786396"/>
                  <a:pt x="4280952" y="786396"/>
                  <a:pt x="4280952" y="784037"/>
                </a:cubicBezTo>
                <a:close/>
                <a:moveTo>
                  <a:pt x="1727452" y="782584"/>
                </a:moveTo>
                <a:cubicBezTo>
                  <a:pt x="1729771" y="784943"/>
                  <a:pt x="1732090" y="784943"/>
                  <a:pt x="1732090" y="787299"/>
                </a:cubicBezTo>
                <a:lnTo>
                  <a:pt x="1733580" y="788310"/>
                </a:lnTo>
                <a:lnTo>
                  <a:pt x="1731220" y="787299"/>
                </a:lnTo>
                <a:cubicBezTo>
                  <a:pt x="1729771" y="786120"/>
                  <a:pt x="1728611" y="784943"/>
                  <a:pt x="1727452" y="784943"/>
                </a:cubicBezTo>
                <a:cubicBezTo>
                  <a:pt x="1727452" y="782584"/>
                  <a:pt x="1727452" y="782584"/>
                  <a:pt x="1727452" y="782584"/>
                </a:cubicBezTo>
                <a:close/>
                <a:moveTo>
                  <a:pt x="284044" y="782581"/>
                </a:moveTo>
                <a:cubicBezTo>
                  <a:pt x="293705" y="787090"/>
                  <a:pt x="284044" y="789345"/>
                  <a:pt x="298537" y="793852"/>
                </a:cubicBezTo>
                <a:cubicBezTo>
                  <a:pt x="300952" y="793852"/>
                  <a:pt x="305783" y="800619"/>
                  <a:pt x="305783" y="800619"/>
                </a:cubicBezTo>
                <a:cubicBezTo>
                  <a:pt x="305783" y="802872"/>
                  <a:pt x="303367" y="802872"/>
                  <a:pt x="300952" y="802872"/>
                </a:cubicBezTo>
                <a:cubicBezTo>
                  <a:pt x="296122" y="800619"/>
                  <a:pt x="291290" y="798363"/>
                  <a:pt x="286459" y="798363"/>
                </a:cubicBezTo>
                <a:cubicBezTo>
                  <a:pt x="286459" y="793852"/>
                  <a:pt x="286459" y="791599"/>
                  <a:pt x="286459" y="789345"/>
                </a:cubicBezTo>
                <a:cubicBezTo>
                  <a:pt x="284044" y="787090"/>
                  <a:pt x="284044" y="784837"/>
                  <a:pt x="284044" y="782581"/>
                </a:cubicBezTo>
                <a:close/>
                <a:moveTo>
                  <a:pt x="1039562" y="781002"/>
                </a:moveTo>
                <a:cubicBezTo>
                  <a:pt x="1040529" y="782209"/>
                  <a:pt x="1041012" y="784020"/>
                  <a:pt x="1040046" y="784020"/>
                </a:cubicBezTo>
                <a:cubicBezTo>
                  <a:pt x="1038113" y="781605"/>
                  <a:pt x="1036182" y="781605"/>
                  <a:pt x="1036182" y="781605"/>
                </a:cubicBezTo>
                <a:cubicBezTo>
                  <a:pt x="1037146" y="779190"/>
                  <a:pt x="1038596" y="779794"/>
                  <a:pt x="1039562" y="781002"/>
                </a:cubicBezTo>
                <a:close/>
                <a:moveTo>
                  <a:pt x="4272439" y="771722"/>
                </a:moveTo>
                <a:cubicBezTo>
                  <a:pt x="4274733" y="771410"/>
                  <a:pt x="4278175" y="772032"/>
                  <a:pt x="4282764" y="774515"/>
                </a:cubicBezTo>
                <a:cubicBezTo>
                  <a:pt x="4282764" y="774515"/>
                  <a:pt x="4285059" y="776999"/>
                  <a:pt x="4287353" y="776999"/>
                </a:cubicBezTo>
                <a:cubicBezTo>
                  <a:pt x="4287353" y="779481"/>
                  <a:pt x="4289648" y="779481"/>
                  <a:pt x="4289648" y="781967"/>
                </a:cubicBezTo>
                <a:cubicBezTo>
                  <a:pt x="4287353" y="781967"/>
                  <a:pt x="4287353" y="786940"/>
                  <a:pt x="4278175" y="779481"/>
                </a:cubicBezTo>
                <a:cubicBezTo>
                  <a:pt x="4275880" y="776999"/>
                  <a:pt x="4271291" y="776999"/>
                  <a:pt x="4275880" y="781967"/>
                </a:cubicBezTo>
                <a:cubicBezTo>
                  <a:pt x="4278175" y="784455"/>
                  <a:pt x="4275880" y="786940"/>
                  <a:pt x="4271291" y="784455"/>
                </a:cubicBezTo>
                <a:cubicBezTo>
                  <a:pt x="4268997" y="784455"/>
                  <a:pt x="4268997" y="781967"/>
                  <a:pt x="4268997" y="781967"/>
                </a:cubicBezTo>
                <a:cubicBezTo>
                  <a:pt x="4262113" y="776999"/>
                  <a:pt x="4268997" y="776999"/>
                  <a:pt x="4268997" y="774515"/>
                </a:cubicBezTo>
                <a:cubicBezTo>
                  <a:pt x="4268997" y="773273"/>
                  <a:pt x="4270143" y="772032"/>
                  <a:pt x="4272439" y="771722"/>
                </a:cubicBezTo>
                <a:close/>
                <a:moveTo>
                  <a:pt x="1774871" y="762904"/>
                </a:moveTo>
                <a:cubicBezTo>
                  <a:pt x="1774871" y="762904"/>
                  <a:pt x="1777239" y="762904"/>
                  <a:pt x="1777239" y="762904"/>
                </a:cubicBezTo>
                <a:cubicBezTo>
                  <a:pt x="1779607" y="762904"/>
                  <a:pt x="1779607" y="762904"/>
                  <a:pt x="1781976" y="765273"/>
                </a:cubicBezTo>
                <a:cubicBezTo>
                  <a:pt x="1784344" y="767642"/>
                  <a:pt x="1786712" y="770011"/>
                  <a:pt x="1791449" y="772381"/>
                </a:cubicBezTo>
                <a:cubicBezTo>
                  <a:pt x="1789080" y="772381"/>
                  <a:pt x="1786712" y="772381"/>
                  <a:pt x="1784344" y="770011"/>
                </a:cubicBezTo>
                <a:cubicBezTo>
                  <a:pt x="1784344" y="770011"/>
                  <a:pt x="1781976" y="770011"/>
                  <a:pt x="1781976" y="770011"/>
                </a:cubicBezTo>
                <a:cubicBezTo>
                  <a:pt x="1781976" y="770011"/>
                  <a:pt x="1779607" y="767642"/>
                  <a:pt x="1779607" y="767642"/>
                </a:cubicBezTo>
                <a:cubicBezTo>
                  <a:pt x="1777239" y="765273"/>
                  <a:pt x="1774871" y="765273"/>
                  <a:pt x="1774871" y="762904"/>
                </a:cubicBezTo>
                <a:close/>
                <a:moveTo>
                  <a:pt x="1697018" y="762298"/>
                </a:moveTo>
                <a:cubicBezTo>
                  <a:pt x="1699295" y="762298"/>
                  <a:pt x="1701573" y="762298"/>
                  <a:pt x="1701573" y="762298"/>
                </a:cubicBezTo>
                <a:cubicBezTo>
                  <a:pt x="1703850" y="762298"/>
                  <a:pt x="1706128" y="764835"/>
                  <a:pt x="1708405" y="767370"/>
                </a:cubicBezTo>
                <a:cubicBezTo>
                  <a:pt x="1712960" y="769906"/>
                  <a:pt x="1712960" y="772441"/>
                  <a:pt x="1708405" y="769906"/>
                </a:cubicBezTo>
                <a:cubicBezTo>
                  <a:pt x="1703850" y="767370"/>
                  <a:pt x="1701573" y="764835"/>
                  <a:pt x="1697018" y="762298"/>
                </a:cubicBezTo>
                <a:close/>
                <a:moveTo>
                  <a:pt x="1044877" y="762282"/>
                </a:moveTo>
                <a:cubicBezTo>
                  <a:pt x="1044877" y="767499"/>
                  <a:pt x="1042702" y="775325"/>
                  <a:pt x="1040530" y="772716"/>
                </a:cubicBezTo>
                <a:cubicBezTo>
                  <a:pt x="1040530" y="770108"/>
                  <a:pt x="1042702" y="764891"/>
                  <a:pt x="1044877" y="762282"/>
                </a:cubicBezTo>
                <a:close/>
                <a:moveTo>
                  <a:pt x="888846" y="762282"/>
                </a:moveTo>
                <a:cubicBezTo>
                  <a:pt x="888846" y="765180"/>
                  <a:pt x="892711" y="762282"/>
                  <a:pt x="892711" y="765180"/>
                </a:cubicBezTo>
                <a:cubicBezTo>
                  <a:pt x="892711" y="768079"/>
                  <a:pt x="886913" y="768079"/>
                  <a:pt x="888846" y="762282"/>
                </a:cubicBezTo>
                <a:close/>
                <a:moveTo>
                  <a:pt x="1916965" y="760535"/>
                </a:moveTo>
                <a:cubicBezTo>
                  <a:pt x="1924070" y="762904"/>
                  <a:pt x="1926438" y="765273"/>
                  <a:pt x="1931175" y="767642"/>
                </a:cubicBezTo>
                <a:cubicBezTo>
                  <a:pt x="1933543" y="770011"/>
                  <a:pt x="1935911" y="770011"/>
                  <a:pt x="1938279" y="772381"/>
                </a:cubicBezTo>
                <a:cubicBezTo>
                  <a:pt x="1938279" y="772381"/>
                  <a:pt x="1940648" y="774751"/>
                  <a:pt x="1940648" y="774751"/>
                </a:cubicBezTo>
                <a:cubicBezTo>
                  <a:pt x="1943016" y="774751"/>
                  <a:pt x="1943016" y="774751"/>
                  <a:pt x="1943016" y="774751"/>
                </a:cubicBezTo>
                <a:cubicBezTo>
                  <a:pt x="1952489" y="781858"/>
                  <a:pt x="1954857" y="784227"/>
                  <a:pt x="1961962" y="786596"/>
                </a:cubicBezTo>
                <a:cubicBezTo>
                  <a:pt x="1961962" y="786596"/>
                  <a:pt x="1961962" y="786596"/>
                  <a:pt x="1964330" y="786596"/>
                </a:cubicBezTo>
                <a:cubicBezTo>
                  <a:pt x="1964330" y="786596"/>
                  <a:pt x="1966698" y="788966"/>
                  <a:pt x="1969066" y="791335"/>
                </a:cubicBezTo>
                <a:cubicBezTo>
                  <a:pt x="1969066" y="793703"/>
                  <a:pt x="1971435" y="793703"/>
                  <a:pt x="1978539" y="800811"/>
                </a:cubicBezTo>
                <a:cubicBezTo>
                  <a:pt x="1980908" y="800811"/>
                  <a:pt x="1980908" y="803182"/>
                  <a:pt x="1985644" y="803182"/>
                </a:cubicBezTo>
                <a:cubicBezTo>
                  <a:pt x="1983276" y="805549"/>
                  <a:pt x="1983276" y="805549"/>
                  <a:pt x="1983276" y="805549"/>
                </a:cubicBezTo>
                <a:cubicBezTo>
                  <a:pt x="1983276" y="805549"/>
                  <a:pt x="1985644" y="807920"/>
                  <a:pt x="1985644" y="810290"/>
                </a:cubicBezTo>
                <a:cubicBezTo>
                  <a:pt x="1980908" y="805549"/>
                  <a:pt x="1976171" y="803182"/>
                  <a:pt x="1969066" y="796072"/>
                </a:cubicBezTo>
                <a:cubicBezTo>
                  <a:pt x="1966698" y="793703"/>
                  <a:pt x="1961962" y="791335"/>
                  <a:pt x="1959593" y="791335"/>
                </a:cubicBezTo>
                <a:cubicBezTo>
                  <a:pt x="1959593" y="791335"/>
                  <a:pt x="1957225" y="788966"/>
                  <a:pt x="1952489" y="784227"/>
                </a:cubicBezTo>
                <a:cubicBezTo>
                  <a:pt x="1947752" y="781858"/>
                  <a:pt x="1947752" y="781858"/>
                  <a:pt x="1945384" y="781858"/>
                </a:cubicBezTo>
                <a:cubicBezTo>
                  <a:pt x="1943016" y="781858"/>
                  <a:pt x="1938279" y="779489"/>
                  <a:pt x="1933543" y="774751"/>
                </a:cubicBezTo>
                <a:cubicBezTo>
                  <a:pt x="1933543" y="774751"/>
                  <a:pt x="1928806" y="770011"/>
                  <a:pt x="1926438" y="770011"/>
                </a:cubicBezTo>
                <a:cubicBezTo>
                  <a:pt x="1924070" y="765273"/>
                  <a:pt x="1921702" y="765273"/>
                  <a:pt x="1919333" y="762904"/>
                </a:cubicBezTo>
                <a:cubicBezTo>
                  <a:pt x="1919333" y="760535"/>
                  <a:pt x="1919333" y="760535"/>
                  <a:pt x="1916965" y="760535"/>
                </a:cubicBezTo>
                <a:close/>
                <a:moveTo>
                  <a:pt x="1815131" y="760535"/>
                </a:moveTo>
                <a:cubicBezTo>
                  <a:pt x="1817499" y="760535"/>
                  <a:pt x="1817499" y="762904"/>
                  <a:pt x="1819867" y="765273"/>
                </a:cubicBezTo>
                <a:lnTo>
                  <a:pt x="1815132" y="762904"/>
                </a:lnTo>
                <a:lnTo>
                  <a:pt x="1813868" y="761640"/>
                </a:lnTo>
                <a:close/>
                <a:moveTo>
                  <a:pt x="1803145" y="757950"/>
                </a:moveTo>
                <a:cubicBezTo>
                  <a:pt x="1812955" y="767886"/>
                  <a:pt x="1810502" y="767886"/>
                  <a:pt x="1808050" y="770371"/>
                </a:cubicBezTo>
                <a:cubicBezTo>
                  <a:pt x="1805597" y="775339"/>
                  <a:pt x="1805597" y="775339"/>
                  <a:pt x="1803145" y="772856"/>
                </a:cubicBezTo>
                <a:cubicBezTo>
                  <a:pt x="1798240" y="770371"/>
                  <a:pt x="1795787" y="767886"/>
                  <a:pt x="1793334" y="767886"/>
                </a:cubicBezTo>
                <a:cubicBezTo>
                  <a:pt x="1793334" y="765403"/>
                  <a:pt x="1790882" y="765403"/>
                  <a:pt x="1788429" y="762918"/>
                </a:cubicBezTo>
                <a:lnTo>
                  <a:pt x="1785252" y="760771"/>
                </a:lnTo>
                <a:lnTo>
                  <a:pt x="1788736" y="761055"/>
                </a:lnTo>
                <a:cubicBezTo>
                  <a:pt x="1790882" y="761055"/>
                  <a:pt x="1793335" y="761676"/>
                  <a:pt x="1798240" y="765403"/>
                </a:cubicBezTo>
                <a:cubicBezTo>
                  <a:pt x="1800692" y="762918"/>
                  <a:pt x="1800692" y="760433"/>
                  <a:pt x="1803145" y="757950"/>
                </a:cubicBezTo>
                <a:close/>
                <a:moveTo>
                  <a:pt x="1781072" y="757950"/>
                </a:moveTo>
                <a:lnTo>
                  <a:pt x="1785252" y="760771"/>
                </a:lnTo>
                <a:lnTo>
                  <a:pt x="1781072" y="760433"/>
                </a:lnTo>
                <a:cubicBezTo>
                  <a:pt x="1781072" y="757950"/>
                  <a:pt x="1781072" y="757950"/>
                  <a:pt x="1781072" y="757950"/>
                </a:cubicBezTo>
                <a:close/>
                <a:moveTo>
                  <a:pt x="712284" y="750750"/>
                </a:moveTo>
                <a:cubicBezTo>
                  <a:pt x="712888" y="751053"/>
                  <a:pt x="713491" y="751656"/>
                  <a:pt x="713491" y="751656"/>
                </a:cubicBezTo>
                <a:cubicBezTo>
                  <a:pt x="715907" y="754071"/>
                  <a:pt x="708660" y="756486"/>
                  <a:pt x="711077" y="751656"/>
                </a:cubicBezTo>
                <a:cubicBezTo>
                  <a:pt x="711077" y="750448"/>
                  <a:pt x="711680" y="750448"/>
                  <a:pt x="712284" y="750750"/>
                </a:cubicBezTo>
                <a:close/>
                <a:moveTo>
                  <a:pt x="4240374" y="750710"/>
                </a:moveTo>
                <a:cubicBezTo>
                  <a:pt x="4242715" y="753194"/>
                  <a:pt x="4242715" y="753194"/>
                  <a:pt x="4245057" y="755679"/>
                </a:cubicBezTo>
                <a:cubicBezTo>
                  <a:pt x="4247397" y="758163"/>
                  <a:pt x="4249739" y="760645"/>
                  <a:pt x="4254421" y="760645"/>
                </a:cubicBezTo>
                <a:cubicBezTo>
                  <a:pt x="4256761" y="758163"/>
                  <a:pt x="4259102" y="760645"/>
                  <a:pt x="4263784" y="760645"/>
                </a:cubicBezTo>
                <a:cubicBezTo>
                  <a:pt x="4263784" y="760645"/>
                  <a:pt x="4270808" y="768098"/>
                  <a:pt x="4263784" y="765615"/>
                </a:cubicBezTo>
                <a:cubicBezTo>
                  <a:pt x="4256761" y="763131"/>
                  <a:pt x="4252079" y="765615"/>
                  <a:pt x="4247397" y="765615"/>
                </a:cubicBezTo>
                <a:cubicBezTo>
                  <a:pt x="4242715" y="760645"/>
                  <a:pt x="4252079" y="760645"/>
                  <a:pt x="4240374" y="753194"/>
                </a:cubicBezTo>
                <a:cubicBezTo>
                  <a:pt x="4240374" y="753194"/>
                  <a:pt x="4240374" y="753194"/>
                  <a:pt x="4240374" y="750710"/>
                </a:cubicBezTo>
                <a:close/>
                <a:moveTo>
                  <a:pt x="1675281" y="750706"/>
                </a:moveTo>
                <a:cubicBezTo>
                  <a:pt x="1675281" y="750706"/>
                  <a:pt x="1677599" y="750706"/>
                  <a:pt x="1677599" y="750706"/>
                </a:cubicBezTo>
                <a:cubicBezTo>
                  <a:pt x="1679918" y="750706"/>
                  <a:pt x="1679918" y="750706"/>
                  <a:pt x="1682237" y="753059"/>
                </a:cubicBezTo>
                <a:cubicBezTo>
                  <a:pt x="1684556" y="753059"/>
                  <a:pt x="1684556" y="755416"/>
                  <a:pt x="1689193" y="757770"/>
                </a:cubicBezTo>
                <a:cubicBezTo>
                  <a:pt x="1689193" y="757770"/>
                  <a:pt x="1689193" y="760125"/>
                  <a:pt x="1689193" y="760125"/>
                </a:cubicBezTo>
                <a:cubicBezTo>
                  <a:pt x="1689193" y="760125"/>
                  <a:pt x="1686874" y="760125"/>
                  <a:pt x="1689193" y="762481"/>
                </a:cubicBezTo>
                <a:cubicBezTo>
                  <a:pt x="1691512" y="764835"/>
                  <a:pt x="1693831" y="767189"/>
                  <a:pt x="1698468" y="769543"/>
                </a:cubicBezTo>
                <a:cubicBezTo>
                  <a:pt x="1696149" y="769543"/>
                  <a:pt x="1693831" y="769543"/>
                  <a:pt x="1691512" y="767189"/>
                </a:cubicBezTo>
                <a:cubicBezTo>
                  <a:pt x="1684556" y="767189"/>
                  <a:pt x="1684556" y="767189"/>
                  <a:pt x="1684556" y="764835"/>
                </a:cubicBezTo>
                <a:cubicBezTo>
                  <a:pt x="1686874" y="764835"/>
                  <a:pt x="1686874" y="764835"/>
                  <a:pt x="1684556" y="762481"/>
                </a:cubicBezTo>
                <a:cubicBezTo>
                  <a:pt x="1684556" y="760125"/>
                  <a:pt x="1684556" y="760125"/>
                  <a:pt x="1682237" y="757770"/>
                </a:cubicBezTo>
                <a:cubicBezTo>
                  <a:pt x="1682237" y="755416"/>
                  <a:pt x="1679918" y="755416"/>
                  <a:pt x="1682237" y="755416"/>
                </a:cubicBezTo>
                <a:cubicBezTo>
                  <a:pt x="1682237" y="755416"/>
                  <a:pt x="1679918" y="753059"/>
                  <a:pt x="1679918" y="753059"/>
                </a:cubicBezTo>
                <a:cubicBezTo>
                  <a:pt x="1677599" y="750706"/>
                  <a:pt x="1677599" y="750706"/>
                  <a:pt x="1675281" y="750706"/>
                </a:cubicBezTo>
                <a:close/>
                <a:moveTo>
                  <a:pt x="4222983" y="749245"/>
                </a:moveTo>
                <a:cubicBezTo>
                  <a:pt x="4222983" y="749245"/>
                  <a:pt x="4222983" y="751419"/>
                  <a:pt x="4222983" y="751419"/>
                </a:cubicBezTo>
                <a:cubicBezTo>
                  <a:pt x="4221534" y="753592"/>
                  <a:pt x="4221534" y="749245"/>
                  <a:pt x="4222983" y="749245"/>
                </a:cubicBezTo>
                <a:close/>
                <a:moveTo>
                  <a:pt x="1897009" y="746357"/>
                </a:moveTo>
                <a:cubicBezTo>
                  <a:pt x="1902081" y="748773"/>
                  <a:pt x="1902081" y="748773"/>
                  <a:pt x="1904618" y="748773"/>
                </a:cubicBezTo>
                <a:cubicBezTo>
                  <a:pt x="1904618" y="751187"/>
                  <a:pt x="1907154" y="751187"/>
                  <a:pt x="1907154" y="753603"/>
                </a:cubicBezTo>
                <a:cubicBezTo>
                  <a:pt x="1907154" y="753603"/>
                  <a:pt x="1907154" y="753603"/>
                  <a:pt x="1904618" y="753603"/>
                </a:cubicBezTo>
                <a:cubicBezTo>
                  <a:pt x="1904618" y="753603"/>
                  <a:pt x="1902081" y="751187"/>
                  <a:pt x="1899545" y="751187"/>
                </a:cubicBezTo>
                <a:cubicBezTo>
                  <a:pt x="1899545" y="748773"/>
                  <a:pt x="1897009" y="748773"/>
                  <a:pt x="1897009" y="746357"/>
                </a:cubicBezTo>
                <a:close/>
                <a:moveTo>
                  <a:pt x="1799912" y="746356"/>
                </a:moveTo>
                <a:cubicBezTo>
                  <a:pt x="1799912" y="746356"/>
                  <a:pt x="1799912" y="746356"/>
                  <a:pt x="1802811" y="746356"/>
                </a:cubicBezTo>
                <a:cubicBezTo>
                  <a:pt x="1802811" y="749254"/>
                  <a:pt x="1802811" y="749254"/>
                  <a:pt x="1802811" y="749254"/>
                </a:cubicBezTo>
                <a:cubicBezTo>
                  <a:pt x="1799912" y="746356"/>
                  <a:pt x="1799912" y="746356"/>
                  <a:pt x="1799912" y="746356"/>
                </a:cubicBezTo>
                <a:close/>
                <a:moveTo>
                  <a:pt x="1876705" y="746319"/>
                </a:moveTo>
                <a:lnTo>
                  <a:pt x="1879074" y="748689"/>
                </a:lnTo>
                <a:lnTo>
                  <a:pt x="1879073" y="748689"/>
                </a:lnTo>
                <a:cubicBezTo>
                  <a:pt x="1876705" y="748689"/>
                  <a:pt x="1876705" y="746319"/>
                  <a:pt x="1876705" y="746319"/>
                </a:cubicBezTo>
                <a:close/>
                <a:moveTo>
                  <a:pt x="1905100" y="739111"/>
                </a:moveTo>
                <a:cubicBezTo>
                  <a:pt x="1907395" y="741466"/>
                  <a:pt x="1911984" y="743822"/>
                  <a:pt x="1914279" y="743822"/>
                </a:cubicBezTo>
                <a:cubicBezTo>
                  <a:pt x="1916573" y="743822"/>
                  <a:pt x="1916573" y="743822"/>
                  <a:pt x="1918868" y="743822"/>
                </a:cubicBezTo>
                <a:cubicBezTo>
                  <a:pt x="1930341" y="757951"/>
                  <a:pt x="1925752" y="757951"/>
                  <a:pt x="1923457" y="757951"/>
                </a:cubicBezTo>
                <a:cubicBezTo>
                  <a:pt x="1921162" y="757951"/>
                  <a:pt x="1921162" y="757951"/>
                  <a:pt x="1918868" y="757951"/>
                </a:cubicBezTo>
                <a:cubicBezTo>
                  <a:pt x="1918868" y="757951"/>
                  <a:pt x="1914279" y="755597"/>
                  <a:pt x="1914279" y="755597"/>
                </a:cubicBezTo>
                <a:cubicBezTo>
                  <a:pt x="1911984" y="750886"/>
                  <a:pt x="1907395" y="748531"/>
                  <a:pt x="1905100" y="746176"/>
                </a:cubicBezTo>
                <a:cubicBezTo>
                  <a:pt x="1907395" y="746176"/>
                  <a:pt x="1907395" y="743822"/>
                  <a:pt x="1902805" y="741466"/>
                </a:cubicBezTo>
                <a:cubicBezTo>
                  <a:pt x="1902805" y="741466"/>
                  <a:pt x="1911984" y="746176"/>
                  <a:pt x="1905100" y="739111"/>
                </a:cubicBezTo>
                <a:close/>
                <a:moveTo>
                  <a:pt x="1791217" y="734764"/>
                </a:moveTo>
                <a:cubicBezTo>
                  <a:pt x="1796048" y="734764"/>
                  <a:pt x="1800878" y="734764"/>
                  <a:pt x="1805709" y="734764"/>
                </a:cubicBezTo>
                <a:cubicBezTo>
                  <a:pt x="1805709" y="734764"/>
                  <a:pt x="1808125" y="734764"/>
                  <a:pt x="1812956" y="736937"/>
                </a:cubicBezTo>
                <a:cubicBezTo>
                  <a:pt x="1810540" y="739111"/>
                  <a:pt x="1808125" y="741284"/>
                  <a:pt x="1805709" y="743457"/>
                </a:cubicBezTo>
                <a:cubicBezTo>
                  <a:pt x="1800878" y="741284"/>
                  <a:pt x="1796048" y="736937"/>
                  <a:pt x="1791217" y="734764"/>
                </a:cubicBezTo>
                <a:close/>
                <a:moveTo>
                  <a:pt x="1783971" y="734764"/>
                </a:moveTo>
                <a:cubicBezTo>
                  <a:pt x="1783971" y="736937"/>
                  <a:pt x="1786144" y="736937"/>
                  <a:pt x="1788319" y="736937"/>
                </a:cubicBezTo>
                <a:cubicBezTo>
                  <a:pt x="1788319" y="739111"/>
                  <a:pt x="1788319" y="739111"/>
                  <a:pt x="1788319" y="739111"/>
                </a:cubicBezTo>
                <a:cubicBezTo>
                  <a:pt x="1786144" y="736937"/>
                  <a:pt x="1783971" y="736937"/>
                  <a:pt x="1783971" y="734764"/>
                </a:cubicBezTo>
                <a:close/>
                <a:moveTo>
                  <a:pt x="1727452" y="731866"/>
                </a:moveTo>
                <a:cubicBezTo>
                  <a:pt x="1729771" y="734401"/>
                  <a:pt x="1729771" y="734401"/>
                  <a:pt x="1729771" y="734401"/>
                </a:cubicBezTo>
                <a:cubicBezTo>
                  <a:pt x="1732090" y="734401"/>
                  <a:pt x="1736727" y="736937"/>
                  <a:pt x="1739046" y="739473"/>
                </a:cubicBezTo>
                <a:cubicBezTo>
                  <a:pt x="1739046" y="739473"/>
                  <a:pt x="1739046" y="742008"/>
                  <a:pt x="1736727" y="742008"/>
                </a:cubicBezTo>
                <a:cubicBezTo>
                  <a:pt x="1734408" y="742008"/>
                  <a:pt x="1734408" y="742008"/>
                  <a:pt x="1732090" y="742008"/>
                </a:cubicBezTo>
                <a:cubicBezTo>
                  <a:pt x="1729771" y="739473"/>
                  <a:pt x="1727452" y="736937"/>
                  <a:pt x="1727452" y="736937"/>
                </a:cubicBezTo>
                <a:cubicBezTo>
                  <a:pt x="1727452" y="734401"/>
                  <a:pt x="1729771" y="734401"/>
                  <a:pt x="1727452" y="731866"/>
                </a:cubicBezTo>
                <a:close/>
                <a:moveTo>
                  <a:pt x="1725133" y="727102"/>
                </a:moveTo>
                <a:cubicBezTo>
                  <a:pt x="1729771" y="729380"/>
                  <a:pt x="1739046" y="736212"/>
                  <a:pt x="1732090" y="729380"/>
                </a:cubicBezTo>
                <a:cubicBezTo>
                  <a:pt x="1732090" y="727102"/>
                  <a:pt x="1732090" y="729380"/>
                  <a:pt x="1734408" y="729380"/>
                </a:cubicBezTo>
                <a:cubicBezTo>
                  <a:pt x="1736727" y="731658"/>
                  <a:pt x="1736727" y="733935"/>
                  <a:pt x="1739046" y="736212"/>
                </a:cubicBezTo>
                <a:cubicBezTo>
                  <a:pt x="1734408" y="733935"/>
                  <a:pt x="1732090" y="731658"/>
                  <a:pt x="1725133" y="727102"/>
                </a:cubicBezTo>
                <a:close/>
                <a:moveTo>
                  <a:pt x="1867058" y="720271"/>
                </a:moveTo>
                <a:cubicBezTo>
                  <a:pt x="1869473" y="722550"/>
                  <a:pt x="1871889" y="722550"/>
                  <a:pt x="1874304" y="724828"/>
                </a:cubicBezTo>
                <a:cubicBezTo>
                  <a:pt x="1876720" y="724828"/>
                  <a:pt x="1881550" y="729381"/>
                  <a:pt x="1883965" y="729381"/>
                </a:cubicBezTo>
                <a:cubicBezTo>
                  <a:pt x="1886381" y="731659"/>
                  <a:pt x="1891212" y="736214"/>
                  <a:pt x="1891212" y="736214"/>
                </a:cubicBezTo>
                <a:cubicBezTo>
                  <a:pt x="1891212" y="736214"/>
                  <a:pt x="1891212" y="736214"/>
                  <a:pt x="1888796" y="736214"/>
                </a:cubicBezTo>
                <a:cubicBezTo>
                  <a:pt x="1886381" y="736214"/>
                  <a:pt x="1883965" y="736214"/>
                  <a:pt x="1883965" y="736214"/>
                </a:cubicBezTo>
                <a:cubicBezTo>
                  <a:pt x="1881550" y="733937"/>
                  <a:pt x="1879135" y="731659"/>
                  <a:pt x="1876720" y="729381"/>
                </a:cubicBezTo>
                <a:cubicBezTo>
                  <a:pt x="1874304" y="729381"/>
                  <a:pt x="1871889" y="729381"/>
                  <a:pt x="1869473" y="727105"/>
                </a:cubicBezTo>
                <a:cubicBezTo>
                  <a:pt x="1867058" y="727105"/>
                  <a:pt x="1867058" y="724828"/>
                  <a:pt x="1864643" y="724828"/>
                </a:cubicBezTo>
                <a:cubicBezTo>
                  <a:pt x="1862228" y="722550"/>
                  <a:pt x="1864643" y="720271"/>
                  <a:pt x="1867058" y="720271"/>
                </a:cubicBezTo>
                <a:close/>
                <a:moveTo>
                  <a:pt x="1718177" y="720270"/>
                </a:moveTo>
                <a:cubicBezTo>
                  <a:pt x="1720496" y="722549"/>
                  <a:pt x="1722815" y="724826"/>
                  <a:pt x="1725133" y="727102"/>
                </a:cubicBezTo>
                <a:cubicBezTo>
                  <a:pt x="1720496" y="722549"/>
                  <a:pt x="1718177" y="722549"/>
                  <a:pt x="1718177" y="722549"/>
                </a:cubicBezTo>
                <a:cubicBezTo>
                  <a:pt x="1718177" y="722549"/>
                  <a:pt x="1715858" y="722549"/>
                  <a:pt x="1715858" y="722549"/>
                </a:cubicBezTo>
                <a:cubicBezTo>
                  <a:pt x="1715858" y="720270"/>
                  <a:pt x="1715858" y="720270"/>
                  <a:pt x="1718177" y="720270"/>
                </a:cubicBezTo>
                <a:close/>
                <a:moveTo>
                  <a:pt x="567466" y="719273"/>
                </a:moveTo>
                <a:cubicBezTo>
                  <a:pt x="568709" y="719908"/>
                  <a:pt x="569951" y="721176"/>
                  <a:pt x="571193" y="722445"/>
                </a:cubicBezTo>
                <a:cubicBezTo>
                  <a:pt x="573677" y="724981"/>
                  <a:pt x="578646" y="727517"/>
                  <a:pt x="581130" y="727517"/>
                </a:cubicBezTo>
                <a:cubicBezTo>
                  <a:pt x="578646" y="727517"/>
                  <a:pt x="573677" y="724981"/>
                  <a:pt x="568709" y="722445"/>
                </a:cubicBezTo>
                <a:cubicBezTo>
                  <a:pt x="566225" y="722445"/>
                  <a:pt x="566225" y="719908"/>
                  <a:pt x="563740" y="719908"/>
                </a:cubicBezTo>
                <a:cubicBezTo>
                  <a:pt x="564983" y="718639"/>
                  <a:pt x="566225" y="718639"/>
                  <a:pt x="567466" y="719273"/>
                </a:cubicBezTo>
                <a:close/>
                <a:moveTo>
                  <a:pt x="1791489" y="717199"/>
                </a:moveTo>
                <a:cubicBezTo>
                  <a:pt x="1792395" y="716632"/>
                  <a:pt x="1793754" y="716632"/>
                  <a:pt x="1795565" y="717840"/>
                </a:cubicBezTo>
                <a:cubicBezTo>
                  <a:pt x="1795565" y="720255"/>
                  <a:pt x="1795565" y="720255"/>
                  <a:pt x="1795565" y="720255"/>
                </a:cubicBezTo>
                <a:cubicBezTo>
                  <a:pt x="1790131" y="725691"/>
                  <a:pt x="1788772" y="718897"/>
                  <a:pt x="1791489" y="717199"/>
                </a:cubicBezTo>
                <a:close/>
                <a:moveTo>
                  <a:pt x="978937" y="711561"/>
                </a:moveTo>
                <a:cubicBezTo>
                  <a:pt x="981111" y="711561"/>
                  <a:pt x="983286" y="711561"/>
                  <a:pt x="985459" y="713494"/>
                </a:cubicBezTo>
                <a:cubicBezTo>
                  <a:pt x="985459" y="717357"/>
                  <a:pt x="976765" y="717357"/>
                  <a:pt x="978937" y="711561"/>
                </a:cubicBezTo>
                <a:close/>
                <a:moveTo>
                  <a:pt x="4076613" y="705770"/>
                </a:moveTo>
                <a:cubicBezTo>
                  <a:pt x="4076613" y="708667"/>
                  <a:pt x="4076613" y="711565"/>
                  <a:pt x="4079512" y="711565"/>
                </a:cubicBezTo>
                <a:cubicBezTo>
                  <a:pt x="4076613" y="711565"/>
                  <a:pt x="4073715" y="711565"/>
                  <a:pt x="4073715" y="711565"/>
                </a:cubicBezTo>
                <a:cubicBezTo>
                  <a:pt x="4076613" y="711565"/>
                  <a:pt x="4073715" y="705770"/>
                  <a:pt x="4076613" y="705770"/>
                </a:cubicBezTo>
                <a:close/>
                <a:moveTo>
                  <a:pt x="1844837" y="704335"/>
                </a:moveTo>
                <a:cubicBezTo>
                  <a:pt x="1844837" y="704335"/>
                  <a:pt x="1847373" y="706653"/>
                  <a:pt x="1847373" y="706653"/>
                </a:cubicBezTo>
                <a:cubicBezTo>
                  <a:pt x="1849909" y="706653"/>
                  <a:pt x="1852446" y="708970"/>
                  <a:pt x="1854982" y="708970"/>
                </a:cubicBezTo>
                <a:cubicBezTo>
                  <a:pt x="1854982" y="711289"/>
                  <a:pt x="1854982" y="711289"/>
                  <a:pt x="1854982" y="711289"/>
                </a:cubicBezTo>
                <a:cubicBezTo>
                  <a:pt x="1854982" y="711289"/>
                  <a:pt x="1852446" y="711289"/>
                  <a:pt x="1852446" y="711289"/>
                </a:cubicBezTo>
                <a:cubicBezTo>
                  <a:pt x="1852446" y="711289"/>
                  <a:pt x="1849909" y="711289"/>
                  <a:pt x="1852446" y="713605"/>
                </a:cubicBezTo>
                <a:cubicBezTo>
                  <a:pt x="1852446" y="713605"/>
                  <a:pt x="1852446" y="713605"/>
                  <a:pt x="1854982" y="715924"/>
                </a:cubicBezTo>
                <a:cubicBezTo>
                  <a:pt x="1852446" y="713605"/>
                  <a:pt x="1849909" y="713605"/>
                  <a:pt x="1847373" y="711289"/>
                </a:cubicBezTo>
                <a:cubicBezTo>
                  <a:pt x="1847373" y="708970"/>
                  <a:pt x="1847373" y="706653"/>
                  <a:pt x="1844837" y="706653"/>
                </a:cubicBezTo>
                <a:cubicBezTo>
                  <a:pt x="1844837" y="706653"/>
                  <a:pt x="1844837" y="704335"/>
                  <a:pt x="1844837" y="704335"/>
                </a:cubicBezTo>
                <a:close/>
                <a:moveTo>
                  <a:pt x="1721655" y="701433"/>
                </a:moveTo>
                <a:cubicBezTo>
                  <a:pt x="1729263" y="705987"/>
                  <a:pt x="1721655" y="708266"/>
                  <a:pt x="1734335" y="710541"/>
                </a:cubicBezTo>
                <a:cubicBezTo>
                  <a:pt x="1734335" y="710541"/>
                  <a:pt x="1741944" y="715094"/>
                  <a:pt x="1739408" y="717373"/>
                </a:cubicBezTo>
                <a:cubicBezTo>
                  <a:pt x="1739408" y="717373"/>
                  <a:pt x="1736872" y="717373"/>
                  <a:pt x="1734335" y="717373"/>
                </a:cubicBezTo>
                <a:cubicBezTo>
                  <a:pt x="1731799" y="717373"/>
                  <a:pt x="1726727" y="715094"/>
                  <a:pt x="1721655" y="715094"/>
                </a:cubicBezTo>
                <a:cubicBezTo>
                  <a:pt x="1721655" y="712820"/>
                  <a:pt x="1721655" y="710541"/>
                  <a:pt x="1721655" y="708266"/>
                </a:cubicBezTo>
                <a:cubicBezTo>
                  <a:pt x="1721655" y="705987"/>
                  <a:pt x="1721655" y="703711"/>
                  <a:pt x="1721655" y="701433"/>
                </a:cubicBezTo>
                <a:close/>
                <a:moveTo>
                  <a:pt x="3989179" y="694193"/>
                </a:moveTo>
                <a:cubicBezTo>
                  <a:pt x="3994009" y="694193"/>
                  <a:pt x="3998840" y="696605"/>
                  <a:pt x="4006087" y="699022"/>
                </a:cubicBezTo>
                <a:cubicBezTo>
                  <a:pt x="4006087" y="701439"/>
                  <a:pt x="4008502" y="703855"/>
                  <a:pt x="4008502" y="703855"/>
                </a:cubicBezTo>
                <a:cubicBezTo>
                  <a:pt x="4006087" y="706271"/>
                  <a:pt x="4003671" y="706271"/>
                  <a:pt x="4001256" y="708685"/>
                </a:cubicBezTo>
                <a:cubicBezTo>
                  <a:pt x="4001256" y="708685"/>
                  <a:pt x="3998840" y="706271"/>
                  <a:pt x="3998840" y="706271"/>
                </a:cubicBezTo>
                <a:cubicBezTo>
                  <a:pt x="3996425" y="703855"/>
                  <a:pt x="3996425" y="703855"/>
                  <a:pt x="3994009" y="701439"/>
                </a:cubicBezTo>
                <a:cubicBezTo>
                  <a:pt x="3998840" y="701439"/>
                  <a:pt x="3986764" y="694193"/>
                  <a:pt x="3989179" y="694193"/>
                </a:cubicBezTo>
                <a:close/>
                <a:moveTo>
                  <a:pt x="1105804" y="691936"/>
                </a:moveTo>
                <a:cubicBezTo>
                  <a:pt x="1106709" y="691029"/>
                  <a:pt x="1107918" y="691029"/>
                  <a:pt x="1109125" y="692237"/>
                </a:cubicBezTo>
                <a:cubicBezTo>
                  <a:pt x="1109125" y="694654"/>
                  <a:pt x="1111541" y="692237"/>
                  <a:pt x="1111541" y="697068"/>
                </a:cubicBezTo>
                <a:cubicBezTo>
                  <a:pt x="1109125" y="697068"/>
                  <a:pt x="1109125" y="697068"/>
                  <a:pt x="1104294" y="697068"/>
                </a:cubicBezTo>
                <a:cubicBezTo>
                  <a:pt x="1104294" y="694654"/>
                  <a:pt x="1104898" y="692842"/>
                  <a:pt x="1105804" y="691936"/>
                </a:cubicBezTo>
                <a:close/>
                <a:moveTo>
                  <a:pt x="921331" y="691272"/>
                </a:moveTo>
                <a:cubicBezTo>
                  <a:pt x="923868" y="691272"/>
                  <a:pt x="928941" y="691272"/>
                  <a:pt x="928941" y="694171"/>
                </a:cubicBezTo>
                <a:cubicBezTo>
                  <a:pt x="926404" y="694171"/>
                  <a:pt x="926404" y="697068"/>
                  <a:pt x="926404" y="697068"/>
                </a:cubicBezTo>
                <a:cubicBezTo>
                  <a:pt x="923868" y="697068"/>
                  <a:pt x="918795" y="697068"/>
                  <a:pt x="921331" y="691272"/>
                </a:cubicBezTo>
                <a:close/>
                <a:moveTo>
                  <a:pt x="4081685" y="685478"/>
                </a:moveTo>
                <a:cubicBezTo>
                  <a:pt x="4079512" y="687654"/>
                  <a:pt x="4081685" y="689828"/>
                  <a:pt x="4083860" y="689828"/>
                </a:cubicBezTo>
                <a:cubicBezTo>
                  <a:pt x="4083860" y="687654"/>
                  <a:pt x="4079512" y="689828"/>
                  <a:pt x="4081685" y="685478"/>
                </a:cubicBezTo>
                <a:close/>
                <a:moveTo>
                  <a:pt x="360852" y="679695"/>
                </a:moveTo>
                <a:lnTo>
                  <a:pt x="365387" y="679695"/>
                </a:lnTo>
                <a:lnTo>
                  <a:pt x="371345" y="684165"/>
                </a:lnTo>
                <a:lnTo>
                  <a:pt x="379691" y="691288"/>
                </a:lnTo>
                <a:cubicBezTo>
                  <a:pt x="374982" y="688967"/>
                  <a:pt x="370271" y="684330"/>
                  <a:pt x="363207" y="682013"/>
                </a:cubicBezTo>
                <a:cubicBezTo>
                  <a:pt x="363207" y="679695"/>
                  <a:pt x="360852" y="679695"/>
                  <a:pt x="360852" y="679695"/>
                </a:cubicBezTo>
                <a:close/>
                <a:moveTo>
                  <a:pt x="4003627" y="672458"/>
                </a:moveTo>
                <a:cubicBezTo>
                  <a:pt x="4008370" y="674872"/>
                  <a:pt x="4010741" y="674872"/>
                  <a:pt x="4013112" y="677288"/>
                </a:cubicBezTo>
                <a:cubicBezTo>
                  <a:pt x="4015484" y="677288"/>
                  <a:pt x="4015484" y="679701"/>
                  <a:pt x="4017856" y="682116"/>
                </a:cubicBezTo>
                <a:cubicBezTo>
                  <a:pt x="4027341" y="689362"/>
                  <a:pt x="4008370" y="677288"/>
                  <a:pt x="4017856" y="684530"/>
                </a:cubicBezTo>
                <a:cubicBezTo>
                  <a:pt x="4027341" y="691778"/>
                  <a:pt x="4020227" y="691778"/>
                  <a:pt x="4020227" y="691778"/>
                </a:cubicBezTo>
                <a:cubicBezTo>
                  <a:pt x="4017856" y="694194"/>
                  <a:pt x="4015484" y="694194"/>
                  <a:pt x="4010741" y="694194"/>
                </a:cubicBezTo>
                <a:cubicBezTo>
                  <a:pt x="4008370" y="686945"/>
                  <a:pt x="4015484" y="689362"/>
                  <a:pt x="4005998" y="682116"/>
                </a:cubicBezTo>
                <a:cubicBezTo>
                  <a:pt x="4001256" y="679701"/>
                  <a:pt x="4003627" y="679701"/>
                  <a:pt x="4005998" y="679701"/>
                </a:cubicBezTo>
                <a:cubicBezTo>
                  <a:pt x="4008370" y="679701"/>
                  <a:pt x="4010741" y="679701"/>
                  <a:pt x="4008370" y="677288"/>
                </a:cubicBezTo>
                <a:cubicBezTo>
                  <a:pt x="4008370" y="677288"/>
                  <a:pt x="4005998" y="674872"/>
                  <a:pt x="4003627" y="672458"/>
                </a:cubicBezTo>
                <a:close/>
                <a:moveTo>
                  <a:pt x="3970217" y="672458"/>
                </a:moveTo>
                <a:cubicBezTo>
                  <a:pt x="3972513" y="672458"/>
                  <a:pt x="3977102" y="674943"/>
                  <a:pt x="3981691" y="674943"/>
                </a:cubicBezTo>
                <a:cubicBezTo>
                  <a:pt x="3983986" y="674943"/>
                  <a:pt x="3986280" y="674943"/>
                  <a:pt x="3993164" y="679909"/>
                </a:cubicBezTo>
                <a:cubicBezTo>
                  <a:pt x="3995459" y="682392"/>
                  <a:pt x="3993164" y="682392"/>
                  <a:pt x="3993164" y="684877"/>
                </a:cubicBezTo>
                <a:cubicBezTo>
                  <a:pt x="3993164" y="689845"/>
                  <a:pt x="3986280" y="687361"/>
                  <a:pt x="3979397" y="684877"/>
                </a:cubicBezTo>
                <a:cubicBezTo>
                  <a:pt x="3977102" y="682392"/>
                  <a:pt x="3974807" y="684877"/>
                  <a:pt x="3972513" y="679909"/>
                </a:cubicBezTo>
                <a:cubicBezTo>
                  <a:pt x="3967923" y="674943"/>
                  <a:pt x="3967923" y="672458"/>
                  <a:pt x="3970217" y="672458"/>
                </a:cubicBezTo>
                <a:close/>
                <a:moveTo>
                  <a:pt x="3970822" y="654415"/>
                </a:moveTo>
                <a:cubicBezTo>
                  <a:pt x="3977654" y="656676"/>
                  <a:pt x="3977654" y="654415"/>
                  <a:pt x="3977654" y="654415"/>
                </a:cubicBezTo>
                <a:cubicBezTo>
                  <a:pt x="3979931" y="652166"/>
                  <a:pt x="3989041" y="656676"/>
                  <a:pt x="3991318" y="658930"/>
                </a:cubicBezTo>
                <a:cubicBezTo>
                  <a:pt x="3995873" y="663443"/>
                  <a:pt x="4002705" y="670206"/>
                  <a:pt x="3993595" y="665700"/>
                </a:cubicBezTo>
                <a:cubicBezTo>
                  <a:pt x="4000427" y="672458"/>
                  <a:pt x="3991318" y="667956"/>
                  <a:pt x="3991318" y="670206"/>
                </a:cubicBezTo>
                <a:cubicBezTo>
                  <a:pt x="3991318" y="670206"/>
                  <a:pt x="3989041" y="672458"/>
                  <a:pt x="3989041" y="672458"/>
                </a:cubicBezTo>
                <a:cubicBezTo>
                  <a:pt x="3986763" y="672458"/>
                  <a:pt x="3986763" y="672458"/>
                  <a:pt x="3984486" y="672458"/>
                </a:cubicBezTo>
                <a:cubicBezTo>
                  <a:pt x="3984486" y="670206"/>
                  <a:pt x="3982208" y="667956"/>
                  <a:pt x="3979931" y="665700"/>
                </a:cubicBezTo>
                <a:cubicBezTo>
                  <a:pt x="3977654" y="661190"/>
                  <a:pt x="3975376" y="658930"/>
                  <a:pt x="3970822" y="654415"/>
                </a:cubicBezTo>
                <a:close/>
                <a:moveTo>
                  <a:pt x="3962917" y="652162"/>
                </a:moveTo>
                <a:cubicBezTo>
                  <a:pt x="3970031" y="656877"/>
                  <a:pt x="3967660" y="659232"/>
                  <a:pt x="3967660" y="659232"/>
                </a:cubicBezTo>
                <a:cubicBezTo>
                  <a:pt x="3965288" y="661587"/>
                  <a:pt x="3970031" y="663947"/>
                  <a:pt x="3972403" y="666307"/>
                </a:cubicBezTo>
                <a:cubicBezTo>
                  <a:pt x="3977145" y="668658"/>
                  <a:pt x="3979517" y="671010"/>
                  <a:pt x="3977145" y="671010"/>
                </a:cubicBezTo>
                <a:cubicBezTo>
                  <a:pt x="3974774" y="671010"/>
                  <a:pt x="3972403" y="668658"/>
                  <a:pt x="3970031" y="666307"/>
                </a:cubicBezTo>
                <a:cubicBezTo>
                  <a:pt x="3965288" y="661587"/>
                  <a:pt x="3962917" y="659232"/>
                  <a:pt x="3955802" y="656877"/>
                </a:cubicBezTo>
                <a:cubicBezTo>
                  <a:pt x="3955802" y="656877"/>
                  <a:pt x="3953431" y="656877"/>
                  <a:pt x="3955802" y="654522"/>
                </a:cubicBezTo>
                <a:cubicBezTo>
                  <a:pt x="3955802" y="654522"/>
                  <a:pt x="3955802" y="654522"/>
                  <a:pt x="3958174" y="654522"/>
                </a:cubicBezTo>
                <a:cubicBezTo>
                  <a:pt x="3960545" y="652162"/>
                  <a:pt x="3962917" y="652162"/>
                  <a:pt x="3962917" y="652162"/>
                </a:cubicBezTo>
                <a:close/>
                <a:moveTo>
                  <a:pt x="3932801" y="647873"/>
                </a:moveTo>
                <a:cubicBezTo>
                  <a:pt x="3934591" y="648780"/>
                  <a:pt x="3937575" y="651194"/>
                  <a:pt x="3943542" y="656030"/>
                </a:cubicBezTo>
                <a:cubicBezTo>
                  <a:pt x="3945929" y="658449"/>
                  <a:pt x="3950704" y="660867"/>
                  <a:pt x="3950704" y="660867"/>
                </a:cubicBezTo>
                <a:cubicBezTo>
                  <a:pt x="3953090" y="660867"/>
                  <a:pt x="3955477" y="660867"/>
                  <a:pt x="3955477" y="660867"/>
                </a:cubicBezTo>
                <a:cubicBezTo>
                  <a:pt x="3955477" y="663285"/>
                  <a:pt x="3955477" y="663285"/>
                  <a:pt x="3955477" y="665700"/>
                </a:cubicBezTo>
                <a:cubicBezTo>
                  <a:pt x="3955477" y="668118"/>
                  <a:pt x="3965025" y="672943"/>
                  <a:pt x="3962638" y="672943"/>
                </a:cubicBezTo>
                <a:cubicBezTo>
                  <a:pt x="3960251" y="672943"/>
                  <a:pt x="3957865" y="672943"/>
                  <a:pt x="3953090" y="675358"/>
                </a:cubicBezTo>
                <a:cubicBezTo>
                  <a:pt x="3953090" y="672943"/>
                  <a:pt x="3953090" y="672943"/>
                  <a:pt x="3950704" y="672943"/>
                </a:cubicBezTo>
                <a:cubicBezTo>
                  <a:pt x="3953090" y="670529"/>
                  <a:pt x="3953090" y="670529"/>
                  <a:pt x="3953090" y="668118"/>
                </a:cubicBezTo>
                <a:cubicBezTo>
                  <a:pt x="3953090" y="665700"/>
                  <a:pt x="3950704" y="665700"/>
                  <a:pt x="3948317" y="663285"/>
                </a:cubicBezTo>
                <a:cubicBezTo>
                  <a:pt x="3945929" y="660867"/>
                  <a:pt x="3938769" y="656030"/>
                  <a:pt x="3936381" y="656030"/>
                </a:cubicBezTo>
                <a:cubicBezTo>
                  <a:pt x="3933995" y="653612"/>
                  <a:pt x="3931608" y="656030"/>
                  <a:pt x="3929221" y="656030"/>
                </a:cubicBezTo>
                <a:cubicBezTo>
                  <a:pt x="3929221" y="656030"/>
                  <a:pt x="3926834" y="653612"/>
                  <a:pt x="3924447" y="651194"/>
                </a:cubicBezTo>
                <a:cubicBezTo>
                  <a:pt x="3924447" y="648780"/>
                  <a:pt x="3926834" y="648780"/>
                  <a:pt x="3929221" y="648780"/>
                </a:cubicBezTo>
                <a:cubicBezTo>
                  <a:pt x="3930414" y="647571"/>
                  <a:pt x="3931011" y="646968"/>
                  <a:pt x="3932801" y="647873"/>
                </a:cubicBezTo>
                <a:close/>
                <a:moveTo>
                  <a:pt x="928941" y="637651"/>
                </a:moveTo>
                <a:cubicBezTo>
                  <a:pt x="928941" y="637651"/>
                  <a:pt x="928941" y="639825"/>
                  <a:pt x="928941" y="641999"/>
                </a:cubicBezTo>
                <a:cubicBezTo>
                  <a:pt x="928941" y="641999"/>
                  <a:pt x="926766" y="641999"/>
                  <a:pt x="924592" y="641999"/>
                </a:cubicBezTo>
                <a:cubicBezTo>
                  <a:pt x="924592" y="637651"/>
                  <a:pt x="926766" y="637651"/>
                  <a:pt x="928941" y="637651"/>
                </a:cubicBezTo>
                <a:close/>
                <a:moveTo>
                  <a:pt x="3981657" y="630428"/>
                </a:moveTo>
                <a:cubicBezTo>
                  <a:pt x="3981657" y="630428"/>
                  <a:pt x="3986349" y="630428"/>
                  <a:pt x="3988695" y="630428"/>
                </a:cubicBezTo>
                <a:cubicBezTo>
                  <a:pt x="3988695" y="632814"/>
                  <a:pt x="3991042" y="632814"/>
                  <a:pt x="3991042" y="632814"/>
                </a:cubicBezTo>
                <a:cubicBezTo>
                  <a:pt x="3991042" y="635200"/>
                  <a:pt x="3988695" y="637586"/>
                  <a:pt x="3988695" y="637586"/>
                </a:cubicBezTo>
                <a:cubicBezTo>
                  <a:pt x="3991042" y="639973"/>
                  <a:pt x="3991042" y="639973"/>
                  <a:pt x="3991042" y="639973"/>
                </a:cubicBezTo>
                <a:cubicBezTo>
                  <a:pt x="4000428" y="644746"/>
                  <a:pt x="4009813" y="649521"/>
                  <a:pt x="4009813" y="644746"/>
                </a:cubicBezTo>
                <a:cubicBezTo>
                  <a:pt x="4009813" y="644746"/>
                  <a:pt x="4012159" y="647131"/>
                  <a:pt x="4014505" y="649521"/>
                </a:cubicBezTo>
                <a:cubicBezTo>
                  <a:pt x="4014505" y="649521"/>
                  <a:pt x="4016851" y="651906"/>
                  <a:pt x="4016851" y="651906"/>
                </a:cubicBezTo>
                <a:cubicBezTo>
                  <a:pt x="4014505" y="654293"/>
                  <a:pt x="4012159" y="656684"/>
                  <a:pt x="4012159" y="663853"/>
                </a:cubicBezTo>
                <a:cubicBezTo>
                  <a:pt x="4014505" y="661466"/>
                  <a:pt x="4016851" y="661466"/>
                  <a:pt x="4019199" y="661466"/>
                </a:cubicBezTo>
                <a:cubicBezTo>
                  <a:pt x="4019199" y="663853"/>
                  <a:pt x="4021545" y="663853"/>
                  <a:pt x="4021545" y="666239"/>
                </a:cubicBezTo>
                <a:cubicBezTo>
                  <a:pt x="4021545" y="666239"/>
                  <a:pt x="4021545" y="671011"/>
                  <a:pt x="4021545" y="671011"/>
                </a:cubicBezTo>
                <a:cubicBezTo>
                  <a:pt x="4016851" y="666239"/>
                  <a:pt x="4007466" y="663853"/>
                  <a:pt x="4007466" y="661466"/>
                </a:cubicBezTo>
                <a:cubicBezTo>
                  <a:pt x="4002774" y="656684"/>
                  <a:pt x="3995735" y="651906"/>
                  <a:pt x="3995735" y="647131"/>
                </a:cubicBezTo>
                <a:cubicBezTo>
                  <a:pt x="3993389" y="644746"/>
                  <a:pt x="3991042" y="642361"/>
                  <a:pt x="3988695" y="642361"/>
                </a:cubicBezTo>
                <a:cubicBezTo>
                  <a:pt x="3988695" y="642361"/>
                  <a:pt x="3984003" y="642361"/>
                  <a:pt x="3986349" y="644746"/>
                </a:cubicBezTo>
                <a:cubicBezTo>
                  <a:pt x="3988695" y="647131"/>
                  <a:pt x="3993389" y="651906"/>
                  <a:pt x="3995735" y="654293"/>
                </a:cubicBezTo>
                <a:cubicBezTo>
                  <a:pt x="4002774" y="659075"/>
                  <a:pt x="4000428" y="659075"/>
                  <a:pt x="3998081" y="659075"/>
                </a:cubicBezTo>
                <a:cubicBezTo>
                  <a:pt x="3998081" y="659075"/>
                  <a:pt x="3995735" y="659075"/>
                  <a:pt x="3993389" y="656684"/>
                </a:cubicBezTo>
                <a:cubicBezTo>
                  <a:pt x="3991042" y="656684"/>
                  <a:pt x="3986349" y="654293"/>
                  <a:pt x="3984003" y="651906"/>
                </a:cubicBezTo>
                <a:cubicBezTo>
                  <a:pt x="3984003" y="651906"/>
                  <a:pt x="3986349" y="656684"/>
                  <a:pt x="3979310" y="651906"/>
                </a:cubicBezTo>
                <a:cubicBezTo>
                  <a:pt x="3976964" y="647131"/>
                  <a:pt x="3972271" y="644746"/>
                  <a:pt x="3972271" y="642361"/>
                </a:cubicBezTo>
                <a:cubicBezTo>
                  <a:pt x="3972271" y="639973"/>
                  <a:pt x="3974618" y="639973"/>
                  <a:pt x="3976964" y="637586"/>
                </a:cubicBezTo>
                <a:cubicBezTo>
                  <a:pt x="3976964" y="637586"/>
                  <a:pt x="3981657" y="637586"/>
                  <a:pt x="3981657" y="637586"/>
                </a:cubicBezTo>
                <a:cubicBezTo>
                  <a:pt x="3984003" y="635200"/>
                  <a:pt x="3981657" y="632814"/>
                  <a:pt x="3981657" y="630428"/>
                </a:cubicBezTo>
                <a:close/>
                <a:moveTo>
                  <a:pt x="4099620" y="622438"/>
                </a:moveTo>
                <a:cubicBezTo>
                  <a:pt x="4099802" y="623164"/>
                  <a:pt x="4099802" y="624613"/>
                  <a:pt x="4099802" y="626060"/>
                </a:cubicBezTo>
                <a:cubicBezTo>
                  <a:pt x="4098352" y="626060"/>
                  <a:pt x="4098352" y="626060"/>
                  <a:pt x="4098352" y="623164"/>
                </a:cubicBezTo>
                <a:cubicBezTo>
                  <a:pt x="4099077" y="621714"/>
                  <a:pt x="4099439" y="621714"/>
                  <a:pt x="4099620" y="622438"/>
                </a:cubicBezTo>
                <a:close/>
                <a:moveTo>
                  <a:pt x="3889667" y="608691"/>
                </a:moveTo>
                <a:cubicBezTo>
                  <a:pt x="3892053" y="608691"/>
                  <a:pt x="3892053" y="608691"/>
                  <a:pt x="3892053" y="608691"/>
                </a:cubicBezTo>
                <a:cubicBezTo>
                  <a:pt x="3896827" y="608691"/>
                  <a:pt x="3901601" y="608691"/>
                  <a:pt x="3906375" y="608691"/>
                </a:cubicBezTo>
                <a:cubicBezTo>
                  <a:pt x="3906375" y="611045"/>
                  <a:pt x="3908761" y="615755"/>
                  <a:pt x="3908761" y="618109"/>
                </a:cubicBezTo>
                <a:cubicBezTo>
                  <a:pt x="3913536" y="620464"/>
                  <a:pt x="3918309" y="622820"/>
                  <a:pt x="3923083" y="625174"/>
                </a:cubicBezTo>
                <a:cubicBezTo>
                  <a:pt x="3930244" y="627529"/>
                  <a:pt x="3935018" y="629884"/>
                  <a:pt x="3939792" y="629884"/>
                </a:cubicBezTo>
                <a:cubicBezTo>
                  <a:pt x="3944565" y="629884"/>
                  <a:pt x="3942178" y="627529"/>
                  <a:pt x="3939792" y="627529"/>
                </a:cubicBezTo>
                <a:cubicBezTo>
                  <a:pt x="3937405" y="622820"/>
                  <a:pt x="3935018" y="620464"/>
                  <a:pt x="3935018" y="618109"/>
                </a:cubicBezTo>
                <a:cubicBezTo>
                  <a:pt x="3932631" y="615755"/>
                  <a:pt x="3935018" y="611045"/>
                  <a:pt x="3942178" y="615755"/>
                </a:cubicBezTo>
                <a:cubicBezTo>
                  <a:pt x="3946953" y="618109"/>
                  <a:pt x="3951726" y="622820"/>
                  <a:pt x="3951726" y="627529"/>
                </a:cubicBezTo>
                <a:cubicBezTo>
                  <a:pt x="3951726" y="629884"/>
                  <a:pt x="3956501" y="632240"/>
                  <a:pt x="3958887" y="634593"/>
                </a:cubicBezTo>
                <a:cubicBezTo>
                  <a:pt x="3966047" y="636948"/>
                  <a:pt x="3970822" y="641657"/>
                  <a:pt x="3970822" y="644013"/>
                </a:cubicBezTo>
                <a:cubicBezTo>
                  <a:pt x="3970822" y="646367"/>
                  <a:pt x="3968435" y="646367"/>
                  <a:pt x="3966047" y="646367"/>
                </a:cubicBezTo>
                <a:cubicBezTo>
                  <a:pt x="3951726" y="636948"/>
                  <a:pt x="3946953" y="639302"/>
                  <a:pt x="3939792" y="636948"/>
                </a:cubicBezTo>
                <a:cubicBezTo>
                  <a:pt x="3932631" y="636948"/>
                  <a:pt x="3935018" y="634593"/>
                  <a:pt x="3932631" y="632240"/>
                </a:cubicBezTo>
                <a:cubicBezTo>
                  <a:pt x="3925470" y="627529"/>
                  <a:pt x="3915923" y="625174"/>
                  <a:pt x="3913536" y="627529"/>
                </a:cubicBezTo>
                <a:cubicBezTo>
                  <a:pt x="3911149" y="627529"/>
                  <a:pt x="3911149" y="629884"/>
                  <a:pt x="3908761" y="632240"/>
                </a:cubicBezTo>
                <a:cubicBezTo>
                  <a:pt x="3894440" y="620464"/>
                  <a:pt x="3908761" y="622820"/>
                  <a:pt x="3903988" y="615755"/>
                </a:cubicBezTo>
                <a:cubicBezTo>
                  <a:pt x="3901601" y="615755"/>
                  <a:pt x="3901601" y="618109"/>
                  <a:pt x="3901601" y="618109"/>
                </a:cubicBezTo>
                <a:cubicBezTo>
                  <a:pt x="3899214" y="618109"/>
                  <a:pt x="3899214" y="618109"/>
                  <a:pt x="3896827" y="618109"/>
                </a:cubicBezTo>
                <a:cubicBezTo>
                  <a:pt x="3895634" y="615755"/>
                  <a:pt x="3896230" y="614577"/>
                  <a:pt x="3895931" y="613400"/>
                </a:cubicBezTo>
                <a:lnTo>
                  <a:pt x="3893694" y="611718"/>
                </a:lnTo>
                <a:lnTo>
                  <a:pt x="3894015" y="613498"/>
                </a:lnTo>
                <a:cubicBezTo>
                  <a:pt x="3891840" y="615914"/>
                  <a:pt x="3889667" y="615914"/>
                  <a:pt x="3889667" y="615914"/>
                </a:cubicBezTo>
                <a:cubicBezTo>
                  <a:pt x="3889667" y="613498"/>
                  <a:pt x="3889667" y="613498"/>
                  <a:pt x="3889667" y="611083"/>
                </a:cubicBezTo>
                <a:lnTo>
                  <a:pt x="3892294" y="610666"/>
                </a:lnTo>
                <a:close/>
                <a:moveTo>
                  <a:pt x="3854015" y="607221"/>
                </a:moveTo>
                <a:cubicBezTo>
                  <a:pt x="3854015" y="609154"/>
                  <a:pt x="3856334" y="609154"/>
                  <a:pt x="3856334" y="609154"/>
                </a:cubicBezTo>
                <a:cubicBezTo>
                  <a:pt x="3851697" y="611085"/>
                  <a:pt x="3849378" y="611085"/>
                  <a:pt x="3849378" y="613018"/>
                </a:cubicBezTo>
                <a:cubicBezTo>
                  <a:pt x="3847059" y="613018"/>
                  <a:pt x="3847059" y="611085"/>
                  <a:pt x="3844741" y="611085"/>
                </a:cubicBezTo>
                <a:cubicBezTo>
                  <a:pt x="3844741" y="611085"/>
                  <a:pt x="3844741" y="609154"/>
                  <a:pt x="3847059" y="609154"/>
                </a:cubicBezTo>
                <a:cubicBezTo>
                  <a:pt x="3847059" y="611085"/>
                  <a:pt x="3847059" y="611085"/>
                  <a:pt x="3847059" y="611085"/>
                </a:cubicBezTo>
                <a:cubicBezTo>
                  <a:pt x="3849378" y="609154"/>
                  <a:pt x="3849378" y="609154"/>
                  <a:pt x="3851697" y="611085"/>
                </a:cubicBezTo>
                <a:cubicBezTo>
                  <a:pt x="3851697" y="609154"/>
                  <a:pt x="3854015" y="609154"/>
                  <a:pt x="3854015" y="607221"/>
                </a:cubicBezTo>
                <a:close/>
                <a:moveTo>
                  <a:pt x="4065020" y="604325"/>
                </a:moveTo>
                <a:cubicBezTo>
                  <a:pt x="4067918" y="604325"/>
                  <a:pt x="4067918" y="606740"/>
                  <a:pt x="4067918" y="609156"/>
                </a:cubicBezTo>
                <a:cubicBezTo>
                  <a:pt x="4067918" y="609156"/>
                  <a:pt x="4065020" y="611570"/>
                  <a:pt x="4062121" y="609156"/>
                </a:cubicBezTo>
                <a:cubicBezTo>
                  <a:pt x="4062121" y="606740"/>
                  <a:pt x="4062121" y="604325"/>
                  <a:pt x="4065020" y="604325"/>
                </a:cubicBezTo>
                <a:close/>
                <a:moveTo>
                  <a:pt x="3974445" y="603906"/>
                </a:moveTo>
                <a:cubicBezTo>
                  <a:pt x="3974445" y="601422"/>
                  <a:pt x="3976619" y="606390"/>
                  <a:pt x="3976619" y="606390"/>
                </a:cubicBezTo>
                <a:cubicBezTo>
                  <a:pt x="3976619" y="603906"/>
                  <a:pt x="3974445" y="606390"/>
                  <a:pt x="3974445" y="603906"/>
                </a:cubicBezTo>
                <a:close/>
                <a:moveTo>
                  <a:pt x="3978285" y="592651"/>
                </a:moveTo>
                <a:cubicBezTo>
                  <a:pt x="3981980" y="594859"/>
                  <a:pt x="3979807" y="603690"/>
                  <a:pt x="3981545" y="607222"/>
                </a:cubicBezTo>
                <a:cubicBezTo>
                  <a:pt x="3979227" y="607222"/>
                  <a:pt x="3979227" y="607222"/>
                  <a:pt x="3979227" y="607222"/>
                </a:cubicBezTo>
                <a:cubicBezTo>
                  <a:pt x="3979227" y="604867"/>
                  <a:pt x="3979227" y="602512"/>
                  <a:pt x="3979227" y="600157"/>
                </a:cubicBezTo>
                <a:cubicBezTo>
                  <a:pt x="3976908" y="600157"/>
                  <a:pt x="3976908" y="600157"/>
                  <a:pt x="3974589" y="600157"/>
                </a:cubicBezTo>
                <a:cubicBezTo>
                  <a:pt x="3974589" y="595448"/>
                  <a:pt x="3972271" y="595448"/>
                  <a:pt x="3972271" y="593092"/>
                </a:cubicBezTo>
                <a:cubicBezTo>
                  <a:pt x="3975169" y="591915"/>
                  <a:pt x="3977053" y="591915"/>
                  <a:pt x="3978285" y="592651"/>
                </a:cubicBezTo>
                <a:close/>
                <a:moveTo>
                  <a:pt x="3974589" y="585484"/>
                </a:moveTo>
                <a:lnTo>
                  <a:pt x="3976908" y="586063"/>
                </a:lnTo>
                <a:lnTo>
                  <a:pt x="3976908" y="586064"/>
                </a:lnTo>
                <a:cubicBezTo>
                  <a:pt x="3975749" y="586063"/>
                  <a:pt x="3974589" y="585484"/>
                  <a:pt x="3974589" y="585484"/>
                </a:cubicBezTo>
                <a:close/>
                <a:moveTo>
                  <a:pt x="3979227" y="583166"/>
                </a:moveTo>
                <a:cubicBezTo>
                  <a:pt x="3979227" y="585484"/>
                  <a:pt x="3981545" y="585484"/>
                  <a:pt x="3983864" y="587802"/>
                </a:cubicBezTo>
                <a:lnTo>
                  <a:pt x="3976908" y="586063"/>
                </a:lnTo>
                <a:close/>
                <a:moveTo>
                  <a:pt x="3984734" y="578239"/>
                </a:moveTo>
                <a:cubicBezTo>
                  <a:pt x="3987053" y="580775"/>
                  <a:pt x="3989372" y="583311"/>
                  <a:pt x="3991691" y="583311"/>
                </a:cubicBezTo>
                <a:cubicBezTo>
                  <a:pt x="3991691" y="580775"/>
                  <a:pt x="3991691" y="580775"/>
                  <a:pt x="3991691" y="580775"/>
                </a:cubicBezTo>
                <a:cubicBezTo>
                  <a:pt x="3994009" y="580775"/>
                  <a:pt x="3991691" y="580775"/>
                  <a:pt x="3991691" y="585848"/>
                </a:cubicBezTo>
                <a:cubicBezTo>
                  <a:pt x="3987053" y="583311"/>
                  <a:pt x="3987053" y="585848"/>
                  <a:pt x="3984734" y="588384"/>
                </a:cubicBezTo>
                <a:cubicBezTo>
                  <a:pt x="3984734" y="585848"/>
                  <a:pt x="3984734" y="583311"/>
                  <a:pt x="3982415" y="583311"/>
                </a:cubicBezTo>
                <a:cubicBezTo>
                  <a:pt x="3987053" y="583311"/>
                  <a:pt x="3987053" y="580775"/>
                  <a:pt x="3984734" y="578239"/>
                </a:cubicBezTo>
                <a:close/>
                <a:moveTo>
                  <a:pt x="3863218" y="578234"/>
                </a:moveTo>
                <a:cubicBezTo>
                  <a:pt x="3865754" y="580649"/>
                  <a:pt x="3865754" y="583065"/>
                  <a:pt x="3870827" y="583065"/>
                </a:cubicBezTo>
                <a:cubicBezTo>
                  <a:pt x="3868291" y="585481"/>
                  <a:pt x="3865754" y="580649"/>
                  <a:pt x="3863218" y="580649"/>
                </a:cubicBezTo>
                <a:cubicBezTo>
                  <a:pt x="3860682" y="578234"/>
                  <a:pt x="3863218" y="578234"/>
                  <a:pt x="3863218" y="578234"/>
                </a:cubicBezTo>
                <a:close/>
                <a:moveTo>
                  <a:pt x="3948721" y="577744"/>
                </a:moveTo>
                <a:cubicBezTo>
                  <a:pt x="3949899" y="578632"/>
                  <a:pt x="3951076" y="579818"/>
                  <a:pt x="3953431" y="578632"/>
                </a:cubicBezTo>
                <a:cubicBezTo>
                  <a:pt x="3953431" y="583376"/>
                  <a:pt x="3953431" y="588118"/>
                  <a:pt x="3953431" y="592861"/>
                </a:cubicBezTo>
                <a:cubicBezTo>
                  <a:pt x="3951076" y="592861"/>
                  <a:pt x="3948721" y="597605"/>
                  <a:pt x="3946367" y="595233"/>
                </a:cubicBezTo>
                <a:cubicBezTo>
                  <a:pt x="3946367" y="599976"/>
                  <a:pt x="3944011" y="599976"/>
                  <a:pt x="3941656" y="599976"/>
                </a:cubicBezTo>
                <a:cubicBezTo>
                  <a:pt x="3941656" y="597605"/>
                  <a:pt x="3944011" y="597605"/>
                  <a:pt x="3941656" y="595233"/>
                </a:cubicBezTo>
                <a:cubicBezTo>
                  <a:pt x="3934591" y="588118"/>
                  <a:pt x="3948721" y="583376"/>
                  <a:pt x="3944011" y="578632"/>
                </a:cubicBezTo>
                <a:cubicBezTo>
                  <a:pt x="3946367" y="576262"/>
                  <a:pt x="3947543" y="576855"/>
                  <a:pt x="3948721" y="577744"/>
                </a:cubicBezTo>
                <a:close/>
                <a:moveTo>
                  <a:pt x="3953431" y="575340"/>
                </a:moveTo>
                <a:cubicBezTo>
                  <a:pt x="3955605" y="575340"/>
                  <a:pt x="3955605" y="575340"/>
                  <a:pt x="3957779" y="575340"/>
                </a:cubicBezTo>
                <a:cubicBezTo>
                  <a:pt x="3957779" y="578238"/>
                  <a:pt x="3955605" y="578238"/>
                  <a:pt x="3955605" y="581136"/>
                </a:cubicBezTo>
                <a:cubicBezTo>
                  <a:pt x="3953431" y="581136"/>
                  <a:pt x="3955605" y="578238"/>
                  <a:pt x="3953431" y="575340"/>
                </a:cubicBezTo>
                <a:close/>
                <a:moveTo>
                  <a:pt x="3981545" y="573891"/>
                </a:moveTo>
                <a:cubicBezTo>
                  <a:pt x="3981545" y="578528"/>
                  <a:pt x="3979227" y="580846"/>
                  <a:pt x="3979227" y="583166"/>
                </a:cubicBezTo>
                <a:cubicBezTo>
                  <a:pt x="3974589" y="585484"/>
                  <a:pt x="3967633" y="585484"/>
                  <a:pt x="3967633" y="592441"/>
                </a:cubicBezTo>
                <a:cubicBezTo>
                  <a:pt x="3969952" y="592441"/>
                  <a:pt x="3972271" y="592441"/>
                  <a:pt x="3972271" y="592441"/>
                </a:cubicBezTo>
                <a:cubicBezTo>
                  <a:pt x="3969952" y="594758"/>
                  <a:pt x="3962996" y="590121"/>
                  <a:pt x="3965315" y="597077"/>
                </a:cubicBezTo>
                <a:cubicBezTo>
                  <a:pt x="3962996" y="597077"/>
                  <a:pt x="3962996" y="594758"/>
                  <a:pt x="3960677" y="592441"/>
                </a:cubicBezTo>
                <a:cubicBezTo>
                  <a:pt x="3962996" y="590121"/>
                  <a:pt x="3962996" y="594758"/>
                  <a:pt x="3965315" y="592441"/>
                </a:cubicBezTo>
                <a:cubicBezTo>
                  <a:pt x="3962996" y="587802"/>
                  <a:pt x="3967633" y="590121"/>
                  <a:pt x="3965315" y="585484"/>
                </a:cubicBezTo>
                <a:cubicBezTo>
                  <a:pt x="3969952" y="583166"/>
                  <a:pt x="3972271" y="585484"/>
                  <a:pt x="3972271" y="580846"/>
                </a:cubicBezTo>
                <a:cubicBezTo>
                  <a:pt x="3972271" y="580846"/>
                  <a:pt x="3972271" y="580846"/>
                  <a:pt x="3972271" y="578528"/>
                </a:cubicBezTo>
                <a:cubicBezTo>
                  <a:pt x="3974589" y="576210"/>
                  <a:pt x="3976908" y="573891"/>
                  <a:pt x="3981545" y="573891"/>
                </a:cubicBezTo>
                <a:close/>
                <a:moveTo>
                  <a:pt x="3927708" y="573890"/>
                </a:moveTo>
                <a:cubicBezTo>
                  <a:pt x="3930244" y="578237"/>
                  <a:pt x="3922635" y="580412"/>
                  <a:pt x="3922635" y="582585"/>
                </a:cubicBezTo>
                <a:cubicBezTo>
                  <a:pt x="3922635" y="580412"/>
                  <a:pt x="3920099" y="580412"/>
                  <a:pt x="3922635" y="578237"/>
                </a:cubicBezTo>
                <a:cubicBezTo>
                  <a:pt x="3925171" y="576063"/>
                  <a:pt x="3925171" y="573890"/>
                  <a:pt x="3927708" y="573890"/>
                </a:cubicBezTo>
                <a:close/>
                <a:moveTo>
                  <a:pt x="3866117" y="570990"/>
                </a:moveTo>
                <a:cubicBezTo>
                  <a:pt x="3868653" y="570990"/>
                  <a:pt x="3873726" y="573165"/>
                  <a:pt x="3871190" y="575339"/>
                </a:cubicBezTo>
                <a:cubicBezTo>
                  <a:pt x="3868653" y="573165"/>
                  <a:pt x="3866117" y="573165"/>
                  <a:pt x="3863581" y="573165"/>
                </a:cubicBezTo>
                <a:cubicBezTo>
                  <a:pt x="3863581" y="573165"/>
                  <a:pt x="3863581" y="573165"/>
                  <a:pt x="3866117" y="570990"/>
                </a:cubicBezTo>
                <a:close/>
                <a:moveTo>
                  <a:pt x="3884304" y="564626"/>
                </a:moveTo>
                <a:cubicBezTo>
                  <a:pt x="3886695" y="564626"/>
                  <a:pt x="3889086" y="566955"/>
                  <a:pt x="3891477" y="569284"/>
                </a:cubicBezTo>
                <a:cubicBezTo>
                  <a:pt x="3896259" y="573942"/>
                  <a:pt x="3898651" y="573942"/>
                  <a:pt x="3903434" y="576271"/>
                </a:cubicBezTo>
                <a:cubicBezTo>
                  <a:pt x="3908215" y="578599"/>
                  <a:pt x="3910607" y="580929"/>
                  <a:pt x="3915389" y="580929"/>
                </a:cubicBezTo>
                <a:cubicBezTo>
                  <a:pt x="3915389" y="578599"/>
                  <a:pt x="3917781" y="576271"/>
                  <a:pt x="3917781" y="573942"/>
                </a:cubicBezTo>
                <a:cubicBezTo>
                  <a:pt x="3917781" y="576271"/>
                  <a:pt x="3922563" y="573942"/>
                  <a:pt x="3920171" y="576271"/>
                </a:cubicBezTo>
                <a:cubicBezTo>
                  <a:pt x="3917781" y="578599"/>
                  <a:pt x="3917781" y="580929"/>
                  <a:pt x="3915389" y="583258"/>
                </a:cubicBezTo>
                <a:cubicBezTo>
                  <a:pt x="3920171" y="583258"/>
                  <a:pt x="3922563" y="585587"/>
                  <a:pt x="3927345" y="590245"/>
                </a:cubicBezTo>
                <a:cubicBezTo>
                  <a:pt x="3927345" y="590245"/>
                  <a:pt x="3932127" y="592574"/>
                  <a:pt x="3932127" y="592574"/>
                </a:cubicBezTo>
                <a:cubicBezTo>
                  <a:pt x="3932127" y="592574"/>
                  <a:pt x="3932127" y="590245"/>
                  <a:pt x="3936910" y="592574"/>
                </a:cubicBezTo>
                <a:cubicBezTo>
                  <a:pt x="3936910" y="594903"/>
                  <a:pt x="3936910" y="594903"/>
                  <a:pt x="3934518" y="599561"/>
                </a:cubicBezTo>
                <a:cubicBezTo>
                  <a:pt x="3941693" y="601891"/>
                  <a:pt x="3948866" y="606549"/>
                  <a:pt x="3953648" y="606549"/>
                </a:cubicBezTo>
                <a:lnTo>
                  <a:pt x="3969797" y="617784"/>
                </a:lnTo>
                <a:lnTo>
                  <a:pt x="3967923" y="611360"/>
                </a:lnTo>
                <a:cubicBezTo>
                  <a:pt x="3970097" y="606390"/>
                  <a:pt x="3974445" y="611360"/>
                  <a:pt x="3976619" y="606390"/>
                </a:cubicBezTo>
                <a:cubicBezTo>
                  <a:pt x="3976619" y="606390"/>
                  <a:pt x="3976619" y="611360"/>
                  <a:pt x="3976619" y="611360"/>
                </a:cubicBezTo>
                <a:cubicBezTo>
                  <a:pt x="3974445" y="613844"/>
                  <a:pt x="3974445" y="611360"/>
                  <a:pt x="3974445" y="611360"/>
                </a:cubicBezTo>
                <a:cubicBezTo>
                  <a:pt x="3974445" y="613844"/>
                  <a:pt x="3974445" y="613844"/>
                  <a:pt x="3974445" y="616328"/>
                </a:cubicBezTo>
                <a:lnTo>
                  <a:pt x="3970573" y="618541"/>
                </a:lnTo>
                <a:lnTo>
                  <a:pt x="3973675" y="624308"/>
                </a:lnTo>
                <a:cubicBezTo>
                  <a:pt x="3973375" y="625764"/>
                  <a:pt x="3971583" y="626345"/>
                  <a:pt x="3967996" y="625181"/>
                </a:cubicBezTo>
                <a:cubicBezTo>
                  <a:pt x="3967996" y="625181"/>
                  <a:pt x="3963213" y="622852"/>
                  <a:pt x="3963213" y="622852"/>
                </a:cubicBezTo>
                <a:cubicBezTo>
                  <a:pt x="3958431" y="618194"/>
                  <a:pt x="3953648" y="615865"/>
                  <a:pt x="3951257" y="613536"/>
                </a:cubicBezTo>
                <a:cubicBezTo>
                  <a:pt x="3941693" y="606549"/>
                  <a:pt x="3939301" y="606549"/>
                  <a:pt x="3939301" y="608878"/>
                </a:cubicBezTo>
                <a:cubicBezTo>
                  <a:pt x="3939301" y="608878"/>
                  <a:pt x="3936910" y="611207"/>
                  <a:pt x="3934518" y="608878"/>
                </a:cubicBezTo>
                <a:cubicBezTo>
                  <a:pt x="3932127" y="606549"/>
                  <a:pt x="3932127" y="606549"/>
                  <a:pt x="3929737" y="604219"/>
                </a:cubicBezTo>
                <a:cubicBezTo>
                  <a:pt x="3929737" y="601891"/>
                  <a:pt x="3924954" y="599561"/>
                  <a:pt x="3922563" y="597232"/>
                </a:cubicBezTo>
                <a:cubicBezTo>
                  <a:pt x="3917781" y="597232"/>
                  <a:pt x="3917781" y="606549"/>
                  <a:pt x="3912998" y="606549"/>
                </a:cubicBezTo>
                <a:cubicBezTo>
                  <a:pt x="3910607" y="606549"/>
                  <a:pt x="3908215" y="601891"/>
                  <a:pt x="3905825" y="601891"/>
                </a:cubicBezTo>
                <a:cubicBezTo>
                  <a:pt x="3908215" y="604219"/>
                  <a:pt x="3908215" y="601891"/>
                  <a:pt x="3910607" y="601891"/>
                </a:cubicBezTo>
                <a:cubicBezTo>
                  <a:pt x="3910607" y="604219"/>
                  <a:pt x="3910607" y="604219"/>
                  <a:pt x="3912998" y="604219"/>
                </a:cubicBezTo>
                <a:cubicBezTo>
                  <a:pt x="3912998" y="599561"/>
                  <a:pt x="3915389" y="597232"/>
                  <a:pt x="3917781" y="599561"/>
                </a:cubicBezTo>
                <a:cubicBezTo>
                  <a:pt x="3917781" y="597232"/>
                  <a:pt x="3920171" y="594903"/>
                  <a:pt x="3917781" y="592574"/>
                </a:cubicBezTo>
                <a:cubicBezTo>
                  <a:pt x="3917781" y="592574"/>
                  <a:pt x="3917781" y="590245"/>
                  <a:pt x="3915389" y="590245"/>
                </a:cubicBezTo>
                <a:cubicBezTo>
                  <a:pt x="3915389" y="590245"/>
                  <a:pt x="3910607" y="587915"/>
                  <a:pt x="3910607" y="587915"/>
                </a:cubicBezTo>
                <a:cubicBezTo>
                  <a:pt x="3908215" y="587915"/>
                  <a:pt x="3908215" y="590245"/>
                  <a:pt x="3905825" y="592574"/>
                </a:cubicBezTo>
                <a:cubicBezTo>
                  <a:pt x="3898651" y="583258"/>
                  <a:pt x="3886695" y="573942"/>
                  <a:pt x="3884304" y="566955"/>
                </a:cubicBezTo>
                <a:cubicBezTo>
                  <a:pt x="3881913" y="566955"/>
                  <a:pt x="3879521" y="562297"/>
                  <a:pt x="3884304" y="564626"/>
                </a:cubicBezTo>
                <a:close/>
                <a:moveTo>
                  <a:pt x="3938939" y="564471"/>
                </a:moveTo>
                <a:cubicBezTo>
                  <a:pt x="3943771" y="562297"/>
                  <a:pt x="3943771" y="568819"/>
                  <a:pt x="3946186" y="566645"/>
                </a:cubicBezTo>
                <a:cubicBezTo>
                  <a:pt x="3946186" y="568819"/>
                  <a:pt x="3946186" y="568819"/>
                  <a:pt x="3946186" y="570991"/>
                </a:cubicBezTo>
                <a:cubicBezTo>
                  <a:pt x="3943771" y="568819"/>
                  <a:pt x="3941355" y="566645"/>
                  <a:pt x="3938939" y="564471"/>
                </a:cubicBezTo>
                <a:close/>
                <a:moveTo>
                  <a:pt x="1881068" y="564251"/>
                </a:moveTo>
                <a:cubicBezTo>
                  <a:pt x="1881068" y="564251"/>
                  <a:pt x="1881068" y="564251"/>
                  <a:pt x="1883483" y="564251"/>
                </a:cubicBezTo>
                <a:cubicBezTo>
                  <a:pt x="1885899" y="564251"/>
                  <a:pt x="1885899" y="564251"/>
                  <a:pt x="1885899" y="564251"/>
                </a:cubicBezTo>
                <a:cubicBezTo>
                  <a:pt x="1885899" y="566182"/>
                  <a:pt x="1881068" y="564251"/>
                  <a:pt x="1888314" y="568115"/>
                </a:cubicBezTo>
                <a:cubicBezTo>
                  <a:pt x="1888314" y="568115"/>
                  <a:pt x="1888314" y="568115"/>
                  <a:pt x="1885899" y="568115"/>
                </a:cubicBezTo>
                <a:cubicBezTo>
                  <a:pt x="1885899" y="568115"/>
                  <a:pt x="1883483" y="566182"/>
                  <a:pt x="1881068" y="564251"/>
                </a:cubicBezTo>
                <a:close/>
                <a:moveTo>
                  <a:pt x="3970097" y="563747"/>
                </a:moveTo>
                <a:cubicBezTo>
                  <a:pt x="3972271" y="566065"/>
                  <a:pt x="3967923" y="570703"/>
                  <a:pt x="3970097" y="575340"/>
                </a:cubicBezTo>
                <a:cubicBezTo>
                  <a:pt x="3963575" y="573021"/>
                  <a:pt x="3970097" y="566065"/>
                  <a:pt x="3970097" y="563747"/>
                </a:cubicBezTo>
                <a:close/>
                <a:moveTo>
                  <a:pt x="3993647" y="562298"/>
                </a:moveTo>
                <a:cubicBezTo>
                  <a:pt x="3996183" y="564231"/>
                  <a:pt x="4001256" y="566162"/>
                  <a:pt x="3996183" y="568095"/>
                </a:cubicBezTo>
                <a:cubicBezTo>
                  <a:pt x="3993647" y="568095"/>
                  <a:pt x="3991111" y="564231"/>
                  <a:pt x="3993647" y="562298"/>
                </a:cubicBezTo>
                <a:close/>
                <a:moveTo>
                  <a:pt x="3915269" y="562292"/>
                </a:moveTo>
                <a:cubicBezTo>
                  <a:pt x="3915269" y="564224"/>
                  <a:pt x="3915269" y="562292"/>
                  <a:pt x="3917685" y="562292"/>
                </a:cubicBezTo>
                <a:cubicBezTo>
                  <a:pt x="3920100" y="564224"/>
                  <a:pt x="3917685" y="566157"/>
                  <a:pt x="3915269" y="568089"/>
                </a:cubicBezTo>
                <a:cubicBezTo>
                  <a:pt x="3915269" y="566157"/>
                  <a:pt x="3912854" y="564224"/>
                  <a:pt x="3915269" y="562292"/>
                </a:cubicBezTo>
                <a:close/>
                <a:moveTo>
                  <a:pt x="3974755" y="561815"/>
                </a:moveTo>
                <a:lnTo>
                  <a:pt x="3980966" y="561815"/>
                </a:lnTo>
                <a:cubicBezTo>
                  <a:pt x="3983450" y="562419"/>
                  <a:pt x="3985935" y="563023"/>
                  <a:pt x="3989661" y="561815"/>
                </a:cubicBezTo>
                <a:cubicBezTo>
                  <a:pt x="3989661" y="561815"/>
                  <a:pt x="3989661" y="561815"/>
                  <a:pt x="3989661" y="564231"/>
                </a:cubicBezTo>
                <a:cubicBezTo>
                  <a:pt x="3987176" y="564231"/>
                  <a:pt x="3984692" y="564231"/>
                  <a:pt x="3982207" y="566646"/>
                </a:cubicBezTo>
                <a:cubicBezTo>
                  <a:pt x="3982207" y="561815"/>
                  <a:pt x="3977239" y="566646"/>
                  <a:pt x="3974755" y="561815"/>
                </a:cubicBezTo>
                <a:close/>
                <a:moveTo>
                  <a:pt x="3972271" y="561815"/>
                </a:moveTo>
                <a:lnTo>
                  <a:pt x="3974755" y="561815"/>
                </a:lnTo>
                <a:cubicBezTo>
                  <a:pt x="3974755" y="561815"/>
                  <a:pt x="3974755" y="564231"/>
                  <a:pt x="3972271" y="564231"/>
                </a:cubicBezTo>
                <a:cubicBezTo>
                  <a:pt x="3972271" y="564231"/>
                  <a:pt x="3972271" y="561815"/>
                  <a:pt x="3972271" y="561815"/>
                </a:cubicBezTo>
                <a:close/>
                <a:moveTo>
                  <a:pt x="1867735" y="556295"/>
                </a:moveTo>
                <a:cubicBezTo>
                  <a:pt x="1866866" y="555344"/>
                  <a:pt x="1868025" y="555978"/>
                  <a:pt x="1873822" y="559782"/>
                </a:cubicBezTo>
                <a:cubicBezTo>
                  <a:pt x="1873822" y="559782"/>
                  <a:pt x="1873822" y="559782"/>
                  <a:pt x="1873822" y="562318"/>
                </a:cubicBezTo>
                <a:cubicBezTo>
                  <a:pt x="1871504" y="559782"/>
                  <a:pt x="1868605" y="557246"/>
                  <a:pt x="1867735" y="556295"/>
                </a:cubicBezTo>
                <a:close/>
                <a:moveTo>
                  <a:pt x="3849450" y="549669"/>
                </a:moveTo>
                <a:cubicBezTo>
                  <a:pt x="3854186" y="549669"/>
                  <a:pt x="3854186" y="552038"/>
                  <a:pt x="3856555" y="554407"/>
                </a:cubicBezTo>
                <a:cubicBezTo>
                  <a:pt x="3856555" y="554407"/>
                  <a:pt x="3851818" y="554407"/>
                  <a:pt x="3854186" y="556777"/>
                </a:cubicBezTo>
                <a:cubicBezTo>
                  <a:pt x="3851818" y="554407"/>
                  <a:pt x="3851818" y="552038"/>
                  <a:pt x="3849450" y="549669"/>
                </a:cubicBezTo>
                <a:close/>
                <a:moveTo>
                  <a:pt x="3886043" y="549616"/>
                </a:moveTo>
                <a:cubicBezTo>
                  <a:pt x="3886405" y="549012"/>
                  <a:pt x="3886768" y="549012"/>
                  <a:pt x="3886768" y="550220"/>
                </a:cubicBezTo>
                <a:cubicBezTo>
                  <a:pt x="3886768" y="550220"/>
                  <a:pt x="3886768" y="555051"/>
                  <a:pt x="3885319" y="552636"/>
                </a:cubicBezTo>
                <a:cubicBezTo>
                  <a:pt x="3885319" y="551428"/>
                  <a:pt x="3885681" y="550220"/>
                  <a:pt x="3886043" y="549616"/>
                </a:cubicBezTo>
                <a:close/>
                <a:moveTo>
                  <a:pt x="3998840" y="546647"/>
                </a:moveTo>
                <a:lnTo>
                  <a:pt x="3998840" y="549256"/>
                </a:lnTo>
                <a:cubicBezTo>
                  <a:pt x="3998840" y="549256"/>
                  <a:pt x="3998237" y="548168"/>
                  <a:pt x="3998237" y="547081"/>
                </a:cubicBezTo>
                <a:close/>
                <a:moveTo>
                  <a:pt x="3946475" y="537662"/>
                </a:moveTo>
                <a:cubicBezTo>
                  <a:pt x="3946475" y="542630"/>
                  <a:pt x="3946475" y="542630"/>
                  <a:pt x="3946475" y="545115"/>
                </a:cubicBezTo>
                <a:cubicBezTo>
                  <a:pt x="3948794" y="545115"/>
                  <a:pt x="3948794" y="547599"/>
                  <a:pt x="3951113" y="545115"/>
                </a:cubicBezTo>
                <a:cubicBezTo>
                  <a:pt x="3953431" y="550083"/>
                  <a:pt x="3953431" y="552568"/>
                  <a:pt x="3948794" y="555052"/>
                </a:cubicBezTo>
                <a:cubicBezTo>
                  <a:pt x="3948794" y="550083"/>
                  <a:pt x="3941838" y="552568"/>
                  <a:pt x="3941838" y="547599"/>
                </a:cubicBezTo>
                <a:cubicBezTo>
                  <a:pt x="3946475" y="547599"/>
                  <a:pt x="3944157" y="540146"/>
                  <a:pt x="3946475" y="537662"/>
                </a:cubicBezTo>
                <a:close/>
                <a:moveTo>
                  <a:pt x="3754407" y="537660"/>
                </a:moveTo>
                <a:cubicBezTo>
                  <a:pt x="3754407" y="540076"/>
                  <a:pt x="3756339" y="540076"/>
                  <a:pt x="3756339" y="542491"/>
                </a:cubicBezTo>
                <a:cubicBezTo>
                  <a:pt x="3754407" y="542491"/>
                  <a:pt x="3752475" y="544907"/>
                  <a:pt x="3750543" y="544907"/>
                </a:cubicBezTo>
                <a:cubicBezTo>
                  <a:pt x="3750543" y="542491"/>
                  <a:pt x="3752475" y="542491"/>
                  <a:pt x="3752475" y="540076"/>
                </a:cubicBezTo>
                <a:cubicBezTo>
                  <a:pt x="3754407" y="540076"/>
                  <a:pt x="3754407" y="540076"/>
                  <a:pt x="3754407" y="537660"/>
                </a:cubicBezTo>
                <a:close/>
                <a:moveTo>
                  <a:pt x="3996425" y="536212"/>
                </a:moveTo>
                <a:cubicBezTo>
                  <a:pt x="3998840" y="536212"/>
                  <a:pt x="3996425" y="538386"/>
                  <a:pt x="4001256" y="538386"/>
                </a:cubicBezTo>
                <a:cubicBezTo>
                  <a:pt x="3998840" y="542734"/>
                  <a:pt x="4001256" y="542734"/>
                  <a:pt x="4001256" y="544908"/>
                </a:cubicBezTo>
                <a:lnTo>
                  <a:pt x="3998840" y="546647"/>
                </a:lnTo>
                <a:lnTo>
                  <a:pt x="3998840" y="540560"/>
                </a:lnTo>
                <a:cubicBezTo>
                  <a:pt x="3996425" y="540560"/>
                  <a:pt x="3996425" y="540560"/>
                  <a:pt x="3994009" y="540560"/>
                </a:cubicBezTo>
                <a:cubicBezTo>
                  <a:pt x="3994009" y="538386"/>
                  <a:pt x="3994009" y="536212"/>
                  <a:pt x="3996425" y="536212"/>
                </a:cubicBezTo>
                <a:close/>
                <a:moveTo>
                  <a:pt x="3877348" y="536211"/>
                </a:moveTo>
                <a:cubicBezTo>
                  <a:pt x="3879523" y="540559"/>
                  <a:pt x="3877348" y="540559"/>
                  <a:pt x="3877348" y="542732"/>
                </a:cubicBezTo>
                <a:cubicBezTo>
                  <a:pt x="3879523" y="542732"/>
                  <a:pt x="3879523" y="542732"/>
                  <a:pt x="3879523" y="544907"/>
                </a:cubicBezTo>
                <a:cubicBezTo>
                  <a:pt x="3879523" y="547080"/>
                  <a:pt x="3879523" y="549254"/>
                  <a:pt x="3879523" y="549254"/>
                </a:cubicBezTo>
                <a:cubicBezTo>
                  <a:pt x="3879523" y="547080"/>
                  <a:pt x="3877348" y="549254"/>
                  <a:pt x="3875175" y="547080"/>
                </a:cubicBezTo>
                <a:cubicBezTo>
                  <a:pt x="3877348" y="544907"/>
                  <a:pt x="3875175" y="538385"/>
                  <a:pt x="3877348" y="536211"/>
                </a:cubicBezTo>
                <a:close/>
                <a:moveTo>
                  <a:pt x="1805030" y="532550"/>
                </a:moveTo>
                <a:cubicBezTo>
                  <a:pt x="1805981" y="532852"/>
                  <a:pt x="1807883" y="534060"/>
                  <a:pt x="1810420" y="535268"/>
                </a:cubicBezTo>
                <a:cubicBezTo>
                  <a:pt x="1810420" y="535268"/>
                  <a:pt x="1812956" y="535268"/>
                  <a:pt x="1812956" y="537683"/>
                </a:cubicBezTo>
                <a:cubicBezTo>
                  <a:pt x="1812956" y="537683"/>
                  <a:pt x="1812956" y="537683"/>
                  <a:pt x="1810420" y="537683"/>
                </a:cubicBezTo>
                <a:cubicBezTo>
                  <a:pt x="1810420" y="537683"/>
                  <a:pt x="1807883" y="535268"/>
                  <a:pt x="1805347" y="535268"/>
                </a:cubicBezTo>
                <a:cubicBezTo>
                  <a:pt x="1804079" y="532852"/>
                  <a:pt x="1804079" y="532248"/>
                  <a:pt x="1805030" y="532550"/>
                </a:cubicBezTo>
                <a:close/>
                <a:moveTo>
                  <a:pt x="3842326" y="530440"/>
                </a:moveTo>
                <a:cubicBezTo>
                  <a:pt x="3847156" y="535271"/>
                  <a:pt x="3854403" y="537687"/>
                  <a:pt x="3859233" y="542517"/>
                </a:cubicBezTo>
                <a:cubicBezTo>
                  <a:pt x="3854403" y="542517"/>
                  <a:pt x="3847156" y="540101"/>
                  <a:pt x="3844741" y="540101"/>
                </a:cubicBezTo>
                <a:cubicBezTo>
                  <a:pt x="3842326" y="540101"/>
                  <a:pt x="3844741" y="544932"/>
                  <a:pt x="3842326" y="544932"/>
                </a:cubicBezTo>
                <a:cubicBezTo>
                  <a:pt x="3837495" y="535271"/>
                  <a:pt x="3837495" y="535271"/>
                  <a:pt x="3842326" y="530440"/>
                </a:cubicBezTo>
                <a:close/>
                <a:moveTo>
                  <a:pt x="3763586" y="530414"/>
                </a:moveTo>
                <a:cubicBezTo>
                  <a:pt x="3763586" y="530414"/>
                  <a:pt x="3763586" y="533312"/>
                  <a:pt x="3763586" y="533312"/>
                </a:cubicBezTo>
                <a:lnTo>
                  <a:pt x="3762205" y="536073"/>
                </a:lnTo>
                <a:lnTo>
                  <a:pt x="3763586" y="535728"/>
                </a:lnTo>
                <a:cubicBezTo>
                  <a:pt x="3763586" y="538143"/>
                  <a:pt x="3761171" y="540559"/>
                  <a:pt x="3758755" y="540559"/>
                </a:cubicBezTo>
                <a:cubicBezTo>
                  <a:pt x="3756339" y="540559"/>
                  <a:pt x="3758755" y="538143"/>
                  <a:pt x="3756339" y="535728"/>
                </a:cubicBezTo>
                <a:cubicBezTo>
                  <a:pt x="3758755" y="538143"/>
                  <a:pt x="3756339" y="533312"/>
                  <a:pt x="3758755" y="533312"/>
                </a:cubicBezTo>
                <a:cubicBezTo>
                  <a:pt x="3758755" y="535728"/>
                  <a:pt x="3759963" y="536331"/>
                  <a:pt x="3761171" y="536331"/>
                </a:cubicBezTo>
                <a:lnTo>
                  <a:pt x="3762168" y="536082"/>
                </a:lnTo>
                <a:close/>
                <a:moveTo>
                  <a:pt x="1798464" y="526089"/>
                </a:moveTo>
                <a:cubicBezTo>
                  <a:pt x="1798464" y="526089"/>
                  <a:pt x="1798464" y="526089"/>
                  <a:pt x="1800637" y="526089"/>
                </a:cubicBezTo>
                <a:cubicBezTo>
                  <a:pt x="1802812" y="528263"/>
                  <a:pt x="1802812" y="530437"/>
                  <a:pt x="1800637" y="528263"/>
                </a:cubicBezTo>
                <a:cubicBezTo>
                  <a:pt x="1800637" y="528263"/>
                  <a:pt x="1798464" y="526089"/>
                  <a:pt x="1798464" y="526089"/>
                </a:cubicBezTo>
                <a:close/>
                <a:moveTo>
                  <a:pt x="3792086" y="518820"/>
                </a:moveTo>
                <a:cubicBezTo>
                  <a:pt x="3792086" y="523651"/>
                  <a:pt x="3794502" y="526067"/>
                  <a:pt x="3796917" y="528482"/>
                </a:cubicBezTo>
                <a:cubicBezTo>
                  <a:pt x="3792086" y="530897"/>
                  <a:pt x="3792086" y="533312"/>
                  <a:pt x="3787255" y="533312"/>
                </a:cubicBezTo>
                <a:cubicBezTo>
                  <a:pt x="3789671" y="530897"/>
                  <a:pt x="3782425" y="530897"/>
                  <a:pt x="3784841" y="526067"/>
                </a:cubicBezTo>
                <a:cubicBezTo>
                  <a:pt x="3792086" y="528482"/>
                  <a:pt x="3789671" y="521236"/>
                  <a:pt x="3792086" y="518820"/>
                </a:cubicBezTo>
                <a:close/>
                <a:moveTo>
                  <a:pt x="1783972" y="515945"/>
                </a:moveTo>
                <a:cubicBezTo>
                  <a:pt x="1783972" y="515945"/>
                  <a:pt x="1783972" y="518843"/>
                  <a:pt x="1786870" y="518843"/>
                </a:cubicBezTo>
                <a:cubicBezTo>
                  <a:pt x="1786870" y="518843"/>
                  <a:pt x="1786870" y="518843"/>
                  <a:pt x="1783972" y="518843"/>
                </a:cubicBezTo>
                <a:cubicBezTo>
                  <a:pt x="1783972" y="518843"/>
                  <a:pt x="1783972" y="515945"/>
                  <a:pt x="1783972" y="515945"/>
                </a:cubicBezTo>
                <a:close/>
                <a:moveTo>
                  <a:pt x="4083860" y="511577"/>
                </a:moveTo>
                <a:cubicBezTo>
                  <a:pt x="4083860" y="513751"/>
                  <a:pt x="4086759" y="513751"/>
                  <a:pt x="4086759" y="513751"/>
                </a:cubicBezTo>
                <a:cubicBezTo>
                  <a:pt x="4086759" y="513751"/>
                  <a:pt x="4083860" y="513751"/>
                  <a:pt x="4083860" y="515925"/>
                </a:cubicBezTo>
                <a:cubicBezTo>
                  <a:pt x="4083860" y="513751"/>
                  <a:pt x="4083860" y="511577"/>
                  <a:pt x="4083860" y="511577"/>
                </a:cubicBezTo>
                <a:close/>
                <a:moveTo>
                  <a:pt x="3911404" y="510126"/>
                </a:moveTo>
                <a:cubicBezTo>
                  <a:pt x="3911404" y="512299"/>
                  <a:pt x="3911404" y="512299"/>
                  <a:pt x="3911404" y="514474"/>
                </a:cubicBezTo>
                <a:cubicBezTo>
                  <a:pt x="3908506" y="512299"/>
                  <a:pt x="3905607" y="514474"/>
                  <a:pt x="3905607" y="512299"/>
                </a:cubicBezTo>
                <a:cubicBezTo>
                  <a:pt x="3905607" y="510126"/>
                  <a:pt x="3911404" y="512299"/>
                  <a:pt x="3911404" y="510126"/>
                </a:cubicBezTo>
                <a:close/>
                <a:moveTo>
                  <a:pt x="1765479" y="507554"/>
                </a:moveTo>
                <a:cubicBezTo>
                  <a:pt x="1767856" y="507554"/>
                  <a:pt x="1770233" y="509918"/>
                  <a:pt x="1772610" y="512283"/>
                </a:cubicBezTo>
                <a:cubicBezTo>
                  <a:pt x="1777363" y="512283"/>
                  <a:pt x="1777363" y="514648"/>
                  <a:pt x="1782117" y="517013"/>
                </a:cubicBezTo>
                <a:cubicBezTo>
                  <a:pt x="1782117" y="519377"/>
                  <a:pt x="1784493" y="521741"/>
                  <a:pt x="1786870" y="521741"/>
                </a:cubicBezTo>
                <a:cubicBezTo>
                  <a:pt x="1786870" y="521741"/>
                  <a:pt x="1784493" y="521741"/>
                  <a:pt x="1782117" y="521741"/>
                </a:cubicBezTo>
                <a:cubicBezTo>
                  <a:pt x="1777363" y="517013"/>
                  <a:pt x="1770233" y="512283"/>
                  <a:pt x="1765479" y="507554"/>
                </a:cubicBezTo>
                <a:close/>
                <a:moveTo>
                  <a:pt x="3894739" y="507227"/>
                </a:moveTo>
                <a:cubicBezTo>
                  <a:pt x="3896913" y="507227"/>
                  <a:pt x="3894739" y="509401"/>
                  <a:pt x="3896913" y="509401"/>
                </a:cubicBezTo>
                <a:cubicBezTo>
                  <a:pt x="3894739" y="509401"/>
                  <a:pt x="3894739" y="511575"/>
                  <a:pt x="3892565" y="511575"/>
                </a:cubicBezTo>
                <a:cubicBezTo>
                  <a:pt x="3892565" y="509401"/>
                  <a:pt x="3894739" y="509401"/>
                  <a:pt x="3894739" y="507227"/>
                </a:cubicBezTo>
                <a:close/>
                <a:moveTo>
                  <a:pt x="3799816" y="504356"/>
                </a:moveTo>
                <a:cubicBezTo>
                  <a:pt x="3802187" y="506737"/>
                  <a:pt x="3804558" y="509118"/>
                  <a:pt x="3804558" y="509118"/>
                </a:cubicBezTo>
                <a:cubicBezTo>
                  <a:pt x="3806930" y="511498"/>
                  <a:pt x="3804558" y="511498"/>
                  <a:pt x="3804558" y="513880"/>
                </a:cubicBezTo>
                <a:cubicBezTo>
                  <a:pt x="3811672" y="516260"/>
                  <a:pt x="3816415" y="516260"/>
                  <a:pt x="3821158" y="518641"/>
                </a:cubicBezTo>
                <a:cubicBezTo>
                  <a:pt x="3823530" y="523403"/>
                  <a:pt x="3823530" y="525784"/>
                  <a:pt x="3823530" y="528164"/>
                </a:cubicBezTo>
                <a:cubicBezTo>
                  <a:pt x="3823530" y="532926"/>
                  <a:pt x="3825901" y="537688"/>
                  <a:pt x="3816415" y="528164"/>
                </a:cubicBezTo>
                <a:cubicBezTo>
                  <a:pt x="3811672" y="528164"/>
                  <a:pt x="3806930" y="523403"/>
                  <a:pt x="3806930" y="521022"/>
                </a:cubicBezTo>
                <a:cubicBezTo>
                  <a:pt x="3809301" y="518641"/>
                  <a:pt x="3799816" y="509118"/>
                  <a:pt x="3799816" y="506737"/>
                </a:cubicBezTo>
                <a:cubicBezTo>
                  <a:pt x="3799816" y="506737"/>
                  <a:pt x="3799816" y="504356"/>
                  <a:pt x="3799816" y="504356"/>
                </a:cubicBezTo>
                <a:close/>
                <a:moveTo>
                  <a:pt x="3840532" y="500356"/>
                </a:moveTo>
                <a:cubicBezTo>
                  <a:pt x="3843291" y="499463"/>
                  <a:pt x="3845744" y="499463"/>
                  <a:pt x="3846970" y="501844"/>
                </a:cubicBezTo>
                <a:cubicBezTo>
                  <a:pt x="3846970" y="504226"/>
                  <a:pt x="3844518" y="504226"/>
                  <a:pt x="3844518" y="504226"/>
                </a:cubicBezTo>
                <a:cubicBezTo>
                  <a:pt x="3846970" y="506607"/>
                  <a:pt x="3856780" y="508987"/>
                  <a:pt x="3854328" y="504226"/>
                </a:cubicBezTo>
                <a:cubicBezTo>
                  <a:pt x="3859233" y="508987"/>
                  <a:pt x="3851875" y="513749"/>
                  <a:pt x="3854328" y="520891"/>
                </a:cubicBezTo>
                <a:cubicBezTo>
                  <a:pt x="3849423" y="520891"/>
                  <a:pt x="3846970" y="520891"/>
                  <a:pt x="3844518" y="520891"/>
                </a:cubicBezTo>
                <a:cubicBezTo>
                  <a:pt x="3842065" y="523272"/>
                  <a:pt x="3844518" y="525653"/>
                  <a:pt x="3842065" y="528034"/>
                </a:cubicBezTo>
                <a:cubicBezTo>
                  <a:pt x="3839612" y="528034"/>
                  <a:pt x="3842065" y="525653"/>
                  <a:pt x="3839612" y="525653"/>
                </a:cubicBezTo>
                <a:cubicBezTo>
                  <a:pt x="3837160" y="528034"/>
                  <a:pt x="3837160" y="528034"/>
                  <a:pt x="3834707" y="530415"/>
                </a:cubicBezTo>
                <a:cubicBezTo>
                  <a:pt x="3832255" y="528034"/>
                  <a:pt x="3837160" y="528034"/>
                  <a:pt x="3834707" y="525653"/>
                </a:cubicBezTo>
                <a:cubicBezTo>
                  <a:pt x="3832255" y="520891"/>
                  <a:pt x="3832255" y="516130"/>
                  <a:pt x="3827350" y="511368"/>
                </a:cubicBezTo>
                <a:cubicBezTo>
                  <a:pt x="3832255" y="508987"/>
                  <a:pt x="3832255" y="506607"/>
                  <a:pt x="3832255" y="504226"/>
                </a:cubicBezTo>
                <a:cubicBezTo>
                  <a:pt x="3834707" y="503035"/>
                  <a:pt x="3837773" y="501249"/>
                  <a:pt x="3840532" y="500356"/>
                </a:cubicBezTo>
                <a:close/>
                <a:moveTo>
                  <a:pt x="3899085" y="495629"/>
                </a:moveTo>
                <a:cubicBezTo>
                  <a:pt x="3904159" y="499976"/>
                  <a:pt x="3901623" y="499976"/>
                  <a:pt x="3904159" y="502151"/>
                </a:cubicBezTo>
                <a:cubicBezTo>
                  <a:pt x="3904159" y="504324"/>
                  <a:pt x="3901623" y="504324"/>
                  <a:pt x="3896549" y="504324"/>
                </a:cubicBezTo>
                <a:cubicBezTo>
                  <a:pt x="3896549" y="502151"/>
                  <a:pt x="3896549" y="499976"/>
                  <a:pt x="3894013" y="497803"/>
                </a:cubicBezTo>
                <a:cubicBezTo>
                  <a:pt x="3896549" y="497803"/>
                  <a:pt x="3896549" y="495629"/>
                  <a:pt x="3899085" y="495629"/>
                </a:cubicBezTo>
                <a:close/>
                <a:moveTo>
                  <a:pt x="3746393" y="494697"/>
                </a:moveTo>
                <a:cubicBezTo>
                  <a:pt x="3747579" y="494123"/>
                  <a:pt x="3749357" y="494123"/>
                  <a:pt x="3750543" y="495270"/>
                </a:cubicBezTo>
                <a:cubicBezTo>
                  <a:pt x="3750543" y="497565"/>
                  <a:pt x="3745799" y="495270"/>
                  <a:pt x="3745799" y="497565"/>
                </a:cubicBezTo>
                <a:cubicBezTo>
                  <a:pt x="3744615" y="496418"/>
                  <a:pt x="3745207" y="495270"/>
                  <a:pt x="3746393" y="494697"/>
                </a:cubicBezTo>
                <a:close/>
                <a:moveTo>
                  <a:pt x="3825901" y="492734"/>
                </a:moveTo>
                <a:cubicBezTo>
                  <a:pt x="3828317" y="495270"/>
                  <a:pt x="3833148" y="495270"/>
                  <a:pt x="3833148" y="500343"/>
                </a:cubicBezTo>
                <a:cubicBezTo>
                  <a:pt x="3830733" y="500343"/>
                  <a:pt x="3825901" y="502879"/>
                  <a:pt x="3825901" y="497807"/>
                </a:cubicBezTo>
                <a:cubicBezTo>
                  <a:pt x="3828317" y="497807"/>
                  <a:pt x="3825901" y="497807"/>
                  <a:pt x="3825901" y="492734"/>
                </a:cubicBezTo>
                <a:close/>
                <a:moveTo>
                  <a:pt x="1762958" y="492665"/>
                </a:moveTo>
                <a:cubicBezTo>
                  <a:pt x="1767720" y="495003"/>
                  <a:pt x="1772482" y="497340"/>
                  <a:pt x="1777244" y="502015"/>
                </a:cubicBezTo>
                <a:cubicBezTo>
                  <a:pt x="1779624" y="504353"/>
                  <a:pt x="1777244" y="504353"/>
                  <a:pt x="1774863" y="502015"/>
                </a:cubicBezTo>
                <a:cubicBezTo>
                  <a:pt x="1774863" y="502015"/>
                  <a:pt x="1772482" y="502015"/>
                  <a:pt x="1772482" y="502015"/>
                </a:cubicBezTo>
                <a:cubicBezTo>
                  <a:pt x="1772482" y="499678"/>
                  <a:pt x="1765339" y="495003"/>
                  <a:pt x="1762958" y="492665"/>
                </a:cubicBezTo>
                <a:close/>
                <a:moveTo>
                  <a:pt x="3743429" y="488386"/>
                </a:moveTo>
                <a:cubicBezTo>
                  <a:pt x="3745799" y="492976"/>
                  <a:pt x="3738685" y="499859"/>
                  <a:pt x="3741057" y="502154"/>
                </a:cubicBezTo>
                <a:cubicBezTo>
                  <a:pt x="3741057" y="497565"/>
                  <a:pt x="3745799" y="502154"/>
                  <a:pt x="3745799" y="497565"/>
                </a:cubicBezTo>
                <a:cubicBezTo>
                  <a:pt x="3748171" y="499859"/>
                  <a:pt x="3750543" y="495270"/>
                  <a:pt x="3750543" y="499859"/>
                </a:cubicBezTo>
                <a:cubicBezTo>
                  <a:pt x="3748171" y="502154"/>
                  <a:pt x="3741057" y="499859"/>
                  <a:pt x="3741057" y="506744"/>
                </a:cubicBezTo>
                <a:cubicBezTo>
                  <a:pt x="3743429" y="506744"/>
                  <a:pt x="3743429" y="509039"/>
                  <a:pt x="3743429" y="509039"/>
                </a:cubicBezTo>
                <a:cubicBezTo>
                  <a:pt x="3741057" y="509039"/>
                  <a:pt x="3743429" y="515922"/>
                  <a:pt x="3736313" y="515922"/>
                </a:cubicBezTo>
                <a:cubicBezTo>
                  <a:pt x="3736313" y="513628"/>
                  <a:pt x="3736313" y="509039"/>
                  <a:pt x="3736313" y="509039"/>
                </a:cubicBezTo>
                <a:cubicBezTo>
                  <a:pt x="3733943" y="511333"/>
                  <a:pt x="3729199" y="509039"/>
                  <a:pt x="3726828" y="509039"/>
                </a:cubicBezTo>
                <a:cubicBezTo>
                  <a:pt x="3729199" y="511333"/>
                  <a:pt x="3729199" y="513628"/>
                  <a:pt x="3729199" y="515922"/>
                </a:cubicBezTo>
                <a:cubicBezTo>
                  <a:pt x="3726828" y="513628"/>
                  <a:pt x="3724457" y="511333"/>
                  <a:pt x="3724457" y="509039"/>
                </a:cubicBezTo>
                <a:cubicBezTo>
                  <a:pt x="3726828" y="504449"/>
                  <a:pt x="3731571" y="499859"/>
                  <a:pt x="3736313" y="497565"/>
                </a:cubicBezTo>
                <a:cubicBezTo>
                  <a:pt x="3733943" y="497565"/>
                  <a:pt x="3733943" y="495270"/>
                  <a:pt x="3733943" y="492976"/>
                </a:cubicBezTo>
                <a:cubicBezTo>
                  <a:pt x="3733943" y="492976"/>
                  <a:pt x="3736313" y="492976"/>
                  <a:pt x="3738685" y="492976"/>
                </a:cubicBezTo>
                <a:cubicBezTo>
                  <a:pt x="3738685" y="492976"/>
                  <a:pt x="3736313" y="492976"/>
                  <a:pt x="3736313" y="490681"/>
                </a:cubicBezTo>
                <a:cubicBezTo>
                  <a:pt x="3738685" y="490681"/>
                  <a:pt x="3741057" y="490681"/>
                  <a:pt x="3743429" y="488386"/>
                </a:cubicBezTo>
                <a:close/>
                <a:moveTo>
                  <a:pt x="3700251" y="485699"/>
                </a:moveTo>
                <a:cubicBezTo>
                  <a:pt x="3700251" y="490438"/>
                  <a:pt x="3704987" y="492807"/>
                  <a:pt x="3707356" y="497545"/>
                </a:cubicBezTo>
                <a:cubicBezTo>
                  <a:pt x="3707356" y="497545"/>
                  <a:pt x="3707356" y="497545"/>
                  <a:pt x="3707356" y="495175"/>
                </a:cubicBezTo>
                <a:cubicBezTo>
                  <a:pt x="3709724" y="495175"/>
                  <a:pt x="3709724" y="499914"/>
                  <a:pt x="3712092" y="497545"/>
                </a:cubicBezTo>
                <a:cubicBezTo>
                  <a:pt x="3712092" y="497545"/>
                  <a:pt x="3714460" y="495175"/>
                  <a:pt x="3714460" y="495175"/>
                </a:cubicBezTo>
                <a:cubicBezTo>
                  <a:pt x="3716829" y="495175"/>
                  <a:pt x="3716829" y="492807"/>
                  <a:pt x="3716829" y="492807"/>
                </a:cubicBezTo>
                <a:cubicBezTo>
                  <a:pt x="3716829" y="495175"/>
                  <a:pt x="3716829" y="495175"/>
                  <a:pt x="3716829" y="497545"/>
                </a:cubicBezTo>
                <a:cubicBezTo>
                  <a:pt x="3716829" y="497545"/>
                  <a:pt x="3714460" y="497545"/>
                  <a:pt x="3714460" y="497545"/>
                </a:cubicBezTo>
                <a:cubicBezTo>
                  <a:pt x="3714460" y="502284"/>
                  <a:pt x="3714460" y="507022"/>
                  <a:pt x="3714460" y="511761"/>
                </a:cubicBezTo>
                <a:cubicBezTo>
                  <a:pt x="3714460" y="511761"/>
                  <a:pt x="3712092" y="509392"/>
                  <a:pt x="3709724" y="511761"/>
                </a:cubicBezTo>
                <a:cubicBezTo>
                  <a:pt x="3712092" y="511761"/>
                  <a:pt x="3712092" y="511761"/>
                  <a:pt x="3712092" y="514130"/>
                </a:cubicBezTo>
                <a:cubicBezTo>
                  <a:pt x="3712092" y="514130"/>
                  <a:pt x="3709724" y="514130"/>
                  <a:pt x="3709724" y="516500"/>
                </a:cubicBezTo>
                <a:cubicBezTo>
                  <a:pt x="3709724" y="514130"/>
                  <a:pt x="3709724" y="514130"/>
                  <a:pt x="3707356" y="514130"/>
                </a:cubicBezTo>
                <a:cubicBezTo>
                  <a:pt x="3707356" y="514130"/>
                  <a:pt x="3707356" y="516500"/>
                  <a:pt x="3704987" y="516500"/>
                </a:cubicBezTo>
                <a:cubicBezTo>
                  <a:pt x="3704987" y="514130"/>
                  <a:pt x="3707356" y="514130"/>
                  <a:pt x="3707356" y="511761"/>
                </a:cubicBezTo>
                <a:cubicBezTo>
                  <a:pt x="3704987" y="511761"/>
                  <a:pt x="3704987" y="511761"/>
                  <a:pt x="3704987" y="509392"/>
                </a:cubicBezTo>
                <a:cubicBezTo>
                  <a:pt x="3704987" y="509392"/>
                  <a:pt x="3702619" y="509392"/>
                  <a:pt x="3702619" y="509392"/>
                </a:cubicBezTo>
                <a:cubicBezTo>
                  <a:pt x="3702619" y="509392"/>
                  <a:pt x="3702619" y="507022"/>
                  <a:pt x="3702619" y="507022"/>
                </a:cubicBezTo>
                <a:cubicBezTo>
                  <a:pt x="3702619" y="507022"/>
                  <a:pt x="3700251" y="504653"/>
                  <a:pt x="3697883" y="504653"/>
                </a:cubicBezTo>
                <a:cubicBezTo>
                  <a:pt x="3697883" y="502284"/>
                  <a:pt x="3690778" y="497545"/>
                  <a:pt x="3695514" y="499914"/>
                </a:cubicBezTo>
                <a:cubicBezTo>
                  <a:pt x="3697883" y="499914"/>
                  <a:pt x="3697883" y="497545"/>
                  <a:pt x="3697883" y="495175"/>
                </a:cubicBezTo>
                <a:cubicBezTo>
                  <a:pt x="3697883" y="495175"/>
                  <a:pt x="3690778" y="495175"/>
                  <a:pt x="3690778" y="490438"/>
                </a:cubicBezTo>
                <a:cubicBezTo>
                  <a:pt x="3693146" y="490438"/>
                  <a:pt x="3695514" y="490438"/>
                  <a:pt x="3697883" y="490438"/>
                </a:cubicBezTo>
                <a:cubicBezTo>
                  <a:pt x="3700251" y="490438"/>
                  <a:pt x="3700251" y="488068"/>
                  <a:pt x="3700251" y="485699"/>
                </a:cubicBezTo>
                <a:close/>
                <a:moveTo>
                  <a:pt x="3863581" y="484039"/>
                </a:moveTo>
                <a:cubicBezTo>
                  <a:pt x="3863581" y="486214"/>
                  <a:pt x="3863581" y="486214"/>
                  <a:pt x="3863581" y="488387"/>
                </a:cubicBezTo>
                <a:cubicBezTo>
                  <a:pt x="3863581" y="488387"/>
                  <a:pt x="3863581" y="488387"/>
                  <a:pt x="3860682" y="488387"/>
                </a:cubicBezTo>
                <a:cubicBezTo>
                  <a:pt x="3860682" y="486214"/>
                  <a:pt x="3863581" y="484039"/>
                  <a:pt x="3863581" y="484039"/>
                </a:cubicBezTo>
                <a:close/>
                <a:moveTo>
                  <a:pt x="3688227" y="481139"/>
                </a:moveTo>
                <a:cubicBezTo>
                  <a:pt x="3691125" y="481139"/>
                  <a:pt x="3691125" y="481139"/>
                  <a:pt x="3691125" y="481139"/>
                </a:cubicBezTo>
                <a:cubicBezTo>
                  <a:pt x="3691125" y="483313"/>
                  <a:pt x="3691125" y="485487"/>
                  <a:pt x="3688227" y="485487"/>
                </a:cubicBezTo>
                <a:cubicBezTo>
                  <a:pt x="3688227" y="485487"/>
                  <a:pt x="3688227" y="483313"/>
                  <a:pt x="3688227" y="481139"/>
                </a:cubicBezTo>
                <a:close/>
                <a:moveTo>
                  <a:pt x="1729828" y="476815"/>
                </a:moveTo>
                <a:cubicBezTo>
                  <a:pt x="1729828" y="476815"/>
                  <a:pt x="1734582" y="479180"/>
                  <a:pt x="1736959" y="481544"/>
                </a:cubicBezTo>
                <a:cubicBezTo>
                  <a:pt x="1736959" y="483909"/>
                  <a:pt x="1739335" y="483909"/>
                  <a:pt x="1741712" y="486273"/>
                </a:cubicBezTo>
                <a:cubicBezTo>
                  <a:pt x="1741712" y="486273"/>
                  <a:pt x="1739335" y="486273"/>
                  <a:pt x="1739335" y="486273"/>
                </a:cubicBezTo>
                <a:cubicBezTo>
                  <a:pt x="1739335" y="486273"/>
                  <a:pt x="1741712" y="488638"/>
                  <a:pt x="1746466" y="493367"/>
                </a:cubicBezTo>
                <a:cubicBezTo>
                  <a:pt x="1753595" y="498096"/>
                  <a:pt x="1758350" y="502825"/>
                  <a:pt x="1765479" y="507554"/>
                </a:cubicBezTo>
                <a:cubicBezTo>
                  <a:pt x="1758350" y="502825"/>
                  <a:pt x="1748842" y="495731"/>
                  <a:pt x="1744089" y="493367"/>
                </a:cubicBezTo>
                <a:cubicBezTo>
                  <a:pt x="1732205" y="488638"/>
                  <a:pt x="1734582" y="486273"/>
                  <a:pt x="1732205" y="481544"/>
                </a:cubicBezTo>
                <a:cubicBezTo>
                  <a:pt x="1727452" y="476815"/>
                  <a:pt x="1729828" y="479180"/>
                  <a:pt x="1729828" y="476815"/>
                </a:cubicBezTo>
                <a:close/>
                <a:moveTo>
                  <a:pt x="3839523" y="476791"/>
                </a:moveTo>
                <a:cubicBezTo>
                  <a:pt x="3839523" y="478964"/>
                  <a:pt x="3839523" y="481138"/>
                  <a:pt x="3844451" y="481138"/>
                </a:cubicBezTo>
                <a:cubicBezTo>
                  <a:pt x="3844451" y="478964"/>
                  <a:pt x="3846915" y="478964"/>
                  <a:pt x="3846915" y="476791"/>
                </a:cubicBezTo>
                <a:cubicBezTo>
                  <a:pt x="3849379" y="478964"/>
                  <a:pt x="3856770" y="476791"/>
                  <a:pt x="3856770" y="481138"/>
                </a:cubicBezTo>
                <a:cubicBezTo>
                  <a:pt x="3854306" y="481138"/>
                  <a:pt x="3851842" y="485486"/>
                  <a:pt x="3854306" y="487660"/>
                </a:cubicBezTo>
                <a:cubicBezTo>
                  <a:pt x="3856770" y="485486"/>
                  <a:pt x="3856770" y="485486"/>
                  <a:pt x="3859233" y="485486"/>
                </a:cubicBezTo>
                <a:cubicBezTo>
                  <a:pt x="3859233" y="489834"/>
                  <a:pt x="3856770" y="487660"/>
                  <a:pt x="3856770" y="489834"/>
                </a:cubicBezTo>
                <a:cubicBezTo>
                  <a:pt x="3851842" y="487660"/>
                  <a:pt x="3844451" y="485486"/>
                  <a:pt x="3841987" y="481138"/>
                </a:cubicBezTo>
                <a:cubicBezTo>
                  <a:pt x="3839523" y="481138"/>
                  <a:pt x="3834597" y="478964"/>
                  <a:pt x="3839523" y="476791"/>
                </a:cubicBezTo>
                <a:close/>
                <a:moveTo>
                  <a:pt x="1765398" y="476222"/>
                </a:moveTo>
                <a:cubicBezTo>
                  <a:pt x="1765398" y="476222"/>
                  <a:pt x="1767766" y="478591"/>
                  <a:pt x="1770134" y="478591"/>
                </a:cubicBezTo>
                <a:cubicBezTo>
                  <a:pt x="1772503" y="480960"/>
                  <a:pt x="1774871" y="483330"/>
                  <a:pt x="1777239" y="485699"/>
                </a:cubicBezTo>
                <a:cubicBezTo>
                  <a:pt x="1777239" y="485699"/>
                  <a:pt x="1777239" y="483330"/>
                  <a:pt x="1777239" y="483330"/>
                </a:cubicBezTo>
                <a:cubicBezTo>
                  <a:pt x="1777239" y="480960"/>
                  <a:pt x="1772503" y="476222"/>
                  <a:pt x="1774871" y="476222"/>
                </a:cubicBezTo>
                <a:cubicBezTo>
                  <a:pt x="1777239" y="478591"/>
                  <a:pt x="1781976" y="480960"/>
                  <a:pt x="1781976" y="483330"/>
                </a:cubicBezTo>
                <a:cubicBezTo>
                  <a:pt x="1781976" y="483330"/>
                  <a:pt x="1781976" y="485699"/>
                  <a:pt x="1784344" y="485699"/>
                </a:cubicBezTo>
                <a:cubicBezTo>
                  <a:pt x="1784344" y="488068"/>
                  <a:pt x="1786712" y="488068"/>
                  <a:pt x="1786712" y="488068"/>
                </a:cubicBezTo>
                <a:cubicBezTo>
                  <a:pt x="1789080" y="488068"/>
                  <a:pt x="1789080" y="488068"/>
                  <a:pt x="1789080" y="488068"/>
                </a:cubicBezTo>
                <a:cubicBezTo>
                  <a:pt x="1789080" y="488068"/>
                  <a:pt x="1786712" y="485699"/>
                  <a:pt x="1798553" y="492807"/>
                </a:cubicBezTo>
                <a:cubicBezTo>
                  <a:pt x="1800921" y="492807"/>
                  <a:pt x="1800921" y="492807"/>
                  <a:pt x="1800921" y="492807"/>
                </a:cubicBezTo>
                <a:cubicBezTo>
                  <a:pt x="1798553" y="490438"/>
                  <a:pt x="1791449" y="485699"/>
                  <a:pt x="1796185" y="488068"/>
                </a:cubicBezTo>
                <a:cubicBezTo>
                  <a:pt x="1800921" y="492807"/>
                  <a:pt x="1808026" y="497545"/>
                  <a:pt x="1805658" y="497545"/>
                </a:cubicBezTo>
                <a:cubicBezTo>
                  <a:pt x="1805658" y="497545"/>
                  <a:pt x="1808026" y="499914"/>
                  <a:pt x="1808026" y="499914"/>
                </a:cubicBezTo>
                <a:cubicBezTo>
                  <a:pt x="1810394" y="499914"/>
                  <a:pt x="1810394" y="502284"/>
                  <a:pt x="1812763" y="502284"/>
                </a:cubicBezTo>
                <a:cubicBezTo>
                  <a:pt x="1817499" y="502284"/>
                  <a:pt x="1817499" y="502284"/>
                  <a:pt x="1824604" y="504653"/>
                </a:cubicBezTo>
                <a:cubicBezTo>
                  <a:pt x="1826972" y="507022"/>
                  <a:pt x="1829340" y="509392"/>
                  <a:pt x="1831709" y="509392"/>
                </a:cubicBezTo>
                <a:cubicBezTo>
                  <a:pt x="1836445" y="514130"/>
                  <a:pt x="1831709" y="511761"/>
                  <a:pt x="1829340" y="511761"/>
                </a:cubicBezTo>
                <a:cubicBezTo>
                  <a:pt x="1826972" y="509392"/>
                  <a:pt x="1829340" y="511761"/>
                  <a:pt x="1826972" y="511761"/>
                </a:cubicBezTo>
                <a:cubicBezTo>
                  <a:pt x="1826972" y="511761"/>
                  <a:pt x="1826972" y="511761"/>
                  <a:pt x="1834077" y="516500"/>
                </a:cubicBezTo>
                <a:cubicBezTo>
                  <a:pt x="1836445" y="518868"/>
                  <a:pt x="1836445" y="518868"/>
                  <a:pt x="1836445" y="518868"/>
                </a:cubicBezTo>
                <a:cubicBezTo>
                  <a:pt x="1836445" y="521238"/>
                  <a:pt x="1836445" y="518868"/>
                  <a:pt x="1834077" y="518868"/>
                </a:cubicBezTo>
                <a:cubicBezTo>
                  <a:pt x="1831709" y="516500"/>
                  <a:pt x="1829340" y="514130"/>
                  <a:pt x="1826972" y="514130"/>
                </a:cubicBezTo>
                <a:lnTo>
                  <a:pt x="1825339" y="512802"/>
                </a:lnTo>
                <a:lnTo>
                  <a:pt x="1824604" y="511761"/>
                </a:lnTo>
                <a:cubicBezTo>
                  <a:pt x="1822236" y="510576"/>
                  <a:pt x="1821644" y="509983"/>
                  <a:pt x="1822236" y="510280"/>
                </a:cubicBezTo>
                <a:lnTo>
                  <a:pt x="1825339" y="512802"/>
                </a:lnTo>
                <a:lnTo>
                  <a:pt x="1828156" y="516795"/>
                </a:lnTo>
                <a:cubicBezTo>
                  <a:pt x="1828156" y="517684"/>
                  <a:pt x="1826972" y="517684"/>
                  <a:pt x="1824604" y="516500"/>
                </a:cubicBezTo>
                <a:cubicBezTo>
                  <a:pt x="1822236" y="516500"/>
                  <a:pt x="1819867" y="514130"/>
                  <a:pt x="1824604" y="518868"/>
                </a:cubicBezTo>
                <a:cubicBezTo>
                  <a:pt x="1815131" y="514130"/>
                  <a:pt x="1812763" y="511761"/>
                  <a:pt x="1810394" y="511761"/>
                </a:cubicBezTo>
                <a:cubicBezTo>
                  <a:pt x="1810394" y="511761"/>
                  <a:pt x="1812763" y="514130"/>
                  <a:pt x="1812763" y="516500"/>
                </a:cubicBezTo>
                <a:cubicBezTo>
                  <a:pt x="1817499" y="518868"/>
                  <a:pt x="1819867" y="521238"/>
                  <a:pt x="1822236" y="521238"/>
                </a:cubicBezTo>
                <a:cubicBezTo>
                  <a:pt x="1822236" y="521238"/>
                  <a:pt x="1822236" y="525976"/>
                  <a:pt x="1824604" y="525976"/>
                </a:cubicBezTo>
                <a:cubicBezTo>
                  <a:pt x="1831709" y="533084"/>
                  <a:pt x="1834077" y="535454"/>
                  <a:pt x="1831709" y="535454"/>
                </a:cubicBezTo>
                <a:cubicBezTo>
                  <a:pt x="1826972" y="533084"/>
                  <a:pt x="1822236" y="528345"/>
                  <a:pt x="1824604" y="530715"/>
                </a:cubicBezTo>
                <a:cubicBezTo>
                  <a:pt x="1824604" y="530715"/>
                  <a:pt x="1822236" y="530715"/>
                  <a:pt x="1822236" y="530715"/>
                </a:cubicBezTo>
                <a:lnTo>
                  <a:pt x="1820312" y="529233"/>
                </a:lnTo>
                <a:lnTo>
                  <a:pt x="1819867" y="528345"/>
                </a:lnTo>
                <a:cubicBezTo>
                  <a:pt x="1817499" y="527161"/>
                  <a:pt x="1817499" y="527161"/>
                  <a:pt x="1818387" y="527754"/>
                </a:cubicBezTo>
                <a:lnTo>
                  <a:pt x="1820312" y="529233"/>
                </a:lnTo>
                <a:lnTo>
                  <a:pt x="1822236" y="533084"/>
                </a:lnTo>
                <a:cubicBezTo>
                  <a:pt x="1819867" y="533084"/>
                  <a:pt x="1819867" y="533084"/>
                  <a:pt x="1819867" y="533084"/>
                </a:cubicBezTo>
                <a:cubicBezTo>
                  <a:pt x="1817499" y="535454"/>
                  <a:pt x="1817499" y="537823"/>
                  <a:pt x="1815131" y="537823"/>
                </a:cubicBezTo>
                <a:cubicBezTo>
                  <a:pt x="1808026" y="533084"/>
                  <a:pt x="1803290" y="528345"/>
                  <a:pt x="1810394" y="533084"/>
                </a:cubicBezTo>
                <a:cubicBezTo>
                  <a:pt x="1812763" y="533084"/>
                  <a:pt x="1812763" y="530715"/>
                  <a:pt x="1812763" y="530715"/>
                </a:cubicBezTo>
                <a:cubicBezTo>
                  <a:pt x="1808026" y="528345"/>
                  <a:pt x="1805658" y="525976"/>
                  <a:pt x="1803290" y="525976"/>
                </a:cubicBezTo>
                <a:cubicBezTo>
                  <a:pt x="1800921" y="525976"/>
                  <a:pt x="1800921" y="523607"/>
                  <a:pt x="1798553" y="523607"/>
                </a:cubicBezTo>
                <a:cubicBezTo>
                  <a:pt x="1798553" y="523607"/>
                  <a:pt x="1796185" y="521238"/>
                  <a:pt x="1796185" y="521238"/>
                </a:cubicBezTo>
                <a:cubicBezTo>
                  <a:pt x="1793817" y="518868"/>
                  <a:pt x="1791449" y="518868"/>
                  <a:pt x="1791449" y="518868"/>
                </a:cubicBezTo>
                <a:cubicBezTo>
                  <a:pt x="1791449" y="518868"/>
                  <a:pt x="1789080" y="518868"/>
                  <a:pt x="1789080" y="518868"/>
                </a:cubicBezTo>
                <a:cubicBezTo>
                  <a:pt x="1779607" y="511761"/>
                  <a:pt x="1779607" y="511761"/>
                  <a:pt x="1786712" y="516500"/>
                </a:cubicBezTo>
                <a:cubicBezTo>
                  <a:pt x="1789080" y="518868"/>
                  <a:pt x="1791449" y="516500"/>
                  <a:pt x="1786712" y="514130"/>
                </a:cubicBezTo>
                <a:cubicBezTo>
                  <a:pt x="1781976" y="509392"/>
                  <a:pt x="1781976" y="509392"/>
                  <a:pt x="1784344" y="509392"/>
                </a:cubicBezTo>
                <a:cubicBezTo>
                  <a:pt x="1789080" y="514130"/>
                  <a:pt x="1789080" y="511761"/>
                  <a:pt x="1784344" y="507022"/>
                </a:cubicBezTo>
                <a:cubicBezTo>
                  <a:pt x="1786712" y="509392"/>
                  <a:pt x="1789080" y="509392"/>
                  <a:pt x="1791449" y="511761"/>
                </a:cubicBezTo>
                <a:cubicBezTo>
                  <a:pt x="1793817" y="514130"/>
                  <a:pt x="1800921" y="518868"/>
                  <a:pt x="1800921" y="518868"/>
                </a:cubicBezTo>
                <a:cubicBezTo>
                  <a:pt x="1800921" y="518868"/>
                  <a:pt x="1800921" y="516500"/>
                  <a:pt x="1800921" y="516500"/>
                </a:cubicBezTo>
                <a:cubicBezTo>
                  <a:pt x="1791449" y="509392"/>
                  <a:pt x="1796185" y="511761"/>
                  <a:pt x="1796185" y="511761"/>
                </a:cubicBezTo>
                <a:cubicBezTo>
                  <a:pt x="1796185" y="509392"/>
                  <a:pt x="1796185" y="509392"/>
                  <a:pt x="1793817" y="507022"/>
                </a:cubicBezTo>
                <a:cubicBezTo>
                  <a:pt x="1786712" y="502284"/>
                  <a:pt x="1791449" y="502284"/>
                  <a:pt x="1800921" y="507022"/>
                </a:cubicBezTo>
                <a:cubicBezTo>
                  <a:pt x="1805658" y="511761"/>
                  <a:pt x="1805658" y="511761"/>
                  <a:pt x="1803290" y="507022"/>
                </a:cubicBezTo>
                <a:cubicBezTo>
                  <a:pt x="1800921" y="504653"/>
                  <a:pt x="1798553" y="502284"/>
                  <a:pt x="1798553" y="502284"/>
                </a:cubicBezTo>
                <a:cubicBezTo>
                  <a:pt x="1798553" y="502284"/>
                  <a:pt x="1796185" y="499914"/>
                  <a:pt x="1796185" y="497545"/>
                </a:cubicBezTo>
                <a:cubicBezTo>
                  <a:pt x="1791449" y="497545"/>
                  <a:pt x="1789080" y="495175"/>
                  <a:pt x="1791449" y="499914"/>
                </a:cubicBezTo>
                <a:cubicBezTo>
                  <a:pt x="1793817" y="502284"/>
                  <a:pt x="1791449" y="502284"/>
                  <a:pt x="1786712" y="497545"/>
                </a:cubicBezTo>
                <a:cubicBezTo>
                  <a:pt x="1784344" y="497545"/>
                  <a:pt x="1781976" y="495175"/>
                  <a:pt x="1784344" y="497545"/>
                </a:cubicBezTo>
                <a:cubicBezTo>
                  <a:pt x="1784344" y="499914"/>
                  <a:pt x="1784344" y="499914"/>
                  <a:pt x="1789080" y="504653"/>
                </a:cubicBezTo>
                <a:cubicBezTo>
                  <a:pt x="1791449" y="507022"/>
                  <a:pt x="1789080" y="504653"/>
                  <a:pt x="1784344" y="502284"/>
                </a:cubicBezTo>
                <a:cubicBezTo>
                  <a:pt x="1781976" y="499914"/>
                  <a:pt x="1779607" y="499914"/>
                  <a:pt x="1774871" y="497545"/>
                </a:cubicBezTo>
                <a:cubicBezTo>
                  <a:pt x="1774871" y="495175"/>
                  <a:pt x="1772503" y="490438"/>
                  <a:pt x="1765398" y="485699"/>
                </a:cubicBezTo>
                <a:cubicBezTo>
                  <a:pt x="1760661" y="480960"/>
                  <a:pt x="1760661" y="480960"/>
                  <a:pt x="1770134" y="488068"/>
                </a:cubicBezTo>
                <a:cubicBezTo>
                  <a:pt x="1770134" y="488068"/>
                  <a:pt x="1772503" y="490438"/>
                  <a:pt x="1774871" y="490438"/>
                </a:cubicBezTo>
                <a:cubicBezTo>
                  <a:pt x="1774871" y="490438"/>
                  <a:pt x="1767766" y="485699"/>
                  <a:pt x="1774871" y="488068"/>
                </a:cubicBezTo>
                <a:cubicBezTo>
                  <a:pt x="1774871" y="488068"/>
                  <a:pt x="1774871" y="488068"/>
                  <a:pt x="1772503" y="485699"/>
                </a:cubicBezTo>
                <a:cubicBezTo>
                  <a:pt x="1770134" y="483330"/>
                  <a:pt x="1767766" y="480960"/>
                  <a:pt x="1770134" y="480960"/>
                </a:cubicBezTo>
                <a:cubicBezTo>
                  <a:pt x="1770134" y="480960"/>
                  <a:pt x="1770134" y="480960"/>
                  <a:pt x="1765398" y="476222"/>
                </a:cubicBezTo>
                <a:close/>
                <a:moveTo>
                  <a:pt x="3891642" y="473892"/>
                </a:moveTo>
                <a:cubicBezTo>
                  <a:pt x="3889403" y="481006"/>
                  <a:pt x="3898362" y="476262"/>
                  <a:pt x="3896121" y="483376"/>
                </a:cubicBezTo>
                <a:cubicBezTo>
                  <a:pt x="3893882" y="481006"/>
                  <a:pt x="3891642" y="485748"/>
                  <a:pt x="3893882" y="485748"/>
                </a:cubicBezTo>
                <a:cubicBezTo>
                  <a:pt x="3896121" y="485748"/>
                  <a:pt x="3896121" y="483376"/>
                  <a:pt x="3898362" y="483376"/>
                </a:cubicBezTo>
                <a:cubicBezTo>
                  <a:pt x="3898362" y="488120"/>
                  <a:pt x="3896121" y="490491"/>
                  <a:pt x="3896121" y="492862"/>
                </a:cubicBezTo>
                <a:cubicBezTo>
                  <a:pt x="3891642" y="490491"/>
                  <a:pt x="3891642" y="492862"/>
                  <a:pt x="3889403" y="490491"/>
                </a:cubicBezTo>
                <a:cubicBezTo>
                  <a:pt x="3891642" y="490491"/>
                  <a:pt x="3891642" y="488120"/>
                  <a:pt x="3891642" y="485748"/>
                </a:cubicBezTo>
                <a:cubicBezTo>
                  <a:pt x="3891642" y="485748"/>
                  <a:pt x="3891642" y="483376"/>
                  <a:pt x="3891642" y="481006"/>
                </a:cubicBezTo>
                <a:cubicBezTo>
                  <a:pt x="3884923" y="483376"/>
                  <a:pt x="3884923" y="488120"/>
                  <a:pt x="3884923" y="492862"/>
                </a:cubicBezTo>
                <a:cubicBezTo>
                  <a:pt x="3884923" y="492862"/>
                  <a:pt x="3884923" y="495234"/>
                  <a:pt x="3884923" y="495234"/>
                </a:cubicBezTo>
                <a:cubicBezTo>
                  <a:pt x="3887163" y="495234"/>
                  <a:pt x="3887163" y="492862"/>
                  <a:pt x="3889403" y="492862"/>
                </a:cubicBezTo>
                <a:cubicBezTo>
                  <a:pt x="3889403" y="495234"/>
                  <a:pt x="3889403" y="497606"/>
                  <a:pt x="3889403" y="497606"/>
                </a:cubicBezTo>
                <a:cubicBezTo>
                  <a:pt x="3887163" y="497606"/>
                  <a:pt x="3887163" y="499977"/>
                  <a:pt x="3884923" y="499977"/>
                </a:cubicBezTo>
                <a:cubicBezTo>
                  <a:pt x="3882684" y="492862"/>
                  <a:pt x="3882684" y="488120"/>
                  <a:pt x="3878204" y="485748"/>
                </a:cubicBezTo>
                <a:cubicBezTo>
                  <a:pt x="3878204" y="483376"/>
                  <a:pt x="3873725" y="485748"/>
                  <a:pt x="3875964" y="481006"/>
                </a:cubicBezTo>
                <a:cubicBezTo>
                  <a:pt x="3878204" y="485748"/>
                  <a:pt x="3878204" y="483376"/>
                  <a:pt x="3880443" y="483376"/>
                </a:cubicBezTo>
                <a:cubicBezTo>
                  <a:pt x="3880443" y="483376"/>
                  <a:pt x="3880443" y="485748"/>
                  <a:pt x="3882684" y="485748"/>
                </a:cubicBezTo>
                <a:cubicBezTo>
                  <a:pt x="3882684" y="483376"/>
                  <a:pt x="3884923" y="481006"/>
                  <a:pt x="3884923" y="478634"/>
                </a:cubicBezTo>
                <a:cubicBezTo>
                  <a:pt x="3887163" y="476262"/>
                  <a:pt x="3889403" y="476262"/>
                  <a:pt x="3891642" y="473892"/>
                </a:cubicBezTo>
                <a:close/>
                <a:moveTo>
                  <a:pt x="1812763" y="471483"/>
                </a:moveTo>
                <a:cubicBezTo>
                  <a:pt x="1815131" y="473852"/>
                  <a:pt x="1817499" y="473852"/>
                  <a:pt x="1817499" y="476222"/>
                </a:cubicBezTo>
                <a:cubicBezTo>
                  <a:pt x="1819867" y="478591"/>
                  <a:pt x="1815131" y="473852"/>
                  <a:pt x="1812763" y="473852"/>
                </a:cubicBezTo>
                <a:cubicBezTo>
                  <a:pt x="1812763" y="471483"/>
                  <a:pt x="1812763" y="471483"/>
                  <a:pt x="1812763" y="471483"/>
                </a:cubicBezTo>
                <a:close/>
                <a:moveTo>
                  <a:pt x="1715858" y="471018"/>
                </a:moveTo>
                <a:cubicBezTo>
                  <a:pt x="1718032" y="473627"/>
                  <a:pt x="1718032" y="471018"/>
                  <a:pt x="1720206" y="473627"/>
                </a:cubicBezTo>
                <a:cubicBezTo>
                  <a:pt x="1720206" y="473627"/>
                  <a:pt x="1722380" y="476236"/>
                  <a:pt x="1722380" y="476236"/>
                </a:cubicBezTo>
                <a:cubicBezTo>
                  <a:pt x="1724554" y="476236"/>
                  <a:pt x="1724554" y="478844"/>
                  <a:pt x="1728902" y="481453"/>
                </a:cubicBezTo>
                <a:cubicBezTo>
                  <a:pt x="1728902" y="481453"/>
                  <a:pt x="1726727" y="484062"/>
                  <a:pt x="1726727" y="484062"/>
                </a:cubicBezTo>
                <a:cubicBezTo>
                  <a:pt x="1722380" y="478844"/>
                  <a:pt x="1718032" y="473627"/>
                  <a:pt x="1715858" y="471018"/>
                </a:cubicBezTo>
                <a:close/>
                <a:moveTo>
                  <a:pt x="1744299" y="467476"/>
                </a:moveTo>
                <a:cubicBezTo>
                  <a:pt x="1749009" y="471984"/>
                  <a:pt x="1741944" y="465221"/>
                  <a:pt x="1751364" y="471984"/>
                </a:cubicBezTo>
                <a:cubicBezTo>
                  <a:pt x="1756074" y="476492"/>
                  <a:pt x="1751364" y="471984"/>
                  <a:pt x="1753719" y="474238"/>
                </a:cubicBezTo>
                <a:cubicBezTo>
                  <a:pt x="1758429" y="481001"/>
                  <a:pt x="1756074" y="481001"/>
                  <a:pt x="1758429" y="485511"/>
                </a:cubicBezTo>
                <a:cubicBezTo>
                  <a:pt x="1756074" y="483256"/>
                  <a:pt x="1753719" y="481001"/>
                  <a:pt x="1751364" y="478747"/>
                </a:cubicBezTo>
                <a:cubicBezTo>
                  <a:pt x="1749009" y="476492"/>
                  <a:pt x="1749009" y="474238"/>
                  <a:pt x="1746654" y="474238"/>
                </a:cubicBezTo>
                <a:cubicBezTo>
                  <a:pt x="1746654" y="471984"/>
                  <a:pt x="1749009" y="471984"/>
                  <a:pt x="1744299" y="469730"/>
                </a:cubicBezTo>
                <a:cubicBezTo>
                  <a:pt x="1741944" y="467476"/>
                  <a:pt x="1741944" y="467476"/>
                  <a:pt x="1744299" y="467476"/>
                </a:cubicBezTo>
                <a:close/>
                <a:moveTo>
                  <a:pt x="3704457" y="467370"/>
                </a:moveTo>
                <a:cubicBezTo>
                  <a:pt x="3706776" y="465195"/>
                  <a:pt x="3709095" y="467370"/>
                  <a:pt x="3709095" y="467370"/>
                </a:cubicBezTo>
                <a:cubicBezTo>
                  <a:pt x="3709095" y="469543"/>
                  <a:pt x="3711414" y="469543"/>
                  <a:pt x="3711414" y="471717"/>
                </a:cubicBezTo>
                <a:cubicBezTo>
                  <a:pt x="3709095" y="471717"/>
                  <a:pt x="3706776" y="473892"/>
                  <a:pt x="3704457" y="473892"/>
                </a:cubicBezTo>
                <a:cubicBezTo>
                  <a:pt x="3699820" y="471717"/>
                  <a:pt x="3704457" y="467370"/>
                  <a:pt x="3704457" y="467370"/>
                </a:cubicBezTo>
                <a:close/>
                <a:moveTo>
                  <a:pt x="3698371" y="466648"/>
                </a:moveTo>
                <a:cubicBezTo>
                  <a:pt x="3700545" y="466648"/>
                  <a:pt x="3700545" y="469063"/>
                  <a:pt x="3702719" y="466648"/>
                </a:cubicBezTo>
                <a:cubicBezTo>
                  <a:pt x="3702719" y="469063"/>
                  <a:pt x="3702719" y="469063"/>
                  <a:pt x="3702719" y="469063"/>
                </a:cubicBezTo>
                <a:cubicBezTo>
                  <a:pt x="3698371" y="469063"/>
                  <a:pt x="3700545" y="469063"/>
                  <a:pt x="3700545" y="471479"/>
                </a:cubicBezTo>
                <a:cubicBezTo>
                  <a:pt x="3698371" y="473894"/>
                  <a:pt x="3698371" y="471479"/>
                  <a:pt x="3698371" y="469063"/>
                </a:cubicBezTo>
                <a:cubicBezTo>
                  <a:pt x="3700545" y="469063"/>
                  <a:pt x="3698371" y="469063"/>
                  <a:pt x="3698371" y="466648"/>
                </a:cubicBezTo>
                <a:close/>
                <a:moveTo>
                  <a:pt x="3863291" y="466646"/>
                </a:moveTo>
                <a:cubicBezTo>
                  <a:pt x="3868509" y="468965"/>
                  <a:pt x="3871117" y="473602"/>
                  <a:pt x="3873726" y="478239"/>
                </a:cubicBezTo>
                <a:cubicBezTo>
                  <a:pt x="3871117" y="478239"/>
                  <a:pt x="3871117" y="475921"/>
                  <a:pt x="3868509" y="475921"/>
                </a:cubicBezTo>
                <a:cubicBezTo>
                  <a:pt x="3868509" y="475921"/>
                  <a:pt x="3868509" y="475921"/>
                  <a:pt x="3868509" y="473602"/>
                </a:cubicBezTo>
                <a:cubicBezTo>
                  <a:pt x="3865899" y="471283"/>
                  <a:pt x="3865899" y="473602"/>
                  <a:pt x="3865899" y="473602"/>
                </a:cubicBezTo>
                <a:cubicBezTo>
                  <a:pt x="3868509" y="471283"/>
                  <a:pt x="3860682" y="468965"/>
                  <a:pt x="3863291" y="466646"/>
                </a:cubicBezTo>
                <a:close/>
                <a:moveTo>
                  <a:pt x="1712960" y="465224"/>
                </a:moveTo>
                <a:cubicBezTo>
                  <a:pt x="1715134" y="467156"/>
                  <a:pt x="1721655" y="471020"/>
                  <a:pt x="1715134" y="469088"/>
                </a:cubicBezTo>
                <a:cubicBezTo>
                  <a:pt x="1715134" y="467156"/>
                  <a:pt x="1715134" y="469088"/>
                  <a:pt x="1712960" y="469088"/>
                </a:cubicBezTo>
                <a:cubicBezTo>
                  <a:pt x="1712960" y="467156"/>
                  <a:pt x="1712960" y="465224"/>
                  <a:pt x="1712960" y="465224"/>
                </a:cubicBezTo>
                <a:close/>
                <a:moveTo>
                  <a:pt x="3714022" y="462297"/>
                </a:moveTo>
                <a:cubicBezTo>
                  <a:pt x="3719240" y="462297"/>
                  <a:pt x="3721848" y="471959"/>
                  <a:pt x="3724457" y="474374"/>
                </a:cubicBezTo>
                <a:cubicBezTo>
                  <a:pt x="3724457" y="474374"/>
                  <a:pt x="3724457" y="476789"/>
                  <a:pt x="3724457" y="476789"/>
                </a:cubicBezTo>
                <a:cubicBezTo>
                  <a:pt x="3721848" y="474374"/>
                  <a:pt x="3719240" y="467128"/>
                  <a:pt x="3714022" y="469543"/>
                </a:cubicBezTo>
                <a:cubicBezTo>
                  <a:pt x="3714022" y="467128"/>
                  <a:pt x="3711414" y="467128"/>
                  <a:pt x="3714022" y="462297"/>
                </a:cubicBezTo>
                <a:close/>
                <a:moveTo>
                  <a:pt x="3901260" y="457954"/>
                </a:moveTo>
                <a:cubicBezTo>
                  <a:pt x="3903675" y="457954"/>
                  <a:pt x="3903675" y="457954"/>
                  <a:pt x="3906091" y="457954"/>
                </a:cubicBezTo>
                <a:cubicBezTo>
                  <a:pt x="3906091" y="459404"/>
                  <a:pt x="3906091" y="457954"/>
                  <a:pt x="3908507" y="459404"/>
                </a:cubicBezTo>
                <a:cubicBezTo>
                  <a:pt x="3903675" y="459404"/>
                  <a:pt x="3903675" y="459404"/>
                  <a:pt x="3901260" y="457954"/>
                </a:cubicBezTo>
                <a:close/>
                <a:moveTo>
                  <a:pt x="3667096" y="454898"/>
                </a:moveTo>
                <a:cubicBezTo>
                  <a:pt x="3669464" y="454898"/>
                  <a:pt x="3671832" y="454898"/>
                  <a:pt x="3671832" y="457268"/>
                </a:cubicBezTo>
                <a:cubicBezTo>
                  <a:pt x="3669464" y="457268"/>
                  <a:pt x="3669464" y="457268"/>
                  <a:pt x="3667096" y="459637"/>
                </a:cubicBezTo>
                <a:cubicBezTo>
                  <a:pt x="3667096" y="457268"/>
                  <a:pt x="3664727" y="457268"/>
                  <a:pt x="3667096" y="454898"/>
                </a:cubicBezTo>
                <a:close/>
                <a:moveTo>
                  <a:pt x="1759174" y="453740"/>
                </a:moveTo>
                <a:lnTo>
                  <a:pt x="1759371" y="453825"/>
                </a:lnTo>
                <a:cubicBezTo>
                  <a:pt x="1761738" y="455011"/>
                  <a:pt x="1764697" y="456790"/>
                  <a:pt x="1767064" y="459161"/>
                </a:cubicBezTo>
                <a:close/>
                <a:moveTo>
                  <a:pt x="1734336" y="452181"/>
                </a:moveTo>
                <a:lnTo>
                  <a:pt x="1736872" y="452181"/>
                </a:lnTo>
                <a:cubicBezTo>
                  <a:pt x="1739409" y="455081"/>
                  <a:pt x="1741945" y="457979"/>
                  <a:pt x="1734336" y="452181"/>
                </a:cubicBezTo>
                <a:close/>
                <a:moveTo>
                  <a:pt x="3745470" y="452156"/>
                </a:moveTo>
                <a:cubicBezTo>
                  <a:pt x="3745470" y="455054"/>
                  <a:pt x="3745470" y="455054"/>
                  <a:pt x="3747644" y="457953"/>
                </a:cubicBezTo>
                <a:cubicBezTo>
                  <a:pt x="3745470" y="457953"/>
                  <a:pt x="3745470" y="457953"/>
                  <a:pt x="3743296" y="457953"/>
                </a:cubicBezTo>
                <a:cubicBezTo>
                  <a:pt x="3743296" y="455054"/>
                  <a:pt x="3745470" y="452156"/>
                  <a:pt x="3745470" y="452156"/>
                </a:cubicBezTo>
                <a:close/>
                <a:moveTo>
                  <a:pt x="1746292" y="450731"/>
                </a:moveTo>
                <a:cubicBezTo>
                  <a:pt x="1748466" y="453146"/>
                  <a:pt x="1750640" y="455563"/>
                  <a:pt x="1750640" y="457977"/>
                </a:cubicBezTo>
                <a:cubicBezTo>
                  <a:pt x="1750640" y="455563"/>
                  <a:pt x="1748466" y="453146"/>
                  <a:pt x="1746292" y="453146"/>
                </a:cubicBezTo>
                <a:cubicBezTo>
                  <a:pt x="1746292" y="450731"/>
                  <a:pt x="1746292" y="450731"/>
                  <a:pt x="1746292" y="450731"/>
                </a:cubicBezTo>
                <a:close/>
                <a:moveTo>
                  <a:pt x="3657431" y="450706"/>
                </a:moveTo>
                <a:cubicBezTo>
                  <a:pt x="3659967" y="452880"/>
                  <a:pt x="3659967" y="452880"/>
                  <a:pt x="3662504" y="450706"/>
                </a:cubicBezTo>
                <a:cubicBezTo>
                  <a:pt x="3662504" y="452880"/>
                  <a:pt x="3665040" y="452880"/>
                  <a:pt x="3665040" y="455054"/>
                </a:cubicBezTo>
                <a:cubicBezTo>
                  <a:pt x="3662504" y="455054"/>
                  <a:pt x="3662504" y="452880"/>
                  <a:pt x="3659967" y="455054"/>
                </a:cubicBezTo>
                <a:lnTo>
                  <a:pt x="3656221" y="455054"/>
                </a:lnTo>
                <a:lnTo>
                  <a:pt x="3655507" y="454005"/>
                </a:lnTo>
                <a:close/>
                <a:moveTo>
                  <a:pt x="1727163" y="450007"/>
                </a:moveTo>
                <a:cubicBezTo>
                  <a:pt x="1729481" y="450007"/>
                  <a:pt x="1729481" y="450007"/>
                  <a:pt x="1731800" y="452543"/>
                </a:cubicBezTo>
                <a:lnTo>
                  <a:pt x="1727452" y="450640"/>
                </a:lnTo>
                <a:close/>
                <a:moveTo>
                  <a:pt x="2139026" y="447832"/>
                </a:moveTo>
                <a:cubicBezTo>
                  <a:pt x="2141345" y="447832"/>
                  <a:pt x="2145983" y="450248"/>
                  <a:pt x="2145983" y="450248"/>
                </a:cubicBezTo>
                <a:cubicBezTo>
                  <a:pt x="2145983" y="447832"/>
                  <a:pt x="2150620" y="452663"/>
                  <a:pt x="2152939" y="455080"/>
                </a:cubicBezTo>
                <a:cubicBezTo>
                  <a:pt x="2152939" y="455080"/>
                  <a:pt x="2155257" y="457494"/>
                  <a:pt x="2155257" y="457494"/>
                </a:cubicBezTo>
                <a:cubicBezTo>
                  <a:pt x="2157576" y="459909"/>
                  <a:pt x="2159895" y="459909"/>
                  <a:pt x="2162214" y="462324"/>
                </a:cubicBezTo>
                <a:cubicBezTo>
                  <a:pt x="2159895" y="462324"/>
                  <a:pt x="2159895" y="462324"/>
                  <a:pt x="2157576" y="459909"/>
                </a:cubicBezTo>
                <a:cubicBezTo>
                  <a:pt x="2152939" y="457494"/>
                  <a:pt x="2148301" y="455080"/>
                  <a:pt x="2143664" y="452663"/>
                </a:cubicBezTo>
                <a:cubicBezTo>
                  <a:pt x="2143664" y="452663"/>
                  <a:pt x="2143664" y="450248"/>
                  <a:pt x="2141345" y="450248"/>
                </a:cubicBezTo>
                <a:cubicBezTo>
                  <a:pt x="2141345" y="450248"/>
                  <a:pt x="2139026" y="447832"/>
                  <a:pt x="2139026" y="447832"/>
                </a:cubicBezTo>
                <a:close/>
                <a:moveTo>
                  <a:pt x="3756339" y="447809"/>
                </a:moveTo>
                <a:cubicBezTo>
                  <a:pt x="3756339" y="452777"/>
                  <a:pt x="3756339" y="455262"/>
                  <a:pt x="3756339" y="462715"/>
                </a:cubicBezTo>
                <a:cubicBezTo>
                  <a:pt x="3751991" y="460231"/>
                  <a:pt x="3754165" y="462715"/>
                  <a:pt x="3751991" y="465199"/>
                </a:cubicBezTo>
                <a:cubicBezTo>
                  <a:pt x="3754165" y="457746"/>
                  <a:pt x="3754165" y="452777"/>
                  <a:pt x="3756339" y="447809"/>
                </a:cubicBezTo>
                <a:close/>
                <a:moveTo>
                  <a:pt x="3728260" y="447806"/>
                </a:moveTo>
                <a:cubicBezTo>
                  <a:pt x="3732971" y="450198"/>
                  <a:pt x="3732971" y="462154"/>
                  <a:pt x="3740035" y="462154"/>
                </a:cubicBezTo>
                <a:cubicBezTo>
                  <a:pt x="3737680" y="471718"/>
                  <a:pt x="3751810" y="469327"/>
                  <a:pt x="3751810" y="476501"/>
                </a:cubicBezTo>
                <a:cubicBezTo>
                  <a:pt x="3751810" y="476501"/>
                  <a:pt x="3751810" y="474110"/>
                  <a:pt x="3754165" y="474110"/>
                </a:cubicBezTo>
                <a:cubicBezTo>
                  <a:pt x="3756520" y="476501"/>
                  <a:pt x="3758875" y="478891"/>
                  <a:pt x="3761230" y="481283"/>
                </a:cubicBezTo>
                <a:cubicBezTo>
                  <a:pt x="3761230" y="478891"/>
                  <a:pt x="3763585" y="478891"/>
                  <a:pt x="3763585" y="478891"/>
                </a:cubicBezTo>
                <a:cubicBezTo>
                  <a:pt x="3763585" y="483674"/>
                  <a:pt x="3758875" y="481283"/>
                  <a:pt x="3756520" y="483674"/>
                </a:cubicBezTo>
                <a:cubicBezTo>
                  <a:pt x="3754165" y="483674"/>
                  <a:pt x="3754165" y="478891"/>
                  <a:pt x="3749455" y="478891"/>
                </a:cubicBezTo>
                <a:cubicBezTo>
                  <a:pt x="3747100" y="481283"/>
                  <a:pt x="3747100" y="483674"/>
                  <a:pt x="3747100" y="486066"/>
                </a:cubicBezTo>
                <a:cubicBezTo>
                  <a:pt x="3747100" y="483674"/>
                  <a:pt x="3744745" y="483674"/>
                  <a:pt x="3742391" y="483674"/>
                </a:cubicBezTo>
                <a:cubicBezTo>
                  <a:pt x="3740035" y="478891"/>
                  <a:pt x="3735326" y="483674"/>
                  <a:pt x="3732971" y="481283"/>
                </a:cubicBezTo>
                <a:cubicBezTo>
                  <a:pt x="3732971" y="483674"/>
                  <a:pt x="3728260" y="483674"/>
                  <a:pt x="3728260" y="486066"/>
                </a:cubicBezTo>
                <a:cubicBezTo>
                  <a:pt x="3728260" y="488457"/>
                  <a:pt x="3730615" y="490848"/>
                  <a:pt x="3730615" y="493239"/>
                </a:cubicBezTo>
                <a:cubicBezTo>
                  <a:pt x="3728260" y="493239"/>
                  <a:pt x="3728260" y="495630"/>
                  <a:pt x="3725906" y="495630"/>
                </a:cubicBezTo>
                <a:cubicBezTo>
                  <a:pt x="3725906" y="488457"/>
                  <a:pt x="3725906" y="483674"/>
                  <a:pt x="3725906" y="476501"/>
                </a:cubicBezTo>
                <a:cubicBezTo>
                  <a:pt x="3727083" y="477696"/>
                  <a:pt x="3727671" y="477696"/>
                  <a:pt x="3728260" y="477397"/>
                </a:cubicBezTo>
                <a:lnTo>
                  <a:pt x="3730364" y="476596"/>
                </a:lnTo>
                <a:lnTo>
                  <a:pt x="3730615" y="478891"/>
                </a:lnTo>
                <a:cubicBezTo>
                  <a:pt x="3730615" y="478891"/>
                  <a:pt x="3728260" y="478891"/>
                  <a:pt x="3730615" y="476501"/>
                </a:cubicBezTo>
                <a:lnTo>
                  <a:pt x="3730364" y="476596"/>
                </a:lnTo>
                <a:lnTo>
                  <a:pt x="3730321" y="476202"/>
                </a:lnTo>
                <a:cubicBezTo>
                  <a:pt x="3730027" y="475306"/>
                  <a:pt x="3729438" y="474110"/>
                  <a:pt x="3728260" y="471718"/>
                </a:cubicBezTo>
                <a:cubicBezTo>
                  <a:pt x="3730615" y="471718"/>
                  <a:pt x="3730615" y="471718"/>
                  <a:pt x="3730615" y="471718"/>
                </a:cubicBezTo>
                <a:cubicBezTo>
                  <a:pt x="3732971" y="474110"/>
                  <a:pt x="3735326" y="476501"/>
                  <a:pt x="3740035" y="476501"/>
                </a:cubicBezTo>
                <a:cubicBezTo>
                  <a:pt x="3737680" y="471718"/>
                  <a:pt x="3735326" y="469327"/>
                  <a:pt x="3732971" y="466935"/>
                </a:cubicBezTo>
                <a:cubicBezTo>
                  <a:pt x="3732971" y="466935"/>
                  <a:pt x="3735326" y="466935"/>
                  <a:pt x="3735326" y="464545"/>
                </a:cubicBezTo>
                <a:cubicBezTo>
                  <a:pt x="3730615" y="462154"/>
                  <a:pt x="3725906" y="454980"/>
                  <a:pt x="3728260" y="447806"/>
                </a:cubicBezTo>
                <a:close/>
                <a:moveTo>
                  <a:pt x="1720207" y="447470"/>
                </a:moveTo>
                <a:lnTo>
                  <a:pt x="1727452" y="450640"/>
                </a:lnTo>
                <a:lnTo>
                  <a:pt x="1729481" y="455080"/>
                </a:lnTo>
                <a:cubicBezTo>
                  <a:pt x="1724844" y="452543"/>
                  <a:pt x="1722525" y="447470"/>
                  <a:pt x="1720207" y="447470"/>
                </a:cubicBezTo>
                <a:close/>
                <a:moveTo>
                  <a:pt x="3687503" y="446812"/>
                </a:moveTo>
                <a:cubicBezTo>
                  <a:pt x="3688710" y="446177"/>
                  <a:pt x="3689918" y="446177"/>
                  <a:pt x="3691126" y="447446"/>
                </a:cubicBezTo>
                <a:cubicBezTo>
                  <a:pt x="3691126" y="449982"/>
                  <a:pt x="3686295" y="455054"/>
                  <a:pt x="3683879" y="449982"/>
                </a:cubicBezTo>
                <a:cubicBezTo>
                  <a:pt x="3685087" y="448714"/>
                  <a:pt x="3686295" y="447446"/>
                  <a:pt x="3687503" y="446812"/>
                </a:cubicBezTo>
                <a:close/>
                <a:moveTo>
                  <a:pt x="1757886" y="445899"/>
                </a:moveTo>
                <a:cubicBezTo>
                  <a:pt x="1772378" y="454917"/>
                  <a:pt x="1779624" y="459425"/>
                  <a:pt x="1772378" y="457171"/>
                </a:cubicBezTo>
                <a:cubicBezTo>
                  <a:pt x="1769962" y="457171"/>
                  <a:pt x="1769962" y="457171"/>
                  <a:pt x="1769962" y="457171"/>
                </a:cubicBezTo>
                <a:cubicBezTo>
                  <a:pt x="1767547" y="454917"/>
                  <a:pt x="1767547" y="454917"/>
                  <a:pt x="1767547" y="454917"/>
                </a:cubicBezTo>
                <a:cubicBezTo>
                  <a:pt x="1767547" y="454917"/>
                  <a:pt x="1767547" y="452662"/>
                  <a:pt x="1767547" y="452662"/>
                </a:cubicBezTo>
                <a:cubicBezTo>
                  <a:pt x="1769962" y="452662"/>
                  <a:pt x="1767547" y="452662"/>
                  <a:pt x="1762717" y="450409"/>
                </a:cubicBezTo>
                <a:cubicBezTo>
                  <a:pt x="1760301" y="448154"/>
                  <a:pt x="1757886" y="445899"/>
                  <a:pt x="1757886" y="445899"/>
                </a:cubicBezTo>
                <a:close/>
                <a:moveTo>
                  <a:pt x="1745761" y="444933"/>
                </a:moveTo>
                <a:cubicBezTo>
                  <a:pt x="1745761" y="444933"/>
                  <a:pt x="1745761" y="444933"/>
                  <a:pt x="1748128" y="444933"/>
                </a:cubicBezTo>
                <a:cubicBezTo>
                  <a:pt x="1751678" y="448490"/>
                  <a:pt x="1754045" y="450269"/>
                  <a:pt x="1756708" y="452047"/>
                </a:cubicBezTo>
                <a:lnTo>
                  <a:pt x="1759174" y="453740"/>
                </a:lnTo>
                <a:lnTo>
                  <a:pt x="1755228" y="452047"/>
                </a:lnTo>
                <a:cubicBezTo>
                  <a:pt x="1755228" y="452047"/>
                  <a:pt x="1755228" y="452047"/>
                  <a:pt x="1757596" y="454419"/>
                </a:cubicBezTo>
                <a:cubicBezTo>
                  <a:pt x="1759963" y="456790"/>
                  <a:pt x="1762330" y="459161"/>
                  <a:pt x="1764697" y="459161"/>
                </a:cubicBezTo>
                <a:cubicBezTo>
                  <a:pt x="1764697" y="459161"/>
                  <a:pt x="1764697" y="461533"/>
                  <a:pt x="1764697" y="461533"/>
                </a:cubicBezTo>
                <a:cubicBezTo>
                  <a:pt x="1764697" y="461533"/>
                  <a:pt x="1762330" y="461533"/>
                  <a:pt x="1759963" y="459161"/>
                </a:cubicBezTo>
                <a:cubicBezTo>
                  <a:pt x="1757596" y="459161"/>
                  <a:pt x="1759963" y="459161"/>
                  <a:pt x="1762330" y="463904"/>
                </a:cubicBezTo>
                <a:cubicBezTo>
                  <a:pt x="1771798" y="468647"/>
                  <a:pt x="1771798" y="471019"/>
                  <a:pt x="1767064" y="468647"/>
                </a:cubicBezTo>
                <a:cubicBezTo>
                  <a:pt x="1764697" y="466275"/>
                  <a:pt x="1764697" y="468647"/>
                  <a:pt x="1764697" y="468647"/>
                </a:cubicBezTo>
                <a:cubicBezTo>
                  <a:pt x="1774165" y="473389"/>
                  <a:pt x="1769431" y="471019"/>
                  <a:pt x="1774165" y="473389"/>
                </a:cubicBezTo>
                <a:cubicBezTo>
                  <a:pt x="1783634" y="478133"/>
                  <a:pt x="1781267" y="475761"/>
                  <a:pt x="1781267" y="473389"/>
                </a:cubicBezTo>
                <a:cubicBezTo>
                  <a:pt x="1783634" y="473389"/>
                  <a:pt x="1778900" y="473389"/>
                  <a:pt x="1776532" y="471019"/>
                </a:cubicBezTo>
                <a:cubicBezTo>
                  <a:pt x="1776532" y="468647"/>
                  <a:pt x="1771798" y="466275"/>
                  <a:pt x="1769431" y="463904"/>
                </a:cubicBezTo>
                <a:cubicBezTo>
                  <a:pt x="1774165" y="466275"/>
                  <a:pt x="1776532" y="468647"/>
                  <a:pt x="1778900" y="471019"/>
                </a:cubicBezTo>
                <a:cubicBezTo>
                  <a:pt x="1781267" y="473389"/>
                  <a:pt x="1783634" y="473389"/>
                  <a:pt x="1783634" y="473389"/>
                </a:cubicBezTo>
                <a:cubicBezTo>
                  <a:pt x="1783634" y="471019"/>
                  <a:pt x="1788367" y="475761"/>
                  <a:pt x="1795468" y="478133"/>
                </a:cubicBezTo>
                <a:cubicBezTo>
                  <a:pt x="1797836" y="480505"/>
                  <a:pt x="1800203" y="482876"/>
                  <a:pt x="1802570" y="485247"/>
                </a:cubicBezTo>
                <a:cubicBezTo>
                  <a:pt x="1802570" y="487619"/>
                  <a:pt x="1804937" y="487619"/>
                  <a:pt x="1807304" y="489990"/>
                </a:cubicBezTo>
                <a:cubicBezTo>
                  <a:pt x="1814405" y="494734"/>
                  <a:pt x="1814405" y="497104"/>
                  <a:pt x="1812038" y="494734"/>
                </a:cubicBezTo>
                <a:cubicBezTo>
                  <a:pt x="1807304" y="492362"/>
                  <a:pt x="1807304" y="492362"/>
                  <a:pt x="1807304" y="494734"/>
                </a:cubicBezTo>
                <a:cubicBezTo>
                  <a:pt x="1807304" y="494734"/>
                  <a:pt x="1807304" y="494734"/>
                  <a:pt x="1804937" y="494734"/>
                </a:cubicBezTo>
                <a:cubicBezTo>
                  <a:pt x="1800203" y="489990"/>
                  <a:pt x="1800203" y="487619"/>
                  <a:pt x="1800203" y="487619"/>
                </a:cubicBezTo>
                <a:cubicBezTo>
                  <a:pt x="1800203" y="487619"/>
                  <a:pt x="1800203" y="485247"/>
                  <a:pt x="1797836" y="485247"/>
                </a:cubicBezTo>
                <a:cubicBezTo>
                  <a:pt x="1797836" y="482876"/>
                  <a:pt x="1795468" y="482876"/>
                  <a:pt x="1793101" y="482876"/>
                </a:cubicBezTo>
                <a:cubicBezTo>
                  <a:pt x="1793101" y="485247"/>
                  <a:pt x="1783634" y="478133"/>
                  <a:pt x="1783634" y="480505"/>
                </a:cubicBezTo>
                <a:cubicBezTo>
                  <a:pt x="1771798" y="471019"/>
                  <a:pt x="1776532" y="478133"/>
                  <a:pt x="1774165" y="475761"/>
                </a:cubicBezTo>
                <a:cubicBezTo>
                  <a:pt x="1769431" y="473389"/>
                  <a:pt x="1764697" y="468647"/>
                  <a:pt x="1762330" y="468647"/>
                </a:cubicBezTo>
                <a:cubicBezTo>
                  <a:pt x="1762330" y="468647"/>
                  <a:pt x="1762330" y="468647"/>
                  <a:pt x="1762330" y="471019"/>
                </a:cubicBezTo>
                <a:cubicBezTo>
                  <a:pt x="1759963" y="471019"/>
                  <a:pt x="1759963" y="471019"/>
                  <a:pt x="1759963" y="473389"/>
                </a:cubicBezTo>
                <a:cubicBezTo>
                  <a:pt x="1757596" y="473389"/>
                  <a:pt x="1755228" y="471019"/>
                  <a:pt x="1755228" y="471019"/>
                </a:cubicBezTo>
                <a:cubicBezTo>
                  <a:pt x="1752861" y="468647"/>
                  <a:pt x="1752861" y="468647"/>
                  <a:pt x="1752861" y="468647"/>
                </a:cubicBezTo>
                <a:cubicBezTo>
                  <a:pt x="1752861" y="466275"/>
                  <a:pt x="1752861" y="466275"/>
                  <a:pt x="1752861" y="466275"/>
                </a:cubicBezTo>
                <a:cubicBezTo>
                  <a:pt x="1752861" y="466275"/>
                  <a:pt x="1748128" y="463904"/>
                  <a:pt x="1748128" y="461533"/>
                </a:cubicBezTo>
                <a:cubicBezTo>
                  <a:pt x="1745761" y="461533"/>
                  <a:pt x="1743394" y="461533"/>
                  <a:pt x="1743394" y="459161"/>
                </a:cubicBezTo>
                <a:cubicBezTo>
                  <a:pt x="1743394" y="456790"/>
                  <a:pt x="1745761" y="459161"/>
                  <a:pt x="1743394" y="456790"/>
                </a:cubicBezTo>
                <a:cubicBezTo>
                  <a:pt x="1743394" y="454419"/>
                  <a:pt x="1745761" y="456790"/>
                  <a:pt x="1752861" y="459161"/>
                </a:cubicBezTo>
                <a:cubicBezTo>
                  <a:pt x="1752861" y="456790"/>
                  <a:pt x="1752861" y="456790"/>
                  <a:pt x="1750495" y="456790"/>
                </a:cubicBezTo>
                <a:cubicBezTo>
                  <a:pt x="1757596" y="459161"/>
                  <a:pt x="1759963" y="459161"/>
                  <a:pt x="1752861" y="454419"/>
                </a:cubicBezTo>
                <a:cubicBezTo>
                  <a:pt x="1743394" y="444933"/>
                  <a:pt x="1750495" y="449675"/>
                  <a:pt x="1745761" y="444933"/>
                </a:cubicBezTo>
                <a:close/>
                <a:moveTo>
                  <a:pt x="3047801" y="442657"/>
                </a:moveTo>
                <a:lnTo>
                  <a:pt x="3048985" y="443052"/>
                </a:lnTo>
                <a:lnTo>
                  <a:pt x="3049577" y="443644"/>
                </a:lnTo>
                <a:close/>
                <a:moveTo>
                  <a:pt x="1748224" y="441390"/>
                </a:moveTo>
                <a:cubicBezTo>
                  <a:pt x="1750639" y="441390"/>
                  <a:pt x="1753055" y="441390"/>
                  <a:pt x="1755470" y="443645"/>
                </a:cubicBezTo>
                <a:cubicBezTo>
                  <a:pt x="1755470" y="443645"/>
                  <a:pt x="1757886" y="443645"/>
                  <a:pt x="1757886" y="445899"/>
                </a:cubicBezTo>
                <a:cubicBezTo>
                  <a:pt x="1757886" y="445899"/>
                  <a:pt x="1748224" y="441390"/>
                  <a:pt x="1757886" y="448154"/>
                </a:cubicBezTo>
                <a:cubicBezTo>
                  <a:pt x="1760301" y="450409"/>
                  <a:pt x="1757886" y="450409"/>
                  <a:pt x="1757886" y="450409"/>
                </a:cubicBezTo>
                <a:lnTo>
                  <a:pt x="1746493" y="441900"/>
                </a:lnTo>
                <a:lnTo>
                  <a:pt x="1748526" y="442235"/>
                </a:lnTo>
                <a:cubicBezTo>
                  <a:pt x="1748828" y="441954"/>
                  <a:pt x="1748224" y="441390"/>
                  <a:pt x="1748224" y="441390"/>
                </a:cubicBezTo>
                <a:close/>
                <a:moveTo>
                  <a:pt x="1743394" y="441390"/>
                </a:moveTo>
                <a:cubicBezTo>
                  <a:pt x="1743394" y="439136"/>
                  <a:pt x="1745809" y="441390"/>
                  <a:pt x="1745809" y="441390"/>
                </a:cubicBezTo>
                <a:lnTo>
                  <a:pt x="1746493" y="441900"/>
                </a:lnTo>
                <a:close/>
                <a:moveTo>
                  <a:pt x="3847639" y="441285"/>
                </a:moveTo>
                <a:cubicBezTo>
                  <a:pt x="3851987" y="439111"/>
                  <a:pt x="3851987" y="443459"/>
                  <a:pt x="3851987" y="443459"/>
                </a:cubicBezTo>
                <a:cubicBezTo>
                  <a:pt x="3851987" y="441285"/>
                  <a:pt x="3849813" y="441285"/>
                  <a:pt x="3847639" y="441285"/>
                </a:cubicBezTo>
                <a:close/>
                <a:moveTo>
                  <a:pt x="1682010" y="441241"/>
                </a:moveTo>
                <a:cubicBezTo>
                  <a:pt x="1686771" y="443578"/>
                  <a:pt x="1689152" y="445916"/>
                  <a:pt x="1686771" y="445916"/>
                </a:cubicBezTo>
                <a:cubicBezTo>
                  <a:pt x="1686771" y="445916"/>
                  <a:pt x="1691533" y="448254"/>
                  <a:pt x="1691533" y="450591"/>
                </a:cubicBezTo>
                <a:cubicBezTo>
                  <a:pt x="1689152" y="450591"/>
                  <a:pt x="1689152" y="448254"/>
                  <a:pt x="1686771" y="448254"/>
                </a:cubicBezTo>
                <a:cubicBezTo>
                  <a:pt x="1684390" y="445916"/>
                  <a:pt x="1684390" y="443578"/>
                  <a:pt x="1682010" y="441241"/>
                </a:cubicBezTo>
                <a:close/>
                <a:moveTo>
                  <a:pt x="3041880" y="440683"/>
                </a:moveTo>
                <a:cubicBezTo>
                  <a:pt x="3044248" y="440683"/>
                  <a:pt x="3044248" y="440683"/>
                  <a:pt x="3044248" y="440683"/>
                </a:cubicBezTo>
                <a:lnTo>
                  <a:pt x="3047801" y="442657"/>
                </a:lnTo>
                <a:close/>
                <a:moveTo>
                  <a:pt x="3752716" y="440562"/>
                </a:moveTo>
                <a:cubicBezTo>
                  <a:pt x="3754891" y="442737"/>
                  <a:pt x="3754891" y="442737"/>
                  <a:pt x="3754891" y="444910"/>
                </a:cubicBezTo>
                <a:cubicBezTo>
                  <a:pt x="3752716" y="444910"/>
                  <a:pt x="3752716" y="444910"/>
                  <a:pt x="3752716" y="444910"/>
                </a:cubicBezTo>
                <a:cubicBezTo>
                  <a:pt x="3750543" y="444910"/>
                  <a:pt x="3750543" y="442737"/>
                  <a:pt x="3750543" y="442737"/>
                </a:cubicBezTo>
                <a:cubicBezTo>
                  <a:pt x="3750543" y="442737"/>
                  <a:pt x="3752716" y="440562"/>
                  <a:pt x="3752716" y="440562"/>
                </a:cubicBezTo>
                <a:close/>
                <a:moveTo>
                  <a:pt x="2122506" y="435875"/>
                </a:moveTo>
                <a:cubicBezTo>
                  <a:pt x="2124825" y="435875"/>
                  <a:pt x="2127143" y="438412"/>
                  <a:pt x="2129462" y="440948"/>
                </a:cubicBezTo>
                <a:lnTo>
                  <a:pt x="2130795" y="442405"/>
                </a:lnTo>
                <a:lnTo>
                  <a:pt x="2130176" y="442167"/>
                </a:lnTo>
                <a:close/>
                <a:moveTo>
                  <a:pt x="3949083" y="431869"/>
                </a:moveTo>
                <a:cubicBezTo>
                  <a:pt x="3949083" y="433318"/>
                  <a:pt x="3949083" y="433318"/>
                  <a:pt x="3949083" y="433318"/>
                </a:cubicBezTo>
                <a:cubicBezTo>
                  <a:pt x="3949083" y="433318"/>
                  <a:pt x="3946185" y="433318"/>
                  <a:pt x="3946185" y="433318"/>
                </a:cubicBezTo>
                <a:cubicBezTo>
                  <a:pt x="3946185" y="433318"/>
                  <a:pt x="3946185" y="431869"/>
                  <a:pt x="3949083" y="431869"/>
                </a:cubicBezTo>
                <a:close/>
                <a:moveTo>
                  <a:pt x="4067193" y="426073"/>
                </a:moveTo>
                <a:cubicBezTo>
                  <a:pt x="4067193" y="426073"/>
                  <a:pt x="4069368" y="426073"/>
                  <a:pt x="4069368" y="428971"/>
                </a:cubicBezTo>
                <a:cubicBezTo>
                  <a:pt x="4067193" y="428971"/>
                  <a:pt x="4067193" y="428971"/>
                  <a:pt x="4065020" y="428971"/>
                </a:cubicBezTo>
                <a:cubicBezTo>
                  <a:pt x="4065020" y="426073"/>
                  <a:pt x="4067193" y="426073"/>
                  <a:pt x="4067193" y="426073"/>
                </a:cubicBezTo>
                <a:close/>
                <a:moveTo>
                  <a:pt x="3736051" y="426070"/>
                </a:moveTo>
                <a:cubicBezTo>
                  <a:pt x="3740688" y="426070"/>
                  <a:pt x="3743007" y="431142"/>
                  <a:pt x="3747644" y="433679"/>
                </a:cubicBezTo>
                <a:cubicBezTo>
                  <a:pt x="3747644" y="433679"/>
                  <a:pt x="3747644" y="433679"/>
                  <a:pt x="3747644" y="436215"/>
                </a:cubicBezTo>
                <a:cubicBezTo>
                  <a:pt x="3745325" y="436215"/>
                  <a:pt x="3745325" y="436215"/>
                  <a:pt x="3743007" y="436215"/>
                </a:cubicBezTo>
                <a:cubicBezTo>
                  <a:pt x="3743007" y="428606"/>
                  <a:pt x="3738369" y="431142"/>
                  <a:pt x="3736051" y="428606"/>
                </a:cubicBezTo>
                <a:cubicBezTo>
                  <a:pt x="3736051" y="428606"/>
                  <a:pt x="3736051" y="428606"/>
                  <a:pt x="3736051" y="426070"/>
                </a:cubicBezTo>
                <a:close/>
                <a:moveTo>
                  <a:pt x="3725906" y="421880"/>
                </a:moveTo>
                <a:lnTo>
                  <a:pt x="3728666" y="423808"/>
                </a:lnTo>
                <a:lnTo>
                  <a:pt x="3728321" y="424242"/>
                </a:lnTo>
                <a:cubicBezTo>
                  <a:pt x="3728321" y="424242"/>
                  <a:pt x="3725906" y="424242"/>
                  <a:pt x="3725906" y="421880"/>
                </a:cubicBezTo>
                <a:close/>
                <a:moveTo>
                  <a:pt x="1648615" y="417398"/>
                </a:moveTo>
                <a:lnTo>
                  <a:pt x="1649775" y="417760"/>
                </a:lnTo>
                <a:lnTo>
                  <a:pt x="1650934" y="418846"/>
                </a:lnTo>
                <a:close/>
                <a:moveTo>
                  <a:pt x="3643301" y="417374"/>
                </a:moveTo>
                <a:cubicBezTo>
                  <a:pt x="3640886" y="419548"/>
                  <a:pt x="3643301" y="419548"/>
                  <a:pt x="3640886" y="419548"/>
                </a:cubicBezTo>
                <a:cubicBezTo>
                  <a:pt x="3640886" y="417374"/>
                  <a:pt x="3636055" y="421721"/>
                  <a:pt x="3636055" y="419548"/>
                </a:cubicBezTo>
                <a:cubicBezTo>
                  <a:pt x="3638471" y="419548"/>
                  <a:pt x="3638471" y="417374"/>
                  <a:pt x="3643301" y="417374"/>
                </a:cubicBezTo>
                <a:close/>
                <a:moveTo>
                  <a:pt x="1643978" y="414499"/>
                </a:moveTo>
                <a:lnTo>
                  <a:pt x="1648615" y="417398"/>
                </a:lnTo>
                <a:lnTo>
                  <a:pt x="1646297" y="416674"/>
                </a:lnTo>
                <a:cubicBezTo>
                  <a:pt x="1643978" y="416674"/>
                  <a:pt x="1641659" y="412326"/>
                  <a:pt x="1643978" y="414499"/>
                </a:cubicBezTo>
                <a:close/>
                <a:moveTo>
                  <a:pt x="1665619" y="413051"/>
                </a:moveTo>
                <a:cubicBezTo>
                  <a:pt x="1668034" y="413051"/>
                  <a:pt x="1668034" y="415346"/>
                  <a:pt x="1670450" y="415346"/>
                </a:cubicBezTo>
                <a:cubicBezTo>
                  <a:pt x="1672865" y="417640"/>
                  <a:pt x="1672865" y="417640"/>
                  <a:pt x="1675281" y="419934"/>
                </a:cubicBezTo>
                <a:cubicBezTo>
                  <a:pt x="1677696" y="422228"/>
                  <a:pt x="1677696" y="422228"/>
                  <a:pt x="1680111" y="422228"/>
                </a:cubicBezTo>
                <a:cubicBezTo>
                  <a:pt x="1680111" y="422228"/>
                  <a:pt x="1682526" y="422228"/>
                  <a:pt x="1684942" y="424524"/>
                </a:cubicBezTo>
                <a:cubicBezTo>
                  <a:pt x="1684942" y="424524"/>
                  <a:pt x="1687357" y="426819"/>
                  <a:pt x="1689773" y="426819"/>
                </a:cubicBezTo>
                <a:cubicBezTo>
                  <a:pt x="1687357" y="426819"/>
                  <a:pt x="1687357" y="426819"/>
                  <a:pt x="1687357" y="426819"/>
                </a:cubicBezTo>
                <a:cubicBezTo>
                  <a:pt x="1687357" y="426819"/>
                  <a:pt x="1687357" y="429113"/>
                  <a:pt x="1682526" y="426819"/>
                </a:cubicBezTo>
                <a:cubicBezTo>
                  <a:pt x="1684942" y="429113"/>
                  <a:pt x="1687357" y="431407"/>
                  <a:pt x="1680111" y="426819"/>
                </a:cubicBezTo>
                <a:cubicBezTo>
                  <a:pt x="1675281" y="424524"/>
                  <a:pt x="1672865" y="422228"/>
                  <a:pt x="1670450" y="419934"/>
                </a:cubicBezTo>
                <a:cubicBezTo>
                  <a:pt x="1668034" y="419934"/>
                  <a:pt x="1665619" y="419934"/>
                  <a:pt x="1665619" y="419934"/>
                </a:cubicBezTo>
                <a:cubicBezTo>
                  <a:pt x="1663204" y="419934"/>
                  <a:pt x="1668034" y="422228"/>
                  <a:pt x="1672865" y="426819"/>
                </a:cubicBezTo>
                <a:cubicBezTo>
                  <a:pt x="1672865" y="426819"/>
                  <a:pt x="1672865" y="426819"/>
                  <a:pt x="1675281" y="426819"/>
                </a:cubicBezTo>
                <a:cubicBezTo>
                  <a:pt x="1680111" y="433702"/>
                  <a:pt x="1675281" y="431407"/>
                  <a:pt x="1675281" y="431407"/>
                </a:cubicBezTo>
                <a:lnTo>
                  <a:pt x="1679671" y="434187"/>
                </a:lnTo>
                <a:lnTo>
                  <a:pt x="1682010" y="431891"/>
                </a:lnTo>
                <a:cubicBezTo>
                  <a:pt x="1682010" y="431891"/>
                  <a:pt x="1684390" y="431891"/>
                  <a:pt x="1684390" y="431891"/>
                </a:cubicBezTo>
                <a:cubicBezTo>
                  <a:pt x="1698675" y="443578"/>
                  <a:pt x="1693914" y="438903"/>
                  <a:pt x="1693914" y="436566"/>
                </a:cubicBezTo>
                <a:cubicBezTo>
                  <a:pt x="1693914" y="434229"/>
                  <a:pt x="1693914" y="434229"/>
                  <a:pt x="1693914" y="434229"/>
                </a:cubicBezTo>
                <a:cubicBezTo>
                  <a:pt x="1693914" y="434229"/>
                  <a:pt x="1693914" y="434229"/>
                  <a:pt x="1696294" y="434229"/>
                </a:cubicBezTo>
                <a:cubicBezTo>
                  <a:pt x="1698675" y="438903"/>
                  <a:pt x="1698675" y="438903"/>
                  <a:pt x="1701056" y="438903"/>
                </a:cubicBezTo>
                <a:cubicBezTo>
                  <a:pt x="1703437" y="438903"/>
                  <a:pt x="1703437" y="441241"/>
                  <a:pt x="1705818" y="443578"/>
                </a:cubicBezTo>
                <a:cubicBezTo>
                  <a:pt x="1722484" y="452929"/>
                  <a:pt x="1708198" y="448254"/>
                  <a:pt x="1717723" y="452929"/>
                </a:cubicBezTo>
                <a:cubicBezTo>
                  <a:pt x="1715341" y="452929"/>
                  <a:pt x="1715341" y="452929"/>
                  <a:pt x="1715341" y="452929"/>
                </a:cubicBezTo>
                <a:cubicBezTo>
                  <a:pt x="1705818" y="445916"/>
                  <a:pt x="1710579" y="450591"/>
                  <a:pt x="1703437" y="448254"/>
                </a:cubicBezTo>
                <a:cubicBezTo>
                  <a:pt x="1701056" y="445916"/>
                  <a:pt x="1705818" y="450591"/>
                  <a:pt x="1708198" y="452929"/>
                </a:cubicBezTo>
                <a:cubicBezTo>
                  <a:pt x="1708198" y="452929"/>
                  <a:pt x="1710579" y="455267"/>
                  <a:pt x="1712960" y="457604"/>
                </a:cubicBezTo>
                <a:cubicBezTo>
                  <a:pt x="1712960" y="457604"/>
                  <a:pt x="1712960" y="459941"/>
                  <a:pt x="1712960" y="459941"/>
                </a:cubicBezTo>
                <a:cubicBezTo>
                  <a:pt x="1717723" y="462278"/>
                  <a:pt x="1720103" y="464616"/>
                  <a:pt x="1722484" y="466953"/>
                </a:cubicBezTo>
                <a:cubicBezTo>
                  <a:pt x="1724865" y="469290"/>
                  <a:pt x="1727246" y="469290"/>
                  <a:pt x="1724865" y="469290"/>
                </a:cubicBezTo>
                <a:cubicBezTo>
                  <a:pt x="1736769" y="476302"/>
                  <a:pt x="1736769" y="476302"/>
                  <a:pt x="1741531" y="478640"/>
                </a:cubicBezTo>
                <a:cubicBezTo>
                  <a:pt x="1741531" y="478640"/>
                  <a:pt x="1743911" y="480977"/>
                  <a:pt x="1746292" y="480977"/>
                </a:cubicBezTo>
                <a:cubicBezTo>
                  <a:pt x="1748673" y="483315"/>
                  <a:pt x="1751054" y="483315"/>
                  <a:pt x="1748673" y="480977"/>
                </a:cubicBezTo>
                <a:cubicBezTo>
                  <a:pt x="1746292" y="480977"/>
                  <a:pt x="1743911" y="478640"/>
                  <a:pt x="1741531" y="476302"/>
                </a:cubicBezTo>
                <a:cubicBezTo>
                  <a:pt x="1736769" y="471628"/>
                  <a:pt x="1732007" y="466953"/>
                  <a:pt x="1734388" y="466953"/>
                </a:cubicBezTo>
                <a:cubicBezTo>
                  <a:pt x="1734388" y="466953"/>
                  <a:pt x="1734388" y="469290"/>
                  <a:pt x="1736769" y="469290"/>
                </a:cubicBezTo>
                <a:cubicBezTo>
                  <a:pt x="1739150" y="469290"/>
                  <a:pt x="1741531" y="471628"/>
                  <a:pt x="1741531" y="471628"/>
                </a:cubicBezTo>
                <a:cubicBezTo>
                  <a:pt x="1741531" y="473965"/>
                  <a:pt x="1741531" y="473965"/>
                  <a:pt x="1741531" y="473965"/>
                </a:cubicBezTo>
                <a:cubicBezTo>
                  <a:pt x="1743911" y="476302"/>
                  <a:pt x="1746292" y="476302"/>
                  <a:pt x="1746292" y="478640"/>
                </a:cubicBezTo>
                <a:cubicBezTo>
                  <a:pt x="1748673" y="478640"/>
                  <a:pt x="1751054" y="480977"/>
                  <a:pt x="1751054" y="480977"/>
                </a:cubicBezTo>
                <a:cubicBezTo>
                  <a:pt x="1751054" y="483315"/>
                  <a:pt x="1758196" y="487990"/>
                  <a:pt x="1760577" y="490328"/>
                </a:cubicBezTo>
                <a:cubicBezTo>
                  <a:pt x="1760577" y="490328"/>
                  <a:pt x="1762958" y="492665"/>
                  <a:pt x="1762958" y="492665"/>
                </a:cubicBezTo>
                <a:cubicBezTo>
                  <a:pt x="1760577" y="490328"/>
                  <a:pt x="1755815" y="487990"/>
                  <a:pt x="1755815" y="487990"/>
                </a:cubicBezTo>
                <a:cubicBezTo>
                  <a:pt x="1753435" y="487990"/>
                  <a:pt x="1753435" y="490328"/>
                  <a:pt x="1755815" y="492665"/>
                </a:cubicBezTo>
                <a:cubicBezTo>
                  <a:pt x="1758196" y="492665"/>
                  <a:pt x="1758196" y="492665"/>
                  <a:pt x="1760577" y="492665"/>
                </a:cubicBezTo>
                <a:cubicBezTo>
                  <a:pt x="1760577" y="492665"/>
                  <a:pt x="1762958" y="495003"/>
                  <a:pt x="1765339" y="495003"/>
                </a:cubicBezTo>
                <a:lnTo>
                  <a:pt x="1767720" y="499678"/>
                </a:lnTo>
                <a:lnTo>
                  <a:pt x="1765339" y="497340"/>
                </a:lnTo>
                <a:cubicBezTo>
                  <a:pt x="1760577" y="495003"/>
                  <a:pt x="1758196" y="495003"/>
                  <a:pt x="1760577" y="497340"/>
                </a:cubicBezTo>
                <a:cubicBezTo>
                  <a:pt x="1762958" y="499678"/>
                  <a:pt x="1762958" y="499678"/>
                  <a:pt x="1762958" y="499678"/>
                </a:cubicBezTo>
                <a:cubicBezTo>
                  <a:pt x="1758196" y="497340"/>
                  <a:pt x="1753435" y="495003"/>
                  <a:pt x="1753435" y="495003"/>
                </a:cubicBezTo>
                <a:cubicBezTo>
                  <a:pt x="1751054" y="492665"/>
                  <a:pt x="1748673" y="490328"/>
                  <a:pt x="1748673" y="490328"/>
                </a:cubicBezTo>
                <a:cubicBezTo>
                  <a:pt x="1748673" y="490328"/>
                  <a:pt x="1746292" y="487990"/>
                  <a:pt x="1751054" y="490328"/>
                </a:cubicBezTo>
                <a:cubicBezTo>
                  <a:pt x="1753435" y="490328"/>
                  <a:pt x="1751054" y="490328"/>
                  <a:pt x="1748673" y="487990"/>
                </a:cubicBezTo>
                <a:cubicBezTo>
                  <a:pt x="1748673" y="487990"/>
                  <a:pt x="1746292" y="485653"/>
                  <a:pt x="1743911" y="483315"/>
                </a:cubicBezTo>
                <a:cubicBezTo>
                  <a:pt x="1741531" y="483315"/>
                  <a:pt x="1739150" y="480977"/>
                  <a:pt x="1734388" y="478640"/>
                </a:cubicBezTo>
                <a:cubicBezTo>
                  <a:pt x="1734388" y="478640"/>
                  <a:pt x="1729627" y="476302"/>
                  <a:pt x="1729627" y="473965"/>
                </a:cubicBezTo>
                <a:cubicBezTo>
                  <a:pt x="1727246" y="471628"/>
                  <a:pt x="1720103" y="469290"/>
                  <a:pt x="1717723" y="466953"/>
                </a:cubicBezTo>
                <a:cubicBezTo>
                  <a:pt x="1710579" y="459941"/>
                  <a:pt x="1710579" y="459941"/>
                  <a:pt x="1708198" y="459941"/>
                </a:cubicBezTo>
                <a:cubicBezTo>
                  <a:pt x="1705818" y="457604"/>
                  <a:pt x="1698675" y="452929"/>
                  <a:pt x="1691533" y="450591"/>
                </a:cubicBezTo>
                <a:cubicBezTo>
                  <a:pt x="1698675" y="452929"/>
                  <a:pt x="1701056" y="452929"/>
                  <a:pt x="1696294" y="450591"/>
                </a:cubicBezTo>
                <a:cubicBezTo>
                  <a:pt x="1691533" y="445916"/>
                  <a:pt x="1691533" y="445916"/>
                  <a:pt x="1701056" y="450591"/>
                </a:cubicBezTo>
                <a:cubicBezTo>
                  <a:pt x="1691533" y="441241"/>
                  <a:pt x="1691533" y="441241"/>
                  <a:pt x="1691533" y="441241"/>
                </a:cubicBezTo>
                <a:lnTo>
                  <a:pt x="1681153" y="435127"/>
                </a:lnTo>
                <a:lnTo>
                  <a:pt x="1682526" y="435996"/>
                </a:lnTo>
                <a:lnTo>
                  <a:pt x="1684942" y="438291"/>
                </a:lnTo>
                <a:lnTo>
                  <a:pt x="1680111" y="438291"/>
                </a:lnTo>
                <a:cubicBezTo>
                  <a:pt x="1677696" y="433702"/>
                  <a:pt x="1675281" y="431407"/>
                  <a:pt x="1668034" y="431407"/>
                </a:cubicBezTo>
                <a:cubicBezTo>
                  <a:pt x="1668034" y="429113"/>
                  <a:pt x="1670450" y="426819"/>
                  <a:pt x="1660789" y="422228"/>
                </a:cubicBezTo>
                <a:cubicBezTo>
                  <a:pt x="1660789" y="422228"/>
                  <a:pt x="1660789" y="419934"/>
                  <a:pt x="1660789" y="417640"/>
                </a:cubicBezTo>
                <a:cubicBezTo>
                  <a:pt x="1660789" y="415346"/>
                  <a:pt x="1663204" y="415346"/>
                  <a:pt x="1668034" y="417640"/>
                </a:cubicBezTo>
                <a:cubicBezTo>
                  <a:pt x="1665619" y="415346"/>
                  <a:pt x="1665619" y="413051"/>
                  <a:pt x="1665619" y="413051"/>
                </a:cubicBezTo>
                <a:close/>
                <a:moveTo>
                  <a:pt x="3759238" y="413029"/>
                </a:moveTo>
                <a:cubicBezTo>
                  <a:pt x="3761411" y="413029"/>
                  <a:pt x="3761411" y="415202"/>
                  <a:pt x="3763586" y="415202"/>
                </a:cubicBezTo>
                <a:cubicBezTo>
                  <a:pt x="3761411" y="415202"/>
                  <a:pt x="3761411" y="417377"/>
                  <a:pt x="3759238" y="417377"/>
                </a:cubicBezTo>
                <a:cubicBezTo>
                  <a:pt x="3759238" y="415202"/>
                  <a:pt x="3759238" y="415202"/>
                  <a:pt x="3759238" y="413029"/>
                </a:cubicBezTo>
                <a:close/>
                <a:moveTo>
                  <a:pt x="3678806" y="413025"/>
                </a:moveTo>
                <a:cubicBezTo>
                  <a:pt x="3680980" y="415303"/>
                  <a:pt x="3680980" y="415303"/>
                  <a:pt x="3683155" y="415303"/>
                </a:cubicBezTo>
                <a:cubicBezTo>
                  <a:pt x="3683155" y="419857"/>
                  <a:pt x="3680980" y="419857"/>
                  <a:pt x="3680980" y="419857"/>
                </a:cubicBezTo>
                <a:cubicBezTo>
                  <a:pt x="3683155" y="422135"/>
                  <a:pt x="3685328" y="424411"/>
                  <a:pt x="3685328" y="428967"/>
                </a:cubicBezTo>
                <a:cubicBezTo>
                  <a:pt x="3683155" y="426690"/>
                  <a:pt x="3676633" y="417579"/>
                  <a:pt x="3678806" y="417579"/>
                </a:cubicBezTo>
                <a:cubicBezTo>
                  <a:pt x="3678806" y="417579"/>
                  <a:pt x="3678806" y="417579"/>
                  <a:pt x="3678806" y="415303"/>
                </a:cubicBezTo>
                <a:cubicBezTo>
                  <a:pt x="3678806" y="415303"/>
                  <a:pt x="3678806" y="417579"/>
                  <a:pt x="3676633" y="417579"/>
                </a:cubicBezTo>
                <a:cubicBezTo>
                  <a:pt x="3676633" y="413025"/>
                  <a:pt x="3678806" y="413025"/>
                  <a:pt x="3678806" y="413025"/>
                </a:cubicBezTo>
                <a:close/>
                <a:moveTo>
                  <a:pt x="3695895" y="412844"/>
                </a:moveTo>
                <a:cubicBezTo>
                  <a:pt x="3697405" y="413387"/>
                  <a:pt x="3698613" y="414475"/>
                  <a:pt x="3697405" y="414475"/>
                </a:cubicBezTo>
                <a:cubicBezTo>
                  <a:pt x="3697405" y="414475"/>
                  <a:pt x="3694990" y="412301"/>
                  <a:pt x="3692575" y="414475"/>
                </a:cubicBezTo>
                <a:cubicBezTo>
                  <a:pt x="3692575" y="412301"/>
                  <a:pt x="3694386" y="412301"/>
                  <a:pt x="3695895" y="412844"/>
                </a:cubicBezTo>
                <a:close/>
                <a:moveTo>
                  <a:pt x="3548684" y="412252"/>
                </a:moveTo>
                <a:lnTo>
                  <a:pt x="3549316" y="413002"/>
                </a:lnTo>
                <a:lnTo>
                  <a:pt x="3548420" y="412778"/>
                </a:lnTo>
                <a:close/>
                <a:moveTo>
                  <a:pt x="3543947" y="412252"/>
                </a:moveTo>
                <a:cubicBezTo>
                  <a:pt x="3543947" y="412252"/>
                  <a:pt x="3546315" y="412252"/>
                  <a:pt x="3546315" y="412252"/>
                </a:cubicBezTo>
                <a:lnTo>
                  <a:pt x="3548420" y="412778"/>
                </a:lnTo>
                <a:lnTo>
                  <a:pt x="3546315" y="416990"/>
                </a:lnTo>
                <a:cubicBezTo>
                  <a:pt x="3546315" y="414621"/>
                  <a:pt x="3543947" y="414621"/>
                  <a:pt x="3543947" y="414621"/>
                </a:cubicBezTo>
                <a:cubicBezTo>
                  <a:pt x="3543947" y="414621"/>
                  <a:pt x="3543947" y="412252"/>
                  <a:pt x="3543947" y="412252"/>
                </a:cubicBezTo>
                <a:close/>
                <a:moveTo>
                  <a:pt x="3674459" y="410128"/>
                </a:moveTo>
                <a:cubicBezTo>
                  <a:pt x="3674459" y="412303"/>
                  <a:pt x="3674459" y="412303"/>
                  <a:pt x="3676634" y="412303"/>
                </a:cubicBezTo>
                <a:cubicBezTo>
                  <a:pt x="3676634" y="414476"/>
                  <a:pt x="3676634" y="414476"/>
                  <a:pt x="3674459" y="414476"/>
                </a:cubicBezTo>
                <a:cubicBezTo>
                  <a:pt x="3674459" y="412303"/>
                  <a:pt x="3674459" y="414476"/>
                  <a:pt x="3672286" y="412303"/>
                </a:cubicBezTo>
                <a:cubicBezTo>
                  <a:pt x="3672286" y="412303"/>
                  <a:pt x="3674459" y="412303"/>
                  <a:pt x="3674459" y="410128"/>
                </a:cubicBezTo>
                <a:close/>
                <a:moveTo>
                  <a:pt x="3721075" y="410072"/>
                </a:moveTo>
                <a:cubicBezTo>
                  <a:pt x="3721075" y="410072"/>
                  <a:pt x="3721075" y="412433"/>
                  <a:pt x="3723490" y="412433"/>
                </a:cubicBezTo>
                <a:cubicBezTo>
                  <a:pt x="3723490" y="414795"/>
                  <a:pt x="3723490" y="414795"/>
                  <a:pt x="3723490" y="414795"/>
                </a:cubicBezTo>
                <a:cubicBezTo>
                  <a:pt x="3725906" y="414795"/>
                  <a:pt x="3728321" y="417157"/>
                  <a:pt x="3728321" y="419518"/>
                </a:cubicBezTo>
                <a:cubicBezTo>
                  <a:pt x="3725906" y="419518"/>
                  <a:pt x="3725906" y="421880"/>
                  <a:pt x="3723490" y="421880"/>
                </a:cubicBezTo>
                <a:cubicBezTo>
                  <a:pt x="3723490" y="417157"/>
                  <a:pt x="3718659" y="414795"/>
                  <a:pt x="3721075" y="410072"/>
                </a:cubicBezTo>
                <a:close/>
                <a:moveTo>
                  <a:pt x="1637022" y="407978"/>
                </a:moveTo>
                <a:cubicBezTo>
                  <a:pt x="1639340" y="407978"/>
                  <a:pt x="1639340" y="407978"/>
                  <a:pt x="1641659" y="410151"/>
                </a:cubicBezTo>
                <a:cubicBezTo>
                  <a:pt x="1646297" y="412326"/>
                  <a:pt x="1646297" y="410151"/>
                  <a:pt x="1646297" y="410151"/>
                </a:cubicBezTo>
                <a:cubicBezTo>
                  <a:pt x="1650934" y="410151"/>
                  <a:pt x="1653253" y="412326"/>
                  <a:pt x="1650934" y="410151"/>
                </a:cubicBezTo>
                <a:cubicBezTo>
                  <a:pt x="1648615" y="407978"/>
                  <a:pt x="1648615" y="407978"/>
                  <a:pt x="1653253" y="410151"/>
                </a:cubicBezTo>
                <a:cubicBezTo>
                  <a:pt x="1653253" y="410151"/>
                  <a:pt x="1653253" y="410151"/>
                  <a:pt x="1653253" y="412326"/>
                </a:cubicBezTo>
                <a:cubicBezTo>
                  <a:pt x="1657890" y="416674"/>
                  <a:pt x="1653253" y="416674"/>
                  <a:pt x="1653253" y="418846"/>
                </a:cubicBezTo>
                <a:lnTo>
                  <a:pt x="1649775" y="417760"/>
                </a:lnTo>
                <a:lnTo>
                  <a:pt x="1648615" y="416674"/>
                </a:lnTo>
                <a:cubicBezTo>
                  <a:pt x="1646297" y="414499"/>
                  <a:pt x="1643978" y="412326"/>
                  <a:pt x="1641659" y="412326"/>
                </a:cubicBezTo>
                <a:cubicBezTo>
                  <a:pt x="1637022" y="407978"/>
                  <a:pt x="1634703" y="405804"/>
                  <a:pt x="1637022" y="407978"/>
                </a:cubicBezTo>
                <a:close/>
                <a:moveTo>
                  <a:pt x="3692575" y="407231"/>
                </a:moveTo>
                <a:cubicBezTo>
                  <a:pt x="3692575" y="407231"/>
                  <a:pt x="3695473" y="407231"/>
                  <a:pt x="3695473" y="410128"/>
                </a:cubicBezTo>
                <a:cubicBezTo>
                  <a:pt x="3695473" y="410128"/>
                  <a:pt x="3695473" y="413027"/>
                  <a:pt x="3692575" y="413027"/>
                </a:cubicBezTo>
                <a:cubicBezTo>
                  <a:pt x="3692575" y="410128"/>
                  <a:pt x="3692575" y="410128"/>
                  <a:pt x="3692575" y="407231"/>
                </a:cubicBezTo>
                <a:close/>
                <a:moveTo>
                  <a:pt x="3530263" y="407229"/>
                </a:moveTo>
                <a:cubicBezTo>
                  <a:pt x="3530263" y="410127"/>
                  <a:pt x="3530263" y="410127"/>
                  <a:pt x="3530263" y="410127"/>
                </a:cubicBezTo>
                <a:lnTo>
                  <a:pt x="3529107" y="410127"/>
                </a:lnTo>
                <a:lnTo>
                  <a:pt x="3528043" y="409450"/>
                </a:lnTo>
                <a:close/>
                <a:moveTo>
                  <a:pt x="1650644" y="400006"/>
                </a:moveTo>
                <a:cubicBezTo>
                  <a:pt x="1653180" y="402422"/>
                  <a:pt x="1655716" y="404836"/>
                  <a:pt x="1660789" y="407253"/>
                </a:cubicBezTo>
                <a:cubicBezTo>
                  <a:pt x="1660789" y="407253"/>
                  <a:pt x="1658253" y="407253"/>
                  <a:pt x="1655716" y="407253"/>
                </a:cubicBezTo>
                <a:cubicBezTo>
                  <a:pt x="1655716" y="407253"/>
                  <a:pt x="1653180" y="404836"/>
                  <a:pt x="1653180" y="404836"/>
                </a:cubicBezTo>
                <a:cubicBezTo>
                  <a:pt x="1653180" y="404836"/>
                  <a:pt x="1650644" y="402422"/>
                  <a:pt x="1650644" y="402422"/>
                </a:cubicBezTo>
                <a:cubicBezTo>
                  <a:pt x="1650644" y="402422"/>
                  <a:pt x="1650644" y="402422"/>
                  <a:pt x="1650644" y="400006"/>
                </a:cubicBezTo>
                <a:close/>
                <a:moveTo>
                  <a:pt x="3479542" y="398563"/>
                </a:moveTo>
                <a:cubicBezTo>
                  <a:pt x="3479542" y="400013"/>
                  <a:pt x="3481715" y="400013"/>
                  <a:pt x="3483890" y="400013"/>
                </a:cubicBezTo>
                <a:cubicBezTo>
                  <a:pt x="3483890" y="400013"/>
                  <a:pt x="3481715" y="400013"/>
                  <a:pt x="3481715" y="400013"/>
                </a:cubicBezTo>
                <a:cubicBezTo>
                  <a:pt x="3479542" y="400013"/>
                  <a:pt x="3479542" y="400013"/>
                  <a:pt x="3479542" y="400013"/>
                </a:cubicBezTo>
                <a:cubicBezTo>
                  <a:pt x="3479542" y="400013"/>
                  <a:pt x="3479542" y="398563"/>
                  <a:pt x="3479542" y="398563"/>
                </a:cubicBezTo>
                <a:close/>
                <a:moveTo>
                  <a:pt x="3660805" y="396878"/>
                </a:moveTo>
                <a:cubicBezTo>
                  <a:pt x="3662865" y="397499"/>
                  <a:pt x="3664043" y="399363"/>
                  <a:pt x="3662865" y="403089"/>
                </a:cubicBezTo>
                <a:cubicBezTo>
                  <a:pt x="3665221" y="405573"/>
                  <a:pt x="3669931" y="403089"/>
                  <a:pt x="3672286" y="405573"/>
                </a:cubicBezTo>
                <a:cubicBezTo>
                  <a:pt x="3669931" y="408058"/>
                  <a:pt x="3669931" y="408058"/>
                  <a:pt x="3669931" y="413027"/>
                </a:cubicBezTo>
                <a:cubicBezTo>
                  <a:pt x="3660510" y="410542"/>
                  <a:pt x="3658155" y="403089"/>
                  <a:pt x="3653445" y="398121"/>
                </a:cubicBezTo>
                <a:cubicBezTo>
                  <a:pt x="3655801" y="396878"/>
                  <a:pt x="3658744" y="396257"/>
                  <a:pt x="3660805" y="396878"/>
                </a:cubicBezTo>
                <a:close/>
                <a:moveTo>
                  <a:pt x="3686295" y="395636"/>
                </a:moveTo>
                <a:cubicBezTo>
                  <a:pt x="3686295" y="400467"/>
                  <a:pt x="3691126" y="398052"/>
                  <a:pt x="3691126" y="400467"/>
                </a:cubicBezTo>
                <a:cubicBezTo>
                  <a:pt x="3688710" y="400467"/>
                  <a:pt x="3686295" y="402883"/>
                  <a:pt x="3683879" y="400467"/>
                </a:cubicBezTo>
                <a:cubicBezTo>
                  <a:pt x="3683879" y="398052"/>
                  <a:pt x="3683879" y="395636"/>
                  <a:pt x="3686295" y="395636"/>
                </a:cubicBezTo>
                <a:close/>
                <a:moveTo>
                  <a:pt x="1639339" y="394571"/>
                </a:moveTo>
                <a:lnTo>
                  <a:pt x="1639894" y="395394"/>
                </a:lnTo>
                <a:lnTo>
                  <a:pt x="1639050" y="395175"/>
                </a:lnTo>
                <a:cubicBezTo>
                  <a:pt x="1639050" y="393967"/>
                  <a:pt x="1639050" y="393967"/>
                  <a:pt x="1639339" y="394571"/>
                </a:cubicBezTo>
                <a:close/>
                <a:moveTo>
                  <a:pt x="1630355" y="392760"/>
                </a:moveTo>
                <a:cubicBezTo>
                  <a:pt x="1632770" y="395175"/>
                  <a:pt x="1635186" y="397591"/>
                  <a:pt x="1637601" y="400007"/>
                </a:cubicBezTo>
                <a:cubicBezTo>
                  <a:pt x="1635186" y="397591"/>
                  <a:pt x="1632770" y="397591"/>
                  <a:pt x="1630355" y="395175"/>
                </a:cubicBezTo>
                <a:cubicBezTo>
                  <a:pt x="1630355" y="395175"/>
                  <a:pt x="1630355" y="392760"/>
                  <a:pt x="1630355" y="392760"/>
                </a:cubicBezTo>
                <a:close/>
                <a:moveTo>
                  <a:pt x="2098449" y="391313"/>
                </a:moveTo>
                <a:cubicBezTo>
                  <a:pt x="2098449" y="391313"/>
                  <a:pt x="2098449" y="393667"/>
                  <a:pt x="2100804" y="393667"/>
                </a:cubicBezTo>
                <a:cubicBezTo>
                  <a:pt x="2100804" y="393667"/>
                  <a:pt x="2103158" y="393667"/>
                  <a:pt x="2103158" y="393667"/>
                </a:cubicBezTo>
                <a:cubicBezTo>
                  <a:pt x="2105513" y="398378"/>
                  <a:pt x="2110224" y="403088"/>
                  <a:pt x="2114934" y="407798"/>
                </a:cubicBezTo>
                <a:cubicBezTo>
                  <a:pt x="2114934" y="407798"/>
                  <a:pt x="2114934" y="407798"/>
                  <a:pt x="2117289" y="410153"/>
                </a:cubicBezTo>
                <a:cubicBezTo>
                  <a:pt x="2114934" y="407798"/>
                  <a:pt x="2112578" y="407798"/>
                  <a:pt x="2110224" y="405443"/>
                </a:cubicBezTo>
                <a:cubicBezTo>
                  <a:pt x="2110224" y="405443"/>
                  <a:pt x="2107869" y="403088"/>
                  <a:pt x="2107869" y="403088"/>
                </a:cubicBezTo>
                <a:cubicBezTo>
                  <a:pt x="2107869" y="403088"/>
                  <a:pt x="2105513" y="403088"/>
                  <a:pt x="2105513" y="403088"/>
                </a:cubicBezTo>
                <a:cubicBezTo>
                  <a:pt x="2107869" y="403088"/>
                  <a:pt x="2107869" y="405443"/>
                  <a:pt x="2110224" y="405443"/>
                </a:cubicBezTo>
                <a:cubicBezTo>
                  <a:pt x="2110224" y="407798"/>
                  <a:pt x="2107869" y="405443"/>
                  <a:pt x="2105513" y="405443"/>
                </a:cubicBezTo>
                <a:cubicBezTo>
                  <a:pt x="2103158" y="403088"/>
                  <a:pt x="2098449" y="398378"/>
                  <a:pt x="2098449" y="398378"/>
                </a:cubicBezTo>
                <a:cubicBezTo>
                  <a:pt x="2100804" y="398378"/>
                  <a:pt x="2098449" y="393667"/>
                  <a:pt x="2098449" y="391313"/>
                </a:cubicBezTo>
                <a:close/>
                <a:moveTo>
                  <a:pt x="3769382" y="391290"/>
                </a:moveTo>
                <a:cubicBezTo>
                  <a:pt x="3771555" y="391290"/>
                  <a:pt x="3773730" y="391290"/>
                  <a:pt x="3773730" y="392740"/>
                </a:cubicBezTo>
                <a:cubicBezTo>
                  <a:pt x="3773730" y="392740"/>
                  <a:pt x="3773730" y="392740"/>
                  <a:pt x="3771555" y="392740"/>
                </a:cubicBezTo>
                <a:cubicBezTo>
                  <a:pt x="3771555" y="392740"/>
                  <a:pt x="3769382" y="391290"/>
                  <a:pt x="3769382" y="391290"/>
                </a:cubicBezTo>
                <a:close/>
                <a:moveTo>
                  <a:pt x="3699821" y="391288"/>
                </a:moveTo>
                <a:cubicBezTo>
                  <a:pt x="3699821" y="392738"/>
                  <a:pt x="3699821" y="392738"/>
                  <a:pt x="3699821" y="392738"/>
                </a:cubicBezTo>
                <a:cubicBezTo>
                  <a:pt x="3698371" y="392738"/>
                  <a:pt x="3698371" y="392738"/>
                  <a:pt x="3698371" y="392738"/>
                </a:cubicBezTo>
                <a:cubicBezTo>
                  <a:pt x="3698371" y="392738"/>
                  <a:pt x="3698371" y="391288"/>
                  <a:pt x="3699821" y="391288"/>
                </a:cubicBezTo>
                <a:close/>
                <a:moveTo>
                  <a:pt x="3441324" y="389348"/>
                </a:moveTo>
                <a:lnTo>
                  <a:pt x="3444481" y="390928"/>
                </a:lnTo>
                <a:cubicBezTo>
                  <a:pt x="3446849" y="390928"/>
                  <a:pt x="3446849" y="393298"/>
                  <a:pt x="3446849" y="393298"/>
                </a:cubicBezTo>
                <a:cubicBezTo>
                  <a:pt x="3444481" y="390928"/>
                  <a:pt x="3439745" y="393298"/>
                  <a:pt x="3439745" y="390928"/>
                </a:cubicBezTo>
                <a:close/>
                <a:moveTo>
                  <a:pt x="3750543" y="386942"/>
                </a:moveTo>
                <a:cubicBezTo>
                  <a:pt x="3752716" y="386942"/>
                  <a:pt x="3754891" y="386942"/>
                  <a:pt x="3754891" y="389116"/>
                </a:cubicBezTo>
                <a:cubicBezTo>
                  <a:pt x="3752716" y="386942"/>
                  <a:pt x="3752716" y="389116"/>
                  <a:pt x="3752716" y="391290"/>
                </a:cubicBezTo>
                <a:cubicBezTo>
                  <a:pt x="3752716" y="389116"/>
                  <a:pt x="3750543" y="389116"/>
                  <a:pt x="3750543" y="386942"/>
                </a:cubicBezTo>
                <a:close/>
                <a:moveTo>
                  <a:pt x="3676633" y="386412"/>
                </a:moveTo>
                <a:cubicBezTo>
                  <a:pt x="3674217" y="384041"/>
                  <a:pt x="3679048" y="388783"/>
                  <a:pt x="3679048" y="391155"/>
                </a:cubicBezTo>
                <a:cubicBezTo>
                  <a:pt x="3681464" y="393527"/>
                  <a:pt x="3681464" y="388783"/>
                  <a:pt x="3681464" y="391155"/>
                </a:cubicBezTo>
                <a:cubicBezTo>
                  <a:pt x="3681464" y="393527"/>
                  <a:pt x="3683879" y="393527"/>
                  <a:pt x="3683879" y="395897"/>
                </a:cubicBezTo>
                <a:cubicBezTo>
                  <a:pt x="3681464" y="398269"/>
                  <a:pt x="3679048" y="398269"/>
                  <a:pt x="3679048" y="400641"/>
                </a:cubicBezTo>
                <a:cubicBezTo>
                  <a:pt x="3681464" y="400641"/>
                  <a:pt x="3683879" y="400641"/>
                  <a:pt x="3683879" y="403012"/>
                </a:cubicBezTo>
                <a:cubicBezTo>
                  <a:pt x="3681464" y="403012"/>
                  <a:pt x="3679048" y="405383"/>
                  <a:pt x="3681464" y="407755"/>
                </a:cubicBezTo>
                <a:cubicBezTo>
                  <a:pt x="3679048" y="407755"/>
                  <a:pt x="3679048" y="407755"/>
                  <a:pt x="3679048" y="410126"/>
                </a:cubicBezTo>
                <a:cubicBezTo>
                  <a:pt x="3676633" y="407755"/>
                  <a:pt x="3676633" y="407755"/>
                  <a:pt x="3674217" y="407755"/>
                </a:cubicBezTo>
                <a:cubicBezTo>
                  <a:pt x="3674217" y="407755"/>
                  <a:pt x="3674217" y="405383"/>
                  <a:pt x="3674217" y="405383"/>
                </a:cubicBezTo>
                <a:cubicBezTo>
                  <a:pt x="3676633" y="405383"/>
                  <a:pt x="3676633" y="405383"/>
                  <a:pt x="3676633" y="405383"/>
                </a:cubicBezTo>
                <a:cubicBezTo>
                  <a:pt x="3676633" y="407755"/>
                  <a:pt x="3679048" y="407755"/>
                  <a:pt x="3679048" y="405383"/>
                </a:cubicBezTo>
                <a:cubicBezTo>
                  <a:pt x="3676633" y="405383"/>
                  <a:pt x="3676633" y="403012"/>
                  <a:pt x="3674217" y="400641"/>
                </a:cubicBezTo>
                <a:cubicBezTo>
                  <a:pt x="3674217" y="400641"/>
                  <a:pt x="3674217" y="400641"/>
                  <a:pt x="3671803" y="400641"/>
                </a:cubicBezTo>
                <a:cubicBezTo>
                  <a:pt x="3671803" y="398269"/>
                  <a:pt x="3669387" y="398269"/>
                  <a:pt x="3669387" y="395897"/>
                </a:cubicBezTo>
                <a:cubicBezTo>
                  <a:pt x="3674217" y="398269"/>
                  <a:pt x="3676633" y="398269"/>
                  <a:pt x="3679048" y="398269"/>
                </a:cubicBezTo>
                <a:cubicBezTo>
                  <a:pt x="3679048" y="393527"/>
                  <a:pt x="3674217" y="391155"/>
                  <a:pt x="3676633" y="386412"/>
                </a:cubicBezTo>
                <a:close/>
                <a:moveTo>
                  <a:pt x="1624558" y="384064"/>
                </a:moveTo>
                <a:cubicBezTo>
                  <a:pt x="1627022" y="386479"/>
                  <a:pt x="1629485" y="386479"/>
                  <a:pt x="1631949" y="386479"/>
                </a:cubicBezTo>
                <a:cubicBezTo>
                  <a:pt x="1634413" y="388895"/>
                  <a:pt x="1636877" y="388895"/>
                  <a:pt x="1639340" y="391310"/>
                </a:cubicBezTo>
                <a:lnTo>
                  <a:pt x="1647638" y="397412"/>
                </a:lnTo>
                <a:lnTo>
                  <a:pt x="1648325" y="397591"/>
                </a:lnTo>
                <a:cubicBezTo>
                  <a:pt x="1648325" y="400006"/>
                  <a:pt x="1650644" y="400006"/>
                  <a:pt x="1650644" y="400006"/>
                </a:cubicBezTo>
                <a:cubicBezTo>
                  <a:pt x="1648325" y="400006"/>
                  <a:pt x="1648325" y="400006"/>
                  <a:pt x="1646006" y="400006"/>
                </a:cubicBezTo>
                <a:cubicBezTo>
                  <a:pt x="1643688" y="400006"/>
                  <a:pt x="1643688" y="397591"/>
                  <a:pt x="1641369" y="397591"/>
                </a:cubicBezTo>
                <a:lnTo>
                  <a:pt x="1639894" y="395394"/>
                </a:lnTo>
                <a:lnTo>
                  <a:pt x="1646939" y="397230"/>
                </a:lnTo>
                <a:lnTo>
                  <a:pt x="1636877" y="391310"/>
                </a:lnTo>
                <a:lnTo>
                  <a:pt x="1632287" y="389061"/>
                </a:lnTo>
                <a:lnTo>
                  <a:pt x="1632287" y="390586"/>
                </a:lnTo>
                <a:cubicBezTo>
                  <a:pt x="1632287" y="392761"/>
                  <a:pt x="1634703" y="392761"/>
                  <a:pt x="1632287" y="392761"/>
                </a:cubicBezTo>
                <a:cubicBezTo>
                  <a:pt x="1632287" y="392761"/>
                  <a:pt x="1632287" y="392761"/>
                  <a:pt x="1629872" y="390586"/>
                </a:cubicBezTo>
                <a:cubicBezTo>
                  <a:pt x="1629872" y="390586"/>
                  <a:pt x="1629872" y="390586"/>
                  <a:pt x="1627456" y="390586"/>
                </a:cubicBezTo>
                <a:cubicBezTo>
                  <a:pt x="1627456" y="390586"/>
                  <a:pt x="1627456" y="388413"/>
                  <a:pt x="1627456" y="388413"/>
                </a:cubicBezTo>
                <a:lnTo>
                  <a:pt x="1631210" y="388413"/>
                </a:lnTo>
                <a:close/>
                <a:moveTo>
                  <a:pt x="1708560" y="381451"/>
                </a:moveTo>
                <a:lnTo>
                  <a:pt x="1713576" y="384796"/>
                </a:lnTo>
                <a:lnTo>
                  <a:pt x="1713297" y="384709"/>
                </a:lnTo>
                <a:cubicBezTo>
                  <a:pt x="1710929" y="383228"/>
                  <a:pt x="1708560" y="381451"/>
                  <a:pt x="1708560" y="381451"/>
                </a:cubicBezTo>
                <a:close/>
                <a:moveTo>
                  <a:pt x="3666972" y="381143"/>
                </a:moveTo>
                <a:cubicBezTo>
                  <a:pt x="3669387" y="381143"/>
                  <a:pt x="3664556" y="383680"/>
                  <a:pt x="3669387" y="386216"/>
                </a:cubicBezTo>
                <a:cubicBezTo>
                  <a:pt x="3662141" y="381143"/>
                  <a:pt x="3664556" y="388753"/>
                  <a:pt x="3662141" y="391289"/>
                </a:cubicBezTo>
                <a:cubicBezTo>
                  <a:pt x="3662141" y="386216"/>
                  <a:pt x="3662141" y="381143"/>
                  <a:pt x="3666972" y="381143"/>
                </a:cubicBezTo>
                <a:close/>
                <a:moveTo>
                  <a:pt x="3605622" y="381143"/>
                </a:moveTo>
                <a:cubicBezTo>
                  <a:pt x="3605622" y="383680"/>
                  <a:pt x="3605622" y="386216"/>
                  <a:pt x="3605622" y="391288"/>
                </a:cubicBezTo>
                <a:cubicBezTo>
                  <a:pt x="3603448" y="391288"/>
                  <a:pt x="3601274" y="381143"/>
                  <a:pt x="3605622" y="381143"/>
                </a:cubicBezTo>
                <a:close/>
                <a:moveTo>
                  <a:pt x="3598376" y="381143"/>
                </a:moveTo>
                <a:cubicBezTo>
                  <a:pt x="3598376" y="384042"/>
                  <a:pt x="3601274" y="384042"/>
                  <a:pt x="3601274" y="386940"/>
                </a:cubicBezTo>
                <a:cubicBezTo>
                  <a:pt x="3598376" y="386940"/>
                  <a:pt x="3598376" y="386940"/>
                  <a:pt x="3598376" y="386940"/>
                </a:cubicBezTo>
                <a:cubicBezTo>
                  <a:pt x="3598376" y="384042"/>
                  <a:pt x="3595477" y="384042"/>
                  <a:pt x="3595477" y="384042"/>
                </a:cubicBezTo>
                <a:cubicBezTo>
                  <a:pt x="3595477" y="384042"/>
                  <a:pt x="3595477" y="381143"/>
                  <a:pt x="3598376" y="381143"/>
                </a:cubicBezTo>
                <a:close/>
                <a:moveTo>
                  <a:pt x="1778187" y="380977"/>
                </a:moveTo>
                <a:lnTo>
                  <a:pt x="1779016" y="381451"/>
                </a:lnTo>
                <a:lnTo>
                  <a:pt x="1779061" y="381634"/>
                </a:lnTo>
                <a:close/>
                <a:moveTo>
                  <a:pt x="3466680" y="380606"/>
                </a:moveTo>
                <a:cubicBezTo>
                  <a:pt x="3467006" y="380312"/>
                  <a:pt x="3467658" y="380900"/>
                  <a:pt x="3467658" y="382078"/>
                </a:cubicBezTo>
                <a:cubicBezTo>
                  <a:pt x="3475484" y="384433"/>
                  <a:pt x="3472876" y="384433"/>
                  <a:pt x="3472876" y="384433"/>
                </a:cubicBezTo>
                <a:cubicBezTo>
                  <a:pt x="3472876" y="386789"/>
                  <a:pt x="3475484" y="386789"/>
                  <a:pt x="3475484" y="389143"/>
                </a:cubicBezTo>
                <a:cubicBezTo>
                  <a:pt x="3475484" y="389143"/>
                  <a:pt x="3475484" y="389143"/>
                  <a:pt x="3478093" y="389143"/>
                </a:cubicBezTo>
                <a:cubicBezTo>
                  <a:pt x="3475484" y="389143"/>
                  <a:pt x="3475484" y="389143"/>
                  <a:pt x="3475484" y="391499"/>
                </a:cubicBezTo>
                <a:cubicBezTo>
                  <a:pt x="3475484" y="393853"/>
                  <a:pt x="3478093" y="396209"/>
                  <a:pt x="3478093" y="398564"/>
                </a:cubicBezTo>
                <a:lnTo>
                  <a:pt x="3471198" y="392339"/>
                </a:lnTo>
                <a:lnTo>
                  <a:pt x="3472779" y="395374"/>
                </a:lnTo>
                <a:lnTo>
                  <a:pt x="3467948" y="390738"/>
                </a:lnTo>
                <a:lnTo>
                  <a:pt x="3470267" y="388511"/>
                </a:lnTo>
                <a:lnTo>
                  <a:pt x="3470267" y="386789"/>
                </a:lnTo>
                <a:cubicBezTo>
                  <a:pt x="3470267" y="386789"/>
                  <a:pt x="3467658" y="384433"/>
                  <a:pt x="3467658" y="384433"/>
                </a:cubicBezTo>
                <a:cubicBezTo>
                  <a:pt x="3466354" y="382078"/>
                  <a:pt x="3466354" y="380900"/>
                  <a:pt x="3466680" y="380606"/>
                </a:cubicBezTo>
                <a:close/>
                <a:moveTo>
                  <a:pt x="2079609" y="379717"/>
                </a:moveTo>
                <a:cubicBezTo>
                  <a:pt x="2081928" y="379717"/>
                  <a:pt x="2086566" y="382133"/>
                  <a:pt x="2091203" y="384549"/>
                </a:cubicBezTo>
                <a:cubicBezTo>
                  <a:pt x="2091203" y="386965"/>
                  <a:pt x="2091203" y="386965"/>
                  <a:pt x="2088884" y="386965"/>
                </a:cubicBezTo>
                <a:cubicBezTo>
                  <a:pt x="2088884" y="386965"/>
                  <a:pt x="2088884" y="386965"/>
                  <a:pt x="2086566" y="386965"/>
                </a:cubicBezTo>
                <a:cubicBezTo>
                  <a:pt x="2084247" y="384549"/>
                  <a:pt x="2081928" y="382133"/>
                  <a:pt x="2079609" y="382133"/>
                </a:cubicBezTo>
                <a:cubicBezTo>
                  <a:pt x="2079609" y="379717"/>
                  <a:pt x="2079609" y="379717"/>
                  <a:pt x="2079609" y="379717"/>
                </a:cubicBezTo>
                <a:close/>
                <a:moveTo>
                  <a:pt x="3709965" y="376796"/>
                </a:moveTo>
                <a:cubicBezTo>
                  <a:pt x="3709965" y="379333"/>
                  <a:pt x="3709965" y="384405"/>
                  <a:pt x="3709965" y="386942"/>
                </a:cubicBezTo>
                <a:cubicBezTo>
                  <a:pt x="3707067" y="384405"/>
                  <a:pt x="3709965" y="384405"/>
                  <a:pt x="3707067" y="381869"/>
                </a:cubicBezTo>
                <a:cubicBezTo>
                  <a:pt x="3704168" y="379333"/>
                  <a:pt x="3707067" y="384405"/>
                  <a:pt x="3704168" y="384405"/>
                </a:cubicBezTo>
                <a:cubicBezTo>
                  <a:pt x="3704168" y="384405"/>
                  <a:pt x="3704168" y="381869"/>
                  <a:pt x="3704168" y="379333"/>
                </a:cubicBezTo>
                <a:cubicBezTo>
                  <a:pt x="3704168" y="379333"/>
                  <a:pt x="3707067" y="376796"/>
                  <a:pt x="3709965" y="376796"/>
                </a:cubicBezTo>
                <a:close/>
                <a:moveTo>
                  <a:pt x="3653445" y="376795"/>
                </a:moveTo>
                <a:cubicBezTo>
                  <a:pt x="3655619" y="376795"/>
                  <a:pt x="3657793" y="381627"/>
                  <a:pt x="3657793" y="384043"/>
                </a:cubicBezTo>
                <a:cubicBezTo>
                  <a:pt x="3657793" y="384043"/>
                  <a:pt x="3655619" y="384043"/>
                  <a:pt x="3655619" y="384043"/>
                </a:cubicBezTo>
                <a:cubicBezTo>
                  <a:pt x="3655619" y="381627"/>
                  <a:pt x="3653445" y="379212"/>
                  <a:pt x="3653445" y="376795"/>
                </a:cubicBezTo>
                <a:close/>
                <a:moveTo>
                  <a:pt x="3750543" y="376794"/>
                </a:moveTo>
                <a:cubicBezTo>
                  <a:pt x="3752475" y="381625"/>
                  <a:pt x="3752475" y="376794"/>
                  <a:pt x="3754407" y="376794"/>
                </a:cubicBezTo>
                <a:cubicBezTo>
                  <a:pt x="3754407" y="379210"/>
                  <a:pt x="3756339" y="381625"/>
                  <a:pt x="3754407" y="384041"/>
                </a:cubicBezTo>
                <a:cubicBezTo>
                  <a:pt x="3754407" y="381625"/>
                  <a:pt x="3752475" y="381625"/>
                  <a:pt x="3750543" y="381625"/>
                </a:cubicBezTo>
                <a:cubicBezTo>
                  <a:pt x="3750543" y="379210"/>
                  <a:pt x="3750543" y="379210"/>
                  <a:pt x="3750543" y="376794"/>
                </a:cubicBezTo>
                <a:close/>
                <a:moveTo>
                  <a:pt x="3451585" y="374343"/>
                </a:moveTo>
                <a:cubicBezTo>
                  <a:pt x="3453953" y="374343"/>
                  <a:pt x="3453953" y="376712"/>
                  <a:pt x="3456321" y="376712"/>
                </a:cubicBezTo>
                <a:cubicBezTo>
                  <a:pt x="3453953" y="376712"/>
                  <a:pt x="3453953" y="376712"/>
                  <a:pt x="3453953" y="376712"/>
                </a:cubicBezTo>
                <a:cubicBezTo>
                  <a:pt x="3451585" y="374343"/>
                  <a:pt x="3451585" y="374343"/>
                  <a:pt x="3451585" y="374343"/>
                </a:cubicBezTo>
                <a:close/>
                <a:moveTo>
                  <a:pt x="1770134" y="374343"/>
                </a:moveTo>
                <a:cubicBezTo>
                  <a:pt x="1770134" y="374343"/>
                  <a:pt x="1772503" y="376712"/>
                  <a:pt x="1772503" y="376712"/>
                </a:cubicBezTo>
                <a:lnTo>
                  <a:pt x="1778187" y="380977"/>
                </a:lnTo>
                <a:lnTo>
                  <a:pt x="1774871" y="379082"/>
                </a:lnTo>
                <a:cubicBezTo>
                  <a:pt x="1772503" y="379082"/>
                  <a:pt x="1772503" y="379082"/>
                  <a:pt x="1772503" y="379082"/>
                </a:cubicBezTo>
                <a:cubicBezTo>
                  <a:pt x="1772503" y="376712"/>
                  <a:pt x="1770134" y="376712"/>
                  <a:pt x="1770134" y="374343"/>
                </a:cubicBezTo>
                <a:close/>
                <a:moveTo>
                  <a:pt x="3740398" y="372449"/>
                </a:moveTo>
                <a:cubicBezTo>
                  <a:pt x="3742571" y="372449"/>
                  <a:pt x="3742571" y="374624"/>
                  <a:pt x="3744746" y="374624"/>
                </a:cubicBezTo>
                <a:cubicBezTo>
                  <a:pt x="3742571" y="374624"/>
                  <a:pt x="3740398" y="376798"/>
                  <a:pt x="3740398" y="374624"/>
                </a:cubicBezTo>
                <a:cubicBezTo>
                  <a:pt x="3740398" y="374624"/>
                  <a:pt x="3740398" y="372449"/>
                  <a:pt x="3740398" y="372449"/>
                </a:cubicBezTo>
                <a:close/>
                <a:moveTo>
                  <a:pt x="3601274" y="372448"/>
                </a:moveTo>
                <a:cubicBezTo>
                  <a:pt x="3602724" y="372448"/>
                  <a:pt x="3602724" y="372448"/>
                  <a:pt x="3602724" y="372448"/>
                </a:cubicBezTo>
                <a:cubicBezTo>
                  <a:pt x="3601274" y="372448"/>
                  <a:pt x="3602724" y="373898"/>
                  <a:pt x="3601274" y="373898"/>
                </a:cubicBezTo>
                <a:cubicBezTo>
                  <a:pt x="3601274" y="373898"/>
                  <a:pt x="3601274" y="372448"/>
                  <a:pt x="3601274" y="372448"/>
                </a:cubicBezTo>
                <a:close/>
                <a:moveTo>
                  <a:pt x="3542555" y="371473"/>
                </a:moveTo>
                <a:lnTo>
                  <a:pt x="3543947" y="371974"/>
                </a:lnTo>
                <a:cubicBezTo>
                  <a:pt x="3546315" y="374343"/>
                  <a:pt x="3548684" y="374343"/>
                  <a:pt x="3553420" y="379082"/>
                </a:cubicBezTo>
                <a:close/>
                <a:moveTo>
                  <a:pt x="3430271" y="369604"/>
                </a:moveTo>
                <a:cubicBezTo>
                  <a:pt x="3432639" y="369604"/>
                  <a:pt x="3432639" y="369604"/>
                  <a:pt x="3432639" y="369604"/>
                </a:cubicBezTo>
                <a:lnTo>
                  <a:pt x="3433341" y="370833"/>
                </a:lnTo>
                <a:close/>
                <a:moveTo>
                  <a:pt x="3652721" y="369548"/>
                </a:moveTo>
                <a:cubicBezTo>
                  <a:pt x="3652721" y="369548"/>
                  <a:pt x="3652721" y="371721"/>
                  <a:pt x="3652721" y="371721"/>
                </a:cubicBezTo>
                <a:lnTo>
                  <a:pt x="3652053" y="370217"/>
                </a:lnTo>
                <a:close/>
                <a:moveTo>
                  <a:pt x="1769480" y="366674"/>
                </a:moveTo>
                <a:cubicBezTo>
                  <a:pt x="1771895" y="369090"/>
                  <a:pt x="1774310" y="369090"/>
                  <a:pt x="1774310" y="371505"/>
                </a:cubicBezTo>
                <a:cubicBezTo>
                  <a:pt x="1776726" y="371505"/>
                  <a:pt x="1776726" y="371505"/>
                  <a:pt x="1776726" y="373922"/>
                </a:cubicBezTo>
                <a:cubicBezTo>
                  <a:pt x="1776726" y="373922"/>
                  <a:pt x="1774310" y="371505"/>
                  <a:pt x="1769480" y="369090"/>
                </a:cubicBezTo>
                <a:cubicBezTo>
                  <a:pt x="1769480" y="369090"/>
                  <a:pt x="1769480" y="369090"/>
                  <a:pt x="1769480" y="366674"/>
                </a:cubicBezTo>
                <a:close/>
                <a:moveTo>
                  <a:pt x="3650547" y="365201"/>
                </a:moveTo>
                <a:cubicBezTo>
                  <a:pt x="3649460" y="367374"/>
                  <a:pt x="3650547" y="368461"/>
                  <a:pt x="3651634" y="369276"/>
                </a:cubicBezTo>
                <a:lnTo>
                  <a:pt x="3652053" y="370217"/>
                </a:lnTo>
                <a:lnTo>
                  <a:pt x="3650547" y="371721"/>
                </a:lnTo>
                <a:cubicBezTo>
                  <a:pt x="3650547" y="369548"/>
                  <a:pt x="3646200" y="367374"/>
                  <a:pt x="3650547" y="365201"/>
                </a:cubicBezTo>
                <a:close/>
                <a:moveTo>
                  <a:pt x="3728321" y="365200"/>
                </a:moveTo>
                <a:cubicBezTo>
                  <a:pt x="3735567" y="367561"/>
                  <a:pt x="3737982" y="379370"/>
                  <a:pt x="3742813" y="384094"/>
                </a:cubicBezTo>
                <a:cubicBezTo>
                  <a:pt x="3737982" y="384094"/>
                  <a:pt x="3740398" y="386455"/>
                  <a:pt x="3740398" y="388817"/>
                </a:cubicBezTo>
                <a:cubicBezTo>
                  <a:pt x="3737982" y="388817"/>
                  <a:pt x="3737982" y="388817"/>
                  <a:pt x="3737982" y="391179"/>
                </a:cubicBezTo>
                <a:cubicBezTo>
                  <a:pt x="3737982" y="393540"/>
                  <a:pt x="3735567" y="393540"/>
                  <a:pt x="3733151" y="393540"/>
                </a:cubicBezTo>
                <a:cubicBezTo>
                  <a:pt x="3733151" y="395902"/>
                  <a:pt x="3735567" y="395902"/>
                  <a:pt x="3735567" y="395902"/>
                </a:cubicBezTo>
                <a:cubicBezTo>
                  <a:pt x="3737982" y="393540"/>
                  <a:pt x="3745228" y="393540"/>
                  <a:pt x="3747643" y="388817"/>
                </a:cubicBezTo>
                <a:cubicBezTo>
                  <a:pt x="3745228" y="393540"/>
                  <a:pt x="3750059" y="393540"/>
                  <a:pt x="3752475" y="395902"/>
                </a:cubicBezTo>
                <a:cubicBezTo>
                  <a:pt x="3745228" y="395902"/>
                  <a:pt x="3750059" y="402987"/>
                  <a:pt x="3747643" y="402987"/>
                </a:cubicBezTo>
                <a:cubicBezTo>
                  <a:pt x="3747643" y="402987"/>
                  <a:pt x="3750059" y="402987"/>
                  <a:pt x="3750059" y="405348"/>
                </a:cubicBezTo>
                <a:cubicBezTo>
                  <a:pt x="3747643" y="407710"/>
                  <a:pt x="3742813" y="412433"/>
                  <a:pt x="3747643" y="412433"/>
                </a:cubicBezTo>
                <a:cubicBezTo>
                  <a:pt x="3747643" y="412433"/>
                  <a:pt x="3745228" y="410072"/>
                  <a:pt x="3747643" y="410072"/>
                </a:cubicBezTo>
                <a:cubicBezTo>
                  <a:pt x="3750059" y="414795"/>
                  <a:pt x="3752475" y="414795"/>
                  <a:pt x="3754890" y="417157"/>
                </a:cubicBezTo>
                <a:cubicBezTo>
                  <a:pt x="3754890" y="417157"/>
                  <a:pt x="3754890" y="419518"/>
                  <a:pt x="3752475" y="419518"/>
                </a:cubicBezTo>
                <a:cubicBezTo>
                  <a:pt x="3752475" y="414795"/>
                  <a:pt x="3747643" y="419518"/>
                  <a:pt x="3745228" y="414795"/>
                </a:cubicBezTo>
                <a:cubicBezTo>
                  <a:pt x="3742813" y="417157"/>
                  <a:pt x="3742813" y="419518"/>
                  <a:pt x="3737982" y="417157"/>
                </a:cubicBezTo>
                <a:cubicBezTo>
                  <a:pt x="3737982" y="419518"/>
                  <a:pt x="3737982" y="421880"/>
                  <a:pt x="3737982" y="421880"/>
                </a:cubicBezTo>
                <a:cubicBezTo>
                  <a:pt x="3735567" y="419518"/>
                  <a:pt x="3735567" y="424242"/>
                  <a:pt x="3737982" y="424242"/>
                </a:cubicBezTo>
                <a:cubicBezTo>
                  <a:pt x="3735567" y="423061"/>
                  <a:pt x="3732548" y="424242"/>
                  <a:pt x="3730133" y="424832"/>
                </a:cubicBezTo>
                <a:lnTo>
                  <a:pt x="3728666" y="423808"/>
                </a:lnTo>
                <a:lnTo>
                  <a:pt x="3730435" y="421585"/>
                </a:lnTo>
                <a:cubicBezTo>
                  <a:pt x="3730736" y="420700"/>
                  <a:pt x="3730736" y="419518"/>
                  <a:pt x="3730736" y="417157"/>
                </a:cubicBezTo>
                <a:cubicBezTo>
                  <a:pt x="3728321" y="417157"/>
                  <a:pt x="3725906" y="414795"/>
                  <a:pt x="3723490" y="412433"/>
                </a:cubicBezTo>
                <a:cubicBezTo>
                  <a:pt x="3725906" y="410072"/>
                  <a:pt x="3728321" y="410072"/>
                  <a:pt x="3728321" y="407710"/>
                </a:cubicBezTo>
                <a:cubicBezTo>
                  <a:pt x="3725906" y="405348"/>
                  <a:pt x="3718659" y="402987"/>
                  <a:pt x="3718659" y="398264"/>
                </a:cubicBezTo>
                <a:cubicBezTo>
                  <a:pt x="3718659" y="398264"/>
                  <a:pt x="3721075" y="400625"/>
                  <a:pt x="3721075" y="398264"/>
                </a:cubicBezTo>
                <a:cubicBezTo>
                  <a:pt x="3721075" y="395902"/>
                  <a:pt x="3718659" y="395902"/>
                  <a:pt x="3718659" y="393540"/>
                </a:cubicBezTo>
                <a:cubicBezTo>
                  <a:pt x="3718659" y="388817"/>
                  <a:pt x="3713829" y="384094"/>
                  <a:pt x="3713829" y="381732"/>
                </a:cubicBezTo>
                <a:cubicBezTo>
                  <a:pt x="3713829" y="381732"/>
                  <a:pt x="3716244" y="381732"/>
                  <a:pt x="3716244" y="381732"/>
                </a:cubicBezTo>
                <a:cubicBezTo>
                  <a:pt x="3716244" y="379370"/>
                  <a:pt x="3718659" y="377008"/>
                  <a:pt x="3716244" y="374646"/>
                </a:cubicBezTo>
                <a:cubicBezTo>
                  <a:pt x="3713829" y="374646"/>
                  <a:pt x="3716244" y="377008"/>
                  <a:pt x="3713829" y="374646"/>
                </a:cubicBezTo>
                <a:cubicBezTo>
                  <a:pt x="3711414" y="372285"/>
                  <a:pt x="3716244" y="374646"/>
                  <a:pt x="3716244" y="372285"/>
                </a:cubicBezTo>
                <a:cubicBezTo>
                  <a:pt x="3713829" y="365200"/>
                  <a:pt x="3723490" y="367561"/>
                  <a:pt x="3728321" y="365200"/>
                </a:cubicBezTo>
                <a:close/>
                <a:moveTo>
                  <a:pt x="2935123" y="362910"/>
                </a:moveTo>
                <a:lnTo>
                  <a:pt x="2937539" y="365231"/>
                </a:lnTo>
                <a:cubicBezTo>
                  <a:pt x="2937539" y="365231"/>
                  <a:pt x="2937539" y="365231"/>
                  <a:pt x="2935123" y="362911"/>
                </a:cubicBezTo>
                <a:close/>
                <a:moveTo>
                  <a:pt x="3574734" y="362497"/>
                </a:moveTo>
                <a:cubicBezTo>
                  <a:pt x="3572366" y="369604"/>
                  <a:pt x="3565261" y="371974"/>
                  <a:pt x="3567630" y="376712"/>
                </a:cubicBezTo>
                <a:cubicBezTo>
                  <a:pt x="3567630" y="376712"/>
                  <a:pt x="3569998" y="374343"/>
                  <a:pt x="3569998" y="374343"/>
                </a:cubicBezTo>
                <a:cubicBezTo>
                  <a:pt x="3572366" y="376712"/>
                  <a:pt x="3569998" y="379082"/>
                  <a:pt x="3574734" y="379082"/>
                </a:cubicBezTo>
                <a:cubicBezTo>
                  <a:pt x="3572366" y="381451"/>
                  <a:pt x="3569998" y="381451"/>
                  <a:pt x="3567630" y="383820"/>
                </a:cubicBezTo>
                <a:cubicBezTo>
                  <a:pt x="3565261" y="383820"/>
                  <a:pt x="3562893" y="386190"/>
                  <a:pt x="3560525" y="388559"/>
                </a:cubicBezTo>
                <a:cubicBezTo>
                  <a:pt x="3560525" y="383820"/>
                  <a:pt x="3562893" y="383820"/>
                  <a:pt x="3562893" y="379082"/>
                </a:cubicBezTo>
                <a:cubicBezTo>
                  <a:pt x="3562893" y="379082"/>
                  <a:pt x="3562893" y="376712"/>
                  <a:pt x="3560525" y="376712"/>
                </a:cubicBezTo>
                <a:cubicBezTo>
                  <a:pt x="3565261" y="374343"/>
                  <a:pt x="3560525" y="369604"/>
                  <a:pt x="3562893" y="367236"/>
                </a:cubicBezTo>
                <a:cubicBezTo>
                  <a:pt x="3562893" y="371974"/>
                  <a:pt x="3565261" y="369604"/>
                  <a:pt x="3567630" y="369604"/>
                </a:cubicBezTo>
                <a:cubicBezTo>
                  <a:pt x="3569998" y="367236"/>
                  <a:pt x="3569998" y="364867"/>
                  <a:pt x="3574734" y="362497"/>
                </a:cubicBezTo>
                <a:close/>
                <a:moveTo>
                  <a:pt x="3423022" y="360881"/>
                </a:moveTo>
                <a:cubicBezTo>
                  <a:pt x="3430087" y="365518"/>
                  <a:pt x="3432442" y="365518"/>
                  <a:pt x="3434797" y="367838"/>
                </a:cubicBezTo>
                <a:cubicBezTo>
                  <a:pt x="3439507" y="370157"/>
                  <a:pt x="3439507" y="370157"/>
                  <a:pt x="3437152" y="365518"/>
                </a:cubicBezTo>
                <a:cubicBezTo>
                  <a:pt x="3439507" y="367838"/>
                  <a:pt x="3439507" y="367838"/>
                  <a:pt x="3441863" y="367838"/>
                </a:cubicBezTo>
                <a:cubicBezTo>
                  <a:pt x="3441863" y="367838"/>
                  <a:pt x="3441863" y="367838"/>
                  <a:pt x="3439507" y="367838"/>
                </a:cubicBezTo>
                <a:cubicBezTo>
                  <a:pt x="3439507" y="370157"/>
                  <a:pt x="3441863" y="370157"/>
                  <a:pt x="3441863" y="372476"/>
                </a:cubicBezTo>
                <a:cubicBezTo>
                  <a:pt x="3439507" y="372476"/>
                  <a:pt x="3437152" y="370157"/>
                  <a:pt x="3437152" y="370157"/>
                </a:cubicBezTo>
                <a:cubicBezTo>
                  <a:pt x="3434797" y="367838"/>
                  <a:pt x="3430087" y="367838"/>
                  <a:pt x="3427732" y="365518"/>
                </a:cubicBezTo>
                <a:cubicBezTo>
                  <a:pt x="3427732" y="365518"/>
                  <a:pt x="3425377" y="363200"/>
                  <a:pt x="3425377" y="363200"/>
                </a:cubicBezTo>
                <a:cubicBezTo>
                  <a:pt x="3423022" y="363200"/>
                  <a:pt x="3423022" y="360881"/>
                  <a:pt x="3423022" y="360881"/>
                </a:cubicBezTo>
                <a:close/>
                <a:moveTo>
                  <a:pt x="3507800" y="360853"/>
                </a:moveTo>
                <a:cubicBezTo>
                  <a:pt x="3507800" y="362786"/>
                  <a:pt x="3509975" y="362786"/>
                  <a:pt x="3509975" y="364719"/>
                </a:cubicBezTo>
                <a:cubicBezTo>
                  <a:pt x="3507800" y="366651"/>
                  <a:pt x="3505627" y="360853"/>
                  <a:pt x="3507800" y="360853"/>
                </a:cubicBezTo>
                <a:close/>
                <a:moveTo>
                  <a:pt x="2930293" y="360592"/>
                </a:moveTo>
                <a:lnTo>
                  <a:pt x="2932708" y="360592"/>
                </a:lnTo>
                <a:lnTo>
                  <a:pt x="2935123" y="362910"/>
                </a:lnTo>
                <a:close/>
                <a:moveTo>
                  <a:pt x="3409255" y="357982"/>
                </a:moveTo>
                <a:cubicBezTo>
                  <a:pt x="3411636" y="360397"/>
                  <a:pt x="3416397" y="362813"/>
                  <a:pt x="3418779" y="365228"/>
                </a:cubicBezTo>
                <a:cubicBezTo>
                  <a:pt x="3421160" y="365228"/>
                  <a:pt x="3421160" y="367644"/>
                  <a:pt x="3423541" y="367644"/>
                </a:cubicBezTo>
                <a:cubicBezTo>
                  <a:pt x="3423541" y="367644"/>
                  <a:pt x="3423541" y="370059"/>
                  <a:pt x="3423541" y="370059"/>
                </a:cubicBezTo>
                <a:cubicBezTo>
                  <a:pt x="3425921" y="370059"/>
                  <a:pt x="3425921" y="372475"/>
                  <a:pt x="3425921" y="372475"/>
                </a:cubicBezTo>
                <a:cubicBezTo>
                  <a:pt x="3421160" y="372475"/>
                  <a:pt x="3409255" y="365228"/>
                  <a:pt x="3416397" y="374890"/>
                </a:cubicBezTo>
                <a:cubicBezTo>
                  <a:pt x="3409255" y="372475"/>
                  <a:pt x="3409255" y="377305"/>
                  <a:pt x="3406874" y="379721"/>
                </a:cubicBezTo>
                <a:cubicBezTo>
                  <a:pt x="3406874" y="382137"/>
                  <a:pt x="3404493" y="384553"/>
                  <a:pt x="3402113" y="386968"/>
                </a:cubicBezTo>
                <a:cubicBezTo>
                  <a:pt x="3392589" y="374890"/>
                  <a:pt x="3397351" y="372475"/>
                  <a:pt x="3402113" y="370059"/>
                </a:cubicBezTo>
                <a:cubicBezTo>
                  <a:pt x="3404493" y="370059"/>
                  <a:pt x="3406874" y="370059"/>
                  <a:pt x="3404493" y="365228"/>
                </a:cubicBezTo>
                <a:cubicBezTo>
                  <a:pt x="3404493" y="362813"/>
                  <a:pt x="3406874" y="360397"/>
                  <a:pt x="3409255" y="357982"/>
                </a:cubicBezTo>
                <a:close/>
                <a:moveTo>
                  <a:pt x="3404505" y="356534"/>
                </a:moveTo>
                <a:lnTo>
                  <a:pt x="3408530" y="358273"/>
                </a:lnTo>
                <a:cubicBezTo>
                  <a:pt x="3406115" y="358273"/>
                  <a:pt x="3406115" y="358273"/>
                  <a:pt x="3406115" y="358273"/>
                </a:cubicBezTo>
                <a:close/>
                <a:moveTo>
                  <a:pt x="2918216" y="353636"/>
                </a:moveTo>
                <a:lnTo>
                  <a:pt x="2923046" y="353636"/>
                </a:lnTo>
                <a:cubicBezTo>
                  <a:pt x="2923046" y="353636"/>
                  <a:pt x="2927877" y="355955"/>
                  <a:pt x="2930293" y="358274"/>
                </a:cubicBezTo>
                <a:cubicBezTo>
                  <a:pt x="2930293" y="358274"/>
                  <a:pt x="2932708" y="360592"/>
                  <a:pt x="2932708" y="360592"/>
                </a:cubicBezTo>
                <a:cubicBezTo>
                  <a:pt x="2932708" y="360592"/>
                  <a:pt x="2930293" y="358274"/>
                  <a:pt x="2927877" y="358274"/>
                </a:cubicBezTo>
                <a:lnTo>
                  <a:pt x="2930293" y="360592"/>
                </a:lnTo>
                <a:lnTo>
                  <a:pt x="2920631" y="355955"/>
                </a:lnTo>
                <a:cubicBezTo>
                  <a:pt x="2920631" y="355955"/>
                  <a:pt x="2920631" y="355955"/>
                  <a:pt x="2918216" y="353636"/>
                </a:cubicBezTo>
                <a:close/>
                <a:moveTo>
                  <a:pt x="1795509" y="353359"/>
                </a:moveTo>
                <a:lnTo>
                  <a:pt x="1798553" y="355389"/>
                </a:lnTo>
                <a:cubicBezTo>
                  <a:pt x="1803290" y="360128"/>
                  <a:pt x="1810394" y="362497"/>
                  <a:pt x="1815131" y="367236"/>
                </a:cubicBezTo>
                <a:cubicBezTo>
                  <a:pt x="1817499" y="367236"/>
                  <a:pt x="1817499" y="369604"/>
                  <a:pt x="1817499" y="369604"/>
                </a:cubicBezTo>
                <a:cubicBezTo>
                  <a:pt x="1817499" y="369604"/>
                  <a:pt x="1815131" y="367236"/>
                  <a:pt x="1812763" y="367236"/>
                </a:cubicBezTo>
                <a:cubicBezTo>
                  <a:pt x="1808026" y="364867"/>
                  <a:pt x="1803290" y="360128"/>
                  <a:pt x="1796185" y="355389"/>
                </a:cubicBezTo>
                <a:close/>
                <a:moveTo>
                  <a:pt x="3498381" y="353124"/>
                </a:moveTo>
                <a:cubicBezTo>
                  <a:pt x="3500797" y="350710"/>
                  <a:pt x="3505627" y="355540"/>
                  <a:pt x="3505627" y="357956"/>
                </a:cubicBezTo>
                <a:cubicBezTo>
                  <a:pt x="3500797" y="357956"/>
                  <a:pt x="3503212" y="353124"/>
                  <a:pt x="3498381" y="353124"/>
                </a:cubicBezTo>
                <a:close/>
                <a:moveTo>
                  <a:pt x="1755953" y="350940"/>
                </a:moveTo>
                <a:lnTo>
                  <a:pt x="1763200" y="355908"/>
                </a:lnTo>
                <a:cubicBezTo>
                  <a:pt x="1765615" y="358393"/>
                  <a:pt x="1768031" y="360877"/>
                  <a:pt x="1765615" y="360877"/>
                </a:cubicBezTo>
                <a:cubicBezTo>
                  <a:pt x="1765615" y="360877"/>
                  <a:pt x="1760784" y="358393"/>
                  <a:pt x="1760784" y="355908"/>
                </a:cubicBezTo>
                <a:cubicBezTo>
                  <a:pt x="1758369" y="353425"/>
                  <a:pt x="1755953" y="353425"/>
                  <a:pt x="1755953" y="350940"/>
                </a:cubicBezTo>
                <a:close/>
                <a:moveTo>
                  <a:pt x="1746292" y="350733"/>
                </a:moveTo>
                <a:cubicBezTo>
                  <a:pt x="1751123" y="352907"/>
                  <a:pt x="1751123" y="352907"/>
                  <a:pt x="1753539" y="355080"/>
                </a:cubicBezTo>
                <a:cubicBezTo>
                  <a:pt x="1751123" y="352907"/>
                  <a:pt x="1751123" y="352907"/>
                  <a:pt x="1748708" y="352907"/>
                </a:cubicBezTo>
                <a:cubicBezTo>
                  <a:pt x="1748708" y="350733"/>
                  <a:pt x="1748708" y="350733"/>
                  <a:pt x="1746292" y="350733"/>
                </a:cubicBezTo>
                <a:close/>
                <a:moveTo>
                  <a:pt x="3506055" y="350651"/>
                </a:moveTo>
                <a:lnTo>
                  <a:pt x="3510792" y="353020"/>
                </a:lnTo>
                <a:lnTo>
                  <a:pt x="3508424" y="350651"/>
                </a:lnTo>
                <a:close/>
                <a:moveTo>
                  <a:pt x="3395246" y="348816"/>
                </a:moveTo>
                <a:cubicBezTo>
                  <a:pt x="3395849" y="348490"/>
                  <a:pt x="3397661" y="349142"/>
                  <a:pt x="3401284" y="350447"/>
                </a:cubicBezTo>
                <a:cubicBezTo>
                  <a:pt x="3403699" y="350447"/>
                  <a:pt x="3403699" y="350447"/>
                  <a:pt x="3406115" y="350447"/>
                </a:cubicBezTo>
                <a:cubicBezTo>
                  <a:pt x="3406115" y="353056"/>
                  <a:pt x="3408530" y="353056"/>
                  <a:pt x="3408530" y="353056"/>
                </a:cubicBezTo>
                <a:cubicBezTo>
                  <a:pt x="3410946" y="355664"/>
                  <a:pt x="3415777" y="358273"/>
                  <a:pt x="3415777" y="358273"/>
                </a:cubicBezTo>
                <a:cubicBezTo>
                  <a:pt x="3415777" y="360882"/>
                  <a:pt x="3415777" y="360882"/>
                  <a:pt x="3410946" y="358273"/>
                </a:cubicBezTo>
                <a:cubicBezTo>
                  <a:pt x="3408530" y="355664"/>
                  <a:pt x="3406115" y="355664"/>
                  <a:pt x="3403699" y="353056"/>
                </a:cubicBezTo>
                <a:cubicBezTo>
                  <a:pt x="3403699" y="353056"/>
                  <a:pt x="3403699" y="353056"/>
                  <a:pt x="3403699" y="355664"/>
                </a:cubicBezTo>
                <a:lnTo>
                  <a:pt x="3404505" y="356534"/>
                </a:lnTo>
                <a:lnTo>
                  <a:pt x="3396454" y="353056"/>
                </a:lnTo>
                <a:cubicBezTo>
                  <a:pt x="3395246" y="350447"/>
                  <a:pt x="3394641" y="349142"/>
                  <a:pt x="3395246" y="348816"/>
                </a:cubicBezTo>
                <a:close/>
                <a:moveTo>
                  <a:pt x="3676634" y="348778"/>
                </a:moveTo>
                <a:cubicBezTo>
                  <a:pt x="3676634" y="351193"/>
                  <a:pt x="3676634" y="353610"/>
                  <a:pt x="3674459" y="353610"/>
                </a:cubicBezTo>
                <a:cubicBezTo>
                  <a:pt x="3672286" y="351193"/>
                  <a:pt x="3674459" y="346363"/>
                  <a:pt x="3676634" y="348778"/>
                </a:cubicBezTo>
                <a:close/>
                <a:moveTo>
                  <a:pt x="1789081" y="348282"/>
                </a:moveTo>
                <a:lnTo>
                  <a:pt x="1795297" y="352723"/>
                </a:lnTo>
                <a:lnTo>
                  <a:pt x="1795509" y="353359"/>
                </a:lnTo>
                <a:lnTo>
                  <a:pt x="1791449" y="350651"/>
                </a:lnTo>
                <a:close/>
                <a:moveTo>
                  <a:pt x="1786712" y="345912"/>
                </a:moveTo>
                <a:lnTo>
                  <a:pt x="1789081" y="348282"/>
                </a:lnTo>
                <a:lnTo>
                  <a:pt x="1789080" y="348281"/>
                </a:lnTo>
                <a:cubicBezTo>
                  <a:pt x="1789080" y="348281"/>
                  <a:pt x="1786712" y="345912"/>
                  <a:pt x="1786712" y="345912"/>
                </a:cubicBezTo>
                <a:close/>
                <a:moveTo>
                  <a:pt x="1667620" y="345803"/>
                </a:moveTo>
                <a:lnTo>
                  <a:pt x="1675073" y="348122"/>
                </a:lnTo>
                <a:cubicBezTo>
                  <a:pt x="1682526" y="355078"/>
                  <a:pt x="1680041" y="352758"/>
                  <a:pt x="1675073" y="352758"/>
                </a:cubicBezTo>
                <a:cubicBezTo>
                  <a:pt x="1675073" y="352758"/>
                  <a:pt x="1672589" y="350440"/>
                  <a:pt x="1672589" y="350440"/>
                </a:cubicBezTo>
                <a:cubicBezTo>
                  <a:pt x="1672589" y="350440"/>
                  <a:pt x="1670105" y="348122"/>
                  <a:pt x="1670105" y="348122"/>
                </a:cubicBezTo>
                <a:close/>
                <a:moveTo>
                  <a:pt x="1748708" y="343488"/>
                </a:moveTo>
                <a:cubicBezTo>
                  <a:pt x="1748708" y="345972"/>
                  <a:pt x="1748708" y="345972"/>
                  <a:pt x="1748708" y="345972"/>
                </a:cubicBezTo>
                <a:lnTo>
                  <a:pt x="1755953" y="350940"/>
                </a:lnTo>
                <a:cubicBezTo>
                  <a:pt x="1751123" y="348456"/>
                  <a:pt x="1748708" y="348456"/>
                  <a:pt x="1746292" y="345972"/>
                </a:cubicBezTo>
                <a:cubicBezTo>
                  <a:pt x="1746292" y="345972"/>
                  <a:pt x="1746292" y="345972"/>
                  <a:pt x="1748708" y="343488"/>
                </a:cubicBezTo>
                <a:close/>
                <a:moveTo>
                  <a:pt x="3473080" y="341988"/>
                </a:moveTo>
                <a:cubicBezTo>
                  <a:pt x="3475798" y="341988"/>
                  <a:pt x="3480025" y="343696"/>
                  <a:pt x="3484856" y="345973"/>
                </a:cubicBezTo>
                <a:cubicBezTo>
                  <a:pt x="3487270" y="345973"/>
                  <a:pt x="3489686" y="348251"/>
                  <a:pt x="3492101" y="350528"/>
                </a:cubicBezTo>
                <a:cubicBezTo>
                  <a:pt x="3494517" y="350528"/>
                  <a:pt x="3496932" y="352806"/>
                  <a:pt x="3496932" y="352806"/>
                </a:cubicBezTo>
                <a:cubicBezTo>
                  <a:pt x="3494517" y="355083"/>
                  <a:pt x="3494517" y="355083"/>
                  <a:pt x="3492101" y="355083"/>
                </a:cubicBezTo>
                <a:cubicBezTo>
                  <a:pt x="3487270" y="352806"/>
                  <a:pt x="3482440" y="348251"/>
                  <a:pt x="3477609" y="348251"/>
                </a:cubicBezTo>
                <a:cubicBezTo>
                  <a:pt x="3475194" y="345973"/>
                  <a:pt x="3472778" y="348251"/>
                  <a:pt x="3470363" y="348251"/>
                </a:cubicBezTo>
                <a:cubicBezTo>
                  <a:pt x="3469156" y="343696"/>
                  <a:pt x="3470363" y="341988"/>
                  <a:pt x="3473080" y="341988"/>
                </a:cubicBezTo>
                <a:close/>
                <a:moveTo>
                  <a:pt x="3409358" y="340592"/>
                </a:moveTo>
                <a:cubicBezTo>
                  <a:pt x="3411636" y="340592"/>
                  <a:pt x="3416191" y="340592"/>
                  <a:pt x="3418468" y="340592"/>
                </a:cubicBezTo>
                <a:cubicBezTo>
                  <a:pt x="3418468" y="343007"/>
                  <a:pt x="3423023" y="345422"/>
                  <a:pt x="3423023" y="347838"/>
                </a:cubicBezTo>
                <a:cubicBezTo>
                  <a:pt x="3423023" y="347838"/>
                  <a:pt x="3420745" y="347838"/>
                  <a:pt x="3420745" y="347838"/>
                </a:cubicBezTo>
                <a:cubicBezTo>
                  <a:pt x="3420745" y="345422"/>
                  <a:pt x="3418468" y="345422"/>
                  <a:pt x="3418468" y="345422"/>
                </a:cubicBezTo>
                <a:cubicBezTo>
                  <a:pt x="3418468" y="347838"/>
                  <a:pt x="3413913" y="345422"/>
                  <a:pt x="3411636" y="345422"/>
                </a:cubicBezTo>
                <a:cubicBezTo>
                  <a:pt x="3411636" y="347838"/>
                  <a:pt x="3411636" y="345422"/>
                  <a:pt x="3409358" y="345422"/>
                </a:cubicBezTo>
                <a:cubicBezTo>
                  <a:pt x="3409358" y="345422"/>
                  <a:pt x="3409358" y="345422"/>
                  <a:pt x="3407081" y="343007"/>
                </a:cubicBezTo>
                <a:cubicBezTo>
                  <a:pt x="3407081" y="343007"/>
                  <a:pt x="3407081" y="340592"/>
                  <a:pt x="3409358" y="340592"/>
                </a:cubicBezTo>
                <a:close/>
                <a:moveTo>
                  <a:pt x="3638229" y="340566"/>
                </a:moveTo>
                <a:cubicBezTo>
                  <a:pt x="3640403" y="340566"/>
                  <a:pt x="3640403" y="347812"/>
                  <a:pt x="3636055" y="345397"/>
                </a:cubicBezTo>
                <a:cubicBezTo>
                  <a:pt x="3636055" y="342981"/>
                  <a:pt x="3636055" y="340566"/>
                  <a:pt x="3638229" y="340566"/>
                </a:cubicBezTo>
                <a:close/>
                <a:moveTo>
                  <a:pt x="2899859" y="339144"/>
                </a:moveTo>
                <a:cubicBezTo>
                  <a:pt x="2899859" y="339144"/>
                  <a:pt x="2899859" y="339144"/>
                  <a:pt x="2902033" y="339144"/>
                </a:cubicBezTo>
                <a:cubicBezTo>
                  <a:pt x="2902033" y="341318"/>
                  <a:pt x="2906381" y="343491"/>
                  <a:pt x="2908555" y="343491"/>
                </a:cubicBezTo>
                <a:cubicBezTo>
                  <a:pt x="2908555" y="345666"/>
                  <a:pt x="2908555" y="345666"/>
                  <a:pt x="2908555" y="345666"/>
                </a:cubicBezTo>
                <a:cubicBezTo>
                  <a:pt x="2908555" y="347839"/>
                  <a:pt x="2908555" y="347839"/>
                  <a:pt x="2908555" y="347839"/>
                </a:cubicBezTo>
                <a:cubicBezTo>
                  <a:pt x="2904207" y="343491"/>
                  <a:pt x="2902033" y="341318"/>
                  <a:pt x="2899859" y="339144"/>
                </a:cubicBezTo>
                <a:close/>
                <a:moveTo>
                  <a:pt x="3643301" y="339116"/>
                </a:moveTo>
                <a:cubicBezTo>
                  <a:pt x="3646200" y="340566"/>
                  <a:pt x="3646200" y="339116"/>
                  <a:pt x="3646200" y="340566"/>
                </a:cubicBezTo>
                <a:cubicBezTo>
                  <a:pt x="3643301" y="340566"/>
                  <a:pt x="3643301" y="340566"/>
                  <a:pt x="3640403" y="340566"/>
                </a:cubicBezTo>
                <a:cubicBezTo>
                  <a:pt x="3640403" y="339116"/>
                  <a:pt x="3643301" y="339116"/>
                  <a:pt x="3643301" y="339116"/>
                </a:cubicBezTo>
                <a:close/>
                <a:moveTo>
                  <a:pt x="3499105" y="336217"/>
                </a:moveTo>
                <a:cubicBezTo>
                  <a:pt x="3499105" y="338631"/>
                  <a:pt x="3499105" y="338631"/>
                  <a:pt x="3501642" y="338631"/>
                </a:cubicBezTo>
                <a:cubicBezTo>
                  <a:pt x="3501642" y="338631"/>
                  <a:pt x="3501642" y="336217"/>
                  <a:pt x="3504178" y="336217"/>
                </a:cubicBezTo>
                <a:cubicBezTo>
                  <a:pt x="3504178" y="336217"/>
                  <a:pt x="3504178" y="338631"/>
                  <a:pt x="3504178" y="338631"/>
                </a:cubicBezTo>
                <a:cubicBezTo>
                  <a:pt x="3501642" y="341048"/>
                  <a:pt x="3496569" y="338631"/>
                  <a:pt x="3496569" y="343463"/>
                </a:cubicBezTo>
                <a:cubicBezTo>
                  <a:pt x="3494033" y="341048"/>
                  <a:pt x="3496569" y="341048"/>
                  <a:pt x="3496569" y="338631"/>
                </a:cubicBezTo>
                <a:cubicBezTo>
                  <a:pt x="3496569" y="338631"/>
                  <a:pt x="3496569" y="336217"/>
                  <a:pt x="3499105" y="336217"/>
                </a:cubicBezTo>
                <a:close/>
                <a:moveTo>
                  <a:pt x="1654122" y="334789"/>
                </a:moveTo>
                <a:cubicBezTo>
                  <a:pt x="1654122" y="334789"/>
                  <a:pt x="1654122" y="334789"/>
                  <a:pt x="1654122" y="336962"/>
                </a:cubicBezTo>
                <a:cubicBezTo>
                  <a:pt x="1663397" y="343484"/>
                  <a:pt x="1656441" y="336962"/>
                  <a:pt x="1656441" y="339137"/>
                </a:cubicBezTo>
                <a:cubicBezTo>
                  <a:pt x="1654122" y="339137"/>
                  <a:pt x="1658759" y="341311"/>
                  <a:pt x="1668034" y="347832"/>
                </a:cubicBezTo>
                <a:cubicBezTo>
                  <a:pt x="1665715" y="347832"/>
                  <a:pt x="1663397" y="347832"/>
                  <a:pt x="1661078" y="345658"/>
                </a:cubicBezTo>
                <a:cubicBezTo>
                  <a:pt x="1654122" y="341311"/>
                  <a:pt x="1651803" y="341311"/>
                  <a:pt x="1647166" y="341311"/>
                </a:cubicBezTo>
                <a:cubicBezTo>
                  <a:pt x="1647166" y="341311"/>
                  <a:pt x="1644847" y="339137"/>
                  <a:pt x="1644847" y="339137"/>
                </a:cubicBezTo>
                <a:cubicBezTo>
                  <a:pt x="1647166" y="339137"/>
                  <a:pt x="1649484" y="336962"/>
                  <a:pt x="1654122" y="334789"/>
                </a:cubicBezTo>
                <a:close/>
                <a:moveTo>
                  <a:pt x="1719627" y="334067"/>
                </a:moveTo>
                <a:cubicBezTo>
                  <a:pt x="1717308" y="331893"/>
                  <a:pt x="1719627" y="334067"/>
                  <a:pt x="1721946" y="334067"/>
                </a:cubicBezTo>
                <a:lnTo>
                  <a:pt x="1722051" y="334133"/>
                </a:lnTo>
                <a:lnTo>
                  <a:pt x="1724916" y="334611"/>
                </a:lnTo>
                <a:cubicBezTo>
                  <a:pt x="1726872" y="335697"/>
                  <a:pt x="1729481" y="337328"/>
                  <a:pt x="1732090" y="338415"/>
                </a:cubicBezTo>
                <a:cubicBezTo>
                  <a:pt x="1734699" y="338415"/>
                  <a:pt x="1734699" y="338415"/>
                  <a:pt x="1734699" y="338415"/>
                </a:cubicBezTo>
                <a:cubicBezTo>
                  <a:pt x="1734699" y="338415"/>
                  <a:pt x="1732090" y="338415"/>
                  <a:pt x="1732090" y="340588"/>
                </a:cubicBezTo>
                <a:lnTo>
                  <a:pt x="1728902" y="338596"/>
                </a:lnTo>
                <a:lnTo>
                  <a:pt x="1728902" y="340588"/>
                </a:lnTo>
                <a:cubicBezTo>
                  <a:pt x="1728902" y="340588"/>
                  <a:pt x="1728902" y="340588"/>
                  <a:pt x="1726583" y="340588"/>
                </a:cubicBezTo>
                <a:cubicBezTo>
                  <a:pt x="1721946" y="338415"/>
                  <a:pt x="1721946" y="336241"/>
                  <a:pt x="1719627" y="334067"/>
                </a:cubicBezTo>
                <a:close/>
                <a:moveTo>
                  <a:pt x="3418674" y="334044"/>
                </a:moveTo>
                <a:cubicBezTo>
                  <a:pt x="3421090" y="331870"/>
                  <a:pt x="3425921" y="331870"/>
                  <a:pt x="3425921" y="334044"/>
                </a:cubicBezTo>
                <a:cubicBezTo>
                  <a:pt x="3423505" y="336217"/>
                  <a:pt x="3423505" y="336217"/>
                  <a:pt x="3421090" y="336217"/>
                </a:cubicBezTo>
                <a:cubicBezTo>
                  <a:pt x="3421090" y="336217"/>
                  <a:pt x="3418674" y="334044"/>
                  <a:pt x="3418674" y="334044"/>
                </a:cubicBezTo>
                <a:close/>
                <a:moveTo>
                  <a:pt x="1712960" y="331894"/>
                </a:moveTo>
                <a:cubicBezTo>
                  <a:pt x="1712960" y="331894"/>
                  <a:pt x="1715376" y="331894"/>
                  <a:pt x="1715376" y="334068"/>
                </a:cubicBezTo>
                <a:cubicBezTo>
                  <a:pt x="1717791" y="334068"/>
                  <a:pt x="1720207" y="336242"/>
                  <a:pt x="1720207" y="336242"/>
                </a:cubicBezTo>
                <a:cubicBezTo>
                  <a:pt x="1717791" y="336242"/>
                  <a:pt x="1715376" y="334068"/>
                  <a:pt x="1712960" y="334068"/>
                </a:cubicBezTo>
                <a:cubicBezTo>
                  <a:pt x="1712960" y="331894"/>
                  <a:pt x="1712960" y="331894"/>
                  <a:pt x="1712960" y="331894"/>
                </a:cubicBezTo>
                <a:close/>
                <a:moveTo>
                  <a:pt x="3635693" y="331145"/>
                </a:moveTo>
                <a:cubicBezTo>
                  <a:pt x="3636055" y="330420"/>
                  <a:pt x="3637504" y="330420"/>
                  <a:pt x="3638953" y="331869"/>
                </a:cubicBezTo>
                <a:cubicBezTo>
                  <a:pt x="3638953" y="331869"/>
                  <a:pt x="3638953" y="331869"/>
                  <a:pt x="3638953" y="334768"/>
                </a:cubicBezTo>
                <a:cubicBezTo>
                  <a:pt x="3636055" y="333318"/>
                  <a:pt x="3635330" y="331869"/>
                  <a:pt x="3635693" y="331145"/>
                </a:cubicBezTo>
                <a:close/>
                <a:moveTo>
                  <a:pt x="3396937" y="329722"/>
                </a:moveTo>
                <a:cubicBezTo>
                  <a:pt x="3399473" y="329722"/>
                  <a:pt x="3399473" y="329722"/>
                  <a:pt x="3399473" y="329722"/>
                </a:cubicBezTo>
                <a:cubicBezTo>
                  <a:pt x="3402009" y="327548"/>
                  <a:pt x="3404545" y="331896"/>
                  <a:pt x="3407081" y="331896"/>
                </a:cubicBezTo>
                <a:cubicBezTo>
                  <a:pt x="3404545" y="331896"/>
                  <a:pt x="3404545" y="331896"/>
                  <a:pt x="3404545" y="331896"/>
                </a:cubicBezTo>
                <a:cubicBezTo>
                  <a:pt x="3402009" y="329722"/>
                  <a:pt x="3399473" y="329722"/>
                  <a:pt x="3396937" y="329722"/>
                </a:cubicBezTo>
                <a:close/>
                <a:moveTo>
                  <a:pt x="3394329" y="327549"/>
                </a:moveTo>
                <a:cubicBezTo>
                  <a:pt x="3396647" y="329722"/>
                  <a:pt x="3398966" y="331896"/>
                  <a:pt x="3401285" y="334069"/>
                </a:cubicBezTo>
                <a:cubicBezTo>
                  <a:pt x="3398966" y="334069"/>
                  <a:pt x="3398966" y="336243"/>
                  <a:pt x="3401285" y="336243"/>
                </a:cubicBezTo>
                <a:cubicBezTo>
                  <a:pt x="3398966" y="336243"/>
                  <a:pt x="3398966" y="334069"/>
                  <a:pt x="3392010" y="331896"/>
                </a:cubicBezTo>
                <a:cubicBezTo>
                  <a:pt x="3392010" y="331896"/>
                  <a:pt x="3392010" y="329722"/>
                  <a:pt x="3389691" y="329722"/>
                </a:cubicBezTo>
                <a:cubicBezTo>
                  <a:pt x="3389691" y="329722"/>
                  <a:pt x="3392010" y="327549"/>
                  <a:pt x="3394329" y="327549"/>
                </a:cubicBezTo>
                <a:close/>
                <a:moveTo>
                  <a:pt x="1708613" y="327547"/>
                </a:moveTo>
                <a:cubicBezTo>
                  <a:pt x="1708613" y="327547"/>
                  <a:pt x="1710063" y="327547"/>
                  <a:pt x="1710063" y="327547"/>
                </a:cubicBezTo>
                <a:cubicBezTo>
                  <a:pt x="1710063" y="328996"/>
                  <a:pt x="1710063" y="328996"/>
                  <a:pt x="1710063" y="328996"/>
                </a:cubicBezTo>
                <a:cubicBezTo>
                  <a:pt x="1708613" y="327547"/>
                  <a:pt x="1708613" y="327547"/>
                  <a:pt x="1708613" y="327547"/>
                </a:cubicBezTo>
                <a:close/>
                <a:moveTo>
                  <a:pt x="1724721" y="326958"/>
                </a:moveTo>
                <a:lnTo>
                  <a:pt x="1725138" y="326958"/>
                </a:lnTo>
                <a:cubicBezTo>
                  <a:pt x="1725138" y="326958"/>
                  <a:pt x="1725730" y="327551"/>
                  <a:pt x="1725138" y="327254"/>
                </a:cubicBezTo>
                <a:close/>
                <a:moveTo>
                  <a:pt x="3384860" y="320302"/>
                </a:moveTo>
                <a:cubicBezTo>
                  <a:pt x="3387275" y="322718"/>
                  <a:pt x="3387275" y="322718"/>
                  <a:pt x="3389691" y="325133"/>
                </a:cubicBezTo>
                <a:cubicBezTo>
                  <a:pt x="3387275" y="325133"/>
                  <a:pt x="3387275" y="327549"/>
                  <a:pt x="3387275" y="327549"/>
                </a:cubicBezTo>
                <a:cubicBezTo>
                  <a:pt x="3384860" y="325133"/>
                  <a:pt x="3382445" y="325133"/>
                  <a:pt x="3382445" y="325133"/>
                </a:cubicBezTo>
                <a:cubicBezTo>
                  <a:pt x="3382445" y="322718"/>
                  <a:pt x="3384860" y="322718"/>
                  <a:pt x="3384860" y="320302"/>
                </a:cubicBezTo>
                <a:close/>
                <a:moveTo>
                  <a:pt x="3636055" y="315929"/>
                </a:moveTo>
                <a:cubicBezTo>
                  <a:pt x="3636055" y="315929"/>
                  <a:pt x="3636055" y="315929"/>
                  <a:pt x="3638953" y="315929"/>
                </a:cubicBezTo>
                <a:cubicBezTo>
                  <a:pt x="3638953" y="315929"/>
                  <a:pt x="3638953" y="315929"/>
                  <a:pt x="3638953" y="317378"/>
                </a:cubicBezTo>
                <a:cubicBezTo>
                  <a:pt x="3638953" y="317378"/>
                  <a:pt x="3636055" y="317378"/>
                  <a:pt x="3636055" y="315929"/>
                </a:cubicBezTo>
                <a:close/>
                <a:moveTo>
                  <a:pt x="2515424" y="315555"/>
                </a:moveTo>
                <a:cubicBezTo>
                  <a:pt x="2517795" y="315555"/>
                  <a:pt x="2517795" y="317926"/>
                  <a:pt x="2520167" y="317926"/>
                </a:cubicBezTo>
                <a:cubicBezTo>
                  <a:pt x="2520167" y="317926"/>
                  <a:pt x="2520167" y="320298"/>
                  <a:pt x="2520167" y="320298"/>
                </a:cubicBezTo>
                <a:cubicBezTo>
                  <a:pt x="2517795" y="317926"/>
                  <a:pt x="2515424" y="315555"/>
                  <a:pt x="2515424" y="315555"/>
                </a:cubicBezTo>
                <a:close/>
                <a:moveTo>
                  <a:pt x="1739460" y="313055"/>
                </a:moveTo>
                <a:cubicBezTo>
                  <a:pt x="1739460" y="313055"/>
                  <a:pt x="1741841" y="315374"/>
                  <a:pt x="1744222" y="315374"/>
                </a:cubicBezTo>
                <a:cubicBezTo>
                  <a:pt x="1751364" y="320010"/>
                  <a:pt x="1751364" y="320010"/>
                  <a:pt x="1751364" y="320010"/>
                </a:cubicBezTo>
                <a:cubicBezTo>
                  <a:pt x="1753745" y="322330"/>
                  <a:pt x="1756126" y="324648"/>
                  <a:pt x="1758507" y="324648"/>
                </a:cubicBezTo>
                <a:cubicBezTo>
                  <a:pt x="1758507" y="325808"/>
                  <a:pt x="1758507" y="325808"/>
                  <a:pt x="1758507" y="325808"/>
                </a:cubicBezTo>
                <a:lnTo>
                  <a:pt x="1758507" y="326388"/>
                </a:lnTo>
                <a:lnTo>
                  <a:pt x="1756126" y="324648"/>
                </a:lnTo>
                <a:cubicBezTo>
                  <a:pt x="1748983" y="320010"/>
                  <a:pt x="1758507" y="326967"/>
                  <a:pt x="1758507" y="326967"/>
                </a:cubicBezTo>
                <a:lnTo>
                  <a:pt x="1758507" y="326388"/>
                </a:lnTo>
                <a:lnTo>
                  <a:pt x="1765650" y="331605"/>
                </a:lnTo>
                <a:cubicBezTo>
                  <a:pt x="1765650" y="333923"/>
                  <a:pt x="1765650" y="333923"/>
                  <a:pt x="1768031" y="336242"/>
                </a:cubicBezTo>
                <a:cubicBezTo>
                  <a:pt x="1758507" y="329286"/>
                  <a:pt x="1760888" y="331605"/>
                  <a:pt x="1758507" y="331605"/>
                </a:cubicBezTo>
                <a:cubicBezTo>
                  <a:pt x="1758507" y="331605"/>
                  <a:pt x="1756126" y="329286"/>
                  <a:pt x="1751364" y="326967"/>
                </a:cubicBezTo>
                <a:cubicBezTo>
                  <a:pt x="1746603" y="322330"/>
                  <a:pt x="1744222" y="322330"/>
                  <a:pt x="1744222" y="322330"/>
                </a:cubicBezTo>
                <a:cubicBezTo>
                  <a:pt x="1746603" y="324648"/>
                  <a:pt x="1746603" y="324648"/>
                  <a:pt x="1744222" y="326967"/>
                </a:cubicBezTo>
                <a:cubicBezTo>
                  <a:pt x="1744222" y="326967"/>
                  <a:pt x="1741841" y="324648"/>
                  <a:pt x="1737079" y="322330"/>
                </a:cubicBezTo>
                <a:cubicBezTo>
                  <a:pt x="1739460" y="320010"/>
                  <a:pt x="1734699" y="315374"/>
                  <a:pt x="1737079" y="315374"/>
                </a:cubicBezTo>
                <a:cubicBezTo>
                  <a:pt x="1737079" y="315374"/>
                  <a:pt x="1739460" y="317691"/>
                  <a:pt x="1746603" y="320010"/>
                </a:cubicBezTo>
                <a:cubicBezTo>
                  <a:pt x="1751364" y="324648"/>
                  <a:pt x="1751364" y="322330"/>
                  <a:pt x="1744222" y="317691"/>
                </a:cubicBezTo>
                <a:cubicBezTo>
                  <a:pt x="1744222" y="317691"/>
                  <a:pt x="1741841" y="317691"/>
                  <a:pt x="1739460" y="315374"/>
                </a:cubicBezTo>
                <a:cubicBezTo>
                  <a:pt x="1739460" y="315374"/>
                  <a:pt x="1739460" y="313055"/>
                  <a:pt x="1739460" y="313055"/>
                </a:cubicBezTo>
                <a:close/>
                <a:moveTo>
                  <a:pt x="1802811" y="313053"/>
                </a:moveTo>
                <a:cubicBezTo>
                  <a:pt x="1802811" y="313053"/>
                  <a:pt x="1805709" y="313053"/>
                  <a:pt x="1805709" y="313053"/>
                </a:cubicBezTo>
                <a:cubicBezTo>
                  <a:pt x="1805709" y="313053"/>
                  <a:pt x="1805709" y="313053"/>
                  <a:pt x="1805709" y="315951"/>
                </a:cubicBezTo>
                <a:cubicBezTo>
                  <a:pt x="1805709" y="313053"/>
                  <a:pt x="1802811" y="313053"/>
                  <a:pt x="1802811" y="313053"/>
                </a:cubicBezTo>
                <a:close/>
                <a:moveTo>
                  <a:pt x="3356359" y="310159"/>
                </a:moveTo>
                <a:cubicBezTo>
                  <a:pt x="3358774" y="310159"/>
                  <a:pt x="3361190" y="312575"/>
                  <a:pt x="3363605" y="314990"/>
                </a:cubicBezTo>
                <a:cubicBezTo>
                  <a:pt x="3363605" y="314990"/>
                  <a:pt x="3361190" y="317406"/>
                  <a:pt x="3361190" y="317406"/>
                </a:cubicBezTo>
                <a:cubicBezTo>
                  <a:pt x="3361190" y="317406"/>
                  <a:pt x="3358774" y="314990"/>
                  <a:pt x="3358774" y="314990"/>
                </a:cubicBezTo>
                <a:cubicBezTo>
                  <a:pt x="3358774" y="314990"/>
                  <a:pt x="3356359" y="314990"/>
                  <a:pt x="3356359" y="314990"/>
                </a:cubicBezTo>
                <a:cubicBezTo>
                  <a:pt x="3356359" y="312575"/>
                  <a:pt x="3356359" y="310159"/>
                  <a:pt x="3356359" y="310159"/>
                </a:cubicBezTo>
                <a:close/>
                <a:moveTo>
                  <a:pt x="2520167" y="310154"/>
                </a:moveTo>
                <a:cubicBezTo>
                  <a:pt x="2525094" y="310154"/>
                  <a:pt x="2527558" y="310154"/>
                  <a:pt x="2532485" y="310154"/>
                </a:cubicBezTo>
                <a:cubicBezTo>
                  <a:pt x="2534949" y="312509"/>
                  <a:pt x="2537412" y="314864"/>
                  <a:pt x="2542340" y="314864"/>
                </a:cubicBezTo>
                <a:lnTo>
                  <a:pt x="2542205" y="315124"/>
                </a:lnTo>
                <a:lnTo>
                  <a:pt x="2542181" y="315112"/>
                </a:lnTo>
                <a:lnTo>
                  <a:pt x="2542199" y="315133"/>
                </a:lnTo>
                <a:lnTo>
                  <a:pt x="2539876" y="319574"/>
                </a:lnTo>
                <a:cubicBezTo>
                  <a:pt x="2539876" y="321929"/>
                  <a:pt x="2544804" y="328994"/>
                  <a:pt x="2537412" y="326639"/>
                </a:cubicBezTo>
                <a:cubicBezTo>
                  <a:pt x="2532485" y="324284"/>
                  <a:pt x="2530022" y="321929"/>
                  <a:pt x="2530022" y="319574"/>
                </a:cubicBezTo>
                <a:cubicBezTo>
                  <a:pt x="2527558" y="319574"/>
                  <a:pt x="2525094" y="317218"/>
                  <a:pt x="2525094" y="314864"/>
                </a:cubicBezTo>
                <a:cubicBezTo>
                  <a:pt x="2525094" y="314864"/>
                  <a:pt x="2527558" y="314864"/>
                  <a:pt x="2527558" y="314864"/>
                </a:cubicBezTo>
                <a:cubicBezTo>
                  <a:pt x="2527558" y="314864"/>
                  <a:pt x="2525094" y="312509"/>
                  <a:pt x="2525094" y="312509"/>
                </a:cubicBezTo>
                <a:cubicBezTo>
                  <a:pt x="2525094" y="312509"/>
                  <a:pt x="2522631" y="310154"/>
                  <a:pt x="2520167" y="310154"/>
                </a:cubicBezTo>
                <a:close/>
                <a:moveTo>
                  <a:pt x="2494951" y="308706"/>
                </a:moveTo>
                <a:cubicBezTo>
                  <a:pt x="2494951" y="308706"/>
                  <a:pt x="2494951" y="308706"/>
                  <a:pt x="2497270" y="308706"/>
                </a:cubicBezTo>
                <a:cubicBezTo>
                  <a:pt x="2497270" y="310879"/>
                  <a:pt x="2499589" y="313053"/>
                  <a:pt x="2501907" y="313053"/>
                </a:cubicBezTo>
                <a:cubicBezTo>
                  <a:pt x="2501907" y="315227"/>
                  <a:pt x="2501907" y="315227"/>
                  <a:pt x="2501907" y="315227"/>
                </a:cubicBezTo>
                <a:cubicBezTo>
                  <a:pt x="2501907" y="317401"/>
                  <a:pt x="2504226" y="319575"/>
                  <a:pt x="2504226" y="321749"/>
                </a:cubicBezTo>
                <a:cubicBezTo>
                  <a:pt x="2504226" y="321749"/>
                  <a:pt x="2501907" y="321749"/>
                  <a:pt x="2499589" y="319575"/>
                </a:cubicBezTo>
                <a:cubicBezTo>
                  <a:pt x="2499589" y="319575"/>
                  <a:pt x="2494951" y="317401"/>
                  <a:pt x="2494951" y="315227"/>
                </a:cubicBezTo>
                <a:cubicBezTo>
                  <a:pt x="2497270" y="313053"/>
                  <a:pt x="2492633" y="308706"/>
                  <a:pt x="2494951" y="308706"/>
                </a:cubicBezTo>
                <a:close/>
                <a:moveTo>
                  <a:pt x="3344403" y="305810"/>
                </a:moveTo>
                <a:cubicBezTo>
                  <a:pt x="3346939" y="305810"/>
                  <a:pt x="3346939" y="305810"/>
                  <a:pt x="3346939" y="305810"/>
                </a:cubicBezTo>
                <a:cubicBezTo>
                  <a:pt x="3349476" y="308346"/>
                  <a:pt x="3349476" y="310882"/>
                  <a:pt x="3352012" y="310882"/>
                </a:cubicBezTo>
                <a:cubicBezTo>
                  <a:pt x="3352012" y="310882"/>
                  <a:pt x="3349476" y="310882"/>
                  <a:pt x="3349476" y="313420"/>
                </a:cubicBezTo>
                <a:cubicBezTo>
                  <a:pt x="3349476" y="313420"/>
                  <a:pt x="3352012" y="315956"/>
                  <a:pt x="3344403" y="310882"/>
                </a:cubicBezTo>
                <a:cubicBezTo>
                  <a:pt x="3344403" y="308346"/>
                  <a:pt x="3341867" y="308346"/>
                  <a:pt x="3341867" y="308346"/>
                </a:cubicBezTo>
                <a:cubicBezTo>
                  <a:pt x="3341867" y="305810"/>
                  <a:pt x="3344403" y="305810"/>
                  <a:pt x="3344403" y="305810"/>
                </a:cubicBezTo>
                <a:close/>
                <a:moveTo>
                  <a:pt x="1689614" y="305635"/>
                </a:moveTo>
                <a:cubicBezTo>
                  <a:pt x="1696719" y="310373"/>
                  <a:pt x="1694351" y="308004"/>
                  <a:pt x="1696719" y="310373"/>
                </a:cubicBezTo>
                <a:cubicBezTo>
                  <a:pt x="1701456" y="310373"/>
                  <a:pt x="1701456" y="310373"/>
                  <a:pt x="1706192" y="312743"/>
                </a:cubicBezTo>
                <a:cubicBezTo>
                  <a:pt x="1708560" y="312743"/>
                  <a:pt x="1708560" y="312743"/>
                  <a:pt x="1708560" y="312743"/>
                </a:cubicBezTo>
                <a:cubicBezTo>
                  <a:pt x="1703824" y="310373"/>
                  <a:pt x="1701456" y="308004"/>
                  <a:pt x="1699087" y="305635"/>
                </a:cubicBezTo>
                <a:cubicBezTo>
                  <a:pt x="1701456" y="305635"/>
                  <a:pt x="1706192" y="305635"/>
                  <a:pt x="1708560" y="305635"/>
                </a:cubicBezTo>
                <a:cubicBezTo>
                  <a:pt x="1708560" y="305635"/>
                  <a:pt x="1708560" y="308004"/>
                  <a:pt x="1708560" y="308004"/>
                </a:cubicBezTo>
                <a:cubicBezTo>
                  <a:pt x="1710928" y="308004"/>
                  <a:pt x="1710928" y="310373"/>
                  <a:pt x="1713297" y="310373"/>
                </a:cubicBezTo>
                <a:cubicBezTo>
                  <a:pt x="1713297" y="310373"/>
                  <a:pt x="1713297" y="310373"/>
                  <a:pt x="1713297" y="312743"/>
                </a:cubicBezTo>
                <a:cubicBezTo>
                  <a:pt x="1713297" y="312743"/>
                  <a:pt x="1715665" y="312743"/>
                  <a:pt x="1715665" y="312743"/>
                </a:cubicBezTo>
                <a:cubicBezTo>
                  <a:pt x="1718033" y="315112"/>
                  <a:pt x="1720401" y="315112"/>
                  <a:pt x="1720401" y="317481"/>
                </a:cubicBezTo>
                <a:cubicBezTo>
                  <a:pt x="1722770" y="317481"/>
                  <a:pt x="1725138" y="317481"/>
                  <a:pt x="1725138" y="317481"/>
                </a:cubicBezTo>
                <a:cubicBezTo>
                  <a:pt x="1725138" y="317481"/>
                  <a:pt x="1722770" y="315112"/>
                  <a:pt x="1720401" y="312743"/>
                </a:cubicBezTo>
                <a:cubicBezTo>
                  <a:pt x="1725138" y="315112"/>
                  <a:pt x="1727506" y="317481"/>
                  <a:pt x="1732243" y="319850"/>
                </a:cubicBezTo>
                <a:cubicBezTo>
                  <a:pt x="1736979" y="324589"/>
                  <a:pt x="1734611" y="324589"/>
                  <a:pt x="1734611" y="324589"/>
                </a:cubicBezTo>
                <a:cubicBezTo>
                  <a:pt x="1734611" y="324589"/>
                  <a:pt x="1732243" y="322219"/>
                  <a:pt x="1729874" y="322219"/>
                </a:cubicBezTo>
                <a:cubicBezTo>
                  <a:pt x="1729874" y="322219"/>
                  <a:pt x="1729874" y="322219"/>
                  <a:pt x="1732243" y="324589"/>
                </a:cubicBezTo>
                <a:cubicBezTo>
                  <a:pt x="1736979" y="326958"/>
                  <a:pt x="1734611" y="326958"/>
                  <a:pt x="1739347" y="331697"/>
                </a:cubicBezTo>
                <a:lnTo>
                  <a:pt x="1744084" y="334066"/>
                </a:lnTo>
                <a:lnTo>
                  <a:pt x="1739347" y="336435"/>
                </a:lnTo>
                <a:cubicBezTo>
                  <a:pt x="1736979" y="334066"/>
                  <a:pt x="1734611" y="331697"/>
                  <a:pt x="1732243" y="331697"/>
                </a:cubicBezTo>
                <a:cubicBezTo>
                  <a:pt x="1729874" y="326958"/>
                  <a:pt x="1725138" y="324589"/>
                  <a:pt x="1722770" y="322219"/>
                </a:cubicBezTo>
                <a:cubicBezTo>
                  <a:pt x="1718033" y="319850"/>
                  <a:pt x="1715665" y="319850"/>
                  <a:pt x="1718033" y="322219"/>
                </a:cubicBezTo>
                <a:lnTo>
                  <a:pt x="1724721" y="326958"/>
                </a:lnTo>
                <a:lnTo>
                  <a:pt x="1719809" y="326958"/>
                </a:lnTo>
                <a:cubicBezTo>
                  <a:pt x="1717441" y="325773"/>
                  <a:pt x="1714481" y="323404"/>
                  <a:pt x="1710928" y="319850"/>
                </a:cubicBezTo>
                <a:cubicBezTo>
                  <a:pt x="1710928" y="319850"/>
                  <a:pt x="1708560" y="317481"/>
                  <a:pt x="1706192" y="317481"/>
                </a:cubicBezTo>
                <a:cubicBezTo>
                  <a:pt x="1706192" y="315112"/>
                  <a:pt x="1703824" y="315112"/>
                  <a:pt x="1703824" y="315112"/>
                </a:cubicBezTo>
                <a:cubicBezTo>
                  <a:pt x="1701456" y="312743"/>
                  <a:pt x="1701456" y="312743"/>
                  <a:pt x="1699087" y="312743"/>
                </a:cubicBezTo>
                <a:cubicBezTo>
                  <a:pt x="1694351" y="310373"/>
                  <a:pt x="1691983" y="308004"/>
                  <a:pt x="1689614" y="308004"/>
                </a:cubicBezTo>
                <a:cubicBezTo>
                  <a:pt x="1689614" y="305635"/>
                  <a:pt x="1689614" y="305635"/>
                  <a:pt x="1689614" y="305635"/>
                </a:cubicBezTo>
                <a:close/>
                <a:moveTo>
                  <a:pt x="1786870" y="302909"/>
                </a:moveTo>
                <a:cubicBezTo>
                  <a:pt x="1786870" y="302909"/>
                  <a:pt x="1789147" y="302909"/>
                  <a:pt x="1789147" y="302909"/>
                </a:cubicBezTo>
                <a:cubicBezTo>
                  <a:pt x="1791424" y="305324"/>
                  <a:pt x="1793702" y="307739"/>
                  <a:pt x="1795980" y="310155"/>
                </a:cubicBezTo>
                <a:cubicBezTo>
                  <a:pt x="1800534" y="312570"/>
                  <a:pt x="1802812" y="314986"/>
                  <a:pt x="1802812" y="314986"/>
                </a:cubicBezTo>
                <a:cubicBezTo>
                  <a:pt x="1802812" y="314986"/>
                  <a:pt x="1802812" y="314986"/>
                  <a:pt x="1800534" y="314986"/>
                </a:cubicBezTo>
                <a:cubicBezTo>
                  <a:pt x="1800534" y="317401"/>
                  <a:pt x="1798256" y="314986"/>
                  <a:pt x="1795980" y="314986"/>
                </a:cubicBezTo>
                <a:cubicBezTo>
                  <a:pt x="1795980" y="312570"/>
                  <a:pt x="1793702" y="312570"/>
                  <a:pt x="1793702" y="310155"/>
                </a:cubicBezTo>
                <a:cubicBezTo>
                  <a:pt x="1791424" y="307739"/>
                  <a:pt x="1789147" y="305324"/>
                  <a:pt x="1786870" y="302909"/>
                </a:cubicBezTo>
                <a:close/>
                <a:moveTo>
                  <a:pt x="3411671" y="301463"/>
                </a:moveTo>
                <a:cubicBezTo>
                  <a:pt x="3411671" y="301463"/>
                  <a:pt x="3413965" y="303805"/>
                  <a:pt x="3416260" y="303805"/>
                </a:cubicBezTo>
                <a:cubicBezTo>
                  <a:pt x="3416260" y="306145"/>
                  <a:pt x="3413965" y="308487"/>
                  <a:pt x="3423144" y="313169"/>
                </a:cubicBezTo>
                <a:cubicBezTo>
                  <a:pt x="3425438" y="313169"/>
                  <a:pt x="3427733" y="315510"/>
                  <a:pt x="3430028" y="320192"/>
                </a:cubicBezTo>
                <a:cubicBezTo>
                  <a:pt x="3430028" y="320192"/>
                  <a:pt x="3430028" y="322533"/>
                  <a:pt x="3430028" y="322533"/>
                </a:cubicBezTo>
                <a:cubicBezTo>
                  <a:pt x="3432322" y="327215"/>
                  <a:pt x="3434617" y="331897"/>
                  <a:pt x="3434617" y="331897"/>
                </a:cubicBezTo>
                <a:cubicBezTo>
                  <a:pt x="3430028" y="331897"/>
                  <a:pt x="3425438" y="331897"/>
                  <a:pt x="3420849" y="329556"/>
                </a:cubicBezTo>
                <a:cubicBezTo>
                  <a:pt x="3420849" y="329556"/>
                  <a:pt x="3418555" y="329556"/>
                  <a:pt x="3416260" y="327215"/>
                </a:cubicBezTo>
                <a:cubicBezTo>
                  <a:pt x="3416260" y="327215"/>
                  <a:pt x="3413965" y="324874"/>
                  <a:pt x="3413965" y="324874"/>
                </a:cubicBezTo>
                <a:cubicBezTo>
                  <a:pt x="3413965" y="324874"/>
                  <a:pt x="3413965" y="322533"/>
                  <a:pt x="3416260" y="322533"/>
                </a:cubicBezTo>
                <a:cubicBezTo>
                  <a:pt x="3425438" y="324874"/>
                  <a:pt x="3420849" y="320192"/>
                  <a:pt x="3418555" y="315510"/>
                </a:cubicBezTo>
                <a:cubicBezTo>
                  <a:pt x="3416260" y="313169"/>
                  <a:pt x="3411671" y="313169"/>
                  <a:pt x="3409375" y="313169"/>
                </a:cubicBezTo>
                <a:cubicBezTo>
                  <a:pt x="3407081" y="310826"/>
                  <a:pt x="3407081" y="310826"/>
                  <a:pt x="3407081" y="310826"/>
                </a:cubicBezTo>
                <a:cubicBezTo>
                  <a:pt x="3411671" y="308487"/>
                  <a:pt x="3413965" y="308487"/>
                  <a:pt x="3411671" y="301463"/>
                </a:cubicBezTo>
                <a:close/>
                <a:moveTo>
                  <a:pt x="3379961" y="298566"/>
                </a:moveTo>
                <a:cubicBezTo>
                  <a:pt x="3384722" y="303308"/>
                  <a:pt x="3389484" y="305679"/>
                  <a:pt x="3391865" y="303308"/>
                </a:cubicBezTo>
                <a:cubicBezTo>
                  <a:pt x="3396626" y="308050"/>
                  <a:pt x="3401389" y="312794"/>
                  <a:pt x="3406150" y="312794"/>
                </a:cubicBezTo>
                <a:cubicBezTo>
                  <a:pt x="3406150" y="312794"/>
                  <a:pt x="3408531" y="315165"/>
                  <a:pt x="3408531" y="315165"/>
                </a:cubicBezTo>
                <a:cubicBezTo>
                  <a:pt x="3406150" y="317536"/>
                  <a:pt x="3403769" y="319908"/>
                  <a:pt x="3406150" y="324650"/>
                </a:cubicBezTo>
                <a:cubicBezTo>
                  <a:pt x="3406150" y="324650"/>
                  <a:pt x="3401389" y="324650"/>
                  <a:pt x="3396626" y="324650"/>
                </a:cubicBezTo>
                <a:cubicBezTo>
                  <a:pt x="3396626" y="322280"/>
                  <a:pt x="3396626" y="319908"/>
                  <a:pt x="3396626" y="317536"/>
                </a:cubicBezTo>
                <a:cubicBezTo>
                  <a:pt x="3391865" y="317536"/>
                  <a:pt x="3391865" y="319908"/>
                  <a:pt x="3389484" y="322280"/>
                </a:cubicBezTo>
                <a:cubicBezTo>
                  <a:pt x="3389484" y="319908"/>
                  <a:pt x="3387103" y="319908"/>
                  <a:pt x="3387103" y="319908"/>
                </a:cubicBezTo>
                <a:cubicBezTo>
                  <a:pt x="3387103" y="317536"/>
                  <a:pt x="3387103" y="315165"/>
                  <a:pt x="3379961" y="310422"/>
                </a:cubicBezTo>
                <a:cubicBezTo>
                  <a:pt x="3377580" y="310422"/>
                  <a:pt x="3377580" y="308050"/>
                  <a:pt x="3375199" y="305679"/>
                </a:cubicBezTo>
                <a:cubicBezTo>
                  <a:pt x="3377580" y="308050"/>
                  <a:pt x="3377580" y="308050"/>
                  <a:pt x="3379961" y="308050"/>
                </a:cubicBezTo>
                <a:cubicBezTo>
                  <a:pt x="3382341" y="308050"/>
                  <a:pt x="3384722" y="310422"/>
                  <a:pt x="3387103" y="310422"/>
                </a:cubicBezTo>
                <a:cubicBezTo>
                  <a:pt x="3389484" y="310422"/>
                  <a:pt x="3394245" y="315165"/>
                  <a:pt x="3387103" y="308050"/>
                </a:cubicBezTo>
                <a:cubicBezTo>
                  <a:pt x="3384722" y="305679"/>
                  <a:pt x="3382341" y="303308"/>
                  <a:pt x="3382341" y="303308"/>
                </a:cubicBezTo>
                <a:cubicBezTo>
                  <a:pt x="3379961" y="300937"/>
                  <a:pt x="3379961" y="298566"/>
                  <a:pt x="3379961" y="298566"/>
                </a:cubicBezTo>
                <a:close/>
                <a:moveTo>
                  <a:pt x="2875223" y="298566"/>
                </a:moveTo>
                <a:cubicBezTo>
                  <a:pt x="2875223" y="298566"/>
                  <a:pt x="2877759" y="298566"/>
                  <a:pt x="2877759" y="301051"/>
                </a:cubicBezTo>
                <a:cubicBezTo>
                  <a:pt x="2880295" y="301051"/>
                  <a:pt x="2880295" y="301051"/>
                  <a:pt x="2880295" y="301051"/>
                </a:cubicBezTo>
                <a:lnTo>
                  <a:pt x="2890439" y="310988"/>
                </a:lnTo>
                <a:lnTo>
                  <a:pt x="2887903" y="310988"/>
                </a:lnTo>
                <a:cubicBezTo>
                  <a:pt x="2885367" y="310988"/>
                  <a:pt x="2885367" y="308503"/>
                  <a:pt x="2885367" y="310988"/>
                </a:cubicBezTo>
                <a:cubicBezTo>
                  <a:pt x="2882831" y="308503"/>
                  <a:pt x="2877759" y="306019"/>
                  <a:pt x="2877759" y="306019"/>
                </a:cubicBezTo>
                <a:cubicBezTo>
                  <a:pt x="2880295" y="306019"/>
                  <a:pt x="2875223" y="301051"/>
                  <a:pt x="2875223" y="298566"/>
                </a:cubicBezTo>
                <a:close/>
                <a:moveTo>
                  <a:pt x="1722525" y="296569"/>
                </a:moveTo>
                <a:cubicBezTo>
                  <a:pt x="1722525" y="296569"/>
                  <a:pt x="1724844" y="298925"/>
                  <a:pt x="1727163" y="298925"/>
                </a:cubicBezTo>
                <a:cubicBezTo>
                  <a:pt x="1731800" y="301280"/>
                  <a:pt x="1734119" y="305989"/>
                  <a:pt x="1738756" y="308344"/>
                </a:cubicBezTo>
                <a:cubicBezTo>
                  <a:pt x="1741075" y="310699"/>
                  <a:pt x="1741075" y="310699"/>
                  <a:pt x="1743394" y="313054"/>
                </a:cubicBezTo>
                <a:cubicBezTo>
                  <a:pt x="1738756" y="308344"/>
                  <a:pt x="1734119" y="305989"/>
                  <a:pt x="1729481" y="303635"/>
                </a:cubicBezTo>
                <a:cubicBezTo>
                  <a:pt x="1727163" y="301280"/>
                  <a:pt x="1724844" y="298925"/>
                  <a:pt x="1722525" y="296569"/>
                </a:cubicBezTo>
                <a:close/>
                <a:moveTo>
                  <a:pt x="3669387" y="296530"/>
                </a:moveTo>
                <a:cubicBezTo>
                  <a:pt x="3671751" y="296530"/>
                  <a:pt x="3674116" y="298868"/>
                  <a:pt x="3674116" y="296530"/>
                </a:cubicBezTo>
                <a:cubicBezTo>
                  <a:pt x="3676480" y="296530"/>
                  <a:pt x="3678845" y="298868"/>
                  <a:pt x="3681210" y="298868"/>
                </a:cubicBezTo>
                <a:cubicBezTo>
                  <a:pt x="3681210" y="296530"/>
                  <a:pt x="3683574" y="296530"/>
                  <a:pt x="3683574" y="296530"/>
                </a:cubicBezTo>
                <a:cubicBezTo>
                  <a:pt x="3697761" y="294192"/>
                  <a:pt x="3697761" y="310554"/>
                  <a:pt x="3704855" y="315228"/>
                </a:cubicBezTo>
                <a:cubicBezTo>
                  <a:pt x="3704855" y="317566"/>
                  <a:pt x="3702490" y="315228"/>
                  <a:pt x="3702490" y="317566"/>
                </a:cubicBezTo>
                <a:cubicBezTo>
                  <a:pt x="3702490" y="319904"/>
                  <a:pt x="3707219" y="319904"/>
                  <a:pt x="3704855" y="324579"/>
                </a:cubicBezTo>
                <a:cubicBezTo>
                  <a:pt x="3702490" y="326916"/>
                  <a:pt x="3702490" y="322241"/>
                  <a:pt x="3702490" y="324579"/>
                </a:cubicBezTo>
                <a:cubicBezTo>
                  <a:pt x="3702490" y="326916"/>
                  <a:pt x="3702490" y="329254"/>
                  <a:pt x="3702490" y="329254"/>
                </a:cubicBezTo>
                <a:cubicBezTo>
                  <a:pt x="3707219" y="326916"/>
                  <a:pt x="3709583" y="333928"/>
                  <a:pt x="3711949" y="329254"/>
                </a:cubicBezTo>
                <a:cubicBezTo>
                  <a:pt x="3714313" y="340941"/>
                  <a:pt x="3704855" y="347953"/>
                  <a:pt x="3707219" y="359640"/>
                </a:cubicBezTo>
                <a:cubicBezTo>
                  <a:pt x="3702490" y="359640"/>
                  <a:pt x="3704855" y="361977"/>
                  <a:pt x="3700126" y="364315"/>
                </a:cubicBezTo>
                <a:cubicBezTo>
                  <a:pt x="3700126" y="361977"/>
                  <a:pt x="3702490" y="359640"/>
                  <a:pt x="3700126" y="359640"/>
                </a:cubicBezTo>
                <a:cubicBezTo>
                  <a:pt x="3697761" y="359640"/>
                  <a:pt x="3695396" y="359640"/>
                  <a:pt x="3695396" y="361977"/>
                </a:cubicBezTo>
                <a:cubicBezTo>
                  <a:pt x="3695396" y="364315"/>
                  <a:pt x="3697761" y="364315"/>
                  <a:pt x="3697761" y="366652"/>
                </a:cubicBezTo>
                <a:cubicBezTo>
                  <a:pt x="3695396" y="366652"/>
                  <a:pt x="3695396" y="359640"/>
                  <a:pt x="3693032" y="364315"/>
                </a:cubicBezTo>
                <a:cubicBezTo>
                  <a:pt x="3693032" y="359640"/>
                  <a:pt x="3700126" y="350290"/>
                  <a:pt x="3695396" y="345616"/>
                </a:cubicBezTo>
                <a:cubicBezTo>
                  <a:pt x="3697761" y="343278"/>
                  <a:pt x="3697761" y="345616"/>
                  <a:pt x="3700126" y="345616"/>
                </a:cubicBezTo>
                <a:cubicBezTo>
                  <a:pt x="3702490" y="343278"/>
                  <a:pt x="3704855" y="343278"/>
                  <a:pt x="3707219" y="338604"/>
                </a:cubicBezTo>
                <a:cubicBezTo>
                  <a:pt x="3704855" y="338604"/>
                  <a:pt x="3702490" y="338604"/>
                  <a:pt x="3702490" y="336266"/>
                </a:cubicBezTo>
                <a:cubicBezTo>
                  <a:pt x="3702490" y="331591"/>
                  <a:pt x="3700126" y="326916"/>
                  <a:pt x="3695396" y="329254"/>
                </a:cubicBezTo>
                <a:cubicBezTo>
                  <a:pt x="3693032" y="326916"/>
                  <a:pt x="3690667" y="324579"/>
                  <a:pt x="3690667" y="319904"/>
                </a:cubicBezTo>
                <a:cubicBezTo>
                  <a:pt x="3688303" y="322241"/>
                  <a:pt x="3685939" y="324579"/>
                  <a:pt x="3683574" y="326916"/>
                </a:cubicBezTo>
                <a:cubicBezTo>
                  <a:pt x="3681210" y="322241"/>
                  <a:pt x="3688303" y="319904"/>
                  <a:pt x="3685939" y="312891"/>
                </a:cubicBezTo>
                <a:cubicBezTo>
                  <a:pt x="3683574" y="312891"/>
                  <a:pt x="3681210" y="312891"/>
                  <a:pt x="3678845" y="312891"/>
                </a:cubicBezTo>
                <a:cubicBezTo>
                  <a:pt x="3678845" y="312891"/>
                  <a:pt x="3676480" y="308217"/>
                  <a:pt x="3674116" y="310554"/>
                </a:cubicBezTo>
                <a:cubicBezTo>
                  <a:pt x="3674116" y="308217"/>
                  <a:pt x="3671751" y="308217"/>
                  <a:pt x="3669387" y="308217"/>
                </a:cubicBezTo>
                <a:cubicBezTo>
                  <a:pt x="3669387" y="305880"/>
                  <a:pt x="3669387" y="298868"/>
                  <a:pt x="3669387" y="296530"/>
                </a:cubicBezTo>
                <a:close/>
                <a:moveTo>
                  <a:pt x="1808026" y="296157"/>
                </a:moveTo>
                <a:cubicBezTo>
                  <a:pt x="1808026" y="298527"/>
                  <a:pt x="1808026" y="298527"/>
                  <a:pt x="1815131" y="303265"/>
                </a:cubicBezTo>
                <a:cubicBezTo>
                  <a:pt x="1815131" y="303265"/>
                  <a:pt x="1817499" y="305635"/>
                  <a:pt x="1819867" y="305635"/>
                </a:cubicBezTo>
                <a:cubicBezTo>
                  <a:pt x="1819867" y="305635"/>
                  <a:pt x="1822236" y="308004"/>
                  <a:pt x="1822236" y="308004"/>
                </a:cubicBezTo>
                <a:cubicBezTo>
                  <a:pt x="1822236" y="308004"/>
                  <a:pt x="1824604" y="310373"/>
                  <a:pt x="1829340" y="312743"/>
                </a:cubicBezTo>
                <a:cubicBezTo>
                  <a:pt x="1829340" y="315112"/>
                  <a:pt x="1831709" y="317481"/>
                  <a:pt x="1831709" y="317481"/>
                </a:cubicBezTo>
                <a:cubicBezTo>
                  <a:pt x="1829340" y="317481"/>
                  <a:pt x="1829340" y="317481"/>
                  <a:pt x="1826972" y="315112"/>
                </a:cubicBezTo>
                <a:cubicBezTo>
                  <a:pt x="1824604" y="315112"/>
                  <a:pt x="1819867" y="310373"/>
                  <a:pt x="1815131" y="308004"/>
                </a:cubicBezTo>
                <a:cubicBezTo>
                  <a:pt x="1819867" y="312743"/>
                  <a:pt x="1829340" y="319850"/>
                  <a:pt x="1838813" y="324589"/>
                </a:cubicBezTo>
                <a:cubicBezTo>
                  <a:pt x="1836445" y="324589"/>
                  <a:pt x="1831709" y="317481"/>
                  <a:pt x="1836445" y="322219"/>
                </a:cubicBezTo>
                <a:cubicBezTo>
                  <a:pt x="1838813" y="324589"/>
                  <a:pt x="1841182" y="324589"/>
                  <a:pt x="1841182" y="326958"/>
                </a:cubicBezTo>
                <a:cubicBezTo>
                  <a:pt x="1841182" y="326958"/>
                  <a:pt x="1843550" y="329327"/>
                  <a:pt x="1845918" y="329327"/>
                </a:cubicBezTo>
                <a:cubicBezTo>
                  <a:pt x="1845918" y="329327"/>
                  <a:pt x="1848286" y="331697"/>
                  <a:pt x="1848286" y="331697"/>
                </a:cubicBezTo>
                <a:cubicBezTo>
                  <a:pt x="1850654" y="331697"/>
                  <a:pt x="1848286" y="326958"/>
                  <a:pt x="1855391" y="334066"/>
                </a:cubicBezTo>
                <a:cubicBezTo>
                  <a:pt x="1857759" y="334066"/>
                  <a:pt x="1853023" y="329327"/>
                  <a:pt x="1853023" y="329327"/>
                </a:cubicBezTo>
                <a:cubicBezTo>
                  <a:pt x="1855391" y="329327"/>
                  <a:pt x="1857759" y="331697"/>
                  <a:pt x="1860127" y="334066"/>
                </a:cubicBezTo>
                <a:cubicBezTo>
                  <a:pt x="1860127" y="334066"/>
                  <a:pt x="1862496" y="334066"/>
                  <a:pt x="1862496" y="336435"/>
                </a:cubicBezTo>
                <a:cubicBezTo>
                  <a:pt x="1864864" y="338805"/>
                  <a:pt x="1869600" y="341174"/>
                  <a:pt x="1871969" y="343543"/>
                </a:cubicBezTo>
                <a:cubicBezTo>
                  <a:pt x="1876705" y="345912"/>
                  <a:pt x="1879073" y="345912"/>
                  <a:pt x="1879073" y="345912"/>
                </a:cubicBezTo>
                <a:cubicBezTo>
                  <a:pt x="1876705" y="343543"/>
                  <a:pt x="1874337" y="343543"/>
                  <a:pt x="1874337" y="341174"/>
                </a:cubicBezTo>
                <a:cubicBezTo>
                  <a:pt x="1867232" y="336435"/>
                  <a:pt x="1869600" y="338805"/>
                  <a:pt x="1862496" y="336435"/>
                </a:cubicBezTo>
                <a:cubicBezTo>
                  <a:pt x="1862496" y="334066"/>
                  <a:pt x="1860127" y="334066"/>
                  <a:pt x="1860127" y="331697"/>
                </a:cubicBezTo>
                <a:cubicBezTo>
                  <a:pt x="1853023" y="326958"/>
                  <a:pt x="1848286" y="324589"/>
                  <a:pt x="1843550" y="319850"/>
                </a:cubicBezTo>
                <a:cubicBezTo>
                  <a:pt x="1838813" y="317481"/>
                  <a:pt x="1843550" y="322219"/>
                  <a:pt x="1843550" y="322219"/>
                </a:cubicBezTo>
                <a:cubicBezTo>
                  <a:pt x="1845918" y="324589"/>
                  <a:pt x="1843550" y="324589"/>
                  <a:pt x="1843550" y="324589"/>
                </a:cubicBezTo>
                <a:cubicBezTo>
                  <a:pt x="1843550" y="324589"/>
                  <a:pt x="1841182" y="322219"/>
                  <a:pt x="1838813" y="319850"/>
                </a:cubicBezTo>
                <a:cubicBezTo>
                  <a:pt x="1836445" y="319850"/>
                  <a:pt x="1834077" y="317481"/>
                  <a:pt x="1834077" y="317481"/>
                </a:cubicBezTo>
                <a:cubicBezTo>
                  <a:pt x="1831709" y="315112"/>
                  <a:pt x="1834077" y="315112"/>
                  <a:pt x="1834077" y="315112"/>
                </a:cubicBezTo>
                <a:cubicBezTo>
                  <a:pt x="1834077" y="315112"/>
                  <a:pt x="1829340" y="310373"/>
                  <a:pt x="1824604" y="308004"/>
                </a:cubicBezTo>
                <a:cubicBezTo>
                  <a:pt x="1822236" y="305635"/>
                  <a:pt x="1817499" y="303265"/>
                  <a:pt x="1815131" y="298527"/>
                </a:cubicBezTo>
                <a:cubicBezTo>
                  <a:pt x="1812763" y="298527"/>
                  <a:pt x="1815131" y="300896"/>
                  <a:pt x="1808026" y="296157"/>
                </a:cubicBezTo>
                <a:close/>
                <a:moveTo>
                  <a:pt x="1938805" y="295662"/>
                </a:moveTo>
                <a:cubicBezTo>
                  <a:pt x="1939102" y="295372"/>
                  <a:pt x="1939694" y="295372"/>
                  <a:pt x="1940880" y="296532"/>
                </a:cubicBezTo>
                <a:cubicBezTo>
                  <a:pt x="1943252" y="298851"/>
                  <a:pt x="1947994" y="301170"/>
                  <a:pt x="1952738" y="303489"/>
                </a:cubicBezTo>
                <a:cubicBezTo>
                  <a:pt x="1955109" y="305807"/>
                  <a:pt x="1957480" y="308125"/>
                  <a:pt x="1957480" y="308125"/>
                </a:cubicBezTo>
                <a:cubicBezTo>
                  <a:pt x="1959852" y="308125"/>
                  <a:pt x="1959852" y="310443"/>
                  <a:pt x="1959852" y="310443"/>
                </a:cubicBezTo>
                <a:cubicBezTo>
                  <a:pt x="1959852" y="312763"/>
                  <a:pt x="1962223" y="317401"/>
                  <a:pt x="1947994" y="308125"/>
                </a:cubicBezTo>
                <a:cubicBezTo>
                  <a:pt x="1945623" y="308125"/>
                  <a:pt x="1945623" y="305807"/>
                  <a:pt x="1945623" y="305807"/>
                </a:cubicBezTo>
                <a:cubicBezTo>
                  <a:pt x="1943252" y="303489"/>
                  <a:pt x="1940880" y="301170"/>
                  <a:pt x="1938508" y="298851"/>
                </a:cubicBezTo>
                <a:cubicBezTo>
                  <a:pt x="1945623" y="303489"/>
                  <a:pt x="1936138" y="296532"/>
                  <a:pt x="1938508" y="296532"/>
                </a:cubicBezTo>
                <a:cubicBezTo>
                  <a:pt x="1938508" y="296532"/>
                  <a:pt x="1938508" y="295951"/>
                  <a:pt x="1938805" y="295662"/>
                </a:cubicBezTo>
                <a:close/>
                <a:moveTo>
                  <a:pt x="2495860" y="295398"/>
                </a:moveTo>
                <a:cubicBezTo>
                  <a:pt x="2497045" y="295398"/>
                  <a:pt x="2500010" y="296584"/>
                  <a:pt x="2505938" y="298955"/>
                </a:cubicBezTo>
                <a:cubicBezTo>
                  <a:pt x="2505938" y="298955"/>
                  <a:pt x="2508309" y="298955"/>
                  <a:pt x="2508309" y="301327"/>
                </a:cubicBezTo>
                <a:cubicBezTo>
                  <a:pt x="2508309" y="301327"/>
                  <a:pt x="2510681" y="301327"/>
                  <a:pt x="2510681" y="303698"/>
                </a:cubicBezTo>
                <a:cubicBezTo>
                  <a:pt x="2510681" y="303698"/>
                  <a:pt x="2513053" y="306070"/>
                  <a:pt x="2513053" y="308440"/>
                </a:cubicBezTo>
                <a:cubicBezTo>
                  <a:pt x="2510681" y="306070"/>
                  <a:pt x="2508309" y="306070"/>
                  <a:pt x="2503567" y="303698"/>
                </a:cubicBezTo>
                <a:cubicBezTo>
                  <a:pt x="2508309" y="308440"/>
                  <a:pt x="2513053" y="310812"/>
                  <a:pt x="2515424" y="315555"/>
                </a:cubicBezTo>
                <a:cubicBezTo>
                  <a:pt x="2510681" y="313184"/>
                  <a:pt x="2501195" y="306070"/>
                  <a:pt x="2498824" y="303698"/>
                </a:cubicBezTo>
                <a:cubicBezTo>
                  <a:pt x="2496452" y="301327"/>
                  <a:pt x="2498824" y="301327"/>
                  <a:pt x="2496452" y="298955"/>
                </a:cubicBezTo>
                <a:cubicBezTo>
                  <a:pt x="2495267" y="296584"/>
                  <a:pt x="2494674" y="295398"/>
                  <a:pt x="2495860" y="295398"/>
                </a:cubicBezTo>
                <a:close/>
                <a:moveTo>
                  <a:pt x="3541277" y="293681"/>
                </a:moveTo>
                <a:cubicBezTo>
                  <a:pt x="3543017" y="292794"/>
                  <a:pt x="3544755" y="292205"/>
                  <a:pt x="3545915" y="294566"/>
                </a:cubicBezTo>
                <a:cubicBezTo>
                  <a:pt x="3545915" y="299289"/>
                  <a:pt x="3548234" y="308736"/>
                  <a:pt x="3552871" y="311098"/>
                </a:cubicBezTo>
                <a:cubicBezTo>
                  <a:pt x="3550552" y="318182"/>
                  <a:pt x="3559827" y="320544"/>
                  <a:pt x="3559827" y="327629"/>
                </a:cubicBezTo>
                <a:cubicBezTo>
                  <a:pt x="3555190" y="329992"/>
                  <a:pt x="3557509" y="332352"/>
                  <a:pt x="3557509" y="337076"/>
                </a:cubicBezTo>
                <a:cubicBezTo>
                  <a:pt x="3557509" y="337076"/>
                  <a:pt x="3559827" y="339438"/>
                  <a:pt x="3562146" y="337076"/>
                </a:cubicBezTo>
                <a:cubicBezTo>
                  <a:pt x="3562146" y="341799"/>
                  <a:pt x="3557509" y="341799"/>
                  <a:pt x="3555190" y="341799"/>
                </a:cubicBezTo>
                <a:cubicBezTo>
                  <a:pt x="3552871" y="346522"/>
                  <a:pt x="3550552" y="353608"/>
                  <a:pt x="3545915" y="351246"/>
                </a:cubicBezTo>
                <a:cubicBezTo>
                  <a:pt x="3550552" y="351246"/>
                  <a:pt x="3548234" y="344161"/>
                  <a:pt x="3550552" y="341799"/>
                </a:cubicBezTo>
                <a:cubicBezTo>
                  <a:pt x="3550552" y="341799"/>
                  <a:pt x="3550552" y="339438"/>
                  <a:pt x="3548234" y="339438"/>
                </a:cubicBezTo>
                <a:cubicBezTo>
                  <a:pt x="3545915" y="341799"/>
                  <a:pt x="3543596" y="337076"/>
                  <a:pt x="3541277" y="334714"/>
                </a:cubicBezTo>
                <a:cubicBezTo>
                  <a:pt x="3538959" y="334714"/>
                  <a:pt x="3536640" y="337076"/>
                  <a:pt x="3534321" y="339438"/>
                </a:cubicBezTo>
                <a:cubicBezTo>
                  <a:pt x="3534321" y="337076"/>
                  <a:pt x="3536640" y="334714"/>
                  <a:pt x="3534321" y="332352"/>
                </a:cubicBezTo>
                <a:cubicBezTo>
                  <a:pt x="3532003" y="332352"/>
                  <a:pt x="3532003" y="334714"/>
                  <a:pt x="3529684" y="334714"/>
                </a:cubicBezTo>
                <a:cubicBezTo>
                  <a:pt x="3529684" y="327629"/>
                  <a:pt x="3532003" y="322906"/>
                  <a:pt x="3529684" y="315821"/>
                </a:cubicBezTo>
                <a:cubicBezTo>
                  <a:pt x="3534321" y="315821"/>
                  <a:pt x="3536640" y="320544"/>
                  <a:pt x="3543596" y="318182"/>
                </a:cubicBezTo>
                <a:cubicBezTo>
                  <a:pt x="3545915" y="315821"/>
                  <a:pt x="3545915" y="315821"/>
                  <a:pt x="3545915" y="315821"/>
                </a:cubicBezTo>
                <a:cubicBezTo>
                  <a:pt x="3543596" y="313459"/>
                  <a:pt x="3538959" y="308736"/>
                  <a:pt x="3536640" y="311098"/>
                </a:cubicBezTo>
                <a:cubicBezTo>
                  <a:pt x="3532003" y="306374"/>
                  <a:pt x="3529684" y="308736"/>
                  <a:pt x="3527365" y="306374"/>
                </a:cubicBezTo>
                <a:cubicBezTo>
                  <a:pt x="3532003" y="304013"/>
                  <a:pt x="3534321" y="299289"/>
                  <a:pt x="3536640" y="294566"/>
                </a:cubicBezTo>
                <a:cubicBezTo>
                  <a:pt x="3537799" y="295747"/>
                  <a:pt x="3539539" y="294566"/>
                  <a:pt x="3541277" y="293681"/>
                </a:cubicBezTo>
                <a:close/>
                <a:moveTo>
                  <a:pt x="2603755" y="291419"/>
                </a:moveTo>
                <a:cubicBezTo>
                  <a:pt x="2608491" y="293788"/>
                  <a:pt x="2613228" y="296157"/>
                  <a:pt x="2615596" y="298527"/>
                </a:cubicBezTo>
                <a:cubicBezTo>
                  <a:pt x="2617964" y="300896"/>
                  <a:pt x="2617964" y="300896"/>
                  <a:pt x="2620333" y="300896"/>
                </a:cubicBezTo>
                <a:cubicBezTo>
                  <a:pt x="2617964" y="300896"/>
                  <a:pt x="2617964" y="300896"/>
                  <a:pt x="2615596" y="300896"/>
                </a:cubicBezTo>
                <a:cubicBezTo>
                  <a:pt x="2613228" y="298527"/>
                  <a:pt x="2608491" y="296157"/>
                  <a:pt x="2608491" y="296157"/>
                </a:cubicBezTo>
                <a:cubicBezTo>
                  <a:pt x="2608491" y="296157"/>
                  <a:pt x="2606123" y="293788"/>
                  <a:pt x="2603755" y="291419"/>
                </a:cubicBezTo>
                <a:close/>
                <a:moveTo>
                  <a:pt x="1705714" y="291316"/>
                </a:moveTo>
                <a:cubicBezTo>
                  <a:pt x="1705714" y="293489"/>
                  <a:pt x="1708613" y="293489"/>
                  <a:pt x="1708613" y="295663"/>
                </a:cubicBezTo>
                <a:cubicBezTo>
                  <a:pt x="1708613" y="293489"/>
                  <a:pt x="1705714" y="293489"/>
                  <a:pt x="1705714" y="293489"/>
                </a:cubicBezTo>
                <a:cubicBezTo>
                  <a:pt x="1705714" y="293489"/>
                  <a:pt x="1705714" y="293489"/>
                  <a:pt x="1705714" y="291316"/>
                </a:cubicBezTo>
                <a:close/>
                <a:moveTo>
                  <a:pt x="3315781" y="286972"/>
                </a:moveTo>
                <a:cubicBezTo>
                  <a:pt x="3315781" y="286972"/>
                  <a:pt x="3318317" y="286972"/>
                  <a:pt x="3320853" y="289292"/>
                </a:cubicBezTo>
                <a:cubicBezTo>
                  <a:pt x="3323389" y="291610"/>
                  <a:pt x="3325925" y="291610"/>
                  <a:pt x="3328461" y="293929"/>
                </a:cubicBezTo>
                <a:cubicBezTo>
                  <a:pt x="3330998" y="293929"/>
                  <a:pt x="3333534" y="296247"/>
                  <a:pt x="3333534" y="296247"/>
                </a:cubicBezTo>
                <a:cubicBezTo>
                  <a:pt x="3336070" y="298566"/>
                  <a:pt x="3336070" y="298566"/>
                  <a:pt x="3333534" y="298566"/>
                </a:cubicBezTo>
                <a:cubicBezTo>
                  <a:pt x="3328461" y="296247"/>
                  <a:pt x="3323389" y="291610"/>
                  <a:pt x="3315781" y="289292"/>
                </a:cubicBezTo>
                <a:cubicBezTo>
                  <a:pt x="3315781" y="286972"/>
                  <a:pt x="3315781" y="286972"/>
                  <a:pt x="3315781" y="286972"/>
                </a:cubicBezTo>
                <a:close/>
                <a:moveTo>
                  <a:pt x="2859282" y="286972"/>
                </a:moveTo>
                <a:cubicBezTo>
                  <a:pt x="2861601" y="286972"/>
                  <a:pt x="2866238" y="289388"/>
                  <a:pt x="2870875" y="291804"/>
                </a:cubicBezTo>
                <a:cubicBezTo>
                  <a:pt x="2870875" y="294218"/>
                  <a:pt x="2870875" y="294218"/>
                  <a:pt x="2868557" y="294218"/>
                </a:cubicBezTo>
                <a:cubicBezTo>
                  <a:pt x="2868557" y="294218"/>
                  <a:pt x="2868557" y="294218"/>
                  <a:pt x="2866238" y="294218"/>
                </a:cubicBezTo>
                <a:cubicBezTo>
                  <a:pt x="2863919" y="291804"/>
                  <a:pt x="2861601" y="289388"/>
                  <a:pt x="2859282" y="289388"/>
                </a:cubicBezTo>
                <a:cubicBezTo>
                  <a:pt x="2859282" y="286972"/>
                  <a:pt x="2859282" y="286972"/>
                  <a:pt x="2859282" y="286972"/>
                </a:cubicBezTo>
                <a:close/>
                <a:moveTo>
                  <a:pt x="3370851" y="286969"/>
                </a:moveTo>
                <a:cubicBezTo>
                  <a:pt x="3373206" y="286969"/>
                  <a:pt x="3377916" y="286969"/>
                  <a:pt x="3380271" y="286969"/>
                </a:cubicBezTo>
                <a:cubicBezTo>
                  <a:pt x="3382626" y="286969"/>
                  <a:pt x="3384981" y="289144"/>
                  <a:pt x="3387336" y="289144"/>
                </a:cubicBezTo>
                <a:cubicBezTo>
                  <a:pt x="3387336" y="291318"/>
                  <a:pt x="3389691" y="293492"/>
                  <a:pt x="3389691" y="295663"/>
                </a:cubicBezTo>
                <a:cubicBezTo>
                  <a:pt x="3389691" y="295663"/>
                  <a:pt x="3377916" y="293492"/>
                  <a:pt x="3373206" y="289144"/>
                </a:cubicBezTo>
                <a:cubicBezTo>
                  <a:pt x="3370851" y="289144"/>
                  <a:pt x="3370851" y="289144"/>
                  <a:pt x="3370851" y="286969"/>
                </a:cubicBezTo>
                <a:close/>
                <a:moveTo>
                  <a:pt x="2589546" y="286681"/>
                </a:moveTo>
                <a:cubicBezTo>
                  <a:pt x="2589546" y="286681"/>
                  <a:pt x="2589546" y="286681"/>
                  <a:pt x="2591914" y="289050"/>
                </a:cubicBezTo>
                <a:cubicBezTo>
                  <a:pt x="2594282" y="289050"/>
                  <a:pt x="2596650" y="291419"/>
                  <a:pt x="2599018" y="291419"/>
                </a:cubicBezTo>
                <a:lnTo>
                  <a:pt x="2601387" y="293788"/>
                </a:lnTo>
                <a:lnTo>
                  <a:pt x="2594282" y="291419"/>
                </a:lnTo>
                <a:cubicBezTo>
                  <a:pt x="2591914" y="289050"/>
                  <a:pt x="2589546" y="286681"/>
                  <a:pt x="2589546" y="286681"/>
                </a:cubicBezTo>
                <a:close/>
                <a:moveTo>
                  <a:pt x="2485386" y="282618"/>
                </a:moveTo>
                <a:cubicBezTo>
                  <a:pt x="2485386" y="282618"/>
                  <a:pt x="2487767" y="282618"/>
                  <a:pt x="2487767" y="282618"/>
                </a:cubicBezTo>
                <a:cubicBezTo>
                  <a:pt x="2497290" y="289382"/>
                  <a:pt x="2497290" y="284873"/>
                  <a:pt x="2502052" y="287126"/>
                </a:cubicBezTo>
                <a:cubicBezTo>
                  <a:pt x="2504432" y="287126"/>
                  <a:pt x="2504432" y="284873"/>
                  <a:pt x="2511576" y="289382"/>
                </a:cubicBezTo>
                <a:cubicBezTo>
                  <a:pt x="2518718" y="296145"/>
                  <a:pt x="2516337" y="296145"/>
                  <a:pt x="2516337" y="296145"/>
                </a:cubicBezTo>
                <a:cubicBezTo>
                  <a:pt x="2513957" y="298399"/>
                  <a:pt x="2518718" y="302907"/>
                  <a:pt x="2516337" y="302907"/>
                </a:cubicBezTo>
                <a:cubicBezTo>
                  <a:pt x="2511576" y="298399"/>
                  <a:pt x="2504432" y="293890"/>
                  <a:pt x="2494909" y="287126"/>
                </a:cubicBezTo>
                <a:cubicBezTo>
                  <a:pt x="2494909" y="287126"/>
                  <a:pt x="2494909" y="289382"/>
                  <a:pt x="2492528" y="289382"/>
                </a:cubicBezTo>
                <a:cubicBezTo>
                  <a:pt x="2492528" y="289382"/>
                  <a:pt x="2487767" y="287126"/>
                  <a:pt x="2487767" y="284873"/>
                </a:cubicBezTo>
                <a:cubicBezTo>
                  <a:pt x="2485386" y="284873"/>
                  <a:pt x="2485386" y="284873"/>
                  <a:pt x="2485386" y="284873"/>
                </a:cubicBezTo>
                <a:cubicBezTo>
                  <a:pt x="2485386" y="284873"/>
                  <a:pt x="2485386" y="284873"/>
                  <a:pt x="2485386" y="282618"/>
                </a:cubicBezTo>
                <a:close/>
                <a:moveTo>
                  <a:pt x="2578652" y="279809"/>
                </a:moveTo>
                <a:lnTo>
                  <a:pt x="2579481" y="279869"/>
                </a:lnTo>
                <a:lnTo>
                  <a:pt x="2579620" y="280354"/>
                </a:lnTo>
                <a:close/>
                <a:moveTo>
                  <a:pt x="3323027" y="279727"/>
                </a:moveTo>
                <a:cubicBezTo>
                  <a:pt x="3325443" y="279727"/>
                  <a:pt x="3327859" y="282141"/>
                  <a:pt x="3330273" y="282141"/>
                </a:cubicBezTo>
                <a:cubicBezTo>
                  <a:pt x="3330273" y="282141"/>
                  <a:pt x="3332689" y="282141"/>
                  <a:pt x="3332689" y="282141"/>
                </a:cubicBezTo>
                <a:cubicBezTo>
                  <a:pt x="3332689" y="282141"/>
                  <a:pt x="3335104" y="282141"/>
                  <a:pt x="3335104" y="282141"/>
                </a:cubicBezTo>
                <a:cubicBezTo>
                  <a:pt x="3337520" y="282141"/>
                  <a:pt x="3339935" y="284556"/>
                  <a:pt x="3342351" y="284556"/>
                </a:cubicBezTo>
                <a:cubicBezTo>
                  <a:pt x="3342351" y="286972"/>
                  <a:pt x="3344766" y="289387"/>
                  <a:pt x="3344766" y="289387"/>
                </a:cubicBezTo>
                <a:cubicBezTo>
                  <a:pt x="3344766" y="289387"/>
                  <a:pt x="3342351" y="289387"/>
                  <a:pt x="3342351" y="289387"/>
                </a:cubicBezTo>
                <a:cubicBezTo>
                  <a:pt x="3342351" y="289387"/>
                  <a:pt x="3339935" y="289387"/>
                  <a:pt x="3342351" y="291804"/>
                </a:cubicBezTo>
                <a:cubicBezTo>
                  <a:pt x="3342351" y="291804"/>
                  <a:pt x="3342351" y="294218"/>
                  <a:pt x="3342351" y="294218"/>
                </a:cubicBezTo>
                <a:cubicBezTo>
                  <a:pt x="3342351" y="294218"/>
                  <a:pt x="3342351" y="294218"/>
                  <a:pt x="3339935" y="294218"/>
                </a:cubicBezTo>
                <a:cubicBezTo>
                  <a:pt x="3330273" y="286972"/>
                  <a:pt x="3327859" y="284556"/>
                  <a:pt x="3323027" y="279727"/>
                </a:cubicBezTo>
                <a:close/>
                <a:moveTo>
                  <a:pt x="2513762" y="277203"/>
                </a:moveTo>
                <a:lnTo>
                  <a:pt x="2519091" y="280757"/>
                </a:lnTo>
                <a:lnTo>
                  <a:pt x="2520867" y="284311"/>
                </a:lnTo>
                <a:cubicBezTo>
                  <a:pt x="2523235" y="284311"/>
                  <a:pt x="2513762" y="279573"/>
                  <a:pt x="2513762" y="277203"/>
                </a:cubicBezTo>
                <a:close/>
                <a:moveTo>
                  <a:pt x="3676633" y="276801"/>
                </a:moveTo>
                <a:cubicBezTo>
                  <a:pt x="3676633" y="276801"/>
                  <a:pt x="3676633" y="276801"/>
                  <a:pt x="3678806" y="276801"/>
                </a:cubicBezTo>
                <a:cubicBezTo>
                  <a:pt x="3676633" y="279700"/>
                  <a:pt x="3678806" y="279700"/>
                  <a:pt x="3680981" y="279700"/>
                </a:cubicBezTo>
                <a:cubicBezTo>
                  <a:pt x="3678806" y="282598"/>
                  <a:pt x="3676633" y="282598"/>
                  <a:pt x="3676633" y="279700"/>
                </a:cubicBezTo>
                <a:cubicBezTo>
                  <a:pt x="3676633" y="279700"/>
                  <a:pt x="3676633" y="276801"/>
                  <a:pt x="3676633" y="276801"/>
                </a:cubicBezTo>
                <a:close/>
                <a:moveTo>
                  <a:pt x="3270856" y="275376"/>
                </a:moveTo>
                <a:cubicBezTo>
                  <a:pt x="3275825" y="275376"/>
                  <a:pt x="3280793" y="275376"/>
                  <a:pt x="3285762" y="275376"/>
                </a:cubicBezTo>
                <a:cubicBezTo>
                  <a:pt x="3285762" y="277549"/>
                  <a:pt x="3285762" y="277549"/>
                  <a:pt x="3288247" y="277549"/>
                </a:cubicBezTo>
                <a:cubicBezTo>
                  <a:pt x="3285762" y="279724"/>
                  <a:pt x="3285762" y="281897"/>
                  <a:pt x="3283278" y="284071"/>
                </a:cubicBezTo>
                <a:cubicBezTo>
                  <a:pt x="3283278" y="284071"/>
                  <a:pt x="3278309" y="281897"/>
                  <a:pt x="3278309" y="281897"/>
                </a:cubicBezTo>
                <a:cubicBezTo>
                  <a:pt x="3275825" y="279724"/>
                  <a:pt x="3270856" y="275376"/>
                  <a:pt x="3270856" y="275376"/>
                </a:cubicBezTo>
                <a:close/>
                <a:moveTo>
                  <a:pt x="1696191" y="275374"/>
                </a:moveTo>
                <a:cubicBezTo>
                  <a:pt x="1698675" y="277547"/>
                  <a:pt x="1701159" y="279723"/>
                  <a:pt x="1703644" y="279723"/>
                </a:cubicBezTo>
                <a:cubicBezTo>
                  <a:pt x="1708613" y="284070"/>
                  <a:pt x="1706128" y="284070"/>
                  <a:pt x="1703644" y="281896"/>
                </a:cubicBezTo>
                <a:cubicBezTo>
                  <a:pt x="1698675" y="281896"/>
                  <a:pt x="1696191" y="279723"/>
                  <a:pt x="1691222" y="277547"/>
                </a:cubicBezTo>
                <a:cubicBezTo>
                  <a:pt x="1693706" y="277547"/>
                  <a:pt x="1696191" y="277547"/>
                  <a:pt x="1696191" y="275374"/>
                </a:cubicBezTo>
                <a:close/>
                <a:moveTo>
                  <a:pt x="2570600" y="274834"/>
                </a:moveTo>
                <a:cubicBezTo>
                  <a:pt x="2570600" y="274834"/>
                  <a:pt x="2572968" y="274834"/>
                  <a:pt x="2572968" y="274834"/>
                </a:cubicBezTo>
                <a:cubicBezTo>
                  <a:pt x="2574152" y="277203"/>
                  <a:pt x="2575929" y="278388"/>
                  <a:pt x="2577705" y="279276"/>
                </a:cubicBezTo>
                <a:lnTo>
                  <a:pt x="2578652" y="279809"/>
                </a:lnTo>
                <a:lnTo>
                  <a:pt x="2575336" y="279573"/>
                </a:lnTo>
                <a:cubicBezTo>
                  <a:pt x="2575336" y="277203"/>
                  <a:pt x="2575336" y="277203"/>
                  <a:pt x="2572968" y="277203"/>
                </a:cubicBezTo>
                <a:cubicBezTo>
                  <a:pt x="2572968" y="277203"/>
                  <a:pt x="2570600" y="274834"/>
                  <a:pt x="2570600" y="274834"/>
                </a:cubicBezTo>
                <a:close/>
                <a:moveTo>
                  <a:pt x="1767766" y="274834"/>
                </a:moveTo>
                <a:cubicBezTo>
                  <a:pt x="1767766" y="274834"/>
                  <a:pt x="1770134" y="274834"/>
                  <a:pt x="1770134" y="274834"/>
                </a:cubicBezTo>
                <a:cubicBezTo>
                  <a:pt x="1772503" y="274834"/>
                  <a:pt x="1772503" y="274834"/>
                  <a:pt x="1774871" y="277203"/>
                </a:cubicBezTo>
                <a:cubicBezTo>
                  <a:pt x="1777239" y="279573"/>
                  <a:pt x="1779607" y="281942"/>
                  <a:pt x="1781976" y="284311"/>
                </a:cubicBezTo>
                <a:cubicBezTo>
                  <a:pt x="1781976" y="284311"/>
                  <a:pt x="1779607" y="281942"/>
                  <a:pt x="1777239" y="281942"/>
                </a:cubicBezTo>
                <a:cubicBezTo>
                  <a:pt x="1774871" y="281942"/>
                  <a:pt x="1774871" y="281942"/>
                  <a:pt x="1774871" y="281942"/>
                </a:cubicBezTo>
                <a:cubicBezTo>
                  <a:pt x="1774871" y="281942"/>
                  <a:pt x="1772503" y="279573"/>
                  <a:pt x="1772503" y="279573"/>
                </a:cubicBezTo>
                <a:cubicBezTo>
                  <a:pt x="1770134" y="277203"/>
                  <a:pt x="1767766" y="277203"/>
                  <a:pt x="1767766" y="274834"/>
                </a:cubicBezTo>
                <a:close/>
                <a:moveTo>
                  <a:pt x="3527365" y="274806"/>
                </a:moveTo>
                <a:cubicBezTo>
                  <a:pt x="3527365" y="277161"/>
                  <a:pt x="3527365" y="279515"/>
                  <a:pt x="3527365" y="279515"/>
                </a:cubicBezTo>
                <a:cubicBezTo>
                  <a:pt x="3529684" y="281871"/>
                  <a:pt x="3534321" y="279515"/>
                  <a:pt x="3534321" y="279515"/>
                </a:cubicBezTo>
                <a:cubicBezTo>
                  <a:pt x="3536640" y="284225"/>
                  <a:pt x="3538959" y="288936"/>
                  <a:pt x="3534321" y="291291"/>
                </a:cubicBezTo>
                <a:cubicBezTo>
                  <a:pt x="3532003" y="288936"/>
                  <a:pt x="3527365" y="288936"/>
                  <a:pt x="3527365" y="286580"/>
                </a:cubicBezTo>
                <a:cubicBezTo>
                  <a:pt x="3532003" y="279515"/>
                  <a:pt x="3520409" y="279515"/>
                  <a:pt x="3515771" y="284225"/>
                </a:cubicBezTo>
                <a:cubicBezTo>
                  <a:pt x="3515771" y="277161"/>
                  <a:pt x="3520409" y="272451"/>
                  <a:pt x="3527365" y="274806"/>
                </a:cubicBezTo>
                <a:close/>
                <a:moveTo>
                  <a:pt x="1803290" y="272465"/>
                </a:moveTo>
                <a:lnTo>
                  <a:pt x="1803797" y="272465"/>
                </a:lnTo>
                <a:lnTo>
                  <a:pt x="1804037" y="272839"/>
                </a:lnTo>
                <a:close/>
                <a:moveTo>
                  <a:pt x="1805658" y="270095"/>
                </a:moveTo>
                <a:cubicBezTo>
                  <a:pt x="1808026" y="270095"/>
                  <a:pt x="1808026" y="270095"/>
                  <a:pt x="1808026" y="270095"/>
                </a:cubicBezTo>
                <a:lnTo>
                  <a:pt x="1810394" y="274834"/>
                </a:lnTo>
                <a:lnTo>
                  <a:pt x="1808026" y="272465"/>
                </a:lnTo>
                <a:lnTo>
                  <a:pt x="1803797" y="272465"/>
                </a:lnTo>
                <a:lnTo>
                  <a:pt x="1802365" y="270244"/>
                </a:lnTo>
                <a:cubicBezTo>
                  <a:pt x="1802402" y="269652"/>
                  <a:pt x="1803290" y="269504"/>
                  <a:pt x="1805658" y="270095"/>
                </a:cubicBezTo>
                <a:close/>
                <a:moveTo>
                  <a:pt x="3311434" y="269581"/>
                </a:moveTo>
                <a:cubicBezTo>
                  <a:pt x="3313970" y="269581"/>
                  <a:pt x="3319043" y="275377"/>
                  <a:pt x="3321579" y="275377"/>
                </a:cubicBezTo>
                <a:cubicBezTo>
                  <a:pt x="3319043" y="275377"/>
                  <a:pt x="3319043" y="275377"/>
                  <a:pt x="3316506" y="275377"/>
                </a:cubicBezTo>
                <a:cubicBezTo>
                  <a:pt x="3316506" y="275377"/>
                  <a:pt x="3313970" y="272480"/>
                  <a:pt x="3311434" y="272480"/>
                </a:cubicBezTo>
                <a:cubicBezTo>
                  <a:pt x="3311434" y="269581"/>
                  <a:pt x="3311434" y="269581"/>
                  <a:pt x="3311434" y="269581"/>
                </a:cubicBezTo>
                <a:close/>
                <a:moveTo>
                  <a:pt x="1773827" y="269576"/>
                </a:moveTo>
                <a:cubicBezTo>
                  <a:pt x="1781072" y="271991"/>
                  <a:pt x="1781072" y="269576"/>
                  <a:pt x="1790734" y="276822"/>
                </a:cubicBezTo>
                <a:cubicBezTo>
                  <a:pt x="1790734" y="274408"/>
                  <a:pt x="1793149" y="271991"/>
                  <a:pt x="1795564" y="269576"/>
                </a:cubicBezTo>
                <a:cubicBezTo>
                  <a:pt x="1802811" y="276822"/>
                  <a:pt x="1800395" y="279239"/>
                  <a:pt x="1800395" y="281653"/>
                </a:cubicBezTo>
                <a:cubicBezTo>
                  <a:pt x="1797980" y="284069"/>
                  <a:pt x="1795564" y="284069"/>
                  <a:pt x="1793149" y="281653"/>
                </a:cubicBezTo>
                <a:cubicBezTo>
                  <a:pt x="1790734" y="279239"/>
                  <a:pt x="1788319" y="279239"/>
                  <a:pt x="1785903" y="276822"/>
                </a:cubicBezTo>
                <a:cubicBezTo>
                  <a:pt x="1783488" y="276822"/>
                  <a:pt x="1781072" y="274408"/>
                  <a:pt x="1781072" y="274408"/>
                </a:cubicBezTo>
                <a:cubicBezTo>
                  <a:pt x="1778657" y="274408"/>
                  <a:pt x="1776242" y="271991"/>
                  <a:pt x="1773827" y="269576"/>
                </a:cubicBezTo>
                <a:close/>
                <a:moveTo>
                  <a:pt x="2570890" y="268132"/>
                </a:moveTo>
                <a:cubicBezTo>
                  <a:pt x="2573305" y="268132"/>
                  <a:pt x="2573305" y="270548"/>
                  <a:pt x="2575721" y="270548"/>
                </a:cubicBezTo>
                <a:cubicBezTo>
                  <a:pt x="2575721" y="270548"/>
                  <a:pt x="2578136" y="272964"/>
                  <a:pt x="2578136" y="272964"/>
                </a:cubicBezTo>
                <a:cubicBezTo>
                  <a:pt x="2578136" y="275379"/>
                  <a:pt x="2575721" y="272964"/>
                  <a:pt x="2570890" y="270548"/>
                </a:cubicBezTo>
                <a:cubicBezTo>
                  <a:pt x="2570890" y="270548"/>
                  <a:pt x="2570890" y="268132"/>
                  <a:pt x="2570890" y="268132"/>
                </a:cubicBezTo>
                <a:close/>
                <a:moveTo>
                  <a:pt x="2452055" y="268125"/>
                </a:moveTo>
                <a:cubicBezTo>
                  <a:pt x="2454373" y="270481"/>
                  <a:pt x="2461330" y="272836"/>
                  <a:pt x="2463648" y="277546"/>
                </a:cubicBezTo>
                <a:cubicBezTo>
                  <a:pt x="2465967" y="277546"/>
                  <a:pt x="2465967" y="279902"/>
                  <a:pt x="2468286" y="277546"/>
                </a:cubicBezTo>
                <a:cubicBezTo>
                  <a:pt x="2468286" y="277546"/>
                  <a:pt x="2468286" y="277546"/>
                  <a:pt x="2470605" y="275191"/>
                </a:cubicBezTo>
                <a:cubicBezTo>
                  <a:pt x="2470605" y="277546"/>
                  <a:pt x="2472923" y="277546"/>
                  <a:pt x="2472923" y="279902"/>
                </a:cubicBezTo>
                <a:cubicBezTo>
                  <a:pt x="2470605" y="279902"/>
                  <a:pt x="2470605" y="282257"/>
                  <a:pt x="2475242" y="286966"/>
                </a:cubicBezTo>
                <a:cubicBezTo>
                  <a:pt x="2472923" y="286966"/>
                  <a:pt x="2470605" y="284611"/>
                  <a:pt x="2470605" y="286966"/>
                </a:cubicBezTo>
                <a:cubicBezTo>
                  <a:pt x="2468286" y="284611"/>
                  <a:pt x="2465967" y="282257"/>
                  <a:pt x="2465967" y="282257"/>
                </a:cubicBezTo>
                <a:cubicBezTo>
                  <a:pt x="2465967" y="282257"/>
                  <a:pt x="2468286" y="282257"/>
                  <a:pt x="2465967" y="279902"/>
                </a:cubicBezTo>
                <a:cubicBezTo>
                  <a:pt x="2465967" y="279902"/>
                  <a:pt x="2463648" y="277546"/>
                  <a:pt x="2461330" y="277546"/>
                </a:cubicBezTo>
                <a:cubicBezTo>
                  <a:pt x="2459011" y="275191"/>
                  <a:pt x="2454373" y="270481"/>
                  <a:pt x="2452055" y="268125"/>
                </a:cubicBezTo>
                <a:close/>
                <a:moveTo>
                  <a:pt x="1905124" y="267727"/>
                </a:moveTo>
                <a:cubicBezTo>
                  <a:pt x="1909860" y="270095"/>
                  <a:pt x="1914597" y="272465"/>
                  <a:pt x="1919333" y="274834"/>
                </a:cubicBezTo>
                <a:cubicBezTo>
                  <a:pt x="1919333" y="277203"/>
                  <a:pt x="1921702" y="277203"/>
                  <a:pt x="1924070" y="279573"/>
                </a:cubicBezTo>
                <a:cubicBezTo>
                  <a:pt x="1926438" y="279573"/>
                  <a:pt x="1926438" y="281942"/>
                  <a:pt x="1928806" y="281942"/>
                </a:cubicBezTo>
                <a:cubicBezTo>
                  <a:pt x="1938279" y="289050"/>
                  <a:pt x="1940648" y="291419"/>
                  <a:pt x="1947752" y="293788"/>
                </a:cubicBezTo>
                <a:cubicBezTo>
                  <a:pt x="1950120" y="293788"/>
                  <a:pt x="1952489" y="296157"/>
                  <a:pt x="1954857" y="296157"/>
                </a:cubicBezTo>
                <a:cubicBezTo>
                  <a:pt x="1954857" y="296157"/>
                  <a:pt x="1954857" y="298527"/>
                  <a:pt x="1954857" y="298527"/>
                </a:cubicBezTo>
                <a:cubicBezTo>
                  <a:pt x="1954857" y="298527"/>
                  <a:pt x="1954857" y="300896"/>
                  <a:pt x="1961962" y="305635"/>
                </a:cubicBezTo>
                <a:cubicBezTo>
                  <a:pt x="1964330" y="305635"/>
                  <a:pt x="1966698" y="308004"/>
                  <a:pt x="1969066" y="310373"/>
                </a:cubicBezTo>
                <a:cubicBezTo>
                  <a:pt x="1969066" y="310373"/>
                  <a:pt x="1966698" y="310373"/>
                  <a:pt x="1966698" y="312743"/>
                </a:cubicBezTo>
                <a:cubicBezTo>
                  <a:pt x="1966698" y="312743"/>
                  <a:pt x="1969066" y="312743"/>
                  <a:pt x="1971435" y="315112"/>
                </a:cubicBezTo>
                <a:cubicBezTo>
                  <a:pt x="1971435" y="315112"/>
                  <a:pt x="1973803" y="317481"/>
                  <a:pt x="1973803" y="317481"/>
                </a:cubicBezTo>
                <a:cubicBezTo>
                  <a:pt x="1976171" y="317481"/>
                  <a:pt x="1976171" y="315112"/>
                  <a:pt x="1976171" y="315112"/>
                </a:cubicBezTo>
                <a:cubicBezTo>
                  <a:pt x="1973803" y="312743"/>
                  <a:pt x="1978539" y="315112"/>
                  <a:pt x="1983276" y="317481"/>
                </a:cubicBezTo>
                <a:cubicBezTo>
                  <a:pt x="1988012" y="322219"/>
                  <a:pt x="1992749" y="324589"/>
                  <a:pt x="1992749" y="322219"/>
                </a:cubicBezTo>
                <a:cubicBezTo>
                  <a:pt x="2006958" y="331697"/>
                  <a:pt x="1999853" y="324589"/>
                  <a:pt x="1995117" y="319850"/>
                </a:cubicBezTo>
                <a:cubicBezTo>
                  <a:pt x="1995117" y="317481"/>
                  <a:pt x="1992749" y="315112"/>
                  <a:pt x="1997485" y="317481"/>
                </a:cubicBezTo>
                <a:cubicBezTo>
                  <a:pt x="1997485" y="319850"/>
                  <a:pt x="2002222" y="322219"/>
                  <a:pt x="2002222" y="324589"/>
                </a:cubicBezTo>
                <a:cubicBezTo>
                  <a:pt x="2004590" y="326958"/>
                  <a:pt x="2006958" y="329327"/>
                  <a:pt x="2009326" y="331697"/>
                </a:cubicBezTo>
                <a:cubicBezTo>
                  <a:pt x="2011695" y="336435"/>
                  <a:pt x="2009326" y="336435"/>
                  <a:pt x="2009326" y="336435"/>
                </a:cubicBezTo>
                <a:cubicBezTo>
                  <a:pt x="2014063" y="341174"/>
                  <a:pt x="2018799" y="345912"/>
                  <a:pt x="2025904" y="350651"/>
                </a:cubicBezTo>
                <a:cubicBezTo>
                  <a:pt x="2028272" y="350651"/>
                  <a:pt x="2028272" y="353020"/>
                  <a:pt x="2028272" y="353020"/>
                </a:cubicBezTo>
                <a:cubicBezTo>
                  <a:pt x="2030640" y="355389"/>
                  <a:pt x="2025904" y="353020"/>
                  <a:pt x="2033009" y="357759"/>
                </a:cubicBezTo>
                <a:cubicBezTo>
                  <a:pt x="2035377" y="357759"/>
                  <a:pt x="2037745" y="360128"/>
                  <a:pt x="2033009" y="355389"/>
                </a:cubicBezTo>
                <a:cubicBezTo>
                  <a:pt x="2033009" y="355389"/>
                  <a:pt x="2035377" y="357759"/>
                  <a:pt x="2035377" y="357759"/>
                </a:cubicBezTo>
                <a:cubicBezTo>
                  <a:pt x="2035377" y="355389"/>
                  <a:pt x="2042482" y="357759"/>
                  <a:pt x="2033009" y="350651"/>
                </a:cubicBezTo>
                <a:cubicBezTo>
                  <a:pt x="2033009" y="350651"/>
                  <a:pt x="2033009" y="348281"/>
                  <a:pt x="2033009" y="345912"/>
                </a:cubicBezTo>
                <a:cubicBezTo>
                  <a:pt x="2040113" y="353020"/>
                  <a:pt x="2047218" y="357759"/>
                  <a:pt x="2056691" y="364867"/>
                </a:cubicBezTo>
                <a:cubicBezTo>
                  <a:pt x="2047218" y="360128"/>
                  <a:pt x="2042482" y="360128"/>
                  <a:pt x="2044850" y="364867"/>
                </a:cubicBezTo>
                <a:cubicBezTo>
                  <a:pt x="2047218" y="364867"/>
                  <a:pt x="2049587" y="367236"/>
                  <a:pt x="2051955" y="367236"/>
                </a:cubicBezTo>
                <a:cubicBezTo>
                  <a:pt x="2054323" y="369604"/>
                  <a:pt x="2059060" y="374343"/>
                  <a:pt x="2059060" y="371974"/>
                </a:cubicBezTo>
                <a:cubicBezTo>
                  <a:pt x="2059060" y="371974"/>
                  <a:pt x="2066165" y="376712"/>
                  <a:pt x="2061428" y="371974"/>
                </a:cubicBezTo>
                <a:cubicBezTo>
                  <a:pt x="2061428" y="371974"/>
                  <a:pt x="2061428" y="369604"/>
                  <a:pt x="2061428" y="369604"/>
                </a:cubicBezTo>
                <a:cubicBezTo>
                  <a:pt x="2061428" y="369604"/>
                  <a:pt x="2059060" y="364867"/>
                  <a:pt x="2063796" y="369604"/>
                </a:cubicBezTo>
                <a:cubicBezTo>
                  <a:pt x="2070901" y="374343"/>
                  <a:pt x="2068533" y="371974"/>
                  <a:pt x="2068533" y="374343"/>
                </a:cubicBezTo>
                <a:cubicBezTo>
                  <a:pt x="2068533" y="374343"/>
                  <a:pt x="2070901" y="376712"/>
                  <a:pt x="2070901" y="376712"/>
                </a:cubicBezTo>
                <a:cubicBezTo>
                  <a:pt x="2068533" y="379082"/>
                  <a:pt x="2070901" y="381451"/>
                  <a:pt x="2080374" y="390928"/>
                </a:cubicBezTo>
                <a:cubicBezTo>
                  <a:pt x="2085111" y="395666"/>
                  <a:pt x="2082742" y="393298"/>
                  <a:pt x="2078006" y="390928"/>
                </a:cubicBezTo>
                <a:cubicBezTo>
                  <a:pt x="2075638" y="390928"/>
                  <a:pt x="2075638" y="390928"/>
                  <a:pt x="2080374" y="395666"/>
                </a:cubicBezTo>
                <a:cubicBezTo>
                  <a:pt x="2078006" y="395666"/>
                  <a:pt x="2078006" y="395666"/>
                  <a:pt x="2075638" y="395666"/>
                </a:cubicBezTo>
                <a:cubicBezTo>
                  <a:pt x="2068533" y="388559"/>
                  <a:pt x="2063796" y="386190"/>
                  <a:pt x="2056691" y="381451"/>
                </a:cubicBezTo>
                <a:cubicBezTo>
                  <a:pt x="2056691" y="381451"/>
                  <a:pt x="2059060" y="383820"/>
                  <a:pt x="2054323" y="383820"/>
                </a:cubicBezTo>
                <a:cubicBezTo>
                  <a:pt x="2051955" y="381451"/>
                  <a:pt x="2047218" y="379082"/>
                  <a:pt x="2044850" y="379082"/>
                </a:cubicBezTo>
                <a:cubicBezTo>
                  <a:pt x="2044850" y="376712"/>
                  <a:pt x="2040113" y="374343"/>
                  <a:pt x="2037745" y="374343"/>
                </a:cubicBezTo>
                <a:cubicBezTo>
                  <a:pt x="2035377" y="371974"/>
                  <a:pt x="2037745" y="371974"/>
                  <a:pt x="2037745" y="371974"/>
                </a:cubicBezTo>
                <a:cubicBezTo>
                  <a:pt x="2042482" y="374343"/>
                  <a:pt x="2051955" y="381451"/>
                  <a:pt x="2037745" y="369604"/>
                </a:cubicBezTo>
                <a:cubicBezTo>
                  <a:pt x="2042482" y="369604"/>
                  <a:pt x="2037745" y="367236"/>
                  <a:pt x="2033009" y="362497"/>
                </a:cubicBezTo>
                <a:cubicBezTo>
                  <a:pt x="2028272" y="360128"/>
                  <a:pt x="2023536" y="355389"/>
                  <a:pt x="2025904" y="357759"/>
                </a:cubicBezTo>
                <a:cubicBezTo>
                  <a:pt x="2025904" y="357759"/>
                  <a:pt x="2025904" y="357759"/>
                  <a:pt x="2025904" y="355389"/>
                </a:cubicBezTo>
                <a:cubicBezTo>
                  <a:pt x="2025904" y="355389"/>
                  <a:pt x="2023536" y="355389"/>
                  <a:pt x="2023536" y="353020"/>
                </a:cubicBezTo>
                <a:cubicBezTo>
                  <a:pt x="2021168" y="353020"/>
                  <a:pt x="2021168" y="350651"/>
                  <a:pt x="2018799" y="350651"/>
                </a:cubicBezTo>
                <a:cubicBezTo>
                  <a:pt x="2018799" y="350651"/>
                  <a:pt x="2018799" y="353020"/>
                  <a:pt x="2018799" y="353020"/>
                </a:cubicBezTo>
                <a:cubicBezTo>
                  <a:pt x="2016431" y="350651"/>
                  <a:pt x="2014063" y="348281"/>
                  <a:pt x="2011695" y="348281"/>
                </a:cubicBezTo>
                <a:cubicBezTo>
                  <a:pt x="2004590" y="343543"/>
                  <a:pt x="2004590" y="341174"/>
                  <a:pt x="2004590" y="343543"/>
                </a:cubicBezTo>
                <a:cubicBezTo>
                  <a:pt x="2002222" y="343543"/>
                  <a:pt x="2002222" y="341174"/>
                  <a:pt x="2002222" y="341174"/>
                </a:cubicBezTo>
                <a:cubicBezTo>
                  <a:pt x="1999853" y="341174"/>
                  <a:pt x="1997485" y="338805"/>
                  <a:pt x="1997485" y="338805"/>
                </a:cubicBezTo>
                <a:cubicBezTo>
                  <a:pt x="1995117" y="336435"/>
                  <a:pt x="1997485" y="336435"/>
                  <a:pt x="1995117" y="336435"/>
                </a:cubicBezTo>
                <a:cubicBezTo>
                  <a:pt x="1990380" y="331697"/>
                  <a:pt x="1990380" y="329327"/>
                  <a:pt x="1978539" y="324589"/>
                </a:cubicBezTo>
                <a:cubicBezTo>
                  <a:pt x="1978539" y="322219"/>
                  <a:pt x="1976171" y="322219"/>
                  <a:pt x="1973803" y="319850"/>
                </a:cubicBezTo>
                <a:cubicBezTo>
                  <a:pt x="1976171" y="322219"/>
                  <a:pt x="1978539" y="322219"/>
                  <a:pt x="1978539" y="322219"/>
                </a:cubicBezTo>
                <a:cubicBezTo>
                  <a:pt x="1978539" y="322219"/>
                  <a:pt x="1976171" y="319850"/>
                  <a:pt x="1976171" y="319850"/>
                </a:cubicBezTo>
                <a:cubicBezTo>
                  <a:pt x="1973803" y="317481"/>
                  <a:pt x="1971435" y="317481"/>
                  <a:pt x="1969066" y="315112"/>
                </a:cubicBezTo>
                <a:cubicBezTo>
                  <a:pt x="1964330" y="312743"/>
                  <a:pt x="1961962" y="308004"/>
                  <a:pt x="1954857" y="303265"/>
                </a:cubicBezTo>
                <a:cubicBezTo>
                  <a:pt x="1950120" y="300896"/>
                  <a:pt x="1947752" y="298527"/>
                  <a:pt x="1945384" y="296157"/>
                </a:cubicBezTo>
                <a:cubicBezTo>
                  <a:pt x="1945384" y="296157"/>
                  <a:pt x="1943016" y="296157"/>
                  <a:pt x="1938279" y="291419"/>
                </a:cubicBezTo>
                <a:cubicBezTo>
                  <a:pt x="1933543" y="289050"/>
                  <a:pt x="1933543" y="289050"/>
                  <a:pt x="1931175" y="289050"/>
                </a:cubicBezTo>
                <a:cubicBezTo>
                  <a:pt x="1931175" y="289050"/>
                  <a:pt x="1926438" y="284311"/>
                  <a:pt x="1921702" y="281942"/>
                </a:cubicBezTo>
                <a:cubicBezTo>
                  <a:pt x="1919333" y="281942"/>
                  <a:pt x="1914597" y="277203"/>
                  <a:pt x="1914597" y="277203"/>
                </a:cubicBezTo>
                <a:cubicBezTo>
                  <a:pt x="1912229" y="274834"/>
                  <a:pt x="1909860" y="272465"/>
                  <a:pt x="1907492" y="270095"/>
                </a:cubicBezTo>
                <a:cubicBezTo>
                  <a:pt x="1907492" y="270095"/>
                  <a:pt x="1905124" y="267727"/>
                  <a:pt x="1905124" y="267727"/>
                </a:cubicBezTo>
                <a:close/>
                <a:moveTo>
                  <a:pt x="1672382" y="265229"/>
                </a:moveTo>
                <a:cubicBezTo>
                  <a:pt x="1672382" y="265229"/>
                  <a:pt x="1672382" y="265229"/>
                  <a:pt x="1674798" y="265229"/>
                </a:cubicBezTo>
                <a:cubicBezTo>
                  <a:pt x="1674798" y="265229"/>
                  <a:pt x="1677213" y="265229"/>
                  <a:pt x="1679628" y="267584"/>
                </a:cubicBezTo>
                <a:cubicBezTo>
                  <a:pt x="1679628" y="267584"/>
                  <a:pt x="1679628" y="269939"/>
                  <a:pt x="1684459" y="272295"/>
                </a:cubicBezTo>
                <a:cubicBezTo>
                  <a:pt x="1684459" y="272295"/>
                  <a:pt x="1684459" y="274650"/>
                  <a:pt x="1684459" y="274650"/>
                </a:cubicBezTo>
                <a:cubicBezTo>
                  <a:pt x="1684459" y="274650"/>
                  <a:pt x="1684459" y="274650"/>
                  <a:pt x="1686874" y="277004"/>
                </a:cubicBezTo>
                <a:cubicBezTo>
                  <a:pt x="1686874" y="279360"/>
                  <a:pt x="1691705" y="281716"/>
                  <a:pt x="1694121" y="284071"/>
                </a:cubicBezTo>
                <a:cubicBezTo>
                  <a:pt x="1691705" y="281716"/>
                  <a:pt x="1689290" y="281716"/>
                  <a:pt x="1686874" y="281716"/>
                </a:cubicBezTo>
                <a:cubicBezTo>
                  <a:pt x="1679628" y="279360"/>
                  <a:pt x="1682043" y="281716"/>
                  <a:pt x="1682043" y="279360"/>
                </a:cubicBezTo>
                <a:cubicBezTo>
                  <a:pt x="1682043" y="279360"/>
                  <a:pt x="1682043" y="277004"/>
                  <a:pt x="1682043" y="277004"/>
                </a:cubicBezTo>
                <a:cubicBezTo>
                  <a:pt x="1679628" y="274650"/>
                  <a:pt x="1679628" y="274650"/>
                  <a:pt x="1679628" y="272295"/>
                </a:cubicBezTo>
                <a:cubicBezTo>
                  <a:pt x="1677213" y="269939"/>
                  <a:pt x="1677213" y="269939"/>
                  <a:pt x="1677213" y="269939"/>
                </a:cubicBezTo>
                <a:cubicBezTo>
                  <a:pt x="1677213" y="269939"/>
                  <a:pt x="1677213" y="267584"/>
                  <a:pt x="1674798" y="267584"/>
                </a:cubicBezTo>
                <a:cubicBezTo>
                  <a:pt x="1674798" y="265229"/>
                  <a:pt x="1672382" y="265229"/>
                  <a:pt x="1672382" y="265229"/>
                </a:cubicBezTo>
                <a:close/>
                <a:moveTo>
                  <a:pt x="2441911" y="260881"/>
                </a:moveTo>
                <a:cubicBezTo>
                  <a:pt x="2444326" y="263296"/>
                  <a:pt x="2446742" y="263296"/>
                  <a:pt x="2446742" y="263296"/>
                </a:cubicBezTo>
                <a:lnTo>
                  <a:pt x="2448785" y="267381"/>
                </a:lnTo>
                <a:lnTo>
                  <a:pt x="2448225" y="267194"/>
                </a:lnTo>
                <a:close/>
                <a:moveTo>
                  <a:pt x="1867232" y="255880"/>
                </a:moveTo>
                <a:lnTo>
                  <a:pt x="1869009" y="259434"/>
                </a:lnTo>
                <a:lnTo>
                  <a:pt x="1867232" y="258249"/>
                </a:lnTo>
                <a:cubicBezTo>
                  <a:pt x="1867232" y="255880"/>
                  <a:pt x="1867232" y="255880"/>
                  <a:pt x="1867232" y="255880"/>
                </a:cubicBezTo>
                <a:close/>
                <a:moveTo>
                  <a:pt x="1885416" y="253633"/>
                </a:moveTo>
                <a:cubicBezTo>
                  <a:pt x="1890488" y="258705"/>
                  <a:pt x="1893025" y="258705"/>
                  <a:pt x="1893025" y="258705"/>
                </a:cubicBezTo>
                <a:cubicBezTo>
                  <a:pt x="1893025" y="258705"/>
                  <a:pt x="1895561" y="261242"/>
                  <a:pt x="1895561" y="261242"/>
                </a:cubicBezTo>
                <a:cubicBezTo>
                  <a:pt x="1895561" y="261242"/>
                  <a:pt x="1895561" y="263779"/>
                  <a:pt x="1895561" y="263779"/>
                </a:cubicBezTo>
                <a:cubicBezTo>
                  <a:pt x="1895561" y="263779"/>
                  <a:pt x="1895561" y="263779"/>
                  <a:pt x="1893025" y="263779"/>
                </a:cubicBezTo>
                <a:cubicBezTo>
                  <a:pt x="1893025" y="261242"/>
                  <a:pt x="1890488" y="261242"/>
                  <a:pt x="1887952" y="258705"/>
                </a:cubicBezTo>
                <a:cubicBezTo>
                  <a:pt x="1887952" y="258705"/>
                  <a:pt x="1885416" y="256171"/>
                  <a:pt x="1885416" y="256171"/>
                </a:cubicBezTo>
                <a:cubicBezTo>
                  <a:pt x="1885416" y="253633"/>
                  <a:pt x="1885416" y="253633"/>
                  <a:pt x="1885416" y="253633"/>
                </a:cubicBezTo>
                <a:close/>
                <a:moveTo>
                  <a:pt x="2555915" y="251225"/>
                </a:moveTo>
                <a:lnTo>
                  <a:pt x="2563161" y="256060"/>
                </a:lnTo>
                <a:cubicBezTo>
                  <a:pt x="2565577" y="258472"/>
                  <a:pt x="2567992" y="260889"/>
                  <a:pt x="2565577" y="260889"/>
                </a:cubicBezTo>
                <a:cubicBezTo>
                  <a:pt x="2565577" y="260889"/>
                  <a:pt x="2560746" y="258472"/>
                  <a:pt x="2560746" y="256060"/>
                </a:cubicBezTo>
                <a:cubicBezTo>
                  <a:pt x="2558330" y="256060"/>
                  <a:pt x="2555915" y="253641"/>
                  <a:pt x="2555915" y="251225"/>
                </a:cubicBezTo>
                <a:close/>
                <a:moveTo>
                  <a:pt x="3884353" y="250718"/>
                </a:moveTo>
                <a:cubicBezTo>
                  <a:pt x="3886768" y="253132"/>
                  <a:pt x="3884353" y="257965"/>
                  <a:pt x="3881937" y="255548"/>
                </a:cubicBezTo>
                <a:cubicBezTo>
                  <a:pt x="3879521" y="255548"/>
                  <a:pt x="3881937" y="250718"/>
                  <a:pt x="3884353" y="250718"/>
                </a:cubicBezTo>
                <a:close/>
                <a:moveTo>
                  <a:pt x="1891213" y="249287"/>
                </a:moveTo>
                <a:cubicBezTo>
                  <a:pt x="1893507" y="249287"/>
                  <a:pt x="1900391" y="253998"/>
                  <a:pt x="1893507" y="249287"/>
                </a:cubicBezTo>
                <a:cubicBezTo>
                  <a:pt x="1895802" y="249287"/>
                  <a:pt x="1900391" y="251641"/>
                  <a:pt x="1902686" y="251641"/>
                </a:cubicBezTo>
                <a:cubicBezTo>
                  <a:pt x="1904980" y="253998"/>
                  <a:pt x="1904980" y="253998"/>
                  <a:pt x="1907275" y="253998"/>
                </a:cubicBezTo>
                <a:cubicBezTo>
                  <a:pt x="1918748" y="265772"/>
                  <a:pt x="1911864" y="265772"/>
                  <a:pt x="1909569" y="268127"/>
                </a:cubicBezTo>
                <a:cubicBezTo>
                  <a:pt x="1909569" y="268127"/>
                  <a:pt x="1909569" y="265772"/>
                  <a:pt x="1907275" y="265772"/>
                </a:cubicBezTo>
                <a:cubicBezTo>
                  <a:pt x="1904980" y="265772"/>
                  <a:pt x="1902686" y="263418"/>
                  <a:pt x="1902686" y="263418"/>
                </a:cubicBezTo>
                <a:cubicBezTo>
                  <a:pt x="1900391" y="261061"/>
                  <a:pt x="1895802" y="256353"/>
                  <a:pt x="1893507" y="253998"/>
                </a:cubicBezTo>
                <a:cubicBezTo>
                  <a:pt x="1895802" y="253998"/>
                  <a:pt x="1895802" y="253998"/>
                  <a:pt x="1891213" y="249287"/>
                </a:cubicBezTo>
                <a:close/>
                <a:moveTo>
                  <a:pt x="2546254" y="246395"/>
                </a:moveTo>
                <a:cubicBezTo>
                  <a:pt x="2546254" y="246395"/>
                  <a:pt x="2546254" y="246395"/>
                  <a:pt x="2548669" y="246395"/>
                </a:cubicBezTo>
                <a:lnTo>
                  <a:pt x="2555915" y="251225"/>
                </a:lnTo>
                <a:cubicBezTo>
                  <a:pt x="2551085" y="248811"/>
                  <a:pt x="2548669" y="248811"/>
                  <a:pt x="2546254" y="246395"/>
                </a:cubicBezTo>
                <a:close/>
                <a:moveTo>
                  <a:pt x="1783971" y="246387"/>
                </a:moveTo>
                <a:cubicBezTo>
                  <a:pt x="1788680" y="246387"/>
                  <a:pt x="1793391" y="246387"/>
                  <a:pt x="1795746" y="246387"/>
                </a:cubicBezTo>
                <a:cubicBezTo>
                  <a:pt x="1798100" y="246387"/>
                  <a:pt x="1800456" y="246387"/>
                  <a:pt x="1802811" y="248925"/>
                </a:cubicBezTo>
                <a:cubicBezTo>
                  <a:pt x="1800456" y="251460"/>
                  <a:pt x="1800456" y="253997"/>
                  <a:pt x="1798100" y="256533"/>
                </a:cubicBezTo>
                <a:cubicBezTo>
                  <a:pt x="1793391" y="253997"/>
                  <a:pt x="1788680" y="248925"/>
                  <a:pt x="1783971" y="246387"/>
                </a:cubicBezTo>
                <a:close/>
                <a:moveTo>
                  <a:pt x="1776725" y="246387"/>
                </a:moveTo>
                <a:cubicBezTo>
                  <a:pt x="1776725" y="248562"/>
                  <a:pt x="1778899" y="248562"/>
                  <a:pt x="1781073" y="248562"/>
                </a:cubicBezTo>
                <a:cubicBezTo>
                  <a:pt x="1781073" y="250735"/>
                  <a:pt x="1781073" y="250735"/>
                  <a:pt x="1781073" y="250735"/>
                </a:cubicBezTo>
                <a:cubicBezTo>
                  <a:pt x="1778899" y="248562"/>
                  <a:pt x="1776725" y="248562"/>
                  <a:pt x="1776725" y="246387"/>
                </a:cubicBezTo>
                <a:close/>
                <a:moveTo>
                  <a:pt x="1721655" y="246387"/>
                </a:moveTo>
                <a:cubicBezTo>
                  <a:pt x="1724263" y="246387"/>
                  <a:pt x="1724263" y="248923"/>
                  <a:pt x="1724263" y="248923"/>
                </a:cubicBezTo>
                <a:cubicBezTo>
                  <a:pt x="1726872" y="246387"/>
                  <a:pt x="1732090" y="251459"/>
                  <a:pt x="1734699" y="251459"/>
                </a:cubicBezTo>
                <a:cubicBezTo>
                  <a:pt x="1732090" y="253996"/>
                  <a:pt x="1732090" y="253996"/>
                  <a:pt x="1732090" y="253996"/>
                </a:cubicBezTo>
                <a:cubicBezTo>
                  <a:pt x="1732090" y="253996"/>
                  <a:pt x="1732090" y="256532"/>
                  <a:pt x="1732090" y="256532"/>
                </a:cubicBezTo>
                <a:cubicBezTo>
                  <a:pt x="1729481" y="256532"/>
                  <a:pt x="1726872" y="256532"/>
                  <a:pt x="1726872" y="253996"/>
                </a:cubicBezTo>
                <a:cubicBezTo>
                  <a:pt x="1724263" y="253996"/>
                  <a:pt x="1721655" y="251459"/>
                  <a:pt x="1721655" y="251459"/>
                </a:cubicBezTo>
                <a:cubicBezTo>
                  <a:pt x="1721655" y="248923"/>
                  <a:pt x="1724263" y="248923"/>
                  <a:pt x="1721655" y="246387"/>
                </a:cubicBezTo>
                <a:close/>
                <a:moveTo>
                  <a:pt x="2471461" y="245133"/>
                </a:moveTo>
                <a:lnTo>
                  <a:pt x="2475242" y="246391"/>
                </a:lnTo>
                <a:cubicBezTo>
                  <a:pt x="2475242" y="246391"/>
                  <a:pt x="2472923" y="246391"/>
                  <a:pt x="2472923" y="246391"/>
                </a:cubicBezTo>
                <a:close/>
                <a:moveTo>
                  <a:pt x="2476070" y="243494"/>
                </a:moveTo>
                <a:cubicBezTo>
                  <a:pt x="2478348" y="246029"/>
                  <a:pt x="2480625" y="248566"/>
                  <a:pt x="2480625" y="246029"/>
                </a:cubicBezTo>
                <a:cubicBezTo>
                  <a:pt x="2482903" y="246029"/>
                  <a:pt x="2482903" y="248566"/>
                  <a:pt x="2482903" y="248566"/>
                </a:cubicBezTo>
                <a:cubicBezTo>
                  <a:pt x="2489735" y="253638"/>
                  <a:pt x="2485180" y="251102"/>
                  <a:pt x="2482903" y="251102"/>
                </a:cubicBezTo>
                <a:cubicBezTo>
                  <a:pt x="2482903" y="251102"/>
                  <a:pt x="2480625" y="251102"/>
                  <a:pt x="2480625" y="251102"/>
                </a:cubicBezTo>
                <a:cubicBezTo>
                  <a:pt x="2480625" y="251102"/>
                  <a:pt x="2480625" y="248566"/>
                  <a:pt x="2480625" y="248566"/>
                </a:cubicBezTo>
                <a:cubicBezTo>
                  <a:pt x="2478348" y="248566"/>
                  <a:pt x="2478348" y="246029"/>
                  <a:pt x="2476070" y="246029"/>
                </a:cubicBezTo>
                <a:cubicBezTo>
                  <a:pt x="2476070" y="243494"/>
                  <a:pt x="2473793" y="243494"/>
                  <a:pt x="2476070" y="243494"/>
                </a:cubicBezTo>
                <a:close/>
                <a:moveTo>
                  <a:pt x="2563495" y="239296"/>
                </a:moveTo>
                <a:cubicBezTo>
                  <a:pt x="2565863" y="239296"/>
                  <a:pt x="2563495" y="239296"/>
                  <a:pt x="2570600" y="244033"/>
                </a:cubicBezTo>
                <a:cubicBezTo>
                  <a:pt x="2565863" y="241665"/>
                  <a:pt x="2563495" y="239296"/>
                  <a:pt x="2563495" y="239296"/>
                </a:cubicBezTo>
                <a:close/>
                <a:moveTo>
                  <a:pt x="3269407" y="238268"/>
                </a:moveTo>
                <a:lnTo>
                  <a:pt x="3278102" y="239976"/>
                </a:lnTo>
                <a:cubicBezTo>
                  <a:pt x="3280421" y="239976"/>
                  <a:pt x="3282739" y="242252"/>
                  <a:pt x="3287377" y="244529"/>
                </a:cubicBezTo>
                <a:cubicBezTo>
                  <a:pt x="3285058" y="244529"/>
                  <a:pt x="3285058" y="244529"/>
                  <a:pt x="3285058" y="246807"/>
                </a:cubicBezTo>
                <a:cubicBezTo>
                  <a:pt x="3285058" y="249084"/>
                  <a:pt x="3289695" y="253639"/>
                  <a:pt x="3282739" y="253639"/>
                </a:cubicBezTo>
                <a:cubicBezTo>
                  <a:pt x="3280421" y="251363"/>
                  <a:pt x="3278102" y="249084"/>
                  <a:pt x="3275783" y="246807"/>
                </a:cubicBezTo>
                <a:cubicBezTo>
                  <a:pt x="3273464" y="246807"/>
                  <a:pt x="3273464" y="244529"/>
                  <a:pt x="3271145" y="242252"/>
                </a:cubicBezTo>
                <a:cubicBezTo>
                  <a:pt x="3271145" y="242252"/>
                  <a:pt x="3273464" y="242252"/>
                  <a:pt x="3273464" y="242252"/>
                </a:cubicBezTo>
                <a:cubicBezTo>
                  <a:pt x="3273464" y="242252"/>
                  <a:pt x="3273464" y="239976"/>
                  <a:pt x="3271145" y="239976"/>
                </a:cubicBezTo>
                <a:close/>
                <a:moveTo>
                  <a:pt x="3266508" y="237698"/>
                </a:moveTo>
                <a:cubicBezTo>
                  <a:pt x="3266508" y="237698"/>
                  <a:pt x="3268827" y="237698"/>
                  <a:pt x="3268827" y="237698"/>
                </a:cubicBezTo>
                <a:lnTo>
                  <a:pt x="3269407" y="238268"/>
                </a:lnTo>
                <a:close/>
                <a:moveTo>
                  <a:pt x="2525965" y="234802"/>
                </a:moveTo>
                <a:cubicBezTo>
                  <a:pt x="2525965" y="234802"/>
                  <a:pt x="2530602" y="237217"/>
                  <a:pt x="2535240" y="239632"/>
                </a:cubicBezTo>
                <a:cubicBezTo>
                  <a:pt x="2535240" y="239632"/>
                  <a:pt x="2535240" y="239632"/>
                  <a:pt x="2537558" y="239632"/>
                </a:cubicBezTo>
                <a:cubicBezTo>
                  <a:pt x="2535240" y="242047"/>
                  <a:pt x="2535240" y="242047"/>
                  <a:pt x="2532921" y="242047"/>
                </a:cubicBezTo>
                <a:cubicBezTo>
                  <a:pt x="2530602" y="239632"/>
                  <a:pt x="2525965" y="237217"/>
                  <a:pt x="2525965" y="234802"/>
                </a:cubicBezTo>
                <a:close/>
                <a:moveTo>
                  <a:pt x="2461330" y="234799"/>
                </a:moveTo>
                <a:cubicBezTo>
                  <a:pt x="2470605" y="241756"/>
                  <a:pt x="2461330" y="237117"/>
                  <a:pt x="2461330" y="237117"/>
                </a:cubicBezTo>
                <a:cubicBezTo>
                  <a:pt x="2461330" y="237117"/>
                  <a:pt x="2462489" y="237697"/>
                  <a:pt x="2464517" y="239147"/>
                </a:cubicBezTo>
                <a:lnTo>
                  <a:pt x="2471461" y="245133"/>
                </a:lnTo>
                <a:lnTo>
                  <a:pt x="2468286" y="244073"/>
                </a:lnTo>
                <a:cubicBezTo>
                  <a:pt x="2461330" y="239436"/>
                  <a:pt x="2459011" y="239436"/>
                  <a:pt x="2454373" y="239436"/>
                </a:cubicBezTo>
                <a:cubicBezTo>
                  <a:pt x="2454373" y="239436"/>
                  <a:pt x="2452055" y="239436"/>
                  <a:pt x="2452055" y="237117"/>
                </a:cubicBezTo>
                <a:cubicBezTo>
                  <a:pt x="2454373" y="237117"/>
                  <a:pt x="2456692" y="234799"/>
                  <a:pt x="2461330" y="234799"/>
                </a:cubicBezTo>
                <a:close/>
                <a:moveTo>
                  <a:pt x="1714988" y="234794"/>
                </a:moveTo>
                <a:cubicBezTo>
                  <a:pt x="1714988" y="237210"/>
                  <a:pt x="1717452" y="237210"/>
                  <a:pt x="1722380" y="239625"/>
                </a:cubicBezTo>
                <a:cubicBezTo>
                  <a:pt x="1724844" y="244454"/>
                  <a:pt x="1734699" y="249285"/>
                  <a:pt x="1727307" y="242040"/>
                </a:cubicBezTo>
                <a:cubicBezTo>
                  <a:pt x="1727307" y="242040"/>
                  <a:pt x="1727307" y="242040"/>
                  <a:pt x="1729771" y="244454"/>
                </a:cubicBezTo>
                <a:cubicBezTo>
                  <a:pt x="1732235" y="244454"/>
                  <a:pt x="1732235" y="246869"/>
                  <a:pt x="1734699" y="249285"/>
                </a:cubicBezTo>
                <a:cubicBezTo>
                  <a:pt x="1729771" y="246869"/>
                  <a:pt x="1727307" y="246869"/>
                  <a:pt x="1722380" y="242040"/>
                </a:cubicBezTo>
                <a:cubicBezTo>
                  <a:pt x="1714988" y="237210"/>
                  <a:pt x="1712526" y="237210"/>
                  <a:pt x="1712526" y="237210"/>
                </a:cubicBezTo>
                <a:cubicBezTo>
                  <a:pt x="1710062" y="234794"/>
                  <a:pt x="1712526" y="234794"/>
                  <a:pt x="1714988" y="234794"/>
                </a:cubicBezTo>
                <a:close/>
                <a:moveTo>
                  <a:pt x="2521907" y="233805"/>
                </a:moveTo>
                <a:cubicBezTo>
                  <a:pt x="2522487" y="234440"/>
                  <a:pt x="2523646" y="235707"/>
                  <a:pt x="2524805" y="236976"/>
                </a:cubicBezTo>
                <a:lnTo>
                  <a:pt x="2522487" y="234440"/>
                </a:lnTo>
                <a:cubicBezTo>
                  <a:pt x="2521327" y="233171"/>
                  <a:pt x="2521327" y="233171"/>
                  <a:pt x="2521907" y="233805"/>
                </a:cubicBezTo>
                <a:close/>
                <a:moveTo>
                  <a:pt x="1856914" y="232726"/>
                </a:moveTo>
                <a:cubicBezTo>
                  <a:pt x="1859329" y="232726"/>
                  <a:pt x="1861745" y="232726"/>
                  <a:pt x="1864160" y="235003"/>
                </a:cubicBezTo>
                <a:cubicBezTo>
                  <a:pt x="1866576" y="235003"/>
                  <a:pt x="1871406" y="239558"/>
                  <a:pt x="1871406" y="239558"/>
                </a:cubicBezTo>
                <a:cubicBezTo>
                  <a:pt x="1876237" y="241834"/>
                  <a:pt x="1878652" y="244112"/>
                  <a:pt x="1881068" y="246390"/>
                </a:cubicBezTo>
                <a:cubicBezTo>
                  <a:pt x="1878652" y="246390"/>
                  <a:pt x="1878652" y="246390"/>
                  <a:pt x="1878652" y="246390"/>
                </a:cubicBezTo>
                <a:cubicBezTo>
                  <a:pt x="1873821" y="246390"/>
                  <a:pt x="1873821" y="246390"/>
                  <a:pt x="1873821" y="246390"/>
                </a:cubicBezTo>
                <a:cubicBezTo>
                  <a:pt x="1871406" y="244112"/>
                  <a:pt x="1868991" y="241834"/>
                  <a:pt x="1864160" y="239558"/>
                </a:cubicBezTo>
                <a:cubicBezTo>
                  <a:pt x="1864160" y="239558"/>
                  <a:pt x="1861745" y="239558"/>
                  <a:pt x="1859329" y="237280"/>
                </a:cubicBezTo>
                <a:cubicBezTo>
                  <a:pt x="1856914" y="237280"/>
                  <a:pt x="1856914" y="235003"/>
                  <a:pt x="1854499" y="235003"/>
                </a:cubicBezTo>
                <a:cubicBezTo>
                  <a:pt x="1852084" y="232726"/>
                  <a:pt x="1854499" y="230448"/>
                  <a:pt x="1856914" y="232726"/>
                </a:cubicBezTo>
                <a:close/>
                <a:moveTo>
                  <a:pt x="3242741" y="231903"/>
                </a:moveTo>
                <a:cubicBezTo>
                  <a:pt x="3242741" y="234318"/>
                  <a:pt x="3242741" y="234318"/>
                  <a:pt x="3245060" y="234318"/>
                </a:cubicBezTo>
                <a:cubicBezTo>
                  <a:pt x="3245060" y="236734"/>
                  <a:pt x="3247379" y="239148"/>
                  <a:pt x="3249697" y="239148"/>
                </a:cubicBezTo>
                <a:cubicBezTo>
                  <a:pt x="3249697" y="239148"/>
                  <a:pt x="3249697" y="241563"/>
                  <a:pt x="3249697" y="241563"/>
                </a:cubicBezTo>
                <a:cubicBezTo>
                  <a:pt x="3249697" y="241563"/>
                  <a:pt x="3252016" y="243980"/>
                  <a:pt x="3252016" y="246393"/>
                </a:cubicBezTo>
                <a:cubicBezTo>
                  <a:pt x="3252016" y="246393"/>
                  <a:pt x="3249697" y="246393"/>
                  <a:pt x="3249697" y="246393"/>
                </a:cubicBezTo>
                <a:cubicBezTo>
                  <a:pt x="3247379" y="243980"/>
                  <a:pt x="3242741" y="241563"/>
                  <a:pt x="3242741" y="241563"/>
                </a:cubicBezTo>
                <a:cubicBezTo>
                  <a:pt x="3245060" y="239148"/>
                  <a:pt x="3240423" y="234318"/>
                  <a:pt x="3242741" y="231903"/>
                </a:cubicBezTo>
                <a:close/>
                <a:moveTo>
                  <a:pt x="2515820" y="231903"/>
                </a:moveTo>
                <a:cubicBezTo>
                  <a:pt x="2515820" y="231903"/>
                  <a:pt x="2518235" y="234802"/>
                  <a:pt x="2518235" y="234802"/>
                </a:cubicBezTo>
                <a:cubicBezTo>
                  <a:pt x="2520651" y="234802"/>
                  <a:pt x="2523066" y="237700"/>
                  <a:pt x="2523066" y="237700"/>
                </a:cubicBezTo>
                <a:cubicBezTo>
                  <a:pt x="2520651" y="237700"/>
                  <a:pt x="2518235" y="234802"/>
                  <a:pt x="2515820" y="234802"/>
                </a:cubicBezTo>
                <a:cubicBezTo>
                  <a:pt x="2515820" y="234802"/>
                  <a:pt x="2515820" y="234802"/>
                  <a:pt x="2515820" y="231903"/>
                </a:cubicBezTo>
                <a:close/>
                <a:moveTo>
                  <a:pt x="2213697" y="224733"/>
                </a:moveTo>
                <a:lnTo>
                  <a:pt x="2215110" y="225479"/>
                </a:lnTo>
                <a:cubicBezTo>
                  <a:pt x="2215110" y="227964"/>
                  <a:pt x="2217465" y="227964"/>
                  <a:pt x="2217465" y="227964"/>
                </a:cubicBezTo>
                <a:cubicBezTo>
                  <a:pt x="2215110" y="227964"/>
                  <a:pt x="2215110" y="225479"/>
                  <a:pt x="2212755" y="225479"/>
                </a:cubicBezTo>
                <a:close/>
                <a:moveTo>
                  <a:pt x="3244769" y="221467"/>
                </a:moveTo>
                <a:cubicBezTo>
                  <a:pt x="3245639" y="221467"/>
                  <a:pt x="3247958" y="222627"/>
                  <a:pt x="3252596" y="224945"/>
                </a:cubicBezTo>
                <a:cubicBezTo>
                  <a:pt x="3254915" y="224945"/>
                  <a:pt x="3254915" y="227264"/>
                  <a:pt x="3257233" y="227264"/>
                </a:cubicBezTo>
                <a:cubicBezTo>
                  <a:pt x="3257233" y="227264"/>
                  <a:pt x="3257233" y="229583"/>
                  <a:pt x="3259552" y="229583"/>
                </a:cubicBezTo>
                <a:cubicBezTo>
                  <a:pt x="3259552" y="229583"/>
                  <a:pt x="3259552" y="231903"/>
                  <a:pt x="3261871" y="234221"/>
                </a:cubicBezTo>
                <a:cubicBezTo>
                  <a:pt x="3257233" y="231903"/>
                  <a:pt x="3254915" y="231903"/>
                  <a:pt x="3252596" y="229583"/>
                </a:cubicBezTo>
                <a:cubicBezTo>
                  <a:pt x="3257233" y="234221"/>
                  <a:pt x="3259552" y="236539"/>
                  <a:pt x="3264189" y="241176"/>
                </a:cubicBezTo>
                <a:cubicBezTo>
                  <a:pt x="3264189" y="241176"/>
                  <a:pt x="3266508" y="243495"/>
                  <a:pt x="3266508" y="243495"/>
                </a:cubicBezTo>
                <a:cubicBezTo>
                  <a:pt x="3266508" y="243495"/>
                  <a:pt x="3261871" y="241176"/>
                  <a:pt x="3261871" y="241176"/>
                </a:cubicBezTo>
                <a:cubicBezTo>
                  <a:pt x="3259552" y="238858"/>
                  <a:pt x="3250277" y="234221"/>
                  <a:pt x="3247958" y="229583"/>
                </a:cubicBezTo>
                <a:cubicBezTo>
                  <a:pt x="3245639" y="227264"/>
                  <a:pt x="3247958" y="227264"/>
                  <a:pt x="3245639" y="224945"/>
                </a:cubicBezTo>
                <a:cubicBezTo>
                  <a:pt x="3244480" y="222627"/>
                  <a:pt x="3243901" y="221467"/>
                  <a:pt x="3244769" y="221467"/>
                </a:cubicBezTo>
                <a:close/>
                <a:moveTo>
                  <a:pt x="2537001" y="219947"/>
                </a:moveTo>
                <a:cubicBezTo>
                  <a:pt x="2539342" y="219947"/>
                  <a:pt x="2541683" y="219947"/>
                  <a:pt x="2546365" y="225018"/>
                </a:cubicBezTo>
                <a:cubicBezTo>
                  <a:pt x="2551047" y="227556"/>
                  <a:pt x="2548706" y="225018"/>
                  <a:pt x="2544024" y="219947"/>
                </a:cubicBezTo>
                <a:cubicBezTo>
                  <a:pt x="2551047" y="225018"/>
                  <a:pt x="2551047" y="225018"/>
                  <a:pt x="2551047" y="222485"/>
                </a:cubicBezTo>
                <a:cubicBezTo>
                  <a:pt x="2553388" y="225018"/>
                  <a:pt x="2555729" y="227556"/>
                  <a:pt x="2558070" y="227556"/>
                </a:cubicBezTo>
                <a:cubicBezTo>
                  <a:pt x="2558070" y="230091"/>
                  <a:pt x="2555729" y="230091"/>
                  <a:pt x="2558070" y="230091"/>
                </a:cubicBezTo>
                <a:cubicBezTo>
                  <a:pt x="2558070" y="230091"/>
                  <a:pt x="2548706" y="225018"/>
                  <a:pt x="2553388" y="227556"/>
                </a:cubicBezTo>
                <a:cubicBezTo>
                  <a:pt x="2555729" y="230091"/>
                  <a:pt x="2560412" y="232629"/>
                  <a:pt x="2562752" y="235165"/>
                </a:cubicBezTo>
                <a:cubicBezTo>
                  <a:pt x="2565094" y="237700"/>
                  <a:pt x="2565094" y="237700"/>
                  <a:pt x="2565094" y="237700"/>
                </a:cubicBezTo>
                <a:cubicBezTo>
                  <a:pt x="2555729" y="232629"/>
                  <a:pt x="2558070" y="235165"/>
                  <a:pt x="2558070" y="235165"/>
                </a:cubicBezTo>
                <a:cubicBezTo>
                  <a:pt x="2558070" y="235165"/>
                  <a:pt x="2553388" y="232629"/>
                  <a:pt x="2551047" y="230091"/>
                </a:cubicBezTo>
                <a:lnTo>
                  <a:pt x="2546073" y="225654"/>
                </a:lnTo>
                <a:lnTo>
                  <a:pt x="2544024" y="230091"/>
                </a:lnTo>
                <a:cubicBezTo>
                  <a:pt x="2544024" y="230091"/>
                  <a:pt x="2541683" y="227556"/>
                  <a:pt x="2539342" y="225018"/>
                </a:cubicBezTo>
                <a:cubicBezTo>
                  <a:pt x="2539342" y="225018"/>
                  <a:pt x="2534660" y="219947"/>
                  <a:pt x="2537001" y="219947"/>
                </a:cubicBezTo>
                <a:close/>
                <a:moveTo>
                  <a:pt x="2601323" y="217410"/>
                </a:moveTo>
                <a:cubicBezTo>
                  <a:pt x="2601323" y="217410"/>
                  <a:pt x="2601323" y="217410"/>
                  <a:pt x="2602773" y="220309"/>
                </a:cubicBezTo>
                <a:cubicBezTo>
                  <a:pt x="2601323" y="220309"/>
                  <a:pt x="2601323" y="220309"/>
                  <a:pt x="2601323" y="220309"/>
                </a:cubicBezTo>
                <a:cubicBezTo>
                  <a:pt x="2601323" y="220309"/>
                  <a:pt x="2601323" y="217410"/>
                  <a:pt x="2601323" y="217410"/>
                </a:cubicBezTo>
                <a:close/>
                <a:moveTo>
                  <a:pt x="1838317" y="217043"/>
                </a:moveTo>
                <a:lnTo>
                  <a:pt x="1840490" y="218130"/>
                </a:lnTo>
                <a:cubicBezTo>
                  <a:pt x="1840490" y="218130"/>
                  <a:pt x="1842665" y="218130"/>
                  <a:pt x="1844838" y="220305"/>
                </a:cubicBezTo>
                <a:cubicBezTo>
                  <a:pt x="1844838" y="220305"/>
                  <a:pt x="1844838" y="220305"/>
                  <a:pt x="1844838" y="222478"/>
                </a:cubicBezTo>
                <a:cubicBezTo>
                  <a:pt x="1844838" y="222478"/>
                  <a:pt x="1842665" y="220305"/>
                  <a:pt x="1842665" y="220305"/>
                </a:cubicBezTo>
                <a:cubicBezTo>
                  <a:pt x="1842665" y="220305"/>
                  <a:pt x="1842665" y="220305"/>
                  <a:pt x="1842665" y="222478"/>
                </a:cubicBezTo>
                <a:cubicBezTo>
                  <a:pt x="1842665" y="222478"/>
                  <a:pt x="1844838" y="224650"/>
                  <a:pt x="1844838" y="224650"/>
                </a:cubicBezTo>
                <a:cubicBezTo>
                  <a:pt x="1842665" y="224650"/>
                  <a:pt x="1842665" y="222478"/>
                  <a:pt x="1838317" y="220305"/>
                </a:cubicBezTo>
                <a:close/>
                <a:moveTo>
                  <a:pt x="1836143" y="215955"/>
                </a:moveTo>
                <a:cubicBezTo>
                  <a:pt x="1836143" y="215955"/>
                  <a:pt x="1836143" y="215955"/>
                  <a:pt x="1838317" y="215955"/>
                </a:cubicBezTo>
                <a:lnTo>
                  <a:pt x="1838317" y="217043"/>
                </a:lnTo>
                <a:close/>
                <a:moveTo>
                  <a:pt x="1719662" y="215955"/>
                </a:moveTo>
                <a:cubicBezTo>
                  <a:pt x="1724372" y="220508"/>
                  <a:pt x="1717307" y="222787"/>
                  <a:pt x="1729083" y="225064"/>
                </a:cubicBezTo>
                <a:cubicBezTo>
                  <a:pt x="1729083" y="225064"/>
                  <a:pt x="1736147" y="229618"/>
                  <a:pt x="1733792" y="229618"/>
                </a:cubicBezTo>
                <a:cubicBezTo>
                  <a:pt x="1733792" y="231897"/>
                  <a:pt x="1731437" y="231897"/>
                  <a:pt x="1729083" y="231897"/>
                </a:cubicBezTo>
                <a:cubicBezTo>
                  <a:pt x="1726727" y="231897"/>
                  <a:pt x="1722017" y="229618"/>
                  <a:pt x="1717307" y="229618"/>
                </a:cubicBezTo>
                <a:cubicBezTo>
                  <a:pt x="1717307" y="227340"/>
                  <a:pt x="1719662" y="225064"/>
                  <a:pt x="1719662" y="222787"/>
                </a:cubicBezTo>
                <a:cubicBezTo>
                  <a:pt x="1719662" y="220508"/>
                  <a:pt x="1719662" y="218231"/>
                  <a:pt x="1719662" y="215955"/>
                </a:cubicBezTo>
                <a:close/>
                <a:moveTo>
                  <a:pt x="2205690" y="213057"/>
                </a:moveTo>
                <a:cubicBezTo>
                  <a:pt x="2205690" y="213057"/>
                  <a:pt x="2208045" y="213057"/>
                  <a:pt x="2208045" y="213057"/>
                </a:cubicBezTo>
                <a:cubicBezTo>
                  <a:pt x="2208045" y="215539"/>
                  <a:pt x="2210399" y="215539"/>
                  <a:pt x="2210399" y="215539"/>
                </a:cubicBezTo>
                <a:cubicBezTo>
                  <a:pt x="2215110" y="220511"/>
                  <a:pt x="2217465" y="222996"/>
                  <a:pt x="2222175" y="227964"/>
                </a:cubicBezTo>
                <a:cubicBezTo>
                  <a:pt x="2222175" y="230448"/>
                  <a:pt x="2222175" y="230448"/>
                  <a:pt x="2224530" y="230448"/>
                </a:cubicBezTo>
                <a:cubicBezTo>
                  <a:pt x="2222175" y="230448"/>
                  <a:pt x="2219819" y="227964"/>
                  <a:pt x="2217465" y="225479"/>
                </a:cubicBezTo>
                <a:cubicBezTo>
                  <a:pt x="2217465" y="225479"/>
                  <a:pt x="2217465" y="225479"/>
                  <a:pt x="2215110" y="225479"/>
                </a:cubicBezTo>
                <a:cubicBezTo>
                  <a:pt x="2215110" y="225479"/>
                  <a:pt x="2214521" y="224857"/>
                  <a:pt x="2213932" y="224548"/>
                </a:cubicBezTo>
                <a:lnTo>
                  <a:pt x="2213697" y="224733"/>
                </a:lnTo>
                <a:lnTo>
                  <a:pt x="2205690" y="220511"/>
                </a:lnTo>
                <a:cubicBezTo>
                  <a:pt x="2208045" y="218025"/>
                  <a:pt x="2205690" y="215539"/>
                  <a:pt x="2205690" y="213057"/>
                </a:cubicBezTo>
                <a:close/>
                <a:moveTo>
                  <a:pt x="2586348" y="212337"/>
                </a:moveTo>
                <a:lnTo>
                  <a:pt x="2593594" y="215962"/>
                </a:lnTo>
                <a:cubicBezTo>
                  <a:pt x="2596009" y="218377"/>
                  <a:pt x="2598425" y="220792"/>
                  <a:pt x="2598425" y="220792"/>
                </a:cubicBezTo>
                <a:cubicBezTo>
                  <a:pt x="2596009" y="223209"/>
                  <a:pt x="2593594" y="220792"/>
                  <a:pt x="2593594" y="220792"/>
                </a:cubicBezTo>
                <a:cubicBezTo>
                  <a:pt x="2591178" y="218377"/>
                  <a:pt x="2591178" y="218377"/>
                  <a:pt x="2588763" y="215962"/>
                </a:cubicBezTo>
                <a:close/>
                <a:moveTo>
                  <a:pt x="3233177" y="211610"/>
                </a:moveTo>
                <a:cubicBezTo>
                  <a:pt x="3233177" y="211610"/>
                  <a:pt x="3235558" y="211610"/>
                  <a:pt x="3235558" y="211610"/>
                </a:cubicBezTo>
                <a:cubicBezTo>
                  <a:pt x="3245081" y="218376"/>
                  <a:pt x="3242700" y="213867"/>
                  <a:pt x="3247462" y="216119"/>
                </a:cubicBezTo>
                <a:cubicBezTo>
                  <a:pt x="3252223" y="216119"/>
                  <a:pt x="3252223" y="213867"/>
                  <a:pt x="3256985" y="218376"/>
                </a:cubicBezTo>
                <a:cubicBezTo>
                  <a:pt x="3264128" y="222886"/>
                  <a:pt x="3261747" y="222886"/>
                  <a:pt x="3261747" y="225139"/>
                </a:cubicBezTo>
                <a:cubicBezTo>
                  <a:pt x="3261747" y="227393"/>
                  <a:pt x="3266509" y="231903"/>
                  <a:pt x="3264128" y="231903"/>
                </a:cubicBezTo>
                <a:cubicBezTo>
                  <a:pt x="3259367" y="227393"/>
                  <a:pt x="3252223" y="220630"/>
                  <a:pt x="3242700" y="216119"/>
                </a:cubicBezTo>
                <a:cubicBezTo>
                  <a:pt x="3240319" y="216119"/>
                  <a:pt x="3242700" y="216119"/>
                  <a:pt x="3240319" y="216119"/>
                </a:cubicBezTo>
                <a:cubicBezTo>
                  <a:pt x="3240319" y="216119"/>
                  <a:pt x="3235558" y="213867"/>
                  <a:pt x="3235558" y="213867"/>
                </a:cubicBezTo>
                <a:cubicBezTo>
                  <a:pt x="3233177" y="213867"/>
                  <a:pt x="3233177" y="211610"/>
                  <a:pt x="3233177" y="211610"/>
                </a:cubicBezTo>
                <a:close/>
                <a:moveTo>
                  <a:pt x="2583933" y="208715"/>
                </a:moveTo>
                <a:lnTo>
                  <a:pt x="2586348" y="212337"/>
                </a:lnTo>
                <a:lnTo>
                  <a:pt x="2583933" y="211129"/>
                </a:lnTo>
                <a:cubicBezTo>
                  <a:pt x="2583933" y="211129"/>
                  <a:pt x="2583933" y="208715"/>
                  <a:pt x="2583933" y="208715"/>
                </a:cubicBezTo>
                <a:close/>
                <a:moveTo>
                  <a:pt x="2533936" y="208508"/>
                </a:moveTo>
                <a:lnTo>
                  <a:pt x="2544805" y="215962"/>
                </a:lnTo>
                <a:cubicBezTo>
                  <a:pt x="2542389" y="215962"/>
                  <a:pt x="2542389" y="213475"/>
                  <a:pt x="2539974" y="213475"/>
                </a:cubicBezTo>
                <a:close/>
                <a:moveTo>
                  <a:pt x="3058282" y="207908"/>
                </a:moveTo>
                <a:lnTo>
                  <a:pt x="3060826" y="209976"/>
                </a:lnTo>
                <a:cubicBezTo>
                  <a:pt x="3061418" y="210272"/>
                  <a:pt x="3060826" y="209680"/>
                  <a:pt x="3058458" y="208495"/>
                </a:cubicBezTo>
                <a:close/>
                <a:moveTo>
                  <a:pt x="2726824" y="205816"/>
                </a:moveTo>
                <a:cubicBezTo>
                  <a:pt x="2729143" y="208231"/>
                  <a:pt x="2733780" y="213064"/>
                  <a:pt x="2738418" y="215475"/>
                </a:cubicBezTo>
                <a:cubicBezTo>
                  <a:pt x="2738418" y="215475"/>
                  <a:pt x="2740736" y="217894"/>
                  <a:pt x="2743055" y="217894"/>
                </a:cubicBezTo>
                <a:cubicBezTo>
                  <a:pt x="2743055" y="220309"/>
                  <a:pt x="2745374" y="220309"/>
                  <a:pt x="2745374" y="220309"/>
                </a:cubicBezTo>
                <a:cubicBezTo>
                  <a:pt x="2745374" y="222726"/>
                  <a:pt x="2747693" y="227555"/>
                  <a:pt x="2733780" y="217894"/>
                </a:cubicBezTo>
                <a:cubicBezTo>
                  <a:pt x="2731462" y="217894"/>
                  <a:pt x="2731462" y="215475"/>
                  <a:pt x="2731462" y="215475"/>
                </a:cubicBezTo>
                <a:cubicBezTo>
                  <a:pt x="2729143" y="213064"/>
                  <a:pt x="2726824" y="210647"/>
                  <a:pt x="2724505" y="208231"/>
                </a:cubicBezTo>
                <a:cubicBezTo>
                  <a:pt x="2724505" y="208231"/>
                  <a:pt x="2724505" y="205816"/>
                  <a:pt x="2726824" y="205816"/>
                </a:cubicBezTo>
                <a:close/>
                <a:moveTo>
                  <a:pt x="3218974" y="203951"/>
                </a:moveTo>
                <a:cubicBezTo>
                  <a:pt x="3221293" y="206229"/>
                  <a:pt x="3221293" y="206229"/>
                  <a:pt x="3221293" y="206229"/>
                </a:cubicBezTo>
                <a:cubicBezTo>
                  <a:pt x="3221293" y="208508"/>
                  <a:pt x="3218974" y="208508"/>
                  <a:pt x="3225930" y="213061"/>
                </a:cubicBezTo>
                <a:cubicBezTo>
                  <a:pt x="3223611" y="213061"/>
                  <a:pt x="3223611" y="213061"/>
                  <a:pt x="3223611" y="213061"/>
                </a:cubicBezTo>
                <a:cubicBezTo>
                  <a:pt x="3223611" y="213061"/>
                  <a:pt x="3221293" y="213061"/>
                  <a:pt x="3218974" y="213061"/>
                </a:cubicBezTo>
                <a:cubicBezTo>
                  <a:pt x="3216655" y="210783"/>
                  <a:pt x="3216655" y="210783"/>
                  <a:pt x="3216655" y="208508"/>
                </a:cubicBezTo>
                <a:lnTo>
                  <a:pt x="3214337" y="206229"/>
                </a:lnTo>
                <a:lnTo>
                  <a:pt x="3216655" y="206229"/>
                </a:lnTo>
                <a:cubicBezTo>
                  <a:pt x="3218974" y="206229"/>
                  <a:pt x="3218974" y="203951"/>
                  <a:pt x="3218974" y="203951"/>
                </a:cubicBezTo>
                <a:close/>
                <a:moveTo>
                  <a:pt x="2603755" y="203756"/>
                </a:moveTo>
                <a:cubicBezTo>
                  <a:pt x="2603755" y="206126"/>
                  <a:pt x="2603755" y="206126"/>
                  <a:pt x="2608491" y="210864"/>
                </a:cubicBezTo>
                <a:cubicBezTo>
                  <a:pt x="2610860" y="210864"/>
                  <a:pt x="2610860" y="208495"/>
                  <a:pt x="2610860" y="208495"/>
                </a:cubicBezTo>
                <a:cubicBezTo>
                  <a:pt x="2610860" y="208495"/>
                  <a:pt x="2613228" y="210864"/>
                  <a:pt x="2615596" y="213234"/>
                </a:cubicBezTo>
                <a:cubicBezTo>
                  <a:pt x="2615596" y="213234"/>
                  <a:pt x="2617964" y="213234"/>
                  <a:pt x="2617964" y="213234"/>
                </a:cubicBezTo>
                <a:cubicBezTo>
                  <a:pt x="2615596" y="215603"/>
                  <a:pt x="2617964" y="215603"/>
                  <a:pt x="2622701" y="220341"/>
                </a:cubicBezTo>
                <a:cubicBezTo>
                  <a:pt x="2625069" y="220341"/>
                  <a:pt x="2627437" y="222710"/>
                  <a:pt x="2625069" y="222710"/>
                </a:cubicBezTo>
                <a:cubicBezTo>
                  <a:pt x="2625069" y="222710"/>
                  <a:pt x="2622701" y="222710"/>
                  <a:pt x="2620333" y="220341"/>
                </a:cubicBezTo>
                <a:cubicBezTo>
                  <a:pt x="2620333" y="220341"/>
                  <a:pt x="2615596" y="217971"/>
                  <a:pt x="2610860" y="215603"/>
                </a:cubicBezTo>
                <a:cubicBezTo>
                  <a:pt x="2615596" y="220341"/>
                  <a:pt x="2625069" y="225080"/>
                  <a:pt x="2632174" y="229818"/>
                </a:cubicBezTo>
                <a:cubicBezTo>
                  <a:pt x="2632174" y="229818"/>
                  <a:pt x="2625069" y="225080"/>
                  <a:pt x="2632174" y="227449"/>
                </a:cubicBezTo>
                <a:cubicBezTo>
                  <a:pt x="2632174" y="229818"/>
                  <a:pt x="2634542" y="229818"/>
                  <a:pt x="2636910" y="232188"/>
                </a:cubicBezTo>
                <a:cubicBezTo>
                  <a:pt x="2636910" y="232188"/>
                  <a:pt x="2636910" y="234557"/>
                  <a:pt x="2639279" y="234557"/>
                </a:cubicBezTo>
                <a:cubicBezTo>
                  <a:pt x="2639279" y="234557"/>
                  <a:pt x="2641647" y="236926"/>
                  <a:pt x="2641647" y="236926"/>
                </a:cubicBezTo>
                <a:cubicBezTo>
                  <a:pt x="2644015" y="236926"/>
                  <a:pt x="2641647" y="234557"/>
                  <a:pt x="2648751" y="239296"/>
                </a:cubicBezTo>
                <a:cubicBezTo>
                  <a:pt x="2648751" y="239296"/>
                  <a:pt x="2646383" y="236926"/>
                  <a:pt x="2646383" y="234557"/>
                </a:cubicBezTo>
                <a:cubicBezTo>
                  <a:pt x="2648751" y="234557"/>
                  <a:pt x="2651120" y="236926"/>
                  <a:pt x="2653488" y="239296"/>
                </a:cubicBezTo>
                <a:cubicBezTo>
                  <a:pt x="2653488" y="239296"/>
                  <a:pt x="2653488" y="241665"/>
                  <a:pt x="2655856" y="241665"/>
                </a:cubicBezTo>
                <a:cubicBezTo>
                  <a:pt x="2655856" y="244033"/>
                  <a:pt x="2660593" y="246403"/>
                  <a:pt x="2665329" y="248772"/>
                </a:cubicBezTo>
                <a:cubicBezTo>
                  <a:pt x="2667697" y="251142"/>
                  <a:pt x="2672434" y="251142"/>
                  <a:pt x="2670066" y="251142"/>
                </a:cubicBezTo>
                <a:cubicBezTo>
                  <a:pt x="2670066" y="248772"/>
                  <a:pt x="2667697" y="248772"/>
                  <a:pt x="2665329" y="246403"/>
                </a:cubicBezTo>
                <a:cubicBezTo>
                  <a:pt x="2658224" y="241665"/>
                  <a:pt x="2660593" y="244033"/>
                  <a:pt x="2655856" y="241665"/>
                </a:cubicBezTo>
                <a:cubicBezTo>
                  <a:pt x="2655856" y="239296"/>
                  <a:pt x="2653488" y="239296"/>
                  <a:pt x="2653488" y="236926"/>
                </a:cubicBezTo>
                <a:cubicBezTo>
                  <a:pt x="2646383" y="232188"/>
                  <a:pt x="2641647" y="229818"/>
                  <a:pt x="2636910" y="227449"/>
                </a:cubicBezTo>
                <a:cubicBezTo>
                  <a:pt x="2632174" y="225080"/>
                  <a:pt x="2636910" y="227449"/>
                  <a:pt x="2639279" y="229818"/>
                </a:cubicBezTo>
                <a:cubicBezTo>
                  <a:pt x="2639279" y="229818"/>
                  <a:pt x="2639279" y="229818"/>
                  <a:pt x="2636910" y="229818"/>
                </a:cubicBezTo>
                <a:cubicBezTo>
                  <a:pt x="2636910" y="229818"/>
                  <a:pt x="2634542" y="227449"/>
                  <a:pt x="2632174" y="227449"/>
                </a:cubicBezTo>
                <a:cubicBezTo>
                  <a:pt x="2629806" y="225080"/>
                  <a:pt x="2627437" y="222710"/>
                  <a:pt x="2627437" y="222710"/>
                </a:cubicBezTo>
                <a:cubicBezTo>
                  <a:pt x="2627437" y="220341"/>
                  <a:pt x="2622701" y="217971"/>
                  <a:pt x="2620333" y="213234"/>
                </a:cubicBezTo>
                <a:cubicBezTo>
                  <a:pt x="2617964" y="213234"/>
                  <a:pt x="2613228" y="210864"/>
                  <a:pt x="2608491" y="206126"/>
                </a:cubicBezTo>
                <a:cubicBezTo>
                  <a:pt x="2608491" y="206126"/>
                  <a:pt x="2608491" y="208495"/>
                  <a:pt x="2603755" y="203756"/>
                </a:cubicBezTo>
                <a:close/>
                <a:moveTo>
                  <a:pt x="2523066" y="198571"/>
                </a:moveTo>
                <a:cubicBezTo>
                  <a:pt x="2523066" y="201056"/>
                  <a:pt x="2527897" y="201056"/>
                  <a:pt x="2527897" y="203540"/>
                </a:cubicBezTo>
                <a:lnTo>
                  <a:pt x="2533936" y="208508"/>
                </a:lnTo>
                <a:lnTo>
                  <a:pt x="2530312" y="206022"/>
                </a:lnTo>
                <a:cubicBezTo>
                  <a:pt x="2527897" y="203540"/>
                  <a:pt x="2525482" y="201056"/>
                  <a:pt x="2523066" y="201056"/>
                </a:cubicBezTo>
                <a:cubicBezTo>
                  <a:pt x="2523066" y="198571"/>
                  <a:pt x="2523066" y="198571"/>
                  <a:pt x="2523066" y="198571"/>
                </a:cubicBezTo>
                <a:close/>
                <a:moveTo>
                  <a:pt x="2186851" y="198564"/>
                </a:moveTo>
                <a:cubicBezTo>
                  <a:pt x="2189169" y="201101"/>
                  <a:pt x="2193807" y="203636"/>
                  <a:pt x="2198444" y="206172"/>
                </a:cubicBezTo>
                <a:cubicBezTo>
                  <a:pt x="2198444" y="206172"/>
                  <a:pt x="2198444" y="206172"/>
                  <a:pt x="2198444" y="208710"/>
                </a:cubicBezTo>
                <a:cubicBezTo>
                  <a:pt x="2196126" y="208710"/>
                  <a:pt x="2196126" y="208710"/>
                  <a:pt x="2193807" y="206172"/>
                </a:cubicBezTo>
                <a:cubicBezTo>
                  <a:pt x="2191488" y="206172"/>
                  <a:pt x="2189169" y="203636"/>
                  <a:pt x="2186851" y="201101"/>
                </a:cubicBezTo>
                <a:cubicBezTo>
                  <a:pt x="2186851" y="201101"/>
                  <a:pt x="2186851" y="198564"/>
                  <a:pt x="2186851" y="198564"/>
                </a:cubicBezTo>
                <a:close/>
                <a:moveTo>
                  <a:pt x="2505676" y="197122"/>
                </a:moveTo>
                <a:cubicBezTo>
                  <a:pt x="2508574" y="197122"/>
                  <a:pt x="2508574" y="197122"/>
                  <a:pt x="2508574" y="197122"/>
                </a:cubicBezTo>
                <a:cubicBezTo>
                  <a:pt x="2508574" y="198571"/>
                  <a:pt x="2508574" y="198571"/>
                  <a:pt x="2511473" y="198571"/>
                </a:cubicBezTo>
                <a:cubicBezTo>
                  <a:pt x="2508574" y="198571"/>
                  <a:pt x="2508574" y="197122"/>
                  <a:pt x="2505676" y="197122"/>
                </a:cubicBezTo>
                <a:close/>
                <a:moveTo>
                  <a:pt x="3202743" y="197120"/>
                </a:moveTo>
                <a:cubicBezTo>
                  <a:pt x="3205062" y="199396"/>
                  <a:pt x="3207381" y="201674"/>
                  <a:pt x="3212018" y="203951"/>
                </a:cubicBezTo>
                <a:lnTo>
                  <a:pt x="3214337" y="206229"/>
                </a:lnTo>
                <a:lnTo>
                  <a:pt x="3205288" y="199119"/>
                </a:lnTo>
                <a:lnTo>
                  <a:pt x="3205288" y="199018"/>
                </a:lnTo>
                <a:lnTo>
                  <a:pt x="3204930" y="198839"/>
                </a:lnTo>
                <a:close/>
                <a:moveTo>
                  <a:pt x="3192599" y="189874"/>
                </a:moveTo>
                <a:cubicBezTo>
                  <a:pt x="3195015" y="192292"/>
                  <a:pt x="3195015" y="192292"/>
                  <a:pt x="3197430" y="192292"/>
                </a:cubicBezTo>
                <a:lnTo>
                  <a:pt x="3199421" y="196271"/>
                </a:lnTo>
                <a:lnTo>
                  <a:pt x="3198785" y="196059"/>
                </a:lnTo>
                <a:close/>
                <a:moveTo>
                  <a:pt x="2558765" y="187175"/>
                </a:moveTo>
                <a:lnTo>
                  <a:pt x="2558773" y="187177"/>
                </a:lnTo>
                <a:lnTo>
                  <a:pt x="2565863" y="190014"/>
                </a:lnTo>
                <a:lnTo>
                  <a:pt x="2568231" y="191911"/>
                </a:lnTo>
                <a:cubicBezTo>
                  <a:pt x="2565863" y="191911"/>
                  <a:pt x="2565863" y="191911"/>
                  <a:pt x="2565863" y="191911"/>
                </a:cubicBezTo>
                <a:cubicBezTo>
                  <a:pt x="2565863" y="191911"/>
                  <a:pt x="2563495" y="189541"/>
                  <a:pt x="2563495" y="189541"/>
                </a:cubicBezTo>
                <a:close/>
                <a:moveTo>
                  <a:pt x="2558761" y="187173"/>
                </a:moveTo>
                <a:lnTo>
                  <a:pt x="2558762" y="187173"/>
                </a:lnTo>
                <a:lnTo>
                  <a:pt x="2558765" y="187175"/>
                </a:lnTo>
                <a:close/>
                <a:moveTo>
                  <a:pt x="2558758" y="187172"/>
                </a:moveTo>
                <a:lnTo>
                  <a:pt x="2558760" y="187173"/>
                </a:lnTo>
                <a:lnTo>
                  <a:pt x="2558761" y="187173"/>
                </a:lnTo>
                <a:close/>
                <a:moveTo>
                  <a:pt x="2494082" y="182631"/>
                </a:moveTo>
                <a:cubicBezTo>
                  <a:pt x="2496498" y="182631"/>
                  <a:pt x="2498912" y="182631"/>
                  <a:pt x="2498912" y="182631"/>
                </a:cubicBezTo>
                <a:cubicBezTo>
                  <a:pt x="2501328" y="182631"/>
                  <a:pt x="2503743" y="185046"/>
                  <a:pt x="2503743" y="185046"/>
                </a:cubicBezTo>
                <a:cubicBezTo>
                  <a:pt x="2508574" y="189877"/>
                  <a:pt x="2508574" y="189877"/>
                  <a:pt x="2503743" y="187461"/>
                </a:cubicBezTo>
                <a:cubicBezTo>
                  <a:pt x="2501328" y="187461"/>
                  <a:pt x="2498912" y="185046"/>
                  <a:pt x="2494082" y="182631"/>
                </a:cubicBezTo>
                <a:close/>
                <a:moveTo>
                  <a:pt x="2563495" y="182433"/>
                </a:moveTo>
                <a:cubicBezTo>
                  <a:pt x="2565863" y="182433"/>
                  <a:pt x="2568231" y="182433"/>
                  <a:pt x="2568231" y="182433"/>
                </a:cubicBezTo>
                <a:cubicBezTo>
                  <a:pt x="2568231" y="182433"/>
                  <a:pt x="2570600" y="182433"/>
                  <a:pt x="2570600" y="184803"/>
                </a:cubicBezTo>
                <a:cubicBezTo>
                  <a:pt x="2572968" y="187172"/>
                  <a:pt x="2575336" y="189541"/>
                  <a:pt x="2580073" y="191911"/>
                </a:cubicBezTo>
                <a:cubicBezTo>
                  <a:pt x="2577704" y="191911"/>
                  <a:pt x="2575336" y="189541"/>
                  <a:pt x="2575336" y="189541"/>
                </a:cubicBezTo>
                <a:cubicBezTo>
                  <a:pt x="2572968" y="189541"/>
                  <a:pt x="2572968" y="189541"/>
                  <a:pt x="2572968" y="189541"/>
                </a:cubicBezTo>
                <a:lnTo>
                  <a:pt x="2565864" y="184803"/>
                </a:lnTo>
                <a:close/>
                <a:moveTo>
                  <a:pt x="2599461" y="182101"/>
                </a:moveTo>
                <a:lnTo>
                  <a:pt x="2599907" y="182730"/>
                </a:lnTo>
                <a:lnTo>
                  <a:pt x="2600134" y="182991"/>
                </a:lnTo>
                <a:lnTo>
                  <a:pt x="2599018" y="182433"/>
                </a:lnTo>
                <a:close/>
                <a:moveTo>
                  <a:pt x="2589246" y="180560"/>
                </a:moveTo>
                <a:cubicBezTo>
                  <a:pt x="2598425" y="187392"/>
                  <a:pt x="2596130" y="187392"/>
                  <a:pt x="2596130" y="189667"/>
                </a:cubicBezTo>
                <a:cubicBezTo>
                  <a:pt x="2593836" y="191947"/>
                  <a:pt x="2591541" y="194223"/>
                  <a:pt x="2589246" y="191947"/>
                </a:cubicBezTo>
                <a:cubicBezTo>
                  <a:pt x="2586952" y="187392"/>
                  <a:pt x="2584657" y="187392"/>
                  <a:pt x="2582363" y="185114"/>
                </a:cubicBezTo>
                <a:cubicBezTo>
                  <a:pt x="2580068" y="185114"/>
                  <a:pt x="2580068" y="185114"/>
                  <a:pt x="2577774" y="182836"/>
                </a:cubicBezTo>
                <a:lnTo>
                  <a:pt x="2574969" y="180981"/>
                </a:lnTo>
                <a:lnTo>
                  <a:pt x="2579208" y="181982"/>
                </a:lnTo>
                <a:cubicBezTo>
                  <a:pt x="2581215" y="182268"/>
                  <a:pt x="2583510" y="182836"/>
                  <a:pt x="2586952" y="185114"/>
                </a:cubicBezTo>
                <a:cubicBezTo>
                  <a:pt x="2586952" y="182836"/>
                  <a:pt x="2589246" y="180560"/>
                  <a:pt x="2589246" y="180560"/>
                </a:cubicBezTo>
                <a:close/>
                <a:moveTo>
                  <a:pt x="2693748" y="180064"/>
                </a:moveTo>
                <a:cubicBezTo>
                  <a:pt x="2698485" y="182433"/>
                  <a:pt x="2700853" y="184803"/>
                  <a:pt x="2705589" y="187172"/>
                </a:cubicBezTo>
                <a:cubicBezTo>
                  <a:pt x="2707958" y="189541"/>
                  <a:pt x="2710326" y="189541"/>
                  <a:pt x="2710326" y="191911"/>
                </a:cubicBezTo>
                <a:cubicBezTo>
                  <a:pt x="2712694" y="191911"/>
                  <a:pt x="2712694" y="194279"/>
                  <a:pt x="2715063" y="194279"/>
                </a:cubicBezTo>
                <a:cubicBezTo>
                  <a:pt x="2715063" y="191911"/>
                  <a:pt x="2712694" y="191911"/>
                  <a:pt x="2710326" y="189541"/>
                </a:cubicBezTo>
                <a:cubicBezTo>
                  <a:pt x="2715063" y="191911"/>
                  <a:pt x="2715063" y="191911"/>
                  <a:pt x="2715063" y="191911"/>
                </a:cubicBezTo>
                <a:cubicBezTo>
                  <a:pt x="2724536" y="201387"/>
                  <a:pt x="2726904" y="201387"/>
                  <a:pt x="2734009" y="203756"/>
                </a:cubicBezTo>
                <a:cubicBezTo>
                  <a:pt x="2736377" y="206126"/>
                  <a:pt x="2738745" y="206126"/>
                  <a:pt x="2738745" y="208495"/>
                </a:cubicBezTo>
                <a:cubicBezTo>
                  <a:pt x="2738745" y="208495"/>
                  <a:pt x="2741114" y="208495"/>
                  <a:pt x="2741114" y="208495"/>
                </a:cubicBezTo>
                <a:cubicBezTo>
                  <a:pt x="2738745" y="210864"/>
                  <a:pt x="2741114" y="210864"/>
                  <a:pt x="2748218" y="215603"/>
                </a:cubicBezTo>
                <a:cubicBezTo>
                  <a:pt x="2748218" y="217971"/>
                  <a:pt x="2750587" y="217971"/>
                  <a:pt x="2752955" y="220341"/>
                </a:cubicBezTo>
                <a:cubicBezTo>
                  <a:pt x="2752955" y="220341"/>
                  <a:pt x="2752955" y="220341"/>
                  <a:pt x="2752955" y="222710"/>
                </a:cubicBezTo>
                <a:cubicBezTo>
                  <a:pt x="2752955" y="222710"/>
                  <a:pt x="2755323" y="225080"/>
                  <a:pt x="2755323" y="225080"/>
                </a:cubicBezTo>
                <a:cubicBezTo>
                  <a:pt x="2750587" y="222710"/>
                  <a:pt x="2745850" y="217971"/>
                  <a:pt x="2741114" y="213234"/>
                </a:cubicBezTo>
                <a:cubicBezTo>
                  <a:pt x="2736377" y="210864"/>
                  <a:pt x="2734009" y="208495"/>
                  <a:pt x="2731640" y="208495"/>
                </a:cubicBezTo>
                <a:cubicBezTo>
                  <a:pt x="2731640" y="208495"/>
                  <a:pt x="2729272" y="206126"/>
                  <a:pt x="2724536" y="203756"/>
                </a:cubicBezTo>
                <a:cubicBezTo>
                  <a:pt x="2719799" y="201387"/>
                  <a:pt x="2719799" y="201387"/>
                  <a:pt x="2719799" y="201387"/>
                </a:cubicBezTo>
                <a:cubicBezTo>
                  <a:pt x="2717431" y="199018"/>
                  <a:pt x="2712694" y="196648"/>
                  <a:pt x="2707958" y="194279"/>
                </a:cubicBezTo>
                <a:cubicBezTo>
                  <a:pt x="2707958" y="194279"/>
                  <a:pt x="2703221" y="189541"/>
                  <a:pt x="2700853" y="189541"/>
                </a:cubicBezTo>
                <a:cubicBezTo>
                  <a:pt x="2698485" y="187172"/>
                  <a:pt x="2696116" y="184803"/>
                  <a:pt x="2693748" y="182433"/>
                </a:cubicBezTo>
                <a:cubicBezTo>
                  <a:pt x="2693748" y="182433"/>
                  <a:pt x="2693748" y="180064"/>
                  <a:pt x="2693748" y="180064"/>
                </a:cubicBezTo>
                <a:close/>
                <a:moveTo>
                  <a:pt x="2601387" y="180064"/>
                </a:moveTo>
                <a:cubicBezTo>
                  <a:pt x="2603755" y="182433"/>
                  <a:pt x="2603755" y="182433"/>
                  <a:pt x="2606123" y="184803"/>
                </a:cubicBezTo>
                <a:cubicBezTo>
                  <a:pt x="2608491" y="187172"/>
                  <a:pt x="2606123" y="184803"/>
                  <a:pt x="2601387" y="182433"/>
                </a:cubicBezTo>
                <a:cubicBezTo>
                  <a:pt x="2601387" y="182433"/>
                  <a:pt x="2600795" y="181840"/>
                  <a:pt x="2600203" y="181545"/>
                </a:cubicBezTo>
                <a:lnTo>
                  <a:pt x="2599461" y="182101"/>
                </a:lnTo>
                <a:lnTo>
                  <a:pt x="2598094" y="180174"/>
                </a:lnTo>
                <a:cubicBezTo>
                  <a:pt x="2598131" y="179619"/>
                  <a:pt x="2599019" y="179472"/>
                  <a:pt x="2601387" y="180064"/>
                </a:cubicBezTo>
                <a:close/>
                <a:moveTo>
                  <a:pt x="2156417" y="179727"/>
                </a:moveTo>
                <a:cubicBezTo>
                  <a:pt x="2158349" y="182625"/>
                  <a:pt x="2160281" y="185522"/>
                  <a:pt x="2162214" y="185522"/>
                </a:cubicBezTo>
                <a:cubicBezTo>
                  <a:pt x="2160281" y="185522"/>
                  <a:pt x="2158349" y="185522"/>
                  <a:pt x="2158349" y="185522"/>
                </a:cubicBezTo>
                <a:cubicBezTo>
                  <a:pt x="2156417" y="182625"/>
                  <a:pt x="2156417" y="182625"/>
                  <a:pt x="2156417" y="179727"/>
                </a:cubicBezTo>
                <a:close/>
                <a:moveTo>
                  <a:pt x="2570890" y="178282"/>
                </a:moveTo>
                <a:lnTo>
                  <a:pt x="2574969" y="180981"/>
                </a:lnTo>
                <a:lnTo>
                  <a:pt x="2573184" y="180560"/>
                </a:lnTo>
                <a:cubicBezTo>
                  <a:pt x="2573184" y="180560"/>
                  <a:pt x="2570890" y="180560"/>
                  <a:pt x="2570890" y="178282"/>
                </a:cubicBezTo>
                <a:close/>
                <a:moveTo>
                  <a:pt x="2683928" y="172970"/>
                </a:moveTo>
                <a:cubicBezTo>
                  <a:pt x="2683928" y="172970"/>
                  <a:pt x="2683928" y="172970"/>
                  <a:pt x="2683928" y="175384"/>
                </a:cubicBezTo>
                <a:lnTo>
                  <a:pt x="2683203" y="173774"/>
                </a:lnTo>
                <a:close/>
                <a:moveTo>
                  <a:pt x="2475242" y="171038"/>
                </a:moveTo>
                <a:cubicBezTo>
                  <a:pt x="2475242" y="171038"/>
                  <a:pt x="2477658" y="171038"/>
                  <a:pt x="2477658" y="171038"/>
                </a:cubicBezTo>
                <a:cubicBezTo>
                  <a:pt x="2477658" y="171038"/>
                  <a:pt x="2480073" y="173393"/>
                  <a:pt x="2482488" y="173393"/>
                </a:cubicBezTo>
                <a:cubicBezTo>
                  <a:pt x="2482488" y="175748"/>
                  <a:pt x="2482488" y="175748"/>
                  <a:pt x="2487319" y="178103"/>
                </a:cubicBezTo>
                <a:cubicBezTo>
                  <a:pt x="2487319" y="180457"/>
                  <a:pt x="2487319" y="180457"/>
                  <a:pt x="2487319" y="180457"/>
                </a:cubicBezTo>
                <a:cubicBezTo>
                  <a:pt x="2489734" y="180457"/>
                  <a:pt x="2487319" y="180457"/>
                  <a:pt x="2489734" y="182814"/>
                </a:cubicBezTo>
                <a:cubicBezTo>
                  <a:pt x="2489734" y="185167"/>
                  <a:pt x="2494565" y="187521"/>
                  <a:pt x="2496981" y="189878"/>
                </a:cubicBezTo>
                <a:cubicBezTo>
                  <a:pt x="2494565" y="187521"/>
                  <a:pt x="2492150" y="187521"/>
                  <a:pt x="2489734" y="187521"/>
                </a:cubicBezTo>
                <a:cubicBezTo>
                  <a:pt x="2484903" y="185167"/>
                  <a:pt x="2484903" y="187521"/>
                  <a:pt x="2484903" y="185167"/>
                </a:cubicBezTo>
                <a:cubicBezTo>
                  <a:pt x="2484903" y="185167"/>
                  <a:pt x="2484903" y="182814"/>
                  <a:pt x="2484903" y="182814"/>
                </a:cubicBezTo>
                <a:cubicBezTo>
                  <a:pt x="2482488" y="180457"/>
                  <a:pt x="2484903" y="180457"/>
                  <a:pt x="2482488" y="178103"/>
                </a:cubicBezTo>
                <a:cubicBezTo>
                  <a:pt x="2480073" y="175748"/>
                  <a:pt x="2480073" y="175748"/>
                  <a:pt x="2480073" y="175748"/>
                </a:cubicBezTo>
                <a:cubicBezTo>
                  <a:pt x="2480073" y="175748"/>
                  <a:pt x="2480073" y="173393"/>
                  <a:pt x="2477658" y="173393"/>
                </a:cubicBezTo>
                <a:cubicBezTo>
                  <a:pt x="2477658" y="173393"/>
                  <a:pt x="2477658" y="171038"/>
                  <a:pt x="2475242" y="171038"/>
                </a:cubicBezTo>
                <a:close/>
                <a:moveTo>
                  <a:pt x="2655856" y="168217"/>
                </a:moveTo>
                <a:lnTo>
                  <a:pt x="2658225" y="170587"/>
                </a:lnTo>
                <a:lnTo>
                  <a:pt x="2658224" y="170586"/>
                </a:lnTo>
                <a:cubicBezTo>
                  <a:pt x="2658224" y="168217"/>
                  <a:pt x="2655856" y="168217"/>
                  <a:pt x="2655856" y="168217"/>
                </a:cubicBezTo>
                <a:close/>
                <a:moveTo>
                  <a:pt x="2675232" y="168141"/>
                </a:moveTo>
                <a:cubicBezTo>
                  <a:pt x="2679580" y="170554"/>
                  <a:pt x="2681754" y="170554"/>
                  <a:pt x="2681754" y="170554"/>
                </a:cubicBezTo>
                <a:lnTo>
                  <a:pt x="2683203" y="173774"/>
                </a:lnTo>
                <a:lnTo>
                  <a:pt x="2681754" y="175384"/>
                </a:lnTo>
                <a:cubicBezTo>
                  <a:pt x="2681754" y="175384"/>
                  <a:pt x="2679580" y="172970"/>
                  <a:pt x="2679580" y="172970"/>
                </a:cubicBezTo>
                <a:cubicBezTo>
                  <a:pt x="2677406" y="170554"/>
                  <a:pt x="2677406" y="170554"/>
                  <a:pt x="2675232" y="168141"/>
                </a:cubicBezTo>
                <a:close/>
                <a:moveTo>
                  <a:pt x="2679580" y="163790"/>
                </a:moveTo>
                <a:cubicBezTo>
                  <a:pt x="2681951" y="163790"/>
                  <a:pt x="2686695" y="168347"/>
                  <a:pt x="2681951" y="163790"/>
                </a:cubicBezTo>
                <a:cubicBezTo>
                  <a:pt x="2684323" y="163790"/>
                  <a:pt x="2686695" y="166069"/>
                  <a:pt x="2689066" y="166069"/>
                </a:cubicBezTo>
                <a:cubicBezTo>
                  <a:pt x="2691437" y="166069"/>
                  <a:pt x="2693809" y="166069"/>
                  <a:pt x="2693809" y="166069"/>
                </a:cubicBezTo>
                <a:cubicBezTo>
                  <a:pt x="2705666" y="177454"/>
                  <a:pt x="2700923" y="177454"/>
                  <a:pt x="2698552" y="179732"/>
                </a:cubicBezTo>
                <a:cubicBezTo>
                  <a:pt x="2698552" y="179732"/>
                  <a:pt x="2696180" y="179732"/>
                  <a:pt x="2696180" y="177454"/>
                </a:cubicBezTo>
                <a:cubicBezTo>
                  <a:pt x="2693809" y="177454"/>
                  <a:pt x="2691437" y="177454"/>
                  <a:pt x="2691437" y="175176"/>
                </a:cubicBezTo>
                <a:cubicBezTo>
                  <a:pt x="2686695" y="172901"/>
                  <a:pt x="2684323" y="170623"/>
                  <a:pt x="2681951" y="168347"/>
                </a:cubicBezTo>
                <a:cubicBezTo>
                  <a:pt x="2684323" y="168347"/>
                  <a:pt x="2684323" y="168347"/>
                  <a:pt x="2679580" y="163790"/>
                </a:cubicBezTo>
                <a:close/>
                <a:moveTo>
                  <a:pt x="2579585" y="156543"/>
                </a:moveTo>
                <a:cubicBezTo>
                  <a:pt x="2584294" y="159079"/>
                  <a:pt x="2586650" y="156543"/>
                  <a:pt x="2591360" y="156543"/>
                </a:cubicBezTo>
                <a:cubicBezTo>
                  <a:pt x="2591360" y="156543"/>
                  <a:pt x="2593714" y="159079"/>
                  <a:pt x="2598425" y="159079"/>
                </a:cubicBezTo>
                <a:cubicBezTo>
                  <a:pt x="2596070" y="161615"/>
                  <a:pt x="2593714" y="164152"/>
                  <a:pt x="2593714" y="166690"/>
                </a:cubicBezTo>
                <a:cubicBezTo>
                  <a:pt x="2589005" y="164152"/>
                  <a:pt x="2584294" y="161615"/>
                  <a:pt x="2579585" y="156543"/>
                </a:cubicBezTo>
                <a:close/>
                <a:moveTo>
                  <a:pt x="2523066" y="153645"/>
                </a:moveTo>
                <a:lnTo>
                  <a:pt x="2525240" y="156180"/>
                </a:lnTo>
                <a:cubicBezTo>
                  <a:pt x="2525240" y="156180"/>
                  <a:pt x="2529588" y="158717"/>
                  <a:pt x="2531762" y="161253"/>
                </a:cubicBezTo>
                <a:cubicBezTo>
                  <a:pt x="2531762" y="161253"/>
                  <a:pt x="2531762" y="161253"/>
                  <a:pt x="2531762" y="163790"/>
                </a:cubicBezTo>
                <a:cubicBezTo>
                  <a:pt x="2531762" y="163790"/>
                  <a:pt x="2531762" y="163790"/>
                  <a:pt x="2529588" y="163790"/>
                </a:cubicBezTo>
                <a:cubicBezTo>
                  <a:pt x="2529588" y="163790"/>
                  <a:pt x="2527413" y="163790"/>
                  <a:pt x="2525240" y="163790"/>
                </a:cubicBezTo>
                <a:cubicBezTo>
                  <a:pt x="2525240" y="161253"/>
                  <a:pt x="2523066" y="158717"/>
                  <a:pt x="2523066" y="158717"/>
                </a:cubicBezTo>
                <a:close/>
                <a:moveTo>
                  <a:pt x="1841182" y="151632"/>
                </a:moveTo>
                <a:lnTo>
                  <a:pt x="1841039" y="152351"/>
                </a:lnTo>
                <a:lnTo>
                  <a:pt x="1840885" y="152225"/>
                </a:lnTo>
                <a:cubicBezTo>
                  <a:pt x="1840590" y="151632"/>
                  <a:pt x="1841182" y="151632"/>
                  <a:pt x="1841182" y="151632"/>
                </a:cubicBezTo>
                <a:close/>
                <a:moveTo>
                  <a:pt x="2648092" y="147228"/>
                </a:moveTo>
                <a:cubicBezTo>
                  <a:pt x="2648092" y="147228"/>
                  <a:pt x="2650464" y="147228"/>
                  <a:pt x="2652836" y="149507"/>
                </a:cubicBezTo>
                <a:cubicBezTo>
                  <a:pt x="2655206" y="149507"/>
                  <a:pt x="2659950" y="151784"/>
                  <a:pt x="2662321" y="154061"/>
                </a:cubicBezTo>
                <a:cubicBezTo>
                  <a:pt x="2664692" y="156339"/>
                  <a:pt x="2667064" y="158616"/>
                  <a:pt x="2669436" y="160893"/>
                </a:cubicBezTo>
                <a:cubicBezTo>
                  <a:pt x="2669436" y="160893"/>
                  <a:pt x="2667064" y="160893"/>
                  <a:pt x="2667064" y="160893"/>
                </a:cubicBezTo>
                <a:cubicBezTo>
                  <a:pt x="2662321" y="158616"/>
                  <a:pt x="2662321" y="158616"/>
                  <a:pt x="2662321" y="160893"/>
                </a:cubicBezTo>
                <a:cubicBezTo>
                  <a:pt x="2659950" y="158616"/>
                  <a:pt x="2657578" y="156339"/>
                  <a:pt x="2655206" y="154061"/>
                </a:cubicBezTo>
                <a:cubicBezTo>
                  <a:pt x="2652836" y="154061"/>
                  <a:pt x="2652836" y="151784"/>
                  <a:pt x="2650464" y="151784"/>
                </a:cubicBezTo>
                <a:cubicBezTo>
                  <a:pt x="2648092" y="151784"/>
                  <a:pt x="2645721" y="149507"/>
                  <a:pt x="2645721" y="149507"/>
                </a:cubicBezTo>
                <a:cubicBezTo>
                  <a:pt x="2643350" y="147228"/>
                  <a:pt x="2645721" y="144950"/>
                  <a:pt x="2648092" y="147228"/>
                </a:cubicBezTo>
                <a:close/>
                <a:moveTo>
                  <a:pt x="2513791" y="144946"/>
                </a:moveTo>
                <a:cubicBezTo>
                  <a:pt x="2513791" y="144946"/>
                  <a:pt x="2516110" y="144946"/>
                  <a:pt x="2516110" y="144946"/>
                </a:cubicBezTo>
                <a:cubicBezTo>
                  <a:pt x="2516110" y="147364"/>
                  <a:pt x="2518429" y="147364"/>
                  <a:pt x="2520748" y="149780"/>
                </a:cubicBezTo>
                <a:cubicBezTo>
                  <a:pt x="2525385" y="152195"/>
                  <a:pt x="2534660" y="159441"/>
                  <a:pt x="2525385" y="152195"/>
                </a:cubicBezTo>
                <a:cubicBezTo>
                  <a:pt x="2525385" y="152195"/>
                  <a:pt x="2527704" y="152195"/>
                  <a:pt x="2527704" y="152195"/>
                </a:cubicBezTo>
                <a:cubicBezTo>
                  <a:pt x="2530022" y="154611"/>
                  <a:pt x="2532341" y="157026"/>
                  <a:pt x="2532341" y="159441"/>
                </a:cubicBezTo>
                <a:lnTo>
                  <a:pt x="2523066" y="153645"/>
                </a:lnTo>
                <a:lnTo>
                  <a:pt x="2520748" y="152195"/>
                </a:lnTo>
                <a:cubicBezTo>
                  <a:pt x="2516110" y="147364"/>
                  <a:pt x="2513791" y="144946"/>
                  <a:pt x="2513791" y="147364"/>
                </a:cubicBezTo>
                <a:cubicBezTo>
                  <a:pt x="2511473" y="144946"/>
                  <a:pt x="2511473" y="144946"/>
                  <a:pt x="2513791" y="144946"/>
                </a:cubicBezTo>
                <a:close/>
                <a:moveTo>
                  <a:pt x="2970870" y="140603"/>
                </a:moveTo>
                <a:cubicBezTo>
                  <a:pt x="2970870" y="140603"/>
                  <a:pt x="2973225" y="140603"/>
                  <a:pt x="2973225" y="140603"/>
                </a:cubicBezTo>
                <a:cubicBezTo>
                  <a:pt x="2975580" y="140603"/>
                  <a:pt x="2975580" y="142879"/>
                  <a:pt x="2975580" y="142879"/>
                </a:cubicBezTo>
                <a:cubicBezTo>
                  <a:pt x="2980290" y="145156"/>
                  <a:pt x="2982645" y="149713"/>
                  <a:pt x="2987355" y="154268"/>
                </a:cubicBezTo>
                <a:cubicBezTo>
                  <a:pt x="2987355" y="154268"/>
                  <a:pt x="2987355" y="154268"/>
                  <a:pt x="2989710" y="156545"/>
                </a:cubicBezTo>
                <a:cubicBezTo>
                  <a:pt x="2987355" y="154268"/>
                  <a:pt x="2985000" y="154268"/>
                  <a:pt x="2982645" y="151990"/>
                </a:cubicBezTo>
                <a:cubicBezTo>
                  <a:pt x="2982645" y="151990"/>
                  <a:pt x="2980290" y="151990"/>
                  <a:pt x="2980290" y="151990"/>
                </a:cubicBezTo>
                <a:cubicBezTo>
                  <a:pt x="2977935" y="149713"/>
                  <a:pt x="2973225" y="145156"/>
                  <a:pt x="2973225" y="145156"/>
                </a:cubicBezTo>
                <a:cubicBezTo>
                  <a:pt x="2973225" y="145156"/>
                  <a:pt x="2970870" y="140603"/>
                  <a:pt x="2970870" y="140603"/>
                </a:cubicBezTo>
                <a:close/>
                <a:moveTo>
                  <a:pt x="2630307" y="132150"/>
                </a:moveTo>
                <a:lnTo>
                  <a:pt x="2631756" y="132996"/>
                </a:lnTo>
                <a:cubicBezTo>
                  <a:pt x="2631756" y="132996"/>
                  <a:pt x="2633931" y="135531"/>
                  <a:pt x="2636104" y="135531"/>
                </a:cubicBezTo>
                <a:cubicBezTo>
                  <a:pt x="2636104" y="135531"/>
                  <a:pt x="2636104" y="135531"/>
                  <a:pt x="2636104" y="138067"/>
                </a:cubicBezTo>
                <a:cubicBezTo>
                  <a:pt x="2636104" y="138067"/>
                  <a:pt x="2633931" y="135531"/>
                  <a:pt x="2633931" y="135531"/>
                </a:cubicBezTo>
                <a:cubicBezTo>
                  <a:pt x="2633931" y="136799"/>
                  <a:pt x="2633387" y="136799"/>
                  <a:pt x="2633116" y="136799"/>
                </a:cubicBezTo>
                <a:lnTo>
                  <a:pt x="2633931" y="138067"/>
                </a:lnTo>
                <a:lnTo>
                  <a:pt x="2631756" y="135531"/>
                </a:lnTo>
                <a:close/>
                <a:moveTo>
                  <a:pt x="2627409" y="130458"/>
                </a:moveTo>
                <a:cubicBezTo>
                  <a:pt x="2627409" y="130458"/>
                  <a:pt x="2629583" y="130458"/>
                  <a:pt x="2629583" y="130458"/>
                </a:cubicBezTo>
                <a:lnTo>
                  <a:pt x="2630307" y="132150"/>
                </a:lnTo>
                <a:close/>
                <a:moveTo>
                  <a:pt x="2518718" y="127557"/>
                </a:moveTo>
                <a:cubicBezTo>
                  <a:pt x="2525550" y="129972"/>
                  <a:pt x="2518718" y="132388"/>
                  <a:pt x="2530105" y="137219"/>
                </a:cubicBezTo>
                <a:cubicBezTo>
                  <a:pt x="2530105" y="137219"/>
                  <a:pt x="2534660" y="142048"/>
                  <a:pt x="2534660" y="142048"/>
                </a:cubicBezTo>
                <a:cubicBezTo>
                  <a:pt x="2532382" y="142048"/>
                  <a:pt x="2532382" y="142048"/>
                  <a:pt x="2530105" y="142048"/>
                </a:cubicBezTo>
                <a:cubicBezTo>
                  <a:pt x="2525550" y="142048"/>
                  <a:pt x="2523273" y="139633"/>
                  <a:pt x="2518718" y="139633"/>
                </a:cubicBezTo>
                <a:cubicBezTo>
                  <a:pt x="2518718" y="137219"/>
                  <a:pt x="2518718" y="134803"/>
                  <a:pt x="2518718" y="132388"/>
                </a:cubicBezTo>
                <a:cubicBezTo>
                  <a:pt x="2518718" y="129972"/>
                  <a:pt x="2518718" y="129972"/>
                  <a:pt x="2518718" y="127557"/>
                </a:cubicBezTo>
                <a:close/>
                <a:moveTo>
                  <a:pt x="2953480" y="126110"/>
                </a:moveTo>
                <a:lnTo>
                  <a:pt x="2965671" y="132206"/>
                </a:lnTo>
                <a:lnTo>
                  <a:pt x="2966096" y="132679"/>
                </a:lnTo>
                <a:lnTo>
                  <a:pt x="2966303" y="132816"/>
                </a:lnTo>
                <a:lnTo>
                  <a:pt x="2963914" y="134806"/>
                </a:lnTo>
                <a:cubicBezTo>
                  <a:pt x="2963914" y="134806"/>
                  <a:pt x="2961306" y="134806"/>
                  <a:pt x="2961306" y="132632"/>
                </a:cubicBezTo>
                <a:cubicBezTo>
                  <a:pt x="2958697" y="132632"/>
                  <a:pt x="2953480" y="130458"/>
                  <a:pt x="2953480" y="128283"/>
                </a:cubicBezTo>
                <a:cubicBezTo>
                  <a:pt x="2953480" y="128283"/>
                  <a:pt x="2953480" y="126110"/>
                  <a:pt x="2953480" y="126110"/>
                </a:cubicBezTo>
                <a:close/>
                <a:moveTo>
                  <a:pt x="1963092" y="125018"/>
                </a:moveTo>
                <a:cubicBezTo>
                  <a:pt x="1963962" y="125622"/>
                  <a:pt x="1965122" y="126830"/>
                  <a:pt x="1966281" y="128037"/>
                </a:cubicBezTo>
                <a:cubicBezTo>
                  <a:pt x="1968600" y="128037"/>
                  <a:pt x="1970919" y="130454"/>
                  <a:pt x="1970919" y="130454"/>
                </a:cubicBezTo>
                <a:cubicBezTo>
                  <a:pt x="1968600" y="130454"/>
                  <a:pt x="1966281" y="128037"/>
                  <a:pt x="1963962" y="128037"/>
                </a:cubicBezTo>
                <a:cubicBezTo>
                  <a:pt x="1961644" y="125622"/>
                  <a:pt x="1961644" y="125622"/>
                  <a:pt x="1959325" y="125622"/>
                </a:cubicBezTo>
                <a:cubicBezTo>
                  <a:pt x="1959325" y="125622"/>
                  <a:pt x="1959325" y="125622"/>
                  <a:pt x="1961644" y="125622"/>
                </a:cubicBezTo>
                <a:cubicBezTo>
                  <a:pt x="1961644" y="124414"/>
                  <a:pt x="1962223" y="124414"/>
                  <a:pt x="1963092" y="125018"/>
                </a:cubicBezTo>
                <a:close/>
                <a:moveTo>
                  <a:pt x="1795565" y="114512"/>
                </a:moveTo>
                <a:cubicBezTo>
                  <a:pt x="1795565" y="114512"/>
                  <a:pt x="1797981" y="114512"/>
                  <a:pt x="1797981" y="114512"/>
                </a:cubicBezTo>
                <a:cubicBezTo>
                  <a:pt x="1797981" y="114512"/>
                  <a:pt x="1799793" y="115478"/>
                  <a:pt x="1802207" y="116686"/>
                </a:cubicBezTo>
                <a:lnTo>
                  <a:pt x="1807569" y="119160"/>
                </a:lnTo>
                <a:lnTo>
                  <a:pt x="1807974" y="119475"/>
                </a:lnTo>
                <a:close/>
                <a:moveTo>
                  <a:pt x="2923047" y="108718"/>
                </a:moveTo>
                <a:cubicBezTo>
                  <a:pt x="2925462" y="108718"/>
                  <a:pt x="2927878" y="111618"/>
                  <a:pt x="2930293" y="114516"/>
                </a:cubicBezTo>
                <a:cubicBezTo>
                  <a:pt x="2927878" y="111618"/>
                  <a:pt x="2927878" y="111618"/>
                  <a:pt x="2925462" y="111618"/>
                </a:cubicBezTo>
                <a:cubicBezTo>
                  <a:pt x="2925462" y="108718"/>
                  <a:pt x="2923047" y="108718"/>
                  <a:pt x="2923047" y="108718"/>
                </a:cubicBezTo>
                <a:close/>
                <a:moveTo>
                  <a:pt x="2615596" y="87663"/>
                </a:moveTo>
                <a:cubicBezTo>
                  <a:pt x="2620333" y="90032"/>
                  <a:pt x="2627437" y="94770"/>
                  <a:pt x="2625069" y="94770"/>
                </a:cubicBezTo>
                <a:cubicBezTo>
                  <a:pt x="2620333" y="97139"/>
                  <a:pt x="2617964" y="92401"/>
                  <a:pt x="2615596" y="87663"/>
                </a:cubicBezTo>
                <a:close/>
                <a:moveTo>
                  <a:pt x="1753557" y="75816"/>
                </a:moveTo>
                <a:cubicBezTo>
                  <a:pt x="1753557" y="75816"/>
                  <a:pt x="1753557" y="75816"/>
                  <a:pt x="1755925" y="75816"/>
                </a:cubicBezTo>
                <a:lnTo>
                  <a:pt x="1756961" y="76853"/>
                </a:lnTo>
                <a:close/>
                <a:moveTo>
                  <a:pt x="2750591" y="59443"/>
                </a:moveTo>
                <a:cubicBezTo>
                  <a:pt x="2750591" y="62340"/>
                  <a:pt x="2750591" y="62340"/>
                  <a:pt x="2750591" y="62340"/>
                </a:cubicBezTo>
                <a:cubicBezTo>
                  <a:pt x="2750591" y="62340"/>
                  <a:pt x="2750591" y="62340"/>
                  <a:pt x="2747693" y="62340"/>
                </a:cubicBezTo>
                <a:cubicBezTo>
                  <a:pt x="2747693" y="59443"/>
                  <a:pt x="2750591" y="59443"/>
                  <a:pt x="2750591" y="59443"/>
                </a:cubicBezTo>
                <a:close/>
                <a:moveTo>
                  <a:pt x="2740447" y="52197"/>
                </a:moveTo>
                <a:cubicBezTo>
                  <a:pt x="2740447" y="52197"/>
                  <a:pt x="2742983" y="52197"/>
                  <a:pt x="2745519" y="54371"/>
                </a:cubicBezTo>
                <a:cubicBezTo>
                  <a:pt x="2748056" y="54371"/>
                  <a:pt x="2750592" y="56545"/>
                  <a:pt x="2750592" y="56545"/>
                </a:cubicBezTo>
                <a:cubicBezTo>
                  <a:pt x="2750592" y="56545"/>
                  <a:pt x="2745519" y="54371"/>
                  <a:pt x="2742983" y="54371"/>
                </a:cubicBezTo>
                <a:cubicBezTo>
                  <a:pt x="2742983" y="52197"/>
                  <a:pt x="2740447" y="52197"/>
                  <a:pt x="2740447" y="52197"/>
                </a:cubicBezTo>
                <a:close/>
                <a:moveTo>
                  <a:pt x="2586831" y="36254"/>
                </a:moveTo>
                <a:cubicBezTo>
                  <a:pt x="2586831" y="36254"/>
                  <a:pt x="2589150" y="36254"/>
                  <a:pt x="2589150" y="36254"/>
                </a:cubicBezTo>
                <a:cubicBezTo>
                  <a:pt x="2589150" y="36254"/>
                  <a:pt x="2596106" y="42776"/>
                  <a:pt x="2598425" y="44950"/>
                </a:cubicBezTo>
                <a:cubicBezTo>
                  <a:pt x="2596106" y="42776"/>
                  <a:pt x="2591469" y="40602"/>
                  <a:pt x="2586831" y="38428"/>
                </a:cubicBezTo>
                <a:cubicBezTo>
                  <a:pt x="2586831" y="38428"/>
                  <a:pt x="2586831" y="36254"/>
                  <a:pt x="2586831" y="36254"/>
                </a:cubicBezTo>
                <a:close/>
                <a:moveTo>
                  <a:pt x="2546917" y="0"/>
                </a:moveTo>
                <a:cubicBezTo>
                  <a:pt x="2549285" y="0"/>
                  <a:pt x="2558758" y="7108"/>
                  <a:pt x="2558758" y="2369"/>
                </a:cubicBezTo>
                <a:cubicBezTo>
                  <a:pt x="2558758" y="4738"/>
                  <a:pt x="2561127" y="4738"/>
                  <a:pt x="2561127" y="7108"/>
                </a:cubicBezTo>
                <a:cubicBezTo>
                  <a:pt x="2563495" y="7108"/>
                  <a:pt x="2563495" y="9477"/>
                  <a:pt x="2563495" y="11846"/>
                </a:cubicBezTo>
                <a:cubicBezTo>
                  <a:pt x="2565863" y="14216"/>
                  <a:pt x="2568231" y="14216"/>
                  <a:pt x="2570600" y="14216"/>
                </a:cubicBezTo>
                <a:cubicBezTo>
                  <a:pt x="2577704" y="18953"/>
                  <a:pt x="2568231" y="9477"/>
                  <a:pt x="2572968" y="14216"/>
                </a:cubicBezTo>
                <a:cubicBezTo>
                  <a:pt x="2575336" y="14216"/>
                  <a:pt x="2582441" y="18953"/>
                  <a:pt x="2582441" y="18953"/>
                </a:cubicBezTo>
                <a:cubicBezTo>
                  <a:pt x="2587177" y="23692"/>
                  <a:pt x="2589546" y="23692"/>
                  <a:pt x="2594282" y="26061"/>
                </a:cubicBezTo>
                <a:cubicBezTo>
                  <a:pt x="2603755" y="33170"/>
                  <a:pt x="2610860" y="37908"/>
                  <a:pt x="2617964" y="37908"/>
                </a:cubicBezTo>
                <a:cubicBezTo>
                  <a:pt x="2622701" y="37908"/>
                  <a:pt x="2629806" y="42646"/>
                  <a:pt x="2636910" y="47385"/>
                </a:cubicBezTo>
                <a:cubicBezTo>
                  <a:pt x="2641647" y="49754"/>
                  <a:pt x="2646383" y="52123"/>
                  <a:pt x="2646383" y="56862"/>
                </a:cubicBezTo>
                <a:cubicBezTo>
                  <a:pt x="2646383" y="56862"/>
                  <a:pt x="2648751" y="59232"/>
                  <a:pt x="2648751" y="61601"/>
                </a:cubicBezTo>
                <a:cubicBezTo>
                  <a:pt x="2651120" y="61601"/>
                  <a:pt x="2653488" y="63970"/>
                  <a:pt x="2653488" y="63970"/>
                </a:cubicBezTo>
                <a:cubicBezTo>
                  <a:pt x="2658224" y="61601"/>
                  <a:pt x="2662961" y="63970"/>
                  <a:pt x="2667697" y="71077"/>
                </a:cubicBezTo>
                <a:cubicBezTo>
                  <a:pt x="2681907" y="78185"/>
                  <a:pt x="2696116" y="92401"/>
                  <a:pt x="2710326" y="97139"/>
                </a:cubicBezTo>
                <a:cubicBezTo>
                  <a:pt x="2710326" y="97139"/>
                  <a:pt x="2715063" y="99509"/>
                  <a:pt x="2715063" y="99509"/>
                </a:cubicBezTo>
                <a:cubicBezTo>
                  <a:pt x="2719799" y="104247"/>
                  <a:pt x="2722167" y="104247"/>
                  <a:pt x="2722167" y="104247"/>
                </a:cubicBezTo>
                <a:cubicBezTo>
                  <a:pt x="2722167" y="101878"/>
                  <a:pt x="2726904" y="104247"/>
                  <a:pt x="2731640" y="106617"/>
                </a:cubicBezTo>
                <a:cubicBezTo>
                  <a:pt x="2738745" y="108986"/>
                  <a:pt x="2743482" y="116094"/>
                  <a:pt x="2750587" y="118463"/>
                </a:cubicBezTo>
                <a:cubicBezTo>
                  <a:pt x="2748218" y="113725"/>
                  <a:pt x="2743482" y="108986"/>
                  <a:pt x="2745850" y="106617"/>
                </a:cubicBezTo>
                <a:cubicBezTo>
                  <a:pt x="2748218" y="104247"/>
                  <a:pt x="2755323" y="106617"/>
                  <a:pt x="2752955" y="101878"/>
                </a:cubicBezTo>
                <a:cubicBezTo>
                  <a:pt x="2748218" y="101878"/>
                  <a:pt x="2745850" y="99509"/>
                  <a:pt x="2743482" y="99509"/>
                </a:cubicBezTo>
                <a:cubicBezTo>
                  <a:pt x="2743482" y="99509"/>
                  <a:pt x="2743482" y="101878"/>
                  <a:pt x="2741114" y="101878"/>
                </a:cubicBezTo>
                <a:cubicBezTo>
                  <a:pt x="2738745" y="99509"/>
                  <a:pt x="2736377" y="97139"/>
                  <a:pt x="2731640" y="94770"/>
                </a:cubicBezTo>
                <a:cubicBezTo>
                  <a:pt x="2731640" y="94770"/>
                  <a:pt x="2731640" y="92401"/>
                  <a:pt x="2731640" y="92401"/>
                </a:cubicBezTo>
                <a:cubicBezTo>
                  <a:pt x="2734009" y="90032"/>
                  <a:pt x="2736377" y="92401"/>
                  <a:pt x="2736377" y="90032"/>
                </a:cubicBezTo>
                <a:cubicBezTo>
                  <a:pt x="2731640" y="87663"/>
                  <a:pt x="2729272" y="87663"/>
                  <a:pt x="2726904" y="87663"/>
                </a:cubicBezTo>
                <a:cubicBezTo>
                  <a:pt x="2724536" y="87663"/>
                  <a:pt x="2722167" y="85294"/>
                  <a:pt x="2719799" y="82924"/>
                </a:cubicBezTo>
                <a:cubicBezTo>
                  <a:pt x="2717431" y="80555"/>
                  <a:pt x="2715063" y="78185"/>
                  <a:pt x="2712694" y="75816"/>
                </a:cubicBezTo>
                <a:cubicBezTo>
                  <a:pt x="2705589" y="73447"/>
                  <a:pt x="2703221" y="66339"/>
                  <a:pt x="2696116" y="61601"/>
                </a:cubicBezTo>
                <a:cubicBezTo>
                  <a:pt x="2693748" y="61601"/>
                  <a:pt x="2691380" y="59232"/>
                  <a:pt x="2691380" y="59232"/>
                </a:cubicBezTo>
                <a:cubicBezTo>
                  <a:pt x="2691380" y="56862"/>
                  <a:pt x="2693748" y="54493"/>
                  <a:pt x="2689011" y="52123"/>
                </a:cubicBezTo>
                <a:cubicBezTo>
                  <a:pt x="2691380" y="52123"/>
                  <a:pt x="2691380" y="52123"/>
                  <a:pt x="2693748" y="52123"/>
                </a:cubicBezTo>
                <a:cubicBezTo>
                  <a:pt x="2707958" y="63970"/>
                  <a:pt x="2703221" y="54493"/>
                  <a:pt x="2705589" y="54493"/>
                </a:cubicBezTo>
                <a:cubicBezTo>
                  <a:pt x="2710326" y="59232"/>
                  <a:pt x="2710326" y="61601"/>
                  <a:pt x="2712694" y="63970"/>
                </a:cubicBezTo>
                <a:cubicBezTo>
                  <a:pt x="2717431" y="66339"/>
                  <a:pt x="2719799" y="68708"/>
                  <a:pt x="2719799" y="71077"/>
                </a:cubicBezTo>
                <a:cubicBezTo>
                  <a:pt x="2722167" y="73447"/>
                  <a:pt x="2731640" y="82924"/>
                  <a:pt x="2738745" y="87663"/>
                </a:cubicBezTo>
                <a:cubicBezTo>
                  <a:pt x="2738745" y="87663"/>
                  <a:pt x="2738745" y="87663"/>
                  <a:pt x="2741114" y="85294"/>
                </a:cubicBezTo>
                <a:cubicBezTo>
                  <a:pt x="2731640" y="80555"/>
                  <a:pt x="2736377" y="78185"/>
                  <a:pt x="2729272" y="73447"/>
                </a:cubicBezTo>
                <a:cubicBezTo>
                  <a:pt x="2726904" y="73447"/>
                  <a:pt x="2726904" y="71077"/>
                  <a:pt x="2726904" y="71077"/>
                </a:cubicBezTo>
                <a:cubicBezTo>
                  <a:pt x="2726904" y="68708"/>
                  <a:pt x="2731640" y="71077"/>
                  <a:pt x="2731640" y="71077"/>
                </a:cubicBezTo>
                <a:cubicBezTo>
                  <a:pt x="2738745" y="75816"/>
                  <a:pt x="2743482" y="80555"/>
                  <a:pt x="2748218" y="80555"/>
                </a:cubicBezTo>
                <a:cubicBezTo>
                  <a:pt x="2750587" y="82924"/>
                  <a:pt x="2755323" y="85294"/>
                  <a:pt x="2760059" y="90032"/>
                </a:cubicBezTo>
                <a:cubicBezTo>
                  <a:pt x="2760059" y="90032"/>
                  <a:pt x="2762427" y="90032"/>
                  <a:pt x="2762427" y="90032"/>
                </a:cubicBezTo>
                <a:cubicBezTo>
                  <a:pt x="2762427" y="87663"/>
                  <a:pt x="2760059" y="87663"/>
                  <a:pt x="2757691" y="85294"/>
                </a:cubicBezTo>
                <a:cubicBezTo>
                  <a:pt x="2757691" y="85294"/>
                  <a:pt x="2755323" y="82924"/>
                  <a:pt x="2752955" y="80555"/>
                </a:cubicBezTo>
                <a:cubicBezTo>
                  <a:pt x="2750587" y="80555"/>
                  <a:pt x="2750587" y="80555"/>
                  <a:pt x="2750587" y="80555"/>
                </a:cubicBezTo>
                <a:cubicBezTo>
                  <a:pt x="2752955" y="80555"/>
                  <a:pt x="2752955" y="80555"/>
                  <a:pt x="2745850" y="73447"/>
                </a:cubicBezTo>
                <a:cubicBezTo>
                  <a:pt x="2736377" y="66339"/>
                  <a:pt x="2738745" y="66339"/>
                  <a:pt x="2743482" y="63970"/>
                </a:cubicBezTo>
                <a:cubicBezTo>
                  <a:pt x="2748218" y="63970"/>
                  <a:pt x="2755323" y="68708"/>
                  <a:pt x="2762427" y="71077"/>
                </a:cubicBezTo>
                <a:cubicBezTo>
                  <a:pt x="2762427" y="71077"/>
                  <a:pt x="2767163" y="73447"/>
                  <a:pt x="2767163" y="75816"/>
                </a:cubicBezTo>
                <a:cubicBezTo>
                  <a:pt x="2769533" y="75816"/>
                  <a:pt x="2769533" y="75816"/>
                  <a:pt x="2769533" y="75816"/>
                </a:cubicBezTo>
                <a:cubicBezTo>
                  <a:pt x="2767163" y="73447"/>
                  <a:pt x="2767163" y="71077"/>
                  <a:pt x="2767163" y="71077"/>
                </a:cubicBezTo>
                <a:cubicBezTo>
                  <a:pt x="2767163" y="71077"/>
                  <a:pt x="2764795" y="68708"/>
                  <a:pt x="2762427" y="68708"/>
                </a:cubicBezTo>
                <a:cubicBezTo>
                  <a:pt x="2755323" y="63970"/>
                  <a:pt x="2755323" y="63970"/>
                  <a:pt x="2757691" y="63970"/>
                </a:cubicBezTo>
                <a:cubicBezTo>
                  <a:pt x="2762427" y="66339"/>
                  <a:pt x="2764795" y="66339"/>
                  <a:pt x="2769533" y="68708"/>
                </a:cubicBezTo>
                <a:cubicBezTo>
                  <a:pt x="2769533" y="68708"/>
                  <a:pt x="2769533" y="71077"/>
                  <a:pt x="2771901" y="71077"/>
                </a:cubicBezTo>
                <a:cubicBezTo>
                  <a:pt x="2771901" y="75816"/>
                  <a:pt x="2774269" y="78185"/>
                  <a:pt x="2783741" y="82924"/>
                </a:cubicBezTo>
                <a:cubicBezTo>
                  <a:pt x="2786109" y="85294"/>
                  <a:pt x="2790847" y="85294"/>
                  <a:pt x="2793215" y="87663"/>
                </a:cubicBezTo>
                <a:cubicBezTo>
                  <a:pt x="2793215" y="87663"/>
                  <a:pt x="2793215" y="85294"/>
                  <a:pt x="2793215" y="85294"/>
                </a:cubicBezTo>
                <a:cubicBezTo>
                  <a:pt x="2788477" y="82924"/>
                  <a:pt x="2786109" y="80555"/>
                  <a:pt x="2783741" y="80555"/>
                </a:cubicBezTo>
                <a:cubicBezTo>
                  <a:pt x="2781373" y="78185"/>
                  <a:pt x="2779005" y="75816"/>
                  <a:pt x="2776637" y="73447"/>
                </a:cubicBezTo>
                <a:cubicBezTo>
                  <a:pt x="2783741" y="78185"/>
                  <a:pt x="2790847" y="80555"/>
                  <a:pt x="2800319" y="87663"/>
                </a:cubicBezTo>
                <a:cubicBezTo>
                  <a:pt x="2805055" y="90032"/>
                  <a:pt x="2809793" y="92401"/>
                  <a:pt x="2812161" y="97139"/>
                </a:cubicBezTo>
                <a:cubicBezTo>
                  <a:pt x="2814529" y="101878"/>
                  <a:pt x="2819265" y="104247"/>
                  <a:pt x="2821633" y="104247"/>
                </a:cubicBezTo>
                <a:cubicBezTo>
                  <a:pt x="2826369" y="104247"/>
                  <a:pt x="2835843" y="111355"/>
                  <a:pt x="2842947" y="111355"/>
                </a:cubicBezTo>
                <a:cubicBezTo>
                  <a:pt x="2852421" y="120832"/>
                  <a:pt x="2861893" y="123201"/>
                  <a:pt x="2868999" y="123201"/>
                </a:cubicBezTo>
                <a:cubicBezTo>
                  <a:pt x="2871367" y="123201"/>
                  <a:pt x="2876103" y="132679"/>
                  <a:pt x="2876103" y="127940"/>
                </a:cubicBezTo>
                <a:cubicBezTo>
                  <a:pt x="2878471" y="127940"/>
                  <a:pt x="2880839" y="125571"/>
                  <a:pt x="2878471" y="120832"/>
                </a:cubicBezTo>
                <a:cubicBezTo>
                  <a:pt x="2876103" y="120832"/>
                  <a:pt x="2876103" y="120832"/>
                  <a:pt x="2876103" y="120832"/>
                </a:cubicBezTo>
                <a:cubicBezTo>
                  <a:pt x="2871367" y="125571"/>
                  <a:pt x="2871367" y="123201"/>
                  <a:pt x="2861893" y="116094"/>
                </a:cubicBezTo>
                <a:cubicBezTo>
                  <a:pt x="2861893" y="116094"/>
                  <a:pt x="2859525" y="113725"/>
                  <a:pt x="2859525" y="113725"/>
                </a:cubicBezTo>
                <a:cubicBezTo>
                  <a:pt x="2842947" y="99509"/>
                  <a:pt x="2842947" y="97139"/>
                  <a:pt x="2845315" y="92401"/>
                </a:cubicBezTo>
                <a:cubicBezTo>
                  <a:pt x="2845315" y="92401"/>
                  <a:pt x="2847683" y="92401"/>
                  <a:pt x="2845315" y="90032"/>
                </a:cubicBezTo>
                <a:cubicBezTo>
                  <a:pt x="2845315" y="90032"/>
                  <a:pt x="2842947" y="87663"/>
                  <a:pt x="2840579" y="87663"/>
                </a:cubicBezTo>
                <a:cubicBezTo>
                  <a:pt x="2838211" y="85294"/>
                  <a:pt x="2835843" y="82924"/>
                  <a:pt x="2833475" y="82924"/>
                </a:cubicBezTo>
                <a:cubicBezTo>
                  <a:pt x="2831107" y="80555"/>
                  <a:pt x="2828739" y="78185"/>
                  <a:pt x="2826369" y="75816"/>
                </a:cubicBezTo>
                <a:cubicBezTo>
                  <a:pt x="2824001" y="75816"/>
                  <a:pt x="2826369" y="80555"/>
                  <a:pt x="2828739" y="82924"/>
                </a:cubicBezTo>
                <a:cubicBezTo>
                  <a:pt x="2828739" y="82924"/>
                  <a:pt x="2833475" y="85294"/>
                  <a:pt x="2833475" y="87663"/>
                </a:cubicBezTo>
                <a:cubicBezTo>
                  <a:pt x="2835843" y="90032"/>
                  <a:pt x="2838211" y="92401"/>
                  <a:pt x="2838211" y="92401"/>
                </a:cubicBezTo>
                <a:cubicBezTo>
                  <a:pt x="2838211" y="94770"/>
                  <a:pt x="2838211" y="94770"/>
                  <a:pt x="2840579" y="99509"/>
                </a:cubicBezTo>
                <a:cubicBezTo>
                  <a:pt x="2838211" y="97139"/>
                  <a:pt x="2835843" y="97139"/>
                  <a:pt x="2835843" y="94770"/>
                </a:cubicBezTo>
                <a:cubicBezTo>
                  <a:pt x="2828739" y="90032"/>
                  <a:pt x="2824001" y="82924"/>
                  <a:pt x="2814529" y="80555"/>
                </a:cubicBezTo>
                <a:cubicBezTo>
                  <a:pt x="2814529" y="80555"/>
                  <a:pt x="2812161" y="78185"/>
                  <a:pt x="2812161" y="78185"/>
                </a:cubicBezTo>
                <a:cubicBezTo>
                  <a:pt x="2814529" y="78185"/>
                  <a:pt x="2814529" y="75816"/>
                  <a:pt x="2819265" y="75816"/>
                </a:cubicBezTo>
                <a:cubicBezTo>
                  <a:pt x="2821633" y="78185"/>
                  <a:pt x="2824001" y="78185"/>
                  <a:pt x="2819265" y="73447"/>
                </a:cubicBezTo>
                <a:cubicBezTo>
                  <a:pt x="2814529" y="66339"/>
                  <a:pt x="2816897" y="66339"/>
                  <a:pt x="2828739" y="71077"/>
                </a:cubicBezTo>
                <a:cubicBezTo>
                  <a:pt x="2835843" y="73447"/>
                  <a:pt x="2845315" y="82924"/>
                  <a:pt x="2847683" y="87663"/>
                </a:cubicBezTo>
                <a:cubicBezTo>
                  <a:pt x="2850053" y="90032"/>
                  <a:pt x="2850053" y="92401"/>
                  <a:pt x="2852421" y="94770"/>
                </a:cubicBezTo>
                <a:cubicBezTo>
                  <a:pt x="2859525" y="99509"/>
                  <a:pt x="2866630" y="101878"/>
                  <a:pt x="2871367" y="106617"/>
                </a:cubicBezTo>
                <a:cubicBezTo>
                  <a:pt x="2871367" y="106617"/>
                  <a:pt x="2871367" y="104247"/>
                  <a:pt x="2871367" y="104247"/>
                </a:cubicBezTo>
                <a:cubicBezTo>
                  <a:pt x="2871367" y="101878"/>
                  <a:pt x="2871367" y="101878"/>
                  <a:pt x="2880839" y="106617"/>
                </a:cubicBezTo>
                <a:cubicBezTo>
                  <a:pt x="2883208" y="108986"/>
                  <a:pt x="2887944" y="108986"/>
                  <a:pt x="2890313" y="111355"/>
                </a:cubicBezTo>
                <a:cubicBezTo>
                  <a:pt x="2892681" y="113725"/>
                  <a:pt x="2892681" y="116094"/>
                  <a:pt x="2899786" y="118463"/>
                </a:cubicBezTo>
                <a:cubicBezTo>
                  <a:pt x="2902154" y="118463"/>
                  <a:pt x="2906890" y="120832"/>
                  <a:pt x="2909259" y="118463"/>
                </a:cubicBezTo>
                <a:cubicBezTo>
                  <a:pt x="2911627" y="116094"/>
                  <a:pt x="2913995" y="118463"/>
                  <a:pt x="2923468" y="123201"/>
                </a:cubicBezTo>
                <a:cubicBezTo>
                  <a:pt x="2930573" y="127940"/>
                  <a:pt x="2932941" y="125571"/>
                  <a:pt x="2930573" y="118463"/>
                </a:cubicBezTo>
                <a:cubicBezTo>
                  <a:pt x="2932941" y="120832"/>
                  <a:pt x="2932941" y="120832"/>
                  <a:pt x="2932941" y="120832"/>
                </a:cubicBezTo>
                <a:cubicBezTo>
                  <a:pt x="2932941" y="120832"/>
                  <a:pt x="2940046" y="123201"/>
                  <a:pt x="2937677" y="120832"/>
                </a:cubicBezTo>
                <a:cubicBezTo>
                  <a:pt x="2935309" y="118463"/>
                  <a:pt x="2935309" y="118463"/>
                  <a:pt x="2935309" y="118463"/>
                </a:cubicBezTo>
                <a:cubicBezTo>
                  <a:pt x="2935309" y="116094"/>
                  <a:pt x="2932941" y="113725"/>
                  <a:pt x="2937677" y="118463"/>
                </a:cubicBezTo>
                <a:cubicBezTo>
                  <a:pt x="2944782" y="120832"/>
                  <a:pt x="2942414" y="120832"/>
                  <a:pt x="2942414" y="123201"/>
                </a:cubicBezTo>
                <a:cubicBezTo>
                  <a:pt x="2942414" y="123201"/>
                  <a:pt x="2944782" y="125571"/>
                  <a:pt x="2944782" y="125571"/>
                </a:cubicBezTo>
                <a:cubicBezTo>
                  <a:pt x="2942414" y="125571"/>
                  <a:pt x="2944782" y="130309"/>
                  <a:pt x="2954255" y="137417"/>
                </a:cubicBezTo>
                <a:cubicBezTo>
                  <a:pt x="2958992" y="142155"/>
                  <a:pt x="2956623" y="139787"/>
                  <a:pt x="2951887" y="137417"/>
                </a:cubicBezTo>
                <a:cubicBezTo>
                  <a:pt x="2949519" y="137417"/>
                  <a:pt x="2949519" y="139787"/>
                  <a:pt x="2954255" y="142155"/>
                </a:cubicBezTo>
                <a:cubicBezTo>
                  <a:pt x="2958992" y="144524"/>
                  <a:pt x="2963728" y="149263"/>
                  <a:pt x="2968465" y="149263"/>
                </a:cubicBezTo>
                <a:cubicBezTo>
                  <a:pt x="2968465" y="151632"/>
                  <a:pt x="2970833" y="151632"/>
                  <a:pt x="2973201" y="154002"/>
                </a:cubicBezTo>
                <a:cubicBezTo>
                  <a:pt x="2980306" y="161110"/>
                  <a:pt x="2980306" y="161110"/>
                  <a:pt x="2985042" y="163479"/>
                </a:cubicBezTo>
                <a:cubicBezTo>
                  <a:pt x="2987410" y="163479"/>
                  <a:pt x="2989779" y="165849"/>
                  <a:pt x="2989779" y="165849"/>
                </a:cubicBezTo>
                <a:cubicBezTo>
                  <a:pt x="2989779" y="161110"/>
                  <a:pt x="2996883" y="168217"/>
                  <a:pt x="3003988" y="172956"/>
                </a:cubicBezTo>
                <a:cubicBezTo>
                  <a:pt x="3003988" y="172956"/>
                  <a:pt x="3003988" y="172956"/>
                  <a:pt x="3006356" y="170586"/>
                </a:cubicBezTo>
                <a:cubicBezTo>
                  <a:pt x="3006356" y="170586"/>
                  <a:pt x="3008725" y="172956"/>
                  <a:pt x="3008725" y="172956"/>
                </a:cubicBezTo>
                <a:cubicBezTo>
                  <a:pt x="3011093" y="175325"/>
                  <a:pt x="3011093" y="175325"/>
                  <a:pt x="3011093" y="177694"/>
                </a:cubicBezTo>
                <a:cubicBezTo>
                  <a:pt x="3015829" y="182433"/>
                  <a:pt x="3020566" y="184803"/>
                  <a:pt x="3025302" y="189541"/>
                </a:cubicBezTo>
                <a:cubicBezTo>
                  <a:pt x="3030039" y="191911"/>
                  <a:pt x="3032407" y="194279"/>
                  <a:pt x="3034775" y="194279"/>
                </a:cubicBezTo>
                <a:cubicBezTo>
                  <a:pt x="3037143" y="194279"/>
                  <a:pt x="3039512" y="196648"/>
                  <a:pt x="3044248" y="201387"/>
                </a:cubicBezTo>
                <a:cubicBezTo>
                  <a:pt x="3056089" y="210864"/>
                  <a:pt x="3056089" y="210864"/>
                  <a:pt x="3060826" y="213234"/>
                </a:cubicBezTo>
                <a:cubicBezTo>
                  <a:pt x="3063194" y="215603"/>
                  <a:pt x="3063194" y="217971"/>
                  <a:pt x="3065562" y="217971"/>
                </a:cubicBezTo>
                <a:cubicBezTo>
                  <a:pt x="3070299" y="222710"/>
                  <a:pt x="3077403" y="227449"/>
                  <a:pt x="3079772" y="227449"/>
                </a:cubicBezTo>
                <a:cubicBezTo>
                  <a:pt x="3079772" y="227449"/>
                  <a:pt x="3082140" y="225080"/>
                  <a:pt x="3082140" y="225080"/>
                </a:cubicBezTo>
                <a:cubicBezTo>
                  <a:pt x="3089245" y="232188"/>
                  <a:pt x="3089245" y="232188"/>
                  <a:pt x="3091613" y="234557"/>
                </a:cubicBezTo>
                <a:cubicBezTo>
                  <a:pt x="3091613" y="234557"/>
                  <a:pt x="3096349" y="236926"/>
                  <a:pt x="3096349" y="236926"/>
                </a:cubicBezTo>
                <a:cubicBezTo>
                  <a:pt x="3096349" y="236926"/>
                  <a:pt x="3096349" y="236926"/>
                  <a:pt x="3098718" y="236926"/>
                </a:cubicBezTo>
                <a:cubicBezTo>
                  <a:pt x="3098718" y="236926"/>
                  <a:pt x="3098718" y="236926"/>
                  <a:pt x="3093981" y="234557"/>
                </a:cubicBezTo>
                <a:cubicBezTo>
                  <a:pt x="3093981" y="232188"/>
                  <a:pt x="3091613" y="232188"/>
                  <a:pt x="3091613" y="232188"/>
                </a:cubicBezTo>
                <a:cubicBezTo>
                  <a:pt x="3093981" y="232188"/>
                  <a:pt x="3096349" y="234557"/>
                  <a:pt x="3098718" y="234557"/>
                </a:cubicBezTo>
                <a:cubicBezTo>
                  <a:pt x="3098718" y="236926"/>
                  <a:pt x="3101086" y="239296"/>
                  <a:pt x="3103454" y="239296"/>
                </a:cubicBezTo>
                <a:cubicBezTo>
                  <a:pt x="3108191" y="244033"/>
                  <a:pt x="3108191" y="244033"/>
                  <a:pt x="3108191" y="244033"/>
                </a:cubicBezTo>
                <a:cubicBezTo>
                  <a:pt x="3108191" y="244033"/>
                  <a:pt x="3105822" y="244033"/>
                  <a:pt x="3108191" y="246403"/>
                </a:cubicBezTo>
                <a:cubicBezTo>
                  <a:pt x="3108191" y="248772"/>
                  <a:pt x="3112927" y="251142"/>
                  <a:pt x="3115295" y="253511"/>
                </a:cubicBezTo>
                <a:cubicBezTo>
                  <a:pt x="3115295" y="253511"/>
                  <a:pt x="3115295" y="253511"/>
                  <a:pt x="3117663" y="253511"/>
                </a:cubicBezTo>
                <a:cubicBezTo>
                  <a:pt x="3122400" y="255880"/>
                  <a:pt x="3124768" y="258249"/>
                  <a:pt x="3134241" y="265357"/>
                </a:cubicBezTo>
                <a:cubicBezTo>
                  <a:pt x="3136609" y="267727"/>
                  <a:pt x="3138978" y="267727"/>
                  <a:pt x="3141346" y="270095"/>
                </a:cubicBezTo>
                <a:cubicBezTo>
                  <a:pt x="3138978" y="270095"/>
                  <a:pt x="3138978" y="267727"/>
                  <a:pt x="3138978" y="267727"/>
                </a:cubicBezTo>
                <a:cubicBezTo>
                  <a:pt x="3136609" y="265357"/>
                  <a:pt x="3134241" y="262988"/>
                  <a:pt x="3131873" y="260619"/>
                </a:cubicBezTo>
                <a:cubicBezTo>
                  <a:pt x="3134241" y="262988"/>
                  <a:pt x="3136609" y="262988"/>
                  <a:pt x="3138978" y="265357"/>
                </a:cubicBezTo>
                <a:cubicBezTo>
                  <a:pt x="3141346" y="265357"/>
                  <a:pt x="3141346" y="265357"/>
                  <a:pt x="3141346" y="265357"/>
                </a:cubicBezTo>
                <a:cubicBezTo>
                  <a:pt x="3141346" y="262988"/>
                  <a:pt x="3141346" y="262988"/>
                  <a:pt x="3138978" y="260619"/>
                </a:cubicBezTo>
                <a:cubicBezTo>
                  <a:pt x="3136609" y="260619"/>
                  <a:pt x="3134241" y="258249"/>
                  <a:pt x="3134241" y="258249"/>
                </a:cubicBezTo>
                <a:cubicBezTo>
                  <a:pt x="3131873" y="258249"/>
                  <a:pt x="3131873" y="258249"/>
                  <a:pt x="3131873" y="258249"/>
                </a:cubicBezTo>
                <a:cubicBezTo>
                  <a:pt x="3127136" y="255880"/>
                  <a:pt x="3122400" y="251142"/>
                  <a:pt x="3120032" y="248772"/>
                </a:cubicBezTo>
                <a:cubicBezTo>
                  <a:pt x="3117663" y="248772"/>
                  <a:pt x="3117663" y="246403"/>
                  <a:pt x="3115295" y="246403"/>
                </a:cubicBezTo>
                <a:cubicBezTo>
                  <a:pt x="3110559" y="244033"/>
                  <a:pt x="3110559" y="244033"/>
                  <a:pt x="3105822" y="239296"/>
                </a:cubicBezTo>
                <a:cubicBezTo>
                  <a:pt x="3103454" y="236926"/>
                  <a:pt x="3101086" y="234557"/>
                  <a:pt x="3096349" y="232188"/>
                </a:cubicBezTo>
                <a:cubicBezTo>
                  <a:pt x="3093981" y="229818"/>
                  <a:pt x="3093981" y="229818"/>
                  <a:pt x="3093981" y="229818"/>
                </a:cubicBezTo>
                <a:cubicBezTo>
                  <a:pt x="3091613" y="227449"/>
                  <a:pt x="3091613" y="225080"/>
                  <a:pt x="3089245" y="225080"/>
                </a:cubicBezTo>
                <a:cubicBezTo>
                  <a:pt x="3084508" y="220341"/>
                  <a:pt x="3079772" y="217971"/>
                  <a:pt x="3075035" y="213234"/>
                </a:cubicBezTo>
                <a:cubicBezTo>
                  <a:pt x="3072667" y="213234"/>
                  <a:pt x="3067930" y="213234"/>
                  <a:pt x="3077403" y="220341"/>
                </a:cubicBezTo>
                <a:cubicBezTo>
                  <a:pt x="3075035" y="220341"/>
                  <a:pt x="3072667" y="217971"/>
                  <a:pt x="3070299" y="215603"/>
                </a:cubicBezTo>
                <a:cubicBezTo>
                  <a:pt x="3067930" y="213234"/>
                  <a:pt x="3067930" y="213234"/>
                  <a:pt x="3065562" y="210864"/>
                </a:cubicBezTo>
                <a:cubicBezTo>
                  <a:pt x="3063194" y="208495"/>
                  <a:pt x="3060826" y="206126"/>
                  <a:pt x="3058458" y="206126"/>
                </a:cubicBezTo>
                <a:cubicBezTo>
                  <a:pt x="3057274" y="204941"/>
                  <a:pt x="3057274" y="204941"/>
                  <a:pt x="3057570" y="205533"/>
                </a:cubicBezTo>
                <a:lnTo>
                  <a:pt x="3058282" y="207908"/>
                </a:lnTo>
                <a:lnTo>
                  <a:pt x="3056089" y="206126"/>
                </a:lnTo>
                <a:cubicBezTo>
                  <a:pt x="3053721" y="203756"/>
                  <a:pt x="3046616" y="201387"/>
                  <a:pt x="3046616" y="199018"/>
                </a:cubicBezTo>
                <a:cubicBezTo>
                  <a:pt x="3048985" y="199018"/>
                  <a:pt x="3051353" y="201387"/>
                  <a:pt x="3053721" y="201387"/>
                </a:cubicBezTo>
                <a:cubicBezTo>
                  <a:pt x="3053721" y="201387"/>
                  <a:pt x="3056089" y="201387"/>
                  <a:pt x="3056089" y="201387"/>
                </a:cubicBezTo>
                <a:cubicBezTo>
                  <a:pt x="3056089" y="199018"/>
                  <a:pt x="3058458" y="201387"/>
                  <a:pt x="3053721" y="196648"/>
                </a:cubicBezTo>
                <a:cubicBezTo>
                  <a:pt x="3048985" y="194279"/>
                  <a:pt x="3044248" y="189541"/>
                  <a:pt x="3041880" y="189541"/>
                </a:cubicBezTo>
                <a:cubicBezTo>
                  <a:pt x="3034775" y="184803"/>
                  <a:pt x="3032407" y="180064"/>
                  <a:pt x="3027670" y="177694"/>
                </a:cubicBezTo>
                <a:cubicBezTo>
                  <a:pt x="3025302" y="175325"/>
                  <a:pt x="3022934" y="172956"/>
                  <a:pt x="3022934" y="172956"/>
                </a:cubicBezTo>
                <a:cubicBezTo>
                  <a:pt x="3022934" y="172956"/>
                  <a:pt x="3025302" y="172956"/>
                  <a:pt x="3025302" y="170586"/>
                </a:cubicBezTo>
                <a:cubicBezTo>
                  <a:pt x="3025302" y="170586"/>
                  <a:pt x="3022934" y="168217"/>
                  <a:pt x="3020566" y="168217"/>
                </a:cubicBezTo>
                <a:cubicBezTo>
                  <a:pt x="3020566" y="168217"/>
                  <a:pt x="3018198" y="165849"/>
                  <a:pt x="3018198" y="165849"/>
                </a:cubicBezTo>
                <a:cubicBezTo>
                  <a:pt x="3015829" y="165849"/>
                  <a:pt x="3013461" y="168217"/>
                  <a:pt x="3011093" y="165849"/>
                </a:cubicBezTo>
                <a:cubicBezTo>
                  <a:pt x="3008725" y="163479"/>
                  <a:pt x="3008725" y="158741"/>
                  <a:pt x="3006356" y="156371"/>
                </a:cubicBezTo>
                <a:cubicBezTo>
                  <a:pt x="3003988" y="154002"/>
                  <a:pt x="2999252" y="151632"/>
                  <a:pt x="2996883" y="149263"/>
                </a:cubicBezTo>
                <a:cubicBezTo>
                  <a:pt x="2989779" y="146894"/>
                  <a:pt x="2985042" y="142155"/>
                  <a:pt x="2977937" y="137417"/>
                </a:cubicBezTo>
                <a:cubicBezTo>
                  <a:pt x="2977937" y="137417"/>
                  <a:pt x="2977937" y="135048"/>
                  <a:pt x="2975569" y="135048"/>
                </a:cubicBezTo>
                <a:cubicBezTo>
                  <a:pt x="2973201" y="135048"/>
                  <a:pt x="2973201" y="135048"/>
                  <a:pt x="2973201" y="135048"/>
                </a:cubicBezTo>
                <a:cubicBezTo>
                  <a:pt x="2973201" y="136233"/>
                  <a:pt x="2972017" y="136233"/>
                  <a:pt x="2970537" y="135640"/>
                </a:cubicBezTo>
                <a:lnTo>
                  <a:pt x="2966303" y="132816"/>
                </a:lnTo>
                <a:lnTo>
                  <a:pt x="2966523" y="132632"/>
                </a:lnTo>
                <a:lnTo>
                  <a:pt x="2965671" y="132206"/>
                </a:lnTo>
                <a:lnTo>
                  <a:pt x="2963432" y="129716"/>
                </a:lnTo>
                <a:cubicBezTo>
                  <a:pt x="2962544" y="128532"/>
                  <a:pt x="2962544" y="127940"/>
                  <a:pt x="2966096" y="130309"/>
                </a:cubicBezTo>
                <a:cubicBezTo>
                  <a:pt x="2966096" y="130309"/>
                  <a:pt x="2966096" y="127940"/>
                  <a:pt x="2963728" y="127940"/>
                </a:cubicBezTo>
                <a:cubicBezTo>
                  <a:pt x="2954255" y="120832"/>
                  <a:pt x="2961360" y="120832"/>
                  <a:pt x="2949519" y="113725"/>
                </a:cubicBezTo>
                <a:cubicBezTo>
                  <a:pt x="2951887" y="116094"/>
                  <a:pt x="2947150" y="113725"/>
                  <a:pt x="2944782" y="111355"/>
                </a:cubicBezTo>
                <a:cubicBezTo>
                  <a:pt x="2942414" y="108986"/>
                  <a:pt x="2940046" y="108986"/>
                  <a:pt x="2937677" y="106617"/>
                </a:cubicBezTo>
                <a:cubicBezTo>
                  <a:pt x="2937677" y="106617"/>
                  <a:pt x="2935309" y="104247"/>
                  <a:pt x="2930573" y="101878"/>
                </a:cubicBezTo>
                <a:cubicBezTo>
                  <a:pt x="2932941" y="106617"/>
                  <a:pt x="2930573" y="106617"/>
                  <a:pt x="2930573" y="106617"/>
                </a:cubicBezTo>
                <a:cubicBezTo>
                  <a:pt x="2930573" y="106617"/>
                  <a:pt x="2928204" y="106617"/>
                  <a:pt x="2928204" y="106617"/>
                </a:cubicBezTo>
                <a:cubicBezTo>
                  <a:pt x="2928204" y="104247"/>
                  <a:pt x="2925836" y="104247"/>
                  <a:pt x="2923468" y="101878"/>
                </a:cubicBezTo>
                <a:cubicBezTo>
                  <a:pt x="2921100" y="97139"/>
                  <a:pt x="2921100" y="97139"/>
                  <a:pt x="2913995" y="94770"/>
                </a:cubicBezTo>
                <a:cubicBezTo>
                  <a:pt x="2913995" y="94770"/>
                  <a:pt x="2913995" y="94770"/>
                  <a:pt x="2911627" y="92401"/>
                </a:cubicBezTo>
                <a:cubicBezTo>
                  <a:pt x="2918732" y="94770"/>
                  <a:pt x="2911627" y="90032"/>
                  <a:pt x="2909259" y="90032"/>
                </a:cubicBezTo>
                <a:cubicBezTo>
                  <a:pt x="2906890" y="87663"/>
                  <a:pt x="2904522" y="87663"/>
                  <a:pt x="2904522" y="87663"/>
                </a:cubicBezTo>
                <a:cubicBezTo>
                  <a:pt x="2902154" y="85294"/>
                  <a:pt x="2902154" y="85294"/>
                  <a:pt x="2902154" y="82924"/>
                </a:cubicBezTo>
                <a:cubicBezTo>
                  <a:pt x="2902154" y="82924"/>
                  <a:pt x="2902154" y="82924"/>
                  <a:pt x="2897417" y="80555"/>
                </a:cubicBezTo>
                <a:cubicBezTo>
                  <a:pt x="2892681" y="78185"/>
                  <a:pt x="2890313" y="75816"/>
                  <a:pt x="2890313" y="75816"/>
                </a:cubicBezTo>
                <a:cubicBezTo>
                  <a:pt x="2897417" y="78185"/>
                  <a:pt x="2899786" y="78185"/>
                  <a:pt x="2904522" y="80555"/>
                </a:cubicBezTo>
                <a:cubicBezTo>
                  <a:pt x="2911627" y="82924"/>
                  <a:pt x="2918732" y="85294"/>
                  <a:pt x="2925836" y="87663"/>
                </a:cubicBezTo>
                <a:lnTo>
                  <a:pt x="2928204" y="87663"/>
                </a:lnTo>
                <a:cubicBezTo>
                  <a:pt x="2928204" y="87663"/>
                  <a:pt x="2925836" y="85294"/>
                  <a:pt x="2925836" y="85294"/>
                </a:cubicBezTo>
                <a:cubicBezTo>
                  <a:pt x="2925836" y="82924"/>
                  <a:pt x="2921100" y="82924"/>
                  <a:pt x="2921100" y="82924"/>
                </a:cubicBezTo>
                <a:cubicBezTo>
                  <a:pt x="2921100" y="80555"/>
                  <a:pt x="2918732" y="80555"/>
                  <a:pt x="2916363" y="80555"/>
                </a:cubicBezTo>
                <a:cubicBezTo>
                  <a:pt x="2913995" y="78185"/>
                  <a:pt x="2911627" y="75816"/>
                  <a:pt x="2909259" y="73447"/>
                </a:cubicBezTo>
                <a:cubicBezTo>
                  <a:pt x="2909259" y="73447"/>
                  <a:pt x="2911627" y="73447"/>
                  <a:pt x="2911627" y="75816"/>
                </a:cubicBezTo>
                <a:cubicBezTo>
                  <a:pt x="2913995" y="75816"/>
                  <a:pt x="2913995" y="75816"/>
                  <a:pt x="2916363" y="78185"/>
                </a:cubicBezTo>
                <a:cubicBezTo>
                  <a:pt x="2918732" y="78185"/>
                  <a:pt x="2921100" y="80555"/>
                  <a:pt x="2925836" y="80555"/>
                </a:cubicBezTo>
                <a:cubicBezTo>
                  <a:pt x="2928204" y="82924"/>
                  <a:pt x="2928204" y="85294"/>
                  <a:pt x="2935309" y="90032"/>
                </a:cubicBezTo>
                <a:cubicBezTo>
                  <a:pt x="2935309" y="90032"/>
                  <a:pt x="2940046" y="92401"/>
                  <a:pt x="2940046" y="92401"/>
                </a:cubicBezTo>
                <a:cubicBezTo>
                  <a:pt x="2937677" y="92401"/>
                  <a:pt x="2935309" y="92401"/>
                  <a:pt x="2935309" y="92401"/>
                </a:cubicBezTo>
                <a:cubicBezTo>
                  <a:pt x="2935309" y="92401"/>
                  <a:pt x="2935309" y="94770"/>
                  <a:pt x="2935309" y="94770"/>
                </a:cubicBezTo>
                <a:cubicBezTo>
                  <a:pt x="2937677" y="94770"/>
                  <a:pt x="2940046" y="97139"/>
                  <a:pt x="2940046" y="97139"/>
                </a:cubicBezTo>
                <a:cubicBezTo>
                  <a:pt x="2947150" y="101878"/>
                  <a:pt x="2949519" y="101878"/>
                  <a:pt x="2947150" y="97139"/>
                </a:cubicBezTo>
                <a:cubicBezTo>
                  <a:pt x="2947150" y="94770"/>
                  <a:pt x="2944782" y="94770"/>
                  <a:pt x="2942414" y="92401"/>
                </a:cubicBezTo>
                <a:cubicBezTo>
                  <a:pt x="2940046" y="90032"/>
                  <a:pt x="2937677" y="90032"/>
                  <a:pt x="2937677" y="87663"/>
                </a:cubicBezTo>
                <a:cubicBezTo>
                  <a:pt x="2940046" y="85294"/>
                  <a:pt x="2940046" y="85294"/>
                  <a:pt x="2937677" y="80555"/>
                </a:cubicBezTo>
                <a:cubicBezTo>
                  <a:pt x="2940046" y="82924"/>
                  <a:pt x="2942414" y="82924"/>
                  <a:pt x="2942414" y="82924"/>
                </a:cubicBezTo>
                <a:cubicBezTo>
                  <a:pt x="2944782" y="80555"/>
                  <a:pt x="2947150" y="85294"/>
                  <a:pt x="2947150" y="85294"/>
                </a:cubicBezTo>
                <a:cubicBezTo>
                  <a:pt x="2951887" y="90032"/>
                  <a:pt x="2956623" y="94770"/>
                  <a:pt x="2963728" y="99509"/>
                </a:cubicBezTo>
                <a:cubicBezTo>
                  <a:pt x="2963728" y="99509"/>
                  <a:pt x="2966096" y="99509"/>
                  <a:pt x="2966096" y="99509"/>
                </a:cubicBezTo>
                <a:cubicBezTo>
                  <a:pt x="2975569" y="108986"/>
                  <a:pt x="2975569" y="108986"/>
                  <a:pt x="2980306" y="108986"/>
                </a:cubicBezTo>
                <a:cubicBezTo>
                  <a:pt x="2980306" y="111355"/>
                  <a:pt x="2982674" y="111355"/>
                  <a:pt x="2982674" y="111355"/>
                </a:cubicBezTo>
                <a:cubicBezTo>
                  <a:pt x="2982674" y="111355"/>
                  <a:pt x="2985042" y="113725"/>
                  <a:pt x="2985042" y="113725"/>
                </a:cubicBezTo>
                <a:cubicBezTo>
                  <a:pt x="2985042" y="113725"/>
                  <a:pt x="2982674" y="116094"/>
                  <a:pt x="2985042" y="118463"/>
                </a:cubicBezTo>
                <a:cubicBezTo>
                  <a:pt x="2987410" y="116094"/>
                  <a:pt x="2987410" y="116094"/>
                  <a:pt x="2989779" y="116094"/>
                </a:cubicBezTo>
                <a:cubicBezTo>
                  <a:pt x="2989779" y="113725"/>
                  <a:pt x="2992147" y="111355"/>
                  <a:pt x="2999252" y="113725"/>
                </a:cubicBezTo>
                <a:cubicBezTo>
                  <a:pt x="3003988" y="116094"/>
                  <a:pt x="3006356" y="113725"/>
                  <a:pt x="3001620" y="106617"/>
                </a:cubicBezTo>
                <a:cubicBezTo>
                  <a:pt x="2996883" y="101878"/>
                  <a:pt x="2999252" y="101878"/>
                  <a:pt x="3003988" y="101878"/>
                </a:cubicBezTo>
                <a:cubicBezTo>
                  <a:pt x="3011093" y="104247"/>
                  <a:pt x="3001620" y="94770"/>
                  <a:pt x="3003988" y="92401"/>
                </a:cubicBezTo>
                <a:cubicBezTo>
                  <a:pt x="3003988" y="92401"/>
                  <a:pt x="3003988" y="90032"/>
                  <a:pt x="3001620" y="90032"/>
                </a:cubicBezTo>
                <a:cubicBezTo>
                  <a:pt x="2989779" y="80555"/>
                  <a:pt x="2987410" y="73447"/>
                  <a:pt x="2996883" y="75816"/>
                </a:cubicBezTo>
                <a:cubicBezTo>
                  <a:pt x="2996883" y="75816"/>
                  <a:pt x="3001620" y="78185"/>
                  <a:pt x="3001620" y="80555"/>
                </a:cubicBezTo>
                <a:cubicBezTo>
                  <a:pt x="3006356" y="85294"/>
                  <a:pt x="3011093" y="90032"/>
                  <a:pt x="3013461" y="92401"/>
                </a:cubicBezTo>
                <a:cubicBezTo>
                  <a:pt x="3013461" y="97139"/>
                  <a:pt x="3018198" y="101878"/>
                  <a:pt x="3025302" y="101878"/>
                </a:cubicBezTo>
                <a:cubicBezTo>
                  <a:pt x="3030039" y="101878"/>
                  <a:pt x="3030039" y="101878"/>
                  <a:pt x="3025302" y="99509"/>
                </a:cubicBezTo>
                <a:cubicBezTo>
                  <a:pt x="3022934" y="97139"/>
                  <a:pt x="3020566" y="94770"/>
                  <a:pt x="3015829" y="90032"/>
                </a:cubicBezTo>
                <a:cubicBezTo>
                  <a:pt x="3025302" y="94770"/>
                  <a:pt x="3030039" y="97139"/>
                  <a:pt x="3034775" y="101878"/>
                </a:cubicBezTo>
                <a:cubicBezTo>
                  <a:pt x="3041880" y="106617"/>
                  <a:pt x="3048985" y="111355"/>
                  <a:pt x="3051353" y="108986"/>
                </a:cubicBezTo>
                <a:cubicBezTo>
                  <a:pt x="3056089" y="106617"/>
                  <a:pt x="3060826" y="108986"/>
                  <a:pt x="3070299" y="118463"/>
                </a:cubicBezTo>
                <a:cubicBezTo>
                  <a:pt x="3075035" y="120832"/>
                  <a:pt x="3077403" y="120832"/>
                  <a:pt x="3079772" y="123201"/>
                </a:cubicBezTo>
                <a:cubicBezTo>
                  <a:pt x="3101086" y="135048"/>
                  <a:pt x="3110559" y="139787"/>
                  <a:pt x="3131873" y="156371"/>
                </a:cubicBezTo>
                <a:cubicBezTo>
                  <a:pt x="3129505" y="156371"/>
                  <a:pt x="3127136" y="154002"/>
                  <a:pt x="3127136" y="156371"/>
                </a:cubicBezTo>
                <a:cubicBezTo>
                  <a:pt x="3127136" y="156371"/>
                  <a:pt x="3127136" y="158741"/>
                  <a:pt x="3129505" y="158741"/>
                </a:cubicBezTo>
                <a:cubicBezTo>
                  <a:pt x="3129505" y="161110"/>
                  <a:pt x="3131873" y="161110"/>
                  <a:pt x="3134241" y="161110"/>
                </a:cubicBezTo>
                <a:cubicBezTo>
                  <a:pt x="3134241" y="163479"/>
                  <a:pt x="3134241" y="161110"/>
                  <a:pt x="3136609" y="161110"/>
                </a:cubicBezTo>
                <a:cubicBezTo>
                  <a:pt x="3141346" y="158741"/>
                  <a:pt x="3143714" y="158741"/>
                  <a:pt x="3155555" y="170586"/>
                </a:cubicBezTo>
                <a:cubicBezTo>
                  <a:pt x="3160292" y="175325"/>
                  <a:pt x="3165028" y="177694"/>
                  <a:pt x="3169765" y="180064"/>
                </a:cubicBezTo>
                <a:cubicBezTo>
                  <a:pt x="3172133" y="180064"/>
                  <a:pt x="3172133" y="180064"/>
                  <a:pt x="3172133" y="180064"/>
                </a:cubicBezTo>
                <a:cubicBezTo>
                  <a:pt x="3172133" y="180064"/>
                  <a:pt x="3172133" y="182433"/>
                  <a:pt x="3174501" y="182433"/>
                </a:cubicBezTo>
                <a:cubicBezTo>
                  <a:pt x="3174501" y="182433"/>
                  <a:pt x="3174501" y="182433"/>
                  <a:pt x="3176869" y="184803"/>
                </a:cubicBezTo>
                <a:cubicBezTo>
                  <a:pt x="3174501" y="180064"/>
                  <a:pt x="3174501" y="180064"/>
                  <a:pt x="3179238" y="182433"/>
                </a:cubicBezTo>
                <a:cubicBezTo>
                  <a:pt x="3181606" y="182433"/>
                  <a:pt x="3181606" y="184803"/>
                  <a:pt x="3183974" y="184803"/>
                </a:cubicBezTo>
                <a:cubicBezTo>
                  <a:pt x="3183974" y="184803"/>
                  <a:pt x="3186342" y="184803"/>
                  <a:pt x="3188711" y="189541"/>
                </a:cubicBezTo>
                <a:cubicBezTo>
                  <a:pt x="3191079" y="191911"/>
                  <a:pt x="3191079" y="191911"/>
                  <a:pt x="3193447" y="194279"/>
                </a:cubicBezTo>
                <a:lnTo>
                  <a:pt x="3198785" y="196059"/>
                </a:lnTo>
                <a:lnTo>
                  <a:pt x="3199845" y="197120"/>
                </a:lnTo>
                <a:lnTo>
                  <a:pt x="3199421" y="196271"/>
                </a:lnTo>
                <a:lnTo>
                  <a:pt x="3200552" y="196648"/>
                </a:lnTo>
                <a:lnTo>
                  <a:pt x="3204930" y="198839"/>
                </a:lnTo>
                <a:lnTo>
                  <a:pt x="3205288" y="199119"/>
                </a:lnTo>
                <a:lnTo>
                  <a:pt x="3205288" y="201387"/>
                </a:lnTo>
                <a:cubicBezTo>
                  <a:pt x="3205288" y="203756"/>
                  <a:pt x="3207657" y="206126"/>
                  <a:pt x="3214761" y="210864"/>
                </a:cubicBezTo>
                <a:cubicBezTo>
                  <a:pt x="3217129" y="213234"/>
                  <a:pt x="3219498" y="215603"/>
                  <a:pt x="3221866" y="217971"/>
                </a:cubicBezTo>
                <a:cubicBezTo>
                  <a:pt x="3224234" y="217971"/>
                  <a:pt x="3224234" y="220341"/>
                  <a:pt x="3224234" y="220341"/>
                </a:cubicBezTo>
                <a:cubicBezTo>
                  <a:pt x="3224234" y="220341"/>
                  <a:pt x="3226602" y="220341"/>
                  <a:pt x="3228971" y="222710"/>
                </a:cubicBezTo>
                <a:cubicBezTo>
                  <a:pt x="3231339" y="225080"/>
                  <a:pt x="3236075" y="227449"/>
                  <a:pt x="3238444" y="229818"/>
                </a:cubicBezTo>
                <a:cubicBezTo>
                  <a:pt x="3238444" y="232188"/>
                  <a:pt x="3238444" y="236926"/>
                  <a:pt x="3226602" y="232188"/>
                </a:cubicBezTo>
                <a:cubicBezTo>
                  <a:pt x="3226602" y="232188"/>
                  <a:pt x="3228971" y="234557"/>
                  <a:pt x="3228971" y="234557"/>
                </a:cubicBezTo>
                <a:cubicBezTo>
                  <a:pt x="3231339" y="236926"/>
                  <a:pt x="3233707" y="236926"/>
                  <a:pt x="3236075" y="244033"/>
                </a:cubicBezTo>
                <a:lnTo>
                  <a:pt x="3236075" y="243785"/>
                </a:lnTo>
                <a:cubicBezTo>
                  <a:pt x="3236075" y="241467"/>
                  <a:pt x="3237525" y="241467"/>
                  <a:pt x="3237525" y="239148"/>
                </a:cubicBezTo>
                <a:cubicBezTo>
                  <a:pt x="3237525" y="243785"/>
                  <a:pt x="3237525" y="248423"/>
                  <a:pt x="3237525" y="250740"/>
                </a:cubicBezTo>
                <a:cubicBezTo>
                  <a:pt x="3237525" y="250740"/>
                  <a:pt x="3236075" y="250740"/>
                  <a:pt x="3236075" y="250740"/>
                </a:cubicBezTo>
                <a:lnTo>
                  <a:pt x="3236075" y="251142"/>
                </a:lnTo>
                <a:cubicBezTo>
                  <a:pt x="3233707" y="248772"/>
                  <a:pt x="3233707" y="248772"/>
                  <a:pt x="3233707" y="248772"/>
                </a:cubicBezTo>
                <a:cubicBezTo>
                  <a:pt x="3233707" y="251142"/>
                  <a:pt x="3231339" y="248772"/>
                  <a:pt x="3236075" y="253511"/>
                </a:cubicBezTo>
                <a:cubicBezTo>
                  <a:pt x="3236075" y="253511"/>
                  <a:pt x="3238444" y="253511"/>
                  <a:pt x="3238444" y="253511"/>
                </a:cubicBezTo>
                <a:cubicBezTo>
                  <a:pt x="3240812" y="258249"/>
                  <a:pt x="3245548" y="258249"/>
                  <a:pt x="3245548" y="258249"/>
                </a:cubicBezTo>
                <a:cubicBezTo>
                  <a:pt x="3247917" y="260619"/>
                  <a:pt x="3247917" y="260619"/>
                  <a:pt x="3247917" y="260619"/>
                </a:cubicBezTo>
                <a:cubicBezTo>
                  <a:pt x="3257390" y="267727"/>
                  <a:pt x="3247917" y="262988"/>
                  <a:pt x="3247917" y="262988"/>
                </a:cubicBezTo>
                <a:cubicBezTo>
                  <a:pt x="3247917" y="265357"/>
                  <a:pt x="3250285" y="267727"/>
                  <a:pt x="3252653" y="267727"/>
                </a:cubicBezTo>
                <a:cubicBezTo>
                  <a:pt x="3252653" y="270095"/>
                  <a:pt x="3255021" y="270095"/>
                  <a:pt x="3255021" y="270095"/>
                </a:cubicBezTo>
                <a:cubicBezTo>
                  <a:pt x="3257390" y="270095"/>
                  <a:pt x="3262126" y="272465"/>
                  <a:pt x="3264494" y="272465"/>
                </a:cubicBezTo>
                <a:cubicBezTo>
                  <a:pt x="3264494" y="274834"/>
                  <a:pt x="3266862" y="274834"/>
                  <a:pt x="3269231" y="277203"/>
                </a:cubicBezTo>
                <a:cubicBezTo>
                  <a:pt x="3266862" y="277203"/>
                  <a:pt x="3266862" y="277203"/>
                  <a:pt x="3266862" y="277203"/>
                </a:cubicBezTo>
                <a:cubicBezTo>
                  <a:pt x="3255021" y="270095"/>
                  <a:pt x="3259758" y="274834"/>
                  <a:pt x="3257390" y="277203"/>
                </a:cubicBezTo>
                <a:cubicBezTo>
                  <a:pt x="3259758" y="277203"/>
                  <a:pt x="3259758" y="279573"/>
                  <a:pt x="3262126" y="281942"/>
                </a:cubicBezTo>
                <a:cubicBezTo>
                  <a:pt x="3264494" y="281942"/>
                  <a:pt x="3266862" y="281942"/>
                  <a:pt x="3269231" y="281942"/>
                </a:cubicBezTo>
                <a:cubicBezTo>
                  <a:pt x="3269231" y="286681"/>
                  <a:pt x="3271599" y="291419"/>
                  <a:pt x="3257390" y="281942"/>
                </a:cubicBezTo>
                <a:cubicBezTo>
                  <a:pt x="3255021" y="281942"/>
                  <a:pt x="3255021" y="281942"/>
                  <a:pt x="3255021" y="281942"/>
                </a:cubicBezTo>
                <a:cubicBezTo>
                  <a:pt x="3266862" y="291419"/>
                  <a:pt x="3255021" y="286681"/>
                  <a:pt x="3252653" y="286681"/>
                </a:cubicBezTo>
                <a:cubicBezTo>
                  <a:pt x="3250285" y="286681"/>
                  <a:pt x="3250285" y="286681"/>
                  <a:pt x="3257390" y="293788"/>
                </a:cubicBezTo>
                <a:cubicBezTo>
                  <a:pt x="3257390" y="293788"/>
                  <a:pt x="3257390" y="291419"/>
                  <a:pt x="3259758" y="291419"/>
                </a:cubicBezTo>
                <a:cubicBezTo>
                  <a:pt x="3259758" y="291419"/>
                  <a:pt x="3262126" y="291419"/>
                  <a:pt x="3262126" y="293788"/>
                </a:cubicBezTo>
                <a:cubicBezTo>
                  <a:pt x="3273967" y="298527"/>
                  <a:pt x="3276335" y="300896"/>
                  <a:pt x="3273967" y="296157"/>
                </a:cubicBezTo>
                <a:cubicBezTo>
                  <a:pt x="3269231" y="291419"/>
                  <a:pt x="3273967" y="293788"/>
                  <a:pt x="3278704" y="296157"/>
                </a:cubicBezTo>
                <a:cubicBezTo>
                  <a:pt x="3288177" y="303265"/>
                  <a:pt x="3283440" y="298527"/>
                  <a:pt x="3281072" y="293788"/>
                </a:cubicBezTo>
                <a:cubicBezTo>
                  <a:pt x="3278704" y="291419"/>
                  <a:pt x="3276335" y="286681"/>
                  <a:pt x="3283440" y="291419"/>
                </a:cubicBezTo>
                <a:cubicBezTo>
                  <a:pt x="3285808" y="293788"/>
                  <a:pt x="3288177" y="293788"/>
                  <a:pt x="3290545" y="293788"/>
                </a:cubicBezTo>
                <a:cubicBezTo>
                  <a:pt x="3290545" y="291419"/>
                  <a:pt x="3292913" y="291419"/>
                  <a:pt x="3292913" y="289050"/>
                </a:cubicBezTo>
                <a:cubicBezTo>
                  <a:pt x="3292913" y="286681"/>
                  <a:pt x="3297650" y="289050"/>
                  <a:pt x="3302386" y="291419"/>
                </a:cubicBezTo>
                <a:cubicBezTo>
                  <a:pt x="3304754" y="293788"/>
                  <a:pt x="3307122" y="293788"/>
                  <a:pt x="3307122" y="293788"/>
                </a:cubicBezTo>
                <a:cubicBezTo>
                  <a:pt x="3307122" y="291419"/>
                  <a:pt x="3307122" y="289050"/>
                  <a:pt x="3304754" y="286681"/>
                </a:cubicBezTo>
                <a:cubicBezTo>
                  <a:pt x="3304754" y="286681"/>
                  <a:pt x="3300018" y="284311"/>
                  <a:pt x="3297650" y="281942"/>
                </a:cubicBezTo>
                <a:cubicBezTo>
                  <a:pt x="3295281" y="279573"/>
                  <a:pt x="3290545" y="277203"/>
                  <a:pt x="3290545" y="274834"/>
                </a:cubicBezTo>
                <a:cubicBezTo>
                  <a:pt x="3290545" y="272465"/>
                  <a:pt x="3292913" y="272465"/>
                  <a:pt x="3292913" y="272465"/>
                </a:cubicBezTo>
                <a:cubicBezTo>
                  <a:pt x="3292913" y="270095"/>
                  <a:pt x="3295281" y="270095"/>
                  <a:pt x="3288177" y="265357"/>
                </a:cubicBezTo>
                <a:cubicBezTo>
                  <a:pt x="3288177" y="265357"/>
                  <a:pt x="3285808" y="265357"/>
                  <a:pt x="3283440" y="265357"/>
                </a:cubicBezTo>
                <a:cubicBezTo>
                  <a:pt x="3283440" y="265357"/>
                  <a:pt x="3283440" y="267727"/>
                  <a:pt x="3283440" y="267727"/>
                </a:cubicBezTo>
                <a:cubicBezTo>
                  <a:pt x="3281072" y="270095"/>
                  <a:pt x="3281072" y="270095"/>
                  <a:pt x="3271599" y="262988"/>
                </a:cubicBezTo>
                <a:cubicBezTo>
                  <a:pt x="3266862" y="260619"/>
                  <a:pt x="3257390" y="258249"/>
                  <a:pt x="3264494" y="265357"/>
                </a:cubicBezTo>
                <a:cubicBezTo>
                  <a:pt x="3266862" y="270095"/>
                  <a:pt x="3259758" y="265357"/>
                  <a:pt x="3257390" y="265357"/>
                </a:cubicBezTo>
                <a:cubicBezTo>
                  <a:pt x="3257390" y="265357"/>
                  <a:pt x="3252653" y="260619"/>
                  <a:pt x="3252653" y="260619"/>
                </a:cubicBezTo>
                <a:cubicBezTo>
                  <a:pt x="3252653" y="255880"/>
                  <a:pt x="3250285" y="253511"/>
                  <a:pt x="3243180" y="248772"/>
                </a:cubicBezTo>
                <a:cubicBezTo>
                  <a:pt x="3243180" y="248772"/>
                  <a:pt x="3240812" y="246403"/>
                  <a:pt x="3240812" y="246403"/>
                </a:cubicBezTo>
                <a:cubicBezTo>
                  <a:pt x="3240812" y="246403"/>
                  <a:pt x="3243180" y="246403"/>
                  <a:pt x="3243180" y="246403"/>
                </a:cubicBezTo>
                <a:cubicBezTo>
                  <a:pt x="3255021" y="255880"/>
                  <a:pt x="3259758" y="253511"/>
                  <a:pt x="3269231" y="255880"/>
                </a:cubicBezTo>
                <a:cubicBezTo>
                  <a:pt x="3271599" y="258249"/>
                  <a:pt x="3276335" y="262988"/>
                  <a:pt x="3281072" y="265357"/>
                </a:cubicBezTo>
                <a:cubicBezTo>
                  <a:pt x="3276335" y="260619"/>
                  <a:pt x="3278704" y="260619"/>
                  <a:pt x="3281072" y="260619"/>
                </a:cubicBezTo>
                <a:cubicBezTo>
                  <a:pt x="3283440" y="262988"/>
                  <a:pt x="3283440" y="260619"/>
                  <a:pt x="3283440" y="260619"/>
                </a:cubicBezTo>
                <a:cubicBezTo>
                  <a:pt x="3283440" y="260619"/>
                  <a:pt x="3278704" y="258249"/>
                  <a:pt x="3283440" y="258249"/>
                </a:cubicBezTo>
                <a:cubicBezTo>
                  <a:pt x="3288177" y="262988"/>
                  <a:pt x="3288177" y="260619"/>
                  <a:pt x="3290545" y="258249"/>
                </a:cubicBezTo>
                <a:cubicBezTo>
                  <a:pt x="3288177" y="258249"/>
                  <a:pt x="3285808" y="255880"/>
                  <a:pt x="3283440" y="255880"/>
                </a:cubicBezTo>
                <a:cubicBezTo>
                  <a:pt x="3283440" y="255880"/>
                  <a:pt x="3283440" y="255880"/>
                  <a:pt x="3285808" y="255880"/>
                </a:cubicBezTo>
                <a:cubicBezTo>
                  <a:pt x="3285808" y="255880"/>
                  <a:pt x="3288177" y="258249"/>
                  <a:pt x="3290545" y="255880"/>
                </a:cubicBezTo>
                <a:cubicBezTo>
                  <a:pt x="3290545" y="255880"/>
                  <a:pt x="3292913" y="255880"/>
                  <a:pt x="3292913" y="253511"/>
                </a:cubicBezTo>
                <a:cubicBezTo>
                  <a:pt x="3292913" y="251142"/>
                  <a:pt x="3297650" y="253511"/>
                  <a:pt x="3300018" y="258249"/>
                </a:cubicBezTo>
                <a:cubicBezTo>
                  <a:pt x="3300018" y="258249"/>
                  <a:pt x="3302386" y="258249"/>
                  <a:pt x="3302386" y="258249"/>
                </a:cubicBezTo>
                <a:cubicBezTo>
                  <a:pt x="3297650" y="253511"/>
                  <a:pt x="3295281" y="248772"/>
                  <a:pt x="3288177" y="244033"/>
                </a:cubicBezTo>
                <a:cubicBezTo>
                  <a:pt x="3288177" y="244033"/>
                  <a:pt x="3288177" y="241665"/>
                  <a:pt x="3288177" y="241665"/>
                </a:cubicBezTo>
                <a:cubicBezTo>
                  <a:pt x="3290545" y="241665"/>
                  <a:pt x="3292913" y="244033"/>
                  <a:pt x="3292913" y="244033"/>
                </a:cubicBezTo>
                <a:cubicBezTo>
                  <a:pt x="3297650" y="251142"/>
                  <a:pt x="3300018" y="251142"/>
                  <a:pt x="3302386" y="248772"/>
                </a:cubicBezTo>
                <a:cubicBezTo>
                  <a:pt x="3302386" y="248772"/>
                  <a:pt x="3304754" y="248772"/>
                  <a:pt x="3304754" y="248772"/>
                </a:cubicBezTo>
                <a:cubicBezTo>
                  <a:pt x="3307122" y="248772"/>
                  <a:pt x="3307122" y="251142"/>
                  <a:pt x="3309491" y="251142"/>
                </a:cubicBezTo>
                <a:cubicBezTo>
                  <a:pt x="3309491" y="253511"/>
                  <a:pt x="3311859" y="253511"/>
                  <a:pt x="3309491" y="253511"/>
                </a:cubicBezTo>
                <a:cubicBezTo>
                  <a:pt x="3307122" y="253511"/>
                  <a:pt x="3304754" y="253511"/>
                  <a:pt x="3309491" y="255880"/>
                </a:cubicBezTo>
                <a:cubicBezTo>
                  <a:pt x="3323700" y="262988"/>
                  <a:pt x="3321332" y="265357"/>
                  <a:pt x="3321332" y="267727"/>
                </a:cubicBezTo>
                <a:cubicBezTo>
                  <a:pt x="3328437" y="270095"/>
                  <a:pt x="3333173" y="272465"/>
                  <a:pt x="3340278" y="272465"/>
                </a:cubicBezTo>
                <a:cubicBezTo>
                  <a:pt x="3340278" y="279573"/>
                  <a:pt x="3333173" y="277203"/>
                  <a:pt x="3323700" y="274834"/>
                </a:cubicBezTo>
                <a:cubicBezTo>
                  <a:pt x="3323700" y="272465"/>
                  <a:pt x="3323700" y="272465"/>
                  <a:pt x="3318964" y="270095"/>
                </a:cubicBezTo>
                <a:cubicBezTo>
                  <a:pt x="3318964" y="270095"/>
                  <a:pt x="3314227" y="267727"/>
                  <a:pt x="3311859" y="267727"/>
                </a:cubicBezTo>
                <a:cubicBezTo>
                  <a:pt x="3304754" y="260619"/>
                  <a:pt x="3300018" y="260619"/>
                  <a:pt x="3302386" y="262988"/>
                </a:cubicBezTo>
                <a:cubicBezTo>
                  <a:pt x="3307122" y="270095"/>
                  <a:pt x="3307122" y="270095"/>
                  <a:pt x="3300018" y="265357"/>
                </a:cubicBezTo>
                <a:cubicBezTo>
                  <a:pt x="3300018" y="267727"/>
                  <a:pt x="3300018" y="267727"/>
                  <a:pt x="3302386" y="270095"/>
                </a:cubicBezTo>
                <a:cubicBezTo>
                  <a:pt x="3302386" y="272465"/>
                  <a:pt x="3304754" y="272465"/>
                  <a:pt x="3307122" y="272465"/>
                </a:cubicBezTo>
                <a:cubicBezTo>
                  <a:pt x="3309491" y="277203"/>
                  <a:pt x="3316595" y="281942"/>
                  <a:pt x="3314227" y="281942"/>
                </a:cubicBezTo>
                <a:cubicBezTo>
                  <a:pt x="3314227" y="281942"/>
                  <a:pt x="3316595" y="286681"/>
                  <a:pt x="3309491" y="281942"/>
                </a:cubicBezTo>
                <a:cubicBezTo>
                  <a:pt x="3311859" y="284311"/>
                  <a:pt x="3314227" y="286681"/>
                  <a:pt x="3311859" y="286681"/>
                </a:cubicBezTo>
                <a:cubicBezTo>
                  <a:pt x="3311859" y="286681"/>
                  <a:pt x="3314227" y="289050"/>
                  <a:pt x="3316595" y="291419"/>
                </a:cubicBezTo>
                <a:cubicBezTo>
                  <a:pt x="3318964" y="291419"/>
                  <a:pt x="3321332" y="293788"/>
                  <a:pt x="3323700" y="296157"/>
                </a:cubicBezTo>
                <a:cubicBezTo>
                  <a:pt x="3328437" y="298527"/>
                  <a:pt x="3330805" y="300896"/>
                  <a:pt x="3333173" y="300896"/>
                </a:cubicBezTo>
                <a:cubicBezTo>
                  <a:pt x="3333173" y="300896"/>
                  <a:pt x="3333173" y="303265"/>
                  <a:pt x="3333173" y="303265"/>
                </a:cubicBezTo>
                <a:cubicBezTo>
                  <a:pt x="3330805" y="300896"/>
                  <a:pt x="3328437" y="300896"/>
                  <a:pt x="3328437" y="300896"/>
                </a:cubicBezTo>
                <a:cubicBezTo>
                  <a:pt x="3328437" y="303265"/>
                  <a:pt x="3326069" y="303265"/>
                  <a:pt x="3328437" y="305635"/>
                </a:cubicBezTo>
                <a:cubicBezTo>
                  <a:pt x="3330805" y="308004"/>
                  <a:pt x="3333173" y="310373"/>
                  <a:pt x="3335541" y="308004"/>
                </a:cubicBezTo>
                <a:cubicBezTo>
                  <a:pt x="3337910" y="308004"/>
                  <a:pt x="3342647" y="312743"/>
                  <a:pt x="3345015" y="312743"/>
                </a:cubicBezTo>
                <a:cubicBezTo>
                  <a:pt x="3347383" y="312743"/>
                  <a:pt x="3347383" y="312743"/>
                  <a:pt x="3347383" y="312743"/>
                </a:cubicBezTo>
                <a:cubicBezTo>
                  <a:pt x="3352119" y="315112"/>
                  <a:pt x="3354487" y="317481"/>
                  <a:pt x="3356855" y="319850"/>
                </a:cubicBezTo>
                <a:cubicBezTo>
                  <a:pt x="3356855" y="319850"/>
                  <a:pt x="3359225" y="319850"/>
                  <a:pt x="3359225" y="322219"/>
                </a:cubicBezTo>
                <a:cubicBezTo>
                  <a:pt x="3356855" y="322219"/>
                  <a:pt x="3356855" y="322219"/>
                  <a:pt x="3359225" y="324589"/>
                </a:cubicBezTo>
                <a:cubicBezTo>
                  <a:pt x="3359225" y="324589"/>
                  <a:pt x="3361593" y="326958"/>
                  <a:pt x="3361593" y="326958"/>
                </a:cubicBezTo>
                <a:cubicBezTo>
                  <a:pt x="3363961" y="326958"/>
                  <a:pt x="3363961" y="326958"/>
                  <a:pt x="3363961" y="329327"/>
                </a:cubicBezTo>
                <a:cubicBezTo>
                  <a:pt x="3366329" y="334066"/>
                  <a:pt x="3368697" y="338805"/>
                  <a:pt x="3363961" y="338805"/>
                </a:cubicBezTo>
                <a:cubicBezTo>
                  <a:pt x="3363961" y="341174"/>
                  <a:pt x="3366329" y="341174"/>
                  <a:pt x="3368697" y="343543"/>
                </a:cubicBezTo>
                <a:cubicBezTo>
                  <a:pt x="3368697" y="343543"/>
                  <a:pt x="3371065" y="343543"/>
                  <a:pt x="3373433" y="345912"/>
                </a:cubicBezTo>
                <a:cubicBezTo>
                  <a:pt x="3371065" y="348281"/>
                  <a:pt x="3371065" y="350651"/>
                  <a:pt x="3368697" y="355389"/>
                </a:cubicBezTo>
                <a:cubicBezTo>
                  <a:pt x="3366329" y="357759"/>
                  <a:pt x="3371065" y="362497"/>
                  <a:pt x="3363961" y="360128"/>
                </a:cubicBezTo>
                <a:cubicBezTo>
                  <a:pt x="3363961" y="360128"/>
                  <a:pt x="3363961" y="362497"/>
                  <a:pt x="3363961" y="362497"/>
                </a:cubicBezTo>
                <a:cubicBezTo>
                  <a:pt x="3380539" y="362497"/>
                  <a:pt x="3380539" y="362497"/>
                  <a:pt x="3378171" y="364867"/>
                </a:cubicBezTo>
                <a:cubicBezTo>
                  <a:pt x="3378171" y="367236"/>
                  <a:pt x="3378171" y="367236"/>
                  <a:pt x="3378171" y="369604"/>
                </a:cubicBezTo>
                <a:cubicBezTo>
                  <a:pt x="3378171" y="371974"/>
                  <a:pt x="3378171" y="374343"/>
                  <a:pt x="3378171" y="374343"/>
                </a:cubicBezTo>
                <a:cubicBezTo>
                  <a:pt x="3375801" y="376712"/>
                  <a:pt x="3373433" y="376712"/>
                  <a:pt x="3380539" y="381451"/>
                </a:cubicBezTo>
                <a:cubicBezTo>
                  <a:pt x="3390011" y="386190"/>
                  <a:pt x="3390011" y="388559"/>
                  <a:pt x="3385275" y="388559"/>
                </a:cubicBezTo>
                <a:cubicBezTo>
                  <a:pt x="3380539" y="388559"/>
                  <a:pt x="3382907" y="390928"/>
                  <a:pt x="3385275" y="395666"/>
                </a:cubicBezTo>
                <a:cubicBezTo>
                  <a:pt x="3387643" y="395666"/>
                  <a:pt x="3390011" y="395666"/>
                  <a:pt x="3390011" y="395666"/>
                </a:cubicBezTo>
                <a:cubicBezTo>
                  <a:pt x="3390011" y="395666"/>
                  <a:pt x="3390011" y="395666"/>
                  <a:pt x="3390011" y="398036"/>
                </a:cubicBezTo>
                <a:cubicBezTo>
                  <a:pt x="3390011" y="398036"/>
                  <a:pt x="3392379" y="398036"/>
                  <a:pt x="3392379" y="400405"/>
                </a:cubicBezTo>
                <a:cubicBezTo>
                  <a:pt x="3397117" y="402774"/>
                  <a:pt x="3399485" y="405144"/>
                  <a:pt x="3404221" y="407513"/>
                </a:cubicBezTo>
                <a:cubicBezTo>
                  <a:pt x="3401853" y="402774"/>
                  <a:pt x="3397117" y="400405"/>
                  <a:pt x="3394747" y="395666"/>
                </a:cubicBezTo>
                <a:cubicBezTo>
                  <a:pt x="3397117" y="393298"/>
                  <a:pt x="3397117" y="390928"/>
                  <a:pt x="3401853" y="388559"/>
                </a:cubicBezTo>
                <a:cubicBezTo>
                  <a:pt x="3404221" y="393298"/>
                  <a:pt x="3406589" y="395666"/>
                  <a:pt x="3408957" y="398036"/>
                </a:cubicBezTo>
                <a:cubicBezTo>
                  <a:pt x="3408957" y="400405"/>
                  <a:pt x="3411325" y="400405"/>
                  <a:pt x="3411325" y="400405"/>
                </a:cubicBezTo>
                <a:cubicBezTo>
                  <a:pt x="3413693" y="398036"/>
                  <a:pt x="3413693" y="395666"/>
                  <a:pt x="3413693" y="395666"/>
                </a:cubicBezTo>
                <a:cubicBezTo>
                  <a:pt x="3416061" y="393298"/>
                  <a:pt x="3416061" y="393298"/>
                  <a:pt x="3416061" y="390928"/>
                </a:cubicBezTo>
                <a:cubicBezTo>
                  <a:pt x="3401853" y="379082"/>
                  <a:pt x="3416061" y="383820"/>
                  <a:pt x="3420799" y="383820"/>
                </a:cubicBezTo>
                <a:cubicBezTo>
                  <a:pt x="3420799" y="383820"/>
                  <a:pt x="3420799" y="386190"/>
                  <a:pt x="3420799" y="386190"/>
                </a:cubicBezTo>
                <a:cubicBezTo>
                  <a:pt x="3420799" y="388559"/>
                  <a:pt x="3423167" y="390928"/>
                  <a:pt x="3423167" y="393298"/>
                </a:cubicBezTo>
                <a:cubicBezTo>
                  <a:pt x="3432639" y="398036"/>
                  <a:pt x="3423167" y="386190"/>
                  <a:pt x="3437377" y="395666"/>
                </a:cubicBezTo>
                <a:cubicBezTo>
                  <a:pt x="3439745" y="393298"/>
                  <a:pt x="3449217" y="400405"/>
                  <a:pt x="3453953" y="402774"/>
                </a:cubicBezTo>
                <a:cubicBezTo>
                  <a:pt x="3451585" y="395666"/>
                  <a:pt x="3449217" y="395666"/>
                  <a:pt x="3444481" y="390928"/>
                </a:cubicBezTo>
                <a:cubicBezTo>
                  <a:pt x="3442113" y="390928"/>
                  <a:pt x="3442113" y="390928"/>
                  <a:pt x="3442113" y="388559"/>
                </a:cubicBezTo>
                <a:lnTo>
                  <a:pt x="3441324" y="389348"/>
                </a:lnTo>
                <a:lnTo>
                  <a:pt x="3439745" y="388559"/>
                </a:lnTo>
                <a:cubicBezTo>
                  <a:pt x="3439745" y="388559"/>
                  <a:pt x="3435007" y="390928"/>
                  <a:pt x="3435007" y="388559"/>
                </a:cubicBezTo>
                <a:cubicBezTo>
                  <a:pt x="3435007" y="388559"/>
                  <a:pt x="3437377" y="386190"/>
                  <a:pt x="3437377" y="386190"/>
                </a:cubicBezTo>
                <a:cubicBezTo>
                  <a:pt x="3435007" y="383820"/>
                  <a:pt x="3425535" y="381451"/>
                  <a:pt x="3423167" y="381451"/>
                </a:cubicBezTo>
                <a:cubicBezTo>
                  <a:pt x="3427903" y="379082"/>
                  <a:pt x="3425535" y="374343"/>
                  <a:pt x="3432639" y="376712"/>
                </a:cubicBezTo>
                <a:cubicBezTo>
                  <a:pt x="3435009" y="377897"/>
                  <a:pt x="3436193" y="377305"/>
                  <a:pt x="3436193" y="375824"/>
                </a:cubicBezTo>
                <a:lnTo>
                  <a:pt x="3433341" y="370833"/>
                </a:lnTo>
                <a:lnTo>
                  <a:pt x="3442113" y="374343"/>
                </a:lnTo>
                <a:cubicBezTo>
                  <a:pt x="3442113" y="374343"/>
                  <a:pt x="3442113" y="376712"/>
                  <a:pt x="3444481" y="376712"/>
                </a:cubicBezTo>
                <a:cubicBezTo>
                  <a:pt x="3446849" y="376712"/>
                  <a:pt x="3449217" y="376712"/>
                  <a:pt x="3449217" y="374343"/>
                </a:cubicBezTo>
                <a:cubicBezTo>
                  <a:pt x="3451585" y="376712"/>
                  <a:pt x="3451585" y="376712"/>
                  <a:pt x="3453953" y="376712"/>
                </a:cubicBezTo>
                <a:cubicBezTo>
                  <a:pt x="3453953" y="376712"/>
                  <a:pt x="3456321" y="379082"/>
                  <a:pt x="3456321" y="379082"/>
                </a:cubicBezTo>
                <a:cubicBezTo>
                  <a:pt x="3456321" y="379082"/>
                  <a:pt x="3456321" y="379082"/>
                  <a:pt x="3456321" y="376712"/>
                </a:cubicBezTo>
                <a:cubicBezTo>
                  <a:pt x="3456321" y="376712"/>
                  <a:pt x="3458691" y="376712"/>
                  <a:pt x="3458691" y="376712"/>
                </a:cubicBezTo>
                <a:cubicBezTo>
                  <a:pt x="3458691" y="376712"/>
                  <a:pt x="3458691" y="379082"/>
                  <a:pt x="3458691" y="379082"/>
                </a:cubicBezTo>
                <a:cubicBezTo>
                  <a:pt x="3461059" y="381451"/>
                  <a:pt x="3461059" y="381451"/>
                  <a:pt x="3456321" y="381451"/>
                </a:cubicBezTo>
                <a:cubicBezTo>
                  <a:pt x="3451585" y="379082"/>
                  <a:pt x="3449217" y="376712"/>
                  <a:pt x="3453953" y="381451"/>
                </a:cubicBezTo>
                <a:cubicBezTo>
                  <a:pt x="3456321" y="383820"/>
                  <a:pt x="3456321" y="386190"/>
                  <a:pt x="3458691" y="386190"/>
                </a:cubicBezTo>
                <a:cubicBezTo>
                  <a:pt x="3458691" y="388559"/>
                  <a:pt x="3461059" y="388559"/>
                  <a:pt x="3461059" y="386190"/>
                </a:cubicBezTo>
                <a:cubicBezTo>
                  <a:pt x="3463427" y="388559"/>
                  <a:pt x="3461059" y="388559"/>
                  <a:pt x="3461059" y="390928"/>
                </a:cubicBezTo>
                <a:cubicBezTo>
                  <a:pt x="3463427" y="393298"/>
                  <a:pt x="3463427" y="390928"/>
                  <a:pt x="3465795" y="390928"/>
                </a:cubicBezTo>
                <a:cubicBezTo>
                  <a:pt x="3465795" y="393298"/>
                  <a:pt x="3465795" y="395666"/>
                  <a:pt x="3465795" y="395666"/>
                </a:cubicBezTo>
                <a:cubicBezTo>
                  <a:pt x="3468163" y="398036"/>
                  <a:pt x="3470531" y="400405"/>
                  <a:pt x="3472899" y="402774"/>
                </a:cubicBezTo>
                <a:cubicBezTo>
                  <a:pt x="3475268" y="405144"/>
                  <a:pt x="3480005" y="405144"/>
                  <a:pt x="3482373" y="407513"/>
                </a:cubicBezTo>
                <a:cubicBezTo>
                  <a:pt x="3484741" y="409882"/>
                  <a:pt x="3484741" y="407513"/>
                  <a:pt x="3482373" y="405144"/>
                </a:cubicBezTo>
                <a:cubicBezTo>
                  <a:pt x="3477637" y="402774"/>
                  <a:pt x="3477637" y="400405"/>
                  <a:pt x="3475268" y="400405"/>
                </a:cubicBezTo>
                <a:cubicBezTo>
                  <a:pt x="3477637" y="400405"/>
                  <a:pt x="3477637" y="400405"/>
                  <a:pt x="3477637" y="400405"/>
                </a:cubicBezTo>
                <a:cubicBezTo>
                  <a:pt x="3477637" y="400405"/>
                  <a:pt x="3480005" y="400405"/>
                  <a:pt x="3480005" y="400405"/>
                </a:cubicBezTo>
                <a:cubicBezTo>
                  <a:pt x="3484741" y="405144"/>
                  <a:pt x="3487109" y="405144"/>
                  <a:pt x="3487109" y="407513"/>
                </a:cubicBezTo>
                <a:cubicBezTo>
                  <a:pt x="3491846" y="412252"/>
                  <a:pt x="3494214" y="409882"/>
                  <a:pt x="3496582" y="412252"/>
                </a:cubicBezTo>
                <a:cubicBezTo>
                  <a:pt x="3496582" y="412252"/>
                  <a:pt x="3498951" y="414621"/>
                  <a:pt x="3498951" y="414621"/>
                </a:cubicBezTo>
                <a:cubicBezTo>
                  <a:pt x="3501319" y="416990"/>
                  <a:pt x="3506055" y="419359"/>
                  <a:pt x="3508424" y="421728"/>
                </a:cubicBezTo>
                <a:cubicBezTo>
                  <a:pt x="3513160" y="426467"/>
                  <a:pt x="3515528" y="428836"/>
                  <a:pt x="3517897" y="428836"/>
                </a:cubicBezTo>
                <a:cubicBezTo>
                  <a:pt x="3520265" y="431206"/>
                  <a:pt x="3520265" y="428836"/>
                  <a:pt x="3515528" y="426467"/>
                </a:cubicBezTo>
                <a:cubicBezTo>
                  <a:pt x="3510792" y="424098"/>
                  <a:pt x="3508424" y="419359"/>
                  <a:pt x="3510792" y="419359"/>
                </a:cubicBezTo>
                <a:cubicBezTo>
                  <a:pt x="3513160" y="419359"/>
                  <a:pt x="3506055" y="414621"/>
                  <a:pt x="3501319" y="412252"/>
                </a:cubicBezTo>
                <a:cubicBezTo>
                  <a:pt x="3498951" y="407513"/>
                  <a:pt x="3503687" y="409882"/>
                  <a:pt x="3498951" y="405144"/>
                </a:cubicBezTo>
                <a:cubicBezTo>
                  <a:pt x="3498951" y="405144"/>
                  <a:pt x="3496582" y="405144"/>
                  <a:pt x="3496582" y="405144"/>
                </a:cubicBezTo>
                <a:cubicBezTo>
                  <a:pt x="3494214" y="402774"/>
                  <a:pt x="3491846" y="400405"/>
                  <a:pt x="3491846" y="398036"/>
                </a:cubicBezTo>
                <a:cubicBezTo>
                  <a:pt x="3491846" y="398036"/>
                  <a:pt x="3489477" y="395666"/>
                  <a:pt x="3489477" y="395666"/>
                </a:cubicBezTo>
                <a:cubicBezTo>
                  <a:pt x="3489477" y="395666"/>
                  <a:pt x="3489477" y="393298"/>
                  <a:pt x="3489477" y="393298"/>
                </a:cubicBezTo>
                <a:cubicBezTo>
                  <a:pt x="3489477" y="393298"/>
                  <a:pt x="3489477" y="395666"/>
                  <a:pt x="3491846" y="395666"/>
                </a:cubicBezTo>
                <a:cubicBezTo>
                  <a:pt x="3494214" y="395666"/>
                  <a:pt x="3496582" y="398036"/>
                  <a:pt x="3498951" y="398036"/>
                </a:cubicBezTo>
                <a:cubicBezTo>
                  <a:pt x="3501319" y="398036"/>
                  <a:pt x="3498951" y="395666"/>
                  <a:pt x="3498951" y="395666"/>
                </a:cubicBezTo>
                <a:cubicBezTo>
                  <a:pt x="3498951" y="395666"/>
                  <a:pt x="3496582" y="393298"/>
                  <a:pt x="3496582" y="393298"/>
                </a:cubicBezTo>
                <a:cubicBezTo>
                  <a:pt x="3494214" y="390928"/>
                  <a:pt x="3494214" y="390928"/>
                  <a:pt x="3494214" y="390928"/>
                </a:cubicBezTo>
                <a:cubicBezTo>
                  <a:pt x="3491846" y="393298"/>
                  <a:pt x="3494214" y="393298"/>
                  <a:pt x="3491846" y="395666"/>
                </a:cubicBezTo>
                <a:cubicBezTo>
                  <a:pt x="3491846" y="393298"/>
                  <a:pt x="3491846" y="393298"/>
                  <a:pt x="3491846" y="390928"/>
                </a:cubicBezTo>
                <a:cubicBezTo>
                  <a:pt x="3491846" y="390928"/>
                  <a:pt x="3489477" y="390928"/>
                  <a:pt x="3489477" y="390928"/>
                </a:cubicBezTo>
                <a:cubicBezTo>
                  <a:pt x="3484741" y="390928"/>
                  <a:pt x="3484741" y="390928"/>
                  <a:pt x="3482373" y="388559"/>
                </a:cubicBezTo>
                <a:cubicBezTo>
                  <a:pt x="3482373" y="386190"/>
                  <a:pt x="3480005" y="386190"/>
                  <a:pt x="3477637" y="383820"/>
                </a:cubicBezTo>
                <a:cubicBezTo>
                  <a:pt x="3475268" y="383820"/>
                  <a:pt x="3475268" y="383820"/>
                  <a:pt x="3472899" y="381451"/>
                </a:cubicBezTo>
                <a:cubicBezTo>
                  <a:pt x="3472899" y="381451"/>
                  <a:pt x="3470531" y="381451"/>
                  <a:pt x="3470531" y="379082"/>
                </a:cubicBezTo>
                <a:cubicBezTo>
                  <a:pt x="3470531" y="376712"/>
                  <a:pt x="3468163" y="376712"/>
                  <a:pt x="3468163" y="376712"/>
                </a:cubicBezTo>
                <a:cubicBezTo>
                  <a:pt x="3465795" y="374343"/>
                  <a:pt x="3463427" y="374343"/>
                  <a:pt x="3463427" y="374343"/>
                </a:cubicBezTo>
                <a:cubicBezTo>
                  <a:pt x="3465795" y="374343"/>
                  <a:pt x="3463427" y="374343"/>
                  <a:pt x="3461059" y="374343"/>
                </a:cubicBezTo>
                <a:cubicBezTo>
                  <a:pt x="3458691" y="374343"/>
                  <a:pt x="3456321" y="371974"/>
                  <a:pt x="3453953" y="374343"/>
                </a:cubicBezTo>
                <a:cubicBezTo>
                  <a:pt x="3453953" y="371974"/>
                  <a:pt x="3453953" y="371974"/>
                  <a:pt x="3453953" y="371974"/>
                </a:cubicBezTo>
                <a:cubicBezTo>
                  <a:pt x="3453953" y="371974"/>
                  <a:pt x="3453953" y="369604"/>
                  <a:pt x="3451585" y="369604"/>
                </a:cubicBezTo>
                <a:cubicBezTo>
                  <a:pt x="3451585" y="369604"/>
                  <a:pt x="3451585" y="369604"/>
                  <a:pt x="3449217" y="367236"/>
                </a:cubicBezTo>
                <a:cubicBezTo>
                  <a:pt x="3446849" y="367236"/>
                  <a:pt x="3446849" y="364867"/>
                  <a:pt x="3444481" y="364867"/>
                </a:cubicBezTo>
                <a:cubicBezTo>
                  <a:pt x="3444481" y="364867"/>
                  <a:pt x="3444481" y="367236"/>
                  <a:pt x="3444481" y="367236"/>
                </a:cubicBezTo>
                <a:cubicBezTo>
                  <a:pt x="3444481" y="367236"/>
                  <a:pt x="3442113" y="364867"/>
                  <a:pt x="3442113" y="364867"/>
                </a:cubicBezTo>
                <a:cubicBezTo>
                  <a:pt x="3439745" y="362497"/>
                  <a:pt x="3437377" y="360128"/>
                  <a:pt x="3435007" y="360128"/>
                </a:cubicBezTo>
                <a:cubicBezTo>
                  <a:pt x="3430271" y="357759"/>
                  <a:pt x="3427903" y="355389"/>
                  <a:pt x="3425535" y="355389"/>
                </a:cubicBezTo>
                <a:cubicBezTo>
                  <a:pt x="3425535" y="355389"/>
                  <a:pt x="3425535" y="353020"/>
                  <a:pt x="3425535" y="353020"/>
                </a:cubicBezTo>
                <a:cubicBezTo>
                  <a:pt x="3432639" y="355389"/>
                  <a:pt x="3432639" y="355389"/>
                  <a:pt x="3432639" y="353020"/>
                </a:cubicBezTo>
                <a:cubicBezTo>
                  <a:pt x="3435007" y="355389"/>
                  <a:pt x="3439745" y="355389"/>
                  <a:pt x="3437377" y="353020"/>
                </a:cubicBezTo>
                <a:cubicBezTo>
                  <a:pt x="3437377" y="350651"/>
                  <a:pt x="3435007" y="348281"/>
                  <a:pt x="3435007" y="345912"/>
                </a:cubicBezTo>
                <a:cubicBezTo>
                  <a:pt x="3432639" y="345912"/>
                  <a:pt x="3432639" y="345912"/>
                  <a:pt x="3430271" y="345912"/>
                </a:cubicBezTo>
                <a:cubicBezTo>
                  <a:pt x="3427903" y="345912"/>
                  <a:pt x="3425535" y="343543"/>
                  <a:pt x="3420799" y="343543"/>
                </a:cubicBezTo>
                <a:cubicBezTo>
                  <a:pt x="3420799" y="341174"/>
                  <a:pt x="3423167" y="341174"/>
                  <a:pt x="3423167" y="338805"/>
                </a:cubicBezTo>
                <a:cubicBezTo>
                  <a:pt x="3423167" y="331697"/>
                  <a:pt x="3437377" y="341174"/>
                  <a:pt x="3442113" y="341174"/>
                </a:cubicBezTo>
                <a:cubicBezTo>
                  <a:pt x="3444481" y="341174"/>
                  <a:pt x="3444481" y="343543"/>
                  <a:pt x="3446849" y="345912"/>
                </a:cubicBezTo>
                <a:cubicBezTo>
                  <a:pt x="3451585" y="348281"/>
                  <a:pt x="3458691" y="355389"/>
                  <a:pt x="3458691" y="353020"/>
                </a:cubicBezTo>
                <a:cubicBezTo>
                  <a:pt x="3461059" y="353020"/>
                  <a:pt x="3465795" y="357759"/>
                  <a:pt x="3465795" y="357759"/>
                </a:cubicBezTo>
                <a:cubicBezTo>
                  <a:pt x="3468163" y="357759"/>
                  <a:pt x="3472899" y="357759"/>
                  <a:pt x="3472899" y="357759"/>
                </a:cubicBezTo>
                <a:cubicBezTo>
                  <a:pt x="3475268" y="357759"/>
                  <a:pt x="3475268" y="355389"/>
                  <a:pt x="3475268" y="355389"/>
                </a:cubicBezTo>
                <a:cubicBezTo>
                  <a:pt x="3477637" y="355389"/>
                  <a:pt x="3480005" y="357759"/>
                  <a:pt x="3482373" y="357759"/>
                </a:cubicBezTo>
                <a:cubicBezTo>
                  <a:pt x="3482373" y="357759"/>
                  <a:pt x="3484741" y="360128"/>
                  <a:pt x="3484741" y="360128"/>
                </a:cubicBezTo>
                <a:cubicBezTo>
                  <a:pt x="3480005" y="362497"/>
                  <a:pt x="3489477" y="369604"/>
                  <a:pt x="3498951" y="374343"/>
                </a:cubicBezTo>
                <a:cubicBezTo>
                  <a:pt x="3494214" y="369604"/>
                  <a:pt x="3489477" y="364867"/>
                  <a:pt x="3489477" y="364867"/>
                </a:cubicBezTo>
                <a:cubicBezTo>
                  <a:pt x="3491846" y="362497"/>
                  <a:pt x="3494214" y="362497"/>
                  <a:pt x="3498951" y="362497"/>
                </a:cubicBezTo>
                <a:cubicBezTo>
                  <a:pt x="3498951" y="362497"/>
                  <a:pt x="3501319" y="362497"/>
                  <a:pt x="3501319" y="362497"/>
                </a:cubicBezTo>
                <a:cubicBezTo>
                  <a:pt x="3501319" y="362497"/>
                  <a:pt x="3501319" y="362497"/>
                  <a:pt x="3498951" y="360128"/>
                </a:cubicBezTo>
                <a:cubicBezTo>
                  <a:pt x="3503687" y="357759"/>
                  <a:pt x="3508424" y="367236"/>
                  <a:pt x="3503687" y="369604"/>
                </a:cubicBezTo>
                <a:cubicBezTo>
                  <a:pt x="3503687" y="369604"/>
                  <a:pt x="3503687" y="369604"/>
                  <a:pt x="3503687" y="371974"/>
                </a:cubicBezTo>
                <a:cubicBezTo>
                  <a:pt x="3508424" y="371974"/>
                  <a:pt x="3513160" y="374343"/>
                  <a:pt x="3513160" y="374343"/>
                </a:cubicBezTo>
                <a:cubicBezTo>
                  <a:pt x="3515528" y="371974"/>
                  <a:pt x="3517897" y="374343"/>
                  <a:pt x="3522633" y="379082"/>
                </a:cubicBezTo>
                <a:cubicBezTo>
                  <a:pt x="3522633" y="379082"/>
                  <a:pt x="3525001" y="381451"/>
                  <a:pt x="3527370" y="381451"/>
                </a:cubicBezTo>
                <a:cubicBezTo>
                  <a:pt x="3525001" y="376712"/>
                  <a:pt x="3525001" y="376712"/>
                  <a:pt x="3532106" y="379082"/>
                </a:cubicBezTo>
                <a:cubicBezTo>
                  <a:pt x="3536843" y="381451"/>
                  <a:pt x="3532106" y="371974"/>
                  <a:pt x="3527370" y="369604"/>
                </a:cubicBezTo>
                <a:cubicBezTo>
                  <a:pt x="3522633" y="364867"/>
                  <a:pt x="3517897" y="362497"/>
                  <a:pt x="3510792" y="357759"/>
                </a:cubicBezTo>
                <a:cubicBezTo>
                  <a:pt x="3510792" y="357759"/>
                  <a:pt x="3508424" y="355389"/>
                  <a:pt x="3506055" y="355389"/>
                </a:cubicBezTo>
                <a:cubicBezTo>
                  <a:pt x="3501319" y="350651"/>
                  <a:pt x="3496582" y="348281"/>
                  <a:pt x="3491846" y="343543"/>
                </a:cubicBezTo>
                <a:lnTo>
                  <a:pt x="3506054" y="350650"/>
                </a:lnTo>
                <a:lnTo>
                  <a:pt x="3496582" y="343543"/>
                </a:lnTo>
                <a:cubicBezTo>
                  <a:pt x="3496582" y="341174"/>
                  <a:pt x="3498951" y="343543"/>
                  <a:pt x="3503687" y="345912"/>
                </a:cubicBezTo>
                <a:cubicBezTo>
                  <a:pt x="3508424" y="348281"/>
                  <a:pt x="3513160" y="353020"/>
                  <a:pt x="3508424" y="345912"/>
                </a:cubicBezTo>
                <a:cubicBezTo>
                  <a:pt x="3508424" y="345912"/>
                  <a:pt x="3510792" y="345912"/>
                  <a:pt x="3510792" y="345912"/>
                </a:cubicBezTo>
                <a:cubicBezTo>
                  <a:pt x="3513160" y="348281"/>
                  <a:pt x="3515528" y="350651"/>
                  <a:pt x="3515528" y="350651"/>
                </a:cubicBezTo>
                <a:cubicBezTo>
                  <a:pt x="3515528" y="357759"/>
                  <a:pt x="3522633" y="360128"/>
                  <a:pt x="3529738" y="362497"/>
                </a:cubicBezTo>
                <a:lnTo>
                  <a:pt x="3542555" y="371473"/>
                </a:lnTo>
                <a:lnTo>
                  <a:pt x="3536547" y="369309"/>
                </a:lnTo>
                <a:cubicBezTo>
                  <a:pt x="3535066" y="369012"/>
                  <a:pt x="3534474" y="369605"/>
                  <a:pt x="3534474" y="371974"/>
                </a:cubicBezTo>
                <a:cubicBezTo>
                  <a:pt x="3536843" y="374343"/>
                  <a:pt x="3543947" y="379082"/>
                  <a:pt x="3541579" y="379082"/>
                </a:cubicBezTo>
                <a:cubicBezTo>
                  <a:pt x="3539211" y="379082"/>
                  <a:pt x="3541579" y="381451"/>
                  <a:pt x="3543947" y="386190"/>
                </a:cubicBezTo>
                <a:cubicBezTo>
                  <a:pt x="3543947" y="383820"/>
                  <a:pt x="3546315" y="381451"/>
                  <a:pt x="3548684" y="379082"/>
                </a:cubicBezTo>
                <a:cubicBezTo>
                  <a:pt x="3553420" y="383820"/>
                  <a:pt x="3560525" y="388559"/>
                  <a:pt x="3551052" y="386190"/>
                </a:cubicBezTo>
                <a:cubicBezTo>
                  <a:pt x="3551052" y="386190"/>
                  <a:pt x="3548684" y="386190"/>
                  <a:pt x="3548684" y="386190"/>
                </a:cubicBezTo>
                <a:cubicBezTo>
                  <a:pt x="3551052" y="388559"/>
                  <a:pt x="3558157" y="393298"/>
                  <a:pt x="3555788" y="395666"/>
                </a:cubicBezTo>
                <a:cubicBezTo>
                  <a:pt x="3553420" y="395666"/>
                  <a:pt x="3548684" y="390928"/>
                  <a:pt x="3546315" y="390928"/>
                </a:cubicBezTo>
                <a:cubicBezTo>
                  <a:pt x="3546315" y="390928"/>
                  <a:pt x="3546315" y="393298"/>
                  <a:pt x="3546315" y="395666"/>
                </a:cubicBezTo>
                <a:cubicBezTo>
                  <a:pt x="3539211" y="393298"/>
                  <a:pt x="3527370" y="383820"/>
                  <a:pt x="3534474" y="395666"/>
                </a:cubicBezTo>
                <a:cubicBezTo>
                  <a:pt x="3520265" y="388559"/>
                  <a:pt x="3529738" y="398036"/>
                  <a:pt x="3525001" y="400405"/>
                </a:cubicBezTo>
                <a:cubicBezTo>
                  <a:pt x="3525001" y="400405"/>
                  <a:pt x="3525001" y="400405"/>
                  <a:pt x="3522633" y="400405"/>
                </a:cubicBezTo>
                <a:cubicBezTo>
                  <a:pt x="3520265" y="398036"/>
                  <a:pt x="3517897" y="398036"/>
                  <a:pt x="3515528" y="395666"/>
                </a:cubicBezTo>
                <a:cubicBezTo>
                  <a:pt x="3520265" y="400405"/>
                  <a:pt x="3510792" y="395666"/>
                  <a:pt x="3513160" y="398036"/>
                </a:cubicBezTo>
                <a:cubicBezTo>
                  <a:pt x="3515528" y="400405"/>
                  <a:pt x="3515528" y="402774"/>
                  <a:pt x="3520265" y="405144"/>
                </a:cubicBezTo>
                <a:cubicBezTo>
                  <a:pt x="3520265" y="402774"/>
                  <a:pt x="3520265" y="402774"/>
                  <a:pt x="3520265" y="400405"/>
                </a:cubicBezTo>
                <a:cubicBezTo>
                  <a:pt x="3522633" y="402774"/>
                  <a:pt x="3522633" y="405144"/>
                  <a:pt x="3525001" y="407513"/>
                </a:cubicBezTo>
                <a:lnTo>
                  <a:pt x="3528043" y="409450"/>
                </a:lnTo>
                <a:lnTo>
                  <a:pt x="3527365" y="410127"/>
                </a:lnTo>
                <a:lnTo>
                  <a:pt x="3529107" y="410127"/>
                </a:lnTo>
                <a:lnTo>
                  <a:pt x="3551052" y="424098"/>
                </a:lnTo>
                <a:cubicBezTo>
                  <a:pt x="3551052" y="424098"/>
                  <a:pt x="3551052" y="421728"/>
                  <a:pt x="3551052" y="421728"/>
                </a:cubicBezTo>
                <a:cubicBezTo>
                  <a:pt x="3548684" y="419359"/>
                  <a:pt x="3546315" y="416990"/>
                  <a:pt x="3543947" y="416990"/>
                </a:cubicBezTo>
                <a:cubicBezTo>
                  <a:pt x="3543947" y="416990"/>
                  <a:pt x="3541579" y="414621"/>
                  <a:pt x="3541579" y="414621"/>
                </a:cubicBezTo>
                <a:cubicBezTo>
                  <a:pt x="3536843" y="412252"/>
                  <a:pt x="3534474" y="409882"/>
                  <a:pt x="3532106" y="407513"/>
                </a:cubicBezTo>
                <a:cubicBezTo>
                  <a:pt x="3532106" y="407513"/>
                  <a:pt x="3532106" y="407513"/>
                  <a:pt x="3534474" y="407513"/>
                </a:cubicBezTo>
                <a:cubicBezTo>
                  <a:pt x="3534474" y="409882"/>
                  <a:pt x="3536843" y="409882"/>
                  <a:pt x="3539211" y="412252"/>
                </a:cubicBezTo>
                <a:cubicBezTo>
                  <a:pt x="3543947" y="414621"/>
                  <a:pt x="3551052" y="419359"/>
                  <a:pt x="3555788" y="424098"/>
                </a:cubicBezTo>
                <a:cubicBezTo>
                  <a:pt x="3556973" y="424098"/>
                  <a:pt x="3557564" y="423506"/>
                  <a:pt x="3556676" y="421728"/>
                </a:cubicBezTo>
                <a:lnTo>
                  <a:pt x="3549316" y="413002"/>
                </a:lnTo>
                <a:lnTo>
                  <a:pt x="3555788" y="414621"/>
                </a:lnTo>
                <a:cubicBezTo>
                  <a:pt x="3560525" y="416990"/>
                  <a:pt x="3567630" y="419359"/>
                  <a:pt x="3572366" y="424098"/>
                </a:cubicBezTo>
                <a:cubicBezTo>
                  <a:pt x="3574734" y="428836"/>
                  <a:pt x="3577103" y="426467"/>
                  <a:pt x="3577103" y="426467"/>
                </a:cubicBezTo>
                <a:cubicBezTo>
                  <a:pt x="3577103" y="426467"/>
                  <a:pt x="3581839" y="428836"/>
                  <a:pt x="3581839" y="428836"/>
                </a:cubicBezTo>
                <a:cubicBezTo>
                  <a:pt x="3584207" y="431206"/>
                  <a:pt x="3586576" y="433575"/>
                  <a:pt x="3588944" y="435944"/>
                </a:cubicBezTo>
                <a:cubicBezTo>
                  <a:pt x="3591312" y="433575"/>
                  <a:pt x="3591312" y="433575"/>
                  <a:pt x="3591312" y="433575"/>
                </a:cubicBezTo>
                <a:cubicBezTo>
                  <a:pt x="3593680" y="431206"/>
                  <a:pt x="3596048" y="431206"/>
                  <a:pt x="3593680" y="426467"/>
                </a:cubicBezTo>
                <a:cubicBezTo>
                  <a:pt x="3591312" y="428836"/>
                  <a:pt x="3591312" y="431206"/>
                  <a:pt x="3588944" y="431206"/>
                </a:cubicBezTo>
                <a:cubicBezTo>
                  <a:pt x="3588944" y="428836"/>
                  <a:pt x="3591312" y="426467"/>
                  <a:pt x="3591312" y="426467"/>
                </a:cubicBezTo>
                <a:cubicBezTo>
                  <a:pt x="3591312" y="424098"/>
                  <a:pt x="3591312" y="424098"/>
                  <a:pt x="3591312" y="424098"/>
                </a:cubicBezTo>
                <a:cubicBezTo>
                  <a:pt x="3591312" y="421728"/>
                  <a:pt x="3591312" y="419359"/>
                  <a:pt x="3586576" y="421728"/>
                </a:cubicBezTo>
                <a:cubicBezTo>
                  <a:pt x="3586576" y="416990"/>
                  <a:pt x="3591312" y="421728"/>
                  <a:pt x="3591312" y="416990"/>
                </a:cubicBezTo>
                <a:cubicBezTo>
                  <a:pt x="3586576" y="419359"/>
                  <a:pt x="3591312" y="409882"/>
                  <a:pt x="3586576" y="412252"/>
                </a:cubicBezTo>
                <a:cubicBezTo>
                  <a:pt x="3586576" y="409882"/>
                  <a:pt x="3586576" y="409882"/>
                  <a:pt x="3586576" y="409882"/>
                </a:cubicBezTo>
                <a:cubicBezTo>
                  <a:pt x="3584207" y="409882"/>
                  <a:pt x="3584207" y="409882"/>
                  <a:pt x="3584207" y="409882"/>
                </a:cubicBezTo>
                <a:cubicBezTo>
                  <a:pt x="3586576" y="416990"/>
                  <a:pt x="3586576" y="421728"/>
                  <a:pt x="3574734" y="416990"/>
                </a:cubicBezTo>
                <a:cubicBezTo>
                  <a:pt x="3569998" y="412252"/>
                  <a:pt x="3579471" y="414621"/>
                  <a:pt x="3572366" y="407513"/>
                </a:cubicBezTo>
                <a:cubicBezTo>
                  <a:pt x="3572366" y="407513"/>
                  <a:pt x="3574734" y="405144"/>
                  <a:pt x="3577103" y="405144"/>
                </a:cubicBezTo>
                <a:cubicBezTo>
                  <a:pt x="3581839" y="407513"/>
                  <a:pt x="3579471" y="402774"/>
                  <a:pt x="3581839" y="402774"/>
                </a:cubicBezTo>
                <a:cubicBezTo>
                  <a:pt x="3581839" y="402774"/>
                  <a:pt x="3577103" y="398036"/>
                  <a:pt x="3577103" y="398036"/>
                </a:cubicBezTo>
                <a:cubicBezTo>
                  <a:pt x="3569998" y="395666"/>
                  <a:pt x="3567630" y="390928"/>
                  <a:pt x="3567630" y="388559"/>
                </a:cubicBezTo>
                <a:cubicBezTo>
                  <a:pt x="3567630" y="386190"/>
                  <a:pt x="3567630" y="386190"/>
                  <a:pt x="3567630" y="383820"/>
                </a:cubicBezTo>
                <a:cubicBezTo>
                  <a:pt x="3569998" y="383820"/>
                  <a:pt x="3569998" y="381451"/>
                  <a:pt x="3572366" y="381451"/>
                </a:cubicBezTo>
                <a:cubicBezTo>
                  <a:pt x="3574734" y="381451"/>
                  <a:pt x="3577103" y="386190"/>
                  <a:pt x="3581839" y="386190"/>
                </a:cubicBezTo>
                <a:cubicBezTo>
                  <a:pt x="3581839" y="386190"/>
                  <a:pt x="3584207" y="388559"/>
                  <a:pt x="3588944" y="388559"/>
                </a:cubicBezTo>
                <a:cubicBezTo>
                  <a:pt x="3588944" y="388559"/>
                  <a:pt x="3591312" y="393298"/>
                  <a:pt x="3593680" y="393298"/>
                </a:cubicBezTo>
                <a:cubicBezTo>
                  <a:pt x="3593680" y="393298"/>
                  <a:pt x="3593680" y="393298"/>
                  <a:pt x="3593680" y="395666"/>
                </a:cubicBezTo>
                <a:cubicBezTo>
                  <a:pt x="3593680" y="395666"/>
                  <a:pt x="3593680" y="398036"/>
                  <a:pt x="3593680" y="398036"/>
                </a:cubicBezTo>
                <a:cubicBezTo>
                  <a:pt x="3593680" y="400405"/>
                  <a:pt x="3593680" y="400405"/>
                  <a:pt x="3593680" y="402774"/>
                </a:cubicBezTo>
                <a:cubicBezTo>
                  <a:pt x="3596048" y="402774"/>
                  <a:pt x="3598417" y="400405"/>
                  <a:pt x="3598417" y="398036"/>
                </a:cubicBezTo>
                <a:cubicBezTo>
                  <a:pt x="3603153" y="398036"/>
                  <a:pt x="3603153" y="405144"/>
                  <a:pt x="3600785" y="409882"/>
                </a:cubicBezTo>
                <a:cubicBezTo>
                  <a:pt x="3600785" y="409882"/>
                  <a:pt x="3603153" y="409882"/>
                  <a:pt x="3603153" y="409882"/>
                </a:cubicBezTo>
                <a:cubicBezTo>
                  <a:pt x="3603153" y="409882"/>
                  <a:pt x="3603153" y="409882"/>
                  <a:pt x="3605521" y="409882"/>
                </a:cubicBezTo>
                <a:cubicBezTo>
                  <a:pt x="3610258" y="412252"/>
                  <a:pt x="3614994" y="421728"/>
                  <a:pt x="3619731" y="419359"/>
                </a:cubicBezTo>
                <a:cubicBezTo>
                  <a:pt x="3622099" y="419359"/>
                  <a:pt x="3624467" y="419359"/>
                  <a:pt x="3629204" y="421728"/>
                </a:cubicBezTo>
                <a:cubicBezTo>
                  <a:pt x="3631572" y="421728"/>
                  <a:pt x="3631572" y="421728"/>
                  <a:pt x="3631572" y="421728"/>
                </a:cubicBezTo>
                <a:cubicBezTo>
                  <a:pt x="3636309" y="424098"/>
                  <a:pt x="3636309" y="426467"/>
                  <a:pt x="3636309" y="426467"/>
                </a:cubicBezTo>
                <a:cubicBezTo>
                  <a:pt x="3638677" y="428836"/>
                  <a:pt x="3638677" y="428836"/>
                  <a:pt x="3636309" y="428836"/>
                </a:cubicBezTo>
                <a:cubicBezTo>
                  <a:pt x="3631572" y="426467"/>
                  <a:pt x="3626836" y="424098"/>
                  <a:pt x="3629204" y="431206"/>
                </a:cubicBezTo>
                <a:cubicBezTo>
                  <a:pt x="3631572" y="431206"/>
                  <a:pt x="3636309" y="433575"/>
                  <a:pt x="3641045" y="435944"/>
                </a:cubicBezTo>
                <a:cubicBezTo>
                  <a:pt x="3641045" y="433575"/>
                  <a:pt x="3641045" y="431206"/>
                  <a:pt x="3641045" y="431206"/>
                </a:cubicBezTo>
                <a:cubicBezTo>
                  <a:pt x="3643413" y="431206"/>
                  <a:pt x="3645781" y="426467"/>
                  <a:pt x="3643413" y="424098"/>
                </a:cubicBezTo>
                <a:cubicBezTo>
                  <a:pt x="3645781" y="421728"/>
                  <a:pt x="3648150" y="421728"/>
                  <a:pt x="3648150" y="419359"/>
                </a:cubicBezTo>
                <a:cubicBezTo>
                  <a:pt x="3650518" y="421728"/>
                  <a:pt x="3652886" y="421728"/>
                  <a:pt x="3655254" y="419359"/>
                </a:cubicBezTo>
                <a:cubicBezTo>
                  <a:pt x="3655254" y="421728"/>
                  <a:pt x="3655254" y="424098"/>
                  <a:pt x="3655254" y="424098"/>
                </a:cubicBezTo>
                <a:cubicBezTo>
                  <a:pt x="3657623" y="424098"/>
                  <a:pt x="3655254" y="424098"/>
                  <a:pt x="3657623" y="424098"/>
                </a:cubicBezTo>
                <a:cubicBezTo>
                  <a:pt x="3664727" y="421728"/>
                  <a:pt x="3669464" y="421728"/>
                  <a:pt x="3678937" y="424098"/>
                </a:cubicBezTo>
                <a:cubicBezTo>
                  <a:pt x="3678937" y="426467"/>
                  <a:pt x="3678937" y="426467"/>
                  <a:pt x="3678937" y="428836"/>
                </a:cubicBezTo>
                <a:cubicBezTo>
                  <a:pt x="3674200" y="428836"/>
                  <a:pt x="3674200" y="426467"/>
                  <a:pt x="3671832" y="426467"/>
                </a:cubicBezTo>
                <a:cubicBezTo>
                  <a:pt x="3669464" y="426467"/>
                  <a:pt x="3671832" y="433575"/>
                  <a:pt x="3669464" y="433575"/>
                </a:cubicBezTo>
                <a:cubicBezTo>
                  <a:pt x="3669464" y="435944"/>
                  <a:pt x="3671832" y="438314"/>
                  <a:pt x="3671832" y="440683"/>
                </a:cubicBezTo>
                <a:cubicBezTo>
                  <a:pt x="3669464" y="438314"/>
                  <a:pt x="3669464" y="443052"/>
                  <a:pt x="3664727" y="443052"/>
                </a:cubicBezTo>
                <a:cubicBezTo>
                  <a:pt x="3664727" y="443052"/>
                  <a:pt x="3664727" y="440683"/>
                  <a:pt x="3664727" y="440683"/>
                </a:cubicBezTo>
                <a:cubicBezTo>
                  <a:pt x="3659991" y="443052"/>
                  <a:pt x="3657623" y="445421"/>
                  <a:pt x="3657623" y="450160"/>
                </a:cubicBezTo>
                <a:cubicBezTo>
                  <a:pt x="3655254" y="447790"/>
                  <a:pt x="3655254" y="452529"/>
                  <a:pt x="3652886" y="450160"/>
                </a:cubicBezTo>
                <a:lnTo>
                  <a:pt x="3655507" y="454005"/>
                </a:lnTo>
                <a:lnTo>
                  <a:pt x="3654895" y="455054"/>
                </a:lnTo>
                <a:lnTo>
                  <a:pt x="3656221" y="455054"/>
                </a:lnTo>
                <a:lnTo>
                  <a:pt x="3657326" y="456675"/>
                </a:lnTo>
                <a:cubicBezTo>
                  <a:pt x="3659399" y="458452"/>
                  <a:pt x="3662359" y="459637"/>
                  <a:pt x="3667096" y="459637"/>
                </a:cubicBezTo>
                <a:cubicBezTo>
                  <a:pt x="3669464" y="459637"/>
                  <a:pt x="3669464" y="459637"/>
                  <a:pt x="3669464" y="462006"/>
                </a:cubicBezTo>
                <a:cubicBezTo>
                  <a:pt x="3674200" y="464376"/>
                  <a:pt x="3676569" y="464376"/>
                  <a:pt x="3681305" y="464376"/>
                </a:cubicBezTo>
                <a:cubicBezTo>
                  <a:pt x="3681305" y="466744"/>
                  <a:pt x="3681305" y="466744"/>
                  <a:pt x="3681305" y="469114"/>
                </a:cubicBezTo>
                <a:cubicBezTo>
                  <a:pt x="3683673" y="469114"/>
                  <a:pt x="3686041" y="469114"/>
                  <a:pt x="3688410" y="471483"/>
                </a:cubicBezTo>
                <a:cubicBezTo>
                  <a:pt x="3693146" y="471483"/>
                  <a:pt x="3695514" y="473852"/>
                  <a:pt x="3697883" y="473852"/>
                </a:cubicBezTo>
                <a:cubicBezTo>
                  <a:pt x="3697883" y="473852"/>
                  <a:pt x="3697883" y="473852"/>
                  <a:pt x="3697883" y="476222"/>
                </a:cubicBezTo>
                <a:cubicBezTo>
                  <a:pt x="3700251" y="476222"/>
                  <a:pt x="3700251" y="478591"/>
                  <a:pt x="3702619" y="483330"/>
                </a:cubicBezTo>
                <a:cubicBezTo>
                  <a:pt x="3704987" y="485699"/>
                  <a:pt x="3697883" y="483330"/>
                  <a:pt x="3697883" y="483330"/>
                </a:cubicBezTo>
                <a:cubicBezTo>
                  <a:pt x="3695514" y="485699"/>
                  <a:pt x="3693146" y="480960"/>
                  <a:pt x="3690778" y="478591"/>
                </a:cubicBezTo>
                <a:cubicBezTo>
                  <a:pt x="3688410" y="478591"/>
                  <a:pt x="3678937" y="471483"/>
                  <a:pt x="3676569" y="473852"/>
                </a:cubicBezTo>
                <a:cubicBezTo>
                  <a:pt x="3676569" y="476222"/>
                  <a:pt x="3671832" y="476222"/>
                  <a:pt x="3667096" y="473852"/>
                </a:cubicBezTo>
                <a:cubicBezTo>
                  <a:pt x="3667096" y="476222"/>
                  <a:pt x="3669464" y="476222"/>
                  <a:pt x="3669464" y="476222"/>
                </a:cubicBezTo>
                <a:cubicBezTo>
                  <a:pt x="3667096" y="476222"/>
                  <a:pt x="3667096" y="473852"/>
                  <a:pt x="3662359" y="473852"/>
                </a:cubicBezTo>
                <a:cubicBezTo>
                  <a:pt x="3659991" y="473852"/>
                  <a:pt x="3657623" y="471483"/>
                  <a:pt x="3657623" y="469114"/>
                </a:cubicBezTo>
                <a:cubicBezTo>
                  <a:pt x="3657623" y="469114"/>
                  <a:pt x="3655254" y="469114"/>
                  <a:pt x="3655254" y="466744"/>
                </a:cubicBezTo>
                <a:cubicBezTo>
                  <a:pt x="3652886" y="469114"/>
                  <a:pt x="3650518" y="464376"/>
                  <a:pt x="3650518" y="471483"/>
                </a:cubicBezTo>
                <a:cubicBezTo>
                  <a:pt x="3657623" y="476222"/>
                  <a:pt x="3659991" y="476222"/>
                  <a:pt x="3662359" y="476222"/>
                </a:cubicBezTo>
                <a:cubicBezTo>
                  <a:pt x="3667096" y="478591"/>
                  <a:pt x="3671832" y="480960"/>
                  <a:pt x="3671832" y="483330"/>
                </a:cubicBezTo>
                <a:cubicBezTo>
                  <a:pt x="3671832" y="483330"/>
                  <a:pt x="3669464" y="485699"/>
                  <a:pt x="3671832" y="485699"/>
                </a:cubicBezTo>
                <a:cubicBezTo>
                  <a:pt x="3674200" y="488068"/>
                  <a:pt x="3676569" y="488068"/>
                  <a:pt x="3678937" y="490438"/>
                </a:cubicBezTo>
                <a:cubicBezTo>
                  <a:pt x="3678937" y="488068"/>
                  <a:pt x="3678937" y="488068"/>
                  <a:pt x="3678937" y="488068"/>
                </a:cubicBezTo>
                <a:cubicBezTo>
                  <a:pt x="3678937" y="492807"/>
                  <a:pt x="3683673" y="488068"/>
                  <a:pt x="3686041" y="492807"/>
                </a:cubicBezTo>
                <a:cubicBezTo>
                  <a:pt x="3683673" y="492807"/>
                  <a:pt x="3683673" y="492807"/>
                  <a:pt x="3681305" y="492807"/>
                </a:cubicBezTo>
                <a:cubicBezTo>
                  <a:pt x="3681305" y="492807"/>
                  <a:pt x="3681305" y="492807"/>
                  <a:pt x="3681305" y="495175"/>
                </a:cubicBezTo>
                <a:cubicBezTo>
                  <a:pt x="3681305" y="497545"/>
                  <a:pt x="3681305" y="499914"/>
                  <a:pt x="3686041" y="499914"/>
                </a:cubicBezTo>
                <a:cubicBezTo>
                  <a:pt x="3686041" y="504653"/>
                  <a:pt x="3686041" y="507022"/>
                  <a:pt x="3686041" y="509392"/>
                </a:cubicBezTo>
                <a:cubicBezTo>
                  <a:pt x="3690778" y="509392"/>
                  <a:pt x="3693146" y="509392"/>
                  <a:pt x="3697883" y="509392"/>
                </a:cubicBezTo>
                <a:cubicBezTo>
                  <a:pt x="3697883" y="509392"/>
                  <a:pt x="3700251" y="509392"/>
                  <a:pt x="3700251" y="509392"/>
                </a:cubicBezTo>
                <a:cubicBezTo>
                  <a:pt x="3700251" y="511761"/>
                  <a:pt x="3702619" y="514130"/>
                  <a:pt x="3704987" y="516500"/>
                </a:cubicBezTo>
                <a:cubicBezTo>
                  <a:pt x="3707356" y="518868"/>
                  <a:pt x="3707356" y="521238"/>
                  <a:pt x="3709724" y="523607"/>
                </a:cubicBezTo>
                <a:cubicBezTo>
                  <a:pt x="3714460" y="523607"/>
                  <a:pt x="3719197" y="525976"/>
                  <a:pt x="3726302" y="528345"/>
                </a:cubicBezTo>
                <a:cubicBezTo>
                  <a:pt x="3726302" y="528345"/>
                  <a:pt x="3731038" y="530715"/>
                  <a:pt x="3731038" y="530715"/>
                </a:cubicBezTo>
                <a:cubicBezTo>
                  <a:pt x="3731038" y="533084"/>
                  <a:pt x="3731038" y="533084"/>
                  <a:pt x="3733406" y="533084"/>
                </a:cubicBezTo>
                <a:cubicBezTo>
                  <a:pt x="3733406" y="533084"/>
                  <a:pt x="3733406" y="528345"/>
                  <a:pt x="3731038" y="525976"/>
                </a:cubicBezTo>
                <a:cubicBezTo>
                  <a:pt x="3733406" y="523607"/>
                  <a:pt x="3735774" y="523607"/>
                  <a:pt x="3738143" y="523607"/>
                </a:cubicBezTo>
                <a:cubicBezTo>
                  <a:pt x="3738143" y="523607"/>
                  <a:pt x="3738143" y="521238"/>
                  <a:pt x="3738143" y="521238"/>
                </a:cubicBezTo>
                <a:cubicBezTo>
                  <a:pt x="3740511" y="521238"/>
                  <a:pt x="3742879" y="516500"/>
                  <a:pt x="3742879" y="521238"/>
                </a:cubicBezTo>
                <a:cubicBezTo>
                  <a:pt x="3740511" y="521238"/>
                  <a:pt x="3740511" y="523607"/>
                  <a:pt x="3740511" y="525976"/>
                </a:cubicBezTo>
                <a:cubicBezTo>
                  <a:pt x="3735774" y="525976"/>
                  <a:pt x="3738143" y="530715"/>
                  <a:pt x="3738143" y="530715"/>
                </a:cubicBezTo>
                <a:cubicBezTo>
                  <a:pt x="3735774" y="533084"/>
                  <a:pt x="3733406" y="533084"/>
                  <a:pt x="3733406" y="535454"/>
                </a:cubicBezTo>
                <a:cubicBezTo>
                  <a:pt x="3733406" y="537823"/>
                  <a:pt x="3735774" y="537823"/>
                  <a:pt x="3738143" y="537823"/>
                </a:cubicBezTo>
                <a:cubicBezTo>
                  <a:pt x="3738143" y="535454"/>
                  <a:pt x="3738143" y="535454"/>
                  <a:pt x="3740511" y="535454"/>
                </a:cubicBezTo>
                <a:cubicBezTo>
                  <a:pt x="3742879" y="537823"/>
                  <a:pt x="3740511" y="537823"/>
                  <a:pt x="3742879" y="540192"/>
                </a:cubicBezTo>
                <a:cubicBezTo>
                  <a:pt x="3745247" y="542561"/>
                  <a:pt x="3747616" y="542561"/>
                  <a:pt x="3749984" y="544930"/>
                </a:cubicBezTo>
                <a:cubicBezTo>
                  <a:pt x="3752352" y="547299"/>
                  <a:pt x="3752352" y="549669"/>
                  <a:pt x="3749984" y="549669"/>
                </a:cubicBezTo>
                <a:cubicBezTo>
                  <a:pt x="3747616" y="549669"/>
                  <a:pt x="3745247" y="549669"/>
                  <a:pt x="3745247" y="549669"/>
                </a:cubicBezTo>
                <a:cubicBezTo>
                  <a:pt x="3745247" y="549669"/>
                  <a:pt x="3745247" y="552038"/>
                  <a:pt x="3747616" y="554407"/>
                </a:cubicBezTo>
                <a:cubicBezTo>
                  <a:pt x="3747616" y="554407"/>
                  <a:pt x="3752352" y="556777"/>
                  <a:pt x="3752352" y="556777"/>
                </a:cubicBezTo>
                <a:cubicBezTo>
                  <a:pt x="3754720" y="556777"/>
                  <a:pt x="3752352" y="554407"/>
                  <a:pt x="3754720" y="554407"/>
                </a:cubicBezTo>
                <a:cubicBezTo>
                  <a:pt x="3754720" y="554407"/>
                  <a:pt x="3757089" y="556777"/>
                  <a:pt x="3757089" y="556777"/>
                </a:cubicBezTo>
                <a:cubicBezTo>
                  <a:pt x="3759457" y="559146"/>
                  <a:pt x="3761825" y="561515"/>
                  <a:pt x="3766562" y="563885"/>
                </a:cubicBezTo>
                <a:cubicBezTo>
                  <a:pt x="3764193" y="561515"/>
                  <a:pt x="3761825" y="559146"/>
                  <a:pt x="3759457" y="554407"/>
                </a:cubicBezTo>
                <a:cubicBezTo>
                  <a:pt x="3759457" y="554407"/>
                  <a:pt x="3757089" y="554407"/>
                  <a:pt x="3757089" y="552038"/>
                </a:cubicBezTo>
                <a:cubicBezTo>
                  <a:pt x="3761825" y="554407"/>
                  <a:pt x="3766562" y="556777"/>
                  <a:pt x="3771298" y="561515"/>
                </a:cubicBezTo>
                <a:cubicBezTo>
                  <a:pt x="3773666" y="561515"/>
                  <a:pt x="3773666" y="561515"/>
                  <a:pt x="3773666" y="561515"/>
                </a:cubicBezTo>
                <a:cubicBezTo>
                  <a:pt x="3773666" y="561515"/>
                  <a:pt x="3773666" y="561515"/>
                  <a:pt x="3776035" y="561515"/>
                </a:cubicBezTo>
                <a:cubicBezTo>
                  <a:pt x="3776035" y="561515"/>
                  <a:pt x="3776035" y="563885"/>
                  <a:pt x="3776035" y="563885"/>
                </a:cubicBezTo>
                <a:cubicBezTo>
                  <a:pt x="3776035" y="563885"/>
                  <a:pt x="3778403" y="566254"/>
                  <a:pt x="3778403" y="566254"/>
                </a:cubicBezTo>
                <a:cubicBezTo>
                  <a:pt x="3778403" y="566254"/>
                  <a:pt x="3778403" y="568623"/>
                  <a:pt x="3778403" y="568623"/>
                </a:cubicBezTo>
                <a:cubicBezTo>
                  <a:pt x="3780771" y="566254"/>
                  <a:pt x="3780771" y="566254"/>
                  <a:pt x="3780771" y="563885"/>
                </a:cubicBezTo>
                <a:cubicBezTo>
                  <a:pt x="3787876" y="563885"/>
                  <a:pt x="3787876" y="563885"/>
                  <a:pt x="3792612" y="563885"/>
                </a:cubicBezTo>
                <a:cubicBezTo>
                  <a:pt x="3792612" y="563885"/>
                  <a:pt x="3792612" y="561515"/>
                  <a:pt x="3792612" y="561515"/>
                </a:cubicBezTo>
                <a:cubicBezTo>
                  <a:pt x="3790244" y="561515"/>
                  <a:pt x="3792612" y="561515"/>
                  <a:pt x="3792612" y="559146"/>
                </a:cubicBezTo>
                <a:cubicBezTo>
                  <a:pt x="3792612" y="561515"/>
                  <a:pt x="3792612" y="561515"/>
                  <a:pt x="3794980" y="561515"/>
                </a:cubicBezTo>
                <a:cubicBezTo>
                  <a:pt x="3794980" y="561515"/>
                  <a:pt x="3794980" y="559146"/>
                  <a:pt x="3794980" y="559146"/>
                </a:cubicBezTo>
                <a:cubicBezTo>
                  <a:pt x="3797349" y="559146"/>
                  <a:pt x="3797349" y="561515"/>
                  <a:pt x="3799717" y="561515"/>
                </a:cubicBezTo>
                <a:cubicBezTo>
                  <a:pt x="3802085" y="556777"/>
                  <a:pt x="3797349" y="554407"/>
                  <a:pt x="3802085" y="549669"/>
                </a:cubicBezTo>
                <a:cubicBezTo>
                  <a:pt x="3799717" y="549669"/>
                  <a:pt x="3797349" y="552038"/>
                  <a:pt x="3797349" y="552038"/>
                </a:cubicBezTo>
                <a:cubicBezTo>
                  <a:pt x="3799717" y="549669"/>
                  <a:pt x="3799717" y="544930"/>
                  <a:pt x="3804453" y="544930"/>
                </a:cubicBezTo>
                <a:cubicBezTo>
                  <a:pt x="3806822" y="547299"/>
                  <a:pt x="3799717" y="547299"/>
                  <a:pt x="3804453" y="549669"/>
                </a:cubicBezTo>
                <a:cubicBezTo>
                  <a:pt x="3806822" y="544930"/>
                  <a:pt x="3811558" y="552038"/>
                  <a:pt x="3813926" y="549669"/>
                </a:cubicBezTo>
                <a:cubicBezTo>
                  <a:pt x="3816295" y="552038"/>
                  <a:pt x="3813926" y="554407"/>
                  <a:pt x="3811558" y="556777"/>
                </a:cubicBezTo>
                <a:cubicBezTo>
                  <a:pt x="3811558" y="556777"/>
                  <a:pt x="3813926" y="556777"/>
                  <a:pt x="3813926" y="559146"/>
                </a:cubicBezTo>
                <a:cubicBezTo>
                  <a:pt x="3809190" y="561515"/>
                  <a:pt x="3813926" y="568623"/>
                  <a:pt x="3813926" y="570994"/>
                </a:cubicBezTo>
                <a:cubicBezTo>
                  <a:pt x="3816295" y="570994"/>
                  <a:pt x="3816295" y="570994"/>
                  <a:pt x="3818663" y="570994"/>
                </a:cubicBezTo>
                <a:cubicBezTo>
                  <a:pt x="3821031" y="568623"/>
                  <a:pt x="3821031" y="566254"/>
                  <a:pt x="3823399" y="563885"/>
                </a:cubicBezTo>
                <a:cubicBezTo>
                  <a:pt x="3825768" y="563885"/>
                  <a:pt x="3825768" y="561515"/>
                  <a:pt x="3825768" y="559146"/>
                </a:cubicBezTo>
                <a:cubicBezTo>
                  <a:pt x="3823399" y="559146"/>
                  <a:pt x="3823399" y="556777"/>
                  <a:pt x="3821031" y="556777"/>
                </a:cubicBezTo>
                <a:cubicBezTo>
                  <a:pt x="3821031" y="556777"/>
                  <a:pt x="3821031" y="554407"/>
                  <a:pt x="3821031" y="554407"/>
                </a:cubicBezTo>
                <a:cubicBezTo>
                  <a:pt x="3823399" y="554407"/>
                  <a:pt x="3823399" y="554407"/>
                  <a:pt x="3823399" y="554407"/>
                </a:cubicBezTo>
                <a:cubicBezTo>
                  <a:pt x="3823399" y="554407"/>
                  <a:pt x="3823399" y="552038"/>
                  <a:pt x="3821031" y="552038"/>
                </a:cubicBezTo>
                <a:cubicBezTo>
                  <a:pt x="3825768" y="552038"/>
                  <a:pt x="3823399" y="552038"/>
                  <a:pt x="3825768" y="552038"/>
                </a:cubicBezTo>
                <a:cubicBezTo>
                  <a:pt x="3825768" y="552038"/>
                  <a:pt x="3825768" y="552038"/>
                  <a:pt x="3828136" y="552038"/>
                </a:cubicBezTo>
                <a:cubicBezTo>
                  <a:pt x="3828136" y="552038"/>
                  <a:pt x="3828136" y="549669"/>
                  <a:pt x="3828136" y="549669"/>
                </a:cubicBezTo>
                <a:cubicBezTo>
                  <a:pt x="3830504" y="549669"/>
                  <a:pt x="3830504" y="549669"/>
                  <a:pt x="3835240" y="549669"/>
                </a:cubicBezTo>
                <a:cubicBezTo>
                  <a:pt x="3837609" y="549669"/>
                  <a:pt x="3839977" y="552038"/>
                  <a:pt x="3839977" y="552038"/>
                </a:cubicBezTo>
                <a:cubicBezTo>
                  <a:pt x="3842345" y="552038"/>
                  <a:pt x="3839977" y="554407"/>
                  <a:pt x="3839977" y="554407"/>
                </a:cubicBezTo>
                <a:cubicBezTo>
                  <a:pt x="3842345" y="554407"/>
                  <a:pt x="3844713" y="556777"/>
                  <a:pt x="3847082" y="559146"/>
                </a:cubicBezTo>
                <a:cubicBezTo>
                  <a:pt x="3844713" y="559146"/>
                  <a:pt x="3839977" y="559146"/>
                  <a:pt x="3837609" y="556777"/>
                </a:cubicBezTo>
                <a:cubicBezTo>
                  <a:pt x="3832872" y="554407"/>
                  <a:pt x="3830504" y="554407"/>
                  <a:pt x="3830504" y="554407"/>
                </a:cubicBezTo>
                <a:cubicBezTo>
                  <a:pt x="3832872" y="559146"/>
                  <a:pt x="3835240" y="561515"/>
                  <a:pt x="3839977" y="563885"/>
                </a:cubicBezTo>
                <a:cubicBezTo>
                  <a:pt x="3839977" y="561515"/>
                  <a:pt x="3839977" y="559146"/>
                  <a:pt x="3839977" y="559146"/>
                </a:cubicBezTo>
                <a:cubicBezTo>
                  <a:pt x="3842345" y="559146"/>
                  <a:pt x="3839977" y="561515"/>
                  <a:pt x="3842345" y="561515"/>
                </a:cubicBezTo>
                <a:cubicBezTo>
                  <a:pt x="3847082" y="559146"/>
                  <a:pt x="3849450" y="556777"/>
                  <a:pt x="3854186" y="556777"/>
                </a:cubicBezTo>
                <a:cubicBezTo>
                  <a:pt x="3856555" y="556777"/>
                  <a:pt x="3856555" y="556777"/>
                  <a:pt x="3856555" y="556777"/>
                </a:cubicBezTo>
                <a:cubicBezTo>
                  <a:pt x="3856555" y="554407"/>
                  <a:pt x="3856555" y="554407"/>
                  <a:pt x="3856555" y="554407"/>
                </a:cubicBezTo>
                <a:cubicBezTo>
                  <a:pt x="3858923" y="554407"/>
                  <a:pt x="3866028" y="556777"/>
                  <a:pt x="3861291" y="552038"/>
                </a:cubicBezTo>
                <a:cubicBezTo>
                  <a:pt x="3861291" y="549669"/>
                  <a:pt x="3861291" y="549669"/>
                  <a:pt x="3861291" y="549669"/>
                </a:cubicBezTo>
                <a:cubicBezTo>
                  <a:pt x="3863659" y="549669"/>
                  <a:pt x="3868396" y="552038"/>
                  <a:pt x="3870764" y="554407"/>
                </a:cubicBezTo>
                <a:cubicBezTo>
                  <a:pt x="3870764" y="556777"/>
                  <a:pt x="3873132" y="559146"/>
                  <a:pt x="3873132" y="559146"/>
                </a:cubicBezTo>
                <a:cubicBezTo>
                  <a:pt x="3870764" y="561515"/>
                  <a:pt x="3868396" y="561515"/>
                  <a:pt x="3863659" y="561515"/>
                </a:cubicBezTo>
                <a:cubicBezTo>
                  <a:pt x="3868396" y="561515"/>
                  <a:pt x="3870764" y="563885"/>
                  <a:pt x="3870764" y="568623"/>
                </a:cubicBezTo>
                <a:cubicBezTo>
                  <a:pt x="3868396" y="566254"/>
                  <a:pt x="3868396" y="566254"/>
                  <a:pt x="3866028" y="566254"/>
                </a:cubicBezTo>
                <a:cubicBezTo>
                  <a:pt x="3863659" y="566254"/>
                  <a:pt x="3861291" y="568623"/>
                  <a:pt x="3861291" y="570994"/>
                </a:cubicBezTo>
                <a:cubicBezTo>
                  <a:pt x="3861291" y="570994"/>
                  <a:pt x="3861291" y="568623"/>
                  <a:pt x="3858923" y="568623"/>
                </a:cubicBezTo>
                <a:cubicBezTo>
                  <a:pt x="3858923" y="570994"/>
                  <a:pt x="3856555" y="568623"/>
                  <a:pt x="3856555" y="570994"/>
                </a:cubicBezTo>
                <a:cubicBezTo>
                  <a:pt x="3856555" y="575733"/>
                  <a:pt x="3858923" y="580471"/>
                  <a:pt x="3861291" y="582840"/>
                </a:cubicBezTo>
                <a:cubicBezTo>
                  <a:pt x="3854186" y="582840"/>
                  <a:pt x="3861291" y="589948"/>
                  <a:pt x="3858923" y="594686"/>
                </a:cubicBezTo>
                <a:cubicBezTo>
                  <a:pt x="3856555" y="592317"/>
                  <a:pt x="3856555" y="597056"/>
                  <a:pt x="3856555" y="597056"/>
                </a:cubicBezTo>
                <a:cubicBezTo>
                  <a:pt x="3854186" y="594686"/>
                  <a:pt x="3851818" y="594686"/>
                  <a:pt x="3849450" y="594686"/>
                </a:cubicBezTo>
                <a:cubicBezTo>
                  <a:pt x="3849450" y="599425"/>
                  <a:pt x="3851818" y="604164"/>
                  <a:pt x="3851818" y="606533"/>
                </a:cubicBezTo>
                <a:cubicBezTo>
                  <a:pt x="3847082" y="604164"/>
                  <a:pt x="3844713" y="604164"/>
                  <a:pt x="3842345" y="608903"/>
                </a:cubicBezTo>
                <a:cubicBezTo>
                  <a:pt x="3842345" y="611272"/>
                  <a:pt x="3844713" y="613641"/>
                  <a:pt x="3849450" y="616010"/>
                </a:cubicBezTo>
                <a:cubicBezTo>
                  <a:pt x="3851818" y="616010"/>
                  <a:pt x="3854186" y="616010"/>
                  <a:pt x="3856555" y="618379"/>
                </a:cubicBezTo>
                <a:cubicBezTo>
                  <a:pt x="3854186" y="618379"/>
                  <a:pt x="3854186" y="618379"/>
                  <a:pt x="3854186" y="618379"/>
                </a:cubicBezTo>
                <a:cubicBezTo>
                  <a:pt x="3856555" y="618379"/>
                  <a:pt x="3856555" y="620749"/>
                  <a:pt x="3858923" y="620749"/>
                </a:cubicBezTo>
                <a:cubicBezTo>
                  <a:pt x="3856555" y="620749"/>
                  <a:pt x="3856555" y="623118"/>
                  <a:pt x="3856555" y="623118"/>
                </a:cubicBezTo>
                <a:cubicBezTo>
                  <a:pt x="3863659" y="625487"/>
                  <a:pt x="3870764" y="627857"/>
                  <a:pt x="3870764" y="623118"/>
                </a:cubicBezTo>
                <a:cubicBezTo>
                  <a:pt x="3870764" y="623118"/>
                  <a:pt x="3870764" y="623118"/>
                  <a:pt x="3868396" y="620749"/>
                </a:cubicBezTo>
                <a:cubicBezTo>
                  <a:pt x="3863659" y="618379"/>
                  <a:pt x="3861291" y="616010"/>
                  <a:pt x="3868396" y="618379"/>
                </a:cubicBezTo>
                <a:cubicBezTo>
                  <a:pt x="3870764" y="618379"/>
                  <a:pt x="3873132" y="618379"/>
                  <a:pt x="3873132" y="618379"/>
                </a:cubicBezTo>
                <a:cubicBezTo>
                  <a:pt x="3875500" y="618379"/>
                  <a:pt x="3875500" y="618379"/>
                  <a:pt x="3873132" y="616010"/>
                </a:cubicBezTo>
                <a:cubicBezTo>
                  <a:pt x="3870764" y="613641"/>
                  <a:pt x="3868396" y="611272"/>
                  <a:pt x="3866028" y="608903"/>
                </a:cubicBezTo>
                <a:cubicBezTo>
                  <a:pt x="3866028" y="608903"/>
                  <a:pt x="3868396" y="608903"/>
                  <a:pt x="3868396" y="606533"/>
                </a:cubicBezTo>
                <a:cubicBezTo>
                  <a:pt x="3870764" y="606533"/>
                  <a:pt x="3866028" y="604164"/>
                  <a:pt x="3868396" y="601794"/>
                </a:cubicBezTo>
                <a:cubicBezTo>
                  <a:pt x="3868396" y="601794"/>
                  <a:pt x="3866028" y="599425"/>
                  <a:pt x="3863659" y="597056"/>
                </a:cubicBezTo>
                <a:cubicBezTo>
                  <a:pt x="3861291" y="594686"/>
                  <a:pt x="3861291" y="594686"/>
                  <a:pt x="3861291" y="594686"/>
                </a:cubicBezTo>
                <a:cubicBezTo>
                  <a:pt x="3863659" y="594686"/>
                  <a:pt x="3866028" y="594686"/>
                  <a:pt x="3866028" y="597056"/>
                </a:cubicBezTo>
                <a:cubicBezTo>
                  <a:pt x="3866028" y="594686"/>
                  <a:pt x="3866028" y="594686"/>
                  <a:pt x="3866028" y="592317"/>
                </a:cubicBezTo>
                <a:cubicBezTo>
                  <a:pt x="3868396" y="592317"/>
                  <a:pt x="3868396" y="592317"/>
                  <a:pt x="3868396" y="592317"/>
                </a:cubicBezTo>
                <a:cubicBezTo>
                  <a:pt x="3868396" y="594686"/>
                  <a:pt x="3868396" y="597056"/>
                  <a:pt x="3868396" y="597056"/>
                </a:cubicBezTo>
                <a:cubicBezTo>
                  <a:pt x="3868396" y="597056"/>
                  <a:pt x="3870764" y="597056"/>
                  <a:pt x="3870764" y="599425"/>
                </a:cubicBezTo>
                <a:cubicBezTo>
                  <a:pt x="3875500" y="601794"/>
                  <a:pt x="3882605" y="604164"/>
                  <a:pt x="3882605" y="608903"/>
                </a:cubicBezTo>
                <a:cubicBezTo>
                  <a:pt x="3882605" y="608903"/>
                  <a:pt x="3882605" y="608903"/>
                  <a:pt x="3880237" y="608903"/>
                </a:cubicBezTo>
                <a:cubicBezTo>
                  <a:pt x="3877869" y="611272"/>
                  <a:pt x="3880237" y="613641"/>
                  <a:pt x="3882605" y="620749"/>
                </a:cubicBezTo>
                <a:cubicBezTo>
                  <a:pt x="3882605" y="620749"/>
                  <a:pt x="3884973" y="623118"/>
                  <a:pt x="3884973" y="623118"/>
                </a:cubicBezTo>
                <a:cubicBezTo>
                  <a:pt x="3880237" y="623118"/>
                  <a:pt x="3875500" y="620749"/>
                  <a:pt x="3880237" y="625487"/>
                </a:cubicBezTo>
                <a:cubicBezTo>
                  <a:pt x="3880237" y="625487"/>
                  <a:pt x="3880237" y="625487"/>
                  <a:pt x="3880237" y="627857"/>
                </a:cubicBezTo>
                <a:cubicBezTo>
                  <a:pt x="3880237" y="627857"/>
                  <a:pt x="3877869" y="630226"/>
                  <a:pt x="3877869" y="630226"/>
                </a:cubicBezTo>
                <a:cubicBezTo>
                  <a:pt x="3880237" y="630226"/>
                  <a:pt x="3882605" y="632595"/>
                  <a:pt x="3884973" y="632595"/>
                </a:cubicBezTo>
                <a:cubicBezTo>
                  <a:pt x="3887342" y="637334"/>
                  <a:pt x="3892078" y="642072"/>
                  <a:pt x="3894446" y="649179"/>
                </a:cubicBezTo>
                <a:cubicBezTo>
                  <a:pt x="3896815" y="649179"/>
                  <a:pt x="3896815" y="649179"/>
                  <a:pt x="3899183" y="649179"/>
                </a:cubicBezTo>
                <a:cubicBezTo>
                  <a:pt x="3894446" y="644441"/>
                  <a:pt x="3892078" y="637334"/>
                  <a:pt x="3892078" y="630226"/>
                </a:cubicBezTo>
                <a:cubicBezTo>
                  <a:pt x="3894446" y="630226"/>
                  <a:pt x="3892078" y="632595"/>
                  <a:pt x="3894446" y="632595"/>
                </a:cubicBezTo>
                <a:cubicBezTo>
                  <a:pt x="3899183" y="632595"/>
                  <a:pt x="3901551" y="637334"/>
                  <a:pt x="3903919" y="639703"/>
                </a:cubicBezTo>
                <a:cubicBezTo>
                  <a:pt x="3906288" y="642072"/>
                  <a:pt x="3911024" y="644441"/>
                  <a:pt x="3913392" y="644441"/>
                </a:cubicBezTo>
                <a:cubicBezTo>
                  <a:pt x="3915761" y="644441"/>
                  <a:pt x="3915761" y="642072"/>
                  <a:pt x="3918129" y="642072"/>
                </a:cubicBezTo>
                <a:cubicBezTo>
                  <a:pt x="3918129" y="644441"/>
                  <a:pt x="3918129" y="646810"/>
                  <a:pt x="3918129" y="646810"/>
                </a:cubicBezTo>
                <a:cubicBezTo>
                  <a:pt x="3918129" y="649179"/>
                  <a:pt x="3918129" y="651549"/>
                  <a:pt x="3920497" y="653919"/>
                </a:cubicBezTo>
                <a:cubicBezTo>
                  <a:pt x="3920497" y="653919"/>
                  <a:pt x="3918129" y="653919"/>
                  <a:pt x="3918129" y="653919"/>
                </a:cubicBezTo>
                <a:cubicBezTo>
                  <a:pt x="3915761" y="653919"/>
                  <a:pt x="3915761" y="651549"/>
                  <a:pt x="3915761" y="651549"/>
                </a:cubicBezTo>
                <a:cubicBezTo>
                  <a:pt x="3913392" y="649179"/>
                  <a:pt x="3913392" y="646810"/>
                  <a:pt x="3911024" y="646810"/>
                </a:cubicBezTo>
                <a:cubicBezTo>
                  <a:pt x="3908656" y="646810"/>
                  <a:pt x="3906288" y="644441"/>
                  <a:pt x="3906288" y="644441"/>
                </a:cubicBezTo>
                <a:cubicBezTo>
                  <a:pt x="3906288" y="646810"/>
                  <a:pt x="3903919" y="649179"/>
                  <a:pt x="3903919" y="649179"/>
                </a:cubicBezTo>
                <a:cubicBezTo>
                  <a:pt x="3906288" y="651549"/>
                  <a:pt x="3906288" y="658657"/>
                  <a:pt x="3913392" y="656288"/>
                </a:cubicBezTo>
                <a:cubicBezTo>
                  <a:pt x="3915761" y="656288"/>
                  <a:pt x="3922865" y="661026"/>
                  <a:pt x="3929970" y="663396"/>
                </a:cubicBezTo>
                <a:cubicBezTo>
                  <a:pt x="3929970" y="663396"/>
                  <a:pt x="3929970" y="661026"/>
                  <a:pt x="3929970" y="661026"/>
                </a:cubicBezTo>
                <a:cubicBezTo>
                  <a:pt x="3929970" y="661026"/>
                  <a:pt x="3929970" y="663396"/>
                  <a:pt x="3932338" y="663396"/>
                </a:cubicBezTo>
                <a:cubicBezTo>
                  <a:pt x="3932338" y="663396"/>
                  <a:pt x="3932338" y="663396"/>
                  <a:pt x="3934707" y="663396"/>
                </a:cubicBezTo>
                <a:cubicBezTo>
                  <a:pt x="3934707" y="663396"/>
                  <a:pt x="3934707" y="661026"/>
                  <a:pt x="3934707" y="658657"/>
                </a:cubicBezTo>
                <a:cubicBezTo>
                  <a:pt x="3937075" y="658657"/>
                  <a:pt x="3939443" y="658657"/>
                  <a:pt x="3939443" y="661026"/>
                </a:cubicBezTo>
                <a:cubicBezTo>
                  <a:pt x="3937075" y="661026"/>
                  <a:pt x="3934707" y="661026"/>
                  <a:pt x="3937075" y="665764"/>
                </a:cubicBezTo>
                <a:lnTo>
                  <a:pt x="3934707" y="666653"/>
                </a:lnTo>
                <a:lnTo>
                  <a:pt x="3934707" y="665764"/>
                </a:lnTo>
                <a:cubicBezTo>
                  <a:pt x="3934707" y="665764"/>
                  <a:pt x="3934707" y="665764"/>
                  <a:pt x="3932338" y="665764"/>
                </a:cubicBezTo>
                <a:cubicBezTo>
                  <a:pt x="3933522" y="665764"/>
                  <a:pt x="3934115" y="666357"/>
                  <a:pt x="3934707" y="666653"/>
                </a:cubicBezTo>
                <a:lnTo>
                  <a:pt x="3934707" y="668133"/>
                </a:lnTo>
                <a:cubicBezTo>
                  <a:pt x="3927602" y="665764"/>
                  <a:pt x="3937075" y="670502"/>
                  <a:pt x="3937075" y="672872"/>
                </a:cubicBezTo>
                <a:cubicBezTo>
                  <a:pt x="3937075" y="677611"/>
                  <a:pt x="3939443" y="679980"/>
                  <a:pt x="3946548" y="682349"/>
                </a:cubicBezTo>
                <a:cubicBezTo>
                  <a:pt x="3951285" y="687088"/>
                  <a:pt x="3956021" y="689457"/>
                  <a:pt x="3958389" y="689457"/>
                </a:cubicBezTo>
                <a:cubicBezTo>
                  <a:pt x="3963125" y="687088"/>
                  <a:pt x="3970231" y="691826"/>
                  <a:pt x="3979703" y="698934"/>
                </a:cubicBezTo>
                <a:cubicBezTo>
                  <a:pt x="3982071" y="698934"/>
                  <a:pt x="3984441" y="698934"/>
                  <a:pt x="3986809" y="701303"/>
                </a:cubicBezTo>
                <a:cubicBezTo>
                  <a:pt x="3986809" y="703672"/>
                  <a:pt x="3984441" y="703672"/>
                  <a:pt x="3984441" y="706042"/>
                </a:cubicBezTo>
                <a:cubicBezTo>
                  <a:pt x="3984441" y="708412"/>
                  <a:pt x="3986809" y="710780"/>
                  <a:pt x="3989177" y="710780"/>
                </a:cubicBezTo>
                <a:cubicBezTo>
                  <a:pt x="3993913" y="717888"/>
                  <a:pt x="3986809" y="713149"/>
                  <a:pt x="3984441" y="710780"/>
                </a:cubicBezTo>
                <a:cubicBezTo>
                  <a:pt x="3984441" y="710780"/>
                  <a:pt x="3982071" y="710780"/>
                  <a:pt x="3982071" y="710780"/>
                </a:cubicBezTo>
                <a:cubicBezTo>
                  <a:pt x="3991545" y="720257"/>
                  <a:pt x="3984441" y="720257"/>
                  <a:pt x="3989177" y="724996"/>
                </a:cubicBezTo>
                <a:cubicBezTo>
                  <a:pt x="3989177" y="727365"/>
                  <a:pt x="3989177" y="727365"/>
                  <a:pt x="3991545" y="729734"/>
                </a:cubicBezTo>
                <a:cubicBezTo>
                  <a:pt x="3993913" y="729734"/>
                  <a:pt x="3993913" y="729734"/>
                  <a:pt x="3993913" y="729734"/>
                </a:cubicBezTo>
                <a:cubicBezTo>
                  <a:pt x="3993913" y="727365"/>
                  <a:pt x="3993913" y="724996"/>
                  <a:pt x="3993913" y="722626"/>
                </a:cubicBezTo>
                <a:cubicBezTo>
                  <a:pt x="3991545" y="722626"/>
                  <a:pt x="3991545" y="722626"/>
                  <a:pt x="3991545" y="720257"/>
                </a:cubicBezTo>
                <a:cubicBezTo>
                  <a:pt x="3996281" y="722626"/>
                  <a:pt x="3993913" y="720257"/>
                  <a:pt x="3993913" y="717888"/>
                </a:cubicBezTo>
                <a:cubicBezTo>
                  <a:pt x="3996281" y="715519"/>
                  <a:pt x="3996281" y="720257"/>
                  <a:pt x="4001017" y="717888"/>
                </a:cubicBezTo>
                <a:cubicBezTo>
                  <a:pt x="4001017" y="717888"/>
                  <a:pt x="4001017" y="720257"/>
                  <a:pt x="4001017" y="722626"/>
                </a:cubicBezTo>
                <a:cubicBezTo>
                  <a:pt x="4001017" y="722626"/>
                  <a:pt x="4003385" y="722626"/>
                  <a:pt x="4003385" y="722626"/>
                </a:cubicBezTo>
                <a:cubicBezTo>
                  <a:pt x="4012859" y="727365"/>
                  <a:pt x="4012859" y="727365"/>
                  <a:pt x="4012859" y="722626"/>
                </a:cubicBezTo>
                <a:cubicBezTo>
                  <a:pt x="4012859" y="720257"/>
                  <a:pt x="4012859" y="720257"/>
                  <a:pt x="4015227" y="717888"/>
                </a:cubicBezTo>
                <a:cubicBezTo>
                  <a:pt x="4015227" y="717888"/>
                  <a:pt x="4019963" y="720257"/>
                  <a:pt x="4019963" y="720257"/>
                </a:cubicBezTo>
                <a:cubicBezTo>
                  <a:pt x="4019963" y="717888"/>
                  <a:pt x="4017595" y="713149"/>
                  <a:pt x="4019963" y="713149"/>
                </a:cubicBezTo>
                <a:cubicBezTo>
                  <a:pt x="4022331" y="713149"/>
                  <a:pt x="4029437" y="715519"/>
                  <a:pt x="4038909" y="720257"/>
                </a:cubicBezTo>
                <a:cubicBezTo>
                  <a:pt x="4036541" y="720257"/>
                  <a:pt x="4036541" y="720257"/>
                  <a:pt x="4036541" y="717888"/>
                </a:cubicBezTo>
                <a:cubicBezTo>
                  <a:pt x="4027069" y="713149"/>
                  <a:pt x="4024701" y="710780"/>
                  <a:pt x="4022331" y="710780"/>
                </a:cubicBezTo>
                <a:cubicBezTo>
                  <a:pt x="4022331" y="708412"/>
                  <a:pt x="4019963" y="706042"/>
                  <a:pt x="4017595" y="706042"/>
                </a:cubicBezTo>
                <a:cubicBezTo>
                  <a:pt x="4024701" y="708412"/>
                  <a:pt x="4022331" y="706042"/>
                  <a:pt x="4019963" y="701303"/>
                </a:cubicBezTo>
                <a:cubicBezTo>
                  <a:pt x="4031805" y="706042"/>
                  <a:pt x="4022331" y="696564"/>
                  <a:pt x="4027069" y="696564"/>
                </a:cubicBezTo>
                <a:cubicBezTo>
                  <a:pt x="4034173" y="696564"/>
                  <a:pt x="4029437" y="691826"/>
                  <a:pt x="4029437" y="687088"/>
                </a:cubicBezTo>
                <a:cubicBezTo>
                  <a:pt x="4029437" y="684719"/>
                  <a:pt x="4034173" y="684719"/>
                  <a:pt x="4043645" y="689457"/>
                </a:cubicBezTo>
                <a:cubicBezTo>
                  <a:pt x="4046015" y="689457"/>
                  <a:pt x="4048383" y="689457"/>
                  <a:pt x="4050751" y="691826"/>
                </a:cubicBezTo>
                <a:cubicBezTo>
                  <a:pt x="4060223" y="694195"/>
                  <a:pt x="4069697" y="696564"/>
                  <a:pt x="4072065" y="694195"/>
                </a:cubicBezTo>
                <a:cubicBezTo>
                  <a:pt x="4072065" y="694195"/>
                  <a:pt x="4076801" y="694195"/>
                  <a:pt x="4079169" y="698934"/>
                </a:cubicBezTo>
                <a:cubicBezTo>
                  <a:pt x="4081537" y="701303"/>
                  <a:pt x="4083907" y="703672"/>
                  <a:pt x="4081537" y="703672"/>
                </a:cubicBezTo>
                <a:cubicBezTo>
                  <a:pt x="4076801" y="703672"/>
                  <a:pt x="4072065" y="701303"/>
                  <a:pt x="4067329" y="698934"/>
                </a:cubicBezTo>
                <a:cubicBezTo>
                  <a:pt x="4067329" y="701303"/>
                  <a:pt x="4069697" y="703672"/>
                  <a:pt x="4072065" y="701303"/>
                </a:cubicBezTo>
                <a:cubicBezTo>
                  <a:pt x="4072065" y="703672"/>
                  <a:pt x="4069697" y="703672"/>
                  <a:pt x="4069697" y="706042"/>
                </a:cubicBezTo>
                <a:cubicBezTo>
                  <a:pt x="4069697" y="706042"/>
                  <a:pt x="4072065" y="706042"/>
                  <a:pt x="4072065" y="706042"/>
                </a:cubicBezTo>
                <a:cubicBezTo>
                  <a:pt x="4072065" y="706042"/>
                  <a:pt x="4072065" y="706042"/>
                  <a:pt x="4072065" y="708412"/>
                </a:cubicBezTo>
                <a:cubicBezTo>
                  <a:pt x="4067329" y="706042"/>
                  <a:pt x="4067329" y="701303"/>
                  <a:pt x="4060223" y="701303"/>
                </a:cubicBezTo>
                <a:cubicBezTo>
                  <a:pt x="4060223" y="701303"/>
                  <a:pt x="4060223" y="698934"/>
                  <a:pt x="4060223" y="698934"/>
                </a:cubicBezTo>
                <a:cubicBezTo>
                  <a:pt x="4060223" y="698934"/>
                  <a:pt x="4060223" y="701303"/>
                  <a:pt x="4057855" y="701303"/>
                </a:cubicBezTo>
                <a:cubicBezTo>
                  <a:pt x="4057855" y="701303"/>
                  <a:pt x="4062591" y="703672"/>
                  <a:pt x="4064961" y="706042"/>
                </a:cubicBezTo>
                <a:cubicBezTo>
                  <a:pt x="4067329" y="708412"/>
                  <a:pt x="4069697" y="708412"/>
                  <a:pt x="4072065" y="710780"/>
                </a:cubicBezTo>
                <a:cubicBezTo>
                  <a:pt x="4083907" y="720257"/>
                  <a:pt x="4083907" y="720257"/>
                  <a:pt x="4086275" y="715519"/>
                </a:cubicBezTo>
                <a:cubicBezTo>
                  <a:pt x="4086275" y="715519"/>
                  <a:pt x="4086275" y="715519"/>
                  <a:pt x="4088643" y="713149"/>
                </a:cubicBezTo>
                <a:cubicBezTo>
                  <a:pt x="4088643" y="713149"/>
                  <a:pt x="4088643" y="713149"/>
                  <a:pt x="4088643" y="710780"/>
                </a:cubicBezTo>
                <a:cubicBezTo>
                  <a:pt x="4083907" y="710780"/>
                  <a:pt x="4081537" y="710780"/>
                  <a:pt x="4079169" y="710780"/>
                </a:cubicBezTo>
                <a:cubicBezTo>
                  <a:pt x="4076801" y="706042"/>
                  <a:pt x="4083907" y="708412"/>
                  <a:pt x="4083907" y="706042"/>
                </a:cubicBezTo>
                <a:cubicBezTo>
                  <a:pt x="4086275" y="706042"/>
                  <a:pt x="4100483" y="713149"/>
                  <a:pt x="4093379" y="706042"/>
                </a:cubicBezTo>
                <a:cubicBezTo>
                  <a:pt x="4095747" y="708412"/>
                  <a:pt x="4098115" y="708412"/>
                  <a:pt x="4100483" y="710780"/>
                </a:cubicBezTo>
                <a:cubicBezTo>
                  <a:pt x="4112325" y="713149"/>
                  <a:pt x="4105221" y="713149"/>
                  <a:pt x="4105221" y="715519"/>
                </a:cubicBezTo>
                <a:cubicBezTo>
                  <a:pt x="4105221" y="715519"/>
                  <a:pt x="4105221" y="717888"/>
                  <a:pt x="4107589" y="717888"/>
                </a:cubicBezTo>
                <a:cubicBezTo>
                  <a:pt x="4109957" y="717888"/>
                  <a:pt x="4109957" y="717888"/>
                  <a:pt x="4112325" y="717888"/>
                </a:cubicBezTo>
                <a:cubicBezTo>
                  <a:pt x="4114693" y="720257"/>
                  <a:pt x="4119430" y="720257"/>
                  <a:pt x="4121798" y="724996"/>
                </a:cubicBezTo>
                <a:cubicBezTo>
                  <a:pt x="4121798" y="724996"/>
                  <a:pt x="4121798" y="727365"/>
                  <a:pt x="4124167" y="727365"/>
                </a:cubicBezTo>
                <a:cubicBezTo>
                  <a:pt x="4128903" y="734473"/>
                  <a:pt x="4131271" y="732104"/>
                  <a:pt x="4133639" y="732104"/>
                </a:cubicBezTo>
                <a:cubicBezTo>
                  <a:pt x="4136008" y="739212"/>
                  <a:pt x="4136008" y="739212"/>
                  <a:pt x="4131271" y="741580"/>
                </a:cubicBezTo>
                <a:cubicBezTo>
                  <a:pt x="4131271" y="743950"/>
                  <a:pt x="4128903" y="743950"/>
                  <a:pt x="4131271" y="748689"/>
                </a:cubicBezTo>
                <a:cubicBezTo>
                  <a:pt x="4133639" y="748689"/>
                  <a:pt x="4138376" y="748689"/>
                  <a:pt x="4140744" y="748689"/>
                </a:cubicBezTo>
                <a:cubicBezTo>
                  <a:pt x="4143112" y="748689"/>
                  <a:pt x="4143112" y="746319"/>
                  <a:pt x="4145481" y="746319"/>
                </a:cubicBezTo>
                <a:cubicBezTo>
                  <a:pt x="4150217" y="746319"/>
                  <a:pt x="4152585" y="748689"/>
                  <a:pt x="4154954" y="751058"/>
                </a:cubicBezTo>
                <a:cubicBezTo>
                  <a:pt x="4154954" y="751058"/>
                  <a:pt x="4157322" y="753427"/>
                  <a:pt x="4159690" y="753427"/>
                </a:cubicBezTo>
                <a:cubicBezTo>
                  <a:pt x="4171531" y="758166"/>
                  <a:pt x="4159690" y="758166"/>
                  <a:pt x="4166795" y="760535"/>
                </a:cubicBezTo>
                <a:cubicBezTo>
                  <a:pt x="4169163" y="760535"/>
                  <a:pt x="4169163" y="760535"/>
                  <a:pt x="4171531" y="760535"/>
                </a:cubicBezTo>
                <a:cubicBezTo>
                  <a:pt x="4173900" y="762904"/>
                  <a:pt x="4176268" y="765273"/>
                  <a:pt x="4181004" y="770011"/>
                </a:cubicBezTo>
                <a:cubicBezTo>
                  <a:pt x="4181004" y="770011"/>
                  <a:pt x="4183372" y="767642"/>
                  <a:pt x="4185741" y="767642"/>
                </a:cubicBezTo>
                <a:cubicBezTo>
                  <a:pt x="4188109" y="770011"/>
                  <a:pt x="4188109" y="772381"/>
                  <a:pt x="4188109" y="774751"/>
                </a:cubicBezTo>
                <a:cubicBezTo>
                  <a:pt x="4188109" y="774751"/>
                  <a:pt x="4192845" y="779489"/>
                  <a:pt x="4192845" y="779489"/>
                </a:cubicBezTo>
                <a:cubicBezTo>
                  <a:pt x="4195213" y="781858"/>
                  <a:pt x="4197582" y="784227"/>
                  <a:pt x="4199950" y="786596"/>
                </a:cubicBezTo>
                <a:cubicBezTo>
                  <a:pt x="4199950" y="784227"/>
                  <a:pt x="4197582" y="781858"/>
                  <a:pt x="4199950" y="781858"/>
                </a:cubicBezTo>
                <a:cubicBezTo>
                  <a:pt x="4199950" y="781858"/>
                  <a:pt x="4204687" y="781858"/>
                  <a:pt x="4207055" y="779489"/>
                </a:cubicBezTo>
                <a:cubicBezTo>
                  <a:pt x="4211791" y="786596"/>
                  <a:pt x="4214160" y="791335"/>
                  <a:pt x="4216528" y="793703"/>
                </a:cubicBezTo>
                <a:cubicBezTo>
                  <a:pt x="4207055" y="788966"/>
                  <a:pt x="4216528" y="800811"/>
                  <a:pt x="4211791" y="798440"/>
                </a:cubicBezTo>
                <a:cubicBezTo>
                  <a:pt x="4211791" y="798440"/>
                  <a:pt x="4211791" y="800811"/>
                  <a:pt x="4211791" y="800811"/>
                </a:cubicBezTo>
                <a:cubicBezTo>
                  <a:pt x="4211791" y="800811"/>
                  <a:pt x="4214160" y="803182"/>
                  <a:pt x="4216528" y="805549"/>
                </a:cubicBezTo>
                <a:cubicBezTo>
                  <a:pt x="4216528" y="805549"/>
                  <a:pt x="4221264" y="805549"/>
                  <a:pt x="4218896" y="805549"/>
                </a:cubicBezTo>
                <a:cubicBezTo>
                  <a:pt x="4214160" y="798440"/>
                  <a:pt x="4221264" y="800811"/>
                  <a:pt x="4226001" y="800811"/>
                </a:cubicBezTo>
                <a:cubicBezTo>
                  <a:pt x="4230737" y="803182"/>
                  <a:pt x="4233105" y="800811"/>
                  <a:pt x="4230737" y="796072"/>
                </a:cubicBezTo>
                <a:cubicBezTo>
                  <a:pt x="4230737" y="791335"/>
                  <a:pt x="4230737" y="791335"/>
                  <a:pt x="4235474" y="793703"/>
                </a:cubicBezTo>
                <a:cubicBezTo>
                  <a:pt x="4237842" y="793703"/>
                  <a:pt x="4240210" y="793703"/>
                  <a:pt x="4240210" y="793703"/>
                </a:cubicBezTo>
                <a:cubicBezTo>
                  <a:pt x="4242578" y="791335"/>
                  <a:pt x="4244947" y="796072"/>
                  <a:pt x="4247315" y="798440"/>
                </a:cubicBezTo>
                <a:cubicBezTo>
                  <a:pt x="4254420" y="803182"/>
                  <a:pt x="4261524" y="807920"/>
                  <a:pt x="4268629" y="810290"/>
                </a:cubicBezTo>
                <a:cubicBezTo>
                  <a:pt x="4278102" y="815028"/>
                  <a:pt x="4287575" y="822135"/>
                  <a:pt x="4297048" y="829243"/>
                </a:cubicBezTo>
                <a:cubicBezTo>
                  <a:pt x="4304153" y="833982"/>
                  <a:pt x="4299416" y="833982"/>
                  <a:pt x="4301784" y="836351"/>
                </a:cubicBezTo>
                <a:cubicBezTo>
                  <a:pt x="4306521" y="841090"/>
                  <a:pt x="4313626" y="845828"/>
                  <a:pt x="4315994" y="850566"/>
                </a:cubicBezTo>
                <a:cubicBezTo>
                  <a:pt x="4315994" y="852935"/>
                  <a:pt x="4313626" y="852935"/>
                  <a:pt x="4311257" y="855305"/>
                </a:cubicBezTo>
                <a:cubicBezTo>
                  <a:pt x="4325467" y="860044"/>
                  <a:pt x="4325467" y="860044"/>
                  <a:pt x="4334940" y="862413"/>
                </a:cubicBezTo>
                <a:cubicBezTo>
                  <a:pt x="4334940" y="862413"/>
                  <a:pt x="4342044" y="864782"/>
                  <a:pt x="4342044" y="864782"/>
                </a:cubicBezTo>
                <a:cubicBezTo>
                  <a:pt x="4342044" y="869521"/>
                  <a:pt x="4342044" y="871890"/>
                  <a:pt x="4342044" y="874259"/>
                </a:cubicBezTo>
                <a:cubicBezTo>
                  <a:pt x="4342044" y="876629"/>
                  <a:pt x="4342044" y="876629"/>
                  <a:pt x="4339676" y="874259"/>
                </a:cubicBezTo>
                <a:cubicBezTo>
                  <a:pt x="4332571" y="871890"/>
                  <a:pt x="4330203" y="871890"/>
                  <a:pt x="4332571" y="878998"/>
                </a:cubicBezTo>
                <a:cubicBezTo>
                  <a:pt x="4334940" y="878998"/>
                  <a:pt x="4327835" y="878998"/>
                  <a:pt x="4330203" y="878998"/>
                </a:cubicBezTo>
                <a:cubicBezTo>
                  <a:pt x="4332571" y="883737"/>
                  <a:pt x="4327835" y="878998"/>
                  <a:pt x="4325467" y="878998"/>
                </a:cubicBezTo>
                <a:cubicBezTo>
                  <a:pt x="4323099" y="878998"/>
                  <a:pt x="4320730" y="878998"/>
                  <a:pt x="4323099" y="878998"/>
                </a:cubicBezTo>
                <a:cubicBezTo>
                  <a:pt x="4323099" y="881367"/>
                  <a:pt x="4325467" y="883737"/>
                  <a:pt x="4327835" y="886106"/>
                </a:cubicBezTo>
                <a:cubicBezTo>
                  <a:pt x="4330203" y="886106"/>
                  <a:pt x="4332571" y="888475"/>
                  <a:pt x="4332571" y="888475"/>
                </a:cubicBezTo>
                <a:cubicBezTo>
                  <a:pt x="4339676" y="886106"/>
                  <a:pt x="4339676" y="886106"/>
                  <a:pt x="4353886" y="900321"/>
                </a:cubicBezTo>
                <a:cubicBezTo>
                  <a:pt x="4349149" y="893213"/>
                  <a:pt x="4344413" y="886106"/>
                  <a:pt x="4339676" y="881367"/>
                </a:cubicBezTo>
                <a:cubicBezTo>
                  <a:pt x="4342044" y="883737"/>
                  <a:pt x="4346781" y="886106"/>
                  <a:pt x="4351517" y="888475"/>
                </a:cubicBezTo>
                <a:cubicBezTo>
                  <a:pt x="4353886" y="890844"/>
                  <a:pt x="4356254" y="890844"/>
                  <a:pt x="4356254" y="888475"/>
                </a:cubicBezTo>
                <a:cubicBezTo>
                  <a:pt x="4351517" y="881367"/>
                  <a:pt x="4358622" y="886106"/>
                  <a:pt x="4365727" y="888475"/>
                </a:cubicBezTo>
                <a:cubicBezTo>
                  <a:pt x="4368095" y="890844"/>
                  <a:pt x="4370463" y="888475"/>
                  <a:pt x="4372831" y="890844"/>
                </a:cubicBezTo>
                <a:cubicBezTo>
                  <a:pt x="4377568" y="900321"/>
                  <a:pt x="4368095" y="895582"/>
                  <a:pt x="4368095" y="902691"/>
                </a:cubicBezTo>
                <a:cubicBezTo>
                  <a:pt x="4368095" y="907430"/>
                  <a:pt x="4370463" y="912168"/>
                  <a:pt x="4372831" y="921644"/>
                </a:cubicBezTo>
                <a:cubicBezTo>
                  <a:pt x="4375200" y="916906"/>
                  <a:pt x="4377568" y="914537"/>
                  <a:pt x="4379936" y="912168"/>
                </a:cubicBezTo>
                <a:cubicBezTo>
                  <a:pt x="4379936" y="912168"/>
                  <a:pt x="4382304" y="914537"/>
                  <a:pt x="4382304" y="914537"/>
                </a:cubicBezTo>
                <a:cubicBezTo>
                  <a:pt x="4382304" y="914537"/>
                  <a:pt x="4382304" y="916906"/>
                  <a:pt x="4382304" y="916906"/>
                </a:cubicBezTo>
                <a:cubicBezTo>
                  <a:pt x="4382304" y="919275"/>
                  <a:pt x="4382304" y="919275"/>
                  <a:pt x="4384673" y="921644"/>
                </a:cubicBezTo>
                <a:cubicBezTo>
                  <a:pt x="4394146" y="928752"/>
                  <a:pt x="4403619" y="933491"/>
                  <a:pt x="4413092" y="938230"/>
                </a:cubicBezTo>
                <a:cubicBezTo>
                  <a:pt x="4413092" y="938230"/>
                  <a:pt x="4413092" y="935861"/>
                  <a:pt x="4413092" y="935861"/>
                </a:cubicBezTo>
                <a:cubicBezTo>
                  <a:pt x="4403619" y="926383"/>
                  <a:pt x="4403619" y="926383"/>
                  <a:pt x="4403619" y="924014"/>
                </a:cubicBezTo>
                <a:cubicBezTo>
                  <a:pt x="4403619" y="924014"/>
                  <a:pt x="4403619" y="924014"/>
                  <a:pt x="4403619" y="921644"/>
                </a:cubicBezTo>
                <a:cubicBezTo>
                  <a:pt x="4398882" y="919275"/>
                  <a:pt x="4396514" y="919275"/>
                  <a:pt x="4389409" y="916906"/>
                </a:cubicBezTo>
                <a:cubicBezTo>
                  <a:pt x="4396514" y="914537"/>
                  <a:pt x="4401250" y="914537"/>
                  <a:pt x="4405987" y="912168"/>
                </a:cubicBezTo>
                <a:cubicBezTo>
                  <a:pt x="4405987" y="912168"/>
                  <a:pt x="4408355" y="914537"/>
                  <a:pt x="4408355" y="914537"/>
                </a:cubicBezTo>
                <a:cubicBezTo>
                  <a:pt x="4413092" y="921644"/>
                  <a:pt x="4424933" y="926383"/>
                  <a:pt x="4427301" y="931122"/>
                </a:cubicBezTo>
                <a:cubicBezTo>
                  <a:pt x="4434406" y="935861"/>
                  <a:pt x="4439142" y="945337"/>
                  <a:pt x="4448615" y="947706"/>
                </a:cubicBezTo>
                <a:cubicBezTo>
                  <a:pt x="4450983" y="947706"/>
                  <a:pt x="4458088" y="952445"/>
                  <a:pt x="4458088" y="952445"/>
                </a:cubicBezTo>
                <a:cubicBezTo>
                  <a:pt x="4455720" y="954815"/>
                  <a:pt x="4462825" y="961923"/>
                  <a:pt x="4465193" y="964292"/>
                </a:cubicBezTo>
                <a:cubicBezTo>
                  <a:pt x="4465193" y="966660"/>
                  <a:pt x="4462825" y="966660"/>
                  <a:pt x="4460456" y="966660"/>
                </a:cubicBezTo>
                <a:cubicBezTo>
                  <a:pt x="4458088" y="966660"/>
                  <a:pt x="4455720" y="959553"/>
                  <a:pt x="4453352" y="961923"/>
                </a:cubicBezTo>
                <a:cubicBezTo>
                  <a:pt x="4450983" y="961923"/>
                  <a:pt x="4450983" y="964292"/>
                  <a:pt x="4450983" y="964292"/>
                </a:cubicBezTo>
                <a:cubicBezTo>
                  <a:pt x="4450983" y="966660"/>
                  <a:pt x="4453352" y="969029"/>
                  <a:pt x="4458088" y="971399"/>
                </a:cubicBezTo>
                <a:cubicBezTo>
                  <a:pt x="4460456" y="973768"/>
                  <a:pt x="4460456" y="973768"/>
                  <a:pt x="4462825" y="976137"/>
                </a:cubicBezTo>
                <a:cubicBezTo>
                  <a:pt x="4460456" y="976137"/>
                  <a:pt x="4462825" y="978507"/>
                  <a:pt x="4467561" y="980876"/>
                </a:cubicBezTo>
                <a:cubicBezTo>
                  <a:pt x="4472297" y="980876"/>
                  <a:pt x="4474666" y="980876"/>
                  <a:pt x="4477034" y="980876"/>
                </a:cubicBezTo>
                <a:cubicBezTo>
                  <a:pt x="4479402" y="980876"/>
                  <a:pt x="4477034" y="976137"/>
                  <a:pt x="4474666" y="976137"/>
                </a:cubicBezTo>
                <a:cubicBezTo>
                  <a:pt x="4469929" y="971399"/>
                  <a:pt x="4467561" y="966660"/>
                  <a:pt x="4469929" y="966660"/>
                </a:cubicBezTo>
                <a:cubicBezTo>
                  <a:pt x="4469929" y="966660"/>
                  <a:pt x="4472297" y="966660"/>
                  <a:pt x="4474666" y="966660"/>
                </a:cubicBezTo>
                <a:cubicBezTo>
                  <a:pt x="4474666" y="969029"/>
                  <a:pt x="4477034" y="971399"/>
                  <a:pt x="4477034" y="971399"/>
                </a:cubicBezTo>
                <a:cubicBezTo>
                  <a:pt x="4477034" y="971399"/>
                  <a:pt x="4477034" y="971399"/>
                  <a:pt x="4477034" y="973768"/>
                </a:cubicBezTo>
                <a:cubicBezTo>
                  <a:pt x="4477034" y="976137"/>
                  <a:pt x="4479402" y="976137"/>
                  <a:pt x="4486507" y="980876"/>
                </a:cubicBezTo>
                <a:cubicBezTo>
                  <a:pt x="4488875" y="980876"/>
                  <a:pt x="4491243" y="983246"/>
                  <a:pt x="4493612" y="983246"/>
                </a:cubicBezTo>
                <a:cubicBezTo>
                  <a:pt x="4493612" y="990354"/>
                  <a:pt x="4495980" y="987984"/>
                  <a:pt x="4500717" y="987984"/>
                </a:cubicBezTo>
                <a:cubicBezTo>
                  <a:pt x="4503085" y="987984"/>
                  <a:pt x="4505453" y="990354"/>
                  <a:pt x="4510189" y="992722"/>
                </a:cubicBezTo>
                <a:cubicBezTo>
                  <a:pt x="4514927" y="997461"/>
                  <a:pt x="4510189" y="997461"/>
                  <a:pt x="4510189" y="997461"/>
                </a:cubicBezTo>
                <a:cubicBezTo>
                  <a:pt x="4510189" y="997461"/>
                  <a:pt x="4510189" y="999830"/>
                  <a:pt x="4512558" y="1002200"/>
                </a:cubicBezTo>
                <a:cubicBezTo>
                  <a:pt x="4512558" y="1002200"/>
                  <a:pt x="4514927" y="1002200"/>
                  <a:pt x="4514927" y="1002200"/>
                </a:cubicBezTo>
                <a:cubicBezTo>
                  <a:pt x="4514927" y="999830"/>
                  <a:pt x="4514927" y="999830"/>
                  <a:pt x="4514927" y="999830"/>
                </a:cubicBezTo>
                <a:cubicBezTo>
                  <a:pt x="4514927" y="999830"/>
                  <a:pt x="4514927" y="999830"/>
                  <a:pt x="4517295" y="997461"/>
                </a:cubicBezTo>
                <a:cubicBezTo>
                  <a:pt x="4517295" y="997461"/>
                  <a:pt x="4519663" y="999830"/>
                  <a:pt x="4519663" y="999830"/>
                </a:cubicBezTo>
                <a:cubicBezTo>
                  <a:pt x="4524399" y="1002200"/>
                  <a:pt x="4529135" y="1004569"/>
                  <a:pt x="4531503" y="1004569"/>
                </a:cubicBezTo>
                <a:cubicBezTo>
                  <a:pt x="4533873" y="1004569"/>
                  <a:pt x="4543345" y="1011677"/>
                  <a:pt x="4550449" y="1014046"/>
                </a:cubicBezTo>
                <a:cubicBezTo>
                  <a:pt x="4550449" y="1016415"/>
                  <a:pt x="4552819" y="1016415"/>
                  <a:pt x="4552819" y="1018784"/>
                </a:cubicBezTo>
                <a:cubicBezTo>
                  <a:pt x="4552819" y="1021154"/>
                  <a:pt x="4555187" y="1021154"/>
                  <a:pt x="4555187" y="1021154"/>
                </a:cubicBezTo>
                <a:cubicBezTo>
                  <a:pt x="4559923" y="1025893"/>
                  <a:pt x="4562291" y="1028262"/>
                  <a:pt x="4567027" y="1030631"/>
                </a:cubicBezTo>
                <a:cubicBezTo>
                  <a:pt x="4569395" y="1033001"/>
                  <a:pt x="4574133" y="1035370"/>
                  <a:pt x="4576501" y="1037739"/>
                </a:cubicBezTo>
                <a:cubicBezTo>
                  <a:pt x="4578869" y="1040108"/>
                  <a:pt x="4578869" y="1037739"/>
                  <a:pt x="4581237" y="1040108"/>
                </a:cubicBezTo>
                <a:cubicBezTo>
                  <a:pt x="4583605" y="1040108"/>
                  <a:pt x="4585973" y="1040108"/>
                  <a:pt x="4585973" y="1040108"/>
                </a:cubicBezTo>
                <a:cubicBezTo>
                  <a:pt x="4590709" y="1044847"/>
                  <a:pt x="4600183" y="1051955"/>
                  <a:pt x="4602551" y="1054324"/>
                </a:cubicBezTo>
                <a:cubicBezTo>
                  <a:pt x="4602551" y="1059063"/>
                  <a:pt x="4607287" y="1061432"/>
                  <a:pt x="4609655" y="1063801"/>
                </a:cubicBezTo>
                <a:cubicBezTo>
                  <a:pt x="4609655" y="1066170"/>
                  <a:pt x="4612023" y="1066170"/>
                  <a:pt x="4612023" y="1066170"/>
                </a:cubicBezTo>
                <a:cubicBezTo>
                  <a:pt x="4612023" y="1066170"/>
                  <a:pt x="4612023" y="1066170"/>
                  <a:pt x="4612023" y="1068539"/>
                </a:cubicBezTo>
                <a:cubicBezTo>
                  <a:pt x="4612023" y="1068539"/>
                  <a:pt x="4612023" y="1070909"/>
                  <a:pt x="4609655" y="1070909"/>
                </a:cubicBezTo>
                <a:cubicBezTo>
                  <a:pt x="4609655" y="1070909"/>
                  <a:pt x="4609655" y="1073278"/>
                  <a:pt x="4609655" y="1073278"/>
                </a:cubicBezTo>
                <a:cubicBezTo>
                  <a:pt x="4614393" y="1073278"/>
                  <a:pt x="4614393" y="1073278"/>
                  <a:pt x="4614393" y="1073278"/>
                </a:cubicBezTo>
                <a:cubicBezTo>
                  <a:pt x="4616761" y="1073278"/>
                  <a:pt x="4614393" y="1068539"/>
                  <a:pt x="4619129" y="1073278"/>
                </a:cubicBezTo>
                <a:cubicBezTo>
                  <a:pt x="4621497" y="1075647"/>
                  <a:pt x="4626233" y="1078017"/>
                  <a:pt x="4626233" y="1080387"/>
                </a:cubicBezTo>
                <a:cubicBezTo>
                  <a:pt x="4628601" y="1082756"/>
                  <a:pt x="4626233" y="1087494"/>
                  <a:pt x="4633339" y="1085124"/>
                </a:cubicBezTo>
                <a:cubicBezTo>
                  <a:pt x="4635707" y="1087494"/>
                  <a:pt x="4638075" y="1089863"/>
                  <a:pt x="4638075" y="1092232"/>
                </a:cubicBezTo>
                <a:cubicBezTo>
                  <a:pt x="4645179" y="1096970"/>
                  <a:pt x="4645179" y="1096970"/>
                  <a:pt x="4647547" y="1096970"/>
                </a:cubicBezTo>
                <a:cubicBezTo>
                  <a:pt x="4649915" y="1096970"/>
                  <a:pt x="4647547" y="1096970"/>
                  <a:pt x="4649915" y="1096970"/>
                </a:cubicBezTo>
                <a:cubicBezTo>
                  <a:pt x="4652285" y="1096970"/>
                  <a:pt x="4652285" y="1096970"/>
                  <a:pt x="4654653" y="1099340"/>
                </a:cubicBezTo>
                <a:cubicBezTo>
                  <a:pt x="4657021" y="1099340"/>
                  <a:pt x="4657021" y="1101709"/>
                  <a:pt x="4657021" y="1101709"/>
                </a:cubicBezTo>
                <a:cubicBezTo>
                  <a:pt x="4657021" y="1104078"/>
                  <a:pt x="4652285" y="1101709"/>
                  <a:pt x="4647547" y="1099340"/>
                </a:cubicBezTo>
                <a:cubicBezTo>
                  <a:pt x="4645179" y="1099340"/>
                  <a:pt x="4640443" y="1096970"/>
                  <a:pt x="4640443" y="1099340"/>
                </a:cubicBezTo>
                <a:cubicBezTo>
                  <a:pt x="4642811" y="1101709"/>
                  <a:pt x="4642811" y="1104078"/>
                  <a:pt x="4645179" y="1108818"/>
                </a:cubicBezTo>
                <a:cubicBezTo>
                  <a:pt x="4647547" y="1111187"/>
                  <a:pt x="4649915" y="1113556"/>
                  <a:pt x="4649915" y="1111187"/>
                </a:cubicBezTo>
                <a:cubicBezTo>
                  <a:pt x="4652285" y="1113556"/>
                  <a:pt x="4654653" y="1113556"/>
                  <a:pt x="4654653" y="1113556"/>
                </a:cubicBezTo>
                <a:cubicBezTo>
                  <a:pt x="4659389" y="1118294"/>
                  <a:pt x="4661757" y="1120663"/>
                  <a:pt x="4664125" y="1120663"/>
                </a:cubicBezTo>
                <a:cubicBezTo>
                  <a:pt x="4664125" y="1118294"/>
                  <a:pt x="4666493" y="1118294"/>
                  <a:pt x="4666493" y="1115925"/>
                </a:cubicBezTo>
                <a:cubicBezTo>
                  <a:pt x="4666493" y="1113556"/>
                  <a:pt x="4659389" y="1113556"/>
                  <a:pt x="4659389" y="1111187"/>
                </a:cubicBezTo>
                <a:cubicBezTo>
                  <a:pt x="4659389" y="1108818"/>
                  <a:pt x="4659389" y="1106448"/>
                  <a:pt x="4661757" y="1106448"/>
                </a:cubicBezTo>
                <a:cubicBezTo>
                  <a:pt x="4664125" y="1106448"/>
                  <a:pt x="4671229" y="1111187"/>
                  <a:pt x="4673599" y="1111187"/>
                </a:cubicBezTo>
                <a:cubicBezTo>
                  <a:pt x="4673599" y="1111187"/>
                  <a:pt x="4680703" y="1113556"/>
                  <a:pt x="4680703" y="1115925"/>
                </a:cubicBezTo>
                <a:cubicBezTo>
                  <a:pt x="4685439" y="1123033"/>
                  <a:pt x="4697281" y="1125402"/>
                  <a:pt x="4702017" y="1130141"/>
                </a:cubicBezTo>
                <a:cubicBezTo>
                  <a:pt x="4709121" y="1132510"/>
                  <a:pt x="4718595" y="1141986"/>
                  <a:pt x="4725699" y="1144356"/>
                </a:cubicBezTo>
                <a:cubicBezTo>
                  <a:pt x="4725699" y="1144356"/>
                  <a:pt x="4728067" y="1146725"/>
                  <a:pt x="4728067" y="1146725"/>
                </a:cubicBezTo>
                <a:cubicBezTo>
                  <a:pt x="4728067" y="1151464"/>
                  <a:pt x="4728067" y="1156203"/>
                  <a:pt x="4730435" y="1163311"/>
                </a:cubicBezTo>
                <a:cubicBezTo>
                  <a:pt x="4725699" y="1158572"/>
                  <a:pt x="4723331" y="1153834"/>
                  <a:pt x="4720963" y="1151464"/>
                </a:cubicBezTo>
                <a:cubicBezTo>
                  <a:pt x="4718595" y="1151464"/>
                  <a:pt x="4718595" y="1151464"/>
                  <a:pt x="4718595" y="1151464"/>
                </a:cubicBezTo>
                <a:cubicBezTo>
                  <a:pt x="4716227" y="1153834"/>
                  <a:pt x="4716227" y="1153834"/>
                  <a:pt x="4704385" y="1146725"/>
                </a:cubicBezTo>
                <a:cubicBezTo>
                  <a:pt x="4702017" y="1146725"/>
                  <a:pt x="4702017" y="1146725"/>
                  <a:pt x="4702017" y="1149094"/>
                </a:cubicBezTo>
                <a:cubicBezTo>
                  <a:pt x="4709121" y="1156203"/>
                  <a:pt x="4716227" y="1163311"/>
                  <a:pt x="4725699" y="1168049"/>
                </a:cubicBezTo>
                <a:cubicBezTo>
                  <a:pt x="4728067" y="1170419"/>
                  <a:pt x="4730435" y="1170419"/>
                  <a:pt x="4730435" y="1170419"/>
                </a:cubicBezTo>
                <a:cubicBezTo>
                  <a:pt x="4732805" y="1170419"/>
                  <a:pt x="4732805" y="1170419"/>
                  <a:pt x="4732805" y="1168049"/>
                </a:cubicBezTo>
                <a:cubicBezTo>
                  <a:pt x="4735173" y="1170419"/>
                  <a:pt x="4735173" y="1170419"/>
                  <a:pt x="4737541" y="1170419"/>
                </a:cubicBezTo>
                <a:cubicBezTo>
                  <a:pt x="4735173" y="1175157"/>
                  <a:pt x="4732805" y="1177527"/>
                  <a:pt x="4730435" y="1179897"/>
                </a:cubicBezTo>
                <a:cubicBezTo>
                  <a:pt x="4739909" y="1179897"/>
                  <a:pt x="4744645" y="1179897"/>
                  <a:pt x="4749381" y="1179897"/>
                </a:cubicBezTo>
                <a:cubicBezTo>
                  <a:pt x="4756487" y="1177527"/>
                  <a:pt x="4749381" y="1168049"/>
                  <a:pt x="4758855" y="1170419"/>
                </a:cubicBezTo>
                <a:cubicBezTo>
                  <a:pt x="4761223" y="1172788"/>
                  <a:pt x="4761223" y="1175157"/>
                  <a:pt x="4763591" y="1177527"/>
                </a:cubicBezTo>
                <a:cubicBezTo>
                  <a:pt x="4768327" y="1182266"/>
                  <a:pt x="4775433" y="1189373"/>
                  <a:pt x="4765959" y="1187004"/>
                </a:cubicBezTo>
                <a:cubicBezTo>
                  <a:pt x="4765959" y="1187004"/>
                  <a:pt x="4765959" y="1189373"/>
                  <a:pt x="4768327" y="1189373"/>
                </a:cubicBezTo>
                <a:cubicBezTo>
                  <a:pt x="4770695" y="1194112"/>
                  <a:pt x="4775433" y="1196481"/>
                  <a:pt x="4777801" y="1198850"/>
                </a:cubicBezTo>
                <a:cubicBezTo>
                  <a:pt x="4770695" y="1196481"/>
                  <a:pt x="4765959" y="1194112"/>
                  <a:pt x="4756487" y="1191742"/>
                </a:cubicBezTo>
                <a:cubicBezTo>
                  <a:pt x="4773065" y="1201220"/>
                  <a:pt x="4773065" y="1201220"/>
                  <a:pt x="4773065" y="1205958"/>
                </a:cubicBezTo>
                <a:cubicBezTo>
                  <a:pt x="4775433" y="1208328"/>
                  <a:pt x="4775433" y="1210698"/>
                  <a:pt x="4777801" y="1210698"/>
                </a:cubicBezTo>
                <a:cubicBezTo>
                  <a:pt x="4780169" y="1213066"/>
                  <a:pt x="4782537" y="1215435"/>
                  <a:pt x="4787273" y="1215435"/>
                </a:cubicBezTo>
                <a:cubicBezTo>
                  <a:pt x="4787273" y="1215435"/>
                  <a:pt x="4787273" y="1213066"/>
                  <a:pt x="4784905" y="1210698"/>
                </a:cubicBezTo>
                <a:cubicBezTo>
                  <a:pt x="4782537" y="1210698"/>
                  <a:pt x="4777801" y="1205958"/>
                  <a:pt x="4782537" y="1208328"/>
                </a:cubicBezTo>
                <a:cubicBezTo>
                  <a:pt x="4784905" y="1208328"/>
                  <a:pt x="4782537" y="1203590"/>
                  <a:pt x="4782537" y="1203590"/>
                </a:cubicBezTo>
                <a:cubicBezTo>
                  <a:pt x="4789642" y="1205958"/>
                  <a:pt x="4789642" y="1203590"/>
                  <a:pt x="4784905" y="1196481"/>
                </a:cubicBezTo>
                <a:cubicBezTo>
                  <a:pt x="4782537" y="1196481"/>
                  <a:pt x="4782537" y="1194112"/>
                  <a:pt x="4782537" y="1194112"/>
                </a:cubicBezTo>
                <a:cubicBezTo>
                  <a:pt x="4787273" y="1194112"/>
                  <a:pt x="4789642" y="1194112"/>
                  <a:pt x="4792011" y="1194112"/>
                </a:cubicBezTo>
                <a:cubicBezTo>
                  <a:pt x="4792011" y="1194112"/>
                  <a:pt x="4799115" y="1196481"/>
                  <a:pt x="4799115" y="1198850"/>
                </a:cubicBezTo>
                <a:cubicBezTo>
                  <a:pt x="4801483" y="1208328"/>
                  <a:pt x="4801483" y="1208328"/>
                  <a:pt x="4810956" y="1217804"/>
                </a:cubicBezTo>
                <a:cubicBezTo>
                  <a:pt x="4813325" y="1215435"/>
                  <a:pt x="4813325" y="1210698"/>
                  <a:pt x="4815693" y="1213066"/>
                </a:cubicBezTo>
                <a:cubicBezTo>
                  <a:pt x="4820429" y="1213066"/>
                  <a:pt x="4827534" y="1217804"/>
                  <a:pt x="4832271" y="1220174"/>
                </a:cubicBezTo>
                <a:cubicBezTo>
                  <a:pt x="4834639" y="1222543"/>
                  <a:pt x="4834639" y="1217804"/>
                  <a:pt x="4841744" y="1222543"/>
                </a:cubicBezTo>
                <a:cubicBezTo>
                  <a:pt x="4848848" y="1229651"/>
                  <a:pt x="4860689" y="1236758"/>
                  <a:pt x="4867794" y="1246235"/>
                </a:cubicBezTo>
                <a:cubicBezTo>
                  <a:pt x="4872531" y="1250974"/>
                  <a:pt x="4879635" y="1255713"/>
                  <a:pt x="4886740" y="1260451"/>
                </a:cubicBezTo>
                <a:cubicBezTo>
                  <a:pt x="4889108" y="1262820"/>
                  <a:pt x="4893845" y="1262820"/>
                  <a:pt x="4891477" y="1265189"/>
                </a:cubicBezTo>
                <a:cubicBezTo>
                  <a:pt x="4891477" y="1267558"/>
                  <a:pt x="4893845" y="1267558"/>
                  <a:pt x="4893845" y="1269927"/>
                </a:cubicBezTo>
                <a:cubicBezTo>
                  <a:pt x="4896213" y="1274666"/>
                  <a:pt x="4898581" y="1277035"/>
                  <a:pt x="4893845" y="1274666"/>
                </a:cubicBezTo>
                <a:cubicBezTo>
                  <a:pt x="4889108" y="1274666"/>
                  <a:pt x="4886740" y="1279404"/>
                  <a:pt x="4889108" y="1284143"/>
                </a:cubicBezTo>
                <a:cubicBezTo>
                  <a:pt x="4891477" y="1286512"/>
                  <a:pt x="4896213" y="1291250"/>
                  <a:pt x="4886740" y="1288881"/>
                </a:cubicBezTo>
                <a:cubicBezTo>
                  <a:pt x="4886740" y="1288881"/>
                  <a:pt x="4889108" y="1291250"/>
                  <a:pt x="4889108" y="1293619"/>
                </a:cubicBezTo>
                <a:cubicBezTo>
                  <a:pt x="4891477" y="1293619"/>
                  <a:pt x="4893845" y="1295989"/>
                  <a:pt x="4896213" y="1295989"/>
                </a:cubicBezTo>
                <a:cubicBezTo>
                  <a:pt x="4893845" y="1288881"/>
                  <a:pt x="4905686" y="1298358"/>
                  <a:pt x="4900949" y="1288881"/>
                </a:cubicBezTo>
                <a:cubicBezTo>
                  <a:pt x="4903318" y="1291250"/>
                  <a:pt x="4908054" y="1291250"/>
                  <a:pt x="4915159" y="1293619"/>
                </a:cubicBezTo>
                <a:cubicBezTo>
                  <a:pt x="4915159" y="1298358"/>
                  <a:pt x="4917527" y="1300727"/>
                  <a:pt x="4917527" y="1303096"/>
                </a:cubicBezTo>
                <a:cubicBezTo>
                  <a:pt x="4917527" y="1303096"/>
                  <a:pt x="4915159" y="1303096"/>
                  <a:pt x="4912791" y="1303096"/>
                </a:cubicBezTo>
                <a:cubicBezTo>
                  <a:pt x="4915159" y="1303096"/>
                  <a:pt x="4917527" y="1305466"/>
                  <a:pt x="4919895" y="1305466"/>
                </a:cubicBezTo>
                <a:cubicBezTo>
                  <a:pt x="4919895" y="1307835"/>
                  <a:pt x="4927000" y="1307835"/>
                  <a:pt x="4927000" y="1307835"/>
                </a:cubicBezTo>
                <a:cubicBezTo>
                  <a:pt x="4929368" y="1310204"/>
                  <a:pt x="4931737" y="1310204"/>
                  <a:pt x="4934105" y="1310204"/>
                </a:cubicBezTo>
                <a:cubicBezTo>
                  <a:pt x="4934105" y="1312573"/>
                  <a:pt x="4934105" y="1314943"/>
                  <a:pt x="4934105" y="1314943"/>
                </a:cubicBezTo>
                <a:cubicBezTo>
                  <a:pt x="4938841" y="1317312"/>
                  <a:pt x="4941210" y="1319680"/>
                  <a:pt x="4945946" y="1319680"/>
                </a:cubicBezTo>
                <a:cubicBezTo>
                  <a:pt x="4945946" y="1322050"/>
                  <a:pt x="4945946" y="1324419"/>
                  <a:pt x="4945946" y="1326789"/>
                </a:cubicBezTo>
                <a:cubicBezTo>
                  <a:pt x="4950682" y="1331527"/>
                  <a:pt x="4948314" y="1322050"/>
                  <a:pt x="4955419" y="1331527"/>
                </a:cubicBezTo>
                <a:cubicBezTo>
                  <a:pt x="4955419" y="1331527"/>
                  <a:pt x="4957787" y="1333896"/>
                  <a:pt x="4960155" y="1333896"/>
                </a:cubicBezTo>
                <a:cubicBezTo>
                  <a:pt x="4964892" y="1336266"/>
                  <a:pt x="4964892" y="1336266"/>
                  <a:pt x="4967260" y="1341004"/>
                </a:cubicBezTo>
                <a:cubicBezTo>
                  <a:pt x="4967260" y="1343373"/>
                  <a:pt x="4967260" y="1345742"/>
                  <a:pt x="4967260" y="1348111"/>
                </a:cubicBezTo>
                <a:cubicBezTo>
                  <a:pt x="4967260" y="1350480"/>
                  <a:pt x="4969628" y="1352850"/>
                  <a:pt x="4969628" y="1355219"/>
                </a:cubicBezTo>
                <a:cubicBezTo>
                  <a:pt x="4974365" y="1355219"/>
                  <a:pt x="4974365" y="1355219"/>
                  <a:pt x="4974365" y="1352850"/>
                </a:cubicBezTo>
                <a:cubicBezTo>
                  <a:pt x="4976733" y="1348111"/>
                  <a:pt x="4976733" y="1348111"/>
                  <a:pt x="4983838" y="1348111"/>
                </a:cubicBezTo>
                <a:cubicBezTo>
                  <a:pt x="4983838" y="1350480"/>
                  <a:pt x="4983838" y="1352850"/>
                  <a:pt x="4990942" y="1357589"/>
                </a:cubicBezTo>
                <a:cubicBezTo>
                  <a:pt x="4993311" y="1357589"/>
                  <a:pt x="4993311" y="1357589"/>
                  <a:pt x="4995679" y="1357589"/>
                </a:cubicBezTo>
                <a:cubicBezTo>
                  <a:pt x="5000415" y="1359958"/>
                  <a:pt x="5002784" y="1362327"/>
                  <a:pt x="5002784" y="1364696"/>
                </a:cubicBezTo>
                <a:cubicBezTo>
                  <a:pt x="5005152" y="1367065"/>
                  <a:pt x="5005152" y="1367065"/>
                  <a:pt x="5005152" y="1369435"/>
                </a:cubicBezTo>
                <a:cubicBezTo>
                  <a:pt x="5007520" y="1369435"/>
                  <a:pt x="5007520" y="1369435"/>
                  <a:pt x="5009888" y="1369435"/>
                </a:cubicBezTo>
                <a:cubicBezTo>
                  <a:pt x="5009888" y="1369435"/>
                  <a:pt x="5009888" y="1364696"/>
                  <a:pt x="5016993" y="1374172"/>
                </a:cubicBezTo>
                <a:cubicBezTo>
                  <a:pt x="5016993" y="1374172"/>
                  <a:pt x="5019361" y="1376542"/>
                  <a:pt x="5021730" y="1376542"/>
                </a:cubicBezTo>
                <a:cubicBezTo>
                  <a:pt x="5012257" y="1374172"/>
                  <a:pt x="5024098" y="1383650"/>
                  <a:pt x="5024098" y="1386019"/>
                </a:cubicBezTo>
                <a:cubicBezTo>
                  <a:pt x="5021730" y="1388389"/>
                  <a:pt x="5026466" y="1393128"/>
                  <a:pt x="5021730" y="1393128"/>
                </a:cubicBezTo>
                <a:cubicBezTo>
                  <a:pt x="5019361" y="1390757"/>
                  <a:pt x="5019361" y="1388389"/>
                  <a:pt x="5019361" y="1386019"/>
                </a:cubicBezTo>
                <a:cubicBezTo>
                  <a:pt x="5016993" y="1386019"/>
                  <a:pt x="5016993" y="1386019"/>
                  <a:pt x="5014625" y="1386019"/>
                </a:cubicBezTo>
                <a:cubicBezTo>
                  <a:pt x="5014625" y="1388389"/>
                  <a:pt x="5014625" y="1388389"/>
                  <a:pt x="5014625" y="1388389"/>
                </a:cubicBezTo>
                <a:cubicBezTo>
                  <a:pt x="5012257" y="1390757"/>
                  <a:pt x="5012257" y="1390757"/>
                  <a:pt x="5024098" y="1400234"/>
                </a:cubicBezTo>
                <a:cubicBezTo>
                  <a:pt x="5026466" y="1400234"/>
                  <a:pt x="5026466" y="1402604"/>
                  <a:pt x="5028834" y="1404974"/>
                </a:cubicBezTo>
                <a:cubicBezTo>
                  <a:pt x="5033571" y="1407343"/>
                  <a:pt x="5035939" y="1412082"/>
                  <a:pt x="5038307" y="1409712"/>
                </a:cubicBezTo>
                <a:cubicBezTo>
                  <a:pt x="5038307" y="1407343"/>
                  <a:pt x="5040675" y="1407343"/>
                  <a:pt x="5035939" y="1402604"/>
                </a:cubicBezTo>
                <a:cubicBezTo>
                  <a:pt x="5033571" y="1397865"/>
                  <a:pt x="5031203" y="1393128"/>
                  <a:pt x="5028834" y="1388389"/>
                </a:cubicBezTo>
                <a:cubicBezTo>
                  <a:pt x="5026466" y="1388389"/>
                  <a:pt x="5031203" y="1388389"/>
                  <a:pt x="5033571" y="1388389"/>
                </a:cubicBezTo>
                <a:cubicBezTo>
                  <a:pt x="5038307" y="1390757"/>
                  <a:pt x="5040675" y="1395495"/>
                  <a:pt x="5040675" y="1395495"/>
                </a:cubicBezTo>
                <a:cubicBezTo>
                  <a:pt x="5038307" y="1400234"/>
                  <a:pt x="5045412" y="1409712"/>
                  <a:pt x="5052517" y="1419190"/>
                </a:cubicBezTo>
                <a:cubicBezTo>
                  <a:pt x="5059621" y="1428667"/>
                  <a:pt x="5061990" y="1433405"/>
                  <a:pt x="5059621" y="1433405"/>
                </a:cubicBezTo>
                <a:cubicBezTo>
                  <a:pt x="5054885" y="1435776"/>
                  <a:pt x="5047780" y="1433405"/>
                  <a:pt x="5050148" y="1438144"/>
                </a:cubicBezTo>
                <a:cubicBezTo>
                  <a:pt x="5052517" y="1442883"/>
                  <a:pt x="5040675" y="1438144"/>
                  <a:pt x="5047780" y="1447621"/>
                </a:cubicBezTo>
                <a:cubicBezTo>
                  <a:pt x="5045412" y="1445252"/>
                  <a:pt x="5040675" y="1442883"/>
                  <a:pt x="5045412" y="1449991"/>
                </a:cubicBezTo>
                <a:cubicBezTo>
                  <a:pt x="5043044" y="1449991"/>
                  <a:pt x="5040675" y="1447621"/>
                  <a:pt x="5040675" y="1447621"/>
                </a:cubicBezTo>
                <a:cubicBezTo>
                  <a:pt x="5038307" y="1445252"/>
                  <a:pt x="5035939" y="1442883"/>
                  <a:pt x="5028834" y="1435776"/>
                </a:cubicBezTo>
                <a:cubicBezTo>
                  <a:pt x="5026466" y="1435776"/>
                  <a:pt x="5026466" y="1435776"/>
                  <a:pt x="5026466" y="1435776"/>
                </a:cubicBezTo>
                <a:cubicBezTo>
                  <a:pt x="5031203" y="1442883"/>
                  <a:pt x="5038307" y="1447621"/>
                  <a:pt x="5038307" y="1449991"/>
                </a:cubicBezTo>
                <a:cubicBezTo>
                  <a:pt x="5038307" y="1452360"/>
                  <a:pt x="5033571" y="1452360"/>
                  <a:pt x="5031203" y="1452360"/>
                </a:cubicBezTo>
                <a:cubicBezTo>
                  <a:pt x="5031203" y="1454729"/>
                  <a:pt x="5033571" y="1457099"/>
                  <a:pt x="5033571" y="1457099"/>
                </a:cubicBezTo>
                <a:cubicBezTo>
                  <a:pt x="5033571" y="1457099"/>
                  <a:pt x="5033571" y="1459468"/>
                  <a:pt x="5031203" y="1459468"/>
                </a:cubicBezTo>
                <a:cubicBezTo>
                  <a:pt x="5026466" y="1461837"/>
                  <a:pt x="5026466" y="1461837"/>
                  <a:pt x="5033571" y="1468944"/>
                </a:cubicBezTo>
                <a:cubicBezTo>
                  <a:pt x="5038307" y="1473683"/>
                  <a:pt x="5040675" y="1476053"/>
                  <a:pt x="5035939" y="1476053"/>
                </a:cubicBezTo>
                <a:cubicBezTo>
                  <a:pt x="5031203" y="1476053"/>
                  <a:pt x="5031203" y="1478423"/>
                  <a:pt x="5028834" y="1483161"/>
                </a:cubicBezTo>
                <a:cubicBezTo>
                  <a:pt x="5033571" y="1483161"/>
                  <a:pt x="5033571" y="1483161"/>
                  <a:pt x="5035939" y="1485530"/>
                </a:cubicBezTo>
                <a:cubicBezTo>
                  <a:pt x="5043044" y="1487900"/>
                  <a:pt x="5040675" y="1478423"/>
                  <a:pt x="5052517" y="1485530"/>
                </a:cubicBezTo>
                <a:cubicBezTo>
                  <a:pt x="5052517" y="1485530"/>
                  <a:pt x="5050148" y="1483161"/>
                  <a:pt x="5050148" y="1483161"/>
                </a:cubicBezTo>
                <a:cubicBezTo>
                  <a:pt x="5047780" y="1480791"/>
                  <a:pt x="5040675" y="1476053"/>
                  <a:pt x="5050148" y="1480791"/>
                </a:cubicBezTo>
                <a:cubicBezTo>
                  <a:pt x="5052517" y="1480791"/>
                  <a:pt x="5054885" y="1483161"/>
                  <a:pt x="5054885" y="1483161"/>
                </a:cubicBezTo>
                <a:cubicBezTo>
                  <a:pt x="5057253" y="1480791"/>
                  <a:pt x="5057253" y="1478423"/>
                  <a:pt x="5059621" y="1478423"/>
                </a:cubicBezTo>
                <a:cubicBezTo>
                  <a:pt x="5061990" y="1480791"/>
                  <a:pt x="5061990" y="1483161"/>
                  <a:pt x="5064358" y="1483161"/>
                </a:cubicBezTo>
                <a:cubicBezTo>
                  <a:pt x="5073831" y="1490268"/>
                  <a:pt x="5080936" y="1497376"/>
                  <a:pt x="5080936" y="1499745"/>
                </a:cubicBezTo>
                <a:cubicBezTo>
                  <a:pt x="5080936" y="1504483"/>
                  <a:pt x="5083304" y="1506853"/>
                  <a:pt x="5090409" y="1511592"/>
                </a:cubicBezTo>
                <a:cubicBezTo>
                  <a:pt x="5095145" y="1516330"/>
                  <a:pt x="5097513" y="1518699"/>
                  <a:pt x="5102250" y="1518699"/>
                </a:cubicBezTo>
                <a:cubicBezTo>
                  <a:pt x="5104618" y="1516330"/>
                  <a:pt x="5111723" y="1523438"/>
                  <a:pt x="5106987" y="1516330"/>
                </a:cubicBezTo>
                <a:cubicBezTo>
                  <a:pt x="5106987" y="1516330"/>
                  <a:pt x="5109355" y="1516330"/>
                  <a:pt x="5109355" y="1516330"/>
                </a:cubicBezTo>
                <a:cubicBezTo>
                  <a:pt x="5109355" y="1516330"/>
                  <a:pt x="5111723" y="1518699"/>
                  <a:pt x="5111723" y="1518699"/>
                </a:cubicBezTo>
                <a:cubicBezTo>
                  <a:pt x="5116459" y="1523438"/>
                  <a:pt x="5125933" y="1532909"/>
                  <a:pt x="5125933" y="1535278"/>
                </a:cubicBezTo>
                <a:cubicBezTo>
                  <a:pt x="5125933" y="1537648"/>
                  <a:pt x="5127709" y="1538832"/>
                  <a:pt x="5129485" y="1539720"/>
                </a:cubicBezTo>
                <a:lnTo>
                  <a:pt x="5132927" y="1542304"/>
                </a:lnTo>
                <a:lnTo>
                  <a:pt x="5132795" y="1542432"/>
                </a:lnTo>
                <a:lnTo>
                  <a:pt x="5133073" y="1542441"/>
                </a:lnTo>
                <a:lnTo>
                  <a:pt x="5137773" y="1549494"/>
                </a:lnTo>
                <a:cubicBezTo>
                  <a:pt x="5144879" y="1551864"/>
                  <a:pt x="5149615" y="1551864"/>
                  <a:pt x="5156719" y="1554233"/>
                </a:cubicBezTo>
                <a:cubicBezTo>
                  <a:pt x="5159087" y="1556602"/>
                  <a:pt x="5159087" y="1558971"/>
                  <a:pt x="5161457" y="1561339"/>
                </a:cubicBezTo>
                <a:cubicBezTo>
                  <a:pt x="5163825" y="1561339"/>
                  <a:pt x="5163825" y="1563709"/>
                  <a:pt x="5163825" y="1561339"/>
                </a:cubicBezTo>
                <a:cubicBezTo>
                  <a:pt x="5163825" y="1561339"/>
                  <a:pt x="5161457" y="1556602"/>
                  <a:pt x="5163825" y="1556602"/>
                </a:cubicBezTo>
                <a:cubicBezTo>
                  <a:pt x="5170929" y="1558971"/>
                  <a:pt x="5166193" y="1554233"/>
                  <a:pt x="5166193" y="1551864"/>
                </a:cubicBezTo>
                <a:cubicBezTo>
                  <a:pt x="5166193" y="1551864"/>
                  <a:pt x="5168561" y="1551864"/>
                  <a:pt x="5168561" y="1551864"/>
                </a:cubicBezTo>
                <a:cubicBezTo>
                  <a:pt x="5175665" y="1554233"/>
                  <a:pt x="5178033" y="1554233"/>
                  <a:pt x="5180401" y="1549494"/>
                </a:cubicBezTo>
                <a:cubicBezTo>
                  <a:pt x="5185139" y="1547125"/>
                  <a:pt x="5189875" y="1554233"/>
                  <a:pt x="5192243" y="1556602"/>
                </a:cubicBezTo>
                <a:cubicBezTo>
                  <a:pt x="5196979" y="1558971"/>
                  <a:pt x="5196979" y="1561339"/>
                  <a:pt x="5199347" y="1563709"/>
                </a:cubicBezTo>
                <a:cubicBezTo>
                  <a:pt x="5199347" y="1563709"/>
                  <a:pt x="5199347" y="1563709"/>
                  <a:pt x="5196979" y="1563709"/>
                </a:cubicBezTo>
                <a:cubicBezTo>
                  <a:pt x="5194611" y="1561339"/>
                  <a:pt x="5192243" y="1558971"/>
                  <a:pt x="5189875" y="1561339"/>
                </a:cubicBezTo>
                <a:cubicBezTo>
                  <a:pt x="5189875" y="1561339"/>
                  <a:pt x="5185139" y="1558971"/>
                  <a:pt x="5185139" y="1561339"/>
                </a:cubicBezTo>
                <a:cubicBezTo>
                  <a:pt x="5185139" y="1561339"/>
                  <a:pt x="5185139" y="1563709"/>
                  <a:pt x="5185139" y="1566078"/>
                </a:cubicBezTo>
                <a:cubicBezTo>
                  <a:pt x="5182771" y="1563709"/>
                  <a:pt x="5178033" y="1561339"/>
                  <a:pt x="5175665" y="1558971"/>
                </a:cubicBezTo>
                <a:cubicBezTo>
                  <a:pt x="5173297" y="1558971"/>
                  <a:pt x="5173297" y="1558971"/>
                  <a:pt x="5173297" y="1558971"/>
                </a:cubicBezTo>
                <a:cubicBezTo>
                  <a:pt x="5173297" y="1561339"/>
                  <a:pt x="5173297" y="1563709"/>
                  <a:pt x="5175665" y="1566078"/>
                </a:cubicBezTo>
                <a:cubicBezTo>
                  <a:pt x="5180401" y="1570817"/>
                  <a:pt x="5175665" y="1568448"/>
                  <a:pt x="5170929" y="1566078"/>
                </a:cubicBezTo>
                <a:cubicBezTo>
                  <a:pt x="5170929" y="1563709"/>
                  <a:pt x="5168561" y="1563709"/>
                  <a:pt x="5168561" y="1563709"/>
                </a:cubicBezTo>
                <a:cubicBezTo>
                  <a:pt x="5166193" y="1566078"/>
                  <a:pt x="5170929" y="1573186"/>
                  <a:pt x="5178033" y="1580295"/>
                </a:cubicBezTo>
                <a:cubicBezTo>
                  <a:pt x="5187507" y="1587402"/>
                  <a:pt x="5192243" y="1585032"/>
                  <a:pt x="5196979" y="1587402"/>
                </a:cubicBezTo>
                <a:cubicBezTo>
                  <a:pt x="5199347" y="1589773"/>
                  <a:pt x="5201717" y="1592140"/>
                  <a:pt x="5204085" y="1592140"/>
                </a:cubicBezTo>
                <a:cubicBezTo>
                  <a:pt x="5204085" y="1594511"/>
                  <a:pt x="5204085" y="1594511"/>
                  <a:pt x="5204085" y="1594511"/>
                </a:cubicBezTo>
                <a:cubicBezTo>
                  <a:pt x="5204085" y="1596881"/>
                  <a:pt x="5201717" y="1596881"/>
                  <a:pt x="5201717" y="1596881"/>
                </a:cubicBezTo>
                <a:cubicBezTo>
                  <a:pt x="5204085" y="1596881"/>
                  <a:pt x="5206453" y="1599248"/>
                  <a:pt x="5208821" y="1599248"/>
                </a:cubicBezTo>
                <a:cubicBezTo>
                  <a:pt x="5208821" y="1599248"/>
                  <a:pt x="5211189" y="1599248"/>
                  <a:pt x="5211189" y="1599248"/>
                </a:cubicBezTo>
                <a:cubicBezTo>
                  <a:pt x="5211189" y="1601618"/>
                  <a:pt x="5211189" y="1601618"/>
                  <a:pt x="5211189" y="1601618"/>
                </a:cubicBezTo>
                <a:cubicBezTo>
                  <a:pt x="5218293" y="1611095"/>
                  <a:pt x="5223031" y="1613464"/>
                  <a:pt x="5230135" y="1615834"/>
                </a:cubicBezTo>
                <a:cubicBezTo>
                  <a:pt x="5234871" y="1615834"/>
                  <a:pt x="5239607" y="1618204"/>
                  <a:pt x="5241977" y="1615834"/>
                </a:cubicBezTo>
                <a:cubicBezTo>
                  <a:pt x="5241977" y="1613464"/>
                  <a:pt x="5246713" y="1615834"/>
                  <a:pt x="5249081" y="1615834"/>
                </a:cubicBezTo>
                <a:cubicBezTo>
                  <a:pt x="5249081" y="1615834"/>
                  <a:pt x="5251449" y="1618204"/>
                  <a:pt x="5253817" y="1620572"/>
                </a:cubicBezTo>
                <a:cubicBezTo>
                  <a:pt x="5253817" y="1620572"/>
                  <a:pt x="5253817" y="1620572"/>
                  <a:pt x="5251449" y="1620572"/>
                </a:cubicBezTo>
                <a:cubicBezTo>
                  <a:pt x="5246713" y="1618204"/>
                  <a:pt x="5241977" y="1618204"/>
                  <a:pt x="5246713" y="1622943"/>
                </a:cubicBezTo>
                <a:cubicBezTo>
                  <a:pt x="5249081" y="1625312"/>
                  <a:pt x="5246713" y="1627680"/>
                  <a:pt x="5241977" y="1622943"/>
                </a:cubicBezTo>
                <a:cubicBezTo>
                  <a:pt x="5239607" y="1622943"/>
                  <a:pt x="5239607" y="1622943"/>
                  <a:pt x="5237239" y="1620572"/>
                </a:cubicBezTo>
                <a:cubicBezTo>
                  <a:pt x="5239607" y="1622943"/>
                  <a:pt x="5239607" y="1625312"/>
                  <a:pt x="5241977" y="1630049"/>
                </a:cubicBezTo>
                <a:cubicBezTo>
                  <a:pt x="5244345" y="1630049"/>
                  <a:pt x="5249081" y="1637158"/>
                  <a:pt x="5251449" y="1634788"/>
                </a:cubicBezTo>
                <a:cubicBezTo>
                  <a:pt x="5253817" y="1634788"/>
                  <a:pt x="5256185" y="1637158"/>
                  <a:pt x="5260923" y="1639527"/>
                </a:cubicBezTo>
                <a:cubicBezTo>
                  <a:pt x="5263291" y="1644266"/>
                  <a:pt x="5268027" y="1646635"/>
                  <a:pt x="5272763" y="1651372"/>
                </a:cubicBezTo>
                <a:cubicBezTo>
                  <a:pt x="5270395" y="1651372"/>
                  <a:pt x="5270395" y="1649004"/>
                  <a:pt x="5268027" y="1649004"/>
                </a:cubicBezTo>
                <a:cubicBezTo>
                  <a:pt x="5265659" y="1646635"/>
                  <a:pt x="5263291" y="1646635"/>
                  <a:pt x="5258553" y="1644266"/>
                </a:cubicBezTo>
                <a:cubicBezTo>
                  <a:pt x="5260923" y="1649004"/>
                  <a:pt x="5265659" y="1649004"/>
                  <a:pt x="5268027" y="1651372"/>
                </a:cubicBezTo>
                <a:cubicBezTo>
                  <a:pt x="5268027" y="1651372"/>
                  <a:pt x="5270395" y="1653743"/>
                  <a:pt x="5270395" y="1653743"/>
                </a:cubicBezTo>
                <a:cubicBezTo>
                  <a:pt x="5270395" y="1653743"/>
                  <a:pt x="5270395" y="1653743"/>
                  <a:pt x="5270395" y="1656111"/>
                </a:cubicBezTo>
                <a:cubicBezTo>
                  <a:pt x="5270395" y="1656111"/>
                  <a:pt x="5272763" y="1658480"/>
                  <a:pt x="5275131" y="1660850"/>
                </a:cubicBezTo>
                <a:cubicBezTo>
                  <a:pt x="5275131" y="1660850"/>
                  <a:pt x="5277499" y="1660850"/>
                  <a:pt x="5277499" y="1660850"/>
                </a:cubicBezTo>
                <a:cubicBezTo>
                  <a:pt x="5277499" y="1660850"/>
                  <a:pt x="5277499" y="1658480"/>
                  <a:pt x="5277499" y="1656111"/>
                </a:cubicBezTo>
                <a:cubicBezTo>
                  <a:pt x="5275131" y="1653743"/>
                  <a:pt x="5277499" y="1653743"/>
                  <a:pt x="5279867" y="1656111"/>
                </a:cubicBezTo>
                <a:cubicBezTo>
                  <a:pt x="5284605" y="1656111"/>
                  <a:pt x="5286973" y="1658480"/>
                  <a:pt x="5289341" y="1660850"/>
                </a:cubicBezTo>
                <a:cubicBezTo>
                  <a:pt x="5291709" y="1663219"/>
                  <a:pt x="5296445" y="1670328"/>
                  <a:pt x="5301183" y="1667958"/>
                </a:cubicBezTo>
                <a:cubicBezTo>
                  <a:pt x="5301183" y="1667958"/>
                  <a:pt x="5305919" y="1672698"/>
                  <a:pt x="5305919" y="1672698"/>
                </a:cubicBezTo>
                <a:cubicBezTo>
                  <a:pt x="5308287" y="1677436"/>
                  <a:pt x="5313023" y="1682175"/>
                  <a:pt x="5315391" y="1686913"/>
                </a:cubicBezTo>
                <a:cubicBezTo>
                  <a:pt x="5320129" y="1686913"/>
                  <a:pt x="5324865" y="1689283"/>
                  <a:pt x="5329601" y="1691651"/>
                </a:cubicBezTo>
                <a:cubicBezTo>
                  <a:pt x="5329601" y="1691651"/>
                  <a:pt x="5331969" y="1694020"/>
                  <a:pt x="5331969" y="1694020"/>
                </a:cubicBezTo>
                <a:cubicBezTo>
                  <a:pt x="5334337" y="1698760"/>
                  <a:pt x="5336705" y="1705867"/>
                  <a:pt x="5339073" y="1712975"/>
                </a:cubicBezTo>
                <a:cubicBezTo>
                  <a:pt x="5339073" y="1712975"/>
                  <a:pt x="5341443" y="1715345"/>
                  <a:pt x="5343811" y="1715345"/>
                </a:cubicBezTo>
                <a:cubicBezTo>
                  <a:pt x="5343811" y="1715345"/>
                  <a:pt x="5346179" y="1715345"/>
                  <a:pt x="5346179" y="1715345"/>
                </a:cubicBezTo>
                <a:cubicBezTo>
                  <a:pt x="5336705" y="1705867"/>
                  <a:pt x="5343811" y="1708236"/>
                  <a:pt x="5348547" y="1708236"/>
                </a:cubicBezTo>
                <a:cubicBezTo>
                  <a:pt x="5348547" y="1708236"/>
                  <a:pt x="5353283" y="1708236"/>
                  <a:pt x="5353283" y="1708236"/>
                </a:cubicBezTo>
                <a:cubicBezTo>
                  <a:pt x="5353283" y="1705867"/>
                  <a:pt x="5350915" y="1703497"/>
                  <a:pt x="5350915" y="1703497"/>
                </a:cubicBezTo>
                <a:cubicBezTo>
                  <a:pt x="5355651" y="1703497"/>
                  <a:pt x="5358019" y="1708236"/>
                  <a:pt x="5362757" y="1710604"/>
                </a:cubicBezTo>
                <a:cubicBezTo>
                  <a:pt x="5362757" y="1710604"/>
                  <a:pt x="5365125" y="1710604"/>
                  <a:pt x="5365125" y="1710604"/>
                </a:cubicBezTo>
                <a:cubicBezTo>
                  <a:pt x="5367493" y="1710604"/>
                  <a:pt x="5369861" y="1712975"/>
                  <a:pt x="5374597" y="1715345"/>
                </a:cubicBezTo>
                <a:cubicBezTo>
                  <a:pt x="5374597" y="1720083"/>
                  <a:pt x="5374597" y="1720083"/>
                  <a:pt x="5386439" y="1729560"/>
                </a:cubicBezTo>
                <a:cubicBezTo>
                  <a:pt x="5391175" y="1736668"/>
                  <a:pt x="5403017" y="1746144"/>
                  <a:pt x="5400649" y="1748515"/>
                </a:cubicBezTo>
                <a:cubicBezTo>
                  <a:pt x="5400649" y="1750884"/>
                  <a:pt x="5403017" y="1753252"/>
                  <a:pt x="5403017" y="1753252"/>
                </a:cubicBezTo>
                <a:cubicBezTo>
                  <a:pt x="5405385" y="1755622"/>
                  <a:pt x="5410121" y="1757991"/>
                  <a:pt x="5412489" y="1757991"/>
                </a:cubicBezTo>
                <a:cubicBezTo>
                  <a:pt x="5414857" y="1757991"/>
                  <a:pt x="5414857" y="1755622"/>
                  <a:pt x="5417226" y="1753252"/>
                </a:cubicBezTo>
                <a:cubicBezTo>
                  <a:pt x="5417226" y="1753252"/>
                  <a:pt x="5419594" y="1755622"/>
                  <a:pt x="5421963" y="1755622"/>
                </a:cubicBezTo>
                <a:cubicBezTo>
                  <a:pt x="5421963" y="1757991"/>
                  <a:pt x="5424331" y="1760360"/>
                  <a:pt x="5424331" y="1760360"/>
                </a:cubicBezTo>
                <a:cubicBezTo>
                  <a:pt x="5424331" y="1762731"/>
                  <a:pt x="5424331" y="1762731"/>
                  <a:pt x="5424331" y="1765101"/>
                </a:cubicBezTo>
                <a:cubicBezTo>
                  <a:pt x="5426699" y="1765101"/>
                  <a:pt x="5426699" y="1760360"/>
                  <a:pt x="5431435" y="1762731"/>
                </a:cubicBezTo>
                <a:cubicBezTo>
                  <a:pt x="5438540" y="1765101"/>
                  <a:pt x="5433803" y="1760360"/>
                  <a:pt x="5431435" y="1755622"/>
                </a:cubicBezTo>
                <a:cubicBezTo>
                  <a:pt x="5429067" y="1750884"/>
                  <a:pt x="5429067" y="1746144"/>
                  <a:pt x="5417226" y="1739037"/>
                </a:cubicBezTo>
                <a:cubicBezTo>
                  <a:pt x="5417226" y="1739037"/>
                  <a:pt x="5417226" y="1739037"/>
                  <a:pt x="5419594" y="1739037"/>
                </a:cubicBezTo>
                <a:cubicBezTo>
                  <a:pt x="5419594" y="1739037"/>
                  <a:pt x="5419594" y="1736668"/>
                  <a:pt x="5419594" y="1736668"/>
                </a:cubicBezTo>
                <a:cubicBezTo>
                  <a:pt x="5417226" y="1736668"/>
                  <a:pt x="5414857" y="1734299"/>
                  <a:pt x="5414857" y="1734299"/>
                </a:cubicBezTo>
                <a:cubicBezTo>
                  <a:pt x="5410121" y="1734299"/>
                  <a:pt x="5405385" y="1731929"/>
                  <a:pt x="5398279" y="1724821"/>
                </a:cubicBezTo>
                <a:cubicBezTo>
                  <a:pt x="5403017" y="1727191"/>
                  <a:pt x="5410121" y="1729560"/>
                  <a:pt x="5410121" y="1727191"/>
                </a:cubicBezTo>
                <a:cubicBezTo>
                  <a:pt x="5412489" y="1724821"/>
                  <a:pt x="5414857" y="1722453"/>
                  <a:pt x="5417226" y="1720083"/>
                </a:cubicBezTo>
                <a:cubicBezTo>
                  <a:pt x="5421963" y="1724821"/>
                  <a:pt x="5424331" y="1729560"/>
                  <a:pt x="5429067" y="1734299"/>
                </a:cubicBezTo>
                <a:cubicBezTo>
                  <a:pt x="5433803" y="1734299"/>
                  <a:pt x="5431435" y="1729560"/>
                  <a:pt x="5426699" y="1724821"/>
                </a:cubicBezTo>
                <a:cubicBezTo>
                  <a:pt x="5426699" y="1724821"/>
                  <a:pt x="5426699" y="1724821"/>
                  <a:pt x="5429067" y="1724821"/>
                </a:cubicBezTo>
                <a:cubicBezTo>
                  <a:pt x="5431435" y="1724821"/>
                  <a:pt x="5433803" y="1724821"/>
                  <a:pt x="5436172" y="1729560"/>
                </a:cubicBezTo>
                <a:cubicBezTo>
                  <a:pt x="5438540" y="1734299"/>
                  <a:pt x="5440909" y="1736668"/>
                  <a:pt x="5440909" y="1739037"/>
                </a:cubicBezTo>
                <a:cubicBezTo>
                  <a:pt x="5440909" y="1743776"/>
                  <a:pt x="5450381" y="1746144"/>
                  <a:pt x="5455118" y="1750884"/>
                </a:cubicBezTo>
                <a:cubicBezTo>
                  <a:pt x="5455118" y="1750884"/>
                  <a:pt x="5455118" y="1750884"/>
                  <a:pt x="5455118" y="1753252"/>
                </a:cubicBezTo>
                <a:cubicBezTo>
                  <a:pt x="5457486" y="1753252"/>
                  <a:pt x="5457486" y="1755622"/>
                  <a:pt x="5459855" y="1757991"/>
                </a:cubicBezTo>
                <a:cubicBezTo>
                  <a:pt x="5462223" y="1757991"/>
                  <a:pt x="5464591" y="1757991"/>
                  <a:pt x="5464591" y="1757991"/>
                </a:cubicBezTo>
                <a:cubicBezTo>
                  <a:pt x="5466959" y="1757991"/>
                  <a:pt x="5471695" y="1757991"/>
                  <a:pt x="5474063" y="1757991"/>
                </a:cubicBezTo>
                <a:cubicBezTo>
                  <a:pt x="5476432" y="1757991"/>
                  <a:pt x="5481169" y="1760360"/>
                  <a:pt x="5481169" y="1760360"/>
                </a:cubicBezTo>
                <a:cubicBezTo>
                  <a:pt x="5483537" y="1762731"/>
                  <a:pt x="5483537" y="1765101"/>
                  <a:pt x="5483537" y="1765101"/>
                </a:cubicBezTo>
                <a:cubicBezTo>
                  <a:pt x="5485905" y="1769839"/>
                  <a:pt x="5493009" y="1769839"/>
                  <a:pt x="5493009" y="1772207"/>
                </a:cubicBezTo>
                <a:cubicBezTo>
                  <a:pt x="5493009" y="1774577"/>
                  <a:pt x="5490641" y="1774577"/>
                  <a:pt x="5493009" y="1779314"/>
                </a:cubicBezTo>
                <a:cubicBezTo>
                  <a:pt x="5488273" y="1776945"/>
                  <a:pt x="5488273" y="1779314"/>
                  <a:pt x="5488273" y="1779314"/>
                </a:cubicBezTo>
                <a:cubicBezTo>
                  <a:pt x="5485905" y="1779314"/>
                  <a:pt x="5481169" y="1779314"/>
                  <a:pt x="5476432" y="1772207"/>
                </a:cubicBezTo>
                <a:cubicBezTo>
                  <a:pt x="5476432" y="1772207"/>
                  <a:pt x="5469327" y="1769839"/>
                  <a:pt x="5469327" y="1769839"/>
                </a:cubicBezTo>
                <a:cubicBezTo>
                  <a:pt x="5469327" y="1772207"/>
                  <a:pt x="5464591" y="1772207"/>
                  <a:pt x="5466959" y="1776945"/>
                </a:cubicBezTo>
                <a:cubicBezTo>
                  <a:pt x="5469327" y="1779314"/>
                  <a:pt x="5469327" y="1781684"/>
                  <a:pt x="5466959" y="1781684"/>
                </a:cubicBezTo>
                <a:cubicBezTo>
                  <a:pt x="5459855" y="1776945"/>
                  <a:pt x="5464591" y="1784053"/>
                  <a:pt x="5457486" y="1781684"/>
                </a:cubicBezTo>
                <a:cubicBezTo>
                  <a:pt x="5450381" y="1772207"/>
                  <a:pt x="5452749" y="1769839"/>
                  <a:pt x="5462223" y="1769839"/>
                </a:cubicBezTo>
                <a:cubicBezTo>
                  <a:pt x="5462223" y="1769839"/>
                  <a:pt x="5459855" y="1767468"/>
                  <a:pt x="5459855" y="1767468"/>
                </a:cubicBezTo>
                <a:cubicBezTo>
                  <a:pt x="5457486" y="1765101"/>
                  <a:pt x="5455118" y="1765101"/>
                  <a:pt x="5455118" y="1765101"/>
                </a:cubicBezTo>
                <a:cubicBezTo>
                  <a:pt x="5450381" y="1762731"/>
                  <a:pt x="5445645" y="1762731"/>
                  <a:pt x="5445645" y="1762731"/>
                </a:cubicBezTo>
                <a:cubicBezTo>
                  <a:pt x="5443277" y="1762731"/>
                  <a:pt x="5445645" y="1765101"/>
                  <a:pt x="5445645" y="1767468"/>
                </a:cubicBezTo>
                <a:cubicBezTo>
                  <a:pt x="5445645" y="1767468"/>
                  <a:pt x="5445645" y="1767468"/>
                  <a:pt x="5443277" y="1767468"/>
                </a:cubicBezTo>
                <a:cubicBezTo>
                  <a:pt x="5438540" y="1765101"/>
                  <a:pt x="5438540" y="1767468"/>
                  <a:pt x="5436172" y="1769839"/>
                </a:cubicBezTo>
                <a:cubicBezTo>
                  <a:pt x="5436172" y="1769839"/>
                  <a:pt x="5436172" y="1772207"/>
                  <a:pt x="5436172" y="1772207"/>
                </a:cubicBezTo>
                <a:cubicBezTo>
                  <a:pt x="5438540" y="1774577"/>
                  <a:pt x="5440909" y="1776945"/>
                  <a:pt x="5445645" y="1779314"/>
                </a:cubicBezTo>
                <a:cubicBezTo>
                  <a:pt x="5445645" y="1779314"/>
                  <a:pt x="5448013" y="1781684"/>
                  <a:pt x="5448013" y="1781684"/>
                </a:cubicBezTo>
                <a:cubicBezTo>
                  <a:pt x="5448013" y="1784053"/>
                  <a:pt x="5445645" y="1784053"/>
                  <a:pt x="5450381" y="1786422"/>
                </a:cubicBezTo>
                <a:cubicBezTo>
                  <a:pt x="5459855" y="1788791"/>
                  <a:pt x="5462223" y="1793531"/>
                  <a:pt x="5466959" y="1798269"/>
                </a:cubicBezTo>
                <a:cubicBezTo>
                  <a:pt x="5469327" y="1800638"/>
                  <a:pt x="5471695" y="1805376"/>
                  <a:pt x="5471695" y="1807746"/>
                </a:cubicBezTo>
                <a:cubicBezTo>
                  <a:pt x="5471695" y="1807746"/>
                  <a:pt x="5471695" y="1807746"/>
                  <a:pt x="5471695" y="1810115"/>
                </a:cubicBezTo>
                <a:cubicBezTo>
                  <a:pt x="5471695" y="1810115"/>
                  <a:pt x="5471695" y="1810115"/>
                  <a:pt x="5469327" y="1810115"/>
                </a:cubicBezTo>
                <a:cubicBezTo>
                  <a:pt x="5469327" y="1810115"/>
                  <a:pt x="5469327" y="1807746"/>
                  <a:pt x="5466959" y="1807746"/>
                </a:cubicBezTo>
                <a:cubicBezTo>
                  <a:pt x="5469327" y="1807746"/>
                  <a:pt x="5469327" y="1805376"/>
                  <a:pt x="5469327" y="1805376"/>
                </a:cubicBezTo>
                <a:cubicBezTo>
                  <a:pt x="5457486" y="1798269"/>
                  <a:pt x="5457486" y="1798269"/>
                  <a:pt x="5457486" y="1803007"/>
                </a:cubicBezTo>
                <a:lnTo>
                  <a:pt x="5460801" y="1805376"/>
                </a:lnTo>
                <a:lnTo>
                  <a:pt x="5459855" y="1805376"/>
                </a:lnTo>
                <a:cubicBezTo>
                  <a:pt x="5464591" y="1812484"/>
                  <a:pt x="5474063" y="1819593"/>
                  <a:pt x="5483537" y="1829068"/>
                </a:cubicBezTo>
                <a:cubicBezTo>
                  <a:pt x="5490641" y="1831438"/>
                  <a:pt x="5493009" y="1833808"/>
                  <a:pt x="5495378" y="1833808"/>
                </a:cubicBezTo>
                <a:cubicBezTo>
                  <a:pt x="5497746" y="1833808"/>
                  <a:pt x="5488273" y="1826701"/>
                  <a:pt x="5495378" y="1831438"/>
                </a:cubicBezTo>
                <a:cubicBezTo>
                  <a:pt x="5493009" y="1829068"/>
                  <a:pt x="5493009" y="1826701"/>
                  <a:pt x="5490641" y="1824331"/>
                </a:cubicBezTo>
                <a:cubicBezTo>
                  <a:pt x="5488273" y="1824331"/>
                  <a:pt x="5488273" y="1821962"/>
                  <a:pt x="5488273" y="1821962"/>
                </a:cubicBezTo>
                <a:cubicBezTo>
                  <a:pt x="5490641" y="1819593"/>
                  <a:pt x="5502483" y="1824331"/>
                  <a:pt x="5490641" y="1812484"/>
                </a:cubicBezTo>
                <a:cubicBezTo>
                  <a:pt x="5502483" y="1817222"/>
                  <a:pt x="5490641" y="1807746"/>
                  <a:pt x="5488273" y="1803007"/>
                </a:cubicBezTo>
                <a:cubicBezTo>
                  <a:pt x="5488273" y="1803007"/>
                  <a:pt x="5485905" y="1800638"/>
                  <a:pt x="5485905" y="1800638"/>
                </a:cubicBezTo>
                <a:cubicBezTo>
                  <a:pt x="5488273" y="1800638"/>
                  <a:pt x="5490641" y="1800638"/>
                  <a:pt x="5490641" y="1798269"/>
                </a:cubicBezTo>
                <a:cubicBezTo>
                  <a:pt x="5490641" y="1798269"/>
                  <a:pt x="5485905" y="1793531"/>
                  <a:pt x="5485905" y="1793531"/>
                </a:cubicBezTo>
                <a:cubicBezTo>
                  <a:pt x="5483537" y="1788791"/>
                  <a:pt x="5493009" y="1795900"/>
                  <a:pt x="5493009" y="1795900"/>
                </a:cubicBezTo>
                <a:cubicBezTo>
                  <a:pt x="5495378" y="1795900"/>
                  <a:pt x="5495378" y="1795900"/>
                  <a:pt x="5495378" y="1793531"/>
                </a:cubicBezTo>
                <a:cubicBezTo>
                  <a:pt x="5488273" y="1786422"/>
                  <a:pt x="5495378" y="1791161"/>
                  <a:pt x="5502483" y="1793531"/>
                </a:cubicBezTo>
                <a:cubicBezTo>
                  <a:pt x="5502483" y="1795900"/>
                  <a:pt x="5500115" y="1798269"/>
                  <a:pt x="5497746" y="1800638"/>
                </a:cubicBezTo>
                <a:cubicBezTo>
                  <a:pt x="5502483" y="1803007"/>
                  <a:pt x="5504851" y="1803007"/>
                  <a:pt x="5504851" y="1800638"/>
                </a:cubicBezTo>
                <a:cubicBezTo>
                  <a:pt x="5504851" y="1798269"/>
                  <a:pt x="5511955" y="1805376"/>
                  <a:pt x="5514323" y="1805376"/>
                </a:cubicBezTo>
                <a:cubicBezTo>
                  <a:pt x="5516692" y="1805376"/>
                  <a:pt x="5514323" y="1800638"/>
                  <a:pt x="5509587" y="1798269"/>
                </a:cubicBezTo>
                <a:cubicBezTo>
                  <a:pt x="5507219" y="1795900"/>
                  <a:pt x="5507219" y="1793531"/>
                  <a:pt x="5500115" y="1788791"/>
                </a:cubicBezTo>
                <a:cubicBezTo>
                  <a:pt x="5511955" y="1798269"/>
                  <a:pt x="5519060" y="1800638"/>
                  <a:pt x="5523797" y="1807746"/>
                </a:cubicBezTo>
                <a:cubicBezTo>
                  <a:pt x="5528533" y="1812484"/>
                  <a:pt x="5533269" y="1819593"/>
                  <a:pt x="5538006" y="1817222"/>
                </a:cubicBezTo>
                <a:cubicBezTo>
                  <a:pt x="5538006" y="1817222"/>
                  <a:pt x="5542743" y="1819593"/>
                  <a:pt x="5545111" y="1819593"/>
                </a:cubicBezTo>
                <a:cubicBezTo>
                  <a:pt x="5545111" y="1819593"/>
                  <a:pt x="5545111" y="1821962"/>
                  <a:pt x="5545111" y="1821962"/>
                </a:cubicBezTo>
                <a:cubicBezTo>
                  <a:pt x="5538006" y="1819593"/>
                  <a:pt x="5542743" y="1824331"/>
                  <a:pt x="5547479" y="1826701"/>
                </a:cubicBezTo>
                <a:cubicBezTo>
                  <a:pt x="5552215" y="1829068"/>
                  <a:pt x="5554584" y="1831438"/>
                  <a:pt x="5552215" y="1831438"/>
                </a:cubicBezTo>
                <a:cubicBezTo>
                  <a:pt x="5549847" y="1831438"/>
                  <a:pt x="5545111" y="1829068"/>
                  <a:pt x="5542743" y="1826701"/>
                </a:cubicBezTo>
                <a:cubicBezTo>
                  <a:pt x="5542743" y="1826701"/>
                  <a:pt x="5542743" y="1824331"/>
                  <a:pt x="5540375" y="1824331"/>
                </a:cubicBezTo>
                <a:cubicBezTo>
                  <a:pt x="5540375" y="1821962"/>
                  <a:pt x="5538006" y="1821962"/>
                  <a:pt x="5535638" y="1821962"/>
                </a:cubicBezTo>
                <a:cubicBezTo>
                  <a:pt x="5538006" y="1821962"/>
                  <a:pt x="5538006" y="1821962"/>
                  <a:pt x="5538006" y="1824331"/>
                </a:cubicBezTo>
                <a:cubicBezTo>
                  <a:pt x="5542743" y="1829068"/>
                  <a:pt x="5549847" y="1833808"/>
                  <a:pt x="5554584" y="1838546"/>
                </a:cubicBezTo>
                <a:cubicBezTo>
                  <a:pt x="5554584" y="1838546"/>
                  <a:pt x="5554584" y="1838546"/>
                  <a:pt x="5552215" y="1838546"/>
                </a:cubicBezTo>
                <a:cubicBezTo>
                  <a:pt x="5547479" y="1833808"/>
                  <a:pt x="5542743" y="1831438"/>
                  <a:pt x="5538006" y="1829068"/>
                </a:cubicBezTo>
                <a:cubicBezTo>
                  <a:pt x="5538006" y="1826701"/>
                  <a:pt x="5535638" y="1824331"/>
                  <a:pt x="5533269" y="1824331"/>
                </a:cubicBezTo>
                <a:cubicBezTo>
                  <a:pt x="5528533" y="1819593"/>
                  <a:pt x="5523797" y="1814854"/>
                  <a:pt x="5519060" y="1810115"/>
                </a:cubicBezTo>
                <a:cubicBezTo>
                  <a:pt x="5511955" y="1807746"/>
                  <a:pt x="5504851" y="1805376"/>
                  <a:pt x="5507219" y="1810115"/>
                </a:cubicBezTo>
                <a:cubicBezTo>
                  <a:pt x="5511955" y="1814854"/>
                  <a:pt x="5511955" y="1817222"/>
                  <a:pt x="5507219" y="1814854"/>
                </a:cubicBezTo>
                <a:cubicBezTo>
                  <a:pt x="5507219" y="1817222"/>
                  <a:pt x="5509587" y="1819593"/>
                  <a:pt x="5509587" y="1819593"/>
                </a:cubicBezTo>
                <a:cubicBezTo>
                  <a:pt x="5516692" y="1821962"/>
                  <a:pt x="5519060" y="1824331"/>
                  <a:pt x="5519060" y="1826701"/>
                </a:cubicBezTo>
                <a:cubicBezTo>
                  <a:pt x="5519060" y="1826701"/>
                  <a:pt x="5521429" y="1831438"/>
                  <a:pt x="5523797" y="1833808"/>
                </a:cubicBezTo>
                <a:cubicBezTo>
                  <a:pt x="5526165" y="1833808"/>
                  <a:pt x="5526165" y="1831438"/>
                  <a:pt x="5528533" y="1831438"/>
                </a:cubicBezTo>
                <a:cubicBezTo>
                  <a:pt x="5528533" y="1831438"/>
                  <a:pt x="5533269" y="1836177"/>
                  <a:pt x="5535638" y="1836177"/>
                </a:cubicBezTo>
                <a:cubicBezTo>
                  <a:pt x="5535638" y="1840915"/>
                  <a:pt x="5535638" y="1843285"/>
                  <a:pt x="5535638" y="1845654"/>
                </a:cubicBezTo>
                <a:cubicBezTo>
                  <a:pt x="5533269" y="1848023"/>
                  <a:pt x="5526165" y="1843285"/>
                  <a:pt x="5523797" y="1840915"/>
                </a:cubicBezTo>
                <a:cubicBezTo>
                  <a:pt x="5521429" y="1840915"/>
                  <a:pt x="5521429" y="1840915"/>
                  <a:pt x="5521429" y="1840915"/>
                </a:cubicBezTo>
                <a:cubicBezTo>
                  <a:pt x="5528533" y="1848023"/>
                  <a:pt x="5538006" y="1855133"/>
                  <a:pt x="5540375" y="1850393"/>
                </a:cubicBezTo>
                <a:cubicBezTo>
                  <a:pt x="5540375" y="1850393"/>
                  <a:pt x="5542743" y="1850393"/>
                  <a:pt x="5542743" y="1852763"/>
                </a:cubicBezTo>
                <a:cubicBezTo>
                  <a:pt x="5545111" y="1852763"/>
                  <a:pt x="5547479" y="1855133"/>
                  <a:pt x="5547479" y="1855133"/>
                </a:cubicBezTo>
                <a:cubicBezTo>
                  <a:pt x="5547479" y="1857499"/>
                  <a:pt x="5545111" y="1857499"/>
                  <a:pt x="5545111" y="1859869"/>
                </a:cubicBezTo>
                <a:cubicBezTo>
                  <a:pt x="5545111" y="1859869"/>
                  <a:pt x="5547479" y="1862236"/>
                  <a:pt x="5547479" y="1866976"/>
                </a:cubicBezTo>
                <a:cubicBezTo>
                  <a:pt x="5549847" y="1866976"/>
                  <a:pt x="5552215" y="1869346"/>
                  <a:pt x="5554584" y="1871716"/>
                </a:cubicBezTo>
                <a:cubicBezTo>
                  <a:pt x="5552215" y="1874085"/>
                  <a:pt x="5561689" y="1876455"/>
                  <a:pt x="5566425" y="1881192"/>
                </a:cubicBezTo>
                <a:cubicBezTo>
                  <a:pt x="5568793" y="1881192"/>
                  <a:pt x="5571161" y="1881192"/>
                  <a:pt x="5571161" y="1883562"/>
                </a:cubicBezTo>
                <a:cubicBezTo>
                  <a:pt x="5573529" y="1888300"/>
                  <a:pt x="5585371" y="1897778"/>
                  <a:pt x="5580635" y="1900148"/>
                </a:cubicBezTo>
                <a:cubicBezTo>
                  <a:pt x="5578266" y="1900148"/>
                  <a:pt x="5578266" y="1902516"/>
                  <a:pt x="5575898" y="1904885"/>
                </a:cubicBezTo>
                <a:cubicBezTo>
                  <a:pt x="5573529" y="1900148"/>
                  <a:pt x="5571161" y="1897778"/>
                  <a:pt x="5571161" y="1897778"/>
                </a:cubicBezTo>
                <a:cubicBezTo>
                  <a:pt x="5568793" y="1895410"/>
                  <a:pt x="5568793" y="1893039"/>
                  <a:pt x="5568793" y="1893039"/>
                </a:cubicBezTo>
                <a:cubicBezTo>
                  <a:pt x="5566425" y="1893039"/>
                  <a:pt x="5561689" y="1890669"/>
                  <a:pt x="5561689" y="1890669"/>
                </a:cubicBezTo>
                <a:cubicBezTo>
                  <a:pt x="5559320" y="1890669"/>
                  <a:pt x="5561689" y="1893039"/>
                  <a:pt x="5561689" y="1897778"/>
                </a:cubicBezTo>
                <a:cubicBezTo>
                  <a:pt x="5561689" y="1897778"/>
                  <a:pt x="5559320" y="1897778"/>
                  <a:pt x="5564057" y="1902516"/>
                </a:cubicBezTo>
                <a:cubicBezTo>
                  <a:pt x="5561689" y="1902516"/>
                  <a:pt x="5559320" y="1900148"/>
                  <a:pt x="5556952" y="1897778"/>
                </a:cubicBezTo>
                <a:cubicBezTo>
                  <a:pt x="5554584" y="1895410"/>
                  <a:pt x="5549847" y="1893039"/>
                  <a:pt x="5547479" y="1890669"/>
                </a:cubicBezTo>
                <a:cubicBezTo>
                  <a:pt x="5547479" y="1890669"/>
                  <a:pt x="5547479" y="1890669"/>
                  <a:pt x="5547479" y="1888300"/>
                </a:cubicBezTo>
                <a:cubicBezTo>
                  <a:pt x="5547479" y="1888300"/>
                  <a:pt x="5545111" y="1885930"/>
                  <a:pt x="5545111" y="1885930"/>
                </a:cubicBezTo>
                <a:cubicBezTo>
                  <a:pt x="5545111" y="1885930"/>
                  <a:pt x="5545111" y="1885930"/>
                  <a:pt x="5542743" y="1885930"/>
                </a:cubicBezTo>
                <a:cubicBezTo>
                  <a:pt x="5542743" y="1883562"/>
                  <a:pt x="5542743" y="1883562"/>
                  <a:pt x="5540375" y="1883562"/>
                </a:cubicBezTo>
                <a:cubicBezTo>
                  <a:pt x="5540375" y="1883562"/>
                  <a:pt x="5540375" y="1883562"/>
                  <a:pt x="5538006" y="1883562"/>
                </a:cubicBezTo>
                <a:cubicBezTo>
                  <a:pt x="5535638" y="1878823"/>
                  <a:pt x="5530901" y="1874085"/>
                  <a:pt x="5533269" y="1874085"/>
                </a:cubicBezTo>
                <a:cubicBezTo>
                  <a:pt x="5533269" y="1874085"/>
                  <a:pt x="5530901" y="1871716"/>
                  <a:pt x="5530901" y="1871716"/>
                </a:cubicBezTo>
                <a:cubicBezTo>
                  <a:pt x="5528533" y="1869346"/>
                  <a:pt x="5528533" y="1869346"/>
                  <a:pt x="5528533" y="1869346"/>
                </a:cubicBezTo>
                <a:cubicBezTo>
                  <a:pt x="5526165" y="1869346"/>
                  <a:pt x="5526165" y="1869346"/>
                  <a:pt x="5526165" y="1869346"/>
                </a:cubicBezTo>
                <a:lnTo>
                  <a:pt x="5525385" y="1868955"/>
                </a:lnTo>
                <a:lnTo>
                  <a:pt x="5525820" y="1868745"/>
                </a:lnTo>
                <a:lnTo>
                  <a:pt x="5524965" y="1868745"/>
                </a:lnTo>
                <a:lnTo>
                  <a:pt x="5521429" y="1866976"/>
                </a:lnTo>
                <a:cubicBezTo>
                  <a:pt x="5521429" y="1866976"/>
                  <a:pt x="5521429" y="1864607"/>
                  <a:pt x="5519060" y="1864607"/>
                </a:cubicBezTo>
                <a:cubicBezTo>
                  <a:pt x="5516692" y="1862236"/>
                  <a:pt x="5514323" y="1859869"/>
                  <a:pt x="5514323" y="1859869"/>
                </a:cubicBezTo>
                <a:cubicBezTo>
                  <a:pt x="5511955" y="1857499"/>
                  <a:pt x="5509587" y="1857499"/>
                  <a:pt x="5509587" y="1855133"/>
                </a:cubicBezTo>
                <a:cubicBezTo>
                  <a:pt x="5507219" y="1852763"/>
                  <a:pt x="5507219" y="1852763"/>
                  <a:pt x="5507219" y="1850393"/>
                </a:cubicBezTo>
                <a:cubicBezTo>
                  <a:pt x="5507219" y="1850393"/>
                  <a:pt x="5507219" y="1850393"/>
                  <a:pt x="5504851" y="1848023"/>
                </a:cubicBezTo>
                <a:cubicBezTo>
                  <a:pt x="5504851" y="1848023"/>
                  <a:pt x="5502483" y="1845654"/>
                  <a:pt x="5502483" y="1845654"/>
                </a:cubicBezTo>
                <a:cubicBezTo>
                  <a:pt x="5502483" y="1848023"/>
                  <a:pt x="5497746" y="1845654"/>
                  <a:pt x="5500115" y="1848023"/>
                </a:cubicBezTo>
                <a:cubicBezTo>
                  <a:pt x="5500115" y="1848023"/>
                  <a:pt x="5502483" y="1850393"/>
                  <a:pt x="5504851" y="1855133"/>
                </a:cubicBezTo>
                <a:cubicBezTo>
                  <a:pt x="5504851" y="1855133"/>
                  <a:pt x="5502483" y="1855133"/>
                  <a:pt x="5500115" y="1855133"/>
                </a:cubicBezTo>
                <a:cubicBezTo>
                  <a:pt x="5500115" y="1855133"/>
                  <a:pt x="5497746" y="1852763"/>
                  <a:pt x="5495378" y="1850393"/>
                </a:cubicBezTo>
                <a:cubicBezTo>
                  <a:pt x="5493009" y="1850393"/>
                  <a:pt x="5493009" y="1850393"/>
                  <a:pt x="5490641" y="1850393"/>
                </a:cubicBezTo>
                <a:cubicBezTo>
                  <a:pt x="5485905" y="1845654"/>
                  <a:pt x="5490641" y="1850393"/>
                  <a:pt x="5485905" y="1848023"/>
                </a:cubicBezTo>
                <a:cubicBezTo>
                  <a:pt x="5481169" y="1845654"/>
                  <a:pt x="5474063" y="1840915"/>
                  <a:pt x="5474063" y="1843285"/>
                </a:cubicBezTo>
                <a:cubicBezTo>
                  <a:pt x="5474063" y="1844470"/>
                  <a:pt x="5473471" y="1844470"/>
                  <a:pt x="5472287" y="1843877"/>
                </a:cubicBezTo>
                <a:lnTo>
                  <a:pt x="5470004" y="1842607"/>
                </a:lnTo>
                <a:lnTo>
                  <a:pt x="5464591" y="1838546"/>
                </a:lnTo>
                <a:cubicBezTo>
                  <a:pt x="5462223" y="1836177"/>
                  <a:pt x="5462223" y="1838546"/>
                  <a:pt x="5466959" y="1840915"/>
                </a:cubicBezTo>
                <a:lnTo>
                  <a:pt x="5470004" y="1842607"/>
                </a:lnTo>
                <a:lnTo>
                  <a:pt x="5474063" y="1845654"/>
                </a:lnTo>
                <a:cubicBezTo>
                  <a:pt x="5476432" y="1848023"/>
                  <a:pt x="5478800" y="1850393"/>
                  <a:pt x="5483537" y="1852763"/>
                </a:cubicBezTo>
                <a:cubicBezTo>
                  <a:pt x="5483537" y="1852763"/>
                  <a:pt x="5485905" y="1855133"/>
                  <a:pt x="5485905" y="1855133"/>
                </a:cubicBezTo>
                <a:cubicBezTo>
                  <a:pt x="5490641" y="1857499"/>
                  <a:pt x="5488273" y="1857499"/>
                  <a:pt x="5493009" y="1859869"/>
                </a:cubicBezTo>
                <a:cubicBezTo>
                  <a:pt x="5495378" y="1862236"/>
                  <a:pt x="5497746" y="1864607"/>
                  <a:pt x="5504851" y="1866976"/>
                </a:cubicBezTo>
                <a:cubicBezTo>
                  <a:pt x="5504851" y="1866976"/>
                  <a:pt x="5504851" y="1869346"/>
                  <a:pt x="5504851" y="1869346"/>
                </a:cubicBezTo>
                <a:cubicBezTo>
                  <a:pt x="5502483" y="1869346"/>
                  <a:pt x="5502483" y="1869346"/>
                  <a:pt x="5497746" y="1866976"/>
                </a:cubicBezTo>
                <a:cubicBezTo>
                  <a:pt x="5493009" y="1864607"/>
                  <a:pt x="5493009" y="1864607"/>
                  <a:pt x="5495378" y="1866976"/>
                </a:cubicBezTo>
                <a:cubicBezTo>
                  <a:pt x="5497746" y="1869346"/>
                  <a:pt x="5500115" y="1871716"/>
                  <a:pt x="5504851" y="1874085"/>
                </a:cubicBezTo>
                <a:cubicBezTo>
                  <a:pt x="5509587" y="1878823"/>
                  <a:pt x="5514323" y="1881192"/>
                  <a:pt x="5519060" y="1885930"/>
                </a:cubicBezTo>
                <a:cubicBezTo>
                  <a:pt x="5521429" y="1885930"/>
                  <a:pt x="5521429" y="1885930"/>
                  <a:pt x="5521429" y="1883562"/>
                </a:cubicBezTo>
                <a:cubicBezTo>
                  <a:pt x="5519060" y="1883562"/>
                  <a:pt x="5519060" y="1881192"/>
                  <a:pt x="5521429" y="1881192"/>
                </a:cubicBezTo>
                <a:cubicBezTo>
                  <a:pt x="5523797" y="1883562"/>
                  <a:pt x="5526165" y="1883562"/>
                  <a:pt x="5528533" y="1885930"/>
                </a:cubicBezTo>
                <a:cubicBezTo>
                  <a:pt x="5533269" y="1888300"/>
                  <a:pt x="5533269" y="1885930"/>
                  <a:pt x="5528533" y="1881192"/>
                </a:cubicBezTo>
                <a:cubicBezTo>
                  <a:pt x="5526165" y="1878823"/>
                  <a:pt x="5526165" y="1878823"/>
                  <a:pt x="5530901" y="1881192"/>
                </a:cubicBezTo>
                <a:cubicBezTo>
                  <a:pt x="5533269" y="1881192"/>
                  <a:pt x="5535638" y="1883562"/>
                  <a:pt x="5538006" y="1883562"/>
                </a:cubicBezTo>
                <a:cubicBezTo>
                  <a:pt x="5538006" y="1885930"/>
                  <a:pt x="5538006" y="1885930"/>
                  <a:pt x="5538006" y="1885930"/>
                </a:cubicBezTo>
                <a:cubicBezTo>
                  <a:pt x="5535638" y="1885930"/>
                  <a:pt x="5535638" y="1885930"/>
                  <a:pt x="5535638" y="1883562"/>
                </a:cubicBezTo>
                <a:cubicBezTo>
                  <a:pt x="5528533" y="1881192"/>
                  <a:pt x="5530901" y="1881192"/>
                  <a:pt x="5533269" y="1883562"/>
                </a:cubicBezTo>
                <a:cubicBezTo>
                  <a:pt x="5533269" y="1885930"/>
                  <a:pt x="5535638" y="1885930"/>
                  <a:pt x="5538006" y="1888300"/>
                </a:cubicBezTo>
                <a:cubicBezTo>
                  <a:pt x="5535638" y="1888300"/>
                  <a:pt x="5535638" y="1890669"/>
                  <a:pt x="5535638" y="1893039"/>
                </a:cubicBezTo>
                <a:cubicBezTo>
                  <a:pt x="5538006" y="1893039"/>
                  <a:pt x="5538006" y="1893039"/>
                  <a:pt x="5540375" y="1893039"/>
                </a:cubicBezTo>
                <a:cubicBezTo>
                  <a:pt x="5542743" y="1897778"/>
                  <a:pt x="5545111" y="1900148"/>
                  <a:pt x="5547479" y="1902516"/>
                </a:cubicBezTo>
                <a:cubicBezTo>
                  <a:pt x="5540375" y="1900148"/>
                  <a:pt x="5538006" y="1900148"/>
                  <a:pt x="5540375" y="1904885"/>
                </a:cubicBezTo>
                <a:cubicBezTo>
                  <a:pt x="5545111" y="1909626"/>
                  <a:pt x="5538006" y="1909626"/>
                  <a:pt x="5540375" y="1914363"/>
                </a:cubicBezTo>
                <a:cubicBezTo>
                  <a:pt x="5538006" y="1911995"/>
                  <a:pt x="5528533" y="1900148"/>
                  <a:pt x="5528533" y="1900148"/>
                </a:cubicBezTo>
                <a:cubicBezTo>
                  <a:pt x="5519060" y="1893039"/>
                  <a:pt x="5519060" y="1893039"/>
                  <a:pt x="5509587" y="1890669"/>
                </a:cubicBezTo>
                <a:cubicBezTo>
                  <a:pt x="5511955" y="1895410"/>
                  <a:pt x="5521429" y="1902516"/>
                  <a:pt x="5521429" y="1904885"/>
                </a:cubicBezTo>
                <a:cubicBezTo>
                  <a:pt x="5535638" y="1914363"/>
                  <a:pt x="5519060" y="1909626"/>
                  <a:pt x="5526165" y="1916733"/>
                </a:cubicBezTo>
                <a:cubicBezTo>
                  <a:pt x="5530901" y="1916733"/>
                  <a:pt x="5533269" y="1919102"/>
                  <a:pt x="5535638" y="1919102"/>
                </a:cubicBezTo>
                <a:cubicBezTo>
                  <a:pt x="5535638" y="1919102"/>
                  <a:pt x="5538006" y="1916733"/>
                  <a:pt x="5538006" y="1916733"/>
                </a:cubicBezTo>
                <a:cubicBezTo>
                  <a:pt x="5538006" y="1921472"/>
                  <a:pt x="5547479" y="1933317"/>
                  <a:pt x="5530901" y="1923840"/>
                </a:cubicBezTo>
                <a:cubicBezTo>
                  <a:pt x="5528533" y="1923840"/>
                  <a:pt x="5528533" y="1926209"/>
                  <a:pt x="5528533" y="1926209"/>
                </a:cubicBezTo>
                <a:cubicBezTo>
                  <a:pt x="5528533" y="1928579"/>
                  <a:pt x="5526165" y="1930948"/>
                  <a:pt x="5526165" y="1930948"/>
                </a:cubicBezTo>
                <a:cubicBezTo>
                  <a:pt x="5526165" y="1930948"/>
                  <a:pt x="5526165" y="1933317"/>
                  <a:pt x="5526165" y="1933317"/>
                </a:cubicBezTo>
                <a:cubicBezTo>
                  <a:pt x="5530901" y="1935687"/>
                  <a:pt x="5535638" y="1935687"/>
                  <a:pt x="5540375" y="1938056"/>
                </a:cubicBezTo>
                <a:cubicBezTo>
                  <a:pt x="5538006" y="1940426"/>
                  <a:pt x="5535638" y="1942796"/>
                  <a:pt x="5533269" y="1947533"/>
                </a:cubicBezTo>
                <a:cubicBezTo>
                  <a:pt x="5533269" y="1947533"/>
                  <a:pt x="5533269" y="1945163"/>
                  <a:pt x="5533269" y="1945163"/>
                </a:cubicBezTo>
                <a:cubicBezTo>
                  <a:pt x="5528533" y="1945163"/>
                  <a:pt x="5523797" y="1942796"/>
                  <a:pt x="5521429" y="1940426"/>
                </a:cubicBezTo>
                <a:cubicBezTo>
                  <a:pt x="5523797" y="1942796"/>
                  <a:pt x="5526165" y="1945163"/>
                  <a:pt x="5530901" y="1947533"/>
                </a:cubicBezTo>
                <a:cubicBezTo>
                  <a:pt x="5530901" y="1949902"/>
                  <a:pt x="5533269" y="1949902"/>
                  <a:pt x="5533269" y="1949902"/>
                </a:cubicBezTo>
                <a:cubicBezTo>
                  <a:pt x="5535638" y="1949902"/>
                  <a:pt x="5535638" y="1949902"/>
                  <a:pt x="5535638" y="1949902"/>
                </a:cubicBezTo>
                <a:cubicBezTo>
                  <a:pt x="5535638" y="1952271"/>
                  <a:pt x="5535638" y="1952271"/>
                  <a:pt x="5538006" y="1954642"/>
                </a:cubicBezTo>
                <a:cubicBezTo>
                  <a:pt x="5540375" y="1954642"/>
                  <a:pt x="5545111" y="1957010"/>
                  <a:pt x="5542743" y="1952271"/>
                </a:cubicBezTo>
                <a:cubicBezTo>
                  <a:pt x="5542743" y="1949902"/>
                  <a:pt x="5542743" y="1947533"/>
                  <a:pt x="5552215" y="1954642"/>
                </a:cubicBezTo>
                <a:cubicBezTo>
                  <a:pt x="5559320" y="1959381"/>
                  <a:pt x="5556952" y="1957010"/>
                  <a:pt x="5559320" y="1954642"/>
                </a:cubicBezTo>
                <a:cubicBezTo>
                  <a:pt x="5559320" y="1954642"/>
                  <a:pt x="5561689" y="1954642"/>
                  <a:pt x="5564057" y="1954642"/>
                </a:cubicBezTo>
                <a:cubicBezTo>
                  <a:pt x="5566425" y="1954642"/>
                  <a:pt x="5566425" y="1952271"/>
                  <a:pt x="5568793" y="1952271"/>
                </a:cubicBezTo>
                <a:cubicBezTo>
                  <a:pt x="5571161" y="1949902"/>
                  <a:pt x="5571161" y="1949902"/>
                  <a:pt x="5575898" y="1964118"/>
                </a:cubicBezTo>
                <a:cubicBezTo>
                  <a:pt x="5573529" y="1959381"/>
                  <a:pt x="5578266" y="1959381"/>
                  <a:pt x="5580635" y="1959381"/>
                </a:cubicBezTo>
                <a:cubicBezTo>
                  <a:pt x="5585371" y="1954642"/>
                  <a:pt x="5587739" y="1952271"/>
                  <a:pt x="5587739" y="1949902"/>
                </a:cubicBezTo>
                <a:cubicBezTo>
                  <a:pt x="5590107" y="1952271"/>
                  <a:pt x="5592475" y="1952271"/>
                  <a:pt x="5592475" y="1954642"/>
                </a:cubicBezTo>
                <a:cubicBezTo>
                  <a:pt x="5594844" y="1957010"/>
                  <a:pt x="5594844" y="1957010"/>
                  <a:pt x="5597212" y="1959381"/>
                </a:cubicBezTo>
                <a:cubicBezTo>
                  <a:pt x="5601949" y="1961750"/>
                  <a:pt x="5597212" y="1957010"/>
                  <a:pt x="5597212" y="1957010"/>
                </a:cubicBezTo>
                <a:cubicBezTo>
                  <a:pt x="5597212" y="1952271"/>
                  <a:pt x="5601949" y="1952271"/>
                  <a:pt x="5606685" y="1954642"/>
                </a:cubicBezTo>
                <a:cubicBezTo>
                  <a:pt x="5609053" y="1954642"/>
                  <a:pt x="5609053" y="1954642"/>
                  <a:pt x="5609053" y="1954642"/>
                </a:cubicBezTo>
                <a:cubicBezTo>
                  <a:pt x="5611421" y="1957010"/>
                  <a:pt x="5611421" y="1957010"/>
                  <a:pt x="5611421" y="1957010"/>
                </a:cubicBezTo>
                <a:cubicBezTo>
                  <a:pt x="5613789" y="1959381"/>
                  <a:pt x="5616158" y="1957010"/>
                  <a:pt x="5616158" y="1957010"/>
                </a:cubicBezTo>
                <a:cubicBezTo>
                  <a:pt x="5616158" y="1957010"/>
                  <a:pt x="5618526" y="1957010"/>
                  <a:pt x="5618526" y="1959381"/>
                </a:cubicBezTo>
                <a:cubicBezTo>
                  <a:pt x="5623263" y="1959381"/>
                  <a:pt x="5625631" y="1961750"/>
                  <a:pt x="5627999" y="1964118"/>
                </a:cubicBezTo>
                <a:cubicBezTo>
                  <a:pt x="5627999" y="1964118"/>
                  <a:pt x="5627999" y="1966489"/>
                  <a:pt x="5630367" y="1966489"/>
                </a:cubicBezTo>
                <a:cubicBezTo>
                  <a:pt x="5627999" y="1966489"/>
                  <a:pt x="5627999" y="1966489"/>
                  <a:pt x="5627999" y="1966489"/>
                </a:cubicBezTo>
                <a:cubicBezTo>
                  <a:pt x="5630367" y="1968858"/>
                  <a:pt x="5635104" y="1973596"/>
                  <a:pt x="5635104" y="1973596"/>
                </a:cubicBezTo>
                <a:cubicBezTo>
                  <a:pt x="5635104" y="1975964"/>
                  <a:pt x="5637472" y="1978335"/>
                  <a:pt x="5639841" y="1980704"/>
                </a:cubicBezTo>
                <a:cubicBezTo>
                  <a:pt x="5642209" y="1980704"/>
                  <a:pt x="5644577" y="1980704"/>
                  <a:pt x="5644577" y="1980704"/>
                </a:cubicBezTo>
                <a:cubicBezTo>
                  <a:pt x="5644577" y="1978335"/>
                  <a:pt x="5644577" y="1978335"/>
                  <a:pt x="5642209" y="1975964"/>
                </a:cubicBezTo>
                <a:cubicBezTo>
                  <a:pt x="5644577" y="1975964"/>
                  <a:pt x="5649313" y="1978335"/>
                  <a:pt x="5651681" y="1983073"/>
                </a:cubicBezTo>
                <a:cubicBezTo>
                  <a:pt x="5654049" y="1983073"/>
                  <a:pt x="5656418" y="1985443"/>
                  <a:pt x="5658786" y="1987812"/>
                </a:cubicBezTo>
                <a:cubicBezTo>
                  <a:pt x="5658786" y="1987812"/>
                  <a:pt x="5663523" y="1990182"/>
                  <a:pt x="5663523" y="1990182"/>
                </a:cubicBezTo>
                <a:cubicBezTo>
                  <a:pt x="5663523" y="1987812"/>
                  <a:pt x="5665891" y="1990182"/>
                  <a:pt x="5668259" y="1990182"/>
                </a:cubicBezTo>
                <a:cubicBezTo>
                  <a:pt x="5663523" y="1985443"/>
                  <a:pt x="5668259" y="1987812"/>
                  <a:pt x="5668259" y="1985443"/>
                </a:cubicBezTo>
                <a:cubicBezTo>
                  <a:pt x="5665891" y="1985443"/>
                  <a:pt x="5672995" y="1987812"/>
                  <a:pt x="5677732" y="1990182"/>
                </a:cubicBezTo>
                <a:cubicBezTo>
                  <a:pt x="5680101" y="1992551"/>
                  <a:pt x="5680101" y="1994921"/>
                  <a:pt x="5682469" y="1994921"/>
                </a:cubicBezTo>
                <a:cubicBezTo>
                  <a:pt x="5684837" y="1994921"/>
                  <a:pt x="5684837" y="1994921"/>
                  <a:pt x="5687205" y="1994921"/>
                </a:cubicBezTo>
                <a:cubicBezTo>
                  <a:pt x="5682469" y="1990182"/>
                  <a:pt x="5682469" y="1990182"/>
                  <a:pt x="5689573" y="1992551"/>
                </a:cubicBezTo>
                <a:cubicBezTo>
                  <a:pt x="5691941" y="1992551"/>
                  <a:pt x="5689573" y="1990182"/>
                  <a:pt x="5682469" y="1983073"/>
                </a:cubicBezTo>
                <a:cubicBezTo>
                  <a:pt x="5680101" y="1980704"/>
                  <a:pt x="5677732" y="1980704"/>
                  <a:pt x="5675364" y="1978335"/>
                </a:cubicBezTo>
                <a:cubicBezTo>
                  <a:pt x="5672995" y="1973596"/>
                  <a:pt x="5672995" y="1975964"/>
                  <a:pt x="5670627" y="1975964"/>
                </a:cubicBezTo>
                <a:cubicBezTo>
                  <a:pt x="5665891" y="1968858"/>
                  <a:pt x="5661155" y="1961750"/>
                  <a:pt x="5668259" y="1959381"/>
                </a:cubicBezTo>
                <a:cubicBezTo>
                  <a:pt x="5670627" y="1966489"/>
                  <a:pt x="5675364" y="1971227"/>
                  <a:pt x="5677732" y="1975964"/>
                </a:cubicBezTo>
                <a:cubicBezTo>
                  <a:pt x="5680101" y="1975964"/>
                  <a:pt x="5682469" y="1973596"/>
                  <a:pt x="5694310" y="1983073"/>
                </a:cubicBezTo>
                <a:cubicBezTo>
                  <a:pt x="5699047" y="1987812"/>
                  <a:pt x="5696678" y="1983073"/>
                  <a:pt x="5694310" y="1980704"/>
                </a:cubicBezTo>
                <a:cubicBezTo>
                  <a:pt x="5694310" y="1980704"/>
                  <a:pt x="5696678" y="1980704"/>
                  <a:pt x="5696678" y="1983073"/>
                </a:cubicBezTo>
                <a:cubicBezTo>
                  <a:pt x="5699047" y="1983073"/>
                  <a:pt x="5701415" y="1985443"/>
                  <a:pt x="5701415" y="1985443"/>
                </a:cubicBezTo>
                <a:cubicBezTo>
                  <a:pt x="5701415" y="1985443"/>
                  <a:pt x="5701415" y="1987812"/>
                  <a:pt x="5701415" y="1987812"/>
                </a:cubicBezTo>
                <a:cubicBezTo>
                  <a:pt x="5701415" y="1990182"/>
                  <a:pt x="5701415" y="1992551"/>
                  <a:pt x="5708519" y="1994921"/>
                </a:cubicBezTo>
                <a:cubicBezTo>
                  <a:pt x="5710887" y="1997289"/>
                  <a:pt x="5713255" y="1997289"/>
                  <a:pt x="5713255" y="1999659"/>
                </a:cubicBezTo>
                <a:cubicBezTo>
                  <a:pt x="5703783" y="1994921"/>
                  <a:pt x="5699047" y="1992551"/>
                  <a:pt x="5694310" y="1990182"/>
                </a:cubicBezTo>
                <a:cubicBezTo>
                  <a:pt x="5694310" y="1990182"/>
                  <a:pt x="5694310" y="1992551"/>
                  <a:pt x="5694310" y="1994921"/>
                </a:cubicBezTo>
                <a:cubicBezTo>
                  <a:pt x="5699047" y="1994921"/>
                  <a:pt x="5703783" y="1997289"/>
                  <a:pt x="5701415" y="1999659"/>
                </a:cubicBezTo>
                <a:cubicBezTo>
                  <a:pt x="5699047" y="1999659"/>
                  <a:pt x="5699047" y="1999659"/>
                  <a:pt x="5699047" y="2002028"/>
                </a:cubicBezTo>
                <a:cubicBezTo>
                  <a:pt x="5699047" y="2002028"/>
                  <a:pt x="5699047" y="2004397"/>
                  <a:pt x="5701415" y="2006766"/>
                </a:cubicBezTo>
                <a:cubicBezTo>
                  <a:pt x="5701415" y="2006766"/>
                  <a:pt x="5699047" y="2004397"/>
                  <a:pt x="5696678" y="2004397"/>
                </a:cubicBezTo>
                <a:cubicBezTo>
                  <a:pt x="5696678" y="2004397"/>
                  <a:pt x="5694310" y="2004397"/>
                  <a:pt x="5699047" y="2009136"/>
                </a:cubicBezTo>
                <a:cubicBezTo>
                  <a:pt x="5701415" y="2011505"/>
                  <a:pt x="5699047" y="2009136"/>
                  <a:pt x="5696678" y="2009136"/>
                </a:cubicBezTo>
                <a:cubicBezTo>
                  <a:pt x="5696678" y="2009136"/>
                  <a:pt x="5696678" y="2009136"/>
                  <a:pt x="5696678" y="2011505"/>
                </a:cubicBezTo>
                <a:cubicBezTo>
                  <a:pt x="5699047" y="2013875"/>
                  <a:pt x="5699047" y="2016244"/>
                  <a:pt x="5694310" y="2011505"/>
                </a:cubicBezTo>
                <a:cubicBezTo>
                  <a:pt x="5694310" y="2011505"/>
                  <a:pt x="5694310" y="2013875"/>
                  <a:pt x="5694310" y="2013875"/>
                </a:cubicBezTo>
                <a:cubicBezTo>
                  <a:pt x="5696678" y="2016244"/>
                  <a:pt x="5703783" y="2020981"/>
                  <a:pt x="5706151" y="2020981"/>
                </a:cubicBezTo>
                <a:cubicBezTo>
                  <a:pt x="5710887" y="2028088"/>
                  <a:pt x="5710887" y="2035196"/>
                  <a:pt x="5722729" y="2042304"/>
                </a:cubicBezTo>
                <a:cubicBezTo>
                  <a:pt x="5725097" y="2044674"/>
                  <a:pt x="5725097" y="2044674"/>
                  <a:pt x="5725097" y="2044674"/>
                </a:cubicBezTo>
                <a:cubicBezTo>
                  <a:pt x="5722729" y="2044674"/>
                  <a:pt x="5720361" y="2044674"/>
                  <a:pt x="5720361" y="2044674"/>
                </a:cubicBezTo>
                <a:cubicBezTo>
                  <a:pt x="5713255" y="2037565"/>
                  <a:pt x="5710887" y="2037565"/>
                  <a:pt x="5708519" y="2037565"/>
                </a:cubicBezTo>
                <a:cubicBezTo>
                  <a:pt x="5706151" y="2037565"/>
                  <a:pt x="5701415" y="2035196"/>
                  <a:pt x="5701415" y="2035196"/>
                </a:cubicBezTo>
                <a:cubicBezTo>
                  <a:pt x="5699047" y="2032827"/>
                  <a:pt x="5694310" y="2028088"/>
                  <a:pt x="5699047" y="2030458"/>
                </a:cubicBezTo>
                <a:cubicBezTo>
                  <a:pt x="5708519" y="2032827"/>
                  <a:pt x="5701415" y="2025719"/>
                  <a:pt x="5699047" y="2023350"/>
                </a:cubicBezTo>
                <a:cubicBezTo>
                  <a:pt x="5687205" y="2016244"/>
                  <a:pt x="5689573" y="2013875"/>
                  <a:pt x="5691941" y="2011505"/>
                </a:cubicBezTo>
                <a:cubicBezTo>
                  <a:pt x="5691941" y="2011505"/>
                  <a:pt x="5691941" y="2011505"/>
                  <a:pt x="5691941" y="2009136"/>
                </a:cubicBezTo>
                <a:cubicBezTo>
                  <a:pt x="5691941" y="2009136"/>
                  <a:pt x="5691941" y="2006766"/>
                  <a:pt x="5689573" y="2006766"/>
                </a:cubicBezTo>
                <a:cubicBezTo>
                  <a:pt x="5684837" y="2002028"/>
                  <a:pt x="5684837" y="2002028"/>
                  <a:pt x="5684837" y="2004397"/>
                </a:cubicBezTo>
                <a:cubicBezTo>
                  <a:pt x="5682469" y="2004397"/>
                  <a:pt x="5682469" y="2006766"/>
                  <a:pt x="5680101" y="2006766"/>
                </a:cubicBezTo>
                <a:cubicBezTo>
                  <a:pt x="5680101" y="2006766"/>
                  <a:pt x="5675364" y="2004397"/>
                  <a:pt x="5672995" y="2004397"/>
                </a:cubicBezTo>
                <a:cubicBezTo>
                  <a:pt x="5670627" y="2002028"/>
                  <a:pt x="5665891" y="1997289"/>
                  <a:pt x="5665891" y="1997289"/>
                </a:cubicBezTo>
                <a:cubicBezTo>
                  <a:pt x="5663523" y="1997289"/>
                  <a:pt x="5661155" y="1997289"/>
                  <a:pt x="5658786" y="1997289"/>
                </a:cubicBezTo>
                <a:cubicBezTo>
                  <a:pt x="5656418" y="1997289"/>
                  <a:pt x="5661155" y="1999659"/>
                  <a:pt x="5661155" y="2002028"/>
                </a:cubicBezTo>
                <a:cubicBezTo>
                  <a:pt x="5665891" y="2004397"/>
                  <a:pt x="5670627" y="2006766"/>
                  <a:pt x="5668259" y="2009136"/>
                </a:cubicBezTo>
                <a:cubicBezTo>
                  <a:pt x="5665891" y="2011505"/>
                  <a:pt x="5665891" y="2011505"/>
                  <a:pt x="5663523" y="2013875"/>
                </a:cubicBezTo>
                <a:cubicBezTo>
                  <a:pt x="5663523" y="2013875"/>
                  <a:pt x="5665891" y="2016244"/>
                  <a:pt x="5665891" y="2018613"/>
                </a:cubicBezTo>
                <a:cubicBezTo>
                  <a:pt x="5675364" y="2025719"/>
                  <a:pt x="5670627" y="2023350"/>
                  <a:pt x="5665891" y="2023350"/>
                </a:cubicBezTo>
                <a:cubicBezTo>
                  <a:pt x="5661155" y="2020981"/>
                  <a:pt x="5656418" y="2018613"/>
                  <a:pt x="5665891" y="2025719"/>
                </a:cubicBezTo>
                <a:cubicBezTo>
                  <a:pt x="5668259" y="2028088"/>
                  <a:pt x="5672995" y="2032827"/>
                  <a:pt x="5665891" y="2030458"/>
                </a:cubicBezTo>
                <a:cubicBezTo>
                  <a:pt x="5663523" y="2030458"/>
                  <a:pt x="5663523" y="2030458"/>
                  <a:pt x="5672995" y="2039935"/>
                </a:cubicBezTo>
                <a:cubicBezTo>
                  <a:pt x="5672995" y="2039935"/>
                  <a:pt x="5675364" y="2042304"/>
                  <a:pt x="5675364" y="2042304"/>
                </a:cubicBezTo>
                <a:cubicBezTo>
                  <a:pt x="5675364" y="2042304"/>
                  <a:pt x="5675364" y="2044674"/>
                  <a:pt x="5672995" y="2044674"/>
                </a:cubicBezTo>
                <a:cubicBezTo>
                  <a:pt x="5682469" y="2049411"/>
                  <a:pt x="5682469" y="2049411"/>
                  <a:pt x="5682469" y="2047041"/>
                </a:cubicBezTo>
                <a:cubicBezTo>
                  <a:pt x="5682469" y="2044674"/>
                  <a:pt x="5672995" y="2035196"/>
                  <a:pt x="5687205" y="2044674"/>
                </a:cubicBezTo>
                <a:cubicBezTo>
                  <a:pt x="5687205" y="2042304"/>
                  <a:pt x="5687205" y="2042304"/>
                  <a:pt x="5684837" y="2042304"/>
                </a:cubicBezTo>
                <a:cubicBezTo>
                  <a:pt x="5672995" y="2030458"/>
                  <a:pt x="5677732" y="2030458"/>
                  <a:pt x="5682469" y="2030458"/>
                </a:cubicBezTo>
                <a:cubicBezTo>
                  <a:pt x="5682469" y="2032827"/>
                  <a:pt x="5684837" y="2035196"/>
                  <a:pt x="5684837" y="2037565"/>
                </a:cubicBezTo>
                <a:cubicBezTo>
                  <a:pt x="5687205" y="2037565"/>
                  <a:pt x="5687205" y="2037565"/>
                  <a:pt x="5689573" y="2037565"/>
                </a:cubicBezTo>
                <a:cubicBezTo>
                  <a:pt x="5689573" y="2037565"/>
                  <a:pt x="5699047" y="2039935"/>
                  <a:pt x="5687205" y="2030458"/>
                </a:cubicBezTo>
                <a:cubicBezTo>
                  <a:pt x="5687205" y="2030458"/>
                  <a:pt x="5687205" y="2030458"/>
                  <a:pt x="5687205" y="2028088"/>
                </a:cubicBezTo>
                <a:cubicBezTo>
                  <a:pt x="5689573" y="2030458"/>
                  <a:pt x="5689573" y="2030458"/>
                  <a:pt x="5691941" y="2032827"/>
                </a:cubicBezTo>
                <a:cubicBezTo>
                  <a:pt x="5694310" y="2035196"/>
                  <a:pt x="5696678" y="2037565"/>
                  <a:pt x="5696678" y="2039935"/>
                </a:cubicBezTo>
                <a:cubicBezTo>
                  <a:pt x="5699047" y="2039935"/>
                  <a:pt x="5699047" y="2039935"/>
                  <a:pt x="5699047" y="2042304"/>
                </a:cubicBezTo>
                <a:cubicBezTo>
                  <a:pt x="5701415" y="2042304"/>
                  <a:pt x="5703783" y="2044674"/>
                  <a:pt x="5706151" y="2044674"/>
                </a:cubicBezTo>
                <a:cubicBezTo>
                  <a:pt x="5706151" y="2044674"/>
                  <a:pt x="5699047" y="2037565"/>
                  <a:pt x="5708519" y="2042304"/>
                </a:cubicBezTo>
                <a:cubicBezTo>
                  <a:pt x="5708519" y="2042304"/>
                  <a:pt x="5708519" y="2044674"/>
                  <a:pt x="5710887" y="2044674"/>
                </a:cubicBezTo>
                <a:cubicBezTo>
                  <a:pt x="5710887" y="2044674"/>
                  <a:pt x="5713255" y="2049411"/>
                  <a:pt x="5717993" y="2051780"/>
                </a:cubicBezTo>
                <a:lnTo>
                  <a:pt x="5720013" y="2051780"/>
                </a:lnTo>
                <a:lnTo>
                  <a:pt x="5720013" y="2052071"/>
                </a:lnTo>
                <a:lnTo>
                  <a:pt x="5720681" y="2052071"/>
                </a:lnTo>
                <a:lnTo>
                  <a:pt x="5723617" y="2054741"/>
                </a:lnTo>
                <a:cubicBezTo>
                  <a:pt x="5723913" y="2054741"/>
                  <a:pt x="5723913" y="2054148"/>
                  <a:pt x="5725097" y="2054148"/>
                </a:cubicBezTo>
                <a:lnTo>
                  <a:pt x="5723019" y="2052071"/>
                </a:lnTo>
                <a:lnTo>
                  <a:pt x="5727623" y="2052071"/>
                </a:lnTo>
                <a:lnTo>
                  <a:pt x="5727623" y="2051769"/>
                </a:lnTo>
                <a:lnTo>
                  <a:pt x="5735163" y="2051187"/>
                </a:lnTo>
                <a:cubicBezTo>
                  <a:pt x="5736939" y="2051780"/>
                  <a:pt x="5738123" y="2052964"/>
                  <a:pt x="5739307" y="2054148"/>
                </a:cubicBezTo>
                <a:cubicBezTo>
                  <a:pt x="5739307" y="2054148"/>
                  <a:pt x="5741675" y="2054148"/>
                  <a:pt x="5741675" y="2054148"/>
                </a:cubicBezTo>
                <a:cubicBezTo>
                  <a:pt x="5734571" y="2047041"/>
                  <a:pt x="5736939" y="2044674"/>
                  <a:pt x="5739307" y="2042304"/>
                </a:cubicBezTo>
                <a:cubicBezTo>
                  <a:pt x="5744043" y="2044674"/>
                  <a:pt x="5748779" y="2047041"/>
                  <a:pt x="5751147" y="2049411"/>
                </a:cubicBezTo>
                <a:cubicBezTo>
                  <a:pt x="5751147" y="2051780"/>
                  <a:pt x="5753515" y="2051780"/>
                  <a:pt x="5753515" y="2054148"/>
                </a:cubicBezTo>
                <a:cubicBezTo>
                  <a:pt x="5755885" y="2054148"/>
                  <a:pt x="5755885" y="2054148"/>
                  <a:pt x="5755885" y="2054148"/>
                </a:cubicBezTo>
                <a:cubicBezTo>
                  <a:pt x="5760621" y="2056518"/>
                  <a:pt x="5762989" y="2056518"/>
                  <a:pt x="5765357" y="2058887"/>
                </a:cubicBezTo>
                <a:cubicBezTo>
                  <a:pt x="5772461" y="2063626"/>
                  <a:pt x="5777199" y="2065995"/>
                  <a:pt x="5777199" y="2063626"/>
                </a:cubicBezTo>
                <a:cubicBezTo>
                  <a:pt x="5777199" y="2063626"/>
                  <a:pt x="5779567" y="2065995"/>
                  <a:pt x="5779567" y="2065995"/>
                </a:cubicBezTo>
                <a:cubicBezTo>
                  <a:pt x="5781935" y="2065995"/>
                  <a:pt x="5781935" y="2068364"/>
                  <a:pt x="5784303" y="2068364"/>
                </a:cubicBezTo>
                <a:cubicBezTo>
                  <a:pt x="5784303" y="2070732"/>
                  <a:pt x="5786671" y="2073102"/>
                  <a:pt x="5789039" y="2075471"/>
                </a:cubicBezTo>
                <a:cubicBezTo>
                  <a:pt x="5791407" y="2075471"/>
                  <a:pt x="5791407" y="2075471"/>
                  <a:pt x="5793777" y="2075471"/>
                </a:cubicBezTo>
                <a:cubicBezTo>
                  <a:pt x="5793777" y="2077840"/>
                  <a:pt x="5793777" y="2077840"/>
                  <a:pt x="5796145" y="2077840"/>
                </a:cubicBezTo>
                <a:cubicBezTo>
                  <a:pt x="5798513" y="2077840"/>
                  <a:pt x="5800881" y="2080210"/>
                  <a:pt x="5800881" y="2080210"/>
                </a:cubicBezTo>
                <a:cubicBezTo>
                  <a:pt x="5800881" y="2082578"/>
                  <a:pt x="5803249" y="2082578"/>
                  <a:pt x="5803249" y="2084949"/>
                </a:cubicBezTo>
                <a:cubicBezTo>
                  <a:pt x="5807985" y="2089688"/>
                  <a:pt x="5805617" y="2087318"/>
                  <a:pt x="5803249" y="2087318"/>
                </a:cubicBezTo>
                <a:cubicBezTo>
                  <a:pt x="5803249" y="2087318"/>
                  <a:pt x="5805617" y="2089688"/>
                  <a:pt x="5805617" y="2089688"/>
                </a:cubicBezTo>
                <a:cubicBezTo>
                  <a:pt x="5807985" y="2089688"/>
                  <a:pt x="5807985" y="2089688"/>
                  <a:pt x="5807985" y="2089688"/>
                </a:cubicBezTo>
                <a:cubicBezTo>
                  <a:pt x="5807985" y="2089688"/>
                  <a:pt x="5807985" y="2092057"/>
                  <a:pt x="5810353" y="2092057"/>
                </a:cubicBezTo>
                <a:cubicBezTo>
                  <a:pt x="5812721" y="2096795"/>
                  <a:pt x="5817459" y="2099165"/>
                  <a:pt x="5822195" y="2103902"/>
                </a:cubicBezTo>
                <a:cubicBezTo>
                  <a:pt x="5836405" y="2111010"/>
                  <a:pt x="5838773" y="2113380"/>
                  <a:pt x="5838773" y="2118119"/>
                </a:cubicBezTo>
                <a:cubicBezTo>
                  <a:pt x="5838773" y="2120488"/>
                  <a:pt x="5836405" y="2120488"/>
                  <a:pt x="5836405" y="2120488"/>
                </a:cubicBezTo>
                <a:cubicBezTo>
                  <a:pt x="5838773" y="2122858"/>
                  <a:pt x="5841141" y="2122858"/>
                  <a:pt x="5841141" y="2125227"/>
                </a:cubicBezTo>
                <a:cubicBezTo>
                  <a:pt x="5843509" y="2125227"/>
                  <a:pt x="5845877" y="2125227"/>
                  <a:pt x="5845877" y="2125227"/>
                </a:cubicBezTo>
                <a:cubicBezTo>
                  <a:pt x="5845877" y="2125227"/>
                  <a:pt x="5845877" y="2122858"/>
                  <a:pt x="5843509" y="2120488"/>
                </a:cubicBezTo>
                <a:cubicBezTo>
                  <a:pt x="5867191" y="2137073"/>
                  <a:pt x="5874297" y="2144181"/>
                  <a:pt x="5893241" y="2160765"/>
                </a:cubicBezTo>
                <a:cubicBezTo>
                  <a:pt x="5893241" y="2163135"/>
                  <a:pt x="5893241" y="2165504"/>
                  <a:pt x="5900347" y="2167874"/>
                </a:cubicBezTo>
                <a:cubicBezTo>
                  <a:pt x="5909819" y="2172612"/>
                  <a:pt x="5914557" y="2177350"/>
                  <a:pt x="5914557" y="2182090"/>
                </a:cubicBezTo>
                <a:cubicBezTo>
                  <a:pt x="5912187" y="2186828"/>
                  <a:pt x="5919293" y="2191566"/>
                  <a:pt x="5926397" y="2196305"/>
                </a:cubicBezTo>
                <a:cubicBezTo>
                  <a:pt x="5931133" y="2201043"/>
                  <a:pt x="5935871" y="2203412"/>
                  <a:pt x="5942975" y="2210520"/>
                </a:cubicBezTo>
                <a:cubicBezTo>
                  <a:pt x="5938239" y="2208151"/>
                  <a:pt x="5933503" y="2205781"/>
                  <a:pt x="5931133" y="2205781"/>
                </a:cubicBezTo>
                <a:cubicBezTo>
                  <a:pt x="5926397" y="2201043"/>
                  <a:pt x="5926397" y="2201043"/>
                  <a:pt x="5928765" y="2205781"/>
                </a:cubicBezTo>
                <a:cubicBezTo>
                  <a:pt x="5931133" y="2210520"/>
                  <a:pt x="5935871" y="2215258"/>
                  <a:pt x="5940607" y="2215258"/>
                </a:cubicBezTo>
                <a:cubicBezTo>
                  <a:pt x="5945343" y="2212889"/>
                  <a:pt x="5950079" y="2217628"/>
                  <a:pt x="5957185" y="2219997"/>
                </a:cubicBezTo>
                <a:cubicBezTo>
                  <a:pt x="5959553" y="2222366"/>
                  <a:pt x="5961921" y="2224736"/>
                  <a:pt x="5961921" y="2224736"/>
                </a:cubicBezTo>
                <a:cubicBezTo>
                  <a:pt x="5966657" y="2234212"/>
                  <a:pt x="5959553" y="2231842"/>
                  <a:pt x="5947711" y="2224736"/>
                </a:cubicBezTo>
                <a:cubicBezTo>
                  <a:pt x="5945343" y="2222366"/>
                  <a:pt x="5942975" y="2222366"/>
                  <a:pt x="5942975" y="2222366"/>
                </a:cubicBezTo>
                <a:cubicBezTo>
                  <a:pt x="5942975" y="2224736"/>
                  <a:pt x="5931133" y="2219997"/>
                  <a:pt x="5933503" y="2227105"/>
                </a:cubicBezTo>
                <a:cubicBezTo>
                  <a:pt x="5935871" y="2231842"/>
                  <a:pt x="5935871" y="2231842"/>
                  <a:pt x="5931133" y="2229473"/>
                </a:cubicBezTo>
                <a:cubicBezTo>
                  <a:pt x="5921661" y="2227105"/>
                  <a:pt x="5921661" y="2229473"/>
                  <a:pt x="5926397" y="2234212"/>
                </a:cubicBezTo>
                <a:cubicBezTo>
                  <a:pt x="5931133" y="2241319"/>
                  <a:pt x="5928765" y="2241319"/>
                  <a:pt x="5926397" y="2243689"/>
                </a:cubicBezTo>
                <a:cubicBezTo>
                  <a:pt x="5926397" y="2246058"/>
                  <a:pt x="5926397" y="2246058"/>
                  <a:pt x="5926397" y="2248428"/>
                </a:cubicBezTo>
                <a:cubicBezTo>
                  <a:pt x="5928765" y="2248428"/>
                  <a:pt x="5928765" y="2248428"/>
                  <a:pt x="5931133" y="2248428"/>
                </a:cubicBezTo>
                <a:cubicBezTo>
                  <a:pt x="5931133" y="2248428"/>
                  <a:pt x="5931133" y="2248428"/>
                  <a:pt x="5933503" y="2248428"/>
                </a:cubicBezTo>
                <a:cubicBezTo>
                  <a:pt x="5933503" y="2248428"/>
                  <a:pt x="5933503" y="2250798"/>
                  <a:pt x="5935871" y="2250798"/>
                </a:cubicBezTo>
                <a:cubicBezTo>
                  <a:pt x="5938239" y="2255535"/>
                  <a:pt x="5938239" y="2255535"/>
                  <a:pt x="5947711" y="2260274"/>
                </a:cubicBezTo>
                <a:cubicBezTo>
                  <a:pt x="5950079" y="2260274"/>
                  <a:pt x="5950079" y="2262644"/>
                  <a:pt x="5950079" y="2262644"/>
                </a:cubicBezTo>
                <a:cubicBezTo>
                  <a:pt x="5957185" y="2269753"/>
                  <a:pt x="5961921" y="2272122"/>
                  <a:pt x="5966657" y="2274491"/>
                </a:cubicBezTo>
                <a:cubicBezTo>
                  <a:pt x="5969025" y="2274491"/>
                  <a:pt x="5973763" y="2274491"/>
                  <a:pt x="5973763" y="2276860"/>
                </a:cubicBezTo>
                <a:cubicBezTo>
                  <a:pt x="5973763" y="2279229"/>
                  <a:pt x="5973763" y="2281598"/>
                  <a:pt x="5976131" y="2281598"/>
                </a:cubicBezTo>
                <a:cubicBezTo>
                  <a:pt x="5971393" y="2281598"/>
                  <a:pt x="5971393" y="2281598"/>
                  <a:pt x="5969025" y="2283968"/>
                </a:cubicBezTo>
                <a:cubicBezTo>
                  <a:pt x="5969025" y="2283968"/>
                  <a:pt x="5966657" y="2283968"/>
                  <a:pt x="5964289" y="2281598"/>
                </a:cubicBezTo>
                <a:cubicBezTo>
                  <a:pt x="5959553" y="2279229"/>
                  <a:pt x="5959553" y="2279229"/>
                  <a:pt x="5957185" y="2279229"/>
                </a:cubicBezTo>
                <a:cubicBezTo>
                  <a:pt x="5952447" y="2276860"/>
                  <a:pt x="5952447" y="2279229"/>
                  <a:pt x="5959553" y="2283968"/>
                </a:cubicBezTo>
                <a:cubicBezTo>
                  <a:pt x="5959553" y="2286337"/>
                  <a:pt x="5961921" y="2286337"/>
                  <a:pt x="5964289" y="2288706"/>
                </a:cubicBezTo>
                <a:cubicBezTo>
                  <a:pt x="5964289" y="2286337"/>
                  <a:pt x="5964289" y="2286337"/>
                  <a:pt x="5964289" y="2283968"/>
                </a:cubicBezTo>
                <a:cubicBezTo>
                  <a:pt x="5964289" y="2283968"/>
                  <a:pt x="5969025" y="2286337"/>
                  <a:pt x="5969025" y="2286337"/>
                </a:cubicBezTo>
                <a:cubicBezTo>
                  <a:pt x="5973763" y="2291076"/>
                  <a:pt x="5976131" y="2293445"/>
                  <a:pt x="5980867" y="2293445"/>
                </a:cubicBezTo>
                <a:cubicBezTo>
                  <a:pt x="5980867" y="2295814"/>
                  <a:pt x="5983235" y="2298184"/>
                  <a:pt x="5985603" y="2300553"/>
                </a:cubicBezTo>
                <a:cubicBezTo>
                  <a:pt x="5987971" y="2302921"/>
                  <a:pt x="5987971" y="2302921"/>
                  <a:pt x="5990339" y="2305291"/>
                </a:cubicBezTo>
                <a:cubicBezTo>
                  <a:pt x="5990339" y="2305291"/>
                  <a:pt x="5990339" y="2305291"/>
                  <a:pt x="5992708" y="2307660"/>
                </a:cubicBezTo>
                <a:cubicBezTo>
                  <a:pt x="5987971" y="2305291"/>
                  <a:pt x="5985603" y="2302921"/>
                  <a:pt x="5983235" y="2302921"/>
                </a:cubicBezTo>
                <a:cubicBezTo>
                  <a:pt x="5983235" y="2300553"/>
                  <a:pt x="5980867" y="2298184"/>
                  <a:pt x="5980867" y="2298184"/>
                </a:cubicBezTo>
                <a:cubicBezTo>
                  <a:pt x="5978499" y="2298184"/>
                  <a:pt x="5976131" y="2295814"/>
                  <a:pt x="5976131" y="2295814"/>
                </a:cubicBezTo>
                <a:cubicBezTo>
                  <a:pt x="5973763" y="2293445"/>
                  <a:pt x="5973763" y="2293445"/>
                  <a:pt x="5971393" y="2293445"/>
                </a:cubicBezTo>
                <a:cubicBezTo>
                  <a:pt x="5971393" y="2293445"/>
                  <a:pt x="5973763" y="2295814"/>
                  <a:pt x="5973763" y="2295814"/>
                </a:cubicBezTo>
                <a:cubicBezTo>
                  <a:pt x="5973763" y="2295814"/>
                  <a:pt x="5973763" y="2295814"/>
                  <a:pt x="5971393" y="2295814"/>
                </a:cubicBezTo>
                <a:cubicBezTo>
                  <a:pt x="5976131" y="2300553"/>
                  <a:pt x="5980867" y="2307660"/>
                  <a:pt x="5985603" y="2312399"/>
                </a:cubicBezTo>
                <a:cubicBezTo>
                  <a:pt x="5990339" y="2317138"/>
                  <a:pt x="5990339" y="2319507"/>
                  <a:pt x="5997445" y="2326614"/>
                </a:cubicBezTo>
                <a:cubicBezTo>
                  <a:pt x="5995077" y="2324246"/>
                  <a:pt x="5992708" y="2324246"/>
                  <a:pt x="5990339" y="2321876"/>
                </a:cubicBezTo>
                <a:cubicBezTo>
                  <a:pt x="5985603" y="2317138"/>
                  <a:pt x="5985603" y="2317138"/>
                  <a:pt x="5983235" y="2317138"/>
                </a:cubicBezTo>
                <a:cubicBezTo>
                  <a:pt x="5983235" y="2317138"/>
                  <a:pt x="5983235" y="2317138"/>
                  <a:pt x="5980867" y="2317138"/>
                </a:cubicBezTo>
                <a:cubicBezTo>
                  <a:pt x="5980867" y="2314768"/>
                  <a:pt x="5980867" y="2314768"/>
                  <a:pt x="5980867" y="2314768"/>
                </a:cubicBezTo>
                <a:cubicBezTo>
                  <a:pt x="5980867" y="2314768"/>
                  <a:pt x="5978499" y="2312399"/>
                  <a:pt x="5976131" y="2312399"/>
                </a:cubicBezTo>
                <a:cubicBezTo>
                  <a:pt x="5973763" y="2310030"/>
                  <a:pt x="5969025" y="2305291"/>
                  <a:pt x="5971393" y="2310030"/>
                </a:cubicBezTo>
                <a:cubicBezTo>
                  <a:pt x="5971393" y="2310030"/>
                  <a:pt x="5971393" y="2310030"/>
                  <a:pt x="5969025" y="2307660"/>
                </a:cubicBezTo>
                <a:cubicBezTo>
                  <a:pt x="5964289" y="2302921"/>
                  <a:pt x="5964289" y="2302921"/>
                  <a:pt x="5959553" y="2300553"/>
                </a:cubicBezTo>
                <a:cubicBezTo>
                  <a:pt x="5959553" y="2300553"/>
                  <a:pt x="5957185" y="2300553"/>
                  <a:pt x="5954817" y="2298184"/>
                </a:cubicBezTo>
                <a:cubicBezTo>
                  <a:pt x="5954817" y="2298184"/>
                  <a:pt x="5952447" y="2295814"/>
                  <a:pt x="5952447" y="2295814"/>
                </a:cubicBezTo>
                <a:cubicBezTo>
                  <a:pt x="5954817" y="2295814"/>
                  <a:pt x="5952447" y="2293445"/>
                  <a:pt x="5957185" y="2295814"/>
                </a:cubicBezTo>
                <a:cubicBezTo>
                  <a:pt x="5957185" y="2295814"/>
                  <a:pt x="5959553" y="2295814"/>
                  <a:pt x="5959553" y="2295814"/>
                </a:cubicBezTo>
                <a:cubicBezTo>
                  <a:pt x="5954817" y="2293445"/>
                  <a:pt x="5952447" y="2291076"/>
                  <a:pt x="5952447" y="2288706"/>
                </a:cubicBezTo>
                <a:cubicBezTo>
                  <a:pt x="5947711" y="2286337"/>
                  <a:pt x="5945343" y="2286337"/>
                  <a:pt x="5942975" y="2283968"/>
                </a:cubicBezTo>
                <a:cubicBezTo>
                  <a:pt x="5942975" y="2283968"/>
                  <a:pt x="5935871" y="2279229"/>
                  <a:pt x="5940607" y="2281598"/>
                </a:cubicBezTo>
                <a:cubicBezTo>
                  <a:pt x="5931133" y="2272122"/>
                  <a:pt x="5933503" y="2279229"/>
                  <a:pt x="5921661" y="2272122"/>
                </a:cubicBezTo>
                <a:cubicBezTo>
                  <a:pt x="5926397" y="2276860"/>
                  <a:pt x="5919293" y="2272122"/>
                  <a:pt x="5919293" y="2272122"/>
                </a:cubicBezTo>
                <a:cubicBezTo>
                  <a:pt x="5914557" y="2269753"/>
                  <a:pt x="5912187" y="2267384"/>
                  <a:pt x="5912187" y="2265014"/>
                </a:cubicBezTo>
                <a:cubicBezTo>
                  <a:pt x="5912187" y="2265014"/>
                  <a:pt x="5912187" y="2265014"/>
                  <a:pt x="5914557" y="2265014"/>
                </a:cubicBezTo>
                <a:cubicBezTo>
                  <a:pt x="5909819" y="2262644"/>
                  <a:pt x="5909819" y="2260274"/>
                  <a:pt x="5909819" y="2260274"/>
                </a:cubicBezTo>
                <a:cubicBezTo>
                  <a:pt x="5902715" y="2257905"/>
                  <a:pt x="5897979" y="2253166"/>
                  <a:pt x="5890873" y="2248428"/>
                </a:cubicBezTo>
                <a:cubicBezTo>
                  <a:pt x="5890873" y="2246058"/>
                  <a:pt x="5886137" y="2243689"/>
                  <a:pt x="5881401" y="2241319"/>
                </a:cubicBezTo>
                <a:cubicBezTo>
                  <a:pt x="5879033" y="2238950"/>
                  <a:pt x="5876665" y="2238950"/>
                  <a:pt x="5871927" y="2238950"/>
                </a:cubicBezTo>
                <a:cubicBezTo>
                  <a:pt x="5869559" y="2236581"/>
                  <a:pt x="5869559" y="2234212"/>
                  <a:pt x="5869559" y="2231842"/>
                </a:cubicBezTo>
                <a:cubicBezTo>
                  <a:pt x="5869559" y="2231842"/>
                  <a:pt x="5867191" y="2231842"/>
                  <a:pt x="5867191" y="2229473"/>
                </a:cubicBezTo>
                <a:cubicBezTo>
                  <a:pt x="5864823" y="2229473"/>
                  <a:pt x="5862455" y="2227105"/>
                  <a:pt x="5862455" y="2227105"/>
                </a:cubicBezTo>
                <a:cubicBezTo>
                  <a:pt x="5862455" y="2227105"/>
                  <a:pt x="5862455" y="2229473"/>
                  <a:pt x="5860087" y="2229473"/>
                </a:cubicBezTo>
                <a:cubicBezTo>
                  <a:pt x="5860087" y="2229473"/>
                  <a:pt x="5857719" y="2229473"/>
                  <a:pt x="5855351" y="2227105"/>
                </a:cubicBezTo>
                <a:cubicBezTo>
                  <a:pt x="5850613" y="2224736"/>
                  <a:pt x="5845877" y="2222366"/>
                  <a:pt x="5841141" y="2215258"/>
                </a:cubicBezTo>
                <a:cubicBezTo>
                  <a:pt x="5838773" y="2215258"/>
                  <a:pt x="5834037" y="2210520"/>
                  <a:pt x="5829299" y="2208151"/>
                </a:cubicBezTo>
                <a:cubicBezTo>
                  <a:pt x="5824563" y="2203412"/>
                  <a:pt x="5826931" y="2208151"/>
                  <a:pt x="5824563" y="2208151"/>
                </a:cubicBezTo>
                <a:cubicBezTo>
                  <a:pt x="5824563" y="2208151"/>
                  <a:pt x="5824563" y="2208151"/>
                  <a:pt x="5826931" y="2210520"/>
                </a:cubicBezTo>
                <a:cubicBezTo>
                  <a:pt x="5826931" y="2210520"/>
                  <a:pt x="5829299" y="2215258"/>
                  <a:pt x="5829299" y="2215258"/>
                </a:cubicBezTo>
                <a:cubicBezTo>
                  <a:pt x="5826931" y="2215258"/>
                  <a:pt x="5822195" y="2210520"/>
                  <a:pt x="5819827" y="2208151"/>
                </a:cubicBezTo>
                <a:cubicBezTo>
                  <a:pt x="5815091" y="2205781"/>
                  <a:pt x="5812721" y="2203412"/>
                  <a:pt x="5817459" y="2205781"/>
                </a:cubicBezTo>
                <a:cubicBezTo>
                  <a:pt x="5817459" y="2205781"/>
                  <a:pt x="5815091" y="2203412"/>
                  <a:pt x="5812721" y="2201043"/>
                </a:cubicBezTo>
                <a:cubicBezTo>
                  <a:pt x="5810353" y="2201043"/>
                  <a:pt x="5807985" y="2201043"/>
                  <a:pt x="5807985" y="2198675"/>
                </a:cubicBezTo>
                <a:cubicBezTo>
                  <a:pt x="5805617" y="2196305"/>
                  <a:pt x="5800881" y="2193936"/>
                  <a:pt x="5798513" y="2193936"/>
                </a:cubicBezTo>
                <a:cubicBezTo>
                  <a:pt x="5798513" y="2191566"/>
                  <a:pt x="5800881" y="2191566"/>
                  <a:pt x="5800881" y="2191566"/>
                </a:cubicBezTo>
                <a:cubicBezTo>
                  <a:pt x="5810353" y="2198675"/>
                  <a:pt x="5807985" y="2193936"/>
                  <a:pt x="5807985" y="2193936"/>
                </a:cubicBezTo>
                <a:cubicBezTo>
                  <a:pt x="5803249" y="2189197"/>
                  <a:pt x="5798513" y="2186828"/>
                  <a:pt x="5793777" y="2182090"/>
                </a:cubicBezTo>
                <a:cubicBezTo>
                  <a:pt x="5791407" y="2182090"/>
                  <a:pt x="5789039" y="2182090"/>
                  <a:pt x="5786671" y="2179719"/>
                </a:cubicBezTo>
                <a:cubicBezTo>
                  <a:pt x="5786671" y="2179719"/>
                  <a:pt x="5784303" y="2179719"/>
                  <a:pt x="5784303" y="2179719"/>
                </a:cubicBezTo>
                <a:cubicBezTo>
                  <a:pt x="5779567" y="2174981"/>
                  <a:pt x="5777199" y="2174981"/>
                  <a:pt x="5772461" y="2172612"/>
                </a:cubicBezTo>
                <a:cubicBezTo>
                  <a:pt x="5767725" y="2170243"/>
                  <a:pt x="5767725" y="2167874"/>
                  <a:pt x="5762989" y="2165504"/>
                </a:cubicBezTo>
                <a:cubicBezTo>
                  <a:pt x="5762989" y="2163135"/>
                  <a:pt x="5760621" y="2163135"/>
                  <a:pt x="5758253" y="2160765"/>
                </a:cubicBezTo>
                <a:cubicBezTo>
                  <a:pt x="5755885" y="2158396"/>
                  <a:pt x="5751147" y="2156027"/>
                  <a:pt x="5748779" y="2153657"/>
                </a:cubicBezTo>
                <a:cubicBezTo>
                  <a:pt x="5746411" y="2151289"/>
                  <a:pt x="5746411" y="2151289"/>
                  <a:pt x="5746411" y="2151289"/>
                </a:cubicBezTo>
                <a:cubicBezTo>
                  <a:pt x="5746411" y="2148919"/>
                  <a:pt x="5744043" y="2148919"/>
                  <a:pt x="5741675" y="2146551"/>
                </a:cubicBezTo>
                <a:cubicBezTo>
                  <a:pt x="5739307" y="2146551"/>
                  <a:pt x="5739307" y="2146551"/>
                  <a:pt x="5736939" y="2146551"/>
                </a:cubicBezTo>
                <a:cubicBezTo>
                  <a:pt x="5739307" y="2148919"/>
                  <a:pt x="5741675" y="2151289"/>
                  <a:pt x="5744043" y="2153657"/>
                </a:cubicBezTo>
                <a:cubicBezTo>
                  <a:pt x="5741675" y="2151289"/>
                  <a:pt x="5736939" y="2148919"/>
                  <a:pt x="5736939" y="2148919"/>
                </a:cubicBezTo>
                <a:cubicBezTo>
                  <a:pt x="5734571" y="2148919"/>
                  <a:pt x="5734571" y="2148919"/>
                  <a:pt x="5732201" y="2148919"/>
                </a:cubicBezTo>
                <a:cubicBezTo>
                  <a:pt x="5734571" y="2148919"/>
                  <a:pt x="5736939" y="2151289"/>
                  <a:pt x="5739307" y="2153657"/>
                </a:cubicBezTo>
                <a:cubicBezTo>
                  <a:pt x="5748779" y="2158396"/>
                  <a:pt x="5751147" y="2160765"/>
                  <a:pt x="5755885" y="2165504"/>
                </a:cubicBezTo>
                <a:cubicBezTo>
                  <a:pt x="5755885" y="2165504"/>
                  <a:pt x="5758253" y="2167874"/>
                  <a:pt x="5758253" y="2167874"/>
                </a:cubicBezTo>
                <a:cubicBezTo>
                  <a:pt x="5760621" y="2170243"/>
                  <a:pt x="5765357" y="2172612"/>
                  <a:pt x="5765357" y="2172612"/>
                </a:cubicBezTo>
                <a:cubicBezTo>
                  <a:pt x="5767725" y="2172612"/>
                  <a:pt x="5767725" y="2172612"/>
                  <a:pt x="5767725" y="2170243"/>
                </a:cubicBezTo>
                <a:cubicBezTo>
                  <a:pt x="5767725" y="2170243"/>
                  <a:pt x="5767725" y="2170243"/>
                  <a:pt x="5772461" y="2174981"/>
                </a:cubicBezTo>
                <a:cubicBezTo>
                  <a:pt x="5774831" y="2174981"/>
                  <a:pt x="5777199" y="2177350"/>
                  <a:pt x="5779567" y="2177350"/>
                </a:cubicBezTo>
                <a:cubicBezTo>
                  <a:pt x="5781935" y="2179719"/>
                  <a:pt x="5784303" y="2182090"/>
                  <a:pt x="5784303" y="2182090"/>
                </a:cubicBezTo>
                <a:cubicBezTo>
                  <a:pt x="5784303" y="2182090"/>
                  <a:pt x="5781935" y="2182090"/>
                  <a:pt x="5781935" y="2182090"/>
                </a:cubicBezTo>
                <a:cubicBezTo>
                  <a:pt x="5777199" y="2179719"/>
                  <a:pt x="5777199" y="2177350"/>
                  <a:pt x="5777199" y="2179719"/>
                </a:cubicBezTo>
                <a:cubicBezTo>
                  <a:pt x="5777199" y="2179719"/>
                  <a:pt x="5777199" y="2179719"/>
                  <a:pt x="5777199" y="2182090"/>
                </a:cubicBezTo>
                <a:cubicBezTo>
                  <a:pt x="5777199" y="2182090"/>
                  <a:pt x="5781935" y="2184459"/>
                  <a:pt x="5781935" y="2184459"/>
                </a:cubicBezTo>
                <a:cubicBezTo>
                  <a:pt x="5786671" y="2186828"/>
                  <a:pt x="5784303" y="2184459"/>
                  <a:pt x="5793777" y="2189197"/>
                </a:cubicBezTo>
                <a:cubicBezTo>
                  <a:pt x="5793777" y="2191566"/>
                  <a:pt x="5793777" y="2191566"/>
                  <a:pt x="5793777" y="2193936"/>
                </a:cubicBezTo>
                <a:cubicBezTo>
                  <a:pt x="5793777" y="2193936"/>
                  <a:pt x="5798513" y="2201043"/>
                  <a:pt x="5805617" y="2203412"/>
                </a:cubicBezTo>
                <a:cubicBezTo>
                  <a:pt x="5807985" y="2203412"/>
                  <a:pt x="5807985" y="2205781"/>
                  <a:pt x="5810353" y="2205781"/>
                </a:cubicBezTo>
                <a:cubicBezTo>
                  <a:pt x="5815091" y="2208151"/>
                  <a:pt x="5815091" y="2208151"/>
                  <a:pt x="5829299" y="2217628"/>
                </a:cubicBezTo>
                <a:cubicBezTo>
                  <a:pt x="5834037" y="2222366"/>
                  <a:pt x="5836405" y="2222366"/>
                  <a:pt x="5838773" y="2227105"/>
                </a:cubicBezTo>
                <a:cubicBezTo>
                  <a:pt x="5838773" y="2227105"/>
                  <a:pt x="5841141" y="2229473"/>
                  <a:pt x="5845877" y="2231842"/>
                </a:cubicBezTo>
                <a:cubicBezTo>
                  <a:pt x="5850613" y="2236581"/>
                  <a:pt x="5855351" y="2238950"/>
                  <a:pt x="5860087" y="2243689"/>
                </a:cubicBezTo>
                <a:cubicBezTo>
                  <a:pt x="5860087" y="2241319"/>
                  <a:pt x="5860087" y="2241319"/>
                  <a:pt x="5862455" y="2241319"/>
                </a:cubicBezTo>
                <a:cubicBezTo>
                  <a:pt x="5862455" y="2241319"/>
                  <a:pt x="5864823" y="2241319"/>
                  <a:pt x="5864823" y="2243689"/>
                </a:cubicBezTo>
                <a:cubicBezTo>
                  <a:pt x="5867191" y="2243689"/>
                  <a:pt x="5869559" y="2246058"/>
                  <a:pt x="5869559" y="2246058"/>
                </a:cubicBezTo>
                <a:cubicBezTo>
                  <a:pt x="5867191" y="2246058"/>
                  <a:pt x="5867191" y="2248428"/>
                  <a:pt x="5867191" y="2248428"/>
                </a:cubicBezTo>
                <a:cubicBezTo>
                  <a:pt x="5874297" y="2253166"/>
                  <a:pt x="5883769" y="2257905"/>
                  <a:pt x="5879033" y="2257905"/>
                </a:cubicBezTo>
                <a:cubicBezTo>
                  <a:pt x="5879033" y="2257905"/>
                  <a:pt x="5881401" y="2260274"/>
                  <a:pt x="5883769" y="2262644"/>
                </a:cubicBezTo>
                <a:cubicBezTo>
                  <a:pt x="5886137" y="2267384"/>
                  <a:pt x="5888505" y="2267384"/>
                  <a:pt x="5895611" y="2272122"/>
                </a:cubicBezTo>
                <a:cubicBezTo>
                  <a:pt x="5897979" y="2272122"/>
                  <a:pt x="5900347" y="2274491"/>
                  <a:pt x="5900347" y="2276860"/>
                </a:cubicBezTo>
                <a:cubicBezTo>
                  <a:pt x="5902715" y="2279229"/>
                  <a:pt x="5907451" y="2281598"/>
                  <a:pt x="5912187" y="2283968"/>
                </a:cubicBezTo>
                <a:cubicBezTo>
                  <a:pt x="5916925" y="2288706"/>
                  <a:pt x="5919293" y="2288706"/>
                  <a:pt x="5916925" y="2286337"/>
                </a:cubicBezTo>
                <a:cubicBezTo>
                  <a:pt x="5914557" y="2283968"/>
                  <a:pt x="5912187" y="2281598"/>
                  <a:pt x="5916925" y="2283968"/>
                </a:cubicBezTo>
                <a:cubicBezTo>
                  <a:pt x="5926397" y="2291076"/>
                  <a:pt x="5931133" y="2291076"/>
                  <a:pt x="5931133" y="2288706"/>
                </a:cubicBezTo>
                <a:cubicBezTo>
                  <a:pt x="5931133" y="2288706"/>
                  <a:pt x="5933503" y="2291076"/>
                  <a:pt x="5935871" y="2291076"/>
                </a:cubicBezTo>
                <a:cubicBezTo>
                  <a:pt x="5935871" y="2291076"/>
                  <a:pt x="5935871" y="2288706"/>
                  <a:pt x="5940607" y="2293445"/>
                </a:cubicBezTo>
                <a:cubicBezTo>
                  <a:pt x="5945343" y="2295814"/>
                  <a:pt x="5942975" y="2295814"/>
                  <a:pt x="5940607" y="2295814"/>
                </a:cubicBezTo>
                <a:cubicBezTo>
                  <a:pt x="5940607" y="2295814"/>
                  <a:pt x="5940607" y="2295814"/>
                  <a:pt x="5938239" y="2295814"/>
                </a:cubicBezTo>
                <a:cubicBezTo>
                  <a:pt x="5933503" y="2293445"/>
                  <a:pt x="5940607" y="2298184"/>
                  <a:pt x="5940607" y="2298184"/>
                </a:cubicBezTo>
                <a:cubicBezTo>
                  <a:pt x="5938239" y="2298184"/>
                  <a:pt x="5940607" y="2300553"/>
                  <a:pt x="5940607" y="2300553"/>
                </a:cubicBezTo>
                <a:cubicBezTo>
                  <a:pt x="5935871" y="2300553"/>
                  <a:pt x="5933503" y="2302921"/>
                  <a:pt x="5940607" y="2307660"/>
                </a:cubicBezTo>
                <a:cubicBezTo>
                  <a:pt x="5947711" y="2317138"/>
                  <a:pt x="5950079" y="2319507"/>
                  <a:pt x="5947711" y="2321876"/>
                </a:cubicBezTo>
                <a:cubicBezTo>
                  <a:pt x="5947711" y="2324246"/>
                  <a:pt x="5952447" y="2326614"/>
                  <a:pt x="5952447" y="2331353"/>
                </a:cubicBezTo>
                <a:cubicBezTo>
                  <a:pt x="5954817" y="2336091"/>
                  <a:pt x="5959553" y="2333722"/>
                  <a:pt x="5961921" y="2336091"/>
                </a:cubicBezTo>
                <a:cubicBezTo>
                  <a:pt x="5964289" y="2338461"/>
                  <a:pt x="5966657" y="2340830"/>
                  <a:pt x="5969025" y="2345569"/>
                </a:cubicBezTo>
                <a:cubicBezTo>
                  <a:pt x="5976131" y="2350307"/>
                  <a:pt x="5976131" y="2352676"/>
                  <a:pt x="5973763" y="2352676"/>
                </a:cubicBezTo>
                <a:cubicBezTo>
                  <a:pt x="5973763" y="2352676"/>
                  <a:pt x="5971393" y="2352676"/>
                  <a:pt x="5971393" y="2352676"/>
                </a:cubicBezTo>
                <a:cubicBezTo>
                  <a:pt x="5978499" y="2357415"/>
                  <a:pt x="5983235" y="2362153"/>
                  <a:pt x="5990339" y="2366892"/>
                </a:cubicBezTo>
                <a:cubicBezTo>
                  <a:pt x="5990339" y="2369261"/>
                  <a:pt x="5995077" y="2366892"/>
                  <a:pt x="5997445" y="2369261"/>
                </a:cubicBezTo>
                <a:cubicBezTo>
                  <a:pt x="6004549" y="2369261"/>
                  <a:pt x="6014023" y="2376369"/>
                  <a:pt x="6018759" y="2383476"/>
                </a:cubicBezTo>
                <a:cubicBezTo>
                  <a:pt x="6028232" y="2392953"/>
                  <a:pt x="6028232" y="2395323"/>
                  <a:pt x="6018759" y="2390584"/>
                </a:cubicBezTo>
                <a:cubicBezTo>
                  <a:pt x="6014023" y="2390584"/>
                  <a:pt x="6016391" y="2390584"/>
                  <a:pt x="6016391" y="2395323"/>
                </a:cubicBezTo>
                <a:cubicBezTo>
                  <a:pt x="6018759" y="2397692"/>
                  <a:pt x="6018759" y="2397692"/>
                  <a:pt x="6018759" y="2400062"/>
                </a:cubicBezTo>
                <a:cubicBezTo>
                  <a:pt x="6018759" y="2400062"/>
                  <a:pt x="6014023" y="2397692"/>
                  <a:pt x="6014023" y="2397692"/>
                </a:cubicBezTo>
                <a:cubicBezTo>
                  <a:pt x="6009286" y="2390584"/>
                  <a:pt x="5999813" y="2388215"/>
                  <a:pt x="5995077" y="2383476"/>
                </a:cubicBezTo>
                <a:cubicBezTo>
                  <a:pt x="5992708" y="2383476"/>
                  <a:pt x="5990339" y="2381107"/>
                  <a:pt x="5990339" y="2378737"/>
                </a:cubicBezTo>
                <a:cubicBezTo>
                  <a:pt x="5992708" y="2381107"/>
                  <a:pt x="5995077" y="2381107"/>
                  <a:pt x="5995077" y="2378737"/>
                </a:cubicBezTo>
                <a:cubicBezTo>
                  <a:pt x="5997445" y="2378737"/>
                  <a:pt x="5999813" y="2381107"/>
                  <a:pt x="6002181" y="2383476"/>
                </a:cubicBezTo>
                <a:cubicBezTo>
                  <a:pt x="6004549" y="2383476"/>
                  <a:pt x="6006917" y="2385846"/>
                  <a:pt x="6009286" y="2385846"/>
                </a:cubicBezTo>
                <a:cubicBezTo>
                  <a:pt x="6011654" y="2385846"/>
                  <a:pt x="6014023" y="2388215"/>
                  <a:pt x="6014023" y="2385846"/>
                </a:cubicBezTo>
                <a:cubicBezTo>
                  <a:pt x="6014023" y="2383476"/>
                  <a:pt x="6009286" y="2383476"/>
                  <a:pt x="6006917" y="2381107"/>
                </a:cubicBezTo>
                <a:cubicBezTo>
                  <a:pt x="6004549" y="2381107"/>
                  <a:pt x="6002181" y="2376369"/>
                  <a:pt x="5999813" y="2376369"/>
                </a:cubicBezTo>
                <a:cubicBezTo>
                  <a:pt x="5999813" y="2374000"/>
                  <a:pt x="5995077" y="2371631"/>
                  <a:pt x="5995077" y="2371631"/>
                </a:cubicBezTo>
                <a:cubicBezTo>
                  <a:pt x="5992708" y="2371631"/>
                  <a:pt x="5992708" y="2374000"/>
                  <a:pt x="5992708" y="2374000"/>
                </a:cubicBezTo>
                <a:cubicBezTo>
                  <a:pt x="5987971" y="2378737"/>
                  <a:pt x="5987971" y="2376369"/>
                  <a:pt x="5969025" y="2366892"/>
                </a:cubicBezTo>
                <a:cubicBezTo>
                  <a:pt x="5969025" y="2366892"/>
                  <a:pt x="5966657" y="2366892"/>
                  <a:pt x="5966657" y="2364523"/>
                </a:cubicBezTo>
                <a:cubicBezTo>
                  <a:pt x="5954817" y="2359784"/>
                  <a:pt x="5954817" y="2357415"/>
                  <a:pt x="5957185" y="2355045"/>
                </a:cubicBezTo>
                <a:cubicBezTo>
                  <a:pt x="5957185" y="2352676"/>
                  <a:pt x="5957185" y="2352676"/>
                  <a:pt x="5957185" y="2350307"/>
                </a:cubicBezTo>
                <a:cubicBezTo>
                  <a:pt x="5952447" y="2350307"/>
                  <a:pt x="5950079" y="2352676"/>
                  <a:pt x="5950079" y="2355045"/>
                </a:cubicBezTo>
                <a:cubicBezTo>
                  <a:pt x="5945343" y="2357415"/>
                  <a:pt x="5954817" y="2359784"/>
                  <a:pt x="5957185" y="2362153"/>
                </a:cubicBezTo>
                <a:cubicBezTo>
                  <a:pt x="5959553" y="2366892"/>
                  <a:pt x="5964289" y="2374000"/>
                  <a:pt x="5976131" y="2383476"/>
                </a:cubicBezTo>
                <a:cubicBezTo>
                  <a:pt x="5978499" y="2388215"/>
                  <a:pt x="5987971" y="2395323"/>
                  <a:pt x="5990339" y="2400062"/>
                </a:cubicBezTo>
                <a:cubicBezTo>
                  <a:pt x="5990339" y="2402430"/>
                  <a:pt x="5995077" y="2404799"/>
                  <a:pt x="5999813" y="2407169"/>
                </a:cubicBezTo>
                <a:cubicBezTo>
                  <a:pt x="6004549" y="2407169"/>
                  <a:pt x="6009286" y="2411907"/>
                  <a:pt x="6014023" y="2414277"/>
                </a:cubicBezTo>
                <a:cubicBezTo>
                  <a:pt x="6021127" y="2421384"/>
                  <a:pt x="6025864" y="2426123"/>
                  <a:pt x="6032968" y="2433230"/>
                </a:cubicBezTo>
                <a:cubicBezTo>
                  <a:pt x="6030600" y="2430861"/>
                  <a:pt x="6028232" y="2428492"/>
                  <a:pt x="6025864" y="2428492"/>
                </a:cubicBezTo>
                <a:cubicBezTo>
                  <a:pt x="6023495" y="2426123"/>
                  <a:pt x="6018759" y="2423754"/>
                  <a:pt x="6016391" y="2421384"/>
                </a:cubicBezTo>
                <a:cubicBezTo>
                  <a:pt x="6016391" y="2421384"/>
                  <a:pt x="6016391" y="2421384"/>
                  <a:pt x="6014023" y="2421384"/>
                </a:cubicBezTo>
                <a:cubicBezTo>
                  <a:pt x="6016391" y="2423754"/>
                  <a:pt x="6018759" y="2426123"/>
                  <a:pt x="6021127" y="2428492"/>
                </a:cubicBezTo>
                <a:cubicBezTo>
                  <a:pt x="6028232" y="2435600"/>
                  <a:pt x="6030600" y="2437969"/>
                  <a:pt x="6037705" y="2437969"/>
                </a:cubicBezTo>
                <a:cubicBezTo>
                  <a:pt x="6037705" y="2437969"/>
                  <a:pt x="6040073" y="2437969"/>
                  <a:pt x="6040073" y="2440338"/>
                </a:cubicBezTo>
                <a:cubicBezTo>
                  <a:pt x="6042442" y="2442708"/>
                  <a:pt x="6044810" y="2445077"/>
                  <a:pt x="6049546" y="2447446"/>
                </a:cubicBezTo>
                <a:cubicBezTo>
                  <a:pt x="6049546" y="2449816"/>
                  <a:pt x="6049546" y="2449816"/>
                  <a:pt x="6042442" y="2445077"/>
                </a:cubicBezTo>
                <a:cubicBezTo>
                  <a:pt x="6042442" y="2442708"/>
                  <a:pt x="6037705" y="2440338"/>
                  <a:pt x="6037705" y="2440338"/>
                </a:cubicBezTo>
                <a:cubicBezTo>
                  <a:pt x="6037705" y="2442708"/>
                  <a:pt x="6037705" y="2442708"/>
                  <a:pt x="6032968" y="2440338"/>
                </a:cubicBezTo>
                <a:cubicBezTo>
                  <a:pt x="6032968" y="2440338"/>
                  <a:pt x="6032968" y="2440338"/>
                  <a:pt x="6035337" y="2442708"/>
                </a:cubicBezTo>
                <a:cubicBezTo>
                  <a:pt x="6035337" y="2442708"/>
                  <a:pt x="6040073" y="2445077"/>
                  <a:pt x="6040073" y="2445077"/>
                </a:cubicBezTo>
                <a:cubicBezTo>
                  <a:pt x="6044810" y="2452185"/>
                  <a:pt x="6051914" y="2456923"/>
                  <a:pt x="6051914" y="2461662"/>
                </a:cubicBezTo>
                <a:cubicBezTo>
                  <a:pt x="6051914" y="2468769"/>
                  <a:pt x="6051914" y="2468769"/>
                  <a:pt x="6042442" y="2461662"/>
                </a:cubicBezTo>
                <a:cubicBezTo>
                  <a:pt x="6035337" y="2456923"/>
                  <a:pt x="6035337" y="2459292"/>
                  <a:pt x="6035337" y="2461662"/>
                </a:cubicBezTo>
                <a:cubicBezTo>
                  <a:pt x="6035337" y="2459292"/>
                  <a:pt x="6032968" y="2459292"/>
                  <a:pt x="6032968" y="2459292"/>
                </a:cubicBezTo>
                <a:cubicBezTo>
                  <a:pt x="6030600" y="2456923"/>
                  <a:pt x="6028232" y="2454553"/>
                  <a:pt x="6025864" y="2454553"/>
                </a:cubicBezTo>
                <a:cubicBezTo>
                  <a:pt x="6025864" y="2452185"/>
                  <a:pt x="6023495" y="2452185"/>
                  <a:pt x="6023495" y="2452185"/>
                </a:cubicBezTo>
                <a:cubicBezTo>
                  <a:pt x="6023495" y="2452185"/>
                  <a:pt x="6023495" y="2454553"/>
                  <a:pt x="6023495" y="2454553"/>
                </a:cubicBezTo>
                <a:cubicBezTo>
                  <a:pt x="6028232" y="2456923"/>
                  <a:pt x="6032968" y="2459292"/>
                  <a:pt x="6035337" y="2461662"/>
                </a:cubicBezTo>
                <a:cubicBezTo>
                  <a:pt x="6037705" y="2466400"/>
                  <a:pt x="6042442" y="2471139"/>
                  <a:pt x="6049546" y="2473508"/>
                </a:cubicBezTo>
                <a:cubicBezTo>
                  <a:pt x="6049546" y="2475877"/>
                  <a:pt x="6051914" y="2478247"/>
                  <a:pt x="6051914" y="2478247"/>
                </a:cubicBezTo>
                <a:cubicBezTo>
                  <a:pt x="6051914" y="2478247"/>
                  <a:pt x="6049546" y="2478247"/>
                  <a:pt x="6049546" y="2478247"/>
                </a:cubicBezTo>
                <a:cubicBezTo>
                  <a:pt x="6040073" y="2471139"/>
                  <a:pt x="6040073" y="2478247"/>
                  <a:pt x="6032968" y="2471139"/>
                </a:cubicBezTo>
                <a:cubicBezTo>
                  <a:pt x="6032968" y="2471139"/>
                  <a:pt x="6032968" y="2473508"/>
                  <a:pt x="6032968" y="2473508"/>
                </a:cubicBezTo>
                <a:cubicBezTo>
                  <a:pt x="6040073" y="2478247"/>
                  <a:pt x="6049546" y="2485354"/>
                  <a:pt x="6051914" y="2485354"/>
                </a:cubicBezTo>
                <a:cubicBezTo>
                  <a:pt x="6056651" y="2485354"/>
                  <a:pt x="6059020" y="2487723"/>
                  <a:pt x="6061388" y="2490092"/>
                </a:cubicBezTo>
                <a:cubicBezTo>
                  <a:pt x="6066124" y="2490092"/>
                  <a:pt x="6068492" y="2490092"/>
                  <a:pt x="6070860" y="2494831"/>
                </a:cubicBezTo>
                <a:cubicBezTo>
                  <a:pt x="6073229" y="2497200"/>
                  <a:pt x="6063756" y="2494831"/>
                  <a:pt x="6077966" y="2506677"/>
                </a:cubicBezTo>
                <a:cubicBezTo>
                  <a:pt x="6080334" y="2506677"/>
                  <a:pt x="6080334" y="2506677"/>
                  <a:pt x="6080334" y="2509046"/>
                </a:cubicBezTo>
                <a:cubicBezTo>
                  <a:pt x="6075597" y="2506677"/>
                  <a:pt x="6075597" y="2509046"/>
                  <a:pt x="6073229" y="2509046"/>
                </a:cubicBezTo>
                <a:cubicBezTo>
                  <a:pt x="6073229" y="2509046"/>
                  <a:pt x="6068492" y="2506677"/>
                  <a:pt x="6068492" y="2506677"/>
                </a:cubicBezTo>
                <a:cubicBezTo>
                  <a:pt x="6063756" y="2499570"/>
                  <a:pt x="6054283" y="2499570"/>
                  <a:pt x="6051914" y="2492461"/>
                </a:cubicBezTo>
                <a:cubicBezTo>
                  <a:pt x="6047178" y="2492461"/>
                  <a:pt x="6044810" y="2492461"/>
                  <a:pt x="6042442" y="2490092"/>
                </a:cubicBezTo>
                <a:cubicBezTo>
                  <a:pt x="6037705" y="2487723"/>
                  <a:pt x="6035337" y="2485354"/>
                  <a:pt x="6035337" y="2482984"/>
                </a:cubicBezTo>
                <a:cubicBezTo>
                  <a:pt x="6035337" y="2482984"/>
                  <a:pt x="6032968" y="2480615"/>
                  <a:pt x="6030600" y="2478247"/>
                </a:cubicBezTo>
                <a:cubicBezTo>
                  <a:pt x="6028232" y="2478247"/>
                  <a:pt x="6030600" y="2478247"/>
                  <a:pt x="6030600" y="2480615"/>
                </a:cubicBezTo>
                <a:cubicBezTo>
                  <a:pt x="6030600" y="2480615"/>
                  <a:pt x="6028232" y="2482984"/>
                  <a:pt x="6028232" y="2482984"/>
                </a:cubicBezTo>
                <a:cubicBezTo>
                  <a:pt x="6023495" y="2480615"/>
                  <a:pt x="6021127" y="2475877"/>
                  <a:pt x="6018759" y="2473508"/>
                </a:cubicBezTo>
                <a:cubicBezTo>
                  <a:pt x="6016391" y="2473508"/>
                  <a:pt x="6018759" y="2473508"/>
                  <a:pt x="6018759" y="2471139"/>
                </a:cubicBezTo>
                <a:cubicBezTo>
                  <a:pt x="6016391" y="2468769"/>
                  <a:pt x="6016391" y="2466400"/>
                  <a:pt x="6014023" y="2464030"/>
                </a:cubicBezTo>
                <a:cubicBezTo>
                  <a:pt x="6006917" y="2464030"/>
                  <a:pt x="6011654" y="2468769"/>
                  <a:pt x="6011654" y="2471139"/>
                </a:cubicBezTo>
                <a:cubicBezTo>
                  <a:pt x="6009286" y="2473508"/>
                  <a:pt x="6002181" y="2471139"/>
                  <a:pt x="5999813" y="2471139"/>
                </a:cubicBezTo>
                <a:cubicBezTo>
                  <a:pt x="6004549" y="2478247"/>
                  <a:pt x="6011654" y="2480615"/>
                  <a:pt x="6016391" y="2485354"/>
                </a:cubicBezTo>
                <a:cubicBezTo>
                  <a:pt x="6018759" y="2490092"/>
                  <a:pt x="6023495" y="2492461"/>
                  <a:pt x="6021127" y="2494831"/>
                </a:cubicBezTo>
                <a:cubicBezTo>
                  <a:pt x="6021127" y="2494831"/>
                  <a:pt x="6021127" y="2494831"/>
                  <a:pt x="6025864" y="2499570"/>
                </a:cubicBezTo>
                <a:cubicBezTo>
                  <a:pt x="6028232" y="2499570"/>
                  <a:pt x="6030600" y="2501939"/>
                  <a:pt x="6032968" y="2501939"/>
                </a:cubicBezTo>
                <a:cubicBezTo>
                  <a:pt x="6040073" y="2513785"/>
                  <a:pt x="6059020" y="2523262"/>
                  <a:pt x="6068492" y="2535107"/>
                </a:cubicBezTo>
                <a:cubicBezTo>
                  <a:pt x="6077966" y="2539846"/>
                  <a:pt x="6082702" y="2542216"/>
                  <a:pt x="6080334" y="2546955"/>
                </a:cubicBezTo>
                <a:cubicBezTo>
                  <a:pt x="6080334" y="2546955"/>
                  <a:pt x="6082702" y="2549324"/>
                  <a:pt x="6085070" y="2549324"/>
                </a:cubicBezTo>
                <a:cubicBezTo>
                  <a:pt x="6087438" y="2551693"/>
                  <a:pt x="6087438" y="2551693"/>
                  <a:pt x="6089806" y="2551693"/>
                </a:cubicBezTo>
                <a:cubicBezTo>
                  <a:pt x="6092174" y="2551693"/>
                  <a:pt x="6096911" y="2554062"/>
                  <a:pt x="6101648" y="2558800"/>
                </a:cubicBezTo>
                <a:cubicBezTo>
                  <a:pt x="6106384" y="2563539"/>
                  <a:pt x="6113489" y="2570647"/>
                  <a:pt x="6115857" y="2573016"/>
                </a:cubicBezTo>
                <a:cubicBezTo>
                  <a:pt x="6118226" y="2580124"/>
                  <a:pt x="6125330" y="2584863"/>
                  <a:pt x="6134803" y="2591971"/>
                </a:cubicBezTo>
                <a:cubicBezTo>
                  <a:pt x="6139540" y="2594340"/>
                  <a:pt x="6139540" y="2599079"/>
                  <a:pt x="6144276" y="2599079"/>
                </a:cubicBezTo>
                <a:cubicBezTo>
                  <a:pt x="6146644" y="2601449"/>
                  <a:pt x="6151380" y="2606187"/>
                  <a:pt x="6153749" y="2608556"/>
                </a:cubicBezTo>
                <a:cubicBezTo>
                  <a:pt x="6158486" y="2610925"/>
                  <a:pt x="6146644" y="2606187"/>
                  <a:pt x="6153749" y="2610925"/>
                </a:cubicBezTo>
                <a:cubicBezTo>
                  <a:pt x="6153749" y="2613294"/>
                  <a:pt x="6156117" y="2615664"/>
                  <a:pt x="6158486" y="2615664"/>
                </a:cubicBezTo>
                <a:cubicBezTo>
                  <a:pt x="6160854" y="2615664"/>
                  <a:pt x="6160854" y="2615664"/>
                  <a:pt x="6163222" y="2615664"/>
                </a:cubicBezTo>
                <a:cubicBezTo>
                  <a:pt x="6165590" y="2615664"/>
                  <a:pt x="6165590" y="2618033"/>
                  <a:pt x="6167958" y="2618033"/>
                </a:cubicBezTo>
                <a:cubicBezTo>
                  <a:pt x="6165590" y="2620403"/>
                  <a:pt x="6175063" y="2625141"/>
                  <a:pt x="6175063" y="2627511"/>
                </a:cubicBezTo>
                <a:cubicBezTo>
                  <a:pt x="6175063" y="2627511"/>
                  <a:pt x="6172695" y="2627511"/>
                  <a:pt x="6172695" y="2627511"/>
                </a:cubicBezTo>
                <a:cubicBezTo>
                  <a:pt x="6172695" y="2627511"/>
                  <a:pt x="6170326" y="2627511"/>
                  <a:pt x="6170326" y="2625141"/>
                </a:cubicBezTo>
                <a:cubicBezTo>
                  <a:pt x="6167958" y="2622772"/>
                  <a:pt x="6163222" y="2620403"/>
                  <a:pt x="6160854" y="2620403"/>
                </a:cubicBezTo>
                <a:cubicBezTo>
                  <a:pt x="6160854" y="2620403"/>
                  <a:pt x="6158486" y="2620403"/>
                  <a:pt x="6156117" y="2618033"/>
                </a:cubicBezTo>
                <a:cubicBezTo>
                  <a:pt x="6151380" y="2615664"/>
                  <a:pt x="6141908" y="2610925"/>
                  <a:pt x="6141908" y="2608556"/>
                </a:cubicBezTo>
                <a:cubicBezTo>
                  <a:pt x="6137171" y="2603817"/>
                  <a:pt x="6134803" y="2603817"/>
                  <a:pt x="6134803" y="2603817"/>
                </a:cubicBezTo>
                <a:lnTo>
                  <a:pt x="6126975" y="2598597"/>
                </a:lnTo>
                <a:lnTo>
                  <a:pt x="6123182" y="2595929"/>
                </a:lnTo>
                <a:lnTo>
                  <a:pt x="6119359" y="2593516"/>
                </a:lnTo>
                <a:lnTo>
                  <a:pt x="6113489" y="2589602"/>
                </a:lnTo>
                <a:cubicBezTo>
                  <a:pt x="6113489" y="2589602"/>
                  <a:pt x="6113489" y="2587232"/>
                  <a:pt x="6111120" y="2587232"/>
                </a:cubicBezTo>
                <a:cubicBezTo>
                  <a:pt x="6111120" y="2584863"/>
                  <a:pt x="6104016" y="2582493"/>
                  <a:pt x="6101648" y="2580124"/>
                </a:cubicBezTo>
                <a:cubicBezTo>
                  <a:pt x="6099280" y="2577755"/>
                  <a:pt x="6099280" y="2577755"/>
                  <a:pt x="6096911" y="2575386"/>
                </a:cubicBezTo>
                <a:cubicBezTo>
                  <a:pt x="6096911" y="2575386"/>
                  <a:pt x="6094543" y="2573016"/>
                  <a:pt x="6092174" y="2573016"/>
                </a:cubicBezTo>
                <a:cubicBezTo>
                  <a:pt x="6092174" y="2573016"/>
                  <a:pt x="6089806" y="2575386"/>
                  <a:pt x="6089806" y="2573016"/>
                </a:cubicBezTo>
                <a:cubicBezTo>
                  <a:pt x="6087438" y="2573016"/>
                  <a:pt x="6085070" y="2570647"/>
                  <a:pt x="6082702" y="2570647"/>
                </a:cubicBezTo>
                <a:cubicBezTo>
                  <a:pt x="6080334" y="2568278"/>
                  <a:pt x="6075597" y="2563539"/>
                  <a:pt x="6073229" y="2561170"/>
                </a:cubicBezTo>
                <a:cubicBezTo>
                  <a:pt x="6070860" y="2561170"/>
                  <a:pt x="6070860" y="2561170"/>
                  <a:pt x="6070860" y="2558800"/>
                </a:cubicBezTo>
                <a:cubicBezTo>
                  <a:pt x="6068492" y="2558800"/>
                  <a:pt x="6068492" y="2558800"/>
                  <a:pt x="6068492" y="2556431"/>
                </a:cubicBezTo>
                <a:cubicBezTo>
                  <a:pt x="6066124" y="2556431"/>
                  <a:pt x="6059020" y="2551693"/>
                  <a:pt x="6063756" y="2556431"/>
                </a:cubicBezTo>
                <a:cubicBezTo>
                  <a:pt x="6061388" y="2556431"/>
                  <a:pt x="6056651" y="2554062"/>
                  <a:pt x="6059020" y="2554062"/>
                </a:cubicBezTo>
                <a:cubicBezTo>
                  <a:pt x="6059020" y="2558800"/>
                  <a:pt x="6059020" y="2558800"/>
                  <a:pt x="6059020" y="2558800"/>
                </a:cubicBezTo>
                <a:cubicBezTo>
                  <a:pt x="6059020" y="2561170"/>
                  <a:pt x="6061388" y="2563539"/>
                  <a:pt x="6061388" y="2563539"/>
                </a:cubicBezTo>
                <a:cubicBezTo>
                  <a:pt x="6061388" y="2563539"/>
                  <a:pt x="6063756" y="2565909"/>
                  <a:pt x="6066124" y="2568278"/>
                </a:cubicBezTo>
                <a:cubicBezTo>
                  <a:pt x="6068492" y="2568278"/>
                  <a:pt x="6075597" y="2575386"/>
                  <a:pt x="6075597" y="2573016"/>
                </a:cubicBezTo>
                <a:cubicBezTo>
                  <a:pt x="6073229" y="2570647"/>
                  <a:pt x="6073229" y="2570647"/>
                  <a:pt x="6073229" y="2570647"/>
                </a:cubicBezTo>
                <a:cubicBezTo>
                  <a:pt x="6080334" y="2573016"/>
                  <a:pt x="6080334" y="2573016"/>
                  <a:pt x="6080334" y="2573016"/>
                </a:cubicBezTo>
                <a:cubicBezTo>
                  <a:pt x="6080334" y="2575386"/>
                  <a:pt x="6075597" y="2577755"/>
                  <a:pt x="6070860" y="2577755"/>
                </a:cubicBezTo>
                <a:cubicBezTo>
                  <a:pt x="6066124" y="2575386"/>
                  <a:pt x="6066124" y="2580124"/>
                  <a:pt x="6070860" y="2584863"/>
                </a:cubicBezTo>
                <a:cubicBezTo>
                  <a:pt x="6056651" y="2577755"/>
                  <a:pt x="6056651" y="2577755"/>
                  <a:pt x="6054283" y="2584863"/>
                </a:cubicBezTo>
                <a:cubicBezTo>
                  <a:pt x="6059020" y="2587232"/>
                  <a:pt x="6063756" y="2591971"/>
                  <a:pt x="6068492" y="2594340"/>
                </a:cubicBezTo>
                <a:cubicBezTo>
                  <a:pt x="6068492" y="2594340"/>
                  <a:pt x="6070860" y="2594340"/>
                  <a:pt x="6070860" y="2594340"/>
                </a:cubicBezTo>
                <a:cubicBezTo>
                  <a:pt x="6070860" y="2594340"/>
                  <a:pt x="6068492" y="2591971"/>
                  <a:pt x="6068492" y="2591971"/>
                </a:cubicBezTo>
                <a:cubicBezTo>
                  <a:pt x="6063756" y="2589602"/>
                  <a:pt x="6059020" y="2587232"/>
                  <a:pt x="6059020" y="2584863"/>
                </a:cubicBezTo>
                <a:cubicBezTo>
                  <a:pt x="6059020" y="2582493"/>
                  <a:pt x="6066124" y="2587232"/>
                  <a:pt x="6068492" y="2589602"/>
                </a:cubicBezTo>
                <a:cubicBezTo>
                  <a:pt x="6070860" y="2589602"/>
                  <a:pt x="6070860" y="2591971"/>
                  <a:pt x="6073229" y="2591971"/>
                </a:cubicBezTo>
                <a:cubicBezTo>
                  <a:pt x="6082702" y="2594340"/>
                  <a:pt x="6085070" y="2596709"/>
                  <a:pt x="6089806" y="2603817"/>
                </a:cubicBezTo>
                <a:cubicBezTo>
                  <a:pt x="6092174" y="2603817"/>
                  <a:pt x="6094543" y="2606187"/>
                  <a:pt x="6092174" y="2608556"/>
                </a:cubicBezTo>
                <a:cubicBezTo>
                  <a:pt x="6089806" y="2608556"/>
                  <a:pt x="6085070" y="2608556"/>
                  <a:pt x="6082702" y="2608556"/>
                </a:cubicBezTo>
                <a:cubicBezTo>
                  <a:pt x="6082702" y="2606187"/>
                  <a:pt x="6080334" y="2606187"/>
                  <a:pt x="6080334" y="2603817"/>
                </a:cubicBezTo>
                <a:cubicBezTo>
                  <a:pt x="6075597" y="2601449"/>
                  <a:pt x="6068492" y="2599079"/>
                  <a:pt x="6063756" y="2599079"/>
                </a:cubicBezTo>
                <a:cubicBezTo>
                  <a:pt x="6063756" y="2599079"/>
                  <a:pt x="6063756" y="2596709"/>
                  <a:pt x="6061388" y="2596709"/>
                </a:cubicBezTo>
                <a:cubicBezTo>
                  <a:pt x="6061388" y="2594340"/>
                  <a:pt x="6059020" y="2591971"/>
                  <a:pt x="6056651" y="2589602"/>
                </a:cubicBezTo>
                <a:cubicBezTo>
                  <a:pt x="6054283" y="2587232"/>
                  <a:pt x="6049546" y="2587232"/>
                  <a:pt x="6049546" y="2589602"/>
                </a:cubicBezTo>
                <a:cubicBezTo>
                  <a:pt x="6047178" y="2587232"/>
                  <a:pt x="6044810" y="2584863"/>
                  <a:pt x="6040073" y="2580124"/>
                </a:cubicBezTo>
                <a:cubicBezTo>
                  <a:pt x="6035337" y="2577755"/>
                  <a:pt x="6030600" y="2575386"/>
                  <a:pt x="6030600" y="2575386"/>
                </a:cubicBezTo>
                <a:cubicBezTo>
                  <a:pt x="6030600" y="2575386"/>
                  <a:pt x="6025864" y="2573016"/>
                  <a:pt x="6025864" y="2573016"/>
                </a:cubicBezTo>
                <a:cubicBezTo>
                  <a:pt x="6014023" y="2561170"/>
                  <a:pt x="5999813" y="2551693"/>
                  <a:pt x="5985603" y="2542216"/>
                </a:cubicBezTo>
                <a:cubicBezTo>
                  <a:pt x="5983235" y="2537477"/>
                  <a:pt x="5983235" y="2537477"/>
                  <a:pt x="5978499" y="2537477"/>
                </a:cubicBezTo>
                <a:cubicBezTo>
                  <a:pt x="5978499" y="2537477"/>
                  <a:pt x="5976131" y="2535107"/>
                  <a:pt x="5973763" y="2535107"/>
                </a:cubicBezTo>
                <a:cubicBezTo>
                  <a:pt x="5973763" y="2532738"/>
                  <a:pt x="5971393" y="2532738"/>
                  <a:pt x="5971393" y="2530369"/>
                </a:cubicBezTo>
                <a:cubicBezTo>
                  <a:pt x="5964289" y="2525631"/>
                  <a:pt x="5957185" y="2520894"/>
                  <a:pt x="5947711" y="2513785"/>
                </a:cubicBezTo>
                <a:cubicBezTo>
                  <a:pt x="5947711" y="2513785"/>
                  <a:pt x="5945343" y="2511415"/>
                  <a:pt x="5942975" y="2511415"/>
                </a:cubicBezTo>
                <a:cubicBezTo>
                  <a:pt x="5940607" y="2509046"/>
                  <a:pt x="5931133" y="2501939"/>
                  <a:pt x="5926397" y="2501939"/>
                </a:cubicBezTo>
                <a:cubicBezTo>
                  <a:pt x="5926397" y="2501939"/>
                  <a:pt x="5921661" y="2497200"/>
                  <a:pt x="5921661" y="2497200"/>
                </a:cubicBezTo>
                <a:cubicBezTo>
                  <a:pt x="5921661" y="2497200"/>
                  <a:pt x="5921661" y="2494831"/>
                  <a:pt x="5919293" y="2494831"/>
                </a:cubicBezTo>
                <a:cubicBezTo>
                  <a:pt x="5912187" y="2490092"/>
                  <a:pt x="5914557" y="2492461"/>
                  <a:pt x="5914557" y="2494831"/>
                </a:cubicBezTo>
                <a:cubicBezTo>
                  <a:pt x="5914557" y="2494831"/>
                  <a:pt x="5912187" y="2494831"/>
                  <a:pt x="5907451" y="2494831"/>
                </a:cubicBezTo>
                <a:cubicBezTo>
                  <a:pt x="5907451" y="2492461"/>
                  <a:pt x="5905083" y="2492461"/>
                  <a:pt x="5902715" y="2490092"/>
                </a:cubicBezTo>
                <a:cubicBezTo>
                  <a:pt x="5902715" y="2490092"/>
                  <a:pt x="5900347" y="2487723"/>
                  <a:pt x="5900347" y="2487723"/>
                </a:cubicBezTo>
                <a:cubicBezTo>
                  <a:pt x="5902715" y="2487723"/>
                  <a:pt x="5902715" y="2487723"/>
                  <a:pt x="5902715" y="2485354"/>
                </a:cubicBezTo>
                <a:cubicBezTo>
                  <a:pt x="5900347" y="2485354"/>
                  <a:pt x="5900347" y="2485354"/>
                  <a:pt x="5900347" y="2482984"/>
                </a:cubicBezTo>
                <a:cubicBezTo>
                  <a:pt x="5897979" y="2482984"/>
                  <a:pt x="5895611" y="2482984"/>
                  <a:pt x="5893241" y="2480615"/>
                </a:cubicBezTo>
                <a:cubicBezTo>
                  <a:pt x="5893241" y="2480615"/>
                  <a:pt x="5893241" y="2478247"/>
                  <a:pt x="5893241" y="2478247"/>
                </a:cubicBezTo>
                <a:cubicBezTo>
                  <a:pt x="5893241" y="2478247"/>
                  <a:pt x="5895611" y="2480615"/>
                  <a:pt x="5897979" y="2480615"/>
                </a:cubicBezTo>
                <a:cubicBezTo>
                  <a:pt x="5890873" y="2473508"/>
                  <a:pt x="5883769" y="2468769"/>
                  <a:pt x="5876665" y="2464030"/>
                </a:cubicBezTo>
                <a:cubicBezTo>
                  <a:pt x="5876665" y="2466400"/>
                  <a:pt x="5876665" y="2466400"/>
                  <a:pt x="5876665" y="2466400"/>
                </a:cubicBezTo>
                <a:cubicBezTo>
                  <a:pt x="5874297" y="2466400"/>
                  <a:pt x="5871927" y="2464030"/>
                  <a:pt x="5867191" y="2459292"/>
                </a:cubicBezTo>
                <a:cubicBezTo>
                  <a:pt x="5862455" y="2456923"/>
                  <a:pt x="5862455" y="2456923"/>
                  <a:pt x="5862455" y="2456923"/>
                </a:cubicBezTo>
                <a:cubicBezTo>
                  <a:pt x="5860087" y="2456923"/>
                  <a:pt x="5850613" y="2452185"/>
                  <a:pt x="5848245" y="2447446"/>
                </a:cubicBezTo>
                <a:cubicBezTo>
                  <a:pt x="5841141" y="2442708"/>
                  <a:pt x="5841141" y="2442708"/>
                  <a:pt x="5836405" y="2440338"/>
                </a:cubicBezTo>
                <a:cubicBezTo>
                  <a:pt x="5836405" y="2440338"/>
                  <a:pt x="5834037" y="2437969"/>
                  <a:pt x="5831667" y="2437969"/>
                </a:cubicBezTo>
                <a:cubicBezTo>
                  <a:pt x="5831667" y="2437969"/>
                  <a:pt x="5831667" y="2435600"/>
                  <a:pt x="5831667" y="2435600"/>
                </a:cubicBezTo>
                <a:cubicBezTo>
                  <a:pt x="5831667" y="2435600"/>
                  <a:pt x="5829299" y="2433230"/>
                  <a:pt x="5834037" y="2435600"/>
                </a:cubicBezTo>
                <a:cubicBezTo>
                  <a:pt x="5836405" y="2435600"/>
                  <a:pt x="5836405" y="2435600"/>
                  <a:pt x="5836405" y="2435600"/>
                </a:cubicBezTo>
                <a:cubicBezTo>
                  <a:pt x="5831667" y="2433230"/>
                  <a:pt x="5829299" y="2430861"/>
                  <a:pt x="5829299" y="2428492"/>
                </a:cubicBezTo>
                <a:cubicBezTo>
                  <a:pt x="5826931" y="2426123"/>
                  <a:pt x="5824563" y="2426123"/>
                  <a:pt x="5822195" y="2423754"/>
                </a:cubicBezTo>
                <a:cubicBezTo>
                  <a:pt x="5819827" y="2421384"/>
                  <a:pt x="5815091" y="2419015"/>
                  <a:pt x="5819827" y="2421384"/>
                </a:cubicBezTo>
                <a:cubicBezTo>
                  <a:pt x="5819827" y="2421384"/>
                  <a:pt x="5817459" y="2421384"/>
                  <a:pt x="5817459" y="2419015"/>
                </a:cubicBezTo>
                <a:cubicBezTo>
                  <a:pt x="5807985" y="2411907"/>
                  <a:pt x="5810353" y="2419015"/>
                  <a:pt x="5800881" y="2409538"/>
                </a:cubicBezTo>
                <a:cubicBezTo>
                  <a:pt x="5798513" y="2409538"/>
                  <a:pt x="5798513" y="2409538"/>
                  <a:pt x="5798513" y="2409538"/>
                </a:cubicBezTo>
                <a:cubicBezTo>
                  <a:pt x="5798513" y="2409538"/>
                  <a:pt x="5798513" y="2409538"/>
                  <a:pt x="5798513" y="2411907"/>
                </a:cubicBezTo>
                <a:cubicBezTo>
                  <a:pt x="5800881" y="2414277"/>
                  <a:pt x="5800289" y="2414277"/>
                  <a:pt x="5799105" y="2413684"/>
                </a:cubicBezTo>
                <a:lnTo>
                  <a:pt x="5798113" y="2413088"/>
                </a:lnTo>
                <a:lnTo>
                  <a:pt x="5796241" y="2411473"/>
                </a:lnTo>
                <a:lnTo>
                  <a:pt x="5795987" y="2411750"/>
                </a:lnTo>
                <a:lnTo>
                  <a:pt x="5789039" y="2404799"/>
                </a:lnTo>
                <a:cubicBezTo>
                  <a:pt x="5791407" y="2404799"/>
                  <a:pt x="5791407" y="2404799"/>
                  <a:pt x="5791407" y="2402430"/>
                </a:cubicBezTo>
                <a:cubicBezTo>
                  <a:pt x="5789039" y="2402430"/>
                  <a:pt x="5786671" y="2400062"/>
                  <a:pt x="5786671" y="2400062"/>
                </a:cubicBezTo>
                <a:cubicBezTo>
                  <a:pt x="5779567" y="2397692"/>
                  <a:pt x="5774831" y="2392953"/>
                  <a:pt x="5770093" y="2388215"/>
                </a:cubicBezTo>
                <a:cubicBezTo>
                  <a:pt x="5767725" y="2385846"/>
                  <a:pt x="5762989" y="2383476"/>
                  <a:pt x="5760621" y="2378737"/>
                </a:cubicBezTo>
                <a:cubicBezTo>
                  <a:pt x="5755885" y="2378737"/>
                  <a:pt x="5753515" y="2378737"/>
                  <a:pt x="5751147" y="2378737"/>
                </a:cubicBezTo>
                <a:cubicBezTo>
                  <a:pt x="5746411" y="2376369"/>
                  <a:pt x="5746411" y="2374000"/>
                  <a:pt x="5746411" y="2371631"/>
                </a:cubicBezTo>
                <a:cubicBezTo>
                  <a:pt x="5746411" y="2371631"/>
                  <a:pt x="5746411" y="2369261"/>
                  <a:pt x="5744043" y="2369261"/>
                </a:cubicBezTo>
                <a:cubicBezTo>
                  <a:pt x="5744043" y="2369261"/>
                  <a:pt x="5741675" y="2366892"/>
                  <a:pt x="5741675" y="2366892"/>
                </a:cubicBezTo>
                <a:cubicBezTo>
                  <a:pt x="5739307" y="2366892"/>
                  <a:pt x="5739307" y="2369261"/>
                  <a:pt x="5739307" y="2369261"/>
                </a:cubicBezTo>
                <a:cubicBezTo>
                  <a:pt x="5736939" y="2369261"/>
                  <a:pt x="5734571" y="2366892"/>
                  <a:pt x="5734571" y="2366892"/>
                </a:cubicBezTo>
                <a:cubicBezTo>
                  <a:pt x="5727465" y="2362153"/>
                  <a:pt x="5722729" y="2359784"/>
                  <a:pt x="5717993" y="2355045"/>
                </a:cubicBezTo>
                <a:cubicBezTo>
                  <a:pt x="5715624" y="2355045"/>
                  <a:pt x="5710887" y="2350307"/>
                  <a:pt x="5706151" y="2347938"/>
                </a:cubicBezTo>
                <a:cubicBezTo>
                  <a:pt x="5701415" y="2343200"/>
                  <a:pt x="5703783" y="2347938"/>
                  <a:pt x="5701415" y="2347938"/>
                </a:cubicBezTo>
                <a:cubicBezTo>
                  <a:pt x="5701415" y="2347938"/>
                  <a:pt x="5703783" y="2347938"/>
                  <a:pt x="5703783" y="2347938"/>
                </a:cubicBezTo>
                <a:cubicBezTo>
                  <a:pt x="5703783" y="2350307"/>
                  <a:pt x="5706151" y="2352676"/>
                  <a:pt x="5706151" y="2355045"/>
                </a:cubicBezTo>
                <a:cubicBezTo>
                  <a:pt x="5706151" y="2355045"/>
                  <a:pt x="5699047" y="2350307"/>
                  <a:pt x="5696678" y="2347938"/>
                </a:cubicBezTo>
                <a:cubicBezTo>
                  <a:pt x="5691941" y="2345569"/>
                  <a:pt x="5691941" y="2343200"/>
                  <a:pt x="5694310" y="2345569"/>
                </a:cubicBezTo>
                <a:cubicBezTo>
                  <a:pt x="5696678" y="2345569"/>
                  <a:pt x="5699047" y="2347938"/>
                  <a:pt x="5696678" y="2345569"/>
                </a:cubicBezTo>
                <a:cubicBezTo>
                  <a:pt x="5694310" y="2343200"/>
                  <a:pt x="5691941" y="2343200"/>
                  <a:pt x="5689573" y="2340830"/>
                </a:cubicBezTo>
                <a:cubicBezTo>
                  <a:pt x="5687205" y="2340830"/>
                  <a:pt x="5687205" y="2338461"/>
                  <a:pt x="5684837" y="2338461"/>
                </a:cubicBezTo>
                <a:cubicBezTo>
                  <a:pt x="5682469" y="2336091"/>
                  <a:pt x="5677732" y="2333722"/>
                  <a:pt x="5677732" y="2331353"/>
                </a:cubicBezTo>
                <a:cubicBezTo>
                  <a:pt x="5687205" y="2338461"/>
                  <a:pt x="5684837" y="2333722"/>
                  <a:pt x="5684837" y="2333722"/>
                </a:cubicBezTo>
                <a:cubicBezTo>
                  <a:pt x="5680101" y="2328984"/>
                  <a:pt x="5675364" y="2326614"/>
                  <a:pt x="5670627" y="2321876"/>
                </a:cubicBezTo>
                <a:cubicBezTo>
                  <a:pt x="5668259" y="2321876"/>
                  <a:pt x="5665891" y="2321876"/>
                  <a:pt x="5663523" y="2319507"/>
                </a:cubicBezTo>
                <a:cubicBezTo>
                  <a:pt x="5663523" y="2319507"/>
                  <a:pt x="5661155" y="2319507"/>
                  <a:pt x="5661155" y="2319507"/>
                </a:cubicBezTo>
                <a:cubicBezTo>
                  <a:pt x="5656418" y="2314768"/>
                  <a:pt x="5654049" y="2314768"/>
                  <a:pt x="5649313" y="2312399"/>
                </a:cubicBezTo>
                <a:cubicBezTo>
                  <a:pt x="5644577" y="2307660"/>
                  <a:pt x="5644577" y="2307660"/>
                  <a:pt x="5642209" y="2305291"/>
                </a:cubicBezTo>
                <a:cubicBezTo>
                  <a:pt x="5639841" y="2302921"/>
                  <a:pt x="5637472" y="2302921"/>
                  <a:pt x="5637472" y="2300553"/>
                </a:cubicBezTo>
                <a:cubicBezTo>
                  <a:pt x="5632735" y="2298184"/>
                  <a:pt x="5627999" y="2295814"/>
                  <a:pt x="5625631" y="2293445"/>
                </a:cubicBezTo>
                <a:cubicBezTo>
                  <a:pt x="5623263" y="2291076"/>
                  <a:pt x="5625631" y="2291076"/>
                  <a:pt x="5623263" y="2291076"/>
                </a:cubicBezTo>
                <a:cubicBezTo>
                  <a:pt x="5623263" y="2288706"/>
                  <a:pt x="5620895" y="2286337"/>
                  <a:pt x="5618526" y="2286337"/>
                </a:cubicBezTo>
                <a:cubicBezTo>
                  <a:pt x="5618526" y="2286337"/>
                  <a:pt x="5616158" y="2283968"/>
                  <a:pt x="5613789" y="2283968"/>
                </a:cubicBezTo>
                <a:cubicBezTo>
                  <a:pt x="5613789" y="2283968"/>
                  <a:pt x="5613789" y="2286337"/>
                  <a:pt x="5616158" y="2286337"/>
                </a:cubicBezTo>
                <a:cubicBezTo>
                  <a:pt x="5618526" y="2288706"/>
                  <a:pt x="5620895" y="2291076"/>
                  <a:pt x="5623263" y="2293445"/>
                </a:cubicBezTo>
                <a:cubicBezTo>
                  <a:pt x="5618526" y="2291076"/>
                  <a:pt x="5616158" y="2288706"/>
                  <a:pt x="5613789" y="2288706"/>
                </a:cubicBezTo>
                <a:cubicBezTo>
                  <a:pt x="5611421" y="2288706"/>
                  <a:pt x="5611421" y="2288706"/>
                  <a:pt x="5611421" y="2288706"/>
                </a:cubicBezTo>
                <a:cubicBezTo>
                  <a:pt x="5611421" y="2288706"/>
                  <a:pt x="5613789" y="2291076"/>
                  <a:pt x="5616158" y="2291076"/>
                </a:cubicBezTo>
                <a:cubicBezTo>
                  <a:pt x="5625631" y="2298184"/>
                  <a:pt x="5627999" y="2300553"/>
                  <a:pt x="5632735" y="2305291"/>
                </a:cubicBezTo>
                <a:cubicBezTo>
                  <a:pt x="5632735" y="2305291"/>
                  <a:pt x="5635104" y="2307660"/>
                  <a:pt x="5635104" y="2307660"/>
                </a:cubicBezTo>
                <a:cubicBezTo>
                  <a:pt x="5637472" y="2310030"/>
                  <a:pt x="5642209" y="2312399"/>
                  <a:pt x="5642209" y="2312399"/>
                </a:cubicBezTo>
                <a:cubicBezTo>
                  <a:pt x="5644577" y="2312399"/>
                  <a:pt x="5644577" y="2312399"/>
                  <a:pt x="5644577" y="2310030"/>
                </a:cubicBezTo>
                <a:cubicBezTo>
                  <a:pt x="5644577" y="2310030"/>
                  <a:pt x="5646945" y="2310030"/>
                  <a:pt x="5651681" y="2314768"/>
                </a:cubicBezTo>
                <a:cubicBezTo>
                  <a:pt x="5651681" y="2314768"/>
                  <a:pt x="5654049" y="2317138"/>
                  <a:pt x="5656418" y="2317138"/>
                </a:cubicBezTo>
                <a:cubicBezTo>
                  <a:pt x="5658786" y="2319507"/>
                  <a:pt x="5661155" y="2319507"/>
                  <a:pt x="5663523" y="2321876"/>
                </a:cubicBezTo>
                <a:cubicBezTo>
                  <a:pt x="5661155" y="2321876"/>
                  <a:pt x="5661155" y="2321876"/>
                  <a:pt x="5658786" y="2321876"/>
                </a:cubicBezTo>
                <a:cubicBezTo>
                  <a:pt x="5656418" y="2317138"/>
                  <a:pt x="5654049" y="2317138"/>
                  <a:pt x="5654049" y="2319507"/>
                </a:cubicBezTo>
                <a:cubicBezTo>
                  <a:pt x="5654049" y="2319507"/>
                  <a:pt x="5658786" y="2324246"/>
                  <a:pt x="5658786" y="2324246"/>
                </a:cubicBezTo>
                <a:cubicBezTo>
                  <a:pt x="5663523" y="2326614"/>
                  <a:pt x="5663523" y="2324246"/>
                  <a:pt x="5670627" y="2328984"/>
                </a:cubicBezTo>
                <a:cubicBezTo>
                  <a:pt x="5670627" y="2328984"/>
                  <a:pt x="5670627" y="2331353"/>
                  <a:pt x="5670627" y="2331353"/>
                </a:cubicBezTo>
                <a:cubicBezTo>
                  <a:pt x="5670627" y="2333722"/>
                  <a:pt x="5677732" y="2338461"/>
                  <a:pt x="5682469" y="2343200"/>
                </a:cubicBezTo>
                <a:cubicBezTo>
                  <a:pt x="5684837" y="2343200"/>
                  <a:pt x="5687205" y="2345569"/>
                  <a:pt x="5687205" y="2345569"/>
                </a:cubicBezTo>
                <a:cubicBezTo>
                  <a:pt x="5694310" y="2347938"/>
                  <a:pt x="5694310" y="2347938"/>
                  <a:pt x="5706151" y="2357415"/>
                </a:cubicBezTo>
                <a:cubicBezTo>
                  <a:pt x="5713255" y="2362153"/>
                  <a:pt x="5713255" y="2362153"/>
                  <a:pt x="5715624" y="2364523"/>
                </a:cubicBezTo>
                <a:cubicBezTo>
                  <a:pt x="5715624" y="2366892"/>
                  <a:pt x="5720361" y="2369261"/>
                  <a:pt x="5722729" y="2371631"/>
                </a:cubicBezTo>
                <a:cubicBezTo>
                  <a:pt x="5727465" y="2374000"/>
                  <a:pt x="5732201" y="2378737"/>
                  <a:pt x="5736939" y="2383476"/>
                </a:cubicBezTo>
                <a:cubicBezTo>
                  <a:pt x="5739307" y="2381107"/>
                  <a:pt x="5739307" y="2381107"/>
                  <a:pt x="5739307" y="2381107"/>
                </a:cubicBezTo>
                <a:cubicBezTo>
                  <a:pt x="5739307" y="2381107"/>
                  <a:pt x="5741675" y="2381107"/>
                  <a:pt x="5741675" y="2381107"/>
                </a:cubicBezTo>
                <a:cubicBezTo>
                  <a:pt x="5744043" y="2383476"/>
                  <a:pt x="5746411" y="2385846"/>
                  <a:pt x="5746411" y="2385846"/>
                </a:cubicBezTo>
                <a:cubicBezTo>
                  <a:pt x="5746411" y="2385846"/>
                  <a:pt x="5744043" y="2385846"/>
                  <a:pt x="5744043" y="2388215"/>
                </a:cubicBezTo>
                <a:cubicBezTo>
                  <a:pt x="5751147" y="2392953"/>
                  <a:pt x="5760621" y="2397692"/>
                  <a:pt x="5758253" y="2397692"/>
                </a:cubicBezTo>
                <a:cubicBezTo>
                  <a:pt x="5755885" y="2397692"/>
                  <a:pt x="5758253" y="2400062"/>
                  <a:pt x="5760621" y="2402430"/>
                </a:cubicBezTo>
                <a:cubicBezTo>
                  <a:pt x="5765357" y="2407169"/>
                  <a:pt x="5765357" y="2407169"/>
                  <a:pt x="5772461" y="2409538"/>
                </a:cubicBezTo>
                <a:cubicBezTo>
                  <a:pt x="5774831" y="2411907"/>
                  <a:pt x="5777199" y="2414277"/>
                  <a:pt x="5777199" y="2414277"/>
                </a:cubicBezTo>
                <a:cubicBezTo>
                  <a:pt x="5779567" y="2419015"/>
                  <a:pt x="5786671" y="2421384"/>
                  <a:pt x="5789039" y="2423754"/>
                </a:cubicBezTo>
                <a:cubicBezTo>
                  <a:pt x="5793777" y="2428492"/>
                  <a:pt x="5796145" y="2428492"/>
                  <a:pt x="5793777" y="2426123"/>
                </a:cubicBezTo>
                <a:cubicBezTo>
                  <a:pt x="5791407" y="2423754"/>
                  <a:pt x="5789039" y="2421384"/>
                  <a:pt x="5793777" y="2423754"/>
                </a:cubicBezTo>
                <a:cubicBezTo>
                  <a:pt x="5805617" y="2430861"/>
                  <a:pt x="5807985" y="2430861"/>
                  <a:pt x="5807985" y="2428492"/>
                </a:cubicBezTo>
                <a:cubicBezTo>
                  <a:pt x="5807985" y="2428492"/>
                  <a:pt x="5812721" y="2430861"/>
                  <a:pt x="5812721" y="2430861"/>
                </a:cubicBezTo>
                <a:cubicBezTo>
                  <a:pt x="5812721" y="2430861"/>
                  <a:pt x="5812721" y="2428492"/>
                  <a:pt x="5817459" y="2433230"/>
                </a:cubicBezTo>
                <a:cubicBezTo>
                  <a:pt x="5822195" y="2435600"/>
                  <a:pt x="5819827" y="2435600"/>
                  <a:pt x="5819827" y="2435600"/>
                </a:cubicBezTo>
                <a:cubicBezTo>
                  <a:pt x="5819827" y="2435600"/>
                  <a:pt x="5817459" y="2435600"/>
                  <a:pt x="5815091" y="2435600"/>
                </a:cubicBezTo>
                <a:cubicBezTo>
                  <a:pt x="5810353" y="2433230"/>
                  <a:pt x="5817459" y="2437969"/>
                  <a:pt x="5817459" y="2437969"/>
                </a:cubicBezTo>
                <a:cubicBezTo>
                  <a:pt x="5817459" y="2437969"/>
                  <a:pt x="5819827" y="2442708"/>
                  <a:pt x="5822195" y="2442708"/>
                </a:cubicBezTo>
                <a:cubicBezTo>
                  <a:pt x="5824563" y="2445077"/>
                  <a:pt x="5826931" y="2447446"/>
                  <a:pt x="5829299" y="2447446"/>
                </a:cubicBezTo>
                <a:cubicBezTo>
                  <a:pt x="5834037" y="2449816"/>
                  <a:pt x="5829299" y="2445077"/>
                  <a:pt x="5824563" y="2437969"/>
                </a:cubicBezTo>
                <a:cubicBezTo>
                  <a:pt x="5834037" y="2445077"/>
                  <a:pt x="5838773" y="2449816"/>
                  <a:pt x="5848245" y="2454553"/>
                </a:cubicBezTo>
                <a:cubicBezTo>
                  <a:pt x="5845877" y="2454553"/>
                  <a:pt x="5845877" y="2454553"/>
                  <a:pt x="5843509" y="2454553"/>
                </a:cubicBezTo>
                <a:cubicBezTo>
                  <a:pt x="5834037" y="2447446"/>
                  <a:pt x="5838773" y="2454553"/>
                  <a:pt x="5838773" y="2454553"/>
                </a:cubicBezTo>
                <a:cubicBezTo>
                  <a:pt x="5836405" y="2452185"/>
                  <a:pt x="5836405" y="2454553"/>
                  <a:pt x="5838773" y="2456923"/>
                </a:cubicBezTo>
                <a:cubicBezTo>
                  <a:pt x="5843509" y="2461662"/>
                  <a:pt x="5841141" y="2459292"/>
                  <a:pt x="5843509" y="2459292"/>
                </a:cubicBezTo>
                <a:cubicBezTo>
                  <a:pt x="5843509" y="2459292"/>
                  <a:pt x="5845877" y="2459292"/>
                  <a:pt x="5845877" y="2461662"/>
                </a:cubicBezTo>
                <a:cubicBezTo>
                  <a:pt x="5852981" y="2466400"/>
                  <a:pt x="5857719" y="2468769"/>
                  <a:pt x="5864823" y="2473508"/>
                </a:cubicBezTo>
                <a:cubicBezTo>
                  <a:pt x="5864823" y="2471139"/>
                  <a:pt x="5864823" y="2468769"/>
                  <a:pt x="5867191" y="2471139"/>
                </a:cubicBezTo>
                <a:cubicBezTo>
                  <a:pt x="5871927" y="2473508"/>
                  <a:pt x="5874297" y="2473508"/>
                  <a:pt x="5876665" y="2473508"/>
                </a:cubicBezTo>
                <a:cubicBezTo>
                  <a:pt x="5879033" y="2475877"/>
                  <a:pt x="5883769" y="2478247"/>
                  <a:pt x="5883769" y="2478247"/>
                </a:cubicBezTo>
                <a:cubicBezTo>
                  <a:pt x="5888505" y="2480615"/>
                  <a:pt x="5886137" y="2480615"/>
                  <a:pt x="5883769" y="2480615"/>
                </a:cubicBezTo>
                <a:cubicBezTo>
                  <a:pt x="5879033" y="2478247"/>
                  <a:pt x="5869559" y="2473508"/>
                  <a:pt x="5881401" y="2482984"/>
                </a:cubicBezTo>
                <a:cubicBezTo>
                  <a:pt x="5879033" y="2482984"/>
                  <a:pt x="5883769" y="2487723"/>
                  <a:pt x="5888505" y="2490092"/>
                </a:cubicBezTo>
                <a:cubicBezTo>
                  <a:pt x="5893241" y="2494831"/>
                  <a:pt x="5895611" y="2497200"/>
                  <a:pt x="5893241" y="2497200"/>
                </a:cubicBezTo>
                <a:cubicBezTo>
                  <a:pt x="5893241" y="2497200"/>
                  <a:pt x="5895611" y="2499570"/>
                  <a:pt x="5895611" y="2499570"/>
                </a:cubicBezTo>
                <a:cubicBezTo>
                  <a:pt x="5897979" y="2501939"/>
                  <a:pt x="5897979" y="2501939"/>
                  <a:pt x="5900347" y="2501939"/>
                </a:cubicBezTo>
                <a:cubicBezTo>
                  <a:pt x="5902715" y="2501939"/>
                  <a:pt x="5905083" y="2504308"/>
                  <a:pt x="5907451" y="2504308"/>
                </a:cubicBezTo>
                <a:cubicBezTo>
                  <a:pt x="5914557" y="2509046"/>
                  <a:pt x="5914557" y="2511415"/>
                  <a:pt x="5914557" y="2509046"/>
                </a:cubicBezTo>
                <a:cubicBezTo>
                  <a:pt x="5914557" y="2509046"/>
                  <a:pt x="5916925" y="2509046"/>
                  <a:pt x="5916925" y="2511415"/>
                </a:cubicBezTo>
                <a:cubicBezTo>
                  <a:pt x="5919293" y="2511415"/>
                  <a:pt x="5921661" y="2513785"/>
                  <a:pt x="5921661" y="2513785"/>
                </a:cubicBezTo>
                <a:cubicBezTo>
                  <a:pt x="5921661" y="2513785"/>
                  <a:pt x="5921661" y="2513785"/>
                  <a:pt x="5921661" y="2516154"/>
                </a:cubicBezTo>
                <a:cubicBezTo>
                  <a:pt x="5926397" y="2520894"/>
                  <a:pt x="5928765" y="2523262"/>
                  <a:pt x="5938239" y="2528001"/>
                </a:cubicBezTo>
                <a:cubicBezTo>
                  <a:pt x="5938239" y="2528001"/>
                  <a:pt x="5938239" y="2530369"/>
                  <a:pt x="5938239" y="2530369"/>
                </a:cubicBezTo>
                <a:cubicBezTo>
                  <a:pt x="5938239" y="2530369"/>
                  <a:pt x="5940607" y="2530369"/>
                  <a:pt x="5940607" y="2532738"/>
                </a:cubicBezTo>
                <a:cubicBezTo>
                  <a:pt x="5942975" y="2532738"/>
                  <a:pt x="5945343" y="2535107"/>
                  <a:pt x="5947711" y="2535107"/>
                </a:cubicBezTo>
                <a:cubicBezTo>
                  <a:pt x="5950079" y="2539846"/>
                  <a:pt x="5952447" y="2542216"/>
                  <a:pt x="5957185" y="2544585"/>
                </a:cubicBezTo>
                <a:cubicBezTo>
                  <a:pt x="5957185" y="2544585"/>
                  <a:pt x="5954817" y="2544585"/>
                  <a:pt x="5954817" y="2544585"/>
                </a:cubicBezTo>
                <a:cubicBezTo>
                  <a:pt x="5952447" y="2542216"/>
                  <a:pt x="5950079" y="2542216"/>
                  <a:pt x="5947711" y="2539846"/>
                </a:cubicBezTo>
                <a:cubicBezTo>
                  <a:pt x="5945343" y="2539846"/>
                  <a:pt x="5940607" y="2535107"/>
                  <a:pt x="5940607" y="2535107"/>
                </a:cubicBezTo>
                <a:cubicBezTo>
                  <a:pt x="5935871" y="2532738"/>
                  <a:pt x="5931133" y="2528001"/>
                  <a:pt x="5931133" y="2528001"/>
                </a:cubicBezTo>
                <a:cubicBezTo>
                  <a:pt x="5928765" y="2525631"/>
                  <a:pt x="5928765" y="2525631"/>
                  <a:pt x="5926397" y="2523262"/>
                </a:cubicBezTo>
                <a:cubicBezTo>
                  <a:pt x="5921661" y="2518523"/>
                  <a:pt x="5919293" y="2518523"/>
                  <a:pt x="5919293" y="2518523"/>
                </a:cubicBezTo>
                <a:cubicBezTo>
                  <a:pt x="5916925" y="2516154"/>
                  <a:pt x="5914557" y="2513785"/>
                  <a:pt x="5912187" y="2511415"/>
                </a:cubicBezTo>
                <a:cubicBezTo>
                  <a:pt x="5905083" y="2506677"/>
                  <a:pt x="5900347" y="2504308"/>
                  <a:pt x="5895611" y="2501939"/>
                </a:cubicBezTo>
                <a:cubicBezTo>
                  <a:pt x="5893241" y="2499570"/>
                  <a:pt x="5890873" y="2499570"/>
                  <a:pt x="5888505" y="2497200"/>
                </a:cubicBezTo>
                <a:cubicBezTo>
                  <a:pt x="5888505" y="2497200"/>
                  <a:pt x="5886137" y="2494831"/>
                  <a:pt x="5886137" y="2494831"/>
                </a:cubicBezTo>
                <a:cubicBezTo>
                  <a:pt x="5876665" y="2487723"/>
                  <a:pt x="5874297" y="2485354"/>
                  <a:pt x="5867191" y="2482984"/>
                </a:cubicBezTo>
                <a:cubicBezTo>
                  <a:pt x="5864823" y="2482984"/>
                  <a:pt x="5864823" y="2480615"/>
                  <a:pt x="5862455" y="2480615"/>
                </a:cubicBezTo>
                <a:cubicBezTo>
                  <a:pt x="5862455" y="2480615"/>
                  <a:pt x="5860087" y="2478247"/>
                  <a:pt x="5860087" y="2478247"/>
                </a:cubicBezTo>
                <a:cubicBezTo>
                  <a:pt x="5862455" y="2478247"/>
                  <a:pt x="5860087" y="2478247"/>
                  <a:pt x="5852981" y="2471139"/>
                </a:cubicBezTo>
                <a:cubicBezTo>
                  <a:pt x="5850613" y="2471139"/>
                  <a:pt x="5850613" y="2468769"/>
                  <a:pt x="5848245" y="2468769"/>
                </a:cubicBezTo>
                <a:cubicBezTo>
                  <a:pt x="5848245" y="2466400"/>
                  <a:pt x="5848245" y="2466400"/>
                  <a:pt x="5848245" y="2466400"/>
                </a:cubicBezTo>
                <a:cubicBezTo>
                  <a:pt x="5848245" y="2466400"/>
                  <a:pt x="5845877" y="2464030"/>
                  <a:pt x="5845877" y="2464030"/>
                </a:cubicBezTo>
                <a:cubicBezTo>
                  <a:pt x="5843509" y="2464030"/>
                  <a:pt x="5841141" y="2461662"/>
                  <a:pt x="5841141" y="2461662"/>
                </a:cubicBezTo>
                <a:cubicBezTo>
                  <a:pt x="5841141" y="2464030"/>
                  <a:pt x="5838773" y="2461662"/>
                  <a:pt x="5834037" y="2459292"/>
                </a:cubicBezTo>
                <a:cubicBezTo>
                  <a:pt x="5829299" y="2456923"/>
                  <a:pt x="5824563" y="2452185"/>
                  <a:pt x="5826931" y="2454553"/>
                </a:cubicBezTo>
                <a:cubicBezTo>
                  <a:pt x="5812721" y="2445077"/>
                  <a:pt x="5819827" y="2452185"/>
                  <a:pt x="5822195" y="2456923"/>
                </a:cubicBezTo>
                <a:cubicBezTo>
                  <a:pt x="5822195" y="2454553"/>
                  <a:pt x="5817459" y="2452185"/>
                  <a:pt x="5817459" y="2452185"/>
                </a:cubicBezTo>
                <a:cubicBezTo>
                  <a:pt x="5815091" y="2449816"/>
                  <a:pt x="5812721" y="2447446"/>
                  <a:pt x="5807985" y="2445077"/>
                </a:cubicBezTo>
                <a:cubicBezTo>
                  <a:pt x="5805617" y="2440338"/>
                  <a:pt x="5807985" y="2442708"/>
                  <a:pt x="5810353" y="2440338"/>
                </a:cubicBezTo>
                <a:cubicBezTo>
                  <a:pt x="5803249" y="2437969"/>
                  <a:pt x="5800881" y="2433230"/>
                  <a:pt x="5791407" y="2428492"/>
                </a:cubicBezTo>
                <a:cubicBezTo>
                  <a:pt x="5791407" y="2428492"/>
                  <a:pt x="5789039" y="2426123"/>
                  <a:pt x="5789039" y="2426123"/>
                </a:cubicBezTo>
                <a:cubicBezTo>
                  <a:pt x="5789039" y="2423754"/>
                  <a:pt x="5791407" y="2426123"/>
                  <a:pt x="5786671" y="2423754"/>
                </a:cubicBezTo>
                <a:cubicBezTo>
                  <a:pt x="5784303" y="2421384"/>
                  <a:pt x="5781935" y="2419015"/>
                  <a:pt x="5784303" y="2423754"/>
                </a:cubicBezTo>
                <a:cubicBezTo>
                  <a:pt x="5784303" y="2423754"/>
                  <a:pt x="5781935" y="2421384"/>
                  <a:pt x="5781935" y="2421384"/>
                </a:cubicBezTo>
                <a:cubicBezTo>
                  <a:pt x="5781935" y="2423754"/>
                  <a:pt x="5777199" y="2419015"/>
                  <a:pt x="5786671" y="2426123"/>
                </a:cubicBezTo>
                <a:cubicBezTo>
                  <a:pt x="5786671" y="2428492"/>
                  <a:pt x="5786671" y="2428492"/>
                  <a:pt x="5786671" y="2430861"/>
                </a:cubicBezTo>
                <a:cubicBezTo>
                  <a:pt x="5779567" y="2423754"/>
                  <a:pt x="5772461" y="2419015"/>
                  <a:pt x="5765357" y="2411907"/>
                </a:cubicBezTo>
                <a:cubicBezTo>
                  <a:pt x="5772461" y="2416646"/>
                  <a:pt x="5777199" y="2419015"/>
                  <a:pt x="5774831" y="2416646"/>
                </a:cubicBezTo>
                <a:cubicBezTo>
                  <a:pt x="5772461" y="2414277"/>
                  <a:pt x="5770093" y="2411907"/>
                  <a:pt x="5767725" y="2411907"/>
                </a:cubicBezTo>
                <a:cubicBezTo>
                  <a:pt x="5765357" y="2409538"/>
                  <a:pt x="5760621" y="2407169"/>
                  <a:pt x="5760621" y="2407169"/>
                </a:cubicBezTo>
                <a:lnTo>
                  <a:pt x="5758799" y="2405893"/>
                </a:lnTo>
                <a:lnTo>
                  <a:pt x="5758253" y="2404799"/>
                </a:lnTo>
                <a:cubicBezTo>
                  <a:pt x="5755883" y="2403615"/>
                  <a:pt x="5756476" y="2404207"/>
                  <a:pt x="5757661" y="2405096"/>
                </a:cubicBezTo>
                <a:lnTo>
                  <a:pt x="5758799" y="2405893"/>
                </a:lnTo>
                <a:lnTo>
                  <a:pt x="5760621" y="2409538"/>
                </a:lnTo>
                <a:lnTo>
                  <a:pt x="5758253" y="2407169"/>
                </a:lnTo>
                <a:cubicBezTo>
                  <a:pt x="5751147" y="2404799"/>
                  <a:pt x="5753515" y="2404799"/>
                  <a:pt x="5753515" y="2404799"/>
                </a:cubicBezTo>
                <a:cubicBezTo>
                  <a:pt x="5753515" y="2402430"/>
                  <a:pt x="5751147" y="2400062"/>
                  <a:pt x="5751147" y="2400062"/>
                </a:cubicBezTo>
                <a:cubicBezTo>
                  <a:pt x="5753515" y="2400062"/>
                  <a:pt x="5748779" y="2397692"/>
                  <a:pt x="5739307" y="2390584"/>
                </a:cubicBezTo>
                <a:cubicBezTo>
                  <a:pt x="5734571" y="2385846"/>
                  <a:pt x="5736939" y="2388215"/>
                  <a:pt x="5741675" y="2390584"/>
                </a:cubicBezTo>
                <a:cubicBezTo>
                  <a:pt x="5744043" y="2390584"/>
                  <a:pt x="5744043" y="2390584"/>
                  <a:pt x="5739307" y="2385846"/>
                </a:cubicBezTo>
                <a:cubicBezTo>
                  <a:pt x="5734571" y="2383476"/>
                  <a:pt x="5729833" y="2378737"/>
                  <a:pt x="5725097" y="2378737"/>
                </a:cubicBezTo>
                <a:cubicBezTo>
                  <a:pt x="5725097" y="2376369"/>
                  <a:pt x="5722729" y="2376369"/>
                  <a:pt x="5720361" y="2374000"/>
                </a:cubicBezTo>
                <a:cubicBezTo>
                  <a:pt x="5713255" y="2369261"/>
                  <a:pt x="5713255" y="2369261"/>
                  <a:pt x="5708519" y="2364523"/>
                </a:cubicBezTo>
                <a:cubicBezTo>
                  <a:pt x="5706151" y="2364523"/>
                  <a:pt x="5703783" y="2362153"/>
                  <a:pt x="5703783" y="2362153"/>
                </a:cubicBezTo>
                <a:cubicBezTo>
                  <a:pt x="5703783" y="2364523"/>
                  <a:pt x="5696678" y="2357415"/>
                  <a:pt x="5689573" y="2352676"/>
                </a:cubicBezTo>
                <a:cubicBezTo>
                  <a:pt x="5689573" y="2355045"/>
                  <a:pt x="5689573" y="2355045"/>
                  <a:pt x="5689573" y="2355045"/>
                </a:cubicBezTo>
                <a:cubicBezTo>
                  <a:pt x="5689573" y="2355045"/>
                  <a:pt x="5687205" y="2352676"/>
                  <a:pt x="5684837" y="2352676"/>
                </a:cubicBezTo>
                <a:cubicBezTo>
                  <a:pt x="5684837" y="2352676"/>
                  <a:pt x="5682469" y="2350307"/>
                  <a:pt x="5682469" y="2350307"/>
                </a:cubicBezTo>
                <a:cubicBezTo>
                  <a:pt x="5682469" y="2350307"/>
                  <a:pt x="5682469" y="2350307"/>
                  <a:pt x="5682469" y="2347938"/>
                </a:cubicBezTo>
                <a:cubicBezTo>
                  <a:pt x="5677732" y="2345569"/>
                  <a:pt x="5672995" y="2340830"/>
                  <a:pt x="5668259" y="2338461"/>
                </a:cubicBezTo>
                <a:cubicBezTo>
                  <a:pt x="5663523" y="2336091"/>
                  <a:pt x="5661155" y="2333722"/>
                  <a:pt x="5658786" y="2333722"/>
                </a:cubicBezTo>
                <a:cubicBezTo>
                  <a:pt x="5656418" y="2331353"/>
                  <a:pt x="5654049" y="2331353"/>
                  <a:pt x="5649313" y="2326614"/>
                </a:cubicBezTo>
                <a:cubicBezTo>
                  <a:pt x="5637472" y="2317138"/>
                  <a:pt x="5637472" y="2317138"/>
                  <a:pt x="5632735" y="2312399"/>
                </a:cubicBezTo>
                <a:cubicBezTo>
                  <a:pt x="5630367" y="2312399"/>
                  <a:pt x="5630367" y="2310030"/>
                  <a:pt x="5627999" y="2307660"/>
                </a:cubicBezTo>
                <a:cubicBezTo>
                  <a:pt x="5623263" y="2305291"/>
                  <a:pt x="5613789" y="2300553"/>
                  <a:pt x="5613789" y="2300553"/>
                </a:cubicBezTo>
                <a:cubicBezTo>
                  <a:pt x="5613789" y="2300553"/>
                  <a:pt x="5611421" y="2300553"/>
                  <a:pt x="5611421" y="2300553"/>
                </a:cubicBezTo>
                <a:cubicBezTo>
                  <a:pt x="5604317" y="2293445"/>
                  <a:pt x="5604317" y="2293445"/>
                  <a:pt x="5601949" y="2291076"/>
                </a:cubicBezTo>
                <a:cubicBezTo>
                  <a:pt x="5601949" y="2291076"/>
                  <a:pt x="5597212" y="2288706"/>
                  <a:pt x="5597212" y="2288706"/>
                </a:cubicBezTo>
                <a:cubicBezTo>
                  <a:pt x="5597212" y="2288706"/>
                  <a:pt x="5597212" y="2288706"/>
                  <a:pt x="5594844" y="2288706"/>
                </a:cubicBezTo>
                <a:cubicBezTo>
                  <a:pt x="5594844" y="2288706"/>
                  <a:pt x="5597212" y="2288706"/>
                  <a:pt x="5599581" y="2291076"/>
                </a:cubicBezTo>
                <a:cubicBezTo>
                  <a:pt x="5601949" y="2293445"/>
                  <a:pt x="5601949" y="2293445"/>
                  <a:pt x="5601949" y="2293445"/>
                </a:cubicBezTo>
                <a:cubicBezTo>
                  <a:pt x="5599581" y="2293445"/>
                  <a:pt x="5597212" y="2291076"/>
                  <a:pt x="5597212" y="2291076"/>
                </a:cubicBezTo>
                <a:cubicBezTo>
                  <a:pt x="5594844" y="2288706"/>
                  <a:pt x="5592475" y="2286337"/>
                  <a:pt x="5590107" y="2286337"/>
                </a:cubicBezTo>
                <a:cubicBezTo>
                  <a:pt x="5585371" y="2281598"/>
                  <a:pt x="5585371" y="2281598"/>
                  <a:pt x="5585371" y="2281598"/>
                </a:cubicBezTo>
                <a:cubicBezTo>
                  <a:pt x="5585371" y="2281598"/>
                  <a:pt x="5587739" y="2281598"/>
                  <a:pt x="5585371" y="2279229"/>
                </a:cubicBezTo>
                <a:cubicBezTo>
                  <a:pt x="5585371" y="2279229"/>
                  <a:pt x="5580635" y="2276860"/>
                  <a:pt x="5578266" y="2274491"/>
                </a:cubicBezTo>
                <a:cubicBezTo>
                  <a:pt x="5578266" y="2274491"/>
                  <a:pt x="5575898" y="2272122"/>
                  <a:pt x="5575898" y="2272122"/>
                </a:cubicBezTo>
                <a:cubicBezTo>
                  <a:pt x="5571161" y="2269753"/>
                  <a:pt x="5568793" y="2267384"/>
                  <a:pt x="5559320" y="2260274"/>
                </a:cubicBezTo>
                <a:cubicBezTo>
                  <a:pt x="5556952" y="2257905"/>
                  <a:pt x="5554584" y="2257905"/>
                  <a:pt x="5552215" y="2255535"/>
                </a:cubicBezTo>
                <a:cubicBezTo>
                  <a:pt x="5552215" y="2255535"/>
                  <a:pt x="5552215" y="2257905"/>
                  <a:pt x="5554584" y="2257905"/>
                </a:cubicBezTo>
                <a:cubicBezTo>
                  <a:pt x="5556952" y="2260274"/>
                  <a:pt x="5559320" y="2262644"/>
                  <a:pt x="5561689" y="2265014"/>
                </a:cubicBezTo>
                <a:cubicBezTo>
                  <a:pt x="5559320" y="2262644"/>
                  <a:pt x="5556952" y="2260274"/>
                  <a:pt x="5554584" y="2260274"/>
                </a:cubicBezTo>
                <a:cubicBezTo>
                  <a:pt x="5552215" y="2260274"/>
                  <a:pt x="5552215" y="2260274"/>
                  <a:pt x="5552215" y="2260274"/>
                </a:cubicBezTo>
                <a:cubicBezTo>
                  <a:pt x="5552215" y="2260274"/>
                  <a:pt x="5554584" y="2262644"/>
                  <a:pt x="5554584" y="2262644"/>
                </a:cubicBezTo>
                <a:cubicBezTo>
                  <a:pt x="5556952" y="2265014"/>
                  <a:pt x="5559320" y="2265014"/>
                  <a:pt x="5559320" y="2267384"/>
                </a:cubicBezTo>
                <a:cubicBezTo>
                  <a:pt x="5561689" y="2267384"/>
                  <a:pt x="5561689" y="2267384"/>
                  <a:pt x="5564057" y="2267384"/>
                </a:cubicBezTo>
                <a:cubicBezTo>
                  <a:pt x="5566425" y="2269753"/>
                  <a:pt x="5571161" y="2272122"/>
                  <a:pt x="5573529" y="2274491"/>
                </a:cubicBezTo>
                <a:cubicBezTo>
                  <a:pt x="5575898" y="2276860"/>
                  <a:pt x="5578266" y="2276860"/>
                  <a:pt x="5578266" y="2279229"/>
                </a:cubicBezTo>
                <a:cubicBezTo>
                  <a:pt x="5583003" y="2281598"/>
                  <a:pt x="5583003" y="2281598"/>
                  <a:pt x="5590107" y="2286337"/>
                </a:cubicBezTo>
                <a:cubicBezTo>
                  <a:pt x="5592475" y="2288706"/>
                  <a:pt x="5594844" y="2291076"/>
                  <a:pt x="5599581" y="2293445"/>
                </a:cubicBezTo>
                <a:cubicBezTo>
                  <a:pt x="5599581" y="2293445"/>
                  <a:pt x="5601949" y="2295814"/>
                  <a:pt x="5601949" y="2295814"/>
                </a:cubicBezTo>
                <a:cubicBezTo>
                  <a:pt x="5604317" y="2298184"/>
                  <a:pt x="5604317" y="2298184"/>
                  <a:pt x="5606685" y="2300553"/>
                </a:cubicBezTo>
                <a:cubicBezTo>
                  <a:pt x="5611421" y="2302921"/>
                  <a:pt x="5616158" y="2307660"/>
                  <a:pt x="5620895" y="2310030"/>
                </a:cubicBezTo>
                <a:cubicBezTo>
                  <a:pt x="5620895" y="2310030"/>
                  <a:pt x="5625631" y="2312399"/>
                  <a:pt x="5616158" y="2305291"/>
                </a:cubicBezTo>
                <a:cubicBezTo>
                  <a:pt x="5618526" y="2305291"/>
                  <a:pt x="5623263" y="2307660"/>
                  <a:pt x="5625631" y="2310030"/>
                </a:cubicBezTo>
                <a:cubicBezTo>
                  <a:pt x="5625631" y="2312399"/>
                  <a:pt x="5627999" y="2312399"/>
                  <a:pt x="5630367" y="2314768"/>
                </a:cubicBezTo>
                <a:cubicBezTo>
                  <a:pt x="5630367" y="2314768"/>
                  <a:pt x="5635104" y="2317138"/>
                  <a:pt x="5635104" y="2319507"/>
                </a:cubicBezTo>
                <a:lnTo>
                  <a:pt x="5635104" y="2317138"/>
                </a:lnTo>
                <a:lnTo>
                  <a:pt x="5637472" y="2319507"/>
                </a:lnTo>
                <a:cubicBezTo>
                  <a:pt x="5642209" y="2321876"/>
                  <a:pt x="5646945" y="2326614"/>
                  <a:pt x="5646945" y="2326614"/>
                </a:cubicBezTo>
                <a:cubicBezTo>
                  <a:pt x="5646945" y="2326614"/>
                  <a:pt x="5642209" y="2324246"/>
                  <a:pt x="5642209" y="2324246"/>
                </a:cubicBezTo>
                <a:cubicBezTo>
                  <a:pt x="5639841" y="2324246"/>
                  <a:pt x="5639841" y="2324246"/>
                  <a:pt x="5639841" y="2324246"/>
                </a:cubicBezTo>
                <a:cubicBezTo>
                  <a:pt x="5639841" y="2324246"/>
                  <a:pt x="5637472" y="2324246"/>
                  <a:pt x="5642209" y="2326614"/>
                </a:cubicBezTo>
                <a:cubicBezTo>
                  <a:pt x="5644577" y="2331353"/>
                  <a:pt x="5651681" y="2333722"/>
                  <a:pt x="5654049" y="2336091"/>
                </a:cubicBezTo>
                <a:cubicBezTo>
                  <a:pt x="5658786" y="2338461"/>
                  <a:pt x="5663523" y="2343200"/>
                  <a:pt x="5668259" y="2347938"/>
                </a:cubicBezTo>
                <a:cubicBezTo>
                  <a:pt x="5670627" y="2347938"/>
                  <a:pt x="5672995" y="2350307"/>
                  <a:pt x="5672995" y="2350307"/>
                </a:cubicBezTo>
                <a:cubicBezTo>
                  <a:pt x="5672995" y="2350307"/>
                  <a:pt x="5672995" y="2350307"/>
                  <a:pt x="5672995" y="2352676"/>
                </a:cubicBezTo>
                <a:cubicBezTo>
                  <a:pt x="5672995" y="2352676"/>
                  <a:pt x="5675364" y="2355045"/>
                  <a:pt x="5675364" y="2355045"/>
                </a:cubicBezTo>
                <a:cubicBezTo>
                  <a:pt x="5677732" y="2355045"/>
                  <a:pt x="5677732" y="2357415"/>
                  <a:pt x="5677732" y="2357415"/>
                </a:cubicBezTo>
                <a:cubicBezTo>
                  <a:pt x="5680101" y="2357415"/>
                  <a:pt x="5682469" y="2357415"/>
                  <a:pt x="5684837" y="2359784"/>
                </a:cubicBezTo>
                <a:cubicBezTo>
                  <a:pt x="5687205" y="2362153"/>
                  <a:pt x="5689573" y="2364523"/>
                  <a:pt x="5689573" y="2366892"/>
                </a:cubicBezTo>
                <a:cubicBezTo>
                  <a:pt x="5694310" y="2369261"/>
                  <a:pt x="5699047" y="2371631"/>
                  <a:pt x="5701415" y="2374000"/>
                </a:cubicBezTo>
                <a:cubicBezTo>
                  <a:pt x="5708519" y="2376369"/>
                  <a:pt x="5713255" y="2381107"/>
                  <a:pt x="5717993" y="2385846"/>
                </a:cubicBezTo>
                <a:cubicBezTo>
                  <a:pt x="5717993" y="2385846"/>
                  <a:pt x="5720361" y="2388215"/>
                  <a:pt x="5722729" y="2388215"/>
                </a:cubicBezTo>
                <a:cubicBezTo>
                  <a:pt x="5722729" y="2388215"/>
                  <a:pt x="5722729" y="2388215"/>
                  <a:pt x="5725097" y="2388215"/>
                </a:cubicBezTo>
                <a:cubicBezTo>
                  <a:pt x="5725097" y="2388215"/>
                  <a:pt x="5727465" y="2390584"/>
                  <a:pt x="5732201" y="2392953"/>
                </a:cubicBezTo>
                <a:cubicBezTo>
                  <a:pt x="5732201" y="2392953"/>
                  <a:pt x="5729833" y="2392953"/>
                  <a:pt x="5729833" y="2392953"/>
                </a:cubicBezTo>
                <a:cubicBezTo>
                  <a:pt x="5732201" y="2395323"/>
                  <a:pt x="5732201" y="2395323"/>
                  <a:pt x="5732201" y="2395323"/>
                </a:cubicBezTo>
                <a:cubicBezTo>
                  <a:pt x="5736939" y="2398877"/>
                  <a:pt x="5738123" y="2400653"/>
                  <a:pt x="5739603" y="2402430"/>
                </a:cubicBezTo>
                <a:lnTo>
                  <a:pt x="5748776" y="2409535"/>
                </a:lnTo>
                <a:lnTo>
                  <a:pt x="5748779" y="2409538"/>
                </a:lnTo>
                <a:lnTo>
                  <a:pt x="5748779" y="2409537"/>
                </a:lnTo>
                <a:lnTo>
                  <a:pt x="5751147" y="2411907"/>
                </a:lnTo>
                <a:cubicBezTo>
                  <a:pt x="5753515" y="2411907"/>
                  <a:pt x="5755885" y="2414277"/>
                  <a:pt x="5758253" y="2416646"/>
                </a:cubicBezTo>
                <a:cubicBezTo>
                  <a:pt x="5760621" y="2416646"/>
                  <a:pt x="5762989" y="2419015"/>
                  <a:pt x="5767725" y="2421384"/>
                </a:cubicBezTo>
                <a:cubicBezTo>
                  <a:pt x="5762989" y="2416646"/>
                  <a:pt x="5765357" y="2419015"/>
                  <a:pt x="5765357" y="2416646"/>
                </a:cubicBezTo>
                <a:cubicBezTo>
                  <a:pt x="5765357" y="2416646"/>
                  <a:pt x="5767725" y="2419015"/>
                  <a:pt x="5767725" y="2419015"/>
                </a:cubicBezTo>
                <a:cubicBezTo>
                  <a:pt x="5770093" y="2419015"/>
                  <a:pt x="5772461" y="2421384"/>
                  <a:pt x="5772461" y="2421384"/>
                </a:cubicBezTo>
                <a:cubicBezTo>
                  <a:pt x="5777199" y="2426123"/>
                  <a:pt x="5777199" y="2426123"/>
                  <a:pt x="5781935" y="2430861"/>
                </a:cubicBezTo>
                <a:cubicBezTo>
                  <a:pt x="5786671" y="2433230"/>
                  <a:pt x="5796145" y="2437969"/>
                  <a:pt x="5796145" y="2440338"/>
                </a:cubicBezTo>
                <a:cubicBezTo>
                  <a:pt x="5796145" y="2442708"/>
                  <a:pt x="5796145" y="2440338"/>
                  <a:pt x="5800881" y="2445077"/>
                </a:cubicBezTo>
                <a:cubicBezTo>
                  <a:pt x="5807985" y="2447446"/>
                  <a:pt x="5810353" y="2449816"/>
                  <a:pt x="5810353" y="2452185"/>
                </a:cubicBezTo>
                <a:cubicBezTo>
                  <a:pt x="5810353" y="2452185"/>
                  <a:pt x="5810353" y="2452185"/>
                  <a:pt x="5807985" y="2452185"/>
                </a:cubicBezTo>
                <a:cubicBezTo>
                  <a:pt x="5815091" y="2456923"/>
                  <a:pt x="5822195" y="2461662"/>
                  <a:pt x="5829299" y="2466400"/>
                </a:cubicBezTo>
                <a:cubicBezTo>
                  <a:pt x="5829299" y="2466400"/>
                  <a:pt x="5826931" y="2464030"/>
                  <a:pt x="5826931" y="2464030"/>
                </a:cubicBezTo>
                <a:cubicBezTo>
                  <a:pt x="5826931" y="2464030"/>
                  <a:pt x="5829299" y="2464030"/>
                  <a:pt x="5829299" y="2464030"/>
                </a:cubicBezTo>
                <a:cubicBezTo>
                  <a:pt x="5831667" y="2466400"/>
                  <a:pt x="5831667" y="2466400"/>
                  <a:pt x="5834037" y="2468769"/>
                </a:cubicBezTo>
                <a:cubicBezTo>
                  <a:pt x="5834037" y="2468769"/>
                  <a:pt x="5834037" y="2468769"/>
                  <a:pt x="5836405" y="2471139"/>
                </a:cubicBezTo>
                <a:cubicBezTo>
                  <a:pt x="5836405" y="2471139"/>
                  <a:pt x="5836405" y="2468769"/>
                  <a:pt x="5838773" y="2468769"/>
                </a:cubicBezTo>
                <a:cubicBezTo>
                  <a:pt x="5838773" y="2468769"/>
                  <a:pt x="5838773" y="2468769"/>
                  <a:pt x="5841141" y="2471139"/>
                </a:cubicBezTo>
                <a:cubicBezTo>
                  <a:pt x="5841141" y="2471139"/>
                  <a:pt x="5843509" y="2473508"/>
                  <a:pt x="5845877" y="2473508"/>
                </a:cubicBezTo>
                <a:cubicBezTo>
                  <a:pt x="5848245" y="2475877"/>
                  <a:pt x="5848245" y="2478247"/>
                  <a:pt x="5848245" y="2478247"/>
                </a:cubicBezTo>
                <a:cubicBezTo>
                  <a:pt x="5848245" y="2478247"/>
                  <a:pt x="5845877" y="2478247"/>
                  <a:pt x="5850613" y="2482984"/>
                </a:cubicBezTo>
                <a:cubicBezTo>
                  <a:pt x="5850613" y="2482984"/>
                  <a:pt x="5852981" y="2485354"/>
                  <a:pt x="5852981" y="2485354"/>
                </a:cubicBezTo>
                <a:cubicBezTo>
                  <a:pt x="5852981" y="2485354"/>
                  <a:pt x="5852981" y="2485354"/>
                  <a:pt x="5852981" y="2487723"/>
                </a:cubicBezTo>
                <a:cubicBezTo>
                  <a:pt x="5852981" y="2487723"/>
                  <a:pt x="5857719" y="2492461"/>
                  <a:pt x="5860087" y="2492461"/>
                </a:cubicBezTo>
                <a:cubicBezTo>
                  <a:pt x="5862455" y="2494831"/>
                  <a:pt x="5864823" y="2494831"/>
                  <a:pt x="5867191" y="2494831"/>
                </a:cubicBezTo>
                <a:cubicBezTo>
                  <a:pt x="5867191" y="2494831"/>
                  <a:pt x="5864823" y="2494831"/>
                  <a:pt x="5864823" y="2492461"/>
                </a:cubicBezTo>
                <a:cubicBezTo>
                  <a:pt x="5869559" y="2497200"/>
                  <a:pt x="5874297" y="2499570"/>
                  <a:pt x="5874297" y="2501939"/>
                </a:cubicBezTo>
                <a:cubicBezTo>
                  <a:pt x="5874297" y="2501939"/>
                  <a:pt x="5876665" y="2504308"/>
                  <a:pt x="5879033" y="2504308"/>
                </a:cubicBezTo>
                <a:cubicBezTo>
                  <a:pt x="5886137" y="2509046"/>
                  <a:pt x="5893241" y="2516154"/>
                  <a:pt x="5900347" y="2520894"/>
                </a:cubicBezTo>
                <a:cubicBezTo>
                  <a:pt x="5907451" y="2525631"/>
                  <a:pt x="5900347" y="2520894"/>
                  <a:pt x="5902715" y="2520894"/>
                </a:cubicBezTo>
                <a:cubicBezTo>
                  <a:pt x="5902715" y="2520894"/>
                  <a:pt x="5905083" y="2520894"/>
                  <a:pt x="5907451" y="2523262"/>
                </a:cubicBezTo>
                <a:cubicBezTo>
                  <a:pt x="5907451" y="2523262"/>
                  <a:pt x="5909819" y="2525631"/>
                  <a:pt x="5912187" y="2528001"/>
                </a:cubicBezTo>
                <a:cubicBezTo>
                  <a:pt x="5912187" y="2530369"/>
                  <a:pt x="5912187" y="2530369"/>
                  <a:pt x="5916925" y="2532738"/>
                </a:cubicBezTo>
                <a:cubicBezTo>
                  <a:pt x="5931133" y="2542216"/>
                  <a:pt x="5945343" y="2551693"/>
                  <a:pt x="5957185" y="2561170"/>
                </a:cubicBezTo>
                <a:cubicBezTo>
                  <a:pt x="5959553" y="2561170"/>
                  <a:pt x="5961921" y="2563539"/>
                  <a:pt x="5961921" y="2563539"/>
                </a:cubicBezTo>
                <a:cubicBezTo>
                  <a:pt x="5961921" y="2565909"/>
                  <a:pt x="5966657" y="2568278"/>
                  <a:pt x="5971393" y="2570647"/>
                </a:cubicBezTo>
                <a:cubicBezTo>
                  <a:pt x="5973763" y="2573016"/>
                  <a:pt x="5976131" y="2575386"/>
                  <a:pt x="5978499" y="2575386"/>
                </a:cubicBezTo>
                <a:cubicBezTo>
                  <a:pt x="5978499" y="2575386"/>
                  <a:pt x="5978499" y="2575386"/>
                  <a:pt x="5980867" y="2577755"/>
                </a:cubicBezTo>
                <a:cubicBezTo>
                  <a:pt x="5978499" y="2575386"/>
                  <a:pt x="5976131" y="2575386"/>
                  <a:pt x="5976131" y="2575386"/>
                </a:cubicBezTo>
                <a:cubicBezTo>
                  <a:pt x="5971393" y="2570647"/>
                  <a:pt x="5971393" y="2573016"/>
                  <a:pt x="5973763" y="2575386"/>
                </a:cubicBezTo>
                <a:cubicBezTo>
                  <a:pt x="5973763" y="2575386"/>
                  <a:pt x="5973763" y="2577755"/>
                  <a:pt x="5971393" y="2577755"/>
                </a:cubicBezTo>
                <a:cubicBezTo>
                  <a:pt x="5959553" y="2570647"/>
                  <a:pt x="5954817" y="2573016"/>
                  <a:pt x="5947711" y="2570647"/>
                </a:cubicBezTo>
                <a:cubicBezTo>
                  <a:pt x="5940607" y="2568278"/>
                  <a:pt x="5940607" y="2570647"/>
                  <a:pt x="5940607" y="2573016"/>
                </a:cubicBezTo>
                <a:cubicBezTo>
                  <a:pt x="5945343" y="2577755"/>
                  <a:pt x="5952447" y="2580124"/>
                  <a:pt x="5957185" y="2584863"/>
                </a:cubicBezTo>
                <a:cubicBezTo>
                  <a:pt x="5961921" y="2589602"/>
                  <a:pt x="5957185" y="2587232"/>
                  <a:pt x="5957185" y="2587232"/>
                </a:cubicBezTo>
                <a:cubicBezTo>
                  <a:pt x="5957185" y="2587232"/>
                  <a:pt x="5959553" y="2589602"/>
                  <a:pt x="5959553" y="2589602"/>
                </a:cubicBezTo>
                <a:cubicBezTo>
                  <a:pt x="5959553" y="2589602"/>
                  <a:pt x="5961921" y="2589602"/>
                  <a:pt x="5961921" y="2589602"/>
                </a:cubicBezTo>
                <a:cubicBezTo>
                  <a:pt x="5961921" y="2591971"/>
                  <a:pt x="5964289" y="2591971"/>
                  <a:pt x="5964289" y="2591971"/>
                </a:cubicBezTo>
                <a:cubicBezTo>
                  <a:pt x="5957185" y="2589602"/>
                  <a:pt x="5961921" y="2591971"/>
                  <a:pt x="5966657" y="2596709"/>
                </a:cubicBezTo>
                <a:cubicBezTo>
                  <a:pt x="5969025" y="2596709"/>
                  <a:pt x="5969025" y="2596709"/>
                  <a:pt x="5971393" y="2596709"/>
                </a:cubicBezTo>
                <a:cubicBezTo>
                  <a:pt x="5971393" y="2599079"/>
                  <a:pt x="5971393" y="2599079"/>
                  <a:pt x="5971393" y="2599079"/>
                </a:cubicBezTo>
                <a:cubicBezTo>
                  <a:pt x="5976131" y="2601449"/>
                  <a:pt x="5980867" y="2603817"/>
                  <a:pt x="5983235" y="2606187"/>
                </a:cubicBezTo>
                <a:cubicBezTo>
                  <a:pt x="5985603" y="2608556"/>
                  <a:pt x="5985603" y="2608556"/>
                  <a:pt x="5985603" y="2608556"/>
                </a:cubicBezTo>
                <a:cubicBezTo>
                  <a:pt x="5985603" y="2610925"/>
                  <a:pt x="5983235" y="2610925"/>
                  <a:pt x="5983235" y="2613294"/>
                </a:cubicBezTo>
                <a:cubicBezTo>
                  <a:pt x="5995077" y="2618033"/>
                  <a:pt x="5992708" y="2620403"/>
                  <a:pt x="5992708" y="2622772"/>
                </a:cubicBezTo>
                <a:cubicBezTo>
                  <a:pt x="5992708" y="2625141"/>
                  <a:pt x="5999813" y="2632249"/>
                  <a:pt x="5990339" y="2627511"/>
                </a:cubicBezTo>
                <a:cubicBezTo>
                  <a:pt x="5992708" y="2629879"/>
                  <a:pt x="5992708" y="2632249"/>
                  <a:pt x="5992708" y="2632249"/>
                </a:cubicBezTo>
                <a:cubicBezTo>
                  <a:pt x="5992708" y="2632249"/>
                  <a:pt x="5990339" y="2632249"/>
                  <a:pt x="5990339" y="2629879"/>
                </a:cubicBezTo>
                <a:cubicBezTo>
                  <a:pt x="5987971" y="2627511"/>
                  <a:pt x="5985603" y="2625141"/>
                  <a:pt x="5985603" y="2625141"/>
                </a:cubicBezTo>
                <a:cubicBezTo>
                  <a:pt x="5985603" y="2625141"/>
                  <a:pt x="5983235" y="2625141"/>
                  <a:pt x="5983235" y="2622772"/>
                </a:cubicBezTo>
                <a:cubicBezTo>
                  <a:pt x="5980867" y="2622772"/>
                  <a:pt x="5978499" y="2620403"/>
                  <a:pt x="5978499" y="2620403"/>
                </a:cubicBezTo>
                <a:cubicBezTo>
                  <a:pt x="5980867" y="2622772"/>
                  <a:pt x="5973763" y="2620403"/>
                  <a:pt x="5966657" y="2615664"/>
                </a:cubicBezTo>
                <a:cubicBezTo>
                  <a:pt x="5966657" y="2615664"/>
                  <a:pt x="5964289" y="2615664"/>
                  <a:pt x="5964289" y="2615664"/>
                </a:cubicBezTo>
                <a:cubicBezTo>
                  <a:pt x="5961921" y="2613294"/>
                  <a:pt x="5966657" y="2618033"/>
                  <a:pt x="5966657" y="2618033"/>
                </a:cubicBezTo>
                <a:cubicBezTo>
                  <a:pt x="5966657" y="2620403"/>
                  <a:pt x="5957185" y="2613294"/>
                  <a:pt x="5959553" y="2615664"/>
                </a:cubicBezTo>
                <a:cubicBezTo>
                  <a:pt x="5959553" y="2615664"/>
                  <a:pt x="5959553" y="2618033"/>
                  <a:pt x="5961921" y="2618033"/>
                </a:cubicBezTo>
                <a:cubicBezTo>
                  <a:pt x="5961921" y="2618033"/>
                  <a:pt x="5959553" y="2618033"/>
                  <a:pt x="5959553" y="2618033"/>
                </a:cubicBezTo>
                <a:cubicBezTo>
                  <a:pt x="5952447" y="2615664"/>
                  <a:pt x="5947711" y="2618033"/>
                  <a:pt x="5952447" y="2620403"/>
                </a:cubicBezTo>
                <a:cubicBezTo>
                  <a:pt x="5952447" y="2622772"/>
                  <a:pt x="5954817" y="2622772"/>
                  <a:pt x="5954817" y="2625141"/>
                </a:cubicBezTo>
                <a:cubicBezTo>
                  <a:pt x="5957185" y="2625141"/>
                  <a:pt x="5957185" y="2625141"/>
                  <a:pt x="5957185" y="2625141"/>
                </a:cubicBezTo>
                <a:cubicBezTo>
                  <a:pt x="5959553" y="2625141"/>
                  <a:pt x="5959553" y="2622772"/>
                  <a:pt x="5961921" y="2622772"/>
                </a:cubicBezTo>
                <a:cubicBezTo>
                  <a:pt x="5964289" y="2620403"/>
                  <a:pt x="5969025" y="2632249"/>
                  <a:pt x="5971393" y="2627511"/>
                </a:cubicBezTo>
                <a:cubicBezTo>
                  <a:pt x="5971393" y="2627511"/>
                  <a:pt x="5971393" y="2625141"/>
                  <a:pt x="5971393" y="2625141"/>
                </a:cubicBezTo>
                <a:cubicBezTo>
                  <a:pt x="5973763" y="2627511"/>
                  <a:pt x="5978499" y="2629879"/>
                  <a:pt x="5980867" y="2632249"/>
                </a:cubicBezTo>
                <a:cubicBezTo>
                  <a:pt x="5983235" y="2634618"/>
                  <a:pt x="5985603" y="2634618"/>
                  <a:pt x="5985603" y="2634618"/>
                </a:cubicBezTo>
                <a:cubicBezTo>
                  <a:pt x="5985603" y="2634618"/>
                  <a:pt x="5985603" y="2634618"/>
                  <a:pt x="5983235" y="2632249"/>
                </a:cubicBezTo>
                <a:cubicBezTo>
                  <a:pt x="5978499" y="2629879"/>
                  <a:pt x="5978499" y="2629879"/>
                  <a:pt x="5980867" y="2629879"/>
                </a:cubicBezTo>
                <a:cubicBezTo>
                  <a:pt x="5983235" y="2632249"/>
                  <a:pt x="5985603" y="2632249"/>
                  <a:pt x="5985603" y="2632249"/>
                </a:cubicBezTo>
                <a:cubicBezTo>
                  <a:pt x="5992708" y="2641727"/>
                  <a:pt x="5978499" y="2629879"/>
                  <a:pt x="5978499" y="2632249"/>
                </a:cubicBezTo>
                <a:cubicBezTo>
                  <a:pt x="5978499" y="2634618"/>
                  <a:pt x="5973763" y="2632249"/>
                  <a:pt x="5971393" y="2632249"/>
                </a:cubicBezTo>
                <a:cubicBezTo>
                  <a:pt x="5971393" y="2634618"/>
                  <a:pt x="5971393" y="2636987"/>
                  <a:pt x="5964289" y="2634618"/>
                </a:cubicBezTo>
                <a:cubicBezTo>
                  <a:pt x="5966657" y="2636987"/>
                  <a:pt x="5969025" y="2639357"/>
                  <a:pt x="5971393" y="2641727"/>
                </a:cubicBezTo>
                <a:cubicBezTo>
                  <a:pt x="5969025" y="2641727"/>
                  <a:pt x="5966657" y="2639357"/>
                  <a:pt x="5964289" y="2636987"/>
                </a:cubicBezTo>
                <a:cubicBezTo>
                  <a:pt x="5957185" y="2634618"/>
                  <a:pt x="5959553" y="2634618"/>
                  <a:pt x="5959553" y="2634618"/>
                </a:cubicBezTo>
                <a:cubicBezTo>
                  <a:pt x="5954817" y="2629879"/>
                  <a:pt x="5950079" y="2627511"/>
                  <a:pt x="5947711" y="2625141"/>
                </a:cubicBezTo>
                <a:cubicBezTo>
                  <a:pt x="5945343" y="2622772"/>
                  <a:pt x="5938239" y="2620403"/>
                  <a:pt x="5938239" y="2620403"/>
                </a:cubicBezTo>
                <a:cubicBezTo>
                  <a:pt x="5938239" y="2620403"/>
                  <a:pt x="5933503" y="2618033"/>
                  <a:pt x="5933503" y="2618033"/>
                </a:cubicBezTo>
                <a:cubicBezTo>
                  <a:pt x="5931133" y="2615664"/>
                  <a:pt x="5928765" y="2613294"/>
                  <a:pt x="5928765" y="2613294"/>
                </a:cubicBezTo>
                <a:cubicBezTo>
                  <a:pt x="5928765" y="2613294"/>
                  <a:pt x="5935871" y="2615664"/>
                  <a:pt x="5931133" y="2613294"/>
                </a:cubicBezTo>
                <a:cubicBezTo>
                  <a:pt x="5926397" y="2610925"/>
                  <a:pt x="5921661" y="2606187"/>
                  <a:pt x="5916925" y="2601449"/>
                </a:cubicBezTo>
                <a:cubicBezTo>
                  <a:pt x="5914557" y="2601449"/>
                  <a:pt x="5912187" y="2601449"/>
                  <a:pt x="5912187" y="2599079"/>
                </a:cubicBezTo>
                <a:cubicBezTo>
                  <a:pt x="5905083" y="2596709"/>
                  <a:pt x="5909819" y="2596709"/>
                  <a:pt x="5902715" y="2591971"/>
                </a:cubicBezTo>
                <a:cubicBezTo>
                  <a:pt x="5902715" y="2591971"/>
                  <a:pt x="5900347" y="2589602"/>
                  <a:pt x="5897979" y="2589602"/>
                </a:cubicBezTo>
                <a:cubicBezTo>
                  <a:pt x="5895611" y="2587232"/>
                  <a:pt x="5897979" y="2591971"/>
                  <a:pt x="5902715" y="2594340"/>
                </a:cubicBezTo>
                <a:cubicBezTo>
                  <a:pt x="5905083" y="2596709"/>
                  <a:pt x="5909819" y="2599079"/>
                  <a:pt x="5912187" y="2599079"/>
                </a:cubicBezTo>
                <a:cubicBezTo>
                  <a:pt x="5912187" y="2601449"/>
                  <a:pt x="5914557" y="2601449"/>
                  <a:pt x="5914557" y="2603817"/>
                </a:cubicBezTo>
                <a:cubicBezTo>
                  <a:pt x="5916925" y="2603817"/>
                  <a:pt x="5919293" y="2606187"/>
                  <a:pt x="5921661" y="2606187"/>
                </a:cubicBezTo>
                <a:cubicBezTo>
                  <a:pt x="5921661" y="2606187"/>
                  <a:pt x="5921661" y="2608556"/>
                  <a:pt x="5919293" y="2608556"/>
                </a:cubicBezTo>
                <a:cubicBezTo>
                  <a:pt x="5919293" y="2606187"/>
                  <a:pt x="5914557" y="2606187"/>
                  <a:pt x="5914557" y="2606187"/>
                </a:cubicBezTo>
                <a:cubicBezTo>
                  <a:pt x="5924029" y="2610925"/>
                  <a:pt x="5919293" y="2610925"/>
                  <a:pt x="5919293" y="2610925"/>
                </a:cubicBezTo>
                <a:cubicBezTo>
                  <a:pt x="5919293" y="2610925"/>
                  <a:pt x="5921661" y="2613294"/>
                  <a:pt x="5924029" y="2613294"/>
                </a:cubicBezTo>
                <a:cubicBezTo>
                  <a:pt x="5924029" y="2615664"/>
                  <a:pt x="5926397" y="2615664"/>
                  <a:pt x="5926397" y="2615664"/>
                </a:cubicBezTo>
                <a:cubicBezTo>
                  <a:pt x="5928765" y="2618033"/>
                  <a:pt x="5928765" y="2618033"/>
                  <a:pt x="5931133" y="2618033"/>
                </a:cubicBezTo>
                <a:cubicBezTo>
                  <a:pt x="5938239" y="2622772"/>
                  <a:pt x="5931133" y="2620403"/>
                  <a:pt x="5928765" y="2620403"/>
                </a:cubicBezTo>
                <a:cubicBezTo>
                  <a:pt x="5938239" y="2625141"/>
                  <a:pt x="5945343" y="2632249"/>
                  <a:pt x="5950079" y="2634618"/>
                </a:cubicBezTo>
                <a:cubicBezTo>
                  <a:pt x="5947711" y="2632249"/>
                  <a:pt x="5942975" y="2627511"/>
                  <a:pt x="5940607" y="2627511"/>
                </a:cubicBezTo>
                <a:cubicBezTo>
                  <a:pt x="5938239" y="2625141"/>
                  <a:pt x="5938239" y="2622772"/>
                  <a:pt x="5938239" y="2622772"/>
                </a:cubicBezTo>
                <a:cubicBezTo>
                  <a:pt x="5938239" y="2622772"/>
                  <a:pt x="5940607" y="2622772"/>
                  <a:pt x="5942975" y="2625141"/>
                </a:cubicBezTo>
                <a:cubicBezTo>
                  <a:pt x="5945343" y="2627511"/>
                  <a:pt x="5950079" y="2629879"/>
                  <a:pt x="5950079" y="2627511"/>
                </a:cubicBezTo>
                <a:cubicBezTo>
                  <a:pt x="5950079" y="2627511"/>
                  <a:pt x="5950079" y="2629879"/>
                  <a:pt x="5952447" y="2629879"/>
                </a:cubicBezTo>
                <a:cubicBezTo>
                  <a:pt x="5952447" y="2629879"/>
                  <a:pt x="5954817" y="2632249"/>
                  <a:pt x="5954817" y="2632249"/>
                </a:cubicBezTo>
                <a:cubicBezTo>
                  <a:pt x="5954817" y="2634618"/>
                  <a:pt x="5954817" y="2634618"/>
                  <a:pt x="5954817" y="2634618"/>
                </a:cubicBezTo>
                <a:cubicBezTo>
                  <a:pt x="5961921" y="2639357"/>
                  <a:pt x="5961921" y="2639357"/>
                  <a:pt x="5964289" y="2639357"/>
                </a:cubicBezTo>
                <a:lnTo>
                  <a:pt x="5965868" y="2640936"/>
                </a:lnTo>
                <a:lnTo>
                  <a:pt x="5959553" y="2639357"/>
                </a:lnTo>
                <a:cubicBezTo>
                  <a:pt x="5954817" y="2639357"/>
                  <a:pt x="5952447" y="2636987"/>
                  <a:pt x="5954817" y="2641727"/>
                </a:cubicBezTo>
                <a:cubicBezTo>
                  <a:pt x="5957185" y="2644096"/>
                  <a:pt x="5959553" y="2646465"/>
                  <a:pt x="5964289" y="2648835"/>
                </a:cubicBezTo>
                <a:cubicBezTo>
                  <a:pt x="5964289" y="2648835"/>
                  <a:pt x="5966657" y="2651204"/>
                  <a:pt x="5966657" y="2651204"/>
                </a:cubicBezTo>
                <a:cubicBezTo>
                  <a:pt x="5969025" y="2651204"/>
                  <a:pt x="5969025" y="2653572"/>
                  <a:pt x="5971393" y="2653572"/>
                </a:cubicBezTo>
                <a:cubicBezTo>
                  <a:pt x="5973763" y="2655941"/>
                  <a:pt x="5978499" y="2660681"/>
                  <a:pt x="5978499" y="2660681"/>
                </a:cubicBezTo>
                <a:cubicBezTo>
                  <a:pt x="5980867" y="2660681"/>
                  <a:pt x="5980867" y="2660681"/>
                  <a:pt x="5980867" y="2660681"/>
                </a:cubicBezTo>
                <a:cubicBezTo>
                  <a:pt x="5980867" y="2660681"/>
                  <a:pt x="5983235" y="2660681"/>
                  <a:pt x="5983235" y="2660681"/>
                </a:cubicBezTo>
                <a:cubicBezTo>
                  <a:pt x="5983235" y="2663050"/>
                  <a:pt x="5985603" y="2663050"/>
                  <a:pt x="5985603" y="2665419"/>
                </a:cubicBezTo>
                <a:cubicBezTo>
                  <a:pt x="5985603" y="2665419"/>
                  <a:pt x="5985603" y="2663050"/>
                  <a:pt x="5985603" y="2663050"/>
                </a:cubicBezTo>
                <a:cubicBezTo>
                  <a:pt x="5987971" y="2665419"/>
                  <a:pt x="5990339" y="2665419"/>
                  <a:pt x="5992708" y="2667789"/>
                </a:cubicBezTo>
                <a:cubicBezTo>
                  <a:pt x="5992708" y="2667789"/>
                  <a:pt x="5995077" y="2667789"/>
                  <a:pt x="5995077" y="2667789"/>
                </a:cubicBezTo>
                <a:cubicBezTo>
                  <a:pt x="5997445" y="2670158"/>
                  <a:pt x="6002181" y="2674897"/>
                  <a:pt x="6004549" y="2677265"/>
                </a:cubicBezTo>
                <a:lnTo>
                  <a:pt x="6004549" y="2679635"/>
                </a:lnTo>
                <a:cubicBezTo>
                  <a:pt x="5999813" y="2677265"/>
                  <a:pt x="5999813" y="2677265"/>
                  <a:pt x="6002181" y="2679635"/>
                </a:cubicBezTo>
                <a:cubicBezTo>
                  <a:pt x="6004549" y="2682004"/>
                  <a:pt x="6006917" y="2684373"/>
                  <a:pt x="5997445" y="2677265"/>
                </a:cubicBezTo>
                <a:cubicBezTo>
                  <a:pt x="5997445" y="2677265"/>
                  <a:pt x="5995077" y="2677265"/>
                  <a:pt x="5995077" y="2677265"/>
                </a:cubicBezTo>
                <a:cubicBezTo>
                  <a:pt x="5997445" y="2677265"/>
                  <a:pt x="5997445" y="2679635"/>
                  <a:pt x="5997445" y="2679635"/>
                </a:cubicBezTo>
                <a:cubicBezTo>
                  <a:pt x="5990339" y="2677265"/>
                  <a:pt x="5987971" y="2674897"/>
                  <a:pt x="5987971" y="2672527"/>
                </a:cubicBezTo>
                <a:cubicBezTo>
                  <a:pt x="5987971" y="2672527"/>
                  <a:pt x="5987971" y="2670158"/>
                  <a:pt x="5985603" y="2670158"/>
                </a:cubicBezTo>
                <a:cubicBezTo>
                  <a:pt x="5985603" y="2667789"/>
                  <a:pt x="5990339" y="2672527"/>
                  <a:pt x="5992708" y="2674897"/>
                </a:cubicBezTo>
                <a:cubicBezTo>
                  <a:pt x="5990339" y="2670158"/>
                  <a:pt x="5985603" y="2667789"/>
                  <a:pt x="5983235" y="2665419"/>
                </a:cubicBezTo>
                <a:cubicBezTo>
                  <a:pt x="5980867" y="2663050"/>
                  <a:pt x="5976131" y="2658311"/>
                  <a:pt x="5976131" y="2660681"/>
                </a:cubicBezTo>
                <a:cubicBezTo>
                  <a:pt x="5976131" y="2660681"/>
                  <a:pt x="5973763" y="2660681"/>
                  <a:pt x="5973763" y="2658311"/>
                </a:cubicBezTo>
                <a:cubicBezTo>
                  <a:pt x="5964289" y="2653572"/>
                  <a:pt x="5964289" y="2653572"/>
                  <a:pt x="5969025" y="2658311"/>
                </a:cubicBezTo>
                <a:cubicBezTo>
                  <a:pt x="5966657" y="2658311"/>
                  <a:pt x="5964289" y="2655941"/>
                  <a:pt x="5961921" y="2653572"/>
                </a:cubicBezTo>
                <a:lnTo>
                  <a:pt x="5958606" y="2651204"/>
                </a:lnTo>
                <a:lnTo>
                  <a:pt x="5959553" y="2651204"/>
                </a:lnTo>
                <a:cubicBezTo>
                  <a:pt x="5961921" y="2651204"/>
                  <a:pt x="5959553" y="2651204"/>
                  <a:pt x="5954817" y="2646465"/>
                </a:cubicBezTo>
                <a:cubicBezTo>
                  <a:pt x="5952447" y="2644096"/>
                  <a:pt x="5950079" y="2644096"/>
                  <a:pt x="5947711" y="2641727"/>
                </a:cubicBezTo>
                <a:lnTo>
                  <a:pt x="5940605" y="2634616"/>
                </a:lnTo>
                <a:lnTo>
                  <a:pt x="5940607" y="2634618"/>
                </a:lnTo>
                <a:cubicBezTo>
                  <a:pt x="5940607" y="2634618"/>
                  <a:pt x="5940607" y="2632249"/>
                  <a:pt x="5938239" y="2632249"/>
                </a:cubicBezTo>
                <a:lnTo>
                  <a:pt x="5940605" y="2634616"/>
                </a:lnTo>
                <a:lnTo>
                  <a:pt x="5936759" y="2631953"/>
                </a:lnTo>
                <a:cubicBezTo>
                  <a:pt x="5935278" y="2631064"/>
                  <a:pt x="5933503" y="2629879"/>
                  <a:pt x="5931133" y="2627511"/>
                </a:cubicBezTo>
                <a:cubicBezTo>
                  <a:pt x="5933503" y="2629879"/>
                  <a:pt x="5940607" y="2636987"/>
                  <a:pt x="5940607" y="2636987"/>
                </a:cubicBezTo>
                <a:cubicBezTo>
                  <a:pt x="5940607" y="2639357"/>
                  <a:pt x="5940607" y="2639357"/>
                  <a:pt x="5942975" y="2641727"/>
                </a:cubicBezTo>
                <a:cubicBezTo>
                  <a:pt x="5945343" y="2646465"/>
                  <a:pt x="5942975" y="2646465"/>
                  <a:pt x="5942975" y="2646465"/>
                </a:cubicBezTo>
                <a:cubicBezTo>
                  <a:pt x="5938239" y="2651204"/>
                  <a:pt x="5940607" y="2655941"/>
                  <a:pt x="5950079" y="2663050"/>
                </a:cubicBezTo>
                <a:cubicBezTo>
                  <a:pt x="5952447" y="2665419"/>
                  <a:pt x="5954817" y="2665419"/>
                  <a:pt x="5954817" y="2665419"/>
                </a:cubicBezTo>
                <a:cubicBezTo>
                  <a:pt x="5959553" y="2667789"/>
                  <a:pt x="5961921" y="2670158"/>
                  <a:pt x="5966657" y="2674897"/>
                </a:cubicBezTo>
                <a:cubicBezTo>
                  <a:pt x="5971393" y="2679635"/>
                  <a:pt x="5976131" y="2684373"/>
                  <a:pt x="5980867" y="2689112"/>
                </a:cubicBezTo>
                <a:cubicBezTo>
                  <a:pt x="5985603" y="2693851"/>
                  <a:pt x="5992708" y="2698590"/>
                  <a:pt x="5997445" y="2703328"/>
                </a:cubicBezTo>
                <a:cubicBezTo>
                  <a:pt x="6002181" y="2705697"/>
                  <a:pt x="6006917" y="2705697"/>
                  <a:pt x="6009286" y="2710435"/>
                </a:cubicBezTo>
                <a:cubicBezTo>
                  <a:pt x="6011654" y="2712804"/>
                  <a:pt x="6009286" y="2712804"/>
                  <a:pt x="6009286" y="2715173"/>
                </a:cubicBezTo>
                <a:cubicBezTo>
                  <a:pt x="6006917" y="2715173"/>
                  <a:pt x="6006917" y="2717542"/>
                  <a:pt x="6006917" y="2717542"/>
                </a:cubicBezTo>
                <a:cubicBezTo>
                  <a:pt x="5999813" y="2715173"/>
                  <a:pt x="6002181" y="2715173"/>
                  <a:pt x="5999813" y="2715173"/>
                </a:cubicBezTo>
                <a:cubicBezTo>
                  <a:pt x="5997445" y="2715173"/>
                  <a:pt x="5997445" y="2712804"/>
                  <a:pt x="5995077" y="2712804"/>
                </a:cubicBezTo>
                <a:cubicBezTo>
                  <a:pt x="5985603" y="2705697"/>
                  <a:pt x="5983235" y="2705697"/>
                  <a:pt x="5978499" y="2703328"/>
                </a:cubicBezTo>
                <a:cubicBezTo>
                  <a:pt x="5976131" y="2700958"/>
                  <a:pt x="5971393" y="2696220"/>
                  <a:pt x="5969025" y="2696220"/>
                </a:cubicBezTo>
                <a:cubicBezTo>
                  <a:pt x="5969025" y="2693851"/>
                  <a:pt x="5969025" y="2693851"/>
                  <a:pt x="5966657" y="2693851"/>
                </a:cubicBezTo>
                <a:cubicBezTo>
                  <a:pt x="5966657" y="2693851"/>
                  <a:pt x="5966657" y="2691481"/>
                  <a:pt x="5966657" y="2691481"/>
                </a:cubicBezTo>
                <a:lnTo>
                  <a:pt x="5959555" y="2684376"/>
                </a:lnTo>
                <a:lnTo>
                  <a:pt x="5959553" y="2684373"/>
                </a:lnTo>
                <a:lnTo>
                  <a:pt x="5959549" y="2684370"/>
                </a:lnTo>
                <a:lnTo>
                  <a:pt x="5950079" y="2674897"/>
                </a:lnTo>
                <a:cubicBezTo>
                  <a:pt x="5947711" y="2674897"/>
                  <a:pt x="5947711" y="2674897"/>
                  <a:pt x="5947711" y="2674897"/>
                </a:cubicBezTo>
                <a:cubicBezTo>
                  <a:pt x="5947711" y="2674897"/>
                  <a:pt x="5947711" y="2674897"/>
                  <a:pt x="5950079" y="2677265"/>
                </a:cubicBezTo>
                <a:lnTo>
                  <a:pt x="5959549" y="2684370"/>
                </a:lnTo>
                <a:lnTo>
                  <a:pt x="5959555" y="2684376"/>
                </a:lnTo>
                <a:lnTo>
                  <a:pt x="5960441" y="2685854"/>
                </a:lnTo>
                <a:lnTo>
                  <a:pt x="5956864" y="2684131"/>
                </a:lnTo>
                <a:lnTo>
                  <a:pt x="5954817" y="2682004"/>
                </a:lnTo>
                <a:cubicBezTo>
                  <a:pt x="5952447" y="2682004"/>
                  <a:pt x="5952447" y="2682004"/>
                  <a:pt x="5952447" y="2682004"/>
                </a:cubicBezTo>
                <a:lnTo>
                  <a:pt x="5956864" y="2684131"/>
                </a:lnTo>
                <a:lnTo>
                  <a:pt x="5962513" y="2690001"/>
                </a:lnTo>
                <a:cubicBezTo>
                  <a:pt x="5963105" y="2690889"/>
                  <a:pt x="5961921" y="2690297"/>
                  <a:pt x="5959553" y="2689112"/>
                </a:cubicBezTo>
                <a:cubicBezTo>
                  <a:pt x="5957185" y="2689112"/>
                  <a:pt x="5957185" y="2689112"/>
                  <a:pt x="5957185" y="2689112"/>
                </a:cubicBezTo>
                <a:cubicBezTo>
                  <a:pt x="5957185" y="2686743"/>
                  <a:pt x="5954817" y="2686743"/>
                  <a:pt x="5954817" y="2686743"/>
                </a:cubicBezTo>
                <a:cubicBezTo>
                  <a:pt x="5952447" y="2684373"/>
                  <a:pt x="5950079" y="2679635"/>
                  <a:pt x="5947711" y="2677265"/>
                </a:cubicBezTo>
                <a:cubicBezTo>
                  <a:pt x="5945343" y="2677265"/>
                  <a:pt x="5945343" y="2677265"/>
                  <a:pt x="5945343" y="2677265"/>
                </a:cubicBezTo>
                <a:cubicBezTo>
                  <a:pt x="5940607" y="2674897"/>
                  <a:pt x="5933503" y="2670158"/>
                  <a:pt x="5931133" y="2670158"/>
                </a:cubicBezTo>
                <a:cubicBezTo>
                  <a:pt x="5928765" y="2667789"/>
                  <a:pt x="5926397" y="2665419"/>
                  <a:pt x="5921661" y="2665419"/>
                </a:cubicBezTo>
                <a:cubicBezTo>
                  <a:pt x="5919293" y="2663050"/>
                  <a:pt x="5916925" y="2660681"/>
                  <a:pt x="5914557" y="2658311"/>
                </a:cubicBezTo>
                <a:cubicBezTo>
                  <a:pt x="5914557" y="2658311"/>
                  <a:pt x="5912187" y="2658311"/>
                  <a:pt x="5912187" y="2658311"/>
                </a:cubicBezTo>
                <a:cubicBezTo>
                  <a:pt x="5912187" y="2658311"/>
                  <a:pt x="5909819" y="2658311"/>
                  <a:pt x="5909819" y="2655941"/>
                </a:cubicBezTo>
                <a:cubicBezTo>
                  <a:pt x="5907451" y="2653572"/>
                  <a:pt x="5905083" y="2651204"/>
                  <a:pt x="5900347" y="2648835"/>
                </a:cubicBezTo>
                <a:cubicBezTo>
                  <a:pt x="5900347" y="2648835"/>
                  <a:pt x="5897979" y="2646465"/>
                  <a:pt x="5897979" y="2646465"/>
                </a:cubicBezTo>
                <a:cubicBezTo>
                  <a:pt x="5893241" y="2644096"/>
                  <a:pt x="5886137" y="2639357"/>
                  <a:pt x="5881401" y="2634618"/>
                </a:cubicBezTo>
                <a:cubicBezTo>
                  <a:pt x="5886137" y="2639357"/>
                  <a:pt x="5895611" y="2646465"/>
                  <a:pt x="5895611" y="2648835"/>
                </a:cubicBezTo>
                <a:cubicBezTo>
                  <a:pt x="5895611" y="2648835"/>
                  <a:pt x="5897979" y="2651204"/>
                  <a:pt x="5897979" y="2651204"/>
                </a:cubicBezTo>
                <a:cubicBezTo>
                  <a:pt x="5897979" y="2651204"/>
                  <a:pt x="5900347" y="2653572"/>
                  <a:pt x="5905083" y="2658311"/>
                </a:cubicBezTo>
                <a:lnTo>
                  <a:pt x="5910098" y="2661656"/>
                </a:lnTo>
                <a:lnTo>
                  <a:pt x="5909819" y="2663050"/>
                </a:lnTo>
                <a:lnTo>
                  <a:pt x="5910913" y="2663050"/>
                </a:lnTo>
                <a:lnTo>
                  <a:pt x="5912187" y="2665419"/>
                </a:lnTo>
                <a:cubicBezTo>
                  <a:pt x="5916925" y="2667789"/>
                  <a:pt x="5919293" y="2670158"/>
                  <a:pt x="5924029" y="2670158"/>
                </a:cubicBezTo>
                <a:cubicBezTo>
                  <a:pt x="5924029" y="2672527"/>
                  <a:pt x="5926397" y="2672527"/>
                  <a:pt x="5928765" y="2674897"/>
                </a:cubicBezTo>
                <a:cubicBezTo>
                  <a:pt x="5928765" y="2674897"/>
                  <a:pt x="5931133" y="2677265"/>
                  <a:pt x="5931133" y="2677265"/>
                </a:cubicBezTo>
                <a:cubicBezTo>
                  <a:pt x="5928765" y="2677265"/>
                  <a:pt x="5928765" y="2677265"/>
                  <a:pt x="5935871" y="2682004"/>
                </a:cubicBezTo>
                <a:lnTo>
                  <a:pt x="5923438" y="2674897"/>
                </a:lnTo>
                <a:lnTo>
                  <a:pt x="5924029" y="2674897"/>
                </a:lnTo>
                <a:cubicBezTo>
                  <a:pt x="5924029" y="2674897"/>
                  <a:pt x="5921661" y="2672527"/>
                  <a:pt x="5919293" y="2672527"/>
                </a:cubicBezTo>
                <a:lnTo>
                  <a:pt x="5923438" y="2674897"/>
                </a:lnTo>
                <a:lnTo>
                  <a:pt x="5919293" y="2674897"/>
                </a:lnTo>
                <a:cubicBezTo>
                  <a:pt x="5919293" y="2674897"/>
                  <a:pt x="5919293" y="2674897"/>
                  <a:pt x="5921661" y="2677265"/>
                </a:cubicBezTo>
                <a:cubicBezTo>
                  <a:pt x="5921661" y="2677265"/>
                  <a:pt x="5924029" y="2677265"/>
                  <a:pt x="5924029" y="2679635"/>
                </a:cubicBezTo>
                <a:cubicBezTo>
                  <a:pt x="5926397" y="2679635"/>
                  <a:pt x="5926397" y="2679635"/>
                  <a:pt x="5928765" y="2682004"/>
                </a:cubicBezTo>
                <a:lnTo>
                  <a:pt x="5930487" y="2683727"/>
                </a:lnTo>
                <a:lnTo>
                  <a:pt x="5929358" y="2683485"/>
                </a:lnTo>
                <a:cubicBezTo>
                  <a:pt x="5928765" y="2683781"/>
                  <a:pt x="5928765" y="2684373"/>
                  <a:pt x="5928765" y="2684373"/>
                </a:cubicBezTo>
                <a:cubicBezTo>
                  <a:pt x="5928765" y="2684373"/>
                  <a:pt x="5931133" y="2686743"/>
                  <a:pt x="5938239" y="2691481"/>
                </a:cubicBezTo>
                <a:cubicBezTo>
                  <a:pt x="5940607" y="2693851"/>
                  <a:pt x="5940607" y="2693851"/>
                  <a:pt x="5942975" y="2693851"/>
                </a:cubicBezTo>
                <a:cubicBezTo>
                  <a:pt x="5938239" y="2693851"/>
                  <a:pt x="5947711" y="2698590"/>
                  <a:pt x="5947711" y="2700958"/>
                </a:cubicBezTo>
                <a:cubicBezTo>
                  <a:pt x="5950079" y="2703328"/>
                  <a:pt x="5950079" y="2703328"/>
                  <a:pt x="5954817" y="2708066"/>
                </a:cubicBezTo>
                <a:cubicBezTo>
                  <a:pt x="5959553" y="2710435"/>
                  <a:pt x="5957185" y="2708066"/>
                  <a:pt x="5964289" y="2712804"/>
                </a:cubicBezTo>
                <a:cubicBezTo>
                  <a:pt x="5964289" y="2712804"/>
                  <a:pt x="5966657" y="2712804"/>
                  <a:pt x="5966657" y="2712804"/>
                </a:cubicBezTo>
                <a:cubicBezTo>
                  <a:pt x="5966657" y="2712804"/>
                  <a:pt x="5964289" y="2710435"/>
                  <a:pt x="5964289" y="2710435"/>
                </a:cubicBezTo>
                <a:cubicBezTo>
                  <a:pt x="5961921" y="2708066"/>
                  <a:pt x="5961921" y="2708066"/>
                  <a:pt x="5966657" y="2710435"/>
                </a:cubicBezTo>
                <a:cubicBezTo>
                  <a:pt x="5969025" y="2712804"/>
                  <a:pt x="5973763" y="2715173"/>
                  <a:pt x="5976131" y="2717542"/>
                </a:cubicBezTo>
                <a:cubicBezTo>
                  <a:pt x="5973763" y="2717542"/>
                  <a:pt x="5971393" y="2715173"/>
                  <a:pt x="5971393" y="2717542"/>
                </a:cubicBezTo>
                <a:cubicBezTo>
                  <a:pt x="5971393" y="2717542"/>
                  <a:pt x="5971393" y="2717542"/>
                  <a:pt x="5973763" y="2719912"/>
                </a:cubicBezTo>
                <a:cubicBezTo>
                  <a:pt x="5976131" y="2719912"/>
                  <a:pt x="5976131" y="2722282"/>
                  <a:pt x="5978499" y="2724651"/>
                </a:cubicBezTo>
                <a:cubicBezTo>
                  <a:pt x="5978499" y="2724651"/>
                  <a:pt x="5980867" y="2724651"/>
                  <a:pt x="5980867" y="2724651"/>
                </a:cubicBezTo>
                <a:cubicBezTo>
                  <a:pt x="5983235" y="2727020"/>
                  <a:pt x="5983235" y="2727020"/>
                  <a:pt x="5985603" y="2727020"/>
                </a:cubicBezTo>
                <a:cubicBezTo>
                  <a:pt x="5987971" y="2729388"/>
                  <a:pt x="5987971" y="2734128"/>
                  <a:pt x="5990339" y="2736497"/>
                </a:cubicBezTo>
                <a:cubicBezTo>
                  <a:pt x="5987971" y="2734128"/>
                  <a:pt x="5983235" y="2731758"/>
                  <a:pt x="5980867" y="2729388"/>
                </a:cubicBezTo>
                <a:cubicBezTo>
                  <a:pt x="5980867" y="2729388"/>
                  <a:pt x="5980867" y="2729388"/>
                  <a:pt x="5980867" y="2731758"/>
                </a:cubicBezTo>
                <a:cubicBezTo>
                  <a:pt x="5983235" y="2734127"/>
                  <a:pt x="5984419" y="2735312"/>
                  <a:pt x="5985308" y="2736201"/>
                </a:cubicBezTo>
                <a:lnTo>
                  <a:pt x="5985603" y="2736497"/>
                </a:lnTo>
                <a:lnTo>
                  <a:pt x="5980867" y="2734128"/>
                </a:lnTo>
                <a:cubicBezTo>
                  <a:pt x="5980867" y="2734128"/>
                  <a:pt x="5978499" y="2731758"/>
                  <a:pt x="5978499" y="2731758"/>
                </a:cubicBezTo>
                <a:cubicBezTo>
                  <a:pt x="5976131" y="2731758"/>
                  <a:pt x="5976131" y="2729388"/>
                  <a:pt x="5973763" y="2729388"/>
                </a:cubicBezTo>
                <a:cubicBezTo>
                  <a:pt x="5966657" y="2724651"/>
                  <a:pt x="5961921" y="2719912"/>
                  <a:pt x="5961921" y="2719912"/>
                </a:cubicBezTo>
                <a:cubicBezTo>
                  <a:pt x="5961921" y="2719912"/>
                  <a:pt x="5961921" y="2717542"/>
                  <a:pt x="5969025" y="2722282"/>
                </a:cubicBezTo>
                <a:cubicBezTo>
                  <a:pt x="5971393" y="2724651"/>
                  <a:pt x="5971393" y="2722282"/>
                  <a:pt x="5969025" y="2719912"/>
                </a:cubicBezTo>
                <a:cubicBezTo>
                  <a:pt x="5964289" y="2717542"/>
                  <a:pt x="5961921" y="2715173"/>
                  <a:pt x="5957185" y="2712804"/>
                </a:cubicBezTo>
                <a:cubicBezTo>
                  <a:pt x="5954817" y="2710435"/>
                  <a:pt x="5952447" y="2710435"/>
                  <a:pt x="5950079" y="2708066"/>
                </a:cubicBezTo>
                <a:cubicBezTo>
                  <a:pt x="5950079" y="2705697"/>
                  <a:pt x="5950079" y="2705697"/>
                  <a:pt x="5950079" y="2703328"/>
                </a:cubicBezTo>
                <a:cubicBezTo>
                  <a:pt x="5945343" y="2700958"/>
                  <a:pt x="5942975" y="2700958"/>
                  <a:pt x="5940607" y="2700958"/>
                </a:cubicBezTo>
                <a:cubicBezTo>
                  <a:pt x="5940607" y="2700958"/>
                  <a:pt x="5940607" y="2700958"/>
                  <a:pt x="5938239" y="2700958"/>
                </a:cubicBezTo>
                <a:lnTo>
                  <a:pt x="5935209" y="2699443"/>
                </a:lnTo>
                <a:lnTo>
                  <a:pt x="5933530" y="2698209"/>
                </a:lnTo>
                <a:lnTo>
                  <a:pt x="5933530" y="2698208"/>
                </a:lnTo>
                <a:lnTo>
                  <a:pt x="5933529" y="2698208"/>
                </a:lnTo>
                <a:lnTo>
                  <a:pt x="5932981" y="2697805"/>
                </a:lnTo>
                <a:lnTo>
                  <a:pt x="5931726" y="2695924"/>
                </a:lnTo>
                <a:cubicBezTo>
                  <a:pt x="5931135" y="2695035"/>
                  <a:pt x="5929951" y="2693851"/>
                  <a:pt x="5926397" y="2691481"/>
                </a:cubicBezTo>
                <a:cubicBezTo>
                  <a:pt x="5924029" y="2691481"/>
                  <a:pt x="5921661" y="2689112"/>
                  <a:pt x="5919293" y="2686743"/>
                </a:cubicBezTo>
                <a:cubicBezTo>
                  <a:pt x="5916925" y="2684373"/>
                  <a:pt x="5912187" y="2682004"/>
                  <a:pt x="5912187" y="2682004"/>
                </a:cubicBezTo>
                <a:cubicBezTo>
                  <a:pt x="5909819" y="2682004"/>
                  <a:pt x="5914557" y="2686743"/>
                  <a:pt x="5905083" y="2679635"/>
                </a:cubicBezTo>
                <a:lnTo>
                  <a:pt x="5909155" y="2685746"/>
                </a:lnTo>
                <a:lnTo>
                  <a:pt x="5907165" y="2684750"/>
                </a:lnTo>
                <a:lnTo>
                  <a:pt x="5900347" y="2679635"/>
                </a:lnTo>
                <a:cubicBezTo>
                  <a:pt x="5895611" y="2677265"/>
                  <a:pt x="5895611" y="2677265"/>
                  <a:pt x="5895611" y="2677265"/>
                </a:cubicBezTo>
                <a:cubicBezTo>
                  <a:pt x="5895611" y="2677265"/>
                  <a:pt x="5893241" y="2677265"/>
                  <a:pt x="5890873" y="2677265"/>
                </a:cubicBezTo>
                <a:cubicBezTo>
                  <a:pt x="5886137" y="2672527"/>
                  <a:pt x="5890873" y="2674897"/>
                  <a:pt x="5890873" y="2674897"/>
                </a:cubicBezTo>
                <a:cubicBezTo>
                  <a:pt x="5893241" y="2674897"/>
                  <a:pt x="5893241" y="2674897"/>
                  <a:pt x="5888505" y="2672527"/>
                </a:cubicBezTo>
                <a:cubicBezTo>
                  <a:pt x="5888505" y="2672527"/>
                  <a:pt x="5886137" y="2670158"/>
                  <a:pt x="5886137" y="2670158"/>
                </a:cubicBezTo>
                <a:cubicBezTo>
                  <a:pt x="5883769" y="2670158"/>
                  <a:pt x="5883769" y="2670158"/>
                  <a:pt x="5881401" y="2667789"/>
                </a:cubicBezTo>
                <a:cubicBezTo>
                  <a:pt x="5881401" y="2665419"/>
                  <a:pt x="5881401" y="2665419"/>
                  <a:pt x="5881401" y="2665419"/>
                </a:cubicBezTo>
                <a:cubicBezTo>
                  <a:pt x="5879033" y="2663050"/>
                  <a:pt x="5874297" y="2663050"/>
                  <a:pt x="5874297" y="2660681"/>
                </a:cubicBezTo>
                <a:cubicBezTo>
                  <a:pt x="5874297" y="2660681"/>
                  <a:pt x="5869559" y="2658311"/>
                  <a:pt x="5867191" y="2655941"/>
                </a:cubicBezTo>
                <a:cubicBezTo>
                  <a:pt x="5867191" y="2655941"/>
                  <a:pt x="5867191" y="2653572"/>
                  <a:pt x="5864823" y="2653572"/>
                </a:cubicBezTo>
                <a:cubicBezTo>
                  <a:pt x="5867191" y="2653572"/>
                  <a:pt x="5867191" y="2655941"/>
                  <a:pt x="5869559" y="2655941"/>
                </a:cubicBezTo>
                <a:lnTo>
                  <a:pt x="5881401" y="2663049"/>
                </a:lnTo>
                <a:lnTo>
                  <a:pt x="5881401" y="2663050"/>
                </a:lnTo>
                <a:cubicBezTo>
                  <a:pt x="5881401" y="2665419"/>
                  <a:pt x="5883769" y="2665419"/>
                  <a:pt x="5886137" y="2667789"/>
                </a:cubicBezTo>
                <a:lnTo>
                  <a:pt x="5881401" y="2663049"/>
                </a:lnTo>
                <a:lnTo>
                  <a:pt x="5878441" y="2660088"/>
                </a:lnTo>
                <a:cubicBezTo>
                  <a:pt x="5876073" y="2657720"/>
                  <a:pt x="5873113" y="2654757"/>
                  <a:pt x="5867191" y="2648835"/>
                </a:cubicBezTo>
                <a:cubicBezTo>
                  <a:pt x="5867191" y="2651204"/>
                  <a:pt x="5867191" y="2651204"/>
                  <a:pt x="5864823" y="2651204"/>
                </a:cubicBezTo>
                <a:cubicBezTo>
                  <a:pt x="5864823" y="2651204"/>
                  <a:pt x="5864823" y="2651204"/>
                  <a:pt x="5862455" y="2651204"/>
                </a:cubicBezTo>
                <a:cubicBezTo>
                  <a:pt x="5862455" y="2651204"/>
                  <a:pt x="5860087" y="2648835"/>
                  <a:pt x="5857719" y="2646465"/>
                </a:cubicBezTo>
                <a:cubicBezTo>
                  <a:pt x="5857719" y="2646465"/>
                  <a:pt x="5855351" y="2644096"/>
                  <a:pt x="5852981" y="2641727"/>
                </a:cubicBezTo>
                <a:cubicBezTo>
                  <a:pt x="5852981" y="2641727"/>
                  <a:pt x="5850613" y="2641727"/>
                  <a:pt x="5852981" y="2644096"/>
                </a:cubicBezTo>
                <a:cubicBezTo>
                  <a:pt x="5855351" y="2646465"/>
                  <a:pt x="5855351" y="2646465"/>
                  <a:pt x="5855351" y="2648835"/>
                </a:cubicBezTo>
                <a:cubicBezTo>
                  <a:pt x="5857719" y="2651204"/>
                  <a:pt x="5862455" y="2653572"/>
                  <a:pt x="5867191" y="2655941"/>
                </a:cubicBezTo>
                <a:cubicBezTo>
                  <a:pt x="5869559" y="2658311"/>
                  <a:pt x="5871927" y="2660681"/>
                  <a:pt x="5871927" y="2660681"/>
                </a:cubicBezTo>
                <a:cubicBezTo>
                  <a:pt x="5871927" y="2660681"/>
                  <a:pt x="5869559" y="2660681"/>
                  <a:pt x="5864823" y="2658311"/>
                </a:cubicBezTo>
                <a:cubicBezTo>
                  <a:pt x="5860087" y="2653572"/>
                  <a:pt x="5857719" y="2653572"/>
                  <a:pt x="5860087" y="2655941"/>
                </a:cubicBezTo>
                <a:lnTo>
                  <a:pt x="5863491" y="2658311"/>
                </a:lnTo>
                <a:lnTo>
                  <a:pt x="5862455" y="2658311"/>
                </a:lnTo>
                <a:cubicBezTo>
                  <a:pt x="5862455" y="2658311"/>
                  <a:pt x="5864823" y="2660681"/>
                  <a:pt x="5864823" y="2660681"/>
                </a:cubicBezTo>
                <a:cubicBezTo>
                  <a:pt x="5867191" y="2660681"/>
                  <a:pt x="5869559" y="2663050"/>
                  <a:pt x="5869559" y="2663050"/>
                </a:cubicBezTo>
                <a:cubicBezTo>
                  <a:pt x="5871927" y="2663050"/>
                  <a:pt x="5876665" y="2665419"/>
                  <a:pt x="5881401" y="2670158"/>
                </a:cubicBezTo>
                <a:cubicBezTo>
                  <a:pt x="5883769" y="2672527"/>
                  <a:pt x="5886137" y="2674897"/>
                  <a:pt x="5886137" y="2674897"/>
                </a:cubicBezTo>
                <a:cubicBezTo>
                  <a:pt x="5888505" y="2677265"/>
                  <a:pt x="5888505" y="2677265"/>
                  <a:pt x="5888505" y="2677265"/>
                </a:cubicBezTo>
                <a:cubicBezTo>
                  <a:pt x="5888505" y="2677265"/>
                  <a:pt x="5886137" y="2674897"/>
                  <a:pt x="5883769" y="2674897"/>
                </a:cubicBezTo>
                <a:cubicBezTo>
                  <a:pt x="5881401" y="2672527"/>
                  <a:pt x="5879033" y="2670158"/>
                  <a:pt x="5879033" y="2670158"/>
                </a:cubicBezTo>
                <a:cubicBezTo>
                  <a:pt x="5869559" y="2665419"/>
                  <a:pt x="5869559" y="2665419"/>
                  <a:pt x="5876665" y="2670158"/>
                </a:cubicBezTo>
                <a:cubicBezTo>
                  <a:pt x="5876665" y="2672527"/>
                  <a:pt x="5876665" y="2672527"/>
                  <a:pt x="5879033" y="2674897"/>
                </a:cubicBezTo>
                <a:cubicBezTo>
                  <a:pt x="5879033" y="2674897"/>
                  <a:pt x="5881401" y="2677265"/>
                  <a:pt x="5883769" y="2677265"/>
                </a:cubicBezTo>
                <a:cubicBezTo>
                  <a:pt x="5883769" y="2677265"/>
                  <a:pt x="5886137" y="2679635"/>
                  <a:pt x="5886137" y="2679635"/>
                </a:cubicBezTo>
                <a:cubicBezTo>
                  <a:pt x="5886137" y="2679635"/>
                  <a:pt x="5888505" y="2679635"/>
                  <a:pt x="5888505" y="2679635"/>
                </a:cubicBezTo>
                <a:cubicBezTo>
                  <a:pt x="5888505" y="2679635"/>
                  <a:pt x="5893241" y="2679635"/>
                  <a:pt x="5895611" y="2682004"/>
                </a:cubicBezTo>
                <a:cubicBezTo>
                  <a:pt x="5897979" y="2684373"/>
                  <a:pt x="5900347" y="2686743"/>
                  <a:pt x="5905083" y="2689112"/>
                </a:cubicBezTo>
                <a:cubicBezTo>
                  <a:pt x="5905083" y="2689112"/>
                  <a:pt x="5907451" y="2691481"/>
                  <a:pt x="5907451" y="2691481"/>
                </a:cubicBezTo>
                <a:cubicBezTo>
                  <a:pt x="5905083" y="2691481"/>
                  <a:pt x="5905083" y="2691481"/>
                  <a:pt x="5902715" y="2689112"/>
                </a:cubicBezTo>
                <a:cubicBezTo>
                  <a:pt x="5902715" y="2689112"/>
                  <a:pt x="5902715" y="2689112"/>
                  <a:pt x="5900347" y="2689112"/>
                </a:cubicBezTo>
                <a:cubicBezTo>
                  <a:pt x="5900347" y="2686743"/>
                  <a:pt x="5897979" y="2684373"/>
                  <a:pt x="5895611" y="2684373"/>
                </a:cubicBezTo>
                <a:cubicBezTo>
                  <a:pt x="5893241" y="2684373"/>
                  <a:pt x="5893241" y="2684373"/>
                  <a:pt x="5895611" y="2686743"/>
                </a:cubicBezTo>
                <a:cubicBezTo>
                  <a:pt x="5895611" y="2686743"/>
                  <a:pt x="5895611" y="2686743"/>
                  <a:pt x="5893241" y="2686743"/>
                </a:cubicBezTo>
                <a:cubicBezTo>
                  <a:pt x="5888505" y="2684373"/>
                  <a:pt x="5886137" y="2682004"/>
                  <a:pt x="5881401" y="2677265"/>
                </a:cubicBezTo>
                <a:cubicBezTo>
                  <a:pt x="5876665" y="2677265"/>
                  <a:pt x="5879033" y="2677265"/>
                  <a:pt x="5881401" y="2679635"/>
                </a:cubicBezTo>
                <a:cubicBezTo>
                  <a:pt x="5883769" y="2682004"/>
                  <a:pt x="5886137" y="2682004"/>
                  <a:pt x="5888505" y="2684373"/>
                </a:cubicBezTo>
                <a:cubicBezTo>
                  <a:pt x="5888505" y="2684373"/>
                  <a:pt x="5890873" y="2684373"/>
                  <a:pt x="5890873" y="2686743"/>
                </a:cubicBezTo>
                <a:lnTo>
                  <a:pt x="5888505" y="2686743"/>
                </a:lnTo>
                <a:cubicBezTo>
                  <a:pt x="5886137" y="2691481"/>
                  <a:pt x="5897979" y="2693851"/>
                  <a:pt x="5900347" y="2696220"/>
                </a:cubicBezTo>
                <a:cubicBezTo>
                  <a:pt x="5900347" y="2698590"/>
                  <a:pt x="5900347" y="2698590"/>
                  <a:pt x="5900347" y="2698590"/>
                </a:cubicBezTo>
                <a:cubicBezTo>
                  <a:pt x="5902715" y="2700958"/>
                  <a:pt x="5907451" y="2705697"/>
                  <a:pt x="5912187" y="2708066"/>
                </a:cubicBezTo>
                <a:cubicBezTo>
                  <a:pt x="5919293" y="2712804"/>
                  <a:pt x="5926397" y="2717542"/>
                  <a:pt x="5933503" y="2724651"/>
                </a:cubicBezTo>
                <a:cubicBezTo>
                  <a:pt x="5926397" y="2719912"/>
                  <a:pt x="5921661" y="2717542"/>
                  <a:pt x="5914557" y="2715173"/>
                </a:cubicBezTo>
                <a:cubicBezTo>
                  <a:pt x="5905083" y="2708066"/>
                  <a:pt x="5905083" y="2708066"/>
                  <a:pt x="5905083" y="2712804"/>
                </a:cubicBezTo>
                <a:cubicBezTo>
                  <a:pt x="5905083" y="2717542"/>
                  <a:pt x="5905083" y="2717542"/>
                  <a:pt x="5897979" y="2710435"/>
                </a:cubicBezTo>
                <a:cubicBezTo>
                  <a:pt x="5893241" y="2708066"/>
                  <a:pt x="5888505" y="2705697"/>
                  <a:pt x="5883769" y="2703328"/>
                </a:cubicBezTo>
                <a:cubicBezTo>
                  <a:pt x="5881401" y="2703328"/>
                  <a:pt x="5881401" y="2705697"/>
                  <a:pt x="5881401" y="2705697"/>
                </a:cubicBezTo>
                <a:cubicBezTo>
                  <a:pt x="5888505" y="2710435"/>
                  <a:pt x="5888505" y="2715173"/>
                  <a:pt x="5895611" y="2719912"/>
                </a:cubicBezTo>
                <a:cubicBezTo>
                  <a:pt x="5905083" y="2722282"/>
                  <a:pt x="5914557" y="2729388"/>
                  <a:pt x="5916925" y="2734128"/>
                </a:cubicBezTo>
                <a:cubicBezTo>
                  <a:pt x="5919293" y="2736497"/>
                  <a:pt x="5916925" y="2736497"/>
                  <a:pt x="5924029" y="2738866"/>
                </a:cubicBezTo>
                <a:cubicBezTo>
                  <a:pt x="5931133" y="2741235"/>
                  <a:pt x="5933503" y="2750711"/>
                  <a:pt x="5940607" y="2753081"/>
                </a:cubicBezTo>
                <a:cubicBezTo>
                  <a:pt x="5940607" y="2753081"/>
                  <a:pt x="5945343" y="2757818"/>
                  <a:pt x="5947711" y="2760188"/>
                </a:cubicBezTo>
                <a:cubicBezTo>
                  <a:pt x="5950079" y="2760188"/>
                  <a:pt x="5950079" y="2762557"/>
                  <a:pt x="5947711" y="2762557"/>
                </a:cubicBezTo>
                <a:cubicBezTo>
                  <a:pt x="5945343" y="2760188"/>
                  <a:pt x="5945343" y="2760188"/>
                  <a:pt x="5945343" y="2760188"/>
                </a:cubicBezTo>
                <a:cubicBezTo>
                  <a:pt x="5940607" y="2755450"/>
                  <a:pt x="5938239" y="2755450"/>
                  <a:pt x="5935871" y="2755450"/>
                </a:cubicBezTo>
                <a:cubicBezTo>
                  <a:pt x="5933503" y="2755450"/>
                  <a:pt x="5933503" y="2755450"/>
                  <a:pt x="5933503" y="2757818"/>
                </a:cubicBezTo>
                <a:cubicBezTo>
                  <a:pt x="5931133" y="2753081"/>
                  <a:pt x="5931133" y="2753081"/>
                  <a:pt x="5931133" y="2753081"/>
                </a:cubicBezTo>
                <a:cubicBezTo>
                  <a:pt x="5931133" y="2750711"/>
                  <a:pt x="5928765" y="2748342"/>
                  <a:pt x="5926397" y="2748342"/>
                </a:cubicBezTo>
                <a:cubicBezTo>
                  <a:pt x="5926397" y="2745973"/>
                  <a:pt x="5921661" y="2745973"/>
                  <a:pt x="5921661" y="2745973"/>
                </a:cubicBezTo>
                <a:cubicBezTo>
                  <a:pt x="5921661" y="2745973"/>
                  <a:pt x="5919293" y="2743605"/>
                  <a:pt x="5916925" y="2743605"/>
                </a:cubicBezTo>
                <a:lnTo>
                  <a:pt x="5916136" y="2743210"/>
                </a:lnTo>
                <a:lnTo>
                  <a:pt x="5914557" y="2741235"/>
                </a:lnTo>
                <a:cubicBezTo>
                  <a:pt x="5912187" y="2741235"/>
                  <a:pt x="5909819" y="2738866"/>
                  <a:pt x="5907451" y="2738866"/>
                </a:cubicBezTo>
                <a:cubicBezTo>
                  <a:pt x="5907451" y="2741235"/>
                  <a:pt x="5907451" y="2741235"/>
                  <a:pt x="5900347" y="2738866"/>
                </a:cubicBezTo>
                <a:cubicBezTo>
                  <a:pt x="5895611" y="2736497"/>
                  <a:pt x="5890873" y="2731758"/>
                  <a:pt x="5886137" y="2727020"/>
                </a:cubicBezTo>
                <a:cubicBezTo>
                  <a:pt x="5886137" y="2727020"/>
                  <a:pt x="5886137" y="2727020"/>
                  <a:pt x="5883769" y="2727020"/>
                </a:cubicBezTo>
                <a:cubicBezTo>
                  <a:pt x="5879033" y="2724651"/>
                  <a:pt x="5876665" y="2722282"/>
                  <a:pt x="5876665" y="2719912"/>
                </a:cubicBezTo>
                <a:cubicBezTo>
                  <a:pt x="5879033" y="2719912"/>
                  <a:pt x="5879033" y="2719912"/>
                  <a:pt x="5881401" y="2722282"/>
                </a:cubicBezTo>
                <a:cubicBezTo>
                  <a:pt x="5879033" y="2719912"/>
                  <a:pt x="5879033" y="2719912"/>
                  <a:pt x="5879033" y="2717542"/>
                </a:cubicBezTo>
                <a:cubicBezTo>
                  <a:pt x="5879033" y="2717542"/>
                  <a:pt x="5876665" y="2717542"/>
                  <a:pt x="5876665" y="2717542"/>
                </a:cubicBezTo>
                <a:cubicBezTo>
                  <a:pt x="5876665" y="2715173"/>
                  <a:pt x="5869559" y="2710435"/>
                  <a:pt x="5864823" y="2705697"/>
                </a:cubicBezTo>
                <a:cubicBezTo>
                  <a:pt x="5862455" y="2703328"/>
                  <a:pt x="5862455" y="2703328"/>
                  <a:pt x="5860087" y="2700958"/>
                </a:cubicBezTo>
                <a:cubicBezTo>
                  <a:pt x="5860087" y="2700958"/>
                  <a:pt x="5860087" y="2700958"/>
                  <a:pt x="5857719" y="2700958"/>
                </a:cubicBezTo>
                <a:cubicBezTo>
                  <a:pt x="5857719" y="2700958"/>
                  <a:pt x="5857719" y="2700958"/>
                  <a:pt x="5855351" y="2698590"/>
                </a:cubicBezTo>
                <a:cubicBezTo>
                  <a:pt x="5860087" y="2700958"/>
                  <a:pt x="5860087" y="2698590"/>
                  <a:pt x="5857719" y="2698590"/>
                </a:cubicBezTo>
                <a:cubicBezTo>
                  <a:pt x="5848245" y="2691481"/>
                  <a:pt x="5848245" y="2691481"/>
                  <a:pt x="5845877" y="2689112"/>
                </a:cubicBezTo>
                <a:cubicBezTo>
                  <a:pt x="5841141" y="2684373"/>
                  <a:pt x="5836405" y="2682004"/>
                  <a:pt x="5834037" y="2679635"/>
                </a:cubicBezTo>
                <a:cubicBezTo>
                  <a:pt x="5834037" y="2679635"/>
                  <a:pt x="5831667" y="2677265"/>
                  <a:pt x="5831667" y="2679635"/>
                </a:cubicBezTo>
                <a:cubicBezTo>
                  <a:pt x="5831667" y="2679635"/>
                  <a:pt x="5831667" y="2679635"/>
                  <a:pt x="5834037" y="2682004"/>
                </a:cubicBezTo>
                <a:cubicBezTo>
                  <a:pt x="5838773" y="2686743"/>
                  <a:pt x="5836405" y="2686743"/>
                  <a:pt x="5836405" y="2686743"/>
                </a:cubicBezTo>
                <a:cubicBezTo>
                  <a:pt x="5836405" y="2686743"/>
                  <a:pt x="5834037" y="2686743"/>
                  <a:pt x="5834037" y="2686743"/>
                </a:cubicBezTo>
                <a:cubicBezTo>
                  <a:pt x="5826931" y="2682004"/>
                  <a:pt x="5826931" y="2684373"/>
                  <a:pt x="5831667" y="2689112"/>
                </a:cubicBezTo>
                <a:cubicBezTo>
                  <a:pt x="5834037" y="2689112"/>
                  <a:pt x="5836405" y="2691481"/>
                  <a:pt x="5838773" y="2693851"/>
                </a:cubicBezTo>
                <a:cubicBezTo>
                  <a:pt x="5838773" y="2693851"/>
                  <a:pt x="5841141" y="2696220"/>
                  <a:pt x="5841141" y="2696220"/>
                </a:cubicBezTo>
                <a:cubicBezTo>
                  <a:pt x="5841141" y="2693851"/>
                  <a:pt x="5845877" y="2696220"/>
                  <a:pt x="5848245" y="2696220"/>
                </a:cubicBezTo>
                <a:cubicBezTo>
                  <a:pt x="5850613" y="2698590"/>
                  <a:pt x="5850613" y="2700958"/>
                  <a:pt x="5857719" y="2705697"/>
                </a:cubicBezTo>
                <a:cubicBezTo>
                  <a:pt x="5857719" y="2705697"/>
                  <a:pt x="5860087" y="2705697"/>
                  <a:pt x="5860087" y="2705697"/>
                </a:cubicBezTo>
                <a:cubicBezTo>
                  <a:pt x="5860087" y="2708066"/>
                  <a:pt x="5862455" y="2708066"/>
                  <a:pt x="5862455" y="2710435"/>
                </a:cubicBezTo>
                <a:cubicBezTo>
                  <a:pt x="5862455" y="2710435"/>
                  <a:pt x="5867191" y="2712804"/>
                  <a:pt x="5869559" y="2712804"/>
                </a:cubicBezTo>
                <a:cubicBezTo>
                  <a:pt x="5867191" y="2712804"/>
                  <a:pt x="5867191" y="2715173"/>
                  <a:pt x="5864823" y="2712804"/>
                </a:cubicBezTo>
                <a:cubicBezTo>
                  <a:pt x="5860087" y="2712804"/>
                  <a:pt x="5857719" y="2710435"/>
                  <a:pt x="5857719" y="2712804"/>
                </a:cubicBezTo>
                <a:cubicBezTo>
                  <a:pt x="5855351" y="2710435"/>
                  <a:pt x="5850613" y="2708066"/>
                  <a:pt x="5848245" y="2705697"/>
                </a:cubicBezTo>
                <a:cubicBezTo>
                  <a:pt x="5843509" y="2703328"/>
                  <a:pt x="5841141" y="2698590"/>
                  <a:pt x="5836405" y="2696220"/>
                </a:cubicBezTo>
                <a:cubicBezTo>
                  <a:pt x="5829299" y="2691481"/>
                  <a:pt x="5822195" y="2686743"/>
                  <a:pt x="5812721" y="2679635"/>
                </a:cubicBezTo>
                <a:cubicBezTo>
                  <a:pt x="5807985" y="2677265"/>
                  <a:pt x="5807985" y="2677265"/>
                  <a:pt x="5805617" y="2674897"/>
                </a:cubicBezTo>
                <a:cubicBezTo>
                  <a:pt x="5805617" y="2674897"/>
                  <a:pt x="5798513" y="2670158"/>
                  <a:pt x="5793777" y="2667789"/>
                </a:cubicBezTo>
                <a:cubicBezTo>
                  <a:pt x="5791407" y="2665419"/>
                  <a:pt x="5789039" y="2663050"/>
                  <a:pt x="5781935" y="2658311"/>
                </a:cubicBezTo>
                <a:cubicBezTo>
                  <a:pt x="5789039" y="2665419"/>
                  <a:pt x="5791407" y="2667789"/>
                  <a:pt x="5796145" y="2670158"/>
                </a:cubicBezTo>
                <a:cubicBezTo>
                  <a:pt x="5798513" y="2672527"/>
                  <a:pt x="5800881" y="2672527"/>
                  <a:pt x="5803249" y="2674897"/>
                </a:cubicBezTo>
                <a:cubicBezTo>
                  <a:pt x="5805617" y="2677265"/>
                  <a:pt x="5807985" y="2677265"/>
                  <a:pt x="5807985" y="2679635"/>
                </a:cubicBezTo>
                <a:lnTo>
                  <a:pt x="5805617" y="2679635"/>
                </a:lnTo>
                <a:lnTo>
                  <a:pt x="5803545" y="2676673"/>
                </a:lnTo>
                <a:cubicBezTo>
                  <a:pt x="5802658" y="2676081"/>
                  <a:pt x="5802065" y="2676081"/>
                  <a:pt x="5803249" y="2677265"/>
                </a:cubicBezTo>
                <a:lnTo>
                  <a:pt x="5805617" y="2679635"/>
                </a:lnTo>
                <a:lnTo>
                  <a:pt x="5810353" y="2684373"/>
                </a:lnTo>
                <a:cubicBezTo>
                  <a:pt x="5812721" y="2684373"/>
                  <a:pt x="5812721" y="2684373"/>
                  <a:pt x="5812721" y="2684373"/>
                </a:cubicBezTo>
                <a:cubicBezTo>
                  <a:pt x="5817459" y="2689112"/>
                  <a:pt x="5819827" y="2689112"/>
                  <a:pt x="5822195" y="2691481"/>
                </a:cubicBezTo>
                <a:cubicBezTo>
                  <a:pt x="5826931" y="2696220"/>
                  <a:pt x="5829299" y="2696220"/>
                  <a:pt x="5831667" y="2698590"/>
                </a:cubicBezTo>
                <a:cubicBezTo>
                  <a:pt x="5834037" y="2698590"/>
                  <a:pt x="5836405" y="2700958"/>
                  <a:pt x="5836405" y="2700958"/>
                </a:cubicBezTo>
                <a:cubicBezTo>
                  <a:pt x="5829299" y="2693851"/>
                  <a:pt x="5834037" y="2698590"/>
                  <a:pt x="5838773" y="2700958"/>
                </a:cubicBezTo>
                <a:cubicBezTo>
                  <a:pt x="5838773" y="2700958"/>
                  <a:pt x="5838773" y="2700958"/>
                  <a:pt x="5841141" y="2700958"/>
                </a:cubicBezTo>
                <a:cubicBezTo>
                  <a:pt x="5843509" y="2703328"/>
                  <a:pt x="5845877" y="2705697"/>
                  <a:pt x="5850613" y="2708066"/>
                </a:cubicBezTo>
                <a:cubicBezTo>
                  <a:pt x="5850613" y="2708066"/>
                  <a:pt x="5855351" y="2712804"/>
                  <a:pt x="5850613" y="2710435"/>
                </a:cubicBezTo>
                <a:cubicBezTo>
                  <a:pt x="5850613" y="2710435"/>
                  <a:pt x="5850022" y="2710435"/>
                  <a:pt x="5848541" y="2709843"/>
                </a:cubicBezTo>
                <a:lnTo>
                  <a:pt x="5841141" y="2705697"/>
                </a:lnTo>
                <a:lnTo>
                  <a:pt x="5843509" y="2708066"/>
                </a:lnTo>
                <a:cubicBezTo>
                  <a:pt x="5845877" y="2708066"/>
                  <a:pt x="5848245" y="2710435"/>
                  <a:pt x="5848245" y="2710435"/>
                </a:cubicBezTo>
                <a:cubicBezTo>
                  <a:pt x="5848245" y="2710435"/>
                  <a:pt x="5850613" y="2712804"/>
                  <a:pt x="5855351" y="2715173"/>
                </a:cubicBezTo>
                <a:cubicBezTo>
                  <a:pt x="5855351" y="2717542"/>
                  <a:pt x="5855351" y="2717542"/>
                  <a:pt x="5857719" y="2719912"/>
                </a:cubicBezTo>
                <a:cubicBezTo>
                  <a:pt x="5857719" y="2722282"/>
                  <a:pt x="5857719" y="2722282"/>
                  <a:pt x="5855351" y="2722282"/>
                </a:cubicBezTo>
                <a:cubicBezTo>
                  <a:pt x="5852981" y="2719912"/>
                  <a:pt x="5852981" y="2717542"/>
                  <a:pt x="5850613" y="2715173"/>
                </a:cubicBezTo>
                <a:cubicBezTo>
                  <a:pt x="5848245" y="2712804"/>
                  <a:pt x="5843509" y="2708066"/>
                  <a:pt x="5834037" y="2703328"/>
                </a:cubicBezTo>
                <a:lnTo>
                  <a:pt x="5830879" y="2700958"/>
                </a:lnTo>
                <a:lnTo>
                  <a:pt x="5831667" y="2700958"/>
                </a:lnTo>
                <a:lnTo>
                  <a:pt x="5829847" y="2699866"/>
                </a:lnTo>
                <a:lnTo>
                  <a:pt x="5826931" y="2696220"/>
                </a:lnTo>
                <a:cubicBezTo>
                  <a:pt x="5824563" y="2696220"/>
                  <a:pt x="5815091" y="2689112"/>
                  <a:pt x="5812721" y="2689112"/>
                </a:cubicBezTo>
                <a:lnTo>
                  <a:pt x="5810237" y="2687093"/>
                </a:lnTo>
                <a:lnTo>
                  <a:pt x="5810353" y="2686743"/>
                </a:lnTo>
                <a:cubicBezTo>
                  <a:pt x="5806801" y="2684373"/>
                  <a:pt x="5806801" y="2684373"/>
                  <a:pt x="5807985" y="2685262"/>
                </a:cubicBezTo>
                <a:lnTo>
                  <a:pt x="5810237" y="2687093"/>
                </a:lnTo>
                <a:lnTo>
                  <a:pt x="5810057" y="2687631"/>
                </a:lnTo>
                <a:cubicBezTo>
                  <a:pt x="5809761" y="2687928"/>
                  <a:pt x="5809169" y="2687928"/>
                  <a:pt x="5807985" y="2686743"/>
                </a:cubicBezTo>
                <a:cubicBezTo>
                  <a:pt x="5798513" y="2682004"/>
                  <a:pt x="5803249" y="2686743"/>
                  <a:pt x="5798513" y="2682004"/>
                </a:cubicBezTo>
                <a:cubicBezTo>
                  <a:pt x="5798513" y="2682004"/>
                  <a:pt x="5798513" y="2684373"/>
                  <a:pt x="5800881" y="2684373"/>
                </a:cubicBezTo>
                <a:cubicBezTo>
                  <a:pt x="5800881" y="2686743"/>
                  <a:pt x="5803249" y="2686743"/>
                  <a:pt x="5805617" y="2686743"/>
                </a:cubicBezTo>
                <a:cubicBezTo>
                  <a:pt x="5805617" y="2689112"/>
                  <a:pt x="5805617" y="2689112"/>
                  <a:pt x="5805617" y="2689112"/>
                </a:cubicBezTo>
                <a:cubicBezTo>
                  <a:pt x="5807985" y="2689112"/>
                  <a:pt x="5810353" y="2691481"/>
                  <a:pt x="5810353" y="2691481"/>
                </a:cubicBezTo>
                <a:cubicBezTo>
                  <a:pt x="5812721" y="2693851"/>
                  <a:pt x="5810353" y="2691481"/>
                  <a:pt x="5812721" y="2693851"/>
                </a:cubicBezTo>
                <a:cubicBezTo>
                  <a:pt x="5815091" y="2696220"/>
                  <a:pt x="5803249" y="2689112"/>
                  <a:pt x="5810353" y="2693851"/>
                </a:cubicBezTo>
                <a:cubicBezTo>
                  <a:pt x="5815091" y="2698590"/>
                  <a:pt x="5812721" y="2696220"/>
                  <a:pt x="5815091" y="2696220"/>
                </a:cubicBezTo>
                <a:cubicBezTo>
                  <a:pt x="5819827" y="2698590"/>
                  <a:pt x="5819827" y="2698590"/>
                  <a:pt x="5815091" y="2693851"/>
                </a:cubicBezTo>
                <a:cubicBezTo>
                  <a:pt x="5810353" y="2689112"/>
                  <a:pt x="5812721" y="2691481"/>
                  <a:pt x="5819827" y="2693851"/>
                </a:cubicBezTo>
                <a:lnTo>
                  <a:pt x="5829847" y="2699866"/>
                </a:lnTo>
                <a:lnTo>
                  <a:pt x="5830483" y="2700662"/>
                </a:lnTo>
                <a:lnTo>
                  <a:pt x="5830879" y="2700958"/>
                </a:lnTo>
                <a:lnTo>
                  <a:pt x="5826931" y="2700958"/>
                </a:lnTo>
                <a:cubicBezTo>
                  <a:pt x="5826931" y="2700958"/>
                  <a:pt x="5826931" y="2700958"/>
                  <a:pt x="5829299" y="2703328"/>
                </a:cubicBezTo>
                <a:cubicBezTo>
                  <a:pt x="5831667" y="2705697"/>
                  <a:pt x="5826931" y="2705697"/>
                  <a:pt x="5824563" y="2705697"/>
                </a:cubicBezTo>
                <a:cubicBezTo>
                  <a:pt x="5824563" y="2705697"/>
                  <a:pt x="5824563" y="2703328"/>
                  <a:pt x="5824563" y="2703328"/>
                </a:cubicBezTo>
                <a:cubicBezTo>
                  <a:pt x="5824563" y="2703328"/>
                  <a:pt x="5822195" y="2703328"/>
                  <a:pt x="5819827" y="2700958"/>
                </a:cubicBezTo>
                <a:cubicBezTo>
                  <a:pt x="5819827" y="2700958"/>
                  <a:pt x="5817459" y="2700958"/>
                  <a:pt x="5817459" y="2700958"/>
                </a:cubicBezTo>
                <a:cubicBezTo>
                  <a:pt x="5815091" y="2700958"/>
                  <a:pt x="5815091" y="2698590"/>
                  <a:pt x="5812721" y="2696220"/>
                </a:cubicBezTo>
                <a:cubicBezTo>
                  <a:pt x="5803249" y="2691481"/>
                  <a:pt x="5803249" y="2689112"/>
                  <a:pt x="5798513" y="2686743"/>
                </a:cubicBezTo>
                <a:lnTo>
                  <a:pt x="5796145" y="2684373"/>
                </a:lnTo>
                <a:lnTo>
                  <a:pt x="5793777" y="2686743"/>
                </a:lnTo>
                <a:cubicBezTo>
                  <a:pt x="5789039" y="2684373"/>
                  <a:pt x="5789039" y="2684373"/>
                  <a:pt x="5786671" y="2682004"/>
                </a:cubicBezTo>
                <a:cubicBezTo>
                  <a:pt x="5786671" y="2682004"/>
                  <a:pt x="5781935" y="2679635"/>
                  <a:pt x="5779567" y="2679635"/>
                </a:cubicBezTo>
                <a:cubicBezTo>
                  <a:pt x="5779567" y="2677265"/>
                  <a:pt x="5779567" y="2677265"/>
                  <a:pt x="5777199" y="2677265"/>
                </a:cubicBezTo>
                <a:cubicBezTo>
                  <a:pt x="5777199" y="2674897"/>
                  <a:pt x="5774831" y="2674897"/>
                  <a:pt x="5774831" y="2672527"/>
                </a:cubicBezTo>
                <a:cubicBezTo>
                  <a:pt x="5772461" y="2672527"/>
                  <a:pt x="5772461" y="2672527"/>
                  <a:pt x="5770093" y="2672527"/>
                </a:cubicBezTo>
                <a:cubicBezTo>
                  <a:pt x="5770093" y="2670158"/>
                  <a:pt x="5765357" y="2670158"/>
                  <a:pt x="5765357" y="2667789"/>
                </a:cubicBezTo>
                <a:cubicBezTo>
                  <a:pt x="5758253" y="2665419"/>
                  <a:pt x="5753515" y="2660681"/>
                  <a:pt x="5753515" y="2658311"/>
                </a:cubicBezTo>
                <a:cubicBezTo>
                  <a:pt x="5753515" y="2658311"/>
                  <a:pt x="5753515" y="2658311"/>
                  <a:pt x="5751147" y="2655941"/>
                </a:cubicBezTo>
                <a:cubicBezTo>
                  <a:pt x="5748779" y="2655941"/>
                  <a:pt x="5746411" y="2651204"/>
                  <a:pt x="5746411" y="2651204"/>
                </a:cubicBezTo>
                <a:cubicBezTo>
                  <a:pt x="5744043" y="2651204"/>
                  <a:pt x="5744043" y="2653572"/>
                  <a:pt x="5744043" y="2653572"/>
                </a:cubicBezTo>
                <a:cubicBezTo>
                  <a:pt x="5744043" y="2653572"/>
                  <a:pt x="5746411" y="2655941"/>
                  <a:pt x="5746411" y="2655941"/>
                </a:cubicBezTo>
                <a:cubicBezTo>
                  <a:pt x="5748779" y="2655941"/>
                  <a:pt x="5748779" y="2658311"/>
                  <a:pt x="5751147" y="2658311"/>
                </a:cubicBezTo>
                <a:cubicBezTo>
                  <a:pt x="5753515" y="2660681"/>
                  <a:pt x="5755885" y="2663050"/>
                  <a:pt x="5760621" y="2665419"/>
                </a:cubicBezTo>
                <a:cubicBezTo>
                  <a:pt x="5758253" y="2665419"/>
                  <a:pt x="5758253" y="2665419"/>
                  <a:pt x="5755885" y="2663050"/>
                </a:cubicBezTo>
                <a:cubicBezTo>
                  <a:pt x="5753515" y="2663050"/>
                  <a:pt x="5748779" y="2658311"/>
                  <a:pt x="5748779" y="2660681"/>
                </a:cubicBezTo>
                <a:cubicBezTo>
                  <a:pt x="5746411" y="2660681"/>
                  <a:pt x="5751147" y="2665419"/>
                  <a:pt x="5744043" y="2660681"/>
                </a:cubicBezTo>
                <a:cubicBezTo>
                  <a:pt x="5746411" y="2665419"/>
                  <a:pt x="5751147" y="2667789"/>
                  <a:pt x="5755885" y="2672527"/>
                </a:cubicBezTo>
                <a:cubicBezTo>
                  <a:pt x="5755885" y="2672527"/>
                  <a:pt x="5758253" y="2672527"/>
                  <a:pt x="5758253" y="2672527"/>
                </a:cubicBezTo>
                <a:cubicBezTo>
                  <a:pt x="5760621" y="2677265"/>
                  <a:pt x="5758253" y="2674897"/>
                  <a:pt x="5762989" y="2679635"/>
                </a:cubicBezTo>
                <a:cubicBezTo>
                  <a:pt x="5762989" y="2679635"/>
                  <a:pt x="5760621" y="2679635"/>
                  <a:pt x="5758253" y="2677265"/>
                </a:cubicBezTo>
                <a:cubicBezTo>
                  <a:pt x="5755885" y="2674897"/>
                  <a:pt x="5753515" y="2672527"/>
                  <a:pt x="5751147" y="2672527"/>
                </a:cubicBezTo>
                <a:cubicBezTo>
                  <a:pt x="5751147" y="2672527"/>
                  <a:pt x="5748779" y="2672527"/>
                  <a:pt x="5748779" y="2670158"/>
                </a:cubicBezTo>
                <a:cubicBezTo>
                  <a:pt x="5748779" y="2670158"/>
                  <a:pt x="5748779" y="2667789"/>
                  <a:pt x="5746411" y="2667789"/>
                </a:cubicBezTo>
                <a:cubicBezTo>
                  <a:pt x="5746411" y="2667789"/>
                  <a:pt x="5744043" y="2665419"/>
                  <a:pt x="5741675" y="2665419"/>
                </a:cubicBezTo>
                <a:cubicBezTo>
                  <a:pt x="5741675" y="2663050"/>
                  <a:pt x="5741675" y="2663050"/>
                  <a:pt x="5739307" y="2663050"/>
                </a:cubicBezTo>
                <a:cubicBezTo>
                  <a:pt x="5736939" y="2660681"/>
                  <a:pt x="5732201" y="2658311"/>
                  <a:pt x="5732201" y="2658311"/>
                </a:cubicBezTo>
                <a:lnTo>
                  <a:pt x="5734569" y="2660679"/>
                </a:lnTo>
                <a:lnTo>
                  <a:pt x="5727465" y="2655941"/>
                </a:lnTo>
                <a:cubicBezTo>
                  <a:pt x="5727465" y="2658311"/>
                  <a:pt x="5727465" y="2658311"/>
                  <a:pt x="5727465" y="2658311"/>
                </a:cubicBezTo>
                <a:cubicBezTo>
                  <a:pt x="5720361" y="2653572"/>
                  <a:pt x="5720361" y="2651204"/>
                  <a:pt x="5720361" y="2651204"/>
                </a:cubicBezTo>
                <a:cubicBezTo>
                  <a:pt x="5722729" y="2651204"/>
                  <a:pt x="5720361" y="2648835"/>
                  <a:pt x="5713255" y="2641727"/>
                </a:cubicBezTo>
                <a:cubicBezTo>
                  <a:pt x="5710887" y="2641727"/>
                  <a:pt x="5710887" y="2641727"/>
                  <a:pt x="5710887" y="2641727"/>
                </a:cubicBezTo>
                <a:cubicBezTo>
                  <a:pt x="5708519" y="2639357"/>
                  <a:pt x="5706151" y="2639357"/>
                  <a:pt x="5708519" y="2639357"/>
                </a:cubicBezTo>
                <a:cubicBezTo>
                  <a:pt x="5710887" y="2639357"/>
                  <a:pt x="5715624" y="2641727"/>
                  <a:pt x="5717993" y="2644096"/>
                </a:cubicBezTo>
                <a:cubicBezTo>
                  <a:pt x="5715624" y="2644096"/>
                  <a:pt x="5727465" y="2651204"/>
                  <a:pt x="5725097" y="2653572"/>
                </a:cubicBezTo>
                <a:cubicBezTo>
                  <a:pt x="5727465" y="2655941"/>
                  <a:pt x="5729833" y="2655941"/>
                  <a:pt x="5729833" y="2655941"/>
                </a:cubicBezTo>
                <a:cubicBezTo>
                  <a:pt x="5732201" y="2658311"/>
                  <a:pt x="5734571" y="2658311"/>
                  <a:pt x="5736939" y="2658311"/>
                </a:cubicBezTo>
                <a:cubicBezTo>
                  <a:pt x="5734571" y="2658311"/>
                  <a:pt x="5732201" y="2655941"/>
                  <a:pt x="5729833" y="2653572"/>
                </a:cubicBezTo>
                <a:cubicBezTo>
                  <a:pt x="5727465" y="2653572"/>
                  <a:pt x="5725097" y="2651204"/>
                  <a:pt x="5725097" y="2651204"/>
                </a:cubicBezTo>
                <a:cubicBezTo>
                  <a:pt x="5729833" y="2651204"/>
                  <a:pt x="5720361" y="2644096"/>
                  <a:pt x="5717993" y="2641727"/>
                </a:cubicBezTo>
                <a:cubicBezTo>
                  <a:pt x="5717993" y="2639357"/>
                  <a:pt x="5715624" y="2639357"/>
                  <a:pt x="5715624" y="2636987"/>
                </a:cubicBezTo>
                <a:cubicBezTo>
                  <a:pt x="5713255" y="2634618"/>
                  <a:pt x="5708519" y="2632249"/>
                  <a:pt x="5706151" y="2632249"/>
                </a:cubicBezTo>
                <a:cubicBezTo>
                  <a:pt x="5703783" y="2629879"/>
                  <a:pt x="5701415" y="2627511"/>
                  <a:pt x="5701415" y="2627511"/>
                </a:cubicBezTo>
                <a:cubicBezTo>
                  <a:pt x="5699047" y="2627511"/>
                  <a:pt x="5699047" y="2627511"/>
                  <a:pt x="5699047" y="2627511"/>
                </a:cubicBezTo>
                <a:cubicBezTo>
                  <a:pt x="5713255" y="2641727"/>
                  <a:pt x="5701415" y="2634618"/>
                  <a:pt x="5699047" y="2634618"/>
                </a:cubicBezTo>
                <a:cubicBezTo>
                  <a:pt x="5699047" y="2634618"/>
                  <a:pt x="5696678" y="2634618"/>
                  <a:pt x="5696678" y="2634618"/>
                </a:cubicBezTo>
                <a:cubicBezTo>
                  <a:pt x="5696678" y="2632249"/>
                  <a:pt x="5694310" y="2632249"/>
                  <a:pt x="5691941" y="2632249"/>
                </a:cubicBezTo>
                <a:cubicBezTo>
                  <a:pt x="5687205" y="2629879"/>
                  <a:pt x="5689573" y="2634618"/>
                  <a:pt x="5699047" y="2641727"/>
                </a:cubicBezTo>
                <a:cubicBezTo>
                  <a:pt x="5699047" y="2641727"/>
                  <a:pt x="5701415" y="2644096"/>
                  <a:pt x="5701415" y="2644096"/>
                </a:cubicBezTo>
                <a:cubicBezTo>
                  <a:pt x="5701415" y="2646465"/>
                  <a:pt x="5703783" y="2648835"/>
                  <a:pt x="5706151" y="2648835"/>
                </a:cubicBezTo>
                <a:cubicBezTo>
                  <a:pt x="5706151" y="2648835"/>
                  <a:pt x="5706151" y="2648835"/>
                  <a:pt x="5708519" y="2648835"/>
                </a:cubicBezTo>
                <a:cubicBezTo>
                  <a:pt x="5708519" y="2648835"/>
                  <a:pt x="5710887" y="2651204"/>
                  <a:pt x="5710887" y="2651204"/>
                </a:cubicBezTo>
                <a:lnTo>
                  <a:pt x="5715549" y="2651204"/>
                </a:lnTo>
                <a:lnTo>
                  <a:pt x="5717405" y="2652267"/>
                </a:lnTo>
                <a:lnTo>
                  <a:pt x="5717051" y="2651917"/>
                </a:lnTo>
                <a:lnTo>
                  <a:pt x="5720361" y="2653572"/>
                </a:lnTo>
                <a:cubicBezTo>
                  <a:pt x="5722729" y="2658311"/>
                  <a:pt x="5722729" y="2655941"/>
                  <a:pt x="5722729" y="2658311"/>
                </a:cubicBezTo>
                <a:cubicBezTo>
                  <a:pt x="5725097" y="2658311"/>
                  <a:pt x="5727465" y="2660681"/>
                  <a:pt x="5727465" y="2660681"/>
                </a:cubicBezTo>
                <a:cubicBezTo>
                  <a:pt x="5727465" y="2660681"/>
                  <a:pt x="5725097" y="2658311"/>
                  <a:pt x="5722729" y="2655941"/>
                </a:cubicBezTo>
                <a:cubicBezTo>
                  <a:pt x="5722729" y="2655941"/>
                  <a:pt x="5725097" y="2655941"/>
                  <a:pt x="5727465" y="2658311"/>
                </a:cubicBezTo>
                <a:cubicBezTo>
                  <a:pt x="5729833" y="2660681"/>
                  <a:pt x="5734571" y="2665419"/>
                  <a:pt x="5734571" y="2663050"/>
                </a:cubicBezTo>
                <a:cubicBezTo>
                  <a:pt x="5734571" y="2663050"/>
                  <a:pt x="5736939" y="2663050"/>
                  <a:pt x="5736939" y="2665419"/>
                </a:cubicBezTo>
                <a:cubicBezTo>
                  <a:pt x="5739307" y="2665419"/>
                  <a:pt x="5741675" y="2667789"/>
                  <a:pt x="5744043" y="2667789"/>
                </a:cubicBezTo>
                <a:cubicBezTo>
                  <a:pt x="5744043" y="2670158"/>
                  <a:pt x="5744043" y="2670158"/>
                  <a:pt x="5744043" y="2670158"/>
                </a:cubicBezTo>
                <a:cubicBezTo>
                  <a:pt x="5741675" y="2670158"/>
                  <a:pt x="5739307" y="2667789"/>
                  <a:pt x="5734571" y="2665419"/>
                </a:cubicBezTo>
                <a:cubicBezTo>
                  <a:pt x="5732201" y="2665419"/>
                  <a:pt x="5732201" y="2665419"/>
                  <a:pt x="5729833" y="2665419"/>
                </a:cubicBezTo>
                <a:cubicBezTo>
                  <a:pt x="5729833" y="2665419"/>
                  <a:pt x="5732201" y="2670158"/>
                  <a:pt x="5734571" y="2672527"/>
                </a:cubicBezTo>
                <a:cubicBezTo>
                  <a:pt x="5734571" y="2672527"/>
                  <a:pt x="5736939" y="2672527"/>
                  <a:pt x="5736939" y="2674897"/>
                </a:cubicBezTo>
                <a:cubicBezTo>
                  <a:pt x="5739307" y="2674897"/>
                  <a:pt x="5741675" y="2677265"/>
                  <a:pt x="5744043" y="2679635"/>
                </a:cubicBezTo>
                <a:cubicBezTo>
                  <a:pt x="5744043" y="2684373"/>
                  <a:pt x="5741675" y="2689112"/>
                  <a:pt x="5734571" y="2686743"/>
                </a:cubicBezTo>
                <a:cubicBezTo>
                  <a:pt x="5729833" y="2684373"/>
                  <a:pt x="5729833" y="2684373"/>
                  <a:pt x="5729833" y="2682004"/>
                </a:cubicBezTo>
                <a:cubicBezTo>
                  <a:pt x="5732201" y="2682004"/>
                  <a:pt x="5729833" y="2679635"/>
                  <a:pt x="5729833" y="2679635"/>
                </a:cubicBezTo>
                <a:cubicBezTo>
                  <a:pt x="5720361" y="2677265"/>
                  <a:pt x="5720361" y="2672527"/>
                  <a:pt x="5720361" y="2670158"/>
                </a:cubicBezTo>
                <a:cubicBezTo>
                  <a:pt x="5720361" y="2670158"/>
                  <a:pt x="5717993" y="2667789"/>
                  <a:pt x="5715624" y="2667789"/>
                </a:cubicBezTo>
                <a:cubicBezTo>
                  <a:pt x="5708519" y="2665419"/>
                  <a:pt x="5708519" y="2663050"/>
                  <a:pt x="5706151" y="2658311"/>
                </a:cubicBezTo>
                <a:cubicBezTo>
                  <a:pt x="5703783" y="2658311"/>
                  <a:pt x="5699047" y="2653572"/>
                  <a:pt x="5701415" y="2653572"/>
                </a:cubicBezTo>
                <a:cubicBezTo>
                  <a:pt x="5701415" y="2653572"/>
                  <a:pt x="5699047" y="2651204"/>
                  <a:pt x="5699047" y="2651204"/>
                </a:cubicBezTo>
                <a:cubicBezTo>
                  <a:pt x="5699047" y="2651204"/>
                  <a:pt x="5696678" y="2648835"/>
                  <a:pt x="5696678" y="2651204"/>
                </a:cubicBezTo>
                <a:cubicBezTo>
                  <a:pt x="5696678" y="2653572"/>
                  <a:pt x="5694310" y="2653572"/>
                  <a:pt x="5687205" y="2646465"/>
                </a:cubicBezTo>
                <a:cubicBezTo>
                  <a:pt x="5687205" y="2646465"/>
                  <a:pt x="5684837" y="2644096"/>
                  <a:pt x="5682469" y="2644096"/>
                </a:cubicBezTo>
                <a:cubicBezTo>
                  <a:pt x="5687205" y="2648835"/>
                  <a:pt x="5682469" y="2648835"/>
                  <a:pt x="5684837" y="2651204"/>
                </a:cubicBezTo>
                <a:cubicBezTo>
                  <a:pt x="5684837" y="2651204"/>
                  <a:pt x="5689573" y="2653572"/>
                  <a:pt x="5691941" y="2655941"/>
                </a:cubicBezTo>
                <a:cubicBezTo>
                  <a:pt x="5694310" y="2658311"/>
                  <a:pt x="5696678" y="2660681"/>
                  <a:pt x="5696678" y="2663050"/>
                </a:cubicBezTo>
                <a:cubicBezTo>
                  <a:pt x="5694310" y="2663050"/>
                  <a:pt x="5691941" y="2663050"/>
                  <a:pt x="5687205" y="2658311"/>
                </a:cubicBezTo>
                <a:cubicBezTo>
                  <a:pt x="5687205" y="2658311"/>
                  <a:pt x="5682469" y="2653572"/>
                  <a:pt x="5680101" y="2653572"/>
                </a:cubicBezTo>
                <a:cubicBezTo>
                  <a:pt x="5675364" y="2651204"/>
                  <a:pt x="5670627" y="2646465"/>
                  <a:pt x="5665891" y="2641727"/>
                </a:cubicBezTo>
                <a:cubicBezTo>
                  <a:pt x="5663523" y="2639357"/>
                  <a:pt x="5661155" y="2634618"/>
                  <a:pt x="5656418" y="2632249"/>
                </a:cubicBezTo>
                <a:cubicBezTo>
                  <a:pt x="5656418" y="2629879"/>
                  <a:pt x="5651681" y="2627511"/>
                  <a:pt x="5649313" y="2627511"/>
                </a:cubicBezTo>
                <a:cubicBezTo>
                  <a:pt x="5654049" y="2634618"/>
                  <a:pt x="5630367" y="2613294"/>
                  <a:pt x="5637472" y="2625141"/>
                </a:cubicBezTo>
                <a:cubicBezTo>
                  <a:pt x="5632735" y="2622772"/>
                  <a:pt x="5623263" y="2615664"/>
                  <a:pt x="5620895" y="2610925"/>
                </a:cubicBezTo>
                <a:cubicBezTo>
                  <a:pt x="5620895" y="2610925"/>
                  <a:pt x="5620895" y="2608556"/>
                  <a:pt x="5620895" y="2608556"/>
                </a:cubicBezTo>
                <a:cubicBezTo>
                  <a:pt x="5620895" y="2608556"/>
                  <a:pt x="5618526" y="2608556"/>
                  <a:pt x="5618526" y="2608556"/>
                </a:cubicBezTo>
                <a:cubicBezTo>
                  <a:pt x="5611421" y="2608556"/>
                  <a:pt x="5611421" y="2601449"/>
                  <a:pt x="5606685" y="2601449"/>
                </a:cubicBezTo>
                <a:cubicBezTo>
                  <a:pt x="5604317" y="2599079"/>
                  <a:pt x="5601949" y="2599079"/>
                  <a:pt x="5601949" y="2596709"/>
                </a:cubicBezTo>
                <a:cubicBezTo>
                  <a:pt x="5601949" y="2594340"/>
                  <a:pt x="5597212" y="2591971"/>
                  <a:pt x="5597212" y="2589602"/>
                </a:cubicBezTo>
                <a:cubicBezTo>
                  <a:pt x="5590107" y="2587232"/>
                  <a:pt x="5590107" y="2584863"/>
                  <a:pt x="5590107" y="2582493"/>
                </a:cubicBezTo>
                <a:cubicBezTo>
                  <a:pt x="5590107" y="2582493"/>
                  <a:pt x="5587739" y="2582493"/>
                  <a:pt x="5587739" y="2580124"/>
                </a:cubicBezTo>
                <a:cubicBezTo>
                  <a:pt x="5583003" y="2580124"/>
                  <a:pt x="5583003" y="2577755"/>
                  <a:pt x="5583003" y="2577755"/>
                </a:cubicBezTo>
                <a:cubicBezTo>
                  <a:pt x="5583003" y="2575386"/>
                  <a:pt x="5583003" y="2575386"/>
                  <a:pt x="5583003" y="2573016"/>
                </a:cubicBezTo>
                <a:cubicBezTo>
                  <a:pt x="5578266" y="2573016"/>
                  <a:pt x="5578266" y="2575386"/>
                  <a:pt x="5578266" y="2575386"/>
                </a:cubicBezTo>
                <a:cubicBezTo>
                  <a:pt x="5575898" y="2575386"/>
                  <a:pt x="5571161" y="2573016"/>
                  <a:pt x="5571161" y="2573016"/>
                </a:cubicBezTo>
                <a:cubicBezTo>
                  <a:pt x="5564057" y="2563539"/>
                  <a:pt x="5564057" y="2570647"/>
                  <a:pt x="5559320" y="2565909"/>
                </a:cubicBezTo>
                <a:cubicBezTo>
                  <a:pt x="5561689" y="2563539"/>
                  <a:pt x="5559320" y="2561170"/>
                  <a:pt x="5564057" y="2561170"/>
                </a:cubicBezTo>
                <a:cubicBezTo>
                  <a:pt x="5564057" y="2561170"/>
                  <a:pt x="5564057" y="2561170"/>
                  <a:pt x="5566425" y="2563539"/>
                </a:cubicBezTo>
                <a:cubicBezTo>
                  <a:pt x="5568793" y="2563539"/>
                  <a:pt x="5568793" y="2563539"/>
                  <a:pt x="5566425" y="2561170"/>
                </a:cubicBezTo>
                <a:cubicBezTo>
                  <a:pt x="5566425" y="2561170"/>
                  <a:pt x="5566425" y="2561170"/>
                  <a:pt x="5568793" y="2561170"/>
                </a:cubicBezTo>
                <a:lnTo>
                  <a:pt x="5575265" y="2565332"/>
                </a:lnTo>
                <a:lnTo>
                  <a:pt x="5575817" y="2565915"/>
                </a:lnTo>
                <a:cubicBezTo>
                  <a:pt x="5576995" y="2567158"/>
                  <a:pt x="5579351" y="2568399"/>
                  <a:pt x="5581411" y="2569331"/>
                </a:cubicBezTo>
                <a:lnTo>
                  <a:pt x="5581607" y="2569411"/>
                </a:lnTo>
                <a:lnTo>
                  <a:pt x="5585371" y="2571832"/>
                </a:lnTo>
                <a:cubicBezTo>
                  <a:pt x="5590107" y="2574201"/>
                  <a:pt x="5593659" y="2575386"/>
                  <a:pt x="5594844" y="2575386"/>
                </a:cubicBezTo>
                <a:cubicBezTo>
                  <a:pt x="5597212" y="2575386"/>
                  <a:pt x="5599581" y="2577755"/>
                  <a:pt x="5590107" y="2570647"/>
                </a:cubicBezTo>
                <a:cubicBezTo>
                  <a:pt x="5592475" y="2570647"/>
                  <a:pt x="5597212" y="2575386"/>
                  <a:pt x="5587739" y="2568278"/>
                </a:cubicBezTo>
                <a:cubicBezTo>
                  <a:pt x="5587739" y="2565909"/>
                  <a:pt x="5587739" y="2565909"/>
                  <a:pt x="5585371" y="2563539"/>
                </a:cubicBezTo>
                <a:cubicBezTo>
                  <a:pt x="5587739" y="2563539"/>
                  <a:pt x="5585371" y="2558800"/>
                  <a:pt x="5580635" y="2556431"/>
                </a:cubicBezTo>
                <a:cubicBezTo>
                  <a:pt x="5580635" y="2554062"/>
                  <a:pt x="5573529" y="2549324"/>
                  <a:pt x="5578266" y="2554062"/>
                </a:cubicBezTo>
                <a:cubicBezTo>
                  <a:pt x="5578266" y="2554062"/>
                  <a:pt x="5575898" y="2554062"/>
                  <a:pt x="5575898" y="2554062"/>
                </a:cubicBezTo>
                <a:cubicBezTo>
                  <a:pt x="5571161" y="2551693"/>
                  <a:pt x="5568793" y="2551693"/>
                  <a:pt x="5568793" y="2549324"/>
                </a:cubicBezTo>
                <a:cubicBezTo>
                  <a:pt x="5568793" y="2549324"/>
                  <a:pt x="5568793" y="2549324"/>
                  <a:pt x="5571161" y="2549324"/>
                </a:cubicBezTo>
                <a:cubicBezTo>
                  <a:pt x="5566425" y="2549324"/>
                  <a:pt x="5564057" y="2546955"/>
                  <a:pt x="5561689" y="2544585"/>
                </a:cubicBezTo>
                <a:cubicBezTo>
                  <a:pt x="5559320" y="2542216"/>
                  <a:pt x="5559320" y="2539846"/>
                  <a:pt x="5559320" y="2537477"/>
                </a:cubicBezTo>
                <a:cubicBezTo>
                  <a:pt x="5559320" y="2532738"/>
                  <a:pt x="5556952" y="2528001"/>
                  <a:pt x="5554584" y="2523262"/>
                </a:cubicBezTo>
                <a:cubicBezTo>
                  <a:pt x="5554584" y="2523262"/>
                  <a:pt x="5552215" y="2520894"/>
                  <a:pt x="5552215" y="2520894"/>
                </a:cubicBezTo>
                <a:cubicBezTo>
                  <a:pt x="5549847" y="2520894"/>
                  <a:pt x="5547479" y="2518523"/>
                  <a:pt x="5547479" y="2518523"/>
                </a:cubicBezTo>
                <a:cubicBezTo>
                  <a:pt x="5547479" y="2520894"/>
                  <a:pt x="5547479" y="2523262"/>
                  <a:pt x="5547479" y="2523262"/>
                </a:cubicBezTo>
                <a:cubicBezTo>
                  <a:pt x="5549847" y="2530369"/>
                  <a:pt x="5552215" y="2535107"/>
                  <a:pt x="5552215" y="2539846"/>
                </a:cubicBezTo>
                <a:cubicBezTo>
                  <a:pt x="5552215" y="2539846"/>
                  <a:pt x="5552215" y="2542216"/>
                  <a:pt x="5552215" y="2542216"/>
                </a:cubicBezTo>
                <a:cubicBezTo>
                  <a:pt x="5549847" y="2542216"/>
                  <a:pt x="5549847" y="2544585"/>
                  <a:pt x="5549847" y="2544585"/>
                </a:cubicBezTo>
                <a:cubicBezTo>
                  <a:pt x="5552215" y="2546955"/>
                  <a:pt x="5552215" y="2546955"/>
                  <a:pt x="5554584" y="2546955"/>
                </a:cubicBezTo>
                <a:cubicBezTo>
                  <a:pt x="5554584" y="2546955"/>
                  <a:pt x="5554584" y="2549324"/>
                  <a:pt x="5554584" y="2549324"/>
                </a:cubicBezTo>
                <a:cubicBezTo>
                  <a:pt x="5556952" y="2549324"/>
                  <a:pt x="5559320" y="2549324"/>
                  <a:pt x="5561689" y="2549324"/>
                </a:cubicBezTo>
                <a:cubicBezTo>
                  <a:pt x="5559320" y="2551693"/>
                  <a:pt x="5559320" y="2551693"/>
                  <a:pt x="5559320" y="2551693"/>
                </a:cubicBezTo>
                <a:cubicBezTo>
                  <a:pt x="5559320" y="2551693"/>
                  <a:pt x="5559320" y="2551693"/>
                  <a:pt x="5556952" y="2551693"/>
                </a:cubicBezTo>
                <a:cubicBezTo>
                  <a:pt x="5556952" y="2551693"/>
                  <a:pt x="5556952" y="2551693"/>
                  <a:pt x="5559320" y="2554062"/>
                </a:cubicBezTo>
                <a:cubicBezTo>
                  <a:pt x="5559320" y="2554062"/>
                  <a:pt x="5556952" y="2554062"/>
                  <a:pt x="5556952" y="2554062"/>
                </a:cubicBezTo>
                <a:cubicBezTo>
                  <a:pt x="5554584" y="2556431"/>
                  <a:pt x="5554584" y="2556431"/>
                  <a:pt x="5552215" y="2556431"/>
                </a:cubicBezTo>
                <a:cubicBezTo>
                  <a:pt x="5549847" y="2558800"/>
                  <a:pt x="5545111" y="2554062"/>
                  <a:pt x="5538006" y="2551693"/>
                </a:cubicBezTo>
                <a:cubicBezTo>
                  <a:pt x="5521429" y="2539846"/>
                  <a:pt x="5509587" y="2528001"/>
                  <a:pt x="5493009" y="2516154"/>
                </a:cubicBezTo>
                <a:cubicBezTo>
                  <a:pt x="5488273" y="2511415"/>
                  <a:pt x="5488273" y="2511415"/>
                  <a:pt x="5490641" y="2511415"/>
                </a:cubicBezTo>
                <a:cubicBezTo>
                  <a:pt x="5495378" y="2511415"/>
                  <a:pt x="5497746" y="2513785"/>
                  <a:pt x="5493009" y="2509046"/>
                </a:cubicBezTo>
                <a:cubicBezTo>
                  <a:pt x="5493009" y="2506677"/>
                  <a:pt x="5493009" y="2504308"/>
                  <a:pt x="5493009" y="2501939"/>
                </a:cubicBezTo>
                <a:cubicBezTo>
                  <a:pt x="5493009" y="2501939"/>
                  <a:pt x="5490641" y="2501939"/>
                  <a:pt x="5490641" y="2501939"/>
                </a:cubicBezTo>
                <a:cubicBezTo>
                  <a:pt x="5488273" y="2504308"/>
                  <a:pt x="5488273" y="2506677"/>
                  <a:pt x="5485905" y="2509046"/>
                </a:cubicBezTo>
                <a:cubicBezTo>
                  <a:pt x="5478800" y="2504308"/>
                  <a:pt x="5474063" y="2501939"/>
                  <a:pt x="5466959" y="2497200"/>
                </a:cubicBezTo>
                <a:cubicBezTo>
                  <a:pt x="5464591" y="2494831"/>
                  <a:pt x="5462223" y="2492461"/>
                  <a:pt x="5459855" y="2492461"/>
                </a:cubicBezTo>
                <a:cubicBezTo>
                  <a:pt x="5462223" y="2492461"/>
                  <a:pt x="5464591" y="2494831"/>
                  <a:pt x="5466959" y="2494831"/>
                </a:cubicBezTo>
                <a:cubicBezTo>
                  <a:pt x="5469327" y="2494831"/>
                  <a:pt x="5469327" y="2494831"/>
                  <a:pt x="5469327" y="2494831"/>
                </a:cubicBezTo>
                <a:cubicBezTo>
                  <a:pt x="5469327" y="2494831"/>
                  <a:pt x="5466959" y="2492461"/>
                  <a:pt x="5466959" y="2492461"/>
                </a:cubicBezTo>
                <a:cubicBezTo>
                  <a:pt x="5462223" y="2490092"/>
                  <a:pt x="5457486" y="2487723"/>
                  <a:pt x="5455118" y="2485354"/>
                </a:cubicBezTo>
                <a:cubicBezTo>
                  <a:pt x="5448013" y="2482984"/>
                  <a:pt x="5440909" y="2478247"/>
                  <a:pt x="5436172" y="2473508"/>
                </a:cubicBezTo>
                <a:cubicBezTo>
                  <a:pt x="5431435" y="2468769"/>
                  <a:pt x="5426699" y="2466400"/>
                  <a:pt x="5421963" y="2466400"/>
                </a:cubicBezTo>
                <a:cubicBezTo>
                  <a:pt x="5419594" y="2464030"/>
                  <a:pt x="5414857" y="2461662"/>
                  <a:pt x="5412489" y="2459292"/>
                </a:cubicBezTo>
                <a:cubicBezTo>
                  <a:pt x="5410121" y="2459292"/>
                  <a:pt x="5407753" y="2456923"/>
                  <a:pt x="5407753" y="2456923"/>
                </a:cubicBezTo>
                <a:cubicBezTo>
                  <a:pt x="5407753" y="2452185"/>
                  <a:pt x="5400649" y="2449816"/>
                  <a:pt x="5395911" y="2445077"/>
                </a:cubicBezTo>
                <a:cubicBezTo>
                  <a:pt x="5388807" y="2442708"/>
                  <a:pt x="5393543" y="2442708"/>
                  <a:pt x="5391175" y="2442708"/>
                </a:cubicBezTo>
                <a:cubicBezTo>
                  <a:pt x="5391175" y="2440338"/>
                  <a:pt x="5386439" y="2437969"/>
                  <a:pt x="5386439" y="2437969"/>
                </a:cubicBezTo>
                <a:cubicBezTo>
                  <a:pt x="5372229" y="2433230"/>
                  <a:pt x="5358019" y="2419015"/>
                  <a:pt x="5343811" y="2414277"/>
                </a:cubicBezTo>
                <a:cubicBezTo>
                  <a:pt x="5343811" y="2411907"/>
                  <a:pt x="5343811" y="2411907"/>
                  <a:pt x="5343811" y="2411907"/>
                </a:cubicBezTo>
                <a:cubicBezTo>
                  <a:pt x="5348547" y="2411907"/>
                  <a:pt x="5350915" y="2414277"/>
                  <a:pt x="5348547" y="2409538"/>
                </a:cubicBezTo>
                <a:cubicBezTo>
                  <a:pt x="5346179" y="2409538"/>
                  <a:pt x="5343811" y="2407169"/>
                  <a:pt x="5339073" y="2407169"/>
                </a:cubicBezTo>
                <a:cubicBezTo>
                  <a:pt x="5339073" y="2407169"/>
                  <a:pt x="5336705" y="2407169"/>
                  <a:pt x="5336705" y="2407169"/>
                </a:cubicBezTo>
                <a:cubicBezTo>
                  <a:pt x="5334337" y="2407169"/>
                  <a:pt x="5331969" y="2404799"/>
                  <a:pt x="5331969" y="2402430"/>
                </a:cubicBezTo>
                <a:cubicBezTo>
                  <a:pt x="5331969" y="2402430"/>
                  <a:pt x="5331969" y="2400062"/>
                  <a:pt x="5331969" y="2397692"/>
                </a:cubicBezTo>
                <a:cubicBezTo>
                  <a:pt x="5329601" y="2397692"/>
                  <a:pt x="5327233" y="2395323"/>
                  <a:pt x="5327233" y="2395323"/>
                </a:cubicBezTo>
                <a:cubicBezTo>
                  <a:pt x="5327233" y="2400062"/>
                  <a:pt x="5315391" y="2395323"/>
                  <a:pt x="5317759" y="2400062"/>
                </a:cubicBezTo>
                <a:cubicBezTo>
                  <a:pt x="5320129" y="2407169"/>
                  <a:pt x="5320129" y="2407169"/>
                  <a:pt x="5313023" y="2404799"/>
                </a:cubicBezTo>
                <a:cubicBezTo>
                  <a:pt x="5305919" y="2402430"/>
                  <a:pt x="5303551" y="2404799"/>
                  <a:pt x="5308287" y="2409538"/>
                </a:cubicBezTo>
                <a:cubicBezTo>
                  <a:pt x="5313023" y="2416646"/>
                  <a:pt x="5310655" y="2419015"/>
                  <a:pt x="5308287" y="2421384"/>
                </a:cubicBezTo>
                <a:cubicBezTo>
                  <a:pt x="5308287" y="2421384"/>
                  <a:pt x="5308287" y="2423754"/>
                  <a:pt x="5308287" y="2426123"/>
                </a:cubicBezTo>
                <a:cubicBezTo>
                  <a:pt x="5310655" y="2426123"/>
                  <a:pt x="5310655" y="2426123"/>
                  <a:pt x="5313023" y="2426123"/>
                </a:cubicBezTo>
                <a:cubicBezTo>
                  <a:pt x="5313023" y="2423754"/>
                  <a:pt x="5315391" y="2423754"/>
                  <a:pt x="5315391" y="2423754"/>
                </a:cubicBezTo>
                <a:cubicBezTo>
                  <a:pt x="5315391" y="2426123"/>
                  <a:pt x="5317759" y="2426123"/>
                  <a:pt x="5317759" y="2428492"/>
                </a:cubicBezTo>
                <a:cubicBezTo>
                  <a:pt x="5320129" y="2433230"/>
                  <a:pt x="5320129" y="2433230"/>
                  <a:pt x="5331969" y="2437969"/>
                </a:cubicBezTo>
                <a:cubicBezTo>
                  <a:pt x="5331969" y="2437969"/>
                  <a:pt x="5334337" y="2440338"/>
                  <a:pt x="5334337" y="2440338"/>
                </a:cubicBezTo>
                <a:cubicBezTo>
                  <a:pt x="5339073" y="2447446"/>
                  <a:pt x="5346179" y="2449816"/>
                  <a:pt x="5350915" y="2452185"/>
                </a:cubicBezTo>
                <a:cubicBezTo>
                  <a:pt x="5353283" y="2452185"/>
                  <a:pt x="5358019" y="2454553"/>
                  <a:pt x="5358019" y="2456923"/>
                </a:cubicBezTo>
                <a:cubicBezTo>
                  <a:pt x="5358019" y="2456923"/>
                  <a:pt x="5358019" y="2459292"/>
                  <a:pt x="5360389" y="2461662"/>
                </a:cubicBezTo>
                <a:cubicBezTo>
                  <a:pt x="5355651" y="2459292"/>
                  <a:pt x="5353283" y="2461662"/>
                  <a:pt x="5353283" y="2461662"/>
                </a:cubicBezTo>
                <a:cubicBezTo>
                  <a:pt x="5353283" y="2464030"/>
                  <a:pt x="5353283" y="2464030"/>
                  <a:pt x="5353283" y="2464030"/>
                </a:cubicBezTo>
                <a:cubicBezTo>
                  <a:pt x="5350915" y="2464030"/>
                  <a:pt x="5348547" y="2461662"/>
                  <a:pt x="5348547" y="2461662"/>
                </a:cubicBezTo>
                <a:cubicBezTo>
                  <a:pt x="5343811" y="2459292"/>
                  <a:pt x="5341443" y="2456923"/>
                  <a:pt x="5339073" y="2456923"/>
                </a:cubicBezTo>
                <a:cubicBezTo>
                  <a:pt x="5336705" y="2456923"/>
                  <a:pt x="5334337" y="2456923"/>
                  <a:pt x="5341443" y="2464030"/>
                </a:cubicBezTo>
                <a:cubicBezTo>
                  <a:pt x="5343811" y="2464030"/>
                  <a:pt x="5346179" y="2466400"/>
                  <a:pt x="5346179" y="2466400"/>
                </a:cubicBezTo>
                <a:cubicBezTo>
                  <a:pt x="5348547" y="2468769"/>
                  <a:pt x="5348547" y="2468769"/>
                  <a:pt x="5348547" y="2468769"/>
                </a:cubicBezTo>
                <a:cubicBezTo>
                  <a:pt x="5348547" y="2466400"/>
                  <a:pt x="5346179" y="2464030"/>
                  <a:pt x="5346179" y="2464030"/>
                </a:cubicBezTo>
                <a:cubicBezTo>
                  <a:pt x="5346179" y="2464030"/>
                  <a:pt x="5350915" y="2466400"/>
                  <a:pt x="5350915" y="2466400"/>
                </a:cubicBezTo>
                <a:cubicBezTo>
                  <a:pt x="5358019" y="2471139"/>
                  <a:pt x="5360389" y="2471139"/>
                  <a:pt x="5365125" y="2473508"/>
                </a:cubicBezTo>
                <a:cubicBezTo>
                  <a:pt x="5365125" y="2475877"/>
                  <a:pt x="5367493" y="2478247"/>
                  <a:pt x="5369861" y="2480615"/>
                </a:cubicBezTo>
                <a:cubicBezTo>
                  <a:pt x="5372229" y="2482984"/>
                  <a:pt x="5372229" y="2482984"/>
                  <a:pt x="5374597" y="2485354"/>
                </a:cubicBezTo>
                <a:cubicBezTo>
                  <a:pt x="5374597" y="2485354"/>
                  <a:pt x="5374597" y="2487723"/>
                  <a:pt x="5376965" y="2487723"/>
                </a:cubicBezTo>
                <a:cubicBezTo>
                  <a:pt x="5374597" y="2485354"/>
                  <a:pt x="5369861" y="2482984"/>
                  <a:pt x="5367493" y="2482984"/>
                </a:cubicBezTo>
                <a:cubicBezTo>
                  <a:pt x="5367493" y="2480615"/>
                  <a:pt x="5365125" y="2478247"/>
                  <a:pt x="5365125" y="2478247"/>
                </a:cubicBezTo>
                <a:cubicBezTo>
                  <a:pt x="5362757" y="2475877"/>
                  <a:pt x="5360389" y="2475877"/>
                  <a:pt x="5360389" y="2473508"/>
                </a:cubicBezTo>
                <a:cubicBezTo>
                  <a:pt x="5358019" y="2473508"/>
                  <a:pt x="5358019" y="2473508"/>
                  <a:pt x="5355651" y="2473508"/>
                </a:cubicBezTo>
                <a:cubicBezTo>
                  <a:pt x="5355651" y="2473508"/>
                  <a:pt x="5358019" y="2475877"/>
                  <a:pt x="5358019" y="2475877"/>
                </a:cubicBezTo>
                <a:cubicBezTo>
                  <a:pt x="5358019" y="2475877"/>
                  <a:pt x="5355651" y="2475877"/>
                  <a:pt x="5355651" y="2475877"/>
                </a:cubicBezTo>
                <a:cubicBezTo>
                  <a:pt x="5360389" y="2482984"/>
                  <a:pt x="5365125" y="2487723"/>
                  <a:pt x="5369861" y="2494831"/>
                </a:cubicBezTo>
                <a:cubicBezTo>
                  <a:pt x="5374597" y="2499570"/>
                  <a:pt x="5374597" y="2501939"/>
                  <a:pt x="5381703" y="2506677"/>
                </a:cubicBezTo>
                <a:cubicBezTo>
                  <a:pt x="5379333" y="2506677"/>
                  <a:pt x="5376965" y="2504308"/>
                  <a:pt x="5374597" y="2501939"/>
                </a:cubicBezTo>
                <a:cubicBezTo>
                  <a:pt x="5369861" y="2497200"/>
                  <a:pt x="5369861" y="2499570"/>
                  <a:pt x="5367493" y="2499570"/>
                </a:cubicBezTo>
                <a:cubicBezTo>
                  <a:pt x="5367493" y="2499570"/>
                  <a:pt x="5365125" y="2499570"/>
                  <a:pt x="5365125" y="2497200"/>
                </a:cubicBezTo>
                <a:cubicBezTo>
                  <a:pt x="5365125" y="2497200"/>
                  <a:pt x="5362757" y="2494831"/>
                  <a:pt x="5360389" y="2492461"/>
                </a:cubicBezTo>
                <a:cubicBezTo>
                  <a:pt x="5358019" y="2490092"/>
                  <a:pt x="5353283" y="2485354"/>
                  <a:pt x="5355651" y="2492461"/>
                </a:cubicBezTo>
                <a:cubicBezTo>
                  <a:pt x="5355651" y="2490092"/>
                  <a:pt x="5353283" y="2490092"/>
                  <a:pt x="5353283" y="2490092"/>
                </a:cubicBezTo>
                <a:cubicBezTo>
                  <a:pt x="5346179" y="2485354"/>
                  <a:pt x="5348547" y="2485354"/>
                  <a:pt x="5341443" y="2482984"/>
                </a:cubicBezTo>
                <a:cubicBezTo>
                  <a:pt x="5341443" y="2482984"/>
                  <a:pt x="5339073" y="2480615"/>
                  <a:pt x="5336705" y="2480615"/>
                </a:cubicBezTo>
                <a:cubicBezTo>
                  <a:pt x="5336705" y="2478247"/>
                  <a:pt x="5334337" y="2478247"/>
                  <a:pt x="5336705" y="2478247"/>
                </a:cubicBezTo>
                <a:cubicBezTo>
                  <a:pt x="5336705" y="2475877"/>
                  <a:pt x="5334337" y="2473508"/>
                  <a:pt x="5339073" y="2475877"/>
                </a:cubicBezTo>
                <a:cubicBezTo>
                  <a:pt x="5341443" y="2478247"/>
                  <a:pt x="5341443" y="2475877"/>
                  <a:pt x="5341443" y="2475877"/>
                </a:cubicBezTo>
                <a:cubicBezTo>
                  <a:pt x="5336705" y="2473508"/>
                  <a:pt x="5334337" y="2471139"/>
                  <a:pt x="5334337" y="2468769"/>
                </a:cubicBezTo>
                <a:cubicBezTo>
                  <a:pt x="5331969" y="2466400"/>
                  <a:pt x="5329601" y="2466400"/>
                  <a:pt x="5324865" y="2464030"/>
                </a:cubicBezTo>
                <a:cubicBezTo>
                  <a:pt x="5322497" y="2461662"/>
                  <a:pt x="5317759" y="2459292"/>
                  <a:pt x="5322497" y="2461662"/>
                </a:cubicBezTo>
                <a:cubicBezTo>
                  <a:pt x="5324865" y="2461662"/>
                  <a:pt x="5322497" y="2459292"/>
                  <a:pt x="5322497" y="2459292"/>
                </a:cubicBezTo>
                <a:cubicBezTo>
                  <a:pt x="5310655" y="2452185"/>
                  <a:pt x="5313023" y="2456923"/>
                  <a:pt x="5303551" y="2449816"/>
                </a:cubicBezTo>
                <a:cubicBezTo>
                  <a:pt x="5303551" y="2449816"/>
                  <a:pt x="5301183" y="2449816"/>
                  <a:pt x="5301183" y="2449816"/>
                </a:cubicBezTo>
                <a:cubicBezTo>
                  <a:pt x="5304735" y="2453369"/>
                  <a:pt x="5304142" y="2453962"/>
                  <a:pt x="5302663" y="2453665"/>
                </a:cubicBezTo>
                <a:lnTo>
                  <a:pt x="5299544" y="2452466"/>
                </a:lnTo>
                <a:lnTo>
                  <a:pt x="5299164" y="2452050"/>
                </a:lnTo>
                <a:lnTo>
                  <a:pt x="5298981" y="2452249"/>
                </a:lnTo>
                <a:lnTo>
                  <a:pt x="5298813" y="2452185"/>
                </a:lnTo>
                <a:cubicBezTo>
                  <a:pt x="5294077" y="2447446"/>
                  <a:pt x="5291709" y="2445077"/>
                  <a:pt x="5294077" y="2445077"/>
                </a:cubicBezTo>
                <a:cubicBezTo>
                  <a:pt x="5294077" y="2445077"/>
                  <a:pt x="5294077" y="2442708"/>
                  <a:pt x="5294077" y="2442708"/>
                </a:cubicBezTo>
                <a:cubicBezTo>
                  <a:pt x="5291709" y="2440338"/>
                  <a:pt x="5289341" y="2440338"/>
                  <a:pt x="5289341" y="2440338"/>
                </a:cubicBezTo>
                <a:cubicBezTo>
                  <a:pt x="5282237" y="2435600"/>
                  <a:pt x="5277499" y="2433230"/>
                  <a:pt x="5270395" y="2426123"/>
                </a:cubicBezTo>
                <a:cubicBezTo>
                  <a:pt x="5270395" y="2423754"/>
                  <a:pt x="5265659" y="2421384"/>
                  <a:pt x="5260923" y="2419015"/>
                </a:cubicBezTo>
                <a:cubicBezTo>
                  <a:pt x="5258553" y="2416646"/>
                  <a:pt x="5253817" y="2416646"/>
                  <a:pt x="5251449" y="2416646"/>
                </a:cubicBezTo>
                <a:cubicBezTo>
                  <a:pt x="5249081" y="2414277"/>
                  <a:pt x="5249081" y="2411907"/>
                  <a:pt x="5249081" y="2409538"/>
                </a:cubicBezTo>
                <a:cubicBezTo>
                  <a:pt x="5249081" y="2409538"/>
                  <a:pt x="5246713" y="2407169"/>
                  <a:pt x="5244345" y="2407169"/>
                </a:cubicBezTo>
                <a:cubicBezTo>
                  <a:pt x="5244345" y="2407169"/>
                  <a:pt x="5241977" y="2404799"/>
                  <a:pt x="5241977" y="2404799"/>
                </a:cubicBezTo>
                <a:cubicBezTo>
                  <a:pt x="5239607" y="2404799"/>
                  <a:pt x="5239607" y="2407169"/>
                  <a:pt x="5239607" y="2407169"/>
                </a:cubicBezTo>
                <a:cubicBezTo>
                  <a:pt x="5237239" y="2407169"/>
                  <a:pt x="5234871" y="2404799"/>
                  <a:pt x="5234871" y="2404799"/>
                </a:cubicBezTo>
                <a:cubicBezTo>
                  <a:pt x="5227767" y="2400062"/>
                  <a:pt x="5223031" y="2397692"/>
                  <a:pt x="5215925" y="2392953"/>
                </a:cubicBezTo>
                <a:cubicBezTo>
                  <a:pt x="5215925" y="2390584"/>
                  <a:pt x="5211189" y="2385846"/>
                  <a:pt x="5206453" y="2383476"/>
                </a:cubicBezTo>
                <a:cubicBezTo>
                  <a:pt x="5199347" y="2381107"/>
                  <a:pt x="5201717" y="2383476"/>
                  <a:pt x="5201717" y="2383476"/>
                </a:cubicBezTo>
                <a:cubicBezTo>
                  <a:pt x="5199347" y="2383476"/>
                  <a:pt x="5201717" y="2385846"/>
                  <a:pt x="5201717" y="2385846"/>
                </a:cubicBezTo>
                <a:cubicBezTo>
                  <a:pt x="5201717" y="2388215"/>
                  <a:pt x="5204085" y="2390584"/>
                  <a:pt x="5204085" y="2392953"/>
                </a:cubicBezTo>
                <a:cubicBezTo>
                  <a:pt x="5204085" y="2392953"/>
                  <a:pt x="5196979" y="2388215"/>
                  <a:pt x="5194611" y="2385846"/>
                </a:cubicBezTo>
                <a:cubicBezTo>
                  <a:pt x="5189875" y="2383476"/>
                  <a:pt x="5187507" y="2381107"/>
                  <a:pt x="5192243" y="2383476"/>
                </a:cubicBezTo>
                <a:cubicBezTo>
                  <a:pt x="5194611" y="2383476"/>
                  <a:pt x="5196979" y="2385846"/>
                  <a:pt x="5194611" y="2381107"/>
                </a:cubicBezTo>
                <a:cubicBezTo>
                  <a:pt x="5192243" y="2381107"/>
                  <a:pt x="5189875" y="2378737"/>
                  <a:pt x="5187507" y="2378737"/>
                </a:cubicBezTo>
                <a:cubicBezTo>
                  <a:pt x="5185139" y="2376369"/>
                  <a:pt x="5182771" y="2376369"/>
                  <a:pt x="5182771" y="2374000"/>
                </a:cubicBezTo>
                <a:cubicBezTo>
                  <a:pt x="5178033" y="2374000"/>
                  <a:pt x="5175665" y="2369261"/>
                  <a:pt x="5173297" y="2369261"/>
                </a:cubicBezTo>
                <a:cubicBezTo>
                  <a:pt x="5173297" y="2366892"/>
                  <a:pt x="5173297" y="2366892"/>
                  <a:pt x="5175665" y="2366892"/>
                </a:cubicBezTo>
                <a:cubicBezTo>
                  <a:pt x="5185139" y="2374000"/>
                  <a:pt x="5182771" y="2371631"/>
                  <a:pt x="5182771" y="2369261"/>
                </a:cubicBezTo>
                <a:cubicBezTo>
                  <a:pt x="5178033" y="2366892"/>
                  <a:pt x="5170929" y="2362153"/>
                  <a:pt x="5166193" y="2357415"/>
                </a:cubicBezTo>
                <a:cubicBezTo>
                  <a:pt x="5163825" y="2357415"/>
                  <a:pt x="5163825" y="2357415"/>
                  <a:pt x="5161457" y="2355045"/>
                </a:cubicBezTo>
                <a:cubicBezTo>
                  <a:pt x="5159087" y="2355045"/>
                  <a:pt x="5159087" y="2355045"/>
                  <a:pt x="5156719" y="2355045"/>
                </a:cubicBezTo>
                <a:cubicBezTo>
                  <a:pt x="5151983" y="2350307"/>
                  <a:pt x="5149615" y="2350307"/>
                  <a:pt x="5144879" y="2347938"/>
                </a:cubicBezTo>
                <a:cubicBezTo>
                  <a:pt x="5140141" y="2343200"/>
                  <a:pt x="5140141" y="2343200"/>
                  <a:pt x="5135405" y="2338461"/>
                </a:cubicBezTo>
                <a:cubicBezTo>
                  <a:pt x="5135405" y="2338461"/>
                  <a:pt x="5133037" y="2336091"/>
                  <a:pt x="5130669" y="2336091"/>
                </a:cubicBezTo>
                <a:cubicBezTo>
                  <a:pt x="5128301" y="2333722"/>
                  <a:pt x="5123565" y="2328984"/>
                  <a:pt x="5118827" y="2326614"/>
                </a:cubicBezTo>
                <a:cubicBezTo>
                  <a:pt x="5118827" y="2326614"/>
                  <a:pt x="5118827" y="2326614"/>
                  <a:pt x="5118827" y="2324246"/>
                </a:cubicBezTo>
                <a:cubicBezTo>
                  <a:pt x="5116459" y="2324246"/>
                  <a:pt x="5116459" y="2321876"/>
                  <a:pt x="5114091" y="2319507"/>
                </a:cubicBezTo>
                <a:cubicBezTo>
                  <a:pt x="5111723" y="2319507"/>
                  <a:pt x="5109355" y="2319507"/>
                  <a:pt x="5109355" y="2319507"/>
                </a:cubicBezTo>
                <a:cubicBezTo>
                  <a:pt x="5106987" y="2319507"/>
                  <a:pt x="5109355" y="2319507"/>
                  <a:pt x="5109355" y="2321876"/>
                </a:cubicBezTo>
                <a:cubicBezTo>
                  <a:pt x="5111723" y="2321876"/>
                  <a:pt x="5114091" y="2324246"/>
                  <a:pt x="5116459" y="2326614"/>
                </a:cubicBezTo>
                <a:cubicBezTo>
                  <a:pt x="5111723" y="2326614"/>
                  <a:pt x="5109355" y="2324246"/>
                  <a:pt x="5106987" y="2321876"/>
                </a:cubicBezTo>
                <a:cubicBezTo>
                  <a:pt x="5104618" y="2321876"/>
                  <a:pt x="5104618" y="2321876"/>
                  <a:pt x="5104618" y="2321876"/>
                </a:cubicBezTo>
                <a:cubicBezTo>
                  <a:pt x="5106987" y="2324246"/>
                  <a:pt x="5106987" y="2324246"/>
                  <a:pt x="5109355" y="2326614"/>
                </a:cubicBezTo>
                <a:cubicBezTo>
                  <a:pt x="5121196" y="2333722"/>
                  <a:pt x="5123565" y="2336091"/>
                  <a:pt x="5128301" y="2340830"/>
                </a:cubicBezTo>
                <a:cubicBezTo>
                  <a:pt x="5128301" y="2340830"/>
                  <a:pt x="5128301" y="2343200"/>
                  <a:pt x="5130669" y="2343200"/>
                </a:cubicBezTo>
                <a:cubicBezTo>
                  <a:pt x="5133037" y="2345569"/>
                  <a:pt x="5137773" y="2347938"/>
                  <a:pt x="5137773" y="2347938"/>
                </a:cubicBezTo>
                <a:cubicBezTo>
                  <a:pt x="5140141" y="2347938"/>
                  <a:pt x="5140141" y="2347938"/>
                  <a:pt x="5140141" y="2345569"/>
                </a:cubicBezTo>
                <a:cubicBezTo>
                  <a:pt x="5140141" y="2345569"/>
                  <a:pt x="5140141" y="2345569"/>
                  <a:pt x="5147247" y="2350307"/>
                </a:cubicBezTo>
                <a:cubicBezTo>
                  <a:pt x="5147247" y="2350307"/>
                  <a:pt x="5149615" y="2352676"/>
                  <a:pt x="5151983" y="2352676"/>
                </a:cubicBezTo>
                <a:cubicBezTo>
                  <a:pt x="5154351" y="2355045"/>
                  <a:pt x="5156719" y="2357415"/>
                  <a:pt x="5159087" y="2357415"/>
                </a:cubicBezTo>
                <a:cubicBezTo>
                  <a:pt x="5156719" y="2357415"/>
                  <a:pt x="5156719" y="2357415"/>
                  <a:pt x="5156719" y="2357415"/>
                </a:cubicBezTo>
                <a:cubicBezTo>
                  <a:pt x="5151983" y="2352676"/>
                  <a:pt x="5149615" y="2352676"/>
                  <a:pt x="5149615" y="2355045"/>
                </a:cubicBezTo>
                <a:cubicBezTo>
                  <a:pt x="5149615" y="2355045"/>
                  <a:pt x="5149615" y="2355045"/>
                  <a:pt x="5149615" y="2357415"/>
                </a:cubicBezTo>
                <a:cubicBezTo>
                  <a:pt x="5149615" y="2357415"/>
                  <a:pt x="5154351" y="2359784"/>
                  <a:pt x="5154351" y="2359784"/>
                </a:cubicBezTo>
                <a:cubicBezTo>
                  <a:pt x="5159087" y="2362153"/>
                  <a:pt x="5159087" y="2359784"/>
                  <a:pt x="5166193" y="2364523"/>
                </a:cubicBezTo>
                <a:cubicBezTo>
                  <a:pt x="5166193" y="2366892"/>
                  <a:pt x="5166193" y="2366892"/>
                  <a:pt x="5166193" y="2369261"/>
                </a:cubicBezTo>
                <a:cubicBezTo>
                  <a:pt x="5166193" y="2371631"/>
                  <a:pt x="5173297" y="2376369"/>
                  <a:pt x="5180401" y="2381107"/>
                </a:cubicBezTo>
                <a:cubicBezTo>
                  <a:pt x="5182771" y="2381107"/>
                  <a:pt x="5182771" y="2381107"/>
                  <a:pt x="5185139" y="2383476"/>
                </a:cubicBezTo>
                <a:cubicBezTo>
                  <a:pt x="5189875" y="2385846"/>
                  <a:pt x="5189875" y="2385846"/>
                  <a:pt x="5204085" y="2395323"/>
                </a:cubicBezTo>
                <a:cubicBezTo>
                  <a:pt x="5211189" y="2400062"/>
                  <a:pt x="5213557" y="2400062"/>
                  <a:pt x="5213557" y="2404799"/>
                </a:cubicBezTo>
                <a:cubicBezTo>
                  <a:pt x="5215925" y="2404799"/>
                  <a:pt x="5218293" y="2407169"/>
                  <a:pt x="5223031" y="2411907"/>
                </a:cubicBezTo>
                <a:cubicBezTo>
                  <a:pt x="5227767" y="2414277"/>
                  <a:pt x="5232503" y="2416646"/>
                  <a:pt x="5237239" y="2421384"/>
                </a:cubicBezTo>
                <a:cubicBezTo>
                  <a:pt x="5237239" y="2421384"/>
                  <a:pt x="5237239" y="2419015"/>
                  <a:pt x="5239607" y="2419015"/>
                </a:cubicBezTo>
                <a:cubicBezTo>
                  <a:pt x="5239607" y="2419015"/>
                  <a:pt x="5241977" y="2421384"/>
                  <a:pt x="5241977" y="2421384"/>
                </a:cubicBezTo>
                <a:cubicBezTo>
                  <a:pt x="5244345" y="2421384"/>
                  <a:pt x="5246713" y="2423754"/>
                  <a:pt x="5246713" y="2423754"/>
                </a:cubicBezTo>
                <a:cubicBezTo>
                  <a:pt x="5246713" y="2426123"/>
                  <a:pt x="5244345" y="2426123"/>
                  <a:pt x="5244345" y="2426123"/>
                </a:cubicBezTo>
                <a:cubicBezTo>
                  <a:pt x="5251449" y="2433230"/>
                  <a:pt x="5260923" y="2437969"/>
                  <a:pt x="5258553" y="2437969"/>
                </a:cubicBezTo>
                <a:cubicBezTo>
                  <a:pt x="5256185" y="2437969"/>
                  <a:pt x="5260923" y="2440338"/>
                  <a:pt x="5260923" y="2442708"/>
                </a:cubicBezTo>
                <a:cubicBezTo>
                  <a:pt x="5265659" y="2447446"/>
                  <a:pt x="5265659" y="2447446"/>
                  <a:pt x="5272763" y="2452185"/>
                </a:cubicBezTo>
                <a:cubicBezTo>
                  <a:pt x="5277499" y="2454553"/>
                  <a:pt x="5277499" y="2454553"/>
                  <a:pt x="5279867" y="2456923"/>
                </a:cubicBezTo>
                <a:cubicBezTo>
                  <a:pt x="5282237" y="2459292"/>
                  <a:pt x="5286973" y="2461662"/>
                  <a:pt x="5291709" y="2466400"/>
                </a:cubicBezTo>
                <a:cubicBezTo>
                  <a:pt x="5296445" y="2468769"/>
                  <a:pt x="5298813" y="2471139"/>
                  <a:pt x="5296445" y="2466400"/>
                </a:cubicBezTo>
                <a:cubicBezTo>
                  <a:pt x="5308287" y="2471139"/>
                  <a:pt x="5313023" y="2473508"/>
                  <a:pt x="5313023" y="2471139"/>
                </a:cubicBezTo>
                <a:cubicBezTo>
                  <a:pt x="5313023" y="2468769"/>
                  <a:pt x="5315391" y="2471139"/>
                  <a:pt x="5315391" y="2471139"/>
                </a:cubicBezTo>
                <a:cubicBezTo>
                  <a:pt x="5317759" y="2471139"/>
                  <a:pt x="5315391" y="2468769"/>
                  <a:pt x="5322497" y="2473508"/>
                </a:cubicBezTo>
                <a:cubicBezTo>
                  <a:pt x="5327233" y="2478247"/>
                  <a:pt x="5322497" y="2475877"/>
                  <a:pt x="5322497" y="2475877"/>
                </a:cubicBezTo>
                <a:cubicBezTo>
                  <a:pt x="5322497" y="2478247"/>
                  <a:pt x="5322497" y="2478247"/>
                  <a:pt x="5320129" y="2475877"/>
                </a:cubicBezTo>
                <a:cubicBezTo>
                  <a:pt x="5315391" y="2473508"/>
                  <a:pt x="5322497" y="2480615"/>
                  <a:pt x="5320129" y="2480615"/>
                </a:cubicBezTo>
                <a:cubicBezTo>
                  <a:pt x="5320129" y="2480615"/>
                  <a:pt x="5322497" y="2480615"/>
                  <a:pt x="5322497" y="2482984"/>
                </a:cubicBezTo>
                <a:cubicBezTo>
                  <a:pt x="5315391" y="2482984"/>
                  <a:pt x="5313023" y="2485354"/>
                  <a:pt x="5320129" y="2490092"/>
                </a:cubicBezTo>
                <a:cubicBezTo>
                  <a:pt x="5329601" y="2499570"/>
                  <a:pt x="5331969" y="2501939"/>
                  <a:pt x="5329601" y="2504308"/>
                </a:cubicBezTo>
                <a:cubicBezTo>
                  <a:pt x="5329601" y="2506677"/>
                  <a:pt x="5331969" y="2511415"/>
                  <a:pt x="5334337" y="2513785"/>
                </a:cubicBezTo>
                <a:cubicBezTo>
                  <a:pt x="5336705" y="2518523"/>
                  <a:pt x="5341443" y="2518523"/>
                  <a:pt x="5341443" y="2520894"/>
                </a:cubicBezTo>
                <a:cubicBezTo>
                  <a:pt x="5346179" y="2523262"/>
                  <a:pt x="5348547" y="2525631"/>
                  <a:pt x="5350915" y="2530369"/>
                </a:cubicBezTo>
                <a:cubicBezTo>
                  <a:pt x="5358019" y="2535107"/>
                  <a:pt x="5358019" y="2537477"/>
                  <a:pt x="5355651" y="2537477"/>
                </a:cubicBezTo>
                <a:cubicBezTo>
                  <a:pt x="5355651" y="2537477"/>
                  <a:pt x="5353283" y="2537477"/>
                  <a:pt x="5353283" y="2537477"/>
                </a:cubicBezTo>
                <a:cubicBezTo>
                  <a:pt x="5360389" y="2542216"/>
                  <a:pt x="5365125" y="2549324"/>
                  <a:pt x="5372229" y="2554062"/>
                </a:cubicBezTo>
                <a:cubicBezTo>
                  <a:pt x="5374597" y="2554062"/>
                  <a:pt x="5376965" y="2554062"/>
                  <a:pt x="5379333" y="2554062"/>
                </a:cubicBezTo>
                <a:cubicBezTo>
                  <a:pt x="5386439" y="2556431"/>
                  <a:pt x="5398279" y="2563539"/>
                  <a:pt x="5403017" y="2570647"/>
                </a:cubicBezTo>
                <a:cubicBezTo>
                  <a:pt x="5412489" y="2580124"/>
                  <a:pt x="5412489" y="2582493"/>
                  <a:pt x="5403017" y="2580124"/>
                </a:cubicBezTo>
                <a:cubicBezTo>
                  <a:pt x="5398279" y="2577755"/>
                  <a:pt x="5398279" y="2580124"/>
                  <a:pt x="5400649" y="2582493"/>
                </a:cubicBezTo>
                <a:cubicBezTo>
                  <a:pt x="5400649" y="2584863"/>
                  <a:pt x="5400649" y="2587232"/>
                  <a:pt x="5400649" y="2589602"/>
                </a:cubicBezTo>
                <a:cubicBezTo>
                  <a:pt x="5400649" y="2589602"/>
                  <a:pt x="5398279" y="2587232"/>
                  <a:pt x="5398279" y="2587232"/>
                </a:cubicBezTo>
                <a:cubicBezTo>
                  <a:pt x="5391175" y="2580124"/>
                  <a:pt x="5384071" y="2577755"/>
                  <a:pt x="5376965" y="2573016"/>
                </a:cubicBezTo>
                <a:cubicBezTo>
                  <a:pt x="5374597" y="2570647"/>
                  <a:pt x="5372229" y="2568278"/>
                  <a:pt x="5372229" y="2568278"/>
                </a:cubicBezTo>
                <a:cubicBezTo>
                  <a:pt x="5376965" y="2570647"/>
                  <a:pt x="5376965" y="2568278"/>
                  <a:pt x="5379333" y="2568278"/>
                </a:cubicBezTo>
                <a:cubicBezTo>
                  <a:pt x="5379333" y="2565909"/>
                  <a:pt x="5381703" y="2568278"/>
                  <a:pt x="5384071" y="2570647"/>
                </a:cubicBezTo>
                <a:cubicBezTo>
                  <a:pt x="5386439" y="2570647"/>
                  <a:pt x="5391175" y="2573016"/>
                  <a:pt x="5391175" y="2573016"/>
                </a:cubicBezTo>
                <a:cubicBezTo>
                  <a:pt x="5393543" y="2575386"/>
                  <a:pt x="5398279" y="2575386"/>
                  <a:pt x="5398279" y="2573016"/>
                </a:cubicBezTo>
                <a:cubicBezTo>
                  <a:pt x="5395911" y="2570647"/>
                  <a:pt x="5393543" y="2568278"/>
                  <a:pt x="5388807" y="2568278"/>
                </a:cubicBezTo>
                <a:cubicBezTo>
                  <a:pt x="5388807" y="2568278"/>
                  <a:pt x="5386439" y="2563539"/>
                  <a:pt x="5384071" y="2563539"/>
                </a:cubicBezTo>
                <a:cubicBezTo>
                  <a:pt x="5381703" y="2561170"/>
                  <a:pt x="5379333" y="2558800"/>
                  <a:pt x="5376965" y="2558800"/>
                </a:cubicBezTo>
                <a:cubicBezTo>
                  <a:pt x="5376965" y="2558800"/>
                  <a:pt x="5376965" y="2561170"/>
                  <a:pt x="5374597" y="2561170"/>
                </a:cubicBezTo>
                <a:cubicBezTo>
                  <a:pt x="5372229" y="2565909"/>
                  <a:pt x="5369861" y="2565909"/>
                  <a:pt x="5350915" y="2554062"/>
                </a:cubicBezTo>
                <a:cubicBezTo>
                  <a:pt x="5348547" y="2551693"/>
                  <a:pt x="5348547" y="2554062"/>
                  <a:pt x="5346179" y="2551693"/>
                </a:cubicBezTo>
                <a:cubicBezTo>
                  <a:pt x="5336705" y="2546955"/>
                  <a:pt x="5334337" y="2544585"/>
                  <a:pt x="5336705" y="2539846"/>
                </a:cubicBezTo>
                <a:cubicBezTo>
                  <a:pt x="5336705" y="2539846"/>
                  <a:pt x="5336705" y="2537477"/>
                  <a:pt x="5336705" y="2535107"/>
                </a:cubicBezTo>
                <a:cubicBezTo>
                  <a:pt x="5331969" y="2537477"/>
                  <a:pt x="5329601" y="2539846"/>
                  <a:pt x="5329601" y="2542216"/>
                </a:cubicBezTo>
                <a:cubicBezTo>
                  <a:pt x="5324865" y="2544585"/>
                  <a:pt x="5336705" y="2544585"/>
                  <a:pt x="5336705" y="2549324"/>
                </a:cubicBezTo>
                <a:cubicBezTo>
                  <a:pt x="5339073" y="2554062"/>
                  <a:pt x="5343811" y="2563539"/>
                  <a:pt x="5358019" y="2570647"/>
                </a:cubicBezTo>
                <a:cubicBezTo>
                  <a:pt x="5360389" y="2575386"/>
                  <a:pt x="5369861" y="2582493"/>
                  <a:pt x="5369861" y="2589602"/>
                </a:cubicBezTo>
                <a:cubicBezTo>
                  <a:pt x="5372229" y="2591971"/>
                  <a:pt x="5376965" y="2596709"/>
                  <a:pt x="5381703" y="2596709"/>
                </a:cubicBezTo>
                <a:cubicBezTo>
                  <a:pt x="5386439" y="2596709"/>
                  <a:pt x="5391175" y="2601449"/>
                  <a:pt x="5395911" y="2606187"/>
                </a:cubicBezTo>
                <a:cubicBezTo>
                  <a:pt x="5403017" y="2610925"/>
                  <a:pt x="5410121" y="2618033"/>
                  <a:pt x="5417226" y="2622772"/>
                </a:cubicBezTo>
                <a:cubicBezTo>
                  <a:pt x="5417226" y="2625141"/>
                  <a:pt x="5417226" y="2625141"/>
                  <a:pt x="5417226" y="2625141"/>
                </a:cubicBezTo>
                <a:cubicBezTo>
                  <a:pt x="5412489" y="2622772"/>
                  <a:pt x="5410121" y="2620403"/>
                  <a:pt x="5407753" y="2618033"/>
                </a:cubicBezTo>
                <a:cubicBezTo>
                  <a:pt x="5405385" y="2615664"/>
                  <a:pt x="5403017" y="2613294"/>
                  <a:pt x="5400649" y="2613294"/>
                </a:cubicBezTo>
                <a:cubicBezTo>
                  <a:pt x="5398279" y="2613294"/>
                  <a:pt x="5398279" y="2613294"/>
                  <a:pt x="5395911" y="2610925"/>
                </a:cubicBezTo>
                <a:cubicBezTo>
                  <a:pt x="5398279" y="2615664"/>
                  <a:pt x="5403017" y="2618033"/>
                  <a:pt x="5405385" y="2620403"/>
                </a:cubicBezTo>
                <a:cubicBezTo>
                  <a:pt x="5410121" y="2627511"/>
                  <a:pt x="5414857" y="2629879"/>
                  <a:pt x="5419594" y="2629879"/>
                </a:cubicBezTo>
                <a:cubicBezTo>
                  <a:pt x="5421963" y="2629879"/>
                  <a:pt x="5424331" y="2629879"/>
                  <a:pt x="5424331" y="2629879"/>
                </a:cubicBezTo>
                <a:cubicBezTo>
                  <a:pt x="5426699" y="2634618"/>
                  <a:pt x="5429067" y="2636987"/>
                  <a:pt x="5433803" y="2639357"/>
                </a:cubicBezTo>
                <a:cubicBezTo>
                  <a:pt x="5433803" y="2641727"/>
                  <a:pt x="5433803" y="2641727"/>
                  <a:pt x="5426699" y="2636987"/>
                </a:cubicBezTo>
                <a:cubicBezTo>
                  <a:pt x="5426699" y="2634618"/>
                  <a:pt x="5421963" y="2632249"/>
                  <a:pt x="5421963" y="2632249"/>
                </a:cubicBezTo>
                <a:cubicBezTo>
                  <a:pt x="5421963" y="2634618"/>
                  <a:pt x="5419594" y="2634618"/>
                  <a:pt x="5417226" y="2632249"/>
                </a:cubicBezTo>
                <a:cubicBezTo>
                  <a:pt x="5417226" y="2632249"/>
                  <a:pt x="5417226" y="2632249"/>
                  <a:pt x="5417226" y="2634618"/>
                </a:cubicBezTo>
                <a:cubicBezTo>
                  <a:pt x="5419594" y="2634618"/>
                  <a:pt x="5421963" y="2636987"/>
                  <a:pt x="5421963" y="2636987"/>
                </a:cubicBezTo>
                <a:cubicBezTo>
                  <a:pt x="5426699" y="2641727"/>
                  <a:pt x="5433803" y="2648835"/>
                  <a:pt x="5436172" y="2653572"/>
                </a:cubicBezTo>
                <a:cubicBezTo>
                  <a:pt x="5436172" y="2653572"/>
                  <a:pt x="5438540" y="2653572"/>
                  <a:pt x="5440909" y="2653572"/>
                </a:cubicBezTo>
                <a:cubicBezTo>
                  <a:pt x="5440909" y="2655941"/>
                  <a:pt x="5438540" y="2658311"/>
                  <a:pt x="5438540" y="2660681"/>
                </a:cubicBezTo>
                <a:cubicBezTo>
                  <a:pt x="5436172" y="2660681"/>
                  <a:pt x="5433803" y="2660681"/>
                  <a:pt x="5433803" y="2663050"/>
                </a:cubicBezTo>
                <a:cubicBezTo>
                  <a:pt x="5431435" y="2672527"/>
                  <a:pt x="5438540" y="2679635"/>
                  <a:pt x="5448013" y="2674897"/>
                </a:cubicBezTo>
                <a:cubicBezTo>
                  <a:pt x="5448013" y="2677265"/>
                  <a:pt x="5450381" y="2679635"/>
                  <a:pt x="5452749" y="2682004"/>
                </a:cubicBezTo>
                <a:cubicBezTo>
                  <a:pt x="5455118" y="2679635"/>
                  <a:pt x="5459855" y="2677265"/>
                  <a:pt x="5457486" y="2672527"/>
                </a:cubicBezTo>
                <a:cubicBezTo>
                  <a:pt x="5464591" y="2679635"/>
                  <a:pt x="5471695" y="2684373"/>
                  <a:pt x="5478800" y="2689112"/>
                </a:cubicBezTo>
                <a:cubicBezTo>
                  <a:pt x="5483537" y="2689112"/>
                  <a:pt x="5483537" y="2684373"/>
                  <a:pt x="5485905" y="2684373"/>
                </a:cubicBezTo>
                <a:cubicBezTo>
                  <a:pt x="5488273" y="2689112"/>
                  <a:pt x="5490641" y="2691481"/>
                  <a:pt x="5488273" y="2698590"/>
                </a:cubicBezTo>
                <a:cubicBezTo>
                  <a:pt x="5485905" y="2698590"/>
                  <a:pt x="5483537" y="2698590"/>
                  <a:pt x="5483537" y="2700958"/>
                </a:cubicBezTo>
                <a:cubicBezTo>
                  <a:pt x="5485905" y="2700958"/>
                  <a:pt x="5485905" y="2703328"/>
                  <a:pt x="5488273" y="2700958"/>
                </a:cubicBezTo>
                <a:cubicBezTo>
                  <a:pt x="5490641" y="2700958"/>
                  <a:pt x="5488273" y="2700958"/>
                  <a:pt x="5488273" y="2698590"/>
                </a:cubicBezTo>
                <a:cubicBezTo>
                  <a:pt x="5493009" y="2698590"/>
                  <a:pt x="5493009" y="2696220"/>
                  <a:pt x="5495378" y="2696220"/>
                </a:cubicBezTo>
                <a:cubicBezTo>
                  <a:pt x="5495378" y="2703328"/>
                  <a:pt x="5502483" y="2703328"/>
                  <a:pt x="5504851" y="2708066"/>
                </a:cubicBezTo>
                <a:cubicBezTo>
                  <a:pt x="5502483" y="2708066"/>
                  <a:pt x="5502483" y="2708066"/>
                  <a:pt x="5502483" y="2710435"/>
                </a:cubicBezTo>
                <a:cubicBezTo>
                  <a:pt x="5504851" y="2712804"/>
                  <a:pt x="5511955" y="2710435"/>
                  <a:pt x="5514323" y="2710435"/>
                </a:cubicBezTo>
                <a:cubicBezTo>
                  <a:pt x="5514323" y="2717542"/>
                  <a:pt x="5519060" y="2719912"/>
                  <a:pt x="5523797" y="2719912"/>
                </a:cubicBezTo>
                <a:cubicBezTo>
                  <a:pt x="5523797" y="2717542"/>
                  <a:pt x="5526165" y="2712804"/>
                  <a:pt x="5530901" y="2710435"/>
                </a:cubicBezTo>
                <a:cubicBezTo>
                  <a:pt x="5533269" y="2712804"/>
                  <a:pt x="5533269" y="2717542"/>
                  <a:pt x="5538006" y="2717542"/>
                </a:cubicBezTo>
                <a:cubicBezTo>
                  <a:pt x="5538006" y="2722282"/>
                  <a:pt x="5535638" y="2722282"/>
                  <a:pt x="5535638" y="2727020"/>
                </a:cubicBezTo>
                <a:cubicBezTo>
                  <a:pt x="5542743" y="2727020"/>
                  <a:pt x="5542743" y="2734128"/>
                  <a:pt x="5549847" y="2736497"/>
                </a:cubicBezTo>
                <a:cubicBezTo>
                  <a:pt x="5549847" y="2741235"/>
                  <a:pt x="5545111" y="2741235"/>
                  <a:pt x="5547479" y="2745973"/>
                </a:cubicBezTo>
                <a:cubicBezTo>
                  <a:pt x="5547479" y="2748342"/>
                  <a:pt x="5549847" y="2750711"/>
                  <a:pt x="5552215" y="2750711"/>
                </a:cubicBezTo>
                <a:cubicBezTo>
                  <a:pt x="5554584" y="2748342"/>
                  <a:pt x="5556952" y="2745973"/>
                  <a:pt x="5561689" y="2743605"/>
                </a:cubicBezTo>
                <a:cubicBezTo>
                  <a:pt x="5561689" y="2741235"/>
                  <a:pt x="5556952" y="2741235"/>
                  <a:pt x="5556952" y="2738866"/>
                </a:cubicBezTo>
                <a:cubicBezTo>
                  <a:pt x="5561689" y="2738866"/>
                  <a:pt x="5559320" y="2734128"/>
                  <a:pt x="5561689" y="2734128"/>
                </a:cubicBezTo>
                <a:cubicBezTo>
                  <a:pt x="5564057" y="2734128"/>
                  <a:pt x="5573529" y="2734128"/>
                  <a:pt x="5568793" y="2743605"/>
                </a:cubicBezTo>
                <a:cubicBezTo>
                  <a:pt x="5568793" y="2741235"/>
                  <a:pt x="5566425" y="2738866"/>
                  <a:pt x="5564057" y="2741235"/>
                </a:cubicBezTo>
                <a:cubicBezTo>
                  <a:pt x="5564057" y="2745973"/>
                  <a:pt x="5566425" y="2745973"/>
                  <a:pt x="5568793" y="2748342"/>
                </a:cubicBezTo>
                <a:cubicBezTo>
                  <a:pt x="5571161" y="2748342"/>
                  <a:pt x="5571161" y="2745973"/>
                  <a:pt x="5573529" y="2745973"/>
                </a:cubicBezTo>
                <a:cubicBezTo>
                  <a:pt x="5575898" y="2750711"/>
                  <a:pt x="5578266" y="2753081"/>
                  <a:pt x="5578266" y="2757818"/>
                </a:cubicBezTo>
                <a:cubicBezTo>
                  <a:pt x="5583003" y="2764926"/>
                  <a:pt x="5601949" y="2760188"/>
                  <a:pt x="5604317" y="2769665"/>
                </a:cubicBezTo>
                <a:cubicBezTo>
                  <a:pt x="5601949" y="2776773"/>
                  <a:pt x="5587739" y="2772035"/>
                  <a:pt x="5585371" y="2779143"/>
                </a:cubicBezTo>
                <a:cubicBezTo>
                  <a:pt x="5585371" y="2779143"/>
                  <a:pt x="5587739" y="2781511"/>
                  <a:pt x="5585371" y="2781511"/>
                </a:cubicBezTo>
                <a:cubicBezTo>
                  <a:pt x="5583003" y="2781511"/>
                  <a:pt x="5580635" y="2776773"/>
                  <a:pt x="5575898" y="2776773"/>
                </a:cubicBezTo>
                <a:cubicBezTo>
                  <a:pt x="5575898" y="2783880"/>
                  <a:pt x="5571161" y="2783880"/>
                  <a:pt x="5573529" y="2788619"/>
                </a:cubicBezTo>
                <a:cubicBezTo>
                  <a:pt x="5561689" y="2795727"/>
                  <a:pt x="5556952" y="2772035"/>
                  <a:pt x="5545111" y="2781511"/>
                </a:cubicBezTo>
                <a:cubicBezTo>
                  <a:pt x="5545111" y="2786250"/>
                  <a:pt x="5549847" y="2786250"/>
                  <a:pt x="5547479" y="2790988"/>
                </a:cubicBezTo>
                <a:cubicBezTo>
                  <a:pt x="5542743" y="2788619"/>
                  <a:pt x="5540375" y="2781511"/>
                  <a:pt x="5533269" y="2786250"/>
                </a:cubicBezTo>
                <a:cubicBezTo>
                  <a:pt x="5533269" y="2783880"/>
                  <a:pt x="5530901" y="2781511"/>
                  <a:pt x="5530901" y="2781511"/>
                </a:cubicBezTo>
                <a:cubicBezTo>
                  <a:pt x="5526165" y="2783880"/>
                  <a:pt x="5521429" y="2786250"/>
                  <a:pt x="5516692" y="2783880"/>
                </a:cubicBezTo>
                <a:cubicBezTo>
                  <a:pt x="5519060" y="2781511"/>
                  <a:pt x="5519060" y="2781511"/>
                  <a:pt x="5519060" y="2776773"/>
                </a:cubicBezTo>
                <a:cubicBezTo>
                  <a:pt x="5511955" y="2774404"/>
                  <a:pt x="5507219" y="2776773"/>
                  <a:pt x="5504851" y="2781511"/>
                </a:cubicBezTo>
                <a:cubicBezTo>
                  <a:pt x="5507219" y="2786250"/>
                  <a:pt x="5514323" y="2790988"/>
                  <a:pt x="5521429" y="2795727"/>
                </a:cubicBezTo>
                <a:cubicBezTo>
                  <a:pt x="5526165" y="2798096"/>
                  <a:pt x="5523797" y="2800466"/>
                  <a:pt x="5530901" y="2802835"/>
                </a:cubicBezTo>
                <a:cubicBezTo>
                  <a:pt x="5533269" y="2805204"/>
                  <a:pt x="5538006" y="2809942"/>
                  <a:pt x="5540375" y="2812312"/>
                </a:cubicBezTo>
                <a:cubicBezTo>
                  <a:pt x="5545111" y="2817050"/>
                  <a:pt x="5533269" y="2809942"/>
                  <a:pt x="5538006" y="2814681"/>
                </a:cubicBezTo>
                <a:cubicBezTo>
                  <a:pt x="5540375" y="2817050"/>
                  <a:pt x="5540375" y="2819420"/>
                  <a:pt x="5545111" y="2819420"/>
                </a:cubicBezTo>
                <a:cubicBezTo>
                  <a:pt x="5547479" y="2821789"/>
                  <a:pt x="5549847" y="2819420"/>
                  <a:pt x="5549847" y="2821789"/>
                </a:cubicBezTo>
                <a:cubicBezTo>
                  <a:pt x="5552215" y="2821789"/>
                  <a:pt x="5554584" y="2821789"/>
                  <a:pt x="5554584" y="2824158"/>
                </a:cubicBezTo>
                <a:cubicBezTo>
                  <a:pt x="5552215" y="2824158"/>
                  <a:pt x="5561689" y="2831266"/>
                  <a:pt x="5561689" y="2833635"/>
                </a:cubicBezTo>
                <a:cubicBezTo>
                  <a:pt x="5561689" y="2833635"/>
                  <a:pt x="5561689" y="2833635"/>
                  <a:pt x="5559320" y="2833635"/>
                </a:cubicBezTo>
                <a:cubicBezTo>
                  <a:pt x="5559320" y="2833635"/>
                  <a:pt x="5556952" y="2831266"/>
                  <a:pt x="5556952" y="2831266"/>
                </a:cubicBezTo>
                <a:cubicBezTo>
                  <a:pt x="5554584" y="2826528"/>
                  <a:pt x="5549847" y="2824158"/>
                  <a:pt x="5547479" y="2826528"/>
                </a:cubicBezTo>
                <a:cubicBezTo>
                  <a:pt x="5547479" y="2826528"/>
                  <a:pt x="5545111" y="2824158"/>
                  <a:pt x="5542743" y="2824158"/>
                </a:cubicBezTo>
                <a:cubicBezTo>
                  <a:pt x="5538006" y="2821789"/>
                  <a:pt x="5528533" y="2817050"/>
                  <a:pt x="5526165" y="2814681"/>
                </a:cubicBezTo>
                <a:cubicBezTo>
                  <a:pt x="5523797" y="2809942"/>
                  <a:pt x="5521429" y="2807573"/>
                  <a:pt x="5519060" y="2807573"/>
                </a:cubicBezTo>
                <a:cubicBezTo>
                  <a:pt x="5511955" y="2805204"/>
                  <a:pt x="5504851" y="2798096"/>
                  <a:pt x="5497746" y="2793358"/>
                </a:cubicBezTo>
                <a:cubicBezTo>
                  <a:pt x="5497746" y="2793358"/>
                  <a:pt x="5497746" y="2790988"/>
                  <a:pt x="5495378" y="2790988"/>
                </a:cubicBezTo>
                <a:cubicBezTo>
                  <a:pt x="5495378" y="2788619"/>
                  <a:pt x="5493009" y="2786250"/>
                  <a:pt x="5490641" y="2786250"/>
                </a:cubicBezTo>
                <a:cubicBezTo>
                  <a:pt x="5483537" y="2786250"/>
                  <a:pt x="5478800" y="2788619"/>
                  <a:pt x="5474063" y="2790988"/>
                </a:cubicBezTo>
                <a:cubicBezTo>
                  <a:pt x="5469327" y="2781511"/>
                  <a:pt x="5466959" y="2781511"/>
                  <a:pt x="5459855" y="2786250"/>
                </a:cubicBezTo>
                <a:cubicBezTo>
                  <a:pt x="5457486" y="2783880"/>
                  <a:pt x="5457486" y="2781511"/>
                  <a:pt x="5457486" y="2779143"/>
                </a:cubicBezTo>
                <a:cubicBezTo>
                  <a:pt x="5455118" y="2781511"/>
                  <a:pt x="5452749" y="2781511"/>
                  <a:pt x="5450381" y="2781511"/>
                </a:cubicBezTo>
                <a:cubicBezTo>
                  <a:pt x="5445645" y="2781511"/>
                  <a:pt x="5448013" y="2783880"/>
                  <a:pt x="5452749" y="2788619"/>
                </a:cubicBezTo>
                <a:cubicBezTo>
                  <a:pt x="5436172" y="2781511"/>
                  <a:pt x="5436172" y="2781511"/>
                  <a:pt x="5436172" y="2790988"/>
                </a:cubicBezTo>
                <a:cubicBezTo>
                  <a:pt x="5438540" y="2793358"/>
                  <a:pt x="5443277" y="2798096"/>
                  <a:pt x="5448013" y="2800466"/>
                </a:cubicBezTo>
                <a:cubicBezTo>
                  <a:pt x="5450381" y="2800466"/>
                  <a:pt x="5450381" y="2800466"/>
                  <a:pt x="5450381" y="2800466"/>
                </a:cubicBezTo>
                <a:cubicBezTo>
                  <a:pt x="5452749" y="2800466"/>
                  <a:pt x="5450381" y="2798096"/>
                  <a:pt x="5450381" y="2798096"/>
                </a:cubicBezTo>
                <a:cubicBezTo>
                  <a:pt x="5445645" y="2795727"/>
                  <a:pt x="5438540" y="2793358"/>
                  <a:pt x="5438540" y="2788619"/>
                </a:cubicBezTo>
                <a:cubicBezTo>
                  <a:pt x="5440909" y="2786250"/>
                  <a:pt x="5445645" y="2793358"/>
                  <a:pt x="5450381" y="2795727"/>
                </a:cubicBezTo>
                <a:cubicBezTo>
                  <a:pt x="5450381" y="2795727"/>
                  <a:pt x="5452749" y="2795727"/>
                  <a:pt x="5455118" y="2795727"/>
                </a:cubicBezTo>
                <a:cubicBezTo>
                  <a:pt x="5464591" y="2800466"/>
                  <a:pt x="5466959" y="2802835"/>
                  <a:pt x="5471695" y="2807573"/>
                </a:cubicBezTo>
                <a:cubicBezTo>
                  <a:pt x="5474063" y="2809942"/>
                  <a:pt x="5476432" y="2812312"/>
                  <a:pt x="5474063" y="2814681"/>
                </a:cubicBezTo>
                <a:cubicBezTo>
                  <a:pt x="5471695" y="2814681"/>
                  <a:pt x="5466959" y="2814681"/>
                  <a:pt x="5462223" y="2814681"/>
                </a:cubicBezTo>
                <a:cubicBezTo>
                  <a:pt x="5462223" y="2814681"/>
                  <a:pt x="5462223" y="2812312"/>
                  <a:pt x="5462223" y="2809942"/>
                </a:cubicBezTo>
                <a:cubicBezTo>
                  <a:pt x="5455118" y="2807573"/>
                  <a:pt x="5450381" y="2807573"/>
                  <a:pt x="5443277" y="2805204"/>
                </a:cubicBezTo>
                <a:cubicBezTo>
                  <a:pt x="5443277" y="2805204"/>
                  <a:pt x="5443277" y="2802835"/>
                  <a:pt x="5443277" y="2802835"/>
                </a:cubicBezTo>
                <a:cubicBezTo>
                  <a:pt x="5440909" y="2800466"/>
                  <a:pt x="5438540" y="2798096"/>
                  <a:pt x="5438540" y="2795727"/>
                </a:cubicBezTo>
                <a:cubicBezTo>
                  <a:pt x="5436172" y="2793358"/>
                  <a:pt x="5433803" y="2793358"/>
                  <a:pt x="5431435" y="2793358"/>
                </a:cubicBezTo>
                <a:cubicBezTo>
                  <a:pt x="5433803" y="2795727"/>
                  <a:pt x="5433803" y="2798096"/>
                  <a:pt x="5433803" y="2798096"/>
                </a:cubicBezTo>
                <a:cubicBezTo>
                  <a:pt x="5429067" y="2795727"/>
                  <a:pt x="5426699" y="2793358"/>
                  <a:pt x="5421963" y="2793358"/>
                </a:cubicBezTo>
                <a:cubicBezTo>
                  <a:pt x="5421963" y="2790988"/>
                  <a:pt x="5421963" y="2788619"/>
                  <a:pt x="5421963" y="2788619"/>
                </a:cubicBezTo>
                <a:cubicBezTo>
                  <a:pt x="5421963" y="2788619"/>
                  <a:pt x="5419594" y="2786250"/>
                  <a:pt x="5419594" y="2786250"/>
                </a:cubicBezTo>
                <a:cubicBezTo>
                  <a:pt x="5414857" y="2783880"/>
                  <a:pt x="5410121" y="2779143"/>
                  <a:pt x="5407753" y="2779143"/>
                </a:cubicBezTo>
                <a:cubicBezTo>
                  <a:pt x="5407753" y="2779143"/>
                  <a:pt x="5405385" y="2776773"/>
                  <a:pt x="5403017" y="2776773"/>
                </a:cubicBezTo>
                <a:cubicBezTo>
                  <a:pt x="5395911" y="2769665"/>
                  <a:pt x="5388807" y="2764926"/>
                  <a:pt x="5379333" y="2757818"/>
                </a:cubicBezTo>
                <a:cubicBezTo>
                  <a:pt x="5372229" y="2757818"/>
                  <a:pt x="5372229" y="2755450"/>
                  <a:pt x="5365125" y="2755450"/>
                </a:cubicBezTo>
                <a:cubicBezTo>
                  <a:pt x="5365125" y="2757818"/>
                  <a:pt x="5367493" y="2757818"/>
                  <a:pt x="5365125" y="2757818"/>
                </a:cubicBezTo>
                <a:cubicBezTo>
                  <a:pt x="5365125" y="2753081"/>
                  <a:pt x="5362757" y="2755450"/>
                  <a:pt x="5360389" y="2753081"/>
                </a:cubicBezTo>
                <a:cubicBezTo>
                  <a:pt x="5362757" y="2753081"/>
                  <a:pt x="5365125" y="2753081"/>
                  <a:pt x="5365125" y="2750711"/>
                </a:cubicBezTo>
                <a:cubicBezTo>
                  <a:pt x="5365125" y="2745973"/>
                  <a:pt x="5358019" y="2750711"/>
                  <a:pt x="5360389" y="2748342"/>
                </a:cubicBezTo>
                <a:cubicBezTo>
                  <a:pt x="5360389" y="2745973"/>
                  <a:pt x="5362757" y="2745973"/>
                  <a:pt x="5362757" y="2745973"/>
                </a:cubicBezTo>
                <a:cubicBezTo>
                  <a:pt x="5362757" y="2745973"/>
                  <a:pt x="5362757" y="2745973"/>
                  <a:pt x="5362757" y="2743605"/>
                </a:cubicBezTo>
                <a:cubicBezTo>
                  <a:pt x="5362757" y="2743605"/>
                  <a:pt x="5360389" y="2743605"/>
                  <a:pt x="5360389" y="2743605"/>
                </a:cubicBezTo>
                <a:cubicBezTo>
                  <a:pt x="5348547" y="2748342"/>
                  <a:pt x="5358019" y="2757818"/>
                  <a:pt x="5355651" y="2762557"/>
                </a:cubicBezTo>
                <a:cubicBezTo>
                  <a:pt x="5358019" y="2764926"/>
                  <a:pt x="5360389" y="2764926"/>
                  <a:pt x="5360389" y="2764926"/>
                </a:cubicBezTo>
                <a:cubicBezTo>
                  <a:pt x="5356835" y="2766111"/>
                  <a:pt x="5355059" y="2765519"/>
                  <a:pt x="5353579" y="2764630"/>
                </a:cubicBezTo>
                <a:lnTo>
                  <a:pt x="5350915" y="2763533"/>
                </a:lnTo>
                <a:lnTo>
                  <a:pt x="5350915" y="2762557"/>
                </a:lnTo>
                <a:cubicBezTo>
                  <a:pt x="5348547" y="2762557"/>
                  <a:pt x="5348547" y="2762557"/>
                  <a:pt x="5348547" y="2762557"/>
                </a:cubicBezTo>
                <a:lnTo>
                  <a:pt x="5350915" y="2763533"/>
                </a:lnTo>
                <a:lnTo>
                  <a:pt x="5350915" y="2764926"/>
                </a:lnTo>
                <a:cubicBezTo>
                  <a:pt x="5348547" y="2764926"/>
                  <a:pt x="5348547" y="2764926"/>
                  <a:pt x="5348547" y="2764926"/>
                </a:cubicBezTo>
                <a:cubicBezTo>
                  <a:pt x="5348547" y="2764926"/>
                  <a:pt x="5346179" y="2764926"/>
                  <a:pt x="5346179" y="2762557"/>
                </a:cubicBezTo>
                <a:cubicBezTo>
                  <a:pt x="5339073" y="2767296"/>
                  <a:pt x="5329601" y="2760188"/>
                  <a:pt x="5322497" y="2760188"/>
                </a:cubicBezTo>
                <a:cubicBezTo>
                  <a:pt x="5324865" y="2762557"/>
                  <a:pt x="5329601" y="2764926"/>
                  <a:pt x="5331969" y="2767296"/>
                </a:cubicBezTo>
                <a:cubicBezTo>
                  <a:pt x="5331969" y="2767296"/>
                  <a:pt x="5336705" y="2769665"/>
                  <a:pt x="5336705" y="2769665"/>
                </a:cubicBezTo>
                <a:cubicBezTo>
                  <a:pt x="5336705" y="2772035"/>
                  <a:pt x="5341443" y="2774404"/>
                  <a:pt x="5346179" y="2776773"/>
                </a:cubicBezTo>
                <a:cubicBezTo>
                  <a:pt x="5348547" y="2779143"/>
                  <a:pt x="5350915" y="2781511"/>
                  <a:pt x="5353283" y="2781511"/>
                </a:cubicBezTo>
                <a:cubicBezTo>
                  <a:pt x="5353283" y="2783880"/>
                  <a:pt x="5353283" y="2783880"/>
                  <a:pt x="5355651" y="2783880"/>
                </a:cubicBezTo>
                <a:cubicBezTo>
                  <a:pt x="5353283" y="2783880"/>
                  <a:pt x="5350915" y="2781511"/>
                  <a:pt x="5348547" y="2781511"/>
                </a:cubicBezTo>
                <a:cubicBezTo>
                  <a:pt x="5343811" y="2779143"/>
                  <a:pt x="5346179" y="2779143"/>
                  <a:pt x="5346179" y="2781511"/>
                </a:cubicBezTo>
                <a:cubicBezTo>
                  <a:pt x="5348547" y="2783880"/>
                  <a:pt x="5346179" y="2786250"/>
                  <a:pt x="5346179" y="2783880"/>
                </a:cubicBezTo>
                <a:cubicBezTo>
                  <a:pt x="5334337" y="2779143"/>
                  <a:pt x="5329601" y="2779143"/>
                  <a:pt x="5320129" y="2776773"/>
                </a:cubicBezTo>
                <a:cubicBezTo>
                  <a:pt x="5320129" y="2779143"/>
                  <a:pt x="5322497" y="2781511"/>
                  <a:pt x="5324865" y="2781511"/>
                </a:cubicBezTo>
                <a:cubicBezTo>
                  <a:pt x="5324865" y="2786250"/>
                  <a:pt x="5322497" y="2786250"/>
                  <a:pt x="5324865" y="2788619"/>
                </a:cubicBezTo>
                <a:cubicBezTo>
                  <a:pt x="5329601" y="2788619"/>
                  <a:pt x="5329601" y="2790988"/>
                  <a:pt x="5334337" y="2793358"/>
                </a:cubicBezTo>
                <a:cubicBezTo>
                  <a:pt x="5334337" y="2790988"/>
                  <a:pt x="5339073" y="2793358"/>
                  <a:pt x="5341443" y="2790988"/>
                </a:cubicBezTo>
                <a:cubicBezTo>
                  <a:pt x="5341443" y="2798096"/>
                  <a:pt x="5350915" y="2795727"/>
                  <a:pt x="5353283" y="2793358"/>
                </a:cubicBezTo>
                <a:cubicBezTo>
                  <a:pt x="5350915" y="2798096"/>
                  <a:pt x="5355651" y="2793358"/>
                  <a:pt x="5355651" y="2798096"/>
                </a:cubicBezTo>
                <a:cubicBezTo>
                  <a:pt x="5355651" y="2798096"/>
                  <a:pt x="5358019" y="2798096"/>
                  <a:pt x="5358019" y="2798096"/>
                </a:cubicBezTo>
                <a:cubicBezTo>
                  <a:pt x="5355651" y="2800466"/>
                  <a:pt x="5350915" y="2800466"/>
                  <a:pt x="5350915" y="2805204"/>
                </a:cubicBezTo>
                <a:cubicBezTo>
                  <a:pt x="5353283" y="2807573"/>
                  <a:pt x="5358019" y="2809942"/>
                  <a:pt x="5360389" y="2812312"/>
                </a:cubicBezTo>
                <a:cubicBezTo>
                  <a:pt x="5355651" y="2809942"/>
                  <a:pt x="5353283" y="2809942"/>
                  <a:pt x="5348547" y="2809942"/>
                </a:cubicBezTo>
                <a:cubicBezTo>
                  <a:pt x="5350915" y="2812312"/>
                  <a:pt x="5355651" y="2814681"/>
                  <a:pt x="5358019" y="2817050"/>
                </a:cubicBezTo>
                <a:cubicBezTo>
                  <a:pt x="5358019" y="2817050"/>
                  <a:pt x="5360389" y="2819420"/>
                  <a:pt x="5360389" y="2819420"/>
                </a:cubicBezTo>
                <a:cubicBezTo>
                  <a:pt x="5358019" y="2821789"/>
                  <a:pt x="5358019" y="2821789"/>
                  <a:pt x="5355651" y="2821789"/>
                </a:cubicBezTo>
                <a:cubicBezTo>
                  <a:pt x="5369861" y="2828897"/>
                  <a:pt x="5367493" y="2831266"/>
                  <a:pt x="5367493" y="2833635"/>
                </a:cubicBezTo>
                <a:cubicBezTo>
                  <a:pt x="5367493" y="2833635"/>
                  <a:pt x="5367493" y="2833635"/>
                  <a:pt x="5367493" y="2836004"/>
                </a:cubicBezTo>
                <a:cubicBezTo>
                  <a:pt x="5367493" y="2833635"/>
                  <a:pt x="5367493" y="2831266"/>
                  <a:pt x="5372229" y="2831266"/>
                </a:cubicBezTo>
                <a:cubicBezTo>
                  <a:pt x="5374597" y="2833635"/>
                  <a:pt x="5372229" y="2833635"/>
                  <a:pt x="5372229" y="2838374"/>
                </a:cubicBezTo>
                <a:cubicBezTo>
                  <a:pt x="5365125" y="2838374"/>
                  <a:pt x="5372229" y="2850221"/>
                  <a:pt x="5365125" y="2852590"/>
                </a:cubicBezTo>
                <a:cubicBezTo>
                  <a:pt x="5367493" y="2847851"/>
                  <a:pt x="5362757" y="2847851"/>
                  <a:pt x="5362757" y="2845482"/>
                </a:cubicBezTo>
                <a:cubicBezTo>
                  <a:pt x="5362757" y="2845482"/>
                  <a:pt x="5365125" y="2843112"/>
                  <a:pt x="5365125" y="2843112"/>
                </a:cubicBezTo>
                <a:cubicBezTo>
                  <a:pt x="5360389" y="2838374"/>
                  <a:pt x="5358019" y="2838374"/>
                  <a:pt x="5360389" y="2838374"/>
                </a:cubicBezTo>
                <a:cubicBezTo>
                  <a:pt x="5360389" y="2838374"/>
                  <a:pt x="5358019" y="2836004"/>
                  <a:pt x="5355651" y="2836004"/>
                </a:cubicBezTo>
                <a:cubicBezTo>
                  <a:pt x="5355651" y="2833635"/>
                  <a:pt x="5353283" y="2831266"/>
                  <a:pt x="5353283" y="2833635"/>
                </a:cubicBezTo>
                <a:cubicBezTo>
                  <a:pt x="5353283" y="2836004"/>
                  <a:pt x="5348547" y="2833635"/>
                  <a:pt x="5341443" y="2828897"/>
                </a:cubicBezTo>
                <a:cubicBezTo>
                  <a:pt x="5341443" y="2831266"/>
                  <a:pt x="5341443" y="2833635"/>
                  <a:pt x="5341443" y="2836004"/>
                </a:cubicBezTo>
                <a:cubicBezTo>
                  <a:pt x="5341443" y="2836004"/>
                  <a:pt x="5341443" y="2838374"/>
                  <a:pt x="5339073" y="2838374"/>
                </a:cubicBezTo>
                <a:cubicBezTo>
                  <a:pt x="5339073" y="2838374"/>
                  <a:pt x="5341443" y="2838374"/>
                  <a:pt x="5341443" y="2838374"/>
                </a:cubicBezTo>
                <a:cubicBezTo>
                  <a:pt x="5341443" y="2838374"/>
                  <a:pt x="5343811" y="2838374"/>
                  <a:pt x="5343811" y="2838374"/>
                </a:cubicBezTo>
                <a:cubicBezTo>
                  <a:pt x="5346179" y="2840743"/>
                  <a:pt x="5350915" y="2843112"/>
                  <a:pt x="5353283" y="2845482"/>
                </a:cubicBezTo>
                <a:cubicBezTo>
                  <a:pt x="5355651" y="2845482"/>
                  <a:pt x="5358019" y="2847851"/>
                  <a:pt x="5358019" y="2847851"/>
                </a:cubicBezTo>
                <a:cubicBezTo>
                  <a:pt x="5358019" y="2847851"/>
                  <a:pt x="5358019" y="2845482"/>
                  <a:pt x="5358019" y="2845482"/>
                </a:cubicBezTo>
                <a:cubicBezTo>
                  <a:pt x="5360389" y="2845482"/>
                  <a:pt x="5360389" y="2845482"/>
                  <a:pt x="5360389" y="2845482"/>
                </a:cubicBezTo>
                <a:cubicBezTo>
                  <a:pt x="5365125" y="2854959"/>
                  <a:pt x="5353283" y="2843112"/>
                  <a:pt x="5350915" y="2845482"/>
                </a:cubicBezTo>
                <a:cubicBezTo>
                  <a:pt x="5353283" y="2845482"/>
                  <a:pt x="5355651" y="2847851"/>
                  <a:pt x="5355651" y="2850221"/>
                </a:cubicBezTo>
                <a:cubicBezTo>
                  <a:pt x="5355651" y="2852590"/>
                  <a:pt x="5353283" y="2852590"/>
                  <a:pt x="5353283" y="2852590"/>
                </a:cubicBezTo>
                <a:cubicBezTo>
                  <a:pt x="5353283" y="2852590"/>
                  <a:pt x="5355651" y="2850221"/>
                  <a:pt x="5365125" y="2854959"/>
                </a:cubicBezTo>
                <a:cubicBezTo>
                  <a:pt x="5362757" y="2857328"/>
                  <a:pt x="5362757" y="2857328"/>
                  <a:pt x="5362757" y="2859697"/>
                </a:cubicBezTo>
                <a:cubicBezTo>
                  <a:pt x="5362757" y="2859697"/>
                  <a:pt x="5362757" y="2859697"/>
                  <a:pt x="5365125" y="2862066"/>
                </a:cubicBezTo>
                <a:cubicBezTo>
                  <a:pt x="5362757" y="2859697"/>
                  <a:pt x="5362757" y="2859697"/>
                  <a:pt x="5360389" y="2859697"/>
                </a:cubicBezTo>
                <a:cubicBezTo>
                  <a:pt x="5360389" y="2859697"/>
                  <a:pt x="5360389" y="2862066"/>
                  <a:pt x="5360389" y="2862066"/>
                </a:cubicBezTo>
                <a:cubicBezTo>
                  <a:pt x="5360389" y="2862066"/>
                  <a:pt x="5360389" y="2862066"/>
                  <a:pt x="5362757" y="2864436"/>
                </a:cubicBezTo>
                <a:cubicBezTo>
                  <a:pt x="5362757" y="2864436"/>
                  <a:pt x="5365125" y="2864436"/>
                  <a:pt x="5367493" y="2864436"/>
                </a:cubicBezTo>
                <a:cubicBezTo>
                  <a:pt x="5367493" y="2866805"/>
                  <a:pt x="5367493" y="2866805"/>
                  <a:pt x="5367493" y="2866805"/>
                </a:cubicBezTo>
                <a:cubicBezTo>
                  <a:pt x="5372229" y="2866805"/>
                  <a:pt x="5372229" y="2869175"/>
                  <a:pt x="5374597" y="2871544"/>
                </a:cubicBezTo>
                <a:cubicBezTo>
                  <a:pt x="5374597" y="2871544"/>
                  <a:pt x="5376965" y="2873913"/>
                  <a:pt x="5376965" y="2873913"/>
                </a:cubicBezTo>
                <a:cubicBezTo>
                  <a:pt x="5381703" y="2878652"/>
                  <a:pt x="5381703" y="2878652"/>
                  <a:pt x="5376965" y="2876283"/>
                </a:cubicBezTo>
                <a:cubicBezTo>
                  <a:pt x="5374597" y="2876283"/>
                  <a:pt x="5376965" y="2876283"/>
                  <a:pt x="5376965" y="2878652"/>
                </a:cubicBezTo>
                <a:cubicBezTo>
                  <a:pt x="5376965" y="2878652"/>
                  <a:pt x="5379333" y="2878652"/>
                  <a:pt x="5379333" y="2878652"/>
                </a:cubicBezTo>
                <a:cubicBezTo>
                  <a:pt x="5381703" y="2881020"/>
                  <a:pt x="5381703" y="2881020"/>
                  <a:pt x="5384071" y="2881020"/>
                </a:cubicBezTo>
                <a:cubicBezTo>
                  <a:pt x="5384071" y="2881020"/>
                  <a:pt x="5384071" y="2881020"/>
                  <a:pt x="5384071" y="2883390"/>
                </a:cubicBezTo>
                <a:cubicBezTo>
                  <a:pt x="5386439" y="2888128"/>
                  <a:pt x="5391175" y="2890498"/>
                  <a:pt x="5398279" y="2895237"/>
                </a:cubicBezTo>
                <a:cubicBezTo>
                  <a:pt x="5400649" y="2895237"/>
                  <a:pt x="5400649" y="2895237"/>
                  <a:pt x="5403017" y="2897606"/>
                </a:cubicBezTo>
                <a:cubicBezTo>
                  <a:pt x="5403017" y="2897606"/>
                  <a:pt x="5403017" y="2897606"/>
                  <a:pt x="5405385" y="2897606"/>
                </a:cubicBezTo>
                <a:cubicBezTo>
                  <a:pt x="5405385" y="2897606"/>
                  <a:pt x="5405385" y="2897606"/>
                  <a:pt x="5405385" y="2899975"/>
                </a:cubicBezTo>
                <a:cubicBezTo>
                  <a:pt x="5414857" y="2904714"/>
                  <a:pt x="5417226" y="2907082"/>
                  <a:pt x="5414857" y="2911821"/>
                </a:cubicBezTo>
                <a:cubicBezTo>
                  <a:pt x="5414857" y="2914190"/>
                  <a:pt x="5414857" y="2914190"/>
                  <a:pt x="5414857" y="2914190"/>
                </a:cubicBezTo>
                <a:cubicBezTo>
                  <a:pt x="5417226" y="2914190"/>
                  <a:pt x="5417226" y="2916560"/>
                  <a:pt x="5417226" y="2916560"/>
                </a:cubicBezTo>
                <a:cubicBezTo>
                  <a:pt x="5419594" y="2918929"/>
                  <a:pt x="5419594" y="2918929"/>
                  <a:pt x="5419594" y="2918929"/>
                </a:cubicBezTo>
                <a:cubicBezTo>
                  <a:pt x="5421963" y="2918929"/>
                  <a:pt x="5424331" y="2921298"/>
                  <a:pt x="5424331" y="2921298"/>
                </a:cubicBezTo>
                <a:cubicBezTo>
                  <a:pt x="5424331" y="2918929"/>
                  <a:pt x="5424331" y="2916560"/>
                  <a:pt x="5421963" y="2914190"/>
                </a:cubicBezTo>
                <a:cubicBezTo>
                  <a:pt x="5445645" y="2933144"/>
                  <a:pt x="5455118" y="2940252"/>
                  <a:pt x="5476432" y="2959206"/>
                </a:cubicBezTo>
                <a:cubicBezTo>
                  <a:pt x="5478800" y="2961576"/>
                  <a:pt x="5478800" y="2963945"/>
                  <a:pt x="5483537" y="2966314"/>
                </a:cubicBezTo>
                <a:cubicBezTo>
                  <a:pt x="5495378" y="2973422"/>
                  <a:pt x="5500115" y="2978161"/>
                  <a:pt x="5500115" y="2982899"/>
                </a:cubicBezTo>
                <a:cubicBezTo>
                  <a:pt x="5500115" y="2982899"/>
                  <a:pt x="5500115" y="2985268"/>
                  <a:pt x="5500115" y="2987638"/>
                </a:cubicBezTo>
                <a:cubicBezTo>
                  <a:pt x="5504851" y="2987638"/>
                  <a:pt x="5511955" y="2990007"/>
                  <a:pt x="5514323" y="2994746"/>
                </a:cubicBezTo>
                <a:cubicBezTo>
                  <a:pt x="5511955" y="2994746"/>
                  <a:pt x="5511955" y="2997115"/>
                  <a:pt x="5509587" y="2997115"/>
                </a:cubicBezTo>
                <a:cubicBezTo>
                  <a:pt x="5511955" y="2999484"/>
                  <a:pt x="5511955" y="2999484"/>
                  <a:pt x="5514323" y="2999484"/>
                </a:cubicBezTo>
                <a:cubicBezTo>
                  <a:pt x="5519060" y="3004223"/>
                  <a:pt x="5523797" y="3006591"/>
                  <a:pt x="5533269" y="3013700"/>
                </a:cubicBezTo>
                <a:cubicBezTo>
                  <a:pt x="5526165" y="3011330"/>
                  <a:pt x="5521429" y="3011330"/>
                  <a:pt x="5519060" y="3008961"/>
                </a:cubicBezTo>
                <a:cubicBezTo>
                  <a:pt x="5514323" y="3004223"/>
                  <a:pt x="5514323" y="3004223"/>
                  <a:pt x="5514323" y="3008961"/>
                </a:cubicBezTo>
                <a:cubicBezTo>
                  <a:pt x="5519060" y="3016069"/>
                  <a:pt x="5523797" y="3018438"/>
                  <a:pt x="5528533" y="3018438"/>
                </a:cubicBezTo>
                <a:cubicBezTo>
                  <a:pt x="5530901" y="3018438"/>
                  <a:pt x="5535638" y="3020808"/>
                  <a:pt x="5538006" y="3020808"/>
                </a:cubicBezTo>
                <a:cubicBezTo>
                  <a:pt x="5542743" y="3013700"/>
                  <a:pt x="5547479" y="3006591"/>
                  <a:pt x="5554584" y="2999484"/>
                </a:cubicBezTo>
                <a:cubicBezTo>
                  <a:pt x="5554584" y="2997115"/>
                  <a:pt x="5552215" y="2997115"/>
                  <a:pt x="5552215" y="2994746"/>
                </a:cubicBezTo>
                <a:cubicBezTo>
                  <a:pt x="5556952" y="2994746"/>
                  <a:pt x="5559320" y="2992376"/>
                  <a:pt x="5561689" y="2987638"/>
                </a:cubicBezTo>
                <a:cubicBezTo>
                  <a:pt x="5564057" y="2987638"/>
                  <a:pt x="5564057" y="2990007"/>
                  <a:pt x="5566425" y="2990007"/>
                </a:cubicBezTo>
                <a:cubicBezTo>
                  <a:pt x="5566425" y="2990007"/>
                  <a:pt x="5564057" y="2992376"/>
                  <a:pt x="5564057" y="2992376"/>
                </a:cubicBezTo>
                <a:cubicBezTo>
                  <a:pt x="5566425" y="2992376"/>
                  <a:pt x="5564057" y="2994746"/>
                  <a:pt x="5566425" y="2994746"/>
                </a:cubicBezTo>
                <a:cubicBezTo>
                  <a:pt x="5568793" y="2994746"/>
                  <a:pt x="5571161" y="2992376"/>
                  <a:pt x="5571161" y="2990007"/>
                </a:cubicBezTo>
                <a:cubicBezTo>
                  <a:pt x="5566425" y="2990007"/>
                  <a:pt x="5566425" y="2987638"/>
                  <a:pt x="5566425" y="2985268"/>
                </a:cubicBezTo>
                <a:cubicBezTo>
                  <a:pt x="5571161" y="2982899"/>
                  <a:pt x="5571161" y="2987638"/>
                  <a:pt x="5575898" y="2987638"/>
                </a:cubicBezTo>
                <a:cubicBezTo>
                  <a:pt x="5575898" y="2990007"/>
                  <a:pt x="5571161" y="2987638"/>
                  <a:pt x="5573529" y="2992376"/>
                </a:cubicBezTo>
                <a:cubicBezTo>
                  <a:pt x="5573529" y="2992376"/>
                  <a:pt x="5575898" y="2994746"/>
                  <a:pt x="5580635" y="2994746"/>
                </a:cubicBezTo>
                <a:cubicBezTo>
                  <a:pt x="5578266" y="3001854"/>
                  <a:pt x="5585371" y="3004223"/>
                  <a:pt x="5587739" y="2999484"/>
                </a:cubicBezTo>
                <a:cubicBezTo>
                  <a:pt x="5583003" y="2990007"/>
                  <a:pt x="5585371" y="2973422"/>
                  <a:pt x="5578266" y="2968684"/>
                </a:cubicBezTo>
                <a:cubicBezTo>
                  <a:pt x="5578266" y="2963945"/>
                  <a:pt x="5583003" y="2966314"/>
                  <a:pt x="5583003" y="2963945"/>
                </a:cubicBezTo>
                <a:cubicBezTo>
                  <a:pt x="5580635" y="2961576"/>
                  <a:pt x="5578266" y="2961576"/>
                  <a:pt x="5580635" y="2956837"/>
                </a:cubicBezTo>
                <a:cubicBezTo>
                  <a:pt x="5585371" y="2956837"/>
                  <a:pt x="5587739" y="2963945"/>
                  <a:pt x="5592475" y="2961576"/>
                </a:cubicBezTo>
                <a:cubicBezTo>
                  <a:pt x="5597212" y="2973422"/>
                  <a:pt x="5618526" y="2975792"/>
                  <a:pt x="5611421" y="2994746"/>
                </a:cubicBezTo>
                <a:cubicBezTo>
                  <a:pt x="5611421" y="2997115"/>
                  <a:pt x="5616158" y="2994746"/>
                  <a:pt x="5616158" y="2997115"/>
                </a:cubicBezTo>
                <a:cubicBezTo>
                  <a:pt x="5611421" y="3006591"/>
                  <a:pt x="5625631" y="3011330"/>
                  <a:pt x="5627999" y="3018438"/>
                </a:cubicBezTo>
                <a:cubicBezTo>
                  <a:pt x="5620895" y="3023177"/>
                  <a:pt x="5623263" y="3020808"/>
                  <a:pt x="5620895" y="3018438"/>
                </a:cubicBezTo>
                <a:cubicBezTo>
                  <a:pt x="5618526" y="3023177"/>
                  <a:pt x="5611421" y="3023177"/>
                  <a:pt x="5609053" y="3018438"/>
                </a:cubicBezTo>
                <a:cubicBezTo>
                  <a:pt x="5606685" y="3020808"/>
                  <a:pt x="5601949" y="3023177"/>
                  <a:pt x="5601949" y="3025546"/>
                </a:cubicBezTo>
                <a:cubicBezTo>
                  <a:pt x="5599581" y="3023177"/>
                  <a:pt x="5597212" y="3023177"/>
                  <a:pt x="5594844" y="3020808"/>
                </a:cubicBezTo>
                <a:cubicBezTo>
                  <a:pt x="5594844" y="3023177"/>
                  <a:pt x="5592475" y="3023177"/>
                  <a:pt x="5594844" y="3025546"/>
                </a:cubicBezTo>
                <a:cubicBezTo>
                  <a:pt x="5580635" y="3023177"/>
                  <a:pt x="5573529" y="3018438"/>
                  <a:pt x="5561689" y="3025546"/>
                </a:cubicBezTo>
                <a:cubicBezTo>
                  <a:pt x="5561689" y="3027916"/>
                  <a:pt x="5566425" y="3030285"/>
                  <a:pt x="5566425" y="3030285"/>
                </a:cubicBezTo>
                <a:cubicBezTo>
                  <a:pt x="5566425" y="3035023"/>
                  <a:pt x="5561689" y="3035023"/>
                  <a:pt x="5561689" y="3039761"/>
                </a:cubicBezTo>
                <a:cubicBezTo>
                  <a:pt x="5566425" y="3042131"/>
                  <a:pt x="5566425" y="3049239"/>
                  <a:pt x="5573529" y="3049239"/>
                </a:cubicBezTo>
                <a:cubicBezTo>
                  <a:pt x="5578266" y="3049239"/>
                  <a:pt x="5578266" y="3046870"/>
                  <a:pt x="5583003" y="3044500"/>
                </a:cubicBezTo>
                <a:cubicBezTo>
                  <a:pt x="5583003" y="3049239"/>
                  <a:pt x="5578266" y="3046870"/>
                  <a:pt x="5580635" y="3051608"/>
                </a:cubicBezTo>
                <a:cubicBezTo>
                  <a:pt x="5580635" y="3051608"/>
                  <a:pt x="5580635" y="3053978"/>
                  <a:pt x="5580635" y="3053978"/>
                </a:cubicBezTo>
                <a:cubicBezTo>
                  <a:pt x="5583003" y="3053978"/>
                  <a:pt x="5583003" y="3053978"/>
                  <a:pt x="5585371" y="3053978"/>
                </a:cubicBezTo>
                <a:cubicBezTo>
                  <a:pt x="5585371" y="3058715"/>
                  <a:pt x="5592475" y="3056346"/>
                  <a:pt x="5592475" y="3063454"/>
                </a:cubicBezTo>
                <a:cubicBezTo>
                  <a:pt x="5587739" y="3065823"/>
                  <a:pt x="5585371" y="3065823"/>
                  <a:pt x="5585371" y="3068193"/>
                </a:cubicBezTo>
                <a:cubicBezTo>
                  <a:pt x="5585371" y="3070562"/>
                  <a:pt x="5587739" y="3072932"/>
                  <a:pt x="5587739" y="3075301"/>
                </a:cubicBezTo>
                <a:cubicBezTo>
                  <a:pt x="5583003" y="3075301"/>
                  <a:pt x="5587739" y="3080039"/>
                  <a:pt x="5585371" y="3080039"/>
                </a:cubicBezTo>
                <a:cubicBezTo>
                  <a:pt x="5580635" y="3075301"/>
                  <a:pt x="5578266" y="3075301"/>
                  <a:pt x="5573529" y="3072932"/>
                </a:cubicBezTo>
                <a:cubicBezTo>
                  <a:pt x="5571161" y="3075301"/>
                  <a:pt x="5566425" y="3075301"/>
                  <a:pt x="5564057" y="3077670"/>
                </a:cubicBezTo>
                <a:cubicBezTo>
                  <a:pt x="5566425" y="3082408"/>
                  <a:pt x="5564057" y="3084777"/>
                  <a:pt x="5561689" y="3087147"/>
                </a:cubicBezTo>
                <a:cubicBezTo>
                  <a:pt x="5564057" y="3087147"/>
                  <a:pt x="5566425" y="3087147"/>
                  <a:pt x="5564057" y="3089516"/>
                </a:cubicBezTo>
                <a:cubicBezTo>
                  <a:pt x="5564057" y="3089516"/>
                  <a:pt x="5566425" y="3091885"/>
                  <a:pt x="5566425" y="3091885"/>
                </a:cubicBezTo>
                <a:cubicBezTo>
                  <a:pt x="5571161" y="3094255"/>
                  <a:pt x="5580635" y="3091885"/>
                  <a:pt x="5585371" y="3096624"/>
                </a:cubicBezTo>
                <a:cubicBezTo>
                  <a:pt x="5587739" y="3094255"/>
                  <a:pt x="5587739" y="3091885"/>
                  <a:pt x="5592475" y="3091885"/>
                </a:cubicBezTo>
                <a:cubicBezTo>
                  <a:pt x="5594844" y="3094255"/>
                  <a:pt x="5597212" y="3098994"/>
                  <a:pt x="5597212" y="3103732"/>
                </a:cubicBezTo>
                <a:cubicBezTo>
                  <a:pt x="5590107" y="3101363"/>
                  <a:pt x="5583003" y="3103732"/>
                  <a:pt x="5580635" y="3108470"/>
                </a:cubicBezTo>
                <a:cubicBezTo>
                  <a:pt x="5580635" y="3108470"/>
                  <a:pt x="5583003" y="3110839"/>
                  <a:pt x="5583003" y="3113209"/>
                </a:cubicBezTo>
                <a:cubicBezTo>
                  <a:pt x="5580635" y="3113209"/>
                  <a:pt x="5580635" y="3115578"/>
                  <a:pt x="5580635" y="3115578"/>
                </a:cubicBezTo>
                <a:cubicBezTo>
                  <a:pt x="5580635" y="3115578"/>
                  <a:pt x="5580635" y="3117947"/>
                  <a:pt x="5583003" y="3117947"/>
                </a:cubicBezTo>
                <a:cubicBezTo>
                  <a:pt x="5583003" y="3115578"/>
                  <a:pt x="5585371" y="3115578"/>
                  <a:pt x="5585371" y="3113209"/>
                </a:cubicBezTo>
                <a:cubicBezTo>
                  <a:pt x="5587739" y="3117947"/>
                  <a:pt x="5585371" y="3120317"/>
                  <a:pt x="5585371" y="3120317"/>
                </a:cubicBezTo>
                <a:cubicBezTo>
                  <a:pt x="5585371" y="3120317"/>
                  <a:pt x="5585371" y="3122686"/>
                  <a:pt x="5585371" y="3122686"/>
                </a:cubicBezTo>
                <a:cubicBezTo>
                  <a:pt x="5585371" y="3122686"/>
                  <a:pt x="5585371" y="3122686"/>
                  <a:pt x="5583003" y="3120317"/>
                </a:cubicBezTo>
                <a:cubicBezTo>
                  <a:pt x="5583003" y="3122686"/>
                  <a:pt x="5580635" y="3122686"/>
                  <a:pt x="5580635" y="3122686"/>
                </a:cubicBezTo>
                <a:cubicBezTo>
                  <a:pt x="5580635" y="3122686"/>
                  <a:pt x="5580635" y="3120317"/>
                  <a:pt x="5580635" y="3120317"/>
                </a:cubicBezTo>
                <a:cubicBezTo>
                  <a:pt x="5580635" y="3120317"/>
                  <a:pt x="5578266" y="3117947"/>
                  <a:pt x="5578266" y="3117947"/>
                </a:cubicBezTo>
                <a:cubicBezTo>
                  <a:pt x="5575898" y="3120317"/>
                  <a:pt x="5575898" y="3120317"/>
                  <a:pt x="5575898" y="3122686"/>
                </a:cubicBezTo>
                <a:cubicBezTo>
                  <a:pt x="5578266" y="3125055"/>
                  <a:pt x="5578266" y="3127425"/>
                  <a:pt x="5580635" y="3129794"/>
                </a:cubicBezTo>
                <a:cubicBezTo>
                  <a:pt x="5583003" y="3132162"/>
                  <a:pt x="5583595" y="3133940"/>
                  <a:pt x="5584483" y="3136013"/>
                </a:cubicBezTo>
                <a:lnTo>
                  <a:pt x="5588093" y="3141144"/>
                </a:lnTo>
                <a:lnTo>
                  <a:pt x="5583003" y="3136901"/>
                </a:lnTo>
                <a:cubicBezTo>
                  <a:pt x="5578266" y="3132163"/>
                  <a:pt x="5578266" y="3134532"/>
                  <a:pt x="5578266" y="3134532"/>
                </a:cubicBezTo>
                <a:cubicBezTo>
                  <a:pt x="5578266" y="3134532"/>
                  <a:pt x="5575898" y="3134532"/>
                  <a:pt x="5573529" y="3132163"/>
                </a:cubicBezTo>
                <a:cubicBezTo>
                  <a:pt x="5573529" y="3132163"/>
                  <a:pt x="5571161" y="3129794"/>
                  <a:pt x="5568793" y="3127425"/>
                </a:cubicBezTo>
                <a:cubicBezTo>
                  <a:pt x="5566425" y="3125055"/>
                  <a:pt x="5561689" y="3120317"/>
                  <a:pt x="5564057" y="3125055"/>
                </a:cubicBezTo>
                <a:cubicBezTo>
                  <a:pt x="5564057" y="3125055"/>
                  <a:pt x="5564057" y="3127425"/>
                  <a:pt x="5564057" y="3127425"/>
                </a:cubicBezTo>
                <a:cubicBezTo>
                  <a:pt x="5564057" y="3125055"/>
                  <a:pt x="5561689" y="3125055"/>
                  <a:pt x="5561689" y="3122686"/>
                </a:cubicBezTo>
                <a:cubicBezTo>
                  <a:pt x="5561689" y="3125055"/>
                  <a:pt x="5561689" y="3125055"/>
                  <a:pt x="5561689" y="3127425"/>
                </a:cubicBezTo>
                <a:cubicBezTo>
                  <a:pt x="5556952" y="3127425"/>
                  <a:pt x="5556952" y="3127425"/>
                  <a:pt x="5554584" y="3127425"/>
                </a:cubicBezTo>
                <a:cubicBezTo>
                  <a:pt x="5554584" y="3125055"/>
                  <a:pt x="5556952" y="3122686"/>
                  <a:pt x="5559320" y="3122686"/>
                </a:cubicBezTo>
                <a:cubicBezTo>
                  <a:pt x="5556952" y="3117947"/>
                  <a:pt x="5554584" y="3117947"/>
                  <a:pt x="5549847" y="3115578"/>
                </a:cubicBezTo>
                <a:cubicBezTo>
                  <a:pt x="5549847" y="3115578"/>
                  <a:pt x="5547479" y="3113209"/>
                  <a:pt x="5545111" y="3113209"/>
                </a:cubicBezTo>
                <a:cubicBezTo>
                  <a:pt x="5545111" y="3113209"/>
                  <a:pt x="5542743" y="3110839"/>
                  <a:pt x="5542743" y="3110839"/>
                </a:cubicBezTo>
                <a:cubicBezTo>
                  <a:pt x="5545111" y="3110839"/>
                  <a:pt x="5542743" y="3108470"/>
                  <a:pt x="5547479" y="3110839"/>
                </a:cubicBezTo>
                <a:cubicBezTo>
                  <a:pt x="5547479" y="3110839"/>
                  <a:pt x="5549847" y="3110839"/>
                  <a:pt x="5549847" y="3110839"/>
                </a:cubicBezTo>
                <a:cubicBezTo>
                  <a:pt x="5545111" y="3106101"/>
                  <a:pt x="5542743" y="3103732"/>
                  <a:pt x="5540375" y="3101363"/>
                </a:cubicBezTo>
                <a:cubicBezTo>
                  <a:pt x="5538006" y="3101363"/>
                  <a:pt x="5535638" y="3098994"/>
                  <a:pt x="5533269" y="3096624"/>
                </a:cubicBezTo>
                <a:cubicBezTo>
                  <a:pt x="5530901" y="3096624"/>
                  <a:pt x="5523797" y="3091885"/>
                  <a:pt x="5530901" y="3094255"/>
                </a:cubicBezTo>
                <a:cubicBezTo>
                  <a:pt x="5528533" y="3091885"/>
                  <a:pt x="5526165" y="3091885"/>
                  <a:pt x="5523797" y="3089516"/>
                </a:cubicBezTo>
                <a:cubicBezTo>
                  <a:pt x="5519060" y="3089516"/>
                  <a:pt x="5516692" y="3091885"/>
                  <a:pt x="5516692" y="3094255"/>
                </a:cubicBezTo>
                <a:cubicBezTo>
                  <a:pt x="5516692" y="3096624"/>
                  <a:pt x="5521429" y="3094255"/>
                  <a:pt x="5523797" y="3094255"/>
                </a:cubicBezTo>
                <a:cubicBezTo>
                  <a:pt x="5521429" y="3096624"/>
                  <a:pt x="5523797" y="3101363"/>
                  <a:pt x="5523797" y="3103732"/>
                </a:cubicBezTo>
                <a:cubicBezTo>
                  <a:pt x="5522613" y="3103732"/>
                  <a:pt x="5521429" y="3103139"/>
                  <a:pt x="5520541" y="3102843"/>
                </a:cubicBezTo>
                <a:lnTo>
                  <a:pt x="5520244" y="3103021"/>
                </a:lnTo>
                <a:lnTo>
                  <a:pt x="5511955" y="3101363"/>
                </a:lnTo>
                <a:cubicBezTo>
                  <a:pt x="5511955" y="3101363"/>
                  <a:pt x="5509587" y="3101363"/>
                  <a:pt x="5509587" y="3101363"/>
                </a:cubicBezTo>
                <a:cubicBezTo>
                  <a:pt x="5516692" y="3103732"/>
                  <a:pt x="5519060" y="3106101"/>
                  <a:pt x="5519060" y="3103732"/>
                </a:cubicBezTo>
                <a:lnTo>
                  <a:pt x="5520244" y="3103021"/>
                </a:lnTo>
                <a:lnTo>
                  <a:pt x="5523797" y="3103732"/>
                </a:lnTo>
                <a:cubicBezTo>
                  <a:pt x="5523797" y="3103732"/>
                  <a:pt x="5523797" y="3101363"/>
                  <a:pt x="5528533" y="3106101"/>
                </a:cubicBezTo>
                <a:cubicBezTo>
                  <a:pt x="5533269" y="3110839"/>
                  <a:pt x="5530901" y="3108470"/>
                  <a:pt x="5530901" y="3110839"/>
                </a:cubicBezTo>
                <a:cubicBezTo>
                  <a:pt x="5530901" y="3110839"/>
                  <a:pt x="5528533" y="3110839"/>
                  <a:pt x="5526165" y="3108470"/>
                </a:cubicBezTo>
                <a:cubicBezTo>
                  <a:pt x="5521429" y="3106101"/>
                  <a:pt x="5528533" y="3113209"/>
                  <a:pt x="5528533" y="3113209"/>
                </a:cubicBezTo>
                <a:cubicBezTo>
                  <a:pt x="5528533" y="3113209"/>
                  <a:pt x="5528533" y="3115578"/>
                  <a:pt x="5530901" y="3115578"/>
                </a:cubicBezTo>
                <a:cubicBezTo>
                  <a:pt x="5523797" y="3115578"/>
                  <a:pt x="5521429" y="3117947"/>
                  <a:pt x="5528533" y="3125055"/>
                </a:cubicBezTo>
                <a:cubicBezTo>
                  <a:pt x="5538006" y="3132163"/>
                  <a:pt x="5540375" y="3136901"/>
                  <a:pt x="5538006" y="3139271"/>
                </a:cubicBezTo>
                <a:cubicBezTo>
                  <a:pt x="5535638" y="3139271"/>
                  <a:pt x="5540375" y="3144009"/>
                  <a:pt x="5542743" y="3146379"/>
                </a:cubicBezTo>
                <a:cubicBezTo>
                  <a:pt x="5542743" y="3148748"/>
                  <a:pt x="5542743" y="3148748"/>
                  <a:pt x="5542743" y="3148748"/>
                </a:cubicBezTo>
                <a:cubicBezTo>
                  <a:pt x="5545111" y="3151117"/>
                  <a:pt x="5547479" y="3153487"/>
                  <a:pt x="5549847" y="3153487"/>
                </a:cubicBezTo>
                <a:cubicBezTo>
                  <a:pt x="5552215" y="3151117"/>
                  <a:pt x="5549847" y="3151117"/>
                  <a:pt x="5549847" y="3148748"/>
                </a:cubicBezTo>
                <a:cubicBezTo>
                  <a:pt x="5554584" y="3151117"/>
                  <a:pt x="5556952" y="3155855"/>
                  <a:pt x="5556952" y="3160594"/>
                </a:cubicBezTo>
                <a:cubicBezTo>
                  <a:pt x="5559320" y="3160594"/>
                  <a:pt x="5559320" y="3162963"/>
                  <a:pt x="5561689" y="3165333"/>
                </a:cubicBezTo>
                <a:cubicBezTo>
                  <a:pt x="5568793" y="3172441"/>
                  <a:pt x="5568793" y="3172441"/>
                  <a:pt x="5566425" y="3172441"/>
                </a:cubicBezTo>
                <a:cubicBezTo>
                  <a:pt x="5564057" y="3172441"/>
                  <a:pt x="5564057" y="3172441"/>
                  <a:pt x="5564057" y="3172441"/>
                </a:cubicBezTo>
                <a:cubicBezTo>
                  <a:pt x="5571161" y="3179549"/>
                  <a:pt x="5575898" y="3184286"/>
                  <a:pt x="5583003" y="3189025"/>
                </a:cubicBezTo>
                <a:cubicBezTo>
                  <a:pt x="5585371" y="3191395"/>
                  <a:pt x="5587739" y="3191395"/>
                  <a:pt x="5592475" y="3191395"/>
                </a:cubicBezTo>
                <a:cubicBezTo>
                  <a:pt x="5594844" y="3191395"/>
                  <a:pt x="5601949" y="3193764"/>
                  <a:pt x="5606685" y="3198503"/>
                </a:cubicBezTo>
                <a:cubicBezTo>
                  <a:pt x="5606685" y="3196133"/>
                  <a:pt x="5609053" y="3196133"/>
                  <a:pt x="5609053" y="3196133"/>
                </a:cubicBezTo>
                <a:cubicBezTo>
                  <a:pt x="5606685" y="3193764"/>
                  <a:pt x="5604317" y="3193764"/>
                  <a:pt x="5604317" y="3191395"/>
                </a:cubicBezTo>
                <a:cubicBezTo>
                  <a:pt x="5609053" y="3191395"/>
                  <a:pt x="5611421" y="3189025"/>
                  <a:pt x="5611421" y="3184286"/>
                </a:cubicBezTo>
                <a:cubicBezTo>
                  <a:pt x="5613789" y="3191395"/>
                  <a:pt x="5620895" y="3189025"/>
                  <a:pt x="5625631" y="3191395"/>
                </a:cubicBezTo>
                <a:cubicBezTo>
                  <a:pt x="5623263" y="3196133"/>
                  <a:pt x="5625631" y="3196133"/>
                  <a:pt x="5625631" y="3200872"/>
                </a:cubicBezTo>
                <a:cubicBezTo>
                  <a:pt x="5618526" y="3198503"/>
                  <a:pt x="5618526" y="3203241"/>
                  <a:pt x="5613789" y="3205610"/>
                </a:cubicBezTo>
                <a:cubicBezTo>
                  <a:pt x="5616158" y="3205610"/>
                  <a:pt x="5616158" y="3205610"/>
                  <a:pt x="5616158" y="3207979"/>
                </a:cubicBezTo>
                <a:lnTo>
                  <a:pt x="5622916" y="3216712"/>
                </a:lnTo>
                <a:lnTo>
                  <a:pt x="5622916" y="3217175"/>
                </a:lnTo>
                <a:lnTo>
                  <a:pt x="5616158" y="3217457"/>
                </a:lnTo>
                <a:cubicBezTo>
                  <a:pt x="5611421" y="3215087"/>
                  <a:pt x="5611421" y="3217457"/>
                  <a:pt x="5613789" y="3219826"/>
                </a:cubicBezTo>
                <a:cubicBezTo>
                  <a:pt x="5618526" y="3219826"/>
                  <a:pt x="5620895" y="3222195"/>
                  <a:pt x="5623263" y="3222195"/>
                </a:cubicBezTo>
                <a:cubicBezTo>
                  <a:pt x="5623263" y="3224565"/>
                  <a:pt x="5618526" y="3224565"/>
                  <a:pt x="5618526" y="3229303"/>
                </a:cubicBezTo>
                <a:cubicBezTo>
                  <a:pt x="5613789" y="3229303"/>
                  <a:pt x="5609053" y="3229303"/>
                  <a:pt x="5609053" y="3231672"/>
                </a:cubicBezTo>
                <a:cubicBezTo>
                  <a:pt x="5611421" y="3241149"/>
                  <a:pt x="5625631" y="3238780"/>
                  <a:pt x="5623263" y="3250627"/>
                </a:cubicBezTo>
                <a:cubicBezTo>
                  <a:pt x="5620895" y="3250627"/>
                  <a:pt x="5618526" y="3250627"/>
                  <a:pt x="5618526" y="3250627"/>
                </a:cubicBezTo>
                <a:cubicBezTo>
                  <a:pt x="5623263" y="3255365"/>
                  <a:pt x="5627999" y="3257734"/>
                  <a:pt x="5632735" y="3262472"/>
                </a:cubicBezTo>
                <a:cubicBezTo>
                  <a:pt x="5632735" y="3262472"/>
                  <a:pt x="5630367" y="3262472"/>
                  <a:pt x="5630367" y="3262472"/>
                </a:cubicBezTo>
                <a:cubicBezTo>
                  <a:pt x="5627999" y="3260103"/>
                  <a:pt x="5625631" y="3260103"/>
                  <a:pt x="5623263" y="3257734"/>
                </a:cubicBezTo>
                <a:cubicBezTo>
                  <a:pt x="5620895" y="3255365"/>
                  <a:pt x="5618526" y="3252996"/>
                  <a:pt x="5616158" y="3252996"/>
                </a:cubicBezTo>
                <a:cubicBezTo>
                  <a:pt x="5616158" y="3252996"/>
                  <a:pt x="5613789" y="3252996"/>
                  <a:pt x="5613789" y="3252996"/>
                </a:cubicBezTo>
                <a:cubicBezTo>
                  <a:pt x="5616158" y="3255365"/>
                  <a:pt x="5616158" y="3257734"/>
                  <a:pt x="5618526" y="3257734"/>
                </a:cubicBezTo>
                <a:cubicBezTo>
                  <a:pt x="5623263" y="3260103"/>
                  <a:pt x="5627999" y="3264842"/>
                  <a:pt x="5635104" y="3264842"/>
                </a:cubicBezTo>
                <a:cubicBezTo>
                  <a:pt x="5632735" y="3267211"/>
                  <a:pt x="5632735" y="3267211"/>
                  <a:pt x="5630367" y="3267211"/>
                </a:cubicBezTo>
                <a:cubicBezTo>
                  <a:pt x="5632735" y="3269580"/>
                  <a:pt x="5635104" y="3269580"/>
                  <a:pt x="5635104" y="3269580"/>
                </a:cubicBezTo>
                <a:cubicBezTo>
                  <a:pt x="5637472" y="3267211"/>
                  <a:pt x="5639841" y="3269580"/>
                  <a:pt x="5639841" y="3269580"/>
                </a:cubicBezTo>
                <a:cubicBezTo>
                  <a:pt x="5642209" y="3271950"/>
                  <a:pt x="5644577" y="3276689"/>
                  <a:pt x="5649313" y="3279058"/>
                </a:cubicBezTo>
                <a:cubicBezTo>
                  <a:pt x="5649313" y="3281426"/>
                  <a:pt x="5649313" y="3281426"/>
                  <a:pt x="5642209" y="3274319"/>
                </a:cubicBezTo>
                <a:cubicBezTo>
                  <a:pt x="5642209" y="3274319"/>
                  <a:pt x="5637472" y="3271950"/>
                  <a:pt x="5637472" y="3271950"/>
                </a:cubicBezTo>
                <a:cubicBezTo>
                  <a:pt x="5637472" y="3274319"/>
                  <a:pt x="5635104" y="3274319"/>
                  <a:pt x="5632735" y="3271950"/>
                </a:cubicBezTo>
                <a:cubicBezTo>
                  <a:pt x="5635104" y="3274319"/>
                  <a:pt x="5637472" y="3276689"/>
                  <a:pt x="5637472" y="3276689"/>
                </a:cubicBezTo>
                <a:cubicBezTo>
                  <a:pt x="5642209" y="3281426"/>
                  <a:pt x="5644577" y="3283796"/>
                  <a:pt x="5649313" y="3288534"/>
                </a:cubicBezTo>
                <a:cubicBezTo>
                  <a:pt x="5649313" y="3281426"/>
                  <a:pt x="5654049" y="3276689"/>
                  <a:pt x="5649313" y="3271950"/>
                </a:cubicBezTo>
                <a:cubicBezTo>
                  <a:pt x="5661155" y="3276689"/>
                  <a:pt x="5668259" y="3262472"/>
                  <a:pt x="5680101" y="3267211"/>
                </a:cubicBezTo>
                <a:cubicBezTo>
                  <a:pt x="5672995" y="3271950"/>
                  <a:pt x="5663523" y="3271950"/>
                  <a:pt x="5661155" y="3281426"/>
                </a:cubicBezTo>
                <a:cubicBezTo>
                  <a:pt x="5661155" y="3279058"/>
                  <a:pt x="5654049" y="3279058"/>
                  <a:pt x="5654049" y="3281426"/>
                </a:cubicBezTo>
                <a:cubicBezTo>
                  <a:pt x="5654049" y="3283796"/>
                  <a:pt x="5658786" y="3283796"/>
                  <a:pt x="5661155" y="3286165"/>
                </a:cubicBezTo>
                <a:cubicBezTo>
                  <a:pt x="5661155" y="3288534"/>
                  <a:pt x="5663523" y="3288534"/>
                  <a:pt x="5663523" y="3288534"/>
                </a:cubicBezTo>
                <a:cubicBezTo>
                  <a:pt x="5663523" y="3288534"/>
                  <a:pt x="5663523" y="3290904"/>
                  <a:pt x="5665891" y="3290904"/>
                </a:cubicBezTo>
                <a:cubicBezTo>
                  <a:pt x="5670627" y="3293273"/>
                  <a:pt x="5672995" y="3295642"/>
                  <a:pt x="5680101" y="3295642"/>
                </a:cubicBezTo>
                <a:cubicBezTo>
                  <a:pt x="5680101" y="3293273"/>
                  <a:pt x="5677732" y="3293273"/>
                  <a:pt x="5677732" y="3293273"/>
                </a:cubicBezTo>
                <a:cubicBezTo>
                  <a:pt x="5682469" y="3293273"/>
                  <a:pt x="5680101" y="3290904"/>
                  <a:pt x="5682469" y="3290904"/>
                </a:cubicBezTo>
                <a:cubicBezTo>
                  <a:pt x="5684837" y="3293273"/>
                  <a:pt x="5691941" y="3293273"/>
                  <a:pt x="5691941" y="3295642"/>
                </a:cubicBezTo>
                <a:lnTo>
                  <a:pt x="5687205" y="3298012"/>
                </a:lnTo>
                <a:lnTo>
                  <a:pt x="5672403" y="3298012"/>
                </a:lnTo>
                <a:cubicBezTo>
                  <a:pt x="5667667" y="3297419"/>
                  <a:pt x="5663523" y="3296827"/>
                  <a:pt x="5658786" y="3298012"/>
                </a:cubicBezTo>
                <a:cubicBezTo>
                  <a:pt x="5658786" y="3293273"/>
                  <a:pt x="5656418" y="3290904"/>
                  <a:pt x="5656418" y="3288534"/>
                </a:cubicBezTo>
                <a:cubicBezTo>
                  <a:pt x="5651681" y="3288534"/>
                  <a:pt x="5654049" y="3290904"/>
                  <a:pt x="5651681" y="3293273"/>
                </a:cubicBezTo>
                <a:cubicBezTo>
                  <a:pt x="5651681" y="3293273"/>
                  <a:pt x="5651681" y="3293273"/>
                  <a:pt x="5651681" y="3295642"/>
                </a:cubicBezTo>
                <a:cubicBezTo>
                  <a:pt x="5654049" y="3295642"/>
                  <a:pt x="5651681" y="3298012"/>
                  <a:pt x="5651681" y="3298012"/>
                </a:cubicBezTo>
                <a:cubicBezTo>
                  <a:pt x="5651681" y="3302750"/>
                  <a:pt x="5651681" y="3302750"/>
                  <a:pt x="5642209" y="3295642"/>
                </a:cubicBezTo>
                <a:cubicBezTo>
                  <a:pt x="5632735" y="3290904"/>
                  <a:pt x="5632735" y="3290904"/>
                  <a:pt x="5635104" y="3293273"/>
                </a:cubicBezTo>
                <a:cubicBezTo>
                  <a:pt x="5632735" y="3293273"/>
                  <a:pt x="5632735" y="3293273"/>
                  <a:pt x="5630367" y="3290904"/>
                </a:cubicBezTo>
                <a:cubicBezTo>
                  <a:pt x="5630367" y="3290904"/>
                  <a:pt x="5625631" y="3288534"/>
                  <a:pt x="5623263" y="3286165"/>
                </a:cubicBezTo>
                <a:cubicBezTo>
                  <a:pt x="5623263" y="3286165"/>
                  <a:pt x="5620895" y="3283796"/>
                  <a:pt x="5620895" y="3283796"/>
                </a:cubicBezTo>
                <a:cubicBezTo>
                  <a:pt x="5618526" y="3283796"/>
                  <a:pt x="5620895" y="3286165"/>
                  <a:pt x="5620895" y="3286165"/>
                </a:cubicBezTo>
                <a:cubicBezTo>
                  <a:pt x="5625631" y="3288534"/>
                  <a:pt x="5630367" y="3293273"/>
                  <a:pt x="5635104" y="3295642"/>
                </a:cubicBezTo>
                <a:cubicBezTo>
                  <a:pt x="5635104" y="3300381"/>
                  <a:pt x="5642209" y="3305119"/>
                  <a:pt x="5649313" y="3309858"/>
                </a:cubicBezTo>
                <a:cubicBezTo>
                  <a:pt x="5649313" y="3309858"/>
                  <a:pt x="5651681" y="3312227"/>
                  <a:pt x="5651681" y="3312227"/>
                </a:cubicBezTo>
                <a:cubicBezTo>
                  <a:pt x="5651681" y="3309858"/>
                  <a:pt x="5651681" y="3307488"/>
                  <a:pt x="5651681" y="3305119"/>
                </a:cubicBezTo>
                <a:cubicBezTo>
                  <a:pt x="5656418" y="3302750"/>
                  <a:pt x="5656418" y="3307488"/>
                  <a:pt x="5661155" y="3307488"/>
                </a:cubicBezTo>
                <a:cubicBezTo>
                  <a:pt x="5661155" y="3312227"/>
                  <a:pt x="5661155" y="3321704"/>
                  <a:pt x="5665891" y="3324074"/>
                </a:cubicBezTo>
                <a:cubicBezTo>
                  <a:pt x="5668259" y="3324074"/>
                  <a:pt x="5670627" y="3319335"/>
                  <a:pt x="5670627" y="3324074"/>
                </a:cubicBezTo>
                <a:cubicBezTo>
                  <a:pt x="5670627" y="3324074"/>
                  <a:pt x="5668259" y="3326443"/>
                  <a:pt x="5665891" y="3326443"/>
                </a:cubicBezTo>
                <a:cubicBezTo>
                  <a:pt x="5668259" y="3328812"/>
                  <a:pt x="5670627" y="3328812"/>
                  <a:pt x="5675364" y="3331181"/>
                </a:cubicBezTo>
                <a:cubicBezTo>
                  <a:pt x="5675364" y="3331181"/>
                  <a:pt x="5675364" y="3333550"/>
                  <a:pt x="5675364" y="3333550"/>
                </a:cubicBezTo>
                <a:cubicBezTo>
                  <a:pt x="5675364" y="3333550"/>
                  <a:pt x="5675364" y="3335920"/>
                  <a:pt x="5675364" y="3338289"/>
                </a:cubicBezTo>
                <a:cubicBezTo>
                  <a:pt x="5675364" y="3340658"/>
                  <a:pt x="5677732" y="3340658"/>
                  <a:pt x="5680101" y="3343028"/>
                </a:cubicBezTo>
                <a:cubicBezTo>
                  <a:pt x="5680101" y="3340658"/>
                  <a:pt x="5680101" y="3335920"/>
                  <a:pt x="5682469" y="3335920"/>
                </a:cubicBezTo>
                <a:cubicBezTo>
                  <a:pt x="5682469" y="3340658"/>
                  <a:pt x="5684837" y="3343028"/>
                  <a:pt x="5682469" y="3343028"/>
                </a:cubicBezTo>
                <a:cubicBezTo>
                  <a:pt x="5682469" y="3345397"/>
                  <a:pt x="5684837" y="3345397"/>
                  <a:pt x="5684837" y="3347766"/>
                </a:cubicBezTo>
                <a:cubicBezTo>
                  <a:pt x="5680101" y="3345397"/>
                  <a:pt x="5677732" y="3347766"/>
                  <a:pt x="5677732" y="3347766"/>
                </a:cubicBezTo>
                <a:cubicBezTo>
                  <a:pt x="5677732" y="3347766"/>
                  <a:pt x="5675364" y="3347766"/>
                  <a:pt x="5675364" y="3347766"/>
                </a:cubicBezTo>
                <a:cubicBezTo>
                  <a:pt x="5670627" y="3350136"/>
                  <a:pt x="5668259" y="3354874"/>
                  <a:pt x="5663523" y="3357243"/>
                </a:cubicBezTo>
                <a:cubicBezTo>
                  <a:pt x="5658786" y="3352505"/>
                  <a:pt x="5661155" y="3335920"/>
                  <a:pt x="5651681" y="3333550"/>
                </a:cubicBezTo>
                <a:cubicBezTo>
                  <a:pt x="5651681" y="3333550"/>
                  <a:pt x="5651681" y="3331181"/>
                  <a:pt x="5651681" y="3331181"/>
                </a:cubicBezTo>
                <a:cubicBezTo>
                  <a:pt x="5646945" y="3328812"/>
                  <a:pt x="5644577" y="3328812"/>
                  <a:pt x="5642209" y="3326443"/>
                </a:cubicBezTo>
                <a:cubicBezTo>
                  <a:pt x="5637472" y="3324074"/>
                  <a:pt x="5632735" y="3321704"/>
                  <a:pt x="5632735" y="3319335"/>
                </a:cubicBezTo>
                <a:cubicBezTo>
                  <a:pt x="5632735" y="3319335"/>
                  <a:pt x="5630367" y="3314596"/>
                  <a:pt x="5627999" y="3312227"/>
                </a:cubicBezTo>
                <a:cubicBezTo>
                  <a:pt x="5625631" y="3312227"/>
                  <a:pt x="5627999" y="3314596"/>
                  <a:pt x="5627999" y="3316966"/>
                </a:cubicBezTo>
                <a:cubicBezTo>
                  <a:pt x="5627999" y="3316966"/>
                  <a:pt x="5625631" y="3316966"/>
                  <a:pt x="5625631" y="3316966"/>
                </a:cubicBezTo>
                <a:cubicBezTo>
                  <a:pt x="5620895" y="3314596"/>
                  <a:pt x="5618526" y="3312227"/>
                  <a:pt x="5613789" y="3309858"/>
                </a:cubicBezTo>
                <a:cubicBezTo>
                  <a:pt x="5613789" y="3307488"/>
                  <a:pt x="5616158" y="3307488"/>
                  <a:pt x="5613789" y="3307488"/>
                </a:cubicBezTo>
                <a:cubicBezTo>
                  <a:pt x="5613789" y="3305119"/>
                  <a:pt x="5613789" y="3302750"/>
                  <a:pt x="5611421" y="3300381"/>
                </a:cubicBezTo>
                <a:cubicBezTo>
                  <a:pt x="5609053" y="3300381"/>
                  <a:pt x="5609053" y="3300381"/>
                  <a:pt x="5606685" y="3300381"/>
                </a:cubicBezTo>
                <a:cubicBezTo>
                  <a:pt x="5604317" y="3300381"/>
                  <a:pt x="5606685" y="3305119"/>
                  <a:pt x="5606685" y="3307488"/>
                </a:cubicBezTo>
                <a:cubicBezTo>
                  <a:pt x="5606685" y="3309858"/>
                  <a:pt x="5597212" y="3307488"/>
                  <a:pt x="5592475" y="3307488"/>
                </a:cubicBezTo>
                <a:cubicBezTo>
                  <a:pt x="5599581" y="3312227"/>
                  <a:pt x="5606685" y="3316966"/>
                  <a:pt x="5611421" y="3324074"/>
                </a:cubicBezTo>
                <a:cubicBezTo>
                  <a:pt x="5613789" y="3326443"/>
                  <a:pt x="5618526" y="3328812"/>
                  <a:pt x="5618526" y="3331181"/>
                </a:cubicBezTo>
                <a:cubicBezTo>
                  <a:pt x="5620895" y="3331181"/>
                  <a:pt x="5623263" y="3331181"/>
                  <a:pt x="5623263" y="3333550"/>
                </a:cubicBezTo>
                <a:cubicBezTo>
                  <a:pt x="5623263" y="3333550"/>
                  <a:pt x="5620895" y="3333550"/>
                  <a:pt x="5620895" y="3333550"/>
                </a:cubicBezTo>
                <a:cubicBezTo>
                  <a:pt x="5620895" y="3335920"/>
                  <a:pt x="5623263" y="3335920"/>
                  <a:pt x="5623263" y="3335920"/>
                </a:cubicBezTo>
                <a:cubicBezTo>
                  <a:pt x="5625631" y="3338289"/>
                  <a:pt x="5630367" y="3340658"/>
                  <a:pt x="5630367" y="3340658"/>
                </a:cubicBezTo>
                <a:cubicBezTo>
                  <a:pt x="5639841" y="3354874"/>
                  <a:pt x="5661155" y="3364351"/>
                  <a:pt x="5670627" y="3376198"/>
                </a:cubicBezTo>
                <a:cubicBezTo>
                  <a:pt x="5680101" y="3380936"/>
                  <a:pt x="5684837" y="3385674"/>
                  <a:pt x="5684837" y="3390413"/>
                </a:cubicBezTo>
                <a:cubicBezTo>
                  <a:pt x="5684837" y="3390413"/>
                  <a:pt x="5687205" y="3392782"/>
                  <a:pt x="5689573" y="3395152"/>
                </a:cubicBezTo>
                <a:cubicBezTo>
                  <a:pt x="5689573" y="3395152"/>
                  <a:pt x="5691941" y="3395152"/>
                  <a:pt x="5694310" y="3395152"/>
                </a:cubicBezTo>
                <a:cubicBezTo>
                  <a:pt x="5699047" y="3395152"/>
                  <a:pt x="5703783" y="3397521"/>
                  <a:pt x="5708519" y="3402260"/>
                </a:cubicBezTo>
                <a:cubicBezTo>
                  <a:pt x="5713255" y="3406997"/>
                  <a:pt x="5720361" y="3416475"/>
                  <a:pt x="5722729" y="3418844"/>
                </a:cubicBezTo>
                <a:cubicBezTo>
                  <a:pt x="5725097" y="3425952"/>
                  <a:pt x="5732201" y="3433059"/>
                  <a:pt x="5744043" y="3440167"/>
                </a:cubicBezTo>
                <a:cubicBezTo>
                  <a:pt x="5748779" y="3442537"/>
                  <a:pt x="5748779" y="3447275"/>
                  <a:pt x="5755885" y="3449645"/>
                </a:cubicBezTo>
                <a:cubicBezTo>
                  <a:pt x="5755885" y="3449645"/>
                  <a:pt x="5762989" y="3454383"/>
                  <a:pt x="5765357" y="3459121"/>
                </a:cubicBezTo>
                <a:cubicBezTo>
                  <a:pt x="5770093" y="3463860"/>
                  <a:pt x="5758253" y="3456752"/>
                  <a:pt x="5762989" y="3461491"/>
                </a:cubicBezTo>
                <a:cubicBezTo>
                  <a:pt x="5765357" y="3463860"/>
                  <a:pt x="5767725" y="3466229"/>
                  <a:pt x="5770093" y="3466229"/>
                </a:cubicBezTo>
                <a:cubicBezTo>
                  <a:pt x="5772461" y="3466229"/>
                  <a:pt x="5774831" y="3466229"/>
                  <a:pt x="5777199" y="3468599"/>
                </a:cubicBezTo>
                <a:cubicBezTo>
                  <a:pt x="5777199" y="3468599"/>
                  <a:pt x="5779567" y="3468599"/>
                  <a:pt x="5781935" y="3470968"/>
                </a:cubicBezTo>
                <a:cubicBezTo>
                  <a:pt x="5777199" y="3470968"/>
                  <a:pt x="5789039" y="3478076"/>
                  <a:pt x="5789039" y="3480445"/>
                </a:cubicBezTo>
                <a:cubicBezTo>
                  <a:pt x="5789039" y="3480445"/>
                  <a:pt x="5786671" y="3480445"/>
                  <a:pt x="5786671" y="3480445"/>
                </a:cubicBezTo>
                <a:cubicBezTo>
                  <a:pt x="5784303" y="3480445"/>
                  <a:pt x="5784303" y="3478076"/>
                  <a:pt x="5784303" y="3478076"/>
                </a:cubicBezTo>
                <a:cubicBezTo>
                  <a:pt x="5779567" y="3473337"/>
                  <a:pt x="5777199" y="3470968"/>
                  <a:pt x="5772461" y="3470968"/>
                </a:cubicBezTo>
                <a:cubicBezTo>
                  <a:pt x="5772461" y="3473337"/>
                  <a:pt x="5770093" y="3470968"/>
                  <a:pt x="5767725" y="3470968"/>
                </a:cubicBezTo>
                <a:cubicBezTo>
                  <a:pt x="5762989" y="3466229"/>
                  <a:pt x="5753515" y="3461491"/>
                  <a:pt x="5751147" y="3459121"/>
                </a:cubicBezTo>
                <a:cubicBezTo>
                  <a:pt x="5746411" y="3454383"/>
                  <a:pt x="5744043" y="3454383"/>
                  <a:pt x="5744043" y="3454383"/>
                </a:cubicBezTo>
                <a:cubicBezTo>
                  <a:pt x="5736939" y="3449645"/>
                  <a:pt x="5729833" y="3442537"/>
                  <a:pt x="5720361" y="3437798"/>
                </a:cubicBezTo>
                <a:cubicBezTo>
                  <a:pt x="5720361" y="3437798"/>
                  <a:pt x="5720361" y="3435429"/>
                  <a:pt x="5717993" y="3435429"/>
                </a:cubicBezTo>
                <a:cubicBezTo>
                  <a:pt x="5717993" y="3433059"/>
                  <a:pt x="5710887" y="3428322"/>
                  <a:pt x="5706151" y="3425952"/>
                </a:cubicBezTo>
                <a:cubicBezTo>
                  <a:pt x="5703783" y="3425952"/>
                  <a:pt x="5703783" y="3423583"/>
                  <a:pt x="5703783" y="3423583"/>
                </a:cubicBezTo>
                <a:cubicBezTo>
                  <a:pt x="5703783" y="3423583"/>
                  <a:pt x="5701415" y="3423583"/>
                  <a:pt x="5701415" y="3421214"/>
                </a:cubicBezTo>
                <a:cubicBezTo>
                  <a:pt x="5701415" y="3421214"/>
                  <a:pt x="5699047" y="3421214"/>
                  <a:pt x="5696678" y="3418844"/>
                </a:cubicBezTo>
                <a:cubicBezTo>
                  <a:pt x="5696678" y="3421214"/>
                  <a:pt x="5696678" y="3421214"/>
                  <a:pt x="5696678" y="3421214"/>
                </a:cubicBezTo>
                <a:cubicBezTo>
                  <a:pt x="5696678" y="3421214"/>
                  <a:pt x="5694310" y="3421214"/>
                  <a:pt x="5691941" y="3421214"/>
                </a:cubicBezTo>
                <a:cubicBezTo>
                  <a:pt x="5691941" y="3418844"/>
                  <a:pt x="5689573" y="3416475"/>
                  <a:pt x="5687205" y="3416475"/>
                </a:cubicBezTo>
                <a:cubicBezTo>
                  <a:pt x="5682469" y="3414105"/>
                  <a:pt x="5677732" y="3409367"/>
                  <a:pt x="5675364" y="3406997"/>
                </a:cubicBezTo>
                <a:cubicBezTo>
                  <a:pt x="5672995" y="3406997"/>
                  <a:pt x="5672995" y="3404629"/>
                  <a:pt x="5672995" y="3404629"/>
                </a:cubicBezTo>
                <a:cubicBezTo>
                  <a:pt x="5670627" y="3402260"/>
                  <a:pt x="5670627" y="3402260"/>
                  <a:pt x="5670627" y="3402260"/>
                </a:cubicBezTo>
                <a:cubicBezTo>
                  <a:pt x="5665891" y="3399890"/>
                  <a:pt x="5661155" y="3395152"/>
                  <a:pt x="5665891" y="3402260"/>
                </a:cubicBezTo>
                <a:cubicBezTo>
                  <a:pt x="5663523" y="3399890"/>
                  <a:pt x="5658786" y="3397521"/>
                  <a:pt x="5658786" y="3399890"/>
                </a:cubicBezTo>
                <a:cubicBezTo>
                  <a:pt x="5661155" y="3402260"/>
                  <a:pt x="5658786" y="3402260"/>
                  <a:pt x="5658786" y="3404629"/>
                </a:cubicBezTo>
                <a:cubicBezTo>
                  <a:pt x="5658786" y="3404629"/>
                  <a:pt x="5661155" y="3406997"/>
                  <a:pt x="5661155" y="3406997"/>
                </a:cubicBezTo>
                <a:cubicBezTo>
                  <a:pt x="5661155" y="3409367"/>
                  <a:pt x="5665891" y="3411736"/>
                  <a:pt x="5665891" y="3411736"/>
                </a:cubicBezTo>
                <a:cubicBezTo>
                  <a:pt x="5668259" y="3414105"/>
                  <a:pt x="5677732" y="3421214"/>
                  <a:pt x="5677732" y="3418844"/>
                </a:cubicBezTo>
                <a:cubicBezTo>
                  <a:pt x="5677732" y="3418844"/>
                  <a:pt x="5675364" y="3416475"/>
                  <a:pt x="5675364" y="3416475"/>
                </a:cubicBezTo>
                <a:cubicBezTo>
                  <a:pt x="5682469" y="3421214"/>
                  <a:pt x="5682469" y="3418844"/>
                  <a:pt x="5684837" y="3418844"/>
                </a:cubicBezTo>
                <a:cubicBezTo>
                  <a:pt x="5682469" y="3423583"/>
                  <a:pt x="5677732" y="3423583"/>
                  <a:pt x="5672995" y="3423583"/>
                </a:cubicBezTo>
                <a:cubicBezTo>
                  <a:pt x="5665891" y="3423583"/>
                  <a:pt x="5668259" y="3425952"/>
                  <a:pt x="5672995" y="3433059"/>
                </a:cubicBezTo>
                <a:cubicBezTo>
                  <a:pt x="5656418" y="3423583"/>
                  <a:pt x="5656418" y="3423583"/>
                  <a:pt x="5656418" y="3433059"/>
                </a:cubicBezTo>
                <a:cubicBezTo>
                  <a:pt x="5661155" y="3435429"/>
                  <a:pt x="5663523" y="3440167"/>
                  <a:pt x="5668259" y="3442537"/>
                </a:cubicBezTo>
                <a:cubicBezTo>
                  <a:pt x="5670627" y="3444906"/>
                  <a:pt x="5672995" y="3442537"/>
                  <a:pt x="5672995" y="3442537"/>
                </a:cubicBezTo>
                <a:cubicBezTo>
                  <a:pt x="5672995" y="3442537"/>
                  <a:pt x="5670627" y="3440167"/>
                  <a:pt x="5670627" y="3440167"/>
                </a:cubicBezTo>
                <a:cubicBezTo>
                  <a:pt x="5665891" y="3437798"/>
                  <a:pt x="5658786" y="3435429"/>
                  <a:pt x="5661155" y="3433059"/>
                </a:cubicBezTo>
                <a:cubicBezTo>
                  <a:pt x="5661155" y="3428322"/>
                  <a:pt x="5668259" y="3435429"/>
                  <a:pt x="5670627" y="3437798"/>
                </a:cubicBezTo>
                <a:cubicBezTo>
                  <a:pt x="5672995" y="3440167"/>
                  <a:pt x="5672995" y="3440167"/>
                  <a:pt x="5675364" y="3440167"/>
                </a:cubicBezTo>
                <a:cubicBezTo>
                  <a:pt x="5684837" y="3444906"/>
                  <a:pt x="5689573" y="3447275"/>
                  <a:pt x="5694310" y="3452014"/>
                </a:cubicBezTo>
                <a:cubicBezTo>
                  <a:pt x="5696678" y="3454383"/>
                  <a:pt x="5699047" y="3456752"/>
                  <a:pt x="5696678" y="3456752"/>
                </a:cubicBezTo>
                <a:cubicBezTo>
                  <a:pt x="5694310" y="3459121"/>
                  <a:pt x="5689573" y="3459121"/>
                  <a:pt x="5684837" y="3459121"/>
                </a:cubicBezTo>
                <a:cubicBezTo>
                  <a:pt x="5684837" y="3456752"/>
                  <a:pt x="5684837" y="3456752"/>
                  <a:pt x="5684837" y="3454383"/>
                </a:cubicBezTo>
                <a:cubicBezTo>
                  <a:pt x="5677732" y="3452014"/>
                  <a:pt x="5670627" y="3449645"/>
                  <a:pt x="5665891" y="3447275"/>
                </a:cubicBezTo>
                <a:cubicBezTo>
                  <a:pt x="5665891" y="3447275"/>
                  <a:pt x="5665891" y="3447275"/>
                  <a:pt x="5663523" y="3447275"/>
                </a:cubicBezTo>
                <a:cubicBezTo>
                  <a:pt x="5661155" y="3444906"/>
                  <a:pt x="5661155" y="3440167"/>
                  <a:pt x="5658786" y="3437798"/>
                </a:cubicBezTo>
                <a:cubicBezTo>
                  <a:pt x="5654049" y="3435429"/>
                  <a:pt x="5649313" y="3435429"/>
                  <a:pt x="5646945" y="3437798"/>
                </a:cubicBezTo>
                <a:cubicBezTo>
                  <a:pt x="5646945" y="3435429"/>
                  <a:pt x="5642209" y="3433059"/>
                  <a:pt x="5637472" y="3428322"/>
                </a:cubicBezTo>
                <a:cubicBezTo>
                  <a:pt x="5632735" y="3425952"/>
                  <a:pt x="5627999" y="3421214"/>
                  <a:pt x="5627999" y="3421214"/>
                </a:cubicBezTo>
                <a:cubicBezTo>
                  <a:pt x="5627999" y="3421214"/>
                  <a:pt x="5623263" y="3418844"/>
                  <a:pt x="5623263" y="3418844"/>
                </a:cubicBezTo>
                <a:cubicBezTo>
                  <a:pt x="5609053" y="3406997"/>
                  <a:pt x="5592475" y="3395152"/>
                  <a:pt x="5578266" y="3385674"/>
                </a:cubicBezTo>
                <a:cubicBezTo>
                  <a:pt x="5575898" y="3380936"/>
                  <a:pt x="5575898" y="3380936"/>
                  <a:pt x="5571161" y="3380936"/>
                </a:cubicBezTo>
                <a:cubicBezTo>
                  <a:pt x="5571161" y="3380936"/>
                  <a:pt x="5566425" y="3378567"/>
                  <a:pt x="5564057" y="3378567"/>
                </a:cubicBezTo>
                <a:cubicBezTo>
                  <a:pt x="5564057" y="3376198"/>
                  <a:pt x="5561689" y="3373828"/>
                  <a:pt x="5561689" y="3373828"/>
                </a:cubicBezTo>
                <a:cubicBezTo>
                  <a:pt x="5561689" y="3373828"/>
                  <a:pt x="5568793" y="3378567"/>
                  <a:pt x="5561689" y="3371459"/>
                </a:cubicBezTo>
                <a:cubicBezTo>
                  <a:pt x="5554584" y="3366720"/>
                  <a:pt x="5545111" y="3359612"/>
                  <a:pt x="5538006" y="3354874"/>
                </a:cubicBezTo>
                <a:cubicBezTo>
                  <a:pt x="5535638" y="3352505"/>
                  <a:pt x="5533269" y="3350136"/>
                  <a:pt x="5530901" y="3350136"/>
                </a:cubicBezTo>
                <a:cubicBezTo>
                  <a:pt x="5528533" y="3350136"/>
                  <a:pt x="5516692" y="3340658"/>
                  <a:pt x="5511955" y="3340658"/>
                </a:cubicBezTo>
                <a:cubicBezTo>
                  <a:pt x="5511955" y="3340658"/>
                  <a:pt x="5507219" y="3335920"/>
                  <a:pt x="5507219" y="3335920"/>
                </a:cubicBezTo>
                <a:cubicBezTo>
                  <a:pt x="5507219" y="3333550"/>
                  <a:pt x="5507219" y="3333550"/>
                  <a:pt x="5502483" y="3331181"/>
                </a:cubicBezTo>
                <a:cubicBezTo>
                  <a:pt x="5500115" y="3331181"/>
                  <a:pt x="5500115" y="3331181"/>
                  <a:pt x="5497746" y="3331181"/>
                </a:cubicBezTo>
                <a:cubicBezTo>
                  <a:pt x="5497746" y="3331181"/>
                  <a:pt x="5497746" y="3331181"/>
                  <a:pt x="5500115" y="3333550"/>
                </a:cubicBezTo>
                <a:cubicBezTo>
                  <a:pt x="5495378" y="3335920"/>
                  <a:pt x="5493009" y="3335920"/>
                  <a:pt x="5490641" y="3340658"/>
                </a:cubicBezTo>
                <a:cubicBezTo>
                  <a:pt x="5490641" y="3343028"/>
                  <a:pt x="5490641" y="3343028"/>
                  <a:pt x="5490641" y="3345397"/>
                </a:cubicBezTo>
                <a:cubicBezTo>
                  <a:pt x="5497746" y="3350136"/>
                  <a:pt x="5500115" y="3350136"/>
                  <a:pt x="5500115" y="3350136"/>
                </a:cubicBezTo>
                <a:cubicBezTo>
                  <a:pt x="5500115" y="3350136"/>
                  <a:pt x="5500115" y="3350136"/>
                  <a:pt x="5502483" y="3350136"/>
                </a:cubicBezTo>
                <a:cubicBezTo>
                  <a:pt x="5502483" y="3352505"/>
                  <a:pt x="5504851" y="3352505"/>
                  <a:pt x="5507219" y="3354874"/>
                </a:cubicBezTo>
                <a:cubicBezTo>
                  <a:pt x="5511955" y="3361982"/>
                  <a:pt x="5514323" y="3364351"/>
                  <a:pt x="5526165" y="3369090"/>
                </a:cubicBezTo>
                <a:cubicBezTo>
                  <a:pt x="5526165" y="3369090"/>
                  <a:pt x="5528533" y="3371459"/>
                  <a:pt x="5530901" y="3373828"/>
                </a:cubicBezTo>
                <a:cubicBezTo>
                  <a:pt x="5528533" y="3371459"/>
                  <a:pt x="5526165" y="3371459"/>
                  <a:pt x="5523797" y="3371459"/>
                </a:cubicBezTo>
                <a:cubicBezTo>
                  <a:pt x="5526165" y="3371459"/>
                  <a:pt x="5526165" y="3373828"/>
                  <a:pt x="5528533" y="3373828"/>
                </a:cubicBezTo>
                <a:cubicBezTo>
                  <a:pt x="5530901" y="3376198"/>
                  <a:pt x="5533269" y="3378567"/>
                  <a:pt x="5535638" y="3378567"/>
                </a:cubicBezTo>
                <a:lnTo>
                  <a:pt x="5545110" y="3388043"/>
                </a:lnTo>
                <a:lnTo>
                  <a:pt x="5535638" y="3383305"/>
                </a:lnTo>
                <a:cubicBezTo>
                  <a:pt x="5533269" y="3380936"/>
                  <a:pt x="5528533" y="3378567"/>
                  <a:pt x="5526165" y="3378567"/>
                </a:cubicBezTo>
                <a:cubicBezTo>
                  <a:pt x="5521429" y="3373828"/>
                  <a:pt x="5519060" y="3371459"/>
                  <a:pt x="5516692" y="3369090"/>
                </a:cubicBezTo>
                <a:cubicBezTo>
                  <a:pt x="5514323" y="3366720"/>
                  <a:pt x="5516692" y="3366720"/>
                  <a:pt x="5511955" y="3364351"/>
                </a:cubicBezTo>
                <a:cubicBezTo>
                  <a:pt x="5507219" y="3359612"/>
                  <a:pt x="5504851" y="3359612"/>
                  <a:pt x="5504851" y="3359612"/>
                </a:cubicBezTo>
                <a:cubicBezTo>
                  <a:pt x="5502483" y="3357243"/>
                  <a:pt x="5497746" y="3354874"/>
                  <a:pt x="5495378" y="3350136"/>
                </a:cubicBezTo>
                <a:cubicBezTo>
                  <a:pt x="5495378" y="3350136"/>
                  <a:pt x="5495378" y="3350136"/>
                  <a:pt x="5493009" y="3350136"/>
                </a:cubicBezTo>
                <a:cubicBezTo>
                  <a:pt x="5495378" y="3350136"/>
                  <a:pt x="5495378" y="3352505"/>
                  <a:pt x="5495378" y="3352505"/>
                </a:cubicBezTo>
                <a:cubicBezTo>
                  <a:pt x="5495378" y="3354874"/>
                  <a:pt x="5495378" y="3352505"/>
                  <a:pt x="5495378" y="3354874"/>
                </a:cubicBezTo>
                <a:cubicBezTo>
                  <a:pt x="5500115" y="3357243"/>
                  <a:pt x="5504851" y="3361982"/>
                  <a:pt x="5507219" y="3364351"/>
                </a:cubicBezTo>
                <a:cubicBezTo>
                  <a:pt x="5509587" y="3366720"/>
                  <a:pt x="5507219" y="3364351"/>
                  <a:pt x="5507219" y="3366720"/>
                </a:cubicBezTo>
                <a:cubicBezTo>
                  <a:pt x="5507219" y="3366720"/>
                  <a:pt x="5497746" y="3359612"/>
                  <a:pt x="5504851" y="3366720"/>
                </a:cubicBezTo>
                <a:cubicBezTo>
                  <a:pt x="5502483" y="3364351"/>
                  <a:pt x="5500115" y="3361982"/>
                  <a:pt x="5497746" y="3361982"/>
                </a:cubicBezTo>
                <a:cubicBezTo>
                  <a:pt x="5495378" y="3361982"/>
                  <a:pt x="5493009" y="3359612"/>
                  <a:pt x="5493009" y="3359612"/>
                </a:cubicBezTo>
                <a:cubicBezTo>
                  <a:pt x="5488273" y="3357243"/>
                  <a:pt x="5485905" y="3354874"/>
                  <a:pt x="5485905" y="3352505"/>
                </a:cubicBezTo>
                <a:lnTo>
                  <a:pt x="5483537" y="3354874"/>
                </a:lnTo>
                <a:lnTo>
                  <a:pt x="5481169" y="3352505"/>
                </a:lnTo>
                <a:cubicBezTo>
                  <a:pt x="5483537" y="3352505"/>
                  <a:pt x="5483537" y="3352505"/>
                  <a:pt x="5483537" y="3352505"/>
                </a:cubicBezTo>
                <a:cubicBezTo>
                  <a:pt x="5483537" y="3347766"/>
                  <a:pt x="5485905" y="3350136"/>
                  <a:pt x="5485905" y="3347766"/>
                </a:cubicBezTo>
                <a:cubicBezTo>
                  <a:pt x="5488273" y="3347766"/>
                  <a:pt x="5488273" y="3347766"/>
                  <a:pt x="5488273" y="3347766"/>
                </a:cubicBezTo>
                <a:cubicBezTo>
                  <a:pt x="5483537" y="3345397"/>
                  <a:pt x="5481169" y="3343028"/>
                  <a:pt x="5476432" y="3340658"/>
                </a:cubicBezTo>
                <a:cubicBezTo>
                  <a:pt x="5474063" y="3340658"/>
                  <a:pt x="5474063" y="3340658"/>
                  <a:pt x="5471695" y="3340658"/>
                </a:cubicBezTo>
                <a:cubicBezTo>
                  <a:pt x="5474063" y="3343028"/>
                  <a:pt x="5474063" y="3345397"/>
                  <a:pt x="5471695" y="3347766"/>
                </a:cubicBezTo>
                <a:cubicBezTo>
                  <a:pt x="5469327" y="3345397"/>
                  <a:pt x="5469327" y="3345397"/>
                  <a:pt x="5466959" y="3343028"/>
                </a:cubicBezTo>
                <a:lnTo>
                  <a:pt x="5459855" y="3343028"/>
                </a:lnTo>
                <a:cubicBezTo>
                  <a:pt x="5466959" y="3350136"/>
                  <a:pt x="5476432" y="3354874"/>
                  <a:pt x="5483537" y="3361982"/>
                </a:cubicBezTo>
                <a:cubicBezTo>
                  <a:pt x="5490641" y="3366720"/>
                  <a:pt x="5483537" y="3361982"/>
                  <a:pt x="5485905" y="3361982"/>
                </a:cubicBezTo>
                <a:cubicBezTo>
                  <a:pt x="5485905" y="3361982"/>
                  <a:pt x="5488273" y="3361982"/>
                  <a:pt x="5490641" y="3364351"/>
                </a:cubicBezTo>
                <a:cubicBezTo>
                  <a:pt x="5490641" y="3366720"/>
                  <a:pt x="5495378" y="3369090"/>
                  <a:pt x="5495378" y="3369090"/>
                </a:cubicBezTo>
                <a:cubicBezTo>
                  <a:pt x="5495378" y="3369090"/>
                  <a:pt x="5495378" y="3371459"/>
                  <a:pt x="5497746" y="3371459"/>
                </a:cubicBezTo>
                <a:cubicBezTo>
                  <a:pt x="5502483" y="3371459"/>
                  <a:pt x="5502483" y="3373828"/>
                  <a:pt x="5502483" y="3373828"/>
                </a:cubicBezTo>
                <a:cubicBezTo>
                  <a:pt x="5509587" y="3378567"/>
                  <a:pt x="5516692" y="3383305"/>
                  <a:pt x="5521429" y="3388043"/>
                </a:cubicBezTo>
                <a:cubicBezTo>
                  <a:pt x="5526165" y="3385674"/>
                  <a:pt x="5526165" y="3383305"/>
                  <a:pt x="5530901" y="3383305"/>
                </a:cubicBezTo>
                <a:cubicBezTo>
                  <a:pt x="5530901" y="3388043"/>
                  <a:pt x="5530901" y="3390413"/>
                  <a:pt x="5530901" y="3395152"/>
                </a:cubicBezTo>
                <a:cubicBezTo>
                  <a:pt x="5533269" y="3397521"/>
                  <a:pt x="5538006" y="3399890"/>
                  <a:pt x="5542743" y="3402260"/>
                </a:cubicBezTo>
                <a:cubicBezTo>
                  <a:pt x="5545111" y="3402260"/>
                  <a:pt x="5549847" y="3402260"/>
                  <a:pt x="5552215" y="3404629"/>
                </a:cubicBezTo>
                <a:cubicBezTo>
                  <a:pt x="5552215" y="3406997"/>
                  <a:pt x="5552215" y="3406997"/>
                  <a:pt x="5549847" y="3406997"/>
                </a:cubicBezTo>
                <a:cubicBezTo>
                  <a:pt x="5552215" y="3409367"/>
                  <a:pt x="5552215" y="3409367"/>
                  <a:pt x="5552215" y="3409367"/>
                </a:cubicBezTo>
                <a:cubicBezTo>
                  <a:pt x="5552215" y="3411736"/>
                  <a:pt x="5556952" y="3414105"/>
                  <a:pt x="5561689" y="3418844"/>
                </a:cubicBezTo>
                <a:cubicBezTo>
                  <a:pt x="5564057" y="3418844"/>
                  <a:pt x="5568793" y="3421214"/>
                  <a:pt x="5571161" y="3423583"/>
                </a:cubicBezTo>
                <a:cubicBezTo>
                  <a:pt x="5568793" y="3423583"/>
                  <a:pt x="5568793" y="3423583"/>
                  <a:pt x="5566425" y="3421214"/>
                </a:cubicBezTo>
                <a:cubicBezTo>
                  <a:pt x="5561689" y="3418844"/>
                  <a:pt x="5561689" y="3418844"/>
                  <a:pt x="5564057" y="3421214"/>
                </a:cubicBezTo>
                <a:cubicBezTo>
                  <a:pt x="5564057" y="3423583"/>
                  <a:pt x="5564057" y="3425952"/>
                  <a:pt x="5561689" y="3423583"/>
                </a:cubicBezTo>
                <a:cubicBezTo>
                  <a:pt x="5549847" y="3418844"/>
                  <a:pt x="5545111" y="3418844"/>
                  <a:pt x="5535638" y="3416475"/>
                </a:cubicBezTo>
                <a:cubicBezTo>
                  <a:pt x="5528533" y="3414105"/>
                  <a:pt x="5526165" y="3416475"/>
                  <a:pt x="5526165" y="3418844"/>
                </a:cubicBezTo>
                <a:cubicBezTo>
                  <a:pt x="5533269" y="3423583"/>
                  <a:pt x="5540375" y="3428322"/>
                  <a:pt x="5547479" y="3433059"/>
                </a:cubicBezTo>
                <a:cubicBezTo>
                  <a:pt x="5552215" y="3437798"/>
                  <a:pt x="5547479" y="3435429"/>
                  <a:pt x="5545111" y="3435429"/>
                </a:cubicBezTo>
                <a:cubicBezTo>
                  <a:pt x="5545111" y="3435429"/>
                  <a:pt x="5547479" y="3437798"/>
                  <a:pt x="5547479" y="3437798"/>
                </a:cubicBezTo>
                <a:cubicBezTo>
                  <a:pt x="5549847" y="3437798"/>
                  <a:pt x="5549847" y="3440167"/>
                  <a:pt x="5552215" y="3440167"/>
                </a:cubicBezTo>
                <a:lnTo>
                  <a:pt x="5552215" y="3442228"/>
                </a:lnTo>
                <a:lnTo>
                  <a:pt x="5550143" y="3441056"/>
                </a:lnTo>
                <a:cubicBezTo>
                  <a:pt x="5548663" y="3440168"/>
                  <a:pt x="5548663" y="3440168"/>
                  <a:pt x="5552215" y="3442537"/>
                </a:cubicBezTo>
                <a:lnTo>
                  <a:pt x="5552215" y="3442228"/>
                </a:lnTo>
                <a:lnTo>
                  <a:pt x="5556952" y="3444906"/>
                </a:lnTo>
                <a:cubicBezTo>
                  <a:pt x="5559320" y="3444906"/>
                  <a:pt x="5559320" y="3447275"/>
                  <a:pt x="5561689" y="3447275"/>
                </a:cubicBezTo>
                <a:cubicBezTo>
                  <a:pt x="5561689" y="3447275"/>
                  <a:pt x="5561689" y="3447275"/>
                  <a:pt x="5561689" y="3449645"/>
                </a:cubicBezTo>
                <a:cubicBezTo>
                  <a:pt x="5561689" y="3449645"/>
                  <a:pt x="5561689" y="3449645"/>
                  <a:pt x="5564057" y="3449645"/>
                </a:cubicBezTo>
                <a:cubicBezTo>
                  <a:pt x="5566425" y="3452014"/>
                  <a:pt x="5571161" y="3454383"/>
                  <a:pt x="5575898" y="3459121"/>
                </a:cubicBezTo>
                <a:cubicBezTo>
                  <a:pt x="5575898" y="3459121"/>
                  <a:pt x="5578266" y="3459121"/>
                  <a:pt x="5578266" y="3461491"/>
                </a:cubicBezTo>
                <a:cubicBezTo>
                  <a:pt x="5578266" y="3461491"/>
                  <a:pt x="5575898" y="3463860"/>
                  <a:pt x="5575898" y="3463860"/>
                </a:cubicBezTo>
                <a:cubicBezTo>
                  <a:pt x="5587739" y="3470968"/>
                  <a:pt x="5585371" y="3473337"/>
                  <a:pt x="5585371" y="3475707"/>
                </a:cubicBezTo>
                <a:cubicBezTo>
                  <a:pt x="5585371" y="3478076"/>
                  <a:pt x="5592475" y="3485183"/>
                  <a:pt x="5580635" y="3480445"/>
                </a:cubicBezTo>
                <a:cubicBezTo>
                  <a:pt x="5585371" y="3482814"/>
                  <a:pt x="5585371" y="3485183"/>
                  <a:pt x="5585371" y="3485183"/>
                </a:cubicBezTo>
                <a:cubicBezTo>
                  <a:pt x="5585371" y="3485183"/>
                  <a:pt x="5583003" y="3485183"/>
                  <a:pt x="5583003" y="3485183"/>
                </a:cubicBezTo>
                <a:cubicBezTo>
                  <a:pt x="5578266" y="3480445"/>
                  <a:pt x="5578266" y="3480445"/>
                  <a:pt x="5578266" y="3478076"/>
                </a:cubicBezTo>
                <a:cubicBezTo>
                  <a:pt x="5578266" y="3478076"/>
                  <a:pt x="5575898" y="3478076"/>
                  <a:pt x="5575898" y="3475707"/>
                </a:cubicBezTo>
                <a:cubicBezTo>
                  <a:pt x="5573529" y="3475707"/>
                  <a:pt x="5571161" y="3473337"/>
                  <a:pt x="5571161" y="3473337"/>
                </a:cubicBezTo>
                <a:cubicBezTo>
                  <a:pt x="5571161" y="3475707"/>
                  <a:pt x="5564057" y="3473337"/>
                  <a:pt x="5556952" y="3468599"/>
                </a:cubicBezTo>
                <a:cubicBezTo>
                  <a:pt x="5554584" y="3468599"/>
                  <a:pt x="5554584" y="3468599"/>
                  <a:pt x="5554584" y="3468599"/>
                </a:cubicBezTo>
                <a:cubicBezTo>
                  <a:pt x="5549847" y="3466229"/>
                  <a:pt x="5556952" y="3470968"/>
                  <a:pt x="5556952" y="3470968"/>
                </a:cubicBezTo>
                <a:cubicBezTo>
                  <a:pt x="5556952" y="3473337"/>
                  <a:pt x="5547479" y="3466229"/>
                  <a:pt x="5547479" y="3466229"/>
                </a:cubicBezTo>
                <a:cubicBezTo>
                  <a:pt x="5547479" y="3468599"/>
                  <a:pt x="5549847" y="3468599"/>
                  <a:pt x="5552215" y="3470968"/>
                </a:cubicBezTo>
                <a:cubicBezTo>
                  <a:pt x="5549847" y="3470968"/>
                  <a:pt x="5549847" y="3470968"/>
                  <a:pt x="5547479" y="3470968"/>
                </a:cubicBezTo>
                <a:cubicBezTo>
                  <a:pt x="5545111" y="3468599"/>
                  <a:pt x="5542743" y="3468599"/>
                  <a:pt x="5540375" y="3468599"/>
                </a:cubicBezTo>
                <a:cubicBezTo>
                  <a:pt x="5545111" y="3470968"/>
                  <a:pt x="5547479" y="3473337"/>
                  <a:pt x="5549847" y="3475707"/>
                </a:cubicBezTo>
                <a:cubicBezTo>
                  <a:pt x="5552215" y="3473337"/>
                  <a:pt x="5559320" y="3485183"/>
                  <a:pt x="5559320" y="3480445"/>
                </a:cubicBezTo>
                <a:cubicBezTo>
                  <a:pt x="5561689" y="3480445"/>
                  <a:pt x="5561689" y="3478076"/>
                  <a:pt x="5561689" y="3478076"/>
                </a:cubicBezTo>
                <a:cubicBezTo>
                  <a:pt x="5564057" y="3480445"/>
                  <a:pt x="5568793" y="3482814"/>
                  <a:pt x="5573529" y="3487553"/>
                </a:cubicBezTo>
                <a:cubicBezTo>
                  <a:pt x="5573529" y="3487553"/>
                  <a:pt x="5578266" y="3489922"/>
                  <a:pt x="5578266" y="3489922"/>
                </a:cubicBezTo>
                <a:cubicBezTo>
                  <a:pt x="5578266" y="3489922"/>
                  <a:pt x="5578266" y="3487553"/>
                  <a:pt x="5575898" y="3487553"/>
                </a:cubicBezTo>
                <a:cubicBezTo>
                  <a:pt x="5571161" y="3482814"/>
                  <a:pt x="5568793" y="3482814"/>
                  <a:pt x="5573529" y="3482814"/>
                </a:cubicBezTo>
                <a:cubicBezTo>
                  <a:pt x="5575898" y="3485183"/>
                  <a:pt x="5575898" y="3485183"/>
                  <a:pt x="5578266" y="3485183"/>
                </a:cubicBezTo>
                <a:cubicBezTo>
                  <a:pt x="5578266" y="3485183"/>
                  <a:pt x="5578266" y="3487553"/>
                  <a:pt x="5578266" y="3487553"/>
                </a:cubicBezTo>
                <a:cubicBezTo>
                  <a:pt x="5585371" y="3497030"/>
                  <a:pt x="5568793" y="3485183"/>
                  <a:pt x="5568793" y="3487553"/>
                </a:cubicBezTo>
                <a:cubicBezTo>
                  <a:pt x="5568793" y="3487553"/>
                  <a:pt x="5566425" y="3487553"/>
                  <a:pt x="5564057" y="3487553"/>
                </a:cubicBezTo>
                <a:cubicBezTo>
                  <a:pt x="5566425" y="3489922"/>
                  <a:pt x="5568793" y="3492291"/>
                  <a:pt x="5573529" y="3494661"/>
                </a:cubicBezTo>
                <a:cubicBezTo>
                  <a:pt x="5573529" y="3492291"/>
                  <a:pt x="5575898" y="3494661"/>
                  <a:pt x="5583003" y="3497030"/>
                </a:cubicBezTo>
                <a:cubicBezTo>
                  <a:pt x="5583003" y="3499399"/>
                  <a:pt x="5580635" y="3499399"/>
                  <a:pt x="5580635" y="3501769"/>
                </a:cubicBezTo>
                <a:cubicBezTo>
                  <a:pt x="5583003" y="3504138"/>
                  <a:pt x="5585371" y="3506506"/>
                  <a:pt x="5590107" y="3508876"/>
                </a:cubicBezTo>
                <a:cubicBezTo>
                  <a:pt x="5590107" y="3511245"/>
                  <a:pt x="5590107" y="3513615"/>
                  <a:pt x="5597212" y="3515984"/>
                </a:cubicBezTo>
                <a:cubicBezTo>
                  <a:pt x="5609053" y="3523092"/>
                  <a:pt x="5613789" y="3527831"/>
                  <a:pt x="5613789" y="3532568"/>
                </a:cubicBezTo>
                <a:cubicBezTo>
                  <a:pt x="5611421" y="3537307"/>
                  <a:pt x="5618526" y="3544415"/>
                  <a:pt x="5627999" y="3549154"/>
                </a:cubicBezTo>
                <a:cubicBezTo>
                  <a:pt x="5632735" y="3553893"/>
                  <a:pt x="5637472" y="3558630"/>
                  <a:pt x="5646945" y="3563369"/>
                </a:cubicBezTo>
                <a:cubicBezTo>
                  <a:pt x="5642209" y="3563369"/>
                  <a:pt x="5639841" y="3561000"/>
                  <a:pt x="5637472" y="3561000"/>
                </a:cubicBezTo>
                <a:cubicBezTo>
                  <a:pt x="5642209" y="3563369"/>
                  <a:pt x="5644577" y="3565738"/>
                  <a:pt x="5644577" y="3565738"/>
                </a:cubicBezTo>
                <a:cubicBezTo>
                  <a:pt x="5646945" y="3568108"/>
                  <a:pt x="5646945" y="3568108"/>
                  <a:pt x="5644577" y="3568108"/>
                </a:cubicBezTo>
                <a:cubicBezTo>
                  <a:pt x="5649313" y="3570477"/>
                  <a:pt x="5656418" y="3572847"/>
                  <a:pt x="5661155" y="3575216"/>
                </a:cubicBezTo>
                <a:cubicBezTo>
                  <a:pt x="5663523" y="3577585"/>
                  <a:pt x="5665891" y="3579954"/>
                  <a:pt x="5665891" y="3579954"/>
                </a:cubicBezTo>
                <a:cubicBezTo>
                  <a:pt x="5672995" y="3589431"/>
                  <a:pt x="5663523" y="3589431"/>
                  <a:pt x="5649313" y="3579954"/>
                </a:cubicBezTo>
                <a:cubicBezTo>
                  <a:pt x="5649313" y="3579954"/>
                  <a:pt x="5646945" y="3577585"/>
                  <a:pt x="5646945" y="3577585"/>
                </a:cubicBezTo>
                <a:cubicBezTo>
                  <a:pt x="5644577" y="3579954"/>
                  <a:pt x="5632735" y="3575216"/>
                  <a:pt x="5635104" y="3582323"/>
                </a:cubicBezTo>
                <a:cubicBezTo>
                  <a:pt x="5637472" y="3587062"/>
                  <a:pt x="5637472" y="3589431"/>
                  <a:pt x="5630367" y="3587062"/>
                </a:cubicBezTo>
                <a:cubicBezTo>
                  <a:pt x="5623263" y="3582323"/>
                  <a:pt x="5620895" y="3584692"/>
                  <a:pt x="5625631" y="3591800"/>
                </a:cubicBezTo>
                <a:cubicBezTo>
                  <a:pt x="5630367" y="3598909"/>
                  <a:pt x="5627999" y="3598909"/>
                  <a:pt x="5627999" y="3601278"/>
                </a:cubicBezTo>
                <a:cubicBezTo>
                  <a:pt x="5627999" y="3603647"/>
                  <a:pt x="5627999" y="3603647"/>
                  <a:pt x="5627999" y="3603647"/>
                </a:cubicBezTo>
                <a:cubicBezTo>
                  <a:pt x="5627999" y="3603647"/>
                  <a:pt x="5630367" y="3606016"/>
                  <a:pt x="5632735" y="3606016"/>
                </a:cubicBezTo>
                <a:cubicBezTo>
                  <a:pt x="5632735" y="3606016"/>
                  <a:pt x="5632735" y="3606016"/>
                  <a:pt x="5635104" y="3606016"/>
                </a:cubicBezTo>
                <a:cubicBezTo>
                  <a:pt x="5635104" y="3608385"/>
                  <a:pt x="5635104" y="3608385"/>
                  <a:pt x="5635104" y="3610754"/>
                </a:cubicBezTo>
                <a:cubicBezTo>
                  <a:pt x="5639841" y="3615493"/>
                  <a:pt x="5639841" y="3615493"/>
                  <a:pt x="5651681" y="3620232"/>
                </a:cubicBezTo>
                <a:cubicBezTo>
                  <a:pt x="5651681" y="3622601"/>
                  <a:pt x="5654049" y="3622601"/>
                  <a:pt x="5654049" y="3622601"/>
                </a:cubicBezTo>
                <a:cubicBezTo>
                  <a:pt x="5658786" y="3629709"/>
                  <a:pt x="5665891" y="3634447"/>
                  <a:pt x="5672995" y="3636816"/>
                </a:cubicBezTo>
                <a:cubicBezTo>
                  <a:pt x="5672995" y="3636816"/>
                  <a:pt x="5677732" y="3636816"/>
                  <a:pt x="5677732" y="3639186"/>
                </a:cubicBezTo>
                <a:cubicBezTo>
                  <a:pt x="5677732" y="3641555"/>
                  <a:pt x="5680101" y="3643924"/>
                  <a:pt x="5682469" y="3646294"/>
                </a:cubicBezTo>
                <a:cubicBezTo>
                  <a:pt x="5677732" y="3643924"/>
                  <a:pt x="5675364" y="3643924"/>
                  <a:pt x="5675364" y="3646294"/>
                </a:cubicBezTo>
                <a:cubicBezTo>
                  <a:pt x="5675364" y="3646294"/>
                  <a:pt x="5675364" y="3648663"/>
                  <a:pt x="5672995" y="3648663"/>
                </a:cubicBezTo>
                <a:cubicBezTo>
                  <a:pt x="5672995" y="3648663"/>
                  <a:pt x="5670627" y="3646294"/>
                  <a:pt x="5668259" y="3643924"/>
                </a:cubicBezTo>
                <a:cubicBezTo>
                  <a:pt x="5663523" y="3641555"/>
                  <a:pt x="5663523" y="3641555"/>
                  <a:pt x="5661155" y="3641555"/>
                </a:cubicBezTo>
                <a:lnTo>
                  <a:pt x="5658786" y="3641555"/>
                </a:lnTo>
                <a:cubicBezTo>
                  <a:pt x="5658786" y="3641555"/>
                  <a:pt x="5658786" y="3643924"/>
                  <a:pt x="5658786" y="3643924"/>
                </a:cubicBezTo>
                <a:cubicBezTo>
                  <a:pt x="5658786" y="3643924"/>
                  <a:pt x="5661155" y="3646294"/>
                  <a:pt x="5663523" y="3646294"/>
                </a:cubicBezTo>
                <a:cubicBezTo>
                  <a:pt x="5663523" y="3648663"/>
                  <a:pt x="5665891" y="3651032"/>
                  <a:pt x="5668259" y="3651032"/>
                </a:cubicBezTo>
                <a:cubicBezTo>
                  <a:pt x="5668259" y="3651032"/>
                  <a:pt x="5670627" y="3651032"/>
                  <a:pt x="5670627" y="3651032"/>
                </a:cubicBezTo>
                <a:cubicBezTo>
                  <a:pt x="5668259" y="3651032"/>
                  <a:pt x="5668259" y="3648663"/>
                  <a:pt x="5668259" y="3646294"/>
                </a:cubicBezTo>
                <a:cubicBezTo>
                  <a:pt x="5668259" y="3646294"/>
                  <a:pt x="5672995" y="3648663"/>
                  <a:pt x="5672995" y="3651032"/>
                </a:cubicBezTo>
                <a:cubicBezTo>
                  <a:pt x="5677732" y="3655770"/>
                  <a:pt x="5682469" y="3655770"/>
                  <a:pt x="5684837" y="3658140"/>
                </a:cubicBezTo>
                <a:cubicBezTo>
                  <a:pt x="5687205" y="3660509"/>
                  <a:pt x="5689573" y="3662878"/>
                  <a:pt x="5691941" y="3665248"/>
                </a:cubicBezTo>
                <a:cubicBezTo>
                  <a:pt x="5694310" y="3667617"/>
                  <a:pt x="5694310" y="3667617"/>
                  <a:pt x="5696678" y="3669986"/>
                </a:cubicBezTo>
                <a:cubicBezTo>
                  <a:pt x="5696678" y="3669986"/>
                  <a:pt x="5699047" y="3672356"/>
                  <a:pt x="5699047" y="3672356"/>
                </a:cubicBezTo>
                <a:cubicBezTo>
                  <a:pt x="5696678" y="3669986"/>
                  <a:pt x="5691941" y="3667617"/>
                  <a:pt x="5689573" y="3667617"/>
                </a:cubicBezTo>
                <a:cubicBezTo>
                  <a:pt x="5689573" y="3667617"/>
                  <a:pt x="5687205" y="3669986"/>
                  <a:pt x="5687205" y="3669986"/>
                </a:cubicBezTo>
                <a:cubicBezTo>
                  <a:pt x="5689573" y="3672356"/>
                  <a:pt x="5691941" y="3677094"/>
                  <a:pt x="5694310" y="3679464"/>
                </a:cubicBezTo>
                <a:cubicBezTo>
                  <a:pt x="5699047" y="3684202"/>
                  <a:pt x="5696678" y="3686571"/>
                  <a:pt x="5701415" y="3691310"/>
                </a:cubicBezTo>
                <a:cubicBezTo>
                  <a:pt x="5703783" y="3688940"/>
                  <a:pt x="5706151" y="3688940"/>
                  <a:pt x="5708519" y="3688940"/>
                </a:cubicBezTo>
                <a:cubicBezTo>
                  <a:pt x="5701415" y="3698418"/>
                  <a:pt x="5689573" y="3703156"/>
                  <a:pt x="5675364" y="3707894"/>
                </a:cubicBezTo>
                <a:cubicBezTo>
                  <a:pt x="5672995" y="3710263"/>
                  <a:pt x="5677732" y="3715002"/>
                  <a:pt x="5675364" y="3715002"/>
                </a:cubicBezTo>
                <a:cubicBezTo>
                  <a:pt x="5680101" y="3722110"/>
                  <a:pt x="5682469" y="3722110"/>
                  <a:pt x="5677732" y="3722110"/>
                </a:cubicBezTo>
                <a:cubicBezTo>
                  <a:pt x="5682469" y="3729218"/>
                  <a:pt x="5689573" y="3733956"/>
                  <a:pt x="5696678" y="3738695"/>
                </a:cubicBezTo>
                <a:cubicBezTo>
                  <a:pt x="5699047" y="3741064"/>
                  <a:pt x="5701415" y="3741064"/>
                  <a:pt x="5706151" y="3741064"/>
                </a:cubicBezTo>
                <a:cubicBezTo>
                  <a:pt x="5713255" y="3743434"/>
                  <a:pt x="5725097" y="3750542"/>
                  <a:pt x="5729833" y="3757649"/>
                </a:cubicBezTo>
                <a:cubicBezTo>
                  <a:pt x="5739307" y="3767126"/>
                  <a:pt x="5739307" y="3769495"/>
                  <a:pt x="5729833" y="3767126"/>
                </a:cubicBezTo>
                <a:cubicBezTo>
                  <a:pt x="5722729" y="3764757"/>
                  <a:pt x="5725097" y="3767126"/>
                  <a:pt x="5727465" y="3769495"/>
                </a:cubicBezTo>
                <a:cubicBezTo>
                  <a:pt x="5727465" y="3771865"/>
                  <a:pt x="5727465" y="3774234"/>
                  <a:pt x="5727465" y="3776604"/>
                </a:cubicBezTo>
                <a:cubicBezTo>
                  <a:pt x="5727465" y="3776604"/>
                  <a:pt x="5722729" y="3774234"/>
                  <a:pt x="5722729" y="3774234"/>
                </a:cubicBezTo>
                <a:cubicBezTo>
                  <a:pt x="5717993" y="3767126"/>
                  <a:pt x="5708519" y="3764757"/>
                  <a:pt x="5701415" y="3757649"/>
                </a:cubicBezTo>
                <a:cubicBezTo>
                  <a:pt x="5699047" y="3757649"/>
                  <a:pt x="5696678" y="3755280"/>
                  <a:pt x="5696678" y="3752911"/>
                </a:cubicBezTo>
                <a:cubicBezTo>
                  <a:pt x="5701415" y="3755280"/>
                  <a:pt x="5701415" y="3755280"/>
                  <a:pt x="5703783" y="3752911"/>
                </a:cubicBezTo>
                <a:cubicBezTo>
                  <a:pt x="5703783" y="3752911"/>
                  <a:pt x="5708519" y="3755280"/>
                  <a:pt x="5710887" y="3757649"/>
                </a:cubicBezTo>
                <a:cubicBezTo>
                  <a:pt x="5713255" y="3757649"/>
                  <a:pt x="5715624" y="3760018"/>
                  <a:pt x="5717993" y="3760018"/>
                </a:cubicBezTo>
                <a:cubicBezTo>
                  <a:pt x="5720361" y="3762387"/>
                  <a:pt x="5725097" y="3762387"/>
                  <a:pt x="5725097" y="3762387"/>
                </a:cubicBezTo>
                <a:cubicBezTo>
                  <a:pt x="5722729" y="3757649"/>
                  <a:pt x="5717993" y="3757649"/>
                  <a:pt x="5715624" y="3755280"/>
                </a:cubicBezTo>
                <a:cubicBezTo>
                  <a:pt x="5713255" y="3755280"/>
                  <a:pt x="5710887" y="3750542"/>
                  <a:pt x="5708519" y="3748172"/>
                </a:cubicBezTo>
                <a:cubicBezTo>
                  <a:pt x="5706151" y="3748172"/>
                  <a:pt x="5703783" y="3745803"/>
                  <a:pt x="5701415" y="3745803"/>
                </a:cubicBezTo>
                <a:cubicBezTo>
                  <a:pt x="5701415" y="3745803"/>
                  <a:pt x="5701415" y="3745803"/>
                  <a:pt x="5701415" y="3748172"/>
                </a:cubicBezTo>
                <a:cubicBezTo>
                  <a:pt x="5696678" y="3752911"/>
                  <a:pt x="5694310" y="3750542"/>
                  <a:pt x="5675364" y="3738695"/>
                </a:cubicBezTo>
                <a:cubicBezTo>
                  <a:pt x="5672995" y="3738695"/>
                  <a:pt x="5670627" y="3738695"/>
                  <a:pt x="5670627" y="3738695"/>
                </a:cubicBezTo>
                <a:cubicBezTo>
                  <a:pt x="5658786" y="3731587"/>
                  <a:pt x="5658786" y="3729218"/>
                  <a:pt x="5658786" y="3724480"/>
                </a:cubicBezTo>
                <a:cubicBezTo>
                  <a:pt x="5658786" y="3724480"/>
                  <a:pt x="5658786" y="3722110"/>
                  <a:pt x="5658786" y="3722110"/>
                </a:cubicBezTo>
                <a:cubicBezTo>
                  <a:pt x="5654049" y="3722110"/>
                  <a:pt x="5651681" y="3724480"/>
                  <a:pt x="5651681" y="3726849"/>
                </a:cubicBezTo>
                <a:cubicBezTo>
                  <a:pt x="5646945" y="3729218"/>
                  <a:pt x="5658786" y="3731587"/>
                  <a:pt x="5661155" y="3733956"/>
                </a:cubicBezTo>
                <a:cubicBezTo>
                  <a:pt x="5663523" y="3741064"/>
                  <a:pt x="5668259" y="3748172"/>
                  <a:pt x="5682469" y="3757649"/>
                </a:cubicBezTo>
                <a:cubicBezTo>
                  <a:pt x="5684837" y="3762387"/>
                  <a:pt x="5694310" y="3769495"/>
                  <a:pt x="5696678" y="3776604"/>
                </a:cubicBezTo>
                <a:cubicBezTo>
                  <a:pt x="5696678" y="3778973"/>
                  <a:pt x="5701415" y="3783711"/>
                  <a:pt x="5708519" y="3783711"/>
                </a:cubicBezTo>
                <a:cubicBezTo>
                  <a:pt x="5713255" y="3783711"/>
                  <a:pt x="5717993" y="3790819"/>
                  <a:pt x="5722729" y="3793188"/>
                </a:cubicBezTo>
                <a:cubicBezTo>
                  <a:pt x="5729833" y="3800296"/>
                  <a:pt x="5736939" y="3807403"/>
                  <a:pt x="5746411" y="3812142"/>
                </a:cubicBezTo>
                <a:cubicBezTo>
                  <a:pt x="5744043" y="3812142"/>
                  <a:pt x="5744043" y="3812142"/>
                  <a:pt x="5744043" y="3812142"/>
                </a:cubicBezTo>
                <a:cubicBezTo>
                  <a:pt x="5741675" y="3812142"/>
                  <a:pt x="5739307" y="3809773"/>
                  <a:pt x="5734571" y="3807403"/>
                </a:cubicBezTo>
                <a:cubicBezTo>
                  <a:pt x="5732201" y="3805034"/>
                  <a:pt x="5729833" y="3802666"/>
                  <a:pt x="5727465" y="3800296"/>
                </a:cubicBezTo>
                <a:cubicBezTo>
                  <a:pt x="5725097" y="3800296"/>
                  <a:pt x="5725097" y="3800296"/>
                  <a:pt x="5722729" y="3800296"/>
                </a:cubicBezTo>
                <a:cubicBezTo>
                  <a:pt x="5727465" y="3802666"/>
                  <a:pt x="5729833" y="3805034"/>
                  <a:pt x="5732201" y="3809773"/>
                </a:cubicBezTo>
                <a:cubicBezTo>
                  <a:pt x="5739307" y="3816881"/>
                  <a:pt x="5741675" y="3819250"/>
                  <a:pt x="5748779" y="3819250"/>
                </a:cubicBezTo>
                <a:cubicBezTo>
                  <a:pt x="5748779" y="3819250"/>
                  <a:pt x="5753515" y="3819250"/>
                  <a:pt x="5753515" y="3819250"/>
                </a:cubicBezTo>
                <a:cubicBezTo>
                  <a:pt x="5755885" y="3823989"/>
                  <a:pt x="5758253" y="3826358"/>
                  <a:pt x="5762989" y="3828727"/>
                </a:cubicBezTo>
                <a:cubicBezTo>
                  <a:pt x="5762989" y="3831096"/>
                  <a:pt x="5762989" y="3831096"/>
                  <a:pt x="5755885" y="3826358"/>
                </a:cubicBezTo>
                <a:cubicBezTo>
                  <a:pt x="5755885" y="3823989"/>
                  <a:pt x="5751147" y="3821619"/>
                  <a:pt x="5751147" y="3821619"/>
                </a:cubicBezTo>
                <a:cubicBezTo>
                  <a:pt x="5751147" y="3823989"/>
                  <a:pt x="5748779" y="3823989"/>
                  <a:pt x="5746411" y="3821619"/>
                </a:cubicBezTo>
                <a:cubicBezTo>
                  <a:pt x="5744043" y="3821619"/>
                  <a:pt x="5746411" y="3821619"/>
                  <a:pt x="5746411" y="3823989"/>
                </a:cubicBezTo>
                <a:cubicBezTo>
                  <a:pt x="5746411" y="3823989"/>
                  <a:pt x="5751147" y="3826358"/>
                  <a:pt x="5751147" y="3826358"/>
                </a:cubicBezTo>
                <a:cubicBezTo>
                  <a:pt x="5758253" y="3833465"/>
                  <a:pt x="5765357" y="3840573"/>
                  <a:pt x="5765357" y="3845312"/>
                </a:cubicBezTo>
                <a:cubicBezTo>
                  <a:pt x="5765357" y="3852420"/>
                  <a:pt x="5767725" y="3854789"/>
                  <a:pt x="5755885" y="3845312"/>
                </a:cubicBezTo>
                <a:cubicBezTo>
                  <a:pt x="5746411" y="3840573"/>
                  <a:pt x="5746411" y="3840573"/>
                  <a:pt x="5746411" y="3842943"/>
                </a:cubicBezTo>
                <a:cubicBezTo>
                  <a:pt x="5746411" y="3842943"/>
                  <a:pt x="5746411" y="3842943"/>
                  <a:pt x="5744043" y="3840573"/>
                </a:cubicBezTo>
                <a:cubicBezTo>
                  <a:pt x="5741675" y="3840573"/>
                  <a:pt x="5739307" y="3838204"/>
                  <a:pt x="5736939" y="3835835"/>
                </a:cubicBezTo>
                <a:cubicBezTo>
                  <a:pt x="5736939" y="3835835"/>
                  <a:pt x="5734571" y="3833465"/>
                  <a:pt x="5732201" y="3833465"/>
                </a:cubicBezTo>
                <a:cubicBezTo>
                  <a:pt x="5732201" y="3833465"/>
                  <a:pt x="5734571" y="3835835"/>
                  <a:pt x="5734571" y="3835835"/>
                </a:cubicBezTo>
                <a:cubicBezTo>
                  <a:pt x="5739307" y="3840573"/>
                  <a:pt x="5744043" y="3842943"/>
                  <a:pt x="5748779" y="3845312"/>
                </a:cubicBezTo>
                <a:cubicBezTo>
                  <a:pt x="5748779" y="3852420"/>
                  <a:pt x="5755885" y="3854789"/>
                  <a:pt x="5760621" y="3859527"/>
                </a:cubicBezTo>
                <a:cubicBezTo>
                  <a:pt x="5762989" y="3861897"/>
                  <a:pt x="5765357" y="3864266"/>
                  <a:pt x="5765357" y="3864266"/>
                </a:cubicBezTo>
                <a:cubicBezTo>
                  <a:pt x="5765357" y="3864266"/>
                  <a:pt x="5762989" y="3864266"/>
                  <a:pt x="5762989" y="3864266"/>
                </a:cubicBezTo>
                <a:cubicBezTo>
                  <a:pt x="5753515" y="3857158"/>
                  <a:pt x="5753515" y="3864266"/>
                  <a:pt x="5744043" y="3854789"/>
                </a:cubicBezTo>
                <a:cubicBezTo>
                  <a:pt x="5744043" y="3857158"/>
                  <a:pt x="5744043" y="3857158"/>
                  <a:pt x="5744043" y="3859527"/>
                </a:cubicBezTo>
                <a:cubicBezTo>
                  <a:pt x="5751147" y="3864266"/>
                  <a:pt x="5762989" y="3871374"/>
                  <a:pt x="5765357" y="3871374"/>
                </a:cubicBezTo>
                <a:cubicBezTo>
                  <a:pt x="5770093" y="3871374"/>
                  <a:pt x="5772461" y="3873743"/>
                  <a:pt x="5777199" y="3876113"/>
                </a:cubicBezTo>
                <a:cubicBezTo>
                  <a:pt x="5779567" y="3878482"/>
                  <a:pt x="5781935" y="3876113"/>
                  <a:pt x="5786671" y="3880851"/>
                </a:cubicBezTo>
                <a:cubicBezTo>
                  <a:pt x="5789039" y="3885589"/>
                  <a:pt x="5779567" y="3883220"/>
                  <a:pt x="5791407" y="3890328"/>
                </a:cubicBezTo>
                <a:cubicBezTo>
                  <a:pt x="5791407" y="3892697"/>
                  <a:pt x="5793777" y="3892697"/>
                  <a:pt x="5793777" y="3895067"/>
                </a:cubicBezTo>
                <a:cubicBezTo>
                  <a:pt x="5796145" y="3895067"/>
                  <a:pt x="5796145" y="3897436"/>
                  <a:pt x="5798513" y="3897436"/>
                </a:cubicBezTo>
                <a:cubicBezTo>
                  <a:pt x="5791407" y="3895067"/>
                  <a:pt x="5791407" y="3897436"/>
                  <a:pt x="5789039" y="3897436"/>
                </a:cubicBezTo>
                <a:cubicBezTo>
                  <a:pt x="5789039" y="3897436"/>
                  <a:pt x="5789039" y="3897436"/>
                  <a:pt x="5786671" y="3897436"/>
                </a:cubicBezTo>
                <a:cubicBezTo>
                  <a:pt x="5784303" y="3895067"/>
                  <a:pt x="5784303" y="3895067"/>
                  <a:pt x="5784303" y="3895067"/>
                </a:cubicBezTo>
                <a:cubicBezTo>
                  <a:pt x="5777199" y="3887959"/>
                  <a:pt x="5770093" y="3887959"/>
                  <a:pt x="5765357" y="3880851"/>
                </a:cubicBezTo>
                <a:cubicBezTo>
                  <a:pt x="5760621" y="3878482"/>
                  <a:pt x="5758253" y="3878482"/>
                  <a:pt x="5753515" y="3876113"/>
                </a:cubicBezTo>
                <a:cubicBezTo>
                  <a:pt x="5751147" y="3876113"/>
                  <a:pt x="5746411" y="3873743"/>
                  <a:pt x="5746411" y="3869005"/>
                </a:cubicBezTo>
                <a:cubicBezTo>
                  <a:pt x="5746411" y="3869005"/>
                  <a:pt x="5744043" y="3864266"/>
                  <a:pt x="5741675" y="3861897"/>
                </a:cubicBezTo>
                <a:cubicBezTo>
                  <a:pt x="5739307" y="3861897"/>
                  <a:pt x="5741675" y="3864266"/>
                  <a:pt x="5741675" y="3866635"/>
                </a:cubicBezTo>
                <a:cubicBezTo>
                  <a:pt x="5741675" y="3866635"/>
                  <a:pt x="5739307" y="3869005"/>
                  <a:pt x="5736939" y="3866635"/>
                </a:cubicBezTo>
                <a:cubicBezTo>
                  <a:pt x="5736939" y="3866635"/>
                  <a:pt x="5736939" y="3866635"/>
                  <a:pt x="5734571" y="3866635"/>
                </a:cubicBezTo>
                <a:cubicBezTo>
                  <a:pt x="5732201" y="3866635"/>
                  <a:pt x="5729833" y="3869005"/>
                  <a:pt x="5725097" y="3871374"/>
                </a:cubicBezTo>
                <a:cubicBezTo>
                  <a:pt x="5725097" y="3866635"/>
                  <a:pt x="5732201" y="3864266"/>
                  <a:pt x="5734571" y="3864266"/>
                </a:cubicBezTo>
                <a:cubicBezTo>
                  <a:pt x="5732201" y="3864266"/>
                  <a:pt x="5729833" y="3861897"/>
                  <a:pt x="5727465" y="3859527"/>
                </a:cubicBezTo>
                <a:cubicBezTo>
                  <a:pt x="5727465" y="3859527"/>
                  <a:pt x="5727465" y="3857158"/>
                  <a:pt x="5727465" y="3857158"/>
                </a:cubicBezTo>
                <a:cubicBezTo>
                  <a:pt x="5727465" y="3854789"/>
                  <a:pt x="5725097" y="3852420"/>
                  <a:pt x="5722729" y="3847682"/>
                </a:cubicBezTo>
                <a:cubicBezTo>
                  <a:pt x="5715624" y="3847682"/>
                  <a:pt x="5720361" y="3854789"/>
                  <a:pt x="5720361" y="3857158"/>
                </a:cubicBezTo>
                <a:cubicBezTo>
                  <a:pt x="5717993" y="3859527"/>
                  <a:pt x="5710887" y="3857158"/>
                  <a:pt x="5706151" y="3857158"/>
                </a:cubicBezTo>
                <a:cubicBezTo>
                  <a:pt x="5710887" y="3861897"/>
                  <a:pt x="5720361" y="3866635"/>
                  <a:pt x="5725097" y="3873743"/>
                </a:cubicBezTo>
                <a:cubicBezTo>
                  <a:pt x="5727465" y="3876113"/>
                  <a:pt x="5734571" y="3880851"/>
                  <a:pt x="5732201" y="3883220"/>
                </a:cubicBezTo>
                <a:cubicBezTo>
                  <a:pt x="5729833" y="3883220"/>
                  <a:pt x="5729833" y="3883220"/>
                  <a:pt x="5736939" y="3887959"/>
                </a:cubicBezTo>
                <a:cubicBezTo>
                  <a:pt x="5739307" y="3887959"/>
                  <a:pt x="5741675" y="3890328"/>
                  <a:pt x="5744043" y="3890328"/>
                </a:cubicBezTo>
                <a:cubicBezTo>
                  <a:pt x="5753515" y="3904544"/>
                  <a:pt x="5772461" y="3914021"/>
                  <a:pt x="5784303" y="3925867"/>
                </a:cubicBezTo>
                <a:cubicBezTo>
                  <a:pt x="5793777" y="3930605"/>
                  <a:pt x="5798513" y="3935344"/>
                  <a:pt x="5796145" y="3940083"/>
                </a:cubicBezTo>
                <a:cubicBezTo>
                  <a:pt x="5796145" y="3940083"/>
                  <a:pt x="5800881" y="3942452"/>
                  <a:pt x="5803249" y="3944821"/>
                </a:cubicBezTo>
                <a:cubicBezTo>
                  <a:pt x="5803249" y="3944821"/>
                  <a:pt x="5805617" y="3944821"/>
                  <a:pt x="5805617" y="3944821"/>
                </a:cubicBezTo>
                <a:cubicBezTo>
                  <a:pt x="5810353" y="3944821"/>
                  <a:pt x="5817459" y="3947191"/>
                  <a:pt x="5822195" y="3951929"/>
                </a:cubicBezTo>
                <a:cubicBezTo>
                  <a:pt x="5826931" y="3959036"/>
                  <a:pt x="5834037" y="3966145"/>
                  <a:pt x="5836405" y="3968514"/>
                </a:cubicBezTo>
                <a:cubicBezTo>
                  <a:pt x="5838773" y="3975622"/>
                  <a:pt x="5845877" y="3982729"/>
                  <a:pt x="5857719" y="3989837"/>
                </a:cubicBezTo>
                <a:cubicBezTo>
                  <a:pt x="5862455" y="3994576"/>
                  <a:pt x="5862455" y="3996945"/>
                  <a:pt x="5869559" y="3999315"/>
                </a:cubicBezTo>
                <a:cubicBezTo>
                  <a:pt x="5869559" y="3999315"/>
                  <a:pt x="5876665" y="4006422"/>
                  <a:pt x="5879033" y="4008791"/>
                </a:cubicBezTo>
                <a:cubicBezTo>
                  <a:pt x="5883769" y="4013530"/>
                  <a:pt x="5871927" y="4006422"/>
                  <a:pt x="5876665" y="4011160"/>
                </a:cubicBezTo>
                <a:cubicBezTo>
                  <a:pt x="5879033" y="4013530"/>
                  <a:pt x="5879033" y="4015899"/>
                  <a:pt x="5883769" y="4015899"/>
                </a:cubicBezTo>
                <a:cubicBezTo>
                  <a:pt x="5886137" y="4018268"/>
                  <a:pt x="5888505" y="4018268"/>
                  <a:pt x="5888505" y="4018268"/>
                </a:cubicBezTo>
                <a:cubicBezTo>
                  <a:pt x="5890873" y="4018268"/>
                  <a:pt x="5893241" y="4018268"/>
                  <a:pt x="5893241" y="4020638"/>
                </a:cubicBezTo>
                <a:cubicBezTo>
                  <a:pt x="5890873" y="4020638"/>
                  <a:pt x="5902715" y="4027746"/>
                  <a:pt x="5900347" y="4030115"/>
                </a:cubicBezTo>
                <a:cubicBezTo>
                  <a:pt x="5897979" y="4030115"/>
                  <a:pt x="5897979" y="4030115"/>
                  <a:pt x="5895611" y="4027746"/>
                </a:cubicBezTo>
                <a:cubicBezTo>
                  <a:pt x="5893241" y="4025377"/>
                  <a:pt x="5888505" y="4020638"/>
                  <a:pt x="5886137" y="4023007"/>
                </a:cubicBezTo>
                <a:cubicBezTo>
                  <a:pt x="5886137" y="4023007"/>
                  <a:pt x="5883769" y="4020638"/>
                  <a:pt x="5881401" y="4020638"/>
                </a:cubicBezTo>
                <a:cubicBezTo>
                  <a:pt x="5876665" y="4018268"/>
                  <a:pt x="5864823" y="4011160"/>
                  <a:pt x="5864823" y="4011160"/>
                </a:cubicBezTo>
                <a:cubicBezTo>
                  <a:pt x="5860087" y="4004053"/>
                  <a:pt x="5857719" y="4004053"/>
                  <a:pt x="5857719" y="4004053"/>
                </a:cubicBezTo>
                <a:cubicBezTo>
                  <a:pt x="5848245" y="3999315"/>
                  <a:pt x="5841141" y="3992206"/>
                  <a:pt x="5834037" y="3987468"/>
                </a:cubicBezTo>
                <a:cubicBezTo>
                  <a:pt x="5834037" y="3987468"/>
                  <a:pt x="5831667" y="3985098"/>
                  <a:pt x="5831667" y="3985098"/>
                </a:cubicBezTo>
                <a:cubicBezTo>
                  <a:pt x="5829299" y="3982729"/>
                  <a:pt x="5824563" y="3980360"/>
                  <a:pt x="5819827" y="3975622"/>
                </a:cubicBezTo>
                <a:cubicBezTo>
                  <a:pt x="5817459" y="3975622"/>
                  <a:pt x="5817459" y="3973253"/>
                  <a:pt x="5815091" y="3973253"/>
                </a:cubicBezTo>
                <a:cubicBezTo>
                  <a:pt x="5812721" y="3970883"/>
                  <a:pt x="5812721" y="3970883"/>
                  <a:pt x="5810353" y="3970883"/>
                </a:cubicBezTo>
                <a:cubicBezTo>
                  <a:pt x="5810353" y="3970883"/>
                  <a:pt x="5807985" y="3970883"/>
                  <a:pt x="5805617" y="3970883"/>
                </a:cubicBezTo>
                <a:cubicBezTo>
                  <a:pt x="5805617" y="3968514"/>
                  <a:pt x="5803249" y="3968514"/>
                  <a:pt x="5800881" y="3966145"/>
                </a:cubicBezTo>
                <a:cubicBezTo>
                  <a:pt x="5796145" y="3963775"/>
                  <a:pt x="5791407" y="3959036"/>
                  <a:pt x="5786671" y="3956667"/>
                </a:cubicBezTo>
                <a:cubicBezTo>
                  <a:pt x="5786671" y="3956667"/>
                  <a:pt x="5786671" y="3954298"/>
                  <a:pt x="5784303" y="3954298"/>
                </a:cubicBezTo>
                <a:cubicBezTo>
                  <a:pt x="5784303" y="3954298"/>
                  <a:pt x="5784303" y="3951929"/>
                  <a:pt x="5784303" y="3951929"/>
                </a:cubicBezTo>
                <a:cubicBezTo>
                  <a:pt x="5779567" y="3949560"/>
                  <a:pt x="5772461" y="3947191"/>
                  <a:pt x="5779567" y="3951929"/>
                </a:cubicBezTo>
                <a:cubicBezTo>
                  <a:pt x="5777199" y="3949560"/>
                  <a:pt x="5770093" y="3947191"/>
                  <a:pt x="5772461" y="3949560"/>
                </a:cubicBezTo>
                <a:cubicBezTo>
                  <a:pt x="5774831" y="3951929"/>
                  <a:pt x="5772461" y="3954298"/>
                  <a:pt x="5772461" y="3954298"/>
                </a:cubicBezTo>
                <a:cubicBezTo>
                  <a:pt x="5772461" y="3954298"/>
                  <a:pt x="5774831" y="3956667"/>
                  <a:pt x="5774831" y="3959036"/>
                </a:cubicBezTo>
                <a:cubicBezTo>
                  <a:pt x="5774831" y="3959036"/>
                  <a:pt x="5779567" y="3961406"/>
                  <a:pt x="5779567" y="3963775"/>
                </a:cubicBezTo>
                <a:cubicBezTo>
                  <a:pt x="5781935" y="3963775"/>
                  <a:pt x="5791407" y="3970883"/>
                  <a:pt x="5791407" y="3968514"/>
                </a:cubicBezTo>
                <a:cubicBezTo>
                  <a:pt x="5789039" y="3968514"/>
                  <a:pt x="5789039" y="3966145"/>
                  <a:pt x="5789039" y="3966145"/>
                </a:cubicBezTo>
                <a:lnTo>
                  <a:pt x="5794987" y="3968978"/>
                </a:lnTo>
                <a:lnTo>
                  <a:pt x="5784303" y="3973253"/>
                </a:lnTo>
                <a:cubicBezTo>
                  <a:pt x="5779567" y="3973253"/>
                  <a:pt x="5781935" y="3975622"/>
                  <a:pt x="5786671" y="3982729"/>
                </a:cubicBezTo>
                <a:cubicBezTo>
                  <a:pt x="5770093" y="3973253"/>
                  <a:pt x="5770093" y="3973253"/>
                  <a:pt x="5767725" y="3982729"/>
                </a:cubicBezTo>
                <a:cubicBezTo>
                  <a:pt x="5772461" y="3987468"/>
                  <a:pt x="5777199" y="3989837"/>
                  <a:pt x="5781935" y="3992206"/>
                </a:cubicBezTo>
                <a:cubicBezTo>
                  <a:pt x="5784303" y="3994576"/>
                  <a:pt x="5784303" y="3994576"/>
                  <a:pt x="5786671" y="3992206"/>
                </a:cubicBezTo>
                <a:cubicBezTo>
                  <a:pt x="5786671" y="3992206"/>
                  <a:pt x="5784303" y="3992206"/>
                  <a:pt x="5784303" y="3989837"/>
                </a:cubicBezTo>
                <a:cubicBezTo>
                  <a:pt x="5779567" y="3989837"/>
                  <a:pt x="5772461" y="3987468"/>
                  <a:pt x="5772461" y="3982729"/>
                </a:cubicBezTo>
                <a:cubicBezTo>
                  <a:pt x="5772461" y="3980360"/>
                  <a:pt x="5779567" y="3985098"/>
                  <a:pt x="5784303" y="3987468"/>
                </a:cubicBezTo>
                <a:cubicBezTo>
                  <a:pt x="5786671" y="3989837"/>
                  <a:pt x="5786671" y="3989837"/>
                  <a:pt x="5789039" y="3989837"/>
                </a:cubicBezTo>
                <a:cubicBezTo>
                  <a:pt x="5798513" y="3994576"/>
                  <a:pt x="5803249" y="3996945"/>
                  <a:pt x="5807985" y="4004053"/>
                </a:cubicBezTo>
                <a:cubicBezTo>
                  <a:pt x="5810353" y="4004053"/>
                  <a:pt x="5812721" y="4008791"/>
                  <a:pt x="5810353" y="4008791"/>
                </a:cubicBezTo>
                <a:cubicBezTo>
                  <a:pt x="5807985" y="4008791"/>
                  <a:pt x="5803249" y="4008791"/>
                  <a:pt x="5798513" y="4008791"/>
                </a:cubicBezTo>
                <a:cubicBezTo>
                  <a:pt x="5798513" y="4006422"/>
                  <a:pt x="5798513" y="4006422"/>
                  <a:pt x="5796145" y="4004053"/>
                </a:cubicBezTo>
                <a:cubicBezTo>
                  <a:pt x="5791407" y="4001684"/>
                  <a:pt x="5784303" y="3999315"/>
                  <a:pt x="5777199" y="3999315"/>
                </a:cubicBezTo>
                <a:cubicBezTo>
                  <a:pt x="5777199" y="3999315"/>
                  <a:pt x="5777199" y="3996945"/>
                  <a:pt x="5777199" y="3996945"/>
                </a:cubicBezTo>
                <a:cubicBezTo>
                  <a:pt x="5774831" y="3994576"/>
                  <a:pt x="5772461" y="3989837"/>
                  <a:pt x="5772461" y="3987468"/>
                </a:cubicBezTo>
                <a:cubicBezTo>
                  <a:pt x="5767725" y="3987468"/>
                  <a:pt x="5762989" y="3987468"/>
                  <a:pt x="5760621" y="3987468"/>
                </a:cubicBezTo>
                <a:cubicBezTo>
                  <a:pt x="5758253" y="3985098"/>
                  <a:pt x="5755885" y="3982729"/>
                  <a:pt x="5751147" y="3977991"/>
                </a:cubicBezTo>
                <a:cubicBezTo>
                  <a:pt x="5746411" y="3975622"/>
                  <a:pt x="5741675" y="3970883"/>
                  <a:pt x="5741675" y="3973253"/>
                </a:cubicBezTo>
                <a:cubicBezTo>
                  <a:pt x="5739307" y="3973253"/>
                  <a:pt x="5736939" y="3968514"/>
                  <a:pt x="5734571" y="3968514"/>
                </a:cubicBezTo>
                <a:cubicBezTo>
                  <a:pt x="5722729" y="3956667"/>
                  <a:pt x="5706151" y="3944821"/>
                  <a:pt x="5691941" y="3935344"/>
                </a:cubicBezTo>
                <a:cubicBezTo>
                  <a:pt x="5687205" y="3930605"/>
                  <a:pt x="5687205" y="3930605"/>
                  <a:pt x="5684837" y="3930605"/>
                </a:cubicBezTo>
                <a:cubicBezTo>
                  <a:pt x="5684837" y="3930605"/>
                  <a:pt x="5680101" y="3928237"/>
                  <a:pt x="5677732" y="3928237"/>
                </a:cubicBezTo>
                <a:cubicBezTo>
                  <a:pt x="5677732" y="3925867"/>
                  <a:pt x="5675364" y="3923498"/>
                  <a:pt x="5675364" y="3923498"/>
                </a:cubicBezTo>
                <a:cubicBezTo>
                  <a:pt x="5665891" y="3916390"/>
                  <a:pt x="5658786" y="3911651"/>
                  <a:pt x="5649313" y="3904544"/>
                </a:cubicBezTo>
                <a:cubicBezTo>
                  <a:pt x="5649313" y="3904544"/>
                  <a:pt x="5644577" y="3902175"/>
                  <a:pt x="5644577" y="3902175"/>
                </a:cubicBezTo>
                <a:cubicBezTo>
                  <a:pt x="5639841" y="3899805"/>
                  <a:pt x="5630367" y="3890328"/>
                  <a:pt x="5625631" y="3890328"/>
                </a:cubicBezTo>
                <a:cubicBezTo>
                  <a:pt x="5625631" y="3890328"/>
                  <a:pt x="5620895" y="3885589"/>
                  <a:pt x="5620895" y="3885589"/>
                </a:cubicBezTo>
                <a:cubicBezTo>
                  <a:pt x="5620895" y="3885589"/>
                  <a:pt x="5618526" y="3883220"/>
                  <a:pt x="5616158" y="3883220"/>
                </a:cubicBezTo>
                <a:cubicBezTo>
                  <a:pt x="5611421" y="3878482"/>
                  <a:pt x="5611421" y="3880851"/>
                  <a:pt x="5611421" y="3883220"/>
                </a:cubicBezTo>
                <a:cubicBezTo>
                  <a:pt x="5611421" y="3883220"/>
                  <a:pt x="5609053" y="3883220"/>
                  <a:pt x="5604317" y="3880851"/>
                </a:cubicBezTo>
                <a:cubicBezTo>
                  <a:pt x="5604317" y="3880851"/>
                  <a:pt x="5601949" y="3878482"/>
                  <a:pt x="5599581" y="3878482"/>
                </a:cubicBezTo>
                <a:cubicBezTo>
                  <a:pt x="5599581" y="3878482"/>
                  <a:pt x="5597212" y="3876113"/>
                  <a:pt x="5597212" y="3876113"/>
                </a:cubicBezTo>
                <a:cubicBezTo>
                  <a:pt x="5597212" y="3873743"/>
                  <a:pt x="5597212" y="3873743"/>
                  <a:pt x="5599581" y="3871374"/>
                </a:cubicBezTo>
                <a:cubicBezTo>
                  <a:pt x="5597212" y="3871374"/>
                  <a:pt x="5597212" y="3871374"/>
                  <a:pt x="5594844" y="3871374"/>
                </a:cubicBezTo>
                <a:cubicBezTo>
                  <a:pt x="5594844" y="3869005"/>
                  <a:pt x="5592475" y="3869005"/>
                  <a:pt x="5590107" y="3866635"/>
                </a:cubicBezTo>
                <a:lnTo>
                  <a:pt x="5594844" y="3866635"/>
                </a:lnTo>
                <a:cubicBezTo>
                  <a:pt x="5585371" y="3859527"/>
                  <a:pt x="5578266" y="3854789"/>
                  <a:pt x="5571161" y="3850051"/>
                </a:cubicBezTo>
                <a:cubicBezTo>
                  <a:pt x="5568793" y="3852420"/>
                  <a:pt x="5566425" y="3850051"/>
                  <a:pt x="5559320" y="3845312"/>
                </a:cubicBezTo>
                <a:cubicBezTo>
                  <a:pt x="5554584" y="3840573"/>
                  <a:pt x="5554584" y="3840573"/>
                  <a:pt x="5554584" y="3840573"/>
                </a:cubicBezTo>
                <a:cubicBezTo>
                  <a:pt x="5552215" y="3840573"/>
                  <a:pt x="5542743" y="3835835"/>
                  <a:pt x="5538006" y="3831096"/>
                </a:cubicBezTo>
                <a:cubicBezTo>
                  <a:pt x="5530901" y="3826358"/>
                  <a:pt x="5530901" y="3826358"/>
                  <a:pt x="5526165" y="3823989"/>
                </a:cubicBezTo>
                <a:cubicBezTo>
                  <a:pt x="5523797" y="3821619"/>
                  <a:pt x="5521429" y="3821619"/>
                  <a:pt x="5521429" y="3819250"/>
                </a:cubicBezTo>
                <a:cubicBezTo>
                  <a:pt x="5519060" y="3819250"/>
                  <a:pt x="5519060" y="3816881"/>
                  <a:pt x="5519060" y="3816881"/>
                </a:cubicBezTo>
                <a:cubicBezTo>
                  <a:pt x="5519060" y="3816881"/>
                  <a:pt x="5519060" y="3814511"/>
                  <a:pt x="5523797" y="3816881"/>
                </a:cubicBezTo>
                <a:cubicBezTo>
                  <a:pt x="5519060" y="3812142"/>
                  <a:pt x="5516692" y="3809773"/>
                  <a:pt x="5516692" y="3809773"/>
                </a:cubicBezTo>
                <a:cubicBezTo>
                  <a:pt x="5514323" y="3807403"/>
                  <a:pt x="5511955" y="3805034"/>
                  <a:pt x="5509587" y="3805034"/>
                </a:cubicBezTo>
                <a:cubicBezTo>
                  <a:pt x="5507219" y="3802666"/>
                  <a:pt x="5500115" y="3797927"/>
                  <a:pt x="5504851" y="3800296"/>
                </a:cubicBezTo>
                <a:cubicBezTo>
                  <a:pt x="5493009" y="3790819"/>
                  <a:pt x="5495378" y="3797927"/>
                  <a:pt x="5483537" y="3788449"/>
                </a:cubicBezTo>
                <a:cubicBezTo>
                  <a:pt x="5485905" y="3792003"/>
                  <a:pt x="5485313" y="3792596"/>
                  <a:pt x="5484129" y="3792300"/>
                </a:cubicBezTo>
                <a:lnTo>
                  <a:pt x="5481766" y="3791118"/>
                </a:lnTo>
                <a:lnTo>
                  <a:pt x="5481763" y="3791115"/>
                </a:lnTo>
                <a:lnTo>
                  <a:pt x="5481762" y="3791116"/>
                </a:lnTo>
                <a:lnTo>
                  <a:pt x="5481169" y="3790819"/>
                </a:lnTo>
                <a:cubicBezTo>
                  <a:pt x="5476432" y="3786080"/>
                  <a:pt x="5474063" y="3783711"/>
                  <a:pt x="5474063" y="3783711"/>
                </a:cubicBezTo>
                <a:cubicBezTo>
                  <a:pt x="5474063" y="3783711"/>
                  <a:pt x="5474063" y="3781341"/>
                  <a:pt x="5474063" y="3781341"/>
                </a:cubicBezTo>
                <a:cubicBezTo>
                  <a:pt x="5471695" y="3778973"/>
                  <a:pt x="5469327" y="3778973"/>
                  <a:pt x="5469327" y="3776604"/>
                </a:cubicBezTo>
                <a:cubicBezTo>
                  <a:pt x="5464591" y="3774234"/>
                  <a:pt x="5459855" y="3771865"/>
                  <a:pt x="5455118" y="3767126"/>
                </a:cubicBezTo>
                <a:cubicBezTo>
                  <a:pt x="5443277" y="3771865"/>
                  <a:pt x="5443277" y="3774234"/>
                  <a:pt x="5450381" y="3776604"/>
                </a:cubicBezTo>
                <a:lnTo>
                  <a:pt x="5443277" y="3776604"/>
                </a:lnTo>
                <a:cubicBezTo>
                  <a:pt x="5443277" y="3774234"/>
                  <a:pt x="5440909" y="3771865"/>
                  <a:pt x="5438540" y="3774234"/>
                </a:cubicBezTo>
                <a:cubicBezTo>
                  <a:pt x="5438540" y="3769495"/>
                  <a:pt x="5436172" y="3767126"/>
                  <a:pt x="5440909" y="3764757"/>
                </a:cubicBezTo>
                <a:cubicBezTo>
                  <a:pt x="5443277" y="3764757"/>
                  <a:pt x="5438540" y="3769495"/>
                  <a:pt x="5440909" y="3769495"/>
                </a:cubicBezTo>
                <a:cubicBezTo>
                  <a:pt x="5443277" y="3767126"/>
                  <a:pt x="5445645" y="3764757"/>
                  <a:pt x="5448013" y="3764757"/>
                </a:cubicBezTo>
                <a:cubicBezTo>
                  <a:pt x="5450381" y="3767126"/>
                  <a:pt x="5452749" y="3767126"/>
                  <a:pt x="5452749" y="3767126"/>
                </a:cubicBezTo>
                <a:cubicBezTo>
                  <a:pt x="5452749" y="3764757"/>
                  <a:pt x="5452749" y="3764757"/>
                  <a:pt x="5450381" y="3764757"/>
                </a:cubicBezTo>
                <a:cubicBezTo>
                  <a:pt x="5450381" y="3762387"/>
                  <a:pt x="5445645" y="3760018"/>
                  <a:pt x="5443277" y="3757649"/>
                </a:cubicBezTo>
                <a:cubicBezTo>
                  <a:pt x="5440909" y="3757649"/>
                  <a:pt x="5440909" y="3760018"/>
                  <a:pt x="5438540" y="3760018"/>
                </a:cubicBezTo>
                <a:cubicBezTo>
                  <a:pt x="5438540" y="3757649"/>
                  <a:pt x="5440909" y="3757649"/>
                  <a:pt x="5440909" y="3755280"/>
                </a:cubicBezTo>
                <a:cubicBezTo>
                  <a:pt x="5438540" y="3755280"/>
                  <a:pt x="5436172" y="3755280"/>
                  <a:pt x="5436172" y="3755280"/>
                </a:cubicBezTo>
                <a:cubicBezTo>
                  <a:pt x="5436172" y="3755280"/>
                  <a:pt x="5433803" y="3755280"/>
                  <a:pt x="5433803" y="3755280"/>
                </a:cubicBezTo>
                <a:cubicBezTo>
                  <a:pt x="5433803" y="3755280"/>
                  <a:pt x="5433803" y="3755280"/>
                  <a:pt x="5433803" y="3757649"/>
                </a:cubicBezTo>
                <a:cubicBezTo>
                  <a:pt x="5431435" y="3760018"/>
                  <a:pt x="5426699" y="3757649"/>
                  <a:pt x="5421963" y="3757649"/>
                </a:cubicBezTo>
                <a:cubicBezTo>
                  <a:pt x="5421963" y="3750542"/>
                  <a:pt x="5421963" y="3748172"/>
                  <a:pt x="5424331" y="3745803"/>
                </a:cubicBezTo>
                <a:cubicBezTo>
                  <a:pt x="5424331" y="3743434"/>
                  <a:pt x="5424331" y="3743434"/>
                  <a:pt x="5421963" y="3743434"/>
                </a:cubicBezTo>
                <a:cubicBezTo>
                  <a:pt x="5421963" y="3743434"/>
                  <a:pt x="5419594" y="3741064"/>
                  <a:pt x="5419594" y="3741064"/>
                </a:cubicBezTo>
                <a:cubicBezTo>
                  <a:pt x="5417226" y="3741064"/>
                  <a:pt x="5417226" y="3743434"/>
                  <a:pt x="5417226" y="3743434"/>
                </a:cubicBezTo>
                <a:cubicBezTo>
                  <a:pt x="5414857" y="3743434"/>
                  <a:pt x="5412489" y="3741064"/>
                  <a:pt x="5410121" y="3741064"/>
                </a:cubicBezTo>
                <a:cubicBezTo>
                  <a:pt x="5405385" y="3736325"/>
                  <a:pt x="5400649" y="3733956"/>
                  <a:pt x="5393543" y="3729218"/>
                </a:cubicBezTo>
                <a:cubicBezTo>
                  <a:pt x="5391175" y="3726849"/>
                  <a:pt x="5386439" y="3722110"/>
                  <a:pt x="5381703" y="3719741"/>
                </a:cubicBezTo>
                <a:cubicBezTo>
                  <a:pt x="5374597" y="3715002"/>
                  <a:pt x="5376965" y="3717372"/>
                  <a:pt x="5376965" y="3719741"/>
                </a:cubicBezTo>
                <a:cubicBezTo>
                  <a:pt x="5379333" y="3722110"/>
                  <a:pt x="5381703" y="3726849"/>
                  <a:pt x="5379333" y="3726849"/>
                </a:cubicBezTo>
                <a:cubicBezTo>
                  <a:pt x="5379333" y="3729218"/>
                  <a:pt x="5374597" y="3722110"/>
                  <a:pt x="5369861" y="3719741"/>
                </a:cubicBezTo>
                <a:cubicBezTo>
                  <a:pt x="5365125" y="3717372"/>
                  <a:pt x="5362757" y="3715002"/>
                  <a:pt x="5367493" y="3717372"/>
                </a:cubicBezTo>
                <a:cubicBezTo>
                  <a:pt x="5369861" y="3717372"/>
                  <a:pt x="5372229" y="3719741"/>
                  <a:pt x="5369861" y="3717372"/>
                </a:cubicBezTo>
                <a:cubicBezTo>
                  <a:pt x="5367493" y="3715002"/>
                  <a:pt x="5365125" y="3712633"/>
                  <a:pt x="5362757" y="3712633"/>
                </a:cubicBezTo>
                <a:cubicBezTo>
                  <a:pt x="5360389" y="3710263"/>
                  <a:pt x="5358019" y="3710263"/>
                  <a:pt x="5355651" y="3707894"/>
                </a:cubicBezTo>
                <a:cubicBezTo>
                  <a:pt x="5353283" y="3707894"/>
                  <a:pt x="5348547" y="3703156"/>
                  <a:pt x="5348547" y="3703156"/>
                </a:cubicBezTo>
                <a:cubicBezTo>
                  <a:pt x="5346179" y="3700787"/>
                  <a:pt x="5348547" y="3700787"/>
                  <a:pt x="5348547" y="3700787"/>
                </a:cubicBezTo>
                <a:cubicBezTo>
                  <a:pt x="5360389" y="3707894"/>
                  <a:pt x="5355651" y="3705525"/>
                  <a:pt x="5358019" y="3703156"/>
                </a:cubicBezTo>
                <a:cubicBezTo>
                  <a:pt x="5350915" y="3698418"/>
                  <a:pt x="5346179" y="3696048"/>
                  <a:pt x="5341443" y="3691310"/>
                </a:cubicBezTo>
                <a:cubicBezTo>
                  <a:pt x="5341443" y="3691310"/>
                  <a:pt x="5341443" y="3691310"/>
                  <a:pt x="5339073" y="3691310"/>
                </a:cubicBezTo>
                <a:cubicBezTo>
                  <a:pt x="5336705" y="3688940"/>
                  <a:pt x="5336705" y="3688940"/>
                  <a:pt x="5334337" y="3688940"/>
                </a:cubicBezTo>
                <a:cubicBezTo>
                  <a:pt x="5334337" y="3688940"/>
                  <a:pt x="5331969" y="3688940"/>
                  <a:pt x="5331969" y="3688940"/>
                </a:cubicBezTo>
                <a:cubicBezTo>
                  <a:pt x="5331969" y="3688940"/>
                  <a:pt x="5329601" y="3688940"/>
                  <a:pt x="5327233" y="3686571"/>
                </a:cubicBezTo>
                <a:lnTo>
                  <a:pt x="5329601" y="3688940"/>
                </a:lnTo>
                <a:lnTo>
                  <a:pt x="5324865" y="3686571"/>
                </a:lnTo>
                <a:cubicBezTo>
                  <a:pt x="5322497" y="3686571"/>
                  <a:pt x="5322497" y="3686571"/>
                  <a:pt x="5322497" y="3686571"/>
                </a:cubicBezTo>
                <a:cubicBezTo>
                  <a:pt x="5322497" y="3686571"/>
                  <a:pt x="5322497" y="3688940"/>
                  <a:pt x="5322497" y="3688940"/>
                </a:cubicBezTo>
                <a:cubicBezTo>
                  <a:pt x="5322497" y="3688940"/>
                  <a:pt x="5327233" y="3691310"/>
                  <a:pt x="5327233" y="3693679"/>
                </a:cubicBezTo>
                <a:cubicBezTo>
                  <a:pt x="5331969" y="3693679"/>
                  <a:pt x="5331969" y="3691310"/>
                  <a:pt x="5341443" y="3698418"/>
                </a:cubicBezTo>
                <a:cubicBezTo>
                  <a:pt x="5341443" y="3700787"/>
                  <a:pt x="5341443" y="3700787"/>
                  <a:pt x="5341443" y="3703156"/>
                </a:cubicBezTo>
                <a:cubicBezTo>
                  <a:pt x="5341443" y="3703156"/>
                  <a:pt x="5348547" y="3710263"/>
                  <a:pt x="5353283" y="3715002"/>
                </a:cubicBezTo>
                <a:cubicBezTo>
                  <a:pt x="5355651" y="3715002"/>
                  <a:pt x="5358019" y="3715002"/>
                  <a:pt x="5360389" y="3717372"/>
                </a:cubicBezTo>
                <a:cubicBezTo>
                  <a:pt x="5365125" y="3719741"/>
                  <a:pt x="5365125" y="3719741"/>
                  <a:pt x="5381703" y="3731587"/>
                </a:cubicBezTo>
                <a:cubicBezTo>
                  <a:pt x="5386439" y="3733956"/>
                  <a:pt x="5388807" y="3736325"/>
                  <a:pt x="5391175" y="3738695"/>
                </a:cubicBezTo>
                <a:cubicBezTo>
                  <a:pt x="5391175" y="3741064"/>
                  <a:pt x="5395911" y="3743434"/>
                  <a:pt x="5400649" y="3745803"/>
                </a:cubicBezTo>
                <a:lnTo>
                  <a:pt x="5405736" y="3750045"/>
                </a:lnTo>
                <a:lnTo>
                  <a:pt x="5405535" y="3750537"/>
                </a:lnTo>
                <a:lnTo>
                  <a:pt x="5405987" y="3750253"/>
                </a:lnTo>
                <a:lnTo>
                  <a:pt x="5414857" y="3757649"/>
                </a:lnTo>
                <a:cubicBezTo>
                  <a:pt x="5414857" y="3757649"/>
                  <a:pt x="5417226" y="3755280"/>
                  <a:pt x="5417226" y="3755280"/>
                </a:cubicBezTo>
                <a:cubicBezTo>
                  <a:pt x="5417226" y="3755280"/>
                  <a:pt x="5419594" y="3757649"/>
                  <a:pt x="5421963" y="3757649"/>
                </a:cubicBezTo>
                <a:cubicBezTo>
                  <a:pt x="5421963" y="3760018"/>
                  <a:pt x="5424331" y="3760018"/>
                  <a:pt x="5424331" y="3762387"/>
                </a:cubicBezTo>
                <a:cubicBezTo>
                  <a:pt x="5424331" y="3762387"/>
                  <a:pt x="5424331" y="3762387"/>
                  <a:pt x="5421963" y="3762387"/>
                </a:cubicBezTo>
                <a:cubicBezTo>
                  <a:pt x="5429067" y="3769495"/>
                  <a:pt x="5440909" y="3774234"/>
                  <a:pt x="5436172" y="3776604"/>
                </a:cubicBezTo>
                <a:cubicBezTo>
                  <a:pt x="5436172" y="3776604"/>
                  <a:pt x="5438540" y="3778973"/>
                  <a:pt x="5440909" y="3778973"/>
                </a:cubicBezTo>
                <a:cubicBezTo>
                  <a:pt x="5445645" y="3783711"/>
                  <a:pt x="5445645" y="3786080"/>
                  <a:pt x="5452749" y="3788449"/>
                </a:cubicBezTo>
                <a:cubicBezTo>
                  <a:pt x="5457486" y="3790819"/>
                  <a:pt x="5459855" y="3793188"/>
                  <a:pt x="5459855" y="3795557"/>
                </a:cubicBezTo>
                <a:cubicBezTo>
                  <a:pt x="5462223" y="3797927"/>
                  <a:pt x="5469327" y="3800296"/>
                  <a:pt x="5474063" y="3805034"/>
                </a:cubicBezTo>
                <a:cubicBezTo>
                  <a:pt x="5478800" y="3807403"/>
                  <a:pt x="5481169" y="3809773"/>
                  <a:pt x="5478800" y="3805034"/>
                </a:cubicBezTo>
                <a:cubicBezTo>
                  <a:pt x="5490641" y="3809773"/>
                  <a:pt x="5495378" y="3812142"/>
                  <a:pt x="5495378" y="3809773"/>
                </a:cubicBezTo>
                <a:cubicBezTo>
                  <a:pt x="5495378" y="3809773"/>
                  <a:pt x="5497746" y="3809773"/>
                  <a:pt x="5497746" y="3812142"/>
                </a:cubicBezTo>
                <a:cubicBezTo>
                  <a:pt x="5500115" y="3812142"/>
                  <a:pt x="5497746" y="3809773"/>
                  <a:pt x="5504851" y="3814511"/>
                </a:cubicBezTo>
                <a:cubicBezTo>
                  <a:pt x="5509587" y="3816881"/>
                  <a:pt x="5507219" y="3816881"/>
                  <a:pt x="5507219" y="3816881"/>
                </a:cubicBezTo>
                <a:cubicBezTo>
                  <a:pt x="5504851" y="3816881"/>
                  <a:pt x="5504851" y="3816881"/>
                  <a:pt x="5502483" y="3816881"/>
                </a:cubicBezTo>
                <a:cubicBezTo>
                  <a:pt x="5497746" y="3814511"/>
                  <a:pt x="5504851" y="3819250"/>
                  <a:pt x="5504851" y="3819250"/>
                </a:cubicBezTo>
                <a:cubicBezTo>
                  <a:pt x="5502483" y="3821619"/>
                  <a:pt x="5507219" y="3823989"/>
                  <a:pt x="5509587" y="3826358"/>
                </a:cubicBezTo>
                <a:cubicBezTo>
                  <a:pt x="5511955" y="3826358"/>
                  <a:pt x="5514323" y="3828727"/>
                  <a:pt x="5516692" y="3831096"/>
                </a:cubicBezTo>
                <a:cubicBezTo>
                  <a:pt x="5523797" y="3831096"/>
                  <a:pt x="5519060" y="3826358"/>
                  <a:pt x="5511955" y="3821619"/>
                </a:cubicBezTo>
                <a:cubicBezTo>
                  <a:pt x="5521429" y="3826358"/>
                  <a:pt x="5528533" y="3831096"/>
                  <a:pt x="5538006" y="3838204"/>
                </a:cubicBezTo>
                <a:cubicBezTo>
                  <a:pt x="5535638" y="3838204"/>
                  <a:pt x="5535638" y="3838204"/>
                  <a:pt x="5533269" y="3838204"/>
                </a:cubicBezTo>
                <a:cubicBezTo>
                  <a:pt x="5527349" y="3834650"/>
                  <a:pt x="5526165" y="3834058"/>
                  <a:pt x="5526165" y="3834650"/>
                </a:cubicBezTo>
                <a:lnTo>
                  <a:pt x="5526165" y="3837677"/>
                </a:lnTo>
                <a:lnTo>
                  <a:pt x="5525869" y="3837612"/>
                </a:lnTo>
                <a:lnTo>
                  <a:pt x="5526165" y="3837941"/>
                </a:lnTo>
                <a:lnTo>
                  <a:pt x="5526165" y="3838204"/>
                </a:lnTo>
                <a:lnTo>
                  <a:pt x="5526403" y="3838204"/>
                </a:lnTo>
                <a:lnTo>
                  <a:pt x="5528533" y="3840573"/>
                </a:lnTo>
                <a:cubicBezTo>
                  <a:pt x="5533269" y="3845312"/>
                  <a:pt x="5530901" y="3842943"/>
                  <a:pt x="5533269" y="3842943"/>
                </a:cubicBezTo>
                <a:cubicBezTo>
                  <a:pt x="5533269" y="3842943"/>
                  <a:pt x="5535638" y="3845312"/>
                  <a:pt x="5535638" y="3845312"/>
                </a:cubicBezTo>
                <a:cubicBezTo>
                  <a:pt x="5545111" y="3852420"/>
                  <a:pt x="5549847" y="3854789"/>
                  <a:pt x="5556952" y="3857158"/>
                </a:cubicBezTo>
                <a:cubicBezTo>
                  <a:pt x="5556952" y="3857158"/>
                  <a:pt x="5556952" y="3854789"/>
                  <a:pt x="5559320" y="3857158"/>
                </a:cubicBezTo>
                <a:cubicBezTo>
                  <a:pt x="5564057" y="3857158"/>
                  <a:pt x="5566425" y="3859527"/>
                  <a:pt x="5571161" y="3859527"/>
                </a:cubicBezTo>
                <a:cubicBezTo>
                  <a:pt x="5571161" y="3859527"/>
                  <a:pt x="5578266" y="3864266"/>
                  <a:pt x="5578266" y="3864266"/>
                </a:cubicBezTo>
                <a:cubicBezTo>
                  <a:pt x="5583003" y="3866635"/>
                  <a:pt x="5580635" y="3866635"/>
                  <a:pt x="5578266" y="3866635"/>
                </a:cubicBezTo>
                <a:cubicBezTo>
                  <a:pt x="5573529" y="3864266"/>
                  <a:pt x="5561689" y="3859527"/>
                  <a:pt x="5575898" y="3871374"/>
                </a:cubicBezTo>
                <a:cubicBezTo>
                  <a:pt x="5573529" y="3869005"/>
                  <a:pt x="5578266" y="3873743"/>
                  <a:pt x="5583003" y="3878482"/>
                </a:cubicBezTo>
                <a:cubicBezTo>
                  <a:pt x="5587739" y="3880851"/>
                  <a:pt x="5592475" y="3885589"/>
                  <a:pt x="5590107" y="3885589"/>
                </a:cubicBezTo>
                <a:cubicBezTo>
                  <a:pt x="5587739" y="3885589"/>
                  <a:pt x="5587739" y="3885589"/>
                  <a:pt x="5587739" y="3885589"/>
                </a:cubicBezTo>
                <a:cubicBezTo>
                  <a:pt x="5587739" y="3885589"/>
                  <a:pt x="5590107" y="3887959"/>
                  <a:pt x="5592475" y="3887959"/>
                </a:cubicBezTo>
                <a:cubicBezTo>
                  <a:pt x="5592475" y="3890328"/>
                  <a:pt x="5594844" y="3890328"/>
                  <a:pt x="5594844" y="3890328"/>
                </a:cubicBezTo>
                <a:cubicBezTo>
                  <a:pt x="5597212" y="3890328"/>
                  <a:pt x="5597212" y="3890328"/>
                  <a:pt x="5597212" y="3890328"/>
                </a:cubicBezTo>
                <a:cubicBezTo>
                  <a:pt x="5599581" y="3892697"/>
                  <a:pt x="5601949" y="3892697"/>
                  <a:pt x="5604317" y="3895067"/>
                </a:cubicBezTo>
                <a:cubicBezTo>
                  <a:pt x="5611421" y="3899805"/>
                  <a:pt x="5611421" y="3899805"/>
                  <a:pt x="5613789" y="3899805"/>
                </a:cubicBezTo>
                <a:cubicBezTo>
                  <a:pt x="5613789" y="3899805"/>
                  <a:pt x="5613789" y="3899805"/>
                  <a:pt x="5616158" y="3899805"/>
                </a:cubicBezTo>
                <a:cubicBezTo>
                  <a:pt x="5616158" y="3902175"/>
                  <a:pt x="5618526" y="3902175"/>
                  <a:pt x="5620895" y="3904544"/>
                </a:cubicBezTo>
                <a:cubicBezTo>
                  <a:pt x="5620895" y="3904544"/>
                  <a:pt x="5620895" y="3904544"/>
                  <a:pt x="5620895" y="3906913"/>
                </a:cubicBezTo>
                <a:cubicBezTo>
                  <a:pt x="5625631" y="3911651"/>
                  <a:pt x="5627999" y="3914021"/>
                  <a:pt x="5637472" y="3918759"/>
                </a:cubicBezTo>
                <a:cubicBezTo>
                  <a:pt x="5639841" y="3921129"/>
                  <a:pt x="5642209" y="3921129"/>
                  <a:pt x="5644577" y="3923498"/>
                </a:cubicBezTo>
                <a:cubicBezTo>
                  <a:pt x="5642209" y="3923498"/>
                  <a:pt x="5639841" y="3921129"/>
                  <a:pt x="5637472" y="3921129"/>
                </a:cubicBezTo>
                <a:cubicBezTo>
                  <a:pt x="5639841" y="3923498"/>
                  <a:pt x="5639841" y="3923498"/>
                  <a:pt x="5642209" y="3923498"/>
                </a:cubicBezTo>
                <a:cubicBezTo>
                  <a:pt x="5644577" y="3925867"/>
                  <a:pt x="5646945" y="3928237"/>
                  <a:pt x="5646945" y="3928237"/>
                </a:cubicBezTo>
                <a:lnTo>
                  <a:pt x="5656417" y="3937713"/>
                </a:lnTo>
                <a:lnTo>
                  <a:pt x="5649313" y="3932974"/>
                </a:lnTo>
                <a:cubicBezTo>
                  <a:pt x="5646945" y="3932974"/>
                  <a:pt x="5639841" y="3928237"/>
                  <a:pt x="5639841" y="3928237"/>
                </a:cubicBezTo>
                <a:cubicBezTo>
                  <a:pt x="5635104" y="3925867"/>
                  <a:pt x="5630367" y="3921129"/>
                  <a:pt x="5630367" y="3918759"/>
                </a:cubicBezTo>
                <a:cubicBezTo>
                  <a:pt x="5627999" y="3918759"/>
                  <a:pt x="5627999" y="3916390"/>
                  <a:pt x="5625631" y="3914021"/>
                </a:cubicBezTo>
                <a:cubicBezTo>
                  <a:pt x="5620895" y="3909282"/>
                  <a:pt x="5618526" y="3909282"/>
                  <a:pt x="5618526" y="3909282"/>
                </a:cubicBezTo>
                <a:cubicBezTo>
                  <a:pt x="5616158" y="3906913"/>
                  <a:pt x="5611421" y="3904544"/>
                  <a:pt x="5609053" y="3902175"/>
                </a:cubicBezTo>
                <a:cubicBezTo>
                  <a:pt x="5599581" y="3897436"/>
                  <a:pt x="5594844" y="3892697"/>
                  <a:pt x="5590107" y="3890328"/>
                </a:cubicBezTo>
                <a:cubicBezTo>
                  <a:pt x="5590107" y="3890328"/>
                  <a:pt x="5585371" y="3887959"/>
                  <a:pt x="5585371" y="3885589"/>
                </a:cubicBezTo>
                <a:cubicBezTo>
                  <a:pt x="5583003" y="3885589"/>
                  <a:pt x="5580635" y="3883220"/>
                  <a:pt x="5580635" y="3883220"/>
                </a:cubicBezTo>
                <a:cubicBezTo>
                  <a:pt x="5580635" y="3883220"/>
                  <a:pt x="5583003" y="3885589"/>
                  <a:pt x="5585371" y="3887959"/>
                </a:cubicBezTo>
                <a:cubicBezTo>
                  <a:pt x="5580635" y="3885589"/>
                  <a:pt x="5580635" y="3883220"/>
                  <a:pt x="5578266" y="3883220"/>
                </a:cubicBezTo>
                <a:cubicBezTo>
                  <a:pt x="5568793" y="3876113"/>
                  <a:pt x="5566425" y="3873743"/>
                  <a:pt x="5561689" y="3871374"/>
                </a:cubicBezTo>
                <a:cubicBezTo>
                  <a:pt x="5559320" y="3871374"/>
                  <a:pt x="5559320" y="3871374"/>
                  <a:pt x="5559320" y="3869005"/>
                </a:cubicBezTo>
                <a:cubicBezTo>
                  <a:pt x="5556952" y="3869005"/>
                  <a:pt x="5554584" y="3869005"/>
                  <a:pt x="5554584" y="3866635"/>
                </a:cubicBezTo>
                <a:cubicBezTo>
                  <a:pt x="5552215" y="3866635"/>
                  <a:pt x="5552215" y="3864266"/>
                  <a:pt x="5552215" y="3864266"/>
                </a:cubicBezTo>
                <a:cubicBezTo>
                  <a:pt x="5552215" y="3864266"/>
                  <a:pt x="5552215" y="3864266"/>
                  <a:pt x="5542743" y="3857158"/>
                </a:cubicBezTo>
                <a:cubicBezTo>
                  <a:pt x="5542743" y="3857158"/>
                  <a:pt x="5540375" y="3854789"/>
                  <a:pt x="5538006" y="3852420"/>
                </a:cubicBezTo>
                <a:cubicBezTo>
                  <a:pt x="5538006" y="3852420"/>
                  <a:pt x="5535638" y="3850051"/>
                  <a:pt x="5535638" y="3850051"/>
                </a:cubicBezTo>
                <a:cubicBezTo>
                  <a:pt x="5533269" y="3847682"/>
                  <a:pt x="5530901" y="3847682"/>
                  <a:pt x="5530901" y="3845312"/>
                </a:cubicBezTo>
                <a:cubicBezTo>
                  <a:pt x="5530901" y="3845312"/>
                  <a:pt x="5528533" y="3847682"/>
                  <a:pt x="5530901" y="3847682"/>
                </a:cubicBezTo>
                <a:cubicBezTo>
                  <a:pt x="5530901" y="3850051"/>
                  <a:pt x="5526165" y="3845312"/>
                  <a:pt x="5521429" y="3842943"/>
                </a:cubicBezTo>
                <a:cubicBezTo>
                  <a:pt x="5516692" y="3840573"/>
                  <a:pt x="5511955" y="3835835"/>
                  <a:pt x="5514323" y="3838204"/>
                </a:cubicBezTo>
                <a:cubicBezTo>
                  <a:pt x="5497746" y="3828727"/>
                  <a:pt x="5507219" y="3835835"/>
                  <a:pt x="5509587" y="3840573"/>
                </a:cubicBezTo>
                <a:cubicBezTo>
                  <a:pt x="5509587" y="3840573"/>
                  <a:pt x="5504851" y="3835835"/>
                  <a:pt x="5502483" y="3835835"/>
                </a:cubicBezTo>
                <a:cubicBezTo>
                  <a:pt x="5500115" y="3831096"/>
                  <a:pt x="5497746" y="3831096"/>
                  <a:pt x="5495378" y="3826358"/>
                </a:cubicBezTo>
                <a:cubicBezTo>
                  <a:pt x="5490641" y="3823989"/>
                  <a:pt x="5495378" y="3823989"/>
                  <a:pt x="5495378" y="3823989"/>
                </a:cubicBezTo>
                <a:cubicBezTo>
                  <a:pt x="5488273" y="3819250"/>
                  <a:pt x="5483537" y="3814511"/>
                  <a:pt x="5476432" y="3807403"/>
                </a:cubicBezTo>
                <a:cubicBezTo>
                  <a:pt x="5474063" y="3807403"/>
                  <a:pt x="5474063" y="3807403"/>
                  <a:pt x="5471695" y="3807403"/>
                </a:cubicBezTo>
                <a:cubicBezTo>
                  <a:pt x="5471695" y="3805034"/>
                  <a:pt x="5474063" y="3807403"/>
                  <a:pt x="5469327" y="3802666"/>
                </a:cubicBezTo>
                <a:cubicBezTo>
                  <a:pt x="5466959" y="3800296"/>
                  <a:pt x="5464591" y="3800296"/>
                  <a:pt x="5466959" y="3802666"/>
                </a:cubicBezTo>
                <a:lnTo>
                  <a:pt x="5464591" y="3802666"/>
                </a:lnTo>
                <a:lnTo>
                  <a:pt x="5469327" y="3807403"/>
                </a:lnTo>
                <a:cubicBezTo>
                  <a:pt x="5469327" y="3807403"/>
                  <a:pt x="5471695" y="3809773"/>
                  <a:pt x="5471695" y="3809773"/>
                </a:cubicBezTo>
                <a:cubicBezTo>
                  <a:pt x="5462223" y="3805034"/>
                  <a:pt x="5455118" y="3797927"/>
                  <a:pt x="5445645" y="3793188"/>
                </a:cubicBezTo>
                <a:cubicBezTo>
                  <a:pt x="5452749" y="3795557"/>
                  <a:pt x="5459855" y="3800296"/>
                  <a:pt x="5455118" y="3795557"/>
                </a:cubicBezTo>
                <a:cubicBezTo>
                  <a:pt x="5455118" y="3793188"/>
                  <a:pt x="5452749" y="3790819"/>
                  <a:pt x="5450381" y="3790819"/>
                </a:cubicBezTo>
                <a:cubicBezTo>
                  <a:pt x="5445645" y="3788449"/>
                  <a:pt x="5440909" y="3783711"/>
                  <a:pt x="5440909" y="3786080"/>
                </a:cubicBezTo>
                <a:lnTo>
                  <a:pt x="5439087" y="3784804"/>
                </a:lnTo>
                <a:lnTo>
                  <a:pt x="5438540" y="3783711"/>
                </a:lnTo>
                <a:cubicBezTo>
                  <a:pt x="5436171" y="3782526"/>
                  <a:pt x="5436763" y="3783119"/>
                  <a:pt x="5437949" y="3784007"/>
                </a:cubicBezTo>
                <a:lnTo>
                  <a:pt x="5439087" y="3784804"/>
                </a:lnTo>
                <a:lnTo>
                  <a:pt x="5440909" y="3788449"/>
                </a:lnTo>
                <a:cubicBezTo>
                  <a:pt x="5440909" y="3788449"/>
                  <a:pt x="5443277" y="3790819"/>
                  <a:pt x="5436172" y="3786080"/>
                </a:cubicBezTo>
                <a:cubicBezTo>
                  <a:pt x="5431435" y="3781341"/>
                  <a:pt x="5433803" y="3783711"/>
                  <a:pt x="5433803" y="3781341"/>
                </a:cubicBezTo>
                <a:cubicBezTo>
                  <a:pt x="5431435" y="3781341"/>
                  <a:pt x="5429067" y="3778973"/>
                  <a:pt x="5429067" y="3778973"/>
                </a:cubicBezTo>
                <a:cubicBezTo>
                  <a:pt x="5431435" y="3778973"/>
                  <a:pt x="5429067" y="3774234"/>
                  <a:pt x="5417226" y="3767126"/>
                </a:cubicBezTo>
                <a:cubicBezTo>
                  <a:pt x="5412489" y="3762387"/>
                  <a:pt x="5414857" y="3764757"/>
                  <a:pt x="5419594" y="3767126"/>
                </a:cubicBezTo>
                <a:cubicBezTo>
                  <a:pt x="5424331" y="3769495"/>
                  <a:pt x="5421963" y="3767126"/>
                  <a:pt x="5417226" y="3762387"/>
                </a:cubicBezTo>
                <a:cubicBezTo>
                  <a:pt x="5412489" y="3760018"/>
                  <a:pt x="5405385" y="3755280"/>
                  <a:pt x="5403017" y="3752911"/>
                </a:cubicBezTo>
                <a:cubicBezTo>
                  <a:pt x="5400649" y="3752911"/>
                  <a:pt x="5398279" y="3750542"/>
                  <a:pt x="5395911" y="3748172"/>
                </a:cubicBezTo>
                <a:cubicBezTo>
                  <a:pt x="5388807" y="3743434"/>
                  <a:pt x="5388807" y="3741064"/>
                  <a:pt x="5381703" y="3738695"/>
                </a:cubicBezTo>
                <a:cubicBezTo>
                  <a:pt x="5381703" y="3738695"/>
                  <a:pt x="5381703" y="3738695"/>
                  <a:pt x="5379333" y="3736325"/>
                </a:cubicBezTo>
                <a:cubicBezTo>
                  <a:pt x="5379333" y="3736325"/>
                  <a:pt x="5376965" y="3736325"/>
                  <a:pt x="5374597" y="3736325"/>
                </a:cubicBezTo>
                <a:cubicBezTo>
                  <a:pt x="5372229" y="3733956"/>
                  <a:pt x="5367493" y="3729218"/>
                  <a:pt x="5362757" y="3726849"/>
                </a:cubicBezTo>
                <a:cubicBezTo>
                  <a:pt x="5362757" y="3726849"/>
                  <a:pt x="5362757" y="3726849"/>
                  <a:pt x="5360389" y="3726849"/>
                </a:cubicBezTo>
                <a:cubicBezTo>
                  <a:pt x="5360389" y="3726849"/>
                  <a:pt x="5358019" y="3726849"/>
                  <a:pt x="5355651" y="3724480"/>
                </a:cubicBezTo>
                <a:cubicBezTo>
                  <a:pt x="5355651" y="3724480"/>
                  <a:pt x="5353283" y="3722110"/>
                  <a:pt x="5353283" y="3722110"/>
                </a:cubicBezTo>
                <a:cubicBezTo>
                  <a:pt x="5353283" y="3722110"/>
                  <a:pt x="5353283" y="3722110"/>
                  <a:pt x="5353283" y="3719741"/>
                </a:cubicBezTo>
                <a:cubicBezTo>
                  <a:pt x="5348547" y="3715002"/>
                  <a:pt x="5343811" y="3712633"/>
                  <a:pt x="5339073" y="3707894"/>
                </a:cubicBezTo>
                <a:cubicBezTo>
                  <a:pt x="5334337" y="3705525"/>
                  <a:pt x="5329601" y="3703156"/>
                  <a:pt x="5329601" y="3703156"/>
                </a:cubicBezTo>
                <a:cubicBezTo>
                  <a:pt x="5324865" y="3700787"/>
                  <a:pt x="5322497" y="3700787"/>
                  <a:pt x="5317759" y="3696048"/>
                </a:cubicBezTo>
                <a:cubicBezTo>
                  <a:pt x="5305919" y="3686571"/>
                  <a:pt x="5303551" y="3684202"/>
                  <a:pt x="5301183" y="3681832"/>
                </a:cubicBezTo>
                <a:cubicBezTo>
                  <a:pt x="5298813" y="3681832"/>
                  <a:pt x="5298813" y="3684202"/>
                  <a:pt x="5296445" y="3684202"/>
                </a:cubicBezTo>
                <a:cubicBezTo>
                  <a:pt x="5298813" y="3684202"/>
                  <a:pt x="5301183" y="3686571"/>
                  <a:pt x="5301183" y="3686571"/>
                </a:cubicBezTo>
                <a:cubicBezTo>
                  <a:pt x="5298813" y="3681832"/>
                  <a:pt x="5298813" y="3684202"/>
                  <a:pt x="5305919" y="3686571"/>
                </a:cubicBezTo>
                <a:cubicBezTo>
                  <a:pt x="5308287" y="3691310"/>
                  <a:pt x="5315391" y="3693679"/>
                  <a:pt x="5315391" y="3696048"/>
                </a:cubicBezTo>
                <a:cubicBezTo>
                  <a:pt x="5313023" y="3696048"/>
                  <a:pt x="5310655" y="3693679"/>
                  <a:pt x="5308287" y="3693679"/>
                </a:cubicBezTo>
                <a:cubicBezTo>
                  <a:pt x="5308287" y="3693679"/>
                  <a:pt x="5307695" y="3693086"/>
                  <a:pt x="5307103" y="3692791"/>
                </a:cubicBezTo>
                <a:lnTo>
                  <a:pt x="5305919" y="3693679"/>
                </a:lnTo>
                <a:lnTo>
                  <a:pt x="5308287" y="3696048"/>
                </a:lnTo>
                <a:cubicBezTo>
                  <a:pt x="5313023" y="3700787"/>
                  <a:pt x="5317759" y="3703156"/>
                  <a:pt x="5320129" y="3705525"/>
                </a:cubicBezTo>
                <a:cubicBezTo>
                  <a:pt x="5329601" y="3710263"/>
                  <a:pt x="5331969" y="3715002"/>
                  <a:pt x="5339073" y="3719741"/>
                </a:cubicBezTo>
                <a:cubicBezTo>
                  <a:pt x="5341443" y="3719741"/>
                  <a:pt x="5343811" y="3722110"/>
                  <a:pt x="5343811" y="3722110"/>
                </a:cubicBezTo>
                <a:cubicBezTo>
                  <a:pt x="5343811" y="3724480"/>
                  <a:pt x="5341443" y="3724480"/>
                  <a:pt x="5343811" y="3724480"/>
                </a:cubicBezTo>
                <a:cubicBezTo>
                  <a:pt x="5341443" y="3724480"/>
                  <a:pt x="5346179" y="3726849"/>
                  <a:pt x="5346179" y="3726849"/>
                </a:cubicBezTo>
                <a:cubicBezTo>
                  <a:pt x="5348547" y="3729218"/>
                  <a:pt x="5348547" y="3729218"/>
                  <a:pt x="5350915" y="3729218"/>
                </a:cubicBezTo>
                <a:cubicBezTo>
                  <a:pt x="5350915" y="3729218"/>
                  <a:pt x="5353283" y="3729218"/>
                  <a:pt x="5358019" y="3731587"/>
                </a:cubicBezTo>
                <a:cubicBezTo>
                  <a:pt x="5358019" y="3733956"/>
                  <a:pt x="5360389" y="3736325"/>
                  <a:pt x="5362757" y="3741064"/>
                </a:cubicBezTo>
                <a:cubicBezTo>
                  <a:pt x="5365125" y="3741064"/>
                  <a:pt x="5365125" y="3741064"/>
                  <a:pt x="5367493" y="3743434"/>
                </a:cubicBezTo>
                <a:cubicBezTo>
                  <a:pt x="5367493" y="3743434"/>
                  <a:pt x="5367493" y="3741064"/>
                  <a:pt x="5367493" y="3741064"/>
                </a:cubicBezTo>
                <a:cubicBezTo>
                  <a:pt x="5369861" y="3743434"/>
                  <a:pt x="5369861" y="3745803"/>
                  <a:pt x="5372229" y="3748172"/>
                </a:cubicBezTo>
                <a:cubicBezTo>
                  <a:pt x="5372229" y="3748172"/>
                  <a:pt x="5372229" y="3748172"/>
                  <a:pt x="5374597" y="3748172"/>
                </a:cubicBezTo>
                <a:cubicBezTo>
                  <a:pt x="5374597" y="3748172"/>
                  <a:pt x="5374597" y="3748172"/>
                  <a:pt x="5376965" y="3748172"/>
                </a:cubicBezTo>
                <a:cubicBezTo>
                  <a:pt x="5381703" y="3752911"/>
                  <a:pt x="5388807" y="3757649"/>
                  <a:pt x="5393543" y="3762387"/>
                </a:cubicBezTo>
                <a:cubicBezTo>
                  <a:pt x="5395911" y="3762387"/>
                  <a:pt x="5395911" y="3760018"/>
                  <a:pt x="5395911" y="3760018"/>
                </a:cubicBezTo>
                <a:cubicBezTo>
                  <a:pt x="5391175" y="3755280"/>
                  <a:pt x="5386439" y="3750542"/>
                  <a:pt x="5381703" y="3748172"/>
                </a:cubicBezTo>
                <a:cubicBezTo>
                  <a:pt x="5381703" y="3745803"/>
                  <a:pt x="5381703" y="3745803"/>
                  <a:pt x="5379333" y="3743434"/>
                </a:cubicBezTo>
                <a:cubicBezTo>
                  <a:pt x="5381703" y="3745803"/>
                  <a:pt x="5384071" y="3748172"/>
                  <a:pt x="5386439" y="3748172"/>
                </a:cubicBezTo>
                <a:cubicBezTo>
                  <a:pt x="5386439" y="3750542"/>
                  <a:pt x="5388807" y="3750542"/>
                  <a:pt x="5388807" y="3750542"/>
                </a:cubicBezTo>
                <a:cubicBezTo>
                  <a:pt x="5388807" y="3750542"/>
                  <a:pt x="5391175" y="3752911"/>
                  <a:pt x="5391175" y="3750542"/>
                </a:cubicBezTo>
                <a:cubicBezTo>
                  <a:pt x="5393543" y="3752911"/>
                  <a:pt x="5398279" y="3755280"/>
                  <a:pt x="5398279" y="3757649"/>
                </a:cubicBezTo>
                <a:cubicBezTo>
                  <a:pt x="5400649" y="3757649"/>
                  <a:pt x="5400649" y="3755280"/>
                  <a:pt x="5403017" y="3755280"/>
                </a:cubicBezTo>
                <a:cubicBezTo>
                  <a:pt x="5400649" y="3757649"/>
                  <a:pt x="5400649" y="3760018"/>
                  <a:pt x="5400649" y="3760018"/>
                </a:cubicBezTo>
                <a:cubicBezTo>
                  <a:pt x="5400649" y="3762387"/>
                  <a:pt x="5400649" y="3762387"/>
                  <a:pt x="5400649" y="3762387"/>
                </a:cubicBezTo>
                <a:cubicBezTo>
                  <a:pt x="5398279" y="3762387"/>
                  <a:pt x="5398279" y="3762387"/>
                  <a:pt x="5398279" y="3764757"/>
                </a:cubicBezTo>
                <a:cubicBezTo>
                  <a:pt x="5400649" y="3764757"/>
                  <a:pt x="5400649" y="3764757"/>
                  <a:pt x="5400649" y="3764757"/>
                </a:cubicBezTo>
                <a:cubicBezTo>
                  <a:pt x="5400649" y="3764757"/>
                  <a:pt x="5400649" y="3764757"/>
                  <a:pt x="5403017" y="3764757"/>
                </a:cubicBezTo>
                <a:cubicBezTo>
                  <a:pt x="5405385" y="3764757"/>
                  <a:pt x="5407753" y="3767126"/>
                  <a:pt x="5407753" y="3769495"/>
                </a:cubicBezTo>
                <a:cubicBezTo>
                  <a:pt x="5408937" y="3770680"/>
                  <a:pt x="5410713" y="3771865"/>
                  <a:pt x="5411305" y="3772457"/>
                </a:cubicBezTo>
                <a:lnTo>
                  <a:pt x="5410535" y="3772329"/>
                </a:lnTo>
                <a:lnTo>
                  <a:pt x="5410121" y="3771865"/>
                </a:lnTo>
                <a:cubicBezTo>
                  <a:pt x="5407753" y="3771865"/>
                  <a:pt x="5407753" y="3771865"/>
                  <a:pt x="5407753" y="3771865"/>
                </a:cubicBezTo>
                <a:lnTo>
                  <a:pt x="5410535" y="3772329"/>
                </a:lnTo>
                <a:lnTo>
                  <a:pt x="5417521" y="3780157"/>
                </a:lnTo>
                <a:cubicBezTo>
                  <a:pt x="5419002" y="3781934"/>
                  <a:pt x="5420778" y="3783711"/>
                  <a:pt x="5426699" y="3788449"/>
                </a:cubicBezTo>
                <a:lnTo>
                  <a:pt x="5429067" y="3788449"/>
                </a:lnTo>
                <a:lnTo>
                  <a:pt x="5431435" y="3790819"/>
                </a:lnTo>
                <a:cubicBezTo>
                  <a:pt x="5431435" y="3790819"/>
                  <a:pt x="5433803" y="3793188"/>
                  <a:pt x="5433803" y="3793188"/>
                </a:cubicBezTo>
                <a:cubicBezTo>
                  <a:pt x="5438540" y="3793188"/>
                  <a:pt x="5440909" y="3795557"/>
                  <a:pt x="5443277" y="3797927"/>
                </a:cubicBezTo>
                <a:cubicBezTo>
                  <a:pt x="5445645" y="3797927"/>
                  <a:pt x="5445645" y="3800296"/>
                  <a:pt x="5448013" y="3802666"/>
                </a:cubicBezTo>
                <a:cubicBezTo>
                  <a:pt x="5448013" y="3802666"/>
                  <a:pt x="5450381" y="3802666"/>
                  <a:pt x="5448013" y="3800296"/>
                </a:cubicBezTo>
                <a:cubicBezTo>
                  <a:pt x="5443277" y="3797927"/>
                  <a:pt x="5445645" y="3797927"/>
                  <a:pt x="5445645" y="3797927"/>
                </a:cubicBezTo>
                <a:cubicBezTo>
                  <a:pt x="5445645" y="3797927"/>
                  <a:pt x="5448013" y="3797927"/>
                  <a:pt x="5450381" y="3797927"/>
                </a:cubicBezTo>
                <a:cubicBezTo>
                  <a:pt x="5450381" y="3800296"/>
                  <a:pt x="5452749" y="3802666"/>
                  <a:pt x="5455118" y="3802666"/>
                </a:cubicBezTo>
                <a:cubicBezTo>
                  <a:pt x="5457486" y="3807403"/>
                  <a:pt x="5457486" y="3807403"/>
                  <a:pt x="5464591" y="3809773"/>
                </a:cubicBezTo>
                <a:cubicBezTo>
                  <a:pt x="5469327" y="3814511"/>
                  <a:pt x="5478800" y="3821619"/>
                  <a:pt x="5481169" y="3821619"/>
                </a:cubicBezTo>
                <a:cubicBezTo>
                  <a:pt x="5481169" y="3823989"/>
                  <a:pt x="5478800" y="3823989"/>
                  <a:pt x="5485905" y="3826358"/>
                </a:cubicBezTo>
                <a:cubicBezTo>
                  <a:pt x="5493009" y="3831096"/>
                  <a:pt x="5495378" y="3833465"/>
                  <a:pt x="5495378" y="3835835"/>
                </a:cubicBezTo>
                <a:cubicBezTo>
                  <a:pt x="5502483" y="3840573"/>
                  <a:pt x="5509587" y="3845312"/>
                  <a:pt x="5516692" y="3852420"/>
                </a:cubicBezTo>
                <a:cubicBezTo>
                  <a:pt x="5516692" y="3850051"/>
                  <a:pt x="5514323" y="3850051"/>
                  <a:pt x="5514323" y="3847682"/>
                </a:cubicBezTo>
                <a:cubicBezTo>
                  <a:pt x="5514323" y="3847682"/>
                  <a:pt x="5516692" y="3847682"/>
                  <a:pt x="5516692" y="3850051"/>
                </a:cubicBezTo>
                <a:cubicBezTo>
                  <a:pt x="5519060" y="3850051"/>
                  <a:pt x="5521429" y="3852420"/>
                  <a:pt x="5521429" y="3852420"/>
                </a:cubicBezTo>
                <a:cubicBezTo>
                  <a:pt x="5523797" y="3854789"/>
                  <a:pt x="5523797" y="3854789"/>
                  <a:pt x="5526165" y="3857158"/>
                </a:cubicBezTo>
                <a:cubicBezTo>
                  <a:pt x="5526165" y="3854789"/>
                  <a:pt x="5526165" y="3854789"/>
                  <a:pt x="5526165" y="3854789"/>
                </a:cubicBezTo>
                <a:cubicBezTo>
                  <a:pt x="5526165" y="3854789"/>
                  <a:pt x="5528533" y="3854789"/>
                  <a:pt x="5530901" y="3857158"/>
                </a:cubicBezTo>
                <a:cubicBezTo>
                  <a:pt x="5530901" y="3857158"/>
                  <a:pt x="5533269" y="3859527"/>
                  <a:pt x="5535638" y="3859527"/>
                </a:cubicBezTo>
                <a:cubicBezTo>
                  <a:pt x="5538006" y="3861897"/>
                  <a:pt x="5538006" y="3864266"/>
                  <a:pt x="5538006" y="3864266"/>
                </a:cubicBezTo>
                <a:cubicBezTo>
                  <a:pt x="5538006" y="3864266"/>
                  <a:pt x="5535638" y="3864266"/>
                  <a:pt x="5540375" y="3869005"/>
                </a:cubicBezTo>
                <a:cubicBezTo>
                  <a:pt x="5542743" y="3871374"/>
                  <a:pt x="5542743" y="3871374"/>
                  <a:pt x="5542743" y="3871374"/>
                </a:cubicBezTo>
                <a:cubicBezTo>
                  <a:pt x="5545111" y="3873743"/>
                  <a:pt x="5545111" y="3873743"/>
                  <a:pt x="5545111" y="3873743"/>
                </a:cubicBezTo>
                <a:cubicBezTo>
                  <a:pt x="5545111" y="3876113"/>
                  <a:pt x="5549847" y="3878482"/>
                  <a:pt x="5549847" y="3880851"/>
                </a:cubicBezTo>
                <a:lnTo>
                  <a:pt x="5559320" y="3883220"/>
                </a:lnTo>
                <a:lnTo>
                  <a:pt x="5566425" y="3890328"/>
                </a:lnTo>
                <a:cubicBezTo>
                  <a:pt x="5568793" y="3890328"/>
                  <a:pt x="5571161" y="3892697"/>
                  <a:pt x="5573529" y="3892697"/>
                </a:cubicBezTo>
                <a:cubicBezTo>
                  <a:pt x="5580635" y="3899805"/>
                  <a:pt x="5590107" y="3906913"/>
                  <a:pt x="5597212" y="3911651"/>
                </a:cubicBezTo>
                <a:cubicBezTo>
                  <a:pt x="5599581" y="3911651"/>
                  <a:pt x="5601949" y="3914021"/>
                  <a:pt x="5601949" y="3914021"/>
                </a:cubicBezTo>
                <a:cubicBezTo>
                  <a:pt x="5604317" y="3916390"/>
                  <a:pt x="5609053" y="3918759"/>
                  <a:pt x="5609053" y="3918759"/>
                </a:cubicBezTo>
                <a:cubicBezTo>
                  <a:pt x="5609053" y="3921129"/>
                  <a:pt x="5611421" y="3921129"/>
                  <a:pt x="5613789" y="3923498"/>
                </a:cubicBezTo>
                <a:cubicBezTo>
                  <a:pt x="5630367" y="3935344"/>
                  <a:pt x="5646945" y="3947191"/>
                  <a:pt x="5661155" y="3956667"/>
                </a:cubicBezTo>
                <a:cubicBezTo>
                  <a:pt x="5661155" y="3956667"/>
                  <a:pt x="5665891" y="3959036"/>
                  <a:pt x="5665891" y="3959036"/>
                </a:cubicBezTo>
                <a:cubicBezTo>
                  <a:pt x="5665891" y="3961406"/>
                  <a:pt x="5670627" y="3963775"/>
                  <a:pt x="5675364" y="3968514"/>
                </a:cubicBezTo>
                <a:lnTo>
                  <a:pt x="5678561" y="3970646"/>
                </a:lnTo>
                <a:lnTo>
                  <a:pt x="5676253" y="3970290"/>
                </a:lnTo>
                <a:cubicBezTo>
                  <a:pt x="5675955" y="3970883"/>
                  <a:pt x="5676548" y="3972068"/>
                  <a:pt x="5677732" y="3973253"/>
                </a:cubicBezTo>
                <a:cubicBezTo>
                  <a:pt x="5677732" y="3973253"/>
                  <a:pt x="5677732" y="3975622"/>
                  <a:pt x="5675364" y="3975622"/>
                </a:cubicBezTo>
                <a:cubicBezTo>
                  <a:pt x="5663523" y="3968514"/>
                  <a:pt x="5658786" y="3970883"/>
                  <a:pt x="5649313" y="3966145"/>
                </a:cubicBezTo>
                <a:cubicBezTo>
                  <a:pt x="5639841" y="3963775"/>
                  <a:pt x="5639841" y="3966145"/>
                  <a:pt x="5639841" y="3970883"/>
                </a:cubicBezTo>
                <a:cubicBezTo>
                  <a:pt x="5646945" y="3975622"/>
                  <a:pt x="5654049" y="3977991"/>
                  <a:pt x="5658786" y="3982729"/>
                </a:cubicBezTo>
                <a:cubicBezTo>
                  <a:pt x="5665891" y="3987468"/>
                  <a:pt x="5661155" y="3985098"/>
                  <a:pt x="5658786" y="3985098"/>
                </a:cubicBezTo>
                <a:cubicBezTo>
                  <a:pt x="5658786" y="3985098"/>
                  <a:pt x="5661155" y="3987468"/>
                  <a:pt x="5661155" y="3987468"/>
                </a:cubicBezTo>
                <a:cubicBezTo>
                  <a:pt x="5661155" y="3987468"/>
                  <a:pt x="5663523" y="3989837"/>
                  <a:pt x="5663523" y="3989837"/>
                </a:cubicBezTo>
                <a:cubicBezTo>
                  <a:pt x="5665891" y="3989837"/>
                  <a:pt x="5665891" y="3992206"/>
                  <a:pt x="5665891" y="3992206"/>
                </a:cubicBezTo>
                <a:cubicBezTo>
                  <a:pt x="5658786" y="3987468"/>
                  <a:pt x="5665891" y="3992206"/>
                  <a:pt x="5668259" y="3994576"/>
                </a:cubicBezTo>
                <a:cubicBezTo>
                  <a:pt x="5670627" y="3994576"/>
                  <a:pt x="5670627" y="3994576"/>
                  <a:pt x="5670627" y="3996945"/>
                </a:cubicBezTo>
                <a:cubicBezTo>
                  <a:pt x="5670627" y="3996945"/>
                  <a:pt x="5672995" y="3996945"/>
                  <a:pt x="5675364" y="3996945"/>
                </a:cubicBezTo>
                <a:cubicBezTo>
                  <a:pt x="5675364" y="3996945"/>
                  <a:pt x="5675364" y="3999315"/>
                  <a:pt x="5675364" y="3999315"/>
                </a:cubicBezTo>
                <a:cubicBezTo>
                  <a:pt x="5680101" y="4001684"/>
                  <a:pt x="5684837" y="4006422"/>
                  <a:pt x="5689573" y="4008791"/>
                </a:cubicBezTo>
                <a:cubicBezTo>
                  <a:pt x="5689573" y="4008791"/>
                  <a:pt x="5691941" y="4008791"/>
                  <a:pt x="5691941" y="4011160"/>
                </a:cubicBezTo>
                <a:cubicBezTo>
                  <a:pt x="5689573" y="4011160"/>
                  <a:pt x="5689573" y="4013530"/>
                  <a:pt x="5687205" y="4013530"/>
                </a:cubicBezTo>
                <a:cubicBezTo>
                  <a:pt x="5701415" y="4020638"/>
                  <a:pt x="5699047" y="4023007"/>
                  <a:pt x="5699047" y="4025377"/>
                </a:cubicBezTo>
                <a:cubicBezTo>
                  <a:pt x="5696678" y="4027746"/>
                  <a:pt x="5706151" y="4037222"/>
                  <a:pt x="5694310" y="4030115"/>
                </a:cubicBezTo>
                <a:cubicBezTo>
                  <a:pt x="5699047" y="4034853"/>
                  <a:pt x="5699047" y="4034853"/>
                  <a:pt x="5699047" y="4034853"/>
                </a:cubicBezTo>
                <a:cubicBezTo>
                  <a:pt x="5696678" y="4034853"/>
                  <a:pt x="5696678" y="4034853"/>
                  <a:pt x="5696678" y="4034853"/>
                </a:cubicBezTo>
                <a:cubicBezTo>
                  <a:pt x="5691941" y="4030115"/>
                  <a:pt x="5689573" y="4030115"/>
                  <a:pt x="5691941" y="4030115"/>
                </a:cubicBezTo>
                <a:cubicBezTo>
                  <a:pt x="5691941" y="4030115"/>
                  <a:pt x="5689573" y="4027746"/>
                  <a:pt x="5687205" y="4025377"/>
                </a:cubicBezTo>
                <a:cubicBezTo>
                  <a:pt x="5687205" y="4025377"/>
                  <a:pt x="5684837" y="4023007"/>
                  <a:pt x="5684837" y="4023007"/>
                </a:cubicBezTo>
                <a:cubicBezTo>
                  <a:pt x="5684837" y="4025376"/>
                  <a:pt x="5683061" y="4025376"/>
                  <a:pt x="5680100" y="4024192"/>
                </a:cubicBezTo>
                <a:lnTo>
                  <a:pt x="5670627" y="4019453"/>
                </a:lnTo>
                <a:lnTo>
                  <a:pt x="5670627" y="4018268"/>
                </a:lnTo>
                <a:lnTo>
                  <a:pt x="5669837" y="4019058"/>
                </a:lnTo>
                <a:lnTo>
                  <a:pt x="5668259" y="4018268"/>
                </a:lnTo>
                <a:cubicBezTo>
                  <a:pt x="5663523" y="4015899"/>
                  <a:pt x="5665891" y="4018268"/>
                  <a:pt x="5668259" y="4020638"/>
                </a:cubicBezTo>
                <a:cubicBezTo>
                  <a:pt x="5665891" y="4018268"/>
                  <a:pt x="5661155" y="4015899"/>
                  <a:pt x="5661155" y="4018268"/>
                </a:cubicBezTo>
                <a:cubicBezTo>
                  <a:pt x="5661155" y="4018268"/>
                  <a:pt x="5663523" y="4018268"/>
                  <a:pt x="5663523" y="4020638"/>
                </a:cubicBezTo>
                <a:cubicBezTo>
                  <a:pt x="5663523" y="4020638"/>
                  <a:pt x="5661155" y="4020638"/>
                  <a:pt x="5661155" y="4020638"/>
                </a:cubicBezTo>
                <a:cubicBezTo>
                  <a:pt x="5654049" y="4018268"/>
                  <a:pt x="5649313" y="4018268"/>
                  <a:pt x="5651681" y="4023007"/>
                </a:cubicBezTo>
                <a:cubicBezTo>
                  <a:pt x="5654049" y="4025377"/>
                  <a:pt x="5656418" y="4025377"/>
                  <a:pt x="5656418" y="4027746"/>
                </a:cubicBezTo>
                <a:cubicBezTo>
                  <a:pt x="5658786" y="4027746"/>
                  <a:pt x="5658786" y="4027746"/>
                  <a:pt x="5661155" y="4027746"/>
                </a:cubicBezTo>
                <a:cubicBezTo>
                  <a:pt x="5661155" y="4027746"/>
                  <a:pt x="5661155" y="4025377"/>
                  <a:pt x="5663523" y="4025377"/>
                </a:cubicBezTo>
                <a:cubicBezTo>
                  <a:pt x="5665891" y="4023007"/>
                  <a:pt x="5672995" y="4034853"/>
                  <a:pt x="5672995" y="4030115"/>
                </a:cubicBezTo>
                <a:cubicBezTo>
                  <a:pt x="5672995" y="4030115"/>
                  <a:pt x="5675364" y="4030115"/>
                  <a:pt x="5675364" y="4027746"/>
                </a:cubicBezTo>
                <a:cubicBezTo>
                  <a:pt x="5677732" y="4030115"/>
                  <a:pt x="5682469" y="4034853"/>
                  <a:pt x="5684837" y="4037222"/>
                </a:cubicBezTo>
                <a:cubicBezTo>
                  <a:pt x="5687205" y="4037222"/>
                  <a:pt x="5691941" y="4039592"/>
                  <a:pt x="5691941" y="4039592"/>
                </a:cubicBezTo>
                <a:cubicBezTo>
                  <a:pt x="5691941" y="4039592"/>
                  <a:pt x="5689573" y="4037222"/>
                  <a:pt x="5689573" y="4037222"/>
                </a:cubicBezTo>
                <a:lnTo>
                  <a:pt x="5687743" y="4035822"/>
                </a:lnTo>
                <a:lnTo>
                  <a:pt x="5691941" y="4037222"/>
                </a:lnTo>
                <a:cubicBezTo>
                  <a:pt x="5699047" y="4046700"/>
                  <a:pt x="5682469" y="4034853"/>
                  <a:pt x="5682469" y="4037222"/>
                </a:cubicBezTo>
                <a:cubicBezTo>
                  <a:pt x="5682469" y="4037222"/>
                  <a:pt x="5677732" y="4037222"/>
                  <a:pt x="5675364" y="4037222"/>
                </a:cubicBezTo>
                <a:cubicBezTo>
                  <a:pt x="5672995" y="4037222"/>
                  <a:pt x="5675364" y="4041961"/>
                  <a:pt x="5668259" y="4039592"/>
                </a:cubicBezTo>
                <a:cubicBezTo>
                  <a:pt x="5670627" y="4041961"/>
                  <a:pt x="5672995" y="4044330"/>
                  <a:pt x="5672995" y="4046700"/>
                </a:cubicBezTo>
                <a:cubicBezTo>
                  <a:pt x="5672995" y="4046700"/>
                  <a:pt x="5668259" y="4044330"/>
                  <a:pt x="5668259" y="4041961"/>
                </a:cubicBezTo>
                <a:cubicBezTo>
                  <a:pt x="5658786" y="4039592"/>
                  <a:pt x="5661155" y="4037222"/>
                  <a:pt x="5661155" y="4037222"/>
                </a:cubicBezTo>
                <a:cubicBezTo>
                  <a:pt x="5656418" y="4034853"/>
                  <a:pt x="5651681" y="4030115"/>
                  <a:pt x="5649313" y="4030115"/>
                </a:cubicBezTo>
                <a:cubicBezTo>
                  <a:pt x="5644577" y="4027746"/>
                  <a:pt x="5639841" y="4023007"/>
                  <a:pt x="5637472" y="4023007"/>
                </a:cubicBezTo>
                <a:cubicBezTo>
                  <a:pt x="5637472" y="4023007"/>
                  <a:pt x="5632735" y="4020638"/>
                  <a:pt x="5630367" y="4020638"/>
                </a:cubicBezTo>
                <a:cubicBezTo>
                  <a:pt x="5630367" y="4018268"/>
                  <a:pt x="5627999" y="4015899"/>
                  <a:pt x="5627999" y="4015899"/>
                </a:cubicBezTo>
                <a:cubicBezTo>
                  <a:pt x="5627999" y="4015899"/>
                  <a:pt x="5635104" y="4018268"/>
                  <a:pt x="5630367" y="4015899"/>
                </a:cubicBezTo>
                <a:cubicBezTo>
                  <a:pt x="5625631" y="4011160"/>
                  <a:pt x="5620895" y="4006422"/>
                  <a:pt x="5613789" y="4004053"/>
                </a:cubicBezTo>
                <a:cubicBezTo>
                  <a:pt x="5611421" y="4001684"/>
                  <a:pt x="5609053" y="4001684"/>
                  <a:pt x="5609053" y="3999315"/>
                </a:cubicBezTo>
                <a:cubicBezTo>
                  <a:pt x="5601949" y="3994576"/>
                  <a:pt x="5606685" y="3996945"/>
                  <a:pt x="5599581" y="3992206"/>
                </a:cubicBezTo>
                <a:cubicBezTo>
                  <a:pt x="5597212" y="3989837"/>
                  <a:pt x="5594844" y="3989837"/>
                  <a:pt x="5594844" y="3987468"/>
                </a:cubicBezTo>
                <a:cubicBezTo>
                  <a:pt x="5592475" y="3987468"/>
                  <a:pt x="5594844" y="3989837"/>
                  <a:pt x="5597212" y="3994576"/>
                </a:cubicBezTo>
                <a:cubicBezTo>
                  <a:pt x="5601949" y="3996945"/>
                  <a:pt x="5606685" y="3999315"/>
                  <a:pt x="5609053" y="4001684"/>
                </a:cubicBezTo>
                <a:cubicBezTo>
                  <a:pt x="5609053" y="4001684"/>
                  <a:pt x="5611421" y="4001684"/>
                  <a:pt x="5611421" y="4004053"/>
                </a:cubicBezTo>
                <a:cubicBezTo>
                  <a:pt x="5613789" y="4004053"/>
                  <a:pt x="5616158" y="4006422"/>
                  <a:pt x="5618526" y="4008791"/>
                </a:cubicBezTo>
                <a:cubicBezTo>
                  <a:pt x="5616158" y="4008791"/>
                  <a:pt x="5613789" y="4006422"/>
                  <a:pt x="5613789" y="4006422"/>
                </a:cubicBezTo>
                <a:cubicBezTo>
                  <a:pt x="5620895" y="4013530"/>
                  <a:pt x="5616158" y="4011160"/>
                  <a:pt x="5618526" y="4013530"/>
                </a:cubicBezTo>
                <a:cubicBezTo>
                  <a:pt x="5618526" y="4013530"/>
                  <a:pt x="5620895" y="4015899"/>
                  <a:pt x="5620895" y="4015899"/>
                </a:cubicBezTo>
                <a:cubicBezTo>
                  <a:pt x="5623263" y="4015899"/>
                  <a:pt x="5623263" y="4018268"/>
                  <a:pt x="5625631" y="4018268"/>
                </a:cubicBezTo>
                <a:cubicBezTo>
                  <a:pt x="5625631" y="4020638"/>
                  <a:pt x="5627999" y="4020638"/>
                  <a:pt x="5630367" y="4020638"/>
                </a:cubicBezTo>
                <a:cubicBezTo>
                  <a:pt x="5637472" y="4027746"/>
                  <a:pt x="5630367" y="4023007"/>
                  <a:pt x="5627999" y="4023007"/>
                </a:cubicBezTo>
                <a:cubicBezTo>
                  <a:pt x="5637472" y="4027746"/>
                  <a:pt x="5644577" y="4034853"/>
                  <a:pt x="5651681" y="4039592"/>
                </a:cubicBezTo>
                <a:cubicBezTo>
                  <a:pt x="5646945" y="4034853"/>
                  <a:pt x="5642209" y="4032484"/>
                  <a:pt x="5642209" y="4030115"/>
                </a:cubicBezTo>
                <a:cubicBezTo>
                  <a:pt x="5639841" y="4027746"/>
                  <a:pt x="5637472" y="4027746"/>
                  <a:pt x="5637472" y="4025377"/>
                </a:cubicBezTo>
                <a:cubicBezTo>
                  <a:pt x="5637472" y="4025377"/>
                  <a:pt x="5639841" y="4027746"/>
                  <a:pt x="5642209" y="4027746"/>
                </a:cubicBezTo>
                <a:cubicBezTo>
                  <a:pt x="5646945" y="4032484"/>
                  <a:pt x="5649313" y="4032484"/>
                  <a:pt x="5649313" y="4032484"/>
                </a:cubicBezTo>
                <a:cubicBezTo>
                  <a:pt x="5649313" y="4032484"/>
                  <a:pt x="5651681" y="4032484"/>
                  <a:pt x="5654049" y="4034853"/>
                </a:cubicBezTo>
                <a:cubicBezTo>
                  <a:pt x="5654049" y="4034853"/>
                  <a:pt x="5656418" y="4037222"/>
                  <a:pt x="5656418" y="4037222"/>
                </a:cubicBezTo>
                <a:cubicBezTo>
                  <a:pt x="5656418" y="4037222"/>
                  <a:pt x="5656418" y="4039592"/>
                  <a:pt x="5656418" y="4039592"/>
                </a:cubicBezTo>
                <a:cubicBezTo>
                  <a:pt x="5663523" y="4044330"/>
                  <a:pt x="5663523" y="4044330"/>
                  <a:pt x="5665891" y="4044330"/>
                </a:cubicBezTo>
                <a:cubicBezTo>
                  <a:pt x="5668259" y="4044330"/>
                  <a:pt x="5670627" y="4046700"/>
                  <a:pt x="5672995" y="4049069"/>
                </a:cubicBezTo>
                <a:cubicBezTo>
                  <a:pt x="5672995" y="4049069"/>
                  <a:pt x="5670627" y="4049069"/>
                  <a:pt x="5670627" y="4049069"/>
                </a:cubicBezTo>
                <a:cubicBezTo>
                  <a:pt x="5668259" y="4046700"/>
                  <a:pt x="5663523" y="4046700"/>
                  <a:pt x="5661155" y="4044330"/>
                </a:cubicBezTo>
                <a:cubicBezTo>
                  <a:pt x="5656418" y="4044330"/>
                  <a:pt x="5654049" y="4041961"/>
                  <a:pt x="5656418" y="4046700"/>
                </a:cubicBezTo>
                <a:cubicBezTo>
                  <a:pt x="5658786" y="4049069"/>
                  <a:pt x="5661155" y="4053808"/>
                  <a:pt x="5668259" y="4056176"/>
                </a:cubicBezTo>
                <a:cubicBezTo>
                  <a:pt x="5670627" y="4058546"/>
                  <a:pt x="5672995" y="4058546"/>
                  <a:pt x="5675364" y="4060915"/>
                </a:cubicBezTo>
                <a:cubicBezTo>
                  <a:pt x="5677732" y="4063284"/>
                  <a:pt x="5682469" y="4068023"/>
                  <a:pt x="5682469" y="4068023"/>
                </a:cubicBezTo>
                <a:cubicBezTo>
                  <a:pt x="5684837" y="4068023"/>
                  <a:pt x="5684837" y="4068023"/>
                  <a:pt x="5687205" y="4068023"/>
                </a:cubicBezTo>
                <a:cubicBezTo>
                  <a:pt x="5689573" y="4070392"/>
                  <a:pt x="5689573" y="4072762"/>
                  <a:pt x="5691941" y="4072762"/>
                </a:cubicBezTo>
                <a:cubicBezTo>
                  <a:pt x="5691941" y="4072762"/>
                  <a:pt x="5691941" y="4072762"/>
                  <a:pt x="5691941" y="4070392"/>
                </a:cubicBezTo>
                <a:cubicBezTo>
                  <a:pt x="5694310" y="4072762"/>
                  <a:pt x="5696678" y="4075131"/>
                  <a:pt x="5699047" y="4077500"/>
                </a:cubicBezTo>
                <a:cubicBezTo>
                  <a:pt x="5699047" y="4077500"/>
                  <a:pt x="5699047" y="4077500"/>
                  <a:pt x="5701415" y="4077500"/>
                </a:cubicBezTo>
                <a:cubicBezTo>
                  <a:pt x="5703783" y="4079869"/>
                  <a:pt x="5708519" y="4084608"/>
                  <a:pt x="5710887" y="4086977"/>
                </a:cubicBezTo>
                <a:cubicBezTo>
                  <a:pt x="5713255" y="4089346"/>
                  <a:pt x="5713255" y="4091716"/>
                  <a:pt x="5713255" y="4091716"/>
                </a:cubicBezTo>
                <a:cubicBezTo>
                  <a:pt x="5710887" y="4091716"/>
                  <a:pt x="5710887" y="4089346"/>
                  <a:pt x="5710887" y="4089346"/>
                </a:cubicBezTo>
                <a:cubicBezTo>
                  <a:pt x="5706151" y="4086977"/>
                  <a:pt x="5706151" y="4086977"/>
                  <a:pt x="5708519" y="4089346"/>
                </a:cubicBezTo>
                <a:cubicBezTo>
                  <a:pt x="5710887" y="4091716"/>
                  <a:pt x="5713255" y="4094085"/>
                  <a:pt x="5703783" y="4086977"/>
                </a:cubicBezTo>
                <a:cubicBezTo>
                  <a:pt x="5703783" y="4086977"/>
                  <a:pt x="5701415" y="4086977"/>
                  <a:pt x="5701415" y="4086977"/>
                </a:cubicBezTo>
                <a:cubicBezTo>
                  <a:pt x="5701415" y="4086977"/>
                  <a:pt x="5703783" y="4089346"/>
                  <a:pt x="5703783" y="4089346"/>
                </a:cubicBezTo>
                <a:cubicBezTo>
                  <a:pt x="5696678" y="4086977"/>
                  <a:pt x="5691941" y="4084608"/>
                  <a:pt x="5694310" y="4079869"/>
                </a:cubicBezTo>
                <a:lnTo>
                  <a:pt x="5693422" y="4078980"/>
                </a:lnTo>
                <a:cubicBezTo>
                  <a:pt x="5695494" y="4079869"/>
                  <a:pt x="5697862" y="4081053"/>
                  <a:pt x="5699047" y="4082238"/>
                </a:cubicBezTo>
                <a:cubicBezTo>
                  <a:pt x="5694310" y="4079869"/>
                  <a:pt x="5691941" y="4077500"/>
                  <a:pt x="5689573" y="4075131"/>
                </a:cubicBezTo>
                <a:cubicBezTo>
                  <a:pt x="5684837" y="4072762"/>
                  <a:pt x="5680101" y="4065654"/>
                  <a:pt x="5680101" y="4068023"/>
                </a:cubicBezTo>
                <a:cubicBezTo>
                  <a:pt x="5680101" y="4068023"/>
                  <a:pt x="5677732" y="4068023"/>
                  <a:pt x="5677732" y="4065654"/>
                </a:cubicBezTo>
                <a:cubicBezTo>
                  <a:pt x="5668259" y="4060915"/>
                  <a:pt x="5668259" y="4060915"/>
                  <a:pt x="5672995" y="4065654"/>
                </a:cubicBezTo>
                <a:cubicBezTo>
                  <a:pt x="5675364" y="4068023"/>
                  <a:pt x="5675364" y="4068023"/>
                  <a:pt x="5670627" y="4065654"/>
                </a:cubicBezTo>
                <a:cubicBezTo>
                  <a:pt x="5668259" y="4063284"/>
                  <a:pt x="5665891" y="4063284"/>
                  <a:pt x="5663523" y="4060915"/>
                </a:cubicBezTo>
                <a:cubicBezTo>
                  <a:pt x="5661155" y="4058546"/>
                  <a:pt x="5656418" y="4056176"/>
                  <a:pt x="5658786" y="4056176"/>
                </a:cubicBezTo>
                <a:lnTo>
                  <a:pt x="5661155" y="4056176"/>
                </a:lnTo>
                <a:lnTo>
                  <a:pt x="5656418" y="4053808"/>
                </a:lnTo>
                <a:cubicBezTo>
                  <a:pt x="5654049" y="4051438"/>
                  <a:pt x="5651681" y="4049069"/>
                  <a:pt x="5646945" y="4046700"/>
                </a:cubicBezTo>
                <a:cubicBezTo>
                  <a:pt x="5646945" y="4044330"/>
                  <a:pt x="5644577" y="4041961"/>
                  <a:pt x="5639841" y="4034853"/>
                </a:cubicBezTo>
                <a:cubicBezTo>
                  <a:pt x="5639841" y="4037222"/>
                  <a:pt x="5639841" y="4037222"/>
                  <a:pt x="5639841" y="4039592"/>
                </a:cubicBezTo>
                <a:cubicBezTo>
                  <a:pt x="5637472" y="4037222"/>
                  <a:pt x="5637472" y="4037222"/>
                  <a:pt x="5630367" y="4032484"/>
                </a:cubicBezTo>
                <a:cubicBezTo>
                  <a:pt x="5632735" y="4034853"/>
                  <a:pt x="5639841" y="4041961"/>
                  <a:pt x="5639841" y="4041961"/>
                </a:cubicBezTo>
                <a:cubicBezTo>
                  <a:pt x="5642209" y="4044330"/>
                  <a:pt x="5642209" y="4044330"/>
                  <a:pt x="5642209" y="4046700"/>
                </a:cubicBezTo>
                <a:cubicBezTo>
                  <a:pt x="5646945" y="4051438"/>
                  <a:pt x="5644577" y="4051438"/>
                  <a:pt x="5642209" y="4053808"/>
                </a:cubicBezTo>
                <a:cubicBezTo>
                  <a:pt x="5637472" y="4056176"/>
                  <a:pt x="5639841" y="4060915"/>
                  <a:pt x="5651681" y="4072762"/>
                </a:cubicBezTo>
                <a:cubicBezTo>
                  <a:pt x="5654049" y="4072762"/>
                  <a:pt x="5656418" y="4075131"/>
                  <a:pt x="5656418" y="4075131"/>
                </a:cubicBezTo>
                <a:cubicBezTo>
                  <a:pt x="5661155" y="4075131"/>
                  <a:pt x="5665891" y="4077500"/>
                  <a:pt x="5668259" y="4082238"/>
                </a:cubicBezTo>
                <a:cubicBezTo>
                  <a:pt x="5675364" y="4089346"/>
                  <a:pt x="5680101" y="4094085"/>
                  <a:pt x="5684837" y="4101193"/>
                </a:cubicBezTo>
                <a:cubicBezTo>
                  <a:pt x="5691941" y="4105931"/>
                  <a:pt x="5696678" y="4110670"/>
                  <a:pt x="5703783" y="4115408"/>
                </a:cubicBezTo>
                <a:cubicBezTo>
                  <a:pt x="5708519" y="4117778"/>
                  <a:pt x="5713255" y="4117778"/>
                  <a:pt x="5717993" y="4122516"/>
                </a:cubicBezTo>
                <a:cubicBezTo>
                  <a:pt x="5720361" y="4124886"/>
                  <a:pt x="5717993" y="4127255"/>
                  <a:pt x="5715624" y="4129624"/>
                </a:cubicBezTo>
                <a:cubicBezTo>
                  <a:pt x="5715624" y="4129624"/>
                  <a:pt x="5713255" y="4131993"/>
                  <a:pt x="5713255" y="4131993"/>
                </a:cubicBezTo>
                <a:cubicBezTo>
                  <a:pt x="5706151" y="4127255"/>
                  <a:pt x="5708519" y="4129624"/>
                  <a:pt x="5706151" y="4129624"/>
                </a:cubicBezTo>
                <a:cubicBezTo>
                  <a:pt x="5703783" y="4129624"/>
                  <a:pt x="5701415" y="4127255"/>
                  <a:pt x="5701415" y="4127255"/>
                </a:cubicBezTo>
                <a:cubicBezTo>
                  <a:pt x="5696678" y="4122517"/>
                  <a:pt x="5693125" y="4120147"/>
                  <a:pt x="5690165" y="4118666"/>
                </a:cubicBezTo>
                <a:lnTo>
                  <a:pt x="5682935" y="4115605"/>
                </a:lnTo>
                <a:lnTo>
                  <a:pt x="5682045" y="4114984"/>
                </a:lnTo>
                <a:lnTo>
                  <a:pt x="5672995" y="4105931"/>
                </a:lnTo>
                <a:cubicBezTo>
                  <a:pt x="5670627" y="4105931"/>
                  <a:pt x="5670627" y="4105931"/>
                  <a:pt x="5670627" y="4105931"/>
                </a:cubicBezTo>
                <a:cubicBezTo>
                  <a:pt x="5668259" y="4105931"/>
                  <a:pt x="5668259" y="4103562"/>
                  <a:pt x="5668259" y="4103562"/>
                </a:cubicBezTo>
                <a:cubicBezTo>
                  <a:pt x="5668259" y="4103562"/>
                  <a:pt x="5668259" y="4103562"/>
                  <a:pt x="5668259" y="4101193"/>
                </a:cubicBezTo>
                <a:lnTo>
                  <a:pt x="5661572" y="4095339"/>
                </a:lnTo>
                <a:lnTo>
                  <a:pt x="5662043" y="4095566"/>
                </a:lnTo>
                <a:cubicBezTo>
                  <a:pt x="5662339" y="4095270"/>
                  <a:pt x="5661155" y="4094085"/>
                  <a:pt x="5661155" y="4094085"/>
                </a:cubicBezTo>
                <a:lnTo>
                  <a:pt x="5657924" y="4092146"/>
                </a:lnTo>
                <a:lnTo>
                  <a:pt x="5649313" y="4084608"/>
                </a:lnTo>
                <a:cubicBezTo>
                  <a:pt x="5649313" y="4084608"/>
                  <a:pt x="5646945" y="4082238"/>
                  <a:pt x="5646945" y="4084608"/>
                </a:cubicBezTo>
                <a:cubicBezTo>
                  <a:pt x="5646945" y="4084608"/>
                  <a:pt x="5649313" y="4084608"/>
                  <a:pt x="5649313" y="4086977"/>
                </a:cubicBezTo>
                <a:lnTo>
                  <a:pt x="5657924" y="4092146"/>
                </a:lnTo>
                <a:lnTo>
                  <a:pt x="5661572" y="4095339"/>
                </a:lnTo>
                <a:lnTo>
                  <a:pt x="5654049" y="4091716"/>
                </a:lnTo>
                <a:cubicBezTo>
                  <a:pt x="5654049" y="4091716"/>
                  <a:pt x="5654049" y="4091716"/>
                  <a:pt x="5656418" y="4094085"/>
                </a:cubicBezTo>
                <a:cubicBezTo>
                  <a:pt x="5665891" y="4101193"/>
                  <a:pt x="5665891" y="4101193"/>
                  <a:pt x="5661155" y="4098824"/>
                </a:cubicBezTo>
                <a:cubicBezTo>
                  <a:pt x="5658786" y="4098824"/>
                  <a:pt x="5658786" y="4098824"/>
                  <a:pt x="5658786" y="4098824"/>
                </a:cubicBezTo>
                <a:cubicBezTo>
                  <a:pt x="5658786" y="4098824"/>
                  <a:pt x="5656418" y="4096454"/>
                  <a:pt x="5656418" y="4096454"/>
                </a:cubicBezTo>
                <a:cubicBezTo>
                  <a:pt x="5651681" y="4094085"/>
                  <a:pt x="5649313" y="4091716"/>
                  <a:pt x="5646945" y="4086977"/>
                </a:cubicBezTo>
                <a:cubicBezTo>
                  <a:pt x="5646945" y="4086977"/>
                  <a:pt x="5646945" y="4086977"/>
                  <a:pt x="5644577" y="4086977"/>
                </a:cubicBezTo>
                <a:cubicBezTo>
                  <a:pt x="5639841" y="4084608"/>
                  <a:pt x="5632735" y="4079869"/>
                  <a:pt x="5630367" y="4077500"/>
                </a:cubicBezTo>
                <a:cubicBezTo>
                  <a:pt x="5627999" y="4077500"/>
                  <a:pt x="5623263" y="4075131"/>
                  <a:pt x="5618526" y="4072762"/>
                </a:cubicBezTo>
                <a:cubicBezTo>
                  <a:pt x="5616158" y="4070392"/>
                  <a:pt x="5613789" y="4068023"/>
                  <a:pt x="5611421" y="4065654"/>
                </a:cubicBezTo>
                <a:cubicBezTo>
                  <a:pt x="5609053" y="4065654"/>
                  <a:pt x="5609053" y="4065654"/>
                  <a:pt x="5609053" y="4065654"/>
                </a:cubicBezTo>
                <a:cubicBezTo>
                  <a:pt x="5606685" y="4065654"/>
                  <a:pt x="5606685" y="4063284"/>
                  <a:pt x="5606685" y="4063284"/>
                </a:cubicBezTo>
                <a:cubicBezTo>
                  <a:pt x="5604317" y="4060915"/>
                  <a:pt x="5599581" y="4058546"/>
                  <a:pt x="5597212" y="4053808"/>
                </a:cubicBezTo>
                <a:cubicBezTo>
                  <a:pt x="5597212" y="4053808"/>
                  <a:pt x="5592475" y="4051438"/>
                  <a:pt x="5592475" y="4051438"/>
                </a:cubicBezTo>
                <a:cubicBezTo>
                  <a:pt x="5587739" y="4049069"/>
                  <a:pt x="5580635" y="4044330"/>
                  <a:pt x="5575898" y="4039592"/>
                </a:cubicBezTo>
                <a:cubicBezTo>
                  <a:pt x="5578266" y="4044330"/>
                  <a:pt x="5590107" y="4051438"/>
                  <a:pt x="5592475" y="4053808"/>
                </a:cubicBezTo>
                <a:cubicBezTo>
                  <a:pt x="5592475" y="4053808"/>
                  <a:pt x="5592475" y="4056176"/>
                  <a:pt x="5594844" y="4056176"/>
                </a:cubicBezTo>
                <a:cubicBezTo>
                  <a:pt x="5599581" y="4060915"/>
                  <a:pt x="5606685" y="4065654"/>
                  <a:pt x="5611421" y="4070392"/>
                </a:cubicBezTo>
                <a:cubicBezTo>
                  <a:pt x="5606685" y="4065654"/>
                  <a:pt x="5599581" y="4063284"/>
                  <a:pt x="5594844" y="4058546"/>
                </a:cubicBezTo>
                <a:cubicBezTo>
                  <a:pt x="5594844" y="4058546"/>
                  <a:pt x="5592475" y="4056176"/>
                  <a:pt x="5590107" y="4053808"/>
                </a:cubicBezTo>
                <a:cubicBezTo>
                  <a:pt x="5590107" y="4053808"/>
                  <a:pt x="5590107" y="4053808"/>
                  <a:pt x="5590107" y="4056176"/>
                </a:cubicBezTo>
                <a:cubicBezTo>
                  <a:pt x="5590107" y="4056176"/>
                  <a:pt x="5592475" y="4058546"/>
                  <a:pt x="5592475" y="4058546"/>
                </a:cubicBezTo>
                <a:cubicBezTo>
                  <a:pt x="5592475" y="4058546"/>
                  <a:pt x="5594844" y="4060915"/>
                  <a:pt x="5601949" y="4065654"/>
                </a:cubicBezTo>
                <a:cubicBezTo>
                  <a:pt x="5606685" y="4068023"/>
                  <a:pt x="5609053" y="4070392"/>
                  <a:pt x="5606685" y="4070392"/>
                </a:cubicBezTo>
                <a:cubicBezTo>
                  <a:pt x="5604317" y="4070392"/>
                  <a:pt x="5604317" y="4070392"/>
                  <a:pt x="5609053" y="4072762"/>
                </a:cubicBezTo>
                <a:cubicBezTo>
                  <a:pt x="5613789" y="4075131"/>
                  <a:pt x="5618526" y="4077500"/>
                  <a:pt x="5620895" y="4079869"/>
                </a:cubicBezTo>
                <a:cubicBezTo>
                  <a:pt x="5623263" y="4079869"/>
                  <a:pt x="5623263" y="4082238"/>
                  <a:pt x="5625631" y="4084608"/>
                </a:cubicBezTo>
                <a:cubicBezTo>
                  <a:pt x="5627999" y="4084608"/>
                  <a:pt x="5627999" y="4084608"/>
                  <a:pt x="5627999" y="4084608"/>
                </a:cubicBezTo>
                <a:cubicBezTo>
                  <a:pt x="5627999" y="4084608"/>
                  <a:pt x="5625631" y="4084608"/>
                  <a:pt x="5635104" y="4091716"/>
                </a:cubicBezTo>
                <a:cubicBezTo>
                  <a:pt x="5642209" y="4096454"/>
                  <a:pt x="5639841" y="4096454"/>
                  <a:pt x="5639841" y="4096454"/>
                </a:cubicBezTo>
                <a:cubicBezTo>
                  <a:pt x="5639841" y="4098824"/>
                  <a:pt x="5637472" y="4096454"/>
                  <a:pt x="5635104" y="4094085"/>
                </a:cubicBezTo>
                <a:cubicBezTo>
                  <a:pt x="5630367" y="4089346"/>
                  <a:pt x="5625631" y="4086977"/>
                  <a:pt x="5620895" y="4084608"/>
                </a:cubicBezTo>
                <a:lnTo>
                  <a:pt x="5618526" y="4084608"/>
                </a:lnTo>
                <a:cubicBezTo>
                  <a:pt x="5618526" y="4084608"/>
                  <a:pt x="5618526" y="4084608"/>
                  <a:pt x="5616158" y="4084608"/>
                </a:cubicBezTo>
                <a:cubicBezTo>
                  <a:pt x="5616158" y="4084608"/>
                  <a:pt x="5616158" y="4084608"/>
                  <a:pt x="5618526" y="4086977"/>
                </a:cubicBezTo>
                <a:cubicBezTo>
                  <a:pt x="5618526" y="4086977"/>
                  <a:pt x="5620895" y="4086977"/>
                  <a:pt x="5620895" y="4089346"/>
                </a:cubicBezTo>
                <a:cubicBezTo>
                  <a:pt x="5623263" y="4089346"/>
                  <a:pt x="5623263" y="4089346"/>
                  <a:pt x="5625631" y="4091716"/>
                </a:cubicBezTo>
                <a:cubicBezTo>
                  <a:pt x="5627999" y="4091716"/>
                  <a:pt x="5630367" y="4094085"/>
                  <a:pt x="5630367" y="4094085"/>
                </a:cubicBezTo>
                <a:lnTo>
                  <a:pt x="5630367" y="4096454"/>
                </a:lnTo>
                <a:lnTo>
                  <a:pt x="5637472" y="4103562"/>
                </a:lnTo>
                <a:cubicBezTo>
                  <a:pt x="5639841" y="4103562"/>
                  <a:pt x="5639841" y="4105931"/>
                  <a:pt x="5642209" y="4105931"/>
                </a:cubicBezTo>
                <a:cubicBezTo>
                  <a:pt x="5639841" y="4105931"/>
                  <a:pt x="5646945" y="4110670"/>
                  <a:pt x="5649313" y="4113039"/>
                </a:cubicBezTo>
                <a:cubicBezTo>
                  <a:pt x="5649313" y="4115408"/>
                  <a:pt x="5651681" y="4115408"/>
                  <a:pt x="5656418" y="4120147"/>
                </a:cubicBezTo>
                <a:cubicBezTo>
                  <a:pt x="5661155" y="4122516"/>
                  <a:pt x="5658786" y="4120147"/>
                  <a:pt x="5665891" y="4124886"/>
                </a:cubicBezTo>
                <a:cubicBezTo>
                  <a:pt x="5668259" y="4124886"/>
                  <a:pt x="5668259" y="4127255"/>
                  <a:pt x="5668259" y="4124886"/>
                </a:cubicBezTo>
                <a:cubicBezTo>
                  <a:pt x="5668259" y="4124886"/>
                  <a:pt x="5665891" y="4122516"/>
                  <a:pt x="5665891" y="4122516"/>
                </a:cubicBezTo>
                <a:cubicBezTo>
                  <a:pt x="5665891" y="4122516"/>
                  <a:pt x="5663523" y="4120147"/>
                  <a:pt x="5670627" y="4124886"/>
                </a:cubicBezTo>
                <a:cubicBezTo>
                  <a:pt x="5672995" y="4127255"/>
                  <a:pt x="5675364" y="4129624"/>
                  <a:pt x="5680101" y="4131993"/>
                </a:cubicBezTo>
                <a:cubicBezTo>
                  <a:pt x="5677732" y="4131993"/>
                  <a:pt x="5675364" y="4129624"/>
                  <a:pt x="5672995" y="4129624"/>
                </a:cubicBezTo>
                <a:cubicBezTo>
                  <a:pt x="5672995" y="4129624"/>
                  <a:pt x="5675364" y="4131993"/>
                  <a:pt x="5677732" y="4134362"/>
                </a:cubicBezTo>
                <a:cubicBezTo>
                  <a:pt x="5677732" y="4134362"/>
                  <a:pt x="5680101" y="4136731"/>
                  <a:pt x="5682469" y="4139101"/>
                </a:cubicBezTo>
                <a:cubicBezTo>
                  <a:pt x="5682469" y="4139101"/>
                  <a:pt x="5684837" y="4139101"/>
                  <a:pt x="5684837" y="4139101"/>
                </a:cubicBezTo>
                <a:cubicBezTo>
                  <a:pt x="5687205" y="4141470"/>
                  <a:pt x="5687205" y="4141470"/>
                  <a:pt x="5689573" y="4143840"/>
                </a:cubicBezTo>
                <a:lnTo>
                  <a:pt x="5690521" y="4143840"/>
                </a:lnTo>
                <a:lnTo>
                  <a:pt x="5694310" y="4153317"/>
                </a:lnTo>
                <a:cubicBezTo>
                  <a:pt x="5691941" y="4150948"/>
                  <a:pt x="5687205" y="4148578"/>
                  <a:pt x="5684837" y="4146209"/>
                </a:cubicBezTo>
                <a:cubicBezTo>
                  <a:pt x="5684837" y="4146209"/>
                  <a:pt x="5684837" y="4146209"/>
                  <a:pt x="5684837" y="4148578"/>
                </a:cubicBezTo>
                <a:lnTo>
                  <a:pt x="5689573" y="4153317"/>
                </a:lnTo>
                <a:lnTo>
                  <a:pt x="5684837" y="4150948"/>
                </a:lnTo>
                <a:cubicBezTo>
                  <a:pt x="5684837" y="4148578"/>
                  <a:pt x="5682469" y="4148578"/>
                  <a:pt x="5682469" y="4148578"/>
                </a:cubicBezTo>
                <a:cubicBezTo>
                  <a:pt x="5680101" y="4146209"/>
                  <a:pt x="5677732" y="4146209"/>
                  <a:pt x="5677732" y="4143840"/>
                </a:cubicBezTo>
                <a:cubicBezTo>
                  <a:pt x="5668259" y="4139101"/>
                  <a:pt x="5663523" y="4134362"/>
                  <a:pt x="5665891" y="4134362"/>
                </a:cubicBezTo>
                <a:cubicBezTo>
                  <a:pt x="5665891" y="4134362"/>
                  <a:pt x="5663523" y="4131993"/>
                  <a:pt x="5672995" y="4136731"/>
                </a:cubicBezTo>
                <a:cubicBezTo>
                  <a:pt x="5675364" y="4139101"/>
                  <a:pt x="5675364" y="4139101"/>
                  <a:pt x="5670627" y="4134362"/>
                </a:cubicBezTo>
                <a:cubicBezTo>
                  <a:pt x="5665891" y="4131993"/>
                  <a:pt x="5663523" y="4129624"/>
                  <a:pt x="5658786" y="4127255"/>
                </a:cubicBezTo>
                <a:cubicBezTo>
                  <a:pt x="5656418" y="4124886"/>
                  <a:pt x="5654049" y="4122516"/>
                  <a:pt x="5651681" y="4120147"/>
                </a:cubicBezTo>
                <a:cubicBezTo>
                  <a:pt x="5651681" y="4120147"/>
                  <a:pt x="5651681" y="4117778"/>
                  <a:pt x="5651681" y="4117778"/>
                </a:cubicBezTo>
                <a:cubicBezTo>
                  <a:pt x="5648129" y="4115408"/>
                  <a:pt x="5645761" y="4114224"/>
                  <a:pt x="5643985" y="4113927"/>
                </a:cubicBezTo>
                <a:lnTo>
                  <a:pt x="5640307" y="4115242"/>
                </a:lnTo>
                <a:lnTo>
                  <a:pt x="5640307" y="4114910"/>
                </a:lnTo>
                <a:lnTo>
                  <a:pt x="5637795" y="4113361"/>
                </a:lnTo>
                <a:lnTo>
                  <a:pt x="5637472" y="4113039"/>
                </a:lnTo>
                <a:lnTo>
                  <a:pt x="5636407" y="4112506"/>
                </a:lnTo>
                <a:lnTo>
                  <a:pt x="5632253" y="4109946"/>
                </a:lnTo>
                <a:lnTo>
                  <a:pt x="5630959" y="4108005"/>
                </a:lnTo>
                <a:cubicBezTo>
                  <a:pt x="5630367" y="4107116"/>
                  <a:pt x="5629183" y="4105931"/>
                  <a:pt x="5625631" y="4103562"/>
                </a:cubicBezTo>
                <a:cubicBezTo>
                  <a:pt x="5623263" y="4101193"/>
                  <a:pt x="5620895" y="4098824"/>
                  <a:pt x="5618526" y="4096454"/>
                </a:cubicBezTo>
                <a:cubicBezTo>
                  <a:pt x="5613789" y="4094085"/>
                  <a:pt x="5609053" y="4091716"/>
                  <a:pt x="5609053" y="4091716"/>
                </a:cubicBezTo>
                <a:lnTo>
                  <a:pt x="5606847" y="4093923"/>
                </a:lnTo>
                <a:lnTo>
                  <a:pt x="5599581" y="4089346"/>
                </a:lnTo>
                <a:cubicBezTo>
                  <a:pt x="5601949" y="4091716"/>
                  <a:pt x="5604317" y="4094085"/>
                  <a:pt x="5606685" y="4096454"/>
                </a:cubicBezTo>
                <a:lnTo>
                  <a:pt x="5603480" y="4094851"/>
                </a:lnTo>
                <a:lnTo>
                  <a:pt x="5602627" y="4093998"/>
                </a:lnTo>
                <a:lnTo>
                  <a:pt x="5603053" y="4094637"/>
                </a:lnTo>
                <a:lnTo>
                  <a:pt x="5597212" y="4091716"/>
                </a:lnTo>
                <a:cubicBezTo>
                  <a:pt x="5592475" y="4086977"/>
                  <a:pt x="5590107" y="4086977"/>
                  <a:pt x="5590107" y="4086977"/>
                </a:cubicBezTo>
                <a:cubicBezTo>
                  <a:pt x="5590107" y="4086977"/>
                  <a:pt x="5585371" y="4086977"/>
                  <a:pt x="5585371" y="4086977"/>
                </a:cubicBezTo>
                <a:cubicBezTo>
                  <a:pt x="5578266" y="4079869"/>
                  <a:pt x="5585371" y="4084608"/>
                  <a:pt x="5585371" y="4084608"/>
                </a:cubicBezTo>
                <a:cubicBezTo>
                  <a:pt x="5585371" y="4084608"/>
                  <a:pt x="5587739" y="4084608"/>
                  <a:pt x="5583003" y="4082238"/>
                </a:cubicBezTo>
                <a:cubicBezTo>
                  <a:pt x="5583003" y="4079869"/>
                  <a:pt x="5578266" y="4079869"/>
                  <a:pt x="5578266" y="4079869"/>
                </a:cubicBezTo>
                <a:lnTo>
                  <a:pt x="5575898" y="4075132"/>
                </a:lnTo>
                <a:lnTo>
                  <a:pt x="5578266" y="4077500"/>
                </a:lnTo>
                <a:cubicBezTo>
                  <a:pt x="5578266" y="4075131"/>
                  <a:pt x="5578266" y="4077500"/>
                  <a:pt x="5578266" y="4075131"/>
                </a:cubicBezTo>
                <a:cubicBezTo>
                  <a:pt x="5573529" y="4070392"/>
                  <a:pt x="5573529" y="4068023"/>
                  <a:pt x="5559320" y="4056176"/>
                </a:cubicBezTo>
                <a:cubicBezTo>
                  <a:pt x="5556952" y="4056176"/>
                  <a:pt x="5556952" y="4058546"/>
                  <a:pt x="5556952" y="4058546"/>
                </a:cubicBezTo>
                <a:cubicBezTo>
                  <a:pt x="5556952" y="4058546"/>
                  <a:pt x="5556952" y="4058546"/>
                  <a:pt x="5554584" y="4058546"/>
                </a:cubicBezTo>
                <a:cubicBezTo>
                  <a:pt x="5554584" y="4056176"/>
                  <a:pt x="5549847" y="4056176"/>
                  <a:pt x="5549847" y="4053808"/>
                </a:cubicBezTo>
                <a:cubicBezTo>
                  <a:pt x="5547479" y="4053808"/>
                  <a:pt x="5545111" y="4051438"/>
                  <a:pt x="5542743" y="4049069"/>
                </a:cubicBezTo>
                <a:cubicBezTo>
                  <a:pt x="5542743" y="4049069"/>
                  <a:pt x="5540375" y="4049069"/>
                  <a:pt x="5542743" y="4051438"/>
                </a:cubicBezTo>
                <a:cubicBezTo>
                  <a:pt x="5545111" y="4053808"/>
                  <a:pt x="5545111" y="4053808"/>
                  <a:pt x="5545111" y="4056176"/>
                </a:cubicBezTo>
                <a:cubicBezTo>
                  <a:pt x="5549847" y="4058546"/>
                  <a:pt x="5552215" y="4060915"/>
                  <a:pt x="5556952" y="4063284"/>
                </a:cubicBezTo>
                <a:cubicBezTo>
                  <a:pt x="5559321" y="4065654"/>
                  <a:pt x="5561097" y="4066839"/>
                  <a:pt x="5562281" y="4067431"/>
                </a:cubicBezTo>
                <a:lnTo>
                  <a:pt x="5564057" y="4068023"/>
                </a:lnTo>
                <a:lnTo>
                  <a:pt x="5561393" y="4068615"/>
                </a:lnTo>
                <a:cubicBezTo>
                  <a:pt x="5560505" y="4068023"/>
                  <a:pt x="5559321" y="4066839"/>
                  <a:pt x="5556952" y="4065654"/>
                </a:cubicBezTo>
                <a:cubicBezTo>
                  <a:pt x="5549847" y="4060915"/>
                  <a:pt x="5549847" y="4060915"/>
                  <a:pt x="5552215" y="4063284"/>
                </a:cubicBezTo>
                <a:cubicBezTo>
                  <a:pt x="5556952" y="4066838"/>
                  <a:pt x="5558729" y="4068023"/>
                  <a:pt x="5558729" y="4068320"/>
                </a:cubicBezTo>
                <a:lnTo>
                  <a:pt x="5555812" y="4068111"/>
                </a:lnTo>
                <a:lnTo>
                  <a:pt x="5554584" y="4065654"/>
                </a:lnTo>
                <a:cubicBezTo>
                  <a:pt x="5554584" y="4065654"/>
                  <a:pt x="5554584" y="4065654"/>
                  <a:pt x="5554584" y="4068023"/>
                </a:cubicBezTo>
                <a:lnTo>
                  <a:pt x="5555812" y="4068111"/>
                </a:lnTo>
                <a:lnTo>
                  <a:pt x="5556952" y="4070392"/>
                </a:lnTo>
                <a:cubicBezTo>
                  <a:pt x="5556952" y="4070392"/>
                  <a:pt x="5559320" y="4070392"/>
                  <a:pt x="5559320" y="4070392"/>
                </a:cubicBezTo>
                <a:cubicBezTo>
                  <a:pt x="5561689" y="4072762"/>
                  <a:pt x="5561689" y="4070392"/>
                  <a:pt x="5561689" y="4070392"/>
                </a:cubicBezTo>
                <a:lnTo>
                  <a:pt x="5570097" y="4077123"/>
                </a:lnTo>
                <a:lnTo>
                  <a:pt x="5561984" y="4074242"/>
                </a:lnTo>
                <a:cubicBezTo>
                  <a:pt x="5561688" y="4074538"/>
                  <a:pt x="5564057" y="4076316"/>
                  <a:pt x="5568793" y="4079869"/>
                </a:cubicBezTo>
                <a:cubicBezTo>
                  <a:pt x="5568793" y="4082238"/>
                  <a:pt x="5571161" y="4082238"/>
                  <a:pt x="5571161" y="4084608"/>
                </a:cubicBezTo>
                <a:cubicBezTo>
                  <a:pt x="5573529" y="4084608"/>
                  <a:pt x="5573529" y="4086977"/>
                  <a:pt x="5575898" y="4086977"/>
                </a:cubicBezTo>
                <a:cubicBezTo>
                  <a:pt x="5575898" y="4086977"/>
                  <a:pt x="5578266" y="4089346"/>
                  <a:pt x="5578266" y="4089346"/>
                </a:cubicBezTo>
                <a:cubicBezTo>
                  <a:pt x="5580635" y="4089346"/>
                  <a:pt x="5583003" y="4091716"/>
                  <a:pt x="5583003" y="4089346"/>
                </a:cubicBezTo>
                <a:cubicBezTo>
                  <a:pt x="5583003" y="4089346"/>
                  <a:pt x="5585371" y="4091716"/>
                  <a:pt x="5590107" y="4094085"/>
                </a:cubicBezTo>
                <a:lnTo>
                  <a:pt x="5593661" y="4096751"/>
                </a:lnTo>
                <a:lnTo>
                  <a:pt x="5593659" y="4096751"/>
                </a:lnTo>
                <a:cubicBezTo>
                  <a:pt x="5592475" y="4095861"/>
                  <a:pt x="5591291" y="4095269"/>
                  <a:pt x="5590107" y="4096454"/>
                </a:cubicBezTo>
                <a:cubicBezTo>
                  <a:pt x="5590107" y="4096454"/>
                  <a:pt x="5587739" y="4096454"/>
                  <a:pt x="5587739" y="4096454"/>
                </a:cubicBezTo>
                <a:cubicBezTo>
                  <a:pt x="5583003" y="4094085"/>
                  <a:pt x="5578266" y="4091716"/>
                  <a:pt x="5573529" y="4089346"/>
                </a:cubicBezTo>
                <a:cubicBezTo>
                  <a:pt x="5575898" y="4091716"/>
                  <a:pt x="5578266" y="4094085"/>
                  <a:pt x="5580635" y="4094085"/>
                </a:cubicBezTo>
                <a:cubicBezTo>
                  <a:pt x="5583003" y="4096454"/>
                  <a:pt x="5583003" y="4096454"/>
                  <a:pt x="5585371" y="4096454"/>
                </a:cubicBezTo>
                <a:cubicBezTo>
                  <a:pt x="5585371" y="4096454"/>
                  <a:pt x="5583003" y="4096454"/>
                  <a:pt x="5583003" y="4098824"/>
                </a:cubicBezTo>
                <a:cubicBezTo>
                  <a:pt x="5580635" y="4103562"/>
                  <a:pt x="5592475" y="4103562"/>
                  <a:pt x="5594844" y="4108300"/>
                </a:cubicBezTo>
                <a:cubicBezTo>
                  <a:pt x="5594844" y="4110670"/>
                  <a:pt x="5597212" y="4110670"/>
                  <a:pt x="5597212" y="4110670"/>
                </a:cubicBezTo>
                <a:cubicBezTo>
                  <a:pt x="5599581" y="4115408"/>
                  <a:pt x="5604317" y="4117778"/>
                  <a:pt x="5609053" y="4122516"/>
                </a:cubicBezTo>
                <a:cubicBezTo>
                  <a:pt x="5616158" y="4127255"/>
                  <a:pt x="5625631" y="4131993"/>
                  <a:pt x="5630367" y="4139101"/>
                </a:cubicBezTo>
                <a:cubicBezTo>
                  <a:pt x="5623263" y="4134362"/>
                  <a:pt x="5618526" y="4131993"/>
                  <a:pt x="5611421" y="4129624"/>
                </a:cubicBezTo>
                <a:cubicBezTo>
                  <a:pt x="5599581" y="4120147"/>
                  <a:pt x="5599581" y="4120147"/>
                  <a:pt x="5601949" y="4127255"/>
                </a:cubicBezTo>
                <a:cubicBezTo>
                  <a:pt x="5601949" y="4131993"/>
                  <a:pt x="5601949" y="4131993"/>
                  <a:pt x="5592475" y="4124886"/>
                </a:cubicBezTo>
                <a:cubicBezTo>
                  <a:pt x="5587739" y="4122516"/>
                  <a:pt x="5580635" y="4117778"/>
                  <a:pt x="5575898" y="4117778"/>
                </a:cubicBezTo>
                <a:cubicBezTo>
                  <a:pt x="5575898" y="4115408"/>
                  <a:pt x="5575898" y="4117778"/>
                  <a:pt x="5573529" y="4120147"/>
                </a:cubicBezTo>
                <a:cubicBezTo>
                  <a:pt x="5580635" y="4124886"/>
                  <a:pt x="5580635" y="4129624"/>
                  <a:pt x="5590107" y="4134362"/>
                </a:cubicBezTo>
                <a:cubicBezTo>
                  <a:pt x="5599581" y="4136731"/>
                  <a:pt x="5609053" y="4143840"/>
                  <a:pt x="5613789" y="4150948"/>
                </a:cubicBezTo>
                <a:cubicBezTo>
                  <a:pt x="5616158" y="4153317"/>
                  <a:pt x="5613789" y="4153317"/>
                  <a:pt x="5620895" y="4155685"/>
                </a:cubicBezTo>
                <a:cubicBezTo>
                  <a:pt x="5627999" y="4158055"/>
                  <a:pt x="5632735" y="4167532"/>
                  <a:pt x="5639841" y="4169902"/>
                </a:cubicBezTo>
                <a:cubicBezTo>
                  <a:pt x="5639841" y="4169902"/>
                  <a:pt x="5646945" y="4177010"/>
                  <a:pt x="5649313" y="4179379"/>
                </a:cubicBezTo>
                <a:cubicBezTo>
                  <a:pt x="5649313" y="4179379"/>
                  <a:pt x="5649313" y="4181747"/>
                  <a:pt x="5649313" y="4181747"/>
                </a:cubicBezTo>
                <a:cubicBezTo>
                  <a:pt x="5649313" y="4181747"/>
                  <a:pt x="5646945" y="4181747"/>
                  <a:pt x="5646945" y="4181747"/>
                </a:cubicBezTo>
                <a:cubicBezTo>
                  <a:pt x="5646945" y="4179379"/>
                  <a:pt x="5644577" y="4179379"/>
                  <a:pt x="5644577" y="4179379"/>
                </a:cubicBezTo>
                <a:cubicBezTo>
                  <a:pt x="5639841" y="4172271"/>
                  <a:pt x="5637472" y="4174640"/>
                  <a:pt x="5635104" y="4174640"/>
                </a:cubicBezTo>
                <a:cubicBezTo>
                  <a:pt x="5632735" y="4172271"/>
                  <a:pt x="5632735" y="4174640"/>
                  <a:pt x="5630367" y="4177010"/>
                </a:cubicBezTo>
                <a:cubicBezTo>
                  <a:pt x="5627999" y="4172271"/>
                  <a:pt x="5627999" y="4172271"/>
                  <a:pt x="5627999" y="4169902"/>
                </a:cubicBezTo>
                <a:cubicBezTo>
                  <a:pt x="5627999" y="4169902"/>
                  <a:pt x="5625631" y="4167532"/>
                  <a:pt x="5625631" y="4165163"/>
                </a:cubicBezTo>
                <a:cubicBezTo>
                  <a:pt x="5623263" y="4165163"/>
                  <a:pt x="5620895" y="4162793"/>
                  <a:pt x="5618526" y="4165163"/>
                </a:cubicBezTo>
                <a:cubicBezTo>
                  <a:pt x="5616158" y="4165163"/>
                  <a:pt x="5609053" y="4158055"/>
                  <a:pt x="5609053" y="4158055"/>
                </a:cubicBezTo>
                <a:lnTo>
                  <a:pt x="5613789" y="4160424"/>
                </a:lnTo>
                <a:lnTo>
                  <a:pt x="5611421" y="4158055"/>
                </a:lnTo>
                <a:cubicBezTo>
                  <a:pt x="5609053" y="4158055"/>
                  <a:pt x="5604317" y="4155685"/>
                  <a:pt x="5604317" y="4155685"/>
                </a:cubicBezTo>
                <a:cubicBezTo>
                  <a:pt x="5601949" y="4158055"/>
                  <a:pt x="5601949" y="4158055"/>
                  <a:pt x="5594844" y="4155685"/>
                </a:cubicBezTo>
                <a:cubicBezTo>
                  <a:pt x="5587739" y="4153317"/>
                  <a:pt x="5583003" y="4148578"/>
                  <a:pt x="5580635" y="4143840"/>
                </a:cubicBezTo>
                <a:cubicBezTo>
                  <a:pt x="5578266" y="4143840"/>
                  <a:pt x="5578266" y="4143840"/>
                  <a:pt x="5575898" y="4141470"/>
                </a:cubicBezTo>
                <a:cubicBezTo>
                  <a:pt x="5571161" y="4141470"/>
                  <a:pt x="5566425" y="4136731"/>
                  <a:pt x="5568793" y="4136731"/>
                </a:cubicBezTo>
                <a:cubicBezTo>
                  <a:pt x="5568793" y="4134362"/>
                  <a:pt x="5568793" y="4134362"/>
                  <a:pt x="5568793" y="4134362"/>
                </a:cubicBezTo>
                <a:cubicBezTo>
                  <a:pt x="5571161" y="4134362"/>
                  <a:pt x="5571161" y="4136731"/>
                  <a:pt x="5573529" y="4136731"/>
                </a:cubicBezTo>
                <a:cubicBezTo>
                  <a:pt x="5571161" y="4136731"/>
                  <a:pt x="5571161" y="4134362"/>
                  <a:pt x="5571161" y="4134362"/>
                </a:cubicBezTo>
                <a:cubicBezTo>
                  <a:pt x="5571161" y="4131993"/>
                  <a:pt x="5568793" y="4131993"/>
                  <a:pt x="5568793" y="4131993"/>
                </a:cubicBezTo>
                <a:cubicBezTo>
                  <a:pt x="5568793" y="4129624"/>
                  <a:pt x="5561689" y="4124886"/>
                  <a:pt x="5554584" y="4117778"/>
                </a:cubicBezTo>
                <a:cubicBezTo>
                  <a:pt x="5552215" y="4117778"/>
                  <a:pt x="5552215" y="4115408"/>
                  <a:pt x="5549847" y="4113039"/>
                </a:cubicBezTo>
                <a:cubicBezTo>
                  <a:pt x="5549847" y="4115408"/>
                  <a:pt x="5549847" y="4115408"/>
                  <a:pt x="5549847" y="4115408"/>
                </a:cubicBezTo>
                <a:cubicBezTo>
                  <a:pt x="5547479" y="4113039"/>
                  <a:pt x="5547479" y="4113039"/>
                  <a:pt x="5545111" y="4110670"/>
                </a:cubicBezTo>
                <a:cubicBezTo>
                  <a:pt x="5549847" y="4113039"/>
                  <a:pt x="5549847" y="4110670"/>
                  <a:pt x="5547479" y="4110670"/>
                </a:cubicBezTo>
                <a:cubicBezTo>
                  <a:pt x="5538006" y="4103562"/>
                  <a:pt x="5538006" y="4101193"/>
                  <a:pt x="5535638" y="4098824"/>
                </a:cubicBezTo>
                <a:cubicBezTo>
                  <a:pt x="5530901" y="4096454"/>
                  <a:pt x="5523797" y="4094085"/>
                  <a:pt x="5521429" y="4089346"/>
                </a:cubicBezTo>
                <a:cubicBezTo>
                  <a:pt x="5521429" y="4089346"/>
                  <a:pt x="5519060" y="4089346"/>
                  <a:pt x="5519060" y="4089346"/>
                </a:cubicBezTo>
                <a:cubicBezTo>
                  <a:pt x="5519060" y="4089346"/>
                  <a:pt x="5519060" y="4091716"/>
                  <a:pt x="5521429" y="4091716"/>
                </a:cubicBezTo>
                <a:cubicBezTo>
                  <a:pt x="5526165" y="4096454"/>
                  <a:pt x="5526165" y="4096454"/>
                  <a:pt x="5523797" y="4098824"/>
                </a:cubicBezTo>
                <a:cubicBezTo>
                  <a:pt x="5523797" y="4098824"/>
                  <a:pt x="5521429" y="4096454"/>
                  <a:pt x="5521429" y="4096454"/>
                </a:cubicBezTo>
                <a:cubicBezTo>
                  <a:pt x="5514323" y="4094085"/>
                  <a:pt x="5514323" y="4094085"/>
                  <a:pt x="5519060" y="4098824"/>
                </a:cubicBezTo>
                <a:cubicBezTo>
                  <a:pt x="5521429" y="4101193"/>
                  <a:pt x="5523797" y="4103562"/>
                  <a:pt x="5526165" y="4103562"/>
                </a:cubicBezTo>
                <a:cubicBezTo>
                  <a:pt x="5528533" y="4105931"/>
                  <a:pt x="5530901" y="4108300"/>
                  <a:pt x="5530901" y="4108300"/>
                </a:cubicBezTo>
                <a:cubicBezTo>
                  <a:pt x="5528533" y="4105931"/>
                  <a:pt x="5533269" y="4108300"/>
                  <a:pt x="5538006" y="4110670"/>
                </a:cubicBezTo>
                <a:cubicBezTo>
                  <a:pt x="5540375" y="4113039"/>
                  <a:pt x="5538006" y="4113039"/>
                  <a:pt x="5547479" y="4117778"/>
                </a:cubicBezTo>
                <a:cubicBezTo>
                  <a:pt x="5547479" y="4117778"/>
                  <a:pt x="5549847" y="4117778"/>
                  <a:pt x="5549847" y="4120147"/>
                </a:cubicBezTo>
                <a:cubicBezTo>
                  <a:pt x="5549847" y="4120147"/>
                  <a:pt x="5552215" y="4122516"/>
                  <a:pt x="5552215" y="4122516"/>
                </a:cubicBezTo>
                <a:cubicBezTo>
                  <a:pt x="5552215" y="4124886"/>
                  <a:pt x="5556952" y="4127255"/>
                  <a:pt x="5559320" y="4127255"/>
                </a:cubicBezTo>
                <a:cubicBezTo>
                  <a:pt x="5559320" y="4127255"/>
                  <a:pt x="5556952" y="4129624"/>
                  <a:pt x="5554584" y="4127255"/>
                </a:cubicBezTo>
                <a:cubicBezTo>
                  <a:pt x="5549847" y="4124886"/>
                  <a:pt x="5547479" y="4124886"/>
                  <a:pt x="5547479" y="4127255"/>
                </a:cubicBezTo>
                <a:cubicBezTo>
                  <a:pt x="5542743" y="4124886"/>
                  <a:pt x="5540375" y="4120147"/>
                  <a:pt x="5538006" y="4117778"/>
                </a:cubicBezTo>
                <a:cubicBezTo>
                  <a:pt x="5533269" y="4115408"/>
                  <a:pt x="5528533" y="4113039"/>
                  <a:pt x="5523797" y="4108300"/>
                </a:cubicBezTo>
                <a:cubicBezTo>
                  <a:pt x="5514323" y="4103562"/>
                  <a:pt x="5507219" y="4096454"/>
                  <a:pt x="5497746" y="4091716"/>
                </a:cubicBezTo>
                <a:cubicBezTo>
                  <a:pt x="5493009" y="4086977"/>
                  <a:pt x="5493009" y="4086977"/>
                  <a:pt x="5490641" y="4084608"/>
                </a:cubicBezTo>
                <a:cubicBezTo>
                  <a:pt x="5488273" y="4084608"/>
                  <a:pt x="5481169" y="4079869"/>
                  <a:pt x="5476432" y="4077500"/>
                </a:cubicBezTo>
                <a:cubicBezTo>
                  <a:pt x="5474063" y="4075131"/>
                  <a:pt x="5469327" y="4072762"/>
                  <a:pt x="5462223" y="4065654"/>
                </a:cubicBezTo>
                <a:cubicBezTo>
                  <a:pt x="5471695" y="4072762"/>
                  <a:pt x="5474063" y="4077500"/>
                  <a:pt x="5478800" y="4079869"/>
                </a:cubicBezTo>
                <a:cubicBezTo>
                  <a:pt x="5481169" y="4082238"/>
                  <a:pt x="5483537" y="4084608"/>
                  <a:pt x="5488273" y="4084608"/>
                </a:cubicBezTo>
                <a:cubicBezTo>
                  <a:pt x="5488273" y="4086977"/>
                  <a:pt x="5490641" y="4089346"/>
                  <a:pt x="5493009" y="4089346"/>
                </a:cubicBezTo>
                <a:cubicBezTo>
                  <a:pt x="5493009" y="4089346"/>
                  <a:pt x="5490641" y="4089346"/>
                  <a:pt x="5490641" y="4089346"/>
                </a:cubicBezTo>
                <a:cubicBezTo>
                  <a:pt x="5490641" y="4089346"/>
                  <a:pt x="5483537" y="4084608"/>
                  <a:pt x="5485905" y="4086977"/>
                </a:cubicBezTo>
                <a:cubicBezTo>
                  <a:pt x="5488273" y="4089346"/>
                  <a:pt x="5490641" y="4091716"/>
                  <a:pt x="5495378" y="4094085"/>
                </a:cubicBezTo>
                <a:cubicBezTo>
                  <a:pt x="5495378" y="4096454"/>
                  <a:pt x="5497746" y="4096454"/>
                  <a:pt x="5497746" y="4096454"/>
                </a:cubicBezTo>
                <a:cubicBezTo>
                  <a:pt x="5502483" y="4098824"/>
                  <a:pt x="5504851" y="4101193"/>
                  <a:pt x="5509587" y="4103562"/>
                </a:cubicBezTo>
                <a:cubicBezTo>
                  <a:pt x="5514323" y="4108300"/>
                  <a:pt x="5516692" y="4108300"/>
                  <a:pt x="5519060" y="4110670"/>
                </a:cubicBezTo>
                <a:cubicBezTo>
                  <a:pt x="5521429" y="4113039"/>
                  <a:pt x="5523797" y="4113039"/>
                  <a:pt x="5523797" y="4113039"/>
                </a:cubicBezTo>
                <a:cubicBezTo>
                  <a:pt x="5516692" y="4105931"/>
                  <a:pt x="5521429" y="4110670"/>
                  <a:pt x="5526165" y="4113039"/>
                </a:cubicBezTo>
                <a:cubicBezTo>
                  <a:pt x="5526165" y="4113039"/>
                  <a:pt x="5526165" y="4113039"/>
                  <a:pt x="5528533" y="4113039"/>
                </a:cubicBezTo>
                <a:cubicBezTo>
                  <a:pt x="5530901" y="4115408"/>
                  <a:pt x="5535638" y="4120147"/>
                  <a:pt x="5538006" y="4122516"/>
                </a:cubicBezTo>
                <a:cubicBezTo>
                  <a:pt x="5540375" y="4124886"/>
                  <a:pt x="5538006" y="4124886"/>
                  <a:pt x="5530901" y="4120147"/>
                </a:cubicBezTo>
                <a:cubicBezTo>
                  <a:pt x="5528533" y="4117778"/>
                  <a:pt x="5526165" y="4117778"/>
                  <a:pt x="5526165" y="4117778"/>
                </a:cubicBezTo>
                <a:lnTo>
                  <a:pt x="5530898" y="4122514"/>
                </a:lnTo>
                <a:lnTo>
                  <a:pt x="5521429" y="4115408"/>
                </a:lnTo>
                <a:cubicBezTo>
                  <a:pt x="5516692" y="4113039"/>
                  <a:pt x="5516692" y="4113039"/>
                  <a:pt x="5511955" y="4108300"/>
                </a:cubicBezTo>
                <a:cubicBezTo>
                  <a:pt x="5511955" y="4108300"/>
                  <a:pt x="5500115" y="4101193"/>
                  <a:pt x="5497746" y="4098824"/>
                </a:cubicBezTo>
                <a:cubicBezTo>
                  <a:pt x="5495378" y="4098824"/>
                  <a:pt x="5488273" y="4094085"/>
                  <a:pt x="5493009" y="4098824"/>
                </a:cubicBezTo>
                <a:cubicBezTo>
                  <a:pt x="5483537" y="4091716"/>
                  <a:pt x="5488273" y="4098824"/>
                  <a:pt x="5481169" y="4094085"/>
                </a:cubicBezTo>
                <a:cubicBezTo>
                  <a:pt x="5481169" y="4094085"/>
                  <a:pt x="5483537" y="4096454"/>
                  <a:pt x="5483537" y="4096454"/>
                </a:cubicBezTo>
                <a:cubicBezTo>
                  <a:pt x="5485905" y="4096454"/>
                  <a:pt x="5485905" y="4098824"/>
                  <a:pt x="5488273" y="4098824"/>
                </a:cubicBezTo>
                <a:cubicBezTo>
                  <a:pt x="5488273" y="4098824"/>
                  <a:pt x="5490641" y="4098824"/>
                  <a:pt x="5490641" y="4098824"/>
                </a:cubicBezTo>
                <a:cubicBezTo>
                  <a:pt x="5490641" y="4101193"/>
                  <a:pt x="5493009" y="4103562"/>
                  <a:pt x="5495378" y="4103562"/>
                </a:cubicBezTo>
                <a:cubicBezTo>
                  <a:pt x="5495378" y="4103562"/>
                  <a:pt x="5495378" y="4103562"/>
                  <a:pt x="5497746" y="4103562"/>
                </a:cubicBezTo>
                <a:cubicBezTo>
                  <a:pt x="5497746" y="4103562"/>
                  <a:pt x="5497746" y="4103562"/>
                  <a:pt x="5500115" y="4103562"/>
                </a:cubicBezTo>
                <a:cubicBezTo>
                  <a:pt x="5502483" y="4105931"/>
                  <a:pt x="5502483" y="4105931"/>
                  <a:pt x="5504851" y="4105931"/>
                </a:cubicBezTo>
                <a:lnTo>
                  <a:pt x="5514323" y="4113512"/>
                </a:lnTo>
                <a:lnTo>
                  <a:pt x="5514323" y="4115408"/>
                </a:lnTo>
                <a:cubicBezTo>
                  <a:pt x="5516692" y="4115408"/>
                  <a:pt x="5519060" y="4117778"/>
                  <a:pt x="5521429" y="4122516"/>
                </a:cubicBezTo>
                <a:cubicBezTo>
                  <a:pt x="5522613" y="4122516"/>
                  <a:pt x="5524981" y="4123701"/>
                  <a:pt x="5527941" y="4125774"/>
                </a:cubicBezTo>
                <a:lnTo>
                  <a:pt x="5531929" y="4129177"/>
                </a:lnTo>
                <a:lnTo>
                  <a:pt x="5526165" y="4127255"/>
                </a:lnTo>
                <a:cubicBezTo>
                  <a:pt x="5526165" y="4127255"/>
                  <a:pt x="5526165" y="4129624"/>
                  <a:pt x="5526165" y="4129624"/>
                </a:cubicBezTo>
                <a:cubicBezTo>
                  <a:pt x="5523797" y="4129624"/>
                  <a:pt x="5523797" y="4127255"/>
                  <a:pt x="5523797" y="4127255"/>
                </a:cubicBezTo>
                <a:cubicBezTo>
                  <a:pt x="5521429" y="4127255"/>
                  <a:pt x="5521429" y="4124886"/>
                  <a:pt x="5521429" y="4124886"/>
                </a:cubicBezTo>
                <a:cubicBezTo>
                  <a:pt x="5519060" y="4124886"/>
                  <a:pt x="5516692" y="4124886"/>
                  <a:pt x="5516692" y="4124886"/>
                </a:cubicBezTo>
                <a:lnTo>
                  <a:pt x="5514323" y="4123701"/>
                </a:lnTo>
                <a:lnTo>
                  <a:pt x="5514323" y="4117778"/>
                </a:lnTo>
                <a:cubicBezTo>
                  <a:pt x="5514323" y="4117778"/>
                  <a:pt x="5511955" y="4117778"/>
                  <a:pt x="5511955" y="4117778"/>
                </a:cubicBezTo>
                <a:cubicBezTo>
                  <a:pt x="5509587" y="4117778"/>
                  <a:pt x="5509587" y="4117778"/>
                  <a:pt x="5509587" y="4117778"/>
                </a:cubicBezTo>
                <a:cubicBezTo>
                  <a:pt x="5509587" y="4117778"/>
                  <a:pt x="5509587" y="4115408"/>
                  <a:pt x="5507219" y="4113039"/>
                </a:cubicBezTo>
                <a:cubicBezTo>
                  <a:pt x="5504851" y="4113039"/>
                  <a:pt x="5502483" y="4113039"/>
                  <a:pt x="5502483" y="4113039"/>
                </a:cubicBezTo>
                <a:cubicBezTo>
                  <a:pt x="5500115" y="4113039"/>
                  <a:pt x="5500115" y="4113039"/>
                  <a:pt x="5497746" y="4110670"/>
                </a:cubicBezTo>
                <a:cubicBezTo>
                  <a:pt x="5497746" y="4110670"/>
                  <a:pt x="5495378" y="4113039"/>
                  <a:pt x="5495378" y="4113039"/>
                </a:cubicBezTo>
                <a:cubicBezTo>
                  <a:pt x="5500115" y="4115408"/>
                  <a:pt x="5502483" y="4117778"/>
                  <a:pt x="5500115" y="4117778"/>
                </a:cubicBezTo>
                <a:cubicBezTo>
                  <a:pt x="5500115" y="4117778"/>
                  <a:pt x="5502483" y="4120147"/>
                  <a:pt x="5504851" y="4122516"/>
                </a:cubicBezTo>
                <a:cubicBezTo>
                  <a:pt x="5502483" y="4120147"/>
                  <a:pt x="5500115" y="4120147"/>
                  <a:pt x="5500115" y="4120147"/>
                </a:cubicBezTo>
                <a:cubicBezTo>
                  <a:pt x="5502483" y="4120147"/>
                  <a:pt x="5502483" y="4122516"/>
                  <a:pt x="5502483" y="4124886"/>
                </a:cubicBezTo>
                <a:cubicBezTo>
                  <a:pt x="5502483" y="4124886"/>
                  <a:pt x="5502483" y="4127255"/>
                  <a:pt x="5504851" y="4127255"/>
                </a:cubicBezTo>
                <a:cubicBezTo>
                  <a:pt x="5507219" y="4129624"/>
                  <a:pt x="5502483" y="4127255"/>
                  <a:pt x="5514323" y="4136731"/>
                </a:cubicBezTo>
                <a:cubicBezTo>
                  <a:pt x="5511955" y="4134362"/>
                  <a:pt x="5514323" y="4134362"/>
                  <a:pt x="5511955" y="4131993"/>
                </a:cubicBezTo>
                <a:cubicBezTo>
                  <a:pt x="5509587" y="4129624"/>
                  <a:pt x="5509587" y="4129624"/>
                  <a:pt x="5516692" y="4134362"/>
                </a:cubicBezTo>
                <a:cubicBezTo>
                  <a:pt x="5521429" y="4139101"/>
                  <a:pt x="5523797" y="4139101"/>
                  <a:pt x="5521429" y="4136731"/>
                </a:cubicBezTo>
                <a:cubicBezTo>
                  <a:pt x="5521429" y="4134362"/>
                  <a:pt x="5519060" y="4134362"/>
                  <a:pt x="5519060" y="4134362"/>
                </a:cubicBezTo>
                <a:cubicBezTo>
                  <a:pt x="5519060" y="4131993"/>
                  <a:pt x="5519060" y="4131993"/>
                  <a:pt x="5519060" y="4131993"/>
                </a:cubicBezTo>
                <a:cubicBezTo>
                  <a:pt x="5519060" y="4131993"/>
                  <a:pt x="5521429" y="4131993"/>
                  <a:pt x="5521429" y="4131993"/>
                </a:cubicBezTo>
                <a:lnTo>
                  <a:pt x="5528533" y="4136731"/>
                </a:lnTo>
                <a:lnTo>
                  <a:pt x="5527941" y="4136140"/>
                </a:lnTo>
                <a:cubicBezTo>
                  <a:pt x="5526165" y="4134362"/>
                  <a:pt x="5523797" y="4131993"/>
                  <a:pt x="5521429" y="4129624"/>
                </a:cubicBezTo>
                <a:cubicBezTo>
                  <a:pt x="5530901" y="4136731"/>
                  <a:pt x="5533269" y="4139101"/>
                  <a:pt x="5542743" y="4146209"/>
                </a:cubicBezTo>
                <a:cubicBezTo>
                  <a:pt x="5535638" y="4141470"/>
                  <a:pt x="5542743" y="4148578"/>
                  <a:pt x="5530901" y="4141470"/>
                </a:cubicBezTo>
                <a:cubicBezTo>
                  <a:pt x="5523797" y="4136731"/>
                  <a:pt x="5523797" y="4139101"/>
                  <a:pt x="5528533" y="4143840"/>
                </a:cubicBezTo>
                <a:cubicBezTo>
                  <a:pt x="5528533" y="4143840"/>
                  <a:pt x="5528533" y="4143840"/>
                  <a:pt x="5526165" y="4143840"/>
                </a:cubicBezTo>
                <a:cubicBezTo>
                  <a:pt x="5521429" y="4141470"/>
                  <a:pt x="5521429" y="4139101"/>
                  <a:pt x="5521429" y="4141470"/>
                </a:cubicBezTo>
                <a:cubicBezTo>
                  <a:pt x="5523797" y="4143840"/>
                  <a:pt x="5523797" y="4143840"/>
                  <a:pt x="5523797" y="4143840"/>
                </a:cubicBezTo>
                <a:cubicBezTo>
                  <a:pt x="5530901" y="4150948"/>
                  <a:pt x="5533269" y="4153317"/>
                  <a:pt x="5530901" y="4150948"/>
                </a:cubicBezTo>
                <a:cubicBezTo>
                  <a:pt x="5528533" y="4150948"/>
                  <a:pt x="5530901" y="4153317"/>
                  <a:pt x="5530901" y="4153317"/>
                </a:cubicBezTo>
                <a:cubicBezTo>
                  <a:pt x="5530901" y="4153317"/>
                  <a:pt x="5528533" y="4153317"/>
                  <a:pt x="5528533" y="4153317"/>
                </a:cubicBezTo>
                <a:cubicBezTo>
                  <a:pt x="5526165" y="4153317"/>
                  <a:pt x="5526165" y="4150948"/>
                  <a:pt x="5523797" y="4150948"/>
                </a:cubicBezTo>
                <a:cubicBezTo>
                  <a:pt x="5523797" y="4148578"/>
                  <a:pt x="5521429" y="4148578"/>
                  <a:pt x="5519060" y="4146209"/>
                </a:cubicBezTo>
                <a:cubicBezTo>
                  <a:pt x="5519060" y="4146209"/>
                  <a:pt x="5519060" y="4146209"/>
                  <a:pt x="5516692" y="4146209"/>
                </a:cubicBezTo>
                <a:cubicBezTo>
                  <a:pt x="5516692" y="4146209"/>
                  <a:pt x="5516692" y="4146209"/>
                  <a:pt x="5514323" y="4146209"/>
                </a:cubicBezTo>
                <a:cubicBezTo>
                  <a:pt x="5511955" y="4143840"/>
                  <a:pt x="5509587" y="4141470"/>
                  <a:pt x="5509587" y="4141470"/>
                </a:cubicBezTo>
                <a:cubicBezTo>
                  <a:pt x="5509587" y="4141470"/>
                  <a:pt x="5511955" y="4139101"/>
                  <a:pt x="5511955" y="4139101"/>
                </a:cubicBezTo>
                <a:cubicBezTo>
                  <a:pt x="5511955" y="4136731"/>
                  <a:pt x="5511955" y="4136731"/>
                  <a:pt x="5511955" y="4136731"/>
                </a:cubicBezTo>
                <a:cubicBezTo>
                  <a:pt x="5511955" y="4136731"/>
                  <a:pt x="5507219" y="4131993"/>
                  <a:pt x="5500115" y="4127255"/>
                </a:cubicBezTo>
                <a:cubicBezTo>
                  <a:pt x="5502483" y="4129624"/>
                  <a:pt x="5497746" y="4129624"/>
                  <a:pt x="5495378" y="4127255"/>
                </a:cubicBezTo>
                <a:cubicBezTo>
                  <a:pt x="5495378" y="4127255"/>
                  <a:pt x="5495378" y="4129624"/>
                  <a:pt x="5493009" y="4129624"/>
                </a:cubicBezTo>
                <a:cubicBezTo>
                  <a:pt x="5495378" y="4129624"/>
                  <a:pt x="5497746" y="4131993"/>
                  <a:pt x="5500115" y="4134362"/>
                </a:cubicBezTo>
                <a:cubicBezTo>
                  <a:pt x="5502483" y="4134362"/>
                  <a:pt x="5504851" y="4136731"/>
                  <a:pt x="5507219" y="4136731"/>
                </a:cubicBezTo>
                <a:cubicBezTo>
                  <a:pt x="5504851" y="4136731"/>
                  <a:pt x="5504851" y="4136731"/>
                  <a:pt x="5504851" y="4136731"/>
                </a:cubicBezTo>
                <a:cubicBezTo>
                  <a:pt x="5500115" y="4134362"/>
                  <a:pt x="5497746" y="4134362"/>
                  <a:pt x="5497746" y="4134362"/>
                </a:cubicBezTo>
                <a:cubicBezTo>
                  <a:pt x="5497746" y="4134362"/>
                  <a:pt x="5497746" y="4134362"/>
                  <a:pt x="5495378" y="4134362"/>
                </a:cubicBezTo>
                <a:cubicBezTo>
                  <a:pt x="5493009" y="4134362"/>
                  <a:pt x="5493009" y="4134362"/>
                  <a:pt x="5490641" y="4134362"/>
                </a:cubicBezTo>
                <a:cubicBezTo>
                  <a:pt x="5490641" y="4134362"/>
                  <a:pt x="5493009" y="4136731"/>
                  <a:pt x="5493009" y="4136731"/>
                </a:cubicBezTo>
                <a:cubicBezTo>
                  <a:pt x="5502483" y="4143840"/>
                  <a:pt x="5502483" y="4143840"/>
                  <a:pt x="5497746" y="4141470"/>
                </a:cubicBezTo>
                <a:cubicBezTo>
                  <a:pt x="5493009" y="4139101"/>
                  <a:pt x="5490641" y="4136731"/>
                  <a:pt x="5488273" y="4134362"/>
                </a:cubicBezTo>
                <a:cubicBezTo>
                  <a:pt x="5485905" y="4134362"/>
                  <a:pt x="5485905" y="4134362"/>
                  <a:pt x="5485905" y="4134362"/>
                </a:cubicBezTo>
                <a:cubicBezTo>
                  <a:pt x="5483537" y="4134362"/>
                  <a:pt x="5483537" y="4134362"/>
                  <a:pt x="5481169" y="4134362"/>
                </a:cubicBezTo>
                <a:cubicBezTo>
                  <a:pt x="5478800" y="4129624"/>
                  <a:pt x="5476432" y="4127255"/>
                  <a:pt x="5474063" y="4127255"/>
                </a:cubicBezTo>
                <a:cubicBezTo>
                  <a:pt x="5474063" y="4127255"/>
                  <a:pt x="5474063" y="4127255"/>
                  <a:pt x="5474063" y="4124886"/>
                </a:cubicBezTo>
                <a:cubicBezTo>
                  <a:pt x="5471695" y="4127255"/>
                  <a:pt x="5471695" y="4127255"/>
                  <a:pt x="5469327" y="4127255"/>
                </a:cubicBezTo>
                <a:cubicBezTo>
                  <a:pt x="5462223" y="4124886"/>
                  <a:pt x="5459855" y="4124886"/>
                  <a:pt x="5464591" y="4129624"/>
                </a:cubicBezTo>
                <a:cubicBezTo>
                  <a:pt x="5466959" y="4129624"/>
                  <a:pt x="5466959" y="4129624"/>
                  <a:pt x="5466959" y="4129624"/>
                </a:cubicBezTo>
                <a:cubicBezTo>
                  <a:pt x="5466959" y="4129624"/>
                  <a:pt x="5469327" y="4131993"/>
                  <a:pt x="5469327" y="4131993"/>
                </a:cubicBezTo>
                <a:cubicBezTo>
                  <a:pt x="5469327" y="4139101"/>
                  <a:pt x="5478800" y="4143840"/>
                  <a:pt x="5483537" y="4143840"/>
                </a:cubicBezTo>
                <a:cubicBezTo>
                  <a:pt x="5478800" y="4141470"/>
                  <a:pt x="5478800" y="4139101"/>
                  <a:pt x="5481169" y="4141470"/>
                </a:cubicBezTo>
                <a:cubicBezTo>
                  <a:pt x="5483537" y="4141470"/>
                  <a:pt x="5485905" y="4143840"/>
                  <a:pt x="5485905" y="4143840"/>
                </a:cubicBezTo>
                <a:cubicBezTo>
                  <a:pt x="5488273" y="4143840"/>
                  <a:pt x="5490641" y="4146209"/>
                  <a:pt x="5490641" y="4146209"/>
                </a:cubicBezTo>
                <a:cubicBezTo>
                  <a:pt x="5490641" y="4148578"/>
                  <a:pt x="5493009" y="4148578"/>
                  <a:pt x="5493009" y="4150948"/>
                </a:cubicBezTo>
                <a:cubicBezTo>
                  <a:pt x="5493009" y="4150948"/>
                  <a:pt x="5495378" y="4150948"/>
                  <a:pt x="5495378" y="4150948"/>
                </a:cubicBezTo>
                <a:cubicBezTo>
                  <a:pt x="5495378" y="4148578"/>
                  <a:pt x="5493009" y="4146209"/>
                  <a:pt x="5490641" y="4143840"/>
                </a:cubicBezTo>
                <a:cubicBezTo>
                  <a:pt x="5490641" y="4143840"/>
                  <a:pt x="5493009" y="4146209"/>
                  <a:pt x="5493009" y="4146209"/>
                </a:cubicBezTo>
                <a:cubicBezTo>
                  <a:pt x="5495378" y="4146209"/>
                  <a:pt x="5497746" y="4148578"/>
                  <a:pt x="5500115" y="4150948"/>
                </a:cubicBezTo>
                <a:cubicBezTo>
                  <a:pt x="5502483" y="4150948"/>
                  <a:pt x="5502483" y="4150948"/>
                  <a:pt x="5502483" y="4150948"/>
                </a:cubicBezTo>
                <a:cubicBezTo>
                  <a:pt x="5502483" y="4150948"/>
                  <a:pt x="5504851" y="4153317"/>
                  <a:pt x="5504851" y="4153317"/>
                </a:cubicBezTo>
                <a:cubicBezTo>
                  <a:pt x="5507219" y="4153317"/>
                  <a:pt x="5509587" y="4153317"/>
                  <a:pt x="5509587" y="4155685"/>
                </a:cubicBezTo>
                <a:cubicBezTo>
                  <a:pt x="5511955" y="4155685"/>
                  <a:pt x="5514323" y="4158055"/>
                  <a:pt x="5516692" y="4160424"/>
                </a:cubicBezTo>
                <a:cubicBezTo>
                  <a:pt x="5519060" y="4160424"/>
                  <a:pt x="5521429" y="4162793"/>
                  <a:pt x="5521429" y="4162793"/>
                </a:cubicBezTo>
                <a:cubicBezTo>
                  <a:pt x="5523797" y="4162793"/>
                  <a:pt x="5523797" y="4165163"/>
                  <a:pt x="5523797" y="4165163"/>
                </a:cubicBezTo>
                <a:cubicBezTo>
                  <a:pt x="5523797" y="4165163"/>
                  <a:pt x="5519060" y="4162793"/>
                  <a:pt x="5514323" y="4160424"/>
                </a:cubicBezTo>
                <a:cubicBezTo>
                  <a:pt x="5509587" y="4158055"/>
                  <a:pt x="5509587" y="4158055"/>
                  <a:pt x="5507219" y="4155685"/>
                </a:cubicBezTo>
                <a:cubicBezTo>
                  <a:pt x="5502483" y="4153317"/>
                  <a:pt x="5502483" y="4153317"/>
                  <a:pt x="5507219" y="4158055"/>
                </a:cubicBezTo>
                <a:cubicBezTo>
                  <a:pt x="5509587" y="4158055"/>
                  <a:pt x="5511955" y="4160424"/>
                  <a:pt x="5511955" y="4160424"/>
                </a:cubicBezTo>
                <a:cubicBezTo>
                  <a:pt x="5514323" y="4165163"/>
                  <a:pt x="5514323" y="4165163"/>
                  <a:pt x="5526165" y="4174640"/>
                </a:cubicBezTo>
                <a:cubicBezTo>
                  <a:pt x="5523797" y="4172271"/>
                  <a:pt x="5526165" y="4174640"/>
                  <a:pt x="5530901" y="4177010"/>
                </a:cubicBezTo>
                <a:cubicBezTo>
                  <a:pt x="5530901" y="4177010"/>
                  <a:pt x="5533269" y="4177010"/>
                  <a:pt x="5535638" y="4179379"/>
                </a:cubicBezTo>
                <a:cubicBezTo>
                  <a:pt x="5535638" y="4174640"/>
                  <a:pt x="5542743" y="4174640"/>
                  <a:pt x="5542743" y="4174640"/>
                </a:cubicBezTo>
                <a:cubicBezTo>
                  <a:pt x="5538006" y="4177010"/>
                  <a:pt x="5538006" y="4179379"/>
                  <a:pt x="5538006" y="4181747"/>
                </a:cubicBezTo>
                <a:cubicBezTo>
                  <a:pt x="5538006" y="4181747"/>
                  <a:pt x="5538006" y="4181747"/>
                  <a:pt x="5540375" y="4181747"/>
                </a:cubicBezTo>
                <a:cubicBezTo>
                  <a:pt x="5540375" y="4181747"/>
                  <a:pt x="5540375" y="4181747"/>
                  <a:pt x="5542743" y="4184117"/>
                </a:cubicBezTo>
                <a:cubicBezTo>
                  <a:pt x="5542743" y="4184117"/>
                  <a:pt x="5547479" y="4186486"/>
                  <a:pt x="5549847" y="4186486"/>
                </a:cubicBezTo>
                <a:cubicBezTo>
                  <a:pt x="5552215" y="4188855"/>
                  <a:pt x="5556952" y="4191225"/>
                  <a:pt x="5554584" y="4188855"/>
                </a:cubicBezTo>
                <a:cubicBezTo>
                  <a:pt x="5549847" y="4184117"/>
                  <a:pt x="5554584" y="4186486"/>
                  <a:pt x="5547479" y="4179379"/>
                </a:cubicBezTo>
                <a:cubicBezTo>
                  <a:pt x="5545111" y="4179379"/>
                  <a:pt x="5545111" y="4177010"/>
                  <a:pt x="5545111" y="4177010"/>
                </a:cubicBezTo>
                <a:cubicBezTo>
                  <a:pt x="5554584" y="4184117"/>
                  <a:pt x="5542743" y="4172271"/>
                  <a:pt x="5559320" y="4184117"/>
                </a:cubicBezTo>
                <a:cubicBezTo>
                  <a:pt x="5561689" y="4186486"/>
                  <a:pt x="5564057" y="4186486"/>
                  <a:pt x="5566425" y="4188855"/>
                </a:cubicBezTo>
                <a:cubicBezTo>
                  <a:pt x="5564057" y="4188855"/>
                  <a:pt x="5566425" y="4191225"/>
                  <a:pt x="5571161" y="4193594"/>
                </a:cubicBezTo>
                <a:cubicBezTo>
                  <a:pt x="5568793" y="4193594"/>
                  <a:pt x="5561689" y="4191225"/>
                  <a:pt x="5575898" y="4203072"/>
                </a:cubicBezTo>
                <a:cubicBezTo>
                  <a:pt x="5578266" y="4203072"/>
                  <a:pt x="5578266" y="4205441"/>
                  <a:pt x="5578266" y="4205441"/>
                </a:cubicBezTo>
                <a:cubicBezTo>
                  <a:pt x="5578266" y="4205441"/>
                  <a:pt x="5578266" y="4205441"/>
                  <a:pt x="5575898" y="4207810"/>
                </a:cubicBezTo>
                <a:cubicBezTo>
                  <a:pt x="5571161" y="4203072"/>
                  <a:pt x="5568793" y="4200702"/>
                  <a:pt x="5566425" y="4198333"/>
                </a:cubicBezTo>
                <a:cubicBezTo>
                  <a:pt x="5564057" y="4198333"/>
                  <a:pt x="5564057" y="4198333"/>
                  <a:pt x="5554584" y="4191225"/>
                </a:cubicBezTo>
                <a:cubicBezTo>
                  <a:pt x="5547479" y="4188855"/>
                  <a:pt x="5547479" y="4188855"/>
                  <a:pt x="5552215" y="4193594"/>
                </a:cubicBezTo>
                <a:cubicBezTo>
                  <a:pt x="5561689" y="4198333"/>
                  <a:pt x="5561689" y="4198333"/>
                  <a:pt x="5554584" y="4195963"/>
                </a:cubicBezTo>
                <a:cubicBezTo>
                  <a:pt x="5552215" y="4193594"/>
                  <a:pt x="5552215" y="4195963"/>
                  <a:pt x="5556952" y="4200702"/>
                </a:cubicBezTo>
                <a:cubicBezTo>
                  <a:pt x="5549847" y="4195963"/>
                  <a:pt x="5545111" y="4191225"/>
                  <a:pt x="5540375" y="4186486"/>
                </a:cubicBezTo>
                <a:cubicBezTo>
                  <a:pt x="5540375" y="4186486"/>
                  <a:pt x="5540375" y="4186486"/>
                  <a:pt x="5530901" y="4179379"/>
                </a:cubicBezTo>
                <a:cubicBezTo>
                  <a:pt x="5528533" y="4179379"/>
                  <a:pt x="5523797" y="4174640"/>
                  <a:pt x="5519060" y="4172271"/>
                </a:cubicBezTo>
                <a:cubicBezTo>
                  <a:pt x="5519060" y="4172271"/>
                  <a:pt x="5514323" y="4167532"/>
                  <a:pt x="5511955" y="4167532"/>
                </a:cubicBezTo>
                <a:lnTo>
                  <a:pt x="5509587" y="4165163"/>
                </a:lnTo>
                <a:lnTo>
                  <a:pt x="5504851" y="4160424"/>
                </a:lnTo>
                <a:cubicBezTo>
                  <a:pt x="5502483" y="4160424"/>
                  <a:pt x="5500115" y="4158055"/>
                  <a:pt x="5497746" y="4155685"/>
                </a:cubicBezTo>
                <a:cubicBezTo>
                  <a:pt x="5500115" y="4158055"/>
                  <a:pt x="5497746" y="4158055"/>
                  <a:pt x="5497746" y="4158055"/>
                </a:cubicBezTo>
                <a:cubicBezTo>
                  <a:pt x="5497746" y="4158055"/>
                  <a:pt x="5495378" y="4155685"/>
                  <a:pt x="5493009" y="4155685"/>
                </a:cubicBezTo>
                <a:cubicBezTo>
                  <a:pt x="5493009" y="4155685"/>
                  <a:pt x="5490641" y="4155685"/>
                  <a:pt x="5490641" y="4155685"/>
                </a:cubicBezTo>
                <a:cubicBezTo>
                  <a:pt x="5493009" y="4158055"/>
                  <a:pt x="5493009" y="4158055"/>
                  <a:pt x="5495378" y="4160424"/>
                </a:cubicBezTo>
                <a:cubicBezTo>
                  <a:pt x="5500115" y="4162793"/>
                  <a:pt x="5504851" y="4165163"/>
                  <a:pt x="5504851" y="4165163"/>
                </a:cubicBezTo>
                <a:cubicBezTo>
                  <a:pt x="5504851" y="4165163"/>
                  <a:pt x="5504851" y="4162793"/>
                  <a:pt x="5504851" y="4162793"/>
                </a:cubicBezTo>
                <a:lnTo>
                  <a:pt x="5509587" y="4165163"/>
                </a:lnTo>
                <a:lnTo>
                  <a:pt x="5509587" y="4167532"/>
                </a:lnTo>
                <a:cubicBezTo>
                  <a:pt x="5514323" y="4169902"/>
                  <a:pt x="5516692" y="4172271"/>
                  <a:pt x="5516692" y="4172271"/>
                </a:cubicBezTo>
                <a:cubicBezTo>
                  <a:pt x="5516692" y="4172271"/>
                  <a:pt x="5519060" y="4174640"/>
                  <a:pt x="5511955" y="4172271"/>
                </a:cubicBezTo>
                <a:cubicBezTo>
                  <a:pt x="5511955" y="4172271"/>
                  <a:pt x="5511955" y="4172271"/>
                  <a:pt x="5511955" y="4169902"/>
                </a:cubicBezTo>
                <a:cubicBezTo>
                  <a:pt x="5511955" y="4169902"/>
                  <a:pt x="5511955" y="4169902"/>
                  <a:pt x="5509587" y="4169902"/>
                </a:cubicBezTo>
                <a:cubicBezTo>
                  <a:pt x="5509587" y="4172271"/>
                  <a:pt x="5507219" y="4174640"/>
                  <a:pt x="5507219" y="4179379"/>
                </a:cubicBezTo>
                <a:cubicBezTo>
                  <a:pt x="5504851" y="4179379"/>
                  <a:pt x="5504851" y="4177010"/>
                  <a:pt x="5502483" y="4177010"/>
                </a:cubicBezTo>
                <a:cubicBezTo>
                  <a:pt x="5502483" y="4174640"/>
                  <a:pt x="5504851" y="4172271"/>
                  <a:pt x="5504851" y="4169902"/>
                </a:cubicBezTo>
                <a:cubicBezTo>
                  <a:pt x="5502483" y="4169902"/>
                  <a:pt x="5500115" y="4167532"/>
                  <a:pt x="5497746" y="4162793"/>
                </a:cubicBezTo>
                <a:cubicBezTo>
                  <a:pt x="5495378" y="4160424"/>
                  <a:pt x="5493009" y="4158055"/>
                  <a:pt x="5490641" y="4158055"/>
                </a:cubicBezTo>
                <a:cubicBezTo>
                  <a:pt x="5488273" y="4158055"/>
                  <a:pt x="5488273" y="4155685"/>
                  <a:pt x="5488273" y="4155685"/>
                </a:cubicBezTo>
                <a:cubicBezTo>
                  <a:pt x="5483537" y="4153317"/>
                  <a:pt x="5481169" y="4150948"/>
                  <a:pt x="5476432" y="4148578"/>
                </a:cubicBezTo>
                <a:cubicBezTo>
                  <a:pt x="5476432" y="4148578"/>
                  <a:pt x="5474063" y="4150948"/>
                  <a:pt x="5471695" y="4150948"/>
                </a:cubicBezTo>
                <a:cubicBezTo>
                  <a:pt x="5471695" y="4160424"/>
                  <a:pt x="5481169" y="4160424"/>
                  <a:pt x="5485905" y="4160424"/>
                </a:cubicBezTo>
                <a:cubicBezTo>
                  <a:pt x="5481169" y="4160424"/>
                  <a:pt x="5481169" y="4162793"/>
                  <a:pt x="5481169" y="4167532"/>
                </a:cubicBezTo>
                <a:cubicBezTo>
                  <a:pt x="5469327" y="4169902"/>
                  <a:pt x="5476432" y="4155685"/>
                  <a:pt x="5466959" y="4153317"/>
                </a:cubicBezTo>
                <a:cubicBezTo>
                  <a:pt x="5464591" y="4155685"/>
                  <a:pt x="5462223" y="4158055"/>
                  <a:pt x="5457486" y="4158055"/>
                </a:cubicBezTo>
                <a:cubicBezTo>
                  <a:pt x="5452749" y="4150948"/>
                  <a:pt x="5457486" y="4146209"/>
                  <a:pt x="5452749" y="4141470"/>
                </a:cubicBezTo>
                <a:cubicBezTo>
                  <a:pt x="5445645" y="4141470"/>
                  <a:pt x="5443277" y="4143840"/>
                  <a:pt x="5438540" y="4143840"/>
                </a:cubicBezTo>
                <a:cubicBezTo>
                  <a:pt x="5438540" y="4139101"/>
                  <a:pt x="5436172" y="4139101"/>
                  <a:pt x="5433803" y="4136731"/>
                </a:cubicBezTo>
                <a:cubicBezTo>
                  <a:pt x="5436172" y="4134362"/>
                  <a:pt x="5436172" y="4136731"/>
                  <a:pt x="5438540" y="4139101"/>
                </a:cubicBezTo>
                <a:cubicBezTo>
                  <a:pt x="5443277" y="4134362"/>
                  <a:pt x="5445645" y="4131993"/>
                  <a:pt x="5452749" y="4131993"/>
                </a:cubicBezTo>
                <a:cubicBezTo>
                  <a:pt x="5452749" y="4129624"/>
                  <a:pt x="5452749" y="4129624"/>
                  <a:pt x="5452749" y="4129624"/>
                </a:cubicBezTo>
                <a:cubicBezTo>
                  <a:pt x="5452749" y="4129624"/>
                  <a:pt x="5452749" y="4129624"/>
                  <a:pt x="5455118" y="4129624"/>
                </a:cubicBezTo>
                <a:cubicBezTo>
                  <a:pt x="5455118" y="4129624"/>
                  <a:pt x="5455118" y="4129624"/>
                  <a:pt x="5455118" y="4127255"/>
                </a:cubicBezTo>
                <a:cubicBezTo>
                  <a:pt x="5455118" y="4127255"/>
                  <a:pt x="5455118" y="4124886"/>
                  <a:pt x="5455118" y="4124886"/>
                </a:cubicBezTo>
                <a:cubicBezTo>
                  <a:pt x="5455118" y="4124886"/>
                  <a:pt x="5452749" y="4122516"/>
                  <a:pt x="5452749" y="4120147"/>
                </a:cubicBezTo>
                <a:cubicBezTo>
                  <a:pt x="5450381" y="4120147"/>
                  <a:pt x="5448013" y="4117778"/>
                  <a:pt x="5448013" y="4117778"/>
                </a:cubicBezTo>
                <a:cubicBezTo>
                  <a:pt x="5445645" y="4117778"/>
                  <a:pt x="5445645" y="4115408"/>
                  <a:pt x="5443277" y="4115408"/>
                </a:cubicBezTo>
                <a:cubicBezTo>
                  <a:pt x="5440909" y="4113039"/>
                  <a:pt x="5438540" y="4110670"/>
                  <a:pt x="5436172" y="4105931"/>
                </a:cubicBezTo>
                <a:cubicBezTo>
                  <a:pt x="5433803" y="4108300"/>
                  <a:pt x="5431435" y="4105931"/>
                  <a:pt x="5433803" y="4108300"/>
                </a:cubicBezTo>
                <a:cubicBezTo>
                  <a:pt x="5440909" y="4115408"/>
                  <a:pt x="5433803" y="4110670"/>
                  <a:pt x="5429067" y="4105931"/>
                </a:cubicBezTo>
                <a:cubicBezTo>
                  <a:pt x="5426699" y="4103562"/>
                  <a:pt x="5429067" y="4103562"/>
                  <a:pt x="5429067" y="4101193"/>
                </a:cubicBezTo>
                <a:cubicBezTo>
                  <a:pt x="5431435" y="4101193"/>
                  <a:pt x="5431435" y="4098824"/>
                  <a:pt x="5429067" y="4096454"/>
                </a:cubicBezTo>
                <a:lnTo>
                  <a:pt x="5435245" y="4098514"/>
                </a:lnTo>
                <a:lnTo>
                  <a:pt x="5435875" y="4099416"/>
                </a:lnTo>
                <a:cubicBezTo>
                  <a:pt x="5436763" y="4100009"/>
                  <a:pt x="5437356" y="4100009"/>
                  <a:pt x="5436172" y="4098824"/>
                </a:cubicBezTo>
                <a:lnTo>
                  <a:pt x="5435245" y="4098514"/>
                </a:lnTo>
                <a:lnTo>
                  <a:pt x="5433803" y="4096454"/>
                </a:lnTo>
                <a:cubicBezTo>
                  <a:pt x="5431435" y="4096454"/>
                  <a:pt x="5429067" y="4094085"/>
                  <a:pt x="5431435" y="4094085"/>
                </a:cubicBezTo>
                <a:cubicBezTo>
                  <a:pt x="5433803" y="4096454"/>
                  <a:pt x="5431435" y="4094085"/>
                  <a:pt x="5429067" y="4094085"/>
                </a:cubicBezTo>
                <a:cubicBezTo>
                  <a:pt x="5426699" y="4096454"/>
                  <a:pt x="5424331" y="4096454"/>
                  <a:pt x="5421963" y="4098824"/>
                </a:cubicBezTo>
                <a:cubicBezTo>
                  <a:pt x="5421963" y="4101193"/>
                  <a:pt x="5424331" y="4103562"/>
                  <a:pt x="5426699" y="4105931"/>
                </a:cubicBezTo>
                <a:cubicBezTo>
                  <a:pt x="5421963" y="4103562"/>
                  <a:pt x="5424331" y="4110670"/>
                  <a:pt x="5421963" y="4108300"/>
                </a:cubicBezTo>
                <a:cubicBezTo>
                  <a:pt x="5419594" y="4105931"/>
                  <a:pt x="5414857" y="4105931"/>
                  <a:pt x="5412489" y="4101193"/>
                </a:cubicBezTo>
                <a:cubicBezTo>
                  <a:pt x="5410121" y="4105931"/>
                  <a:pt x="5405385" y="4105931"/>
                  <a:pt x="5403017" y="4108300"/>
                </a:cubicBezTo>
                <a:cubicBezTo>
                  <a:pt x="5403017" y="4113039"/>
                  <a:pt x="5400649" y="4115408"/>
                  <a:pt x="5400649" y="4120147"/>
                </a:cubicBezTo>
                <a:cubicBezTo>
                  <a:pt x="5405385" y="4124886"/>
                  <a:pt x="5417226" y="4120147"/>
                  <a:pt x="5424331" y="4127255"/>
                </a:cubicBezTo>
                <a:cubicBezTo>
                  <a:pt x="5426699" y="4124886"/>
                  <a:pt x="5426699" y="4122516"/>
                  <a:pt x="5429067" y="4122516"/>
                </a:cubicBezTo>
                <a:cubicBezTo>
                  <a:pt x="5433803" y="4124886"/>
                  <a:pt x="5436172" y="4129624"/>
                  <a:pt x="5436172" y="4131993"/>
                </a:cubicBezTo>
                <a:cubicBezTo>
                  <a:pt x="5429067" y="4131993"/>
                  <a:pt x="5421963" y="4134362"/>
                  <a:pt x="5417226" y="4139101"/>
                </a:cubicBezTo>
                <a:cubicBezTo>
                  <a:pt x="5419594" y="4139101"/>
                  <a:pt x="5419594" y="4141470"/>
                  <a:pt x="5419594" y="4143840"/>
                </a:cubicBezTo>
                <a:cubicBezTo>
                  <a:pt x="5417226" y="4146209"/>
                  <a:pt x="5414857" y="4150948"/>
                  <a:pt x="5414857" y="4155685"/>
                </a:cubicBezTo>
                <a:cubicBezTo>
                  <a:pt x="5412489" y="4155685"/>
                  <a:pt x="5410121" y="4155685"/>
                  <a:pt x="5410121" y="4155685"/>
                </a:cubicBezTo>
                <a:cubicBezTo>
                  <a:pt x="5410121" y="4153317"/>
                  <a:pt x="5410121" y="4150948"/>
                  <a:pt x="5410121" y="4148578"/>
                </a:cubicBezTo>
                <a:cubicBezTo>
                  <a:pt x="5407753" y="4148578"/>
                  <a:pt x="5405385" y="4148578"/>
                  <a:pt x="5403017" y="4146209"/>
                </a:cubicBezTo>
                <a:cubicBezTo>
                  <a:pt x="5403017" y="4141470"/>
                  <a:pt x="5403017" y="4143840"/>
                  <a:pt x="5405385" y="4139101"/>
                </a:cubicBezTo>
                <a:cubicBezTo>
                  <a:pt x="5403017" y="4139101"/>
                  <a:pt x="5400649" y="4136731"/>
                  <a:pt x="5400649" y="4136731"/>
                </a:cubicBezTo>
                <a:cubicBezTo>
                  <a:pt x="5400649" y="4131993"/>
                  <a:pt x="5403017" y="4124886"/>
                  <a:pt x="5395911" y="4124886"/>
                </a:cubicBezTo>
                <a:cubicBezTo>
                  <a:pt x="5386439" y="4139101"/>
                  <a:pt x="5369861" y="4124886"/>
                  <a:pt x="5360389" y="4120147"/>
                </a:cubicBezTo>
                <a:cubicBezTo>
                  <a:pt x="5358019" y="4120147"/>
                  <a:pt x="5355651" y="4122516"/>
                  <a:pt x="5353283" y="4124886"/>
                </a:cubicBezTo>
                <a:cubicBezTo>
                  <a:pt x="5355651" y="4127255"/>
                  <a:pt x="5360389" y="4124886"/>
                  <a:pt x="5360389" y="4124886"/>
                </a:cubicBezTo>
                <a:cubicBezTo>
                  <a:pt x="5360389" y="4127255"/>
                  <a:pt x="5362757" y="4131993"/>
                  <a:pt x="5360389" y="4134362"/>
                </a:cubicBezTo>
                <a:cubicBezTo>
                  <a:pt x="5358019" y="4131993"/>
                  <a:pt x="5353283" y="4131993"/>
                  <a:pt x="5348547" y="4131993"/>
                </a:cubicBezTo>
                <a:cubicBezTo>
                  <a:pt x="5346179" y="4134362"/>
                  <a:pt x="5348547" y="4139101"/>
                  <a:pt x="5346179" y="4139101"/>
                </a:cubicBezTo>
                <a:cubicBezTo>
                  <a:pt x="5346179" y="4141470"/>
                  <a:pt x="5348547" y="4143840"/>
                  <a:pt x="5348547" y="4146209"/>
                </a:cubicBezTo>
                <a:cubicBezTo>
                  <a:pt x="5348547" y="4148578"/>
                  <a:pt x="5343811" y="4146209"/>
                  <a:pt x="5343811" y="4148578"/>
                </a:cubicBezTo>
                <a:cubicBezTo>
                  <a:pt x="5346179" y="4150948"/>
                  <a:pt x="5343811" y="4150948"/>
                  <a:pt x="5343811" y="4153317"/>
                </a:cubicBezTo>
                <a:cubicBezTo>
                  <a:pt x="5350915" y="4155685"/>
                  <a:pt x="5360389" y="4153317"/>
                  <a:pt x="5365125" y="4158055"/>
                </a:cubicBezTo>
                <a:cubicBezTo>
                  <a:pt x="5365125" y="4158055"/>
                  <a:pt x="5360389" y="4158055"/>
                  <a:pt x="5362757" y="4160424"/>
                </a:cubicBezTo>
                <a:cubicBezTo>
                  <a:pt x="5365125" y="4165163"/>
                  <a:pt x="5367493" y="4167532"/>
                  <a:pt x="5369861" y="4169902"/>
                </a:cubicBezTo>
                <a:cubicBezTo>
                  <a:pt x="5367493" y="4172271"/>
                  <a:pt x="5362757" y="4172271"/>
                  <a:pt x="5362757" y="4177010"/>
                </a:cubicBezTo>
                <a:cubicBezTo>
                  <a:pt x="5367493" y="4179379"/>
                  <a:pt x="5374597" y="4177010"/>
                  <a:pt x="5379333" y="4177010"/>
                </a:cubicBezTo>
                <a:cubicBezTo>
                  <a:pt x="5381703" y="4181747"/>
                  <a:pt x="5381703" y="4184117"/>
                  <a:pt x="5388807" y="4184117"/>
                </a:cubicBezTo>
                <a:cubicBezTo>
                  <a:pt x="5388807" y="4181747"/>
                  <a:pt x="5386439" y="4181747"/>
                  <a:pt x="5388807" y="4179379"/>
                </a:cubicBezTo>
                <a:cubicBezTo>
                  <a:pt x="5395911" y="4181747"/>
                  <a:pt x="5398279" y="4193594"/>
                  <a:pt x="5393543" y="4203072"/>
                </a:cubicBezTo>
                <a:cubicBezTo>
                  <a:pt x="5388807" y="4205441"/>
                  <a:pt x="5384071" y="4205441"/>
                  <a:pt x="5384071" y="4212548"/>
                </a:cubicBezTo>
                <a:cubicBezTo>
                  <a:pt x="5400649" y="4212548"/>
                  <a:pt x="5407753" y="4224395"/>
                  <a:pt x="5419594" y="4229134"/>
                </a:cubicBezTo>
                <a:cubicBezTo>
                  <a:pt x="5421963" y="4233871"/>
                  <a:pt x="5426699" y="4238610"/>
                  <a:pt x="5429067" y="4243349"/>
                </a:cubicBezTo>
                <a:cubicBezTo>
                  <a:pt x="5433803" y="4245718"/>
                  <a:pt x="5433803" y="4240979"/>
                  <a:pt x="5436172" y="4240979"/>
                </a:cubicBezTo>
                <a:cubicBezTo>
                  <a:pt x="5436172" y="4248087"/>
                  <a:pt x="5438540" y="4255195"/>
                  <a:pt x="5431435" y="4259933"/>
                </a:cubicBezTo>
                <a:cubicBezTo>
                  <a:pt x="5429067" y="4255195"/>
                  <a:pt x="5433803" y="4250457"/>
                  <a:pt x="5429067" y="4248087"/>
                </a:cubicBezTo>
                <a:cubicBezTo>
                  <a:pt x="5426699" y="4248087"/>
                  <a:pt x="5424331" y="4250457"/>
                  <a:pt x="5426699" y="4255195"/>
                </a:cubicBezTo>
                <a:cubicBezTo>
                  <a:pt x="5421963" y="4255195"/>
                  <a:pt x="5419594" y="4255195"/>
                  <a:pt x="5419594" y="4259933"/>
                </a:cubicBezTo>
                <a:cubicBezTo>
                  <a:pt x="5419594" y="4262303"/>
                  <a:pt x="5421963" y="4262303"/>
                  <a:pt x="5421963" y="4262303"/>
                </a:cubicBezTo>
                <a:cubicBezTo>
                  <a:pt x="5421963" y="4264672"/>
                  <a:pt x="5419594" y="4262303"/>
                  <a:pt x="5419594" y="4267041"/>
                </a:cubicBezTo>
                <a:cubicBezTo>
                  <a:pt x="5424331" y="4267041"/>
                  <a:pt x="5426699" y="4278888"/>
                  <a:pt x="5433803" y="4271780"/>
                </a:cubicBezTo>
                <a:cubicBezTo>
                  <a:pt x="5433803" y="4274149"/>
                  <a:pt x="5433803" y="4276519"/>
                  <a:pt x="5433803" y="4278888"/>
                </a:cubicBezTo>
                <a:cubicBezTo>
                  <a:pt x="5429067" y="4278888"/>
                  <a:pt x="5429067" y="4285995"/>
                  <a:pt x="5426699" y="4283626"/>
                </a:cubicBezTo>
                <a:cubicBezTo>
                  <a:pt x="5424331" y="4278888"/>
                  <a:pt x="5431435" y="4281257"/>
                  <a:pt x="5431435" y="4278888"/>
                </a:cubicBezTo>
                <a:cubicBezTo>
                  <a:pt x="5426699" y="4274149"/>
                  <a:pt x="5419594" y="4278888"/>
                  <a:pt x="5419594" y="4285995"/>
                </a:cubicBezTo>
                <a:cubicBezTo>
                  <a:pt x="5412489" y="4288365"/>
                  <a:pt x="5410121" y="4293103"/>
                  <a:pt x="5410121" y="4297842"/>
                </a:cubicBezTo>
                <a:cubicBezTo>
                  <a:pt x="5410121" y="4300211"/>
                  <a:pt x="5412489" y="4300211"/>
                  <a:pt x="5414857" y="4302581"/>
                </a:cubicBezTo>
                <a:cubicBezTo>
                  <a:pt x="5412489" y="4304950"/>
                  <a:pt x="5407753" y="4300211"/>
                  <a:pt x="5407753" y="4302581"/>
                </a:cubicBezTo>
                <a:cubicBezTo>
                  <a:pt x="5407753" y="4307319"/>
                  <a:pt x="5410121" y="4304950"/>
                  <a:pt x="5414857" y="4304950"/>
                </a:cubicBezTo>
                <a:cubicBezTo>
                  <a:pt x="5412489" y="4309688"/>
                  <a:pt x="5410121" y="4307319"/>
                  <a:pt x="5405385" y="4307319"/>
                </a:cubicBezTo>
                <a:cubicBezTo>
                  <a:pt x="5405385" y="4309688"/>
                  <a:pt x="5407753" y="4309688"/>
                  <a:pt x="5407753" y="4312057"/>
                </a:cubicBezTo>
                <a:cubicBezTo>
                  <a:pt x="5405385" y="4309688"/>
                  <a:pt x="5405385" y="4314427"/>
                  <a:pt x="5403017" y="4312057"/>
                </a:cubicBezTo>
                <a:cubicBezTo>
                  <a:pt x="5403017" y="4309688"/>
                  <a:pt x="5403017" y="4309688"/>
                  <a:pt x="5403017" y="4304950"/>
                </a:cubicBezTo>
                <a:cubicBezTo>
                  <a:pt x="5398279" y="4302581"/>
                  <a:pt x="5391175" y="4304950"/>
                  <a:pt x="5388807" y="4309688"/>
                </a:cubicBezTo>
                <a:cubicBezTo>
                  <a:pt x="5388807" y="4309688"/>
                  <a:pt x="5391175" y="4312057"/>
                  <a:pt x="5391175" y="4312057"/>
                </a:cubicBezTo>
                <a:cubicBezTo>
                  <a:pt x="5391175" y="4312057"/>
                  <a:pt x="5393543" y="4312057"/>
                  <a:pt x="5393543" y="4314427"/>
                </a:cubicBezTo>
                <a:cubicBezTo>
                  <a:pt x="5395911" y="4316796"/>
                  <a:pt x="5400649" y="4321535"/>
                  <a:pt x="5400649" y="4321535"/>
                </a:cubicBezTo>
                <a:cubicBezTo>
                  <a:pt x="5400649" y="4321535"/>
                  <a:pt x="5398279" y="4321535"/>
                  <a:pt x="5398279" y="4321535"/>
                </a:cubicBezTo>
                <a:cubicBezTo>
                  <a:pt x="5395911" y="4321535"/>
                  <a:pt x="5395911" y="4319165"/>
                  <a:pt x="5393543" y="4319165"/>
                </a:cubicBezTo>
                <a:cubicBezTo>
                  <a:pt x="5393543" y="4319165"/>
                  <a:pt x="5393543" y="4316796"/>
                  <a:pt x="5391175" y="4316796"/>
                </a:cubicBezTo>
                <a:cubicBezTo>
                  <a:pt x="5388807" y="4321535"/>
                  <a:pt x="5384071" y="4323904"/>
                  <a:pt x="5384071" y="4328643"/>
                </a:cubicBezTo>
                <a:cubicBezTo>
                  <a:pt x="5386439" y="4331012"/>
                  <a:pt x="5388807" y="4328643"/>
                  <a:pt x="5388807" y="4333381"/>
                </a:cubicBezTo>
                <a:cubicBezTo>
                  <a:pt x="5376965" y="4331012"/>
                  <a:pt x="5374597" y="4345227"/>
                  <a:pt x="5372229" y="4357074"/>
                </a:cubicBezTo>
                <a:cubicBezTo>
                  <a:pt x="5367493" y="4357074"/>
                  <a:pt x="5365125" y="4357074"/>
                  <a:pt x="5360389" y="4357074"/>
                </a:cubicBezTo>
                <a:cubicBezTo>
                  <a:pt x="5360389" y="4345227"/>
                  <a:pt x="5346179" y="4340488"/>
                  <a:pt x="5348547" y="4321535"/>
                </a:cubicBezTo>
                <a:cubicBezTo>
                  <a:pt x="5355651" y="4319165"/>
                  <a:pt x="5358019" y="4323904"/>
                  <a:pt x="5362757" y="4326273"/>
                </a:cubicBezTo>
                <a:cubicBezTo>
                  <a:pt x="5367493" y="4323904"/>
                  <a:pt x="5367493" y="4321535"/>
                  <a:pt x="5367493" y="4314427"/>
                </a:cubicBezTo>
                <a:cubicBezTo>
                  <a:pt x="5376965" y="4314427"/>
                  <a:pt x="5381703" y="4314427"/>
                  <a:pt x="5386439" y="4312057"/>
                </a:cubicBezTo>
                <a:cubicBezTo>
                  <a:pt x="5384071" y="4312057"/>
                  <a:pt x="5381703" y="4309688"/>
                  <a:pt x="5381703" y="4309688"/>
                </a:cubicBezTo>
                <a:cubicBezTo>
                  <a:pt x="5379333" y="4309688"/>
                  <a:pt x="5376965" y="4309688"/>
                  <a:pt x="5374597" y="4307319"/>
                </a:cubicBezTo>
                <a:cubicBezTo>
                  <a:pt x="5374597" y="4307319"/>
                  <a:pt x="5372229" y="4307319"/>
                  <a:pt x="5372229" y="4307319"/>
                </a:cubicBezTo>
                <a:cubicBezTo>
                  <a:pt x="5372229" y="4307319"/>
                  <a:pt x="5372229" y="4307319"/>
                  <a:pt x="5372229" y="4309688"/>
                </a:cubicBezTo>
                <a:cubicBezTo>
                  <a:pt x="5355651" y="4309688"/>
                  <a:pt x="5350915" y="4323904"/>
                  <a:pt x="5334337" y="4319165"/>
                </a:cubicBezTo>
                <a:cubicBezTo>
                  <a:pt x="5334337" y="4323904"/>
                  <a:pt x="5329601" y="4321535"/>
                  <a:pt x="5329601" y="4326273"/>
                </a:cubicBezTo>
                <a:cubicBezTo>
                  <a:pt x="5336705" y="4326273"/>
                  <a:pt x="5341443" y="4326273"/>
                  <a:pt x="5341443" y="4333381"/>
                </a:cubicBezTo>
                <a:cubicBezTo>
                  <a:pt x="5339073" y="4333381"/>
                  <a:pt x="5336705" y="4333381"/>
                  <a:pt x="5336705" y="4333381"/>
                </a:cubicBezTo>
                <a:cubicBezTo>
                  <a:pt x="5339073" y="4340488"/>
                  <a:pt x="5346179" y="4340488"/>
                  <a:pt x="5348547" y="4347597"/>
                </a:cubicBezTo>
                <a:cubicBezTo>
                  <a:pt x="5346179" y="4349966"/>
                  <a:pt x="5343811" y="4352335"/>
                  <a:pt x="5348547" y="4352335"/>
                </a:cubicBezTo>
                <a:cubicBezTo>
                  <a:pt x="5346179" y="4354705"/>
                  <a:pt x="5336705" y="4349966"/>
                  <a:pt x="5336705" y="4357074"/>
                </a:cubicBezTo>
                <a:cubicBezTo>
                  <a:pt x="5336705" y="4359442"/>
                  <a:pt x="5336705" y="4359442"/>
                  <a:pt x="5336705" y="4364181"/>
                </a:cubicBezTo>
                <a:cubicBezTo>
                  <a:pt x="5334337" y="4366550"/>
                  <a:pt x="5329601" y="4366550"/>
                  <a:pt x="5329601" y="4368920"/>
                </a:cubicBezTo>
                <a:cubicBezTo>
                  <a:pt x="5327233" y="4378397"/>
                  <a:pt x="5331969" y="4378397"/>
                  <a:pt x="5334337" y="4383135"/>
                </a:cubicBezTo>
                <a:cubicBezTo>
                  <a:pt x="5329601" y="4385504"/>
                  <a:pt x="5324865" y="4380767"/>
                  <a:pt x="5322497" y="4385504"/>
                </a:cubicBezTo>
                <a:cubicBezTo>
                  <a:pt x="5324865" y="4385504"/>
                  <a:pt x="5327233" y="4385504"/>
                  <a:pt x="5327233" y="4387874"/>
                </a:cubicBezTo>
                <a:cubicBezTo>
                  <a:pt x="5320129" y="4390243"/>
                  <a:pt x="5322497" y="4385504"/>
                  <a:pt x="5320129" y="4383135"/>
                </a:cubicBezTo>
                <a:cubicBezTo>
                  <a:pt x="5322497" y="4380767"/>
                  <a:pt x="5324865" y="4378397"/>
                  <a:pt x="5327233" y="4376028"/>
                </a:cubicBezTo>
                <a:cubicBezTo>
                  <a:pt x="5324865" y="4371289"/>
                  <a:pt x="5315391" y="4368920"/>
                  <a:pt x="5310655" y="4368920"/>
                </a:cubicBezTo>
                <a:cubicBezTo>
                  <a:pt x="5313023" y="4371289"/>
                  <a:pt x="5313023" y="4376028"/>
                  <a:pt x="5310655" y="4378397"/>
                </a:cubicBezTo>
                <a:cubicBezTo>
                  <a:pt x="5305919" y="4376028"/>
                  <a:pt x="5308287" y="4373659"/>
                  <a:pt x="5305919" y="4373659"/>
                </a:cubicBezTo>
                <a:cubicBezTo>
                  <a:pt x="5301183" y="4376028"/>
                  <a:pt x="5286973" y="4366550"/>
                  <a:pt x="5286973" y="4376028"/>
                </a:cubicBezTo>
                <a:cubicBezTo>
                  <a:pt x="5294077" y="4376028"/>
                  <a:pt x="5291709" y="4380767"/>
                  <a:pt x="5298813" y="4380767"/>
                </a:cubicBezTo>
                <a:cubicBezTo>
                  <a:pt x="5296445" y="4387874"/>
                  <a:pt x="5286973" y="4392612"/>
                  <a:pt x="5277499" y="4392612"/>
                </a:cubicBezTo>
                <a:cubicBezTo>
                  <a:pt x="5279867" y="4394982"/>
                  <a:pt x="5277499" y="4394982"/>
                  <a:pt x="5279867" y="4399720"/>
                </a:cubicBezTo>
                <a:cubicBezTo>
                  <a:pt x="5275131" y="4402090"/>
                  <a:pt x="5272763" y="4402090"/>
                  <a:pt x="5272763" y="4406829"/>
                </a:cubicBezTo>
                <a:cubicBezTo>
                  <a:pt x="5268027" y="4404459"/>
                  <a:pt x="5265659" y="4411566"/>
                  <a:pt x="5258553" y="4406829"/>
                </a:cubicBezTo>
                <a:cubicBezTo>
                  <a:pt x="5256185" y="4409197"/>
                  <a:pt x="5256185" y="4411566"/>
                  <a:pt x="5256185" y="4413936"/>
                </a:cubicBezTo>
                <a:cubicBezTo>
                  <a:pt x="5260923" y="4413936"/>
                  <a:pt x="5260923" y="4416305"/>
                  <a:pt x="5263291" y="4418674"/>
                </a:cubicBezTo>
                <a:cubicBezTo>
                  <a:pt x="5265659" y="4416305"/>
                  <a:pt x="5260923" y="4413936"/>
                  <a:pt x="5263291" y="4411566"/>
                </a:cubicBezTo>
                <a:cubicBezTo>
                  <a:pt x="5268027" y="4411566"/>
                  <a:pt x="5270395" y="4413936"/>
                  <a:pt x="5272763" y="4416305"/>
                </a:cubicBezTo>
                <a:cubicBezTo>
                  <a:pt x="5270395" y="4416305"/>
                  <a:pt x="5268027" y="4418674"/>
                  <a:pt x="5268027" y="4418674"/>
                </a:cubicBezTo>
                <a:cubicBezTo>
                  <a:pt x="5268027" y="4421044"/>
                  <a:pt x="5272763" y="4421044"/>
                  <a:pt x="5272763" y="4423413"/>
                </a:cubicBezTo>
                <a:cubicBezTo>
                  <a:pt x="5270395" y="4428152"/>
                  <a:pt x="5260923" y="4423413"/>
                  <a:pt x="5260923" y="4428152"/>
                </a:cubicBezTo>
                <a:cubicBezTo>
                  <a:pt x="5260923" y="4432890"/>
                  <a:pt x="5265659" y="4432890"/>
                  <a:pt x="5270395" y="4430521"/>
                </a:cubicBezTo>
                <a:cubicBezTo>
                  <a:pt x="5270395" y="4432890"/>
                  <a:pt x="5272763" y="4435259"/>
                  <a:pt x="5272763" y="4437628"/>
                </a:cubicBezTo>
                <a:cubicBezTo>
                  <a:pt x="5268027" y="4437628"/>
                  <a:pt x="5260923" y="4435259"/>
                  <a:pt x="5258553" y="4439998"/>
                </a:cubicBezTo>
                <a:cubicBezTo>
                  <a:pt x="5265659" y="4444736"/>
                  <a:pt x="5272763" y="4449475"/>
                  <a:pt x="5272763" y="4458952"/>
                </a:cubicBezTo>
                <a:cubicBezTo>
                  <a:pt x="5260923" y="4468429"/>
                  <a:pt x="5237239" y="4458952"/>
                  <a:pt x="5225399" y="4468429"/>
                </a:cubicBezTo>
                <a:cubicBezTo>
                  <a:pt x="5225399" y="4466060"/>
                  <a:pt x="5223031" y="4463690"/>
                  <a:pt x="5220663" y="4461321"/>
                </a:cubicBezTo>
                <a:cubicBezTo>
                  <a:pt x="5220663" y="4466060"/>
                  <a:pt x="5218293" y="4466060"/>
                  <a:pt x="5213557" y="4466060"/>
                </a:cubicBezTo>
                <a:cubicBezTo>
                  <a:pt x="5211189" y="4468429"/>
                  <a:pt x="5213557" y="4466060"/>
                  <a:pt x="5213557" y="4468429"/>
                </a:cubicBezTo>
                <a:cubicBezTo>
                  <a:pt x="5206453" y="4470798"/>
                  <a:pt x="5206453" y="4466060"/>
                  <a:pt x="5204085" y="4461321"/>
                </a:cubicBezTo>
                <a:cubicBezTo>
                  <a:pt x="5206453" y="4461321"/>
                  <a:pt x="5208821" y="4461321"/>
                  <a:pt x="5211189" y="4458952"/>
                </a:cubicBezTo>
                <a:cubicBezTo>
                  <a:pt x="5211189" y="4454214"/>
                  <a:pt x="5204085" y="4454214"/>
                  <a:pt x="5201717" y="4451844"/>
                </a:cubicBezTo>
                <a:cubicBezTo>
                  <a:pt x="5206453" y="4449475"/>
                  <a:pt x="5199347" y="4442367"/>
                  <a:pt x="5201717" y="4435259"/>
                </a:cubicBezTo>
                <a:cubicBezTo>
                  <a:pt x="5201717" y="4435259"/>
                  <a:pt x="5204085" y="4435259"/>
                  <a:pt x="5204085" y="4435259"/>
                </a:cubicBezTo>
                <a:cubicBezTo>
                  <a:pt x="5201717" y="4432890"/>
                  <a:pt x="5201717" y="4430521"/>
                  <a:pt x="5199347" y="4430521"/>
                </a:cubicBezTo>
                <a:cubicBezTo>
                  <a:pt x="5201717" y="4430521"/>
                  <a:pt x="5204085" y="4432890"/>
                  <a:pt x="5206453" y="4432890"/>
                </a:cubicBezTo>
                <a:cubicBezTo>
                  <a:pt x="5206453" y="4432890"/>
                  <a:pt x="5208821" y="4432890"/>
                  <a:pt x="5206453" y="4430521"/>
                </a:cubicBezTo>
                <a:cubicBezTo>
                  <a:pt x="5208821" y="4430521"/>
                  <a:pt x="5208821" y="4430521"/>
                  <a:pt x="5208821" y="4428152"/>
                </a:cubicBezTo>
                <a:cubicBezTo>
                  <a:pt x="5206453" y="4428152"/>
                  <a:pt x="5206453" y="4428152"/>
                  <a:pt x="5204085" y="4425782"/>
                </a:cubicBezTo>
                <a:cubicBezTo>
                  <a:pt x="5201717" y="4425782"/>
                  <a:pt x="5201717" y="4423413"/>
                  <a:pt x="5199347" y="4421044"/>
                </a:cubicBezTo>
                <a:cubicBezTo>
                  <a:pt x="5199347" y="4423413"/>
                  <a:pt x="5196979" y="4425782"/>
                  <a:pt x="5196979" y="4428152"/>
                </a:cubicBezTo>
                <a:cubicBezTo>
                  <a:pt x="5192243" y="4425782"/>
                  <a:pt x="5192243" y="4430521"/>
                  <a:pt x="5189875" y="4432890"/>
                </a:cubicBezTo>
                <a:cubicBezTo>
                  <a:pt x="5187507" y="4432890"/>
                  <a:pt x="5178033" y="4428152"/>
                  <a:pt x="5173297" y="4432890"/>
                </a:cubicBezTo>
                <a:cubicBezTo>
                  <a:pt x="5173297" y="4435259"/>
                  <a:pt x="5178033" y="4435259"/>
                  <a:pt x="5178033" y="4437628"/>
                </a:cubicBezTo>
                <a:cubicBezTo>
                  <a:pt x="5178033" y="4437628"/>
                  <a:pt x="5175665" y="4437628"/>
                  <a:pt x="5175665" y="4437628"/>
                </a:cubicBezTo>
                <a:cubicBezTo>
                  <a:pt x="5175665" y="4437628"/>
                  <a:pt x="5178033" y="4437628"/>
                  <a:pt x="5180401" y="4439998"/>
                </a:cubicBezTo>
                <a:cubicBezTo>
                  <a:pt x="5180401" y="4439998"/>
                  <a:pt x="5178033" y="4439998"/>
                  <a:pt x="5178033" y="4439998"/>
                </a:cubicBezTo>
                <a:cubicBezTo>
                  <a:pt x="5175665" y="4439998"/>
                  <a:pt x="5175665" y="4437628"/>
                  <a:pt x="5173297" y="4437628"/>
                </a:cubicBezTo>
                <a:cubicBezTo>
                  <a:pt x="5170929" y="4437628"/>
                  <a:pt x="5168561" y="4437628"/>
                  <a:pt x="5166193" y="4439998"/>
                </a:cubicBezTo>
                <a:cubicBezTo>
                  <a:pt x="5170929" y="4442367"/>
                  <a:pt x="5166193" y="4442367"/>
                  <a:pt x="5168561" y="4444736"/>
                </a:cubicBezTo>
                <a:cubicBezTo>
                  <a:pt x="5173297" y="4449475"/>
                  <a:pt x="5178033" y="4454214"/>
                  <a:pt x="5187507" y="4461321"/>
                </a:cubicBezTo>
                <a:cubicBezTo>
                  <a:pt x="5180401" y="4456583"/>
                  <a:pt x="5175665" y="4454214"/>
                  <a:pt x="5170929" y="4451844"/>
                </a:cubicBezTo>
                <a:cubicBezTo>
                  <a:pt x="5163825" y="4447106"/>
                  <a:pt x="5163825" y="4447106"/>
                  <a:pt x="5166193" y="4451844"/>
                </a:cubicBezTo>
                <a:cubicBezTo>
                  <a:pt x="5173297" y="4458952"/>
                  <a:pt x="5178033" y="4466060"/>
                  <a:pt x="5185139" y="4466060"/>
                </a:cubicBezTo>
                <a:cubicBezTo>
                  <a:pt x="5189875" y="4466060"/>
                  <a:pt x="5196979" y="4470798"/>
                  <a:pt x="5206453" y="4475537"/>
                </a:cubicBezTo>
                <a:cubicBezTo>
                  <a:pt x="5208821" y="4475537"/>
                  <a:pt x="5213557" y="4480276"/>
                  <a:pt x="5213557" y="4482645"/>
                </a:cubicBezTo>
                <a:cubicBezTo>
                  <a:pt x="5223031" y="4492122"/>
                  <a:pt x="5211189" y="4489752"/>
                  <a:pt x="5194611" y="4477906"/>
                </a:cubicBezTo>
                <a:cubicBezTo>
                  <a:pt x="5192243" y="4477906"/>
                  <a:pt x="5189875" y="4475537"/>
                  <a:pt x="5189875" y="4475537"/>
                </a:cubicBezTo>
                <a:cubicBezTo>
                  <a:pt x="5187507" y="4477906"/>
                  <a:pt x="5173297" y="4470798"/>
                  <a:pt x="5178033" y="4480276"/>
                </a:cubicBezTo>
                <a:cubicBezTo>
                  <a:pt x="5182771" y="4485013"/>
                  <a:pt x="5180401" y="4487383"/>
                  <a:pt x="5173297" y="4482645"/>
                </a:cubicBezTo>
                <a:cubicBezTo>
                  <a:pt x="5163825" y="4477906"/>
                  <a:pt x="5161457" y="4480276"/>
                  <a:pt x="5163825" y="4485013"/>
                </a:cubicBezTo>
                <a:cubicBezTo>
                  <a:pt x="5163825" y="4485013"/>
                  <a:pt x="5166193" y="4485013"/>
                  <a:pt x="5166193" y="4485013"/>
                </a:cubicBezTo>
                <a:cubicBezTo>
                  <a:pt x="5166193" y="4485013"/>
                  <a:pt x="5166193" y="4487383"/>
                  <a:pt x="5166193" y="4487383"/>
                </a:cubicBezTo>
                <a:cubicBezTo>
                  <a:pt x="5173297" y="4496860"/>
                  <a:pt x="5173297" y="4496860"/>
                  <a:pt x="5170929" y="4499230"/>
                </a:cubicBezTo>
                <a:cubicBezTo>
                  <a:pt x="5170929" y="4501599"/>
                  <a:pt x="5170929" y="4503968"/>
                  <a:pt x="5170929" y="4503968"/>
                </a:cubicBezTo>
                <a:cubicBezTo>
                  <a:pt x="5173297" y="4506338"/>
                  <a:pt x="5175665" y="4506338"/>
                  <a:pt x="5175665" y="4506338"/>
                </a:cubicBezTo>
                <a:cubicBezTo>
                  <a:pt x="5175665" y="4506338"/>
                  <a:pt x="5178033" y="4506338"/>
                  <a:pt x="5180401" y="4506338"/>
                </a:cubicBezTo>
                <a:cubicBezTo>
                  <a:pt x="5180401" y="4506338"/>
                  <a:pt x="5180401" y="4508706"/>
                  <a:pt x="5182771" y="4508706"/>
                </a:cubicBezTo>
                <a:cubicBezTo>
                  <a:pt x="5187507" y="4515814"/>
                  <a:pt x="5187507" y="4515814"/>
                  <a:pt x="5201717" y="4522922"/>
                </a:cubicBezTo>
                <a:cubicBezTo>
                  <a:pt x="5201717" y="4522922"/>
                  <a:pt x="5204085" y="4525292"/>
                  <a:pt x="5204085" y="4525292"/>
                </a:cubicBezTo>
                <a:cubicBezTo>
                  <a:pt x="5211189" y="4534768"/>
                  <a:pt x="5220663" y="4539507"/>
                  <a:pt x="5227767" y="4541876"/>
                </a:cubicBezTo>
                <a:cubicBezTo>
                  <a:pt x="5230135" y="4541876"/>
                  <a:pt x="5234871" y="4544245"/>
                  <a:pt x="5234871" y="4546615"/>
                </a:cubicBezTo>
                <a:cubicBezTo>
                  <a:pt x="5234871" y="4548984"/>
                  <a:pt x="5237239" y="4551354"/>
                  <a:pt x="5239607" y="4553723"/>
                </a:cubicBezTo>
                <a:cubicBezTo>
                  <a:pt x="5234871" y="4551354"/>
                  <a:pt x="5232503" y="4551354"/>
                  <a:pt x="5232503" y="4553723"/>
                </a:cubicBezTo>
                <a:cubicBezTo>
                  <a:pt x="5232503" y="4553723"/>
                  <a:pt x="5232503" y="4556092"/>
                  <a:pt x="5230135" y="4556092"/>
                </a:cubicBezTo>
                <a:cubicBezTo>
                  <a:pt x="5230135" y="4556092"/>
                  <a:pt x="5225399" y="4553723"/>
                  <a:pt x="5223031" y="4551354"/>
                </a:cubicBezTo>
                <a:cubicBezTo>
                  <a:pt x="5218293" y="4546615"/>
                  <a:pt x="5215925" y="4546615"/>
                  <a:pt x="5213557" y="4546615"/>
                </a:cubicBezTo>
                <a:cubicBezTo>
                  <a:pt x="5208821" y="4544245"/>
                  <a:pt x="5208821" y="4546615"/>
                  <a:pt x="5218293" y="4553723"/>
                </a:cubicBezTo>
                <a:cubicBezTo>
                  <a:pt x="5218293" y="4553723"/>
                  <a:pt x="5223031" y="4556092"/>
                  <a:pt x="5223031" y="4558461"/>
                </a:cubicBezTo>
                <a:cubicBezTo>
                  <a:pt x="5225399" y="4558461"/>
                  <a:pt x="5227767" y="4558461"/>
                  <a:pt x="5225399" y="4558461"/>
                </a:cubicBezTo>
                <a:cubicBezTo>
                  <a:pt x="5225399" y="4558461"/>
                  <a:pt x="5225399" y="4556092"/>
                  <a:pt x="5223031" y="4553723"/>
                </a:cubicBezTo>
                <a:cubicBezTo>
                  <a:pt x="5223031" y="4553723"/>
                  <a:pt x="5230135" y="4556092"/>
                  <a:pt x="5230135" y="4558461"/>
                </a:cubicBezTo>
                <a:cubicBezTo>
                  <a:pt x="5237239" y="4563199"/>
                  <a:pt x="5241977" y="4565569"/>
                  <a:pt x="5246713" y="4567938"/>
                </a:cubicBezTo>
                <a:cubicBezTo>
                  <a:pt x="5249081" y="4570307"/>
                  <a:pt x="5251449" y="4575046"/>
                  <a:pt x="5256185" y="4577416"/>
                </a:cubicBezTo>
                <a:cubicBezTo>
                  <a:pt x="5258553" y="4579785"/>
                  <a:pt x="5258553" y="4579785"/>
                  <a:pt x="5260923" y="4582154"/>
                </a:cubicBezTo>
                <a:cubicBezTo>
                  <a:pt x="5260923" y="4582154"/>
                  <a:pt x="5260923" y="4582154"/>
                  <a:pt x="5260923" y="4584523"/>
                </a:cubicBezTo>
                <a:cubicBezTo>
                  <a:pt x="5258553" y="4582154"/>
                  <a:pt x="5253817" y="4579785"/>
                  <a:pt x="5251449" y="4577416"/>
                </a:cubicBezTo>
                <a:cubicBezTo>
                  <a:pt x="5251449" y="4577416"/>
                  <a:pt x="5249081" y="4575046"/>
                  <a:pt x="5246713" y="4572677"/>
                </a:cubicBezTo>
                <a:cubicBezTo>
                  <a:pt x="5246713" y="4572677"/>
                  <a:pt x="5241977" y="4567938"/>
                  <a:pt x="5241977" y="4567938"/>
                </a:cubicBezTo>
                <a:cubicBezTo>
                  <a:pt x="5239607" y="4567938"/>
                  <a:pt x="5237239" y="4565569"/>
                  <a:pt x="5234871" y="4565569"/>
                </a:cubicBezTo>
                <a:lnTo>
                  <a:pt x="5237242" y="4567941"/>
                </a:lnTo>
                <a:lnTo>
                  <a:pt x="5237239" y="4567938"/>
                </a:lnTo>
                <a:lnTo>
                  <a:pt x="5237246" y="4567946"/>
                </a:lnTo>
                <a:lnTo>
                  <a:pt x="5237247" y="4567946"/>
                </a:lnTo>
                <a:lnTo>
                  <a:pt x="5258553" y="4591631"/>
                </a:lnTo>
                <a:cubicBezTo>
                  <a:pt x="5263291" y="4598739"/>
                  <a:pt x="5263291" y="4601108"/>
                  <a:pt x="5270395" y="4608216"/>
                </a:cubicBezTo>
                <a:cubicBezTo>
                  <a:pt x="5268027" y="4605847"/>
                  <a:pt x="5265659" y="4605847"/>
                  <a:pt x="5263291" y="4601108"/>
                </a:cubicBezTo>
                <a:cubicBezTo>
                  <a:pt x="5256185" y="4596369"/>
                  <a:pt x="5256185" y="4596369"/>
                  <a:pt x="5256185" y="4596369"/>
                </a:cubicBezTo>
                <a:cubicBezTo>
                  <a:pt x="5253817" y="4596369"/>
                  <a:pt x="5253817" y="4596369"/>
                  <a:pt x="5251449" y="4594000"/>
                </a:cubicBezTo>
                <a:cubicBezTo>
                  <a:pt x="5249081" y="4594000"/>
                  <a:pt x="5246713" y="4591631"/>
                  <a:pt x="5244345" y="4589261"/>
                </a:cubicBezTo>
                <a:cubicBezTo>
                  <a:pt x="5241977" y="4586892"/>
                  <a:pt x="5234871" y="4579785"/>
                  <a:pt x="5239607" y="4586892"/>
                </a:cubicBezTo>
                <a:cubicBezTo>
                  <a:pt x="5237239" y="4586892"/>
                  <a:pt x="5237239" y="4584523"/>
                  <a:pt x="5234871" y="4584523"/>
                </a:cubicBezTo>
                <a:cubicBezTo>
                  <a:pt x="5227767" y="4577416"/>
                  <a:pt x="5227767" y="4577416"/>
                  <a:pt x="5220663" y="4575046"/>
                </a:cubicBezTo>
                <a:cubicBezTo>
                  <a:pt x="5218293" y="4572677"/>
                  <a:pt x="5215925" y="4572677"/>
                  <a:pt x="5213557" y="4570307"/>
                </a:cubicBezTo>
                <a:cubicBezTo>
                  <a:pt x="5213557" y="4570307"/>
                  <a:pt x="5211189" y="4567938"/>
                  <a:pt x="5211189" y="4567938"/>
                </a:cubicBezTo>
                <a:cubicBezTo>
                  <a:pt x="5213557" y="4565569"/>
                  <a:pt x="5211189" y="4563199"/>
                  <a:pt x="5218293" y="4567938"/>
                </a:cubicBezTo>
                <a:cubicBezTo>
                  <a:pt x="5213557" y="4563199"/>
                  <a:pt x="5208821" y="4560830"/>
                  <a:pt x="5208821" y="4558461"/>
                </a:cubicBezTo>
                <a:cubicBezTo>
                  <a:pt x="5204085" y="4556092"/>
                  <a:pt x="5201717" y="4553723"/>
                  <a:pt x="5196979" y="4551354"/>
                </a:cubicBezTo>
                <a:cubicBezTo>
                  <a:pt x="5194611" y="4548984"/>
                  <a:pt x="5187507" y="4544245"/>
                  <a:pt x="5194611" y="4548984"/>
                </a:cubicBezTo>
                <a:cubicBezTo>
                  <a:pt x="5194611" y="4548984"/>
                  <a:pt x="5194611" y="4546615"/>
                  <a:pt x="5192243" y="4546615"/>
                </a:cubicBezTo>
                <a:cubicBezTo>
                  <a:pt x="5178033" y="4537137"/>
                  <a:pt x="5182771" y="4541876"/>
                  <a:pt x="5168561" y="4532399"/>
                </a:cubicBezTo>
                <a:cubicBezTo>
                  <a:pt x="5166193" y="4532399"/>
                  <a:pt x="5166193" y="4532399"/>
                  <a:pt x="5166193" y="4532399"/>
                </a:cubicBezTo>
                <a:cubicBezTo>
                  <a:pt x="5169745" y="4535953"/>
                  <a:pt x="5169152" y="4535953"/>
                  <a:pt x="5167672" y="4535065"/>
                </a:cubicBezTo>
                <a:lnTo>
                  <a:pt x="5167343" y="4534837"/>
                </a:lnTo>
                <a:lnTo>
                  <a:pt x="5164347" y="4531658"/>
                </a:lnTo>
                <a:lnTo>
                  <a:pt x="5163721" y="4532322"/>
                </a:lnTo>
                <a:lnTo>
                  <a:pt x="5154351" y="4525292"/>
                </a:lnTo>
                <a:cubicBezTo>
                  <a:pt x="5154351" y="4525292"/>
                  <a:pt x="5154351" y="4522922"/>
                  <a:pt x="5156719" y="4522922"/>
                </a:cubicBezTo>
                <a:cubicBezTo>
                  <a:pt x="5151983" y="4520553"/>
                  <a:pt x="5149615" y="4518183"/>
                  <a:pt x="5149615" y="4518183"/>
                </a:cubicBezTo>
                <a:cubicBezTo>
                  <a:pt x="5149615" y="4518183"/>
                  <a:pt x="5149615" y="4518183"/>
                  <a:pt x="5147247" y="4518183"/>
                </a:cubicBezTo>
                <a:cubicBezTo>
                  <a:pt x="5147247" y="4518183"/>
                  <a:pt x="5147247" y="4520553"/>
                  <a:pt x="5144879" y="4522922"/>
                </a:cubicBezTo>
                <a:cubicBezTo>
                  <a:pt x="5144879" y="4522922"/>
                  <a:pt x="5144879" y="4522922"/>
                  <a:pt x="5147247" y="4522922"/>
                </a:cubicBezTo>
                <a:cubicBezTo>
                  <a:pt x="5147247" y="4522922"/>
                  <a:pt x="5147247" y="4522922"/>
                  <a:pt x="5149615" y="4525292"/>
                </a:cubicBezTo>
                <a:cubicBezTo>
                  <a:pt x="5149615" y="4525292"/>
                  <a:pt x="5151983" y="4527661"/>
                  <a:pt x="5151983" y="4527661"/>
                </a:cubicBezTo>
                <a:cubicBezTo>
                  <a:pt x="5149615" y="4527661"/>
                  <a:pt x="5142511" y="4525292"/>
                  <a:pt x="5142511" y="4527661"/>
                </a:cubicBezTo>
                <a:cubicBezTo>
                  <a:pt x="5142511" y="4527661"/>
                  <a:pt x="5140141" y="4525292"/>
                  <a:pt x="5137773" y="4522922"/>
                </a:cubicBezTo>
                <a:cubicBezTo>
                  <a:pt x="5135405" y="4522922"/>
                  <a:pt x="5133037" y="4520553"/>
                  <a:pt x="5133037" y="4520553"/>
                </a:cubicBezTo>
                <a:cubicBezTo>
                  <a:pt x="5133037" y="4520553"/>
                  <a:pt x="5128301" y="4518183"/>
                  <a:pt x="5130669" y="4518183"/>
                </a:cubicBezTo>
                <a:cubicBezTo>
                  <a:pt x="5130669" y="4518183"/>
                  <a:pt x="5133037" y="4520553"/>
                  <a:pt x="5135405" y="4520553"/>
                </a:cubicBezTo>
                <a:cubicBezTo>
                  <a:pt x="5135405" y="4520553"/>
                  <a:pt x="5135405" y="4518183"/>
                  <a:pt x="5133037" y="4518183"/>
                </a:cubicBezTo>
                <a:cubicBezTo>
                  <a:pt x="5133037" y="4518183"/>
                  <a:pt x="5130669" y="4515814"/>
                  <a:pt x="5130669" y="4515814"/>
                </a:cubicBezTo>
                <a:cubicBezTo>
                  <a:pt x="5128301" y="4515814"/>
                  <a:pt x="5128301" y="4513445"/>
                  <a:pt x="5125933" y="4513445"/>
                </a:cubicBezTo>
                <a:cubicBezTo>
                  <a:pt x="5128301" y="4518183"/>
                  <a:pt x="5125933" y="4518183"/>
                  <a:pt x="5128301" y="4522922"/>
                </a:cubicBezTo>
                <a:cubicBezTo>
                  <a:pt x="5128301" y="4525292"/>
                  <a:pt x="5125933" y="4525292"/>
                  <a:pt x="5125933" y="4525292"/>
                </a:cubicBezTo>
                <a:cubicBezTo>
                  <a:pt x="5125933" y="4525292"/>
                  <a:pt x="5128301" y="4525292"/>
                  <a:pt x="5130669" y="4527661"/>
                </a:cubicBezTo>
                <a:cubicBezTo>
                  <a:pt x="5130669" y="4527661"/>
                  <a:pt x="5130669" y="4525292"/>
                  <a:pt x="5130669" y="4525292"/>
                </a:cubicBezTo>
                <a:cubicBezTo>
                  <a:pt x="5133037" y="4525292"/>
                  <a:pt x="5137773" y="4522922"/>
                  <a:pt x="5137773" y="4527661"/>
                </a:cubicBezTo>
                <a:cubicBezTo>
                  <a:pt x="5137773" y="4530030"/>
                  <a:pt x="5133037" y="4527661"/>
                  <a:pt x="5133037" y="4530030"/>
                </a:cubicBezTo>
                <a:cubicBezTo>
                  <a:pt x="5133037" y="4530030"/>
                  <a:pt x="5135405" y="4530030"/>
                  <a:pt x="5135405" y="4530030"/>
                </a:cubicBezTo>
                <a:cubicBezTo>
                  <a:pt x="5135405" y="4530030"/>
                  <a:pt x="5137773" y="4530030"/>
                  <a:pt x="5137773" y="4530030"/>
                </a:cubicBezTo>
                <a:cubicBezTo>
                  <a:pt x="5137773" y="4532399"/>
                  <a:pt x="5137773" y="4532399"/>
                  <a:pt x="5137773" y="4532399"/>
                </a:cubicBezTo>
                <a:cubicBezTo>
                  <a:pt x="5137773" y="4532399"/>
                  <a:pt x="5140141" y="4534768"/>
                  <a:pt x="5140141" y="4534768"/>
                </a:cubicBezTo>
                <a:cubicBezTo>
                  <a:pt x="5144879" y="4539507"/>
                  <a:pt x="5151983" y="4544245"/>
                  <a:pt x="5156719" y="4548984"/>
                </a:cubicBezTo>
                <a:cubicBezTo>
                  <a:pt x="5163825" y="4551354"/>
                  <a:pt x="5166193" y="4553723"/>
                  <a:pt x="5161457" y="4548984"/>
                </a:cubicBezTo>
                <a:cubicBezTo>
                  <a:pt x="5159087" y="4546615"/>
                  <a:pt x="5156719" y="4544245"/>
                  <a:pt x="5163825" y="4548984"/>
                </a:cubicBezTo>
                <a:cubicBezTo>
                  <a:pt x="5178033" y="4556092"/>
                  <a:pt x="5182771" y="4558461"/>
                  <a:pt x="5182771" y="4556092"/>
                </a:cubicBezTo>
                <a:cubicBezTo>
                  <a:pt x="5182771" y="4556092"/>
                  <a:pt x="5187507" y="4558461"/>
                  <a:pt x="5187507" y="4558461"/>
                </a:cubicBezTo>
                <a:cubicBezTo>
                  <a:pt x="5189875" y="4558461"/>
                  <a:pt x="5187507" y="4556092"/>
                  <a:pt x="5194611" y="4560830"/>
                </a:cubicBezTo>
                <a:cubicBezTo>
                  <a:pt x="5201717" y="4565569"/>
                  <a:pt x="5196979" y="4565569"/>
                  <a:pt x="5196979" y="4565569"/>
                </a:cubicBezTo>
                <a:cubicBezTo>
                  <a:pt x="5196979" y="4565569"/>
                  <a:pt x="5194611" y="4565569"/>
                  <a:pt x="5192243" y="4563199"/>
                </a:cubicBezTo>
                <a:cubicBezTo>
                  <a:pt x="5185139" y="4560830"/>
                  <a:pt x="5194611" y="4567938"/>
                  <a:pt x="5194611" y="4567938"/>
                </a:cubicBezTo>
                <a:cubicBezTo>
                  <a:pt x="5194611" y="4567938"/>
                  <a:pt x="5194611" y="4570307"/>
                  <a:pt x="5196979" y="4570307"/>
                </a:cubicBezTo>
                <a:cubicBezTo>
                  <a:pt x="5189875" y="4570307"/>
                  <a:pt x="5187507" y="4572677"/>
                  <a:pt x="5196979" y="4579785"/>
                </a:cubicBezTo>
                <a:cubicBezTo>
                  <a:pt x="5208821" y="4591631"/>
                  <a:pt x="5211189" y="4594000"/>
                  <a:pt x="5208821" y="4598739"/>
                </a:cubicBezTo>
                <a:cubicBezTo>
                  <a:pt x="5208821" y="4598739"/>
                  <a:pt x="5213557" y="4605847"/>
                  <a:pt x="5215925" y="4608216"/>
                </a:cubicBezTo>
                <a:cubicBezTo>
                  <a:pt x="5220663" y="4615323"/>
                  <a:pt x="5225399" y="4612954"/>
                  <a:pt x="5227767" y="4615323"/>
                </a:cubicBezTo>
                <a:cubicBezTo>
                  <a:pt x="5232503" y="4620062"/>
                  <a:pt x="5234871" y="4624801"/>
                  <a:pt x="5239607" y="4629539"/>
                </a:cubicBezTo>
                <a:cubicBezTo>
                  <a:pt x="5249081" y="4636647"/>
                  <a:pt x="5249081" y="4639016"/>
                  <a:pt x="5246713" y="4639016"/>
                </a:cubicBezTo>
                <a:cubicBezTo>
                  <a:pt x="5249081" y="4634277"/>
                  <a:pt x="5256185" y="4629539"/>
                  <a:pt x="5258553" y="4622431"/>
                </a:cubicBezTo>
                <a:cubicBezTo>
                  <a:pt x="5263291" y="4624801"/>
                  <a:pt x="5268027" y="4620062"/>
                  <a:pt x="5270395" y="4622431"/>
                </a:cubicBezTo>
                <a:cubicBezTo>
                  <a:pt x="5263291" y="4622431"/>
                  <a:pt x="5268027" y="4629539"/>
                  <a:pt x="5265659" y="4631909"/>
                </a:cubicBezTo>
                <a:cubicBezTo>
                  <a:pt x="5260923" y="4634277"/>
                  <a:pt x="5263291" y="4629539"/>
                  <a:pt x="5258553" y="4631909"/>
                </a:cubicBezTo>
                <a:cubicBezTo>
                  <a:pt x="5258553" y="4636647"/>
                  <a:pt x="5263291" y="4634277"/>
                  <a:pt x="5260923" y="4639016"/>
                </a:cubicBezTo>
                <a:cubicBezTo>
                  <a:pt x="5256185" y="4639016"/>
                  <a:pt x="5251449" y="4639016"/>
                  <a:pt x="5256185" y="4643755"/>
                </a:cubicBezTo>
                <a:cubicBezTo>
                  <a:pt x="5253817" y="4643755"/>
                  <a:pt x="5251449" y="4643755"/>
                  <a:pt x="5251449" y="4643755"/>
                </a:cubicBezTo>
                <a:cubicBezTo>
                  <a:pt x="5258553" y="4648493"/>
                  <a:pt x="5263291" y="4653232"/>
                  <a:pt x="5268027" y="4657970"/>
                </a:cubicBezTo>
                <a:cubicBezTo>
                  <a:pt x="5270395" y="4660339"/>
                  <a:pt x="5275131" y="4660339"/>
                  <a:pt x="5279867" y="4660339"/>
                </a:cubicBezTo>
                <a:cubicBezTo>
                  <a:pt x="5286973" y="4662708"/>
                  <a:pt x="5303551" y="4674555"/>
                  <a:pt x="5310655" y="4681663"/>
                </a:cubicBezTo>
                <a:cubicBezTo>
                  <a:pt x="5322497" y="4693509"/>
                  <a:pt x="5322497" y="4695879"/>
                  <a:pt x="5310655" y="4691140"/>
                </a:cubicBezTo>
                <a:cubicBezTo>
                  <a:pt x="5303551" y="4688770"/>
                  <a:pt x="5305919" y="4691140"/>
                  <a:pt x="5308287" y="4695879"/>
                </a:cubicBezTo>
                <a:cubicBezTo>
                  <a:pt x="5310655" y="4698248"/>
                  <a:pt x="5310655" y="4700617"/>
                  <a:pt x="5310655" y="4702987"/>
                </a:cubicBezTo>
                <a:cubicBezTo>
                  <a:pt x="5310655" y="4702987"/>
                  <a:pt x="5305919" y="4700617"/>
                  <a:pt x="5305919" y="4700617"/>
                </a:cubicBezTo>
                <a:cubicBezTo>
                  <a:pt x="5296445" y="4691140"/>
                  <a:pt x="5286973" y="4686401"/>
                  <a:pt x="5277499" y="4679294"/>
                </a:cubicBezTo>
                <a:cubicBezTo>
                  <a:pt x="5275131" y="4679294"/>
                  <a:pt x="5272763" y="4676925"/>
                  <a:pt x="5270395" y="4674555"/>
                </a:cubicBezTo>
                <a:cubicBezTo>
                  <a:pt x="5277499" y="4676925"/>
                  <a:pt x="5277499" y="4676925"/>
                  <a:pt x="5279867" y="4674555"/>
                </a:cubicBezTo>
                <a:cubicBezTo>
                  <a:pt x="5279867" y="4674555"/>
                  <a:pt x="5284605" y="4676925"/>
                  <a:pt x="5286973" y="4679294"/>
                </a:cubicBezTo>
                <a:cubicBezTo>
                  <a:pt x="5289341" y="4681663"/>
                  <a:pt x="5294077" y="4684032"/>
                  <a:pt x="5296445" y="4684032"/>
                </a:cubicBezTo>
                <a:cubicBezTo>
                  <a:pt x="5298813" y="4686401"/>
                  <a:pt x="5305919" y="4686401"/>
                  <a:pt x="5303551" y="4686401"/>
                </a:cubicBezTo>
                <a:cubicBezTo>
                  <a:pt x="5301183" y="4681663"/>
                  <a:pt x="5296445" y="4679294"/>
                  <a:pt x="5291709" y="4676925"/>
                </a:cubicBezTo>
                <a:cubicBezTo>
                  <a:pt x="5291709" y="4676925"/>
                  <a:pt x="5286973" y="4672186"/>
                  <a:pt x="5284605" y="4669817"/>
                </a:cubicBezTo>
                <a:cubicBezTo>
                  <a:pt x="5282237" y="4667447"/>
                  <a:pt x="5277499" y="4665078"/>
                  <a:pt x="5277499" y="4665078"/>
                </a:cubicBezTo>
                <a:cubicBezTo>
                  <a:pt x="5275131" y="4665078"/>
                  <a:pt x="5275131" y="4667447"/>
                  <a:pt x="5275131" y="4667447"/>
                </a:cubicBezTo>
                <a:cubicBezTo>
                  <a:pt x="5270395" y="4672186"/>
                  <a:pt x="5268027" y="4669817"/>
                  <a:pt x="5246713" y="4657970"/>
                </a:cubicBezTo>
                <a:cubicBezTo>
                  <a:pt x="5244345" y="4657970"/>
                  <a:pt x="5239607" y="4657970"/>
                  <a:pt x="5239607" y="4655601"/>
                </a:cubicBezTo>
                <a:cubicBezTo>
                  <a:pt x="5239607" y="4655601"/>
                  <a:pt x="5241977" y="4655601"/>
                  <a:pt x="5241977" y="4655601"/>
                </a:cubicBezTo>
                <a:cubicBezTo>
                  <a:pt x="5241977" y="4653232"/>
                  <a:pt x="5239607" y="4653232"/>
                  <a:pt x="5237239" y="4653232"/>
                </a:cubicBezTo>
                <a:cubicBezTo>
                  <a:pt x="5223031" y="4643755"/>
                  <a:pt x="5223031" y="4643755"/>
                  <a:pt x="5223031" y="4639016"/>
                </a:cubicBezTo>
                <a:cubicBezTo>
                  <a:pt x="5223031" y="4636647"/>
                  <a:pt x="5223031" y="4636647"/>
                  <a:pt x="5223031" y="4634277"/>
                </a:cubicBezTo>
                <a:cubicBezTo>
                  <a:pt x="5218293" y="4631909"/>
                  <a:pt x="5215925" y="4636647"/>
                  <a:pt x="5213557" y="4639016"/>
                </a:cubicBezTo>
                <a:cubicBezTo>
                  <a:pt x="5211189" y="4641385"/>
                  <a:pt x="5223031" y="4643755"/>
                  <a:pt x="5225399" y="4648493"/>
                </a:cubicBezTo>
                <a:cubicBezTo>
                  <a:pt x="5230135" y="4655601"/>
                  <a:pt x="5237239" y="4665078"/>
                  <a:pt x="5253817" y="4674555"/>
                </a:cubicBezTo>
                <a:cubicBezTo>
                  <a:pt x="5258553" y="4681663"/>
                  <a:pt x="5270395" y="4691140"/>
                  <a:pt x="5272763" y="4698248"/>
                </a:cubicBezTo>
                <a:cubicBezTo>
                  <a:pt x="5275131" y="4700617"/>
                  <a:pt x="5277499" y="4702987"/>
                  <a:pt x="5279867" y="4705356"/>
                </a:cubicBezTo>
                <a:cubicBezTo>
                  <a:pt x="5282237" y="4705356"/>
                  <a:pt x="5284605" y="4702987"/>
                  <a:pt x="5286973" y="4705356"/>
                </a:cubicBezTo>
                <a:cubicBezTo>
                  <a:pt x="5286973" y="4705356"/>
                  <a:pt x="5284605" y="4705356"/>
                  <a:pt x="5284605" y="4707725"/>
                </a:cubicBezTo>
                <a:cubicBezTo>
                  <a:pt x="5284605" y="4707725"/>
                  <a:pt x="5286973" y="4707725"/>
                  <a:pt x="5286973" y="4707725"/>
                </a:cubicBezTo>
                <a:cubicBezTo>
                  <a:pt x="5294077" y="4710094"/>
                  <a:pt x="5301183" y="4714832"/>
                  <a:pt x="5305919" y="4719571"/>
                </a:cubicBezTo>
                <a:cubicBezTo>
                  <a:pt x="5315391" y="4729049"/>
                  <a:pt x="5324865" y="4736156"/>
                  <a:pt x="5334337" y="4743264"/>
                </a:cubicBezTo>
                <a:cubicBezTo>
                  <a:pt x="5334337" y="4743264"/>
                  <a:pt x="5334337" y="4745633"/>
                  <a:pt x="5334337" y="4745633"/>
                </a:cubicBezTo>
                <a:cubicBezTo>
                  <a:pt x="5329601" y="4740894"/>
                  <a:pt x="5327233" y="4738525"/>
                  <a:pt x="5322497" y="4736156"/>
                </a:cubicBezTo>
                <a:cubicBezTo>
                  <a:pt x="5320129" y="4733786"/>
                  <a:pt x="5315391" y="4731418"/>
                  <a:pt x="5313023" y="4729049"/>
                </a:cubicBezTo>
                <a:cubicBezTo>
                  <a:pt x="5310655" y="4729049"/>
                  <a:pt x="5310655" y="4729049"/>
                  <a:pt x="5308287" y="4726679"/>
                </a:cubicBezTo>
                <a:cubicBezTo>
                  <a:pt x="5313023" y="4731418"/>
                  <a:pt x="5315391" y="4733786"/>
                  <a:pt x="5320129" y="4738525"/>
                </a:cubicBezTo>
                <a:cubicBezTo>
                  <a:pt x="5329601" y="4748002"/>
                  <a:pt x="5331969" y="4750372"/>
                  <a:pt x="5339073" y="4750372"/>
                </a:cubicBezTo>
                <a:cubicBezTo>
                  <a:pt x="5341443" y="4750372"/>
                  <a:pt x="5346179" y="4752741"/>
                  <a:pt x="5346179" y="4752741"/>
                </a:cubicBezTo>
                <a:cubicBezTo>
                  <a:pt x="5348547" y="4757480"/>
                  <a:pt x="5353283" y="4759848"/>
                  <a:pt x="5358019" y="4762218"/>
                </a:cubicBezTo>
                <a:cubicBezTo>
                  <a:pt x="5358019" y="4764587"/>
                  <a:pt x="5358019" y="4764587"/>
                  <a:pt x="5358019" y="4764587"/>
                </a:cubicBezTo>
                <a:cubicBezTo>
                  <a:pt x="5358019" y="4766956"/>
                  <a:pt x="5358019" y="4766956"/>
                  <a:pt x="5348547" y="4759848"/>
                </a:cubicBezTo>
                <a:cubicBezTo>
                  <a:pt x="5348547" y="4759848"/>
                  <a:pt x="5343811" y="4755111"/>
                  <a:pt x="5343811" y="4755111"/>
                </a:cubicBezTo>
                <a:cubicBezTo>
                  <a:pt x="5341443" y="4757480"/>
                  <a:pt x="5341443" y="4755111"/>
                  <a:pt x="5336705" y="4752741"/>
                </a:cubicBezTo>
                <a:cubicBezTo>
                  <a:pt x="5336705" y="4752741"/>
                  <a:pt x="5336705" y="4755111"/>
                  <a:pt x="5336705" y="4755111"/>
                </a:cubicBezTo>
                <a:cubicBezTo>
                  <a:pt x="5339073" y="4757480"/>
                  <a:pt x="5343811" y="4759848"/>
                  <a:pt x="5343811" y="4759848"/>
                </a:cubicBezTo>
                <a:cubicBezTo>
                  <a:pt x="5353283" y="4769326"/>
                  <a:pt x="5362757" y="4776434"/>
                  <a:pt x="5362757" y="4783541"/>
                </a:cubicBezTo>
                <a:cubicBezTo>
                  <a:pt x="5365125" y="4788280"/>
                  <a:pt x="5365125" y="4790649"/>
                  <a:pt x="5350915" y="4781172"/>
                </a:cubicBezTo>
                <a:cubicBezTo>
                  <a:pt x="5339073" y="4774064"/>
                  <a:pt x="5341443" y="4776434"/>
                  <a:pt x="5341443" y="4778803"/>
                </a:cubicBezTo>
                <a:cubicBezTo>
                  <a:pt x="5341443" y="4778803"/>
                  <a:pt x="5339073" y="4776434"/>
                  <a:pt x="5336705" y="4776434"/>
                </a:cubicBezTo>
                <a:cubicBezTo>
                  <a:pt x="5336705" y="4774064"/>
                  <a:pt x="5331969" y="4771695"/>
                  <a:pt x="5329601" y="4769326"/>
                </a:cubicBezTo>
                <a:cubicBezTo>
                  <a:pt x="5327233" y="4766956"/>
                  <a:pt x="5324865" y="4766956"/>
                  <a:pt x="5324865" y="4766956"/>
                </a:cubicBezTo>
                <a:cubicBezTo>
                  <a:pt x="5322497" y="4766956"/>
                  <a:pt x="5324865" y="4766956"/>
                  <a:pt x="5324865" y="4769326"/>
                </a:cubicBezTo>
                <a:cubicBezTo>
                  <a:pt x="5329601" y="4771695"/>
                  <a:pt x="5336705" y="4776434"/>
                  <a:pt x="5341443" y="4781172"/>
                </a:cubicBezTo>
                <a:cubicBezTo>
                  <a:pt x="5343811" y="4785910"/>
                  <a:pt x="5353283" y="4790649"/>
                  <a:pt x="5360389" y="4797757"/>
                </a:cubicBezTo>
                <a:cubicBezTo>
                  <a:pt x="5362757" y="4800126"/>
                  <a:pt x="5365125" y="4802496"/>
                  <a:pt x="5365125" y="4802496"/>
                </a:cubicBezTo>
                <a:cubicBezTo>
                  <a:pt x="5365125" y="4802496"/>
                  <a:pt x="5362757" y="4802496"/>
                  <a:pt x="5360389" y="4802496"/>
                </a:cubicBezTo>
                <a:cubicBezTo>
                  <a:pt x="5350915" y="4793018"/>
                  <a:pt x="5350915" y="4800126"/>
                  <a:pt x="5339073" y="4790649"/>
                </a:cubicBezTo>
                <a:cubicBezTo>
                  <a:pt x="5339073" y="4793018"/>
                  <a:pt x="5339073" y="4793018"/>
                  <a:pt x="5339073" y="4793018"/>
                </a:cubicBezTo>
                <a:cubicBezTo>
                  <a:pt x="5348547" y="4800126"/>
                  <a:pt x="5362757" y="4809603"/>
                  <a:pt x="5367493" y="4811972"/>
                </a:cubicBezTo>
                <a:cubicBezTo>
                  <a:pt x="5367493" y="4811972"/>
                  <a:pt x="5369861" y="4811972"/>
                  <a:pt x="5369861" y="4811972"/>
                </a:cubicBezTo>
                <a:cubicBezTo>
                  <a:pt x="5369861" y="4811972"/>
                  <a:pt x="5369861" y="4809603"/>
                  <a:pt x="5369861" y="4809603"/>
                </a:cubicBezTo>
                <a:cubicBezTo>
                  <a:pt x="5374597" y="4809603"/>
                  <a:pt x="5374597" y="4811972"/>
                  <a:pt x="5376965" y="4814342"/>
                </a:cubicBezTo>
                <a:cubicBezTo>
                  <a:pt x="5376965" y="4816711"/>
                  <a:pt x="5379333" y="4816711"/>
                  <a:pt x="5379333" y="4816711"/>
                </a:cubicBezTo>
                <a:cubicBezTo>
                  <a:pt x="5384071" y="4819080"/>
                  <a:pt x="5386439" y="4819080"/>
                  <a:pt x="5393543" y="4823819"/>
                </a:cubicBezTo>
                <a:cubicBezTo>
                  <a:pt x="5395911" y="4828558"/>
                  <a:pt x="5381703" y="4826188"/>
                  <a:pt x="5403017" y="4840404"/>
                </a:cubicBezTo>
                <a:cubicBezTo>
                  <a:pt x="5405385" y="4840404"/>
                  <a:pt x="5405385" y="4842773"/>
                  <a:pt x="5407753" y="4842773"/>
                </a:cubicBezTo>
                <a:cubicBezTo>
                  <a:pt x="5400649" y="4840404"/>
                  <a:pt x="5400649" y="4842773"/>
                  <a:pt x="5398279" y="4842773"/>
                </a:cubicBezTo>
                <a:cubicBezTo>
                  <a:pt x="5398279" y="4842773"/>
                  <a:pt x="5391175" y="4840404"/>
                  <a:pt x="5391175" y="4838034"/>
                </a:cubicBezTo>
                <a:cubicBezTo>
                  <a:pt x="5384071" y="4830927"/>
                  <a:pt x="5372229" y="4828558"/>
                  <a:pt x="5365125" y="4821450"/>
                </a:cubicBezTo>
                <a:cubicBezTo>
                  <a:pt x="5362757" y="4819080"/>
                  <a:pt x="5358019" y="4816711"/>
                  <a:pt x="5353283" y="4814342"/>
                </a:cubicBezTo>
                <a:cubicBezTo>
                  <a:pt x="5348547" y="4811972"/>
                  <a:pt x="5343811" y="4809603"/>
                  <a:pt x="5343811" y="4807234"/>
                </a:cubicBezTo>
                <a:cubicBezTo>
                  <a:pt x="5343811" y="4804865"/>
                  <a:pt x="5339073" y="4800126"/>
                  <a:pt x="5336705" y="4797757"/>
                </a:cubicBezTo>
                <a:cubicBezTo>
                  <a:pt x="5334337" y="4797757"/>
                  <a:pt x="5336705" y="4800126"/>
                  <a:pt x="5336705" y="4802496"/>
                </a:cubicBezTo>
                <a:cubicBezTo>
                  <a:pt x="5336705" y="4802496"/>
                  <a:pt x="5334337" y="4804865"/>
                  <a:pt x="5334337" y="4802496"/>
                </a:cubicBezTo>
                <a:cubicBezTo>
                  <a:pt x="5329601" y="4800126"/>
                  <a:pt x="5324865" y="4795388"/>
                  <a:pt x="5320129" y="4793018"/>
                </a:cubicBezTo>
                <a:cubicBezTo>
                  <a:pt x="5320129" y="4793018"/>
                  <a:pt x="5320129" y="4790649"/>
                  <a:pt x="5320129" y="4790649"/>
                </a:cubicBezTo>
                <a:cubicBezTo>
                  <a:pt x="5320129" y="4788280"/>
                  <a:pt x="5315391" y="4783541"/>
                  <a:pt x="5313023" y="4781172"/>
                </a:cubicBezTo>
                <a:cubicBezTo>
                  <a:pt x="5305919" y="4778803"/>
                  <a:pt x="5310655" y="4785910"/>
                  <a:pt x="5310655" y="4788280"/>
                </a:cubicBezTo>
                <a:cubicBezTo>
                  <a:pt x="5310655" y="4790649"/>
                  <a:pt x="5301183" y="4788280"/>
                  <a:pt x="5294077" y="4785910"/>
                </a:cubicBezTo>
                <a:cubicBezTo>
                  <a:pt x="5303551" y="4795388"/>
                  <a:pt x="5313023" y="4800126"/>
                  <a:pt x="5320129" y="4807234"/>
                </a:cubicBezTo>
                <a:cubicBezTo>
                  <a:pt x="5322497" y="4811972"/>
                  <a:pt x="5331969" y="4816711"/>
                  <a:pt x="5327233" y="4819080"/>
                </a:cubicBezTo>
                <a:cubicBezTo>
                  <a:pt x="5327233" y="4819080"/>
                  <a:pt x="5327233" y="4819080"/>
                  <a:pt x="5334337" y="4823819"/>
                </a:cubicBezTo>
                <a:cubicBezTo>
                  <a:pt x="5336705" y="4826188"/>
                  <a:pt x="5341443" y="4828558"/>
                  <a:pt x="5343811" y="4830927"/>
                </a:cubicBezTo>
                <a:cubicBezTo>
                  <a:pt x="5355651" y="4845142"/>
                  <a:pt x="5381703" y="4859357"/>
                  <a:pt x="5395911" y="4873574"/>
                </a:cubicBezTo>
                <a:cubicBezTo>
                  <a:pt x="5407753" y="4880682"/>
                  <a:pt x="5412489" y="4885419"/>
                  <a:pt x="5412489" y="4887789"/>
                </a:cubicBezTo>
                <a:cubicBezTo>
                  <a:pt x="5412489" y="4890158"/>
                  <a:pt x="5417226" y="4892527"/>
                  <a:pt x="5419594" y="4894897"/>
                </a:cubicBezTo>
                <a:cubicBezTo>
                  <a:pt x="5419594" y="4894897"/>
                  <a:pt x="5421963" y="4897266"/>
                  <a:pt x="5424331" y="4897266"/>
                </a:cubicBezTo>
                <a:cubicBezTo>
                  <a:pt x="5426699" y="4897266"/>
                  <a:pt x="5431435" y="4897266"/>
                  <a:pt x="5438540" y="4902005"/>
                </a:cubicBezTo>
                <a:cubicBezTo>
                  <a:pt x="5440909" y="4902005"/>
                  <a:pt x="5440909" y="4904374"/>
                  <a:pt x="5443277" y="4902005"/>
                </a:cubicBezTo>
                <a:cubicBezTo>
                  <a:pt x="5443277" y="4904374"/>
                  <a:pt x="5443277" y="4904374"/>
                  <a:pt x="5440909" y="4904374"/>
                </a:cubicBezTo>
                <a:cubicBezTo>
                  <a:pt x="5440909" y="4904374"/>
                  <a:pt x="5440909" y="4906744"/>
                  <a:pt x="5440909" y="4906744"/>
                </a:cubicBezTo>
                <a:cubicBezTo>
                  <a:pt x="5448013" y="4911481"/>
                  <a:pt x="5459855" y="4920959"/>
                  <a:pt x="5459855" y="4925697"/>
                </a:cubicBezTo>
                <a:cubicBezTo>
                  <a:pt x="5462223" y="4932805"/>
                  <a:pt x="5469327" y="4937543"/>
                  <a:pt x="5478800" y="4944651"/>
                </a:cubicBezTo>
                <a:cubicBezTo>
                  <a:pt x="5478800" y="4944651"/>
                  <a:pt x="5481169" y="4944651"/>
                  <a:pt x="5481169" y="4947021"/>
                </a:cubicBezTo>
                <a:cubicBezTo>
                  <a:pt x="5483537" y="4947021"/>
                  <a:pt x="5485905" y="4949390"/>
                  <a:pt x="5488273" y="4951759"/>
                </a:cubicBezTo>
                <a:cubicBezTo>
                  <a:pt x="5495378" y="4956498"/>
                  <a:pt x="5495378" y="4958867"/>
                  <a:pt x="5502483" y="4963605"/>
                </a:cubicBezTo>
                <a:cubicBezTo>
                  <a:pt x="5504851" y="4963605"/>
                  <a:pt x="5511955" y="4970713"/>
                  <a:pt x="5516692" y="4973083"/>
                </a:cubicBezTo>
                <a:cubicBezTo>
                  <a:pt x="5521429" y="4980191"/>
                  <a:pt x="5507219" y="4970713"/>
                  <a:pt x="5514323" y="4977821"/>
                </a:cubicBezTo>
                <a:cubicBezTo>
                  <a:pt x="5516692" y="4980191"/>
                  <a:pt x="5519060" y="4982560"/>
                  <a:pt x="5523797" y="4984928"/>
                </a:cubicBezTo>
                <a:cubicBezTo>
                  <a:pt x="5526165" y="4984928"/>
                  <a:pt x="5528533" y="4984928"/>
                  <a:pt x="5530901" y="4984928"/>
                </a:cubicBezTo>
                <a:cubicBezTo>
                  <a:pt x="5530901" y="4987298"/>
                  <a:pt x="5533269" y="4987298"/>
                  <a:pt x="5535638" y="4989667"/>
                </a:cubicBezTo>
                <a:cubicBezTo>
                  <a:pt x="5530901" y="4989667"/>
                  <a:pt x="5545111" y="4999145"/>
                  <a:pt x="5545111" y="5001514"/>
                </a:cubicBezTo>
                <a:cubicBezTo>
                  <a:pt x="5547479" y="5001514"/>
                  <a:pt x="5547479" y="5003883"/>
                  <a:pt x="5547479" y="5006253"/>
                </a:cubicBezTo>
                <a:cubicBezTo>
                  <a:pt x="5545111" y="5006253"/>
                  <a:pt x="5542743" y="5003883"/>
                  <a:pt x="5542743" y="5001514"/>
                </a:cubicBezTo>
                <a:cubicBezTo>
                  <a:pt x="5540375" y="4999145"/>
                  <a:pt x="5540375" y="4999145"/>
                  <a:pt x="5540375" y="4999145"/>
                </a:cubicBezTo>
                <a:cubicBezTo>
                  <a:pt x="5535638" y="4994406"/>
                  <a:pt x="5530901" y="4989667"/>
                  <a:pt x="5526165" y="4989667"/>
                </a:cubicBezTo>
                <a:cubicBezTo>
                  <a:pt x="5526165" y="4989667"/>
                  <a:pt x="5523797" y="4989667"/>
                  <a:pt x="5521429" y="4987298"/>
                </a:cubicBezTo>
                <a:cubicBezTo>
                  <a:pt x="5514323" y="4982560"/>
                  <a:pt x="5502483" y="4977821"/>
                  <a:pt x="5500115" y="4975452"/>
                </a:cubicBezTo>
                <a:cubicBezTo>
                  <a:pt x="5493009" y="4968344"/>
                  <a:pt x="5490641" y="4965975"/>
                  <a:pt x="5490641" y="4965975"/>
                </a:cubicBezTo>
                <a:cubicBezTo>
                  <a:pt x="5481169" y="4961236"/>
                  <a:pt x="5471695" y="4951759"/>
                  <a:pt x="5462223" y="4947021"/>
                </a:cubicBezTo>
                <a:cubicBezTo>
                  <a:pt x="5459855" y="4944651"/>
                  <a:pt x="5459855" y="4944651"/>
                  <a:pt x="5459855" y="4942282"/>
                </a:cubicBezTo>
                <a:cubicBezTo>
                  <a:pt x="5455118" y="4939913"/>
                  <a:pt x="5448013" y="4935174"/>
                  <a:pt x="5443277" y="4932805"/>
                </a:cubicBezTo>
                <a:cubicBezTo>
                  <a:pt x="5440909" y="4930436"/>
                  <a:pt x="5438540" y="4928067"/>
                  <a:pt x="5438540" y="4928067"/>
                </a:cubicBezTo>
                <a:cubicBezTo>
                  <a:pt x="5436172" y="4925697"/>
                  <a:pt x="5433803" y="4925697"/>
                  <a:pt x="5431435" y="4923328"/>
                </a:cubicBezTo>
                <a:cubicBezTo>
                  <a:pt x="5429067" y="4923328"/>
                  <a:pt x="5429067" y="4925697"/>
                  <a:pt x="5426699" y="4923328"/>
                </a:cubicBezTo>
                <a:cubicBezTo>
                  <a:pt x="5424331" y="4920959"/>
                  <a:pt x="5421963" y="4920959"/>
                  <a:pt x="5419594" y="4918589"/>
                </a:cubicBezTo>
                <a:cubicBezTo>
                  <a:pt x="5412489" y="4913851"/>
                  <a:pt x="5407753" y="4911481"/>
                  <a:pt x="5403017" y="4906744"/>
                </a:cubicBezTo>
                <a:cubicBezTo>
                  <a:pt x="5400649" y="4906744"/>
                  <a:pt x="5400649" y="4904374"/>
                  <a:pt x="5400649" y="4904374"/>
                </a:cubicBezTo>
                <a:cubicBezTo>
                  <a:pt x="5398279" y="4902005"/>
                  <a:pt x="5398279" y="4902005"/>
                  <a:pt x="5398279" y="4902005"/>
                </a:cubicBezTo>
                <a:cubicBezTo>
                  <a:pt x="5393543" y="4897266"/>
                  <a:pt x="5384071" y="4892527"/>
                  <a:pt x="5393543" y="4899636"/>
                </a:cubicBezTo>
                <a:cubicBezTo>
                  <a:pt x="5388807" y="4897266"/>
                  <a:pt x="5381703" y="4894897"/>
                  <a:pt x="5384071" y="4894897"/>
                </a:cubicBezTo>
                <a:cubicBezTo>
                  <a:pt x="5386439" y="4899636"/>
                  <a:pt x="5384071" y="4902005"/>
                  <a:pt x="5384071" y="4902005"/>
                </a:cubicBezTo>
                <a:cubicBezTo>
                  <a:pt x="5384071" y="4902005"/>
                  <a:pt x="5388807" y="4906744"/>
                  <a:pt x="5388807" y="4906744"/>
                </a:cubicBezTo>
                <a:cubicBezTo>
                  <a:pt x="5388807" y="4906744"/>
                  <a:pt x="5393543" y="4911481"/>
                  <a:pt x="5393543" y="4911481"/>
                </a:cubicBezTo>
                <a:cubicBezTo>
                  <a:pt x="5398279" y="4913851"/>
                  <a:pt x="5410121" y="4923328"/>
                  <a:pt x="5407753" y="4918589"/>
                </a:cubicBezTo>
                <a:cubicBezTo>
                  <a:pt x="5407753" y="4918589"/>
                  <a:pt x="5405385" y="4918589"/>
                  <a:pt x="5405385" y="4916220"/>
                </a:cubicBezTo>
                <a:cubicBezTo>
                  <a:pt x="5414857" y="4923328"/>
                  <a:pt x="5414857" y="4920959"/>
                  <a:pt x="5414857" y="4920959"/>
                </a:cubicBezTo>
                <a:cubicBezTo>
                  <a:pt x="5414857" y="4925697"/>
                  <a:pt x="5410121" y="4925697"/>
                  <a:pt x="5403017" y="4925697"/>
                </a:cubicBezTo>
                <a:cubicBezTo>
                  <a:pt x="5395911" y="4923328"/>
                  <a:pt x="5398279" y="4928067"/>
                  <a:pt x="5405385" y="4935174"/>
                </a:cubicBezTo>
                <a:cubicBezTo>
                  <a:pt x="5393543" y="4928067"/>
                  <a:pt x="5388807" y="4925697"/>
                  <a:pt x="5386439" y="4925697"/>
                </a:cubicBezTo>
                <a:cubicBezTo>
                  <a:pt x="5386439" y="4925697"/>
                  <a:pt x="5384071" y="4928067"/>
                  <a:pt x="5384071" y="4928067"/>
                </a:cubicBezTo>
                <a:cubicBezTo>
                  <a:pt x="5384071" y="4928067"/>
                  <a:pt x="5384071" y="4930436"/>
                  <a:pt x="5384071" y="4932805"/>
                </a:cubicBezTo>
                <a:cubicBezTo>
                  <a:pt x="5388807" y="4937543"/>
                  <a:pt x="5395911" y="4942282"/>
                  <a:pt x="5400649" y="4944651"/>
                </a:cubicBezTo>
                <a:cubicBezTo>
                  <a:pt x="5403017" y="4947021"/>
                  <a:pt x="5405385" y="4947021"/>
                  <a:pt x="5405385" y="4947021"/>
                </a:cubicBezTo>
                <a:cubicBezTo>
                  <a:pt x="5405385" y="4944651"/>
                  <a:pt x="5403017" y="4944651"/>
                  <a:pt x="5403017" y="4942282"/>
                </a:cubicBezTo>
                <a:cubicBezTo>
                  <a:pt x="5398279" y="4939913"/>
                  <a:pt x="5388807" y="4937543"/>
                  <a:pt x="5388807" y="4932805"/>
                </a:cubicBezTo>
                <a:cubicBezTo>
                  <a:pt x="5388807" y="4930436"/>
                  <a:pt x="5398279" y="4937543"/>
                  <a:pt x="5403017" y="4939913"/>
                </a:cubicBezTo>
                <a:cubicBezTo>
                  <a:pt x="5405385" y="4942282"/>
                  <a:pt x="5405385" y="4942282"/>
                  <a:pt x="5407753" y="4942282"/>
                </a:cubicBezTo>
                <a:cubicBezTo>
                  <a:pt x="5419594" y="4949390"/>
                  <a:pt x="5426699" y="4951759"/>
                  <a:pt x="5433803" y="4958867"/>
                </a:cubicBezTo>
                <a:cubicBezTo>
                  <a:pt x="5436172" y="4961236"/>
                  <a:pt x="5438540" y="4965975"/>
                  <a:pt x="5436172" y="4965975"/>
                </a:cubicBezTo>
                <a:cubicBezTo>
                  <a:pt x="5433803" y="4965975"/>
                  <a:pt x="5426699" y="4965975"/>
                  <a:pt x="5421963" y="4965975"/>
                </a:cubicBezTo>
                <a:cubicBezTo>
                  <a:pt x="5421963" y="4963605"/>
                  <a:pt x="5419594" y="4961236"/>
                  <a:pt x="5419594" y="4958867"/>
                </a:cubicBezTo>
                <a:cubicBezTo>
                  <a:pt x="5412489" y="4956498"/>
                  <a:pt x="5405385" y="4954129"/>
                  <a:pt x="5398279" y="4951759"/>
                </a:cubicBezTo>
                <a:cubicBezTo>
                  <a:pt x="5395911" y="4949390"/>
                  <a:pt x="5395911" y="4949390"/>
                  <a:pt x="5395911" y="4949390"/>
                </a:cubicBezTo>
                <a:cubicBezTo>
                  <a:pt x="5393543" y="4944651"/>
                  <a:pt x="5391175" y="4942282"/>
                  <a:pt x="5388807" y="4937543"/>
                </a:cubicBezTo>
                <a:cubicBezTo>
                  <a:pt x="5381703" y="4935174"/>
                  <a:pt x="5376965" y="4935174"/>
                  <a:pt x="5376965" y="4937543"/>
                </a:cubicBezTo>
                <a:cubicBezTo>
                  <a:pt x="5372229" y="4932805"/>
                  <a:pt x="5369861" y="4930436"/>
                  <a:pt x="5362757" y="4925697"/>
                </a:cubicBezTo>
                <a:cubicBezTo>
                  <a:pt x="5358019" y="4920959"/>
                  <a:pt x="5350915" y="4916220"/>
                  <a:pt x="5348547" y="4916220"/>
                </a:cubicBezTo>
                <a:cubicBezTo>
                  <a:pt x="5348547" y="4916220"/>
                  <a:pt x="5343811" y="4913851"/>
                  <a:pt x="5343811" y="4913851"/>
                </a:cubicBezTo>
                <a:cubicBezTo>
                  <a:pt x="5327233" y="4899636"/>
                  <a:pt x="5305919" y="4885419"/>
                  <a:pt x="5289341" y="4871204"/>
                </a:cubicBezTo>
                <a:cubicBezTo>
                  <a:pt x="5282237" y="4866465"/>
                  <a:pt x="5282237" y="4866465"/>
                  <a:pt x="5279867" y="4866465"/>
                </a:cubicBezTo>
                <a:cubicBezTo>
                  <a:pt x="5277499" y="4864096"/>
                  <a:pt x="5272763" y="4861727"/>
                  <a:pt x="5270395" y="4861727"/>
                </a:cubicBezTo>
                <a:cubicBezTo>
                  <a:pt x="5268027" y="4859357"/>
                  <a:pt x="5265659" y="4856989"/>
                  <a:pt x="5265659" y="4856989"/>
                </a:cubicBezTo>
                <a:cubicBezTo>
                  <a:pt x="5265659" y="4854620"/>
                  <a:pt x="5275131" y="4861727"/>
                  <a:pt x="5265659" y="4854620"/>
                </a:cubicBezTo>
                <a:cubicBezTo>
                  <a:pt x="5256185" y="4847512"/>
                  <a:pt x="5244345" y="4840404"/>
                  <a:pt x="5234871" y="4833296"/>
                </a:cubicBezTo>
                <a:cubicBezTo>
                  <a:pt x="5232503" y="4830927"/>
                  <a:pt x="5230135" y="4828558"/>
                  <a:pt x="5227767" y="4828558"/>
                </a:cubicBezTo>
                <a:cubicBezTo>
                  <a:pt x="5223031" y="4826188"/>
                  <a:pt x="5208821" y="4814342"/>
                  <a:pt x="5204085" y="4814342"/>
                </a:cubicBezTo>
                <a:cubicBezTo>
                  <a:pt x="5204085" y="4814342"/>
                  <a:pt x="5196979" y="4809603"/>
                  <a:pt x="5196979" y="4807234"/>
                </a:cubicBezTo>
                <a:cubicBezTo>
                  <a:pt x="5196979" y="4807234"/>
                  <a:pt x="5196979" y="4807234"/>
                  <a:pt x="5192243" y="4804865"/>
                </a:cubicBezTo>
                <a:cubicBezTo>
                  <a:pt x="5185139" y="4800126"/>
                  <a:pt x="5187507" y="4802496"/>
                  <a:pt x="5187507" y="4802496"/>
                </a:cubicBezTo>
                <a:cubicBezTo>
                  <a:pt x="5187507" y="4804865"/>
                  <a:pt x="5182771" y="4804865"/>
                  <a:pt x="5178033" y="4802496"/>
                </a:cubicBezTo>
                <a:cubicBezTo>
                  <a:pt x="5178033" y="4800126"/>
                  <a:pt x="5175665" y="4800126"/>
                  <a:pt x="5173297" y="4797757"/>
                </a:cubicBezTo>
                <a:cubicBezTo>
                  <a:pt x="5170929" y="4795388"/>
                  <a:pt x="5170929" y="4795388"/>
                  <a:pt x="5170929" y="4795388"/>
                </a:cubicBezTo>
                <a:cubicBezTo>
                  <a:pt x="5170929" y="4793018"/>
                  <a:pt x="5170929" y="4793018"/>
                  <a:pt x="5173297" y="4793018"/>
                </a:cubicBezTo>
                <a:cubicBezTo>
                  <a:pt x="5168561" y="4790649"/>
                  <a:pt x="5168561" y="4790649"/>
                  <a:pt x="5166193" y="4788280"/>
                </a:cubicBezTo>
                <a:cubicBezTo>
                  <a:pt x="5166193" y="4788280"/>
                  <a:pt x="5163825" y="4788280"/>
                  <a:pt x="5161457" y="4785910"/>
                </a:cubicBezTo>
                <a:cubicBezTo>
                  <a:pt x="5161457" y="4785910"/>
                  <a:pt x="5161457" y="4788280"/>
                  <a:pt x="5159087" y="4788280"/>
                </a:cubicBezTo>
                <a:cubicBezTo>
                  <a:pt x="5159087" y="4785910"/>
                  <a:pt x="5159087" y="4785910"/>
                  <a:pt x="5159087" y="4783541"/>
                </a:cubicBezTo>
                <a:cubicBezTo>
                  <a:pt x="5159087" y="4783541"/>
                  <a:pt x="5156719" y="4781172"/>
                  <a:pt x="5156719" y="4781172"/>
                </a:cubicBezTo>
                <a:cubicBezTo>
                  <a:pt x="5159087" y="4781172"/>
                  <a:pt x="5159087" y="4781172"/>
                  <a:pt x="5159087" y="4781172"/>
                </a:cubicBezTo>
                <a:cubicBezTo>
                  <a:pt x="5151983" y="4774064"/>
                  <a:pt x="5142511" y="4769326"/>
                  <a:pt x="5135405" y="4762218"/>
                </a:cubicBezTo>
                <a:cubicBezTo>
                  <a:pt x="5135405" y="4762218"/>
                  <a:pt x="5135405" y="4762218"/>
                  <a:pt x="5135405" y="4764587"/>
                </a:cubicBezTo>
                <a:cubicBezTo>
                  <a:pt x="5133037" y="4764587"/>
                  <a:pt x="5128301" y="4762218"/>
                  <a:pt x="5121196" y="4755111"/>
                </a:cubicBezTo>
                <a:cubicBezTo>
                  <a:pt x="5121196" y="4759848"/>
                  <a:pt x="5118827" y="4764587"/>
                  <a:pt x="5123565" y="4766956"/>
                </a:cubicBezTo>
                <a:cubicBezTo>
                  <a:pt x="5128301" y="4771695"/>
                  <a:pt x="5133037" y="4771695"/>
                  <a:pt x="5137773" y="4774064"/>
                </a:cubicBezTo>
                <a:cubicBezTo>
                  <a:pt x="5137773" y="4774064"/>
                  <a:pt x="5144879" y="4778803"/>
                  <a:pt x="5147247" y="4781172"/>
                </a:cubicBezTo>
                <a:cubicBezTo>
                  <a:pt x="5149615" y="4783541"/>
                  <a:pt x="5147247" y="4781172"/>
                  <a:pt x="5144879" y="4781172"/>
                </a:cubicBezTo>
                <a:cubicBezTo>
                  <a:pt x="5140141" y="4778803"/>
                  <a:pt x="5125933" y="4771695"/>
                  <a:pt x="5144879" y="4785910"/>
                </a:cubicBezTo>
                <a:cubicBezTo>
                  <a:pt x="5140141" y="4785910"/>
                  <a:pt x="5147247" y="4790649"/>
                  <a:pt x="5154351" y="4795388"/>
                </a:cubicBezTo>
                <a:cubicBezTo>
                  <a:pt x="5159087" y="4800126"/>
                  <a:pt x="5163825" y="4804865"/>
                  <a:pt x="5161457" y="4802496"/>
                </a:cubicBezTo>
                <a:cubicBezTo>
                  <a:pt x="5159087" y="4802496"/>
                  <a:pt x="5159087" y="4802496"/>
                  <a:pt x="5159087" y="4804865"/>
                </a:cubicBezTo>
                <a:cubicBezTo>
                  <a:pt x="5159087" y="4804865"/>
                  <a:pt x="5163825" y="4807234"/>
                  <a:pt x="5163825" y="4807234"/>
                </a:cubicBezTo>
                <a:cubicBezTo>
                  <a:pt x="5166193" y="4809603"/>
                  <a:pt x="5168561" y="4811972"/>
                  <a:pt x="5168561" y="4811972"/>
                </a:cubicBezTo>
                <a:cubicBezTo>
                  <a:pt x="5170929" y="4811972"/>
                  <a:pt x="5170929" y="4809603"/>
                  <a:pt x="5170929" y="4809603"/>
                </a:cubicBezTo>
                <a:cubicBezTo>
                  <a:pt x="5173297" y="4811972"/>
                  <a:pt x="5175665" y="4814342"/>
                  <a:pt x="5178033" y="4814342"/>
                </a:cubicBezTo>
                <a:cubicBezTo>
                  <a:pt x="5187507" y="4821450"/>
                  <a:pt x="5189875" y="4823819"/>
                  <a:pt x="5192243" y="4821450"/>
                </a:cubicBezTo>
                <a:cubicBezTo>
                  <a:pt x="5192243" y="4821450"/>
                  <a:pt x="5192243" y="4823819"/>
                  <a:pt x="5194611" y="4823819"/>
                </a:cubicBezTo>
                <a:cubicBezTo>
                  <a:pt x="5194611" y="4823819"/>
                  <a:pt x="5199347" y="4826188"/>
                  <a:pt x="5199347" y="4828558"/>
                </a:cubicBezTo>
                <a:cubicBezTo>
                  <a:pt x="5201717" y="4828558"/>
                  <a:pt x="5199347" y="4828558"/>
                  <a:pt x="5201717" y="4830927"/>
                </a:cubicBezTo>
                <a:cubicBezTo>
                  <a:pt x="5206453" y="4838034"/>
                  <a:pt x="5208821" y="4838034"/>
                  <a:pt x="5223031" y="4847512"/>
                </a:cubicBezTo>
                <a:cubicBezTo>
                  <a:pt x="5223031" y="4847512"/>
                  <a:pt x="5223031" y="4849881"/>
                  <a:pt x="5223031" y="4849881"/>
                </a:cubicBezTo>
                <a:cubicBezTo>
                  <a:pt x="5225399" y="4849881"/>
                  <a:pt x="5225399" y="4852250"/>
                  <a:pt x="5227767" y="4852250"/>
                </a:cubicBezTo>
                <a:cubicBezTo>
                  <a:pt x="5230135" y="4854620"/>
                  <a:pt x="5234871" y="4856989"/>
                  <a:pt x="5234871" y="4859357"/>
                </a:cubicBezTo>
                <a:cubicBezTo>
                  <a:pt x="5239607" y="4861727"/>
                  <a:pt x="5244345" y="4866465"/>
                  <a:pt x="5251449" y="4871204"/>
                </a:cubicBezTo>
                <a:cubicBezTo>
                  <a:pt x="5249081" y="4871204"/>
                  <a:pt x="5249081" y="4871204"/>
                  <a:pt x="5249081" y="4871204"/>
                </a:cubicBezTo>
                <a:cubicBezTo>
                  <a:pt x="5244345" y="4868835"/>
                  <a:pt x="5241977" y="4866465"/>
                  <a:pt x="5237239" y="4864096"/>
                </a:cubicBezTo>
                <a:cubicBezTo>
                  <a:pt x="5234871" y="4861727"/>
                  <a:pt x="5227767" y="4856989"/>
                  <a:pt x="5225399" y="4856989"/>
                </a:cubicBezTo>
                <a:cubicBezTo>
                  <a:pt x="5220663" y="4852250"/>
                  <a:pt x="5215925" y="4847512"/>
                  <a:pt x="5213557" y="4845142"/>
                </a:cubicBezTo>
                <a:cubicBezTo>
                  <a:pt x="5211189" y="4845142"/>
                  <a:pt x="5211189" y="4842773"/>
                  <a:pt x="5208821" y="4840404"/>
                </a:cubicBezTo>
                <a:cubicBezTo>
                  <a:pt x="5199347" y="4835665"/>
                  <a:pt x="5199347" y="4833296"/>
                  <a:pt x="5196979" y="4833296"/>
                </a:cubicBezTo>
                <a:cubicBezTo>
                  <a:pt x="5194611" y="4830927"/>
                  <a:pt x="5189875" y="4828558"/>
                  <a:pt x="5185139" y="4823819"/>
                </a:cubicBezTo>
                <a:cubicBezTo>
                  <a:pt x="5175665" y="4816711"/>
                  <a:pt x="5170929" y="4814342"/>
                  <a:pt x="5163825" y="4809603"/>
                </a:cubicBezTo>
                <a:cubicBezTo>
                  <a:pt x="5161457" y="4807234"/>
                  <a:pt x="5159087" y="4804865"/>
                  <a:pt x="5154351" y="4802496"/>
                </a:cubicBezTo>
                <a:cubicBezTo>
                  <a:pt x="5154351" y="4802496"/>
                  <a:pt x="5151983" y="4800126"/>
                  <a:pt x="5149615" y="4800126"/>
                </a:cubicBezTo>
                <a:cubicBezTo>
                  <a:pt x="5137773" y="4790649"/>
                  <a:pt x="5133037" y="4788280"/>
                  <a:pt x="5125933" y="4783541"/>
                </a:cubicBezTo>
                <a:cubicBezTo>
                  <a:pt x="5125933" y="4783541"/>
                  <a:pt x="5125933" y="4783541"/>
                  <a:pt x="5123565" y="4783541"/>
                </a:cubicBezTo>
                <a:cubicBezTo>
                  <a:pt x="5123565" y="4783541"/>
                  <a:pt x="5118827" y="4781172"/>
                  <a:pt x="5116459" y="4778803"/>
                </a:cubicBezTo>
                <a:cubicBezTo>
                  <a:pt x="5116459" y="4778803"/>
                  <a:pt x="5116459" y="4776434"/>
                  <a:pt x="5116459" y="4776434"/>
                </a:cubicBezTo>
                <a:cubicBezTo>
                  <a:pt x="5116459" y="4776434"/>
                  <a:pt x="5116459" y="4776434"/>
                  <a:pt x="5111723" y="4774064"/>
                </a:cubicBezTo>
                <a:cubicBezTo>
                  <a:pt x="5111723" y="4774064"/>
                  <a:pt x="5109355" y="4774064"/>
                  <a:pt x="5106987" y="4776434"/>
                </a:cubicBezTo>
                <a:cubicBezTo>
                  <a:pt x="5106987" y="4771695"/>
                  <a:pt x="5102250" y="4771695"/>
                  <a:pt x="5097513" y="4771695"/>
                </a:cubicBezTo>
                <a:cubicBezTo>
                  <a:pt x="5097513" y="4774064"/>
                  <a:pt x="5099881" y="4774064"/>
                  <a:pt x="5099881" y="4774064"/>
                </a:cubicBezTo>
                <a:cubicBezTo>
                  <a:pt x="5102250" y="4776434"/>
                  <a:pt x="5104618" y="4776434"/>
                  <a:pt x="5106987" y="4778803"/>
                </a:cubicBezTo>
                <a:cubicBezTo>
                  <a:pt x="5104618" y="4778803"/>
                  <a:pt x="5104618" y="4781172"/>
                  <a:pt x="5104618" y="4781172"/>
                </a:cubicBezTo>
                <a:cubicBezTo>
                  <a:pt x="5104618" y="4781172"/>
                  <a:pt x="5106987" y="4783541"/>
                  <a:pt x="5106987" y="4783541"/>
                </a:cubicBezTo>
                <a:cubicBezTo>
                  <a:pt x="5106987" y="4783541"/>
                  <a:pt x="5106987" y="4785910"/>
                  <a:pt x="5106987" y="4785910"/>
                </a:cubicBezTo>
                <a:cubicBezTo>
                  <a:pt x="5106987" y="4788280"/>
                  <a:pt x="5114091" y="4793018"/>
                  <a:pt x="5116459" y="4793018"/>
                </a:cubicBezTo>
                <a:lnTo>
                  <a:pt x="5125933" y="4797757"/>
                </a:lnTo>
                <a:lnTo>
                  <a:pt x="5135405" y="4807234"/>
                </a:lnTo>
                <a:cubicBezTo>
                  <a:pt x="5137773" y="4807234"/>
                  <a:pt x="5140141" y="4809603"/>
                  <a:pt x="5142511" y="4811972"/>
                </a:cubicBezTo>
                <a:cubicBezTo>
                  <a:pt x="5154351" y="4819080"/>
                  <a:pt x="5163825" y="4826188"/>
                  <a:pt x="5173297" y="4833296"/>
                </a:cubicBezTo>
                <a:cubicBezTo>
                  <a:pt x="5182771" y="4840404"/>
                  <a:pt x="5173297" y="4833296"/>
                  <a:pt x="5175665" y="4833296"/>
                </a:cubicBezTo>
                <a:cubicBezTo>
                  <a:pt x="5175665" y="4833296"/>
                  <a:pt x="5178033" y="4835665"/>
                  <a:pt x="5180401" y="4835665"/>
                </a:cubicBezTo>
                <a:cubicBezTo>
                  <a:pt x="5182771" y="4838034"/>
                  <a:pt x="5187507" y="4842773"/>
                  <a:pt x="5187507" y="4842773"/>
                </a:cubicBezTo>
                <a:cubicBezTo>
                  <a:pt x="5189875" y="4845142"/>
                  <a:pt x="5189875" y="4845142"/>
                  <a:pt x="5196979" y="4849881"/>
                </a:cubicBezTo>
                <a:cubicBezTo>
                  <a:pt x="5215925" y="4861727"/>
                  <a:pt x="5234871" y="4878312"/>
                  <a:pt x="5253817" y="4890158"/>
                </a:cubicBezTo>
                <a:cubicBezTo>
                  <a:pt x="5256185" y="4890158"/>
                  <a:pt x="5258553" y="4894897"/>
                  <a:pt x="5260923" y="4894897"/>
                </a:cubicBezTo>
                <a:cubicBezTo>
                  <a:pt x="5260923" y="4894897"/>
                  <a:pt x="5265659" y="4899636"/>
                  <a:pt x="5272763" y="4904374"/>
                </a:cubicBezTo>
                <a:cubicBezTo>
                  <a:pt x="5277499" y="4906744"/>
                  <a:pt x="5279867" y="4909112"/>
                  <a:pt x="5282237" y="4911481"/>
                </a:cubicBezTo>
                <a:cubicBezTo>
                  <a:pt x="5282237" y="4911481"/>
                  <a:pt x="5284605" y="4911481"/>
                  <a:pt x="5284605" y="4913851"/>
                </a:cubicBezTo>
                <a:cubicBezTo>
                  <a:pt x="5282237" y="4911481"/>
                  <a:pt x="5279867" y="4911481"/>
                  <a:pt x="5277499" y="4909112"/>
                </a:cubicBezTo>
                <a:cubicBezTo>
                  <a:pt x="5270395" y="4904374"/>
                  <a:pt x="5272763" y="4906744"/>
                  <a:pt x="5275131" y="4909112"/>
                </a:cubicBezTo>
                <a:cubicBezTo>
                  <a:pt x="5275131" y="4911481"/>
                  <a:pt x="5275131" y="4913851"/>
                  <a:pt x="5272763" y="4911481"/>
                </a:cubicBezTo>
                <a:cubicBezTo>
                  <a:pt x="5258553" y="4904374"/>
                  <a:pt x="5251449" y="4904374"/>
                  <a:pt x="5241977" y="4899636"/>
                </a:cubicBezTo>
                <a:cubicBezTo>
                  <a:pt x="5232503" y="4897266"/>
                  <a:pt x="5232503" y="4899636"/>
                  <a:pt x="5232503" y="4902005"/>
                </a:cubicBezTo>
                <a:cubicBezTo>
                  <a:pt x="5239607" y="4909112"/>
                  <a:pt x="5249081" y="4913851"/>
                  <a:pt x="5256185" y="4918589"/>
                </a:cubicBezTo>
                <a:cubicBezTo>
                  <a:pt x="5263291" y="4925697"/>
                  <a:pt x="5256185" y="4920959"/>
                  <a:pt x="5256185" y="4920959"/>
                </a:cubicBezTo>
                <a:cubicBezTo>
                  <a:pt x="5253817" y="4920959"/>
                  <a:pt x="5258553" y="4925697"/>
                  <a:pt x="5258553" y="4925697"/>
                </a:cubicBezTo>
                <a:cubicBezTo>
                  <a:pt x="5260923" y="4925697"/>
                  <a:pt x="5260923" y="4925697"/>
                  <a:pt x="5263291" y="4928067"/>
                </a:cubicBezTo>
                <a:cubicBezTo>
                  <a:pt x="5263291" y="4928067"/>
                  <a:pt x="5263291" y="4928067"/>
                  <a:pt x="5265659" y="4930436"/>
                </a:cubicBezTo>
                <a:cubicBezTo>
                  <a:pt x="5256185" y="4923328"/>
                  <a:pt x="5263291" y="4930436"/>
                  <a:pt x="5268027" y="4932805"/>
                </a:cubicBezTo>
                <a:cubicBezTo>
                  <a:pt x="5270395" y="4935174"/>
                  <a:pt x="5270395" y="4935174"/>
                  <a:pt x="5270395" y="4935174"/>
                </a:cubicBezTo>
                <a:cubicBezTo>
                  <a:pt x="5272763" y="4935174"/>
                  <a:pt x="5272763" y="4935174"/>
                  <a:pt x="5275131" y="4937543"/>
                </a:cubicBezTo>
                <a:cubicBezTo>
                  <a:pt x="5275131" y="4937543"/>
                  <a:pt x="5277499" y="4937543"/>
                  <a:pt x="5277499" y="4937543"/>
                </a:cubicBezTo>
                <a:cubicBezTo>
                  <a:pt x="5282237" y="4942282"/>
                  <a:pt x="5289341" y="4947021"/>
                  <a:pt x="5294077" y="4949390"/>
                </a:cubicBezTo>
                <a:cubicBezTo>
                  <a:pt x="5294077" y="4951759"/>
                  <a:pt x="5296445" y="4951759"/>
                  <a:pt x="5296445" y="4954129"/>
                </a:cubicBezTo>
                <a:cubicBezTo>
                  <a:pt x="5296445" y="4954129"/>
                  <a:pt x="5294077" y="4956498"/>
                  <a:pt x="5294077" y="4956498"/>
                </a:cubicBezTo>
                <a:cubicBezTo>
                  <a:pt x="5308287" y="4963605"/>
                  <a:pt x="5308287" y="4968344"/>
                  <a:pt x="5305919" y="4970713"/>
                </a:cubicBezTo>
                <a:cubicBezTo>
                  <a:pt x="5305919" y="4973083"/>
                  <a:pt x="5317759" y="4982560"/>
                  <a:pt x="5303551" y="4975452"/>
                </a:cubicBezTo>
                <a:cubicBezTo>
                  <a:pt x="5308287" y="4980191"/>
                  <a:pt x="5308287" y="4980191"/>
                  <a:pt x="5308287" y="4980191"/>
                </a:cubicBezTo>
                <a:cubicBezTo>
                  <a:pt x="5308287" y="4980191"/>
                  <a:pt x="5305919" y="4980191"/>
                  <a:pt x="5305919" y="4980191"/>
                </a:cubicBezTo>
                <a:cubicBezTo>
                  <a:pt x="5301183" y="4975452"/>
                  <a:pt x="5298813" y="4973083"/>
                  <a:pt x="5298813" y="4973083"/>
                </a:cubicBezTo>
                <a:cubicBezTo>
                  <a:pt x="5298813" y="4973083"/>
                  <a:pt x="5296445" y="4970713"/>
                  <a:pt x="5294077" y="4970713"/>
                </a:cubicBezTo>
                <a:cubicBezTo>
                  <a:pt x="5294077" y="4968344"/>
                  <a:pt x="5289341" y="4965975"/>
                  <a:pt x="5289341" y="4965975"/>
                </a:cubicBezTo>
                <a:cubicBezTo>
                  <a:pt x="5291709" y="4970713"/>
                  <a:pt x="5282237" y="4965975"/>
                  <a:pt x="5272763" y="4958867"/>
                </a:cubicBezTo>
                <a:cubicBezTo>
                  <a:pt x="5270395" y="4958867"/>
                  <a:pt x="5270395" y="4958867"/>
                  <a:pt x="5270395" y="4958867"/>
                </a:cubicBezTo>
                <a:cubicBezTo>
                  <a:pt x="5263291" y="4954129"/>
                  <a:pt x="5272763" y="4961236"/>
                  <a:pt x="5272763" y="4961236"/>
                </a:cubicBezTo>
                <a:cubicBezTo>
                  <a:pt x="5272763" y="4963605"/>
                  <a:pt x="5260923" y="4954129"/>
                  <a:pt x="5260923" y="4956498"/>
                </a:cubicBezTo>
                <a:cubicBezTo>
                  <a:pt x="5263291" y="4958867"/>
                  <a:pt x="5263291" y="4958867"/>
                  <a:pt x="5265659" y="4961236"/>
                </a:cubicBezTo>
                <a:cubicBezTo>
                  <a:pt x="5265659" y="4961236"/>
                  <a:pt x="5263291" y="4961236"/>
                  <a:pt x="5263291" y="4958867"/>
                </a:cubicBezTo>
                <a:cubicBezTo>
                  <a:pt x="5253817" y="4956498"/>
                  <a:pt x="5249081" y="4956498"/>
                  <a:pt x="5253817" y="4963605"/>
                </a:cubicBezTo>
                <a:cubicBezTo>
                  <a:pt x="5253817" y="4963605"/>
                  <a:pt x="5256185" y="4965975"/>
                  <a:pt x="5258553" y="4965975"/>
                </a:cubicBezTo>
                <a:cubicBezTo>
                  <a:pt x="5260923" y="4968344"/>
                  <a:pt x="5263291" y="4968344"/>
                  <a:pt x="5263291" y="4968344"/>
                </a:cubicBezTo>
                <a:cubicBezTo>
                  <a:pt x="5263291" y="4968344"/>
                  <a:pt x="5265659" y="4965975"/>
                  <a:pt x="5265659" y="4965975"/>
                </a:cubicBezTo>
                <a:cubicBezTo>
                  <a:pt x="5268027" y="4963605"/>
                  <a:pt x="5277499" y="4977821"/>
                  <a:pt x="5277499" y="4973083"/>
                </a:cubicBezTo>
                <a:cubicBezTo>
                  <a:pt x="5277499" y="4973083"/>
                  <a:pt x="5279867" y="4970713"/>
                  <a:pt x="5279867" y="4970713"/>
                </a:cubicBezTo>
                <a:cubicBezTo>
                  <a:pt x="5284605" y="4973083"/>
                  <a:pt x="5289341" y="4977821"/>
                  <a:pt x="5294077" y="4980191"/>
                </a:cubicBezTo>
                <a:lnTo>
                  <a:pt x="5294452" y="4980441"/>
                </a:lnTo>
                <a:lnTo>
                  <a:pt x="5296445" y="4982560"/>
                </a:lnTo>
                <a:cubicBezTo>
                  <a:pt x="5298813" y="4982560"/>
                  <a:pt x="5301183" y="4984928"/>
                  <a:pt x="5301183" y="4984928"/>
                </a:cubicBezTo>
                <a:lnTo>
                  <a:pt x="5294452" y="4980441"/>
                </a:lnTo>
                <a:lnTo>
                  <a:pt x="5291709" y="4977525"/>
                </a:lnTo>
                <a:cubicBezTo>
                  <a:pt x="5291117" y="4976637"/>
                  <a:pt x="5291709" y="4976637"/>
                  <a:pt x="5294077" y="4977821"/>
                </a:cubicBezTo>
                <a:cubicBezTo>
                  <a:pt x="5296445" y="4980191"/>
                  <a:pt x="5298813" y="4980191"/>
                  <a:pt x="5298813" y="4980191"/>
                </a:cubicBezTo>
                <a:cubicBezTo>
                  <a:pt x="5298813" y="4980191"/>
                  <a:pt x="5298813" y="4982560"/>
                  <a:pt x="5301183" y="4982560"/>
                </a:cubicBezTo>
                <a:cubicBezTo>
                  <a:pt x="5310655" y="4992037"/>
                  <a:pt x="5289341" y="4977821"/>
                  <a:pt x="5289341" y="4980191"/>
                </a:cubicBezTo>
                <a:cubicBezTo>
                  <a:pt x="5289341" y="4982560"/>
                  <a:pt x="5284605" y="4980191"/>
                  <a:pt x="5282237" y="4980191"/>
                </a:cubicBezTo>
                <a:cubicBezTo>
                  <a:pt x="5279867" y="4980191"/>
                  <a:pt x="5282237" y="4984928"/>
                  <a:pt x="5272763" y="4980191"/>
                </a:cubicBezTo>
                <a:cubicBezTo>
                  <a:pt x="5275131" y="4984928"/>
                  <a:pt x="5279867" y="4987298"/>
                  <a:pt x="5279867" y="4989667"/>
                </a:cubicBezTo>
                <a:cubicBezTo>
                  <a:pt x="5282237" y="4992037"/>
                  <a:pt x="5279867" y="4992037"/>
                  <a:pt x="5279867" y="4992037"/>
                </a:cubicBezTo>
                <a:cubicBezTo>
                  <a:pt x="5277499" y="4989667"/>
                  <a:pt x="5275131" y="4987298"/>
                  <a:pt x="5272763" y="4984928"/>
                </a:cubicBezTo>
                <a:cubicBezTo>
                  <a:pt x="5263291" y="4980191"/>
                  <a:pt x="5265659" y="4980191"/>
                  <a:pt x="5263291" y="4980191"/>
                </a:cubicBezTo>
                <a:lnTo>
                  <a:pt x="5260707" y="4978036"/>
                </a:lnTo>
                <a:lnTo>
                  <a:pt x="5260923" y="4977821"/>
                </a:lnTo>
                <a:lnTo>
                  <a:pt x="5258555" y="4976241"/>
                </a:lnTo>
                <a:lnTo>
                  <a:pt x="5249081" y="4968344"/>
                </a:lnTo>
                <a:cubicBezTo>
                  <a:pt x="5244345" y="4963605"/>
                  <a:pt x="5237239" y="4958867"/>
                  <a:pt x="5237239" y="4961236"/>
                </a:cubicBezTo>
                <a:cubicBezTo>
                  <a:pt x="5234871" y="4961236"/>
                  <a:pt x="5237239" y="4961236"/>
                  <a:pt x="5234871" y="4961236"/>
                </a:cubicBezTo>
                <a:cubicBezTo>
                  <a:pt x="5234871" y="4961236"/>
                  <a:pt x="5230135" y="4958867"/>
                  <a:pt x="5227767" y="4956498"/>
                </a:cubicBezTo>
                <a:cubicBezTo>
                  <a:pt x="5225399" y="4954129"/>
                  <a:pt x="5223031" y="4951759"/>
                  <a:pt x="5220663" y="4951759"/>
                </a:cubicBezTo>
                <a:lnTo>
                  <a:pt x="5222735" y="4949687"/>
                </a:lnTo>
                <a:lnTo>
                  <a:pt x="5224037" y="4950701"/>
                </a:lnTo>
                <a:lnTo>
                  <a:pt x="5225990" y="4953240"/>
                </a:lnTo>
                <a:cubicBezTo>
                  <a:pt x="5227174" y="4954129"/>
                  <a:pt x="5227767" y="4954129"/>
                  <a:pt x="5225399" y="4951759"/>
                </a:cubicBezTo>
                <a:lnTo>
                  <a:pt x="5224037" y="4950701"/>
                </a:lnTo>
                <a:lnTo>
                  <a:pt x="5223031" y="4949390"/>
                </a:lnTo>
                <a:lnTo>
                  <a:pt x="5222735" y="4949687"/>
                </a:lnTo>
                <a:lnTo>
                  <a:pt x="5204085" y="4935174"/>
                </a:lnTo>
                <a:cubicBezTo>
                  <a:pt x="5201717" y="4932805"/>
                  <a:pt x="5199347" y="4932805"/>
                  <a:pt x="5199347" y="4930436"/>
                </a:cubicBezTo>
                <a:cubicBezTo>
                  <a:pt x="5189875" y="4925697"/>
                  <a:pt x="5196979" y="4928067"/>
                  <a:pt x="5185139" y="4920959"/>
                </a:cubicBezTo>
                <a:cubicBezTo>
                  <a:pt x="5185139" y="4920959"/>
                  <a:pt x="5180401" y="4918589"/>
                  <a:pt x="5180401" y="4916220"/>
                </a:cubicBezTo>
                <a:cubicBezTo>
                  <a:pt x="5178033" y="4916220"/>
                  <a:pt x="5180401" y="4918589"/>
                  <a:pt x="5185139" y="4923328"/>
                </a:cubicBezTo>
                <a:cubicBezTo>
                  <a:pt x="5189875" y="4925697"/>
                  <a:pt x="5194611" y="4930436"/>
                  <a:pt x="5196979" y="4932805"/>
                </a:cubicBezTo>
                <a:cubicBezTo>
                  <a:pt x="5199347" y="4932805"/>
                  <a:pt x="5201717" y="4935174"/>
                  <a:pt x="5201717" y="4935174"/>
                </a:cubicBezTo>
                <a:cubicBezTo>
                  <a:pt x="5206453" y="4937543"/>
                  <a:pt x="5208821" y="4939913"/>
                  <a:pt x="5211189" y="4942282"/>
                </a:cubicBezTo>
                <a:cubicBezTo>
                  <a:pt x="5208821" y="4942282"/>
                  <a:pt x="5204085" y="4937543"/>
                  <a:pt x="5204085" y="4939913"/>
                </a:cubicBezTo>
                <a:cubicBezTo>
                  <a:pt x="5215925" y="4947021"/>
                  <a:pt x="5208821" y="4944651"/>
                  <a:pt x="5211189" y="4947021"/>
                </a:cubicBezTo>
                <a:cubicBezTo>
                  <a:pt x="5211189" y="4947021"/>
                  <a:pt x="5213557" y="4949390"/>
                  <a:pt x="5215925" y="4951759"/>
                </a:cubicBezTo>
                <a:cubicBezTo>
                  <a:pt x="5215925" y="4951759"/>
                  <a:pt x="5218293" y="4954129"/>
                  <a:pt x="5218293" y="4954129"/>
                </a:cubicBezTo>
                <a:cubicBezTo>
                  <a:pt x="5223031" y="4954129"/>
                  <a:pt x="5225399" y="4956498"/>
                  <a:pt x="5227767" y="4956498"/>
                </a:cubicBezTo>
                <a:cubicBezTo>
                  <a:pt x="5234871" y="4963605"/>
                  <a:pt x="5225399" y="4958867"/>
                  <a:pt x="5223031" y="4958867"/>
                </a:cubicBezTo>
                <a:cubicBezTo>
                  <a:pt x="5234871" y="4965975"/>
                  <a:pt x="5244345" y="4975452"/>
                  <a:pt x="5253817" y="4977821"/>
                </a:cubicBezTo>
                <a:cubicBezTo>
                  <a:pt x="5249081" y="4975452"/>
                  <a:pt x="5241977" y="4970713"/>
                  <a:pt x="5241977" y="4968344"/>
                </a:cubicBezTo>
                <a:cubicBezTo>
                  <a:pt x="5237239" y="4965975"/>
                  <a:pt x="5237239" y="4963605"/>
                  <a:pt x="5234871" y="4963605"/>
                </a:cubicBezTo>
                <a:cubicBezTo>
                  <a:pt x="5234871" y="4963605"/>
                  <a:pt x="5239607" y="4963605"/>
                  <a:pt x="5241977" y="4965975"/>
                </a:cubicBezTo>
                <a:cubicBezTo>
                  <a:pt x="5246713" y="4970713"/>
                  <a:pt x="5251449" y="4973083"/>
                  <a:pt x="5251449" y="4970713"/>
                </a:cubicBezTo>
                <a:cubicBezTo>
                  <a:pt x="5251449" y="4970713"/>
                  <a:pt x="5253817" y="4973083"/>
                  <a:pt x="5253817" y="4973083"/>
                </a:cubicBezTo>
                <a:lnTo>
                  <a:pt x="5258555" y="4976241"/>
                </a:lnTo>
                <a:lnTo>
                  <a:pt x="5260707" y="4978036"/>
                </a:lnTo>
                <a:lnTo>
                  <a:pt x="5258553" y="4980191"/>
                </a:lnTo>
                <a:cubicBezTo>
                  <a:pt x="5270395" y="4984928"/>
                  <a:pt x="5270395" y="4984928"/>
                  <a:pt x="5270395" y="4984928"/>
                </a:cubicBezTo>
                <a:cubicBezTo>
                  <a:pt x="5275131" y="4987298"/>
                  <a:pt x="5277499" y="4989667"/>
                  <a:pt x="5279867" y="4992037"/>
                </a:cubicBezTo>
                <a:cubicBezTo>
                  <a:pt x="5279867" y="4992037"/>
                  <a:pt x="5277499" y="4992037"/>
                  <a:pt x="5277499" y="4992037"/>
                </a:cubicBezTo>
                <a:cubicBezTo>
                  <a:pt x="5275131" y="4989667"/>
                  <a:pt x="5270395" y="4989667"/>
                  <a:pt x="5265659" y="4987298"/>
                </a:cubicBezTo>
                <a:cubicBezTo>
                  <a:pt x="5260923" y="4984928"/>
                  <a:pt x="5256185" y="4982560"/>
                  <a:pt x="5260923" y="4987298"/>
                </a:cubicBezTo>
                <a:cubicBezTo>
                  <a:pt x="5263291" y="4992037"/>
                  <a:pt x="5268027" y="4996775"/>
                  <a:pt x="5275131" y="4999145"/>
                </a:cubicBezTo>
                <a:cubicBezTo>
                  <a:pt x="5275131" y="4999145"/>
                  <a:pt x="5275131" y="4999145"/>
                  <a:pt x="5277499" y="5001514"/>
                </a:cubicBezTo>
                <a:cubicBezTo>
                  <a:pt x="5279867" y="5001514"/>
                  <a:pt x="5282237" y="5003883"/>
                  <a:pt x="5284605" y="5006253"/>
                </a:cubicBezTo>
                <a:cubicBezTo>
                  <a:pt x="5286973" y="5008621"/>
                  <a:pt x="5294077" y="5013360"/>
                  <a:pt x="5294077" y="5013360"/>
                </a:cubicBezTo>
                <a:cubicBezTo>
                  <a:pt x="5296445" y="5013360"/>
                  <a:pt x="5296445" y="5015729"/>
                  <a:pt x="5298813" y="5015729"/>
                </a:cubicBezTo>
                <a:cubicBezTo>
                  <a:pt x="5301183" y="5018099"/>
                  <a:pt x="5303551" y="5020468"/>
                  <a:pt x="5305919" y="5020468"/>
                </a:cubicBezTo>
                <a:cubicBezTo>
                  <a:pt x="5303551" y="5020468"/>
                  <a:pt x="5303551" y="5020468"/>
                  <a:pt x="5303551" y="5020468"/>
                </a:cubicBezTo>
                <a:cubicBezTo>
                  <a:pt x="5308287" y="5020468"/>
                  <a:pt x="5310655" y="5022837"/>
                  <a:pt x="5313023" y="5025207"/>
                </a:cubicBezTo>
                <a:lnTo>
                  <a:pt x="5313025" y="5025208"/>
                </a:lnTo>
                <a:lnTo>
                  <a:pt x="5315391" y="5027576"/>
                </a:lnTo>
                <a:cubicBezTo>
                  <a:pt x="5315391" y="5026391"/>
                  <a:pt x="5315391" y="5026391"/>
                  <a:pt x="5315096" y="5026391"/>
                </a:cubicBezTo>
                <a:lnTo>
                  <a:pt x="5313025" y="5025208"/>
                </a:lnTo>
                <a:lnTo>
                  <a:pt x="5310655" y="5022837"/>
                </a:lnTo>
                <a:cubicBezTo>
                  <a:pt x="5308287" y="5020468"/>
                  <a:pt x="5305919" y="5018099"/>
                  <a:pt x="5305919" y="5018099"/>
                </a:cubicBezTo>
                <a:cubicBezTo>
                  <a:pt x="5305919" y="5018099"/>
                  <a:pt x="5305919" y="5018099"/>
                  <a:pt x="5303551" y="5018099"/>
                </a:cubicBezTo>
                <a:cubicBezTo>
                  <a:pt x="5301183" y="5013360"/>
                  <a:pt x="5298813" y="5013360"/>
                  <a:pt x="5298813" y="5010990"/>
                </a:cubicBezTo>
                <a:cubicBezTo>
                  <a:pt x="5303551" y="5013360"/>
                  <a:pt x="5308287" y="5015729"/>
                  <a:pt x="5310655" y="5020468"/>
                </a:cubicBezTo>
                <a:cubicBezTo>
                  <a:pt x="5313023" y="5020468"/>
                  <a:pt x="5315391" y="5020468"/>
                  <a:pt x="5315391" y="5022837"/>
                </a:cubicBezTo>
                <a:cubicBezTo>
                  <a:pt x="5315391" y="5022837"/>
                  <a:pt x="5315391" y="5025207"/>
                  <a:pt x="5317759" y="5027576"/>
                </a:cubicBezTo>
                <a:cubicBezTo>
                  <a:pt x="5320129" y="5029945"/>
                  <a:pt x="5324865" y="5034683"/>
                  <a:pt x="5329601" y="5039422"/>
                </a:cubicBezTo>
                <a:cubicBezTo>
                  <a:pt x="5331969" y="5041791"/>
                  <a:pt x="5331969" y="5044160"/>
                  <a:pt x="5331969" y="5044160"/>
                </a:cubicBezTo>
                <a:cubicBezTo>
                  <a:pt x="5331969" y="5044160"/>
                  <a:pt x="5329601" y="5041791"/>
                  <a:pt x="5329601" y="5041791"/>
                </a:cubicBezTo>
                <a:cubicBezTo>
                  <a:pt x="5324865" y="5039422"/>
                  <a:pt x="5322497" y="5037052"/>
                  <a:pt x="5327233" y="5041791"/>
                </a:cubicBezTo>
                <a:cubicBezTo>
                  <a:pt x="5329601" y="5044160"/>
                  <a:pt x="5331969" y="5046530"/>
                  <a:pt x="5320129" y="5039422"/>
                </a:cubicBezTo>
                <a:cubicBezTo>
                  <a:pt x="5320129" y="5037052"/>
                  <a:pt x="5317759" y="5037052"/>
                  <a:pt x="5317759" y="5037052"/>
                </a:cubicBezTo>
                <a:cubicBezTo>
                  <a:pt x="5320129" y="5039422"/>
                  <a:pt x="5320129" y="5039422"/>
                  <a:pt x="5322497" y="5041791"/>
                </a:cubicBezTo>
                <a:cubicBezTo>
                  <a:pt x="5322497" y="5041791"/>
                  <a:pt x="5320129" y="5041791"/>
                  <a:pt x="5320129" y="5041791"/>
                </a:cubicBezTo>
                <a:cubicBezTo>
                  <a:pt x="5313023" y="5037052"/>
                  <a:pt x="5308287" y="5034683"/>
                  <a:pt x="5308287" y="5029945"/>
                </a:cubicBezTo>
                <a:cubicBezTo>
                  <a:pt x="5308287" y="5029945"/>
                  <a:pt x="5305919" y="5027576"/>
                  <a:pt x="5303551" y="5025207"/>
                </a:cubicBezTo>
                <a:cubicBezTo>
                  <a:pt x="5303551" y="5025207"/>
                  <a:pt x="5310655" y="5029945"/>
                  <a:pt x="5315391" y="5032314"/>
                </a:cubicBezTo>
                <a:cubicBezTo>
                  <a:pt x="5308287" y="5027576"/>
                  <a:pt x="5305919" y="5025207"/>
                  <a:pt x="5301183" y="5022837"/>
                </a:cubicBezTo>
                <a:cubicBezTo>
                  <a:pt x="5296445" y="5018099"/>
                  <a:pt x="5289341" y="5013360"/>
                  <a:pt x="5289341" y="5013360"/>
                </a:cubicBezTo>
                <a:cubicBezTo>
                  <a:pt x="5289341" y="5013360"/>
                  <a:pt x="5286973" y="5013360"/>
                  <a:pt x="5286973" y="5013360"/>
                </a:cubicBezTo>
                <a:cubicBezTo>
                  <a:pt x="5275131" y="5003883"/>
                  <a:pt x="5275131" y="5003883"/>
                  <a:pt x="5282237" y="5010990"/>
                </a:cubicBezTo>
                <a:cubicBezTo>
                  <a:pt x="5284605" y="5013360"/>
                  <a:pt x="5284605" y="5013360"/>
                  <a:pt x="5279867" y="5010990"/>
                </a:cubicBezTo>
                <a:cubicBezTo>
                  <a:pt x="5277499" y="5008621"/>
                  <a:pt x="5275131" y="5006253"/>
                  <a:pt x="5270395" y="5003883"/>
                </a:cubicBezTo>
                <a:cubicBezTo>
                  <a:pt x="5268027" y="5001514"/>
                  <a:pt x="5263291" y="4996775"/>
                  <a:pt x="5265659" y="4999145"/>
                </a:cubicBezTo>
                <a:lnTo>
                  <a:pt x="5268027" y="4999145"/>
                </a:lnTo>
                <a:lnTo>
                  <a:pt x="5263291" y="4994406"/>
                </a:lnTo>
                <a:cubicBezTo>
                  <a:pt x="5258553" y="4992037"/>
                  <a:pt x="5253817" y="4989667"/>
                  <a:pt x="5251449" y="4987298"/>
                </a:cubicBezTo>
                <a:cubicBezTo>
                  <a:pt x="5249081" y="4984928"/>
                  <a:pt x="5244345" y="4980191"/>
                  <a:pt x="5237239" y="4973083"/>
                </a:cubicBezTo>
                <a:cubicBezTo>
                  <a:pt x="5239607" y="4975452"/>
                  <a:pt x="5239607" y="4977821"/>
                  <a:pt x="5239607" y="4977821"/>
                </a:cubicBezTo>
                <a:cubicBezTo>
                  <a:pt x="5237239" y="4975452"/>
                  <a:pt x="5234871" y="4975452"/>
                  <a:pt x="5227767" y="4968344"/>
                </a:cubicBezTo>
                <a:cubicBezTo>
                  <a:pt x="5230135" y="4973083"/>
                  <a:pt x="5241977" y="4980191"/>
                  <a:pt x="5241977" y="4982560"/>
                </a:cubicBezTo>
                <a:cubicBezTo>
                  <a:pt x="5241977" y="4982560"/>
                  <a:pt x="5241977" y="4984928"/>
                  <a:pt x="5244345" y="4984928"/>
                </a:cubicBezTo>
                <a:cubicBezTo>
                  <a:pt x="5249081" y="4992037"/>
                  <a:pt x="5246713" y="4992037"/>
                  <a:pt x="5244345" y="4994406"/>
                </a:cubicBezTo>
                <a:cubicBezTo>
                  <a:pt x="5239607" y="4996775"/>
                  <a:pt x="5241977" y="5001514"/>
                  <a:pt x="5258553" y="5015729"/>
                </a:cubicBezTo>
                <a:cubicBezTo>
                  <a:pt x="5258553" y="5015729"/>
                  <a:pt x="5263291" y="5018099"/>
                  <a:pt x="5265659" y="5018099"/>
                </a:cubicBezTo>
                <a:cubicBezTo>
                  <a:pt x="5270395" y="5020468"/>
                  <a:pt x="5275131" y="5022837"/>
                  <a:pt x="5279867" y="5029945"/>
                </a:cubicBezTo>
                <a:cubicBezTo>
                  <a:pt x="5286973" y="5037052"/>
                  <a:pt x="5294077" y="5044160"/>
                  <a:pt x="5301183" y="5048899"/>
                </a:cubicBezTo>
                <a:cubicBezTo>
                  <a:pt x="5308287" y="5056007"/>
                  <a:pt x="5317759" y="5063114"/>
                  <a:pt x="5324865" y="5070222"/>
                </a:cubicBezTo>
                <a:cubicBezTo>
                  <a:pt x="5329601" y="5072592"/>
                  <a:pt x="5334337" y="5072592"/>
                  <a:pt x="5341443" y="5079700"/>
                </a:cubicBezTo>
                <a:cubicBezTo>
                  <a:pt x="5343811" y="5082069"/>
                  <a:pt x="5341443" y="5084438"/>
                  <a:pt x="5341443" y="5084438"/>
                </a:cubicBezTo>
                <a:cubicBezTo>
                  <a:pt x="5339073" y="5086807"/>
                  <a:pt x="5339073" y="5086807"/>
                  <a:pt x="5336705" y="5089176"/>
                </a:cubicBezTo>
                <a:cubicBezTo>
                  <a:pt x="5329601" y="5082069"/>
                  <a:pt x="5329601" y="5084438"/>
                  <a:pt x="5329601" y="5084438"/>
                </a:cubicBezTo>
                <a:cubicBezTo>
                  <a:pt x="5329601" y="5084438"/>
                  <a:pt x="5329601" y="5084438"/>
                  <a:pt x="5327233" y="5084438"/>
                </a:cubicBezTo>
                <a:cubicBezTo>
                  <a:pt x="5327233" y="5084438"/>
                  <a:pt x="5324865" y="5082069"/>
                  <a:pt x="5322497" y="5082069"/>
                </a:cubicBezTo>
                <a:lnTo>
                  <a:pt x="5314321" y="5075343"/>
                </a:lnTo>
                <a:lnTo>
                  <a:pt x="5312891" y="5073950"/>
                </a:lnTo>
                <a:lnTo>
                  <a:pt x="5311878" y="5073334"/>
                </a:lnTo>
                <a:lnTo>
                  <a:pt x="5309175" y="5071111"/>
                </a:lnTo>
                <a:cubicBezTo>
                  <a:pt x="5305919" y="5069038"/>
                  <a:pt x="5303551" y="5067853"/>
                  <a:pt x="5301183" y="5065484"/>
                </a:cubicBezTo>
                <a:cubicBezTo>
                  <a:pt x="5296445" y="5063114"/>
                  <a:pt x="5291709" y="5058376"/>
                  <a:pt x="5286973" y="5056007"/>
                </a:cubicBezTo>
                <a:cubicBezTo>
                  <a:pt x="5284605" y="5056007"/>
                  <a:pt x="5284605" y="5053638"/>
                  <a:pt x="5284605" y="5053638"/>
                </a:cubicBezTo>
                <a:cubicBezTo>
                  <a:pt x="5282237" y="5053638"/>
                  <a:pt x="5282237" y="5051269"/>
                  <a:pt x="5282237" y="5051269"/>
                </a:cubicBezTo>
                <a:cubicBezTo>
                  <a:pt x="5282237" y="5051269"/>
                  <a:pt x="5282237" y="5051269"/>
                  <a:pt x="5282237" y="5048899"/>
                </a:cubicBezTo>
                <a:cubicBezTo>
                  <a:pt x="5282237" y="5046530"/>
                  <a:pt x="5272763" y="5039422"/>
                  <a:pt x="5258553" y="5029945"/>
                </a:cubicBezTo>
                <a:cubicBezTo>
                  <a:pt x="5263291" y="5034683"/>
                  <a:pt x="5268027" y="5037052"/>
                  <a:pt x="5272763" y="5041791"/>
                </a:cubicBezTo>
                <a:cubicBezTo>
                  <a:pt x="5272763" y="5041791"/>
                  <a:pt x="5277499" y="5046530"/>
                  <a:pt x="5263291" y="5037052"/>
                </a:cubicBezTo>
                <a:cubicBezTo>
                  <a:pt x="5263291" y="5037052"/>
                  <a:pt x="5263291" y="5037052"/>
                  <a:pt x="5265659" y="5039422"/>
                </a:cubicBezTo>
                <a:cubicBezTo>
                  <a:pt x="5277499" y="5048899"/>
                  <a:pt x="5279867" y="5048899"/>
                  <a:pt x="5270395" y="5046530"/>
                </a:cubicBezTo>
                <a:cubicBezTo>
                  <a:pt x="5268027" y="5044160"/>
                  <a:pt x="5268027" y="5044160"/>
                  <a:pt x="5265659" y="5041791"/>
                </a:cubicBezTo>
                <a:cubicBezTo>
                  <a:pt x="5260923" y="5039422"/>
                  <a:pt x="5258553" y="5034683"/>
                  <a:pt x="5253817" y="5032314"/>
                </a:cubicBezTo>
                <a:cubicBezTo>
                  <a:pt x="5253817" y="5032314"/>
                  <a:pt x="5253817" y="5032314"/>
                  <a:pt x="5251449" y="5029945"/>
                </a:cubicBezTo>
                <a:cubicBezTo>
                  <a:pt x="5246713" y="5027576"/>
                  <a:pt x="5237239" y="5020468"/>
                  <a:pt x="5234871" y="5020468"/>
                </a:cubicBezTo>
                <a:cubicBezTo>
                  <a:pt x="5230135" y="5018099"/>
                  <a:pt x="5225399" y="5013360"/>
                  <a:pt x="5220663" y="5010990"/>
                </a:cubicBezTo>
                <a:cubicBezTo>
                  <a:pt x="5215925" y="5008621"/>
                  <a:pt x="5213557" y="5006253"/>
                  <a:pt x="5208821" y="5001514"/>
                </a:cubicBezTo>
                <a:cubicBezTo>
                  <a:pt x="5208821" y="5001514"/>
                  <a:pt x="5208821" y="5003883"/>
                  <a:pt x="5208821" y="5003883"/>
                </a:cubicBezTo>
                <a:lnTo>
                  <a:pt x="5205267" y="5002105"/>
                </a:lnTo>
                <a:lnTo>
                  <a:pt x="5203295" y="5000725"/>
                </a:lnTo>
                <a:lnTo>
                  <a:pt x="5192243" y="4989667"/>
                </a:lnTo>
                <a:cubicBezTo>
                  <a:pt x="5189875" y="4989667"/>
                  <a:pt x="5187507" y="4987298"/>
                  <a:pt x="5187507" y="4987298"/>
                </a:cubicBezTo>
                <a:cubicBezTo>
                  <a:pt x="5182771" y="4984928"/>
                  <a:pt x="5175665" y="4977821"/>
                  <a:pt x="5168561" y="4975452"/>
                </a:cubicBezTo>
                <a:cubicBezTo>
                  <a:pt x="5173297" y="4980191"/>
                  <a:pt x="5182771" y="4984928"/>
                  <a:pt x="5185139" y="4987298"/>
                </a:cubicBezTo>
                <a:cubicBezTo>
                  <a:pt x="5185139" y="4989667"/>
                  <a:pt x="5187507" y="4989667"/>
                  <a:pt x="5187507" y="4989667"/>
                </a:cubicBezTo>
                <a:lnTo>
                  <a:pt x="5203295" y="5000725"/>
                </a:lnTo>
                <a:lnTo>
                  <a:pt x="5204085" y="5001514"/>
                </a:lnTo>
                <a:lnTo>
                  <a:pt x="5205267" y="5002105"/>
                </a:lnTo>
                <a:lnTo>
                  <a:pt x="5211189" y="5006253"/>
                </a:lnTo>
                <a:cubicBezTo>
                  <a:pt x="5213557" y="5008621"/>
                  <a:pt x="5218293" y="5010990"/>
                  <a:pt x="5220663" y="5013360"/>
                </a:cubicBezTo>
                <a:lnTo>
                  <a:pt x="5223031" y="5015729"/>
                </a:lnTo>
                <a:cubicBezTo>
                  <a:pt x="5218293" y="5013360"/>
                  <a:pt x="5211189" y="5006253"/>
                  <a:pt x="5211189" y="5008621"/>
                </a:cubicBezTo>
                <a:cubicBezTo>
                  <a:pt x="5204085" y="5003883"/>
                  <a:pt x="5196979" y="4999145"/>
                  <a:pt x="5189875" y="4994406"/>
                </a:cubicBezTo>
                <a:lnTo>
                  <a:pt x="5187507" y="4992037"/>
                </a:lnTo>
                <a:cubicBezTo>
                  <a:pt x="5187507" y="4992037"/>
                  <a:pt x="5182771" y="4989667"/>
                  <a:pt x="5182771" y="4989667"/>
                </a:cubicBezTo>
                <a:lnTo>
                  <a:pt x="5189875" y="4994406"/>
                </a:lnTo>
                <a:lnTo>
                  <a:pt x="5196979" y="5001514"/>
                </a:lnTo>
                <a:lnTo>
                  <a:pt x="5206452" y="5008621"/>
                </a:lnTo>
                <a:lnTo>
                  <a:pt x="5208821" y="5010990"/>
                </a:lnTo>
                <a:cubicBezTo>
                  <a:pt x="5213557" y="5013360"/>
                  <a:pt x="5218293" y="5018099"/>
                  <a:pt x="5223031" y="5020468"/>
                </a:cubicBezTo>
                <a:cubicBezTo>
                  <a:pt x="5225399" y="5020468"/>
                  <a:pt x="5227767" y="5022837"/>
                  <a:pt x="5230135" y="5025207"/>
                </a:cubicBezTo>
                <a:cubicBezTo>
                  <a:pt x="5232503" y="5025207"/>
                  <a:pt x="5232503" y="5027576"/>
                  <a:pt x="5232503" y="5027576"/>
                </a:cubicBezTo>
                <a:cubicBezTo>
                  <a:pt x="5230135" y="5027576"/>
                  <a:pt x="5230135" y="5027576"/>
                  <a:pt x="5241977" y="5034683"/>
                </a:cubicBezTo>
                <a:cubicBezTo>
                  <a:pt x="5249081" y="5041791"/>
                  <a:pt x="5249081" y="5041791"/>
                  <a:pt x="5249081" y="5041791"/>
                </a:cubicBezTo>
                <a:cubicBezTo>
                  <a:pt x="5249081" y="5041791"/>
                  <a:pt x="5244345" y="5039422"/>
                  <a:pt x="5239607" y="5037052"/>
                </a:cubicBezTo>
                <a:cubicBezTo>
                  <a:pt x="5234871" y="5032314"/>
                  <a:pt x="5227767" y="5027576"/>
                  <a:pt x="5218293" y="5020468"/>
                </a:cubicBezTo>
                <a:cubicBezTo>
                  <a:pt x="5220663" y="5022837"/>
                  <a:pt x="5223031" y="5025207"/>
                  <a:pt x="5223031" y="5025207"/>
                </a:cubicBezTo>
                <a:cubicBezTo>
                  <a:pt x="5223031" y="5026391"/>
                  <a:pt x="5223622" y="5026983"/>
                  <a:pt x="5223326" y="5026983"/>
                </a:cubicBezTo>
                <a:lnTo>
                  <a:pt x="5221954" y="5026499"/>
                </a:lnTo>
                <a:lnTo>
                  <a:pt x="5220663" y="5025207"/>
                </a:lnTo>
                <a:cubicBezTo>
                  <a:pt x="5218293" y="5025207"/>
                  <a:pt x="5218293" y="5022837"/>
                  <a:pt x="5218293" y="5025207"/>
                </a:cubicBezTo>
                <a:lnTo>
                  <a:pt x="5221954" y="5026499"/>
                </a:lnTo>
                <a:lnTo>
                  <a:pt x="5225399" y="5029945"/>
                </a:lnTo>
                <a:cubicBezTo>
                  <a:pt x="5227767" y="5029945"/>
                  <a:pt x="5227767" y="5032314"/>
                  <a:pt x="5230135" y="5032314"/>
                </a:cubicBezTo>
                <a:cubicBezTo>
                  <a:pt x="5232503" y="5034683"/>
                  <a:pt x="5234871" y="5037052"/>
                  <a:pt x="5237239" y="5037052"/>
                </a:cubicBezTo>
                <a:cubicBezTo>
                  <a:pt x="5237239" y="5039422"/>
                  <a:pt x="5237239" y="5039422"/>
                  <a:pt x="5237239" y="5039422"/>
                </a:cubicBezTo>
                <a:cubicBezTo>
                  <a:pt x="5232503" y="5034683"/>
                  <a:pt x="5232503" y="5034683"/>
                  <a:pt x="5232503" y="5037052"/>
                </a:cubicBezTo>
                <a:cubicBezTo>
                  <a:pt x="5232503" y="5037052"/>
                  <a:pt x="5237239" y="5041791"/>
                  <a:pt x="5246713" y="5048899"/>
                </a:cubicBezTo>
                <a:cubicBezTo>
                  <a:pt x="5246713" y="5048899"/>
                  <a:pt x="5249081" y="5051269"/>
                  <a:pt x="5251449" y="5051269"/>
                </a:cubicBezTo>
                <a:cubicBezTo>
                  <a:pt x="5246713" y="5048899"/>
                  <a:pt x="5256185" y="5058376"/>
                  <a:pt x="5258553" y="5058376"/>
                </a:cubicBezTo>
                <a:cubicBezTo>
                  <a:pt x="5260923" y="5060745"/>
                  <a:pt x="5263291" y="5063114"/>
                  <a:pt x="5270395" y="5067853"/>
                </a:cubicBezTo>
                <a:cubicBezTo>
                  <a:pt x="5275131" y="5072592"/>
                  <a:pt x="5272763" y="5070222"/>
                  <a:pt x="5282237" y="5074961"/>
                </a:cubicBezTo>
                <a:cubicBezTo>
                  <a:pt x="5282237" y="5074961"/>
                  <a:pt x="5284605" y="5077331"/>
                  <a:pt x="5284605" y="5074961"/>
                </a:cubicBezTo>
                <a:cubicBezTo>
                  <a:pt x="5289341" y="5077331"/>
                  <a:pt x="5294077" y="5082069"/>
                  <a:pt x="5298813" y="5084438"/>
                </a:cubicBezTo>
                <a:cubicBezTo>
                  <a:pt x="5296445" y="5084438"/>
                  <a:pt x="5291709" y="5082069"/>
                  <a:pt x="5291709" y="5082069"/>
                </a:cubicBezTo>
                <a:cubicBezTo>
                  <a:pt x="5291709" y="5082069"/>
                  <a:pt x="5291709" y="5084438"/>
                  <a:pt x="5296445" y="5086807"/>
                </a:cubicBezTo>
                <a:cubicBezTo>
                  <a:pt x="5296445" y="5086807"/>
                  <a:pt x="5301183" y="5089176"/>
                  <a:pt x="5303551" y="5091546"/>
                </a:cubicBezTo>
                <a:cubicBezTo>
                  <a:pt x="5303551" y="5091546"/>
                  <a:pt x="5303551" y="5093915"/>
                  <a:pt x="5305919" y="5093915"/>
                </a:cubicBezTo>
                <a:cubicBezTo>
                  <a:pt x="5308287" y="5093915"/>
                  <a:pt x="5310655" y="5096284"/>
                  <a:pt x="5310655" y="5096284"/>
                </a:cubicBezTo>
                <a:cubicBezTo>
                  <a:pt x="5313023" y="5098654"/>
                  <a:pt x="5313023" y="5098654"/>
                  <a:pt x="5313023" y="5098654"/>
                </a:cubicBezTo>
                <a:cubicBezTo>
                  <a:pt x="5313023" y="5098654"/>
                  <a:pt x="5313023" y="5096284"/>
                  <a:pt x="5313023" y="5096284"/>
                </a:cubicBezTo>
                <a:cubicBezTo>
                  <a:pt x="5315391" y="5101023"/>
                  <a:pt x="5317759" y="5105762"/>
                  <a:pt x="5320129" y="5108131"/>
                </a:cubicBezTo>
                <a:lnTo>
                  <a:pt x="5309511" y="5102820"/>
                </a:lnTo>
                <a:lnTo>
                  <a:pt x="5308287" y="5101023"/>
                </a:lnTo>
                <a:cubicBezTo>
                  <a:pt x="5305919" y="5101023"/>
                  <a:pt x="5305919" y="5098654"/>
                  <a:pt x="5305919" y="5101023"/>
                </a:cubicBezTo>
                <a:lnTo>
                  <a:pt x="5309511" y="5102820"/>
                </a:lnTo>
                <a:lnTo>
                  <a:pt x="5312727" y="5107538"/>
                </a:lnTo>
                <a:cubicBezTo>
                  <a:pt x="5313615" y="5108723"/>
                  <a:pt x="5314207" y="5109315"/>
                  <a:pt x="5315391" y="5110500"/>
                </a:cubicBezTo>
                <a:cubicBezTo>
                  <a:pt x="5317759" y="5112869"/>
                  <a:pt x="5315391" y="5112869"/>
                  <a:pt x="5324865" y="5119977"/>
                </a:cubicBezTo>
                <a:cubicBezTo>
                  <a:pt x="5324865" y="5119977"/>
                  <a:pt x="5324865" y="5119977"/>
                  <a:pt x="5322497" y="5119977"/>
                </a:cubicBezTo>
                <a:cubicBezTo>
                  <a:pt x="5320129" y="5117608"/>
                  <a:pt x="5315391" y="5112869"/>
                  <a:pt x="5310655" y="5108131"/>
                </a:cubicBezTo>
                <a:cubicBezTo>
                  <a:pt x="5310655" y="5108131"/>
                  <a:pt x="5308287" y="5105762"/>
                  <a:pt x="5305919" y="5105762"/>
                </a:cubicBezTo>
                <a:cubicBezTo>
                  <a:pt x="5305919" y="5103393"/>
                  <a:pt x="5303551" y="5103393"/>
                  <a:pt x="5303551" y="5101023"/>
                </a:cubicBezTo>
                <a:cubicBezTo>
                  <a:pt x="5301183" y="5101023"/>
                  <a:pt x="5298813" y="5098654"/>
                  <a:pt x="5296445" y="5098654"/>
                </a:cubicBezTo>
                <a:cubicBezTo>
                  <a:pt x="5284605" y="5089176"/>
                  <a:pt x="5279867" y="5086807"/>
                  <a:pt x="5282237" y="5084438"/>
                </a:cubicBezTo>
                <a:cubicBezTo>
                  <a:pt x="5282237" y="5084438"/>
                  <a:pt x="5279867" y="5082069"/>
                  <a:pt x="5289341" y="5089176"/>
                </a:cubicBezTo>
                <a:cubicBezTo>
                  <a:pt x="5294077" y="5091546"/>
                  <a:pt x="5291709" y="5089176"/>
                  <a:pt x="5286973" y="5086807"/>
                </a:cubicBezTo>
                <a:cubicBezTo>
                  <a:pt x="5282237" y="5082069"/>
                  <a:pt x="5277499" y="5079700"/>
                  <a:pt x="5272763" y="5074961"/>
                </a:cubicBezTo>
                <a:cubicBezTo>
                  <a:pt x="5270395" y="5072592"/>
                  <a:pt x="5268027" y="5072592"/>
                  <a:pt x="5263291" y="5067853"/>
                </a:cubicBezTo>
                <a:cubicBezTo>
                  <a:pt x="5263291" y="5067853"/>
                  <a:pt x="5263291" y="5065484"/>
                  <a:pt x="5263291" y="5063114"/>
                </a:cubicBezTo>
                <a:cubicBezTo>
                  <a:pt x="5253817" y="5058376"/>
                  <a:pt x="5251449" y="5058376"/>
                  <a:pt x="5251449" y="5060745"/>
                </a:cubicBezTo>
                <a:lnTo>
                  <a:pt x="5247610" y="5058826"/>
                </a:lnTo>
                <a:lnTo>
                  <a:pt x="5239363" y="5053053"/>
                </a:lnTo>
                <a:lnTo>
                  <a:pt x="5239360" y="5053050"/>
                </a:lnTo>
                <a:lnTo>
                  <a:pt x="5239359" y="5053050"/>
                </a:lnTo>
                <a:lnTo>
                  <a:pt x="5233233" y="5048762"/>
                </a:lnTo>
                <a:lnTo>
                  <a:pt x="5230135" y="5046530"/>
                </a:lnTo>
                <a:cubicBezTo>
                  <a:pt x="5227767" y="5044160"/>
                  <a:pt x="5223031" y="5041791"/>
                  <a:pt x="5220663" y="5039422"/>
                </a:cubicBezTo>
                <a:cubicBezTo>
                  <a:pt x="5215925" y="5034683"/>
                  <a:pt x="5211189" y="5029945"/>
                  <a:pt x="5208821" y="5029945"/>
                </a:cubicBezTo>
                <a:cubicBezTo>
                  <a:pt x="5208821" y="5029945"/>
                  <a:pt x="5208821" y="5032314"/>
                  <a:pt x="5208821" y="5032314"/>
                </a:cubicBezTo>
                <a:cubicBezTo>
                  <a:pt x="5208821" y="5032314"/>
                  <a:pt x="5213557" y="5037052"/>
                  <a:pt x="5199347" y="5027576"/>
                </a:cubicBezTo>
                <a:cubicBezTo>
                  <a:pt x="5201717" y="5029945"/>
                  <a:pt x="5204085" y="5032314"/>
                  <a:pt x="5208821" y="5037052"/>
                </a:cubicBezTo>
                <a:cubicBezTo>
                  <a:pt x="5204085" y="5034683"/>
                  <a:pt x="5199347" y="5032314"/>
                  <a:pt x="5194611" y="5027576"/>
                </a:cubicBezTo>
                <a:cubicBezTo>
                  <a:pt x="5189875" y="5025207"/>
                  <a:pt x="5187507" y="5022837"/>
                  <a:pt x="5187507" y="5025207"/>
                </a:cubicBezTo>
                <a:cubicBezTo>
                  <a:pt x="5187507" y="5025207"/>
                  <a:pt x="5182771" y="5022837"/>
                  <a:pt x="5180401" y="5022837"/>
                </a:cubicBezTo>
                <a:cubicBezTo>
                  <a:pt x="5176849" y="5019283"/>
                  <a:pt x="5176849" y="5018691"/>
                  <a:pt x="5178033" y="5018987"/>
                </a:cubicBezTo>
                <a:lnTo>
                  <a:pt x="5181254" y="5019994"/>
                </a:lnTo>
                <a:lnTo>
                  <a:pt x="5183066" y="5021060"/>
                </a:lnTo>
                <a:cubicBezTo>
                  <a:pt x="5183362" y="5021060"/>
                  <a:pt x="5182771" y="5020468"/>
                  <a:pt x="5182771" y="5020468"/>
                </a:cubicBezTo>
                <a:lnTo>
                  <a:pt x="5181254" y="5019994"/>
                </a:lnTo>
                <a:lnTo>
                  <a:pt x="5178033" y="5018099"/>
                </a:lnTo>
                <a:cubicBezTo>
                  <a:pt x="5178033" y="5015729"/>
                  <a:pt x="5173297" y="5013360"/>
                  <a:pt x="5173297" y="5013360"/>
                </a:cubicBezTo>
                <a:cubicBezTo>
                  <a:pt x="5170929" y="5013360"/>
                  <a:pt x="5170929" y="5013360"/>
                  <a:pt x="5168561" y="5010990"/>
                </a:cubicBezTo>
                <a:cubicBezTo>
                  <a:pt x="5166193" y="5008621"/>
                  <a:pt x="5166193" y="5008621"/>
                  <a:pt x="5166193" y="5008621"/>
                </a:cubicBezTo>
                <a:cubicBezTo>
                  <a:pt x="5163825" y="5006253"/>
                  <a:pt x="5159087" y="5003883"/>
                  <a:pt x="5159087" y="5001514"/>
                </a:cubicBezTo>
                <a:cubicBezTo>
                  <a:pt x="5159087" y="5001514"/>
                  <a:pt x="5151983" y="4996775"/>
                  <a:pt x="5149615" y="4994406"/>
                </a:cubicBezTo>
                <a:cubicBezTo>
                  <a:pt x="5154351" y="4999145"/>
                  <a:pt x="5161457" y="5001514"/>
                  <a:pt x="5166193" y="5006253"/>
                </a:cubicBezTo>
                <a:cubicBezTo>
                  <a:pt x="5168561" y="5006253"/>
                  <a:pt x="5170929" y="5008621"/>
                  <a:pt x="5173297" y="5010990"/>
                </a:cubicBezTo>
                <a:cubicBezTo>
                  <a:pt x="5166193" y="5003883"/>
                  <a:pt x="5163825" y="5001514"/>
                  <a:pt x="5154351" y="4992037"/>
                </a:cubicBezTo>
                <a:cubicBezTo>
                  <a:pt x="5149615" y="4992037"/>
                  <a:pt x="5142511" y="4989667"/>
                  <a:pt x="5137773" y="4989667"/>
                </a:cubicBezTo>
                <a:cubicBezTo>
                  <a:pt x="5140141" y="4989667"/>
                  <a:pt x="5142511" y="4992037"/>
                  <a:pt x="5147247" y="4994406"/>
                </a:cubicBezTo>
                <a:cubicBezTo>
                  <a:pt x="5151983" y="4999145"/>
                  <a:pt x="5154351" y="4999145"/>
                  <a:pt x="5154351" y="5001514"/>
                </a:cubicBezTo>
                <a:lnTo>
                  <a:pt x="5146113" y="4997393"/>
                </a:lnTo>
                <a:lnTo>
                  <a:pt x="5140141" y="4992037"/>
                </a:lnTo>
                <a:cubicBezTo>
                  <a:pt x="5135405" y="4989667"/>
                  <a:pt x="5137773" y="4989667"/>
                  <a:pt x="5144879" y="4996775"/>
                </a:cubicBezTo>
                <a:cubicBezTo>
                  <a:pt x="5142511" y="4996775"/>
                  <a:pt x="5142511" y="4996775"/>
                  <a:pt x="5142511" y="4996775"/>
                </a:cubicBezTo>
                <a:cubicBezTo>
                  <a:pt x="5142511" y="4996775"/>
                  <a:pt x="5144879" y="4999145"/>
                  <a:pt x="5147247" y="5001514"/>
                </a:cubicBezTo>
                <a:cubicBezTo>
                  <a:pt x="5147247" y="5001514"/>
                  <a:pt x="5149615" y="5003883"/>
                  <a:pt x="5149615" y="5003883"/>
                </a:cubicBezTo>
                <a:cubicBezTo>
                  <a:pt x="5151983" y="5003883"/>
                  <a:pt x="5151983" y="5003883"/>
                  <a:pt x="5151983" y="5003883"/>
                </a:cubicBezTo>
                <a:cubicBezTo>
                  <a:pt x="5154351" y="5003883"/>
                  <a:pt x="5161457" y="5008621"/>
                  <a:pt x="5168561" y="5013360"/>
                </a:cubicBezTo>
                <a:cubicBezTo>
                  <a:pt x="5170929" y="5015729"/>
                  <a:pt x="5173297" y="5018099"/>
                  <a:pt x="5175665" y="5020468"/>
                </a:cubicBezTo>
                <a:cubicBezTo>
                  <a:pt x="5178033" y="5022837"/>
                  <a:pt x="5180401" y="5022837"/>
                  <a:pt x="5178033" y="5022837"/>
                </a:cubicBezTo>
                <a:cubicBezTo>
                  <a:pt x="5178033" y="5022837"/>
                  <a:pt x="5173297" y="5020468"/>
                  <a:pt x="5170929" y="5018099"/>
                </a:cubicBezTo>
                <a:cubicBezTo>
                  <a:pt x="5168561" y="5015729"/>
                  <a:pt x="5166193" y="5015729"/>
                  <a:pt x="5163825" y="5013360"/>
                </a:cubicBezTo>
                <a:cubicBezTo>
                  <a:pt x="5149615" y="5003883"/>
                  <a:pt x="5149615" y="5003883"/>
                  <a:pt x="5161457" y="5013360"/>
                </a:cubicBezTo>
                <a:cubicBezTo>
                  <a:pt x="5163825" y="5015729"/>
                  <a:pt x="5163825" y="5015729"/>
                  <a:pt x="5166193" y="5018099"/>
                </a:cubicBezTo>
                <a:cubicBezTo>
                  <a:pt x="5166193" y="5018099"/>
                  <a:pt x="5168561" y="5020468"/>
                  <a:pt x="5170929" y="5022837"/>
                </a:cubicBezTo>
                <a:cubicBezTo>
                  <a:pt x="5173297" y="5022837"/>
                  <a:pt x="5173297" y="5022837"/>
                  <a:pt x="5175665" y="5025207"/>
                </a:cubicBezTo>
                <a:cubicBezTo>
                  <a:pt x="5178033" y="5025207"/>
                  <a:pt x="5180401" y="5027576"/>
                  <a:pt x="5180401" y="5025207"/>
                </a:cubicBezTo>
                <a:cubicBezTo>
                  <a:pt x="5180401" y="5025207"/>
                  <a:pt x="5182771" y="5027576"/>
                  <a:pt x="5187507" y="5029945"/>
                </a:cubicBezTo>
                <a:cubicBezTo>
                  <a:pt x="5192243" y="5032314"/>
                  <a:pt x="5194611" y="5037052"/>
                  <a:pt x="5201717" y="5039422"/>
                </a:cubicBezTo>
                <a:cubicBezTo>
                  <a:pt x="5201717" y="5041791"/>
                  <a:pt x="5204085" y="5041791"/>
                  <a:pt x="5204085" y="5041791"/>
                </a:cubicBezTo>
                <a:cubicBezTo>
                  <a:pt x="5201717" y="5041791"/>
                  <a:pt x="5201717" y="5041791"/>
                  <a:pt x="5199347" y="5039422"/>
                </a:cubicBezTo>
                <a:cubicBezTo>
                  <a:pt x="5199347" y="5039422"/>
                  <a:pt x="5199347" y="5039422"/>
                  <a:pt x="5196979" y="5039422"/>
                </a:cubicBezTo>
                <a:cubicBezTo>
                  <a:pt x="5194611" y="5037052"/>
                  <a:pt x="5189875" y="5032314"/>
                  <a:pt x="5189875" y="5034683"/>
                </a:cubicBezTo>
                <a:cubicBezTo>
                  <a:pt x="5185139" y="5032314"/>
                  <a:pt x="5185139" y="5032314"/>
                  <a:pt x="5187507" y="5034683"/>
                </a:cubicBezTo>
                <a:cubicBezTo>
                  <a:pt x="5180401" y="5029945"/>
                  <a:pt x="5173297" y="5027576"/>
                  <a:pt x="5168561" y="5022837"/>
                </a:cubicBezTo>
                <a:cubicBezTo>
                  <a:pt x="5163825" y="5020468"/>
                  <a:pt x="5166193" y="5022837"/>
                  <a:pt x="5168561" y="5025207"/>
                </a:cubicBezTo>
                <a:cubicBezTo>
                  <a:pt x="5170929" y="5027576"/>
                  <a:pt x="5175665" y="5029945"/>
                  <a:pt x="5178033" y="5032314"/>
                </a:cubicBezTo>
                <a:cubicBezTo>
                  <a:pt x="5180401" y="5032314"/>
                  <a:pt x="5182771" y="5032314"/>
                  <a:pt x="5182771" y="5034683"/>
                </a:cubicBezTo>
                <a:lnTo>
                  <a:pt x="5180401" y="5034683"/>
                </a:lnTo>
                <a:cubicBezTo>
                  <a:pt x="5178033" y="5039422"/>
                  <a:pt x="5192243" y="5044160"/>
                  <a:pt x="5196979" y="5048899"/>
                </a:cubicBezTo>
                <a:cubicBezTo>
                  <a:pt x="5196979" y="5048899"/>
                  <a:pt x="5196979" y="5048899"/>
                  <a:pt x="5196979" y="5051269"/>
                </a:cubicBezTo>
                <a:cubicBezTo>
                  <a:pt x="5201717" y="5056007"/>
                  <a:pt x="5208821" y="5060745"/>
                  <a:pt x="5215925" y="5065484"/>
                </a:cubicBezTo>
                <a:cubicBezTo>
                  <a:pt x="5223031" y="5072592"/>
                  <a:pt x="5232503" y="5077331"/>
                  <a:pt x="5241977" y="5086807"/>
                </a:cubicBezTo>
                <a:cubicBezTo>
                  <a:pt x="5232503" y="5079700"/>
                  <a:pt x="5225399" y="5077331"/>
                  <a:pt x="5218293" y="5072592"/>
                </a:cubicBezTo>
                <a:cubicBezTo>
                  <a:pt x="5201717" y="5063114"/>
                  <a:pt x="5201717" y="5063114"/>
                  <a:pt x="5204085" y="5067853"/>
                </a:cubicBezTo>
                <a:cubicBezTo>
                  <a:pt x="5206453" y="5072592"/>
                  <a:pt x="5206453" y="5072592"/>
                  <a:pt x="5194611" y="5065484"/>
                </a:cubicBezTo>
                <a:cubicBezTo>
                  <a:pt x="5187507" y="5060745"/>
                  <a:pt x="5180401" y="5056007"/>
                  <a:pt x="5175665" y="5053638"/>
                </a:cubicBezTo>
                <a:cubicBezTo>
                  <a:pt x="5173297" y="5053638"/>
                  <a:pt x="5173297" y="5056007"/>
                  <a:pt x="5173297" y="5058376"/>
                </a:cubicBezTo>
                <a:cubicBezTo>
                  <a:pt x="5182771" y="5063114"/>
                  <a:pt x="5182771" y="5070222"/>
                  <a:pt x="5194611" y="5074961"/>
                </a:cubicBezTo>
                <a:cubicBezTo>
                  <a:pt x="5204085" y="5079700"/>
                  <a:pt x="5218293" y="5089176"/>
                  <a:pt x="5223031" y="5096284"/>
                </a:cubicBezTo>
                <a:cubicBezTo>
                  <a:pt x="5227767" y="5101023"/>
                  <a:pt x="5225399" y="5101023"/>
                  <a:pt x="5232503" y="5103393"/>
                </a:cubicBezTo>
                <a:cubicBezTo>
                  <a:pt x="5241977" y="5108131"/>
                  <a:pt x="5246713" y="5117608"/>
                  <a:pt x="5256185" y="5122346"/>
                </a:cubicBezTo>
                <a:cubicBezTo>
                  <a:pt x="5258553" y="5122346"/>
                  <a:pt x="5263291" y="5127085"/>
                  <a:pt x="5268027" y="5131824"/>
                </a:cubicBezTo>
                <a:cubicBezTo>
                  <a:pt x="5268027" y="5131824"/>
                  <a:pt x="5268027" y="5134192"/>
                  <a:pt x="5268027" y="5134192"/>
                </a:cubicBezTo>
                <a:cubicBezTo>
                  <a:pt x="5268027" y="5134192"/>
                  <a:pt x="5268027" y="5134192"/>
                  <a:pt x="5265659" y="5134192"/>
                </a:cubicBezTo>
                <a:cubicBezTo>
                  <a:pt x="5265659" y="5131824"/>
                  <a:pt x="5263291" y="5131824"/>
                  <a:pt x="5263291" y="5131824"/>
                </a:cubicBezTo>
                <a:cubicBezTo>
                  <a:pt x="5256185" y="5124716"/>
                  <a:pt x="5253817" y="5124716"/>
                  <a:pt x="5249081" y="5124716"/>
                </a:cubicBezTo>
                <a:cubicBezTo>
                  <a:pt x="5246713" y="5122346"/>
                  <a:pt x="5246713" y="5124716"/>
                  <a:pt x="5246713" y="5127085"/>
                </a:cubicBezTo>
                <a:cubicBezTo>
                  <a:pt x="5241977" y="5122346"/>
                  <a:pt x="5244345" y="5122346"/>
                  <a:pt x="5241977" y="5119977"/>
                </a:cubicBezTo>
                <a:cubicBezTo>
                  <a:pt x="5241977" y="5117608"/>
                  <a:pt x="5239607" y="5115238"/>
                  <a:pt x="5237239" y="5112869"/>
                </a:cubicBezTo>
                <a:cubicBezTo>
                  <a:pt x="5234871" y="5112869"/>
                  <a:pt x="5232503" y="5110500"/>
                  <a:pt x="5232503" y="5112869"/>
                </a:cubicBezTo>
                <a:cubicBezTo>
                  <a:pt x="5230135" y="5110500"/>
                  <a:pt x="5227767" y="5108131"/>
                  <a:pt x="5225399" y="5108131"/>
                </a:cubicBezTo>
                <a:cubicBezTo>
                  <a:pt x="5223031" y="5105762"/>
                  <a:pt x="5220663" y="5103393"/>
                  <a:pt x="5218293" y="5103393"/>
                </a:cubicBezTo>
                <a:lnTo>
                  <a:pt x="5221575" y="5106483"/>
                </a:lnTo>
                <a:lnTo>
                  <a:pt x="5220663" y="5105762"/>
                </a:lnTo>
                <a:cubicBezTo>
                  <a:pt x="5218293" y="5103393"/>
                  <a:pt x="5213557" y="5101023"/>
                  <a:pt x="5213557" y="5101023"/>
                </a:cubicBezTo>
                <a:cubicBezTo>
                  <a:pt x="5211189" y="5103393"/>
                  <a:pt x="5211189" y="5103393"/>
                  <a:pt x="5204085" y="5101023"/>
                </a:cubicBezTo>
                <a:cubicBezTo>
                  <a:pt x="5194611" y="5096284"/>
                  <a:pt x="5187507" y="5091546"/>
                  <a:pt x="5182771" y="5084438"/>
                </a:cubicBezTo>
                <a:cubicBezTo>
                  <a:pt x="5182771" y="5084438"/>
                  <a:pt x="5180401" y="5084438"/>
                  <a:pt x="5178033" y="5082069"/>
                </a:cubicBezTo>
                <a:cubicBezTo>
                  <a:pt x="5173297" y="5079700"/>
                  <a:pt x="5166193" y="5074961"/>
                  <a:pt x="5168561" y="5074961"/>
                </a:cubicBezTo>
                <a:cubicBezTo>
                  <a:pt x="5168561" y="5074961"/>
                  <a:pt x="5168561" y="5072592"/>
                  <a:pt x="5168561" y="5072592"/>
                </a:cubicBezTo>
                <a:cubicBezTo>
                  <a:pt x="5170929" y="5074961"/>
                  <a:pt x="5173297" y="5074961"/>
                  <a:pt x="5173297" y="5074961"/>
                </a:cubicBezTo>
                <a:cubicBezTo>
                  <a:pt x="5173297" y="5074961"/>
                  <a:pt x="5170929" y="5072592"/>
                  <a:pt x="5170929" y="5072592"/>
                </a:cubicBezTo>
                <a:cubicBezTo>
                  <a:pt x="5170929" y="5072592"/>
                  <a:pt x="5168561" y="5070222"/>
                  <a:pt x="5168561" y="5070222"/>
                </a:cubicBezTo>
                <a:cubicBezTo>
                  <a:pt x="5168561" y="5070222"/>
                  <a:pt x="5166193" y="5067853"/>
                  <a:pt x="5166193" y="5067853"/>
                </a:cubicBezTo>
                <a:cubicBezTo>
                  <a:pt x="5163825" y="5067853"/>
                  <a:pt x="5161457" y="5070222"/>
                  <a:pt x="5159087" y="5067853"/>
                </a:cubicBezTo>
                <a:cubicBezTo>
                  <a:pt x="5163825" y="5067853"/>
                  <a:pt x="5161457" y="5065484"/>
                  <a:pt x="5161457" y="5063114"/>
                </a:cubicBezTo>
                <a:cubicBezTo>
                  <a:pt x="5159087" y="5060745"/>
                  <a:pt x="5154351" y="5056007"/>
                  <a:pt x="5149615" y="5053638"/>
                </a:cubicBezTo>
                <a:cubicBezTo>
                  <a:pt x="5147247" y="5051269"/>
                  <a:pt x="5147247" y="5051269"/>
                  <a:pt x="5144879" y="5048899"/>
                </a:cubicBezTo>
                <a:cubicBezTo>
                  <a:pt x="5144879" y="5048899"/>
                  <a:pt x="5142511" y="5048899"/>
                  <a:pt x="5142511" y="5048899"/>
                </a:cubicBezTo>
                <a:cubicBezTo>
                  <a:pt x="5140141" y="5046530"/>
                  <a:pt x="5142511" y="5046530"/>
                  <a:pt x="5137773" y="5044160"/>
                </a:cubicBezTo>
                <a:cubicBezTo>
                  <a:pt x="5142511" y="5046530"/>
                  <a:pt x="5142511" y="5046530"/>
                  <a:pt x="5140141" y="5044160"/>
                </a:cubicBezTo>
                <a:cubicBezTo>
                  <a:pt x="5128301" y="5034683"/>
                  <a:pt x="5128301" y="5034683"/>
                  <a:pt x="5123565" y="5029945"/>
                </a:cubicBezTo>
                <a:cubicBezTo>
                  <a:pt x="5118827" y="5025207"/>
                  <a:pt x="5111723" y="5022837"/>
                  <a:pt x="5106987" y="5018099"/>
                </a:cubicBezTo>
                <a:cubicBezTo>
                  <a:pt x="5106987" y="5018099"/>
                  <a:pt x="5104618" y="5015729"/>
                  <a:pt x="5104618" y="5018099"/>
                </a:cubicBezTo>
                <a:cubicBezTo>
                  <a:pt x="5104618" y="5018099"/>
                  <a:pt x="5104618" y="5018099"/>
                  <a:pt x="5106987" y="5020468"/>
                </a:cubicBezTo>
                <a:cubicBezTo>
                  <a:pt x="5114091" y="5027576"/>
                  <a:pt x="5111723" y="5027576"/>
                  <a:pt x="5111723" y="5027576"/>
                </a:cubicBezTo>
                <a:cubicBezTo>
                  <a:pt x="5111723" y="5027576"/>
                  <a:pt x="5109355" y="5027576"/>
                  <a:pt x="5106987" y="5025207"/>
                </a:cubicBezTo>
                <a:cubicBezTo>
                  <a:pt x="5099881" y="5022837"/>
                  <a:pt x="5099881" y="5022837"/>
                  <a:pt x="5106987" y="5027576"/>
                </a:cubicBezTo>
                <a:cubicBezTo>
                  <a:pt x="5106987" y="5029945"/>
                  <a:pt x="5111723" y="5032314"/>
                  <a:pt x="5114091" y="5034683"/>
                </a:cubicBezTo>
                <a:cubicBezTo>
                  <a:pt x="5116459" y="5037052"/>
                  <a:pt x="5121196" y="5039422"/>
                  <a:pt x="5118827" y="5039422"/>
                </a:cubicBezTo>
                <a:cubicBezTo>
                  <a:pt x="5118827" y="5037052"/>
                  <a:pt x="5123565" y="5039422"/>
                  <a:pt x="5128301" y="5041791"/>
                </a:cubicBezTo>
                <a:cubicBezTo>
                  <a:pt x="5130669" y="5044160"/>
                  <a:pt x="5130669" y="5046530"/>
                  <a:pt x="5142511" y="5051269"/>
                </a:cubicBezTo>
                <a:cubicBezTo>
                  <a:pt x="5142511" y="5053638"/>
                  <a:pt x="5142511" y="5053638"/>
                  <a:pt x="5144879" y="5053638"/>
                </a:cubicBezTo>
                <a:cubicBezTo>
                  <a:pt x="5144879" y="5056007"/>
                  <a:pt x="5147247" y="5058376"/>
                  <a:pt x="5147247" y="5058376"/>
                </a:cubicBezTo>
                <a:cubicBezTo>
                  <a:pt x="5149615" y="5060745"/>
                  <a:pt x="5154351" y="5063114"/>
                  <a:pt x="5156719" y="5063114"/>
                </a:cubicBezTo>
                <a:cubicBezTo>
                  <a:pt x="5154351" y="5063114"/>
                  <a:pt x="5154351" y="5065484"/>
                  <a:pt x="5151983" y="5063114"/>
                </a:cubicBezTo>
                <a:cubicBezTo>
                  <a:pt x="5147247" y="5060745"/>
                  <a:pt x="5144879" y="5060745"/>
                  <a:pt x="5142511" y="5060745"/>
                </a:cubicBezTo>
                <a:cubicBezTo>
                  <a:pt x="5137773" y="5058376"/>
                  <a:pt x="5133037" y="5056007"/>
                  <a:pt x="5130669" y="5051269"/>
                </a:cubicBezTo>
                <a:cubicBezTo>
                  <a:pt x="5123565" y="5046530"/>
                  <a:pt x="5118827" y="5044160"/>
                  <a:pt x="5111723" y="5039422"/>
                </a:cubicBezTo>
                <a:cubicBezTo>
                  <a:pt x="5102250" y="5032314"/>
                  <a:pt x="5090409" y="5025207"/>
                  <a:pt x="5080936" y="5015729"/>
                </a:cubicBezTo>
                <a:cubicBezTo>
                  <a:pt x="5078567" y="5013360"/>
                  <a:pt x="5076199" y="5013360"/>
                  <a:pt x="5073831" y="5013360"/>
                </a:cubicBezTo>
                <a:cubicBezTo>
                  <a:pt x="5073831" y="5013360"/>
                  <a:pt x="5073831" y="5015729"/>
                  <a:pt x="5071463" y="5015729"/>
                </a:cubicBezTo>
                <a:cubicBezTo>
                  <a:pt x="5073831" y="5018099"/>
                  <a:pt x="5076199" y="5018099"/>
                  <a:pt x="5078567" y="5020468"/>
                </a:cubicBezTo>
                <a:cubicBezTo>
                  <a:pt x="5078567" y="5020468"/>
                  <a:pt x="5078567" y="5022837"/>
                  <a:pt x="5078567" y="5022837"/>
                </a:cubicBezTo>
                <a:cubicBezTo>
                  <a:pt x="5085672" y="5025207"/>
                  <a:pt x="5090409" y="5027576"/>
                  <a:pt x="5095145" y="5032314"/>
                </a:cubicBezTo>
                <a:cubicBezTo>
                  <a:pt x="5099881" y="5037052"/>
                  <a:pt x="5104618" y="5039422"/>
                  <a:pt x="5106987" y="5041791"/>
                </a:cubicBezTo>
                <a:cubicBezTo>
                  <a:pt x="5109355" y="5041791"/>
                  <a:pt x="5111723" y="5044160"/>
                  <a:pt x="5111723" y="5044160"/>
                </a:cubicBezTo>
                <a:cubicBezTo>
                  <a:pt x="5102250" y="5037052"/>
                  <a:pt x="5109355" y="5041791"/>
                  <a:pt x="5114091" y="5044160"/>
                </a:cubicBezTo>
                <a:cubicBezTo>
                  <a:pt x="5116459" y="5044160"/>
                  <a:pt x="5116459" y="5044160"/>
                  <a:pt x="5118827" y="5046530"/>
                </a:cubicBezTo>
                <a:cubicBezTo>
                  <a:pt x="5123565" y="5048899"/>
                  <a:pt x="5128301" y="5051269"/>
                  <a:pt x="5130669" y="5056007"/>
                </a:cubicBezTo>
                <a:cubicBezTo>
                  <a:pt x="5133037" y="5056007"/>
                  <a:pt x="5140141" y="5060745"/>
                  <a:pt x="5133037" y="5058376"/>
                </a:cubicBezTo>
                <a:cubicBezTo>
                  <a:pt x="5133037" y="5056007"/>
                  <a:pt x="5130669" y="5056007"/>
                  <a:pt x="5130669" y="5058376"/>
                </a:cubicBezTo>
                <a:cubicBezTo>
                  <a:pt x="5133037" y="5058376"/>
                  <a:pt x="5130669" y="5058376"/>
                  <a:pt x="5121196" y="5051269"/>
                </a:cubicBezTo>
                <a:cubicBezTo>
                  <a:pt x="5118827" y="5051269"/>
                  <a:pt x="5116459" y="5048899"/>
                  <a:pt x="5116459" y="5048899"/>
                </a:cubicBezTo>
                <a:cubicBezTo>
                  <a:pt x="5118827" y="5051269"/>
                  <a:pt x="5121196" y="5053638"/>
                  <a:pt x="5123565" y="5053638"/>
                </a:cubicBezTo>
                <a:cubicBezTo>
                  <a:pt x="5125933" y="5056007"/>
                  <a:pt x="5130669" y="5058376"/>
                  <a:pt x="5130669" y="5058376"/>
                </a:cubicBezTo>
                <a:cubicBezTo>
                  <a:pt x="5130669" y="5058376"/>
                  <a:pt x="5135405" y="5060745"/>
                  <a:pt x="5137773" y="5065484"/>
                </a:cubicBezTo>
                <a:cubicBezTo>
                  <a:pt x="5140141" y="5065484"/>
                  <a:pt x="5140141" y="5065484"/>
                  <a:pt x="5140141" y="5065484"/>
                </a:cubicBezTo>
                <a:cubicBezTo>
                  <a:pt x="5140141" y="5067853"/>
                  <a:pt x="5140141" y="5067853"/>
                  <a:pt x="5142511" y="5070222"/>
                </a:cubicBezTo>
                <a:cubicBezTo>
                  <a:pt x="5142511" y="5070222"/>
                  <a:pt x="5142511" y="5072592"/>
                  <a:pt x="5144879" y="5072592"/>
                </a:cubicBezTo>
                <a:cubicBezTo>
                  <a:pt x="5144879" y="5072592"/>
                  <a:pt x="5144879" y="5072592"/>
                  <a:pt x="5142511" y="5072592"/>
                </a:cubicBezTo>
                <a:cubicBezTo>
                  <a:pt x="5140141" y="5070222"/>
                  <a:pt x="5135405" y="5067853"/>
                  <a:pt x="5135405" y="5065484"/>
                </a:cubicBezTo>
                <a:cubicBezTo>
                  <a:pt x="5130669" y="5060745"/>
                  <a:pt x="5123565" y="5053638"/>
                  <a:pt x="5111723" y="5046530"/>
                </a:cubicBezTo>
                <a:lnTo>
                  <a:pt x="5106461" y="5044160"/>
                </a:lnTo>
                <a:lnTo>
                  <a:pt x="5106987" y="5044160"/>
                </a:lnTo>
                <a:lnTo>
                  <a:pt x="5103671" y="5042265"/>
                </a:lnTo>
                <a:lnTo>
                  <a:pt x="5099881" y="5039422"/>
                </a:lnTo>
                <a:cubicBezTo>
                  <a:pt x="5097513" y="5037052"/>
                  <a:pt x="5085672" y="5027576"/>
                  <a:pt x="5080936" y="5025207"/>
                </a:cubicBezTo>
                <a:cubicBezTo>
                  <a:pt x="5078567" y="5025207"/>
                  <a:pt x="5076199" y="5022837"/>
                  <a:pt x="5073831" y="5022837"/>
                </a:cubicBezTo>
                <a:cubicBezTo>
                  <a:pt x="5076199" y="5022837"/>
                  <a:pt x="5076199" y="5025207"/>
                  <a:pt x="5076199" y="5025207"/>
                </a:cubicBezTo>
                <a:cubicBezTo>
                  <a:pt x="5076199" y="5025207"/>
                  <a:pt x="5076199" y="5025207"/>
                  <a:pt x="5073831" y="5025207"/>
                </a:cubicBezTo>
                <a:cubicBezTo>
                  <a:pt x="5076199" y="5025207"/>
                  <a:pt x="5076199" y="5027576"/>
                  <a:pt x="5076199" y="5027576"/>
                </a:cubicBezTo>
                <a:cubicBezTo>
                  <a:pt x="5076199" y="5029945"/>
                  <a:pt x="5078567" y="5029945"/>
                  <a:pt x="5078567" y="5029945"/>
                </a:cubicBezTo>
                <a:cubicBezTo>
                  <a:pt x="5080936" y="5032314"/>
                  <a:pt x="5078567" y="5032314"/>
                  <a:pt x="5080936" y="5032314"/>
                </a:cubicBezTo>
                <a:cubicBezTo>
                  <a:pt x="5085672" y="5037052"/>
                  <a:pt x="5069094" y="5025207"/>
                  <a:pt x="5078567" y="5032314"/>
                </a:cubicBezTo>
                <a:cubicBezTo>
                  <a:pt x="5078567" y="5034683"/>
                  <a:pt x="5080936" y="5034683"/>
                  <a:pt x="5080936" y="5034683"/>
                </a:cubicBezTo>
                <a:cubicBezTo>
                  <a:pt x="5085672" y="5037052"/>
                  <a:pt x="5083304" y="5034683"/>
                  <a:pt x="5085672" y="5037052"/>
                </a:cubicBezTo>
                <a:cubicBezTo>
                  <a:pt x="5090409" y="5039422"/>
                  <a:pt x="5090409" y="5039422"/>
                  <a:pt x="5083304" y="5034683"/>
                </a:cubicBezTo>
                <a:cubicBezTo>
                  <a:pt x="5078567" y="5027576"/>
                  <a:pt x="5080936" y="5029945"/>
                  <a:pt x="5090409" y="5034683"/>
                </a:cubicBezTo>
                <a:lnTo>
                  <a:pt x="5103671" y="5042265"/>
                </a:lnTo>
                <a:lnTo>
                  <a:pt x="5105802" y="5043864"/>
                </a:lnTo>
                <a:lnTo>
                  <a:pt x="5106461" y="5044160"/>
                </a:lnTo>
                <a:lnTo>
                  <a:pt x="5099881" y="5044160"/>
                </a:lnTo>
                <a:cubicBezTo>
                  <a:pt x="5099881" y="5044160"/>
                  <a:pt x="5102250" y="5044160"/>
                  <a:pt x="5102250" y="5046530"/>
                </a:cubicBezTo>
                <a:lnTo>
                  <a:pt x="5104024" y="5047521"/>
                </a:lnTo>
                <a:lnTo>
                  <a:pt x="5102842" y="5049491"/>
                </a:lnTo>
                <a:cubicBezTo>
                  <a:pt x="5101065" y="5049491"/>
                  <a:pt x="5098697" y="5048899"/>
                  <a:pt x="5097513" y="5048899"/>
                </a:cubicBezTo>
                <a:cubicBezTo>
                  <a:pt x="5097513" y="5048899"/>
                  <a:pt x="5097513" y="5046530"/>
                  <a:pt x="5097513" y="5046530"/>
                </a:cubicBezTo>
                <a:cubicBezTo>
                  <a:pt x="5097513" y="5046530"/>
                  <a:pt x="5095145" y="5044160"/>
                  <a:pt x="5092777" y="5041791"/>
                </a:cubicBezTo>
                <a:cubicBezTo>
                  <a:pt x="5092777" y="5041791"/>
                  <a:pt x="5092777" y="5041791"/>
                  <a:pt x="5090409" y="5041791"/>
                </a:cubicBezTo>
                <a:cubicBezTo>
                  <a:pt x="5090409" y="5044160"/>
                  <a:pt x="5088040" y="5046530"/>
                  <a:pt x="5088040" y="5046530"/>
                </a:cubicBezTo>
                <a:cubicBezTo>
                  <a:pt x="5088040" y="5046530"/>
                  <a:pt x="5088040" y="5046530"/>
                  <a:pt x="5085672" y="5046530"/>
                </a:cubicBezTo>
                <a:lnTo>
                  <a:pt x="5088514" y="5049373"/>
                </a:lnTo>
                <a:lnTo>
                  <a:pt x="5085672" y="5048899"/>
                </a:lnTo>
                <a:cubicBezTo>
                  <a:pt x="5085672" y="5048899"/>
                  <a:pt x="5083304" y="5048899"/>
                  <a:pt x="5092777" y="5056007"/>
                </a:cubicBezTo>
                <a:cubicBezTo>
                  <a:pt x="5097513" y="5060745"/>
                  <a:pt x="5090409" y="5058376"/>
                  <a:pt x="5104618" y="5067853"/>
                </a:cubicBezTo>
                <a:lnTo>
                  <a:pt x="5103139" y="5064892"/>
                </a:lnTo>
                <a:lnTo>
                  <a:pt x="5106987" y="5067853"/>
                </a:lnTo>
                <a:cubicBezTo>
                  <a:pt x="5114091" y="5070222"/>
                  <a:pt x="5116459" y="5072592"/>
                  <a:pt x="5114091" y="5067853"/>
                </a:cubicBezTo>
                <a:cubicBezTo>
                  <a:pt x="5111723" y="5067853"/>
                  <a:pt x="5109355" y="5065484"/>
                  <a:pt x="5109355" y="5065484"/>
                </a:cubicBezTo>
                <a:cubicBezTo>
                  <a:pt x="5111723" y="5065484"/>
                  <a:pt x="5111723" y="5065484"/>
                  <a:pt x="5111723" y="5065484"/>
                </a:cubicBezTo>
                <a:cubicBezTo>
                  <a:pt x="5114091" y="5067853"/>
                  <a:pt x="5116459" y="5067853"/>
                  <a:pt x="5121196" y="5072592"/>
                </a:cubicBezTo>
                <a:cubicBezTo>
                  <a:pt x="5125933" y="5074961"/>
                  <a:pt x="5125933" y="5074961"/>
                  <a:pt x="5125933" y="5074961"/>
                </a:cubicBezTo>
                <a:cubicBezTo>
                  <a:pt x="5125933" y="5072592"/>
                  <a:pt x="5118827" y="5067853"/>
                  <a:pt x="5111723" y="5063114"/>
                </a:cubicBezTo>
                <a:cubicBezTo>
                  <a:pt x="5111723" y="5060745"/>
                  <a:pt x="5111723" y="5060745"/>
                  <a:pt x="5111723" y="5060745"/>
                </a:cubicBezTo>
                <a:cubicBezTo>
                  <a:pt x="5125933" y="5070222"/>
                  <a:pt x="5125933" y="5072592"/>
                  <a:pt x="5137773" y="5082069"/>
                </a:cubicBezTo>
                <a:cubicBezTo>
                  <a:pt x="5137773" y="5082069"/>
                  <a:pt x="5140141" y="5084438"/>
                  <a:pt x="5140141" y="5084438"/>
                </a:cubicBezTo>
                <a:cubicBezTo>
                  <a:pt x="5130669" y="5077331"/>
                  <a:pt x="5140141" y="5086807"/>
                  <a:pt x="5123565" y="5077331"/>
                </a:cubicBezTo>
                <a:cubicBezTo>
                  <a:pt x="5120011" y="5073776"/>
                  <a:pt x="5118235" y="5072592"/>
                  <a:pt x="5118235" y="5073184"/>
                </a:cubicBezTo>
                <a:lnTo>
                  <a:pt x="5123526" y="5079653"/>
                </a:lnTo>
                <a:lnTo>
                  <a:pt x="5123361" y="5079598"/>
                </a:lnTo>
                <a:lnTo>
                  <a:pt x="5118827" y="5077331"/>
                </a:lnTo>
                <a:cubicBezTo>
                  <a:pt x="5111723" y="5072592"/>
                  <a:pt x="5109355" y="5072592"/>
                  <a:pt x="5118827" y="5079700"/>
                </a:cubicBezTo>
                <a:lnTo>
                  <a:pt x="5125933" y="5086807"/>
                </a:lnTo>
                <a:lnTo>
                  <a:pt x="5125044" y="5087103"/>
                </a:lnTo>
                <a:cubicBezTo>
                  <a:pt x="5125341" y="5087992"/>
                  <a:pt x="5125933" y="5089176"/>
                  <a:pt x="5125933" y="5089176"/>
                </a:cubicBezTo>
                <a:cubicBezTo>
                  <a:pt x="5125933" y="5089176"/>
                  <a:pt x="5123565" y="5089176"/>
                  <a:pt x="5123565" y="5089176"/>
                </a:cubicBezTo>
                <a:cubicBezTo>
                  <a:pt x="5121196" y="5086807"/>
                  <a:pt x="5121196" y="5086807"/>
                  <a:pt x="5118827" y="5084438"/>
                </a:cubicBezTo>
                <a:cubicBezTo>
                  <a:pt x="5116459" y="5082069"/>
                  <a:pt x="5111723" y="5079700"/>
                  <a:pt x="5111723" y="5079700"/>
                </a:cubicBezTo>
                <a:cubicBezTo>
                  <a:pt x="5109355" y="5079700"/>
                  <a:pt x="5111723" y="5079700"/>
                  <a:pt x="5109355" y="5079700"/>
                </a:cubicBezTo>
                <a:cubicBezTo>
                  <a:pt x="5109355" y="5079700"/>
                  <a:pt x="5106987" y="5079700"/>
                  <a:pt x="5106987" y="5077331"/>
                </a:cubicBezTo>
                <a:cubicBezTo>
                  <a:pt x="5104618" y="5077331"/>
                  <a:pt x="5099881" y="5074961"/>
                  <a:pt x="5099881" y="5072592"/>
                </a:cubicBezTo>
                <a:cubicBezTo>
                  <a:pt x="5099881" y="5072592"/>
                  <a:pt x="5102250" y="5070222"/>
                  <a:pt x="5102250" y="5070222"/>
                </a:cubicBezTo>
                <a:cubicBezTo>
                  <a:pt x="5102250" y="5070222"/>
                  <a:pt x="5102250" y="5070222"/>
                  <a:pt x="5102250" y="5067853"/>
                </a:cubicBezTo>
                <a:cubicBezTo>
                  <a:pt x="5102250" y="5067853"/>
                  <a:pt x="5095145" y="5063114"/>
                  <a:pt x="5088040" y="5058376"/>
                </a:cubicBezTo>
                <a:cubicBezTo>
                  <a:pt x="5088040" y="5056007"/>
                  <a:pt x="5095145" y="5060745"/>
                  <a:pt x="5080936" y="5048899"/>
                </a:cubicBezTo>
                <a:cubicBezTo>
                  <a:pt x="5080936" y="5051269"/>
                  <a:pt x="5080936" y="5051269"/>
                  <a:pt x="5080936" y="5053638"/>
                </a:cubicBezTo>
                <a:cubicBezTo>
                  <a:pt x="5083304" y="5053638"/>
                  <a:pt x="5085672" y="5056007"/>
                  <a:pt x="5088040" y="5058376"/>
                </a:cubicBezTo>
                <a:cubicBezTo>
                  <a:pt x="5090409" y="5060745"/>
                  <a:pt x="5083304" y="5056007"/>
                  <a:pt x="5080936" y="5056007"/>
                </a:cubicBezTo>
                <a:cubicBezTo>
                  <a:pt x="5078567" y="5056007"/>
                  <a:pt x="5078567" y="5056007"/>
                  <a:pt x="5078567" y="5056007"/>
                </a:cubicBezTo>
                <a:cubicBezTo>
                  <a:pt x="5080936" y="5058376"/>
                  <a:pt x="5085672" y="5060745"/>
                  <a:pt x="5088040" y="5063114"/>
                </a:cubicBezTo>
                <a:cubicBezTo>
                  <a:pt x="5090409" y="5065484"/>
                  <a:pt x="5092777" y="5067853"/>
                  <a:pt x="5095145" y="5067853"/>
                </a:cubicBezTo>
                <a:cubicBezTo>
                  <a:pt x="5095145" y="5067853"/>
                  <a:pt x="5095145" y="5067853"/>
                  <a:pt x="5092777" y="5067853"/>
                </a:cubicBezTo>
                <a:cubicBezTo>
                  <a:pt x="5088040" y="5063114"/>
                  <a:pt x="5085672" y="5063114"/>
                  <a:pt x="5085672" y="5063114"/>
                </a:cubicBezTo>
                <a:cubicBezTo>
                  <a:pt x="5085672" y="5065484"/>
                  <a:pt x="5085672" y="5065484"/>
                  <a:pt x="5080936" y="5063114"/>
                </a:cubicBezTo>
                <a:cubicBezTo>
                  <a:pt x="5078567" y="5060745"/>
                  <a:pt x="5073831" y="5058376"/>
                  <a:pt x="5076199" y="5060745"/>
                </a:cubicBezTo>
                <a:cubicBezTo>
                  <a:pt x="5083304" y="5065484"/>
                  <a:pt x="5073831" y="5060745"/>
                  <a:pt x="5073831" y="5060745"/>
                </a:cubicBezTo>
                <a:cubicBezTo>
                  <a:pt x="5076199" y="5060745"/>
                  <a:pt x="5078567" y="5063114"/>
                  <a:pt x="5080936" y="5065484"/>
                </a:cubicBezTo>
                <a:cubicBezTo>
                  <a:pt x="5092777" y="5074961"/>
                  <a:pt x="5092777" y="5074961"/>
                  <a:pt x="5085672" y="5070222"/>
                </a:cubicBezTo>
                <a:cubicBezTo>
                  <a:pt x="5076199" y="5063114"/>
                  <a:pt x="5069094" y="5060745"/>
                  <a:pt x="5066726" y="5060745"/>
                </a:cubicBezTo>
                <a:cubicBezTo>
                  <a:pt x="5064358" y="5058376"/>
                  <a:pt x="5061990" y="5058376"/>
                  <a:pt x="5061990" y="5056007"/>
                </a:cubicBezTo>
                <a:cubicBezTo>
                  <a:pt x="5059621" y="5058376"/>
                  <a:pt x="5059621" y="5058376"/>
                  <a:pt x="5059621" y="5058376"/>
                </a:cubicBezTo>
                <a:cubicBezTo>
                  <a:pt x="5066726" y="5065484"/>
                  <a:pt x="5071463" y="5067853"/>
                  <a:pt x="5076199" y="5072592"/>
                </a:cubicBezTo>
                <a:cubicBezTo>
                  <a:pt x="5078567" y="5072592"/>
                  <a:pt x="5080936" y="5074961"/>
                  <a:pt x="5080936" y="5074961"/>
                </a:cubicBezTo>
                <a:cubicBezTo>
                  <a:pt x="5085672" y="5077331"/>
                  <a:pt x="5095145" y="5084438"/>
                  <a:pt x="5097513" y="5084438"/>
                </a:cubicBezTo>
                <a:cubicBezTo>
                  <a:pt x="5097513" y="5084438"/>
                  <a:pt x="5099881" y="5086807"/>
                  <a:pt x="5102250" y="5089176"/>
                </a:cubicBezTo>
                <a:cubicBezTo>
                  <a:pt x="5104618" y="5089176"/>
                  <a:pt x="5106987" y="5091546"/>
                  <a:pt x="5109355" y="5093915"/>
                </a:cubicBezTo>
                <a:cubicBezTo>
                  <a:pt x="5109355" y="5093915"/>
                  <a:pt x="5109355" y="5093915"/>
                  <a:pt x="5111723" y="5093915"/>
                </a:cubicBezTo>
                <a:lnTo>
                  <a:pt x="5116458" y="5098653"/>
                </a:lnTo>
                <a:lnTo>
                  <a:pt x="5106987" y="5093915"/>
                </a:lnTo>
                <a:cubicBezTo>
                  <a:pt x="5102250" y="5091546"/>
                  <a:pt x="5099881" y="5089176"/>
                  <a:pt x="5097513" y="5089176"/>
                </a:cubicBezTo>
                <a:cubicBezTo>
                  <a:pt x="5099881" y="5091546"/>
                  <a:pt x="5104618" y="5093915"/>
                  <a:pt x="5104618" y="5093915"/>
                </a:cubicBezTo>
                <a:cubicBezTo>
                  <a:pt x="5109355" y="5098654"/>
                  <a:pt x="5109355" y="5098654"/>
                  <a:pt x="5123565" y="5110500"/>
                </a:cubicBezTo>
                <a:cubicBezTo>
                  <a:pt x="5121196" y="5110500"/>
                  <a:pt x="5123565" y="5110500"/>
                  <a:pt x="5128301" y="5112869"/>
                </a:cubicBezTo>
                <a:cubicBezTo>
                  <a:pt x="5133037" y="5115238"/>
                  <a:pt x="5135405" y="5117608"/>
                  <a:pt x="5140141" y="5122346"/>
                </a:cubicBezTo>
                <a:cubicBezTo>
                  <a:pt x="5142511" y="5122346"/>
                  <a:pt x="5142511" y="5122346"/>
                  <a:pt x="5144879" y="5122346"/>
                </a:cubicBezTo>
                <a:cubicBezTo>
                  <a:pt x="5144879" y="5122346"/>
                  <a:pt x="5149615" y="5127085"/>
                  <a:pt x="5151983" y="5127085"/>
                </a:cubicBezTo>
                <a:cubicBezTo>
                  <a:pt x="5156719" y="5129454"/>
                  <a:pt x="5163825" y="5134192"/>
                  <a:pt x="5159087" y="5129454"/>
                </a:cubicBezTo>
                <a:cubicBezTo>
                  <a:pt x="5154351" y="5124716"/>
                  <a:pt x="5159087" y="5127085"/>
                  <a:pt x="5147247" y="5117608"/>
                </a:cubicBezTo>
                <a:cubicBezTo>
                  <a:pt x="5156719" y="5124716"/>
                  <a:pt x="5142511" y="5110500"/>
                  <a:pt x="5163825" y="5127085"/>
                </a:cubicBezTo>
                <a:cubicBezTo>
                  <a:pt x="5166193" y="5127085"/>
                  <a:pt x="5168561" y="5129454"/>
                  <a:pt x="5170929" y="5131824"/>
                </a:cubicBezTo>
                <a:cubicBezTo>
                  <a:pt x="5170929" y="5131824"/>
                  <a:pt x="5173297" y="5134192"/>
                  <a:pt x="5178033" y="5136562"/>
                </a:cubicBezTo>
                <a:cubicBezTo>
                  <a:pt x="5178033" y="5136562"/>
                  <a:pt x="5180401" y="5136562"/>
                  <a:pt x="5180401" y="5138931"/>
                </a:cubicBezTo>
                <a:cubicBezTo>
                  <a:pt x="5180401" y="5138931"/>
                  <a:pt x="5178033" y="5138931"/>
                  <a:pt x="5178033" y="5138931"/>
                </a:cubicBezTo>
                <a:cubicBezTo>
                  <a:pt x="5175665" y="5138931"/>
                  <a:pt x="5166193" y="5134192"/>
                  <a:pt x="5185139" y="5148408"/>
                </a:cubicBezTo>
                <a:cubicBezTo>
                  <a:pt x="5187507" y="5148408"/>
                  <a:pt x="5187507" y="5150778"/>
                  <a:pt x="5187507" y="5150778"/>
                </a:cubicBezTo>
                <a:cubicBezTo>
                  <a:pt x="5187507" y="5150778"/>
                  <a:pt x="5187507" y="5153147"/>
                  <a:pt x="5187507" y="5153147"/>
                </a:cubicBezTo>
                <a:cubicBezTo>
                  <a:pt x="5180401" y="5148408"/>
                  <a:pt x="5178033" y="5146039"/>
                  <a:pt x="5173297" y="5141300"/>
                </a:cubicBezTo>
                <a:cubicBezTo>
                  <a:pt x="5173297" y="5143670"/>
                  <a:pt x="5173297" y="5143670"/>
                  <a:pt x="5159087" y="5134192"/>
                </a:cubicBezTo>
                <a:cubicBezTo>
                  <a:pt x="5151983" y="5129454"/>
                  <a:pt x="5149615" y="5129454"/>
                  <a:pt x="5156719" y="5134192"/>
                </a:cubicBezTo>
                <a:cubicBezTo>
                  <a:pt x="5168561" y="5143670"/>
                  <a:pt x="5168561" y="5143670"/>
                  <a:pt x="5159087" y="5138931"/>
                </a:cubicBezTo>
                <a:cubicBezTo>
                  <a:pt x="5154351" y="5136562"/>
                  <a:pt x="5156719" y="5136562"/>
                  <a:pt x="5163825" y="5143670"/>
                </a:cubicBezTo>
                <a:cubicBezTo>
                  <a:pt x="5163825" y="5143670"/>
                  <a:pt x="5170929" y="5148408"/>
                  <a:pt x="5170929" y="5148408"/>
                </a:cubicBezTo>
                <a:cubicBezTo>
                  <a:pt x="5168561" y="5146039"/>
                  <a:pt x="5173297" y="5148408"/>
                  <a:pt x="5178033" y="5153147"/>
                </a:cubicBezTo>
                <a:cubicBezTo>
                  <a:pt x="5175665" y="5150778"/>
                  <a:pt x="5173297" y="5150778"/>
                  <a:pt x="5168561" y="5148408"/>
                </a:cubicBezTo>
                <a:cubicBezTo>
                  <a:pt x="5166193" y="5148408"/>
                  <a:pt x="5163825" y="5146039"/>
                  <a:pt x="5161457" y="5143670"/>
                </a:cubicBezTo>
                <a:cubicBezTo>
                  <a:pt x="5154351" y="5136562"/>
                  <a:pt x="5147247" y="5131824"/>
                  <a:pt x="5142511" y="5127085"/>
                </a:cubicBezTo>
                <a:cubicBezTo>
                  <a:pt x="5142511" y="5127085"/>
                  <a:pt x="5142511" y="5124716"/>
                  <a:pt x="5130669" y="5117608"/>
                </a:cubicBezTo>
                <a:cubicBezTo>
                  <a:pt x="5125933" y="5115238"/>
                  <a:pt x="5121196" y="5110500"/>
                  <a:pt x="5114091" y="5108131"/>
                </a:cubicBezTo>
                <a:cubicBezTo>
                  <a:pt x="5114091" y="5108131"/>
                  <a:pt x="5109355" y="5103393"/>
                  <a:pt x="5106987" y="5101023"/>
                </a:cubicBezTo>
                <a:cubicBezTo>
                  <a:pt x="5104618" y="5098654"/>
                  <a:pt x="5099881" y="5096284"/>
                  <a:pt x="5097513" y="5093915"/>
                </a:cubicBezTo>
                <a:cubicBezTo>
                  <a:pt x="5095145" y="5091546"/>
                  <a:pt x="5090409" y="5089176"/>
                  <a:pt x="5088040" y="5086807"/>
                </a:cubicBezTo>
                <a:cubicBezTo>
                  <a:pt x="5090409" y="5089176"/>
                  <a:pt x="5088040" y="5089176"/>
                  <a:pt x="5088040" y="5089176"/>
                </a:cubicBezTo>
                <a:cubicBezTo>
                  <a:pt x="5088040" y="5089176"/>
                  <a:pt x="5085672" y="5089176"/>
                  <a:pt x="5083304" y="5086807"/>
                </a:cubicBezTo>
                <a:cubicBezTo>
                  <a:pt x="5080936" y="5086807"/>
                  <a:pt x="5080936" y="5086807"/>
                  <a:pt x="5078567" y="5086807"/>
                </a:cubicBezTo>
                <a:cubicBezTo>
                  <a:pt x="5078567" y="5086807"/>
                  <a:pt x="5076199" y="5086807"/>
                  <a:pt x="5076199" y="5089176"/>
                </a:cubicBezTo>
                <a:cubicBezTo>
                  <a:pt x="5076199" y="5086807"/>
                  <a:pt x="5073831" y="5086807"/>
                  <a:pt x="5073831" y="5084438"/>
                </a:cubicBezTo>
                <a:cubicBezTo>
                  <a:pt x="5069094" y="5082069"/>
                  <a:pt x="5064358" y="5077331"/>
                  <a:pt x="5059621" y="5074961"/>
                </a:cubicBezTo>
                <a:cubicBezTo>
                  <a:pt x="5057253" y="5072592"/>
                  <a:pt x="5052517" y="5067853"/>
                  <a:pt x="5047780" y="5065484"/>
                </a:cubicBezTo>
                <a:cubicBezTo>
                  <a:pt x="5045412" y="5065484"/>
                  <a:pt x="5045412" y="5065484"/>
                  <a:pt x="5045412" y="5067853"/>
                </a:cubicBezTo>
                <a:cubicBezTo>
                  <a:pt x="5043044" y="5063114"/>
                  <a:pt x="5038307" y="5063114"/>
                  <a:pt x="5031203" y="5063114"/>
                </a:cubicBezTo>
                <a:cubicBezTo>
                  <a:pt x="5031203" y="5058376"/>
                  <a:pt x="5028834" y="5056007"/>
                  <a:pt x="5028834" y="5053638"/>
                </a:cubicBezTo>
                <a:cubicBezTo>
                  <a:pt x="5028834" y="5051269"/>
                  <a:pt x="5031203" y="5051269"/>
                  <a:pt x="5031203" y="5046530"/>
                </a:cubicBezTo>
                <a:cubicBezTo>
                  <a:pt x="5031203" y="5044160"/>
                  <a:pt x="5026466" y="5046530"/>
                  <a:pt x="5026466" y="5044160"/>
                </a:cubicBezTo>
                <a:cubicBezTo>
                  <a:pt x="5026466" y="5044160"/>
                  <a:pt x="5028834" y="5041791"/>
                  <a:pt x="5028834" y="5041791"/>
                </a:cubicBezTo>
                <a:cubicBezTo>
                  <a:pt x="5026466" y="5041791"/>
                  <a:pt x="5024098" y="5039422"/>
                  <a:pt x="5024098" y="5039422"/>
                </a:cubicBezTo>
                <a:cubicBezTo>
                  <a:pt x="5021730" y="5039422"/>
                  <a:pt x="5021730" y="5037052"/>
                  <a:pt x="5019361" y="5037052"/>
                </a:cubicBezTo>
                <a:cubicBezTo>
                  <a:pt x="5016993" y="5034683"/>
                  <a:pt x="5014625" y="5029945"/>
                  <a:pt x="5007520" y="5025207"/>
                </a:cubicBezTo>
                <a:cubicBezTo>
                  <a:pt x="5007520" y="5027576"/>
                  <a:pt x="5005152" y="5025207"/>
                  <a:pt x="5007520" y="5027576"/>
                </a:cubicBezTo>
                <a:cubicBezTo>
                  <a:pt x="5014625" y="5034683"/>
                  <a:pt x="5007520" y="5029945"/>
                  <a:pt x="5000415" y="5025207"/>
                </a:cubicBezTo>
                <a:cubicBezTo>
                  <a:pt x="4998047" y="5022837"/>
                  <a:pt x="5000415" y="5020468"/>
                  <a:pt x="5000415" y="5018099"/>
                </a:cubicBezTo>
                <a:cubicBezTo>
                  <a:pt x="5002784" y="5018099"/>
                  <a:pt x="5002784" y="5018099"/>
                  <a:pt x="5000415" y="5013360"/>
                </a:cubicBezTo>
                <a:cubicBezTo>
                  <a:pt x="5002784" y="5015729"/>
                  <a:pt x="5005152" y="5015729"/>
                  <a:pt x="5007520" y="5018099"/>
                </a:cubicBezTo>
                <a:cubicBezTo>
                  <a:pt x="5012257" y="5020468"/>
                  <a:pt x="5007520" y="5018099"/>
                  <a:pt x="5005152" y="5015729"/>
                </a:cubicBezTo>
                <a:cubicBezTo>
                  <a:pt x="5002784" y="5013360"/>
                  <a:pt x="5000415" y="5013360"/>
                  <a:pt x="5000415" y="5013360"/>
                </a:cubicBezTo>
                <a:cubicBezTo>
                  <a:pt x="5007520" y="5015729"/>
                  <a:pt x="4998047" y="5008621"/>
                  <a:pt x="4993311" y="5006253"/>
                </a:cubicBezTo>
                <a:cubicBezTo>
                  <a:pt x="4993311" y="5003883"/>
                  <a:pt x="4998047" y="5006253"/>
                  <a:pt x="5007520" y="5010990"/>
                </a:cubicBezTo>
                <a:cubicBezTo>
                  <a:pt x="5009888" y="5013360"/>
                  <a:pt x="5014625" y="5015729"/>
                  <a:pt x="5012257" y="5013360"/>
                </a:cubicBezTo>
                <a:cubicBezTo>
                  <a:pt x="5016993" y="5015729"/>
                  <a:pt x="5021730" y="5018099"/>
                  <a:pt x="5024098" y="5022837"/>
                </a:cubicBezTo>
                <a:cubicBezTo>
                  <a:pt x="5026466" y="5022837"/>
                  <a:pt x="5031203" y="5025207"/>
                  <a:pt x="5031203" y="5025207"/>
                </a:cubicBezTo>
                <a:cubicBezTo>
                  <a:pt x="5028834" y="5022837"/>
                  <a:pt x="5026466" y="5018099"/>
                  <a:pt x="5014625" y="5010990"/>
                </a:cubicBezTo>
                <a:cubicBezTo>
                  <a:pt x="5014625" y="5008621"/>
                  <a:pt x="5012257" y="5008621"/>
                  <a:pt x="5009888" y="5006253"/>
                </a:cubicBezTo>
                <a:cubicBezTo>
                  <a:pt x="5007520" y="5006253"/>
                  <a:pt x="5007520" y="5006253"/>
                  <a:pt x="5007520" y="5003883"/>
                </a:cubicBezTo>
                <a:cubicBezTo>
                  <a:pt x="5005152" y="5001514"/>
                  <a:pt x="5000415" y="4999145"/>
                  <a:pt x="4998047" y="4999145"/>
                </a:cubicBezTo>
                <a:cubicBezTo>
                  <a:pt x="4995679" y="4996775"/>
                  <a:pt x="4995679" y="4996775"/>
                  <a:pt x="4995679" y="4996775"/>
                </a:cubicBezTo>
                <a:cubicBezTo>
                  <a:pt x="4995679" y="4996775"/>
                  <a:pt x="4995679" y="4996775"/>
                  <a:pt x="4995679" y="4994406"/>
                </a:cubicBezTo>
                <a:cubicBezTo>
                  <a:pt x="4995679" y="4994406"/>
                  <a:pt x="4993311" y="4994406"/>
                  <a:pt x="4990942" y="4992037"/>
                </a:cubicBezTo>
                <a:cubicBezTo>
                  <a:pt x="4988574" y="4989667"/>
                  <a:pt x="4988574" y="4989667"/>
                  <a:pt x="4986206" y="4987298"/>
                </a:cubicBezTo>
                <a:cubicBezTo>
                  <a:pt x="4983838" y="4987298"/>
                  <a:pt x="4983838" y="4987298"/>
                  <a:pt x="4981470" y="4984928"/>
                </a:cubicBezTo>
                <a:lnTo>
                  <a:pt x="4975549" y="4981375"/>
                </a:lnTo>
                <a:lnTo>
                  <a:pt x="4971997" y="4977821"/>
                </a:lnTo>
                <a:cubicBezTo>
                  <a:pt x="4970813" y="4977821"/>
                  <a:pt x="4971997" y="4979006"/>
                  <a:pt x="4974069" y="4980486"/>
                </a:cubicBezTo>
                <a:lnTo>
                  <a:pt x="4975549" y="4981375"/>
                </a:lnTo>
                <a:lnTo>
                  <a:pt x="4979101" y="4984928"/>
                </a:lnTo>
                <a:cubicBezTo>
                  <a:pt x="4983838" y="4989667"/>
                  <a:pt x="4976733" y="4984928"/>
                  <a:pt x="4974365" y="4982560"/>
                </a:cubicBezTo>
                <a:cubicBezTo>
                  <a:pt x="4971997" y="4982560"/>
                  <a:pt x="4967260" y="4977821"/>
                  <a:pt x="4964892" y="4977821"/>
                </a:cubicBezTo>
                <a:cubicBezTo>
                  <a:pt x="4957787" y="4970713"/>
                  <a:pt x="4955419" y="4970713"/>
                  <a:pt x="4955419" y="4968344"/>
                </a:cubicBezTo>
                <a:cubicBezTo>
                  <a:pt x="4957787" y="4968344"/>
                  <a:pt x="4955419" y="4965975"/>
                  <a:pt x="4943578" y="4956498"/>
                </a:cubicBezTo>
                <a:cubicBezTo>
                  <a:pt x="4943578" y="4956498"/>
                  <a:pt x="4941210" y="4956498"/>
                  <a:pt x="4941210" y="4956498"/>
                </a:cubicBezTo>
                <a:cubicBezTo>
                  <a:pt x="4941210" y="4956498"/>
                  <a:pt x="4941210" y="4956498"/>
                  <a:pt x="4941210" y="4954129"/>
                </a:cubicBezTo>
                <a:cubicBezTo>
                  <a:pt x="4936473" y="4951759"/>
                  <a:pt x="4936473" y="4951759"/>
                  <a:pt x="4938841" y="4951759"/>
                </a:cubicBezTo>
                <a:cubicBezTo>
                  <a:pt x="4941210" y="4954129"/>
                  <a:pt x="4945946" y="4956498"/>
                  <a:pt x="4950682" y="4958867"/>
                </a:cubicBezTo>
                <a:cubicBezTo>
                  <a:pt x="4948314" y="4958867"/>
                  <a:pt x="4962524" y="4970713"/>
                  <a:pt x="4962524" y="4973083"/>
                </a:cubicBezTo>
                <a:cubicBezTo>
                  <a:pt x="4964892" y="4973083"/>
                  <a:pt x="4967260" y="4975452"/>
                  <a:pt x="4969628" y="4975452"/>
                </a:cubicBezTo>
                <a:cubicBezTo>
                  <a:pt x="4971997" y="4977821"/>
                  <a:pt x="4974365" y="4980191"/>
                  <a:pt x="4976733" y="4980191"/>
                </a:cubicBezTo>
                <a:cubicBezTo>
                  <a:pt x="4974365" y="4977821"/>
                  <a:pt x="4969628" y="4975452"/>
                  <a:pt x="4967260" y="4973083"/>
                </a:cubicBezTo>
                <a:cubicBezTo>
                  <a:pt x="4964892" y="4973083"/>
                  <a:pt x="4962524" y="4968344"/>
                  <a:pt x="4962524" y="4968344"/>
                </a:cubicBezTo>
                <a:cubicBezTo>
                  <a:pt x="4967260" y="4970713"/>
                  <a:pt x="4953051" y="4958867"/>
                  <a:pt x="4950682" y="4956498"/>
                </a:cubicBezTo>
                <a:cubicBezTo>
                  <a:pt x="4950682" y="4954129"/>
                  <a:pt x="4948314" y="4951759"/>
                  <a:pt x="4945946" y="4951759"/>
                </a:cubicBezTo>
                <a:cubicBezTo>
                  <a:pt x="4941210" y="4947021"/>
                  <a:pt x="4938841" y="4944651"/>
                  <a:pt x="4934105" y="4942282"/>
                </a:cubicBezTo>
                <a:cubicBezTo>
                  <a:pt x="4931737" y="4939913"/>
                  <a:pt x="4927000" y="4937543"/>
                  <a:pt x="4924632" y="4937543"/>
                </a:cubicBezTo>
                <a:cubicBezTo>
                  <a:pt x="4945946" y="4954129"/>
                  <a:pt x="4927000" y="4944651"/>
                  <a:pt x="4927000" y="4947021"/>
                </a:cubicBezTo>
                <a:cubicBezTo>
                  <a:pt x="4927000" y="4947021"/>
                  <a:pt x="4922264" y="4944651"/>
                  <a:pt x="4922264" y="4944651"/>
                </a:cubicBezTo>
                <a:cubicBezTo>
                  <a:pt x="4919895" y="4942282"/>
                  <a:pt x="4917527" y="4939913"/>
                  <a:pt x="4917527" y="4939913"/>
                </a:cubicBezTo>
                <a:cubicBezTo>
                  <a:pt x="4908054" y="4937543"/>
                  <a:pt x="4912791" y="4944651"/>
                  <a:pt x="4924632" y="4954129"/>
                </a:cubicBezTo>
                <a:cubicBezTo>
                  <a:pt x="4927000" y="4954129"/>
                  <a:pt x="4929368" y="4956498"/>
                  <a:pt x="4929368" y="4956498"/>
                </a:cubicBezTo>
                <a:cubicBezTo>
                  <a:pt x="4927000" y="4958867"/>
                  <a:pt x="4931737" y="4961236"/>
                  <a:pt x="4936473" y="4963605"/>
                </a:cubicBezTo>
                <a:cubicBezTo>
                  <a:pt x="4936473" y="4963605"/>
                  <a:pt x="4936473" y="4963605"/>
                  <a:pt x="4938841" y="4963605"/>
                </a:cubicBezTo>
                <a:cubicBezTo>
                  <a:pt x="4938841" y="4963605"/>
                  <a:pt x="4943578" y="4965975"/>
                  <a:pt x="4943578" y="4968344"/>
                </a:cubicBezTo>
                <a:cubicBezTo>
                  <a:pt x="4945946" y="4968344"/>
                  <a:pt x="4945946" y="4968344"/>
                  <a:pt x="4948314" y="4968344"/>
                </a:cubicBezTo>
                <a:cubicBezTo>
                  <a:pt x="4950682" y="4970713"/>
                  <a:pt x="4950682" y="4970713"/>
                  <a:pt x="4955419" y="4973083"/>
                </a:cubicBezTo>
                <a:cubicBezTo>
                  <a:pt x="4960155" y="4975452"/>
                  <a:pt x="4957787" y="4975452"/>
                  <a:pt x="4960155" y="4977821"/>
                </a:cubicBezTo>
                <a:cubicBezTo>
                  <a:pt x="4960155" y="4977821"/>
                  <a:pt x="4964892" y="4980191"/>
                  <a:pt x="4967260" y="4982560"/>
                </a:cubicBezTo>
                <a:lnTo>
                  <a:pt x="4964892" y="4980191"/>
                </a:lnTo>
                <a:lnTo>
                  <a:pt x="4971405" y="4984337"/>
                </a:lnTo>
                <a:cubicBezTo>
                  <a:pt x="4973181" y="4985521"/>
                  <a:pt x="4974365" y="4986113"/>
                  <a:pt x="4974365" y="4984928"/>
                </a:cubicBezTo>
                <a:cubicBezTo>
                  <a:pt x="4974365" y="4984928"/>
                  <a:pt x="4976733" y="4987298"/>
                  <a:pt x="4979101" y="4987298"/>
                </a:cubicBezTo>
                <a:cubicBezTo>
                  <a:pt x="4981470" y="4989667"/>
                  <a:pt x="4983838" y="4992037"/>
                  <a:pt x="4986206" y="4992037"/>
                </a:cubicBezTo>
                <a:cubicBezTo>
                  <a:pt x="4988574" y="4994406"/>
                  <a:pt x="4988574" y="4994406"/>
                  <a:pt x="4988574" y="4994406"/>
                </a:cubicBezTo>
                <a:cubicBezTo>
                  <a:pt x="4988574" y="4996775"/>
                  <a:pt x="4988574" y="4996775"/>
                  <a:pt x="4988574" y="4996775"/>
                </a:cubicBezTo>
                <a:cubicBezTo>
                  <a:pt x="4986206" y="4994406"/>
                  <a:pt x="4981470" y="4992037"/>
                  <a:pt x="4974365" y="4987298"/>
                </a:cubicBezTo>
                <a:cubicBezTo>
                  <a:pt x="4971997" y="4987298"/>
                  <a:pt x="4969628" y="4987298"/>
                  <a:pt x="4969628" y="4987298"/>
                </a:cubicBezTo>
                <a:cubicBezTo>
                  <a:pt x="4969628" y="4987298"/>
                  <a:pt x="4971997" y="4992037"/>
                  <a:pt x="4976733" y="4994406"/>
                </a:cubicBezTo>
                <a:cubicBezTo>
                  <a:pt x="4976733" y="4996775"/>
                  <a:pt x="4979101" y="4996775"/>
                  <a:pt x="4979101" y="4999145"/>
                </a:cubicBezTo>
                <a:cubicBezTo>
                  <a:pt x="4983838" y="5001514"/>
                  <a:pt x="4986206" y="5003883"/>
                  <a:pt x="4988574" y="5006253"/>
                </a:cubicBezTo>
                <a:cubicBezTo>
                  <a:pt x="4990942" y="5010990"/>
                  <a:pt x="4986206" y="5015729"/>
                  <a:pt x="4979101" y="5013360"/>
                </a:cubicBezTo>
                <a:cubicBezTo>
                  <a:pt x="4974365" y="5010990"/>
                  <a:pt x="4971997" y="5010990"/>
                  <a:pt x="4971997" y="5008621"/>
                </a:cubicBezTo>
                <a:cubicBezTo>
                  <a:pt x="4971997" y="5008621"/>
                  <a:pt x="4971997" y="5006253"/>
                  <a:pt x="4969628" y="5003883"/>
                </a:cubicBezTo>
                <a:cubicBezTo>
                  <a:pt x="4957787" y="4999145"/>
                  <a:pt x="4957787" y="4996775"/>
                  <a:pt x="4957787" y="4992037"/>
                </a:cubicBezTo>
                <a:cubicBezTo>
                  <a:pt x="4957787" y="4989667"/>
                  <a:pt x="4955419" y="4989667"/>
                  <a:pt x="4950682" y="4987298"/>
                </a:cubicBezTo>
                <a:cubicBezTo>
                  <a:pt x="4941210" y="4984928"/>
                  <a:pt x="4938841" y="4980191"/>
                  <a:pt x="4936473" y="4975452"/>
                </a:cubicBezTo>
                <a:cubicBezTo>
                  <a:pt x="4936473" y="4975452"/>
                  <a:pt x="4929368" y="4968344"/>
                  <a:pt x="4929368" y="4968344"/>
                </a:cubicBezTo>
                <a:cubicBezTo>
                  <a:pt x="4929368" y="4968344"/>
                  <a:pt x="4927000" y="4965975"/>
                  <a:pt x="4927000" y="4963605"/>
                </a:cubicBezTo>
                <a:cubicBezTo>
                  <a:pt x="4927000" y="4963605"/>
                  <a:pt x="4924632" y="4963605"/>
                  <a:pt x="4924632" y="4963605"/>
                </a:cubicBezTo>
                <a:cubicBezTo>
                  <a:pt x="4922264" y="4968344"/>
                  <a:pt x="4919895" y="4965975"/>
                  <a:pt x="4912791" y="4958867"/>
                </a:cubicBezTo>
                <a:cubicBezTo>
                  <a:pt x="4910422" y="4956498"/>
                  <a:pt x="4908054" y="4954129"/>
                  <a:pt x="4905686" y="4954129"/>
                </a:cubicBezTo>
                <a:cubicBezTo>
                  <a:pt x="4912791" y="4961236"/>
                  <a:pt x="4905686" y="4958867"/>
                  <a:pt x="4908054" y="4963605"/>
                </a:cubicBezTo>
                <a:cubicBezTo>
                  <a:pt x="4910422" y="4963605"/>
                  <a:pt x="4915159" y="4968344"/>
                  <a:pt x="4917527" y="4970713"/>
                </a:cubicBezTo>
                <a:cubicBezTo>
                  <a:pt x="4922264" y="4975452"/>
                  <a:pt x="4924632" y="4977821"/>
                  <a:pt x="4927000" y="4980191"/>
                </a:cubicBezTo>
                <a:cubicBezTo>
                  <a:pt x="4922264" y="4980191"/>
                  <a:pt x="4919895" y="4980191"/>
                  <a:pt x="4912791" y="4973083"/>
                </a:cubicBezTo>
                <a:cubicBezTo>
                  <a:pt x="4912791" y="4970713"/>
                  <a:pt x="4908054" y="4968344"/>
                  <a:pt x="4903318" y="4965975"/>
                </a:cubicBezTo>
                <a:cubicBezTo>
                  <a:pt x="4893845" y="4961236"/>
                  <a:pt x="4889108" y="4956498"/>
                  <a:pt x="4884372" y="4949390"/>
                </a:cubicBezTo>
                <a:cubicBezTo>
                  <a:pt x="4879635" y="4947021"/>
                  <a:pt x="4874899" y="4939913"/>
                  <a:pt x="4870162" y="4935174"/>
                </a:cubicBezTo>
                <a:cubicBezTo>
                  <a:pt x="4867794" y="4932805"/>
                  <a:pt x="4863058" y="4930436"/>
                  <a:pt x="4858321" y="4928067"/>
                </a:cubicBezTo>
                <a:cubicBezTo>
                  <a:pt x="4867794" y="4939913"/>
                  <a:pt x="4832271" y="4909112"/>
                  <a:pt x="4844112" y="4923328"/>
                </a:cubicBezTo>
                <a:cubicBezTo>
                  <a:pt x="4837007" y="4920959"/>
                  <a:pt x="4825166" y="4911481"/>
                  <a:pt x="4820429" y="4906744"/>
                </a:cubicBezTo>
                <a:cubicBezTo>
                  <a:pt x="4820429" y="4906744"/>
                  <a:pt x="4820429" y="4904374"/>
                  <a:pt x="4818061" y="4904374"/>
                </a:cubicBezTo>
                <a:cubicBezTo>
                  <a:pt x="4818061" y="4904374"/>
                  <a:pt x="4815693" y="4904374"/>
                  <a:pt x="4815693" y="4902005"/>
                </a:cubicBezTo>
                <a:cubicBezTo>
                  <a:pt x="4813325" y="4902005"/>
                  <a:pt x="4810956" y="4902005"/>
                  <a:pt x="4808588" y="4899636"/>
                </a:cubicBezTo>
                <a:cubicBezTo>
                  <a:pt x="4806220" y="4902005"/>
                  <a:pt x="4806220" y="4909112"/>
                  <a:pt x="4810956" y="4913851"/>
                </a:cubicBezTo>
                <a:cubicBezTo>
                  <a:pt x="4808588" y="4916220"/>
                  <a:pt x="4803851" y="4913851"/>
                  <a:pt x="4803851" y="4916220"/>
                </a:cubicBezTo>
                <a:cubicBezTo>
                  <a:pt x="4806220" y="4918589"/>
                  <a:pt x="4810956" y="4918589"/>
                  <a:pt x="4808588" y="4923328"/>
                </a:cubicBezTo>
                <a:cubicBezTo>
                  <a:pt x="4803851" y="4925697"/>
                  <a:pt x="4796747" y="4928067"/>
                  <a:pt x="4801483" y="4930436"/>
                </a:cubicBezTo>
                <a:cubicBezTo>
                  <a:pt x="4796747" y="4930436"/>
                  <a:pt x="4794379" y="4925697"/>
                  <a:pt x="4789642" y="4925697"/>
                </a:cubicBezTo>
                <a:cubicBezTo>
                  <a:pt x="4787273" y="4925697"/>
                  <a:pt x="4789642" y="4928067"/>
                  <a:pt x="4787273" y="4930436"/>
                </a:cubicBezTo>
                <a:cubicBezTo>
                  <a:pt x="4787273" y="4923328"/>
                  <a:pt x="4789642" y="4920959"/>
                  <a:pt x="4789642" y="4918589"/>
                </a:cubicBezTo>
                <a:cubicBezTo>
                  <a:pt x="4787273" y="4916220"/>
                  <a:pt x="4789642" y="4913851"/>
                  <a:pt x="4787273" y="4913851"/>
                </a:cubicBezTo>
                <a:cubicBezTo>
                  <a:pt x="4784905" y="4913851"/>
                  <a:pt x="4784905" y="4916220"/>
                  <a:pt x="4782537" y="4913851"/>
                </a:cubicBezTo>
                <a:cubicBezTo>
                  <a:pt x="4782537" y="4909112"/>
                  <a:pt x="4789642" y="4913851"/>
                  <a:pt x="4789642" y="4906744"/>
                </a:cubicBezTo>
                <a:cubicBezTo>
                  <a:pt x="4787273" y="4906744"/>
                  <a:pt x="4784905" y="4909112"/>
                  <a:pt x="4784905" y="4906744"/>
                </a:cubicBezTo>
                <a:cubicBezTo>
                  <a:pt x="4787273" y="4904374"/>
                  <a:pt x="4787273" y="4899636"/>
                  <a:pt x="4789642" y="4904374"/>
                </a:cubicBezTo>
                <a:cubicBezTo>
                  <a:pt x="4792011" y="4899636"/>
                  <a:pt x="4799115" y="4897266"/>
                  <a:pt x="4801483" y="4892527"/>
                </a:cubicBezTo>
                <a:cubicBezTo>
                  <a:pt x="4801483" y="4892527"/>
                  <a:pt x="4799115" y="4892527"/>
                  <a:pt x="4799115" y="4892527"/>
                </a:cubicBezTo>
                <a:cubicBezTo>
                  <a:pt x="4796747" y="4890158"/>
                  <a:pt x="4792011" y="4890158"/>
                  <a:pt x="4792011" y="4885419"/>
                </a:cubicBezTo>
                <a:cubicBezTo>
                  <a:pt x="4792011" y="4883050"/>
                  <a:pt x="4787273" y="4878312"/>
                  <a:pt x="4784905" y="4875943"/>
                </a:cubicBezTo>
                <a:cubicBezTo>
                  <a:pt x="4775433" y="4873574"/>
                  <a:pt x="4775433" y="4871204"/>
                  <a:pt x="4775433" y="4868835"/>
                </a:cubicBezTo>
                <a:cubicBezTo>
                  <a:pt x="4775433" y="4868835"/>
                  <a:pt x="4773065" y="4866465"/>
                  <a:pt x="4770695" y="4864096"/>
                </a:cubicBezTo>
                <a:cubicBezTo>
                  <a:pt x="4768327" y="4864096"/>
                  <a:pt x="4768327" y="4864096"/>
                  <a:pt x="4765959" y="4861727"/>
                </a:cubicBezTo>
                <a:cubicBezTo>
                  <a:pt x="4765959" y="4861727"/>
                  <a:pt x="4765959" y="4859357"/>
                  <a:pt x="4765959" y="4859357"/>
                </a:cubicBezTo>
                <a:cubicBezTo>
                  <a:pt x="4765959" y="4859357"/>
                  <a:pt x="4765959" y="4856989"/>
                  <a:pt x="4765959" y="4856989"/>
                </a:cubicBezTo>
                <a:cubicBezTo>
                  <a:pt x="4761223" y="4854620"/>
                  <a:pt x="4758855" y="4856989"/>
                  <a:pt x="4758855" y="4856989"/>
                </a:cubicBezTo>
                <a:cubicBezTo>
                  <a:pt x="4756487" y="4856989"/>
                  <a:pt x="4749381" y="4852250"/>
                  <a:pt x="4749381" y="4852250"/>
                </a:cubicBezTo>
                <a:cubicBezTo>
                  <a:pt x="4749381" y="4852250"/>
                  <a:pt x="4747013" y="4849881"/>
                  <a:pt x="4747013" y="4849881"/>
                </a:cubicBezTo>
                <a:cubicBezTo>
                  <a:pt x="4737541" y="4847512"/>
                  <a:pt x="4735173" y="4847512"/>
                  <a:pt x="4725699" y="4845142"/>
                </a:cubicBezTo>
                <a:cubicBezTo>
                  <a:pt x="4723331" y="4845142"/>
                  <a:pt x="4720963" y="4847512"/>
                  <a:pt x="4716227" y="4847512"/>
                </a:cubicBezTo>
                <a:cubicBezTo>
                  <a:pt x="4711489" y="4852250"/>
                  <a:pt x="4713859" y="4864096"/>
                  <a:pt x="4711489" y="4868835"/>
                </a:cubicBezTo>
                <a:cubicBezTo>
                  <a:pt x="4706753" y="4866465"/>
                  <a:pt x="4706753" y="4866465"/>
                  <a:pt x="4702017" y="4868835"/>
                </a:cubicBezTo>
                <a:cubicBezTo>
                  <a:pt x="4699649" y="4866465"/>
                  <a:pt x="4702017" y="4861727"/>
                  <a:pt x="4702017" y="4861727"/>
                </a:cubicBezTo>
                <a:cubicBezTo>
                  <a:pt x="4699649" y="4861727"/>
                  <a:pt x="4699649" y="4861727"/>
                  <a:pt x="4697281" y="4864096"/>
                </a:cubicBezTo>
                <a:cubicBezTo>
                  <a:pt x="4697281" y="4864096"/>
                  <a:pt x="4699649" y="4864096"/>
                  <a:pt x="4697281" y="4866465"/>
                </a:cubicBezTo>
                <a:cubicBezTo>
                  <a:pt x="4694913" y="4864096"/>
                  <a:pt x="4690175" y="4866465"/>
                  <a:pt x="4685439" y="4864096"/>
                </a:cubicBezTo>
                <a:cubicBezTo>
                  <a:pt x="4685439" y="4866465"/>
                  <a:pt x="4690175" y="4873574"/>
                  <a:pt x="4685439" y="4875943"/>
                </a:cubicBezTo>
                <a:cubicBezTo>
                  <a:pt x="4683071" y="4868835"/>
                  <a:pt x="4680703" y="4864096"/>
                  <a:pt x="4678335" y="4856989"/>
                </a:cubicBezTo>
                <a:cubicBezTo>
                  <a:pt x="4678335" y="4854620"/>
                  <a:pt x="4685439" y="4854620"/>
                  <a:pt x="4683071" y="4849881"/>
                </a:cubicBezTo>
                <a:cubicBezTo>
                  <a:pt x="4683071" y="4849881"/>
                  <a:pt x="4683071" y="4847512"/>
                  <a:pt x="4683071" y="4847512"/>
                </a:cubicBezTo>
                <a:cubicBezTo>
                  <a:pt x="4678335" y="4852250"/>
                  <a:pt x="4671229" y="4852250"/>
                  <a:pt x="4668861" y="4859357"/>
                </a:cubicBezTo>
                <a:cubicBezTo>
                  <a:pt x="4664125" y="4856989"/>
                  <a:pt x="4661757" y="4861727"/>
                  <a:pt x="4657021" y="4861727"/>
                </a:cubicBezTo>
                <a:cubicBezTo>
                  <a:pt x="4657021" y="4859357"/>
                  <a:pt x="4657021" y="4856989"/>
                  <a:pt x="4654653" y="4856989"/>
                </a:cubicBezTo>
                <a:cubicBezTo>
                  <a:pt x="4654653" y="4859357"/>
                  <a:pt x="4652285" y="4859357"/>
                  <a:pt x="4652285" y="4861727"/>
                </a:cubicBezTo>
                <a:cubicBezTo>
                  <a:pt x="4647547" y="4859357"/>
                  <a:pt x="4642811" y="4864096"/>
                  <a:pt x="4642811" y="4859357"/>
                </a:cubicBezTo>
                <a:cubicBezTo>
                  <a:pt x="4642811" y="4856989"/>
                  <a:pt x="4645179" y="4859357"/>
                  <a:pt x="4647547" y="4856989"/>
                </a:cubicBezTo>
                <a:cubicBezTo>
                  <a:pt x="4640443" y="4845142"/>
                  <a:pt x="4630969" y="4856989"/>
                  <a:pt x="4628601" y="4864096"/>
                </a:cubicBezTo>
                <a:cubicBezTo>
                  <a:pt x="4626233" y="4861727"/>
                  <a:pt x="4626233" y="4859357"/>
                  <a:pt x="4623865" y="4859357"/>
                </a:cubicBezTo>
                <a:cubicBezTo>
                  <a:pt x="4619129" y="4864096"/>
                  <a:pt x="4609655" y="4859357"/>
                  <a:pt x="4604919" y="4864096"/>
                </a:cubicBezTo>
                <a:cubicBezTo>
                  <a:pt x="4602551" y="4866465"/>
                  <a:pt x="4604919" y="4866465"/>
                  <a:pt x="4604919" y="4868835"/>
                </a:cubicBezTo>
                <a:cubicBezTo>
                  <a:pt x="4602551" y="4868835"/>
                  <a:pt x="4604919" y="4875943"/>
                  <a:pt x="4600183" y="4875943"/>
                </a:cubicBezTo>
                <a:cubicBezTo>
                  <a:pt x="4600183" y="4871204"/>
                  <a:pt x="4600183" y="4871204"/>
                  <a:pt x="4602551" y="4868835"/>
                </a:cubicBezTo>
                <a:cubicBezTo>
                  <a:pt x="4600183" y="4868835"/>
                  <a:pt x="4595447" y="4871204"/>
                  <a:pt x="4597815" y="4866465"/>
                </a:cubicBezTo>
                <a:cubicBezTo>
                  <a:pt x="4595447" y="4864096"/>
                  <a:pt x="4602551" y="4868835"/>
                  <a:pt x="4600183" y="4864096"/>
                </a:cubicBezTo>
                <a:cubicBezTo>
                  <a:pt x="4600183" y="4861727"/>
                  <a:pt x="4595447" y="4861727"/>
                  <a:pt x="4593079" y="4864096"/>
                </a:cubicBezTo>
                <a:cubicBezTo>
                  <a:pt x="4590709" y="4859357"/>
                  <a:pt x="4590709" y="4856989"/>
                  <a:pt x="4593079" y="4856989"/>
                </a:cubicBezTo>
                <a:cubicBezTo>
                  <a:pt x="4590709" y="4852250"/>
                  <a:pt x="4585973" y="4852250"/>
                  <a:pt x="4585973" y="4847512"/>
                </a:cubicBezTo>
                <a:cubicBezTo>
                  <a:pt x="4588341" y="4840404"/>
                  <a:pt x="4590709" y="4838034"/>
                  <a:pt x="4593079" y="4830927"/>
                </a:cubicBezTo>
                <a:cubicBezTo>
                  <a:pt x="4590709" y="4828558"/>
                  <a:pt x="4588341" y="4828558"/>
                  <a:pt x="4585973" y="4826188"/>
                </a:cubicBezTo>
                <a:cubicBezTo>
                  <a:pt x="4585973" y="4830927"/>
                  <a:pt x="4581237" y="4828558"/>
                  <a:pt x="4581237" y="4833296"/>
                </a:cubicBezTo>
                <a:cubicBezTo>
                  <a:pt x="4583605" y="4833296"/>
                  <a:pt x="4585973" y="4833296"/>
                  <a:pt x="4588341" y="4833296"/>
                </a:cubicBezTo>
                <a:cubicBezTo>
                  <a:pt x="4583605" y="4845142"/>
                  <a:pt x="4581237" y="4852250"/>
                  <a:pt x="4581237" y="4864096"/>
                </a:cubicBezTo>
                <a:cubicBezTo>
                  <a:pt x="4583605" y="4864096"/>
                  <a:pt x="4585973" y="4866465"/>
                  <a:pt x="4588341" y="4864096"/>
                </a:cubicBezTo>
                <a:cubicBezTo>
                  <a:pt x="4590709" y="4868835"/>
                  <a:pt x="4595447" y="4868835"/>
                  <a:pt x="4597815" y="4873574"/>
                </a:cubicBezTo>
                <a:cubicBezTo>
                  <a:pt x="4595447" y="4878312"/>
                  <a:pt x="4588341" y="4875943"/>
                  <a:pt x="4585973" y="4878312"/>
                </a:cubicBezTo>
                <a:cubicBezTo>
                  <a:pt x="4585973" y="4880682"/>
                  <a:pt x="4585973" y="4883050"/>
                  <a:pt x="4585973" y="4885419"/>
                </a:cubicBezTo>
                <a:cubicBezTo>
                  <a:pt x="4583605" y="4883050"/>
                  <a:pt x="4585973" y="4878312"/>
                  <a:pt x="4583605" y="4878312"/>
                </a:cubicBezTo>
                <a:cubicBezTo>
                  <a:pt x="4581237" y="4878312"/>
                  <a:pt x="4578869" y="4878312"/>
                  <a:pt x="4578869" y="4878312"/>
                </a:cubicBezTo>
                <a:cubicBezTo>
                  <a:pt x="4578869" y="4880682"/>
                  <a:pt x="4578869" y="4883050"/>
                  <a:pt x="4578869" y="4883050"/>
                </a:cubicBezTo>
                <a:cubicBezTo>
                  <a:pt x="4574133" y="4885419"/>
                  <a:pt x="4576501" y="4880682"/>
                  <a:pt x="4574133" y="4880682"/>
                </a:cubicBezTo>
                <a:cubicBezTo>
                  <a:pt x="4571763" y="4880682"/>
                  <a:pt x="4567027" y="4880682"/>
                  <a:pt x="4564659" y="4880682"/>
                </a:cubicBezTo>
                <a:cubicBezTo>
                  <a:pt x="4564659" y="4885419"/>
                  <a:pt x="4559923" y="4880682"/>
                  <a:pt x="4557555" y="4880682"/>
                </a:cubicBezTo>
                <a:cubicBezTo>
                  <a:pt x="4557555" y="4883050"/>
                  <a:pt x="4555187" y="4885419"/>
                  <a:pt x="4555187" y="4887789"/>
                </a:cubicBezTo>
                <a:cubicBezTo>
                  <a:pt x="4550449" y="4885419"/>
                  <a:pt x="4548081" y="4887789"/>
                  <a:pt x="4545713" y="4890158"/>
                </a:cubicBezTo>
                <a:cubicBezTo>
                  <a:pt x="4548081" y="4883050"/>
                  <a:pt x="4540977" y="4885419"/>
                  <a:pt x="4538609" y="4883050"/>
                </a:cubicBezTo>
                <a:cubicBezTo>
                  <a:pt x="4540977" y="4883050"/>
                  <a:pt x="4543345" y="4880682"/>
                  <a:pt x="4543345" y="4878312"/>
                </a:cubicBezTo>
                <a:cubicBezTo>
                  <a:pt x="4543345" y="4875943"/>
                  <a:pt x="4538609" y="4878312"/>
                  <a:pt x="4536241" y="4875943"/>
                </a:cubicBezTo>
                <a:cubicBezTo>
                  <a:pt x="4538609" y="4875943"/>
                  <a:pt x="4540977" y="4873574"/>
                  <a:pt x="4540977" y="4871204"/>
                </a:cubicBezTo>
                <a:cubicBezTo>
                  <a:pt x="4536241" y="4871204"/>
                  <a:pt x="4531503" y="4861727"/>
                  <a:pt x="4533873" y="4859357"/>
                </a:cubicBezTo>
                <a:cubicBezTo>
                  <a:pt x="4536241" y="4861727"/>
                  <a:pt x="4536241" y="4864096"/>
                  <a:pt x="4538609" y="4861727"/>
                </a:cubicBezTo>
                <a:cubicBezTo>
                  <a:pt x="4540977" y="4856989"/>
                  <a:pt x="4536241" y="4859357"/>
                  <a:pt x="4536241" y="4854620"/>
                </a:cubicBezTo>
                <a:cubicBezTo>
                  <a:pt x="4538609" y="4847512"/>
                  <a:pt x="4550449" y="4849881"/>
                  <a:pt x="4552819" y="4842773"/>
                </a:cubicBezTo>
                <a:cubicBezTo>
                  <a:pt x="4557555" y="4840404"/>
                  <a:pt x="4555187" y="4845142"/>
                  <a:pt x="4557555" y="4845142"/>
                </a:cubicBezTo>
                <a:cubicBezTo>
                  <a:pt x="4559923" y="4845142"/>
                  <a:pt x="4559923" y="4842773"/>
                  <a:pt x="4562291" y="4842773"/>
                </a:cubicBezTo>
                <a:cubicBezTo>
                  <a:pt x="4562291" y="4840404"/>
                  <a:pt x="4559923" y="4840404"/>
                  <a:pt x="4559923" y="4838034"/>
                </a:cubicBezTo>
                <a:cubicBezTo>
                  <a:pt x="4564659" y="4833296"/>
                  <a:pt x="4567027" y="4828558"/>
                  <a:pt x="4574133" y="4828558"/>
                </a:cubicBezTo>
                <a:cubicBezTo>
                  <a:pt x="4578869" y="4816711"/>
                  <a:pt x="4567027" y="4816711"/>
                  <a:pt x="4562291" y="4809603"/>
                </a:cubicBezTo>
                <a:cubicBezTo>
                  <a:pt x="4559923" y="4811972"/>
                  <a:pt x="4555187" y="4809603"/>
                  <a:pt x="4555187" y="4814342"/>
                </a:cubicBezTo>
                <a:cubicBezTo>
                  <a:pt x="4555187" y="4814342"/>
                  <a:pt x="4557555" y="4814342"/>
                  <a:pt x="4559923" y="4814342"/>
                </a:cubicBezTo>
                <a:cubicBezTo>
                  <a:pt x="4559923" y="4819080"/>
                  <a:pt x="4559923" y="4819080"/>
                  <a:pt x="4555187" y="4819080"/>
                </a:cubicBezTo>
                <a:cubicBezTo>
                  <a:pt x="4555187" y="4819080"/>
                  <a:pt x="4555187" y="4814342"/>
                  <a:pt x="4552819" y="4814342"/>
                </a:cubicBezTo>
                <a:cubicBezTo>
                  <a:pt x="4550449" y="4819080"/>
                  <a:pt x="4540977" y="4819080"/>
                  <a:pt x="4536241" y="4821450"/>
                </a:cubicBezTo>
                <a:cubicBezTo>
                  <a:pt x="4543345" y="4821450"/>
                  <a:pt x="4531503" y="4826188"/>
                  <a:pt x="4536241" y="4828558"/>
                </a:cubicBezTo>
                <a:cubicBezTo>
                  <a:pt x="4531503" y="4828558"/>
                  <a:pt x="4533873" y="4823819"/>
                  <a:pt x="4531503" y="4823819"/>
                </a:cubicBezTo>
                <a:cubicBezTo>
                  <a:pt x="4531503" y="4823819"/>
                  <a:pt x="4529135" y="4823819"/>
                  <a:pt x="4529135" y="4826188"/>
                </a:cubicBezTo>
                <a:cubicBezTo>
                  <a:pt x="4529135" y="4826188"/>
                  <a:pt x="4529135" y="4826188"/>
                  <a:pt x="4531503" y="4826188"/>
                </a:cubicBezTo>
                <a:cubicBezTo>
                  <a:pt x="4526767" y="4828558"/>
                  <a:pt x="4538609" y="4835665"/>
                  <a:pt x="4538609" y="4838034"/>
                </a:cubicBezTo>
                <a:cubicBezTo>
                  <a:pt x="4538609" y="4838034"/>
                  <a:pt x="4536241" y="4838034"/>
                  <a:pt x="4536241" y="4838034"/>
                </a:cubicBezTo>
                <a:cubicBezTo>
                  <a:pt x="4536241" y="4838034"/>
                  <a:pt x="4533873" y="4835665"/>
                  <a:pt x="4533873" y="4835665"/>
                </a:cubicBezTo>
                <a:cubicBezTo>
                  <a:pt x="4529135" y="4830927"/>
                  <a:pt x="4526767" y="4828558"/>
                  <a:pt x="4524399" y="4828558"/>
                </a:cubicBezTo>
                <a:cubicBezTo>
                  <a:pt x="4519663" y="4830927"/>
                  <a:pt x="4514927" y="4830927"/>
                  <a:pt x="4510189" y="4833296"/>
                </a:cubicBezTo>
                <a:cubicBezTo>
                  <a:pt x="4510189" y="4833296"/>
                  <a:pt x="4512558" y="4835665"/>
                  <a:pt x="4510189" y="4835665"/>
                </a:cubicBezTo>
                <a:cubicBezTo>
                  <a:pt x="4510189" y="4833296"/>
                  <a:pt x="4507821" y="4833296"/>
                  <a:pt x="4503085" y="4833296"/>
                </a:cubicBezTo>
                <a:cubicBezTo>
                  <a:pt x="4503085" y="4830927"/>
                  <a:pt x="4503085" y="4830927"/>
                  <a:pt x="4503085" y="4828558"/>
                </a:cubicBezTo>
                <a:cubicBezTo>
                  <a:pt x="4507821" y="4828558"/>
                  <a:pt x="4510189" y="4826188"/>
                  <a:pt x="4512558" y="4823819"/>
                </a:cubicBezTo>
                <a:cubicBezTo>
                  <a:pt x="4510189" y="4823819"/>
                  <a:pt x="4510189" y="4821450"/>
                  <a:pt x="4507821" y="4821450"/>
                </a:cubicBezTo>
                <a:cubicBezTo>
                  <a:pt x="4507821" y="4821450"/>
                  <a:pt x="4505453" y="4821450"/>
                  <a:pt x="4503085" y="4821450"/>
                </a:cubicBezTo>
                <a:cubicBezTo>
                  <a:pt x="4503085" y="4821450"/>
                  <a:pt x="4503085" y="4819080"/>
                  <a:pt x="4503085" y="4819080"/>
                </a:cubicBezTo>
                <a:cubicBezTo>
                  <a:pt x="4500717" y="4816711"/>
                  <a:pt x="4500717" y="4816711"/>
                  <a:pt x="4498349" y="4816711"/>
                </a:cubicBezTo>
                <a:cubicBezTo>
                  <a:pt x="4498349" y="4819080"/>
                  <a:pt x="4500717" y="4819080"/>
                  <a:pt x="4500717" y="4821450"/>
                </a:cubicBezTo>
                <a:cubicBezTo>
                  <a:pt x="4495980" y="4821450"/>
                  <a:pt x="4493612" y="4816711"/>
                  <a:pt x="4488875" y="4821450"/>
                </a:cubicBezTo>
                <a:cubicBezTo>
                  <a:pt x="4491243" y="4823819"/>
                  <a:pt x="4495980" y="4826188"/>
                  <a:pt x="4491243" y="4826188"/>
                </a:cubicBezTo>
                <a:cubicBezTo>
                  <a:pt x="4488875" y="4819080"/>
                  <a:pt x="4479402" y="4823819"/>
                  <a:pt x="4474666" y="4826188"/>
                </a:cubicBezTo>
                <a:cubicBezTo>
                  <a:pt x="4477034" y="4816711"/>
                  <a:pt x="4467561" y="4821450"/>
                  <a:pt x="4467561" y="4816711"/>
                </a:cubicBezTo>
                <a:cubicBezTo>
                  <a:pt x="4469929" y="4814342"/>
                  <a:pt x="4467561" y="4811972"/>
                  <a:pt x="4469929" y="4809603"/>
                </a:cubicBezTo>
                <a:cubicBezTo>
                  <a:pt x="4472297" y="4807234"/>
                  <a:pt x="4467561" y="4809603"/>
                  <a:pt x="4467561" y="4804865"/>
                </a:cubicBezTo>
                <a:cubicBezTo>
                  <a:pt x="4469929" y="4806050"/>
                  <a:pt x="4470521" y="4804272"/>
                  <a:pt x="4471113" y="4802199"/>
                </a:cubicBezTo>
                <a:lnTo>
                  <a:pt x="4474503" y="4797961"/>
                </a:lnTo>
                <a:lnTo>
                  <a:pt x="4474666" y="4798053"/>
                </a:lnTo>
                <a:cubicBezTo>
                  <a:pt x="4476442" y="4799533"/>
                  <a:pt x="4478218" y="4801311"/>
                  <a:pt x="4479402" y="4802496"/>
                </a:cubicBezTo>
                <a:cubicBezTo>
                  <a:pt x="4479402" y="4800126"/>
                  <a:pt x="4479402" y="4800126"/>
                  <a:pt x="4479402" y="4800126"/>
                </a:cubicBezTo>
                <a:cubicBezTo>
                  <a:pt x="4474666" y="4797757"/>
                  <a:pt x="4472297" y="4795388"/>
                  <a:pt x="4467561" y="4793018"/>
                </a:cubicBezTo>
                <a:cubicBezTo>
                  <a:pt x="4467561" y="4790649"/>
                  <a:pt x="4465193" y="4790649"/>
                  <a:pt x="4465193" y="4790649"/>
                </a:cubicBezTo>
                <a:cubicBezTo>
                  <a:pt x="4465193" y="4790649"/>
                  <a:pt x="4465193" y="4788280"/>
                  <a:pt x="4465193" y="4788280"/>
                </a:cubicBezTo>
                <a:cubicBezTo>
                  <a:pt x="4465193" y="4788280"/>
                  <a:pt x="4465193" y="4788280"/>
                  <a:pt x="4462825" y="4788280"/>
                </a:cubicBezTo>
                <a:cubicBezTo>
                  <a:pt x="4462825" y="4788280"/>
                  <a:pt x="4462825" y="4788280"/>
                  <a:pt x="4460456" y="4788280"/>
                </a:cubicBezTo>
                <a:cubicBezTo>
                  <a:pt x="4460456" y="4788280"/>
                  <a:pt x="4460456" y="4785910"/>
                  <a:pt x="4460456" y="4785910"/>
                </a:cubicBezTo>
                <a:cubicBezTo>
                  <a:pt x="4460456" y="4783541"/>
                  <a:pt x="4455720" y="4783541"/>
                  <a:pt x="4453352" y="4781172"/>
                </a:cubicBezTo>
                <a:cubicBezTo>
                  <a:pt x="4453352" y="4783541"/>
                  <a:pt x="4453352" y="4783541"/>
                  <a:pt x="4453352" y="4783541"/>
                </a:cubicBezTo>
                <a:cubicBezTo>
                  <a:pt x="4450983" y="4785910"/>
                  <a:pt x="4450983" y="4783541"/>
                  <a:pt x="4448615" y="4783541"/>
                </a:cubicBezTo>
                <a:cubicBezTo>
                  <a:pt x="4448615" y="4781172"/>
                  <a:pt x="4448615" y="4781172"/>
                  <a:pt x="4448615" y="4778803"/>
                </a:cubicBezTo>
                <a:cubicBezTo>
                  <a:pt x="4448615" y="4778803"/>
                  <a:pt x="4448615" y="4778803"/>
                  <a:pt x="4450983" y="4778803"/>
                </a:cubicBezTo>
                <a:cubicBezTo>
                  <a:pt x="4448615" y="4778803"/>
                  <a:pt x="4448615" y="4776434"/>
                  <a:pt x="4448615" y="4776434"/>
                </a:cubicBezTo>
                <a:cubicBezTo>
                  <a:pt x="4448615" y="4776434"/>
                  <a:pt x="4448615" y="4776434"/>
                  <a:pt x="4446247" y="4776434"/>
                </a:cubicBezTo>
                <a:cubicBezTo>
                  <a:pt x="4446247" y="4774064"/>
                  <a:pt x="4443879" y="4774064"/>
                  <a:pt x="4441510" y="4774064"/>
                </a:cubicBezTo>
                <a:cubicBezTo>
                  <a:pt x="4439142" y="4776434"/>
                  <a:pt x="4436774" y="4778803"/>
                  <a:pt x="4432037" y="4778803"/>
                </a:cubicBezTo>
                <a:cubicBezTo>
                  <a:pt x="4432037" y="4774064"/>
                  <a:pt x="4432037" y="4774064"/>
                  <a:pt x="4434406" y="4769326"/>
                </a:cubicBezTo>
                <a:cubicBezTo>
                  <a:pt x="4432037" y="4769326"/>
                  <a:pt x="4432037" y="4769326"/>
                  <a:pt x="4432037" y="4769326"/>
                </a:cubicBezTo>
                <a:cubicBezTo>
                  <a:pt x="4429669" y="4766956"/>
                  <a:pt x="4427301" y="4766956"/>
                  <a:pt x="4427301" y="4764587"/>
                </a:cubicBezTo>
                <a:cubicBezTo>
                  <a:pt x="4424933" y="4766956"/>
                  <a:pt x="4424933" y="4769326"/>
                  <a:pt x="4424933" y="4771695"/>
                </a:cubicBezTo>
                <a:cubicBezTo>
                  <a:pt x="4427301" y="4771695"/>
                  <a:pt x="4427301" y="4771695"/>
                  <a:pt x="4427301" y="4771695"/>
                </a:cubicBezTo>
                <a:cubicBezTo>
                  <a:pt x="4427301" y="4776434"/>
                  <a:pt x="4422564" y="4776434"/>
                  <a:pt x="4415460" y="4776434"/>
                </a:cubicBezTo>
                <a:cubicBezTo>
                  <a:pt x="4415460" y="4778803"/>
                  <a:pt x="4417828" y="4781172"/>
                  <a:pt x="4415460" y="4781172"/>
                </a:cubicBezTo>
                <a:cubicBezTo>
                  <a:pt x="4415460" y="4781172"/>
                  <a:pt x="4415460" y="4783541"/>
                  <a:pt x="4415460" y="4783541"/>
                </a:cubicBezTo>
                <a:cubicBezTo>
                  <a:pt x="4415460" y="4785910"/>
                  <a:pt x="4417828" y="4785910"/>
                  <a:pt x="4417828" y="4785910"/>
                </a:cubicBezTo>
                <a:cubicBezTo>
                  <a:pt x="4415460" y="4788280"/>
                  <a:pt x="4413092" y="4788280"/>
                  <a:pt x="4410723" y="4788280"/>
                </a:cubicBezTo>
                <a:cubicBezTo>
                  <a:pt x="4413092" y="4788280"/>
                  <a:pt x="4413092" y="4790649"/>
                  <a:pt x="4415460" y="4790649"/>
                </a:cubicBezTo>
                <a:cubicBezTo>
                  <a:pt x="4417828" y="4793018"/>
                  <a:pt x="4417828" y="4793018"/>
                  <a:pt x="4420196" y="4793018"/>
                </a:cubicBezTo>
                <a:cubicBezTo>
                  <a:pt x="4420196" y="4793018"/>
                  <a:pt x="4420196" y="4793018"/>
                  <a:pt x="4422564" y="4793018"/>
                </a:cubicBezTo>
                <a:cubicBezTo>
                  <a:pt x="4422564" y="4793018"/>
                  <a:pt x="4422564" y="4795388"/>
                  <a:pt x="4422564" y="4795388"/>
                </a:cubicBezTo>
                <a:cubicBezTo>
                  <a:pt x="4424933" y="4795388"/>
                  <a:pt x="4427301" y="4795388"/>
                  <a:pt x="4427301" y="4797757"/>
                </a:cubicBezTo>
                <a:cubicBezTo>
                  <a:pt x="4429669" y="4797757"/>
                  <a:pt x="4429669" y="4797757"/>
                  <a:pt x="4432037" y="4797757"/>
                </a:cubicBezTo>
                <a:cubicBezTo>
                  <a:pt x="4434406" y="4800126"/>
                  <a:pt x="4436774" y="4802496"/>
                  <a:pt x="4441510" y="4807234"/>
                </a:cubicBezTo>
                <a:cubicBezTo>
                  <a:pt x="4441510" y="4809603"/>
                  <a:pt x="4443879" y="4811972"/>
                  <a:pt x="4443879" y="4811972"/>
                </a:cubicBezTo>
                <a:cubicBezTo>
                  <a:pt x="4441510" y="4811972"/>
                  <a:pt x="4441510" y="4811972"/>
                  <a:pt x="4439142" y="4811972"/>
                </a:cubicBezTo>
                <a:cubicBezTo>
                  <a:pt x="4439142" y="4814342"/>
                  <a:pt x="4436774" y="4814342"/>
                  <a:pt x="4436774" y="4816711"/>
                </a:cubicBezTo>
                <a:cubicBezTo>
                  <a:pt x="4439142" y="4816711"/>
                  <a:pt x="4441510" y="4816711"/>
                  <a:pt x="4441510" y="4816711"/>
                </a:cubicBezTo>
                <a:cubicBezTo>
                  <a:pt x="4443879" y="4819080"/>
                  <a:pt x="4441510" y="4819080"/>
                  <a:pt x="4443879" y="4821450"/>
                </a:cubicBezTo>
                <a:cubicBezTo>
                  <a:pt x="4439142" y="4823819"/>
                  <a:pt x="4436774" y="4830927"/>
                  <a:pt x="4432037" y="4828558"/>
                </a:cubicBezTo>
                <a:cubicBezTo>
                  <a:pt x="4432037" y="4826188"/>
                  <a:pt x="4432037" y="4823819"/>
                  <a:pt x="4434406" y="4821450"/>
                </a:cubicBezTo>
                <a:cubicBezTo>
                  <a:pt x="4432037" y="4821450"/>
                  <a:pt x="4429669" y="4821450"/>
                  <a:pt x="4427301" y="4823819"/>
                </a:cubicBezTo>
                <a:cubicBezTo>
                  <a:pt x="4432037" y="4819080"/>
                  <a:pt x="4432037" y="4816711"/>
                  <a:pt x="4432037" y="4814342"/>
                </a:cubicBezTo>
                <a:cubicBezTo>
                  <a:pt x="4434406" y="4816711"/>
                  <a:pt x="4434406" y="4814342"/>
                  <a:pt x="4436774" y="4811972"/>
                </a:cubicBezTo>
                <a:cubicBezTo>
                  <a:pt x="4434406" y="4811972"/>
                  <a:pt x="4432037" y="4811972"/>
                  <a:pt x="4429669" y="4814342"/>
                </a:cubicBezTo>
                <a:cubicBezTo>
                  <a:pt x="4429669" y="4811972"/>
                  <a:pt x="4429669" y="4809603"/>
                  <a:pt x="4429669" y="4807234"/>
                </a:cubicBezTo>
                <a:cubicBezTo>
                  <a:pt x="4427301" y="4807234"/>
                  <a:pt x="4427301" y="4807234"/>
                  <a:pt x="4427301" y="4807234"/>
                </a:cubicBezTo>
                <a:cubicBezTo>
                  <a:pt x="4424933" y="4811972"/>
                  <a:pt x="4422564" y="4814342"/>
                  <a:pt x="4415460" y="4816711"/>
                </a:cubicBezTo>
                <a:cubicBezTo>
                  <a:pt x="4415460" y="4814342"/>
                  <a:pt x="4410723" y="4811972"/>
                  <a:pt x="4413092" y="4809603"/>
                </a:cubicBezTo>
                <a:cubicBezTo>
                  <a:pt x="4417828" y="4809603"/>
                  <a:pt x="4422564" y="4809603"/>
                  <a:pt x="4424933" y="4804865"/>
                </a:cubicBezTo>
                <a:cubicBezTo>
                  <a:pt x="4420196" y="4804865"/>
                  <a:pt x="4415460" y="4802496"/>
                  <a:pt x="4408355" y="4800126"/>
                </a:cubicBezTo>
                <a:cubicBezTo>
                  <a:pt x="4405987" y="4795388"/>
                  <a:pt x="4403619" y="4793018"/>
                  <a:pt x="4401250" y="4790649"/>
                </a:cubicBezTo>
                <a:cubicBezTo>
                  <a:pt x="4396514" y="4788280"/>
                  <a:pt x="4394146" y="4788280"/>
                  <a:pt x="4391777" y="4790649"/>
                </a:cubicBezTo>
                <a:cubicBezTo>
                  <a:pt x="4389409" y="4788280"/>
                  <a:pt x="4384673" y="4783541"/>
                  <a:pt x="4382304" y="4781172"/>
                </a:cubicBezTo>
                <a:cubicBezTo>
                  <a:pt x="4377568" y="4778803"/>
                  <a:pt x="4375200" y="4776434"/>
                  <a:pt x="4372831" y="4774064"/>
                </a:cubicBezTo>
                <a:cubicBezTo>
                  <a:pt x="4370463" y="4774064"/>
                  <a:pt x="4370463" y="4776434"/>
                  <a:pt x="4368095" y="4776434"/>
                </a:cubicBezTo>
                <a:cubicBezTo>
                  <a:pt x="4370463" y="4776434"/>
                  <a:pt x="4368095" y="4781172"/>
                  <a:pt x="4370463" y="4781172"/>
                </a:cubicBezTo>
                <a:cubicBezTo>
                  <a:pt x="4368095" y="4785910"/>
                  <a:pt x="4363359" y="4788280"/>
                  <a:pt x="4358622" y="4785910"/>
                </a:cubicBezTo>
                <a:cubicBezTo>
                  <a:pt x="4356254" y="4785910"/>
                  <a:pt x="4356254" y="4783541"/>
                  <a:pt x="4353886" y="4783541"/>
                </a:cubicBezTo>
                <a:cubicBezTo>
                  <a:pt x="4358622" y="4781172"/>
                  <a:pt x="4360990" y="4781172"/>
                  <a:pt x="4360990" y="4778803"/>
                </a:cubicBezTo>
                <a:cubicBezTo>
                  <a:pt x="4358622" y="4776434"/>
                  <a:pt x="4356254" y="4776434"/>
                  <a:pt x="4353886" y="4774064"/>
                </a:cubicBezTo>
                <a:cubicBezTo>
                  <a:pt x="4356254" y="4769326"/>
                  <a:pt x="4349149" y="4764587"/>
                  <a:pt x="4356254" y="4764587"/>
                </a:cubicBezTo>
                <a:cubicBezTo>
                  <a:pt x="4360990" y="4766956"/>
                  <a:pt x="4356254" y="4771695"/>
                  <a:pt x="4358622" y="4774064"/>
                </a:cubicBezTo>
                <a:cubicBezTo>
                  <a:pt x="4358622" y="4771695"/>
                  <a:pt x="4363359" y="4771695"/>
                  <a:pt x="4365727" y="4771695"/>
                </a:cubicBezTo>
                <a:cubicBezTo>
                  <a:pt x="4365727" y="4769326"/>
                  <a:pt x="4363359" y="4769326"/>
                  <a:pt x="4363359" y="4769326"/>
                </a:cubicBezTo>
                <a:cubicBezTo>
                  <a:pt x="4358622" y="4764587"/>
                  <a:pt x="4353886" y="4759848"/>
                  <a:pt x="4346781" y="4755111"/>
                </a:cubicBezTo>
                <a:cubicBezTo>
                  <a:pt x="4346781" y="4759848"/>
                  <a:pt x="4344413" y="4762218"/>
                  <a:pt x="4344413" y="4766956"/>
                </a:cubicBezTo>
                <a:cubicBezTo>
                  <a:pt x="4339676" y="4764587"/>
                  <a:pt x="4337308" y="4764587"/>
                  <a:pt x="4334940" y="4764587"/>
                </a:cubicBezTo>
                <a:cubicBezTo>
                  <a:pt x="4332571" y="4759848"/>
                  <a:pt x="4337308" y="4757480"/>
                  <a:pt x="4332571" y="4757480"/>
                </a:cubicBezTo>
                <a:cubicBezTo>
                  <a:pt x="4330203" y="4757480"/>
                  <a:pt x="4330203" y="4759848"/>
                  <a:pt x="4330203" y="4759848"/>
                </a:cubicBezTo>
                <a:cubicBezTo>
                  <a:pt x="4313626" y="4759848"/>
                  <a:pt x="4318362" y="4745633"/>
                  <a:pt x="4318362" y="4736156"/>
                </a:cubicBezTo>
                <a:cubicBezTo>
                  <a:pt x="4318362" y="4736156"/>
                  <a:pt x="4318362" y="4733786"/>
                  <a:pt x="4318362" y="4733786"/>
                </a:cubicBezTo>
                <a:cubicBezTo>
                  <a:pt x="4313626" y="4729049"/>
                  <a:pt x="4313626" y="4729049"/>
                  <a:pt x="4308889" y="4729049"/>
                </a:cubicBezTo>
                <a:cubicBezTo>
                  <a:pt x="4308889" y="4729049"/>
                  <a:pt x="4306521" y="4726679"/>
                  <a:pt x="4304153" y="4726679"/>
                </a:cubicBezTo>
                <a:cubicBezTo>
                  <a:pt x="4301784" y="4724310"/>
                  <a:pt x="4299416" y="4721940"/>
                  <a:pt x="4299416" y="4721940"/>
                </a:cubicBezTo>
                <a:cubicBezTo>
                  <a:pt x="4299416" y="4721940"/>
                  <a:pt x="4306521" y="4726679"/>
                  <a:pt x="4299416" y="4719571"/>
                </a:cubicBezTo>
                <a:cubicBezTo>
                  <a:pt x="4289943" y="4714832"/>
                  <a:pt x="4282838" y="4707725"/>
                  <a:pt x="4273366" y="4700617"/>
                </a:cubicBezTo>
                <a:cubicBezTo>
                  <a:pt x="4270997" y="4700617"/>
                  <a:pt x="4268629" y="4698248"/>
                  <a:pt x="4268629" y="4698248"/>
                </a:cubicBezTo>
                <a:cubicBezTo>
                  <a:pt x="4263893" y="4695879"/>
                  <a:pt x="4252051" y="4686401"/>
                  <a:pt x="4247315" y="4686401"/>
                </a:cubicBezTo>
                <a:cubicBezTo>
                  <a:pt x="4247315" y="4686401"/>
                  <a:pt x="4240210" y="4681663"/>
                  <a:pt x="4242578" y="4681663"/>
                </a:cubicBezTo>
                <a:cubicBezTo>
                  <a:pt x="4242578" y="4679294"/>
                  <a:pt x="4240210" y="4679294"/>
                  <a:pt x="4237842" y="4676925"/>
                </a:cubicBezTo>
                <a:cubicBezTo>
                  <a:pt x="4230737" y="4674555"/>
                  <a:pt x="4233105" y="4676925"/>
                  <a:pt x="4233105" y="4676925"/>
                </a:cubicBezTo>
                <a:cubicBezTo>
                  <a:pt x="4233105" y="4679294"/>
                  <a:pt x="4228369" y="4679294"/>
                  <a:pt x="4226001" y="4676925"/>
                </a:cubicBezTo>
                <a:cubicBezTo>
                  <a:pt x="4223633" y="4676925"/>
                  <a:pt x="4221264" y="4674555"/>
                  <a:pt x="4218896" y="4672186"/>
                </a:cubicBezTo>
                <a:cubicBezTo>
                  <a:pt x="4218896" y="4672186"/>
                  <a:pt x="4216528" y="4669817"/>
                  <a:pt x="4216528" y="4669817"/>
                </a:cubicBezTo>
                <a:cubicBezTo>
                  <a:pt x="4218896" y="4669817"/>
                  <a:pt x="4218896" y="4669817"/>
                  <a:pt x="4218896" y="4667447"/>
                </a:cubicBezTo>
                <a:cubicBezTo>
                  <a:pt x="4216528" y="4665078"/>
                  <a:pt x="4216528" y="4665078"/>
                  <a:pt x="4214160" y="4665078"/>
                </a:cubicBezTo>
                <a:cubicBezTo>
                  <a:pt x="4214160" y="4665078"/>
                  <a:pt x="4211791" y="4662708"/>
                  <a:pt x="4209423" y="4662708"/>
                </a:cubicBezTo>
                <a:cubicBezTo>
                  <a:pt x="4209423" y="4660339"/>
                  <a:pt x="4207055" y="4660339"/>
                  <a:pt x="4207055" y="4660339"/>
                </a:cubicBezTo>
                <a:cubicBezTo>
                  <a:pt x="4209423" y="4660339"/>
                  <a:pt x="4211791" y="4660339"/>
                  <a:pt x="4214160" y="4660339"/>
                </a:cubicBezTo>
                <a:cubicBezTo>
                  <a:pt x="4207055" y="4655601"/>
                  <a:pt x="4202318" y="4653232"/>
                  <a:pt x="4197582" y="4648493"/>
                </a:cubicBezTo>
                <a:cubicBezTo>
                  <a:pt x="4195213" y="4650863"/>
                  <a:pt x="4192845" y="4653232"/>
                  <a:pt x="4192845" y="4655601"/>
                </a:cubicBezTo>
                <a:cubicBezTo>
                  <a:pt x="4195213" y="4655601"/>
                  <a:pt x="4197582" y="4657970"/>
                  <a:pt x="4197582" y="4657970"/>
                </a:cubicBezTo>
                <a:cubicBezTo>
                  <a:pt x="4202318" y="4662708"/>
                  <a:pt x="4197582" y="4660339"/>
                  <a:pt x="4197582" y="4660339"/>
                </a:cubicBezTo>
                <a:cubicBezTo>
                  <a:pt x="4197582" y="4660339"/>
                  <a:pt x="4197582" y="4660339"/>
                  <a:pt x="4195213" y="4660339"/>
                </a:cubicBezTo>
                <a:cubicBezTo>
                  <a:pt x="4195213" y="4662708"/>
                  <a:pt x="4195213" y="4662708"/>
                  <a:pt x="4195213" y="4665078"/>
                </a:cubicBezTo>
                <a:cubicBezTo>
                  <a:pt x="4195213" y="4667447"/>
                  <a:pt x="4199950" y="4669817"/>
                  <a:pt x="4202318" y="4672186"/>
                </a:cubicBezTo>
                <a:cubicBezTo>
                  <a:pt x="4207055" y="4676925"/>
                  <a:pt x="4211791" y="4679294"/>
                  <a:pt x="4209423" y="4679294"/>
                </a:cubicBezTo>
                <a:lnTo>
                  <a:pt x="4207529" y="4681189"/>
                </a:lnTo>
                <a:lnTo>
                  <a:pt x="4204687" y="4679294"/>
                </a:lnTo>
                <a:cubicBezTo>
                  <a:pt x="4202318" y="4679294"/>
                  <a:pt x="4202318" y="4679294"/>
                  <a:pt x="4199950" y="4676925"/>
                </a:cubicBezTo>
                <a:cubicBezTo>
                  <a:pt x="4195213" y="4674555"/>
                  <a:pt x="4192845" y="4672186"/>
                  <a:pt x="4190477" y="4672186"/>
                </a:cubicBezTo>
                <a:cubicBezTo>
                  <a:pt x="4185741" y="4672186"/>
                  <a:pt x="4181004" y="4669817"/>
                  <a:pt x="4173900" y="4674555"/>
                </a:cubicBezTo>
                <a:cubicBezTo>
                  <a:pt x="4176268" y="4674555"/>
                  <a:pt x="4176268" y="4674555"/>
                  <a:pt x="4176268" y="4676925"/>
                </a:cubicBezTo>
                <a:cubicBezTo>
                  <a:pt x="4178636" y="4676925"/>
                  <a:pt x="4181004" y="4679294"/>
                  <a:pt x="4183372" y="4681663"/>
                </a:cubicBezTo>
                <a:cubicBezTo>
                  <a:pt x="4185741" y="4681663"/>
                  <a:pt x="4185741" y="4681663"/>
                  <a:pt x="4188109" y="4681663"/>
                </a:cubicBezTo>
                <a:cubicBezTo>
                  <a:pt x="4188109" y="4681663"/>
                  <a:pt x="4185741" y="4681663"/>
                  <a:pt x="4185741" y="4684032"/>
                </a:cubicBezTo>
                <a:cubicBezTo>
                  <a:pt x="4188109" y="4684032"/>
                  <a:pt x="4190477" y="4686401"/>
                  <a:pt x="4192845" y="4688770"/>
                </a:cubicBezTo>
                <a:cubicBezTo>
                  <a:pt x="4195213" y="4686401"/>
                  <a:pt x="4197582" y="4684032"/>
                  <a:pt x="4199950" y="4684032"/>
                </a:cubicBezTo>
                <a:cubicBezTo>
                  <a:pt x="4199950" y="4686401"/>
                  <a:pt x="4202318" y="4684032"/>
                  <a:pt x="4202318" y="4686401"/>
                </a:cubicBezTo>
                <a:cubicBezTo>
                  <a:pt x="4199950" y="4686401"/>
                  <a:pt x="4197582" y="4688770"/>
                  <a:pt x="4195213" y="4691140"/>
                </a:cubicBezTo>
                <a:cubicBezTo>
                  <a:pt x="4202318" y="4695879"/>
                  <a:pt x="4211791" y="4702987"/>
                  <a:pt x="4218896" y="4707725"/>
                </a:cubicBezTo>
                <a:cubicBezTo>
                  <a:pt x="4221264" y="4707725"/>
                  <a:pt x="4223633" y="4707725"/>
                  <a:pt x="4223633" y="4710094"/>
                </a:cubicBezTo>
                <a:cubicBezTo>
                  <a:pt x="4226001" y="4712463"/>
                  <a:pt x="4230737" y="4714832"/>
                  <a:pt x="4230737" y="4714832"/>
                </a:cubicBezTo>
                <a:cubicBezTo>
                  <a:pt x="4233105" y="4717202"/>
                  <a:pt x="4233105" y="4717202"/>
                  <a:pt x="4237842" y="4721940"/>
                </a:cubicBezTo>
                <a:cubicBezTo>
                  <a:pt x="4252051" y="4731418"/>
                  <a:pt x="4270997" y="4745633"/>
                  <a:pt x="4285207" y="4755111"/>
                </a:cubicBezTo>
                <a:cubicBezTo>
                  <a:pt x="4287575" y="4755111"/>
                  <a:pt x="4289943" y="4757480"/>
                  <a:pt x="4289943" y="4757480"/>
                </a:cubicBezTo>
                <a:cubicBezTo>
                  <a:pt x="4289943" y="4759848"/>
                  <a:pt x="4297048" y="4764587"/>
                  <a:pt x="4301784" y="4766956"/>
                </a:cubicBezTo>
                <a:cubicBezTo>
                  <a:pt x="4304153" y="4769326"/>
                  <a:pt x="4306521" y="4771695"/>
                  <a:pt x="4308889" y="4771695"/>
                </a:cubicBezTo>
                <a:cubicBezTo>
                  <a:pt x="4311257" y="4774064"/>
                  <a:pt x="4311257" y="4774064"/>
                  <a:pt x="4311257" y="4774064"/>
                </a:cubicBezTo>
                <a:cubicBezTo>
                  <a:pt x="4308889" y="4774064"/>
                  <a:pt x="4306521" y="4771695"/>
                  <a:pt x="4306521" y="4771695"/>
                </a:cubicBezTo>
                <a:cubicBezTo>
                  <a:pt x="4299416" y="4766956"/>
                  <a:pt x="4301784" y="4769326"/>
                  <a:pt x="4304153" y="4771695"/>
                </a:cubicBezTo>
                <a:cubicBezTo>
                  <a:pt x="4304153" y="4774064"/>
                  <a:pt x="4301784" y="4774064"/>
                  <a:pt x="4301784" y="4774064"/>
                </a:cubicBezTo>
                <a:cubicBezTo>
                  <a:pt x="4287575" y="4766956"/>
                  <a:pt x="4282838" y="4769326"/>
                  <a:pt x="4273366" y="4764587"/>
                </a:cubicBezTo>
                <a:cubicBezTo>
                  <a:pt x="4266261" y="4762218"/>
                  <a:pt x="4263893" y="4764587"/>
                  <a:pt x="4263893" y="4769326"/>
                </a:cubicBezTo>
                <a:cubicBezTo>
                  <a:pt x="4270997" y="4774064"/>
                  <a:pt x="4280470" y="4776434"/>
                  <a:pt x="4285207" y="4781172"/>
                </a:cubicBezTo>
                <a:cubicBezTo>
                  <a:pt x="4292311" y="4785910"/>
                  <a:pt x="4285207" y="4783541"/>
                  <a:pt x="4285207" y="4783541"/>
                </a:cubicBezTo>
                <a:cubicBezTo>
                  <a:pt x="4285207" y="4783541"/>
                  <a:pt x="4287575" y="4785910"/>
                  <a:pt x="4287575" y="4788280"/>
                </a:cubicBezTo>
                <a:cubicBezTo>
                  <a:pt x="4287575" y="4788280"/>
                  <a:pt x="4289943" y="4788280"/>
                  <a:pt x="4289943" y="4788280"/>
                </a:cubicBezTo>
                <a:cubicBezTo>
                  <a:pt x="4292311" y="4790649"/>
                  <a:pt x="4292311" y="4790649"/>
                  <a:pt x="4292311" y="4790649"/>
                </a:cubicBezTo>
                <a:cubicBezTo>
                  <a:pt x="4285207" y="4785910"/>
                  <a:pt x="4292311" y="4790649"/>
                  <a:pt x="4294680" y="4795388"/>
                </a:cubicBezTo>
                <a:cubicBezTo>
                  <a:pt x="4297048" y="4795388"/>
                  <a:pt x="4297048" y="4795388"/>
                  <a:pt x="4297048" y="4795388"/>
                </a:cubicBezTo>
                <a:cubicBezTo>
                  <a:pt x="4299416" y="4795388"/>
                  <a:pt x="4299416" y="4795388"/>
                  <a:pt x="4301784" y="4797757"/>
                </a:cubicBezTo>
                <a:cubicBezTo>
                  <a:pt x="4301784" y="4797757"/>
                  <a:pt x="4301784" y="4797757"/>
                  <a:pt x="4304153" y="4797757"/>
                </a:cubicBezTo>
                <a:cubicBezTo>
                  <a:pt x="4306521" y="4802496"/>
                  <a:pt x="4311257" y="4804865"/>
                  <a:pt x="4315994" y="4809603"/>
                </a:cubicBezTo>
                <a:cubicBezTo>
                  <a:pt x="4318362" y="4809603"/>
                  <a:pt x="4318362" y="4809603"/>
                  <a:pt x="4320730" y="4811972"/>
                </a:cubicBezTo>
                <a:cubicBezTo>
                  <a:pt x="4318362" y="4811972"/>
                  <a:pt x="4318362" y="4814342"/>
                  <a:pt x="4315994" y="4814342"/>
                </a:cubicBezTo>
                <a:cubicBezTo>
                  <a:pt x="4330203" y="4821450"/>
                  <a:pt x="4327835" y="4823819"/>
                  <a:pt x="4327835" y="4826188"/>
                </a:cubicBezTo>
                <a:cubicBezTo>
                  <a:pt x="4325467" y="4828558"/>
                  <a:pt x="4334940" y="4838034"/>
                  <a:pt x="4323099" y="4830927"/>
                </a:cubicBezTo>
                <a:cubicBezTo>
                  <a:pt x="4327835" y="4835665"/>
                  <a:pt x="4327835" y="4835665"/>
                  <a:pt x="4327835" y="4835665"/>
                </a:cubicBezTo>
                <a:cubicBezTo>
                  <a:pt x="4325467" y="4835665"/>
                  <a:pt x="4325467" y="4835665"/>
                  <a:pt x="4325467" y="4835665"/>
                </a:cubicBezTo>
                <a:cubicBezTo>
                  <a:pt x="4320730" y="4830927"/>
                  <a:pt x="4318362" y="4830927"/>
                  <a:pt x="4320730" y="4830927"/>
                </a:cubicBezTo>
                <a:cubicBezTo>
                  <a:pt x="4320730" y="4830927"/>
                  <a:pt x="4318362" y="4828558"/>
                  <a:pt x="4315994" y="4826188"/>
                </a:cubicBezTo>
                <a:cubicBezTo>
                  <a:pt x="4313626" y="4826188"/>
                  <a:pt x="4311257" y="4823819"/>
                  <a:pt x="4311257" y="4823819"/>
                </a:cubicBezTo>
                <a:cubicBezTo>
                  <a:pt x="4313626" y="4828558"/>
                  <a:pt x="4306521" y="4823819"/>
                  <a:pt x="4297048" y="4819080"/>
                </a:cubicBezTo>
                <a:cubicBezTo>
                  <a:pt x="4297048" y="4819080"/>
                  <a:pt x="4294680" y="4819080"/>
                  <a:pt x="4294680" y="4819080"/>
                </a:cubicBezTo>
                <a:cubicBezTo>
                  <a:pt x="4289943" y="4814342"/>
                  <a:pt x="4297048" y="4821450"/>
                  <a:pt x="4297048" y="4821450"/>
                </a:cubicBezTo>
                <a:cubicBezTo>
                  <a:pt x="4297048" y="4821450"/>
                  <a:pt x="4287575" y="4814342"/>
                  <a:pt x="4287575" y="4816711"/>
                </a:cubicBezTo>
                <a:cubicBezTo>
                  <a:pt x="4287575" y="4819080"/>
                  <a:pt x="4289943" y="4819080"/>
                  <a:pt x="4292311" y="4821450"/>
                </a:cubicBezTo>
                <a:cubicBezTo>
                  <a:pt x="4289943" y="4821450"/>
                  <a:pt x="4289943" y="4819080"/>
                  <a:pt x="4287575" y="4819080"/>
                </a:cubicBezTo>
                <a:cubicBezTo>
                  <a:pt x="4280470" y="4816711"/>
                  <a:pt x="4275734" y="4819080"/>
                  <a:pt x="4278102" y="4823819"/>
                </a:cubicBezTo>
                <a:cubicBezTo>
                  <a:pt x="4280470" y="4823819"/>
                  <a:pt x="4282838" y="4826188"/>
                  <a:pt x="4282838" y="4826188"/>
                </a:cubicBezTo>
                <a:cubicBezTo>
                  <a:pt x="4285207" y="4828558"/>
                  <a:pt x="4287575" y="4828558"/>
                  <a:pt x="4287575" y="4828558"/>
                </a:cubicBezTo>
                <a:cubicBezTo>
                  <a:pt x="4289943" y="4828558"/>
                  <a:pt x="4289943" y="4826188"/>
                  <a:pt x="4292311" y="4823819"/>
                </a:cubicBezTo>
                <a:cubicBezTo>
                  <a:pt x="4292311" y="4823819"/>
                  <a:pt x="4299416" y="4835665"/>
                  <a:pt x="4301784" y="4830927"/>
                </a:cubicBezTo>
                <a:cubicBezTo>
                  <a:pt x="4301784" y="4830927"/>
                  <a:pt x="4301784" y="4828558"/>
                  <a:pt x="4301784" y="4828558"/>
                </a:cubicBezTo>
                <a:cubicBezTo>
                  <a:pt x="4306521" y="4830927"/>
                  <a:pt x="4311257" y="4835665"/>
                  <a:pt x="4313626" y="4838034"/>
                </a:cubicBezTo>
                <a:cubicBezTo>
                  <a:pt x="4315994" y="4838034"/>
                  <a:pt x="4320730" y="4840404"/>
                  <a:pt x="4320730" y="4840404"/>
                </a:cubicBezTo>
                <a:cubicBezTo>
                  <a:pt x="4320730" y="4840404"/>
                  <a:pt x="4318362" y="4840404"/>
                  <a:pt x="4318362" y="4838034"/>
                </a:cubicBezTo>
                <a:lnTo>
                  <a:pt x="4315869" y="4836413"/>
                </a:lnTo>
                <a:lnTo>
                  <a:pt x="4320730" y="4838034"/>
                </a:lnTo>
                <a:cubicBezTo>
                  <a:pt x="4327835" y="4847512"/>
                  <a:pt x="4311257" y="4835665"/>
                  <a:pt x="4311257" y="4838034"/>
                </a:cubicBezTo>
                <a:cubicBezTo>
                  <a:pt x="4311257" y="4838034"/>
                  <a:pt x="4306521" y="4838034"/>
                  <a:pt x="4304153" y="4838034"/>
                </a:cubicBezTo>
                <a:cubicBezTo>
                  <a:pt x="4301784" y="4838034"/>
                  <a:pt x="4304153" y="4842773"/>
                  <a:pt x="4294680" y="4838034"/>
                </a:cubicBezTo>
                <a:cubicBezTo>
                  <a:pt x="4297048" y="4842773"/>
                  <a:pt x="4301784" y="4845142"/>
                  <a:pt x="4301784" y="4847512"/>
                </a:cubicBezTo>
                <a:cubicBezTo>
                  <a:pt x="4299416" y="4847512"/>
                  <a:pt x="4297048" y="4845142"/>
                  <a:pt x="4294680" y="4842773"/>
                </a:cubicBezTo>
                <a:cubicBezTo>
                  <a:pt x="4287575" y="4838034"/>
                  <a:pt x="4289943" y="4838034"/>
                  <a:pt x="4287575" y="4838034"/>
                </a:cubicBezTo>
                <a:cubicBezTo>
                  <a:pt x="4282838" y="4835665"/>
                  <a:pt x="4278102" y="4830927"/>
                  <a:pt x="4275734" y="4828558"/>
                </a:cubicBezTo>
                <a:cubicBezTo>
                  <a:pt x="4270997" y="4826188"/>
                  <a:pt x="4263893" y="4821450"/>
                  <a:pt x="4263893" y="4821450"/>
                </a:cubicBezTo>
                <a:cubicBezTo>
                  <a:pt x="4263893" y="4823819"/>
                  <a:pt x="4266261" y="4823819"/>
                  <a:pt x="4263893" y="4823819"/>
                </a:cubicBezTo>
                <a:cubicBezTo>
                  <a:pt x="4263893" y="4823819"/>
                  <a:pt x="4259156" y="4821450"/>
                  <a:pt x="4256788" y="4819080"/>
                </a:cubicBezTo>
                <a:cubicBezTo>
                  <a:pt x="4254420" y="4816711"/>
                  <a:pt x="4252051" y="4814342"/>
                  <a:pt x="4252051" y="4814342"/>
                </a:cubicBezTo>
                <a:cubicBezTo>
                  <a:pt x="4254420" y="4814342"/>
                  <a:pt x="4259156" y="4819080"/>
                  <a:pt x="4254420" y="4814342"/>
                </a:cubicBezTo>
                <a:cubicBezTo>
                  <a:pt x="4252051" y="4811972"/>
                  <a:pt x="4249683" y="4809603"/>
                  <a:pt x="4247315" y="4807234"/>
                </a:cubicBezTo>
                <a:cubicBezTo>
                  <a:pt x="4247315" y="4809603"/>
                  <a:pt x="4244947" y="4811972"/>
                  <a:pt x="4242578" y="4811972"/>
                </a:cubicBezTo>
                <a:cubicBezTo>
                  <a:pt x="4242578" y="4811972"/>
                  <a:pt x="4244947" y="4814342"/>
                  <a:pt x="4244947" y="4814342"/>
                </a:cubicBezTo>
                <a:cubicBezTo>
                  <a:pt x="4244947" y="4811972"/>
                  <a:pt x="4244947" y="4809603"/>
                  <a:pt x="4247315" y="4809603"/>
                </a:cubicBezTo>
                <a:cubicBezTo>
                  <a:pt x="4247315" y="4811972"/>
                  <a:pt x="4247315" y="4814342"/>
                  <a:pt x="4247315" y="4814342"/>
                </a:cubicBezTo>
                <a:cubicBezTo>
                  <a:pt x="4247315" y="4816711"/>
                  <a:pt x="4249683" y="4816711"/>
                  <a:pt x="4249683" y="4816711"/>
                </a:cubicBezTo>
                <a:cubicBezTo>
                  <a:pt x="4252051" y="4819080"/>
                  <a:pt x="4254420" y="4819080"/>
                  <a:pt x="4256788" y="4821450"/>
                </a:cubicBezTo>
                <a:cubicBezTo>
                  <a:pt x="4263893" y="4826188"/>
                  <a:pt x="4254420" y="4821450"/>
                  <a:pt x="4254420" y="4821450"/>
                </a:cubicBezTo>
                <a:cubicBezTo>
                  <a:pt x="4263893" y="4828558"/>
                  <a:pt x="4270997" y="4835665"/>
                  <a:pt x="4278102" y="4838034"/>
                </a:cubicBezTo>
                <a:cubicBezTo>
                  <a:pt x="4275734" y="4835665"/>
                  <a:pt x="4268629" y="4830927"/>
                  <a:pt x="4268629" y="4830927"/>
                </a:cubicBezTo>
                <a:cubicBezTo>
                  <a:pt x="4266261" y="4828558"/>
                  <a:pt x="4263893" y="4826188"/>
                  <a:pt x="4263893" y="4823819"/>
                </a:cubicBezTo>
                <a:cubicBezTo>
                  <a:pt x="4263893" y="4823819"/>
                  <a:pt x="4266261" y="4826188"/>
                  <a:pt x="4268629" y="4828558"/>
                </a:cubicBezTo>
                <a:cubicBezTo>
                  <a:pt x="4273366" y="4830927"/>
                  <a:pt x="4278102" y="4833296"/>
                  <a:pt x="4275734" y="4830927"/>
                </a:cubicBezTo>
                <a:cubicBezTo>
                  <a:pt x="4275734" y="4830927"/>
                  <a:pt x="4278102" y="4833296"/>
                  <a:pt x="4280470" y="4833296"/>
                </a:cubicBezTo>
                <a:cubicBezTo>
                  <a:pt x="4280470" y="4835665"/>
                  <a:pt x="4285207" y="4838034"/>
                  <a:pt x="4285207" y="4838034"/>
                </a:cubicBezTo>
                <a:cubicBezTo>
                  <a:pt x="4285207" y="4838034"/>
                  <a:pt x="4285207" y="4838034"/>
                  <a:pt x="4282838" y="4840404"/>
                </a:cubicBezTo>
                <a:cubicBezTo>
                  <a:pt x="4292311" y="4845142"/>
                  <a:pt x="4292311" y="4845142"/>
                  <a:pt x="4294680" y="4842773"/>
                </a:cubicBezTo>
                <a:cubicBezTo>
                  <a:pt x="4297048" y="4845142"/>
                  <a:pt x="4299416" y="4847512"/>
                  <a:pt x="4301784" y="4849881"/>
                </a:cubicBezTo>
                <a:cubicBezTo>
                  <a:pt x="4299416" y="4849881"/>
                  <a:pt x="4299416" y="4849881"/>
                  <a:pt x="4299416" y="4849881"/>
                </a:cubicBezTo>
                <a:cubicBezTo>
                  <a:pt x="4297048" y="4847512"/>
                  <a:pt x="4292311" y="4847512"/>
                  <a:pt x="4287575" y="4845142"/>
                </a:cubicBezTo>
                <a:cubicBezTo>
                  <a:pt x="4285207" y="4842773"/>
                  <a:pt x="4280470" y="4842773"/>
                  <a:pt x="4285207" y="4847512"/>
                </a:cubicBezTo>
                <a:cubicBezTo>
                  <a:pt x="4287575" y="4849881"/>
                  <a:pt x="4289943" y="4854620"/>
                  <a:pt x="4294680" y="4856989"/>
                </a:cubicBezTo>
                <a:cubicBezTo>
                  <a:pt x="4297048" y="4856989"/>
                  <a:pt x="4297048" y="4856989"/>
                  <a:pt x="4297048" y="4856989"/>
                </a:cubicBezTo>
                <a:cubicBezTo>
                  <a:pt x="4299416" y="4859357"/>
                  <a:pt x="4301784" y="4861727"/>
                  <a:pt x="4304153" y="4861727"/>
                </a:cubicBezTo>
                <a:cubicBezTo>
                  <a:pt x="4306521" y="4864096"/>
                  <a:pt x="4311257" y="4868835"/>
                  <a:pt x="4313626" y="4868835"/>
                </a:cubicBezTo>
                <a:cubicBezTo>
                  <a:pt x="4313626" y="4868835"/>
                  <a:pt x="4313626" y="4868835"/>
                  <a:pt x="4315994" y="4871204"/>
                </a:cubicBezTo>
                <a:cubicBezTo>
                  <a:pt x="4318362" y="4871204"/>
                  <a:pt x="4320730" y="4873574"/>
                  <a:pt x="4320730" y="4875943"/>
                </a:cubicBezTo>
                <a:cubicBezTo>
                  <a:pt x="4320730" y="4873574"/>
                  <a:pt x="4320730" y="4873574"/>
                  <a:pt x="4320730" y="4873574"/>
                </a:cubicBezTo>
                <a:cubicBezTo>
                  <a:pt x="4323099" y="4873574"/>
                  <a:pt x="4325467" y="4875943"/>
                  <a:pt x="4330203" y="4878312"/>
                </a:cubicBezTo>
                <a:cubicBezTo>
                  <a:pt x="4330203" y="4878312"/>
                  <a:pt x="4327835" y="4875943"/>
                  <a:pt x="4325467" y="4875943"/>
                </a:cubicBezTo>
                <a:cubicBezTo>
                  <a:pt x="4325467" y="4873574"/>
                  <a:pt x="4323099" y="4871204"/>
                  <a:pt x="4323099" y="4871204"/>
                </a:cubicBezTo>
                <a:cubicBezTo>
                  <a:pt x="4323099" y="4871204"/>
                  <a:pt x="4320730" y="4871204"/>
                  <a:pt x="4320730" y="4871204"/>
                </a:cubicBezTo>
                <a:cubicBezTo>
                  <a:pt x="4318362" y="4868835"/>
                  <a:pt x="4318362" y="4866465"/>
                  <a:pt x="4315994" y="4866465"/>
                </a:cubicBezTo>
                <a:cubicBezTo>
                  <a:pt x="4320730" y="4868835"/>
                  <a:pt x="4323099" y="4871204"/>
                  <a:pt x="4327835" y="4873574"/>
                </a:cubicBezTo>
                <a:cubicBezTo>
                  <a:pt x="4327835" y="4873574"/>
                  <a:pt x="4330203" y="4873574"/>
                  <a:pt x="4330203" y="4875943"/>
                </a:cubicBezTo>
                <a:cubicBezTo>
                  <a:pt x="4330203" y="4875943"/>
                  <a:pt x="4330203" y="4878312"/>
                  <a:pt x="4332571" y="4878312"/>
                </a:cubicBezTo>
                <a:cubicBezTo>
                  <a:pt x="4332571" y="4883050"/>
                  <a:pt x="4339676" y="4885419"/>
                  <a:pt x="4342044" y="4890158"/>
                </a:cubicBezTo>
                <a:cubicBezTo>
                  <a:pt x="4344413" y="4892527"/>
                  <a:pt x="4344413" y="4892527"/>
                  <a:pt x="4344413" y="4894897"/>
                </a:cubicBezTo>
                <a:cubicBezTo>
                  <a:pt x="4342044" y="4892527"/>
                  <a:pt x="4342044" y="4892527"/>
                  <a:pt x="4342044" y="4892527"/>
                </a:cubicBezTo>
                <a:cubicBezTo>
                  <a:pt x="4337308" y="4890158"/>
                  <a:pt x="4337308" y="4887789"/>
                  <a:pt x="4339676" y="4892527"/>
                </a:cubicBezTo>
                <a:cubicBezTo>
                  <a:pt x="4342044" y="4894897"/>
                  <a:pt x="4344413" y="4897266"/>
                  <a:pt x="4334940" y="4890158"/>
                </a:cubicBezTo>
                <a:cubicBezTo>
                  <a:pt x="4332571" y="4890158"/>
                  <a:pt x="4332571" y="4887789"/>
                  <a:pt x="4332571" y="4890158"/>
                </a:cubicBezTo>
                <a:cubicBezTo>
                  <a:pt x="4332571" y="4890158"/>
                  <a:pt x="4334940" y="4890158"/>
                  <a:pt x="4334940" y="4892527"/>
                </a:cubicBezTo>
                <a:cubicBezTo>
                  <a:pt x="4327835" y="4890158"/>
                  <a:pt x="4323099" y="4887789"/>
                  <a:pt x="4323099" y="4883050"/>
                </a:cubicBezTo>
                <a:cubicBezTo>
                  <a:pt x="4323099" y="4883050"/>
                  <a:pt x="4323099" y="4880682"/>
                  <a:pt x="4320730" y="4880682"/>
                </a:cubicBezTo>
                <a:cubicBezTo>
                  <a:pt x="4320730" y="4880682"/>
                  <a:pt x="4320730" y="4878312"/>
                  <a:pt x="4320730" y="4878312"/>
                </a:cubicBezTo>
                <a:cubicBezTo>
                  <a:pt x="4320730" y="4878312"/>
                  <a:pt x="4325467" y="4883050"/>
                  <a:pt x="4330203" y="4885419"/>
                </a:cubicBezTo>
                <a:cubicBezTo>
                  <a:pt x="4325467" y="4880682"/>
                  <a:pt x="4320730" y="4878312"/>
                  <a:pt x="4318362" y="4875943"/>
                </a:cubicBezTo>
                <a:cubicBezTo>
                  <a:pt x="4315994" y="4873574"/>
                  <a:pt x="4308889" y="4868835"/>
                  <a:pt x="4308889" y="4868835"/>
                </a:cubicBezTo>
                <a:cubicBezTo>
                  <a:pt x="4308889" y="4868835"/>
                  <a:pt x="4306521" y="4868835"/>
                  <a:pt x="4306521" y="4868835"/>
                </a:cubicBezTo>
                <a:cubicBezTo>
                  <a:pt x="4297048" y="4861727"/>
                  <a:pt x="4294680" y="4861727"/>
                  <a:pt x="4301784" y="4866465"/>
                </a:cubicBezTo>
                <a:cubicBezTo>
                  <a:pt x="4304153" y="4868835"/>
                  <a:pt x="4304153" y="4868835"/>
                  <a:pt x="4299416" y="4866465"/>
                </a:cubicBezTo>
                <a:cubicBezTo>
                  <a:pt x="4297048" y="4864096"/>
                  <a:pt x="4294680" y="4864096"/>
                  <a:pt x="4292311" y="4861727"/>
                </a:cubicBezTo>
                <a:cubicBezTo>
                  <a:pt x="4289943" y="4859357"/>
                  <a:pt x="4285207" y="4854620"/>
                  <a:pt x="4287575" y="4856989"/>
                </a:cubicBezTo>
                <a:lnTo>
                  <a:pt x="4289233" y="4856989"/>
                </a:lnTo>
                <a:lnTo>
                  <a:pt x="4290239" y="4857581"/>
                </a:lnTo>
                <a:cubicBezTo>
                  <a:pt x="4291127" y="4858173"/>
                  <a:pt x="4291127" y="4858173"/>
                  <a:pt x="4289943" y="4856989"/>
                </a:cubicBezTo>
                <a:lnTo>
                  <a:pt x="4289233" y="4856989"/>
                </a:lnTo>
                <a:lnTo>
                  <a:pt x="4285207" y="4854620"/>
                </a:lnTo>
                <a:cubicBezTo>
                  <a:pt x="4280470" y="4849881"/>
                  <a:pt x="4278102" y="4847512"/>
                  <a:pt x="4275734" y="4847512"/>
                </a:cubicBezTo>
                <a:cubicBezTo>
                  <a:pt x="4273366" y="4845142"/>
                  <a:pt x="4270997" y="4840404"/>
                  <a:pt x="4266261" y="4835665"/>
                </a:cubicBezTo>
                <a:cubicBezTo>
                  <a:pt x="4266261" y="4835665"/>
                  <a:pt x="4266261" y="4838034"/>
                  <a:pt x="4266261" y="4838034"/>
                </a:cubicBezTo>
                <a:cubicBezTo>
                  <a:pt x="4263893" y="4835665"/>
                  <a:pt x="4263893" y="4835665"/>
                  <a:pt x="4256788" y="4830927"/>
                </a:cubicBezTo>
                <a:cubicBezTo>
                  <a:pt x="4256788" y="4833296"/>
                  <a:pt x="4268629" y="4840404"/>
                  <a:pt x="4266261" y="4842773"/>
                </a:cubicBezTo>
                <a:cubicBezTo>
                  <a:pt x="4266261" y="4842773"/>
                  <a:pt x="4266261" y="4842773"/>
                  <a:pt x="4268629" y="4842773"/>
                </a:cubicBezTo>
                <a:cubicBezTo>
                  <a:pt x="4268629" y="4842773"/>
                  <a:pt x="4268629" y="4845142"/>
                  <a:pt x="4268629" y="4845142"/>
                </a:cubicBezTo>
                <a:cubicBezTo>
                  <a:pt x="4273366" y="4852250"/>
                  <a:pt x="4270997" y="4852250"/>
                  <a:pt x="4268629" y="4854620"/>
                </a:cubicBezTo>
                <a:cubicBezTo>
                  <a:pt x="4268629" y="4854620"/>
                  <a:pt x="4268629" y="4854620"/>
                  <a:pt x="4270997" y="4854620"/>
                </a:cubicBezTo>
                <a:cubicBezTo>
                  <a:pt x="4270997" y="4856989"/>
                  <a:pt x="4270997" y="4861727"/>
                  <a:pt x="4268629" y="4859357"/>
                </a:cubicBezTo>
                <a:cubicBezTo>
                  <a:pt x="4268629" y="4861727"/>
                  <a:pt x="4273366" y="4866465"/>
                  <a:pt x="4280470" y="4873574"/>
                </a:cubicBezTo>
                <a:cubicBezTo>
                  <a:pt x="4280470" y="4873574"/>
                  <a:pt x="4285207" y="4875943"/>
                  <a:pt x="4285207" y="4875943"/>
                </a:cubicBezTo>
                <a:cubicBezTo>
                  <a:pt x="4289943" y="4875943"/>
                  <a:pt x="4294680" y="4880682"/>
                  <a:pt x="4299416" y="4885419"/>
                </a:cubicBezTo>
                <a:cubicBezTo>
                  <a:pt x="4304153" y="4890158"/>
                  <a:pt x="4308889" y="4897266"/>
                  <a:pt x="4315994" y="4902005"/>
                </a:cubicBezTo>
                <a:cubicBezTo>
                  <a:pt x="4323099" y="4906744"/>
                  <a:pt x="4327835" y="4913851"/>
                  <a:pt x="4334940" y="4918589"/>
                </a:cubicBezTo>
                <a:cubicBezTo>
                  <a:pt x="4339676" y="4920959"/>
                  <a:pt x="4344413" y="4920959"/>
                  <a:pt x="4349149" y="4925697"/>
                </a:cubicBezTo>
                <a:cubicBezTo>
                  <a:pt x="4351517" y="4930436"/>
                  <a:pt x="4349149" y="4930436"/>
                  <a:pt x="4349149" y="4932805"/>
                </a:cubicBezTo>
                <a:cubicBezTo>
                  <a:pt x="4346781" y="4932805"/>
                  <a:pt x="4346781" y="4935174"/>
                  <a:pt x="4346781" y="4937543"/>
                </a:cubicBezTo>
                <a:cubicBezTo>
                  <a:pt x="4339676" y="4930436"/>
                  <a:pt x="4339676" y="4932805"/>
                  <a:pt x="4339676" y="4932805"/>
                </a:cubicBezTo>
                <a:cubicBezTo>
                  <a:pt x="4339676" y="4932805"/>
                  <a:pt x="4337308" y="4932805"/>
                  <a:pt x="4337308" y="4932805"/>
                </a:cubicBezTo>
                <a:cubicBezTo>
                  <a:pt x="4334940" y="4932805"/>
                  <a:pt x="4334940" y="4930436"/>
                  <a:pt x="4332571" y="4930436"/>
                </a:cubicBezTo>
                <a:cubicBezTo>
                  <a:pt x="4323099" y="4920959"/>
                  <a:pt x="4318362" y="4920959"/>
                  <a:pt x="4313626" y="4918589"/>
                </a:cubicBezTo>
                <a:cubicBezTo>
                  <a:pt x="4308889" y="4913851"/>
                  <a:pt x="4306521" y="4911481"/>
                  <a:pt x="4301784" y="4909112"/>
                </a:cubicBezTo>
                <a:cubicBezTo>
                  <a:pt x="4301784" y="4909112"/>
                  <a:pt x="4301784" y="4906744"/>
                  <a:pt x="4299416" y="4906744"/>
                </a:cubicBezTo>
                <a:cubicBezTo>
                  <a:pt x="4299416" y="4906744"/>
                  <a:pt x="4297048" y="4906744"/>
                  <a:pt x="4297048" y="4904374"/>
                </a:cubicBezTo>
                <a:cubicBezTo>
                  <a:pt x="4299416" y="4904374"/>
                  <a:pt x="4299416" y="4904374"/>
                  <a:pt x="4299416" y="4902005"/>
                </a:cubicBezTo>
                <a:cubicBezTo>
                  <a:pt x="4299416" y="4902005"/>
                  <a:pt x="4289943" y="4894897"/>
                  <a:pt x="4278102" y="4885419"/>
                </a:cubicBezTo>
                <a:cubicBezTo>
                  <a:pt x="4278102" y="4885419"/>
                  <a:pt x="4275734" y="4883050"/>
                  <a:pt x="4275734" y="4885419"/>
                </a:cubicBezTo>
                <a:cubicBezTo>
                  <a:pt x="4275734" y="4885419"/>
                  <a:pt x="4278102" y="4885419"/>
                  <a:pt x="4278102" y="4887789"/>
                </a:cubicBezTo>
                <a:cubicBezTo>
                  <a:pt x="4282838" y="4890158"/>
                  <a:pt x="4287575" y="4892527"/>
                  <a:pt x="4289943" y="4894897"/>
                </a:cubicBezTo>
                <a:cubicBezTo>
                  <a:pt x="4289943" y="4897266"/>
                  <a:pt x="4294680" y="4902005"/>
                  <a:pt x="4282838" y="4892527"/>
                </a:cubicBezTo>
                <a:cubicBezTo>
                  <a:pt x="4282838" y="4892527"/>
                  <a:pt x="4282838" y="4894897"/>
                  <a:pt x="4285207" y="4894897"/>
                </a:cubicBezTo>
                <a:lnTo>
                  <a:pt x="4293727" y="4901657"/>
                </a:lnTo>
                <a:lnTo>
                  <a:pt x="4293711" y="4901665"/>
                </a:lnTo>
                <a:lnTo>
                  <a:pt x="4289943" y="4899636"/>
                </a:lnTo>
                <a:cubicBezTo>
                  <a:pt x="4289943" y="4899636"/>
                  <a:pt x="4289943" y="4899636"/>
                  <a:pt x="4287575" y="4899636"/>
                </a:cubicBezTo>
                <a:cubicBezTo>
                  <a:pt x="4287575" y="4899636"/>
                  <a:pt x="4285207" y="4897266"/>
                  <a:pt x="4285207" y="4897266"/>
                </a:cubicBezTo>
                <a:cubicBezTo>
                  <a:pt x="4280470" y="4894897"/>
                  <a:pt x="4278102" y="4892527"/>
                  <a:pt x="4275734" y="4887789"/>
                </a:cubicBezTo>
                <a:cubicBezTo>
                  <a:pt x="4275734" y="4887789"/>
                  <a:pt x="4275734" y="4887789"/>
                  <a:pt x="4273366" y="4887789"/>
                </a:cubicBezTo>
                <a:cubicBezTo>
                  <a:pt x="4268629" y="4885419"/>
                  <a:pt x="4261524" y="4880682"/>
                  <a:pt x="4259156" y="4878312"/>
                </a:cubicBezTo>
                <a:cubicBezTo>
                  <a:pt x="4256788" y="4878312"/>
                  <a:pt x="4249683" y="4873574"/>
                  <a:pt x="4247315" y="4871204"/>
                </a:cubicBezTo>
                <a:cubicBezTo>
                  <a:pt x="4242578" y="4868835"/>
                  <a:pt x="4240210" y="4866465"/>
                  <a:pt x="4235474" y="4864096"/>
                </a:cubicBezTo>
                <a:cubicBezTo>
                  <a:pt x="4235474" y="4864096"/>
                  <a:pt x="4235474" y="4864096"/>
                  <a:pt x="4235474" y="4866465"/>
                </a:cubicBezTo>
                <a:cubicBezTo>
                  <a:pt x="4233105" y="4864096"/>
                  <a:pt x="4233105" y="4864096"/>
                  <a:pt x="4233105" y="4864096"/>
                </a:cubicBezTo>
                <a:cubicBezTo>
                  <a:pt x="4228369" y="4859357"/>
                  <a:pt x="4226001" y="4856989"/>
                  <a:pt x="4221264" y="4854620"/>
                </a:cubicBezTo>
                <a:cubicBezTo>
                  <a:pt x="4221264" y="4852250"/>
                  <a:pt x="4218896" y="4849881"/>
                  <a:pt x="4218896" y="4849881"/>
                </a:cubicBezTo>
                <a:cubicBezTo>
                  <a:pt x="4214160" y="4847512"/>
                  <a:pt x="4204687" y="4842773"/>
                  <a:pt x="4199950" y="4838034"/>
                </a:cubicBezTo>
                <a:cubicBezTo>
                  <a:pt x="4202318" y="4842773"/>
                  <a:pt x="4214160" y="4849881"/>
                  <a:pt x="4216528" y="4852250"/>
                </a:cubicBezTo>
                <a:cubicBezTo>
                  <a:pt x="4216528" y="4854620"/>
                  <a:pt x="4218896" y="4854620"/>
                  <a:pt x="4218896" y="4854620"/>
                </a:cubicBezTo>
                <a:cubicBezTo>
                  <a:pt x="4226001" y="4859357"/>
                  <a:pt x="4230737" y="4864096"/>
                  <a:pt x="4237842" y="4868835"/>
                </a:cubicBezTo>
                <a:cubicBezTo>
                  <a:pt x="4240210" y="4871204"/>
                  <a:pt x="4242578" y="4871204"/>
                  <a:pt x="4244947" y="4873574"/>
                </a:cubicBezTo>
                <a:cubicBezTo>
                  <a:pt x="4247315" y="4875943"/>
                  <a:pt x="4249683" y="4875943"/>
                  <a:pt x="4252051" y="4878312"/>
                </a:cubicBezTo>
                <a:cubicBezTo>
                  <a:pt x="4252051" y="4878312"/>
                  <a:pt x="4249683" y="4878312"/>
                  <a:pt x="4247315" y="4875943"/>
                </a:cubicBezTo>
                <a:cubicBezTo>
                  <a:pt x="4244947" y="4873574"/>
                  <a:pt x="4237842" y="4868835"/>
                  <a:pt x="4237842" y="4871204"/>
                </a:cubicBezTo>
                <a:cubicBezTo>
                  <a:pt x="4233105" y="4866465"/>
                  <a:pt x="4226001" y="4861727"/>
                  <a:pt x="4221264" y="4856989"/>
                </a:cubicBezTo>
                <a:cubicBezTo>
                  <a:pt x="4218896" y="4856989"/>
                  <a:pt x="4216528" y="4854620"/>
                  <a:pt x="4216528" y="4854620"/>
                </a:cubicBezTo>
                <a:cubicBezTo>
                  <a:pt x="4214160" y="4852250"/>
                  <a:pt x="4214160" y="4852250"/>
                  <a:pt x="4214160" y="4854620"/>
                </a:cubicBezTo>
                <a:cubicBezTo>
                  <a:pt x="4216528" y="4854620"/>
                  <a:pt x="4218896" y="4856989"/>
                  <a:pt x="4218896" y="4856989"/>
                </a:cubicBezTo>
                <a:cubicBezTo>
                  <a:pt x="4216528" y="4856989"/>
                  <a:pt x="4221264" y="4859357"/>
                  <a:pt x="4226001" y="4864096"/>
                </a:cubicBezTo>
                <a:cubicBezTo>
                  <a:pt x="4233105" y="4866465"/>
                  <a:pt x="4235474" y="4868835"/>
                  <a:pt x="4233105" y="4868835"/>
                </a:cubicBezTo>
                <a:cubicBezTo>
                  <a:pt x="4230737" y="4868835"/>
                  <a:pt x="4230737" y="4868835"/>
                  <a:pt x="4235474" y="4873574"/>
                </a:cubicBezTo>
                <a:cubicBezTo>
                  <a:pt x="4240210" y="4875943"/>
                  <a:pt x="4244947" y="4878312"/>
                  <a:pt x="4249683" y="4880682"/>
                </a:cubicBezTo>
                <a:cubicBezTo>
                  <a:pt x="4249683" y="4880682"/>
                  <a:pt x="4252051" y="4880682"/>
                  <a:pt x="4254420" y="4883050"/>
                </a:cubicBezTo>
                <a:cubicBezTo>
                  <a:pt x="4254420" y="4885419"/>
                  <a:pt x="4256788" y="4885419"/>
                  <a:pt x="4256788" y="4885419"/>
                </a:cubicBezTo>
                <a:cubicBezTo>
                  <a:pt x="4254420" y="4885419"/>
                  <a:pt x="4254420" y="4885419"/>
                  <a:pt x="4263893" y="4892527"/>
                </a:cubicBezTo>
                <a:cubicBezTo>
                  <a:pt x="4270997" y="4897266"/>
                  <a:pt x="4268629" y="4897266"/>
                  <a:pt x="4268629" y="4897266"/>
                </a:cubicBezTo>
                <a:cubicBezTo>
                  <a:pt x="4268629" y="4899636"/>
                  <a:pt x="4266261" y="4897266"/>
                  <a:pt x="4261524" y="4894897"/>
                </a:cubicBezTo>
                <a:cubicBezTo>
                  <a:pt x="4256788" y="4890158"/>
                  <a:pt x="4252051" y="4885419"/>
                  <a:pt x="4244947" y="4880682"/>
                </a:cubicBezTo>
                <a:cubicBezTo>
                  <a:pt x="4244947" y="4883050"/>
                  <a:pt x="4247315" y="4885419"/>
                  <a:pt x="4247315" y="4885419"/>
                </a:cubicBezTo>
                <a:cubicBezTo>
                  <a:pt x="4247315" y="4885419"/>
                  <a:pt x="4249683" y="4887789"/>
                  <a:pt x="4242578" y="4883050"/>
                </a:cubicBezTo>
                <a:cubicBezTo>
                  <a:pt x="4242578" y="4883050"/>
                  <a:pt x="4244947" y="4885419"/>
                  <a:pt x="4244947" y="4885419"/>
                </a:cubicBezTo>
                <a:cubicBezTo>
                  <a:pt x="4244947" y="4885419"/>
                  <a:pt x="4247315" y="4887789"/>
                  <a:pt x="4249683" y="4887789"/>
                </a:cubicBezTo>
                <a:cubicBezTo>
                  <a:pt x="4249683" y="4890158"/>
                  <a:pt x="4252051" y="4890158"/>
                  <a:pt x="4254420" y="4892527"/>
                </a:cubicBezTo>
                <a:cubicBezTo>
                  <a:pt x="4254420" y="4892527"/>
                  <a:pt x="4256788" y="4894897"/>
                  <a:pt x="4259156" y="4894897"/>
                </a:cubicBezTo>
                <a:cubicBezTo>
                  <a:pt x="4259156" y="4894897"/>
                  <a:pt x="4259156" y="4897266"/>
                  <a:pt x="4259156" y="4897266"/>
                </a:cubicBezTo>
                <a:cubicBezTo>
                  <a:pt x="4254420" y="4892527"/>
                  <a:pt x="4254420" y="4894897"/>
                  <a:pt x="4254420" y="4894897"/>
                </a:cubicBezTo>
                <a:cubicBezTo>
                  <a:pt x="4254420" y="4894897"/>
                  <a:pt x="4259156" y="4899636"/>
                  <a:pt x="4266261" y="4904374"/>
                </a:cubicBezTo>
                <a:cubicBezTo>
                  <a:pt x="4268629" y="4904374"/>
                  <a:pt x="4268629" y="4906744"/>
                  <a:pt x="4270997" y="4906744"/>
                </a:cubicBezTo>
                <a:cubicBezTo>
                  <a:pt x="4266261" y="4906744"/>
                  <a:pt x="4275734" y="4911481"/>
                  <a:pt x="4278102" y="4913851"/>
                </a:cubicBezTo>
                <a:cubicBezTo>
                  <a:pt x="4280470" y="4916220"/>
                  <a:pt x="4280470" y="4918589"/>
                  <a:pt x="4285207" y="4920959"/>
                </a:cubicBezTo>
                <a:cubicBezTo>
                  <a:pt x="4292311" y="4925697"/>
                  <a:pt x="4289943" y="4923328"/>
                  <a:pt x="4297048" y="4928067"/>
                </a:cubicBezTo>
                <a:cubicBezTo>
                  <a:pt x="4297048" y="4928067"/>
                  <a:pt x="4299416" y="4928067"/>
                  <a:pt x="4299416" y="4928067"/>
                </a:cubicBezTo>
                <a:cubicBezTo>
                  <a:pt x="4301784" y="4930436"/>
                  <a:pt x="4306521" y="4932805"/>
                  <a:pt x="4311257" y="4935174"/>
                </a:cubicBezTo>
                <a:cubicBezTo>
                  <a:pt x="4308889" y="4935174"/>
                  <a:pt x="4306521" y="4932805"/>
                  <a:pt x="4304153" y="4932805"/>
                </a:cubicBezTo>
                <a:cubicBezTo>
                  <a:pt x="4304153" y="4932805"/>
                  <a:pt x="4306521" y="4935174"/>
                  <a:pt x="4308889" y="4937543"/>
                </a:cubicBezTo>
                <a:cubicBezTo>
                  <a:pt x="4308889" y="4937543"/>
                  <a:pt x="4311257" y="4939913"/>
                  <a:pt x="4313626" y="4942282"/>
                </a:cubicBezTo>
                <a:cubicBezTo>
                  <a:pt x="4313626" y="4942282"/>
                  <a:pt x="4315994" y="4942282"/>
                  <a:pt x="4315994" y="4942282"/>
                </a:cubicBezTo>
                <a:cubicBezTo>
                  <a:pt x="4318362" y="4944651"/>
                  <a:pt x="4320730" y="4944651"/>
                  <a:pt x="4320730" y="4947021"/>
                </a:cubicBezTo>
                <a:cubicBezTo>
                  <a:pt x="4323099" y="4947021"/>
                  <a:pt x="4323099" y="4947021"/>
                  <a:pt x="4323099" y="4947021"/>
                </a:cubicBezTo>
                <a:cubicBezTo>
                  <a:pt x="4323099" y="4947021"/>
                  <a:pt x="4323099" y="4947021"/>
                  <a:pt x="4323099" y="4944651"/>
                </a:cubicBezTo>
                <a:cubicBezTo>
                  <a:pt x="4323099" y="4949390"/>
                  <a:pt x="4325467" y="4954129"/>
                  <a:pt x="4327835" y="4956498"/>
                </a:cubicBezTo>
                <a:cubicBezTo>
                  <a:pt x="4323099" y="4954129"/>
                  <a:pt x="4320730" y="4951759"/>
                  <a:pt x="4318362" y="4949390"/>
                </a:cubicBezTo>
                <a:cubicBezTo>
                  <a:pt x="4315994" y="4949390"/>
                  <a:pt x="4315994" y="4949390"/>
                  <a:pt x="4318362" y="4951759"/>
                </a:cubicBezTo>
                <a:cubicBezTo>
                  <a:pt x="4323099" y="4956498"/>
                  <a:pt x="4323099" y="4956498"/>
                  <a:pt x="4325467" y="4958867"/>
                </a:cubicBezTo>
                <a:cubicBezTo>
                  <a:pt x="4325467" y="4961236"/>
                  <a:pt x="4323099" y="4958867"/>
                  <a:pt x="4332571" y="4965975"/>
                </a:cubicBezTo>
                <a:cubicBezTo>
                  <a:pt x="4332571" y="4965975"/>
                  <a:pt x="4330203" y="4965975"/>
                  <a:pt x="4330203" y="4965975"/>
                </a:cubicBezTo>
                <a:cubicBezTo>
                  <a:pt x="4327835" y="4963605"/>
                  <a:pt x="4325467" y="4961236"/>
                  <a:pt x="4320730" y="4956498"/>
                </a:cubicBezTo>
                <a:cubicBezTo>
                  <a:pt x="4320730" y="4956498"/>
                  <a:pt x="4318362" y="4954129"/>
                  <a:pt x="4315994" y="4954129"/>
                </a:cubicBezTo>
                <a:cubicBezTo>
                  <a:pt x="4315994" y="4951759"/>
                  <a:pt x="4313626" y="4951759"/>
                  <a:pt x="4313626" y="4951759"/>
                </a:cubicBezTo>
                <a:cubicBezTo>
                  <a:pt x="4311257" y="4949390"/>
                  <a:pt x="4308889" y="4949390"/>
                  <a:pt x="4308889" y="4947021"/>
                </a:cubicBezTo>
                <a:cubicBezTo>
                  <a:pt x="4299416" y="4942282"/>
                  <a:pt x="4294680" y="4937543"/>
                  <a:pt x="4294680" y="4937543"/>
                </a:cubicBezTo>
                <a:cubicBezTo>
                  <a:pt x="4294680" y="4935174"/>
                  <a:pt x="4294680" y="4932805"/>
                  <a:pt x="4301784" y="4939913"/>
                </a:cubicBezTo>
                <a:cubicBezTo>
                  <a:pt x="4306521" y="4942282"/>
                  <a:pt x="4304153" y="4939913"/>
                  <a:pt x="4301784" y="4937543"/>
                </a:cubicBezTo>
                <a:cubicBezTo>
                  <a:pt x="4297048" y="4935174"/>
                  <a:pt x="4292311" y="4930436"/>
                  <a:pt x="4289943" y="4928067"/>
                </a:cubicBezTo>
                <a:cubicBezTo>
                  <a:pt x="4285207" y="4925697"/>
                  <a:pt x="4282838" y="4925697"/>
                  <a:pt x="4280470" y="4923328"/>
                </a:cubicBezTo>
                <a:cubicBezTo>
                  <a:pt x="4280470" y="4920959"/>
                  <a:pt x="4280470" y="4920959"/>
                  <a:pt x="4280470" y="4918589"/>
                </a:cubicBezTo>
                <a:cubicBezTo>
                  <a:pt x="4278102" y="4916220"/>
                  <a:pt x="4278102" y="4916220"/>
                  <a:pt x="4275734" y="4916220"/>
                </a:cubicBezTo>
                <a:cubicBezTo>
                  <a:pt x="4270997" y="4918589"/>
                  <a:pt x="4275734" y="4918589"/>
                  <a:pt x="4275734" y="4923328"/>
                </a:cubicBezTo>
                <a:cubicBezTo>
                  <a:pt x="4270997" y="4923328"/>
                  <a:pt x="4268629" y="4925697"/>
                  <a:pt x="4261524" y="4923328"/>
                </a:cubicBezTo>
                <a:cubicBezTo>
                  <a:pt x="4263893" y="4923328"/>
                  <a:pt x="4261524" y="4920959"/>
                  <a:pt x="4263893" y="4918589"/>
                </a:cubicBezTo>
                <a:cubicBezTo>
                  <a:pt x="4263893" y="4918589"/>
                  <a:pt x="4263893" y="4916220"/>
                  <a:pt x="4266261" y="4916220"/>
                </a:cubicBezTo>
                <a:cubicBezTo>
                  <a:pt x="4266261" y="4916220"/>
                  <a:pt x="4268629" y="4916220"/>
                  <a:pt x="4268629" y="4913851"/>
                </a:cubicBezTo>
                <a:cubicBezTo>
                  <a:pt x="4268629" y="4913851"/>
                  <a:pt x="4268629" y="4913851"/>
                  <a:pt x="4266261" y="4913851"/>
                </a:cubicBezTo>
                <a:cubicBezTo>
                  <a:pt x="4266261" y="4913851"/>
                  <a:pt x="4263893" y="4911481"/>
                  <a:pt x="4261524" y="4911481"/>
                </a:cubicBezTo>
                <a:cubicBezTo>
                  <a:pt x="4256788" y="4909112"/>
                  <a:pt x="4261524" y="4909112"/>
                  <a:pt x="4252051" y="4904374"/>
                </a:cubicBezTo>
                <a:cubicBezTo>
                  <a:pt x="4249683" y="4902005"/>
                  <a:pt x="4247315" y="4899636"/>
                  <a:pt x="4244947" y="4897266"/>
                </a:cubicBezTo>
                <a:cubicBezTo>
                  <a:pt x="4242578" y="4894897"/>
                  <a:pt x="4235474" y="4890158"/>
                  <a:pt x="4235474" y="4890158"/>
                </a:cubicBezTo>
                <a:cubicBezTo>
                  <a:pt x="4235474" y="4890158"/>
                  <a:pt x="4235474" y="4892527"/>
                  <a:pt x="4235474" y="4892527"/>
                </a:cubicBezTo>
                <a:cubicBezTo>
                  <a:pt x="4233105" y="4892527"/>
                  <a:pt x="4237842" y="4897266"/>
                  <a:pt x="4226001" y="4890158"/>
                </a:cubicBezTo>
                <a:cubicBezTo>
                  <a:pt x="4228369" y="4892527"/>
                  <a:pt x="4230737" y="4894897"/>
                  <a:pt x="4233105" y="4897266"/>
                </a:cubicBezTo>
                <a:cubicBezTo>
                  <a:pt x="4230737" y="4894897"/>
                  <a:pt x="4226001" y="4892527"/>
                  <a:pt x="4223633" y="4890158"/>
                </a:cubicBezTo>
                <a:cubicBezTo>
                  <a:pt x="4216528" y="4887789"/>
                  <a:pt x="4216528" y="4885419"/>
                  <a:pt x="4216528" y="4887789"/>
                </a:cubicBezTo>
                <a:cubicBezTo>
                  <a:pt x="4214160" y="4887789"/>
                  <a:pt x="4211791" y="4885419"/>
                  <a:pt x="4209423" y="4885419"/>
                </a:cubicBezTo>
                <a:cubicBezTo>
                  <a:pt x="4207055" y="4881866"/>
                  <a:pt x="4207055" y="4881274"/>
                  <a:pt x="4207943" y="4881570"/>
                </a:cubicBezTo>
                <a:lnTo>
                  <a:pt x="4211791" y="4883050"/>
                </a:lnTo>
                <a:lnTo>
                  <a:pt x="4212383" y="4883643"/>
                </a:lnTo>
                <a:cubicBezTo>
                  <a:pt x="4212383" y="4883642"/>
                  <a:pt x="4211791" y="4883050"/>
                  <a:pt x="4211791" y="4883050"/>
                </a:cubicBezTo>
                <a:lnTo>
                  <a:pt x="4211791" y="4883050"/>
                </a:lnTo>
                <a:lnTo>
                  <a:pt x="4209423" y="4880682"/>
                </a:lnTo>
                <a:cubicBezTo>
                  <a:pt x="4207055" y="4878312"/>
                  <a:pt x="4204687" y="4878312"/>
                  <a:pt x="4204687" y="4878312"/>
                </a:cubicBezTo>
                <a:cubicBezTo>
                  <a:pt x="4202318" y="4875943"/>
                  <a:pt x="4202318" y="4875943"/>
                  <a:pt x="4199950" y="4873574"/>
                </a:cubicBezTo>
                <a:cubicBezTo>
                  <a:pt x="4197582" y="4873574"/>
                  <a:pt x="4197582" y="4873574"/>
                  <a:pt x="4197582" y="4871204"/>
                </a:cubicBezTo>
                <a:cubicBezTo>
                  <a:pt x="4199950" y="4871204"/>
                  <a:pt x="4202318" y="4873574"/>
                  <a:pt x="4204687" y="4875943"/>
                </a:cubicBezTo>
                <a:cubicBezTo>
                  <a:pt x="4204687" y="4875943"/>
                  <a:pt x="4204687" y="4875943"/>
                  <a:pt x="4204687" y="4873574"/>
                </a:cubicBezTo>
                <a:cubicBezTo>
                  <a:pt x="4197582" y="4868835"/>
                  <a:pt x="4197582" y="4866465"/>
                  <a:pt x="4181004" y="4854620"/>
                </a:cubicBezTo>
                <a:cubicBezTo>
                  <a:pt x="4181004" y="4856989"/>
                  <a:pt x="4178636" y="4854620"/>
                  <a:pt x="4178636" y="4854620"/>
                </a:cubicBezTo>
                <a:cubicBezTo>
                  <a:pt x="4176268" y="4854620"/>
                  <a:pt x="4173900" y="4852250"/>
                  <a:pt x="4171531" y="4849881"/>
                </a:cubicBezTo>
                <a:cubicBezTo>
                  <a:pt x="4171531" y="4849881"/>
                  <a:pt x="4169163" y="4847512"/>
                  <a:pt x="4166795" y="4845142"/>
                </a:cubicBezTo>
                <a:cubicBezTo>
                  <a:pt x="4164427" y="4845142"/>
                  <a:pt x="4164427" y="4845142"/>
                  <a:pt x="4166795" y="4847512"/>
                </a:cubicBezTo>
                <a:cubicBezTo>
                  <a:pt x="4166795" y="4849881"/>
                  <a:pt x="4166795" y="4849881"/>
                  <a:pt x="4169163" y="4852250"/>
                </a:cubicBezTo>
                <a:cubicBezTo>
                  <a:pt x="4171531" y="4854620"/>
                  <a:pt x="4176268" y="4859357"/>
                  <a:pt x="4181004" y="4861727"/>
                </a:cubicBezTo>
                <a:lnTo>
                  <a:pt x="4176773" y="4859887"/>
                </a:lnTo>
                <a:lnTo>
                  <a:pt x="4176268" y="4859357"/>
                </a:lnTo>
                <a:cubicBezTo>
                  <a:pt x="4173900" y="4858173"/>
                  <a:pt x="4173307" y="4858173"/>
                  <a:pt x="4174195" y="4858766"/>
                </a:cubicBezTo>
                <a:lnTo>
                  <a:pt x="4176773" y="4859887"/>
                </a:lnTo>
                <a:lnTo>
                  <a:pt x="4182780" y="4866169"/>
                </a:lnTo>
                <a:cubicBezTo>
                  <a:pt x="4182780" y="4866465"/>
                  <a:pt x="4181004" y="4865281"/>
                  <a:pt x="4178636" y="4864096"/>
                </a:cubicBezTo>
                <a:cubicBezTo>
                  <a:pt x="4178636" y="4864096"/>
                  <a:pt x="4178636" y="4866465"/>
                  <a:pt x="4181004" y="4866465"/>
                </a:cubicBezTo>
                <a:cubicBezTo>
                  <a:pt x="4181004" y="4868835"/>
                  <a:pt x="4183372" y="4868835"/>
                  <a:pt x="4183372" y="4868835"/>
                </a:cubicBezTo>
                <a:cubicBezTo>
                  <a:pt x="4185741" y="4868835"/>
                  <a:pt x="4185741" y="4868835"/>
                  <a:pt x="4185741" y="4868835"/>
                </a:cubicBezTo>
                <a:cubicBezTo>
                  <a:pt x="4188109" y="4871204"/>
                  <a:pt x="4192845" y="4873574"/>
                  <a:pt x="4199950" y="4878312"/>
                </a:cubicBezTo>
                <a:cubicBezTo>
                  <a:pt x="4202318" y="4880682"/>
                  <a:pt x="4204687" y="4883050"/>
                  <a:pt x="4207055" y="4883050"/>
                </a:cubicBezTo>
                <a:cubicBezTo>
                  <a:pt x="4207055" y="4885419"/>
                  <a:pt x="4209423" y="4885419"/>
                  <a:pt x="4209423" y="4885419"/>
                </a:cubicBezTo>
                <a:cubicBezTo>
                  <a:pt x="4207055" y="4885419"/>
                  <a:pt x="4204687" y="4883050"/>
                  <a:pt x="4202318" y="4883050"/>
                </a:cubicBezTo>
                <a:cubicBezTo>
                  <a:pt x="4199950" y="4880682"/>
                  <a:pt x="4197582" y="4878312"/>
                  <a:pt x="4195213" y="4875943"/>
                </a:cubicBezTo>
                <a:cubicBezTo>
                  <a:pt x="4185741" y="4871204"/>
                  <a:pt x="4185741" y="4871204"/>
                  <a:pt x="4192845" y="4878312"/>
                </a:cubicBezTo>
                <a:cubicBezTo>
                  <a:pt x="4195213" y="4880682"/>
                  <a:pt x="4195213" y="4880682"/>
                  <a:pt x="4197582" y="4883050"/>
                </a:cubicBezTo>
                <a:cubicBezTo>
                  <a:pt x="4197582" y="4883050"/>
                  <a:pt x="4199950" y="4885419"/>
                  <a:pt x="4202318" y="4885419"/>
                </a:cubicBezTo>
                <a:cubicBezTo>
                  <a:pt x="4202318" y="4885419"/>
                  <a:pt x="4204687" y="4887789"/>
                  <a:pt x="4204687" y="4887789"/>
                </a:cubicBezTo>
                <a:cubicBezTo>
                  <a:pt x="4207055" y="4887789"/>
                  <a:pt x="4209423" y="4890158"/>
                  <a:pt x="4209423" y="4890158"/>
                </a:cubicBezTo>
                <a:cubicBezTo>
                  <a:pt x="4209423" y="4887789"/>
                  <a:pt x="4211791" y="4890158"/>
                  <a:pt x="4216528" y="4892527"/>
                </a:cubicBezTo>
                <a:cubicBezTo>
                  <a:pt x="4221264" y="4894897"/>
                  <a:pt x="4221264" y="4897266"/>
                  <a:pt x="4226001" y="4899636"/>
                </a:cubicBezTo>
                <a:cubicBezTo>
                  <a:pt x="4223633" y="4899636"/>
                  <a:pt x="4223633" y="4899636"/>
                  <a:pt x="4223633" y="4899636"/>
                </a:cubicBezTo>
                <a:cubicBezTo>
                  <a:pt x="4221264" y="4897266"/>
                  <a:pt x="4218896" y="4892527"/>
                  <a:pt x="4216528" y="4894897"/>
                </a:cubicBezTo>
                <a:cubicBezTo>
                  <a:pt x="4214160" y="4894897"/>
                  <a:pt x="4214160" y="4894897"/>
                  <a:pt x="4216528" y="4897266"/>
                </a:cubicBezTo>
                <a:cubicBezTo>
                  <a:pt x="4216528" y="4897266"/>
                  <a:pt x="4214160" y="4897266"/>
                  <a:pt x="4214160" y="4897266"/>
                </a:cubicBezTo>
                <a:cubicBezTo>
                  <a:pt x="4209423" y="4892527"/>
                  <a:pt x="4204687" y="4890158"/>
                  <a:pt x="4199950" y="4887789"/>
                </a:cubicBezTo>
                <a:cubicBezTo>
                  <a:pt x="4202318" y="4890158"/>
                  <a:pt x="4204687" y="4892527"/>
                  <a:pt x="4207055" y="4894897"/>
                </a:cubicBezTo>
                <a:cubicBezTo>
                  <a:pt x="4209423" y="4894897"/>
                  <a:pt x="4209423" y="4894897"/>
                  <a:pt x="4211791" y="4897266"/>
                </a:cubicBezTo>
                <a:cubicBezTo>
                  <a:pt x="4211791" y="4897266"/>
                  <a:pt x="4209423" y="4897266"/>
                  <a:pt x="4209423" y="4897266"/>
                </a:cubicBezTo>
                <a:cubicBezTo>
                  <a:pt x="4204687" y="4902005"/>
                  <a:pt x="4218896" y="4904374"/>
                  <a:pt x="4221264" y="4909112"/>
                </a:cubicBezTo>
                <a:cubicBezTo>
                  <a:pt x="4223633" y="4909112"/>
                  <a:pt x="4223633" y="4909112"/>
                  <a:pt x="4223633" y="4911481"/>
                </a:cubicBezTo>
                <a:cubicBezTo>
                  <a:pt x="4226001" y="4913851"/>
                  <a:pt x="4230737" y="4918589"/>
                  <a:pt x="4237842" y="4923328"/>
                </a:cubicBezTo>
                <a:cubicBezTo>
                  <a:pt x="4244947" y="4928067"/>
                  <a:pt x="4254420" y="4932805"/>
                  <a:pt x="4259156" y="4939913"/>
                </a:cubicBezTo>
                <a:cubicBezTo>
                  <a:pt x="4252051" y="4935174"/>
                  <a:pt x="4247315" y="4932805"/>
                  <a:pt x="4240210" y="4930436"/>
                </a:cubicBezTo>
                <a:cubicBezTo>
                  <a:pt x="4226001" y="4920959"/>
                  <a:pt x="4226001" y="4920959"/>
                  <a:pt x="4228369" y="4928067"/>
                </a:cubicBezTo>
                <a:cubicBezTo>
                  <a:pt x="4230737" y="4930436"/>
                  <a:pt x="4228369" y="4930436"/>
                  <a:pt x="4218896" y="4925697"/>
                </a:cubicBezTo>
                <a:cubicBezTo>
                  <a:pt x="4214160" y="4920959"/>
                  <a:pt x="4207055" y="4918589"/>
                  <a:pt x="4202318" y="4916220"/>
                </a:cubicBezTo>
                <a:cubicBezTo>
                  <a:pt x="4199950" y="4916220"/>
                  <a:pt x="4202318" y="4918589"/>
                  <a:pt x="4199950" y="4918589"/>
                </a:cubicBezTo>
                <a:cubicBezTo>
                  <a:pt x="4209423" y="4923328"/>
                  <a:pt x="4209423" y="4930436"/>
                  <a:pt x="4218896" y="4932805"/>
                </a:cubicBezTo>
                <a:cubicBezTo>
                  <a:pt x="4228369" y="4937543"/>
                  <a:pt x="4237842" y="4944651"/>
                  <a:pt x="4242578" y="4951759"/>
                </a:cubicBezTo>
                <a:cubicBezTo>
                  <a:pt x="4244947" y="4954129"/>
                  <a:pt x="4242578" y="4956498"/>
                  <a:pt x="4249683" y="4958867"/>
                </a:cubicBezTo>
                <a:cubicBezTo>
                  <a:pt x="4256788" y="4961236"/>
                  <a:pt x="4261524" y="4970713"/>
                  <a:pt x="4270997" y="4973083"/>
                </a:cubicBezTo>
                <a:cubicBezTo>
                  <a:pt x="4270997" y="4973083"/>
                  <a:pt x="4278102" y="4977821"/>
                  <a:pt x="4280470" y="4980191"/>
                </a:cubicBezTo>
                <a:cubicBezTo>
                  <a:pt x="4280470" y="4982560"/>
                  <a:pt x="4280470" y="4984928"/>
                  <a:pt x="4280470" y="4984928"/>
                </a:cubicBezTo>
                <a:cubicBezTo>
                  <a:pt x="4280470" y="4984928"/>
                  <a:pt x="4278102" y="4984928"/>
                  <a:pt x="4278102" y="4984928"/>
                </a:cubicBezTo>
                <a:cubicBezTo>
                  <a:pt x="4278102" y="4982560"/>
                  <a:pt x="4275734" y="4982560"/>
                  <a:pt x="4275734" y="4982560"/>
                </a:cubicBezTo>
                <a:cubicBezTo>
                  <a:pt x="4270997" y="4975452"/>
                  <a:pt x="4266261" y="4975452"/>
                  <a:pt x="4263893" y="4975452"/>
                </a:cubicBezTo>
                <a:cubicBezTo>
                  <a:pt x="4261524" y="4975452"/>
                  <a:pt x="4261524" y="4977821"/>
                  <a:pt x="4261524" y="4977821"/>
                </a:cubicBezTo>
                <a:cubicBezTo>
                  <a:pt x="4259156" y="4975452"/>
                  <a:pt x="4259156" y="4975452"/>
                  <a:pt x="4259156" y="4973083"/>
                </a:cubicBezTo>
                <a:cubicBezTo>
                  <a:pt x="4259156" y="4970713"/>
                  <a:pt x="4256788" y="4968344"/>
                  <a:pt x="4254420" y="4968344"/>
                </a:cubicBezTo>
                <a:cubicBezTo>
                  <a:pt x="4252051" y="4965975"/>
                  <a:pt x="4249683" y="4965975"/>
                  <a:pt x="4249683" y="4965975"/>
                </a:cubicBezTo>
                <a:cubicBezTo>
                  <a:pt x="4247315" y="4963605"/>
                  <a:pt x="4244947" y="4963605"/>
                  <a:pt x="4244947" y="4961236"/>
                </a:cubicBezTo>
                <a:cubicBezTo>
                  <a:pt x="4242578" y="4961236"/>
                  <a:pt x="4240210" y="4958867"/>
                  <a:pt x="4237842" y="4958867"/>
                </a:cubicBezTo>
                <a:cubicBezTo>
                  <a:pt x="4237842" y="4958867"/>
                  <a:pt x="4247315" y="4965975"/>
                  <a:pt x="4247315" y="4965975"/>
                </a:cubicBezTo>
                <a:cubicBezTo>
                  <a:pt x="4247315" y="4965975"/>
                  <a:pt x="4247315" y="4968344"/>
                  <a:pt x="4247315" y="4968344"/>
                </a:cubicBezTo>
                <a:cubicBezTo>
                  <a:pt x="4244947" y="4968344"/>
                  <a:pt x="4242578" y="4963605"/>
                  <a:pt x="4240210" y="4961236"/>
                </a:cubicBezTo>
                <a:cubicBezTo>
                  <a:pt x="4237842" y="4958867"/>
                  <a:pt x="4233105" y="4956498"/>
                  <a:pt x="4233105" y="4956498"/>
                </a:cubicBezTo>
                <a:cubicBezTo>
                  <a:pt x="4230737" y="4958867"/>
                  <a:pt x="4230737" y="4961236"/>
                  <a:pt x="4223633" y="4956498"/>
                </a:cubicBezTo>
                <a:cubicBezTo>
                  <a:pt x="4216528" y="4954129"/>
                  <a:pt x="4211791" y="4949390"/>
                  <a:pt x="4207055" y="4944651"/>
                </a:cubicBezTo>
                <a:cubicBezTo>
                  <a:pt x="4207055" y="4942282"/>
                  <a:pt x="4204687" y="4942282"/>
                  <a:pt x="4204687" y="4942282"/>
                </a:cubicBezTo>
                <a:cubicBezTo>
                  <a:pt x="4199950" y="4939913"/>
                  <a:pt x="4195213" y="4937543"/>
                  <a:pt x="4195213" y="4935174"/>
                </a:cubicBezTo>
                <a:cubicBezTo>
                  <a:pt x="4195213" y="4935174"/>
                  <a:pt x="4195213" y="4935174"/>
                  <a:pt x="4195213" y="4932805"/>
                </a:cubicBezTo>
                <a:cubicBezTo>
                  <a:pt x="4197582" y="4935174"/>
                  <a:pt x="4197582" y="4935174"/>
                  <a:pt x="4199950" y="4937543"/>
                </a:cubicBezTo>
                <a:cubicBezTo>
                  <a:pt x="4199950" y="4935174"/>
                  <a:pt x="4197582" y="4935174"/>
                  <a:pt x="4197582" y="4932805"/>
                </a:cubicBezTo>
                <a:cubicBezTo>
                  <a:pt x="4197582" y="4932805"/>
                  <a:pt x="4195213" y="4932805"/>
                  <a:pt x="4195213" y="4932805"/>
                </a:cubicBezTo>
                <a:cubicBezTo>
                  <a:pt x="4195213" y="4928067"/>
                  <a:pt x="4188109" y="4923328"/>
                  <a:pt x="4181004" y="4916220"/>
                </a:cubicBezTo>
                <a:cubicBezTo>
                  <a:pt x="4178636" y="4916220"/>
                  <a:pt x="4176268" y="4913851"/>
                  <a:pt x="4176268" y="4911481"/>
                </a:cubicBezTo>
                <a:cubicBezTo>
                  <a:pt x="4176268" y="4913851"/>
                  <a:pt x="4173900" y="4913851"/>
                  <a:pt x="4173900" y="4913851"/>
                </a:cubicBezTo>
                <a:cubicBezTo>
                  <a:pt x="4171531" y="4911481"/>
                  <a:pt x="4173900" y="4911481"/>
                  <a:pt x="4171531" y="4909112"/>
                </a:cubicBezTo>
                <a:cubicBezTo>
                  <a:pt x="4162058" y="4902005"/>
                  <a:pt x="4162058" y="4899636"/>
                  <a:pt x="4159690" y="4897266"/>
                </a:cubicBezTo>
                <a:cubicBezTo>
                  <a:pt x="4154954" y="4892527"/>
                  <a:pt x="4147849" y="4890158"/>
                  <a:pt x="4145481" y="4887789"/>
                </a:cubicBezTo>
                <a:cubicBezTo>
                  <a:pt x="4143112" y="4885419"/>
                  <a:pt x="4140744" y="4885419"/>
                  <a:pt x="4140744" y="4885419"/>
                </a:cubicBezTo>
                <a:cubicBezTo>
                  <a:pt x="4143112" y="4885419"/>
                  <a:pt x="4143112" y="4887789"/>
                  <a:pt x="4145481" y="4890158"/>
                </a:cubicBezTo>
                <a:cubicBezTo>
                  <a:pt x="4150217" y="4894897"/>
                  <a:pt x="4147849" y="4894897"/>
                  <a:pt x="4147849" y="4894897"/>
                </a:cubicBezTo>
                <a:cubicBezTo>
                  <a:pt x="4147849" y="4894897"/>
                  <a:pt x="4145481" y="4894897"/>
                  <a:pt x="4143112" y="4894897"/>
                </a:cubicBezTo>
                <a:cubicBezTo>
                  <a:pt x="4138376" y="4890158"/>
                  <a:pt x="4136008" y="4892527"/>
                  <a:pt x="4143112" y="4897266"/>
                </a:cubicBezTo>
                <a:cubicBezTo>
                  <a:pt x="4143112" y="4897266"/>
                  <a:pt x="4147849" y="4899636"/>
                  <a:pt x="4150217" y="4902005"/>
                </a:cubicBezTo>
                <a:cubicBezTo>
                  <a:pt x="4152585" y="4904374"/>
                  <a:pt x="4154954" y="4904374"/>
                  <a:pt x="4154954" y="4904374"/>
                </a:cubicBezTo>
                <a:cubicBezTo>
                  <a:pt x="4154954" y="4904374"/>
                  <a:pt x="4157322" y="4906744"/>
                  <a:pt x="4162058" y="4906744"/>
                </a:cubicBezTo>
                <a:cubicBezTo>
                  <a:pt x="4164427" y="4909112"/>
                  <a:pt x="4164427" y="4911481"/>
                  <a:pt x="4173900" y="4916220"/>
                </a:cubicBezTo>
                <a:cubicBezTo>
                  <a:pt x="4173900" y="4916220"/>
                  <a:pt x="4173900" y="4918589"/>
                  <a:pt x="4176268" y="4918589"/>
                </a:cubicBezTo>
                <a:cubicBezTo>
                  <a:pt x="4176268" y="4918589"/>
                  <a:pt x="4176268" y="4920959"/>
                  <a:pt x="4178636" y="4923328"/>
                </a:cubicBezTo>
                <a:cubicBezTo>
                  <a:pt x="4178636" y="4923328"/>
                  <a:pt x="4183372" y="4925697"/>
                  <a:pt x="4185741" y="4925697"/>
                </a:cubicBezTo>
                <a:cubicBezTo>
                  <a:pt x="4183372" y="4925697"/>
                  <a:pt x="4183372" y="4928067"/>
                  <a:pt x="4181004" y="4925697"/>
                </a:cubicBezTo>
                <a:cubicBezTo>
                  <a:pt x="4176268" y="4925697"/>
                  <a:pt x="4173900" y="4923328"/>
                  <a:pt x="4171531" y="4925697"/>
                </a:cubicBezTo>
                <a:cubicBezTo>
                  <a:pt x="4169163" y="4923328"/>
                  <a:pt x="4166795" y="4918589"/>
                  <a:pt x="4162058" y="4916220"/>
                </a:cubicBezTo>
                <a:cubicBezTo>
                  <a:pt x="4157322" y="4913851"/>
                  <a:pt x="4152585" y="4909112"/>
                  <a:pt x="4147849" y="4906744"/>
                </a:cubicBezTo>
                <a:cubicBezTo>
                  <a:pt x="4138376" y="4899636"/>
                  <a:pt x="4128903" y="4892527"/>
                  <a:pt x="4121798" y="4887789"/>
                </a:cubicBezTo>
                <a:cubicBezTo>
                  <a:pt x="4114693" y="4883050"/>
                  <a:pt x="4114693" y="4883050"/>
                  <a:pt x="4112325" y="4880682"/>
                </a:cubicBezTo>
                <a:cubicBezTo>
                  <a:pt x="4109957" y="4880682"/>
                  <a:pt x="4102852" y="4875943"/>
                  <a:pt x="4098115" y="4873574"/>
                </a:cubicBezTo>
                <a:cubicBezTo>
                  <a:pt x="4095747" y="4871204"/>
                  <a:pt x="4091011" y="4866465"/>
                  <a:pt x="4083907" y="4861727"/>
                </a:cubicBezTo>
                <a:cubicBezTo>
                  <a:pt x="4091011" y="4868835"/>
                  <a:pt x="4095747" y="4871204"/>
                  <a:pt x="4100483" y="4875943"/>
                </a:cubicBezTo>
                <a:cubicBezTo>
                  <a:pt x="4102852" y="4878312"/>
                  <a:pt x="4105221" y="4878312"/>
                  <a:pt x="4109957" y="4880682"/>
                </a:cubicBezTo>
                <a:cubicBezTo>
                  <a:pt x="4109957" y="4883050"/>
                  <a:pt x="4112325" y="4885419"/>
                  <a:pt x="4114693" y="4885419"/>
                </a:cubicBezTo>
                <a:cubicBezTo>
                  <a:pt x="4114693" y="4885419"/>
                  <a:pt x="4112325" y="4885419"/>
                  <a:pt x="4112325" y="4885419"/>
                </a:cubicBezTo>
                <a:cubicBezTo>
                  <a:pt x="4112325" y="4885419"/>
                  <a:pt x="4105221" y="4880682"/>
                  <a:pt x="4107589" y="4883050"/>
                </a:cubicBezTo>
                <a:cubicBezTo>
                  <a:pt x="4109957" y="4885419"/>
                  <a:pt x="4112325" y="4887789"/>
                  <a:pt x="4117061" y="4892527"/>
                </a:cubicBezTo>
                <a:cubicBezTo>
                  <a:pt x="4119430" y="4892527"/>
                  <a:pt x="4119430" y="4892527"/>
                  <a:pt x="4119430" y="4892527"/>
                </a:cubicBezTo>
                <a:cubicBezTo>
                  <a:pt x="4124167" y="4897266"/>
                  <a:pt x="4128903" y="4897266"/>
                  <a:pt x="4131271" y="4902005"/>
                </a:cubicBezTo>
                <a:cubicBezTo>
                  <a:pt x="4138376" y="4906744"/>
                  <a:pt x="4140744" y="4906744"/>
                  <a:pt x="4143112" y="4909112"/>
                </a:cubicBezTo>
                <a:cubicBezTo>
                  <a:pt x="4143112" y="4909112"/>
                  <a:pt x="4147849" y="4911481"/>
                  <a:pt x="4147849" y="4911481"/>
                </a:cubicBezTo>
                <a:cubicBezTo>
                  <a:pt x="4138376" y="4904374"/>
                  <a:pt x="4145481" y="4909112"/>
                  <a:pt x="4150217" y="4911481"/>
                </a:cubicBezTo>
                <a:cubicBezTo>
                  <a:pt x="4150217" y="4911481"/>
                  <a:pt x="4150217" y="4911481"/>
                  <a:pt x="4152585" y="4911481"/>
                </a:cubicBezTo>
                <a:cubicBezTo>
                  <a:pt x="4157322" y="4913851"/>
                  <a:pt x="4159690" y="4916220"/>
                  <a:pt x="4164427" y="4920959"/>
                </a:cubicBezTo>
                <a:cubicBezTo>
                  <a:pt x="4164427" y="4923328"/>
                  <a:pt x="4162058" y="4923328"/>
                  <a:pt x="4154954" y="4916220"/>
                </a:cubicBezTo>
                <a:cubicBezTo>
                  <a:pt x="4152585" y="4916220"/>
                  <a:pt x="4150217" y="4916220"/>
                  <a:pt x="4150217" y="4916220"/>
                </a:cubicBezTo>
                <a:cubicBezTo>
                  <a:pt x="4152585" y="4916220"/>
                  <a:pt x="4154954" y="4918589"/>
                  <a:pt x="4157322" y="4920959"/>
                </a:cubicBezTo>
                <a:cubicBezTo>
                  <a:pt x="4157322" y="4920959"/>
                  <a:pt x="4162058" y="4923328"/>
                  <a:pt x="4162058" y="4923328"/>
                </a:cubicBezTo>
                <a:cubicBezTo>
                  <a:pt x="4162058" y="4923328"/>
                  <a:pt x="4166795" y="4925697"/>
                  <a:pt x="4169163" y="4928067"/>
                </a:cubicBezTo>
                <a:cubicBezTo>
                  <a:pt x="4169163" y="4928067"/>
                  <a:pt x="4169163" y="4928067"/>
                  <a:pt x="4171531" y="4928067"/>
                </a:cubicBezTo>
                <a:cubicBezTo>
                  <a:pt x="4171531" y="4930436"/>
                  <a:pt x="4171531" y="4932805"/>
                  <a:pt x="4171531" y="4932805"/>
                </a:cubicBezTo>
                <a:cubicBezTo>
                  <a:pt x="4173900" y="4932805"/>
                  <a:pt x="4173900" y="4935174"/>
                  <a:pt x="4173900" y="4935174"/>
                </a:cubicBezTo>
                <a:cubicBezTo>
                  <a:pt x="4173900" y="4935174"/>
                  <a:pt x="4173900" y="4935174"/>
                  <a:pt x="4171531" y="4935174"/>
                </a:cubicBezTo>
                <a:cubicBezTo>
                  <a:pt x="4169163" y="4932805"/>
                  <a:pt x="4166795" y="4930436"/>
                  <a:pt x="4166795" y="4930436"/>
                </a:cubicBezTo>
                <a:cubicBezTo>
                  <a:pt x="4162058" y="4925697"/>
                  <a:pt x="4154954" y="4920959"/>
                  <a:pt x="4145481" y="4913851"/>
                </a:cubicBezTo>
                <a:lnTo>
                  <a:pt x="4140481" y="4911481"/>
                </a:lnTo>
                <a:lnTo>
                  <a:pt x="4140744" y="4911481"/>
                </a:lnTo>
                <a:lnTo>
                  <a:pt x="4139428" y="4910692"/>
                </a:lnTo>
                <a:lnTo>
                  <a:pt x="4136008" y="4906744"/>
                </a:lnTo>
                <a:cubicBezTo>
                  <a:pt x="4133639" y="4904374"/>
                  <a:pt x="4124167" y="4897266"/>
                  <a:pt x="4119430" y="4894897"/>
                </a:cubicBezTo>
                <a:cubicBezTo>
                  <a:pt x="4117061" y="4894897"/>
                  <a:pt x="4109957" y="4890158"/>
                  <a:pt x="4117061" y="4894897"/>
                </a:cubicBezTo>
                <a:cubicBezTo>
                  <a:pt x="4117061" y="4894897"/>
                  <a:pt x="4117061" y="4894897"/>
                  <a:pt x="4114693" y="4894897"/>
                </a:cubicBezTo>
                <a:cubicBezTo>
                  <a:pt x="4105221" y="4887789"/>
                  <a:pt x="4109957" y="4894897"/>
                  <a:pt x="4102852" y="4890158"/>
                </a:cubicBezTo>
                <a:cubicBezTo>
                  <a:pt x="4102852" y="4890158"/>
                  <a:pt x="4105221" y="4892527"/>
                  <a:pt x="4105221" y="4892527"/>
                </a:cubicBezTo>
                <a:cubicBezTo>
                  <a:pt x="4102852" y="4892527"/>
                  <a:pt x="4098115" y="4890158"/>
                  <a:pt x="4095747" y="4887789"/>
                </a:cubicBezTo>
                <a:lnTo>
                  <a:pt x="4081539" y="4878313"/>
                </a:lnTo>
                <a:lnTo>
                  <a:pt x="4080946" y="4877719"/>
                </a:lnTo>
                <a:cubicBezTo>
                  <a:pt x="4080353" y="4877127"/>
                  <a:pt x="4080353" y="4877127"/>
                  <a:pt x="4081537" y="4878312"/>
                </a:cubicBezTo>
                <a:lnTo>
                  <a:pt x="4081539" y="4878313"/>
                </a:lnTo>
                <a:lnTo>
                  <a:pt x="4083907" y="4880682"/>
                </a:lnTo>
                <a:cubicBezTo>
                  <a:pt x="4086275" y="4883050"/>
                  <a:pt x="4088643" y="4883050"/>
                  <a:pt x="4088643" y="4885419"/>
                </a:cubicBezTo>
                <a:cubicBezTo>
                  <a:pt x="4095747" y="4887789"/>
                  <a:pt x="4098115" y="4890158"/>
                  <a:pt x="4100483" y="4892527"/>
                </a:cubicBezTo>
                <a:cubicBezTo>
                  <a:pt x="4100483" y="4894897"/>
                  <a:pt x="4100483" y="4894897"/>
                  <a:pt x="4098115" y="4892527"/>
                </a:cubicBezTo>
                <a:cubicBezTo>
                  <a:pt x="4093379" y="4890158"/>
                  <a:pt x="4093379" y="4890158"/>
                  <a:pt x="4091011" y="4890158"/>
                </a:cubicBezTo>
                <a:cubicBezTo>
                  <a:pt x="4091011" y="4890158"/>
                  <a:pt x="4086275" y="4887789"/>
                  <a:pt x="4083907" y="4885419"/>
                </a:cubicBezTo>
                <a:cubicBezTo>
                  <a:pt x="4081537" y="4883050"/>
                  <a:pt x="4081537" y="4883050"/>
                  <a:pt x="4079169" y="4880682"/>
                </a:cubicBezTo>
                <a:cubicBezTo>
                  <a:pt x="4079169" y="4880682"/>
                  <a:pt x="4076801" y="4878312"/>
                  <a:pt x="4074433" y="4878312"/>
                </a:cubicBezTo>
                <a:cubicBezTo>
                  <a:pt x="4074433" y="4878312"/>
                  <a:pt x="4072065" y="4875943"/>
                  <a:pt x="4072065" y="4875943"/>
                </a:cubicBezTo>
                <a:cubicBezTo>
                  <a:pt x="4069697" y="4875943"/>
                  <a:pt x="4064961" y="4873574"/>
                  <a:pt x="4062591" y="4873574"/>
                </a:cubicBezTo>
                <a:lnTo>
                  <a:pt x="4056434" y="4868124"/>
                </a:lnTo>
                <a:lnTo>
                  <a:pt x="4057855" y="4868835"/>
                </a:lnTo>
                <a:lnTo>
                  <a:pt x="4054180" y="4865894"/>
                </a:lnTo>
                <a:lnTo>
                  <a:pt x="4050751" y="4861727"/>
                </a:lnTo>
                <a:cubicBezTo>
                  <a:pt x="4050751" y="4859357"/>
                  <a:pt x="4050751" y="4859357"/>
                  <a:pt x="4048383" y="4859357"/>
                </a:cubicBezTo>
                <a:cubicBezTo>
                  <a:pt x="4046015" y="4856989"/>
                  <a:pt x="4041277" y="4852250"/>
                  <a:pt x="4041277" y="4852250"/>
                </a:cubicBezTo>
                <a:cubicBezTo>
                  <a:pt x="4038909" y="4852250"/>
                  <a:pt x="4038909" y="4854620"/>
                  <a:pt x="4038909" y="4854620"/>
                </a:cubicBezTo>
                <a:cubicBezTo>
                  <a:pt x="4038909" y="4854620"/>
                  <a:pt x="4041277" y="4856989"/>
                  <a:pt x="4043645" y="4859357"/>
                </a:cubicBezTo>
                <a:cubicBezTo>
                  <a:pt x="4043645" y="4859357"/>
                  <a:pt x="4046015" y="4859357"/>
                  <a:pt x="4046015" y="4859357"/>
                </a:cubicBezTo>
                <a:lnTo>
                  <a:pt x="4054180" y="4865894"/>
                </a:lnTo>
                <a:lnTo>
                  <a:pt x="4054895" y="4866762"/>
                </a:lnTo>
                <a:lnTo>
                  <a:pt x="4056434" y="4868124"/>
                </a:lnTo>
                <a:lnTo>
                  <a:pt x="4053119" y="4866465"/>
                </a:lnTo>
                <a:cubicBezTo>
                  <a:pt x="4050751" y="4864096"/>
                  <a:pt x="4046015" y="4861727"/>
                  <a:pt x="4046015" y="4861727"/>
                </a:cubicBezTo>
                <a:cubicBezTo>
                  <a:pt x="4043645" y="4861727"/>
                  <a:pt x="4048383" y="4868835"/>
                  <a:pt x="4038909" y="4864096"/>
                </a:cubicBezTo>
                <a:cubicBezTo>
                  <a:pt x="4043645" y="4868835"/>
                  <a:pt x="4048383" y="4871204"/>
                  <a:pt x="4053119" y="4878312"/>
                </a:cubicBezTo>
                <a:cubicBezTo>
                  <a:pt x="4055487" y="4878312"/>
                  <a:pt x="4055487" y="4878312"/>
                  <a:pt x="4055487" y="4878312"/>
                </a:cubicBezTo>
                <a:cubicBezTo>
                  <a:pt x="4060223" y="4880682"/>
                  <a:pt x="4055487" y="4880682"/>
                  <a:pt x="4062591" y="4885419"/>
                </a:cubicBezTo>
                <a:cubicBezTo>
                  <a:pt x="4062591" y="4885419"/>
                  <a:pt x="4060223" y="4883050"/>
                  <a:pt x="4057855" y="4883050"/>
                </a:cubicBezTo>
                <a:cubicBezTo>
                  <a:pt x="4055487" y="4878312"/>
                  <a:pt x="4050751" y="4875943"/>
                  <a:pt x="4048383" y="4875943"/>
                </a:cubicBezTo>
                <a:cubicBezTo>
                  <a:pt x="4046015" y="4875943"/>
                  <a:pt x="4046015" y="4875943"/>
                  <a:pt x="4046015" y="4875943"/>
                </a:cubicBezTo>
                <a:cubicBezTo>
                  <a:pt x="4046015" y="4873574"/>
                  <a:pt x="4046015" y="4873574"/>
                  <a:pt x="4046015" y="4873574"/>
                </a:cubicBezTo>
                <a:cubicBezTo>
                  <a:pt x="4046015" y="4873574"/>
                  <a:pt x="4043645" y="4871204"/>
                  <a:pt x="4043645" y="4871204"/>
                </a:cubicBezTo>
                <a:cubicBezTo>
                  <a:pt x="4041277" y="4868835"/>
                  <a:pt x="4038909" y="4868835"/>
                  <a:pt x="4038909" y="4868835"/>
                </a:cubicBezTo>
                <a:cubicBezTo>
                  <a:pt x="4036541" y="4866465"/>
                  <a:pt x="4036541" y="4866465"/>
                  <a:pt x="4034173" y="4866465"/>
                </a:cubicBezTo>
                <a:cubicBezTo>
                  <a:pt x="4031805" y="4864096"/>
                  <a:pt x="4024701" y="4859357"/>
                  <a:pt x="4024701" y="4859357"/>
                </a:cubicBezTo>
                <a:cubicBezTo>
                  <a:pt x="4024701" y="4859357"/>
                  <a:pt x="4031805" y="4864096"/>
                  <a:pt x="4031805" y="4866465"/>
                </a:cubicBezTo>
                <a:lnTo>
                  <a:pt x="4027069" y="4864096"/>
                </a:lnTo>
                <a:cubicBezTo>
                  <a:pt x="4027069" y="4861727"/>
                  <a:pt x="4022331" y="4859357"/>
                  <a:pt x="4019963" y="4859357"/>
                </a:cubicBezTo>
                <a:cubicBezTo>
                  <a:pt x="4012859" y="4854620"/>
                  <a:pt x="4012859" y="4852250"/>
                  <a:pt x="4012859" y="4852250"/>
                </a:cubicBezTo>
                <a:cubicBezTo>
                  <a:pt x="4012859" y="4852250"/>
                  <a:pt x="4012859" y="4849881"/>
                  <a:pt x="4003385" y="4842773"/>
                </a:cubicBezTo>
                <a:cubicBezTo>
                  <a:pt x="4001017" y="4840404"/>
                  <a:pt x="4001017" y="4840404"/>
                  <a:pt x="4001017" y="4840404"/>
                </a:cubicBezTo>
                <a:cubicBezTo>
                  <a:pt x="3996281" y="4838034"/>
                  <a:pt x="3996281" y="4835665"/>
                  <a:pt x="3998649" y="4838034"/>
                </a:cubicBezTo>
                <a:cubicBezTo>
                  <a:pt x="4001017" y="4838034"/>
                  <a:pt x="4005755" y="4840404"/>
                  <a:pt x="4008123" y="4842773"/>
                </a:cubicBezTo>
                <a:cubicBezTo>
                  <a:pt x="4005755" y="4842773"/>
                  <a:pt x="4019963" y="4852250"/>
                  <a:pt x="4017595" y="4854620"/>
                </a:cubicBezTo>
                <a:cubicBezTo>
                  <a:pt x="4019963" y="4856989"/>
                  <a:pt x="4022331" y="4856989"/>
                  <a:pt x="4024701" y="4856989"/>
                </a:cubicBezTo>
                <a:cubicBezTo>
                  <a:pt x="4027069" y="4859357"/>
                  <a:pt x="4027069" y="4859357"/>
                  <a:pt x="4029437" y="4861727"/>
                </a:cubicBezTo>
                <a:cubicBezTo>
                  <a:pt x="4027069" y="4859357"/>
                  <a:pt x="4024701" y="4856989"/>
                  <a:pt x="4024701" y="4854620"/>
                </a:cubicBezTo>
                <a:cubicBezTo>
                  <a:pt x="4022331" y="4854620"/>
                  <a:pt x="4017595" y="4852250"/>
                  <a:pt x="4019963" y="4852250"/>
                </a:cubicBezTo>
                <a:cubicBezTo>
                  <a:pt x="4022331" y="4852250"/>
                  <a:pt x="4010491" y="4842773"/>
                  <a:pt x="4010491" y="4840404"/>
                </a:cubicBezTo>
                <a:cubicBezTo>
                  <a:pt x="4008123" y="4838034"/>
                  <a:pt x="4005755" y="4838034"/>
                  <a:pt x="4005755" y="4835665"/>
                </a:cubicBezTo>
                <a:cubicBezTo>
                  <a:pt x="4001017" y="4833296"/>
                  <a:pt x="3998649" y="4830927"/>
                  <a:pt x="3993913" y="4828558"/>
                </a:cubicBezTo>
                <a:cubicBezTo>
                  <a:pt x="3991545" y="4826188"/>
                  <a:pt x="3989177" y="4823819"/>
                  <a:pt x="3989177" y="4823819"/>
                </a:cubicBezTo>
                <a:cubicBezTo>
                  <a:pt x="3986809" y="4823819"/>
                  <a:pt x="3986809" y="4823819"/>
                  <a:pt x="3986809" y="4826188"/>
                </a:cubicBezTo>
                <a:cubicBezTo>
                  <a:pt x="3995097" y="4833296"/>
                  <a:pt x="3995689" y="4834480"/>
                  <a:pt x="3993913" y="4834185"/>
                </a:cubicBezTo>
                <a:lnTo>
                  <a:pt x="3986989" y="4833318"/>
                </a:lnTo>
                <a:lnTo>
                  <a:pt x="3986764" y="4833093"/>
                </a:lnTo>
                <a:lnTo>
                  <a:pt x="3986869" y="4833304"/>
                </a:lnTo>
                <a:lnTo>
                  <a:pt x="3986809" y="4833296"/>
                </a:lnTo>
                <a:cubicBezTo>
                  <a:pt x="3986809" y="4833296"/>
                  <a:pt x="3984441" y="4830927"/>
                  <a:pt x="3984441" y="4830927"/>
                </a:cubicBezTo>
                <a:cubicBezTo>
                  <a:pt x="3984441" y="4830927"/>
                  <a:pt x="3979703" y="4828558"/>
                  <a:pt x="3979703" y="4828558"/>
                </a:cubicBezTo>
                <a:cubicBezTo>
                  <a:pt x="3972599" y="4826188"/>
                  <a:pt x="3977335" y="4830927"/>
                  <a:pt x="3986809" y="4838034"/>
                </a:cubicBezTo>
                <a:cubicBezTo>
                  <a:pt x="3986809" y="4840404"/>
                  <a:pt x="3989177" y="4842773"/>
                  <a:pt x="3989177" y="4842773"/>
                </a:cubicBezTo>
                <a:cubicBezTo>
                  <a:pt x="3989177" y="4845142"/>
                  <a:pt x="3991545" y="4847512"/>
                  <a:pt x="3996281" y="4847512"/>
                </a:cubicBezTo>
                <a:cubicBezTo>
                  <a:pt x="3998649" y="4849881"/>
                  <a:pt x="4001017" y="4849881"/>
                  <a:pt x="4003385" y="4852250"/>
                </a:cubicBezTo>
                <a:cubicBezTo>
                  <a:pt x="4003385" y="4852250"/>
                  <a:pt x="4003385" y="4852250"/>
                  <a:pt x="4005755" y="4852250"/>
                </a:cubicBezTo>
                <a:cubicBezTo>
                  <a:pt x="4008123" y="4852250"/>
                  <a:pt x="4008123" y="4854620"/>
                  <a:pt x="4010491" y="4854620"/>
                </a:cubicBezTo>
                <a:cubicBezTo>
                  <a:pt x="4015227" y="4859357"/>
                  <a:pt x="4015227" y="4856989"/>
                  <a:pt x="4015227" y="4859357"/>
                </a:cubicBezTo>
                <a:cubicBezTo>
                  <a:pt x="4017595" y="4859357"/>
                  <a:pt x="4019963" y="4861727"/>
                  <a:pt x="4019963" y="4864096"/>
                </a:cubicBezTo>
                <a:cubicBezTo>
                  <a:pt x="4019963" y="4864096"/>
                  <a:pt x="4022331" y="4864096"/>
                  <a:pt x="4019963" y="4861727"/>
                </a:cubicBezTo>
                <a:cubicBezTo>
                  <a:pt x="4019963" y="4861727"/>
                  <a:pt x="4017595" y="4859357"/>
                  <a:pt x="4015227" y="4856989"/>
                </a:cubicBezTo>
                <a:cubicBezTo>
                  <a:pt x="4015227" y="4856989"/>
                  <a:pt x="4017595" y="4856989"/>
                  <a:pt x="4019963" y="4859357"/>
                </a:cubicBezTo>
                <a:cubicBezTo>
                  <a:pt x="4024701" y="4864096"/>
                  <a:pt x="4029437" y="4866465"/>
                  <a:pt x="4029437" y="4866465"/>
                </a:cubicBezTo>
                <a:lnTo>
                  <a:pt x="4031805" y="4866465"/>
                </a:lnTo>
                <a:lnTo>
                  <a:pt x="4031806" y="4866466"/>
                </a:lnTo>
                <a:lnTo>
                  <a:pt x="4031805" y="4866466"/>
                </a:lnTo>
                <a:lnTo>
                  <a:pt x="4031807" y="4866467"/>
                </a:lnTo>
                <a:lnTo>
                  <a:pt x="4038909" y="4871204"/>
                </a:lnTo>
                <a:cubicBezTo>
                  <a:pt x="4038909" y="4873574"/>
                  <a:pt x="4041277" y="4873574"/>
                  <a:pt x="4041277" y="4873574"/>
                </a:cubicBezTo>
                <a:cubicBezTo>
                  <a:pt x="4041277" y="4873574"/>
                  <a:pt x="4038909" y="4873574"/>
                  <a:pt x="4041277" y="4875943"/>
                </a:cubicBezTo>
                <a:cubicBezTo>
                  <a:pt x="4036541" y="4873574"/>
                  <a:pt x="4034173" y="4871204"/>
                  <a:pt x="4027069" y="4868835"/>
                </a:cubicBezTo>
                <a:cubicBezTo>
                  <a:pt x="4027069" y="4868835"/>
                  <a:pt x="4024701" y="4866465"/>
                  <a:pt x="4024701" y="4868835"/>
                </a:cubicBezTo>
                <a:cubicBezTo>
                  <a:pt x="4022331" y="4868835"/>
                  <a:pt x="4024701" y="4871204"/>
                  <a:pt x="4029437" y="4875943"/>
                </a:cubicBezTo>
                <a:cubicBezTo>
                  <a:pt x="4029437" y="4875943"/>
                  <a:pt x="4031805" y="4875943"/>
                  <a:pt x="4031805" y="4878312"/>
                </a:cubicBezTo>
                <a:cubicBezTo>
                  <a:pt x="4034173" y="4880682"/>
                  <a:pt x="4036541" y="4883050"/>
                  <a:pt x="4038909" y="4885419"/>
                </a:cubicBezTo>
                <a:cubicBezTo>
                  <a:pt x="4041277" y="4890158"/>
                  <a:pt x="4036541" y="4894897"/>
                  <a:pt x="4031805" y="4892527"/>
                </a:cubicBezTo>
                <a:cubicBezTo>
                  <a:pt x="4024701" y="4890158"/>
                  <a:pt x="4024701" y="4890158"/>
                  <a:pt x="4024701" y="4887789"/>
                </a:cubicBezTo>
                <a:cubicBezTo>
                  <a:pt x="4024701" y="4887789"/>
                  <a:pt x="4024701" y="4885419"/>
                  <a:pt x="4022331" y="4885419"/>
                </a:cubicBezTo>
                <a:cubicBezTo>
                  <a:pt x="4012859" y="4880682"/>
                  <a:pt x="4012859" y="4875943"/>
                  <a:pt x="4012859" y="4873574"/>
                </a:cubicBezTo>
                <a:cubicBezTo>
                  <a:pt x="4012859" y="4871204"/>
                  <a:pt x="4010491" y="4871204"/>
                  <a:pt x="4008123" y="4868835"/>
                </a:cubicBezTo>
                <a:cubicBezTo>
                  <a:pt x="3998649" y="4866465"/>
                  <a:pt x="3998649" y="4864096"/>
                  <a:pt x="3993913" y="4859357"/>
                </a:cubicBezTo>
                <a:cubicBezTo>
                  <a:pt x="3993913" y="4859357"/>
                  <a:pt x="3989177" y="4854620"/>
                  <a:pt x="3989177" y="4852250"/>
                </a:cubicBezTo>
                <a:cubicBezTo>
                  <a:pt x="3989177" y="4852250"/>
                  <a:pt x="3989177" y="4849881"/>
                  <a:pt x="3986809" y="4849881"/>
                </a:cubicBezTo>
                <a:cubicBezTo>
                  <a:pt x="3986809" y="4849881"/>
                  <a:pt x="3984441" y="4849881"/>
                  <a:pt x="3984441" y="4849881"/>
                </a:cubicBezTo>
                <a:cubicBezTo>
                  <a:pt x="3984441" y="4852250"/>
                  <a:pt x="3982071" y="4852250"/>
                  <a:pt x="3974967" y="4845142"/>
                </a:cubicBezTo>
                <a:cubicBezTo>
                  <a:pt x="3972599" y="4842773"/>
                  <a:pt x="3970231" y="4842773"/>
                  <a:pt x="3967863" y="4840404"/>
                </a:cubicBezTo>
                <a:cubicBezTo>
                  <a:pt x="3974967" y="4847512"/>
                  <a:pt x="3970231" y="4847512"/>
                  <a:pt x="3970231" y="4849881"/>
                </a:cubicBezTo>
                <a:cubicBezTo>
                  <a:pt x="3970231" y="4849881"/>
                  <a:pt x="3977335" y="4854620"/>
                  <a:pt x="3979703" y="4856989"/>
                </a:cubicBezTo>
                <a:cubicBezTo>
                  <a:pt x="3982071" y="4859357"/>
                  <a:pt x="3984441" y="4861727"/>
                  <a:pt x="3986809" y="4866465"/>
                </a:cubicBezTo>
                <a:cubicBezTo>
                  <a:pt x="3982071" y="4864096"/>
                  <a:pt x="3979703" y="4864096"/>
                  <a:pt x="3974967" y="4856989"/>
                </a:cubicBezTo>
                <a:cubicBezTo>
                  <a:pt x="3974967" y="4856989"/>
                  <a:pt x="3970231" y="4854620"/>
                  <a:pt x="3965494" y="4852250"/>
                </a:cubicBezTo>
                <a:cubicBezTo>
                  <a:pt x="3958389" y="4849881"/>
                  <a:pt x="3953653" y="4845142"/>
                  <a:pt x="3948916" y="4840404"/>
                </a:cubicBezTo>
                <a:cubicBezTo>
                  <a:pt x="3946548" y="4835665"/>
                  <a:pt x="3941811" y="4830927"/>
                  <a:pt x="3937075" y="4826188"/>
                </a:cubicBezTo>
                <a:cubicBezTo>
                  <a:pt x="3934707" y="4826188"/>
                  <a:pt x="3932338" y="4823819"/>
                  <a:pt x="3929970" y="4821450"/>
                </a:cubicBezTo>
                <a:cubicBezTo>
                  <a:pt x="3934707" y="4830927"/>
                  <a:pt x="3906288" y="4804865"/>
                  <a:pt x="3915761" y="4819080"/>
                </a:cubicBezTo>
                <a:cubicBezTo>
                  <a:pt x="3911024" y="4816711"/>
                  <a:pt x="3899183" y="4807234"/>
                  <a:pt x="3896815" y="4804865"/>
                </a:cubicBezTo>
                <a:cubicBezTo>
                  <a:pt x="3894446" y="4802496"/>
                  <a:pt x="3896815" y="4800126"/>
                  <a:pt x="3894446" y="4800126"/>
                </a:cubicBezTo>
                <a:cubicBezTo>
                  <a:pt x="3894446" y="4800126"/>
                  <a:pt x="3892078" y="4800126"/>
                  <a:pt x="3892078" y="4800126"/>
                </a:cubicBezTo>
                <a:cubicBezTo>
                  <a:pt x="3884973" y="4797757"/>
                  <a:pt x="3884973" y="4793018"/>
                  <a:pt x="3877869" y="4790649"/>
                </a:cubicBezTo>
                <a:cubicBezTo>
                  <a:pt x="3875500" y="4790649"/>
                  <a:pt x="3873132" y="4788280"/>
                  <a:pt x="3870764" y="4785910"/>
                </a:cubicBezTo>
                <a:cubicBezTo>
                  <a:pt x="3870764" y="4783541"/>
                  <a:pt x="3868396" y="4778803"/>
                  <a:pt x="3866028" y="4776434"/>
                </a:cubicBezTo>
                <a:cubicBezTo>
                  <a:pt x="3858923" y="4774064"/>
                  <a:pt x="3858923" y="4771695"/>
                  <a:pt x="3858923" y="4769326"/>
                </a:cubicBezTo>
                <a:cubicBezTo>
                  <a:pt x="3858923" y="4769326"/>
                  <a:pt x="3856555" y="4766956"/>
                  <a:pt x="3854186" y="4766956"/>
                </a:cubicBezTo>
                <a:cubicBezTo>
                  <a:pt x="3851818" y="4766956"/>
                  <a:pt x="3849450" y="4764587"/>
                  <a:pt x="3849450" y="4762218"/>
                </a:cubicBezTo>
                <a:cubicBezTo>
                  <a:pt x="3849450" y="4762218"/>
                  <a:pt x="3849450" y="4759848"/>
                  <a:pt x="3849450" y="4759848"/>
                </a:cubicBezTo>
                <a:cubicBezTo>
                  <a:pt x="3847082" y="4757480"/>
                  <a:pt x="3844713" y="4759848"/>
                  <a:pt x="3844713" y="4759848"/>
                </a:cubicBezTo>
                <a:cubicBezTo>
                  <a:pt x="3842345" y="4762218"/>
                  <a:pt x="3837609" y="4757480"/>
                  <a:pt x="3837609" y="4757480"/>
                </a:cubicBezTo>
                <a:cubicBezTo>
                  <a:pt x="3828136" y="4745633"/>
                  <a:pt x="3828136" y="4755111"/>
                  <a:pt x="3823399" y="4750372"/>
                </a:cubicBezTo>
                <a:cubicBezTo>
                  <a:pt x="3825768" y="4748002"/>
                  <a:pt x="3823399" y="4743264"/>
                  <a:pt x="3828136" y="4743264"/>
                </a:cubicBezTo>
                <a:cubicBezTo>
                  <a:pt x="3828136" y="4745633"/>
                  <a:pt x="3830504" y="4745633"/>
                  <a:pt x="3830504" y="4745633"/>
                </a:cubicBezTo>
                <a:cubicBezTo>
                  <a:pt x="3830504" y="4745633"/>
                  <a:pt x="3830504" y="4745633"/>
                  <a:pt x="3832872" y="4745633"/>
                </a:cubicBezTo>
                <a:cubicBezTo>
                  <a:pt x="3847082" y="4755111"/>
                  <a:pt x="3861291" y="4762218"/>
                  <a:pt x="3863659" y="4762218"/>
                </a:cubicBezTo>
                <a:cubicBezTo>
                  <a:pt x="3866028" y="4762218"/>
                  <a:pt x="3868396" y="4764587"/>
                  <a:pt x="3858923" y="4755111"/>
                </a:cubicBezTo>
                <a:cubicBezTo>
                  <a:pt x="3861291" y="4757480"/>
                  <a:pt x="3868396" y="4759848"/>
                  <a:pt x="3856555" y="4752741"/>
                </a:cubicBezTo>
                <a:cubicBezTo>
                  <a:pt x="3854186" y="4750372"/>
                  <a:pt x="3854186" y="4750372"/>
                  <a:pt x="3854186" y="4748002"/>
                </a:cubicBezTo>
                <a:cubicBezTo>
                  <a:pt x="3854186" y="4745633"/>
                  <a:pt x="3854186" y="4743264"/>
                  <a:pt x="3847082" y="4738525"/>
                </a:cubicBezTo>
                <a:cubicBezTo>
                  <a:pt x="3844713" y="4736156"/>
                  <a:pt x="3837609" y="4731418"/>
                  <a:pt x="3842345" y="4738525"/>
                </a:cubicBezTo>
                <a:cubicBezTo>
                  <a:pt x="3844713" y="4738525"/>
                  <a:pt x="3842345" y="4738525"/>
                  <a:pt x="3839977" y="4736156"/>
                </a:cubicBezTo>
                <a:cubicBezTo>
                  <a:pt x="3837609" y="4733786"/>
                  <a:pt x="3835240" y="4733786"/>
                  <a:pt x="3832872" y="4731418"/>
                </a:cubicBezTo>
                <a:cubicBezTo>
                  <a:pt x="3832872" y="4731418"/>
                  <a:pt x="3832872" y="4731418"/>
                  <a:pt x="3835240" y="4731418"/>
                </a:cubicBezTo>
                <a:cubicBezTo>
                  <a:pt x="3830504" y="4729049"/>
                  <a:pt x="3828136" y="4726679"/>
                  <a:pt x="3825768" y="4724310"/>
                </a:cubicBezTo>
                <a:cubicBezTo>
                  <a:pt x="3823399" y="4721940"/>
                  <a:pt x="3823399" y="4719571"/>
                  <a:pt x="3823399" y="4717202"/>
                </a:cubicBezTo>
                <a:cubicBezTo>
                  <a:pt x="3821031" y="4712463"/>
                  <a:pt x="3818663" y="4707725"/>
                  <a:pt x="3816295" y="4700617"/>
                </a:cubicBezTo>
                <a:cubicBezTo>
                  <a:pt x="3816295" y="4700617"/>
                  <a:pt x="3813926" y="4698248"/>
                  <a:pt x="3813926" y="4698248"/>
                </a:cubicBezTo>
                <a:cubicBezTo>
                  <a:pt x="3811558" y="4698248"/>
                  <a:pt x="3809190" y="4695879"/>
                  <a:pt x="3809190" y="4695879"/>
                </a:cubicBezTo>
                <a:cubicBezTo>
                  <a:pt x="3806822" y="4698248"/>
                  <a:pt x="3809190" y="4700617"/>
                  <a:pt x="3809190" y="4700617"/>
                </a:cubicBezTo>
                <a:cubicBezTo>
                  <a:pt x="3811558" y="4707725"/>
                  <a:pt x="3811558" y="4712463"/>
                  <a:pt x="3813926" y="4719571"/>
                </a:cubicBezTo>
                <a:cubicBezTo>
                  <a:pt x="3813926" y="4719571"/>
                  <a:pt x="3813926" y="4721940"/>
                  <a:pt x="3813926" y="4724310"/>
                </a:cubicBezTo>
                <a:cubicBezTo>
                  <a:pt x="3811558" y="4724310"/>
                  <a:pt x="3811558" y="4724310"/>
                  <a:pt x="3811558" y="4726679"/>
                </a:cubicBezTo>
                <a:cubicBezTo>
                  <a:pt x="3813926" y="4726679"/>
                  <a:pt x="3813926" y="4726679"/>
                  <a:pt x="3816295" y="4726679"/>
                </a:cubicBezTo>
                <a:cubicBezTo>
                  <a:pt x="3816295" y="4729049"/>
                  <a:pt x="3816295" y="4729049"/>
                  <a:pt x="3816295" y="4731418"/>
                </a:cubicBezTo>
                <a:lnTo>
                  <a:pt x="3821031" y="4731418"/>
                </a:lnTo>
                <a:cubicBezTo>
                  <a:pt x="3818663" y="4731418"/>
                  <a:pt x="3821031" y="4733786"/>
                  <a:pt x="3821031" y="4736156"/>
                </a:cubicBezTo>
                <a:cubicBezTo>
                  <a:pt x="3818663" y="4736156"/>
                  <a:pt x="3818663" y="4736156"/>
                  <a:pt x="3818663" y="4736156"/>
                </a:cubicBezTo>
                <a:cubicBezTo>
                  <a:pt x="3818663" y="4738525"/>
                  <a:pt x="3816295" y="4738525"/>
                  <a:pt x="3813926" y="4738525"/>
                </a:cubicBezTo>
                <a:cubicBezTo>
                  <a:pt x="3811558" y="4740894"/>
                  <a:pt x="3804453" y="4736156"/>
                  <a:pt x="3797349" y="4731418"/>
                </a:cubicBezTo>
                <a:cubicBezTo>
                  <a:pt x="3778403" y="4719571"/>
                  <a:pt x="3761825" y="4702987"/>
                  <a:pt x="3742879" y="4691140"/>
                </a:cubicBezTo>
                <a:cubicBezTo>
                  <a:pt x="3738143" y="4686401"/>
                  <a:pt x="3738143" y="4684032"/>
                  <a:pt x="3742879" y="4686401"/>
                </a:cubicBezTo>
                <a:cubicBezTo>
                  <a:pt x="3745247" y="4686401"/>
                  <a:pt x="3747616" y="4686401"/>
                  <a:pt x="3745247" y="4681663"/>
                </a:cubicBezTo>
                <a:cubicBezTo>
                  <a:pt x="3742879" y="4679294"/>
                  <a:pt x="3745247" y="4676925"/>
                  <a:pt x="3742879" y="4674555"/>
                </a:cubicBezTo>
                <a:cubicBezTo>
                  <a:pt x="3742879" y="4674555"/>
                  <a:pt x="3742879" y="4674555"/>
                  <a:pt x="3740511" y="4674555"/>
                </a:cubicBezTo>
                <a:cubicBezTo>
                  <a:pt x="3740511" y="4676925"/>
                  <a:pt x="3738143" y="4679294"/>
                  <a:pt x="3735774" y="4681663"/>
                </a:cubicBezTo>
                <a:cubicBezTo>
                  <a:pt x="3733406" y="4679294"/>
                  <a:pt x="3731038" y="4679294"/>
                  <a:pt x="3728670" y="4676925"/>
                </a:cubicBezTo>
                <a:cubicBezTo>
                  <a:pt x="3728670" y="4679294"/>
                  <a:pt x="3726302" y="4679294"/>
                  <a:pt x="3723933" y="4679294"/>
                </a:cubicBezTo>
                <a:cubicBezTo>
                  <a:pt x="3723933" y="4679294"/>
                  <a:pt x="3723933" y="4676925"/>
                  <a:pt x="3726302" y="4674555"/>
                </a:cubicBezTo>
                <a:cubicBezTo>
                  <a:pt x="3723933" y="4674555"/>
                  <a:pt x="3721565" y="4672186"/>
                  <a:pt x="3719197" y="4672186"/>
                </a:cubicBezTo>
                <a:cubicBezTo>
                  <a:pt x="3719197" y="4674555"/>
                  <a:pt x="3716829" y="4679294"/>
                  <a:pt x="3719197" y="4684032"/>
                </a:cubicBezTo>
                <a:cubicBezTo>
                  <a:pt x="3714460" y="4684032"/>
                  <a:pt x="3714460" y="4681663"/>
                  <a:pt x="3709724" y="4681663"/>
                </a:cubicBezTo>
                <a:cubicBezTo>
                  <a:pt x="3709724" y="4684032"/>
                  <a:pt x="3707356" y="4684032"/>
                  <a:pt x="3709724" y="4688770"/>
                </a:cubicBezTo>
                <a:cubicBezTo>
                  <a:pt x="3716829" y="4686401"/>
                  <a:pt x="3714460" y="4693509"/>
                  <a:pt x="3719197" y="4695879"/>
                </a:cubicBezTo>
                <a:cubicBezTo>
                  <a:pt x="3721565" y="4698248"/>
                  <a:pt x="3719197" y="4698248"/>
                  <a:pt x="3719197" y="4700617"/>
                </a:cubicBezTo>
                <a:cubicBezTo>
                  <a:pt x="3721565" y="4700617"/>
                  <a:pt x="3721565" y="4700617"/>
                  <a:pt x="3723933" y="4702987"/>
                </a:cubicBezTo>
                <a:cubicBezTo>
                  <a:pt x="3726302" y="4702987"/>
                  <a:pt x="3723933" y="4698248"/>
                  <a:pt x="3726302" y="4698248"/>
                </a:cubicBezTo>
                <a:cubicBezTo>
                  <a:pt x="3728670" y="4714832"/>
                  <a:pt x="3716829" y="4719571"/>
                  <a:pt x="3700251" y="4721940"/>
                </a:cubicBezTo>
                <a:cubicBezTo>
                  <a:pt x="3702619" y="4731418"/>
                  <a:pt x="3707356" y="4733786"/>
                  <a:pt x="3712092" y="4740894"/>
                </a:cubicBezTo>
                <a:cubicBezTo>
                  <a:pt x="3709724" y="4743264"/>
                  <a:pt x="3707356" y="4740894"/>
                  <a:pt x="3707356" y="4745633"/>
                </a:cubicBezTo>
                <a:cubicBezTo>
                  <a:pt x="3714460" y="4750372"/>
                  <a:pt x="3712092" y="4762218"/>
                  <a:pt x="3712092" y="4769326"/>
                </a:cubicBezTo>
                <a:cubicBezTo>
                  <a:pt x="3712092" y="4769326"/>
                  <a:pt x="3707356" y="4766956"/>
                  <a:pt x="3709724" y="4769326"/>
                </a:cubicBezTo>
                <a:cubicBezTo>
                  <a:pt x="3712092" y="4771695"/>
                  <a:pt x="3714460" y="4774064"/>
                  <a:pt x="3719197" y="4774064"/>
                </a:cubicBezTo>
                <a:cubicBezTo>
                  <a:pt x="3716829" y="4778803"/>
                  <a:pt x="3707356" y="4781172"/>
                  <a:pt x="3707356" y="4788280"/>
                </a:cubicBezTo>
                <a:cubicBezTo>
                  <a:pt x="3702619" y="4785910"/>
                  <a:pt x="3702619" y="4790649"/>
                  <a:pt x="3697883" y="4793018"/>
                </a:cubicBezTo>
                <a:cubicBezTo>
                  <a:pt x="3697883" y="4790649"/>
                  <a:pt x="3697883" y="4788280"/>
                  <a:pt x="3695514" y="4785910"/>
                </a:cubicBezTo>
                <a:cubicBezTo>
                  <a:pt x="3693146" y="4785910"/>
                  <a:pt x="3690778" y="4785910"/>
                  <a:pt x="3690778" y="4788280"/>
                </a:cubicBezTo>
                <a:cubicBezTo>
                  <a:pt x="3693146" y="4790649"/>
                  <a:pt x="3690778" y="4795388"/>
                  <a:pt x="3695514" y="4797757"/>
                </a:cubicBezTo>
                <a:cubicBezTo>
                  <a:pt x="3690778" y="4797757"/>
                  <a:pt x="3690186" y="4801311"/>
                  <a:pt x="3689298" y="4804272"/>
                </a:cubicBezTo>
                <a:lnTo>
                  <a:pt x="3688230" y="4804668"/>
                </a:lnTo>
                <a:lnTo>
                  <a:pt x="3685153" y="4801311"/>
                </a:lnTo>
                <a:cubicBezTo>
                  <a:pt x="3684857" y="4799534"/>
                  <a:pt x="3684857" y="4797757"/>
                  <a:pt x="3683673" y="4797757"/>
                </a:cubicBezTo>
                <a:cubicBezTo>
                  <a:pt x="3678937" y="4797757"/>
                  <a:pt x="3674200" y="4797757"/>
                  <a:pt x="3674200" y="4800126"/>
                </a:cubicBezTo>
                <a:cubicBezTo>
                  <a:pt x="3676569" y="4802496"/>
                  <a:pt x="3678937" y="4800126"/>
                  <a:pt x="3681305" y="4802496"/>
                </a:cubicBezTo>
                <a:cubicBezTo>
                  <a:pt x="3678937" y="4802496"/>
                  <a:pt x="3676569" y="4802496"/>
                  <a:pt x="3676569" y="4804865"/>
                </a:cubicBezTo>
                <a:cubicBezTo>
                  <a:pt x="3667096" y="4802496"/>
                  <a:pt x="3657623" y="4797757"/>
                  <a:pt x="3650518" y="4804865"/>
                </a:cubicBezTo>
                <a:cubicBezTo>
                  <a:pt x="3650518" y="4809603"/>
                  <a:pt x="3655254" y="4809603"/>
                  <a:pt x="3657623" y="4807234"/>
                </a:cubicBezTo>
                <a:cubicBezTo>
                  <a:pt x="3657623" y="4811972"/>
                  <a:pt x="3664727" y="4809603"/>
                  <a:pt x="3662359" y="4814342"/>
                </a:cubicBezTo>
                <a:cubicBezTo>
                  <a:pt x="3650518" y="4814342"/>
                  <a:pt x="3641045" y="4811972"/>
                  <a:pt x="3638677" y="4823819"/>
                </a:cubicBezTo>
                <a:cubicBezTo>
                  <a:pt x="3641045" y="4828558"/>
                  <a:pt x="3643413" y="4830927"/>
                  <a:pt x="3648150" y="4833296"/>
                </a:cubicBezTo>
                <a:cubicBezTo>
                  <a:pt x="3641045" y="4833296"/>
                  <a:pt x="3648150" y="4838034"/>
                  <a:pt x="3648150" y="4840404"/>
                </a:cubicBezTo>
                <a:cubicBezTo>
                  <a:pt x="3648150" y="4840404"/>
                  <a:pt x="3645781" y="4840404"/>
                  <a:pt x="3643413" y="4840404"/>
                </a:cubicBezTo>
                <a:cubicBezTo>
                  <a:pt x="3643413" y="4835665"/>
                  <a:pt x="3641045" y="4835665"/>
                  <a:pt x="3638677" y="4833296"/>
                </a:cubicBezTo>
                <a:cubicBezTo>
                  <a:pt x="3638677" y="4830927"/>
                  <a:pt x="3638677" y="4828558"/>
                  <a:pt x="3638677" y="4826188"/>
                </a:cubicBezTo>
                <a:cubicBezTo>
                  <a:pt x="3636309" y="4823819"/>
                  <a:pt x="3629204" y="4807234"/>
                  <a:pt x="3626836" y="4819080"/>
                </a:cubicBezTo>
                <a:cubicBezTo>
                  <a:pt x="3614994" y="4823819"/>
                  <a:pt x="3610258" y="4819080"/>
                  <a:pt x="3603153" y="4814342"/>
                </a:cubicBezTo>
                <a:cubicBezTo>
                  <a:pt x="3605521" y="4807234"/>
                  <a:pt x="3612626" y="4807234"/>
                  <a:pt x="3614994" y="4800126"/>
                </a:cubicBezTo>
                <a:cubicBezTo>
                  <a:pt x="3612626" y="4797757"/>
                  <a:pt x="3610258" y="4795388"/>
                  <a:pt x="3607890" y="4793018"/>
                </a:cubicBezTo>
                <a:cubicBezTo>
                  <a:pt x="3612626" y="4793018"/>
                  <a:pt x="3610258" y="4788280"/>
                  <a:pt x="3612626" y="4783541"/>
                </a:cubicBezTo>
                <a:cubicBezTo>
                  <a:pt x="3610258" y="4783541"/>
                  <a:pt x="3605521" y="4783541"/>
                  <a:pt x="3607890" y="4778803"/>
                </a:cubicBezTo>
                <a:cubicBezTo>
                  <a:pt x="3596048" y="4774064"/>
                  <a:pt x="3588944" y="4781172"/>
                  <a:pt x="3586576" y="4788280"/>
                </a:cubicBezTo>
                <a:cubicBezTo>
                  <a:pt x="3584207" y="4783541"/>
                  <a:pt x="3579471" y="4797757"/>
                  <a:pt x="3574734" y="4790649"/>
                </a:cubicBezTo>
                <a:cubicBezTo>
                  <a:pt x="3581839" y="4788280"/>
                  <a:pt x="3574734" y="4785910"/>
                  <a:pt x="3574734" y="4781172"/>
                </a:cubicBezTo>
                <a:cubicBezTo>
                  <a:pt x="3577103" y="4778803"/>
                  <a:pt x="3581839" y="4776434"/>
                  <a:pt x="3579471" y="4769326"/>
                </a:cubicBezTo>
                <a:cubicBezTo>
                  <a:pt x="3584207" y="4769326"/>
                  <a:pt x="3584207" y="4766956"/>
                  <a:pt x="3584207" y="4766956"/>
                </a:cubicBezTo>
                <a:cubicBezTo>
                  <a:pt x="3584207" y="4762218"/>
                  <a:pt x="3579471" y="4766956"/>
                  <a:pt x="3577103" y="4764587"/>
                </a:cubicBezTo>
                <a:cubicBezTo>
                  <a:pt x="3581839" y="4757480"/>
                  <a:pt x="3588944" y="4759848"/>
                  <a:pt x="3596048" y="4759848"/>
                </a:cubicBezTo>
                <a:cubicBezTo>
                  <a:pt x="3588944" y="4757480"/>
                  <a:pt x="3584207" y="4750372"/>
                  <a:pt x="3577103" y="4748002"/>
                </a:cubicBezTo>
                <a:cubicBezTo>
                  <a:pt x="3577103" y="4748002"/>
                  <a:pt x="3577103" y="4745633"/>
                  <a:pt x="3577103" y="4745633"/>
                </a:cubicBezTo>
                <a:cubicBezTo>
                  <a:pt x="3574734" y="4743264"/>
                  <a:pt x="3569998" y="4740894"/>
                  <a:pt x="3567630" y="4738525"/>
                </a:cubicBezTo>
                <a:cubicBezTo>
                  <a:pt x="3565261" y="4738525"/>
                  <a:pt x="3565261" y="4738525"/>
                  <a:pt x="3565261" y="4736156"/>
                </a:cubicBezTo>
                <a:cubicBezTo>
                  <a:pt x="3562893" y="4736156"/>
                  <a:pt x="3562893" y="4736156"/>
                  <a:pt x="3560525" y="4733786"/>
                </a:cubicBezTo>
                <a:cubicBezTo>
                  <a:pt x="3560525" y="4736156"/>
                  <a:pt x="3560525" y="4736156"/>
                  <a:pt x="3560525" y="4736156"/>
                </a:cubicBezTo>
                <a:cubicBezTo>
                  <a:pt x="3558157" y="4736156"/>
                  <a:pt x="3558157" y="4736156"/>
                  <a:pt x="3555788" y="4736156"/>
                </a:cubicBezTo>
                <a:cubicBezTo>
                  <a:pt x="3555788" y="4736156"/>
                  <a:pt x="3555788" y="4733786"/>
                  <a:pt x="3555788" y="4733786"/>
                </a:cubicBezTo>
                <a:cubicBezTo>
                  <a:pt x="3546315" y="4738525"/>
                  <a:pt x="3546315" y="4740894"/>
                  <a:pt x="3555788" y="4745633"/>
                </a:cubicBezTo>
                <a:cubicBezTo>
                  <a:pt x="3555788" y="4748002"/>
                  <a:pt x="3551052" y="4748002"/>
                  <a:pt x="3551052" y="4750372"/>
                </a:cubicBezTo>
                <a:cubicBezTo>
                  <a:pt x="3553420" y="4750372"/>
                  <a:pt x="3555788" y="4750372"/>
                  <a:pt x="3555788" y="4752741"/>
                </a:cubicBezTo>
                <a:cubicBezTo>
                  <a:pt x="3553420" y="4755111"/>
                  <a:pt x="3551052" y="4757480"/>
                  <a:pt x="3548684" y="4759848"/>
                </a:cubicBezTo>
                <a:cubicBezTo>
                  <a:pt x="3551052" y="4759848"/>
                  <a:pt x="3553420" y="4762218"/>
                  <a:pt x="3553420" y="4764587"/>
                </a:cubicBezTo>
                <a:cubicBezTo>
                  <a:pt x="3555788" y="4766956"/>
                  <a:pt x="3555788" y="4769326"/>
                  <a:pt x="3555788" y="4769326"/>
                </a:cubicBezTo>
                <a:cubicBezTo>
                  <a:pt x="3553420" y="4771695"/>
                  <a:pt x="3548684" y="4771695"/>
                  <a:pt x="3546315" y="4771695"/>
                </a:cubicBezTo>
                <a:cubicBezTo>
                  <a:pt x="3546315" y="4774064"/>
                  <a:pt x="3548684" y="4774064"/>
                  <a:pt x="3551052" y="4774064"/>
                </a:cubicBezTo>
                <a:cubicBezTo>
                  <a:pt x="3551052" y="4783541"/>
                  <a:pt x="3541579" y="4785910"/>
                  <a:pt x="3539211" y="4793018"/>
                </a:cubicBezTo>
                <a:cubicBezTo>
                  <a:pt x="3541579" y="4795388"/>
                  <a:pt x="3551052" y="4793018"/>
                  <a:pt x="3551052" y="4795388"/>
                </a:cubicBezTo>
                <a:cubicBezTo>
                  <a:pt x="3551052" y="4797757"/>
                  <a:pt x="3546315" y="4795388"/>
                  <a:pt x="3546315" y="4800126"/>
                </a:cubicBezTo>
                <a:cubicBezTo>
                  <a:pt x="3543947" y="4800126"/>
                  <a:pt x="3543947" y="4797757"/>
                  <a:pt x="3539211" y="4797757"/>
                </a:cubicBezTo>
                <a:cubicBezTo>
                  <a:pt x="3541579" y="4804865"/>
                  <a:pt x="3534474" y="4809603"/>
                  <a:pt x="3529738" y="4804865"/>
                </a:cubicBezTo>
                <a:cubicBezTo>
                  <a:pt x="3529738" y="4800126"/>
                  <a:pt x="3532106" y="4800126"/>
                  <a:pt x="3532106" y="4793018"/>
                </a:cubicBezTo>
                <a:cubicBezTo>
                  <a:pt x="3534474" y="4793018"/>
                  <a:pt x="3534474" y="4797757"/>
                  <a:pt x="3539211" y="4795388"/>
                </a:cubicBezTo>
                <a:cubicBezTo>
                  <a:pt x="3534474" y="4793018"/>
                  <a:pt x="3539211" y="4785910"/>
                  <a:pt x="3532106" y="4785910"/>
                </a:cubicBezTo>
                <a:cubicBezTo>
                  <a:pt x="3534474" y="4788280"/>
                  <a:pt x="3532106" y="4790649"/>
                  <a:pt x="3532106" y="4793018"/>
                </a:cubicBezTo>
                <a:cubicBezTo>
                  <a:pt x="3525001" y="4788280"/>
                  <a:pt x="3520265" y="4800126"/>
                  <a:pt x="3515528" y="4793018"/>
                </a:cubicBezTo>
                <a:cubicBezTo>
                  <a:pt x="3513160" y="4790649"/>
                  <a:pt x="3510792" y="4790649"/>
                  <a:pt x="3508424" y="4793018"/>
                </a:cubicBezTo>
                <a:cubicBezTo>
                  <a:pt x="3506055" y="4788280"/>
                  <a:pt x="3513160" y="4788280"/>
                  <a:pt x="3510792" y="4785910"/>
                </a:cubicBezTo>
                <a:cubicBezTo>
                  <a:pt x="3508424" y="4788280"/>
                  <a:pt x="3503687" y="4788280"/>
                  <a:pt x="3498951" y="4785910"/>
                </a:cubicBezTo>
                <a:cubicBezTo>
                  <a:pt x="3494214" y="4785910"/>
                  <a:pt x="3489477" y="4788280"/>
                  <a:pt x="3491846" y="4793018"/>
                </a:cubicBezTo>
                <a:cubicBezTo>
                  <a:pt x="3484741" y="4795388"/>
                  <a:pt x="3489477" y="4785910"/>
                  <a:pt x="3491846" y="4783541"/>
                </a:cubicBezTo>
                <a:cubicBezTo>
                  <a:pt x="3496582" y="4783541"/>
                  <a:pt x="3503687" y="4783541"/>
                  <a:pt x="3506055" y="4778803"/>
                </a:cubicBezTo>
                <a:cubicBezTo>
                  <a:pt x="3503687" y="4776434"/>
                  <a:pt x="3503687" y="4771695"/>
                  <a:pt x="3498951" y="4771695"/>
                </a:cubicBezTo>
                <a:cubicBezTo>
                  <a:pt x="3498951" y="4769326"/>
                  <a:pt x="3498951" y="4766956"/>
                  <a:pt x="3501319" y="4762218"/>
                </a:cubicBezTo>
                <a:cubicBezTo>
                  <a:pt x="3498951" y="4762218"/>
                  <a:pt x="3494214" y="4762218"/>
                  <a:pt x="3491846" y="4757480"/>
                </a:cubicBezTo>
                <a:cubicBezTo>
                  <a:pt x="3496582" y="4757480"/>
                  <a:pt x="3496582" y="4752741"/>
                  <a:pt x="3498951" y="4750372"/>
                </a:cubicBezTo>
                <a:cubicBezTo>
                  <a:pt x="3487109" y="4748002"/>
                  <a:pt x="3487109" y="4752741"/>
                  <a:pt x="3484741" y="4757480"/>
                </a:cubicBezTo>
                <a:cubicBezTo>
                  <a:pt x="3487109" y="4759848"/>
                  <a:pt x="3487109" y="4759848"/>
                  <a:pt x="3487109" y="4759848"/>
                </a:cubicBezTo>
                <a:cubicBezTo>
                  <a:pt x="3489477" y="4759848"/>
                  <a:pt x="3489477" y="4759848"/>
                  <a:pt x="3489477" y="4759848"/>
                </a:cubicBezTo>
                <a:cubicBezTo>
                  <a:pt x="3489477" y="4759848"/>
                  <a:pt x="3487109" y="4757480"/>
                  <a:pt x="3487109" y="4757480"/>
                </a:cubicBezTo>
                <a:cubicBezTo>
                  <a:pt x="3489477" y="4757480"/>
                  <a:pt x="3489477" y="4757480"/>
                  <a:pt x="3489477" y="4757480"/>
                </a:cubicBezTo>
                <a:cubicBezTo>
                  <a:pt x="3491846" y="4757480"/>
                  <a:pt x="3491846" y="4759848"/>
                  <a:pt x="3494214" y="4759848"/>
                </a:cubicBezTo>
                <a:cubicBezTo>
                  <a:pt x="3494214" y="4762218"/>
                  <a:pt x="3494214" y="4762218"/>
                  <a:pt x="3494214" y="4762218"/>
                </a:cubicBezTo>
                <a:cubicBezTo>
                  <a:pt x="3491846" y="4762218"/>
                  <a:pt x="3491846" y="4762218"/>
                  <a:pt x="3489477" y="4762218"/>
                </a:cubicBezTo>
                <a:cubicBezTo>
                  <a:pt x="3487109" y="4759848"/>
                  <a:pt x="3487109" y="4759848"/>
                  <a:pt x="3484741" y="4759848"/>
                </a:cubicBezTo>
                <a:cubicBezTo>
                  <a:pt x="3484741" y="4762218"/>
                  <a:pt x="3482373" y="4764587"/>
                  <a:pt x="3480005" y="4766956"/>
                </a:cubicBezTo>
                <a:cubicBezTo>
                  <a:pt x="3477637" y="4757480"/>
                  <a:pt x="3470531" y="4755111"/>
                  <a:pt x="3463427" y="4750372"/>
                </a:cubicBezTo>
                <a:cubicBezTo>
                  <a:pt x="3461059" y="4752741"/>
                  <a:pt x="3463427" y="4752741"/>
                  <a:pt x="3463427" y="4755111"/>
                </a:cubicBezTo>
                <a:cubicBezTo>
                  <a:pt x="3458691" y="4755111"/>
                  <a:pt x="3456321" y="4752741"/>
                  <a:pt x="3453953" y="4752741"/>
                </a:cubicBezTo>
                <a:cubicBezTo>
                  <a:pt x="3444481" y="4755111"/>
                  <a:pt x="3442113" y="4766956"/>
                  <a:pt x="3444481" y="4776434"/>
                </a:cubicBezTo>
                <a:lnTo>
                  <a:pt x="3446340" y="4777829"/>
                </a:lnTo>
                <a:lnTo>
                  <a:pt x="3446209" y="4778024"/>
                </a:lnTo>
                <a:lnTo>
                  <a:pt x="3446601" y="4778024"/>
                </a:lnTo>
                <a:lnTo>
                  <a:pt x="3453953" y="4783541"/>
                </a:lnTo>
                <a:cubicBezTo>
                  <a:pt x="3456321" y="4785910"/>
                  <a:pt x="3456321" y="4785910"/>
                  <a:pt x="3456321" y="4785910"/>
                </a:cubicBezTo>
                <a:cubicBezTo>
                  <a:pt x="3456321" y="4788280"/>
                  <a:pt x="3453953" y="4788280"/>
                  <a:pt x="3453953" y="4790649"/>
                </a:cubicBezTo>
                <a:cubicBezTo>
                  <a:pt x="3463427" y="4793018"/>
                  <a:pt x="3461059" y="4795388"/>
                  <a:pt x="3461059" y="4797757"/>
                </a:cubicBezTo>
                <a:cubicBezTo>
                  <a:pt x="3459875" y="4798942"/>
                  <a:pt x="3461059" y="4801311"/>
                  <a:pt x="3461354" y="4803087"/>
                </a:cubicBezTo>
                <a:lnTo>
                  <a:pt x="3456323" y="4804865"/>
                </a:lnTo>
                <a:lnTo>
                  <a:pt x="3453953" y="4802496"/>
                </a:lnTo>
                <a:cubicBezTo>
                  <a:pt x="3453953" y="4802496"/>
                  <a:pt x="3451585" y="4802496"/>
                  <a:pt x="3451585" y="4800126"/>
                </a:cubicBezTo>
                <a:cubicBezTo>
                  <a:pt x="3449217" y="4800126"/>
                  <a:pt x="3449217" y="4800126"/>
                  <a:pt x="3449217" y="4800126"/>
                </a:cubicBezTo>
                <a:cubicBezTo>
                  <a:pt x="3449217" y="4802496"/>
                  <a:pt x="3444481" y="4800126"/>
                  <a:pt x="3437377" y="4795388"/>
                </a:cubicBezTo>
                <a:cubicBezTo>
                  <a:pt x="3437377" y="4795388"/>
                  <a:pt x="3435007" y="4795388"/>
                  <a:pt x="3435007" y="4795388"/>
                </a:cubicBezTo>
                <a:cubicBezTo>
                  <a:pt x="3432639" y="4795388"/>
                  <a:pt x="3437377" y="4797757"/>
                  <a:pt x="3437377" y="4797757"/>
                </a:cubicBezTo>
                <a:cubicBezTo>
                  <a:pt x="3437377" y="4800126"/>
                  <a:pt x="3430271" y="4795388"/>
                  <a:pt x="3430271" y="4795388"/>
                </a:cubicBezTo>
                <a:cubicBezTo>
                  <a:pt x="3430271" y="4797757"/>
                  <a:pt x="3430271" y="4797757"/>
                  <a:pt x="3432639" y="4800126"/>
                </a:cubicBezTo>
                <a:cubicBezTo>
                  <a:pt x="3432639" y="4797757"/>
                  <a:pt x="3430271" y="4797757"/>
                  <a:pt x="3430271" y="4797757"/>
                </a:cubicBezTo>
                <a:cubicBezTo>
                  <a:pt x="3430271" y="4797757"/>
                  <a:pt x="3430271" y="4797757"/>
                  <a:pt x="3427903" y="4797757"/>
                </a:cubicBezTo>
                <a:cubicBezTo>
                  <a:pt x="3427903" y="4800126"/>
                  <a:pt x="3423167" y="4797757"/>
                  <a:pt x="3423167" y="4800126"/>
                </a:cubicBezTo>
                <a:cubicBezTo>
                  <a:pt x="3425535" y="4802496"/>
                  <a:pt x="3427903" y="4802496"/>
                  <a:pt x="3427903" y="4807234"/>
                </a:cubicBezTo>
                <a:cubicBezTo>
                  <a:pt x="3430271" y="4804865"/>
                  <a:pt x="3430271" y="4802496"/>
                  <a:pt x="3432639" y="4802496"/>
                </a:cubicBezTo>
                <a:cubicBezTo>
                  <a:pt x="3432639" y="4802496"/>
                  <a:pt x="3437377" y="4811972"/>
                  <a:pt x="3439745" y="4807234"/>
                </a:cubicBezTo>
                <a:cubicBezTo>
                  <a:pt x="3439745" y="4804865"/>
                  <a:pt x="3439745" y="4804865"/>
                  <a:pt x="3439745" y="4804865"/>
                </a:cubicBezTo>
                <a:cubicBezTo>
                  <a:pt x="3442113" y="4807234"/>
                  <a:pt x="3446849" y="4809603"/>
                  <a:pt x="3449217" y="4809603"/>
                </a:cubicBezTo>
                <a:cubicBezTo>
                  <a:pt x="3449217" y="4811972"/>
                  <a:pt x="3451585" y="4814342"/>
                  <a:pt x="3451585" y="4811972"/>
                </a:cubicBezTo>
                <a:cubicBezTo>
                  <a:pt x="3446849" y="4807234"/>
                  <a:pt x="3446849" y="4807234"/>
                  <a:pt x="3449217" y="4807234"/>
                </a:cubicBezTo>
                <a:cubicBezTo>
                  <a:pt x="3451585" y="4809603"/>
                  <a:pt x="3451585" y="4809603"/>
                  <a:pt x="3453953" y="4809603"/>
                </a:cubicBezTo>
                <a:cubicBezTo>
                  <a:pt x="3458691" y="4819080"/>
                  <a:pt x="3446849" y="4809603"/>
                  <a:pt x="3444481" y="4811972"/>
                </a:cubicBezTo>
                <a:cubicBezTo>
                  <a:pt x="3444481" y="4811972"/>
                  <a:pt x="3442113" y="4811972"/>
                  <a:pt x="3439745" y="4811972"/>
                </a:cubicBezTo>
                <a:cubicBezTo>
                  <a:pt x="3437377" y="4814342"/>
                  <a:pt x="3439745" y="4816711"/>
                  <a:pt x="3432639" y="4814342"/>
                </a:cubicBezTo>
                <a:cubicBezTo>
                  <a:pt x="3435007" y="4816711"/>
                  <a:pt x="3437377" y="4819080"/>
                  <a:pt x="3437377" y="4821450"/>
                </a:cubicBezTo>
                <a:cubicBezTo>
                  <a:pt x="3435007" y="4821450"/>
                  <a:pt x="3432639" y="4819080"/>
                  <a:pt x="3432639" y="4819080"/>
                </a:cubicBezTo>
                <a:cubicBezTo>
                  <a:pt x="3425535" y="4816711"/>
                  <a:pt x="3427903" y="4814342"/>
                  <a:pt x="3427903" y="4814342"/>
                </a:cubicBezTo>
                <a:cubicBezTo>
                  <a:pt x="3425535" y="4814342"/>
                  <a:pt x="3423167" y="4811972"/>
                  <a:pt x="3420799" y="4811972"/>
                </a:cubicBezTo>
                <a:cubicBezTo>
                  <a:pt x="3423167" y="4811972"/>
                  <a:pt x="3425535" y="4814342"/>
                  <a:pt x="3425535" y="4814342"/>
                </a:cubicBezTo>
                <a:cubicBezTo>
                  <a:pt x="3425535" y="4816711"/>
                  <a:pt x="3423167" y="4816711"/>
                  <a:pt x="3423167" y="4816711"/>
                </a:cubicBezTo>
                <a:cubicBezTo>
                  <a:pt x="3430271" y="4819080"/>
                  <a:pt x="3430271" y="4819080"/>
                  <a:pt x="3430271" y="4819080"/>
                </a:cubicBezTo>
                <a:cubicBezTo>
                  <a:pt x="3432639" y="4821450"/>
                  <a:pt x="3435007" y="4821450"/>
                  <a:pt x="3435007" y="4823819"/>
                </a:cubicBezTo>
                <a:cubicBezTo>
                  <a:pt x="3432639" y="4823819"/>
                  <a:pt x="3430271" y="4821450"/>
                  <a:pt x="3427903" y="4821450"/>
                </a:cubicBezTo>
                <a:cubicBezTo>
                  <a:pt x="3423167" y="4821450"/>
                  <a:pt x="3420799" y="4819080"/>
                  <a:pt x="3423167" y="4823819"/>
                </a:cubicBezTo>
                <a:cubicBezTo>
                  <a:pt x="3425535" y="4826188"/>
                  <a:pt x="3425535" y="4828558"/>
                  <a:pt x="3430271" y="4830927"/>
                </a:cubicBezTo>
                <a:cubicBezTo>
                  <a:pt x="3430271" y="4830927"/>
                  <a:pt x="3432639" y="4830927"/>
                  <a:pt x="3432639" y="4830927"/>
                </a:cubicBezTo>
                <a:cubicBezTo>
                  <a:pt x="3432639" y="4830927"/>
                  <a:pt x="3435007" y="4833296"/>
                  <a:pt x="3437377" y="4833296"/>
                </a:cubicBezTo>
                <a:cubicBezTo>
                  <a:pt x="3437377" y="4835665"/>
                  <a:pt x="3442113" y="4838034"/>
                  <a:pt x="3442113" y="4838034"/>
                </a:cubicBezTo>
                <a:cubicBezTo>
                  <a:pt x="3444481" y="4838034"/>
                  <a:pt x="3444481" y="4840404"/>
                  <a:pt x="3444481" y="4840404"/>
                </a:cubicBezTo>
                <a:cubicBezTo>
                  <a:pt x="3446849" y="4840404"/>
                  <a:pt x="3446849" y="4842773"/>
                  <a:pt x="3449217" y="4842773"/>
                </a:cubicBezTo>
                <a:cubicBezTo>
                  <a:pt x="3451585" y="4842773"/>
                  <a:pt x="3451585" y="4842773"/>
                  <a:pt x="3453953" y="4845142"/>
                </a:cubicBezTo>
                <a:cubicBezTo>
                  <a:pt x="3453953" y="4845142"/>
                  <a:pt x="3456321" y="4845142"/>
                  <a:pt x="3456321" y="4845142"/>
                </a:cubicBezTo>
                <a:cubicBezTo>
                  <a:pt x="3458691" y="4847512"/>
                  <a:pt x="3461059" y="4849881"/>
                  <a:pt x="3463427" y="4852250"/>
                </a:cubicBezTo>
                <a:cubicBezTo>
                  <a:pt x="3463427" y="4854620"/>
                  <a:pt x="3465795" y="4856989"/>
                  <a:pt x="3463427" y="4856989"/>
                </a:cubicBezTo>
                <a:cubicBezTo>
                  <a:pt x="3458691" y="4854620"/>
                  <a:pt x="3458691" y="4854620"/>
                  <a:pt x="3461059" y="4854620"/>
                </a:cubicBezTo>
                <a:cubicBezTo>
                  <a:pt x="3463427" y="4856989"/>
                  <a:pt x="3463427" y="4859357"/>
                  <a:pt x="3456321" y="4854620"/>
                </a:cubicBezTo>
                <a:cubicBezTo>
                  <a:pt x="3456321" y="4854620"/>
                  <a:pt x="3456321" y="4856989"/>
                  <a:pt x="3458691" y="4856989"/>
                </a:cubicBezTo>
                <a:cubicBezTo>
                  <a:pt x="3456321" y="4856989"/>
                  <a:pt x="3456321" y="4856989"/>
                  <a:pt x="3456321" y="4856989"/>
                </a:cubicBezTo>
                <a:cubicBezTo>
                  <a:pt x="3451585" y="4854620"/>
                  <a:pt x="3449217" y="4854620"/>
                  <a:pt x="3449217" y="4849881"/>
                </a:cubicBezTo>
                <a:cubicBezTo>
                  <a:pt x="3449217" y="4849881"/>
                  <a:pt x="3449217" y="4847512"/>
                  <a:pt x="3446849" y="4847512"/>
                </a:cubicBezTo>
                <a:cubicBezTo>
                  <a:pt x="3446849" y="4847512"/>
                  <a:pt x="3451585" y="4849881"/>
                  <a:pt x="3453953" y="4852250"/>
                </a:cubicBezTo>
                <a:cubicBezTo>
                  <a:pt x="3451585" y="4847512"/>
                  <a:pt x="3449217" y="4845142"/>
                  <a:pt x="3446849" y="4845142"/>
                </a:cubicBezTo>
                <a:cubicBezTo>
                  <a:pt x="3444481" y="4842773"/>
                  <a:pt x="3439745" y="4838034"/>
                  <a:pt x="3439745" y="4840404"/>
                </a:cubicBezTo>
                <a:cubicBezTo>
                  <a:pt x="3439745" y="4840404"/>
                  <a:pt x="3437377" y="4840404"/>
                  <a:pt x="3437377" y="4838034"/>
                </a:cubicBezTo>
                <a:cubicBezTo>
                  <a:pt x="3430271" y="4835665"/>
                  <a:pt x="3430271" y="4835665"/>
                  <a:pt x="3432639" y="4838034"/>
                </a:cubicBezTo>
                <a:cubicBezTo>
                  <a:pt x="3430271" y="4838034"/>
                  <a:pt x="3430271" y="4838034"/>
                  <a:pt x="3427903" y="4835665"/>
                </a:cubicBezTo>
                <a:cubicBezTo>
                  <a:pt x="3425535" y="4833296"/>
                  <a:pt x="3423167" y="4830927"/>
                  <a:pt x="3425535" y="4830927"/>
                </a:cubicBezTo>
                <a:cubicBezTo>
                  <a:pt x="3425535" y="4830927"/>
                  <a:pt x="3425535" y="4833296"/>
                  <a:pt x="3425535" y="4833296"/>
                </a:cubicBezTo>
                <a:cubicBezTo>
                  <a:pt x="3427903" y="4833296"/>
                  <a:pt x="3427903" y="4830927"/>
                  <a:pt x="3423167" y="4828558"/>
                </a:cubicBezTo>
                <a:cubicBezTo>
                  <a:pt x="3420799" y="4828558"/>
                  <a:pt x="3418431" y="4826188"/>
                  <a:pt x="3416061" y="4823819"/>
                </a:cubicBezTo>
                <a:cubicBezTo>
                  <a:pt x="3413693" y="4821450"/>
                  <a:pt x="3413693" y="4819080"/>
                  <a:pt x="3408957" y="4814342"/>
                </a:cubicBezTo>
                <a:cubicBezTo>
                  <a:pt x="3408957" y="4816711"/>
                  <a:pt x="3408957" y="4816711"/>
                  <a:pt x="3408957" y="4819080"/>
                </a:cubicBezTo>
                <a:cubicBezTo>
                  <a:pt x="3408957" y="4816711"/>
                  <a:pt x="3406589" y="4816711"/>
                  <a:pt x="3401853" y="4814342"/>
                </a:cubicBezTo>
                <a:cubicBezTo>
                  <a:pt x="3404221" y="4814342"/>
                  <a:pt x="3411325" y="4821450"/>
                  <a:pt x="3408957" y="4821450"/>
                </a:cubicBezTo>
                <a:cubicBezTo>
                  <a:pt x="3411325" y="4821450"/>
                  <a:pt x="3411325" y="4823819"/>
                  <a:pt x="3411325" y="4823819"/>
                </a:cubicBezTo>
                <a:cubicBezTo>
                  <a:pt x="3413693" y="4828558"/>
                  <a:pt x="3411325" y="4830927"/>
                  <a:pt x="3408957" y="4830927"/>
                </a:cubicBezTo>
                <a:cubicBezTo>
                  <a:pt x="3406589" y="4835665"/>
                  <a:pt x="3406589" y="4838034"/>
                  <a:pt x="3416061" y="4847512"/>
                </a:cubicBezTo>
                <a:cubicBezTo>
                  <a:pt x="3416061" y="4847512"/>
                  <a:pt x="3418431" y="4849881"/>
                  <a:pt x="3420799" y="4849881"/>
                </a:cubicBezTo>
                <a:cubicBezTo>
                  <a:pt x="3423167" y="4849881"/>
                  <a:pt x="3425535" y="4852250"/>
                  <a:pt x="3430271" y="4854620"/>
                </a:cubicBezTo>
                <a:cubicBezTo>
                  <a:pt x="3432639" y="4859357"/>
                  <a:pt x="3437377" y="4864096"/>
                  <a:pt x="3439745" y="4868835"/>
                </a:cubicBezTo>
                <a:cubicBezTo>
                  <a:pt x="3444481" y="4873574"/>
                  <a:pt x="3449217" y="4875943"/>
                  <a:pt x="3453953" y="4880682"/>
                </a:cubicBezTo>
                <a:cubicBezTo>
                  <a:pt x="3456321" y="4883050"/>
                  <a:pt x="3461059" y="4880682"/>
                  <a:pt x="3463427" y="4885419"/>
                </a:cubicBezTo>
                <a:cubicBezTo>
                  <a:pt x="3465795" y="4887789"/>
                  <a:pt x="3463427" y="4890158"/>
                  <a:pt x="3463427" y="4890158"/>
                </a:cubicBezTo>
                <a:cubicBezTo>
                  <a:pt x="3461059" y="4892527"/>
                  <a:pt x="3461059" y="4892527"/>
                  <a:pt x="3458691" y="4894897"/>
                </a:cubicBezTo>
                <a:cubicBezTo>
                  <a:pt x="3453953" y="4892527"/>
                  <a:pt x="3456321" y="4892527"/>
                  <a:pt x="3453953" y="4892527"/>
                </a:cubicBezTo>
                <a:cubicBezTo>
                  <a:pt x="3451585" y="4892527"/>
                  <a:pt x="3451585" y="4892527"/>
                  <a:pt x="3449217" y="4890158"/>
                </a:cubicBezTo>
                <a:cubicBezTo>
                  <a:pt x="3442113" y="4885419"/>
                  <a:pt x="3439745" y="4885419"/>
                  <a:pt x="3437377" y="4883050"/>
                </a:cubicBezTo>
                <a:cubicBezTo>
                  <a:pt x="3435007" y="4880682"/>
                  <a:pt x="3430271" y="4878312"/>
                  <a:pt x="3427903" y="4875943"/>
                </a:cubicBezTo>
                <a:cubicBezTo>
                  <a:pt x="3425535" y="4875943"/>
                  <a:pt x="3425535" y="4873574"/>
                  <a:pt x="3425535" y="4873574"/>
                </a:cubicBezTo>
                <a:cubicBezTo>
                  <a:pt x="3425535" y="4873574"/>
                  <a:pt x="3427903" y="4873574"/>
                  <a:pt x="3427903" y="4871204"/>
                </a:cubicBezTo>
                <a:cubicBezTo>
                  <a:pt x="3427903" y="4868835"/>
                  <a:pt x="3420799" y="4864096"/>
                  <a:pt x="3413693" y="4859357"/>
                </a:cubicBezTo>
                <a:cubicBezTo>
                  <a:pt x="3416061" y="4861727"/>
                  <a:pt x="3418431" y="4864096"/>
                  <a:pt x="3420799" y="4866465"/>
                </a:cubicBezTo>
                <a:cubicBezTo>
                  <a:pt x="3420799" y="4866465"/>
                  <a:pt x="3423167" y="4871204"/>
                  <a:pt x="3416061" y="4864096"/>
                </a:cubicBezTo>
                <a:cubicBezTo>
                  <a:pt x="3416061" y="4864096"/>
                  <a:pt x="3416061" y="4866465"/>
                  <a:pt x="3416061" y="4866465"/>
                </a:cubicBezTo>
                <a:cubicBezTo>
                  <a:pt x="3423167" y="4871204"/>
                  <a:pt x="3423167" y="4873574"/>
                  <a:pt x="3420799" y="4871204"/>
                </a:cubicBezTo>
                <a:cubicBezTo>
                  <a:pt x="3418431" y="4871204"/>
                  <a:pt x="3418431" y="4871204"/>
                  <a:pt x="3418431" y="4871204"/>
                </a:cubicBezTo>
                <a:cubicBezTo>
                  <a:pt x="3418431" y="4868835"/>
                  <a:pt x="3416061" y="4868835"/>
                  <a:pt x="3416061" y="4868835"/>
                </a:cubicBezTo>
                <a:cubicBezTo>
                  <a:pt x="3413693" y="4866465"/>
                  <a:pt x="3411325" y="4864096"/>
                  <a:pt x="3408957" y="4861727"/>
                </a:cubicBezTo>
                <a:cubicBezTo>
                  <a:pt x="3404221" y="4859357"/>
                  <a:pt x="3399485" y="4856989"/>
                  <a:pt x="3397117" y="4854620"/>
                </a:cubicBezTo>
                <a:cubicBezTo>
                  <a:pt x="3394747" y="4854620"/>
                  <a:pt x="3392379" y="4852250"/>
                  <a:pt x="3390011" y="4852250"/>
                </a:cubicBezTo>
                <a:cubicBezTo>
                  <a:pt x="3387643" y="4849881"/>
                  <a:pt x="3385275" y="4847512"/>
                  <a:pt x="3382907" y="4845142"/>
                </a:cubicBezTo>
                <a:cubicBezTo>
                  <a:pt x="3382907" y="4845142"/>
                  <a:pt x="3380539" y="4847512"/>
                  <a:pt x="3380539" y="4847512"/>
                </a:cubicBezTo>
                <a:cubicBezTo>
                  <a:pt x="3380539" y="4845142"/>
                  <a:pt x="3380539" y="4845142"/>
                  <a:pt x="3378171" y="4845142"/>
                </a:cubicBezTo>
                <a:cubicBezTo>
                  <a:pt x="3375801" y="4842773"/>
                  <a:pt x="3373433" y="4840404"/>
                  <a:pt x="3371065" y="4838034"/>
                </a:cubicBezTo>
                <a:cubicBezTo>
                  <a:pt x="3371065" y="4838034"/>
                  <a:pt x="3368697" y="4835665"/>
                  <a:pt x="3368697" y="4835665"/>
                </a:cubicBezTo>
                <a:cubicBezTo>
                  <a:pt x="3366329" y="4835665"/>
                  <a:pt x="3359225" y="4830927"/>
                  <a:pt x="3356855" y="4828558"/>
                </a:cubicBezTo>
                <a:cubicBezTo>
                  <a:pt x="3359225" y="4830927"/>
                  <a:pt x="3366329" y="4835665"/>
                  <a:pt x="3368697" y="4838034"/>
                </a:cubicBezTo>
                <a:lnTo>
                  <a:pt x="3368697" y="4839219"/>
                </a:lnTo>
                <a:lnTo>
                  <a:pt x="3366329" y="4838034"/>
                </a:lnTo>
                <a:cubicBezTo>
                  <a:pt x="3366329" y="4838034"/>
                  <a:pt x="3366329" y="4838034"/>
                  <a:pt x="3366329" y="4840404"/>
                </a:cubicBezTo>
                <a:cubicBezTo>
                  <a:pt x="3366329" y="4840404"/>
                  <a:pt x="3368697" y="4840404"/>
                  <a:pt x="3368697" y="4842773"/>
                </a:cubicBezTo>
                <a:cubicBezTo>
                  <a:pt x="3368697" y="4842773"/>
                  <a:pt x="3368697" y="4845142"/>
                  <a:pt x="3373433" y="4847512"/>
                </a:cubicBezTo>
                <a:cubicBezTo>
                  <a:pt x="3378171" y="4849881"/>
                  <a:pt x="3380539" y="4849881"/>
                  <a:pt x="3378171" y="4849881"/>
                </a:cubicBezTo>
                <a:cubicBezTo>
                  <a:pt x="3375801" y="4849881"/>
                  <a:pt x="3375801" y="4849881"/>
                  <a:pt x="3380539" y="4854620"/>
                </a:cubicBezTo>
                <a:cubicBezTo>
                  <a:pt x="3382907" y="4854620"/>
                  <a:pt x="3385275" y="4856989"/>
                  <a:pt x="3390011" y="4856989"/>
                </a:cubicBezTo>
                <a:cubicBezTo>
                  <a:pt x="3390011" y="4859357"/>
                  <a:pt x="3392379" y="4859357"/>
                  <a:pt x="3394747" y="4861727"/>
                </a:cubicBezTo>
                <a:cubicBezTo>
                  <a:pt x="3392379" y="4861727"/>
                  <a:pt x="3392379" y="4861727"/>
                  <a:pt x="3399485" y="4868835"/>
                </a:cubicBezTo>
                <a:cubicBezTo>
                  <a:pt x="3394747" y="4866465"/>
                  <a:pt x="3390011" y="4864096"/>
                  <a:pt x="3385275" y="4859357"/>
                </a:cubicBezTo>
                <a:cubicBezTo>
                  <a:pt x="3387643" y="4861727"/>
                  <a:pt x="3387643" y="4861727"/>
                  <a:pt x="3387643" y="4861727"/>
                </a:cubicBezTo>
                <a:cubicBezTo>
                  <a:pt x="3387643" y="4864096"/>
                  <a:pt x="3390011" y="4864096"/>
                  <a:pt x="3385275" y="4861727"/>
                </a:cubicBezTo>
                <a:cubicBezTo>
                  <a:pt x="3385275" y="4861727"/>
                  <a:pt x="3385275" y="4864096"/>
                  <a:pt x="3385275" y="4864096"/>
                </a:cubicBezTo>
                <a:cubicBezTo>
                  <a:pt x="3385275" y="4864096"/>
                  <a:pt x="3387643" y="4866465"/>
                  <a:pt x="3387643" y="4866465"/>
                </a:cubicBezTo>
                <a:cubicBezTo>
                  <a:pt x="3390011" y="4866465"/>
                  <a:pt x="3390011" y="4866465"/>
                  <a:pt x="3392379" y="4868835"/>
                </a:cubicBezTo>
                <a:cubicBezTo>
                  <a:pt x="3392379" y="4868835"/>
                  <a:pt x="3394747" y="4868835"/>
                  <a:pt x="3394747" y="4871204"/>
                </a:cubicBezTo>
                <a:cubicBezTo>
                  <a:pt x="3392379" y="4868835"/>
                  <a:pt x="3392379" y="4868835"/>
                  <a:pt x="3392379" y="4871204"/>
                </a:cubicBezTo>
                <a:cubicBezTo>
                  <a:pt x="3392379" y="4871204"/>
                  <a:pt x="3394747" y="4873574"/>
                  <a:pt x="3401853" y="4878312"/>
                </a:cubicBezTo>
                <a:cubicBezTo>
                  <a:pt x="3401853" y="4878312"/>
                  <a:pt x="3401853" y="4878312"/>
                  <a:pt x="3404221" y="4880682"/>
                </a:cubicBezTo>
                <a:cubicBezTo>
                  <a:pt x="3401853" y="4878312"/>
                  <a:pt x="3406589" y="4883050"/>
                  <a:pt x="3408957" y="4885419"/>
                </a:cubicBezTo>
                <a:cubicBezTo>
                  <a:pt x="3408957" y="4885419"/>
                  <a:pt x="3411325" y="4887789"/>
                  <a:pt x="3413693" y="4890158"/>
                </a:cubicBezTo>
                <a:cubicBezTo>
                  <a:pt x="3418431" y="4892527"/>
                  <a:pt x="3416061" y="4890158"/>
                  <a:pt x="3420799" y="4894897"/>
                </a:cubicBezTo>
                <a:cubicBezTo>
                  <a:pt x="3423167" y="4894897"/>
                  <a:pt x="3423167" y="4894897"/>
                  <a:pt x="3423167" y="4894897"/>
                </a:cubicBezTo>
                <a:cubicBezTo>
                  <a:pt x="3423167" y="4894897"/>
                  <a:pt x="3420799" y="4892527"/>
                  <a:pt x="3420799" y="4892527"/>
                </a:cubicBezTo>
                <a:cubicBezTo>
                  <a:pt x="3420799" y="4890158"/>
                  <a:pt x="3420799" y="4890158"/>
                  <a:pt x="3423167" y="4892527"/>
                </a:cubicBezTo>
                <a:cubicBezTo>
                  <a:pt x="3425535" y="4894897"/>
                  <a:pt x="3427903" y="4897266"/>
                  <a:pt x="3432639" y="4899636"/>
                </a:cubicBezTo>
                <a:cubicBezTo>
                  <a:pt x="3430271" y="4899636"/>
                  <a:pt x="3427903" y="4897266"/>
                  <a:pt x="3427903" y="4897266"/>
                </a:cubicBezTo>
                <a:cubicBezTo>
                  <a:pt x="3427903" y="4897266"/>
                  <a:pt x="3427903" y="4899636"/>
                  <a:pt x="3430271" y="4899636"/>
                </a:cubicBezTo>
                <a:cubicBezTo>
                  <a:pt x="3430271" y="4902005"/>
                  <a:pt x="3432639" y="4902005"/>
                  <a:pt x="3432639" y="4904374"/>
                </a:cubicBezTo>
                <a:cubicBezTo>
                  <a:pt x="3435007" y="4904374"/>
                  <a:pt x="3435007" y="4904374"/>
                  <a:pt x="3435007" y="4904374"/>
                </a:cubicBezTo>
                <a:cubicBezTo>
                  <a:pt x="3437377" y="4906744"/>
                  <a:pt x="3437377" y="4906744"/>
                  <a:pt x="3439745" y="4906744"/>
                </a:cubicBezTo>
                <a:cubicBezTo>
                  <a:pt x="3439745" y="4909112"/>
                  <a:pt x="3442113" y="4911481"/>
                  <a:pt x="3442113" y="4916220"/>
                </a:cubicBezTo>
                <a:cubicBezTo>
                  <a:pt x="3439745" y="4913851"/>
                  <a:pt x="3437377" y="4911481"/>
                  <a:pt x="3435007" y="4911481"/>
                </a:cubicBezTo>
                <a:cubicBezTo>
                  <a:pt x="3437377" y="4916220"/>
                  <a:pt x="3437377" y="4916220"/>
                  <a:pt x="3439745" y="4918589"/>
                </a:cubicBezTo>
                <a:cubicBezTo>
                  <a:pt x="3439745" y="4918589"/>
                  <a:pt x="3439745" y="4918589"/>
                  <a:pt x="3444481" y="4923328"/>
                </a:cubicBezTo>
                <a:cubicBezTo>
                  <a:pt x="3444481" y="4923328"/>
                  <a:pt x="3444481" y="4923328"/>
                  <a:pt x="3442113" y="4923328"/>
                </a:cubicBezTo>
                <a:cubicBezTo>
                  <a:pt x="3442113" y="4920959"/>
                  <a:pt x="3439745" y="4918589"/>
                  <a:pt x="3437377" y="4916220"/>
                </a:cubicBezTo>
                <a:cubicBezTo>
                  <a:pt x="3435007" y="4916220"/>
                  <a:pt x="3435007" y="4916220"/>
                  <a:pt x="3432639" y="4913851"/>
                </a:cubicBezTo>
                <a:cubicBezTo>
                  <a:pt x="3432639" y="4913851"/>
                  <a:pt x="3432639" y="4913851"/>
                  <a:pt x="3432639" y="4911481"/>
                </a:cubicBezTo>
                <a:cubicBezTo>
                  <a:pt x="3430271" y="4911481"/>
                  <a:pt x="3427903" y="4911481"/>
                  <a:pt x="3427903" y="4911481"/>
                </a:cubicBezTo>
                <a:cubicBezTo>
                  <a:pt x="3420799" y="4906744"/>
                  <a:pt x="3418431" y="4904374"/>
                  <a:pt x="3418431" y="4902005"/>
                </a:cubicBezTo>
                <a:cubicBezTo>
                  <a:pt x="3418431" y="4902005"/>
                  <a:pt x="3418431" y="4901412"/>
                  <a:pt x="3419318" y="4901412"/>
                </a:cubicBezTo>
                <a:lnTo>
                  <a:pt x="3424469" y="4903866"/>
                </a:lnTo>
                <a:lnTo>
                  <a:pt x="3425239" y="4904966"/>
                </a:lnTo>
                <a:cubicBezTo>
                  <a:pt x="3425535" y="4905559"/>
                  <a:pt x="3425535" y="4905559"/>
                  <a:pt x="3425535" y="4904374"/>
                </a:cubicBezTo>
                <a:lnTo>
                  <a:pt x="3424469" y="4903866"/>
                </a:lnTo>
                <a:lnTo>
                  <a:pt x="3423167" y="4902005"/>
                </a:lnTo>
                <a:cubicBezTo>
                  <a:pt x="3420799" y="4899636"/>
                  <a:pt x="3418431" y="4897266"/>
                  <a:pt x="3416061" y="4894897"/>
                </a:cubicBezTo>
                <a:cubicBezTo>
                  <a:pt x="3413693" y="4894897"/>
                  <a:pt x="3411325" y="4894897"/>
                  <a:pt x="3408957" y="4892527"/>
                </a:cubicBezTo>
                <a:cubicBezTo>
                  <a:pt x="3408957" y="4890158"/>
                  <a:pt x="3408957" y="4890158"/>
                  <a:pt x="3408957" y="4887789"/>
                </a:cubicBezTo>
                <a:cubicBezTo>
                  <a:pt x="3404221" y="4885419"/>
                  <a:pt x="3401853" y="4885419"/>
                  <a:pt x="3401853" y="4887789"/>
                </a:cubicBezTo>
                <a:cubicBezTo>
                  <a:pt x="3401853" y="4887789"/>
                  <a:pt x="3399485" y="4887789"/>
                  <a:pt x="3399485" y="4885419"/>
                </a:cubicBezTo>
                <a:cubicBezTo>
                  <a:pt x="3399485" y="4885419"/>
                  <a:pt x="3397117" y="4885419"/>
                  <a:pt x="3394747" y="4883050"/>
                </a:cubicBezTo>
                <a:cubicBezTo>
                  <a:pt x="3392379" y="4883050"/>
                  <a:pt x="3394747" y="4883050"/>
                  <a:pt x="3390011" y="4878312"/>
                </a:cubicBezTo>
                <a:cubicBezTo>
                  <a:pt x="3387643" y="4878312"/>
                  <a:pt x="3385275" y="4875943"/>
                  <a:pt x="3385275" y="4873574"/>
                </a:cubicBezTo>
                <a:cubicBezTo>
                  <a:pt x="3382907" y="4871204"/>
                  <a:pt x="3378171" y="4868835"/>
                  <a:pt x="3378171" y="4868835"/>
                </a:cubicBezTo>
                <a:cubicBezTo>
                  <a:pt x="3375801" y="4871204"/>
                  <a:pt x="3375801" y="4871204"/>
                  <a:pt x="3375801" y="4871204"/>
                </a:cubicBezTo>
                <a:cubicBezTo>
                  <a:pt x="3375801" y="4871204"/>
                  <a:pt x="3378171" y="4875943"/>
                  <a:pt x="3371065" y="4868835"/>
                </a:cubicBezTo>
                <a:cubicBezTo>
                  <a:pt x="3371065" y="4868835"/>
                  <a:pt x="3368697" y="4868835"/>
                  <a:pt x="3371065" y="4871204"/>
                </a:cubicBezTo>
                <a:cubicBezTo>
                  <a:pt x="3371065" y="4871204"/>
                  <a:pt x="3373433" y="4873574"/>
                  <a:pt x="3375801" y="4875943"/>
                </a:cubicBezTo>
                <a:cubicBezTo>
                  <a:pt x="3373433" y="4873574"/>
                  <a:pt x="3371065" y="4871204"/>
                  <a:pt x="3366329" y="4871204"/>
                </a:cubicBezTo>
                <a:cubicBezTo>
                  <a:pt x="3363961" y="4868835"/>
                  <a:pt x="3361593" y="4868835"/>
                  <a:pt x="3361593" y="4868835"/>
                </a:cubicBezTo>
                <a:cubicBezTo>
                  <a:pt x="3361593" y="4868835"/>
                  <a:pt x="3359225" y="4868835"/>
                  <a:pt x="3356855" y="4868835"/>
                </a:cubicBezTo>
                <a:cubicBezTo>
                  <a:pt x="3354487" y="4864096"/>
                  <a:pt x="3359225" y="4866465"/>
                  <a:pt x="3359225" y="4866465"/>
                </a:cubicBezTo>
                <a:cubicBezTo>
                  <a:pt x="3359225" y="4866465"/>
                  <a:pt x="3361593" y="4866465"/>
                  <a:pt x="3356855" y="4864096"/>
                </a:cubicBezTo>
                <a:cubicBezTo>
                  <a:pt x="3356855" y="4864096"/>
                  <a:pt x="3354487" y="4861727"/>
                  <a:pt x="3354487" y="4861727"/>
                </a:cubicBezTo>
                <a:cubicBezTo>
                  <a:pt x="3352119" y="4861727"/>
                  <a:pt x="3352119" y="4861727"/>
                  <a:pt x="3352119" y="4859357"/>
                </a:cubicBezTo>
                <a:cubicBezTo>
                  <a:pt x="3349751" y="4859357"/>
                  <a:pt x="3349751" y="4859357"/>
                  <a:pt x="3349751" y="4859357"/>
                </a:cubicBezTo>
                <a:cubicBezTo>
                  <a:pt x="3347383" y="4856989"/>
                  <a:pt x="3345015" y="4856989"/>
                  <a:pt x="3345015" y="4854620"/>
                </a:cubicBezTo>
                <a:cubicBezTo>
                  <a:pt x="3345015" y="4854620"/>
                  <a:pt x="3342647" y="4852250"/>
                  <a:pt x="3340278" y="4849881"/>
                </a:cubicBezTo>
                <a:cubicBezTo>
                  <a:pt x="3345015" y="4852250"/>
                  <a:pt x="3347383" y="4854620"/>
                  <a:pt x="3349751" y="4856989"/>
                </a:cubicBezTo>
                <a:cubicBezTo>
                  <a:pt x="3352119" y="4856989"/>
                  <a:pt x="3352119" y="4859357"/>
                  <a:pt x="3354487" y="4859357"/>
                </a:cubicBezTo>
                <a:cubicBezTo>
                  <a:pt x="3349751" y="4854620"/>
                  <a:pt x="3349751" y="4852250"/>
                  <a:pt x="3340278" y="4845142"/>
                </a:cubicBezTo>
                <a:cubicBezTo>
                  <a:pt x="3340278" y="4845142"/>
                  <a:pt x="3340278" y="4845142"/>
                  <a:pt x="3337910" y="4845142"/>
                </a:cubicBezTo>
                <a:cubicBezTo>
                  <a:pt x="3337910" y="4845142"/>
                  <a:pt x="3337910" y="4845142"/>
                  <a:pt x="3335541" y="4845142"/>
                </a:cubicBezTo>
                <a:cubicBezTo>
                  <a:pt x="3335541" y="4845142"/>
                  <a:pt x="3333173" y="4845142"/>
                  <a:pt x="3333173" y="4842773"/>
                </a:cubicBezTo>
                <a:cubicBezTo>
                  <a:pt x="3333173" y="4842773"/>
                  <a:pt x="3330805" y="4840404"/>
                  <a:pt x="3328437" y="4838034"/>
                </a:cubicBezTo>
                <a:cubicBezTo>
                  <a:pt x="3326069" y="4838034"/>
                  <a:pt x="3326069" y="4838034"/>
                  <a:pt x="3328437" y="4840404"/>
                </a:cubicBezTo>
                <a:cubicBezTo>
                  <a:pt x="3328437" y="4842773"/>
                  <a:pt x="3328437" y="4842773"/>
                  <a:pt x="3328437" y="4845142"/>
                </a:cubicBezTo>
                <a:cubicBezTo>
                  <a:pt x="3330805" y="4847512"/>
                  <a:pt x="3335541" y="4849881"/>
                  <a:pt x="3337910" y="4852250"/>
                </a:cubicBezTo>
                <a:cubicBezTo>
                  <a:pt x="3333173" y="4849881"/>
                  <a:pt x="3330805" y="4849881"/>
                  <a:pt x="3333173" y="4849881"/>
                </a:cubicBezTo>
                <a:cubicBezTo>
                  <a:pt x="3340278" y="4856989"/>
                  <a:pt x="3337910" y="4854620"/>
                  <a:pt x="3335541" y="4854620"/>
                </a:cubicBezTo>
                <a:cubicBezTo>
                  <a:pt x="3335541" y="4854620"/>
                  <a:pt x="3335541" y="4854620"/>
                  <a:pt x="3337910" y="4856989"/>
                </a:cubicBezTo>
                <a:cubicBezTo>
                  <a:pt x="3337910" y="4856989"/>
                  <a:pt x="3340278" y="4856989"/>
                  <a:pt x="3340278" y="4856989"/>
                </a:cubicBezTo>
                <a:cubicBezTo>
                  <a:pt x="3342647" y="4856989"/>
                  <a:pt x="3345015" y="4859357"/>
                  <a:pt x="3349751" y="4864096"/>
                </a:cubicBezTo>
                <a:cubicBezTo>
                  <a:pt x="3352119" y="4864096"/>
                  <a:pt x="3354487" y="4866465"/>
                  <a:pt x="3354487" y="4866465"/>
                </a:cubicBezTo>
                <a:cubicBezTo>
                  <a:pt x="3356855" y="4868835"/>
                  <a:pt x="3356855" y="4868835"/>
                  <a:pt x="3356855" y="4868835"/>
                </a:cubicBezTo>
                <a:cubicBezTo>
                  <a:pt x="3354487" y="4868835"/>
                  <a:pt x="3354487" y="4868835"/>
                  <a:pt x="3352119" y="4866465"/>
                </a:cubicBezTo>
                <a:cubicBezTo>
                  <a:pt x="3349751" y="4866465"/>
                  <a:pt x="3349751" y="4864096"/>
                  <a:pt x="3347383" y="4864096"/>
                </a:cubicBezTo>
                <a:cubicBezTo>
                  <a:pt x="3340278" y="4859357"/>
                  <a:pt x="3340278" y="4859357"/>
                  <a:pt x="3345015" y="4864096"/>
                </a:cubicBezTo>
                <a:cubicBezTo>
                  <a:pt x="3347383" y="4866465"/>
                  <a:pt x="3347383" y="4866465"/>
                  <a:pt x="3347383" y="4866465"/>
                </a:cubicBezTo>
                <a:cubicBezTo>
                  <a:pt x="3347383" y="4868835"/>
                  <a:pt x="3349751" y="4868835"/>
                  <a:pt x="3349751" y="4868835"/>
                </a:cubicBezTo>
                <a:cubicBezTo>
                  <a:pt x="3352119" y="4871204"/>
                  <a:pt x="3352119" y="4871204"/>
                  <a:pt x="3352119" y="4871204"/>
                </a:cubicBezTo>
                <a:cubicBezTo>
                  <a:pt x="3354487" y="4871204"/>
                  <a:pt x="3356855" y="4871204"/>
                  <a:pt x="3356855" y="4871204"/>
                </a:cubicBezTo>
                <a:cubicBezTo>
                  <a:pt x="3356855" y="4871204"/>
                  <a:pt x="3359225" y="4871204"/>
                  <a:pt x="3361593" y="4873574"/>
                </a:cubicBezTo>
                <a:cubicBezTo>
                  <a:pt x="3363961" y="4875943"/>
                  <a:pt x="3366329" y="4878312"/>
                  <a:pt x="3368697" y="4878312"/>
                </a:cubicBezTo>
                <a:cubicBezTo>
                  <a:pt x="3368697" y="4880682"/>
                  <a:pt x="3371065" y="4880682"/>
                  <a:pt x="3371065" y="4880682"/>
                </a:cubicBezTo>
                <a:cubicBezTo>
                  <a:pt x="3371065" y="4880682"/>
                  <a:pt x="3368697" y="4880682"/>
                  <a:pt x="3368697" y="4880682"/>
                </a:cubicBezTo>
                <a:cubicBezTo>
                  <a:pt x="3366329" y="4880682"/>
                  <a:pt x="3366329" y="4880682"/>
                  <a:pt x="3366329" y="4880682"/>
                </a:cubicBezTo>
                <a:cubicBezTo>
                  <a:pt x="3366329" y="4878312"/>
                  <a:pt x="3366329" y="4878312"/>
                  <a:pt x="3366329" y="4878312"/>
                </a:cubicBezTo>
                <a:cubicBezTo>
                  <a:pt x="3363961" y="4878312"/>
                  <a:pt x="3363961" y="4873574"/>
                  <a:pt x="3361593" y="4875943"/>
                </a:cubicBezTo>
                <a:cubicBezTo>
                  <a:pt x="3359225" y="4875943"/>
                  <a:pt x="3359225" y="4875943"/>
                  <a:pt x="3361593" y="4878312"/>
                </a:cubicBezTo>
                <a:cubicBezTo>
                  <a:pt x="3361593" y="4878312"/>
                  <a:pt x="3359225" y="4878312"/>
                  <a:pt x="3359225" y="4878312"/>
                </a:cubicBezTo>
                <a:cubicBezTo>
                  <a:pt x="3356855" y="4875943"/>
                  <a:pt x="3352119" y="4873574"/>
                  <a:pt x="3347383" y="4871204"/>
                </a:cubicBezTo>
                <a:cubicBezTo>
                  <a:pt x="3345015" y="4868835"/>
                  <a:pt x="3347383" y="4871204"/>
                  <a:pt x="3347383" y="4873574"/>
                </a:cubicBezTo>
                <a:cubicBezTo>
                  <a:pt x="3349751" y="4873574"/>
                  <a:pt x="3352119" y="4875943"/>
                  <a:pt x="3354487" y="4875943"/>
                </a:cubicBezTo>
                <a:cubicBezTo>
                  <a:pt x="3354487" y="4878312"/>
                  <a:pt x="3356855" y="4878312"/>
                  <a:pt x="3356855" y="4878312"/>
                </a:cubicBezTo>
                <a:lnTo>
                  <a:pt x="3354487" y="4878312"/>
                </a:lnTo>
                <a:cubicBezTo>
                  <a:pt x="3352119" y="4883050"/>
                  <a:pt x="3361593" y="4883050"/>
                  <a:pt x="3363961" y="4887789"/>
                </a:cubicBezTo>
                <a:cubicBezTo>
                  <a:pt x="3363961" y="4887789"/>
                  <a:pt x="3363961" y="4887789"/>
                  <a:pt x="3363961" y="4890158"/>
                </a:cubicBezTo>
                <a:cubicBezTo>
                  <a:pt x="3366329" y="4892527"/>
                  <a:pt x="3371065" y="4894897"/>
                  <a:pt x="3373433" y="4897266"/>
                </a:cubicBezTo>
                <a:cubicBezTo>
                  <a:pt x="3380539" y="4902005"/>
                  <a:pt x="3385275" y="4904374"/>
                  <a:pt x="3390011" y="4911481"/>
                </a:cubicBezTo>
                <a:cubicBezTo>
                  <a:pt x="3385275" y="4909112"/>
                  <a:pt x="3380539" y="4906744"/>
                  <a:pt x="3375801" y="4904374"/>
                </a:cubicBezTo>
                <a:cubicBezTo>
                  <a:pt x="3366329" y="4897266"/>
                  <a:pt x="3366329" y="4897266"/>
                  <a:pt x="3366329" y="4904374"/>
                </a:cubicBezTo>
                <a:cubicBezTo>
                  <a:pt x="3366329" y="4906744"/>
                  <a:pt x="3366329" y="4906744"/>
                  <a:pt x="3359225" y="4902005"/>
                </a:cubicBezTo>
                <a:cubicBezTo>
                  <a:pt x="3356855" y="4899636"/>
                  <a:pt x="3352119" y="4897266"/>
                  <a:pt x="3347383" y="4897266"/>
                </a:cubicBezTo>
                <a:cubicBezTo>
                  <a:pt x="3347383" y="4897266"/>
                  <a:pt x="3347383" y="4899636"/>
                  <a:pt x="3345015" y="4899636"/>
                </a:cubicBezTo>
                <a:cubicBezTo>
                  <a:pt x="3352119" y="4902005"/>
                  <a:pt x="3349751" y="4909112"/>
                  <a:pt x="3356855" y="4911481"/>
                </a:cubicBezTo>
                <a:cubicBezTo>
                  <a:pt x="3363961" y="4913851"/>
                  <a:pt x="3371065" y="4918589"/>
                  <a:pt x="3375801" y="4923328"/>
                </a:cubicBezTo>
                <a:cubicBezTo>
                  <a:pt x="3375801" y="4925697"/>
                  <a:pt x="3373433" y="4925697"/>
                  <a:pt x="3380539" y="4928067"/>
                </a:cubicBezTo>
                <a:cubicBezTo>
                  <a:pt x="3385275" y="4928067"/>
                  <a:pt x="3387643" y="4937543"/>
                  <a:pt x="3394747" y="4937543"/>
                </a:cubicBezTo>
                <a:cubicBezTo>
                  <a:pt x="3394747" y="4937543"/>
                  <a:pt x="3399485" y="4942282"/>
                  <a:pt x="3399485" y="4944651"/>
                </a:cubicBezTo>
                <a:cubicBezTo>
                  <a:pt x="3401853" y="4944651"/>
                  <a:pt x="3399485" y="4947021"/>
                  <a:pt x="3399485" y="4947021"/>
                </a:cubicBezTo>
                <a:cubicBezTo>
                  <a:pt x="3397117" y="4947021"/>
                  <a:pt x="3397117" y="4947021"/>
                  <a:pt x="3397117" y="4944651"/>
                </a:cubicBezTo>
                <a:cubicBezTo>
                  <a:pt x="3394747" y="4939913"/>
                  <a:pt x="3390011" y="4942282"/>
                  <a:pt x="3390011" y="4942282"/>
                </a:cubicBezTo>
                <a:cubicBezTo>
                  <a:pt x="3387643" y="4942282"/>
                  <a:pt x="3387643" y="4944651"/>
                  <a:pt x="3385275" y="4944651"/>
                </a:cubicBezTo>
                <a:cubicBezTo>
                  <a:pt x="3382907" y="4942282"/>
                  <a:pt x="3385275" y="4942282"/>
                  <a:pt x="3385275" y="4939913"/>
                </a:cubicBezTo>
                <a:cubicBezTo>
                  <a:pt x="3385275" y="4939913"/>
                  <a:pt x="3382907" y="4937543"/>
                  <a:pt x="3382907" y="4935174"/>
                </a:cubicBezTo>
                <a:cubicBezTo>
                  <a:pt x="3380539" y="4935174"/>
                  <a:pt x="3378171" y="4935174"/>
                  <a:pt x="3378171" y="4935174"/>
                </a:cubicBezTo>
                <a:cubicBezTo>
                  <a:pt x="3375801" y="4935174"/>
                  <a:pt x="3375801" y="4932805"/>
                  <a:pt x="3373433" y="4932805"/>
                </a:cubicBezTo>
                <a:lnTo>
                  <a:pt x="3369487" y="4930831"/>
                </a:lnTo>
                <a:lnTo>
                  <a:pt x="3368697" y="4929843"/>
                </a:lnTo>
                <a:cubicBezTo>
                  <a:pt x="3367513" y="4929252"/>
                  <a:pt x="3366329" y="4929252"/>
                  <a:pt x="3366329" y="4930436"/>
                </a:cubicBezTo>
                <a:cubicBezTo>
                  <a:pt x="3363961" y="4930436"/>
                  <a:pt x="3363961" y="4932805"/>
                  <a:pt x="3359225" y="4930436"/>
                </a:cubicBezTo>
                <a:cubicBezTo>
                  <a:pt x="3354487" y="4928067"/>
                  <a:pt x="3349751" y="4925697"/>
                  <a:pt x="3347383" y="4920959"/>
                </a:cubicBezTo>
                <a:cubicBezTo>
                  <a:pt x="3347383" y="4920959"/>
                  <a:pt x="3345015" y="4920959"/>
                  <a:pt x="3345015" y="4920959"/>
                </a:cubicBezTo>
                <a:cubicBezTo>
                  <a:pt x="3340278" y="4918589"/>
                  <a:pt x="3337910" y="4916220"/>
                  <a:pt x="3337910" y="4916220"/>
                </a:cubicBezTo>
                <a:cubicBezTo>
                  <a:pt x="3340278" y="4913851"/>
                  <a:pt x="3340278" y="4913851"/>
                  <a:pt x="3340278" y="4913851"/>
                </a:cubicBezTo>
                <a:cubicBezTo>
                  <a:pt x="3340278" y="4913851"/>
                  <a:pt x="3340278" y="4911481"/>
                  <a:pt x="3340278" y="4911481"/>
                </a:cubicBezTo>
                <a:cubicBezTo>
                  <a:pt x="3340278" y="4909112"/>
                  <a:pt x="3335541" y="4904374"/>
                  <a:pt x="3328437" y="4902005"/>
                </a:cubicBezTo>
                <a:cubicBezTo>
                  <a:pt x="3328437" y="4899636"/>
                  <a:pt x="3328437" y="4899636"/>
                  <a:pt x="3326069" y="4897266"/>
                </a:cubicBezTo>
                <a:cubicBezTo>
                  <a:pt x="3323700" y="4897266"/>
                  <a:pt x="3323700" y="4897266"/>
                  <a:pt x="3323700" y="4894897"/>
                </a:cubicBezTo>
                <a:cubicBezTo>
                  <a:pt x="3316595" y="4890158"/>
                  <a:pt x="3316595" y="4887789"/>
                  <a:pt x="3314227" y="4885419"/>
                </a:cubicBezTo>
                <a:cubicBezTo>
                  <a:pt x="3311859" y="4883050"/>
                  <a:pt x="3307122" y="4880682"/>
                  <a:pt x="3304754" y="4878312"/>
                </a:cubicBezTo>
                <a:cubicBezTo>
                  <a:pt x="3304754" y="4878312"/>
                  <a:pt x="3302386" y="4878312"/>
                  <a:pt x="3302386" y="4878312"/>
                </a:cubicBezTo>
                <a:cubicBezTo>
                  <a:pt x="3302386" y="4878312"/>
                  <a:pt x="3304754" y="4880682"/>
                  <a:pt x="3304754" y="4880682"/>
                </a:cubicBezTo>
                <a:cubicBezTo>
                  <a:pt x="3307122" y="4885419"/>
                  <a:pt x="3307122" y="4885419"/>
                  <a:pt x="3307122" y="4885419"/>
                </a:cubicBezTo>
                <a:cubicBezTo>
                  <a:pt x="3307122" y="4887789"/>
                  <a:pt x="3304754" y="4885419"/>
                  <a:pt x="3302386" y="4885419"/>
                </a:cubicBezTo>
                <a:cubicBezTo>
                  <a:pt x="3300018" y="4883050"/>
                  <a:pt x="3297650" y="4885419"/>
                  <a:pt x="3302386" y="4887789"/>
                </a:cubicBezTo>
                <a:cubicBezTo>
                  <a:pt x="3302386" y="4890158"/>
                  <a:pt x="3304754" y="4890158"/>
                  <a:pt x="3307122" y="4892527"/>
                </a:cubicBezTo>
                <a:cubicBezTo>
                  <a:pt x="3307122" y="4892527"/>
                  <a:pt x="3309491" y="4894897"/>
                  <a:pt x="3309491" y="4894897"/>
                </a:cubicBezTo>
                <a:cubicBezTo>
                  <a:pt x="3309491" y="4892527"/>
                  <a:pt x="3314227" y="4894897"/>
                  <a:pt x="3316595" y="4894897"/>
                </a:cubicBezTo>
                <a:cubicBezTo>
                  <a:pt x="3316595" y="4897266"/>
                  <a:pt x="3316595" y="4897266"/>
                  <a:pt x="3323700" y="4902005"/>
                </a:cubicBezTo>
                <a:cubicBezTo>
                  <a:pt x="3323700" y="4902005"/>
                  <a:pt x="3323700" y="4902005"/>
                  <a:pt x="3326069" y="4902005"/>
                </a:cubicBezTo>
                <a:cubicBezTo>
                  <a:pt x="3326069" y="4904374"/>
                  <a:pt x="3326069" y="4904374"/>
                  <a:pt x="3326069" y="4906744"/>
                </a:cubicBezTo>
                <a:cubicBezTo>
                  <a:pt x="3326069" y="4906744"/>
                  <a:pt x="3330805" y="4906744"/>
                  <a:pt x="3333173" y="4909112"/>
                </a:cubicBezTo>
                <a:cubicBezTo>
                  <a:pt x="3330805" y="4909112"/>
                  <a:pt x="3330805" y="4911481"/>
                  <a:pt x="3328437" y="4909112"/>
                </a:cubicBezTo>
                <a:cubicBezTo>
                  <a:pt x="3326069" y="4909112"/>
                  <a:pt x="3323700" y="4909112"/>
                  <a:pt x="3321332" y="4909112"/>
                </a:cubicBezTo>
                <a:cubicBezTo>
                  <a:pt x="3318964" y="4906744"/>
                  <a:pt x="3316595" y="4904374"/>
                  <a:pt x="3314227" y="4904374"/>
                </a:cubicBezTo>
                <a:cubicBezTo>
                  <a:pt x="3311859" y="4902005"/>
                  <a:pt x="3309491" y="4899636"/>
                  <a:pt x="3304754" y="4894897"/>
                </a:cubicBezTo>
                <a:cubicBezTo>
                  <a:pt x="3297650" y="4892527"/>
                  <a:pt x="3292913" y="4887789"/>
                  <a:pt x="3285808" y="4883050"/>
                </a:cubicBezTo>
                <a:cubicBezTo>
                  <a:pt x="3281072" y="4880682"/>
                  <a:pt x="3281072" y="4880682"/>
                  <a:pt x="3278704" y="4878312"/>
                </a:cubicBezTo>
                <a:lnTo>
                  <a:pt x="3269232" y="4873574"/>
                </a:lnTo>
                <a:lnTo>
                  <a:pt x="3264494" y="4868835"/>
                </a:lnTo>
                <a:cubicBezTo>
                  <a:pt x="3266862" y="4871204"/>
                  <a:pt x="3269231" y="4871204"/>
                  <a:pt x="3269231" y="4873574"/>
                </a:cubicBezTo>
                <a:lnTo>
                  <a:pt x="3269232" y="4873574"/>
                </a:lnTo>
                <a:lnTo>
                  <a:pt x="3271599" y="4875943"/>
                </a:lnTo>
                <a:cubicBezTo>
                  <a:pt x="3271599" y="4875943"/>
                  <a:pt x="3273967" y="4878312"/>
                  <a:pt x="3276335" y="4878312"/>
                </a:cubicBezTo>
                <a:cubicBezTo>
                  <a:pt x="3278704" y="4880682"/>
                  <a:pt x="3281072" y="4880682"/>
                  <a:pt x="3281072" y="4883050"/>
                </a:cubicBezTo>
                <a:cubicBezTo>
                  <a:pt x="3281072" y="4883050"/>
                  <a:pt x="3278704" y="4883050"/>
                  <a:pt x="3278704" y="4883050"/>
                </a:cubicBezTo>
                <a:cubicBezTo>
                  <a:pt x="3278704" y="4883050"/>
                  <a:pt x="3273967" y="4878312"/>
                  <a:pt x="3276335" y="4880682"/>
                </a:cubicBezTo>
                <a:cubicBezTo>
                  <a:pt x="3278704" y="4883050"/>
                  <a:pt x="3278704" y="4883050"/>
                  <a:pt x="3281072" y="4885419"/>
                </a:cubicBezTo>
                <a:cubicBezTo>
                  <a:pt x="3281072" y="4885419"/>
                  <a:pt x="3281072" y="4885419"/>
                  <a:pt x="3283440" y="4887789"/>
                </a:cubicBezTo>
                <a:cubicBezTo>
                  <a:pt x="3285808" y="4887789"/>
                  <a:pt x="3285808" y="4887789"/>
                  <a:pt x="3285808" y="4890158"/>
                </a:cubicBezTo>
                <a:cubicBezTo>
                  <a:pt x="3288177" y="4890158"/>
                  <a:pt x="3290545" y="4890158"/>
                  <a:pt x="3292913" y="4892527"/>
                </a:cubicBezTo>
                <a:cubicBezTo>
                  <a:pt x="3297650" y="4897266"/>
                  <a:pt x="3297650" y="4897266"/>
                  <a:pt x="3300018" y="4899636"/>
                </a:cubicBezTo>
                <a:cubicBezTo>
                  <a:pt x="3302386" y="4899636"/>
                  <a:pt x="3304754" y="4899636"/>
                  <a:pt x="3302386" y="4899636"/>
                </a:cubicBezTo>
                <a:cubicBezTo>
                  <a:pt x="3297650" y="4894897"/>
                  <a:pt x="3302386" y="4897266"/>
                  <a:pt x="3304754" y="4899636"/>
                </a:cubicBezTo>
                <a:cubicBezTo>
                  <a:pt x="3307122" y="4899636"/>
                  <a:pt x="3307122" y="4899636"/>
                  <a:pt x="3307122" y="4899636"/>
                </a:cubicBezTo>
                <a:cubicBezTo>
                  <a:pt x="3309491" y="4902005"/>
                  <a:pt x="3314227" y="4904374"/>
                  <a:pt x="3316595" y="4906744"/>
                </a:cubicBezTo>
                <a:cubicBezTo>
                  <a:pt x="3316595" y="4906744"/>
                  <a:pt x="3314227" y="4906744"/>
                  <a:pt x="3314227" y="4906744"/>
                </a:cubicBezTo>
                <a:cubicBezTo>
                  <a:pt x="3316595" y="4909112"/>
                  <a:pt x="3314227" y="4909112"/>
                  <a:pt x="3309491" y="4904374"/>
                </a:cubicBezTo>
                <a:cubicBezTo>
                  <a:pt x="3307122" y="4904374"/>
                  <a:pt x="3307122" y="4904374"/>
                  <a:pt x="3307122" y="4904374"/>
                </a:cubicBezTo>
                <a:cubicBezTo>
                  <a:pt x="3307122" y="4904374"/>
                  <a:pt x="3309491" y="4906744"/>
                  <a:pt x="3309491" y="4906744"/>
                </a:cubicBezTo>
                <a:cubicBezTo>
                  <a:pt x="3311859" y="4909112"/>
                  <a:pt x="3314227" y="4909112"/>
                  <a:pt x="3314227" y="4909112"/>
                </a:cubicBezTo>
                <a:cubicBezTo>
                  <a:pt x="3314227" y="4909112"/>
                  <a:pt x="3316595" y="4911481"/>
                  <a:pt x="3318964" y="4911481"/>
                </a:cubicBezTo>
                <a:cubicBezTo>
                  <a:pt x="3318964" y="4913851"/>
                  <a:pt x="3318964" y="4913851"/>
                  <a:pt x="3318964" y="4913851"/>
                </a:cubicBezTo>
                <a:cubicBezTo>
                  <a:pt x="3318964" y="4913851"/>
                  <a:pt x="3318964" y="4916220"/>
                  <a:pt x="3321332" y="4916220"/>
                </a:cubicBezTo>
                <a:cubicBezTo>
                  <a:pt x="3321332" y="4916220"/>
                  <a:pt x="3321332" y="4918589"/>
                  <a:pt x="3321332" y="4918589"/>
                </a:cubicBezTo>
                <a:cubicBezTo>
                  <a:pt x="3321332" y="4918589"/>
                  <a:pt x="3321332" y="4918589"/>
                  <a:pt x="3318964" y="4918589"/>
                </a:cubicBezTo>
                <a:cubicBezTo>
                  <a:pt x="3318964" y="4916220"/>
                  <a:pt x="3316595" y="4916220"/>
                  <a:pt x="3316595" y="4913851"/>
                </a:cubicBezTo>
                <a:cubicBezTo>
                  <a:pt x="3314227" y="4911481"/>
                  <a:pt x="3309491" y="4906744"/>
                  <a:pt x="3302386" y="4902005"/>
                </a:cubicBezTo>
                <a:cubicBezTo>
                  <a:pt x="3300018" y="4902005"/>
                  <a:pt x="3297650" y="4902005"/>
                  <a:pt x="3295281" y="4897266"/>
                </a:cubicBezTo>
                <a:cubicBezTo>
                  <a:pt x="3295281" y="4897266"/>
                  <a:pt x="3290545" y="4894897"/>
                  <a:pt x="3288177" y="4892527"/>
                </a:cubicBezTo>
                <a:cubicBezTo>
                  <a:pt x="3283440" y="4892527"/>
                  <a:pt x="3281072" y="4892527"/>
                  <a:pt x="3281072" y="4890158"/>
                </a:cubicBezTo>
                <a:cubicBezTo>
                  <a:pt x="3278704" y="4890158"/>
                  <a:pt x="3276335" y="4887789"/>
                  <a:pt x="3276335" y="4887789"/>
                </a:cubicBezTo>
                <a:cubicBezTo>
                  <a:pt x="3276335" y="4890158"/>
                  <a:pt x="3276335" y="4890158"/>
                  <a:pt x="3276335" y="4892527"/>
                </a:cubicBezTo>
                <a:cubicBezTo>
                  <a:pt x="3276335" y="4892527"/>
                  <a:pt x="3276335" y="4892527"/>
                  <a:pt x="3278704" y="4892527"/>
                </a:cubicBezTo>
                <a:cubicBezTo>
                  <a:pt x="3278704" y="4892527"/>
                  <a:pt x="3281072" y="4894897"/>
                  <a:pt x="3281072" y="4894897"/>
                </a:cubicBezTo>
                <a:cubicBezTo>
                  <a:pt x="3283440" y="4897266"/>
                  <a:pt x="3281072" y="4894897"/>
                  <a:pt x="3281072" y="4897266"/>
                </a:cubicBezTo>
                <a:cubicBezTo>
                  <a:pt x="3285808" y="4899636"/>
                  <a:pt x="3283440" y="4897266"/>
                  <a:pt x="3285808" y="4899636"/>
                </a:cubicBezTo>
                <a:cubicBezTo>
                  <a:pt x="3288177" y="4899636"/>
                  <a:pt x="3288177" y="4899636"/>
                  <a:pt x="3285808" y="4897266"/>
                </a:cubicBezTo>
                <a:cubicBezTo>
                  <a:pt x="3281072" y="4892527"/>
                  <a:pt x="3283440" y="4892527"/>
                  <a:pt x="3288177" y="4897266"/>
                </a:cubicBezTo>
                <a:cubicBezTo>
                  <a:pt x="3290545" y="4897266"/>
                  <a:pt x="3295281" y="4899636"/>
                  <a:pt x="3297650" y="4902005"/>
                </a:cubicBezTo>
                <a:cubicBezTo>
                  <a:pt x="3297650" y="4902005"/>
                  <a:pt x="3295281" y="4902005"/>
                  <a:pt x="3295281" y="4902005"/>
                </a:cubicBezTo>
                <a:cubicBezTo>
                  <a:pt x="3295281" y="4902005"/>
                  <a:pt x="3295281" y="4902005"/>
                  <a:pt x="3297650" y="4904374"/>
                </a:cubicBezTo>
                <a:cubicBezTo>
                  <a:pt x="3297650" y="4906744"/>
                  <a:pt x="3295281" y="4906744"/>
                  <a:pt x="3292913" y="4906744"/>
                </a:cubicBezTo>
                <a:cubicBezTo>
                  <a:pt x="3292913" y="4904374"/>
                  <a:pt x="3290545" y="4904374"/>
                  <a:pt x="3290545" y="4902005"/>
                </a:cubicBezTo>
                <a:cubicBezTo>
                  <a:pt x="3288177" y="4902005"/>
                  <a:pt x="3285808" y="4902005"/>
                  <a:pt x="3285808" y="4902005"/>
                </a:cubicBezTo>
                <a:cubicBezTo>
                  <a:pt x="3285808" y="4902005"/>
                  <a:pt x="3283440" y="4902005"/>
                  <a:pt x="3281072" y="4899636"/>
                </a:cubicBezTo>
                <a:cubicBezTo>
                  <a:pt x="3276335" y="4897266"/>
                  <a:pt x="3273967" y="4894897"/>
                  <a:pt x="3273967" y="4892527"/>
                </a:cubicBezTo>
                <a:cubicBezTo>
                  <a:pt x="3271599" y="4892527"/>
                  <a:pt x="3269231" y="4892527"/>
                  <a:pt x="3269231" y="4890158"/>
                </a:cubicBezTo>
                <a:cubicBezTo>
                  <a:pt x="3269231" y="4887789"/>
                  <a:pt x="3266862" y="4887789"/>
                  <a:pt x="3266862" y="4885419"/>
                </a:cubicBezTo>
                <a:cubicBezTo>
                  <a:pt x="3264494" y="4885419"/>
                  <a:pt x="3259758" y="4880682"/>
                  <a:pt x="3257390" y="4880682"/>
                </a:cubicBezTo>
                <a:cubicBezTo>
                  <a:pt x="3255021" y="4878312"/>
                  <a:pt x="3255021" y="4880682"/>
                  <a:pt x="3257390" y="4883050"/>
                </a:cubicBezTo>
                <a:cubicBezTo>
                  <a:pt x="3257390" y="4883050"/>
                  <a:pt x="3259758" y="4885419"/>
                  <a:pt x="3259758" y="4885419"/>
                </a:cubicBezTo>
                <a:cubicBezTo>
                  <a:pt x="3264494" y="4887789"/>
                  <a:pt x="3266862" y="4890158"/>
                  <a:pt x="3266862" y="4890158"/>
                </a:cubicBezTo>
                <a:cubicBezTo>
                  <a:pt x="3269231" y="4892527"/>
                  <a:pt x="3269231" y="4892527"/>
                  <a:pt x="3266862" y="4892527"/>
                </a:cubicBezTo>
                <a:cubicBezTo>
                  <a:pt x="3264494" y="4890158"/>
                  <a:pt x="3262126" y="4890158"/>
                  <a:pt x="3262126" y="4890158"/>
                </a:cubicBezTo>
                <a:cubicBezTo>
                  <a:pt x="3259758" y="4890158"/>
                  <a:pt x="3257390" y="4887789"/>
                  <a:pt x="3255021" y="4885419"/>
                </a:cubicBezTo>
                <a:cubicBezTo>
                  <a:pt x="3255021" y="4885419"/>
                  <a:pt x="3255021" y="4885419"/>
                  <a:pt x="3252653" y="4883050"/>
                </a:cubicBezTo>
                <a:cubicBezTo>
                  <a:pt x="3252653" y="4883050"/>
                  <a:pt x="3250285" y="4880682"/>
                  <a:pt x="3250285" y="4880682"/>
                </a:cubicBezTo>
                <a:cubicBezTo>
                  <a:pt x="3250285" y="4880682"/>
                  <a:pt x="3247917" y="4880682"/>
                  <a:pt x="3247917" y="4880682"/>
                </a:cubicBezTo>
                <a:cubicBezTo>
                  <a:pt x="3245548" y="4880682"/>
                  <a:pt x="3243180" y="4878312"/>
                  <a:pt x="3240812" y="4878312"/>
                </a:cubicBezTo>
                <a:cubicBezTo>
                  <a:pt x="3238444" y="4873574"/>
                  <a:pt x="3233707" y="4871204"/>
                  <a:pt x="3233707" y="4868835"/>
                </a:cubicBezTo>
                <a:cubicBezTo>
                  <a:pt x="3233707" y="4868835"/>
                  <a:pt x="3233707" y="4868835"/>
                  <a:pt x="3231339" y="4866465"/>
                </a:cubicBezTo>
                <a:cubicBezTo>
                  <a:pt x="3231339" y="4866465"/>
                  <a:pt x="3226602" y="4864096"/>
                  <a:pt x="3226602" y="4864096"/>
                </a:cubicBezTo>
                <a:cubicBezTo>
                  <a:pt x="3224234" y="4864096"/>
                  <a:pt x="3224234" y="4864096"/>
                  <a:pt x="3224234" y="4864096"/>
                </a:cubicBezTo>
                <a:cubicBezTo>
                  <a:pt x="3224234" y="4864096"/>
                  <a:pt x="3226602" y="4866465"/>
                  <a:pt x="3228971" y="4868835"/>
                </a:cubicBezTo>
                <a:cubicBezTo>
                  <a:pt x="3233707" y="4871204"/>
                  <a:pt x="3236075" y="4873574"/>
                  <a:pt x="3238444" y="4875943"/>
                </a:cubicBezTo>
                <a:cubicBezTo>
                  <a:pt x="3236075" y="4875943"/>
                  <a:pt x="3236075" y="4873574"/>
                  <a:pt x="3233707" y="4873574"/>
                </a:cubicBezTo>
                <a:cubicBezTo>
                  <a:pt x="3231339" y="4873574"/>
                  <a:pt x="3228971" y="4871204"/>
                  <a:pt x="3228971" y="4871204"/>
                </a:cubicBezTo>
                <a:cubicBezTo>
                  <a:pt x="3226602" y="4871204"/>
                  <a:pt x="3231339" y="4875943"/>
                  <a:pt x="3224234" y="4873574"/>
                </a:cubicBezTo>
                <a:cubicBezTo>
                  <a:pt x="3226602" y="4875943"/>
                  <a:pt x="3228971" y="4880682"/>
                  <a:pt x="3231339" y="4883050"/>
                </a:cubicBezTo>
                <a:cubicBezTo>
                  <a:pt x="3233707" y="4883050"/>
                  <a:pt x="3233707" y="4883050"/>
                  <a:pt x="3236075" y="4883050"/>
                </a:cubicBezTo>
                <a:cubicBezTo>
                  <a:pt x="3238444" y="4885419"/>
                  <a:pt x="3233707" y="4885419"/>
                  <a:pt x="3238444" y="4890158"/>
                </a:cubicBezTo>
                <a:cubicBezTo>
                  <a:pt x="3238444" y="4890158"/>
                  <a:pt x="3238444" y="4887789"/>
                  <a:pt x="3236075" y="4887789"/>
                </a:cubicBezTo>
                <a:cubicBezTo>
                  <a:pt x="3233707" y="4885419"/>
                  <a:pt x="3231339" y="4883050"/>
                  <a:pt x="3228971" y="4883050"/>
                </a:cubicBezTo>
                <a:cubicBezTo>
                  <a:pt x="3228971" y="4883050"/>
                  <a:pt x="3226602" y="4883050"/>
                  <a:pt x="3226602" y="4883050"/>
                </a:cubicBezTo>
                <a:cubicBezTo>
                  <a:pt x="3226602" y="4883050"/>
                  <a:pt x="3226602" y="4880682"/>
                  <a:pt x="3226602" y="4880682"/>
                </a:cubicBezTo>
                <a:cubicBezTo>
                  <a:pt x="3226602" y="4880682"/>
                  <a:pt x="3226602" y="4880682"/>
                  <a:pt x="3226602" y="4878312"/>
                </a:cubicBezTo>
                <a:cubicBezTo>
                  <a:pt x="3224234" y="4878312"/>
                  <a:pt x="3224234" y="4878312"/>
                  <a:pt x="3221866" y="4875943"/>
                </a:cubicBezTo>
                <a:cubicBezTo>
                  <a:pt x="3221866" y="4875943"/>
                  <a:pt x="3219498" y="4875943"/>
                  <a:pt x="3219498" y="4875943"/>
                </a:cubicBezTo>
                <a:cubicBezTo>
                  <a:pt x="3217129" y="4873574"/>
                  <a:pt x="3212393" y="4871204"/>
                  <a:pt x="3212393" y="4871204"/>
                </a:cubicBezTo>
                <a:lnTo>
                  <a:pt x="3216785" y="4875598"/>
                </a:lnTo>
                <a:lnTo>
                  <a:pt x="3214761" y="4873574"/>
                </a:lnTo>
                <a:cubicBezTo>
                  <a:pt x="3212393" y="4873574"/>
                  <a:pt x="3210025" y="4871204"/>
                  <a:pt x="3210025" y="4871204"/>
                </a:cubicBezTo>
                <a:cubicBezTo>
                  <a:pt x="3210025" y="4871204"/>
                  <a:pt x="3207657" y="4871204"/>
                  <a:pt x="3207657" y="4871204"/>
                </a:cubicBezTo>
                <a:cubicBezTo>
                  <a:pt x="3202920" y="4868835"/>
                  <a:pt x="3202920" y="4866465"/>
                  <a:pt x="3202920" y="4866465"/>
                </a:cubicBezTo>
                <a:cubicBezTo>
                  <a:pt x="3205288" y="4866465"/>
                  <a:pt x="3202920" y="4864096"/>
                  <a:pt x="3195815" y="4859357"/>
                </a:cubicBezTo>
                <a:cubicBezTo>
                  <a:pt x="3195815" y="4859357"/>
                  <a:pt x="3195815" y="4856989"/>
                  <a:pt x="3195815" y="4856989"/>
                </a:cubicBezTo>
                <a:cubicBezTo>
                  <a:pt x="3193447" y="4854620"/>
                  <a:pt x="3193447" y="4854620"/>
                  <a:pt x="3195815" y="4854620"/>
                </a:cubicBezTo>
                <a:cubicBezTo>
                  <a:pt x="3195815" y="4856989"/>
                  <a:pt x="3198184" y="4856989"/>
                  <a:pt x="3202920" y="4859357"/>
                </a:cubicBezTo>
                <a:cubicBezTo>
                  <a:pt x="3200552" y="4859357"/>
                  <a:pt x="3207657" y="4866465"/>
                  <a:pt x="3207657" y="4866465"/>
                </a:cubicBezTo>
                <a:cubicBezTo>
                  <a:pt x="3210025" y="4868835"/>
                  <a:pt x="3210025" y="4868835"/>
                  <a:pt x="3212393" y="4868835"/>
                </a:cubicBezTo>
                <a:cubicBezTo>
                  <a:pt x="3210025" y="4866465"/>
                  <a:pt x="3207657" y="4864096"/>
                  <a:pt x="3210025" y="4864096"/>
                </a:cubicBezTo>
                <a:cubicBezTo>
                  <a:pt x="3212393" y="4864096"/>
                  <a:pt x="3202920" y="4859357"/>
                  <a:pt x="3202920" y="4856989"/>
                </a:cubicBezTo>
                <a:cubicBezTo>
                  <a:pt x="3202920" y="4856989"/>
                  <a:pt x="3202920" y="4854620"/>
                  <a:pt x="3202920" y="4854620"/>
                </a:cubicBezTo>
                <a:cubicBezTo>
                  <a:pt x="3202920" y="4854620"/>
                  <a:pt x="3200552" y="4854620"/>
                  <a:pt x="3200552" y="4852250"/>
                </a:cubicBezTo>
                <a:cubicBezTo>
                  <a:pt x="3198184" y="4849881"/>
                  <a:pt x="3195815" y="4849881"/>
                  <a:pt x="3193447" y="4847512"/>
                </a:cubicBezTo>
                <a:cubicBezTo>
                  <a:pt x="3191079" y="4847512"/>
                  <a:pt x="3188711" y="4845142"/>
                  <a:pt x="3188711" y="4845142"/>
                </a:cubicBezTo>
                <a:cubicBezTo>
                  <a:pt x="3198184" y="4856989"/>
                  <a:pt x="3188711" y="4852250"/>
                  <a:pt x="3186342" y="4852250"/>
                </a:cubicBezTo>
                <a:cubicBezTo>
                  <a:pt x="3186342" y="4852250"/>
                  <a:pt x="3183974" y="4852250"/>
                  <a:pt x="3183974" y="4852250"/>
                </a:cubicBezTo>
                <a:cubicBezTo>
                  <a:pt x="3183974" y="4849881"/>
                  <a:pt x="3181606" y="4849881"/>
                  <a:pt x="3181606" y="4849881"/>
                </a:cubicBezTo>
                <a:cubicBezTo>
                  <a:pt x="3174501" y="4849881"/>
                  <a:pt x="3176869" y="4852250"/>
                  <a:pt x="3183974" y="4859357"/>
                </a:cubicBezTo>
                <a:cubicBezTo>
                  <a:pt x="3186342" y="4859357"/>
                  <a:pt x="3186342" y="4861727"/>
                  <a:pt x="3186342" y="4861727"/>
                </a:cubicBezTo>
                <a:cubicBezTo>
                  <a:pt x="3186342" y="4864096"/>
                  <a:pt x="3188711" y="4864096"/>
                  <a:pt x="3191079" y="4864096"/>
                </a:cubicBezTo>
                <a:cubicBezTo>
                  <a:pt x="3193447" y="4866465"/>
                  <a:pt x="3195815" y="4866465"/>
                  <a:pt x="3195815" y="4866465"/>
                </a:cubicBezTo>
                <a:cubicBezTo>
                  <a:pt x="3195815" y="4868835"/>
                  <a:pt x="3198184" y="4866465"/>
                  <a:pt x="3198184" y="4868835"/>
                </a:cubicBezTo>
                <a:cubicBezTo>
                  <a:pt x="3198184" y="4868835"/>
                  <a:pt x="3200552" y="4868835"/>
                  <a:pt x="3202920" y="4868835"/>
                </a:cubicBezTo>
                <a:cubicBezTo>
                  <a:pt x="3205288" y="4871204"/>
                  <a:pt x="3205288" y="4871204"/>
                  <a:pt x="3205288" y="4873574"/>
                </a:cubicBezTo>
                <a:cubicBezTo>
                  <a:pt x="3205288" y="4873574"/>
                  <a:pt x="3207657" y="4873574"/>
                  <a:pt x="3210025" y="4875943"/>
                </a:cubicBezTo>
                <a:cubicBezTo>
                  <a:pt x="3207657" y="4873574"/>
                  <a:pt x="3207657" y="4871204"/>
                  <a:pt x="3205288" y="4871204"/>
                </a:cubicBezTo>
                <a:cubicBezTo>
                  <a:pt x="3205288" y="4868835"/>
                  <a:pt x="3207657" y="4871204"/>
                  <a:pt x="3210025" y="4873574"/>
                </a:cubicBezTo>
                <a:cubicBezTo>
                  <a:pt x="3212393" y="4875943"/>
                  <a:pt x="3214761" y="4878312"/>
                  <a:pt x="3214761" y="4875943"/>
                </a:cubicBezTo>
                <a:cubicBezTo>
                  <a:pt x="3214761" y="4875943"/>
                  <a:pt x="3217129" y="4878312"/>
                  <a:pt x="3217129" y="4878312"/>
                </a:cubicBezTo>
                <a:cubicBezTo>
                  <a:pt x="3219498" y="4878312"/>
                  <a:pt x="3219498" y="4880682"/>
                  <a:pt x="3221866" y="4880682"/>
                </a:cubicBezTo>
                <a:cubicBezTo>
                  <a:pt x="3221866" y="4880682"/>
                  <a:pt x="3221866" y="4883050"/>
                  <a:pt x="3221866" y="4883050"/>
                </a:cubicBezTo>
                <a:cubicBezTo>
                  <a:pt x="3219498" y="4883050"/>
                  <a:pt x="3217129" y="4880682"/>
                  <a:pt x="3214761" y="4878312"/>
                </a:cubicBezTo>
                <a:cubicBezTo>
                  <a:pt x="3212393" y="4878312"/>
                  <a:pt x="3212393" y="4878312"/>
                  <a:pt x="3210025" y="4878312"/>
                </a:cubicBezTo>
                <a:cubicBezTo>
                  <a:pt x="3210025" y="4880682"/>
                  <a:pt x="3210025" y="4883050"/>
                  <a:pt x="3214761" y="4885419"/>
                </a:cubicBezTo>
                <a:cubicBezTo>
                  <a:pt x="3214761" y="4885419"/>
                  <a:pt x="3214761" y="4885419"/>
                  <a:pt x="3214761" y="4887789"/>
                </a:cubicBezTo>
                <a:cubicBezTo>
                  <a:pt x="3217129" y="4887789"/>
                  <a:pt x="3219498" y="4890158"/>
                  <a:pt x="3221866" y="4892527"/>
                </a:cubicBezTo>
                <a:cubicBezTo>
                  <a:pt x="3221866" y="4897266"/>
                  <a:pt x="3217129" y="4899636"/>
                  <a:pt x="3212393" y="4899636"/>
                </a:cubicBezTo>
                <a:cubicBezTo>
                  <a:pt x="3207657" y="4899636"/>
                  <a:pt x="3207657" y="4897266"/>
                  <a:pt x="3210025" y="4897266"/>
                </a:cubicBezTo>
                <a:cubicBezTo>
                  <a:pt x="3210025" y="4894897"/>
                  <a:pt x="3207657" y="4894897"/>
                  <a:pt x="3207657" y="4894897"/>
                </a:cubicBezTo>
                <a:cubicBezTo>
                  <a:pt x="3200552" y="4892527"/>
                  <a:pt x="3200552" y="4887789"/>
                  <a:pt x="3200552" y="4885419"/>
                </a:cubicBezTo>
                <a:cubicBezTo>
                  <a:pt x="3200552" y="4885419"/>
                  <a:pt x="3200552" y="4883050"/>
                  <a:pt x="3198184" y="4883050"/>
                </a:cubicBezTo>
                <a:cubicBezTo>
                  <a:pt x="3191079" y="4883050"/>
                  <a:pt x="3188711" y="4880682"/>
                  <a:pt x="3188711" y="4875943"/>
                </a:cubicBezTo>
                <a:cubicBezTo>
                  <a:pt x="3188711" y="4875943"/>
                  <a:pt x="3183974" y="4871204"/>
                  <a:pt x="3183974" y="4871204"/>
                </a:cubicBezTo>
                <a:cubicBezTo>
                  <a:pt x="3186342" y="4871204"/>
                  <a:pt x="3183974" y="4868835"/>
                  <a:pt x="3183974" y="4868835"/>
                </a:cubicBezTo>
                <a:cubicBezTo>
                  <a:pt x="3183974" y="4868835"/>
                  <a:pt x="3181606" y="4868835"/>
                  <a:pt x="3181606" y="4868835"/>
                </a:cubicBezTo>
                <a:cubicBezTo>
                  <a:pt x="3183974" y="4871204"/>
                  <a:pt x="3186342" y="4871204"/>
                  <a:pt x="3183974" y="4873574"/>
                </a:cubicBezTo>
                <a:cubicBezTo>
                  <a:pt x="3183974" y="4871204"/>
                  <a:pt x="3179238" y="4871204"/>
                  <a:pt x="3176869" y="4868835"/>
                </a:cubicBezTo>
                <a:cubicBezTo>
                  <a:pt x="3176869" y="4868835"/>
                  <a:pt x="3176869" y="4868835"/>
                  <a:pt x="3174501" y="4866465"/>
                </a:cubicBezTo>
                <a:cubicBezTo>
                  <a:pt x="3172133" y="4866465"/>
                  <a:pt x="3172133" y="4866465"/>
                  <a:pt x="3172133" y="4866465"/>
                </a:cubicBezTo>
                <a:cubicBezTo>
                  <a:pt x="3172133" y="4866465"/>
                  <a:pt x="3172133" y="4866465"/>
                  <a:pt x="3169765" y="4864096"/>
                </a:cubicBezTo>
                <a:cubicBezTo>
                  <a:pt x="3172133" y="4866465"/>
                  <a:pt x="3169765" y="4868835"/>
                  <a:pt x="3169765" y="4871204"/>
                </a:cubicBezTo>
                <a:cubicBezTo>
                  <a:pt x="3169765" y="4871204"/>
                  <a:pt x="3174501" y="4873574"/>
                  <a:pt x="3176869" y="4875943"/>
                </a:cubicBezTo>
                <a:cubicBezTo>
                  <a:pt x="3179238" y="4878312"/>
                  <a:pt x="3179238" y="4880682"/>
                  <a:pt x="3181606" y="4883050"/>
                </a:cubicBezTo>
                <a:cubicBezTo>
                  <a:pt x="3176869" y="4880682"/>
                  <a:pt x="3174501" y="4883050"/>
                  <a:pt x="3172133" y="4878312"/>
                </a:cubicBezTo>
                <a:cubicBezTo>
                  <a:pt x="3172133" y="4875943"/>
                  <a:pt x="3167396" y="4873574"/>
                  <a:pt x="3167396" y="4873574"/>
                </a:cubicBezTo>
                <a:cubicBezTo>
                  <a:pt x="3160292" y="4871204"/>
                  <a:pt x="3157924" y="4868835"/>
                  <a:pt x="3155555" y="4864096"/>
                </a:cubicBezTo>
                <a:cubicBezTo>
                  <a:pt x="3153187" y="4861727"/>
                  <a:pt x="3153187" y="4861727"/>
                  <a:pt x="3150819" y="4859357"/>
                </a:cubicBezTo>
                <a:cubicBezTo>
                  <a:pt x="3150819" y="4861727"/>
                  <a:pt x="3150819" y="4861727"/>
                  <a:pt x="3150819" y="4861727"/>
                </a:cubicBezTo>
                <a:cubicBezTo>
                  <a:pt x="3146082" y="4859357"/>
                  <a:pt x="3148451" y="4856989"/>
                  <a:pt x="3143714" y="4854620"/>
                </a:cubicBezTo>
                <a:cubicBezTo>
                  <a:pt x="3143714" y="4854620"/>
                  <a:pt x="3143714" y="4854620"/>
                  <a:pt x="3146082" y="4854620"/>
                </a:cubicBezTo>
                <a:cubicBezTo>
                  <a:pt x="3143714" y="4852250"/>
                  <a:pt x="3141346" y="4852250"/>
                  <a:pt x="3141346" y="4849881"/>
                </a:cubicBezTo>
                <a:cubicBezTo>
                  <a:pt x="3143714" y="4859357"/>
                  <a:pt x="3124768" y="4840404"/>
                  <a:pt x="3129505" y="4849881"/>
                </a:cubicBezTo>
                <a:cubicBezTo>
                  <a:pt x="3127136" y="4847512"/>
                  <a:pt x="3120032" y="4842773"/>
                  <a:pt x="3117663" y="4840404"/>
                </a:cubicBezTo>
                <a:cubicBezTo>
                  <a:pt x="3117663" y="4838034"/>
                  <a:pt x="3117663" y="4838034"/>
                  <a:pt x="3117663" y="4835665"/>
                </a:cubicBezTo>
                <a:cubicBezTo>
                  <a:pt x="3115295" y="4835665"/>
                  <a:pt x="3115295" y="4838034"/>
                  <a:pt x="3112927" y="4838034"/>
                </a:cubicBezTo>
                <a:cubicBezTo>
                  <a:pt x="3108191" y="4835665"/>
                  <a:pt x="3110559" y="4830927"/>
                  <a:pt x="3105822" y="4830927"/>
                </a:cubicBezTo>
                <a:cubicBezTo>
                  <a:pt x="3103454" y="4830927"/>
                  <a:pt x="3098718" y="4830927"/>
                  <a:pt x="3101086" y="4826188"/>
                </a:cubicBezTo>
                <a:cubicBezTo>
                  <a:pt x="3101086" y="4826188"/>
                  <a:pt x="3098718" y="4821450"/>
                  <a:pt x="3096349" y="4819080"/>
                </a:cubicBezTo>
                <a:cubicBezTo>
                  <a:pt x="3089245" y="4819080"/>
                  <a:pt x="3091613" y="4816711"/>
                  <a:pt x="3091613" y="4814342"/>
                </a:cubicBezTo>
                <a:cubicBezTo>
                  <a:pt x="3091613" y="4814342"/>
                  <a:pt x="3089245" y="4814342"/>
                  <a:pt x="3089245" y="4811972"/>
                </a:cubicBezTo>
                <a:cubicBezTo>
                  <a:pt x="3086876" y="4811972"/>
                  <a:pt x="3084508" y="4811972"/>
                  <a:pt x="3086876" y="4809603"/>
                </a:cubicBezTo>
                <a:cubicBezTo>
                  <a:pt x="3086876" y="4809603"/>
                  <a:pt x="3086876" y="4807234"/>
                  <a:pt x="3086876" y="4807234"/>
                </a:cubicBezTo>
                <a:cubicBezTo>
                  <a:pt x="3082140" y="4807234"/>
                  <a:pt x="3082140" y="4807234"/>
                  <a:pt x="3082140" y="4809603"/>
                </a:cubicBezTo>
                <a:cubicBezTo>
                  <a:pt x="3079772" y="4809603"/>
                  <a:pt x="3075035" y="4807234"/>
                  <a:pt x="3075035" y="4807234"/>
                </a:cubicBezTo>
                <a:cubicBezTo>
                  <a:pt x="3072667" y="4802496"/>
                  <a:pt x="3072667" y="4802496"/>
                  <a:pt x="3070299" y="4802496"/>
                </a:cubicBezTo>
                <a:cubicBezTo>
                  <a:pt x="3072667" y="4804865"/>
                  <a:pt x="3075035" y="4807234"/>
                  <a:pt x="3075035" y="4809603"/>
                </a:cubicBezTo>
                <a:cubicBezTo>
                  <a:pt x="3077403" y="4811972"/>
                  <a:pt x="3079772" y="4814342"/>
                  <a:pt x="3082140" y="4819080"/>
                </a:cubicBezTo>
                <a:cubicBezTo>
                  <a:pt x="3084508" y="4819080"/>
                  <a:pt x="3084508" y="4821450"/>
                  <a:pt x="3086876" y="4821450"/>
                </a:cubicBezTo>
                <a:cubicBezTo>
                  <a:pt x="3086876" y="4821450"/>
                  <a:pt x="3086876" y="4821450"/>
                  <a:pt x="3086876" y="4819080"/>
                </a:cubicBezTo>
                <a:cubicBezTo>
                  <a:pt x="3084508" y="4819080"/>
                  <a:pt x="3084508" y="4816711"/>
                  <a:pt x="3082140" y="4814342"/>
                </a:cubicBezTo>
                <a:cubicBezTo>
                  <a:pt x="3084508" y="4814342"/>
                  <a:pt x="3086876" y="4816711"/>
                  <a:pt x="3089245" y="4819080"/>
                </a:cubicBezTo>
                <a:cubicBezTo>
                  <a:pt x="3093981" y="4823819"/>
                  <a:pt x="3098718" y="4828558"/>
                  <a:pt x="3103454" y="4835665"/>
                </a:cubicBezTo>
                <a:cubicBezTo>
                  <a:pt x="3101086" y="4838034"/>
                  <a:pt x="3098718" y="4840404"/>
                  <a:pt x="3096349" y="4840404"/>
                </a:cubicBezTo>
                <a:cubicBezTo>
                  <a:pt x="3096349" y="4842773"/>
                  <a:pt x="3096349" y="4842773"/>
                  <a:pt x="3098718" y="4842773"/>
                </a:cubicBezTo>
                <a:cubicBezTo>
                  <a:pt x="3098718" y="4842773"/>
                  <a:pt x="3101086" y="4842773"/>
                  <a:pt x="3103454" y="4842773"/>
                </a:cubicBezTo>
                <a:cubicBezTo>
                  <a:pt x="3108191" y="4845142"/>
                  <a:pt x="3108191" y="4842773"/>
                  <a:pt x="3105822" y="4840404"/>
                </a:cubicBezTo>
                <a:cubicBezTo>
                  <a:pt x="3105822" y="4838034"/>
                  <a:pt x="3105822" y="4835665"/>
                  <a:pt x="3110559" y="4840404"/>
                </a:cubicBezTo>
                <a:cubicBezTo>
                  <a:pt x="3124768" y="4854620"/>
                  <a:pt x="3138978" y="4864096"/>
                  <a:pt x="3150819" y="4878312"/>
                </a:cubicBezTo>
                <a:cubicBezTo>
                  <a:pt x="3155555" y="4883050"/>
                  <a:pt x="3160292" y="4887789"/>
                  <a:pt x="3160292" y="4890158"/>
                </a:cubicBezTo>
                <a:cubicBezTo>
                  <a:pt x="3160292" y="4892527"/>
                  <a:pt x="3160292" y="4892527"/>
                  <a:pt x="3157924" y="4894897"/>
                </a:cubicBezTo>
                <a:cubicBezTo>
                  <a:pt x="3157924" y="4897266"/>
                  <a:pt x="3157924" y="4897266"/>
                  <a:pt x="3157924" y="4897266"/>
                </a:cubicBezTo>
                <a:cubicBezTo>
                  <a:pt x="3155555" y="4897266"/>
                  <a:pt x="3153187" y="4897266"/>
                  <a:pt x="3155555" y="4897266"/>
                </a:cubicBezTo>
                <a:cubicBezTo>
                  <a:pt x="3155555" y="4897266"/>
                  <a:pt x="3155555" y="4897266"/>
                  <a:pt x="3155555" y="4899636"/>
                </a:cubicBezTo>
                <a:cubicBezTo>
                  <a:pt x="3155555" y="4899636"/>
                  <a:pt x="3155555" y="4899636"/>
                  <a:pt x="3153187" y="4899636"/>
                </a:cubicBezTo>
                <a:cubicBezTo>
                  <a:pt x="3153187" y="4899636"/>
                  <a:pt x="3153187" y="4897266"/>
                  <a:pt x="3153187" y="4892527"/>
                </a:cubicBezTo>
                <a:cubicBezTo>
                  <a:pt x="3150819" y="4892527"/>
                  <a:pt x="3150819" y="4894897"/>
                  <a:pt x="3150819" y="4894897"/>
                </a:cubicBezTo>
                <a:cubicBezTo>
                  <a:pt x="3148451" y="4892527"/>
                  <a:pt x="3148451" y="4892527"/>
                  <a:pt x="3148451" y="4890158"/>
                </a:cubicBezTo>
                <a:cubicBezTo>
                  <a:pt x="3146082" y="4892527"/>
                  <a:pt x="3146082" y="4892527"/>
                  <a:pt x="3146082" y="4892527"/>
                </a:cubicBezTo>
                <a:cubicBezTo>
                  <a:pt x="3146082" y="4892527"/>
                  <a:pt x="3146082" y="4892527"/>
                  <a:pt x="3146082" y="4894897"/>
                </a:cubicBezTo>
                <a:cubicBezTo>
                  <a:pt x="3143714" y="4894897"/>
                  <a:pt x="3143714" y="4894897"/>
                  <a:pt x="3141346" y="4894897"/>
                </a:cubicBezTo>
                <a:cubicBezTo>
                  <a:pt x="3136609" y="4894897"/>
                  <a:pt x="3131873" y="4892527"/>
                  <a:pt x="3127136" y="4892527"/>
                </a:cubicBezTo>
                <a:cubicBezTo>
                  <a:pt x="3124768" y="4892527"/>
                  <a:pt x="3122400" y="4892527"/>
                  <a:pt x="3122400" y="4894897"/>
                </a:cubicBezTo>
                <a:cubicBezTo>
                  <a:pt x="3122400" y="4894897"/>
                  <a:pt x="3122400" y="4897266"/>
                  <a:pt x="3124768" y="4897266"/>
                </a:cubicBezTo>
                <a:cubicBezTo>
                  <a:pt x="3124768" y="4899636"/>
                  <a:pt x="3127136" y="4899636"/>
                  <a:pt x="3127136" y="4899636"/>
                </a:cubicBezTo>
                <a:cubicBezTo>
                  <a:pt x="3131873" y="4902005"/>
                  <a:pt x="3136609" y="4902005"/>
                  <a:pt x="3141346" y="4902005"/>
                </a:cubicBezTo>
                <a:cubicBezTo>
                  <a:pt x="3143714" y="4902005"/>
                  <a:pt x="3146082" y="4902005"/>
                  <a:pt x="3148451" y="4902005"/>
                </a:cubicBezTo>
                <a:lnTo>
                  <a:pt x="3154289" y="4907846"/>
                </a:lnTo>
                <a:lnTo>
                  <a:pt x="3153187" y="4906744"/>
                </a:lnTo>
                <a:lnTo>
                  <a:pt x="3154621" y="4908179"/>
                </a:lnTo>
                <a:lnTo>
                  <a:pt x="3154872" y="4908430"/>
                </a:lnTo>
                <a:lnTo>
                  <a:pt x="3155375" y="4908933"/>
                </a:lnTo>
                <a:lnTo>
                  <a:pt x="3155409" y="4908966"/>
                </a:lnTo>
                <a:lnTo>
                  <a:pt x="3155412" y="4908969"/>
                </a:lnTo>
                <a:lnTo>
                  <a:pt x="3155413" y="4908970"/>
                </a:lnTo>
                <a:lnTo>
                  <a:pt x="3155419" y="4908976"/>
                </a:lnTo>
                <a:lnTo>
                  <a:pt x="3155418" y="4908976"/>
                </a:lnTo>
                <a:lnTo>
                  <a:pt x="3155420" y="4908977"/>
                </a:lnTo>
                <a:lnTo>
                  <a:pt x="3155422" y="4908979"/>
                </a:lnTo>
                <a:lnTo>
                  <a:pt x="3155423" y="4908980"/>
                </a:lnTo>
                <a:lnTo>
                  <a:pt x="3155424" y="4908980"/>
                </a:lnTo>
                <a:lnTo>
                  <a:pt x="3155425" y="4908982"/>
                </a:lnTo>
                <a:lnTo>
                  <a:pt x="3155427" y="4908983"/>
                </a:lnTo>
                <a:lnTo>
                  <a:pt x="3155427" y="4908984"/>
                </a:lnTo>
                <a:lnTo>
                  <a:pt x="3155431" y="4908987"/>
                </a:lnTo>
                <a:lnTo>
                  <a:pt x="3155433" y="4908989"/>
                </a:lnTo>
                <a:lnTo>
                  <a:pt x="3155433" y="4908990"/>
                </a:lnTo>
                <a:lnTo>
                  <a:pt x="3155434" y="4908991"/>
                </a:lnTo>
                <a:lnTo>
                  <a:pt x="3155435" y="4908993"/>
                </a:lnTo>
                <a:lnTo>
                  <a:pt x="3155435" y="4908992"/>
                </a:lnTo>
                <a:lnTo>
                  <a:pt x="3155437" y="4908994"/>
                </a:lnTo>
                <a:lnTo>
                  <a:pt x="3155438" y="4908995"/>
                </a:lnTo>
                <a:lnTo>
                  <a:pt x="3155439" y="4908997"/>
                </a:lnTo>
                <a:lnTo>
                  <a:pt x="3155441" y="4908998"/>
                </a:lnTo>
                <a:lnTo>
                  <a:pt x="3155444" y="4909000"/>
                </a:lnTo>
                <a:lnTo>
                  <a:pt x="3155444" y="4909001"/>
                </a:lnTo>
                <a:lnTo>
                  <a:pt x="3155445" y="4909003"/>
                </a:lnTo>
                <a:lnTo>
                  <a:pt x="3155448" y="4909005"/>
                </a:lnTo>
                <a:lnTo>
                  <a:pt x="3155450" y="4909007"/>
                </a:lnTo>
                <a:lnTo>
                  <a:pt x="3155451" y="4909008"/>
                </a:lnTo>
                <a:lnTo>
                  <a:pt x="3155462" y="4909018"/>
                </a:lnTo>
                <a:lnTo>
                  <a:pt x="3155470" y="4909028"/>
                </a:lnTo>
                <a:lnTo>
                  <a:pt x="3155514" y="4909071"/>
                </a:lnTo>
                <a:lnTo>
                  <a:pt x="3155518" y="4909074"/>
                </a:lnTo>
                <a:lnTo>
                  <a:pt x="3155519" y="4909077"/>
                </a:lnTo>
                <a:lnTo>
                  <a:pt x="3155524" y="4909081"/>
                </a:lnTo>
                <a:lnTo>
                  <a:pt x="3155521" y="4909078"/>
                </a:lnTo>
                <a:lnTo>
                  <a:pt x="3155525" y="4909081"/>
                </a:lnTo>
                <a:lnTo>
                  <a:pt x="3155527" y="4909084"/>
                </a:lnTo>
                <a:lnTo>
                  <a:pt x="3155529" y="4909085"/>
                </a:lnTo>
                <a:lnTo>
                  <a:pt x="3155528" y="4909085"/>
                </a:lnTo>
                <a:lnTo>
                  <a:pt x="3155529" y="4909086"/>
                </a:lnTo>
                <a:lnTo>
                  <a:pt x="3155532" y="4909090"/>
                </a:lnTo>
                <a:lnTo>
                  <a:pt x="3155534" y="4909091"/>
                </a:lnTo>
                <a:lnTo>
                  <a:pt x="3155535" y="4909092"/>
                </a:lnTo>
                <a:lnTo>
                  <a:pt x="3155536" y="4909093"/>
                </a:lnTo>
                <a:lnTo>
                  <a:pt x="3155539" y="4909095"/>
                </a:lnTo>
                <a:lnTo>
                  <a:pt x="3155539" y="4909095"/>
                </a:lnTo>
                <a:lnTo>
                  <a:pt x="3155541" y="4909098"/>
                </a:lnTo>
                <a:lnTo>
                  <a:pt x="3155541" y="4909097"/>
                </a:lnTo>
                <a:lnTo>
                  <a:pt x="3155543" y="4909100"/>
                </a:lnTo>
                <a:lnTo>
                  <a:pt x="3155544" y="4909101"/>
                </a:lnTo>
                <a:lnTo>
                  <a:pt x="3155545" y="4909102"/>
                </a:lnTo>
                <a:lnTo>
                  <a:pt x="3155547" y="4909103"/>
                </a:lnTo>
                <a:lnTo>
                  <a:pt x="3155548" y="4909104"/>
                </a:lnTo>
                <a:lnTo>
                  <a:pt x="3155550" y="4909106"/>
                </a:lnTo>
                <a:lnTo>
                  <a:pt x="3155552" y="4909109"/>
                </a:lnTo>
                <a:lnTo>
                  <a:pt x="3155554" y="4909111"/>
                </a:lnTo>
                <a:lnTo>
                  <a:pt x="3155555" y="4909112"/>
                </a:lnTo>
                <a:lnTo>
                  <a:pt x="3160292" y="4913851"/>
                </a:lnTo>
                <a:cubicBezTo>
                  <a:pt x="3160292" y="4913851"/>
                  <a:pt x="3160292" y="4916220"/>
                  <a:pt x="3160292" y="4916220"/>
                </a:cubicBezTo>
                <a:cubicBezTo>
                  <a:pt x="3155555" y="4913851"/>
                  <a:pt x="3160292" y="4918589"/>
                  <a:pt x="3162660" y="4918589"/>
                </a:cubicBezTo>
                <a:cubicBezTo>
                  <a:pt x="3167396" y="4923328"/>
                  <a:pt x="3169765" y="4923328"/>
                  <a:pt x="3169765" y="4923328"/>
                </a:cubicBezTo>
                <a:cubicBezTo>
                  <a:pt x="3169765" y="4923328"/>
                  <a:pt x="3172133" y="4923328"/>
                  <a:pt x="3172133" y="4923328"/>
                </a:cubicBezTo>
                <a:cubicBezTo>
                  <a:pt x="3172133" y="4923328"/>
                  <a:pt x="3172133" y="4923328"/>
                  <a:pt x="3174501" y="4923328"/>
                </a:cubicBezTo>
                <a:cubicBezTo>
                  <a:pt x="3183974" y="4932805"/>
                  <a:pt x="3179238" y="4928067"/>
                  <a:pt x="3179238" y="4925697"/>
                </a:cubicBezTo>
                <a:cubicBezTo>
                  <a:pt x="3186342" y="4932805"/>
                  <a:pt x="3183974" y="4930436"/>
                  <a:pt x="3183974" y="4928067"/>
                </a:cubicBezTo>
                <a:cubicBezTo>
                  <a:pt x="3183974" y="4925697"/>
                  <a:pt x="3176869" y="4916220"/>
                  <a:pt x="3167396" y="4904374"/>
                </a:cubicBezTo>
                <a:cubicBezTo>
                  <a:pt x="3169765" y="4906744"/>
                  <a:pt x="3169765" y="4904374"/>
                  <a:pt x="3167396" y="4902005"/>
                </a:cubicBezTo>
                <a:cubicBezTo>
                  <a:pt x="3165028" y="4902005"/>
                  <a:pt x="3165028" y="4902005"/>
                  <a:pt x="3165028" y="4902005"/>
                </a:cubicBezTo>
                <a:cubicBezTo>
                  <a:pt x="3165028" y="4897266"/>
                  <a:pt x="3167396" y="4897266"/>
                  <a:pt x="3169765" y="4894897"/>
                </a:cubicBezTo>
                <a:cubicBezTo>
                  <a:pt x="3174501" y="4899636"/>
                  <a:pt x="3167396" y="4902005"/>
                  <a:pt x="3176869" y="4906744"/>
                </a:cubicBezTo>
                <a:cubicBezTo>
                  <a:pt x="3176869" y="4906744"/>
                  <a:pt x="3181606" y="4911481"/>
                  <a:pt x="3181606" y="4911481"/>
                </a:cubicBezTo>
                <a:cubicBezTo>
                  <a:pt x="3181606" y="4913851"/>
                  <a:pt x="3179238" y="4913851"/>
                  <a:pt x="3181606" y="4916220"/>
                </a:cubicBezTo>
                <a:cubicBezTo>
                  <a:pt x="3181606" y="4916220"/>
                  <a:pt x="3183974" y="4916220"/>
                  <a:pt x="3183974" y="4916220"/>
                </a:cubicBezTo>
                <a:cubicBezTo>
                  <a:pt x="3183974" y="4916220"/>
                  <a:pt x="3186342" y="4916220"/>
                  <a:pt x="3188711" y="4918589"/>
                </a:cubicBezTo>
                <a:cubicBezTo>
                  <a:pt x="3188711" y="4920959"/>
                  <a:pt x="3191079" y="4923328"/>
                  <a:pt x="3191079" y="4923328"/>
                </a:cubicBezTo>
                <a:cubicBezTo>
                  <a:pt x="3193447" y="4923328"/>
                  <a:pt x="3193447" y="4920959"/>
                  <a:pt x="3198184" y="4928067"/>
                </a:cubicBezTo>
                <a:cubicBezTo>
                  <a:pt x="3200552" y="4928067"/>
                  <a:pt x="3202920" y="4930436"/>
                  <a:pt x="3205288" y="4930436"/>
                </a:cubicBezTo>
                <a:cubicBezTo>
                  <a:pt x="3207657" y="4930436"/>
                  <a:pt x="3210025" y="4932805"/>
                  <a:pt x="3210025" y="4935174"/>
                </a:cubicBezTo>
                <a:cubicBezTo>
                  <a:pt x="3212393" y="4939913"/>
                  <a:pt x="3217129" y="4939913"/>
                  <a:pt x="3219498" y="4944651"/>
                </a:cubicBezTo>
                <a:cubicBezTo>
                  <a:pt x="3219498" y="4944651"/>
                  <a:pt x="3219498" y="4947021"/>
                  <a:pt x="3219498" y="4947021"/>
                </a:cubicBezTo>
                <a:cubicBezTo>
                  <a:pt x="3221866" y="4947021"/>
                  <a:pt x="3221866" y="4947021"/>
                  <a:pt x="3224234" y="4947021"/>
                </a:cubicBezTo>
                <a:cubicBezTo>
                  <a:pt x="3226602" y="4949390"/>
                  <a:pt x="3236075" y="4956498"/>
                  <a:pt x="3238444" y="4961236"/>
                </a:cubicBezTo>
                <a:cubicBezTo>
                  <a:pt x="3226602" y="4956498"/>
                  <a:pt x="3252653" y="4975452"/>
                  <a:pt x="3243180" y="4973083"/>
                </a:cubicBezTo>
                <a:cubicBezTo>
                  <a:pt x="3243180" y="4975452"/>
                  <a:pt x="3245548" y="4977821"/>
                  <a:pt x="3247917" y="4977821"/>
                </a:cubicBezTo>
                <a:cubicBezTo>
                  <a:pt x="3252653" y="4982560"/>
                  <a:pt x="3257390" y="4984928"/>
                  <a:pt x="3259758" y="4984928"/>
                </a:cubicBezTo>
                <a:cubicBezTo>
                  <a:pt x="3264494" y="4989667"/>
                  <a:pt x="3269231" y="4992037"/>
                  <a:pt x="3273967" y="4996775"/>
                </a:cubicBezTo>
                <a:cubicBezTo>
                  <a:pt x="3273967" y="4999145"/>
                  <a:pt x="3278704" y="5003883"/>
                  <a:pt x="3278704" y="5003883"/>
                </a:cubicBezTo>
                <a:cubicBezTo>
                  <a:pt x="3283440" y="5006253"/>
                  <a:pt x="3283440" y="5008621"/>
                  <a:pt x="3285808" y="5010990"/>
                </a:cubicBezTo>
                <a:cubicBezTo>
                  <a:pt x="3283440" y="5010990"/>
                  <a:pt x="3281072" y="5008621"/>
                  <a:pt x="3276335" y="5008621"/>
                </a:cubicBezTo>
                <a:cubicBezTo>
                  <a:pt x="3276335" y="5006253"/>
                  <a:pt x="3271599" y="5001514"/>
                  <a:pt x="3271599" y="5001514"/>
                </a:cubicBezTo>
                <a:cubicBezTo>
                  <a:pt x="3266862" y="5001514"/>
                  <a:pt x="3269231" y="5006253"/>
                  <a:pt x="3262126" y="5001514"/>
                </a:cubicBezTo>
                <a:cubicBezTo>
                  <a:pt x="3264494" y="5003883"/>
                  <a:pt x="3266862" y="5006253"/>
                  <a:pt x="3266862" y="5006253"/>
                </a:cubicBezTo>
                <a:cubicBezTo>
                  <a:pt x="3273967" y="5010990"/>
                  <a:pt x="3273967" y="5013360"/>
                  <a:pt x="3271599" y="5013360"/>
                </a:cubicBezTo>
                <a:cubicBezTo>
                  <a:pt x="3271599" y="5013360"/>
                  <a:pt x="3271599" y="5015729"/>
                  <a:pt x="3271599" y="5015729"/>
                </a:cubicBezTo>
                <a:cubicBezTo>
                  <a:pt x="3273967" y="5015729"/>
                  <a:pt x="3273967" y="5018099"/>
                  <a:pt x="3273967" y="5018099"/>
                </a:cubicBezTo>
                <a:cubicBezTo>
                  <a:pt x="3276335" y="5015729"/>
                  <a:pt x="3281072" y="5020468"/>
                  <a:pt x="3281072" y="5020468"/>
                </a:cubicBezTo>
                <a:cubicBezTo>
                  <a:pt x="3285808" y="5022837"/>
                  <a:pt x="3288177" y="5022837"/>
                  <a:pt x="3290545" y="5029945"/>
                </a:cubicBezTo>
                <a:cubicBezTo>
                  <a:pt x="3292913" y="5032314"/>
                  <a:pt x="3292913" y="5032314"/>
                  <a:pt x="3295281" y="5032314"/>
                </a:cubicBezTo>
                <a:cubicBezTo>
                  <a:pt x="3297650" y="5032314"/>
                  <a:pt x="3302386" y="5032314"/>
                  <a:pt x="3304754" y="5039422"/>
                </a:cubicBezTo>
                <a:cubicBezTo>
                  <a:pt x="3307122" y="5039422"/>
                  <a:pt x="3307122" y="5041791"/>
                  <a:pt x="3309491" y="5041791"/>
                </a:cubicBezTo>
                <a:cubicBezTo>
                  <a:pt x="3309491" y="5039422"/>
                  <a:pt x="3311859" y="5039422"/>
                  <a:pt x="3314227" y="5044160"/>
                </a:cubicBezTo>
                <a:cubicBezTo>
                  <a:pt x="3314227" y="5048899"/>
                  <a:pt x="3311859" y="5053638"/>
                  <a:pt x="3307122" y="5053638"/>
                </a:cubicBezTo>
                <a:cubicBezTo>
                  <a:pt x="3304754" y="5051269"/>
                  <a:pt x="3302386" y="5051269"/>
                  <a:pt x="3300018" y="5048899"/>
                </a:cubicBezTo>
                <a:cubicBezTo>
                  <a:pt x="3300018" y="5048899"/>
                  <a:pt x="3297650" y="5046530"/>
                  <a:pt x="3297650" y="5046530"/>
                </a:cubicBezTo>
                <a:cubicBezTo>
                  <a:pt x="3295281" y="5044160"/>
                  <a:pt x="3292913" y="5044160"/>
                  <a:pt x="3290545" y="5044160"/>
                </a:cubicBezTo>
                <a:cubicBezTo>
                  <a:pt x="3290545" y="5044160"/>
                  <a:pt x="3290545" y="5046530"/>
                  <a:pt x="3292913" y="5046530"/>
                </a:cubicBezTo>
                <a:cubicBezTo>
                  <a:pt x="3295281" y="5051269"/>
                  <a:pt x="3297650" y="5053638"/>
                  <a:pt x="3300018" y="5056007"/>
                </a:cubicBezTo>
                <a:cubicBezTo>
                  <a:pt x="3297650" y="5056007"/>
                  <a:pt x="3297650" y="5056007"/>
                  <a:pt x="3297650" y="5056007"/>
                </a:cubicBezTo>
                <a:cubicBezTo>
                  <a:pt x="3297650" y="5056007"/>
                  <a:pt x="3297650" y="5056007"/>
                  <a:pt x="3295281" y="5056007"/>
                </a:cubicBezTo>
                <a:cubicBezTo>
                  <a:pt x="3295281" y="5053638"/>
                  <a:pt x="3292913" y="5051269"/>
                  <a:pt x="3292913" y="5051269"/>
                </a:cubicBezTo>
                <a:cubicBezTo>
                  <a:pt x="3290545" y="5048899"/>
                  <a:pt x="3290545" y="5048899"/>
                  <a:pt x="3290545" y="5048899"/>
                </a:cubicBezTo>
                <a:cubicBezTo>
                  <a:pt x="3290545" y="5048899"/>
                  <a:pt x="3288177" y="5044160"/>
                  <a:pt x="3285808" y="5041791"/>
                </a:cubicBezTo>
                <a:cubicBezTo>
                  <a:pt x="3288177" y="5041791"/>
                  <a:pt x="3288177" y="5041791"/>
                  <a:pt x="3288177" y="5041791"/>
                </a:cubicBezTo>
                <a:cubicBezTo>
                  <a:pt x="3285808" y="5041791"/>
                  <a:pt x="3283440" y="5039422"/>
                  <a:pt x="3283440" y="5039422"/>
                </a:cubicBezTo>
                <a:cubicBezTo>
                  <a:pt x="3281072" y="5037052"/>
                  <a:pt x="3283440" y="5039422"/>
                  <a:pt x="3278704" y="5034683"/>
                </a:cubicBezTo>
                <a:cubicBezTo>
                  <a:pt x="3278704" y="5034683"/>
                  <a:pt x="3276335" y="5032314"/>
                  <a:pt x="3276335" y="5032314"/>
                </a:cubicBezTo>
                <a:cubicBezTo>
                  <a:pt x="3276335" y="5029945"/>
                  <a:pt x="3276335" y="5029945"/>
                  <a:pt x="3273967" y="5027576"/>
                </a:cubicBezTo>
                <a:cubicBezTo>
                  <a:pt x="3273967" y="5027576"/>
                  <a:pt x="3271599" y="5025207"/>
                  <a:pt x="3271599" y="5025207"/>
                </a:cubicBezTo>
                <a:cubicBezTo>
                  <a:pt x="3271599" y="5025207"/>
                  <a:pt x="3271599" y="5022837"/>
                  <a:pt x="3271599" y="5022837"/>
                </a:cubicBezTo>
                <a:cubicBezTo>
                  <a:pt x="3269231" y="5020468"/>
                  <a:pt x="3269231" y="5018099"/>
                  <a:pt x="3266862" y="5020468"/>
                </a:cubicBezTo>
                <a:cubicBezTo>
                  <a:pt x="3266862" y="5020468"/>
                  <a:pt x="3264494" y="5018099"/>
                  <a:pt x="3262126" y="5018099"/>
                </a:cubicBezTo>
                <a:cubicBezTo>
                  <a:pt x="3255021" y="5010990"/>
                  <a:pt x="3250285" y="5008621"/>
                  <a:pt x="3252653" y="5013360"/>
                </a:cubicBezTo>
                <a:cubicBezTo>
                  <a:pt x="3252653" y="5015729"/>
                  <a:pt x="3255021" y="5015729"/>
                  <a:pt x="3255021" y="5018099"/>
                </a:cubicBezTo>
                <a:cubicBezTo>
                  <a:pt x="3255021" y="5018099"/>
                  <a:pt x="3257390" y="5020468"/>
                  <a:pt x="3257390" y="5020468"/>
                </a:cubicBezTo>
                <a:cubicBezTo>
                  <a:pt x="3257390" y="5022837"/>
                  <a:pt x="3264494" y="5032314"/>
                  <a:pt x="3250285" y="5020468"/>
                </a:cubicBezTo>
                <a:cubicBezTo>
                  <a:pt x="3247917" y="5020468"/>
                  <a:pt x="3250285" y="5020468"/>
                  <a:pt x="3250285" y="5022837"/>
                </a:cubicBezTo>
                <a:cubicBezTo>
                  <a:pt x="3250285" y="5022837"/>
                  <a:pt x="3252653" y="5025207"/>
                  <a:pt x="3255021" y="5027576"/>
                </a:cubicBezTo>
                <a:cubicBezTo>
                  <a:pt x="3257390" y="5029945"/>
                  <a:pt x="3259758" y="5032314"/>
                  <a:pt x="3262126" y="5034683"/>
                </a:cubicBezTo>
                <a:cubicBezTo>
                  <a:pt x="3262126" y="5034683"/>
                  <a:pt x="3264494" y="5037052"/>
                  <a:pt x="3264494" y="5037052"/>
                </a:cubicBezTo>
                <a:cubicBezTo>
                  <a:pt x="3269231" y="5037052"/>
                  <a:pt x="3278704" y="5046530"/>
                  <a:pt x="3276335" y="5041791"/>
                </a:cubicBezTo>
                <a:cubicBezTo>
                  <a:pt x="3276335" y="5041791"/>
                  <a:pt x="3278704" y="5044160"/>
                  <a:pt x="3281072" y="5046530"/>
                </a:cubicBezTo>
                <a:cubicBezTo>
                  <a:pt x="3281072" y="5046530"/>
                  <a:pt x="3283440" y="5048899"/>
                  <a:pt x="3285808" y="5051269"/>
                </a:cubicBezTo>
                <a:cubicBezTo>
                  <a:pt x="3285808" y="5048899"/>
                  <a:pt x="3283440" y="5046530"/>
                  <a:pt x="3283440" y="5046530"/>
                </a:cubicBezTo>
                <a:cubicBezTo>
                  <a:pt x="3281072" y="5044160"/>
                  <a:pt x="3281072" y="5044160"/>
                  <a:pt x="3278704" y="5041791"/>
                </a:cubicBezTo>
                <a:cubicBezTo>
                  <a:pt x="3278704" y="5041791"/>
                  <a:pt x="3266862" y="5034683"/>
                  <a:pt x="3269231" y="5037052"/>
                </a:cubicBezTo>
                <a:cubicBezTo>
                  <a:pt x="3266862" y="5032314"/>
                  <a:pt x="3264494" y="5029945"/>
                  <a:pt x="3262126" y="5027576"/>
                </a:cubicBezTo>
                <a:cubicBezTo>
                  <a:pt x="3262126" y="5027576"/>
                  <a:pt x="3262126" y="5027576"/>
                  <a:pt x="3264494" y="5029945"/>
                </a:cubicBezTo>
                <a:cubicBezTo>
                  <a:pt x="3264494" y="5029945"/>
                  <a:pt x="3266862" y="5029945"/>
                  <a:pt x="3266862" y="5029945"/>
                </a:cubicBezTo>
                <a:cubicBezTo>
                  <a:pt x="3273967" y="5037052"/>
                  <a:pt x="3276335" y="5037052"/>
                  <a:pt x="3276335" y="5037052"/>
                </a:cubicBezTo>
                <a:cubicBezTo>
                  <a:pt x="3276335" y="5037052"/>
                  <a:pt x="3278704" y="5037052"/>
                  <a:pt x="3283440" y="5041791"/>
                </a:cubicBezTo>
                <a:cubicBezTo>
                  <a:pt x="3283440" y="5041791"/>
                  <a:pt x="3283440" y="5041791"/>
                  <a:pt x="3283440" y="5044160"/>
                </a:cubicBezTo>
                <a:cubicBezTo>
                  <a:pt x="3283440" y="5044160"/>
                  <a:pt x="3288177" y="5046530"/>
                  <a:pt x="3288177" y="5048899"/>
                </a:cubicBezTo>
                <a:lnTo>
                  <a:pt x="3290545" y="5051269"/>
                </a:lnTo>
                <a:lnTo>
                  <a:pt x="3287479" y="5049037"/>
                </a:lnTo>
                <a:lnTo>
                  <a:pt x="3285808" y="5046530"/>
                </a:lnTo>
                <a:cubicBezTo>
                  <a:pt x="3285808" y="5046530"/>
                  <a:pt x="3286401" y="5047715"/>
                  <a:pt x="3287289" y="5048899"/>
                </a:cubicBezTo>
                <a:lnTo>
                  <a:pt x="3287479" y="5049037"/>
                </a:lnTo>
                <a:lnTo>
                  <a:pt x="3290545" y="5053638"/>
                </a:lnTo>
                <a:cubicBezTo>
                  <a:pt x="3290545" y="5053638"/>
                  <a:pt x="3292913" y="5056007"/>
                  <a:pt x="3292913" y="5056007"/>
                </a:cubicBezTo>
                <a:cubicBezTo>
                  <a:pt x="3292913" y="5056007"/>
                  <a:pt x="3295281" y="5058376"/>
                  <a:pt x="3295281" y="5060745"/>
                </a:cubicBezTo>
                <a:cubicBezTo>
                  <a:pt x="3297650" y="5060745"/>
                  <a:pt x="3297650" y="5060745"/>
                  <a:pt x="3297650" y="5060745"/>
                </a:cubicBezTo>
                <a:cubicBezTo>
                  <a:pt x="3300018" y="5060745"/>
                  <a:pt x="3300018" y="5060745"/>
                  <a:pt x="3300018" y="5060745"/>
                </a:cubicBezTo>
                <a:cubicBezTo>
                  <a:pt x="3300018" y="5060745"/>
                  <a:pt x="3300018" y="5060745"/>
                  <a:pt x="3302386" y="5063114"/>
                </a:cubicBezTo>
                <a:cubicBezTo>
                  <a:pt x="3300018" y="5065484"/>
                  <a:pt x="3304754" y="5067853"/>
                  <a:pt x="3307122" y="5070222"/>
                </a:cubicBezTo>
                <a:cubicBezTo>
                  <a:pt x="3309491" y="5072592"/>
                  <a:pt x="3309491" y="5072592"/>
                  <a:pt x="3311859" y="5072592"/>
                </a:cubicBezTo>
                <a:cubicBezTo>
                  <a:pt x="3318964" y="5079700"/>
                  <a:pt x="3321332" y="5079700"/>
                  <a:pt x="3323700" y="5082069"/>
                </a:cubicBezTo>
                <a:cubicBezTo>
                  <a:pt x="3323700" y="5082069"/>
                  <a:pt x="3321332" y="5077331"/>
                  <a:pt x="3321332" y="5077331"/>
                </a:cubicBezTo>
                <a:cubicBezTo>
                  <a:pt x="3318964" y="5074961"/>
                  <a:pt x="3316595" y="5072592"/>
                  <a:pt x="3314227" y="5070222"/>
                </a:cubicBezTo>
                <a:cubicBezTo>
                  <a:pt x="3314227" y="5070222"/>
                  <a:pt x="3314227" y="5067853"/>
                  <a:pt x="3311859" y="5065484"/>
                </a:cubicBezTo>
                <a:cubicBezTo>
                  <a:pt x="3307122" y="5060745"/>
                  <a:pt x="3304754" y="5058376"/>
                  <a:pt x="3307122" y="5058376"/>
                </a:cubicBezTo>
                <a:cubicBezTo>
                  <a:pt x="3309491" y="5060745"/>
                  <a:pt x="3314227" y="5065484"/>
                  <a:pt x="3311859" y="5060745"/>
                </a:cubicBezTo>
                <a:cubicBezTo>
                  <a:pt x="3311859" y="5060745"/>
                  <a:pt x="3314227" y="5063114"/>
                  <a:pt x="3314227" y="5063114"/>
                </a:cubicBezTo>
                <a:lnTo>
                  <a:pt x="3316595" y="5065483"/>
                </a:lnTo>
                <a:lnTo>
                  <a:pt x="3316595" y="5065484"/>
                </a:lnTo>
                <a:cubicBezTo>
                  <a:pt x="3317779" y="5066669"/>
                  <a:pt x="3317779" y="5066669"/>
                  <a:pt x="3317188" y="5066077"/>
                </a:cubicBezTo>
                <a:lnTo>
                  <a:pt x="3316595" y="5065483"/>
                </a:lnTo>
                <a:lnTo>
                  <a:pt x="3314227" y="5060745"/>
                </a:lnTo>
                <a:cubicBezTo>
                  <a:pt x="3316595" y="5060745"/>
                  <a:pt x="3316595" y="5060745"/>
                  <a:pt x="3318964" y="5060745"/>
                </a:cubicBezTo>
                <a:cubicBezTo>
                  <a:pt x="3318964" y="5058376"/>
                  <a:pt x="3321332" y="5058376"/>
                  <a:pt x="3323700" y="5058376"/>
                </a:cubicBezTo>
                <a:cubicBezTo>
                  <a:pt x="3328437" y="5063114"/>
                  <a:pt x="3330805" y="5067853"/>
                  <a:pt x="3326069" y="5063114"/>
                </a:cubicBezTo>
                <a:cubicBezTo>
                  <a:pt x="3323700" y="5060745"/>
                  <a:pt x="3323700" y="5063114"/>
                  <a:pt x="3323700" y="5063114"/>
                </a:cubicBezTo>
                <a:cubicBezTo>
                  <a:pt x="3328437" y="5067853"/>
                  <a:pt x="3330805" y="5067853"/>
                  <a:pt x="3333173" y="5070222"/>
                </a:cubicBezTo>
                <a:cubicBezTo>
                  <a:pt x="3333173" y="5070222"/>
                  <a:pt x="3335541" y="5072592"/>
                  <a:pt x="3335541" y="5072592"/>
                </a:cubicBezTo>
                <a:cubicBezTo>
                  <a:pt x="3335541" y="5072592"/>
                  <a:pt x="3337910" y="5074961"/>
                  <a:pt x="3337910" y="5074961"/>
                </a:cubicBezTo>
                <a:cubicBezTo>
                  <a:pt x="3340278" y="5077331"/>
                  <a:pt x="3342647" y="5077331"/>
                  <a:pt x="3342647" y="5077331"/>
                </a:cubicBezTo>
                <a:cubicBezTo>
                  <a:pt x="3342647" y="5077331"/>
                  <a:pt x="3342647" y="5077331"/>
                  <a:pt x="3345015" y="5077331"/>
                </a:cubicBezTo>
                <a:cubicBezTo>
                  <a:pt x="3352119" y="5086807"/>
                  <a:pt x="3352119" y="5086807"/>
                  <a:pt x="3345015" y="5082069"/>
                </a:cubicBezTo>
                <a:cubicBezTo>
                  <a:pt x="3349751" y="5086807"/>
                  <a:pt x="3349751" y="5086807"/>
                  <a:pt x="3347383" y="5086807"/>
                </a:cubicBezTo>
                <a:cubicBezTo>
                  <a:pt x="3342647" y="5082069"/>
                  <a:pt x="3342647" y="5084438"/>
                  <a:pt x="3347383" y="5089176"/>
                </a:cubicBezTo>
                <a:cubicBezTo>
                  <a:pt x="3345015" y="5089176"/>
                  <a:pt x="3342647" y="5086807"/>
                  <a:pt x="3340278" y="5084438"/>
                </a:cubicBezTo>
                <a:cubicBezTo>
                  <a:pt x="3340278" y="5082069"/>
                  <a:pt x="3333173" y="5077331"/>
                  <a:pt x="3333173" y="5077331"/>
                </a:cubicBezTo>
                <a:cubicBezTo>
                  <a:pt x="3333173" y="5077331"/>
                  <a:pt x="3333173" y="5077331"/>
                  <a:pt x="3333173" y="5079700"/>
                </a:cubicBezTo>
                <a:cubicBezTo>
                  <a:pt x="3340278" y="5086807"/>
                  <a:pt x="3335541" y="5084438"/>
                  <a:pt x="3335541" y="5084438"/>
                </a:cubicBezTo>
                <a:cubicBezTo>
                  <a:pt x="3335541" y="5084438"/>
                  <a:pt x="3335541" y="5084438"/>
                  <a:pt x="3337910" y="5089176"/>
                </a:cubicBezTo>
                <a:cubicBezTo>
                  <a:pt x="3342647" y="5093915"/>
                  <a:pt x="3340278" y="5093915"/>
                  <a:pt x="3330805" y="5086807"/>
                </a:cubicBezTo>
                <a:cubicBezTo>
                  <a:pt x="3328437" y="5082069"/>
                  <a:pt x="3326069" y="5084438"/>
                  <a:pt x="3328437" y="5086807"/>
                </a:cubicBezTo>
                <a:cubicBezTo>
                  <a:pt x="3330805" y="5089176"/>
                  <a:pt x="3333173" y="5091546"/>
                  <a:pt x="3333173" y="5091546"/>
                </a:cubicBezTo>
                <a:cubicBezTo>
                  <a:pt x="3333173" y="5091546"/>
                  <a:pt x="3333173" y="5093915"/>
                  <a:pt x="3335541" y="5096284"/>
                </a:cubicBezTo>
                <a:cubicBezTo>
                  <a:pt x="3337910" y="5098654"/>
                  <a:pt x="3340278" y="5098654"/>
                  <a:pt x="3340278" y="5096284"/>
                </a:cubicBezTo>
                <a:cubicBezTo>
                  <a:pt x="3337910" y="5093915"/>
                  <a:pt x="3337910" y="5093915"/>
                  <a:pt x="3342647" y="5096284"/>
                </a:cubicBezTo>
                <a:lnTo>
                  <a:pt x="3345015" y="5098654"/>
                </a:lnTo>
                <a:lnTo>
                  <a:pt x="3344719" y="5095988"/>
                </a:lnTo>
                <a:cubicBezTo>
                  <a:pt x="3344423" y="5095100"/>
                  <a:pt x="3343831" y="5093915"/>
                  <a:pt x="3342647" y="5091546"/>
                </a:cubicBezTo>
                <a:cubicBezTo>
                  <a:pt x="3340278" y="5089176"/>
                  <a:pt x="3342647" y="5089176"/>
                  <a:pt x="3345015" y="5093915"/>
                </a:cubicBezTo>
                <a:cubicBezTo>
                  <a:pt x="3347383" y="5096284"/>
                  <a:pt x="3349751" y="5098654"/>
                  <a:pt x="3352119" y="5101023"/>
                </a:cubicBezTo>
                <a:cubicBezTo>
                  <a:pt x="3354487" y="5103393"/>
                  <a:pt x="3356855" y="5105762"/>
                  <a:pt x="3361593" y="5112869"/>
                </a:cubicBezTo>
                <a:cubicBezTo>
                  <a:pt x="3363961" y="5117608"/>
                  <a:pt x="3363961" y="5117608"/>
                  <a:pt x="3356855" y="5110500"/>
                </a:cubicBezTo>
                <a:cubicBezTo>
                  <a:pt x="3356855" y="5108131"/>
                  <a:pt x="3354487" y="5108131"/>
                  <a:pt x="3354487" y="5105762"/>
                </a:cubicBezTo>
                <a:lnTo>
                  <a:pt x="3354487" y="5108131"/>
                </a:lnTo>
                <a:lnTo>
                  <a:pt x="3354487" y="5108723"/>
                </a:lnTo>
                <a:lnTo>
                  <a:pt x="3354487" y="5110500"/>
                </a:lnTo>
                <a:cubicBezTo>
                  <a:pt x="3356855" y="5112869"/>
                  <a:pt x="3356855" y="5115238"/>
                  <a:pt x="3356855" y="5115238"/>
                </a:cubicBezTo>
                <a:cubicBezTo>
                  <a:pt x="3354487" y="5115238"/>
                  <a:pt x="3356855" y="5115238"/>
                  <a:pt x="3359225" y="5119977"/>
                </a:cubicBezTo>
                <a:cubicBezTo>
                  <a:pt x="3359225" y="5119977"/>
                  <a:pt x="3359225" y="5119977"/>
                  <a:pt x="3359225" y="5122346"/>
                </a:cubicBezTo>
                <a:cubicBezTo>
                  <a:pt x="3359225" y="5119977"/>
                  <a:pt x="3356855" y="5117608"/>
                  <a:pt x="3356855" y="5117608"/>
                </a:cubicBezTo>
                <a:cubicBezTo>
                  <a:pt x="3354487" y="5115238"/>
                  <a:pt x="3352119" y="5112869"/>
                  <a:pt x="3349751" y="5110500"/>
                </a:cubicBezTo>
                <a:cubicBezTo>
                  <a:pt x="3349751" y="5110500"/>
                  <a:pt x="3349751" y="5112869"/>
                  <a:pt x="3349751" y="5112869"/>
                </a:cubicBezTo>
                <a:cubicBezTo>
                  <a:pt x="3349751" y="5112869"/>
                  <a:pt x="3352119" y="5117608"/>
                  <a:pt x="3352119" y="5117608"/>
                </a:cubicBezTo>
                <a:lnTo>
                  <a:pt x="3351995" y="5117525"/>
                </a:lnTo>
                <a:lnTo>
                  <a:pt x="3351733" y="5117138"/>
                </a:lnTo>
                <a:lnTo>
                  <a:pt x="3351563" y="5117236"/>
                </a:lnTo>
                <a:lnTo>
                  <a:pt x="3345015" y="5112869"/>
                </a:lnTo>
                <a:cubicBezTo>
                  <a:pt x="3345015" y="5110500"/>
                  <a:pt x="3347383" y="5112869"/>
                  <a:pt x="3347383" y="5110500"/>
                </a:cubicBezTo>
                <a:cubicBezTo>
                  <a:pt x="3347383" y="5110500"/>
                  <a:pt x="3345015" y="5110500"/>
                  <a:pt x="3342647" y="5108131"/>
                </a:cubicBezTo>
                <a:cubicBezTo>
                  <a:pt x="3342647" y="5108131"/>
                  <a:pt x="3340278" y="5105762"/>
                  <a:pt x="3340278" y="5105762"/>
                </a:cubicBezTo>
                <a:cubicBezTo>
                  <a:pt x="3340278" y="5105762"/>
                  <a:pt x="3340278" y="5108131"/>
                  <a:pt x="3330805" y="5101023"/>
                </a:cubicBezTo>
                <a:cubicBezTo>
                  <a:pt x="3330805" y="5101023"/>
                  <a:pt x="3337910" y="5108131"/>
                  <a:pt x="3333173" y="5103393"/>
                </a:cubicBezTo>
                <a:cubicBezTo>
                  <a:pt x="3328437" y="5101023"/>
                  <a:pt x="3323700" y="5096284"/>
                  <a:pt x="3326069" y="5096284"/>
                </a:cubicBezTo>
                <a:cubicBezTo>
                  <a:pt x="3326069" y="5096284"/>
                  <a:pt x="3323700" y="5093915"/>
                  <a:pt x="3323700" y="5091546"/>
                </a:cubicBezTo>
                <a:cubicBezTo>
                  <a:pt x="3321332" y="5091546"/>
                  <a:pt x="3321332" y="5091546"/>
                  <a:pt x="3321332" y="5091546"/>
                </a:cubicBezTo>
                <a:cubicBezTo>
                  <a:pt x="3318964" y="5091546"/>
                  <a:pt x="3321332" y="5091546"/>
                  <a:pt x="3318964" y="5091546"/>
                </a:cubicBezTo>
                <a:cubicBezTo>
                  <a:pt x="3316595" y="5089176"/>
                  <a:pt x="3316595" y="5091546"/>
                  <a:pt x="3309491" y="5084438"/>
                </a:cubicBezTo>
                <a:cubicBezTo>
                  <a:pt x="3307122" y="5084438"/>
                  <a:pt x="3304754" y="5082069"/>
                  <a:pt x="3304754" y="5079700"/>
                </a:cubicBezTo>
                <a:cubicBezTo>
                  <a:pt x="3307122" y="5082069"/>
                  <a:pt x="3307122" y="5079700"/>
                  <a:pt x="3307122" y="5079700"/>
                </a:cubicBezTo>
                <a:cubicBezTo>
                  <a:pt x="3309491" y="5079700"/>
                  <a:pt x="3307122" y="5079700"/>
                  <a:pt x="3302386" y="5072592"/>
                </a:cubicBezTo>
                <a:cubicBezTo>
                  <a:pt x="3304754" y="5074961"/>
                  <a:pt x="3304754" y="5074961"/>
                  <a:pt x="3307122" y="5077331"/>
                </a:cubicBezTo>
                <a:lnTo>
                  <a:pt x="3309271" y="5079077"/>
                </a:lnTo>
                <a:lnTo>
                  <a:pt x="3309491" y="5079700"/>
                </a:lnTo>
                <a:cubicBezTo>
                  <a:pt x="3311859" y="5080884"/>
                  <a:pt x="3312452" y="5081476"/>
                  <a:pt x="3311859" y="5081180"/>
                </a:cubicBezTo>
                <a:lnTo>
                  <a:pt x="3309271" y="5079077"/>
                </a:lnTo>
                <a:lnTo>
                  <a:pt x="3307715" y="5074665"/>
                </a:lnTo>
                <a:cubicBezTo>
                  <a:pt x="3307715" y="5073776"/>
                  <a:pt x="3308307" y="5073776"/>
                  <a:pt x="3309491" y="5074961"/>
                </a:cubicBezTo>
                <a:cubicBezTo>
                  <a:pt x="3311859" y="5077331"/>
                  <a:pt x="3316595" y="5079700"/>
                  <a:pt x="3309491" y="5072592"/>
                </a:cubicBezTo>
                <a:cubicBezTo>
                  <a:pt x="3304754" y="5067853"/>
                  <a:pt x="3307122" y="5072592"/>
                  <a:pt x="3302386" y="5070222"/>
                </a:cubicBezTo>
                <a:cubicBezTo>
                  <a:pt x="3302386" y="5067853"/>
                  <a:pt x="3302386" y="5067853"/>
                  <a:pt x="3302386" y="5065484"/>
                </a:cubicBezTo>
                <a:cubicBezTo>
                  <a:pt x="3297650" y="5063114"/>
                  <a:pt x="3292913" y="5060745"/>
                  <a:pt x="3290545" y="5058376"/>
                </a:cubicBezTo>
                <a:cubicBezTo>
                  <a:pt x="3295281" y="5065484"/>
                  <a:pt x="3288177" y="5060745"/>
                  <a:pt x="3288177" y="5063114"/>
                </a:cubicBezTo>
                <a:cubicBezTo>
                  <a:pt x="3288177" y="5063114"/>
                  <a:pt x="3290545" y="5067853"/>
                  <a:pt x="3292913" y="5067853"/>
                </a:cubicBezTo>
                <a:cubicBezTo>
                  <a:pt x="3295281" y="5070222"/>
                  <a:pt x="3295281" y="5072592"/>
                  <a:pt x="3295281" y="5072592"/>
                </a:cubicBezTo>
                <a:lnTo>
                  <a:pt x="3294285" y="5071844"/>
                </a:lnTo>
                <a:lnTo>
                  <a:pt x="3293210" y="5070815"/>
                </a:lnTo>
                <a:lnTo>
                  <a:pt x="3291837" y="5070007"/>
                </a:lnTo>
                <a:lnTo>
                  <a:pt x="3285808" y="5065484"/>
                </a:lnTo>
                <a:cubicBezTo>
                  <a:pt x="3285808" y="5065484"/>
                  <a:pt x="3285808" y="5063114"/>
                  <a:pt x="3285808" y="5063114"/>
                </a:cubicBezTo>
                <a:cubicBezTo>
                  <a:pt x="3283440" y="5060745"/>
                  <a:pt x="3281072" y="5058376"/>
                  <a:pt x="3281072" y="5058376"/>
                </a:cubicBezTo>
                <a:cubicBezTo>
                  <a:pt x="3281072" y="5058376"/>
                  <a:pt x="3281072" y="5060745"/>
                  <a:pt x="3281072" y="5060745"/>
                </a:cubicBezTo>
                <a:cubicBezTo>
                  <a:pt x="3281072" y="5060745"/>
                  <a:pt x="3283440" y="5065484"/>
                  <a:pt x="3285808" y="5067853"/>
                </a:cubicBezTo>
                <a:cubicBezTo>
                  <a:pt x="3285808" y="5067853"/>
                  <a:pt x="3288177" y="5067853"/>
                  <a:pt x="3288177" y="5067853"/>
                </a:cubicBezTo>
                <a:lnTo>
                  <a:pt x="3291837" y="5070007"/>
                </a:lnTo>
                <a:lnTo>
                  <a:pt x="3294285" y="5071844"/>
                </a:lnTo>
                <a:lnTo>
                  <a:pt x="3300018" y="5077331"/>
                </a:lnTo>
                <a:cubicBezTo>
                  <a:pt x="3300018" y="5077331"/>
                  <a:pt x="3302386" y="5079700"/>
                  <a:pt x="3302386" y="5082069"/>
                </a:cubicBezTo>
                <a:cubicBezTo>
                  <a:pt x="3302386" y="5082069"/>
                  <a:pt x="3304754" y="5084438"/>
                  <a:pt x="3304754" y="5084438"/>
                </a:cubicBezTo>
                <a:cubicBezTo>
                  <a:pt x="3307122" y="5086807"/>
                  <a:pt x="3307122" y="5086807"/>
                  <a:pt x="3309491" y="5089176"/>
                </a:cubicBezTo>
                <a:cubicBezTo>
                  <a:pt x="3309491" y="5089176"/>
                  <a:pt x="3311859" y="5089176"/>
                  <a:pt x="3311859" y="5091546"/>
                </a:cubicBezTo>
                <a:cubicBezTo>
                  <a:pt x="3314227" y="5091546"/>
                  <a:pt x="3316595" y="5096284"/>
                  <a:pt x="3316595" y="5096284"/>
                </a:cubicBezTo>
                <a:cubicBezTo>
                  <a:pt x="3316595" y="5098654"/>
                  <a:pt x="3316595" y="5098654"/>
                  <a:pt x="3321332" y="5103393"/>
                </a:cubicBezTo>
                <a:cubicBezTo>
                  <a:pt x="3318964" y="5103393"/>
                  <a:pt x="3316595" y="5101023"/>
                  <a:pt x="3311859" y="5096284"/>
                </a:cubicBezTo>
                <a:cubicBezTo>
                  <a:pt x="3311859" y="5096284"/>
                  <a:pt x="3309491" y="5093915"/>
                  <a:pt x="3309491" y="5093915"/>
                </a:cubicBezTo>
                <a:cubicBezTo>
                  <a:pt x="3307122" y="5091546"/>
                  <a:pt x="3304754" y="5089176"/>
                  <a:pt x="3304754" y="5091546"/>
                </a:cubicBezTo>
                <a:cubicBezTo>
                  <a:pt x="3307122" y="5093915"/>
                  <a:pt x="3314227" y="5098654"/>
                  <a:pt x="3314227" y="5101023"/>
                </a:cubicBezTo>
                <a:cubicBezTo>
                  <a:pt x="3316595" y="5103393"/>
                  <a:pt x="3318964" y="5105762"/>
                  <a:pt x="3321332" y="5108131"/>
                </a:cubicBezTo>
                <a:cubicBezTo>
                  <a:pt x="3318964" y="5108131"/>
                  <a:pt x="3316595" y="5105762"/>
                  <a:pt x="3318964" y="5108131"/>
                </a:cubicBezTo>
                <a:cubicBezTo>
                  <a:pt x="3320148" y="5110500"/>
                  <a:pt x="3319556" y="5110500"/>
                  <a:pt x="3319556" y="5111092"/>
                </a:cubicBezTo>
                <a:lnTo>
                  <a:pt x="3323699" y="5117606"/>
                </a:lnTo>
                <a:lnTo>
                  <a:pt x="3322220" y="5116127"/>
                </a:lnTo>
                <a:cubicBezTo>
                  <a:pt x="3321332" y="5115239"/>
                  <a:pt x="3321332" y="5115239"/>
                  <a:pt x="3323700" y="5117608"/>
                </a:cubicBezTo>
                <a:lnTo>
                  <a:pt x="3323699" y="5117606"/>
                </a:lnTo>
                <a:lnTo>
                  <a:pt x="3326069" y="5119977"/>
                </a:lnTo>
                <a:cubicBezTo>
                  <a:pt x="3326069" y="5122346"/>
                  <a:pt x="3333173" y="5131824"/>
                  <a:pt x="3335541" y="5131824"/>
                </a:cubicBezTo>
                <a:cubicBezTo>
                  <a:pt x="3340278" y="5134192"/>
                  <a:pt x="3340278" y="5136562"/>
                  <a:pt x="3342647" y="5138931"/>
                </a:cubicBezTo>
                <a:cubicBezTo>
                  <a:pt x="3349751" y="5146039"/>
                  <a:pt x="3354487" y="5150778"/>
                  <a:pt x="3359225" y="5153147"/>
                </a:cubicBezTo>
                <a:cubicBezTo>
                  <a:pt x="3359225" y="5153147"/>
                  <a:pt x="3361593" y="5155516"/>
                  <a:pt x="3363961" y="5155516"/>
                </a:cubicBezTo>
                <a:cubicBezTo>
                  <a:pt x="3363961" y="5157885"/>
                  <a:pt x="3363961" y="5157885"/>
                  <a:pt x="3363961" y="5157885"/>
                </a:cubicBezTo>
                <a:cubicBezTo>
                  <a:pt x="3363961" y="5157885"/>
                  <a:pt x="3363961" y="5157885"/>
                  <a:pt x="3361593" y="5157885"/>
                </a:cubicBezTo>
                <a:cubicBezTo>
                  <a:pt x="3361593" y="5155516"/>
                  <a:pt x="3359225" y="5155516"/>
                  <a:pt x="3359225" y="5155516"/>
                </a:cubicBezTo>
                <a:cubicBezTo>
                  <a:pt x="3359225" y="5155516"/>
                  <a:pt x="3356855" y="5155516"/>
                  <a:pt x="3356855" y="5155516"/>
                </a:cubicBezTo>
                <a:cubicBezTo>
                  <a:pt x="3354487" y="5153147"/>
                  <a:pt x="3352119" y="5150778"/>
                  <a:pt x="3352119" y="5150778"/>
                </a:cubicBezTo>
                <a:cubicBezTo>
                  <a:pt x="3352119" y="5150778"/>
                  <a:pt x="3349751" y="5148408"/>
                  <a:pt x="3349751" y="5146039"/>
                </a:cubicBezTo>
                <a:cubicBezTo>
                  <a:pt x="3347383" y="5146039"/>
                  <a:pt x="3345015" y="5143670"/>
                  <a:pt x="3345015" y="5143670"/>
                </a:cubicBezTo>
                <a:cubicBezTo>
                  <a:pt x="3345015" y="5143670"/>
                  <a:pt x="3345015" y="5143670"/>
                  <a:pt x="3347383" y="5146039"/>
                </a:cubicBezTo>
                <a:cubicBezTo>
                  <a:pt x="3352119" y="5150778"/>
                  <a:pt x="3352119" y="5153147"/>
                  <a:pt x="3352119" y="5153147"/>
                </a:cubicBezTo>
                <a:cubicBezTo>
                  <a:pt x="3354487" y="5157885"/>
                  <a:pt x="3352119" y="5153147"/>
                  <a:pt x="3349751" y="5153147"/>
                </a:cubicBezTo>
                <a:cubicBezTo>
                  <a:pt x="3347383" y="5150778"/>
                  <a:pt x="3345015" y="5148408"/>
                  <a:pt x="3342647" y="5146039"/>
                </a:cubicBezTo>
                <a:cubicBezTo>
                  <a:pt x="3340278" y="5143670"/>
                  <a:pt x="3340278" y="5143670"/>
                  <a:pt x="3340278" y="5141300"/>
                </a:cubicBezTo>
                <a:cubicBezTo>
                  <a:pt x="3340278" y="5141300"/>
                  <a:pt x="3337910" y="5138931"/>
                  <a:pt x="3337910" y="5136562"/>
                </a:cubicBezTo>
                <a:cubicBezTo>
                  <a:pt x="3335541" y="5134192"/>
                  <a:pt x="3335541" y="5134192"/>
                  <a:pt x="3330805" y="5129454"/>
                </a:cubicBezTo>
                <a:cubicBezTo>
                  <a:pt x="3326069" y="5127085"/>
                  <a:pt x="3326069" y="5124716"/>
                  <a:pt x="3321332" y="5119977"/>
                </a:cubicBezTo>
                <a:cubicBezTo>
                  <a:pt x="3316595" y="5115238"/>
                  <a:pt x="3314227" y="5115238"/>
                  <a:pt x="3311859" y="5112869"/>
                </a:cubicBezTo>
                <a:lnTo>
                  <a:pt x="3304755" y="5108131"/>
                </a:lnTo>
                <a:lnTo>
                  <a:pt x="3308899" y="5112277"/>
                </a:lnTo>
                <a:cubicBezTo>
                  <a:pt x="3310675" y="5114054"/>
                  <a:pt x="3311859" y="5115238"/>
                  <a:pt x="3311859" y="5115238"/>
                </a:cubicBezTo>
                <a:cubicBezTo>
                  <a:pt x="3311859" y="5117608"/>
                  <a:pt x="3311859" y="5117608"/>
                  <a:pt x="3316595" y="5122346"/>
                </a:cubicBezTo>
                <a:cubicBezTo>
                  <a:pt x="3323700" y="5129454"/>
                  <a:pt x="3330805" y="5136562"/>
                  <a:pt x="3335541" y="5141300"/>
                </a:cubicBezTo>
                <a:cubicBezTo>
                  <a:pt x="3340278" y="5146039"/>
                  <a:pt x="3342647" y="5148408"/>
                  <a:pt x="3347383" y="5153147"/>
                </a:cubicBezTo>
                <a:cubicBezTo>
                  <a:pt x="3349751" y="5155516"/>
                  <a:pt x="3352119" y="5157885"/>
                  <a:pt x="3354487" y="5160254"/>
                </a:cubicBezTo>
                <a:cubicBezTo>
                  <a:pt x="3354487" y="5160254"/>
                  <a:pt x="3354487" y="5162624"/>
                  <a:pt x="3356855" y="5167362"/>
                </a:cubicBezTo>
                <a:cubicBezTo>
                  <a:pt x="3359225" y="5167362"/>
                  <a:pt x="3356855" y="5169732"/>
                  <a:pt x="3356855" y="5169732"/>
                </a:cubicBezTo>
                <a:cubicBezTo>
                  <a:pt x="3356855" y="5167362"/>
                  <a:pt x="3354487" y="5164993"/>
                  <a:pt x="3354487" y="5164993"/>
                </a:cubicBezTo>
                <a:cubicBezTo>
                  <a:pt x="3352119" y="5164993"/>
                  <a:pt x="3349751" y="5162624"/>
                  <a:pt x="3349751" y="5162624"/>
                </a:cubicBezTo>
                <a:cubicBezTo>
                  <a:pt x="3349751" y="5162624"/>
                  <a:pt x="3347383" y="5162624"/>
                  <a:pt x="3347383" y="5160254"/>
                </a:cubicBezTo>
                <a:cubicBezTo>
                  <a:pt x="3342647" y="5153147"/>
                  <a:pt x="3340278" y="5155516"/>
                  <a:pt x="3337910" y="5153147"/>
                </a:cubicBezTo>
                <a:cubicBezTo>
                  <a:pt x="3337910" y="5150778"/>
                  <a:pt x="3335541" y="5148408"/>
                  <a:pt x="3335541" y="5148408"/>
                </a:cubicBezTo>
                <a:cubicBezTo>
                  <a:pt x="3335541" y="5148408"/>
                  <a:pt x="3335541" y="5146039"/>
                  <a:pt x="3333173" y="5143670"/>
                </a:cubicBezTo>
                <a:cubicBezTo>
                  <a:pt x="3330805" y="5143670"/>
                  <a:pt x="3328437" y="5141300"/>
                  <a:pt x="3328437" y="5138931"/>
                </a:cubicBezTo>
                <a:cubicBezTo>
                  <a:pt x="3323700" y="5136562"/>
                  <a:pt x="3321332" y="5136562"/>
                  <a:pt x="3326069" y="5141300"/>
                </a:cubicBezTo>
                <a:cubicBezTo>
                  <a:pt x="3326069" y="5141300"/>
                  <a:pt x="3328437" y="5143670"/>
                  <a:pt x="3326069" y="5143670"/>
                </a:cubicBezTo>
                <a:cubicBezTo>
                  <a:pt x="3326069" y="5146039"/>
                  <a:pt x="3326069" y="5146039"/>
                  <a:pt x="3321332" y="5143670"/>
                </a:cubicBezTo>
                <a:cubicBezTo>
                  <a:pt x="3318964" y="5141300"/>
                  <a:pt x="3318964" y="5141300"/>
                  <a:pt x="3318964" y="5141300"/>
                </a:cubicBezTo>
                <a:cubicBezTo>
                  <a:pt x="3318964" y="5141300"/>
                  <a:pt x="3318964" y="5141300"/>
                  <a:pt x="3318964" y="5143670"/>
                </a:cubicBezTo>
                <a:cubicBezTo>
                  <a:pt x="3323700" y="5146039"/>
                  <a:pt x="3326069" y="5150778"/>
                  <a:pt x="3330805" y="5153147"/>
                </a:cubicBezTo>
                <a:cubicBezTo>
                  <a:pt x="3333173" y="5155516"/>
                  <a:pt x="3333173" y="5155516"/>
                  <a:pt x="3340278" y="5162624"/>
                </a:cubicBezTo>
                <a:cubicBezTo>
                  <a:pt x="3342647" y="5164993"/>
                  <a:pt x="3342647" y="5162624"/>
                  <a:pt x="3340278" y="5160254"/>
                </a:cubicBezTo>
                <a:cubicBezTo>
                  <a:pt x="3342647" y="5162624"/>
                  <a:pt x="3342647" y="5162624"/>
                  <a:pt x="3345015" y="5162624"/>
                </a:cubicBezTo>
                <a:cubicBezTo>
                  <a:pt x="3345015" y="5162624"/>
                  <a:pt x="3345015" y="5164993"/>
                  <a:pt x="3345015" y="5164993"/>
                </a:cubicBezTo>
                <a:cubicBezTo>
                  <a:pt x="3345015" y="5164993"/>
                  <a:pt x="3347383" y="5167362"/>
                  <a:pt x="3349751" y="5167362"/>
                </a:cubicBezTo>
                <a:cubicBezTo>
                  <a:pt x="3354487" y="5172101"/>
                  <a:pt x="3359225" y="5176840"/>
                  <a:pt x="3363961" y="5176840"/>
                </a:cubicBezTo>
                <a:cubicBezTo>
                  <a:pt x="3363961" y="5179209"/>
                  <a:pt x="3363961" y="5179209"/>
                  <a:pt x="3363961" y="5179209"/>
                </a:cubicBezTo>
                <a:cubicBezTo>
                  <a:pt x="3366329" y="5179209"/>
                  <a:pt x="3366329" y="5179209"/>
                  <a:pt x="3368697" y="5179209"/>
                </a:cubicBezTo>
                <a:cubicBezTo>
                  <a:pt x="3366329" y="5179209"/>
                  <a:pt x="3366329" y="5179209"/>
                  <a:pt x="3363961" y="5176840"/>
                </a:cubicBezTo>
                <a:cubicBezTo>
                  <a:pt x="3366329" y="5176840"/>
                  <a:pt x="3366329" y="5176840"/>
                  <a:pt x="3366329" y="5176840"/>
                </a:cubicBezTo>
                <a:cubicBezTo>
                  <a:pt x="3366329" y="5174470"/>
                  <a:pt x="3371065" y="5179209"/>
                  <a:pt x="3373433" y="5181578"/>
                </a:cubicBezTo>
                <a:cubicBezTo>
                  <a:pt x="3373433" y="5183947"/>
                  <a:pt x="3373433" y="5183947"/>
                  <a:pt x="3375801" y="5186316"/>
                </a:cubicBezTo>
                <a:cubicBezTo>
                  <a:pt x="3380539" y="5188685"/>
                  <a:pt x="3382907" y="5191055"/>
                  <a:pt x="3387643" y="5195794"/>
                </a:cubicBezTo>
                <a:cubicBezTo>
                  <a:pt x="3392379" y="5202902"/>
                  <a:pt x="3390011" y="5202902"/>
                  <a:pt x="3387643" y="5205271"/>
                </a:cubicBezTo>
                <a:cubicBezTo>
                  <a:pt x="3387643" y="5205271"/>
                  <a:pt x="3390011" y="5207640"/>
                  <a:pt x="3392379" y="5210009"/>
                </a:cubicBezTo>
                <a:lnTo>
                  <a:pt x="3394747" y="5212378"/>
                </a:lnTo>
                <a:cubicBezTo>
                  <a:pt x="3394747" y="5214747"/>
                  <a:pt x="3397117" y="5214747"/>
                  <a:pt x="3397117" y="5217117"/>
                </a:cubicBezTo>
                <a:cubicBezTo>
                  <a:pt x="3397117" y="5217117"/>
                  <a:pt x="3399485" y="5219486"/>
                  <a:pt x="3399485" y="5221856"/>
                </a:cubicBezTo>
                <a:cubicBezTo>
                  <a:pt x="3401853" y="5221856"/>
                  <a:pt x="3404221" y="5221856"/>
                  <a:pt x="3404221" y="5224225"/>
                </a:cubicBezTo>
                <a:cubicBezTo>
                  <a:pt x="3406589" y="5224225"/>
                  <a:pt x="3406589" y="5221856"/>
                  <a:pt x="3408957" y="5224225"/>
                </a:cubicBezTo>
                <a:cubicBezTo>
                  <a:pt x="3408957" y="5224225"/>
                  <a:pt x="3406589" y="5226594"/>
                  <a:pt x="3408957" y="5226594"/>
                </a:cubicBezTo>
                <a:cubicBezTo>
                  <a:pt x="3408957" y="5228964"/>
                  <a:pt x="3408957" y="5233701"/>
                  <a:pt x="3413693" y="5236071"/>
                </a:cubicBezTo>
                <a:cubicBezTo>
                  <a:pt x="3416061" y="5236071"/>
                  <a:pt x="3416061" y="5236071"/>
                  <a:pt x="3416061" y="5238440"/>
                </a:cubicBezTo>
                <a:cubicBezTo>
                  <a:pt x="3416061" y="5238440"/>
                  <a:pt x="3416061" y="5240809"/>
                  <a:pt x="3413693" y="5238440"/>
                </a:cubicBezTo>
                <a:cubicBezTo>
                  <a:pt x="3411325" y="5238440"/>
                  <a:pt x="3406589" y="5233701"/>
                  <a:pt x="3406589" y="5233701"/>
                </a:cubicBezTo>
                <a:cubicBezTo>
                  <a:pt x="3401853" y="5226594"/>
                  <a:pt x="3394747" y="5224225"/>
                  <a:pt x="3390011" y="5219486"/>
                </a:cubicBezTo>
                <a:cubicBezTo>
                  <a:pt x="3387643" y="5212378"/>
                  <a:pt x="3387643" y="5214747"/>
                  <a:pt x="3385275" y="5214747"/>
                </a:cubicBezTo>
                <a:cubicBezTo>
                  <a:pt x="3378171" y="5212378"/>
                  <a:pt x="3371065" y="5202902"/>
                  <a:pt x="3366329" y="5195794"/>
                </a:cubicBezTo>
                <a:cubicBezTo>
                  <a:pt x="3361593" y="5188685"/>
                  <a:pt x="3356855" y="5191055"/>
                  <a:pt x="3352119" y="5183947"/>
                </a:cubicBezTo>
                <a:cubicBezTo>
                  <a:pt x="3352119" y="5186316"/>
                  <a:pt x="3349751" y="5186316"/>
                  <a:pt x="3349751" y="5186316"/>
                </a:cubicBezTo>
                <a:cubicBezTo>
                  <a:pt x="3352119" y="5191055"/>
                  <a:pt x="3356855" y="5195794"/>
                  <a:pt x="3359225" y="5198163"/>
                </a:cubicBezTo>
                <a:cubicBezTo>
                  <a:pt x="3366329" y="5207640"/>
                  <a:pt x="3366329" y="5207640"/>
                  <a:pt x="3361593" y="5207640"/>
                </a:cubicBezTo>
                <a:cubicBezTo>
                  <a:pt x="3356855" y="5205271"/>
                  <a:pt x="3356855" y="5205271"/>
                  <a:pt x="3366329" y="5217117"/>
                </a:cubicBezTo>
                <a:cubicBezTo>
                  <a:pt x="3368697" y="5221856"/>
                  <a:pt x="3373433" y="5224225"/>
                  <a:pt x="3375801" y="5231333"/>
                </a:cubicBezTo>
                <a:cubicBezTo>
                  <a:pt x="3371065" y="5226594"/>
                  <a:pt x="3363961" y="5219486"/>
                  <a:pt x="3359225" y="5214747"/>
                </a:cubicBezTo>
                <a:cubicBezTo>
                  <a:pt x="3354487" y="5210009"/>
                  <a:pt x="3352119" y="5207640"/>
                  <a:pt x="3347383" y="5205271"/>
                </a:cubicBezTo>
                <a:cubicBezTo>
                  <a:pt x="3347383" y="5205271"/>
                  <a:pt x="3347383" y="5205271"/>
                  <a:pt x="3345015" y="5205271"/>
                </a:cubicBezTo>
                <a:cubicBezTo>
                  <a:pt x="3342647" y="5202902"/>
                  <a:pt x="3337910" y="5191055"/>
                  <a:pt x="3335541" y="5195794"/>
                </a:cubicBezTo>
                <a:cubicBezTo>
                  <a:pt x="3333173" y="5195794"/>
                  <a:pt x="3333173" y="5198163"/>
                  <a:pt x="3335541" y="5198163"/>
                </a:cubicBezTo>
                <a:lnTo>
                  <a:pt x="3333174" y="5198163"/>
                </a:lnTo>
                <a:lnTo>
                  <a:pt x="3330919" y="5195906"/>
                </a:lnTo>
                <a:lnTo>
                  <a:pt x="3333173" y="5198163"/>
                </a:lnTo>
                <a:lnTo>
                  <a:pt x="3333174" y="5198163"/>
                </a:lnTo>
                <a:lnTo>
                  <a:pt x="3335541" y="5200532"/>
                </a:lnTo>
                <a:cubicBezTo>
                  <a:pt x="3335541" y="5200532"/>
                  <a:pt x="3335541" y="5202902"/>
                  <a:pt x="3333173" y="5202902"/>
                </a:cubicBezTo>
                <a:cubicBezTo>
                  <a:pt x="3330805" y="5205271"/>
                  <a:pt x="3335541" y="5205271"/>
                  <a:pt x="3337910" y="5207640"/>
                </a:cubicBezTo>
                <a:cubicBezTo>
                  <a:pt x="3337910" y="5207640"/>
                  <a:pt x="3337910" y="5207640"/>
                  <a:pt x="3337910" y="5210009"/>
                </a:cubicBezTo>
                <a:cubicBezTo>
                  <a:pt x="3335541" y="5207640"/>
                  <a:pt x="3333173" y="5205271"/>
                  <a:pt x="3330805" y="5202902"/>
                </a:cubicBezTo>
                <a:cubicBezTo>
                  <a:pt x="3328437" y="5200532"/>
                  <a:pt x="3326069" y="5198163"/>
                  <a:pt x="3326069" y="5198163"/>
                </a:cubicBezTo>
                <a:cubicBezTo>
                  <a:pt x="3328437" y="5198163"/>
                  <a:pt x="3326069" y="5195794"/>
                  <a:pt x="3326069" y="5193424"/>
                </a:cubicBezTo>
                <a:cubicBezTo>
                  <a:pt x="3326069" y="5193424"/>
                  <a:pt x="3323700" y="5193424"/>
                  <a:pt x="3323700" y="5191055"/>
                </a:cubicBezTo>
                <a:cubicBezTo>
                  <a:pt x="3321332" y="5191055"/>
                  <a:pt x="3321332" y="5188685"/>
                  <a:pt x="3318964" y="5188685"/>
                </a:cubicBezTo>
                <a:cubicBezTo>
                  <a:pt x="3318964" y="5188685"/>
                  <a:pt x="3318964" y="5186316"/>
                  <a:pt x="3316595" y="5186316"/>
                </a:cubicBezTo>
                <a:cubicBezTo>
                  <a:pt x="3309491" y="5181578"/>
                  <a:pt x="3309491" y="5181578"/>
                  <a:pt x="3316595" y="5188685"/>
                </a:cubicBezTo>
                <a:cubicBezTo>
                  <a:pt x="3316595" y="5191055"/>
                  <a:pt x="3318964" y="5191055"/>
                  <a:pt x="3321332" y="5193424"/>
                </a:cubicBezTo>
                <a:cubicBezTo>
                  <a:pt x="3321332" y="5195794"/>
                  <a:pt x="3323700" y="5195794"/>
                  <a:pt x="3323700" y="5198163"/>
                </a:cubicBezTo>
                <a:cubicBezTo>
                  <a:pt x="3326069" y="5198163"/>
                  <a:pt x="3323700" y="5198163"/>
                  <a:pt x="3321332" y="5195794"/>
                </a:cubicBezTo>
                <a:cubicBezTo>
                  <a:pt x="3321332" y="5195794"/>
                  <a:pt x="3318964" y="5193424"/>
                  <a:pt x="3316595" y="5191055"/>
                </a:cubicBezTo>
                <a:cubicBezTo>
                  <a:pt x="3311859" y="5186316"/>
                  <a:pt x="3309491" y="5183947"/>
                  <a:pt x="3307122" y="5181578"/>
                </a:cubicBezTo>
                <a:cubicBezTo>
                  <a:pt x="3307122" y="5181578"/>
                  <a:pt x="3307122" y="5179209"/>
                  <a:pt x="3304754" y="5179209"/>
                </a:cubicBezTo>
                <a:cubicBezTo>
                  <a:pt x="3304754" y="5176840"/>
                  <a:pt x="3302386" y="5176840"/>
                  <a:pt x="3302386" y="5176840"/>
                </a:cubicBezTo>
                <a:cubicBezTo>
                  <a:pt x="3304754" y="5179209"/>
                  <a:pt x="3307122" y="5181578"/>
                  <a:pt x="3300018" y="5174470"/>
                </a:cubicBezTo>
                <a:cubicBezTo>
                  <a:pt x="3297650" y="5172101"/>
                  <a:pt x="3297650" y="5174470"/>
                  <a:pt x="3302386" y="5179209"/>
                </a:cubicBezTo>
                <a:cubicBezTo>
                  <a:pt x="3304754" y="5181578"/>
                  <a:pt x="3307122" y="5183947"/>
                  <a:pt x="3304754" y="5183947"/>
                </a:cubicBezTo>
                <a:cubicBezTo>
                  <a:pt x="3304754" y="5183947"/>
                  <a:pt x="3304754" y="5181578"/>
                  <a:pt x="3300018" y="5179209"/>
                </a:cubicBezTo>
                <a:cubicBezTo>
                  <a:pt x="3297650" y="5176840"/>
                  <a:pt x="3295281" y="5172101"/>
                  <a:pt x="3290545" y="5169732"/>
                </a:cubicBezTo>
                <a:cubicBezTo>
                  <a:pt x="3290545" y="5169732"/>
                  <a:pt x="3288177" y="5169732"/>
                  <a:pt x="3288177" y="5169732"/>
                </a:cubicBezTo>
                <a:cubicBezTo>
                  <a:pt x="3283440" y="5167362"/>
                  <a:pt x="3285808" y="5169732"/>
                  <a:pt x="3285808" y="5169732"/>
                </a:cubicBezTo>
                <a:cubicBezTo>
                  <a:pt x="3288177" y="5172101"/>
                  <a:pt x="3290545" y="5174470"/>
                  <a:pt x="3290545" y="5174470"/>
                </a:cubicBezTo>
                <a:cubicBezTo>
                  <a:pt x="3292913" y="5174470"/>
                  <a:pt x="3295281" y="5176840"/>
                  <a:pt x="3295281" y="5179209"/>
                </a:cubicBezTo>
                <a:cubicBezTo>
                  <a:pt x="3295281" y="5179209"/>
                  <a:pt x="3295281" y="5179209"/>
                  <a:pt x="3295281" y="5181578"/>
                </a:cubicBezTo>
                <a:cubicBezTo>
                  <a:pt x="3295281" y="5181578"/>
                  <a:pt x="3295281" y="5181578"/>
                  <a:pt x="3292913" y="5181578"/>
                </a:cubicBezTo>
                <a:cubicBezTo>
                  <a:pt x="3298834" y="5186316"/>
                  <a:pt x="3302386" y="5188685"/>
                  <a:pt x="3305347" y="5190463"/>
                </a:cubicBezTo>
                <a:lnTo>
                  <a:pt x="3308763" y="5192513"/>
                </a:lnTo>
                <a:lnTo>
                  <a:pt x="3309491" y="5193424"/>
                </a:lnTo>
                <a:cubicBezTo>
                  <a:pt x="3311859" y="5193424"/>
                  <a:pt x="3314227" y="5195794"/>
                  <a:pt x="3314227" y="5195794"/>
                </a:cubicBezTo>
                <a:lnTo>
                  <a:pt x="3308763" y="5192513"/>
                </a:lnTo>
                <a:lnTo>
                  <a:pt x="3300018" y="5181578"/>
                </a:lnTo>
                <a:cubicBezTo>
                  <a:pt x="3302386" y="5183947"/>
                  <a:pt x="3307122" y="5186316"/>
                  <a:pt x="3307122" y="5186316"/>
                </a:cubicBezTo>
                <a:cubicBezTo>
                  <a:pt x="3307122" y="5186316"/>
                  <a:pt x="3309491" y="5191055"/>
                  <a:pt x="3311859" y="5191055"/>
                </a:cubicBezTo>
                <a:cubicBezTo>
                  <a:pt x="3311859" y="5191055"/>
                  <a:pt x="3311859" y="5191055"/>
                  <a:pt x="3314227" y="5193424"/>
                </a:cubicBezTo>
                <a:cubicBezTo>
                  <a:pt x="3316595" y="5193424"/>
                  <a:pt x="3316595" y="5195794"/>
                  <a:pt x="3316595" y="5195794"/>
                </a:cubicBezTo>
                <a:cubicBezTo>
                  <a:pt x="3316595" y="5195794"/>
                  <a:pt x="3318964" y="5198163"/>
                  <a:pt x="3318964" y="5198163"/>
                </a:cubicBezTo>
                <a:cubicBezTo>
                  <a:pt x="3323700" y="5202902"/>
                  <a:pt x="3323700" y="5200532"/>
                  <a:pt x="3323700" y="5200532"/>
                </a:cubicBezTo>
                <a:cubicBezTo>
                  <a:pt x="3323700" y="5200532"/>
                  <a:pt x="3326069" y="5202902"/>
                  <a:pt x="3326069" y="5202902"/>
                </a:cubicBezTo>
                <a:cubicBezTo>
                  <a:pt x="3326069" y="5202902"/>
                  <a:pt x="3326069" y="5205271"/>
                  <a:pt x="3328437" y="5210009"/>
                </a:cubicBezTo>
                <a:cubicBezTo>
                  <a:pt x="3330805" y="5212378"/>
                  <a:pt x="3333173" y="5214747"/>
                  <a:pt x="3335541" y="5217117"/>
                </a:cubicBezTo>
                <a:cubicBezTo>
                  <a:pt x="3333173" y="5214747"/>
                  <a:pt x="3330805" y="5212378"/>
                  <a:pt x="3328437" y="5212378"/>
                </a:cubicBezTo>
                <a:cubicBezTo>
                  <a:pt x="3337910" y="5219486"/>
                  <a:pt x="3333173" y="5217117"/>
                  <a:pt x="3333173" y="5219486"/>
                </a:cubicBezTo>
                <a:cubicBezTo>
                  <a:pt x="3333173" y="5219486"/>
                  <a:pt x="3330805" y="5219486"/>
                  <a:pt x="3330805" y="5219486"/>
                </a:cubicBezTo>
                <a:cubicBezTo>
                  <a:pt x="3330805" y="5219486"/>
                  <a:pt x="3335541" y="5224225"/>
                  <a:pt x="3337910" y="5226594"/>
                </a:cubicBezTo>
                <a:cubicBezTo>
                  <a:pt x="3340278" y="5228964"/>
                  <a:pt x="3342647" y="5231333"/>
                  <a:pt x="3345015" y="5231333"/>
                </a:cubicBezTo>
                <a:cubicBezTo>
                  <a:pt x="3349751" y="5238440"/>
                  <a:pt x="3347383" y="5236071"/>
                  <a:pt x="3352119" y="5238440"/>
                </a:cubicBezTo>
                <a:cubicBezTo>
                  <a:pt x="3352119" y="5238440"/>
                  <a:pt x="3354487" y="5240809"/>
                  <a:pt x="3354487" y="5243179"/>
                </a:cubicBezTo>
                <a:cubicBezTo>
                  <a:pt x="3354487" y="5243179"/>
                  <a:pt x="3356855" y="5243179"/>
                  <a:pt x="3356855" y="5243179"/>
                </a:cubicBezTo>
                <a:cubicBezTo>
                  <a:pt x="3354487" y="5245548"/>
                  <a:pt x="3354487" y="5247917"/>
                  <a:pt x="3359225" y="5252656"/>
                </a:cubicBezTo>
                <a:cubicBezTo>
                  <a:pt x="3361593" y="5252656"/>
                  <a:pt x="3361593" y="5252656"/>
                  <a:pt x="3363961" y="5252656"/>
                </a:cubicBezTo>
                <a:cubicBezTo>
                  <a:pt x="3366329" y="5255026"/>
                  <a:pt x="3366329" y="5255026"/>
                  <a:pt x="3368697" y="5257395"/>
                </a:cubicBezTo>
                <a:cubicBezTo>
                  <a:pt x="3371065" y="5262133"/>
                  <a:pt x="3375801" y="5264502"/>
                  <a:pt x="3378171" y="5266871"/>
                </a:cubicBezTo>
                <a:cubicBezTo>
                  <a:pt x="3380539" y="5269241"/>
                  <a:pt x="3382907" y="5269241"/>
                  <a:pt x="3380539" y="5266871"/>
                </a:cubicBezTo>
                <a:lnTo>
                  <a:pt x="3375803" y="5262133"/>
                </a:lnTo>
                <a:lnTo>
                  <a:pt x="3379946" y="5264206"/>
                </a:lnTo>
                <a:cubicBezTo>
                  <a:pt x="3381723" y="5265687"/>
                  <a:pt x="3384091" y="5268056"/>
                  <a:pt x="3387643" y="5271610"/>
                </a:cubicBezTo>
                <a:cubicBezTo>
                  <a:pt x="3387643" y="5271610"/>
                  <a:pt x="3390011" y="5273979"/>
                  <a:pt x="3390011" y="5273979"/>
                </a:cubicBezTo>
                <a:cubicBezTo>
                  <a:pt x="3392379" y="5276349"/>
                  <a:pt x="3392379" y="5276349"/>
                  <a:pt x="3392379" y="5276349"/>
                </a:cubicBezTo>
                <a:cubicBezTo>
                  <a:pt x="3394747" y="5276349"/>
                  <a:pt x="3397117" y="5278718"/>
                  <a:pt x="3397117" y="5278718"/>
                </a:cubicBezTo>
                <a:cubicBezTo>
                  <a:pt x="3399485" y="5281088"/>
                  <a:pt x="3404221" y="5283456"/>
                  <a:pt x="3406589" y="5285825"/>
                </a:cubicBezTo>
                <a:cubicBezTo>
                  <a:pt x="3406589" y="5285825"/>
                  <a:pt x="3406589" y="5285825"/>
                  <a:pt x="3406589" y="5288195"/>
                </a:cubicBezTo>
                <a:cubicBezTo>
                  <a:pt x="3399485" y="5281088"/>
                  <a:pt x="3399485" y="5283456"/>
                  <a:pt x="3397117" y="5281088"/>
                </a:cubicBezTo>
                <a:cubicBezTo>
                  <a:pt x="3397117" y="5281088"/>
                  <a:pt x="3394747" y="5281088"/>
                  <a:pt x="3392379" y="5278718"/>
                </a:cubicBezTo>
                <a:cubicBezTo>
                  <a:pt x="3390011" y="5276349"/>
                  <a:pt x="3390011" y="5276349"/>
                  <a:pt x="3390011" y="5278718"/>
                </a:cubicBezTo>
                <a:cubicBezTo>
                  <a:pt x="3392379" y="5281088"/>
                  <a:pt x="3394747" y="5283456"/>
                  <a:pt x="3397117" y="5285825"/>
                </a:cubicBezTo>
                <a:cubicBezTo>
                  <a:pt x="3394747" y="5283456"/>
                  <a:pt x="3390011" y="5283456"/>
                  <a:pt x="3387643" y="5283456"/>
                </a:cubicBezTo>
                <a:cubicBezTo>
                  <a:pt x="3387643" y="5283456"/>
                  <a:pt x="3387643" y="5283456"/>
                  <a:pt x="3387643" y="5281088"/>
                </a:cubicBezTo>
                <a:cubicBezTo>
                  <a:pt x="3387643" y="5281088"/>
                  <a:pt x="3385275" y="5281088"/>
                  <a:pt x="3385275" y="5278718"/>
                </a:cubicBezTo>
                <a:cubicBezTo>
                  <a:pt x="3382907" y="5278718"/>
                  <a:pt x="3382907" y="5276349"/>
                  <a:pt x="3382907" y="5276349"/>
                </a:cubicBezTo>
                <a:cubicBezTo>
                  <a:pt x="3380539" y="5276349"/>
                  <a:pt x="3380539" y="5273979"/>
                  <a:pt x="3378171" y="5271610"/>
                </a:cubicBezTo>
                <a:cubicBezTo>
                  <a:pt x="3376985" y="5271610"/>
                  <a:pt x="3375801" y="5271017"/>
                  <a:pt x="3374914" y="5270722"/>
                </a:cubicBezTo>
                <a:lnTo>
                  <a:pt x="3373433" y="5271610"/>
                </a:lnTo>
                <a:lnTo>
                  <a:pt x="3368697" y="5266871"/>
                </a:lnTo>
                <a:cubicBezTo>
                  <a:pt x="3371065" y="5266871"/>
                  <a:pt x="3368697" y="5264502"/>
                  <a:pt x="3368697" y="5264502"/>
                </a:cubicBezTo>
                <a:cubicBezTo>
                  <a:pt x="3363961" y="5259763"/>
                  <a:pt x="3366329" y="5259763"/>
                  <a:pt x="3363961" y="5257395"/>
                </a:cubicBezTo>
                <a:cubicBezTo>
                  <a:pt x="3359225" y="5252656"/>
                  <a:pt x="3356855" y="5252656"/>
                  <a:pt x="3356855" y="5250287"/>
                </a:cubicBezTo>
                <a:cubicBezTo>
                  <a:pt x="3354487" y="5250287"/>
                  <a:pt x="3347383" y="5243179"/>
                  <a:pt x="3349751" y="5245548"/>
                </a:cubicBezTo>
                <a:cubicBezTo>
                  <a:pt x="3347383" y="5245548"/>
                  <a:pt x="3347383" y="5245548"/>
                  <a:pt x="3347383" y="5243179"/>
                </a:cubicBezTo>
                <a:cubicBezTo>
                  <a:pt x="3340278" y="5238440"/>
                  <a:pt x="3337910" y="5236071"/>
                  <a:pt x="3337910" y="5236071"/>
                </a:cubicBezTo>
                <a:cubicBezTo>
                  <a:pt x="3335541" y="5236071"/>
                  <a:pt x="3335541" y="5236071"/>
                  <a:pt x="3337910" y="5238440"/>
                </a:cubicBezTo>
                <a:cubicBezTo>
                  <a:pt x="3335541" y="5238440"/>
                  <a:pt x="3335541" y="5236071"/>
                  <a:pt x="3333173" y="5236071"/>
                </a:cubicBezTo>
                <a:cubicBezTo>
                  <a:pt x="3333173" y="5233701"/>
                  <a:pt x="3330805" y="5233701"/>
                  <a:pt x="3330805" y="5231333"/>
                </a:cubicBezTo>
                <a:cubicBezTo>
                  <a:pt x="3330805" y="5231333"/>
                  <a:pt x="3328437" y="5228964"/>
                  <a:pt x="3328437" y="5228964"/>
                </a:cubicBezTo>
                <a:cubicBezTo>
                  <a:pt x="3326069" y="5228964"/>
                  <a:pt x="3326069" y="5228964"/>
                  <a:pt x="3326069" y="5228964"/>
                </a:cubicBezTo>
                <a:cubicBezTo>
                  <a:pt x="3328437" y="5231333"/>
                  <a:pt x="3328437" y="5231333"/>
                  <a:pt x="3328437" y="5231333"/>
                </a:cubicBezTo>
                <a:cubicBezTo>
                  <a:pt x="3326069" y="5231333"/>
                  <a:pt x="3326069" y="5231333"/>
                  <a:pt x="3323700" y="5228964"/>
                </a:cubicBezTo>
                <a:cubicBezTo>
                  <a:pt x="3328437" y="5233701"/>
                  <a:pt x="3333173" y="5238440"/>
                  <a:pt x="3335541" y="5243179"/>
                </a:cubicBezTo>
                <a:cubicBezTo>
                  <a:pt x="3328437" y="5236071"/>
                  <a:pt x="3328437" y="5236071"/>
                  <a:pt x="3328437" y="5238440"/>
                </a:cubicBezTo>
                <a:cubicBezTo>
                  <a:pt x="3328437" y="5238440"/>
                  <a:pt x="3328437" y="5238440"/>
                  <a:pt x="3326069" y="5238440"/>
                </a:cubicBezTo>
                <a:cubicBezTo>
                  <a:pt x="3323700" y="5236071"/>
                  <a:pt x="3323700" y="5233701"/>
                  <a:pt x="3323700" y="5233701"/>
                </a:cubicBezTo>
                <a:cubicBezTo>
                  <a:pt x="3321332" y="5228964"/>
                  <a:pt x="3318964" y="5226594"/>
                  <a:pt x="3316595" y="5224225"/>
                </a:cubicBezTo>
                <a:cubicBezTo>
                  <a:pt x="3311859" y="5219486"/>
                  <a:pt x="3311859" y="5219486"/>
                  <a:pt x="3311859" y="5221856"/>
                </a:cubicBezTo>
                <a:cubicBezTo>
                  <a:pt x="3311859" y="5224225"/>
                  <a:pt x="3309491" y="5221856"/>
                  <a:pt x="3307122" y="5217117"/>
                </a:cubicBezTo>
                <a:cubicBezTo>
                  <a:pt x="3302386" y="5212378"/>
                  <a:pt x="3300018" y="5212378"/>
                  <a:pt x="3300018" y="5212378"/>
                </a:cubicBezTo>
                <a:cubicBezTo>
                  <a:pt x="3300018" y="5212378"/>
                  <a:pt x="3297650" y="5210009"/>
                  <a:pt x="3297650" y="5210009"/>
                </a:cubicBezTo>
                <a:cubicBezTo>
                  <a:pt x="3297650" y="5210009"/>
                  <a:pt x="3300018" y="5214747"/>
                  <a:pt x="3300018" y="5214747"/>
                </a:cubicBezTo>
                <a:cubicBezTo>
                  <a:pt x="3304754" y="5217117"/>
                  <a:pt x="3309491" y="5221856"/>
                  <a:pt x="3314227" y="5226594"/>
                </a:cubicBezTo>
                <a:cubicBezTo>
                  <a:pt x="3313043" y="5226594"/>
                  <a:pt x="3313636" y="5227779"/>
                  <a:pt x="3314820" y="5229259"/>
                </a:cubicBezTo>
                <a:lnTo>
                  <a:pt x="3318963" y="5233701"/>
                </a:lnTo>
                <a:lnTo>
                  <a:pt x="3316595" y="5231333"/>
                </a:lnTo>
                <a:cubicBezTo>
                  <a:pt x="3316595" y="5231333"/>
                  <a:pt x="3314227" y="5228964"/>
                  <a:pt x="3311859" y="5226594"/>
                </a:cubicBezTo>
                <a:lnTo>
                  <a:pt x="3309276" y="5224440"/>
                </a:lnTo>
                <a:lnTo>
                  <a:pt x="3309491" y="5224225"/>
                </a:lnTo>
                <a:lnTo>
                  <a:pt x="3309017" y="5224225"/>
                </a:lnTo>
                <a:lnTo>
                  <a:pt x="3297650" y="5214747"/>
                </a:lnTo>
                <a:cubicBezTo>
                  <a:pt x="3297650" y="5212378"/>
                  <a:pt x="3297650" y="5212378"/>
                  <a:pt x="3297650" y="5212378"/>
                </a:cubicBezTo>
                <a:cubicBezTo>
                  <a:pt x="3292913" y="5210009"/>
                  <a:pt x="3285808" y="5202902"/>
                  <a:pt x="3281072" y="5200532"/>
                </a:cubicBezTo>
                <a:cubicBezTo>
                  <a:pt x="3285808" y="5202902"/>
                  <a:pt x="3292913" y="5210009"/>
                  <a:pt x="3295281" y="5212378"/>
                </a:cubicBezTo>
                <a:cubicBezTo>
                  <a:pt x="3295281" y="5212378"/>
                  <a:pt x="3297650" y="5214747"/>
                  <a:pt x="3297650" y="5217117"/>
                </a:cubicBezTo>
                <a:cubicBezTo>
                  <a:pt x="3300018" y="5219486"/>
                  <a:pt x="3304754" y="5221856"/>
                  <a:pt x="3307122" y="5224225"/>
                </a:cubicBezTo>
                <a:lnTo>
                  <a:pt x="3309017" y="5224225"/>
                </a:lnTo>
                <a:lnTo>
                  <a:pt x="3309276" y="5224440"/>
                </a:lnTo>
                <a:lnTo>
                  <a:pt x="3307122" y="5226594"/>
                </a:lnTo>
                <a:cubicBezTo>
                  <a:pt x="3311859" y="5228964"/>
                  <a:pt x="3314227" y="5231333"/>
                  <a:pt x="3316595" y="5233701"/>
                </a:cubicBezTo>
                <a:cubicBezTo>
                  <a:pt x="3318964" y="5236071"/>
                  <a:pt x="3321332" y="5240809"/>
                  <a:pt x="3323700" y="5240809"/>
                </a:cubicBezTo>
                <a:cubicBezTo>
                  <a:pt x="3323700" y="5243179"/>
                  <a:pt x="3328437" y="5250287"/>
                  <a:pt x="3333173" y="5252656"/>
                </a:cubicBezTo>
                <a:cubicBezTo>
                  <a:pt x="3333173" y="5255026"/>
                  <a:pt x="3333173" y="5255026"/>
                  <a:pt x="3333173" y="5255026"/>
                </a:cubicBezTo>
                <a:cubicBezTo>
                  <a:pt x="3335541" y="5257395"/>
                  <a:pt x="3337910" y="5257395"/>
                  <a:pt x="3342647" y="5259763"/>
                </a:cubicBezTo>
                <a:cubicBezTo>
                  <a:pt x="3342647" y="5262133"/>
                  <a:pt x="3342647" y="5262133"/>
                  <a:pt x="3345015" y="5262133"/>
                </a:cubicBezTo>
                <a:cubicBezTo>
                  <a:pt x="3345015" y="5264502"/>
                  <a:pt x="3345015" y="5264502"/>
                  <a:pt x="3345015" y="5264502"/>
                </a:cubicBezTo>
                <a:cubicBezTo>
                  <a:pt x="3347383" y="5269241"/>
                  <a:pt x="3347383" y="5269241"/>
                  <a:pt x="3340278" y="5259763"/>
                </a:cubicBezTo>
                <a:cubicBezTo>
                  <a:pt x="3337910" y="5259763"/>
                  <a:pt x="3337910" y="5259763"/>
                  <a:pt x="3337910" y="5259763"/>
                </a:cubicBezTo>
                <a:cubicBezTo>
                  <a:pt x="3341463" y="5264502"/>
                  <a:pt x="3342055" y="5265687"/>
                  <a:pt x="3341758" y="5265983"/>
                </a:cubicBezTo>
                <a:lnTo>
                  <a:pt x="3340441" y="5266773"/>
                </a:lnTo>
                <a:lnTo>
                  <a:pt x="3339568" y="5265925"/>
                </a:lnTo>
                <a:lnTo>
                  <a:pt x="3333173" y="5257395"/>
                </a:lnTo>
                <a:cubicBezTo>
                  <a:pt x="3330805" y="5257395"/>
                  <a:pt x="3328437" y="5255026"/>
                  <a:pt x="3328437" y="5255026"/>
                </a:cubicBezTo>
                <a:cubicBezTo>
                  <a:pt x="3328437" y="5255026"/>
                  <a:pt x="3330805" y="5257395"/>
                  <a:pt x="3330805" y="5257395"/>
                </a:cubicBezTo>
                <a:lnTo>
                  <a:pt x="3339568" y="5265925"/>
                </a:lnTo>
                <a:lnTo>
                  <a:pt x="3340278" y="5266871"/>
                </a:lnTo>
                <a:lnTo>
                  <a:pt x="3340441" y="5266773"/>
                </a:lnTo>
                <a:lnTo>
                  <a:pt x="3341758" y="5268056"/>
                </a:lnTo>
                <a:cubicBezTo>
                  <a:pt x="3344423" y="5270425"/>
                  <a:pt x="3346199" y="5271610"/>
                  <a:pt x="3347383" y="5271610"/>
                </a:cubicBezTo>
                <a:cubicBezTo>
                  <a:pt x="3349751" y="5271610"/>
                  <a:pt x="3349751" y="5271610"/>
                  <a:pt x="3349751" y="5271610"/>
                </a:cubicBezTo>
                <a:cubicBezTo>
                  <a:pt x="3349751" y="5271610"/>
                  <a:pt x="3352119" y="5271610"/>
                  <a:pt x="3352119" y="5271610"/>
                </a:cubicBezTo>
                <a:cubicBezTo>
                  <a:pt x="3352119" y="5271610"/>
                  <a:pt x="3352119" y="5273979"/>
                  <a:pt x="3354487" y="5273979"/>
                </a:cubicBezTo>
                <a:cubicBezTo>
                  <a:pt x="3356855" y="5276349"/>
                  <a:pt x="3359225" y="5278718"/>
                  <a:pt x="3361593" y="5281088"/>
                </a:cubicBezTo>
                <a:cubicBezTo>
                  <a:pt x="3363961" y="5285825"/>
                  <a:pt x="3366329" y="5288195"/>
                  <a:pt x="3373433" y="5295303"/>
                </a:cubicBezTo>
                <a:cubicBezTo>
                  <a:pt x="3375801" y="5295303"/>
                  <a:pt x="3375801" y="5297672"/>
                  <a:pt x="3378171" y="5297672"/>
                </a:cubicBezTo>
                <a:cubicBezTo>
                  <a:pt x="3378171" y="5300041"/>
                  <a:pt x="3378171" y="5300041"/>
                  <a:pt x="3378171" y="5300041"/>
                </a:cubicBezTo>
                <a:cubicBezTo>
                  <a:pt x="3378171" y="5300041"/>
                  <a:pt x="3375801" y="5300041"/>
                  <a:pt x="3380539" y="5304780"/>
                </a:cubicBezTo>
                <a:cubicBezTo>
                  <a:pt x="3380539" y="5307149"/>
                  <a:pt x="3380539" y="5307149"/>
                  <a:pt x="3378171" y="5307149"/>
                </a:cubicBezTo>
                <a:cubicBezTo>
                  <a:pt x="3375801" y="5309518"/>
                  <a:pt x="3375801" y="5311887"/>
                  <a:pt x="3373433" y="5309518"/>
                </a:cubicBezTo>
                <a:cubicBezTo>
                  <a:pt x="3368697" y="5307149"/>
                  <a:pt x="3368697" y="5302411"/>
                  <a:pt x="3363961" y="5300041"/>
                </a:cubicBezTo>
                <a:cubicBezTo>
                  <a:pt x="3359225" y="5295303"/>
                  <a:pt x="3354487" y="5290564"/>
                  <a:pt x="3349751" y="5285825"/>
                </a:cubicBezTo>
                <a:cubicBezTo>
                  <a:pt x="3342647" y="5283456"/>
                  <a:pt x="3337910" y="5278718"/>
                  <a:pt x="3330805" y="5273979"/>
                </a:cubicBezTo>
                <a:cubicBezTo>
                  <a:pt x="3326069" y="5271610"/>
                  <a:pt x="3323700" y="5269241"/>
                  <a:pt x="3323700" y="5264502"/>
                </a:cubicBezTo>
                <a:cubicBezTo>
                  <a:pt x="3321332" y="5264502"/>
                  <a:pt x="3321332" y="5262133"/>
                  <a:pt x="3318964" y="5262133"/>
                </a:cubicBezTo>
                <a:cubicBezTo>
                  <a:pt x="3309491" y="5252656"/>
                  <a:pt x="3304754" y="5252656"/>
                  <a:pt x="3302386" y="5257395"/>
                </a:cubicBezTo>
                <a:cubicBezTo>
                  <a:pt x="3300018" y="5257395"/>
                  <a:pt x="3300018" y="5259763"/>
                  <a:pt x="3295281" y="5257395"/>
                </a:cubicBezTo>
                <a:cubicBezTo>
                  <a:pt x="3295281" y="5257395"/>
                  <a:pt x="3292913" y="5257395"/>
                  <a:pt x="3292913" y="5257395"/>
                </a:cubicBezTo>
                <a:cubicBezTo>
                  <a:pt x="3290545" y="5257395"/>
                  <a:pt x="3283440" y="5250287"/>
                  <a:pt x="3281072" y="5250287"/>
                </a:cubicBezTo>
                <a:cubicBezTo>
                  <a:pt x="3285808" y="5255026"/>
                  <a:pt x="3285808" y="5255026"/>
                  <a:pt x="3288177" y="5257395"/>
                </a:cubicBezTo>
                <a:cubicBezTo>
                  <a:pt x="3288177" y="5257395"/>
                  <a:pt x="3285808" y="5257395"/>
                  <a:pt x="3285808" y="5257395"/>
                </a:cubicBezTo>
                <a:cubicBezTo>
                  <a:pt x="3290545" y="5259763"/>
                  <a:pt x="3295281" y="5262133"/>
                  <a:pt x="3297650" y="5262133"/>
                </a:cubicBezTo>
                <a:cubicBezTo>
                  <a:pt x="3297650" y="5264502"/>
                  <a:pt x="3300018" y="5266871"/>
                  <a:pt x="3304754" y="5269241"/>
                </a:cubicBezTo>
                <a:cubicBezTo>
                  <a:pt x="3307122" y="5273979"/>
                  <a:pt x="3309491" y="5273979"/>
                  <a:pt x="3307122" y="5271610"/>
                </a:cubicBezTo>
                <a:cubicBezTo>
                  <a:pt x="3304754" y="5269241"/>
                  <a:pt x="3309491" y="5271610"/>
                  <a:pt x="3311859" y="5273979"/>
                </a:cubicBezTo>
                <a:cubicBezTo>
                  <a:pt x="3314227" y="5276349"/>
                  <a:pt x="3314227" y="5278718"/>
                  <a:pt x="3316595" y="5281088"/>
                </a:cubicBezTo>
                <a:cubicBezTo>
                  <a:pt x="3311859" y="5276349"/>
                  <a:pt x="3311859" y="5278718"/>
                  <a:pt x="3318964" y="5283456"/>
                </a:cubicBezTo>
                <a:cubicBezTo>
                  <a:pt x="3318964" y="5285825"/>
                  <a:pt x="3318964" y="5285825"/>
                  <a:pt x="3318964" y="5285825"/>
                </a:cubicBezTo>
                <a:cubicBezTo>
                  <a:pt x="3318964" y="5285825"/>
                  <a:pt x="3323700" y="5290564"/>
                  <a:pt x="3326069" y="5292933"/>
                </a:cubicBezTo>
                <a:lnTo>
                  <a:pt x="3328437" y="5295303"/>
                </a:lnTo>
                <a:lnTo>
                  <a:pt x="3330805" y="5295303"/>
                </a:lnTo>
                <a:cubicBezTo>
                  <a:pt x="3330805" y="5295303"/>
                  <a:pt x="3333173" y="5297672"/>
                  <a:pt x="3333173" y="5297672"/>
                </a:cubicBezTo>
                <a:cubicBezTo>
                  <a:pt x="3335541" y="5295303"/>
                  <a:pt x="3337910" y="5297672"/>
                  <a:pt x="3342647" y="5304780"/>
                </a:cubicBezTo>
                <a:cubicBezTo>
                  <a:pt x="3340278" y="5304780"/>
                  <a:pt x="3340278" y="5302411"/>
                  <a:pt x="3337910" y="5302411"/>
                </a:cubicBezTo>
                <a:cubicBezTo>
                  <a:pt x="3337910" y="5302411"/>
                  <a:pt x="3340278" y="5304780"/>
                  <a:pt x="3340278" y="5304780"/>
                </a:cubicBezTo>
                <a:cubicBezTo>
                  <a:pt x="3347383" y="5311887"/>
                  <a:pt x="3345015" y="5309518"/>
                  <a:pt x="3342647" y="5309518"/>
                </a:cubicBezTo>
                <a:cubicBezTo>
                  <a:pt x="3342647" y="5311887"/>
                  <a:pt x="3345015" y="5311887"/>
                  <a:pt x="3345015" y="5311887"/>
                </a:cubicBezTo>
                <a:cubicBezTo>
                  <a:pt x="3345015" y="5311887"/>
                  <a:pt x="3342647" y="5311887"/>
                  <a:pt x="3340278" y="5311887"/>
                </a:cubicBezTo>
                <a:cubicBezTo>
                  <a:pt x="3337910" y="5309518"/>
                  <a:pt x="3333173" y="5304780"/>
                  <a:pt x="3330805" y="5304780"/>
                </a:cubicBezTo>
                <a:cubicBezTo>
                  <a:pt x="3328437" y="5304780"/>
                  <a:pt x="3328437" y="5304780"/>
                  <a:pt x="3326069" y="5304780"/>
                </a:cubicBezTo>
                <a:cubicBezTo>
                  <a:pt x="3326069" y="5304780"/>
                  <a:pt x="3326069" y="5302411"/>
                  <a:pt x="3323700" y="5302411"/>
                </a:cubicBezTo>
                <a:cubicBezTo>
                  <a:pt x="3321332" y="5300041"/>
                  <a:pt x="3318964" y="5297672"/>
                  <a:pt x="3316595" y="5295303"/>
                </a:cubicBezTo>
                <a:cubicBezTo>
                  <a:pt x="3318964" y="5295303"/>
                  <a:pt x="3318964" y="5295303"/>
                  <a:pt x="3321332" y="5297672"/>
                </a:cubicBezTo>
                <a:cubicBezTo>
                  <a:pt x="3321332" y="5297672"/>
                  <a:pt x="3323700" y="5297672"/>
                  <a:pt x="3323700" y="5297672"/>
                </a:cubicBezTo>
                <a:cubicBezTo>
                  <a:pt x="3326069" y="5297672"/>
                  <a:pt x="3328437" y="5300041"/>
                  <a:pt x="3328437" y="5302411"/>
                </a:cubicBezTo>
                <a:lnTo>
                  <a:pt x="3326069" y="5300041"/>
                </a:lnTo>
                <a:cubicBezTo>
                  <a:pt x="3326069" y="5300041"/>
                  <a:pt x="3323700" y="5297672"/>
                  <a:pt x="3323700" y="5297672"/>
                </a:cubicBezTo>
                <a:cubicBezTo>
                  <a:pt x="3323700" y="5297672"/>
                  <a:pt x="3326069" y="5297672"/>
                  <a:pt x="3326069" y="5295303"/>
                </a:cubicBezTo>
                <a:cubicBezTo>
                  <a:pt x="3323700" y="5295303"/>
                  <a:pt x="3323700" y="5295303"/>
                  <a:pt x="3321332" y="5292933"/>
                </a:cubicBezTo>
                <a:cubicBezTo>
                  <a:pt x="3321332" y="5290564"/>
                  <a:pt x="3318964" y="5290564"/>
                  <a:pt x="3318964" y="5290564"/>
                </a:cubicBezTo>
                <a:cubicBezTo>
                  <a:pt x="3318964" y="5290564"/>
                  <a:pt x="3314227" y="5285825"/>
                  <a:pt x="3311859" y="5283456"/>
                </a:cubicBezTo>
                <a:cubicBezTo>
                  <a:pt x="3311859" y="5283456"/>
                  <a:pt x="3309491" y="5281088"/>
                  <a:pt x="3307122" y="5278718"/>
                </a:cubicBezTo>
                <a:cubicBezTo>
                  <a:pt x="3304754" y="5273979"/>
                  <a:pt x="3300018" y="5271610"/>
                  <a:pt x="3297650" y="5271610"/>
                </a:cubicBezTo>
                <a:cubicBezTo>
                  <a:pt x="3292913" y="5269241"/>
                  <a:pt x="3295281" y="5271610"/>
                  <a:pt x="3297650" y="5273979"/>
                </a:cubicBezTo>
                <a:lnTo>
                  <a:pt x="3299545" y="5281561"/>
                </a:lnTo>
                <a:lnTo>
                  <a:pt x="3295281" y="5278718"/>
                </a:lnTo>
                <a:cubicBezTo>
                  <a:pt x="3295281" y="5278718"/>
                  <a:pt x="3295281" y="5278718"/>
                  <a:pt x="3290545" y="5271610"/>
                </a:cubicBezTo>
                <a:cubicBezTo>
                  <a:pt x="3288177" y="5271610"/>
                  <a:pt x="3288177" y="5271610"/>
                  <a:pt x="3285808" y="5269241"/>
                </a:cubicBezTo>
                <a:cubicBezTo>
                  <a:pt x="3285808" y="5269241"/>
                  <a:pt x="3283440" y="5266871"/>
                  <a:pt x="3283440" y="5266871"/>
                </a:cubicBezTo>
                <a:cubicBezTo>
                  <a:pt x="3285808" y="5266871"/>
                  <a:pt x="3283440" y="5264502"/>
                  <a:pt x="3278704" y="5259763"/>
                </a:cubicBezTo>
                <a:cubicBezTo>
                  <a:pt x="3278704" y="5259763"/>
                  <a:pt x="3276335" y="5257395"/>
                  <a:pt x="3276335" y="5257395"/>
                </a:cubicBezTo>
                <a:cubicBezTo>
                  <a:pt x="3278704" y="5257395"/>
                  <a:pt x="3278704" y="5257395"/>
                  <a:pt x="3281072" y="5259763"/>
                </a:cubicBezTo>
                <a:cubicBezTo>
                  <a:pt x="3283440" y="5259763"/>
                  <a:pt x="3285808" y="5264502"/>
                  <a:pt x="3290545" y="5266871"/>
                </a:cubicBezTo>
                <a:cubicBezTo>
                  <a:pt x="3285808" y="5262133"/>
                  <a:pt x="3278704" y="5255026"/>
                  <a:pt x="3271599" y="5250287"/>
                </a:cubicBezTo>
                <a:cubicBezTo>
                  <a:pt x="3271599" y="5250287"/>
                  <a:pt x="3278704" y="5257395"/>
                  <a:pt x="3271599" y="5252656"/>
                </a:cubicBezTo>
                <a:cubicBezTo>
                  <a:pt x="3271599" y="5250287"/>
                  <a:pt x="3269231" y="5247917"/>
                  <a:pt x="3269231" y="5247917"/>
                </a:cubicBezTo>
                <a:cubicBezTo>
                  <a:pt x="3269231" y="5245548"/>
                  <a:pt x="3266862" y="5245548"/>
                  <a:pt x="3266862" y="5245548"/>
                </a:cubicBezTo>
                <a:cubicBezTo>
                  <a:pt x="3264494" y="5243179"/>
                  <a:pt x="3264494" y="5243179"/>
                  <a:pt x="3264494" y="5243179"/>
                </a:cubicBezTo>
                <a:cubicBezTo>
                  <a:pt x="3262126" y="5240809"/>
                  <a:pt x="3264494" y="5245548"/>
                  <a:pt x="3257390" y="5238440"/>
                </a:cubicBezTo>
                <a:cubicBezTo>
                  <a:pt x="3257390" y="5238440"/>
                  <a:pt x="3259758" y="5243179"/>
                  <a:pt x="3259758" y="5243179"/>
                </a:cubicBezTo>
                <a:cubicBezTo>
                  <a:pt x="3257390" y="5243179"/>
                  <a:pt x="3255021" y="5240809"/>
                  <a:pt x="3252653" y="5238440"/>
                </a:cubicBezTo>
                <a:cubicBezTo>
                  <a:pt x="3252653" y="5238440"/>
                  <a:pt x="3252653" y="5236071"/>
                  <a:pt x="3250285" y="5236071"/>
                </a:cubicBezTo>
                <a:cubicBezTo>
                  <a:pt x="3250285" y="5233701"/>
                  <a:pt x="3245548" y="5231333"/>
                  <a:pt x="3243180" y="5228964"/>
                </a:cubicBezTo>
                <a:cubicBezTo>
                  <a:pt x="3240812" y="5224225"/>
                  <a:pt x="3236075" y="5224225"/>
                  <a:pt x="3238444" y="5226594"/>
                </a:cubicBezTo>
                <a:cubicBezTo>
                  <a:pt x="3238444" y="5226594"/>
                  <a:pt x="3240812" y="5228964"/>
                  <a:pt x="3240812" y="5228964"/>
                </a:cubicBezTo>
                <a:cubicBezTo>
                  <a:pt x="3247917" y="5236071"/>
                  <a:pt x="3245548" y="5231333"/>
                  <a:pt x="3250285" y="5236071"/>
                </a:cubicBezTo>
                <a:cubicBezTo>
                  <a:pt x="3250285" y="5238440"/>
                  <a:pt x="3252653" y="5238440"/>
                  <a:pt x="3252653" y="5240809"/>
                </a:cubicBezTo>
                <a:cubicBezTo>
                  <a:pt x="3257390" y="5245548"/>
                  <a:pt x="3262126" y="5247917"/>
                  <a:pt x="3266862" y="5252656"/>
                </a:cubicBezTo>
                <a:cubicBezTo>
                  <a:pt x="3271599" y="5255026"/>
                  <a:pt x="3266862" y="5250287"/>
                  <a:pt x="3266862" y="5250287"/>
                </a:cubicBezTo>
                <a:cubicBezTo>
                  <a:pt x="3266862" y="5250287"/>
                  <a:pt x="3269231" y="5252656"/>
                  <a:pt x="3271599" y="5252656"/>
                </a:cubicBezTo>
                <a:cubicBezTo>
                  <a:pt x="3271599" y="5255026"/>
                  <a:pt x="3273967" y="5257395"/>
                  <a:pt x="3276335" y="5257395"/>
                </a:cubicBezTo>
                <a:cubicBezTo>
                  <a:pt x="3276335" y="5259763"/>
                  <a:pt x="3273967" y="5257395"/>
                  <a:pt x="3273967" y="5257395"/>
                </a:cubicBezTo>
                <a:cubicBezTo>
                  <a:pt x="3273967" y="5259763"/>
                  <a:pt x="3278704" y="5264502"/>
                  <a:pt x="3281072" y="5266871"/>
                </a:cubicBezTo>
                <a:cubicBezTo>
                  <a:pt x="3283440" y="5269241"/>
                  <a:pt x="3288177" y="5271610"/>
                  <a:pt x="3290545" y="5276349"/>
                </a:cubicBezTo>
                <a:cubicBezTo>
                  <a:pt x="3290545" y="5276349"/>
                  <a:pt x="3290545" y="5273979"/>
                  <a:pt x="3295281" y="5281088"/>
                </a:cubicBezTo>
                <a:cubicBezTo>
                  <a:pt x="3297650" y="5281088"/>
                  <a:pt x="3300018" y="5283456"/>
                  <a:pt x="3300018" y="5285825"/>
                </a:cubicBezTo>
                <a:cubicBezTo>
                  <a:pt x="3297650" y="5285825"/>
                  <a:pt x="3295281" y="5283456"/>
                  <a:pt x="3292913" y="5281088"/>
                </a:cubicBezTo>
                <a:cubicBezTo>
                  <a:pt x="3295281" y="5288195"/>
                  <a:pt x="3292913" y="5288195"/>
                  <a:pt x="3290545" y="5288195"/>
                </a:cubicBezTo>
                <a:cubicBezTo>
                  <a:pt x="3290545" y="5290564"/>
                  <a:pt x="3292913" y="5295303"/>
                  <a:pt x="3292913" y="5295303"/>
                </a:cubicBezTo>
                <a:cubicBezTo>
                  <a:pt x="3291729" y="5295303"/>
                  <a:pt x="3294097" y="5298264"/>
                  <a:pt x="3295577" y="5300634"/>
                </a:cubicBezTo>
                <a:lnTo>
                  <a:pt x="3294689" y="5301226"/>
                </a:lnTo>
                <a:lnTo>
                  <a:pt x="3292913" y="5297672"/>
                </a:lnTo>
                <a:cubicBezTo>
                  <a:pt x="3290545" y="5295303"/>
                  <a:pt x="3285808" y="5292933"/>
                  <a:pt x="3283440" y="5290564"/>
                </a:cubicBezTo>
                <a:cubicBezTo>
                  <a:pt x="3283440" y="5288195"/>
                  <a:pt x="3285808" y="5288195"/>
                  <a:pt x="3285808" y="5288195"/>
                </a:cubicBezTo>
                <a:cubicBezTo>
                  <a:pt x="3290545" y="5285825"/>
                  <a:pt x="3278704" y="5283456"/>
                  <a:pt x="3278704" y="5281088"/>
                </a:cubicBezTo>
                <a:cubicBezTo>
                  <a:pt x="3278704" y="5278718"/>
                  <a:pt x="3281072" y="5278718"/>
                  <a:pt x="3281072" y="5276349"/>
                </a:cubicBezTo>
                <a:cubicBezTo>
                  <a:pt x="3283440" y="5276349"/>
                  <a:pt x="3281072" y="5273979"/>
                  <a:pt x="3281072" y="5273979"/>
                </a:cubicBezTo>
                <a:cubicBezTo>
                  <a:pt x="3278704" y="5273979"/>
                  <a:pt x="3278704" y="5271610"/>
                  <a:pt x="3276335" y="5271610"/>
                </a:cubicBezTo>
                <a:cubicBezTo>
                  <a:pt x="3271599" y="5269241"/>
                  <a:pt x="3271599" y="5273979"/>
                  <a:pt x="3273967" y="5278718"/>
                </a:cubicBezTo>
                <a:cubicBezTo>
                  <a:pt x="3273967" y="5281088"/>
                  <a:pt x="3276335" y="5281088"/>
                  <a:pt x="3276335" y="5281088"/>
                </a:cubicBezTo>
                <a:cubicBezTo>
                  <a:pt x="3273967" y="5281088"/>
                  <a:pt x="3273967" y="5278718"/>
                  <a:pt x="3271599" y="5278718"/>
                </a:cubicBezTo>
                <a:cubicBezTo>
                  <a:pt x="3271599" y="5278718"/>
                  <a:pt x="3278704" y="5285825"/>
                  <a:pt x="3276335" y="5285825"/>
                </a:cubicBezTo>
                <a:cubicBezTo>
                  <a:pt x="3276335" y="5285825"/>
                  <a:pt x="3271599" y="5281088"/>
                  <a:pt x="3273967" y="5285825"/>
                </a:cubicBezTo>
                <a:cubicBezTo>
                  <a:pt x="3281072" y="5292933"/>
                  <a:pt x="3283440" y="5297672"/>
                  <a:pt x="3281072" y="5297672"/>
                </a:cubicBezTo>
                <a:cubicBezTo>
                  <a:pt x="3281072" y="5297672"/>
                  <a:pt x="3283440" y="5300041"/>
                  <a:pt x="3283440" y="5302411"/>
                </a:cubicBezTo>
                <a:cubicBezTo>
                  <a:pt x="3285808" y="5302411"/>
                  <a:pt x="3285808" y="5304780"/>
                  <a:pt x="3285808" y="5304780"/>
                </a:cubicBezTo>
                <a:cubicBezTo>
                  <a:pt x="3285808" y="5302411"/>
                  <a:pt x="3288177" y="5304780"/>
                  <a:pt x="3292913" y="5307149"/>
                </a:cubicBezTo>
                <a:cubicBezTo>
                  <a:pt x="3292913" y="5309518"/>
                  <a:pt x="3292913" y="5309518"/>
                  <a:pt x="3292913" y="5309518"/>
                </a:cubicBezTo>
                <a:cubicBezTo>
                  <a:pt x="3292913" y="5309518"/>
                  <a:pt x="3290545" y="5309518"/>
                  <a:pt x="3288177" y="5307149"/>
                </a:cubicBezTo>
                <a:cubicBezTo>
                  <a:pt x="3295281" y="5316626"/>
                  <a:pt x="3285808" y="5309518"/>
                  <a:pt x="3283440" y="5311887"/>
                </a:cubicBezTo>
                <a:cubicBezTo>
                  <a:pt x="3281072" y="5311887"/>
                  <a:pt x="3278704" y="5314257"/>
                  <a:pt x="3271599" y="5304780"/>
                </a:cubicBezTo>
                <a:cubicBezTo>
                  <a:pt x="3271599" y="5304780"/>
                  <a:pt x="3271599" y="5307149"/>
                  <a:pt x="3269231" y="5307149"/>
                </a:cubicBezTo>
                <a:cubicBezTo>
                  <a:pt x="3269231" y="5307149"/>
                  <a:pt x="3269231" y="5307149"/>
                  <a:pt x="3266862" y="5304780"/>
                </a:cubicBezTo>
                <a:cubicBezTo>
                  <a:pt x="3264494" y="5302411"/>
                  <a:pt x="3262126" y="5300041"/>
                  <a:pt x="3257390" y="5295303"/>
                </a:cubicBezTo>
                <a:cubicBezTo>
                  <a:pt x="3257390" y="5295303"/>
                  <a:pt x="3257390" y="5295303"/>
                  <a:pt x="3255021" y="5295303"/>
                </a:cubicBezTo>
                <a:cubicBezTo>
                  <a:pt x="3255021" y="5295303"/>
                  <a:pt x="3255021" y="5292933"/>
                  <a:pt x="3255021" y="5292933"/>
                </a:cubicBezTo>
                <a:cubicBezTo>
                  <a:pt x="3252653" y="5290564"/>
                  <a:pt x="3255021" y="5290564"/>
                  <a:pt x="3252653" y="5290564"/>
                </a:cubicBezTo>
                <a:lnTo>
                  <a:pt x="3250285" y="5288195"/>
                </a:lnTo>
                <a:lnTo>
                  <a:pt x="3247917" y="5288195"/>
                </a:lnTo>
                <a:cubicBezTo>
                  <a:pt x="3247917" y="5285825"/>
                  <a:pt x="3245548" y="5285825"/>
                  <a:pt x="3245548" y="5285825"/>
                </a:cubicBezTo>
                <a:cubicBezTo>
                  <a:pt x="3245548" y="5285825"/>
                  <a:pt x="3243180" y="5283456"/>
                  <a:pt x="3243180" y="5283456"/>
                </a:cubicBezTo>
                <a:cubicBezTo>
                  <a:pt x="3243180" y="5283456"/>
                  <a:pt x="3245548" y="5288195"/>
                  <a:pt x="3240812" y="5285825"/>
                </a:cubicBezTo>
                <a:cubicBezTo>
                  <a:pt x="3236075" y="5281088"/>
                  <a:pt x="3231339" y="5273979"/>
                  <a:pt x="3226602" y="5269241"/>
                </a:cubicBezTo>
                <a:cubicBezTo>
                  <a:pt x="3224234" y="5269241"/>
                  <a:pt x="3221866" y="5271610"/>
                  <a:pt x="3226602" y="5278718"/>
                </a:cubicBezTo>
                <a:cubicBezTo>
                  <a:pt x="3228971" y="5285825"/>
                  <a:pt x="3228971" y="5290564"/>
                  <a:pt x="3236075" y="5300041"/>
                </a:cubicBezTo>
                <a:cubicBezTo>
                  <a:pt x="3236075" y="5300041"/>
                  <a:pt x="3236075" y="5302411"/>
                  <a:pt x="3233707" y="5302411"/>
                </a:cubicBezTo>
                <a:lnTo>
                  <a:pt x="3233707" y="5304780"/>
                </a:lnTo>
                <a:lnTo>
                  <a:pt x="3228971" y="5300041"/>
                </a:lnTo>
                <a:cubicBezTo>
                  <a:pt x="3226602" y="5297672"/>
                  <a:pt x="3221866" y="5292933"/>
                  <a:pt x="3221866" y="5292933"/>
                </a:cubicBezTo>
                <a:cubicBezTo>
                  <a:pt x="3221866" y="5292933"/>
                  <a:pt x="3219498" y="5290564"/>
                  <a:pt x="3217129" y="5290564"/>
                </a:cubicBezTo>
                <a:cubicBezTo>
                  <a:pt x="3207657" y="5278718"/>
                  <a:pt x="3193447" y="5266871"/>
                  <a:pt x="3183974" y="5255026"/>
                </a:cubicBezTo>
                <a:cubicBezTo>
                  <a:pt x="3181606" y="5252656"/>
                  <a:pt x="3181606" y="5252656"/>
                  <a:pt x="3176869" y="5250287"/>
                </a:cubicBezTo>
                <a:cubicBezTo>
                  <a:pt x="3176869" y="5250287"/>
                  <a:pt x="3174501" y="5247917"/>
                  <a:pt x="3172133" y="5247917"/>
                </a:cubicBezTo>
                <a:cubicBezTo>
                  <a:pt x="3172133" y="5245548"/>
                  <a:pt x="3169765" y="5243179"/>
                  <a:pt x="3169765" y="5243179"/>
                </a:cubicBezTo>
                <a:cubicBezTo>
                  <a:pt x="3162660" y="5236071"/>
                  <a:pt x="3157924" y="5228964"/>
                  <a:pt x="3150819" y="5224225"/>
                </a:cubicBezTo>
                <a:cubicBezTo>
                  <a:pt x="3150819" y="5221856"/>
                  <a:pt x="3148451" y="5219486"/>
                  <a:pt x="3146082" y="5219486"/>
                </a:cubicBezTo>
                <a:cubicBezTo>
                  <a:pt x="3146082" y="5219486"/>
                  <a:pt x="3141346" y="5214747"/>
                  <a:pt x="3138978" y="5212378"/>
                </a:cubicBezTo>
                <a:cubicBezTo>
                  <a:pt x="3138978" y="5212378"/>
                  <a:pt x="3138978" y="5210009"/>
                  <a:pt x="3136609" y="5207640"/>
                </a:cubicBezTo>
                <a:cubicBezTo>
                  <a:pt x="3134241" y="5205271"/>
                  <a:pt x="3131873" y="5202902"/>
                  <a:pt x="3129505" y="5202902"/>
                </a:cubicBezTo>
                <a:cubicBezTo>
                  <a:pt x="3129505" y="5202902"/>
                  <a:pt x="3129505" y="5202902"/>
                  <a:pt x="3127136" y="5202902"/>
                </a:cubicBezTo>
                <a:cubicBezTo>
                  <a:pt x="3127136" y="5202902"/>
                  <a:pt x="3127136" y="5200532"/>
                  <a:pt x="3124768" y="5200532"/>
                </a:cubicBezTo>
                <a:cubicBezTo>
                  <a:pt x="3120032" y="5195794"/>
                  <a:pt x="3120032" y="5198163"/>
                  <a:pt x="3120032" y="5198163"/>
                </a:cubicBezTo>
                <a:cubicBezTo>
                  <a:pt x="3120032" y="5198163"/>
                  <a:pt x="3120032" y="5198163"/>
                  <a:pt x="3115295" y="5195794"/>
                </a:cubicBezTo>
                <a:cubicBezTo>
                  <a:pt x="3115295" y="5195794"/>
                  <a:pt x="3112927" y="5193424"/>
                  <a:pt x="3112927" y="5193424"/>
                </a:cubicBezTo>
                <a:cubicBezTo>
                  <a:pt x="3110559" y="5191055"/>
                  <a:pt x="3110559" y="5191055"/>
                  <a:pt x="3110559" y="5191055"/>
                </a:cubicBezTo>
                <a:cubicBezTo>
                  <a:pt x="3110559" y="5188685"/>
                  <a:pt x="3110559" y="5188685"/>
                  <a:pt x="3112927" y="5188685"/>
                </a:cubicBezTo>
                <a:cubicBezTo>
                  <a:pt x="3110559" y="5186316"/>
                  <a:pt x="3110559" y="5186316"/>
                  <a:pt x="3108191" y="5186316"/>
                </a:cubicBezTo>
                <a:cubicBezTo>
                  <a:pt x="3108191" y="5186316"/>
                  <a:pt x="3105822" y="5183947"/>
                  <a:pt x="3103454" y="5181578"/>
                </a:cubicBezTo>
                <a:cubicBezTo>
                  <a:pt x="3103454" y="5181578"/>
                  <a:pt x="3105822" y="5181578"/>
                  <a:pt x="3108191" y="5183947"/>
                </a:cubicBezTo>
                <a:cubicBezTo>
                  <a:pt x="3101086" y="5176840"/>
                  <a:pt x="3096349" y="5172101"/>
                  <a:pt x="3089245" y="5164993"/>
                </a:cubicBezTo>
                <a:cubicBezTo>
                  <a:pt x="3086876" y="5164993"/>
                  <a:pt x="3084508" y="5164993"/>
                  <a:pt x="3082140" y="5157885"/>
                </a:cubicBezTo>
                <a:cubicBezTo>
                  <a:pt x="3077403" y="5155516"/>
                  <a:pt x="3077403" y="5155516"/>
                  <a:pt x="3077403" y="5155516"/>
                </a:cubicBezTo>
                <a:cubicBezTo>
                  <a:pt x="3075035" y="5155516"/>
                  <a:pt x="3067930" y="5148408"/>
                  <a:pt x="3063194" y="5143670"/>
                </a:cubicBezTo>
                <a:cubicBezTo>
                  <a:pt x="3058458" y="5138931"/>
                  <a:pt x="3058458" y="5138931"/>
                  <a:pt x="3056089" y="5136562"/>
                </a:cubicBezTo>
                <a:cubicBezTo>
                  <a:pt x="3053721" y="5134192"/>
                  <a:pt x="3051353" y="5134192"/>
                  <a:pt x="3051353" y="5131824"/>
                </a:cubicBezTo>
                <a:cubicBezTo>
                  <a:pt x="3051353" y="5131824"/>
                  <a:pt x="3048985" y="5129454"/>
                  <a:pt x="3048985" y="5129454"/>
                </a:cubicBezTo>
                <a:cubicBezTo>
                  <a:pt x="3048985" y="5129454"/>
                  <a:pt x="3048985" y="5127085"/>
                  <a:pt x="3053721" y="5131824"/>
                </a:cubicBezTo>
                <a:cubicBezTo>
                  <a:pt x="3048985" y="5127085"/>
                  <a:pt x="3048985" y="5124716"/>
                  <a:pt x="3046616" y="5122346"/>
                </a:cubicBezTo>
                <a:cubicBezTo>
                  <a:pt x="3044248" y="5122346"/>
                  <a:pt x="3044248" y="5119977"/>
                  <a:pt x="3041880" y="5117608"/>
                </a:cubicBezTo>
                <a:cubicBezTo>
                  <a:pt x="3039512" y="5115238"/>
                  <a:pt x="3034775" y="5112869"/>
                  <a:pt x="3039512" y="5115238"/>
                </a:cubicBezTo>
                <a:cubicBezTo>
                  <a:pt x="3039512" y="5115238"/>
                  <a:pt x="3039512" y="5115238"/>
                  <a:pt x="3039512" y="5112869"/>
                </a:cubicBezTo>
                <a:cubicBezTo>
                  <a:pt x="3030039" y="5105762"/>
                  <a:pt x="3032407" y="5110500"/>
                  <a:pt x="3022934" y="5101023"/>
                </a:cubicBezTo>
                <a:cubicBezTo>
                  <a:pt x="3022934" y="5101023"/>
                  <a:pt x="3020566" y="5101023"/>
                  <a:pt x="3020566" y="5101023"/>
                </a:cubicBezTo>
                <a:cubicBezTo>
                  <a:pt x="3015829" y="5098654"/>
                  <a:pt x="3013461" y="5096284"/>
                  <a:pt x="3013461" y="5093915"/>
                </a:cubicBezTo>
                <a:cubicBezTo>
                  <a:pt x="3015829" y="5093915"/>
                  <a:pt x="3015829" y="5093915"/>
                  <a:pt x="3015829" y="5093915"/>
                </a:cubicBezTo>
                <a:cubicBezTo>
                  <a:pt x="3013461" y="5091546"/>
                  <a:pt x="3011093" y="5089176"/>
                  <a:pt x="3011093" y="5089176"/>
                </a:cubicBezTo>
                <a:cubicBezTo>
                  <a:pt x="3006356" y="5084438"/>
                  <a:pt x="3001620" y="5079700"/>
                  <a:pt x="2996883" y="5074961"/>
                </a:cubicBezTo>
                <a:cubicBezTo>
                  <a:pt x="2994515" y="5072592"/>
                  <a:pt x="2992147" y="5070222"/>
                  <a:pt x="2987410" y="5065484"/>
                </a:cubicBezTo>
                <a:cubicBezTo>
                  <a:pt x="2985042" y="5065484"/>
                  <a:pt x="2982674" y="5063114"/>
                  <a:pt x="2980306" y="5063114"/>
                </a:cubicBezTo>
                <a:cubicBezTo>
                  <a:pt x="2977937" y="5058376"/>
                  <a:pt x="2977937" y="5058376"/>
                  <a:pt x="2977937" y="5056007"/>
                </a:cubicBezTo>
                <a:cubicBezTo>
                  <a:pt x="2977937" y="5056007"/>
                  <a:pt x="2975569" y="5056007"/>
                  <a:pt x="2975569" y="5053638"/>
                </a:cubicBezTo>
                <a:cubicBezTo>
                  <a:pt x="2973201" y="5053638"/>
                  <a:pt x="2970833" y="5051269"/>
                  <a:pt x="2970833" y="5051269"/>
                </a:cubicBezTo>
                <a:cubicBezTo>
                  <a:pt x="2968465" y="5051269"/>
                  <a:pt x="2966096" y="5051269"/>
                  <a:pt x="2966096" y="5048899"/>
                </a:cubicBezTo>
                <a:cubicBezTo>
                  <a:pt x="2961360" y="5044160"/>
                  <a:pt x="2956623" y="5041791"/>
                  <a:pt x="2951887" y="5034683"/>
                </a:cubicBezTo>
                <a:cubicBezTo>
                  <a:pt x="2949519" y="5034683"/>
                  <a:pt x="2947150" y="5029945"/>
                  <a:pt x="2942414" y="5025207"/>
                </a:cubicBezTo>
                <a:cubicBezTo>
                  <a:pt x="2937677" y="5022837"/>
                  <a:pt x="2940046" y="5025207"/>
                  <a:pt x="2937677" y="5025207"/>
                </a:cubicBezTo>
                <a:cubicBezTo>
                  <a:pt x="2937677" y="5025207"/>
                  <a:pt x="2940046" y="5025207"/>
                  <a:pt x="2940046" y="5027576"/>
                </a:cubicBezTo>
                <a:cubicBezTo>
                  <a:pt x="2940046" y="5027576"/>
                  <a:pt x="2942414" y="5029945"/>
                  <a:pt x="2942414" y="5032314"/>
                </a:cubicBezTo>
                <a:cubicBezTo>
                  <a:pt x="2942414" y="5032314"/>
                  <a:pt x="2937677" y="5027576"/>
                  <a:pt x="2935309" y="5025207"/>
                </a:cubicBezTo>
                <a:cubicBezTo>
                  <a:pt x="2930573" y="5020468"/>
                  <a:pt x="2928204" y="5018099"/>
                  <a:pt x="2932941" y="5020468"/>
                </a:cubicBezTo>
                <a:cubicBezTo>
                  <a:pt x="2932941" y="5020468"/>
                  <a:pt x="2930573" y="5018099"/>
                  <a:pt x="2928204" y="5015729"/>
                </a:cubicBezTo>
                <a:cubicBezTo>
                  <a:pt x="2925836" y="5015729"/>
                  <a:pt x="2925836" y="5013360"/>
                  <a:pt x="2923468" y="5013360"/>
                </a:cubicBezTo>
                <a:cubicBezTo>
                  <a:pt x="2921100" y="5010990"/>
                  <a:pt x="2918732" y="5008621"/>
                  <a:pt x="2916363" y="5006253"/>
                </a:cubicBezTo>
                <a:cubicBezTo>
                  <a:pt x="2916363" y="5006253"/>
                  <a:pt x="2916363" y="5006253"/>
                  <a:pt x="2918732" y="5006253"/>
                </a:cubicBezTo>
                <a:cubicBezTo>
                  <a:pt x="2925836" y="5013360"/>
                  <a:pt x="2923468" y="5010990"/>
                  <a:pt x="2923468" y="5008621"/>
                </a:cubicBezTo>
                <a:cubicBezTo>
                  <a:pt x="2918732" y="5003883"/>
                  <a:pt x="2913995" y="5001514"/>
                  <a:pt x="2911627" y="4996775"/>
                </a:cubicBezTo>
                <a:cubicBezTo>
                  <a:pt x="2909259" y="4994406"/>
                  <a:pt x="2906890" y="4994406"/>
                  <a:pt x="2906890" y="4994406"/>
                </a:cubicBezTo>
                <a:cubicBezTo>
                  <a:pt x="2904522" y="4992037"/>
                  <a:pt x="2904522" y="4992037"/>
                  <a:pt x="2902154" y="4992037"/>
                </a:cubicBezTo>
                <a:cubicBezTo>
                  <a:pt x="2899786" y="4987298"/>
                  <a:pt x="2897417" y="4984928"/>
                  <a:pt x="2895049" y="4982560"/>
                </a:cubicBezTo>
                <a:cubicBezTo>
                  <a:pt x="2887944" y="4977821"/>
                  <a:pt x="2890313" y="4977821"/>
                  <a:pt x="2885576" y="4975452"/>
                </a:cubicBezTo>
                <a:cubicBezTo>
                  <a:pt x="2885576" y="4973083"/>
                  <a:pt x="2883208" y="4973083"/>
                  <a:pt x="2883208" y="4970713"/>
                </a:cubicBezTo>
                <a:cubicBezTo>
                  <a:pt x="2878471" y="4968344"/>
                  <a:pt x="2876103" y="4963605"/>
                  <a:pt x="2871367" y="4961236"/>
                </a:cubicBezTo>
                <a:cubicBezTo>
                  <a:pt x="2871367" y="4958867"/>
                  <a:pt x="2871367" y="4958867"/>
                  <a:pt x="2871367" y="4958867"/>
                </a:cubicBezTo>
                <a:cubicBezTo>
                  <a:pt x="2871367" y="4958867"/>
                  <a:pt x="2868999" y="4956498"/>
                  <a:pt x="2866630" y="4954129"/>
                </a:cubicBezTo>
                <a:cubicBezTo>
                  <a:pt x="2866630" y="4954129"/>
                  <a:pt x="2864261" y="4951759"/>
                  <a:pt x="2864261" y="4951759"/>
                </a:cubicBezTo>
                <a:cubicBezTo>
                  <a:pt x="2861893" y="4951759"/>
                  <a:pt x="2864261" y="4951759"/>
                  <a:pt x="2864261" y="4954129"/>
                </a:cubicBezTo>
                <a:cubicBezTo>
                  <a:pt x="2866630" y="4956498"/>
                  <a:pt x="2868999" y="4958867"/>
                  <a:pt x="2868999" y="4961236"/>
                </a:cubicBezTo>
                <a:cubicBezTo>
                  <a:pt x="2866630" y="4958867"/>
                  <a:pt x="2864261" y="4956498"/>
                  <a:pt x="2861893" y="4954129"/>
                </a:cubicBezTo>
                <a:cubicBezTo>
                  <a:pt x="2861893" y="4954129"/>
                  <a:pt x="2859525" y="4954129"/>
                  <a:pt x="2859525" y="4954129"/>
                </a:cubicBezTo>
                <a:cubicBezTo>
                  <a:pt x="2861893" y="4954129"/>
                  <a:pt x="2864261" y="4956498"/>
                  <a:pt x="2864261" y="4958867"/>
                </a:cubicBezTo>
                <a:cubicBezTo>
                  <a:pt x="2873735" y="4965975"/>
                  <a:pt x="2876103" y="4968344"/>
                  <a:pt x="2878471" y="4973083"/>
                </a:cubicBezTo>
                <a:cubicBezTo>
                  <a:pt x="2880839" y="4973083"/>
                  <a:pt x="2880839" y="4975452"/>
                  <a:pt x="2880839" y="4975452"/>
                </a:cubicBezTo>
                <a:cubicBezTo>
                  <a:pt x="2883208" y="4977821"/>
                  <a:pt x="2887944" y="4980191"/>
                  <a:pt x="2887944" y="4980191"/>
                </a:cubicBezTo>
                <a:cubicBezTo>
                  <a:pt x="2890313" y="4982560"/>
                  <a:pt x="2887944" y="4980191"/>
                  <a:pt x="2890313" y="4980191"/>
                </a:cubicBezTo>
                <a:cubicBezTo>
                  <a:pt x="2890313" y="4980191"/>
                  <a:pt x="2890313" y="4980191"/>
                  <a:pt x="2895049" y="4984928"/>
                </a:cubicBezTo>
                <a:cubicBezTo>
                  <a:pt x="2895049" y="4984928"/>
                  <a:pt x="2897417" y="4987298"/>
                  <a:pt x="2899786" y="4989667"/>
                </a:cubicBezTo>
                <a:lnTo>
                  <a:pt x="2902154" y="4992037"/>
                </a:lnTo>
                <a:lnTo>
                  <a:pt x="2897417" y="4989667"/>
                </a:lnTo>
                <a:cubicBezTo>
                  <a:pt x="2897417" y="4989667"/>
                  <a:pt x="2897417" y="4989667"/>
                  <a:pt x="2897417" y="4992037"/>
                </a:cubicBezTo>
                <a:cubicBezTo>
                  <a:pt x="2897417" y="4992037"/>
                  <a:pt x="2902154" y="4994406"/>
                  <a:pt x="2902154" y="4994406"/>
                </a:cubicBezTo>
                <a:cubicBezTo>
                  <a:pt x="2904522" y="4996775"/>
                  <a:pt x="2904522" y="4994406"/>
                  <a:pt x="2911627" y="5001514"/>
                </a:cubicBezTo>
                <a:cubicBezTo>
                  <a:pt x="2911627" y="5001514"/>
                  <a:pt x="2911627" y="5003883"/>
                  <a:pt x="2911627" y="5003883"/>
                </a:cubicBezTo>
                <a:cubicBezTo>
                  <a:pt x="2911627" y="5006253"/>
                  <a:pt x="2916363" y="5010990"/>
                  <a:pt x="2921100" y="5015729"/>
                </a:cubicBezTo>
                <a:cubicBezTo>
                  <a:pt x="2923468" y="5018099"/>
                  <a:pt x="2925836" y="5018099"/>
                  <a:pt x="2925836" y="5020468"/>
                </a:cubicBezTo>
                <a:cubicBezTo>
                  <a:pt x="2930573" y="5022837"/>
                  <a:pt x="2930573" y="5022837"/>
                  <a:pt x="2942414" y="5034683"/>
                </a:cubicBezTo>
                <a:cubicBezTo>
                  <a:pt x="2947150" y="5039422"/>
                  <a:pt x="2949519" y="5039422"/>
                  <a:pt x="2949519" y="5041791"/>
                </a:cubicBezTo>
                <a:cubicBezTo>
                  <a:pt x="2951887" y="5044160"/>
                  <a:pt x="2954255" y="5046530"/>
                  <a:pt x="2956623" y="5051269"/>
                </a:cubicBezTo>
                <a:cubicBezTo>
                  <a:pt x="2961360" y="5053638"/>
                  <a:pt x="2963728" y="5058376"/>
                  <a:pt x="2968465" y="5063114"/>
                </a:cubicBezTo>
                <a:cubicBezTo>
                  <a:pt x="2970833" y="5063114"/>
                  <a:pt x="2970833" y="5060745"/>
                  <a:pt x="2970833" y="5060745"/>
                </a:cubicBezTo>
                <a:cubicBezTo>
                  <a:pt x="2970833" y="5060745"/>
                  <a:pt x="2973201" y="5063114"/>
                  <a:pt x="2973201" y="5063114"/>
                </a:cubicBezTo>
                <a:cubicBezTo>
                  <a:pt x="2975569" y="5065484"/>
                  <a:pt x="2975569" y="5067853"/>
                  <a:pt x="2975569" y="5067853"/>
                </a:cubicBezTo>
                <a:cubicBezTo>
                  <a:pt x="2980306" y="5072592"/>
                  <a:pt x="2989779" y="5079700"/>
                  <a:pt x="2987410" y="5079700"/>
                </a:cubicBezTo>
                <a:cubicBezTo>
                  <a:pt x="2985042" y="5079700"/>
                  <a:pt x="2987410" y="5082069"/>
                  <a:pt x="2989779" y="5084438"/>
                </a:cubicBezTo>
                <a:cubicBezTo>
                  <a:pt x="2992147" y="5089176"/>
                  <a:pt x="2994515" y="5089176"/>
                  <a:pt x="2999252" y="5093915"/>
                </a:cubicBezTo>
                <a:cubicBezTo>
                  <a:pt x="3001620" y="5096284"/>
                  <a:pt x="3003988" y="5098654"/>
                  <a:pt x="3003988" y="5098654"/>
                </a:cubicBezTo>
                <a:cubicBezTo>
                  <a:pt x="3006356" y="5101023"/>
                  <a:pt x="3011093" y="5105762"/>
                  <a:pt x="3015829" y="5110500"/>
                </a:cubicBezTo>
                <a:cubicBezTo>
                  <a:pt x="3018198" y="5112869"/>
                  <a:pt x="3020566" y="5115238"/>
                  <a:pt x="3018198" y="5110500"/>
                </a:cubicBezTo>
                <a:cubicBezTo>
                  <a:pt x="3027670" y="5117608"/>
                  <a:pt x="3030039" y="5119977"/>
                  <a:pt x="3030039" y="5117608"/>
                </a:cubicBezTo>
                <a:cubicBezTo>
                  <a:pt x="3030039" y="5117608"/>
                  <a:pt x="3032407" y="5119977"/>
                  <a:pt x="3034775" y="5119977"/>
                </a:cubicBezTo>
                <a:cubicBezTo>
                  <a:pt x="3034775" y="5119977"/>
                  <a:pt x="3034775" y="5117608"/>
                  <a:pt x="3039512" y="5124716"/>
                </a:cubicBezTo>
                <a:cubicBezTo>
                  <a:pt x="3041880" y="5127085"/>
                  <a:pt x="3039512" y="5127085"/>
                  <a:pt x="3039512" y="5127085"/>
                </a:cubicBezTo>
                <a:cubicBezTo>
                  <a:pt x="3039512" y="5127085"/>
                  <a:pt x="3039512" y="5127085"/>
                  <a:pt x="3037143" y="5124716"/>
                </a:cubicBezTo>
                <a:cubicBezTo>
                  <a:pt x="3032407" y="5122346"/>
                  <a:pt x="3039512" y="5127085"/>
                  <a:pt x="3037143" y="5127085"/>
                </a:cubicBezTo>
                <a:cubicBezTo>
                  <a:pt x="3037143" y="5127085"/>
                  <a:pt x="3041880" y="5131824"/>
                  <a:pt x="3044248" y="5134192"/>
                </a:cubicBezTo>
                <a:cubicBezTo>
                  <a:pt x="3044248" y="5136562"/>
                  <a:pt x="3046616" y="5136562"/>
                  <a:pt x="3048985" y="5138931"/>
                </a:cubicBezTo>
                <a:cubicBezTo>
                  <a:pt x="3053721" y="5141300"/>
                  <a:pt x="3048985" y="5136562"/>
                  <a:pt x="3044248" y="5129454"/>
                </a:cubicBezTo>
                <a:cubicBezTo>
                  <a:pt x="3051353" y="5136562"/>
                  <a:pt x="3058458" y="5143670"/>
                  <a:pt x="3065562" y="5148408"/>
                </a:cubicBezTo>
                <a:cubicBezTo>
                  <a:pt x="3063194" y="5148408"/>
                  <a:pt x="3063194" y="5148408"/>
                  <a:pt x="3060826" y="5148408"/>
                </a:cubicBezTo>
                <a:cubicBezTo>
                  <a:pt x="3053721" y="5141300"/>
                  <a:pt x="3056089" y="5146039"/>
                  <a:pt x="3056089" y="5146039"/>
                </a:cubicBezTo>
                <a:cubicBezTo>
                  <a:pt x="3056089" y="5146039"/>
                  <a:pt x="3058458" y="5148408"/>
                  <a:pt x="3056089" y="5148408"/>
                </a:cubicBezTo>
                <a:cubicBezTo>
                  <a:pt x="3060826" y="5153147"/>
                  <a:pt x="3058458" y="5150778"/>
                  <a:pt x="3060826" y="5150778"/>
                </a:cubicBezTo>
                <a:cubicBezTo>
                  <a:pt x="3060826" y="5150778"/>
                  <a:pt x="3063194" y="5153147"/>
                  <a:pt x="3063194" y="5153147"/>
                </a:cubicBezTo>
                <a:cubicBezTo>
                  <a:pt x="3070299" y="5160254"/>
                  <a:pt x="3075035" y="5162624"/>
                  <a:pt x="3079772" y="5167362"/>
                </a:cubicBezTo>
                <a:cubicBezTo>
                  <a:pt x="3079772" y="5167362"/>
                  <a:pt x="3077403" y="5164993"/>
                  <a:pt x="3082140" y="5167362"/>
                </a:cubicBezTo>
                <a:cubicBezTo>
                  <a:pt x="3084508" y="5169732"/>
                  <a:pt x="3086876" y="5172101"/>
                  <a:pt x="3089245" y="5172101"/>
                </a:cubicBezTo>
                <a:cubicBezTo>
                  <a:pt x="3091613" y="5174470"/>
                  <a:pt x="3093981" y="5176840"/>
                  <a:pt x="3096349" y="5179209"/>
                </a:cubicBezTo>
                <a:cubicBezTo>
                  <a:pt x="3091613" y="5176840"/>
                  <a:pt x="3082140" y="5169732"/>
                  <a:pt x="3093981" y="5181578"/>
                </a:cubicBezTo>
                <a:cubicBezTo>
                  <a:pt x="3091613" y="5181578"/>
                  <a:pt x="3096349" y="5183947"/>
                  <a:pt x="3098718" y="5188685"/>
                </a:cubicBezTo>
                <a:cubicBezTo>
                  <a:pt x="3103454" y="5193424"/>
                  <a:pt x="3105822" y="5195794"/>
                  <a:pt x="3103454" y="5195794"/>
                </a:cubicBezTo>
                <a:cubicBezTo>
                  <a:pt x="3103454" y="5195794"/>
                  <a:pt x="3105822" y="5198163"/>
                  <a:pt x="3105822" y="5198163"/>
                </a:cubicBezTo>
                <a:cubicBezTo>
                  <a:pt x="3108191" y="5198163"/>
                  <a:pt x="3108191" y="5200532"/>
                  <a:pt x="3108191" y="5200532"/>
                </a:cubicBezTo>
                <a:cubicBezTo>
                  <a:pt x="3110559" y="5200532"/>
                  <a:pt x="3110559" y="5200532"/>
                  <a:pt x="3110559" y="5200532"/>
                </a:cubicBezTo>
                <a:cubicBezTo>
                  <a:pt x="3112927" y="5202902"/>
                  <a:pt x="3112927" y="5202902"/>
                  <a:pt x="3115295" y="5205271"/>
                </a:cubicBezTo>
                <a:cubicBezTo>
                  <a:pt x="3122400" y="5210009"/>
                  <a:pt x="3122400" y="5212378"/>
                  <a:pt x="3122400" y="5210009"/>
                </a:cubicBezTo>
                <a:cubicBezTo>
                  <a:pt x="3122400" y="5210009"/>
                  <a:pt x="3124768" y="5212378"/>
                  <a:pt x="3124768" y="5212378"/>
                </a:cubicBezTo>
                <a:cubicBezTo>
                  <a:pt x="3124768" y="5212378"/>
                  <a:pt x="3127136" y="5214747"/>
                  <a:pt x="3127136" y="5214747"/>
                </a:cubicBezTo>
                <a:cubicBezTo>
                  <a:pt x="3129505" y="5217117"/>
                  <a:pt x="3129505" y="5217117"/>
                  <a:pt x="3129505" y="5217117"/>
                </a:cubicBezTo>
                <a:cubicBezTo>
                  <a:pt x="3131873" y="5221856"/>
                  <a:pt x="3134241" y="5224225"/>
                  <a:pt x="3143714" y="5231333"/>
                </a:cubicBezTo>
                <a:cubicBezTo>
                  <a:pt x="3143714" y="5231333"/>
                  <a:pt x="3143714" y="5233701"/>
                  <a:pt x="3148451" y="5236071"/>
                </a:cubicBezTo>
                <a:cubicBezTo>
                  <a:pt x="3146082" y="5233701"/>
                  <a:pt x="3143714" y="5233701"/>
                  <a:pt x="3141346" y="5231333"/>
                </a:cubicBezTo>
                <a:cubicBezTo>
                  <a:pt x="3141346" y="5231333"/>
                  <a:pt x="3141346" y="5231333"/>
                  <a:pt x="3141346" y="5233701"/>
                </a:cubicBezTo>
                <a:cubicBezTo>
                  <a:pt x="3143714" y="5233701"/>
                  <a:pt x="3143714" y="5233701"/>
                  <a:pt x="3146082" y="5236071"/>
                </a:cubicBezTo>
                <a:cubicBezTo>
                  <a:pt x="3146082" y="5236071"/>
                  <a:pt x="3148451" y="5238440"/>
                  <a:pt x="3150819" y="5240809"/>
                </a:cubicBezTo>
                <a:cubicBezTo>
                  <a:pt x="3153187" y="5243179"/>
                  <a:pt x="3157924" y="5247917"/>
                  <a:pt x="3162660" y="5255026"/>
                </a:cubicBezTo>
                <a:cubicBezTo>
                  <a:pt x="3165028" y="5257395"/>
                  <a:pt x="3169765" y="5259763"/>
                  <a:pt x="3169765" y="5259763"/>
                </a:cubicBezTo>
                <a:cubicBezTo>
                  <a:pt x="3169765" y="5262133"/>
                  <a:pt x="3172133" y="5262133"/>
                  <a:pt x="3176869" y="5266871"/>
                </a:cubicBezTo>
                <a:cubicBezTo>
                  <a:pt x="3179238" y="5269241"/>
                  <a:pt x="3179238" y="5269241"/>
                  <a:pt x="3181606" y="5269241"/>
                </a:cubicBezTo>
                <a:cubicBezTo>
                  <a:pt x="3181606" y="5271610"/>
                  <a:pt x="3186342" y="5273979"/>
                  <a:pt x="3191079" y="5276349"/>
                </a:cubicBezTo>
                <a:cubicBezTo>
                  <a:pt x="3191079" y="5278718"/>
                  <a:pt x="3193447" y="5281088"/>
                  <a:pt x="3195815" y="5283456"/>
                </a:cubicBezTo>
                <a:cubicBezTo>
                  <a:pt x="3198184" y="5285825"/>
                  <a:pt x="3200552" y="5288195"/>
                  <a:pt x="3200552" y="5290564"/>
                </a:cubicBezTo>
                <a:cubicBezTo>
                  <a:pt x="3200552" y="5290564"/>
                  <a:pt x="3202920" y="5292933"/>
                  <a:pt x="3202920" y="5292933"/>
                </a:cubicBezTo>
                <a:cubicBezTo>
                  <a:pt x="3198184" y="5288195"/>
                  <a:pt x="3195815" y="5285825"/>
                  <a:pt x="3191079" y="5283456"/>
                </a:cubicBezTo>
                <a:cubicBezTo>
                  <a:pt x="3191079" y="5283456"/>
                  <a:pt x="3188711" y="5281088"/>
                  <a:pt x="3186342" y="5278718"/>
                </a:cubicBezTo>
                <a:cubicBezTo>
                  <a:pt x="3186342" y="5278718"/>
                  <a:pt x="3183974" y="5276349"/>
                  <a:pt x="3183974" y="5276349"/>
                </a:cubicBezTo>
                <a:cubicBezTo>
                  <a:pt x="3183974" y="5278718"/>
                  <a:pt x="3183974" y="5278718"/>
                  <a:pt x="3186342" y="5283456"/>
                </a:cubicBezTo>
                <a:cubicBezTo>
                  <a:pt x="3183974" y="5278718"/>
                  <a:pt x="3183974" y="5278718"/>
                  <a:pt x="3181606" y="5276349"/>
                </a:cubicBezTo>
                <a:cubicBezTo>
                  <a:pt x="3174501" y="5269241"/>
                  <a:pt x="3174501" y="5266871"/>
                  <a:pt x="3167396" y="5264502"/>
                </a:cubicBezTo>
                <a:cubicBezTo>
                  <a:pt x="3167396" y="5264502"/>
                  <a:pt x="3167396" y="5264502"/>
                  <a:pt x="3165028" y="5264502"/>
                </a:cubicBezTo>
                <a:cubicBezTo>
                  <a:pt x="3165028" y="5262133"/>
                  <a:pt x="3162660" y="5262133"/>
                  <a:pt x="3162660" y="5259763"/>
                </a:cubicBezTo>
                <a:cubicBezTo>
                  <a:pt x="3162660" y="5259763"/>
                  <a:pt x="3160292" y="5259763"/>
                  <a:pt x="3160292" y="5259763"/>
                </a:cubicBezTo>
                <a:cubicBezTo>
                  <a:pt x="3162660" y="5257395"/>
                  <a:pt x="3160292" y="5257395"/>
                  <a:pt x="3155555" y="5250287"/>
                </a:cubicBezTo>
                <a:cubicBezTo>
                  <a:pt x="3153187" y="5250287"/>
                  <a:pt x="3153187" y="5247917"/>
                  <a:pt x="3150819" y="5245548"/>
                </a:cubicBezTo>
                <a:cubicBezTo>
                  <a:pt x="3150819" y="5245548"/>
                  <a:pt x="3150819" y="5245548"/>
                  <a:pt x="3150819" y="5243179"/>
                </a:cubicBezTo>
                <a:cubicBezTo>
                  <a:pt x="3150819" y="5243179"/>
                  <a:pt x="3150819" y="5243179"/>
                  <a:pt x="3148451" y="5240809"/>
                </a:cubicBezTo>
                <a:cubicBezTo>
                  <a:pt x="3148451" y="5240809"/>
                  <a:pt x="3146082" y="5238440"/>
                  <a:pt x="3146082" y="5238440"/>
                </a:cubicBezTo>
                <a:cubicBezTo>
                  <a:pt x="3146082" y="5238440"/>
                  <a:pt x="3146082" y="5238440"/>
                  <a:pt x="3146082" y="5240809"/>
                </a:cubicBezTo>
                <a:cubicBezTo>
                  <a:pt x="3146082" y="5243179"/>
                  <a:pt x="3141346" y="5238440"/>
                  <a:pt x="3138978" y="5236071"/>
                </a:cubicBezTo>
                <a:cubicBezTo>
                  <a:pt x="3134241" y="5231333"/>
                  <a:pt x="3129505" y="5228964"/>
                  <a:pt x="3131873" y="5231333"/>
                </a:cubicBezTo>
                <a:cubicBezTo>
                  <a:pt x="3117663" y="5221856"/>
                  <a:pt x="3124768" y="5228964"/>
                  <a:pt x="3127136" y="5233701"/>
                </a:cubicBezTo>
                <a:cubicBezTo>
                  <a:pt x="3124768" y="5233701"/>
                  <a:pt x="3122400" y="5228964"/>
                  <a:pt x="3120032" y="5228964"/>
                </a:cubicBezTo>
                <a:cubicBezTo>
                  <a:pt x="3120032" y="5226594"/>
                  <a:pt x="3117663" y="5221856"/>
                  <a:pt x="3115295" y="5219486"/>
                </a:cubicBezTo>
                <a:cubicBezTo>
                  <a:pt x="3112927" y="5217117"/>
                  <a:pt x="3117663" y="5217117"/>
                  <a:pt x="3117663" y="5217117"/>
                </a:cubicBezTo>
                <a:cubicBezTo>
                  <a:pt x="3112927" y="5210009"/>
                  <a:pt x="3110559" y="5205271"/>
                  <a:pt x="3103454" y="5200532"/>
                </a:cubicBezTo>
                <a:cubicBezTo>
                  <a:pt x="3103454" y="5200532"/>
                  <a:pt x="3101086" y="5198163"/>
                  <a:pt x="3101086" y="5198163"/>
                </a:cubicBezTo>
                <a:cubicBezTo>
                  <a:pt x="3101086" y="5195794"/>
                  <a:pt x="3103454" y="5198163"/>
                  <a:pt x="3098718" y="5193424"/>
                </a:cubicBezTo>
                <a:cubicBezTo>
                  <a:pt x="3096349" y="5193424"/>
                  <a:pt x="3093981" y="5191055"/>
                  <a:pt x="3096349" y="5193424"/>
                </a:cubicBezTo>
                <a:cubicBezTo>
                  <a:pt x="3096349" y="5195794"/>
                  <a:pt x="3093981" y="5193424"/>
                  <a:pt x="3093981" y="5193424"/>
                </a:cubicBezTo>
                <a:cubicBezTo>
                  <a:pt x="3093981" y="5195794"/>
                  <a:pt x="3089245" y="5191055"/>
                  <a:pt x="3096349" y="5198163"/>
                </a:cubicBezTo>
                <a:cubicBezTo>
                  <a:pt x="3096349" y="5200532"/>
                  <a:pt x="3096349" y="5202902"/>
                  <a:pt x="3096349" y="5202902"/>
                </a:cubicBezTo>
                <a:cubicBezTo>
                  <a:pt x="3091613" y="5195794"/>
                  <a:pt x="3084508" y="5191055"/>
                  <a:pt x="3077403" y="5183947"/>
                </a:cubicBezTo>
                <a:cubicBezTo>
                  <a:pt x="3084508" y="5188685"/>
                  <a:pt x="3089245" y="5191055"/>
                  <a:pt x="3086876" y="5186316"/>
                </a:cubicBezTo>
                <a:cubicBezTo>
                  <a:pt x="3086876" y="5183947"/>
                  <a:pt x="3084508" y="5183947"/>
                  <a:pt x="3082140" y="5181578"/>
                </a:cubicBezTo>
                <a:cubicBezTo>
                  <a:pt x="3079772" y="5179209"/>
                  <a:pt x="3077403" y="5174470"/>
                  <a:pt x="3077403" y="5176840"/>
                </a:cubicBezTo>
                <a:cubicBezTo>
                  <a:pt x="3077403" y="5176840"/>
                  <a:pt x="3070299" y="5172101"/>
                  <a:pt x="3072667" y="5174470"/>
                </a:cubicBezTo>
                <a:cubicBezTo>
                  <a:pt x="3075035" y="5176840"/>
                  <a:pt x="3075035" y="5179209"/>
                  <a:pt x="3075035" y="5179209"/>
                </a:cubicBezTo>
                <a:cubicBezTo>
                  <a:pt x="3075035" y="5179209"/>
                  <a:pt x="3075035" y="5181578"/>
                  <a:pt x="3070299" y="5179209"/>
                </a:cubicBezTo>
                <a:cubicBezTo>
                  <a:pt x="3065562" y="5174470"/>
                  <a:pt x="3067930" y="5174470"/>
                  <a:pt x="3067930" y="5174470"/>
                </a:cubicBezTo>
                <a:cubicBezTo>
                  <a:pt x="3067930" y="5172101"/>
                  <a:pt x="3065562" y="5169732"/>
                  <a:pt x="3065562" y="5169732"/>
                </a:cubicBezTo>
                <a:cubicBezTo>
                  <a:pt x="3067930" y="5169732"/>
                  <a:pt x="3067930" y="5164993"/>
                  <a:pt x="3058458" y="5157885"/>
                </a:cubicBezTo>
                <a:cubicBezTo>
                  <a:pt x="3056089" y="5153147"/>
                  <a:pt x="3058458" y="5153147"/>
                  <a:pt x="3060826" y="5155516"/>
                </a:cubicBezTo>
                <a:cubicBezTo>
                  <a:pt x="3063194" y="5157885"/>
                  <a:pt x="3063194" y="5155516"/>
                  <a:pt x="3058458" y="5153147"/>
                </a:cubicBezTo>
                <a:cubicBezTo>
                  <a:pt x="3056089" y="5148408"/>
                  <a:pt x="3051353" y="5143670"/>
                  <a:pt x="3048985" y="5143670"/>
                </a:cubicBezTo>
                <a:cubicBezTo>
                  <a:pt x="3046616" y="5141300"/>
                  <a:pt x="3046616" y="5141300"/>
                  <a:pt x="3044248" y="5136562"/>
                </a:cubicBezTo>
                <a:cubicBezTo>
                  <a:pt x="3039512" y="5131824"/>
                  <a:pt x="3037143" y="5131824"/>
                  <a:pt x="3032407" y="5127085"/>
                </a:cubicBezTo>
                <a:cubicBezTo>
                  <a:pt x="3032407" y="5127085"/>
                  <a:pt x="3030039" y="5124716"/>
                  <a:pt x="3030039" y="5124716"/>
                </a:cubicBezTo>
                <a:cubicBezTo>
                  <a:pt x="3030039" y="5129454"/>
                  <a:pt x="3022934" y="5119977"/>
                  <a:pt x="3015829" y="5115238"/>
                </a:cubicBezTo>
                <a:cubicBezTo>
                  <a:pt x="3015829" y="5115238"/>
                  <a:pt x="3015829" y="5117608"/>
                  <a:pt x="3015829" y="5117608"/>
                </a:cubicBezTo>
                <a:cubicBezTo>
                  <a:pt x="3013461" y="5117608"/>
                  <a:pt x="3013461" y="5115238"/>
                  <a:pt x="3011093" y="5115238"/>
                </a:cubicBezTo>
                <a:cubicBezTo>
                  <a:pt x="3011093" y="5112869"/>
                  <a:pt x="3008725" y="5112869"/>
                  <a:pt x="3008725" y="5110500"/>
                </a:cubicBezTo>
                <a:cubicBezTo>
                  <a:pt x="3008725" y="5110500"/>
                  <a:pt x="3011093" y="5110500"/>
                  <a:pt x="3011093" y="5110500"/>
                </a:cubicBezTo>
                <a:cubicBezTo>
                  <a:pt x="3006356" y="5105762"/>
                  <a:pt x="3001620" y="5101023"/>
                  <a:pt x="2999252" y="5098654"/>
                </a:cubicBezTo>
                <a:cubicBezTo>
                  <a:pt x="2994515" y="5093915"/>
                  <a:pt x="2992147" y="5091546"/>
                  <a:pt x="2989779" y="5091546"/>
                </a:cubicBezTo>
                <a:cubicBezTo>
                  <a:pt x="2987410" y="5089176"/>
                  <a:pt x="2985042" y="5089176"/>
                  <a:pt x="2982674" y="5084438"/>
                </a:cubicBezTo>
                <a:cubicBezTo>
                  <a:pt x="2970833" y="5072592"/>
                  <a:pt x="2970833" y="5072592"/>
                  <a:pt x="2968465" y="5067853"/>
                </a:cubicBezTo>
                <a:cubicBezTo>
                  <a:pt x="2966096" y="5067853"/>
                  <a:pt x="2966096" y="5065484"/>
                  <a:pt x="2963728" y="5063114"/>
                </a:cubicBezTo>
                <a:cubicBezTo>
                  <a:pt x="2958992" y="5058376"/>
                  <a:pt x="2954255" y="5053638"/>
                  <a:pt x="2951887" y="5053638"/>
                </a:cubicBezTo>
                <a:cubicBezTo>
                  <a:pt x="2949519" y="5053638"/>
                  <a:pt x="2949519" y="5053638"/>
                  <a:pt x="2947150" y="5053638"/>
                </a:cubicBezTo>
                <a:cubicBezTo>
                  <a:pt x="2942414" y="5048899"/>
                  <a:pt x="2944782" y="5048899"/>
                  <a:pt x="2942414" y="5044160"/>
                </a:cubicBezTo>
                <a:cubicBezTo>
                  <a:pt x="2940046" y="5044160"/>
                  <a:pt x="2937677" y="5041791"/>
                  <a:pt x="2937677" y="5041791"/>
                </a:cubicBezTo>
                <a:cubicBezTo>
                  <a:pt x="2937677" y="5039422"/>
                  <a:pt x="2935309" y="5041791"/>
                  <a:pt x="2935309" y="5041791"/>
                </a:cubicBezTo>
                <a:cubicBezTo>
                  <a:pt x="2935309" y="5041791"/>
                  <a:pt x="2935309" y="5041791"/>
                  <a:pt x="2937677" y="5044160"/>
                </a:cubicBezTo>
                <a:cubicBezTo>
                  <a:pt x="2940046" y="5046530"/>
                  <a:pt x="2940046" y="5046530"/>
                  <a:pt x="2940046" y="5048899"/>
                </a:cubicBezTo>
                <a:cubicBezTo>
                  <a:pt x="2937677" y="5046530"/>
                  <a:pt x="2937677" y="5044160"/>
                  <a:pt x="2935309" y="5044160"/>
                </a:cubicBezTo>
                <a:cubicBezTo>
                  <a:pt x="2932941" y="5041791"/>
                  <a:pt x="2932941" y="5039422"/>
                  <a:pt x="2930573" y="5037052"/>
                </a:cubicBezTo>
                <a:cubicBezTo>
                  <a:pt x="2925836" y="5034683"/>
                  <a:pt x="2925836" y="5032314"/>
                  <a:pt x="2925836" y="5032314"/>
                </a:cubicBezTo>
                <a:cubicBezTo>
                  <a:pt x="2928204" y="5032314"/>
                  <a:pt x="2928204" y="5032314"/>
                  <a:pt x="2928204" y="5029945"/>
                </a:cubicBezTo>
                <a:cubicBezTo>
                  <a:pt x="2928204" y="5029945"/>
                  <a:pt x="2923468" y="5025207"/>
                  <a:pt x="2921100" y="5022837"/>
                </a:cubicBezTo>
                <a:cubicBezTo>
                  <a:pt x="2921100" y="5022837"/>
                  <a:pt x="2921100" y="5022837"/>
                  <a:pt x="2918732" y="5022837"/>
                </a:cubicBezTo>
                <a:cubicBezTo>
                  <a:pt x="2913995" y="5020468"/>
                  <a:pt x="2911627" y="5018099"/>
                  <a:pt x="2904522" y="5008621"/>
                </a:cubicBezTo>
                <a:cubicBezTo>
                  <a:pt x="2902154" y="5006253"/>
                  <a:pt x="2899786" y="5006253"/>
                  <a:pt x="2899786" y="5003883"/>
                </a:cubicBezTo>
                <a:cubicBezTo>
                  <a:pt x="2899786" y="5003883"/>
                  <a:pt x="2899786" y="5003883"/>
                  <a:pt x="2899786" y="5006253"/>
                </a:cubicBezTo>
                <a:cubicBezTo>
                  <a:pt x="2902154" y="5008621"/>
                  <a:pt x="2904522" y="5010990"/>
                  <a:pt x="2906890" y="5013360"/>
                </a:cubicBezTo>
                <a:cubicBezTo>
                  <a:pt x="2904522" y="5013360"/>
                  <a:pt x="2902154" y="5010990"/>
                  <a:pt x="2899786" y="5008621"/>
                </a:cubicBezTo>
                <a:cubicBezTo>
                  <a:pt x="2897417" y="5008621"/>
                  <a:pt x="2897417" y="5008621"/>
                  <a:pt x="2897417" y="5008621"/>
                </a:cubicBezTo>
                <a:cubicBezTo>
                  <a:pt x="2897417" y="5008621"/>
                  <a:pt x="2897417" y="5010990"/>
                  <a:pt x="2899786" y="5013360"/>
                </a:cubicBezTo>
                <a:cubicBezTo>
                  <a:pt x="2899786" y="5013360"/>
                  <a:pt x="2902154" y="5015729"/>
                  <a:pt x="2902154" y="5015729"/>
                </a:cubicBezTo>
                <a:cubicBezTo>
                  <a:pt x="2904522" y="5018099"/>
                  <a:pt x="2904522" y="5015729"/>
                  <a:pt x="2906890" y="5018099"/>
                </a:cubicBezTo>
                <a:cubicBezTo>
                  <a:pt x="2909259" y="5020468"/>
                  <a:pt x="2911627" y="5022837"/>
                  <a:pt x="2916363" y="5027576"/>
                </a:cubicBezTo>
                <a:cubicBezTo>
                  <a:pt x="2916363" y="5027576"/>
                  <a:pt x="2918732" y="5029945"/>
                  <a:pt x="2918732" y="5029945"/>
                </a:cubicBezTo>
                <a:cubicBezTo>
                  <a:pt x="2923468" y="5034683"/>
                  <a:pt x="2923468" y="5032314"/>
                  <a:pt x="2928204" y="5037052"/>
                </a:cubicBezTo>
                <a:cubicBezTo>
                  <a:pt x="2930573" y="5041791"/>
                  <a:pt x="2932941" y="5044160"/>
                  <a:pt x="2937677" y="5046530"/>
                </a:cubicBezTo>
                <a:cubicBezTo>
                  <a:pt x="2937677" y="5048899"/>
                  <a:pt x="2937677" y="5048899"/>
                  <a:pt x="2940046" y="5048899"/>
                </a:cubicBezTo>
                <a:cubicBezTo>
                  <a:pt x="2940046" y="5051269"/>
                  <a:pt x="2940046" y="5053638"/>
                  <a:pt x="2942414" y="5056007"/>
                </a:cubicBezTo>
                <a:cubicBezTo>
                  <a:pt x="2944782" y="5058376"/>
                  <a:pt x="2949519" y="5063114"/>
                  <a:pt x="2954255" y="5067853"/>
                </a:cubicBezTo>
                <a:cubicBezTo>
                  <a:pt x="2956623" y="5067853"/>
                  <a:pt x="2958992" y="5070222"/>
                  <a:pt x="2951887" y="5060745"/>
                </a:cubicBezTo>
                <a:cubicBezTo>
                  <a:pt x="2954255" y="5060745"/>
                  <a:pt x="2956623" y="5063114"/>
                  <a:pt x="2958992" y="5065484"/>
                </a:cubicBezTo>
                <a:cubicBezTo>
                  <a:pt x="2961360" y="5067853"/>
                  <a:pt x="2961360" y="5070222"/>
                  <a:pt x="2963728" y="5070222"/>
                </a:cubicBezTo>
                <a:cubicBezTo>
                  <a:pt x="2963728" y="5072592"/>
                  <a:pt x="2966096" y="5074961"/>
                  <a:pt x="2968465" y="5074961"/>
                </a:cubicBezTo>
                <a:cubicBezTo>
                  <a:pt x="2966096" y="5070222"/>
                  <a:pt x="2968465" y="5072592"/>
                  <a:pt x="2970833" y="5074961"/>
                </a:cubicBezTo>
                <a:cubicBezTo>
                  <a:pt x="2973201" y="5079700"/>
                  <a:pt x="2980306" y="5084438"/>
                  <a:pt x="2977937" y="5084438"/>
                </a:cubicBezTo>
                <a:cubicBezTo>
                  <a:pt x="2977937" y="5084438"/>
                  <a:pt x="2975569" y="5082069"/>
                  <a:pt x="2973201" y="5082069"/>
                </a:cubicBezTo>
                <a:cubicBezTo>
                  <a:pt x="2970833" y="5082069"/>
                  <a:pt x="2970833" y="5082069"/>
                  <a:pt x="2970833" y="5082069"/>
                </a:cubicBezTo>
                <a:cubicBezTo>
                  <a:pt x="2970833" y="5082069"/>
                  <a:pt x="2968465" y="5082069"/>
                  <a:pt x="2970833" y="5086807"/>
                </a:cubicBezTo>
                <a:cubicBezTo>
                  <a:pt x="2975569" y="5091546"/>
                  <a:pt x="2980306" y="5093915"/>
                  <a:pt x="2980306" y="5096284"/>
                </a:cubicBezTo>
                <a:cubicBezTo>
                  <a:pt x="2987410" y="5101023"/>
                  <a:pt x="2989779" y="5105762"/>
                  <a:pt x="2994515" y="5108131"/>
                </a:cubicBezTo>
                <a:cubicBezTo>
                  <a:pt x="2996883" y="5110500"/>
                  <a:pt x="2996883" y="5112869"/>
                  <a:pt x="2996883" y="5112869"/>
                </a:cubicBezTo>
                <a:cubicBezTo>
                  <a:pt x="2996883" y="5115238"/>
                  <a:pt x="2996883" y="5115238"/>
                  <a:pt x="2996883" y="5115238"/>
                </a:cubicBezTo>
                <a:cubicBezTo>
                  <a:pt x="2996883" y="5115238"/>
                  <a:pt x="2996883" y="5117608"/>
                  <a:pt x="2999252" y="5119977"/>
                </a:cubicBezTo>
                <a:cubicBezTo>
                  <a:pt x="2999252" y="5119977"/>
                  <a:pt x="3001620" y="5119977"/>
                  <a:pt x="3001620" y="5119977"/>
                </a:cubicBezTo>
                <a:cubicBezTo>
                  <a:pt x="3003988" y="5119977"/>
                  <a:pt x="3003988" y="5119977"/>
                  <a:pt x="3008725" y="5122346"/>
                </a:cubicBezTo>
                <a:cubicBezTo>
                  <a:pt x="3008725" y="5124716"/>
                  <a:pt x="3011093" y="5129454"/>
                  <a:pt x="3011093" y="5131824"/>
                </a:cubicBezTo>
                <a:cubicBezTo>
                  <a:pt x="3013461" y="5134192"/>
                  <a:pt x="3018198" y="5138931"/>
                  <a:pt x="3020566" y="5138931"/>
                </a:cubicBezTo>
                <a:cubicBezTo>
                  <a:pt x="3025302" y="5143670"/>
                  <a:pt x="3030039" y="5148408"/>
                  <a:pt x="3034775" y="5153147"/>
                </a:cubicBezTo>
                <a:cubicBezTo>
                  <a:pt x="3034775" y="5155516"/>
                  <a:pt x="3037143" y="5155516"/>
                  <a:pt x="3039512" y="5157885"/>
                </a:cubicBezTo>
                <a:cubicBezTo>
                  <a:pt x="3039512" y="5157885"/>
                  <a:pt x="3039512" y="5157885"/>
                  <a:pt x="3039512" y="5155516"/>
                </a:cubicBezTo>
                <a:cubicBezTo>
                  <a:pt x="3041880" y="5155516"/>
                  <a:pt x="3044248" y="5157885"/>
                  <a:pt x="3046616" y="5160254"/>
                </a:cubicBezTo>
                <a:cubicBezTo>
                  <a:pt x="3046616" y="5162624"/>
                  <a:pt x="3053721" y="5167362"/>
                  <a:pt x="3046616" y="5162624"/>
                </a:cubicBezTo>
                <a:cubicBezTo>
                  <a:pt x="3046616" y="5162624"/>
                  <a:pt x="3046616" y="5164993"/>
                  <a:pt x="3046616" y="5164993"/>
                </a:cubicBezTo>
                <a:cubicBezTo>
                  <a:pt x="3056089" y="5174470"/>
                  <a:pt x="3051353" y="5172101"/>
                  <a:pt x="3058458" y="5181578"/>
                </a:cubicBezTo>
                <a:lnTo>
                  <a:pt x="3060826" y="5181578"/>
                </a:lnTo>
                <a:lnTo>
                  <a:pt x="3063194" y="5183947"/>
                </a:lnTo>
                <a:cubicBezTo>
                  <a:pt x="3065562" y="5186316"/>
                  <a:pt x="3067930" y="5188685"/>
                  <a:pt x="3067930" y="5188685"/>
                </a:cubicBezTo>
                <a:cubicBezTo>
                  <a:pt x="3070299" y="5191055"/>
                  <a:pt x="3072667" y="5191055"/>
                  <a:pt x="3077403" y="5195794"/>
                </a:cubicBezTo>
                <a:cubicBezTo>
                  <a:pt x="3077403" y="5195794"/>
                  <a:pt x="3077403" y="5195794"/>
                  <a:pt x="3077403" y="5193424"/>
                </a:cubicBezTo>
                <a:cubicBezTo>
                  <a:pt x="3072667" y="5191055"/>
                  <a:pt x="3075035" y="5191055"/>
                  <a:pt x="3077403" y="5191055"/>
                </a:cubicBezTo>
                <a:cubicBezTo>
                  <a:pt x="3077403" y="5191055"/>
                  <a:pt x="3077403" y="5191055"/>
                  <a:pt x="3079772" y="5191055"/>
                </a:cubicBezTo>
                <a:cubicBezTo>
                  <a:pt x="3079772" y="5193424"/>
                  <a:pt x="3082140" y="5193424"/>
                  <a:pt x="3082140" y="5195794"/>
                </a:cubicBezTo>
                <a:cubicBezTo>
                  <a:pt x="3084508" y="5200532"/>
                  <a:pt x="3084508" y="5200532"/>
                  <a:pt x="3089245" y="5202902"/>
                </a:cubicBezTo>
                <a:cubicBezTo>
                  <a:pt x="3093981" y="5207640"/>
                  <a:pt x="3101086" y="5214747"/>
                  <a:pt x="3101086" y="5217117"/>
                </a:cubicBezTo>
                <a:cubicBezTo>
                  <a:pt x="3101086" y="5217117"/>
                  <a:pt x="3101086" y="5217117"/>
                  <a:pt x="3105822" y="5221856"/>
                </a:cubicBezTo>
                <a:cubicBezTo>
                  <a:pt x="3110559" y="5226594"/>
                  <a:pt x="3112927" y="5228964"/>
                  <a:pt x="3112927" y="5228964"/>
                </a:cubicBezTo>
                <a:cubicBezTo>
                  <a:pt x="3112927" y="5228964"/>
                  <a:pt x="3112927" y="5228964"/>
                  <a:pt x="3110559" y="5231333"/>
                </a:cubicBezTo>
                <a:cubicBezTo>
                  <a:pt x="3117663" y="5236071"/>
                  <a:pt x="3122400" y="5240809"/>
                  <a:pt x="3129505" y="5247917"/>
                </a:cubicBezTo>
                <a:cubicBezTo>
                  <a:pt x="3129505" y="5245548"/>
                  <a:pt x="3127136" y="5243179"/>
                  <a:pt x="3127136" y="5243179"/>
                </a:cubicBezTo>
                <a:cubicBezTo>
                  <a:pt x="3127136" y="5243179"/>
                  <a:pt x="3129505" y="5243179"/>
                  <a:pt x="3129505" y="5243179"/>
                </a:cubicBezTo>
                <a:cubicBezTo>
                  <a:pt x="3131873" y="5245548"/>
                  <a:pt x="3131873" y="5247917"/>
                  <a:pt x="3134241" y="5247917"/>
                </a:cubicBezTo>
                <a:cubicBezTo>
                  <a:pt x="3134241" y="5247917"/>
                  <a:pt x="3134241" y="5250287"/>
                  <a:pt x="3136609" y="5252656"/>
                </a:cubicBezTo>
                <a:cubicBezTo>
                  <a:pt x="3136609" y="5250287"/>
                  <a:pt x="3136609" y="5250287"/>
                  <a:pt x="3138978" y="5247917"/>
                </a:cubicBezTo>
                <a:cubicBezTo>
                  <a:pt x="3138978" y="5247917"/>
                  <a:pt x="3138978" y="5250287"/>
                  <a:pt x="3141346" y="5250287"/>
                </a:cubicBezTo>
                <a:cubicBezTo>
                  <a:pt x="3141346" y="5252656"/>
                  <a:pt x="3143714" y="5252656"/>
                  <a:pt x="3143714" y="5255026"/>
                </a:cubicBezTo>
                <a:cubicBezTo>
                  <a:pt x="3146082" y="5257395"/>
                  <a:pt x="3146082" y="5259763"/>
                  <a:pt x="3146082" y="5259763"/>
                </a:cubicBezTo>
                <a:cubicBezTo>
                  <a:pt x="3143714" y="5259763"/>
                  <a:pt x="3141346" y="5259763"/>
                  <a:pt x="3146082" y="5264502"/>
                </a:cubicBezTo>
                <a:cubicBezTo>
                  <a:pt x="3148451" y="5266871"/>
                  <a:pt x="3148451" y="5266871"/>
                  <a:pt x="3148451" y="5266871"/>
                </a:cubicBezTo>
                <a:cubicBezTo>
                  <a:pt x="3150819" y="5266871"/>
                  <a:pt x="3153187" y="5271610"/>
                  <a:pt x="3155555" y="5271610"/>
                </a:cubicBezTo>
                <a:cubicBezTo>
                  <a:pt x="3155555" y="5273979"/>
                  <a:pt x="3165028" y="5283456"/>
                  <a:pt x="3167396" y="5285825"/>
                </a:cubicBezTo>
                <a:cubicBezTo>
                  <a:pt x="3167396" y="5285825"/>
                  <a:pt x="3169765" y="5288195"/>
                  <a:pt x="3169765" y="5290564"/>
                </a:cubicBezTo>
                <a:cubicBezTo>
                  <a:pt x="3176869" y="5297672"/>
                  <a:pt x="3183974" y="5302411"/>
                  <a:pt x="3188711" y="5309518"/>
                </a:cubicBezTo>
                <a:cubicBezTo>
                  <a:pt x="3195815" y="5314257"/>
                  <a:pt x="3188711" y="5307149"/>
                  <a:pt x="3191079" y="5307149"/>
                </a:cubicBezTo>
                <a:cubicBezTo>
                  <a:pt x="3191079" y="5309518"/>
                  <a:pt x="3193447" y="5309518"/>
                  <a:pt x="3193447" y="5311887"/>
                </a:cubicBezTo>
                <a:cubicBezTo>
                  <a:pt x="3195815" y="5311887"/>
                  <a:pt x="3198184" y="5314257"/>
                  <a:pt x="3198184" y="5316626"/>
                </a:cubicBezTo>
                <a:cubicBezTo>
                  <a:pt x="3198184" y="5318995"/>
                  <a:pt x="3198184" y="5318995"/>
                  <a:pt x="3202920" y="5321365"/>
                </a:cubicBezTo>
                <a:cubicBezTo>
                  <a:pt x="3214761" y="5333211"/>
                  <a:pt x="3226602" y="5345057"/>
                  <a:pt x="3238444" y="5354535"/>
                </a:cubicBezTo>
                <a:cubicBezTo>
                  <a:pt x="3238444" y="5354535"/>
                  <a:pt x="3240812" y="5356904"/>
                  <a:pt x="3240812" y="5356904"/>
                </a:cubicBezTo>
                <a:cubicBezTo>
                  <a:pt x="3240812" y="5359272"/>
                  <a:pt x="3245548" y="5364011"/>
                  <a:pt x="3247917" y="5366381"/>
                </a:cubicBezTo>
                <a:cubicBezTo>
                  <a:pt x="3252653" y="5368750"/>
                  <a:pt x="3255021" y="5371119"/>
                  <a:pt x="3257390" y="5373489"/>
                </a:cubicBezTo>
                <a:cubicBezTo>
                  <a:pt x="3257390" y="5375858"/>
                  <a:pt x="3257390" y="5378227"/>
                  <a:pt x="3259758" y="5382965"/>
                </a:cubicBezTo>
                <a:cubicBezTo>
                  <a:pt x="3262126" y="5382965"/>
                  <a:pt x="3264494" y="5385334"/>
                  <a:pt x="3269231" y="5385334"/>
                </a:cubicBezTo>
                <a:cubicBezTo>
                  <a:pt x="3269231" y="5385334"/>
                  <a:pt x="3269231" y="5387704"/>
                  <a:pt x="3269231" y="5387704"/>
                </a:cubicBezTo>
                <a:cubicBezTo>
                  <a:pt x="3271599" y="5392442"/>
                  <a:pt x="3273967" y="5397181"/>
                  <a:pt x="3276335" y="5401920"/>
                </a:cubicBezTo>
                <a:cubicBezTo>
                  <a:pt x="3278704" y="5401920"/>
                  <a:pt x="3281072" y="5401920"/>
                  <a:pt x="3283440" y="5401920"/>
                </a:cubicBezTo>
                <a:cubicBezTo>
                  <a:pt x="3283440" y="5406659"/>
                  <a:pt x="3283440" y="5411396"/>
                  <a:pt x="3283440" y="5413766"/>
                </a:cubicBezTo>
                <a:cubicBezTo>
                  <a:pt x="3283440" y="5413766"/>
                  <a:pt x="3278704" y="5413766"/>
                  <a:pt x="3278704" y="5411396"/>
                </a:cubicBezTo>
                <a:cubicBezTo>
                  <a:pt x="3271599" y="5409027"/>
                  <a:pt x="3269231" y="5404289"/>
                  <a:pt x="3264494" y="5397181"/>
                </a:cubicBezTo>
                <a:cubicBezTo>
                  <a:pt x="3262126" y="5394812"/>
                  <a:pt x="3262126" y="5394812"/>
                  <a:pt x="3262126" y="5394812"/>
                </a:cubicBezTo>
                <a:cubicBezTo>
                  <a:pt x="3259758" y="5390073"/>
                  <a:pt x="3252653" y="5385334"/>
                  <a:pt x="3255021" y="5385334"/>
                </a:cubicBezTo>
                <a:cubicBezTo>
                  <a:pt x="3257390" y="5382965"/>
                  <a:pt x="3262126" y="5390073"/>
                  <a:pt x="3264494" y="5392442"/>
                </a:cubicBezTo>
                <a:cubicBezTo>
                  <a:pt x="3264494" y="5392442"/>
                  <a:pt x="3266862" y="5394812"/>
                  <a:pt x="3266862" y="5394812"/>
                </a:cubicBezTo>
                <a:cubicBezTo>
                  <a:pt x="3266862" y="5392442"/>
                  <a:pt x="3266862" y="5392442"/>
                  <a:pt x="3266862" y="5390073"/>
                </a:cubicBezTo>
                <a:cubicBezTo>
                  <a:pt x="3262126" y="5387704"/>
                  <a:pt x="3259758" y="5385334"/>
                  <a:pt x="3255021" y="5380597"/>
                </a:cubicBezTo>
                <a:cubicBezTo>
                  <a:pt x="3247917" y="5382965"/>
                  <a:pt x="3247917" y="5382965"/>
                  <a:pt x="3257390" y="5397181"/>
                </a:cubicBezTo>
                <a:cubicBezTo>
                  <a:pt x="3250285" y="5392442"/>
                  <a:pt x="3247917" y="5392442"/>
                  <a:pt x="3247917" y="5397181"/>
                </a:cubicBezTo>
                <a:lnTo>
                  <a:pt x="3246095" y="5406293"/>
                </a:lnTo>
                <a:lnTo>
                  <a:pt x="3243180" y="5401920"/>
                </a:lnTo>
                <a:cubicBezTo>
                  <a:pt x="3243180" y="5401920"/>
                  <a:pt x="3243180" y="5401920"/>
                  <a:pt x="3245548" y="5401920"/>
                </a:cubicBezTo>
                <a:cubicBezTo>
                  <a:pt x="3247917" y="5404289"/>
                  <a:pt x="3240812" y="5397181"/>
                  <a:pt x="3238444" y="5394812"/>
                </a:cubicBezTo>
                <a:cubicBezTo>
                  <a:pt x="3238444" y="5392442"/>
                  <a:pt x="3233707" y="5390073"/>
                  <a:pt x="3233707" y="5390073"/>
                </a:cubicBezTo>
                <a:cubicBezTo>
                  <a:pt x="3233707" y="5390073"/>
                  <a:pt x="3231339" y="5387704"/>
                  <a:pt x="3231339" y="5387704"/>
                </a:cubicBezTo>
                <a:cubicBezTo>
                  <a:pt x="3228971" y="5390073"/>
                  <a:pt x="3228971" y="5390073"/>
                  <a:pt x="3224234" y="5390073"/>
                </a:cubicBezTo>
                <a:cubicBezTo>
                  <a:pt x="3224234" y="5390073"/>
                  <a:pt x="3226602" y="5394812"/>
                  <a:pt x="3228971" y="5397181"/>
                </a:cubicBezTo>
                <a:cubicBezTo>
                  <a:pt x="3221866" y="5392442"/>
                  <a:pt x="3226602" y="5397181"/>
                  <a:pt x="3228971" y="5399551"/>
                </a:cubicBezTo>
                <a:cubicBezTo>
                  <a:pt x="3231339" y="5399551"/>
                  <a:pt x="3231339" y="5399551"/>
                  <a:pt x="3231339" y="5399551"/>
                </a:cubicBezTo>
                <a:cubicBezTo>
                  <a:pt x="3231339" y="5401920"/>
                  <a:pt x="3233707" y="5401920"/>
                  <a:pt x="3233707" y="5401920"/>
                </a:cubicBezTo>
                <a:cubicBezTo>
                  <a:pt x="3238444" y="5404289"/>
                  <a:pt x="3240812" y="5409027"/>
                  <a:pt x="3243180" y="5411396"/>
                </a:cubicBezTo>
                <a:cubicBezTo>
                  <a:pt x="3245548" y="5413766"/>
                  <a:pt x="3247917" y="5416135"/>
                  <a:pt x="3247917" y="5416135"/>
                </a:cubicBezTo>
                <a:cubicBezTo>
                  <a:pt x="3250285" y="5418504"/>
                  <a:pt x="3247917" y="5418504"/>
                  <a:pt x="3247917" y="5420874"/>
                </a:cubicBezTo>
                <a:cubicBezTo>
                  <a:pt x="3250285" y="5420874"/>
                  <a:pt x="3250285" y="5423243"/>
                  <a:pt x="3250285" y="5423243"/>
                </a:cubicBezTo>
                <a:cubicBezTo>
                  <a:pt x="3252653" y="5423243"/>
                  <a:pt x="3252653" y="5425613"/>
                  <a:pt x="3252653" y="5425613"/>
                </a:cubicBezTo>
                <a:cubicBezTo>
                  <a:pt x="3252653" y="5425613"/>
                  <a:pt x="3255021" y="5425613"/>
                  <a:pt x="3255021" y="5427982"/>
                </a:cubicBezTo>
                <a:cubicBezTo>
                  <a:pt x="3257390" y="5430351"/>
                  <a:pt x="3262126" y="5435089"/>
                  <a:pt x="3264494" y="5437458"/>
                </a:cubicBezTo>
                <a:cubicBezTo>
                  <a:pt x="3264494" y="5437458"/>
                  <a:pt x="3266862" y="5437458"/>
                  <a:pt x="3266862" y="5437458"/>
                </a:cubicBezTo>
                <a:lnTo>
                  <a:pt x="3276485" y="5445882"/>
                </a:lnTo>
                <a:lnTo>
                  <a:pt x="3278681" y="5449005"/>
                </a:lnTo>
                <a:lnTo>
                  <a:pt x="3280053" y="5449005"/>
                </a:lnTo>
                <a:lnTo>
                  <a:pt x="3285808" y="5454044"/>
                </a:lnTo>
                <a:cubicBezTo>
                  <a:pt x="3285808" y="5456413"/>
                  <a:pt x="3285808" y="5458782"/>
                  <a:pt x="3290545" y="5461151"/>
                </a:cubicBezTo>
                <a:cubicBezTo>
                  <a:pt x="3292913" y="5461151"/>
                  <a:pt x="3297650" y="5468259"/>
                  <a:pt x="3302386" y="5472998"/>
                </a:cubicBezTo>
                <a:cubicBezTo>
                  <a:pt x="3304754" y="5475367"/>
                  <a:pt x="3304754" y="5477736"/>
                  <a:pt x="3304754" y="5477736"/>
                </a:cubicBezTo>
                <a:cubicBezTo>
                  <a:pt x="3304754" y="5480106"/>
                  <a:pt x="3307122" y="5482475"/>
                  <a:pt x="3311859" y="5484844"/>
                </a:cubicBezTo>
                <a:lnTo>
                  <a:pt x="3313414" y="5486400"/>
                </a:lnTo>
                <a:lnTo>
                  <a:pt x="3308444" y="5486400"/>
                </a:lnTo>
                <a:lnTo>
                  <a:pt x="3308306" y="5486325"/>
                </a:lnTo>
                <a:cubicBezTo>
                  <a:pt x="3305938" y="5484844"/>
                  <a:pt x="3303570" y="5483659"/>
                  <a:pt x="3302386" y="5484844"/>
                </a:cubicBezTo>
                <a:cubicBezTo>
                  <a:pt x="3302386" y="5484844"/>
                  <a:pt x="3302386" y="5482475"/>
                  <a:pt x="3300018" y="5482475"/>
                </a:cubicBezTo>
                <a:cubicBezTo>
                  <a:pt x="3300018" y="5480106"/>
                  <a:pt x="3300018" y="5477736"/>
                  <a:pt x="3300018" y="5475367"/>
                </a:cubicBezTo>
                <a:cubicBezTo>
                  <a:pt x="3297650" y="5472998"/>
                  <a:pt x="3295281" y="5472998"/>
                  <a:pt x="3292913" y="5470628"/>
                </a:cubicBezTo>
                <a:cubicBezTo>
                  <a:pt x="3288177" y="5468259"/>
                  <a:pt x="3295281" y="5477736"/>
                  <a:pt x="3290545" y="5472998"/>
                </a:cubicBezTo>
                <a:cubicBezTo>
                  <a:pt x="3288177" y="5470628"/>
                  <a:pt x="3283440" y="5468259"/>
                  <a:pt x="3281072" y="5465890"/>
                </a:cubicBezTo>
                <a:cubicBezTo>
                  <a:pt x="3278704" y="5461151"/>
                  <a:pt x="3276335" y="5461151"/>
                  <a:pt x="3273967" y="5458782"/>
                </a:cubicBezTo>
                <a:cubicBezTo>
                  <a:pt x="3264494" y="5449305"/>
                  <a:pt x="3257390" y="5442197"/>
                  <a:pt x="3250285" y="5442197"/>
                </a:cubicBezTo>
                <a:cubicBezTo>
                  <a:pt x="3247917" y="5442197"/>
                  <a:pt x="3240812" y="5437458"/>
                  <a:pt x="3233707" y="5432720"/>
                </a:cubicBezTo>
                <a:cubicBezTo>
                  <a:pt x="3228971" y="5430351"/>
                  <a:pt x="3226602" y="5425613"/>
                  <a:pt x="3226602" y="5420874"/>
                </a:cubicBezTo>
                <a:cubicBezTo>
                  <a:pt x="3226602" y="5420874"/>
                  <a:pt x="3226602" y="5418504"/>
                  <a:pt x="3224234" y="5418504"/>
                </a:cubicBezTo>
                <a:cubicBezTo>
                  <a:pt x="3224234" y="5416135"/>
                  <a:pt x="3219498" y="5413766"/>
                  <a:pt x="3219498" y="5413766"/>
                </a:cubicBezTo>
                <a:cubicBezTo>
                  <a:pt x="3217129" y="5416135"/>
                  <a:pt x="3212393" y="5411396"/>
                  <a:pt x="3207657" y="5404289"/>
                </a:cubicBezTo>
                <a:cubicBezTo>
                  <a:pt x="3195815" y="5397181"/>
                  <a:pt x="3181606" y="5380597"/>
                  <a:pt x="3169765" y="5375858"/>
                </a:cubicBezTo>
                <a:cubicBezTo>
                  <a:pt x="3169765" y="5373489"/>
                  <a:pt x="3167396" y="5371119"/>
                  <a:pt x="3165028" y="5371119"/>
                </a:cubicBezTo>
                <a:cubicBezTo>
                  <a:pt x="3160292" y="5366381"/>
                  <a:pt x="3160292" y="5364011"/>
                  <a:pt x="3160292" y="5366381"/>
                </a:cubicBezTo>
                <a:cubicBezTo>
                  <a:pt x="3160292" y="5368750"/>
                  <a:pt x="3155555" y="5364011"/>
                  <a:pt x="3150819" y="5361642"/>
                </a:cubicBezTo>
                <a:cubicBezTo>
                  <a:pt x="3146082" y="5359272"/>
                  <a:pt x="3141346" y="5352165"/>
                  <a:pt x="3134241" y="5347427"/>
                </a:cubicBezTo>
                <a:cubicBezTo>
                  <a:pt x="3134241" y="5352165"/>
                  <a:pt x="3138978" y="5359272"/>
                  <a:pt x="3136609" y="5359272"/>
                </a:cubicBezTo>
                <a:cubicBezTo>
                  <a:pt x="3134241" y="5361642"/>
                  <a:pt x="3127136" y="5359272"/>
                  <a:pt x="3129505" y="5364011"/>
                </a:cubicBezTo>
                <a:cubicBezTo>
                  <a:pt x="3131873" y="5366381"/>
                  <a:pt x="3134241" y="5366381"/>
                  <a:pt x="3136609" y="5368750"/>
                </a:cubicBezTo>
                <a:cubicBezTo>
                  <a:pt x="3138978" y="5368750"/>
                  <a:pt x="3138978" y="5366381"/>
                  <a:pt x="3138978" y="5366381"/>
                </a:cubicBezTo>
                <a:cubicBezTo>
                  <a:pt x="3143714" y="5368750"/>
                  <a:pt x="3146082" y="5371119"/>
                  <a:pt x="3148451" y="5373489"/>
                </a:cubicBezTo>
                <a:cubicBezTo>
                  <a:pt x="3148451" y="5375858"/>
                  <a:pt x="3148451" y="5378227"/>
                  <a:pt x="3148451" y="5378227"/>
                </a:cubicBezTo>
                <a:cubicBezTo>
                  <a:pt x="3146082" y="5378227"/>
                  <a:pt x="3143714" y="5375858"/>
                  <a:pt x="3143714" y="5378227"/>
                </a:cubicBezTo>
                <a:cubicBezTo>
                  <a:pt x="3146082" y="5380597"/>
                  <a:pt x="3150819" y="5382965"/>
                  <a:pt x="3150819" y="5382965"/>
                </a:cubicBezTo>
                <a:cubicBezTo>
                  <a:pt x="3153187" y="5380597"/>
                  <a:pt x="3155555" y="5382965"/>
                  <a:pt x="3157924" y="5387704"/>
                </a:cubicBezTo>
                <a:cubicBezTo>
                  <a:pt x="3160292" y="5390073"/>
                  <a:pt x="3162660" y="5392442"/>
                  <a:pt x="3162660" y="5394812"/>
                </a:cubicBezTo>
                <a:cubicBezTo>
                  <a:pt x="3169765" y="5399551"/>
                  <a:pt x="3172133" y="5406659"/>
                  <a:pt x="3179238" y="5411396"/>
                </a:cubicBezTo>
                <a:cubicBezTo>
                  <a:pt x="3179238" y="5411396"/>
                  <a:pt x="3181606" y="5413766"/>
                  <a:pt x="3181606" y="5416135"/>
                </a:cubicBezTo>
                <a:cubicBezTo>
                  <a:pt x="3181606" y="5416135"/>
                  <a:pt x="3179238" y="5418504"/>
                  <a:pt x="3181606" y="5423243"/>
                </a:cubicBezTo>
                <a:cubicBezTo>
                  <a:pt x="3181606" y="5420874"/>
                  <a:pt x="3179238" y="5420874"/>
                  <a:pt x="3179238" y="5420874"/>
                </a:cubicBezTo>
                <a:cubicBezTo>
                  <a:pt x="3167396" y="5406659"/>
                  <a:pt x="3169765" y="5416135"/>
                  <a:pt x="3167396" y="5416135"/>
                </a:cubicBezTo>
                <a:cubicBezTo>
                  <a:pt x="3162660" y="5411396"/>
                  <a:pt x="3162660" y="5409027"/>
                  <a:pt x="3160292" y="5406659"/>
                </a:cubicBezTo>
                <a:cubicBezTo>
                  <a:pt x="3157924" y="5404289"/>
                  <a:pt x="3155555" y="5401920"/>
                  <a:pt x="3155555" y="5397181"/>
                </a:cubicBezTo>
                <a:cubicBezTo>
                  <a:pt x="3155555" y="5394812"/>
                  <a:pt x="3146082" y="5387704"/>
                  <a:pt x="3141346" y="5380597"/>
                </a:cubicBezTo>
                <a:cubicBezTo>
                  <a:pt x="3141346" y="5380597"/>
                  <a:pt x="3138978" y="5380597"/>
                  <a:pt x="3138978" y="5380597"/>
                </a:cubicBezTo>
                <a:cubicBezTo>
                  <a:pt x="3146082" y="5387704"/>
                  <a:pt x="3141346" y="5390073"/>
                  <a:pt x="3148451" y="5397181"/>
                </a:cubicBezTo>
                <a:cubicBezTo>
                  <a:pt x="3148451" y="5397181"/>
                  <a:pt x="3148451" y="5399551"/>
                  <a:pt x="3148451" y="5399551"/>
                </a:cubicBezTo>
                <a:cubicBezTo>
                  <a:pt x="3148451" y="5399551"/>
                  <a:pt x="3146082" y="5397181"/>
                  <a:pt x="3143714" y="5397181"/>
                </a:cubicBezTo>
                <a:cubicBezTo>
                  <a:pt x="3138978" y="5392442"/>
                  <a:pt x="3134241" y="5387704"/>
                  <a:pt x="3129505" y="5387704"/>
                </a:cubicBezTo>
                <a:cubicBezTo>
                  <a:pt x="3127136" y="5382965"/>
                  <a:pt x="3122400" y="5380597"/>
                  <a:pt x="3120032" y="5375858"/>
                </a:cubicBezTo>
                <a:cubicBezTo>
                  <a:pt x="3120032" y="5375858"/>
                  <a:pt x="3117663" y="5375858"/>
                  <a:pt x="3117663" y="5375858"/>
                </a:cubicBezTo>
                <a:cubicBezTo>
                  <a:pt x="3117663" y="5375858"/>
                  <a:pt x="3120032" y="5378227"/>
                  <a:pt x="3120032" y="5380597"/>
                </a:cubicBezTo>
                <a:cubicBezTo>
                  <a:pt x="3122400" y="5380597"/>
                  <a:pt x="3124768" y="5382965"/>
                  <a:pt x="3124768" y="5385334"/>
                </a:cubicBezTo>
                <a:cubicBezTo>
                  <a:pt x="3127136" y="5385334"/>
                  <a:pt x="3127136" y="5387704"/>
                  <a:pt x="3129505" y="5387704"/>
                </a:cubicBezTo>
                <a:cubicBezTo>
                  <a:pt x="3127136" y="5387704"/>
                  <a:pt x="3124768" y="5387704"/>
                  <a:pt x="3131873" y="5392442"/>
                </a:cubicBezTo>
                <a:cubicBezTo>
                  <a:pt x="3138978" y="5401920"/>
                  <a:pt x="3136609" y="5401920"/>
                  <a:pt x="3131873" y="5401920"/>
                </a:cubicBezTo>
                <a:cubicBezTo>
                  <a:pt x="3127136" y="5404289"/>
                  <a:pt x="3120032" y="5397181"/>
                  <a:pt x="3112927" y="5394812"/>
                </a:cubicBezTo>
                <a:cubicBezTo>
                  <a:pt x="3112927" y="5394812"/>
                  <a:pt x="3110559" y="5390073"/>
                  <a:pt x="3110559" y="5390073"/>
                </a:cubicBezTo>
                <a:cubicBezTo>
                  <a:pt x="3108191" y="5390073"/>
                  <a:pt x="3108191" y="5390073"/>
                  <a:pt x="3108191" y="5390073"/>
                </a:cubicBezTo>
                <a:cubicBezTo>
                  <a:pt x="3110559" y="5392442"/>
                  <a:pt x="3110559" y="5392442"/>
                  <a:pt x="3110559" y="5394812"/>
                </a:cubicBezTo>
                <a:cubicBezTo>
                  <a:pt x="3110559" y="5394812"/>
                  <a:pt x="3112927" y="5397181"/>
                  <a:pt x="3112927" y="5397181"/>
                </a:cubicBezTo>
                <a:cubicBezTo>
                  <a:pt x="3120032" y="5401920"/>
                  <a:pt x="3117663" y="5401920"/>
                  <a:pt x="3117663" y="5404289"/>
                </a:cubicBezTo>
                <a:cubicBezTo>
                  <a:pt x="3117663" y="5404289"/>
                  <a:pt x="3117663" y="5404289"/>
                  <a:pt x="3115295" y="5401920"/>
                </a:cubicBezTo>
                <a:cubicBezTo>
                  <a:pt x="3112927" y="5399551"/>
                  <a:pt x="3110559" y="5397181"/>
                  <a:pt x="3108191" y="5397181"/>
                </a:cubicBezTo>
                <a:cubicBezTo>
                  <a:pt x="3108191" y="5397181"/>
                  <a:pt x="3105822" y="5394812"/>
                  <a:pt x="3105822" y="5392442"/>
                </a:cubicBezTo>
                <a:cubicBezTo>
                  <a:pt x="3105822" y="5387704"/>
                  <a:pt x="3103454" y="5385334"/>
                  <a:pt x="3093981" y="5380597"/>
                </a:cubicBezTo>
                <a:cubicBezTo>
                  <a:pt x="3091613" y="5378227"/>
                  <a:pt x="3089245" y="5375858"/>
                  <a:pt x="3086876" y="5373489"/>
                </a:cubicBezTo>
                <a:cubicBezTo>
                  <a:pt x="3086876" y="5375858"/>
                  <a:pt x="3086876" y="5375858"/>
                  <a:pt x="3086876" y="5378227"/>
                </a:cubicBezTo>
                <a:cubicBezTo>
                  <a:pt x="3089245" y="5378227"/>
                  <a:pt x="3091613" y="5380597"/>
                  <a:pt x="3093981" y="5382965"/>
                </a:cubicBezTo>
                <a:cubicBezTo>
                  <a:pt x="3096349" y="5385334"/>
                  <a:pt x="3098718" y="5387704"/>
                  <a:pt x="3101086" y="5390073"/>
                </a:cubicBezTo>
                <a:cubicBezTo>
                  <a:pt x="3093981" y="5385334"/>
                  <a:pt x="3086876" y="5380597"/>
                  <a:pt x="3079772" y="5375858"/>
                </a:cubicBezTo>
                <a:cubicBezTo>
                  <a:pt x="3077403" y="5371119"/>
                  <a:pt x="3070299" y="5366381"/>
                  <a:pt x="3070299" y="5361642"/>
                </a:cubicBezTo>
                <a:cubicBezTo>
                  <a:pt x="3067930" y="5356904"/>
                  <a:pt x="3063194" y="5354535"/>
                  <a:pt x="3060826" y="5354535"/>
                </a:cubicBezTo>
                <a:cubicBezTo>
                  <a:pt x="3056089" y="5354535"/>
                  <a:pt x="3048985" y="5347427"/>
                  <a:pt x="3041880" y="5345057"/>
                </a:cubicBezTo>
                <a:cubicBezTo>
                  <a:pt x="3032407" y="5335580"/>
                  <a:pt x="3025302" y="5330842"/>
                  <a:pt x="3020566" y="5330842"/>
                </a:cubicBezTo>
                <a:cubicBezTo>
                  <a:pt x="3015829" y="5328473"/>
                  <a:pt x="3013461" y="5318995"/>
                  <a:pt x="3011093" y="5323734"/>
                </a:cubicBezTo>
                <a:cubicBezTo>
                  <a:pt x="3011093" y="5326103"/>
                  <a:pt x="3006356" y="5326103"/>
                  <a:pt x="3008725" y="5330842"/>
                </a:cubicBezTo>
                <a:cubicBezTo>
                  <a:pt x="3008725" y="5330842"/>
                  <a:pt x="3011093" y="5330842"/>
                  <a:pt x="3011093" y="5330842"/>
                </a:cubicBezTo>
                <a:cubicBezTo>
                  <a:pt x="3015829" y="5328473"/>
                  <a:pt x="3015829" y="5328473"/>
                  <a:pt x="3022934" y="5337949"/>
                </a:cubicBezTo>
                <a:cubicBezTo>
                  <a:pt x="3025302" y="5340319"/>
                  <a:pt x="3025302" y="5340319"/>
                  <a:pt x="3025302" y="5342688"/>
                </a:cubicBezTo>
                <a:cubicBezTo>
                  <a:pt x="3039512" y="5356904"/>
                  <a:pt x="3039512" y="5359272"/>
                  <a:pt x="3037143" y="5364011"/>
                </a:cubicBezTo>
                <a:cubicBezTo>
                  <a:pt x="3037143" y="5364011"/>
                  <a:pt x="3034775" y="5364011"/>
                  <a:pt x="3034775" y="5364011"/>
                </a:cubicBezTo>
                <a:cubicBezTo>
                  <a:pt x="3034775" y="5366381"/>
                  <a:pt x="3037143" y="5368750"/>
                  <a:pt x="3039512" y="5371119"/>
                </a:cubicBezTo>
                <a:cubicBezTo>
                  <a:pt x="3041880" y="5371119"/>
                  <a:pt x="3044248" y="5373489"/>
                  <a:pt x="3044248" y="5373489"/>
                </a:cubicBezTo>
                <a:cubicBezTo>
                  <a:pt x="3046616" y="5378227"/>
                  <a:pt x="3048985" y="5380597"/>
                  <a:pt x="3051353" y="5380597"/>
                </a:cubicBezTo>
                <a:cubicBezTo>
                  <a:pt x="3053721" y="5382965"/>
                  <a:pt x="3051353" y="5378227"/>
                  <a:pt x="3051353" y="5375858"/>
                </a:cubicBezTo>
                <a:cubicBezTo>
                  <a:pt x="3051353" y="5373489"/>
                  <a:pt x="3046616" y="5371119"/>
                  <a:pt x="3046616" y="5371119"/>
                </a:cubicBezTo>
                <a:cubicBezTo>
                  <a:pt x="3044248" y="5368750"/>
                  <a:pt x="3041880" y="5366381"/>
                  <a:pt x="3041880" y="5364011"/>
                </a:cubicBezTo>
                <a:cubicBezTo>
                  <a:pt x="3044248" y="5364011"/>
                  <a:pt x="3044248" y="5361642"/>
                  <a:pt x="3041880" y="5359272"/>
                </a:cubicBezTo>
                <a:cubicBezTo>
                  <a:pt x="3044248" y="5359272"/>
                  <a:pt x="3044248" y="5361642"/>
                  <a:pt x="3046616" y="5361642"/>
                </a:cubicBezTo>
                <a:cubicBezTo>
                  <a:pt x="3051353" y="5368750"/>
                  <a:pt x="3056089" y="5375858"/>
                  <a:pt x="3063194" y="5378227"/>
                </a:cubicBezTo>
                <a:cubicBezTo>
                  <a:pt x="3063194" y="5378227"/>
                  <a:pt x="3065562" y="5382965"/>
                  <a:pt x="3065562" y="5382965"/>
                </a:cubicBezTo>
                <a:cubicBezTo>
                  <a:pt x="3063194" y="5382965"/>
                  <a:pt x="3063194" y="5382965"/>
                  <a:pt x="3060826" y="5382965"/>
                </a:cubicBezTo>
                <a:cubicBezTo>
                  <a:pt x="3056089" y="5380597"/>
                  <a:pt x="3056089" y="5380597"/>
                  <a:pt x="3058458" y="5385334"/>
                </a:cubicBezTo>
                <a:cubicBezTo>
                  <a:pt x="3060826" y="5392442"/>
                  <a:pt x="3058458" y="5392442"/>
                  <a:pt x="3048985" y="5387704"/>
                </a:cubicBezTo>
                <a:cubicBezTo>
                  <a:pt x="3041880" y="5382965"/>
                  <a:pt x="3034775" y="5373489"/>
                  <a:pt x="3032407" y="5368750"/>
                </a:cubicBezTo>
                <a:cubicBezTo>
                  <a:pt x="3030039" y="5366381"/>
                  <a:pt x="3030039" y="5361642"/>
                  <a:pt x="3030039" y="5361642"/>
                </a:cubicBezTo>
                <a:lnTo>
                  <a:pt x="3012041" y="5348137"/>
                </a:lnTo>
                <a:lnTo>
                  <a:pt x="3013461" y="5347427"/>
                </a:lnTo>
                <a:cubicBezTo>
                  <a:pt x="3013461" y="5347427"/>
                  <a:pt x="3011093" y="5347427"/>
                  <a:pt x="3011093" y="5347427"/>
                </a:cubicBezTo>
                <a:lnTo>
                  <a:pt x="3012041" y="5348137"/>
                </a:lnTo>
                <a:lnTo>
                  <a:pt x="3010501" y="5348908"/>
                </a:lnTo>
                <a:cubicBezTo>
                  <a:pt x="3009317" y="5348611"/>
                  <a:pt x="3007541" y="5347427"/>
                  <a:pt x="3003988" y="5345057"/>
                </a:cubicBezTo>
                <a:cubicBezTo>
                  <a:pt x="3001620" y="5345057"/>
                  <a:pt x="2996883" y="5342688"/>
                  <a:pt x="2994515" y="5340319"/>
                </a:cubicBezTo>
                <a:cubicBezTo>
                  <a:pt x="2992147" y="5337949"/>
                  <a:pt x="2992147" y="5333211"/>
                  <a:pt x="2987410" y="5333211"/>
                </a:cubicBezTo>
                <a:cubicBezTo>
                  <a:pt x="2985042" y="5330842"/>
                  <a:pt x="2980306" y="5328473"/>
                  <a:pt x="2977937" y="5330842"/>
                </a:cubicBezTo>
                <a:cubicBezTo>
                  <a:pt x="2975569" y="5330842"/>
                  <a:pt x="2973201" y="5330842"/>
                  <a:pt x="2963728" y="5323734"/>
                </a:cubicBezTo>
                <a:cubicBezTo>
                  <a:pt x="2956623" y="5318995"/>
                  <a:pt x="2954255" y="5321365"/>
                  <a:pt x="2956623" y="5328473"/>
                </a:cubicBezTo>
                <a:cubicBezTo>
                  <a:pt x="2956623" y="5326103"/>
                  <a:pt x="2954255" y="5326103"/>
                  <a:pt x="2954255" y="5326103"/>
                </a:cubicBezTo>
                <a:cubicBezTo>
                  <a:pt x="2954255" y="5326103"/>
                  <a:pt x="2947150" y="5321365"/>
                  <a:pt x="2949519" y="5326103"/>
                </a:cubicBezTo>
                <a:cubicBezTo>
                  <a:pt x="2951887" y="5326103"/>
                  <a:pt x="2951887" y="5328473"/>
                  <a:pt x="2951887" y="5328473"/>
                </a:cubicBezTo>
                <a:cubicBezTo>
                  <a:pt x="2951887" y="5328473"/>
                  <a:pt x="2951887" y="5330842"/>
                  <a:pt x="2949519" y="5328473"/>
                </a:cubicBezTo>
                <a:cubicBezTo>
                  <a:pt x="2944782" y="5323734"/>
                  <a:pt x="2947150" y="5323734"/>
                  <a:pt x="2944782" y="5323734"/>
                </a:cubicBezTo>
                <a:cubicBezTo>
                  <a:pt x="2944782" y="5321365"/>
                  <a:pt x="2942414" y="5318995"/>
                  <a:pt x="2944782" y="5318995"/>
                </a:cubicBezTo>
                <a:cubicBezTo>
                  <a:pt x="2947150" y="5318995"/>
                  <a:pt x="2944782" y="5316626"/>
                  <a:pt x="2937677" y="5307149"/>
                </a:cubicBezTo>
                <a:cubicBezTo>
                  <a:pt x="2932941" y="5302411"/>
                  <a:pt x="2935309" y="5304780"/>
                  <a:pt x="2937677" y="5304780"/>
                </a:cubicBezTo>
                <a:cubicBezTo>
                  <a:pt x="2942414" y="5307149"/>
                  <a:pt x="2940046" y="5304780"/>
                  <a:pt x="2937677" y="5302411"/>
                </a:cubicBezTo>
                <a:cubicBezTo>
                  <a:pt x="2932941" y="5297672"/>
                  <a:pt x="2930573" y="5295303"/>
                  <a:pt x="2925836" y="5292933"/>
                </a:cubicBezTo>
                <a:cubicBezTo>
                  <a:pt x="2923468" y="5290564"/>
                  <a:pt x="2923468" y="5290564"/>
                  <a:pt x="2921100" y="5288195"/>
                </a:cubicBezTo>
                <a:cubicBezTo>
                  <a:pt x="2916363" y="5281088"/>
                  <a:pt x="2916363" y="5281088"/>
                  <a:pt x="2911627" y="5278718"/>
                </a:cubicBezTo>
                <a:cubicBezTo>
                  <a:pt x="2909259" y="5276349"/>
                  <a:pt x="2906890" y="5273979"/>
                  <a:pt x="2906890" y="5273979"/>
                </a:cubicBezTo>
                <a:cubicBezTo>
                  <a:pt x="2906890" y="5278718"/>
                  <a:pt x="2899786" y="5269241"/>
                  <a:pt x="2895049" y="5264502"/>
                </a:cubicBezTo>
                <a:cubicBezTo>
                  <a:pt x="2892681" y="5264502"/>
                  <a:pt x="2892681" y="5266871"/>
                  <a:pt x="2892681" y="5266871"/>
                </a:cubicBezTo>
                <a:cubicBezTo>
                  <a:pt x="2892681" y="5266871"/>
                  <a:pt x="2890313" y="5264502"/>
                  <a:pt x="2887944" y="5264502"/>
                </a:cubicBezTo>
                <a:cubicBezTo>
                  <a:pt x="2887944" y="5262133"/>
                  <a:pt x="2885576" y="5262133"/>
                  <a:pt x="2887944" y="5262133"/>
                </a:cubicBezTo>
                <a:cubicBezTo>
                  <a:pt x="2887944" y="5259763"/>
                  <a:pt x="2887944" y="5259763"/>
                  <a:pt x="2887944" y="5259763"/>
                </a:cubicBezTo>
                <a:cubicBezTo>
                  <a:pt x="2883208" y="5255026"/>
                  <a:pt x="2878471" y="5250287"/>
                  <a:pt x="2876103" y="5247917"/>
                </a:cubicBezTo>
                <a:cubicBezTo>
                  <a:pt x="2871367" y="5243179"/>
                  <a:pt x="2868999" y="5240809"/>
                  <a:pt x="2868999" y="5240809"/>
                </a:cubicBezTo>
                <a:cubicBezTo>
                  <a:pt x="2866630" y="5240809"/>
                  <a:pt x="2864261" y="5238440"/>
                  <a:pt x="2859525" y="5233701"/>
                </a:cubicBezTo>
                <a:cubicBezTo>
                  <a:pt x="2847683" y="5221856"/>
                  <a:pt x="2847683" y="5221856"/>
                  <a:pt x="2845315" y="5217117"/>
                </a:cubicBezTo>
                <a:cubicBezTo>
                  <a:pt x="2842947" y="5217117"/>
                  <a:pt x="2842947" y="5214747"/>
                  <a:pt x="2840579" y="5212378"/>
                </a:cubicBezTo>
                <a:cubicBezTo>
                  <a:pt x="2838211" y="5207640"/>
                  <a:pt x="2831107" y="5202902"/>
                  <a:pt x="2828739" y="5202902"/>
                </a:cubicBezTo>
                <a:cubicBezTo>
                  <a:pt x="2828739" y="5202902"/>
                  <a:pt x="2826369" y="5202902"/>
                  <a:pt x="2826369" y="5202902"/>
                </a:cubicBezTo>
                <a:cubicBezTo>
                  <a:pt x="2819265" y="5198163"/>
                  <a:pt x="2821633" y="5198163"/>
                  <a:pt x="2819265" y="5193424"/>
                </a:cubicBezTo>
                <a:cubicBezTo>
                  <a:pt x="2819265" y="5193424"/>
                  <a:pt x="2814529" y="5191055"/>
                  <a:pt x="2814529" y="5191055"/>
                </a:cubicBezTo>
                <a:cubicBezTo>
                  <a:pt x="2814529" y="5191055"/>
                  <a:pt x="2814529" y="5191055"/>
                  <a:pt x="2812161" y="5191055"/>
                </a:cubicBezTo>
                <a:cubicBezTo>
                  <a:pt x="2812161" y="5191055"/>
                  <a:pt x="2812161" y="5191055"/>
                  <a:pt x="2816897" y="5195794"/>
                </a:cubicBezTo>
                <a:cubicBezTo>
                  <a:pt x="2816897" y="5195794"/>
                  <a:pt x="2816897" y="5195794"/>
                  <a:pt x="2816897" y="5198163"/>
                </a:cubicBezTo>
                <a:cubicBezTo>
                  <a:pt x="2816897" y="5195794"/>
                  <a:pt x="2814529" y="5193424"/>
                  <a:pt x="2812161" y="5193424"/>
                </a:cubicBezTo>
                <a:cubicBezTo>
                  <a:pt x="2809793" y="5191055"/>
                  <a:pt x="2809793" y="5188685"/>
                  <a:pt x="2807423" y="5188685"/>
                </a:cubicBezTo>
                <a:cubicBezTo>
                  <a:pt x="2802687" y="5183947"/>
                  <a:pt x="2802687" y="5183947"/>
                  <a:pt x="2805055" y="5181578"/>
                </a:cubicBezTo>
                <a:cubicBezTo>
                  <a:pt x="2805055" y="5181578"/>
                  <a:pt x="2805055" y="5181578"/>
                  <a:pt x="2805055" y="5179209"/>
                </a:cubicBezTo>
                <a:cubicBezTo>
                  <a:pt x="2805055" y="5179209"/>
                  <a:pt x="2802687" y="5176840"/>
                  <a:pt x="2800319" y="5174470"/>
                </a:cubicBezTo>
                <a:cubicBezTo>
                  <a:pt x="2800319" y="5174470"/>
                  <a:pt x="2797951" y="5172101"/>
                  <a:pt x="2797951" y="5172101"/>
                </a:cubicBezTo>
                <a:cubicBezTo>
                  <a:pt x="2793215" y="5169732"/>
                  <a:pt x="2790847" y="5167362"/>
                  <a:pt x="2781373" y="5157885"/>
                </a:cubicBezTo>
                <a:cubicBezTo>
                  <a:pt x="2781373" y="5155516"/>
                  <a:pt x="2779005" y="5155516"/>
                  <a:pt x="2776637" y="5153147"/>
                </a:cubicBezTo>
                <a:cubicBezTo>
                  <a:pt x="2776637" y="5153147"/>
                  <a:pt x="2776637" y="5155516"/>
                  <a:pt x="2776637" y="5155516"/>
                </a:cubicBezTo>
                <a:cubicBezTo>
                  <a:pt x="2779005" y="5157885"/>
                  <a:pt x="2781373" y="5160254"/>
                  <a:pt x="2783741" y="5162624"/>
                </a:cubicBezTo>
                <a:cubicBezTo>
                  <a:pt x="2781373" y="5162624"/>
                  <a:pt x="2779005" y="5160254"/>
                  <a:pt x="2776637" y="5157885"/>
                </a:cubicBezTo>
                <a:cubicBezTo>
                  <a:pt x="2774269" y="5157885"/>
                  <a:pt x="2774269" y="5157885"/>
                  <a:pt x="2774269" y="5157885"/>
                </a:cubicBezTo>
                <a:cubicBezTo>
                  <a:pt x="2774269" y="5160254"/>
                  <a:pt x="2776637" y="5160254"/>
                  <a:pt x="2776637" y="5162624"/>
                </a:cubicBezTo>
                <a:cubicBezTo>
                  <a:pt x="2779005" y="5162624"/>
                  <a:pt x="2779005" y="5164993"/>
                  <a:pt x="2781373" y="5164993"/>
                </a:cubicBezTo>
                <a:cubicBezTo>
                  <a:pt x="2781373" y="5167362"/>
                  <a:pt x="2781373" y="5164993"/>
                  <a:pt x="2783741" y="5167362"/>
                </a:cubicBezTo>
                <a:cubicBezTo>
                  <a:pt x="2786109" y="5169732"/>
                  <a:pt x="2790847" y="5172101"/>
                  <a:pt x="2793215" y="5176840"/>
                </a:cubicBezTo>
                <a:cubicBezTo>
                  <a:pt x="2795583" y="5176840"/>
                  <a:pt x="2795583" y="5179209"/>
                  <a:pt x="2797951" y="5179209"/>
                </a:cubicBezTo>
                <a:cubicBezTo>
                  <a:pt x="2800319" y="5183947"/>
                  <a:pt x="2802687" y="5181578"/>
                  <a:pt x="2805055" y="5188685"/>
                </a:cubicBezTo>
                <a:cubicBezTo>
                  <a:pt x="2807423" y="5191055"/>
                  <a:pt x="2809793" y="5193424"/>
                  <a:pt x="2814529" y="5195794"/>
                </a:cubicBezTo>
                <a:cubicBezTo>
                  <a:pt x="2814529" y="5198163"/>
                  <a:pt x="2816897" y="5198163"/>
                  <a:pt x="2816897" y="5200532"/>
                </a:cubicBezTo>
                <a:cubicBezTo>
                  <a:pt x="2816897" y="5200532"/>
                  <a:pt x="2816897" y="5202902"/>
                  <a:pt x="2819265" y="5205271"/>
                </a:cubicBezTo>
                <a:cubicBezTo>
                  <a:pt x="2824001" y="5210009"/>
                  <a:pt x="2828739" y="5212378"/>
                  <a:pt x="2831107" y="5217117"/>
                </a:cubicBezTo>
                <a:cubicBezTo>
                  <a:pt x="2833475" y="5217117"/>
                  <a:pt x="2838211" y="5219486"/>
                  <a:pt x="2828739" y="5210009"/>
                </a:cubicBezTo>
                <a:cubicBezTo>
                  <a:pt x="2828739" y="5210009"/>
                  <a:pt x="2828739" y="5210009"/>
                  <a:pt x="2831107" y="5210009"/>
                </a:cubicBezTo>
                <a:cubicBezTo>
                  <a:pt x="2831107" y="5210009"/>
                  <a:pt x="2835843" y="5214747"/>
                  <a:pt x="2835843" y="5217117"/>
                </a:cubicBezTo>
                <a:cubicBezTo>
                  <a:pt x="2838211" y="5217117"/>
                  <a:pt x="2838211" y="5219486"/>
                  <a:pt x="2840579" y="5221856"/>
                </a:cubicBezTo>
                <a:cubicBezTo>
                  <a:pt x="2842947" y="5221856"/>
                  <a:pt x="2845315" y="5224225"/>
                  <a:pt x="2845315" y="5226594"/>
                </a:cubicBezTo>
                <a:cubicBezTo>
                  <a:pt x="2847683" y="5228964"/>
                  <a:pt x="2847683" y="5226594"/>
                  <a:pt x="2845315" y="5224225"/>
                </a:cubicBezTo>
                <a:cubicBezTo>
                  <a:pt x="2842947" y="5221856"/>
                  <a:pt x="2845315" y="5221856"/>
                  <a:pt x="2850053" y="5226594"/>
                </a:cubicBezTo>
                <a:cubicBezTo>
                  <a:pt x="2852421" y="5228964"/>
                  <a:pt x="2857157" y="5233701"/>
                  <a:pt x="2857157" y="5233701"/>
                </a:cubicBezTo>
                <a:cubicBezTo>
                  <a:pt x="2854789" y="5233701"/>
                  <a:pt x="2852421" y="5233701"/>
                  <a:pt x="2850053" y="5231333"/>
                </a:cubicBezTo>
                <a:cubicBezTo>
                  <a:pt x="2850053" y="5231333"/>
                  <a:pt x="2847683" y="5231333"/>
                  <a:pt x="2847683" y="5231333"/>
                </a:cubicBezTo>
                <a:cubicBezTo>
                  <a:pt x="2847683" y="5233701"/>
                  <a:pt x="2845315" y="5231333"/>
                  <a:pt x="2850053" y="5236071"/>
                </a:cubicBezTo>
                <a:cubicBezTo>
                  <a:pt x="2852421" y="5240809"/>
                  <a:pt x="2857157" y="5243179"/>
                  <a:pt x="2859525" y="5245548"/>
                </a:cubicBezTo>
                <a:cubicBezTo>
                  <a:pt x="2864261" y="5250287"/>
                  <a:pt x="2866630" y="5255026"/>
                  <a:pt x="2871367" y="5259763"/>
                </a:cubicBezTo>
                <a:cubicBezTo>
                  <a:pt x="2873735" y="5259763"/>
                  <a:pt x="2873735" y="5262133"/>
                  <a:pt x="2873735" y="5262133"/>
                </a:cubicBezTo>
                <a:cubicBezTo>
                  <a:pt x="2873735" y="5264502"/>
                  <a:pt x="2873735" y="5264502"/>
                  <a:pt x="2873735" y="5264502"/>
                </a:cubicBezTo>
                <a:cubicBezTo>
                  <a:pt x="2873735" y="5264502"/>
                  <a:pt x="2876103" y="5266871"/>
                  <a:pt x="2876103" y="5269241"/>
                </a:cubicBezTo>
                <a:cubicBezTo>
                  <a:pt x="2876103" y="5269241"/>
                  <a:pt x="2878471" y="5271610"/>
                  <a:pt x="2878471" y="5271610"/>
                </a:cubicBezTo>
                <a:cubicBezTo>
                  <a:pt x="2880839" y="5271610"/>
                  <a:pt x="2883208" y="5269241"/>
                  <a:pt x="2885576" y="5271610"/>
                </a:cubicBezTo>
                <a:cubicBezTo>
                  <a:pt x="2887944" y="5276349"/>
                  <a:pt x="2887944" y="5278718"/>
                  <a:pt x="2887944" y="5281088"/>
                </a:cubicBezTo>
                <a:cubicBezTo>
                  <a:pt x="2892681" y="5283456"/>
                  <a:pt x="2895049" y="5288195"/>
                  <a:pt x="2897417" y="5290564"/>
                </a:cubicBezTo>
                <a:cubicBezTo>
                  <a:pt x="2904522" y="5292933"/>
                  <a:pt x="2906890" y="5297672"/>
                  <a:pt x="2911627" y="5302411"/>
                </a:cubicBezTo>
                <a:cubicBezTo>
                  <a:pt x="2911627" y="5304780"/>
                  <a:pt x="2913995" y="5304780"/>
                  <a:pt x="2916363" y="5307149"/>
                </a:cubicBezTo>
                <a:cubicBezTo>
                  <a:pt x="2916363" y="5307149"/>
                  <a:pt x="2918732" y="5307149"/>
                  <a:pt x="2918732" y="5307149"/>
                </a:cubicBezTo>
                <a:cubicBezTo>
                  <a:pt x="2918732" y="5304780"/>
                  <a:pt x="2921100" y="5307149"/>
                  <a:pt x="2925836" y="5311887"/>
                </a:cubicBezTo>
                <a:cubicBezTo>
                  <a:pt x="2925836" y="5311887"/>
                  <a:pt x="2930573" y="5316626"/>
                  <a:pt x="2923468" y="5314257"/>
                </a:cubicBezTo>
                <a:cubicBezTo>
                  <a:pt x="2932941" y="5323734"/>
                  <a:pt x="2928204" y="5321365"/>
                  <a:pt x="2935309" y="5330842"/>
                </a:cubicBezTo>
                <a:cubicBezTo>
                  <a:pt x="2937677" y="5330842"/>
                  <a:pt x="2937677" y="5330842"/>
                  <a:pt x="2937677" y="5330842"/>
                </a:cubicBezTo>
                <a:cubicBezTo>
                  <a:pt x="2935309" y="5326103"/>
                  <a:pt x="2940046" y="5330842"/>
                  <a:pt x="2940046" y="5333211"/>
                </a:cubicBezTo>
                <a:cubicBezTo>
                  <a:pt x="2942414" y="5335580"/>
                  <a:pt x="2944782" y="5337949"/>
                  <a:pt x="2947150" y="5340319"/>
                </a:cubicBezTo>
                <a:cubicBezTo>
                  <a:pt x="2947150" y="5340319"/>
                  <a:pt x="2949519" y="5340319"/>
                  <a:pt x="2954255" y="5345057"/>
                </a:cubicBezTo>
                <a:cubicBezTo>
                  <a:pt x="2951887" y="5340319"/>
                  <a:pt x="2954255" y="5340319"/>
                  <a:pt x="2954255" y="5340319"/>
                </a:cubicBezTo>
                <a:cubicBezTo>
                  <a:pt x="2954255" y="5340319"/>
                  <a:pt x="2956623" y="5340319"/>
                  <a:pt x="2956623" y="5340319"/>
                </a:cubicBezTo>
                <a:cubicBezTo>
                  <a:pt x="2956623" y="5342688"/>
                  <a:pt x="2958992" y="5345057"/>
                  <a:pt x="2958992" y="5345057"/>
                </a:cubicBezTo>
                <a:cubicBezTo>
                  <a:pt x="2961360" y="5349796"/>
                  <a:pt x="2961360" y="5349796"/>
                  <a:pt x="2968465" y="5354535"/>
                </a:cubicBezTo>
                <a:cubicBezTo>
                  <a:pt x="2968465" y="5354535"/>
                  <a:pt x="2968465" y="5354535"/>
                  <a:pt x="2970833" y="5356904"/>
                </a:cubicBezTo>
                <a:cubicBezTo>
                  <a:pt x="2966096" y="5354535"/>
                  <a:pt x="2968465" y="5356904"/>
                  <a:pt x="2970833" y="5359272"/>
                </a:cubicBezTo>
                <a:cubicBezTo>
                  <a:pt x="2973201" y="5361642"/>
                  <a:pt x="2975569" y="5364011"/>
                  <a:pt x="2977937" y="5364011"/>
                </a:cubicBezTo>
                <a:cubicBezTo>
                  <a:pt x="2977937" y="5364011"/>
                  <a:pt x="2977937" y="5366381"/>
                  <a:pt x="2977937" y="5366381"/>
                </a:cubicBezTo>
                <a:cubicBezTo>
                  <a:pt x="2980306" y="5366381"/>
                  <a:pt x="2977937" y="5366381"/>
                  <a:pt x="2982674" y="5371119"/>
                </a:cubicBezTo>
                <a:cubicBezTo>
                  <a:pt x="2985042" y="5373489"/>
                  <a:pt x="2987410" y="5375858"/>
                  <a:pt x="2989779" y="5375858"/>
                </a:cubicBezTo>
                <a:cubicBezTo>
                  <a:pt x="2982674" y="5371119"/>
                  <a:pt x="2980306" y="5373489"/>
                  <a:pt x="2975569" y="5368750"/>
                </a:cubicBezTo>
                <a:cubicBezTo>
                  <a:pt x="2968465" y="5366381"/>
                  <a:pt x="2961360" y="5361642"/>
                  <a:pt x="2954255" y="5359272"/>
                </a:cubicBezTo>
                <a:cubicBezTo>
                  <a:pt x="2956623" y="5359272"/>
                  <a:pt x="2956623" y="5359272"/>
                  <a:pt x="2956623" y="5361642"/>
                </a:cubicBezTo>
                <a:cubicBezTo>
                  <a:pt x="2956623" y="5359272"/>
                  <a:pt x="2954255" y="5359272"/>
                  <a:pt x="2951887" y="5359272"/>
                </a:cubicBezTo>
                <a:cubicBezTo>
                  <a:pt x="2954255" y="5359272"/>
                  <a:pt x="2954255" y="5361642"/>
                  <a:pt x="2956623" y="5364011"/>
                </a:cubicBezTo>
                <a:cubicBezTo>
                  <a:pt x="2956623" y="5364011"/>
                  <a:pt x="2958992" y="5366381"/>
                  <a:pt x="2958992" y="5366381"/>
                </a:cubicBezTo>
                <a:cubicBezTo>
                  <a:pt x="2958992" y="5366381"/>
                  <a:pt x="2961360" y="5368750"/>
                  <a:pt x="2963728" y="5368750"/>
                </a:cubicBezTo>
                <a:lnTo>
                  <a:pt x="2966435" y="5372811"/>
                </a:lnTo>
                <a:lnTo>
                  <a:pt x="2961360" y="5371119"/>
                </a:lnTo>
                <a:cubicBezTo>
                  <a:pt x="2961360" y="5368750"/>
                  <a:pt x="2956623" y="5368750"/>
                  <a:pt x="2956623" y="5366381"/>
                </a:cubicBezTo>
                <a:cubicBezTo>
                  <a:pt x="2951887" y="5364011"/>
                  <a:pt x="2951887" y="5361642"/>
                  <a:pt x="2947150" y="5356904"/>
                </a:cubicBezTo>
                <a:cubicBezTo>
                  <a:pt x="2947150" y="5356904"/>
                  <a:pt x="2942414" y="5352165"/>
                  <a:pt x="2942414" y="5352165"/>
                </a:cubicBezTo>
                <a:cubicBezTo>
                  <a:pt x="2944782" y="5352165"/>
                  <a:pt x="2947150" y="5354535"/>
                  <a:pt x="2947150" y="5354535"/>
                </a:cubicBezTo>
                <a:cubicBezTo>
                  <a:pt x="2947150" y="5354535"/>
                  <a:pt x="2947150" y="5352165"/>
                  <a:pt x="2947150" y="5352165"/>
                </a:cubicBezTo>
                <a:cubicBezTo>
                  <a:pt x="2944782" y="5349796"/>
                  <a:pt x="2944782" y="5347427"/>
                  <a:pt x="2942414" y="5347427"/>
                </a:cubicBezTo>
                <a:cubicBezTo>
                  <a:pt x="2935309" y="5342688"/>
                  <a:pt x="2935309" y="5342688"/>
                  <a:pt x="2935309" y="5347427"/>
                </a:cubicBezTo>
                <a:cubicBezTo>
                  <a:pt x="2937677" y="5349796"/>
                  <a:pt x="2937677" y="5349796"/>
                  <a:pt x="2940046" y="5354535"/>
                </a:cubicBezTo>
                <a:cubicBezTo>
                  <a:pt x="2942414" y="5354535"/>
                  <a:pt x="2944782" y="5356904"/>
                  <a:pt x="2944782" y="5356904"/>
                </a:cubicBezTo>
                <a:cubicBezTo>
                  <a:pt x="2944782" y="5359272"/>
                  <a:pt x="2944782" y="5359272"/>
                  <a:pt x="2942414" y="5359272"/>
                </a:cubicBezTo>
                <a:cubicBezTo>
                  <a:pt x="2942414" y="5359272"/>
                  <a:pt x="2940046" y="5361642"/>
                  <a:pt x="2942414" y="5364011"/>
                </a:cubicBezTo>
                <a:cubicBezTo>
                  <a:pt x="2942414" y="5364011"/>
                  <a:pt x="2940046" y="5361642"/>
                  <a:pt x="2937677" y="5364011"/>
                </a:cubicBezTo>
                <a:cubicBezTo>
                  <a:pt x="2935309" y="5364011"/>
                  <a:pt x="2935309" y="5359272"/>
                  <a:pt x="2932941" y="5359272"/>
                </a:cubicBezTo>
                <a:cubicBezTo>
                  <a:pt x="2930573" y="5352165"/>
                  <a:pt x="2928204" y="5347427"/>
                  <a:pt x="2921100" y="5345057"/>
                </a:cubicBezTo>
                <a:cubicBezTo>
                  <a:pt x="2918732" y="5345057"/>
                  <a:pt x="2918732" y="5342688"/>
                  <a:pt x="2918732" y="5342688"/>
                </a:cubicBezTo>
                <a:cubicBezTo>
                  <a:pt x="2911627" y="5333211"/>
                  <a:pt x="2911627" y="5333211"/>
                  <a:pt x="2906890" y="5330842"/>
                </a:cubicBezTo>
                <a:cubicBezTo>
                  <a:pt x="2904522" y="5330842"/>
                  <a:pt x="2904522" y="5330842"/>
                  <a:pt x="2902154" y="5330842"/>
                </a:cubicBezTo>
                <a:cubicBezTo>
                  <a:pt x="2902154" y="5328473"/>
                  <a:pt x="2902154" y="5328473"/>
                  <a:pt x="2902154" y="5328473"/>
                </a:cubicBezTo>
                <a:cubicBezTo>
                  <a:pt x="2902154" y="5326103"/>
                  <a:pt x="2904522" y="5326103"/>
                  <a:pt x="2902154" y="5323734"/>
                </a:cubicBezTo>
                <a:cubicBezTo>
                  <a:pt x="2899786" y="5323734"/>
                  <a:pt x="2899786" y="5323734"/>
                  <a:pt x="2897417" y="5326103"/>
                </a:cubicBezTo>
                <a:cubicBezTo>
                  <a:pt x="2897417" y="5326103"/>
                  <a:pt x="2895049" y="5328473"/>
                  <a:pt x="2887944" y="5326103"/>
                </a:cubicBezTo>
                <a:cubicBezTo>
                  <a:pt x="2883208" y="5321365"/>
                  <a:pt x="2880839" y="5323734"/>
                  <a:pt x="2883208" y="5330842"/>
                </a:cubicBezTo>
                <a:cubicBezTo>
                  <a:pt x="2887944" y="5335580"/>
                  <a:pt x="2885576" y="5337949"/>
                  <a:pt x="2880839" y="5335580"/>
                </a:cubicBezTo>
                <a:cubicBezTo>
                  <a:pt x="2876103" y="5333211"/>
                  <a:pt x="2880839" y="5345057"/>
                  <a:pt x="2878471" y="5345057"/>
                </a:cubicBezTo>
                <a:cubicBezTo>
                  <a:pt x="2878471" y="5345057"/>
                  <a:pt x="2880839" y="5347427"/>
                  <a:pt x="2880839" y="5347427"/>
                </a:cubicBezTo>
                <a:cubicBezTo>
                  <a:pt x="2890313" y="5359272"/>
                  <a:pt x="2892681" y="5366381"/>
                  <a:pt x="2883208" y="5364011"/>
                </a:cubicBezTo>
                <a:cubicBezTo>
                  <a:pt x="2883208" y="5364011"/>
                  <a:pt x="2880839" y="5361642"/>
                  <a:pt x="2878471" y="5359272"/>
                </a:cubicBezTo>
                <a:cubicBezTo>
                  <a:pt x="2873735" y="5354535"/>
                  <a:pt x="2871367" y="5349796"/>
                  <a:pt x="2871367" y="5345057"/>
                </a:cubicBezTo>
                <a:cubicBezTo>
                  <a:pt x="2871367" y="5340319"/>
                  <a:pt x="2866630" y="5335580"/>
                  <a:pt x="2859525" y="5333211"/>
                </a:cubicBezTo>
                <a:cubicBezTo>
                  <a:pt x="2854789" y="5333211"/>
                  <a:pt x="2854789" y="5333211"/>
                  <a:pt x="2859525" y="5337949"/>
                </a:cubicBezTo>
                <a:cubicBezTo>
                  <a:pt x="2861893" y="5340319"/>
                  <a:pt x="2861893" y="5342688"/>
                  <a:pt x="2866630" y="5347427"/>
                </a:cubicBezTo>
                <a:cubicBezTo>
                  <a:pt x="2859525" y="5342688"/>
                  <a:pt x="2854789" y="5337949"/>
                  <a:pt x="2852421" y="5333211"/>
                </a:cubicBezTo>
                <a:cubicBezTo>
                  <a:pt x="2845315" y="5328473"/>
                  <a:pt x="2838211" y="5321365"/>
                  <a:pt x="2833475" y="5323734"/>
                </a:cubicBezTo>
                <a:cubicBezTo>
                  <a:pt x="2831107" y="5326103"/>
                  <a:pt x="2826369" y="5323734"/>
                  <a:pt x="2819265" y="5314257"/>
                </a:cubicBezTo>
                <a:cubicBezTo>
                  <a:pt x="2814529" y="5309518"/>
                  <a:pt x="2812161" y="5309518"/>
                  <a:pt x="2809793" y="5307149"/>
                </a:cubicBezTo>
                <a:cubicBezTo>
                  <a:pt x="2790847" y="5292933"/>
                  <a:pt x="2783741" y="5288195"/>
                  <a:pt x="2764795" y="5269241"/>
                </a:cubicBezTo>
                <a:cubicBezTo>
                  <a:pt x="2767163" y="5269241"/>
                  <a:pt x="2767163" y="5269241"/>
                  <a:pt x="2769533" y="5269241"/>
                </a:cubicBezTo>
                <a:cubicBezTo>
                  <a:pt x="2769533" y="5269241"/>
                  <a:pt x="2769533" y="5266871"/>
                  <a:pt x="2767163" y="5266871"/>
                </a:cubicBezTo>
                <a:cubicBezTo>
                  <a:pt x="2767163" y="5264502"/>
                  <a:pt x="2764795" y="5262133"/>
                  <a:pt x="2762427" y="5262133"/>
                </a:cubicBezTo>
                <a:cubicBezTo>
                  <a:pt x="2755323" y="5264502"/>
                  <a:pt x="2752955" y="5264502"/>
                  <a:pt x="2743482" y="5252656"/>
                </a:cubicBezTo>
                <a:cubicBezTo>
                  <a:pt x="2738745" y="5245548"/>
                  <a:pt x="2736377" y="5243179"/>
                  <a:pt x="2731640" y="5240809"/>
                </a:cubicBezTo>
                <a:cubicBezTo>
                  <a:pt x="2729272" y="5240809"/>
                  <a:pt x="2729272" y="5240809"/>
                  <a:pt x="2729272" y="5240809"/>
                </a:cubicBezTo>
                <a:cubicBezTo>
                  <a:pt x="2729272" y="5238440"/>
                  <a:pt x="2729272" y="5238440"/>
                  <a:pt x="2726904" y="5238440"/>
                </a:cubicBezTo>
                <a:cubicBezTo>
                  <a:pt x="2726904" y="5236071"/>
                  <a:pt x="2726904" y="5236071"/>
                  <a:pt x="2726904" y="5236071"/>
                </a:cubicBezTo>
                <a:cubicBezTo>
                  <a:pt x="2724536" y="5236071"/>
                  <a:pt x="2724536" y="5233701"/>
                  <a:pt x="2724536" y="5233701"/>
                </a:cubicBezTo>
                <a:cubicBezTo>
                  <a:pt x="2726904" y="5238440"/>
                  <a:pt x="2726904" y="5240809"/>
                  <a:pt x="2722167" y="5236071"/>
                </a:cubicBezTo>
                <a:cubicBezTo>
                  <a:pt x="2722167" y="5236071"/>
                  <a:pt x="2719799" y="5236071"/>
                  <a:pt x="2719799" y="5233701"/>
                </a:cubicBezTo>
                <a:cubicBezTo>
                  <a:pt x="2717431" y="5233701"/>
                  <a:pt x="2715063" y="5231333"/>
                  <a:pt x="2715063" y="5228964"/>
                </a:cubicBezTo>
                <a:cubicBezTo>
                  <a:pt x="2712694" y="5228964"/>
                  <a:pt x="2712694" y="5228964"/>
                  <a:pt x="2712694" y="5228964"/>
                </a:cubicBezTo>
                <a:cubicBezTo>
                  <a:pt x="2712694" y="5226594"/>
                  <a:pt x="2712694" y="5224225"/>
                  <a:pt x="2710326" y="5224225"/>
                </a:cubicBezTo>
                <a:cubicBezTo>
                  <a:pt x="2707958" y="5221856"/>
                  <a:pt x="2707958" y="5221856"/>
                  <a:pt x="2705589" y="5219486"/>
                </a:cubicBezTo>
                <a:lnTo>
                  <a:pt x="2701699" y="5217540"/>
                </a:lnTo>
                <a:lnTo>
                  <a:pt x="2698485" y="5214406"/>
                </a:lnTo>
                <a:lnTo>
                  <a:pt x="2698485" y="5210602"/>
                </a:lnTo>
                <a:cubicBezTo>
                  <a:pt x="2697300" y="5208824"/>
                  <a:pt x="2694932" y="5206456"/>
                  <a:pt x="2691380" y="5202902"/>
                </a:cubicBezTo>
                <a:cubicBezTo>
                  <a:pt x="2689011" y="5200532"/>
                  <a:pt x="2689011" y="5198163"/>
                  <a:pt x="2686643" y="5195794"/>
                </a:cubicBezTo>
                <a:cubicBezTo>
                  <a:pt x="2684275" y="5195794"/>
                  <a:pt x="2684275" y="5195794"/>
                  <a:pt x="2684275" y="5193424"/>
                </a:cubicBezTo>
                <a:cubicBezTo>
                  <a:pt x="2684275" y="5193424"/>
                  <a:pt x="2681907" y="5193424"/>
                  <a:pt x="2681907" y="5191055"/>
                </a:cubicBezTo>
                <a:cubicBezTo>
                  <a:pt x="2677170" y="5188685"/>
                  <a:pt x="2674802" y="5186316"/>
                  <a:pt x="2672434" y="5181578"/>
                </a:cubicBezTo>
                <a:cubicBezTo>
                  <a:pt x="2674802" y="5179209"/>
                  <a:pt x="2674802" y="5174470"/>
                  <a:pt x="2684275" y="5181578"/>
                </a:cubicBezTo>
                <a:cubicBezTo>
                  <a:pt x="2684275" y="5181578"/>
                  <a:pt x="2684275" y="5179209"/>
                  <a:pt x="2681907" y="5179209"/>
                </a:cubicBezTo>
                <a:cubicBezTo>
                  <a:pt x="2681907" y="5176840"/>
                  <a:pt x="2679539" y="5176840"/>
                  <a:pt x="2679539" y="5167362"/>
                </a:cubicBezTo>
                <a:lnTo>
                  <a:pt x="2679539" y="5167184"/>
                </a:lnTo>
                <a:lnTo>
                  <a:pt x="2679580" y="5167136"/>
                </a:lnTo>
                <a:lnTo>
                  <a:pt x="2679539" y="5167039"/>
                </a:lnTo>
                <a:lnTo>
                  <a:pt x="2679539" y="5162624"/>
                </a:lnTo>
                <a:cubicBezTo>
                  <a:pt x="2679539" y="5162624"/>
                  <a:pt x="2681907" y="5162624"/>
                  <a:pt x="2681907" y="5164993"/>
                </a:cubicBezTo>
                <a:cubicBezTo>
                  <a:pt x="2681907" y="5162624"/>
                  <a:pt x="2684275" y="5164993"/>
                  <a:pt x="2679539" y="5160254"/>
                </a:cubicBezTo>
                <a:cubicBezTo>
                  <a:pt x="2679539" y="5160254"/>
                  <a:pt x="2679539" y="5160254"/>
                  <a:pt x="2679539" y="5157885"/>
                </a:cubicBezTo>
                <a:cubicBezTo>
                  <a:pt x="2677170" y="5157885"/>
                  <a:pt x="2677170" y="5157885"/>
                  <a:pt x="2677170" y="5157885"/>
                </a:cubicBezTo>
                <a:cubicBezTo>
                  <a:pt x="2674802" y="5155516"/>
                  <a:pt x="2672434" y="5153147"/>
                  <a:pt x="2670066" y="5153147"/>
                </a:cubicBezTo>
                <a:cubicBezTo>
                  <a:pt x="2670066" y="5150778"/>
                  <a:pt x="2667697" y="5150778"/>
                  <a:pt x="2667697" y="5150778"/>
                </a:cubicBezTo>
                <a:cubicBezTo>
                  <a:pt x="2660593" y="5143670"/>
                  <a:pt x="2670066" y="5148408"/>
                  <a:pt x="2670066" y="5148408"/>
                </a:cubicBezTo>
                <a:cubicBezTo>
                  <a:pt x="2670066" y="5146039"/>
                  <a:pt x="2667697" y="5143670"/>
                  <a:pt x="2665329" y="5141300"/>
                </a:cubicBezTo>
                <a:cubicBezTo>
                  <a:pt x="2665329" y="5141300"/>
                  <a:pt x="2665329" y="5141300"/>
                  <a:pt x="2662961" y="5141300"/>
                </a:cubicBezTo>
                <a:cubicBezTo>
                  <a:pt x="2660593" y="5138931"/>
                  <a:pt x="2658224" y="5138931"/>
                  <a:pt x="2655856" y="5136562"/>
                </a:cubicBezTo>
                <a:cubicBezTo>
                  <a:pt x="2653488" y="5134192"/>
                  <a:pt x="2653488" y="5134192"/>
                  <a:pt x="2651120" y="5131824"/>
                </a:cubicBezTo>
                <a:cubicBezTo>
                  <a:pt x="2651120" y="5131824"/>
                  <a:pt x="2653488" y="5131824"/>
                  <a:pt x="2653488" y="5131824"/>
                </a:cubicBezTo>
                <a:cubicBezTo>
                  <a:pt x="2665329" y="5141300"/>
                  <a:pt x="2660593" y="5134192"/>
                  <a:pt x="2662961" y="5134192"/>
                </a:cubicBezTo>
                <a:cubicBezTo>
                  <a:pt x="2660593" y="5131824"/>
                  <a:pt x="2660593" y="5129454"/>
                  <a:pt x="2658224" y="5129454"/>
                </a:cubicBezTo>
                <a:cubicBezTo>
                  <a:pt x="2655856" y="5129454"/>
                  <a:pt x="2653488" y="5127085"/>
                  <a:pt x="2651120" y="5127085"/>
                </a:cubicBezTo>
                <a:cubicBezTo>
                  <a:pt x="2651120" y="5122346"/>
                  <a:pt x="2651120" y="5117608"/>
                  <a:pt x="2662961" y="5129454"/>
                </a:cubicBezTo>
                <a:cubicBezTo>
                  <a:pt x="2665329" y="5129454"/>
                  <a:pt x="2665329" y="5129454"/>
                  <a:pt x="2665329" y="5129454"/>
                </a:cubicBezTo>
                <a:cubicBezTo>
                  <a:pt x="2655856" y="5117608"/>
                  <a:pt x="2665329" y="5124716"/>
                  <a:pt x="2667697" y="5124716"/>
                </a:cubicBezTo>
                <a:cubicBezTo>
                  <a:pt x="2672434" y="5124716"/>
                  <a:pt x="2672434" y="5124716"/>
                  <a:pt x="2667697" y="5115238"/>
                </a:cubicBezTo>
                <a:cubicBezTo>
                  <a:pt x="2665329" y="5117608"/>
                  <a:pt x="2665329" y="5117608"/>
                  <a:pt x="2662961" y="5119977"/>
                </a:cubicBezTo>
                <a:cubicBezTo>
                  <a:pt x="2662961" y="5119977"/>
                  <a:pt x="2660593" y="5117608"/>
                  <a:pt x="2660593" y="5117608"/>
                </a:cubicBezTo>
                <a:cubicBezTo>
                  <a:pt x="2651120" y="5110500"/>
                  <a:pt x="2648751" y="5108131"/>
                  <a:pt x="2651120" y="5110500"/>
                </a:cubicBezTo>
                <a:cubicBezTo>
                  <a:pt x="2653488" y="5117608"/>
                  <a:pt x="2648751" y="5115238"/>
                  <a:pt x="2646383" y="5112869"/>
                </a:cubicBezTo>
                <a:cubicBezTo>
                  <a:pt x="2636910" y="5103393"/>
                  <a:pt x="2639279" y="5110500"/>
                  <a:pt x="2641647" y="5112869"/>
                </a:cubicBezTo>
                <a:cubicBezTo>
                  <a:pt x="2644015" y="5117608"/>
                  <a:pt x="2646383" y="5119977"/>
                  <a:pt x="2639279" y="5115238"/>
                </a:cubicBezTo>
                <a:cubicBezTo>
                  <a:pt x="2636910" y="5112869"/>
                  <a:pt x="2634542" y="5112869"/>
                  <a:pt x="2634542" y="5112869"/>
                </a:cubicBezTo>
                <a:cubicBezTo>
                  <a:pt x="2632174" y="5115238"/>
                  <a:pt x="2629806" y="5115238"/>
                  <a:pt x="2629806" y="5117608"/>
                </a:cubicBezTo>
                <a:cubicBezTo>
                  <a:pt x="2627437" y="5119977"/>
                  <a:pt x="2625069" y="5117608"/>
                  <a:pt x="2620333" y="5112869"/>
                </a:cubicBezTo>
                <a:cubicBezTo>
                  <a:pt x="2620333" y="5112869"/>
                  <a:pt x="2615596" y="5110500"/>
                  <a:pt x="2615596" y="5110500"/>
                </a:cubicBezTo>
                <a:cubicBezTo>
                  <a:pt x="2615596" y="5112869"/>
                  <a:pt x="2615596" y="5115238"/>
                  <a:pt x="2617964" y="5117608"/>
                </a:cubicBezTo>
                <a:cubicBezTo>
                  <a:pt x="2617964" y="5119977"/>
                  <a:pt x="2622701" y="5122346"/>
                  <a:pt x="2625069" y="5124716"/>
                </a:cubicBezTo>
                <a:cubicBezTo>
                  <a:pt x="2627437" y="5127085"/>
                  <a:pt x="2629806" y="5129454"/>
                  <a:pt x="2629806" y="5131824"/>
                </a:cubicBezTo>
                <a:cubicBezTo>
                  <a:pt x="2629806" y="5134192"/>
                  <a:pt x="2627437" y="5134192"/>
                  <a:pt x="2627437" y="5134192"/>
                </a:cubicBezTo>
                <a:cubicBezTo>
                  <a:pt x="2625069" y="5136562"/>
                  <a:pt x="2625069" y="5136562"/>
                  <a:pt x="2629806" y="5141300"/>
                </a:cubicBezTo>
                <a:cubicBezTo>
                  <a:pt x="2629806" y="5141300"/>
                  <a:pt x="2632174" y="5141300"/>
                  <a:pt x="2634542" y="5141300"/>
                </a:cubicBezTo>
                <a:cubicBezTo>
                  <a:pt x="2634542" y="5141300"/>
                  <a:pt x="2634542" y="5141300"/>
                  <a:pt x="2636910" y="5138931"/>
                </a:cubicBezTo>
                <a:cubicBezTo>
                  <a:pt x="2636910" y="5136562"/>
                  <a:pt x="2639279" y="5136562"/>
                  <a:pt x="2646383" y="5143670"/>
                </a:cubicBezTo>
                <a:cubicBezTo>
                  <a:pt x="2651120" y="5148408"/>
                  <a:pt x="2658224" y="5153147"/>
                  <a:pt x="2653488" y="5143670"/>
                </a:cubicBezTo>
                <a:cubicBezTo>
                  <a:pt x="2651120" y="5141300"/>
                  <a:pt x="2658224" y="5143670"/>
                  <a:pt x="2660593" y="5146039"/>
                </a:cubicBezTo>
                <a:cubicBezTo>
                  <a:pt x="2660593" y="5146039"/>
                  <a:pt x="2662961" y="5150778"/>
                  <a:pt x="2662961" y="5150778"/>
                </a:cubicBezTo>
                <a:cubicBezTo>
                  <a:pt x="2665329" y="5155516"/>
                  <a:pt x="2665329" y="5157885"/>
                  <a:pt x="2672434" y="5162624"/>
                </a:cubicBezTo>
                <a:cubicBezTo>
                  <a:pt x="2672434" y="5162624"/>
                  <a:pt x="2672434" y="5164993"/>
                  <a:pt x="2672434" y="5167362"/>
                </a:cubicBezTo>
                <a:cubicBezTo>
                  <a:pt x="2672434" y="5167362"/>
                  <a:pt x="2672434" y="5167362"/>
                  <a:pt x="2670066" y="5164993"/>
                </a:cubicBezTo>
                <a:cubicBezTo>
                  <a:pt x="2660593" y="5155516"/>
                  <a:pt x="2655856" y="5157885"/>
                  <a:pt x="2646383" y="5153147"/>
                </a:cubicBezTo>
                <a:cubicBezTo>
                  <a:pt x="2646383" y="5150778"/>
                  <a:pt x="2641647" y="5146039"/>
                  <a:pt x="2636910" y="5143670"/>
                </a:cubicBezTo>
                <a:cubicBezTo>
                  <a:pt x="2639279" y="5148408"/>
                  <a:pt x="2639279" y="5148408"/>
                  <a:pt x="2634542" y="5146039"/>
                </a:cubicBezTo>
                <a:cubicBezTo>
                  <a:pt x="2634542" y="5148408"/>
                  <a:pt x="2636910" y="5150778"/>
                  <a:pt x="2634542" y="5148408"/>
                </a:cubicBezTo>
                <a:cubicBezTo>
                  <a:pt x="2627437" y="5143670"/>
                  <a:pt x="2627437" y="5146039"/>
                  <a:pt x="2627437" y="5148408"/>
                </a:cubicBezTo>
                <a:lnTo>
                  <a:pt x="2629806" y="5150778"/>
                </a:lnTo>
                <a:lnTo>
                  <a:pt x="2627437" y="5150778"/>
                </a:lnTo>
                <a:cubicBezTo>
                  <a:pt x="2625069" y="5150778"/>
                  <a:pt x="2625069" y="5150778"/>
                  <a:pt x="2622701" y="5153147"/>
                </a:cubicBezTo>
                <a:cubicBezTo>
                  <a:pt x="2620333" y="5155516"/>
                  <a:pt x="2620333" y="5150778"/>
                  <a:pt x="2617964" y="5148408"/>
                </a:cubicBezTo>
                <a:cubicBezTo>
                  <a:pt x="2615596" y="5148408"/>
                  <a:pt x="2615596" y="5148408"/>
                  <a:pt x="2615596" y="5148408"/>
                </a:cubicBezTo>
                <a:lnTo>
                  <a:pt x="2627409" y="5164953"/>
                </a:lnTo>
                <a:lnTo>
                  <a:pt x="2627409" y="5164993"/>
                </a:lnTo>
                <a:lnTo>
                  <a:pt x="2625069" y="5164993"/>
                </a:lnTo>
                <a:cubicBezTo>
                  <a:pt x="2625069" y="5164993"/>
                  <a:pt x="2622701" y="5162624"/>
                  <a:pt x="2622701" y="5162624"/>
                </a:cubicBezTo>
                <a:cubicBezTo>
                  <a:pt x="2617964" y="5155516"/>
                  <a:pt x="2615596" y="5153147"/>
                  <a:pt x="2613228" y="5155516"/>
                </a:cubicBezTo>
                <a:cubicBezTo>
                  <a:pt x="2613228" y="5155516"/>
                  <a:pt x="2610860" y="5155516"/>
                  <a:pt x="2610860" y="5155516"/>
                </a:cubicBezTo>
                <a:cubicBezTo>
                  <a:pt x="2608491" y="5155516"/>
                  <a:pt x="2608491" y="5153147"/>
                  <a:pt x="2606123" y="5153147"/>
                </a:cubicBezTo>
                <a:cubicBezTo>
                  <a:pt x="2606123" y="5150778"/>
                  <a:pt x="2606123" y="5150778"/>
                  <a:pt x="2606123" y="5150778"/>
                </a:cubicBezTo>
                <a:cubicBezTo>
                  <a:pt x="2608491" y="5150778"/>
                  <a:pt x="2610860" y="5153147"/>
                  <a:pt x="2606123" y="5148408"/>
                </a:cubicBezTo>
                <a:cubicBezTo>
                  <a:pt x="2594282" y="5141300"/>
                  <a:pt x="2596650" y="5138931"/>
                  <a:pt x="2596650" y="5134192"/>
                </a:cubicBezTo>
                <a:cubicBezTo>
                  <a:pt x="2591914" y="5131824"/>
                  <a:pt x="2587177" y="5129454"/>
                  <a:pt x="2580073" y="5127085"/>
                </a:cubicBezTo>
                <a:cubicBezTo>
                  <a:pt x="2580073" y="5119977"/>
                  <a:pt x="2589546" y="5124716"/>
                  <a:pt x="2596650" y="5127085"/>
                </a:cubicBezTo>
                <a:cubicBezTo>
                  <a:pt x="2596650" y="5127085"/>
                  <a:pt x="2596650" y="5127085"/>
                  <a:pt x="2596650" y="5129454"/>
                </a:cubicBezTo>
                <a:cubicBezTo>
                  <a:pt x="2596650" y="5129454"/>
                  <a:pt x="2594282" y="5129454"/>
                  <a:pt x="2599018" y="5131824"/>
                </a:cubicBezTo>
                <a:cubicBezTo>
                  <a:pt x="2601387" y="5134192"/>
                  <a:pt x="2603755" y="5136562"/>
                  <a:pt x="2606123" y="5136562"/>
                </a:cubicBezTo>
                <a:cubicBezTo>
                  <a:pt x="2613228" y="5143670"/>
                  <a:pt x="2617964" y="5146039"/>
                  <a:pt x="2615596" y="5143670"/>
                </a:cubicBezTo>
                <a:cubicBezTo>
                  <a:pt x="2610860" y="5136562"/>
                  <a:pt x="2610860" y="5134192"/>
                  <a:pt x="2617964" y="5138931"/>
                </a:cubicBezTo>
                <a:cubicBezTo>
                  <a:pt x="2617964" y="5138931"/>
                  <a:pt x="2617964" y="5136562"/>
                  <a:pt x="2617964" y="5136562"/>
                </a:cubicBezTo>
                <a:cubicBezTo>
                  <a:pt x="2615596" y="5134192"/>
                  <a:pt x="2613228" y="5131824"/>
                  <a:pt x="2613228" y="5131824"/>
                </a:cubicBezTo>
                <a:cubicBezTo>
                  <a:pt x="2610860" y="5127085"/>
                  <a:pt x="2603755" y="5122346"/>
                  <a:pt x="2606123" y="5122346"/>
                </a:cubicBezTo>
                <a:cubicBezTo>
                  <a:pt x="2608491" y="5122346"/>
                  <a:pt x="2606123" y="5117608"/>
                  <a:pt x="2610860" y="5122346"/>
                </a:cubicBezTo>
                <a:cubicBezTo>
                  <a:pt x="2610860" y="5119977"/>
                  <a:pt x="2608491" y="5117608"/>
                  <a:pt x="2610860" y="5117608"/>
                </a:cubicBezTo>
                <a:cubicBezTo>
                  <a:pt x="2610860" y="5117608"/>
                  <a:pt x="2608491" y="5112869"/>
                  <a:pt x="2606123" y="5112869"/>
                </a:cubicBezTo>
                <a:cubicBezTo>
                  <a:pt x="2603755" y="5110500"/>
                  <a:pt x="2601387" y="5108131"/>
                  <a:pt x="2599018" y="5108131"/>
                </a:cubicBezTo>
                <a:cubicBezTo>
                  <a:pt x="2596650" y="5105762"/>
                  <a:pt x="2594282" y="5103393"/>
                  <a:pt x="2591914" y="5101023"/>
                </a:cubicBezTo>
                <a:cubicBezTo>
                  <a:pt x="2591914" y="5101023"/>
                  <a:pt x="2591914" y="5098654"/>
                  <a:pt x="2591914" y="5098654"/>
                </a:cubicBezTo>
                <a:cubicBezTo>
                  <a:pt x="2594282" y="5101023"/>
                  <a:pt x="2596650" y="5101023"/>
                  <a:pt x="2596650" y="5101023"/>
                </a:cubicBezTo>
                <a:cubicBezTo>
                  <a:pt x="2596650" y="5101023"/>
                  <a:pt x="2599018" y="5098654"/>
                  <a:pt x="2596650" y="5096284"/>
                </a:cubicBezTo>
                <a:cubicBezTo>
                  <a:pt x="2594282" y="5093915"/>
                  <a:pt x="2591914" y="5091546"/>
                  <a:pt x="2589546" y="5091546"/>
                </a:cubicBezTo>
                <a:cubicBezTo>
                  <a:pt x="2589546" y="5091546"/>
                  <a:pt x="2584809" y="5089176"/>
                  <a:pt x="2582441" y="5089176"/>
                </a:cubicBezTo>
                <a:cubicBezTo>
                  <a:pt x="2580073" y="5086807"/>
                  <a:pt x="2580073" y="5086807"/>
                  <a:pt x="2580073" y="5086807"/>
                </a:cubicBezTo>
                <a:cubicBezTo>
                  <a:pt x="2577704" y="5084438"/>
                  <a:pt x="2575336" y="5082069"/>
                  <a:pt x="2572968" y="5079700"/>
                </a:cubicBezTo>
                <a:cubicBezTo>
                  <a:pt x="2570600" y="5079700"/>
                  <a:pt x="2570600" y="5077331"/>
                  <a:pt x="2570600" y="5077331"/>
                </a:cubicBezTo>
                <a:cubicBezTo>
                  <a:pt x="2570600" y="5077331"/>
                  <a:pt x="2572968" y="5074961"/>
                  <a:pt x="2570600" y="5072592"/>
                </a:cubicBezTo>
                <a:cubicBezTo>
                  <a:pt x="2570600" y="5072592"/>
                  <a:pt x="2568231" y="5072592"/>
                  <a:pt x="2568231" y="5072592"/>
                </a:cubicBezTo>
                <a:cubicBezTo>
                  <a:pt x="2568231" y="5070222"/>
                  <a:pt x="2565863" y="5070222"/>
                  <a:pt x="2565863" y="5070222"/>
                </a:cubicBezTo>
                <a:cubicBezTo>
                  <a:pt x="2563495" y="5065484"/>
                  <a:pt x="2563495" y="5058376"/>
                  <a:pt x="2568231" y="5060745"/>
                </a:cubicBezTo>
                <a:cubicBezTo>
                  <a:pt x="2568231" y="5060745"/>
                  <a:pt x="2572968" y="5063114"/>
                  <a:pt x="2570600" y="5058376"/>
                </a:cubicBezTo>
                <a:cubicBezTo>
                  <a:pt x="2568231" y="5058376"/>
                  <a:pt x="2565863" y="5056007"/>
                  <a:pt x="2563495" y="5053638"/>
                </a:cubicBezTo>
                <a:cubicBezTo>
                  <a:pt x="2563495" y="5053638"/>
                  <a:pt x="2563495" y="5053638"/>
                  <a:pt x="2561127" y="5051269"/>
                </a:cubicBezTo>
                <a:cubicBezTo>
                  <a:pt x="2561127" y="5048899"/>
                  <a:pt x="2563495" y="5048899"/>
                  <a:pt x="2568231" y="5044160"/>
                </a:cubicBezTo>
                <a:cubicBezTo>
                  <a:pt x="2568231" y="5041791"/>
                  <a:pt x="2568231" y="5041791"/>
                  <a:pt x="2568231" y="5041791"/>
                </a:cubicBezTo>
                <a:cubicBezTo>
                  <a:pt x="2568231" y="5039422"/>
                  <a:pt x="2565863" y="5037052"/>
                  <a:pt x="2570600" y="5037052"/>
                </a:cubicBezTo>
                <a:cubicBezTo>
                  <a:pt x="2570600" y="5037052"/>
                  <a:pt x="2572968" y="5037052"/>
                  <a:pt x="2572968" y="5037052"/>
                </a:cubicBezTo>
                <a:cubicBezTo>
                  <a:pt x="2556390" y="5034683"/>
                  <a:pt x="2556390" y="5034683"/>
                  <a:pt x="2558758" y="5032314"/>
                </a:cubicBezTo>
                <a:cubicBezTo>
                  <a:pt x="2558758" y="5029945"/>
                  <a:pt x="2561127" y="5029945"/>
                  <a:pt x="2561127" y="5027576"/>
                </a:cubicBezTo>
                <a:cubicBezTo>
                  <a:pt x="2561127" y="5025207"/>
                  <a:pt x="2561127" y="5022837"/>
                  <a:pt x="2561127" y="5020468"/>
                </a:cubicBezTo>
                <a:cubicBezTo>
                  <a:pt x="2563495" y="5020468"/>
                  <a:pt x="2565863" y="5020468"/>
                  <a:pt x="2558758" y="5015729"/>
                </a:cubicBezTo>
                <a:cubicBezTo>
                  <a:pt x="2551654" y="5008621"/>
                  <a:pt x="2551654" y="5006253"/>
                  <a:pt x="2556390" y="5006253"/>
                </a:cubicBezTo>
                <a:cubicBezTo>
                  <a:pt x="2561127" y="5008621"/>
                  <a:pt x="2558758" y="5003883"/>
                  <a:pt x="2556390" y="4999145"/>
                </a:cubicBezTo>
                <a:cubicBezTo>
                  <a:pt x="2556390" y="4999145"/>
                  <a:pt x="2554022" y="4999145"/>
                  <a:pt x="2554022" y="4999145"/>
                </a:cubicBezTo>
                <a:cubicBezTo>
                  <a:pt x="2551654" y="4996775"/>
                  <a:pt x="2551654" y="4996775"/>
                  <a:pt x="2551654" y="4994406"/>
                </a:cubicBezTo>
                <a:cubicBezTo>
                  <a:pt x="2546917" y="4992037"/>
                  <a:pt x="2544549" y="4989667"/>
                  <a:pt x="2542181" y="4987298"/>
                </a:cubicBezTo>
                <a:cubicBezTo>
                  <a:pt x="2544549" y="4989667"/>
                  <a:pt x="2546917" y="4994406"/>
                  <a:pt x="2549285" y="4999145"/>
                </a:cubicBezTo>
                <a:cubicBezTo>
                  <a:pt x="2544549" y="4999145"/>
                  <a:pt x="2544549" y="5003883"/>
                  <a:pt x="2539813" y="5006253"/>
                </a:cubicBezTo>
                <a:cubicBezTo>
                  <a:pt x="2539813" y="5001514"/>
                  <a:pt x="2537444" y="4999145"/>
                  <a:pt x="2535076" y="4994406"/>
                </a:cubicBezTo>
                <a:cubicBezTo>
                  <a:pt x="2535076" y="4994406"/>
                  <a:pt x="2532708" y="4992037"/>
                  <a:pt x="2532708" y="4992037"/>
                </a:cubicBezTo>
                <a:cubicBezTo>
                  <a:pt x="2530340" y="4994406"/>
                  <a:pt x="2530340" y="4996775"/>
                  <a:pt x="2527971" y="4996775"/>
                </a:cubicBezTo>
                <a:cubicBezTo>
                  <a:pt x="2527971" y="4999145"/>
                  <a:pt x="2525603" y="4999145"/>
                  <a:pt x="2527971" y="5001514"/>
                </a:cubicBezTo>
                <a:cubicBezTo>
                  <a:pt x="2537444" y="5015729"/>
                  <a:pt x="2523235" y="5008621"/>
                  <a:pt x="2518498" y="5008621"/>
                </a:cubicBezTo>
                <a:cubicBezTo>
                  <a:pt x="2520867" y="5008621"/>
                  <a:pt x="2520867" y="5006253"/>
                  <a:pt x="2520867" y="5006253"/>
                </a:cubicBezTo>
                <a:cubicBezTo>
                  <a:pt x="2520867" y="5003883"/>
                  <a:pt x="2520867" y="5001514"/>
                  <a:pt x="2518498" y="4999145"/>
                </a:cubicBezTo>
                <a:cubicBezTo>
                  <a:pt x="2511394" y="4992037"/>
                  <a:pt x="2518498" y="5006253"/>
                  <a:pt x="2506657" y="4994406"/>
                </a:cubicBezTo>
                <a:cubicBezTo>
                  <a:pt x="2501921" y="4994406"/>
                  <a:pt x="2494816" y="4987298"/>
                  <a:pt x="2490080" y="4987298"/>
                </a:cubicBezTo>
                <a:cubicBezTo>
                  <a:pt x="2494816" y="4994406"/>
                  <a:pt x="2494816" y="4994406"/>
                  <a:pt x="2501921" y="5001514"/>
                </a:cubicBezTo>
                <a:cubicBezTo>
                  <a:pt x="2501921" y="5001514"/>
                  <a:pt x="2513762" y="5008621"/>
                  <a:pt x="2516130" y="5010990"/>
                </a:cubicBezTo>
                <a:cubicBezTo>
                  <a:pt x="2511394" y="5010990"/>
                  <a:pt x="2513762" y="5018099"/>
                  <a:pt x="2506657" y="5013360"/>
                </a:cubicBezTo>
                <a:cubicBezTo>
                  <a:pt x="2501921" y="5013360"/>
                  <a:pt x="2504289" y="5015729"/>
                  <a:pt x="2506657" y="5020468"/>
                </a:cubicBezTo>
                <a:cubicBezTo>
                  <a:pt x="2504289" y="5018099"/>
                  <a:pt x="2501921" y="5018099"/>
                  <a:pt x="2497184" y="5015729"/>
                </a:cubicBezTo>
                <a:cubicBezTo>
                  <a:pt x="2497184" y="5013360"/>
                  <a:pt x="2497184" y="5013360"/>
                  <a:pt x="2497184" y="5010990"/>
                </a:cubicBezTo>
                <a:cubicBezTo>
                  <a:pt x="2494816" y="5013360"/>
                  <a:pt x="2492448" y="5013360"/>
                  <a:pt x="2490080" y="5013360"/>
                </a:cubicBezTo>
                <a:cubicBezTo>
                  <a:pt x="2490080" y="5013360"/>
                  <a:pt x="2487711" y="5010990"/>
                  <a:pt x="2487711" y="5010990"/>
                </a:cubicBezTo>
                <a:cubicBezTo>
                  <a:pt x="2485343" y="5008621"/>
                  <a:pt x="2482975" y="5008621"/>
                  <a:pt x="2487711" y="5013360"/>
                </a:cubicBezTo>
                <a:cubicBezTo>
                  <a:pt x="2487711" y="5013360"/>
                  <a:pt x="2487711" y="5015729"/>
                  <a:pt x="2487711" y="5015729"/>
                </a:cubicBezTo>
                <a:cubicBezTo>
                  <a:pt x="2487711" y="5013360"/>
                  <a:pt x="2485343" y="5010990"/>
                  <a:pt x="2482975" y="5010990"/>
                </a:cubicBezTo>
                <a:cubicBezTo>
                  <a:pt x="2480607" y="5006253"/>
                  <a:pt x="2480607" y="5003883"/>
                  <a:pt x="2485343" y="5008621"/>
                </a:cubicBezTo>
                <a:cubicBezTo>
                  <a:pt x="2487711" y="5010990"/>
                  <a:pt x="2490080" y="5010990"/>
                  <a:pt x="2487711" y="5006253"/>
                </a:cubicBezTo>
                <a:cubicBezTo>
                  <a:pt x="2485343" y="5003883"/>
                  <a:pt x="2485343" y="5001514"/>
                  <a:pt x="2482975" y="4999145"/>
                </a:cubicBezTo>
                <a:cubicBezTo>
                  <a:pt x="2482975" y="4996775"/>
                  <a:pt x="2482975" y="4996775"/>
                  <a:pt x="2485343" y="4999145"/>
                </a:cubicBezTo>
                <a:cubicBezTo>
                  <a:pt x="2485343" y="4999145"/>
                  <a:pt x="2485343" y="4999145"/>
                  <a:pt x="2485343" y="4996775"/>
                </a:cubicBezTo>
                <a:cubicBezTo>
                  <a:pt x="2480607" y="4992037"/>
                  <a:pt x="2478238" y="4987298"/>
                  <a:pt x="2473502" y="4984928"/>
                </a:cubicBezTo>
                <a:cubicBezTo>
                  <a:pt x="2471134" y="4982560"/>
                  <a:pt x="2466397" y="4980191"/>
                  <a:pt x="2464029" y="4977821"/>
                </a:cubicBezTo>
                <a:cubicBezTo>
                  <a:pt x="2461661" y="4975452"/>
                  <a:pt x="2461661" y="4975452"/>
                  <a:pt x="2464029" y="4980191"/>
                </a:cubicBezTo>
                <a:lnTo>
                  <a:pt x="2466442" y="4983810"/>
                </a:lnTo>
                <a:lnTo>
                  <a:pt x="2465280" y="4983810"/>
                </a:lnTo>
                <a:lnTo>
                  <a:pt x="2459292" y="4977821"/>
                </a:lnTo>
                <a:cubicBezTo>
                  <a:pt x="2454556" y="4973083"/>
                  <a:pt x="2454556" y="4973083"/>
                  <a:pt x="2452188" y="4970713"/>
                </a:cubicBezTo>
                <a:cubicBezTo>
                  <a:pt x="2449820" y="4970713"/>
                  <a:pt x="2449820" y="4968344"/>
                  <a:pt x="2449820" y="4968344"/>
                </a:cubicBezTo>
                <a:cubicBezTo>
                  <a:pt x="2445083" y="4965975"/>
                  <a:pt x="2442715" y="4961236"/>
                  <a:pt x="2440347" y="4958867"/>
                </a:cubicBezTo>
                <a:cubicBezTo>
                  <a:pt x="2437978" y="4954129"/>
                  <a:pt x="2435610" y="4954129"/>
                  <a:pt x="2433242" y="4951759"/>
                </a:cubicBezTo>
                <a:cubicBezTo>
                  <a:pt x="2430874" y="4949390"/>
                  <a:pt x="2430874" y="4951759"/>
                  <a:pt x="2435610" y="4956498"/>
                </a:cubicBezTo>
                <a:cubicBezTo>
                  <a:pt x="2437978" y="4958867"/>
                  <a:pt x="2440347" y="4961236"/>
                  <a:pt x="2437978" y="4961236"/>
                </a:cubicBezTo>
                <a:cubicBezTo>
                  <a:pt x="2435610" y="4961236"/>
                  <a:pt x="2442715" y="4968344"/>
                  <a:pt x="2445083" y="4970713"/>
                </a:cubicBezTo>
                <a:cubicBezTo>
                  <a:pt x="2447451" y="4975452"/>
                  <a:pt x="2442715" y="4970713"/>
                  <a:pt x="2447451" y="4977821"/>
                </a:cubicBezTo>
                <a:cubicBezTo>
                  <a:pt x="2447451" y="4977821"/>
                  <a:pt x="2447451" y="4977821"/>
                  <a:pt x="2449820" y="4980191"/>
                </a:cubicBezTo>
                <a:cubicBezTo>
                  <a:pt x="2452188" y="4982560"/>
                  <a:pt x="2452188" y="4982560"/>
                  <a:pt x="2454556" y="4984928"/>
                </a:cubicBezTo>
                <a:cubicBezTo>
                  <a:pt x="2454556" y="4987298"/>
                  <a:pt x="2454556" y="4987298"/>
                  <a:pt x="2454556" y="4989667"/>
                </a:cubicBezTo>
                <a:cubicBezTo>
                  <a:pt x="2454556" y="4989667"/>
                  <a:pt x="2454556" y="4989667"/>
                  <a:pt x="2452188" y="4989667"/>
                </a:cubicBezTo>
                <a:cubicBezTo>
                  <a:pt x="2449820" y="4987298"/>
                  <a:pt x="2447451" y="4984928"/>
                  <a:pt x="2445083" y="4984928"/>
                </a:cubicBezTo>
                <a:cubicBezTo>
                  <a:pt x="2442715" y="4984928"/>
                  <a:pt x="2445083" y="4987298"/>
                  <a:pt x="2445083" y="4987298"/>
                </a:cubicBezTo>
                <a:cubicBezTo>
                  <a:pt x="2445083" y="4987298"/>
                  <a:pt x="2447451" y="4989667"/>
                  <a:pt x="2447451" y="4992037"/>
                </a:cubicBezTo>
                <a:cubicBezTo>
                  <a:pt x="2449820" y="4992037"/>
                  <a:pt x="2449820" y="4992037"/>
                  <a:pt x="2449820" y="4992037"/>
                </a:cubicBezTo>
                <a:cubicBezTo>
                  <a:pt x="2452188" y="4992037"/>
                  <a:pt x="2452188" y="4992037"/>
                  <a:pt x="2454556" y="4992037"/>
                </a:cubicBezTo>
                <a:cubicBezTo>
                  <a:pt x="2456924" y="4994406"/>
                  <a:pt x="2456924" y="4994406"/>
                  <a:pt x="2459292" y="4996775"/>
                </a:cubicBezTo>
                <a:cubicBezTo>
                  <a:pt x="2461661" y="4999145"/>
                  <a:pt x="2464029" y="4999145"/>
                  <a:pt x="2464029" y="5001514"/>
                </a:cubicBezTo>
                <a:cubicBezTo>
                  <a:pt x="2466397" y="5001514"/>
                  <a:pt x="2466397" y="5003883"/>
                  <a:pt x="2468765" y="5003883"/>
                </a:cubicBezTo>
                <a:cubicBezTo>
                  <a:pt x="2468765" y="5003883"/>
                  <a:pt x="2471134" y="5006253"/>
                  <a:pt x="2471134" y="5006253"/>
                </a:cubicBezTo>
                <a:cubicBezTo>
                  <a:pt x="2471134" y="5008621"/>
                  <a:pt x="2471134" y="5008621"/>
                  <a:pt x="2471134" y="5008621"/>
                </a:cubicBezTo>
                <a:cubicBezTo>
                  <a:pt x="2471134" y="5008621"/>
                  <a:pt x="2473502" y="5010990"/>
                  <a:pt x="2473502" y="5010990"/>
                </a:cubicBezTo>
                <a:cubicBezTo>
                  <a:pt x="2473502" y="5010990"/>
                  <a:pt x="2475870" y="5013360"/>
                  <a:pt x="2475870" y="5013360"/>
                </a:cubicBezTo>
                <a:cubicBezTo>
                  <a:pt x="2475870" y="5010990"/>
                  <a:pt x="2482975" y="5015729"/>
                  <a:pt x="2485343" y="5015729"/>
                </a:cubicBezTo>
                <a:cubicBezTo>
                  <a:pt x="2485343" y="5018099"/>
                  <a:pt x="2485343" y="5018099"/>
                  <a:pt x="2487711" y="5018099"/>
                </a:cubicBezTo>
                <a:cubicBezTo>
                  <a:pt x="2487711" y="5020468"/>
                  <a:pt x="2487711" y="5020468"/>
                  <a:pt x="2490080" y="5020468"/>
                </a:cubicBezTo>
                <a:cubicBezTo>
                  <a:pt x="2490080" y="5020468"/>
                  <a:pt x="2490080" y="5020468"/>
                  <a:pt x="2490080" y="5022837"/>
                </a:cubicBezTo>
                <a:cubicBezTo>
                  <a:pt x="2490080" y="5022837"/>
                  <a:pt x="2492448" y="5022837"/>
                  <a:pt x="2492448" y="5022837"/>
                </a:cubicBezTo>
                <a:cubicBezTo>
                  <a:pt x="2492448" y="5025207"/>
                  <a:pt x="2492448" y="5022837"/>
                  <a:pt x="2494816" y="5022837"/>
                </a:cubicBezTo>
                <a:cubicBezTo>
                  <a:pt x="2494816" y="5022837"/>
                  <a:pt x="2494816" y="5022837"/>
                  <a:pt x="2494816" y="5025207"/>
                </a:cubicBezTo>
                <a:cubicBezTo>
                  <a:pt x="2497184" y="5025207"/>
                  <a:pt x="2499552" y="5029945"/>
                  <a:pt x="2501921" y="5029945"/>
                </a:cubicBezTo>
                <a:cubicBezTo>
                  <a:pt x="2504289" y="5032314"/>
                  <a:pt x="2506657" y="5034683"/>
                  <a:pt x="2511394" y="5037052"/>
                </a:cubicBezTo>
                <a:cubicBezTo>
                  <a:pt x="2511394" y="5037052"/>
                  <a:pt x="2511394" y="5039422"/>
                  <a:pt x="2509025" y="5039422"/>
                </a:cubicBezTo>
                <a:cubicBezTo>
                  <a:pt x="2504289" y="5034683"/>
                  <a:pt x="2504289" y="5034683"/>
                  <a:pt x="2504289" y="5037052"/>
                </a:cubicBezTo>
                <a:cubicBezTo>
                  <a:pt x="2499552" y="5037052"/>
                  <a:pt x="2497184" y="5034683"/>
                  <a:pt x="2497184" y="5037052"/>
                </a:cubicBezTo>
                <a:cubicBezTo>
                  <a:pt x="2497184" y="5039422"/>
                  <a:pt x="2499552" y="5041791"/>
                  <a:pt x="2499552" y="5044160"/>
                </a:cubicBezTo>
                <a:cubicBezTo>
                  <a:pt x="2501921" y="5044160"/>
                  <a:pt x="2501921" y="5044160"/>
                  <a:pt x="2504289" y="5044160"/>
                </a:cubicBezTo>
                <a:cubicBezTo>
                  <a:pt x="2506657" y="5046530"/>
                  <a:pt x="2509025" y="5046530"/>
                  <a:pt x="2513762" y="5048899"/>
                </a:cubicBezTo>
                <a:cubicBezTo>
                  <a:pt x="2511394" y="5051269"/>
                  <a:pt x="2509025" y="5051269"/>
                  <a:pt x="2509025" y="5053638"/>
                </a:cubicBezTo>
                <a:cubicBezTo>
                  <a:pt x="2509025" y="5058376"/>
                  <a:pt x="2497184" y="5048899"/>
                  <a:pt x="2492448" y="5048899"/>
                </a:cubicBezTo>
                <a:cubicBezTo>
                  <a:pt x="2490080" y="5048899"/>
                  <a:pt x="2490080" y="5044160"/>
                  <a:pt x="2487711" y="5044160"/>
                </a:cubicBezTo>
                <a:cubicBezTo>
                  <a:pt x="2482975" y="5039422"/>
                  <a:pt x="2478238" y="5032314"/>
                  <a:pt x="2475870" y="5034683"/>
                </a:cubicBezTo>
                <a:cubicBezTo>
                  <a:pt x="2473502" y="5034683"/>
                  <a:pt x="2471134" y="5029945"/>
                  <a:pt x="2471134" y="5029945"/>
                </a:cubicBezTo>
                <a:cubicBezTo>
                  <a:pt x="2468765" y="5027576"/>
                  <a:pt x="2466397" y="5027576"/>
                  <a:pt x="2464029" y="5027576"/>
                </a:cubicBezTo>
                <a:cubicBezTo>
                  <a:pt x="2461661" y="5027576"/>
                  <a:pt x="2461661" y="5029945"/>
                  <a:pt x="2461661" y="5029945"/>
                </a:cubicBezTo>
                <a:cubicBezTo>
                  <a:pt x="2459292" y="5029945"/>
                  <a:pt x="2456924" y="5029945"/>
                  <a:pt x="2456924" y="5027576"/>
                </a:cubicBezTo>
                <a:cubicBezTo>
                  <a:pt x="2454556" y="5027576"/>
                  <a:pt x="2454556" y="5025207"/>
                  <a:pt x="2454556" y="5025207"/>
                </a:cubicBezTo>
                <a:cubicBezTo>
                  <a:pt x="2459292" y="5022837"/>
                  <a:pt x="2449820" y="5015729"/>
                  <a:pt x="2442715" y="5008621"/>
                </a:cubicBezTo>
                <a:cubicBezTo>
                  <a:pt x="2445083" y="5013360"/>
                  <a:pt x="2449820" y="5020468"/>
                  <a:pt x="2449820" y="5020468"/>
                </a:cubicBezTo>
                <a:cubicBezTo>
                  <a:pt x="2447451" y="5022837"/>
                  <a:pt x="2442715" y="5022837"/>
                  <a:pt x="2440347" y="5022837"/>
                </a:cubicBezTo>
                <a:cubicBezTo>
                  <a:pt x="2440347" y="5022837"/>
                  <a:pt x="2433242" y="5018099"/>
                  <a:pt x="2433242" y="5015729"/>
                </a:cubicBezTo>
                <a:cubicBezTo>
                  <a:pt x="2433242" y="5015729"/>
                  <a:pt x="2435610" y="5013360"/>
                  <a:pt x="2435610" y="5010990"/>
                </a:cubicBezTo>
                <a:cubicBezTo>
                  <a:pt x="2433242" y="5010990"/>
                  <a:pt x="2428505" y="5008621"/>
                  <a:pt x="2428505" y="5008621"/>
                </a:cubicBezTo>
                <a:cubicBezTo>
                  <a:pt x="2423769" y="5008621"/>
                  <a:pt x="2421401" y="5006253"/>
                  <a:pt x="2419032" y="5001514"/>
                </a:cubicBezTo>
                <a:cubicBezTo>
                  <a:pt x="2419032" y="5001514"/>
                  <a:pt x="2416664" y="4999145"/>
                  <a:pt x="2414296" y="4999145"/>
                </a:cubicBezTo>
                <a:cubicBezTo>
                  <a:pt x="2416664" y="5003883"/>
                  <a:pt x="2414296" y="5003883"/>
                  <a:pt x="2409559" y="5001514"/>
                </a:cubicBezTo>
                <a:cubicBezTo>
                  <a:pt x="2404823" y="4999145"/>
                  <a:pt x="2407191" y="5006253"/>
                  <a:pt x="2411928" y="5010990"/>
                </a:cubicBezTo>
                <a:cubicBezTo>
                  <a:pt x="2416664" y="5018099"/>
                  <a:pt x="2421401" y="5020468"/>
                  <a:pt x="2426137" y="5022837"/>
                </a:cubicBezTo>
                <a:cubicBezTo>
                  <a:pt x="2428505" y="5025207"/>
                  <a:pt x="2430874" y="5027576"/>
                  <a:pt x="2430874" y="5027576"/>
                </a:cubicBezTo>
                <a:cubicBezTo>
                  <a:pt x="2435610" y="5032314"/>
                  <a:pt x="2440347" y="5037052"/>
                  <a:pt x="2442715" y="5039422"/>
                </a:cubicBezTo>
                <a:cubicBezTo>
                  <a:pt x="2442715" y="5039422"/>
                  <a:pt x="2442715" y="5041791"/>
                  <a:pt x="2442715" y="5041791"/>
                </a:cubicBezTo>
                <a:cubicBezTo>
                  <a:pt x="2437978" y="5037052"/>
                  <a:pt x="2433242" y="5032314"/>
                  <a:pt x="2426137" y="5027576"/>
                </a:cubicBezTo>
                <a:cubicBezTo>
                  <a:pt x="2426137" y="5027576"/>
                  <a:pt x="2426137" y="5027576"/>
                  <a:pt x="2423769" y="5027576"/>
                </a:cubicBezTo>
                <a:cubicBezTo>
                  <a:pt x="2426137" y="5027576"/>
                  <a:pt x="2426137" y="5029945"/>
                  <a:pt x="2428505" y="5029945"/>
                </a:cubicBezTo>
                <a:cubicBezTo>
                  <a:pt x="2428505" y="5032314"/>
                  <a:pt x="2430874" y="5032314"/>
                  <a:pt x="2430874" y="5032314"/>
                </a:cubicBezTo>
                <a:cubicBezTo>
                  <a:pt x="2433242" y="5034683"/>
                  <a:pt x="2437978" y="5037052"/>
                  <a:pt x="2437978" y="5039422"/>
                </a:cubicBezTo>
                <a:cubicBezTo>
                  <a:pt x="2437978" y="5041791"/>
                  <a:pt x="2435610" y="5041791"/>
                  <a:pt x="2430874" y="5037052"/>
                </a:cubicBezTo>
                <a:cubicBezTo>
                  <a:pt x="2428505" y="5034683"/>
                  <a:pt x="2423769" y="5027576"/>
                  <a:pt x="2426137" y="5034683"/>
                </a:cubicBezTo>
                <a:cubicBezTo>
                  <a:pt x="2426137" y="5037052"/>
                  <a:pt x="2426137" y="5034683"/>
                  <a:pt x="2423769" y="5034683"/>
                </a:cubicBezTo>
                <a:cubicBezTo>
                  <a:pt x="2423769" y="5032314"/>
                  <a:pt x="2421401" y="5029945"/>
                  <a:pt x="2421401" y="5029945"/>
                </a:cubicBezTo>
                <a:cubicBezTo>
                  <a:pt x="2421401" y="5025207"/>
                  <a:pt x="2414296" y="5020468"/>
                  <a:pt x="2409559" y="5018099"/>
                </a:cubicBezTo>
                <a:cubicBezTo>
                  <a:pt x="2402455" y="5013360"/>
                  <a:pt x="2397718" y="5008621"/>
                  <a:pt x="2388245" y="4999145"/>
                </a:cubicBezTo>
                <a:cubicBezTo>
                  <a:pt x="2392982" y="5003883"/>
                  <a:pt x="2395350" y="5003883"/>
                  <a:pt x="2397718" y="5006253"/>
                </a:cubicBezTo>
                <a:cubicBezTo>
                  <a:pt x="2402455" y="5010990"/>
                  <a:pt x="2407191" y="5010990"/>
                  <a:pt x="2404823" y="5008621"/>
                </a:cubicBezTo>
                <a:cubicBezTo>
                  <a:pt x="2404823" y="5006253"/>
                  <a:pt x="2397718" y="4999145"/>
                  <a:pt x="2400087" y="4999145"/>
                </a:cubicBezTo>
                <a:cubicBezTo>
                  <a:pt x="2402455" y="4999145"/>
                  <a:pt x="2402455" y="4996775"/>
                  <a:pt x="2400087" y="4992037"/>
                </a:cubicBezTo>
                <a:cubicBezTo>
                  <a:pt x="2397718" y="4994406"/>
                  <a:pt x="2395350" y="4996775"/>
                  <a:pt x="2392982" y="4999145"/>
                </a:cubicBezTo>
                <a:cubicBezTo>
                  <a:pt x="2388245" y="4992037"/>
                  <a:pt x="2383509" y="4987298"/>
                  <a:pt x="2392982" y="4992037"/>
                </a:cubicBezTo>
                <a:cubicBezTo>
                  <a:pt x="2392982" y="4992037"/>
                  <a:pt x="2395350" y="4992037"/>
                  <a:pt x="2392982" y="4989667"/>
                </a:cubicBezTo>
                <a:cubicBezTo>
                  <a:pt x="2392982" y="4987298"/>
                  <a:pt x="2385877" y="4982560"/>
                  <a:pt x="2388245" y="4982560"/>
                </a:cubicBezTo>
                <a:cubicBezTo>
                  <a:pt x="2390614" y="4982560"/>
                  <a:pt x="2395350" y="4987298"/>
                  <a:pt x="2397718" y="4987298"/>
                </a:cubicBezTo>
                <a:cubicBezTo>
                  <a:pt x="2397718" y="4987298"/>
                  <a:pt x="2397718" y="4984928"/>
                  <a:pt x="2397718" y="4982560"/>
                </a:cubicBezTo>
                <a:cubicBezTo>
                  <a:pt x="2397718" y="4982560"/>
                  <a:pt x="2397718" y="4982560"/>
                  <a:pt x="2400087" y="4982560"/>
                </a:cubicBezTo>
                <a:cubicBezTo>
                  <a:pt x="2404823" y="4984928"/>
                  <a:pt x="2416664" y="4996775"/>
                  <a:pt x="2409559" y="4984928"/>
                </a:cubicBezTo>
                <a:cubicBezTo>
                  <a:pt x="2409559" y="4984928"/>
                  <a:pt x="2409559" y="4982560"/>
                  <a:pt x="2409559" y="4982560"/>
                </a:cubicBezTo>
                <a:cubicBezTo>
                  <a:pt x="2421401" y="4992037"/>
                  <a:pt x="2416664" y="4980191"/>
                  <a:pt x="2419032" y="4980191"/>
                </a:cubicBezTo>
                <a:cubicBezTo>
                  <a:pt x="2419032" y="4980191"/>
                  <a:pt x="2421401" y="4980191"/>
                  <a:pt x="2421401" y="4980191"/>
                </a:cubicBezTo>
                <a:cubicBezTo>
                  <a:pt x="2423769" y="4982560"/>
                  <a:pt x="2426137" y="4982560"/>
                  <a:pt x="2428505" y="4984928"/>
                </a:cubicBezTo>
                <a:cubicBezTo>
                  <a:pt x="2423769" y="4980191"/>
                  <a:pt x="2433242" y="4984928"/>
                  <a:pt x="2430874" y="4982560"/>
                </a:cubicBezTo>
                <a:cubicBezTo>
                  <a:pt x="2430874" y="4980191"/>
                  <a:pt x="2428505" y="4977821"/>
                  <a:pt x="2423769" y="4975452"/>
                </a:cubicBezTo>
                <a:cubicBezTo>
                  <a:pt x="2414296" y="4965975"/>
                  <a:pt x="2407191" y="4958867"/>
                  <a:pt x="2400087" y="4954129"/>
                </a:cubicBezTo>
                <a:cubicBezTo>
                  <a:pt x="2397718" y="4954129"/>
                  <a:pt x="2397718" y="4954129"/>
                  <a:pt x="2400087" y="4956498"/>
                </a:cubicBezTo>
                <a:cubicBezTo>
                  <a:pt x="2400087" y="4956498"/>
                  <a:pt x="2402455" y="4958867"/>
                  <a:pt x="2404823" y="4961236"/>
                </a:cubicBezTo>
                <a:cubicBezTo>
                  <a:pt x="2404823" y="4963605"/>
                  <a:pt x="2407191" y="4963605"/>
                  <a:pt x="2407191" y="4963605"/>
                </a:cubicBezTo>
                <a:cubicBezTo>
                  <a:pt x="2411928" y="4965975"/>
                  <a:pt x="2411928" y="4968344"/>
                  <a:pt x="2414296" y="4970713"/>
                </a:cubicBezTo>
                <a:cubicBezTo>
                  <a:pt x="2411928" y="4970713"/>
                  <a:pt x="2409559" y="4968344"/>
                  <a:pt x="2409559" y="4968344"/>
                </a:cubicBezTo>
                <a:lnTo>
                  <a:pt x="2404823" y="4963605"/>
                </a:lnTo>
                <a:lnTo>
                  <a:pt x="2404823" y="4965975"/>
                </a:lnTo>
                <a:cubicBezTo>
                  <a:pt x="2402455" y="4965975"/>
                  <a:pt x="2402455" y="4965975"/>
                  <a:pt x="2402455" y="4965975"/>
                </a:cubicBezTo>
                <a:cubicBezTo>
                  <a:pt x="2400087" y="4965975"/>
                  <a:pt x="2395350" y="4963605"/>
                  <a:pt x="2392982" y="4963605"/>
                </a:cubicBezTo>
                <a:cubicBezTo>
                  <a:pt x="2388245" y="4961236"/>
                  <a:pt x="2381141" y="4956498"/>
                  <a:pt x="2378772" y="4949390"/>
                </a:cubicBezTo>
                <a:cubicBezTo>
                  <a:pt x="2376404" y="4947021"/>
                  <a:pt x="2374036" y="4947021"/>
                  <a:pt x="2374036" y="4947021"/>
                </a:cubicBezTo>
                <a:cubicBezTo>
                  <a:pt x="2371668" y="4947021"/>
                  <a:pt x="2371668" y="4947021"/>
                  <a:pt x="2369299" y="4944651"/>
                </a:cubicBezTo>
                <a:cubicBezTo>
                  <a:pt x="2366931" y="4942282"/>
                  <a:pt x="2364563" y="4939913"/>
                  <a:pt x="2362195" y="4937543"/>
                </a:cubicBezTo>
                <a:cubicBezTo>
                  <a:pt x="2362195" y="4937543"/>
                  <a:pt x="2359826" y="4939913"/>
                  <a:pt x="2359826" y="4939913"/>
                </a:cubicBezTo>
                <a:cubicBezTo>
                  <a:pt x="2359826" y="4942282"/>
                  <a:pt x="2355090" y="4942282"/>
                  <a:pt x="2359826" y="4947021"/>
                </a:cubicBezTo>
                <a:cubicBezTo>
                  <a:pt x="2359826" y="4947021"/>
                  <a:pt x="2359826" y="4949390"/>
                  <a:pt x="2357458" y="4949390"/>
                </a:cubicBezTo>
                <a:cubicBezTo>
                  <a:pt x="2357458" y="4949390"/>
                  <a:pt x="2352722" y="4947021"/>
                  <a:pt x="2352722" y="4949390"/>
                </a:cubicBezTo>
                <a:cubicBezTo>
                  <a:pt x="2352722" y="4951759"/>
                  <a:pt x="2355090" y="4954129"/>
                  <a:pt x="2357458" y="4958867"/>
                </a:cubicBezTo>
                <a:cubicBezTo>
                  <a:pt x="2357458" y="4958867"/>
                  <a:pt x="2359826" y="4961236"/>
                  <a:pt x="2359826" y="4963605"/>
                </a:cubicBezTo>
                <a:cubicBezTo>
                  <a:pt x="2362195" y="4963605"/>
                  <a:pt x="2364563" y="4963605"/>
                  <a:pt x="2364563" y="4963605"/>
                </a:cubicBezTo>
                <a:cubicBezTo>
                  <a:pt x="2362195" y="4956498"/>
                  <a:pt x="2364563" y="4951759"/>
                  <a:pt x="2374036" y="4956498"/>
                </a:cubicBezTo>
                <a:cubicBezTo>
                  <a:pt x="2376404" y="4963605"/>
                  <a:pt x="2369299" y="4958867"/>
                  <a:pt x="2374036" y="4968344"/>
                </a:cubicBezTo>
                <a:cubicBezTo>
                  <a:pt x="2376404" y="4968344"/>
                  <a:pt x="2374036" y="4970713"/>
                  <a:pt x="2371668" y="4968344"/>
                </a:cubicBezTo>
                <a:cubicBezTo>
                  <a:pt x="2364563" y="4965975"/>
                  <a:pt x="2366931" y="4970713"/>
                  <a:pt x="2364563" y="4970713"/>
                </a:cubicBezTo>
                <a:cubicBezTo>
                  <a:pt x="2364563" y="4973083"/>
                  <a:pt x="2366931" y="4977821"/>
                  <a:pt x="2366931" y="4977821"/>
                </a:cubicBezTo>
                <a:cubicBezTo>
                  <a:pt x="2376404" y="4980191"/>
                  <a:pt x="2376404" y="4984928"/>
                  <a:pt x="2376404" y="4987298"/>
                </a:cubicBezTo>
                <a:cubicBezTo>
                  <a:pt x="2376404" y="4989667"/>
                  <a:pt x="2374036" y="4989667"/>
                  <a:pt x="2376404" y="4994406"/>
                </a:cubicBezTo>
                <a:cubicBezTo>
                  <a:pt x="2371668" y="4992037"/>
                  <a:pt x="2371668" y="4994406"/>
                  <a:pt x="2369299" y="4994406"/>
                </a:cubicBezTo>
                <a:cubicBezTo>
                  <a:pt x="2366931" y="4994406"/>
                  <a:pt x="2366931" y="4987298"/>
                  <a:pt x="2362195" y="4987298"/>
                </a:cubicBezTo>
                <a:cubicBezTo>
                  <a:pt x="2362195" y="4987298"/>
                  <a:pt x="2359826" y="4987298"/>
                  <a:pt x="2355090" y="4984928"/>
                </a:cubicBezTo>
                <a:cubicBezTo>
                  <a:pt x="2355090" y="4984928"/>
                  <a:pt x="2352722" y="4980191"/>
                  <a:pt x="2352722" y="4980191"/>
                </a:cubicBezTo>
                <a:cubicBezTo>
                  <a:pt x="2352722" y="4975452"/>
                  <a:pt x="2352722" y="4973083"/>
                  <a:pt x="2352722" y="4968344"/>
                </a:cubicBezTo>
                <a:cubicBezTo>
                  <a:pt x="2352722" y="4968344"/>
                  <a:pt x="2352722" y="4965975"/>
                  <a:pt x="2350354" y="4965975"/>
                </a:cubicBezTo>
                <a:cubicBezTo>
                  <a:pt x="2350354" y="4963605"/>
                  <a:pt x="2347985" y="4961236"/>
                  <a:pt x="2345617" y="4961236"/>
                </a:cubicBezTo>
                <a:cubicBezTo>
                  <a:pt x="2345617" y="4961236"/>
                  <a:pt x="2343249" y="4961236"/>
                  <a:pt x="2343249" y="4961236"/>
                </a:cubicBezTo>
                <a:cubicBezTo>
                  <a:pt x="2336144" y="4958867"/>
                  <a:pt x="2333776" y="4949390"/>
                  <a:pt x="2331408" y="4949390"/>
                </a:cubicBezTo>
                <a:cubicBezTo>
                  <a:pt x="2326671" y="4949390"/>
                  <a:pt x="2324303" y="4949390"/>
                  <a:pt x="2319566" y="4947021"/>
                </a:cubicBezTo>
                <a:cubicBezTo>
                  <a:pt x="2314830" y="4944651"/>
                  <a:pt x="2314830" y="4942282"/>
                  <a:pt x="2314830" y="4939913"/>
                </a:cubicBezTo>
                <a:cubicBezTo>
                  <a:pt x="2319566" y="4942282"/>
                  <a:pt x="2324303" y="4944651"/>
                  <a:pt x="2324303" y="4937543"/>
                </a:cubicBezTo>
                <a:cubicBezTo>
                  <a:pt x="2319566" y="4935174"/>
                  <a:pt x="2314830" y="4932805"/>
                  <a:pt x="2307725" y="4930436"/>
                </a:cubicBezTo>
                <a:cubicBezTo>
                  <a:pt x="2310093" y="4925697"/>
                  <a:pt x="2310093" y="4923328"/>
                  <a:pt x="2314830" y="4923328"/>
                </a:cubicBezTo>
                <a:cubicBezTo>
                  <a:pt x="2317198" y="4920959"/>
                  <a:pt x="2312462" y="4916220"/>
                  <a:pt x="2310093" y="4911481"/>
                </a:cubicBezTo>
                <a:cubicBezTo>
                  <a:pt x="2317198" y="4916220"/>
                  <a:pt x="2321935" y="4920959"/>
                  <a:pt x="2321935" y="4923328"/>
                </a:cubicBezTo>
                <a:cubicBezTo>
                  <a:pt x="2321935" y="4925697"/>
                  <a:pt x="2324303" y="4928067"/>
                  <a:pt x="2324303" y="4930436"/>
                </a:cubicBezTo>
                <a:cubicBezTo>
                  <a:pt x="2324303" y="4930436"/>
                  <a:pt x="2326671" y="4928067"/>
                  <a:pt x="2326671" y="4928067"/>
                </a:cubicBezTo>
                <a:cubicBezTo>
                  <a:pt x="2326671" y="4928067"/>
                  <a:pt x="2326671" y="4928067"/>
                  <a:pt x="2326671" y="4925697"/>
                </a:cubicBezTo>
                <a:cubicBezTo>
                  <a:pt x="2336144" y="4935174"/>
                  <a:pt x="2340881" y="4935174"/>
                  <a:pt x="2345617" y="4937543"/>
                </a:cubicBezTo>
                <a:cubicBezTo>
                  <a:pt x="2350354" y="4939913"/>
                  <a:pt x="2355090" y="4942282"/>
                  <a:pt x="2350354" y="4935174"/>
                </a:cubicBezTo>
                <a:cubicBezTo>
                  <a:pt x="2350354" y="4932805"/>
                  <a:pt x="2355090" y="4930436"/>
                  <a:pt x="2352722" y="4928067"/>
                </a:cubicBezTo>
                <a:cubicBezTo>
                  <a:pt x="2352722" y="4928067"/>
                  <a:pt x="2350354" y="4930436"/>
                  <a:pt x="2347985" y="4930436"/>
                </a:cubicBezTo>
                <a:cubicBezTo>
                  <a:pt x="2347985" y="4930436"/>
                  <a:pt x="2345617" y="4928067"/>
                  <a:pt x="2343249" y="4928067"/>
                </a:cubicBezTo>
                <a:cubicBezTo>
                  <a:pt x="2343249" y="4925697"/>
                  <a:pt x="2340881" y="4923328"/>
                  <a:pt x="2340881" y="4923328"/>
                </a:cubicBezTo>
                <a:cubicBezTo>
                  <a:pt x="2343249" y="4920959"/>
                  <a:pt x="2345617" y="4920959"/>
                  <a:pt x="2345617" y="4918589"/>
                </a:cubicBezTo>
                <a:cubicBezTo>
                  <a:pt x="2345617" y="4916220"/>
                  <a:pt x="2340881" y="4911481"/>
                  <a:pt x="2338512" y="4909112"/>
                </a:cubicBezTo>
                <a:cubicBezTo>
                  <a:pt x="2338512" y="4909112"/>
                  <a:pt x="2336144" y="4906744"/>
                  <a:pt x="2336144" y="4909112"/>
                </a:cubicBezTo>
                <a:cubicBezTo>
                  <a:pt x="2331408" y="4911481"/>
                  <a:pt x="2321935" y="4902005"/>
                  <a:pt x="2312462" y="4897266"/>
                </a:cubicBezTo>
                <a:cubicBezTo>
                  <a:pt x="2302989" y="4890158"/>
                  <a:pt x="2302989" y="4887789"/>
                  <a:pt x="2298252" y="4887789"/>
                </a:cubicBezTo>
                <a:cubicBezTo>
                  <a:pt x="2295884" y="4885419"/>
                  <a:pt x="2291148" y="4883050"/>
                  <a:pt x="2291148" y="4880682"/>
                </a:cubicBezTo>
                <a:cubicBezTo>
                  <a:pt x="2291148" y="4880682"/>
                  <a:pt x="2291148" y="4880682"/>
                  <a:pt x="2291148" y="4878312"/>
                </a:cubicBezTo>
                <a:cubicBezTo>
                  <a:pt x="2288779" y="4875943"/>
                  <a:pt x="2284043" y="4873574"/>
                  <a:pt x="2281675" y="4871204"/>
                </a:cubicBezTo>
                <a:cubicBezTo>
                  <a:pt x="2279306" y="4868835"/>
                  <a:pt x="2276938" y="4866465"/>
                  <a:pt x="2274570" y="4866465"/>
                </a:cubicBezTo>
                <a:cubicBezTo>
                  <a:pt x="2272202" y="4864096"/>
                  <a:pt x="2269833" y="4864096"/>
                  <a:pt x="2269833" y="4861727"/>
                </a:cubicBezTo>
                <a:cubicBezTo>
                  <a:pt x="2267465" y="4861727"/>
                  <a:pt x="2267465" y="4864096"/>
                  <a:pt x="2267465" y="4864096"/>
                </a:cubicBezTo>
                <a:cubicBezTo>
                  <a:pt x="2267465" y="4866465"/>
                  <a:pt x="2274570" y="4868835"/>
                  <a:pt x="2272202" y="4871204"/>
                </a:cubicBezTo>
                <a:cubicBezTo>
                  <a:pt x="2272202" y="4871204"/>
                  <a:pt x="2267465" y="4868835"/>
                  <a:pt x="2265097" y="4871204"/>
                </a:cubicBezTo>
                <a:cubicBezTo>
                  <a:pt x="2262729" y="4873574"/>
                  <a:pt x="2262729" y="4873574"/>
                  <a:pt x="2262729" y="4873574"/>
                </a:cubicBezTo>
                <a:cubicBezTo>
                  <a:pt x="2262729" y="4868835"/>
                  <a:pt x="2257992" y="4861727"/>
                  <a:pt x="2257992" y="4859357"/>
                </a:cubicBezTo>
                <a:cubicBezTo>
                  <a:pt x="2257992" y="4856989"/>
                  <a:pt x="2257992" y="4854620"/>
                  <a:pt x="2257992" y="4852250"/>
                </a:cubicBezTo>
                <a:cubicBezTo>
                  <a:pt x="2255624" y="4852250"/>
                  <a:pt x="2253256" y="4852250"/>
                  <a:pt x="2250888" y="4854620"/>
                </a:cubicBezTo>
                <a:cubicBezTo>
                  <a:pt x="2250888" y="4856989"/>
                  <a:pt x="2250888" y="4859357"/>
                  <a:pt x="2246151" y="4856989"/>
                </a:cubicBezTo>
                <a:cubicBezTo>
                  <a:pt x="2246151" y="4856989"/>
                  <a:pt x="2243783" y="4856989"/>
                  <a:pt x="2243783" y="4856989"/>
                </a:cubicBezTo>
                <a:cubicBezTo>
                  <a:pt x="2243783" y="4856989"/>
                  <a:pt x="2239046" y="4852250"/>
                  <a:pt x="2236678" y="4852250"/>
                </a:cubicBezTo>
                <a:cubicBezTo>
                  <a:pt x="2239046" y="4854620"/>
                  <a:pt x="2239046" y="4854620"/>
                  <a:pt x="2241415" y="4856989"/>
                </a:cubicBezTo>
                <a:cubicBezTo>
                  <a:pt x="2241415" y="4856989"/>
                  <a:pt x="2239046" y="4856989"/>
                  <a:pt x="2239046" y="4856989"/>
                </a:cubicBezTo>
                <a:cubicBezTo>
                  <a:pt x="2243783" y="4859357"/>
                  <a:pt x="2246151" y="4859357"/>
                  <a:pt x="2246151" y="4859357"/>
                </a:cubicBezTo>
                <a:cubicBezTo>
                  <a:pt x="2248519" y="4861727"/>
                  <a:pt x="2250888" y="4864096"/>
                  <a:pt x="2250888" y="4864096"/>
                </a:cubicBezTo>
                <a:lnTo>
                  <a:pt x="2254203" y="4865754"/>
                </a:lnTo>
                <a:lnTo>
                  <a:pt x="2253256" y="4866465"/>
                </a:lnTo>
                <a:cubicBezTo>
                  <a:pt x="2253256" y="4866465"/>
                  <a:pt x="2253256" y="4866465"/>
                  <a:pt x="2255624" y="4866465"/>
                </a:cubicBezTo>
                <a:cubicBezTo>
                  <a:pt x="2257992" y="4868835"/>
                  <a:pt x="2260361" y="4871204"/>
                  <a:pt x="2260361" y="4871204"/>
                </a:cubicBezTo>
                <a:cubicBezTo>
                  <a:pt x="2262729" y="4873574"/>
                  <a:pt x="2262729" y="4873574"/>
                  <a:pt x="2260361" y="4873574"/>
                </a:cubicBezTo>
                <a:cubicBezTo>
                  <a:pt x="2257992" y="4871204"/>
                  <a:pt x="2257992" y="4871204"/>
                  <a:pt x="2260361" y="4875943"/>
                </a:cubicBezTo>
                <a:cubicBezTo>
                  <a:pt x="2262729" y="4875943"/>
                  <a:pt x="2262729" y="4875943"/>
                  <a:pt x="2262729" y="4875943"/>
                </a:cubicBezTo>
                <a:cubicBezTo>
                  <a:pt x="2262729" y="4875943"/>
                  <a:pt x="2262729" y="4875943"/>
                  <a:pt x="2262729" y="4878312"/>
                </a:cubicBezTo>
                <a:cubicBezTo>
                  <a:pt x="2262729" y="4878312"/>
                  <a:pt x="2265097" y="4878312"/>
                  <a:pt x="2265097" y="4878312"/>
                </a:cubicBezTo>
                <a:cubicBezTo>
                  <a:pt x="2267465" y="4875943"/>
                  <a:pt x="2269833" y="4880682"/>
                  <a:pt x="2272202" y="4883050"/>
                </a:cubicBezTo>
                <a:cubicBezTo>
                  <a:pt x="2274570" y="4880682"/>
                  <a:pt x="2276938" y="4883050"/>
                  <a:pt x="2276938" y="4887789"/>
                </a:cubicBezTo>
                <a:cubicBezTo>
                  <a:pt x="2281675" y="4890158"/>
                  <a:pt x="2284043" y="4890158"/>
                  <a:pt x="2284043" y="4890158"/>
                </a:cubicBezTo>
                <a:cubicBezTo>
                  <a:pt x="2284043" y="4887789"/>
                  <a:pt x="2291148" y="4890158"/>
                  <a:pt x="2295884" y="4890158"/>
                </a:cubicBezTo>
                <a:cubicBezTo>
                  <a:pt x="2298252" y="4890158"/>
                  <a:pt x="2298252" y="4890158"/>
                  <a:pt x="2298252" y="4890158"/>
                </a:cubicBezTo>
                <a:cubicBezTo>
                  <a:pt x="2300621" y="4892527"/>
                  <a:pt x="2302989" y="4897266"/>
                  <a:pt x="2302989" y="4897266"/>
                </a:cubicBezTo>
                <a:cubicBezTo>
                  <a:pt x="2298252" y="4894897"/>
                  <a:pt x="2295884" y="4894897"/>
                  <a:pt x="2300621" y="4899636"/>
                </a:cubicBezTo>
                <a:cubicBezTo>
                  <a:pt x="2295884" y="4899636"/>
                  <a:pt x="2291148" y="4897266"/>
                  <a:pt x="2295884" y="4904374"/>
                </a:cubicBezTo>
                <a:cubicBezTo>
                  <a:pt x="2295884" y="4904374"/>
                  <a:pt x="2293516" y="4904374"/>
                  <a:pt x="2293516" y="4904374"/>
                </a:cubicBezTo>
                <a:cubicBezTo>
                  <a:pt x="2284043" y="4894897"/>
                  <a:pt x="2279306" y="4894897"/>
                  <a:pt x="2272202" y="4892527"/>
                </a:cubicBezTo>
                <a:cubicBezTo>
                  <a:pt x="2269833" y="4890158"/>
                  <a:pt x="2269833" y="4890158"/>
                  <a:pt x="2267465" y="4890158"/>
                </a:cubicBezTo>
                <a:cubicBezTo>
                  <a:pt x="2267465" y="4890158"/>
                  <a:pt x="2267465" y="4890158"/>
                  <a:pt x="2265097" y="4890158"/>
                </a:cubicBezTo>
                <a:cubicBezTo>
                  <a:pt x="2265097" y="4890158"/>
                  <a:pt x="2265097" y="4890158"/>
                  <a:pt x="2265097" y="4887789"/>
                </a:cubicBezTo>
                <a:cubicBezTo>
                  <a:pt x="2262729" y="4887789"/>
                  <a:pt x="2260361" y="4885419"/>
                  <a:pt x="2260361" y="4883050"/>
                </a:cubicBezTo>
                <a:cubicBezTo>
                  <a:pt x="2260361" y="4883050"/>
                  <a:pt x="2260361" y="4883050"/>
                  <a:pt x="2262729" y="4883050"/>
                </a:cubicBezTo>
                <a:cubicBezTo>
                  <a:pt x="2260361" y="4883050"/>
                  <a:pt x="2260361" y="4880682"/>
                  <a:pt x="2260361" y="4878312"/>
                </a:cubicBezTo>
                <a:cubicBezTo>
                  <a:pt x="2257992" y="4875943"/>
                  <a:pt x="2257992" y="4875943"/>
                  <a:pt x="2257992" y="4875943"/>
                </a:cubicBezTo>
                <a:cubicBezTo>
                  <a:pt x="2255624" y="4873574"/>
                  <a:pt x="2255624" y="4873574"/>
                  <a:pt x="2253256" y="4873574"/>
                </a:cubicBezTo>
                <a:cubicBezTo>
                  <a:pt x="2253256" y="4871204"/>
                  <a:pt x="2253256" y="4871204"/>
                  <a:pt x="2253256" y="4871204"/>
                </a:cubicBezTo>
                <a:cubicBezTo>
                  <a:pt x="2250888" y="4868835"/>
                  <a:pt x="2248519" y="4868835"/>
                  <a:pt x="2246151" y="4866465"/>
                </a:cubicBezTo>
                <a:cubicBezTo>
                  <a:pt x="2243783" y="4866465"/>
                  <a:pt x="2243783" y="4868835"/>
                  <a:pt x="2246151" y="4868835"/>
                </a:cubicBezTo>
                <a:cubicBezTo>
                  <a:pt x="2246151" y="4871204"/>
                  <a:pt x="2248519" y="4873574"/>
                  <a:pt x="2248519" y="4875943"/>
                </a:cubicBezTo>
                <a:cubicBezTo>
                  <a:pt x="2246151" y="4875943"/>
                  <a:pt x="2246151" y="4875943"/>
                  <a:pt x="2243783" y="4873574"/>
                </a:cubicBezTo>
                <a:cubicBezTo>
                  <a:pt x="2243783" y="4873574"/>
                  <a:pt x="2243783" y="4873574"/>
                  <a:pt x="2241415" y="4868835"/>
                </a:cubicBezTo>
                <a:cubicBezTo>
                  <a:pt x="2241415" y="4868835"/>
                  <a:pt x="2241415" y="4868835"/>
                  <a:pt x="2239046" y="4868835"/>
                </a:cubicBezTo>
                <a:cubicBezTo>
                  <a:pt x="2239046" y="4868835"/>
                  <a:pt x="2239046" y="4868835"/>
                  <a:pt x="2236678" y="4866465"/>
                </a:cubicBezTo>
                <a:cubicBezTo>
                  <a:pt x="2236678" y="4866465"/>
                  <a:pt x="2236678" y="4864096"/>
                  <a:pt x="2234310" y="4861727"/>
                </a:cubicBezTo>
                <a:cubicBezTo>
                  <a:pt x="2231942" y="4859357"/>
                  <a:pt x="2231942" y="4859357"/>
                  <a:pt x="2231942" y="4859357"/>
                </a:cubicBezTo>
                <a:cubicBezTo>
                  <a:pt x="2231942" y="4859357"/>
                  <a:pt x="2234310" y="4859357"/>
                  <a:pt x="2234310" y="4859357"/>
                </a:cubicBezTo>
                <a:cubicBezTo>
                  <a:pt x="2236678" y="4859357"/>
                  <a:pt x="2239046" y="4864096"/>
                  <a:pt x="2241415" y="4864096"/>
                </a:cubicBezTo>
                <a:cubicBezTo>
                  <a:pt x="2239046" y="4861727"/>
                  <a:pt x="2234310" y="4856989"/>
                  <a:pt x="2229573" y="4852250"/>
                </a:cubicBezTo>
                <a:cubicBezTo>
                  <a:pt x="2229573" y="4854620"/>
                  <a:pt x="2231942" y="4856989"/>
                  <a:pt x="2229573" y="4854620"/>
                </a:cubicBezTo>
                <a:cubicBezTo>
                  <a:pt x="2227205" y="4854620"/>
                  <a:pt x="2227205" y="4852250"/>
                  <a:pt x="2227205" y="4852250"/>
                </a:cubicBezTo>
                <a:cubicBezTo>
                  <a:pt x="2227205" y="4852250"/>
                  <a:pt x="2224837" y="4849881"/>
                  <a:pt x="2224837" y="4849881"/>
                </a:cubicBezTo>
                <a:cubicBezTo>
                  <a:pt x="2224837" y="4849881"/>
                  <a:pt x="2222469" y="4847512"/>
                  <a:pt x="2222469" y="4847512"/>
                </a:cubicBezTo>
                <a:cubicBezTo>
                  <a:pt x="2222469" y="4847512"/>
                  <a:pt x="2222469" y="4849881"/>
                  <a:pt x="2217732" y="4847512"/>
                </a:cubicBezTo>
                <a:cubicBezTo>
                  <a:pt x="2217732" y="4847512"/>
                  <a:pt x="2220100" y="4849881"/>
                  <a:pt x="2220100" y="4849881"/>
                </a:cubicBezTo>
                <a:cubicBezTo>
                  <a:pt x="2217732" y="4849881"/>
                  <a:pt x="2217732" y="4847512"/>
                  <a:pt x="2215364" y="4847512"/>
                </a:cubicBezTo>
                <a:cubicBezTo>
                  <a:pt x="2217732" y="4852250"/>
                  <a:pt x="2222469" y="4854620"/>
                  <a:pt x="2224837" y="4856989"/>
                </a:cubicBezTo>
                <a:cubicBezTo>
                  <a:pt x="2227205" y="4859357"/>
                  <a:pt x="2224837" y="4854620"/>
                  <a:pt x="2224837" y="4854620"/>
                </a:cubicBezTo>
                <a:cubicBezTo>
                  <a:pt x="2224837" y="4854620"/>
                  <a:pt x="2227205" y="4854620"/>
                  <a:pt x="2227205" y="4856989"/>
                </a:cubicBezTo>
                <a:cubicBezTo>
                  <a:pt x="2229573" y="4856989"/>
                  <a:pt x="2229573" y="4859357"/>
                  <a:pt x="2229573" y="4859357"/>
                </a:cubicBezTo>
                <a:cubicBezTo>
                  <a:pt x="2229573" y="4859357"/>
                  <a:pt x="2231942" y="4864096"/>
                  <a:pt x="2234310" y="4866465"/>
                </a:cubicBezTo>
                <a:cubicBezTo>
                  <a:pt x="2236678" y="4866465"/>
                  <a:pt x="2239046" y="4868835"/>
                  <a:pt x="2241415" y="4871204"/>
                </a:cubicBezTo>
                <a:cubicBezTo>
                  <a:pt x="2241415" y="4871204"/>
                  <a:pt x="2241415" y="4871204"/>
                  <a:pt x="2243783" y="4873574"/>
                </a:cubicBezTo>
                <a:cubicBezTo>
                  <a:pt x="2246151" y="4875943"/>
                  <a:pt x="2246151" y="4878312"/>
                  <a:pt x="2248519" y="4878312"/>
                </a:cubicBezTo>
                <a:cubicBezTo>
                  <a:pt x="2248519" y="4878312"/>
                  <a:pt x="2246151" y="4878312"/>
                  <a:pt x="2246151" y="4878312"/>
                </a:cubicBezTo>
                <a:cubicBezTo>
                  <a:pt x="2246151" y="4878312"/>
                  <a:pt x="2243783" y="4875943"/>
                  <a:pt x="2241415" y="4875943"/>
                </a:cubicBezTo>
                <a:cubicBezTo>
                  <a:pt x="2243783" y="4880682"/>
                  <a:pt x="2241415" y="4880682"/>
                  <a:pt x="2239046" y="4883050"/>
                </a:cubicBezTo>
                <a:cubicBezTo>
                  <a:pt x="2239046" y="4883050"/>
                  <a:pt x="2241415" y="4885419"/>
                  <a:pt x="2239046" y="4887789"/>
                </a:cubicBezTo>
                <a:cubicBezTo>
                  <a:pt x="2239046" y="4887789"/>
                  <a:pt x="2240822" y="4889566"/>
                  <a:pt x="2241710" y="4891046"/>
                </a:cubicBezTo>
                <a:lnTo>
                  <a:pt x="2240568" y="4891681"/>
                </a:lnTo>
                <a:lnTo>
                  <a:pt x="2239046" y="4892527"/>
                </a:lnTo>
                <a:cubicBezTo>
                  <a:pt x="2239046" y="4892527"/>
                  <a:pt x="2239046" y="4890158"/>
                  <a:pt x="2236678" y="4890158"/>
                </a:cubicBezTo>
                <a:cubicBezTo>
                  <a:pt x="2236678" y="4887789"/>
                  <a:pt x="2236678" y="4887789"/>
                  <a:pt x="2239046" y="4890158"/>
                </a:cubicBezTo>
                <a:cubicBezTo>
                  <a:pt x="2236678" y="4887789"/>
                  <a:pt x="2236678" y="4885419"/>
                  <a:pt x="2234310" y="4883050"/>
                </a:cubicBezTo>
                <a:cubicBezTo>
                  <a:pt x="2239046" y="4880682"/>
                  <a:pt x="2229573" y="4878312"/>
                  <a:pt x="2231942" y="4878312"/>
                </a:cubicBezTo>
                <a:cubicBezTo>
                  <a:pt x="2231942" y="4875943"/>
                  <a:pt x="2231942" y="4875943"/>
                  <a:pt x="2234310" y="4873574"/>
                </a:cubicBezTo>
                <a:cubicBezTo>
                  <a:pt x="2234310" y="4873574"/>
                  <a:pt x="2234310" y="4871204"/>
                  <a:pt x="2231942" y="4871204"/>
                </a:cubicBezTo>
                <a:cubicBezTo>
                  <a:pt x="2231942" y="4871204"/>
                  <a:pt x="2231942" y="4868835"/>
                  <a:pt x="2229573" y="4868835"/>
                </a:cubicBezTo>
                <a:cubicBezTo>
                  <a:pt x="2227205" y="4868835"/>
                  <a:pt x="2224837" y="4873574"/>
                  <a:pt x="2227205" y="4875943"/>
                </a:cubicBezTo>
                <a:cubicBezTo>
                  <a:pt x="2227205" y="4878312"/>
                  <a:pt x="2227205" y="4878312"/>
                  <a:pt x="2227205" y="4878312"/>
                </a:cubicBezTo>
                <a:cubicBezTo>
                  <a:pt x="2228389" y="4879497"/>
                  <a:pt x="2229573" y="4880682"/>
                  <a:pt x="2229573" y="4880682"/>
                </a:cubicBezTo>
                <a:cubicBezTo>
                  <a:pt x="2227205" y="4883050"/>
                  <a:pt x="2224837" y="4878312"/>
                  <a:pt x="2227205" y="4880682"/>
                </a:cubicBezTo>
                <a:cubicBezTo>
                  <a:pt x="2227205" y="4880682"/>
                  <a:pt x="2227205" y="4883050"/>
                  <a:pt x="2227205" y="4883050"/>
                </a:cubicBezTo>
                <a:cubicBezTo>
                  <a:pt x="2229573" y="4887789"/>
                  <a:pt x="2231942" y="4890158"/>
                  <a:pt x="2229573" y="4890158"/>
                </a:cubicBezTo>
                <a:cubicBezTo>
                  <a:pt x="2229573" y="4890158"/>
                  <a:pt x="2231942" y="4892527"/>
                  <a:pt x="2231942" y="4892527"/>
                </a:cubicBezTo>
                <a:cubicBezTo>
                  <a:pt x="2231942" y="4894897"/>
                  <a:pt x="2234310" y="4894897"/>
                  <a:pt x="2234310" y="4894897"/>
                </a:cubicBezTo>
                <a:cubicBezTo>
                  <a:pt x="2234310" y="4894897"/>
                  <a:pt x="2236678" y="4894897"/>
                  <a:pt x="2239046" y="4897266"/>
                </a:cubicBezTo>
                <a:cubicBezTo>
                  <a:pt x="2239046" y="4899636"/>
                  <a:pt x="2236678" y="4899636"/>
                  <a:pt x="2234310" y="4897266"/>
                </a:cubicBezTo>
                <a:cubicBezTo>
                  <a:pt x="2239046" y="4904374"/>
                  <a:pt x="2231942" y="4899636"/>
                  <a:pt x="2231942" y="4902005"/>
                </a:cubicBezTo>
                <a:cubicBezTo>
                  <a:pt x="2229573" y="4902005"/>
                  <a:pt x="2227205" y="4904374"/>
                  <a:pt x="2222469" y="4897266"/>
                </a:cubicBezTo>
                <a:cubicBezTo>
                  <a:pt x="2222469" y="4897266"/>
                  <a:pt x="2222469" y="4899636"/>
                  <a:pt x="2220100" y="4899636"/>
                </a:cubicBezTo>
                <a:cubicBezTo>
                  <a:pt x="2217732" y="4897266"/>
                  <a:pt x="2215364" y="4894897"/>
                  <a:pt x="2212996" y="4892527"/>
                </a:cubicBezTo>
                <a:cubicBezTo>
                  <a:pt x="2210628" y="4892527"/>
                  <a:pt x="2210628" y="4892527"/>
                  <a:pt x="2210628" y="4892527"/>
                </a:cubicBezTo>
                <a:cubicBezTo>
                  <a:pt x="2210628" y="4890158"/>
                  <a:pt x="2210628" y="4890158"/>
                  <a:pt x="2210628" y="4890158"/>
                </a:cubicBezTo>
                <a:cubicBezTo>
                  <a:pt x="2210628" y="4890158"/>
                  <a:pt x="2210628" y="4887789"/>
                  <a:pt x="2210628" y="4887789"/>
                </a:cubicBezTo>
                <a:cubicBezTo>
                  <a:pt x="2208259" y="4887789"/>
                  <a:pt x="2203523" y="4883050"/>
                  <a:pt x="2205891" y="4887789"/>
                </a:cubicBezTo>
                <a:cubicBezTo>
                  <a:pt x="2205891" y="4885419"/>
                  <a:pt x="2203523" y="4885419"/>
                  <a:pt x="2203523" y="4885419"/>
                </a:cubicBezTo>
                <a:cubicBezTo>
                  <a:pt x="2203523" y="4885419"/>
                  <a:pt x="2201155" y="4883050"/>
                  <a:pt x="2201155" y="4883050"/>
                </a:cubicBezTo>
                <a:cubicBezTo>
                  <a:pt x="2201155" y="4885419"/>
                  <a:pt x="2203523" y="4887789"/>
                  <a:pt x="2201155" y="4885419"/>
                </a:cubicBezTo>
                <a:cubicBezTo>
                  <a:pt x="2196418" y="4883050"/>
                  <a:pt x="2194050" y="4878312"/>
                  <a:pt x="2191682" y="4875943"/>
                </a:cubicBezTo>
                <a:cubicBezTo>
                  <a:pt x="2189313" y="4875943"/>
                  <a:pt x="2186945" y="4875943"/>
                  <a:pt x="2189313" y="4880682"/>
                </a:cubicBezTo>
                <a:cubicBezTo>
                  <a:pt x="2191682" y="4887789"/>
                  <a:pt x="2189313" y="4892527"/>
                  <a:pt x="2194050" y="4897266"/>
                </a:cubicBezTo>
                <a:cubicBezTo>
                  <a:pt x="2194050" y="4899636"/>
                  <a:pt x="2194050" y="4899636"/>
                  <a:pt x="2194050" y="4899636"/>
                </a:cubicBezTo>
                <a:cubicBezTo>
                  <a:pt x="2191682" y="4899636"/>
                  <a:pt x="2189313" y="4899636"/>
                  <a:pt x="2191682" y="4902005"/>
                </a:cubicBezTo>
                <a:cubicBezTo>
                  <a:pt x="2194050" y="4902005"/>
                  <a:pt x="2194050" y="4904374"/>
                  <a:pt x="2194050" y="4904374"/>
                </a:cubicBezTo>
                <a:cubicBezTo>
                  <a:pt x="2191682" y="4902005"/>
                  <a:pt x="2191682" y="4902005"/>
                  <a:pt x="2189313" y="4899636"/>
                </a:cubicBezTo>
                <a:cubicBezTo>
                  <a:pt x="2186945" y="4897266"/>
                  <a:pt x="2184577" y="4894897"/>
                  <a:pt x="2184577" y="4894897"/>
                </a:cubicBezTo>
                <a:cubicBezTo>
                  <a:pt x="2184577" y="4894897"/>
                  <a:pt x="2182209" y="4892527"/>
                  <a:pt x="2182209" y="4892527"/>
                </a:cubicBezTo>
                <a:cubicBezTo>
                  <a:pt x="2175104" y="4885419"/>
                  <a:pt x="2165631" y="4878312"/>
                  <a:pt x="2158526" y="4868835"/>
                </a:cubicBezTo>
                <a:cubicBezTo>
                  <a:pt x="2156158" y="4866465"/>
                  <a:pt x="2156158" y="4866465"/>
                  <a:pt x="2153790" y="4866465"/>
                </a:cubicBezTo>
                <a:cubicBezTo>
                  <a:pt x="2153790" y="4866465"/>
                  <a:pt x="2151422" y="4864096"/>
                  <a:pt x="2151422" y="4864096"/>
                </a:cubicBezTo>
                <a:cubicBezTo>
                  <a:pt x="2149053" y="4864096"/>
                  <a:pt x="2149053" y="4861727"/>
                  <a:pt x="2149053" y="4861727"/>
                </a:cubicBezTo>
                <a:cubicBezTo>
                  <a:pt x="2144317" y="4856989"/>
                  <a:pt x="2139580" y="4852250"/>
                  <a:pt x="2134844" y="4847512"/>
                </a:cubicBezTo>
                <a:cubicBezTo>
                  <a:pt x="2134844" y="4847512"/>
                  <a:pt x="2132476" y="4845142"/>
                  <a:pt x="2132476" y="4845142"/>
                </a:cubicBezTo>
                <a:cubicBezTo>
                  <a:pt x="2132476" y="4845142"/>
                  <a:pt x="2130107" y="4842773"/>
                  <a:pt x="2127739" y="4840404"/>
                </a:cubicBezTo>
                <a:cubicBezTo>
                  <a:pt x="2127739" y="4840404"/>
                  <a:pt x="2127739" y="4838034"/>
                  <a:pt x="2125371" y="4835665"/>
                </a:cubicBezTo>
                <a:cubicBezTo>
                  <a:pt x="2125371" y="4835665"/>
                  <a:pt x="2123003" y="4833296"/>
                  <a:pt x="2120634" y="4833296"/>
                </a:cubicBezTo>
                <a:cubicBezTo>
                  <a:pt x="2120634" y="4833296"/>
                  <a:pt x="2120634" y="4833296"/>
                  <a:pt x="2118266" y="4833296"/>
                </a:cubicBezTo>
                <a:cubicBezTo>
                  <a:pt x="2113529" y="4830927"/>
                  <a:pt x="2113529" y="4830927"/>
                  <a:pt x="2113529" y="4830927"/>
                </a:cubicBezTo>
                <a:cubicBezTo>
                  <a:pt x="2113529" y="4833296"/>
                  <a:pt x="2113529" y="4833296"/>
                  <a:pt x="2111161" y="4830927"/>
                </a:cubicBezTo>
                <a:cubicBezTo>
                  <a:pt x="2111161" y="4830927"/>
                  <a:pt x="2108793" y="4828558"/>
                  <a:pt x="2108793" y="4828558"/>
                </a:cubicBezTo>
                <a:cubicBezTo>
                  <a:pt x="2106425" y="4828558"/>
                  <a:pt x="2106425" y="4826188"/>
                  <a:pt x="2106425" y="4826188"/>
                </a:cubicBezTo>
                <a:cubicBezTo>
                  <a:pt x="2106425" y="4826188"/>
                  <a:pt x="2108793" y="4826188"/>
                  <a:pt x="2108793" y="4826188"/>
                </a:cubicBezTo>
                <a:cubicBezTo>
                  <a:pt x="2106425" y="4823819"/>
                  <a:pt x="2106425" y="4823819"/>
                  <a:pt x="2106425" y="4823819"/>
                </a:cubicBezTo>
                <a:cubicBezTo>
                  <a:pt x="2104056" y="4823819"/>
                  <a:pt x="2104056" y="4821450"/>
                  <a:pt x="2104056" y="4821450"/>
                </a:cubicBezTo>
                <a:cubicBezTo>
                  <a:pt x="2101688" y="4821450"/>
                  <a:pt x="2101688" y="4819080"/>
                  <a:pt x="2101688" y="4819080"/>
                </a:cubicBezTo>
                <a:cubicBezTo>
                  <a:pt x="2104056" y="4821450"/>
                  <a:pt x="2104056" y="4821450"/>
                  <a:pt x="2106425" y="4821450"/>
                </a:cubicBezTo>
                <a:cubicBezTo>
                  <a:pt x="2101688" y="4816711"/>
                  <a:pt x="2096952" y="4814342"/>
                  <a:pt x="2092216" y="4809603"/>
                </a:cubicBezTo>
                <a:cubicBezTo>
                  <a:pt x="2092216" y="4809603"/>
                  <a:pt x="2089847" y="4809603"/>
                  <a:pt x="2087479" y="4804865"/>
                </a:cubicBezTo>
                <a:cubicBezTo>
                  <a:pt x="2085111" y="4802496"/>
                  <a:pt x="2085111" y="4802496"/>
                  <a:pt x="2082742" y="4802496"/>
                </a:cubicBezTo>
                <a:cubicBezTo>
                  <a:pt x="2082742" y="4802496"/>
                  <a:pt x="2078006" y="4797757"/>
                  <a:pt x="2075638" y="4795388"/>
                </a:cubicBezTo>
                <a:cubicBezTo>
                  <a:pt x="2070901" y="4793018"/>
                  <a:pt x="2070901" y="4793018"/>
                  <a:pt x="2068533" y="4790649"/>
                </a:cubicBezTo>
                <a:cubicBezTo>
                  <a:pt x="2068533" y="4790649"/>
                  <a:pt x="2066165" y="4788280"/>
                  <a:pt x="2066165" y="4788280"/>
                </a:cubicBezTo>
                <a:cubicBezTo>
                  <a:pt x="2066165" y="4788280"/>
                  <a:pt x="2066165" y="4785910"/>
                  <a:pt x="2066165" y="4785910"/>
                </a:cubicBezTo>
                <a:cubicBezTo>
                  <a:pt x="2066165" y="4785910"/>
                  <a:pt x="2063796" y="4783541"/>
                  <a:pt x="2068533" y="4785910"/>
                </a:cubicBezTo>
                <a:cubicBezTo>
                  <a:pt x="2066165" y="4783541"/>
                  <a:pt x="2063796" y="4783541"/>
                  <a:pt x="2063796" y="4781172"/>
                </a:cubicBezTo>
                <a:cubicBezTo>
                  <a:pt x="2063796" y="4781172"/>
                  <a:pt x="2061428" y="4778803"/>
                  <a:pt x="2059060" y="4778803"/>
                </a:cubicBezTo>
                <a:cubicBezTo>
                  <a:pt x="2059060" y="4776434"/>
                  <a:pt x="2056691" y="4774064"/>
                  <a:pt x="2059060" y="4776434"/>
                </a:cubicBezTo>
                <a:cubicBezTo>
                  <a:pt x="2059060" y="4776434"/>
                  <a:pt x="2059060" y="4774064"/>
                  <a:pt x="2059060" y="4774064"/>
                </a:cubicBezTo>
                <a:cubicBezTo>
                  <a:pt x="2051955" y="4769326"/>
                  <a:pt x="2054323" y="4771695"/>
                  <a:pt x="2047218" y="4766956"/>
                </a:cubicBezTo>
                <a:cubicBezTo>
                  <a:pt x="2047218" y="4766956"/>
                  <a:pt x="2047218" y="4766956"/>
                  <a:pt x="2044850" y="4766956"/>
                </a:cubicBezTo>
                <a:lnTo>
                  <a:pt x="2044387" y="4766492"/>
                </a:lnTo>
                <a:lnTo>
                  <a:pt x="2044345" y="4766429"/>
                </a:lnTo>
                <a:lnTo>
                  <a:pt x="2044335" y="4766440"/>
                </a:lnTo>
                <a:lnTo>
                  <a:pt x="2040113" y="4762218"/>
                </a:lnTo>
                <a:cubicBezTo>
                  <a:pt x="2042482" y="4762218"/>
                  <a:pt x="2042482" y="4762218"/>
                  <a:pt x="2042482" y="4762218"/>
                </a:cubicBezTo>
                <a:cubicBezTo>
                  <a:pt x="2040113" y="4759848"/>
                  <a:pt x="2040113" y="4759848"/>
                  <a:pt x="2040113" y="4759848"/>
                </a:cubicBezTo>
                <a:cubicBezTo>
                  <a:pt x="2035377" y="4755111"/>
                  <a:pt x="2033009" y="4752741"/>
                  <a:pt x="2028272" y="4750372"/>
                </a:cubicBezTo>
                <a:cubicBezTo>
                  <a:pt x="2028272" y="4748002"/>
                  <a:pt x="2025904" y="4745633"/>
                  <a:pt x="2023536" y="4743264"/>
                </a:cubicBezTo>
                <a:cubicBezTo>
                  <a:pt x="2021168" y="4743264"/>
                  <a:pt x="2018799" y="4743264"/>
                  <a:pt x="2016431" y="4740894"/>
                </a:cubicBezTo>
                <a:cubicBezTo>
                  <a:pt x="2016431" y="4738525"/>
                  <a:pt x="2016431" y="4738525"/>
                  <a:pt x="2016431" y="4736156"/>
                </a:cubicBezTo>
                <a:cubicBezTo>
                  <a:pt x="2016431" y="4736156"/>
                  <a:pt x="2014063" y="4736156"/>
                  <a:pt x="2014063" y="4736156"/>
                </a:cubicBezTo>
                <a:cubicBezTo>
                  <a:pt x="2014063" y="4733786"/>
                  <a:pt x="2011695" y="4733786"/>
                  <a:pt x="2011695" y="4733786"/>
                </a:cubicBezTo>
                <a:cubicBezTo>
                  <a:pt x="2009326" y="4733786"/>
                  <a:pt x="2009326" y="4733786"/>
                  <a:pt x="2006958" y="4731418"/>
                </a:cubicBezTo>
                <a:cubicBezTo>
                  <a:pt x="2004590" y="4729049"/>
                  <a:pt x="2002222" y="4726679"/>
                  <a:pt x="1997485" y="4724310"/>
                </a:cubicBezTo>
                <a:cubicBezTo>
                  <a:pt x="1997485" y="4721940"/>
                  <a:pt x="1995117" y="4719571"/>
                  <a:pt x="1992749" y="4717202"/>
                </a:cubicBezTo>
                <a:lnTo>
                  <a:pt x="1990380" y="4717202"/>
                </a:lnTo>
                <a:cubicBezTo>
                  <a:pt x="1990380" y="4719571"/>
                  <a:pt x="1990380" y="4721940"/>
                  <a:pt x="1990380" y="4721940"/>
                </a:cubicBezTo>
                <a:cubicBezTo>
                  <a:pt x="1990380" y="4721940"/>
                  <a:pt x="1988012" y="4719571"/>
                  <a:pt x="1985644" y="4717202"/>
                </a:cubicBezTo>
                <a:lnTo>
                  <a:pt x="1983276" y="4714832"/>
                </a:lnTo>
                <a:lnTo>
                  <a:pt x="1985349" y="4715721"/>
                </a:lnTo>
                <a:cubicBezTo>
                  <a:pt x="1985644" y="4716017"/>
                  <a:pt x="1985644" y="4716017"/>
                  <a:pt x="1985644" y="4714832"/>
                </a:cubicBezTo>
                <a:cubicBezTo>
                  <a:pt x="1983276" y="4714832"/>
                  <a:pt x="1983276" y="4712463"/>
                  <a:pt x="1980908" y="4712463"/>
                </a:cubicBezTo>
                <a:cubicBezTo>
                  <a:pt x="1980908" y="4710094"/>
                  <a:pt x="1978539" y="4710094"/>
                  <a:pt x="1978539" y="4710094"/>
                </a:cubicBezTo>
                <a:cubicBezTo>
                  <a:pt x="1976171" y="4707725"/>
                  <a:pt x="1973803" y="4705356"/>
                  <a:pt x="1973803" y="4705356"/>
                </a:cubicBezTo>
                <a:cubicBezTo>
                  <a:pt x="1980908" y="4710094"/>
                  <a:pt x="1978539" y="4707725"/>
                  <a:pt x="1978539" y="4705356"/>
                </a:cubicBezTo>
                <a:cubicBezTo>
                  <a:pt x="1976171" y="4702987"/>
                  <a:pt x="1973803" y="4700617"/>
                  <a:pt x="1969066" y="4698248"/>
                </a:cubicBezTo>
                <a:cubicBezTo>
                  <a:pt x="1969066" y="4695879"/>
                  <a:pt x="1966698" y="4695879"/>
                  <a:pt x="1966698" y="4695879"/>
                </a:cubicBezTo>
                <a:cubicBezTo>
                  <a:pt x="1966698" y="4695879"/>
                  <a:pt x="1964330" y="4695879"/>
                  <a:pt x="1964330" y="4693509"/>
                </a:cubicBezTo>
                <a:cubicBezTo>
                  <a:pt x="1961962" y="4691140"/>
                  <a:pt x="1959593" y="4691140"/>
                  <a:pt x="1957225" y="4688770"/>
                </a:cubicBezTo>
                <a:lnTo>
                  <a:pt x="1954857" y="4686401"/>
                </a:lnTo>
                <a:lnTo>
                  <a:pt x="1952489" y="4684032"/>
                </a:lnTo>
                <a:cubicBezTo>
                  <a:pt x="1952489" y="4681663"/>
                  <a:pt x="1950120" y="4681663"/>
                  <a:pt x="1950120" y="4681663"/>
                </a:cubicBezTo>
                <a:cubicBezTo>
                  <a:pt x="1947752" y="4679294"/>
                  <a:pt x="1945384" y="4676925"/>
                  <a:pt x="1943016" y="4674555"/>
                </a:cubicBezTo>
                <a:cubicBezTo>
                  <a:pt x="1943016" y="4674555"/>
                  <a:pt x="1943016" y="4672186"/>
                  <a:pt x="1943016" y="4672186"/>
                </a:cubicBezTo>
                <a:cubicBezTo>
                  <a:pt x="1943016" y="4672186"/>
                  <a:pt x="1940648" y="4669817"/>
                  <a:pt x="1940648" y="4669817"/>
                </a:cubicBezTo>
                <a:cubicBezTo>
                  <a:pt x="1938279" y="4669817"/>
                  <a:pt x="1938279" y="4667447"/>
                  <a:pt x="1935911" y="4667447"/>
                </a:cubicBezTo>
                <a:cubicBezTo>
                  <a:pt x="1935911" y="4667447"/>
                  <a:pt x="1935911" y="4669817"/>
                  <a:pt x="1938279" y="4669817"/>
                </a:cubicBezTo>
                <a:lnTo>
                  <a:pt x="1940648" y="4674555"/>
                </a:lnTo>
                <a:lnTo>
                  <a:pt x="1947752" y="4681663"/>
                </a:lnTo>
                <a:cubicBezTo>
                  <a:pt x="1947752" y="4684032"/>
                  <a:pt x="1947752" y="4684032"/>
                  <a:pt x="1947752" y="4684032"/>
                </a:cubicBezTo>
                <a:cubicBezTo>
                  <a:pt x="1950120" y="4686401"/>
                  <a:pt x="1952489" y="4688770"/>
                  <a:pt x="1952489" y="4688770"/>
                </a:cubicBezTo>
                <a:lnTo>
                  <a:pt x="1954857" y="4686401"/>
                </a:lnTo>
                <a:lnTo>
                  <a:pt x="1955154" y="4686994"/>
                </a:lnTo>
                <a:cubicBezTo>
                  <a:pt x="1955450" y="4687586"/>
                  <a:pt x="1956041" y="4688770"/>
                  <a:pt x="1957225" y="4691140"/>
                </a:cubicBezTo>
                <a:cubicBezTo>
                  <a:pt x="1959593" y="4691140"/>
                  <a:pt x="1959593" y="4691140"/>
                  <a:pt x="1961962" y="4693509"/>
                </a:cubicBezTo>
                <a:cubicBezTo>
                  <a:pt x="1961962" y="4693509"/>
                  <a:pt x="1964330" y="4695879"/>
                  <a:pt x="1964330" y="4695879"/>
                </a:cubicBezTo>
                <a:cubicBezTo>
                  <a:pt x="1961962" y="4693509"/>
                  <a:pt x="1959593" y="4693509"/>
                  <a:pt x="1959593" y="4693509"/>
                </a:cubicBezTo>
                <a:cubicBezTo>
                  <a:pt x="1959593" y="4693509"/>
                  <a:pt x="1959593" y="4693509"/>
                  <a:pt x="1959593" y="4695879"/>
                </a:cubicBezTo>
                <a:cubicBezTo>
                  <a:pt x="1959593" y="4695879"/>
                  <a:pt x="1961962" y="4695879"/>
                  <a:pt x="1961962" y="4698248"/>
                </a:cubicBezTo>
                <a:cubicBezTo>
                  <a:pt x="1964330" y="4698248"/>
                  <a:pt x="1964330" y="4698248"/>
                  <a:pt x="1969066" y="4700617"/>
                </a:cubicBezTo>
                <a:cubicBezTo>
                  <a:pt x="1969066" y="4702987"/>
                  <a:pt x="1969066" y="4702987"/>
                  <a:pt x="1969066" y="4702987"/>
                </a:cubicBezTo>
                <a:cubicBezTo>
                  <a:pt x="1969066" y="4705356"/>
                  <a:pt x="1973803" y="4710094"/>
                  <a:pt x="1976171" y="4712463"/>
                </a:cubicBezTo>
                <a:cubicBezTo>
                  <a:pt x="1978539" y="4712463"/>
                  <a:pt x="1978539" y="4712463"/>
                  <a:pt x="1980908" y="4714832"/>
                </a:cubicBezTo>
                <a:cubicBezTo>
                  <a:pt x="1983276" y="4717202"/>
                  <a:pt x="1983276" y="4717202"/>
                  <a:pt x="1990380" y="4724310"/>
                </a:cubicBezTo>
                <a:cubicBezTo>
                  <a:pt x="1995117" y="4726679"/>
                  <a:pt x="1995117" y="4729049"/>
                  <a:pt x="1995117" y="4729049"/>
                </a:cubicBezTo>
                <a:cubicBezTo>
                  <a:pt x="1997485" y="4731418"/>
                  <a:pt x="1997485" y="4731418"/>
                  <a:pt x="1999853" y="4733786"/>
                </a:cubicBezTo>
                <a:cubicBezTo>
                  <a:pt x="2002222" y="4736156"/>
                  <a:pt x="2006958" y="4738525"/>
                  <a:pt x="2009326" y="4743264"/>
                </a:cubicBezTo>
                <a:cubicBezTo>
                  <a:pt x="2009326" y="4743264"/>
                  <a:pt x="2009326" y="4740894"/>
                  <a:pt x="2009326" y="4740894"/>
                </a:cubicBezTo>
                <a:cubicBezTo>
                  <a:pt x="2011695" y="4740894"/>
                  <a:pt x="2011695" y="4743264"/>
                  <a:pt x="2011695" y="4743264"/>
                </a:cubicBezTo>
                <a:cubicBezTo>
                  <a:pt x="2014063" y="4743264"/>
                  <a:pt x="2014063" y="4745633"/>
                  <a:pt x="2014063" y="4745633"/>
                </a:cubicBezTo>
                <a:cubicBezTo>
                  <a:pt x="2016431" y="4750372"/>
                  <a:pt x="2023536" y="4755111"/>
                  <a:pt x="2021168" y="4755111"/>
                </a:cubicBezTo>
                <a:cubicBezTo>
                  <a:pt x="2021168" y="4755111"/>
                  <a:pt x="2021168" y="4757480"/>
                  <a:pt x="2023536" y="4757480"/>
                </a:cubicBezTo>
                <a:cubicBezTo>
                  <a:pt x="2025904" y="4759848"/>
                  <a:pt x="2025904" y="4759848"/>
                  <a:pt x="2028272" y="4764587"/>
                </a:cubicBezTo>
                <a:cubicBezTo>
                  <a:pt x="2030640" y="4766956"/>
                  <a:pt x="2033009" y="4766956"/>
                  <a:pt x="2033009" y="4766956"/>
                </a:cubicBezTo>
                <a:cubicBezTo>
                  <a:pt x="2035377" y="4769326"/>
                  <a:pt x="2037745" y="4771695"/>
                  <a:pt x="2040113" y="4774064"/>
                </a:cubicBezTo>
                <a:lnTo>
                  <a:pt x="2042482" y="4776434"/>
                </a:lnTo>
                <a:lnTo>
                  <a:pt x="2040706" y="4773472"/>
                </a:lnTo>
                <a:cubicBezTo>
                  <a:pt x="2040706" y="4772880"/>
                  <a:pt x="2041298" y="4772880"/>
                  <a:pt x="2042482" y="4774064"/>
                </a:cubicBezTo>
                <a:cubicBezTo>
                  <a:pt x="2049587" y="4778803"/>
                  <a:pt x="2051955" y="4781172"/>
                  <a:pt x="2051955" y="4778803"/>
                </a:cubicBezTo>
                <a:cubicBezTo>
                  <a:pt x="2051955" y="4778803"/>
                  <a:pt x="2054323" y="4781172"/>
                  <a:pt x="2054323" y="4781172"/>
                </a:cubicBezTo>
                <a:cubicBezTo>
                  <a:pt x="2054323" y="4781172"/>
                  <a:pt x="2054323" y="4778803"/>
                  <a:pt x="2056691" y="4783541"/>
                </a:cubicBezTo>
                <a:cubicBezTo>
                  <a:pt x="2051955" y="4781172"/>
                  <a:pt x="2056691" y="4785910"/>
                  <a:pt x="2056691" y="4785910"/>
                </a:cubicBezTo>
                <a:cubicBezTo>
                  <a:pt x="2056691" y="4785910"/>
                  <a:pt x="2059060" y="4788280"/>
                  <a:pt x="2059060" y="4790649"/>
                </a:cubicBezTo>
                <a:cubicBezTo>
                  <a:pt x="2061428" y="4790649"/>
                  <a:pt x="2061428" y="4793018"/>
                  <a:pt x="2063796" y="4793018"/>
                </a:cubicBezTo>
                <a:cubicBezTo>
                  <a:pt x="2066165" y="4795388"/>
                  <a:pt x="2063796" y="4790649"/>
                  <a:pt x="2061428" y="4788280"/>
                </a:cubicBezTo>
                <a:cubicBezTo>
                  <a:pt x="2066165" y="4793018"/>
                  <a:pt x="2070901" y="4795388"/>
                  <a:pt x="2075638" y="4800126"/>
                </a:cubicBezTo>
                <a:cubicBezTo>
                  <a:pt x="2073269" y="4800126"/>
                  <a:pt x="2073269" y="4800126"/>
                  <a:pt x="2073269" y="4800126"/>
                </a:cubicBezTo>
                <a:cubicBezTo>
                  <a:pt x="2066165" y="4795388"/>
                  <a:pt x="2068533" y="4797757"/>
                  <a:pt x="2068533" y="4797757"/>
                </a:cubicBezTo>
                <a:cubicBezTo>
                  <a:pt x="2068533" y="4797757"/>
                  <a:pt x="2068533" y="4800126"/>
                  <a:pt x="2068533" y="4800126"/>
                </a:cubicBezTo>
                <a:lnTo>
                  <a:pt x="2070901" y="4802496"/>
                </a:lnTo>
                <a:lnTo>
                  <a:pt x="2063796" y="4797757"/>
                </a:lnTo>
                <a:cubicBezTo>
                  <a:pt x="2061428" y="4795388"/>
                  <a:pt x="2061428" y="4795388"/>
                  <a:pt x="2059060" y="4793018"/>
                </a:cubicBezTo>
                <a:cubicBezTo>
                  <a:pt x="2056691" y="4788280"/>
                  <a:pt x="2056691" y="4788280"/>
                  <a:pt x="2051955" y="4785910"/>
                </a:cubicBezTo>
                <a:cubicBezTo>
                  <a:pt x="2051955" y="4785910"/>
                  <a:pt x="2049587" y="4785910"/>
                  <a:pt x="2049587" y="4785910"/>
                </a:cubicBezTo>
                <a:cubicBezTo>
                  <a:pt x="2049587" y="4788280"/>
                  <a:pt x="2044850" y="4783541"/>
                  <a:pt x="2040113" y="4778803"/>
                </a:cubicBezTo>
                <a:cubicBezTo>
                  <a:pt x="2040113" y="4778803"/>
                  <a:pt x="2040113" y="4781172"/>
                  <a:pt x="2040113" y="4781172"/>
                </a:cubicBezTo>
                <a:cubicBezTo>
                  <a:pt x="2037745" y="4781172"/>
                  <a:pt x="2037745" y="4778803"/>
                  <a:pt x="2035377" y="4778803"/>
                </a:cubicBezTo>
                <a:cubicBezTo>
                  <a:pt x="2035377" y="4778803"/>
                  <a:pt x="2035377" y="4776434"/>
                  <a:pt x="2035377" y="4776434"/>
                </a:cubicBezTo>
                <a:cubicBezTo>
                  <a:pt x="2035377" y="4776434"/>
                  <a:pt x="2035377" y="4776434"/>
                  <a:pt x="2035377" y="4774064"/>
                </a:cubicBezTo>
                <a:cubicBezTo>
                  <a:pt x="2033009" y="4771695"/>
                  <a:pt x="2030640" y="4769326"/>
                  <a:pt x="2028272" y="4766956"/>
                </a:cubicBezTo>
                <a:cubicBezTo>
                  <a:pt x="2025904" y="4764587"/>
                  <a:pt x="2023536" y="4762218"/>
                  <a:pt x="2023536" y="4762218"/>
                </a:cubicBezTo>
                <a:cubicBezTo>
                  <a:pt x="2021168" y="4762218"/>
                  <a:pt x="2018799" y="4762218"/>
                  <a:pt x="2016431" y="4757480"/>
                </a:cubicBezTo>
                <a:cubicBezTo>
                  <a:pt x="2009326" y="4750372"/>
                  <a:pt x="2009326" y="4750372"/>
                  <a:pt x="2006958" y="4748002"/>
                </a:cubicBezTo>
                <a:cubicBezTo>
                  <a:pt x="2006958" y="4745633"/>
                  <a:pt x="2004590" y="4745633"/>
                  <a:pt x="2004590" y="4745633"/>
                </a:cubicBezTo>
                <a:cubicBezTo>
                  <a:pt x="2002222" y="4740894"/>
                  <a:pt x="1997485" y="4738525"/>
                  <a:pt x="1995117" y="4738525"/>
                </a:cubicBezTo>
                <a:cubicBezTo>
                  <a:pt x="1995117" y="4738525"/>
                  <a:pt x="1992749" y="4738525"/>
                  <a:pt x="1992749" y="4738525"/>
                </a:cubicBezTo>
                <a:cubicBezTo>
                  <a:pt x="1988012" y="4733786"/>
                  <a:pt x="1990380" y="4733786"/>
                  <a:pt x="1988012" y="4731418"/>
                </a:cubicBezTo>
                <a:cubicBezTo>
                  <a:pt x="1988012" y="4731418"/>
                  <a:pt x="1985644" y="4729049"/>
                  <a:pt x="1985644" y="4729049"/>
                </a:cubicBezTo>
                <a:cubicBezTo>
                  <a:pt x="1983276" y="4729049"/>
                  <a:pt x="1983276" y="4731418"/>
                  <a:pt x="1985644" y="4733786"/>
                </a:cubicBezTo>
                <a:lnTo>
                  <a:pt x="1983276" y="4731418"/>
                </a:lnTo>
                <a:cubicBezTo>
                  <a:pt x="1983276" y="4731418"/>
                  <a:pt x="1980908" y="4729049"/>
                  <a:pt x="1980908" y="4729049"/>
                </a:cubicBezTo>
                <a:cubicBezTo>
                  <a:pt x="1978539" y="4726679"/>
                  <a:pt x="1978539" y="4724310"/>
                  <a:pt x="1978539" y="4724310"/>
                </a:cubicBezTo>
                <a:cubicBezTo>
                  <a:pt x="1978539" y="4724310"/>
                  <a:pt x="1978539" y="4724310"/>
                  <a:pt x="1978539" y="4721940"/>
                </a:cubicBezTo>
                <a:cubicBezTo>
                  <a:pt x="1978539" y="4721940"/>
                  <a:pt x="1976171" y="4719571"/>
                  <a:pt x="1976171" y="4717202"/>
                </a:cubicBezTo>
                <a:cubicBezTo>
                  <a:pt x="1976171" y="4717202"/>
                  <a:pt x="1973803" y="4717202"/>
                  <a:pt x="1973803" y="4717202"/>
                </a:cubicBezTo>
                <a:cubicBezTo>
                  <a:pt x="1971435" y="4714832"/>
                  <a:pt x="1969066" y="4714832"/>
                  <a:pt x="1961962" y="4707725"/>
                </a:cubicBezTo>
                <a:cubicBezTo>
                  <a:pt x="1961962" y="4707725"/>
                  <a:pt x="1961962" y="4705356"/>
                  <a:pt x="1959593" y="4705356"/>
                </a:cubicBezTo>
                <a:cubicBezTo>
                  <a:pt x="1959593" y="4705356"/>
                  <a:pt x="1959593" y="4705356"/>
                  <a:pt x="1959593" y="4707725"/>
                </a:cubicBezTo>
                <a:cubicBezTo>
                  <a:pt x="1961962" y="4707725"/>
                  <a:pt x="1961962" y="4710094"/>
                  <a:pt x="1964330" y="4712463"/>
                </a:cubicBezTo>
                <a:cubicBezTo>
                  <a:pt x="1961962" y="4710094"/>
                  <a:pt x="1959593" y="4710094"/>
                  <a:pt x="1959593" y="4710094"/>
                </a:cubicBezTo>
                <a:cubicBezTo>
                  <a:pt x="1957225" y="4707725"/>
                  <a:pt x="1957225" y="4707725"/>
                  <a:pt x="1957225" y="4710094"/>
                </a:cubicBezTo>
                <a:cubicBezTo>
                  <a:pt x="1957225" y="4710094"/>
                  <a:pt x="1957225" y="4710094"/>
                  <a:pt x="1957225" y="4712463"/>
                </a:cubicBezTo>
                <a:cubicBezTo>
                  <a:pt x="1959593" y="4712463"/>
                  <a:pt x="1961962" y="4714832"/>
                  <a:pt x="1961962" y="4714832"/>
                </a:cubicBezTo>
                <a:cubicBezTo>
                  <a:pt x="1961962" y="4714832"/>
                  <a:pt x="1961962" y="4714832"/>
                  <a:pt x="1964330" y="4714832"/>
                </a:cubicBezTo>
                <a:cubicBezTo>
                  <a:pt x="1966698" y="4717202"/>
                  <a:pt x="1969066" y="4719571"/>
                  <a:pt x="1971435" y="4721940"/>
                </a:cubicBezTo>
                <a:cubicBezTo>
                  <a:pt x="1971435" y="4721940"/>
                  <a:pt x="1971435" y="4721940"/>
                  <a:pt x="1973803" y="4724310"/>
                </a:cubicBezTo>
                <a:cubicBezTo>
                  <a:pt x="1976171" y="4726679"/>
                  <a:pt x="1976171" y="4724310"/>
                  <a:pt x="1978539" y="4729049"/>
                </a:cubicBezTo>
                <a:lnTo>
                  <a:pt x="1985644" y="4733786"/>
                </a:lnTo>
                <a:lnTo>
                  <a:pt x="1985644" y="4736156"/>
                </a:lnTo>
                <a:cubicBezTo>
                  <a:pt x="1985644" y="4738525"/>
                  <a:pt x="1985644" y="4738525"/>
                  <a:pt x="1988012" y="4740894"/>
                </a:cubicBezTo>
                <a:cubicBezTo>
                  <a:pt x="1990380" y="4743264"/>
                  <a:pt x="1992749" y="4745633"/>
                  <a:pt x="1997485" y="4748002"/>
                </a:cubicBezTo>
                <a:cubicBezTo>
                  <a:pt x="1997485" y="4748002"/>
                  <a:pt x="1999853" y="4750372"/>
                  <a:pt x="1995117" y="4743264"/>
                </a:cubicBezTo>
                <a:cubicBezTo>
                  <a:pt x="1997485" y="4743264"/>
                  <a:pt x="1999853" y="4745633"/>
                  <a:pt x="1999853" y="4748002"/>
                </a:cubicBezTo>
                <a:cubicBezTo>
                  <a:pt x="2002222" y="4748002"/>
                  <a:pt x="2002222" y="4750372"/>
                  <a:pt x="2002222" y="4750372"/>
                </a:cubicBezTo>
                <a:cubicBezTo>
                  <a:pt x="2004590" y="4752741"/>
                  <a:pt x="2004590" y="4752741"/>
                  <a:pt x="2006958" y="4752741"/>
                </a:cubicBezTo>
                <a:cubicBezTo>
                  <a:pt x="2004590" y="4750372"/>
                  <a:pt x="2006958" y="4750372"/>
                  <a:pt x="2009326" y="4752741"/>
                </a:cubicBezTo>
                <a:cubicBezTo>
                  <a:pt x="2011695" y="4755111"/>
                  <a:pt x="2014063" y="4757480"/>
                  <a:pt x="2014063" y="4759848"/>
                </a:cubicBezTo>
                <a:cubicBezTo>
                  <a:pt x="2014063" y="4759848"/>
                  <a:pt x="2011695" y="4759848"/>
                  <a:pt x="2009326" y="4757480"/>
                </a:cubicBezTo>
                <a:cubicBezTo>
                  <a:pt x="2009326" y="4757480"/>
                  <a:pt x="2006958" y="4757480"/>
                  <a:pt x="2006958" y="4757480"/>
                </a:cubicBezTo>
                <a:cubicBezTo>
                  <a:pt x="2006958" y="4759848"/>
                  <a:pt x="2004590" y="4757480"/>
                  <a:pt x="2006958" y="4762218"/>
                </a:cubicBezTo>
                <a:cubicBezTo>
                  <a:pt x="2009326" y="4764587"/>
                  <a:pt x="2014063" y="4766956"/>
                  <a:pt x="2014063" y="4766956"/>
                </a:cubicBezTo>
                <a:cubicBezTo>
                  <a:pt x="2018799" y="4771695"/>
                  <a:pt x="2021168" y="4774064"/>
                  <a:pt x="2023536" y="4776434"/>
                </a:cubicBezTo>
                <a:cubicBezTo>
                  <a:pt x="2025904" y="4778803"/>
                  <a:pt x="2025904" y="4778803"/>
                  <a:pt x="2025904" y="4778803"/>
                </a:cubicBezTo>
                <a:cubicBezTo>
                  <a:pt x="2025904" y="4781172"/>
                  <a:pt x="2023536" y="4781172"/>
                  <a:pt x="2023536" y="4781172"/>
                </a:cubicBezTo>
                <a:cubicBezTo>
                  <a:pt x="2023536" y="4781172"/>
                  <a:pt x="2025904" y="4783541"/>
                  <a:pt x="2025904" y="4783541"/>
                </a:cubicBezTo>
                <a:cubicBezTo>
                  <a:pt x="2025904" y="4785910"/>
                  <a:pt x="2028272" y="4785910"/>
                  <a:pt x="2028272" y="4785910"/>
                </a:cubicBezTo>
                <a:cubicBezTo>
                  <a:pt x="2030640" y="4785910"/>
                  <a:pt x="2030640" y="4785910"/>
                  <a:pt x="2033009" y="4785910"/>
                </a:cubicBezTo>
                <a:cubicBezTo>
                  <a:pt x="2033009" y="4788280"/>
                  <a:pt x="2033009" y="4790649"/>
                  <a:pt x="2035377" y="4793018"/>
                </a:cubicBezTo>
                <a:cubicBezTo>
                  <a:pt x="2037745" y="4795388"/>
                  <a:pt x="2040113" y="4797757"/>
                  <a:pt x="2040113" y="4797757"/>
                </a:cubicBezTo>
                <a:cubicBezTo>
                  <a:pt x="2044850" y="4800126"/>
                  <a:pt x="2047218" y="4804865"/>
                  <a:pt x="2051955" y="4807234"/>
                </a:cubicBezTo>
                <a:cubicBezTo>
                  <a:pt x="2051955" y="4807234"/>
                  <a:pt x="2051955" y="4809603"/>
                  <a:pt x="2054323" y="4809603"/>
                </a:cubicBezTo>
                <a:cubicBezTo>
                  <a:pt x="2056691" y="4807234"/>
                  <a:pt x="2056691" y="4809603"/>
                  <a:pt x="2059060" y="4811972"/>
                </a:cubicBezTo>
                <a:cubicBezTo>
                  <a:pt x="2059060" y="4811972"/>
                  <a:pt x="2063796" y="4816711"/>
                  <a:pt x="2059060" y="4814342"/>
                </a:cubicBezTo>
                <a:cubicBezTo>
                  <a:pt x="2066165" y="4821450"/>
                  <a:pt x="2061428" y="4821450"/>
                  <a:pt x="2066165" y="4826188"/>
                </a:cubicBezTo>
                <a:cubicBezTo>
                  <a:pt x="2066165" y="4826188"/>
                  <a:pt x="2068533" y="4826188"/>
                  <a:pt x="2068533" y="4826188"/>
                </a:cubicBezTo>
                <a:cubicBezTo>
                  <a:pt x="2066165" y="4823819"/>
                  <a:pt x="2068533" y="4826188"/>
                  <a:pt x="2070901" y="4828558"/>
                </a:cubicBezTo>
                <a:cubicBezTo>
                  <a:pt x="2070901" y="4828558"/>
                  <a:pt x="2073269" y="4830927"/>
                  <a:pt x="2073269" y="4830927"/>
                </a:cubicBezTo>
                <a:cubicBezTo>
                  <a:pt x="2075638" y="4830927"/>
                  <a:pt x="2078006" y="4833296"/>
                  <a:pt x="2080374" y="4835665"/>
                </a:cubicBezTo>
                <a:cubicBezTo>
                  <a:pt x="2080374" y="4835665"/>
                  <a:pt x="2080374" y="4835665"/>
                  <a:pt x="2080374" y="4833296"/>
                </a:cubicBezTo>
                <a:cubicBezTo>
                  <a:pt x="2078006" y="4830927"/>
                  <a:pt x="2080374" y="4830927"/>
                  <a:pt x="2080374" y="4830927"/>
                </a:cubicBezTo>
                <a:cubicBezTo>
                  <a:pt x="2080374" y="4830927"/>
                  <a:pt x="2080374" y="4830927"/>
                  <a:pt x="2082742" y="4830927"/>
                </a:cubicBezTo>
                <a:cubicBezTo>
                  <a:pt x="2082742" y="4833296"/>
                  <a:pt x="2082742" y="4833296"/>
                  <a:pt x="2085111" y="4835665"/>
                </a:cubicBezTo>
                <a:cubicBezTo>
                  <a:pt x="2085111" y="4838034"/>
                  <a:pt x="2085111" y="4838034"/>
                  <a:pt x="2089847" y="4840404"/>
                </a:cubicBezTo>
                <a:cubicBezTo>
                  <a:pt x="2092216" y="4842773"/>
                  <a:pt x="2096952" y="4847512"/>
                  <a:pt x="2096952" y="4849881"/>
                </a:cubicBezTo>
                <a:cubicBezTo>
                  <a:pt x="2096952" y="4849881"/>
                  <a:pt x="2096952" y="4849881"/>
                  <a:pt x="2099320" y="4852250"/>
                </a:cubicBezTo>
                <a:cubicBezTo>
                  <a:pt x="2104056" y="4854620"/>
                  <a:pt x="2104056" y="4856989"/>
                  <a:pt x="2104056" y="4856989"/>
                </a:cubicBezTo>
                <a:cubicBezTo>
                  <a:pt x="2104056" y="4859357"/>
                  <a:pt x="2104056" y="4859357"/>
                  <a:pt x="2104056" y="4859357"/>
                </a:cubicBezTo>
                <a:cubicBezTo>
                  <a:pt x="2106425" y="4861727"/>
                  <a:pt x="2111161" y="4866465"/>
                  <a:pt x="2115898" y="4871204"/>
                </a:cubicBezTo>
                <a:cubicBezTo>
                  <a:pt x="2115898" y="4868835"/>
                  <a:pt x="2115898" y="4866465"/>
                  <a:pt x="2115898" y="4866465"/>
                </a:cubicBezTo>
                <a:cubicBezTo>
                  <a:pt x="2118266" y="4868835"/>
                  <a:pt x="2118266" y="4868835"/>
                  <a:pt x="2118266" y="4871204"/>
                </a:cubicBezTo>
                <a:cubicBezTo>
                  <a:pt x="2120634" y="4871204"/>
                  <a:pt x="2118266" y="4871204"/>
                  <a:pt x="2120634" y="4873574"/>
                </a:cubicBezTo>
                <a:cubicBezTo>
                  <a:pt x="2120634" y="4871204"/>
                  <a:pt x="2123003" y="4871204"/>
                  <a:pt x="2123003" y="4871204"/>
                </a:cubicBezTo>
                <a:cubicBezTo>
                  <a:pt x="2123003" y="4871204"/>
                  <a:pt x="2123003" y="4871204"/>
                  <a:pt x="2125371" y="4871204"/>
                </a:cubicBezTo>
                <a:cubicBezTo>
                  <a:pt x="2125371" y="4871204"/>
                  <a:pt x="2125371" y="4873574"/>
                  <a:pt x="2127739" y="4873574"/>
                </a:cubicBezTo>
                <a:cubicBezTo>
                  <a:pt x="2127739" y="4875943"/>
                  <a:pt x="2127739" y="4878312"/>
                  <a:pt x="2127739" y="4878312"/>
                </a:cubicBezTo>
                <a:cubicBezTo>
                  <a:pt x="2125371" y="4878312"/>
                  <a:pt x="2125371" y="4878312"/>
                  <a:pt x="2127739" y="4880682"/>
                </a:cubicBezTo>
                <a:cubicBezTo>
                  <a:pt x="2127739" y="4883050"/>
                  <a:pt x="2130107" y="4883050"/>
                  <a:pt x="2130107" y="4883050"/>
                </a:cubicBezTo>
                <a:cubicBezTo>
                  <a:pt x="2130107" y="4883050"/>
                  <a:pt x="2132476" y="4885419"/>
                  <a:pt x="2132476" y="4885419"/>
                </a:cubicBezTo>
                <a:cubicBezTo>
                  <a:pt x="2132476" y="4887789"/>
                  <a:pt x="2139580" y="4894897"/>
                  <a:pt x="2141949" y="4897266"/>
                </a:cubicBezTo>
                <a:cubicBezTo>
                  <a:pt x="2141949" y="4897266"/>
                  <a:pt x="2141949" y="4897266"/>
                  <a:pt x="2144317" y="4899636"/>
                </a:cubicBezTo>
                <a:cubicBezTo>
                  <a:pt x="2149053" y="4904374"/>
                  <a:pt x="2151422" y="4906744"/>
                  <a:pt x="2156158" y="4911481"/>
                </a:cubicBezTo>
                <a:cubicBezTo>
                  <a:pt x="2160895" y="4913851"/>
                  <a:pt x="2156158" y="4911481"/>
                  <a:pt x="2158526" y="4911481"/>
                </a:cubicBezTo>
                <a:cubicBezTo>
                  <a:pt x="2158526" y="4911481"/>
                  <a:pt x="2158526" y="4911481"/>
                  <a:pt x="2160895" y="4911481"/>
                </a:cubicBezTo>
                <a:cubicBezTo>
                  <a:pt x="2160895" y="4913851"/>
                  <a:pt x="2163263" y="4916220"/>
                  <a:pt x="2163263" y="4916220"/>
                </a:cubicBezTo>
                <a:cubicBezTo>
                  <a:pt x="2163263" y="4918589"/>
                  <a:pt x="2163263" y="4918589"/>
                  <a:pt x="2165631" y="4920959"/>
                </a:cubicBezTo>
                <a:cubicBezTo>
                  <a:pt x="2172736" y="4928067"/>
                  <a:pt x="2182209" y="4935174"/>
                  <a:pt x="2189313" y="4942282"/>
                </a:cubicBezTo>
                <a:cubicBezTo>
                  <a:pt x="2191682" y="4942282"/>
                  <a:pt x="2194050" y="4944651"/>
                  <a:pt x="2194050" y="4944651"/>
                </a:cubicBezTo>
                <a:cubicBezTo>
                  <a:pt x="2191682" y="4944651"/>
                  <a:pt x="2194050" y="4947021"/>
                  <a:pt x="2198786" y="4949390"/>
                </a:cubicBezTo>
                <a:cubicBezTo>
                  <a:pt x="2201155" y="4951759"/>
                  <a:pt x="2203523" y="4954129"/>
                  <a:pt x="2203523" y="4954129"/>
                </a:cubicBezTo>
                <a:cubicBezTo>
                  <a:pt x="2203523" y="4956498"/>
                  <a:pt x="2203523" y="4958867"/>
                  <a:pt x="2203523" y="4961236"/>
                </a:cubicBezTo>
                <a:cubicBezTo>
                  <a:pt x="2205891" y="4961236"/>
                  <a:pt x="2208259" y="4961236"/>
                  <a:pt x="2210628" y="4963605"/>
                </a:cubicBezTo>
                <a:cubicBezTo>
                  <a:pt x="2210628" y="4963605"/>
                  <a:pt x="2212996" y="4963605"/>
                  <a:pt x="2212996" y="4963605"/>
                </a:cubicBezTo>
                <a:cubicBezTo>
                  <a:pt x="2212996" y="4968344"/>
                  <a:pt x="2215364" y="4970713"/>
                  <a:pt x="2215364" y="4975452"/>
                </a:cubicBezTo>
                <a:cubicBezTo>
                  <a:pt x="2217732" y="4975452"/>
                  <a:pt x="2217732" y="4975452"/>
                  <a:pt x="2220100" y="4975452"/>
                </a:cubicBezTo>
                <a:cubicBezTo>
                  <a:pt x="2220100" y="4977821"/>
                  <a:pt x="2220100" y="4980191"/>
                  <a:pt x="2220100" y="4982560"/>
                </a:cubicBezTo>
                <a:cubicBezTo>
                  <a:pt x="2220100" y="4984928"/>
                  <a:pt x="2217732" y="4982560"/>
                  <a:pt x="2215364" y="4982560"/>
                </a:cubicBezTo>
                <a:cubicBezTo>
                  <a:pt x="2210628" y="4980191"/>
                  <a:pt x="2208259" y="4977821"/>
                  <a:pt x="2205891" y="4973083"/>
                </a:cubicBezTo>
                <a:cubicBezTo>
                  <a:pt x="2205891" y="4970713"/>
                  <a:pt x="2205891" y="4970713"/>
                  <a:pt x="2205891" y="4970713"/>
                </a:cubicBezTo>
                <a:cubicBezTo>
                  <a:pt x="2203523" y="4968344"/>
                  <a:pt x="2198786" y="4965975"/>
                  <a:pt x="2201155" y="4963605"/>
                </a:cubicBezTo>
                <a:cubicBezTo>
                  <a:pt x="2203523" y="4963605"/>
                  <a:pt x="2205891" y="4965975"/>
                  <a:pt x="2205891" y="4968344"/>
                </a:cubicBezTo>
                <a:cubicBezTo>
                  <a:pt x="2205891" y="4970713"/>
                  <a:pt x="2208259" y="4970713"/>
                  <a:pt x="2208259" y="4970713"/>
                </a:cubicBezTo>
                <a:cubicBezTo>
                  <a:pt x="2208259" y="4968344"/>
                  <a:pt x="2208259" y="4968344"/>
                  <a:pt x="2208259" y="4968344"/>
                </a:cubicBezTo>
                <a:cubicBezTo>
                  <a:pt x="2205891" y="4965975"/>
                  <a:pt x="2203523" y="4963605"/>
                  <a:pt x="2201155" y="4961236"/>
                </a:cubicBezTo>
                <a:cubicBezTo>
                  <a:pt x="2194050" y="4963605"/>
                  <a:pt x="2194050" y="4963605"/>
                  <a:pt x="2201155" y="4973083"/>
                </a:cubicBezTo>
                <a:cubicBezTo>
                  <a:pt x="2196418" y="4970713"/>
                  <a:pt x="2194050" y="4970713"/>
                  <a:pt x="2194050" y="4975452"/>
                </a:cubicBezTo>
                <a:cubicBezTo>
                  <a:pt x="2194050" y="4977821"/>
                  <a:pt x="2194050" y="4982560"/>
                  <a:pt x="2191682" y="4984928"/>
                </a:cubicBezTo>
                <a:cubicBezTo>
                  <a:pt x="2191682" y="4982560"/>
                  <a:pt x="2191682" y="4982560"/>
                  <a:pt x="2189313" y="4980191"/>
                </a:cubicBezTo>
                <a:cubicBezTo>
                  <a:pt x="2191682" y="4980191"/>
                  <a:pt x="2186945" y="4975452"/>
                  <a:pt x="2186945" y="4973083"/>
                </a:cubicBezTo>
                <a:cubicBezTo>
                  <a:pt x="2186945" y="4973083"/>
                  <a:pt x="2184577" y="4970713"/>
                  <a:pt x="2182209" y="4970713"/>
                </a:cubicBezTo>
                <a:cubicBezTo>
                  <a:pt x="2182209" y="4970713"/>
                  <a:pt x="2179840" y="4970713"/>
                  <a:pt x="2179840" y="4970713"/>
                </a:cubicBezTo>
                <a:cubicBezTo>
                  <a:pt x="2179840" y="4970713"/>
                  <a:pt x="2179840" y="4973083"/>
                  <a:pt x="2175104" y="4970713"/>
                </a:cubicBezTo>
                <a:cubicBezTo>
                  <a:pt x="2175104" y="4970713"/>
                  <a:pt x="2177472" y="4975452"/>
                  <a:pt x="2177472" y="4975452"/>
                </a:cubicBezTo>
                <a:cubicBezTo>
                  <a:pt x="2175104" y="4973083"/>
                  <a:pt x="2177472" y="4977821"/>
                  <a:pt x="2177472" y="4980191"/>
                </a:cubicBezTo>
                <a:cubicBezTo>
                  <a:pt x="2179840" y="4980191"/>
                  <a:pt x="2179840" y="4980191"/>
                  <a:pt x="2179840" y="4980191"/>
                </a:cubicBezTo>
                <a:cubicBezTo>
                  <a:pt x="2179840" y="4980191"/>
                  <a:pt x="2182209" y="4980191"/>
                  <a:pt x="2182209" y="4980191"/>
                </a:cubicBezTo>
                <a:cubicBezTo>
                  <a:pt x="2184577" y="4982560"/>
                  <a:pt x="2186945" y="4984928"/>
                  <a:pt x="2189313" y="4987298"/>
                </a:cubicBezTo>
                <a:cubicBezTo>
                  <a:pt x="2189313" y="4987298"/>
                  <a:pt x="2191682" y="4989667"/>
                  <a:pt x="2191682" y="4989667"/>
                </a:cubicBezTo>
                <a:cubicBezTo>
                  <a:pt x="2191682" y="4992037"/>
                  <a:pt x="2191682" y="4992037"/>
                  <a:pt x="2191682" y="4992037"/>
                </a:cubicBezTo>
                <a:cubicBezTo>
                  <a:pt x="2191682" y="4992037"/>
                  <a:pt x="2191682" y="4992037"/>
                  <a:pt x="2191682" y="4994406"/>
                </a:cubicBezTo>
                <a:cubicBezTo>
                  <a:pt x="2191682" y="4994406"/>
                  <a:pt x="2191682" y="4994406"/>
                  <a:pt x="2194050" y="4996775"/>
                </a:cubicBezTo>
                <a:cubicBezTo>
                  <a:pt x="2194050" y="4996775"/>
                  <a:pt x="2194050" y="4996775"/>
                  <a:pt x="2196418" y="4996775"/>
                </a:cubicBezTo>
                <a:cubicBezTo>
                  <a:pt x="2198786" y="4999145"/>
                  <a:pt x="2201155" y="5003883"/>
                  <a:pt x="2203523" y="5003883"/>
                </a:cubicBezTo>
                <a:cubicBezTo>
                  <a:pt x="2208259" y="5008621"/>
                  <a:pt x="2212996" y="5010990"/>
                  <a:pt x="2215364" y="5015729"/>
                </a:cubicBezTo>
                <a:cubicBezTo>
                  <a:pt x="2215364" y="5018099"/>
                  <a:pt x="2217732" y="5018099"/>
                  <a:pt x="2220100" y="5020468"/>
                </a:cubicBezTo>
                <a:cubicBezTo>
                  <a:pt x="2222469" y="5020468"/>
                  <a:pt x="2227205" y="5025207"/>
                  <a:pt x="2229573" y="5029945"/>
                </a:cubicBezTo>
                <a:cubicBezTo>
                  <a:pt x="2229573" y="5029945"/>
                  <a:pt x="2229573" y="5032314"/>
                  <a:pt x="2229573" y="5032314"/>
                </a:cubicBezTo>
                <a:cubicBezTo>
                  <a:pt x="2229573" y="5034683"/>
                  <a:pt x="2231942" y="5037052"/>
                  <a:pt x="2234310" y="5037052"/>
                </a:cubicBezTo>
                <a:cubicBezTo>
                  <a:pt x="2234310" y="5037052"/>
                  <a:pt x="2236678" y="5037052"/>
                  <a:pt x="2236678" y="5039422"/>
                </a:cubicBezTo>
                <a:cubicBezTo>
                  <a:pt x="2234310" y="5041791"/>
                  <a:pt x="2229573" y="5034683"/>
                  <a:pt x="2227205" y="5037052"/>
                </a:cubicBezTo>
                <a:cubicBezTo>
                  <a:pt x="2227205" y="5037052"/>
                  <a:pt x="2227205" y="5037052"/>
                  <a:pt x="2227205" y="5034683"/>
                </a:cubicBezTo>
                <a:cubicBezTo>
                  <a:pt x="2227205" y="5034683"/>
                  <a:pt x="2227205" y="5032314"/>
                  <a:pt x="2224837" y="5032314"/>
                </a:cubicBezTo>
                <a:cubicBezTo>
                  <a:pt x="2224837" y="5029945"/>
                  <a:pt x="2222469" y="5029945"/>
                  <a:pt x="2222469" y="5027576"/>
                </a:cubicBezTo>
                <a:cubicBezTo>
                  <a:pt x="2217732" y="5025207"/>
                  <a:pt x="2222469" y="5032314"/>
                  <a:pt x="2220100" y="5029945"/>
                </a:cubicBezTo>
                <a:cubicBezTo>
                  <a:pt x="2217732" y="5029945"/>
                  <a:pt x="2212996" y="5027576"/>
                  <a:pt x="2212996" y="5025207"/>
                </a:cubicBezTo>
                <a:cubicBezTo>
                  <a:pt x="2210628" y="5020468"/>
                  <a:pt x="2208259" y="5022837"/>
                  <a:pt x="2205891" y="5020468"/>
                </a:cubicBezTo>
                <a:cubicBezTo>
                  <a:pt x="2201155" y="5013360"/>
                  <a:pt x="2196418" y="5010990"/>
                  <a:pt x="2191682" y="5010990"/>
                </a:cubicBezTo>
                <a:cubicBezTo>
                  <a:pt x="2189313" y="5010990"/>
                  <a:pt x="2182209" y="5006253"/>
                  <a:pt x="2177472" y="5006253"/>
                </a:cubicBezTo>
                <a:cubicBezTo>
                  <a:pt x="2175104" y="5003883"/>
                  <a:pt x="2172736" y="4999145"/>
                  <a:pt x="2172736" y="4996775"/>
                </a:cubicBezTo>
                <a:cubicBezTo>
                  <a:pt x="2172736" y="4996775"/>
                  <a:pt x="2172736" y="4994406"/>
                  <a:pt x="2172736" y="4994406"/>
                </a:cubicBezTo>
                <a:cubicBezTo>
                  <a:pt x="2172736" y="4994406"/>
                  <a:pt x="2170367" y="4992037"/>
                  <a:pt x="2170367" y="4992037"/>
                </a:cubicBezTo>
                <a:cubicBezTo>
                  <a:pt x="2165631" y="4994406"/>
                  <a:pt x="2163263" y="4992037"/>
                  <a:pt x="2160895" y="4987298"/>
                </a:cubicBezTo>
                <a:cubicBezTo>
                  <a:pt x="2151422" y="4982560"/>
                  <a:pt x="2144317" y="4970713"/>
                  <a:pt x="2134844" y="4968344"/>
                </a:cubicBezTo>
                <a:cubicBezTo>
                  <a:pt x="2132476" y="4965975"/>
                  <a:pt x="2132476" y="4965975"/>
                  <a:pt x="2130107" y="4963605"/>
                </a:cubicBezTo>
                <a:cubicBezTo>
                  <a:pt x="2127739" y="4961236"/>
                  <a:pt x="2127739" y="4961236"/>
                  <a:pt x="2127739" y="4961236"/>
                </a:cubicBezTo>
                <a:cubicBezTo>
                  <a:pt x="2127739" y="4963605"/>
                  <a:pt x="2123003" y="4961236"/>
                  <a:pt x="2120634" y="4958867"/>
                </a:cubicBezTo>
                <a:cubicBezTo>
                  <a:pt x="2115898" y="4958867"/>
                  <a:pt x="2113529" y="4951759"/>
                  <a:pt x="2108793" y="4951759"/>
                </a:cubicBezTo>
                <a:cubicBezTo>
                  <a:pt x="2108793" y="4954129"/>
                  <a:pt x="2111161" y="4958867"/>
                  <a:pt x="2108793" y="4958867"/>
                </a:cubicBezTo>
                <a:cubicBezTo>
                  <a:pt x="2106425" y="4961236"/>
                  <a:pt x="2101688" y="4961236"/>
                  <a:pt x="2104056" y="4963605"/>
                </a:cubicBezTo>
                <a:cubicBezTo>
                  <a:pt x="2106425" y="4965975"/>
                  <a:pt x="2106425" y="4965975"/>
                  <a:pt x="2108793" y="4965975"/>
                </a:cubicBezTo>
                <a:cubicBezTo>
                  <a:pt x="2111161" y="4965975"/>
                  <a:pt x="2111161" y="4963605"/>
                  <a:pt x="2111161" y="4963605"/>
                </a:cubicBezTo>
                <a:cubicBezTo>
                  <a:pt x="2113529" y="4965975"/>
                  <a:pt x="2115898" y="4968344"/>
                  <a:pt x="2118266" y="4970713"/>
                </a:cubicBezTo>
                <a:cubicBezTo>
                  <a:pt x="2118266" y="4970713"/>
                  <a:pt x="2115898" y="4970713"/>
                  <a:pt x="2115898" y="4973083"/>
                </a:cubicBezTo>
                <a:cubicBezTo>
                  <a:pt x="2115898" y="4973083"/>
                  <a:pt x="2113529" y="4973083"/>
                  <a:pt x="2113529" y="4973083"/>
                </a:cubicBezTo>
                <a:cubicBezTo>
                  <a:pt x="2115898" y="4975452"/>
                  <a:pt x="2118266" y="4975452"/>
                  <a:pt x="2118266" y="4975452"/>
                </a:cubicBezTo>
                <a:cubicBezTo>
                  <a:pt x="2120634" y="4975452"/>
                  <a:pt x="2123003" y="4975452"/>
                  <a:pt x="2123003" y="4977821"/>
                </a:cubicBezTo>
                <a:cubicBezTo>
                  <a:pt x="2125371" y="4980191"/>
                  <a:pt x="2125371" y="4982560"/>
                  <a:pt x="2125371" y="4984928"/>
                </a:cubicBezTo>
                <a:cubicBezTo>
                  <a:pt x="2132476" y="4984928"/>
                  <a:pt x="2132476" y="4992037"/>
                  <a:pt x="2137212" y="4994406"/>
                </a:cubicBezTo>
                <a:cubicBezTo>
                  <a:pt x="2137212" y="4994406"/>
                  <a:pt x="2139580" y="4996775"/>
                  <a:pt x="2139580" y="4996775"/>
                </a:cubicBezTo>
                <a:cubicBezTo>
                  <a:pt x="2139580" y="4999145"/>
                  <a:pt x="2137212" y="4999145"/>
                  <a:pt x="2139580" y="5003883"/>
                </a:cubicBezTo>
                <a:cubicBezTo>
                  <a:pt x="2137212" y="5003883"/>
                  <a:pt x="2137212" y="5003883"/>
                  <a:pt x="2137212" y="5001514"/>
                </a:cubicBezTo>
                <a:cubicBezTo>
                  <a:pt x="2127739" y="4994406"/>
                  <a:pt x="2130107" y="5001514"/>
                  <a:pt x="2127739" y="5001514"/>
                </a:cubicBezTo>
                <a:cubicBezTo>
                  <a:pt x="2123003" y="4999145"/>
                  <a:pt x="2125371" y="4996775"/>
                  <a:pt x="2123003" y="4994406"/>
                </a:cubicBezTo>
                <a:cubicBezTo>
                  <a:pt x="2123003" y="4992037"/>
                  <a:pt x="2120634" y="4989667"/>
                  <a:pt x="2120634" y="4987298"/>
                </a:cubicBezTo>
                <a:cubicBezTo>
                  <a:pt x="2120634" y="4984928"/>
                  <a:pt x="2113529" y="4980191"/>
                  <a:pt x="2111161" y="4975452"/>
                </a:cubicBezTo>
                <a:cubicBezTo>
                  <a:pt x="2108793" y="4975452"/>
                  <a:pt x="2108793" y="4975452"/>
                  <a:pt x="2108793" y="4977821"/>
                </a:cubicBezTo>
                <a:cubicBezTo>
                  <a:pt x="2113529" y="4980191"/>
                  <a:pt x="2108793" y="4982560"/>
                  <a:pt x="2113529" y="4987298"/>
                </a:cubicBezTo>
                <a:cubicBezTo>
                  <a:pt x="2113529" y="4987298"/>
                  <a:pt x="2115898" y="4989667"/>
                  <a:pt x="2113529" y="4989667"/>
                </a:cubicBezTo>
                <a:cubicBezTo>
                  <a:pt x="2113529" y="4989667"/>
                  <a:pt x="2111161" y="4989667"/>
                  <a:pt x="2111161" y="4987298"/>
                </a:cubicBezTo>
                <a:cubicBezTo>
                  <a:pt x="2108793" y="4984928"/>
                  <a:pt x="2104056" y="4982560"/>
                  <a:pt x="2101688" y="4982560"/>
                </a:cubicBezTo>
                <a:cubicBezTo>
                  <a:pt x="2099320" y="4980191"/>
                  <a:pt x="2096952" y="4977821"/>
                  <a:pt x="2094584" y="4975452"/>
                </a:cubicBezTo>
                <a:cubicBezTo>
                  <a:pt x="2094584" y="4975452"/>
                  <a:pt x="2092216" y="4975452"/>
                  <a:pt x="2092216" y="4975452"/>
                </a:cubicBezTo>
                <a:cubicBezTo>
                  <a:pt x="2092216" y="4975452"/>
                  <a:pt x="2094584" y="4977821"/>
                  <a:pt x="2094584" y="4977821"/>
                </a:cubicBezTo>
                <a:cubicBezTo>
                  <a:pt x="2094584" y="4977821"/>
                  <a:pt x="2096952" y="4980191"/>
                  <a:pt x="2096952" y="4980191"/>
                </a:cubicBezTo>
                <a:cubicBezTo>
                  <a:pt x="2099320" y="4982560"/>
                  <a:pt x="2099320" y="4982560"/>
                  <a:pt x="2099320" y="4982560"/>
                </a:cubicBezTo>
                <a:cubicBezTo>
                  <a:pt x="2096952" y="4982560"/>
                  <a:pt x="2096952" y="4982560"/>
                  <a:pt x="2101688" y="4987298"/>
                </a:cubicBezTo>
                <a:cubicBezTo>
                  <a:pt x="2106425" y="4994406"/>
                  <a:pt x="2106425" y="4992037"/>
                  <a:pt x="2101688" y="4994406"/>
                </a:cubicBezTo>
                <a:cubicBezTo>
                  <a:pt x="2096952" y="4996775"/>
                  <a:pt x="2092216" y="4992037"/>
                  <a:pt x="2087479" y="4989667"/>
                </a:cubicBezTo>
                <a:cubicBezTo>
                  <a:pt x="2087479" y="4989667"/>
                  <a:pt x="2085111" y="4987298"/>
                  <a:pt x="2085111" y="4987298"/>
                </a:cubicBezTo>
                <a:cubicBezTo>
                  <a:pt x="2085111" y="4987298"/>
                  <a:pt x="2082742" y="4987298"/>
                  <a:pt x="2082742" y="4987298"/>
                </a:cubicBezTo>
                <a:cubicBezTo>
                  <a:pt x="2085111" y="4989667"/>
                  <a:pt x="2085111" y="4989667"/>
                  <a:pt x="2085111" y="4989667"/>
                </a:cubicBezTo>
                <a:cubicBezTo>
                  <a:pt x="2085111" y="4989667"/>
                  <a:pt x="2085111" y="4992037"/>
                  <a:pt x="2087479" y="4992037"/>
                </a:cubicBezTo>
                <a:cubicBezTo>
                  <a:pt x="2089847" y="4996775"/>
                  <a:pt x="2089847" y="4996775"/>
                  <a:pt x="2089847" y="4996775"/>
                </a:cubicBezTo>
                <a:cubicBezTo>
                  <a:pt x="2089847" y="4996775"/>
                  <a:pt x="2089847" y="4996775"/>
                  <a:pt x="2087479" y="4996775"/>
                </a:cubicBezTo>
                <a:cubicBezTo>
                  <a:pt x="2087479" y="4994406"/>
                  <a:pt x="2085111" y="4994406"/>
                  <a:pt x="2082742" y="4992037"/>
                </a:cubicBezTo>
                <a:cubicBezTo>
                  <a:pt x="2082742" y="4992037"/>
                  <a:pt x="2080374" y="4989667"/>
                  <a:pt x="2080374" y="4989667"/>
                </a:cubicBezTo>
                <a:cubicBezTo>
                  <a:pt x="2082742" y="4984928"/>
                  <a:pt x="2080374" y="4984928"/>
                  <a:pt x="2073269" y="4980191"/>
                </a:cubicBezTo>
                <a:cubicBezTo>
                  <a:pt x="2073269" y="4980191"/>
                  <a:pt x="2070901" y="4977821"/>
                  <a:pt x="2068533" y="4977821"/>
                </a:cubicBezTo>
                <a:cubicBezTo>
                  <a:pt x="2068533" y="4977821"/>
                  <a:pt x="2068533" y="4980191"/>
                  <a:pt x="2068533" y="4980191"/>
                </a:cubicBezTo>
                <a:cubicBezTo>
                  <a:pt x="2070901" y="4980191"/>
                  <a:pt x="2070901" y="4982560"/>
                  <a:pt x="2073269" y="4984928"/>
                </a:cubicBezTo>
                <a:cubicBezTo>
                  <a:pt x="2073269" y="4984928"/>
                  <a:pt x="2075638" y="4987298"/>
                  <a:pt x="2078006" y="4989667"/>
                </a:cubicBezTo>
                <a:cubicBezTo>
                  <a:pt x="2073269" y="4984928"/>
                  <a:pt x="2068533" y="4982560"/>
                  <a:pt x="2063796" y="4977821"/>
                </a:cubicBezTo>
                <a:cubicBezTo>
                  <a:pt x="2061428" y="4975452"/>
                  <a:pt x="2056691" y="4973083"/>
                  <a:pt x="2056691" y="4970713"/>
                </a:cubicBezTo>
                <a:cubicBezTo>
                  <a:pt x="2054323" y="4965975"/>
                  <a:pt x="2051955" y="4965975"/>
                  <a:pt x="2049587" y="4965975"/>
                </a:cubicBezTo>
                <a:cubicBezTo>
                  <a:pt x="2047218" y="4965975"/>
                  <a:pt x="2040113" y="4961236"/>
                  <a:pt x="2035377" y="4958867"/>
                </a:cubicBezTo>
                <a:cubicBezTo>
                  <a:pt x="2030640" y="4951759"/>
                  <a:pt x="2023536" y="4951759"/>
                  <a:pt x="2018799" y="4951759"/>
                </a:cubicBezTo>
                <a:cubicBezTo>
                  <a:pt x="2016431" y="4951759"/>
                  <a:pt x="2016431" y="4944651"/>
                  <a:pt x="2014063" y="4947021"/>
                </a:cubicBezTo>
                <a:cubicBezTo>
                  <a:pt x="2011695" y="4949390"/>
                  <a:pt x="2009326" y="4949390"/>
                  <a:pt x="2009326" y="4954129"/>
                </a:cubicBezTo>
                <a:cubicBezTo>
                  <a:pt x="2011695" y="4954129"/>
                  <a:pt x="2011695" y="4954129"/>
                  <a:pt x="2014063" y="4951759"/>
                </a:cubicBezTo>
                <a:cubicBezTo>
                  <a:pt x="2016431" y="4949390"/>
                  <a:pt x="2016431" y="4951759"/>
                  <a:pt x="2023536" y="4956498"/>
                </a:cubicBezTo>
                <a:cubicBezTo>
                  <a:pt x="2023536" y="4958867"/>
                  <a:pt x="2023536" y="4958867"/>
                  <a:pt x="2023536" y="4958867"/>
                </a:cubicBezTo>
                <a:cubicBezTo>
                  <a:pt x="2033009" y="4970713"/>
                  <a:pt x="2033009" y="4970713"/>
                  <a:pt x="2030640" y="4975452"/>
                </a:cubicBezTo>
                <a:cubicBezTo>
                  <a:pt x="2028272" y="4975452"/>
                  <a:pt x="2028272" y="4975452"/>
                  <a:pt x="2028272" y="4977821"/>
                </a:cubicBezTo>
                <a:cubicBezTo>
                  <a:pt x="2028272" y="4977821"/>
                  <a:pt x="2030640" y="4980191"/>
                  <a:pt x="2030640" y="4980191"/>
                </a:cubicBezTo>
                <a:cubicBezTo>
                  <a:pt x="2033009" y="4982560"/>
                  <a:pt x="2035377" y="4982560"/>
                  <a:pt x="2035377" y="4982560"/>
                </a:cubicBezTo>
                <a:cubicBezTo>
                  <a:pt x="2035377" y="4984928"/>
                  <a:pt x="2037745" y="4987298"/>
                  <a:pt x="2040113" y="4987298"/>
                </a:cubicBezTo>
                <a:cubicBezTo>
                  <a:pt x="2040113" y="4987298"/>
                  <a:pt x="2040113" y="4984928"/>
                  <a:pt x="2040113" y="4982560"/>
                </a:cubicBezTo>
                <a:cubicBezTo>
                  <a:pt x="2040113" y="4982560"/>
                  <a:pt x="2037745" y="4980191"/>
                  <a:pt x="2035377" y="4980191"/>
                </a:cubicBezTo>
                <a:cubicBezTo>
                  <a:pt x="2035377" y="4977821"/>
                  <a:pt x="2033009" y="4975452"/>
                  <a:pt x="2033009" y="4975452"/>
                </a:cubicBezTo>
                <a:cubicBezTo>
                  <a:pt x="2035377" y="4975452"/>
                  <a:pt x="2035377" y="4973083"/>
                  <a:pt x="2033009" y="4970713"/>
                </a:cubicBezTo>
                <a:cubicBezTo>
                  <a:pt x="2035377" y="4970713"/>
                  <a:pt x="2037745" y="4973083"/>
                  <a:pt x="2037745" y="4973083"/>
                </a:cubicBezTo>
                <a:cubicBezTo>
                  <a:pt x="2042482" y="4977821"/>
                  <a:pt x="2044850" y="4982560"/>
                  <a:pt x="2049587" y="4984928"/>
                </a:cubicBezTo>
                <a:cubicBezTo>
                  <a:pt x="2049587" y="4984928"/>
                  <a:pt x="2051955" y="4987298"/>
                  <a:pt x="2049587" y="4987298"/>
                </a:cubicBezTo>
                <a:cubicBezTo>
                  <a:pt x="2049587" y="4987298"/>
                  <a:pt x="2047218" y="4987298"/>
                  <a:pt x="2044850" y="4987298"/>
                </a:cubicBezTo>
                <a:cubicBezTo>
                  <a:pt x="2044850" y="4987298"/>
                  <a:pt x="2042482" y="4987298"/>
                  <a:pt x="2044850" y="4989667"/>
                </a:cubicBezTo>
                <a:cubicBezTo>
                  <a:pt x="2047218" y="4996775"/>
                  <a:pt x="2044850" y="4996775"/>
                  <a:pt x="2037745" y="4992037"/>
                </a:cubicBezTo>
                <a:cubicBezTo>
                  <a:pt x="2033009" y="4989667"/>
                  <a:pt x="2025904" y="4984928"/>
                  <a:pt x="2025904" y="4980191"/>
                </a:cubicBezTo>
                <a:cubicBezTo>
                  <a:pt x="2023536" y="4977821"/>
                  <a:pt x="2025904" y="4975452"/>
                  <a:pt x="2023536" y="4975452"/>
                </a:cubicBezTo>
                <a:cubicBezTo>
                  <a:pt x="2021168" y="4970713"/>
                  <a:pt x="2016431" y="4968344"/>
                  <a:pt x="2011695" y="4965975"/>
                </a:cubicBezTo>
                <a:cubicBezTo>
                  <a:pt x="2011695" y="4968344"/>
                  <a:pt x="2011695" y="4968344"/>
                  <a:pt x="2006958" y="4965975"/>
                </a:cubicBezTo>
                <a:cubicBezTo>
                  <a:pt x="2002222" y="4963605"/>
                  <a:pt x="1999853" y="4963605"/>
                  <a:pt x="1997485" y="4961236"/>
                </a:cubicBezTo>
                <a:cubicBezTo>
                  <a:pt x="1997485" y="4961236"/>
                  <a:pt x="1997485" y="4958867"/>
                  <a:pt x="1995117" y="4956498"/>
                </a:cubicBezTo>
                <a:cubicBezTo>
                  <a:pt x="1992749" y="4956498"/>
                  <a:pt x="1988012" y="4954129"/>
                  <a:pt x="1988012" y="4956498"/>
                </a:cubicBezTo>
                <a:cubicBezTo>
                  <a:pt x="1985644" y="4958867"/>
                  <a:pt x="1983276" y="4958867"/>
                  <a:pt x="1976171" y="4954129"/>
                </a:cubicBezTo>
                <a:cubicBezTo>
                  <a:pt x="1971435" y="4949390"/>
                  <a:pt x="1969066" y="4951759"/>
                  <a:pt x="1969066" y="4956498"/>
                </a:cubicBezTo>
                <a:cubicBezTo>
                  <a:pt x="1969066" y="4956498"/>
                  <a:pt x="1964330" y="4954129"/>
                  <a:pt x="1966698" y="4956498"/>
                </a:cubicBezTo>
                <a:cubicBezTo>
                  <a:pt x="1966698" y="4956498"/>
                  <a:pt x="1966698" y="4958867"/>
                  <a:pt x="1966698" y="4958867"/>
                </a:cubicBezTo>
                <a:cubicBezTo>
                  <a:pt x="1966698" y="4958867"/>
                  <a:pt x="1966698" y="4961236"/>
                  <a:pt x="1964330" y="4958867"/>
                </a:cubicBezTo>
                <a:cubicBezTo>
                  <a:pt x="1959593" y="4956498"/>
                  <a:pt x="1961962" y="4956498"/>
                  <a:pt x="1961962" y="4956498"/>
                </a:cubicBezTo>
                <a:cubicBezTo>
                  <a:pt x="1961962" y="4954129"/>
                  <a:pt x="1959593" y="4951759"/>
                  <a:pt x="1961962" y="4951759"/>
                </a:cubicBezTo>
                <a:cubicBezTo>
                  <a:pt x="1961962" y="4951759"/>
                  <a:pt x="1961962" y="4949390"/>
                  <a:pt x="1957225" y="4942282"/>
                </a:cubicBezTo>
                <a:cubicBezTo>
                  <a:pt x="1959593" y="4944651"/>
                  <a:pt x="1959593" y="4942282"/>
                  <a:pt x="1957225" y="4939913"/>
                </a:cubicBezTo>
                <a:cubicBezTo>
                  <a:pt x="1954857" y="4937543"/>
                  <a:pt x="1952489" y="4935174"/>
                  <a:pt x="1950120" y="4932805"/>
                </a:cubicBezTo>
                <a:cubicBezTo>
                  <a:pt x="1947752" y="4932805"/>
                  <a:pt x="1947752" y="4932805"/>
                  <a:pt x="1945384" y="4930436"/>
                </a:cubicBezTo>
                <a:cubicBezTo>
                  <a:pt x="1943016" y="4925697"/>
                  <a:pt x="1943016" y="4925697"/>
                  <a:pt x="1938279" y="4923328"/>
                </a:cubicBezTo>
                <a:cubicBezTo>
                  <a:pt x="1938279" y="4923328"/>
                  <a:pt x="1935911" y="4920959"/>
                  <a:pt x="1935911" y="4920959"/>
                </a:cubicBezTo>
                <a:cubicBezTo>
                  <a:pt x="1935911" y="4923328"/>
                  <a:pt x="1931175" y="4918589"/>
                  <a:pt x="1926438" y="4916220"/>
                </a:cubicBezTo>
                <a:cubicBezTo>
                  <a:pt x="1926438" y="4916220"/>
                  <a:pt x="1924070" y="4916220"/>
                  <a:pt x="1924070" y="4916220"/>
                </a:cubicBezTo>
                <a:cubicBezTo>
                  <a:pt x="1921702" y="4913851"/>
                  <a:pt x="1921702" y="4913851"/>
                  <a:pt x="1921702" y="4913851"/>
                </a:cubicBezTo>
                <a:cubicBezTo>
                  <a:pt x="1921702" y="4911481"/>
                  <a:pt x="1921702" y="4911481"/>
                  <a:pt x="1924070" y="4911481"/>
                </a:cubicBezTo>
                <a:cubicBezTo>
                  <a:pt x="1919333" y="4909112"/>
                  <a:pt x="1916965" y="4906744"/>
                  <a:pt x="1914597" y="4904374"/>
                </a:cubicBezTo>
                <a:cubicBezTo>
                  <a:pt x="1912229" y="4902005"/>
                  <a:pt x="1909860" y="4899636"/>
                  <a:pt x="1909860" y="4899636"/>
                </a:cubicBezTo>
                <a:cubicBezTo>
                  <a:pt x="1907492" y="4899636"/>
                  <a:pt x="1905124" y="4897266"/>
                  <a:pt x="1902756" y="4894897"/>
                </a:cubicBezTo>
                <a:cubicBezTo>
                  <a:pt x="1895651" y="4887789"/>
                  <a:pt x="1895651" y="4887789"/>
                  <a:pt x="1893283" y="4883050"/>
                </a:cubicBezTo>
                <a:cubicBezTo>
                  <a:pt x="1893283" y="4883050"/>
                  <a:pt x="1890915" y="4883050"/>
                  <a:pt x="1890915" y="4880682"/>
                </a:cubicBezTo>
                <a:cubicBezTo>
                  <a:pt x="1888546" y="4878312"/>
                  <a:pt x="1883810" y="4873574"/>
                  <a:pt x="1881442" y="4873574"/>
                </a:cubicBezTo>
                <a:cubicBezTo>
                  <a:pt x="1881442" y="4873574"/>
                  <a:pt x="1881442" y="4875943"/>
                  <a:pt x="1879073" y="4875943"/>
                </a:cubicBezTo>
                <a:cubicBezTo>
                  <a:pt x="1874337" y="4871204"/>
                  <a:pt x="1876705" y="4871204"/>
                  <a:pt x="1874337" y="4868835"/>
                </a:cubicBezTo>
                <a:cubicBezTo>
                  <a:pt x="1874337" y="4868835"/>
                  <a:pt x="1871969" y="4866465"/>
                  <a:pt x="1871969" y="4866465"/>
                </a:cubicBezTo>
                <a:cubicBezTo>
                  <a:pt x="1869600" y="4866465"/>
                  <a:pt x="1869600" y="4866465"/>
                  <a:pt x="1871969" y="4868835"/>
                </a:cubicBezTo>
                <a:cubicBezTo>
                  <a:pt x="1874337" y="4868835"/>
                  <a:pt x="1874337" y="4871204"/>
                  <a:pt x="1874337" y="4871204"/>
                </a:cubicBezTo>
                <a:lnTo>
                  <a:pt x="1869601" y="4868835"/>
                </a:lnTo>
                <a:lnTo>
                  <a:pt x="1869600" y="4868834"/>
                </a:lnTo>
                <a:lnTo>
                  <a:pt x="1867232" y="4864096"/>
                </a:lnTo>
                <a:cubicBezTo>
                  <a:pt x="1864864" y="4861727"/>
                  <a:pt x="1864864" y="4861727"/>
                  <a:pt x="1864864" y="4861727"/>
                </a:cubicBezTo>
                <a:cubicBezTo>
                  <a:pt x="1864864" y="4859357"/>
                  <a:pt x="1867232" y="4859357"/>
                  <a:pt x="1864864" y="4859357"/>
                </a:cubicBezTo>
                <a:cubicBezTo>
                  <a:pt x="1864864" y="4859357"/>
                  <a:pt x="1862496" y="4856989"/>
                  <a:pt x="1862496" y="4854620"/>
                </a:cubicBezTo>
                <a:cubicBezTo>
                  <a:pt x="1862496" y="4854620"/>
                  <a:pt x="1860127" y="4854620"/>
                  <a:pt x="1860127" y="4852250"/>
                </a:cubicBezTo>
                <a:cubicBezTo>
                  <a:pt x="1857759" y="4852250"/>
                  <a:pt x="1855391" y="4849881"/>
                  <a:pt x="1850654" y="4845142"/>
                </a:cubicBezTo>
                <a:cubicBezTo>
                  <a:pt x="1848286" y="4842773"/>
                  <a:pt x="1848286" y="4842773"/>
                  <a:pt x="1845918" y="4840404"/>
                </a:cubicBezTo>
                <a:cubicBezTo>
                  <a:pt x="1845918" y="4842773"/>
                  <a:pt x="1845918" y="4842773"/>
                  <a:pt x="1845918" y="4842773"/>
                </a:cubicBezTo>
                <a:cubicBezTo>
                  <a:pt x="1848286" y="4845142"/>
                  <a:pt x="1848286" y="4847512"/>
                  <a:pt x="1850654" y="4847512"/>
                </a:cubicBezTo>
                <a:cubicBezTo>
                  <a:pt x="1848286" y="4847512"/>
                  <a:pt x="1845918" y="4847512"/>
                  <a:pt x="1845918" y="4845142"/>
                </a:cubicBezTo>
                <a:cubicBezTo>
                  <a:pt x="1843550" y="4845142"/>
                  <a:pt x="1843550" y="4845142"/>
                  <a:pt x="1843550" y="4845142"/>
                </a:cubicBezTo>
                <a:cubicBezTo>
                  <a:pt x="1843550" y="4845142"/>
                  <a:pt x="1843550" y="4847512"/>
                  <a:pt x="1845918" y="4847512"/>
                </a:cubicBezTo>
                <a:cubicBezTo>
                  <a:pt x="1845918" y="4849881"/>
                  <a:pt x="1848286" y="4849881"/>
                  <a:pt x="1848286" y="4849881"/>
                </a:cubicBezTo>
                <a:cubicBezTo>
                  <a:pt x="1848286" y="4852250"/>
                  <a:pt x="1848286" y="4849881"/>
                  <a:pt x="1850654" y="4852250"/>
                </a:cubicBezTo>
                <a:cubicBezTo>
                  <a:pt x="1853023" y="4852250"/>
                  <a:pt x="1855391" y="4854620"/>
                  <a:pt x="1857759" y="4856989"/>
                </a:cubicBezTo>
                <a:cubicBezTo>
                  <a:pt x="1857759" y="4856989"/>
                  <a:pt x="1857759" y="4859357"/>
                  <a:pt x="1860127" y="4859357"/>
                </a:cubicBezTo>
                <a:cubicBezTo>
                  <a:pt x="1862496" y="4861727"/>
                  <a:pt x="1862496" y="4861727"/>
                  <a:pt x="1864864" y="4864096"/>
                </a:cubicBezTo>
                <a:lnTo>
                  <a:pt x="1869600" y="4868834"/>
                </a:lnTo>
                <a:lnTo>
                  <a:pt x="1869600" y="4868835"/>
                </a:lnTo>
                <a:lnTo>
                  <a:pt x="1869601" y="4868835"/>
                </a:lnTo>
                <a:lnTo>
                  <a:pt x="1871969" y="4871204"/>
                </a:lnTo>
                <a:cubicBezTo>
                  <a:pt x="1871969" y="4871204"/>
                  <a:pt x="1871969" y="4873574"/>
                  <a:pt x="1871969" y="4873574"/>
                </a:cubicBezTo>
                <a:cubicBezTo>
                  <a:pt x="1874337" y="4873574"/>
                  <a:pt x="1874337" y="4875943"/>
                  <a:pt x="1874337" y="4878312"/>
                </a:cubicBezTo>
                <a:cubicBezTo>
                  <a:pt x="1876705" y="4880682"/>
                  <a:pt x="1879073" y="4883050"/>
                  <a:pt x="1883810" y="4885419"/>
                </a:cubicBezTo>
                <a:cubicBezTo>
                  <a:pt x="1883810" y="4885419"/>
                  <a:pt x="1886178" y="4885419"/>
                  <a:pt x="1881442" y="4880682"/>
                </a:cubicBezTo>
                <a:cubicBezTo>
                  <a:pt x="1881442" y="4880682"/>
                  <a:pt x="1881442" y="4878312"/>
                  <a:pt x="1881442" y="4878312"/>
                </a:cubicBezTo>
                <a:cubicBezTo>
                  <a:pt x="1883810" y="4880682"/>
                  <a:pt x="1886178" y="4883050"/>
                  <a:pt x="1886178" y="4883050"/>
                </a:cubicBezTo>
                <a:cubicBezTo>
                  <a:pt x="1888546" y="4885419"/>
                  <a:pt x="1888546" y="4885419"/>
                  <a:pt x="1888546" y="4887789"/>
                </a:cubicBezTo>
                <a:cubicBezTo>
                  <a:pt x="1890915" y="4887789"/>
                  <a:pt x="1890915" y="4890158"/>
                  <a:pt x="1893283" y="4890158"/>
                </a:cubicBezTo>
                <a:cubicBezTo>
                  <a:pt x="1895651" y="4892527"/>
                  <a:pt x="1893283" y="4890158"/>
                  <a:pt x="1893283" y="4887789"/>
                </a:cubicBezTo>
                <a:cubicBezTo>
                  <a:pt x="1890915" y="4887789"/>
                  <a:pt x="1893283" y="4887789"/>
                  <a:pt x="1895651" y="4890158"/>
                </a:cubicBezTo>
                <a:cubicBezTo>
                  <a:pt x="1898019" y="4892527"/>
                  <a:pt x="1900387" y="4894897"/>
                  <a:pt x="1900387" y="4894897"/>
                </a:cubicBezTo>
                <a:cubicBezTo>
                  <a:pt x="1900387" y="4894897"/>
                  <a:pt x="1898019" y="4894897"/>
                  <a:pt x="1895651" y="4894897"/>
                </a:cubicBezTo>
                <a:cubicBezTo>
                  <a:pt x="1895651" y="4894897"/>
                  <a:pt x="1893283" y="4894897"/>
                  <a:pt x="1893283" y="4894897"/>
                </a:cubicBezTo>
                <a:cubicBezTo>
                  <a:pt x="1893283" y="4894897"/>
                  <a:pt x="1890915" y="4894897"/>
                  <a:pt x="1895651" y="4897266"/>
                </a:cubicBezTo>
                <a:cubicBezTo>
                  <a:pt x="1895651" y="4902005"/>
                  <a:pt x="1900387" y="4902005"/>
                  <a:pt x="1900387" y="4904374"/>
                </a:cubicBezTo>
                <a:cubicBezTo>
                  <a:pt x="1905124" y="4906744"/>
                  <a:pt x="1907492" y="4909112"/>
                  <a:pt x="1909860" y="4913851"/>
                </a:cubicBezTo>
                <a:cubicBezTo>
                  <a:pt x="1912229" y="4913851"/>
                  <a:pt x="1912229" y="4916220"/>
                  <a:pt x="1912229" y="4916220"/>
                </a:cubicBezTo>
                <a:cubicBezTo>
                  <a:pt x="1912229" y="4916220"/>
                  <a:pt x="1909860" y="4918589"/>
                  <a:pt x="1909860" y="4918589"/>
                </a:cubicBezTo>
                <a:cubicBezTo>
                  <a:pt x="1909860" y="4918589"/>
                  <a:pt x="1912229" y="4920959"/>
                  <a:pt x="1912229" y="4920959"/>
                </a:cubicBezTo>
                <a:cubicBezTo>
                  <a:pt x="1912229" y="4920959"/>
                  <a:pt x="1914597" y="4920959"/>
                  <a:pt x="1914597" y="4920959"/>
                </a:cubicBezTo>
                <a:cubicBezTo>
                  <a:pt x="1916965" y="4920959"/>
                  <a:pt x="1916965" y="4920959"/>
                  <a:pt x="1919333" y="4923328"/>
                </a:cubicBezTo>
                <a:cubicBezTo>
                  <a:pt x="1919333" y="4925697"/>
                  <a:pt x="1921702" y="4928067"/>
                  <a:pt x="1921702" y="4930436"/>
                </a:cubicBezTo>
                <a:cubicBezTo>
                  <a:pt x="1924070" y="4930436"/>
                  <a:pt x="1926438" y="4932805"/>
                  <a:pt x="1926438" y="4935174"/>
                </a:cubicBezTo>
                <a:cubicBezTo>
                  <a:pt x="1931175" y="4937543"/>
                  <a:pt x="1933543" y="4939913"/>
                  <a:pt x="1938279" y="4944651"/>
                </a:cubicBezTo>
                <a:cubicBezTo>
                  <a:pt x="1938279" y="4944651"/>
                  <a:pt x="1938279" y="4944651"/>
                  <a:pt x="1940648" y="4947021"/>
                </a:cubicBezTo>
                <a:cubicBezTo>
                  <a:pt x="1940648" y="4947021"/>
                  <a:pt x="1940648" y="4944651"/>
                  <a:pt x="1943016" y="4944651"/>
                </a:cubicBezTo>
                <a:cubicBezTo>
                  <a:pt x="1943016" y="4944651"/>
                  <a:pt x="1945384" y="4947021"/>
                  <a:pt x="1947752" y="4947021"/>
                </a:cubicBezTo>
                <a:cubicBezTo>
                  <a:pt x="1945384" y="4949390"/>
                  <a:pt x="1950120" y="4951759"/>
                  <a:pt x="1945384" y="4949390"/>
                </a:cubicBezTo>
                <a:cubicBezTo>
                  <a:pt x="1945384" y="4949390"/>
                  <a:pt x="1945384" y="4951759"/>
                  <a:pt x="1945384" y="4951759"/>
                </a:cubicBezTo>
                <a:cubicBezTo>
                  <a:pt x="1952489" y="4956498"/>
                  <a:pt x="1947752" y="4956498"/>
                  <a:pt x="1952489" y="4963605"/>
                </a:cubicBezTo>
                <a:cubicBezTo>
                  <a:pt x="1954857" y="4963605"/>
                  <a:pt x="1954857" y="4963605"/>
                  <a:pt x="1954857" y="4963605"/>
                </a:cubicBezTo>
                <a:cubicBezTo>
                  <a:pt x="1952489" y="4958867"/>
                  <a:pt x="1954857" y="4963605"/>
                  <a:pt x="1957225" y="4963605"/>
                </a:cubicBezTo>
                <a:cubicBezTo>
                  <a:pt x="1957225" y="4965975"/>
                  <a:pt x="1959593" y="4965975"/>
                  <a:pt x="1959593" y="4968344"/>
                </a:cubicBezTo>
                <a:cubicBezTo>
                  <a:pt x="1961962" y="4968344"/>
                  <a:pt x="1964330" y="4968344"/>
                  <a:pt x="1966698" y="4970713"/>
                </a:cubicBezTo>
                <a:cubicBezTo>
                  <a:pt x="1964330" y="4968344"/>
                  <a:pt x="1966698" y="4968344"/>
                  <a:pt x="1966698" y="4968344"/>
                </a:cubicBezTo>
                <a:cubicBezTo>
                  <a:pt x="1966698" y="4968344"/>
                  <a:pt x="1966698" y="4968344"/>
                  <a:pt x="1969066" y="4968344"/>
                </a:cubicBezTo>
                <a:cubicBezTo>
                  <a:pt x="1969066" y="4968344"/>
                  <a:pt x="1969066" y="4970713"/>
                  <a:pt x="1971435" y="4970713"/>
                </a:cubicBezTo>
                <a:cubicBezTo>
                  <a:pt x="1971435" y="4973083"/>
                  <a:pt x="1971435" y="4973083"/>
                  <a:pt x="1976171" y="4977821"/>
                </a:cubicBezTo>
                <a:cubicBezTo>
                  <a:pt x="1976171" y="4977821"/>
                  <a:pt x="1976171" y="4977821"/>
                  <a:pt x="1978539" y="4977821"/>
                </a:cubicBezTo>
                <a:cubicBezTo>
                  <a:pt x="1973803" y="4977821"/>
                  <a:pt x="1976171" y="4980191"/>
                  <a:pt x="1978539" y="4982560"/>
                </a:cubicBezTo>
                <a:cubicBezTo>
                  <a:pt x="1978539" y="4982560"/>
                  <a:pt x="1980908" y="4982560"/>
                  <a:pt x="1983276" y="4982560"/>
                </a:cubicBezTo>
                <a:cubicBezTo>
                  <a:pt x="1983276" y="4984928"/>
                  <a:pt x="1983276" y="4984928"/>
                  <a:pt x="1983276" y="4984928"/>
                </a:cubicBezTo>
                <a:cubicBezTo>
                  <a:pt x="1983276" y="4987298"/>
                  <a:pt x="1983276" y="4987298"/>
                  <a:pt x="1985644" y="4989667"/>
                </a:cubicBezTo>
                <a:cubicBezTo>
                  <a:pt x="1988012" y="4989667"/>
                  <a:pt x="1990380" y="4992037"/>
                  <a:pt x="1990380" y="4992037"/>
                </a:cubicBezTo>
                <a:cubicBezTo>
                  <a:pt x="1985644" y="4989667"/>
                  <a:pt x="1983276" y="4989667"/>
                  <a:pt x="1978539" y="4989667"/>
                </a:cubicBezTo>
                <a:cubicBezTo>
                  <a:pt x="1976171" y="4987298"/>
                  <a:pt x="1971435" y="4984928"/>
                  <a:pt x="1966698" y="4982560"/>
                </a:cubicBezTo>
                <a:cubicBezTo>
                  <a:pt x="1966698" y="4982560"/>
                  <a:pt x="1966698" y="4982560"/>
                  <a:pt x="1966698" y="4984928"/>
                </a:cubicBezTo>
                <a:cubicBezTo>
                  <a:pt x="1966698" y="4982560"/>
                  <a:pt x="1964330" y="4982560"/>
                  <a:pt x="1964330" y="4982560"/>
                </a:cubicBezTo>
                <a:cubicBezTo>
                  <a:pt x="1964330" y="4984928"/>
                  <a:pt x="1964330" y="4984928"/>
                  <a:pt x="1964330" y="4984928"/>
                </a:cubicBezTo>
                <a:cubicBezTo>
                  <a:pt x="1964330" y="4987298"/>
                  <a:pt x="1966698" y="4987298"/>
                  <a:pt x="1966698" y="4987298"/>
                </a:cubicBezTo>
                <a:cubicBezTo>
                  <a:pt x="1969066" y="4987298"/>
                  <a:pt x="1969066" y="4989667"/>
                  <a:pt x="1971435" y="4989667"/>
                </a:cubicBezTo>
                <a:cubicBezTo>
                  <a:pt x="1971435" y="4989667"/>
                  <a:pt x="1973803" y="4992037"/>
                  <a:pt x="1976171" y="4994406"/>
                </a:cubicBezTo>
                <a:cubicBezTo>
                  <a:pt x="1973803" y="4994406"/>
                  <a:pt x="1973803" y="4994406"/>
                  <a:pt x="1973803" y="4992037"/>
                </a:cubicBezTo>
                <a:cubicBezTo>
                  <a:pt x="1971435" y="4992037"/>
                  <a:pt x="1971435" y="4992037"/>
                  <a:pt x="1969066" y="4992037"/>
                </a:cubicBezTo>
                <a:cubicBezTo>
                  <a:pt x="1969066" y="4989667"/>
                  <a:pt x="1966698" y="4989667"/>
                  <a:pt x="1964330" y="4989667"/>
                </a:cubicBezTo>
                <a:cubicBezTo>
                  <a:pt x="1961962" y="4987298"/>
                  <a:pt x="1961962" y="4984928"/>
                  <a:pt x="1959593" y="4982560"/>
                </a:cubicBezTo>
                <a:cubicBezTo>
                  <a:pt x="1959593" y="4982560"/>
                  <a:pt x="1957225" y="4980191"/>
                  <a:pt x="1957225" y="4980191"/>
                </a:cubicBezTo>
                <a:cubicBezTo>
                  <a:pt x="1957225" y="4977821"/>
                  <a:pt x="1959593" y="4980191"/>
                  <a:pt x="1959593" y="4980191"/>
                </a:cubicBezTo>
                <a:cubicBezTo>
                  <a:pt x="1959593" y="4980191"/>
                  <a:pt x="1959593" y="4977821"/>
                  <a:pt x="1959593" y="4977821"/>
                </a:cubicBezTo>
                <a:cubicBezTo>
                  <a:pt x="1959593" y="4977821"/>
                  <a:pt x="1957225" y="4975452"/>
                  <a:pt x="1957225" y="4975452"/>
                </a:cubicBezTo>
                <a:cubicBezTo>
                  <a:pt x="1952489" y="4973083"/>
                  <a:pt x="1950120" y="4973083"/>
                  <a:pt x="1952489" y="4975452"/>
                </a:cubicBezTo>
                <a:cubicBezTo>
                  <a:pt x="1952489" y="4977821"/>
                  <a:pt x="1952489" y="4977821"/>
                  <a:pt x="1954857" y="4980191"/>
                </a:cubicBezTo>
                <a:cubicBezTo>
                  <a:pt x="1954857" y="4980191"/>
                  <a:pt x="1957225" y="4982560"/>
                  <a:pt x="1957225" y="4982560"/>
                </a:cubicBezTo>
                <a:cubicBezTo>
                  <a:pt x="1957225" y="4982560"/>
                  <a:pt x="1957225" y="4984928"/>
                  <a:pt x="1954857" y="4984928"/>
                </a:cubicBezTo>
                <a:cubicBezTo>
                  <a:pt x="1954857" y="4984928"/>
                  <a:pt x="1954857" y="4987298"/>
                  <a:pt x="1954857" y="4989667"/>
                </a:cubicBezTo>
                <a:cubicBezTo>
                  <a:pt x="1954857" y="4987298"/>
                  <a:pt x="1952489" y="4987298"/>
                  <a:pt x="1950120" y="4987298"/>
                </a:cubicBezTo>
                <a:cubicBezTo>
                  <a:pt x="1950120" y="4989667"/>
                  <a:pt x="1947752" y="4987298"/>
                  <a:pt x="1947752" y="4984928"/>
                </a:cubicBezTo>
                <a:cubicBezTo>
                  <a:pt x="1947752" y="4980191"/>
                  <a:pt x="1945384" y="4977821"/>
                  <a:pt x="1938279" y="4975452"/>
                </a:cubicBezTo>
                <a:cubicBezTo>
                  <a:pt x="1938279" y="4975452"/>
                  <a:pt x="1938279" y="4975452"/>
                  <a:pt x="1938279" y="4973083"/>
                </a:cubicBezTo>
                <a:cubicBezTo>
                  <a:pt x="1933543" y="4968344"/>
                  <a:pt x="1933543" y="4968344"/>
                  <a:pt x="1928806" y="4965975"/>
                </a:cubicBezTo>
                <a:cubicBezTo>
                  <a:pt x="1928806" y="4965975"/>
                  <a:pt x="1928806" y="4965975"/>
                  <a:pt x="1926438" y="4965975"/>
                </a:cubicBezTo>
                <a:cubicBezTo>
                  <a:pt x="1926438" y="4965975"/>
                  <a:pt x="1926438" y="4965975"/>
                  <a:pt x="1926438" y="4963605"/>
                </a:cubicBezTo>
                <a:cubicBezTo>
                  <a:pt x="1928806" y="4963605"/>
                  <a:pt x="1928806" y="4963605"/>
                  <a:pt x="1926438" y="4961236"/>
                </a:cubicBezTo>
                <a:cubicBezTo>
                  <a:pt x="1926438" y="4961236"/>
                  <a:pt x="1924070" y="4961236"/>
                  <a:pt x="1924070" y="4963605"/>
                </a:cubicBezTo>
                <a:cubicBezTo>
                  <a:pt x="1921702" y="4963605"/>
                  <a:pt x="1921702" y="4965975"/>
                  <a:pt x="1916965" y="4963605"/>
                </a:cubicBezTo>
                <a:cubicBezTo>
                  <a:pt x="1912229" y="4963605"/>
                  <a:pt x="1909860" y="4963605"/>
                  <a:pt x="1912229" y="4970713"/>
                </a:cubicBezTo>
                <a:cubicBezTo>
                  <a:pt x="1914597" y="4973083"/>
                  <a:pt x="1912229" y="4975452"/>
                  <a:pt x="1909860" y="4973083"/>
                </a:cubicBezTo>
                <a:cubicBezTo>
                  <a:pt x="1905124" y="4973083"/>
                  <a:pt x="1907492" y="4980191"/>
                  <a:pt x="1905124" y="4982560"/>
                </a:cubicBezTo>
                <a:cubicBezTo>
                  <a:pt x="1905124" y="4982560"/>
                  <a:pt x="1907492" y="4982560"/>
                  <a:pt x="1907492" y="4984928"/>
                </a:cubicBezTo>
                <a:cubicBezTo>
                  <a:pt x="1914597" y="4992037"/>
                  <a:pt x="1914597" y="4996775"/>
                  <a:pt x="1907492" y="4996775"/>
                </a:cubicBezTo>
                <a:cubicBezTo>
                  <a:pt x="1907492" y="4996775"/>
                  <a:pt x="1905124" y="4994406"/>
                  <a:pt x="1905124" y="4992037"/>
                </a:cubicBezTo>
                <a:cubicBezTo>
                  <a:pt x="1902756" y="4989667"/>
                  <a:pt x="1900387" y="4984928"/>
                  <a:pt x="1900387" y="4982560"/>
                </a:cubicBezTo>
                <a:cubicBezTo>
                  <a:pt x="1900387" y="4977821"/>
                  <a:pt x="1898019" y="4975452"/>
                  <a:pt x="1890915" y="4975452"/>
                </a:cubicBezTo>
                <a:cubicBezTo>
                  <a:pt x="1888546" y="4975452"/>
                  <a:pt x="1888546" y="4975452"/>
                  <a:pt x="1890915" y="4977821"/>
                </a:cubicBezTo>
                <a:cubicBezTo>
                  <a:pt x="1893283" y="4980191"/>
                  <a:pt x="1893283" y="4982560"/>
                  <a:pt x="1895651" y="4984928"/>
                </a:cubicBezTo>
                <a:cubicBezTo>
                  <a:pt x="1890915" y="4982560"/>
                  <a:pt x="1888546" y="4977821"/>
                  <a:pt x="1886178" y="4975452"/>
                </a:cubicBezTo>
                <a:cubicBezTo>
                  <a:pt x="1881442" y="4973083"/>
                  <a:pt x="1876705" y="4968344"/>
                  <a:pt x="1874337" y="4970713"/>
                </a:cubicBezTo>
                <a:cubicBezTo>
                  <a:pt x="1869600" y="4973083"/>
                  <a:pt x="1867232" y="4970713"/>
                  <a:pt x="1862496" y="4963605"/>
                </a:cubicBezTo>
                <a:cubicBezTo>
                  <a:pt x="1860127" y="4961236"/>
                  <a:pt x="1857759" y="4961236"/>
                  <a:pt x="1855391" y="4961236"/>
                </a:cubicBezTo>
                <a:cubicBezTo>
                  <a:pt x="1843550" y="4951759"/>
                  <a:pt x="1836445" y="4947021"/>
                  <a:pt x="1824604" y="4935174"/>
                </a:cubicBezTo>
                <a:cubicBezTo>
                  <a:pt x="1824604" y="4935174"/>
                  <a:pt x="1826972" y="4935174"/>
                  <a:pt x="1826972" y="4935174"/>
                </a:cubicBezTo>
                <a:cubicBezTo>
                  <a:pt x="1829340" y="4935174"/>
                  <a:pt x="1826972" y="4932805"/>
                  <a:pt x="1826972" y="4932805"/>
                </a:cubicBezTo>
                <a:cubicBezTo>
                  <a:pt x="1826972" y="4932805"/>
                  <a:pt x="1824604" y="4930436"/>
                  <a:pt x="1824604" y="4930436"/>
                </a:cubicBezTo>
                <a:cubicBezTo>
                  <a:pt x="1822236" y="4930436"/>
                  <a:pt x="1822236" y="4930436"/>
                  <a:pt x="1822236" y="4930436"/>
                </a:cubicBezTo>
                <a:cubicBezTo>
                  <a:pt x="1817499" y="4932805"/>
                  <a:pt x="1815131" y="4932805"/>
                  <a:pt x="1810394" y="4923328"/>
                </a:cubicBezTo>
                <a:cubicBezTo>
                  <a:pt x="1805658" y="4920959"/>
                  <a:pt x="1803290" y="4918589"/>
                  <a:pt x="1800921" y="4916220"/>
                </a:cubicBezTo>
                <a:cubicBezTo>
                  <a:pt x="1798553" y="4916220"/>
                  <a:pt x="1798553" y="4916220"/>
                  <a:pt x="1798553" y="4916220"/>
                </a:cubicBezTo>
                <a:cubicBezTo>
                  <a:pt x="1798553" y="4913851"/>
                  <a:pt x="1796185" y="4913851"/>
                  <a:pt x="1796185" y="4913851"/>
                </a:cubicBezTo>
                <a:cubicBezTo>
                  <a:pt x="1798553" y="4916220"/>
                  <a:pt x="1798553" y="4916220"/>
                  <a:pt x="1793817" y="4916220"/>
                </a:cubicBezTo>
                <a:cubicBezTo>
                  <a:pt x="1793817" y="4913851"/>
                  <a:pt x="1791449" y="4913851"/>
                  <a:pt x="1791449" y="4913851"/>
                </a:cubicBezTo>
                <a:cubicBezTo>
                  <a:pt x="1791449" y="4913851"/>
                  <a:pt x="1789080" y="4911481"/>
                  <a:pt x="1789080" y="4911481"/>
                </a:cubicBezTo>
                <a:cubicBezTo>
                  <a:pt x="1789080" y="4909112"/>
                  <a:pt x="1789080" y="4909112"/>
                  <a:pt x="1789080" y="4909112"/>
                </a:cubicBezTo>
                <a:cubicBezTo>
                  <a:pt x="1786712" y="4909112"/>
                  <a:pt x="1786712" y="4906744"/>
                  <a:pt x="1786712" y="4906744"/>
                </a:cubicBezTo>
                <a:cubicBezTo>
                  <a:pt x="1784344" y="4904374"/>
                  <a:pt x="1784344" y="4904374"/>
                  <a:pt x="1781976" y="4904374"/>
                </a:cubicBezTo>
                <a:cubicBezTo>
                  <a:pt x="1781976" y="4904374"/>
                  <a:pt x="1779607" y="4902005"/>
                  <a:pt x="1779607" y="4902005"/>
                </a:cubicBezTo>
                <a:cubicBezTo>
                  <a:pt x="1779607" y="4902005"/>
                  <a:pt x="1777239" y="4899636"/>
                  <a:pt x="1777239" y="4899636"/>
                </a:cubicBezTo>
                <a:cubicBezTo>
                  <a:pt x="1779607" y="4899636"/>
                  <a:pt x="1777239" y="4897266"/>
                  <a:pt x="1772503" y="4892527"/>
                </a:cubicBezTo>
                <a:cubicBezTo>
                  <a:pt x="1772503" y="4890158"/>
                  <a:pt x="1770134" y="4890158"/>
                  <a:pt x="1770134" y="4887789"/>
                </a:cubicBezTo>
                <a:cubicBezTo>
                  <a:pt x="1770134" y="4887789"/>
                  <a:pt x="1770134" y="4885419"/>
                  <a:pt x="1770134" y="4885419"/>
                </a:cubicBezTo>
                <a:cubicBezTo>
                  <a:pt x="1767766" y="4885419"/>
                  <a:pt x="1767766" y="4885419"/>
                  <a:pt x="1765398" y="4885419"/>
                </a:cubicBezTo>
                <a:cubicBezTo>
                  <a:pt x="1763030" y="4883050"/>
                  <a:pt x="1763030" y="4880682"/>
                  <a:pt x="1760661" y="4878312"/>
                </a:cubicBezTo>
                <a:cubicBezTo>
                  <a:pt x="1763030" y="4875943"/>
                  <a:pt x="1763030" y="4871204"/>
                  <a:pt x="1770134" y="4875943"/>
                </a:cubicBezTo>
                <a:cubicBezTo>
                  <a:pt x="1770134" y="4875943"/>
                  <a:pt x="1770134" y="4873574"/>
                  <a:pt x="1770134" y="4873574"/>
                </a:cubicBezTo>
                <a:cubicBezTo>
                  <a:pt x="1767766" y="4873574"/>
                  <a:pt x="1767766" y="4871204"/>
                  <a:pt x="1767766" y="4866465"/>
                </a:cubicBezTo>
                <a:lnTo>
                  <a:pt x="1767766" y="4865458"/>
                </a:lnTo>
                <a:lnTo>
                  <a:pt x="1768030" y="4865458"/>
                </a:lnTo>
                <a:lnTo>
                  <a:pt x="1768030" y="4861727"/>
                </a:lnTo>
                <a:lnTo>
                  <a:pt x="1770134" y="4861727"/>
                </a:lnTo>
                <a:cubicBezTo>
                  <a:pt x="1770134" y="4861727"/>
                  <a:pt x="1772503" y="4861727"/>
                  <a:pt x="1767766" y="4859357"/>
                </a:cubicBezTo>
                <a:cubicBezTo>
                  <a:pt x="1767766" y="4859357"/>
                  <a:pt x="1767766" y="4859357"/>
                  <a:pt x="1767766" y="4856989"/>
                </a:cubicBezTo>
                <a:cubicBezTo>
                  <a:pt x="1765398" y="4856989"/>
                  <a:pt x="1763030" y="4854620"/>
                  <a:pt x="1760661" y="4854620"/>
                </a:cubicBezTo>
                <a:cubicBezTo>
                  <a:pt x="1760661" y="4854620"/>
                  <a:pt x="1760661" y="4854620"/>
                  <a:pt x="1760661" y="4852250"/>
                </a:cubicBezTo>
                <a:cubicBezTo>
                  <a:pt x="1760661" y="4849881"/>
                  <a:pt x="1760661" y="4847512"/>
                  <a:pt x="1760661" y="4847512"/>
                </a:cubicBezTo>
                <a:cubicBezTo>
                  <a:pt x="1758293" y="4847512"/>
                  <a:pt x="1758293" y="4847512"/>
                  <a:pt x="1758293" y="4845142"/>
                </a:cubicBezTo>
                <a:cubicBezTo>
                  <a:pt x="1755925" y="4845142"/>
                  <a:pt x="1753557" y="4845142"/>
                  <a:pt x="1751189" y="4842773"/>
                </a:cubicBezTo>
                <a:cubicBezTo>
                  <a:pt x="1751189" y="4842773"/>
                  <a:pt x="1748820" y="4842773"/>
                  <a:pt x="1748820" y="4840404"/>
                </a:cubicBezTo>
                <a:cubicBezTo>
                  <a:pt x="1748820" y="4840404"/>
                  <a:pt x="1751189" y="4840404"/>
                  <a:pt x="1751189" y="4840404"/>
                </a:cubicBezTo>
                <a:cubicBezTo>
                  <a:pt x="1758293" y="4847512"/>
                  <a:pt x="1755925" y="4840404"/>
                  <a:pt x="1758293" y="4840404"/>
                </a:cubicBezTo>
                <a:cubicBezTo>
                  <a:pt x="1755925" y="4838034"/>
                  <a:pt x="1755925" y="4838034"/>
                  <a:pt x="1755925" y="4838034"/>
                </a:cubicBezTo>
                <a:cubicBezTo>
                  <a:pt x="1753557" y="4838034"/>
                  <a:pt x="1751189" y="4838034"/>
                  <a:pt x="1748820" y="4838034"/>
                </a:cubicBezTo>
                <a:cubicBezTo>
                  <a:pt x="1751189" y="4833296"/>
                  <a:pt x="1751189" y="4828558"/>
                  <a:pt x="1760661" y="4835665"/>
                </a:cubicBezTo>
                <a:cubicBezTo>
                  <a:pt x="1753557" y="4828558"/>
                  <a:pt x="1760661" y="4833296"/>
                  <a:pt x="1763030" y="4830927"/>
                </a:cubicBezTo>
                <a:cubicBezTo>
                  <a:pt x="1765398" y="4830927"/>
                  <a:pt x="1765398" y="4830927"/>
                  <a:pt x="1763030" y="4826188"/>
                </a:cubicBezTo>
                <a:cubicBezTo>
                  <a:pt x="1760661" y="4826188"/>
                  <a:pt x="1760661" y="4828558"/>
                  <a:pt x="1760661" y="4828558"/>
                </a:cubicBezTo>
                <a:cubicBezTo>
                  <a:pt x="1760661" y="4828558"/>
                  <a:pt x="1758293" y="4828558"/>
                  <a:pt x="1758293" y="4826188"/>
                </a:cubicBezTo>
                <a:cubicBezTo>
                  <a:pt x="1751189" y="4823819"/>
                  <a:pt x="1748820" y="4821450"/>
                  <a:pt x="1751189" y="4823819"/>
                </a:cubicBezTo>
                <a:cubicBezTo>
                  <a:pt x="1753557" y="4828558"/>
                  <a:pt x="1748820" y="4826188"/>
                  <a:pt x="1746452" y="4826188"/>
                </a:cubicBezTo>
                <a:cubicBezTo>
                  <a:pt x="1741716" y="4821450"/>
                  <a:pt x="1741716" y="4823819"/>
                  <a:pt x="1744084" y="4826188"/>
                </a:cubicBezTo>
                <a:cubicBezTo>
                  <a:pt x="1744084" y="4830927"/>
                  <a:pt x="1746452" y="4833296"/>
                  <a:pt x="1741716" y="4828558"/>
                </a:cubicBezTo>
                <a:cubicBezTo>
                  <a:pt x="1739347" y="4828558"/>
                  <a:pt x="1736979" y="4828558"/>
                  <a:pt x="1736979" y="4828558"/>
                </a:cubicBezTo>
                <a:cubicBezTo>
                  <a:pt x="1734611" y="4828558"/>
                  <a:pt x="1734611" y="4830927"/>
                  <a:pt x="1732243" y="4833296"/>
                </a:cubicBezTo>
                <a:cubicBezTo>
                  <a:pt x="1732243" y="4833296"/>
                  <a:pt x="1729874" y="4833296"/>
                  <a:pt x="1727506" y="4830927"/>
                </a:cubicBezTo>
                <a:cubicBezTo>
                  <a:pt x="1725138" y="4828558"/>
                  <a:pt x="1722770" y="4828558"/>
                  <a:pt x="1722770" y="4828558"/>
                </a:cubicBezTo>
                <a:cubicBezTo>
                  <a:pt x="1722770" y="4830927"/>
                  <a:pt x="1722770" y="4830927"/>
                  <a:pt x="1722770" y="4833296"/>
                </a:cubicBezTo>
                <a:cubicBezTo>
                  <a:pt x="1725138" y="4835665"/>
                  <a:pt x="1727506" y="4835665"/>
                  <a:pt x="1727506" y="4838034"/>
                </a:cubicBezTo>
                <a:cubicBezTo>
                  <a:pt x="1729874" y="4840404"/>
                  <a:pt x="1732243" y="4842773"/>
                  <a:pt x="1732243" y="4842773"/>
                </a:cubicBezTo>
                <a:cubicBezTo>
                  <a:pt x="1732243" y="4845142"/>
                  <a:pt x="1729874" y="4845142"/>
                  <a:pt x="1729874" y="4845142"/>
                </a:cubicBezTo>
                <a:cubicBezTo>
                  <a:pt x="1727506" y="4847512"/>
                  <a:pt x="1727506" y="4847512"/>
                  <a:pt x="1729874" y="4849881"/>
                </a:cubicBezTo>
                <a:cubicBezTo>
                  <a:pt x="1732243" y="4852250"/>
                  <a:pt x="1732243" y="4852250"/>
                  <a:pt x="1734611" y="4852250"/>
                </a:cubicBezTo>
                <a:cubicBezTo>
                  <a:pt x="1734611" y="4849881"/>
                  <a:pt x="1734611" y="4849881"/>
                  <a:pt x="1736979" y="4849881"/>
                </a:cubicBezTo>
                <a:cubicBezTo>
                  <a:pt x="1736979" y="4847512"/>
                  <a:pt x="1739347" y="4845142"/>
                  <a:pt x="1744084" y="4852250"/>
                </a:cubicBezTo>
                <a:cubicBezTo>
                  <a:pt x="1746452" y="4854620"/>
                  <a:pt x="1751189" y="4856989"/>
                  <a:pt x="1748820" y="4849881"/>
                </a:cubicBezTo>
                <a:cubicBezTo>
                  <a:pt x="1748820" y="4847512"/>
                  <a:pt x="1751189" y="4849881"/>
                  <a:pt x="1753557" y="4849881"/>
                </a:cubicBezTo>
                <a:cubicBezTo>
                  <a:pt x="1755925" y="4849881"/>
                  <a:pt x="1755925" y="4854620"/>
                  <a:pt x="1755925" y="4854620"/>
                </a:cubicBezTo>
                <a:cubicBezTo>
                  <a:pt x="1758293" y="4856989"/>
                  <a:pt x="1755925" y="4859357"/>
                  <a:pt x="1760661" y="4861727"/>
                </a:cubicBezTo>
                <a:cubicBezTo>
                  <a:pt x="1763030" y="4864096"/>
                  <a:pt x="1763030" y="4864096"/>
                  <a:pt x="1763030" y="4866465"/>
                </a:cubicBezTo>
                <a:cubicBezTo>
                  <a:pt x="1763030" y="4866465"/>
                  <a:pt x="1760661" y="4866465"/>
                  <a:pt x="1760661" y="4866465"/>
                </a:cubicBezTo>
                <a:cubicBezTo>
                  <a:pt x="1753557" y="4859357"/>
                  <a:pt x="1748820" y="4859357"/>
                  <a:pt x="1744084" y="4859357"/>
                </a:cubicBezTo>
                <a:cubicBezTo>
                  <a:pt x="1741716" y="4856989"/>
                  <a:pt x="1739347" y="4852250"/>
                  <a:pt x="1736979" y="4852250"/>
                </a:cubicBezTo>
                <a:cubicBezTo>
                  <a:pt x="1736979" y="4854620"/>
                  <a:pt x="1736979" y="4854620"/>
                  <a:pt x="1734611" y="4854620"/>
                </a:cubicBezTo>
                <a:cubicBezTo>
                  <a:pt x="1734611" y="4854620"/>
                  <a:pt x="1734611" y="4856989"/>
                  <a:pt x="1734611" y="4856989"/>
                </a:cubicBezTo>
                <a:cubicBezTo>
                  <a:pt x="1729874" y="4854620"/>
                  <a:pt x="1729874" y="4854620"/>
                  <a:pt x="1727506" y="4856989"/>
                </a:cubicBezTo>
                <a:cubicBezTo>
                  <a:pt x="1729874" y="4856989"/>
                  <a:pt x="1729874" y="4859357"/>
                  <a:pt x="1732243" y="4859357"/>
                </a:cubicBezTo>
                <a:lnTo>
                  <a:pt x="1732055" y="4859306"/>
                </a:lnTo>
                <a:lnTo>
                  <a:pt x="1731799" y="4859179"/>
                </a:lnTo>
                <a:lnTo>
                  <a:pt x="1731864" y="4859254"/>
                </a:lnTo>
                <a:lnTo>
                  <a:pt x="1728987" y="4858469"/>
                </a:lnTo>
                <a:cubicBezTo>
                  <a:pt x="1728098" y="4858173"/>
                  <a:pt x="1727506" y="4858173"/>
                  <a:pt x="1727506" y="4859357"/>
                </a:cubicBezTo>
                <a:cubicBezTo>
                  <a:pt x="1725138" y="4859357"/>
                  <a:pt x="1725138" y="4859357"/>
                  <a:pt x="1725138" y="4861727"/>
                </a:cubicBezTo>
                <a:cubicBezTo>
                  <a:pt x="1722770" y="4864096"/>
                  <a:pt x="1722770" y="4861727"/>
                  <a:pt x="1720401" y="4856989"/>
                </a:cubicBezTo>
                <a:cubicBezTo>
                  <a:pt x="1720401" y="4856989"/>
                  <a:pt x="1718033" y="4856989"/>
                  <a:pt x="1718033" y="4856989"/>
                </a:cubicBezTo>
                <a:lnTo>
                  <a:pt x="1724922" y="4868474"/>
                </a:lnTo>
                <a:lnTo>
                  <a:pt x="1724554" y="4868841"/>
                </a:lnTo>
                <a:lnTo>
                  <a:pt x="1725138" y="4869230"/>
                </a:lnTo>
                <a:lnTo>
                  <a:pt x="1725138" y="4871204"/>
                </a:lnTo>
                <a:cubicBezTo>
                  <a:pt x="1722770" y="4868835"/>
                  <a:pt x="1722770" y="4868835"/>
                  <a:pt x="1722770" y="4868835"/>
                </a:cubicBezTo>
                <a:cubicBezTo>
                  <a:pt x="1720401" y="4864096"/>
                  <a:pt x="1718033" y="4864096"/>
                  <a:pt x="1715665" y="4864096"/>
                </a:cubicBezTo>
                <a:cubicBezTo>
                  <a:pt x="1715665" y="4866465"/>
                  <a:pt x="1715665" y="4866465"/>
                  <a:pt x="1713297" y="4864096"/>
                </a:cubicBezTo>
                <a:cubicBezTo>
                  <a:pt x="1713297" y="4864096"/>
                  <a:pt x="1710928" y="4864096"/>
                  <a:pt x="1710928" y="4864096"/>
                </a:cubicBezTo>
                <a:cubicBezTo>
                  <a:pt x="1710928" y="4861727"/>
                  <a:pt x="1710928" y="4861727"/>
                  <a:pt x="1710928" y="4861727"/>
                </a:cubicBezTo>
                <a:cubicBezTo>
                  <a:pt x="1713297" y="4861727"/>
                  <a:pt x="1715665" y="4861727"/>
                  <a:pt x="1710928" y="4859357"/>
                </a:cubicBezTo>
                <a:cubicBezTo>
                  <a:pt x="1703824" y="4854620"/>
                  <a:pt x="1706192" y="4852250"/>
                  <a:pt x="1706192" y="4849881"/>
                </a:cubicBezTo>
                <a:cubicBezTo>
                  <a:pt x="1701456" y="4849881"/>
                  <a:pt x="1696719" y="4847512"/>
                  <a:pt x="1691983" y="4847512"/>
                </a:cubicBezTo>
                <a:cubicBezTo>
                  <a:pt x="1694351" y="4840404"/>
                  <a:pt x="1701456" y="4842773"/>
                  <a:pt x="1706192" y="4845142"/>
                </a:cubicBezTo>
                <a:cubicBezTo>
                  <a:pt x="1706192" y="4845142"/>
                  <a:pt x="1703824" y="4845142"/>
                  <a:pt x="1708560" y="4847512"/>
                </a:cubicBezTo>
                <a:cubicBezTo>
                  <a:pt x="1708560" y="4847512"/>
                  <a:pt x="1710928" y="4849881"/>
                  <a:pt x="1713297" y="4852250"/>
                </a:cubicBezTo>
                <a:cubicBezTo>
                  <a:pt x="1718033" y="4854620"/>
                  <a:pt x="1720401" y="4856989"/>
                  <a:pt x="1720401" y="4854620"/>
                </a:cubicBezTo>
                <a:cubicBezTo>
                  <a:pt x="1718033" y="4847512"/>
                  <a:pt x="1718033" y="4847512"/>
                  <a:pt x="1722770" y="4849881"/>
                </a:cubicBezTo>
                <a:cubicBezTo>
                  <a:pt x="1722770" y="4849881"/>
                  <a:pt x="1722770" y="4849881"/>
                  <a:pt x="1722770" y="4847512"/>
                </a:cubicBezTo>
                <a:cubicBezTo>
                  <a:pt x="1720401" y="4847512"/>
                  <a:pt x="1720401" y="4845142"/>
                  <a:pt x="1718033" y="4845142"/>
                </a:cubicBezTo>
                <a:cubicBezTo>
                  <a:pt x="1715665" y="4842773"/>
                  <a:pt x="1713297" y="4838034"/>
                  <a:pt x="1715665" y="4838034"/>
                </a:cubicBezTo>
                <a:cubicBezTo>
                  <a:pt x="1715665" y="4838034"/>
                  <a:pt x="1713297" y="4835665"/>
                  <a:pt x="1718033" y="4838034"/>
                </a:cubicBezTo>
                <a:cubicBezTo>
                  <a:pt x="1718033" y="4835665"/>
                  <a:pt x="1715665" y="4833296"/>
                  <a:pt x="1718033" y="4833296"/>
                </a:cubicBezTo>
                <a:cubicBezTo>
                  <a:pt x="1718033" y="4833296"/>
                  <a:pt x="1715665" y="4830927"/>
                  <a:pt x="1715665" y="4830927"/>
                </a:cubicBezTo>
                <a:cubicBezTo>
                  <a:pt x="1713297" y="4830927"/>
                  <a:pt x="1710928" y="4828558"/>
                  <a:pt x="1710928" y="4828558"/>
                </a:cubicBezTo>
                <a:cubicBezTo>
                  <a:pt x="1708560" y="4826188"/>
                  <a:pt x="1706192" y="4823819"/>
                  <a:pt x="1706192" y="4823819"/>
                </a:cubicBezTo>
                <a:cubicBezTo>
                  <a:pt x="1706192" y="4821450"/>
                  <a:pt x="1706192" y="4821450"/>
                  <a:pt x="1706192" y="4821450"/>
                </a:cubicBezTo>
                <a:cubicBezTo>
                  <a:pt x="1708560" y="4823819"/>
                  <a:pt x="1708560" y="4823819"/>
                  <a:pt x="1708560" y="4821450"/>
                </a:cubicBezTo>
                <a:cubicBezTo>
                  <a:pt x="1710928" y="4821450"/>
                  <a:pt x="1710928" y="4821450"/>
                  <a:pt x="1710928" y="4819080"/>
                </a:cubicBezTo>
                <a:cubicBezTo>
                  <a:pt x="1708560" y="4816711"/>
                  <a:pt x="1706192" y="4816711"/>
                  <a:pt x="1703824" y="4816711"/>
                </a:cubicBezTo>
                <a:cubicBezTo>
                  <a:pt x="1703824" y="4816711"/>
                  <a:pt x="1701456" y="4814342"/>
                  <a:pt x="1699087" y="4814342"/>
                </a:cubicBezTo>
                <a:cubicBezTo>
                  <a:pt x="1699087" y="4814342"/>
                  <a:pt x="1696719" y="4814342"/>
                  <a:pt x="1696719" y="4814342"/>
                </a:cubicBezTo>
                <a:cubicBezTo>
                  <a:pt x="1694351" y="4811972"/>
                  <a:pt x="1694351" y="4811972"/>
                  <a:pt x="1691983" y="4809603"/>
                </a:cubicBezTo>
                <a:cubicBezTo>
                  <a:pt x="1691983" y="4809603"/>
                  <a:pt x="1691983" y="4807234"/>
                  <a:pt x="1689614" y="4807234"/>
                </a:cubicBezTo>
                <a:cubicBezTo>
                  <a:pt x="1691983" y="4807234"/>
                  <a:pt x="1691983" y="4804865"/>
                  <a:pt x="1691983" y="4804865"/>
                </a:cubicBezTo>
                <a:cubicBezTo>
                  <a:pt x="1691983" y="4804865"/>
                  <a:pt x="1689614" y="4802496"/>
                  <a:pt x="1689614" y="4802496"/>
                </a:cubicBezTo>
                <a:cubicBezTo>
                  <a:pt x="1689614" y="4802496"/>
                  <a:pt x="1689614" y="4802496"/>
                  <a:pt x="1687246" y="4802496"/>
                </a:cubicBezTo>
                <a:cubicBezTo>
                  <a:pt x="1687246" y="4797757"/>
                  <a:pt x="1687246" y="4793018"/>
                  <a:pt x="1689614" y="4793018"/>
                </a:cubicBezTo>
                <a:cubicBezTo>
                  <a:pt x="1691983" y="4793018"/>
                  <a:pt x="1694351" y="4795388"/>
                  <a:pt x="1691983" y="4793018"/>
                </a:cubicBezTo>
                <a:cubicBezTo>
                  <a:pt x="1691983" y="4790649"/>
                  <a:pt x="1689614" y="4790649"/>
                  <a:pt x="1689614" y="4790649"/>
                </a:cubicBezTo>
                <a:cubicBezTo>
                  <a:pt x="1687246" y="4790649"/>
                  <a:pt x="1687246" y="4788280"/>
                  <a:pt x="1684878" y="4788280"/>
                </a:cubicBezTo>
                <a:cubicBezTo>
                  <a:pt x="1687246" y="4785910"/>
                  <a:pt x="1689614" y="4785910"/>
                  <a:pt x="1691983" y="4781172"/>
                </a:cubicBezTo>
                <a:cubicBezTo>
                  <a:pt x="1691983" y="4781172"/>
                  <a:pt x="1691983" y="4778803"/>
                  <a:pt x="1691983" y="4778803"/>
                </a:cubicBezTo>
                <a:cubicBezTo>
                  <a:pt x="1694351" y="4778803"/>
                  <a:pt x="1691983" y="4774064"/>
                  <a:pt x="1696719" y="4774064"/>
                </a:cubicBezTo>
                <a:cubicBezTo>
                  <a:pt x="1684878" y="4774064"/>
                  <a:pt x="1684878" y="4774064"/>
                  <a:pt x="1687246" y="4771695"/>
                </a:cubicBezTo>
                <a:cubicBezTo>
                  <a:pt x="1687246" y="4771695"/>
                  <a:pt x="1687246" y="4769326"/>
                  <a:pt x="1687246" y="4769326"/>
                </a:cubicBezTo>
                <a:cubicBezTo>
                  <a:pt x="1689614" y="4766956"/>
                  <a:pt x="1689614" y="4764587"/>
                  <a:pt x="1689614" y="4764587"/>
                </a:cubicBezTo>
                <a:cubicBezTo>
                  <a:pt x="1689614" y="4762218"/>
                  <a:pt x="1691983" y="4762218"/>
                  <a:pt x="1689614" y="4757480"/>
                </a:cubicBezTo>
                <a:cubicBezTo>
                  <a:pt x="1682510" y="4755111"/>
                  <a:pt x="1684878" y="4752741"/>
                  <a:pt x="1687246" y="4752741"/>
                </a:cubicBezTo>
                <a:cubicBezTo>
                  <a:pt x="1689614" y="4752741"/>
                  <a:pt x="1689614" y="4750372"/>
                  <a:pt x="1689614" y="4748002"/>
                </a:cubicBezTo>
                <a:cubicBezTo>
                  <a:pt x="1687246" y="4745633"/>
                  <a:pt x="1687246" y="4745633"/>
                  <a:pt x="1684878" y="4745633"/>
                </a:cubicBezTo>
                <a:cubicBezTo>
                  <a:pt x="1684878" y="4745633"/>
                  <a:pt x="1684878" y="4745633"/>
                  <a:pt x="1684878" y="4743264"/>
                </a:cubicBezTo>
                <a:cubicBezTo>
                  <a:pt x="1682510" y="4743264"/>
                  <a:pt x="1680141" y="4740894"/>
                  <a:pt x="1677773" y="4738525"/>
                </a:cubicBezTo>
                <a:cubicBezTo>
                  <a:pt x="1677773" y="4740894"/>
                  <a:pt x="1680141" y="4743264"/>
                  <a:pt x="1682510" y="4745633"/>
                </a:cubicBezTo>
                <a:cubicBezTo>
                  <a:pt x="1682510" y="4748002"/>
                  <a:pt x="1682510" y="4748002"/>
                  <a:pt x="1682510" y="4748002"/>
                </a:cubicBezTo>
                <a:cubicBezTo>
                  <a:pt x="1680141" y="4748002"/>
                  <a:pt x="1677773" y="4752741"/>
                  <a:pt x="1675405" y="4755111"/>
                </a:cubicBezTo>
                <a:cubicBezTo>
                  <a:pt x="1673037" y="4750372"/>
                  <a:pt x="1673037" y="4748002"/>
                  <a:pt x="1673037" y="4745633"/>
                </a:cubicBezTo>
                <a:cubicBezTo>
                  <a:pt x="1670668" y="4745633"/>
                  <a:pt x="1670668" y="4745633"/>
                  <a:pt x="1670668" y="4745633"/>
                </a:cubicBezTo>
                <a:cubicBezTo>
                  <a:pt x="1668300" y="4745633"/>
                  <a:pt x="1668300" y="4748002"/>
                  <a:pt x="1665932" y="4748002"/>
                </a:cubicBezTo>
                <a:cubicBezTo>
                  <a:pt x="1665932" y="4750372"/>
                  <a:pt x="1663564" y="4750372"/>
                  <a:pt x="1665932" y="4750372"/>
                </a:cubicBezTo>
                <a:cubicBezTo>
                  <a:pt x="1670668" y="4762218"/>
                  <a:pt x="1661195" y="4757480"/>
                  <a:pt x="1658827" y="4759848"/>
                </a:cubicBezTo>
                <a:cubicBezTo>
                  <a:pt x="1658827" y="4757480"/>
                  <a:pt x="1658827" y="4757480"/>
                  <a:pt x="1658827" y="4755111"/>
                </a:cubicBezTo>
                <a:cubicBezTo>
                  <a:pt x="1658827" y="4755111"/>
                  <a:pt x="1658827" y="4752741"/>
                  <a:pt x="1658827" y="4750372"/>
                </a:cubicBezTo>
                <a:cubicBezTo>
                  <a:pt x="1654091" y="4748002"/>
                  <a:pt x="1656459" y="4757480"/>
                  <a:pt x="1649354" y="4750372"/>
                </a:cubicBezTo>
                <a:cubicBezTo>
                  <a:pt x="1646986" y="4750372"/>
                  <a:pt x="1639881" y="4745633"/>
                  <a:pt x="1637513" y="4745633"/>
                </a:cubicBezTo>
                <a:cubicBezTo>
                  <a:pt x="1639881" y="4750372"/>
                  <a:pt x="1639881" y="4750372"/>
                  <a:pt x="1644618" y="4755111"/>
                </a:cubicBezTo>
                <a:cubicBezTo>
                  <a:pt x="1644618" y="4755111"/>
                  <a:pt x="1654091" y="4759848"/>
                  <a:pt x="1656459" y="4762218"/>
                </a:cubicBezTo>
                <a:cubicBezTo>
                  <a:pt x="1651723" y="4762218"/>
                  <a:pt x="1651723" y="4766956"/>
                  <a:pt x="1646986" y="4764587"/>
                </a:cubicBezTo>
                <a:cubicBezTo>
                  <a:pt x="1644618" y="4764587"/>
                  <a:pt x="1644618" y="4766956"/>
                  <a:pt x="1646986" y="4771695"/>
                </a:cubicBezTo>
                <a:cubicBezTo>
                  <a:pt x="1644618" y="4769326"/>
                  <a:pt x="1642250" y="4769326"/>
                  <a:pt x="1639881" y="4766956"/>
                </a:cubicBezTo>
                <a:cubicBezTo>
                  <a:pt x="1639881" y="4766956"/>
                  <a:pt x="1639881" y="4764587"/>
                  <a:pt x="1639881" y="4764587"/>
                </a:cubicBezTo>
                <a:cubicBezTo>
                  <a:pt x="1637513" y="4764587"/>
                  <a:pt x="1635145" y="4766956"/>
                  <a:pt x="1635145" y="4766956"/>
                </a:cubicBezTo>
                <a:cubicBezTo>
                  <a:pt x="1632777" y="4766956"/>
                  <a:pt x="1632777" y="4766956"/>
                  <a:pt x="1632777" y="4764587"/>
                </a:cubicBezTo>
                <a:cubicBezTo>
                  <a:pt x="1630408" y="4764587"/>
                  <a:pt x="1628040" y="4764587"/>
                  <a:pt x="1632777" y="4766956"/>
                </a:cubicBezTo>
                <a:cubicBezTo>
                  <a:pt x="1632777" y="4766956"/>
                  <a:pt x="1632777" y="4766956"/>
                  <a:pt x="1632777" y="4769326"/>
                </a:cubicBezTo>
                <a:cubicBezTo>
                  <a:pt x="1630408" y="4766956"/>
                  <a:pt x="1630408" y="4766956"/>
                  <a:pt x="1628040" y="4764587"/>
                </a:cubicBezTo>
                <a:cubicBezTo>
                  <a:pt x="1625672" y="4762218"/>
                  <a:pt x="1625672" y="4762218"/>
                  <a:pt x="1630408" y="4762218"/>
                </a:cubicBezTo>
                <a:cubicBezTo>
                  <a:pt x="1632777" y="4764587"/>
                  <a:pt x="1635145" y="4764587"/>
                  <a:pt x="1632777" y="4762218"/>
                </a:cubicBezTo>
                <a:cubicBezTo>
                  <a:pt x="1630408" y="4759848"/>
                  <a:pt x="1630408" y="4757480"/>
                  <a:pt x="1630408" y="4755111"/>
                </a:cubicBezTo>
                <a:cubicBezTo>
                  <a:pt x="1630408" y="4755111"/>
                  <a:pt x="1630408" y="4755111"/>
                  <a:pt x="1632777" y="4755111"/>
                </a:cubicBezTo>
                <a:cubicBezTo>
                  <a:pt x="1630408" y="4750372"/>
                  <a:pt x="1625672" y="4748002"/>
                  <a:pt x="1623304" y="4745633"/>
                </a:cubicBezTo>
                <a:cubicBezTo>
                  <a:pt x="1620935" y="4743264"/>
                  <a:pt x="1618567" y="4743264"/>
                  <a:pt x="1618567" y="4740894"/>
                </a:cubicBezTo>
                <a:cubicBezTo>
                  <a:pt x="1616199" y="4740894"/>
                  <a:pt x="1616199" y="4740894"/>
                  <a:pt x="1616199" y="4743264"/>
                </a:cubicBezTo>
                <a:cubicBezTo>
                  <a:pt x="1620935" y="4745633"/>
                  <a:pt x="1620935" y="4745633"/>
                  <a:pt x="1620935" y="4748002"/>
                </a:cubicBezTo>
                <a:lnTo>
                  <a:pt x="1620683" y="4748002"/>
                </a:lnTo>
                <a:lnTo>
                  <a:pt x="1620211" y="4747589"/>
                </a:lnTo>
                <a:lnTo>
                  <a:pt x="1620211" y="4748002"/>
                </a:lnTo>
                <a:lnTo>
                  <a:pt x="1618567" y="4748002"/>
                </a:lnTo>
                <a:cubicBezTo>
                  <a:pt x="1616199" y="4743264"/>
                  <a:pt x="1613831" y="4743264"/>
                  <a:pt x="1613831" y="4740894"/>
                </a:cubicBezTo>
                <a:cubicBezTo>
                  <a:pt x="1609094" y="4738525"/>
                  <a:pt x="1609094" y="4738525"/>
                  <a:pt x="1609094" y="4738525"/>
                </a:cubicBezTo>
                <a:cubicBezTo>
                  <a:pt x="1606726" y="4738525"/>
                  <a:pt x="1606726" y="4736156"/>
                  <a:pt x="1606726" y="4736156"/>
                </a:cubicBezTo>
                <a:cubicBezTo>
                  <a:pt x="1604358" y="4733786"/>
                  <a:pt x="1601990" y="4731418"/>
                  <a:pt x="1601990" y="4729049"/>
                </a:cubicBezTo>
                <a:cubicBezTo>
                  <a:pt x="1599621" y="4726679"/>
                  <a:pt x="1597253" y="4726679"/>
                  <a:pt x="1594885" y="4724310"/>
                </a:cubicBezTo>
                <a:cubicBezTo>
                  <a:pt x="1592517" y="4724310"/>
                  <a:pt x="1594885" y="4724310"/>
                  <a:pt x="1597253" y="4726679"/>
                </a:cubicBezTo>
                <a:cubicBezTo>
                  <a:pt x="1597253" y="4729049"/>
                  <a:pt x="1599621" y="4731418"/>
                  <a:pt x="1599621" y="4731418"/>
                </a:cubicBezTo>
                <a:cubicBezTo>
                  <a:pt x="1597253" y="4733786"/>
                  <a:pt x="1601990" y="4736156"/>
                  <a:pt x="1601990" y="4738525"/>
                </a:cubicBezTo>
                <a:cubicBezTo>
                  <a:pt x="1604358" y="4740894"/>
                  <a:pt x="1601990" y="4738525"/>
                  <a:pt x="1604358" y="4743264"/>
                </a:cubicBezTo>
                <a:cubicBezTo>
                  <a:pt x="1604358" y="4743264"/>
                  <a:pt x="1604358" y="4743264"/>
                  <a:pt x="1604358" y="4745633"/>
                </a:cubicBezTo>
                <a:cubicBezTo>
                  <a:pt x="1606726" y="4745633"/>
                  <a:pt x="1606726" y="4748002"/>
                  <a:pt x="1609094" y="4748002"/>
                </a:cubicBezTo>
                <a:cubicBezTo>
                  <a:pt x="1609094" y="4750372"/>
                  <a:pt x="1609094" y="4750372"/>
                  <a:pt x="1609094" y="4752741"/>
                </a:cubicBezTo>
                <a:cubicBezTo>
                  <a:pt x="1609094" y="4752741"/>
                  <a:pt x="1606726" y="4752741"/>
                  <a:pt x="1606726" y="4752741"/>
                </a:cubicBezTo>
                <a:cubicBezTo>
                  <a:pt x="1604358" y="4750372"/>
                  <a:pt x="1604358" y="4750372"/>
                  <a:pt x="1601990" y="4750372"/>
                </a:cubicBezTo>
                <a:cubicBezTo>
                  <a:pt x="1599621" y="4750372"/>
                  <a:pt x="1601990" y="4752741"/>
                  <a:pt x="1601990" y="4752741"/>
                </a:cubicBezTo>
                <a:cubicBezTo>
                  <a:pt x="1601990" y="4752741"/>
                  <a:pt x="1601990" y="4752741"/>
                  <a:pt x="1601990" y="4755111"/>
                </a:cubicBezTo>
                <a:cubicBezTo>
                  <a:pt x="1604358" y="4755111"/>
                  <a:pt x="1604358" y="4755111"/>
                  <a:pt x="1604358" y="4755111"/>
                </a:cubicBezTo>
                <a:cubicBezTo>
                  <a:pt x="1606726" y="4755111"/>
                  <a:pt x="1606726" y="4755111"/>
                  <a:pt x="1609094" y="4755111"/>
                </a:cubicBezTo>
                <a:cubicBezTo>
                  <a:pt x="1611462" y="4755111"/>
                  <a:pt x="1611462" y="4755111"/>
                  <a:pt x="1611462" y="4757480"/>
                </a:cubicBezTo>
                <a:cubicBezTo>
                  <a:pt x="1611462" y="4757480"/>
                  <a:pt x="1613831" y="4759848"/>
                  <a:pt x="1616199" y="4759848"/>
                </a:cubicBezTo>
                <a:cubicBezTo>
                  <a:pt x="1616199" y="4759848"/>
                  <a:pt x="1616199" y="4762218"/>
                  <a:pt x="1618567" y="4762218"/>
                </a:cubicBezTo>
                <a:cubicBezTo>
                  <a:pt x="1618567" y="4762218"/>
                  <a:pt x="1618567" y="4764587"/>
                  <a:pt x="1618567" y="4764587"/>
                </a:cubicBezTo>
                <a:cubicBezTo>
                  <a:pt x="1618567" y="4764587"/>
                  <a:pt x="1620935" y="4766956"/>
                  <a:pt x="1620935" y="4766956"/>
                </a:cubicBezTo>
                <a:cubicBezTo>
                  <a:pt x="1620935" y="4766956"/>
                  <a:pt x="1623304" y="4769326"/>
                  <a:pt x="1623304" y="4769326"/>
                </a:cubicBezTo>
                <a:cubicBezTo>
                  <a:pt x="1623304" y="4766956"/>
                  <a:pt x="1628040" y="4769326"/>
                  <a:pt x="1630408" y="4769326"/>
                </a:cubicBezTo>
                <a:cubicBezTo>
                  <a:pt x="1630408" y="4769326"/>
                  <a:pt x="1630408" y="4771695"/>
                  <a:pt x="1630408" y="4771695"/>
                </a:cubicBezTo>
                <a:cubicBezTo>
                  <a:pt x="1630408" y="4771695"/>
                  <a:pt x="1632777" y="4771695"/>
                  <a:pt x="1632777" y="4774064"/>
                </a:cubicBezTo>
                <a:cubicBezTo>
                  <a:pt x="1632777" y="4774064"/>
                  <a:pt x="1635145" y="4774064"/>
                  <a:pt x="1635145" y="4774064"/>
                </a:cubicBezTo>
                <a:cubicBezTo>
                  <a:pt x="1635145" y="4774064"/>
                  <a:pt x="1637513" y="4774064"/>
                  <a:pt x="1637513" y="4774064"/>
                </a:cubicBezTo>
                <a:cubicBezTo>
                  <a:pt x="1639881" y="4776434"/>
                  <a:pt x="1639881" y="4778803"/>
                  <a:pt x="1642250" y="4778803"/>
                </a:cubicBezTo>
                <a:cubicBezTo>
                  <a:pt x="1644618" y="4781172"/>
                  <a:pt x="1644618" y="4781172"/>
                  <a:pt x="1646986" y="4783541"/>
                </a:cubicBezTo>
                <a:cubicBezTo>
                  <a:pt x="1644618" y="4781172"/>
                  <a:pt x="1642250" y="4783541"/>
                  <a:pt x="1642250" y="4783541"/>
                </a:cubicBezTo>
                <a:cubicBezTo>
                  <a:pt x="1639881" y="4783541"/>
                  <a:pt x="1637513" y="4783541"/>
                  <a:pt x="1637513" y="4783541"/>
                </a:cubicBezTo>
                <a:cubicBezTo>
                  <a:pt x="1637513" y="4785910"/>
                  <a:pt x="1637513" y="4788280"/>
                  <a:pt x="1639881" y="4790649"/>
                </a:cubicBezTo>
                <a:cubicBezTo>
                  <a:pt x="1639881" y="4790649"/>
                  <a:pt x="1639881" y="4790649"/>
                  <a:pt x="1642250" y="4790649"/>
                </a:cubicBezTo>
                <a:cubicBezTo>
                  <a:pt x="1644618" y="4790649"/>
                  <a:pt x="1644618" y="4790649"/>
                  <a:pt x="1649354" y="4793018"/>
                </a:cubicBezTo>
                <a:cubicBezTo>
                  <a:pt x="1646986" y="4793018"/>
                  <a:pt x="1644618" y="4795388"/>
                  <a:pt x="1644618" y="4795388"/>
                </a:cubicBezTo>
                <a:cubicBezTo>
                  <a:pt x="1644618" y="4800126"/>
                  <a:pt x="1635145" y="4795388"/>
                  <a:pt x="1632777" y="4795388"/>
                </a:cubicBezTo>
                <a:cubicBezTo>
                  <a:pt x="1630408" y="4795388"/>
                  <a:pt x="1630408" y="4793018"/>
                  <a:pt x="1628040" y="4790649"/>
                </a:cubicBezTo>
                <a:cubicBezTo>
                  <a:pt x="1625672" y="4788280"/>
                  <a:pt x="1623304" y="4783541"/>
                  <a:pt x="1620935" y="4785910"/>
                </a:cubicBezTo>
                <a:cubicBezTo>
                  <a:pt x="1618567" y="4785910"/>
                  <a:pt x="1618567" y="4783541"/>
                  <a:pt x="1616199" y="4781172"/>
                </a:cubicBezTo>
                <a:cubicBezTo>
                  <a:pt x="1613831" y="4781172"/>
                  <a:pt x="1613831" y="4781172"/>
                  <a:pt x="1611462" y="4781172"/>
                </a:cubicBezTo>
                <a:cubicBezTo>
                  <a:pt x="1609094" y="4783541"/>
                  <a:pt x="1609094" y="4783541"/>
                  <a:pt x="1609094" y="4783541"/>
                </a:cubicBezTo>
                <a:cubicBezTo>
                  <a:pt x="1609094" y="4785910"/>
                  <a:pt x="1606726" y="4783541"/>
                  <a:pt x="1604358" y="4783541"/>
                </a:cubicBezTo>
                <a:cubicBezTo>
                  <a:pt x="1604358" y="4781172"/>
                  <a:pt x="1604358" y="4781172"/>
                  <a:pt x="1604358" y="4781172"/>
                </a:cubicBezTo>
                <a:cubicBezTo>
                  <a:pt x="1609094" y="4778803"/>
                  <a:pt x="1601990" y="4774064"/>
                  <a:pt x="1597253" y="4769326"/>
                </a:cubicBezTo>
                <a:cubicBezTo>
                  <a:pt x="1597253" y="4771695"/>
                  <a:pt x="1601990" y="4776434"/>
                  <a:pt x="1599621" y="4778803"/>
                </a:cubicBezTo>
                <a:cubicBezTo>
                  <a:pt x="1599621" y="4778803"/>
                  <a:pt x="1594885" y="4778803"/>
                  <a:pt x="1592517" y="4781172"/>
                </a:cubicBezTo>
                <a:cubicBezTo>
                  <a:pt x="1592517" y="4781172"/>
                  <a:pt x="1590148" y="4776434"/>
                  <a:pt x="1590148" y="4776434"/>
                </a:cubicBezTo>
                <a:cubicBezTo>
                  <a:pt x="1590148" y="4774064"/>
                  <a:pt x="1590148" y="4774064"/>
                  <a:pt x="1592517" y="4771695"/>
                </a:cubicBezTo>
                <a:cubicBezTo>
                  <a:pt x="1587780" y="4771695"/>
                  <a:pt x="1585412" y="4769326"/>
                  <a:pt x="1585412" y="4771695"/>
                </a:cubicBezTo>
                <a:cubicBezTo>
                  <a:pt x="1583044" y="4771695"/>
                  <a:pt x="1580675" y="4769326"/>
                  <a:pt x="1578307" y="4766956"/>
                </a:cubicBezTo>
                <a:cubicBezTo>
                  <a:pt x="1578307" y="4766956"/>
                  <a:pt x="1575939" y="4764587"/>
                  <a:pt x="1575939" y="4764587"/>
                </a:cubicBezTo>
                <a:cubicBezTo>
                  <a:pt x="1575939" y="4766956"/>
                  <a:pt x="1575939" y="4769326"/>
                  <a:pt x="1571202" y="4766956"/>
                </a:cubicBezTo>
                <a:cubicBezTo>
                  <a:pt x="1568834" y="4764587"/>
                  <a:pt x="1568834" y="4771695"/>
                  <a:pt x="1571202" y="4776434"/>
                </a:cubicBezTo>
                <a:cubicBezTo>
                  <a:pt x="1575939" y="4778803"/>
                  <a:pt x="1578307" y="4781172"/>
                  <a:pt x="1583044" y="4783541"/>
                </a:cubicBezTo>
                <a:cubicBezTo>
                  <a:pt x="1583044" y="4783541"/>
                  <a:pt x="1585412" y="4785910"/>
                  <a:pt x="1585412" y="4785910"/>
                </a:cubicBezTo>
                <a:cubicBezTo>
                  <a:pt x="1587780" y="4788280"/>
                  <a:pt x="1592517" y="4790649"/>
                  <a:pt x="1594885" y="4795388"/>
                </a:cubicBezTo>
                <a:cubicBezTo>
                  <a:pt x="1590148" y="4793018"/>
                  <a:pt x="1585412" y="4788280"/>
                  <a:pt x="1583044" y="4785910"/>
                </a:cubicBezTo>
                <a:cubicBezTo>
                  <a:pt x="1580675" y="4785910"/>
                  <a:pt x="1580675" y="4785910"/>
                  <a:pt x="1580675" y="4785910"/>
                </a:cubicBezTo>
                <a:cubicBezTo>
                  <a:pt x="1580675" y="4788280"/>
                  <a:pt x="1580675" y="4788280"/>
                  <a:pt x="1583044" y="4788280"/>
                </a:cubicBezTo>
                <a:cubicBezTo>
                  <a:pt x="1583044" y="4790649"/>
                  <a:pt x="1583044" y="4790649"/>
                  <a:pt x="1585412" y="4790649"/>
                </a:cubicBezTo>
                <a:cubicBezTo>
                  <a:pt x="1587780" y="4790649"/>
                  <a:pt x="1590148" y="4793018"/>
                  <a:pt x="1590148" y="4795388"/>
                </a:cubicBezTo>
                <a:cubicBezTo>
                  <a:pt x="1590148" y="4797757"/>
                  <a:pt x="1587780" y="4795388"/>
                  <a:pt x="1585412" y="4793018"/>
                </a:cubicBezTo>
                <a:cubicBezTo>
                  <a:pt x="1583044" y="4790649"/>
                  <a:pt x="1578307" y="4788280"/>
                  <a:pt x="1580675" y="4793018"/>
                </a:cubicBezTo>
                <a:cubicBezTo>
                  <a:pt x="1578307" y="4790649"/>
                  <a:pt x="1575939" y="4790649"/>
                  <a:pt x="1575939" y="4788280"/>
                </a:cubicBezTo>
                <a:cubicBezTo>
                  <a:pt x="1578307" y="4785910"/>
                  <a:pt x="1573571" y="4781172"/>
                  <a:pt x="1568834" y="4781172"/>
                </a:cubicBezTo>
                <a:cubicBezTo>
                  <a:pt x="1564098" y="4778803"/>
                  <a:pt x="1561729" y="4774064"/>
                  <a:pt x="1554625" y="4769326"/>
                </a:cubicBezTo>
                <a:cubicBezTo>
                  <a:pt x="1559361" y="4771695"/>
                  <a:pt x="1559361" y="4771695"/>
                  <a:pt x="1561729" y="4771695"/>
                </a:cubicBezTo>
                <a:cubicBezTo>
                  <a:pt x="1564098" y="4776434"/>
                  <a:pt x="1568834" y="4776434"/>
                  <a:pt x="1566466" y="4774064"/>
                </a:cubicBezTo>
                <a:cubicBezTo>
                  <a:pt x="1566466" y="4771695"/>
                  <a:pt x="1561729" y="4769326"/>
                  <a:pt x="1564098" y="4766956"/>
                </a:cubicBezTo>
                <a:cubicBezTo>
                  <a:pt x="1566466" y="4766956"/>
                  <a:pt x="1566466" y="4764587"/>
                  <a:pt x="1564098" y="4762218"/>
                </a:cubicBezTo>
                <a:cubicBezTo>
                  <a:pt x="1561729" y="4764587"/>
                  <a:pt x="1561729" y="4766956"/>
                  <a:pt x="1559361" y="4769326"/>
                </a:cubicBezTo>
                <a:cubicBezTo>
                  <a:pt x="1554625" y="4764587"/>
                  <a:pt x="1552257" y="4759848"/>
                  <a:pt x="1559361" y="4762218"/>
                </a:cubicBezTo>
                <a:cubicBezTo>
                  <a:pt x="1559361" y="4762218"/>
                  <a:pt x="1559361" y="4762218"/>
                  <a:pt x="1559361" y="4759848"/>
                </a:cubicBezTo>
                <a:cubicBezTo>
                  <a:pt x="1559361" y="4759848"/>
                  <a:pt x="1554625" y="4755111"/>
                  <a:pt x="1556993" y="4755111"/>
                </a:cubicBezTo>
                <a:cubicBezTo>
                  <a:pt x="1559361" y="4755111"/>
                  <a:pt x="1561729" y="4757480"/>
                  <a:pt x="1561729" y="4757480"/>
                </a:cubicBezTo>
                <a:cubicBezTo>
                  <a:pt x="1564098" y="4757480"/>
                  <a:pt x="1564098" y="4755111"/>
                  <a:pt x="1564098" y="4755111"/>
                </a:cubicBezTo>
                <a:cubicBezTo>
                  <a:pt x="1564098" y="4755111"/>
                  <a:pt x="1564098" y="4755111"/>
                  <a:pt x="1566466" y="4755111"/>
                </a:cubicBezTo>
                <a:cubicBezTo>
                  <a:pt x="1568834" y="4755111"/>
                  <a:pt x="1575939" y="4762218"/>
                  <a:pt x="1573571" y="4755111"/>
                </a:cubicBezTo>
                <a:cubicBezTo>
                  <a:pt x="1573571" y="4752741"/>
                  <a:pt x="1573571" y="4752741"/>
                  <a:pt x="1573571" y="4752741"/>
                </a:cubicBezTo>
                <a:cubicBezTo>
                  <a:pt x="1583044" y="4759848"/>
                  <a:pt x="1578307" y="4750372"/>
                  <a:pt x="1580675" y="4750372"/>
                </a:cubicBezTo>
                <a:cubicBezTo>
                  <a:pt x="1583044" y="4748002"/>
                  <a:pt x="1583044" y="4748002"/>
                  <a:pt x="1583044" y="4748002"/>
                </a:cubicBezTo>
                <a:cubicBezTo>
                  <a:pt x="1585412" y="4750372"/>
                  <a:pt x="1587780" y="4750372"/>
                  <a:pt x="1587780" y="4752741"/>
                </a:cubicBezTo>
                <a:cubicBezTo>
                  <a:pt x="1585412" y="4748002"/>
                  <a:pt x="1592517" y="4752741"/>
                  <a:pt x="1590148" y="4750372"/>
                </a:cubicBezTo>
                <a:cubicBezTo>
                  <a:pt x="1590148" y="4748002"/>
                  <a:pt x="1590148" y="4748002"/>
                  <a:pt x="1585412" y="4743264"/>
                </a:cubicBezTo>
                <a:cubicBezTo>
                  <a:pt x="1580675" y="4738525"/>
                  <a:pt x="1573571" y="4733786"/>
                  <a:pt x="1568834" y="4731418"/>
                </a:cubicBezTo>
                <a:cubicBezTo>
                  <a:pt x="1568834" y="4733786"/>
                  <a:pt x="1571202" y="4736156"/>
                  <a:pt x="1571202" y="4736156"/>
                </a:cubicBezTo>
                <a:cubicBezTo>
                  <a:pt x="1573571" y="4736156"/>
                  <a:pt x="1573571" y="4736156"/>
                  <a:pt x="1573571" y="4738525"/>
                </a:cubicBezTo>
                <a:cubicBezTo>
                  <a:pt x="1575939" y="4740894"/>
                  <a:pt x="1578307" y="4740894"/>
                  <a:pt x="1578307" y="4743264"/>
                </a:cubicBezTo>
                <a:cubicBezTo>
                  <a:pt x="1575939" y="4743264"/>
                  <a:pt x="1575939" y="4740894"/>
                  <a:pt x="1573571" y="4740894"/>
                </a:cubicBezTo>
                <a:cubicBezTo>
                  <a:pt x="1571202" y="4738525"/>
                  <a:pt x="1566466" y="4733786"/>
                  <a:pt x="1566466" y="4731418"/>
                </a:cubicBezTo>
                <a:cubicBezTo>
                  <a:pt x="1561729" y="4731418"/>
                  <a:pt x="1561729" y="4733786"/>
                  <a:pt x="1568834" y="4738525"/>
                </a:cubicBezTo>
                <a:cubicBezTo>
                  <a:pt x="1568834" y="4738525"/>
                  <a:pt x="1568834" y="4738525"/>
                  <a:pt x="1568834" y="4736156"/>
                </a:cubicBezTo>
                <a:cubicBezTo>
                  <a:pt x="1571202" y="4738525"/>
                  <a:pt x="1571202" y="4738525"/>
                  <a:pt x="1571202" y="4738525"/>
                </a:cubicBezTo>
                <a:cubicBezTo>
                  <a:pt x="1571202" y="4738525"/>
                  <a:pt x="1571202" y="4738525"/>
                  <a:pt x="1571202" y="4740894"/>
                </a:cubicBezTo>
                <a:cubicBezTo>
                  <a:pt x="1571202" y="4740894"/>
                  <a:pt x="1568834" y="4740894"/>
                  <a:pt x="1568834" y="4740894"/>
                </a:cubicBezTo>
                <a:cubicBezTo>
                  <a:pt x="1566466" y="4740894"/>
                  <a:pt x="1564098" y="4738525"/>
                  <a:pt x="1561729" y="4738525"/>
                </a:cubicBezTo>
                <a:cubicBezTo>
                  <a:pt x="1559361" y="4738525"/>
                  <a:pt x="1554625" y="4736156"/>
                  <a:pt x="1552257" y="4731418"/>
                </a:cubicBezTo>
                <a:cubicBezTo>
                  <a:pt x="1549888" y="4729049"/>
                  <a:pt x="1549888" y="4729049"/>
                  <a:pt x="1549888" y="4729049"/>
                </a:cubicBezTo>
                <a:cubicBezTo>
                  <a:pt x="1547520" y="4729049"/>
                  <a:pt x="1547520" y="4729049"/>
                  <a:pt x="1545152" y="4729049"/>
                </a:cubicBezTo>
                <a:cubicBezTo>
                  <a:pt x="1545152" y="4726679"/>
                  <a:pt x="1542784" y="4724310"/>
                  <a:pt x="1542784" y="4721940"/>
                </a:cubicBezTo>
                <a:cubicBezTo>
                  <a:pt x="1540415" y="4724310"/>
                  <a:pt x="1540415" y="4724310"/>
                  <a:pt x="1538047" y="4724310"/>
                </a:cubicBezTo>
                <a:cubicBezTo>
                  <a:pt x="1538047" y="4726679"/>
                  <a:pt x="1535679" y="4726679"/>
                  <a:pt x="1538047" y="4731418"/>
                </a:cubicBezTo>
                <a:cubicBezTo>
                  <a:pt x="1538047" y="4731418"/>
                  <a:pt x="1538047" y="4731418"/>
                  <a:pt x="1535679" y="4731418"/>
                </a:cubicBezTo>
                <a:cubicBezTo>
                  <a:pt x="1535679" y="4731418"/>
                  <a:pt x="1533311" y="4731418"/>
                  <a:pt x="1533311" y="4733786"/>
                </a:cubicBezTo>
                <a:cubicBezTo>
                  <a:pt x="1533311" y="4733786"/>
                  <a:pt x="1533311" y="4738525"/>
                  <a:pt x="1533311" y="4738525"/>
                </a:cubicBezTo>
                <a:cubicBezTo>
                  <a:pt x="1535679" y="4740894"/>
                  <a:pt x="1535679" y="4743264"/>
                  <a:pt x="1535679" y="4743264"/>
                </a:cubicBezTo>
                <a:cubicBezTo>
                  <a:pt x="1538047" y="4743264"/>
                  <a:pt x="1540415" y="4743264"/>
                  <a:pt x="1540415" y="4743264"/>
                </a:cubicBezTo>
                <a:cubicBezTo>
                  <a:pt x="1538047" y="4736156"/>
                  <a:pt x="1540415" y="4733786"/>
                  <a:pt x="1547520" y="4736156"/>
                </a:cubicBezTo>
                <a:cubicBezTo>
                  <a:pt x="1549888" y="4740894"/>
                  <a:pt x="1545152" y="4738525"/>
                  <a:pt x="1547520" y="4745633"/>
                </a:cubicBezTo>
                <a:cubicBezTo>
                  <a:pt x="1547520" y="4745633"/>
                  <a:pt x="1545152" y="4748002"/>
                  <a:pt x="1545152" y="4745633"/>
                </a:cubicBezTo>
                <a:cubicBezTo>
                  <a:pt x="1540415" y="4745633"/>
                  <a:pt x="1540415" y="4748002"/>
                  <a:pt x="1538047" y="4750372"/>
                </a:cubicBezTo>
                <a:cubicBezTo>
                  <a:pt x="1538047" y="4750372"/>
                  <a:pt x="1540415" y="4752741"/>
                  <a:pt x="1540415" y="4752741"/>
                </a:cubicBezTo>
                <a:cubicBezTo>
                  <a:pt x="1547520" y="4755111"/>
                  <a:pt x="1547520" y="4759848"/>
                  <a:pt x="1547520" y="4759848"/>
                </a:cubicBezTo>
                <a:cubicBezTo>
                  <a:pt x="1547520" y="4762218"/>
                  <a:pt x="1545152" y="4762218"/>
                  <a:pt x="1547520" y="4766956"/>
                </a:cubicBezTo>
                <a:cubicBezTo>
                  <a:pt x="1542784" y="4764587"/>
                  <a:pt x="1542784" y="4766956"/>
                  <a:pt x="1540415" y="4766956"/>
                </a:cubicBezTo>
                <a:cubicBezTo>
                  <a:pt x="1538047" y="4766956"/>
                  <a:pt x="1538047" y="4762218"/>
                  <a:pt x="1535679" y="4762218"/>
                </a:cubicBezTo>
                <a:cubicBezTo>
                  <a:pt x="1535679" y="4762218"/>
                  <a:pt x="1533311" y="4762218"/>
                  <a:pt x="1530942" y="4762218"/>
                </a:cubicBezTo>
                <a:cubicBezTo>
                  <a:pt x="1530942" y="4762218"/>
                  <a:pt x="1528574" y="4757480"/>
                  <a:pt x="1528574" y="4757480"/>
                </a:cubicBezTo>
                <a:cubicBezTo>
                  <a:pt x="1528574" y="4755111"/>
                  <a:pt x="1528574" y="4752741"/>
                  <a:pt x="1528574" y="4748002"/>
                </a:cubicBezTo>
                <a:cubicBezTo>
                  <a:pt x="1530942" y="4748002"/>
                  <a:pt x="1528574" y="4748002"/>
                  <a:pt x="1528574" y="4745633"/>
                </a:cubicBezTo>
                <a:cubicBezTo>
                  <a:pt x="1528574" y="4745633"/>
                  <a:pt x="1526206" y="4745633"/>
                  <a:pt x="1526206" y="4743264"/>
                </a:cubicBezTo>
                <a:cubicBezTo>
                  <a:pt x="1523838" y="4743264"/>
                  <a:pt x="1523838" y="4745633"/>
                  <a:pt x="1523838" y="4745633"/>
                </a:cubicBezTo>
                <a:cubicBezTo>
                  <a:pt x="1519101" y="4743264"/>
                  <a:pt x="1516733" y="4736156"/>
                  <a:pt x="1514365" y="4736156"/>
                </a:cubicBezTo>
                <a:cubicBezTo>
                  <a:pt x="1511997" y="4736156"/>
                  <a:pt x="1509628" y="4736156"/>
                  <a:pt x="1507260" y="4736156"/>
                </a:cubicBezTo>
                <a:cubicBezTo>
                  <a:pt x="1507260" y="4736156"/>
                  <a:pt x="1504892" y="4736156"/>
                  <a:pt x="1504892" y="4736156"/>
                </a:cubicBezTo>
                <a:cubicBezTo>
                  <a:pt x="1502524" y="4733786"/>
                  <a:pt x="1502524" y="4733786"/>
                  <a:pt x="1502524" y="4731418"/>
                </a:cubicBezTo>
                <a:cubicBezTo>
                  <a:pt x="1502524" y="4731418"/>
                  <a:pt x="1502524" y="4729049"/>
                  <a:pt x="1502524" y="4729049"/>
                </a:cubicBezTo>
                <a:cubicBezTo>
                  <a:pt x="1507260" y="4731418"/>
                  <a:pt x="1509628" y="4733786"/>
                  <a:pt x="1509628" y="4729049"/>
                </a:cubicBezTo>
                <a:cubicBezTo>
                  <a:pt x="1507260" y="4726679"/>
                  <a:pt x="1502524" y="4726679"/>
                  <a:pt x="1497787" y="4724310"/>
                </a:cubicBezTo>
                <a:cubicBezTo>
                  <a:pt x="1500155" y="4721940"/>
                  <a:pt x="1502524" y="4719571"/>
                  <a:pt x="1504892" y="4717202"/>
                </a:cubicBezTo>
                <a:cubicBezTo>
                  <a:pt x="1507260" y="4717202"/>
                  <a:pt x="1504892" y="4712463"/>
                  <a:pt x="1502524" y="4707725"/>
                </a:cubicBezTo>
                <a:cubicBezTo>
                  <a:pt x="1507260" y="4712463"/>
                  <a:pt x="1509628" y="4714832"/>
                  <a:pt x="1509628" y="4717202"/>
                </a:cubicBezTo>
                <a:cubicBezTo>
                  <a:pt x="1509628" y="4717202"/>
                  <a:pt x="1511997" y="4719571"/>
                  <a:pt x="1511997" y="4721940"/>
                </a:cubicBezTo>
                <a:cubicBezTo>
                  <a:pt x="1511997" y="4721940"/>
                  <a:pt x="1511997" y="4719571"/>
                  <a:pt x="1514365" y="4719571"/>
                </a:cubicBezTo>
                <a:cubicBezTo>
                  <a:pt x="1519101" y="4724310"/>
                  <a:pt x="1523838" y="4724310"/>
                  <a:pt x="1528574" y="4724310"/>
                </a:cubicBezTo>
                <a:cubicBezTo>
                  <a:pt x="1530942" y="4724310"/>
                  <a:pt x="1533311" y="4726679"/>
                  <a:pt x="1533311" y="4721940"/>
                </a:cubicBezTo>
                <a:cubicBezTo>
                  <a:pt x="1530942" y="4719571"/>
                  <a:pt x="1535679" y="4719571"/>
                  <a:pt x="1535679" y="4714832"/>
                </a:cubicBezTo>
                <a:cubicBezTo>
                  <a:pt x="1533311" y="4717202"/>
                  <a:pt x="1533311" y="4717202"/>
                  <a:pt x="1530942" y="4717202"/>
                </a:cubicBezTo>
                <a:cubicBezTo>
                  <a:pt x="1530942" y="4719571"/>
                  <a:pt x="1528574" y="4717202"/>
                  <a:pt x="1528574" y="4717202"/>
                </a:cubicBezTo>
                <a:cubicBezTo>
                  <a:pt x="1526206" y="4717202"/>
                  <a:pt x="1526206" y="4714832"/>
                  <a:pt x="1526206" y="4714832"/>
                </a:cubicBezTo>
                <a:cubicBezTo>
                  <a:pt x="1526206" y="4712463"/>
                  <a:pt x="1528574" y="4710094"/>
                  <a:pt x="1528574" y="4710094"/>
                </a:cubicBezTo>
                <a:cubicBezTo>
                  <a:pt x="1528574" y="4707725"/>
                  <a:pt x="1526206" y="4705356"/>
                  <a:pt x="1526206" y="4702987"/>
                </a:cubicBezTo>
                <a:cubicBezTo>
                  <a:pt x="1523838" y="4702987"/>
                  <a:pt x="1523838" y="4702987"/>
                  <a:pt x="1521469" y="4702987"/>
                </a:cubicBezTo>
                <a:cubicBezTo>
                  <a:pt x="1519101" y="4705356"/>
                  <a:pt x="1511997" y="4700617"/>
                  <a:pt x="1507260" y="4695879"/>
                </a:cubicBezTo>
                <a:cubicBezTo>
                  <a:pt x="1497787" y="4691140"/>
                  <a:pt x="1497787" y="4691140"/>
                  <a:pt x="1495419" y="4691140"/>
                </a:cubicBezTo>
                <a:cubicBezTo>
                  <a:pt x="1493051" y="4691140"/>
                  <a:pt x="1490682" y="4688770"/>
                  <a:pt x="1490682" y="4686401"/>
                </a:cubicBezTo>
                <a:cubicBezTo>
                  <a:pt x="1490682" y="4686401"/>
                  <a:pt x="1490682" y="4686401"/>
                  <a:pt x="1490682" y="4684032"/>
                </a:cubicBezTo>
                <a:cubicBezTo>
                  <a:pt x="1488314" y="4681663"/>
                  <a:pt x="1483578" y="4681663"/>
                  <a:pt x="1483578" y="4679294"/>
                </a:cubicBezTo>
                <a:cubicBezTo>
                  <a:pt x="1483578" y="4676925"/>
                  <a:pt x="1488314" y="4679294"/>
                  <a:pt x="1488314" y="4676925"/>
                </a:cubicBezTo>
                <a:cubicBezTo>
                  <a:pt x="1490682" y="4676925"/>
                  <a:pt x="1488314" y="4674555"/>
                  <a:pt x="1488314" y="4674555"/>
                </a:cubicBezTo>
                <a:cubicBezTo>
                  <a:pt x="1488314" y="4672186"/>
                  <a:pt x="1485946" y="4667447"/>
                  <a:pt x="1493051" y="4669817"/>
                </a:cubicBezTo>
                <a:cubicBezTo>
                  <a:pt x="1495419" y="4669817"/>
                  <a:pt x="1495419" y="4672186"/>
                  <a:pt x="1495419" y="4672186"/>
                </a:cubicBezTo>
                <a:cubicBezTo>
                  <a:pt x="1495419" y="4669817"/>
                  <a:pt x="1495419" y="4669817"/>
                  <a:pt x="1495419" y="4667447"/>
                </a:cubicBezTo>
                <a:cubicBezTo>
                  <a:pt x="1493051" y="4667447"/>
                  <a:pt x="1493051" y="4665078"/>
                  <a:pt x="1490682" y="4665078"/>
                </a:cubicBezTo>
                <a:cubicBezTo>
                  <a:pt x="1485946" y="4665078"/>
                  <a:pt x="1481209" y="4665078"/>
                  <a:pt x="1476473" y="4665078"/>
                </a:cubicBezTo>
                <a:cubicBezTo>
                  <a:pt x="1474105" y="4662708"/>
                  <a:pt x="1471736" y="4657970"/>
                  <a:pt x="1471736" y="4655601"/>
                </a:cubicBezTo>
                <a:cubicBezTo>
                  <a:pt x="1467000" y="4653232"/>
                  <a:pt x="1464631" y="4653232"/>
                  <a:pt x="1459895" y="4653232"/>
                </a:cubicBezTo>
                <a:cubicBezTo>
                  <a:pt x="1459895" y="4653232"/>
                  <a:pt x="1457527" y="4648493"/>
                  <a:pt x="1457527" y="4648493"/>
                </a:cubicBezTo>
                <a:cubicBezTo>
                  <a:pt x="1459895" y="4646124"/>
                  <a:pt x="1452790" y="4643755"/>
                  <a:pt x="1450422" y="4641385"/>
                </a:cubicBezTo>
                <a:cubicBezTo>
                  <a:pt x="1450422" y="4641385"/>
                  <a:pt x="1448053" y="4641385"/>
                  <a:pt x="1445685" y="4639016"/>
                </a:cubicBezTo>
                <a:cubicBezTo>
                  <a:pt x="1445685" y="4636647"/>
                  <a:pt x="1445685" y="4634277"/>
                  <a:pt x="1448053" y="4634277"/>
                </a:cubicBezTo>
                <a:cubicBezTo>
                  <a:pt x="1448053" y="4634277"/>
                  <a:pt x="1450422" y="4634277"/>
                  <a:pt x="1450422" y="4634277"/>
                </a:cubicBezTo>
                <a:cubicBezTo>
                  <a:pt x="1450422" y="4634277"/>
                  <a:pt x="1450422" y="4631909"/>
                  <a:pt x="1450422" y="4631909"/>
                </a:cubicBezTo>
                <a:cubicBezTo>
                  <a:pt x="1448053" y="4629539"/>
                  <a:pt x="1448053" y="4629539"/>
                  <a:pt x="1445685" y="4629539"/>
                </a:cubicBezTo>
                <a:cubicBezTo>
                  <a:pt x="1443317" y="4629539"/>
                  <a:pt x="1443317" y="4629539"/>
                  <a:pt x="1443317" y="4629539"/>
                </a:cubicBezTo>
                <a:cubicBezTo>
                  <a:pt x="1440949" y="4627170"/>
                  <a:pt x="1440949" y="4624801"/>
                  <a:pt x="1438580" y="4624801"/>
                </a:cubicBezTo>
                <a:cubicBezTo>
                  <a:pt x="1438580" y="4627170"/>
                  <a:pt x="1438580" y="4629539"/>
                  <a:pt x="1440949" y="4629539"/>
                </a:cubicBezTo>
                <a:cubicBezTo>
                  <a:pt x="1440949" y="4631909"/>
                  <a:pt x="1440949" y="4631909"/>
                  <a:pt x="1443317" y="4631909"/>
                </a:cubicBezTo>
                <a:cubicBezTo>
                  <a:pt x="1438580" y="4631909"/>
                  <a:pt x="1436212" y="4629539"/>
                  <a:pt x="1433844" y="4627170"/>
                </a:cubicBezTo>
                <a:cubicBezTo>
                  <a:pt x="1431475" y="4624801"/>
                  <a:pt x="1429107" y="4622431"/>
                  <a:pt x="1429107" y="4622431"/>
                </a:cubicBezTo>
                <a:cubicBezTo>
                  <a:pt x="1431475" y="4620062"/>
                  <a:pt x="1426739" y="4615323"/>
                  <a:pt x="1424371" y="4615323"/>
                </a:cubicBezTo>
                <a:cubicBezTo>
                  <a:pt x="1422002" y="4615323"/>
                  <a:pt x="1419634" y="4615323"/>
                  <a:pt x="1419634" y="4615323"/>
                </a:cubicBezTo>
                <a:cubicBezTo>
                  <a:pt x="1419634" y="4615323"/>
                  <a:pt x="1419634" y="4615323"/>
                  <a:pt x="1419634" y="4617693"/>
                </a:cubicBezTo>
                <a:cubicBezTo>
                  <a:pt x="1424371" y="4620062"/>
                  <a:pt x="1422002" y="4620062"/>
                  <a:pt x="1419634" y="4620062"/>
                </a:cubicBezTo>
                <a:cubicBezTo>
                  <a:pt x="1414898" y="4620062"/>
                  <a:pt x="1414898" y="4622431"/>
                  <a:pt x="1417266" y="4627170"/>
                </a:cubicBezTo>
                <a:cubicBezTo>
                  <a:pt x="1417266" y="4627170"/>
                  <a:pt x="1414898" y="4624801"/>
                  <a:pt x="1414898" y="4624801"/>
                </a:cubicBezTo>
                <a:cubicBezTo>
                  <a:pt x="1412530" y="4622431"/>
                  <a:pt x="1412530" y="4620062"/>
                  <a:pt x="1412530" y="4620062"/>
                </a:cubicBezTo>
                <a:cubicBezTo>
                  <a:pt x="1414898" y="4617693"/>
                  <a:pt x="1414898" y="4612954"/>
                  <a:pt x="1414898" y="4610585"/>
                </a:cubicBezTo>
                <a:cubicBezTo>
                  <a:pt x="1412530" y="4605847"/>
                  <a:pt x="1410161" y="4603477"/>
                  <a:pt x="1403057" y="4601108"/>
                </a:cubicBezTo>
                <a:cubicBezTo>
                  <a:pt x="1403057" y="4601108"/>
                  <a:pt x="1400688" y="4601108"/>
                  <a:pt x="1400688" y="4601108"/>
                </a:cubicBezTo>
                <a:cubicBezTo>
                  <a:pt x="1400688" y="4598739"/>
                  <a:pt x="1400688" y="4598739"/>
                  <a:pt x="1400688" y="4598739"/>
                </a:cubicBezTo>
                <a:cubicBezTo>
                  <a:pt x="1400688" y="4596369"/>
                  <a:pt x="1398320" y="4594000"/>
                  <a:pt x="1398320" y="4594000"/>
                </a:cubicBezTo>
                <a:cubicBezTo>
                  <a:pt x="1398320" y="4594000"/>
                  <a:pt x="1398320" y="4596369"/>
                  <a:pt x="1398320" y="4596369"/>
                </a:cubicBezTo>
                <a:cubicBezTo>
                  <a:pt x="1395952" y="4596369"/>
                  <a:pt x="1395952" y="4596369"/>
                  <a:pt x="1395952" y="4596369"/>
                </a:cubicBezTo>
                <a:cubicBezTo>
                  <a:pt x="1393584" y="4596369"/>
                  <a:pt x="1391215" y="4594000"/>
                  <a:pt x="1391215" y="4594000"/>
                </a:cubicBezTo>
                <a:cubicBezTo>
                  <a:pt x="1388847" y="4589261"/>
                  <a:pt x="1391215" y="4586892"/>
                  <a:pt x="1384111" y="4582154"/>
                </a:cubicBezTo>
                <a:cubicBezTo>
                  <a:pt x="1379374" y="4577416"/>
                  <a:pt x="1374638" y="4575046"/>
                  <a:pt x="1372269" y="4577416"/>
                </a:cubicBezTo>
                <a:cubicBezTo>
                  <a:pt x="1372269" y="4577416"/>
                  <a:pt x="1372269" y="4579785"/>
                  <a:pt x="1372269" y="4579785"/>
                </a:cubicBezTo>
                <a:cubicBezTo>
                  <a:pt x="1374638" y="4582154"/>
                  <a:pt x="1377006" y="4584523"/>
                  <a:pt x="1372269" y="4582154"/>
                </a:cubicBezTo>
                <a:cubicBezTo>
                  <a:pt x="1372269" y="4582154"/>
                  <a:pt x="1369901" y="4582154"/>
                  <a:pt x="1367533" y="4582154"/>
                </a:cubicBezTo>
                <a:cubicBezTo>
                  <a:pt x="1367533" y="4582154"/>
                  <a:pt x="1367533" y="4584523"/>
                  <a:pt x="1367533" y="4584523"/>
                </a:cubicBezTo>
                <a:cubicBezTo>
                  <a:pt x="1369901" y="4586892"/>
                  <a:pt x="1372269" y="4589261"/>
                  <a:pt x="1372269" y="4591631"/>
                </a:cubicBezTo>
                <a:cubicBezTo>
                  <a:pt x="1372269" y="4591631"/>
                  <a:pt x="1369901" y="4591631"/>
                  <a:pt x="1369901" y="4591631"/>
                </a:cubicBezTo>
                <a:cubicBezTo>
                  <a:pt x="1367533" y="4591631"/>
                  <a:pt x="1369901" y="4596369"/>
                  <a:pt x="1369901" y="4596369"/>
                </a:cubicBezTo>
                <a:cubicBezTo>
                  <a:pt x="1367533" y="4596369"/>
                  <a:pt x="1369901" y="4598739"/>
                  <a:pt x="1372269" y="4601108"/>
                </a:cubicBezTo>
                <a:cubicBezTo>
                  <a:pt x="1369901" y="4601108"/>
                  <a:pt x="1367533" y="4601108"/>
                  <a:pt x="1365165" y="4598739"/>
                </a:cubicBezTo>
                <a:cubicBezTo>
                  <a:pt x="1362797" y="4596369"/>
                  <a:pt x="1358060" y="4594000"/>
                  <a:pt x="1360428" y="4591631"/>
                </a:cubicBezTo>
                <a:cubicBezTo>
                  <a:pt x="1362797" y="4589261"/>
                  <a:pt x="1362797" y="4586892"/>
                  <a:pt x="1362797" y="4582154"/>
                </a:cubicBezTo>
                <a:cubicBezTo>
                  <a:pt x="1362797" y="4582154"/>
                  <a:pt x="1360428" y="4579785"/>
                  <a:pt x="1362797" y="4579785"/>
                </a:cubicBezTo>
                <a:cubicBezTo>
                  <a:pt x="1365165" y="4579785"/>
                  <a:pt x="1367533" y="4582154"/>
                  <a:pt x="1365165" y="4577416"/>
                </a:cubicBezTo>
                <a:cubicBezTo>
                  <a:pt x="1365165" y="4575046"/>
                  <a:pt x="1369901" y="4575046"/>
                  <a:pt x="1369901" y="4575046"/>
                </a:cubicBezTo>
                <a:cubicBezTo>
                  <a:pt x="1369901" y="4575046"/>
                  <a:pt x="1369901" y="4575046"/>
                  <a:pt x="1369901" y="4572677"/>
                </a:cubicBezTo>
                <a:cubicBezTo>
                  <a:pt x="1367533" y="4572677"/>
                  <a:pt x="1365165" y="4572677"/>
                  <a:pt x="1362797" y="4572677"/>
                </a:cubicBezTo>
                <a:cubicBezTo>
                  <a:pt x="1362797" y="4567938"/>
                  <a:pt x="1360428" y="4563199"/>
                  <a:pt x="1360428" y="4558461"/>
                </a:cubicBezTo>
                <a:cubicBezTo>
                  <a:pt x="1358060" y="4558461"/>
                  <a:pt x="1355692" y="4558461"/>
                  <a:pt x="1353324" y="4558461"/>
                </a:cubicBezTo>
                <a:cubicBezTo>
                  <a:pt x="1350955" y="4558461"/>
                  <a:pt x="1353324" y="4551354"/>
                  <a:pt x="1348587" y="4553723"/>
                </a:cubicBezTo>
                <a:cubicBezTo>
                  <a:pt x="1346219" y="4553723"/>
                  <a:pt x="1339114" y="4548984"/>
                  <a:pt x="1334378" y="4546615"/>
                </a:cubicBezTo>
                <a:cubicBezTo>
                  <a:pt x="1334378" y="4546615"/>
                  <a:pt x="1334378" y="4544245"/>
                  <a:pt x="1334378" y="4544245"/>
                </a:cubicBezTo>
                <a:cubicBezTo>
                  <a:pt x="1339114" y="4546615"/>
                  <a:pt x="1334378" y="4541876"/>
                  <a:pt x="1334378" y="4539507"/>
                </a:cubicBezTo>
                <a:cubicBezTo>
                  <a:pt x="1334378" y="4537137"/>
                  <a:pt x="1334378" y="4534768"/>
                  <a:pt x="1329641" y="4534768"/>
                </a:cubicBezTo>
                <a:cubicBezTo>
                  <a:pt x="1324905" y="4530030"/>
                  <a:pt x="1322537" y="4527661"/>
                  <a:pt x="1320168" y="4527661"/>
                </a:cubicBezTo>
                <a:cubicBezTo>
                  <a:pt x="1317800" y="4530030"/>
                  <a:pt x="1313064" y="4527661"/>
                  <a:pt x="1305959" y="4520553"/>
                </a:cubicBezTo>
                <a:cubicBezTo>
                  <a:pt x="1305959" y="4520553"/>
                  <a:pt x="1303591" y="4520553"/>
                  <a:pt x="1301222" y="4518183"/>
                </a:cubicBezTo>
                <a:cubicBezTo>
                  <a:pt x="1303591" y="4518183"/>
                  <a:pt x="1303591" y="4515814"/>
                  <a:pt x="1305959" y="4513445"/>
                </a:cubicBezTo>
                <a:cubicBezTo>
                  <a:pt x="1305959" y="4513445"/>
                  <a:pt x="1305959" y="4511075"/>
                  <a:pt x="1303591" y="4511075"/>
                </a:cubicBezTo>
                <a:cubicBezTo>
                  <a:pt x="1301222" y="4506338"/>
                  <a:pt x="1303591" y="4508706"/>
                  <a:pt x="1305959" y="4511075"/>
                </a:cubicBezTo>
                <a:cubicBezTo>
                  <a:pt x="1305959" y="4511075"/>
                  <a:pt x="1308327" y="4511075"/>
                  <a:pt x="1308327" y="4511075"/>
                </a:cubicBezTo>
                <a:cubicBezTo>
                  <a:pt x="1303591" y="4503968"/>
                  <a:pt x="1308327" y="4503968"/>
                  <a:pt x="1308327" y="4499230"/>
                </a:cubicBezTo>
                <a:cubicBezTo>
                  <a:pt x="1305959" y="4499230"/>
                  <a:pt x="1305959" y="4496860"/>
                  <a:pt x="1305959" y="4494491"/>
                </a:cubicBezTo>
                <a:cubicBezTo>
                  <a:pt x="1303591" y="4496860"/>
                  <a:pt x="1298854" y="4499230"/>
                  <a:pt x="1301222" y="4501599"/>
                </a:cubicBezTo>
                <a:cubicBezTo>
                  <a:pt x="1301222" y="4506338"/>
                  <a:pt x="1298854" y="4503968"/>
                  <a:pt x="1294118" y="4501599"/>
                </a:cubicBezTo>
                <a:cubicBezTo>
                  <a:pt x="1287013" y="4499230"/>
                  <a:pt x="1287013" y="4499230"/>
                  <a:pt x="1287013" y="4503968"/>
                </a:cubicBezTo>
                <a:cubicBezTo>
                  <a:pt x="1287013" y="4503968"/>
                  <a:pt x="1287013" y="4506338"/>
                  <a:pt x="1284645" y="4506338"/>
                </a:cubicBezTo>
                <a:cubicBezTo>
                  <a:pt x="1284645" y="4506338"/>
                  <a:pt x="1282276" y="4503968"/>
                  <a:pt x="1282276" y="4506338"/>
                </a:cubicBezTo>
                <a:cubicBezTo>
                  <a:pt x="1279908" y="4506338"/>
                  <a:pt x="1282276" y="4511075"/>
                  <a:pt x="1279908" y="4511075"/>
                </a:cubicBezTo>
                <a:cubicBezTo>
                  <a:pt x="1277540" y="4511075"/>
                  <a:pt x="1272804" y="4508706"/>
                  <a:pt x="1268067" y="4506338"/>
                </a:cubicBezTo>
                <a:cubicBezTo>
                  <a:pt x="1275172" y="4511075"/>
                  <a:pt x="1275172" y="4513445"/>
                  <a:pt x="1277540" y="4513445"/>
                </a:cubicBezTo>
                <a:cubicBezTo>
                  <a:pt x="1277540" y="4513445"/>
                  <a:pt x="1277540" y="4515814"/>
                  <a:pt x="1279908" y="4515814"/>
                </a:cubicBezTo>
                <a:cubicBezTo>
                  <a:pt x="1275172" y="4513445"/>
                  <a:pt x="1275172" y="4518183"/>
                  <a:pt x="1277540" y="4520553"/>
                </a:cubicBezTo>
                <a:cubicBezTo>
                  <a:pt x="1270435" y="4515814"/>
                  <a:pt x="1272804" y="4525292"/>
                  <a:pt x="1270435" y="4525292"/>
                </a:cubicBezTo>
                <a:cubicBezTo>
                  <a:pt x="1265699" y="4525292"/>
                  <a:pt x="1268067" y="4530030"/>
                  <a:pt x="1265699" y="4532399"/>
                </a:cubicBezTo>
                <a:cubicBezTo>
                  <a:pt x="1265699" y="4534768"/>
                  <a:pt x="1263331" y="4534768"/>
                  <a:pt x="1253858" y="4532399"/>
                </a:cubicBezTo>
                <a:cubicBezTo>
                  <a:pt x="1246753" y="4530030"/>
                  <a:pt x="1239648" y="4525292"/>
                  <a:pt x="1234912" y="4530030"/>
                </a:cubicBezTo>
                <a:cubicBezTo>
                  <a:pt x="1234912" y="4530030"/>
                  <a:pt x="1230175" y="4530030"/>
                  <a:pt x="1230175" y="4525292"/>
                </a:cubicBezTo>
                <a:cubicBezTo>
                  <a:pt x="1227807" y="4522922"/>
                  <a:pt x="1227807" y="4520553"/>
                  <a:pt x="1230175" y="4520553"/>
                </a:cubicBezTo>
                <a:cubicBezTo>
                  <a:pt x="1232544" y="4522922"/>
                  <a:pt x="1237280" y="4522922"/>
                  <a:pt x="1239648" y="4525292"/>
                </a:cubicBezTo>
                <a:cubicBezTo>
                  <a:pt x="1244385" y="4525292"/>
                  <a:pt x="1244385" y="4525292"/>
                  <a:pt x="1246753" y="4522922"/>
                </a:cubicBezTo>
                <a:cubicBezTo>
                  <a:pt x="1246753" y="4520553"/>
                  <a:pt x="1244385" y="4520553"/>
                  <a:pt x="1242017" y="4518183"/>
                </a:cubicBezTo>
                <a:cubicBezTo>
                  <a:pt x="1242017" y="4515814"/>
                  <a:pt x="1239648" y="4515814"/>
                  <a:pt x="1237280" y="4515814"/>
                </a:cubicBezTo>
                <a:cubicBezTo>
                  <a:pt x="1232544" y="4508706"/>
                  <a:pt x="1232544" y="4508706"/>
                  <a:pt x="1230175" y="4511075"/>
                </a:cubicBezTo>
                <a:cubicBezTo>
                  <a:pt x="1230175" y="4511075"/>
                  <a:pt x="1227807" y="4511075"/>
                  <a:pt x="1227807" y="4513445"/>
                </a:cubicBezTo>
                <a:cubicBezTo>
                  <a:pt x="1227807" y="4513445"/>
                  <a:pt x="1227807" y="4513445"/>
                  <a:pt x="1227807" y="4515814"/>
                </a:cubicBezTo>
                <a:cubicBezTo>
                  <a:pt x="1230175" y="4515814"/>
                  <a:pt x="1230175" y="4515814"/>
                  <a:pt x="1232544" y="4515814"/>
                </a:cubicBezTo>
                <a:cubicBezTo>
                  <a:pt x="1232544" y="4518183"/>
                  <a:pt x="1230175" y="4518183"/>
                  <a:pt x="1227807" y="4518183"/>
                </a:cubicBezTo>
                <a:cubicBezTo>
                  <a:pt x="1225439" y="4520553"/>
                  <a:pt x="1218334" y="4513445"/>
                  <a:pt x="1220702" y="4520553"/>
                </a:cubicBezTo>
                <a:cubicBezTo>
                  <a:pt x="1218334" y="4518183"/>
                  <a:pt x="1218334" y="4518183"/>
                  <a:pt x="1215966" y="4515814"/>
                </a:cubicBezTo>
                <a:cubicBezTo>
                  <a:pt x="1208861" y="4513445"/>
                  <a:pt x="1213598" y="4513445"/>
                  <a:pt x="1213598" y="4513445"/>
                </a:cubicBezTo>
                <a:cubicBezTo>
                  <a:pt x="1213598" y="4511075"/>
                  <a:pt x="1213598" y="4511075"/>
                  <a:pt x="1213598" y="4508706"/>
                </a:cubicBezTo>
                <a:cubicBezTo>
                  <a:pt x="1211229" y="4508706"/>
                  <a:pt x="1211229" y="4511075"/>
                  <a:pt x="1208861" y="4511075"/>
                </a:cubicBezTo>
                <a:cubicBezTo>
                  <a:pt x="1206493" y="4508706"/>
                  <a:pt x="1204125" y="4508706"/>
                  <a:pt x="1204125" y="4506338"/>
                </a:cubicBezTo>
                <a:cubicBezTo>
                  <a:pt x="1204125" y="4503968"/>
                  <a:pt x="1204125" y="4503968"/>
                  <a:pt x="1204125" y="4501599"/>
                </a:cubicBezTo>
                <a:cubicBezTo>
                  <a:pt x="1199388" y="4496860"/>
                  <a:pt x="1199388" y="4499230"/>
                  <a:pt x="1197020" y="4499230"/>
                </a:cubicBezTo>
                <a:cubicBezTo>
                  <a:pt x="1197020" y="4494491"/>
                  <a:pt x="1197020" y="4494491"/>
                  <a:pt x="1201757" y="4492122"/>
                </a:cubicBezTo>
                <a:cubicBezTo>
                  <a:pt x="1201757" y="4489752"/>
                  <a:pt x="1201757" y="4489752"/>
                  <a:pt x="1201757" y="4487383"/>
                </a:cubicBezTo>
                <a:cubicBezTo>
                  <a:pt x="1199388" y="4487383"/>
                  <a:pt x="1197020" y="4485013"/>
                  <a:pt x="1197020" y="4487383"/>
                </a:cubicBezTo>
                <a:cubicBezTo>
                  <a:pt x="1194652" y="4487383"/>
                  <a:pt x="1192284" y="4489752"/>
                  <a:pt x="1189915" y="4489752"/>
                </a:cubicBezTo>
                <a:cubicBezTo>
                  <a:pt x="1187547" y="4489752"/>
                  <a:pt x="1187547" y="4487383"/>
                  <a:pt x="1185179" y="4485013"/>
                </a:cubicBezTo>
                <a:cubicBezTo>
                  <a:pt x="1185179" y="4485013"/>
                  <a:pt x="1182810" y="4482645"/>
                  <a:pt x="1182810" y="4482645"/>
                </a:cubicBezTo>
                <a:cubicBezTo>
                  <a:pt x="1175706" y="4480276"/>
                  <a:pt x="1182810" y="4480276"/>
                  <a:pt x="1178074" y="4477906"/>
                </a:cubicBezTo>
                <a:cubicBezTo>
                  <a:pt x="1178074" y="4477906"/>
                  <a:pt x="1175706" y="4477906"/>
                  <a:pt x="1173338" y="4477906"/>
                </a:cubicBezTo>
                <a:cubicBezTo>
                  <a:pt x="1173338" y="4475537"/>
                  <a:pt x="1170969" y="4473168"/>
                  <a:pt x="1170969" y="4470798"/>
                </a:cubicBezTo>
                <a:cubicBezTo>
                  <a:pt x="1168601" y="4470798"/>
                  <a:pt x="1168601" y="4470798"/>
                  <a:pt x="1166233" y="4473168"/>
                </a:cubicBezTo>
                <a:cubicBezTo>
                  <a:pt x="1163865" y="4470798"/>
                  <a:pt x="1163865" y="4468429"/>
                  <a:pt x="1163865" y="4468429"/>
                </a:cubicBezTo>
                <a:cubicBezTo>
                  <a:pt x="1163865" y="4468429"/>
                  <a:pt x="1163865" y="4463690"/>
                  <a:pt x="1163865" y="4463690"/>
                </a:cubicBezTo>
                <a:cubicBezTo>
                  <a:pt x="1161496" y="4461321"/>
                  <a:pt x="1159128" y="4458952"/>
                  <a:pt x="1159128" y="4458952"/>
                </a:cubicBezTo>
                <a:cubicBezTo>
                  <a:pt x="1159128" y="4458952"/>
                  <a:pt x="1159128" y="4461321"/>
                  <a:pt x="1159128" y="4461321"/>
                </a:cubicBezTo>
                <a:cubicBezTo>
                  <a:pt x="1156760" y="4461321"/>
                  <a:pt x="1154392" y="4461321"/>
                  <a:pt x="1152023" y="4463690"/>
                </a:cubicBezTo>
                <a:cubicBezTo>
                  <a:pt x="1149655" y="4458952"/>
                  <a:pt x="1149655" y="4454214"/>
                  <a:pt x="1149655" y="4451844"/>
                </a:cubicBezTo>
                <a:cubicBezTo>
                  <a:pt x="1154392" y="4454214"/>
                  <a:pt x="1149655" y="4447106"/>
                  <a:pt x="1154392" y="4447106"/>
                </a:cubicBezTo>
                <a:cubicBezTo>
                  <a:pt x="1154392" y="4444736"/>
                  <a:pt x="1152023" y="4444736"/>
                  <a:pt x="1152023" y="4442367"/>
                </a:cubicBezTo>
                <a:cubicBezTo>
                  <a:pt x="1149655" y="4442367"/>
                  <a:pt x="1149655" y="4442367"/>
                  <a:pt x="1149655" y="4442367"/>
                </a:cubicBezTo>
                <a:cubicBezTo>
                  <a:pt x="1152023" y="4447106"/>
                  <a:pt x="1147287" y="4444736"/>
                  <a:pt x="1142550" y="4444736"/>
                </a:cubicBezTo>
                <a:cubicBezTo>
                  <a:pt x="1140182" y="4444736"/>
                  <a:pt x="1137814" y="4447106"/>
                  <a:pt x="1137814" y="4451844"/>
                </a:cubicBezTo>
                <a:cubicBezTo>
                  <a:pt x="1137814" y="4454214"/>
                  <a:pt x="1137814" y="4454214"/>
                  <a:pt x="1133078" y="4454214"/>
                </a:cubicBezTo>
                <a:cubicBezTo>
                  <a:pt x="1133078" y="4451844"/>
                  <a:pt x="1130709" y="4451844"/>
                  <a:pt x="1128341" y="4454214"/>
                </a:cubicBezTo>
                <a:cubicBezTo>
                  <a:pt x="1125973" y="4454214"/>
                  <a:pt x="1125973" y="4451844"/>
                  <a:pt x="1125973" y="4449475"/>
                </a:cubicBezTo>
                <a:cubicBezTo>
                  <a:pt x="1121236" y="4447106"/>
                  <a:pt x="1116500" y="4442367"/>
                  <a:pt x="1111763" y="4439998"/>
                </a:cubicBezTo>
                <a:cubicBezTo>
                  <a:pt x="1107027" y="4437628"/>
                  <a:pt x="1102291" y="4430521"/>
                  <a:pt x="1095186" y="4425782"/>
                </a:cubicBezTo>
                <a:cubicBezTo>
                  <a:pt x="1090450" y="4421044"/>
                  <a:pt x="1095186" y="4421044"/>
                  <a:pt x="1092818" y="4421044"/>
                </a:cubicBezTo>
                <a:cubicBezTo>
                  <a:pt x="1090450" y="4416305"/>
                  <a:pt x="1088081" y="4411566"/>
                  <a:pt x="1085713" y="4409197"/>
                </a:cubicBezTo>
                <a:cubicBezTo>
                  <a:pt x="1085713" y="4406829"/>
                  <a:pt x="1088081" y="4406829"/>
                  <a:pt x="1090450" y="4404459"/>
                </a:cubicBezTo>
                <a:cubicBezTo>
                  <a:pt x="1080977" y="4399720"/>
                  <a:pt x="1080977" y="4399720"/>
                  <a:pt x="1073872" y="4402090"/>
                </a:cubicBezTo>
                <a:cubicBezTo>
                  <a:pt x="1073872" y="4402090"/>
                  <a:pt x="1071504" y="4397351"/>
                  <a:pt x="1071504" y="4397351"/>
                </a:cubicBezTo>
                <a:cubicBezTo>
                  <a:pt x="1071504" y="4394982"/>
                  <a:pt x="1071504" y="4392612"/>
                  <a:pt x="1071504" y="4390243"/>
                </a:cubicBezTo>
                <a:cubicBezTo>
                  <a:pt x="1071504" y="4390243"/>
                  <a:pt x="1073872" y="4390243"/>
                  <a:pt x="1073872" y="4390243"/>
                </a:cubicBezTo>
                <a:cubicBezTo>
                  <a:pt x="1078609" y="4392612"/>
                  <a:pt x="1080977" y="4392612"/>
                  <a:pt x="1078609" y="4387874"/>
                </a:cubicBezTo>
                <a:cubicBezTo>
                  <a:pt x="1078609" y="4385504"/>
                  <a:pt x="1083345" y="4387874"/>
                  <a:pt x="1083345" y="4385504"/>
                </a:cubicBezTo>
                <a:cubicBezTo>
                  <a:pt x="1080977" y="4380767"/>
                  <a:pt x="1083345" y="4385504"/>
                  <a:pt x="1085713" y="4385504"/>
                </a:cubicBezTo>
                <a:cubicBezTo>
                  <a:pt x="1088081" y="4387874"/>
                  <a:pt x="1088081" y="4387874"/>
                  <a:pt x="1088081" y="4385504"/>
                </a:cubicBezTo>
                <a:cubicBezTo>
                  <a:pt x="1088081" y="4383135"/>
                  <a:pt x="1085713" y="4383135"/>
                  <a:pt x="1085713" y="4380767"/>
                </a:cubicBezTo>
                <a:cubicBezTo>
                  <a:pt x="1085713" y="4380767"/>
                  <a:pt x="1083345" y="4378397"/>
                  <a:pt x="1080977" y="4378397"/>
                </a:cubicBezTo>
                <a:cubicBezTo>
                  <a:pt x="1078609" y="4380767"/>
                  <a:pt x="1076240" y="4380767"/>
                  <a:pt x="1069136" y="4371289"/>
                </a:cubicBezTo>
                <a:cubicBezTo>
                  <a:pt x="1071504" y="4376028"/>
                  <a:pt x="1073872" y="4380767"/>
                  <a:pt x="1076240" y="4385504"/>
                </a:cubicBezTo>
                <a:cubicBezTo>
                  <a:pt x="1073872" y="4383135"/>
                  <a:pt x="1071504" y="4380767"/>
                  <a:pt x="1069136" y="4378397"/>
                </a:cubicBezTo>
                <a:cubicBezTo>
                  <a:pt x="1066767" y="4378397"/>
                  <a:pt x="1064399" y="4378397"/>
                  <a:pt x="1064399" y="4378397"/>
                </a:cubicBezTo>
                <a:cubicBezTo>
                  <a:pt x="1066767" y="4385504"/>
                  <a:pt x="1062031" y="4383135"/>
                  <a:pt x="1057294" y="4380767"/>
                </a:cubicBezTo>
                <a:cubicBezTo>
                  <a:pt x="1054926" y="4378397"/>
                  <a:pt x="1054926" y="4378397"/>
                  <a:pt x="1052557" y="4378397"/>
                </a:cubicBezTo>
                <a:cubicBezTo>
                  <a:pt x="1050189" y="4371289"/>
                  <a:pt x="1057294" y="4373659"/>
                  <a:pt x="1059662" y="4368920"/>
                </a:cubicBezTo>
                <a:cubicBezTo>
                  <a:pt x="1059662" y="4364181"/>
                  <a:pt x="1059662" y="4359442"/>
                  <a:pt x="1059662" y="4354705"/>
                </a:cubicBezTo>
                <a:cubicBezTo>
                  <a:pt x="1057294" y="4357074"/>
                  <a:pt x="1054926" y="4359442"/>
                  <a:pt x="1052557" y="4361812"/>
                </a:cubicBezTo>
                <a:cubicBezTo>
                  <a:pt x="1052557" y="4359442"/>
                  <a:pt x="1052557" y="4359442"/>
                  <a:pt x="1050189" y="4359442"/>
                </a:cubicBezTo>
                <a:cubicBezTo>
                  <a:pt x="1050189" y="4357074"/>
                  <a:pt x="1052557" y="4357074"/>
                  <a:pt x="1052557" y="4357074"/>
                </a:cubicBezTo>
                <a:cubicBezTo>
                  <a:pt x="1052557" y="4354705"/>
                  <a:pt x="1052557" y="4354705"/>
                  <a:pt x="1050189" y="4354705"/>
                </a:cubicBezTo>
                <a:cubicBezTo>
                  <a:pt x="1045453" y="4347597"/>
                  <a:pt x="1040716" y="4342858"/>
                  <a:pt x="1033612" y="4340488"/>
                </a:cubicBezTo>
                <a:cubicBezTo>
                  <a:pt x="1033612" y="4340488"/>
                  <a:pt x="1033612" y="4342858"/>
                  <a:pt x="1033612" y="4342858"/>
                </a:cubicBezTo>
                <a:cubicBezTo>
                  <a:pt x="1038348" y="4349966"/>
                  <a:pt x="1038348" y="4349966"/>
                  <a:pt x="1035980" y="4352335"/>
                </a:cubicBezTo>
                <a:cubicBezTo>
                  <a:pt x="1035980" y="4352335"/>
                  <a:pt x="1035980" y="4352335"/>
                  <a:pt x="1035980" y="4354705"/>
                </a:cubicBezTo>
                <a:cubicBezTo>
                  <a:pt x="1038348" y="4354705"/>
                  <a:pt x="1040716" y="4357074"/>
                  <a:pt x="1045453" y="4357074"/>
                </a:cubicBezTo>
                <a:cubicBezTo>
                  <a:pt x="1040716" y="4359442"/>
                  <a:pt x="1035980" y="4359442"/>
                  <a:pt x="1031243" y="4361812"/>
                </a:cubicBezTo>
                <a:cubicBezTo>
                  <a:pt x="1031243" y="4361812"/>
                  <a:pt x="1031243" y="4359442"/>
                  <a:pt x="1031243" y="4359442"/>
                </a:cubicBezTo>
                <a:cubicBezTo>
                  <a:pt x="1028875" y="4354705"/>
                  <a:pt x="1021770" y="4352335"/>
                  <a:pt x="1019402" y="4347597"/>
                </a:cubicBezTo>
                <a:cubicBezTo>
                  <a:pt x="1014666" y="4342858"/>
                  <a:pt x="1014666" y="4335750"/>
                  <a:pt x="1007561" y="4333381"/>
                </a:cubicBezTo>
                <a:cubicBezTo>
                  <a:pt x="1007561" y="4333381"/>
                  <a:pt x="1002824" y="4331012"/>
                  <a:pt x="1002824" y="4331012"/>
                </a:cubicBezTo>
                <a:cubicBezTo>
                  <a:pt x="1005193" y="4328643"/>
                  <a:pt x="1000456" y="4323904"/>
                  <a:pt x="1000456" y="4321535"/>
                </a:cubicBezTo>
                <a:cubicBezTo>
                  <a:pt x="1000456" y="4319165"/>
                  <a:pt x="1002824" y="4319165"/>
                  <a:pt x="1002824" y="4319165"/>
                </a:cubicBezTo>
                <a:cubicBezTo>
                  <a:pt x="1005193" y="4319165"/>
                  <a:pt x="1005193" y="4323904"/>
                  <a:pt x="1007561" y="4323904"/>
                </a:cubicBezTo>
                <a:cubicBezTo>
                  <a:pt x="1009929" y="4321535"/>
                  <a:pt x="1009929" y="4321535"/>
                  <a:pt x="1009929" y="4319165"/>
                </a:cubicBezTo>
                <a:cubicBezTo>
                  <a:pt x="1012297" y="4316796"/>
                  <a:pt x="1009929" y="4316796"/>
                  <a:pt x="1007561" y="4314427"/>
                </a:cubicBezTo>
                <a:cubicBezTo>
                  <a:pt x="1005193" y="4314427"/>
                  <a:pt x="1005193" y="4312057"/>
                  <a:pt x="1005193" y="4312057"/>
                </a:cubicBezTo>
                <a:cubicBezTo>
                  <a:pt x="1005193" y="4309688"/>
                  <a:pt x="1005193" y="4309688"/>
                  <a:pt x="1000456" y="4307319"/>
                </a:cubicBezTo>
                <a:cubicBezTo>
                  <a:pt x="998088" y="4307319"/>
                  <a:pt x="995720" y="4307319"/>
                  <a:pt x="993351" y="4309688"/>
                </a:cubicBezTo>
                <a:cubicBezTo>
                  <a:pt x="993351" y="4309688"/>
                  <a:pt x="993351" y="4312057"/>
                  <a:pt x="995720" y="4312057"/>
                </a:cubicBezTo>
                <a:cubicBezTo>
                  <a:pt x="998088" y="4314427"/>
                  <a:pt x="998088" y="4319165"/>
                  <a:pt x="998088" y="4319165"/>
                </a:cubicBezTo>
                <a:cubicBezTo>
                  <a:pt x="995720" y="4319165"/>
                  <a:pt x="995720" y="4319165"/>
                  <a:pt x="993351" y="4319165"/>
                </a:cubicBezTo>
                <a:cubicBezTo>
                  <a:pt x="993351" y="4319165"/>
                  <a:pt x="993351" y="4316796"/>
                  <a:pt x="990983" y="4314427"/>
                </a:cubicBezTo>
                <a:cubicBezTo>
                  <a:pt x="990983" y="4314427"/>
                  <a:pt x="993351" y="4314427"/>
                  <a:pt x="993351" y="4314427"/>
                </a:cubicBezTo>
                <a:cubicBezTo>
                  <a:pt x="993351" y="4312057"/>
                  <a:pt x="993351" y="4312057"/>
                  <a:pt x="988615" y="4309688"/>
                </a:cubicBezTo>
                <a:cubicBezTo>
                  <a:pt x="986247" y="4307319"/>
                  <a:pt x="983879" y="4307319"/>
                  <a:pt x="981510" y="4304950"/>
                </a:cubicBezTo>
                <a:cubicBezTo>
                  <a:pt x="983879" y="4300211"/>
                  <a:pt x="981510" y="4302581"/>
                  <a:pt x="979142" y="4302581"/>
                </a:cubicBezTo>
                <a:cubicBezTo>
                  <a:pt x="976774" y="4302581"/>
                  <a:pt x="974406" y="4300211"/>
                  <a:pt x="972037" y="4300211"/>
                </a:cubicBezTo>
                <a:cubicBezTo>
                  <a:pt x="969669" y="4295473"/>
                  <a:pt x="972037" y="4295473"/>
                  <a:pt x="972037" y="4295473"/>
                </a:cubicBezTo>
                <a:cubicBezTo>
                  <a:pt x="974406" y="4295473"/>
                  <a:pt x="974406" y="4293103"/>
                  <a:pt x="974406" y="4290734"/>
                </a:cubicBezTo>
                <a:cubicBezTo>
                  <a:pt x="972037" y="4293103"/>
                  <a:pt x="972037" y="4293103"/>
                  <a:pt x="972037" y="4293103"/>
                </a:cubicBezTo>
                <a:cubicBezTo>
                  <a:pt x="969669" y="4293103"/>
                  <a:pt x="969669" y="4293103"/>
                  <a:pt x="969669" y="4293103"/>
                </a:cubicBezTo>
                <a:cubicBezTo>
                  <a:pt x="969669" y="4293103"/>
                  <a:pt x="969669" y="4293103"/>
                  <a:pt x="967301" y="4295473"/>
                </a:cubicBezTo>
                <a:cubicBezTo>
                  <a:pt x="967301" y="4295473"/>
                  <a:pt x="967301" y="4295473"/>
                  <a:pt x="967301" y="4293103"/>
                </a:cubicBezTo>
                <a:cubicBezTo>
                  <a:pt x="964933" y="4293103"/>
                  <a:pt x="960196" y="4290734"/>
                  <a:pt x="957828" y="4290734"/>
                </a:cubicBezTo>
                <a:cubicBezTo>
                  <a:pt x="955460" y="4290734"/>
                  <a:pt x="950723" y="4285995"/>
                  <a:pt x="945987" y="4283626"/>
                </a:cubicBezTo>
                <a:cubicBezTo>
                  <a:pt x="945987" y="4281257"/>
                  <a:pt x="945987" y="4281257"/>
                  <a:pt x="945987" y="4278888"/>
                </a:cubicBezTo>
                <a:cubicBezTo>
                  <a:pt x="945987" y="4278888"/>
                  <a:pt x="945987" y="4276519"/>
                  <a:pt x="945987" y="4276519"/>
                </a:cubicBezTo>
                <a:cubicBezTo>
                  <a:pt x="943619" y="4274149"/>
                  <a:pt x="941250" y="4271780"/>
                  <a:pt x="938882" y="4271780"/>
                </a:cubicBezTo>
                <a:cubicBezTo>
                  <a:pt x="936514" y="4269411"/>
                  <a:pt x="934146" y="4267041"/>
                  <a:pt x="931777" y="4264672"/>
                </a:cubicBezTo>
                <a:cubicBezTo>
                  <a:pt x="931777" y="4264672"/>
                  <a:pt x="929409" y="4264672"/>
                  <a:pt x="929409" y="4264672"/>
                </a:cubicBezTo>
                <a:cubicBezTo>
                  <a:pt x="927041" y="4264672"/>
                  <a:pt x="927041" y="4264672"/>
                  <a:pt x="927041" y="4262303"/>
                </a:cubicBezTo>
                <a:cubicBezTo>
                  <a:pt x="922305" y="4259933"/>
                  <a:pt x="917568" y="4255195"/>
                  <a:pt x="917568" y="4250457"/>
                </a:cubicBezTo>
                <a:cubicBezTo>
                  <a:pt x="917568" y="4250457"/>
                  <a:pt x="915200" y="4245718"/>
                  <a:pt x="915200" y="4243349"/>
                </a:cubicBezTo>
                <a:cubicBezTo>
                  <a:pt x="912832" y="4243349"/>
                  <a:pt x="912832" y="4243349"/>
                  <a:pt x="910463" y="4243349"/>
                </a:cubicBezTo>
                <a:cubicBezTo>
                  <a:pt x="910463" y="4243349"/>
                  <a:pt x="910463" y="4243349"/>
                  <a:pt x="912832" y="4240979"/>
                </a:cubicBezTo>
                <a:cubicBezTo>
                  <a:pt x="912832" y="4240979"/>
                  <a:pt x="915200" y="4238610"/>
                  <a:pt x="915200" y="4238610"/>
                </a:cubicBezTo>
                <a:cubicBezTo>
                  <a:pt x="915200" y="4238610"/>
                  <a:pt x="915200" y="4238610"/>
                  <a:pt x="915200" y="4236241"/>
                </a:cubicBezTo>
                <a:cubicBezTo>
                  <a:pt x="912832" y="4236241"/>
                  <a:pt x="912832" y="4236241"/>
                  <a:pt x="912832" y="4238610"/>
                </a:cubicBezTo>
                <a:cubicBezTo>
                  <a:pt x="910463" y="4238610"/>
                  <a:pt x="910463" y="4240979"/>
                  <a:pt x="908095" y="4238610"/>
                </a:cubicBezTo>
                <a:cubicBezTo>
                  <a:pt x="905727" y="4236241"/>
                  <a:pt x="905727" y="4233871"/>
                  <a:pt x="905727" y="4231503"/>
                </a:cubicBezTo>
                <a:cubicBezTo>
                  <a:pt x="903359" y="4229134"/>
                  <a:pt x="905727" y="4226764"/>
                  <a:pt x="900990" y="4229134"/>
                </a:cubicBezTo>
                <a:cubicBezTo>
                  <a:pt x="900990" y="4226764"/>
                  <a:pt x="898622" y="4224395"/>
                  <a:pt x="898622" y="4222025"/>
                </a:cubicBezTo>
                <a:cubicBezTo>
                  <a:pt x="896254" y="4219656"/>
                  <a:pt x="893886" y="4217287"/>
                  <a:pt x="891517" y="4219656"/>
                </a:cubicBezTo>
                <a:cubicBezTo>
                  <a:pt x="889149" y="4219656"/>
                  <a:pt x="889149" y="4219656"/>
                  <a:pt x="886781" y="4217287"/>
                </a:cubicBezTo>
                <a:cubicBezTo>
                  <a:pt x="886781" y="4217287"/>
                  <a:pt x="886781" y="4214917"/>
                  <a:pt x="886781" y="4214917"/>
                </a:cubicBezTo>
                <a:cubicBezTo>
                  <a:pt x="886781" y="4212548"/>
                  <a:pt x="891517" y="4214917"/>
                  <a:pt x="893886" y="4217287"/>
                </a:cubicBezTo>
                <a:cubicBezTo>
                  <a:pt x="896254" y="4217287"/>
                  <a:pt x="898622" y="4217287"/>
                  <a:pt x="898622" y="4217287"/>
                </a:cubicBezTo>
                <a:cubicBezTo>
                  <a:pt x="898622" y="4214917"/>
                  <a:pt x="898622" y="4212548"/>
                  <a:pt x="898622" y="4210179"/>
                </a:cubicBezTo>
                <a:cubicBezTo>
                  <a:pt x="896254" y="4205441"/>
                  <a:pt x="896254" y="4205441"/>
                  <a:pt x="893886" y="4207810"/>
                </a:cubicBezTo>
                <a:cubicBezTo>
                  <a:pt x="893886" y="4205441"/>
                  <a:pt x="891517" y="4205441"/>
                  <a:pt x="891517" y="4205441"/>
                </a:cubicBezTo>
                <a:cubicBezTo>
                  <a:pt x="889149" y="4200702"/>
                  <a:pt x="886781" y="4198333"/>
                  <a:pt x="886781" y="4200702"/>
                </a:cubicBezTo>
                <a:cubicBezTo>
                  <a:pt x="884413" y="4200702"/>
                  <a:pt x="884413" y="4203072"/>
                  <a:pt x="882044" y="4203072"/>
                </a:cubicBezTo>
                <a:cubicBezTo>
                  <a:pt x="882044" y="4207810"/>
                  <a:pt x="886781" y="4205441"/>
                  <a:pt x="886781" y="4207810"/>
                </a:cubicBezTo>
                <a:cubicBezTo>
                  <a:pt x="886781" y="4210179"/>
                  <a:pt x="886781" y="4212548"/>
                  <a:pt x="884413" y="4212548"/>
                </a:cubicBezTo>
                <a:cubicBezTo>
                  <a:pt x="882044" y="4212548"/>
                  <a:pt x="877308" y="4207810"/>
                  <a:pt x="874940" y="4210179"/>
                </a:cubicBezTo>
                <a:cubicBezTo>
                  <a:pt x="874940" y="4210179"/>
                  <a:pt x="872571" y="4205441"/>
                  <a:pt x="872571" y="4205441"/>
                </a:cubicBezTo>
                <a:cubicBezTo>
                  <a:pt x="870203" y="4198333"/>
                  <a:pt x="863098" y="4198333"/>
                  <a:pt x="858362" y="4193594"/>
                </a:cubicBezTo>
                <a:cubicBezTo>
                  <a:pt x="853626" y="4193594"/>
                  <a:pt x="848889" y="4184117"/>
                  <a:pt x="844152" y="4184117"/>
                </a:cubicBezTo>
                <a:cubicBezTo>
                  <a:pt x="844152" y="4184117"/>
                  <a:pt x="844152" y="4181747"/>
                  <a:pt x="844152" y="4181747"/>
                </a:cubicBezTo>
                <a:cubicBezTo>
                  <a:pt x="844152" y="4177010"/>
                  <a:pt x="844152" y="4172271"/>
                  <a:pt x="846521" y="4167532"/>
                </a:cubicBezTo>
                <a:cubicBezTo>
                  <a:pt x="848889" y="4172271"/>
                  <a:pt x="848889" y="4174640"/>
                  <a:pt x="851257" y="4177010"/>
                </a:cubicBezTo>
                <a:cubicBezTo>
                  <a:pt x="853626" y="4174640"/>
                  <a:pt x="853626" y="4174640"/>
                  <a:pt x="860730" y="4179379"/>
                </a:cubicBezTo>
                <a:cubicBezTo>
                  <a:pt x="863098" y="4179379"/>
                  <a:pt x="863098" y="4179379"/>
                  <a:pt x="863098" y="4179379"/>
                </a:cubicBezTo>
                <a:cubicBezTo>
                  <a:pt x="860730" y="4172271"/>
                  <a:pt x="855994" y="4167532"/>
                  <a:pt x="848889" y="4162793"/>
                </a:cubicBezTo>
                <a:cubicBezTo>
                  <a:pt x="848889" y="4162793"/>
                  <a:pt x="848889" y="4162793"/>
                  <a:pt x="846521" y="4162793"/>
                </a:cubicBezTo>
                <a:cubicBezTo>
                  <a:pt x="846521" y="4162793"/>
                  <a:pt x="844152" y="4162793"/>
                  <a:pt x="844152" y="4162793"/>
                </a:cubicBezTo>
                <a:cubicBezTo>
                  <a:pt x="844152" y="4162793"/>
                  <a:pt x="844152" y="4162793"/>
                  <a:pt x="841784" y="4160424"/>
                </a:cubicBezTo>
                <a:cubicBezTo>
                  <a:pt x="844152" y="4158055"/>
                  <a:pt x="846521" y="4155685"/>
                  <a:pt x="848889" y="4153317"/>
                </a:cubicBezTo>
                <a:cubicBezTo>
                  <a:pt x="844152" y="4153317"/>
                  <a:pt x="839416" y="4153317"/>
                  <a:pt x="834679" y="4155685"/>
                </a:cubicBezTo>
                <a:cubicBezTo>
                  <a:pt x="829943" y="4155685"/>
                  <a:pt x="832311" y="4165163"/>
                  <a:pt x="825206" y="4162793"/>
                </a:cubicBezTo>
                <a:cubicBezTo>
                  <a:pt x="825206" y="4160424"/>
                  <a:pt x="825206" y="4158055"/>
                  <a:pt x="822838" y="4158055"/>
                </a:cubicBezTo>
                <a:cubicBezTo>
                  <a:pt x="821654" y="4155685"/>
                  <a:pt x="820470" y="4153317"/>
                  <a:pt x="820470" y="4151539"/>
                </a:cubicBezTo>
                <a:lnTo>
                  <a:pt x="824712" y="4148887"/>
                </a:lnTo>
                <a:lnTo>
                  <a:pt x="824910" y="4149170"/>
                </a:lnTo>
                <a:cubicBezTo>
                  <a:pt x="825206" y="4149763"/>
                  <a:pt x="825206" y="4149763"/>
                  <a:pt x="825206" y="4148578"/>
                </a:cubicBezTo>
                <a:lnTo>
                  <a:pt x="824712" y="4148887"/>
                </a:lnTo>
                <a:lnTo>
                  <a:pt x="822838" y="4146209"/>
                </a:lnTo>
                <a:cubicBezTo>
                  <a:pt x="822838" y="4143840"/>
                  <a:pt x="820470" y="4141470"/>
                  <a:pt x="818101" y="4139101"/>
                </a:cubicBezTo>
                <a:cubicBezTo>
                  <a:pt x="822838" y="4141470"/>
                  <a:pt x="825206" y="4143840"/>
                  <a:pt x="832311" y="4146209"/>
                </a:cubicBezTo>
                <a:cubicBezTo>
                  <a:pt x="822838" y="4136731"/>
                  <a:pt x="822838" y="4136731"/>
                  <a:pt x="822838" y="4134362"/>
                </a:cubicBezTo>
                <a:cubicBezTo>
                  <a:pt x="822838" y="4131993"/>
                  <a:pt x="822838" y="4129624"/>
                  <a:pt x="822838" y="4129624"/>
                </a:cubicBezTo>
                <a:cubicBezTo>
                  <a:pt x="820470" y="4129624"/>
                  <a:pt x="818101" y="4127255"/>
                  <a:pt x="815733" y="4127255"/>
                </a:cubicBezTo>
                <a:cubicBezTo>
                  <a:pt x="815733" y="4127255"/>
                  <a:pt x="815733" y="4129624"/>
                  <a:pt x="815733" y="4129624"/>
                </a:cubicBezTo>
                <a:cubicBezTo>
                  <a:pt x="815733" y="4131993"/>
                  <a:pt x="820470" y="4134362"/>
                  <a:pt x="815733" y="4131993"/>
                </a:cubicBezTo>
                <a:cubicBezTo>
                  <a:pt x="815733" y="4131993"/>
                  <a:pt x="815733" y="4136731"/>
                  <a:pt x="815733" y="4136731"/>
                </a:cubicBezTo>
                <a:cubicBezTo>
                  <a:pt x="810997" y="4134362"/>
                  <a:pt x="810997" y="4136731"/>
                  <a:pt x="813365" y="4141470"/>
                </a:cubicBezTo>
                <a:cubicBezTo>
                  <a:pt x="813365" y="4141470"/>
                  <a:pt x="813365" y="4143840"/>
                  <a:pt x="813365" y="4143840"/>
                </a:cubicBezTo>
                <a:cubicBezTo>
                  <a:pt x="810997" y="4143840"/>
                  <a:pt x="808628" y="4146209"/>
                  <a:pt x="803892" y="4146209"/>
                </a:cubicBezTo>
                <a:cubicBezTo>
                  <a:pt x="803892" y="4146209"/>
                  <a:pt x="801524" y="4141470"/>
                  <a:pt x="801524" y="4141470"/>
                </a:cubicBezTo>
                <a:cubicBezTo>
                  <a:pt x="801524" y="4134362"/>
                  <a:pt x="801524" y="4134362"/>
                  <a:pt x="796787" y="4127255"/>
                </a:cubicBezTo>
                <a:cubicBezTo>
                  <a:pt x="794419" y="4127255"/>
                  <a:pt x="794419" y="4129624"/>
                  <a:pt x="792050" y="4129624"/>
                </a:cubicBezTo>
                <a:cubicBezTo>
                  <a:pt x="789682" y="4129624"/>
                  <a:pt x="784946" y="4127255"/>
                  <a:pt x="782577" y="4124886"/>
                </a:cubicBezTo>
                <a:cubicBezTo>
                  <a:pt x="780209" y="4122516"/>
                  <a:pt x="780209" y="4127255"/>
                  <a:pt x="775473" y="4122516"/>
                </a:cubicBezTo>
                <a:cubicBezTo>
                  <a:pt x="770736" y="4117778"/>
                  <a:pt x="763631" y="4113039"/>
                  <a:pt x="758895" y="4105931"/>
                </a:cubicBezTo>
                <a:cubicBezTo>
                  <a:pt x="756527" y="4101193"/>
                  <a:pt x="754158" y="4096454"/>
                  <a:pt x="749422" y="4094085"/>
                </a:cubicBezTo>
                <a:cubicBezTo>
                  <a:pt x="747054" y="4091716"/>
                  <a:pt x="744686" y="4091716"/>
                  <a:pt x="747054" y="4089346"/>
                </a:cubicBezTo>
                <a:cubicBezTo>
                  <a:pt x="747054" y="4089346"/>
                  <a:pt x="747054" y="4086977"/>
                  <a:pt x="747054" y="4084608"/>
                </a:cubicBezTo>
                <a:cubicBezTo>
                  <a:pt x="744686" y="4082238"/>
                  <a:pt x="744686" y="4082238"/>
                  <a:pt x="747054" y="4082238"/>
                </a:cubicBezTo>
                <a:cubicBezTo>
                  <a:pt x="751790" y="4082238"/>
                  <a:pt x="754158" y="4077500"/>
                  <a:pt x="754158" y="4075131"/>
                </a:cubicBezTo>
                <a:cubicBezTo>
                  <a:pt x="751790" y="4072762"/>
                  <a:pt x="751790" y="4068023"/>
                  <a:pt x="756527" y="4070392"/>
                </a:cubicBezTo>
                <a:cubicBezTo>
                  <a:pt x="756527" y="4070392"/>
                  <a:pt x="756527" y="4068023"/>
                  <a:pt x="756527" y="4068023"/>
                </a:cubicBezTo>
                <a:cubicBezTo>
                  <a:pt x="754158" y="4065654"/>
                  <a:pt x="754158" y="4065654"/>
                  <a:pt x="751790" y="4065654"/>
                </a:cubicBezTo>
                <a:cubicBezTo>
                  <a:pt x="751790" y="4070392"/>
                  <a:pt x="742317" y="4063284"/>
                  <a:pt x="747054" y="4070392"/>
                </a:cubicBezTo>
                <a:cubicBezTo>
                  <a:pt x="744686" y="4070392"/>
                  <a:pt x="739949" y="4068023"/>
                  <a:pt x="735213" y="4068023"/>
                </a:cubicBezTo>
                <a:cubicBezTo>
                  <a:pt x="735213" y="4063284"/>
                  <a:pt x="735213" y="4063284"/>
                  <a:pt x="737581" y="4060915"/>
                </a:cubicBezTo>
                <a:cubicBezTo>
                  <a:pt x="737581" y="4060915"/>
                  <a:pt x="739949" y="4060915"/>
                  <a:pt x="739949" y="4060915"/>
                </a:cubicBezTo>
                <a:cubicBezTo>
                  <a:pt x="737581" y="4058546"/>
                  <a:pt x="737581" y="4058546"/>
                  <a:pt x="735213" y="4056176"/>
                </a:cubicBezTo>
                <a:cubicBezTo>
                  <a:pt x="735213" y="4056176"/>
                  <a:pt x="730476" y="4056176"/>
                  <a:pt x="730476" y="4056176"/>
                </a:cubicBezTo>
                <a:cubicBezTo>
                  <a:pt x="728108" y="4056176"/>
                  <a:pt x="728108" y="4056176"/>
                  <a:pt x="725740" y="4053808"/>
                </a:cubicBezTo>
                <a:cubicBezTo>
                  <a:pt x="725740" y="4051438"/>
                  <a:pt x="725740" y="4051438"/>
                  <a:pt x="728108" y="4049069"/>
                </a:cubicBezTo>
                <a:cubicBezTo>
                  <a:pt x="723371" y="4049069"/>
                  <a:pt x="721003" y="4046700"/>
                  <a:pt x="718635" y="4046700"/>
                </a:cubicBezTo>
                <a:cubicBezTo>
                  <a:pt x="718635" y="4044330"/>
                  <a:pt x="721003" y="4041961"/>
                  <a:pt x="721003" y="4041961"/>
                </a:cubicBezTo>
                <a:cubicBezTo>
                  <a:pt x="718635" y="4037222"/>
                  <a:pt x="716267" y="4046700"/>
                  <a:pt x="713898" y="4037222"/>
                </a:cubicBezTo>
                <a:cubicBezTo>
                  <a:pt x="713898" y="4037222"/>
                  <a:pt x="711530" y="4034853"/>
                  <a:pt x="711530" y="4034853"/>
                </a:cubicBezTo>
                <a:cubicBezTo>
                  <a:pt x="709162" y="4034853"/>
                  <a:pt x="706794" y="4034853"/>
                  <a:pt x="706794" y="4030115"/>
                </a:cubicBezTo>
                <a:cubicBezTo>
                  <a:pt x="706794" y="4027746"/>
                  <a:pt x="709162" y="4027746"/>
                  <a:pt x="709162" y="4025377"/>
                </a:cubicBezTo>
                <a:cubicBezTo>
                  <a:pt x="709162" y="4023007"/>
                  <a:pt x="709162" y="4020638"/>
                  <a:pt x="709162" y="4018268"/>
                </a:cubicBezTo>
                <a:cubicBezTo>
                  <a:pt x="706794" y="4018268"/>
                  <a:pt x="704425" y="4018268"/>
                  <a:pt x="704425" y="4020638"/>
                </a:cubicBezTo>
                <a:cubicBezTo>
                  <a:pt x="702057" y="4025377"/>
                  <a:pt x="702057" y="4025377"/>
                  <a:pt x="697321" y="4025377"/>
                </a:cubicBezTo>
                <a:cubicBezTo>
                  <a:pt x="697321" y="4023007"/>
                  <a:pt x="699689" y="4020638"/>
                  <a:pt x="692584" y="4018268"/>
                </a:cubicBezTo>
                <a:cubicBezTo>
                  <a:pt x="692584" y="4018268"/>
                  <a:pt x="690216" y="4018268"/>
                  <a:pt x="690216" y="4018268"/>
                </a:cubicBezTo>
                <a:cubicBezTo>
                  <a:pt x="687848" y="4015899"/>
                  <a:pt x="685480" y="4013530"/>
                  <a:pt x="685480" y="4011160"/>
                </a:cubicBezTo>
                <a:cubicBezTo>
                  <a:pt x="685480" y="4011160"/>
                  <a:pt x="685480" y="4008791"/>
                  <a:pt x="685480" y="4008791"/>
                </a:cubicBezTo>
                <a:cubicBezTo>
                  <a:pt x="683111" y="4008791"/>
                  <a:pt x="683111" y="4008791"/>
                  <a:pt x="683111" y="4008791"/>
                </a:cubicBezTo>
                <a:cubicBezTo>
                  <a:pt x="680743" y="4008791"/>
                  <a:pt x="680743" y="4013530"/>
                  <a:pt x="678375" y="4006422"/>
                </a:cubicBezTo>
                <a:cubicBezTo>
                  <a:pt x="678375" y="4004053"/>
                  <a:pt x="676007" y="4004053"/>
                  <a:pt x="676007" y="4001684"/>
                </a:cubicBezTo>
                <a:cubicBezTo>
                  <a:pt x="680743" y="4004053"/>
                  <a:pt x="673638" y="3996945"/>
                  <a:pt x="676007" y="3994576"/>
                </a:cubicBezTo>
                <a:cubicBezTo>
                  <a:pt x="676007" y="3992206"/>
                  <a:pt x="676007" y="3989837"/>
                  <a:pt x="678375" y="3989837"/>
                </a:cubicBezTo>
                <a:cubicBezTo>
                  <a:pt x="678375" y="3992206"/>
                  <a:pt x="678375" y="3992206"/>
                  <a:pt x="680743" y="3994576"/>
                </a:cubicBezTo>
                <a:cubicBezTo>
                  <a:pt x="683111" y="3994576"/>
                  <a:pt x="683111" y="3992206"/>
                  <a:pt x="683111" y="3992206"/>
                </a:cubicBezTo>
                <a:cubicBezTo>
                  <a:pt x="685480" y="3989837"/>
                  <a:pt x="685480" y="3989837"/>
                  <a:pt x="678375" y="3985098"/>
                </a:cubicBezTo>
                <a:cubicBezTo>
                  <a:pt x="678375" y="3982729"/>
                  <a:pt x="676007" y="3980360"/>
                  <a:pt x="676007" y="3980360"/>
                </a:cubicBezTo>
                <a:cubicBezTo>
                  <a:pt x="673638" y="3977991"/>
                  <a:pt x="671270" y="3975622"/>
                  <a:pt x="671270" y="3975622"/>
                </a:cubicBezTo>
                <a:cubicBezTo>
                  <a:pt x="668902" y="3977991"/>
                  <a:pt x="668902" y="3977991"/>
                  <a:pt x="668902" y="3982729"/>
                </a:cubicBezTo>
                <a:cubicBezTo>
                  <a:pt x="671270" y="3987468"/>
                  <a:pt x="671270" y="3989837"/>
                  <a:pt x="673638" y="3992206"/>
                </a:cubicBezTo>
                <a:cubicBezTo>
                  <a:pt x="673638" y="3994576"/>
                  <a:pt x="671270" y="3994576"/>
                  <a:pt x="668902" y="3994576"/>
                </a:cubicBezTo>
                <a:cubicBezTo>
                  <a:pt x="664165" y="3992206"/>
                  <a:pt x="664165" y="3989837"/>
                  <a:pt x="666534" y="3989837"/>
                </a:cubicBezTo>
                <a:cubicBezTo>
                  <a:pt x="668902" y="3985098"/>
                  <a:pt x="664165" y="3975622"/>
                  <a:pt x="661797" y="3968514"/>
                </a:cubicBezTo>
                <a:cubicBezTo>
                  <a:pt x="657061" y="3961406"/>
                  <a:pt x="659429" y="3959036"/>
                  <a:pt x="661797" y="3956667"/>
                </a:cubicBezTo>
                <a:cubicBezTo>
                  <a:pt x="664165" y="3956667"/>
                  <a:pt x="668902" y="3959036"/>
                  <a:pt x="666534" y="3951929"/>
                </a:cubicBezTo>
                <a:cubicBezTo>
                  <a:pt x="666534" y="3949560"/>
                  <a:pt x="676007" y="3951929"/>
                  <a:pt x="671270" y="3944821"/>
                </a:cubicBezTo>
                <a:cubicBezTo>
                  <a:pt x="673638" y="3947191"/>
                  <a:pt x="678375" y="3947191"/>
                  <a:pt x="676007" y="3942452"/>
                </a:cubicBezTo>
                <a:cubicBezTo>
                  <a:pt x="676007" y="3944821"/>
                  <a:pt x="678375" y="3944821"/>
                  <a:pt x="678375" y="3944821"/>
                </a:cubicBezTo>
                <a:cubicBezTo>
                  <a:pt x="680743" y="3947191"/>
                  <a:pt x="680743" y="3947191"/>
                  <a:pt x="685480" y="3954298"/>
                </a:cubicBezTo>
                <a:cubicBezTo>
                  <a:pt x="685480" y="3954298"/>
                  <a:pt x="685480" y="3954298"/>
                  <a:pt x="687848" y="3954298"/>
                </a:cubicBezTo>
                <a:cubicBezTo>
                  <a:pt x="683111" y="3949560"/>
                  <a:pt x="680743" y="3944821"/>
                  <a:pt x="680743" y="3942452"/>
                </a:cubicBezTo>
                <a:cubicBezTo>
                  <a:pt x="680743" y="3940083"/>
                  <a:pt x="685480" y="3940083"/>
                  <a:pt x="685480" y="3940083"/>
                </a:cubicBezTo>
                <a:cubicBezTo>
                  <a:pt x="687848" y="3940083"/>
                  <a:pt x="685480" y="3937713"/>
                  <a:pt x="685480" y="3937713"/>
                </a:cubicBezTo>
                <a:cubicBezTo>
                  <a:pt x="685480" y="3935344"/>
                  <a:pt x="687848" y="3935344"/>
                  <a:pt x="687848" y="3935344"/>
                </a:cubicBezTo>
                <a:cubicBezTo>
                  <a:pt x="692584" y="3932974"/>
                  <a:pt x="692584" y="3932974"/>
                  <a:pt x="687848" y="3925867"/>
                </a:cubicBezTo>
                <a:cubicBezTo>
                  <a:pt x="687848" y="3923498"/>
                  <a:pt x="685480" y="3921129"/>
                  <a:pt x="690216" y="3921129"/>
                </a:cubicBezTo>
                <a:cubicBezTo>
                  <a:pt x="692584" y="3921129"/>
                  <a:pt x="692584" y="3918759"/>
                  <a:pt x="694953" y="3916390"/>
                </a:cubicBezTo>
                <a:cubicBezTo>
                  <a:pt x="692584" y="3914021"/>
                  <a:pt x="692584" y="3914021"/>
                  <a:pt x="690216" y="3914021"/>
                </a:cubicBezTo>
                <a:cubicBezTo>
                  <a:pt x="685480" y="3911651"/>
                  <a:pt x="685480" y="3918759"/>
                  <a:pt x="678375" y="3914021"/>
                </a:cubicBezTo>
                <a:cubicBezTo>
                  <a:pt x="678375" y="3914021"/>
                  <a:pt x="678375" y="3916390"/>
                  <a:pt x="680743" y="3916390"/>
                </a:cubicBezTo>
                <a:cubicBezTo>
                  <a:pt x="680743" y="3916390"/>
                  <a:pt x="685480" y="3921129"/>
                  <a:pt x="680743" y="3918759"/>
                </a:cubicBezTo>
                <a:cubicBezTo>
                  <a:pt x="678375" y="3916390"/>
                  <a:pt x="676007" y="3916390"/>
                  <a:pt x="676007" y="3916390"/>
                </a:cubicBezTo>
                <a:cubicBezTo>
                  <a:pt x="673638" y="3918759"/>
                  <a:pt x="673638" y="3918759"/>
                  <a:pt x="671270" y="3921129"/>
                </a:cubicBezTo>
                <a:cubicBezTo>
                  <a:pt x="671270" y="3918759"/>
                  <a:pt x="668902" y="3916390"/>
                  <a:pt x="668902" y="3916390"/>
                </a:cubicBezTo>
                <a:cubicBezTo>
                  <a:pt x="664165" y="3911651"/>
                  <a:pt x="659429" y="3906913"/>
                  <a:pt x="661797" y="3902175"/>
                </a:cubicBezTo>
                <a:cubicBezTo>
                  <a:pt x="661797" y="3899805"/>
                  <a:pt x="659429" y="3897436"/>
                  <a:pt x="654693" y="3895067"/>
                </a:cubicBezTo>
                <a:cubicBezTo>
                  <a:pt x="654693" y="3890328"/>
                  <a:pt x="652324" y="3887959"/>
                  <a:pt x="647588" y="3890328"/>
                </a:cubicBezTo>
                <a:cubicBezTo>
                  <a:pt x="647588" y="3890328"/>
                  <a:pt x="642851" y="3885589"/>
                  <a:pt x="645220" y="3890328"/>
                </a:cubicBezTo>
                <a:cubicBezTo>
                  <a:pt x="645220" y="3890328"/>
                  <a:pt x="642851" y="3890328"/>
                  <a:pt x="642851" y="3890328"/>
                </a:cubicBezTo>
                <a:cubicBezTo>
                  <a:pt x="642851" y="3890328"/>
                  <a:pt x="642851" y="3890328"/>
                  <a:pt x="640483" y="3887959"/>
                </a:cubicBezTo>
                <a:cubicBezTo>
                  <a:pt x="638115" y="3885589"/>
                  <a:pt x="633379" y="3878482"/>
                  <a:pt x="635747" y="3876113"/>
                </a:cubicBezTo>
                <a:cubicBezTo>
                  <a:pt x="635747" y="3871374"/>
                  <a:pt x="631010" y="3873743"/>
                  <a:pt x="631010" y="3871374"/>
                </a:cubicBezTo>
                <a:cubicBezTo>
                  <a:pt x="628642" y="3869005"/>
                  <a:pt x="628642" y="3866635"/>
                  <a:pt x="628642" y="3864266"/>
                </a:cubicBezTo>
                <a:cubicBezTo>
                  <a:pt x="623906" y="3864266"/>
                  <a:pt x="621537" y="3861897"/>
                  <a:pt x="614433" y="3861897"/>
                </a:cubicBezTo>
                <a:cubicBezTo>
                  <a:pt x="614433" y="3859527"/>
                  <a:pt x="614433" y="3857158"/>
                  <a:pt x="614433" y="3854789"/>
                </a:cubicBezTo>
                <a:cubicBezTo>
                  <a:pt x="612064" y="3854789"/>
                  <a:pt x="612064" y="3854789"/>
                  <a:pt x="612064" y="3854789"/>
                </a:cubicBezTo>
                <a:cubicBezTo>
                  <a:pt x="612064" y="3857158"/>
                  <a:pt x="612064" y="3859527"/>
                  <a:pt x="612064" y="3859527"/>
                </a:cubicBezTo>
                <a:cubicBezTo>
                  <a:pt x="604960" y="3857158"/>
                  <a:pt x="607328" y="3861897"/>
                  <a:pt x="607328" y="3864266"/>
                </a:cubicBezTo>
                <a:cubicBezTo>
                  <a:pt x="607328" y="3864266"/>
                  <a:pt x="607328" y="3864266"/>
                  <a:pt x="604960" y="3864266"/>
                </a:cubicBezTo>
                <a:cubicBezTo>
                  <a:pt x="600223" y="3861897"/>
                  <a:pt x="600223" y="3864266"/>
                  <a:pt x="597855" y="3866635"/>
                </a:cubicBezTo>
                <a:cubicBezTo>
                  <a:pt x="595487" y="3866635"/>
                  <a:pt x="595487" y="3866635"/>
                  <a:pt x="595487" y="3866635"/>
                </a:cubicBezTo>
                <a:cubicBezTo>
                  <a:pt x="593119" y="3866635"/>
                  <a:pt x="590750" y="3864266"/>
                  <a:pt x="588382" y="3861897"/>
                </a:cubicBezTo>
                <a:cubicBezTo>
                  <a:pt x="586014" y="3859527"/>
                  <a:pt x="586014" y="3857158"/>
                  <a:pt x="586014" y="3854789"/>
                </a:cubicBezTo>
                <a:cubicBezTo>
                  <a:pt x="588382" y="3857158"/>
                  <a:pt x="590750" y="3859527"/>
                  <a:pt x="590750" y="3857158"/>
                </a:cubicBezTo>
                <a:cubicBezTo>
                  <a:pt x="593119" y="3857158"/>
                  <a:pt x="595487" y="3857158"/>
                  <a:pt x="595487" y="3857158"/>
                </a:cubicBezTo>
                <a:cubicBezTo>
                  <a:pt x="595487" y="3857158"/>
                  <a:pt x="595487" y="3854789"/>
                  <a:pt x="595487" y="3852420"/>
                </a:cubicBezTo>
                <a:cubicBezTo>
                  <a:pt x="597855" y="3854789"/>
                  <a:pt x="600223" y="3857158"/>
                  <a:pt x="602591" y="3859527"/>
                </a:cubicBezTo>
                <a:cubicBezTo>
                  <a:pt x="602591" y="3859527"/>
                  <a:pt x="604960" y="3859527"/>
                  <a:pt x="604960" y="3857158"/>
                </a:cubicBezTo>
                <a:cubicBezTo>
                  <a:pt x="604960" y="3857158"/>
                  <a:pt x="604960" y="3854789"/>
                  <a:pt x="604960" y="3852420"/>
                </a:cubicBezTo>
                <a:cubicBezTo>
                  <a:pt x="602591" y="3847682"/>
                  <a:pt x="604960" y="3850051"/>
                  <a:pt x="607328" y="3852420"/>
                </a:cubicBezTo>
                <a:cubicBezTo>
                  <a:pt x="607328" y="3852420"/>
                  <a:pt x="609696" y="3852420"/>
                  <a:pt x="609696" y="3852420"/>
                </a:cubicBezTo>
                <a:cubicBezTo>
                  <a:pt x="612064" y="3852420"/>
                  <a:pt x="609696" y="3845312"/>
                  <a:pt x="604960" y="3840573"/>
                </a:cubicBezTo>
                <a:cubicBezTo>
                  <a:pt x="600223" y="3833465"/>
                  <a:pt x="597855" y="3835835"/>
                  <a:pt x="593119" y="3835835"/>
                </a:cubicBezTo>
                <a:cubicBezTo>
                  <a:pt x="593119" y="3833465"/>
                  <a:pt x="590750" y="3833465"/>
                  <a:pt x="588382" y="3831096"/>
                </a:cubicBezTo>
                <a:cubicBezTo>
                  <a:pt x="588382" y="3831096"/>
                  <a:pt x="588382" y="3828727"/>
                  <a:pt x="590750" y="3828727"/>
                </a:cubicBezTo>
                <a:cubicBezTo>
                  <a:pt x="590750" y="3828727"/>
                  <a:pt x="590750" y="3828727"/>
                  <a:pt x="593119" y="3828727"/>
                </a:cubicBezTo>
                <a:cubicBezTo>
                  <a:pt x="590750" y="3828727"/>
                  <a:pt x="588382" y="3826358"/>
                  <a:pt x="588382" y="3826358"/>
                </a:cubicBezTo>
                <a:cubicBezTo>
                  <a:pt x="586014" y="3826358"/>
                  <a:pt x="586014" y="3826358"/>
                  <a:pt x="586014" y="3826358"/>
                </a:cubicBezTo>
                <a:cubicBezTo>
                  <a:pt x="586014" y="3826358"/>
                  <a:pt x="586014" y="3823989"/>
                  <a:pt x="586014" y="3823989"/>
                </a:cubicBezTo>
                <a:cubicBezTo>
                  <a:pt x="581277" y="3816881"/>
                  <a:pt x="578909" y="3814511"/>
                  <a:pt x="574173" y="3814511"/>
                </a:cubicBezTo>
                <a:cubicBezTo>
                  <a:pt x="571804" y="3812142"/>
                  <a:pt x="567068" y="3812142"/>
                  <a:pt x="564700" y="3814511"/>
                </a:cubicBezTo>
                <a:cubicBezTo>
                  <a:pt x="564700" y="3814511"/>
                  <a:pt x="562331" y="3814511"/>
                  <a:pt x="559963" y="3814511"/>
                </a:cubicBezTo>
                <a:cubicBezTo>
                  <a:pt x="559963" y="3814511"/>
                  <a:pt x="557595" y="3812142"/>
                  <a:pt x="557595" y="3812142"/>
                </a:cubicBezTo>
                <a:cubicBezTo>
                  <a:pt x="557595" y="3812142"/>
                  <a:pt x="557595" y="3809773"/>
                  <a:pt x="557595" y="3809773"/>
                </a:cubicBezTo>
                <a:cubicBezTo>
                  <a:pt x="562331" y="3812142"/>
                  <a:pt x="567068" y="3812142"/>
                  <a:pt x="564700" y="3807403"/>
                </a:cubicBezTo>
                <a:cubicBezTo>
                  <a:pt x="562331" y="3805034"/>
                  <a:pt x="564700" y="3805034"/>
                  <a:pt x="567068" y="3807403"/>
                </a:cubicBezTo>
                <a:cubicBezTo>
                  <a:pt x="569436" y="3807403"/>
                  <a:pt x="569436" y="3809773"/>
                  <a:pt x="569436" y="3809773"/>
                </a:cubicBezTo>
                <a:cubicBezTo>
                  <a:pt x="569436" y="3807403"/>
                  <a:pt x="569436" y="3805034"/>
                  <a:pt x="569436" y="3802666"/>
                </a:cubicBezTo>
                <a:cubicBezTo>
                  <a:pt x="567068" y="3802666"/>
                  <a:pt x="564700" y="3797927"/>
                  <a:pt x="562331" y="3797927"/>
                </a:cubicBezTo>
                <a:cubicBezTo>
                  <a:pt x="559963" y="3800296"/>
                  <a:pt x="559963" y="3797927"/>
                  <a:pt x="557595" y="3795557"/>
                </a:cubicBezTo>
                <a:cubicBezTo>
                  <a:pt x="555227" y="3793188"/>
                  <a:pt x="552858" y="3788449"/>
                  <a:pt x="550490" y="3786080"/>
                </a:cubicBezTo>
                <a:cubicBezTo>
                  <a:pt x="550490" y="3786080"/>
                  <a:pt x="552858" y="3788449"/>
                  <a:pt x="552858" y="3788449"/>
                </a:cubicBezTo>
                <a:cubicBezTo>
                  <a:pt x="555227" y="3788449"/>
                  <a:pt x="557595" y="3788449"/>
                  <a:pt x="559963" y="3790819"/>
                </a:cubicBezTo>
                <a:cubicBezTo>
                  <a:pt x="557595" y="3788449"/>
                  <a:pt x="555227" y="3786080"/>
                  <a:pt x="555227" y="3786080"/>
                </a:cubicBezTo>
                <a:cubicBezTo>
                  <a:pt x="555227" y="3786080"/>
                  <a:pt x="552858" y="3783711"/>
                  <a:pt x="552858" y="3783711"/>
                </a:cubicBezTo>
                <a:cubicBezTo>
                  <a:pt x="552858" y="3783711"/>
                  <a:pt x="555227" y="3783711"/>
                  <a:pt x="555227" y="3781341"/>
                </a:cubicBezTo>
                <a:cubicBezTo>
                  <a:pt x="555227" y="3781341"/>
                  <a:pt x="552858" y="3778973"/>
                  <a:pt x="552858" y="3778973"/>
                </a:cubicBezTo>
                <a:cubicBezTo>
                  <a:pt x="550490" y="3778973"/>
                  <a:pt x="550490" y="3776604"/>
                  <a:pt x="548122" y="3778973"/>
                </a:cubicBezTo>
                <a:cubicBezTo>
                  <a:pt x="548122" y="3778973"/>
                  <a:pt x="548122" y="3778973"/>
                  <a:pt x="548122" y="3781341"/>
                </a:cubicBezTo>
                <a:cubicBezTo>
                  <a:pt x="548122" y="3783711"/>
                  <a:pt x="548122" y="3783711"/>
                  <a:pt x="545754" y="3783711"/>
                </a:cubicBezTo>
                <a:cubicBezTo>
                  <a:pt x="543386" y="3781341"/>
                  <a:pt x="543386" y="3778973"/>
                  <a:pt x="541017" y="3778973"/>
                </a:cubicBezTo>
                <a:cubicBezTo>
                  <a:pt x="538649" y="3776604"/>
                  <a:pt x="536281" y="3769495"/>
                  <a:pt x="533913" y="3771865"/>
                </a:cubicBezTo>
                <a:cubicBezTo>
                  <a:pt x="533913" y="3771865"/>
                  <a:pt x="531544" y="3769495"/>
                  <a:pt x="529176" y="3769495"/>
                </a:cubicBezTo>
                <a:cubicBezTo>
                  <a:pt x="529176" y="3767126"/>
                  <a:pt x="529176" y="3762387"/>
                  <a:pt x="526808" y="3760018"/>
                </a:cubicBezTo>
                <a:cubicBezTo>
                  <a:pt x="524440" y="3757649"/>
                  <a:pt x="519703" y="3755280"/>
                  <a:pt x="517335" y="3755280"/>
                </a:cubicBezTo>
                <a:cubicBezTo>
                  <a:pt x="517335" y="3755280"/>
                  <a:pt x="514966" y="3752911"/>
                  <a:pt x="514966" y="3752911"/>
                </a:cubicBezTo>
                <a:cubicBezTo>
                  <a:pt x="514966" y="3748172"/>
                  <a:pt x="514966" y="3743434"/>
                  <a:pt x="514966" y="3738695"/>
                </a:cubicBezTo>
                <a:cubicBezTo>
                  <a:pt x="514966" y="3738695"/>
                  <a:pt x="512598" y="3736325"/>
                  <a:pt x="512598" y="3736325"/>
                </a:cubicBezTo>
                <a:cubicBezTo>
                  <a:pt x="512598" y="3736325"/>
                  <a:pt x="510230" y="3736325"/>
                  <a:pt x="510230" y="3736325"/>
                </a:cubicBezTo>
                <a:cubicBezTo>
                  <a:pt x="514966" y="3743434"/>
                  <a:pt x="510230" y="3743434"/>
                  <a:pt x="507862" y="3743434"/>
                </a:cubicBezTo>
                <a:cubicBezTo>
                  <a:pt x="505494" y="3743434"/>
                  <a:pt x="503125" y="3741064"/>
                  <a:pt x="503125" y="3741064"/>
                </a:cubicBezTo>
                <a:cubicBezTo>
                  <a:pt x="503125" y="3743434"/>
                  <a:pt x="503125" y="3745803"/>
                  <a:pt x="503125" y="3745803"/>
                </a:cubicBezTo>
                <a:cubicBezTo>
                  <a:pt x="498389" y="3745803"/>
                  <a:pt x="498389" y="3741064"/>
                  <a:pt x="496021" y="3741064"/>
                </a:cubicBezTo>
                <a:cubicBezTo>
                  <a:pt x="496021" y="3741064"/>
                  <a:pt x="496021" y="3741064"/>
                  <a:pt x="493652" y="3741064"/>
                </a:cubicBezTo>
                <a:cubicBezTo>
                  <a:pt x="493652" y="3741064"/>
                  <a:pt x="491284" y="3738695"/>
                  <a:pt x="488916" y="3736325"/>
                </a:cubicBezTo>
                <a:cubicBezTo>
                  <a:pt x="488916" y="3733956"/>
                  <a:pt x="488916" y="3733956"/>
                  <a:pt x="484179" y="3724480"/>
                </a:cubicBezTo>
                <a:cubicBezTo>
                  <a:pt x="479443" y="3719741"/>
                  <a:pt x="474706" y="3712633"/>
                  <a:pt x="477075" y="3710263"/>
                </a:cubicBezTo>
                <a:cubicBezTo>
                  <a:pt x="477075" y="3710263"/>
                  <a:pt x="477075" y="3707894"/>
                  <a:pt x="477075" y="3705525"/>
                </a:cubicBezTo>
                <a:cubicBezTo>
                  <a:pt x="474706" y="3705525"/>
                  <a:pt x="469970" y="3703156"/>
                  <a:pt x="469970" y="3703156"/>
                </a:cubicBezTo>
                <a:cubicBezTo>
                  <a:pt x="467602" y="3703156"/>
                  <a:pt x="467602" y="3705525"/>
                  <a:pt x="465233" y="3707894"/>
                </a:cubicBezTo>
                <a:cubicBezTo>
                  <a:pt x="465233" y="3707894"/>
                  <a:pt x="462865" y="3705525"/>
                  <a:pt x="462865" y="3705525"/>
                </a:cubicBezTo>
                <a:cubicBezTo>
                  <a:pt x="460497" y="3705525"/>
                  <a:pt x="460497" y="3703156"/>
                  <a:pt x="460497" y="3703156"/>
                </a:cubicBezTo>
                <a:cubicBezTo>
                  <a:pt x="460497" y="3700787"/>
                  <a:pt x="462865" y="3700787"/>
                  <a:pt x="462865" y="3698418"/>
                </a:cubicBezTo>
                <a:cubicBezTo>
                  <a:pt x="460497" y="3698418"/>
                  <a:pt x="460497" y="3700787"/>
                  <a:pt x="455761" y="3700787"/>
                </a:cubicBezTo>
                <a:cubicBezTo>
                  <a:pt x="451024" y="3698418"/>
                  <a:pt x="453392" y="3703156"/>
                  <a:pt x="453392" y="3705525"/>
                </a:cubicBezTo>
                <a:cubicBezTo>
                  <a:pt x="455761" y="3710263"/>
                  <a:pt x="455761" y="3712633"/>
                  <a:pt x="460497" y="3719741"/>
                </a:cubicBezTo>
                <a:cubicBezTo>
                  <a:pt x="460497" y="3719741"/>
                  <a:pt x="458129" y="3719741"/>
                  <a:pt x="458129" y="3722110"/>
                </a:cubicBezTo>
                <a:cubicBezTo>
                  <a:pt x="460497" y="3722110"/>
                  <a:pt x="462865" y="3724480"/>
                  <a:pt x="462865" y="3724480"/>
                </a:cubicBezTo>
                <a:cubicBezTo>
                  <a:pt x="465233" y="3722110"/>
                  <a:pt x="467602" y="3724480"/>
                  <a:pt x="472338" y="3729218"/>
                </a:cubicBezTo>
                <a:cubicBezTo>
                  <a:pt x="467602" y="3729218"/>
                  <a:pt x="465233" y="3726849"/>
                  <a:pt x="462865" y="3729218"/>
                </a:cubicBezTo>
                <a:cubicBezTo>
                  <a:pt x="462865" y="3731587"/>
                  <a:pt x="460497" y="3733956"/>
                  <a:pt x="458129" y="3736325"/>
                </a:cubicBezTo>
                <a:cubicBezTo>
                  <a:pt x="455761" y="3731587"/>
                  <a:pt x="453392" y="3726849"/>
                  <a:pt x="451024" y="3724480"/>
                </a:cubicBezTo>
                <a:cubicBezTo>
                  <a:pt x="446288" y="3724480"/>
                  <a:pt x="448656" y="3726849"/>
                  <a:pt x="451024" y="3731587"/>
                </a:cubicBezTo>
                <a:cubicBezTo>
                  <a:pt x="451024" y="3731587"/>
                  <a:pt x="448656" y="3731587"/>
                  <a:pt x="448656" y="3731587"/>
                </a:cubicBezTo>
                <a:cubicBezTo>
                  <a:pt x="448656" y="3731587"/>
                  <a:pt x="446288" y="3731587"/>
                  <a:pt x="446288" y="3729218"/>
                </a:cubicBezTo>
                <a:cubicBezTo>
                  <a:pt x="443919" y="3729218"/>
                  <a:pt x="443919" y="3726849"/>
                  <a:pt x="443919" y="3726849"/>
                </a:cubicBezTo>
                <a:cubicBezTo>
                  <a:pt x="443919" y="3724480"/>
                  <a:pt x="443919" y="3722110"/>
                  <a:pt x="443919" y="3719741"/>
                </a:cubicBezTo>
                <a:cubicBezTo>
                  <a:pt x="443919" y="3717372"/>
                  <a:pt x="436816" y="3715002"/>
                  <a:pt x="434446" y="3712633"/>
                </a:cubicBezTo>
                <a:cubicBezTo>
                  <a:pt x="434446" y="3710263"/>
                  <a:pt x="434446" y="3710263"/>
                  <a:pt x="434446" y="3710263"/>
                </a:cubicBezTo>
                <a:cubicBezTo>
                  <a:pt x="434446" y="3707894"/>
                  <a:pt x="434446" y="3707894"/>
                  <a:pt x="432079" y="3705525"/>
                </a:cubicBezTo>
                <a:cubicBezTo>
                  <a:pt x="432079" y="3705525"/>
                  <a:pt x="429710" y="3705525"/>
                  <a:pt x="429710" y="3705525"/>
                </a:cubicBezTo>
                <a:cubicBezTo>
                  <a:pt x="427342" y="3705525"/>
                  <a:pt x="424973" y="3705525"/>
                  <a:pt x="420237" y="3707894"/>
                </a:cubicBezTo>
                <a:cubicBezTo>
                  <a:pt x="420237" y="3707894"/>
                  <a:pt x="417869" y="3705525"/>
                  <a:pt x="417869" y="3705525"/>
                </a:cubicBezTo>
                <a:cubicBezTo>
                  <a:pt x="417869" y="3703156"/>
                  <a:pt x="415500" y="3700787"/>
                  <a:pt x="415500" y="3700787"/>
                </a:cubicBezTo>
                <a:cubicBezTo>
                  <a:pt x="415500" y="3696048"/>
                  <a:pt x="410764" y="3696048"/>
                  <a:pt x="410764" y="3696048"/>
                </a:cubicBezTo>
                <a:cubicBezTo>
                  <a:pt x="413132" y="3693679"/>
                  <a:pt x="413132" y="3693679"/>
                  <a:pt x="413132" y="3688940"/>
                </a:cubicBezTo>
                <a:cubicBezTo>
                  <a:pt x="415500" y="3691310"/>
                  <a:pt x="415500" y="3688940"/>
                  <a:pt x="417869" y="3688940"/>
                </a:cubicBezTo>
                <a:cubicBezTo>
                  <a:pt x="420237" y="3688940"/>
                  <a:pt x="422605" y="3688940"/>
                  <a:pt x="424973" y="3693679"/>
                </a:cubicBezTo>
                <a:cubicBezTo>
                  <a:pt x="424973" y="3693679"/>
                  <a:pt x="429710" y="3696048"/>
                  <a:pt x="429710" y="3696048"/>
                </a:cubicBezTo>
                <a:cubicBezTo>
                  <a:pt x="429710" y="3693679"/>
                  <a:pt x="432079" y="3693679"/>
                  <a:pt x="432079" y="3691310"/>
                </a:cubicBezTo>
                <a:cubicBezTo>
                  <a:pt x="432079" y="3688940"/>
                  <a:pt x="432079" y="3686571"/>
                  <a:pt x="432079" y="3686571"/>
                </a:cubicBezTo>
                <a:cubicBezTo>
                  <a:pt x="439183" y="3688940"/>
                  <a:pt x="436816" y="3684202"/>
                  <a:pt x="441551" y="3686571"/>
                </a:cubicBezTo>
                <a:cubicBezTo>
                  <a:pt x="443919" y="3693679"/>
                  <a:pt x="441551" y="3696048"/>
                  <a:pt x="434446" y="3696048"/>
                </a:cubicBezTo>
                <a:cubicBezTo>
                  <a:pt x="434446" y="3696048"/>
                  <a:pt x="434446" y="3696048"/>
                  <a:pt x="434446" y="3698418"/>
                </a:cubicBezTo>
                <a:cubicBezTo>
                  <a:pt x="436816" y="3698418"/>
                  <a:pt x="439183" y="3700787"/>
                  <a:pt x="439183" y="3700787"/>
                </a:cubicBezTo>
                <a:cubicBezTo>
                  <a:pt x="441551" y="3700787"/>
                  <a:pt x="443919" y="3700787"/>
                  <a:pt x="446288" y="3700787"/>
                </a:cubicBezTo>
                <a:cubicBezTo>
                  <a:pt x="446288" y="3700787"/>
                  <a:pt x="446288" y="3698418"/>
                  <a:pt x="446288" y="3698418"/>
                </a:cubicBezTo>
                <a:cubicBezTo>
                  <a:pt x="446288" y="3696048"/>
                  <a:pt x="446288" y="3696048"/>
                  <a:pt x="448656" y="3696048"/>
                </a:cubicBezTo>
                <a:cubicBezTo>
                  <a:pt x="453392" y="3698418"/>
                  <a:pt x="453392" y="3696048"/>
                  <a:pt x="453392" y="3693679"/>
                </a:cubicBezTo>
                <a:cubicBezTo>
                  <a:pt x="455761" y="3693679"/>
                  <a:pt x="455761" y="3693679"/>
                  <a:pt x="455761" y="3691310"/>
                </a:cubicBezTo>
                <a:cubicBezTo>
                  <a:pt x="453392" y="3691310"/>
                  <a:pt x="451024" y="3688940"/>
                  <a:pt x="451024" y="3688940"/>
                </a:cubicBezTo>
                <a:cubicBezTo>
                  <a:pt x="448656" y="3686571"/>
                  <a:pt x="448656" y="3686571"/>
                  <a:pt x="448656" y="3684202"/>
                </a:cubicBezTo>
                <a:cubicBezTo>
                  <a:pt x="448656" y="3684202"/>
                  <a:pt x="451024" y="3684202"/>
                  <a:pt x="446288" y="3681832"/>
                </a:cubicBezTo>
                <a:cubicBezTo>
                  <a:pt x="441551" y="3679464"/>
                  <a:pt x="439183" y="3677094"/>
                  <a:pt x="439183" y="3672356"/>
                </a:cubicBezTo>
                <a:cubicBezTo>
                  <a:pt x="436816" y="3669986"/>
                  <a:pt x="436816" y="3667617"/>
                  <a:pt x="436816" y="3665248"/>
                </a:cubicBezTo>
                <a:cubicBezTo>
                  <a:pt x="443919" y="3672356"/>
                  <a:pt x="446288" y="3672356"/>
                  <a:pt x="446288" y="3667617"/>
                </a:cubicBezTo>
                <a:cubicBezTo>
                  <a:pt x="443920" y="3667617"/>
                  <a:pt x="442143" y="3666433"/>
                  <a:pt x="440663" y="3664951"/>
                </a:cubicBezTo>
                <a:lnTo>
                  <a:pt x="439183" y="3663243"/>
                </a:lnTo>
                <a:lnTo>
                  <a:pt x="439183" y="3662878"/>
                </a:lnTo>
                <a:cubicBezTo>
                  <a:pt x="441551" y="3662878"/>
                  <a:pt x="443919" y="3665248"/>
                  <a:pt x="443919" y="3665248"/>
                </a:cubicBezTo>
                <a:cubicBezTo>
                  <a:pt x="446288" y="3665248"/>
                  <a:pt x="446288" y="3665248"/>
                  <a:pt x="446288" y="3665248"/>
                </a:cubicBezTo>
                <a:cubicBezTo>
                  <a:pt x="443919" y="3660509"/>
                  <a:pt x="439183" y="3655770"/>
                  <a:pt x="432079" y="3648663"/>
                </a:cubicBezTo>
                <a:cubicBezTo>
                  <a:pt x="429710" y="3646294"/>
                  <a:pt x="427342" y="3643924"/>
                  <a:pt x="424973" y="3643924"/>
                </a:cubicBezTo>
                <a:cubicBezTo>
                  <a:pt x="424973" y="3643924"/>
                  <a:pt x="427342" y="3648663"/>
                  <a:pt x="424973" y="3646294"/>
                </a:cubicBezTo>
                <a:cubicBezTo>
                  <a:pt x="424973" y="3648663"/>
                  <a:pt x="427342" y="3648663"/>
                  <a:pt x="427342" y="3651032"/>
                </a:cubicBezTo>
                <a:cubicBezTo>
                  <a:pt x="427342" y="3651032"/>
                  <a:pt x="427342" y="3653402"/>
                  <a:pt x="427342" y="3653402"/>
                </a:cubicBezTo>
                <a:cubicBezTo>
                  <a:pt x="424973" y="3655770"/>
                  <a:pt x="417869" y="3653402"/>
                  <a:pt x="422605" y="3660509"/>
                </a:cubicBezTo>
                <a:cubicBezTo>
                  <a:pt x="415500" y="3658140"/>
                  <a:pt x="422605" y="3665248"/>
                  <a:pt x="422605" y="3669986"/>
                </a:cubicBezTo>
                <a:cubicBezTo>
                  <a:pt x="422605" y="3672356"/>
                  <a:pt x="420237" y="3672356"/>
                  <a:pt x="420237" y="3672356"/>
                </a:cubicBezTo>
                <a:cubicBezTo>
                  <a:pt x="420237" y="3672356"/>
                  <a:pt x="422605" y="3677094"/>
                  <a:pt x="422605" y="3677094"/>
                </a:cubicBezTo>
                <a:cubicBezTo>
                  <a:pt x="422605" y="3679464"/>
                  <a:pt x="417869" y="3674725"/>
                  <a:pt x="415500" y="3674725"/>
                </a:cubicBezTo>
                <a:cubicBezTo>
                  <a:pt x="415500" y="3674725"/>
                  <a:pt x="415500" y="3677094"/>
                  <a:pt x="415500" y="3677094"/>
                </a:cubicBezTo>
                <a:cubicBezTo>
                  <a:pt x="417869" y="3681832"/>
                  <a:pt x="413132" y="3679464"/>
                  <a:pt x="408396" y="3677094"/>
                </a:cubicBezTo>
                <a:cubicBezTo>
                  <a:pt x="410764" y="3674725"/>
                  <a:pt x="413132" y="3672356"/>
                  <a:pt x="415500" y="3669986"/>
                </a:cubicBezTo>
                <a:cubicBezTo>
                  <a:pt x="413132" y="3669986"/>
                  <a:pt x="410764" y="3669986"/>
                  <a:pt x="410764" y="3672356"/>
                </a:cubicBezTo>
                <a:cubicBezTo>
                  <a:pt x="408396" y="3674725"/>
                  <a:pt x="406028" y="3669986"/>
                  <a:pt x="403659" y="3669986"/>
                </a:cubicBezTo>
                <a:cubicBezTo>
                  <a:pt x="401292" y="3667617"/>
                  <a:pt x="401292" y="3672356"/>
                  <a:pt x="403659" y="3674725"/>
                </a:cubicBezTo>
                <a:cubicBezTo>
                  <a:pt x="406028" y="3677094"/>
                  <a:pt x="406028" y="3677094"/>
                  <a:pt x="408396" y="3681832"/>
                </a:cubicBezTo>
                <a:cubicBezTo>
                  <a:pt x="403659" y="3674725"/>
                  <a:pt x="398923" y="3672356"/>
                  <a:pt x="396555" y="3667617"/>
                </a:cubicBezTo>
                <a:cubicBezTo>
                  <a:pt x="394186" y="3662878"/>
                  <a:pt x="391818" y="3658140"/>
                  <a:pt x="387082" y="3660509"/>
                </a:cubicBezTo>
                <a:cubicBezTo>
                  <a:pt x="387082" y="3660509"/>
                  <a:pt x="384713" y="3658140"/>
                  <a:pt x="384713" y="3658140"/>
                </a:cubicBezTo>
                <a:cubicBezTo>
                  <a:pt x="384713" y="3658140"/>
                  <a:pt x="382345" y="3655770"/>
                  <a:pt x="384713" y="3655770"/>
                </a:cubicBezTo>
                <a:cubicBezTo>
                  <a:pt x="389450" y="3658140"/>
                  <a:pt x="384713" y="3653402"/>
                  <a:pt x="382345" y="3653402"/>
                </a:cubicBezTo>
                <a:cubicBezTo>
                  <a:pt x="379977" y="3651032"/>
                  <a:pt x="379977" y="3648663"/>
                  <a:pt x="379977" y="3648663"/>
                </a:cubicBezTo>
                <a:cubicBezTo>
                  <a:pt x="382345" y="3648663"/>
                  <a:pt x="384713" y="3651032"/>
                  <a:pt x="387082" y="3653402"/>
                </a:cubicBezTo>
                <a:cubicBezTo>
                  <a:pt x="387082" y="3653402"/>
                  <a:pt x="387082" y="3653402"/>
                  <a:pt x="387082" y="3655770"/>
                </a:cubicBezTo>
                <a:cubicBezTo>
                  <a:pt x="387082" y="3655770"/>
                  <a:pt x="389450" y="3655770"/>
                  <a:pt x="389450" y="3655770"/>
                </a:cubicBezTo>
                <a:cubicBezTo>
                  <a:pt x="389450" y="3655770"/>
                  <a:pt x="389450" y="3655770"/>
                  <a:pt x="389450" y="3653402"/>
                </a:cubicBezTo>
                <a:cubicBezTo>
                  <a:pt x="387082" y="3651032"/>
                  <a:pt x="384713" y="3646294"/>
                  <a:pt x="379977" y="3643924"/>
                </a:cubicBezTo>
                <a:cubicBezTo>
                  <a:pt x="379977" y="3643924"/>
                  <a:pt x="382345" y="3643924"/>
                  <a:pt x="382345" y="3643924"/>
                </a:cubicBezTo>
                <a:cubicBezTo>
                  <a:pt x="384713" y="3646294"/>
                  <a:pt x="387082" y="3648663"/>
                  <a:pt x="389450" y="3651032"/>
                </a:cubicBezTo>
                <a:cubicBezTo>
                  <a:pt x="391818" y="3651032"/>
                  <a:pt x="391818" y="3653402"/>
                  <a:pt x="394186" y="3653402"/>
                </a:cubicBezTo>
                <a:cubicBezTo>
                  <a:pt x="396555" y="3658140"/>
                  <a:pt x="396555" y="3660509"/>
                  <a:pt x="401292" y="3662878"/>
                </a:cubicBezTo>
                <a:cubicBezTo>
                  <a:pt x="403659" y="3667617"/>
                  <a:pt x="410764" y="3667617"/>
                  <a:pt x="410764" y="3665248"/>
                </a:cubicBezTo>
                <a:cubicBezTo>
                  <a:pt x="408396" y="3660509"/>
                  <a:pt x="408396" y="3658140"/>
                  <a:pt x="413132" y="3660509"/>
                </a:cubicBezTo>
                <a:cubicBezTo>
                  <a:pt x="410764" y="3658140"/>
                  <a:pt x="410764" y="3658140"/>
                  <a:pt x="410764" y="3658140"/>
                </a:cubicBezTo>
                <a:cubicBezTo>
                  <a:pt x="406028" y="3655770"/>
                  <a:pt x="403659" y="3653402"/>
                  <a:pt x="406028" y="3651032"/>
                </a:cubicBezTo>
                <a:cubicBezTo>
                  <a:pt x="406028" y="3651032"/>
                  <a:pt x="403659" y="3648663"/>
                  <a:pt x="403659" y="3643924"/>
                </a:cubicBezTo>
                <a:cubicBezTo>
                  <a:pt x="401292" y="3646294"/>
                  <a:pt x="401292" y="3646294"/>
                  <a:pt x="398923" y="3646294"/>
                </a:cubicBezTo>
                <a:cubicBezTo>
                  <a:pt x="398923" y="3646294"/>
                  <a:pt x="396555" y="3643924"/>
                  <a:pt x="396555" y="3643924"/>
                </a:cubicBezTo>
                <a:cubicBezTo>
                  <a:pt x="396555" y="3641555"/>
                  <a:pt x="396555" y="3636816"/>
                  <a:pt x="398923" y="3636816"/>
                </a:cubicBezTo>
                <a:cubicBezTo>
                  <a:pt x="398923" y="3634447"/>
                  <a:pt x="403659" y="3639186"/>
                  <a:pt x="406028" y="3639186"/>
                </a:cubicBezTo>
                <a:cubicBezTo>
                  <a:pt x="401292" y="3634447"/>
                  <a:pt x="396555" y="3627340"/>
                  <a:pt x="394186" y="3632078"/>
                </a:cubicBezTo>
                <a:cubicBezTo>
                  <a:pt x="394186" y="3632078"/>
                  <a:pt x="394186" y="3632078"/>
                  <a:pt x="391818" y="3632078"/>
                </a:cubicBezTo>
                <a:cubicBezTo>
                  <a:pt x="391818" y="3629709"/>
                  <a:pt x="389450" y="3627340"/>
                  <a:pt x="389450" y="3627340"/>
                </a:cubicBezTo>
                <a:cubicBezTo>
                  <a:pt x="391818" y="3627340"/>
                  <a:pt x="391818" y="3627340"/>
                  <a:pt x="391818" y="3624971"/>
                </a:cubicBezTo>
                <a:cubicBezTo>
                  <a:pt x="394186" y="3622601"/>
                  <a:pt x="394186" y="3622601"/>
                  <a:pt x="391818" y="3620232"/>
                </a:cubicBezTo>
                <a:cubicBezTo>
                  <a:pt x="391818" y="3620232"/>
                  <a:pt x="389450" y="3617862"/>
                  <a:pt x="387082" y="3615493"/>
                </a:cubicBezTo>
                <a:cubicBezTo>
                  <a:pt x="389450" y="3613124"/>
                  <a:pt x="384713" y="3610754"/>
                  <a:pt x="382345" y="3608385"/>
                </a:cubicBezTo>
                <a:cubicBezTo>
                  <a:pt x="382345" y="3606016"/>
                  <a:pt x="379977" y="3608385"/>
                  <a:pt x="379977" y="3606016"/>
                </a:cubicBezTo>
                <a:cubicBezTo>
                  <a:pt x="379977" y="3601278"/>
                  <a:pt x="372872" y="3594170"/>
                  <a:pt x="377609" y="3591800"/>
                </a:cubicBezTo>
                <a:cubicBezTo>
                  <a:pt x="377609" y="3591800"/>
                  <a:pt x="379977" y="3589431"/>
                  <a:pt x="379977" y="3589431"/>
                </a:cubicBezTo>
                <a:cubicBezTo>
                  <a:pt x="382345" y="3591800"/>
                  <a:pt x="382345" y="3594170"/>
                  <a:pt x="382345" y="3594170"/>
                </a:cubicBezTo>
                <a:cubicBezTo>
                  <a:pt x="384713" y="3596539"/>
                  <a:pt x="384713" y="3596539"/>
                  <a:pt x="384713" y="3598909"/>
                </a:cubicBezTo>
                <a:cubicBezTo>
                  <a:pt x="384713" y="3598909"/>
                  <a:pt x="387082" y="3598909"/>
                  <a:pt x="389450" y="3598909"/>
                </a:cubicBezTo>
                <a:cubicBezTo>
                  <a:pt x="391818" y="3598909"/>
                  <a:pt x="389450" y="3596539"/>
                  <a:pt x="389450" y="3594170"/>
                </a:cubicBezTo>
                <a:cubicBezTo>
                  <a:pt x="391818" y="3594170"/>
                  <a:pt x="391818" y="3594170"/>
                  <a:pt x="389450" y="3589431"/>
                </a:cubicBezTo>
                <a:cubicBezTo>
                  <a:pt x="391818" y="3591800"/>
                  <a:pt x="391818" y="3591800"/>
                  <a:pt x="394186" y="3594170"/>
                </a:cubicBezTo>
                <a:cubicBezTo>
                  <a:pt x="396555" y="3596539"/>
                  <a:pt x="396555" y="3596539"/>
                  <a:pt x="398923" y="3598909"/>
                </a:cubicBezTo>
                <a:cubicBezTo>
                  <a:pt x="398923" y="3598909"/>
                  <a:pt x="398923" y="3598909"/>
                  <a:pt x="398923" y="3601278"/>
                </a:cubicBezTo>
                <a:cubicBezTo>
                  <a:pt x="398923" y="3601278"/>
                  <a:pt x="398923" y="3603647"/>
                  <a:pt x="401292" y="3603647"/>
                </a:cubicBezTo>
                <a:cubicBezTo>
                  <a:pt x="401292" y="3603647"/>
                  <a:pt x="401292" y="3606016"/>
                  <a:pt x="401292" y="3606016"/>
                </a:cubicBezTo>
                <a:cubicBezTo>
                  <a:pt x="403659" y="3606016"/>
                  <a:pt x="403659" y="3606016"/>
                  <a:pt x="403659" y="3606016"/>
                </a:cubicBezTo>
                <a:cubicBezTo>
                  <a:pt x="403659" y="3608385"/>
                  <a:pt x="408396" y="3613124"/>
                  <a:pt x="406028" y="3613124"/>
                </a:cubicBezTo>
                <a:cubicBezTo>
                  <a:pt x="406028" y="3613124"/>
                  <a:pt x="406028" y="3615493"/>
                  <a:pt x="408396" y="3615493"/>
                </a:cubicBezTo>
                <a:cubicBezTo>
                  <a:pt x="410764" y="3617862"/>
                  <a:pt x="410764" y="3615493"/>
                  <a:pt x="410764" y="3615493"/>
                </a:cubicBezTo>
                <a:cubicBezTo>
                  <a:pt x="410764" y="3617862"/>
                  <a:pt x="413132" y="3617862"/>
                  <a:pt x="413132" y="3617862"/>
                </a:cubicBezTo>
                <a:cubicBezTo>
                  <a:pt x="413132" y="3617862"/>
                  <a:pt x="413132" y="3620232"/>
                  <a:pt x="415500" y="3620232"/>
                </a:cubicBezTo>
                <a:cubicBezTo>
                  <a:pt x="415500" y="3620232"/>
                  <a:pt x="415500" y="3622601"/>
                  <a:pt x="417869" y="3622601"/>
                </a:cubicBezTo>
                <a:cubicBezTo>
                  <a:pt x="417869" y="3624971"/>
                  <a:pt x="420237" y="3624971"/>
                  <a:pt x="420237" y="3627340"/>
                </a:cubicBezTo>
                <a:cubicBezTo>
                  <a:pt x="420237" y="3629709"/>
                  <a:pt x="420237" y="3629709"/>
                  <a:pt x="420237" y="3629709"/>
                </a:cubicBezTo>
                <a:cubicBezTo>
                  <a:pt x="420237" y="3629709"/>
                  <a:pt x="420237" y="3632078"/>
                  <a:pt x="420237" y="3632078"/>
                </a:cubicBezTo>
                <a:cubicBezTo>
                  <a:pt x="422605" y="3632078"/>
                  <a:pt x="422605" y="3634447"/>
                  <a:pt x="422605" y="3634447"/>
                </a:cubicBezTo>
                <a:cubicBezTo>
                  <a:pt x="422605" y="3634447"/>
                  <a:pt x="424973" y="3634447"/>
                  <a:pt x="424973" y="3634447"/>
                </a:cubicBezTo>
                <a:cubicBezTo>
                  <a:pt x="424973" y="3632078"/>
                  <a:pt x="424973" y="3629709"/>
                  <a:pt x="422605" y="3627340"/>
                </a:cubicBezTo>
                <a:cubicBezTo>
                  <a:pt x="424973" y="3627340"/>
                  <a:pt x="424973" y="3627340"/>
                  <a:pt x="427342" y="3627340"/>
                </a:cubicBezTo>
                <a:cubicBezTo>
                  <a:pt x="427342" y="3627340"/>
                  <a:pt x="429710" y="3627340"/>
                  <a:pt x="429710" y="3629709"/>
                </a:cubicBezTo>
                <a:cubicBezTo>
                  <a:pt x="432079" y="3629709"/>
                  <a:pt x="432079" y="3629709"/>
                  <a:pt x="432079" y="3629709"/>
                </a:cubicBezTo>
                <a:cubicBezTo>
                  <a:pt x="436816" y="3634447"/>
                  <a:pt x="434446" y="3629709"/>
                  <a:pt x="436816" y="3632078"/>
                </a:cubicBezTo>
                <a:cubicBezTo>
                  <a:pt x="439183" y="3632078"/>
                  <a:pt x="443919" y="3636816"/>
                  <a:pt x="443919" y="3634447"/>
                </a:cubicBezTo>
                <a:cubicBezTo>
                  <a:pt x="443919" y="3634447"/>
                  <a:pt x="446288" y="3634447"/>
                  <a:pt x="448656" y="3636816"/>
                </a:cubicBezTo>
                <a:cubicBezTo>
                  <a:pt x="451024" y="3639186"/>
                  <a:pt x="451024" y="3639186"/>
                  <a:pt x="451024" y="3639186"/>
                </a:cubicBezTo>
                <a:cubicBezTo>
                  <a:pt x="448656" y="3636816"/>
                  <a:pt x="448656" y="3634447"/>
                  <a:pt x="446288" y="3632078"/>
                </a:cubicBezTo>
                <a:cubicBezTo>
                  <a:pt x="443919" y="3632078"/>
                  <a:pt x="441551" y="3629709"/>
                  <a:pt x="439183" y="3627340"/>
                </a:cubicBezTo>
                <a:cubicBezTo>
                  <a:pt x="439183" y="3627340"/>
                  <a:pt x="436816" y="3627340"/>
                  <a:pt x="436816" y="3627340"/>
                </a:cubicBezTo>
                <a:cubicBezTo>
                  <a:pt x="434446" y="3624971"/>
                  <a:pt x="436816" y="3624971"/>
                  <a:pt x="432079" y="3622601"/>
                </a:cubicBezTo>
                <a:cubicBezTo>
                  <a:pt x="432079" y="3620232"/>
                  <a:pt x="429710" y="3620232"/>
                  <a:pt x="427342" y="3617862"/>
                </a:cubicBezTo>
                <a:cubicBezTo>
                  <a:pt x="427342" y="3617862"/>
                  <a:pt x="427342" y="3617862"/>
                  <a:pt x="427342" y="3615493"/>
                </a:cubicBezTo>
                <a:cubicBezTo>
                  <a:pt x="427342" y="3615493"/>
                  <a:pt x="429710" y="3615493"/>
                  <a:pt x="432079" y="3617862"/>
                </a:cubicBezTo>
                <a:cubicBezTo>
                  <a:pt x="432079" y="3615493"/>
                  <a:pt x="429710" y="3613124"/>
                  <a:pt x="429710" y="3610754"/>
                </a:cubicBezTo>
                <a:cubicBezTo>
                  <a:pt x="424973" y="3608385"/>
                  <a:pt x="422605" y="3606016"/>
                  <a:pt x="420237" y="3603647"/>
                </a:cubicBezTo>
                <a:cubicBezTo>
                  <a:pt x="417869" y="3603647"/>
                  <a:pt x="417869" y="3603647"/>
                  <a:pt x="417869" y="3603647"/>
                </a:cubicBezTo>
                <a:cubicBezTo>
                  <a:pt x="417869" y="3603647"/>
                  <a:pt x="420237" y="3606016"/>
                  <a:pt x="417869" y="3606016"/>
                </a:cubicBezTo>
                <a:cubicBezTo>
                  <a:pt x="415500" y="3603647"/>
                  <a:pt x="415500" y="3603647"/>
                  <a:pt x="413132" y="3603647"/>
                </a:cubicBezTo>
                <a:cubicBezTo>
                  <a:pt x="408396" y="3601278"/>
                  <a:pt x="408396" y="3603647"/>
                  <a:pt x="410764" y="3606016"/>
                </a:cubicBezTo>
                <a:cubicBezTo>
                  <a:pt x="413132" y="3608385"/>
                  <a:pt x="413132" y="3608385"/>
                  <a:pt x="408396" y="3606016"/>
                </a:cubicBezTo>
                <a:cubicBezTo>
                  <a:pt x="408396" y="3606016"/>
                  <a:pt x="406028" y="3603647"/>
                  <a:pt x="406028" y="3603647"/>
                </a:cubicBezTo>
                <a:cubicBezTo>
                  <a:pt x="406028" y="3603647"/>
                  <a:pt x="406028" y="3603647"/>
                  <a:pt x="408396" y="3603647"/>
                </a:cubicBezTo>
                <a:cubicBezTo>
                  <a:pt x="408396" y="3603647"/>
                  <a:pt x="408396" y="3603647"/>
                  <a:pt x="406028" y="3601278"/>
                </a:cubicBezTo>
                <a:cubicBezTo>
                  <a:pt x="408396" y="3601278"/>
                  <a:pt x="408396" y="3598909"/>
                  <a:pt x="408396" y="3596539"/>
                </a:cubicBezTo>
                <a:cubicBezTo>
                  <a:pt x="408396" y="3596539"/>
                  <a:pt x="406028" y="3596539"/>
                  <a:pt x="406028" y="3596539"/>
                </a:cubicBezTo>
                <a:cubicBezTo>
                  <a:pt x="403659" y="3594170"/>
                  <a:pt x="403659" y="3591800"/>
                  <a:pt x="401292" y="3589431"/>
                </a:cubicBezTo>
                <a:cubicBezTo>
                  <a:pt x="406028" y="3591800"/>
                  <a:pt x="408396" y="3591800"/>
                  <a:pt x="408396" y="3587062"/>
                </a:cubicBezTo>
                <a:cubicBezTo>
                  <a:pt x="406028" y="3582323"/>
                  <a:pt x="410764" y="3584692"/>
                  <a:pt x="410764" y="3579954"/>
                </a:cubicBezTo>
                <a:cubicBezTo>
                  <a:pt x="413132" y="3582323"/>
                  <a:pt x="417869" y="3589431"/>
                  <a:pt x="417869" y="3589431"/>
                </a:cubicBezTo>
                <a:cubicBezTo>
                  <a:pt x="422605" y="3596539"/>
                  <a:pt x="422605" y="3596539"/>
                  <a:pt x="427342" y="3596539"/>
                </a:cubicBezTo>
                <a:cubicBezTo>
                  <a:pt x="427342" y="3594170"/>
                  <a:pt x="422605" y="3589431"/>
                  <a:pt x="422605" y="3584692"/>
                </a:cubicBezTo>
                <a:cubicBezTo>
                  <a:pt x="415500" y="3577585"/>
                  <a:pt x="424973" y="3582323"/>
                  <a:pt x="422605" y="3575216"/>
                </a:cubicBezTo>
                <a:cubicBezTo>
                  <a:pt x="420237" y="3575216"/>
                  <a:pt x="417869" y="3575216"/>
                  <a:pt x="415500" y="3575216"/>
                </a:cubicBezTo>
                <a:cubicBezTo>
                  <a:pt x="415500" y="3575216"/>
                  <a:pt x="413132" y="3577585"/>
                  <a:pt x="413132" y="3577585"/>
                </a:cubicBezTo>
                <a:cubicBezTo>
                  <a:pt x="413132" y="3572847"/>
                  <a:pt x="408396" y="3563369"/>
                  <a:pt x="420237" y="3570477"/>
                </a:cubicBezTo>
                <a:cubicBezTo>
                  <a:pt x="422605" y="3570477"/>
                  <a:pt x="422605" y="3570477"/>
                  <a:pt x="422605" y="3568108"/>
                </a:cubicBezTo>
                <a:cubicBezTo>
                  <a:pt x="424973" y="3568108"/>
                  <a:pt x="424973" y="3565738"/>
                  <a:pt x="427342" y="3563369"/>
                </a:cubicBezTo>
                <a:cubicBezTo>
                  <a:pt x="422605" y="3561000"/>
                  <a:pt x="420237" y="3561000"/>
                  <a:pt x="417869" y="3561000"/>
                </a:cubicBezTo>
                <a:cubicBezTo>
                  <a:pt x="420237" y="3556261"/>
                  <a:pt x="422605" y="3556261"/>
                  <a:pt x="424973" y="3551523"/>
                </a:cubicBezTo>
                <a:cubicBezTo>
                  <a:pt x="424973" y="3551523"/>
                  <a:pt x="424973" y="3553893"/>
                  <a:pt x="424973" y="3553893"/>
                </a:cubicBezTo>
                <a:cubicBezTo>
                  <a:pt x="427342" y="3553893"/>
                  <a:pt x="429710" y="3556261"/>
                  <a:pt x="432079" y="3556261"/>
                </a:cubicBezTo>
                <a:cubicBezTo>
                  <a:pt x="429710" y="3553893"/>
                  <a:pt x="429710" y="3551523"/>
                  <a:pt x="427342" y="3551523"/>
                </a:cubicBezTo>
                <a:cubicBezTo>
                  <a:pt x="427342" y="3549154"/>
                  <a:pt x="424973" y="3549154"/>
                  <a:pt x="424973" y="3549154"/>
                </a:cubicBezTo>
                <a:cubicBezTo>
                  <a:pt x="424973" y="3549154"/>
                  <a:pt x="424973" y="3546785"/>
                  <a:pt x="424973" y="3546785"/>
                </a:cubicBezTo>
                <a:cubicBezTo>
                  <a:pt x="420237" y="3544415"/>
                  <a:pt x="417869" y="3544415"/>
                  <a:pt x="417869" y="3549154"/>
                </a:cubicBezTo>
                <a:cubicBezTo>
                  <a:pt x="417869" y="3551523"/>
                  <a:pt x="417869" y="3551523"/>
                  <a:pt x="413132" y="3546785"/>
                </a:cubicBezTo>
                <a:cubicBezTo>
                  <a:pt x="408396" y="3542046"/>
                  <a:pt x="408396" y="3544415"/>
                  <a:pt x="406028" y="3546785"/>
                </a:cubicBezTo>
                <a:cubicBezTo>
                  <a:pt x="406028" y="3546785"/>
                  <a:pt x="403659" y="3546785"/>
                  <a:pt x="401292" y="3546785"/>
                </a:cubicBezTo>
                <a:cubicBezTo>
                  <a:pt x="401292" y="3549154"/>
                  <a:pt x="398923" y="3549154"/>
                  <a:pt x="398923" y="3549154"/>
                </a:cubicBezTo>
                <a:cubicBezTo>
                  <a:pt x="396555" y="3551523"/>
                  <a:pt x="396555" y="3551523"/>
                  <a:pt x="396555" y="3539677"/>
                </a:cubicBezTo>
                <a:cubicBezTo>
                  <a:pt x="396555" y="3539677"/>
                  <a:pt x="396555" y="3539677"/>
                  <a:pt x="394186" y="3539677"/>
                </a:cubicBezTo>
                <a:cubicBezTo>
                  <a:pt x="396555" y="3544415"/>
                  <a:pt x="391818" y="3542046"/>
                  <a:pt x="391818" y="3544415"/>
                </a:cubicBezTo>
                <a:cubicBezTo>
                  <a:pt x="391818" y="3544415"/>
                  <a:pt x="389450" y="3544415"/>
                  <a:pt x="389450" y="3544415"/>
                </a:cubicBezTo>
                <a:cubicBezTo>
                  <a:pt x="387082" y="3549154"/>
                  <a:pt x="384713" y="3549154"/>
                  <a:pt x="382345" y="3551523"/>
                </a:cubicBezTo>
                <a:cubicBezTo>
                  <a:pt x="382345" y="3549154"/>
                  <a:pt x="382345" y="3549154"/>
                  <a:pt x="379977" y="3549154"/>
                </a:cubicBezTo>
                <a:cubicBezTo>
                  <a:pt x="379977" y="3546785"/>
                  <a:pt x="379977" y="3546785"/>
                  <a:pt x="377609" y="3544415"/>
                </a:cubicBezTo>
                <a:cubicBezTo>
                  <a:pt x="375240" y="3542046"/>
                  <a:pt x="377609" y="3546785"/>
                  <a:pt x="377609" y="3546785"/>
                </a:cubicBezTo>
                <a:cubicBezTo>
                  <a:pt x="377609" y="3551523"/>
                  <a:pt x="372872" y="3549154"/>
                  <a:pt x="368136" y="3549154"/>
                </a:cubicBezTo>
                <a:cubicBezTo>
                  <a:pt x="368136" y="3546785"/>
                  <a:pt x="365768" y="3546785"/>
                  <a:pt x="365768" y="3546785"/>
                </a:cubicBezTo>
                <a:cubicBezTo>
                  <a:pt x="365768" y="3544415"/>
                  <a:pt x="363399" y="3546785"/>
                  <a:pt x="363399" y="3546785"/>
                </a:cubicBezTo>
                <a:cubicBezTo>
                  <a:pt x="363399" y="3546785"/>
                  <a:pt x="361031" y="3546785"/>
                  <a:pt x="361031" y="3546785"/>
                </a:cubicBezTo>
                <a:cubicBezTo>
                  <a:pt x="358663" y="3544415"/>
                  <a:pt x="358663" y="3542046"/>
                  <a:pt x="356295" y="3542046"/>
                </a:cubicBezTo>
                <a:cubicBezTo>
                  <a:pt x="356295" y="3542046"/>
                  <a:pt x="356295" y="3539677"/>
                  <a:pt x="356295" y="3539677"/>
                </a:cubicBezTo>
                <a:cubicBezTo>
                  <a:pt x="356295" y="3537307"/>
                  <a:pt x="353927" y="3534938"/>
                  <a:pt x="353927" y="3532568"/>
                </a:cubicBezTo>
                <a:cubicBezTo>
                  <a:pt x="353927" y="3532568"/>
                  <a:pt x="351558" y="3530200"/>
                  <a:pt x="349190" y="3527831"/>
                </a:cubicBezTo>
                <a:cubicBezTo>
                  <a:pt x="349190" y="3527831"/>
                  <a:pt x="346822" y="3527831"/>
                  <a:pt x="346822" y="3530200"/>
                </a:cubicBezTo>
                <a:cubicBezTo>
                  <a:pt x="346822" y="3530200"/>
                  <a:pt x="346822" y="3532568"/>
                  <a:pt x="346822" y="3532568"/>
                </a:cubicBezTo>
                <a:cubicBezTo>
                  <a:pt x="346822" y="3532568"/>
                  <a:pt x="344454" y="3530200"/>
                  <a:pt x="342085" y="3527831"/>
                </a:cubicBezTo>
                <a:cubicBezTo>
                  <a:pt x="342085" y="3527831"/>
                  <a:pt x="339718" y="3525461"/>
                  <a:pt x="337349" y="3523092"/>
                </a:cubicBezTo>
                <a:cubicBezTo>
                  <a:pt x="337349" y="3523092"/>
                  <a:pt x="334981" y="3520723"/>
                  <a:pt x="334981" y="3520723"/>
                </a:cubicBezTo>
                <a:cubicBezTo>
                  <a:pt x="334981" y="3523092"/>
                  <a:pt x="332612" y="3520723"/>
                  <a:pt x="330244" y="3520723"/>
                </a:cubicBezTo>
                <a:cubicBezTo>
                  <a:pt x="334981" y="3525461"/>
                  <a:pt x="330244" y="3523092"/>
                  <a:pt x="330244" y="3525461"/>
                </a:cubicBezTo>
                <a:cubicBezTo>
                  <a:pt x="330244" y="3527831"/>
                  <a:pt x="327876" y="3523092"/>
                  <a:pt x="323139" y="3523092"/>
                </a:cubicBezTo>
                <a:cubicBezTo>
                  <a:pt x="323139" y="3520723"/>
                  <a:pt x="323139" y="3518353"/>
                  <a:pt x="320771" y="3518353"/>
                </a:cubicBezTo>
                <a:cubicBezTo>
                  <a:pt x="320771" y="3518353"/>
                  <a:pt x="318403" y="3518353"/>
                  <a:pt x="318403" y="3518353"/>
                </a:cubicBezTo>
                <a:cubicBezTo>
                  <a:pt x="320771" y="3523092"/>
                  <a:pt x="320771" y="3523092"/>
                  <a:pt x="316035" y="3520723"/>
                </a:cubicBezTo>
                <a:cubicBezTo>
                  <a:pt x="313667" y="3520723"/>
                  <a:pt x="313667" y="3523092"/>
                  <a:pt x="318403" y="3527831"/>
                </a:cubicBezTo>
                <a:cubicBezTo>
                  <a:pt x="320771" y="3530200"/>
                  <a:pt x="320771" y="3530200"/>
                  <a:pt x="323139" y="3532568"/>
                </a:cubicBezTo>
                <a:cubicBezTo>
                  <a:pt x="325508" y="3534938"/>
                  <a:pt x="325508" y="3534938"/>
                  <a:pt x="325508" y="3534938"/>
                </a:cubicBezTo>
                <a:cubicBezTo>
                  <a:pt x="327876" y="3539677"/>
                  <a:pt x="330244" y="3546785"/>
                  <a:pt x="325508" y="3546785"/>
                </a:cubicBezTo>
                <a:cubicBezTo>
                  <a:pt x="323139" y="3542046"/>
                  <a:pt x="320771" y="3539677"/>
                  <a:pt x="320771" y="3534938"/>
                </a:cubicBezTo>
                <a:cubicBezTo>
                  <a:pt x="318403" y="3534938"/>
                  <a:pt x="316035" y="3537307"/>
                  <a:pt x="311298" y="3530200"/>
                </a:cubicBezTo>
                <a:cubicBezTo>
                  <a:pt x="308931" y="3525461"/>
                  <a:pt x="308931" y="3527831"/>
                  <a:pt x="308931" y="3530200"/>
                </a:cubicBezTo>
                <a:cubicBezTo>
                  <a:pt x="308931" y="3530200"/>
                  <a:pt x="306562" y="3530200"/>
                  <a:pt x="306562" y="3530200"/>
                </a:cubicBezTo>
                <a:cubicBezTo>
                  <a:pt x="306562" y="3530200"/>
                  <a:pt x="304194" y="3527831"/>
                  <a:pt x="304194" y="3527831"/>
                </a:cubicBezTo>
                <a:cubicBezTo>
                  <a:pt x="304194" y="3525461"/>
                  <a:pt x="304194" y="3525461"/>
                  <a:pt x="304194" y="3525461"/>
                </a:cubicBezTo>
                <a:cubicBezTo>
                  <a:pt x="306562" y="3523092"/>
                  <a:pt x="306562" y="3520723"/>
                  <a:pt x="301825" y="3518353"/>
                </a:cubicBezTo>
                <a:cubicBezTo>
                  <a:pt x="299457" y="3518353"/>
                  <a:pt x="299457" y="3518353"/>
                  <a:pt x="299457" y="3515984"/>
                </a:cubicBezTo>
                <a:cubicBezTo>
                  <a:pt x="304194" y="3518353"/>
                  <a:pt x="308931" y="3520723"/>
                  <a:pt x="311298" y="3523092"/>
                </a:cubicBezTo>
                <a:cubicBezTo>
                  <a:pt x="311298" y="3523092"/>
                  <a:pt x="311298" y="3520723"/>
                  <a:pt x="311298" y="3520723"/>
                </a:cubicBezTo>
                <a:cubicBezTo>
                  <a:pt x="308931" y="3518353"/>
                  <a:pt x="306562" y="3518353"/>
                  <a:pt x="308931" y="3515984"/>
                </a:cubicBezTo>
                <a:cubicBezTo>
                  <a:pt x="308931" y="3515984"/>
                  <a:pt x="311298" y="3513615"/>
                  <a:pt x="311298" y="3513615"/>
                </a:cubicBezTo>
                <a:cubicBezTo>
                  <a:pt x="311298" y="3513615"/>
                  <a:pt x="311298" y="3511245"/>
                  <a:pt x="308931" y="3508876"/>
                </a:cubicBezTo>
                <a:cubicBezTo>
                  <a:pt x="311298" y="3508876"/>
                  <a:pt x="311298" y="3511245"/>
                  <a:pt x="311298" y="3511245"/>
                </a:cubicBezTo>
                <a:cubicBezTo>
                  <a:pt x="313667" y="3511245"/>
                  <a:pt x="316035" y="3511245"/>
                  <a:pt x="313667" y="3506506"/>
                </a:cubicBezTo>
                <a:cubicBezTo>
                  <a:pt x="313667" y="3501769"/>
                  <a:pt x="313667" y="3501769"/>
                  <a:pt x="316035" y="3504138"/>
                </a:cubicBezTo>
                <a:cubicBezTo>
                  <a:pt x="316035" y="3501769"/>
                  <a:pt x="311298" y="3499399"/>
                  <a:pt x="308931" y="3497030"/>
                </a:cubicBezTo>
                <a:cubicBezTo>
                  <a:pt x="308931" y="3492291"/>
                  <a:pt x="308931" y="3487553"/>
                  <a:pt x="301825" y="3480445"/>
                </a:cubicBezTo>
                <a:cubicBezTo>
                  <a:pt x="301825" y="3480445"/>
                  <a:pt x="301825" y="3478076"/>
                  <a:pt x="301825" y="3478076"/>
                </a:cubicBezTo>
                <a:cubicBezTo>
                  <a:pt x="301825" y="3478076"/>
                  <a:pt x="304194" y="3478076"/>
                  <a:pt x="304194" y="3478076"/>
                </a:cubicBezTo>
                <a:cubicBezTo>
                  <a:pt x="308931" y="3482814"/>
                  <a:pt x="311298" y="3482814"/>
                  <a:pt x="313667" y="3482814"/>
                </a:cubicBezTo>
                <a:cubicBezTo>
                  <a:pt x="313667" y="3482814"/>
                  <a:pt x="316035" y="3485183"/>
                  <a:pt x="318403" y="3485183"/>
                </a:cubicBezTo>
                <a:cubicBezTo>
                  <a:pt x="318403" y="3487553"/>
                  <a:pt x="320771" y="3492291"/>
                  <a:pt x="318403" y="3489922"/>
                </a:cubicBezTo>
                <a:cubicBezTo>
                  <a:pt x="311298" y="3487553"/>
                  <a:pt x="313667" y="3494661"/>
                  <a:pt x="316035" y="3497030"/>
                </a:cubicBezTo>
                <a:cubicBezTo>
                  <a:pt x="323139" y="3501769"/>
                  <a:pt x="320771" y="3504138"/>
                  <a:pt x="318403" y="3504138"/>
                </a:cubicBezTo>
                <a:cubicBezTo>
                  <a:pt x="318403" y="3504138"/>
                  <a:pt x="318403" y="3506506"/>
                  <a:pt x="318403" y="3506506"/>
                </a:cubicBezTo>
                <a:cubicBezTo>
                  <a:pt x="318403" y="3506506"/>
                  <a:pt x="318403" y="3508876"/>
                  <a:pt x="318403" y="3508876"/>
                </a:cubicBezTo>
                <a:cubicBezTo>
                  <a:pt x="320771" y="3513615"/>
                  <a:pt x="320771" y="3511245"/>
                  <a:pt x="323139" y="3511245"/>
                </a:cubicBezTo>
                <a:cubicBezTo>
                  <a:pt x="323139" y="3508876"/>
                  <a:pt x="325508" y="3508876"/>
                  <a:pt x="325508" y="3508876"/>
                </a:cubicBezTo>
                <a:cubicBezTo>
                  <a:pt x="327876" y="3508876"/>
                  <a:pt x="330244" y="3508876"/>
                  <a:pt x="330244" y="3511245"/>
                </a:cubicBezTo>
                <a:cubicBezTo>
                  <a:pt x="332612" y="3511245"/>
                  <a:pt x="334981" y="3515984"/>
                  <a:pt x="334981" y="3515984"/>
                </a:cubicBezTo>
                <a:cubicBezTo>
                  <a:pt x="337349" y="3515984"/>
                  <a:pt x="339718" y="3515984"/>
                  <a:pt x="342085" y="3515984"/>
                </a:cubicBezTo>
                <a:cubicBezTo>
                  <a:pt x="342085" y="3515984"/>
                  <a:pt x="339718" y="3513615"/>
                  <a:pt x="339718" y="3511245"/>
                </a:cubicBezTo>
                <a:cubicBezTo>
                  <a:pt x="337349" y="3508876"/>
                  <a:pt x="334981" y="3506506"/>
                  <a:pt x="337349" y="3506506"/>
                </a:cubicBezTo>
                <a:cubicBezTo>
                  <a:pt x="337349" y="3504138"/>
                  <a:pt x="339718" y="3504138"/>
                  <a:pt x="339718" y="3501769"/>
                </a:cubicBezTo>
                <a:cubicBezTo>
                  <a:pt x="342085" y="3501769"/>
                  <a:pt x="339718" y="3499399"/>
                  <a:pt x="339718" y="3499399"/>
                </a:cubicBezTo>
                <a:cubicBezTo>
                  <a:pt x="334981" y="3492291"/>
                  <a:pt x="337349" y="3494661"/>
                  <a:pt x="342085" y="3494661"/>
                </a:cubicBezTo>
                <a:cubicBezTo>
                  <a:pt x="344454" y="3497030"/>
                  <a:pt x="346822" y="3499399"/>
                  <a:pt x="342085" y="3492291"/>
                </a:cubicBezTo>
                <a:lnTo>
                  <a:pt x="344453" y="3487553"/>
                </a:lnTo>
                <a:lnTo>
                  <a:pt x="344749" y="3487849"/>
                </a:lnTo>
                <a:cubicBezTo>
                  <a:pt x="345638" y="3488737"/>
                  <a:pt x="345638" y="3488737"/>
                  <a:pt x="344454" y="3487553"/>
                </a:cubicBezTo>
                <a:lnTo>
                  <a:pt x="344453" y="3487553"/>
                </a:lnTo>
                <a:lnTo>
                  <a:pt x="339718" y="3482814"/>
                </a:lnTo>
                <a:cubicBezTo>
                  <a:pt x="339718" y="3480445"/>
                  <a:pt x="339718" y="3480445"/>
                  <a:pt x="339718" y="3480445"/>
                </a:cubicBezTo>
                <a:cubicBezTo>
                  <a:pt x="339718" y="3478076"/>
                  <a:pt x="339718" y="3478076"/>
                  <a:pt x="342085" y="3475707"/>
                </a:cubicBezTo>
                <a:cubicBezTo>
                  <a:pt x="334981" y="3473337"/>
                  <a:pt x="334981" y="3473337"/>
                  <a:pt x="334981" y="3475707"/>
                </a:cubicBezTo>
                <a:cubicBezTo>
                  <a:pt x="334981" y="3478076"/>
                  <a:pt x="339718" y="3485183"/>
                  <a:pt x="330244" y="3478076"/>
                </a:cubicBezTo>
                <a:cubicBezTo>
                  <a:pt x="330244" y="3478076"/>
                  <a:pt x="330244" y="3480445"/>
                  <a:pt x="330244" y="3480445"/>
                </a:cubicBezTo>
                <a:cubicBezTo>
                  <a:pt x="339718" y="3487553"/>
                  <a:pt x="334981" y="3487553"/>
                  <a:pt x="330244" y="3489922"/>
                </a:cubicBezTo>
                <a:cubicBezTo>
                  <a:pt x="330244" y="3487553"/>
                  <a:pt x="330244" y="3485183"/>
                  <a:pt x="330244" y="3485183"/>
                </a:cubicBezTo>
                <a:cubicBezTo>
                  <a:pt x="330244" y="3482814"/>
                  <a:pt x="327876" y="3482814"/>
                  <a:pt x="327876" y="3482814"/>
                </a:cubicBezTo>
                <a:cubicBezTo>
                  <a:pt x="325508" y="3482814"/>
                  <a:pt x="320771" y="3482814"/>
                  <a:pt x="327876" y="3487553"/>
                </a:cubicBezTo>
                <a:cubicBezTo>
                  <a:pt x="327876" y="3489922"/>
                  <a:pt x="327876" y="3489922"/>
                  <a:pt x="325508" y="3492291"/>
                </a:cubicBezTo>
                <a:cubicBezTo>
                  <a:pt x="325508" y="3489922"/>
                  <a:pt x="325508" y="3489922"/>
                  <a:pt x="325508" y="3487553"/>
                </a:cubicBezTo>
                <a:cubicBezTo>
                  <a:pt x="323139" y="3487553"/>
                  <a:pt x="323139" y="3485183"/>
                  <a:pt x="320771" y="3482814"/>
                </a:cubicBezTo>
                <a:cubicBezTo>
                  <a:pt x="320771" y="3482814"/>
                  <a:pt x="320771" y="3480445"/>
                  <a:pt x="320771" y="3480445"/>
                </a:cubicBezTo>
                <a:cubicBezTo>
                  <a:pt x="318403" y="3480445"/>
                  <a:pt x="316035" y="3478076"/>
                  <a:pt x="316035" y="3478076"/>
                </a:cubicBezTo>
                <a:cubicBezTo>
                  <a:pt x="316035" y="3478076"/>
                  <a:pt x="318403" y="3485183"/>
                  <a:pt x="313667" y="3480445"/>
                </a:cubicBezTo>
                <a:cubicBezTo>
                  <a:pt x="313667" y="3480445"/>
                  <a:pt x="313667" y="3478076"/>
                  <a:pt x="313667" y="3478076"/>
                </a:cubicBezTo>
                <a:cubicBezTo>
                  <a:pt x="313667" y="3478076"/>
                  <a:pt x="311298" y="3475707"/>
                  <a:pt x="308931" y="3473337"/>
                </a:cubicBezTo>
                <a:cubicBezTo>
                  <a:pt x="308931" y="3473337"/>
                  <a:pt x="308931" y="3473337"/>
                  <a:pt x="306562" y="3473337"/>
                </a:cubicBezTo>
                <a:cubicBezTo>
                  <a:pt x="304194" y="3468599"/>
                  <a:pt x="306562" y="3470968"/>
                  <a:pt x="304194" y="3470968"/>
                </a:cubicBezTo>
                <a:cubicBezTo>
                  <a:pt x="304194" y="3470968"/>
                  <a:pt x="304194" y="3473337"/>
                  <a:pt x="306562" y="3473337"/>
                </a:cubicBezTo>
                <a:cubicBezTo>
                  <a:pt x="304194" y="3473337"/>
                  <a:pt x="301825" y="3473337"/>
                  <a:pt x="301825" y="3473337"/>
                </a:cubicBezTo>
                <a:cubicBezTo>
                  <a:pt x="294722" y="3475707"/>
                  <a:pt x="294722" y="3473337"/>
                  <a:pt x="292352" y="3473337"/>
                </a:cubicBezTo>
                <a:cubicBezTo>
                  <a:pt x="292352" y="3470968"/>
                  <a:pt x="292352" y="3470968"/>
                  <a:pt x="289984" y="3470968"/>
                </a:cubicBezTo>
                <a:cubicBezTo>
                  <a:pt x="294722" y="3478076"/>
                  <a:pt x="292352" y="3480445"/>
                  <a:pt x="289984" y="3482814"/>
                </a:cubicBezTo>
                <a:cubicBezTo>
                  <a:pt x="287616" y="3480445"/>
                  <a:pt x="285248" y="3478076"/>
                  <a:pt x="282879" y="3475707"/>
                </a:cubicBezTo>
                <a:cubicBezTo>
                  <a:pt x="282879" y="3475707"/>
                  <a:pt x="280511" y="3473337"/>
                  <a:pt x="280511" y="3473337"/>
                </a:cubicBezTo>
                <a:cubicBezTo>
                  <a:pt x="280511" y="3473337"/>
                  <a:pt x="280511" y="3473337"/>
                  <a:pt x="278144" y="3473337"/>
                </a:cubicBezTo>
                <a:cubicBezTo>
                  <a:pt x="278144" y="3470968"/>
                  <a:pt x="275775" y="3470968"/>
                  <a:pt x="273407" y="3468599"/>
                </a:cubicBezTo>
                <a:cubicBezTo>
                  <a:pt x="268670" y="3463860"/>
                  <a:pt x="266302" y="3463860"/>
                  <a:pt x="266302" y="3463860"/>
                </a:cubicBezTo>
                <a:cubicBezTo>
                  <a:pt x="266302" y="3466229"/>
                  <a:pt x="263935" y="3463860"/>
                  <a:pt x="263935" y="3463860"/>
                </a:cubicBezTo>
                <a:cubicBezTo>
                  <a:pt x="263935" y="3463860"/>
                  <a:pt x="263935" y="3461491"/>
                  <a:pt x="261565" y="3461491"/>
                </a:cubicBezTo>
                <a:cubicBezTo>
                  <a:pt x="261565" y="3459121"/>
                  <a:pt x="261565" y="3459121"/>
                  <a:pt x="259197" y="3456752"/>
                </a:cubicBezTo>
                <a:cubicBezTo>
                  <a:pt x="259197" y="3456752"/>
                  <a:pt x="256829" y="3456752"/>
                  <a:pt x="256829" y="3456752"/>
                </a:cubicBezTo>
                <a:cubicBezTo>
                  <a:pt x="256829" y="3454383"/>
                  <a:pt x="256829" y="3454383"/>
                  <a:pt x="254460" y="3454383"/>
                </a:cubicBezTo>
                <a:cubicBezTo>
                  <a:pt x="254460" y="3454383"/>
                  <a:pt x="252092" y="3454383"/>
                  <a:pt x="252092" y="3452014"/>
                </a:cubicBezTo>
                <a:cubicBezTo>
                  <a:pt x="252092" y="3452014"/>
                  <a:pt x="252092" y="3449645"/>
                  <a:pt x="249724" y="3449645"/>
                </a:cubicBezTo>
                <a:cubicBezTo>
                  <a:pt x="247356" y="3447275"/>
                  <a:pt x="249724" y="3447275"/>
                  <a:pt x="252092" y="3447275"/>
                </a:cubicBezTo>
                <a:cubicBezTo>
                  <a:pt x="252092" y="3447275"/>
                  <a:pt x="249724" y="3444906"/>
                  <a:pt x="249724" y="3444906"/>
                </a:cubicBezTo>
                <a:cubicBezTo>
                  <a:pt x="249724" y="3444906"/>
                  <a:pt x="249724" y="3444906"/>
                  <a:pt x="247356" y="3444906"/>
                </a:cubicBezTo>
                <a:cubicBezTo>
                  <a:pt x="247356" y="3440167"/>
                  <a:pt x="244987" y="3437798"/>
                  <a:pt x="240251" y="3435429"/>
                </a:cubicBezTo>
                <a:cubicBezTo>
                  <a:pt x="230778" y="3428322"/>
                  <a:pt x="230778" y="3425952"/>
                  <a:pt x="233146" y="3421214"/>
                </a:cubicBezTo>
                <a:cubicBezTo>
                  <a:pt x="233146" y="3421214"/>
                  <a:pt x="233146" y="3418844"/>
                  <a:pt x="230778" y="3418844"/>
                </a:cubicBezTo>
                <a:cubicBezTo>
                  <a:pt x="230778" y="3416475"/>
                  <a:pt x="228410" y="3416475"/>
                  <a:pt x="228410" y="3416475"/>
                </a:cubicBezTo>
                <a:cubicBezTo>
                  <a:pt x="228410" y="3418844"/>
                  <a:pt x="228410" y="3418844"/>
                  <a:pt x="228410" y="3421214"/>
                </a:cubicBezTo>
                <a:cubicBezTo>
                  <a:pt x="216569" y="3409367"/>
                  <a:pt x="211833" y="3402260"/>
                  <a:pt x="202359" y="3390413"/>
                </a:cubicBezTo>
                <a:cubicBezTo>
                  <a:pt x="199991" y="3388043"/>
                  <a:pt x="202359" y="3388043"/>
                  <a:pt x="197622" y="3385674"/>
                </a:cubicBezTo>
                <a:cubicBezTo>
                  <a:pt x="190517" y="3380936"/>
                  <a:pt x="188149" y="3376198"/>
                  <a:pt x="190517" y="3373828"/>
                </a:cubicBezTo>
                <a:cubicBezTo>
                  <a:pt x="192886" y="3369090"/>
                  <a:pt x="188149" y="3366720"/>
                  <a:pt x="185781" y="3361982"/>
                </a:cubicBezTo>
                <a:cubicBezTo>
                  <a:pt x="181044" y="3359612"/>
                  <a:pt x="178676" y="3354874"/>
                  <a:pt x="173939" y="3352505"/>
                </a:cubicBezTo>
                <a:cubicBezTo>
                  <a:pt x="178676" y="3352505"/>
                  <a:pt x="181044" y="3354874"/>
                  <a:pt x="183413" y="3354874"/>
                </a:cubicBezTo>
                <a:cubicBezTo>
                  <a:pt x="185781" y="3357243"/>
                  <a:pt x="185781" y="3357243"/>
                  <a:pt x="185781" y="3354874"/>
                </a:cubicBezTo>
                <a:cubicBezTo>
                  <a:pt x="183413" y="3350136"/>
                  <a:pt x="181044" y="3347766"/>
                  <a:pt x="178676" y="3347766"/>
                </a:cubicBezTo>
                <a:cubicBezTo>
                  <a:pt x="173939" y="3347766"/>
                  <a:pt x="171572" y="3345397"/>
                  <a:pt x="166835" y="3343028"/>
                </a:cubicBezTo>
                <a:cubicBezTo>
                  <a:pt x="166835" y="3343028"/>
                  <a:pt x="164466" y="3340658"/>
                  <a:pt x="164466" y="3340658"/>
                </a:cubicBezTo>
                <a:cubicBezTo>
                  <a:pt x="162098" y="3333550"/>
                  <a:pt x="169203" y="3333550"/>
                  <a:pt x="176309" y="3340658"/>
                </a:cubicBezTo>
                <a:cubicBezTo>
                  <a:pt x="176309" y="3340658"/>
                  <a:pt x="178676" y="3340658"/>
                  <a:pt x="178676" y="3340658"/>
                </a:cubicBezTo>
                <a:cubicBezTo>
                  <a:pt x="178676" y="3338289"/>
                  <a:pt x="188149" y="3343028"/>
                  <a:pt x="185781" y="3338289"/>
                </a:cubicBezTo>
                <a:cubicBezTo>
                  <a:pt x="185781" y="3333550"/>
                  <a:pt x="185781" y="3333550"/>
                  <a:pt x="190517" y="3333550"/>
                </a:cubicBezTo>
                <a:cubicBezTo>
                  <a:pt x="195254" y="3335920"/>
                  <a:pt x="197622" y="3333550"/>
                  <a:pt x="195254" y="3331181"/>
                </a:cubicBezTo>
                <a:cubicBezTo>
                  <a:pt x="192886" y="3326443"/>
                  <a:pt x="195254" y="3324074"/>
                  <a:pt x="195254" y="3321704"/>
                </a:cubicBezTo>
                <a:cubicBezTo>
                  <a:pt x="197622" y="3321704"/>
                  <a:pt x="197622" y="3319335"/>
                  <a:pt x="197622" y="3319335"/>
                </a:cubicBezTo>
                <a:cubicBezTo>
                  <a:pt x="195254" y="3319335"/>
                  <a:pt x="195254" y="3319335"/>
                  <a:pt x="195254" y="3319335"/>
                </a:cubicBezTo>
                <a:cubicBezTo>
                  <a:pt x="192886" y="3319335"/>
                  <a:pt x="192886" y="3319335"/>
                  <a:pt x="192886" y="3319335"/>
                </a:cubicBezTo>
                <a:cubicBezTo>
                  <a:pt x="192886" y="3319335"/>
                  <a:pt x="192886" y="3316966"/>
                  <a:pt x="190517" y="3316966"/>
                </a:cubicBezTo>
                <a:cubicBezTo>
                  <a:pt x="190517" y="3314596"/>
                  <a:pt x="190517" y="3312227"/>
                  <a:pt x="183413" y="3309858"/>
                </a:cubicBezTo>
                <a:cubicBezTo>
                  <a:pt x="183413" y="3309858"/>
                  <a:pt x="183413" y="3307488"/>
                  <a:pt x="183413" y="3307488"/>
                </a:cubicBezTo>
                <a:cubicBezTo>
                  <a:pt x="181044" y="3302750"/>
                  <a:pt x="176309" y="3300381"/>
                  <a:pt x="171572" y="3300381"/>
                </a:cubicBezTo>
                <a:cubicBezTo>
                  <a:pt x="171572" y="3298012"/>
                  <a:pt x="169203" y="3298012"/>
                  <a:pt x="169203" y="3295642"/>
                </a:cubicBezTo>
                <a:cubicBezTo>
                  <a:pt x="169203" y="3295642"/>
                  <a:pt x="169203" y="3293273"/>
                  <a:pt x="169203" y="3293273"/>
                </a:cubicBezTo>
                <a:cubicBezTo>
                  <a:pt x="171572" y="3293273"/>
                  <a:pt x="171572" y="3293273"/>
                  <a:pt x="173939" y="3290904"/>
                </a:cubicBezTo>
                <a:cubicBezTo>
                  <a:pt x="173939" y="3290904"/>
                  <a:pt x="176309" y="3290904"/>
                  <a:pt x="176309" y="3293273"/>
                </a:cubicBezTo>
                <a:cubicBezTo>
                  <a:pt x="178676" y="3295642"/>
                  <a:pt x="181044" y="3295642"/>
                  <a:pt x="181044" y="3295642"/>
                </a:cubicBezTo>
                <a:cubicBezTo>
                  <a:pt x="183413" y="3295642"/>
                  <a:pt x="185781" y="3295642"/>
                  <a:pt x="181044" y="3290904"/>
                </a:cubicBezTo>
                <a:cubicBezTo>
                  <a:pt x="181044" y="3288534"/>
                  <a:pt x="181044" y="3288534"/>
                  <a:pt x="178676" y="3288534"/>
                </a:cubicBezTo>
                <a:cubicBezTo>
                  <a:pt x="178676" y="3288534"/>
                  <a:pt x="178676" y="3290904"/>
                  <a:pt x="178676" y="3290904"/>
                </a:cubicBezTo>
                <a:cubicBezTo>
                  <a:pt x="178676" y="3290904"/>
                  <a:pt x="176309" y="3288534"/>
                  <a:pt x="176309" y="3288534"/>
                </a:cubicBezTo>
                <a:cubicBezTo>
                  <a:pt x="171572" y="3283796"/>
                  <a:pt x="171572" y="3283796"/>
                  <a:pt x="169203" y="3283796"/>
                </a:cubicBezTo>
                <a:cubicBezTo>
                  <a:pt x="166835" y="3281426"/>
                  <a:pt x="166835" y="3279058"/>
                  <a:pt x="164466" y="3279058"/>
                </a:cubicBezTo>
                <a:cubicBezTo>
                  <a:pt x="164466" y="3276689"/>
                  <a:pt x="164466" y="3276689"/>
                  <a:pt x="162098" y="3274319"/>
                </a:cubicBezTo>
                <a:cubicBezTo>
                  <a:pt x="162098" y="3274319"/>
                  <a:pt x="162098" y="3274319"/>
                  <a:pt x="162098" y="3271950"/>
                </a:cubicBezTo>
                <a:cubicBezTo>
                  <a:pt x="164466" y="3274319"/>
                  <a:pt x="166835" y="3276689"/>
                  <a:pt x="166835" y="3276689"/>
                </a:cubicBezTo>
                <a:cubicBezTo>
                  <a:pt x="166835" y="3279058"/>
                  <a:pt x="169203" y="3279058"/>
                  <a:pt x="169203" y="3281426"/>
                </a:cubicBezTo>
                <a:cubicBezTo>
                  <a:pt x="169203" y="3281426"/>
                  <a:pt x="171572" y="3281426"/>
                  <a:pt x="171572" y="3281426"/>
                </a:cubicBezTo>
                <a:cubicBezTo>
                  <a:pt x="171572" y="3283796"/>
                  <a:pt x="173939" y="3283796"/>
                  <a:pt x="173939" y="3283796"/>
                </a:cubicBezTo>
                <a:cubicBezTo>
                  <a:pt x="173939" y="3283796"/>
                  <a:pt x="173939" y="3281426"/>
                  <a:pt x="173939" y="3281426"/>
                </a:cubicBezTo>
                <a:cubicBezTo>
                  <a:pt x="171572" y="3276689"/>
                  <a:pt x="169203" y="3271950"/>
                  <a:pt x="166835" y="3267211"/>
                </a:cubicBezTo>
                <a:cubicBezTo>
                  <a:pt x="164466" y="3264842"/>
                  <a:pt x="166835" y="3262472"/>
                  <a:pt x="164466" y="3257734"/>
                </a:cubicBezTo>
                <a:cubicBezTo>
                  <a:pt x="164466" y="3257734"/>
                  <a:pt x="164466" y="3260103"/>
                  <a:pt x="166835" y="3262472"/>
                </a:cubicBezTo>
                <a:cubicBezTo>
                  <a:pt x="169203" y="3264842"/>
                  <a:pt x="169203" y="3264842"/>
                  <a:pt x="171572" y="3264842"/>
                </a:cubicBezTo>
                <a:cubicBezTo>
                  <a:pt x="171572" y="3264842"/>
                  <a:pt x="171572" y="3264842"/>
                  <a:pt x="173939" y="3264842"/>
                </a:cubicBezTo>
                <a:cubicBezTo>
                  <a:pt x="173939" y="3264842"/>
                  <a:pt x="173939" y="3267211"/>
                  <a:pt x="173939" y="3269580"/>
                </a:cubicBezTo>
                <a:cubicBezTo>
                  <a:pt x="176309" y="3269580"/>
                  <a:pt x="178676" y="3274319"/>
                  <a:pt x="178676" y="3269580"/>
                </a:cubicBezTo>
                <a:cubicBezTo>
                  <a:pt x="178676" y="3269580"/>
                  <a:pt x="178676" y="3269580"/>
                  <a:pt x="178676" y="3271950"/>
                </a:cubicBezTo>
                <a:cubicBezTo>
                  <a:pt x="183413" y="3274319"/>
                  <a:pt x="183413" y="3274319"/>
                  <a:pt x="185781" y="3276689"/>
                </a:cubicBezTo>
                <a:cubicBezTo>
                  <a:pt x="185781" y="3276689"/>
                  <a:pt x="188149" y="3276689"/>
                  <a:pt x="188149" y="3279058"/>
                </a:cubicBezTo>
                <a:cubicBezTo>
                  <a:pt x="188149" y="3279058"/>
                  <a:pt x="190517" y="3279058"/>
                  <a:pt x="188149" y="3281426"/>
                </a:cubicBezTo>
                <a:cubicBezTo>
                  <a:pt x="188149" y="3281426"/>
                  <a:pt x="188149" y="3281426"/>
                  <a:pt x="185781" y="3281426"/>
                </a:cubicBezTo>
                <a:cubicBezTo>
                  <a:pt x="188149" y="3283796"/>
                  <a:pt x="188149" y="3286165"/>
                  <a:pt x="188149" y="3286165"/>
                </a:cubicBezTo>
                <a:cubicBezTo>
                  <a:pt x="190517" y="3288534"/>
                  <a:pt x="192886" y="3288534"/>
                  <a:pt x="192886" y="3290904"/>
                </a:cubicBezTo>
                <a:lnTo>
                  <a:pt x="195254" y="3291614"/>
                </a:lnTo>
                <a:lnTo>
                  <a:pt x="195254" y="3293273"/>
                </a:lnTo>
                <a:cubicBezTo>
                  <a:pt x="199991" y="3298012"/>
                  <a:pt x="199991" y="3293273"/>
                  <a:pt x="207096" y="3300381"/>
                </a:cubicBezTo>
                <a:cubicBezTo>
                  <a:pt x="205911" y="3298012"/>
                  <a:pt x="206503" y="3298012"/>
                  <a:pt x="207391" y="3298308"/>
                </a:cubicBezTo>
                <a:lnTo>
                  <a:pt x="208878" y="3298095"/>
                </a:lnTo>
                <a:lnTo>
                  <a:pt x="209170" y="3298385"/>
                </a:lnTo>
                <a:lnTo>
                  <a:pt x="209651" y="3298385"/>
                </a:lnTo>
                <a:lnTo>
                  <a:pt x="211833" y="3302750"/>
                </a:lnTo>
                <a:cubicBezTo>
                  <a:pt x="211833" y="3305119"/>
                  <a:pt x="211833" y="3305119"/>
                  <a:pt x="211833" y="3305119"/>
                </a:cubicBezTo>
                <a:cubicBezTo>
                  <a:pt x="214200" y="3307488"/>
                  <a:pt x="214200" y="3307488"/>
                  <a:pt x="214200" y="3307488"/>
                </a:cubicBezTo>
                <a:cubicBezTo>
                  <a:pt x="218937" y="3309858"/>
                  <a:pt x="221305" y="3312227"/>
                  <a:pt x="223673" y="3316966"/>
                </a:cubicBezTo>
                <a:cubicBezTo>
                  <a:pt x="226041" y="3319335"/>
                  <a:pt x="228410" y="3321704"/>
                  <a:pt x="230778" y="3324074"/>
                </a:cubicBezTo>
                <a:cubicBezTo>
                  <a:pt x="233146" y="3324074"/>
                  <a:pt x="235514" y="3324074"/>
                  <a:pt x="237883" y="3324074"/>
                </a:cubicBezTo>
                <a:cubicBezTo>
                  <a:pt x="237883" y="3326443"/>
                  <a:pt x="237883" y="3328812"/>
                  <a:pt x="237883" y="3328812"/>
                </a:cubicBezTo>
                <a:cubicBezTo>
                  <a:pt x="237883" y="3328812"/>
                  <a:pt x="237883" y="3331181"/>
                  <a:pt x="237883" y="3331181"/>
                </a:cubicBezTo>
                <a:cubicBezTo>
                  <a:pt x="240251" y="3331181"/>
                  <a:pt x="240251" y="3333550"/>
                  <a:pt x="240251" y="3333550"/>
                </a:cubicBezTo>
                <a:cubicBezTo>
                  <a:pt x="242620" y="3333550"/>
                  <a:pt x="242620" y="3331181"/>
                  <a:pt x="242620" y="3331181"/>
                </a:cubicBezTo>
                <a:cubicBezTo>
                  <a:pt x="242620" y="3331181"/>
                  <a:pt x="244987" y="3333550"/>
                  <a:pt x="247356" y="3333550"/>
                </a:cubicBezTo>
                <a:cubicBezTo>
                  <a:pt x="249724" y="3335920"/>
                  <a:pt x="252092" y="3338289"/>
                  <a:pt x="256829" y="3343028"/>
                </a:cubicBezTo>
                <a:cubicBezTo>
                  <a:pt x="256829" y="3343028"/>
                  <a:pt x="259197" y="3345397"/>
                  <a:pt x="261565" y="3347766"/>
                </a:cubicBezTo>
                <a:cubicBezTo>
                  <a:pt x="266302" y="3350136"/>
                  <a:pt x="263935" y="3347766"/>
                  <a:pt x="266302" y="3347766"/>
                </a:cubicBezTo>
                <a:cubicBezTo>
                  <a:pt x="263935" y="3345397"/>
                  <a:pt x="263935" y="3343028"/>
                  <a:pt x="263935" y="3343028"/>
                </a:cubicBezTo>
                <a:cubicBezTo>
                  <a:pt x="266302" y="3340658"/>
                  <a:pt x="268670" y="3345397"/>
                  <a:pt x="271038" y="3347766"/>
                </a:cubicBezTo>
                <a:cubicBezTo>
                  <a:pt x="273407" y="3350136"/>
                  <a:pt x="273407" y="3350136"/>
                  <a:pt x="271038" y="3350136"/>
                </a:cubicBezTo>
                <a:cubicBezTo>
                  <a:pt x="271038" y="3350136"/>
                  <a:pt x="273407" y="3352505"/>
                  <a:pt x="273407" y="3352505"/>
                </a:cubicBezTo>
                <a:cubicBezTo>
                  <a:pt x="275775" y="3354874"/>
                  <a:pt x="275775" y="3354874"/>
                  <a:pt x="278144" y="3354874"/>
                </a:cubicBezTo>
                <a:cubicBezTo>
                  <a:pt x="278144" y="3357243"/>
                  <a:pt x="280511" y="3359612"/>
                  <a:pt x="280511" y="3359612"/>
                </a:cubicBezTo>
                <a:cubicBezTo>
                  <a:pt x="275775" y="3354874"/>
                  <a:pt x="275775" y="3357243"/>
                  <a:pt x="275775" y="3359612"/>
                </a:cubicBezTo>
                <a:cubicBezTo>
                  <a:pt x="278144" y="3361982"/>
                  <a:pt x="280511" y="3364351"/>
                  <a:pt x="285248" y="3366720"/>
                </a:cubicBezTo>
                <a:cubicBezTo>
                  <a:pt x="285248" y="3369090"/>
                  <a:pt x="287616" y="3369090"/>
                  <a:pt x="287616" y="3369090"/>
                </a:cubicBezTo>
                <a:cubicBezTo>
                  <a:pt x="289984" y="3369090"/>
                  <a:pt x="289984" y="3369090"/>
                  <a:pt x="289984" y="3369090"/>
                </a:cubicBezTo>
                <a:lnTo>
                  <a:pt x="292352" y="3371459"/>
                </a:lnTo>
                <a:lnTo>
                  <a:pt x="297089" y="3376198"/>
                </a:lnTo>
                <a:cubicBezTo>
                  <a:pt x="301825" y="3378567"/>
                  <a:pt x="299457" y="3378567"/>
                  <a:pt x="301825" y="3380936"/>
                </a:cubicBezTo>
                <a:cubicBezTo>
                  <a:pt x="301825" y="3383305"/>
                  <a:pt x="304194" y="3383305"/>
                  <a:pt x="304194" y="3383305"/>
                </a:cubicBezTo>
                <a:cubicBezTo>
                  <a:pt x="306562" y="3385674"/>
                  <a:pt x="308931" y="3388043"/>
                  <a:pt x="311298" y="3390413"/>
                </a:cubicBezTo>
                <a:cubicBezTo>
                  <a:pt x="311298" y="3390413"/>
                  <a:pt x="311298" y="3390413"/>
                  <a:pt x="311298" y="3392782"/>
                </a:cubicBezTo>
                <a:cubicBezTo>
                  <a:pt x="311298" y="3392782"/>
                  <a:pt x="313667" y="3395152"/>
                  <a:pt x="313667" y="3395152"/>
                </a:cubicBezTo>
                <a:cubicBezTo>
                  <a:pt x="316035" y="3395152"/>
                  <a:pt x="316035" y="3395152"/>
                  <a:pt x="318403" y="3395152"/>
                </a:cubicBezTo>
                <a:cubicBezTo>
                  <a:pt x="316035" y="3392782"/>
                  <a:pt x="316035" y="3390413"/>
                  <a:pt x="313667" y="3390413"/>
                </a:cubicBezTo>
                <a:cubicBezTo>
                  <a:pt x="316035" y="3390413"/>
                  <a:pt x="318403" y="3392782"/>
                  <a:pt x="318403" y="3392782"/>
                </a:cubicBezTo>
                <a:cubicBezTo>
                  <a:pt x="320771" y="3392782"/>
                  <a:pt x="320771" y="3392782"/>
                  <a:pt x="320771" y="3392782"/>
                </a:cubicBezTo>
                <a:cubicBezTo>
                  <a:pt x="320771" y="3392782"/>
                  <a:pt x="318403" y="3390413"/>
                  <a:pt x="318403" y="3390413"/>
                </a:cubicBezTo>
                <a:cubicBezTo>
                  <a:pt x="311298" y="3385674"/>
                  <a:pt x="311298" y="3383305"/>
                  <a:pt x="308931" y="3380936"/>
                </a:cubicBezTo>
                <a:cubicBezTo>
                  <a:pt x="308931" y="3378567"/>
                  <a:pt x="308931" y="3378567"/>
                  <a:pt x="306562" y="3378567"/>
                </a:cubicBezTo>
                <a:cubicBezTo>
                  <a:pt x="306562" y="3376198"/>
                  <a:pt x="304194" y="3376198"/>
                  <a:pt x="301825" y="3376198"/>
                </a:cubicBezTo>
                <a:cubicBezTo>
                  <a:pt x="299457" y="3376198"/>
                  <a:pt x="299457" y="3376198"/>
                  <a:pt x="297089" y="3373828"/>
                </a:cubicBezTo>
                <a:lnTo>
                  <a:pt x="292352" y="3371459"/>
                </a:lnTo>
                <a:lnTo>
                  <a:pt x="289984" y="3366720"/>
                </a:lnTo>
                <a:cubicBezTo>
                  <a:pt x="289984" y="3369090"/>
                  <a:pt x="292352" y="3369090"/>
                  <a:pt x="292352" y="3369090"/>
                </a:cubicBezTo>
                <a:cubicBezTo>
                  <a:pt x="294722" y="3371459"/>
                  <a:pt x="294722" y="3371459"/>
                  <a:pt x="294722" y="3369090"/>
                </a:cubicBezTo>
                <a:cubicBezTo>
                  <a:pt x="294722" y="3369090"/>
                  <a:pt x="292352" y="3366720"/>
                  <a:pt x="292352" y="3366720"/>
                </a:cubicBezTo>
                <a:cubicBezTo>
                  <a:pt x="289984" y="3364351"/>
                  <a:pt x="289984" y="3366720"/>
                  <a:pt x="285248" y="3361982"/>
                </a:cubicBezTo>
                <a:cubicBezTo>
                  <a:pt x="285248" y="3361982"/>
                  <a:pt x="287616" y="3359612"/>
                  <a:pt x="287616" y="3359612"/>
                </a:cubicBezTo>
                <a:cubicBezTo>
                  <a:pt x="287616" y="3357243"/>
                  <a:pt x="282879" y="3352505"/>
                  <a:pt x="280511" y="3350136"/>
                </a:cubicBezTo>
                <a:cubicBezTo>
                  <a:pt x="278144" y="3350136"/>
                  <a:pt x="278144" y="3350136"/>
                  <a:pt x="275775" y="3347766"/>
                </a:cubicBezTo>
                <a:cubicBezTo>
                  <a:pt x="273407" y="3347766"/>
                  <a:pt x="273407" y="3347766"/>
                  <a:pt x="266302" y="3340658"/>
                </a:cubicBezTo>
                <a:cubicBezTo>
                  <a:pt x="261565" y="3338289"/>
                  <a:pt x="261565" y="3335920"/>
                  <a:pt x="259197" y="3333550"/>
                </a:cubicBezTo>
                <a:cubicBezTo>
                  <a:pt x="259197" y="3333550"/>
                  <a:pt x="259197" y="3331181"/>
                  <a:pt x="256829" y="3328812"/>
                </a:cubicBezTo>
                <a:cubicBezTo>
                  <a:pt x="252092" y="3326443"/>
                  <a:pt x="249724" y="3324074"/>
                  <a:pt x="247356" y="3321704"/>
                </a:cubicBezTo>
                <a:cubicBezTo>
                  <a:pt x="247356" y="3321704"/>
                  <a:pt x="247356" y="3321704"/>
                  <a:pt x="244987" y="3321704"/>
                </a:cubicBezTo>
                <a:cubicBezTo>
                  <a:pt x="244987" y="3321704"/>
                  <a:pt x="244987" y="3321704"/>
                  <a:pt x="242620" y="3321704"/>
                </a:cubicBezTo>
                <a:cubicBezTo>
                  <a:pt x="242620" y="3319335"/>
                  <a:pt x="242620" y="3319335"/>
                  <a:pt x="242620" y="3319335"/>
                </a:cubicBezTo>
                <a:cubicBezTo>
                  <a:pt x="242620" y="3316966"/>
                  <a:pt x="242620" y="3316966"/>
                  <a:pt x="242620" y="3316966"/>
                </a:cubicBezTo>
                <a:cubicBezTo>
                  <a:pt x="240251" y="3312227"/>
                  <a:pt x="233146" y="3309858"/>
                  <a:pt x="235514" y="3307488"/>
                </a:cubicBezTo>
                <a:cubicBezTo>
                  <a:pt x="237883" y="3307488"/>
                  <a:pt x="235514" y="3307488"/>
                  <a:pt x="235514" y="3305119"/>
                </a:cubicBezTo>
                <a:cubicBezTo>
                  <a:pt x="233146" y="3302750"/>
                  <a:pt x="233146" y="3302750"/>
                  <a:pt x="228410" y="3298012"/>
                </a:cubicBezTo>
                <a:cubicBezTo>
                  <a:pt x="226041" y="3298012"/>
                  <a:pt x="226041" y="3295642"/>
                  <a:pt x="223673" y="3295642"/>
                </a:cubicBezTo>
                <a:cubicBezTo>
                  <a:pt x="223673" y="3293273"/>
                  <a:pt x="221305" y="3290904"/>
                  <a:pt x="218937" y="3288534"/>
                </a:cubicBezTo>
                <a:cubicBezTo>
                  <a:pt x="214200" y="3286165"/>
                  <a:pt x="214200" y="3286165"/>
                  <a:pt x="214200" y="3286165"/>
                </a:cubicBezTo>
                <a:cubicBezTo>
                  <a:pt x="216569" y="3288534"/>
                  <a:pt x="216569" y="3290904"/>
                  <a:pt x="214200" y="3288534"/>
                </a:cubicBezTo>
                <a:cubicBezTo>
                  <a:pt x="207096" y="3283796"/>
                  <a:pt x="204727" y="3283796"/>
                  <a:pt x="204727" y="3286165"/>
                </a:cubicBezTo>
                <a:cubicBezTo>
                  <a:pt x="204727" y="3286165"/>
                  <a:pt x="202359" y="3283796"/>
                  <a:pt x="202359" y="3283796"/>
                </a:cubicBezTo>
                <a:cubicBezTo>
                  <a:pt x="199991" y="3283796"/>
                  <a:pt x="202359" y="3286165"/>
                  <a:pt x="197622" y="3281426"/>
                </a:cubicBezTo>
                <a:cubicBezTo>
                  <a:pt x="195254" y="3279058"/>
                  <a:pt x="197622" y="3281426"/>
                  <a:pt x="197622" y="3279058"/>
                </a:cubicBezTo>
                <a:cubicBezTo>
                  <a:pt x="197622" y="3279058"/>
                  <a:pt x="199991" y="3279058"/>
                  <a:pt x="199991" y="3281426"/>
                </a:cubicBezTo>
                <a:cubicBezTo>
                  <a:pt x="202359" y="3281426"/>
                  <a:pt x="199991" y="3279058"/>
                  <a:pt x="199991" y="3276689"/>
                </a:cubicBezTo>
                <a:cubicBezTo>
                  <a:pt x="204727" y="3276689"/>
                  <a:pt x="207096" y="3274319"/>
                  <a:pt x="202359" y="3269580"/>
                </a:cubicBezTo>
                <a:cubicBezTo>
                  <a:pt x="197622" y="3264842"/>
                  <a:pt x="197622" y="3260103"/>
                  <a:pt x="199991" y="3257734"/>
                </a:cubicBezTo>
                <a:cubicBezTo>
                  <a:pt x="199991" y="3257734"/>
                  <a:pt x="197622" y="3255365"/>
                  <a:pt x="197622" y="3252996"/>
                </a:cubicBezTo>
                <a:cubicBezTo>
                  <a:pt x="197622" y="3248257"/>
                  <a:pt x="195254" y="3248257"/>
                  <a:pt x="192886" y="3248257"/>
                </a:cubicBezTo>
                <a:cubicBezTo>
                  <a:pt x="190517" y="3245888"/>
                  <a:pt x="190517" y="3243518"/>
                  <a:pt x="188149" y="3241149"/>
                </a:cubicBezTo>
                <a:cubicBezTo>
                  <a:pt x="185781" y="3236410"/>
                  <a:pt x="185781" y="3236410"/>
                  <a:pt x="188149" y="3234041"/>
                </a:cubicBezTo>
                <a:cubicBezTo>
                  <a:pt x="185781" y="3231672"/>
                  <a:pt x="183413" y="3226934"/>
                  <a:pt x="178676" y="3222195"/>
                </a:cubicBezTo>
                <a:cubicBezTo>
                  <a:pt x="178676" y="3222195"/>
                  <a:pt x="176309" y="3222195"/>
                  <a:pt x="173939" y="3222195"/>
                </a:cubicBezTo>
                <a:cubicBezTo>
                  <a:pt x="169203" y="3222195"/>
                  <a:pt x="162098" y="3215087"/>
                  <a:pt x="159730" y="3210348"/>
                </a:cubicBezTo>
                <a:cubicBezTo>
                  <a:pt x="157362" y="3203241"/>
                  <a:pt x="157362" y="3203241"/>
                  <a:pt x="162098" y="3203241"/>
                </a:cubicBezTo>
                <a:cubicBezTo>
                  <a:pt x="166835" y="3205610"/>
                  <a:pt x="164466" y="3203241"/>
                  <a:pt x="164466" y="3200872"/>
                </a:cubicBezTo>
                <a:cubicBezTo>
                  <a:pt x="164466" y="3200872"/>
                  <a:pt x="164466" y="3198503"/>
                  <a:pt x="166835" y="3196133"/>
                </a:cubicBezTo>
                <a:cubicBezTo>
                  <a:pt x="166835" y="3196133"/>
                  <a:pt x="169203" y="3198503"/>
                  <a:pt x="169203" y="3198503"/>
                </a:cubicBezTo>
                <a:cubicBezTo>
                  <a:pt x="171572" y="3203241"/>
                  <a:pt x="176309" y="3205610"/>
                  <a:pt x="181044" y="3210348"/>
                </a:cubicBezTo>
                <a:cubicBezTo>
                  <a:pt x="181044" y="3210348"/>
                  <a:pt x="181044" y="3212718"/>
                  <a:pt x="183413" y="3212718"/>
                </a:cubicBezTo>
                <a:cubicBezTo>
                  <a:pt x="178676" y="3210348"/>
                  <a:pt x="178676" y="3212718"/>
                  <a:pt x="176309" y="3212718"/>
                </a:cubicBezTo>
                <a:cubicBezTo>
                  <a:pt x="176309" y="3212718"/>
                  <a:pt x="173939" y="3212718"/>
                  <a:pt x="173939" y="3210348"/>
                </a:cubicBezTo>
                <a:cubicBezTo>
                  <a:pt x="171572" y="3210348"/>
                  <a:pt x="169203" y="3207979"/>
                  <a:pt x="169203" y="3207979"/>
                </a:cubicBezTo>
                <a:cubicBezTo>
                  <a:pt x="166835" y="3207979"/>
                  <a:pt x="164466" y="3207979"/>
                  <a:pt x="164466" y="3207979"/>
                </a:cubicBezTo>
                <a:cubicBezTo>
                  <a:pt x="164466" y="3210348"/>
                  <a:pt x="166835" y="3210348"/>
                  <a:pt x="169203" y="3212718"/>
                </a:cubicBezTo>
                <a:cubicBezTo>
                  <a:pt x="171572" y="3212718"/>
                  <a:pt x="171572" y="3215087"/>
                  <a:pt x="173939" y="3217457"/>
                </a:cubicBezTo>
                <a:cubicBezTo>
                  <a:pt x="173939" y="3217457"/>
                  <a:pt x="176309" y="3219826"/>
                  <a:pt x="176309" y="3219826"/>
                </a:cubicBezTo>
                <a:cubicBezTo>
                  <a:pt x="176309" y="3219826"/>
                  <a:pt x="178676" y="3217457"/>
                  <a:pt x="178676" y="3217457"/>
                </a:cubicBezTo>
                <a:cubicBezTo>
                  <a:pt x="181044" y="3215087"/>
                  <a:pt x="183413" y="3215087"/>
                  <a:pt x="195254" y="3222195"/>
                </a:cubicBezTo>
                <a:cubicBezTo>
                  <a:pt x="195254" y="3224565"/>
                  <a:pt x="195254" y="3222195"/>
                  <a:pt x="197622" y="3224565"/>
                </a:cubicBezTo>
                <a:cubicBezTo>
                  <a:pt x="202359" y="3229303"/>
                  <a:pt x="204727" y="3229303"/>
                  <a:pt x="202359" y="3231672"/>
                </a:cubicBezTo>
                <a:cubicBezTo>
                  <a:pt x="199991" y="3234041"/>
                  <a:pt x="199991" y="3234041"/>
                  <a:pt x="199991" y="3236410"/>
                </a:cubicBezTo>
                <a:cubicBezTo>
                  <a:pt x="204727" y="3236410"/>
                  <a:pt x="204727" y="3234041"/>
                  <a:pt x="207096" y="3231672"/>
                </a:cubicBezTo>
                <a:cubicBezTo>
                  <a:pt x="209464" y="3229303"/>
                  <a:pt x="202359" y="3229303"/>
                  <a:pt x="202359" y="3226934"/>
                </a:cubicBezTo>
                <a:cubicBezTo>
                  <a:pt x="202359" y="3222195"/>
                  <a:pt x="199991" y="3215087"/>
                  <a:pt x="192886" y="3210348"/>
                </a:cubicBezTo>
                <a:cubicBezTo>
                  <a:pt x="192886" y="3205610"/>
                  <a:pt x="185781" y="3200872"/>
                  <a:pt x="188149" y="3196133"/>
                </a:cubicBezTo>
                <a:cubicBezTo>
                  <a:pt x="188149" y="3193764"/>
                  <a:pt x="185781" y="3191395"/>
                  <a:pt x="181044" y="3191395"/>
                </a:cubicBezTo>
                <a:cubicBezTo>
                  <a:pt x="178676" y="3191395"/>
                  <a:pt x="176309" y="3186656"/>
                  <a:pt x="173939" y="3184286"/>
                </a:cubicBezTo>
                <a:cubicBezTo>
                  <a:pt x="169203" y="3179549"/>
                  <a:pt x="164466" y="3174810"/>
                  <a:pt x="162098" y="3170071"/>
                </a:cubicBezTo>
                <a:cubicBezTo>
                  <a:pt x="164466" y="3172441"/>
                  <a:pt x="164466" y="3172441"/>
                  <a:pt x="166835" y="3174810"/>
                </a:cubicBezTo>
                <a:cubicBezTo>
                  <a:pt x="169203" y="3177179"/>
                  <a:pt x="169203" y="3177179"/>
                  <a:pt x="171572" y="3179549"/>
                </a:cubicBezTo>
                <a:cubicBezTo>
                  <a:pt x="171572" y="3179549"/>
                  <a:pt x="173939" y="3179549"/>
                  <a:pt x="173939" y="3179549"/>
                </a:cubicBezTo>
                <a:cubicBezTo>
                  <a:pt x="171572" y="3177179"/>
                  <a:pt x="171572" y="3174810"/>
                  <a:pt x="169203" y="3172441"/>
                </a:cubicBezTo>
                <a:cubicBezTo>
                  <a:pt x="166835" y="3167702"/>
                  <a:pt x="164466" y="3165333"/>
                  <a:pt x="159730" y="3167702"/>
                </a:cubicBezTo>
                <a:cubicBezTo>
                  <a:pt x="159730" y="3167702"/>
                  <a:pt x="157362" y="3165333"/>
                  <a:pt x="157362" y="3165333"/>
                </a:cubicBezTo>
                <a:cubicBezTo>
                  <a:pt x="157362" y="3162963"/>
                  <a:pt x="154993" y="3160594"/>
                  <a:pt x="152625" y="3160594"/>
                </a:cubicBezTo>
                <a:cubicBezTo>
                  <a:pt x="152625" y="3160594"/>
                  <a:pt x="152625" y="3158225"/>
                  <a:pt x="152625" y="3158225"/>
                </a:cubicBezTo>
                <a:cubicBezTo>
                  <a:pt x="152625" y="3158225"/>
                  <a:pt x="154993" y="3158225"/>
                  <a:pt x="157362" y="3160594"/>
                </a:cubicBezTo>
                <a:cubicBezTo>
                  <a:pt x="157362" y="3162963"/>
                  <a:pt x="159730" y="3162963"/>
                  <a:pt x="159730" y="3162963"/>
                </a:cubicBezTo>
                <a:cubicBezTo>
                  <a:pt x="159730" y="3162963"/>
                  <a:pt x="162098" y="3162963"/>
                  <a:pt x="164466" y="3165333"/>
                </a:cubicBezTo>
                <a:cubicBezTo>
                  <a:pt x="164466" y="3165333"/>
                  <a:pt x="164466" y="3162963"/>
                  <a:pt x="164466" y="3162963"/>
                </a:cubicBezTo>
                <a:cubicBezTo>
                  <a:pt x="162098" y="3162963"/>
                  <a:pt x="159730" y="3160594"/>
                  <a:pt x="159730" y="3160594"/>
                </a:cubicBezTo>
                <a:cubicBezTo>
                  <a:pt x="157362" y="3155855"/>
                  <a:pt x="154993" y="3151117"/>
                  <a:pt x="154993" y="3146379"/>
                </a:cubicBezTo>
                <a:cubicBezTo>
                  <a:pt x="157362" y="3141640"/>
                  <a:pt x="154993" y="3141640"/>
                  <a:pt x="162098" y="3146379"/>
                </a:cubicBezTo>
                <a:cubicBezTo>
                  <a:pt x="166835" y="3151117"/>
                  <a:pt x="166835" y="3148748"/>
                  <a:pt x="166835" y="3148748"/>
                </a:cubicBezTo>
                <a:lnTo>
                  <a:pt x="169203" y="3148748"/>
                </a:lnTo>
                <a:lnTo>
                  <a:pt x="166835" y="3146379"/>
                </a:lnTo>
                <a:cubicBezTo>
                  <a:pt x="166835" y="3141640"/>
                  <a:pt x="164466" y="3139271"/>
                  <a:pt x="162098" y="3136901"/>
                </a:cubicBezTo>
                <a:cubicBezTo>
                  <a:pt x="159730" y="3136901"/>
                  <a:pt x="159730" y="3134532"/>
                  <a:pt x="159730" y="3134532"/>
                </a:cubicBezTo>
                <a:cubicBezTo>
                  <a:pt x="159730" y="3132163"/>
                  <a:pt x="162098" y="3132163"/>
                  <a:pt x="162098" y="3134532"/>
                </a:cubicBezTo>
                <a:cubicBezTo>
                  <a:pt x="166835" y="3139271"/>
                  <a:pt x="169203" y="3134532"/>
                  <a:pt x="171572" y="3139271"/>
                </a:cubicBezTo>
                <a:cubicBezTo>
                  <a:pt x="173939" y="3139271"/>
                  <a:pt x="173939" y="3136901"/>
                  <a:pt x="173939" y="3136901"/>
                </a:cubicBezTo>
                <a:cubicBezTo>
                  <a:pt x="169203" y="3134532"/>
                  <a:pt x="162098" y="3127425"/>
                  <a:pt x="159730" y="3127425"/>
                </a:cubicBezTo>
                <a:cubicBezTo>
                  <a:pt x="157362" y="3127425"/>
                  <a:pt x="157362" y="3125055"/>
                  <a:pt x="154993" y="3125055"/>
                </a:cubicBezTo>
                <a:cubicBezTo>
                  <a:pt x="152625" y="3122686"/>
                  <a:pt x="150257" y="3125055"/>
                  <a:pt x="147889" y="3122686"/>
                </a:cubicBezTo>
                <a:cubicBezTo>
                  <a:pt x="147889" y="3117947"/>
                  <a:pt x="154993" y="3120317"/>
                  <a:pt x="145520" y="3113209"/>
                </a:cubicBezTo>
                <a:cubicBezTo>
                  <a:pt x="145520" y="3110839"/>
                  <a:pt x="145520" y="3110839"/>
                  <a:pt x="143152" y="3110839"/>
                </a:cubicBezTo>
                <a:cubicBezTo>
                  <a:pt x="147889" y="3110839"/>
                  <a:pt x="147889" y="3110839"/>
                  <a:pt x="150257" y="3108470"/>
                </a:cubicBezTo>
                <a:cubicBezTo>
                  <a:pt x="150257" y="3108470"/>
                  <a:pt x="152625" y="3110839"/>
                  <a:pt x="152625" y="3110839"/>
                </a:cubicBezTo>
                <a:cubicBezTo>
                  <a:pt x="154993" y="3115578"/>
                  <a:pt x="162098" y="3115578"/>
                  <a:pt x="164466" y="3120317"/>
                </a:cubicBezTo>
                <a:cubicBezTo>
                  <a:pt x="166835" y="3122686"/>
                  <a:pt x="166835" y="3122686"/>
                  <a:pt x="169203" y="3122686"/>
                </a:cubicBezTo>
                <a:cubicBezTo>
                  <a:pt x="171572" y="3125055"/>
                  <a:pt x="173939" y="3127425"/>
                  <a:pt x="173939" y="3127425"/>
                </a:cubicBezTo>
                <a:cubicBezTo>
                  <a:pt x="173939" y="3129794"/>
                  <a:pt x="173939" y="3132163"/>
                  <a:pt x="173939" y="3134532"/>
                </a:cubicBezTo>
                <a:cubicBezTo>
                  <a:pt x="176309" y="3134532"/>
                  <a:pt x="176309" y="3132163"/>
                  <a:pt x="176309" y="3129794"/>
                </a:cubicBezTo>
                <a:cubicBezTo>
                  <a:pt x="176309" y="3129794"/>
                  <a:pt x="178676" y="3129794"/>
                  <a:pt x="178676" y="3129794"/>
                </a:cubicBezTo>
                <a:cubicBezTo>
                  <a:pt x="181044" y="3132163"/>
                  <a:pt x="183413" y="3134532"/>
                  <a:pt x="183413" y="3134532"/>
                </a:cubicBezTo>
                <a:cubicBezTo>
                  <a:pt x="185781" y="3136901"/>
                  <a:pt x="183413" y="3136901"/>
                  <a:pt x="183413" y="3136901"/>
                </a:cubicBezTo>
                <a:cubicBezTo>
                  <a:pt x="183413" y="3139271"/>
                  <a:pt x="183413" y="3141640"/>
                  <a:pt x="185781" y="3144009"/>
                </a:cubicBezTo>
                <a:cubicBezTo>
                  <a:pt x="190517" y="3144009"/>
                  <a:pt x="188149" y="3139271"/>
                  <a:pt x="188149" y="3136901"/>
                </a:cubicBezTo>
                <a:cubicBezTo>
                  <a:pt x="190517" y="3134532"/>
                  <a:pt x="195254" y="3136901"/>
                  <a:pt x="197622" y="3136901"/>
                </a:cubicBezTo>
                <a:cubicBezTo>
                  <a:pt x="195254" y="3132163"/>
                  <a:pt x="190517" y="3129794"/>
                  <a:pt x="188149" y="3125055"/>
                </a:cubicBezTo>
                <a:cubicBezTo>
                  <a:pt x="188149" y="3122686"/>
                  <a:pt x="183413" y="3120317"/>
                  <a:pt x="185781" y="3117947"/>
                </a:cubicBezTo>
                <a:cubicBezTo>
                  <a:pt x="188149" y="3117947"/>
                  <a:pt x="188149" y="3117947"/>
                  <a:pt x="183413" y="3115578"/>
                </a:cubicBezTo>
                <a:cubicBezTo>
                  <a:pt x="183413" y="3115578"/>
                  <a:pt x="181044" y="3113209"/>
                  <a:pt x="181044" y="3113209"/>
                </a:cubicBezTo>
                <a:cubicBezTo>
                  <a:pt x="176309" y="3103732"/>
                  <a:pt x="164466" y="3096624"/>
                  <a:pt x="159730" y="3087147"/>
                </a:cubicBezTo>
                <a:cubicBezTo>
                  <a:pt x="154993" y="3084777"/>
                  <a:pt x="152625" y="3082408"/>
                  <a:pt x="154993" y="3080039"/>
                </a:cubicBezTo>
                <a:cubicBezTo>
                  <a:pt x="154993" y="3077670"/>
                  <a:pt x="152625" y="3075301"/>
                  <a:pt x="152625" y="3075301"/>
                </a:cubicBezTo>
                <a:cubicBezTo>
                  <a:pt x="150257" y="3075301"/>
                  <a:pt x="150257" y="3075301"/>
                  <a:pt x="147889" y="3075301"/>
                </a:cubicBezTo>
                <a:cubicBezTo>
                  <a:pt x="145520" y="3075301"/>
                  <a:pt x="143152" y="3072932"/>
                  <a:pt x="140785" y="3070562"/>
                </a:cubicBezTo>
                <a:cubicBezTo>
                  <a:pt x="138416" y="3065823"/>
                  <a:pt x="133679" y="3061085"/>
                  <a:pt x="133679" y="3058715"/>
                </a:cubicBezTo>
                <a:cubicBezTo>
                  <a:pt x="133679" y="3053978"/>
                  <a:pt x="131311" y="3049239"/>
                  <a:pt x="124206" y="3042131"/>
                </a:cubicBezTo>
                <a:cubicBezTo>
                  <a:pt x="121838" y="3042131"/>
                  <a:pt x="121838" y="3037392"/>
                  <a:pt x="119470" y="3037392"/>
                </a:cubicBezTo>
                <a:cubicBezTo>
                  <a:pt x="117101" y="3037392"/>
                  <a:pt x="114733" y="3032653"/>
                  <a:pt x="112365" y="3030285"/>
                </a:cubicBezTo>
                <a:cubicBezTo>
                  <a:pt x="109998" y="3027916"/>
                  <a:pt x="117101" y="3032653"/>
                  <a:pt x="114733" y="3027916"/>
                </a:cubicBezTo>
                <a:cubicBezTo>
                  <a:pt x="114733" y="3027916"/>
                  <a:pt x="114733" y="3025546"/>
                  <a:pt x="112365" y="3025546"/>
                </a:cubicBezTo>
                <a:cubicBezTo>
                  <a:pt x="109998" y="3023177"/>
                  <a:pt x="109998" y="3025546"/>
                  <a:pt x="107628" y="3023177"/>
                </a:cubicBezTo>
                <a:cubicBezTo>
                  <a:pt x="107628" y="3023177"/>
                  <a:pt x="105261" y="3023177"/>
                  <a:pt x="105261" y="3023177"/>
                </a:cubicBezTo>
                <a:cubicBezTo>
                  <a:pt x="107628" y="3020808"/>
                  <a:pt x="102892" y="3016069"/>
                  <a:pt x="102892" y="3016069"/>
                </a:cubicBezTo>
                <a:cubicBezTo>
                  <a:pt x="102892" y="3013700"/>
                  <a:pt x="102892" y="3013700"/>
                  <a:pt x="102892" y="3013700"/>
                </a:cubicBezTo>
                <a:cubicBezTo>
                  <a:pt x="105261" y="3016069"/>
                  <a:pt x="105261" y="3016069"/>
                  <a:pt x="105261" y="3016069"/>
                </a:cubicBezTo>
                <a:cubicBezTo>
                  <a:pt x="107628" y="3018438"/>
                  <a:pt x="107628" y="3020808"/>
                  <a:pt x="112365" y="3020808"/>
                </a:cubicBezTo>
                <a:cubicBezTo>
                  <a:pt x="112365" y="3020808"/>
                  <a:pt x="112365" y="3020808"/>
                  <a:pt x="114733" y="3020808"/>
                </a:cubicBezTo>
                <a:cubicBezTo>
                  <a:pt x="117101" y="3023177"/>
                  <a:pt x="124206" y="3027916"/>
                  <a:pt x="124206" y="3027916"/>
                </a:cubicBezTo>
                <a:cubicBezTo>
                  <a:pt x="124206" y="3032653"/>
                  <a:pt x="126575" y="3032653"/>
                  <a:pt x="126575" y="3032653"/>
                </a:cubicBezTo>
                <a:lnTo>
                  <a:pt x="130428" y="3036508"/>
                </a:lnTo>
                <a:lnTo>
                  <a:pt x="130428" y="3037045"/>
                </a:lnTo>
                <a:lnTo>
                  <a:pt x="132039" y="3038119"/>
                </a:lnTo>
                <a:lnTo>
                  <a:pt x="138416" y="3044500"/>
                </a:lnTo>
                <a:cubicBezTo>
                  <a:pt x="140785" y="3044500"/>
                  <a:pt x="140785" y="3044500"/>
                  <a:pt x="140785" y="3046870"/>
                </a:cubicBezTo>
                <a:cubicBezTo>
                  <a:pt x="140785" y="3049239"/>
                  <a:pt x="145520" y="3049239"/>
                  <a:pt x="147889" y="3051608"/>
                </a:cubicBezTo>
                <a:cubicBezTo>
                  <a:pt x="147889" y="3053978"/>
                  <a:pt x="147889" y="3053978"/>
                  <a:pt x="147889" y="3053978"/>
                </a:cubicBezTo>
                <a:cubicBezTo>
                  <a:pt x="150257" y="3056346"/>
                  <a:pt x="150257" y="3056346"/>
                  <a:pt x="152625" y="3056346"/>
                </a:cubicBezTo>
                <a:cubicBezTo>
                  <a:pt x="152625" y="3056346"/>
                  <a:pt x="152625" y="3056346"/>
                  <a:pt x="154993" y="3056346"/>
                </a:cubicBezTo>
                <a:cubicBezTo>
                  <a:pt x="154993" y="3056346"/>
                  <a:pt x="157362" y="3058715"/>
                  <a:pt x="157362" y="3058715"/>
                </a:cubicBezTo>
                <a:cubicBezTo>
                  <a:pt x="159730" y="3061085"/>
                  <a:pt x="162098" y="3063454"/>
                  <a:pt x="164466" y="3065823"/>
                </a:cubicBezTo>
                <a:cubicBezTo>
                  <a:pt x="164466" y="3065823"/>
                  <a:pt x="166835" y="3065823"/>
                  <a:pt x="166835" y="3068193"/>
                </a:cubicBezTo>
                <a:cubicBezTo>
                  <a:pt x="169203" y="3070562"/>
                  <a:pt x="171572" y="3072932"/>
                  <a:pt x="169203" y="3068193"/>
                </a:cubicBezTo>
                <a:cubicBezTo>
                  <a:pt x="171572" y="3070562"/>
                  <a:pt x="173939" y="3072932"/>
                  <a:pt x="173939" y="3070562"/>
                </a:cubicBezTo>
                <a:cubicBezTo>
                  <a:pt x="173939" y="3068193"/>
                  <a:pt x="173939" y="3068193"/>
                  <a:pt x="176309" y="3065823"/>
                </a:cubicBezTo>
                <a:cubicBezTo>
                  <a:pt x="176309" y="3065823"/>
                  <a:pt x="173939" y="3063454"/>
                  <a:pt x="173939" y="3063454"/>
                </a:cubicBezTo>
                <a:cubicBezTo>
                  <a:pt x="173939" y="3063454"/>
                  <a:pt x="171572" y="3061085"/>
                  <a:pt x="171572" y="3061085"/>
                </a:cubicBezTo>
                <a:cubicBezTo>
                  <a:pt x="169203" y="3061085"/>
                  <a:pt x="164466" y="3053978"/>
                  <a:pt x="164466" y="3056346"/>
                </a:cubicBezTo>
                <a:cubicBezTo>
                  <a:pt x="164466" y="3058715"/>
                  <a:pt x="166835" y="3058715"/>
                  <a:pt x="166835" y="3058715"/>
                </a:cubicBezTo>
                <a:cubicBezTo>
                  <a:pt x="162098" y="3056346"/>
                  <a:pt x="162098" y="3056346"/>
                  <a:pt x="162098" y="3056346"/>
                </a:cubicBezTo>
                <a:cubicBezTo>
                  <a:pt x="162098" y="3053978"/>
                  <a:pt x="166835" y="3053978"/>
                  <a:pt x="169203" y="3053978"/>
                </a:cubicBezTo>
                <a:cubicBezTo>
                  <a:pt x="173939" y="3053978"/>
                  <a:pt x="173939" y="3051608"/>
                  <a:pt x="171572" y="3046870"/>
                </a:cubicBezTo>
                <a:cubicBezTo>
                  <a:pt x="181044" y="3051608"/>
                  <a:pt x="181044" y="3051608"/>
                  <a:pt x="183413" y="3044500"/>
                </a:cubicBezTo>
                <a:cubicBezTo>
                  <a:pt x="181044" y="3042131"/>
                  <a:pt x="178676" y="3039761"/>
                  <a:pt x="176309" y="3037392"/>
                </a:cubicBezTo>
                <a:cubicBezTo>
                  <a:pt x="176309" y="3037392"/>
                  <a:pt x="173939" y="3037392"/>
                  <a:pt x="173939" y="3039761"/>
                </a:cubicBezTo>
                <a:cubicBezTo>
                  <a:pt x="178676" y="3042131"/>
                  <a:pt x="181044" y="3042131"/>
                  <a:pt x="181044" y="3046870"/>
                </a:cubicBezTo>
                <a:cubicBezTo>
                  <a:pt x="178676" y="3049239"/>
                  <a:pt x="176309" y="3044500"/>
                  <a:pt x="173939" y="3042131"/>
                </a:cubicBezTo>
                <a:cubicBezTo>
                  <a:pt x="173939" y="3042131"/>
                  <a:pt x="171572" y="3042131"/>
                  <a:pt x="171572" y="3042131"/>
                </a:cubicBezTo>
                <a:cubicBezTo>
                  <a:pt x="164466" y="3037392"/>
                  <a:pt x="162098" y="3037392"/>
                  <a:pt x="159730" y="3032653"/>
                </a:cubicBezTo>
                <a:cubicBezTo>
                  <a:pt x="159730" y="3030285"/>
                  <a:pt x="159730" y="3027916"/>
                  <a:pt x="159730" y="3027916"/>
                </a:cubicBezTo>
                <a:cubicBezTo>
                  <a:pt x="162098" y="3027916"/>
                  <a:pt x="166835" y="3027916"/>
                  <a:pt x="169203" y="3027916"/>
                </a:cubicBezTo>
                <a:cubicBezTo>
                  <a:pt x="169203" y="3027916"/>
                  <a:pt x="169203" y="3030285"/>
                  <a:pt x="169203" y="3032653"/>
                </a:cubicBezTo>
                <a:cubicBezTo>
                  <a:pt x="173939" y="3032653"/>
                  <a:pt x="176309" y="3032653"/>
                  <a:pt x="181044" y="3035023"/>
                </a:cubicBezTo>
                <a:cubicBezTo>
                  <a:pt x="181044" y="3037392"/>
                  <a:pt x="183413" y="3039761"/>
                  <a:pt x="183413" y="3042131"/>
                </a:cubicBezTo>
                <a:cubicBezTo>
                  <a:pt x="185781" y="3042131"/>
                  <a:pt x="188149" y="3042131"/>
                  <a:pt x="190517" y="3042131"/>
                </a:cubicBezTo>
                <a:cubicBezTo>
                  <a:pt x="190517" y="3044500"/>
                  <a:pt x="192886" y="3046870"/>
                  <a:pt x="195254" y="3049239"/>
                </a:cubicBezTo>
                <a:cubicBezTo>
                  <a:pt x="197622" y="3051608"/>
                  <a:pt x="199991" y="3053978"/>
                  <a:pt x="199991" y="3051608"/>
                </a:cubicBezTo>
                <a:cubicBezTo>
                  <a:pt x="199991" y="3051608"/>
                  <a:pt x="202359" y="3053978"/>
                  <a:pt x="202359" y="3053978"/>
                </a:cubicBezTo>
                <a:cubicBezTo>
                  <a:pt x="209464" y="3063454"/>
                  <a:pt x="218937" y="3070562"/>
                  <a:pt x="226041" y="3080039"/>
                </a:cubicBezTo>
                <a:cubicBezTo>
                  <a:pt x="228410" y="3082408"/>
                  <a:pt x="228410" y="3080039"/>
                  <a:pt x="230778" y="3082408"/>
                </a:cubicBezTo>
                <a:cubicBezTo>
                  <a:pt x="230778" y="3082408"/>
                  <a:pt x="233146" y="3082408"/>
                  <a:pt x="233146" y="3082408"/>
                </a:cubicBezTo>
                <a:cubicBezTo>
                  <a:pt x="235514" y="3084777"/>
                  <a:pt x="235514" y="3084777"/>
                  <a:pt x="235514" y="3087147"/>
                </a:cubicBezTo>
                <a:cubicBezTo>
                  <a:pt x="240251" y="3091885"/>
                  <a:pt x="242620" y="3096624"/>
                  <a:pt x="247356" y="3098994"/>
                </a:cubicBezTo>
                <a:cubicBezTo>
                  <a:pt x="249724" y="3101363"/>
                  <a:pt x="249724" y="3101363"/>
                  <a:pt x="249724" y="3101363"/>
                </a:cubicBezTo>
                <a:cubicBezTo>
                  <a:pt x="254460" y="3103732"/>
                  <a:pt x="259197" y="3108470"/>
                  <a:pt x="261565" y="3108470"/>
                </a:cubicBezTo>
                <a:cubicBezTo>
                  <a:pt x="261565" y="3108470"/>
                  <a:pt x="263935" y="3113209"/>
                  <a:pt x="263935" y="3113209"/>
                </a:cubicBezTo>
                <a:cubicBezTo>
                  <a:pt x="263935" y="3113209"/>
                  <a:pt x="263935" y="3113209"/>
                  <a:pt x="266302" y="3115578"/>
                </a:cubicBezTo>
                <a:cubicBezTo>
                  <a:pt x="268670" y="3117947"/>
                  <a:pt x="268670" y="3115578"/>
                  <a:pt x="271038" y="3115578"/>
                </a:cubicBezTo>
                <a:cubicBezTo>
                  <a:pt x="271038" y="3113209"/>
                  <a:pt x="273407" y="3113209"/>
                  <a:pt x="273407" y="3115578"/>
                </a:cubicBezTo>
                <a:cubicBezTo>
                  <a:pt x="275775" y="3115578"/>
                  <a:pt x="275775" y="3115578"/>
                  <a:pt x="278144" y="3117947"/>
                </a:cubicBezTo>
                <a:cubicBezTo>
                  <a:pt x="278144" y="3120317"/>
                  <a:pt x="275775" y="3120317"/>
                  <a:pt x="275775" y="3120317"/>
                </a:cubicBezTo>
                <a:cubicBezTo>
                  <a:pt x="278144" y="3122686"/>
                  <a:pt x="278144" y="3122686"/>
                  <a:pt x="278144" y="3122686"/>
                </a:cubicBezTo>
                <a:cubicBezTo>
                  <a:pt x="280511" y="3122686"/>
                  <a:pt x="280511" y="3125055"/>
                  <a:pt x="280511" y="3125055"/>
                </a:cubicBezTo>
                <a:cubicBezTo>
                  <a:pt x="282879" y="3125055"/>
                  <a:pt x="282879" y="3127425"/>
                  <a:pt x="282879" y="3127425"/>
                </a:cubicBezTo>
                <a:cubicBezTo>
                  <a:pt x="280511" y="3127425"/>
                  <a:pt x="280511" y="3127425"/>
                  <a:pt x="278144" y="3125055"/>
                </a:cubicBezTo>
                <a:cubicBezTo>
                  <a:pt x="282879" y="3129794"/>
                  <a:pt x="287616" y="3134532"/>
                  <a:pt x="289984" y="3136901"/>
                </a:cubicBezTo>
                <a:cubicBezTo>
                  <a:pt x="289984" y="3136901"/>
                  <a:pt x="289984" y="3136901"/>
                  <a:pt x="292352" y="3136901"/>
                </a:cubicBezTo>
                <a:cubicBezTo>
                  <a:pt x="292352" y="3136901"/>
                  <a:pt x="294722" y="3136901"/>
                  <a:pt x="297089" y="3141640"/>
                </a:cubicBezTo>
                <a:cubicBezTo>
                  <a:pt x="299457" y="3144009"/>
                  <a:pt x="299457" y="3144009"/>
                  <a:pt x="299457" y="3144009"/>
                </a:cubicBezTo>
                <a:cubicBezTo>
                  <a:pt x="301825" y="3144009"/>
                  <a:pt x="306562" y="3148748"/>
                  <a:pt x="308931" y="3151117"/>
                </a:cubicBezTo>
                <a:cubicBezTo>
                  <a:pt x="311298" y="3153487"/>
                  <a:pt x="311298" y="3153487"/>
                  <a:pt x="316035" y="3155855"/>
                </a:cubicBezTo>
                <a:cubicBezTo>
                  <a:pt x="316035" y="3155855"/>
                  <a:pt x="318403" y="3158225"/>
                  <a:pt x="318403" y="3158225"/>
                </a:cubicBezTo>
                <a:cubicBezTo>
                  <a:pt x="318403" y="3158225"/>
                  <a:pt x="318403" y="3160594"/>
                  <a:pt x="318403" y="3160594"/>
                </a:cubicBezTo>
                <a:cubicBezTo>
                  <a:pt x="318403" y="3160594"/>
                  <a:pt x="318403" y="3162963"/>
                  <a:pt x="316035" y="3160594"/>
                </a:cubicBezTo>
                <a:cubicBezTo>
                  <a:pt x="318403" y="3162963"/>
                  <a:pt x="318403" y="3165333"/>
                  <a:pt x="318403" y="3165333"/>
                </a:cubicBezTo>
                <a:cubicBezTo>
                  <a:pt x="320771" y="3167702"/>
                  <a:pt x="323139" y="3167702"/>
                  <a:pt x="323139" y="3170071"/>
                </a:cubicBezTo>
                <a:cubicBezTo>
                  <a:pt x="325508" y="3170071"/>
                  <a:pt x="327876" y="3172441"/>
                  <a:pt x="325508" y="3172441"/>
                </a:cubicBezTo>
                <a:cubicBezTo>
                  <a:pt x="330244" y="3177179"/>
                  <a:pt x="330244" y="3174810"/>
                  <a:pt x="337349" y="3179549"/>
                </a:cubicBezTo>
                <a:cubicBezTo>
                  <a:pt x="336165" y="3177179"/>
                  <a:pt x="336756" y="3177179"/>
                  <a:pt x="337644" y="3177771"/>
                </a:cubicBezTo>
                <a:lnTo>
                  <a:pt x="339452" y="3179321"/>
                </a:lnTo>
                <a:lnTo>
                  <a:pt x="339597" y="3179550"/>
                </a:lnTo>
                <a:lnTo>
                  <a:pt x="339652" y="3179493"/>
                </a:lnTo>
                <a:lnTo>
                  <a:pt x="339718" y="3179549"/>
                </a:lnTo>
                <a:cubicBezTo>
                  <a:pt x="342085" y="3181917"/>
                  <a:pt x="344454" y="3181917"/>
                  <a:pt x="342085" y="3184286"/>
                </a:cubicBezTo>
                <a:cubicBezTo>
                  <a:pt x="342085" y="3186656"/>
                  <a:pt x="344454" y="3186656"/>
                  <a:pt x="344454" y="3186656"/>
                </a:cubicBezTo>
                <a:cubicBezTo>
                  <a:pt x="349190" y="3191395"/>
                  <a:pt x="351558" y="3193764"/>
                  <a:pt x="353927" y="3196133"/>
                </a:cubicBezTo>
                <a:cubicBezTo>
                  <a:pt x="353927" y="3198503"/>
                  <a:pt x="358663" y="3200872"/>
                  <a:pt x="358663" y="3203241"/>
                </a:cubicBezTo>
                <a:cubicBezTo>
                  <a:pt x="363399" y="3203241"/>
                  <a:pt x="365768" y="3203241"/>
                  <a:pt x="368136" y="3203241"/>
                </a:cubicBezTo>
                <a:cubicBezTo>
                  <a:pt x="368136" y="3205610"/>
                  <a:pt x="368136" y="3207979"/>
                  <a:pt x="368136" y="3207979"/>
                </a:cubicBezTo>
                <a:cubicBezTo>
                  <a:pt x="368136" y="3210348"/>
                  <a:pt x="368136" y="3210348"/>
                  <a:pt x="368136" y="3210348"/>
                </a:cubicBezTo>
                <a:cubicBezTo>
                  <a:pt x="370505" y="3212718"/>
                  <a:pt x="370505" y="3212718"/>
                  <a:pt x="370505" y="3212718"/>
                </a:cubicBezTo>
                <a:cubicBezTo>
                  <a:pt x="372872" y="3212718"/>
                  <a:pt x="372872" y="3212718"/>
                  <a:pt x="372872" y="3210348"/>
                </a:cubicBezTo>
                <a:cubicBezTo>
                  <a:pt x="372872" y="3210348"/>
                  <a:pt x="375240" y="3212718"/>
                  <a:pt x="377609" y="3212718"/>
                </a:cubicBezTo>
                <a:cubicBezTo>
                  <a:pt x="379977" y="3215087"/>
                  <a:pt x="382345" y="3217457"/>
                  <a:pt x="387082" y="3222195"/>
                </a:cubicBezTo>
                <a:cubicBezTo>
                  <a:pt x="387082" y="3222195"/>
                  <a:pt x="389450" y="3226934"/>
                  <a:pt x="391818" y="3226934"/>
                </a:cubicBezTo>
                <a:cubicBezTo>
                  <a:pt x="396555" y="3229303"/>
                  <a:pt x="394186" y="3229303"/>
                  <a:pt x="396555" y="3226934"/>
                </a:cubicBezTo>
                <a:cubicBezTo>
                  <a:pt x="394186" y="3224565"/>
                  <a:pt x="394186" y="3222195"/>
                  <a:pt x="394186" y="3222195"/>
                </a:cubicBezTo>
                <a:cubicBezTo>
                  <a:pt x="396555" y="3219826"/>
                  <a:pt x="398923" y="3224565"/>
                  <a:pt x="401292" y="3226934"/>
                </a:cubicBezTo>
                <a:cubicBezTo>
                  <a:pt x="403659" y="3229303"/>
                  <a:pt x="403659" y="3229303"/>
                  <a:pt x="401292" y="3229303"/>
                </a:cubicBezTo>
                <a:cubicBezTo>
                  <a:pt x="401292" y="3229303"/>
                  <a:pt x="403659" y="3231672"/>
                  <a:pt x="403659" y="3231672"/>
                </a:cubicBezTo>
                <a:cubicBezTo>
                  <a:pt x="406028" y="3234041"/>
                  <a:pt x="406028" y="3234041"/>
                  <a:pt x="408396" y="3234041"/>
                </a:cubicBezTo>
                <a:cubicBezTo>
                  <a:pt x="408396" y="3236410"/>
                  <a:pt x="410764" y="3238780"/>
                  <a:pt x="410764" y="3238780"/>
                </a:cubicBezTo>
                <a:cubicBezTo>
                  <a:pt x="403659" y="3234041"/>
                  <a:pt x="406028" y="3238780"/>
                  <a:pt x="406028" y="3238780"/>
                </a:cubicBezTo>
                <a:cubicBezTo>
                  <a:pt x="408396" y="3241149"/>
                  <a:pt x="410764" y="3243518"/>
                  <a:pt x="415500" y="3245888"/>
                </a:cubicBezTo>
                <a:cubicBezTo>
                  <a:pt x="415500" y="3248257"/>
                  <a:pt x="417869" y="3248257"/>
                  <a:pt x="417869" y="3248257"/>
                </a:cubicBezTo>
                <a:cubicBezTo>
                  <a:pt x="417869" y="3248257"/>
                  <a:pt x="420237" y="3248257"/>
                  <a:pt x="420237" y="3250627"/>
                </a:cubicBezTo>
                <a:cubicBezTo>
                  <a:pt x="422605" y="3252996"/>
                  <a:pt x="424973" y="3252996"/>
                  <a:pt x="427342" y="3255365"/>
                </a:cubicBezTo>
                <a:cubicBezTo>
                  <a:pt x="432079" y="3257734"/>
                  <a:pt x="429710" y="3257734"/>
                  <a:pt x="432079" y="3260103"/>
                </a:cubicBezTo>
                <a:cubicBezTo>
                  <a:pt x="432079" y="3262472"/>
                  <a:pt x="434446" y="3262472"/>
                  <a:pt x="434446" y="3262472"/>
                </a:cubicBezTo>
                <a:cubicBezTo>
                  <a:pt x="436816" y="3264842"/>
                  <a:pt x="439183" y="3267211"/>
                  <a:pt x="441551" y="3269580"/>
                </a:cubicBezTo>
                <a:cubicBezTo>
                  <a:pt x="441551" y="3269580"/>
                  <a:pt x="441551" y="3271950"/>
                  <a:pt x="441551" y="3271950"/>
                </a:cubicBezTo>
                <a:cubicBezTo>
                  <a:pt x="441551" y="3271950"/>
                  <a:pt x="443919" y="3274319"/>
                  <a:pt x="443919" y="3274319"/>
                </a:cubicBezTo>
                <a:cubicBezTo>
                  <a:pt x="446288" y="3274319"/>
                  <a:pt x="446288" y="3276689"/>
                  <a:pt x="448656" y="3276689"/>
                </a:cubicBezTo>
                <a:cubicBezTo>
                  <a:pt x="448656" y="3276689"/>
                  <a:pt x="448656" y="3274319"/>
                  <a:pt x="448656" y="3274319"/>
                </a:cubicBezTo>
                <a:cubicBezTo>
                  <a:pt x="446288" y="3271950"/>
                  <a:pt x="446288" y="3271950"/>
                  <a:pt x="443919" y="3269580"/>
                </a:cubicBezTo>
                <a:cubicBezTo>
                  <a:pt x="446288" y="3271950"/>
                  <a:pt x="448656" y="3271950"/>
                  <a:pt x="448656" y="3271950"/>
                </a:cubicBezTo>
                <a:lnTo>
                  <a:pt x="450314" y="3272897"/>
                </a:lnTo>
                <a:lnTo>
                  <a:pt x="451024" y="3274319"/>
                </a:lnTo>
                <a:cubicBezTo>
                  <a:pt x="451024" y="3273134"/>
                  <a:pt x="451024" y="3273134"/>
                  <a:pt x="450728" y="3273134"/>
                </a:cubicBezTo>
                <a:lnTo>
                  <a:pt x="450314" y="3272897"/>
                </a:lnTo>
                <a:lnTo>
                  <a:pt x="448656" y="3269580"/>
                </a:lnTo>
                <a:cubicBezTo>
                  <a:pt x="441551" y="3264842"/>
                  <a:pt x="441551" y="3262472"/>
                  <a:pt x="439183" y="3260103"/>
                </a:cubicBezTo>
                <a:cubicBezTo>
                  <a:pt x="439183" y="3260103"/>
                  <a:pt x="436816" y="3257734"/>
                  <a:pt x="436816" y="3257734"/>
                </a:cubicBezTo>
                <a:cubicBezTo>
                  <a:pt x="436816" y="3257734"/>
                  <a:pt x="434446" y="3255365"/>
                  <a:pt x="432079" y="3255365"/>
                </a:cubicBezTo>
                <a:cubicBezTo>
                  <a:pt x="429710" y="3255365"/>
                  <a:pt x="429710" y="3255365"/>
                  <a:pt x="427342" y="3252996"/>
                </a:cubicBezTo>
                <a:cubicBezTo>
                  <a:pt x="424973" y="3252996"/>
                  <a:pt x="424973" y="3250627"/>
                  <a:pt x="422605" y="3250627"/>
                </a:cubicBezTo>
                <a:cubicBezTo>
                  <a:pt x="422605" y="3250627"/>
                  <a:pt x="420237" y="3248257"/>
                  <a:pt x="420237" y="3248257"/>
                </a:cubicBezTo>
                <a:cubicBezTo>
                  <a:pt x="420237" y="3248257"/>
                  <a:pt x="422605" y="3248257"/>
                  <a:pt x="422605" y="3248257"/>
                </a:cubicBezTo>
                <a:cubicBezTo>
                  <a:pt x="424973" y="3250627"/>
                  <a:pt x="424973" y="3250627"/>
                  <a:pt x="424973" y="3250627"/>
                </a:cubicBezTo>
                <a:cubicBezTo>
                  <a:pt x="424973" y="3248257"/>
                  <a:pt x="424973" y="3248257"/>
                  <a:pt x="424973" y="3248257"/>
                </a:cubicBezTo>
                <a:cubicBezTo>
                  <a:pt x="424973" y="3248257"/>
                  <a:pt x="422605" y="3245888"/>
                  <a:pt x="422605" y="3245888"/>
                </a:cubicBezTo>
                <a:cubicBezTo>
                  <a:pt x="420237" y="3243518"/>
                  <a:pt x="420237" y="3245888"/>
                  <a:pt x="415500" y="3241149"/>
                </a:cubicBezTo>
                <a:cubicBezTo>
                  <a:pt x="415500" y="3241149"/>
                  <a:pt x="415500" y="3238780"/>
                  <a:pt x="417869" y="3238780"/>
                </a:cubicBezTo>
                <a:cubicBezTo>
                  <a:pt x="417869" y="3236410"/>
                  <a:pt x="413132" y="3234041"/>
                  <a:pt x="410764" y="3231672"/>
                </a:cubicBezTo>
                <a:cubicBezTo>
                  <a:pt x="408396" y="3229303"/>
                  <a:pt x="408396" y="3229303"/>
                  <a:pt x="406028" y="3229303"/>
                </a:cubicBezTo>
                <a:cubicBezTo>
                  <a:pt x="403659" y="3226934"/>
                  <a:pt x="403659" y="3226934"/>
                  <a:pt x="396555" y="3219826"/>
                </a:cubicBezTo>
                <a:cubicBezTo>
                  <a:pt x="391818" y="3217457"/>
                  <a:pt x="391818" y="3215087"/>
                  <a:pt x="389450" y="3212718"/>
                </a:cubicBezTo>
                <a:cubicBezTo>
                  <a:pt x="389450" y="3212718"/>
                  <a:pt x="389450" y="3210348"/>
                  <a:pt x="387082" y="3207979"/>
                </a:cubicBezTo>
                <a:cubicBezTo>
                  <a:pt x="382345" y="3205610"/>
                  <a:pt x="379977" y="3203241"/>
                  <a:pt x="377609" y="3200872"/>
                </a:cubicBezTo>
                <a:cubicBezTo>
                  <a:pt x="377609" y="3200872"/>
                  <a:pt x="377609" y="3200872"/>
                  <a:pt x="375240" y="3200872"/>
                </a:cubicBezTo>
                <a:cubicBezTo>
                  <a:pt x="375240" y="3200872"/>
                  <a:pt x="375240" y="3200872"/>
                  <a:pt x="372872" y="3200872"/>
                </a:cubicBezTo>
                <a:cubicBezTo>
                  <a:pt x="372872" y="3198503"/>
                  <a:pt x="372872" y="3198503"/>
                  <a:pt x="372872" y="3198503"/>
                </a:cubicBezTo>
                <a:cubicBezTo>
                  <a:pt x="372872" y="3196133"/>
                  <a:pt x="372872" y="3196133"/>
                  <a:pt x="372872" y="3196133"/>
                </a:cubicBezTo>
                <a:cubicBezTo>
                  <a:pt x="370505" y="3191395"/>
                  <a:pt x="363399" y="3189025"/>
                  <a:pt x="365768" y="3186656"/>
                </a:cubicBezTo>
                <a:cubicBezTo>
                  <a:pt x="365768" y="3186656"/>
                  <a:pt x="365768" y="3186656"/>
                  <a:pt x="365768" y="3184286"/>
                </a:cubicBezTo>
                <a:cubicBezTo>
                  <a:pt x="363399" y="3181917"/>
                  <a:pt x="363399" y="3181917"/>
                  <a:pt x="358663" y="3177179"/>
                </a:cubicBezTo>
                <a:cubicBezTo>
                  <a:pt x="356295" y="3177179"/>
                  <a:pt x="356295" y="3174810"/>
                  <a:pt x="353927" y="3174810"/>
                </a:cubicBezTo>
                <a:cubicBezTo>
                  <a:pt x="353927" y="3172441"/>
                  <a:pt x="351558" y="3170071"/>
                  <a:pt x="346822" y="3167702"/>
                </a:cubicBezTo>
                <a:cubicBezTo>
                  <a:pt x="344454" y="3165333"/>
                  <a:pt x="344454" y="3165333"/>
                  <a:pt x="344454" y="3167702"/>
                </a:cubicBezTo>
                <a:cubicBezTo>
                  <a:pt x="337349" y="3162963"/>
                  <a:pt x="334981" y="3162963"/>
                  <a:pt x="334981" y="3165333"/>
                </a:cubicBezTo>
                <a:cubicBezTo>
                  <a:pt x="334981" y="3165333"/>
                  <a:pt x="332612" y="3162963"/>
                  <a:pt x="332612" y="3162963"/>
                </a:cubicBezTo>
                <a:cubicBezTo>
                  <a:pt x="330244" y="3162963"/>
                  <a:pt x="332612" y="3165333"/>
                  <a:pt x="327876" y="3162963"/>
                </a:cubicBezTo>
                <a:cubicBezTo>
                  <a:pt x="325508" y="3158225"/>
                  <a:pt x="327876" y="3160594"/>
                  <a:pt x="327876" y="3160594"/>
                </a:cubicBezTo>
                <a:cubicBezTo>
                  <a:pt x="327876" y="3160594"/>
                  <a:pt x="330244" y="3158225"/>
                  <a:pt x="330244" y="3160594"/>
                </a:cubicBezTo>
                <a:cubicBezTo>
                  <a:pt x="332612" y="3160594"/>
                  <a:pt x="330244" y="3158225"/>
                  <a:pt x="330244" y="3158225"/>
                </a:cubicBezTo>
                <a:cubicBezTo>
                  <a:pt x="330244" y="3155855"/>
                  <a:pt x="327876" y="3153487"/>
                  <a:pt x="327876" y="3153487"/>
                </a:cubicBezTo>
                <a:cubicBezTo>
                  <a:pt x="325508" y="3151117"/>
                  <a:pt x="325508" y="3151117"/>
                  <a:pt x="323139" y="3151117"/>
                </a:cubicBezTo>
                <a:cubicBezTo>
                  <a:pt x="320771" y="3148748"/>
                  <a:pt x="320771" y="3153487"/>
                  <a:pt x="325508" y="3158225"/>
                </a:cubicBezTo>
                <a:cubicBezTo>
                  <a:pt x="318403" y="3153487"/>
                  <a:pt x="316035" y="3148748"/>
                  <a:pt x="311298" y="3144009"/>
                </a:cubicBezTo>
                <a:cubicBezTo>
                  <a:pt x="311298" y="3144009"/>
                  <a:pt x="313667" y="3144009"/>
                  <a:pt x="313667" y="3144009"/>
                </a:cubicBezTo>
                <a:cubicBezTo>
                  <a:pt x="320771" y="3148748"/>
                  <a:pt x="318403" y="3146379"/>
                  <a:pt x="318403" y="3146379"/>
                </a:cubicBezTo>
                <a:cubicBezTo>
                  <a:pt x="318403" y="3146379"/>
                  <a:pt x="318403" y="3144009"/>
                  <a:pt x="318403" y="3144009"/>
                </a:cubicBezTo>
                <a:cubicBezTo>
                  <a:pt x="320771" y="3146379"/>
                  <a:pt x="318403" y="3144009"/>
                  <a:pt x="318403" y="3141640"/>
                </a:cubicBezTo>
                <a:cubicBezTo>
                  <a:pt x="316035" y="3139271"/>
                  <a:pt x="316035" y="3141640"/>
                  <a:pt x="316035" y="3141640"/>
                </a:cubicBezTo>
                <a:cubicBezTo>
                  <a:pt x="316035" y="3141640"/>
                  <a:pt x="313667" y="3139271"/>
                  <a:pt x="313667" y="3139271"/>
                </a:cubicBezTo>
                <a:cubicBezTo>
                  <a:pt x="308931" y="3134532"/>
                  <a:pt x="306562" y="3134532"/>
                  <a:pt x="301825" y="3129794"/>
                </a:cubicBezTo>
                <a:cubicBezTo>
                  <a:pt x="301825" y="3132163"/>
                  <a:pt x="301825" y="3134532"/>
                  <a:pt x="299457" y="3132163"/>
                </a:cubicBezTo>
                <a:cubicBezTo>
                  <a:pt x="297089" y="3132163"/>
                  <a:pt x="294722" y="3129794"/>
                  <a:pt x="292352" y="3129794"/>
                </a:cubicBezTo>
                <a:cubicBezTo>
                  <a:pt x="292352" y="3129794"/>
                  <a:pt x="289984" y="3127425"/>
                  <a:pt x="287616" y="3127425"/>
                </a:cubicBezTo>
                <a:cubicBezTo>
                  <a:pt x="287616" y="3125055"/>
                  <a:pt x="287616" y="3125055"/>
                  <a:pt x="289984" y="3125055"/>
                </a:cubicBezTo>
                <a:cubicBezTo>
                  <a:pt x="292352" y="3127425"/>
                  <a:pt x="299457" y="3129794"/>
                  <a:pt x="292352" y="3122686"/>
                </a:cubicBezTo>
                <a:cubicBezTo>
                  <a:pt x="292352" y="3122686"/>
                  <a:pt x="289984" y="3120317"/>
                  <a:pt x="287616" y="3117947"/>
                </a:cubicBezTo>
                <a:cubicBezTo>
                  <a:pt x="285248" y="3113209"/>
                  <a:pt x="285248" y="3110839"/>
                  <a:pt x="285248" y="3113209"/>
                </a:cubicBezTo>
                <a:cubicBezTo>
                  <a:pt x="287616" y="3113209"/>
                  <a:pt x="287616" y="3110839"/>
                  <a:pt x="287616" y="3110839"/>
                </a:cubicBezTo>
                <a:cubicBezTo>
                  <a:pt x="287616" y="3110839"/>
                  <a:pt x="285248" y="3110839"/>
                  <a:pt x="285248" y="3108470"/>
                </a:cubicBezTo>
                <a:cubicBezTo>
                  <a:pt x="287616" y="3108470"/>
                  <a:pt x="287616" y="3110839"/>
                  <a:pt x="289984" y="3110839"/>
                </a:cubicBezTo>
                <a:cubicBezTo>
                  <a:pt x="289984" y="3113209"/>
                  <a:pt x="289984" y="3113209"/>
                  <a:pt x="292352" y="3113209"/>
                </a:cubicBezTo>
                <a:cubicBezTo>
                  <a:pt x="297089" y="3117947"/>
                  <a:pt x="299457" y="3120317"/>
                  <a:pt x="301825" y="3122686"/>
                </a:cubicBezTo>
                <a:cubicBezTo>
                  <a:pt x="301825" y="3122686"/>
                  <a:pt x="301825" y="3122686"/>
                  <a:pt x="304194" y="3122686"/>
                </a:cubicBezTo>
                <a:cubicBezTo>
                  <a:pt x="304194" y="3122686"/>
                  <a:pt x="304194" y="3122686"/>
                  <a:pt x="306562" y="3125055"/>
                </a:cubicBezTo>
                <a:cubicBezTo>
                  <a:pt x="306562" y="3125055"/>
                  <a:pt x="306562" y="3127425"/>
                  <a:pt x="311298" y="3129794"/>
                </a:cubicBezTo>
                <a:cubicBezTo>
                  <a:pt x="311298" y="3132163"/>
                  <a:pt x="313667" y="3132163"/>
                  <a:pt x="313667" y="3134532"/>
                </a:cubicBezTo>
                <a:cubicBezTo>
                  <a:pt x="313667" y="3134532"/>
                  <a:pt x="316035" y="3136901"/>
                  <a:pt x="316035" y="3136901"/>
                </a:cubicBezTo>
                <a:cubicBezTo>
                  <a:pt x="316035" y="3136901"/>
                  <a:pt x="318403" y="3139271"/>
                  <a:pt x="318403" y="3139271"/>
                </a:cubicBezTo>
                <a:cubicBezTo>
                  <a:pt x="318403" y="3139271"/>
                  <a:pt x="318403" y="3139271"/>
                  <a:pt x="318403" y="3136901"/>
                </a:cubicBezTo>
                <a:cubicBezTo>
                  <a:pt x="318403" y="3136901"/>
                  <a:pt x="320771" y="3139271"/>
                  <a:pt x="323139" y="3141640"/>
                </a:cubicBezTo>
                <a:cubicBezTo>
                  <a:pt x="325508" y="3144009"/>
                  <a:pt x="327876" y="3146379"/>
                  <a:pt x="327876" y="3144009"/>
                </a:cubicBezTo>
                <a:cubicBezTo>
                  <a:pt x="337349" y="3151117"/>
                  <a:pt x="332612" y="3146379"/>
                  <a:pt x="330244" y="3144009"/>
                </a:cubicBezTo>
                <a:cubicBezTo>
                  <a:pt x="330244" y="3141640"/>
                  <a:pt x="327876" y="3141640"/>
                  <a:pt x="330244" y="3141640"/>
                </a:cubicBezTo>
                <a:cubicBezTo>
                  <a:pt x="332612" y="3144009"/>
                  <a:pt x="334981" y="3146379"/>
                  <a:pt x="334981" y="3146379"/>
                </a:cubicBezTo>
                <a:cubicBezTo>
                  <a:pt x="334981" y="3148748"/>
                  <a:pt x="337349" y="3148748"/>
                  <a:pt x="337349" y="3151117"/>
                </a:cubicBezTo>
                <a:cubicBezTo>
                  <a:pt x="339718" y="3153487"/>
                  <a:pt x="337349" y="3153487"/>
                  <a:pt x="337349" y="3153487"/>
                </a:cubicBezTo>
                <a:cubicBezTo>
                  <a:pt x="339718" y="3158225"/>
                  <a:pt x="342085" y="3160594"/>
                  <a:pt x="346822" y="3165333"/>
                </a:cubicBezTo>
                <a:cubicBezTo>
                  <a:pt x="346822" y="3165333"/>
                  <a:pt x="349190" y="3165333"/>
                  <a:pt x="349190" y="3165333"/>
                </a:cubicBezTo>
                <a:cubicBezTo>
                  <a:pt x="349190" y="3167702"/>
                  <a:pt x="346822" y="3165333"/>
                  <a:pt x="351558" y="3167702"/>
                </a:cubicBezTo>
                <a:cubicBezTo>
                  <a:pt x="351558" y="3167702"/>
                  <a:pt x="353927" y="3170071"/>
                  <a:pt x="353927" y="3170071"/>
                </a:cubicBezTo>
                <a:cubicBezTo>
                  <a:pt x="353927" y="3167702"/>
                  <a:pt x="356295" y="3170071"/>
                  <a:pt x="351558" y="3165333"/>
                </a:cubicBezTo>
                <a:cubicBezTo>
                  <a:pt x="351558" y="3165333"/>
                  <a:pt x="351558" y="3162963"/>
                  <a:pt x="351558" y="3162963"/>
                </a:cubicBezTo>
                <a:cubicBezTo>
                  <a:pt x="356295" y="3167702"/>
                  <a:pt x="358663" y="3172441"/>
                  <a:pt x="363399" y="3177179"/>
                </a:cubicBezTo>
                <a:cubicBezTo>
                  <a:pt x="358663" y="3172441"/>
                  <a:pt x="356295" y="3170071"/>
                  <a:pt x="358663" y="3174810"/>
                </a:cubicBezTo>
                <a:cubicBezTo>
                  <a:pt x="358663" y="3174810"/>
                  <a:pt x="361031" y="3177179"/>
                  <a:pt x="361031" y="3177179"/>
                </a:cubicBezTo>
                <a:cubicBezTo>
                  <a:pt x="363399" y="3179549"/>
                  <a:pt x="365768" y="3181917"/>
                  <a:pt x="365768" y="3181917"/>
                </a:cubicBezTo>
                <a:cubicBezTo>
                  <a:pt x="365768" y="3179549"/>
                  <a:pt x="370505" y="3184286"/>
                  <a:pt x="368136" y="3181917"/>
                </a:cubicBezTo>
                <a:cubicBezTo>
                  <a:pt x="365768" y="3179549"/>
                  <a:pt x="365768" y="3179549"/>
                  <a:pt x="365768" y="3179549"/>
                </a:cubicBezTo>
                <a:cubicBezTo>
                  <a:pt x="368136" y="3179549"/>
                  <a:pt x="365768" y="3177179"/>
                  <a:pt x="368136" y="3179549"/>
                </a:cubicBezTo>
                <a:cubicBezTo>
                  <a:pt x="372872" y="3181917"/>
                  <a:pt x="370505" y="3181917"/>
                  <a:pt x="370505" y="3181917"/>
                </a:cubicBezTo>
                <a:cubicBezTo>
                  <a:pt x="370505" y="3184286"/>
                  <a:pt x="372872" y="3184286"/>
                  <a:pt x="372872" y="3184286"/>
                </a:cubicBezTo>
                <a:cubicBezTo>
                  <a:pt x="370505" y="3184286"/>
                  <a:pt x="372872" y="3189025"/>
                  <a:pt x="377609" y="3193764"/>
                </a:cubicBezTo>
                <a:cubicBezTo>
                  <a:pt x="375240" y="3193764"/>
                  <a:pt x="375240" y="3193764"/>
                  <a:pt x="377609" y="3196133"/>
                </a:cubicBezTo>
                <a:cubicBezTo>
                  <a:pt x="379977" y="3198503"/>
                  <a:pt x="382345" y="3200872"/>
                  <a:pt x="384713" y="3203241"/>
                </a:cubicBezTo>
                <a:cubicBezTo>
                  <a:pt x="387082" y="3203241"/>
                  <a:pt x="387082" y="3205610"/>
                  <a:pt x="389450" y="3205610"/>
                </a:cubicBezTo>
                <a:cubicBezTo>
                  <a:pt x="391818" y="3210348"/>
                  <a:pt x="391818" y="3210348"/>
                  <a:pt x="396555" y="3212718"/>
                </a:cubicBezTo>
                <a:cubicBezTo>
                  <a:pt x="396555" y="3215087"/>
                  <a:pt x="398923" y="3215087"/>
                  <a:pt x="398923" y="3215087"/>
                </a:cubicBezTo>
                <a:cubicBezTo>
                  <a:pt x="398923" y="3212718"/>
                  <a:pt x="403659" y="3217457"/>
                  <a:pt x="408396" y="3222195"/>
                </a:cubicBezTo>
                <a:cubicBezTo>
                  <a:pt x="408396" y="3222195"/>
                  <a:pt x="408396" y="3222195"/>
                  <a:pt x="408396" y="3219826"/>
                </a:cubicBezTo>
                <a:cubicBezTo>
                  <a:pt x="408396" y="3219826"/>
                  <a:pt x="410764" y="3222195"/>
                  <a:pt x="410764" y="3222195"/>
                </a:cubicBezTo>
                <a:cubicBezTo>
                  <a:pt x="410764" y="3222195"/>
                  <a:pt x="413132" y="3224565"/>
                  <a:pt x="413132" y="3224565"/>
                </a:cubicBezTo>
                <a:cubicBezTo>
                  <a:pt x="413132" y="3224565"/>
                  <a:pt x="410764" y="3224565"/>
                  <a:pt x="410764" y="3226934"/>
                </a:cubicBezTo>
                <a:cubicBezTo>
                  <a:pt x="415500" y="3229303"/>
                  <a:pt x="417869" y="3231672"/>
                  <a:pt x="420237" y="3234041"/>
                </a:cubicBezTo>
                <a:cubicBezTo>
                  <a:pt x="422605" y="3236410"/>
                  <a:pt x="424973" y="3238780"/>
                  <a:pt x="424973" y="3238780"/>
                </a:cubicBezTo>
                <a:cubicBezTo>
                  <a:pt x="427342" y="3238780"/>
                  <a:pt x="427342" y="3238780"/>
                  <a:pt x="432079" y="3243518"/>
                </a:cubicBezTo>
                <a:cubicBezTo>
                  <a:pt x="439183" y="3250627"/>
                  <a:pt x="439183" y="3250627"/>
                  <a:pt x="441551" y="3252996"/>
                </a:cubicBezTo>
                <a:cubicBezTo>
                  <a:pt x="441551" y="3255365"/>
                  <a:pt x="443919" y="3255365"/>
                  <a:pt x="443919" y="3257734"/>
                </a:cubicBezTo>
                <a:cubicBezTo>
                  <a:pt x="446288" y="3260103"/>
                  <a:pt x="451024" y="3264842"/>
                  <a:pt x="451024" y="3264842"/>
                </a:cubicBezTo>
                <a:cubicBezTo>
                  <a:pt x="453392" y="3262472"/>
                  <a:pt x="453392" y="3262472"/>
                  <a:pt x="453392" y="3262472"/>
                </a:cubicBezTo>
                <a:cubicBezTo>
                  <a:pt x="458129" y="3267211"/>
                  <a:pt x="458129" y="3267211"/>
                  <a:pt x="458129" y="3269580"/>
                </a:cubicBezTo>
                <a:cubicBezTo>
                  <a:pt x="460497" y="3269580"/>
                  <a:pt x="460497" y="3271950"/>
                  <a:pt x="460497" y="3271950"/>
                </a:cubicBezTo>
                <a:cubicBezTo>
                  <a:pt x="462865" y="3271950"/>
                  <a:pt x="462865" y="3271950"/>
                  <a:pt x="462865" y="3271950"/>
                </a:cubicBezTo>
                <a:cubicBezTo>
                  <a:pt x="462865" y="3271950"/>
                  <a:pt x="462865" y="3271950"/>
                  <a:pt x="460497" y="3269580"/>
                </a:cubicBezTo>
                <a:cubicBezTo>
                  <a:pt x="460497" y="3269580"/>
                  <a:pt x="460497" y="3267211"/>
                  <a:pt x="460497" y="3267211"/>
                </a:cubicBezTo>
                <a:cubicBezTo>
                  <a:pt x="460497" y="3269580"/>
                  <a:pt x="462865" y="3269580"/>
                  <a:pt x="462865" y="3269580"/>
                </a:cubicBezTo>
                <a:cubicBezTo>
                  <a:pt x="465233" y="3271950"/>
                  <a:pt x="465233" y="3271950"/>
                  <a:pt x="467602" y="3274319"/>
                </a:cubicBezTo>
                <a:cubicBezTo>
                  <a:pt x="469970" y="3276689"/>
                  <a:pt x="469970" y="3276689"/>
                  <a:pt x="469970" y="3276689"/>
                </a:cubicBezTo>
                <a:cubicBezTo>
                  <a:pt x="469970" y="3279058"/>
                  <a:pt x="467602" y="3279058"/>
                  <a:pt x="467602" y="3279058"/>
                </a:cubicBezTo>
                <a:cubicBezTo>
                  <a:pt x="469970" y="3279058"/>
                  <a:pt x="472338" y="3281426"/>
                  <a:pt x="472338" y="3283796"/>
                </a:cubicBezTo>
                <a:cubicBezTo>
                  <a:pt x="472338" y="3283796"/>
                  <a:pt x="474706" y="3283796"/>
                  <a:pt x="474706" y="3283796"/>
                </a:cubicBezTo>
                <a:cubicBezTo>
                  <a:pt x="477075" y="3286165"/>
                  <a:pt x="479443" y="3288534"/>
                  <a:pt x="484179" y="3293273"/>
                </a:cubicBezTo>
                <a:cubicBezTo>
                  <a:pt x="486548" y="3295642"/>
                  <a:pt x="486548" y="3295642"/>
                  <a:pt x="488916" y="3298012"/>
                </a:cubicBezTo>
                <a:cubicBezTo>
                  <a:pt x="488916" y="3295642"/>
                  <a:pt x="488916" y="3295642"/>
                  <a:pt x="486548" y="3295642"/>
                </a:cubicBezTo>
                <a:cubicBezTo>
                  <a:pt x="486548" y="3293273"/>
                  <a:pt x="484179" y="3293273"/>
                  <a:pt x="484179" y="3290904"/>
                </a:cubicBezTo>
                <a:cubicBezTo>
                  <a:pt x="484179" y="3290904"/>
                  <a:pt x="486548" y="3293273"/>
                  <a:pt x="488916" y="3293273"/>
                </a:cubicBezTo>
                <a:cubicBezTo>
                  <a:pt x="488916" y="3293273"/>
                  <a:pt x="488916" y="3293273"/>
                  <a:pt x="488916" y="3290904"/>
                </a:cubicBezTo>
                <a:cubicBezTo>
                  <a:pt x="486548" y="3290904"/>
                  <a:pt x="486548" y="3288534"/>
                  <a:pt x="484179" y="3288534"/>
                </a:cubicBezTo>
                <a:cubicBezTo>
                  <a:pt x="481811" y="3286165"/>
                  <a:pt x="479443" y="3283796"/>
                  <a:pt x="477075" y="3281426"/>
                </a:cubicBezTo>
                <a:cubicBezTo>
                  <a:pt x="474706" y="3281426"/>
                  <a:pt x="474706" y="3279058"/>
                  <a:pt x="474706" y="3279058"/>
                </a:cubicBezTo>
                <a:cubicBezTo>
                  <a:pt x="472338" y="3276689"/>
                  <a:pt x="469970" y="3276689"/>
                  <a:pt x="467602" y="3274319"/>
                </a:cubicBezTo>
                <a:cubicBezTo>
                  <a:pt x="465233" y="3271950"/>
                  <a:pt x="465233" y="3269580"/>
                  <a:pt x="462865" y="3267211"/>
                </a:cubicBezTo>
                <a:cubicBezTo>
                  <a:pt x="460497" y="3267211"/>
                  <a:pt x="460497" y="3267211"/>
                  <a:pt x="460497" y="3267211"/>
                </a:cubicBezTo>
                <a:cubicBezTo>
                  <a:pt x="460497" y="3264842"/>
                  <a:pt x="460497" y="3264842"/>
                  <a:pt x="458129" y="3262472"/>
                </a:cubicBezTo>
                <a:lnTo>
                  <a:pt x="448656" y="3255365"/>
                </a:lnTo>
                <a:lnTo>
                  <a:pt x="451024" y="3257734"/>
                </a:lnTo>
                <a:cubicBezTo>
                  <a:pt x="451024" y="3260103"/>
                  <a:pt x="451024" y="3260103"/>
                  <a:pt x="451024" y="3260103"/>
                </a:cubicBezTo>
                <a:cubicBezTo>
                  <a:pt x="451024" y="3257734"/>
                  <a:pt x="448656" y="3257734"/>
                  <a:pt x="446288" y="3255365"/>
                </a:cubicBezTo>
                <a:cubicBezTo>
                  <a:pt x="446288" y="3252996"/>
                  <a:pt x="443919" y="3252996"/>
                  <a:pt x="443919" y="3252996"/>
                </a:cubicBezTo>
                <a:cubicBezTo>
                  <a:pt x="443919" y="3250627"/>
                  <a:pt x="441551" y="3248257"/>
                  <a:pt x="441551" y="3248257"/>
                </a:cubicBezTo>
                <a:cubicBezTo>
                  <a:pt x="439183" y="3248257"/>
                  <a:pt x="439183" y="3248257"/>
                  <a:pt x="441551" y="3250627"/>
                </a:cubicBezTo>
                <a:cubicBezTo>
                  <a:pt x="441551" y="3250627"/>
                  <a:pt x="441551" y="3250627"/>
                  <a:pt x="439183" y="3248257"/>
                </a:cubicBezTo>
                <a:cubicBezTo>
                  <a:pt x="436816" y="3245888"/>
                  <a:pt x="432079" y="3243518"/>
                  <a:pt x="432079" y="3243518"/>
                </a:cubicBezTo>
                <a:cubicBezTo>
                  <a:pt x="434446" y="3243518"/>
                  <a:pt x="436816" y="3243518"/>
                  <a:pt x="436816" y="3243518"/>
                </a:cubicBezTo>
                <a:cubicBezTo>
                  <a:pt x="436816" y="3243518"/>
                  <a:pt x="439183" y="3245888"/>
                  <a:pt x="439183" y="3245888"/>
                </a:cubicBezTo>
                <a:cubicBezTo>
                  <a:pt x="439183" y="3243518"/>
                  <a:pt x="441551" y="3245888"/>
                  <a:pt x="436816" y="3241149"/>
                </a:cubicBezTo>
                <a:cubicBezTo>
                  <a:pt x="434446" y="3238780"/>
                  <a:pt x="432079" y="3236410"/>
                  <a:pt x="429710" y="3236410"/>
                </a:cubicBezTo>
                <a:cubicBezTo>
                  <a:pt x="427342" y="3231672"/>
                  <a:pt x="424973" y="3229303"/>
                  <a:pt x="422605" y="3226934"/>
                </a:cubicBezTo>
                <a:cubicBezTo>
                  <a:pt x="420237" y="3226934"/>
                  <a:pt x="420237" y="3224565"/>
                  <a:pt x="420237" y="3224565"/>
                </a:cubicBezTo>
                <a:cubicBezTo>
                  <a:pt x="420237" y="3222195"/>
                  <a:pt x="420237" y="3222195"/>
                  <a:pt x="420237" y="3222195"/>
                </a:cubicBezTo>
                <a:cubicBezTo>
                  <a:pt x="420237" y="3222195"/>
                  <a:pt x="420237" y="3219826"/>
                  <a:pt x="417869" y="3219826"/>
                </a:cubicBezTo>
                <a:cubicBezTo>
                  <a:pt x="417869" y="3219826"/>
                  <a:pt x="415500" y="3219826"/>
                  <a:pt x="415500" y="3219826"/>
                </a:cubicBezTo>
                <a:cubicBezTo>
                  <a:pt x="415500" y="3219826"/>
                  <a:pt x="415500" y="3219826"/>
                  <a:pt x="410764" y="3217457"/>
                </a:cubicBezTo>
                <a:cubicBezTo>
                  <a:pt x="410764" y="3215087"/>
                  <a:pt x="410764" y="3212718"/>
                  <a:pt x="410764" y="3212718"/>
                </a:cubicBezTo>
                <a:cubicBezTo>
                  <a:pt x="408396" y="3210348"/>
                  <a:pt x="403659" y="3207979"/>
                  <a:pt x="403659" y="3205610"/>
                </a:cubicBezTo>
                <a:cubicBezTo>
                  <a:pt x="398923" y="3203241"/>
                  <a:pt x="396555" y="3200872"/>
                  <a:pt x="394186" y="3196133"/>
                </a:cubicBezTo>
                <a:cubicBezTo>
                  <a:pt x="394186" y="3196133"/>
                  <a:pt x="391818" y="3196133"/>
                  <a:pt x="391818" y="3193764"/>
                </a:cubicBezTo>
                <a:cubicBezTo>
                  <a:pt x="389450" y="3193764"/>
                  <a:pt x="389450" y="3193764"/>
                  <a:pt x="389450" y="3193764"/>
                </a:cubicBezTo>
                <a:cubicBezTo>
                  <a:pt x="389450" y="3196133"/>
                  <a:pt x="387082" y="3193764"/>
                  <a:pt x="384713" y="3191395"/>
                </a:cubicBezTo>
                <a:cubicBezTo>
                  <a:pt x="384713" y="3189025"/>
                  <a:pt x="384713" y="3189025"/>
                  <a:pt x="384713" y="3189025"/>
                </a:cubicBezTo>
                <a:cubicBezTo>
                  <a:pt x="379977" y="3184286"/>
                  <a:pt x="382345" y="3184286"/>
                  <a:pt x="377609" y="3179549"/>
                </a:cubicBezTo>
                <a:cubicBezTo>
                  <a:pt x="375240" y="3179549"/>
                  <a:pt x="375240" y="3177179"/>
                  <a:pt x="375240" y="3177179"/>
                </a:cubicBezTo>
                <a:cubicBezTo>
                  <a:pt x="377609" y="3181917"/>
                  <a:pt x="375240" y="3177179"/>
                  <a:pt x="372872" y="3177179"/>
                </a:cubicBezTo>
                <a:cubicBezTo>
                  <a:pt x="372872" y="3174810"/>
                  <a:pt x="370505" y="3174810"/>
                  <a:pt x="370505" y="3172441"/>
                </a:cubicBezTo>
                <a:cubicBezTo>
                  <a:pt x="368136" y="3172441"/>
                  <a:pt x="368136" y="3172441"/>
                  <a:pt x="363399" y="3167702"/>
                </a:cubicBezTo>
                <a:cubicBezTo>
                  <a:pt x="363399" y="3167702"/>
                  <a:pt x="363399" y="3170071"/>
                  <a:pt x="363399" y="3170071"/>
                </a:cubicBezTo>
                <a:cubicBezTo>
                  <a:pt x="365768" y="3172441"/>
                  <a:pt x="365768" y="3172441"/>
                  <a:pt x="365768" y="3172441"/>
                </a:cubicBezTo>
                <a:cubicBezTo>
                  <a:pt x="365768" y="3172441"/>
                  <a:pt x="363399" y="3172441"/>
                  <a:pt x="363399" y="3172441"/>
                </a:cubicBezTo>
                <a:cubicBezTo>
                  <a:pt x="363399" y="3170071"/>
                  <a:pt x="361031" y="3170071"/>
                  <a:pt x="361031" y="3167702"/>
                </a:cubicBezTo>
                <a:cubicBezTo>
                  <a:pt x="358663" y="3165333"/>
                  <a:pt x="358663" y="3165333"/>
                  <a:pt x="356295" y="3162963"/>
                </a:cubicBezTo>
                <a:cubicBezTo>
                  <a:pt x="351558" y="3160594"/>
                  <a:pt x="346822" y="3155855"/>
                  <a:pt x="346822" y="3153487"/>
                </a:cubicBezTo>
                <a:cubicBezTo>
                  <a:pt x="346822" y="3153487"/>
                  <a:pt x="346822" y="3153487"/>
                  <a:pt x="344454" y="3151117"/>
                </a:cubicBezTo>
                <a:cubicBezTo>
                  <a:pt x="339718" y="3148748"/>
                  <a:pt x="339718" y="3146379"/>
                  <a:pt x="339718" y="3146379"/>
                </a:cubicBezTo>
                <a:lnTo>
                  <a:pt x="330244" y="3136901"/>
                </a:lnTo>
                <a:lnTo>
                  <a:pt x="327876" y="3136901"/>
                </a:lnTo>
                <a:cubicBezTo>
                  <a:pt x="327876" y="3134532"/>
                  <a:pt x="325508" y="3134532"/>
                  <a:pt x="325508" y="3132163"/>
                </a:cubicBezTo>
                <a:cubicBezTo>
                  <a:pt x="325508" y="3132163"/>
                  <a:pt x="325508" y="3132163"/>
                  <a:pt x="323139" y="3132163"/>
                </a:cubicBezTo>
                <a:cubicBezTo>
                  <a:pt x="323139" y="3132163"/>
                  <a:pt x="320771" y="3132163"/>
                  <a:pt x="320771" y="3132163"/>
                </a:cubicBezTo>
                <a:cubicBezTo>
                  <a:pt x="320771" y="3129794"/>
                  <a:pt x="318403" y="3129794"/>
                  <a:pt x="318403" y="3129794"/>
                </a:cubicBezTo>
                <a:cubicBezTo>
                  <a:pt x="316035" y="3127425"/>
                  <a:pt x="316035" y="3125055"/>
                  <a:pt x="316035" y="3125055"/>
                </a:cubicBezTo>
                <a:cubicBezTo>
                  <a:pt x="318403" y="3125055"/>
                  <a:pt x="318403" y="3125055"/>
                  <a:pt x="316035" y="3122686"/>
                </a:cubicBezTo>
                <a:cubicBezTo>
                  <a:pt x="316035" y="3120317"/>
                  <a:pt x="313667" y="3120317"/>
                  <a:pt x="313667" y="3120317"/>
                </a:cubicBezTo>
                <a:cubicBezTo>
                  <a:pt x="313667" y="3120317"/>
                  <a:pt x="313667" y="3117947"/>
                  <a:pt x="313667" y="3117947"/>
                </a:cubicBezTo>
                <a:cubicBezTo>
                  <a:pt x="313667" y="3117947"/>
                  <a:pt x="313667" y="3115578"/>
                  <a:pt x="311298" y="3113209"/>
                </a:cubicBezTo>
                <a:cubicBezTo>
                  <a:pt x="308931" y="3113209"/>
                  <a:pt x="308931" y="3113209"/>
                  <a:pt x="306562" y="3113209"/>
                </a:cubicBezTo>
                <a:cubicBezTo>
                  <a:pt x="304194" y="3110839"/>
                  <a:pt x="301825" y="3108470"/>
                  <a:pt x="301825" y="3108470"/>
                </a:cubicBezTo>
                <a:cubicBezTo>
                  <a:pt x="301825" y="3108470"/>
                  <a:pt x="299457" y="3106101"/>
                  <a:pt x="299457" y="3106101"/>
                </a:cubicBezTo>
                <a:cubicBezTo>
                  <a:pt x="294722" y="3101363"/>
                  <a:pt x="289984" y="3096624"/>
                  <a:pt x="285248" y="3091885"/>
                </a:cubicBezTo>
                <a:cubicBezTo>
                  <a:pt x="285248" y="3091885"/>
                  <a:pt x="282879" y="3091885"/>
                  <a:pt x="282879" y="3091885"/>
                </a:cubicBezTo>
                <a:cubicBezTo>
                  <a:pt x="282879" y="3089516"/>
                  <a:pt x="280511" y="3087147"/>
                  <a:pt x="280511" y="3087147"/>
                </a:cubicBezTo>
                <a:cubicBezTo>
                  <a:pt x="280511" y="3084777"/>
                  <a:pt x="280511" y="3084777"/>
                  <a:pt x="278144" y="3084777"/>
                </a:cubicBezTo>
                <a:cubicBezTo>
                  <a:pt x="268670" y="3077670"/>
                  <a:pt x="261565" y="3068193"/>
                  <a:pt x="252092" y="3061085"/>
                </a:cubicBezTo>
                <a:cubicBezTo>
                  <a:pt x="252092" y="3061085"/>
                  <a:pt x="249724" y="3058715"/>
                  <a:pt x="249724" y="3058715"/>
                </a:cubicBezTo>
                <a:cubicBezTo>
                  <a:pt x="249724" y="3058715"/>
                  <a:pt x="247356" y="3056346"/>
                  <a:pt x="244987" y="3053978"/>
                </a:cubicBezTo>
                <a:lnTo>
                  <a:pt x="242620" y="3051608"/>
                </a:lnTo>
                <a:lnTo>
                  <a:pt x="244692" y="3052200"/>
                </a:lnTo>
                <a:cubicBezTo>
                  <a:pt x="244987" y="3051608"/>
                  <a:pt x="244987" y="3050424"/>
                  <a:pt x="244987" y="3049239"/>
                </a:cubicBezTo>
                <a:cubicBezTo>
                  <a:pt x="244987" y="3049239"/>
                  <a:pt x="244987" y="3049239"/>
                  <a:pt x="247356" y="3049239"/>
                </a:cubicBezTo>
                <a:cubicBezTo>
                  <a:pt x="254460" y="3053978"/>
                  <a:pt x="256829" y="3051608"/>
                  <a:pt x="263935" y="3053978"/>
                </a:cubicBezTo>
                <a:cubicBezTo>
                  <a:pt x="268670" y="3053978"/>
                  <a:pt x="268670" y="3053978"/>
                  <a:pt x="268670" y="3051608"/>
                </a:cubicBezTo>
                <a:cubicBezTo>
                  <a:pt x="266302" y="3046870"/>
                  <a:pt x="261565" y="3044500"/>
                  <a:pt x="259197" y="3042131"/>
                </a:cubicBezTo>
                <a:cubicBezTo>
                  <a:pt x="256829" y="3039761"/>
                  <a:pt x="259197" y="3039761"/>
                  <a:pt x="259197" y="3039761"/>
                </a:cubicBezTo>
                <a:cubicBezTo>
                  <a:pt x="261565" y="3039761"/>
                  <a:pt x="259197" y="3037392"/>
                  <a:pt x="259197" y="3037392"/>
                </a:cubicBezTo>
                <a:cubicBezTo>
                  <a:pt x="259197" y="3037392"/>
                  <a:pt x="256829" y="3037392"/>
                  <a:pt x="256829" y="3037392"/>
                </a:cubicBezTo>
                <a:lnTo>
                  <a:pt x="256829" y="3035734"/>
                </a:lnTo>
                <a:lnTo>
                  <a:pt x="257420" y="3036504"/>
                </a:lnTo>
                <a:cubicBezTo>
                  <a:pt x="258013" y="3037392"/>
                  <a:pt x="258013" y="3037392"/>
                  <a:pt x="256829" y="3035023"/>
                </a:cubicBezTo>
                <a:lnTo>
                  <a:pt x="256829" y="3035734"/>
                </a:lnTo>
                <a:lnTo>
                  <a:pt x="254460" y="3032653"/>
                </a:lnTo>
                <a:cubicBezTo>
                  <a:pt x="254460" y="3032653"/>
                  <a:pt x="252092" y="3032653"/>
                  <a:pt x="252092" y="3032653"/>
                </a:cubicBezTo>
                <a:cubicBezTo>
                  <a:pt x="252092" y="3032653"/>
                  <a:pt x="252092" y="3030285"/>
                  <a:pt x="252092" y="3030285"/>
                </a:cubicBezTo>
                <a:cubicBezTo>
                  <a:pt x="249724" y="3027916"/>
                  <a:pt x="247356" y="3025546"/>
                  <a:pt x="244987" y="3023177"/>
                </a:cubicBezTo>
                <a:cubicBezTo>
                  <a:pt x="244987" y="3023177"/>
                  <a:pt x="242620" y="3023177"/>
                  <a:pt x="242620" y="3023177"/>
                </a:cubicBezTo>
                <a:cubicBezTo>
                  <a:pt x="244987" y="3020808"/>
                  <a:pt x="244987" y="3020808"/>
                  <a:pt x="247356" y="3020808"/>
                </a:cubicBezTo>
                <a:cubicBezTo>
                  <a:pt x="237883" y="3016069"/>
                  <a:pt x="240251" y="3013700"/>
                  <a:pt x="242620" y="3011330"/>
                </a:cubicBezTo>
                <a:cubicBezTo>
                  <a:pt x="242620" y="3011330"/>
                  <a:pt x="237883" y="3004223"/>
                  <a:pt x="244987" y="3008961"/>
                </a:cubicBezTo>
                <a:cubicBezTo>
                  <a:pt x="244987" y="3006591"/>
                  <a:pt x="244987" y="3004223"/>
                  <a:pt x="244987" y="3004223"/>
                </a:cubicBezTo>
                <a:cubicBezTo>
                  <a:pt x="247356" y="3006591"/>
                  <a:pt x="247356" y="3008961"/>
                  <a:pt x="247356" y="3008961"/>
                </a:cubicBezTo>
                <a:cubicBezTo>
                  <a:pt x="247356" y="3008961"/>
                  <a:pt x="249724" y="3008961"/>
                  <a:pt x="249724" y="3011330"/>
                </a:cubicBezTo>
                <a:cubicBezTo>
                  <a:pt x="249724" y="3011330"/>
                  <a:pt x="252092" y="3013700"/>
                  <a:pt x="252092" y="3011330"/>
                </a:cubicBezTo>
                <a:cubicBezTo>
                  <a:pt x="252092" y="3011330"/>
                  <a:pt x="254460" y="3011330"/>
                  <a:pt x="261565" y="3016069"/>
                </a:cubicBezTo>
                <a:cubicBezTo>
                  <a:pt x="263935" y="3018438"/>
                  <a:pt x="261565" y="3013700"/>
                  <a:pt x="261565" y="3013700"/>
                </a:cubicBezTo>
                <a:cubicBezTo>
                  <a:pt x="261565" y="3013700"/>
                  <a:pt x="266302" y="3018438"/>
                  <a:pt x="266302" y="3016069"/>
                </a:cubicBezTo>
                <a:cubicBezTo>
                  <a:pt x="266302" y="3016069"/>
                  <a:pt x="266302" y="3016069"/>
                  <a:pt x="263935" y="3013700"/>
                </a:cubicBezTo>
                <a:cubicBezTo>
                  <a:pt x="263935" y="3013700"/>
                  <a:pt x="266302" y="3013700"/>
                  <a:pt x="266302" y="3013700"/>
                </a:cubicBezTo>
                <a:cubicBezTo>
                  <a:pt x="271038" y="3016069"/>
                  <a:pt x="273407" y="3013700"/>
                  <a:pt x="273407" y="3011330"/>
                </a:cubicBezTo>
                <a:cubicBezTo>
                  <a:pt x="273407" y="3011330"/>
                  <a:pt x="271038" y="3008961"/>
                  <a:pt x="271038" y="3008961"/>
                </a:cubicBezTo>
                <a:cubicBezTo>
                  <a:pt x="271038" y="3008961"/>
                  <a:pt x="268670" y="3008961"/>
                  <a:pt x="268670" y="3008961"/>
                </a:cubicBezTo>
                <a:cubicBezTo>
                  <a:pt x="268670" y="3008961"/>
                  <a:pt x="266302" y="3011330"/>
                  <a:pt x="266302" y="3011330"/>
                </a:cubicBezTo>
                <a:cubicBezTo>
                  <a:pt x="263935" y="3011330"/>
                  <a:pt x="261565" y="3004223"/>
                  <a:pt x="259197" y="3006591"/>
                </a:cubicBezTo>
                <a:cubicBezTo>
                  <a:pt x="259197" y="3008961"/>
                  <a:pt x="259197" y="3008961"/>
                  <a:pt x="259197" y="3008961"/>
                </a:cubicBezTo>
                <a:lnTo>
                  <a:pt x="253672" y="3005276"/>
                </a:lnTo>
                <a:lnTo>
                  <a:pt x="252092" y="3001854"/>
                </a:lnTo>
                <a:lnTo>
                  <a:pt x="250908" y="3001854"/>
                </a:lnTo>
                <a:lnTo>
                  <a:pt x="251203" y="3001261"/>
                </a:lnTo>
                <a:cubicBezTo>
                  <a:pt x="252684" y="3001854"/>
                  <a:pt x="254460" y="3003038"/>
                  <a:pt x="254460" y="3001854"/>
                </a:cubicBezTo>
                <a:cubicBezTo>
                  <a:pt x="256829" y="3001854"/>
                  <a:pt x="259197" y="3004223"/>
                  <a:pt x="259197" y="3001854"/>
                </a:cubicBezTo>
                <a:cubicBezTo>
                  <a:pt x="261565" y="3001854"/>
                  <a:pt x="261565" y="2999484"/>
                  <a:pt x="266302" y="3001854"/>
                </a:cubicBezTo>
                <a:cubicBezTo>
                  <a:pt x="263935" y="2999484"/>
                  <a:pt x="263935" y="2997115"/>
                  <a:pt x="263935" y="2994746"/>
                </a:cubicBezTo>
                <a:cubicBezTo>
                  <a:pt x="263935" y="2994746"/>
                  <a:pt x="266302" y="2997115"/>
                  <a:pt x="266302" y="2997115"/>
                </a:cubicBezTo>
                <a:cubicBezTo>
                  <a:pt x="271038" y="3001854"/>
                  <a:pt x="271038" y="3001854"/>
                  <a:pt x="271038" y="3001854"/>
                </a:cubicBezTo>
                <a:cubicBezTo>
                  <a:pt x="273407" y="3004223"/>
                  <a:pt x="275775" y="3006591"/>
                  <a:pt x="275775" y="3006591"/>
                </a:cubicBezTo>
                <a:cubicBezTo>
                  <a:pt x="278144" y="3008961"/>
                  <a:pt x="282879" y="3011330"/>
                  <a:pt x="282879" y="3011330"/>
                </a:cubicBezTo>
                <a:cubicBezTo>
                  <a:pt x="282879" y="3011330"/>
                  <a:pt x="285248" y="3013700"/>
                  <a:pt x="287616" y="3013700"/>
                </a:cubicBezTo>
                <a:cubicBezTo>
                  <a:pt x="287616" y="3013700"/>
                  <a:pt x="289984" y="3016069"/>
                  <a:pt x="289984" y="3016069"/>
                </a:cubicBezTo>
                <a:lnTo>
                  <a:pt x="288631" y="3017423"/>
                </a:lnTo>
                <a:lnTo>
                  <a:pt x="287616" y="3016069"/>
                </a:lnTo>
                <a:cubicBezTo>
                  <a:pt x="285248" y="3013700"/>
                  <a:pt x="287616" y="3016069"/>
                  <a:pt x="287616" y="3018438"/>
                </a:cubicBezTo>
                <a:lnTo>
                  <a:pt x="288631" y="3017423"/>
                </a:lnTo>
                <a:lnTo>
                  <a:pt x="294722" y="3025546"/>
                </a:lnTo>
                <a:cubicBezTo>
                  <a:pt x="297089" y="3025546"/>
                  <a:pt x="297089" y="3027916"/>
                  <a:pt x="299457" y="3027916"/>
                </a:cubicBezTo>
                <a:cubicBezTo>
                  <a:pt x="297089" y="3025546"/>
                  <a:pt x="297089" y="3025546"/>
                  <a:pt x="297089" y="3025546"/>
                </a:cubicBezTo>
                <a:cubicBezTo>
                  <a:pt x="294722" y="3023177"/>
                  <a:pt x="294722" y="3023177"/>
                  <a:pt x="292352" y="3020808"/>
                </a:cubicBezTo>
                <a:cubicBezTo>
                  <a:pt x="292352" y="3020808"/>
                  <a:pt x="292352" y="3020808"/>
                  <a:pt x="294722" y="3020808"/>
                </a:cubicBezTo>
                <a:cubicBezTo>
                  <a:pt x="294722" y="3020808"/>
                  <a:pt x="297089" y="3023177"/>
                  <a:pt x="297089" y="3023177"/>
                </a:cubicBezTo>
                <a:cubicBezTo>
                  <a:pt x="292352" y="3018438"/>
                  <a:pt x="294722" y="3018438"/>
                  <a:pt x="294722" y="3018438"/>
                </a:cubicBezTo>
                <a:cubicBezTo>
                  <a:pt x="294722" y="3018438"/>
                  <a:pt x="294722" y="3016069"/>
                  <a:pt x="292352" y="3016069"/>
                </a:cubicBezTo>
                <a:cubicBezTo>
                  <a:pt x="292352" y="3016069"/>
                  <a:pt x="292352" y="3013700"/>
                  <a:pt x="292352" y="3013700"/>
                </a:cubicBezTo>
                <a:cubicBezTo>
                  <a:pt x="289984" y="3013700"/>
                  <a:pt x="289984" y="3013700"/>
                  <a:pt x="287616" y="3011330"/>
                </a:cubicBezTo>
                <a:cubicBezTo>
                  <a:pt x="285248" y="3008961"/>
                  <a:pt x="289984" y="3011330"/>
                  <a:pt x="289984" y="3011330"/>
                </a:cubicBezTo>
                <a:cubicBezTo>
                  <a:pt x="285248" y="3006591"/>
                  <a:pt x="280511" y="3001854"/>
                  <a:pt x="278144" y="3001854"/>
                </a:cubicBezTo>
                <a:cubicBezTo>
                  <a:pt x="278144" y="3001854"/>
                  <a:pt x="282879" y="3004223"/>
                  <a:pt x="282879" y="3006591"/>
                </a:cubicBezTo>
                <a:cubicBezTo>
                  <a:pt x="282879" y="3008961"/>
                  <a:pt x="282879" y="3008961"/>
                  <a:pt x="282879" y="3008961"/>
                </a:cubicBezTo>
                <a:cubicBezTo>
                  <a:pt x="282879" y="3008961"/>
                  <a:pt x="282879" y="3008961"/>
                  <a:pt x="280511" y="3008961"/>
                </a:cubicBezTo>
                <a:cubicBezTo>
                  <a:pt x="278144" y="3006591"/>
                  <a:pt x="275775" y="3004223"/>
                  <a:pt x="275775" y="3004223"/>
                </a:cubicBezTo>
                <a:cubicBezTo>
                  <a:pt x="273407" y="3004223"/>
                  <a:pt x="273407" y="3001854"/>
                  <a:pt x="273407" y="3001854"/>
                </a:cubicBezTo>
                <a:cubicBezTo>
                  <a:pt x="273407" y="3001854"/>
                  <a:pt x="273407" y="3001854"/>
                  <a:pt x="273407" y="2999484"/>
                </a:cubicBezTo>
                <a:cubicBezTo>
                  <a:pt x="268670" y="2997115"/>
                  <a:pt x="268670" y="2997115"/>
                  <a:pt x="268670" y="2997115"/>
                </a:cubicBezTo>
                <a:cubicBezTo>
                  <a:pt x="266302" y="2997115"/>
                  <a:pt x="266302" y="2994746"/>
                  <a:pt x="263935" y="2994746"/>
                </a:cubicBezTo>
                <a:cubicBezTo>
                  <a:pt x="266302" y="2994746"/>
                  <a:pt x="266302" y="2994746"/>
                  <a:pt x="266302" y="2994746"/>
                </a:cubicBezTo>
                <a:cubicBezTo>
                  <a:pt x="268670" y="2994746"/>
                  <a:pt x="271038" y="2994746"/>
                  <a:pt x="271038" y="2997115"/>
                </a:cubicBezTo>
                <a:cubicBezTo>
                  <a:pt x="273407" y="2997115"/>
                  <a:pt x="275775" y="2997115"/>
                  <a:pt x="275775" y="2994746"/>
                </a:cubicBezTo>
                <a:cubicBezTo>
                  <a:pt x="273407" y="2992376"/>
                  <a:pt x="273407" y="2990007"/>
                  <a:pt x="271038" y="2987638"/>
                </a:cubicBezTo>
                <a:cubicBezTo>
                  <a:pt x="268670" y="2987638"/>
                  <a:pt x="268670" y="2987638"/>
                  <a:pt x="268670" y="2987638"/>
                </a:cubicBezTo>
                <a:cubicBezTo>
                  <a:pt x="268670" y="2987638"/>
                  <a:pt x="266302" y="2985268"/>
                  <a:pt x="266302" y="2985268"/>
                </a:cubicBezTo>
                <a:cubicBezTo>
                  <a:pt x="263935" y="2982899"/>
                  <a:pt x="261565" y="2980530"/>
                  <a:pt x="261565" y="2980530"/>
                </a:cubicBezTo>
                <a:cubicBezTo>
                  <a:pt x="261565" y="2980530"/>
                  <a:pt x="261565" y="2980530"/>
                  <a:pt x="259197" y="2980530"/>
                </a:cubicBezTo>
                <a:cubicBezTo>
                  <a:pt x="259197" y="2980530"/>
                  <a:pt x="259197" y="2980530"/>
                  <a:pt x="259197" y="2978161"/>
                </a:cubicBezTo>
                <a:cubicBezTo>
                  <a:pt x="259197" y="2978161"/>
                  <a:pt x="256829" y="2978161"/>
                  <a:pt x="256829" y="2975792"/>
                </a:cubicBezTo>
                <a:cubicBezTo>
                  <a:pt x="256829" y="2975792"/>
                  <a:pt x="256829" y="2978161"/>
                  <a:pt x="256829" y="2978161"/>
                </a:cubicBezTo>
                <a:cubicBezTo>
                  <a:pt x="256829" y="2975792"/>
                  <a:pt x="254460" y="2975792"/>
                  <a:pt x="252092" y="2973422"/>
                </a:cubicBezTo>
                <a:cubicBezTo>
                  <a:pt x="249724" y="2971053"/>
                  <a:pt x="247356" y="2968684"/>
                  <a:pt x="247356" y="2966314"/>
                </a:cubicBezTo>
                <a:cubicBezTo>
                  <a:pt x="247356" y="2966314"/>
                  <a:pt x="247356" y="2963945"/>
                  <a:pt x="247356" y="2963945"/>
                </a:cubicBezTo>
                <a:cubicBezTo>
                  <a:pt x="249724" y="2966314"/>
                  <a:pt x="249724" y="2966314"/>
                  <a:pt x="249724" y="2966314"/>
                </a:cubicBezTo>
                <a:cubicBezTo>
                  <a:pt x="247356" y="2963945"/>
                  <a:pt x="247356" y="2961576"/>
                  <a:pt x="252092" y="2966314"/>
                </a:cubicBezTo>
                <a:cubicBezTo>
                  <a:pt x="252092" y="2966314"/>
                  <a:pt x="252092" y="2966314"/>
                  <a:pt x="252092" y="2963945"/>
                </a:cubicBezTo>
                <a:lnTo>
                  <a:pt x="256829" y="2971053"/>
                </a:lnTo>
                <a:lnTo>
                  <a:pt x="254460" y="2968684"/>
                </a:lnTo>
                <a:cubicBezTo>
                  <a:pt x="256829" y="2973422"/>
                  <a:pt x="256829" y="2973422"/>
                  <a:pt x="259197" y="2975792"/>
                </a:cubicBezTo>
                <a:cubicBezTo>
                  <a:pt x="261565" y="2978161"/>
                  <a:pt x="263935" y="2980530"/>
                  <a:pt x="263935" y="2980530"/>
                </a:cubicBezTo>
                <a:cubicBezTo>
                  <a:pt x="263935" y="2980530"/>
                  <a:pt x="266302" y="2980530"/>
                  <a:pt x="266302" y="2980530"/>
                </a:cubicBezTo>
                <a:lnTo>
                  <a:pt x="268670" y="2982899"/>
                </a:lnTo>
                <a:lnTo>
                  <a:pt x="268670" y="2980530"/>
                </a:lnTo>
                <a:cubicBezTo>
                  <a:pt x="271038" y="2982899"/>
                  <a:pt x="273407" y="2982899"/>
                  <a:pt x="273407" y="2985268"/>
                </a:cubicBezTo>
                <a:cubicBezTo>
                  <a:pt x="275775" y="2985268"/>
                  <a:pt x="275775" y="2987638"/>
                  <a:pt x="275775" y="2987638"/>
                </a:cubicBezTo>
                <a:cubicBezTo>
                  <a:pt x="275775" y="2987638"/>
                  <a:pt x="275775" y="2987638"/>
                  <a:pt x="273407" y="2987638"/>
                </a:cubicBezTo>
                <a:cubicBezTo>
                  <a:pt x="273407" y="2987638"/>
                  <a:pt x="273407" y="2987638"/>
                  <a:pt x="275775" y="2990007"/>
                </a:cubicBezTo>
                <a:cubicBezTo>
                  <a:pt x="278144" y="2992376"/>
                  <a:pt x="280511" y="2992376"/>
                  <a:pt x="280511" y="2994746"/>
                </a:cubicBezTo>
                <a:cubicBezTo>
                  <a:pt x="282879" y="2997115"/>
                  <a:pt x="282879" y="2999484"/>
                  <a:pt x="285248" y="3001854"/>
                </a:cubicBezTo>
                <a:cubicBezTo>
                  <a:pt x="285248" y="3001854"/>
                  <a:pt x="285248" y="2999484"/>
                  <a:pt x="285248" y="2999484"/>
                </a:cubicBezTo>
                <a:cubicBezTo>
                  <a:pt x="287616" y="3001854"/>
                  <a:pt x="287616" y="3001854"/>
                  <a:pt x="289984" y="3004223"/>
                </a:cubicBezTo>
                <a:cubicBezTo>
                  <a:pt x="289984" y="3001854"/>
                  <a:pt x="285248" y="2997115"/>
                  <a:pt x="285248" y="2997115"/>
                </a:cubicBezTo>
                <a:cubicBezTo>
                  <a:pt x="285248" y="2997115"/>
                  <a:pt x="285248" y="2994746"/>
                  <a:pt x="285248" y="2994746"/>
                </a:cubicBezTo>
                <a:cubicBezTo>
                  <a:pt x="282879" y="2990007"/>
                  <a:pt x="285248" y="2990007"/>
                  <a:pt x="287616" y="2990007"/>
                </a:cubicBezTo>
                <a:cubicBezTo>
                  <a:pt x="289984" y="2987638"/>
                  <a:pt x="289984" y="2982899"/>
                  <a:pt x="285248" y="2975792"/>
                </a:cubicBezTo>
                <a:cubicBezTo>
                  <a:pt x="282879" y="2975792"/>
                  <a:pt x="282879" y="2973422"/>
                  <a:pt x="280511" y="2973422"/>
                </a:cubicBezTo>
                <a:cubicBezTo>
                  <a:pt x="278144" y="2973422"/>
                  <a:pt x="275775" y="2971053"/>
                  <a:pt x="275775" y="2968684"/>
                </a:cubicBezTo>
                <a:cubicBezTo>
                  <a:pt x="273407" y="2963945"/>
                  <a:pt x="271038" y="2959206"/>
                  <a:pt x="266302" y="2956837"/>
                </a:cubicBezTo>
                <a:cubicBezTo>
                  <a:pt x="263935" y="2952099"/>
                  <a:pt x="261565" y="2949730"/>
                  <a:pt x="259197" y="2944991"/>
                </a:cubicBezTo>
                <a:cubicBezTo>
                  <a:pt x="256829" y="2942622"/>
                  <a:pt x="252092" y="2944991"/>
                  <a:pt x="249724" y="2940252"/>
                </a:cubicBezTo>
                <a:cubicBezTo>
                  <a:pt x="249724" y="2937883"/>
                  <a:pt x="252092" y="2937883"/>
                  <a:pt x="252092" y="2935514"/>
                </a:cubicBezTo>
                <a:cubicBezTo>
                  <a:pt x="254460" y="2935514"/>
                  <a:pt x="254460" y="2933144"/>
                  <a:pt x="254460" y="2933144"/>
                </a:cubicBezTo>
                <a:cubicBezTo>
                  <a:pt x="259197" y="2935514"/>
                  <a:pt x="259197" y="2935514"/>
                  <a:pt x="259197" y="2935514"/>
                </a:cubicBezTo>
                <a:cubicBezTo>
                  <a:pt x="259197" y="2935514"/>
                  <a:pt x="259197" y="2935514"/>
                  <a:pt x="261565" y="2935514"/>
                </a:cubicBezTo>
                <a:cubicBezTo>
                  <a:pt x="261565" y="2935514"/>
                  <a:pt x="261565" y="2935514"/>
                  <a:pt x="263935" y="2937883"/>
                </a:cubicBezTo>
                <a:cubicBezTo>
                  <a:pt x="268670" y="2942622"/>
                  <a:pt x="268670" y="2942622"/>
                  <a:pt x="271038" y="2944991"/>
                </a:cubicBezTo>
                <a:cubicBezTo>
                  <a:pt x="273407" y="2947360"/>
                  <a:pt x="275775" y="2949730"/>
                  <a:pt x="278144" y="2949730"/>
                </a:cubicBezTo>
                <a:cubicBezTo>
                  <a:pt x="278144" y="2952099"/>
                  <a:pt x="278144" y="2952099"/>
                  <a:pt x="280511" y="2952099"/>
                </a:cubicBezTo>
                <a:cubicBezTo>
                  <a:pt x="280511" y="2954468"/>
                  <a:pt x="278144" y="2954468"/>
                  <a:pt x="278144" y="2954468"/>
                </a:cubicBezTo>
                <a:cubicBezTo>
                  <a:pt x="278144" y="2956837"/>
                  <a:pt x="282879" y="2961576"/>
                  <a:pt x="287616" y="2966314"/>
                </a:cubicBezTo>
                <a:cubicBezTo>
                  <a:pt x="287616" y="2963945"/>
                  <a:pt x="285248" y="2961576"/>
                  <a:pt x="282879" y="2959206"/>
                </a:cubicBezTo>
                <a:cubicBezTo>
                  <a:pt x="282879" y="2959206"/>
                  <a:pt x="280511" y="2956837"/>
                  <a:pt x="287616" y="2961576"/>
                </a:cubicBezTo>
                <a:cubicBezTo>
                  <a:pt x="287616" y="2961576"/>
                  <a:pt x="287616" y="2961576"/>
                  <a:pt x="287616" y="2959206"/>
                </a:cubicBezTo>
                <a:cubicBezTo>
                  <a:pt x="287616" y="2959206"/>
                  <a:pt x="289984" y="2961576"/>
                  <a:pt x="292352" y="2963945"/>
                </a:cubicBezTo>
                <a:cubicBezTo>
                  <a:pt x="294722" y="2966314"/>
                  <a:pt x="299457" y="2971053"/>
                  <a:pt x="299457" y="2971053"/>
                </a:cubicBezTo>
                <a:cubicBezTo>
                  <a:pt x="301825" y="2971053"/>
                  <a:pt x="304194" y="2973422"/>
                  <a:pt x="306562" y="2973422"/>
                </a:cubicBezTo>
                <a:cubicBezTo>
                  <a:pt x="308931" y="2975792"/>
                  <a:pt x="308931" y="2978161"/>
                  <a:pt x="311298" y="2980530"/>
                </a:cubicBezTo>
                <a:cubicBezTo>
                  <a:pt x="311298" y="2980530"/>
                  <a:pt x="311298" y="2978161"/>
                  <a:pt x="311298" y="2978161"/>
                </a:cubicBezTo>
                <a:cubicBezTo>
                  <a:pt x="313667" y="2980530"/>
                  <a:pt x="313667" y="2980530"/>
                  <a:pt x="313667" y="2980530"/>
                </a:cubicBezTo>
                <a:cubicBezTo>
                  <a:pt x="316035" y="2982899"/>
                  <a:pt x="316035" y="2985268"/>
                  <a:pt x="318403" y="2987638"/>
                </a:cubicBezTo>
                <a:cubicBezTo>
                  <a:pt x="318403" y="2987638"/>
                  <a:pt x="320771" y="2987638"/>
                  <a:pt x="320771" y="2987638"/>
                </a:cubicBezTo>
                <a:cubicBezTo>
                  <a:pt x="323139" y="2990007"/>
                  <a:pt x="327876" y="2994746"/>
                  <a:pt x="330244" y="2997115"/>
                </a:cubicBezTo>
                <a:cubicBezTo>
                  <a:pt x="327876" y="2994746"/>
                  <a:pt x="323139" y="2990007"/>
                  <a:pt x="323139" y="2987638"/>
                </a:cubicBezTo>
                <a:cubicBezTo>
                  <a:pt x="320771" y="2987638"/>
                  <a:pt x="320771" y="2985268"/>
                  <a:pt x="320771" y="2985268"/>
                </a:cubicBezTo>
                <a:cubicBezTo>
                  <a:pt x="318403" y="2982899"/>
                  <a:pt x="313667" y="2980530"/>
                  <a:pt x="311298" y="2975792"/>
                </a:cubicBezTo>
                <a:lnTo>
                  <a:pt x="320771" y="2982898"/>
                </a:lnTo>
                <a:lnTo>
                  <a:pt x="320771" y="2982899"/>
                </a:lnTo>
                <a:cubicBezTo>
                  <a:pt x="320771" y="2985268"/>
                  <a:pt x="323139" y="2985268"/>
                  <a:pt x="323139" y="2985268"/>
                </a:cubicBezTo>
                <a:lnTo>
                  <a:pt x="320771" y="2982898"/>
                </a:lnTo>
                <a:lnTo>
                  <a:pt x="318403" y="2980530"/>
                </a:lnTo>
                <a:cubicBezTo>
                  <a:pt x="316035" y="2978161"/>
                  <a:pt x="313667" y="2975792"/>
                  <a:pt x="313667" y="2975792"/>
                </a:cubicBezTo>
                <a:cubicBezTo>
                  <a:pt x="316035" y="2975792"/>
                  <a:pt x="316035" y="2975792"/>
                  <a:pt x="316035" y="2975792"/>
                </a:cubicBezTo>
                <a:cubicBezTo>
                  <a:pt x="316035" y="2975792"/>
                  <a:pt x="316035" y="2975792"/>
                  <a:pt x="313667" y="2973422"/>
                </a:cubicBezTo>
                <a:cubicBezTo>
                  <a:pt x="311298" y="2971053"/>
                  <a:pt x="308931" y="2971053"/>
                  <a:pt x="306562" y="2968684"/>
                </a:cubicBezTo>
                <a:cubicBezTo>
                  <a:pt x="306562" y="2968684"/>
                  <a:pt x="306562" y="2968684"/>
                  <a:pt x="304194" y="2966314"/>
                </a:cubicBezTo>
                <a:cubicBezTo>
                  <a:pt x="304194" y="2966314"/>
                  <a:pt x="304194" y="2963945"/>
                  <a:pt x="304194" y="2963945"/>
                </a:cubicBezTo>
                <a:cubicBezTo>
                  <a:pt x="304194" y="2963945"/>
                  <a:pt x="304194" y="2963945"/>
                  <a:pt x="299457" y="2959206"/>
                </a:cubicBezTo>
                <a:cubicBezTo>
                  <a:pt x="297089" y="2956837"/>
                  <a:pt x="297089" y="2956837"/>
                  <a:pt x="297089" y="2956837"/>
                </a:cubicBezTo>
                <a:cubicBezTo>
                  <a:pt x="297089" y="2956837"/>
                  <a:pt x="299457" y="2959206"/>
                  <a:pt x="301825" y="2959206"/>
                </a:cubicBezTo>
                <a:lnTo>
                  <a:pt x="308931" y="2966314"/>
                </a:lnTo>
                <a:lnTo>
                  <a:pt x="311298" y="2966314"/>
                </a:lnTo>
                <a:cubicBezTo>
                  <a:pt x="311298" y="2966314"/>
                  <a:pt x="311298" y="2963945"/>
                  <a:pt x="311298" y="2963945"/>
                </a:cubicBezTo>
                <a:cubicBezTo>
                  <a:pt x="311298" y="2963945"/>
                  <a:pt x="308931" y="2963945"/>
                  <a:pt x="308931" y="2961576"/>
                </a:cubicBezTo>
                <a:cubicBezTo>
                  <a:pt x="308931" y="2961576"/>
                  <a:pt x="306562" y="2961576"/>
                  <a:pt x="306562" y="2961576"/>
                </a:cubicBezTo>
                <a:cubicBezTo>
                  <a:pt x="306562" y="2959206"/>
                  <a:pt x="304194" y="2959206"/>
                  <a:pt x="304194" y="2959206"/>
                </a:cubicBezTo>
                <a:cubicBezTo>
                  <a:pt x="304194" y="2956837"/>
                  <a:pt x="304194" y="2956837"/>
                  <a:pt x="304194" y="2956837"/>
                </a:cubicBezTo>
                <a:cubicBezTo>
                  <a:pt x="306562" y="2959206"/>
                  <a:pt x="306562" y="2959206"/>
                  <a:pt x="306562" y="2959206"/>
                </a:cubicBezTo>
                <a:cubicBezTo>
                  <a:pt x="306562" y="2956837"/>
                  <a:pt x="304194" y="2956837"/>
                  <a:pt x="301825" y="2952099"/>
                </a:cubicBezTo>
                <a:cubicBezTo>
                  <a:pt x="299457" y="2952099"/>
                  <a:pt x="299457" y="2949730"/>
                  <a:pt x="299457" y="2949730"/>
                </a:cubicBezTo>
                <a:cubicBezTo>
                  <a:pt x="301825" y="2949730"/>
                  <a:pt x="297089" y="2947360"/>
                  <a:pt x="294722" y="2944991"/>
                </a:cubicBezTo>
                <a:cubicBezTo>
                  <a:pt x="294722" y="2944991"/>
                  <a:pt x="294722" y="2942622"/>
                  <a:pt x="292352" y="2940252"/>
                </a:cubicBezTo>
                <a:cubicBezTo>
                  <a:pt x="289984" y="2937883"/>
                  <a:pt x="289984" y="2940252"/>
                  <a:pt x="285248" y="2935514"/>
                </a:cubicBezTo>
                <a:cubicBezTo>
                  <a:pt x="285248" y="2937883"/>
                  <a:pt x="285248" y="2937883"/>
                  <a:pt x="287616" y="2937883"/>
                </a:cubicBezTo>
                <a:cubicBezTo>
                  <a:pt x="287616" y="2940252"/>
                  <a:pt x="287616" y="2940252"/>
                  <a:pt x="285248" y="2937883"/>
                </a:cubicBezTo>
                <a:cubicBezTo>
                  <a:pt x="282879" y="2935514"/>
                  <a:pt x="280511" y="2933144"/>
                  <a:pt x="278144" y="2930775"/>
                </a:cubicBezTo>
                <a:cubicBezTo>
                  <a:pt x="280511" y="2933144"/>
                  <a:pt x="282879" y="2933144"/>
                  <a:pt x="282879" y="2933144"/>
                </a:cubicBezTo>
                <a:cubicBezTo>
                  <a:pt x="282879" y="2933144"/>
                  <a:pt x="282879" y="2933144"/>
                  <a:pt x="280511" y="2930775"/>
                </a:cubicBezTo>
                <a:cubicBezTo>
                  <a:pt x="280511" y="2930775"/>
                  <a:pt x="278144" y="2928407"/>
                  <a:pt x="278144" y="2928407"/>
                </a:cubicBezTo>
                <a:cubicBezTo>
                  <a:pt x="278144" y="2928407"/>
                  <a:pt x="278144" y="2926037"/>
                  <a:pt x="278144" y="2926037"/>
                </a:cubicBezTo>
                <a:cubicBezTo>
                  <a:pt x="278144" y="2926037"/>
                  <a:pt x="275775" y="2926037"/>
                  <a:pt x="275775" y="2926037"/>
                </a:cubicBezTo>
                <a:cubicBezTo>
                  <a:pt x="275775" y="2926037"/>
                  <a:pt x="275775" y="2926037"/>
                  <a:pt x="273407" y="2923668"/>
                </a:cubicBezTo>
                <a:lnTo>
                  <a:pt x="273407" y="2916560"/>
                </a:lnTo>
                <a:cubicBezTo>
                  <a:pt x="273407" y="2918929"/>
                  <a:pt x="275775" y="2921298"/>
                  <a:pt x="278144" y="2921298"/>
                </a:cubicBezTo>
                <a:cubicBezTo>
                  <a:pt x="275775" y="2918929"/>
                  <a:pt x="275775" y="2918929"/>
                  <a:pt x="275775" y="2916560"/>
                </a:cubicBezTo>
                <a:cubicBezTo>
                  <a:pt x="273407" y="2914190"/>
                  <a:pt x="275775" y="2914190"/>
                  <a:pt x="271038" y="2911821"/>
                </a:cubicBezTo>
                <a:cubicBezTo>
                  <a:pt x="271038" y="2909452"/>
                  <a:pt x="273407" y="2909452"/>
                  <a:pt x="273407" y="2911821"/>
                </a:cubicBezTo>
                <a:cubicBezTo>
                  <a:pt x="273407" y="2911821"/>
                  <a:pt x="275775" y="2914190"/>
                  <a:pt x="278144" y="2916560"/>
                </a:cubicBezTo>
                <a:cubicBezTo>
                  <a:pt x="278144" y="2916560"/>
                  <a:pt x="278144" y="2918929"/>
                  <a:pt x="280511" y="2918929"/>
                </a:cubicBezTo>
                <a:cubicBezTo>
                  <a:pt x="280511" y="2918929"/>
                  <a:pt x="280511" y="2921298"/>
                  <a:pt x="280511" y="2921298"/>
                </a:cubicBezTo>
                <a:cubicBezTo>
                  <a:pt x="280511" y="2921298"/>
                  <a:pt x="282879" y="2923668"/>
                  <a:pt x="282879" y="2923668"/>
                </a:cubicBezTo>
                <a:cubicBezTo>
                  <a:pt x="287616" y="2926037"/>
                  <a:pt x="289984" y="2928407"/>
                  <a:pt x="289984" y="2930775"/>
                </a:cubicBezTo>
                <a:cubicBezTo>
                  <a:pt x="289984" y="2930775"/>
                  <a:pt x="289984" y="2933144"/>
                  <a:pt x="285248" y="2928407"/>
                </a:cubicBezTo>
                <a:cubicBezTo>
                  <a:pt x="282879" y="2926037"/>
                  <a:pt x="282879" y="2928407"/>
                  <a:pt x="285248" y="2930775"/>
                </a:cubicBezTo>
                <a:cubicBezTo>
                  <a:pt x="287616" y="2933144"/>
                  <a:pt x="289984" y="2933144"/>
                  <a:pt x="292352" y="2935514"/>
                </a:cubicBezTo>
                <a:cubicBezTo>
                  <a:pt x="292352" y="2937883"/>
                  <a:pt x="294722" y="2937883"/>
                  <a:pt x="297089" y="2940252"/>
                </a:cubicBezTo>
                <a:cubicBezTo>
                  <a:pt x="294722" y="2940252"/>
                  <a:pt x="294722" y="2942622"/>
                  <a:pt x="294722" y="2942622"/>
                </a:cubicBezTo>
                <a:cubicBezTo>
                  <a:pt x="299457" y="2944991"/>
                  <a:pt x="299457" y="2944991"/>
                  <a:pt x="301825" y="2944991"/>
                </a:cubicBezTo>
                <a:cubicBezTo>
                  <a:pt x="301825" y="2944991"/>
                  <a:pt x="301825" y="2944991"/>
                  <a:pt x="304194" y="2944991"/>
                </a:cubicBezTo>
                <a:lnTo>
                  <a:pt x="306236" y="2947035"/>
                </a:lnTo>
                <a:lnTo>
                  <a:pt x="306266" y="2947098"/>
                </a:lnTo>
                <a:lnTo>
                  <a:pt x="306339" y="2947138"/>
                </a:lnTo>
                <a:lnTo>
                  <a:pt x="306562" y="2947360"/>
                </a:lnTo>
                <a:cubicBezTo>
                  <a:pt x="308931" y="2949730"/>
                  <a:pt x="306562" y="2947360"/>
                  <a:pt x="308931" y="2952099"/>
                </a:cubicBezTo>
                <a:cubicBezTo>
                  <a:pt x="311298" y="2952099"/>
                  <a:pt x="313667" y="2954468"/>
                  <a:pt x="313667" y="2956837"/>
                </a:cubicBezTo>
                <a:cubicBezTo>
                  <a:pt x="316035" y="2956837"/>
                  <a:pt x="318403" y="2961576"/>
                  <a:pt x="318403" y="2959206"/>
                </a:cubicBezTo>
                <a:cubicBezTo>
                  <a:pt x="318403" y="2959206"/>
                  <a:pt x="318403" y="2959206"/>
                  <a:pt x="320771" y="2959206"/>
                </a:cubicBezTo>
                <a:cubicBezTo>
                  <a:pt x="320771" y="2959206"/>
                  <a:pt x="318403" y="2956837"/>
                  <a:pt x="325508" y="2961576"/>
                </a:cubicBezTo>
                <a:cubicBezTo>
                  <a:pt x="323139" y="2959206"/>
                  <a:pt x="323139" y="2956837"/>
                  <a:pt x="320771" y="2956837"/>
                </a:cubicBezTo>
                <a:cubicBezTo>
                  <a:pt x="323139" y="2956837"/>
                  <a:pt x="325508" y="2959206"/>
                  <a:pt x="327876" y="2959206"/>
                </a:cubicBezTo>
                <a:cubicBezTo>
                  <a:pt x="330244" y="2961576"/>
                  <a:pt x="330244" y="2963945"/>
                  <a:pt x="330244" y="2961576"/>
                </a:cubicBezTo>
                <a:cubicBezTo>
                  <a:pt x="330244" y="2961576"/>
                  <a:pt x="332612" y="2963945"/>
                  <a:pt x="334981" y="2963945"/>
                </a:cubicBezTo>
                <a:cubicBezTo>
                  <a:pt x="337349" y="2966314"/>
                  <a:pt x="334981" y="2963945"/>
                  <a:pt x="332612" y="2963945"/>
                </a:cubicBezTo>
                <a:cubicBezTo>
                  <a:pt x="332612" y="2963945"/>
                  <a:pt x="332612" y="2963945"/>
                  <a:pt x="334981" y="2966314"/>
                </a:cubicBezTo>
                <a:cubicBezTo>
                  <a:pt x="334981" y="2966314"/>
                  <a:pt x="337349" y="2968684"/>
                  <a:pt x="337349" y="2968684"/>
                </a:cubicBezTo>
                <a:cubicBezTo>
                  <a:pt x="337349" y="2968684"/>
                  <a:pt x="337349" y="2968684"/>
                  <a:pt x="339718" y="2971053"/>
                </a:cubicBezTo>
                <a:lnTo>
                  <a:pt x="342085" y="2975791"/>
                </a:lnTo>
                <a:lnTo>
                  <a:pt x="339718" y="2973422"/>
                </a:lnTo>
                <a:cubicBezTo>
                  <a:pt x="337349" y="2971053"/>
                  <a:pt x="337349" y="2971053"/>
                  <a:pt x="334981" y="2971053"/>
                </a:cubicBezTo>
                <a:cubicBezTo>
                  <a:pt x="339718" y="2975792"/>
                  <a:pt x="337349" y="2975792"/>
                  <a:pt x="346822" y="2985268"/>
                </a:cubicBezTo>
                <a:cubicBezTo>
                  <a:pt x="346822" y="2982899"/>
                  <a:pt x="346822" y="2982899"/>
                  <a:pt x="346822" y="2982899"/>
                </a:cubicBezTo>
                <a:cubicBezTo>
                  <a:pt x="346822" y="2982899"/>
                  <a:pt x="346822" y="2982899"/>
                  <a:pt x="349190" y="2982899"/>
                </a:cubicBezTo>
                <a:cubicBezTo>
                  <a:pt x="349190" y="2982899"/>
                  <a:pt x="351558" y="2985268"/>
                  <a:pt x="351558" y="2985268"/>
                </a:cubicBezTo>
                <a:cubicBezTo>
                  <a:pt x="351558" y="2987638"/>
                  <a:pt x="353927" y="2987638"/>
                  <a:pt x="353927" y="2990007"/>
                </a:cubicBezTo>
                <a:cubicBezTo>
                  <a:pt x="356295" y="2990007"/>
                  <a:pt x="356295" y="2990007"/>
                  <a:pt x="356295" y="2987638"/>
                </a:cubicBezTo>
                <a:cubicBezTo>
                  <a:pt x="353927" y="2987638"/>
                  <a:pt x="353927" y="2985268"/>
                  <a:pt x="353927" y="2985268"/>
                </a:cubicBezTo>
                <a:cubicBezTo>
                  <a:pt x="351558" y="2982899"/>
                  <a:pt x="349190" y="2980530"/>
                  <a:pt x="346822" y="2978161"/>
                </a:cubicBezTo>
                <a:cubicBezTo>
                  <a:pt x="346822" y="2975792"/>
                  <a:pt x="344454" y="2975792"/>
                  <a:pt x="344454" y="2975792"/>
                </a:cubicBezTo>
                <a:cubicBezTo>
                  <a:pt x="344454" y="2975792"/>
                  <a:pt x="346822" y="2975792"/>
                  <a:pt x="349190" y="2978161"/>
                </a:cubicBezTo>
                <a:cubicBezTo>
                  <a:pt x="351558" y="2980530"/>
                  <a:pt x="353927" y="2980530"/>
                  <a:pt x="351558" y="2980530"/>
                </a:cubicBezTo>
                <a:cubicBezTo>
                  <a:pt x="346822" y="2973422"/>
                  <a:pt x="346822" y="2975792"/>
                  <a:pt x="349190" y="2975792"/>
                </a:cubicBezTo>
                <a:cubicBezTo>
                  <a:pt x="349190" y="2973422"/>
                  <a:pt x="346822" y="2973422"/>
                  <a:pt x="346822" y="2973422"/>
                </a:cubicBezTo>
                <a:lnTo>
                  <a:pt x="342085" y="2968684"/>
                </a:lnTo>
                <a:lnTo>
                  <a:pt x="345934" y="2971941"/>
                </a:lnTo>
                <a:cubicBezTo>
                  <a:pt x="346229" y="2971645"/>
                  <a:pt x="345638" y="2969868"/>
                  <a:pt x="344454" y="2966314"/>
                </a:cubicBezTo>
                <a:cubicBezTo>
                  <a:pt x="342085" y="2966314"/>
                  <a:pt x="342085" y="2966314"/>
                  <a:pt x="342085" y="2963945"/>
                </a:cubicBezTo>
                <a:cubicBezTo>
                  <a:pt x="342085" y="2963945"/>
                  <a:pt x="342085" y="2963945"/>
                  <a:pt x="339718" y="2961576"/>
                </a:cubicBezTo>
                <a:cubicBezTo>
                  <a:pt x="337349" y="2961576"/>
                  <a:pt x="334981" y="2959206"/>
                  <a:pt x="334981" y="2959206"/>
                </a:cubicBezTo>
                <a:cubicBezTo>
                  <a:pt x="334981" y="2961576"/>
                  <a:pt x="334981" y="2959206"/>
                  <a:pt x="332612" y="2959206"/>
                </a:cubicBezTo>
                <a:lnTo>
                  <a:pt x="327876" y="2954468"/>
                </a:lnTo>
                <a:lnTo>
                  <a:pt x="332612" y="2956837"/>
                </a:lnTo>
                <a:cubicBezTo>
                  <a:pt x="334981" y="2956837"/>
                  <a:pt x="334981" y="2956837"/>
                  <a:pt x="332612" y="2954468"/>
                </a:cubicBezTo>
                <a:cubicBezTo>
                  <a:pt x="332612" y="2954468"/>
                  <a:pt x="332612" y="2954468"/>
                  <a:pt x="334981" y="2954468"/>
                </a:cubicBezTo>
                <a:cubicBezTo>
                  <a:pt x="337349" y="2956837"/>
                  <a:pt x="339718" y="2959206"/>
                  <a:pt x="342085" y="2961576"/>
                </a:cubicBezTo>
                <a:cubicBezTo>
                  <a:pt x="342085" y="2959206"/>
                  <a:pt x="339718" y="2956837"/>
                  <a:pt x="337349" y="2956837"/>
                </a:cubicBezTo>
                <a:cubicBezTo>
                  <a:pt x="337349" y="2956837"/>
                  <a:pt x="337349" y="2954468"/>
                  <a:pt x="334981" y="2954468"/>
                </a:cubicBezTo>
                <a:cubicBezTo>
                  <a:pt x="337349" y="2954468"/>
                  <a:pt x="337349" y="2954468"/>
                  <a:pt x="337349" y="2954468"/>
                </a:cubicBezTo>
                <a:cubicBezTo>
                  <a:pt x="342085" y="2949730"/>
                  <a:pt x="332612" y="2949730"/>
                  <a:pt x="332612" y="2947360"/>
                </a:cubicBezTo>
                <a:cubicBezTo>
                  <a:pt x="332612" y="2947360"/>
                  <a:pt x="332612" y="2944991"/>
                  <a:pt x="330244" y="2944991"/>
                </a:cubicBezTo>
                <a:cubicBezTo>
                  <a:pt x="330244" y="2942622"/>
                  <a:pt x="327876" y="2940252"/>
                  <a:pt x="325508" y="2937883"/>
                </a:cubicBezTo>
                <a:cubicBezTo>
                  <a:pt x="320771" y="2933144"/>
                  <a:pt x="316035" y="2930775"/>
                  <a:pt x="313667" y="2926037"/>
                </a:cubicBezTo>
                <a:cubicBezTo>
                  <a:pt x="318403" y="2928407"/>
                  <a:pt x="320771" y="2930775"/>
                  <a:pt x="325508" y="2933144"/>
                </a:cubicBezTo>
                <a:cubicBezTo>
                  <a:pt x="332612" y="2937883"/>
                  <a:pt x="332612" y="2937883"/>
                  <a:pt x="332612" y="2933144"/>
                </a:cubicBezTo>
                <a:cubicBezTo>
                  <a:pt x="332612" y="2930775"/>
                  <a:pt x="332612" y="2930775"/>
                  <a:pt x="337349" y="2935514"/>
                </a:cubicBezTo>
                <a:cubicBezTo>
                  <a:pt x="339718" y="2937883"/>
                  <a:pt x="344454" y="2940252"/>
                  <a:pt x="346822" y="2940252"/>
                </a:cubicBezTo>
                <a:cubicBezTo>
                  <a:pt x="346822" y="2940252"/>
                  <a:pt x="346822" y="2937883"/>
                  <a:pt x="349190" y="2937883"/>
                </a:cubicBezTo>
                <a:cubicBezTo>
                  <a:pt x="344454" y="2935514"/>
                  <a:pt x="346822" y="2930775"/>
                  <a:pt x="339718" y="2928407"/>
                </a:cubicBezTo>
                <a:cubicBezTo>
                  <a:pt x="334981" y="2926037"/>
                  <a:pt x="330244" y="2921298"/>
                  <a:pt x="327876" y="2916560"/>
                </a:cubicBezTo>
                <a:cubicBezTo>
                  <a:pt x="327876" y="2914190"/>
                  <a:pt x="327876" y="2914190"/>
                  <a:pt x="325508" y="2911821"/>
                </a:cubicBezTo>
                <a:cubicBezTo>
                  <a:pt x="320771" y="2911821"/>
                  <a:pt x="320771" y="2904714"/>
                  <a:pt x="313667" y="2902345"/>
                </a:cubicBezTo>
                <a:cubicBezTo>
                  <a:pt x="313667" y="2902345"/>
                  <a:pt x="311298" y="2899975"/>
                  <a:pt x="311298" y="2897606"/>
                </a:cubicBezTo>
                <a:cubicBezTo>
                  <a:pt x="311298" y="2895237"/>
                  <a:pt x="311298" y="2895237"/>
                  <a:pt x="311298" y="2895237"/>
                </a:cubicBezTo>
                <a:cubicBezTo>
                  <a:pt x="313667" y="2895237"/>
                  <a:pt x="313667" y="2895237"/>
                  <a:pt x="313667" y="2895237"/>
                </a:cubicBezTo>
                <a:cubicBezTo>
                  <a:pt x="316035" y="2899975"/>
                  <a:pt x="318403" y="2899975"/>
                  <a:pt x="318403" y="2899975"/>
                </a:cubicBezTo>
                <a:cubicBezTo>
                  <a:pt x="320771" y="2899975"/>
                  <a:pt x="320771" y="2899975"/>
                  <a:pt x="323139" y="2897606"/>
                </a:cubicBezTo>
                <a:cubicBezTo>
                  <a:pt x="323139" y="2899975"/>
                  <a:pt x="323139" y="2899975"/>
                  <a:pt x="323139" y="2902345"/>
                </a:cubicBezTo>
                <a:cubicBezTo>
                  <a:pt x="323139" y="2902345"/>
                  <a:pt x="323139" y="2904714"/>
                  <a:pt x="323139" y="2904714"/>
                </a:cubicBezTo>
                <a:cubicBezTo>
                  <a:pt x="325508" y="2907082"/>
                  <a:pt x="327876" y="2907082"/>
                  <a:pt x="327876" y="2907082"/>
                </a:cubicBezTo>
                <a:cubicBezTo>
                  <a:pt x="327876" y="2907082"/>
                  <a:pt x="330244" y="2909452"/>
                  <a:pt x="330244" y="2909452"/>
                </a:cubicBezTo>
                <a:cubicBezTo>
                  <a:pt x="330244" y="2909452"/>
                  <a:pt x="332612" y="2909452"/>
                  <a:pt x="332612" y="2911821"/>
                </a:cubicBezTo>
                <a:cubicBezTo>
                  <a:pt x="332612" y="2911821"/>
                  <a:pt x="330244" y="2907082"/>
                  <a:pt x="327876" y="2904714"/>
                </a:cubicBezTo>
                <a:cubicBezTo>
                  <a:pt x="330244" y="2904714"/>
                  <a:pt x="330244" y="2907082"/>
                  <a:pt x="332612" y="2909452"/>
                </a:cubicBezTo>
                <a:cubicBezTo>
                  <a:pt x="332612" y="2911821"/>
                  <a:pt x="334981" y="2911821"/>
                  <a:pt x="334981" y="2911821"/>
                </a:cubicBezTo>
                <a:cubicBezTo>
                  <a:pt x="337349" y="2911821"/>
                  <a:pt x="337349" y="2909452"/>
                  <a:pt x="342085" y="2911821"/>
                </a:cubicBezTo>
                <a:cubicBezTo>
                  <a:pt x="346822" y="2914190"/>
                  <a:pt x="349190" y="2916560"/>
                  <a:pt x="349190" y="2921298"/>
                </a:cubicBezTo>
                <a:cubicBezTo>
                  <a:pt x="351558" y="2921298"/>
                  <a:pt x="351558" y="2921298"/>
                  <a:pt x="351558" y="2921298"/>
                </a:cubicBezTo>
                <a:cubicBezTo>
                  <a:pt x="353927" y="2923668"/>
                  <a:pt x="356295" y="2923668"/>
                  <a:pt x="356295" y="2926037"/>
                </a:cubicBezTo>
                <a:cubicBezTo>
                  <a:pt x="353927" y="2926037"/>
                  <a:pt x="353927" y="2926037"/>
                  <a:pt x="353927" y="2926037"/>
                </a:cubicBezTo>
                <a:cubicBezTo>
                  <a:pt x="353927" y="2926037"/>
                  <a:pt x="353927" y="2926037"/>
                  <a:pt x="353927" y="2928407"/>
                </a:cubicBezTo>
                <a:cubicBezTo>
                  <a:pt x="353927" y="2930775"/>
                  <a:pt x="358663" y="2935514"/>
                  <a:pt x="361031" y="2937883"/>
                </a:cubicBezTo>
                <a:cubicBezTo>
                  <a:pt x="363399" y="2940252"/>
                  <a:pt x="363399" y="2940252"/>
                  <a:pt x="363399" y="2940252"/>
                </a:cubicBezTo>
                <a:cubicBezTo>
                  <a:pt x="363399" y="2940252"/>
                  <a:pt x="365768" y="2940252"/>
                  <a:pt x="365768" y="2940252"/>
                </a:cubicBezTo>
                <a:cubicBezTo>
                  <a:pt x="365768" y="2942622"/>
                  <a:pt x="365768" y="2942622"/>
                  <a:pt x="365768" y="2942622"/>
                </a:cubicBezTo>
                <a:cubicBezTo>
                  <a:pt x="363399" y="2942622"/>
                  <a:pt x="363399" y="2942622"/>
                  <a:pt x="365768" y="2944991"/>
                </a:cubicBezTo>
                <a:cubicBezTo>
                  <a:pt x="370505" y="2947360"/>
                  <a:pt x="370505" y="2949730"/>
                  <a:pt x="370505" y="2952099"/>
                </a:cubicBezTo>
                <a:cubicBezTo>
                  <a:pt x="372872" y="2954468"/>
                  <a:pt x="377609" y="2956837"/>
                  <a:pt x="377609" y="2959206"/>
                </a:cubicBezTo>
                <a:cubicBezTo>
                  <a:pt x="379977" y="2959206"/>
                  <a:pt x="379977" y="2959206"/>
                  <a:pt x="379977" y="2959206"/>
                </a:cubicBezTo>
                <a:cubicBezTo>
                  <a:pt x="379977" y="2959206"/>
                  <a:pt x="379977" y="2956837"/>
                  <a:pt x="379977" y="2956837"/>
                </a:cubicBezTo>
                <a:cubicBezTo>
                  <a:pt x="377609" y="2952099"/>
                  <a:pt x="377609" y="2952099"/>
                  <a:pt x="377609" y="2952099"/>
                </a:cubicBezTo>
                <a:cubicBezTo>
                  <a:pt x="377609" y="2952099"/>
                  <a:pt x="379977" y="2952099"/>
                  <a:pt x="379977" y="2952099"/>
                </a:cubicBezTo>
                <a:cubicBezTo>
                  <a:pt x="384713" y="2954468"/>
                  <a:pt x="384713" y="2954468"/>
                  <a:pt x="382345" y="2952099"/>
                </a:cubicBezTo>
                <a:cubicBezTo>
                  <a:pt x="382345" y="2949730"/>
                  <a:pt x="379977" y="2947360"/>
                  <a:pt x="379977" y="2947360"/>
                </a:cubicBezTo>
                <a:cubicBezTo>
                  <a:pt x="377609" y="2947360"/>
                  <a:pt x="377609" y="2944991"/>
                  <a:pt x="377609" y="2944991"/>
                </a:cubicBezTo>
                <a:cubicBezTo>
                  <a:pt x="377609" y="2947360"/>
                  <a:pt x="375240" y="2944991"/>
                  <a:pt x="372872" y="2944991"/>
                </a:cubicBezTo>
                <a:cubicBezTo>
                  <a:pt x="370505" y="2942622"/>
                  <a:pt x="372872" y="2942622"/>
                  <a:pt x="365768" y="2937883"/>
                </a:cubicBezTo>
                <a:cubicBezTo>
                  <a:pt x="365768" y="2935514"/>
                  <a:pt x="365768" y="2935514"/>
                  <a:pt x="363399" y="2935514"/>
                </a:cubicBezTo>
                <a:cubicBezTo>
                  <a:pt x="363399" y="2933144"/>
                  <a:pt x="361031" y="2933144"/>
                  <a:pt x="361031" y="2930775"/>
                </a:cubicBezTo>
                <a:cubicBezTo>
                  <a:pt x="361031" y="2930775"/>
                  <a:pt x="363399" y="2930775"/>
                  <a:pt x="363399" y="2930775"/>
                </a:cubicBezTo>
                <a:cubicBezTo>
                  <a:pt x="365768" y="2933144"/>
                  <a:pt x="368136" y="2933144"/>
                  <a:pt x="368136" y="2933144"/>
                </a:cubicBezTo>
                <a:cubicBezTo>
                  <a:pt x="370505" y="2933144"/>
                  <a:pt x="372872" y="2935514"/>
                  <a:pt x="372872" y="2937883"/>
                </a:cubicBezTo>
                <a:cubicBezTo>
                  <a:pt x="375240" y="2940252"/>
                  <a:pt x="377609" y="2942622"/>
                  <a:pt x="382345" y="2944991"/>
                </a:cubicBezTo>
                <a:cubicBezTo>
                  <a:pt x="384713" y="2947360"/>
                  <a:pt x="389450" y="2952099"/>
                  <a:pt x="394186" y="2956837"/>
                </a:cubicBezTo>
                <a:cubicBezTo>
                  <a:pt x="396555" y="2959206"/>
                  <a:pt x="396555" y="2959206"/>
                  <a:pt x="398923" y="2961576"/>
                </a:cubicBezTo>
                <a:cubicBezTo>
                  <a:pt x="401292" y="2961576"/>
                  <a:pt x="403659" y="2963945"/>
                  <a:pt x="406028" y="2966314"/>
                </a:cubicBezTo>
                <a:cubicBezTo>
                  <a:pt x="408396" y="2968684"/>
                  <a:pt x="410764" y="2968684"/>
                  <a:pt x="413132" y="2973422"/>
                </a:cubicBezTo>
                <a:cubicBezTo>
                  <a:pt x="410764" y="2968684"/>
                  <a:pt x="408396" y="2966314"/>
                  <a:pt x="406028" y="2963945"/>
                </a:cubicBezTo>
                <a:cubicBezTo>
                  <a:pt x="403659" y="2963945"/>
                  <a:pt x="403659" y="2961576"/>
                  <a:pt x="401292" y="2961576"/>
                </a:cubicBezTo>
                <a:lnTo>
                  <a:pt x="398923" y="2956837"/>
                </a:lnTo>
                <a:lnTo>
                  <a:pt x="396555" y="2954468"/>
                </a:lnTo>
                <a:cubicBezTo>
                  <a:pt x="396555" y="2952099"/>
                  <a:pt x="396555" y="2952099"/>
                  <a:pt x="396555" y="2952099"/>
                </a:cubicBezTo>
                <a:cubicBezTo>
                  <a:pt x="394186" y="2949730"/>
                  <a:pt x="391818" y="2949730"/>
                  <a:pt x="389450" y="2947360"/>
                </a:cubicBezTo>
                <a:cubicBezTo>
                  <a:pt x="387082" y="2944991"/>
                  <a:pt x="387082" y="2944991"/>
                  <a:pt x="384713" y="2942622"/>
                </a:cubicBezTo>
                <a:cubicBezTo>
                  <a:pt x="384713" y="2942622"/>
                  <a:pt x="382345" y="2940252"/>
                  <a:pt x="382345" y="2940252"/>
                </a:cubicBezTo>
                <a:cubicBezTo>
                  <a:pt x="387082" y="2944991"/>
                  <a:pt x="382345" y="2942622"/>
                  <a:pt x="379977" y="2942622"/>
                </a:cubicBezTo>
                <a:cubicBezTo>
                  <a:pt x="379977" y="2940252"/>
                  <a:pt x="379977" y="2940252"/>
                  <a:pt x="379977" y="2940252"/>
                </a:cubicBezTo>
                <a:cubicBezTo>
                  <a:pt x="377609" y="2937883"/>
                  <a:pt x="375240" y="2937883"/>
                  <a:pt x="372872" y="2935514"/>
                </a:cubicBezTo>
                <a:cubicBezTo>
                  <a:pt x="372872" y="2935514"/>
                  <a:pt x="370505" y="2930775"/>
                  <a:pt x="372872" y="2933144"/>
                </a:cubicBezTo>
                <a:cubicBezTo>
                  <a:pt x="372872" y="2935514"/>
                  <a:pt x="375240" y="2935514"/>
                  <a:pt x="375240" y="2933144"/>
                </a:cubicBezTo>
                <a:cubicBezTo>
                  <a:pt x="375240" y="2933144"/>
                  <a:pt x="375240" y="2933144"/>
                  <a:pt x="375832" y="2933737"/>
                </a:cubicBezTo>
                <a:lnTo>
                  <a:pt x="376661" y="2934567"/>
                </a:lnTo>
                <a:lnTo>
                  <a:pt x="379977" y="2937883"/>
                </a:lnTo>
                <a:cubicBezTo>
                  <a:pt x="379977" y="2937883"/>
                  <a:pt x="379977" y="2935514"/>
                  <a:pt x="377609" y="2935514"/>
                </a:cubicBezTo>
                <a:lnTo>
                  <a:pt x="376661" y="2934567"/>
                </a:lnTo>
                <a:lnTo>
                  <a:pt x="375240" y="2933144"/>
                </a:lnTo>
                <a:cubicBezTo>
                  <a:pt x="375240" y="2933144"/>
                  <a:pt x="372872" y="2930775"/>
                  <a:pt x="372872" y="2930775"/>
                </a:cubicBezTo>
                <a:cubicBezTo>
                  <a:pt x="372872" y="2928407"/>
                  <a:pt x="372872" y="2928407"/>
                  <a:pt x="370505" y="2928407"/>
                </a:cubicBezTo>
                <a:cubicBezTo>
                  <a:pt x="372872" y="2928407"/>
                  <a:pt x="372872" y="2926037"/>
                  <a:pt x="370505" y="2926037"/>
                </a:cubicBezTo>
                <a:cubicBezTo>
                  <a:pt x="370505" y="2923668"/>
                  <a:pt x="370505" y="2923668"/>
                  <a:pt x="372872" y="2923668"/>
                </a:cubicBezTo>
                <a:cubicBezTo>
                  <a:pt x="372872" y="2926037"/>
                  <a:pt x="375240" y="2928407"/>
                  <a:pt x="375240" y="2928407"/>
                </a:cubicBezTo>
                <a:cubicBezTo>
                  <a:pt x="375240" y="2930775"/>
                  <a:pt x="379977" y="2935514"/>
                  <a:pt x="384713" y="2937883"/>
                </a:cubicBezTo>
                <a:lnTo>
                  <a:pt x="387082" y="2940252"/>
                </a:lnTo>
                <a:lnTo>
                  <a:pt x="389450" y="2940252"/>
                </a:lnTo>
                <a:cubicBezTo>
                  <a:pt x="387082" y="2937883"/>
                  <a:pt x="384713" y="2935514"/>
                  <a:pt x="384713" y="2933144"/>
                </a:cubicBezTo>
                <a:lnTo>
                  <a:pt x="382345" y="2930775"/>
                </a:lnTo>
                <a:lnTo>
                  <a:pt x="384713" y="2928407"/>
                </a:lnTo>
                <a:lnTo>
                  <a:pt x="384713" y="2926037"/>
                </a:lnTo>
                <a:cubicBezTo>
                  <a:pt x="382345" y="2923668"/>
                  <a:pt x="382345" y="2921298"/>
                  <a:pt x="377609" y="2918929"/>
                </a:cubicBezTo>
                <a:cubicBezTo>
                  <a:pt x="377609" y="2916560"/>
                  <a:pt x="377609" y="2916560"/>
                  <a:pt x="375240" y="2914190"/>
                </a:cubicBezTo>
                <a:cubicBezTo>
                  <a:pt x="372872" y="2909452"/>
                  <a:pt x="368136" y="2907082"/>
                  <a:pt x="361031" y="2899975"/>
                </a:cubicBezTo>
                <a:cubicBezTo>
                  <a:pt x="365768" y="2902345"/>
                  <a:pt x="370505" y="2904714"/>
                  <a:pt x="372872" y="2907082"/>
                </a:cubicBezTo>
                <a:cubicBezTo>
                  <a:pt x="375240" y="2909452"/>
                  <a:pt x="377609" y="2911821"/>
                  <a:pt x="375240" y="2907082"/>
                </a:cubicBezTo>
                <a:cubicBezTo>
                  <a:pt x="372872" y="2899975"/>
                  <a:pt x="368136" y="2895237"/>
                  <a:pt x="365768" y="2895237"/>
                </a:cubicBezTo>
                <a:cubicBezTo>
                  <a:pt x="361031" y="2895237"/>
                  <a:pt x="356295" y="2892867"/>
                  <a:pt x="349190" y="2888128"/>
                </a:cubicBezTo>
                <a:cubicBezTo>
                  <a:pt x="349190" y="2885759"/>
                  <a:pt x="344454" y="2883390"/>
                  <a:pt x="344454" y="2883390"/>
                </a:cubicBezTo>
                <a:cubicBezTo>
                  <a:pt x="342085" y="2873913"/>
                  <a:pt x="349190" y="2876283"/>
                  <a:pt x="361031" y="2885759"/>
                </a:cubicBezTo>
                <a:cubicBezTo>
                  <a:pt x="361031" y="2885759"/>
                  <a:pt x="363399" y="2888128"/>
                  <a:pt x="363399" y="2888128"/>
                </a:cubicBezTo>
                <a:cubicBezTo>
                  <a:pt x="363399" y="2885759"/>
                  <a:pt x="368136" y="2888128"/>
                  <a:pt x="370505" y="2888128"/>
                </a:cubicBezTo>
                <a:cubicBezTo>
                  <a:pt x="370505" y="2885759"/>
                  <a:pt x="370505" y="2885759"/>
                  <a:pt x="370505" y="2885759"/>
                </a:cubicBezTo>
                <a:cubicBezTo>
                  <a:pt x="370505" y="2885759"/>
                  <a:pt x="370505" y="2885759"/>
                  <a:pt x="368136" y="2883390"/>
                </a:cubicBezTo>
                <a:cubicBezTo>
                  <a:pt x="370505" y="2883390"/>
                  <a:pt x="372872" y="2885759"/>
                  <a:pt x="365768" y="2876283"/>
                </a:cubicBezTo>
                <a:cubicBezTo>
                  <a:pt x="365768" y="2873913"/>
                  <a:pt x="365768" y="2873913"/>
                  <a:pt x="365768" y="2873913"/>
                </a:cubicBezTo>
                <a:cubicBezTo>
                  <a:pt x="368136" y="2876283"/>
                  <a:pt x="370505" y="2878652"/>
                  <a:pt x="370505" y="2878652"/>
                </a:cubicBezTo>
                <a:cubicBezTo>
                  <a:pt x="372872" y="2878652"/>
                  <a:pt x="372872" y="2878652"/>
                  <a:pt x="372872" y="2878652"/>
                </a:cubicBezTo>
                <a:cubicBezTo>
                  <a:pt x="372872" y="2878652"/>
                  <a:pt x="372872" y="2878652"/>
                  <a:pt x="375240" y="2881020"/>
                </a:cubicBezTo>
                <a:cubicBezTo>
                  <a:pt x="375240" y="2881020"/>
                  <a:pt x="375240" y="2881020"/>
                  <a:pt x="377609" y="2881020"/>
                </a:cubicBezTo>
                <a:cubicBezTo>
                  <a:pt x="375240" y="2878652"/>
                  <a:pt x="375240" y="2878652"/>
                  <a:pt x="379977" y="2881020"/>
                </a:cubicBezTo>
                <a:cubicBezTo>
                  <a:pt x="382345" y="2883390"/>
                  <a:pt x="382345" y="2881020"/>
                  <a:pt x="377609" y="2878652"/>
                </a:cubicBezTo>
                <a:cubicBezTo>
                  <a:pt x="377609" y="2876283"/>
                  <a:pt x="375240" y="2876283"/>
                  <a:pt x="375240" y="2876283"/>
                </a:cubicBezTo>
                <a:cubicBezTo>
                  <a:pt x="375240" y="2876283"/>
                  <a:pt x="375240" y="2876283"/>
                  <a:pt x="370505" y="2871544"/>
                </a:cubicBezTo>
                <a:cubicBezTo>
                  <a:pt x="372872" y="2873913"/>
                  <a:pt x="375240" y="2873913"/>
                  <a:pt x="377609" y="2873913"/>
                </a:cubicBezTo>
                <a:cubicBezTo>
                  <a:pt x="377609" y="2873913"/>
                  <a:pt x="379977" y="2876283"/>
                  <a:pt x="379977" y="2876283"/>
                </a:cubicBezTo>
                <a:cubicBezTo>
                  <a:pt x="379977" y="2878652"/>
                  <a:pt x="382345" y="2881020"/>
                  <a:pt x="384713" y="2883390"/>
                </a:cubicBezTo>
                <a:cubicBezTo>
                  <a:pt x="384713" y="2883390"/>
                  <a:pt x="384713" y="2881020"/>
                  <a:pt x="382345" y="2878652"/>
                </a:cubicBezTo>
                <a:cubicBezTo>
                  <a:pt x="379977" y="2871544"/>
                  <a:pt x="382345" y="2869175"/>
                  <a:pt x="382345" y="2866805"/>
                </a:cubicBezTo>
                <a:cubicBezTo>
                  <a:pt x="384713" y="2866805"/>
                  <a:pt x="384713" y="2864436"/>
                  <a:pt x="384713" y="2864436"/>
                </a:cubicBezTo>
                <a:cubicBezTo>
                  <a:pt x="382345" y="2862066"/>
                  <a:pt x="382345" y="2862066"/>
                  <a:pt x="379977" y="2862066"/>
                </a:cubicBezTo>
                <a:cubicBezTo>
                  <a:pt x="379977" y="2862066"/>
                  <a:pt x="379977" y="2862066"/>
                  <a:pt x="377609" y="2862066"/>
                </a:cubicBezTo>
                <a:cubicBezTo>
                  <a:pt x="377609" y="2862066"/>
                  <a:pt x="377609" y="2862066"/>
                  <a:pt x="377609" y="2859697"/>
                </a:cubicBezTo>
                <a:cubicBezTo>
                  <a:pt x="375240" y="2854959"/>
                  <a:pt x="375240" y="2854959"/>
                  <a:pt x="365768" y="2847851"/>
                </a:cubicBezTo>
                <a:cubicBezTo>
                  <a:pt x="365768" y="2847851"/>
                  <a:pt x="363399" y="2845482"/>
                  <a:pt x="363399" y="2845482"/>
                </a:cubicBezTo>
                <a:cubicBezTo>
                  <a:pt x="358663" y="2838374"/>
                  <a:pt x="353927" y="2836004"/>
                  <a:pt x="349190" y="2833635"/>
                </a:cubicBezTo>
                <a:cubicBezTo>
                  <a:pt x="346822" y="2831266"/>
                  <a:pt x="344454" y="2831266"/>
                  <a:pt x="344454" y="2828897"/>
                </a:cubicBezTo>
                <a:cubicBezTo>
                  <a:pt x="344454" y="2826528"/>
                  <a:pt x="344454" y="2824158"/>
                  <a:pt x="342085" y="2824158"/>
                </a:cubicBezTo>
                <a:cubicBezTo>
                  <a:pt x="346822" y="2826528"/>
                  <a:pt x="346822" y="2824158"/>
                  <a:pt x="349190" y="2824158"/>
                </a:cubicBezTo>
                <a:cubicBezTo>
                  <a:pt x="349190" y="2821789"/>
                  <a:pt x="349190" y="2821789"/>
                  <a:pt x="349190" y="2821789"/>
                </a:cubicBezTo>
                <a:cubicBezTo>
                  <a:pt x="351558" y="2821789"/>
                  <a:pt x="353927" y="2824158"/>
                  <a:pt x="353927" y="2824158"/>
                </a:cubicBezTo>
                <a:cubicBezTo>
                  <a:pt x="356295" y="2828897"/>
                  <a:pt x="358663" y="2828897"/>
                  <a:pt x="361031" y="2828897"/>
                </a:cubicBezTo>
                <a:cubicBezTo>
                  <a:pt x="363399" y="2831266"/>
                  <a:pt x="365768" y="2831266"/>
                  <a:pt x="358663" y="2824158"/>
                </a:cubicBezTo>
                <a:cubicBezTo>
                  <a:pt x="358663" y="2821789"/>
                  <a:pt x="356295" y="2819420"/>
                  <a:pt x="356295" y="2819420"/>
                </a:cubicBezTo>
                <a:cubicBezTo>
                  <a:pt x="353927" y="2819420"/>
                  <a:pt x="353927" y="2819420"/>
                  <a:pt x="353927" y="2819420"/>
                </a:cubicBezTo>
                <a:cubicBezTo>
                  <a:pt x="353927" y="2819420"/>
                  <a:pt x="353927" y="2821789"/>
                  <a:pt x="353927" y="2824158"/>
                </a:cubicBezTo>
                <a:cubicBezTo>
                  <a:pt x="353927" y="2824158"/>
                  <a:pt x="351558" y="2819420"/>
                  <a:pt x="351558" y="2819420"/>
                </a:cubicBezTo>
                <a:cubicBezTo>
                  <a:pt x="346822" y="2814681"/>
                  <a:pt x="344454" y="2814681"/>
                  <a:pt x="339718" y="2812312"/>
                </a:cubicBezTo>
                <a:cubicBezTo>
                  <a:pt x="339718" y="2809942"/>
                  <a:pt x="337349" y="2807573"/>
                  <a:pt x="334981" y="2805204"/>
                </a:cubicBezTo>
                <a:lnTo>
                  <a:pt x="333086" y="2799518"/>
                </a:lnTo>
                <a:lnTo>
                  <a:pt x="339718" y="2802835"/>
                </a:lnTo>
                <a:cubicBezTo>
                  <a:pt x="339718" y="2805204"/>
                  <a:pt x="339718" y="2807573"/>
                  <a:pt x="342085" y="2807573"/>
                </a:cubicBezTo>
                <a:cubicBezTo>
                  <a:pt x="342085" y="2807573"/>
                  <a:pt x="344454" y="2809942"/>
                  <a:pt x="344454" y="2812312"/>
                </a:cubicBezTo>
                <a:cubicBezTo>
                  <a:pt x="346822" y="2812312"/>
                  <a:pt x="346822" y="2812312"/>
                  <a:pt x="349190" y="2814681"/>
                </a:cubicBezTo>
                <a:cubicBezTo>
                  <a:pt x="346822" y="2812312"/>
                  <a:pt x="346822" y="2809942"/>
                  <a:pt x="346822" y="2809942"/>
                </a:cubicBezTo>
                <a:cubicBezTo>
                  <a:pt x="346822" y="2809942"/>
                  <a:pt x="346822" y="2809942"/>
                  <a:pt x="349190" y="2812312"/>
                </a:cubicBezTo>
                <a:cubicBezTo>
                  <a:pt x="344454" y="2805204"/>
                  <a:pt x="342085" y="2798096"/>
                  <a:pt x="337349" y="2793358"/>
                </a:cubicBezTo>
                <a:cubicBezTo>
                  <a:pt x="332612" y="2786250"/>
                  <a:pt x="334981" y="2783880"/>
                  <a:pt x="330244" y="2779143"/>
                </a:cubicBezTo>
                <a:cubicBezTo>
                  <a:pt x="332612" y="2779143"/>
                  <a:pt x="332612" y="2781511"/>
                  <a:pt x="334981" y="2783880"/>
                </a:cubicBezTo>
                <a:cubicBezTo>
                  <a:pt x="339718" y="2788619"/>
                  <a:pt x="339718" y="2788619"/>
                  <a:pt x="339718" y="2788619"/>
                </a:cubicBezTo>
                <a:cubicBezTo>
                  <a:pt x="342085" y="2788619"/>
                  <a:pt x="342085" y="2788619"/>
                  <a:pt x="344454" y="2788619"/>
                </a:cubicBezTo>
                <a:cubicBezTo>
                  <a:pt x="344454" y="2790988"/>
                  <a:pt x="344454" y="2793358"/>
                  <a:pt x="346822" y="2795727"/>
                </a:cubicBezTo>
                <a:cubicBezTo>
                  <a:pt x="349190" y="2798096"/>
                  <a:pt x="353927" y="2800466"/>
                  <a:pt x="351558" y="2795727"/>
                </a:cubicBezTo>
                <a:cubicBezTo>
                  <a:pt x="351558" y="2798096"/>
                  <a:pt x="351558" y="2798096"/>
                  <a:pt x="353927" y="2798096"/>
                </a:cubicBezTo>
                <a:cubicBezTo>
                  <a:pt x="358663" y="2802835"/>
                  <a:pt x="356295" y="2802835"/>
                  <a:pt x="361031" y="2807573"/>
                </a:cubicBezTo>
                <a:cubicBezTo>
                  <a:pt x="363399" y="2807573"/>
                  <a:pt x="365768" y="2807573"/>
                  <a:pt x="365768" y="2809942"/>
                </a:cubicBezTo>
                <a:cubicBezTo>
                  <a:pt x="365768" y="2809942"/>
                  <a:pt x="368136" y="2812312"/>
                  <a:pt x="368136" y="2812312"/>
                </a:cubicBezTo>
                <a:cubicBezTo>
                  <a:pt x="365768" y="2812312"/>
                  <a:pt x="368136" y="2814681"/>
                  <a:pt x="363399" y="2812312"/>
                </a:cubicBezTo>
                <a:cubicBezTo>
                  <a:pt x="363399" y="2812312"/>
                  <a:pt x="361031" y="2812312"/>
                  <a:pt x="361031" y="2812312"/>
                </a:cubicBezTo>
                <a:cubicBezTo>
                  <a:pt x="365768" y="2814681"/>
                  <a:pt x="368136" y="2819420"/>
                  <a:pt x="368136" y="2819420"/>
                </a:cubicBezTo>
                <a:cubicBezTo>
                  <a:pt x="370505" y="2821789"/>
                  <a:pt x="372872" y="2824158"/>
                  <a:pt x="375240" y="2826528"/>
                </a:cubicBezTo>
                <a:cubicBezTo>
                  <a:pt x="375240" y="2826528"/>
                  <a:pt x="379977" y="2831266"/>
                  <a:pt x="375240" y="2828897"/>
                </a:cubicBezTo>
                <a:cubicBezTo>
                  <a:pt x="375240" y="2828897"/>
                  <a:pt x="377609" y="2828897"/>
                  <a:pt x="377609" y="2828897"/>
                </a:cubicBezTo>
                <a:cubicBezTo>
                  <a:pt x="384713" y="2838374"/>
                  <a:pt x="384713" y="2833635"/>
                  <a:pt x="394186" y="2840743"/>
                </a:cubicBezTo>
                <a:cubicBezTo>
                  <a:pt x="391818" y="2838374"/>
                  <a:pt x="392411" y="2838374"/>
                  <a:pt x="393594" y="2838966"/>
                </a:cubicBezTo>
                <a:lnTo>
                  <a:pt x="395950" y="2840380"/>
                </a:lnTo>
                <a:lnTo>
                  <a:pt x="395996" y="2840436"/>
                </a:lnTo>
                <a:lnTo>
                  <a:pt x="396015" y="2840419"/>
                </a:lnTo>
                <a:lnTo>
                  <a:pt x="396555" y="2840743"/>
                </a:lnTo>
                <a:cubicBezTo>
                  <a:pt x="401292" y="2843112"/>
                  <a:pt x="401292" y="2845482"/>
                  <a:pt x="401292" y="2847851"/>
                </a:cubicBezTo>
                <a:cubicBezTo>
                  <a:pt x="401292" y="2847851"/>
                  <a:pt x="401292" y="2847851"/>
                  <a:pt x="401292" y="2850221"/>
                </a:cubicBezTo>
                <a:cubicBezTo>
                  <a:pt x="403659" y="2850221"/>
                  <a:pt x="403659" y="2852590"/>
                  <a:pt x="403659" y="2852590"/>
                </a:cubicBezTo>
                <a:cubicBezTo>
                  <a:pt x="410764" y="2857328"/>
                  <a:pt x="415500" y="2862066"/>
                  <a:pt x="417869" y="2866805"/>
                </a:cubicBezTo>
                <a:cubicBezTo>
                  <a:pt x="420237" y="2869175"/>
                  <a:pt x="424973" y="2873913"/>
                  <a:pt x="427342" y="2876283"/>
                </a:cubicBezTo>
                <a:cubicBezTo>
                  <a:pt x="429710" y="2876283"/>
                  <a:pt x="434446" y="2878652"/>
                  <a:pt x="436816" y="2878652"/>
                </a:cubicBezTo>
                <a:cubicBezTo>
                  <a:pt x="439183" y="2881020"/>
                  <a:pt x="439183" y="2883390"/>
                  <a:pt x="439183" y="2885759"/>
                </a:cubicBezTo>
                <a:cubicBezTo>
                  <a:pt x="439183" y="2885759"/>
                  <a:pt x="439183" y="2888128"/>
                  <a:pt x="441551" y="2888128"/>
                </a:cubicBezTo>
                <a:cubicBezTo>
                  <a:pt x="441551" y="2888128"/>
                  <a:pt x="443919" y="2890498"/>
                  <a:pt x="443919" y="2890498"/>
                </a:cubicBezTo>
                <a:cubicBezTo>
                  <a:pt x="443919" y="2890498"/>
                  <a:pt x="443919" y="2890498"/>
                  <a:pt x="446288" y="2890498"/>
                </a:cubicBezTo>
                <a:cubicBezTo>
                  <a:pt x="446288" y="2890498"/>
                  <a:pt x="448656" y="2890498"/>
                  <a:pt x="451024" y="2892867"/>
                </a:cubicBezTo>
                <a:cubicBezTo>
                  <a:pt x="455761" y="2897606"/>
                  <a:pt x="460497" y="2899975"/>
                  <a:pt x="465233" y="2904714"/>
                </a:cubicBezTo>
                <a:cubicBezTo>
                  <a:pt x="465233" y="2907082"/>
                  <a:pt x="469970" y="2911821"/>
                  <a:pt x="472338" y="2914190"/>
                </a:cubicBezTo>
                <a:cubicBezTo>
                  <a:pt x="479443" y="2918929"/>
                  <a:pt x="477075" y="2916560"/>
                  <a:pt x="477075" y="2916560"/>
                </a:cubicBezTo>
                <a:cubicBezTo>
                  <a:pt x="479443" y="2914190"/>
                  <a:pt x="477075" y="2914190"/>
                  <a:pt x="477075" y="2914190"/>
                </a:cubicBezTo>
                <a:cubicBezTo>
                  <a:pt x="477075" y="2911821"/>
                  <a:pt x="474706" y="2909452"/>
                  <a:pt x="474706" y="2907082"/>
                </a:cubicBezTo>
                <a:cubicBezTo>
                  <a:pt x="477075" y="2907082"/>
                  <a:pt x="481811" y="2911821"/>
                  <a:pt x="484179" y="2914190"/>
                </a:cubicBezTo>
                <a:cubicBezTo>
                  <a:pt x="488916" y="2918929"/>
                  <a:pt x="488916" y="2918929"/>
                  <a:pt x="486548" y="2918929"/>
                </a:cubicBezTo>
                <a:cubicBezTo>
                  <a:pt x="484179" y="2916560"/>
                  <a:pt x="481811" y="2914190"/>
                  <a:pt x="484179" y="2918929"/>
                </a:cubicBezTo>
                <a:cubicBezTo>
                  <a:pt x="484179" y="2918929"/>
                  <a:pt x="486548" y="2921298"/>
                  <a:pt x="488916" y="2923668"/>
                </a:cubicBezTo>
                <a:cubicBezTo>
                  <a:pt x="491284" y="2923668"/>
                  <a:pt x="491284" y="2923668"/>
                  <a:pt x="493652" y="2926037"/>
                </a:cubicBezTo>
                <a:cubicBezTo>
                  <a:pt x="493652" y="2926037"/>
                  <a:pt x="496021" y="2926037"/>
                  <a:pt x="496021" y="2928407"/>
                </a:cubicBezTo>
                <a:cubicBezTo>
                  <a:pt x="498389" y="2928407"/>
                  <a:pt x="498389" y="2930775"/>
                  <a:pt x="500757" y="2930775"/>
                </a:cubicBezTo>
                <a:cubicBezTo>
                  <a:pt x="498389" y="2928407"/>
                  <a:pt x="496021" y="2926037"/>
                  <a:pt x="493652" y="2926037"/>
                </a:cubicBezTo>
                <a:cubicBezTo>
                  <a:pt x="491284" y="2923668"/>
                  <a:pt x="488916" y="2921298"/>
                  <a:pt x="491284" y="2921298"/>
                </a:cubicBezTo>
                <a:cubicBezTo>
                  <a:pt x="491284" y="2921298"/>
                  <a:pt x="493652" y="2923668"/>
                  <a:pt x="493652" y="2923668"/>
                </a:cubicBezTo>
                <a:cubicBezTo>
                  <a:pt x="496021" y="2926037"/>
                  <a:pt x="498389" y="2923668"/>
                  <a:pt x="498389" y="2923668"/>
                </a:cubicBezTo>
                <a:cubicBezTo>
                  <a:pt x="498389" y="2923668"/>
                  <a:pt x="496021" y="2921298"/>
                  <a:pt x="496021" y="2921298"/>
                </a:cubicBezTo>
                <a:cubicBezTo>
                  <a:pt x="493652" y="2921298"/>
                  <a:pt x="493652" y="2918929"/>
                  <a:pt x="491284" y="2918929"/>
                </a:cubicBezTo>
                <a:cubicBezTo>
                  <a:pt x="486548" y="2914190"/>
                  <a:pt x="486548" y="2914190"/>
                  <a:pt x="477075" y="2904714"/>
                </a:cubicBezTo>
                <a:cubicBezTo>
                  <a:pt x="469970" y="2899975"/>
                  <a:pt x="469970" y="2897606"/>
                  <a:pt x="467602" y="2895237"/>
                </a:cubicBezTo>
                <a:cubicBezTo>
                  <a:pt x="467602" y="2895237"/>
                  <a:pt x="465233" y="2890498"/>
                  <a:pt x="462865" y="2888128"/>
                </a:cubicBezTo>
                <a:cubicBezTo>
                  <a:pt x="458129" y="2883390"/>
                  <a:pt x="453392" y="2881020"/>
                  <a:pt x="448656" y="2876283"/>
                </a:cubicBezTo>
                <a:cubicBezTo>
                  <a:pt x="448656" y="2876283"/>
                  <a:pt x="448656" y="2876283"/>
                  <a:pt x="448656" y="2878652"/>
                </a:cubicBezTo>
                <a:cubicBezTo>
                  <a:pt x="446288" y="2878652"/>
                  <a:pt x="446288" y="2876283"/>
                  <a:pt x="443919" y="2876283"/>
                </a:cubicBezTo>
                <a:cubicBezTo>
                  <a:pt x="443919" y="2873913"/>
                  <a:pt x="441551" y="2871544"/>
                  <a:pt x="441551" y="2871544"/>
                </a:cubicBezTo>
                <a:cubicBezTo>
                  <a:pt x="441551" y="2871544"/>
                  <a:pt x="443919" y="2871544"/>
                  <a:pt x="443919" y="2871544"/>
                </a:cubicBezTo>
                <a:cubicBezTo>
                  <a:pt x="439183" y="2864436"/>
                  <a:pt x="429710" y="2857328"/>
                  <a:pt x="432079" y="2857328"/>
                </a:cubicBezTo>
                <a:cubicBezTo>
                  <a:pt x="434446" y="2857328"/>
                  <a:pt x="432079" y="2854959"/>
                  <a:pt x="429710" y="2854959"/>
                </a:cubicBezTo>
                <a:cubicBezTo>
                  <a:pt x="427342" y="2850221"/>
                  <a:pt x="427342" y="2847851"/>
                  <a:pt x="420237" y="2843112"/>
                </a:cubicBezTo>
                <a:cubicBezTo>
                  <a:pt x="417869" y="2840743"/>
                  <a:pt x="415500" y="2840743"/>
                  <a:pt x="415500" y="2838374"/>
                </a:cubicBezTo>
                <a:cubicBezTo>
                  <a:pt x="413132" y="2836004"/>
                  <a:pt x="408396" y="2831266"/>
                  <a:pt x="406028" y="2828897"/>
                </a:cubicBezTo>
                <a:cubicBezTo>
                  <a:pt x="401292" y="2824158"/>
                  <a:pt x="398923" y="2824158"/>
                  <a:pt x="401292" y="2826528"/>
                </a:cubicBezTo>
                <a:cubicBezTo>
                  <a:pt x="403659" y="2828897"/>
                  <a:pt x="406028" y="2831266"/>
                  <a:pt x="401292" y="2828897"/>
                </a:cubicBezTo>
                <a:cubicBezTo>
                  <a:pt x="391818" y="2821789"/>
                  <a:pt x="387082" y="2819420"/>
                  <a:pt x="387082" y="2821789"/>
                </a:cubicBezTo>
                <a:cubicBezTo>
                  <a:pt x="387082" y="2821789"/>
                  <a:pt x="384713" y="2819420"/>
                  <a:pt x="384713" y="2819420"/>
                </a:cubicBezTo>
                <a:cubicBezTo>
                  <a:pt x="382345" y="2819420"/>
                  <a:pt x="384713" y="2821789"/>
                  <a:pt x="379977" y="2817050"/>
                </a:cubicBezTo>
                <a:lnTo>
                  <a:pt x="377609" y="2814681"/>
                </a:lnTo>
                <a:lnTo>
                  <a:pt x="382345" y="2814681"/>
                </a:lnTo>
                <a:cubicBezTo>
                  <a:pt x="387082" y="2817050"/>
                  <a:pt x="379977" y="2812312"/>
                  <a:pt x="382345" y="2812312"/>
                </a:cubicBezTo>
                <a:cubicBezTo>
                  <a:pt x="382345" y="2812312"/>
                  <a:pt x="379977" y="2809942"/>
                  <a:pt x="379977" y="2809942"/>
                </a:cubicBezTo>
                <a:cubicBezTo>
                  <a:pt x="384713" y="2809942"/>
                  <a:pt x="387082" y="2807573"/>
                  <a:pt x="382345" y="2800466"/>
                </a:cubicBezTo>
                <a:cubicBezTo>
                  <a:pt x="375240" y="2793358"/>
                  <a:pt x="375240" y="2790988"/>
                  <a:pt x="377609" y="2786250"/>
                </a:cubicBezTo>
                <a:cubicBezTo>
                  <a:pt x="377609" y="2786250"/>
                  <a:pt x="375240" y="2781511"/>
                  <a:pt x="372872" y="2779143"/>
                </a:cubicBezTo>
                <a:cubicBezTo>
                  <a:pt x="372872" y="2774404"/>
                  <a:pt x="368136" y="2774404"/>
                  <a:pt x="365768" y="2772035"/>
                </a:cubicBezTo>
                <a:cubicBezTo>
                  <a:pt x="363399" y="2769665"/>
                  <a:pt x="363399" y="2764926"/>
                  <a:pt x="361031" y="2762557"/>
                </a:cubicBezTo>
                <a:cubicBezTo>
                  <a:pt x="356295" y="2755450"/>
                  <a:pt x="353927" y="2755450"/>
                  <a:pt x="356295" y="2753081"/>
                </a:cubicBezTo>
                <a:cubicBezTo>
                  <a:pt x="358663" y="2753081"/>
                  <a:pt x="358663" y="2753081"/>
                  <a:pt x="358663" y="2753081"/>
                </a:cubicBezTo>
                <a:cubicBezTo>
                  <a:pt x="353927" y="2748342"/>
                  <a:pt x="349190" y="2743605"/>
                  <a:pt x="344454" y="2736497"/>
                </a:cubicBezTo>
                <a:cubicBezTo>
                  <a:pt x="342085" y="2736497"/>
                  <a:pt x="339718" y="2736497"/>
                  <a:pt x="337349" y="2734128"/>
                </a:cubicBezTo>
                <a:cubicBezTo>
                  <a:pt x="330244" y="2731758"/>
                  <a:pt x="320771" y="2724651"/>
                  <a:pt x="318403" y="2717542"/>
                </a:cubicBezTo>
                <a:cubicBezTo>
                  <a:pt x="311298" y="2708066"/>
                  <a:pt x="311298" y="2705697"/>
                  <a:pt x="320771" y="2710435"/>
                </a:cubicBezTo>
                <a:cubicBezTo>
                  <a:pt x="325508" y="2712804"/>
                  <a:pt x="323139" y="2710435"/>
                  <a:pt x="323139" y="2708066"/>
                </a:cubicBezTo>
                <a:cubicBezTo>
                  <a:pt x="320771" y="2705697"/>
                  <a:pt x="323139" y="2703328"/>
                  <a:pt x="323139" y="2700958"/>
                </a:cubicBezTo>
                <a:cubicBezTo>
                  <a:pt x="323139" y="2700958"/>
                  <a:pt x="325508" y="2703328"/>
                  <a:pt x="325508" y="2703328"/>
                </a:cubicBezTo>
                <a:cubicBezTo>
                  <a:pt x="330244" y="2710435"/>
                  <a:pt x="337349" y="2715173"/>
                  <a:pt x="342085" y="2719912"/>
                </a:cubicBezTo>
                <a:cubicBezTo>
                  <a:pt x="344454" y="2722282"/>
                  <a:pt x="346822" y="2722282"/>
                  <a:pt x="346822" y="2724651"/>
                </a:cubicBezTo>
                <a:cubicBezTo>
                  <a:pt x="342085" y="2722282"/>
                  <a:pt x="342085" y="2722282"/>
                  <a:pt x="339718" y="2724651"/>
                </a:cubicBezTo>
                <a:cubicBezTo>
                  <a:pt x="339718" y="2724651"/>
                  <a:pt x="337349" y="2722282"/>
                  <a:pt x="334981" y="2719912"/>
                </a:cubicBezTo>
                <a:cubicBezTo>
                  <a:pt x="332612" y="2719912"/>
                  <a:pt x="330244" y="2717542"/>
                  <a:pt x="330244" y="2715173"/>
                </a:cubicBezTo>
                <a:cubicBezTo>
                  <a:pt x="327876" y="2715173"/>
                  <a:pt x="323139" y="2712804"/>
                  <a:pt x="323139" y="2715173"/>
                </a:cubicBezTo>
                <a:cubicBezTo>
                  <a:pt x="323139" y="2717542"/>
                  <a:pt x="327876" y="2719912"/>
                  <a:pt x="330244" y="2722282"/>
                </a:cubicBezTo>
                <a:cubicBezTo>
                  <a:pt x="332612" y="2722282"/>
                  <a:pt x="332612" y="2724651"/>
                  <a:pt x="334981" y="2727020"/>
                </a:cubicBezTo>
                <a:cubicBezTo>
                  <a:pt x="337349" y="2729388"/>
                  <a:pt x="339718" y="2731758"/>
                  <a:pt x="339718" y="2731758"/>
                </a:cubicBezTo>
                <a:cubicBezTo>
                  <a:pt x="342085" y="2731758"/>
                  <a:pt x="342085" y="2729388"/>
                  <a:pt x="342085" y="2729388"/>
                </a:cubicBezTo>
                <a:cubicBezTo>
                  <a:pt x="346822" y="2727020"/>
                  <a:pt x="349190" y="2727020"/>
                  <a:pt x="363399" y="2741235"/>
                </a:cubicBezTo>
                <a:cubicBezTo>
                  <a:pt x="365768" y="2741235"/>
                  <a:pt x="365768" y="2741235"/>
                  <a:pt x="368136" y="2741235"/>
                </a:cubicBezTo>
                <a:cubicBezTo>
                  <a:pt x="375240" y="2748342"/>
                  <a:pt x="377609" y="2750711"/>
                  <a:pt x="375240" y="2753081"/>
                </a:cubicBezTo>
                <a:cubicBezTo>
                  <a:pt x="375240" y="2755450"/>
                  <a:pt x="375240" y="2755450"/>
                  <a:pt x="375240" y="2757818"/>
                </a:cubicBezTo>
                <a:cubicBezTo>
                  <a:pt x="377609" y="2757818"/>
                  <a:pt x="379977" y="2755450"/>
                  <a:pt x="382345" y="2753081"/>
                </a:cubicBezTo>
                <a:cubicBezTo>
                  <a:pt x="384713" y="2750711"/>
                  <a:pt x="377609" y="2748342"/>
                  <a:pt x="375240" y="2745973"/>
                </a:cubicBezTo>
                <a:cubicBezTo>
                  <a:pt x="372872" y="2738866"/>
                  <a:pt x="370505" y="2731758"/>
                  <a:pt x="361031" y="2722282"/>
                </a:cubicBezTo>
                <a:cubicBezTo>
                  <a:pt x="358663" y="2717542"/>
                  <a:pt x="351558" y="2710435"/>
                  <a:pt x="349190" y="2705697"/>
                </a:cubicBezTo>
                <a:cubicBezTo>
                  <a:pt x="349190" y="2703328"/>
                  <a:pt x="346822" y="2698590"/>
                  <a:pt x="342085" y="2696220"/>
                </a:cubicBezTo>
                <a:cubicBezTo>
                  <a:pt x="337349" y="2696220"/>
                  <a:pt x="332612" y="2691481"/>
                  <a:pt x="330244" y="2686743"/>
                </a:cubicBezTo>
                <a:cubicBezTo>
                  <a:pt x="323139" y="2679635"/>
                  <a:pt x="318403" y="2672527"/>
                  <a:pt x="313667" y="2667789"/>
                </a:cubicBezTo>
                <a:cubicBezTo>
                  <a:pt x="313667" y="2667789"/>
                  <a:pt x="313667" y="2667789"/>
                  <a:pt x="313667" y="2665419"/>
                </a:cubicBezTo>
                <a:cubicBezTo>
                  <a:pt x="316035" y="2667789"/>
                  <a:pt x="318403" y="2670158"/>
                  <a:pt x="320771" y="2672527"/>
                </a:cubicBezTo>
                <a:cubicBezTo>
                  <a:pt x="323139" y="2674897"/>
                  <a:pt x="325508" y="2677265"/>
                  <a:pt x="327876" y="2679635"/>
                </a:cubicBezTo>
                <a:cubicBezTo>
                  <a:pt x="327876" y="2679635"/>
                  <a:pt x="327876" y="2679635"/>
                  <a:pt x="330244" y="2679635"/>
                </a:cubicBezTo>
                <a:cubicBezTo>
                  <a:pt x="327876" y="2677265"/>
                  <a:pt x="325508" y="2674897"/>
                  <a:pt x="323139" y="2672527"/>
                </a:cubicBezTo>
                <a:cubicBezTo>
                  <a:pt x="318403" y="2663050"/>
                  <a:pt x="316035" y="2660681"/>
                  <a:pt x="311298" y="2660681"/>
                </a:cubicBezTo>
                <a:cubicBezTo>
                  <a:pt x="308931" y="2660681"/>
                  <a:pt x="306562" y="2660681"/>
                  <a:pt x="306562" y="2660681"/>
                </a:cubicBezTo>
                <a:cubicBezTo>
                  <a:pt x="306562" y="2655941"/>
                  <a:pt x="304194" y="2653572"/>
                  <a:pt x="299457" y="2651204"/>
                </a:cubicBezTo>
                <a:cubicBezTo>
                  <a:pt x="299457" y="2651204"/>
                  <a:pt x="299457" y="2651204"/>
                  <a:pt x="299457" y="2648835"/>
                </a:cubicBezTo>
                <a:cubicBezTo>
                  <a:pt x="299457" y="2648835"/>
                  <a:pt x="301825" y="2648835"/>
                  <a:pt x="306562" y="2653572"/>
                </a:cubicBezTo>
                <a:cubicBezTo>
                  <a:pt x="306562" y="2655941"/>
                  <a:pt x="308931" y="2658311"/>
                  <a:pt x="308931" y="2658311"/>
                </a:cubicBezTo>
                <a:cubicBezTo>
                  <a:pt x="308931" y="2655941"/>
                  <a:pt x="311298" y="2655941"/>
                  <a:pt x="313667" y="2658311"/>
                </a:cubicBezTo>
                <a:cubicBezTo>
                  <a:pt x="313667" y="2655941"/>
                  <a:pt x="308931" y="2653572"/>
                  <a:pt x="308931" y="2653572"/>
                </a:cubicBezTo>
                <a:cubicBezTo>
                  <a:pt x="304194" y="2646465"/>
                  <a:pt x="299457" y="2639357"/>
                  <a:pt x="299457" y="2634618"/>
                </a:cubicBezTo>
                <a:cubicBezTo>
                  <a:pt x="301825" y="2629879"/>
                  <a:pt x="299457" y="2627511"/>
                  <a:pt x="308931" y="2636987"/>
                </a:cubicBezTo>
                <a:cubicBezTo>
                  <a:pt x="316035" y="2641727"/>
                  <a:pt x="316035" y="2641727"/>
                  <a:pt x="316035" y="2639357"/>
                </a:cubicBezTo>
                <a:cubicBezTo>
                  <a:pt x="316035" y="2639357"/>
                  <a:pt x="318403" y="2639357"/>
                  <a:pt x="318403" y="2641727"/>
                </a:cubicBezTo>
                <a:cubicBezTo>
                  <a:pt x="318403" y="2641727"/>
                  <a:pt x="320771" y="2644096"/>
                  <a:pt x="323139" y="2646465"/>
                </a:cubicBezTo>
                <a:cubicBezTo>
                  <a:pt x="325508" y="2648835"/>
                  <a:pt x="325508" y="2648835"/>
                  <a:pt x="327876" y="2648835"/>
                </a:cubicBezTo>
                <a:cubicBezTo>
                  <a:pt x="327876" y="2648835"/>
                  <a:pt x="327876" y="2646465"/>
                  <a:pt x="325508" y="2646465"/>
                </a:cubicBezTo>
                <a:cubicBezTo>
                  <a:pt x="323139" y="2644096"/>
                  <a:pt x="318403" y="2639357"/>
                  <a:pt x="316035" y="2636987"/>
                </a:cubicBezTo>
                <a:cubicBezTo>
                  <a:pt x="316035" y="2632249"/>
                  <a:pt x="311298" y="2627511"/>
                  <a:pt x="306562" y="2622772"/>
                </a:cubicBezTo>
                <a:cubicBezTo>
                  <a:pt x="304194" y="2622772"/>
                  <a:pt x="304194" y="2620403"/>
                  <a:pt x="304194" y="2618033"/>
                </a:cubicBezTo>
                <a:cubicBezTo>
                  <a:pt x="304194" y="2618033"/>
                  <a:pt x="306562" y="2618033"/>
                  <a:pt x="306562" y="2620403"/>
                </a:cubicBezTo>
                <a:cubicBezTo>
                  <a:pt x="313667" y="2627511"/>
                  <a:pt x="313667" y="2620403"/>
                  <a:pt x="320771" y="2627511"/>
                </a:cubicBezTo>
                <a:cubicBezTo>
                  <a:pt x="320771" y="2627511"/>
                  <a:pt x="320771" y="2627511"/>
                  <a:pt x="320771" y="2625141"/>
                </a:cubicBezTo>
                <a:cubicBezTo>
                  <a:pt x="316035" y="2620403"/>
                  <a:pt x="306562" y="2613294"/>
                  <a:pt x="304194" y="2610925"/>
                </a:cubicBezTo>
                <a:cubicBezTo>
                  <a:pt x="301825" y="2610925"/>
                  <a:pt x="297089" y="2608556"/>
                  <a:pt x="294722" y="2606187"/>
                </a:cubicBezTo>
                <a:cubicBezTo>
                  <a:pt x="292352" y="2603817"/>
                  <a:pt x="289984" y="2606187"/>
                  <a:pt x="285248" y="2601449"/>
                </a:cubicBezTo>
                <a:cubicBezTo>
                  <a:pt x="285248" y="2596709"/>
                  <a:pt x="294722" y="2601449"/>
                  <a:pt x="282879" y="2589602"/>
                </a:cubicBezTo>
                <a:cubicBezTo>
                  <a:pt x="280511" y="2587232"/>
                  <a:pt x="280511" y="2587232"/>
                  <a:pt x="280511" y="2584863"/>
                </a:cubicBezTo>
                <a:cubicBezTo>
                  <a:pt x="285248" y="2587232"/>
                  <a:pt x="285248" y="2587232"/>
                  <a:pt x="287616" y="2584863"/>
                </a:cubicBezTo>
                <a:cubicBezTo>
                  <a:pt x="287616" y="2584863"/>
                  <a:pt x="289984" y="2587232"/>
                  <a:pt x="292352" y="2589602"/>
                </a:cubicBezTo>
                <a:cubicBezTo>
                  <a:pt x="294722" y="2596709"/>
                  <a:pt x="304194" y="2596709"/>
                  <a:pt x="306562" y="2603817"/>
                </a:cubicBezTo>
                <a:cubicBezTo>
                  <a:pt x="308931" y="2606187"/>
                  <a:pt x="311298" y="2606187"/>
                  <a:pt x="316035" y="2608556"/>
                </a:cubicBezTo>
                <a:cubicBezTo>
                  <a:pt x="318403" y="2610925"/>
                  <a:pt x="320771" y="2613294"/>
                  <a:pt x="320771" y="2615664"/>
                </a:cubicBezTo>
                <a:cubicBezTo>
                  <a:pt x="320771" y="2618033"/>
                  <a:pt x="323139" y="2620403"/>
                  <a:pt x="323139" y="2622772"/>
                </a:cubicBezTo>
                <a:cubicBezTo>
                  <a:pt x="325508" y="2622772"/>
                  <a:pt x="325508" y="2620403"/>
                  <a:pt x="325508" y="2620403"/>
                </a:cubicBezTo>
                <a:cubicBezTo>
                  <a:pt x="325508" y="2618033"/>
                  <a:pt x="327876" y="2618033"/>
                  <a:pt x="327876" y="2618033"/>
                </a:cubicBezTo>
                <a:cubicBezTo>
                  <a:pt x="330244" y="2620403"/>
                  <a:pt x="332612" y="2625141"/>
                  <a:pt x="334981" y="2627511"/>
                </a:cubicBezTo>
                <a:cubicBezTo>
                  <a:pt x="337349" y="2627511"/>
                  <a:pt x="334981" y="2627511"/>
                  <a:pt x="334981" y="2629879"/>
                </a:cubicBezTo>
                <a:cubicBezTo>
                  <a:pt x="334981" y="2632249"/>
                  <a:pt x="337349" y="2634618"/>
                  <a:pt x="337349" y="2636987"/>
                </a:cubicBezTo>
                <a:cubicBezTo>
                  <a:pt x="344454" y="2639357"/>
                  <a:pt x="342085" y="2632249"/>
                  <a:pt x="342085" y="2629879"/>
                </a:cubicBezTo>
                <a:cubicBezTo>
                  <a:pt x="344454" y="2627511"/>
                  <a:pt x="351558" y="2629879"/>
                  <a:pt x="353927" y="2632249"/>
                </a:cubicBezTo>
                <a:cubicBezTo>
                  <a:pt x="351558" y="2625141"/>
                  <a:pt x="342085" y="2620403"/>
                  <a:pt x="339718" y="2615664"/>
                </a:cubicBezTo>
                <a:cubicBezTo>
                  <a:pt x="337349" y="2610925"/>
                  <a:pt x="332612" y="2606187"/>
                  <a:pt x="334981" y="2606187"/>
                </a:cubicBezTo>
                <a:cubicBezTo>
                  <a:pt x="337349" y="2606187"/>
                  <a:pt x="337349" y="2606187"/>
                  <a:pt x="332612" y="2601449"/>
                </a:cubicBezTo>
                <a:cubicBezTo>
                  <a:pt x="330244" y="2599079"/>
                  <a:pt x="327876" y="2596709"/>
                  <a:pt x="327876" y="2596709"/>
                </a:cubicBezTo>
                <a:cubicBezTo>
                  <a:pt x="320771" y="2584863"/>
                  <a:pt x="304194" y="2573016"/>
                  <a:pt x="297089" y="2561170"/>
                </a:cubicBezTo>
                <a:cubicBezTo>
                  <a:pt x="289984" y="2556431"/>
                  <a:pt x="285248" y="2551693"/>
                  <a:pt x="287616" y="2549324"/>
                </a:cubicBezTo>
                <a:cubicBezTo>
                  <a:pt x="287616" y="2546955"/>
                  <a:pt x="285248" y="2544585"/>
                  <a:pt x="282879" y="2544585"/>
                </a:cubicBezTo>
                <a:cubicBezTo>
                  <a:pt x="282879" y="2542216"/>
                  <a:pt x="280511" y="2542216"/>
                  <a:pt x="280511" y="2542216"/>
                </a:cubicBezTo>
                <a:cubicBezTo>
                  <a:pt x="275775" y="2542216"/>
                  <a:pt x="271038" y="2539846"/>
                  <a:pt x="268670" y="2535107"/>
                </a:cubicBezTo>
                <a:cubicBezTo>
                  <a:pt x="263935" y="2528001"/>
                  <a:pt x="256829" y="2520894"/>
                  <a:pt x="256829" y="2518523"/>
                </a:cubicBezTo>
                <a:cubicBezTo>
                  <a:pt x="256829" y="2511415"/>
                  <a:pt x="249724" y="2504308"/>
                  <a:pt x="242620" y="2494831"/>
                </a:cubicBezTo>
                <a:cubicBezTo>
                  <a:pt x="237883" y="2492461"/>
                  <a:pt x="240251" y="2490092"/>
                  <a:pt x="233146" y="2487723"/>
                </a:cubicBezTo>
                <a:cubicBezTo>
                  <a:pt x="233146" y="2485354"/>
                  <a:pt x="228410" y="2480615"/>
                  <a:pt x="226041" y="2478247"/>
                </a:cubicBezTo>
                <a:cubicBezTo>
                  <a:pt x="221305" y="2473508"/>
                  <a:pt x="233146" y="2480615"/>
                  <a:pt x="228410" y="2475877"/>
                </a:cubicBezTo>
                <a:cubicBezTo>
                  <a:pt x="226041" y="2473508"/>
                  <a:pt x="226041" y="2471139"/>
                  <a:pt x="223673" y="2468769"/>
                </a:cubicBezTo>
                <a:cubicBezTo>
                  <a:pt x="221305" y="2468769"/>
                  <a:pt x="218937" y="2468769"/>
                  <a:pt x="216569" y="2468769"/>
                </a:cubicBezTo>
                <a:cubicBezTo>
                  <a:pt x="216569" y="2468769"/>
                  <a:pt x="216569" y="2466400"/>
                  <a:pt x="214200" y="2466400"/>
                </a:cubicBezTo>
                <a:cubicBezTo>
                  <a:pt x="216569" y="2466400"/>
                  <a:pt x="209464" y="2456923"/>
                  <a:pt x="209464" y="2454553"/>
                </a:cubicBezTo>
                <a:cubicBezTo>
                  <a:pt x="209464" y="2454553"/>
                  <a:pt x="209464" y="2454553"/>
                  <a:pt x="211833" y="2454553"/>
                </a:cubicBezTo>
                <a:cubicBezTo>
                  <a:pt x="211833" y="2456923"/>
                  <a:pt x="211833" y="2456923"/>
                  <a:pt x="214200" y="2459292"/>
                </a:cubicBezTo>
                <a:cubicBezTo>
                  <a:pt x="216569" y="2461662"/>
                  <a:pt x="218937" y="2466400"/>
                  <a:pt x="221305" y="2464030"/>
                </a:cubicBezTo>
                <a:cubicBezTo>
                  <a:pt x="221305" y="2464030"/>
                  <a:pt x="223673" y="2466400"/>
                  <a:pt x="226041" y="2466400"/>
                </a:cubicBezTo>
                <a:cubicBezTo>
                  <a:pt x="230778" y="2471139"/>
                  <a:pt x="237883" y="2475877"/>
                  <a:pt x="237883" y="2478247"/>
                </a:cubicBezTo>
                <a:cubicBezTo>
                  <a:pt x="242620" y="2482984"/>
                  <a:pt x="242620" y="2482984"/>
                  <a:pt x="244987" y="2482984"/>
                </a:cubicBezTo>
                <a:cubicBezTo>
                  <a:pt x="249724" y="2490092"/>
                  <a:pt x="256829" y="2497200"/>
                  <a:pt x="261565" y="2501939"/>
                </a:cubicBezTo>
                <a:cubicBezTo>
                  <a:pt x="261565" y="2501939"/>
                  <a:pt x="263935" y="2501939"/>
                  <a:pt x="263935" y="2504308"/>
                </a:cubicBezTo>
                <a:cubicBezTo>
                  <a:pt x="263935" y="2506677"/>
                  <a:pt x="268670" y="2509046"/>
                  <a:pt x="273407" y="2513785"/>
                </a:cubicBezTo>
                <a:cubicBezTo>
                  <a:pt x="273407" y="2513785"/>
                  <a:pt x="275775" y="2516154"/>
                  <a:pt x="275775" y="2516154"/>
                </a:cubicBezTo>
                <a:cubicBezTo>
                  <a:pt x="278144" y="2518523"/>
                  <a:pt x="278144" y="2518523"/>
                  <a:pt x="280511" y="2518523"/>
                </a:cubicBezTo>
                <a:cubicBezTo>
                  <a:pt x="280511" y="2518523"/>
                  <a:pt x="282879" y="2518523"/>
                  <a:pt x="282879" y="2518523"/>
                </a:cubicBezTo>
                <a:cubicBezTo>
                  <a:pt x="285248" y="2520894"/>
                  <a:pt x="287616" y="2523262"/>
                  <a:pt x="287616" y="2523262"/>
                </a:cubicBezTo>
                <a:cubicBezTo>
                  <a:pt x="292352" y="2528001"/>
                  <a:pt x="294722" y="2530369"/>
                  <a:pt x="299457" y="2532738"/>
                </a:cubicBezTo>
                <a:cubicBezTo>
                  <a:pt x="299457" y="2535107"/>
                  <a:pt x="299457" y="2535107"/>
                  <a:pt x="299457" y="2535107"/>
                </a:cubicBezTo>
                <a:cubicBezTo>
                  <a:pt x="299457" y="2537477"/>
                  <a:pt x="299457" y="2537477"/>
                  <a:pt x="299457" y="2537477"/>
                </a:cubicBezTo>
                <a:cubicBezTo>
                  <a:pt x="304194" y="2539846"/>
                  <a:pt x="308931" y="2544585"/>
                  <a:pt x="304194" y="2539846"/>
                </a:cubicBezTo>
                <a:cubicBezTo>
                  <a:pt x="306562" y="2539846"/>
                  <a:pt x="311298" y="2544585"/>
                  <a:pt x="311298" y="2542216"/>
                </a:cubicBezTo>
                <a:cubicBezTo>
                  <a:pt x="308931" y="2537477"/>
                  <a:pt x="311298" y="2537477"/>
                  <a:pt x="311298" y="2537477"/>
                </a:cubicBezTo>
                <a:cubicBezTo>
                  <a:pt x="311298" y="2537477"/>
                  <a:pt x="311298" y="2535107"/>
                  <a:pt x="311298" y="2532738"/>
                </a:cubicBezTo>
                <a:cubicBezTo>
                  <a:pt x="311298" y="2532738"/>
                  <a:pt x="306562" y="2530369"/>
                  <a:pt x="306562" y="2528001"/>
                </a:cubicBezTo>
                <a:cubicBezTo>
                  <a:pt x="304194" y="2528001"/>
                  <a:pt x="297089" y="2520894"/>
                  <a:pt x="297089" y="2523262"/>
                </a:cubicBezTo>
                <a:cubicBezTo>
                  <a:pt x="297089" y="2523262"/>
                  <a:pt x="299457" y="2523262"/>
                  <a:pt x="299457" y="2525631"/>
                </a:cubicBezTo>
                <a:cubicBezTo>
                  <a:pt x="292352" y="2520894"/>
                  <a:pt x="292352" y="2520894"/>
                  <a:pt x="292352" y="2520894"/>
                </a:cubicBezTo>
                <a:cubicBezTo>
                  <a:pt x="294722" y="2518523"/>
                  <a:pt x="297089" y="2518523"/>
                  <a:pt x="304194" y="2518523"/>
                </a:cubicBezTo>
                <a:cubicBezTo>
                  <a:pt x="308931" y="2518523"/>
                  <a:pt x="306562" y="2516154"/>
                  <a:pt x="301825" y="2509046"/>
                </a:cubicBezTo>
                <a:cubicBezTo>
                  <a:pt x="318403" y="2520894"/>
                  <a:pt x="318403" y="2520894"/>
                  <a:pt x="318403" y="2511415"/>
                </a:cubicBezTo>
                <a:cubicBezTo>
                  <a:pt x="316035" y="2509046"/>
                  <a:pt x="311298" y="2504308"/>
                  <a:pt x="308931" y="2501939"/>
                </a:cubicBezTo>
                <a:cubicBezTo>
                  <a:pt x="308931" y="2499570"/>
                  <a:pt x="306562" y="2501939"/>
                  <a:pt x="306562" y="2501939"/>
                </a:cubicBezTo>
                <a:cubicBezTo>
                  <a:pt x="306562" y="2501939"/>
                  <a:pt x="306562" y="2501939"/>
                  <a:pt x="306562" y="2504308"/>
                </a:cubicBezTo>
                <a:cubicBezTo>
                  <a:pt x="311298" y="2506677"/>
                  <a:pt x="316035" y="2509046"/>
                  <a:pt x="316035" y="2511415"/>
                </a:cubicBezTo>
                <a:cubicBezTo>
                  <a:pt x="313667" y="2513785"/>
                  <a:pt x="308931" y="2509046"/>
                  <a:pt x="306562" y="2506677"/>
                </a:cubicBezTo>
                <a:cubicBezTo>
                  <a:pt x="304194" y="2504308"/>
                  <a:pt x="304194" y="2504308"/>
                  <a:pt x="304194" y="2504308"/>
                </a:cubicBezTo>
                <a:cubicBezTo>
                  <a:pt x="294722" y="2499570"/>
                  <a:pt x="289984" y="2497200"/>
                  <a:pt x="287616" y="2490092"/>
                </a:cubicBezTo>
                <a:cubicBezTo>
                  <a:pt x="285248" y="2487723"/>
                  <a:pt x="285248" y="2485354"/>
                  <a:pt x="285248" y="2485354"/>
                </a:cubicBezTo>
                <a:cubicBezTo>
                  <a:pt x="289984" y="2485354"/>
                  <a:pt x="292352" y="2485354"/>
                  <a:pt x="297089" y="2485354"/>
                </a:cubicBezTo>
                <a:cubicBezTo>
                  <a:pt x="297089" y="2487723"/>
                  <a:pt x="297089" y="2487723"/>
                  <a:pt x="297089" y="2490092"/>
                </a:cubicBezTo>
                <a:cubicBezTo>
                  <a:pt x="304194" y="2492461"/>
                  <a:pt x="308931" y="2494831"/>
                  <a:pt x="313667" y="2497200"/>
                </a:cubicBezTo>
                <a:cubicBezTo>
                  <a:pt x="313667" y="2497200"/>
                  <a:pt x="313667" y="2499570"/>
                  <a:pt x="313667" y="2499570"/>
                </a:cubicBezTo>
                <a:cubicBezTo>
                  <a:pt x="316035" y="2501939"/>
                  <a:pt x="316035" y="2504308"/>
                  <a:pt x="318403" y="2506677"/>
                </a:cubicBezTo>
                <a:cubicBezTo>
                  <a:pt x="320771" y="2509046"/>
                  <a:pt x="325508" y="2509046"/>
                  <a:pt x="325508" y="2509046"/>
                </a:cubicBezTo>
                <a:cubicBezTo>
                  <a:pt x="327876" y="2511415"/>
                  <a:pt x="330244" y="2513785"/>
                  <a:pt x="332612" y="2518523"/>
                </a:cubicBezTo>
                <a:cubicBezTo>
                  <a:pt x="337349" y="2520894"/>
                  <a:pt x="342085" y="2525631"/>
                  <a:pt x="342085" y="2525631"/>
                </a:cubicBezTo>
                <a:cubicBezTo>
                  <a:pt x="342085" y="2525631"/>
                  <a:pt x="344454" y="2528001"/>
                  <a:pt x="346822" y="2528001"/>
                </a:cubicBezTo>
                <a:cubicBezTo>
                  <a:pt x="356295" y="2539846"/>
                  <a:pt x="368136" y="2551693"/>
                  <a:pt x="379977" y="2563539"/>
                </a:cubicBezTo>
                <a:cubicBezTo>
                  <a:pt x="382345" y="2565909"/>
                  <a:pt x="382345" y="2565909"/>
                  <a:pt x="384713" y="2568278"/>
                </a:cubicBezTo>
                <a:cubicBezTo>
                  <a:pt x="387082" y="2568278"/>
                  <a:pt x="389450" y="2570647"/>
                  <a:pt x="389450" y="2570647"/>
                </a:cubicBezTo>
                <a:cubicBezTo>
                  <a:pt x="391818" y="2573016"/>
                  <a:pt x="394186" y="2575386"/>
                  <a:pt x="394186" y="2575386"/>
                </a:cubicBezTo>
                <a:cubicBezTo>
                  <a:pt x="394186" y="2575386"/>
                  <a:pt x="387082" y="2570647"/>
                  <a:pt x="391818" y="2575386"/>
                </a:cubicBezTo>
                <a:cubicBezTo>
                  <a:pt x="398923" y="2582493"/>
                  <a:pt x="406028" y="2587232"/>
                  <a:pt x="410764" y="2594340"/>
                </a:cubicBezTo>
                <a:cubicBezTo>
                  <a:pt x="413132" y="2596709"/>
                  <a:pt x="415500" y="2599079"/>
                  <a:pt x="415500" y="2599079"/>
                </a:cubicBezTo>
                <a:cubicBezTo>
                  <a:pt x="420237" y="2599079"/>
                  <a:pt x="427342" y="2608556"/>
                  <a:pt x="432079" y="2610925"/>
                </a:cubicBezTo>
                <a:cubicBezTo>
                  <a:pt x="432079" y="2610925"/>
                  <a:pt x="436816" y="2613294"/>
                  <a:pt x="434446" y="2615664"/>
                </a:cubicBezTo>
                <a:cubicBezTo>
                  <a:pt x="434446" y="2615664"/>
                  <a:pt x="434446" y="2615664"/>
                  <a:pt x="439183" y="2618033"/>
                </a:cubicBezTo>
                <a:cubicBezTo>
                  <a:pt x="443919" y="2622772"/>
                  <a:pt x="441551" y="2620403"/>
                  <a:pt x="441551" y="2618033"/>
                </a:cubicBezTo>
                <a:cubicBezTo>
                  <a:pt x="441551" y="2618033"/>
                  <a:pt x="446288" y="2618033"/>
                  <a:pt x="448656" y="2620403"/>
                </a:cubicBezTo>
                <a:cubicBezTo>
                  <a:pt x="448656" y="2620403"/>
                  <a:pt x="451024" y="2622772"/>
                  <a:pt x="451024" y="2622772"/>
                </a:cubicBezTo>
                <a:cubicBezTo>
                  <a:pt x="453392" y="2625141"/>
                  <a:pt x="453392" y="2625141"/>
                  <a:pt x="453392" y="2625141"/>
                </a:cubicBezTo>
                <a:cubicBezTo>
                  <a:pt x="453392" y="2627511"/>
                  <a:pt x="453392" y="2627511"/>
                  <a:pt x="451024" y="2627511"/>
                </a:cubicBezTo>
                <a:cubicBezTo>
                  <a:pt x="453392" y="2629879"/>
                  <a:pt x="453392" y="2629879"/>
                  <a:pt x="455761" y="2629879"/>
                </a:cubicBezTo>
                <a:cubicBezTo>
                  <a:pt x="455761" y="2632249"/>
                  <a:pt x="458129" y="2632249"/>
                  <a:pt x="460497" y="2634618"/>
                </a:cubicBezTo>
                <a:cubicBezTo>
                  <a:pt x="460497" y="2634618"/>
                  <a:pt x="460497" y="2636987"/>
                  <a:pt x="460497" y="2636987"/>
                </a:cubicBezTo>
                <a:cubicBezTo>
                  <a:pt x="458129" y="2636987"/>
                  <a:pt x="458129" y="2634618"/>
                  <a:pt x="455761" y="2634618"/>
                </a:cubicBezTo>
                <a:cubicBezTo>
                  <a:pt x="458129" y="2636987"/>
                  <a:pt x="458129" y="2636987"/>
                  <a:pt x="460497" y="2639357"/>
                </a:cubicBezTo>
                <a:cubicBezTo>
                  <a:pt x="462865" y="2639357"/>
                  <a:pt x="465233" y="2636987"/>
                  <a:pt x="467602" y="2634618"/>
                </a:cubicBezTo>
                <a:cubicBezTo>
                  <a:pt x="467602" y="2634618"/>
                  <a:pt x="467602" y="2634618"/>
                  <a:pt x="467602" y="2636987"/>
                </a:cubicBezTo>
                <a:cubicBezTo>
                  <a:pt x="467602" y="2636987"/>
                  <a:pt x="469970" y="2636987"/>
                  <a:pt x="469970" y="2636987"/>
                </a:cubicBezTo>
                <a:cubicBezTo>
                  <a:pt x="469970" y="2636987"/>
                  <a:pt x="469970" y="2634618"/>
                  <a:pt x="472338" y="2634618"/>
                </a:cubicBezTo>
                <a:cubicBezTo>
                  <a:pt x="472338" y="2636987"/>
                  <a:pt x="472338" y="2636987"/>
                  <a:pt x="472338" y="2636987"/>
                </a:cubicBezTo>
                <a:cubicBezTo>
                  <a:pt x="472338" y="2636987"/>
                  <a:pt x="474706" y="2636987"/>
                  <a:pt x="474706" y="2636987"/>
                </a:cubicBezTo>
                <a:cubicBezTo>
                  <a:pt x="474706" y="2634618"/>
                  <a:pt x="472338" y="2634618"/>
                  <a:pt x="472338" y="2632249"/>
                </a:cubicBezTo>
                <a:cubicBezTo>
                  <a:pt x="474706" y="2632249"/>
                  <a:pt x="469970" y="2629879"/>
                  <a:pt x="467602" y="2625141"/>
                </a:cubicBezTo>
                <a:cubicBezTo>
                  <a:pt x="462865" y="2620403"/>
                  <a:pt x="460497" y="2618033"/>
                  <a:pt x="462865" y="2618033"/>
                </a:cubicBezTo>
                <a:cubicBezTo>
                  <a:pt x="462865" y="2618033"/>
                  <a:pt x="462865" y="2615664"/>
                  <a:pt x="460497" y="2615664"/>
                </a:cubicBezTo>
                <a:cubicBezTo>
                  <a:pt x="460497" y="2613294"/>
                  <a:pt x="458129" y="2613294"/>
                  <a:pt x="458129" y="2613294"/>
                </a:cubicBezTo>
                <a:cubicBezTo>
                  <a:pt x="458129" y="2613294"/>
                  <a:pt x="458129" y="2613294"/>
                  <a:pt x="455761" y="2613294"/>
                </a:cubicBezTo>
                <a:cubicBezTo>
                  <a:pt x="453392" y="2610925"/>
                  <a:pt x="453392" y="2610925"/>
                  <a:pt x="451024" y="2608556"/>
                </a:cubicBezTo>
                <a:cubicBezTo>
                  <a:pt x="446288" y="2603817"/>
                  <a:pt x="443919" y="2601449"/>
                  <a:pt x="443919" y="2603817"/>
                </a:cubicBezTo>
                <a:cubicBezTo>
                  <a:pt x="443919" y="2603817"/>
                  <a:pt x="441551" y="2601449"/>
                  <a:pt x="441551" y="2601449"/>
                </a:cubicBezTo>
                <a:cubicBezTo>
                  <a:pt x="441551" y="2601449"/>
                  <a:pt x="439183" y="2599079"/>
                  <a:pt x="439183" y="2599079"/>
                </a:cubicBezTo>
                <a:cubicBezTo>
                  <a:pt x="436816" y="2596709"/>
                  <a:pt x="439183" y="2596709"/>
                  <a:pt x="436816" y="2596709"/>
                </a:cubicBezTo>
                <a:cubicBezTo>
                  <a:pt x="434446" y="2589602"/>
                  <a:pt x="432079" y="2589602"/>
                  <a:pt x="424973" y="2582493"/>
                </a:cubicBezTo>
                <a:cubicBezTo>
                  <a:pt x="422605" y="2582493"/>
                  <a:pt x="422605" y="2580124"/>
                  <a:pt x="420237" y="2577755"/>
                </a:cubicBezTo>
                <a:cubicBezTo>
                  <a:pt x="422605" y="2580124"/>
                  <a:pt x="424973" y="2580124"/>
                  <a:pt x="424973" y="2580124"/>
                </a:cubicBezTo>
                <a:cubicBezTo>
                  <a:pt x="424973" y="2580124"/>
                  <a:pt x="422605" y="2577755"/>
                  <a:pt x="422605" y="2577755"/>
                </a:cubicBezTo>
                <a:cubicBezTo>
                  <a:pt x="420237" y="2575386"/>
                  <a:pt x="417869" y="2575386"/>
                  <a:pt x="417869" y="2573016"/>
                </a:cubicBezTo>
                <a:cubicBezTo>
                  <a:pt x="415500" y="2570647"/>
                  <a:pt x="413132" y="2565909"/>
                  <a:pt x="408396" y="2561170"/>
                </a:cubicBezTo>
                <a:cubicBezTo>
                  <a:pt x="410764" y="2563539"/>
                  <a:pt x="410764" y="2563539"/>
                  <a:pt x="410764" y="2563539"/>
                </a:cubicBezTo>
                <a:cubicBezTo>
                  <a:pt x="413132" y="2565909"/>
                  <a:pt x="415500" y="2565909"/>
                  <a:pt x="417869" y="2568278"/>
                </a:cubicBezTo>
                <a:cubicBezTo>
                  <a:pt x="420237" y="2570647"/>
                  <a:pt x="424973" y="2573016"/>
                  <a:pt x="424973" y="2575386"/>
                </a:cubicBezTo>
                <a:cubicBezTo>
                  <a:pt x="427342" y="2577755"/>
                  <a:pt x="432079" y="2582493"/>
                  <a:pt x="432079" y="2582493"/>
                </a:cubicBezTo>
                <a:cubicBezTo>
                  <a:pt x="432079" y="2584863"/>
                  <a:pt x="432079" y="2584863"/>
                  <a:pt x="434446" y="2587232"/>
                </a:cubicBezTo>
                <a:cubicBezTo>
                  <a:pt x="439183" y="2591971"/>
                  <a:pt x="441551" y="2594340"/>
                  <a:pt x="441551" y="2594340"/>
                </a:cubicBezTo>
                <a:cubicBezTo>
                  <a:pt x="443919" y="2594340"/>
                  <a:pt x="446288" y="2599079"/>
                  <a:pt x="448656" y="2601449"/>
                </a:cubicBezTo>
                <a:cubicBezTo>
                  <a:pt x="453392" y="2606187"/>
                  <a:pt x="458129" y="2610925"/>
                  <a:pt x="462865" y="2613294"/>
                </a:cubicBezTo>
                <a:lnTo>
                  <a:pt x="465234" y="2615664"/>
                </a:lnTo>
                <a:lnTo>
                  <a:pt x="472338" y="2620403"/>
                </a:lnTo>
                <a:cubicBezTo>
                  <a:pt x="479443" y="2629879"/>
                  <a:pt x="479443" y="2629879"/>
                  <a:pt x="486548" y="2634618"/>
                </a:cubicBezTo>
                <a:cubicBezTo>
                  <a:pt x="486548" y="2634618"/>
                  <a:pt x="488916" y="2634618"/>
                  <a:pt x="488916" y="2634618"/>
                </a:cubicBezTo>
                <a:cubicBezTo>
                  <a:pt x="488916" y="2636987"/>
                  <a:pt x="491284" y="2636987"/>
                  <a:pt x="491284" y="2636987"/>
                </a:cubicBezTo>
                <a:cubicBezTo>
                  <a:pt x="491284" y="2636987"/>
                  <a:pt x="491284" y="2636987"/>
                  <a:pt x="488916" y="2636987"/>
                </a:cubicBezTo>
                <a:cubicBezTo>
                  <a:pt x="491284" y="2636987"/>
                  <a:pt x="491284" y="2639357"/>
                  <a:pt x="491284" y="2639357"/>
                </a:cubicBezTo>
                <a:cubicBezTo>
                  <a:pt x="491284" y="2641727"/>
                  <a:pt x="493652" y="2641727"/>
                  <a:pt x="498389" y="2646465"/>
                </a:cubicBezTo>
                <a:cubicBezTo>
                  <a:pt x="500757" y="2648835"/>
                  <a:pt x="500757" y="2651204"/>
                  <a:pt x="503125" y="2651204"/>
                </a:cubicBezTo>
                <a:cubicBezTo>
                  <a:pt x="503125" y="2651204"/>
                  <a:pt x="503125" y="2653572"/>
                  <a:pt x="503125" y="2653572"/>
                </a:cubicBezTo>
                <a:cubicBezTo>
                  <a:pt x="503125" y="2653572"/>
                  <a:pt x="505494" y="2655941"/>
                  <a:pt x="505494" y="2655941"/>
                </a:cubicBezTo>
                <a:cubicBezTo>
                  <a:pt x="505494" y="2655941"/>
                  <a:pt x="505494" y="2658311"/>
                  <a:pt x="507862" y="2658311"/>
                </a:cubicBezTo>
                <a:cubicBezTo>
                  <a:pt x="507862" y="2655941"/>
                  <a:pt x="507862" y="2655941"/>
                  <a:pt x="510230" y="2655941"/>
                </a:cubicBezTo>
                <a:cubicBezTo>
                  <a:pt x="512598" y="2655941"/>
                  <a:pt x="510230" y="2653572"/>
                  <a:pt x="512598" y="2653572"/>
                </a:cubicBezTo>
                <a:cubicBezTo>
                  <a:pt x="512598" y="2653572"/>
                  <a:pt x="512598" y="2653572"/>
                  <a:pt x="514966" y="2653572"/>
                </a:cubicBezTo>
                <a:cubicBezTo>
                  <a:pt x="514966" y="2655941"/>
                  <a:pt x="512598" y="2658311"/>
                  <a:pt x="510230" y="2658311"/>
                </a:cubicBezTo>
                <a:cubicBezTo>
                  <a:pt x="512598" y="2660681"/>
                  <a:pt x="512598" y="2660681"/>
                  <a:pt x="514966" y="2663050"/>
                </a:cubicBezTo>
                <a:cubicBezTo>
                  <a:pt x="514966" y="2663050"/>
                  <a:pt x="514966" y="2663050"/>
                  <a:pt x="517335" y="2663050"/>
                </a:cubicBezTo>
                <a:cubicBezTo>
                  <a:pt x="517335" y="2663050"/>
                  <a:pt x="517335" y="2663050"/>
                  <a:pt x="519703" y="2660681"/>
                </a:cubicBezTo>
                <a:cubicBezTo>
                  <a:pt x="519703" y="2660681"/>
                  <a:pt x="519703" y="2660681"/>
                  <a:pt x="522071" y="2660681"/>
                </a:cubicBezTo>
                <a:cubicBezTo>
                  <a:pt x="519703" y="2660681"/>
                  <a:pt x="519703" y="2660681"/>
                  <a:pt x="519703" y="2658311"/>
                </a:cubicBezTo>
                <a:cubicBezTo>
                  <a:pt x="519703" y="2655941"/>
                  <a:pt x="517335" y="2653572"/>
                  <a:pt x="517335" y="2653572"/>
                </a:cubicBezTo>
                <a:cubicBezTo>
                  <a:pt x="517335" y="2653572"/>
                  <a:pt x="517335" y="2653572"/>
                  <a:pt x="514966" y="2651204"/>
                </a:cubicBezTo>
                <a:cubicBezTo>
                  <a:pt x="514966" y="2651204"/>
                  <a:pt x="514966" y="2651204"/>
                  <a:pt x="514966" y="2653572"/>
                </a:cubicBezTo>
                <a:cubicBezTo>
                  <a:pt x="514966" y="2651204"/>
                  <a:pt x="514966" y="2651204"/>
                  <a:pt x="512598" y="2651204"/>
                </a:cubicBezTo>
                <a:cubicBezTo>
                  <a:pt x="512598" y="2651204"/>
                  <a:pt x="512598" y="2651204"/>
                  <a:pt x="510230" y="2651204"/>
                </a:cubicBezTo>
                <a:cubicBezTo>
                  <a:pt x="507862" y="2651204"/>
                  <a:pt x="507862" y="2653572"/>
                  <a:pt x="507862" y="2653572"/>
                </a:cubicBezTo>
                <a:cubicBezTo>
                  <a:pt x="507862" y="2651204"/>
                  <a:pt x="507862" y="2651204"/>
                  <a:pt x="507862" y="2648835"/>
                </a:cubicBezTo>
                <a:lnTo>
                  <a:pt x="505494" y="2648835"/>
                </a:lnTo>
                <a:cubicBezTo>
                  <a:pt x="505494" y="2646465"/>
                  <a:pt x="503125" y="2646465"/>
                  <a:pt x="505494" y="2646465"/>
                </a:cubicBezTo>
                <a:cubicBezTo>
                  <a:pt x="505494" y="2646465"/>
                  <a:pt x="505494" y="2646465"/>
                  <a:pt x="507862" y="2646465"/>
                </a:cubicBezTo>
                <a:cubicBezTo>
                  <a:pt x="505494" y="2644096"/>
                  <a:pt x="503125" y="2641727"/>
                  <a:pt x="505494" y="2641727"/>
                </a:cubicBezTo>
                <a:cubicBezTo>
                  <a:pt x="505494" y="2641727"/>
                  <a:pt x="507862" y="2641727"/>
                  <a:pt x="503125" y="2636987"/>
                </a:cubicBezTo>
                <a:cubicBezTo>
                  <a:pt x="503125" y="2636987"/>
                  <a:pt x="503125" y="2636987"/>
                  <a:pt x="500757" y="2634618"/>
                </a:cubicBezTo>
                <a:cubicBezTo>
                  <a:pt x="500757" y="2636987"/>
                  <a:pt x="500757" y="2636987"/>
                  <a:pt x="498389" y="2636987"/>
                </a:cubicBezTo>
                <a:cubicBezTo>
                  <a:pt x="498389" y="2634618"/>
                  <a:pt x="498389" y="2634618"/>
                  <a:pt x="498389" y="2632249"/>
                </a:cubicBezTo>
                <a:cubicBezTo>
                  <a:pt x="498389" y="2632249"/>
                  <a:pt x="500757" y="2632249"/>
                  <a:pt x="500757" y="2632249"/>
                </a:cubicBezTo>
                <a:cubicBezTo>
                  <a:pt x="500757" y="2632249"/>
                  <a:pt x="498389" y="2629879"/>
                  <a:pt x="498389" y="2629879"/>
                </a:cubicBezTo>
                <a:cubicBezTo>
                  <a:pt x="498389" y="2629879"/>
                  <a:pt x="496021" y="2629879"/>
                  <a:pt x="496021" y="2629879"/>
                </a:cubicBezTo>
                <a:cubicBezTo>
                  <a:pt x="493652" y="2629879"/>
                  <a:pt x="493652" y="2627511"/>
                  <a:pt x="493652" y="2625141"/>
                </a:cubicBezTo>
                <a:lnTo>
                  <a:pt x="488916" y="2622772"/>
                </a:lnTo>
                <a:lnTo>
                  <a:pt x="481811" y="2615664"/>
                </a:lnTo>
                <a:cubicBezTo>
                  <a:pt x="481811" y="2615664"/>
                  <a:pt x="479443" y="2613294"/>
                  <a:pt x="479443" y="2613294"/>
                </a:cubicBezTo>
                <a:cubicBezTo>
                  <a:pt x="472338" y="2606187"/>
                  <a:pt x="465233" y="2599079"/>
                  <a:pt x="460497" y="2594340"/>
                </a:cubicBezTo>
                <a:cubicBezTo>
                  <a:pt x="453392" y="2587232"/>
                  <a:pt x="460497" y="2594340"/>
                  <a:pt x="458129" y="2594340"/>
                </a:cubicBezTo>
                <a:cubicBezTo>
                  <a:pt x="458129" y="2594340"/>
                  <a:pt x="455761" y="2591971"/>
                  <a:pt x="455761" y="2591971"/>
                </a:cubicBezTo>
                <a:cubicBezTo>
                  <a:pt x="453392" y="2589602"/>
                  <a:pt x="451024" y="2587232"/>
                  <a:pt x="451024" y="2587232"/>
                </a:cubicBezTo>
                <a:cubicBezTo>
                  <a:pt x="451024" y="2582493"/>
                  <a:pt x="448656" y="2582493"/>
                  <a:pt x="446288" y="2580124"/>
                </a:cubicBezTo>
                <a:cubicBezTo>
                  <a:pt x="434446" y="2570647"/>
                  <a:pt x="422605" y="2556431"/>
                  <a:pt x="410764" y="2546955"/>
                </a:cubicBezTo>
                <a:cubicBezTo>
                  <a:pt x="410764" y="2546955"/>
                  <a:pt x="406028" y="2544585"/>
                  <a:pt x="406028" y="2544585"/>
                </a:cubicBezTo>
                <a:cubicBezTo>
                  <a:pt x="406028" y="2542216"/>
                  <a:pt x="403659" y="2539846"/>
                  <a:pt x="398923" y="2535107"/>
                </a:cubicBezTo>
                <a:cubicBezTo>
                  <a:pt x="396555" y="2532738"/>
                  <a:pt x="394186" y="2530369"/>
                  <a:pt x="394186" y="2530369"/>
                </a:cubicBezTo>
                <a:cubicBezTo>
                  <a:pt x="391818" y="2530369"/>
                  <a:pt x="391818" y="2528001"/>
                  <a:pt x="391818" y="2528001"/>
                </a:cubicBezTo>
                <a:cubicBezTo>
                  <a:pt x="394186" y="2530369"/>
                  <a:pt x="394186" y="2530369"/>
                  <a:pt x="396555" y="2530369"/>
                </a:cubicBezTo>
                <a:cubicBezTo>
                  <a:pt x="401292" y="2535107"/>
                  <a:pt x="398923" y="2532738"/>
                  <a:pt x="398923" y="2530369"/>
                </a:cubicBezTo>
                <a:cubicBezTo>
                  <a:pt x="398923" y="2530369"/>
                  <a:pt x="398923" y="2528001"/>
                  <a:pt x="401292" y="2528001"/>
                </a:cubicBezTo>
                <a:cubicBezTo>
                  <a:pt x="410764" y="2537477"/>
                  <a:pt x="415500" y="2535107"/>
                  <a:pt x="422605" y="2539846"/>
                </a:cubicBezTo>
                <a:cubicBezTo>
                  <a:pt x="429710" y="2542216"/>
                  <a:pt x="429710" y="2539846"/>
                  <a:pt x="432079" y="2537477"/>
                </a:cubicBezTo>
                <a:cubicBezTo>
                  <a:pt x="424973" y="2532738"/>
                  <a:pt x="420237" y="2528001"/>
                  <a:pt x="415500" y="2523262"/>
                </a:cubicBezTo>
                <a:cubicBezTo>
                  <a:pt x="410764" y="2518523"/>
                  <a:pt x="415500" y="2520894"/>
                  <a:pt x="417869" y="2520894"/>
                </a:cubicBezTo>
                <a:cubicBezTo>
                  <a:pt x="417869" y="2520894"/>
                  <a:pt x="415500" y="2518523"/>
                  <a:pt x="415500" y="2518523"/>
                </a:cubicBezTo>
                <a:cubicBezTo>
                  <a:pt x="415500" y="2518523"/>
                  <a:pt x="413132" y="2518523"/>
                  <a:pt x="413132" y="2516154"/>
                </a:cubicBezTo>
                <a:cubicBezTo>
                  <a:pt x="413132" y="2516154"/>
                  <a:pt x="410764" y="2516154"/>
                  <a:pt x="410764" y="2516154"/>
                </a:cubicBezTo>
                <a:cubicBezTo>
                  <a:pt x="417869" y="2518523"/>
                  <a:pt x="413132" y="2513785"/>
                  <a:pt x="408396" y="2511415"/>
                </a:cubicBezTo>
                <a:cubicBezTo>
                  <a:pt x="408396" y="2511415"/>
                  <a:pt x="406028" y="2509046"/>
                  <a:pt x="406028" y="2509046"/>
                </a:cubicBezTo>
                <a:cubicBezTo>
                  <a:pt x="403659" y="2509046"/>
                  <a:pt x="403659" y="2509046"/>
                  <a:pt x="403659" y="2506677"/>
                </a:cubicBezTo>
                <a:cubicBezTo>
                  <a:pt x="401292" y="2504308"/>
                  <a:pt x="396555" y="2499570"/>
                  <a:pt x="394186" y="2497200"/>
                </a:cubicBezTo>
                <a:cubicBezTo>
                  <a:pt x="394186" y="2497200"/>
                  <a:pt x="391818" y="2494831"/>
                  <a:pt x="391818" y="2494831"/>
                </a:cubicBezTo>
                <a:cubicBezTo>
                  <a:pt x="394186" y="2494831"/>
                  <a:pt x="394186" y="2492461"/>
                  <a:pt x="396555" y="2492461"/>
                </a:cubicBezTo>
                <a:cubicBezTo>
                  <a:pt x="391818" y="2490092"/>
                  <a:pt x="389450" y="2490092"/>
                  <a:pt x="389450" y="2487723"/>
                </a:cubicBezTo>
                <a:cubicBezTo>
                  <a:pt x="389450" y="2487723"/>
                  <a:pt x="387082" y="2487723"/>
                  <a:pt x="387082" y="2487723"/>
                </a:cubicBezTo>
                <a:cubicBezTo>
                  <a:pt x="387082" y="2487723"/>
                  <a:pt x="387082" y="2485354"/>
                  <a:pt x="387082" y="2485354"/>
                </a:cubicBezTo>
                <a:cubicBezTo>
                  <a:pt x="387082" y="2485354"/>
                  <a:pt x="384713" y="2485354"/>
                  <a:pt x="382345" y="2482984"/>
                </a:cubicBezTo>
                <a:cubicBezTo>
                  <a:pt x="387082" y="2482984"/>
                  <a:pt x="384713" y="2480615"/>
                  <a:pt x="387082" y="2480615"/>
                </a:cubicBezTo>
                <a:cubicBezTo>
                  <a:pt x="389450" y="2480615"/>
                  <a:pt x="382345" y="2471139"/>
                  <a:pt x="391818" y="2475877"/>
                </a:cubicBezTo>
                <a:cubicBezTo>
                  <a:pt x="389450" y="2473508"/>
                  <a:pt x="389450" y="2473508"/>
                  <a:pt x="389450" y="2473508"/>
                </a:cubicBezTo>
                <a:cubicBezTo>
                  <a:pt x="389450" y="2473508"/>
                  <a:pt x="391818" y="2473508"/>
                  <a:pt x="391818" y="2473508"/>
                </a:cubicBezTo>
                <a:cubicBezTo>
                  <a:pt x="394186" y="2475877"/>
                  <a:pt x="396555" y="2478247"/>
                  <a:pt x="396555" y="2478247"/>
                </a:cubicBezTo>
                <a:cubicBezTo>
                  <a:pt x="394186" y="2478247"/>
                  <a:pt x="396555" y="2480615"/>
                  <a:pt x="396555" y="2480615"/>
                </a:cubicBezTo>
                <a:cubicBezTo>
                  <a:pt x="398923" y="2482984"/>
                  <a:pt x="401292" y="2485354"/>
                  <a:pt x="401292" y="2482984"/>
                </a:cubicBezTo>
                <a:cubicBezTo>
                  <a:pt x="401292" y="2480615"/>
                  <a:pt x="406028" y="2485354"/>
                  <a:pt x="413132" y="2490092"/>
                </a:cubicBezTo>
                <a:cubicBezTo>
                  <a:pt x="417869" y="2494831"/>
                  <a:pt x="413132" y="2487723"/>
                  <a:pt x="413132" y="2487723"/>
                </a:cubicBezTo>
                <a:cubicBezTo>
                  <a:pt x="413132" y="2487723"/>
                  <a:pt x="420237" y="2494831"/>
                  <a:pt x="420237" y="2492461"/>
                </a:cubicBezTo>
                <a:cubicBezTo>
                  <a:pt x="420237" y="2492461"/>
                  <a:pt x="420237" y="2490092"/>
                  <a:pt x="417869" y="2487723"/>
                </a:cubicBezTo>
                <a:cubicBezTo>
                  <a:pt x="417869" y="2490092"/>
                  <a:pt x="420237" y="2490092"/>
                  <a:pt x="420237" y="2490092"/>
                </a:cubicBezTo>
                <a:cubicBezTo>
                  <a:pt x="424973" y="2492461"/>
                  <a:pt x="429710" y="2492461"/>
                  <a:pt x="429710" y="2487723"/>
                </a:cubicBezTo>
                <a:cubicBezTo>
                  <a:pt x="427342" y="2487723"/>
                  <a:pt x="427342" y="2485354"/>
                  <a:pt x="424973" y="2482984"/>
                </a:cubicBezTo>
                <a:cubicBezTo>
                  <a:pt x="424973" y="2482984"/>
                  <a:pt x="422605" y="2482984"/>
                  <a:pt x="422605" y="2482984"/>
                </a:cubicBezTo>
                <a:cubicBezTo>
                  <a:pt x="420237" y="2482984"/>
                  <a:pt x="420237" y="2485354"/>
                  <a:pt x="417869" y="2485354"/>
                </a:cubicBezTo>
                <a:cubicBezTo>
                  <a:pt x="417869" y="2485354"/>
                  <a:pt x="413132" y="2475877"/>
                  <a:pt x="410764" y="2478247"/>
                </a:cubicBezTo>
                <a:cubicBezTo>
                  <a:pt x="410764" y="2480615"/>
                  <a:pt x="410764" y="2480615"/>
                  <a:pt x="410764" y="2480615"/>
                </a:cubicBezTo>
                <a:cubicBezTo>
                  <a:pt x="406028" y="2478247"/>
                  <a:pt x="403659" y="2475877"/>
                  <a:pt x="401292" y="2473508"/>
                </a:cubicBezTo>
                <a:cubicBezTo>
                  <a:pt x="398923" y="2471139"/>
                  <a:pt x="396555" y="2468769"/>
                  <a:pt x="396555" y="2468769"/>
                </a:cubicBezTo>
                <a:cubicBezTo>
                  <a:pt x="396555" y="2468769"/>
                  <a:pt x="396555" y="2471139"/>
                  <a:pt x="398923" y="2471139"/>
                </a:cubicBezTo>
                <a:cubicBezTo>
                  <a:pt x="403659" y="2475877"/>
                  <a:pt x="403659" y="2475877"/>
                  <a:pt x="401292" y="2475877"/>
                </a:cubicBezTo>
                <a:cubicBezTo>
                  <a:pt x="398923" y="2473508"/>
                  <a:pt x="396555" y="2473508"/>
                  <a:pt x="396555" y="2473508"/>
                </a:cubicBezTo>
                <a:cubicBezTo>
                  <a:pt x="396555" y="2471139"/>
                  <a:pt x="396555" y="2471139"/>
                  <a:pt x="396555" y="2471139"/>
                </a:cubicBezTo>
                <a:cubicBezTo>
                  <a:pt x="391818" y="2461662"/>
                  <a:pt x="403659" y="2475877"/>
                  <a:pt x="403659" y="2473508"/>
                </a:cubicBezTo>
                <a:cubicBezTo>
                  <a:pt x="406028" y="2471139"/>
                  <a:pt x="408396" y="2473508"/>
                  <a:pt x="410764" y="2473508"/>
                </a:cubicBezTo>
                <a:cubicBezTo>
                  <a:pt x="413132" y="2473508"/>
                  <a:pt x="410764" y="2468769"/>
                  <a:pt x="417869" y="2473508"/>
                </a:cubicBezTo>
                <a:cubicBezTo>
                  <a:pt x="415500" y="2471139"/>
                  <a:pt x="413132" y="2466400"/>
                  <a:pt x="413132" y="2464030"/>
                </a:cubicBezTo>
                <a:cubicBezTo>
                  <a:pt x="415500" y="2466400"/>
                  <a:pt x="417869" y="2468769"/>
                  <a:pt x="417869" y="2468769"/>
                </a:cubicBezTo>
                <a:cubicBezTo>
                  <a:pt x="424973" y="2473508"/>
                  <a:pt x="422605" y="2473508"/>
                  <a:pt x="422605" y="2473508"/>
                </a:cubicBezTo>
                <a:cubicBezTo>
                  <a:pt x="427342" y="2475877"/>
                  <a:pt x="429710" y="2478247"/>
                  <a:pt x="432079" y="2480615"/>
                </a:cubicBezTo>
                <a:cubicBezTo>
                  <a:pt x="432079" y="2480615"/>
                  <a:pt x="429710" y="2478247"/>
                  <a:pt x="429710" y="2478247"/>
                </a:cubicBezTo>
                <a:cubicBezTo>
                  <a:pt x="429710" y="2478247"/>
                  <a:pt x="427342" y="2475877"/>
                  <a:pt x="427342" y="2475877"/>
                </a:cubicBezTo>
                <a:cubicBezTo>
                  <a:pt x="427342" y="2473508"/>
                  <a:pt x="427342" y="2473508"/>
                  <a:pt x="427342" y="2473508"/>
                </a:cubicBezTo>
                <a:cubicBezTo>
                  <a:pt x="422605" y="2468769"/>
                  <a:pt x="422605" y="2468769"/>
                  <a:pt x="420237" y="2468769"/>
                </a:cubicBezTo>
                <a:cubicBezTo>
                  <a:pt x="417869" y="2466400"/>
                  <a:pt x="415500" y="2464030"/>
                  <a:pt x="415500" y="2464030"/>
                </a:cubicBezTo>
                <a:cubicBezTo>
                  <a:pt x="417869" y="2464030"/>
                  <a:pt x="422605" y="2466400"/>
                  <a:pt x="424973" y="2468769"/>
                </a:cubicBezTo>
                <a:cubicBezTo>
                  <a:pt x="427342" y="2468769"/>
                  <a:pt x="429710" y="2471139"/>
                  <a:pt x="427342" y="2466400"/>
                </a:cubicBezTo>
                <a:cubicBezTo>
                  <a:pt x="427342" y="2464030"/>
                  <a:pt x="424973" y="2459292"/>
                  <a:pt x="420237" y="2456923"/>
                </a:cubicBezTo>
                <a:cubicBezTo>
                  <a:pt x="420237" y="2456923"/>
                  <a:pt x="420237" y="2456923"/>
                  <a:pt x="417869" y="2456923"/>
                </a:cubicBezTo>
                <a:cubicBezTo>
                  <a:pt x="417869" y="2454553"/>
                  <a:pt x="415500" y="2454553"/>
                  <a:pt x="415500" y="2452185"/>
                </a:cubicBezTo>
                <a:cubicBezTo>
                  <a:pt x="413132" y="2449816"/>
                  <a:pt x="408396" y="2445077"/>
                  <a:pt x="408396" y="2445077"/>
                </a:cubicBezTo>
                <a:cubicBezTo>
                  <a:pt x="408396" y="2445077"/>
                  <a:pt x="406028" y="2445077"/>
                  <a:pt x="406028" y="2445077"/>
                </a:cubicBezTo>
                <a:cubicBezTo>
                  <a:pt x="406028" y="2445077"/>
                  <a:pt x="406028" y="2442708"/>
                  <a:pt x="406028" y="2442708"/>
                </a:cubicBezTo>
                <a:cubicBezTo>
                  <a:pt x="403659" y="2442708"/>
                  <a:pt x="403659" y="2440338"/>
                  <a:pt x="401292" y="2440338"/>
                </a:cubicBezTo>
                <a:lnTo>
                  <a:pt x="398923" y="2437970"/>
                </a:lnTo>
                <a:lnTo>
                  <a:pt x="401292" y="2442708"/>
                </a:lnTo>
                <a:cubicBezTo>
                  <a:pt x="403659" y="2445077"/>
                  <a:pt x="403659" y="2447446"/>
                  <a:pt x="403659" y="2447446"/>
                </a:cubicBezTo>
                <a:cubicBezTo>
                  <a:pt x="401292" y="2445077"/>
                  <a:pt x="398923" y="2442708"/>
                  <a:pt x="396555" y="2440338"/>
                </a:cubicBezTo>
                <a:cubicBezTo>
                  <a:pt x="394186" y="2440338"/>
                  <a:pt x="394186" y="2440338"/>
                  <a:pt x="394186" y="2437969"/>
                </a:cubicBezTo>
                <a:cubicBezTo>
                  <a:pt x="394186" y="2437969"/>
                  <a:pt x="394186" y="2435600"/>
                  <a:pt x="394186" y="2435600"/>
                </a:cubicBezTo>
                <a:lnTo>
                  <a:pt x="398923" y="2437969"/>
                </a:lnTo>
                <a:lnTo>
                  <a:pt x="396555" y="2435600"/>
                </a:lnTo>
                <a:cubicBezTo>
                  <a:pt x="396555" y="2435600"/>
                  <a:pt x="394186" y="2435600"/>
                  <a:pt x="394186" y="2435600"/>
                </a:cubicBezTo>
                <a:cubicBezTo>
                  <a:pt x="391818" y="2433230"/>
                  <a:pt x="389450" y="2428492"/>
                  <a:pt x="387082" y="2426123"/>
                </a:cubicBezTo>
                <a:cubicBezTo>
                  <a:pt x="384713" y="2423754"/>
                  <a:pt x="384713" y="2421384"/>
                  <a:pt x="387082" y="2421384"/>
                </a:cubicBezTo>
                <a:lnTo>
                  <a:pt x="389450" y="2423754"/>
                </a:lnTo>
                <a:lnTo>
                  <a:pt x="388267" y="2421385"/>
                </a:lnTo>
                <a:cubicBezTo>
                  <a:pt x="388857" y="2421385"/>
                  <a:pt x="390634" y="2422570"/>
                  <a:pt x="394186" y="2426123"/>
                </a:cubicBezTo>
                <a:cubicBezTo>
                  <a:pt x="394186" y="2426123"/>
                  <a:pt x="394186" y="2423754"/>
                  <a:pt x="394186" y="2423754"/>
                </a:cubicBezTo>
                <a:cubicBezTo>
                  <a:pt x="398923" y="2426123"/>
                  <a:pt x="403659" y="2428492"/>
                  <a:pt x="401292" y="2433230"/>
                </a:cubicBezTo>
                <a:cubicBezTo>
                  <a:pt x="401292" y="2433230"/>
                  <a:pt x="403659" y="2433230"/>
                  <a:pt x="403659" y="2435600"/>
                </a:cubicBezTo>
                <a:cubicBezTo>
                  <a:pt x="403659" y="2435600"/>
                  <a:pt x="398923" y="2430861"/>
                  <a:pt x="396555" y="2428492"/>
                </a:cubicBezTo>
                <a:cubicBezTo>
                  <a:pt x="401292" y="2433230"/>
                  <a:pt x="401292" y="2435600"/>
                  <a:pt x="403659" y="2437969"/>
                </a:cubicBezTo>
                <a:cubicBezTo>
                  <a:pt x="406028" y="2440338"/>
                  <a:pt x="413132" y="2447446"/>
                  <a:pt x="413132" y="2445077"/>
                </a:cubicBezTo>
                <a:cubicBezTo>
                  <a:pt x="413132" y="2445077"/>
                  <a:pt x="413132" y="2445077"/>
                  <a:pt x="413132" y="2447446"/>
                </a:cubicBezTo>
                <a:cubicBezTo>
                  <a:pt x="420237" y="2452185"/>
                  <a:pt x="420237" y="2452185"/>
                  <a:pt x="417869" y="2449816"/>
                </a:cubicBezTo>
                <a:cubicBezTo>
                  <a:pt x="415500" y="2445077"/>
                  <a:pt x="415500" y="2445077"/>
                  <a:pt x="417869" y="2447446"/>
                </a:cubicBezTo>
                <a:cubicBezTo>
                  <a:pt x="420237" y="2449816"/>
                  <a:pt x="422605" y="2452185"/>
                  <a:pt x="424973" y="2454553"/>
                </a:cubicBezTo>
                <a:lnTo>
                  <a:pt x="427342" y="2456923"/>
                </a:lnTo>
                <a:lnTo>
                  <a:pt x="425861" y="2456627"/>
                </a:lnTo>
                <a:cubicBezTo>
                  <a:pt x="426158" y="2457516"/>
                  <a:pt x="427342" y="2459292"/>
                  <a:pt x="429710" y="2461662"/>
                </a:cubicBezTo>
                <a:cubicBezTo>
                  <a:pt x="432079" y="2464030"/>
                  <a:pt x="434446" y="2466400"/>
                  <a:pt x="436816" y="2468769"/>
                </a:cubicBezTo>
                <a:cubicBezTo>
                  <a:pt x="436816" y="2468769"/>
                  <a:pt x="439183" y="2473508"/>
                  <a:pt x="441551" y="2478247"/>
                </a:cubicBezTo>
                <a:cubicBezTo>
                  <a:pt x="441551" y="2478247"/>
                  <a:pt x="441551" y="2475877"/>
                  <a:pt x="441551" y="2475877"/>
                </a:cubicBezTo>
                <a:cubicBezTo>
                  <a:pt x="443919" y="2475877"/>
                  <a:pt x="443919" y="2478247"/>
                  <a:pt x="446288" y="2478247"/>
                </a:cubicBezTo>
                <a:cubicBezTo>
                  <a:pt x="443919" y="2475877"/>
                  <a:pt x="441551" y="2473508"/>
                  <a:pt x="441551" y="2471139"/>
                </a:cubicBezTo>
                <a:cubicBezTo>
                  <a:pt x="441551" y="2471139"/>
                  <a:pt x="441551" y="2468769"/>
                  <a:pt x="441551" y="2468769"/>
                </a:cubicBezTo>
                <a:cubicBezTo>
                  <a:pt x="439183" y="2464030"/>
                  <a:pt x="441551" y="2464030"/>
                  <a:pt x="443919" y="2461662"/>
                </a:cubicBezTo>
                <a:cubicBezTo>
                  <a:pt x="446288" y="2459292"/>
                  <a:pt x="446288" y="2454553"/>
                  <a:pt x="436816" y="2445077"/>
                </a:cubicBezTo>
                <a:cubicBezTo>
                  <a:pt x="436816" y="2442708"/>
                  <a:pt x="434446" y="2442708"/>
                  <a:pt x="432079" y="2440338"/>
                </a:cubicBezTo>
                <a:cubicBezTo>
                  <a:pt x="429710" y="2440338"/>
                  <a:pt x="427342" y="2437969"/>
                  <a:pt x="422605" y="2433230"/>
                </a:cubicBezTo>
                <a:cubicBezTo>
                  <a:pt x="420237" y="2426123"/>
                  <a:pt x="415500" y="2421384"/>
                  <a:pt x="410764" y="2416646"/>
                </a:cubicBezTo>
                <a:cubicBezTo>
                  <a:pt x="408396" y="2409538"/>
                  <a:pt x="403659" y="2404799"/>
                  <a:pt x="398923" y="2400062"/>
                </a:cubicBezTo>
                <a:cubicBezTo>
                  <a:pt x="394186" y="2397692"/>
                  <a:pt x="389450" y="2397692"/>
                  <a:pt x="387082" y="2392953"/>
                </a:cubicBezTo>
                <a:cubicBezTo>
                  <a:pt x="384713" y="2388215"/>
                  <a:pt x="387082" y="2388215"/>
                  <a:pt x="389450" y="2385846"/>
                </a:cubicBezTo>
                <a:cubicBezTo>
                  <a:pt x="389450" y="2385846"/>
                  <a:pt x="391818" y="2385846"/>
                  <a:pt x="391818" y="2383476"/>
                </a:cubicBezTo>
                <a:cubicBezTo>
                  <a:pt x="396555" y="2388215"/>
                  <a:pt x="396555" y="2388215"/>
                  <a:pt x="396555" y="2388215"/>
                </a:cubicBezTo>
                <a:cubicBezTo>
                  <a:pt x="396555" y="2385846"/>
                  <a:pt x="398923" y="2388215"/>
                  <a:pt x="398923" y="2388215"/>
                </a:cubicBezTo>
                <a:cubicBezTo>
                  <a:pt x="398923" y="2388215"/>
                  <a:pt x="401292" y="2390584"/>
                  <a:pt x="401292" y="2390584"/>
                </a:cubicBezTo>
                <a:cubicBezTo>
                  <a:pt x="408396" y="2400062"/>
                  <a:pt x="413132" y="2400062"/>
                  <a:pt x="415500" y="2402430"/>
                </a:cubicBezTo>
                <a:cubicBezTo>
                  <a:pt x="420237" y="2404799"/>
                  <a:pt x="422605" y="2409538"/>
                  <a:pt x="424973" y="2411907"/>
                </a:cubicBezTo>
                <a:cubicBezTo>
                  <a:pt x="424973" y="2411907"/>
                  <a:pt x="424973" y="2411907"/>
                  <a:pt x="427342" y="2411907"/>
                </a:cubicBezTo>
                <a:cubicBezTo>
                  <a:pt x="427342" y="2414277"/>
                  <a:pt x="427342" y="2414277"/>
                  <a:pt x="427342" y="2414277"/>
                </a:cubicBezTo>
                <a:cubicBezTo>
                  <a:pt x="427342" y="2414277"/>
                  <a:pt x="427342" y="2414277"/>
                  <a:pt x="427342" y="2416646"/>
                </a:cubicBezTo>
                <a:cubicBezTo>
                  <a:pt x="427342" y="2417831"/>
                  <a:pt x="428526" y="2419607"/>
                  <a:pt x="430894" y="2422273"/>
                </a:cubicBezTo>
                <a:lnTo>
                  <a:pt x="432012" y="2423422"/>
                </a:lnTo>
                <a:lnTo>
                  <a:pt x="432079" y="2423754"/>
                </a:lnTo>
                <a:lnTo>
                  <a:pt x="433025" y="2424465"/>
                </a:lnTo>
                <a:lnTo>
                  <a:pt x="441551" y="2433230"/>
                </a:lnTo>
                <a:cubicBezTo>
                  <a:pt x="441551" y="2433230"/>
                  <a:pt x="443919" y="2435600"/>
                  <a:pt x="443919" y="2435600"/>
                </a:cubicBezTo>
                <a:cubicBezTo>
                  <a:pt x="443919" y="2435600"/>
                  <a:pt x="441551" y="2433230"/>
                  <a:pt x="441551" y="2430861"/>
                </a:cubicBezTo>
                <a:lnTo>
                  <a:pt x="433025" y="2424465"/>
                </a:lnTo>
                <a:lnTo>
                  <a:pt x="432012" y="2423422"/>
                </a:lnTo>
                <a:lnTo>
                  <a:pt x="431782" y="2422273"/>
                </a:lnTo>
                <a:cubicBezTo>
                  <a:pt x="432079" y="2421977"/>
                  <a:pt x="433263" y="2422570"/>
                  <a:pt x="436816" y="2426123"/>
                </a:cubicBezTo>
                <a:cubicBezTo>
                  <a:pt x="429710" y="2416646"/>
                  <a:pt x="429710" y="2416646"/>
                  <a:pt x="434446" y="2419015"/>
                </a:cubicBezTo>
                <a:cubicBezTo>
                  <a:pt x="436816" y="2421384"/>
                  <a:pt x="436816" y="2421384"/>
                  <a:pt x="436816" y="2421384"/>
                </a:cubicBezTo>
                <a:cubicBezTo>
                  <a:pt x="439183" y="2426123"/>
                  <a:pt x="441551" y="2428492"/>
                  <a:pt x="443919" y="2430861"/>
                </a:cubicBezTo>
                <a:cubicBezTo>
                  <a:pt x="443919" y="2430861"/>
                  <a:pt x="443919" y="2430861"/>
                  <a:pt x="446288" y="2430861"/>
                </a:cubicBezTo>
                <a:cubicBezTo>
                  <a:pt x="446288" y="2430861"/>
                  <a:pt x="446288" y="2433230"/>
                  <a:pt x="446288" y="2433230"/>
                </a:cubicBezTo>
                <a:cubicBezTo>
                  <a:pt x="448656" y="2433230"/>
                  <a:pt x="451024" y="2433230"/>
                  <a:pt x="448656" y="2435600"/>
                </a:cubicBezTo>
                <a:cubicBezTo>
                  <a:pt x="453392" y="2437969"/>
                  <a:pt x="455761" y="2440338"/>
                  <a:pt x="455761" y="2440338"/>
                </a:cubicBezTo>
                <a:cubicBezTo>
                  <a:pt x="458129" y="2442708"/>
                  <a:pt x="462865" y="2445077"/>
                  <a:pt x="465233" y="2447446"/>
                </a:cubicBezTo>
                <a:cubicBezTo>
                  <a:pt x="467602" y="2449816"/>
                  <a:pt x="469970" y="2452185"/>
                  <a:pt x="472338" y="2454553"/>
                </a:cubicBezTo>
                <a:cubicBezTo>
                  <a:pt x="472338" y="2454553"/>
                  <a:pt x="472338" y="2454553"/>
                  <a:pt x="474706" y="2454553"/>
                </a:cubicBezTo>
                <a:cubicBezTo>
                  <a:pt x="474706" y="2454553"/>
                  <a:pt x="474706" y="2456923"/>
                  <a:pt x="474706" y="2456923"/>
                </a:cubicBezTo>
                <a:cubicBezTo>
                  <a:pt x="477075" y="2459292"/>
                  <a:pt x="479443" y="2461662"/>
                  <a:pt x="484179" y="2466400"/>
                </a:cubicBezTo>
                <a:cubicBezTo>
                  <a:pt x="484179" y="2466400"/>
                  <a:pt x="486548" y="2468769"/>
                  <a:pt x="486548" y="2468769"/>
                </a:cubicBezTo>
                <a:cubicBezTo>
                  <a:pt x="486548" y="2468769"/>
                  <a:pt x="486548" y="2468769"/>
                  <a:pt x="488916" y="2468769"/>
                </a:cubicBezTo>
                <a:cubicBezTo>
                  <a:pt x="488916" y="2468769"/>
                  <a:pt x="488916" y="2466400"/>
                  <a:pt x="486548" y="2466400"/>
                </a:cubicBezTo>
                <a:lnTo>
                  <a:pt x="486548" y="2464031"/>
                </a:lnTo>
                <a:lnTo>
                  <a:pt x="488916" y="2466400"/>
                </a:lnTo>
                <a:cubicBezTo>
                  <a:pt x="488916" y="2464030"/>
                  <a:pt x="486548" y="2464030"/>
                  <a:pt x="486548" y="2464030"/>
                </a:cubicBezTo>
                <a:cubicBezTo>
                  <a:pt x="488916" y="2461662"/>
                  <a:pt x="486548" y="2459292"/>
                  <a:pt x="481811" y="2456923"/>
                </a:cubicBezTo>
                <a:lnTo>
                  <a:pt x="478321" y="2451686"/>
                </a:lnTo>
                <a:lnTo>
                  <a:pt x="478555" y="2451592"/>
                </a:lnTo>
                <a:lnTo>
                  <a:pt x="477505" y="2450461"/>
                </a:lnTo>
                <a:lnTo>
                  <a:pt x="477075" y="2449816"/>
                </a:lnTo>
                <a:lnTo>
                  <a:pt x="477075" y="2449997"/>
                </a:lnTo>
                <a:lnTo>
                  <a:pt x="474706" y="2447446"/>
                </a:lnTo>
                <a:cubicBezTo>
                  <a:pt x="472338" y="2445077"/>
                  <a:pt x="467602" y="2442708"/>
                  <a:pt x="465233" y="2440338"/>
                </a:cubicBezTo>
                <a:cubicBezTo>
                  <a:pt x="465233" y="2440338"/>
                  <a:pt x="462865" y="2437969"/>
                  <a:pt x="460497" y="2435600"/>
                </a:cubicBezTo>
                <a:cubicBezTo>
                  <a:pt x="460497" y="2435600"/>
                  <a:pt x="460497" y="2435600"/>
                  <a:pt x="453392" y="2428492"/>
                </a:cubicBezTo>
                <a:cubicBezTo>
                  <a:pt x="451024" y="2423754"/>
                  <a:pt x="451024" y="2423754"/>
                  <a:pt x="451024" y="2423754"/>
                </a:cubicBezTo>
                <a:cubicBezTo>
                  <a:pt x="451024" y="2421384"/>
                  <a:pt x="453392" y="2426123"/>
                  <a:pt x="455761" y="2428492"/>
                </a:cubicBezTo>
                <a:cubicBezTo>
                  <a:pt x="460497" y="2430861"/>
                  <a:pt x="462865" y="2435600"/>
                  <a:pt x="469970" y="2440338"/>
                </a:cubicBezTo>
                <a:lnTo>
                  <a:pt x="467602" y="2435600"/>
                </a:lnTo>
                <a:lnTo>
                  <a:pt x="469970" y="2437969"/>
                </a:lnTo>
                <a:cubicBezTo>
                  <a:pt x="469970" y="2437969"/>
                  <a:pt x="469970" y="2435600"/>
                  <a:pt x="469970" y="2435600"/>
                </a:cubicBezTo>
                <a:cubicBezTo>
                  <a:pt x="469970" y="2435600"/>
                  <a:pt x="467602" y="2433230"/>
                  <a:pt x="467602" y="2433230"/>
                </a:cubicBezTo>
                <a:cubicBezTo>
                  <a:pt x="465233" y="2430861"/>
                  <a:pt x="465233" y="2430861"/>
                  <a:pt x="462865" y="2430861"/>
                </a:cubicBezTo>
                <a:cubicBezTo>
                  <a:pt x="462865" y="2428492"/>
                  <a:pt x="460497" y="2426123"/>
                  <a:pt x="458129" y="2426123"/>
                </a:cubicBezTo>
                <a:cubicBezTo>
                  <a:pt x="462865" y="2428492"/>
                  <a:pt x="462865" y="2428492"/>
                  <a:pt x="462865" y="2426123"/>
                </a:cubicBezTo>
                <a:cubicBezTo>
                  <a:pt x="462865" y="2426123"/>
                  <a:pt x="460497" y="2423754"/>
                  <a:pt x="453392" y="2416646"/>
                </a:cubicBezTo>
                <a:cubicBezTo>
                  <a:pt x="453392" y="2416646"/>
                  <a:pt x="453392" y="2416646"/>
                  <a:pt x="451024" y="2414277"/>
                </a:cubicBezTo>
                <a:cubicBezTo>
                  <a:pt x="453392" y="2416646"/>
                  <a:pt x="448656" y="2409538"/>
                  <a:pt x="446288" y="2407169"/>
                </a:cubicBezTo>
                <a:lnTo>
                  <a:pt x="445128" y="2405428"/>
                </a:lnTo>
                <a:lnTo>
                  <a:pt x="451322" y="2408650"/>
                </a:lnTo>
                <a:cubicBezTo>
                  <a:pt x="452800" y="2408946"/>
                  <a:pt x="453392" y="2408353"/>
                  <a:pt x="453392" y="2407169"/>
                </a:cubicBezTo>
                <a:cubicBezTo>
                  <a:pt x="453392" y="2407169"/>
                  <a:pt x="455761" y="2409538"/>
                  <a:pt x="455761" y="2409538"/>
                </a:cubicBezTo>
                <a:lnTo>
                  <a:pt x="459468" y="2411392"/>
                </a:lnTo>
                <a:lnTo>
                  <a:pt x="459760" y="2411679"/>
                </a:lnTo>
                <a:lnTo>
                  <a:pt x="461098" y="2412989"/>
                </a:lnTo>
                <a:lnTo>
                  <a:pt x="461978" y="2414573"/>
                </a:lnTo>
                <a:cubicBezTo>
                  <a:pt x="462273" y="2415461"/>
                  <a:pt x="462865" y="2416646"/>
                  <a:pt x="465233" y="2419015"/>
                </a:cubicBezTo>
                <a:cubicBezTo>
                  <a:pt x="467602" y="2421384"/>
                  <a:pt x="469970" y="2423754"/>
                  <a:pt x="472338" y="2426123"/>
                </a:cubicBezTo>
                <a:cubicBezTo>
                  <a:pt x="474706" y="2428492"/>
                  <a:pt x="477075" y="2430861"/>
                  <a:pt x="479443" y="2430861"/>
                </a:cubicBezTo>
                <a:cubicBezTo>
                  <a:pt x="479443" y="2430861"/>
                  <a:pt x="477075" y="2426123"/>
                  <a:pt x="486548" y="2433230"/>
                </a:cubicBezTo>
                <a:cubicBezTo>
                  <a:pt x="485364" y="2432046"/>
                  <a:pt x="484771" y="2431454"/>
                  <a:pt x="484180" y="2430566"/>
                </a:cubicBezTo>
                <a:lnTo>
                  <a:pt x="482731" y="2427847"/>
                </a:lnTo>
                <a:lnTo>
                  <a:pt x="482329" y="2426640"/>
                </a:lnTo>
                <a:lnTo>
                  <a:pt x="488916" y="2433230"/>
                </a:lnTo>
                <a:cubicBezTo>
                  <a:pt x="493652" y="2437969"/>
                  <a:pt x="493652" y="2437969"/>
                  <a:pt x="496021" y="2437969"/>
                </a:cubicBezTo>
                <a:cubicBezTo>
                  <a:pt x="496021" y="2435600"/>
                  <a:pt x="498389" y="2437969"/>
                  <a:pt x="498389" y="2437969"/>
                </a:cubicBezTo>
                <a:cubicBezTo>
                  <a:pt x="503125" y="2445077"/>
                  <a:pt x="498389" y="2440338"/>
                  <a:pt x="498389" y="2440338"/>
                </a:cubicBezTo>
                <a:cubicBezTo>
                  <a:pt x="496021" y="2440338"/>
                  <a:pt x="496021" y="2440338"/>
                  <a:pt x="498389" y="2442708"/>
                </a:cubicBezTo>
                <a:cubicBezTo>
                  <a:pt x="500757" y="2445077"/>
                  <a:pt x="503125" y="2445077"/>
                  <a:pt x="503125" y="2445077"/>
                </a:cubicBezTo>
                <a:cubicBezTo>
                  <a:pt x="503125" y="2447446"/>
                  <a:pt x="505494" y="2447446"/>
                  <a:pt x="505494" y="2449816"/>
                </a:cubicBezTo>
                <a:cubicBezTo>
                  <a:pt x="507862" y="2449816"/>
                  <a:pt x="505494" y="2449816"/>
                  <a:pt x="507862" y="2449816"/>
                </a:cubicBezTo>
                <a:cubicBezTo>
                  <a:pt x="507862" y="2452185"/>
                  <a:pt x="512598" y="2454553"/>
                  <a:pt x="512598" y="2454553"/>
                </a:cubicBezTo>
                <a:cubicBezTo>
                  <a:pt x="514966" y="2454553"/>
                  <a:pt x="512598" y="2456923"/>
                  <a:pt x="514966" y="2456923"/>
                </a:cubicBezTo>
                <a:cubicBezTo>
                  <a:pt x="514966" y="2456923"/>
                  <a:pt x="514966" y="2456923"/>
                  <a:pt x="517335" y="2456923"/>
                </a:cubicBezTo>
                <a:cubicBezTo>
                  <a:pt x="517335" y="2456923"/>
                  <a:pt x="517335" y="2456923"/>
                  <a:pt x="519703" y="2454553"/>
                </a:cubicBezTo>
                <a:cubicBezTo>
                  <a:pt x="519703" y="2454553"/>
                  <a:pt x="517335" y="2454553"/>
                  <a:pt x="517335" y="2454553"/>
                </a:cubicBezTo>
                <a:lnTo>
                  <a:pt x="510230" y="2447447"/>
                </a:lnTo>
                <a:lnTo>
                  <a:pt x="515855" y="2450704"/>
                </a:lnTo>
                <a:cubicBezTo>
                  <a:pt x="516151" y="2450408"/>
                  <a:pt x="514966" y="2448631"/>
                  <a:pt x="512598" y="2445077"/>
                </a:cubicBezTo>
                <a:cubicBezTo>
                  <a:pt x="510230" y="2445077"/>
                  <a:pt x="510230" y="2442708"/>
                  <a:pt x="510230" y="2442708"/>
                </a:cubicBezTo>
                <a:cubicBezTo>
                  <a:pt x="510230" y="2442708"/>
                  <a:pt x="507862" y="2440338"/>
                  <a:pt x="507862" y="2437969"/>
                </a:cubicBezTo>
                <a:cubicBezTo>
                  <a:pt x="505494" y="2437969"/>
                  <a:pt x="505494" y="2437969"/>
                  <a:pt x="503125" y="2437969"/>
                </a:cubicBezTo>
                <a:cubicBezTo>
                  <a:pt x="503125" y="2435600"/>
                  <a:pt x="500757" y="2435600"/>
                  <a:pt x="500757" y="2435600"/>
                </a:cubicBezTo>
                <a:cubicBezTo>
                  <a:pt x="500757" y="2435600"/>
                  <a:pt x="498389" y="2433230"/>
                  <a:pt x="496021" y="2433230"/>
                </a:cubicBezTo>
                <a:cubicBezTo>
                  <a:pt x="491284" y="2428492"/>
                  <a:pt x="491284" y="2426123"/>
                  <a:pt x="486548" y="2423754"/>
                </a:cubicBezTo>
                <a:cubicBezTo>
                  <a:pt x="486548" y="2423754"/>
                  <a:pt x="486548" y="2423754"/>
                  <a:pt x="486548" y="2421384"/>
                </a:cubicBezTo>
                <a:cubicBezTo>
                  <a:pt x="486548" y="2421384"/>
                  <a:pt x="488916" y="2423754"/>
                  <a:pt x="488916" y="2423754"/>
                </a:cubicBezTo>
                <a:cubicBezTo>
                  <a:pt x="488916" y="2423754"/>
                  <a:pt x="491284" y="2426123"/>
                  <a:pt x="491284" y="2426123"/>
                </a:cubicBezTo>
                <a:cubicBezTo>
                  <a:pt x="491284" y="2428492"/>
                  <a:pt x="493652" y="2430861"/>
                  <a:pt x="496021" y="2428492"/>
                </a:cubicBezTo>
                <a:cubicBezTo>
                  <a:pt x="496021" y="2428492"/>
                  <a:pt x="496021" y="2428492"/>
                  <a:pt x="498389" y="2428492"/>
                </a:cubicBezTo>
                <a:cubicBezTo>
                  <a:pt x="500757" y="2430861"/>
                  <a:pt x="505494" y="2435600"/>
                  <a:pt x="510230" y="2437969"/>
                </a:cubicBezTo>
                <a:cubicBezTo>
                  <a:pt x="507862" y="2435600"/>
                  <a:pt x="505494" y="2433230"/>
                  <a:pt x="503125" y="2430861"/>
                </a:cubicBezTo>
                <a:cubicBezTo>
                  <a:pt x="500757" y="2430861"/>
                  <a:pt x="500757" y="2430861"/>
                  <a:pt x="500757" y="2428492"/>
                </a:cubicBezTo>
                <a:lnTo>
                  <a:pt x="503125" y="2428492"/>
                </a:lnTo>
                <a:cubicBezTo>
                  <a:pt x="505494" y="2423754"/>
                  <a:pt x="493652" y="2421384"/>
                  <a:pt x="493652" y="2416646"/>
                </a:cubicBezTo>
                <a:cubicBezTo>
                  <a:pt x="493652" y="2416646"/>
                  <a:pt x="491284" y="2416646"/>
                  <a:pt x="491284" y="2416646"/>
                </a:cubicBezTo>
                <a:cubicBezTo>
                  <a:pt x="491284" y="2411907"/>
                  <a:pt x="486548" y="2407169"/>
                  <a:pt x="481811" y="2402430"/>
                </a:cubicBezTo>
                <a:cubicBezTo>
                  <a:pt x="477075" y="2397692"/>
                  <a:pt x="469970" y="2392953"/>
                  <a:pt x="465233" y="2385846"/>
                </a:cubicBezTo>
                <a:cubicBezTo>
                  <a:pt x="472338" y="2390584"/>
                  <a:pt x="477075" y="2395323"/>
                  <a:pt x="481811" y="2397692"/>
                </a:cubicBezTo>
                <a:cubicBezTo>
                  <a:pt x="491284" y="2404799"/>
                  <a:pt x="491284" y="2404799"/>
                  <a:pt x="491284" y="2400062"/>
                </a:cubicBezTo>
                <a:cubicBezTo>
                  <a:pt x="491284" y="2397692"/>
                  <a:pt x="491284" y="2397692"/>
                  <a:pt x="498389" y="2402430"/>
                </a:cubicBezTo>
                <a:cubicBezTo>
                  <a:pt x="500757" y="2404799"/>
                  <a:pt x="500757" y="2407169"/>
                  <a:pt x="503125" y="2407169"/>
                </a:cubicBezTo>
                <a:cubicBezTo>
                  <a:pt x="503125" y="2404799"/>
                  <a:pt x="505494" y="2402430"/>
                  <a:pt x="507862" y="2402430"/>
                </a:cubicBezTo>
                <a:cubicBezTo>
                  <a:pt x="505494" y="2400062"/>
                  <a:pt x="505494" y="2397692"/>
                  <a:pt x="500757" y="2395323"/>
                </a:cubicBezTo>
                <a:cubicBezTo>
                  <a:pt x="496021" y="2392953"/>
                  <a:pt x="493652" y="2390584"/>
                  <a:pt x="488916" y="2385846"/>
                </a:cubicBezTo>
                <a:cubicBezTo>
                  <a:pt x="484179" y="2388215"/>
                  <a:pt x="477075" y="2385846"/>
                  <a:pt x="474706" y="2381107"/>
                </a:cubicBezTo>
                <a:cubicBezTo>
                  <a:pt x="472338" y="2383476"/>
                  <a:pt x="465233" y="2385846"/>
                  <a:pt x="465233" y="2381107"/>
                </a:cubicBezTo>
                <a:cubicBezTo>
                  <a:pt x="467602" y="2378737"/>
                  <a:pt x="469970" y="2381107"/>
                  <a:pt x="472338" y="2378737"/>
                </a:cubicBezTo>
                <a:cubicBezTo>
                  <a:pt x="469970" y="2376369"/>
                  <a:pt x="474706" y="2374000"/>
                  <a:pt x="474706" y="2371631"/>
                </a:cubicBezTo>
                <a:cubicBezTo>
                  <a:pt x="469970" y="2371631"/>
                  <a:pt x="472338" y="2369261"/>
                  <a:pt x="469970" y="2369261"/>
                </a:cubicBezTo>
                <a:cubicBezTo>
                  <a:pt x="467602" y="2369261"/>
                  <a:pt x="467602" y="2374000"/>
                  <a:pt x="465233" y="2371631"/>
                </a:cubicBezTo>
                <a:cubicBezTo>
                  <a:pt x="467602" y="2369261"/>
                  <a:pt x="465233" y="2366892"/>
                  <a:pt x="467602" y="2364523"/>
                </a:cubicBezTo>
                <a:cubicBezTo>
                  <a:pt x="469970" y="2364523"/>
                  <a:pt x="469970" y="2364523"/>
                  <a:pt x="472338" y="2364523"/>
                </a:cubicBezTo>
                <a:cubicBezTo>
                  <a:pt x="469970" y="2362153"/>
                  <a:pt x="467602" y="2359784"/>
                  <a:pt x="462865" y="2357415"/>
                </a:cubicBezTo>
                <a:cubicBezTo>
                  <a:pt x="458129" y="2359784"/>
                  <a:pt x="453392" y="2359784"/>
                  <a:pt x="451024" y="2366892"/>
                </a:cubicBezTo>
                <a:cubicBezTo>
                  <a:pt x="453392" y="2369261"/>
                  <a:pt x="451024" y="2374000"/>
                  <a:pt x="453392" y="2376369"/>
                </a:cubicBezTo>
                <a:cubicBezTo>
                  <a:pt x="458129" y="2374000"/>
                  <a:pt x="458129" y="2374000"/>
                  <a:pt x="465233" y="2374000"/>
                </a:cubicBezTo>
                <a:cubicBezTo>
                  <a:pt x="465233" y="2376369"/>
                  <a:pt x="467602" y="2376369"/>
                  <a:pt x="467602" y="2376369"/>
                </a:cubicBezTo>
                <a:cubicBezTo>
                  <a:pt x="465233" y="2378737"/>
                  <a:pt x="462865" y="2376369"/>
                  <a:pt x="460497" y="2376369"/>
                </a:cubicBezTo>
                <a:cubicBezTo>
                  <a:pt x="455761" y="2381107"/>
                  <a:pt x="448656" y="2383476"/>
                  <a:pt x="448656" y="2388215"/>
                </a:cubicBezTo>
                <a:cubicBezTo>
                  <a:pt x="448656" y="2390584"/>
                  <a:pt x="448656" y="2390584"/>
                  <a:pt x="448656" y="2390584"/>
                </a:cubicBezTo>
                <a:cubicBezTo>
                  <a:pt x="448656" y="2390584"/>
                  <a:pt x="448656" y="2390584"/>
                  <a:pt x="446288" y="2390584"/>
                </a:cubicBezTo>
                <a:lnTo>
                  <a:pt x="442438" y="2386733"/>
                </a:lnTo>
                <a:lnTo>
                  <a:pt x="441284" y="2385387"/>
                </a:lnTo>
                <a:lnTo>
                  <a:pt x="441324" y="2385593"/>
                </a:lnTo>
                <a:lnTo>
                  <a:pt x="438888" y="2382885"/>
                </a:lnTo>
                <a:cubicBezTo>
                  <a:pt x="438591" y="2382292"/>
                  <a:pt x="439183" y="2382292"/>
                  <a:pt x="441551" y="2383476"/>
                </a:cubicBezTo>
                <a:cubicBezTo>
                  <a:pt x="441551" y="2383476"/>
                  <a:pt x="443919" y="2383476"/>
                  <a:pt x="443919" y="2385846"/>
                </a:cubicBezTo>
                <a:cubicBezTo>
                  <a:pt x="446288" y="2383476"/>
                  <a:pt x="448656" y="2383476"/>
                  <a:pt x="448656" y="2381107"/>
                </a:cubicBezTo>
                <a:cubicBezTo>
                  <a:pt x="446288" y="2381107"/>
                  <a:pt x="443919" y="2381107"/>
                  <a:pt x="443919" y="2378737"/>
                </a:cubicBezTo>
                <a:cubicBezTo>
                  <a:pt x="446288" y="2376369"/>
                  <a:pt x="443919" y="2374000"/>
                  <a:pt x="446288" y="2371631"/>
                </a:cubicBezTo>
                <a:cubicBezTo>
                  <a:pt x="439183" y="2364523"/>
                  <a:pt x="434446" y="2357415"/>
                  <a:pt x="429710" y="2350307"/>
                </a:cubicBezTo>
                <a:cubicBezTo>
                  <a:pt x="429710" y="2350307"/>
                  <a:pt x="432079" y="2350307"/>
                  <a:pt x="434446" y="2350307"/>
                </a:cubicBezTo>
                <a:cubicBezTo>
                  <a:pt x="434446" y="2352676"/>
                  <a:pt x="432079" y="2352676"/>
                  <a:pt x="434446" y="2355045"/>
                </a:cubicBezTo>
                <a:cubicBezTo>
                  <a:pt x="436816" y="2355045"/>
                  <a:pt x="441551" y="2355045"/>
                  <a:pt x="441551" y="2352676"/>
                </a:cubicBezTo>
                <a:cubicBezTo>
                  <a:pt x="443919" y="2350307"/>
                  <a:pt x="436816" y="2347938"/>
                  <a:pt x="439183" y="2345569"/>
                </a:cubicBezTo>
                <a:cubicBezTo>
                  <a:pt x="441551" y="2347938"/>
                  <a:pt x="448656" y="2345569"/>
                  <a:pt x="451024" y="2343200"/>
                </a:cubicBezTo>
                <a:cubicBezTo>
                  <a:pt x="451024" y="2343200"/>
                  <a:pt x="448656" y="2340830"/>
                  <a:pt x="448656" y="2340830"/>
                </a:cubicBezTo>
                <a:cubicBezTo>
                  <a:pt x="446288" y="2340830"/>
                  <a:pt x="446288" y="2340830"/>
                  <a:pt x="446288" y="2340830"/>
                </a:cubicBezTo>
                <a:cubicBezTo>
                  <a:pt x="446288" y="2338461"/>
                  <a:pt x="446288" y="2338461"/>
                  <a:pt x="443919" y="2333722"/>
                </a:cubicBezTo>
                <a:cubicBezTo>
                  <a:pt x="446288" y="2336091"/>
                  <a:pt x="446288" y="2336091"/>
                  <a:pt x="448656" y="2338461"/>
                </a:cubicBezTo>
                <a:cubicBezTo>
                  <a:pt x="448656" y="2338461"/>
                  <a:pt x="451024" y="2338461"/>
                  <a:pt x="451024" y="2338461"/>
                </a:cubicBezTo>
                <a:cubicBezTo>
                  <a:pt x="451024" y="2338461"/>
                  <a:pt x="448656" y="2338461"/>
                  <a:pt x="451024" y="2340830"/>
                </a:cubicBezTo>
                <a:cubicBezTo>
                  <a:pt x="453392" y="2340830"/>
                  <a:pt x="460497" y="2343200"/>
                  <a:pt x="460497" y="2343200"/>
                </a:cubicBezTo>
                <a:cubicBezTo>
                  <a:pt x="455761" y="2336091"/>
                  <a:pt x="460497" y="2333722"/>
                  <a:pt x="462865" y="2328984"/>
                </a:cubicBezTo>
                <a:cubicBezTo>
                  <a:pt x="460497" y="2328984"/>
                  <a:pt x="458129" y="2319507"/>
                  <a:pt x="455761" y="2314768"/>
                </a:cubicBezTo>
                <a:cubicBezTo>
                  <a:pt x="451024" y="2314768"/>
                  <a:pt x="455761" y="2310030"/>
                  <a:pt x="448656" y="2310030"/>
                </a:cubicBezTo>
                <a:cubicBezTo>
                  <a:pt x="446288" y="2307660"/>
                  <a:pt x="446288" y="2295814"/>
                  <a:pt x="436816" y="2295814"/>
                </a:cubicBezTo>
                <a:cubicBezTo>
                  <a:pt x="436816" y="2295814"/>
                  <a:pt x="436816" y="2295814"/>
                  <a:pt x="439183" y="2295814"/>
                </a:cubicBezTo>
                <a:cubicBezTo>
                  <a:pt x="436816" y="2293445"/>
                  <a:pt x="436816" y="2293445"/>
                  <a:pt x="436816" y="2293445"/>
                </a:cubicBezTo>
                <a:cubicBezTo>
                  <a:pt x="429710" y="2291076"/>
                  <a:pt x="424973" y="2288706"/>
                  <a:pt x="417869" y="2281598"/>
                </a:cubicBezTo>
                <a:cubicBezTo>
                  <a:pt x="417869" y="2279229"/>
                  <a:pt x="413132" y="2276860"/>
                  <a:pt x="410764" y="2276860"/>
                </a:cubicBezTo>
                <a:cubicBezTo>
                  <a:pt x="403659" y="2274491"/>
                  <a:pt x="403659" y="2269753"/>
                  <a:pt x="401292" y="2267384"/>
                </a:cubicBezTo>
                <a:cubicBezTo>
                  <a:pt x="403659" y="2269753"/>
                  <a:pt x="408396" y="2269753"/>
                  <a:pt x="410764" y="2272122"/>
                </a:cubicBezTo>
                <a:cubicBezTo>
                  <a:pt x="413132" y="2272122"/>
                  <a:pt x="415500" y="2274491"/>
                  <a:pt x="417869" y="2274491"/>
                </a:cubicBezTo>
                <a:cubicBezTo>
                  <a:pt x="417869" y="2274491"/>
                  <a:pt x="420237" y="2274491"/>
                  <a:pt x="420237" y="2272122"/>
                </a:cubicBezTo>
                <a:cubicBezTo>
                  <a:pt x="417869" y="2267384"/>
                  <a:pt x="413132" y="2267384"/>
                  <a:pt x="413132" y="2265014"/>
                </a:cubicBezTo>
                <a:cubicBezTo>
                  <a:pt x="413132" y="2265014"/>
                  <a:pt x="413132" y="2262644"/>
                  <a:pt x="415500" y="2262644"/>
                </a:cubicBezTo>
                <a:cubicBezTo>
                  <a:pt x="413132" y="2260274"/>
                  <a:pt x="410764" y="2260274"/>
                  <a:pt x="410764" y="2260274"/>
                </a:cubicBezTo>
                <a:cubicBezTo>
                  <a:pt x="410764" y="2262644"/>
                  <a:pt x="406028" y="2257905"/>
                  <a:pt x="403659" y="2257905"/>
                </a:cubicBezTo>
                <a:cubicBezTo>
                  <a:pt x="398923" y="2255535"/>
                  <a:pt x="394186" y="2255535"/>
                  <a:pt x="389450" y="2248428"/>
                </a:cubicBezTo>
                <a:cubicBezTo>
                  <a:pt x="387082" y="2246058"/>
                  <a:pt x="387082" y="2246058"/>
                  <a:pt x="384713" y="2246058"/>
                </a:cubicBezTo>
                <a:cubicBezTo>
                  <a:pt x="382345" y="2246058"/>
                  <a:pt x="377609" y="2248428"/>
                  <a:pt x="370505" y="2238950"/>
                </a:cubicBezTo>
                <a:cubicBezTo>
                  <a:pt x="370505" y="2238950"/>
                  <a:pt x="368136" y="2236581"/>
                  <a:pt x="368136" y="2236581"/>
                </a:cubicBezTo>
                <a:cubicBezTo>
                  <a:pt x="365768" y="2238950"/>
                  <a:pt x="363399" y="2238950"/>
                  <a:pt x="361031" y="2234212"/>
                </a:cubicBezTo>
                <a:cubicBezTo>
                  <a:pt x="361031" y="2231842"/>
                  <a:pt x="358663" y="2231842"/>
                  <a:pt x="358663" y="2229473"/>
                </a:cubicBezTo>
                <a:cubicBezTo>
                  <a:pt x="358663" y="2229473"/>
                  <a:pt x="356295" y="2229473"/>
                  <a:pt x="356295" y="2231842"/>
                </a:cubicBezTo>
                <a:cubicBezTo>
                  <a:pt x="356295" y="2236581"/>
                  <a:pt x="361031" y="2238950"/>
                  <a:pt x="363399" y="2241319"/>
                </a:cubicBezTo>
                <a:cubicBezTo>
                  <a:pt x="361031" y="2241319"/>
                  <a:pt x="353927" y="2238950"/>
                  <a:pt x="353927" y="2243689"/>
                </a:cubicBezTo>
                <a:cubicBezTo>
                  <a:pt x="356295" y="2243689"/>
                  <a:pt x="356295" y="2246058"/>
                  <a:pt x="356295" y="2248428"/>
                </a:cubicBezTo>
                <a:cubicBezTo>
                  <a:pt x="349190" y="2253166"/>
                  <a:pt x="339718" y="2246058"/>
                  <a:pt x="332612" y="2246058"/>
                </a:cubicBezTo>
                <a:cubicBezTo>
                  <a:pt x="332612" y="2241319"/>
                  <a:pt x="334981" y="2241319"/>
                  <a:pt x="334981" y="2236581"/>
                </a:cubicBezTo>
                <a:cubicBezTo>
                  <a:pt x="332612" y="2236581"/>
                  <a:pt x="332612" y="2236581"/>
                  <a:pt x="330244" y="2236581"/>
                </a:cubicBezTo>
                <a:cubicBezTo>
                  <a:pt x="325508" y="2236581"/>
                  <a:pt x="325508" y="2234212"/>
                  <a:pt x="320771" y="2234212"/>
                </a:cubicBezTo>
                <a:cubicBezTo>
                  <a:pt x="320771" y="2236581"/>
                  <a:pt x="318403" y="2238950"/>
                  <a:pt x="320771" y="2241319"/>
                </a:cubicBezTo>
                <a:cubicBezTo>
                  <a:pt x="313667" y="2238950"/>
                  <a:pt x="308931" y="2234212"/>
                  <a:pt x="308931" y="2229473"/>
                </a:cubicBezTo>
                <a:cubicBezTo>
                  <a:pt x="311298" y="2229473"/>
                  <a:pt x="311298" y="2227105"/>
                  <a:pt x="308931" y="2224736"/>
                </a:cubicBezTo>
                <a:cubicBezTo>
                  <a:pt x="313667" y="2224736"/>
                  <a:pt x="313667" y="2227105"/>
                  <a:pt x="316035" y="2227105"/>
                </a:cubicBezTo>
                <a:cubicBezTo>
                  <a:pt x="318403" y="2224736"/>
                  <a:pt x="316035" y="2222366"/>
                  <a:pt x="316035" y="2219997"/>
                </a:cubicBezTo>
                <a:cubicBezTo>
                  <a:pt x="325508" y="2222366"/>
                  <a:pt x="334981" y="2222366"/>
                  <a:pt x="342085" y="2219997"/>
                </a:cubicBezTo>
                <a:cubicBezTo>
                  <a:pt x="342085" y="2219997"/>
                  <a:pt x="339718" y="2217628"/>
                  <a:pt x="337349" y="2217628"/>
                </a:cubicBezTo>
                <a:cubicBezTo>
                  <a:pt x="332612" y="2212889"/>
                  <a:pt x="337349" y="2215258"/>
                  <a:pt x="342085" y="2217628"/>
                </a:cubicBezTo>
                <a:cubicBezTo>
                  <a:pt x="342085" y="2217628"/>
                  <a:pt x="344454" y="2217628"/>
                  <a:pt x="344454" y="2219997"/>
                </a:cubicBezTo>
                <a:cubicBezTo>
                  <a:pt x="344454" y="2219997"/>
                  <a:pt x="346822" y="2219997"/>
                  <a:pt x="346822" y="2219997"/>
                </a:cubicBezTo>
                <a:cubicBezTo>
                  <a:pt x="339718" y="2215258"/>
                  <a:pt x="334981" y="2210520"/>
                  <a:pt x="342085" y="2215258"/>
                </a:cubicBezTo>
                <a:cubicBezTo>
                  <a:pt x="344454" y="2215258"/>
                  <a:pt x="344454" y="2212889"/>
                  <a:pt x="344454" y="2212889"/>
                </a:cubicBezTo>
                <a:cubicBezTo>
                  <a:pt x="339718" y="2210520"/>
                  <a:pt x="337349" y="2208151"/>
                  <a:pt x="332612" y="2208151"/>
                </a:cubicBezTo>
                <a:cubicBezTo>
                  <a:pt x="332612" y="2205781"/>
                  <a:pt x="330244" y="2205781"/>
                  <a:pt x="330244" y="2205781"/>
                </a:cubicBezTo>
                <a:cubicBezTo>
                  <a:pt x="327876" y="2203412"/>
                  <a:pt x="325508" y="2201043"/>
                  <a:pt x="325508" y="2201043"/>
                </a:cubicBezTo>
                <a:cubicBezTo>
                  <a:pt x="323139" y="2198675"/>
                  <a:pt x="320771" y="2198675"/>
                  <a:pt x="320771" y="2198675"/>
                </a:cubicBezTo>
                <a:cubicBezTo>
                  <a:pt x="320771" y="2198675"/>
                  <a:pt x="318403" y="2198675"/>
                  <a:pt x="316035" y="2198675"/>
                </a:cubicBezTo>
                <a:lnTo>
                  <a:pt x="315726" y="2198439"/>
                </a:lnTo>
                <a:lnTo>
                  <a:pt x="315927" y="2198439"/>
                </a:lnTo>
                <a:lnTo>
                  <a:pt x="315336" y="2198143"/>
                </a:lnTo>
                <a:lnTo>
                  <a:pt x="308634" y="2193047"/>
                </a:lnTo>
                <a:cubicBezTo>
                  <a:pt x="308338" y="2192751"/>
                  <a:pt x="310114" y="2193936"/>
                  <a:pt x="313667" y="2196305"/>
                </a:cubicBezTo>
                <a:cubicBezTo>
                  <a:pt x="318403" y="2198675"/>
                  <a:pt x="320771" y="2198675"/>
                  <a:pt x="316035" y="2193936"/>
                </a:cubicBezTo>
                <a:cubicBezTo>
                  <a:pt x="308931" y="2189197"/>
                  <a:pt x="308931" y="2189197"/>
                  <a:pt x="313667" y="2189197"/>
                </a:cubicBezTo>
                <a:cubicBezTo>
                  <a:pt x="318403" y="2193936"/>
                  <a:pt x="318403" y="2191566"/>
                  <a:pt x="311298" y="2186828"/>
                </a:cubicBezTo>
                <a:cubicBezTo>
                  <a:pt x="308931" y="2184459"/>
                  <a:pt x="308931" y="2184459"/>
                  <a:pt x="313667" y="2186828"/>
                </a:cubicBezTo>
                <a:cubicBezTo>
                  <a:pt x="316035" y="2186828"/>
                  <a:pt x="316035" y="2189197"/>
                  <a:pt x="320771" y="2191566"/>
                </a:cubicBezTo>
                <a:cubicBezTo>
                  <a:pt x="320771" y="2193936"/>
                  <a:pt x="330244" y="2198675"/>
                  <a:pt x="330244" y="2198675"/>
                </a:cubicBezTo>
                <a:cubicBezTo>
                  <a:pt x="330244" y="2198675"/>
                  <a:pt x="330244" y="2198675"/>
                  <a:pt x="330244" y="2196305"/>
                </a:cubicBezTo>
                <a:cubicBezTo>
                  <a:pt x="320771" y="2189197"/>
                  <a:pt x="325508" y="2191566"/>
                  <a:pt x="325508" y="2191566"/>
                </a:cubicBezTo>
                <a:cubicBezTo>
                  <a:pt x="325508" y="2191566"/>
                  <a:pt x="325508" y="2189197"/>
                  <a:pt x="323139" y="2186828"/>
                </a:cubicBezTo>
                <a:cubicBezTo>
                  <a:pt x="320771" y="2184459"/>
                  <a:pt x="320771" y="2184459"/>
                  <a:pt x="318403" y="2184459"/>
                </a:cubicBezTo>
                <a:cubicBezTo>
                  <a:pt x="318403" y="2184459"/>
                  <a:pt x="318403" y="2184459"/>
                  <a:pt x="316035" y="2184459"/>
                </a:cubicBezTo>
                <a:cubicBezTo>
                  <a:pt x="313667" y="2184459"/>
                  <a:pt x="313667" y="2184459"/>
                  <a:pt x="313667" y="2184459"/>
                </a:cubicBezTo>
                <a:cubicBezTo>
                  <a:pt x="313667" y="2179719"/>
                  <a:pt x="306562" y="2182090"/>
                  <a:pt x="304194" y="2182090"/>
                </a:cubicBezTo>
                <a:cubicBezTo>
                  <a:pt x="306562" y="2182090"/>
                  <a:pt x="304194" y="2182090"/>
                  <a:pt x="301825" y="2182090"/>
                </a:cubicBezTo>
                <a:cubicBezTo>
                  <a:pt x="301825" y="2182090"/>
                  <a:pt x="301825" y="2179719"/>
                  <a:pt x="299457" y="2179719"/>
                </a:cubicBezTo>
                <a:cubicBezTo>
                  <a:pt x="299457" y="2177350"/>
                  <a:pt x="289984" y="2172612"/>
                  <a:pt x="287616" y="2170243"/>
                </a:cubicBezTo>
                <a:cubicBezTo>
                  <a:pt x="287616" y="2170243"/>
                  <a:pt x="285248" y="2170243"/>
                  <a:pt x="285248" y="2167874"/>
                </a:cubicBezTo>
                <a:cubicBezTo>
                  <a:pt x="287616" y="2167874"/>
                  <a:pt x="287616" y="2170243"/>
                  <a:pt x="289984" y="2170243"/>
                </a:cubicBezTo>
                <a:cubicBezTo>
                  <a:pt x="294722" y="2172612"/>
                  <a:pt x="299457" y="2177350"/>
                  <a:pt x="304194" y="2179719"/>
                </a:cubicBezTo>
                <a:cubicBezTo>
                  <a:pt x="304194" y="2179719"/>
                  <a:pt x="304194" y="2179719"/>
                  <a:pt x="304194" y="2177350"/>
                </a:cubicBezTo>
                <a:cubicBezTo>
                  <a:pt x="306562" y="2179719"/>
                  <a:pt x="308931" y="2179719"/>
                  <a:pt x="311298" y="2179719"/>
                </a:cubicBezTo>
                <a:cubicBezTo>
                  <a:pt x="308931" y="2179719"/>
                  <a:pt x="306562" y="2177350"/>
                  <a:pt x="301825" y="2174981"/>
                </a:cubicBezTo>
                <a:cubicBezTo>
                  <a:pt x="301825" y="2172612"/>
                  <a:pt x="297089" y="2167874"/>
                  <a:pt x="289984" y="2163135"/>
                </a:cubicBezTo>
                <a:cubicBezTo>
                  <a:pt x="285248" y="2158396"/>
                  <a:pt x="285248" y="2158396"/>
                  <a:pt x="294722" y="2165504"/>
                </a:cubicBezTo>
                <a:cubicBezTo>
                  <a:pt x="297089" y="2165504"/>
                  <a:pt x="299457" y="2167874"/>
                  <a:pt x="299457" y="2167874"/>
                </a:cubicBezTo>
                <a:cubicBezTo>
                  <a:pt x="300641" y="2167874"/>
                  <a:pt x="299457" y="2166689"/>
                  <a:pt x="298569" y="2165801"/>
                </a:cubicBezTo>
                <a:lnTo>
                  <a:pt x="299457" y="2165504"/>
                </a:lnTo>
                <a:lnTo>
                  <a:pt x="297089" y="2163135"/>
                </a:lnTo>
                <a:cubicBezTo>
                  <a:pt x="294722" y="2160765"/>
                  <a:pt x="294722" y="2158396"/>
                  <a:pt x="294722" y="2158396"/>
                </a:cubicBezTo>
                <a:cubicBezTo>
                  <a:pt x="297089" y="2158396"/>
                  <a:pt x="294722" y="2158396"/>
                  <a:pt x="289984" y="2153657"/>
                </a:cubicBezTo>
                <a:cubicBezTo>
                  <a:pt x="289984" y="2153657"/>
                  <a:pt x="289984" y="2153657"/>
                  <a:pt x="289984" y="2151289"/>
                </a:cubicBezTo>
                <a:cubicBezTo>
                  <a:pt x="292352" y="2153657"/>
                  <a:pt x="292352" y="2156027"/>
                  <a:pt x="294722" y="2156027"/>
                </a:cubicBezTo>
                <a:cubicBezTo>
                  <a:pt x="297089" y="2158396"/>
                  <a:pt x="301825" y="2160765"/>
                  <a:pt x="304194" y="2163135"/>
                </a:cubicBezTo>
                <a:cubicBezTo>
                  <a:pt x="304194" y="2163135"/>
                  <a:pt x="304194" y="2160765"/>
                  <a:pt x="304194" y="2160765"/>
                </a:cubicBezTo>
                <a:cubicBezTo>
                  <a:pt x="301825" y="2158396"/>
                  <a:pt x="297089" y="2153657"/>
                  <a:pt x="299457" y="2153657"/>
                </a:cubicBezTo>
                <a:cubicBezTo>
                  <a:pt x="304194" y="2156027"/>
                  <a:pt x="306562" y="2160765"/>
                  <a:pt x="308931" y="2160765"/>
                </a:cubicBezTo>
                <a:cubicBezTo>
                  <a:pt x="308931" y="2160765"/>
                  <a:pt x="306562" y="2160765"/>
                  <a:pt x="306562" y="2160765"/>
                </a:cubicBezTo>
                <a:cubicBezTo>
                  <a:pt x="306562" y="2163135"/>
                  <a:pt x="308931" y="2163135"/>
                  <a:pt x="311298" y="2165504"/>
                </a:cubicBezTo>
                <a:cubicBezTo>
                  <a:pt x="313667" y="2165504"/>
                  <a:pt x="313667" y="2167874"/>
                  <a:pt x="316035" y="2167874"/>
                </a:cubicBezTo>
                <a:cubicBezTo>
                  <a:pt x="316035" y="2165504"/>
                  <a:pt x="316035" y="2163135"/>
                  <a:pt x="327876" y="2172612"/>
                </a:cubicBezTo>
                <a:cubicBezTo>
                  <a:pt x="327876" y="2170243"/>
                  <a:pt x="318403" y="2165504"/>
                  <a:pt x="325508" y="2167874"/>
                </a:cubicBezTo>
                <a:cubicBezTo>
                  <a:pt x="330244" y="2172612"/>
                  <a:pt x="337349" y="2177350"/>
                  <a:pt x="334981" y="2177350"/>
                </a:cubicBezTo>
                <a:cubicBezTo>
                  <a:pt x="334981" y="2177350"/>
                  <a:pt x="337349" y="2179719"/>
                  <a:pt x="337349" y="2179719"/>
                </a:cubicBezTo>
                <a:cubicBezTo>
                  <a:pt x="339718" y="2182090"/>
                  <a:pt x="342085" y="2182090"/>
                  <a:pt x="342085" y="2182090"/>
                </a:cubicBezTo>
                <a:cubicBezTo>
                  <a:pt x="342085" y="2182090"/>
                  <a:pt x="342085" y="2182090"/>
                  <a:pt x="344454" y="2182090"/>
                </a:cubicBezTo>
                <a:cubicBezTo>
                  <a:pt x="346822" y="2184459"/>
                  <a:pt x="346822" y="2182090"/>
                  <a:pt x="353927" y="2186828"/>
                </a:cubicBezTo>
                <a:cubicBezTo>
                  <a:pt x="358663" y="2189197"/>
                  <a:pt x="361031" y="2191566"/>
                  <a:pt x="363399" y="2193936"/>
                </a:cubicBezTo>
                <a:cubicBezTo>
                  <a:pt x="368136" y="2196305"/>
                  <a:pt x="363399" y="2193936"/>
                  <a:pt x="361031" y="2193936"/>
                </a:cubicBezTo>
                <a:cubicBezTo>
                  <a:pt x="358663" y="2191566"/>
                  <a:pt x="361031" y="2193936"/>
                  <a:pt x="358663" y="2193936"/>
                </a:cubicBezTo>
                <a:cubicBezTo>
                  <a:pt x="358663" y="2193936"/>
                  <a:pt x="358663" y="2193936"/>
                  <a:pt x="368136" y="2201043"/>
                </a:cubicBezTo>
                <a:cubicBezTo>
                  <a:pt x="365768" y="2201043"/>
                  <a:pt x="363399" y="2198675"/>
                  <a:pt x="361031" y="2196305"/>
                </a:cubicBezTo>
                <a:cubicBezTo>
                  <a:pt x="353927" y="2191566"/>
                  <a:pt x="351558" y="2191566"/>
                  <a:pt x="356295" y="2193936"/>
                </a:cubicBezTo>
                <a:cubicBezTo>
                  <a:pt x="361031" y="2201043"/>
                  <a:pt x="361031" y="2201043"/>
                  <a:pt x="358663" y="2198675"/>
                </a:cubicBezTo>
                <a:cubicBezTo>
                  <a:pt x="353927" y="2198675"/>
                  <a:pt x="351558" y="2196305"/>
                  <a:pt x="358663" y="2201043"/>
                </a:cubicBezTo>
                <a:cubicBezTo>
                  <a:pt x="363399" y="2205781"/>
                  <a:pt x="361031" y="2203412"/>
                  <a:pt x="365768" y="2205781"/>
                </a:cubicBezTo>
                <a:cubicBezTo>
                  <a:pt x="368136" y="2205781"/>
                  <a:pt x="368136" y="2205781"/>
                  <a:pt x="368136" y="2208151"/>
                </a:cubicBezTo>
                <a:cubicBezTo>
                  <a:pt x="375240" y="2210520"/>
                  <a:pt x="379977" y="2212889"/>
                  <a:pt x="384713" y="2217628"/>
                </a:cubicBezTo>
                <a:cubicBezTo>
                  <a:pt x="377609" y="2208151"/>
                  <a:pt x="384713" y="2212889"/>
                  <a:pt x="384713" y="2210520"/>
                </a:cubicBezTo>
                <a:cubicBezTo>
                  <a:pt x="384713" y="2210520"/>
                  <a:pt x="383530" y="2209335"/>
                  <a:pt x="382345" y="2207855"/>
                </a:cubicBezTo>
                <a:lnTo>
                  <a:pt x="380348" y="2204109"/>
                </a:lnTo>
                <a:lnTo>
                  <a:pt x="387082" y="2208151"/>
                </a:lnTo>
                <a:cubicBezTo>
                  <a:pt x="387082" y="2208151"/>
                  <a:pt x="389450" y="2210520"/>
                  <a:pt x="389450" y="2210520"/>
                </a:cubicBezTo>
                <a:cubicBezTo>
                  <a:pt x="391818" y="2212889"/>
                  <a:pt x="394186" y="2215258"/>
                  <a:pt x="394186" y="2215258"/>
                </a:cubicBezTo>
                <a:cubicBezTo>
                  <a:pt x="394186" y="2212889"/>
                  <a:pt x="396555" y="2212889"/>
                  <a:pt x="394186" y="2210520"/>
                </a:cubicBezTo>
                <a:cubicBezTo>
                  <a:pt x="394186" y="2210520"/>
                  <a:pt x="389450" y="2208151"/>
                  <a:pt x="387082" y="2205781"/>
                </a:cubicBezTo>
                <a:cubicBezTo>
                  <a:pt x="387082" y="2205781"/>
                  <a:pt x="384713" y="2203412"/>
                  <a:pt x="384713" y="2203412"/>
                </a:cubicBezTo>
                <a:cubicBezTo>
                  <a:pt x="384713" y="2203412"/>
                  <a:pt x="384713" y="2205781"/>
                  <a:pt x="384713" y="2205781"/>
                </a:cubicBezTo>
                <a:lnTo>
                  <a:pt x="380058" y="2203564"/>
                </a:lnTo>
                <a:lnTo>
                  <a:pt x="379977" y="2203412"/>
                </a:lnTo>
                <a:lnTo>
                  <a:pt x="378027" y="2202437"/>
                </a:lnTo>
                <a:lnTo>
                  <a:pt x="370505" y="2196305"/>
                </a:lnTo>
                <a:cubicBezTo>
                  <a:pt x="368136" y="2193936"/>
                  <a:pt x="365768" y="2191566"/>
                  <a:pt x="363399" y="2191566"/>
                </a:cubicBezTo>
                <a:cubicBezTo>
                  <a:pt x="363399" y="2189197"/>
                  <a:pt x="363399" y="2189197"/>
                  <a:pt x="363399" y="2189197"/>
                </a:cubicBezTo>
                <a:cubicBezTo>
                  <a:pt x="363399" y="2189197"/>
                  <a:pt x="363399" y="2189197"/>
                  <a:pt x="361031" y="2186828"/>
                </a:cubicBezTo>
                <a:cubicBezTo>
                  <a:pt x="358663" y="2186828"/>
                  <a:pt x="356295" y="2184459"/>
                  <a:pt x="356295" y="2184459"/>
                </a:cubicBezTo>
                <a:cubicBezTo>
                  <a:pt x="353927" y="2182090"/>
                  <a:pt x="353927" y="2182090"/>
                  <a:pt x="351558" y="2182090"/>
                </a:cubicBezTo>
                <a:cubicBezTo>
                  <a:pt x="349190" y="2179719"/>
                  <a:pt x="344454" y="2177350"/>
                  <a:pt x="344454" y="2174981"/>
                </a:cubicBezTo>
                <a:cubicBezTo>
                  <a:pt x="344454" y="2174981"/>
                  <a:pt x="344454" y="2172612"/>
                  <a:pt x="339718" y="2170243"/>
                </a:cubicBezTo>
                <a:cubicBezTo>
                  <a:pt x="337349" y="2167874"/>
                  <a:pt x="337349" y="2167874"/>
                  <a:pt x="339718" y="2167874"/>
                </a:cubicBezTo>
                <a:cubicBezTo>
                  <a:pt x="342085" y="2170243"/>
                  <a:pt x="344454" y="2172612"/>
                  <a:pt x="351558" y="2174981"/>
                </a:cubicBezTo>
                <a:cubicBezTo>
                  <a:pt x="351558" y="2177350"/>
                  <a:pt x="353927" y="2177350"/>
                  <a:pt x="353927" y="2179719"/>
                </a:cubicBezTo>
                <a:cubicBezTo>
                  <a:pt x="358663" y="2182090"/>
                  <a:pt x="361031" y="2182090"/>
                  <a:pt x="358663" y="2179719"/>
                </a:cubicBezTo>
                <a:cubicBezTo>
                  <a:pt x="356295" y="2177350"/>
                  <a:pt x="346822" y="2172612"/>
                  <a:pt x="346822" y="2170243"/>
                </a:cubicBezTo>
                <a:cubicBezTo>
                  <a:pt x="342085" y="2167874"/>
                  <a:pt x="339718" y="2165504"/>
                  <a:pt x="337349" y="2163135"/>
                </a:cubicBezTo>
                <a:cubicBezTo>
                  <a:pt x="339718" y="2163135"/>
                  <a:pt x="342085" y="2163135"/>
                  <a:pt x="339718" y="2163135"/>
                </a:cubicBezTo>
                <a:cubicBezTo>
                  <a:pt x="334981" y="2158396"/>
                  <a:pt x="342085" y="2160765"/>
                  <a:pt x="332612" y="2153657"/>
                </a:cubicBezTo>
                <a:cubicBezTo>
                  <a:pt x="339718" y="2158396"/>
                  <a:pt x="332612" y="2151289"/>
                  <a:pt x="330244" y="2148919"/>
                </a:cubicBezTo>
                <a:cubicBezTo>
                  <a:pt x="327876" y="2146551"/>
                  <a:pt x="316035" y="2139443"/>
                  <a:pt x="313667" y="2137073"/>
                </a:cubicBezTo>
                <a:cubicBezTo>
                  <a:pt x="308931" y="2137073"/>
                  <a:pt x="308931" y="2134704"/>
                  <a:pt x="304194" y="2132334"/>
                </a:cubicBezTo>
                <a:cubicBezTo>
                  <a:pt x="297089" y="2122858"/>
                  <a:pt x="287616" y="2118119"/>
                  <a:pt x="282879" y="2115750"/>
                </a:cubicBezTo>
                <a:cubicBezTo>
                  <a:pt x="282879" y="2115750"/>
                  <a:pt x="280511" y="2115750"/>
                  <a:pt x="275775" y="2113380"/>
                </a:cubicBezTo>
                <a:cubicBezTo>
                  <a:pt x="275775" y="2111010"/>
                  <a:pt x="275775" y="2111010"/>
                  <a:pt x="275775" y="2111010"/>
                </a:cubicBezTo>
                <a:cubicBezTo>
                  <a:pt x="275775" y="2111010"/>
                  <a:pt x="278144" y="2111010"/>
                  <a:pt x="278144" y="2111010"/>
                </a:cubicBezTo>
                <a:cubicBezTo>
                  <a:pt x="280511" y="2113380"/>
                  <a:pt x="280511" y="2113380"/>
                  <a:pt x="282879" y="2113380"/>
                </a:cubicBezTo>
                <a:cubicBezTo>
                  <a:pt x="287616" y="2115750"/>
                  <a:pt x="289984" y="2118119"/>
                  <a:pt x="289984" y="2118119"/>
                </a:cubicBezTo>
                <a:cubicBezTo>
                  <a:pt x="289984" y="2118119"/>
                  <a:pt x="294722" y="2120488"/>
                  <a:pt x="294722" y="2122858"/>
                </a:cubicBezTo>
                <a:lnTo>
                  <a:pt x="300185" y="2124681"/>
                </a:lnTo>
                <a:lnTo>
                  <a:pt x="300641" y="2125819"/>
                </a:lnTo>
                <a:cubicBezTo>
                  <a:pt x="301233" y="2126411"/>
                  <a:pt x="301825" y="2126411"/>
                  <a:pt x="301825" y="2125227"/>
                </a:cubicBezTo>
                <a:lnTo>
                  <a:pt x="300185" y="2124681"/>
                </a:lnTo>
                <a:lnTo>
                  <a:pt x="299457" y="2122858"/>
                </a:lnTo>
                <a:cubicBezTo>
                  <a:pt x="292352" y="2118119"/>
                  <a:pt x="289984" y="2115750"/>
                  <a:pt x="292352" y="2115750"/>
                </a:cubicBezTo>
                <a:cubicBezTo>
                  <a:pt x="292352" y="2115750"/>
                  <a:pt x="292352" y="2115750"/>
                  <a:pt x="289984" y="2115750"/>
                </a:cubicBezTo>
                <a:cubicBezTo>
                  <a:pt x="287616" y="2111010"/>
                  <a:pt x="292352" y="2115750"/>
                  <a:pt x="294722" y="2115750"/>
                </a:cubicBezTo>
                <a:cubicBezTo>
                  <a:pt x="297089" y="2118119"/>
                  <a:pt x="301825" y="2120488"/>
                  <a:pt x="304194" y="2122858"/>
                </a:cubicBezTo>
                <a:cubicBezTo>
                  <a:pt x="306562" y="2125227"/>
                  <a:pt x="306562" y="2125227"/>
                  <a:pt x="306562" y="2127596"/>
                </a:cubicBezTo>
                <a:cubicBezTo>
                  <a:pt x="311298" y="2129965"/>
                  <a:pt x="316035" y="2134704"/>
                  <a:pt x="306562" y="2129965"/>
                </a:cubicBezTo>
                <a:cubicBezTo>
                  <a:pt x="306562" y="2129965"/>
                  <a:pt x="308931" y="2132334"/>
                  <a:pt x="311298" y="2132334"/>
                </a:cubicBezTo>
                <a:cubicBezTo>
                  <a:pt x="313667" y="2134704"/>
                  <a:pt x="316035" y="2137073"/>
                  <a:pt x="320771" y="2139443"/>
                </a:cubicBezTo>
                <a:cubicBezTo>
                  <a:pt x="325508" y="2141811"/>
                  <a:pt x="327876" y="2146551"/>
                  <a:pt x="332612" y="2148919"/>
                </a:cubicBezTo>
                <a:cubicBezTo>
                  <a:pt x="332612" y="2148919"/>
                  <a:pt x="334981" y="2148919"/>
                  <a:pt x="334981" y="2151289"/>
                </a:cubicBezTo>
                <a:cubicBezTo>
                  <a:pt x="339718" y="2153657"/>
                  <a:pt x="342085" y="2156027"/>
                  <a:pt x="344454" y="2156027"/>
                </a:cubicBezTo>
                <a:cubicBezTo>
                  <a:pt x="349190" y="2158396"/>
                  <a:pt x="342085" y="2153657"/>
                  <a:pt x="342085" y="2153657"/>
                </a:cubicBezTo>
                <a:cubicBezTo>
                  <a:pt x="342085" y="2153657"/>
                  <a:pt x="342085" y="2151289"/>
                  <a:pt x="342085" y="2151289"/>
                </a:cubicBezTo>
                <a:cubicBezTo>
                  <a:pt x="342085" y="2153657"/>
                  <a:pt x="346822" y="2153657"/>
                  <a:pt x="346822" y="2156027"/>
                </a:cubicBezTo>
                <a:cubicBezTo>
                  <a:pt x="349190" y="2158396"/>
                  <a:pt x="353927" y="2160765"/>
                  <a:pt x="356295" y="2163135"/>
                </a:cubicBezTo>
                <a:cubicBezTo>
                  <a:pt x="361031" y="2165504"/>
                  <a:pt x="365768" y="2167874"/>
                  <a:pt x="375240" y="2174981"/>
                </a:cubicBezTo>
                <a:cubicBezTo>
                  <a:pt x="365768" y="2167874"/>
                  <a:pt x="363399" y="2165504"/>
                  <a:pt x="358663" y="2163135"/>
                </a:cubicBezTo>
                <a:cubicBezTo>
                  <a:pt x="353927" y="2160765"/>
                  <a:pt x="346822" y="2153657"/>
                  <a:pt x="346822" y="2153657"/>
                </a:cubicBezTo>
                <a:cubicBezTo>
                  <a:pt x="344454" y="2153657"/>
                  <a:pt x="344454" y="2151289"/>
                  <a:pt x="344454" y="2151289"/>
                </a:cubicBezTo>
                <a:cubicBezTo>
                  <a:pt x="342085" y="2151289"/>
                  <a:pt x="342085" y="2151289"/>
                  <a:pt x="339718" y="2148919"/>
                </a:cubicBezTo>
                <a:cubicBezTo>
                  <a:pt x="339718" y="2148919"/>
                  <a:pt x="339718" y="2146551"/>
                  <a:pt x="337349" y="2146551"/>
                </a:cubicBezTo>
                <a:cubicBezTo>
                  <a:pt x="337349" y="2144181"/>
                  <a:pt x="334981" y="2144181"/>
                  <a:pt x="332612" y="2144181"/>
                </a:cubicBezTo>
                <a:cubicBezTo>
                  <a:pt x="332612" y="2144181"/>
                  <a:pt x="332612" y="2144181"/>
                  <a:pt x="330244" y="2144181"/>
                </a:cubicBezTo>
                <a:cubicBezTo>
                  <a:pt x="330244" y="2144181"/>
                  <a:pt x="332612" y="2141811"/>
                  <a:pt x="332612" y="2141811"/>
                </a:cubicBezTo>
                <a:cubicBezTo>
                  <a:pt x="325508" y="2137073"/>
                  <a:pt x="318403" y="2132334"/>
                  <a:pt x="311298" y="2127596"/>
                </a:cubicBezTo>
                <a:cubicBezTo>
                  <a:pt x="306562" y="2122858"/>
                  <a:pt x="301825" y="2120488"/>
                  <a:pt x="297089" y="2115750"/>
                </a:cubicBezTo>
                <a:cubicBezTo>
                  <a:pt x="292352" y="2113380"/>
                  <a:pt x="289984" y="2111010"/>
                  <a:pt x="285248" y="2108642"/>
                </a:cubicBezTo>
                <a:cubicBezTo>
                  <a:pt x="285248" y="2106271"/>
                  <a:pt x="285248" y="2106271"/>
                  <a:pt x="280511" y="2101534"/>
                </a:cubicBezTo>
                <a:cubicBezTo>
                  <a:pt x="280511" y="2099165"/>
                  <a:pt x="280511" y="2099165"/>
                  <a:pt x="280511" y="2096795"/>
                </a:cubicBezTo>
                <a:cubicBezTo>
                  <a:pt x="282879" y="2099165"/>
                  <a:pt x="285248" y="2101534"/>
                  <a:pt x="287616" y="2103902"/>
                </a:cubicBezTo>
                <a:cubicBezTo>
                  <a:pt x="287616" y="2103902"/>
                  <a:pt x="289984" y="2103902"/>
                  <a:pt x="292352" y="2103902"/>
                </a:cubicBezTo>
                <a:cubicBezTo>
                  <a:pt x="292352" y="2103902"/>
                  <a:pt x="292352" y="2106271"/>
                  <a:pt x="294722" y="2106271"/>
                </a:cubicBezTo>
                <a:cubicBezTo>
                  <a:pt x="301825" y="2113380"/>
                  <a:pt x="301825" y="2111010"/>
                  <a:pt x="306562" y="2113380"/>
                </a:cubicBezTo>
                <a:cubicBezTo>
                  <a:pt x="308931" y="2115750"/>
                  <a:pt x="311298" y="2120488"/>
                  <a:pt x="311298" y="2120488"/>
                </a:cubicBezTo>
                <a:cubicBezTo>
                  <a:pt x="311298" y="2120488"/>
                  <a:pt x="313667" y="2122858"/>
                  <a:pt x="313667" y="2122858"/>
                </a:cubicBezTo>
                <a:cubicBezTo>
                  <a:pt x="316035" y="2125227"/>
                  <a:pt x="320771" y="2127596"/>
                  <a:pt x="323139" y="2127596"/>
                </a:cubicBezTo>
                <a:cubicBezTo>
                  <a:pt x="327876" y="2132334"/>
                  <a:pt x="330244" y="2132334"/>
                  <a:pt x="325508" y="2127596"/>
                </a:cubicBezTo>
                <a:cubicBezTo>
                  <a:pt x="323139" y="2125227"/>
                  <a:pt x="320771" y="2122858"/>
                  <a:pt x="320771" y="2122858"/>
                </a:cubicBezTo>
                <a:cubicBezTo>
                  <a:pt x="320771" y="2122858"/>
                  <a:pt x="323139" y="2120488"/>
                  <a:pt x="327876" y="2125227"/>
                </a:cubicBezTo>
                <a:cubicBezTo>
                  <a:pt x="330244" y="2125227"/>
                  <a:pt x="332612" y="2125227"/>
                  <a:pt x="332612" y="2125227"/>
                </a:cubicBezTo>
                <a:cubicBezTo>
                  <a:pt x="332612" y="2125227"/>
                  <a:pt x="332612" y="2125227"/>
                  <a:pt x="330244" y="2122858"/>
                </a:cubicBezTo>
                <a:cubicBezTo>
                  <a:pt x="325508" y="2120488"/>
                  <a:pt x="320771" y="2115750"/>
                  <a:pt x="316035" y="2113380"/>
                </a:cubicBezTo>
                <a:cubicBezTo>
                  <a:pt x="313667" y="2111010"/>
                  <a:pt x="311298" y="2111010"/>
                  <a:pt x="301825" y="2103902"/>
                </a:cubicBezTo>
                <a:cubicBezTo>
                  <a:pt x="299457" y="2101534"/>
                  <a:pt x="299457" y="2103902"/>
                  <a:pt x="301825" y="2106271"/>
                </a:cubicBezTo>
                <a:cubicBezTo>
                  <a:pt x="297089" y="2103902"/>
                  <a:pt x="299457" y="2103902"/>
                  <a:pt x="297089" y="2103902"/>
                </a:cubicBezTo>
                <a:cubicBezTo>
                  <a:pt x="297089" y="2103902"/>
                  <a:pt x="297089" y="2101534"/>
                  <a:pt x="297089" y="2101534"/>
                </a:cubicBezTo>
                <a:cubicBezTo>
                  <a:pt x="294722" y="2101534"/>
                  <a:pt x="292352" y="2101534"/>
                  <a:pt x="289984" y="2099165"/>
                </a:cubicBezTo>
                <a:cubicBezTo>
                  <a:pt x="282879" y="2094425"/>
                  <a:pt x="275775" y="2089688"/>
                  <a:pt x="271038" y="2089688"/>
                </a:cubicBezTo>
                <a:cubicBezTo>
                  <a:pt x="271038" y="2089688"/>
                  <a:pt x="271038" y="2087318"/>
                  <a:pt x="271038" y="2087318"/>
                </a:cubicBezTo>
                <a:cubicBezTo>
                  <a:pt x="268670" y="2087318"/>
                  <a:pt x="268670" y="2087318"/>
                  <a:pt x="266302" y="2087318"/>
                </a:cubicBezTo>
                <a:cubicBezTo>
                  <a:pt x="268670" y="2087318"/>
                  <a:pt x="268670" y="2087318"/>
                  <a:pt x="271038" y="2089688"/>
                </a:cubicBezTo>
                <a:cubicBezTo>
                  <a:pt x="268670" y="2089688"/>
                  <a:pt x="268670" y="2089688"/>
                  <a:pt x="268670" y="2089688"/>
                </a:cubicBezTo>
                <a:cubicBezTo>
                  <a:pt x="268670" y="2092057"/>
                  <a:pt x="263935" y="2087318"/>
                  <a:pt x="259197" y="2084949"/>
                </a:cubicBezTo>
                <a:cubicBezTo>
                  <a:pt x="259197" y="2082578"/>
                  <a:pt x="256829" y="2082578"/>
                  <a:pt x="256829" y="2080210"/>
                </a:cubicBezTo>
                <a:cubicBezTo>
                  <a:pt x="252092" y="2080210"/>
                  <a:pt x="244987" y="2075471"/>
                  <a:pt x="240251" y="2070732"/>
                </a:cubicBezTo>
                <a:cubicBezTo>
                  <a:pt x="235514" y="2063626"/>
                  <a:pt x="235514" y="2063626"/>
                  <a:pt x="237883" y="2061256"/>
                </a:cubicBezTo>
                <a:cubicBezTo>
                  <a:pt x="237883" y="2061256"/>
                  <a:pt x="233146" y="2056518"/>
                  <a:pt x="230778" y="2056518"/>
                </a:cubicBezTo>
                <a:lnTo>
                  <a:pt x="228688" y="2055124"/>
                </a:lnTo>
                <a:lnTo>
                  <a:pt x="233146" y="2056518"/>
                </a:lnTo>
                <a:cubicBezTo>
                  <a:pt x="233146" y="2056518"/>
                  <a:pt x="230778" y="2054148"/>
                  <a:pt x="228410" y="2051780"/>
                </a:cubicBezTo>
                <a:cubicBezTo>
                  <a:pt x="228410" y="2051780"/>
                  <a:pt x="226041" y="2051780"/>
                  <a:pt x="226041" y="2051780"/>
                </a:cubicBezTo>
                <a:cubicBezTo>
                  <a:pt x="223673" y="2051780"/>
                  <a:pt x="223673" y="2051780"/>
                  <a:pt x="226041" y="2049411"/>
                </a:cubicBezTo>
                <a:cubicBezTo>
                  <a:pt x="223673" y="2049411"/>
                  <a:pt x="223673" y="2049411"/>
                  <a:pt x="223673" y="2049411"/>
                </a:cubicBezTo>
                <a:cubicBezTo>
                  <a:pt x="223673" y="2049411"/>
                  <a:pt x="221305" y="2044674"/>
                  <a:pt x="221305" y="2044674"/>
                </a:cubicBezTo>
                <a:cubicBezTo>
                  <a:pt x="218937" y="2042304"/>
                  <a:pt x="214200" y="2042304"/>
                  <a:pt x="214200" y="2042304"/>
                </a:cubicBezTo>
                <a:cubicBezTo>
                  <a:pt x="211833" y="2042304"/>
                  <a:pt x="211833" y="2042304"/>
                  <a:pt x="207096" y="2042304"/>
                </a:cubicBezTo>
                <a:cubicBezTo>
                  <a:pt x="207096" y="2039935"/>
                  <a:pt x="209464" y="2039935"/>
                  <a:pt x="209464" y="2037565"/>
                </a:cubicBezTo>
                <a:cubicBezTo>
                  <a:pt x="207096" y="2035196"/>
                  <a:pt x="207096" y="2030458"/>
                  <a:pt x="199991" y="2028088"/>
                </a:cubicBezTo>
                <a:cubicBezTo>
                  <a:pt x="199991" y="2028088"/>
                  <a:pt x="197622" y="2028088"/>
                  <a:pt x="197622" y="2025719"/>
                </a:cubicBezTo>
                <a:lnTo>
                  <a:pt x="199991" y="2025719"/>
                </a:lnTo>
                <a:cubicBezTo>
                  <a:pt x="202359" y="2025719"/>
                  <a:pt x="209464" y="2030458"/>
                  <a:pt x="209464" y="2030458"/>
                </a:cubicBezTo>
                <a:cubicBezTo>
                  <a:pt x="214200" y="2035196"/>
                  <a:pt x="218937" y="2037565"/>
                  <a:pt x="223673" y="2039935"/>
                </a:cubicBezTo>
                <a:cubicBezTo>
                  <a:pt x="223673" y="2039935"/>
                  <a:pt x="223673" y="2039935"/>
                  <a:pt x="223673" y="2037565"/>
                </a:cubicBezTo>
                <a:cubicBezTo>
                  <a:pt x="226041" y="2039935"/>
                  <a:pt x="230778" y="2042304"/>
                  <a:pt x="230778" y="2044674"/>
                </a:cubicBezTo>
                <a:cubicBezTo>
                  <a:pt x="235514" y="2051780"/>
                  <a:pt x="235514" y="2049411"/>
                  <a:pt x="237883" y="2049411"/>
                </a:cubicBezTo>
                <a:cubicBezTo>
                  <a:pt x="244987" y="2051780"/>
                  <a:pt x="256829" y="2061256"/>
                  <a:pt x="263935" y="2068364"/>
                </a:cubicBezTo>
                <a:cubicBezTo>
                  <a:pt x="271038" y="2075471"/>
                  <a:pt x="275775" y="2075471"/>
                  <a:pt x="282879" y="2080210"/>
                </a:cubicBezTo>
                <a:cubicBezTo>
                  <a:pt x="282879" y="2080210"/>
                  <a:pt x="287616" y="2077840"/>
                  <a:pt x="285248" y="2077840"/>
                </a:cubicBezTo>
                <a:cubicBezTo>
                  <a:pt x="282879" y="2073102"/>
                  <a:pt x="275775" y="2068364"/>
                  <a:pt x="271038" y="2063626"/>
                </a:cubicBezTo>
                <a:cubicBezTo>
                  <a:pt x="261565" y="2056518"/>
                  <a:pt x="261565" y="2056518"/>
                  <a:pt x="266302" y="2056518"/>
                </a:cubicBezTo>
                <a:cubicBezTo>
                  <a:pt x="273407" y="2056518"/>
                  <a:pt x="273407" y="2056518"/>
                  <a:pt x="261565" y="2047041"/>
                </a:cubicBezTo>
                <a:cubicBezTo>
                  <a:pt x="254460" y="2042304"/>
                  <a:pt x="249724" y="2037565"/>
                  <a:pt x="244987" y="2030458"/>
                </a:cubicBezTo>
                <a:cubicBezTo>
                  <a:pt x="252092" y="2035196"/>
                  <a:pt x="259197" y="2042304"/>
                  <a:pt x="268670" y="2047041"/>
                </a:cubicBezTo>
                <a:cubicBezTo>
                  <a:pt x="273407" y="2051780"/>
                  <a:pt x="278144" y="2054148"/>
                  <a:pt x="282879" y="2056518"/>
                </a:cubicBezTo>
                <a:cubicBezTo>
                  <a:pt x="285248" y="2056518"/>
                  <a:pt x="285248" y="2056518"/>
                  <a:pt x="285248" y="2056518"/>
                </a:cubicBezTo>
                <a:cubicBezTo>
                  <a:pt x="289984" y="2058887"/>
                  <a:pt x="297089" y="2070732"/>
                  <a:pt x="301825" y="2065995"/>
                </a:cubicBezTo>
                <a:cubicBezTo>
                  <a:pt x="301825" y="2065995"/>
                  <a:pt x="301825" y="2063626"/>
                  <a:pt x="299457" y="2061256"/>
                </a:cubicBezTo>
                <a:cubicBezTo>
                  <a:pt x="299457" y="2061256"/>
                  <a:pt x="301825" y="2063626"/>
                  <a:pt x="301825" y="2063626"/>
                </a:cubicBezTo>
                <a:cubicBezTo>
                  <a:pt x="301825" y="2063626"/>
                  <a:pt x="301825" y="2065995"/>
                  <a:pt x="304194" y="2065995"/>
                </a:cubicBezTo>
                <a:cubicBezTo>
                  <a:pt x="306562" y="2068364"/>
                  <a:pt x="308931" y="2070732"/>
                  <a:pt x="313667" y="2073102"/>
                </a:cubicBezTo>
                <a:cubicBezTo>
                  <a:pt x="308931" y="2068364"/>
                  <a:pt x="304194" y="2063626"/>
                  <a:pt x="299457" y="2061256"/>
                </a:cubicBezTo>
                <a:cubicBezTo>
                  <a:pt x="299457" y="2058887"/>
                  <a:pt x="299457" y="2058887"/>
                  <a:pt x="299457" y="2058887"/>
                </a:cubicBezTo>
                <a:cubicBezTo>
                  <a:pt x="301825" y="2056518"/>
                  <a:pt x="297089" y="2054148"/>
                  <a:pt x="294722" y="2051780"/>
                </a:cubicBezTo>
                <a:cubicBezTo>
                  <a:pt x="292352" y="2051780"/>
                  <a:pt x="292352" y="2051780"/>
                  <a:pt x="292352" y="2051780"/>
                </a:cubicBezTo>
                <a:cubicBezTo>
                  <a:pt x="292352" y="2049411"/>
                  <a:pt x="289984" y="2049411"/>
                  <a:pt x="289984" y="2047041"/>
                </a:cubicBezTo>
                <a:cubicBezTo>
                  <a:pt x="289984" y="2049411"/>
                  <a:pt x="292352" y="2049411"/>
                  <a:pt x="292352" y="2049411"/>
                </a:cubicBezTo>
                <a:cubicBezTo>
                  <a:pt x="297089" y="2054148"/>
                  <a:pt x="299457" y="2054148"/>
                  <a:pt x="304194" y="2058887"/>
                </a:cubicBezTo>
                <a:cubicBezTo>
                  <a:pt x="306562" y="2061256"/>
                  <a:pt x="308931" y="2063626"/>
                  <a:pt x="308931" y="2063626"/>
                </a:cubicBezTo>
                <a:cubicBezTo>
                  <a:pt x="308931" y="2063626"/>
                  <a:pt x="311298" y="2065995"/>
                  <a:pt x="311298" y="2065995"/>
                </a:cubicBezTo>
                <a:cubicBezTo>
                  <a:pt x="311298" y="2068364"/>
                  <a:pt x="313667" y="2068364"/>
                  <a:pt x="313667" y="2068364"/>
                </a:cubicBezTo>
                <a:cubicBezTo>
                  <a:pt x="316035" y="2070732"/>
                  <a:pt x="318403" y="2073102"/>
                  <a:pt x="318403" y="2073102"/>
                </a:cubicBezTo>
                <a:cubicBezTo>
                  <a:pt x="320771" y="2073102"/>
                  <a:pt x="320771" y="2073102"/>
                  <a:pt x="323139" y="2075471"/>
                </a:cubicBezTo>
                <a:cubicBezTo>
                  <a:pt x="323139" y="2075471"/>
                  <a:pt x="325508" y="2075471"/>
                  <a:pt x="325508" y="2075471"/>
                </a:cubicBezTo>
                <a:lnTo>
                  <a:pt x="330244" y="2077840"/>
                </a:lnTo>
                <a:lnTo>
                  <a:pt x="325508" y="2073102"/>
                </a:lnTo>
                <a:cubicBezTo>
                  <a:pt x="320771" y="2070732"/>
                  <a:pt x="318403" y="2068364"/>
                  <a:pt x="316035" y="2068364"/>
                </a:cubicBezTo>
                <a:cubicBezTo>
                  <a:pt x="316035" y="2065995"/>
                  <a:pt x="313667" y="2063626"/>
                  <a:pt x="311298" y="2063626"/>
                </a:cubicBezTo>
                <a:cubicBezTo>
                  <a:pt x="311298" y="2061256"/>
                  <a:pt x="313667" y="2063626"/>
                  <a:pt x="316035" y="2063626"/>
                </a:cubicBezTo>
                <a:cubicBezTo>
                  <a:pt x="316035" y="2065995"/>
                  <a:pt x="320771" y="2068364"/>
                  <a:pt x="320771" y="2068364"/>
                </a:cubicBezTo>
                <a:cubicBezTo>
                  <a:pt x="327876" y="2073102"/>
                  <a:pt x="332612" y="2077840"/>
                  <a:pt x="334981" y="2077840"/>
                </a:cubicBezTo>
                <a:cubicBezTo>
                  <a:pt x="334981" y="2080210"/>
                  <a:pt x="334981" y="2080210"/>
                  <a:pt x="334981" y="2080210"/>
                </a:cubicBezTo>
                <a:cubicBezTo>
                  <a:pt x="334981" y="2080210"/>
                  <a:pt x="337349" y="2082578"/>
                  <a:pt x="337349" y="2082578"/>
                </a:cubicBezTo>
                <a:cubicBezTo>
                  <a:pt x="339718" y="2084949"/>
                  <a:pt x="342085" y="2084949"/>
                  <a:pt x="342085" y="2084949"/>
                </a:cubicBezTo>
                <a:cubicBezTo>
                  <a:pt x="339718" y="2082578"/>
                  <a:pt x="337941" y="2080802"/>
                  <a:pt x="338237" y="2080506"/>
                </a:cubicBezTo>
                <a:lnTo>
                  <a:pt x="341916" y="2082410"/>
                </a:lnTo>
                <a:lnTo>
                  <a:pt x="342085" y="2082578"/>
                </a:lnTo>
                <a:cubicBezTo>
                  <a:pt x="349190" y="2087318"/>
                  <a:pt x="349190" y="2087318"/>
                  <a:pt x="346822" y="2084949"/>
                </a:cubicBezTo>
                <a:lnTo>
                  <a:pt x="341916" y="2082410"/>
                </a:lnTo>
                <a:lnTo>
                  <a:pt x="337940" y="2078432"/>
                </a:lnTo>
                <a:cubicBezTo>
                  <a:pt x="337349" y="2077840"/>
                  <a:pt x="337349" y="2077840"/>
                  <a:pt x="337349" y="2077840"/>
                </a:cubicBezTo>
                <a:cubicBezTo>
                  <a:pt x="337349" y="2075471"/>
                  <a:pt x="339718" y="2077840"/>
                  <a:pt x="344454" y="2080210"/>
                </a:cubicBezTo>
                <a:cubicBezTo>
                  <a:pt x="346822" y="2084949"/>
                  <a:pt x="351558" y="2087318"/>
                  <a:pt x="356295" y="2089688"/>
                </a:cubicBezTo>
                <a:cubicBezTo>
                  <a:pt x="358663" y="2089688"/>
                  <a:pt x="358663" y="2089688"/>
                  <a:pt x="361031" y="2092057"/>
                </a:cubicBezTo>
                <a:cubicBezTo>
                  <a:pt x="365768" y="2092057"/>
                  <a:pt x="363399" y="2092057"/>
                  <a:pt x="363399" y="2089688"/>
                </a:cubicBezTo>
                <a:cubicBezTo>
                  <a:pt x="361031" y="2087318"/>
                  <a:pt x="358663" y="2087318"/>
                  <a:pt x="356295" y="2084949"/>
                </a:cubicBezTo>
                <a:cubicBezTo>
                  <a:pt x="353927" y="2084949"/>
                  <a:pt x="351558" y="2082578"/>
                  <a:pt x="351558" y="2082578"/>
                </a:cubicBezTo>
                <a:cubicBezTo>
                  <a:pt x="349190" y="2080210"/>
                  <a:pt x="349190" y="2080210"/>
                  <a:pt x="349190" y="2080210"/>
                </a:cubicBezTo>
                <a:cubicBezTo>
                  <a:pt x="349190" y="2077840"/>
                  <a:pt x="349190" y="2077840"/>
                  <a:pt x="351558" y="2077840"/>
                </a:cubicBezTo>
                <a:cubicBezTo>
                  <a:pt x="334981" y="2065995"/>
                  <a:pt x="332612" y="2068364"/>
                  <a:pt x="325508" y="2063626"/>
                </a:cubicBezTo>
                <a:cubicBezTo>
                  <a:pt x="323139" y="2063626"/>
                  <a:pt x="323139" y="2063626"/>
                  <a:pt x="323139" y="2063626"/>
                </a:cubicBezTo>
                <a:cubicBezTo>
                  <a:pt x="325508" y="2065995"/>
                  <a:pt x="327876" y="2065995"/>
                  <a:pt x="330244" y="2068364"/>
                </a:cubicBezTo>
                <a:cubicBezTo>
                  <a:pt x="334981" y="2070732"/>
                  <a:pt x="337349" y="2075471"/>
                  <a:pt x="344454" y="2077840"/>
                </a:cubicBezTo>
                <a:cubicBezTo>
                  <a:pt x="344454" y="2077840"/>
                  <a:pt x="344454" y="2080210"/>
                  <a:pt x="346822" y="2080210"/>
                </a:cubicBezTo>
                <a:cubicBezTo>
                  <a:pt x="344454" y="2080210"/>
                  <a:pt x="344454" y="2080210"/>
                  <a:pt x="342085" y="2077840"/>
                </a:cubicBezTo>
                <a:cubicBezTo>
                  <a:pt x="339718" y="2075471"/>
                  <a:pt x="334981" y="2073102"/>
                  <a:pt x="334981" y="2073102"/>
                </a:cubicBezTo>
                <a:cubicBezTo>
                  <a:pt x="332612" y="2073102"/>
                  <a:pt x="330244" y="2070732"/>
                  <a:pt x="327876" y="2068364"/>
                </a:cubicBezTo>
                <a:cubicBezTo>
                  <a:pt x="327876" y="2068364"/>
                  <a:pt x="327876" y="2068364"/>
                  <a:pt x="325508" y="2068364"/>
                </a:cubicBezTo>
                <a:cubicBezTo>
                  <a:pt x="323139" y="2065995"/>
                  <a:pt x="323139" y="2065995"/>
                  <a:pt x="320771" y="2063626"/>
                </a:cubicBezTo>
                <a:cubicBezTo>
                  <a:pt x="320771" y="2063626"/>
                  <a:pt x="318403" y="2061256"/>
                  <a:pt x="316035" y="2061256"/>
                </a:cubicBezTo>
                <a:lnTo>
                  <a:pt x="313667" y="2058887"/>
                </a:lnTo>
                <a:lnTo>
                  <a:pt x="315147" y="2062738"/>
                </a:lnTo>
                <a:cubicBezTo>
                  <a:pt x="315442" y="2063626"/>
                  <a:pt x="314850" y="2063626"/>
                  <a:pt x="311298" y="2061256"/>
                </a:cubicBezTo>
                <a:cubicBezTo>
                  <a:pt x="311298" y="2058887"/>
                  <a:pt x="308931" y="2056518"/>
                  <a:pt x="308931" y="2056518"/>
                </a:cubicBezTo>
                <a:cubicBezTo>
                  <a:pt x="308931" y="2056518"/>
                  <a:pt x="308931" y="2054148"/>
                  <a:pt x="304194" y="2049411"/>
                </a:cubicBezTo>
                <a:cubicBezTo>
                  <a:pt x="299457" y="2047041"/>
                  <a:pt x="297089" y="2044674"/>
                  <a:pt x="294722" y="2042304"/>
                </a:cubicBezTo>
                <a:cubicBezTo>
                  <a:pt x="297089" y="2044674"/>
                  <a:pt x="299457" y="2047041"/>
                  <a:pt x="301825" y="2047041"/>
                </a:cubicBezTo>
                <a:cubicBezTo>
                  <a:pt x="304194" y="2047041"/>
                  <a:pt x="304194" y="2047041"/>
                  <a:pt x="304194" y="2047041"/>
                </a:cubicBezTo>
                <a:cubicBezTo>
                  <a:pt x="292352" y="2037565"/>
                  <a:pt x="297089" y="2042304"/>
                  <a:pt x="297089" y="2039935"/>
                </a:cubicBezTo>
                <a:cubicBezTo>
                  <a:pt x="297089" y="2039935"/>
                  <a:pt x="299457" y="2039935"/>
                  <a:pt x="299457" y="2037565"/>
                </a:cubicBezTo>
                <a:cubicBezTo>
                  <a:pt x="299457" y="2037565"/>
                  <a:pt x="292352" y="2035196"/>
                  <a:pt x="289984" y="2030458"/>
                </a:cubicBezTo>
                <a:cubicBezTo>
                  <a:pt x="287616" y="2030458"/>
                  <a:pt x="282879" y="2028088"/>
                  <a:pt x="280511" y="2025719"/>
                </a:cubicBezTo>
                <a:cubicBezTo>
                  <a:pt x="273407" y="2020981"/>
                  <a:pt x="275775" y="2023350"/>
                  <a:pt x="271038" y="2020981"/>
                </a:cubicBezTo>
                <a:cubicBezTo>
                  <a:pt x="271038" y="2018613"/>
                  <a:pt x="268670" y="2016244"/>
                  <a:pt x="266302" y="2016244"/>
                </a:cubicBezTo>
                <a:cubicBezTo>
                  <a:pt x="266302" y="2016244"/>
                  <a:pt x="266302" y="2013875"/>
                  <a:pt x="263935" y="2013875"/>
                </a:cubicBezTo>
                <a:cubicBezTo>
                  <a:pt x="266302" y="2011505"/>
                  <a:pt x="263935" y="2009136"/>
                  <a:pt x="259197" y="2004397"/>
                </a:cubicBezTo>
                <a:cubicBezTo>
                  <a:pt x="256829" y="2004397"/>
                  <a:pt x="256829" y="2004397"/>
                  <a:pt x="254460" y="2006766"/>
                </a:cubicBezTo>
                <a:cubicBezTo>
                  <a:pt x="252092" y="2004397"/>
                  <a:pt x="249724" y="2002028"/>
                  <a:pt x="247356" y="1999659"/>
                </a:cubicBezTo>
                <a:cubicBezTo>
                  <a:pt x="242620" y="1997289"/>
                  <a:pt x="237883" y="1992551"/>
                  <a:pt x="233146" y="1990182"/>
                </a:cubicBezTo>
                <a:cubicBezTo>
                  <a:pt x="230778" y="1987812"/>
                  <a:pt x="228410" y="1987812"/>
                  <a:pt x="230778" y="1990182"/>
                </a:cubicBezTo>
                <a:cubicBezTo>
                  <a:pt x="240251" y="1997289"/>
                  <a:pt x="237883" y="1994921"/>
                  <a:pt x="235514" y="1994921"/>
                </a:cubicBezTo>
                <a:cubicBezTo>
                  <a:pt x="235514" y="1997289"/>
                  <a:pt x="230778" y="1994921"/>
                  <a:pt x="221305" y="1987812"/>
                </a:cubicBezTo>
                <a:cubicBezTo>
                  <a:pt x="221305" y="1985443"/>
                  <a:pt x="218937" y="1983073"/>
                  <a:pt x="216569" y="1983073"/>
                </a:cubicBezTo>
                <a:cubicBezTo>
                  <a:pt x="216569" y="1983073"/>
                  <a:pt x="214200" y="1980704"/>
                  <a:pt x="214200" y="1980704"/>
                </a:cubicBezTo>
                <a:cubicBezTo>
                  <a:pt x="211833" y="1980704"/>
                  <a:pt x="209464" y="1978335"/>
                  <a:pt x="209464" y="1978335"/>
                </a:cubicBezTo>
                <a:cubicBezTo>
                  <a:pt x="204727" y="1975964"/>
                  <a:pt x="199991" y="1973596"/>
                  <a:pt x="197622" y="1971227"/>
                </a:cubicBezTo>
                <a:cubicBezTo>
                  <a:pt x="204727" y="1975964"/>
                  <a:pt x="204727" y="1973596"/>
                  <a:pt x="207096" y="1975964"/>
                </a:cubicBezTo>
                <a:cubicBezTo>
                  <a:pt x="209464" y="1975964"/>
                  <a:pt x="209464" y="1975964"/>
                  <a:pt x="211833" y="1975964"/>
                </a:cubicBezTo>
                <a:cubicBezTo>
                  <a:pt x="211833" y="1975964"/>
                  <a:pt x="209464" y="1975964"/>
                  <a:pt x="209464" y="1973596"/>
                </a:cubicBezTo>
                <a:cubicBezTo>
                  <a:pt x="209464" y="1973596"/>
                  <a:pt x="209464" y="1971227"/>
                  <a:pt x="207096" y="1971227"/>
                </a:cubicBezTo>
                <a:cubicBezTo>
                  <a:pt x="211833" y="1971227"/>
                  <a:pt x="216569" y="1973596"/>
                  <a:pt x="218937" y="1973596"/>
                </a:cubicBezTo>
                <a:cubicBezTo>
                  <a:pt x="221305" y="1975964"/>
                  <a:pt x="221305" y="1975964"/>
                  <a:pt x="223673" y="1978335"/>
                </a:cubicBezTo>
                <a:cubicBezTo>
                  <a:pt x="223673" y="1978335"/>
                  <a:pt x="226041" y="1978335"/>
                  <a:pt x="226041" y="1978335"/>
                </a:cubicBezTo>
                <a:cubicBezTo>
                  <a:pt x="228410" y="1980704"/>
                  <a:pt x="230778" y="1983073"/>
                  <a:pt x="233146" y="1983073"/>
                </a:cubicBezTo>
                <a:cubicBezTo>
                  <a:pt x="235514" y="1985443"/>
                  <a:pt x="237883" y="1985443"/>
                  <a:pt x="237883" y="1985443"/>
                </a:cubicBezTo>
                <a:cubicBezTo>
                  <a:pt x="237883" y="1985443"/>
                  <a:pt x="235514" y="1983073"/>
                  <a:pt x="233146" y="1980704"/>
                </a:cubicBezTo>
                <a:cubicBezTo>
                  <a:pt x="235514" y="1983073"/>
                  <a:pt x="240251" y="1987812"/>
                  <a:pt x="244987" y="1987812"/>
                </a:cubicBezTo>
                <a:cubicBezTo>
                  <a:pt x="249724" y="1992551"/>
                  <a:pt x="249724" y="1992551"/>
                  <a:pt x="247356" y="1992551"/>
                </a:cubicBezTo>
                <a:cubicBezTo>
                  <a:pt x="247356" y="1992551"/>
                  <a:pt x="244987" y="1990182"/>
                  <a:pt x="242620" y="1990182"/>
                </a:cubicBezTo>
                <a:cubicBezTo>
                  <a:pt x="242620" y="1990182"/>
                  <a:pt x="244987" y="1990182"/>
                  <a:pt x="244987" y="1992551"/>
                </a:cubicBezTo>
                <a:cubicBezTo>
                  <a:pt x="252092" y="1997289"/>
                  <a:pt x="247356" y="1994921"/>
                  <a:pt x="254460" y="1999659"/>
                </a:cubicBezTo>
                <a:cubicBezTo>
                  <a:pt x="259197" y="2004397"/>
                  <a:pt x="261565" y="2004397"/>
                  <a:pt x="263935" y="2006766"/>
                </a:cubicBezTo>
                <a:cubicBezTo>
                  <a:pt x="266302" y="2006766"/>
                  <a:pt x="273407" y="2013875"/>
                  <a:pt x="271038" y="2011505"/>
                </a:cubicBezTo>
                <a:cubicBezTo>
                  <a:pt x="273407" y="2011505"/>
                  <a:pt x="275775" y="2011505"/>
                  <a:pt x="275775" y="2013875"/>
                </a:cubicBezTo>
                <a:lnTo>
                  <a:pt x="285248" y="2018613"/>
                </a:lnTo>
                <a:lnTo>
                  <a:pt x="287616" y="2018613"/>
                </a:lnTo>
                <a:cubicBezTo>
                  <a:pt x="287616" y="2018613"/>
                  <a:pt x="289984" y="2020981"/>
                  <a:pt x="292352" y="2020981"/>
                </a:cubicBezTo>
                <a:cubicBezTo>
                  <a:pt x="294722" y="2023350"/>
                  <a:pt x="294722" y="2023350"/>
                  <a:pt x="297089" y="2025719"/>
                </a:cubicBezTo>
                <a:cubicBezTo>
                  <a:pt x="297089" y="2025719"/>
                  <a:pt x="299457" y="2028088"/>
                  <a:pt x="299457" y="2028088"/>
                </a:cubicBezTo>
                <a:cubicBezTo>
                  <a:pt x="301825" y="2028088"/>
                  <a:pt x="304194" y="2028088"/>
                  <a:pt x="301825" y="2028088"/>
                </a:cubicBezTo>
                <a:lnTo>
                  <a:pt x="299459" y="2025719"/>
                </a:lnTo>
                <a:lnTo>
                  <a:pt x="306562" y="2028088"/>
                </a:lnTo>
                <a:cubicBezTo>
                  <a:pt x="299457" y="2020981"/>
                  <a:pt x="292352" y="2018613"/>
                  <a:pt x="287616" y="2013875"/>
                </a:cubicBezTo>
                <a:cubicBezTo>
                  <a:pt x="285248" y="2011505"/>
                  <a:pt x="280511" y="2009136"/>
                  <a:pt x="280511" y="2009136"/>
                </a:cubicBezTo>
                <a:cubicBezTo>
                  <a:pt x="282879" y="2009136"/>
                  <a:pt x="280511" y="2006766"/>
                  <a:pt x="287616" y="2011505"/>
                </a:cubicBezTo>
                <a:cubicBezTo>
                  <a:pt x="297089" y="2018613"/>
                  <a:pt x="297089" y="2018613"/>
                  <a:pt x="297089" y="2018613"/>
                </a:cubicBezTo>
                <a:cubicBezTo>
                  <a:pt x="297089" y="2016244"/>
                  <a:pt x="299457" y="2018613"/>
                  <a:pt x="299457" y="2018613"/>
                </a:cubicBezTo>
                <a:cubicBezTo>
                  <a:pt x="301825" y="2020981"/>
                  <a:pt x="304194" y="2020981"/>
                  <a:pt x="304194" y="2023350"/>
                </a:cubicBezTo>
                <a:cubicBezTo>
                  <a:pt x="304194" y="2023350"/>
                  <a:pt x="306562" y="2023350"/>
                  <a:pt x="306562" y="2023350"/>
                </a:cubicBezTo>
                <a:cubicBezTo>
                  <a:pt x="306562" y="2023350"/>
                  <a:pt x="308931" y="2023350"/>
                  <a:pt x="308931" y="2023350"/>
                </a:cubicBezTo>
                <a:lnTo>
                  <a:pt x="308931" y="2020982"/>
                </a:lnTo>
                <a:lnTo>
                  <a:pt x="311298" y="2023350"/>
                </a:lnTo>
                <a:cubicBezTo>
                  <a:pt x="311298" y="2023350"/>
                  <a:pt x="313667" y="2023350"/>
                  <a:pt x="313667" y="2023350"/>
                </a:cubicBezTo>
                <a:cubicBezTo>
                  <a:pt x="308931" y="2018613"/>
                  <a:pt x="304194" y="2016244"/>
                  <a:pt x="304194" y="2013875"/>
                </a:cubicBezTo>
                <a:cubicBezTo>
                  <a:pt x="301825" y="2011505"/>
                  <a:pt x="294722" y="2004397"/>
                  <a:pt x="289984" y="2002028"/>
                </a:cubicBezTo>
                <a:cubicBezTo>
                  <a:pt x="287616" y="1999659"/>
                  <a:pt x="289984" y="1999659"/>
                  <a:pt x="287616" y="1999659"/>
                </a:cubicBezTo>
                <a:cubicBezTo>
                  <a:pt x="285248" y="1997289"/>
                  <a:pt x="280511" y="1994921"/>
                  <a:pt x="278144" y="1994921"/>
                </a:cubicBezTo>
                <a:cubicBezTo>
                  <a:pt x="275775" y="1992551"/>
                  <a:pt x="275775" y="1992551"/>
                  <a:pt x="273407" y="1990182"/>
                </a:cubicBezTo>
                <a:cubicBezTo>
                  <a:pt x="271038" y="1987813"/>
                  <a:pt x="269854" y="1986628"/>
                  <a:pt x="270742" y="1986924"/>
                </a:cubicBezTo>
                <a:lnTo>
                  <a:pt x="279670" y="1992067"/>
                </a:lnTo>
                <a:lnTo>
                  <a:pt x="280596" y="1992889"/>
                </a:lnTo>
                <a:lnTo>
                  <a:pt x="280806" y="1993736"/>
                </a:lnTo>
                <a:cubicBezTo>
                  <a:pt x="281103" y="1993736"/>
                  <a:pt x="281695" y="1993736"/>
                  <a:pt x="282879" y="1994921"/>
                </a:cubicBezTo>
                <a:lnTo>
                  <a:pt x="280596" y="1992889"/>
                </a:lnTo>
                <a:lnTo>
                  <a:pt x="280511" y="1992551"/>
                </a:lnTo>
                <a:lnTo>
                  <a:pt x="279670" y="1992067"/>
                </a:lnTo>
                <a:lnTo>
                  <a:pt x="274886" y="1987813"/>
                </a:lnTo>
                <a:cubicBezTo>
                  <a:pt x="274590" y="1987219"/>
                  <a:pt x="275775" y="1987812"/>
                  <a:pt x="275775" y="1987812"/>
                </a:cubicBezTo>
                <a:cubicBezTo>
                  <a:pt x="280511" y="1990182"/>
                  <a:pt x="285248" y="1992551"/>
                  <a:pt x="289984" y="1997289"/>
                </a:cubicBezTo>
                <a:cubicBezTo>
                  <a:pt x="278144" y="1987812"/>
                  <a:pt x="268670" y="1980704"/>
                  <a:pt x="266302" y="1983073"/>
                </a:cubicBezTo>
                <a:cubicBezTo>
                  <a:pt x="266302" y="1983073"/>
                  <a:pt x="263935" y="1983073"/>
                  <a:pt x="263935" y="1983073"/>
                </a:cubicBezTo>
                <a:cubicBezTo>
                  <a:pt x="261565" y="1980704"/>
                  <a:pt x="261565" y="1980704"/>
                  <a:pt x="261565" y="1980704"/>
                </a:cubicBezTo>
                <a:cubicBezTo>
                  <a:pt x="259197" y="1978335"/>
                  <a:pt x="256829" y="1978335"/>
                  <a:pt x="254460" y="1975964"/>
                </a:cubicBezTo>
                <a:cubicBezTo>
                  <a:pt x="254460" y="1978335"/>
                  <a:pt x="254460" y="1978335"/>
                  <a:pt x="254460" y="1978335"/>
                </a:cubicBezTo>
                <a:cubicBezTo>
                  <a:pt x="254460" y="1978335"/>
                  <a:pt x="254460" y="1978335"/>
                  <a:pt x="252092" y="1978335"/>
                </a:cubicBezTo>
                <a:cubicBezTo>
                  <a:pt x="249724" y="1978335"/>
                  <a:pt x="247356" y="1978335"/>
                  <a:pt x="247356" y="1975964"/>
                </a:cubicBezTo>
                <a:cubicBezTo>
                  <a:pt x="247356" y="1975964"/>
                  <a:pt x="247356" y="1973596"/>
                  <a:pt x="247356" y="1973596"/>
                </a:cubicBezTo>
                <a:cubicBezTo>
                  <a:pt x="247356" y="1973596"/>
                  <a:pt x="249724" y="1973596"/>
                  <a:pt x="249724" y="1973596"/>
                </a:cubicBezTo>
                <a:cubicBezTo>
                  <a:pt x="249724" y="1971227"/>
                  <a:pt x="249724" y="1971227"/>
                  <a:pt x="249724" y="1971227"/>
                </a:cubicBezTo>
                <a:cubicBezTo>
                  <a:pt x="247356" y="1971227"/>
                  <a:pt x="247356" y="1971227"/>
                  <a:pt x="244987" y="1968858"/>
                </a:cubicBezTo>
                <a:cubicBezTo>
                  <a:pt x="244987" y="1968858"/>
                  <a:pt x="244987" y="1968858"/>
                  <a:pt x="242620" y="1966489"/>
                </a:cubicBezTo>
                <a:cubicBezTo>
                  <a:pt x="244987" y="1966489"/>
                  <a:pt x="244987" y="1966489"/>
                  <a:pt x="244987" y="1966489"/>
                </a:cubicBezTo>
                <a:cubicBezTo>
                  <a:pt x="242620" y="1964118"/>
                  <a:pt x="237883" y="1961750"/>
                  <a:pt x="230778" y="1959381"/>
                </a:cubicBezTo>
                <a:cubicBezTo>
                  <a:pt x="230778" y="1957010"/>
                  <a:pt x="228410" y="1957010"/>
                  <a:pt x="228410" y="1954642"/>
                </a:cubicBezTo>
                <a:cubicBezTo>
                  <a:pt x="226041" y="1954642"/>
                  <a:pt x="226041" y="1952271"/>
                  <a:pt x="226041" y="1952271"/>
                </a:cubicBezTo>
                <a:cubicBezTo>
                  <a:pt x="226041" y="1952271"/>
                  <a:pt x="228410" y="1952271"/>
                  <a:pt x="221305" y="1947533"/>
                </a:cubicBezTo>
                <a:cubicBezTo>
                  <a:pt x="221305" y="1947533"/>
                  <a:pt x="223673" y="1945163"/>
                  <a:pt x="223673" y="1945163"/>
                </a:cubicBezTo>
                <a:cubicBezTo>
                  <a:pt x="226041" y="1942796"/>
                  <a:pt x="226041" y="1940426"/>
                  <a:pt x="228410" y="1940426"/>
                </a:cubicBezTo>
                <a:cubicBezTo>
                  <a:pt x="235514" y="1942796"/>
                  <a:pt x="237883" y="1949902"/>
                  <a:pt x="240251" y="1952271"/>
                </a:cubicBezTo>
                <a:cubicBezTo>
                  <a:pt x="247356" y="1957010"/>
                  <a:pt x="256829" y="1961750"/>
                  <a:pt x="263935" y="1966489"/>
                </a:cubicBezTo>
                <a:cubicBezTo>
                  <a:pt x="271038" y="1968858"/>
                  <a:pt x="278144" y="1973596"/>
                  <a:pt x="285248" y="1975964"/>
                </a:cubicBezTo>
                <a:cubicBezTo>
                  <a:pt x="292352" y="1978335"/>
                  <a:pt x="294722" y="1983073"/>
                  <a:pt x="297089" y="1985443"/>
                </a:cubicBezTo>
                <a:cubicBezTo>
                  <a:pt x="299457" y="1987812"/>
                  <a:pt x="301825" y="1990182"/>
                  <a:pt x="301825" y="1990182"/>
                </a:cubicBezTo>
                <a:cubicBezTo>
                  <a:pt x="316035" y="1999659"/>
                  <a:pt x="323139" y="1999659"/>
                  <a:pt x="323139" y="1994921"/>
                </a:cubicBezTo>
                <a:cubicBezTo>
                  <a:pt x="325508" y="1992551"/>
                  <a:pt x="323139" y="1990182"/>
                  <a:pt x="330244" y="1992551"/>
                </a:cubicBezTo>
                <a:cubicBezTo>
                  <a:pt x="332612" y="1992551"/>
                  <a:pt x="332612" y="1992551"/>
                  <a:pt x="334981" y="1992551"/>
                </a:cubicBezTo>
                <a:cubicBezTo>
                  <a:pt x="334981" y="1992551"/>
                  <a:pt x="346822" y="1999659"/>
                  <a:pt x="349190" y="1999659"/>
                </a:cubicBezTo>
                <a:cubicBezTo>
                  <a:pt x="342085" y="1994921"/>
                  <a:pt x="342085" y="1994921"/>
                  <a:pt x="337349" y="1992551"/>
                </a:cubicBezTo>
                <a:cubicBezTo>
                  <a:pt x="339718" y="1992551"/>
                  <a:pt x="342085" y="1992551"/>
                  <a:pt x="342085" y="1992551"/>
                </a:cubicBezTo>
                <a:cubicBezTo>
                  <a:pt x="334981" y="1990182"/>
                  <a:pt x="330244" y="1987812"/>
                  <a:pt x="327876" y="1987812"/>
                </a:cubicBezTo>
                <a:lnTo>
                  <a:pt x="325507" y="1985443"/>
                </a:lnTo>
                <a:lnTo>
                  <a:pt x="323139" y="1983073"/>
                </a:lnTo>
                <a:cubicBezTo>
                  <a:pt x="323139" y="1983073"/>
                  <a:pt x="323139" y="1985443"/>
                  <a:pt x="323139" y="1985443"/>
                </a:cubicBezTo>
                <a:cubicBezTo>
                  <a:pt x="323139" y="1985443"/>
                  <a:pt x="323139" y="1987812"/>
                  <a:pt x="323139" y="1987812"/>
                </a:cubicBezTo>
                <a:cubicBezTo>
                  <a:pt x="323139" y="1983073"/>
                  <a:pt x="318403" y="1985443"/>
                  <a:pt x="318403" y="1983073"/>
                </a:cubicBezTo>
                <a:cubicBezTo>
                  <a:pt x="320771" y="1983073"/>
                  <a:pt x="320771" y="1983073"/>
                  <a:pt x="320771" y="1983073"/>
                </a:cubicBezTo>
                <a:cubicBezTo>
                  <a:pt x="320771" y="1980704"/>
                  <a:pt x="320771" y="1980704"/>
                  <a:pt x="318403" y="1980704"/>
                </a:cubicBezTo>
                <a:lnTo>
                  <a:pt x="313667" y="1975964"/>
                </a:lnTo>
                <a:lnTo>
                  <a:pt x="313667" y="1978335"/>
                </a:lnTo>
                <a:cubicBezTo>
                  <a:pt x="316035" y="1980704"/>
                  <a:pt x="313667" y="1978335"/>
                  <a:pt x="308931" y="1975964"/>
                </a:cubicBezTo>
                <a:cubicBezTo>
                  <a:pt x="306562" y="1973596"/>
                  <a:pt x="304194" y="1971227"/>
                  <a:pt x="301825" y="1968858"/>
                </a:cubicBezTo>
                <a:cubicBezTo>
                  <a:pt x="308931" y="1971227"/>
                  <a:pt x="306562" y="1971227"/>
                  <a:pt x="299457" y="1964118"/>
                </a:cubicBezTo>
                <a:cubicBezTo>
                  <a:pt x="297089" y="1964118"/>
                  <a:pt x="297089" y="1964118"/>
                  <a:pt x="297089" y="1964118"/>
                </a:cubicBezTo>
                <a:cubicBezTo>
                  <a:pt x="294722" y="1961750"/>
                  <a:pt x="289984" y="1961750"/>
                  <a:pt x="287616" y="1959381"/>
                </a:cubicBezTo>
                <a:cubicBezTo>
                  <a:pt x="287616" y="1961750"/>
                  <a:pt x="285248" y="1961750"/>
                  <a:pt x="282879" y="1959381"/>
                </a:cubicBezTo>
                <a:cubicBezTo>
                  <a:pt x="285248" y="1959381"/>
                  <a:pt x="287616" y="1957010"/>
                  <a:pt x="287616" y="1957010"/>
                </a:cubicBezTo>
                <a:cubicBezTo>
                  <a:pt x="287616" y="1954642"/>
                  <a:pt x="287616" y="1954642"/>
                  <a:pt x="287616" y="1954642"/>
                </a:cubicBezTo>
                <a:cubicBezTo>
                  <a:pt x="282879" y="1952271"/>
                  <a:pt x="280511" y="1949902"/>
                  <a:pt x="273407" y="1947533"/>
                </a:cubicBezTo>
                <a:cubicBezTo>
                  <a:pt x="278144" y="1949902"/>
                  <a:pt x="282879" y="1954642"/>
                  <a:pt x="282879" y="1954642"/>
                </a:cubicBezTo>
                <a:cubicBezTo>
                  <a:pt x="280511" y="1952271"/>
                  <a:pt x="278144" y="1952271"/>
                  <a:pt x="278144" y="1952271"/>
                </a:cubicBezTo>
                <a:cubicBezTo>
                  <a:pt x="275775" y="1954642"/>
                  <a:pt x="271038" y="1949902"/>
                  <a:pt x="266302" y="1945163"/>
                </a:cubicBezTo>
                <a:lnTo>
                  <a:pt x="268670" y="1945163"/>
                </a:lnTo>
                <a:cubicBezTo>
                  <a:pt x="259197" y="1938056"/>
                  <a:pt x="263935" y="1938056"/>
                  <a:pt x="266302" y="1940426"/>
                </a:cubicBezTo>
                <a:cubicBezTo>
                  <a:pt x="268670" y="1942796"/>
                  <a:pt x="268670" y="1940426"/>
                  <a:pt x="263935" y="1938056"/>
                </a:cubicBezTo>
                <a:cubicBezTo>
                  <a:pt x="263935" y="1938056"/>
                  <a:pt x="261565" y="1938056"/>
                  <a:pt x="261565" y="1935687"/>
                </a:cubicBezTo>
                <a:cubicBezTo>
                  <a:pt x="261565" y="1935687"/>
                  <a:pt x="263935" y="1935687"/>
                  <a:pt x="266302" y="1938056"/>
                </a:cubicBezTo>
                <a:cubicBezTo>
                  <a:pt x="271038" y="1938056"/>
                  <a:pt x="275775" y="1942796"/>
                  <a:pt x="280511" y="1942796"/>
                </a:cubicBezTo>
                <a:cubicBezTo>
                  <a:pt x="282879" y="1942796"/>
                  <a:pt x="282879" y="1942796"/>
                  <a:pt x="285248" y="1942796"/>
                </a:cubicBezTo>
                <a:cubicBezTo>
                  <a:pt x="285248" y="1942796"/>
                  <a:pt x="285248" y="1945163"/>
                  <a:pt x="287616" y="1945163"/>
                </a:cubicBezTo>
                <a:cubicBezTo>
                  <a:pt x="289984" y="1947533"/>
                  <a:pt x="294722" y="1949902"/>
                  <a:pt x="297089" y="1954642"/>
                </a:cubicBezTo>
                <a:cubicBezTo>
                  <a:pt x="297089" y="1952271"/>
                  <a:pt x="294722" y="1952271"/>
                  <a:pt x="292352" y="1952271"/>
                </a:cubicBezTo>
                <a:cubicBezTo>
                  <a:pt x="289984" y="1952271"/>
                  <a:pt x="289984" y="1952271"/>
                  <a:pt x="289984" y="1952271"/>
                </a:cubicBezTo>
                <a:cubicBezTo>
                  <a:pt x="289984" y="1949902"/>
                  <a:pt x="289984" y="1949902"/>
                  <a:pt x="289984" y="1949902"/>
                </a:cubicBezTo>
                <a:cubicBezTo>
                  <a:pt x="289984" y="1949902"/>
                  <a:pt x="287616" y="1947533"/>
                  <a:pt x="285248" y="1947533"/>
                </a:cubicBezTo>
                <a:cubicBezTo>
                  <a:pt x="282879" y="1945163"/>
                  <a:pt x="280511" y="1945163"/>
                  <a:pt x="280511" y="1945163"/>
                </a:cubicBezTo>
                <a:cubicBezTo>
                  <a:pt x="285248" y="1947533"/>
                  <a:pt x="287616" y="1949902"/>
                  <a:pt x="287616" y="1952271"/>
                </a:cubicBezTo>
                <a:cubicBezTo>
                  <a:pt x="287616" y="1952271"/>
                  <a:pt x="289984" y="1952271"/>
                  <a:pt x="289984" y="1954642"/>
                </a:cubicBezTo>
                <a:cubicBezTo>
                  <a:pt x="289984" y="1954642"/>
                  <a:pt x="289984" y="1952271"/>
                  <a:pt x="292352" y="1954642"/>
                </a:cubicBezTo>
                <a:cubicBezTo>
                  <a:pt x="292352" y="1954642"/>
                  <a:pt x="292352" y="1954642"/>
                  <a:pt x="294722" y="1957010"/>
                </a:cubicBezTo>
                <a:cubicBezTo>
                  <a:pt x="297089" y="1954642"/>
                  <a:pt x="297089" y="1954642"/>
                  <a:pt x="299457" y="1954642"/>
                </a:cubicBezTo>
                <a:cubicBezTo>
                  <a:pt x="299457" y="1952271"/>
                  <a:pt x="301825" y="1949902"/>
                  <a:pt x="304194" y="1949902"/>
                </a:cubicBezTo>
                <a:cubicBezTo>
                  <a:pt x="304194" y="1947533"/>
                  <a:pt x="301825" y="1947533"/>
                  <a:pt x="301825" y="1947533"/>
                </a:cubicBezTo>
                <a:cubicBezTo>
                  <a:pt x="299457" y="1945163"/>
                  <a:pt x="297089" y="1945163"/>
                  <a:pt x="294722" y="1942796"/>
                </a:cubicBezTo>
                <a:cubicBezTo>
                  <a:pt x="287616" y="1938056"/>
                  <a:pt x="297089" y="1945163"/>
                  <a:pt x="294722" y="1945163"/>
                </a:cubicBezTo>
                <a:lnTo>
                  <a:pt x="289984" y="1940426"/>
                </a:lnTo>
                <a:lnTo>
                  <a:pt x="296496" y="1941906"/>
                </a:lnTo>
                <a:cubicBezTo>
                  <a:pt x="298864" y="1942201"/>
                  <a:pt x="301825" y="1942796"/>
                  <a:pt x="306562" y="1945163"/>
                </a:cubicBezTo>
                <a:cubicBezTo>
                  <a:pt x="306562" y="1945163"/>
                  <a:pt x="308931" y="1942796"/>
                  <a:pt x="308931" y="1940426"/>
                </a:cubicBezTo>
                <a:cubicBezTo>
                  <a:pt x="306562" y="1940426"/>
                  <a:pt x="304194" y="1938056"/>
                  <a:pt x="304194" y="1933317"/>
                </a:cubicBezTo>
                <a:cubicBezTo>
                  <a:pt x="306562" y="1933317"/>
                  <a:pt x="308931" y="1935687"/>
                  <a:pt x="311298" y="1933317"/>
                </a:cubicBezTo>
                <a:cubicBezTo>
                  <a:pt x="306562" y="1940426"/>
                  <a:pt x="316035" y="1938056"/>
                  <a:pt x="318403" y="1942796"/>
                </a:cubicBezTo>
                <a:cubicBezTo>
                  <a:pt x="318403" y="1940426"/>
                  <a:pt x="318403" y="1940426"/>
                  <a:pt x="323139" y="1940426"/>
                </a:cubicBezTo>
                <a:cubicBezTo>
                  <a:pt x="323139" y="1942796"/>
                  <a:pt x="323139" y="1942796"/>
                  <a:pt x="323139" y="1942796"/>
                </a:cubicBezTo>
                <a:lnTo>
                  <a:pt x="327402" y="1938531"/>
                </a:lnTo>
                <a:lnTo>
                  <a:pt x="330244" y="1940426"/>
                </a:lnTo>
                <a:cubicBezTo>
                  <a:pt x="327876" y="1940426"/>
                  <a:pt x="327876" y="1938056"/>
                  <a:pt x="327876" y="1938056"/>
                </a:cubicBezTo>
                <a:lnTo>
                  <a:pt x="327402" y="1938531"/>
                </a:lnTo>
                <a:lnTo>
                  <a:pt x="323139" y="1935687"/>
                </a:lnTo>
                <a:lnTo>
                  <a:pt x="327876" y="1935687"/>
                </a:lnTo>
                <a:cubicBezTo>
                  <a:pt x="323139" y="1930948"/>
                  <a:pt x="323139" y="1930948"/>
                  <a:pt x="325508" y="1930948"/>
                </a:cubicBezTo>
                <a:cubicBezTo>
                  <a:pt x="330244" y="1923840"/>
                  <a:pt x="327876" y="1923840"/>
                  <a:pt x="330244" y="1919102"/>
                </a:cubicBezTo>
                <a:cubicBezTo>
                  <a:pt x="327876" y="1919102"/>
                  <a:pt x="327876" y="1916733"/>
                  <a:pt x="327876" y="1916733"/>
                </a:cubicBezTo>
                <a:cubicBezTo>
                  <a:pt x="323139" y="1919102"/>
                  <a:pt x="320771" y="1921472"/>
                  <a:pt x="316035" y="1921472"/>
                </a:cubicBezTo>
                <a:cubicBezTo>
                  <a:pt x="316035" y="1923840"/>
                  <a:pt x="313667" y="1923840"/>
                  <a:pt x="313667" y="1926209"/>
                </a:cubicBezTo>
                <a:cubicBezTo>
                  <a:pt x="306562" y="1921472"/>
                  <a:pt x="301825" y="1916733"/>
                  <a:pt x="297089" y="1914363"/>
                </a:cubicBezTo>
                <a:cubicBezTo>
                  <a:pt x="301825" y="1914363"/>
                  <a:pt x="306562" y="1914363"/>
                  <a:pt x="311298" y="1914363"/>
                </a:cubicBezTo>
                <a:cubicBezTo>
                  <a:pt x="311298" y="1914363"/>
                  <a:pt x="313667" y="1916733"/>
                  <a:pt x="318403" y="1916733"/>
                </a:cubicBezTo>
                <a:cubicBezTo>
                  <a:pt x="318403" y="1916733"/>
                  <a:pt x="320771" y="1916733"/>
                  <a:pt x="320771" y="1916733"/>
                </a:cubicBezTo>
                <a:cubicBezTo>
                  <a:pt x="323139" y="1914363"/>
                  <a:pt x="316035" y="1914363"/>
                  <a:pt x="320771" y="1914363"/>
                </a:cubicBezTo>
                <a:cubicBezTo>
                  <a:pt x="320771" y="1916733"/>
                  <a:pt x="323139" y="1911995"/>
                  <a:pt x="327876" y="1911995"/>
                </a:cubicBezTo>
                <a:cubicBezTo>
                  <a:pt x="327876" y="1914363"/>
                  <a:pt x="330244" y="1916733"/>
                  <a:pt x="332612" y="1916733"/>
                </a:cubicBezTo>
                <a:cubicBezTo>
                  <a:pt x="332612" y="1914363"/>
                  <a:pt x="332612" y="1914363"/>
                  <a:pt x="332612" y="1914363"/>
                </a:cubicBezTo>
                <a:cubicBezTo>
                  <a:pt x="330244" y="1914363"/>
                  <a:pt x="327876" y="1911995"/>
                  <a:pt x="327876" y="1911995"/>
                </a:cubicBezTo>
                <a:cubicBezTo>
                  <a:pt x="327876" y="1911995"/>
                  <a:pt x="325508" y="1909626"/>
                  <a:pt x="325508" y="1909626"/>
                </a:cubicBezTo>
                <a:cubicBezTo>
                  <a:pt x="325508" y="1909626"/>
                  <a:pt x="325508" y="1909626"/>
                  <a:pt x="323139" y="1909626"/>
                </a:cubicBezTo>
                <a:cubicBezTo>
                  <a:pt x="323139" y="1904885"/>
                  <a:pt x="323139" y="1893039"/>
                  <a:pt x="313667" y="1893039"/>
                </a:cubicBezTo>
                <a:cubicBezTo>
                  <a:pt x="313667" y="1890669"/>
                  <a:pt x="316035" y="1890669"/>
                  <a:pt x="313667" y="1888300"/>
                </a:cubicBezTo>
                <a:cubicBezTo>
                  <a:pt x="311298" y="1888300"/>
                  <a:pt x="308931" y="1888300"/>
                  <a:pt x="306562" y="1888300"/>
                </a:cubicBezTo>
                <a:cubicBezTo>
                  <a:pt x="306562" y="1885930"/>
                  <a:pt x="306562" y="1883562"/>
                  <a:pt x="304194" y="1881192"/>
                </a:cubicBezTo>
                <a:cubicBezTo>
                  <a:pt x="299457" y="1883562"/>
                  <a:pt x="297089" y="1881192"/>
                  <a:pt x="294722" y="1878823"/>
                </a:cubicBezTo>
                <a:cubicBezTo>
                  <a:pt x="299457" y="1878823"/>
                  <a:pt x="294722" y="1876455"/>
                  <a:pt x="292352" y="1874085"/>
                </a:cubicBezTo>
                <a:cubicBezTo>
                  <a:pt x="292352" y="1871716"/>
                  <a:pt x="294722" y="1871716"/>
                  <a:pt x="294722" y="1869346"/>
                </a:cubicBezTo>
                <a:cubicBezTo>
                  <a:pt x="292352" y="1866976"/>
                  <a:pt x="289984" y="1866976"/>
                  <a:pt x="287616" y="1864607"/>
                </a:cubicBezTo>
                <a:cubicBezTo>
                  <a:pt x="287616" y="1862236"/>
                  <a:pt x="287616" y="1862236"/>
                  <a:pt x="287616" y="1862236"/>
                </a:cubicBezTo>
                <a:cubicBezTo>
                  <a:pt x="285248" y="1859869"/>
                  <a:pt x="285248" y="1855133"/>
                  <a:pt x="285248" y="1850393"/>
                </a:cubicBezTo>
                <a:cubicBezTo>
                  <a:pt x="282879" y="1850393"/>
                  <a:pt x="282879" y="1850393"/>
                  <a:pt x="280511" y="1850393"/>
                </a:cubicBezTo>
                <a:cubicBezTo>
                  <a:pt x="280511" y="1848023"/>
                  <a:pt x="282879" y="1848023"/>
                  <a:pt x="280511" y="1843285"/>
                </a:cubicBezTo>
                <a:cubicBezTo>
                  <a:pt x="287616" y="1840915"/>
                  <a:pt x="287616" y="1836177"/>
                  <a:pt x="292352" y="1831438"/>
                </a:cubicBezTo>
                <a:cubicBezTo>
                  <a:pt x="292352" y="1829068"/>
                  <a:pt x="289984" y="1829068"/>
                  <a:pt x="289984" y="1826701"/>
                </a:cubicBezTo>
                <a:cubicBezTo>
                  <a:pt x="294722" y="1821962"/>
                  <a:pt x="297089" y="1814854"/>
                  <a:pt x="301825" y="1810115"/>
                </a:cubicBezTo>
                <a:cubicBezTo>
                  <a:pt x="301825" y="1810115"/>
                  <a:pt x="301825" y="1810115"/>
                  <a:pt x="304194" y="1810115"/>
                </a:cubicBezTo>
                <a:cubicBezTo>
                  <a:pt x="304194" y="1810115"/>
                  <a:pt x="306562" y="1810115"/>
                  <a:pt x="308931" y="1810115"/>
                </a:cubicBezTo>
                <a:cubicBezTo>
                  <a:pt x="311298" y="1810115"/>
                  <a:pt x="313667" y="1810115"/>
                  <a:pt x="313667" y="1810115"/>
                </a:cubicBezTo>
                <a:cubicBezTo>
                  <a:pt x="313667" y="1810115"/>
                  <a:pt x="316035" y="1810115"/>
                  <a:pt x="316035" y="1810115"/>
                </a:cubicBezTo>
                <a:cubicBezTo>
                  <a:pt x="323139" y="1812484"/>
                  <a:pt x="332612" y="1814854"/>
                  <a:pt x="339718" y="1817222"/>
                </a:cubicBezTo>
                <a:cubicBezTo>
                  <a:pt x="342085" y="1817222"/>
                  <a:pt x="342085" y="1819593"/>
                  <a:pt x="342085" y="1819593"/>
                </a:cubicBezTo>
                <a:cubicBezTo>
                  <a:pt x="342085" y="1819593"/>
                  <a:pt x="344454" y="1819593"/>
                  <a:pt x="344454" y="1819593"/>
                </a:cubicBezTo>
                <a:lnTo>
                  <a:pt x="348006" y="1821369"/>
                </a:lnTo>
                <a:lnTo>
                  <a:pt x="346822" y="1821962"/>
                </a:lnTo>
                <a:cubicBezTo>
                  <a:pt x="349190" y="1821962"/>
                  <a:pt x="349190" y="1821962"/>
                  <a:pt x="349190" y="1821962"/>
                </a:cubicBezTo>
                <a:lnTo>
                  <a:pt x="348006" y="1821369"/>
                </a:lnTo>
                <a:lnTo>
                  <a:pt x="351558" y="1819593"/>
                </a:lnTo>
                <a:cubicBezTo>
                  <a:pt x="353927" y="1817222"/>
                  <a:pt x="353927" y="1817222"/>
                  <a:pt x="353927" y="1814854"/>
                </a:cubicBezTo>
                <a:cubicBezTo>
                  <a:pt x="351558" y="1812484"/>
                  <a:pt x="349190" y="1810115"/>
                  <a:pt x="346822" y="1810115"/>
                </a:cubicBezTo>
                <a:cubicBezTo>
                  <a:pt x="346822" y="1807746"/>
                  <a:pt x="346822" y="1807746"/>
                  <a:pt x="344454" y="1805376"/>
                </a:cubicBezTo>
                <a:cubicBezTo>
                  <a:pt x="346822" y="1805376"/>
                  <a:pt x="346822" y="1805376"/>
                  <a:pt x="346822" y="1805376"/>
                </a:cubicBezTo>
                <a:cubicBezTo>
                  <a:pt x="344454" y="1803007"/>
                  <a:pt x="344454" y="1803007"/>
                  <a:pt x="342085" y="1800638"/>
                </a:cubicBezTo>
                <a:cubicBezTo>
                  <a:pt x="342085" y="1800638"/>
                  <a:pt x="342085" y="1800638"/>
                  <a:pt x="339718" y="1800638"/>
                </a:cubicBezTo>
                <a:cubicBezTo>
                  <a:pt x="339718" y="1800638"/>
                  <a:pt x="339718" y="1798269"/>
                  <a:pt x="337349" y="1798269"/>
                </a:cubicBezTo>
                <a:cubicBezTo>
                  <a:pt x="334981" y="1795900"/>
                  <a:pt x="330244" y="1793531"/>
                  <a:pt x="327876" y="1791161"/>
                </a:cubicBezTo>
                <a:cubicBezTo>
                  <a:pt x="325508" y="1795900"/>
                  <a:pt x="323139" y="1800638"/>
                  <a:pt x="323139" y="1805376"/>
                </a:cubicBezTo>
                <a:cubicBezTo>
                  <a:pt x="323139" y="1803007"/>
                  <a:pt x="316035" y="1805376"/>
                  <a:pt x="313667" y="1805376"/>
                </a:cubicBezTo>
                <a:cubicBezTo>
                  <a:pt x="306562" y="1795900"/>
                  <a:pt x="289984" y="1795900"/>
                  <a:pt x="285248" y="1784053"/>
                </a:cubicBezTo>
                <a:cubicBezTo>
                  <a:pt x="289984" y="1779314"/>
                  <a:pt x="292352" y="1786422"/>
                  <a:pt x="299457" y="1784053"/>
                </a:cubicBezTo>
                <a:cubicBezTo>
                  <a:pt x="297089" y="1786422"/>
                  <a:pt x="297089" y="1788791"/>
                  <a:pt x="299457" y="1788791"/>
                </a:cubicBezTo>
                <a:cubicBezTo>
                  <a:pt x="299457" y="1791161"/>
                  <a:pt x="294722" y="1788791"/>
                  <a:pt x="294722" y="1791161"/>
                </a:cubicBezTo>
                <a:cubicBezTo>
                  <a:pt x="304194" y="1793531"/>
                  <a:pt x="308931" y="1793531"/>
                  <a:pt x="311298" y="1784053"/>
                </a:cubicBezTo>
                <a:cubicBezTo>
                  <a:pt x="311298" y="1784053"/>
                  <a:pt x="313667" y="1784053"/>
                  <a:pt x="313667" y="1784053"/>
                </a:cubicBezTo>
                <a:cubicBezTo>
                  <a:pt x="311298" y="1784053"/>
                  <a:pt x="311298" y="1781684"/>
                  <a:pt x="308931" y="1781684"/>
                </a:cubicBezTo>
                <a:cubicBezTo>
                  <a:pt x="306562" y="1781684"/>
                  <a:pt x="304194" y="1781684"/>
                  <a:pt x="304194" y="1781684"/>
                </a:cubicBezTo>
                <a:cubicBezTo>
                  <a:pt x="301825" y="1779314"/>
                  <a:pt x="299457" y="1779314"/>
                  <a:pt x="297089" y="1781684"/>
                </a:cubicBezTo>
                <a:cubicBezTo>
                  <a:pt x="294722" y="1779314"/>
                  <a:pt x="294722" y="1776945"/>
                  <a:pt x="297089" y="1774577"/>
                </a:cubicBezTo>
                <a:cubicBezTo>
                  <a:pt x="297089" y="1776945"/>
                  <a:pt x="301825" y="1779314"/>
                  <a:pt x="304194" y="1779314"/>
                </a:cubicBezTo>
                <a:cubicBezTo>
                  <a:pt x="304194" y="1779314"/>
                  <a:pt x="304194" y="1776945"/>
                  <a:pt x="304194" y="1776945"/>
                </a:cubicBezTo>
                <a:cubicBezTo>
                  <a:pt x="304194" y="1776945"/>
                  <a:pt x="304194" y="1776945"/>
                  <a:pt x="306562" y="1779314"/>
                </a:cubicBezTo>
                <a:cubicBezTo>
                  <a:pt x="306562" y="1779314"/>
                  <a:pt x="306562" y="1779314"/>
                  <a:pt x="308931" y="1776945"/>
                </a:cubicBezTo>
                <a:cubicBezTo>
                  <a:pt x="304194" y="1774577"/>
                  <a:pt x="299457" y="1772207"/>
                  <a:pt x="297089" y="1769839"/>
                </a:cubicBezTo>
                <a:cubicBezTo>
                  <a:pt x="297089" y="1769839"/>
                  <a:pt x="294722" y="1767468"/>
                  <a:pt x="292352" y="1765101"/>
                </a:cubicBezTo>
                <a:cubicBezTo>
                  <a:pt x="292352" y="1765101"/>
                  <a:pt x="292352" y="1767468"/>
                  <a:pt x="292352" y="1767468"/>
                </a:cubicBezTo>
                <a:cubicBezTo>
                  <a:pt x="289984" y="1767468"/>
                  <a:pt x="285248" y="1767468"/>
                  <a:pt x="285248" y="1765101"/>
                </a:cubicBezTo>
                <a:lnTo>
                  <a:pt x="287616" y="1765101"/>
                </a:lnTo>
                <a:cubicBezTo>
                  <a:pt x="285248" y="1762731"/>
                  <a:pt x="278144" y="1755622"/>
                  <a:pt x="271038" y="1750884"/>
                </a:cubicBezTo>
                <a:cubicBezTo>
                  <a:pt x="271038" y="1748515"/>
                  <a:pt x="268670" y="1746144"/>
                  <a:pt x="268670" y="1746144"/>
                </a:cubicBezTo>
                <a:cubicBezTo>
                  <a:pt x="268670" y="1743776"/>
                  <a:pt x="263935" y="1741406"/>
                  <a:pt x="259197" y="1739037"/>
                </a:cubicBezTo>
                <a:cubicBezTo>
                  <a:pt x="256829" y="1736668"/>
                  <a:pt x="256829" y="1736668"/>
                  <a:pt x="254460" y="1736668"/>
                </a:cubicBezTo>
                <a:cubicBezTo>
                  <a:pt x="254460" y="1734299"/>
                  <a:pt x="254460" y="1734299"/>
                  <a:pt x="254460" y="1734299"/>
                </a:cubicBezTo>
                <a:cubicBezTo>
                  <a:pt x="256829" y="1731929"/>
                  <a:pt x="268670" y="1741406"/>
                  <a:pt x="268670" y="1739037"/>
                </a:cubicBezTo>
                <a:cubicBezTo>
                  <a:pt x="268670" y="1739037"/>
                  <a:pt x="271038" y="1741406"/>
                  <a:pt x="271038" y="1741406"/>
                </a:cubicBezTo>
                <a:cubicBezTo>
                  <a:pt x="273407" y="1743776"/>
                  <a:pt x="273407" y="1746144"/>
                  <a:pt x="273407" y="1748515"/>
                </a:cubicBezTo>
                <a:cubicBezTo>
                  <a:pt x="275775" y="1750884"/>
                  <a:pt x="278144" y="1750884"/>
                  <a:pt x="282879" y="1753252"/>
                </a:cubicBezTo>
                <a:cubicBezTo>
                  <a:pt x="289984" y="1755622"/>
                  <a:pt x="278144" y="1746144"/>
                  <a:pt x="285248" y="1748515"/>
                </a:cubicBezTo>
                <a:cubicBezTo>
                  <a:pt x="287616" y="1750884"/>
                  <a:pt x="294722" y="1755622"/>
                  <a:pt x="297089" y="1757991"/>
                </a:cubicBezTo>
                <a:cubicBezTo>
                  <a:pt x="301825" y="1762731"/>
                  <a:pt x="304194" y="1760360"/>
                  <a:pt x="308931" y="1765101"/>
                </a:cubicBezTo>
                <a:cubicBezTo>
                  <a:pt x="308931" y="1765101"/>
                  <a:pt x="311298" y="1765101"/>
                  <a:pt x="311298" y="1765101"/>
                </a:cubicBezTo>
                <a:cubicBezTo>
                  <a:pt x="311298" y="1762731"/>
                  <a:pt x="311298" y="1755622"/>
                  <a:pt x="316035" y="1755622"/>
                </a:cubicBezTo>
                <a:cubicBezTo>
                  <a:pt x="311298" y="1755622"/>
                  <a:pt x="313667" y="1750884"/>
                  <a:pt x="311298" y="1750884"/>
                </a:cubicBezTo>
                <a:cubicBezTo>
                  <a:pt x="308931" y="1753252"/>
                  <a:pt x="311298" y="1753252"/>
                  <a:pt x="311298" y="1755622"/>
                </a:cubicBezTo>
                <a:cubicBezTo>
                  <a:pt x="306562" y="1755622"/>
                  <a:pt x="301825" y="1755622"/>
                  <a:pt x="299457" y="1757991"/>
                </a:cubicBezTo>
                <a:cubicBezTo>
                  <a:pt x="297089" y="1750884"/>
                  <a:pt x="306562" y="1753252"/>
                  <a:pt x="308931" y="1748515"/>
                </a:cubicBezTo>
                <a:cubicBezTo>
                  <a:pt x="304194" y="1746144"/>
                  <a:pt x="308931" y="1736668"/>
                  <a:pt x="301825" y="1736668"/>
                </a:cubicBezTo>
                <a:cubicBezTo>
                  <a:pt x="304194" y="1734299"/>
                  <a:pt x="304194" y="1734299"/>
                  <a:pt x="306562" y="1736668"/>
                </a:cubicBezTo>
                <a:cubicBezTo>
                  <a:pt x="306562" y="1734299"/>
                  <a:pt x="308931" y="1734299"/>
                  <a:pt x="308931" y="1731929"/>
                </a:cubicBezTo>
                <a:cubicBezTo>
                  <a:pt x="313667" y="1731929"/>
                  <a:pt x="316035" y="1731929"/>
                  <a:pt x="313667" y="1727191"/>
                </a:cubicBezTo>
                <a:cubicBezTo>
                  <a:pt x="316035" y="1727191"/>
                  <a:pt x="316035" y="1729560"/>
                  <a:pt x="318403" y="1729560"/>
                </a:cubicBezTo>
                <a:cubicBezTo>
                  <a:pt x="320771" y="1727191"/>
                  <a:pt x="320771" y="1724821"/>
                  <a:pt x="323139" y="1724821"/>
                </a:cubicBezTo>
                <a:cubicBezTo>
                  <a:pt x="330244" y="1724821"/>
                  <a:pt x="325508" y="1731929"/>
                  <a:pt x="332612" y="1731929"/>
                </a:cubicBezTo>
                <a:cubicBezTo>
                  <a:pt x="332612" y="1727191"/>
                  <a:pt x="334981" y="1727191"/>
                  <a:pt x="337349" y="1724821"/>
                </a:cubicBezTo>
                <a:cubicBezTo>
                  <a:pt x="337349" y="1727191"/>
                  <a:pt x="334981" y="1731929"/>
                  <a:pt x="337349" y="1731929"/>
                </a:cubicBezTo>
                <a:cubicBezTo>
                  <a:pt x="337349" y="1729560"/>
                  <a:pt x="339718" y="1729560"/>
                  <a:pt x="339718" y="1729560"/>
                </a:cubicBezTo>
                <a:cubicBezTo>
                  <a:pt x="342085" y="1731929"/>
                  <a:pt x="337349" y="1736668"/>
                  <a:pt x="334981" y="1739037"/>
                </a:cubicBezTo>
                <a:cubicBezTo>
                  <a:pt x="332612" y="1736668"/>
                  <a:pt x="330244" y="1734299"/>
                  <a:pt x="330244" y="1731929"/>
                </a:cubicBezTo>
                <a:cubicBezTo>
                  <a:pt x="327876" y="1731929"/>
                  <a:pt x="327876" y="1736668"/>
                  <a:pt x="325508" y="1734299"/>
                </a:cubicBezTo>
                <a:cubicBezTo>
                  <a:pt x="320771" y="1727191"/>
                  <a:pt x="308931" y="1734299"/>
                  <a:pt x="311298" y="1743776"/>
                </a:cubicBezTo>
                <a:cubicBezTo>
                  <a:pt x="318403" y="1748515"/>
                  <a:pt x="323139" y="1743776"/>
                  <a:pt x="330244" y="1743776"/>
                </a:cubicBezTo>
                <a:cubicBezTo>
                  <a:pt x="332612" y="1743776"/>
                  <a:pt x="332612" y="1746144"/>
                  <a:pt x="334981" y="1746144"/>
                </a:cubicBezTo>
                <a:cubicBezTo>
                  <a:pt x="339718" y="1746144"/>
                  <a:pt x="337349" y="1741406"/>
                  <a:pt x="342085" y="1739037"/>
                </a:cubicBezTo>
                <a:cubicBezTo>
                  <a:pt x="344454" y="1741406"/>
                  <a:pt x="351558" y="1743776"/>
                  <a:pt x="353927" y="1741406"/>
                </a:cubicBezTo>
                <a:cubicBezTo>
                  <a:pt x="353927" y="1743776"/>
                  <a:pt x="353927" y="1748515"/>
                  <a:pt x="353927" y="1750884"/>
                </a:cubicBezTo>
                <a:cubicBezTo>
                  <a:pt x="353927" y="1750884"/>
                  <a:pt x="351558" y="1750884"/>
                  <a:pt x="351558" y="1753252"/>
                </a:cubicBezTo>
                <a:cubicBezTo>
                  <a:pt x="349190" y="1753252"/>
                  <a:pt x="346822" y="1750884"/>
                  <a:pt x="344454" y="1750884"/>
                </a:cubicBezTo>
                <a:cubicBezTo>
                  <a:pt x="344454" y="1757991"/>
                  <a:pt x="342085" y="1755622"/>
                  <a:pt x="339718" y="1757991"/>
                </a:cubicBezTo>
                <a:cubicBezTo>
                  <a:pt x="339718" y="1762731"/>
                  <a:pt x="342085" y="1762731"/>
                  <a:pt x="342085" y="1762731"/>
                </a:cubicBezTo>
                <a:cubicBezTo>
                  <a:pt x="337349" y="1760360"/>
                  <a:pt x="330244" y="1762731"/>
                  <a:pt x="323139" y="1760360"/>
                </a:cubicBezTo>
                <a:cubicBezTo>
                  <a:pt x="320771" y="1762731"/>
                  <a:pt x="323139" y="1767468"/>
                  <a:pt x="316035" y="1767468"/>
                </a:cubicBezTo>
                <a:cubicBezTo>
                  <a:pt x="316035" y="1767468"/>
                  <a:pt x="316035" y="1769839"/>
                  <a:pt x="316035" y="1769839"/>
                </a:cubicBezTo>
                <a:cubicBezTo>
                  <a:pt x="320771" y="1774577"/>
                  <a:pt x="325508" y="1776945"/>
                  <a:pt x="330244" y="1776945"/>
                </a:cubicBezTo>
                <a:cubicBezTo>
                  <a:pt x="327876" y="1774577"/>
                  <a:pt x="327876" y="1772207"/>
                  <a:pt x="327876" y="1772207"/>
                </a:cubicBezTo>
                <a:cubicBezTo>
                  <a:pt x="327876" y="1772207"/>
                  <a:pt x="327876" y="1772207"/>
                  <a:pt x="327876" y="1769839"/>
                </a:cubicBezTo>
                <a:cubicBezTo>
                  <a:pt x="327876" y="1769839"/>
                  <a:pt x="330244" y="1769839"/>
                  <a:pt x="330244" y="1769839"/>
                </a:cubicBezTo>
                <a:cubicBezTo>
                  <a:pt x="327876" y="1774577"/>
                  <a:pt x="332612" y="1776945"/>
                  <a:pt x="332612" y="1779314"/>
                </a:cubicBezTo>
                <a:cubicBezTo>
                  <a:pt x="334981" y="1779314"/>
                  <a:pt x="337349" y="1779314"/>
                  <a:pt x="339718" y="1779314"/>
                </a:cubicBezTo>
                <a:cubicBezTo>
                  <a:pt x="342085" y="1779314"/>
                  <a:pt x="351558" y="1786422"/>
                  <a:pt x="361031" y="1788791"/>
                </a:cubicBezTo>
                <a:cubicBezTo>
                  <a:pt x="365768" y="1793531"/>
                  <a:pt x="370505" y="1798269"/>
                  <a:pt x="372872" y="1803007"/>
                </a:cubicBezTo>
                <a:cubicBezTo>
                  <a:pt x="372872" y="1803007"/>
                  <a:pt x="372872" y="1805376"/>
                  <a:pt x="375240" y="1805376"/>
                </a:cubicBezTo>
                <a:cubicBezTo>
                  <a:pt x="375240" y="1807746"/>
                  <a:pt x="377609" y="1807746"/>
                  <a:pt x="379977" y="1810115"/>
                </a:cubicBezTo>
                <a:cubicBezTo>
                  <a:pt x="379977" y="1807746"/>
                  <a:pt x="382345" y="1805376"/>
                  <a:pt x="382345" y="1803007"/>
                </a:cubicBezTo>
                <a:cubicBezTo>
                  <a:pt x="384713" y="1800638"/>
                  <a:pt x="384713" y="1803007"/>
                  <a:pt x="389450" y="1803007"/>
                </a:cubicBezTo>
                <a:cubicBezTo>
                  <a:pt x="389450" y="1805376"/>
                  <a:pt x="387082" y="1807746"/>
                  <a:pt x="389450" y="1810115"/>
                </a:cubicBezTo>
                <a:cubicBezTo>
                  <a:pt x="389450" y="1810115"/>
                  <a:pt x="389450" y="1810115"/>
                  <a:pt x="387082" y="1810115"/>
                </a:cubicBezTo>
                <a:cubicBezTo>
                  <a:pt x="389450" y="1812484"/>
                  <a:pt x="391818" y="1812484"/>
                  <a:pt x="391818" y="1814854"/>
                </a:cubicBezTo>
                <a:cubicBezTo>
                  <a:pt x="394186" y="1812484"/>
                  <a:pt x="394186" y="1812484"/>
                  <a:pt x="396555" y="1812484"/>
                </a:cubicBezTo>
                <a:cubicBezTo>
                  <a:pt x="396555" y="1814854"/>
                  <a:pt x="396555" y="1814854"/>
                  <a:pt x="398923" y="1817222"/>
                </a:cubicBezTo>
                <a:cubicBezTo>
                  <a:pt x="396555" y="1817222"/>
                  <a:pt x="396555" y="1817222"/>
                  <a:pt x="396555" y="1817222"/>
                </a:cubicBezTo>
                <a:cubicBezTo>
                  <a:pt x="396555" y="1817222"/>
                  <a:pt x="396555" y="1817222"/>
                  <a:pt x="396555" y="1819593"/>
                </a:cubicBezTo>
                <a:cubicBezTo>
                  <a:pt x="401292" y="1819593"/>
                  <a:pt x="406028" y="1821962"/>
                  <a:pt x="410764" y="1826701"/>
                </a:cubicBezTo>
                <a:cubicBezTo>
                  <a:pt x="408396" y="1824331"/>
                  <a:pt x="408396" y="1824331"/>
                  <a:pt x="408396" y="1824331"/>
                </a:cubicBezTo>
                <a:cubicBezTo>
                  <a:pt x="410764" y="1824331"/>
                  <a:pt x="413132" y="1824331"/>
                  <a:pt x="413132" y="1824331"/>
                </a:cubicBezTo>
                <a:cubicBezTo>
                  <a:pt x="413132" y="1826701"/>
                  <a:pt x="413132" y="1826701"/>
                  <a:pt x="413132" y="1826701"/>
                </a:cubicBezTo>
                <a:cubicBezTo>
                  <a:pt x="415500" y="1829068"/>
                  <a:pt x="417869" y="1831438"/>
                  <a:pt x="420237" y="1833808"/>
                </a:cubicBezTo>
                <a:cubicBezTo>
                  <a:pt x="420237" y="1831438"/>
                  <a:pt x="422605" y="1831438"/>
                  <a:pt x="424973" y="1831438"/>
                </a:cubicBezTo>
                <a:cubicBezTo>
                  <a:pt x="424973" y="1831438"/>
                  <a:pt x="424973" y="1833808"/>
                  <a:pt x="422605" y="1833808"/>
                </a:cubicBezTo>
                <a:cubicBezTo>
                  <a:pt x="432079" y="1833808"/>
                  <a:pt x="432079" y="1819593"/>
                  <a:pt x="439183" y="1817222"/>
                </a:cubicBezTo>
                <a:cubicBezTo>
                  <a:pt x="434446" y="1814854"/>
                  <a:pt x="432079" y="1812484"/>
                  <a:pt x="429710" y="1810115"/>
                </a:cubicBezTo>
                <a:cubicBezTo>
                  <a:pt x="427342" y="1807746"/>
                  <a:pt x="422605" y="1805376"/>
                  <a:pt x="422605" y="1805376"/>
                </a:cubicBezTo>
                <a:lnTo>
                  <a:pt x="422605" y="1798269"/>
                </a:lnTo>
                <a:lnTo>
                  <a:pt x="424973" y="1795900"/>
                </a:lnTo>
                <a:cubicBezTo>
                  <a:pt x="424973" y="1795900"/>
                  <a:pt x="424973" y="1798269"/>
                  <a:pt x="424973" y="1798269"/>
                </a:cubicBezTo>
                <a:cubicBezTo>
                  <a:pt x="441551" y="1812484"/>
                  <a:pt x="436816" y="1800638"/>
                  <a:pt x="441551" y="1803007"/>
                </a:cubicBezTo>
                <a:cubicBezTo>
                  <a:pt x="443919" y="1803007"/>
                  <a:pt x="443919" y="1803007"/>
                  <a:pt x="443919" y="1805376"/>
                </a:cubicBezTo>
                <a:lnTo>
                  <a:pt x="447776" y="1801519"/>
                </a:lnTo>
                <a:lnTo>
                  <a:pt x="449544" y="1803007"/>
                </a:lnTo>
                <a:cubicBezTo>
                  <a:pt x="450432" y="1805377"/>
                  <a:pt x="451024" y="1807746"/>
                  <a:pt x="453392" y="1807746"/>
                </a:cubicBezTo>
                <a:cubicBezTo>
                  <a:pt x="451024" y="1810115"/>
                  <a:pt x="451024" y="1810115"/>
                  <a:pt x="448656" y="1812484"/>
                </a:cubicBezTo>
                <a:cubicBezTo>
                  <a:pt x="448656" y="1812484"/>
                  <a:pt x="448656" y="1812484"/>
                  <a:pt x="451024" y="1812484"/>
                </a:cubicBezTo>
                <a:cubicBezTo>
                  <a:pt x="453392" y="1814854"/>
                  <a:pt x="455761" y="1817222"/>
                  <a:pt x="458129" y="1821962"/>
                </a:cubicBezTo>
                <a:cubicBezTo>
                  <a:pt x="458129" y="1819593"/>
                  <a:pt x="458129" y="1817222"/>
                  <a:pt x="458129" y="1817222"/>
                </a:cubicBezTo>
                <a:cubicBezTo>
                  <a:pt x="462865" y="1814854"/>
                  <a:pt x="462865" y="1817222"/>
                  <a:pt x="467602" y="1817222"/>
                </a:cubicBezTo>
                <a:cubicBezTo>
                  <a:pt x="467602" y="1817222"/>
                  <a:pt x="465233" y="1817222"/>
                  <a:pt x="465233" y="1814854"/>
                </a:cubicBezTo>
                <a:cubicBezTo>
                  <a:pt x="467602" y="1814854"/>
                  <a:pt x="467602" y="1814854"/>
                  <a:pt x="467602" y="1814854"/>
                </a:cubicBezTo>
                <a:cubicBezTo>
                  <a:pt x="462865" y="1805376"/>
                  <a:pt x="474706" y="1800638"/>
                  <a:pt x="474706" y="1791161"/>
                </a:cubicBezTo>
                <a:cubicBezTo>
                  <a:pt x="465233" y="1791161"/>
                  <a:pt x="462865" y="1795900"/>
                  <a:pt x="455761" y="1798269"/>
                </a:cubicBezTo>
                <a:cubicBezTo>
                  <a:pt x="455761" y="1788791"/>
                  <a:pt x="467602" y="1788791"/>
                  <a:pt x="472338" y="1786422"/>
                </a:cubicBezTo>
                <a:cubicBezTo>
                  <a:pt x="469970" y="1786422"/>
                  <a:pt x="467602" y="1781684"/>
                  <a:pt x="465233" y="1781684"/>
                </a:cubicBezTo>
                <a:cubicBezTo>
                  <a:pt x="465233" y="1774577"/>
                  <a:pt x="465233" y="1767468"/>
                  <a:pt x="469970" y="1769839"/>
                </a:cubicBezTo>
                <a:cubicBezTo>
                  <a:pt x="465233" y="1772207"/>
                  <a:pt x="467602" y="1784053"/>
                  <a:pt x="474706" y="1784053"/>
                </a:cubicBezTo>
                <a:cubicBezTo>
                  <a:pt x="474706" y="1779314"/>
                  <a:pt x="477075" y="1776945"/>
                  <a:pt x="479443" y="1774577"/>
                </a:cubicBezTo>
                <a:cubicBezTo>
                  <a:pt x="477075" y="1774577"/>
                  <a:pt x="474706" y="1772207"/>
                  <a:pt x="474706" y="1772207"/>
                </a:cubicBezTo>
                <a:cubicBezTo>
                  <a:pt x="477075" y="1769839"/>
                  <a:pt x="477075" y="1774577"/>
                  <a:pt x="479443" y="1772207"/>
                </a:cubicBezTo>
                <a:cubicBezTo>
                  <a:pt x="479443" y="1769839"/>
                  <a:pt x="474706" y="1769839"/>
                  <a:pt x="474706" y="1767468"/>
                </a:cubicBezTo>
                <a:cubicBezTo>
                  <a:pt x="479443" y="1769839"/>
                  <a:pt x="484179" y="1769839"/>
                  <a:pt x="486548" y="1774577"/>
                </a:cubicBezTo>
                <a:cubicBezTo>
                  <a:pt x="484179" y="1774577"/>
                  <a:pt x="481811" y="1774577"/>
                  <a:pt x="481811" y="1776945"/>
                </a:cubicBezTo>
                <a:cubicBezTo>
                  <a:pt x="488916" y="1776945"/>
                  <a:pt x="488916" y="1781684"/>
                  <a:pt x="496021" y="1779314"/>
                </a:cubicBezTo>
                <a:cubicBezTo>
                  <a:pt x="500757" y="1786422"/>
                  <a:pt x="510230" y="1784053"/>
                  <a:pt x="514966" y="1788791"/>
                </a:cubicBezTo>
                <a:cubicBezTo>
                  <a:pt x="514966" y="1793531"/>
                  <a:pt x="522071" y="1795900"/>
                  <a:pt x="526808" y="1798269"/>
                </a:cubicBezTo>
                <a:lnTo>
                  <a:pt x="526372" y="1798488"/>
                </a:lnTo>
                <a:lnTo>
                  <a:pt x="526351" y="1798460"/>
                </a:lnTo>
                <a:lnTo>
                  <a:pt x="526353" y="1798497"/>
                </a:lnTo>
                <a:lnTo>
                  <a:pt x="522071" y="1800638"/>
                </a:lnTo>
                <a:cubicBezTo>
                  <a:pt x="519703" y="1803007"/>
                  <a:pt x="524440" y="1803007"/>
                  <a:pt x="524440" y="1805376"/>
                </a:cubicBezTo>
                <a:lnTo>
                  <a:pt x="517981" y="1801069"/>
                </a:lnTo>
                <a:lnTo>
                  <a:pt x="519703" y="1800638"/>
                </a:lnTo>
                <a:cubicBezTo>
                  <a:pt x="519703" y="1800638"/>
                  <a:pt x="519703" y="1800638"/>
                  <a:pt x="517335" y="1800638"/>
                </a:cubicBezTo>
                <a:lnTo>
                  <a:pt x="517981" y="1801069"/>
                </a:lnTo>
                <a:lnTo>
                  <a:pt x="500757" y="1805376"/>
                </a:lnTo>
                <a:cubicBezTo>
                  <a:pt x="500757" y="1800638"/>
                  <a:pt x="498389" y="1798269"/>
                  <a:pt x="493652" y="1798269"/>
                </a:cubicBezTo>
                <a:cubicBezTo>
                  <a:pt x="496021" y="1800638"/>
                  <a:pt x="496021" y="1805376"/>
                  <a:pt x="493652" y="1807746"/>
                </a:cubicBezTo>
                <a:cubicBezTo>
                  <a:pt x="493652" y="1807746"/>
                  <a:pt x="493652" y="1807746"/>
                  <a:pt x="493652" y="1810115"/>
                </a:cubicBezTo>
                <a:cubicBezTo>
                  <a:pt x="491284" y="1810115"/>
                  <a:pt x="491284" y="1810115"/>
                  <a:pt x="491284" y="1810115"/>
                </a:cubicBezTo>
                <a:cubicBezTo>
                  <a:pt x="491284" y="1810115"/>
                  <a:pt x="491284" y="1810115"/>
                  <a:pt x="491284" y="1807746"/>
                </a:cubicBezTo>
                <a:cubicBezTo>
                  <a:pt x="486548" y="1807746"/>
                  <a:pt x="479443" y="1807746"/>
                  <a:pt x="477075" y="1812484"/>
                </a:cubicBezTo>
                <a:cubicBezTo>
                  <a:pt x="477075" y="1814854"/>
                  <a:pt x="479443" y="1814854"/>
                  <a:pt x="481811" y="1814854"/>
                </a:cubicBezTo>
                <a:cubicBezTo>
                  <a:pt x="481811" y="1814854"/>
                  <a:pt x="484179" y="1814854"/>
                  <a:pt x="484179" y="1812484"/>
                </a:cubicBezTo>
                <a:cubicBezTo>
                  <a:pt x="484179" y="1812484"/>
                  <a:pt x="484179" y="1812484"/>
                  <a:pt x="486548" y="1812484"/>
                </a:cubicBezTo>
                <a:cubicBezTo>
                  <a:pt x="488916" y="1814854"/>
                  <a:pt x="491284" y="1814854"/>
                  <a:pt x="496021" y="1814854"/>
                </a:cubicBezTo>
                <a:cubicBezTo>
                  <a:pt x="498389" y="1814854"/>
                  <a:pt x="500757" y="1814854"/>
                  <a:pt x="500757" y="1814854"/>
                </a:cubicBezTo>
                <a:cubicBezTo>
                  <a:pt x="498389" y="1812484"/>
                  <a:pt x="500757" y="1812484"/>
                  <a:pt x="500757" y="1812484"/>
                </a:cubicBezTo>
                <a:cubicBezTo>
                  <a:pt x="500757" y="1812484"/>
                  <a:pt x="500757" y="1812484"/>
                  <a:pt x="503125" y="1812484"/>
                </a:cubicBezTo>
                <a:cubicBezTo>
                  <a:pt x="522071" y="1803007"/>
                  <a:pt x="531544" y="1819593"/>
                  <a:pt x="541017" y="1833808"/>
                </a:cubicBezTo>
                <a:cubicBezTo>
                  <a:pt x="543386" y="1836177"/>
                  <a:pt x="545754" y="1838546"/>
                  <a:pt x="550490" y="1840915"/>
                </a:cubicBezTo>
                <a:cubicBezTo>
                  <a:pt x="555227" y="1843285"/>
                  <a:pt x="562331" y="1848023"/>
                  <a:pt x="564700" y="1852763"/>
                </a:cubicBezTo>
                <a:cubicBezTo>
                  <a:pt x="567068" y="1855133"/>
                  <a:pt x="567068" y="1855133"/>
                  <a:pt x="569436" y="1857499"/>
                </a:cubicBezTo>
                <a:cubicBezTo>
                  <a:pt x="569436" y="1855133"/>
                  <a:pt x="569436" y="1855133"/>
                  <a:pt x="569436" y="1852763"/>
                </a:cubicBezTo>
                <a:cubicBezTo>
                  <a:pt x="571804" y="1852763"/>
                  <a:pt x="574173" y="1850393"/>
                  <a:pt x="576541" y="1850393"/>
                </a:cubicBezTo>
                <a:cubicBezTo>
                  <a:pt x="574173" y="1852763"/>
                  <a:pt x="578909" y="1852763"/>
                  <a:pt x="581277" y="1852763"/>
                </a:cubicBezTo>
                <a:cubicBezTo>
                  <a:pt x="581277" y="1852763"/>
                  <a:pt x="581277" y="1855133"/>
                  <a:pt x="581277" y="1855133"/>
                </a:cubicBezTo>
                <a:cubicBezTo>
                  <a:pt x="586014" y="1852763"/>
                  <a:pt x="593119" y="1855133"/>
                  <a:pt x="600223" y="1857499"/>
                </a:cubicBezTo>
                <a:cubicBezTo>
                  <a:pt x="600223" y="1857499"/>
                  <a:pt x="602591" y="1855133"/>
                  <a:pt x="602591" y="1855133"/>
                </a:cubicBezTo>
                <a:cubicBezTo>
                  <a:pt x="602591" y="1855133"/>
                  <a:pt x="602591" y="1852763"/>
                  <a:pt x="602591" y="1852763"/>
                </a:cubicBezTo>
                <a:cubicBezTo>
                  <a:pt x="602591" y="1850393"/>
                  <a:pt x="597855" y="1848023"/>
                  <a:pt x="595487" y="1848023"/>
                </a:cubicBezTo>
                <a:cubicBezTo>
                  <a:pt x="595487" y="1848023"/>
                  <a:pt x="593119" y="1850393"/>
                  <a:pt x="597855" y="1855133"/>
                </a:cubicBezTo>
                <a:cubicBezTo>
                  <a:pt x="595487" y="1852763"/>
                  <a:pt x="593119" y="1852763"/>
                  <a:pt x="590750" y="1850393"/>
                </a:cubicBezTo>
                <a:cubicBezTo>
                  <a:pt x="586014" y="1845654"/>
                  <a:pt x="581277" y="1840915"/>
                  <a:pt x="576541" y="1838546"/>
                </a:cubicBezTo>
                <a:cubicBezTo>
                  <a:pt x="571804" y="1838546"/>
                  <a:pt x="571804" y="1840915"/>
                  <a:pt x="569436" y="1843285"/>
                </a:cubicBezTo>
                <a:cubicBezTo>
                  <a:pt x="569436" y="1840915"/>
                  <a:pt x="569436" y="1838546"/>
                  <a:pt x="569436" y="1836177"/>
                </a:cubicBezTo>
                <a:cubicBezTo>
                  <a:pt x="569436" y="1836177"/>
                  <a:pt x="571804" y="1836177"/>
                  <a:pt x="571804" y="1836177"/>
                </a:cubicBezTo>
                <a:cubicBezTo>
                  <a:pt x="571804" y="1836177"/>
                  <a:pt x="569436" y="1833808"/>
                  <a:pt x="567068" y="1833808"/>
                </a:cubicBezTo>
                <a:cubicBezTo>
                  <a:pt x="567068" y="1833808"/>
                  <a:pt x="564700" y="1831438"/>
                  <a:pt x="564700" y="1831438"/>
                </a:cubicBezTo>
                <a:cubicBezTo>
                  <a:pt x="567068" y="1829068"/>
                  <a:pt x="569436" y="1829068"/>
                  <a:pt x="571804" y="1829068"/>
                </a:cubicBezTo>
                <a:cubicBezTo>
                  <a:pt x="574173" y="1829068"/>
                  <a:pt x="576541" y="1831438"/>
                  <a:pt x="574173" y="1826701"/>
                </a:cubicBezTo>
                <a:cubicBezTo>
                  <a:pt x="569436" y="1819593"/>
                  <a:pt x="569436" y="1817222"/>
                  <a:pt x="574173" y="1819593"/>
                </a:cubicBezTo>
                <a:cubicBezTo>
                  <a:pt x="574173" y="1817222"/>
                  <a:pt x="569436" y="1817222"/>
                  <a:pt x="569436" y="1814854"/>
                </a:cubicBezTo>
                <a:cubicBezTo>
                  <a:pt x="567068" y="1817222"/>
                  <a:pt x="564700" y="1819593"/>
                  <a:pt x="562331" y="1817222"/>
                </a:cubicBezTo>
                <a:cubicBezTo>
                  <a:pt x="564700" y="1817222"/>
                  <a:pt x="564700" y="1814854"/>
                  <a:pt x="564700" y="1814854"/>
                </a:cubicBezTo>
                <a:cubicBezTo>
                  <a:pt x="564700" y="1812484"/>
                  <a:pt x="562331" y="1812484"/>
                  <a:pt x="562331" y="1810115"/>
                </a:cubicBezTo>
                <a:cubicBezTo>
                  <a:pt x="550490" y="1803007"/>
                  <a:pt x="550490" y="1803007"/>
                  <a:pt x="559963" y="1807746"/>
                </a:cubicBezTo>
                <a:cubicBezTo>
                  <a:pt x="564700" y="1810115"/>
                  <a:pt x="567068" y="1810115"/>
                  <a:pt x="559963" y="1805376"/>
                </a:cubicBezTo>
                <a:cubicBezTo>
                  <a:pt x="552858" y="1800638"/>
                  <a:pt x="555227" y="1798269"/>
                  <a:pt x="557595" y="1800638"/>
                </a:cubicBezTo>
                <a:cubicBezTo>
                  <a:pt x="564700" y="1805376"/>
                  <a:pt x="562331" y="1803007"/>
                  <a:pt x="555227" y="1798269"/>
                </a:cubicBezTo>
                <a:cubicBezTo>
                  <a:pt x="555227" y="1795900"/>
                  <a:pt x="555227" y="1795900"/>
                  <a:pt x="555227" y="1795900"/>
                </a:cubicBezTo>
                <a:cubicBezTo>
                  <a:pt x="550490" y="1795900"/>
                  <a:pt x="545754" y="1798269"/>
                  <a:pt x="541017" y="1798269"/>
                </a:cubicBezTo>
                <a:cubicBezTo>
                  <a:pt x="541017" y="1798269"/>
                  <a:pt x="543386" y="1800638"/>
                  <a:pt x="543386" y="1800638"/>
                </a:cubicBezTo>
                <a:cubicBezTo>
                  <a:pt x="548122" y="1803007"/>
                  <a:pt x="550490" y="1805376"/>
                  <a:pt x="555227" y="1807746"/>
                </a:cubicBezTo>
                <a:cubicBezTo>
                  <a:pt x="557595" y="1810115"/>
                  <a:pt x="559963" y="1812484"/>
                  <a:pt x="562331" y="1814854"/>
                </a:cubicBezTo>
                <a:cubicBezTo>
                  <a:pt x="559963" y="1814854"/>
                  <a:pt x="557595" y="1814854"/>
                  <a:pt x="557595" y="1812484"/>
                </a:cubicBezTo>
                <a:cubicBezTo>
                  <a:pt x="548122" y="1807746"/>
                  <a:pt x="541017" y="1800638"/>
                  <a:pt x="531544" y="1793531"/>
                </a:cubicBezTo>
                <a:cubicBezTo>
                  <a:pt x="526808" y="1791161"/>
                  <a:pt x="522071" y="1786422"/>
                  <a:pt x="517335" y="1781684"/>
                </a:cubicBezTo>
                <a:cubicBezTo>
                  <a:pt x="514966" y="1781684"/>
                  <a:pt x="514966" y="1784053"/>
                  <a:pt x="512598" y="1784053"/>
                </a:cubicBezTo>
                <a:cubicBezTo>
                  <a:pt x="503125" y="1776945"/>
                  <a:pt x="488916" y="1774577"/>
                  <a:pt x="479443" y="1765101"/>
                </a:cubicBezTo>
                <a:cubicBezTo>
                  <a:pt x="481811" y="1765101"/>
                  <a:pt x="484179" y="1765101"/>
                  <a:pt x="488916" y="1767468"/>
                </a:cubicBezTo>
                <a:cubicBezTo>
                  <a:pt x="491284" y="1765101"/>
                  <a:pt x="486548" y="1762731"/>
                  <a:pt x="488916" y="1762731"/>
                </a:cubicBezTo>
                <a:cubicBezTo>
                  <a:pt x="491284" y="1765101"/>
                  <a:pt x="491284" y="1765101"/>
                  <a:pt x="491284" y="1765101"/>
                </a:cubicBezTo>
                <a:cubicBezTo>
                  <a:pt x="491284" y="1762731"/>
                  <a:pt x="491284" y="1760360"/>
                  <a:pt x="488916" y="1760360"/>
                </a:cubicBezTo>
                <a:cubicBezTo>
                  <a:pt x="481811" y="1753252"/>
                  <a:pt x="486548" y="1755622"/>
                  <a:pt x="486548" y="1755622"/>
                </a:cubicBezTo>
                <a:cubicBezTo>
                  <a:pt x="486548" y="1753252"/>
                  <a:pt x="491284" y="1757991"/>
                  <a:pt x="493652" y="1760360"/>
                </a:cubicBezTo>
                <a:cubicBezTo>
                  <a:pt x="496021" y="1760360"/>
                  <a:pt x="496021" y="1760360"/>
                  <a:pt x="498389" y="1760360"/>
                </a:cubicBezTo>
                <a:cubicBezTo>
                  <a:pt x="496021" y="1760360"/>
                  <a:pt x="493652" y="1760360"/>
                  <a:pt x="493652" y="1757991"/>
                </a:cubicBezTo>
                <a:cubicBezTo>
                  <a:pt x="491284" y="1755622"/>
                  <a:pt x="484179" y="1753252"/>
                  <a:pt x="484179" y="1753252"/>
                </a:cubicBezTo>
                <a:cubicBezTo>
                  <a:pt x="479443" y="1748515"/>
                  <a:pt x="474706" y="1743776"/>
                  <a:pt x="469970" y="1741406"/>
                </a:cubicBezTo>
                <a:cubicBezTo>
                  <a:pt x="458129" y="1731929"/>
                  <a:pt x="458129" y="1731929"/>
                  <a:pt x="458129" y="1734299"/>
                </a:cubicBezTo>
                <a:cubicBezTo>
                  <a:pt x="455761" y="1731929"/>
                  <a:pt x="455761" y="1731929"/>
                  <a:pt x="453392" y="1729560"/>
                </a:cubicBezTo>
                <a:cubicBezTo>
                  <a:pt x="451024" y="1731929"/>
                  <a:pt x="448656" y="1734299"/>
                  <a:pt x="451024" y="1736668"/>
                </a:cubicBezTo>
                <a:cubicBezTo>
                  <a:pt x="451024" y="1736668"/>
                  <a:pt x="448656" y="1736668"/>
                  <a:pt x="448656" y="1736668"/>
                </a:cubicBezTo>
                <a:cubicBezTo>
                  <a:pt x="446288" y="1731929"/>
                  <a:pt x="448656" y="1729560"/>
                  <a:pt x="451024" y="1729560"/>
                </a:cubicBezTo>
                <a:cubicBezTo>
                  <a:pt x="446288" y="1724821"/>
                  <a:pt x="441551" y="1722453"/>
                  <a:pt x="434446" y="1720083"/>
                </a:cubicBezTo>
                <a:cubicBezTo>
                  <a:pt x="434446" y="1717713"/>
                  <a:pt x="429710" y="1715345"/>
                  <a:pt x="429710" y="1715345"/>
                </a:cubicBezTo>
                <a:cubicBezTo>
                  <a:pt x="427342" y="1712975"/>
                  <a:pt x="424973" y="1710604"/>
                  <a:pt x="422605" y="1708236"/>
                </a:cubicBezTo>
                <a:cubicBezTo>
                  <a:pt x="415500" y="1710604"/>
                  <a:pt x="403659" y="1708236"/>
                  <a:pt x="396555" y="1712975"/>
                </a:cubicBezTo>
                <a:cubicBezTo>
                  <a:pt x="396555" y="1710604"/>
                  <a:pt x="394186" y="1708236"/>
                  <a:pt x="391818" y="1708236"/>
                </a:cubicBezTo>
                <a:cubicBezTo>
                  <a:pt x="382345" y="1715345"/>
                  <a:pt x="370505" y="1703497"/>
                  <a:pt x="368136" y="1696389"/>
                </a:cubicBezTo>
                <a:cubicBezTo>
                  <a:pt x="368136" y="1698760"/>
                  <a:pt x="370505" y="1696389"/>
                  <a:pt x="370505" y="1696389"/>
                </a:cubicBezTo>
                <a:cubicBezTo>
                  <a:pt x="368136" y="1694020"/>
                  <a:pt x="368136" y="1691651"/>
                  <a:pt x="365768" y="1691651"/>
                </a:cubicBezTo>
                <a:cubicBezTo>
                  <a:pt x="365768" y="1684542"/>
                  <a:pt x="363399" y="1667958"/>
                  <a:pt x="353927" y="1663219"/>
                </a:cubicBezTo>
                <a:cubicBezTo>
                  <a:pt x="353927" y="1658480"/>
                  <a:pt x="353927" y="1653743"/>
                  <a:pt x="353927" y="1651372"/>
                </a:cubicBezTo>
                <a:cubicBezTo>
                  <a:pt x="353927" y="1649004"/>
                  <a:pt x="351558" y="1649004"/>
                  <a:pt x="351558" y="1649004"/>
                </a:cubicBezTo>
                <a:cubicBezTo>
                  <a:pt x="351558" y="1646635"/>
                  <a:pt x="349190" y="1644266"/>
                  <a:pt x="346822" y="1644266"/>
                </a:cubicBezTo>
                <a:cubicBezTo>
                  <a:pt x="346822" y="1644266"/>
                  <a:pt x="349190" y="1649004"/>
                  <a:pt x="346822" y="1649004"/>
                </a:cubicBezTo>
                <a:cubicBezTo>
                  <a:pt x="344454" y="1646635"/>
                  <a:pt x="342085" y="1639527"/>
                  <a:pt x="342085" y="1634788"/>
                </a:cubicBezTo>
                <a:cubicBezTo>
                  <a:pt x="344454" y="1637158"/>
                  <a:pt x="346822" y="1639527"/>
                  <a:pt x="349190" y="1637158"/>
                </a:cubicBezTo>
                <a:cubicBezTo>
                  <a:pt x="346822" y="1634788"/>
                  <a:pt x="344454" y="1632419"/>
                  <a:pt x="342085" y="1630049"/>
                </a:cubicBezTo>
                <a:cubicBezTo>
                  <a:pt x="337349" y="1632419"/>
                  <a:pt x="342085" y="1634788"/>
                  <a:pt x="337349" y="1634788"/>
                </a:cubicBezTo>
                <a:cubicBezTo>
                  <a:pt x="334981" y="1634788"/>
                  <a:pt x="339718" y="1630049"/>
                  <a:pt x="337349" y="1630049"/>
                </a:cubicBezTo>
                <a:cubicBezTo>
                  <a:pt x="334981" y="1630049"/>
                  <a:pt x="337349" y="1634788"/>
                  <a:pt x="334981" y="1634788"/>
                </a:cubicBezTo>
                <a:cubicBezTo>
                  <a:pt x="332612" y="1632419"/>
                  <a:pt x="332612" y="1627680"/>
                  <a:pt x="330244" y="1627680"/>
                </a:cubicBezTo>
                <a:cubicBezTo>
                  <a:pt x="330244" y="1627680"/>
                  <a:pt x="327876" y="1627680"/>
                  <a:pt x="327876" y="1627680"/>
                </a:cubicBezTo>
                <a:cubicBezTo>
                  <a:pt x="332612" y="1625312"/>
                  <a:pt x="334981" y="1625312"/>
                  <a:pt x="334981" y="1620572"/>
                </a:cubicBezTo>
                <a:cubicBezTo>
                  <a:pt x="330244" y="1622943"/>
                  <a:pt x="330244" y="1615834"/>
                  <a:pt x="325508" y="1615834"/>
                </a:cubicBezTo>
                <a:cubicBezTo>
                  <a:pt x="325508" y="1615834"/>
                  <a:pt x="325508" y="1613464"/>
                  <a:pt x="325508" y="1611095"/>
                </a:cubicBezTo>
                <a:cubicBezTo>
                  <a:pt x="330244" y="1608725"/>
                  <a:pt x="330244" y="1606356"/>
                  <a:pt x="334981" y="1603988"/>
                </a:cubicBezTo>
                <a:cubicBezTo>
                  <a:pt x="330244" y="1603988"/>
                  <a:pt x="318403" y="1606356"/>
                  <a:pt x="320771" y="1611095"/>
                </a:cubicBezTo>
                <a:cubicBezTo>
                  <a:pt x="318403" y="1613464"/>
                  <a:pt x="313667" y="1611095"/>
                  <a:pt x="313667" y="1606356"/>
                </a:cubicBezTo>
                <a:cubicBezTo>
                  <a:pt x="318403" y="1611095"/>
                  <a:pt x="318403" y="1603988"/>
                  <a:pt x="320771" y="1601618"/>
                </a:cubicBezTo>
                <a:cubicBezTo>
                  <a:pt x="323139" y="1599248"/>
                  <a:pt x="325508" y="1601618"/>
                  <a:pt x="325508" y="1599248"/>
                </a:cubicBezTo>
                <a:cubicBezTo>
                  <a:pt x="327876" y="1599248"/>
                  <a:pt x="325508" y="1596881"/>
                  <a:pt x="327876" y="1594511"/>
                </a:cubicBezTo>
                <a:cubicBezTo>
                  <a:pt x="330244" y="1589773"/>
                  <a:pt x="337349" y="1587402"/>
                  <a:pt x="344454" y="1587402"/>
                </a:cubicBezTo>
                <a:cubicBezTo>
                  <a:pt x="342085" y="1587402"/>
                  <a:pt x="344454" y="1589773"/>
                  <a:pt x="346822" y="1589773"/>
                </a:cubicBezTo>
                <a:cubicBezTo>
                  <a:pt x="351558" y="1587402"/>
                  <a:pt x="351558" y="1580295"/>
                  <a:pt x="361031" y="1580295"/>
                </a:cubicBezTo>
                <a:cubicBezTo>
                  <a:pt x="363399" y="1580295"/>
                  <a:pt x="363399" y="1587402"/>
                  <a:pt x="358663" y="1587402"/>
                </a:cubicBezTo>
                <a:cubicBezTo>
                  <a:pt x="356295" y="1587402"/>
                  <a:pt x="358663" y="1585032"/>
                  <a:pt x="356295" y="1585032"/>
                </a:cubicBezTo>
                <a:cubicBezTo>
                  <a:pt x="351558" y="1587402"/>
                  <a:pt x="358663" y="1589773"/>
                  <a:pt x="353927" y="1594511"/>
                </a:cubicBezTo>
                <a:cubicBezTo>
                  <a:pt x="358663" y="1596881"/>
                  <a:pt x="358663" y="1594511"/>
                  <a:pt x="363399" y="1594511"/>
                </a:cubicBezTo>
                <a:cubicBezTo>
                  <a:pt x="365768" y="1594511"/>
                  <a:pt x="363399" y="1599248"/>
                  <a:pt x="365768" y="1599248"/>
                </a:cubicBezTo>
                <a:cubicBezTo>
                  <a:pt x="370505" y="1599248"/>
                  <a:pt x="372872" y="1596881"/>
                  <a:pt x="375240" y="1594511"/>
                </a:cubicBezTo>
                <a:cubicBezTo>
                  <a:pt x="370505" y="1592140"/>
                  <a:pt x="365768" y="1592140"/>
                  <a:pt x="361031" y="1589773"/>
                </a:cubicBezTo>
                <a:cubicBezTo>
                  <a:pt x="361031" y="1589773"/>
                  <a:pt x="361031" y="1587402"/>
                  <a:pt x="358663" y="1587402"/>
                </a:cubicBezTo>
                <a:cubicBezTo>
                  <a:pt x="363399" y="1587402"/>
                  <a:pt x="365768" y="1585032"/>
                  <a:pt x="370505" y="1585032"/>
                </a:cubicBezTo>
                <a:cubicBezTo>
                  <a:pt x="384713" y="1594511"/>
                  <a:pt x="372872" y="1587402"/>
                  <a:pt x="372872" y="1587402"/>
                </a:cubicBezTo>
                <a:cubicBezTo>
                  <a:pt x="372872" y="1587402"/>
                  <a:pt x="372872" y="1589773"/>
                  <a:pt x="379977" y="1594511"/>
                </a:cubicBezTo>
                <a:cubicBezTo>
                  <a:pt x="379977" y="1594511"/>
                  <a:pt x="382345" y="1592140"/>
                  <a:pt x="382345" y="1592140"/>
                </a:cubicBezTo>
                <a:cubicBezTo>
                  <a:pt x="384713" y="1594511"/>
                  <a:pt x="382345" y="1596881"/>
                  <a:pt x="384713" y="1596881"/>
                </a:cubicBezTo>
                <a:cubicBezTo>
                  <a:pt x="387082" y="1596881"/>
                  <a:pt x="387082" y="1594511"/>
                  <a:pt x="389450" y="1594511"/>
                </a:cubicBezTo>
                <a:cubicBezTo>
                  <a:pt x="391818" y="1596881"/>
                  <a:pt x="391818" y="1599248"/>
                  <a:pt x="396555" y="1599248"/>
                </a:cubicBezTo>
                <a:cubicBezTo>
                  <a:pt x="396555" y="1599248"/>
                  <a:pt x="396555" y="1601618"/>
                  <a:pt x="396555" y="1601618"/>
                </a:cubicBezTo>
                <a:cubicBezTo>
                  <a:pt x="396555" y="1603988"/>
                  <a:pt x="398923" y="1603988"/>
                  <a:pt x="398923" y="1603988"/>
                </a:cubicBezTo>
                <a:cubicBezTo>
                  <a:pt x="403659" y="1606356"/>
                  <a:pt x="406028" y="1608725"/>
                  <a:pt x="406028" y="1608725"/>
                </a:cubicBezTo>
                <a:cubicBezTo>
                  <a:pt x="408396" y="1606356"/>
                  <a:pt x="413132" y="1603988"/>
                  <a:pt x="417869" y="1601618"/>
                </a:cubicBezTo>
                <a:cubicBezTo>
                  <a:pt x="417869" y="1599248"/>
                  <a:pt x="415500" y="1599248"/>
                  <a:pt x="415500" y="1599248"/>
                </a:cubicBezTo>
                <a:cubicBezTo>
                  <a:pt x="420237" y="1599248"/>
                  <a:pt x="417869" y="1596881"/>
                  <a:pt x="420237" y="1596881"/>
                </a:cubicBezTo>
                <a:cubicBezTo>
                  <a:pt x="420237" y="1599248"/>
                  <a:pt x="420237" y="1599248"/>
                  <a:pt x="420237" y="1601618"/>
                </a:cubicBezTo>
                <a:cubicBezTo>
                  <a:pt x="422605" y="1606356"/>
                  <a:pt x="429710" y="1601618"/>
                  <a:pt x="429710" y="1608725"/>
                </a:cubicBezTo>
                <a:cubicBezTo>
                  <a:pt x="429710" y="1611095"/>
                  <a:pt x="424973" y="1611095"/>
                  <a:pt x="427342" y="1615834"/>
                </a:cubicBezTo>
                <a:cubicBezTo>
                  <a:pt x="429710" y="1622943"/>
                  <a:pt x="448656" y="1620572"/>
                  <a:pt x="443919" y="1611095"/>
                </a:cubicBezTo>
                <a:cubicBezTo>
                  <a:pt x="446288" y="1611095"/>
                  <a:pt x="446288" y="1613464"/>
                  <a:pt x="448656" y="1613464"/>
                </a:cubicBezTo>
                <a:cubicBezTo>
                  <a:pt x="448656" y="1611095"/>
                  <a:pt x="451024" y="1611095"/>
                  <a:pt x="453392" y="1611095"/>
                </a:cubicBezTo>
                <a:lnTo>
                  <a:pt x="455761" y="1612280"/>
                </a:lnTo>
                <a:lnTo>
                  <a:pt x="455761" y="1613464"/>
                </a:lnTo>
                <a:cubicBezTo>
                  <a:pt x="455761" y="1613464"/>
                  <a:pt x="458129" y="1613464"/>
                  <a:pt x="458129" y="1613464"/>
                </a:cubicBezTo>
                <a:lnTo>
                  <a:pt x="455761" y="1612280"/>
                </a:lnTo>
                <a:lnTo>
                  <a:pt x="455761" y="1603988"/>
                </a:lnTo>
                <a:cubicBezTo>
                  <a:pt x="451024" y="1603988"/>
                  <a:pt x="448656" y="1599248"/>
                  <a:pt x="443919" y="1596881"/>
                </a:cubicBezTo>
                <a:cubicBezTo>
                  <a:pt x="446288" y="1596881"/>
                  <a:pt x="446288" y="1596881"/>
                  <a:pt x="448656" y="1594511"/>
                </a:cubicBezTo>
                <a:cubicBezTo>
                  <a:pt x="448656" y="1594511"/>
                  <a:pt x="448656" y="1592140"/>
                  <a:pt x="448656" y="1592140"/>
                </a:cubicBezTo>
                <a:cubicBezTo>
                  <a:pt x="446288" y="1592140"/>
                  <a:pt x="443919" y="1592140"/>
                  <a:pt x="443919" y="1589773"/>
                </a:cubicBezTo>
                <a:cubicBezTo>
                  <a:pt x="443919" y="1587402"/>
                  <a:pt x="446288" y="1585032"/>
                  <a:pt x="448656" y="1585032"/>
                </a:cubicBezTo>
                <a:cubicBezTo>
                  <a:pt x="446288" y="1582663"/>
                  <a:pt x="443919" y="1580295"/>
                  <a:pt x="439183" y="1577925"/>
                </a:cubicBezTo>
                <a:cubicBezTo>
                  <a:pt x="434446" y="1577925"/>
                  <a:pt x="429710" y="1577925"/>
                  <a:pt x="427342" y="1575556"/>
                </a:cubicBezTo>
                <a:cubicBezTo>
                  <a:pt x="429710" y="1575556"/>
                  <a:pt x="432079" y="1575556"/>
                  <a:pt x="434446" y="1573186"/>
                </a:cubicBezTo>
                <a:cubicBezTo>
                  <a:pt x="434446" y="1573186"/>
                  <a:pt x="432079" y="1573186"/>
                  <a:pt x="432079" y="1573186"/>
                </a:cubicBezTo>
                <a:cubicBezTo>
                  <a:pt x="429710" y="1570817"/>
                  <a:pt x="429710" y="1570817"/>
                  <a:pt x="427342" y="1570817"/>
                </a:cubicBezTo>
                <a:cubicBezTo>
                  <a:pt x="424973" y="1568448"/>
                  <a:pt x="422605" y="1566078"/>
                  <a:pt x="422605" y="1566078"/>
                </a:cubicBezTo>
                <a:cubicBezTo>
                  <a:pt x="417869" y="1563709"/>
                  <a:pt x="413132" y="1561339"/>
                  <a:pt x="408396" y="1558971"/>
                </a:cubicBezTo>
                <a:cubicBezTo>
                  <a:pt x="408396" y="1556602"/>
                  <a:pt x="408396" y="1556602"/>
                  <a:pt x="408396" y="1556602"/>
                </a:cubicBezTo>
                <a:cubicBezTo>
                  <a:pt x="417869" y="1563709"/>
                  <a:pt x="415500" y="1561339"/>
                  <a:pt x="420237" y="1563709"/>
                </a:cubicBezTo>
                <a:cubicBezTo>
                  <a:pt x="422605" y="1563709"/>
                  <a:pt x="422605" y="1563709"/>
                  <a:pt x="429710" y="1568448"/>
                </a:cubicBezTo>
                <a:cubicBezTo>
                  <a:pt x="432079" y="1568448"/>
                  <a:pt x="432079" y="1568448"/>
                  <a:pt x="432079" y="1568448"/>
                </a:cubicBezTo>
                <a:cubicBezTo>
                  <a:pt x="429710" y="1566078"/>
                  <a:pt x="424973" y="1563709"/>
                  <a:pt x="422605" y="1561339"/>
                </a:cubicBezTo>
                <a:cubicBezTo>
                  <a:pt x="422605" y="1561339"/>
                  <a:pt x="420237" y="1561339"/>
                  <a:pt x="420237" y="1561339"/>
                </a:cubicBezTo>
                <a:cubicBezTo>
                  <a:pt x="417869" y="1561339"/>
                  <a:pt x="420237" y="1556602"/>
                  <a:pt x="417869" y="1556602"/>
                </a:cubicBezTo>
                <a:cubicBezTo>
                  <a:pt x="415500" y="1556602"/>
                  <a:pt x="415500" y="1558971"/>
                  <a:pt x="413132" y="1558971"/>
                </a:cubicBezTo>
                <a:cubicBezTo>
                  <a:pt x="413132" y="1554233"/>
                  <a:pt x="408396" y="1556602"/>
                  <a:pt x="406028" y="1554233"/>
                </a:cubicBezTo>
                <a:cubicBezTo>
                  <a:pt x="406028" y="1549494"/>
                  <a:pt x="413132" y="1549494"/>
                  <a:pt x="415500" y="1542386"/>
                </a:cubicBezTo>
                <a:cubicBezTo>
                  <a:pt x="422605" y="1542386"/>
                  <a:pt x="422605" y="1549494"/>
                  <a:pt x="429710" y="1551864"/>
                </a:cubicBezTo>
                <a:cubicBezTo>
                  <a:pt x="429710" y="1556602"/>
                  <a:pt x="424973" y="1554233"/>
                  <a:pt x="427342" y="1556602"/>
                </a:cubicBezTo>
                <a:cubicBezTo>
                  <a:pt x="427342" y="1558971"/>
                  <a:pt x="429710" y="1558971"/>
                  <a:pt x="432079" y="1558971"/>
                </a:cubicBezTo>
                <a:cubicBezTo>
                  <a:pt x="434446" y="1558971"/>
                  <a:pt x="434446" y="1561339"/>
                  <a:pt x="434446" y="1561339"/>
                </a:cubicBezTo>
                <a:cubicBezTo>
                  <a:pt x="434446" y="1563709"/>
                  <a:pt x="434446" y="1563709"/>
                  <a:pt x="432079" y="1563709"/>
                </a:cubicBezTo>
                <a:cubicBezTo>
                  <a:pt x="434446" y="1563709"/>
                  <a:pt x="436816" y="1566078"/>
                  <a:pt x="439183" y="1566078"/>
                </a:cubicBezTo>
                <a:lnTo>
                  <a:pt x="439183" y="1563709"/>
                </a:lnTo>
                <a:cubicBezTo>
                  <a:pt x="446288" y="1566078"/>
                  <a:pt x="451024" y="1570817"/>
                  <a:pt x="458129" y="1568448"/>
                </a:cubicBezTo>
                <a:cubicBezTo>
                  <a:pt x="458129" y="1573186"/>
                  <a:pt x="453392" y="1570817"/>
                  <a:pt x="455761" y="1575556"/>
                </a:cubicBezTo>
                <a:cubicBezTo>
                  <a:pt x="458129" y="1577925"/>
                  <a:pt x="460497" y="1580295"/>
                  <a:pt x="462865" y="1580295"/>
                </a:cubicBezTo>
                <a:cubicBezTo>
                  <a:pt x="469970" y="1585032"/>
                  <a:pt x="467602" y="1585032"/>
                  <a:pt x="467602" y="1585032"/>
                </a:cubicBezTo>
                <a:cubicBezTo>
                  <a:pt x="465233" y="1585032"/>
                  <a:pt x="462865" y="1582663"/>
                  <a:pt x="462865" y="1582663"/>
                </a:cubicBezTo>
                <a:cubicBezTo>
                  <a:pt x="460497" y="1582663"/>
                  <a:pt x="462865" y="1582663"/>
                  <a:pt x="462865" y="1585032"/>
                </a:cubicBezTo>
                <a:cubicBezTo>
                  <a:pt x="472338" y="1589773"/>
                  <a:pt x="467602" y="1589773"/>
                  <a:pt x="474706" y="1594511"/>
                </a:cubicBezTo>
                <a:cubicBezTo>
                  <a:pt x="477075" y="1596881"/>
                  <a:pt x="479443" y="1596881"/>
                  <a:pt x="481811" y="1599248"/>
                </a:cubicBezTo>
                <a:cubicBezTo>
                  <a:pt x="481811" y="1594511"/>
                  <a:pt x="481811" y="1589773"/>
                  <a:pt x="481811" y="1587402"/>
                </a:cubicBezTo>
                <a:cubicBezTo>
                  <a:pt x="479443" y="1585032"/>
                  <a:pt x="479443" y="1585032"/>
                  <a:pt x="479443" y="1585032"/>
                </a:cubicBezTo>
                <a:cubicBezTo>
                  <a:pt x="479443" y="1587402"/>
                  <a:pt x="479443" y="1587402"/>
                  <a:pt x="479443" y="1589773"/>
                </a:cubicBezTo>
                <a:cubicBezTo>
                  <a:pt x="479443" y="1589773"/>
                  <a:pt x="474706" y="1587402"/>
                  <a:pt x="469970" y="1585032"/>
                </a:cubicBezTo>
                <a:cubicBezTo>
                  <a:pt x="469970" y="1582663"/>
                  <a:pt x="465233" y="1575556"/>
                  <a:pt x="467602" y="1575556"/>
                </a:cubicBezTo>
                <a:cubicBezTo>
                  <a:pt x="469970" y="1577925"/>
                  <a:pt x="472338" y="1577925"/>
                  <a:pt x="479443" y="1582663"/>
                </a:cubicBezTo>
                <a:cubicBezTo>
                  <a:pt x="481811" y="1582663"/>
                  <a:pt x="481811" y="1585032"/>
                  <a:pt x="481811" y="1585032"/>
                </a:cubicBezTo>
                <a:cubicBezTo>
                  <a:pt x="481811" y="1585032"/>
                  <a:pt x="481811" y="1582663"/>
                  <a:pt x="481811" y="1582663"/>
                </a:cubicBezTo>
                <a:cubicBezTo>
                  <a:pt x="481811" y="1582663"/>
                  <a:pt x="481811" y="1580295"/>
                  <a:pt x="481811" y="1580295"/>
                </a:cubicBezTo>
                <a:lnTo>
                  <a:pt x="474707" y="1575556"/>
                </a:lnTo>
                <a:lnTo>
                  <a:pt x="477075" y="1577925"/>
                </a:lnTo>
                <a:cubicBezTo>
                  <a:pt x="479443" y="1580295"/>
                  <a:pt x="481811" y="1580295"/>
                  <a:pt x="481811" y="1582663"/>
                </a:cubicBezTo>
                <a:cubicBezTo>
                  <a:pt x="481811" y="1582663"/>
                  <a:pt x="479443" y="1580295"/>
                  <a:pt x="477075" y="1580295"/>
                </a:cubicBezTo>
                <a:cubicBezTo>
                  <a:pt x="477075" y="1577925"/>
                  <a:pt x="474706" y="1577925"/>
                  <a:pt x="469970" y="1575556"/>
                </a:cubicBezTo>
                <a:cubicBezTo>
                  <a:pt x="469970" y="1575556"/>
                  <a:pt x="469970" y="1573186"/>
                  <a:pt x="472338" y="1573186"/>
                </a:cubicBezTo>
                <a:lnTo>
                  <a:pt x="474706" y="1575556"/>
                </a:lnTo>
                <a:lnTo>
                  <a:pt x="477075" y="1573186"/>
                </a:lnTo>
                <a:cubicBezTo>
                  <a:pt x="477075" y="1570817"/>
                  <a:pt x="474706" y="1570817"/>
                  <a:pt x="474706" y="1568448"/>
                </a:cubicBezTo>
                <a:cubicBezTo>
                  <a:pt x="472338" y="1566078"/>
                  <a:pt x="467602" y="1566078"/>
                  <a:pt x="465233" y="1563709"/>
                </a:cubicBezTo>
                <a:cubicBezTo>
                  <a:pt x="460497" y="1558971"/>
                  <a:pt x="458129" y="1556602"/>
                  <a:pt x="446288" y="1547125"/>
                </a:cubicBezTo>
                <a:cubicBezTo>
                  <a:pt x="443919" y="1544756"/>
                  <a:pt x="441551" y="1544756"/>
                  <a:pt x="441551" y="1542386"/>
                </a:cubicBezTo>
                <a:cubicBezTo>
                  <a:pt x="439183" y="1542386"/>
                  <a:pt x="439183" y="1542386"/>
                  <a:pt x="439183" y="1542386"/>
                </a:cubicBezTo>
                <a:cubicBezTo>
                  <a:pt x="439183" y="1540017"/>
                  <a:pt x="441551" y="1542386"/>
                  <a:pt x="432079" y="1535278"/>
                </a:cubicBezTo>
                <a:cubicBezTo>
                  <a:pt x="434446" y="1532909"/>
                  <a:pt x="434446" y="1532909"/>
                  <a:pt x="434446" y="1530540"/>
                </a:cubicBezTo>
                <a:cubicBezTo>
                  <a:pt x="436816" y="1530540"/>
                  <a:pt x="436816" y="1525807"/>
                  <a:pt x="441551" y="1528172"/>
                </a:cubicBezTo>
                <a:cubicBezTo>
                  <a:pt x="448656" y="1532909"/>
                  <a:pt x="451024" y="1537648"/>
                  <a:pt x="455761" y="1542386"/>
                </a:cubicBezTo>
                <a:cubicBezTo>
                  <a:pt x="462865" y="1547125"/>
                  <a:pt x="472338" y="1551864"/>
                  <a:pt x="481811" y="1556602"/>
                </a:cubicBezTo>
                <a:cubicBezTo>
                  <a:pt x="481811" y="1556602"/>
                  <a:pt x="481811" y="1556602"/>
                  <a:pt x="481811" y="1558971"/>
                </a:cubicBezTo>
                <a:cubicBezTo>
                  <a:pt x="486548" y="1554233"/>
                  <a:pt x="491284" y="1549494"/>
                  <a:pt x="493652" y="1544756"/>
                </a:cubicBezTo>
                <a:cubicBezTo>
                  <a:pt x="492468" y="1544756"/>
                  <a:pt x="491284" y="1543571"/>
                  <a:pt x="489804" y="1541794"/>
                </a:cubicBezTo>
                <a:lnTo>
                  <a:pt x="485979" y="1537364"/>
                </a:lnTo>
                <a:lnTo>
                  <a:pt x="486548" y="1537648"/>
                </a:lnTo>
                <a:cubicBezTo>
                  <a:pt x="488916" y="1537648"/>
                  <a:pt x="486548" y="1535278"/>
                  <a:pt x="486548" y="1535278"/>
                </a:cubicBezTo>
                <a:cubicBezTo>
                  <a:pt x="474706" y="1525807"/>
                  <a:pt x="479443" y="1528172"/>
                  <a:pt x="481811" y="1530540"/>
                </a:cubicBezTo>
                <a:cubicBezTo>
                  <a:pt x="486548" y="1532909"/>
                  <a:pt x="484179" y="1532909"/>
                  <a:pt x="479443" y="1528172"/>
                </a:cubicBezTo>
                <a:cubicBezTo>
                  <a:pt x="479443" y="1528172"/>
                  <a:pt x="479443" y="1528172"/>
                  <a:pt x="477075" y="1525807"/>
                </a:cubicBezTo>
                <a:cubicBezTo>
                  <a:pt x="477075" y="1525807"/>
                  <a:pt x="479443" y="1525807"/>
                  <a:pt x="484179" y="1528172"/>
                </a:cubicBezTo>
                <a:cubicBezTo>
                  <a:pt x="484179" y="1528172"/>
                  <a:pt x="486548" y="1528172"/>
                  <a:pt x="486548" y="1525807"/>
                </a:cubicBezTo>
                <a:cubicBezTo>
                  <a:pt x="484179" y="1523438"/>
                  <a:pt x="484179" y="1521068"/>
                  <a:pt x="481811" y="1521068"/>
                </a:cubicBezTo>
                <a:cubicBezTo>
                  <a:pt x="479443" y="1521068"/>
                  <a:pt x="479443" y="1523438"/>
                  <a:pt x="474706" y="1525807"/>
                </a:cubicBezTo>
                <a:cubicBezTo>
                  <a:pt x="477075" y="1521068"/>
                  <a:pt x="477075" y="1521068"/>
                  <a:pt x="474706" y="1518699"/>
                </a:cubicBezTo>
                <a:cubicBezTo>
                  <a:pt x="469970" y="1516330"/>
                  <a:pt x="460497" y="1513961"/>
                  <a:pt x="453392" y="1513961"/>
                </a:cubicBezTo>
                <a:cubicBezTo>
                  <a:pt x="455761" y="1511592"/>
                  <a:pt x="455761" y="1509222"/>
                  <a:pt x="453392" y="1506853"/>
                </a:cubicBezTo>
                <a:cubicBezTo>
                  <a:pt x="453392" y="1506853"/>
                  <a:pt x="453392" y="1509222"/>
                  <a:pt x="451024" y="1509222"/>
                </a:cubicBezTo>
                <a:cubicBezTo>
                  <a:pt x="451024" y="1506853"/>
                  <a:pt x="448656" y="1506853"/>
                  <a:pt x="446288" y="1506853"/>
                </a:cubicBezTo>
                <a:cubicBezTo>
                  <a:pt x="443919" y="1504483"/>
                  <a:pt x="439183" y="1499745"/>
                  <a:pt x="439183" y="1499745"/>
                </a:cubicBezTo>
                <a:cubicBezTo>
                  <a:pt x="441551" y="1499745"/>
                  <a:pt x="441551" y="1497376"/>
                  <a:pt x="439183" y="1495006"/>
                </a:cubicBezTo>
                <a:cubicBezTo>
                  <a:pt x="441551" y="1497376"/>
                  <a:pt x="443919" y="1499745"/>
                  <a:pt x="443919" y="1499745"/>
                </a:cubicBezTo>
                <a:cubicBezTo>
                  <a:pt x="443919" y="1499745"/>
                  <a:pt x="446288" y="1499745"/>
                  <a:pt x="448656" y="1499745"/>
                </a:cubicBezTo>
                <a:cubicBezTo>
                  <a:pt x="448656" y="1499745"/>
                  <a:pt x="451024" y="1499745"/>
                  <a:pt x="451024" y="1499745"/>
                </a:cubicBezTo>
                <a:cubicBezTo>
                  <a:pt x="448656" y="1497376"/>
                  <a:pt x="443919" y="1495006"/>
                  <a:pt x="436816" y="1490268"/>
                </a:cubicBezTo>
                <a:cubicBezTo>
                  <a:pt x="429710" y="1485530"/>
                  <a:pt x="427342" y="1483161"/>
                  <a:pt x="427342" y="1483161"/>
                </a:cubicBezTo>
                <a:cubicBezTo>
                  <a:pt x="427342" y="1485530"/>
                  <a:pt x="424973" y="1485530"/>
                  <a:pt x="424973" y="1485530"/>
                </a:cubicBezTo>
                <a:cubicBezTo>
                  <a:pt x="424973" y="1483161"/>
                  <a:pt x="424973" y="1483161"/>
                  <a:pt x="424973" y="1483161"/>
                </a:cubicBezTo>
                <a:cubicBezTo>
                  <a:pt x="424973" y="1483161"/>
                  <a:pt x="422605" y="1483161"/>
                  <a:pt x="422605" y="1483161"/>
                </a:cubicBezTo>
                <a:cubicBezTo>
                  <a:pt x="424973" y="1480791"/>
                  <a:pt x="427342" y="1480791"/>
                  <a:pt x="427342" y="1478423"/>
                </a:cubicBezTo>
                <a:cubicBezTo>
                  <a:pt x="424973" y="1478423"/>
                  <a:pt x="424973" y="1476053"/>
                  <a:pt x="424973" y="1476053"/>
                </a:cubicBezTo>
                <a:cubicBezTo>
                  <a:pt x="427342" y="1473683"/>
                  <a:pt x="429710" y="1471315"/>
                  <a:pt x="432079" y="1468944"/>
                </a:cubicBezTo>
                <a:cubicBezTo>
                  <a:pt x="432079" y="1466576"/>
                  <a:pt x="432079" y="1466576"/>
                  <a:pt x="432079" y="1464206"/>
                </a:cubicBezTo>
                <a:cubicBezTo>
                  <a:pt x="432079" y="1464206"/>
                  <a:pt x="429710" y="1464206"/>
                  <a:pt x="429710" y="1464206"/>
                </a:cubicBezTo>
                <a:cubicBezTo>
                  <a:pt x="429710" y="1461837"/>
                  <a:pt x="434446" y="1454729"/>
                  <a:pt x="436816" y="1457099"/>
                </a:cubicBezTo>
                <a:cubicBezTo>
                  <a:pt x="434446" y="1459468"/>
                  <a:pt x="434446" y="1461837"/>
                  <a:pt x="432079" y="1461837"/>
                </a:cubicBezTo>
                <a:cubicBezTo>
                  <a:pt x="434446" y="1464206"/>
                  <a:pt x="434446" y="1466576"/>
                  <a:pt x="436816" y="1468944"/>
                </a:cubicBezTo>
                <a:cubicBezTo>
                  <a:pt x="441551" y="1466576"/>
                  <a:pt x="446288" y="1464206"/>
                  <a:pt x="451024" y="1459468"/>
                </a:cubicBezTo>
                <a:cubicBezTo>
                  <a:pt x="448656" y="1459468"/>
                  <a:pt x="446288" y="1459468"/>
                  <a:pt x="443919" y="1459468"/>
                </a:cubicBezTo>
                <a:cubicBezTo>
                  <a:pt x="443919" y="1454729"/>
                  <a:pt x="443919" y="1452360"/>
                  <a:pt x="443919" y="1449991"/>
                </a:cubicBezTo>
                <a:lnTo>
                  <a:pt x="449207" y="1448227"/>
                </a:lnTo>
                <a:lnTo>
                  <a:pt x="449254" y="1448247"/>
                </a:lnTo>
                <a:lnTo>
                  <a:pt x="449322" y="1448189"/>
                </a:lnTo>
                <a:lnTo>
                  <a:pt x="451024" y="1447621"/>
                </a:lnTo>
                <a:cubicBezTo>
                  <a:pt x="451024" y="1449991"/>
                  <a:pt x="453392" y="1449991"/>
                  <a:pt x="455761" y="1449991"/>
                </a:cubicBezTo>
                <a:cubicBezTo>
                  <a:pt x="455761" y="1454729"/>
                  <a:pt x="455761" y="1454729"/>
                  <a:pt x="455761" y="1457099"/>
                </a:cubicBezTo>
                <a:cubicBezTo>
                  <a:pt x="455761" y="1459468"/>
                  <a:pt x="458129" y="1459468"/>
                  <a:pt x="462865" y="1459468"/>
                </a:cubicBezTo>
                <a:cubicBezTo>
                  <a:pt x="460497" y="1461837"/>
                  <a:pt x="460497" y="1461837"/>
                  <a:pt x="462865" y="1464206"/>
                </a:cubicBezTo>
                <a:cubicBezTo>
                  <a:pt x="462865" y="1468944"/>
                  <a:pt x="458129" y="1471315"/>
                  <a:pt x="462865" y="1473683"/>
                </a:cubicBezTo>
                <a:cubicBezTo>
                  <a:pt x="458129" y="1473683"/>
                  <a:pt x="455761" y="1478423"/>
                  <a:pt x="458129" y="1480791"/>
                </a:cubicBezTo>
                <a:cubicBezTo>
                  <a:pt x="462865" y="1480791"/>
                  <a:pt x="458129" y="1476053"/>
                  <a:pt x="462865" y="1476053"/>
                </a:cubicBezTo>
                <a:cubicBezTo>
                  <a:pt x="462865" y="1478423"/>
                  <a:pt x="460497" y="1480791"/>
                  <a:pt x="462865" y="1480791"/>
                </a:cubicBezTo>
                <a:cubicBezTo>
                  <a:pt x="467602" y="1480791"/>
                  <a:pt x="472338" y="1478423"/>
                  <a:pt x="474706" y="1476053"/>
                </a:cubicBezTo>
                <a:cubicBezTo>
                  <a:pt x="472338" y="1473683"/>
                  <a:pt x="469970" y="1471315"/>
                  <a:pt x="467602" y="1471315"/>
                </a:cubicBezTo>
                <a:cubicBezTo>
                  <a:pt x="467602" y="1464206"/>
                  <a:pt x="465233" y="1461837"/>
                  <a:pt x="465233" y="1459468"/>
                </a:cubicBezTo>
                <a:cubicBezTo>
                  <a:pt x="467602" y="1457099"/>
                  <a:pt x="474706" y="1457099"/>
                  <a:pt x="477075" y="1459468"/>
                </a:cubicBezTo>
                <a:cubicBezTo>
                  <a:pt x="477075" y="1457099"/>
                  <a:pt x="479443" y="1457099"/>
                  <a:pt x="479443" y="1452360"/>
                </a:cubicBezTo>
                <a:cubicBezTo>
                  <a:pt x="479443" y="1452360"/>
                  <a:pt x="477075" y="1452360"/>
                  <a:pt x="477075" y="1452360"/>
                </a:cubicBezTo>
                <a:cubicBezTo>
                  <a:pt x="479443" y="1447621"/>
                  <a:pt x="467602" y="1440514"/>
                  <a:pt x="462865" y="1442883"/>
                </a:cubicBezTo>
                <a:cubicBezTo>
                  <a:pt x="462865" y="1442883"/>
                  <a:pt x="465233" y="1440514"/>
                  <a:pt x="465233" y="1440514"/>
                </a:cubicBezTo>
                <a:cubicBezTo>
                  <a:pt x="465233" y="1438144"/>
                  <a:pt x="462865" y="1438144"/>
                  <a:pt x="462865" y="1435776"/>
                </a:cubicBezTo>
                <a:cubicBezTo>
                  <a:pt x="465233" y="1433405"/>
                  <a:pt x="465233" y="1433405"/>
                  <a:pt x="465233" y="1431036"/>
                </a:cubicBezTo>
                <a:cubicBezTo>
                  <a:pt x="462865" y="1428667"/>
                  <a:pt x="465233" y="1426298"/>
                  <a:pt x="467602" y="1423928"/>
                </a:cubicBezTo>
                <a:cubicBezTo>
                  <a:pt x="467602" y="1412082"/>
                  <a:pt x="458129" y="1407343"/>
                  <a:pt x="460497" y="1397865"/>
                </a:cubicBezTo>
                <a:cubicBezTo>
                  <a:pt x="453392" y="1393128"/>
                  <a:pt x="443919" y="1397865"/>
                  <a:pt x="439183" y="1400234"/>
                </a:cubicBezTo>
                <a:cubicBezTo>
                  <a:pt x="443919" y="1395495"/>
                  <a:pt x="436816" y="1393128"/>
                  <a:pt x="439183" y="1390757"/>
                </a:cubicBezTo>
                <a:cubicBezTo>
                  <a:pt x="443919" y="1393128"/>
                  <a:pt x="446288" y="1393128"/>
                  <a:pt x="451024" y="1390757"/>
                </a:cubicBezTo>
                <a:cubicBezTo>
                  <a:pt x="451024" y="1387204"/>
                  <a:pt x="449248" y="1386019"/>
                  <a:pt x="447176" y="1385131"/>
                </a:cubicBezTo>
                <a:lnTo>
                  <a:pt x="442289" y="1381785"/>
                </a:lnTo>
                <a:lnTo>
                  <a:pt x="443623" y="1380984"/>
                </a:lnTo>
                <a:cubicBezTo>
                  <a:pt x="445104" y="1380096"/>
                  <a:pt x="446288" y="1378911"/>
                  <a:pt x="446288" y="1376542"/>
                </a:cubicBezTo>
                <a:cubicBezTo>
                  <a:pt x="446288" y="1376542"/>
                  <a:pt x="443919" y="1374172"/>
                  <a:pt x="441551" y="1374172"/>
                </a:cubicBezTo>
                <a:cubicBezTo>
                  <a:pt x="443919" y="1367065"/>
                  <a:pt x="441551" y="1364696"/>
                  <a:pt x="441551" y="1355219"/>
                </a:cubicBezTo>
                <a:cubicBezTo>
                  <a:pt x="436816" y="1357589"/>
                  <a:pt x="436816" y="1355219"/>
                  <a:pt x="434446" y="1355219"/>
                </a:cubicBezTo>
                <a:cubicBezTo>
                  <a:pt x="434446" y="1350480"/>
                  <a:pt x="436816" y="1350480"/>
                  <a:pt x="436816" y="1348111"/>
                </a:cubicBezTo>
                <a:cubicBezTo>
                  <a:pt x="432079" y="1345742"/>
                  <a:pt x="427342" y="1352850"/>
                  <a:pt x="422605" y="1345742"/>
                </a:cubicBezTo>
                <a:cubicBezTo>
                  <a:pt x="422605" y="1348111"/>
                  <a:pt x="427342" y="1350480"/>
                  <a:pt x="422605" y="1352850"/>
                </a:cubicBezTo>
                <a:cubicBezTo>
                  <a:pt x="422605" y="1348111"/>
                  <a:pt x="415500" y="1348111"/>
                  <a:pt x="415500" y="1341004"/>
                </a:cubicBezTo>
                <a:cubicBezTo>
                  <a:pt x="417869" y="1338635"/>
                  <a:pt x="420237" y="1345742"/>
                  <a:pt x="422605" y="1343373"/>
                </a:cubicBezTo>
                <a:cubicBezTo>
                  <a:pt x="415500" y="1338635"/>
                  <a:pt x="424973" y="1331527"/>
                  <a:pt x="420237" y="1326789"/>
                </a:cubicBezTo>
                <a:cubicBezTo>
                  <a:pt x="424973" y="1326789"/>
                  <a:pt x="427342" y="1329158"/>
                  <a:pt x="429710" y="1331527"/>
                </a:cubicBezTo>
                <a:cubicBezTo>
                  <a:pt x="432079" y="1331527"/>
                  <a:pt x="432079" y="1326789"/>
                  <a:pt x="434446" y="1326789"/>
                </a:cubicBezTo>
                <a:cubicBezTo>
                  <a:pt x="439183" y="1333896"/>
                  <a:pt x="448656" y="1326789"/>
                  <a:pt x="451024" y="1329158"/>
                </a:cubicBezTo>
                <a:cubicBezTo>
                  <a:pt x="451024" y="1324419"/>
                  <a:pt x="453392" y="1324419"/>
                  <a:pt x="453392" y="1319680"/>
                </a:cubicBezTo>
                <a:cubicBezTo>
                  <a:pt x="451024" y="1317312"/>
                  <a:pt x="446288" y="1317312"/>
                  <a:pt x="443919" y="1314943"/>
                </a:cubicBezTo>
                <a:cubicBezTo>
                  <a:pt x="443919" y="1310204"/>
                  <a:pt x="427342" y="1312573"/>
                  <a:pt x="424973" y="1317312"/>
                </a:cubicBezTo>
                <a:cubicBezTo>
                  <a:pt x="424973" y="1312573"/>
                  <a:pt x="424973" y="1312573"/>
                  <a:pt x="424973" y="1310204"/>
                </a:cubicBezTo>
                <a:cubicBezTo>
                  <a:pt x="429710" y="1303096"/>
                  <a:pt x="436816" y="1300727"/>
                  <a:pt x="441551" y="1291250"/>
                </a:cubicBezTo>
                <a:cubicBezTo>
                  <a:pt x="439183" y="1291250"/>
                  <a:pt x="436816" y="1291250"/>
                  <a:pt x="436816" y="1291250"/>
                </a:cubicBezTo>
                <a:cubicBezTo>
                  <a:pt x="436816" y="1288881"/>
                  <a:pt x="439183" y="1288881"/>
                  <a:pt x="439183" y="1286512"/>
                </a:cubicBezTo>
                <a:cubicBezTo>
                  <a:pt x="434446" y="1281774"/>
                  <a:pt x="432079" y="1277035"/>
                  <a:pt x="432079" y="1272296"/>
                </a:cubicBezTo>
                <a:cubicBezTo>
                  <a:pt x="427342" y="1272296"/>
                  <a:pt x="427342" y="1274666"/>
                  <a:pt x="422605" y="1274666"/>
                </a:cubicBezTo>
                <a:cubicBezTo>
                  <a:pt x="422605" y="1272296"/>
                  <a:pt x="424973" y="1269927"/>
                  <a:pt x="427342" y="1267558"/>
                </a:cubicBezTo>
                <a:cubicBezTo>
                  <a:pt x="432079" y="1267558"/>
                  <a:pt x="429710" y="1272296"/>
                  <a:pt x="432079" y="1269927"/>
                </a:cubicBezTo>
                <a:cubicBezTo>
                  <a:pt x="432079" y="1267558"/>
                  <a:pt x="429710" y="1267558"/>
                  <a:pt x="432079" y="1265189"/>
                </a:cubicBezTo>
                <a:cubicBezTo>
                  <a:pt x="436816" y="1260451"/>
                  <a:pt x="439183" y="1248605"/>
                  <a:pt x="448656" y="1248605"/>
                </a:cubicBezTo>
                <a:cubicBezTo>
                  <a:pt x="446288" y="1250974"/>
                  <a:pt x="443919" y="1250974"/>
                  <a:pt x="443919" y="1253343"/>
                </a:cubicBezTo>
                <a:cubicBezTo>
                  <a:pt x="446288" y="1255713"/>
                  <a:pt x="448656" y="1260451"/>
                  <a:pt x="453392" y="1260451"/>
                </a:cubicBezTo>
                <a:cubicBezTo>
                  <a:pt x="451024" y="1260451"/>
                  <a:pt x="451024" y="1262820"/>
                  <a:pt x="451024" y="1262820"/>
                </a:cubicBezTo>
                <a:cubicBezTo>
                  <a:pt x="451024" y="1262820"/>
                  <a:pt x="451024" y="1267558"/>
                  <a:pt x="453392" y="1267558"/>
                </a:cubicBezTo>
                <a:cubicBezTo>
                  <a:pt x="460497" y="1265189"/>
                  <a:pt x="465233" y="1265189"/>
                  <a:pt x="469970" y="1262820"/>
                </a:cubicBezTo>
                <a:cubicBezTo>
                  <a:pt x="469970" y="1272296"/>
                  <a:pt x="479443" y="1260451"/>
                  <a:pt x="486548" y="1265189"/>
                </a:cubicBezTo>
                <a:cubicBezTo>
                  <a:pt x="481811" y="1267558"/>
                  <a:pt x="488916" y="1267558"/>
                  <a:pt x="488916" y="1269927"/>
                </a:cubicBezTo>
                <a:cubicBezTo>
                  <a:pt x="486548" y="1272296"/>
                  <a:pt x="486548" y="1277035"/>
                  <a:pt x="486548" y="1279404"/>
                </a:cubicBezTo>
                <a:cubicBezTo>
                  <a:pt x="493652" y="1279404"/>
                  <a:pt x="498389" y="1274666"/>
                  <a:pt x="503125" y="1274666"/>
                </a:cubicBezTo>
                <a:cubicBezTo>
                  <a:pt x="491284" y="1293619"/>
                  <a:pt x="526808" y="1303096"/>
                  <a:pt x="533913" y="1284143"/>
                </a:cubicBezTo>
                <a:cubicBezTo>
                  <a:pt x="533913" y="1286512"/>
                  <a:pt x="536281" y="1286512"/>
                  <a:pt x="538649" y="1288881"/>
                </a:cubicBezTo>
                <a:cubicBezTo>
                  <a:pt x="536281" y="1288881"/>
                  <a:pt x="536281" y="1288881"/>
                  <a:pt x="536281" y="1291250"/>
                </a:cubicBezTo>
                <a:cubicBezTo>
                  <a:pt x="538649" y="1293619"/>
                  <a:pt x="543386" y="1300727"/>
                  <a:pt x="545754" y="1293619"/>
                </a:cubicBezTo>
                <a:cubicBezTo>
                  <a:pt x="543386" y="1293619"/>
                  <a:pt x="543386" y="1293619"/>
                  <a:pt x="543386" y="1293619"/>
                </a:cubicBezTo>
                <a:cubicBezTo>
                  <a:pt x="544570" y="1291250"/>
                  <a:pt x="546938" y="1291250"/>
                  <a:pt x="549306" y="1291250"/>
                </a:cubicBezTo>
                <a:lnTo>
                  <a:pt x="553137" y="1289717"/>
                </a:lnTo>
                <a:lnTo>
                  <a:pt x="555227" y="1295989"/>
                </a:lnTo>
                <a:cubicBezTo>
                  <a:pt x="552858" y="1295989"/>
                  <a:pt x="545754" y="1295989"/>
                  <a:pt x="545754" y="1298358"/>
                </a:cubicBezTo>
                <a:cubicBezTo>
                  <a:pt x="548122" y="1305466"/>
                  <a:pt x="552858" y="1307835"/>
                  <a:pt x="559963" y="1307835"/>
                </a:cubicBezTo>
                <a:cubicBezTo>
                  <a:pt x="559963" y="1314943"/>
                  <a:pt x="562331" y="1314943"/>
                  <a:pt x="559963" y="1319680"/>
                </a:cubicBezTo>
                <a:cubicBezTo>
                  <a:pt x="559963" y="1322050"/>
                  <a:pt x="562331" y="1324419"/>
                  <a:pt x="567068" y="1324419"/>
                </a:cubicBezTo>
                <a:cubicBezTo>
                  <a:pt x="567068" y="1324419"/>
                  <a:pt x="569436" y="1319680"/>
                  <a:pt x="571804" y="1324419"/>
                </a:cubicBezTo>
                <a:cubicBezTo>
                  <a:pt x="569436" y="1324419"/>
                  <a:pt x="567068" y="1326789"/>
                  <a:pt x="564700" y="1329158"/>
                </a:cubicBezTo>
                <a:cubicBezTo>
                  <a:pt x="567068" y="1329158"/>
                  <a:pt x="567068" y="1329158"/>
                  <a:pt x="567068" y="1331527"/>
                </a:cubicBezTo>
                <a:cubicBezTo>
                  <a:pt x="567068" y="1329158"/>
                  <a:pt x="574173" y="1326789"/>
                  <a:pt x="574173" y="1331527"/>
                </a:cubicBezTo>
                <a:cubicBezTo>
                  <a:pt x="567068" y="1331527"/>
                  <a:pt x="567068" y="1336266"/>
                  <a:pt x="564700" y="1341004"/>
                </a:cubicBezTo>
                <a:cubicBezTo>
                  <a:pt x="567068" y="1345742"/>
                  <a:pt x="567068" y="1352850"/>
                  <a:pt x="574173" y="1352850"/>
                </a:cubicBezTo>
                <a:cubicBezTo>
                  <a:pt x="576541" y="1350480"/>
                  <a:pt x="576541" y="1348111"/>
                  <a:pt x="578909" y="1348111"/>
                </a:cubicBezTo>
                <a:cubicBezTo>
                  <a:pt x="578909" y="1345742"/>
                  <a:pt x="581277" y="1345742"/>
                  <a:pt x="581277" y="1343373"/>
                </a:cubicBezTo>
                <a:cubicBezTo>
                  <a:pt x="586014" y="1343373"/>
                  <a:pt x="586014" y="1338635"/>
                  <a:pt x="588382" y="1336266"/>
                </a:cubicBezTo>
                <a:cubicBezTo>
                  <a:pt x="588382" y="1333896"/>
                  <a:pt x="586014" y="1333896"/>
                  <a:pt x="586014" y="1331527"/>
                </a:cubicBezTo>
                <a:cubicBezTo>
                  <a:pt x="593119" y="1331527"/>
                  <a:pt x="593119" y="1329158"/>
                  <a:pt x="590750" y="1324419"/>
                </a:cubicBezTo>
                <a:cubicBezTo>
                  <a:pt x="595487" y="1322050"/>
                  <a:pt x="602591" y="1322050"/>
                  <a:pt x="607328" y="1324419"/>
                </a:cubicBezTo>
                <a:cubicBezTo>
                  <a:pt x="607328" y="1326789"/>
                  <a:pt x="604960" y="1326789"/>
                  <a:pt x="604960" y="1329158"/>
                </a:cubicBezTo>
                <a:cubicBezTo>
                  <a:pt x="607328" y="1329158"/>
                  <a:pt x="609696" y="1329158"/>
                  <a:pt x="614433" y="1329158"/>
                </a:cubicBezTo>
                <a:cubicBezTo>
                  <a:pt x="614433" y="1324419"/>
                  <a:pt x="616801" y="1324419"/>
                  <a:pt x="621537" y="1322050"/>
                </a:cubicBezTo>
                <a:cubicBezTo>
                  <a:pt x="619169" y="1326789"/>
                  <a:pt x="616801" y="1329158"/>
                  <a:pt x="616801" y="1336266"/>
                </a:cubicBezTo>
                <a:cubicBezTo>
                  <a:pt x="621537" y="1338635"/>
                  <a:pt x="626274" y="1343373"/>
                  <a:pt x="633379" y="1345742"/>
                </a:cubicBezTo>
                <a:cubicBezTo>
                  <a:pt x="633379" y="1348111"/>
                  <a:pt x="631010" y="1348111"/>
                  <a:pt x="633379" y="1350480"/>
                </a:cubicBezTo>
                <a:cubicBezTo>
                  <a:pt x="638115" y="1350480"/>
                  <a:pt x="642851" y="1352850"/>
                  <a:pt x="642851" y="1357589"/>
                </a:cubicBezTo>
                <a:cubicBezTo>
                  <a:pt x="640483" y="1359958"/>
                  <a:pt x="638115" y="1359958"/>
                  <a:pt x="638115" y="1362327"/>
                </a:cubicBezTo>
                <a:cubicBezTo>
                  <a:pt x="640483" y="1362327"/>
                  <a:pt x="642851" y="1362327"/>
                  <a:pt x="647588" y="1362327"/>
                </a:cubicBezTo>
                <a:cubicBezTo>
                  <a:pt x="645220" y="1367065"/>
                  <a:pt x="640483" y="1369435"/>
                  <a:pt x="638115" y="1371803"/>
                </a:cubicBezTo>
                <a:cubicBezTo>
                  <a:pt x="638115" y="1386019"/>
                  <a:pt x="652324" y="1386019"/>
                  <a:pt x="654693" y="1400234"/>
                </a:cubicBezTo>
                <a:cubicBezTo>
                  <a:pt x="666534" y="1407343"/>
                  <a:pt x="661797" y="1397865"/>
                  <a:pt x="666534" y="1400234"/>
                </a:cubicBezTo>
                <a:cubicBezTo>
                  <a:pt x="673638" y="1404974"/>
                  <a:pt x="673638" y="1407343"/>
                  <a:pt x="678375" y="1409712"/>
                </a:cubicBezTo>
                <a:cubicBezTo>
                  <a:pt x="680743" y="1414452"/>
                  <a:pt x="685480" y="1416820"/>
                  <a:pt x="687848" y="1421558"/>
                </a:cubicBezTo>
                <a:cubicBezTo>
                  <a:pt x="690216" y="1423928"/>
                  <a:pt x="702057" y="1433405"/>
                  <a:pt x="711530" y="1440514"/>
                </a:cubicBezTo>
                <a:cubicBezTo>
                  <a:pt x="711530" y="1442883"/>
                  <a:pt x="711530" y="1442883"/>
                  <a:pt x="713898" y="1442883"/>
                </a:cubicBezTo>
                <a:cubicBezTo>
                  <a:pt x="713898" y="1442883"/>
                  <a:pt x="713898" y="1440514"/>
                  <a:pt x="716267" y="1440514"/>
                </a:cubicBezTo>
                <a:cubicBezTo>
                  <a:pt x="702057" y="1433405"/>
                  <a:pt x="709162" y="1431036"/>
                  <a:pt x="697321" y="1423928"/>
                </a:cubicBezTo>
                <a:cubicBezTo>
                  <a:pt x="697321" y="1423928"/>
                  <a:pt x="694953" y="1419190"/>
                  <a:pt x="697321" y="1419190"/>
                </a:cubicBezTo>
                <a:cubicBezTo>
                  <a:pt x="697321" y="1419190"/>
                  <a:pt x="699689" y="1421558"/>
                  <a:pt x="702057" y="1423928"/>
                </a:cubicBezTo>
                <a:cubicBezTo>
                  <a:pt x="711530" y="1428667"/>
                  <a:pt x="718635" y="1433405"/>
                  <a:pt x="723371" y="1435776"/>
                </a:cubicBezTo>
                <a:cubicBezTo>
                  <a:pt x="723371" y="1435776"/>
                  <a:pt x="725740" y="1435776"/>
                  <a:pt x="725740" y="1435776"/>
                </a:cubicBezTo>
                <a:cubicBezTo>
                  <a:pt x="730476" y="1435776"/>
                  <a:pt x="730476" y="1435776"/>
                  <a:pt x="721003" y="1426298"/>
                </a:cubicBezTo>
                <a:cubicBezTo>
                  <a:pt x="706794" y="1416820"/>
                  <a:pt x="709162" y="1416820"/>
                  <a:pt x="716267" y="1414452"/>
                </a:cubicBezTo>
                <a:cubicBezTo>
                  <a:pt x="721003" y="1414452"/>
                  <a:pt x="728108" y="1419190"/>
                  <a:pt x="737581" y="1423928"/>
                </a:cubicBezTo>
                <a:cubicBezTo>
                  <a:pt x="737581" y="1421558"/>
                  <a:pt x="737581" y="1421558"/>
                  <a:pt x="739949" y="1419190"/>
                </a:cubicBezTo>
                <a:cubicBezTo>
                  <a:pt x="732844" y="1416820"/>
                  <a:pt x="732844" y="1414452"/>
                  <a:pt x="735213" y="1414452"/>
                </a:cubicBezTo>
                <a:cubicBezTo>
                  <a:pt x="737581" y="1416820"/>
                  <a:pt x="737581" y="1416820"/>
                  <a:pt x="739949" y="1416820"/>
                </a:cubicBezTo>
                <a:cubicBezTo>
                  <a:pt x="742317" y="1414452"/>
                  <a:pt x="742317" y="1412082"/>
                  <a:pt x="742317" y="1409712"/>
                </a:cubicBezTo>
                <a:cubicBezTo>
                  <a:pt x="751790" y="1407343"/>
                  <a:pt x="751790" y="1414452"/>
                  <a:pt x="754158" y="1416820"/>
                </a:cubicBezTo>
                <a:cubicBezTo>
                  <a:pt x="758895" y="1404974"/>
                  <a:pt x="742317" y="1397865"/>
                  <a:pt x="742317" y="1390757"/>
                </a:cubicBezTo>
                <a:cubicBezTo>
                  <a:pt x="739949" y="1388389"/>
                  <a:pt x="737581" y="1388389"/>
                  <a:pt x="737581" y="1388389"/>
                </a:cubicBezTo>
                <a:cubicBezTo>
                  <a:pt x="739949" y="1386019"/>
                  <a:pt x="744686" y="1386019"/>
                  <a:pt x="747054" y="1383650"/>
                </a:cubicBezTo>
                <a:cubicBezTo>
                  <a:pt x="747054" y="1381280"/>
                  <a:pt x="747054" y="1381280"/>
                  <a:pt x="747054" y="1381280"/>
                </a:cubicBezTo>
                <a:cubicBezTo>
                  <a:pt x="744686" y="1378911"/>
                  <a:pt x="742317" y="1376542"/>
                  <a:pt x="737581" y="1374172"/>
                </a:cubicBezTo>
                <a:cubicBezTo>
                  <a:pt x="732844" y="1369435"/>
                  <a:pt x="725740" y="1364696"/>
                  <a:pt x="723371" y="1362327"/>
                </a:cubicBezTo>
                <a:cubicBezTo>
                  <a:pt x="718635" y="1362327"/>
                  <a:pt x="713898" y="1364696"/>
                  <a:pt x="706794" y="1359958"/>
                </a:cubicBezTo>
                <a:cubicBezTo>
                  <a:pt x="706794" y="1357589"/>
                  <a:pt x="709162" y="1359958"/>
                  <a:pt x="709162" y="1355219"/>
                </a:cubicBezTo>
                <a:cubicBezTo>
                  <a:pt x="713898" y="1355219"/>
                  <a:pt x="718635" y="1355219"/>
                  <a:pt x="723371" y="1355219"/>
                </a:cubicBezTo>
                <a:cubicBezTo>
                  <a:pt x="723371" y="1355219"/>
                  <a:pt x="725740" y="1355219"/>
                  <a:pt x="723371" y="1352850"/>
                </a:cubicBezTo>
                <a:cubicBezTo>
                  <a:pt x="723371" y="1352850"/>
                  <a:pt x="723371" y="1352850"/>
                  <a:pt x="725740" y="1350480"/>
                </a:cubicBezTo>
                <a:cubicBezTo>
                  <a:pt x="725740" y="1348111"/>
                  <a:pt x="728108" y="1348111"/>
                  <a:pt x="728108" y="1348111"/>
                </a:cubicBezTo>
                <a:cubicBezTo>
                  <a:pt x="728108" y="1350480"/>
                  <a:pt x="730476" y="1352850"/>
                  <a:pt x="732844" y="1355219"/>
                </a:cubicBezTo>
                <a:cubicBezTo>
                  <a:pt x="732844" y="1355219"/>
                  <a:pt x="735213" y="1355219"/>
                  <a:pt x="735213" y="1355219"/>
                </a:cubicBezTo>
                <a:cubicBezTo>
                  <a:pt x="737581" y="1357589"/>
                  <a:pt x="737581" y="1357589"/>
                  <a:pt x="739949" y="1359958"/>
                </a:cubicBezTo>
                <a:cubicBezTo>
                  <a:pt x="739949" y="1357589"/>
                  <a:pt x="739949" y="1357589"/>
                  <a:pt x="739949" y="1357589"/>
                </a:cubicBezTo>
                <a:cubicBezTo>
                  <a:pt x="739949" y="1357589"/>
                  <a:pt x="739949" y="1355219"/>
                  <a:pt x="739949" y="1355219"/>
                </a:cubicBezTo>
                <a:cubicBezTo>
                  <a:pt x="742317" y="1355219"/>
                  <a:pt x="742317" y="1355219"/>
                  <a:pt x="744686" y="1355219"/>
                </a:cubicBezTo>
                <a:cubicBezTo>
                  <a:pt x="747054" y="1355219"/>
                  <a:pt x="749422" y="1355219"/>
                  <a:pt x="751790" y="1355219"/>
                </a:cubicBezTo>
                <a:cubicBezTo>
                  <a:pt x="751790" y="1352850"/>
                  <a:pt x="754158" y="1350480"/>
                  <a:pt x="754158" y="1345742"/>
                </a:cubicBezTo>
                <a:cubicBezTo>
                  <a:pt x="749422" y="1345742"/>
                  <a:pt x="747054" y="1345742"/>
                  <a:pt x="742317" y="1345742"/>
                </a:cubicBezTo>
                <a:cubicBezTo>
                  <a:pt x="739949" y="1348111"/>
                  <a:pt x="737581" y="1348111"/>
                  <a:pt x="739949" y="1345742"/>
                </a:cubicBezTo>
                <a:cubicBezTo>
                  <a:pt x="737581" y="1345742"/>
                  <a:pt x="737581" y="1345742"/>
                  <a:pt x="732844" y="1345742"/>
                </a:cubicBezTo>
                <a:lnTo>
                  <a:pt x="725740" y="1338635"/>
                </a:lnTo>
                <a:lnTo>
                  <a:pt x="713898" y="1331527"/>
                </a:lnTo>
                <a:cubicBezTo>
                  <a:pt x="713898" y="1331527"/>
                  <a:pt x="711530" y="1329158"/>
                  <a:pt x="713898" y="1329158"/>
                </a:cubicBezTo>
                <a:cubicBezTo>
                  <a:pt x="721003" y="1331527"/>
                  <a:pt x="713898" y="1326789"/>
                  <a:pt x="709162" y="1324419"/>
                </a:cubicBezTo>
                <a:cubicBezTo>
                  <a:pt x="702057" y="1319680"/>
                  <a:pt x="697321" y="1319680"/>
                  <a:pt x="697321" y="1322050"/>
                </a:cubicBezTo>
                <a:cubicBezTo>
                  <a:pt x="697321" y="1319680"/>
                  <a:pt x="697321" y="1319680"/>
                  <a:pt x="697321" y="1319680"/>
                </a:cubicBezTo>
                <a:cubicBezTo>
                  <a:pt x="694953" y="1319680"/>
                  <a:pt x="694953" y="1319680"/>
                  <a:pt x="692584" y="1319680"/>
                </a:cubicBezTo>
                <a:cubicBezTo>
                  <a:pt x="687848" y="1317312"/>
                  <a:pt x="687848" y="1314943"/>
                  <a:pt x="685480" y="1314943"/>
                </a:cubicBezTo>
                <a:lnTo>
                  <a:pt x="685480" y="1316128"/>
                </a:lnTo>
                <a:lnTo>
                  <a:pt x="683111" y="1314943"/>
                </a:lnTo>
                <a:cubicBezTo>
                  <a:pt x="683111" y="1317312"/>
                  <a:pt x="683111" y="1317312"/>
                  <a:pt x="683111" y="1319680"/>
                </a:cubicBezTo>
                <a:cubicBezTo>
                  <a:pt x="687848" y="1324419"/>
                  <a:pt x="699689" y="1333896"/>
                  <a:pt x="709162" y="1341004"/>
                </a:cubicBezTo>
                <a:cubicBezTo>
                  <a:pt x="711530" y="1343373"/>
                  <a:pt x="711530" y="1343373"/>
                  <a:pt x="709162" y="1343373"/>
                </a:cubicBezTo>
                <a:cubicBezTo>
                  <a:pt x="706794" y="1341004"/>
                  <a:pt x="706794" y="1341004"/>
                  <a:pt x="709162" y="1345742"/>
                </a:cubicBezTo>
                <a:cubicBezTo>
                  <a:pt x="711530" y="1345742"/>
                  <a:pt x="711530" y="1345742"/>
                  <a:pt x="713898" y="1348111"/>
                </a:cubicBezTo>
                <a:cubicBezTo>
                  <a:pt x="713898" y="1350480"/>
                  <a:pt x="709162" y="1350480"/>
                  <a:pt x="709162" y="1352850"/>
                </a:cubicBezTo>
                <a:cubicBezTo>
                  <a:pt x="702057" y="1348111"/>
                  <a:pt x="709162" y="1345742"/>
                  <a:pt x="694953" y="1341004"/>
                </a:cubicBezTo>
                <a:cubicBezTo>
                  <a:pt x="694953" y="1341004"/>
                  <a:pt x="687848" y="1336266"/>
                  <a:pt x="687848" y="1333896"/>
                </a:cubicBezTo>
                <a:cubicBezTo>
                  <a:pt x="687848" y="1331527"/>
                  <a:pt x="690216" y="1331527"/>
                  <a:pt x="687848" y="1326789"/>
                </a:cubicBezTo>
                <a:cubicBezTo>
                  <a:pt x="685480" y="1326789"/>
                  <a:pt x="685480" y="1326789"/>
                  <a:pt x="683111" y="1329158"/>
                </a:cubicBezTo>
                <a:cubicBezTo>
                  <a:pt x="683111" y="1329158"/>
                  <a:pt x="680743" y="1329158"/>
                  <a:pt x="676007" y="1324419"/>
                </a:cubicBezTo>
                <a:cubicBezTo>
                  <a:pt x="676007" y="1324419"/>
                  <a:pt x="673638" y="1322050"/>
                  <a:pt x="673638" y="1322050"/>
                </a:cubicBezTo>
                <a:cubicBezTo>
                  <a:pt x="668902" y="1322050"/>
                  <a:pt x="668902" y="1322050"/>
                  <a:pt x="661797" y="1314943"/>
                </a:cubicBezTo>
                <a:cubicBezTo>
                  <a:pt x="657061" y="1312573"/>
                  <a:pt x="652324" y="1310204"/>
                  <a:pt x="652324" y="1310204"/>
                </a:cubicBezTo>
                <a:cubicBezTo>
                  <a:pt x="647588" y="1312573"/>
                  <a:pt x="645220" y="1307835"/>
                  <a:pt x="642851" y="1305466"/>
                </a:cubicBezTo>
                <a:cubicBezTo>
                  <a:pt x="638115" y="1300727"/>
                  <a:pt x="631010" y="1300727"/>
                  <a:pt x="626274" y="1293619"/>
                </a:cubicBezTo>
                <a:cubicBezTo>
                  <a:pt x="626274" y="1293619"/>
                  <a:pt x="626274" y="1291250"/>
                  <a:pt x="626274" y="1291250"/>
                </a:cubicBezTo>
                <a:cubicBezTo>
                  <a:pt x="623906" y="1291250"/>
                  <a:pt x="623906" y="1291250"/>
                  <a:pt x="621537" y="1291250"/>
                </a:cubicBezTo>
                <a:cubicBezTo>
                  <a:pt x="614433" y="1288881"/>
                  <a:pt x="602591" y="1279404"/>
                  <a:pt x="597855" y="1274666"/>
                </a:cubicBezTo>
                <a:cubicBezTo>
                  <a:pt x="614433" y="1279404"/>
                  <a:pt x="574173" y="1255713"/>
                  <a:pt x="588382" y="1260451"/>
                </a:cubicBezTo>
                <a:cubicBezTo>
                  <a:pt x="586014" y="1258082"/>
                  <a:pt x="581277" y="1255713"/>
                  <a:pt x="578909" y="1253343"/>
                </a:cubicBezTo>
                <a:cubicBezTo>
                  <a:pt x="571804" y="1248605"/>
                  <a:pt x="564700" y="1246235"/>
                  <a:pt x="559963" y="1243866"/>
                </a:cubicBezTo>
                <a:cubicBezTo>
                  <a:pt x="557595" y="1243866"/>
                  <a:pt x="555227" y="1241496"/>
                  <a:pt x="552858" y="1241496"/>
                </a:cubicBezTo>
                <a:cubicBezTo>
                  <a:pt x="552858" y="1241496"/>
                  <a:pt x="548122" y="1243866"/>
                  <a:pt x="548122" y="1246235"/>
                </a:cubicBezTo>
                <a:cubicBezTo>
                  <a:pt x="550490" y="1246235"/>
                  <a:pt x="550490" y="1246235"/>
                  <a:pt x="550490" y="1248605"/>
                </a:cubicBezTo>
                <a:cubicBezTo>
                  <a:pt x="545754" y="1248605"/>
                  <a:pt x="548122" y="1255713"/>
                  <a:pt x="543386" y="1255713"/>
                </a:cubicBezTo>
                <a:cubicBezTo>
                  <a:pt x="541017" y="1248605"/>
                  <a:pt x="533913" y="1250974"/>
                  <a:pt x="529176" y="1248605"/>
                </a:cubicBezTo>
                <a:cubicBezTo>
                  <a:pt x="526808" y="1241496"/>
                  <a:pt x="533913" y="1241496"/>
                  <a:pt x="529176" y="1234390"/>
                </a:cubicBezTo>
                <a:cubicBezTo>
                  <a:pt x="533913" y="1234390"/>
                  <a:pt x="533913" y="1239127"/>
                  <a:pt x="538649" y="1239127"/>
                </a:cubicBezTo>
                <a:cubicBezTo>
                  <a:pt x="541017" y="1241496"/>
                  <a:pt x="545754" y="1239127"/>
                  <a:pt x="550490" y="1239127"/>
                </a:cubicBezTo>
                <a:cubicBezTo>
                  <a:pt x="545754" y="1236758"/>
                  <a:pt x="543386" y="1232020"/>
                  <a:pt x="538649" y="1229651"/>
                </a:cubicBezTo>
                <a:cubicBezTo>
                  <a:pt x="536281" y="1227282"/>
                  <a:pt x="531544" y="1222543"/>
                  <a:pt x="529176" y="1222543"/>
                </a:cubicBezTo>
                <a:cubicBezTo>
                  <a:pt x="522071" y="1220174"/>
                  <a:pt x="522071" y="1215435"/>
                  <a:pt x="517335" y="1213066"/>
                </a:cubicBezTo>
                <a:cubicBezTo>
                  <a:pt x="522071" y="1213066"/>
                  <a:pt x="524440" y="1215435"/>
                  <a:pt x="529176" y="1217804"/>
                </a:cubicBezTo>
                <a:cubicBezTo>
                  <a:pt x="533913" y="1220174"/>
                  <a:pt x="538649" y="1224913"/>
                  <a:pt x="541017" y="1224913"/>
                </a:cubicBezTo>
                <a:cubicBezTo>
                  <a:pt x="545754" y="1224913"/>
                  <a:pt x="543386" y="1220174"/>
                  <a:pt x="550490" y="1224913"/>
                </a:cubicBezTo>
                <a:cubicBezTo>
                  <a:pt x="548122" y="1222543"/>
                  <a:pt x="545754" y="1220174"/>
                  <a:pt x="545754" y="1220174"/>
                </a:cubicBezTo>
                <a:cubicBezTo>
                  <a:pt x="543386" y="1217804"/>
                  <a:pt x="541017" y="1217804"/>
                  <a:pt x="541017" y="1217804"/>
                </a:cubicBezTo>
                <a:cubicBezTo>
                  <a:pt x="538649" y="1217804"/>
                  <a:pt x="538649" y="1217804"/>
                  <a:pt x="536281" y="1217804"/>
                </a:cubicBezTo>
                <a:cubicBezTo>
                  <a:pt x="536281" y="1215435"/>
                  <a:pt x="536281" y="1215435"/>
                  <a:pt x="538649" y="1215435"/>
                </a:cubicBezTo>
                <a:cubicBezTo>
                  <a:pt x="533913" y="1213066"/>
                  <a:pt x="531544" y="1210698"/>
                  <a:pt x="533913" y="1210698"/>
                </a:cubicBezTo>
                <a:cubicBezTo>
                  <a:pt x="536281" y="1210698"/>
                  <a:pt x="533913" y="1208328"/>
                  <a:pt x="533913" y="1208328"/>
                </a:cubicBezTo>
                <a:cubicBezTo>
                  <a:pt x="531544" y="1205958"/>
                  <a:pt x="529176" y="1205958"/>
                  <a:pt x="529176" y="1205958"/>
                </a:cubicBezTo>
                <a:cubicBezTo>
                  <a:pt x="529176" y="1208328"/>
                  <a:pt x="522071" y="1201220"/>
                  <a:pt x="519703" y="1201220"/>
                </a:cubicBezTo>
                <a:cubicBezTo>
                  <a:pt x="512598" y="1201220"/>
                  <a:pt x="510230" y="1198850"/>
                  <a:pt x="503125" y="1191742"/>
                </a:cubicBezTo>
                <a:cubicBezTo>
                  <a:pt x="503125" y="1191742"/>
                  <a:pt x="503125" y="1191742"/>
                  <a:pt x="503125" y="1189373"/>
                </a:cubicBezTo>
                <a:cubicBezTo>
                  <a:pt x="500757" y="1191742"/>
                  <a:pt x="498389" y="1194112"/>
                  <a:pt x="498389" y="1196481"/>
                </a:cubicBezTo>
                <a:cubicBezTo>
                  <a:pt x="498389" y="1194112"/>
                  <a:pt x="496021" y="1196481"/>
                  <a:pt x="496021" y="1191742"/>
                </a:cubicBezTo>
                <a:cubicBezTo>
                  <a:pt x="498389" y="1191742"/>
                  <a:pt x="500757" y="1191742"/>
                  <a:pt x="498389" y="1189373"/>
                </a:cubicBezTo>
                <a:cubicBezTo>
                  <a:pt x="498389" y="1189373"/>
                  <a:pt x="496021" y="1187004"/>
                  <a:pt x="496021" y="1187004"/>
                </a:cubicBezTo>
                <a:cubicBezTo>
                  <a:pt x="493652" y="1187004"/>
                  <a:pt x="491284" y="1187004"/>
                  <a:pt x="484179" y="1182266"/>
                </a:cubicBezTo>
                <a:cubicBezTo>
                  <a:pt x="484179" y="1179897"/>
                  <a:pt x="481811" y="1179897"/>
                  <a:pt x="481811" y="1177527"/>
                </a:cubicBezTo>
                <a:cubicBezTo>
                  <a:pt x="479443" y="1177527"/>
                  <a:pt x="479443" y="1177527"/>
                  <a:pt x="477075" y="1177527"/>
                </a:cubicBezTo>
                <a:cubicBezTo>
                  <a:pt x="477075" y="1177527"/>
                  <a:pt x="474706" y="1177527"/>
                  <a:pt x="469970" y="1172788"/>
                </a:cubicBezTo>
                <a:cubicBezTo>
                  <a:pt x="465233" y="1165679"/>
                  <a:pt x="467602" y="1160941"/>
                  <a:pt x="474706" y="1160941"/>
                </a:cubicBezTo>
                <a:cubicBezTo>
                  <a:pt x="477075" y="1163311"/>
                  <a:pt x="481811" y="1165679"/>
                  <a:pt x="484179" y="1168049"/>
                </a:cubicBezTo>
                <a:cubicBezTo>
                  <a:pt x="486548" y="1168049"/>
                  <a:pt x="488916" y="1170419"/>
                  <a:pt x="488916" y="1170419"/>
                </a:cubicBezTo>
                <a:cubicBezTo>
                  <a:pt x="493652" y="1172788"/>
                  <a:pt x="498389" y="1175157"/>
                  <a:pt x="498389" y="1172788"/>
                </a:cubicBezTo>
                <a:cubicBezTo>
                  <a:pt x="498389" y="1172788"/>
                  <a:pt x="498389" y="1170419"/>
                  <a:pt x="496021" y="1170419"/>
                </a:cubicBezTo>
                <a:cubicBezTo>
                  <a:pt x="491284" y="1163311"/>
                  <a:pt x="486548" y="1160941"/>
                  <a:pt x="484179" y="1158572"/>
                </a:cubicBezTo>
                <a:cubicBezTo>
                  <a:pt x="486548" y="1158572"/>
                  <a:pt x="486548" y="1158572"/>
                  <a:pt x="488916" y="1158572"/>
                </a:cubicBezTo>
                <a:cubicBezTo>
                  <a:pt x="491284" y="1160941"/>
                  <a:pt x="493652" y="1163311"/>
                  <a:pt x="496021" y="1165679"/>
                </a:cubicBezTo>
                <a:cubicBezTo>
                  <a:pt x="496021" y="1165679"/>
                  <a:pt x="498389" y="1168049"/>
                  <a:pt x="498389" y="1168049"/>
                </a:cubicBezTo>
                <a:cubicBezTo>
                  <a:pt x="498389" y="1168049"/>
                  <a:pt x="503125" y="1172788"/>
                  <a:pt x="507862" y="1175157"/>
                </a:cubicBezTo>
                <a:cubicBezTo>
                  <a:pt x="512598" y="1177527"/>
                  <a:pt x="514966" y="1179897"/>
                  <a:pt x="512598" y="1179897"/>
                </a:cubicBezTo>
                <a:cubicBezTo>
                  <a:pt x="510230" y="1177527"/>
                  <a:pt x="507862" y="1177527"/>
                  <a:pt x="505494" y="1175157"/>
                </a:cubicBezTo>
                <a:cubicBezTo>
                  <a:pt x="507862" y="1177527"/>
                  <a:pt x="510230" y="1179897"/>
                  <a:pt x="510230" y="1179897"/>
                </a:cubicBezTo>
                <a:cubicBezTo>
                  <a:pt x="512598" y="1179897"/>
                  <a:pt x="512598" y="1179897"/>
                  <a:pt x="517335" y="1184634"/>
                </a:cubicBezTo>
                <a:cubicBezTo>
                  <a:pt x="519703" y="1184634"/>
                  <a:pt x="522071" y="1187004"/>
                  <a:pt x="522071" y="1189373"/>
                </a:cubicBezTo>
                <a:cubicBezTo>
                  <a:pt x="524440" y="1189373"/>
                  <a:pt x="524440" y="1189373"/>
                  <a:pt x="524440" y="1191742"/>
                </a:cubicBezTo>
                <a:cubicBezTo>
                  <a:pt x="526808" y="1191742"/>
                  <a:pt x="529176" y="1194112"/>
                  <a:pt x="531544" y="1196481"/>
                </a:cubicBezTo>
                <a:cubicBezTo>
                  <a:pt x="531544" y="1196481"/>
                  <a:pt x="531544" y="1196481"/>
                  <a:pt x="531544" y="1198850"/>
                </a:cubicBezTo>
                <a:cubicBezTo>
                  <a:pt x="533913" y="1201220"/>
                  <a:pt x="538649" y="1203590"/>
                  <a:pt x="541017" y="1203590"/>
                </a:cubicBezTo>
                <a:cubicBezTo>
                  <a:pt x="541017" y="1203590"/>
                  <a:pt x="543386" y="1203590"/>
                  <a:pt x="545754" y="1205958"/>
                </a:cubicBezTo>
                <a:cubicBezTo>
                  <a:pt x="548122" y="1205958"/>
                  <a:pt x="550490" y="1203590"/>
                  <a:pt x="552858" y="1203590"/>
                </a:cubicBezTo>
                <a:cubicBezTo>
                  <a:pt x="550490" y="1203590"/>
                  <a:pt x="550490" y="1201220"/>
                  <a:pt x="550490" y="1201220"/>
                </a:cubicBezTo>
                <a:cubicBezTo>
                  <a:pt x="552858" y="1201220"/>
                  <a:pt x="536281" y="1187004"/>
                  <a:pt x="559963" y="1201220"/>
                </a:cubicBezTo>
                <a:cubicBezTo>
                  <a:pt x="562331" y="1201220"/>
                  <a:pt x="559963" y="1201220"/>
                  <a:pt x="559963" y="1198850"/>
                </a:cubicBezTo>
                <a:cubicBezTo>
                  <a:pt x="559963" y="1198850"/>
                  <a:pt x="555227" y="1196481"/>
                  <a:pt x="552858" y="1194112"/>
                </a:cubicBezTo>
                <a:cubicBezTo>
                  <a:pt x="548122" y="1191742"/>
                  <a:pt x="543386" y="1187004"/>
                  <a:pt x="541017" y="1184634"/>
                </a:cubicBezTo>
                <a:cubicBezTo>
                  <a:pt x="538649" y="1184634"/>
                  <a:pt x="536281" y="1182266"/>
                  <a:pt x="533913" y="1182266"/>
                </a:cubicBezTo>
                <a:cubicBezTo>
                  <a:pt x="529176" y="1179897"/>
                  <a:pt x="514966" y="1170419"/>
                  <a:pt x="517335" y="1175157"/>
                </a:cubicBezTo>
                <a:cubicBezTo>
                  <a:pt x="517335" y="1175157"/>
                  <a:pt x="514966" y="1172788"/>
                  <a:pt x="512598" y="1170419"/>
                </a:cubicBezTo>
                <a:cubicBezTo>
                  <a:pt x="510230" y="1168049"/>
                  <a:pt x="505494" y="1168049"/>
                  <a:pt x="503125" y="1165679"/>
                </a:cubicBezTo>
                <a:cubicBezTo>
                  <a:pt x="505494" y="1168049"/>
                  <a:pt x="507862" y="1168049"/>
                  <a:pt x="510230" y="1170419"/>
                </a:cubicBezTo>
                <a:cubicBezTo>
                  <a:pt x="510230" y="1172788"/>
                  <a:pt x="512598" y="1172788"/>
                  <a:pt x="514966" y="1175157"/>
                </a:cubicBezTo>
                <a:cubicBezTo>
                  <a:pt x="517335" y="1175157"/>
                  <a:pt x="531544" y="1184634"/>
                  <a:pt x="531544" y="1182266"/>
                </a:cubicBezTo>
                <a:cubicBezTo>
                  <a:pt x="536281" y="1187004"/>
                  <a:pt x="538649" y="1189373"/>
                  <a:pt x="541017" y="1191742"/>
                </a:cubicBezTo>
                <a:cubicBezTo>
                  <a:pt x="543386" y="1194112"/>
                  <a:pt x="543386" y="1194112"/>
                  <a:pt x="538649" y="1191742"/>
                </a:cubicBezTo>
                <a:cubicBezTo>
                  <a:pt x="536281" y="1191742"/>
                  <a:pt x="536281" y="1189373"/>
                  <a:pt x="536281" y="1189373"/>
                </a:cubicBezTo>
                <a:cubicBezTo>
                  <a:pt x="522071" y="1182266"/>
                  <a:pt x="519703" y="1179897"/>
                  <a:pt x="519703" y="1182266"/>
                </a:cubicBezTo>
                <a:cubicBezTo>
                  <a:pt x="519703" y="1182266"/>
                  <a:pt x="517335" y="1182266"/>
                  <a:pt x="510230" y="1175157"/>
                </a:cubicBezTo>
                <a:cubicBezTo>
                  <a:pt x="507862" y="1172788"/>
                  <a:pt x="503125" y="1170419"/>
                  <a:pt x="500757" y="1168049"/>
                </a:cubicBezTo>
                <a:cubicBezTo>
                  <a:pt x="498389" y="1165679"/>
                  <a:pt x="493652" y="1160941"/>
                  <a:pt x="498389" y="1163311"/>
                </a:cubicBezTo>
                <a:cubicBezTo>
                  <a:pt x="500757" y="1165679"/>
                  <a:pt x="505494" y="1170419"/>
                  <a:pt x="505494" y="1170419"/>
                </a:cubicBezTo>
                <a:cubicBezTo>
                  <a:pt x="507862" y="1170419"/>
                  <a:pt x="500757" y="1165679"/>
                  <a:pt x="496021" y="1160941"/>
                </a:cubicBezTo>
                <a:cubicBezTo>
                  <a:pt x="493652" y="1160941"/>
                  <a:pt x="493652" y="1160941"/>
                  <a:pt x="493652" y="1158572"/>
                </a:cubicBezTo>
                <a:cubicBezTo>
                  <a:pt x="491284" y="1158572"/>
                  <a:pt x="488916" y="1156203"/>
                  <a:pt x="486548" y="1153834"/>
                </a:cubicBezTo>
                <a:cubicBezTo>
                  <a:pt x="486548" y="1153834"/>
                  <a:pt x="484179" y="1151464"/>
                  <a:pt x="484179" y="1151464"/>
                </a:cubicBezTo>
                <a:cubicBezTo>
                  <a:pt x="481811" y="1151464"/>
                  <a:pt x="481811" y="1151464"/>
                  <a:pt x="481811" y="1153834"/>
                </a:cubicBezTo>
                <a:cubicBezTo>
                  <a:pt x="481811" y="1151464"/>
                  <a:pt x="479443" y="1151464"/>
                  <a:pt x="479443" y="1151464"/>
                </a:cubicBezTo>
                <a:cubicBezTo>
                  <a:pt x="479443" y="1149094"/>
                  <a:pt x="479443" y="1149094"/>
                  <a:pt x="477075" y="1149094"/>
                </a:cubicBezTo>
                <a:cubicBezTo>
                  <a:pt x="472338" y="1146725"/>
                  <a:pt x="467602" y="1139617"/>
                  <a:pt x="462865" y="1141986"/>
                </a:cubicBezTo>
                <a:cubicBezTo>
                  <a:pt x="460497" y="1141986"/>
                  <a:pt x="462865" y="1139617"/>
                  <a:pt x="462865" y="1139617"/>
                </a:cubicBezTo>
                <a:cubicBezTo>
                  <a:pt x="451024" y="1130141"/>
                  <a:pt x="446288" y="1127771"/>
                  <a:pt x="443919" y="1127771"/>
                </a:cubicBezTo>
                <a:cubicBezTo>
                  <a:pt x="443919" y="1127771"/>
                  <a:pt x="446288" y="1130141"/>
                  <a:pt x="448656" y="1132510"/>
                </a:cubicBezTo>
                <a:cubicBezTo>
                  <a:pt x="453392" y="1134880"/>
                  <a:pt x="455761" y="1137249"/>
                  <a:pt x="460497" y="1139617"/>
                </a:cubicBezTo>
                <a:cubicBezTo>
                  <a:pt x="458129" y="1139617"/>
                  <a:pt x="462865" y="1144356"/>
                  <a:pt x="465233" y="1146725"/>
                </a:cubicBezTo>
                <a:cubicBezTo>
                  <a:pt x="472338" y="1153834"/>
                  <a:pt x="474706" y="1156203"/>
                  <a:pt x="474706" y="1156203"/>
                </a:cubicBezTo>
                <a:cubicBezTo>
                  <a:pt x="469970" y="1153834"/>
                  <a:pt x="460497" y="1146725"/>
                  <a:pt x="465233" y="1151464"/>
                </a:cubicBezTo>
                <a:lnTo>
                  <a:pt x="460498" y="1149094"/>
                </a:lnTo>
                <a:lnTo>
                  <a:pt x="460496" y="1149093"/>
                </a:lnTo>
                <a:lnTo>
                  <a:pt x="458129" y="1146725"/>
                </a:lnTo>
                <a:cubicBezTo>
                  <a:pt x="455761" y="1145540"/>
                  <a:pt x="455761" y="1145540"/>
                  <a:pt x="456648" y="1146133"/>
                </a:cubicBezTo>
                <a:lnTo>
                  <a:pt x="460496" y="1149093"/>
                </a:lnTo>
                <a:lnTo>
                  <a:pt x="460497" y="1149094"/>
                </a:lnTo>
                <a:lnTo>
                  <a:pt x="460498" y="1149094"/>
                </a:lnTo>
                <a:lnTo>
                  <a:pt x="462865" y="1151464"/>
                </a:lnTo>
                <a:cubicBezTo>
                  <a:pt x="460497" y="1151464"/>
                  <a:pt x="458129" y="1151464"/>
                  <a:pt x="458129" y="1153834"/>
                </a:cubicBezTo>
                <a:cubicBezTo>
                  <a:pt x="458129" y="1156203"/>
                  <a:pt x="455761" y="1156203"/>
                  <a:pt x="453392" y="1156203"/>
                </a:cubicBezTo>
                <a:cubicBezTo>
                  <a:pt x="446288" y="1151464"/>
                  <a:pt x="441551" y="1146725"/>
                  <a:pt x="443919" y="1149094"/>
                </a:cubicBezTo>
                <a:cubicBezTo>
                  <a:pt x="443919" y="1146725"/>
                  <a:pt x="443919" y="1146725"/>
                  <a:pt x="443919" y="1146725"/>
                </a:cubicBezTo>
                <a:cubicBezTo>
                  <a:pt x="441551" y="1144356"/>
                  <a:pt x="439183" y="1141986"/>
                  <a:pt x="436816" y="1141986"/>
                </a:cubicBezTo>
                <a:lnTo>
                  <a:pt x="432553" y="1139855"/>
                </a:lnTo>
                <a:lnTo>
                  <a:pt x="431862" y="1139088"/>
                </a:lnTo>
                <a:lnTo>
                  <a:pt x="432107" y="1139632"/>
                </a:lnTo>
                <a:lnTo>
                  <a:pt x="432079" y="1139617"/>
                </a:lnTo>
                <a:cubicBezTo>
                  <a:pt x="432079" y="1137249"/>
                  <a:pt x="429710" y="1137249"/>
                  <a:pt x="429710" y="1137249"/>
                </a:cubicBezTo>
                <a:cubicBezTo>
                  <a:pt x="422605" y="1139617"/>
                  <a:pt x="427342" y="1146725"/>
                  <a:pt x="420237" y="1146725"/>
                </a:cubicBezTo>
                <a:cubicBezTo>
                  <a:pt x="420237" y="1141986"/>
                  <a:pt x="410764" y="1144356"/>
                  <a:pt x="408396" y="1139617"/>
                </a:cubicBezTo>
                <a:cubicBezTo>
                  <a:pt x="413132" y="1139617"/>
                  <a:pt x="413132" y="1141986"/>
                  <a:pt x="417869" y="1139617"/>
                </a:cubicBezTo>
                <a:cubicBezTo>
                  <a:pt x="417869" y="1137249"/>
                  <a:pt x="420237" y="1134880"/>
                  <a:pt x="417869" y="1132510"/>
                </a:cubicBezTo>
                <a:cubicBezTo>
                  <a:pt x="420237" y="1132510"/>
                  <a:pt x="420237" y="1132510"/>
                  <a:pt x="420237" y="1132510"/>
                </a:cubicBezTo>
                <a:cubicBezTo>
                  <a:pt x="420237" y="1132510"/>
                  <a:pt x="420237" y="1132510"/>
                  <a:pt x="417869" y="1130141"/>
                </a:cubicBezTo>
                <a:cubicBezTo>
                  <a:pt x="406028" y="1123033"/>
                  <a:pt x="406028" y="1123033"/>
                  <a:pt x="415500" y="1127771"/>
                </a:cubicBezTo>
                <a:cubicBezTo>
                  <a:pt x="420237" y="1130141"/>
                  <a:pt x="420237" y="1130141"/>
                  <a:pt x="415500" y="1125402"/>
                </a:cubicBezTo>
                <a:cubicBezTo>
                  <a:pt x="408396" y="1120663"/>
                  <a:pt x="408396" y="1120663"/>
                  <a:pt x="410764" y="1120663"/>
                </a:cubicBezTo>
                <a:cubicBezTo>
                  <a:pt x="420237" y="1125402"/>
                  <a:pt x="417869" y="1125402"/>
                  <a:pt x="410764" y="1118294"/>
                </a:cubicBezTo>
                <a:cubicBezTo>
                  <a:pt x="415500" y="1120663"/>
                  <a:pt x="415500" y="1120663"/>
                  <a:pt x="420237" y="1123033"/>
                </a:cubicBezTo>
                <a:cubicBezTo>
                  <a:pt x="422605" y="1125402"/>
                  <a:pt x="432079" y="1132510"/>
                  <a:pt x="432079" y="1132510"/>
                </a:cubicBezTo>
                <a:cubicBezTo>
                  <a:pt x="434446" y="1132510"/>
                  <a:pt x="432079" y="1132510"/>
                  <a:pt x="432079" y="1130141"/>
                </a:cubicBezTo>
                <a:cubicBezTo>
                  <a:pt x="420237" y="1120663"/>
                  <a:pt x="427342" y="1125402"/>
                  <a:pt x="427342" y="1123033"/>
                </a:cubicBezTo>
                <a:cubicBezTo>
                  <a:pt x="424973" y="1123033"/>
                  <a:pt x="427342" y="1123033"/>
                  <a:pt x="422605" y="1118294"/>
                </a:cubicBezTo>
                <a:cubicBezTo>
                  <a:pt x="415500" y="1111187"/>
                  <a:pt x="417869" y="1113556"/>
                  <a:pt x="432079" y="1120663"/>
                </a:cubicBezTo>
                <a:cubicBezTo>
                  <a:pt x="439183" y="1125402"/>
                  <a:pt x="439183" y="1125402"/>
                  <a:pt x="434446" y="1120663"/>
                </a:cubicBezTo>
                <a:cubicBezTo>
                  <a:pt x="432079" y="1118294"/>
                  <a:pt x="427342" y="1115925"/>
                  <a:pt x="427342" y="1113556"/>
                </a:cubicBezTo>
                <a:cubicBezTo>
                  <a:pt x="429710" y="1113556"/>
                  <a:pt x="424973" y="1111187"/>
                  <a:pt x="422605" y="1108818"/>
                </a:cubicBezTo>
                <a:cubicBezTo>
                  <a:pt x="417869" y="1108818"/>
                  <a:pt x="413132" y="1106448"/>
                  <a:pt x="417869" y="1111187"/>
                </a:cubicBezTo>
                <a:cubicBezTo>
                  <a:pt x="420237" y="1113556"/>
                  <a:pt x="420237" y="1113556"/>
                  <a:pt x="413132" y="1108818"/>
                </a:cubicBezTo>
                <a:cubicBezTo>
                  <a:pt x="408396" y="1106448"/>
                  <a:pt x="406028" y="1104078"/>
                  <a:pt x="408396" y="1106448"/>
                </a:cubicBezTo>
                <a:cubicBezTo>
                  <a:pt x="409580" y="1107633"/>
                  <a:pt x="410173" y="1108224"/>
                  <a:pt x="411060" y="1109409"/>
                </a:cubicBezTo>
                <a:lnTo>
                  <a:pt x="413802" y="1113433"/>
                </a:lnTo>
                <a:lnTo>
                  <a:pt x="410764" y="1111187"/>
                </a:lnTo>
                <a:cubicBezTo>
                  <a:pt x="406028" y="1111187"/>
                  <a:pt x="403659" y="1108818"/>
                  <a:pt x="398923" y="1104078"/>
                </a:cubicBezTo>
                <a:cubicBezTo>
                  <a:pt x="396555" y="1101709"/>
                  <a:pt x="391818" y="1096970"/>
                  <a:pt x="384713" y="1089863"/>
                </a:cubicBezTo>
                <a:cubicBezTo>
                  <a:pt x="377609" y="1085124"/>
                  <a:pt x="377609" y="1085124"/>
                  <a:pt x="389450" y="1092232"/>
                </a:cubicBezTo>
                <a:cubicBezTo>
                  <a:pt x="391818" y="1094600"/>
                  <a:pt x="394186" y="1096970"/>
                  <a:pt x="396555" y="1096970"/>
                </a:cubicBezTo>
                <a:lnTo>
                  <a:pt x="394423" y="1094601"/>
                </a:lnTo>
                <a:lnTo>
                  <a:pt x="395074" y="1095194"/>
                </a:lnTo>
                <a:cubicBezTo>
                  <a:pt x="395962" y="1095785"/>
                  <a:pt x="396555" y="1095785"/>
                  <a:pt x="396555" y="1094600"/>
                </a:cubicBezTo>
                <a:cubicBezTo>
                  <a:pt x="393003" y="1092232"/>
                  <a:pt x="393003" y="1092824"/>
                  <a:pt x="393890" y="1094009"/>
                </a:cubicBezTo>
                <a:lnTo>
                  <a:pt x="394423" y="1094601"/>
                </a:lnTo>
                <a:lnTo>
                  <a:pt x="391818" y="1092232"/>
                </a:lnTo>
                <a:cubicBezTo>
                  <a:pt x="389450" y="1087494"/>
                  <a:pt x="387082" y="1087494"/>
                  <a:pt x="389450" y="1087494"/>
                </a:cubicBezTo>
                <a:lnTo>
                  <a:pt x="384714" y="1080387"/>
                </a:lnTo>
                <a:lnTo>
                  <a:pt x="389450" y="1085124"/>
                </a:lnTo>
                <a:cubicBezTo>
                  <a:pt x="391818" y="1087494"/>
                  <a:pt x="396555" y="1089863"/>
                  <a:pt x="401292" y="1092232"/>
                </a:cubicBezTo>
                <a:cubicBezTo>
                  <a:pt x="398923" y="1092232"/>
                  <a:pt x="398923" y="1089863"/>
                  <a:pt x="398923" y="1089863"/>
                </a:cubicBezTo>
                <a:cubicBezTo>
                  <a:pt x="396555" y="1087494"/>
                  <a:pt x="391818" y="1082756"/>
                  <a:pt x="394186" y="1082756"/>
                </a:cubicBezTo>
                <a:cubicBezTo>
                  <a:pt x="398923" y="1085124"/>
                  <a:pt x="403659" y="1089863"/>
                  <a:pt x="403659" y="1089863"/>
                </a:cubicBezTo>
                <a:cubicBezTo>
                  <a:pt x="403659" y="1089863"/>
                  <a:pt x="403659" y="1089863"/>
                  <a:pt x="403659" y="1092232"/>
                </a:cubicBezTo>
                <a:cubicBezTo>
                  <a:pt x="403659" y="1092232"/>
                  <a:pt x="406028" y="1094600"/>
                  <a:pt x="408396" y="1094600"/>
                </a:cubicBezTo>
                <a:cubicBezTo>
                  <a:pt x="408396" y="1096970"/>
                  <a:pt x="410764" y="1096970"/>
                  <a:pt x="413132" y="1096970"/>
                </a:cubicBezTo>
                <a:cubicBezTo>
                  <a:pt x="413132" y="1096970"/>
                  <a:pt x="413132" y="1094600"/>
                  <a:pt x="427342" y="1104078"/>
                </a:cubicBezTo>
                <a:lnTo>
                  <a:pt x="422607" y="1099340"/>
                </a:lnTo>
                <a:lnTo>
                  <a:pt x="432079" y="1107040"/>
                </a:lnTo>
                <a:cubicBezTo>
                  <a:pt x="434446" y="1109409"/>
                  <a:pt x="435631" y="1111187"/>
                  <a:pt x="434446" y="1111187"/>
                </a:cubicBezTo>
                <a:cubicBezTo>
                  <a:pt x="434446" y="1111187"/>
                  <a:pt x="439183" y="1113556"/>
                  <a:pt x="439183" y="1113556"/>
                </a:cubicBezTo>
                <a:cubicBezTo>
                  <a:pt x="441551" y="1115925"/>
                  <a:pt x="443919" y="1115925"/>
                  <a:pt x="443919" y="1115925"/>
                </a:cubicBezTo>
                <a:cubicBezTo>
                  <a:pt x="443919" y="1115925"/>
                  <a:pt x="443919" y="1115925"/>
                  <a:pt x="446288" y="1115925"/>
                </a:cubicBezTo>
                <a:cubicBezTo>
                  <a:pt x="451024" y="1118294"/>
                  <a:pt x="448656" y="1115925"/>
                  <a:pt x="458129" y="1123033"/>
                </a:cubicBezTo>
                <a:cubicBezTo>
                  <a:pt x="460497" y="1123033"/>
                  <a:pt x="460497" y="1123033"/>
                  <a:pt x="462865" y="1125402"/>
                </a:cubicBezTo>
                <a:cubicBezTo>
                  <a:pt x="465233" y="1125402"/>
                  <a:pt x="465233" y="1125402"/>
                  <a:pt x="467602" y="1125402"/>
                </a:cubicBezTo>
                <a:cubicBezTo>
                  <a:pt x="467602" y="1127771"/>
                  <a:pt x="467602" y="1127771"/>
                  <a:pt x="467602" y="1127771"/>
                </a:cubicBezTo>
                <a:cubicBezTo>
                  <a:pt x="467602" y="1127771"/>
                  <a:pt x="467602" y="1127771"/>
                  <a:pt x="469970" y="1130141"/>
                </a:cubicBezTo>
                <a:cubicBezTo>
                  <a:pt x="472338" y="1130141"/>
                  <a:pt x="472338" y="1130141"/>
                  <a:pt x="472338" y="1130141"/>
                </a:cubicBezTo>
                <a:cubicBezTo>
                  <a:pt x="472338" y="1130141"/>
                  <a:pt x="469970" y="1127771"/>
                  <a:pt x="469970" y="1127771"/>
                </a:cubicBezTo>
                <a:cubicBezTo>
                  <a:pt x="467602" y="1125402"/>
                  <a:pt x="469970" y="1125402"/>
                  <a:pt x="469970" y="1125402"/>
                </a:cubicBezTo>
                <a:cubicBezTo>
                  <a:pt x="467602" y="1125402"/>
                  <a:pt x="467602" y="1123033"/>
                  <a:pt x="465233" y="1123033"/>
                </a:cubicBezTo>
                <a:cubicBezTo>
                  <a:pt x="465233" y="1120663"/>
                  <a:pt x="460497" y="1120663"/>
                  <a:pt x="460497" y="1118294"/>
                </a:cubicBezTo>
                <a:cubicBezTo>
                  <a:pt x="458129" y="1118294"/>
                  <a:pt x="455761" y="1118294"/>
                  <a:pt x="455761" y="1115925"/>
                </a:cubicBezTo>
                <a:cubicBezTo>
                  <a:pt x="453392" y="1113556"/>
                  <a:pt x="446288" y="1111187"/>
                  <a:pt x="446288" y="1108818"/>
                </a:cubicBezTo>
                <a:cubicBezTo>
                  <a:pt x="446288" y="1108818"/>
                  <a:pt x="443919" y="1108818"/>
                  <a:pt x="443919" y="1108818"/>
                </a:cubicBezTo>
                <a:cubicBezTo>
                  <a:pt x="443919" y="1108818"/>
                  <a:pt x="443919" y="1106448"/>
                  <a:pt x="443919" y="1106448"/>
                </a:cubicBezTo>
                <a:cubicBezTo>
                  <a:pt x="443919" y="1106448"/>
                  <a:pt x="443919" y="1104078"/>
                  <a:pt x="441551" y="1104078"/>
                </a:cubicBezTo>
                <a:cubicBezTo>
                  <a:pt x="441551" y="1104078"/>
                  <a:pt x="439183" y="1104078"/>
                  <a:pt x="439183" y="1104078"/>
                </a:cubicBezTo>
                <a:cubicBezTo>
                  <a:pt x="439183" y="1104078"/>
                  <a:pt x="439183" y="1101709"/>
                  <a:pt x="439183" y="1101709"/>
                </a:cubicBezTo>
                <a:cubicBezTo>
                  <a:pt x="439183" y="1099340"/>
                  <a:pt x="439183" y="1099340"/>
                  <a:pt x="439183" y="1096970"/>
                </a:cubicBezTo>
                <a:cubicBezTo>
                  <a:pt x="439183" y="1096970"/>
                  <a:pt x="436816" y="1096970"/>
                  <a:pt x="436816" y="1096970"/>
                </a:cubicBezTo>
                <a:cubicBezTo>
                  <a:pt x="432079" y="1092232"/>
                  <a:pt x="427342" y="1092232"/>
                  <a:pt x="417869" y="1082756"/>
                </a:cubicBezTo>
                <a:cubicBezTo>
                  <a:pt x="413132" y="1080387"/>
                  <a:pt x="410764" y="1080387"/>
                  <a:pt x="410764" y="1078017"/>
                </a:cubicBezTo>
                <a:cubicBezTo>
                  <a:pt x="410764" y="1078017"/>
                  <a:pt x="408396" y="1075647"/>
                  <a:pt x="408396" y="1073278"/>
                </a:cubicBezTo>
                <a:cubicBezTo>
                  <a:pt x="403659" y="1070909"/>
                  <a:pt x="403659" y="1070909"/>
                  <a:pt x="401292" y="1070909"/>
                </a:cubicBezTo>
                <a:cubicBezTo>
                  <a:pt x="398923" y="1068539"/>
                  <a:pt x="396555" y="1063801"/>
                  <a:pt x="398923" y="1063801"/>
                </a:cubicBezTo>
                <a:cubicBezTo>
                  <a:pt x="398923" y="1063801"/>
                  <a:pt x="389450" y="1056693"/>
                  <a:pt x="401292" y="1063801"/>
                </a:cubicBezTo>
                <a:cubicBezTo>
                  <a:pt x="403659" y="1066170"/>
                  <a:pt x="406028" y="1066170"/>
                  <a:pt x="403659" y="1066170"/>
                </a:cubicBezTo>
                <a:cubicBezTo>
                  <a:pt x="403659" y="1066170"/>
                  <a:pt x="403659" y="1063801"/>
                  <a:pt x="401292" y="1061432"/>
                </a:cubicBezTo>
                <a:cubicBezTo>
                  <a:pt x="403659" y="1063801"/>
                  <a:pt x="406028" y="1066170"/>
                  <a:pt x="408396" y="1068539"/>
                </a:cubicBezTo>
                <a:cubicBezTo>
                  <a:pt x="408396" y="1066170"/>
                  <a:pt x="408396" y="1066170"/>
                  <a:pt x="408396" y="1066170"/>
                </a:cubicBezTo>
                <a:cubicBezTo>
                  <a:pt x="403659" y="1063801"/>
                  <a:pt x="401292" y="1061432"/>
                  <a:pt x="398923" y="1059063"/>
                </a:cubicBezTo>
                <a:cubicBezTo>
                  <a:pt x="387082" y="1049586"/>
                  <a:pt x="377609" y="1042477"/>
                  <a:pt x="372872" y="1040108"/>
                </a:cubicBezTo>
                <a:cubicBezTo>
                  <a:pt x="370505" y="1040108"/>
                  <a:pt x="368136" y="1037739"/>
                  <a:pt x="363399" y="1035370"/>
                </a:cubicBezTo>
                <a:cubicBezTo>
                  <a:pt x="363399" y="1035370"/>
                  <a:pt x="365768" y="1035370"/>
                  <a:pt x="365768" y="1035370"/>
                </a:cubicBezTo>
                <a:cubicBezTo>
                  <a:pt x="368136" y="1035370"/>
                  <a:pt x="370505" y="1035370"/>
                  <a:pt x="370505" y="1035370"/>
                </a:cubicBezTo>
                <a:cubicBezTo>
                  <a:pt x="370505" y="1037739"/>
                  <a:pt x="372872" y="1037739"/>
                  <a:pt x="372872" y="1037739"/>
                </a:cubicBezTo>
                <a:cubicBezTo>
                  <a:pt x="377609" y="1040108"/>
                  <a:pt x="379977" y="1042477"/>
                  <a:pt x="379977" y="1042477"/>
                </a:cubicBezTo>
                <a:cubicBezTo>
                  <a:pt x="379977" y="1042477"/>
                  <a:pt x="381161" y="1043662"/>
                  <a:pt x="382642" y="1044847"/>
                </a:cubicBezTo>
                <a:lnTo>
                  <a:pt x="387082" y="1047216"/>
                </a:lnTo>
                <a:lnTo>
                  <a:pt x="389450" y="1049586"/>
                </a:lnTo>
                <a:cubicBezTo>
                  <a:pt x="391818" y="1051955"/>
                  <a:pt x="394186" y="1051955"/>
                  <a:pt x="394186" y="1051955"/>
                </a:cubicBezTo>
                <a:lnTo>
                  <a:pt x="387082" y="1047216"/>
                </a:lnTo>
                <a:lnTo>
                  <a:pt x="382345" y="1042477"/>
                </a:lnTo>
                <a:cubicBezTo>
                  <a:pt x="382345" y="1042477"/>
                  <a:pt x="382345" y="1040108"/>
                  <a:pt x="379977" y="1040108"/>
                </a:cubicBezTo>
                <a:cubicBezTo>
                  <a:pt x="377609" y="1037739"/>
                  <a:pt x="378201" y="1037739"/>
                  <a:pt x="379681" y="1038332"/>
                </a:cubicBezTo>
                <a:lnTo>
                  <a:pt x="383655" y="1039734"/>
                </a:lnTo>
                <a:lnTo>
                  <a:pt x="387082" y="1042477"/>
                </a:lnTo>
                <a:lnTo>
                  <a:pt x="389788" y="1044170"/>
                </a:lnTo>
                <a:lnTo>
                  <a:pt x="396555" y="1049586"/>
                </a:lnTo>
                <a:cubicBezTo>
                  <a:pt x="398923" y="1051955"/>
                  <a:pt x="398923" y="1051955"/>
                  <a:pt x="398923" y="1054324"/>
                </a:cubicBezTo>
                <a:cubicBezTo>
                  <a:pt x="403659" y="1056693"/>
                  <a:pt x="410764" y="1061432"/>
                  <a:pt x="401292" y="1056693"/>
                </a:cubicBezTo>
                <a:cubicBezTo>
                  <a:pt x="401292" y="1056693"/>
                  <a:pt x="403659" y="1059063"/>
                  <a:pt x="403659" y="1059063"/>
                </a:cubicBezTo>
                <a:cubicBezTo>
                  <a:pt x="406028" y="1061432"/>
                  <a:pt x="408396" y="1061432"/>
                  <a:pt x="410764" y="1063801"/>
                </a:cubicBezTo>
                <a:cubicBezTo>
                  <a:pt x="413132" y="1063801"/>
                  <a:pt x="415500" y="1063801"/>
                  <a:pt x="417869" y="1063801"/>
                </a:cubicBezTo>
                <a:cubicBezTo>
                  <a:pt x="413132" y="1061432"/>
                  <a:pt x="408396" y="1056693"/>
                  <a:pt x="406028" y="1054324"/>
                </a:cubicBezTo>
                <a:lnTo>
                  <a:pt x="389788" y="1044170"/>
                </a:lnTo>
                <a:lnTo>
                  <a:pt x="384713" y="1040108"/>
                </a:lnTo>
                <a:lnTo>
                  <a:pt x="383655" y="1039734"/>
                </a:lnTo>
                <a:lnTo>
                  <a:pt x="375240" y="1033001"/>
                </a:lnTo>
                <a:cubicBezTo>
                  <a:pt x="375240" y="1030631"/>
                  <a:pt x="372872" y="1028262"/>
                  <a:pt x="368136" y="1023523"/>
                </a:cubicBezTo>
                <a:cubicBezTo>
                  <a:pt x="365768" y="1023523"/>
                  <a:pt x="368136" y="1021154"/>
                  <a:pt x="368136" y="1018784"/>
                </a:cubicBezTo>
                <a:cubicBezTo>
                  <a:pt x="370505" y="1021154"/>
                  <a:pt x="375240" y="1025893"/>
                  <a:pt x="375240" y="1025893"/>
                </a:cubicBezTo>
                <a:cubicBezTo>
                  <a:pt x="377609" y="1025893"/>
                  <a:pt x="377609" y="1028262"/>
                  <a:pt x="379977" y="1028262"/>
                </a:cubicBezTo>
                <a:cubicBezTo>
                  <a:pt x="382345" y="1028262"/>
                  <a:pt x="382345" y="1030631"/>
                  <a:pt x="382345" y="1030631"/>
                </a:cubicBezTo>
                <a:cubicBezTo>
                  <a:pt x="394186" y="1040108"/>
                  <a:pt x="394186" y="1037739"/>
                  <a:pt x="396555" y="1040108"/>
                </a:cubicBezTo>
                <a:cubicBezTo>
                  <a:pt x="401292" y="1042477"/>
                  <a:pt x="406028" y="1047216"/>
                  <a:pt x="403659" y="1047216"/>
                </a:cubicBezTo>
                <a:cubicBezTo>
                  <a:pt x="403659" y="1047216"/>
                  <a:pt x="406028" y="1049586"/>
                  <a:pt x="408396" y="1051955"/>
                </a:cubicBezTo>
                <a:cubicBezTo>
                  <a:pt x="410764" y="1054324"/>
                  <a:pt x="415500" y="1056693"/>
                  <a:pt x="417869" y="1056693"/>
                </a:cubicBezTo>
                <a:cubicBezTo>
                  <a:pt x="424973" y="1061432"/>
                  <a:pt x="424973" y="1061432"/>
                  <a:pt x="420237" y="1054324"/>
                </a:cubicBezTo>
                <a:cubicBezTo>
                  <a:pt x="417869" y="1054324"/>
                  <a:pt x="415500" y="1051955"/>
                  <a:pt x="415500" y="1051955"/>
                </a:cubicBezTo>
                <a:cubicBezTo>
                  <a:pt x="415500" y="1049586"/>
                  <a:pt x="415500" y="1049586"/>
                  <a:pt x="424973" y="1054324"/>
                </a:cubicBezTo>
                <a:cubicBezTo>
                  <a:pt x="424973" y="1054324"/>
                  <a:pt x="427342" y="1054324"/>
                  <a:pt x="427342" y="1054324"/>
                </a:cubicBezTo>
                <a:cubicBezTo>
                  <a:pt x="429710" y="1054324"/>
                  <a:pt x="427342" y="1054324"/>
                  <a:pt x="427342" y="1051955"/>
                </a:cubicBezTo>
                <a:cubicBezTo>
                  <a:pt x="420237" y="1049586"/>
                  <a:pt x="415500" y="1044847"/>
                  <a:pt x="408396" y="1040108"/>
                </a:cubicBezTo>
                <a:cubicBezTo>
                  <a:pt x="406028" y="1037739"/>
                  <a:pt x="403659" y="1037739"/>
                  <a:pt x="391818" y="1028262"/>
                </a:cubicBezTo>
                <a:cubicBezTo>
                  <a:pt x="389450" y="1028262"/>
                  <a:pt x="389450" y="1028262"/>
                  <a:pt x="391818" y="1030631"/>
                </a:cubicBezTo>
                <a:cubicBezTo>
                  <a:pt x="387082" y="1028262"/>
                  <a:pt x="389450" y="1030631"/>
                  <a:pt x="387082" y="1028262"/>
                </a:cubicBezTo>
                <a:cubicBezTo>
                  <a:pt x="387082" y="1028262"/>
                  <a:pt x="387082" y="1028262"/>
                  <a:pt x="387082" y="1025893"/>
                </a:cubicBezTo>
                <a:cubicBezTo>
                  <a:pt x="384713" y="1025893"/>
                  <a:pt x="382345" y="1023523"/>
                  <a:pt x="379977" y="1023523"/>
                </a:cubicBezTo>
                <a:cubicBezTo>
                  <a:pt x="370505" y="1016415"/>
                  <a:pt x="361031" y="1011677"/>
                  <a:pt x="356295" y="1009307"/>
                </a:cubicBezTo>
                <a:cubicBezTo>
                  <a:pt x="353927" y="1009307"/>
                  <a:pt x="351558" y="1009307"/>
                  <a:pt x="351558" y="1006938"/>
                </a:cubicBezTo>
                <a:cubicBezTo>
                  <a:pt x="351558" y="1009307"/>
                  <a:pt x="353927" y="1009307"/>
                  <a:pt x="353927" y="1011677"/>
                </a:cubicBezTo>
                <a:cubicBezTo>
                  <a:pt x="353927" y="1014046"/>
                  <a:pt x="346822" y="1009307"/>
                  <a:pt x="342085" y="1004569"/>
                </a:cubicBezTo>
                <a:cubicBezTo>
                  <a:pt x="342085" y="1004569"/>
                  <a:pt x="339718" y="1002200"/>
                  <a:pt x="339718" y="999830"/>
                </a:cubicBezTo>
                <a:cubicBezTo>
                  <a:pt x="332612" y="997461"/>
                  <a:pt x="325508" y="995091"/>
                  <a:pt x="318403" y="987984"/>
                </a:cubicBezTo>
                <a:cubicBezTo>
                  <a:pt x="311298" y="980876"/>
                  <a:pt x="313667" y="980876"/>
                  <a:pt x="316035" y="978507"/>
                </a:cubicBezTo>
                <a:cubicBezTo>
                  <a:pt x="316035" y="978507"/>
                  <a:pt x="314851" y="977322"/>
                  <a:pt x="313370" y="975841"/>
                </a:cubicBezTo>
                <a:lnTo>
                  <a:pt x="311298" y="973768"/>
                </a:lnTo>
                <a:lnTo>
                  <a:pt x="305081" y="970215"/>
                </a:lnTo>
                <a:cubicBezTo>
                  <a:pt x="301825" y="968437"/>
                  <a:pt x="298273" y="966660"/>
                  <a:pt x="297089" y="966660"/>
                </a:cubicBezTo>
                <a:cubicBezTo>
                  <a:pt x="297089" y="966660"/>
                  <a:pt x="297089" y="964292"/>
                  <a:pt x="297089" y="964292"/>
                </a:cubicBezTo>
                <a:lnTo>
                  <a:pt x="308931" y="971399"/>
                </a:lnTo>
                <a:lnTo>
                  <a:pt x="304194" y="966660"/>
                </a:lnTo>
                <a:cubicBezTo>
                  <a:pt x="301825" y="966660"/>
                  <a:pt x="301825" y="964292"/>
                  <a:pt x="299457" y="964292"/>
                </a:cubicBezTo>
                <a:cubicBezTo>
                  <a:pt x="299457" y="961923"/>
                  <a:pt x="297089" y="959553"/>
                  <a:pt x="294722" y="957184"/>
                </a:cubicBezTo>
                <a:cubicBezTo>
                  <a:pt x="292352" y="957184"/>
                  <a:pt x="289984" y="954815"/>
                  <a:pt x="287616" y="954815"/>
                </a:cubicBezTo>
                <a:cubicBezTo>
                  <a:pt x="285248" y="954815"/>
                  <a:pt x="285248" y="957184"/>
                  <a:pt x="280511" y="954815"/>
                </a:cubicBezTo>
                <a:cubicBezTo>
                  <a:pt x="280511" y="952445"/>
                  <a:pt x="282879" y="952445"/>
                  <a:pt x="280511" y="950075"/>
                </a:cubicBezTo>
                <a:cubicBezTo>
                  <a:pt x="280511" y="947706"/>
                  <a:pt x="278144" y="942968"/>
                  <a:pt x="271038" y="938230"/>
                </a:cubicBezTo>
                <a:cubicBezTo>
                  <a:pt x="268670" y="938230"/>
                  <a:pt x="268670" y="938230"/>
                  <a:pt x="266302" y="938230"/>
                </a:cubicBezTo>
                <a:cubicBezTo>
                  <a:pt x="266302" y="935861"/>
                  <a:pt x="266302" y="935861"/>
                  <a:pt x="266302" y="935861"/>
                </a:cubicBezTo>
                <a:cubicBezTo>
                  <a:pt x="266302" y="935861"/>
                  <a:pt x="266302" y="933491"/>
                  <a:pt x="268670" y="935861"/>
                </a:cubicBezTo>
                <a:cubicBezTo>
                  <a:pt x="273407" y="938230"/>
                  <a:pt x="280511" y="942968"/>
                  <a:pt x="282879" y="942968"/>
                </a:cubicBezTo>
                <a:cubicBezTo>
                  <a:pt x="287616" y="950075"/>
                  <a:pt x="299457" y="952445"/>
                  <a:pt x="306562" y="959553"/>
                </a:cubicBezTo>
                <a:cubicBezTo>
                  <a:pt x="311298" y="966660"/>
                  <a:pt x="311298" y="964292"/>
                  <a:pt x="316035" y="966660"/>
                </a:cubicBezTo>
                <a:cubicBezTo>
                  <a:pt x="323139" y="969029"/>
                  <a:pt x="337349" y="978507"/>
                  <a:pt x="344454" y="987984"/>
                </a:cubicBezTo>
                <a:cubicBezTo>
                  <a:pt x="353927" y="997461"/>
                  <a:pt x="361031" y="995091"/>
                  <a:pt x="368136" y="1002200"/>
                </a:cubicBezTo>
                <a:cubicBezTo>
                  <a:pt x="370505" y="1002200"/>
                  <a:pt x="372872" y="999830"/>
                  <a:pt x="370505" y="999830"/>
                </a:cubicBezTo>
                <a:cubicBezTo>
                  <a:pt x="365768" y="995091"/>
                  <a:pt x="361031" y="987984"/>
                  <a:pt x="353927" y="983246"/>
                </a:cubicBezTo>
                <a:cubicBezTo>
                  <a:pt x="342085" y="976137"/>
                  <a:pt x="342085" y="976137"/>
                  <a:pt x="346822" y="976137"/>
                </a:cubicBezTo>
                <a:cubicBezTo>
                  <a:pt x="353927" y="976137"/>
                  <a:pt x="353927" y="976137"/>
                  <a:pt x="339718" y="964292"/>
                </a:cubicBezTo>
                <a:cubicBezTo>
                  <a:pt x="334981" y="957184"/>
                  <a:pt x="327876" y="952445"/>
                  <a:pt x="320771" y="945337"/>
                </a:cubicBezTo>
                <a:cubicBezTo>
                  <a:pt x="330244" y="950075"/>
                  <a:pt x="339718" y="959553"/>
                  <a:pt x="349190" y="964292"/>
                </a:cubicBezTo>
                <a:cubicBezTo>
                  <a:pt x="356295" y="969029"/>
                  <a:pt x="361031" y="973768"/>
                  <a:pt x="368136" y="976137"/>
                </a:cubicBezTo>
                <a:cubicBezTo>
                  <a:pt x="368136" y="976137"/>
                  <a:pt x="368136" y="976137"/>
                  <a:pt x="370505" y="976137"/>
                </a:cubicBezTo>
                <a:cubicBezTo>
                  <a:pt x="375240" y="978507"/>
                  <a:pt x="384713" y="992722"/>
                  <a:pt x="387082" y="987984"/>
                </a:cubicBezTo>
                <a:lnTo>
                  <a:pt x="387082" y="985615"/>
                </a:lnTo>
                <a:cubicBezTo>
                  <a:pt x="389450" y="985615"/>
                  <a:pt x="389450" y="987984"/>
                  <a:pt x="391818" y="990354"/>
                </a:cubicBezTo>
                <a:cubicBezTo>
                  <a:pt x="394186" y="992722"/>
                  <a:pt x="398923" y="995091"/>
                  <a:pt x="401292" y="997461"/>
                </a:cubicBezTo>
                <a:cubicBezTo>
                  <a:pt x="406028" y="999830"/>
                  <a:pt x="406028" y="999830"/>
                  <a:pt x="403659" y="997461"/>
                </a:cubicBezTo>
                <a:lnTo>
                  <a:pt x="387082" y="985023"/>
                </a:lnTo>
                <a:lnTo>
                  <a:pt x="384713" y="983246"/>
                </a:lnTo>
                <a:cubicBezTo>
                  <a:pt x="384713" y="980876"/>
                  <a:pt x="384713" y="980876"/>
                  <a:pt x="384713" y="980876"/>
                </a:cubicBezTo>
                <a:cubicBezTo>
                  <a:pt x="385898" y="979692"/>
                  <a:pt x="385305" y="978507"/>
                  <a:pt x="384121" y="977322"/>
                </a:cubicBezTo>
                <a:lnTo>
                  <a:pt x="389450" y="980876"/>
                </a:lnTo>
                <a:cubicBezTo>
                  <a:pt x="394186" y="983246"/>
                  <a:pt x="396555" y="985615"/>
                  <a:pt x="396555" y="985615"/>
                </a:cubicBezTo>
                <a:cubicBezTo>
                  <a:pt x="396555" y="985615"/>
                  <a:pt x="398923" y="987984"/>
                  <a:pt x="398923" y="990354"/>
                </a:cubicBezTo>
                <a:cubicBezTo>
                  <a:pt x="398923" y="990354"/>
                  <a:pt x="401292" y="992722"/>
                  <a:pt x="403659" y="992722"/>
                </a:cubicBezTo>
                <a:cubicBezTo>
                  <a:pt x="403659" y="995091"/>
                  <a:pt x="408396" y="997461"/>
                  <a:pt x="408396" y="997461"/>
                </a:cubicBezTo>
                <a:cubicBezTo>
                  <a:pt x="410764" y="997461"/>
                  <a:pt x="410764" y="997461"/>
                  <a:pt x="413132" y="999830"/>
                </a:cubicBezTo>
                <a:cubicBezTo>
                  <a:pt x="424973" y="1006938"/>
                  <a:pt x="424973" y="1006938"/>
                  <a:pt x="415500" y="997461"/>
                </a:cubicBezTo>
                <a:cubicBezTo>
                  <a:pt x="410764" y="995091"/>
                  <a:pt x="408396" y="992722"/>
                  <a:pt x="406028" y="992722"/>
                </a:cubicBezTo>
                <a:cubicBezTo>
                  <a:pt x="403659" y="990354"/>
                  <a:pt x="401292" y="987984"/>
                  <a:pt x="398923" y="985615"/>
                </a:cubicBezTo>
                <a:cubicBezTo>
                  <a:pt x="398923" y="985615"/>
                  <a:pt x="401292" y="987984"/>
                  <a:pt x="403659" y="987984"/>
                </a:cubicBezTo>
                <a:cubicBezTo>
                  <a:pt x="406028" y="990354"/>
                  <a:pt x="408396" y="992722"/>
                  <a:pt x="410764" y="992722"/>
                </a:cubicBezTo>
                <a:cubicBezTo>
                  <a:pt x="420237" y="999830"/>
                  <a:pt x="424973" y="1002200"/>
                  <a:pt x="427342" y="1004569"/>
                </a:cubicBezTo>
                <a:cubicBezTo>
                  <a:pt x="427342" y="1006938"/>
                  <a:pt x="427342" y="1006938"/>
                  <a:pt x="427342" y="1006938"/>
                </a:cubicBezTo>
                <a:cubicBezTo>
                  <a:pt x="427342" y="1006938"/>
                  <a:pt x="429710" y="1009307"/>
                  <a:pt x="432079" y="1009307"/>
                </a:cubicBezTo>
                <a:cubicBezTo>
                  <a:pt x="432079" y="1011677"/>
                  <a:pt x="434446" y="1011677"/>
                  <a:pt x="434446" y="1011677"/>
                </a:cubicBezTo>
                <a:cubicBezTo>
                  <a:pt x="432079" y="1009307"/>
                  <a:pt x="430302" y="1007530"/>
                  <a:pt x="430894" y="1007530"/>
                </a:cubicBezTo>
                <a:lnTo>
                  <a:pt x="441551" y="1014046"/>
                </a:lnTo>
                <a:lnTo>
                  <a:pt x="436816" y="1009307"/>
                </a:lnTo>
                <a:cubicBezTo>
                  <a:pt x="429710" y="1004569"/>
                  <a:pt x="427342" y="1004569"/>
                  <a:pt x="429710" y="1002200"/>
                </a:cubicBezTo>
                <a:cubicBezTo>
                  <a:pt x="429710" y="1002200"/>
                  <a:pt x="432079" y="1004569"/>
                  <a:pt x="436816" y="1006938"/>
                </a:cubicBezTo>
                <a:lnTo>
                  <a:pt x="438844" y="1008630"/>
                </a:lnTo>
                <a:lnTo>
                  <a:pt x="451024" y="1018784"/>
                </a:lnTo>
                <a:cubicBezTo>
                  <a:pt x="453392" y="1021154"/>
                  <a:pt x="455761" y="1018784"/>
                  <a:pt x="458129" y="1021154"/>
                </a:cubicBezTo>
                <a:cubicBezTo>
                  <a:pt x="462865" y="1023523"/>
                  <a:pt x="460497" y="1021154"/>
                  <a:pt x="460497" y="1018784"/>
                </a:cubicBezTo>
                <a:cubicBezTo>
                  <a:pt x="455761" y="1016415"/>
                  <a:pt x="453392" y="1014046"/>
                  <a:pt x="451024" y="1014046"/>
                </a:cubicBezTo>
                <a:cubicBezTo>
                  <a:pt x="448656" y="1014046"/>
                  <a:pt x="446288" y="1011677"/>
                  <a:pt x="443919" y="1009307"/>
                </a:cubicBezTo>
                <a:cubicBezTo>
                  <a:pt x="443919" y="1009307"/>
                  <a:pt x="441551" y="1006938"/>
                  <a:pt x="443919" y="1006938"/>
                </a:cubicBezTo>
                <a:cubicBezTo>
                  <a:pt x="443919" y="1006938"/>
                  <a:pt x="443919" y="1006938"/>
                  <a:pt x="443919" y="1004569"/>
                </a:cubicBezTo>
                <a:cubicBezTo>
                  <a:pt x="424973" y="992722"/>
                  <a:pt x="422605" y="992722"/>
                  <a:pt x="413132" y="987984"/>
                </a:cubicBezTo>
                <a:cubicBezTo>
                  <a:pt x="415500" y="990354"/>
                  <a:pt x="417869" y="990354"/>
                  <a:pt x="420237" y="992722"/>
                </a:cubicBezTo>
                <a:cubicBezTo>
                  <a:pt x="424973" y="997461"/>
                  <a:pt x="429710" y="999830"/>
                  <a:pt x="436816" y="1004569"/>
                </a:cubicBezTo>
                <a:cubicBezTo>
                  <a:pt x="432079" y="1002200"/>
                  <a:pt x="427342" y="999830"/>
                  <a:pt x="424973" y="999830"/>
                </a:cubicBezTo>
                <a:cubicBezTo>
                  <a:pt x="424973" y="999830"/>
                  <a:pt x="420237" y="995091"/>
                  <a:pt x="417869" y="992722"/>
                </a:cubicBezTo>
                <a:cubicBezTo>
                  <a:pt x="417869" y="992722"/>
                  <a:pt x="417869" y="992722"/>
                  <a:pt x="415500" y="992722"/>
                </a:cubicBezTo>
                <a:cubicBezTo>
                  <a:pt x="413132" y="990354"/>
                  <a:pt x="410764" y="990354"/>
                  <a:pt x="410764" y="987984"/>
                </a:cubicBezTo>
                <a:cubicBezTo>
                  <a:pt x="410764" y="987984"/>
                  <a:pt x="406028" y="985615"/>
                  <a:pt x="406028" y="983246"/>
                </a:cubicBezTo>
                <a:cubicBezTo>
                  <a:pt x="398923" y="980876"/>
                  <a:pt x="401292" y="980876"/>
                  <a:pt x="401292" y="983246"/>
                </a:cubicBezTo>
                <a:cubicBezTo>
                  <a:pt x="401292" y="983246"/>
                  <a:pt x="408396" y="987984"/>
                  <a:pt x="398923" y="983246"/>
                </a:cubicBezTo>
                <a:cubicBezTo>
                  <a:pt x="398923" y="980876"/>
                  <a:pt x="394186" y="978507"/>
                  <a:pt x="396555" y="978507"/>
                </a:cubicBezTo>
                <a:cubicBezTo>
                  <a:pt x="396555" y="978507"/>
                  <a:pt x="394186" y="976137"/>
                  <a:pt x="389450" y="971399"/>
                </a:cubicBezTo>
                <a:cubicBezTo>
                  <a:pt x="384713" y="969029"/>
                  <a:pt x="382345" y="964292"/>
                  <a:pt x="377609" y="961923"/>
                </a:cubicBezTo>
                <a:cubicBezTo>
                  <a:pt x="382345" y="964292"/>
                  <a:pt x="384713" y="966660"/>
                  <a:pt x="387082" y="969029"/>
                </a:cubicBezTo>
                <a:lnTo>
                  <a:pt x="380395" y="961504"/>
                </a:lnTo>
                <a:lnTo>
                  <a:pt x="382345" y="959553"/>
                </a:lnTo>
                <a:cubicBezTo>
                  <a:pt x="382345" y="959553"/>
                  <a:pt x="375240" y="954815"/>
                  <a:pt x="370505" y="950075"/>
                </a:cubicBezTo>
                <a:cubicBezTo>
                  <a:pt x="368136" y="947706"/>
                  <a:pt x="363399" y="945337"/>
                  <a:pt x="361031" y="942968"/>
                </a:cubicBezTo>
                <a:cubicBezTo>
                  <a:pt x="356295" y="940598"/>
                  <a:pt x="354518" y="940006"/>
                  <a:pt x="353334" y="939710"/>
                </a:cubicBezTo>
                <a:lnTo>
                  <a:pt x="352156" y="939289"/>
                </a:lnTo>
                <a:lnTo>
                  <a:pt x="351191" y="938614"/>
                </a:lnTo>
                <a:lnTo>
                  <a:pt x="347922" y="936325"/>
                </a:lnTo>
                <a:lnTo>
                  <a:pt x="344454" y="931122"/>
                </a:lnTo>
                <a:cubicBezTo>
                  <a:pt x="344454" y="931122"/>
                  <a:pt x="342085" y="931122"/>
                  <a:pt x="342085" y="928752"/>
                </a:cubicBezTo>
                <a:cubicBezTo>
                  <a:pt x="342085" y="928752"/>
                  <a:pt x="342085" y="924014"/>
                  <a:pt x="334981" y="919275"/>
                </a:cubicBezTo>
                <a:cubicBezTo>
                  <a:pt x="332612" y="919275"/>
                  <a:pt x="330244" y="919275"/>
                  <a:pt x="330244" y="919275"/>
                </a:cubicBezTo>
                <a:cubicBezTo>
                  <a:pt x="325508" y="916906"/>
                  <a:pt x="323139" y="914537"/>
                  <a:pt x="320771" y="912168"/>
                </a:cubicBezTo>
                <a:lnTo>
                  <a:pt x="305022" y="903164"/>
                </a:lnTo>
                <a:lnTo>
                  <a:pt x="301827" y="900324"/>
                </a:lnTo>
                <a:lnTo>
                  <a:pt x="301825" y="900321"/>
                </a:lnTo>
                <a:cubicBezTo>
                  <a:pt x="300641" y="899136"/>
                  <a:pt x="300050" y="898545"/>
                  <a:pt x="300345" y="898840"/>
                </a:cubicBezTo>
                <a:lnTo>
                  <a:pt x="301827" y="900324"/>
                </a:lnTo>
                <a:lnTo>
                  <a:pt x="304194" y="902691"/>
                </a:lnTo>
                <a:lnTo>
                  <a:pt x="305022" y="903164"/>
                </a:lnTo>
                <a:lnTo>
                  <a:pt x="309818" y="907430"/>
                </a:lnTo>
                <a:cubicBezTo>
                  <a:pt x="310114" y="908021"/>
                  <a:pt x="308931" y="907430"/>
                  <a:pt x="308931" y="907430"/>
                </a:cubicBezTo>
                <a:cubicBezTo>
                  <a:pt x="306562" y="907430"/>
                  <a:pt x="301825" y="905060"/>
                  <a:pt x="292352" y="897951"/>
                </a:cubicBezTo>
                <a:cubicBezTo>
                  <a:pt x="289984" y="895582"/>
                  <a:pt x="287616" y="893213"/>
                  <a:pt x="285248" y="893213"/>
                </a:cubicBezTo>
                <a:cubicBezTo>
                  <a:pt x="285248" y="890844"/>
                  <a:pt x="282879" y="890844"/>
                  <a:pt x="282879" y="890844"/>
                </a:cubicBezTo>
                <a:cubicBezTo>
                  <a:pt x="280511" y="888475"/>
                  <a:pt x="278144" y="888475"/>
                  <a:pt x="275775" y="886106"/>
                </a:cubicBezTo>
                <a:cubicBezTo>
                  <a:pt x="271038" y="883737"/>
                  <a:pt x="266302" y="881367"/>
                  <a:pt x="263935" y="878998"/>
                </a:cubicBezTo>
                <a:cubicBezTo>
                  <a:pt x="261565" y="878998"/>
                  <a:pt x="261565" y="876629"/>
                  <a:pt x="261565" y="876629"/>
                </a:cubicBezTo>
                <a:cubicBezTo>
                  <a:pt x="273407" y="883737"/>
                  <a:pt x="271038" y="881367"/>
                  <a:pt x="273407" y="883737"/>
                </a:cubicBezTo>
                <a:cubicBezTo>
                  <a:pt x="278144" y="883737"/>
                  <a:pt x="278144" y="883737"/>
                  <a:pt x="285248" y="888475"/>
                </a:cubicBezTo>
                <a:cubicBezTo>
                  <a:pt x="282879" y="886106"/>
                  <a:pt x="278144" y="881367"/>
                  <a:pt x="273407" y="878998"/>
                </a:cubicBezTo>
                <a:cubicBezTo>
                  <a:pt x="278144" y="881367"/>
                  <a:pt x="282879" y="881367"/>
                  <a:pt x="287616" y="881367"/>
                </a:cubicBezTo>
                <a:cubicBezTo>
                  <a:pt x="285248" y="881367"/>
                  <a:pt x="287616" y="883737"/>
                  <a:pt x="287616" y="883737"/>
                </a:cubicBezTo>
                <a:cubicBezTo>
                  <a:pt x="289984" y="883737"/>
                  <a:pt x="289984" y="886106"/>
                  <a:pt x="292352" y="886106"/>
                </a:cubicBezTo>
                <a:cubicBezTo>
                  <a:pt x="292352" y="888475"/>
                  <a:pt x="292352" y="888475"/>
                  <a:pt x="292352" y="888475"/>
                </a:cubicBezTo>
                <a:cubicBezTo>
                  <a:pt x="294722" y="888475"/>
                  <a:pt x="294722" y="888475"/>
                  <a:pt x="294722" y="888475"/>
                </a:cubicBezTo>
                <a:cubicBezTo>
                  <a:pt x="299457" y="890844"/>
                  <a:pt x="301825" y="893213"/>
                  <a:pt x="304194" y="895582"/>
                </a:cubicBezTo>
                <a:cubicBezTo>
                  <a:pt x="306562" y="897951"/>
                  <a:pt x="308931" y="897951"/>
                  <a:pt x="308931" y="897951"/>
                </a:cubicBezTo>
                <a:cubicBezTo>
                  <a:pt x="308931" y="895582"/>
                  <a:pt x="304194" y="893213"/>
                  <a:pt x="304194" y="890844"/>
                </a:cubicBezTo>
                <a:cubicBezTo>
                  <a:pt x="308931" y="895582"/>
                  <a:pt x="313667" y="897951"/>
                  <a:pt x="316035" y="900321"/>
                </a:cubicBezTo>
                <a:cubicBezTo>
                  <a:pt x="325508" y="907430"/>
                  <a:pt x="323139" y="905060"/>
                  <a:pt x="320771" y="905060"/>
                </a:cubicBezTo>
                <a:cubicBezTo>
                  <a:pt x="320771" y="905060"/>
                  <a:pt x="316035" y="902691"/>
                  <a:pt x="316035" y="902691"/>
                </a:cubicBezTo>
                <a:cubicBezTo>
                  <a:pt x="316035" y="902691"/>
                  <a:pt x="316035" y="902691"/>
                  <a:pt x="316035" y="905060"/>
                </a:cubicBezTo>
                <a:cubicBezTo>
                  <a:pt x="325508" y="909799"/>
                  <a:pt x="323139" y="909799"/>
                  <a:pt x="327876" y="914537"/>
                </a:cubicBezTo>
                <a:cubicBezTo>
                  <a:pt x="334981" y="919275"/>
                  <a:pt x="337349" y="919275"/>
                  <a:pt x="339718" y="921644"/>
                </a:cubicBezTo>
                <a:cubicBezTo>
                  <a:pt x="342085" y="921644"/>
                  <a:pt x="353927" y="928752"/>
                  <a:pt x="349190" y="926383"/>
                </a:cubicBezTo>
                <a:cubicBezTo>
                  <a:pt x="351558" y="928752"/>
                  <a:pt x="353927" y="928752"/>
                  <a:pt x="353927" y="928752"/>
                </a:cubicBezTo>
                <a:cubicBezTo>
                  <a:pt x="363399" y="935861"/>
                  <a:pt x="368136" y="940598"/>
                  <a:pt x="370505" y="940598"/>
                </a:cubicBezTo>
                <a:cubicBezTo>
                  <a:pt x="370505" y="940598"/>
                  <a:pt x="372872" y="940598"/>
                  <a:pt x="365768" y="935861"/>
                </a:cubicBezTo>
                <a:cubicBezTo>
                  <a:pt x="365768" y="935861"/>
                  <a:pt x="365768" y="935861"/>
                  <a:pt x="368136" y="935861"/>
                </a:cubicBezTo>
                <a:cubicBezTo>
                  <a:pt x="370505" y="938230"/>
                  <a:pt x="372872" y="938230"/>
                  <a:pt x="372872" y="940598"/>
                </a:cubicBezTo>
                <a:cubicBezTo>
                  <a:pt x="375240" y="940598"/>
                  <a:pt x="375240" y="940598"/>
                  <a:pt x="375240" y="942968"/>
                </a:cubicBezTo>
                <a:cubicBezTo>
                  <a:pt x="375240" y="942968"/>
                  <a:pt x="375240" y="940598"/>
                  <a:pt x="377609" y="940598"/>
                </a:cubicBezTo>
                <a:cubicBezTo>
                  <a:pt x="377609" y="942968"/>
                  <a:pt x="377609" y="942968"/>
                  <a:pt x="377609" y="942968"/>
                </a:cubicBezTo>
                <a:cubicBezTo>
                  <a:pt x="377609" y="942968"/>
                  <a:pt x="377609" y="942968"/>
                  <a:pt x="379977" y="945337"/>
                </a:cubicBezTo>
                <a:cubicBezTo>
                  <a:pt x="379977" y="945337"/>
                  <a:pt x="382345" y="947706"/>
                  <a:pt x="382345" y="947706"/>
                </a:cubicBezTo>
                <a:cubicBezTo>
                  <a:pt x="384713" y="947706"/>
                  <a:pt x="387082" y="950075"/>
                  <a:pt x="387082" y="947706"/>
                </a:cubicBezTo>
                <a:lnTo>
                  <a:pt x="383984" y="945884"/>
                </a:lnTo>
                <a:lnTo>
                  <a:pt x="389450" y="947706"/>
                </a:lnTo>
                <a:cubicBezTo>
                  <a:pt x="379977" y="940598"/>
                  <a:pt x="375240" y="935861"/>
                  <a:pt x="368136" y="931122"/>
                </a:cubicBezTo>
                <a:cubicBezTo>
                  <a:pt x="379977" y="938230"/>
                  <a:pt x="379977" y="938230"/>
                  <a:pt x="379977" y="935861"/>
                </a:cubicBezTo>
                <a:cubicBezTo>
                  <a:pt x="377609" y="935861"/>
                  <a:pt x="379977" y="935861"/>
                  <a:pt x="382345" y="938230"/>
                </a:cubicBezTo>
                <a:cubicBezTo>
                  <a:pt x="384713" y="940598"/>
                  <a:pt x="387082" y="940598"/>
                  <a:pt x="387082" y="942968"/>
                </a:cubicBezTo>
                <a:cubicBezTo>
                  <a:pt x="391818" y="947706"/>
                  <a:pt x="396555" y="950075"/>
                  <a:pt x="401292" y="954815"/>
                </a:cubicBezTo>
                <a:lnTo>
                  <a:pt x="406028" y="956473"/>
                </a:lnTo>
                <a:lnTo>
                  <a:pt x="406028" y="957184"/>
                </a:lnTo>
                <a:cubicBezTo>
                  <a:pt x="407212" y="957184"/>
                  <a:pt x="407803" y="957184"/>
                  <a:pt x="407212" y="956888"/>
                </a:cubicBezTo>
                <a:lnTo>
                  <a:pt x="406028" y="956473"/>
                </a:lnTo>
                <a:lnTo>
                  <a:pt x="406028" y="954815"/>
                </a:lnTo>
                <a:cubicBezTo>
                  <a:pt x="406028" y="954815"/>
                  <a:pt x="408396" y="957184"/>
                  <a:pt x="413132" y="961923"/>
                </a:cubicBezTo>
                <a:cubicBezTo>
                  <a:pt x="420237" y="966660"/>
                  <a:pt x="424973" y="969029"/>
                  <a:pt x="424973" y="969029"/>
                </a:cubicBezTo>
                <a:cubicBezTo>
                  <a:pt x="424973" y="969029"/>
                  <a:pt x="429710" y="971399"/>
                  <a:pt x="429710" y="971399"/>
                </a:cubicBezTo>
                <a:cubicBezTo>
                  <a:pt x="429710" y="969029"/>
                  <a:pt x="424973" y="966660"/>
                  <a:pt x="424973" y="966660"/>
                </a:cubicBezTo>
                <a:cubicBezTo>
                  <a:pt x="417869" y="961923"/>
                  <a:pt x="410764" y="957184"/>
                  <a:pt x="403659" y="950075"/>
                </a:cubicBezTo>
                <a:cubicBezTo>
                  <a:pt x="410764" y="957184"/>
                  <a:pt x="420237" y="961923"/>
                  <a:pt x="427342" y="966660"/>
                </a:cubicBezTo>
                <a:cubicBezTo>
                  <a:pt x="427342" y="966660"/>
                  <a:pt x="429710" y="969029"/>
                  <a:pt x="429710" y="969029"/>
                </a:cubicBezTo>
                <a:cubicBezTo>
                  <a:pt x="434446" y="971399"/>
                  <a:pt x="448656" y="980876"/>
                  <a:pt x="453392" y="983246"/>
                </a:cubicBezTo>
                <a:cubicBezTo>
                  <a:pt x="446288" y="978507"/>
                  <a:pt x="436816" y="971399"/>
                  <a:pt x="432079" y="966660"/>
                </a:cubicBezTo>
                <a:cubicBezTo>
                  <a:pt x="432079" y="966660"/>
                  <a:pt x="427342" y="964292"/>
                  <a:pt x="427342" y="964292"/>
                </a:cubicBezTo>
                <a:cubicBezTo>
                  <a:pt x="422605" y="961923"/>
                  <a:pt x="417869" y="957184"/>
                  <a:pt x="413132" y="954815"/>
                </a:cubicBezTo>
                <a:cubicBezTo>
                  <a:pt x="413132" y="954815"/>
                  <a:pt x="410764" y="954815"/>
                  <a:pt x="408396" y="952445"/>
                </a:cubicBezTo>
                <a:cubicBezTo>
                  <a:pt x="408396" y="952445"/>
                  <a:pt x="410764" y="952445"/>
                  <a:pt x="410764" y="952445"/>
                </a:cubicBezTo>
                <a:cubicBezTo>
                  <a:pt x="403659" y="947706"/>
                  <a:pt x="401292" y="945337"/>
                  <a:pt x="396555" y="942968"/>
                </a:cubicBezTo>
                <a:cubicBezTo>
                  <a:pt x="394186" y="940598"/>
                  <a:pt x="387082" y="935861"/>
                  <a:pt x="384713" y="933491"/>
                </a:cubicBezTo>
                <a:cubicBezTo>
                  <a:pt x="382345" y="928752"/>
                  <a:pt x="375240" y="924014"/>
                  <a:pt x="368136" y="919275"/>
                </a:cubicBezTo>
                <a:cubicBezTo>
                  <a:pt x="368136" y="916906"/>
                  <a:pt x="368136" y="916906"/>
                  <a:pt x="368136" y="916906"/>
                </a:cubicBezTo>
                <a:cubicBezTo>
                  <a:pt x="363399" y="914537"/>
                  <a:pt x="358663" y="912168"/>
                  <a:pt x="353927" y="909799"/>
                </a:cubicBezTo>
                <a:cubicBezTo>
                  <a:pt x="353927" y="909799"/>
                  <a:pt x="351558" y="907430"/>
                  <a:pt x="349190" y="907430"/>
                </a:cubicBezTo>
                <a:cubicBezTo>
                  <a:pt x="349190" y="905060"/>
                  <a:pt x="349190" y="905060"/>
                  <a:pt x="349190" y="905060"/>
                </a:cubicBezTo>
                <a:cubicBezTo>
                  <a:pt x="342085" y="900321"/>
                  <a:pt x="344454" y="900321"/>
                  <a:pt x="356295" y="909799"/>
                </a:cubicBezTo>
                <a:cubicBezTo>
                  <a:pt x="358663" y="909799"/>
                  <a:pt x="358663" y="909799"/>
                  <a:pt x="358663" y="909799"/>
                </a:cubicBezTo>
                <a:cubicBezTo>
                  <a:pt x="346822" y="900321"/>
                  <a:pt x="353927" y="902691"/>
                  <a:pt x="353927" y="902691"/>
                </a:cubicBezTo>
                <a:cubicBezTo>
                  <a:pt x="358663" y="907430"/>
                  <a:pt x="363399" y="909799"/>
                  <a:pt x="368136" y="912168"/>
                </a:cubicBezTo>
                <a:cubicBezTo>
                  <a:pt x="353927" y="902691"/>
                  <a:pt x="344454" y="895582"/>
                  <a:pt x="342085" y="895582"/>
                </a:cubicBezTo>
                <a:cubicBezTo>
                  <a:pt x="342085" y="895582"/>
                  <a:pt x="342085" y="897951"/>
                  <a:pt x="339718" y="897951"/>
                </a:cubicBezTo>
                <a:cubicBezTo>
                  <a:pt x="339718" y="897951"/>
                  <a:pt x="337349" y="895582"/>
                  <a:pt x="337349" y="895582"/>
                </a:cubicBezTo>
                <a:cubicBezTo>
                  <a:pt x="337349" y="895582"/>
                  <a:pt x="334981" y="893213"/>
                  <a:pt x="334981" y="893213"/>
                </a:cubicBezTo>
                <a:cubicBezTo>
                  <a:pt x="330244" y="890844"/>
                  <a:pt x="325508" y="888475"/>
                  <a:pt x="320771" y="883737"/>
                </a:cubicBezTo>
                <a:cubicBezTo>
                  <a:pt x="316035" y="878998"/>
                  <a:pt x="313667" y="876629"/>
                  <a:pt x="299457" y="867151"/>
                </a:cubicBezTo>
                <a:cubicBezTo>
                  <a:pt x="297089" y="867151"/>
                  <a:pt x="297089" y="864782"/>
                  <a:pt x="294722" y="864782"/>
                </a:cubicBezTo>
                <a:cubicBezTo>
                  <a:pt x="294722" y="862413"/>
                  <a:pt x="292352" y="862413"/>
                  <a:pt x="292352" y="862413"/>
                </a:cubicBezTo>
                <a:cubicBezTo>
                  <a:pt x="292352" y="860044"/>
                  <a:pt x="294722" y="862413"/>
                  <a:pt x="287616" y="855305"/>
                </a:cubicBezTo>
                <a:cubicBezTo>
                  <a:pt x="287616" y="855305"/>
                  <a:pt x="287616" y="852935"/>
                  <a:pt x="289984" y="850566"/>
                </a:cubicBezTo>
                <a:cubicBezTo>
                  <a:pt x="292352" y="850566"/>
                  <a:pt x="292352" y="845828"/>
                  <a:pt x="294722" y="848197"/>
                </a:cubicBezTo>
                <a:cubicBezTo>
                  <a:pt x="304194" y="852935"/>
                  <a:pt x="304194" y="857674"/>
                  <a:pt x="308931" y="862413"/>
                </a:cubicBezTo>
                <a:cubicBezTo>
                  <a:pt x="318403" y="867151"/>
                  <a:pt x="327876" y="871890"/>
                  <a:pt x="334981" y="878998"/>
                </a:cubicBezTo>
                <a:cubicBezTo>
                  <a:pt x="344454" y="883737"/>
                  <a:pt x="353927" y="888475"/>
                  <a:pt x="361031" y="890844"/>
                </a:cubicBezTo>
                <a:cubicBezTo>
                  <a:pt x="368136" y="895582"/>
                  <a:pt x="372872" y="897951"/>
                  <a:pt x="377609" y="902691"/>
                </a:cubicBezTo>
                <a:cubicBezTo>
                  <a:pt x="377609" y="905060"/>
                  <a:pt x="379977" y="907430"/>
                  <a:pt x="382345" y="907430"/>
                </a:cubicBezTo>
                <a:cubicBezTo>
                  <a:pt x="398923" y="919275"/>
                  <a:pt x="406028" y="919275"/>
                  <a:pt x="406028" y="914537"/>
                </a:cubicBezTo>
                <a:cubicBezTo>
                  <a:pt x="406028" y="912168"/>
                  <a:pt x="406028" y="909799"/>
                  <a:pt x="415500" y="912168"/>
                </a:cubicBezTo>
                <a:cubicBezTo>
                  <a:pt x="415500" y="912168"/>
                  <a:pt x="417869" y="914537"/>
                  <a:pt x="420237" y="914537"/>
                </a:cubicBezTo>
                <a:cubicBezTo>
                  <a:pt x="420237" y="912168"/>
                  <a:pt x="432079" y="921644"/>
                  <a:pt x="434446" y="924014"/>
                </a:cubicBezTo>
                <a:cubicBezTo>
                  <a:pt x="427342" y="916906"/>
                  <a:pt x="427342" y="916906"/>
                  <a:pt x="422605" y="914537"/>
                </a:cubicBezTo>
                <a:cubicBezTo>
                  <a:pt x="424973" y="914537"/>
                  <a:pt x="424973" y="914537"/>
                  <a:pt x="427342" y="914537"/>
                </a:cubicBezTo>
                <a:cubicBezTo>
                  <a:pt x="420237" y="909799"/>
                  <a:pt x="415500" y="907430"/>
                  <a:pt x="410764" y="907430"/>
                </a:cubicBezTo>
                <a:cubicBezTo>
                  <a:pt x="408396" y="905060"/>
                  <a:pt x="403659" y="902691"/>
                  <a:pt x="398923" y="897951"/>
                </a:cubicBezTo>
                <a:cubicBezTo>
                  <a:pt x="394186" y="893213"/>
                  <a:pt x="391818" y="893213"/>
                  <a:pt x="394186" y="895582"/>
                </a:cubicBezTo>
                <a:cubicBezTo>
                  <a:pt x="398923" y="897951"/>
                  <a:pt x="391818" y="895582"/>
                  <a:pt x="389450" y="893213"/>
                </a:cubicBezTo>
                <a:cubicBezTo>
                  <a:pt x="384713" y="890844"/>
                  <a:pt x="382345" y="888475"/>
                  <a:pt x="379977" y="886106"/>
                </a:cubicBezTo>
                <a:cubicBezTo>
                  <a:pt x="377609" y="883737"/>
                  <a:pt x="376425" y="882552"/>
                  <a:pt x="376425" y="882256"/>
                </a:cubicBezTo>
                <a:lnTo>
                  <a:pt x="377469" y="882691"/>
                </a:lnTo>
                <a:lnTo>
                  <a:pt x="384713" y="886995"/>
                </a:lnTo>
                <a:cubicBezTo>
                  <a:pt x="385305" y="887291"/>
                  <a:pt x="383530" y="886106"/>
                  <a:pt x="379977" y="883737"/>
                </a:cubicBezTo>
                <a:lnTo>
                  <a:pt x="377469" y="882691"/>
                </a:lnTo>
                <a:lnTo>
                  <a:pt x="375240" y="881367"/>
                </a:lnTo>
                <a:cubicBezTo>
                  <a:pt x="375240" y="878998"/>
                  <a:pt x="372872" y="878998"/>
                  <a:pt x="372872" y="878998"/>
                </a:cubicBezTo>
                <a:cubicBezTo>
                  <a:pt x="375240" y="876629"/>
                  <a:pt x="365768" y="871890"/>
                  <a:pt x="361031" y="869521"/>
                </a:cubicBezTo>
                <a:lnTo>
                  <a:pt x="355019" y="865511"/>
                </a:lnTo>
                <a:lnTo>
                  <a:pt x="354222" y="864486"/>
                </a:lnTo>
                <a:cubicBezTo>
                  <a:pt x="352150" y="863005"/>
                  <a:pt x="349190" y="861229"/>
                  <a:pt x="346822" y="860044"/>
                </a:cubicBezTo>
                <a:lnTo>
                  <a:pt x="355019" y="865511"/>
                </a:lnTo>
                <a:lnTo>
                  <a:pt x="356295" y="867151"/>
                </a:lnTo>
                <a:cubicBezTo>
                  <a:pt x="356295" y="867151"/>
                  <a:pt x="351558" y="864782"/>
                  <a:pt x="351558" y="864782"/>
                </a:cubicBezTo>
                <a:cubicBezTo>
                  <a:pt x="349190" y="867151"/>
                  <a:pt x="344454" y="862413"/>
                  <a:pt x="339718" y="857674"/>
                </a:cubicBezTo>
                <a:cubicBezTo>
                  <a:pt x="337349" y="855305"/>
                  <a:pt x="337349" y="855305"/>
                  <a:pt x="337349" y="855305"/>
                </a:cubicBezTo>
                <a:cubicBezTo>
                  <a:pt x="339718" y="855305"/>
                  <a:pt x="339718" y="857674"/>
                  <a:pt x="342085" y="857674"/>
                </a:cubicBezTo>
                <a:cubicBezTo>
                  <a:pt x="342085" y="857674"/>
                  <a:pt x="342085" y="855305"/>
                  <a:pt x="339718" y="855305"/>
                </a:cubicBezTo>
                <a:cubicBezTo>
                  <a:pt x="330244" y="848197"/>
                  <a:pt x="332612" y="850566"/>
                  <a:pt x="337349" y="850566"/>
                </a:cubicBezTo>
                <a:cubicBezTo>
                  <a:pt x="342085" y="852935"/>
                  <a:pt x="339718" y="852935"/>
                  <a:pt x="334981" y="848197"/>
                </a:cubicBezTo>
                <a:lnTo>
                  <a:pt x="337349" y="848197"/>
                </a:lnTo>
                <a:cubicBezTo>
                  <a:pt x="342085" y="850566"/>
                  <a:pt x="349190" y="855305"/>
                  <a:pt x="351558" y="855305"/>
                </a:cubicBezTo>
                <a:cubicBezTo>
                  <a:pt x="353927" y="857674"/>
                  <a:pt x="356295" y="855305"/>
                  <a:pt x="356295" y="855305"/>
                </a:cubicBezTo>
                <a:cubicBezTo>
                  <a:pt x="358663" y="857674"/>
                  <a:pt x="361031" y="857674"/>
                  <a:pt x="361031" y="857674"/>
                </a:cubicBezTo>
                <a:cubicBezTo>
                  <a:pt x="365768" y="862413"/>
                  <a:pt x="368136" y="864782"/>
                  <a:pt x="372872" y="869521"/>
                </a:cubicBezTo>
                <a:cubicBezTo>
                  <a:pt x="372872" y="867151"/>
                  <a:pt x="370505" y="867151"/>
                  <a:pt x="365768" y="864782"/>
                </a:cubicBezTo>
                <a:cubicBezTo>
                  <a:pt x="365768" y="864782"/>
                  <a:pt x="363399" y="864782"/>
                  <a:pt x="363399" y="864782"/>
                </a:cubicBezTo>
                <a:cubicBezTo>
                  <a:pt x="363399" y="864782"/>
                  <a:pt x="361031" y="862413"/>
                  <a:pt x="358663" y="860044"/>
                </a:cubicBezTo>
                <a:cubicBezTo>
                  <a:pt x="356295" y="860044"/>
                  <a:pt x="353927" y="857674"/>
                  <a:pt x="353927" y="857674"/>
                </a:cubicBezTo>
                <a:cubicBezTo>
                  <a:pt x="358663" y="860044"/>
                  <a:pt x="361031" y="862413"/>
                  <a:pt x="363399" y="864782"/>
                </a:cubicBezTo>
                <a:cubicBezTo>
                  <a:pt x="363399" y="864782"/>
                  <a:pt x="363399" y="864782"/>
                  <a:pt x="361031" y="864782"/>
                </a:cubicBezTo>
                <a:cubicBezTo>
                  <a:pt x="363399" y="867151"/>
                  <a:pt x="365768" y="869521"/>
                  <a:pt x="368136" y="869521"/>
                </a:cubicBezTo>
                <a:cubicBezTo>
                  <a:pt x="370505" y="871890"/>
                  <a:pt x="370505" y="871890"/>
                  <a:pt x="372872" y="874259"/>
                </a:cubicBezTo>
                <a:cubicBezTo>
                  <a:pt x="372872" y="874259"/>
                  <a:pt x="379977" y="878998"/>
                  <a:pt x="382345" y="881367"/>
                </a:cubicBezTo>
                <a:cubicBezTo>
                  <a:pt x="384713" y="883737"/>
                  <a:pt x="387082" y="883737"/>
                  <a:pt x="389450" y="886106"/>
                </a:cubicBezTo>
                <a:cubicBezTo>
                  <a:pt x="391818" y="886106"/>
                  <a:pt x="391818" y="888475"/>
                  <a:pt x="391818" y="888475"/>
                </a:cubicBezTo>
                <a:cubicBezTo>
                  <a:pt x="396555" y="893213"/>
                  <a:pt x="403659" y="895582"/>
                  <a:pt x="406028" y="897951"/>
                </a:cubicBezTo>
                <a:cubicBezTo>
                  <a:pt x="413132" y="900321"/>
                  <a:pt x="410764" y="895582"/>
                  <a:pt x="406028" y="893213"/>
                </a:cubicBezTo>
                <a:lnTo>
                  <a:pt x="399938" y="883059"/>
                </a:lnTo>
                <a:lnTo>
                  <a:pt x="406028" y="886106"/>
                </a:lnTo>
                <a:cubicBezTo>
                  <a:pt x="406028" y="888475"/>
                  <a:pt x="406028" y="888475"/>
                  <a:pt x="415500" y="895582"/>
                </a:cubicBezTo>
                <a:cubicBezTo>
                  <a:pt x="415500" y="895582"/>
                  <a:pt x="415500" y="895582"/>
                  <a:pt x="417869" y="895582"/>
                </a:cubicBezTo>
                <a:cubicBezTo>
                  <a:pt x="417869" y="895582"/>
                  <a:pt x="420237" y="897951"/>
                  <a:pt x="422605" y="897951"/>
                </a:cubicBezTo>
                <a:cubicBezTo>
                  <a:pt x="424973" y="900321"/>
                  <a:pt x="427342" y="902691"/>
                  <a:pt x="424973" y="902691"/>
                </a:cubicBezTo>
                <a:cubicBezTo>
                  <a:pt x="424973" y="900321"/>
                  <a:pt x="427342" y="905060"/>
                  <a:pt x="434446" y="909799"/>
                </a:cubicBezTo>
                <a:cubicBezTo>
                  <a:pt x="436816" y="909799"/>
                  <a:pt x="439183" y="912168"/>
                  <a:pt x="439183" y="912168"/>
                </a:cubicBezTo>
                <a:cubicBezTo>
                  <a:pt x="436816" y="912168"/>
                  <a:pt x="434446" y="912168"/>
                  <a:pt x="432079" y="909799"/>
                </a:cubicBezTo>
                <a:cubicBezTo>
                  <a:pt x="429710" y="909799"/>
                  <a:pt x="422605" y="905060"/>
                  <a:pt x="417869" y="900321"/>
                </a:cubicBezTo>
                <a:cubicBezTo>
                  <a:pt x="424973" y="907430"/>
                  <a:pt x="436816" y="914537"/>
                  <a:pt x="446288" y="924014"/>
                </a:cubicBezTo>
                <a:cubicBezTo>
                  <a:pt x="446288" y="921644"/>
                  <a:pt x="439183" y="914537"/>
                  <a:pt x="446288" y="919275"/>
                </a:cubicBezTo>
                <a:cubicBezTo>
                  <a:pt x="448656" y="921644"/>
                  <a:pt x="451024" y="924014"/>
                  <a:pt x="453392" y="926383"/>
                </a:cubicBezTo>
                <a:cubicBezTo>
                  <a:pt x="453392" y="926383"/>
                  <a:pt x="455761" y="928752"/>
                  <a:pt x="455761" y="928752"/>
                </a:cubicBezTo>
                <a:cubicBezTo>
                  <a:pt x="458129" y="931122"/>
                  <a:pt x="460497" y="931122"/>
                  <a:pt x="460497" y="931122"/>
                </a:cubicBezTo>
                <a:cubicBezTo>
                  <a:pt x="462865" y="931122"/>
                  <a:pt x="460497" y="928752"/>
                  <a:pt x="472338" y="935861"/>
                </a:cubicBezTo>
                <a:cubicBezTo>
                  <a:pt x="472338" y="935861"/>
                  <a:pt x="467602" y="931122"/>
                  <a:pt x="465233" y="931122"/>
                </a:cubicBezTo>
                <a:cubicBezTo>
                  <a:pt x="465233" y="928752"/>
                  <a:pt x="465233" y="928752"/>
                  <a:pt x="465233" y="928752"/>
                </a:cubicBezTo>
                <a:cubicBezTo>
                  <a:pt x="469970" y="931122"/>
                  <a:pt x="472338" y="933491"/>
                  <a:pt x="474706" y="935861"/>
                </a:cubicBezTo>
                <a:cubicBezTo>
                  <a:pt x="477075" y="938230"/>
                  <a:pt x="479443" y="938230"/>
                  <a:pt x="479443" y="940598"/>
                </a:cubicBezTo>
                <a:cubicBezTo>
                  <a:pt x="481811" y="940598"/>
                  <a:pt x="488916" y="945337"/>
                  <a:pt x="493652" y="950075"/>
                </a:cubicBezTo>
                <a:cubicBezTo>
                  <a:pt x="498389" y="952445"/>
                  <a:pt x="503125" y="954815"/>
                  <a:pt x="500757" y="952445"/>
                </a:cubicBezTo>
                <a:cubicBezTo>
                  <a:pt x="498389" y="950075"/>
                  <a:pt x="496021" y="950075"/>
                  <a:pt x="493652" y="947706"/>
                </a:cubicBezTo>
                <a:cubicBezTo>
                  <a:pt x="484179" y="940598"/>
                  <a:pt x="488916" y="945337"/>
                  <a:pt x="481811" y="938230"/>
                </a:cubicBezTo>
                <a:cubicBezTo>
                  <a:pt x="479443" y="938230"/>
                  <a:pt x="477075" y="935861"/>
                  <a:pt x="474706" y="933491"/>
                </a:cubicBezTo>
                <a:cubicBezTo>
                  <a:pt x="467602" y="928752"/>
                  <a:pt x="460497" y="924014"/>
                  <a:pt x="453392" y="919275"/>
                </a:cubicBezTo>
                <a:cubicBezTo>
                  <a:pt x="446288" y="914537"/>
                  <a:pt x="453392" y="921644"/>
                  <a:pt x="455761" y="921644"/>
                </a:cubicBezTo>
                <a:cubicBezTo>
                  <a:pt x="455761" y="924014"/>
                  <a:pt x="455761" y="924014"/>
                  <a:pt x="453392" y="921644"/>
                </a:cubicBezTo>
                <a:cubicBezTo>
                  <a:pt x="453392" y="921644"/>
                  <a:pt x="451024" y="919275"/>
                  <a:pt x="448656" y="919275"/>
                </a:cubicBezTo>
                <a:cubicBezTo>
                  <a:pt x="446288" y="916906"/>
                  <a:pt x="441551" y="914537"/>
                  <a:pt x="441551" y="912168"/>
                </a:cubicBezTo>
                <a:cubicBezTo>
                  <a:pt x="441551" y="912168"/>
                  <a:pt x="434446" y="905060"/>
                  <a:pt x="429710" y="902691"/>
                </a:cubicBezTo>
                <a:cubicBezTo>
                  <a:pt x="424973" y="897951"/>
                  <a:pt x="420237" y="895582"/>
                  <a:pt x="415500" y="890844"/>
                </a:cubicBezTo>
                <a:cubicBezTo>
                  <a:pt x="413132" y="890844"/>
                  <a:pt x="415500" y="893213"/>
                  <a:pt x="406028" y="886106"/>
                </a:cubicBezTo>
                <a:cubicBezTo>
                  <a:pt x="403659" y="883737"/>
                  <a:pt x="401292" y="881367"/>
                  <a:pt x="396555" y="878998"/>
                </a:cubicBezTo>
                <a:cubicBezTo>
                  <a:pt x="398923" y="878998"/>
                  <a:pt x="398923" y="878998"/>
                  <a:pt x="398923" y="878998"/>
                </a:cubicBezTo>
                <a:cubicBezTo>
                  <a:pt x="401292" y="878998"/>
                  <a:pt x="406028" y="881367"/>
                  <a:pt x="410764" y="883737"/>
                </a:cubicBezTo>
                <a:cubicBezTo>
                  <a:pt x="403659" y="876629"/>
                  <a:pt x="408396" y="876629"/>
                  <a:pt x="408396" y="874259"/>
                </a:cubicBezTo>
                <a:cubicBezTo>
                  <a:pt x="408396" y="871890"/>
                  <a:pt x="403659" y="869521"/>
                  <a:pt x="403659" y="867151"/>
                </a:cubicBezTo>
                <a:cubicBezTo>
                  <a:pt x="404844" y="867151"/>
                  <a:pt x="404399" y="866263"/>
                  <a:pt x="403289" y="865004"/>
                </a:cubicBezTo>
                <a:lnTo>
                  <a:pt x="401882" y="863598"/>
                </a:lnTo>
                <a:lnTo>
                  <a:pt x="403659" y="864782"/>
                </a:lnTo>
                <a:cubicBezTo>
                  <a:pt x="408396" y="867151"/>
                  <a:pt x="413132" y="869521"/>
                  <a:pt x="417869" y="874259"/>
                </a:cubicBezTo>
                <a:cubicBezTo>
                  <a:pt x="417869" y="874259"/>
                  <a:pt x="417869" y="874259"/>
                  <a:pt x="415500" y="876629"/>
                </a:cubicBezTo>
                <a:cubicBezTo>
                  <a:pt x="413132" y="878998"/>
                  <a:pt x="427342" y="881367"/>
                  <a:pt x="427342" y="883737"/>
                </a:cubicBezTo>
                <a:cubicBezTo>
                  <a:pt x="427342" y="886106"/>
                  <a:pt x="424973" y="888475"/>
                  <a:pt x="424973" y="888475"/>
                </a:cubicBezTo>
                <a:cubicBezTo>
                  <a:pt x="424973" y="890844"/>
                  <a:pt x="427342" y="890844"/>
                  <a:pt x="427342" y="893213"/>
                </a:cubicBezTo>
                <a:cubicBezTo>
                  <a:pt x="429710" y="895582"/>
                  <a:pt x="432079" y="895582"/>
                  <a:pt x="434446" y="897951"/>
                </a:cubicBezTo>
                <a:cubicBezTo>
                  <a:pt x="439183" y="900321"/>
                  <a:pt x="439183" y="893213"/>
                  <a:pt x="434446" y="886106"/>
                </a:cubicBezTo>
                <a:cubicBezTo>
                  <a:pt x="432079" y="886106"/>
                  <a:pt x="432079" y="883737"/>
                  <a:pt x="432079" y="883737"/>
                </a:cubicBezTo>
                <a:cubicBezTo>
                  <a:pt x="434446" y="886106"/>
                  <a:pt x="434446" y="886106"/>
                  <a:pt x="436816" y="886106"/>
                </a:cubicBezTo>
                <a:cubicBezTo>
                  <a:pt x="439183" y="886106"/>
                  <a:pt x="427342" y="878998"/>
                  <a:pt x="427342" y="878998"/>
                </a:cubicBezTo>
                <a:cubicBezTo>
                  <a:pt x="429710" y="878998"/>
                  <a:pt x="436816" y="883737"/>
                  <a:pt x="432079" y="878998"/>
                </a:cubicBezTo>
                <a:cubicBezTo>
                  <a:pt x="432079" y="878998"/>
                  <a:pt x="432079" y="878998"/>
                  <a:pt x="429710" y="878998"/>
                </a:cubicBezTo>
                <a:cubicBezTo>
                  <a:pt x="420237" y="869521"/>
                  <a:pt x="415500" y="862413"/>
                  <a:pt x="417869" y="862413"/>
                </a:cubicBezTo>
                <a:cubicBezTo>
                  <a:pt x="417869" y="862413"/>
                  <a:pt x="415500" y="860044"/>
                  <a:pt x="413132" y="860044"/>
                </a:cubicBezTo>
                <a:cubicBezTo>
                  <a:pt x="410764" y="857674"/>
                  <a:pt x="408396" y="855305"/>
                  <a:pt x="408396" y="857674"/>
                </a:cubicBezTo>
                <a:lnTo>
                  <a:pt x="402475" y="851751"/>
                </a:lnTo>
                <a:lnTo>
                  <a:pt x="406028" y="852935"/>
                </a:lnTo>
                <a:cubicBezTo>
                  <a:pt x="394186" y="841090"/>
                  <a:pt x="408396" y="848197"/>
                  <a:pt x="410764" y="848197"/>
                </a:cubicBezTo>
                <a:cubicBezTo>
                  <a:pt x="410764" y="845828"/>
                  <a:pt x="413132" y="843458"/>
                  <a:pt x="427342" y="855305"/>
                </a:cubicBezTo>
                <a:cubicBezTo>
                  <a:pt x="427342" y="855305"/>
                  <a:pt x="427342" y="852935"/>
                  <a:pt x="429710" y="850566"/>
                </a:cubicBezTo>
                <a:cubicBezTo>
                  <a:pt x="429710" y="852935"/>
                  <a:pt x="432079" y="852935"/>
                  <a:pt x="432079" y="855305"/>
                </a:cubicBezTo>
                <a:cubicBezTo>
                  <a:pt x="436816" y="857674"/>
                  <a:pt x="443919" y="862413"/>
                  <a:pt x="448656" y="867151"/>
                </a:cubicBezTo>
                <a:cubicBezTo>
                  <a:pt x="451024" y="867151"/>
                  <a:pt x="451024" y="867151"/>
                  <a:pt x="451024" y="867151"/>
                </a:cubicBezTo>
                <a:cubicBezTo>
                  <a:pt x="453392" y="869521"/>
                  <a:pt x="453392" y="869521"/>
                  <a:pt x="455761" y="871890"/>
                </a:cubicBezTo>
                <a:cubicBezTo>
                  <a:pt x="462865" y="876629"/>
                  <a:pt x="469970" y="881367"/>
                  <a:pt x="460497" y="874259"/>
                </a:cubicBezTo>
                <a:cubicBezTo>
                  <a:pt x="462865" y="874259"/>
                  <a:pt x="462865" y="876629"/>
                  <a:pt x="465233" y="876629"/>
                </a:cubicBezTo>
                <a:cubicBezTo>
                  <a:pt x="465233" y="876629"/>
                  <a:pt x="467602" y="878998"/>
                  <a:pt x="467602" y="878998"/>
                </a:cubicBezTo>
                <a:cubicBezTo>
                  <a:pt x="467602" y="878998"/>
                  <a:pt x="472338" y="881367"/>
                  <a:pt x="472338" y="881367"/>
                </a:cubicBezTo>
                <a:cubicBezTo>
                  <a:pt x="472338" y="881367"/>
                  <a:pt x="465233" y="874259"/>
                  <a:pt x="474706" y="878998"/>
                </a:cubicBezTo>
                <a:cubicBezTo>
                  <a:pt x="481811" y="886106"/>
                  <a:pt x="488916" y="890844"/>
                  <a:pt x="498389" y="897951"/>
                </a:cubicBezTo>
                <a:cubicBezTo>
                  <a:pt x="500757" y="897951"/>
                  <a:pt x="503125" y="895582"/>
                  <a:pt x="496021" y="888475"/>
                </a:cubicBezTo>
                <a:cubicBezTo>
                  <a:pt x="488916" y="878998"/>
                  <a:pt x="488916" y="874259"/>
                  <a:pt x="474706" y="862413"/>
                </a:cubicBezTo>
                <a:cubicBezTo>
                  <a:pt x="474706" y="860044"/>
                  <a:pt x="474706" y="857674"/>
                  <a:pt x="477075" y="860044"/>
                </a:cubicBezTo>
                <a:cubicBezTo>
                  <a:pt x="478259" y="860044"/>
                  <a:pt x="479443" y="860636"/>
                  <a:pt x="479740" y="860340"/>
                </a:cubicBezTo>
                <a:lnTo>
                  <a:pt x="478115" y="857269"/>
                </a:lnTo>
                <a:lnTo>
                  <a:pt x="481811" y="860044"/>
                </a:lnTo>
                <a:cubicBezTo>
                  <a:pt x="488916" y="864782"/>
                  <a:pt x="496021" y="869521"/>
                  <a:pt x="496021" y="869521"/>
                </a:cubicBezTo>
                <a:cubicBezTo>
                  <a:pt x="496021" y="869521"/>
                  <a:pt x="500757" y="871890"/>
                  <a:pt x="503125" y="874259"/>
                </a:cubicBezTo>
                <a:cubicBezTo>
                  <a:pt x="519703" y="886106"/>
                  <a:pt x="541017" y="902691"/>
                  <a:pt x="557595" y="914537"/>
                </a:cubicBezTo>
                <a:cubicBezTo>
                  <a:pt x="564700" y="919275"/>
                  <a:pt x="564700" y="919275"/>
                  <a:pt x="567068" y="921644"/>
                </a:cubicBezTo>
                <a:cubicBezTo>
                  <a:pt x="569436" y="921644"/>
                  <a:pt x="571804" y="924014"/>
                  <a:pt x="576541" y="926383"/>
                </a:cubicBezTo>
                <a:cubicBezTo>
                  <a:pt x="576541" y="926383"/>
                  <a:pt x="581277" y="928752"/>
                  <a:pt x="581277" y="931122"/>
                </a:cubicBezTo>
                <a:cubicBezTo>
                  <a:pt x="590750" y="938230"/>
                  <a:pt x="602591" y="947706"/>
                  <a:pt x="612064" y="954815"/>
                </a:cubicBezTo>
                <a:cubicBezTo>
                  <a:pt x="614433" y="954815"/>
                  <a:pt x="619169" y="957184"/>
                  <a:pt x="619169" y="959553"/>
                </a:cubicBezTo>
                <a:cubicBezTo>
                  <a:pt x="621537" y="959553"/>
                  <a:pt x="626274" y="964292"/>
                  <a:pt x="633379" y="966660"/>
                </a:cubicBezTo>
                <a:cubicBezTo>
                  <a:pt x="631010" y="966660"/>
                  <a:pt x="631010" y="966660"/>
                  <a:pt x="631010" y="966660"/>
                </a:cubicBezTo>
                <a:cubicBezTo>
                  <a:pt x="633379" y="969029"/>
                  <a:pt x="633379" y="971399"/>
                  <a:pt x="638115" y="973768"/>
                </a:cubicBezTo>
                <a:cubicBezTo>
                  <a:pt x="640483" y="971399"/>
                  <a:pt x="645220" y="969029"/>
                  <a:pt x="642851" y="966660"/>
                </a:cubicBezTo>
                <a:cubicBezTo>
                  <a:pt x="645220" y="966660"/>
                  <a:pt x="645220" y="969029"/>
                  <a:pt x="647588" y="969029"/>
                </a:cubicBezTo>
                <a:cubicBezTo>
                  <a:pt x="647588" y="969029"/>
                  <a:pt x="647588" y="966660"/>
                  <a:pt x="647588" y="966660"/>
                </a:cubicBezTo>
                <a:cubicBezTo>
                  <a:pt x="645220" y="964292"/>
                  <a:pt x="645220" y="964292"/>
                  <a:pt x="645220" y="964292"/>
                </a:cubicBezTo>
                <a:cubicBezTo>
                  <a:pt x="642851" y="961923"/>
                  <a:pt x="642851" y="961923"/>
                  <a:pt x="642851" y="961923"/>
                </a:cubicBezTo>
                <a:cubicBezTo>
                  <a:pt x="639299" y="958369"/>
                  <a:pt x="636931" y="955999"/>
                  <a:pt x="633675" y="953630"/>
                </a:cubicBezTo>
                <a:lnTo>
                  <a:pt x="623612" y="947878"/>
                </a:lnTo>
                <a:lnTo>
                  <a:pt x="623640" y="947780"/>
                </a:lnTo>
                <a:lnTo>
                  <a:pt x="623568" y="947852"/>
                </a:lnTo>
                <a:lnTo>
                  <a:pt x="619169" y="945337"/>
                </a:lnTo>
                <a:cubicBezTo>
                  <a:pt x="619169" y="944152"/>
                  <a:pt x="618577" y="943560"/>
                  <a:pt x="617394" y="942671"/>
                </a:cubicBezTo>
                <a:lnTo>
                  <a:pt x="615222" y="940861"/>
                </a:lnTo>
                <a:lnTo>
                  <a:pt x="616800" y="941388"/>
                </a:lnTo>
                <a:lnTo>
                  <a:pt x="619169" y="942968"/>
                </a:lnTo>
                <a:cubicBezTo>
                  <a:pt x="621537" y="945337"/>
                  <a:pt x="621537" y="942968"/>
                  <a:pt x="621537" y="942968"/>
                </a:cubicBezTo>
                <a:lnTo>
                  <a:pt x="616800" y="941388"/>
                </a:lnTo>
                <a:lnTo>
                  <a:pt x="612065" y="938230"/>
                </a:lnTo>
                <a:lnTo>
                  <a:pt x="607328" y="933491"/>
                </a:lnTo>
                <a:cubicBezTo>
                  <a:pt x="609696" y="933491"/>
                  <a:pt x="612064" y="935861"/>
                  <a:pt x="612064" y="935861"/>
                </a:cubicBezTo>
                <a:cubicBezTo>
                  <a:pt x="614433" y="935861"/>
                  <a:pt x="614433" y="935861"/>
                  <a:pt x="614433" y="933491"/>
                </a:cubicBezTo>
                <a:cubicBezTo>
                  <a:pt x="612064" y="931122"/>
                  <a:pt x="616801" y="935861"/>
                  <a:pt x="623906" y="938230"/>
                </a:cubicBezTo>
                <a:cubicBezTo>
                  <a:pt x="631010" y="942968"/>
                  <a:pt x="638115" y="947706"/>
                  <a:pt x="635747" y="945337"/>
                </a:cubicBezTo>
                <a:cubicBezTo>
                  <a:pt x="654693" y="957184"/>
                  <a:pt x="642851" y="947706"/>
                  <a:pt x="640483" y="942968"/>
                </a:cubicBezTo>
                <a:cubicBezTo>
                  <a:pt x="638115" y="940598"/>
                  <a:pt x="635747" y="938230"/>
                  <a:pt x="640483" y="940598"/>
                </a:cubicBezTo>
                <a:cubicBezTo>
                  <a:pt x="642851" y="942968"/>
                  <a:pt x="647588" y="947706"/>
                  <a:pt x="649956" y="947706"/>
                </a:cubicBezTo>
                <a:cubicBezTo>
                  <a:pt x="652324" y="952445"/>
                  <a:pt x="654693" y="954815"/>
                  <a:pt x="659429" y="959553"/>
                </a:cubicBezTo>
                <a:cubicBezTo>
                  <a:pt x="661797" y="964292"/>
                  <a:pt x="659429" y="961923"/>
                  <a:pt x="657061" y="964292"/>
                </a:cubicBezTo>
                <a:cubicBezTo>
                  <a:pt x="661797" y="966660"/>
                  <a:pt x="664165" y="969029"/>
                  <a:pt x="668902" y="971399"/>
                </a:cubicBezTo>
                <a:cubicBezTo>
                  <a:pt x="671270" y="971399"/>
                  <a:pt x="673638" y="971399"/>
                  <a:pt x="673638" y="966660"/>
                </a:cubicBezTo>
                <a:cubicBezTo>
                  <a:pt x="676007" y="969029"/>
                  <a:pt x="678375" y="969029"/>
                  <a:pt x="680743" y="966660"/>
                </a:cubicBezTo>
                <a:cubicBezTo>
                  <a:pt x="680743" y="971399"/>
                  <a:pt x="685480" y="969029"/>
                  <a:pt x="685480" y="971399"/>
                </a:cubicBezTo>
                <a:cubicBezTo>
                  <a:pt x="683111" y="969029"/>
                  <a:pt x="685480" y="973768"/>
                  <a:pt x="683111" y="976137"/>
                </a:cubicBezTo>
                <a:cubicBezTo>
                  <a:pt x="685480" y="976137"/>
                  <a:pt x="690216" y="976137"/>
                  <a:pt x="690216" y="976137"/>
                </a:cubicBezTo>
                <a:cubicBezTo>
                  <a:pt x="690216" y="978507"/>
                  <a:pt x="692584" y="980876"/>
                  <a:pt x="692584" y="983246"/>
                </a:cubicBezTo>
                <a:cubicBezTo>
                  <a:pt x="702057" y="987984"/>
                  <a:pt x="709162" y="995091"/>
                  <a:pt x="721003" y="1002200"/>
                </a:cubicBezTo>
                <a:cubicBezTo>
                  <a:pt x="711530" y="997461"/>
                  <a:pt x="704425" y="995091"/>
                  <a:pt x="706794" y="997461"/>
                </a:cubicBezTo>
                <a:cubicBezTo>
                  <a:pt x="706794" y="999830"/>
                  <a:pt x="706794" y="999830"/>
                  <a:pt x="706794" y="999830"/>
                </a:cubicBezTo>
                <a:cubicBezTo>
                  <a:pt x="709162" y="1002200"/>
                  <a:pt x="711530" y="1004569"/>
                  <a:pt x="716267" y="1004569"/>
                </a:cubicBezTo>
                <a:cubicBezTo>
                  <a:pt x="718635" y="1006938"/>
                  <a:pt x="723371" y="1011677"/>
                  <a:pt x="725740" y="1011677"/>
                </a:cubicBezTo>
                <a:cubicBezTo>
                  <a:pt x="725740" y="1011677"/>
                  <a:pt x="735213" y="1016415"/>
                  <a:pt x="730476" y="1011677"/>
                </a:cubicBezTo>
                <a:cubicBezTo>
                  <a:pt x="728108" y="1011677"/>
                  <a:pt x="725740" y="1009307"/>
                  <a:pt x="728108" y="1009307"/>
                </a:cubicBezTo>
                <a:cubicBezTo>
                  <a:pt x="728108" y="1006938"/>
                  <a:pt x="723371" y="1004569"/>
                  <a:pt x="730476" y="1009307"/>
                </a:cubicBezTo>
                <a:cubicBezTo>
                  <a:pt x="730476" y="1009307"/>
                  <a:pt x="732844" y="1009307"/>
                  <a:pt x="732844" y="1009307"/>
                </a:cubicBezTo>
                <a:cubicBezTo>
                  <a:pt x="730476" y="1006938"/>
                  <a:pt x="732844" y="1004569"/>
                  <a:pt x="735213" y="1006938"/>
                </a:cubicBezTo>
                <a:cubicBezTo>
                  <a:pt x="735213" y="1006938"/>
                  <a:pt x="735213" y="1009307"/>
                  <a:pt x="732844" y="1011677"/>
                </a:cubicBezTo>
                <a:cubicBezTo>
                  <a:pt x="735213" y="1014046"/>
                  <a:pt x="737581" y="1014046"/>
                  <a:pt x="737581" y="1014046"/>
                </a:cubicBezTo>
                <a:cubicBezTo>
                  <a:pt x="737581" y="1011677"/>
                  <a:pt x="739949" y="1009307"/>
                  <a:pt x="739949" y="1006938"/>
                </a:cubicBezTo>
                <a:cubicBezTo>
                  <a:pt x="744686" y="1006938"/>
                  <a:pt x="744686" y="1011677"/>
                  <a:pt x="747054" y="1014046"/>
                </a:cubicBezTo>
                <a:cubicBezTo>
                  <a:pt x="742317" y="1016415"/>
                  <a:pt x="744686" y="1011677"/>
                  <a:pt x="742317" y="1014046"/>
                </a:cubicBezTo>
                <a:cubicBezTo>
                  <a:pt x="742317" y="1014046"/>
                  <a:pt x="739949" y="1016415"/>
                  <a:pt x="739949" y="1018784"/>
                </a:cubicBezTo>
                <a:cubicBezTo>
                  <a:pt x="737581" y="1018784"/>
                  <a:pt x="742317" y="1023523"/>
                  <a:pt x="754158" y="1035370"/>
                </a:cubicBezTo>
                <a:cubicBezTo>
                  <a:pt x="756527" y="1033001"/>
                  <a:pt x="761263" y="1035370"/>
                  <a:pt x="763631" y="1030631"/>
                </a:cubicBezTo>
                <a:cubicBezTo>
                  <a:pt x="758895" y="1028262"/>
                  <a:pt x="754158" y="1025893"/>
                  <a:pt x="754158" y="1023523"/>
                </a:cubicBezTo>
                <a:cubicBezTo>
                  <a:pt x="751790" y="1023523"/>
                  <a:pt x="751790" y="1021154"/>
                  <a:pt x="754158" y="1021154"/>
                </a:cubicBezTo>
                <a:cubicBezTo>
                  <a:pt x="756527" y="1023523"/>
                  <a:pt x="761263" y="1025893"/>
                  <a:pt x="768368" y="1030631"/>
                </a:cubicBezTo>
                <a:cubicBezTo>
                  <a:pt x="768368" y="1030631"/>
                  <a:pt x="768368" y="1033001"/>
                  <a:pt x="766000" y="1033001"/>
                </a:cubicBezTo>
                <a:cubicBezTo>
                  <a:pt x="766000" y="1033001"/>
                  <a:pt x="768368" y="1033001"/>
                  <a:pt x="768368" y="1033001"/>
                </a:cubicBezTo>
                <a:cubicBezTo>
                  <a:pt x="770736" y="1035370"/>
                  <a:pt x="770736" y="1033001"/>
                  <a:pt x="773104" y="1033001"/>
                </a:cubicBezTo>
                <a:cubicBezTo>
                  <a:pt x="770736" y="1033001"/>
                  <a:pt x="768368" y="1030631"/>
                  <a:pt x="768368" y="1030631"/>
                </a:cubicBezTo>
                <a:cubicBezTo>
                  <a:pt x="768368" y="1030631"/>
                  <a:pt x="758895" y="1021154"/>
                  <a:pt x="768368" y="1028262"/>
                </a:cubicBezTo>
                <a:cubicBezTo>
                  <a:pt x="768368" y="1028262"/>
                  <a:pt x="768368" y="1025893"/>
                  <a:pt x="766000" y="1025893"/>
                </a:cubicBezTo>
                <a:cubicBezTo>
                  <a:pt x="751790" y="1014046"/>
                  <a:pt x="761263" y="1016415"/>
                  <a:pt x="747054" y="1006938"/>
                </a:cubicBezTo>
                <a:cubicBezTo>
                  <a:pt x="744686" y="1004569"/>
                  <a:pt x="744686" y="1004569"/>
                  <a:pt x="744686" y="1004569"/>
                </a:cubicBezTo>
                <a:cubicBezTo>
                  <a:pt x="749422" y="1009307"/>
                  <a:pt x="742317" y="1004569"/>
                  <a:pt x="739949" y="1002200"/>
                </a:cubicBezTo>
                <a:cubicBezTo>
                  <a:pt x="735213" y="999830"/>
                  <a:pt x="732844" y="997461"/>
                  <a:pt x="730476" y="995091"/>
                </a:cubicBezTo>
                <a:cubicBezTo>
                  <a:pt x="728108" y="995091"/>
                  <a:pt x="723371" y="992722"/>
                  <a:pt x="718635" y="987984"/>
                </a:cubicBezTo>
                <a:cubicBezTo>
                  <a:pt x="718635" y="987984"/>
                  <a:pt x="716267" y="987984"/>
                  <a:pt x="718635" y="990354"/>
                </a:cubicBezTo>
                <a:cubicBezTo>
                  <a:pt x="723371" y="995091"/>
                  <a:pt x="721003" y="992722"/>
                  <a:pt x="721003" y="995091"/>
                </a:cubicBezTo>
                <a:cubicBezTo>
                  <a:pt x="721003" y="995091"/>
                  <a:pt x="718635" y="995091"/>
                  <a:pt x="716267" y="992722"/>
                </a:cubicBezTo>
                <a:cubicBezTo>
                  <a:pt x="713898" y="992722"/>
                  <a:pt x="711530" y="990354"/>
                  <a:pt x="711530" y="987984"/>
                </a:cubicBezTo>
                <a:cubicBezTo>
                  <a:pt x="704425" y="983246"/>
                  <a:pt x="706794" y="983246"/>
                  <a:pt x="697321" y="978507"/>
                </a:cubicBezTo>
                <a:cubicBezTo>
                  <a:pt x="690216" y="973768"/>
                  <a:pt x="678375" y="964292"/>
                  <a:pt x="678375" y="961923"/>
                </a:cubicBezTo>
                <a:cubicBezTo>
                  <a:pt x="678375" y="961923"/>
                  <a:pt x="678375" y="961923"/>
                  <a:pt x="671270" y="957184"/>
                </a:cubicBezTo>
                <a:cubicBezTo>
                  <a:pt x="661797" y="952445"/>
                  <a:pt x="659429" y="950075"/>
                  <a:pt x="659429" y="947706"/>
                </a:cubicBezTo>
                <a:cubicBezTo>
                  <a:pt x="659429" y="947706"/>
                  <a:pt x="659429" y="945337"/>
                  <a:pt x="659429" y="945337"/>
                </a:cubicBezTo>
                <a:cubicBezTo>
                  <a:pt x="649956" y="938230"/>
                  <a:pt x="640483" y="933491"/>
                  <a:pt x="631010" y="926383"/>
                </a:cubicBezTo>
                <a:cubicBezTo>
                  <a:pt x="633379" y="926383"/>
                  <a:pt x="633379" y="928752"/>
                  <a:pt x="635747" y="931122"/>
                </a:cubicBezTo>
                <a:cubicBezTo>
                  <a:pt x="635747" y="931122"/>
                  <a:pt x="633379" y="931122"/>
                  <a:pt x="631010" y="928752"/>
                </a:cubicBezTo>
                <a:cubicBezTo>
                  <a:pt x="628642" y="928752"/>
                  <a:pt x="626274" y="926383"/>
                  <a:pt x="626274" y="924014"/>
                </a:cubicBezTo>
                <a:cubicBezTo>
                  <a:pt x="623906" y="924014"/>
                  <a:pt x="623906" y="924014"/>
                  <a:pt x="621537" y="919275"/>
                </a:cubicBezTo>
                <a:cubicBezTo>
                  <a:pt x="621537" y="921644"/>
                  <a:pt x="619169" y="921644"/>
                  <a:pt x="619169" y="924014"/>
                </a:cubicBezTo>
                <a:cubicBezTo>
                  <a:pt x="619169" y="924014"/>
                  <a:pt x="616801" y="921644"/>
                  <a:pt x="614433" y="921644"/>
                </a:cubicBezTo>
                <a:cubicBezTo>
                  <a:pt x="614433" y="919275"/>
                  <a:pt x="612064" y="916906"/>
                  <a:pt x="609696" y="916906"/>
                </a:cubicBezTo>
                <a:cubicBezTo>
                  <a:pt x="604960" y="912168"/>
                  <a:pt x="604960" y="909799"/>
                  <a:pt x="604960" y="909799"/>
                </a:cubicBezTo>
                <a:cubicBezTo>
                  <a:pt x="607328" y="909799"/>
                  <a:pt x="609696" y="909799"/>
                  <a:pt x="602591" y="905060"/>
                </a:cubicBezTo>
                <a:cubicBezTo>
                  <a:pt x="600223" y="900321"/>
                  <a:pt x="597855" y="900321"/>
                  <a:pt x="597855" y="900321"/>
                </a:cubicBezTo>
                <a:cubicBezTo>
                  <a:pt x="597855" y="902691"/>
                  <a:pt x="590750" y="895582"/>
                  <a:pt x="590750" y="895582"/>
                </a:cubicBezTo>
                <a:cubicBezTo>
                  <a:pt x="588382" y="893213"/>
                  <a:pt x="571804" y="881367"/>
                  <a:pt x="569436" y="878998"/>
                </a:cubicBezTo>
                <a:cubicBezTo>
                  <a:pt x="569436" y="876629"/>
                  <a:pt x="564700" y="874259"/>
                  <a:pt x="562331" y="874259"/>
                </a:cubicBezTo>
                <a:cubicBezTo>
                  <a:pt x="552858" y="864782"/>
                  <a:pt x="541017" y="857674"/>
                  <a:pt x="531544" y="850566"/>
                </a:cubicBezTo>
                <a:cubicBezTo>
                  <a:pt x="529176" y="850566"/>
                  <a:pt x="526808" y="848197"/>
                  <a:pt x="524440" y="848197"/>
                </a:cubicBezTo>
                <a:cubicBezTo>
                  <a:pt x="522071" y="845828"/>
                  <a:pt x="517335" y="843458"/>
                  <a:pt x="517335" y="841090"/>
                </a:cubicBezTo>
                <a:cubicBezTo>
                  <a:pt x="514966" y="838720"/>
                  <a:pt x="514966" y="838720"/>
                  <a:pt x="510230" y="833982"/>
                </a:cubicBezTo>
                <a:cubicBezTo>
                  <a:pt x="491284" y="822135"/>
                  <a:pt x="469970" y="805549"/>
                  <a:pt x="453392" y="796072"/>
                </a:cubicBezTo>
                <a:cubicBezTo>
                  <a:pt x="451024" y="793703"/>
                  <a:pt x="446288" y="791335"/>
                  <a:pt x="446288" y="791335"/>
                </a:cubicBezTo>
                <a:cubicBezTo>
                  <a:pt x="446288" y="788966"/>
                  <a:pt x="439183" y="784227"/>
                  <a:pt x="434446" y="779489"/>
                </a:cubicBezTo>
                <a:cubicBezTo>
                  <a:pt x="427342" y="777120"/>
                  <a:pt x="422605" y="774751"/>
                  <a:pt x="420237" y="772381"/>
                </a:cubicBezTo>
                <a:cubicBezTo>
                  <a:pt x="420237" y="770011"/>
                  <a:pt x="417869" y="765273"/>
                  <a:pt x="415500" y="760535"/>
                </a:cubicBezTo>
                <a:cubicBezTo>
                  <a:pt x="410764" y="760535"/>
                  <a:pt x="406028" y="758166"/>
                  <a:pt x="403659" y="758166"/>
                </a:cubicBezTo>
                <a:cubicBezTo>
                  <a:pt x="401292" y="758166"/>
                  <a:pt x="401292" y="755797"/>
                  <a:pt x="401292" y="755797"/>
                </a:cubicBezTo>
                <a:cubicBezTo>
                  <a:pt x="401292" y="755797"/>
                  <a:pt x="401292" y="755797"/>
                  <a:pt x="398923" y="755797"/>
                </a:cubicBezTo>
                <a:cubicBezTo>
                  <a:pt x="394186" y="748689"/>
                  <a:pt x="391818" y="743950"/>
                  <a:pt x="384713" y="736842"/>
                </a:cubicBezTo>
                <a:cubicBezTo>
                  <a:pt x="382345" y="736842"/>
                  <a:pt x="379977" y="736842"/>
                  <a:pt x="377609" y="736842"/>
                </a:cubicBezTo>
                <a:cubicBezTo>
                  <a:pt x="377609" y="732104"/>
                  <a:pt x="375240" y="727365"/>
                  <a:pt x="372872" y="722626"/>
                </a:cubicBezTo>
                <a:cubicBezTo>
                  <a:pt x="372872" y="722626"/>
                  <a:pt x="377609" y="722626"/>
                  <a:pt x="379977" y="724996"/>
                </a:cubicBezTo>
                <a:cubicBezTo>
                  <a:pt x="389450" y="729734"/>
                  <a:pt x="394186" y="732104"/>
                  <a:pt x="403659" y="743950"/>
                </a:cubicBezTo>
                <a:cubicBezTo>
                  <a:pt x="406028" y="743950"/>
                  <a:pt x="406028" y="746319"/>
                  <a:pt x="408396" y="746319"/>
                </a:cubicBezTo>
                <a:cubicBezTo>
                  <a:pt x="413132" y="751058"/>
                  <a:pt x="422605" y="758166"/>
                  <a:pt x="420237" y="758166"/>
                </a:cubicBezTo>
                <a:cubicBezTo>
                  <a:pt x="415500" y="758166"/>
                  <a:pt x="410764" y="753427"/>
                  <a:pt x="406028" y="748689"/>
                </a:cubicBezTo>
                <a:cubicBezTo>
                  <a:pt x="403659" y="748689"/>
                  <a:pt x="401292" y="746319"/>
                  <a:pt x="401292" y="746319"/>
                </a:cubicBezTo>
                <a:cubicBezTo>
                  <a:pt x="401292" y="746319"/>
                  <a:pt x="401292" y="748689"/>
                  <a:pt x="403659" y="751058"/>
                </a:cubicBezTo>
                <a:cubicBezTo>
                  <a:pt x="408396" y="755797"/>
                  <a:pt x="415500" y="758166"/>
                  <a:pt x="420237" y="762904"/>
                </a:cubicBezTo>
                <a:cubicBezTo>
                  <a:pt x="429710" y="760535"/>
                  <a:pt x="429710" y="760535"/>
                  <a:pt x="413132" y="743950"/>
                </a:cubicBezTo>
                <a:cubicBezTo>
                  <a:pt x="422605" y="748689"/>
                  <a:pt x="424973" y="748689"/>
                  <a:pt x="422605" y="743950"/>
                </a:cubicBezTo>
                <a:lnTo>
                  <a:pt x="422605" y="730622"/>
                </a:lnTo>
                <a:cubicBezTo>
                  <a:pt x="423198" y="731511"/>
                  <a:pt x="424973" y="733288"/>
                  <a:pt x="429710" y="736842"/>
                </a:cubicBezTo>
                <a:cubicBezTo>
                  <a:pt x="427342" y="736842"/>
                  <a:pt x="427342" y="736842"/>
                  <a:pt x="427342" y="736842"/>
                </a:cubicBezTo>
                <a:cubicBezTo>
                  <a:pt x="422605" y="734473"/>
                  <a:pt x="434446" y="743950"/>
                  <a:pt x="436816" y="746319"/>
                </a:cubicBezTo>
                <a:cubicBezTo>
                  <a:pt x="439183" y="748689"/>
                  <a:pt x="443919" y="751058"/>
                  <a:pt x="443919" y="751058"/>
                </a:cubicBezTo>
                <a:cubicBezTo>
                  <a:pt x="446288" y="751058"/>
                  <a:pt x="448656" y="753427"/>
                  <a:pt x="451024" y="753427"/>
                </a:cubicBezTo>
                <a:cubicBezTo>
                  <a:pt x="451024" y="753427"/>
                  <a:pt x="451024" y="751058"/>
                  <a:pt x="455761" y="751058"/>
                </a:cubicBezTo>
                <a:cubicBezTo>
                  <a:pt x="458129" y="753427"/>
                  <a:pt x="451024" y="746319"/>
                  <a:pt x="448656" y="743950"/>
                </a:cubicBezTo>
                <a:cubicBezTo>
                  <a:pt x="458129" y="748689"/>
                  <a:pt x="451024" y="743950"/>
                  <a:pt x="446288" y="739212"/>
                </a:cubicBezTo>
                <a:cubicBezTo>
                  <a:pt x="446288" y="739212"/>
                  <a:pt x="446288" y="739212"/>
                  <a:pt x="443919" y="739212"/>
                </a:cubicBezTo>
                <a:cubicBezTo>
                  <a:pt x="443919" y="739212"/>
                  <a:pt x="441551" y="736842"/>
                  <a:pt x="439183" y="736842"/>
                </a:cubicBezTo>
                <a:cubicBezTo>
                  <a:pt x="434446" y="732104"/>
                  <a:pt x="429710" y="729734"/>
                  <a:pt x="424973" y="724996"/>
                </a:cubicBezTo>
                <a:cubicBezTo>
                  <a:pt x="422605" y="722626"/>
                  <a:pt x="417869" y="720257"/>
                  <a:pt x="415500" y="720257"/>
                </a:cubicBezTo>
                <a:cubicBezTo>
                  <a:pt x="415500" y="717888"/>
                  <a:pt x="415500" y="715519"/>
                  <a:pt x="413132" y="715519"/>
                </a:cubicBezTo>
                <a:cubicBezTo>
                  <a:pt x="415500" y="715519"/>
                  <a:pt x="415500" y="715519"/>
                  <a:pt x="415500" y="715519"/>
                </a:cubicBezTo>
                <a:cubicBezTo>
                  <a:pt x="413132" y="713149"/>
                  <a:pt x="410764" y="710780"/>
                  <a:pt x="410764" y="710780"/>
                </a:cubicBezTo>
                <a:cubicBezTo>
                  <a:pt x="408396" y="710780"/>
                  <a:pt x="408396" y="710780"/>
                  <a:pt x="408396" y="710780"/>
                </a:cubicBezTo>
                <a:cubicBezTo>
                  <a:pt x="408396" y="708412"/>
                  <a:pt x="406028" y="708412"/>
                  <a:pt x="403659" y="706042"/>
                </a:cubicBezTo>
                <a:cubicBezTo>
                  <a:pt x="398923" y="701303"/>
                  <a:pt x="391818" y="696564"/>
                  <a:pt x="387082" y="694195"/>
                </a:cubicBezTo>
                <a:cubicBezTo>
                  <a:pt x="387082" y="694195"/>
                  <a:pt x="384713" y="694195"/>
                  <a:pt x="384713" y="694195"/>
                </a:cubicBezTo>
                <a:lnTo>
                  <a:pt x="371345" y="684165"/>
                </a:lnTo>
                <a:lnTo>
                  <a:pt x="370861" y="683752"/>
                </a:lnTo>
                <a:cubicBezTo>
                  <a:pt x="367917" y="681433"/>
                  <a:pt x="365561" y="679695"/>
                  <a:pt x="365561" y="679695"/>
                </a:cubicBezTo>
                <a:lnTo>
                  <a:pt x="365387" y="679695"/>
                </a:lnTo>
                <a:lnTo>
                  <a:pt x="356295" y="672872"/>
                </a:lnTo>
                <a:cubicBezTo>
                  <a:pt x="356295" y="670502"/>
                  <a:pt x="353927" y="668133"/>
                  <a:pt x="344454" y="665764"/>
                </a:cubicBezTo>
                <a:cubicBezTo>
                  <a:pt x="342085" y="665764"/>
                  <a:pt x="332612" y="656288"/>
                  <a:pt x="325508" y="649179"/>
                </a:cubicBezTo>
                <a:cubicBezTo>
                  <a:pt x="323139" y="649179"/>
                  <a:pt x="323139" y="646810"/>
                  <a:pt x="323139" y="644441"/>
                </a:cubicBezTo>
                <a:cubicBezTo>
                  <a:pt x="320771" y="642072"/>
                  <a:pt x="316035" y="637334"/>
                  <a:pt x="311298" y="634965"/>
                </a:cubicBezTo>
                <a:cubicBezTo>
                  <a:pt x="308931" y="634965"/>
                  <a:pt x="306562" y="634965"/>
                  <a:pt x="306562" y="632595"/>
                </a:cubicBezTo>
                <a:cubicBezTo>
                  <a:pt x="306562" y="632595"/>
                  <a:pt x="304194" y="630226"/>
                  <a:pt x="306562" y="630226"/>
                </a:cubicBezTo>
                <a:cubicBezTo>
                  <a:pt x="308931" y="630226"/>
                  <a:pt x="320771" y="639703"/>
                  <a:pt x="320771" y="637334"/>
                </a:cubicBezTo>
                <a:cubicBezTo>
                  <a:pt x="323139" y="637334"/>
                  <a:pt x="323139" y="639703"/>
                  <a:pt x="325508" y="639703"/>
                </a:cubicBezTo>
                <a:cubicBezTo>
                  <a:pt x="327876" y="642072"/>
                  <a:pt x="327876" y="644441"/>
                  <a:pt x="330244" y="646810"/>
                </a:cubicBezTo>
                <a:cubicBezTo>
                  <a:pt x="332612" y="651549"/>
                  <a:pt x="334981" y="651549"/>
                  <a:pt x="337349" y="651549"/>
                </a:cubicBezTo>
                <a:cubicBezTo>
                  <a:pt x="346822" y="658657"/>
                  <a:pt x="332612" y="646810"/>
                  <a:pt x="339718" y="649179"/>
                </a:cubicBezTo>
                <a:cubicBezTo>
                  <a:pt x="344454" y="651549"/>
                  <a:pt x="353927" y="658657"/>
                  <a:pt x="353927" y="658657"/>
                </a:cubicBezTo>
                <a:cubicBezTo>
                  <a:pt x="361031" y="665764"/>
                  <a:pt x="363399" y="663396"/>
                  <a:pt x="370505" y="668133"/>
                </a:cubicBezTo>
                <a:cubicBezTo>
                  <a:pt x="382345" y="679980"/>
                  <a:pt x="394186" y="687088"/>
                  <a:pt x="403659" y="687088"/>
                </a:cubicBezTo>
                <a:cubicBezTo>
                  <a:pt x="408396" y="687088"/>
                  <a:pt x="420237" y="694195"/>
                  <a:pt x="429710" y="698934"/>
                </a:cubicBezTo>
                <a:cubicBezTo>
                  <a:pt x="436816" y="703672"/>
                  <a:pt x="441551" y="708412"/>
                  <a:pt x="443919" y="713149"/>
                </a:cubicBezTo>
                <a:cubicBezTo>
                  <a:pt x="443919" y="715519"/>
                  <a:pt x="443919" y="717888"/>
                  <a:pt x="446288" y="717888"/>
                </a:cubicBezTo>
                <a:cubicBezTo>
                  <a:pt x="448656" y="720257"/>
                  <a:pt x="453392" y="722626"/>
                  <a:pt x="453392" y="722626"/>
                </a:cubicBezTo>
                <a:cubicBezTo>
                  <a:pt x="458129" y="720257"/>
                  <a:pt x="465233" y="724996"/>
                  <a:pt x="474706" y="734473"/>
                </a:cubicBezTo>
                <a:cubicBezTo>
                  <a:pt x="491284" y="743950"/>
                  <a:pt x="512598" y="762904"/>
                  <a:pt x="531544" y="770011"/>
                </a:cubicBezTo>
                <a:cubicBezTo>
                  <a:pt x="533913" y="770011"/>
                  <a:pt x="536281" y="772381"/>
                  <a:pt x="538649" y="774751"/>
                </a:cubicBezTo>
                <a:cubicBezTo>
                  <a:pt x="545754" y="781858"/>
                  <a:pt x="548122" y="781858"/>
                  <a:pt x="548122" y="779489"/>
                </a:cubicBezTo>
                <a:cubicBezTo>
                  <a:pt x="548122" y="777120"/>
                  <a:pt x="555227" y="781858"/>
                  <a:pt x="559963" y="784227"/>
                </a:cubicBezTo>
                <a:cubicBezTo>
                  <a:pt x="569436" y="788966"/>
                  <a:pt x="576541" y="798440"/>
                  <a:pt x="588382" y="803182"/>
                </a:cubicBezTo>
                <a:cubicBezTo>
                  <a:pt x="586014" y="796072"/>
                  <a:pt x="578909" y="788966"/>
                  <a:pt x="581277" y="786596"/>
                </a:cubicBezTo>
                <a:cubicBezTo>
                  <a:pt x="583646" y="786596"/>
                  <a:pt x="590750" y="788966"/>
                  <a:pt x="588382" y="781858"/>
                </a:cubicBezTo>
                <a:cubicBezTo>
                  <a:pt x="583646" y="781858"/>
                  <a:pt x="578909" y="779489"/>
                  <a:pt x="576541" y="779489"/>
                </a:cubicBezTo>
                <a:cubicBezTo>
                  <a:pt x="574173" y="779489"/>
                  <a:pt x="574173" y="779489"/>
                  <a:pt x="574173" y="779489"/>
                </a:cubicBezTo>
                <a:cubicBezTo>
                  <a:pt x="569436" y="777120"/>
                  <a:pt x="564700" y="774751"/>
                  <a:pt x="559963" y="770011"/>
                </a:cubicBezTo>
                <a:cubicBezTo>
                  <a:pt x="559963" y="770011"/>
                  <a:pt x="559963" y="767642"/>
                  <a:pt x="559963" y="767642"/>
                </a:cubicBezTo>
                <a:cubicBezTo>
                  <a:pt x="562331" y="767642"/>
                  <a:pt x="564700" y="767642"/>
                  <a:pt x="562331" y="765273"/>
                </a:cubicBezTo>
                <a:cubicBezTo>
                  <a:pt x="559963" y="762904"/>
                  <a:pt x="555227" y="760535"/>
                  <a:pt x="552858" y="760535"/>
                </a:cubicBezTo>
                <a:cubicBezTo>
                  <a:pt x="550490" y="762904"/>
                  <a:pt x="545754" y="758166"/>
                  <a:pt x="541017" y="755797"/>
                </a:cubicBezTo>
                <a:cubicBezTo>
                  <a:pt x="538649" y="751058"/>
                  <a:pt x="536281" y="748689"/>
                  <a:pt x="533913" y="743950"/>
                </a:cubicBezTo>
                <a:cubicBezTo>
                  <a:pt x="522071" y="741580"/>
                  <a:pt x="517335" y="732104"/>
                  <a:pt x="507862" y="727365"/>
                </a:cubicBezTo>
                <a:cubicBezTo>
                  <a:pt x="507862" y="724996"/>
                  <a:pt x="500757" y="720257"/>
                  <a:pt x="500757" y="720257"/>
                </a:cubicBezTo>
                <a:cubicBezTo>
                  <a:pt x="503125" y="720257"/>
                  <a:pt x="505494" y="717888"/>
                  <a:pt x="498389" y="713149"/>
                </a:cubicBezTo>
                <a:cubicBezTo>
                  <a:pt x="500757" y="713149"/>
                  <a:pt x="503125" y="713149"/>
                  <a:pt x="503125" y="715519"/>
                </a:cubicBezTo>
                <a:cubicBezTo>
                  <a:pt x="524440" y="729734"/>
                  <a:pt x="514966" y="717888"/>
                  <a:pt x="522071" y="720257"/>
                </a:cubicBezTo>
                <a:cubicBezTo>
                  <a:pt x="529176" y="724996"/>
                  <a:pt x="529176" y="727365"/>
                  <a:pt x="531544" y="729734"/>
                </a:cubicBezTo>
                <a:cubicBezTo>
                  <a:pt x="536281" y="734473"/>
                  <a:pt x="541017" y="736842"/>
                  <a:pt x="543386" y="741580"/>
                </a:cubicBezTo>
                <a:cubicBezTo>
                  <a:pt x="543386" y="743950"/>
                  <a:pt x="557595" y="755797"/>
                  <a:pt x="567068" y="762904"/>
                </a:cubicBezTo>
                <a:cubicBezTo>
                  <a:pt x="567068" y="762904"/>
                  <a:pt x="569436" y="762904"/>
                  <a:pt x="569436" y="762904"/>
                </a:cubicBezTo>
                <a:cubicBezTo>
                  <a:pt x="557595" y="753427"/>
                  <a:pt x="564700" y="751058"/>
                  <a:pt x="552858" y="743950"/>
                </a:cubicBezTo>
                <a:cubicBezTo>
                  <a:pt x="550490" y="743950"/>
                  <a:pt x="550490" y="739212"/>
                  <a:pt x="550490" y="739212"/>
                </a:cubicBezTo>
                <a:cubicBezTo>
                  <a:pt x="550490" y="739212"/>
                  <a:pt x="555227" y="741580"/>
                  <a:pt x="557595" y="743950"/>
                </a:cubicBezTo>
                <a:cubicBezTo>
                  <a:pt x="564700" y="748689"/>
                  <a:pt x="571804" y="755797"/>
                  <a:pt x="578909" y="755797"/>
                </a:cubicBezTo>
                <a:cubicBezTo>
                  <a:pt x="583646" y="758166"/>
                  <a:pt x="590750" y="762904"/>
                  <a:pt x="595487" y="767642"/>
                </a:cubicBezTo>
                <a:cubicBezTo>
                  <a:pt x="595487" y="767642"/>
                  <a:pt x="597855" y="767642"/>
                  <a:pt x="597855" y="767642"/>
                </a:cubicBezTo>
                <a:cubicBezTo>
                  <a:pt x="597855" y="767642"/>
                  <a:pt x="595487" y="765273"/>
                  <a:pt x="593119" y="762904"/>
                </a:cubicBezTo>
                <a:cubicBezTo>
                  <a:pt x="590750" y="762904"/>
                  <a:pt x="588382" y="758166"/>
                  <a:pt x="586014" y="758166"/>
                </a:cubicBezTo>
                <a:cubicBezTo>
                  <a:pt x="583646" y="755797"/>
                  <a:pt x="581277" y="755797"/>
                  <a:pt x="581277" y="755797"/>
                </a:cubicBezTo>
                <a:cubicBezTo>
                  <a:pt x="583646" y="755797"/>
                  <a:pt x="586014" y="755797"/>
                  <a:pt x="574173" y="746319"/>
                </a:cubicBezTo>
                <a:cubicBezTo>
                  <a:pt x="559963" y="736842"/>
                  <a:pt x="564700" y="736842"/>
                  <a:pt x="569436" y="736842"/>
                </a:cubicBezTo>
                <a:cubicBezTo>
                  <a:pt x="576541" y="734473"/>
                  <a:pt x="588382" y="741580"/>
                  <a:pt x="597855" y="746319"/>
                </a:cubicBezTo>
                <a:cubicBezTo>
                  <a:pt x="597855" y="746319"/>
                  <a:pt x="602591" y="751058"/>
                  <a:pt x="602591" y="751058"/>
                </a:cubicBezTo>
                <a:cubicBezTo>
                  <a:pt x="604960" y="753427"/>
                  <a:pt x="607328" y="753427"/>
                  <a:pt x="607328" y="753427"/>
                </a:cubicBezTo>
                <a:cubicBezTo>
                  <a:pt x="602591" y="748689"/>
                  <a:pt x="602591" y="746319"/>
                  <a:pt x="602591" y="746319"/>
                </a:cubicBezTo>
                <a:cubicBezTo>
                  <a:pt x="602591" y="746319"/>
                  <a:pt x="597855" y="743950"/>
                  <a:pt x="597855" y="741580"/>
                </a:cubicBezTo>
                <a:cubicBezTo>
                  <a:pt x="586014" y="736842"/>
                  <a:pt x="588382" y="736842"/>
                  <a:pt x="588382" y="734473"/>
                </a:cubicBezTo>
                <a:cubicBezTo>
                  <a:pt x="588382" y="734473"/>
                  <a:pt x="590750" y="734473"/>
                  <a:pt x="590750" y="736842"/>
                </a:cubicBezTo>
                <a:cubicBezTo>
                  <a:pt x="595487" y="739212"/>
                  <a:pt x="600223" y="741580"/>
                  <a:pt x="604960" y="743950"/>
                </a:cubicBezTo>
                <a:cubicBezTo>
                  <a:pt x="604960" y="743950"/>
                  <a:pt x="607328" y="746319"/>
                  <a:pt x="607328" y="748689"/>
                </a:cubicBezTo>
                <a:cubicBezTo>
                  <a:pt x="609696" y="755797"/>
                  <a:pt x="614433" y="758166"/>
                  <a:pt x="626274" y="762904"/>
                </a:cubicBezTo>
                <a:cubicBezTo>
                  <a:pt x="631010" y="765273"/>
                  <a:pt x="635747" y="767642"/>
                  <a:pt x="640483" y="770011"/>
                </a:cubicBezTo>
                <a:cubicBezTo>
                  <a:pt x="638115" y="770011"/>
                  <a:pt x="638115" y="767642"/>
                  <a:pt x="638115" y="767642"/>
                </a:cubicBezTo>
                <a:cubicBezTo>
                  <a:pt x="633379" y="765273"/>
                  <a:pt x="631010" y="762904"/>
                  <a:pt x="626274" y="760535"/>
                </a:cubicBezTo>
                <a:cubicBezTo>
                  <a:pt x="621537" y="755797"/>
                  <a:pt x="619169" y="753427"/>
                  <a:pt x="614433" y="751058"/>
                </a:cubicBezTo>
                <a:cubicBezTo>
                  <a:pt x="626274" y="758166"/>
                  <a:pt x="635747" y="762904"/>
                  <a:pt x="647588" y="770011"/>
                </a:cubicBezTo>
                <a:cubicBezTo>
                  <a:pt x="652324" y="774751"/>
                  <a:pt x="661797" y="779489"/>
                  <a:pt x="664165" y="784227"/>
                </a:cubicBezTo>
                <a:cubicBezTo>
                  <a:pt x="668902" y="791335"/>
                  <a:pt x="676007" y="793703"/>
                  <a:pt x="678375" y="793703"/>
                </a:cubicBezTo>
                <a:cubicBezTo>
                  <a:pt x="685480" y="796072"/>
                  <a:pt x="699689" y="805549"/>
                  <a:pt x="706794" y="805549"/>
                </a:cubicBezTo>
                <a:cubicBezTo>
                  <a:pt x="723371" y="819765"/>
                  <a:pt x="732844" y="822135"/>
                  <a:pt x="742317" y="824504"/>
                </a:cubicBezTo>
                <a:cubicBezTo>
                  <a:pt x="747054" y="824504"/>
                  <a:pt x="751790" y="836351"/>
                  <a:pt x="754158" y="831612"/>
                </a:cubicBezTo>
                <a:cubicBezTo>
                  <a:pt x="754158" y="829243"/>
                  <a:pt x="758895" y="826874"/>
                  <a:pt x="756527" y="822135"/>
                </a:cubicBezTo>
                <a:cubicBezTo>
                  <a:pt x="754158" y="822135"/>
                  <a:pt x="751790" y="822135"/>
                  <a:pt x="751790" y="824504"/>
                </a:cubicBezTo>
                <a:cubicBezTo>
                  <a:pt x="747054" y="826874"/>
                  <a:pt x="744686" y="824504"/>
                  <a:pt x="732844" y="815028"/>
                </a:cubicBezTo>
                <a:cubicBezTo>
                  <a:pt x="730476" y="812658"/>
                  <a:pt x="730476" y="812658"/>
                  <a:pt x="728108" y="810290"/>
                </a:cubicBezTo>
                <a:cubicBezTo>
                  <a:pt x="706794" y="791335"/>
                  <a:pt x="704425" y="788966"/>
                  <a:pt x="706794" y="784227"/>
                </a:cubicBezTo>
                <a:cubicBezTo>
                  <a:pt x="706794" y="784227"/>
                  <a:pt x="709162" y="784227"/>
                  <a:pt x="709162" y="781858"/>
                </a:cubicBezTo>
                <a:cubicBezTo>
                  <a:pt x="706794" y="781858"/>
                  <a:pt x="704425" y="777120"/>
                  <a:pt x="702057" y="777120"/>
                </a:cubicBezTo>
                <a:cubicBezTo>
                  <a:pt x="699689" y="774751"/>
                  <a:pt x="692584" y="772381"/>
                  <a:pt x="692584" y="770011"/>
                </a:cubicBezTo>
                <a:cubicBezTo>
                  <a:pt x="687848" y="767642"/>
                  <a:pt x="685480" y="762904"/>
                  <a:pt x="680743" y="762904"/>
                </a:cubicBezTo>
                <a:cubicBezTo>
                  <a:pt x="678375" y="760535"/>
                  <a:pt x="683111" y="765273"/>
                  <a:pt x="685480" y="770011"/>
                </a:cubicBezTo>
                <a:cubicBezTo>
                  <a:pt x="685480" y="770011"/>
                  <a:pt x="690216" y="772381"/>
                  <a:pt x="692584" y="774751"/>
                </a:cubicBezTo>
                <a:cubicBezTo>
                  <a:pt x="694953" y="777120"/>
                  <a:pt x="699689" y="781858"/>
                  <a:pt x="699689" y="781858"/>
                </a:cubicBezTo>
                <a:cubicBezTo>
                  <a:pt x="697321" y="784227"/>
                  <a:pt x="697321" y="784227"/>
                  <a:pt x="702057" y="791335"/>
                </a:cubicBezTo>
                <a:cubicBezTo>
                  <a:pt x="699689" y="788966"/>
                  <a:pt x="697321" y="786596"/>
                  <a:pt x="694953" y="786596"/>
                </a:cubicBezTo>
                <a:cubicBezTo>
                  <a:pt x="685480" y="779489"/>
                  <a:pt x="678375" y="770011"/>
                  <a:pt x="666534" y="765273"/>
                </a:cubicBezTo>
                <a:cubicBezTo>
                  <a:pt x="666534" y="765273"/>
                  <a:pt x="661797" y="760535"/>
                  <a:pt x="664165" y="760535"/>
                </a:cubicBezTo>
                <a:cubicBezTo>
                  <a:pt x="664165" y="760535"/>
                  <a:pt x="666534" y="760535"/>
                  <a:pt x="671270" y="760535"/>
                </a:cubicBezTo>
                <a:cubicBezTo>
                  <a:pt x="673638" y="762904"/>
                  <a:pt x="678375" y="762904"/>
                  <a:pt x="673638" y="758166"/>
                </a:cubicBezTo>
                <a:cubicBezTo>
                  <a:pt x="664165" y="748689"/>
                  <a:pt x="666534" y="748689"/>
                  <a:pt x="683111" y="755797"/>
                </a:cubicBezTo>
                <a:cubicBezTo>
                  <a:pt x="692584" y="760535"/>
                  <a:pt x="706794" y="770011"/>
                  <a:pt x="711530" y="777120"/>
                </a:cubicBezTo>
                <a:cubicBezTo>
                  <a:pt x="713898" y="781858"/>
                  <a:pt x="716267" y="784227"/>
                  <a:pt x="718635" y="786596"/>
                </a:cubicBezTo>
                <a:cubicBezTo>
                  <a:pt x="725740" y="793703"/>
                  <a:pt x="735213" y="798440"/>
                  <a:pt x="744686" y="805549"/>
                </a:cubicBezTo>
                <a:cubicBezTo>
                  <a:pt x="744686" y="803182"/>
                  <a:pt x="744686" y="803182"/>
                  <a:pt x="744686" y="803182"/>
                </a:cubicBezTo>
                <a:cubicBezTo>
                  <a:pt x="742317" y="798440"/>
                  <a:pt x="744686" y="798440"/>
                  <a:pt x="754158" y="805549"/>
                </a:cubicBezTo>
                <a:cubicBezTo>
                  <a:pt x="761263" y="807920"/>
                  <a:pt x="766000" y="810290"/>
                  <a:pt x="770736" y="812658"/>
                </a:cubicBezTo>
                <a:cubicBezTo>
                  <a:pt x="773104" y="815028"/>
                  <a:pt x="775473" y="819765"/>
                  <a:pt x="780209" y="822135"/>
                </a:cubicBezTo>
                <a:cubicBezTo>
                  <a:pt x="784946" y="822135"/>
                  <a:pt x="792050" y="826874"/>
                  <a:pt x="794419" y="824504"/>
                </a:cubicBezTo>
                <a:cubicBezTo>
                  <a:pt x="796787" y="822135"/>
                  <a:pt x="801524" y="824504"/>
                  <a:pt x="813365" y="831612"/>
                </a:cubicBezTo>
                <a:cubicBezTo>
                  <a:pt x="825206" y="838720"/>
                  <a:pt x="827574" y="833982"/>
                  <a:pt x="822838" y="826874"/>
                </a:cubicBezTo>
                <a:cubicBezTo>
                  <a:pt x="825206" y="829243"/>
                  <a:pt x="825206" y="829243"/>
                  <a:pt x="825206" y="829243"/>
                </a:cubicBezTo>
                <a:cubicBezTo>
                  <a:pt x="827574" y="829243"/>
                  <a:pt x="837048" y="833982"/>
                  <a:pt x="832311" y="829243"/>
                </a:cubicBezTo>
                <a:cubicBezTo>
                  <a:pt x="829943" y="829243"/>
                  <a:pt x="827574" y="826874"/>
                  <a:pt x="829943" y="826874"/>
                </a:cubicBezTo>
                <a:cubicBezTo>
                  <a:pt x="829943" y="824504"/>
                  <a:pt x="825206" y="822135"/>
                  <a:pt x="832311" y="826874"/>
                </a:cubicBezTo>
                <a:cubicBezTo>
                  <a:pt x="841784" y="831612"/>
                  <a:pt x="837048" y="831612"/>
                  <a:pt x="839416" y="831612"/>
                </a:cubicBezTo>
                <a:cubicBezTo>
                  <a:pt x="839416" y="833982"/>
                  <a:pt x="841784" y="836351"/>
                  <a:pt x="841784" y="836351"/>
                </a:cubicBezTo>
                <a:cubicBezTo>
                  <a:pt x="839416" y="836351"/>
                  <a:pt x="841784" y="841090"/>
                  <a:pt x="855994" y="852935"/>
                </a:cubicBezTo>
                <a:cubicBezTo>
                  <a:pt x="863098" y="857674"/>
                  <a:pt x="858362" y="857674"/>
                  <a:pt x="853626" y="852935"/>
                </a:cubicBezTo>
                <a:cubicBezTo>
                  <a:pt x="848889" y="850566"/>
                  <a:pt x="851257" y="852935"/>
                  <a:pt x="858362" y="857674"/>
                </a:cubicBezTo>
                <a:cubicBezTo>
                  <a:pt x="863098" y="862413"/>
                  <a:pt x="870203" y="867151"/>
                  <a:pt x="874940" y="869521"/>
                </a:cubicBezTo>
                <a:cubicBezTo>
                  <a:pt x="877308" y="871890"/>
                  <a:pt x="879676" y="871890"/>
                  <a:pt x="884413" y="876629"/>
                </a:cubicBezTo>
                <a:cubicBezTo>
                  <a:pt x="891517" y="883737"/>
                  <a:pt x="893886" y="883737"/>
                  <a:pt x="900990" y="888475"/>
                </a:cubicBezTo>
                <a:cubicBezTo>
                  <a:pt x="900990" y="888475"/>
                  <a:pt x="903359" y="890844"/>
                  <a:pt x="905727" y="890844"/>
                </a:cubicBezTo>
                <a:cubicBezTo>
                  <a:pt x="905727" y="888475"/>
                  <a:pt x="917568" y="897951"/>
                  <a:pt x="924673" y="902691"/>
                </a:cubicBezTo>
                <a:cubicBezTo>
                  <a:pt x="924673" y="902691"/>
                  <a:pt x="927041" y="902691"/>
                  <a:pt x="927041" y="902691"/>
                </a:cubicBezTo>
                <a:cubicBezTo>
                  <a:pt x="927041" y="900321"/>
                  <a:pt x="922305" y="900321"/>
                  <a:pt x="924673" y="897951"/>
                </a:cubicBezTo>
                <a:cubicBezTo>
                  <a:pt x="929409" y="897951"/>
                  <a:pt x="929409" y="893213"/>
                  <a:pt x="927041" y="886106"/>
                </a:cubicBezTo>
                <a:cubicBezTo>
                  <a:pt x="927041" y="886106"/>
                  <a:pt x="927041" y="886106"/>
                  <a:pt x="929409" y="886106"/>
                </a:cubicBezTo>
                <a:cubicBezTo>
                  <a:pt x="927041" y="883737"/>
                  <a:pt x="927041" y="883737"/>
                  <a:pt x="927041" y="883737"/>
                </a:cubicBezTo>
                <a:cubicBezTo>
                  <a:pt x="922305" y="878998"/>
                  <a:pt x="915200" y="874259"/>
                  <a:pt x="912832" y="874259"/>
                </a:cubicBezTo>
                <a:cubicBezTo>
                  <a:pt x="905727" y="871890"/>
                  <a:pt x="900990" y="867151"/>
                  <a:pt x="896254" y="864782"/>
                </a:cubicBezTo>
                <a:cubicBezTo>
                  <a:pt x="896254" y="867151"/>
                  <a:pt x="896254" y="867151"/>
                  <a:pt x="893886" y="869521"/>
                </a:cubicBezTo>
                <a:cubicBezTo>
                  <a:pt x="893886" y="867151"/>
                  <a:pt x="893886" y="864782"/>
                  <a:pt x="896254" y="862413"/>
                </a:cubicBezTo>
                <a:cubicBezTo>
                  <a:pt x="893886" y="860044"/>
                  <a:pt x="891517" y="857674"/>
                  <a:pt x="889149" y="857674"/>
                </a:cubicBezTo>
                <a:cubicBezTo>
                  <a:pt x="886781" y="855305"/>
                  <a:pt x="886781" y="855305"/>
                  <a:pt x="882044" y="852935"/>
                </a:cubicBezTo>
                <a:cubicBezTo>
                  <a:pt x="882044" y="852935"/>
                  <a:pt x="879676" y="852935"/>
                  <a:pt x="879676" y="852935"/>
                </a:cubicBezTo>
                <a:cubicBezTo>
                  <a:pt x="879676" y="855305"/>
                  <a:pt x="874940" y="852935"/>
                  <a:pt x="870203" y="848197"/>
                </a:cubicBezTo>
                <a:cubicBezTo>
                  <a:pt x="870203" y="848197"/>
                  <a:pt x="860730" y="838720"/>
                  <a:pt x="870203" y="845828"/>
                </a:cubicBezTo>
                <a:cubicBezTo>
                  <a:pt x="870203" y="845828"/>
                  <a:pt x="870203" y="843458"/>
                  <a:pt x="867835" y="843458"/>
                </a:cubicBezTo>
                <a:cubicBezTo>
                  <a:pt x="853626" y="831612"/>
                  <a:pt x="863098" y="833982"/>
                  <a:pt x="848889" y="824504"/>
                </a:cubicBezTo>
                <a:cubicBezTo>
                  <a:pt x="846521" y="822135"/>
                  <a:pt x="844152" y="822135"/>
                  <a:pt x="846521" y="822135"/>
                </a:cubicBezTo>
                <a:cubicBezTo>
                  <a:pt x="851257" y="826874"/>
                  <a:pt x="844152" y="822135"/>
                  <a:pt x="841784" y="819765"/>
                </a:cubicBezTo>
                <a:cubicBezTo>
                  <a:pt x="837048" y="817397"/>
                  <a:pt x="834679" y="815028"/>
                  <a:pt x="832311" y="812658"/>
                </a:cubicBezTo>
                <a:cubicBezTo>
                  <a:pt x="829943" y="812658"/>
                  <a:pt x="825206" y="810290"/>
                  <a:pt x="820470" y="805549"/>
                </a:cubicBezTo>
                <a:cubicBezTo>
                  <a:pt x="818101" y="805549"/>
                  <a:pt x="818101" y="805549"/>
                  <a:pt x="820470" y="807920"/>
                </a:cubicBezTo>
                <a:cubicBezTo>
                  <a:pt x="825206" y="812658"/>
                  <a:pt x="822838" y="810290"/>
                  <a:pt x="822838" y="812658"/>
                </a:cubicBezTo>
                <a:cubicBezTo>
                  <a:pt x="822838" y="812658"/>
                  <a:pt x="820470" y="812658"/>
                  <a:pt x="818101" y="810290"/>
                </a:cubicBezTo>
                <a:cubicBezTo>
                  <a:pt x="815733" y="810290"/>
                  <a:pt x="813365" y="807920"/>
                  <a:pt x="813365" y="805549"/>
                </a:cubicBezTo>
                <a:cubicBezTo>
                  <a:pt x="806260" y="800811"/>
                  <a:pt x="806260" y="800811"/>
                  <a:pt x="799155" y="796072"/>
                </a:cubicBezTo>
                <a:cubicBezTo>
                  <a:pt x="796787" y="796072"/>
                  <a:pt x="796787" y="793703"/>
                  <a:pt x="794419" y="793703"/>
                </a:cubicBezTo>
                <a:cubicBezTo>
                  <a:pt x="801524" y="796072"/>
                  <a:pt x="794419" y="791335"/>
                  <a:pt x="792050" y="788966"/>
                </a:cubicBezTo>
                <a:cubicBezTo>
                  <a:pt x="789682" y="786596"/>
                  <a:pt x="784946" y="784227"/>
                  <a:pt x="784946" y="784227"/>
                </a:cubicBezTo>
                <a:cubicBezTo>
                  <a:pt x="782577" y="781858"/>
                  <a:pt x="780209" y="781858"/>
                  <a:pt x="780209" y="779489"/>
                </a:cubicBezTo>
                <a:cubicBezTo>
                  <a:pt x="780209" y="779489"/>
                  <a:pt x="780209" y="779489"/>
                  <a:pt x="773104" y="774751"/>
                </a:cubicBezTo>
                <a:cubicBezTo>
                  <a:pt x="768368" y="772381"/>
                  <a:pt x="766000" y="770011"/>
                  <a:pt x="763631" y="767642"/>
                </a:cubicBezTo>
                <a:cubicBezTo>
                  <a:pt x="773104" y="774751"/>
                  <a:pt x="775473" y="772381"/>
                  <a:pt x="784946" y="777120"/>
                </a:cubicBezTo>
                <a:cubicBezTo>
                  <a:pt x="794419" y="781858"/>
                  <a:pt x="803892" y="784227"/>
                  <a:pt x="813365" y="788966"/>
                </a:cubicBezTo>
                <a:cubicBezTo>
                  <a:pt x="810997" y="788966"/>
                  <a:pt x="810997" y="788966"/>
                  <a:pt x="810997" y="786596"/>
                </a:cubicBezTo>
                <a:cubicBezTo>
                  <a:pt x="813365" y="788966"/>
                  <a:pt x="813365" y="788966"/>
                  <a:pt x="815733" y="788966"/>
                </a:cubicBezTo>
                <a:cubicBezTo>
                  <a:pt x="815733" y="788966"/>
                  <a:pt x="813365" y="786596"/>
                  <a:pt x="810997" y="784227"/>
                </a:cubicBezTo>
                <a:cubicBezTo>
                  <a:pt x="810997" y="784227"/>
                  <a:pt x="806260" y="781858"/>
                  <a:pt x="806260" y="781858"/>
                </a:cubicBezTo>
                <a:cubicBezTo>
                  <a:pt x="803892" y="779489"/>
                  <a:pt x="801524" y="779489"/>
                  <a:pt x="799155" y="777120"/>
                </a:cubicBezTo>
                <a:cubicBezTo>
                  <a:pt x="796787" y="774751"/>
                  <a:pt x="792050" y="772381"/>
                  <a:pt x="789682" y="770011"/>
                </a:cubicBezTo>
                <a:cubicBezTo>
                  <a:pt x="789682" y="770011"/>
                  <a:pt x="792050" y="770011"/>
                  <a:pt x="792050" y="770011"/>
                </a:cubicBezTo>
                <a:cubicBezTo>
                  <a:pt x="794419" y="772381"/>
                  <a:pt x="796787" y="772381"/>
                  <a:pt x="799155" y="774751"/>
                </a:cubicBezTo>
                <a:cubicBezTo>
                  <a:pt x="801524" y="777120"/>
                  <a:pt x="806260" y="777120"/>
                  <a:pt x="810997" y="779489"/>
                </a:cubicBezTo>
                <a:cubicBezTo>
                  <a:pt x="815733" y="784227"/>
                  <a:pt x="815733" y="786596"/>
                  <a:pt x="825206" y="791335"/>
                </a:cubicBezTo>
                <a:cubicBezTo>
                  <a:pt x="825206" y="791335"/>
                  <a:pt x="829943" y="796072"/>
                  <a:pt x="829943" y="796072"/>
                </a:cubicBezTo>
                <a:cubicBezTo>
                  <a:pt x="829943" y="796072"/>
                  <a:pt x="827574" y="796072"/>
                  <a:pt x="825206" y="796072"/>
                </a:cubicBezTo>
                <a:cubicBezTo>
                  <a:pt x="825206" y="796072"/>
                  <a:pt x="825206" y="796072"/>
                  <a:pt x="827574" y="798440"/>
                </a:cubicBezTo>
                <a:cubicBezTo>
                  <a:pt x="827574" y="798440"/>
                  <a:pt x="832311" y="800811"/>
                  <a:pt x="832311" y="803182"/>
                </a:cubicBezTo>
                <a:cubicBezTo>
                  <a:pt x="844152" y="807920"/>
                  <a:pt x="844152" y="807920"/>
                  <a:pt x="841784" y="803182"/>
                </a:cubicBezTo>
                <a:cubicBezTo>
                  <a:pt x="839416" y="800811"/>
                  <a:pt x="839416" y="800811"/>
                  <a:pt x="832311" y="796072"/>
                </a:cubicBezTo>
                <a:cubicBezTo>
                  <a:pt x="832311" y="793703"/>
                  <a:pt x="827574" y="791335"/>
                  <a:pt x="827574" y="791335"/>
                </a:cubicBezTo>
                <a:cubicBezTo>
                  <a:pt x="827574" y="788966"/>
                  <a:pt x="827574" y="788966"/>
                  <a:pt x="827574" y="788966"/>
                </a:cubicBezTo>
                <a:cubicBezTo>
                  <a:pt x="829943" y="788966"/>
                  <a:pt x="829943" y="786596"/>
                  <a:pt x="827574" y="781858"/>
                </a:cubicBezTo>
                <a:cubicBezTo>
                  <a:pt x="829943" y="784227"/>
                  <a:pt x="832311" y="784227"/>
                  <a:pt x="834679" y="784227"/>
                </a:cubicBezTo>
                <a:cubicBezTo>
                  <a:pt x="837048" y="784227"/>
                  <a:pt x="839416" y="788966"/>
                  <a:pt x="841784" y="788966"/>
                </a:cubicBezTo>
                <a:cubicBezTo>
                  <a:pt x="846521" y="796072"/>
                  <a:pt x="853626" y="803182"/>
                  <a:pt x="863098" y="805549"/>
                </a:cubicBezTo>
                <a:cubicBezTo>
                  <a:pt x="863098" y="807920"/>
                  <a:pt x="865467" y="807920"/>
                  <a:pt x="867835" y="810290"/>
                </a:cubicBezTo>
                <a:cubicBezTo>
                  <a:pt x="879676" y="819765"/>
                  <a:pt x="879676" y="819765"/>
                  <a:pt x="886781" y="822135"/>
                </a:cubicBezTo>
                <a:cubicBezTo>
                  <a:pt x="889149" y="824504"/>
                  <a:pt x="889149" y="824504"/>
                  <a:pt x="891517" y="824504"/>
                </a:cubicBezTo>
                <a:cubicBezTo>
                  <a:pt x="891517" y="824504"/>
                  <a:pt x="891517" y="826874"/>
                  <a:pt x="891517" y="826874"/>
                </a:cubicBezTo>
                <a:cubicBezTo>
                  <a:pt x="891517" y="829243"/>
                  <a:pt x="891517" y="829243"/>
                  <a:pt x="893886" y="831612"/>
                </a:cubicBezTo>
                <a:cubicBezTo>
                  <a:pt x="896254" y="831612"/>
                  <a:pt x="898622" y="831612"/>
                  <a:pt x="898622" y="829243"/>
                </a:cubicBezTo>
                <a:cubicBezTo>
                  <a:pt x="900990" y="829243"/>
                  <a:pt x="900990" y="826874"/>
                  <a:pt x="910463" y="829243"/>
                </a:cubicBezTo>
                <a:cubicBezTo>
                  <a:pt x="919936" y="833982"/>
                  <a:pt x="922305" y="831612"/>
                  <a:pt x="915200" y="822135"/>
                </a:cubicBezTo>
                <a:cubicBezTo>
                  <a:pt x="908095" y="817397"/>
                  <a:pt x="908095" y="815028"/>
                  <a:pt x="915200" y="817397"/>
                </a:cubicBezTo>
                <a:cubicBezTo>
                  <a:pt x="924673" y="819765"/>
                  <a:pt x="912832" y="807920"/>
                  <a:pt x="915200" y="805549"/>
                </a:cubicBezTo>
                <a:cubicBezTo>
                  <a:pt x="917568" y="805549"/>
                  <a:pt x="912832" y="803182"/>
                  <a:pt x="912832" y="800811"/>
                </a:cubicBezTo>
                <a:cubicBezTo>
                  <a:pt x="893886" y="788966"/>
                  <a:pt x="889149" y="779489"/>
                  <a:pt x="903359" y="784227"/>
                </a:cubicBezTo>
                <a:cubicBezTo>
                  <a:pt x="903359" y="784227"/>
                  <a:pt x="908095" y="786596"/>
                  <a:pt x="910463" y="788966"/>
                </a:cubicBezTo>
                <a:cubicBezTo>
                  <a:pt x="917568" y="796072"/>
                  <a:pt x="924673" y="800811"/>
                  <a:pt x="927041" y="807920"/>
                </a:cubicBezTo>
                <a:cubicBezTo>
                  <a:pt x="929409" y="812658"/>
                  <a:pt x="936514" y="817397"/>
                  <a:pt x="945987" y="819765"/>
                </a:cubicBezTo>
                <a:cubicBezTo>
                  <a:pt x="950723" y="822135"/>
                  <a:pt x="950723" y="819765"/>
                  <a:pt x="943619" y="815028"/>
                </a:cubicBezTo>
                <a:cubicBezTo>
                  <a:pt x="938882" y="812658"/>
                  <a:pt x="936514" y="807920"/>
                  <a:pt x="931777" y="803182"/>
                </a:cubicBezTo>
                <a:cubicBezTo>
                  <a:pt x="941250" y="810290"/>
                  <a:pt x="948355" y="815028"/>
                  <a:pt x="955460" y="819765"/>
                </a:cubicBezTo>
                <a:cubicBezTo>
                  <a:pt x="967301" y="826874"/>
                  <a:pt x="976774" y="833982"/>
                  <a:pt x="981510" y="831612"/>
                </a:cubicBezTo>
                <a:cubicBezTo>
                  <a:pt x="983879" y="829243"/>
                  <a:pt x="993351" y="833982"/>
                  <a:pt x="1005193" y="843458"/>
                </a:cubicBezTo>
                <a:cubicBezTo>
                  <a:pt x="1012297" y="850566"/>
                  <a:pt x="1014666" y="850566"/>
                  <a:pt x="1017034" y="850566"/>
                </a:cubicBezTo>
                <a:cubicBezTo>
                  <a:pt x="1026507" y="857674"/>
                  <a:pt x="1033612" y="860044"/>
                  <a:pt x="1040716" y="864782"/>
                </a:cubicBezTo>
                <a:cubicBezTo>
                  <a:pt x="1043084" y="864782"/>
                  <a:pt x="1045453" y="867151"/>
                  <a:pt x="1047821" y="867151"/>
                </a:cubicBezTo>
                <a:cubicBezTo>
                  <a:pt x="1047821" y="867151"/>
                  <a:pt x="1045453" y="867151"/>
                  <a:pt x="1045453" y="867151"/>
                </a:cubicBezTo>
                <a:cubicBezTo>
                  <a:pt x="1052558" y="871890"/>
                  <a:pt x="1059070" y="876629"/>
                  <a:pt x="1066174" y="881664"/>
                </a:cubicBezTo>
                <a:lnTo>
                  <a:pt x="1089605" y="897385"/>
                </a:lnTo>
                <a:lnTo>
                  <a:pt x="1089511" y="897663"/>
                </a:lnTo>
                <a:lnTo>
                  <a:pt x="1089728" y="897467"/>
                </a:lnTo>
                <a:lnTo>
                  <a:pt x="1090450" y="897951"/>
                </a:lnTo>
                <a:cubicBezTo>
                  <a:pt x="1088081" y="897951"/>
                  <a:pt x="1085713" y="897951"/>
                  <a:pt x="1083345" y="897951"/>
                </a:cubicBezTo>
                <a:cubicBezTo>
                  <a:pt x="1083345" y="897951"/>
                  <a:pt x="1085713" y="900321"/>
                  <a:pt x="1088081" y="902691"/>
                </a:cubicBezTo>
                <a:cubicBezTo>
                  <a:pt x="1090450" y="905060"/>
                  <a:pt x="1092818" y="905060"/>
                  <a:pt x="1095186" y="907430"/>
                </a:cubicBezTo>
                <a:cubicBezTo>
                  <a:pt x="1095186" y="907430"/>
                  <a:pt x="1095186" y="905060"/>
                  <a:pt x="1095186" y="905060"/>
                </a:cubicBezTo>
                <a:cubicBezTo>
                  <a:pt x="1102291" y="902691"/>
                  <a:pt x="1107027" y="905060"/>
                  <a:pt x="1123605" y="919275"/>
                </a:cubicBezTo>
                <a:cubicBezTo>
                  <a:pt x="1130709" y="926383"/>
                  <a:pt x="1137814" y="931122"/>
                  <a:pt x="1144919" y="933491"/>
                </a:cubicBezTo>
                <a:cubicBezTo>
                  <a:pt x="1144919" y="933491"/>
                  <a:pt x="1147287" y="933491"/>
                  <a:pt x="1147287" y="933491"/>
                </a:cubicBezTo>
                <a:cubicBezTo>
                  <a:pt x="1147287" y="935861"/>
                  <a:pt x="1149655" y="935861"/>
                  <a:pt x="1149655" y="935861"/>
                </a:cubicBezTo>
                <a:cubicBezTo>
                  <a:pt x="1149655" y="938230"/>
                  <a:pt x="1152023" y="938230"/>
                  <a:pt x="1152023" y="940598"/>
                </a:cubicBezTo>
                <a:cubicBezTo>
                  <a:pt x="1154392" y="940598"/>
                  <a:pt x="1154392" y="940598"/>
                  <a:pt x="1154392" y="940598"/>
                </a:cubicBezTo>
                <a:cubicBezTo>
                  <a:pt x="1149655" y="935861"/>
                  <a:pt x="1149655" y="933491"/>
                  <a:pt x="1156760" y="938230"/>
                </a:cubicBezTo>
                <a:cubicBezTo>
                  <a:pt x="1159128" y="940598"/>
                  <a:pt x="1159128" y="940598"/>
                  <a:pt x="1161496" y="940598"/>
                </a:cubicBezTo>
                <a:cubicBezTo>
                  <a:pt x="1163865" y="942968"/>
                  <a:pt x="1166233" y="942968"/>
                  <a:pt x="1168601" y="947706"/>
                </a:cubicBezTo>
                <a:cubicBezTo>
                  <a:pt x="1168601" y="947706"/>
                  <a:pt x="1168601" y="947706"/>
                  <a:pt x="1170969" y="947706"/>
                </a:cubicBezTo>
                <a:cubicBezTo>
                  <a:pt x="1173338" y="950075"/>
                  <a:pt x="1173338" y="952445"/>
                  <a:pt x="1175706" y="954815"/>
                </a:cubicBezTo>
                <a:cubicBezTo>
                  <a:pt x="1178074" y="954815"/>
                  <a:pt x="1182810" y="957184"/>
                  <a:pt x="1185179" y="959553"/>
                </a:cubicBezTo>
                <a:lnTo>
                  <a:pt x="1190863" y="961449"/>
                </a:lnTo>
                <a:lnTo>
                  <a:pt x="1193074" y="962712"/>
                </a:lnTo>
                <a:lnTo>
                  <a:pt x="1194652" y="964292"/>
                </a:lnTo>
                <a:cubicBezTo>
                  <a:pt x="1192284" y="966660"/>
                  <a:pt x="1197020" y="969029"/>
                  <a:pt x="1208861" y="978507"/>
                </a:cubicBezTo>
                <a:cubicBezTo>
                  <a:pt x="1211229" y="980876"/>
                  <a:pt x="1213598" y="983246"/>
                  <a:pt x="1218334" y="985615"/>
                </a:cubicBezTo>
                <a:cubicBezTo>
                  <a:pt x="1218334" y="985615"/>
                  <a:pt x="1220702" y="983246"/>
                  <a:pt x="1220702" y="983246"/>
                </a:cubicBezTo>
                <a:cubicBezTo>
                  <a:pt x="1218334" y="983246"/>
                  <a:pt x="1215966" y="980876"/>
                  <a:pt x="1213598" y="980876"/>
                </a:cubicBezTo>
                <a:cubicBezTo>
                  <a:pt x="1211229" y="978507"/>
                  <a:pt x="1208861" y="976137"/>
                  <a:pt x="1208861" y="976137"/>
                </a:cubicBezTo>
                <a:cubicBezTo>
                  <a:pt x="1208861" y="976137"/>
                  <a:pt x="1211229" y="976137"/>
                  <a:pt x="1208861" y="973768"/>
                </a:cubicBezTo>
                <a:lnTo>
                  <a:pt x="1206493" y="971399"/>
                </a:lnTo>
                <a:lnTo>
                  <a:pt x="1208861" y="971399"/>
                </a:lnTo>
                <a:cubicBezTo>
                  <a:pt x="1211229" y="971399"/>
                  <a:pt x="1211229" y="971399"/>
                  <a:pt x="1211229" y="969029"/>
                </a:cubicBezTo>
                <a:cubicBezTo>
                  <a:pt x="1213598" y="971399"/>
                  <a:pt x="1215966" y="971399"/>
                  <a:pt x="1215966" y="973768"/>
                </a:cubicBezTo>
                <a:cubicBezTo>
                  <a:pt x="1213598" y="969029"/>
                  <a:pt x="1213598" y="964292"/>
                  <a:pt x="1215966" y="959553"/>
                </a:cubicBezTo>
                <a:cubicBezTo>
                  <a:pt x="1213598" y="959553"/>
                  <a:pt x="1211229" y="959553"/>
                  <a:pt x="1208861" y="959553"/>
                </a:cubicBezTo>
                <a:cubicBezTo>
                  <a:pt x="1208861" y="957184"/>
                  <a:pt x="1208861" y="954815"/>
                  <a:pt x="1208861" y="952445"/>
                </a:cubicBezTo>
                <a:cubicBezTo>
                  <a:pt x="1208861" y="950075"/>
                  <a:pt x="1213598" y="950075"/>
                  <a:pt x="1215966" y="947706"/>
                </a:cubicBezTo>
                <a:cubicBezTo>
                  <a:pt x="1206493" y="942968"/>
                  <a:pt x="1206493" y="933491"/>
                  <a:pt x="1206493" y="921644"/>
                </a:cubicBezTo>
                <a:cubicBezTo>
                  <a:pt x="1204125" y="921644"/>
                  <a:pt x="1204125" y="919275"/>
                  <a:pt x="1199388" y="919275"/>
                </a:cubicBezTo>
                <a:cubicBezTo>
                  <a:pt x="1199388" y="916906"/>
                  <a:pt x="1201757" y="916906"/>
                  <a:pt x="1201757" y="914537"/>
                </a:cubicBezTo>
                <a:cubicBezTo>
                  <a:pt x="1206493" y="914537"/>
                  <a:pt x="1208861" y="914537"/>
                  <a:pt x="1211229" y="914537"/>
                </a:cubicBezTo>
                <a:cubicBezTo>
                  <a:pt x="1211229" y="916906"/>
                  <a:pt x="1211229" y="919275"/>
                  <a:pt x="1213598" y="919275"/>
                </a:cubicBezTo>
                <a:cubicBezTo>
                  <a:pt x="1220702" y="919275"/>
                  <a:pt x="1220702" y="916906"/>
                  <a:pt x="1220702" y="909799"/>
                </a:cubicBezTo>
                <a:cubicBezTo>
                  <a:pt x="1223071" y="909799"/>
                  <a:pt x="1223071" y="912168"/>
                  <a:pt x="1225439" y="912168"/>
                </a:cubicBezTo>
                <a:cubicBezTo>
                  <a:pt x="1227807" y="909799"/>
                  <a:pt x="1227807" y="909799"/>
                  <a:pt x="1227807" y="907430"/>
                </a:cubicBezTo>
                <a:cubicBezTo>
                  <a:pt x="1242017" y="905060"/>
                  <a:pt x="1253858" y="909799"/>
                  <a:pt x="1263331" y="916906"/>
                </a:cubicBezTo>
                <a:cubicBezTo>
                  <a:pt x="1260962" y="919275"/>
                  <a:pt x="1258594" y="921644"/>
                  <a:pt x="1258594" y="926383"/>
                </a:cubicBezTo>
                <a:cubicBezTo>
                  <a:pt x="1258594" y="928752"/>
                  <a:pt x="1260962" y="926383"/>
                  <a:pt x="1260962" y="928752"/>
                </a:cubicBezTo>
                <a:cubicBezTo>
                  <a:pt x="1251490" y="938230"/>
                  <a:pt x="1234912" y="940598"/>
                  <a:pt x="1225439" y="952445"/>
                </a:cubicBezTo>
                <a:cubicBezTo>
                  <a:pt x="1223071" y="950075"/>
                  <a:pt x="1220702" y="950075"/>
                  <a:pt x="1220702" y="952445"/>
                </a:cubicBezTo>
                <a:cubicBezTo>
                  <a:pt x="1220702" y="954815"/>
                  <a:pt x="1223071" y="954815"/>
                  <a:pt x="1223071" y="957184"/>
                </a:cubicBezTo>
                <a:cubicBezTo>
                  <a:pt x="1220702" y="957184"/>
                  <a:pt x="1218334" y="959553"/>
                  <a:pt x="1218334" y="961923"/>
                </a:cubicBezTo>
                <a:cubicBezTo>
                  <a:pt x="1220702" y="961923"/>
                  <a:pt x="1218334" y="966660"/>
                  <a:pt x="1223071" y="966660"/>
                </a:cubicBezTo>
                <a:cubicBezTo>
                  <a:pt x="1227807" y="961923"/>
                  <a:pt x="1239648" y="959553"/>
                  <a:pt x="1234912" y="952445"/>
                </a:cubicBezTo>
                <a:cubicBezTo>
                  <a:pt x="1246753" y="950075"/>
                  <a:pt x="1246753" y="940598"/>
                  <a:pt x="1258594" y="940598"/>
                </a:cubicBezTo>
                <a:cubicBezTo>
                  <a:pt x="1258594" y="940598"/>
                  <a:pt x="1260962" y="942968"/>
                  <a:pt x="1263331" y="942968"/>
                </a:cubicBezTo>
                <a:cubicBezTo>
                  <a:pt x="1272804" y="942968"/>
                  <a:pt x="1279908" y="952445"/>
                  <a:pt x="1289381" y="957184"/>
                </a:cubicBezTo>
                <a:cubicBezTo>
                  <a:pt x="1289381" y="959553"/>
                  <a:pt x="1289381" y="959553"/>
                  <a:pt x="1289381" y="961923"/>
                </a:cubicBezTo>
                <a:cubicBezTo>
                  <a:pt x="1296486" y="961923"/>
                  <a:pt x="1301222" y="969029"/>
                  <a:pt x="1303591" y="973768"/>
                </a:cubicBezTo>
                <a:cubicBezTo>
                  <a:pt x="1308327" y="973768"/>
                  <a:pt x="1308327" y="973768"/>
                  <a:pt x="1313064" y="973768"/>
                </a:cubicBezTo>
                <a:cubicBezTo>
                  <a:pt x="1313064" y="976137"/>
                  <a:pt x="1313064" y="978507"/>
                  <a:pt x="1313064" y="978507"/>
                </a:cubicBezTo>
                <a:cubicBezTo>
                  <a:pt x="1315432" y="978507"/>
                  <a:pt x="1317800" y="980876"/>
                  <a:pt x="1320168" y="980876"/>
                </a:cubicBezTo>
                <a:cubicBezTo>
                  <a:pt x="1315432" y="980876"/>
                  <a:pt x="1315432" y="990354"/>
                  <a:pt x="1320168" y="990354"/>
                </a:cubicBezTo>
                <a:cubicBezTo>
                  <a:pt x="1322537" y="990354"/>
                  <a:pt x="1322537" y="987984"/>
                  <a:pt x="1324905" y="985615"/>
                </a:cubicBezTo>
                <a:cubicBezTo>
                  <a:pt x="1324905" y="990354"/>
                  <a:pt x="1329641" y="985615"/>
                  <a:pt x="1334378" y="985615"/>
                </a:cubicBezTo>
                <a:cubicBezTo>
                  <a:pt x="1334378" y="990354"/>
                  <a:pt x="1332009" y="997461"/>
                  <a:pt x="1334378" y="999830"/>
                </a:cubicBezTo>
                <a:cubicBezTo>
                  <a:pt x="1324905" y="1002200"/>
                  <a:pt x="1329641" y="992722"/>
                  <a:pt x="1324905" y="990354"/>
                </a:cubicBezTo>
                <a:cubicBezTo>
                  <a:pt x="1324905" y="995091"/>
                  <a:pt x="1317800" y="995091"/>
                  <a:pt x="1317800" y="1002200"/>
                </a:cubicBezTo>
                <a:cubicBezTo>
                  <a:pt x="1320168" y="1002200"/>
                  <a:pt x="1324905" y="1002200"/>
                  <a:pt x="1327273" y="1002200"/>
                </a:cubicBezTo>
                <a:cubicBezTo>
                  <a:pt x="1317800" y="1009307"/>
                  <a:pt x="1332009" y="1018784"/>
                  <a:pt x="1334378" y="1006938"/>
                </a:cubicBezTo>
                <a:cubicBezTo>
                  <a:pt x="1341482" y="1009307"/>
                  <a:pt x="1348587" y="1006938"/>
                  <a:pt x="1353324" y="1009307"/>
                </a:cubicBezTo>
                <a:cubicBezTo>
                  <a:pt x="1350955" y="1011677"/>
                  <a:pt x="1348587" y="1011677"/>
                  <a:pt x="1348587" y="1014046"/>
                </a:cubicBezTo>
                <a:cubicBezTo>
                  <a:pt x="1343851" y="1016415"/>
                  <a:pt x="1346219" y="1011677"/>
                  <a:pt x="1343851" y="1011677"/>
                </a:cubicBezTo>
                <a:cubicBezTo>
                  <a:pt x="1341482" y="1011677"/>
                  <a:pt x="1339114" y="1014046"/>
                  <a:pt x="1339114" y="1014046"/>
                </a:cubicBezTo>
                <a:cubicBezTo>
                  <a:pt x="1339114" y="1016415"/>
                  <a:pt x="1341482" y="1016415"/>
                  <a:pt x="1339114" y="1018784"/>
                </a:cubicBezTo>
                <a:cubicBezTo>
                  <a:pt x="1339114" y="1018784"/>
                  <a:pt x="1334378" y="1018784"/>
                  <a:pt x="1334378" y="1018784"/>
                </a:cubicBezTo>
                <a:cubicBezTo>
                  <a:pt x="1334378" y="1016415"/>
                  <a:pt x="1336746" y="1014046"/>
                  <a:pt x="1334378" y="1014046"/>
                </a:cubicBezTo>
                <a:cubicBezTo>
                  <a:pt x="1329641" y="1016415"/>
                  <a:pt x="1322537" y="1014046"/>
                  <a:pt x="1320168" y="1014046"/>
                </a:cubicBezTo>
                <a:cubicBezTo>
                  <a:pt x="1324905" y="1018784"/>
                  <a:pt x="1324905" y="1023523"/>
                  <a:pt x="1329641" y="1025893"/>
                </a:cubicBezTo>
                <a:cubicBezTo>
                  <a:pt x="1327273" y="1028262"/>
                  <a:pt x="1329641" y="1033001"/>
                  <a:pt x="1329641" y="1035370"/>
                </a:cubicBezTo>
                <a:cubicBezTo>
                  <a:pt x="1332009" y="1037739"/>
                  <a:pt x="1334378" y="1040108"/>
                  <a:pt x="1336746" y="1040108"/>
                </a:cubicBezTo>
                <a:cubicBezTo>
                  <a:pt x="1336746" y="1040108"/>
                  <a:pt x="1336746" y="1042477"/>
                  <a:pt x="1336746" y="1042477"/>
                </a:cubicBezTo>
                <a:cubicBezTo>
                  <a:pt x="1334378" y="1042477"/>
                  <a:pt x="1329641" y="1040108"/>
                  <a:pt x="1336746" y="1044847"/>
                </a:cubicBezTo>
                <a:cubicBezTo>
                  <a:pt x="1341482" y="1047216"/>
                  <a:pt x="1343851" y="1049586"/>
                  <a:pt x="1346219" y="1049586"/>
                </a:cubicBezTo>
                <a:cubicBezTo>
                  <a:pt x="1346219" y="1049586"/>
                  <a:pt x="1348587" y="1049586"/>
                  <a:pt x="1348587" y="1049586"/>
                </a:cubicBezTo>
                <a:cubicBezTo>
                  <a:pt x="1348587" y="1047216"/>
                  <a:pt x="1348587" y="1044847"/>
                  <a:pt x="1346219" y="1044847"/>
                </a:cubicBezTo>
                <a:cubicBezTo>
                  <a:pt x="1346219" y="1035370"/>
                  <a:pt x="1358060" y="1035370"/>
                  <a:pt x="1362797" y="1025893"/>
                </a:cubicBezTo>
                <a:cubicBezTo>
                  <a:pt x="1360428" y="1023523"/>
                  <a:pt x="1360428" y="1021154"/>
                  <a:pt x="1355692" y="1023523"/>
                </a:cubicBezTo>
                <a:cubicBezTo>
                  <a:pt x="1353324" y="1018784"/>
                  <a:pt x="1358060" y="1021154"/>
                  <a:pt x="1358060" y="1018784"/>
                </a:cubicBezTo>
                <a:cubicBezTo>
                  <a:pt x="1362797" y="1016415"/>
                  <a:pt x="1362797" y="1021154"/>
                  <a:pt x="1367533" y="1018784"/>
                </a:cubicBezTo>
                <a:cubicBezTo>
                  <a:pt x="1365165" y="1018784"/>
                  <a:pt x="1367533" y="1016415"/>
                  <a:pt x="1365165" y="1014046"/>
                </a:cubicBezTo>
                <a:cubicBezTo>
                  <a:pt x="1365165" y="1014046"/>
                  <a:pt x="1365165" y="1016415"/>
                  <a:pt x="1360428" y="1014046"/>
                </a:cubicBezTo>
                <a:cubicBezTo>
                  <a:pt x="1362797" y="1006938"/>
                  <a:pt x="1369901" y="1016415"/>
                  <a:pt x="1372269" y="1016415"/>
                </a:cubicBezTo>
                <a:cubicBezTo>
                  <a:pt x="1374638" y="1023523"/>
                  <a:pt x="1367533" y="1023523"/>
                  <a:pt x="1369901" y="1030631"/>
                </a:cubicBezTo>
                <a:cubicBezTo>
                  <a:pt x="1372269" y="1028262"/>
                  <a:pt x="1381742" y="1030631"/>
                  <a:pt x="1381742" y="1028262"/>
                </a:cubicBezTo>
                <a:cubicBezTo>
                  <a:pt x="1379374" y="1021154"/>
                  <a:pt x="1377006" y="1016415"/>
                  <a:pt x="1377006" y="1009307"/>
                </a:cubicBezTo>
                <a:cubicBezTo>
                  <a:pt x="1372269" y="1009307"/>
                  <a:pt x="1369901" y="1004569"/>
                  <a:pt x="1365165" y="1006938"/>
                </a:cubicBezTo>
                <a:cubicBezTo>
                  <a:pt x="1365165" y="1004569"/>
                  <a:pt x="1365165" y="1002200"/>
                  <a:pt x="1365165" y="1002200"/>
                </a:cubicBezTo>
                <a:cubicBezTo>
                  <a:pt x="1365165" y="997461"/>
                  <a:pt x="1369901" y="995091"/>
                  <a:pt x="1367533" y="990354"/>
                </a:cubicBezTo>
                <a:cubicBezTo>
                  <a:pt x="1372269" y="990354"/>
                  <a:pt x="1379374" y="983246"/>
                  <a:pt x="1386479" y="980876"/>
                </a:cubicBezTo>
                <a:cubicBezTo>
                  <a:pt x="1388847" y="990354"/>
                  <a:pt x="1395952" y="997461"/>
                  <a:pt x="1407793" y="997461"/>
                </a:cubicBezTo>
                <a:cubicBezTo>
                  <a:pt x="1405425" y="992722"/>
                  <a:pt x="1412530" y="995091"/>
                  <a:pt x="1412530" y="995091"/>
                </a:cubicBezTo>
                <a:cubicBezTo>
                  <a:pt x="1417266" y="987984"/>
                  <a:pt x="1426739" y="980876"/>
                  <a:pt x="1424371" y="971399"/>
                </a:cubicBezTo>
                <a:cubicBezTo>
                  <a:pt x="1424371" y="969029"/>
                  <a:pt x="1429107" y="971399"/>
                  <a:pt x="1431475" y="969029"/>
                </a:cubicBezTo>
                <a:cubicBezTo>
                  <a:pt x="1431475" y="969029"/>
                  <a:pt x="1431475" y="969029"/>
                  <a:pt x="1431475" y="966660"/>
                </a:cubicBezTo>
                <a:cubicBezTo>
                  <a:pt x="1431475" y="964292"/>
                  <a:pt x="1426739" y="966660"/>
                  <a:pt x="1429107" y="964292"/>
                </a:cubicBezTo>
                <a:cubicBezTo>
                  <a:pt x="1433844" y="959553"/>
                  <a:pt x="1440949" y="959553"/>
                  <a:pt x="1445685" y="952445"/>
                </a:cubicBezTo>
                <a:cubicBezTo>
                  <a:pt x="1457527" y="961923"/>
                  <a:pt x="1471736" y="957184"/>
                  <a:pt x="1488314" y="957184"/>
                </a:cubicBezTo>
                <a:cubicBezTo>
                  <a:pt x="1488314" y="961923"/>
                  <a:pt x="1485946" y="961923"/>
                  <a:pt x="1485946" y="964292"/>
                </a:cubicBezTo>
                <a:cubicBezTo>
                  <a:pt x="1483578" y="964292"/>
                  <a:pt x="1481209" y="964292"/>
                  <a:pt x="1478841" y="966660"/>
                </a:cubicBezTo>
                <a:cubicBezTo>
                  <a:pt x="1478841" y="976137"/>
                  <a:pt x="1483578" y="983246"/>
                  <a:pt x="1495419" y="978507"/>
                </a:cubicBezTo>
                <a:cubicBezTo>
                  <a:pt x="1495419" y="983246"/>
                  <a:pt x="1497787" y="983246"/>
                  <a:pt x="1500155" y="985615"/>
                </a:cubicBezTo>
                <a:cubicBezTo>
                  <a:pt x="1502524" y="983246"/>
                  <a:pt x="1507260" y="980876"/>
                  <a:pt x="1504892" y="976137"/>
                </a:cubicBezTo>
                <a:cubicBezTo>
                  <a:pt x="1504892" y="978507"/>
                  <a:pt x="1507260" y="978507"/>
                  <a:pt x="1509628" y="980876"/>
                </a:cubicBezTo>
                <a:cubicBezTo>
                  <a:pt x="1509628" y="980876"/>
                  <a:pt x="1511997" y="980876"/>
                  <a:pt x="1511997" y="980876"/>
                </a:cubicBezTo>
                <a:cubicBezTo>
                  <a:pt x="1516733" y="985615"/>
                  <a:pt x="1521469" y="990354"/>
                  <a:pt x="1526206" y="992722"/>
                </a:cubicBezTo>
                <a:cubicBezTo>
                  <a:pt x="1530942" y="992722"/>
                  <a:pt x="1530942" y="987984"/>
                  <a:pt x="1533311" y="987984"/>
                </a:cubicBezTo>
                <a:cubicBezTo>
                  <a:pt x="1535679" y="992722"/>
                  <a:pt x="1538047" y="997461"/>
                  <a:pt x="1535679" y="1002200"/>
                </a:cubicBezTo>
                <a:cubicBezTo>
                  <a:pt x="1533311" y="1002200"/>
                  <a:pt x="1530942" y="1002200"/>
                  <a:pt x="1530942" y="1004569"/>
                </a:cubicBezTo>
                <a:cubicBezTo>
                  <a:pt x="1533311" y="1004569"/>
                  <a:pt x="1533311" y="1006938"/>
                  <a:pt x="1535679" y="1006938"/>
                </a:cubicBezTo>
                <a:cubicBezTo>
                  <a:pt x="1538047" y="1004569"/>
                  <a:pt x="1535679" y="1004569"/>
                  <a:pt x="1535679" y="1002200"/>
                </a:cubicBezTo>
                <a:cubicBezTo>
                  <a:pt x="1540415" y="1004569"/>
                  <a:pt x="1538047" y="999830"/>
                  <a:pt x="1542784" y="999830"/>
                </a:cubicBezTo>
                <a:cubicBezTo>
                  <a:pt x="1542784" y="1006938"/>
                  <a:pt x="1547520" y="1009307"/>
                  <a:pt x="1552257" y="1011677"/>
                </a:cubicBezTo>
                <a:cubicBezTo>
                  <a:pt x="1549888" y="1011677"/>
                  <a:pt x="1549888" y="1011677"/>
                  <a:pt x="1549888" y="1014046"/>
                </a:cubicBezTo>
                <a:cubicBezTo>
                  <a:pt x="1552257" y="1016415"/>
                  <a:pt x="1559361" y="1016415"/>
                  <a:pt x="1561729" y="1014046"/>
                </a:cubicBezTo>
                <a:cubicBezTo>
                  <a:pt x="1561729" y="1021154"/>
                  <a:pt x="1566466" y="1023523"/>
                  <a:pt x="1571202" y="1023523"/>
                </a:cubicBezTo>
                <a:cubicBezTo>
                  <a:pt x="1571202" y="1021154"/>
                  <a:pt x="1573571" y="1016415"/>
                  <a:pt x="1575939" y="1014046"/>
                </a:cubicBezTo>
                <a:cubicBezTo>
                  <a:pt x="1580675" y="1016415"/>
                  <a:pt x="1580675" y="1021154"/>
                  <a:pt x="1585412" y="1021154"/>
                </a:cubicBezTo>
                <a:cubicBezTo>
                  <a:pt x="1585412" y="1025893"/>
                  <a:pt x="1583044" y="1025893"/>
                  <a:pt x="1583044" y="1030631"/>
                </a:cubicBezTo>
                <a:cubicBezTo>
                  <a:pt x="1590148" y="1033001"/>
                  <a:pt x="1590148" y="1040108"/>
                  <a:pt x="1594885" y="1040108"/>
                </a:cubicBezTo>
                <a:cubicBezTo>
                  <a:pt x="1597253" y="1044847"/>
                  <a:pt x="1592517" y="1044847"/>
                  <a:pt x="1594885" y="1049586"/>
                </a:cubicBezTo>
                <a:cubicBezTo>
                  <a:pt x="1594885" y="1051955"/>
                  <a:pt x="1594885" y="1054324"/>
                  <a:pt x="1599621" y="1054324"/>
                </a:cubicBezTo>
                <a:cubicBezTo>
                  <a:pt x="1601990" y="1051955"/>
                  <a:pt x="1604358" y="1049586"/>
                  <a:pt x="1606726" y="1047216"/>
                </a:cubicBezTo>
                <a:cubicBezTo>
                  <a:pt x="1609094" y="1044847"/>
                  <a:pt x="1604358" y="1044847"/>
                  <a:pt x="1604358" y="1042477"/>
                </a:cubicBezTo>
                <a:cubicBezTo>
                  <a:pt x="1609094" y="1042477"/>
                  <a:pt x="1606726" y="1040108"/>
                  <a:pt x="1606726" y="1037739"/>
                </a:cubicBezTo>
                <a:cubicBezTo>
                  <a:pt x="1611462" y="1040108"/>
                  <a:pt x="1620935" y="1040108"/>
                  <a:pt x="1616199" y="1047216"/>
                </a:cubicBezTo>
                <a:cubicBezTo>
                  <a:pt x="1616199" y="1044847"/>
                  <a:pt x="1611462" y="1042477"/>
                  <a:pt x="1611462" y="1044847"/>
                </a:cubicBezTo>
                <a:cubicBezTo>
                  <a:pt x="1611462" y="1049586"/>
                  <a:pt x="1613831" y="1049586"/>
                  <a:pt x="1616199" y="1051955"/>
                </a:cubicBezTo>
                <a:cubicBezTo>
                  <a:pt x="1618567" y="1051955"/>
                  <a:pt x="1618567" y="1049586"/>
                  <a:pt x="1620935" y="1049586"/>
                </a:cubicBezTo>
                <a:cubicBezTo>
                  <a:pt x="1623304" y="1054324"/>
                  <a:pt x="1625672" y="1056693"/>
                  <a:pt x="1625672" y="1061432"/>
                </a:cubicBezTo>
                <a:cubicBezTo>
                  <a:pt x="1630408" y="1068539"/>
                  <a:pt x="1646986" y="1063801"/>
                  <a:pt x="1651723" y="1073278"/>
                </a:cubicBezTo>
                <a:cubicBezTo>
                  <a:pt x="1649354" y="1080387"/>
                  <a:pt x="1635145" y="1075647"/>
                  <a:pt x="1632777" y="1082756"/>
                </a:cubicBezTo>
                <a:cubicBezTo>
                  <a:pt x="1632777" y="1082756"/>
                  <a:pt x="1635145" y="1085124"/>
                  <a:pt x="1632777" y="1087494"/>
                </a:cubicBezTo>
                <a:cubicBezTo>
                  <a:pt x="1630408" y="1085124"/>
                  <a:pt x="1628040" y="1082756"/>
                  <a:pt x="1623304" y="1080387"/>
                </a:cubicBezTo>
                <a:cubicBezTo>
                  <a:pt x="1623304" y="1087494"/>
                  <a:pt x="1618567" y="1087494"/>
                  <a:pt x="1620935" y="1092232"/>
                </a:cubicBezTo>
                <a:cubicBezTo>
                  <a:pt x="1606726" y="1101709"/>
                  <a:pt x="1604358" y="1075647"/>
                  <a:pt x="1592517" y="1087494"/>
                </a:cubicBezTo>
                <a:cubicBezTo>
                  <a:pt x="1592517" y="1089863"/>
                  <a:pt x="1597253" y="1089863"/>
                  <a:pt x="1594885" y="1094600"/>
                </a:cubicBezTo>
                <a:cubicBezTo>
                  <a:pt x="1590148" y="1092232"/>
                  <a:pt x="1587780" y="1085124"/>
                  <a:pt x="1580675" y="1089863"/>
                </a:cubicBezTo>
                <a:cubicBezTo>
                  <a:pt x="1580675" y="1087494"/>
                  <a:pt x="1578307" y="1085124"/>
                  <a:pt x="1575939" y="1085124"/>
                </a:cubicBezTo>
                <a:cubicBezTo>
                  <a:pt x="1573571" y="1087494"/>
                  <a:pt x="1568834" y="1089863"/>
                  <a:pt x="1564098" y="1087494"/>
                </a:cubicBezTo>
                <a:cubicBezTo>
                  <a:pt x="1566466" y="1085124"/>
                  <a:pt x="1566466" y="1085124"/>
                  <a:pt x="1566466" y="1080387"/>
                </a:cubicBezTo>
                <a:cubicBezTo>
                  <a:pt x="1556993" y="1075647"/>
                  <a:pt x="1552257" y="1085124"/>
                  <a:pt x="1547520" y="1089863"/>
                </a:cubicBezTo>
                <a:cubicBezTo>
                  <a:pt x="1538047" y="1087494"/>
                  <a:pt x="1528574" y="1092232"/>
                  <a:pt x="1521469" y="1094600"/>
                </a:cubicBezTo>
                <a:cubicBezTo>
                  <a:pt x="1516733" y="1087494"/>
                  <a:pt x="1514365" y="1085124"/>
                  <a:pt x="1507260" y="1092232"/>
                </a:cubicBezTo>
                <a:cubicBezTo>
                  <a:pt x="1502524" y="1085124"/>
                  <a:pt x="1507260" y="1082756"/>
                  <a:pt x="1502524" y="1080387"/>
                </a:cubicBezTo>
                <a:cubicBezTo>
                  <a:pt x="1504892" y="1080387"/>
                  <a:pt x="1509628" y="1080387"/>
                  <a:pt x="1509628" y="1078017"/>
                </a:cubicBezTo>
                <a:cubicBezTo>
                  <a:pt x="1509628" y="1075647"/>
                  <a:pt x="1504892" y="1078017"/>
                  <a:pt x="1504892" y="1075647"/>
                </a:cubicBezTo>
                <a:cubicBezTo>
                  <a:pt x="1507260" y="1075647"/>
                  <a:pt x="1507260" y="1073278"/>
                  <a:pt x="1509628" y="1073278"/>
                </a:cubicBezTo>
                <a:cubicBezTo>
                  <a:pt x="1504892" y="1061432"/>
                  <a:pt x="1519101" y="1059063"/>
                  <a:pt x="1519101" y="1047216"/>
                </a:cubicBezTo>
                <a:cubicBezTo>
                  <a:pt x="1514365" y="1044847"/>
                  <a:pt x="1509628" y="1040108"/>
                  <a:pt x="1502524" y="1037739"/>
                </a:cubicBezTo>
                <a:cubicBezTo>
                  <a:pt x="1502524" y="1035370"/>
                  <a:pt x="1502524" y="1033001"/>
                  <a:pt x="1502524" y="1033001"/>
                </a:cubicBezTo>
                <a:cubicBezTo>
                  <a:pt x="1504892" y="1030631"/>
                  <a:pt x="1511997" y="1028262"/>
                  <a:pt x="1509628" y="1023523"/>
                </a:cubicBezTo>
                <a:cubicBezTo>
                  <a:pt x="1511997" y="1023523"/>
                  <a:pt x="1516733" y="1021154"/>
                  <a:pt x="1516733" y="1016415"/>
                </a:cubicBezTo>
                <a:cubicBezTo>
                  <a:pt x="1516733" y="1009307"/>
                  <a:pt x="1504892" y="1014046"/>
                  <a:pt x="1504892" y="1018784"/>
                </a:cubicBezTo>
                <a:cubicBezTo>
                  <a:pt x="1495419" y="1016415"/>
                  <a:pt x="1502524" y="1002200"/>
                  <a:pt x="1493051" y="1002200"/>
                </a:cubicBezTo>
                <a:cubicBezTo>
                  <a:pt x="1488314" y="1014046"/>
                  <a:pt x="1485946" y="1025893"/>
                  <a:pt x="1478841" y="1035370"/>
                </a:cubicBezTo>
                <a:cubicBezTo>
                  <a:pt x="1471736" y="1035370"/>
                  <a:pt x="1467000" y="1035370"/>
                  <a:pt x="1462263" y="1035370"/>
                </a:cubicBezTo>
                <a:cubicBezTo>
                  <a:pt x="1462263" y="1040108"/>
                  <a:pt x="1464631" y="1040108"/>
                  <a:pt x="1464631" y="1044847"/>
                </a:cubicBezTo>
                <a:cubicBezTo>
                  <a:pt x="1459895" y="1042477"/>
                  <a:pt x="1457527" y="1047216"/>
                  <a:pt x="1455158" y="1044847"/>
                </a:cubicBezTo>
                <a:cubicBezTo>
                  <a:pt x="1459895" y="1042477"/>
                  <a:pt x="1455158" y="1030631"/>
                  <a:pt x="1450422" y="1030631"/>
                </a:cubicBezTo>
                <a:cubicBezTo>
                  <a:pt x="1448053" y="1033001"/>
                  <a:pt x="1445685" y="1030631"/>
                  <a:pt x="1445685" y="1033001"/>
                </a:cubicBezTo>
                <a:cubicBezTo>
                  <a:pt x="1448053" y="1037739"/>
                  <a:pt x="1452790" y="1037739"/>
                  <a:pt x="1450422" y="1042477"/>
                </a:cubicBezTo>
                <a:cubicBezTo>
                  <a:pt x="1448053" y="1042477"/>
                  <a:pt x="1448053" y="1044847"/>
                  <a:pt x="1445685" y="1044847"/>
                </a:cubicBezTo>
                <a:cubicBezTo>
                  <a:pt x="1440949" y="1042477"/>
                  <a:pt x="1445685" y="1037739"/>
                  <a:pt x="1443317" y="1035370"/>
                </a:cubicBezTo>
                <a:cubicBezTo>
                  <a:pt x="1440949" y="1037739"/>
                  <a:pt x="1438580" y="1035370"/>
                  <a:pt x="1436212" y="1035370"/>
                </a:cubicBezTo>
                <a:cubicBezTo>
                  <a:pt x="1433844" y="1030631"/>
                  <a:pt x="1433844" y="1025893"/>
                  <a:pt x="1431475" y="1021154"/>
                </a:cubicBezTo>
                <a:cubicBezTo>
                  <a:pt x="1426739" y="1025893"/>
                  <a:pt x="1414898" y="1023523"/>
                  <a:pt x="1417266" y="1033001"/>
                </a:cubicBezTo>
                <a:cubicBezTo>
                  <a:pt x="1414898" y="1033001"/>
                  <a:pt x="1414898" y="1033001"/>
                  <a:pt x="1414898" y="1033001"/>
                </a:cubicBezTo>
                <a:cubicBezTo>
                  <a:pt x="1410161" y="1033001"/>
                  <a:pt x="1412530" y="1028262"/>
                  <a:pt x="1407793" y="1030631"/>
                </a:cubicBezTo>
                <a:cubicBezTo>
                  <a:pt x="1405425" y="1030631"/>
                  <a:pt x="1403057" y="1030631"/>
                  <a:pt x="1403057" y="1033001"/>
                </a:cubicBezTo>
                <a:cubicBezTo>
                  <a:pt x="1407793" y="1040108"/>
                  <a:pt x="1417266" y="1040108"/>
                  <a:pt x="1426739" y="1044847"/>
                </a:cubicBezTo>
                <a:cubicBezTo>
                  <a:pt x="1426739" y="1051955"/>
                  <a:pt x="1424371" y="1056693"/>
                  <a:pt x="1429107" y="1061432"/>
                </a:cubicBezTo>
                <a:cubicBezTo>
                  <a:pt x="1419634" y="1063801"/>
                  <a:pt x="1419634" y="1061432"/>
                  <a:pt x="1412530" y="1059063"/>
                </a:cubicBezTo>
                <a:cubicBezTo>
                  <a:pt x="1412530" y="1061432"/>
                  <a:pt x="1414898" y="1061432"/>
                  <a:pt x="1412530" y="1061432"/>
                </a:cubicBezTo>
                <a:cubicBezTo>
                  <a:pt x="1412530" y="1056693"/>
                  <a:pt x="1407793" y="1059063"/>
                  <a:pt x="1407793" y="1056693"/>
                </a:cubicBezTo>
                <a:cubicBezTo>
                  <a:pt x="1410161" y="1056693"/>
                  <a:pt x="1412530" y="1056693"/>
                  <a:pt x="1412530" y="1054324"/>
                </a:cubicBezTo>
                <a:cubicBezTo>
                  <a:pt x="1412530" y="1051955"/>
                  <a:pt x="1405425" y="1054324"/>
                  <a:pt x="1407793" y="1051955"/>
                </a:cubicBezTo>
                <a:cubicBezTo>
                  <a:pt x="1407793" y="1049586"/>
                  <a:pt x="1412530" y="1049586"/>
                  <a:pt x="1412530" y="1047216"/>
                </a:cubicBezTo>
                <a:cubicBezTo>
                  <a:pt x="1410161" y="1044847"/>
                  <a:pt x="1412530" y="1042477"/>
                  <a:pt x="1407793" y="1042477"/>
                </a:cubicBezTo>
                <a:cubicBezTo>
                  <a:pt x="1407793" y="1044847"/>
                  <a:pt x="1407793" y="1047216"/>
                  <a:pt x="1407793" y="1049586"/>
                </a:cubicBezTo>
                <a:cubicBezTo>
                  <a:pt x="1395952" y="1051955"/>
                  <a:pt x="1405425" y="1061432"/>
                  <a:pt x="1403057" y="1066170"/>
                </a:cubicBezTo>
                <a:cubicBezTo>
                  <a:pt x="1403057" y="1068539"/>
                  <a:pt x="1407793" y="1068539"/>
                  <a:pt x="1407793" y="1068539"/>
                </a:cubicBezTo>
                <a:cubicBezTo>
                  <a:pt x="1400688" y="1070909"/>
                  <a:pt x="1400688" y="1066170"/>
                  <a:pt x="1395952" y="1066170"/>
                </a:cubicBezTo>
                <a:cubicBezTo>
                  <a:pt x="1386479" y="1073278"/>
                  <a:pt x="1374638" y="1061432"/>
                  <a:pt x="1365165" y="1063801"/>
                </a:cubicBezTo>
                <a:cubicBezTo>
                  <a:pt x="1365165" y="1066170"/>
                  <a:pt x="1367533" y="1066170"/>
                  <a:pt x="1369901" y="1066170"/>
                </a:cubicBezTo>
                <a:cubicBezTo>
                  <a:pt x="1372269" y="1068539"/>
                  <a:pt x="1374638" y="1068539"/>
                  <a:pt x="1379374" y="1070909"/>
                </a:cubicBezTo>
                <a:cubicBezTo>
                  <a:pt x="1381742" y="1078017"/>
                  <a:pt x="1369901" y="1075647"/>
                  <a:pt x="1358060" y="1070909"/>
                </a:cubicBezTo>
                <a:cubicBezTo>
                  <a:pt x="1358060" y="1070909"/>
                  <a:pt x="1358060" y="1073278"/>
                  <a:pt x="1358060" y="1073278"/>
                </a:cubicBezTo>
                <a:cubicBezTo>
                  <a:pt x="1360428" y="1075647"/>
                  <a:pt x="1362797" y="1078017"/>
                  <a:pt x="1367533" y="1078017"/>
                </a:cubicBezTo>
                <a:cubicBezTo>
                  <a:pt x="1369901" y="1080387"/>
                  <a:pt x="1372269" y="1080387"/>
                  <a:pt x="1372269" y="1080387"/>
                </a:cubicBezTo>
                <a:lnTo>
                  <a:pt x="1374638" y="1080387"/>
                </a:lnTo>
                <a:cubicBezTo>
                  <a:pt x="1377006" y="1080387"/>
                  <a:pt x="1381742" y="1082756"/>
                  <a:pt x="1384111" y="1085124"/>
                </a:cubicBezTo>
                <a:cubicBezTo>
                  <a:pt x="1384111" y="1087494"/>
                  <a:pt x="1386479" y="1089863"/>
                  <a:pt x="1386479" y="1089863"/>
                </a:cubicBezTo>
                <a:cubicBezTo>
                  <a:pt x="1386479" y="1089863"/>
                  <a:pt x="1386479" y="1089863"/>
                  <a:pt x="1386479" y="1092232"/>
                </a:cubicBezTo>
                <a:cubicBezTo>
                  <a:pt x="1384111" y="1089863"/>
                  <a:pt x="1381742" y="1089863"/>
                  <a:pt x="1384111" y="1092232"/>
                </a:cubicBezTo>
                <a:cubicBezTo>
                  <a:pt x="1384111" y="1094600"/>
                  <a:pt x="1384111" y="1094600"/>
                  <a:pt x="1386479" y="1094600"/>
                </a:cubicBezTo>
                <a:lnTo>
                  <a:pt x="1385295" y="1095785"/>
                </a:lnTo>
                <a:lnTo>
                  <a:pt x="1384407" y="1096082"/>
                </a:lnTo>
                <a:lnTo>
                  <a:pt x="1383851" y="1096762"/>
                </a:lnTo>
                <a:lnTo>
                  <a:pt x="1372269" y="1087494"/>
                </a:lnTo>
                <a:cubicBezTo>
                  <a:pt x="1372269" y="1089863"/>
                  <a:pt x="1369901" y="1089863"/>
                  <a:pt x="1369901" y="1092232"/>
                </a:cubicBezTo>
                <a:cubicBezTo>
                  <a:pt x="1377006" y="1092232"/>
                  <a:pt x="1377006" y="1094600"/>
                  <a:pt x="1381742" y="1099340"/>
                </a:cubicBezTo>
                <a:lnTo>
                  <a:pt x="1383851" y="1096762"/>
                </a:lnTo>
                <a:lnTo>
                  <a:pt x="1384111" y="1096970"/>
                </a:lnTo>
                <a:lnTo>
                  <a:pt x="1385295" y="1095785"/>
                </a:lnTo>
                <a:lnTo>
                  <a:pt x="1388847" y="1094600"/>
                </a:lnTo>
                <a:cubicBezTo>
                  <a:pt x="1388847" y="1101709"/>
                  <a:pt x="1398320" y="1099340"/>
                  <a:pt x="1400688" y="1096970"/>
                </a:cubicBezTo>
                <a:cubicBezTo>
                  <a:pt x="1398320" y="1101709"/>
                  <a:pt x="1403057" y="1096970"/>
                  <a:pt x="1403057" y="1101709"/>
                </a:cubicBezTo>
                <a:cubicBezTo>
                  <a:pt x="1403057" y="1101709"/>
                  <a:pt x="1405425" y="1101709"/>
                  <a:pt x="1405425" y="1104078"/>
                </a:cubicBezTo>
                <a:cubicBezTo>
                  <a:pt x="1403057" y="1106448"/>
                  <a:pt x="1398320" y="1104078"/>
                  <a:pt x="1398320" y="1108818"/>
                </a:cubicBezTo>
                <a:cubicBezTo>
                  <a:pt x="1400688" y="1111187"/>
                  <a:pt x="1405425" y="1113556"/>
                  <a:pt x="1407793" y="1115925"/>
                </a:cubicBezTo>
                <a:cubicBezTo>
                  <a:pt x="1403057" y="1113556"/>
                  <a:pt x="1398320" y="1113556"/>
                  <a:pt x="1395952" y="1113556"/>
                </a:cubicBezTo>
                <a:cubicBezTo>
                  <a:pt x="1395952" y="1115925"/>
                  <a:pt x="1398320" y="1115925"/>
                  <a:pt x="1398320" y="1118294"/>
                </a:cubicBezTo>
                <a:cubicBezTo>
                  <a:pt x="1398320" y="1120663"/>
                  <a:pt x="1398320" y="1123033"/>
                  <a:pt x="1388847" y="1115925"/>
                </a:cubicBezTo>
                <a:cubicBezTo>
                  <a:pt x="1386479" y="1115925"/>
                  <a:pt x="1386479" y="1115925"/>
                  <a:pt x="1384111" y="1115925"/>
                </a:cubicBezTo>
                <a:cubicBezTo>
                  <a:pt x="1386479" y="1118294"/>
                  <a:pt x="1388847" y="1118294"/>
                  <a:pt x="1391215" y="1118294"/>
                </a:cubicBezTo>
                <a:cubicBezTo>
                  <a:pt x="1393584" y="1118294"/>
                  <a:pt x="1393584" y="1120663"/>
                  <a:pt x="1395952" y="1120663"/>
                </a:cubicBezTo>
                <a:cubicBezTo>
                  <a:pt x="1398320" y="1123033"/>
                  <a:pt x="1403057" y="1125402"/>
                  <a:pt x="1407793" y="1127771"/>
                </a:cubicBezTo>
                <a:cubicBezTo>
                  <a:pt x="1407793" y="1130141"/>
                  <a:pt x="1410161" y="1130141"/>
                  <a:pt x="1410161" y="1132510"/>
                </a:cubicBezTo>
                <a:cubicBezTo>
                  <a:pt x="1407793" y="1132510"/>
                  <a:pt x="1407793" y="1132510"/>
                  <a:pt x="1410161" y="1137249"/>
                </a:cubicBezTo>
                <a:cubicBezTo>
                  <a:pt x="1410161" y="1137249"/>
                  <a:pt x="1412530" y="1137249"/>
                  <a:pt x="1414898" y="1137249"/>
                </a:cubicBezTo>
                <a:cubicBezTo>
                  <a:pt x="1414898" y="1137249"/>
                  <a:pt x="1417266" y="1134880"/>
                  <a:pt x="1419634" y="1134880"/>
                </a:cubicBezTo>
                <a:cubicBezTo>
                  <a:pt x="1419634" y="1139617"/>
                  <a:pt x="1419634" y="1137249"/>
                  <a:pt x="1419634" y="1141986"/>
                </a:cubicBezTo>
                <a:cubicBezTo>
                  <a:pt x="1422002" y="1149094"/>
                  <a:pt x="1424371" y="1153834"/>
                  <a:pt x="1419634" y="1153834"/>
                </a:cubicBezTo>
                <a:cubicBezTo>
                  <a:pt x="1419634" y="1153834"/>
                  <a:pt x="1417266" y="1151464"/>
                  <a:pt x="1414898" y="1151464"/>
                </a:cubicBezTo>
                <a:cubicBezTo>
                  <a:pt x="1414898" y="1151464"/>
                  <a:pt x="1414898" y="1151464"/>
                  <a:pt x="1414898" y="1153834"/>
                </a:cubicBezTo>
                <a:cubicBezTo>
                  <a:pt x="1417266" y="1153834"/>
                  <a:pt x="1417266" y="1153834"/>
                  <a:pt x="1417266" y="1153834"/>
                </a:cubicBezTo>
                <a:cubicBezTo>
                  <a:pt x="1419634" y="1156203"/>
                  <a:pt x="1422002" y="1158572"/>
                  <a:pt x="1426739" y="1158572"/>
                </a:cubicBezTo>
                <a:cubicBezTo>
                  <a:pt x="1426739" y="1160941"/>
                  <a:pt x="1429107" y="1160941"/>
                  <a:pt x="1431475" y="1163311"/>
                </a:cubicBezTo>
                <a:cubicBezTo>
                  <a:pt x="1431475" y="1165679"/>
                  <a:pt x="1429107" y="1168049"/>
                  <a:pt x="1426739" y="1172788"/>
                </a:cubicBezTo>
                <a:cubicBezTo>
                  <a:pt x="1426739" y="1172788"/>
                  <a:pt x="1426739" y="1175157"/>
                  <a:pt x="1426739" y="1175157"/>
                </a:cubicBezTo>
                <a:cubicBezTo>
                  <a:pt x="1426739" y="1177527"/>
                  <a:pt x="1429107" y="1182266"/>
                  <a:pt x="1424371" y="1179897"/>
                </a:cubicBezTo>
                <a:cubicBezTo>
                  <a:pt x="1422002" y="1179897"/>
                  <a:pt x="1422002" y="1179897"/>
                  <a:pt x="1422002" y="1179897"/>
                </a:cubicBezTo>
                <a:cubicBezTo>
                  <a:pt x="1422002" y="1179897"/>
                  <a:pt x="1422002" y="1182266"/>
                  <a:pt x="1422002" y="1182266"/>
                </a:cubicBezTo>
                <a:cubicBezTo>
                  <a:pt x="1426739" y="1182266"/>
                  <a:pt x="1429107" y="1182266"/>
                  <a:pt x="1431475" y="1182266"/>
                </a:cubicBezTo>
                <a:cubicBezTo>
                  <a:pt x="1433844" y="1182266"/>
                  <a:pt x="1433844" y="1179897"/>
                  <a:pt x="1433844" y="1177527"/>
                </a:cubicBezTo>
                <a:cubicBezTo>
                  <a:pt x="1433844" y="1179897"/>
                  <a:pt x="1436212" y="1182266"/>
                  <a:pt x="1436212" y="1182266"/>
                </a:cubicBezTo>
                <a:cubicBezTo>
                  <a:pt x="1443317" y="1184634"/>
                  <a:pt x="1443317" y="1184634"/>
                  <a:pt x="1440949" y="1187004"/>
                </a:cubicBezTo>
                <a:cubicBezTo>
                  <a:pt x="1440949" y="1189373"/>
                  <a:pt x="1440949" y="1189373"/>
                  <a:pt x="1440949" y="1191742"/>
                </a:cubicBezTo>
                <a:cubicBezTo>
                  <a:pt x="1440949" y="1196481"/>
                  <a:pt x="1443317" y="1198850"/>
                  <a:pt x="1440949" y="1198850"/>
                </a:cubicBezTo>
                <a:cubicBezTo>
                  <a:pt x="1440949" y="1201220"/>
                  <a:pt x="1440949" y="1201220"/>
                  <a:pt x="1440949" y="1201220"/>
                </a:cubicBezTo>
                <a:cubicBezTo>
                  <a:pt x="1443317" y="1201220"/>
                  <a:pt x="1448053" y="1198850"/>
                  <a:pt x="1452790" y="1201220"/>
                </a:cubicBezTo>
                <a:cubicBezTo>
                  <a:pt x="1452790" y="1203590"/>
                  <a:pt x="1455158" y="1205958"/>
                  <a:pt x="1455158" y="1208328"/>
                </a:cubicBezTo>
                <a:cubicBezTo>
                  <a:pt x="1455158" y="1208328"/>
                  <a:pt x="1457527" y="1208328"/>
                  <a:pt x="1457527" y="1208328"/>
                </a:cubicBezTo>
                <a:cubicBezTo>
                  <a:pt x="1457527" y="1210698"/>
                  <a:pt x="1459895" y="1208328"/>
                  <a:pt x="1462263" y="1210698"/>
                </a:cubicBezTo>
                <a:cubicBezTo>
                  <a:pt x="1459895" y="1210698"/>
                  <a:pt x="1459895" y="1210698"/>
                  <a:pt x="1457527" y="1210698"/>
                </a:cubicBezTo>
                <a:cubicBezTo>
                  <a:pt x="1459895" y="1213066"/>
                  <a:pt x="1462263" y="1215435"/>
                  <a:pt x="1462263" y="1217804"/>
                </a:cubicBezTo>
                <a:cubicBezTo>
                  <a:pt x="1464631" y="1217804"/>
                  <a:pt x="1469368" y="1215435"/>
                  <a:pt x="1469368" y="1220174"/>
                </a:cubicBezTo>
                <a:cubicBezTo>
                  <a:pt x="1467000" y="1220174"/>
                  <a:pt x="1464631" y="1220174"/>
                  <a:pt x="1464631" y="1220174"/>
                </a:cubicBezTo>
                <a:cubicBezTo>
                  <a:pt x="1464631" y="1222543"/>
                  <a:pt x="1467000" y="1222543"/>
                  <a:pt x="1469368" y="1224913"/>
                </a:cubicBezTo>
                <a:cubicBezTo>
                  <a:pt x="1471736" y="1222543"/>
                  <a:pt x="1471736" y="1220174"/>
                  <a:pt x="1474105" y="1217804"/>
                </a:cubicBezTo>
                <a:cubicBezTo>
                  <a:pt x="1474105" y="1217804"/>
                  <a:pt x="1474105" y="1217804"/>
                  <a:pt x="1476473" y="1217804"/>
                </a:cubicBezTo>
                <a:cubicBezTo>
                  <a:pt x="1476473" y="1222543"/>
                  <a:pt x="1483578" y="1217804"/>
                  <a:pt x="1483578" y="1222543"/>
                </a:cubicBezTo>
                <a:cubicBezTo>
                  <a:pt x="1481209" y="1222543"/>
                  <a:pt x="1478841" y="1222543"/>
                  <a:pt x="1476473" y="1220174"/>
                </a:cubicBezTo>
                <a:cubicBezTo>
                  <a:pt x="1478841" y="1224913"/>
                  <a:pt x="1481209" y="1229651"/>
                  <a:pt x="1483578" y="1232020"/>
                </a:cubicBezTo>
                <a:cubicBezTo>
                  <a:pt x="1485946" y="1232020"/>
                  <a:pt x="1485946" y="1232020"/>
                  <a:pt x="1485946" y="1234390"/>
                </a:cubicBezTo>
                <a:cubicBezTo>
                  <a:pt x="1488314" y="1229651"/>
                  <a:pt x="1488314" y="1227282"/>
                  <a:pt x="1490682" y="1224913"/>
                </a:cubicBezTo>
                <a:cubicBezTo>
                  <a:pt x="1490682" y="1227282"/>
                  <a:pt x="1493051" y="1227282"/>
                  <a:pt x="1493051" y="1227282"/>
                </a:cubicBezTo>
                <a:cubicBezTo>
                  <a:pt x="1493051" y="1227282"/>
                  <a:pt x="1495419" y="1227282"/>
                  <a:pt x="1493051" y="1224913"/>
                </a:cubicBezTo>
                <a:cubicBezTo>
                  <a:pt x="1474105" y="1205958"/>
                  <a:pt x="1495419" y="1215435"/>
                  <a:pt x="1500155" y="1215435"/>
                </a:cubicBezTo>
                <a:cubicBezTo>
                  <a:pt x="1500155" y="1215435"/>
                  <a:pt x="1500155" y="1217804"/>
                  <a:pt x="1500155" y="1220174"/>
                </a:cubicBezTo>
                <a:cubicBezTo>
                  <a:pt x="1500155" y="1222543"/>
                  <a:pt x="1502524" y="1224913"/>
                  <a:pt x="1504892" y="1227282"/>
                </a:cubicBezTo>
                <a:cubicBezTo>
                  <a:pt x="1516733" y="1234390"/>
                  <a:pt x="1502524" y="1217804"/>
                  <a:pt x="1521469" y="1232020"/>
                </a:cubicBezTo>
                <a:cubicBezTo>
                  <a:pt x="1521469" y="1229651"/>
                  <a:pt x="1519101" y="1229651"/>
                  <a:pt x="1519101" y="1229651"/>
                </a:cubicBezTo>
                <a:cubicBezTo>
                  <a:pt x="1521469" y="1224913"/>
                  <a:pt x="1519101" y="1224913"/>
                  <a:pt x="1519101" y="1222543"/>
                </a:cubicBezTo>
                <a:cubicBezTo>
                  <a:pt x="1516733" y="1222543"/>
                  <a:pt x="1516733" y="1220174"/>
                  <a:pt x="1516733" y="1220174"/>
                </a:cubicBezTo>
                <a:cubicBezTo>
                  <a:pt x="1511997" y="1217804"/>
                  <a:pt x="1504892" y="1213066"/>
                  <a:pt x="1502524" y="1213066"/>
                </a:cubicBezTo>
                <a:cubicBezTo>
                  <a:pt x="1509628" y="1213066"/>
                  <a:pt x="1504892" y="1205958"/>
                  <a:pt x="1514365" y="1208328"/>
                </a:cubicBezTo>
                <a:cubicBezTo>
                  <a:pt x="1521469" y="1210698"/>
                  <a:pt x="1519101" y="1205958"/>
                  <a:pt x="1511997" y="1201220"/>
                </a:cubicBezTo>
                <a:cubicBezTo>
                  <a:pt x="1511997" y="1201220"/>
                  <a:pt x="1511997" y="1198850"/>
                  <a:pt x="1511997" y="1198850"/>
                </a:cubicBezTo>
                <a:cubicBezTo>
                  <a:pt x="1516733" y="1203590"/>
                  <a:pt x="1521469" y="1203590"/>
                  <a:pt x="1526206" y="1208328"/>
                </a:cubicBezTo>
                <a:cubicBezTo>
                  <a:pt x="1526206" y="1208328"/>
                  <a:pt x="1526206" y="1210698"/>
                  <a:pt x="1528574" y="1210698"/>
                </a:cubicBezTo>
                <a:cubicBezTo>
                  <a:pt x="1530942" y="1210698"/>
                  <a:pt x="1533311" y="1210698"/>
                  <a:pt x="1535679" y="1208328"/>
                </a:cubicBezTo>
                <a:cubicBezTo>
                  <a:pt x="1535679" y="1205958"/>
                  <a:pt x="1530942" y="1203590"/>
                  <a:pt x="1530942" y="1201220"/>
                </a:cubicBezTo>
                <a:cubicBezTo>
                  <a:pt x="1530942" y="1198850"/>
                  <a:pt x="1530942" y="1198850"/>
                  <a:pt x="1533311" y="1198850"/>
                </a:cubicBezTo>
                <a:cubicBezTo>
                  <a:pt x="1530942" y="1198850"/>
                  <a:pt x="1528574" y="1196481"/>
                  <a:pt x="1528574" y="1196481"/>
                </a:cubicBezTo>
                <a:cubicBezTo>
                  <a:pt x="1528574" y="1196481"/>
                  <a:pt x="1528574" y="1196481"/>
                  <a:pt x="1528574" y="1198850"/>
                </a:cubicBezTo>
                <a:cubicBezTo>
                  <a:pt x="1528574" y="1198850"/>
                  <a:pt x="1526206" y="1196481"/>
                  <a:pt x="1523838" y="1196481"/>
                </a:cubicBezTo>
                <a:cubicBezTo>
                  <a:pt x="1521469" y="1194112"/>
                  <a:pt x="1516733" y="1189373"/>
                  <a:pt x="1514365" y="1187004"/>
                </a:cubicBezTo>
                <a:cubicBezTo>
                  <a:pt x="1509628" y="1184634"/>
                  <a:pt x="1504892" y="1182266"/>
                  <a:pt x="1502524" y="1179897"/>
                </a:cubicBezTo>
                <a:cubicBezTo>
                  <a:pt x="1509628" y="1184634"/>
                  <a:pt x="1509628" y="1182266"/>
                  <a:pt x="1509628" y="1179897"/>
                </a:cubicBezTo>
                <a:cubicBezTo>
                  <a:pt x="1514365" y="1182266"/>
                  <a:pt x="1519101" y="1184634"/>
                  <a:pt x="1519101" y="1179897"/>
                </a:cubicBezTo>
                <a:cubicBezTo>
                  <a:pt x="1516733" y="1179897"/>
                  <a:pt x="1514365" y="1175157"/>
                  <a:pt x="1511997" y="1172788"/>
                </a:cubicBezTo>
                <a:cubicBezTo>
                  <a:pt x="1509628" y="1172788"/>
                  <a:pt x="1509628" y="1172788"/>
                  <a:pt x="1507260" y="1170419"/>
                </a:cubicBezTo>
                <a:cubicBezTo>
                  <a:pt x="1502524" y="1170419"/>
                  <a:pt x="1500155" y="1168049"/>
                  <a:pt x="1493051" y="1165679"/>
                </a:cubicBezTo>
                <a:cubicBezTo>
                  <a:pt x="1495419" y="1163311"/>
                  <a:pt x="1497787" y="1163311"/>
                  <a:pt x="1497787" y="1160941"/>
                </a:cubicBezTo>
                <a:cubicBezTo>
                  <a:pt x="1495419" y="1153834"/>
                  <a:pt x="1514365" y="1165679"/>
                  <a:pt x="1519101" y="1165679"/>
                </a:cubicBezTo>
                <a:cubicBezTo>
                  <a:pt x="1519101" y="1165679"/>
                  <a:pt x="1521469" y="1165679"/>
                  <a:pt x="1521469" y="1165679"/>
                </a:cubicBezTo>
                <a:cubicBezTo>
                  <a:pt x="1523838" y="1158572"/>
                  <a:pt x="1530942" y="1153834"/>
                  <a:pt x="1533311" y="1146725"/>
                </a:cubicBezTo>
                <a:cubicBezTo>
                  <a:pt x="1533311" y="1149094"/>
                  <a:pt x="1538047" y="1146725"/>
                  <a:pt x="1540415" y="1146725"/>
                </a:cubicBezTo>
                <a:cubicBezTo>
                  <a:pt x="1540415" y="1149094"/>
                  <a:pt x="1540415" y="1151464"/>
                  <a:pt x="1542784" y="1153834"/>
                </a:cubicBezTo>
                <a:cubicBezTo>
                  <a:pt x="1538047" y="1153834"/>
                  <a:pt x="1540415" y="1158572"/>
                  <a:pt x="1533311" y="1156203"/>
                </a:cubicBezTo>
                <a:cubicBezTo>
                  <a:pt x="1533311" y="1163311"/>
                  <a:pt x="1528574" y="1168049"/>
                  <a:pt x="1526206" y="1170419"/>
                </a:cubicBezTo>
                <a:cubicBezTo>
                  <a:pt x="1526206" y="1170419"/>
                  <a:pt x="1526206" y="1172788"/>
                  <a:pt x="1528574" y="1172788"/>
                </a:cubicBezTo>
                <a:cubicBezTo>
                  <a:pt x="1535679" y="1177527"/>
                  <a:pt x="1542784" y="1184634"/>
                  <a:pt x="1545152" y="1182266"/>
                </a:cubicBezTo>
                <a:cubicBezTo>
                  <a:pt x="1549888" y="1184634"/>
                  <a:pt x="1554625" y="1189373"/>
                  <a:pt x="1554625" y="1189373"/>
                </a:cubicBezTo>
                <a:cubicBezTo>
                  <a:pt x="1559361" y="1191742"/>
                  <a:pt x="1561729" y="1191742"/>
                  <a:pt x="1564098" y="1191742"/>
                </a:cubicBezTo>
                <a:cubicBezTo>
                  <a:pt x="1566466" y="1191742"/>
                  <a:pt x="1566466" y="1189373"/>
                  <a:pt x="1566466" y="1189373"/>
                </a:cubicBezTo>
                <a:cubicBezTo>
                  <a:pt x="1568834" y="1187004"/>
                  <a:pt x="1573571" y="1191742"/>
                  <a:pt x="1575939" y="1191742"/>
                </a:cubicBezTo>
                <a:cubicBezTo>
                  <a:pt x="1575939" y="1194112"/>
                  <a:pt x="1578307" y="1196481"/>
                  <a:pt x="1578307" y="1196481"/>
                </a:cubicBezTo>
                <a:cubicBezTo>
                  <a:pt x="1573571" y="1198850"/>
                  <a:pt x="1583044" y="1205958"/>
                  <a:pt x="1592517" y="1210698"/>
                </a:cubicBezTo>
                <a:cubicBezTo>
                  <a:pt x="1594885" y="1210698"/>
                  <a:pt x="1594885" y="1210698"/>
                  <a:pt x="1597253" y="1210698"/>
                </a:cubicBezTo>
                <a:cubicBezTo>
                  <a:pt x="1592517" y="1208328"/>
                  <a:pt x="1590148" y="1205958"/>
                  <a:pt x="1587780" y="1203590"/>
                </a:cubicBezTo>
                <a:cubicBezTo>
                  <a:pt x="1587780" y="1203590"/>
                  <a:pt x="1585412" y="1203590"/>
                  <a:pt x="1585412" y="1203590"/>
                </a:cubicBezTo>
                <a:cubicBezTo>
                  <a:pt x="1585412" y="1203590"/>
                  <a:pt x="1585412" y="1203590"/>
                  <a:pt x="1587780" y="1201220"/>
                </a:cubicBezTo>
                <a:cubicBezTo>
                  <a:pt x="1585412" y="1201220"/>
                  <a:pt x="1585412" y="1201220"/>
                  <a:pt x="1585412" y="1201220"/>
                </a:cubicBezTo>
                <a:cubicBezTo>
                  <a:pt x="1587780" y="1198850"/>
                  <a:pt x="1592517" y="1198850"/>
                  <a:pt x="1597253" y="1198850"/>
                </a:cubicBezTo>
                <a:cubicBezTo>
                  <a:pt x="1597253" y="1198850"/>
                  <a:pt x="1606726" y="1205958"/>
                  <a:pt x="1606726" y="1205958"/>
                </a:cubicBezTo>
                <a:cubicBezTo>
                  <a:pt x="1609094" y="1205958"/>
                  <a:pt x="1611462" y="1205958"/>
                  <a:pt x="1613831" y="1208328"/>
                </a:cubicBezTo>
                <a:cubicBezTo>
                  <a:pt x="1611462" y="1208328"/>
                  <a:pt x="1609094" y="1208328"/>
                  <a:pt x="1606726" y="1208328"/>
                </a:cubicBezTo>
                <a:cubicBezTo>
                  <a:pt x="1606726" y="1210698"/>
                  <a:pt x="1606726" y="1210698"/>
                  <a:pt x="1606726" y="1210698"/>
                </a:cubicBezTo>
                <a:cubicBezTo>
                  <a:pt x="1611462" y="1213066"/>
                  <a:pt x="1613831" y="1215435"/>
                  <a:pt x="1616199" y="1215435"/>
                </a:cubicBezTo>
                <a:lnTo>
                  <a:pt x="1618567" y="1215435"/>
                </a:lnTo>
                <a:cubicBezTo>
                  <a:pt x="1623304" y="1215435"/>
                  <a:pt x="1625672" y="1217804"/>
                  <a:pt x="1632777" y="1224913"/>
                </a:cubicBezTo>
                <a:cubicBezTo>
                  <a:pt x="1632777" y="1224913"/>
                  <a:pt x="1635145" y="1227282"/>
                  <a:pt x="1637513" y="1227282"/>
                </a:cubicBezTo>
                <a:cubicBezTo>
                  <a:pt x="1635145" y="1222543"/>
                  <a:pt x="1635145" y="1222543"/>
                  <a:pt x="1644618" y="1224913"/>
                </a:cubicBezTo>
                <a:cubicBezTo>
                  <a:pt x="1644618" y="1224913"/>
                  <a:pt x="1644618" y="1222543"/>
                  <a:pt x="1644618" y="1220174"/>
                </a:cubicBezTo>
                <a:cubicBezTo>
                  <a:pt x="1644618" y="1217804"/>
                  <a:pt x="1639881" y="1215435"/>
                  <a:pt x="1637513" y="1210698"/>
                </a:cubicBezTo>
                <a:cubicBezTo>
                  <a:pt x="1628040" y="1205958"/>
                  <a:pt x="1620935" y="1201220"/>
                  <a:pt x="1613831" y="1196481"/>
                </a:cubicBezTo>
                <a:cubicBezTo>
                  <a:pt x="1611462" y="1196481"/>
                  <a:pt x="1609094" y="1194112"/>
                  <a:pt x="1606726" y="1191742"/>
                </a:cubicBezTo>
                <a:cubicBezTo>
                  <a:pt x="1599621" y="1187004"/>
                  <a:pt x="1592517" y="1182266"/>
                  <a:pt x="1585412" y="1177527"/>
                </a:cubicBezTo>
                <a:cubicBezTo>
                  <a:pt x="1585412" y="1177527"/>
                  <a:pt x="1585412" y="1175157"/>
                  <a:pt x="1585412" y="1175157"/>
                </a:cubicBezTo>
                <a:cubicBezTo>
                  <a:pt x="1594885" y="1182266"/>
                  <a:pt x="1601990" y="1187004"/>
                  <a:pt x="1611462" y="1191742"/>
                </a:cubicBezTo>
                <a:cubicBezTo>
                  <a:pt x="1613831" y="1191742"/>
                  <a:pt x="1613831" y="1191742"/>
                  <a:pt x="1616199" y="1191742"/>
                </a:cubicBezTo>
                <a:cubicBezTo>
                  <a:pt x="1613831" y="1191742"/>
                  <a:pt x="1611462" y="1189373"/>
                  <a:pt x="1609094" y="1187004"/>
                </a:cubicBezTo>
                <a:cubicBezTo>
                  <a:pt x="1609094" y="1187004"/>
                  <a:pt x="1606726" y="1187004"/>
                  <a:pt x="1604358" y="1184634"/>
                </a:cubicBezTo>
                <a:cubicBezTo>
                  <a:pt x="1599621" y="1182266"/>
                  <a:pt x="1594885" y="1179897"/>
                  <a:pt x="1592517" y="1177527"/>
                </a:cubicBezTo>
                <a:cubicBezTo>
                  <a:pt x="1592517" y="1175157"/>
                  <a:pt x="1597253" y="1175157"/>
                  <a:pt x="1601990" y="1179897"/>
                </a:cubicBezTo>
                <a:cubicBezTo>
                  <a:pt x="1609094" y="1184634"/>
                  <a:pt x="1616199" y="1191742"/>
                  <a:pt x="1609094" y="1182266"/>
                </a:cubicBezTo>
                <a:cubicBezTo>
                  <a:pt x="1609094" y="1182266"/>
                  <a:pt x="1611462" y="1182266"/>
                  <a:pt x="1611462" y="1182266"/>
                </a:cubicBezTo>
                <a:cubicBezTo>
                  <a:pt x="1613831" y="1184634"/>
                  <a:pt x="1618567" y="1189373"/>
                  <a:pt x="1618567" y="1189373"/>
                </a:cubicBezTo>
                <a:cubicBezTo>
                  <a:pt x="1620935" y="1196481"/>
                  <a:pt x="1630408" y="1201220"/>
                  <a:pt x="1637513" y="1203590"/>
                </a:cubicBezTo>
                <a:cubicBezTo>
                  <a:pt x="1637513" y="1203590"/>
                  <a:pt x="1639881" y="1203590"/>
                  <a:pt x="1639881" y="1201220"/>
                </a:cubicBezTo>
                <a:cubicBezTo>
                  <a:pt x="1637513" y="1198850"/>
                  <a:pt x="1632777" y="1196481"/>
                  <a:pt x="1628040" y="1194112"/>
                </a:cubicBezTo>
                <a:cubicBezTo>
                  <a:pt x="1628040" y="1191742"/>
                  <a:pt x="1630408" y="1191742"/>
                  <a:pt x="1630408" y="1187004"/>
                </a:cubicBezTo>
                <a:cubicBezTo>
                  <a:pt x="1625672" y="1187004"/>
                  <a:pt x="1623304" y="1187004"/>
                  <a:pt x="1620935" y="1189373"/>
                </a:cubicBezTo>
                <a:cubicBezTo>
                  <a:pt x="1618567" y="1184634"/>
                  <a:pt x="1620935" y="1182266"/>
                  <a:pt x="1618567" y="1179897"/>
                </a:cubicBezTo>
                <a:cubicBezTo>
                  <a:pt x="1616199" y="1179897"/>
                  <a:pt x="1616199" y="1182266"/>
                  <a:pt x="1613831" y="1179897"/>
                </a:cubicBezTo>
                <a:cubicBezTo>
                  <a:pt x="1613831" y="1177527"/>
                  <a:pt x="1611462" y="1175157"/>
                  <a:pt x="1609094" y="1172788"/>
                </a:cubicBezTo>
                <a:cubicBezTo>
                  <a:pt x="1616199" y="1170419"/>
                  <a:pt x="1609094" y="1160941"/>
                  <a:pt x="1609094" y="1153834"/>
                </a:cubicBezTo>
                <a:cubicBezTo>
                  <a:pt x="1611462" y="1153834"/>
                  <a:pt x="1613831" y="1156203"/>
                  <a:pt x="1613831" y="1153834"/>
                </a:cubicBezTo>
                <a:cubicBezTo>
                  <a:pt x="1613831" y="1149094"/>
                  <a:pt x="1609094" y="1151464"/>
                  <a:pt x="1606726" y="1146725"/>
                </a:cubicBezTo>
                <a:cubicBezTo>
                  <a:pt x="1609094" y="1144356"/>
                  <a:pt x="1611462" y="1144356"/>
                  <a:pt x="1606726" y="1139617"/>
                </a:cubicBezTo>
                <a:cubicBezTo>
                  <a:pt x="1609094" y="1139617"/>
                  <a:pt x="1613831" y="1141986"/>
                  <a:pt x="1613831" y="1139617"/>
                </a:cubicBezTo>
                <a:cubicBezTo>
                  <a:pt x="1613831" y="1137249"/>
                  <a:pt x="1611462" y="1137249"/>
                  <a:pt x="1611462" y="1137249"/>
                </a:cubicBezTo>
                <a:cubicBezTo>
                  <a:pt x="1616199" y="1137249"/>
                  <a:pt x="1618567" y="1132510"/>
                  <a:pt x="1620935" y="1130141"/>
                </a:cubicBezTo>
                <a:cubicBezTo>
                  <a:pt x="1623304" y="1132510"/>
                  <a:pt x="1616199" y="1137249"/>
                  <a:pt x="1618567" y="1139617"/>
                </a:cubicBezTo>
                <a:cubicBezTo>
                  <a:pt x="1623304" y="1141986"/>
                  <a:pt x="1623304" y="1137249"/>
                  <a:pt x="1625672" y="1139617"/>
                </a:cubicBezTo>
                <a:cubicBezTo>
                  <a:pt x="1628040" y="1144356"/>
                  <a:pt x="1623304" y="1146725"/>
                  <a:pt x="1628040" y="1149094"/>
                </a:cubicBezTo>
                <a:cubicBezTo>
                  <a:pt x="1630408" y="1149094"/>
                  <a:pt x="1630408" y="1144356"/>
                  <a:pt x="1635145" y="1146725"/>
                </a:cubicBezTo>
                <a:cubicBezTo>
                  <a:pt x="1637513" y="1149094"/>
                  <a:pt x="1635145" y="1149094"/>
                  <a:pt x="1637513" y="1151464"/>
                </a:cubicBezTo>
                <a:cubicBezTo>
                  <a:pt x="1630408" y="1153834"/>
                  <a:pt x="1628040" y="1153834"/>
                  <a:pt x="1623304" y="1151464"/>
                </a:cubicBezTo>
                <a:cubicBezTo>
                  <a:pt x="1618567" y="1156203"/>
                  <a:pt x="1616199" y="1158572"/>
                  <a:pt x="1613831" y="1163311"/>
                </a:cubicBezTo>
                <a:cubicBezTo>
                  <a:pt x="1618567" y="1168049"/>
                  <a:pt x="1623304" y="1163311"/>
                  <a:pt x="1623304" y="1160941"/>
                </a:cubicBezTo>
                <a:cubicBezTo>
                  <a:pt x="1639881" y="1168049"/>
                  <a:pt x="1651723" y="1158572"/>
                  <a:pt x="1665932" y="1160941"/>
                </a:cubicBezTo>
                <a:cubicBezTo>
                  <a:pt x="1665932" y="1163311"/>
                  <a:pt x="1665932" y="1165679"/>
                  <a:pt x="1665932" y="1170419"/>
                </a:cubicBezTo>
                <a:cubicBezTo>
                  <a:pt x="1673037" y="1172788"/>
                  <a:pt x="1680141" y="1179897"/>
                  <a:pt x="1687246" y="1172788"/>
                </a:cubicBezTo>
                <a:cubicBezTo>
                  <a:pt x="1687246" y="1175157"/>
                  <a:pt x="1687246" y="1177527"/>
                  <a:pt x="1689614" y="1177527"/>
                </a:cubicBezTo>
                <a:cubicBezTo>
                  <a:pt x="1691983" y="1177527"/>
                  <a:pt x="1691983" y="1175157"/>
                  <a:pt x="1696719" y="1177527"/>
                </a:cubicBezTo>
                <a:cubicBezTo>
                  <a:pt x="1703824" y="1179897"/>
                  <a:pt x="1701456" y="1182266"/>
                  <a:pt x="1703824" y="1189373"/>
                </a:cubicBezTo>
                <a:cubicBezTo>
                  <a:pt x="1706192" y="1187004"/>
                  <a:pt x="1706192" y="1184634"/>
                  <a:pt x="1710928" y="1184634"/>
                </a:cubicBezTo>
                <a:cubicBezTo>
                  <a:pt x="1713297" y="1184634"/>
                  <a:pt x="1710928" y="1187004"/>
                  <a:pt x="1713297" y="1187004"/>
                </a:cubicBezTo>
                <a:cubicBezTo>
                  <a:pt x="1715665" y="1184634"/>
                  <a:pt x="1720401" y="1187004"/>
                  <a:pt x="1722770" y="1187004"/>
                </a:cubicBezTo>
                <a:cubicBezTo>
                  <a:pt x="1736979" y="1182266"/>
                  <a:pt x="1734611" y="1196481"/>
                  <a:pt x="1744084" y="1196481"/>
                </a:cubicBezTo>
                <a:cubicBezTo>
                  <a:pt x="1748820" y="1196481"/>
                  <a:pt x="1748820" y="1194112"/>
                  <a:pt x="1751189" y="1194112"/>
                </a:cubicBezTo>
                <a:cubicBezTo>
                  <a:pt x="1751189" y="1196481"/>
                  <a:pt x="1755925" y="1196481"/>
                  <a:pt x="1755925" y="1198850"/>
                </a:cubicBezTo>
                <a:cubicBezTo>
                  <a:pt x="1753557" y="1198850"/>
                  <a:pt x="1751189" y="1198850"/>
                  <a:pt x="1751189" y="1201220"/>
                </a:cubicBezTo>
                <a:cubicBezTo>
                  <a:pt x="1755925" y="1205958"/>
                  <a:pt x="1765398" y="1201220"/>
                  <a:pt x="1772503" y="1198850"/>
                </a:cubicBezTo>
                <a:cubicBezTo>
                  <a:pt x="1772503" y="1201220"/>
                  <a:pt x="1772503" y="1203590"/>
                  <a:pt x="1772503" y="1205958"/>
                </a:cubicBezTo>
                <a:cubicBezTo>
                  <a:pt x="1770134" y="1208328"/>
                  <a:pt x="1763030" y="1205958"/>
                  <a:pt x="1763030" y="1208328"/>
                </a:cubicBezTo>
                <a:cubicBezTo>
                  <a:pt x="1767766" y="1213066"/>
                  <a:pt x="1772503" y="1220174"/>
                  <a:pt x="1777239" y="1213066"/>
                </a:cubicBezTo>
                <a:cubicBezTo>
                  <a:pt x="1777239" y="1213066"/>
                  <a:pt x="1774871" y="1210698"/>
                  <a:pt x="1774871" y="1208328"/>
                </a:cubicBezTo>
                <a:cubicBezTo>
                  <a:pt x="1793817" y="1215435"/>
                  <a:pt x="1784344" y="1246235"/>
                  <a:pt x="1798553" y="1255713"/>
                </a:cubicBezTo>
                <a:cubicBezTo>
                  <a:pt x="1800921" y="1255713"/>
                  <a:pt x="1803290" y="1253343"/>
                  <a:pt x="1805658" y="1253343"/>
                </a:cubicBezTo>
                <a:cubicBezTo>
                  <a:pt x="1805658" y="1255713"/>
                  <a:pt x="1805658" y="1258082"/>
                  <a:pt x="1808026" y="1258082"/>
                </a:cubicBezTo>
                <a:cubicBezTo>
                  <a:pt x="1810394" y="1255713"/>
                  <a:pt x="1815131" y="1255713"/>
                  <a:pt x="1815131" y="1250974"/>
                </a:cubicBezTo>
                <a:cubicBezTo>
                  <a:pt x="1812763" y="1248605"/>
                  <a:pt x="1810394" y="1255713"/>
                  <a:pt x="1810394" y="1250974"/>
                </a:cubicBezTo>
                <a:cubicBezTo>
                  <a:pt x="1810394" y="1248605"/>
                  <a:pt x="1812763" y="1246235"/>
                  <a:pt x="1812763" y="1243866"/>
                </a:cubicBezTo>
                <a:cubicBezTo>
                  <a:pt x="1812763" y="1243866"/>
                  <a:pt x="1812763" y="1241496"/>
                  <a:pt x="1808026" y="1241496"/>
                </a:cubicBezTo>
                <a:cubicBezTo>
                  <a:pt x="1808026" y="1243866"/>
                  <a:pt x="1808026" y="1248605"/>
                  <a:pt x="1805658" y="1250974"/>
                </a:cubicBezTo>
                <a:cubicBezTo>
                  <a:pt x="1803290" y="1241496"/>
                  <a:pt x="1805658" y="1239127"/>
                  <a:pt x="1805658" y="1232020"/>
                </a:cubicBezTo>
                <a:cubicBezTo>
                  <a:pt x="1812763" y="1234390"/>
                  <a:pt x="1815131" y="1232020"/>
                  <a:pt x="1819867" y="1234390"/>
                </a:cubicBezTo>
                <a:cubicBezTo>
                  <a:pt x="1824604" y="1229651"/>
                  <a:pt x="1834077" y="1224913"/>
                  <a:pt x="1843550" y="1222543"/>
                </a:cubicBezTo>
                <a:cubicBezTo>
                  <a:pt x="1857759" y="1220174"/>
                  <a:pt x="1864864" y="1236758"/>
                  <a:pt x="1879073" y="1232020"/>
                </a:cubicBezTo>
                <a:cubicBezTo>
                  <a:pt x="1881442" y="1232020"/>
                  <a:pt x="1881442" y="1234390"/>
                  <a:pt x="1881442" y="1234390"/>
                </a:cubicBezTo>
                <a:cubicBezTo>
                  <a:pt x="1883810" y="1234390"/>
                  <a:pt x="1883810" y="1234390"/>
                  <a:pt x="1883810" y="1234390"/>
                </a:cubicBezTo>
                <a:cubicBezTo>
                  <a:pt x="1886178" y="1234390"/>
                  <a:pt x="1886178" y="1234390"/>
                  <a:pt x="1886178" y="1234390"/>
                </a:cubicBezTo>
                <a:cubicBezTo>
                  <a:pt x="1888546" y="1236758"/>
                  <a:pt x="1888546" y="1239127"/>
                  <a:pt x="1890915" y="1241496"/>
                </a:cubicBezTo>
                <a:cubicBezTo>
                  <a:pt x="1888546" y="1241496"/>
                  <a:pt x="1886178" y="1241496"/>
                  <a:pt x="1883810" y="1241496"/>
                </a:cubicBezTo>
                <a:cubicBezTo>
                  <a:pt x="1883810" y="1243866"/>
                  <a:pt x="1881442" y="1243866"/>
                  <a:pt x="1881442" y="1246235"/>
                </a:cubicBezTo>
                <a:cubicBezTo>
                  <a:pt x="1883810" y="1246235"/>
                  <a:pt x="1883810" y="1248605"/>
                  <a:pt x="1883810" y="1248605"/>
                </a:cubicBezTo>
                <a:cubicBezTo>
                  <a:pt x="1886178" y="1248605"/>
                  <a:pt x="1886178" y="1246235"/>
                  <a:pt x="1888546" y="1246235"/>
                </a:cubicBezTo>
                <a:cubicBezTo>
                  <a:pt x="1886178" y="1246235"/>
                  <a:pt x="1886178" y="1246235"/>
                  <a:pt x="1886178" y="1243866"/>
                </a:cubicBezTo>
                <a:cubicBezTo>
                  <a:pt x="1895651" y="1243866"/>
                  <a:pt x="1907492" y="1241496"/>
                  <a:pt x="1914597" y="1250974"/>
                </a:cubicBezTo>
                <a:cubicBezTo>
                  <a:pt x="1912229" y="1258082"/>
                  <a:pt x="1909860" y="1265189"/>
                  <a:pt x="1912229" y="1269927"/>
                </a:cubicBezTo>
                <a:cubicBezTo>
                  <a:pt x="1916965" y="1269927"/>
                  <a:pt x="1916965" y="1265189"/>
                  <a:pt x="1919333" y="1262820"/>
                </a:cubicBezTo>
                <a:cubicBezTo>
                  <a:pt x="1928806" y="1267558"/>
                  <a:pt x="1926438" y="1258082"/>
                  <a:pt x="1931175" y="1255713"/>
                </a:cubicBezTo>
                <a:cubicBezTo>
                  <a:pt x="1926438" y="1262820"/>
                  <a:pt x="1935911" y="1262820"/>
                  <a:pt x="1940648" y="1265189"/>
                </a:cubicBezTo>
                <a:cubicBezTo>
                  <a:pt x="1940648" y="1267558"/>
                  <a:pt x="1938279" y="1269927"/>
                  <a:pt x="1933543" y="1269927"/>
                </a:cubicBezTo>
                <a:lnTo>
                  <a:pt x="1931175" y="1272296"/>
                </a:lnTo>
                <a:lnTo>
                  <a:pt x="1924958" y="1271409"/>
                </a:lnTo>
                <a:cubicBezTo>
                  <a:pt x="1922294" y="1271705"/>
                  <a:pt x="1919334" y="1272296"/>
                  <a:pt x="1916965" y="1272296"/>
                </a:cubicBezTo>
                <a:cubicBezTo>
                  <a:pt x="1924070" y="1274666"/>
                  <a:pt x="1921702" y="1279404"/>
                  <a:pt x="1921702" y="1286512"/>
                </a:cubicBezTo>
                <a:cubicBezTo>
                  <a:pt x="1924070" y="1286512"/>
                  <a:pt x="1924070" y="1286512"/>
                  <a:pt x="1924070" y="1286512"/>
                </a:cubicBezTo>
                <a:cubicBezTo>
                  <a:pt x="1924070" y="1288881"/>
                  <a:pt x="1924070" y="1288881"/>
                  <a:pt x="1921702" y="1291250"/>
                </a:cubicBezTo>
                <a:cubicBezTo>
                  <a:pt x="1924070" y="1293619"/>
                  <a:pt x="1926438" y="1295989"/>
                  <a:pt x="1933543" y="1293619"/>
                </a:cubicBezTo>
                <a:cubicBezTo>
                  <a:pt x="1933543" y="1293619"/>
                  <a:pt x="1931175" y="1288881"/>
                  <a:pt x="1935911" y="1288881"/>
                </a:cubicBezTo>
                <a:cubicBezTo>
                  <a:pt x="1935911" y="1291250"/>
                  <a:pt x="1933543" y="1293619"/>
                  <a:pt x="1935911" y="1295989"/>
                </a:cubicBezTo>
                <a:cubicBezTo>
                  <a:pt x="1933543" y="1295989"/>
                  <a:pt x="1928806" y="1295989"/>
                  <a:pt x="1928806" y="1300727"/>
                </a:cubicBezTo>
                <a:cubicBezTo>
                  <a:pt x="1928806" y="1298358"/>
                  <a:pt x="1935911" y="1300727"/>
                  <a:pt x="1938279" y="1300727"/>
                </a:cubicBezTo>
                <a:cubicBezTo>
                  <a:pt x="1938279" y="1298358"/>
                  <a:pt x="1940648" y="1295989"/>
                  <a:pt x="1952489" y="1305466"/>
                </a:cubicBezTo>
                <a:cubicBezTo>
                  <a:pt x="1952489" y="1305466"/>
                  <a:pt x="1952489" y="1303096"/>
                  <a:pt x="1952489" y="1300727"/>
                </a:cubicBezTo>
                <a:cubicBezTo>
                  <a:pt x="1954857" y="1303096"/>
                  <a:pt x="1954857" y="1303096"/>
                  <a:pt x="1957225" y="1303096"/>
                </a:cubicBezTo>
                <a:cubicBezTo>
                  <a:pt x="1959593" y="1305466"/>
                  <a:pt x="1964330" y="1310204"/>
                  <a:pt x="1966698" y="1312573"/>
                </a:cubicBezTo>
                <a:cubicBezTo>
                  <a:pt x="1969066" y="1312573"/>
                  <a:pt x="1969066" y="1310204"/>
                  <a:pt x="1969066" y="1310204"/>
                </a:cubicBezTo>
                <a:cubicBezTo>
                  <a:pt x="1959593" y="1303096"/>
                  <a:pt x="1969066" y="1286512"/>
                  <a:pt x="1971435" y="1274666"/>
                </a:cubicBezTo>
                <a:cubicBezTo>
                  <a:pt x="1971435" y="1279404"/>
                  <a:pt x="1976171" y="1277035"/>
                  <a:pt x="1976171" y="1274666"/>
                </a:cubicBezTo>
                <a:cubicBezTo>
                  <a:pt x="1971435" y="1272296"/>
                  <a:pt x="1976171" y="1272296"/>
                  <a:pt x="1978539" y="1269927"/>
                </a:cubicBezTo>
                <a:cubicBezTo>
                  <a:pt x="1973803" y="1267558"/>
                  <a:pt x="1969066" y="1274666"/>
                  <a:pt x="1964330" y="1269927"/>
                </a:cubicBezTo>
                <a:cubicBezTo>
                  <a:pt x="1966698" y="1265189"/>
                  <a:pt x="1964330" y="1267558"/>
                  <a:pt x="1964330" y="1262820"/>
                </a:cubicBezTo>
                <a:cubicBezTo>
                  <a:pt x="1966698" y="1260451"/>
                  <a:pt x="1969066" y="1260451"/>
                  <a:pt x="1971435" y="1260451"/>
                </a:cubicBezTo>
                <a:cubicBezTo>
                  <a:pt x="1969066" y="1258082"/>
                  <a:pt x="1969066" y="1255713"/>
                  <a:pt x="1966698" y="1255713"/>
                </a:cubicBezTo>
                <a:cubicBezTo>
                  <a:pt x="1966698" y="1250974"/>
                  <a:pt x="1971435" y="1248605"/>
                  <a:pt x="1976171" y="1246235"/>
                </a:cubicBezTo>
                <a:cubicBezTo>
                  <a:pt x="1976171" y="1243866"/>
                  <a:pt x="1973803" y="1243866"/>
                  <a:pt x="1973803" y="1243866"/>
                </a:cubicBezTo>
                <a:cubicBezTo>
                  <a:pt x="1973803" y="1241496"/>
                  <a:pt x="1969066" y="1239127"/>
                  <a:pt x="1964330" y="1234390"/>
                </a:cubicBezTo>
                <a:cubicBezTo>
                  <a:pt x="1961962" y="1232020"/>
                  <a:pt x="1959593" y="1232020"/>
                  <a:pt x="1957225" y="1229651"/>
                </a:cubicBezTo>
                <a:cubicBezTo>
                  <a:pt x="1957225" y="1229651"/>
                  <a:pt x="1954857" y="1229651"/>
                  <a:pt x="1954857" y="1232020"/>
                </a:cubicBezTo>
                <a:cubicBezTo>
                  <a:pt x="1954857" y="1229651"/>
                  <a:pt x="1954857" y="1229651"/>
                  <a:pt x="1954857" y="1229651"/>
                </a:cubicBezTo>
                <a:cubicBezTo>
                  <a:pt x="1954857" y="1229651"/>
                  <a:pt x="1954857" y="1229651"/>
                  <a:pt x="1952489" y="1229651"/>
                </a:cubicBezTo>
                <a:cubicBezTo>
                  <a:pt x="1952489" y="1227282"/>
                  <a:pt x="1952489" y="1227282"/>
                  <a:pt x="1952489" y="1224913"/>
                </a:cubicBezTo>
                <a:cubicBezTo>
                  <a:pt x="1947752" y="1227282"/>
                  <a:pt x="1945384" y="1224913"/>
                  <a:pt x="1943016" y="1224913"/>
                </a:cubicBezTo>
                <a:cubicBezTo>
                  <a:pt x="1945384" y="1229651"/>
                  <a:pt x="1947752" y="1234390"/>
                  <a:pt x="1952489" y="1236758"/>
                </a:cubicBezTo>
                <a:cubicBezTo>
                  <a:pt x="1950120" y="1241496"/>
                  <a:pt x="1950120" y="1246235"/>
                  <a:pt x="1952489" y="1250974"/>
                </a:cubicBezTo>
                <a:cubicBezTo>
                  <a:pt x="1950120" y="1250974"/>
                  <a:pt x="1947752" y="1248605"/>
                  <a:pt x="1943016" y="1248605"/>
                </a:cubicBezTo>
                <a:cubicBezTo>
                  <a:pt x="1938279" y="1239127"/>
                  <a:pt x="1933543" y="1217804"/>
                  <a:pt x="1916965" y="1227282"/>
                </a:cubicBezTo>
                <a:cubicBezTo>
                  <a:pt x="1914597" y="1224913"/>
                  <a:pt x="1914597" y="1222543"/>
                  <a:pt x="1909860" y="1222543"/>
                </a:cubicBezTo>
                <a:cubicBezTo>
                  <a:pt x="1905124" y="1227282"/>
                  <a:pt x="1898019" y="1227282"/>
                  <a:pt x="1893283" y="1232020"/>
                </a:cubicBezTo>
                <a:cubicBezTo>
                  <a:pt x="1886178" y="1224913"/>
                  <a:pt x="1869600" y="1222543"/>
                  <a:pt x="1857759" y="1220174"/>
                </a:cubicBezTo>
                <a:cubicBezTo>
                  <a:pt x="1857759" y="1213066"/>
                  <a:pt x="1853023" y="1210698"/>
                  <a:pt x="1848286" y="1210698"/>
                </a:cubicBezTo>
                <a:cubicBezTo>
                  <a:pt x="1848286" y="1205958"/>
                  <a:pt x="1850654" y="1201220"/>
                  <a:pt x="1843550" y="1201220"/>
                </a:cubicBezTo>
                <a:cubicBezTo>
                  <a:pt x="1843550" y="1205958"/>
                  <a:pt x="1845918" y="1205958"/>
                  <a:pt x="1843550" y="1208328"/>
                </a:cubicBezTo>
                <a:cubicBezTo>
                  <a:pt x="1843550" y="1203590"/>
                  <a:pt x="1841182" y="1201220"/>
                  <a:pt x="1836445" y="1198850"/>
                </a:cubicBezTo>
                <a:cubicBezTo>
                  <a:pt x="1836445" y="1194112"/>
                  <a:pt x="1841182" y="1196481"/>
                  <a:pt x="1843550" y="1194112"/>
                </a:cubicBezTo>
                <a:cubicBezTo>
                  <a:pt x="1841182" y="1187004"/>
                  <a:pt x="1829340" y="1179897"/>
                  <a:pt x="1836445" y="1170419"/>
                </a:cubicBezTo>
                <a:cubicBezTo>
                  <a:pt x="1834077" y="1170419"/>
                  <a:pt x="1831709" y="1170419"/>
                  <a:pt x="1829340" y="1170419"/>
                </a:cubicBezTo>
                <a:cubicBezTo>
                  <a:pt x="1829340" y="1168049"/>
                  <a:pt x="1829340" y="1165679"/>
                  <a:pt x="1829340" y="1163311"/>
                </a:cubicBezTo>
                <a:cubicBezTo>
                  <a:pt x="1829340" y="1160941"/>
                  <a:pt x="1834077" y="1160941"/>
                  <a:pt x="1836445" y="1158572"/>
                </a:cubicBezTo>
                <a:cubicBezTo>
                  <a:pt x="1826972" y="1153834"/>
                  <a:pt x="1829340" y="1144356"/>
                  <a:pt x="1826972" y="1132510"/>
                </a:cubicBezTo>
                <a:cubicBezTo>
                  <a:pt x="1824604" y="1132510"/>
                  <a:pt x="1824604" y="1130141"/>
                  <a:pt x="1822236" y="1130141"/>
                </a:cubicBezTo>
                <a:cubicBezTo>
                  <a:pt x="1819867" y="1127771"/>
                  <a:pt x="1822236" y="1127771"/>
                  <a:pt x="1822236" y="1125402"/>
                </a:cubicBezTo>
                <a:cubicBezTo>
                  <a:pt x="1826972" y="1125402"/>
                  <a:pt x="1829340" y="1125402"/>
                  <a:pt x="1834077" y="1125402"/>
                </a:cubicBezTo>
                <a:cubicBezTo>
                  <a:pt x="1831709" y="1127771"/>
                  <a:pt x="1831709" y="1130141"/>
                  <a:pt x="1836445" y="1130141"/>
                </a:cubicBezTo>
                <a:cubicBezTo>
                  <a:pt x="1841182" y="1130141"/>
                  <a:pt x="1843550" y="1127771"/>
                  <a:pt x="1841182" y="1123033"/>
                </a:cubicBezTo>
                <a:cubicBezTo>
                  <a:pt x="1843550" y="1120663"/>
                  <a:pt x="1843550" y="1123033"/>
                  <a:pt x="1848286" y="1123033"/>
                </a:cubicBezTo>
                <a:cubicBezTo>
                  <a:pt x="1848286" y="1120663"/>
                  <a:pt x="1848286" y="1120663"/>
                  <a:pt x="1848286" y="1118294"/>
                </a:cubicBezTo>
                <a:cubicBezTo>
                  <a:pt x="1862496" y="1115925"/>
                  <a:pt x="1874337" y="1120663"/>
                  <a:pt x="1883810" y="1127771"/>
                </a:cubicBezTo>
                <a:cubicBezTo>
                  <a:pt x="1881442" y="1130141"/>
                  <a:pt x="1881442" y="1132510"/>
                  <a:pt x="1879073" y="1137249"/>
                </a:cubicBezTo>
                <a:cubicBezTo>
                  <a:pt x="1879073" y="1139617"/>
                  <a:pt x="1881442" y="1137249"/>
                  <a:pt x="1881442" y="1139617"/>
                </a:cubicBezTo>
                <a:cubicBezTo>
                  <a:pt x="1871969" y="1149094"/>
                  <a:pt x="1855391" y="1151464"/>
                  <a:pt x="1848286" y="1163311"/>
                </a:cubicBezTo>
                <a:cubicBezTo>
                  <a:pt x="1845918" y="1160941"/>
                  <a:pt x="1841182" y="1160941"/>
                  <a:pt x="1841182" y="1163311"/>
                </a:cubicBezTo>
                <a:cubicBezTo>
                  <a:pt x="1841182" y="1165679"/>
                  <a:pt x="1845918" y="1165679"/>
                  <a:pt x="1843550" y="1168049"/>
                </a:cubicBezTo>
                <a:cubicBezTo>
                  <a:pt x="1841182" y="1168049"/>
                  <a:pt x="1838813" y="1170419"/>
                  <a:pt x="1838813" y="1172788"/>
                </a:cubicBezTo>
                <a:cubicBezTo>
                  <a:pt x="1841182" y="1172788"/>
                  <a:pt x="1841182" y="1177527"/>
                  <a:pt x="1843550" y="1177527"/>
                </a:cubicBezTo>
                <a:cubicBezTo>
                  <a:pt x="1848286" y="1172788"/>
                  <a:pt x="1860127" y="1170419"/>
                  <a:pt x="1855391" y="1163311"/>
                </a:cubicBezTo>
                <a:cubicBezTo>
                  <a:pt x="1867232" y="1160941"/>
                  <a:pt x="1869600" y="1151464"/>
                  <a:pt x="1879073" y="1151464"/>
                </a:cubicBezTo>
                <a:cubicBezTo>
                  <a:pt x="1881442" y="1151464"/>
                  <a:pt x="1881442" y="1153834"/>
                  <a:pt x="1886178" y="1153834"/>
                </a:cubicBezTo>
                <a:cubicBezTo>
                  <a:pt x="1893283" y="1153834"/>
                  <a:pt x="1900387" y="1165679"/>
                  <a:pt x="1909860" y="1168049"/>
                </a:cubicBezTo>
                <a:cubicBezTo>
                  <a:pt x="1909860" y="1170419"/>
                  <a:pt x="1909860" y="1170419"/>
                  <a:pt x="1909860" y="1172788"/>
                </a:cubicBezTo>
                <a:cubicBezTo>
                  <a:pt x="1919333" y="1175157"/>
                  <a:pt x="1921702" y="1179897"/>
                  <a:pt x="1926438" y="1184634"/>
                </a:cubicBezTo>
                <a:cubicBezTo>
                  <a:pt x="1928806" y="1184634"/>
                  <a:pt x="1928806" y="1184634"/>
                  <a:pt x="1933543" y="1184634"/>
                </a:cubicBezTo>
                <a:cubicBezTo>
                  <a:pt x="1933543" y="1187004"/>
                  <a:pt x="1933543" y="1189373"/>
                  <a:pt x="1933543" y="1189373"/>
                </a:cubicBezTo>
                <a:cubicBezTo>
                  <a:pt x="1935911" y="1191742"/>
                  <a:pt x="1938279" y="1191742"/>
                  <a:pt x="1940648" y="1191742"/>
                </a:cubicBezTo>
                <a:cubicBezTo>
                  <a:pt x="1938279" y="1191742"/>
                  <a:pt x="1938279" y="1201220"/>
                  <a:pt x="1940648" y="1201220"/>
                </a:cubicBezTo>
                <a:cubicBezTo>
                  <a:pt x="1945384" y="1201220"/>
                  <a:pt x="1943016" y="1198850"/>
                  <a:pt x="1945384" y="1196481"/>
                </a:cubicBezTo>
                <a:cubicBezTo>
                  <a:pt x="1947752" y="1201220"/>
                  <a:pt x="1952489" y="1196481"/>
                  <a:pt x="1954857" y="1196481"/>
                </a:cubicBezTo>
                <a:cubicBezTo>
                  <a:pt x="1954857" y="1198850"/>
                  <a:pt x="1954857" y="1201220"/>
                  <a:pt x="1954857" y="1205958"/>
                </a:cubicBezTo>
                <a:cubicBezTo>
                  <a:pt x="1959593" y="1205958"/>
                  <a:pt x="1959593" y="1205958"/>
                  <a:pt x="1959593" y="1201220"/>
                </a:cubicBezTo>
                <a:cubicBezTo>
                  <a:pt x="1957225" y="1196481"/>
                  <a:pt x="1957225" y="1191742"/>
                  <a:pt x="1959593" y="1189373"/>
                </a:cubicBezTo>
                <a:cubicBezTo>
                  <a:pt x="1959593" y="1189373"/>
                  <a:pt x="1959593" y="1189373"/>
                  <a:pt x="1964330" y="1196481"/>
                </a:cubicBezTo>
                <a:cubicBezTo>
                  <a:pt x="1964330" y="1196481"/>
                  <a:pt x="1964330" y="1194112"/>
                  <a:pt x="1961962" y="1194112"/>
                </a:cubicBezTo>
                <a:cubicBezTo>
                  <a:pt x="1959593" y="1194112"/>
                  <a:pt x="1969066" y="1201220"/>
                  <a:pt x="1971435" y="1203590"/>
                </a:cubicBezTo>
                <a:cubicBezTo>
                  <a:pt x="1971435" y="1203590"/>
                  <a:pt x="1971435" y="1203590"/>
                  <a:pt x="1973803" y="1205958"/>
                </a:cubicBezTo>
                <a:cubicBezTo>
                  <a:pt x="1973803" y="1203590"/>
                  <a:pt x="1973803" y="1203590"/>
                  <a:pt x="1976171" y="1203590"/>
                </a:cubicBezTo>
                <a:cubicBezTo>
                  <a:pt x="1976171" y="1208328"/>
                  <a:pt x="1983276" y="1203590"/>
                  <a:pt x="1985644" y="1205958"/>
                </a:cubicBezTo>
                <a:cubicBezTo>
                  <a:pt x="1985644" y="1205958"/>
                  <a:pt x="1985644" y="1205958"/>
                  <a:pt x="1988012" y="1205958"/>
                </a:cubicBezTo>
                <a:cubicBezTo>
                  <a:pt x="1988012" y="1205958"/>
                  <a:pt x="1983276" y="1203590"/>
                  <a:pt x="1980908" y="1201220"/>
                </a:cubicBezTo>
                <a:cubicBezTo>
                  <a:pt x="1988012" y="1203590"/>
                  <a:pt x="1983276" y="1198850"/>
                  <a:pt x="1980908" y="1196481"/>
                </a:cubicBezTo>
                <a:cubicBezTo>
                  <a:pt x="1978539" y="1196481"/>
                  <a:pt x="1978539" y="1196481"/>
                  <a:pt x="1978539" y="1196481"/>
                </a:cubicBezTo>
                <a:cubicBezTo>
                  <a:pt x="1976171" y="1196481"/>
                  <a:pt x="1976171" y="1194112"/>
                  <a:pt x="1973803" y="1194112"/>
                </a:cubicBezTo>
                <a:cubicBezTo>
                  <a:pt x="1969066" y="1191742"/>
                  <a:pt x="1966698" y="1187004"/>
                  <a:pt x="1961962" y="1184634"/>
                </a:cubicBezTo>
                <a:cubicBezTo>
                  <a:pt x="1959593" y="1182266"/>
                  <a:pt x="1957225" y="1182266"/>
                  <a:pt x="1954857" y="1179897"/>
                </a:cubicBezTo>
                <a:cubicBezTo>
                  <a:pt x="1954857" y="1179897"/>
                  <a:pt x="1954857" y="1177527"/>
                  <a:pt x="1954857" y="1177527"/>
                </a:cubicBezTo>
                <a:cubicBezTo>
                  <a:pt x="1954857" y="1177527"/>
                  <a:pt x="1954857" y="1177527"/>
                  <a:pt x="1954857" y="1175157"/>
                </a:cubicBezTo>
                <a:cubicBezTo>
                  <a:pt x="1952489" y="1175157"/>
                  <a:pt x="1952489" y="1172788"/>
                  <a:pt x="1950120" y="1172788"/>
                </a:cubicBezTo>
                <a:cubicBezTo>
                  <a:pt x="1950120" y="1170419"/>
                  <a:pt x="1947752" y="1170419"/>
                  <a:pt x="1945384" y="1170419"/>
                </a:cubicBezTo>
                <a:cubicBezTo>
                  <a:pt x="1940648" y="1165679"/>
                  <a:pt x="1935911" y="1160941"/>
                  <a:pt x="1933543" y="1160941"/>
                </a:cubicBezTo>
                <a:cubicBezTo>
                  <a:pt x="1933543" y="1160941"/>
                  <a:pt x="1931175" y="1160941"/>
                  <a:pt x="1931175" y="1158572"/>
                </a:cubicBezTo>
                <a:cubicBezTo>
                  <a:pt x="1924070" y="1153834"/>
                  <a:pt x="1914597" y="1149094"/>
                  <a:pt x="1907492" y="1141986"/>
                </a:cubicBezTo>
                <a:cubicBezTo>
                  <a:pt x="1907492" y="1141986"/>
                  <a:pt x="1907492" y="1139617"/>
                  <a:pt x="1900387" y="1137249"/>
                </a:cubicBezTo>
                <a:cubicBezTo>
                  <a:pt x="1898019" y="1137249"/>
                  <a:pt x="1888546" y="1130141"/>
                  <a:pt x="1883810" y="1125402"/>
                </a:cubicBezTo>
                <a:cubicBezTo>
                  <a:pt x="1883810" y="1123033"/>
                  <a:pt x="1881442" y="1120663"/>
                  <a:pt x="1881442" y="1120663"/>
                </a:cubicBezTo>
                <a:cubicBezTo>
                  <a:pt x="1881442" y="1115925"/>
                  <a:pt x="1876705" y="1115925"/>
                  <a:pt x="1871969" y="1113556"/>
                </a:cubicBezTo>
                <a:cubicBezTo>
                  <a:pt x="1871969" y="1113556"/>
                  <a:pt x="1869600" y="1111187"/>
                  <a:pt x="1869600" y="1111187"/>
                </a:cubicBezTo>
                <a:cubicBezTo>
                  <a:pt x="1869600" y="1111187"/>
                  <a:pt x="1867232" y="1108818"/>
                  <a:pt x="1869600" y="1108818"/>
                </a:cubicBezTo>
                <a:cubicBezTo>
                  <a:pt x="1871969" y="1108818"/>
                  <a:pt x="1881442" y="1115925"/>
                  <a:pt x="1881442" y="1113556"/>
                </a:cubicBezTo>
                <a:cubicBezTo>
                  <a:pt x="1881442" y="1113556"/>
                  <a:pt x="1883810" y="1115925"/>
                  <a:pt x="1883810" y="1115925"/>
                </a:cubicBezTo>
                <a:cubicBezTo>
                  <a:pt x="1886178" y="1118294"/>
                  <a:pt x="1886178" y="1120663"/>
                  <a:pt x="1888546" y="1120663"/>
                </a:cubicBezTo>
                <a:cubicBezTo>
                  <a:pt x="1888546" y="1125402"/>
                  <a:pt x="1890915" y="1125402"/>
                  <a:pt x="1893283" y="1125402"/>
                </a:cubicBezTo>
                <a:cubicBezTo>
                  <a:pt x="1902756" y="1130141"/>
                  <a:pt x="1890915" y="1120663"/>
                  <a:pt x="1898019" y="1123033"/>
                </a:cubicBezTo>
                <a:cubicBezTo>
                  <a:pt x="1900387" y="1125402"/>
                  <a:pt x="1907492" y="1130141"/>
                  <a:pt x="1907492" y="1130141"/>
                </a:cubicBezTo>
                <a:cubicBezTo>
                  <a:pt x="1912229" y="1137249"/>
                  <a:pt x="1916965" y="1134880"/>
                  <a:pt x="1919333" y="1137249"/>
                </a:cubicBezTo>
                <a:cubicBezTo>
                  <a:pt x="1924070" y="1141986"/>
                  <a:pt x="1928806" y="1144356"/>
                  <a:pt x="1933543" y="1146725"/>
                </a:cubicBezTo>
                <a:cubicBezTo>
                  <a:pt x="1935911" y="1146725"/>
                  <a:pt x="1935911" y="1149094"/>
                  <a:pt x="1938279" y="1146725"/>
                </a:cubicBezTo>
                <a:cubicBezTo>
                  <a:pt x="1938279" y="1149094"/>
                  <a:pt x="1938279" y="1149094"/>
                  <a:pt x="1938279" y="1149094"/>
                </a:cubicBezTo>
                <a:cubicBezTo>
                  <a:pt x="1938279" y="1149094"/>
                  <a:pt x="1940648" y="1151464"/>
                  <a:pt x="1940648" y="1151464"/>
                </a:cubicBezTo>
                <a:cubicBezTo>
                  <a:pt x="1940648" y="1149094"/>
                  <a:pt x="1940648" y="1149094"/>
                  <a:pt x="1940648" y="1149094"/>
                </a:cubicBezTo>
                <a:cubicBezTo>
                  <a:pt x="1943016" y="1146725"/>
                  <a:pt x="1947752" y="1149094"/>
                  <a:pt x="1950120" y="1146725"/>
                </a:cubicBezTo>
                <a:cubicBezTo>
                  <a:pt x="1950120" y="1151464"/>
                  <a:pt x="1954857" y="1146725"/>
                  <a:pt x="1957225" y="1151464"/>
                </a:cubicBezTo>
                <a:cubicBezTo>
                  <a:pt x="1952489" y="1153834"/>
                  <a:pt x="1959593" y="1153834"/>
                  <a:pt x="1959593" y="1156203"/>
                </a:cubicBezTo>
                <a:cubicBezTo>
                  <a:pt x="1959593" y="1156203"/>
                  <a:pt x="1959593" y="1156203"/>
                  <a:pt x="1957225" y="1156203"/>
                </a:cubicBezTo>
                <a:cubicBezTo>
                  <a:pt x="1961962" y="1156203"/>
                  <a:pt x="1964330" y="1158572"/>
                  <a:pt x="1969066" y="1160941"/>
                </a:cubicBezTo>
                <a:cubicBezTo>
                  <a:pt x="1973803" y="1163311"/>
                  <a:pt x="1978539" y="1168049"/>
                  <a:pt x="1978539" y="1172788"/>
                </a:cubicBezTo>
                <a:cubicBezTo>
                  <a:pt x="1980908" y="1172788"/>
                  <a:pt x="1980908" y="1175157"/>
                  <a:pt x="1980908" y="1175157"/>
                </a:cubicBezTo>
                <a:cubicBezTo>
                  <a:pt x="1983276" y="1177527"/>
                  <a:pt x="1988012" y="1179897"/>
                  <a:pt x="1988012" y="1179897"/>
                </a:cubicBezTo>
                <a:cubicBezTo>
                  <a:pt x="1990380" y="1177527"/>
                  <a:pt x="1997485" y="1179897"/>
                  <a:pt x="2004590" y="1187004"/>
                </a:cubicBezTo>
                <a:cubicBezTo>
                  <a:pt x="2014063" y="1191742"/>
                  <a:pt x="2023536" y="1201220"/>
                  <a:pt x="2033009" y="1205958"/>
                </a:cubicBezTo>
                <a:cubicBezTo>
                  <a:pt x="2033009" y="1205958"/>
                  <a:pt x="2035377" y="1205958"/>
                  <a:pt x="2035377" y="1208328"/>
                </a:cubicBezTo>
                <a:cubicBezTo>
                  <a:pt x="2037745" y="1203590"/>
                  <a:pt x="2042482" y="1198850"/>
                  <a:pt x="2044850" y="1191742"/>
                </a:cubicBezTo>
                <a:cubicBezTo>
                  <a:pt x="2044850" y="1191742"/>
                  <a:pt x="2044850" y="1189373"/>
                  <a:pt x="2044850" y="1189373"/>
                </a:cubicBezTo>
                <a:cubicBezTo>
                  <a:pt x="2044850" y="1187004"/>
                  <a:pt x="2044850" y="1187004"/>
                  <a:pt x="2044850" y="1187004"/>
                </a:cubicBezTo>
                <a:cubicBezTo>
                  <a:pt x="2042482" y="1184634"/>
                  <a:pt x="2037745" y="1179897"/>
                  <a:pt x="2035377" y="1177527"/>
                </a:cubicBezTo>
                <a:cubicBezTo>
                  <a:pt x="2033009" y="1177527"/>
                  <a:pt x="2028272" y="1172788"/>
                  <a:pt x="2028272" y="1172788"/>
                </a:cubicBezTo>
                <a:cubicBezTo>
                  <a:pt x="2023536" y="1170419"/>
                  <a:pt x="2018799" y="1163311"/>
                  <a:pt x="2021168" y="1163311"/>
                </a:cubicBezTo>
                <a:cubicBezTo>
                  <a:pt x="2023536" y="1165679"/>
                  <a:pt x="2025904" y="1165679"/>
                  <a:pt x="2030640" y="1168049"/>
                </a:cubicBezTo>
                <a:cubicBezTo>
                  <a:pt x="2042482" y="1175157"/>
                  <a:pt x="2042482" y="1175157"/>
                  <a:pt x="2044850" y="1172788"/>
                </a:cubicBezTo>
                <a:cubicBezTo>
                  <a:pt x="2042482" y="1172788"/>
                  <a:pt x="2040113" y="1170419"/>
                  <a:pt x="2040113" y="1170419"/>
                </a:cubicBezTo>
                <a:cubicBezTo>
                  <a:pt x="2037745" y="1168049"/>
                  <a:pt x="2037745" y="1165679"/>
                  <a:pt x="2037745" y="1165679"/>
                </a:cubicBezTo>
                <a:cubicBezTo>
                  <a:pt x="2044850" y="1168049"/>
                  <a:pt x="2037745" y="1163311"/>
                  <a:pt x="2035377" y="1163311"/>
                </a:cubicBezTo>
                <a:cubicBezTo>
                  <a:pt x="2030640" y="1158572"/>
                  <a:pt x="2025904" y="1158572"/>
                  <a:pt x="2025904" y="1160941"/>
                </a:cubicBezTo>
                <a:cubicBezTo>
                  <a:pt x="2023536" y="1160941"/>
                  <a:pt x="2023536" y="1160941"/>
                  <a:pt x="2021168" y="1158572"/>
                </a:cubicBezTo>
                <a:cubicBezTo>
                  <a:pt x="2011695" y="1151464"/>
                  <a:pt x="2016431" y="1156203"/>
                  <a:pt x="2016431" y="1158572"/>
                </a:cubicBezTo>
                <a:cubicBezTo>
                  <a:pt x="2006958" y="1151464"/>
                  <a:pt x="2009326" y="1153834"/>
                  <a:pt x="2009326" y="1156203"/>
                </a:cubicBezTo>
                <a:cubicBezTo>
                  <a:pt x="2009326" y="1157387"/>
                  <a:pt x="2012287" y="1160349"/>
                  <a:pt x="2016728" y="1164495"/>
                </a:cubicBezTo>
                <a:lnTo>
                  <a:pt x="2032549" y="1179460"/>
                </a:lnTo>
                <a:lnTo>
                  <a:pt x="2031529" y="1179303"/>
                </a:lnTo>
                <a:cubicBezTo>
                  <a:pt x="2031233" y="1179897"/>
                  <a:pt x="2031825" y="1181081"/>
                  <a:pt x="2033009" y="1182266"/>
                </a:cubicBezTo>
                <a:cubicBezTo>
                  <a:pt x="2035377" y="1182266"/>
                  <a:pt x="2035377" y="1182266"/>
                  <a:pt x="2037745" y="1182266"/>
                </a:cubicBezTo>
                <a:cubicBezTo>
                  <a:pt x="2037745" y="1187004"/>
                  <a:pt x="2033009" y="1187004"/>
                  <a:pt x="2033009" y="1189373"/>
                </a:cubicBezTo>
                <a:cubicBezTo>
                  <a:pt x="2025904" y="1184634"/>
                  <a:pt x="2033009" y="1182266"/>
                  <a:pt x="2021168" y="1179897"/>
                </a:cubicBezTo>
                <a:cubicBezTo>
                  <a:pt x="2021168" y="1179897"/>
                  <a:pt x="2016431" y="1175157"/>
                  <a:pt x="2016431" y="1175157"/>
                </a:cubicBezTo>
                <a:cubicBezTo>
                  <a:pt x="2016431" y="1172788"/>
                  <a:pt x="2018799" y="1170419"/>
                  <a:pt x="2016431" y="1168049"/>
                </a:cubicBezTo>
                <a:cubicBezTo>
                  <a:pt x="2014063" y="1168049"/>
                  <a:pt x="2014063" y="1168049"/>
                  <a:pt x="2011695" y="1168049"/>
                </a:cubicBezTo>
                <a:cubicBezTo>
                  <a:pt x="2011695" y="1170419"/>
                  <a:pt x="2009326" y="1170419"/>
                  <a:pt x="2006958" y="1165679"/>
                </a:cubicBezTo>
                <a:cubicBezTo>
                  <a:pt x="2006958" y="1165679"/>
                  <a:pt x="2004590" y="1163311"/>
                  <a:pt x="2004590" y="1163311"/>
                </a:cubicBezTo>
                <a:cubicBezTo>
                  <a:pt x="2002222" y="1163311"/>
                  <a:pt x="1999853" y="1165679"/>
                  <a:pt x="1995117" y="1158572"/>
                </a:cubicBezTo>
                <a:cubicBezTo>
                  <a:pt x="1992749" y="1158572"/>
                  <a:pt x="1988012" y="1156203"/>
                  <a:pt x="1985644" y="1156203"/>
                </a:cubicBezTo>
                <a:cubicBezTo>
                  <a:pt x="1983276" y="1158572"/>
                  <a:pt x="1980908" y="1153834"/>
                  <a:pt x="1980908" y="1151464"/>
                </a:cubicBezTo>
                <a:cubicBezTo>
                  <a:pt x="1976171" y="1146725"/>
                  <a:pt x="1971435" y="1149094"/>
                  <a:pt x="1966698" y="1144356"/>
                </a:cubicBezTo>
                <a:cubicBezTo>
                  <a:pt x="1966698" y="1141986"/>
                  <a:pt x="1966698" y="1141986"/>
                  <a:pt x="1966698" y="1139617"/>
                </a:cubicBezTo>
                <a:cubicBezTo>
                  <a:pt x="1964330" y="1139617"/>
                  <a:pt x="1964330" y="1139617"/>
                  <a:pt x="1961962" y="1139617"/>
                </a:cubicBezTo>
                <a:cubicBezTo>
                  <a:pt x="1959593" y="1139617"/>
                  <a:pt x="1954857" y="1134880"/>
                  <a:pt x="1950120" y="1132510"/>
                </a:cubicBezTo>
                <a:cubicBezTo>
                  <a:pt x="1950120" y="1132510"/>
                  <a:pt x="1947752" y="1132510"/>
                  <a:pt x="1945384" y="1134880"/>
                </a:cubicBezTo>
                <a:cubicBezTo>
                  <a:pt x="1947752" y="1132510"/>
                  <a:pt x="1945384" y="1130141"/>
                  <a:pt x="1945384" y="1130141"/>
                </a:cubicBezTo>
                <a:cubicBezTo>
                  <a:pt x="1945384" y="1127771"/>
                  <a:pt x="1945384" y="1127771"/>
                  <a:pt x="1943016" y="1127771"/>
                </a:cubicBezTo>
                <a:cubicBezTo>
                  <a:pt x="1945384" y="1127771"/>
                  <a:pt x="1945384" y="1127771"/>
                  <a:pt x="1947752" y="1127771"/>
                </a:cubicBezTo>
                <a:cubicBezTo>
                  <a:pt x="1947752" y="1127771"/>
                  <a:pt x="1947752" y="1127771"/>
                  <a:pt x="1947752" y="1125402"/>
                </a:cubicBezTo>
                <a:cubicBezTo>
                  <a:pt x="1945384" y="1123033"/>
                  <a:pt x="1928806" y="1113556"/>
                  <a:pt x="1938279" y="1115925"/>
                </a:cubicBezTo>
                <a:cubicBezTo>
                  <a:pt x="1933543" y="1113556"/>
                  <a:pt x="1931175" y="1111187"/>
                  <a:pt x="1928806" y="1108818"/>
                </a:cubicBezTo>
                <a:cubicBezTo>
                  <a:pt x="1924070" y="1106448"/>
                  <a:pt x="1919333" y="1104078"/>
                  <a:pt x="1914597" y="1101709"/>
                </a:cubicBezTo>
                <a:cubicBezTo>
                  <a:pt x="1909860" y="1099340"/>
                  <a:pt x="1902756" y="1096970"/>
                  <a:pt x="1898019" y="1092232"/>
                </a:cubicBezTo>
                <a:cubicBezTo>
                  <a:pt x="1895651" y="1089863"/>
                  <a:pt x="1890915" y="1085124"/>
                  <a:pt x="1890915" y="1085124"/>
                </a:cubicBezTo>
                <a:cubicBezTo>
                  <a:pt x="1883810" y="1082756"/>
                  <a:pt x="1883810" y="1080387"/>
                  <a:pt x="1881442" y="1078017"/>
                </a:cubicBezTo>
                <a:cubicBezTo>
                  <a:pt x="1883810" y="1078017"/>
                  <a:pt x="1888546" y="1080387"/>
                  <a:pt x="1890915" y="1080387"/>
                </a:cubicBezTo>
                <a:cubicBezTo>
                  <a:pt x="1893283" y="1082756"/>
                  <a:pt x="1898019" y="1087494"/>
                  <a:pt x="1900387" y="1087494"/>
                </a:cubicBezTo>
                <a:cubicBezTo>
                  <a:pt x="1902756" y="1087494"/>
                  <a:pt x="1900387" y="1082756"/>
                  <a:pt x="1907492" y="1085124"/>
                </a:cubicBezTo>
                <a:cubicBezTo>
                  <a:pt x="1907492" y="1085124"/>
                  <a:pt x="1905124" y="1082756"/>
                  <a:pt x="1902756" y="1082756"/>
                </a:cubicBezTo>
                <a:cubicBezTo>
                  <a:pt x="1895651" y="1078017"/>
                  <a:pt x="1893283" y="1075647"/>
                  <a:pt x="1895651" y="1073278"/>
                </a:cubicBezTo>
                <a:cubicBezTo>
                  <a:pt x="1895651" y="1073278"/>
                  <a:pt x="1895651" y="1073278"/>
                  <a:pt x="1895651" y="1070909"/>
                </a:cubicBezTo>
                <a:cubicBezTo>
                  <a:pt x="1893283" y="1070909"/>
                  <a:pt x="1890915" y="1070909"/>
                  <a:pt x="1890915" y="1070909"/>
                </a:cubicBezTo>
                <a:cubicBezTo>
                  <a:pt x="1890915" y="1070909"/>
                  <a:pt x="1886178" y="1068539"/>
                  <a:pt x="1883810" y="1068539"/>
                </a:cubicBezTo>
                <a:cubicBezTo>
                  <a:pt x="1879073" y="1066170"/>
                  <a:pt x="1876705" y="1066170"/>
                  <a:pt x="1871969" y="1059063"/>
                </a:cubicBezTo>
                <a:cubicBezTo>
                  <a:pt x="1869600" y="1056693"/>
                  <a:pt x="1867232" y="1056693"/>
                  <a:pt x="1864864" y="1056693"/>
                </a:cubicBezTo>
                <a:cubicBezTo>
                  <a:pt x="1862496" y="1056693"/>
                  <a:pt x="1860127" y="1059063"/>
                  <a:pt x="1853023" y="1049586"/>
                </a:cubicBezTo>
                <a:cubicBezTo>
                  <a:pt x="1853023" y="1049586"/>
                  <a:pt x="1850654" y="1049586"/>
                  <a:pt x="1850654" y="1049586"/>
                </a:cubicBezTo>
                <a:cubicBezTo>
                  <a:pt x="1848286" y="1049586"/>
                  <a:pt x="1845918" y="1049586"/>
                  <a:pt x="1843550" y="1044847"/>
                </a:cubicBezTo>
                <a:cubicBezTo>
                  <a:pt x="1841182" y="1040108"/>
                  <a:pt x="1843550" y="1035370"/>
                  <a:pt x="1848286" y="1035370"/>
                </a:cubicBezTo>
                <a:cubicBezTo>
                  <a:pt x="1850654" y="1035370"/>
                  <a:pt x="1855391" y="1037739"/>
                  <a:pt x="1857759" y="1040108"/>
                </a:cubicBezTo>
                <a:cubicBezTo>
                  <a:pt x="1857759" y="1040108"/>
                  <a:pt x="1860127" y="1040108"/>
                  <a:pt x="1860127" y="1040108"/>
                </a:cubicBezTo>
                <a:cubicBezTo>
                  <a:pt x="1864864" y="1044847"/>
                  <a:pt x="1867232" y="1044847"/>
                  <a:pt x="1869600" y="1042477"/>
                </a:cubicBezTo>
                <a:cubicBezTo>
                  <a:pt x="1869600" y="1042477"/>
                  <a:pt x="1867232" y="1040108"/>
                  <a:pt x="1867232" y="1040108"/>
                </a:cubicBezTo>
                <a:cubicBezTo>
                  <a:pt x="1862496" y="1035370"/>
                  <a:pt x="1860127" y="1033001"/>
                  <a:pt x="1857759" y="1030631"/>
                </a:cubicBezTo>
                <a:cubicBezTo>
                  <a:pt x="1857759" y="1030631"/>
                  <a:pt x="1860127" y="1030631"/>
                  <a:pt x="1860127" y="1030631"/>
                </a:cubicBezTo>
                <a:cubicBezTo>
                  <a:pt x="1862496" y="1033001"/>
                  <a:pt x="1864864" y="1035370"/>
                  <a:pt x="1867232" y="1035370"/>
                </a:cubicBezTo>
                <a:cubicBezTo>
                  <a:pt x="1867232" y="1037739"/>
                  <a:pt x="1869600" y="1037739"/>
                  <a:pt x="1869600" y="1037739"/>
                </a:cubicBezTo>
                <a:cubicBezTo>
                  <a:pt x="1867232" y="1040108"/>
                  <a:pt x="1871969" y="1042477"/>
                  <a:pt x="1876705" y="1044847"/>
                </a:cubicBezTo>
                <a:cubicBezTo>
                  <a:pt x="1879073" y="1047216"/>
                  <a:pt x="1881442" y="1049586"/>
                  <a:pt x="1879073" y="1047216"/>
                </a:cubicBezTo>
                <a:cubicBezTo>
                  <a:pt x="1881442" y="1049586"/>
                  <a:pt x="1879073" y="1047216"/>
                  <a:pt x="1883810" y="1051955"/>
                </a:cubicBezTo>
                <a:lnTo>
                  <a:pt x="1887600" y="1053851"/>
                </a:lnTo>
                <a:lnTo>
                  <a:pt x="1889015" y="1055261"/>
                </a:lnTo>
                <a:lnTo>
                  <a:pt x="1890915" y="1059063"/>
                </a:lnTo>
                <a:cubicBezTo>
                  <a:pt x="1890915" y="1059063"/>
                  <a:pt x="1893283" y="1061432"/>
                  <a:pt x="1893283" y="1061432"/>
                </a:cubicBezTo>
                <a:cubicBezTo>
                  <a:pt x="1893283" y="1061432"/>
                  <a:pt x="1893283" y="1061432"/>
                  <a:pt x="1895651" y="1061432"/>
                </a:cubicBezTo>
                <a:cubicBezTo>
                  <a:pt x="1895651" y="1061432"/>
                  <a:pt x="1895651" y="1061432"/>
                  <a:pt x="1895651" y="1063801"/>
                </a:cubicBezTo>
                <a:cubicBezTo>
                  <a:pt x="1895651" y="1066170"/>
                  <a:pt x="1900387" y="1068539"/>
                  <a:pt x="1900387" y="1066170"/>
                </a:cubicBezTo>
                <a:cubicBezTo>
                  <a:pt x="1902756" y="1066170"/>
                  <a:pt x="1905124" y="1068539"/>
                  <a:pt x="1905124" y="1068539"/>
                </a:cubicBezTo>
                <a:cubicBezTo>
                  <a:pt x="1914597" y="1075647"/>
                  <a:pt x="1921702" y="1075647"/>
                  <a:pt x="1916965" y="1070909"/>
                </a:cubicBezTo>
                <a:cubicBezTo>
                  <a:pt x="1916965" y="1070909"/>
                  <a:pt x="1914597" y="1068539"/>
                  <a:pt x="1912229" y="1068539"/>
                </a:cubicBezTo>
                <a:cubicBezTo>
                  <a:pt x="1912229" y="1066170"/>
                  <a:pt x="1912229" y="1066170"/>
                  <a:pt x="1912229" y="1066170"/>
                </a:cubicBezTo>
                <a:cubicBezTo>
                  <a:pt x="1912229" y="1066170"/>
                  <a:pt x="1909860" y="1066170"/>
                  <a:pt x="1909860" y="1066170"/>
                </a:cubicBezTo>
                <a:cubicBezTo>
                  <a:pt x="1912229" y="1063801"/>
                  <a:pt x="1900387" y="1051955"/>
                  <a:pt x="1916965" y="1063801"/>
                </a:cubicBezTo>
                <a:cubicBezTo>
                  <a:pt x="1919333" y="1063801"/>
                  <a:pt x="1919333" y="1063801"/>
                  <a:pt x="1919333" y="1061432"/>
                </a:cubicBezTo>
                <a:cubicBezTo>
                  <a:pt x="1919333" y="1061432"/>
                  <a:pt x="1914597" y="1059063"/>
                  <a:pt x="1912229" y="1056693"/>
                </a:cubicBezTo>
                <a:cubicBezTo>
                  <a:pt x="1909860" y="1054324"/>
                  <a:pt x="1907492" y="1051955"/>
                  <a:pt x="1902756" y="1049586"/>
                </a:cubicBezTo>
                <a:cubicBezTo>
                  <a:pt x="1902756" y="1049586"/>
                  <a:pt x="1900387" y="1047216"/>
                  <a:pt x="1898019" y="1047216"/>
                </a:cubicBezTo>
                <a:cubicBezTo>
                  <a:pt x="1895651" y="1047216"/>
                  <a:pt x="1883810" y="1040108"/>
                  <a:pt x="1886178" y="1042477"/>
                </a:cubicBezTo>
                <a:cubicBezTo>
                  <a:pt x="1886178" y="1042477"/>
                  <a:pt x="1881442" y="1040108"/>
                  <a:pt x="1879073" y="1040108"/>
                </a:cubicBezTo>
                <a:cubicBezTo>
                  <a:pt x="1879073" y="1040108"/>
                  <a:pt x="1881442" y="1042477"/>
                  <a:pt x="1883810" y="1044847"/>
                </a:cubicBezTo>
                <a:cubicBezTo>
                  <a:pt x="1883810" y="1042477"/>
                  <a:pt x="1895651" y="1051955"/>
                  <a:pt x="1895651" y="1049586"/>
                </a:cubicBezTo>
                <a:cubicBezTo>
                  <a:pt x="1898019" y="1051955"/>
                  <a:pt x="1900387" y="1054324"/>
                  <a:pt x="1902756" y="1056693"/>
                </a:cubicBezTo>
                <a:cubicBezTo>
                  <a:pt x="1905124" y="1059063"/>
                  <a:pt x="1905124" y="1059063"/>
                  <a:pt x="1900387" y="1056693"/>
                </a:cubicBezTo>
                <a:cubicBezTo>
                  <a:pt x="1900387" y="1056693"/>
                  <a:pt x="1900387" y="1054324"/>
                  <a:pt x="1898019" y="1054324"/>
                </a:cubicBezTo>
                <a:cubicBezTo>
                  <a:pt x="1888546" y="1047216"/>
                  <a:pt x="1886178" y="1047216"/>
                  <a:pt x="1886178" y="1049586"/>
                </a:cubicBezTo>
                <a:cubicBezTo>
                  <a:pt x="1886178" y="1049586"/>
                  <a:pt x="1883810" y="1049586"/>
                  <a:pt x="1879073" y="1044847"/>
                </a:cubicBezTo>
                <a:cubicBezTo>
                  <a:pt x="1879073" y="1044847"/>
                  <a:pt x="1879073" y="1044847"/>
                  <a:pt x="1879073" y="1042477"/>
                </a:cubicBezTo>
                <a:lnTo>
                  <a:pt x="1873390" y="1038686"/>
                </a:lnTo>
                <a:lnTo>
                  <a:pt x="1872561" y="1037443"/>
                </a:lnTo>
                <a:cubicBezTo>
                  <a:pt x="1870785" y="1035962"/>
                  <a:pt x="1868416" y="1034185"/>
                  <a:pt x="1867232" y="1033001"/>
                </a:cubicBezTo>
                <a:cubicBezTo>
                  <a:pt x="1867232" y="1033001"/>
                  <a:pt x="1864864" y="1030631"/>
                  <a:pt x="1864864" y="1030631"/>
                </a:cubicBezTo>
                <a:cubicBezTo>
                  <a:pt x="1862496" y="1028262"/>
                  <a:pt x="1862496" y="1028262"/>
                  <a:pt x="1860127" y="1025893"/>
                </a:cubicBezTo>
                <a:cubicBezTo>
                  <a:pt x="1860127" y="1025893"/>
                  <a:pt x="1857759" y="1025893"/>
                  <a:pt x="1857759" y="1025893"/>
                </a:cubicBezTo>
                <a:cubicBezTo>
                  <a:pt x="1855391" y="1025893"/>
                  <a:pt x="1857759" y="1025893"/>
                  <a:pt x="1855391" y="1025893"/>
                </a:cubicBezTo>
                <a:cubicBezTo>
                  <a:pt x="1855391" y="1025893"/>
                  <a:pt x="1855391" y="1025893"/>
                  <a:pt x="1853023" y="1023523"/>
                </a:cubicBezTo>
                <a:cubicBezTo>
                  <a:pt x="1853023" y="1021154"/>
                  <a:pt x="1850654" y="1018784"/>
                  <a:pt x="1845918" y="1018784"/>
                </a:cubicBezTo>
                <a:cubicBezTo>
                  <a:pt x="1845918" y="1016415"/>
                  <a:pt x="1845918" y="1016415"/>
                  <a:pt x="1845918" y="1016415"/>
                </a:cubicBezTo>
                <a:cubicBezTo>
                  <a:pt x="1843550" y="1016415"/>
                  <a:pt x="1841182" y="1014046"/>
                  <a:pt x="1841182" y="1014046"/>
                </a:cubicBezTo>
                <a:cubicBezTo>
                  <a:pt x="1848286" y="1018784"/>
                  <a:pt x="1845918" y="1014046"/>
                  <a:pt x="1850654" y="1016415"/>
                </a:cubicBezTo>
                <a:cubicBezTo>
                  <a:pt x="1850654" y="1018784"/>
                  <a:pt x="1850654" y="1018784"/>
                  <a:pt x="1853023" y="1021154"/>
                </a:cubicBezTo>
                <a:cubicBezTo>
                  <a:pt x="1857759" y="1023523"/>
                  <a:pt x="1862496" y="1025893"/>
                  <a:pt x="1867232" y="1028262"/>
                </a:cubicBezTo>
                <a:cubicBezTo>
                  <a:pt x="1860127" y="1021154"/>
                  <a:pt x="1867232" y="1023523"/>
                  <a:pt x="1867232" y="1021154"/>
                </a:cubicBezTo>
                <a:cubicBezTo>
                  <a:pt x="1867232" y="1021154"/>
                  <a:pt x="1864864" y="1018784"/>
                  <a:pt x="1862496" y="1016415"/>
                </a:cubicBezTo>
                <a:lnTo>
                  <a:pt x="1857759" y="1011677"/>
                </a:lnTo>
                <a:lnTo>
                  <a:pt x="1869600" y="1021154"/>
                </a:lnTo>
                <a:cubicBezTo>
                  <a:pt x="1869600" y="1021154"/>
                  <a:pt x="1871969" y="1021154"/>
                  <a:pt x="1871969" y="1021154"/>
                </a:cubicBezTo>
                <a:cubicBezTo>
                  <a:pt x="1874337" y="1023523"/>
                  <a:pt x="1876705" y="1025893"/>
                  <a:pt x="1876705" y="1025893"/>
                </a:cubicBezTo>
                <a:cubicBezTo>
                  <a:pt x="1876705" y="1025893"/>
                  <a:pt x="1879073" y="1023523"/>
                  <a:pt x="1876705" y="1023523"/>
                </a:cubicBezTo>
                <a:cubicBezTo>
                  <a:pt x="1876705" y="1023523"/>
                  <a:pt x="1871969" y="1018784"/>
                  <a:pt x="1869600" y="1016415"/>
                </a:cubicBezTo>
                <a:cubicBezTo>
                  <a:pt x="1869600" y="1016415"/>
                  <a:pt x="1867232" y="1016415"/>
                  <a:pt x="1867232" y="1016415"/>
                </a:cubicBezTo>
                <a:cubicBezTo>
                  <a:pt x="1866048" y="1016415"/>
                  <a:pt x="1864273" y="1015231"/>
                  <a:pt x="1861904" y="1013750"/>
                </a:cubicBezTo>
                <a:lnTo>
                  <a:pt x="1857759" y="1011677"/>
                </a:lnTo>
                <a:lnTo>
                  <a:pt x="1853023" y="1009307"/>
                </a:lnTo>
                <a:cubicBezTo>
                  <a:pt x="1850654" y="1006938"/>
                  <a:pt x="1848286" y="1004569"/>
                  <a:pt x="1848286" y="1002200"/>
                </a:cubicBezTo>
                <a:cubicBezTo>
                  <a:pt x="1848286" y="1002200"/>
                  <a:pt x="1845918" y="999830"/>
                  <a:pt x="1845918" y="999830"/>
                </a:cubicBezTo>
                <a:cubicBezTo>
                  <a:pt x="1843550" y="999830"/>
                  <a:pt x="1841182" y="997461"/>
                  <a:pt x="1841182" y="997461"/>
                </a:cubicBezTo>
                <a:cubicBezTo>
                  <a:pt x="1838813" y="995091"/>
                  <a:pt x="1838813" y="995091"/>
                  <a:pt x="1836445" y="995091"/>
                </a:cubicBezTo>
                <a:cubicBezTo>
                  <a:pt x="1834077" y="992722"/>
                  <a:pt x="1829340" y="990354"/>
                  <a:pt x="1829340" y="990354"/>
                </a:cubicBezTo>
                <a:lnTo>
                  <a:pt x="1828562" y="989186"/>
                </a:lnTo>
                <a:lnTo>
                  <a:pt x="1829127" y="988948"/>
                </a:lnTo>
                <a:lnTo>
                  <a:pt x="1827327" y="987332"/>
                </a:lnTo>
                <a:lnTo>
                  <a:pt x="1824604" y="983246"/>
                </a:lnTo>
                <a:cubicBezTo>
                  <a:pt x="1822236" y="980876"/>
                  <a:pt x="1822236" y="980876"/>
                  <a:pt x="1824604" y="980876"/>
                </a:cubicBezTo>
                <a:cubicBezTo>
                  <a:pt x="1826972" y="983246"/>
                  <a:pt x="1831709" y="985615"/>
                  <a:pt x="1836445" y="990354"/>
                </a:cubicBezTo>
                <a:cubicBezTo>
                  <a:pt x="1836445" y="990354"/>
                  <a:pt x="1838813" y="990354"/>
                  <a:pt x="1838813" y="992722"/>
                </a:cubicBezTo>
                <a:cubicBezTo>
                  <a:pt x="1843550" y="995091"/>
                  <a:pt x="1845918" y="995091"/>
                  <a:pt x="1843550" y="992722"/>
                </a:cubicBezTo>
                <a:cubicBezTo>
                  <a:pt x="1841182" y="990354"/>
                  <a:pt x="1834077" y="985615"/>
                  <a:pt x="1831709" y="983246"/>
                </a:cubicBezTo>
                <a:cubicBezTo>
                  <a:pt x="1829340" y="980876"/>
                  <a:pt x="1824604" y="978507"/>
                  <a:pt x="1822236" y="978507"/>
                </a:cubicBezTo>
                <a:cubicBezTo>
                  <a:pt x="1819867" y="976137"/>
                  <a:pt x="1815131" y="973768"/>
                  <a:pt x="1808026" y="969029"/>
                </a:cubicBezTo>
                <a:cubicBezTo>
                  <a:pt x="1803290" y="966660"/>
                  <a:pt x="1803290" y="964292"/>
                  <a:pt x="1800921" y="964292"/>
                </a:cubicBezTo>
                <a:cubicBezTo>
                  <a:pt x="1800921" y="964292"/>
                  <a:pt x="1800921" y="961923"/>
                  <a:pt x="1800921" y="959553"/>
                </a:cubicBezTo>
                <a:cubicBezTo>
                  <a:pt x="1798553" y="959553"/>
                  <a:pt x="1796185" y="957184"/>
                  <a:pt x="1796185" y="957184"/>
                </a:cubicBezTo>
                <a:cubicBezTo>
                  <a:pt x="1793817" y="957184"/>
                  <a:pt x="1793817" y="957184"/>
                  <a:pt x="1793817" y="957184"/>
                </a:cubicBezTo>
                <a:cubicBezTo>
                  <a:pt x="1793817" y="954815"/>
                  <a:pt x="1791449" y="952445"/>
                  <a:pt x="1793817" y="952445"/>
                </a:cubicBezTo>
                <a:cubicBezTo>
                  <a:pt x="1793817" y="952445"/>
                  <a:pt x="1786712" y="945337"/>
                  <a:pt x="1796185" y="952445"/>
                </a:cubicBezTo>
                <a:cubicBezTo>
                  <a:pt x="1796185" y="952445"/>
                  <a:pt x="1798553" y="954815"/>
                  <a:pt x="1798553" y="952445"/>
                </a:cubicBezTo>
                <a:cubicBezTo>
                  <a:pt x="1798553" y="952445"/>
                  <a:pt x="1796185" y="952445"/>
                  <a:pt x="1796185" y="950075"/>
                </a:cubicBezTo>
                <a:cubicBezTo>
                  <a:pt x="1800921" y="954815"/>
                  <a:pt x="1803290" y="957184"/>
                  <a:pt x="1808026" y="959553"/>
                </a:cubicBezTo>
                <a:cubicBezTo>
                  <a:pt x="1812763" y="964292"/>
                  <a:pt x="1815131" y="966660"/>
                  <a:pt x="1808026" y="964292"/>
                </a:cubicBezTo>
                <a:cubicBezTo>
                  <a:pt x="1808026" y="966660"/>
                  <a:pt x="1803290" y="964292"/>
                  <a:pt x="1810394" y="969029"/>
                </a:cubicBezTo>
                <a:cubicBezTo>
                  <a:pt x="1819867" y="973768"/>
                  <a:pt x="1805658" y="964292"/>
                  <a:pt x="1810394" y="966660"/>
                </a:cubicBezTo>
                <a:cubicBezTo>
                  <a:pt x="1812763" y="969029"/>
                  <a:pt x="1810394" y="966660"/>
                  <a:pt x="1812763" y="966660"/>
                </a:cubicBezTo>
                <a:cubicBezTo>
                  <a:pt x="1812763" y="966660"/>
                  <a:pt x="1815131" y="969029"/>
                  <a:pt x="1817499" y="971399"/>
                </a:cubicBezTo>
                <a:cubicBezTo>
                  <a:pt x="1817499" y="971399"/>
                  <a:pt x="1817499" y="971399"/>
                  <a:pt x="1819867" y="971399"/>
                </a:cubicBezTo>
                <a:cubicBezTo>
                  <a:pt x="1819867" y="973768"/>
                  <a:pt x="1822236" y="976137"/>
                  <a:pt x="1824604" y="976137"/>
                </a:cubicBezTo>
                <a:cubicBezTo>
                  <a:pt x="1824604" y="976137"/>
                  <a:pt x="1826972" y="978507"/>
                  <a:pt x="1826972" y="978507"/>
                </a:cubicBezTo>
                <a:cubicBezTo>
                  <a:pt x="1819867" y="971399"/>
                  <a:pt x="1826972" y="976137"/>
                  <a:pt x="1817499" y="969029"/>
                </a:cubicBezTo>
                <a:cubicBezTo>
                  <a:pt x="1817499" y="966660"/>
                  <a:pt x="1817499" y="966660"/>
                  <a:pt x="1817499" y="966660"/>
                </a:cubicBezTo>
                <a:cubicBezTo>
                  <a:pt x="1824604" y="971399"/>
                  <a:pt x="1817499" y="966660"/>
                  <a:pt x="1817499" y="964292"/>
                </a:cubicBezTo>
                <a:cubicBezTo>
                  <a:pt x="1815131" y="961923"/>
                  <a:pt x="1803290" y="954815"/>
                  <a:pt x="1800921" y="952445"/>
                </a:cubicBezTo>
                <a:cubicBezTo>
                  <a:pt x="1798553" y="950075"/>
                  <a:pt x="1796185" y="950075"/>
                  <a:pt x="1793817" y="947706"/>
                </a:cubicBezTo>
                <a:cubicBezTo>
                  <a:pt x="1784344" y="940598"/>
                  <a:pt x="1777239" y="935861"/>
                  <a:pt x="1772503" y="933491"/>
                </a:cubicBezTo>
                <a:cubicBezTo>
                  <a:pt x="1772503" y="933491"/>
                  <a:pt x="1770134" y="931122"/>
                  <a:pt x="1765398" y="928752"/>
                </a:cubicBezTo>
                <a:cubicBezTo>
                  <a:pt x="1765398" y="928752"/>
                  <a:pt x="1767766" y="928752"/>
                  <a:pt x="1767766" y="928752"/>
                </a:cubicBezTo>
                <a:cubicBezTo>
                  <a:pt x="1770134" y="928752"/>
                  <a:pt x="1770134" y="928752"/>
                  <a:pt x="1772503" y="928752"/>
                </a:cubicBezTo>
                <a:cubicBezTo>
                  <a:pt x="1777239" y="931122"/>
                  <a:pt x="1779607" y="933491"/>
                  <a:pt x="1779607" y="933491"/>
                </a:cubicBezTo>
                <a:cubicBezTo>
                  <a:pt x="1779607" y="935861"/>
                  <a:pt x="1781976" y="938230"/>
                  <a:pt x="1784344" y="938230"/>
                </a:cubicBezTo>
                <a:cubicBezTo>
                  <a:pt x="1786712" y="940598"/>
                  <a:pt x="1789080" y="940598"/>
                  <a:pt x="1789080" y="942968"/>
                </a:cubicBezTo>
                <a:cubicBezTo>
                  <a:pt x="1789080" y="942968"/>
                  <a:pt x="1789080" y="940598"/>
                  <a:pt x="1786712" y="940598"/>
                </a:cubicBezTo>
                <a:cubicBezTo>
                  <a:pt x="1779607" y="933491"/>
                  <a:pt x="1779607" y="933491"/>
                  <a:pt x="1779607" y="933491"/>
                </a:cubicBezTo>
                <a:cubicBezTo>
                  <a:pt x="1781976" y="933491"/>
                  <a:pt x="1781976" y="931122"/>
                  <a:pt x="1779607" y="931122"/>
                </a:cubicBezTo>
                <a:cubicBezTo>
                  <a:pt x="1774871" y="926383"/>
                  <a:pt x="1781976" y="931122"/>
                  <a:pt x="1781976" y="931122"/>
                </a:cubicBezTo>
                <a:cubicBezTo>
                  <a:pt x="1786712" y="933491"/>
                  <a:pt x="1789080" y="935861"/>
                  <a:pt x="1791449" y="938230"/>
                </a:cubicBezTo>
                <a:cubicBezTo>
                  <a:pt x="1793817" y="940598"/>
                  <a:pt x="1793817" y="940598"/>
                  <a:pt x="1793817" y="942968"/>
                </a:cubicBezTo>
                <a:cubicBezTo>
                  <a:pt x="1798553" y="945337"/>
                  <a:pt x="1803290" y="950075"/>
                  <a:pt x="1796185" y="945337"/>
                </a:cubicBezTo>
                <a:cubicBezTo>
                  <a:pt x="1796185" y="945337"/>
                  <a:pt x="1796185" y="945337"/>
                  <a:pt x="1798553" y="947706"/>
                </a:cubicBezTo>
                <a:cubicBezTo>
                  <a:pt x="1800921" y="950075"/>
                  <a:pt x="1803290" y="950075"/>
                  <a:pt x="1808026" y="954815"/>
                </a:cubicBezTo>
                <a:cubicBezTo>
                  <a:pt x="1812763" y="957184"/>
                  <a:pt x="1815131" y="959553"/>
                  <a:pt x="1819867" y="964292"/>
                </a:cubicBezTo>
                <a:cubicBezTo>
                  <a:pt x="1824604" y="966660"/>
                  <a:pt x="1829340" y="969029"/>
                  <a:pt x="1831709" y="971399"/>
                </a:cubicBezTo>
                <a:cubicBezTo>
                  <a:pt x="1834077" y="972584"/>
                  <a:pt x="1833485" y="971991"/>
                  <a:pt x="1832301" y="970808"/>
                </a:cubicBezTo>
                <a:lnTo>
                  <a:pt x="1830080" y="967697"/>
                </a:lnTo>
                <a:lnTo>
                  <a:pt x="1833659" y="968891"/>
                </a:lnTo>
                <a:lnTo>
                  <a:pt x="1835854" y="971399"/>
                </a:lnTo>
                <a:lnTo>
                  <a:pt x="1837393" y="972346"/>
                </a:lnTo>
                <a:lnTo>
                  <a:pt x="1841182" y="976137"/>
                </a:lnTo>
                <a:cubicBezTo>
                  <a:pt x="1845918" y="978507"/>
                  <a:pt x="1850654" y="980876"/>
                  <a:pt x="1857759" y="987984"/>
                </a:cubicBezTo>
                <a:cubicBezTo>
                  <a:pt x="1850654" y="980876"/>
                  <a:pt x="1848286" y="978507"/>
                  <a:pt x="1843550" y="976137"/>
                </a:cubicBezTo>
                <a:lnTo>
                  <a:pt x="1837393" y="972346"/>
                </a:lnTo>
                <a:lnTo>
                  <a:pt x="1834077" y="969029"/>
                </a:lnTo>
                <a:lnTo>
                  <a:pt x="1833659" y="968891"/>
                </a:lnTo>
                <a:lnTo>
                  <a:pt x="1831709" y="966660"/>
                </a:lnTo>
                <a:cubicBezTo>
                  <a:pt x="1829340" y="964292"/>
                  <a:pt x="1829340" y="964292"/>
                  <a:pt x="1824604" y="959553"/>
                </a:cubicBezTo>
                <a:cubicBezTo>
                  <a:pt x="1815131" y="954815"/>
                  <a:pt x="1808026" y="947706"/>
                  <a:pt x="1798553" y="942968"/>
                </a:cubicBezTo>
                <a:cubicBezTo>
                  <a:pt x="1793817" y="938230"/>
                  <a:pt x="1789080" y="935861"/>
                  <a:pt x="1784344" y="931122"/>
                </a:cubicBezTo>
                <a:cubicBezTo>
                  <a:pt x="1781976" y="931122"/>
                  <a:pt x="1779607" y="928752"/>
                  <a:pt x="1774871" y="926383"/>
                </a:cubicBezTo>
                <a:cubicBezTo>
                  <a:pt x="1774871" y="924014"/>
                  <a:pt x="1774871" y="921644"/>
                  <a:pt x="1770134" y="916906"/>
                </a:cubicBezTo>
                <a:cubicBezTo>
                  <a:pt x="1770134" y="916906"/>
                  <a:pt x="1770134" y="914537"/>
                  <a:pt x="1770134" y="914537"/>
                </a:cubicBezTo>
                <a:cubicBezTo>
                  <a:pt x="1772503" y="914537"/>
                  <a:pt x="1774871" y="919275"/>
                  <a:pt x="1777239" y="919275"/>
                </a:cubicBezTo>
                <a:cubicBezTo>
                  <a:pt x="1777239" y="919275"/>
                  <a:pt x="1779607" y="919275"/>
                  <a:pt x="1781976" y="919275"/>
                </a:cubicBezTo>
                <a:cubicBezTo>
                  <a:pt x="1781976" y="921644"/>
                  <a:pt x="1781976" y="921644"/>
                  <a:pt x="1784344" y="921644"/>
                </a:cubicBezTo>
                <a:cubicBezTo>
                  <a:pt x="1791449" y="928752"/>
                  <a:pt x="1791449" y="928752"/>
                  <a:pt x="1793817" y="928752"/>
                </a:cubicBezTo>
                <a:cubicBezTo>
                  <a:pt x="1796185" y="931122"/>
                  <a:pt x="1800921" y="935861"/>
                  <a:pt x="1798553" y="935861"/>
                </a:cubicBezTo>
                <a:cubicBezTo>
                  <a:pt x="1798553" y="935861"/>
                  <a:pt x="1800921" y="938230"/>
                  <a:pt x="1803290" y="938230"/>
                </a:cubicBezTo>
                <a:cubicBezTo>
                  <a:pt x="1805658" y="940598"/>
                  <a:pt x="1808026" y="942968"/>
                  <a:pt x="1810394" y="942968"/>
                </a:cubicBezTo>
                <a:cubicBezTo>
                  <a:pt x="1815131" y="947706"/>
                  <a:pt x="1817499" y="945337"/>
                  <a:pt x="1812763" y="940598"/>
                </a:cubicBezTo>
                <a:cubicBezTo>
                  <a:pt x="1810394" y="940598"/>
                  <a:pt x="1808026" y="938230"/>
                  <a:pt x="1808026" y="938230"/>
                </a:cubicBezTo>
                <a:cubicBezTo>
                  <a:pt x="1810394" y="938230"/>
                  <a:pt x="1810394" y="935861"/>
                  <a:pt x="1815131" y="938230"/>
                </a:cubicBezTo>
                <a:cubicBezTo>
                  <a:pt x="1817499" y="940598"/>
                  <a:pt x="1819867" y="940598"/>
                  <a:pt x="1819867" y="940598"/>
                </a:cubicBezTo>
                <a:cubicBezTo>
                  <a:pt x="1819867" y="940598"/>
                  <a:pt x="1817499" y="938230"/>
                  <a:pt x="1817499" y="938230"/>
                </a:cubicBezTo>
                <a:cubicBezTo>
                  <a:pt x="1812763" y="935861"/>
                  <a:pt x="1810394" y="931122"/>
                  <a:pt x="1803290" y="928752"/>
                </a:cubicBezTo>
                <a:cubicBezTo>
                  <a:pt x="1800921" y="926383"/>
                  <a:pt x="1798553" y="926383"/>
                  <a:pt x="1791449" y="919275"/>
                </a:cubicBezTo>
                <a:cubicBezTo>
                  <a:pt x="1789080" y="919275"/>
                  <a:pt x="1786712" y="919275"/>
                  <a:pt x="1791449" y="921644"/>
                </a:cubicBezTo>
                <a:cubicBezTo>
                  <a:pt x="1791449" y="921644"/>
                  <a:pt x="1791449" y="921644"/>
                  <a:pt x="1789080" y="921644"/>
                </a:cubicBezTo>
                <a:cubicBezTo>
                  <a:pt x="1786712" y="919275"/>
                  <a:pt x="1786712" y="921644"/>
                  <a:pt x="1786712" y="919275"/>
                </a:cubicBezTo>
                <a:cubicBezTo>
                  <a:pt x="1784344" y="916906"/>
                  <a:pt x="1781976" y="916906"/>
                  <a:pt x="1779607" y="914537"/>
                </a:cubicBezTo>
                <a:cubicBezTo>
                  <a:pt x="1772503" y="909799"/>
                  <a:pt x="1765398" y="905060"/>
                  <a:pt x="1763030" y="905060"/>
                </a:cubicBezTo>
                <a:cubicBezTo>
                  <a:pt x="1763030" y="905060"/>
                  <a:pt x="1760661" y="905060"/>
                  <a:pt x="1760661" y="905060"/>
                </a:cubicBezTo>
                <a:cubicBezTo>
                  <a:pt x="1760661" y="905060"/>
                  <a:pt x="1758293" y="905060"/>
                  <a:pt x="1758293" y="905060"/>
                </a:cubicBezTo>
                <a:cubicBezTo>
                  <a:pt x="1758293" y="905060"/>
                  <a:pt x="1760661" y="905060"/>
                  <a:pt x="1760661" y="907430"/>
                </a:cubicBezTo>
                <a:cubicBezTo>
                  <a:pt x="1758293" y="909799"/>
                  <a:pt x="1753557" y="905060"/>
                  <a:pt x="1751189" y="902691"/>
                </a:cubicBezTo>
                <a:cubicBezTo>
                  <a:pt x="1748820" y="900321"/>
                  <a:pt x="1748820" y="900321"/>
                  <a:pt x="1748820" y="897951"/>
                </a:cubicBezTo>
                <a:cubicBezTo>
                  <a:pt x="1741716" y="897951"/>
                  <a:pt x="1736979" y="893213"/>
                  <a:pt x="1732243" y="888475"/>
                </a:cubicBezTo>
                <a:cubicBezTo>
                  <a:pt x="1727506" y="883737"/>
                  <a:pt x="1727506" y="881367"/>
                  <a:pt x="1729874" y="881367"/>
                </a:cubicBezTo>
                <a:cubicBezTo>
                  <a:pt x="1729874" y="878998"/>
                  <a:pt x="1725138" y="876629"/>
                  <a:pt x="1725138" y="876629"/>
                </a:cubicBezTo>
                <a:cubicBezTo>
                  <a:pt x="1725138" y="874259"/>
                  <a:pt x="1722770" y="874259"/>
                  <a:pt x="1722770" y="871890"/>
                </a:cubicBezTo>
                <a:cubicBezTo>
                  <a:pt x="1720401" y="871890"/>
                  <a:pt x="1718033" y="869521"/>
                  <a:pt x="1715665" y="869521"/>
                </a:cubicBezTo>
                <a:cubicBezTo>
                  <a:pt x="1718033" y="867151"/>
                  <a:pt x="1715665" y="864782"/>
                  <a:pt x="1713297" y="862413"/>
                </a:cubicBezTo>
                <a:cubicBezTo>
                  <a:pt x="1710928" y="862413"/>
                  <a:pt x="1708560" y="862413"/>
                  <a:pt x="1708560" y="862413"/>
                </a:cubicBezTo>
                <a:cubicBezTo>
                  <a:pt x="1706192" y="862413"/>
                  <a:pt x="1706192" y="862413"/>
                  <a:pt x="1701456" y="862413"/>
                </a:cubicBezTo>
                <a:cubicBezTo>
                  <a:pt x="1701456" y="860044"/>
                  <a:pt x="1703824" y="860044"/>
                  <a:pt x="1703824" y="857674"/>
                </a:cubicBezTo>
                <a:cubicBezTo>
                  <a:pt x="1701456" y="855305"/>
                  <a:pt x="1701456" y="850566"/>
                  <a:pt x="1694351" y="848197"/>
                </a:cubicBezTo>
                <a:cubicBezTo>
                  <a:pt x="1694351" y="848197"/>
                  <a:pt x="1691983" y="848197"/>
                  <a:pt x="1691983" y="848197"/>
                </a:cubicBezTo>
                <a:cubicBezTo>
                  <a:pt x="1691983" y="845828"/>
                  <a:pt x="1691983" y="845828"/>
                  <a:pt x="1691983" y="845828"/>
                </a:cubicBezTo>
                <a:cubicBezTo>
                  <a:pt x="1691983" y="845828"/>
                  <a:pt x="1691983" y="845828"/>
                  <a:pt x="1694351" y="845828"/>
                </a:cubicBezTo>
                <a:cubicBezTo>
                  <a:pt x="1696719" y="845828"/>
                  <a:pt x="1703824" y="850566"/>
                  <a:pt x="1703824" y="850566"/>
                </a:cubicBezTo>
                <a:cubicBezTo>
                  <a:pt x="1708560" y="857674"/>
                  <a:pt x="1718033" y="857674"/>
                  <a:pt x="1722770" y="864782"/>
                </a:cubicBezTo>
                <a:cubicBezTo>
                  <a:pt x="1727506" y="869521"/>
                  <a:pt x="1727506" y="867151"/>
                  <a:pt x="1732243" y="869521"/>
                </a:cubicBezTo>
                <a:cubicBezTo>
                  <a:pt x="1739347" y="871890"/>
                  <a:pt x="1748820" y="878998"/>
                  <a:pt x="1753557" y="886106"/>
                </a:cubicBezTo>
                <a:cubicBezTo>
                  <a:pt x="1760661" y="893213"/>
                  <a:pt x="1767766" y="890844"/>
                  <a:pt x="1772503" y="897951"/>
                </a:cubicBezTo>
                <a:cubicBezTo>
                  <a:pt x="1774871" y="895582"/>
                  <a:pt x="1777239" y="895582"/>
                  <a:pt x="1774871" y="893213"/>
                </a:cubicBezTo>
                <a:cubicBezTo>
                  <a:pt x="1772503" y="890844"/>
                  <a:pt x="1767766" y="886106"/>
                  <a:pt x="1763030" y="881367"/>
                </a:cubicBezTo>
                <a:cubicBezTo>
                  <a:pt x="1753557" y="874259"/>
                  <a:pt x="1753557" y="874259"/>
                  <a:pt x="1758293" y="874259"/>
                </a:cubicBezTo>
                <a:cubicBezTo>
                  <a:pt x="1763030" y="874259"/>
                  <a:pt x="1763030" y="874259"/>
                  <a:pt x="1753557" y="864782"/>
                </a:cubicBezTo>
                <a:cubicBezTo>
                  <a:pt x="1748820" y="860044"/>
                  <a:pt x="1744084" y="855305"/>
                  <a:pt x="1736979" y="850566"/>
                </a:cubicBezTo>
                <a:cubicBezTo>
                  <a:pt x="1746452" y="852935"/>
                  <a:pt x="1751189" y="860044"/>
                  <a:pt x="1758293" y="864782"/>
                </a:cubicBezTo>
                <a:cubicBezTo>
                  <a:pt x="1765398" y="869521"/>
                  <a:pt x="1770134" y="871890"/>
                  <a:pt x="1774871" y="874259"/>
                </a:cubicBezTo>
                <a:cubicBezTo>
                  <a:pt x="1774871" y="874259"/>
                  <a:pt x="1777239" y="874259"/>
                  <a:pt x="1777239" y="874259"/>
                </a:cubicBezTo>
                <a:cubicBezTo>
                  <a:pt x="1781976" y="874259"/>
                  <a:pt x="1786712" y="886106"/>
                  <a:pt x="1791449" y="883737"/>
                </a:cubicBezTo>
                <a:cubicBezTo>
                  <a:pt x="1791449" y="881367"/>
                  <a:pt x="1791449" y="881367"/>
                  <a:pt x="1791449" y="878998"/>
                </a:cubicBezTo>
                <a:cubicBezTo>
                  <a:pt x="1791449" y="881367"/>
                  <a:pt x="1793817" y="881367"/>
                  <a:pt x="1793817" y="883737"/>
                </a:cubicBezTo>
                <a:cubicBezTo>
                  <a:pt x="1796185" y="886106"/>
                  <a:pt x="1798553" y="886106"/>
                  <a:pt x="1803290" y="888475"/>
                </a:cubicBezTo>
                <a:cubicBezTo>
                  <a:pt x="1798553" y="883737"/>
                  <a:pt x="1793817" y="881367"/>
                  <a:pt x="1789080" y="876629"/>
                </a:cubicBezTo>
                <a:cubicBezTo>
                  <a:pt x="1793817" y="876629"/>
                  <a:pt x="1793817" y="876629"/>
                  <a:pt x="1791449" y="874259"/>
                </a:cubicBezTo>
                <a:cubicBezTo>
                  <a:pt x="1791449" y="871890"/>
                  <a:pt x="1786712" y="871890"/>
                  <a:pt x="1784344" y="869521"/>
                </a:cubicBezTo>
                <a:cubicBezTo>
                  <a:pt x="1781976" y="867151"/>
                  <a:pt x="1781976" y="867151"/>
                  <a:pt x="1779607" y="864782"/>
                </a:cubicBezTo>
                <a:cubicBezTo>
                  <a:pt x="1781976" y="864782"/>
                  <a:pt x="1781976" y="867151"/>
                  <a:pt x="1781976" y="867151"/>
                </a:cubicBezTo>
                <a:cubicBezTo>
                  <a:pt x="1786712" y="869521"/>
                  <a:pt x="1789080" y="871890"/>
                  <a:pt x="1793817" y="874259"/>
                </a:cubicBezTo>
                <a:cubicBezTo>
                  <a:pt x="1796185" y="876629"/>
                  <a:pt x="1798553" y="878998"/>
                  <a:pt x="1798553" y="878998"/>
                </a:cubicBezTo>
                <a:cubicBezTo>
                  <a:pt x="1798553" y="878998"/>
                  <a:pt x="1800921" y="881367"/>
                  <a:pt x="1800921" y="883737"/>
                </a:cubicBezTo>
                <a:cubicBezTo>
                  <a:pt x="1800921" y="883737"/>
                  <a:pt x="1803290" y="886106"/>
                  <a:pt x="1803290" y="886106"/>
                </a:cubicBezTo>
                <a:cubicBezTo>
                  <a:pt x="1805658" y="886106"/>
                  <a:pt x="1808026" y="888475"/>
                  <a:pt x="1808026" y="888475"/>
                </a:cubicBezTo>
                <a:cubicBezTo>
                  <a:pt x="1810394" y="890844"/>
                  <a:pt x="1810394" y="890844"/>
                  <a:pt x="1812763" y="890844"/>
                </a:cubicBezTo>
                <a:cubicBezTo>
                  <a:pt x="1822236" y="895582"/>
                  <a:pt x="1822236" y="895582"/>
                  <a:pt x="1812763" y="888475"/>
                </a:cubicBezTo>
                <a:cubicBezTo>
                  <a:pt x="1810394" y="886106"/>
                  <a:pt x="1808026" y="886106"/>
                  <a:pt x="1805658" y="883737"/>
                </a:cubicBezTo>
                <a:lnTo>
                  <a:pt x="1803290" y="881367"/>
                </a:lnTo>
                <a:lnTo>
                  <a:pt x="1810394" y="886106"/>
                </a:lnTo>
                <a:cubicBezTo>
                  <a:pt x="1817499" y="888475"/>
                  <a:pt x="1822236" y="893213"/>
                  <a:pt x="1822236" y="895582"/>
                </a:cubicBezTo>
                <a:cubicBezTo>
                  <a:pt x="1824604" y="895582"/>
                  <a:pt x="1824604" y="897951"/>
                  <a:pt x="1826972" y="897951"/>
                </a:cubicBezTo>
                <a:cubicBezTo>
                  <a:pt x="1826972" y="900321"/>
                  <a:pt x="1829340" y="900321"/>
                  <a:pt x="1829340" y="900321"/>
                </a:cubicBezTo>
                <a:cubicBezTo>
                  <a:pt x="1826972" y="895582"/>
                  <a:pt x="1824604" y="893213"/>
                  <a:pt x="1834077" y="900321"/>
                </a:cubicBezTo>
                <a:cubicBezTo>
                  <a:pt x="1836445" y="902691"/>
                  <a:pt x="1836445" y="902691"/>
                  <a:pt x="1831709" y="897951"/>
                </a:cubicBezTo>
                <a:cubicBezTo>
                  <a:pt x="1824604" y="893213"/>
                  <a:pt x="1824604" y="893213"/>
                  <a:pt x="1824604" y="893213"/>
                </a:cubicBezTo>
                <a:cubicBezTo>
                  <a:pt x="1824604" y="893213"/>
                  <a:pt x="1826972" y="893213"/>
                  <a:pt x="1831709" y="895582"/>
                </a:cubicBezTo>
                <a:cubicBezTo>
                  <a:pt x="1836445" y="900321"/>
                  <a:pt x="1838813" y="902691"/>
                  <a:pt x="1843550" y="905060"/>
                </a:cubicBezTo>
                <a:cubicBezTo>
                  <a:pt x="1845918" y="905060"/>
                  <a:pt x="1845918" y="905060"/>
                  <a:pt x="1848286" y="905060"/>
                </a:cubicBezTo>
                <a:cubicBezTo>
                  <a:pt x="1850654" y="907430"/>
                  <a:pt x="1850654" y="905060"/>
                  <a:pt x="1850654" y="905060"/>
                </a:cubicBezTo>
                <a:cubicBezTo>
                  <a:pt x="1848286" y="902691"/>
                  <a:pt x="1843550" y="900321"/>
                  <a:pt x="1843550" y="900321"/>
                </a:cubicBezTo>
                <a:cubicBezTo>
                  <a:pt x="1841182" y="900321"/>
                  <a:pt x="1838813" y="897951"/>
                  <a:pt x="1838813" y="897951"/>
                </a:cubicBezTo>
                <a:cubicBezTo>
                  <a:pt x="1836445" y="895582"/>
                  <a:pt x="1836445" y="895582"/>
                  <a:pt x="1836445" y="895582"/>
                </a:cubicBezTo>
                <a:cubicBezTo>
                  <a:pt x="1836445" y="893213"/>
                  <a:pt x="1838813" y="893213"/>
                  <a:pt x="1838813" y="893213"/>
                </a:cubicBezTo>
                <a:cubicBezTo>
                  <a:pt x="1822236" y="883737"/>
                  <a:pt x="1822236" y="883737"/>
                  <a:pt x="1812763" y="878998"/>
                </a:cubicBezTo>
                <a:cubicBezTo>
                  <a:pt x="1815131" y="881367"/>
                  <a:pt x="1817499" y="881367"/>
                  <a:pt x="1817499" y="883737"/>
                </a:cubicBezTo>
                <a:cubicBezTo>
                  <a:pt x="1815131" y="883737"/>
                  <a:pt x="1815131" y="883737"/>
                  <a:pt x="1815131" y="883737"/>
                </a:cubicBezTo>
                <a:cubicBezTo>
                  <a:pt x="1812763" y="881367"/>
                  <a:pt x="1810394" y="881367"/>
                  <a:pt x="1810394" y="881367"/>
                </a:cubicBezTo>
                <a:cubicBezTo>
                  <a:pt x="1810394" y="878998"/>
                  <a:pt x="1808026" y="878998"/>
                  <a:pt x="1805658" y="876629"/>
                </a:cubicBezTo>
                <a:cubicBezTo>
                  <a:pt x="1800921" y="874259"/>
                  <a:pt x="1803290" y="874259"/>
                  <a:pt x="1803290" y="876629"/>
                </a:cubicBezTo>
                <a:cubicBezTo>
                  <a:pt x="1803290" y="876629"/>
                  <a:pt x="1808026" y="881367"/>
                  <a:pt x="1800921" y="876629"/>
                </a:cubicBezTo>
                <a:cubicBezTo>
                  <a:pt x="1800921" y="876629"/>
                  <a:pt x="1798553" y="874259"/>
                  <a:pt x="1798553" y="874259"/>
                </a:cubicBezTo>
                <a:cubicBezTo>
                  <a:pt x="1798553" y="871890"/>
                  <a:pt x="1798553" y="871890"/>
                  <a:pt x="1793817" y="867151"/>
                </a:cubicBezTo>
                <a:cubicBezTo>
                  <a:pt x="1791449" y="864782"/>
                  <a:pt x="1786712" y="862413"/>
                  <a:pt x="1784344" y="860044"/>
                </a:cubicBezTo>
                <a:cubicBezTo>
                  <a:pt x="1789080" y="862413"/>
                  <a:pt x="1791449" y="862413"/>
                  <a:pt x="1793817" y="864782"/>
                </a:cubicBezTo>
                <a:cubicBezTo>
                  <a:pt x="1781976" y="855305"/>
                  <a:pt x="1789080" y="857674"/>
                  <a:pt x="1789080" y="857674"/>
                </a:cubicBezTo>
                <a:cubicBezTo>
                  <a:pt x="1789080" y="857674"/>
                  <a:pt x="1789080" y="857674"/>
                  <a:pt x="1789080" y="855305"/>
                </a:cubicBezTo>
                <a:cubicBezTo>
                  <a:pt x="1789080" y="855305"/>
                  <a:pt x="1784344" y="850566"/>
                  <a:pt x="1781976" y="850566"/>
                </a:cubicBezTo>
                <a:cubicBezTo>
                  <a:pt x="1777239" y="848197"/>
                  <a:pt x="1774871" y="845828"/>
                  <a:pt x="1772503" y="843458"/>
                </a:cubicBezTo>
                <a:cubicBezTo>
                  <a:pt x="1765398" y="838720"/>
                  <a:pt x="1767766" y="841090"/>
                  <a:pt x="1763030" y="838720"/>
                </a:cubicBezTo>
                <a:cubicBezTo>
                  <a:pt x="1763030" y="838720"/>
                  <a:pt x="1763030" y="838720"/>
                  <a:pt x="1763030" y="836351"/>
                </a:cubicBezTo>
                <a:cubicBezTo>
                  <a:pt x="1760661" y="836351"/>
                  <a:pt x="1758293" y="836351"/>
                  <a:pt x="1758293" y="833982"/>
                </a:cubicBezTo>
                <a:cubicBezTo>
                  <a:pt x="1758293" y="833982"/>
                  <a:pt x="1758293" y="833982"/>
                  <a:pt x="1758293" y="831612"/>
                </a:cubicBezTo>
                <a:cubicBezTo>
                  <a:pt x="1758293" y="829243"/>
                  <a:pt x="1755925" y="826874"/>
                  <a:pt x="1751189" y="824504"/>
                </a:cubicBezTo>
                <a:cubicBezTo>
                  <a:pt x="1751189" y="824504"/>
                  <a:pt x="1748820" y="824504"/>
                  <a:pt x="1748820" y="824504"/>
                </a:cubicBezTo>
                <a:cubicBezTo>
                  <a:pt x="1744084" y="822135"/>
                  <a:pt x="1741716" y="822135"/>
                  <a:pt x="1739347" y="819765"/>
                </a:cubicBezTo>
                <a:cubicBezTo>
                  <a:pt x="1736979" y="815028"/>
                  <a:pt x="1732243" y="812658"/>
                  <a:pt x="1727506" y="810290"/>
                </a:cubicBezTo>
                <a:cubicBezTo>
                  <a:pt x="1725138" y="807920"/>
                  <a:pt x="1722770" y="807920"/>
                  <a:pt x="1725138" y="810290"/>
                </a:cubicBezTo>
                <a:cubicBezTo>
                  <a:pt x="1734611" y="817397"/>
                  <a:pt x="1732243" y="815028"/>
                  <a:pt x="1729874" y="815028"/>
                </a:cubicBezTo>
                <a:cubicBezTo>
                  <a:pt x="1729874" y="817397"/>
                  <a:pt x="1725138" y="815028"/>
                  <a:pt x="1718033" y="807920"/>
                </a:cubicBezTo>
                <a:cubicBezTo>
                  <a:pt x="1715665" y="805549"/>
                  <a:pt x="1713297" y="805549"/>
                  <a:pt x="1713297" y="803182"/>
                </a:cubicBezTo>
                <a:cubicBezTo>
                  <a:pt x="1713297" y="803182"/>
                  <a:pt x="1710928" y="803182"/>
                  <a:pt x="1708560" y="803182"/>
                </a:cubicBezTo>
                <a:cubicBezTo>
                  <a:pt x="1708560" y="800811"/>
                  <a:pt x="1706192" y="800811"/>
                  <a:pt x="1703824" y="798440"/>
                </a:cubicBezTo>
                <a:cubicBezTo>
                  <a:pt x="1701456" y="796072"/>
                  <a:pt x="1696719" y="796072"/>
                  <a:pt x="1694351" y="793703"/>
                </a:cubicBezTo>
                <a:cubicBezTo>
                  <a:pt x="1694351" y="793703"/>
                  <a:pt x="1694351" y="791335"/>
                  <a:pt x="1694351" y="791335"/>
                </a:cubicBezTo>
                <a:cubicBezTo>
                  <a:pt x="1701456" y="798440"/>
                  <a:pt x="1701456" y="796072"/>
                  <a:pt x="1703824" y="796072"/>
                </a:cubicBezTo>
                <a:cubicBezTo>
                  <a:pt x="1706192" y="798440"/>
                  <a:pt x="1706192" y="796072"/>
                  <a:pt x="1710928" y="800811"/>
                </a:cubicBezTo>
                <a:cubicBezTo>
                  <a:pt x="1713297" y="800811"/>
                  <a:pt x="1713297" y="800811"/>
                  <a:pt x="1713297" y="800811"/>
                </a:cubicBezTo>
                <a:cubicBezTo>
                  <a:pt x="1710928" y="798440"/>
                  <a:pt x="1706192" y="796072"/>
                  <a:pt x="1703824" y="793703"/>
                </a:cubicBezTo>
                <a:lnTo>
                  <a:pt x="1713297" y="793703"/>
                </a:lnTo>
                <a:cubicBezTo>
                  <a:pt x="1713297" y="793703"/>
                  <a:pt x="1713297" y="793703"/>
                  <a:pt x="1715665" y="796072"/>
                </a:cubicBezTo>
                <a:cubicBezTo>
                  <a:pt x="1715665" y="796072"/>
                  <a:pt x="1718033" y="796072"/>
                  <a:pt x="1718033" y="798440"/>
                </a:cubicBezTo>
                <a:cubicBezTo>
                  <a:pt x="1718033" y="798440"/>
                  <a:pt x="1718033" y="798440"/>
                  <a:pt x="1720401" y="798440"/>
                </a:cubicBezTo>
                <a:cubicBezTo>
                  <a:pt x="1720401" y="798440"/>
                  <a:pt x="1720401" y="800811"/>
                  <a:pt x="1720401" y="800811"/>
                </a:cubicBezTo>
                <a:cubicBezTo>
                  <a:pt x="1722770" y="800811"/>
                  <a:pt x="1725138" y="803182"/>
                  <a:pt x="1727506" y="803182"/>
                </a:cubicBezTo>
                <a:cubicBezTo>
                  <a:pt x="1729874" y="805549"/>
                  <a:pt x="1732243" y="805549"/>
                  <a:pt x="1732243" y="805549"/>
                </a:cubicBezTo>
                <a:cubicBezTo>
                  <a:pt x="1732243" y="805549"/>
                  <a:pt x="1729874" y="803182"/>
                  <a:pt x="1727506" y="800811"/>
                </a:cubicBezTo>
                <a:cubicBezTo>
                  <a:pt x="1732243" y="803182"/>
                  <a:pt x="1734611" y="807920"/>
                  <a:pt x="1739347" y="807920"/>
                </a:cubicBezTo>
                <a:cubicBezTo>
                  <a:pt x="1744084" y="812658"/>
                  <a:pt x="1741716" y="812658"/>
                  <a:pt x="1741716" y="812658"/>
                </a:cubicBezTo>
                <a:cubicBezTo>
                  <a:pt x="1741716" y="812658"/>
                  <a:pt x="1739347" y="810290"/>
                  <a:pt x="1736979" y="810290"/>
                </a:cubicBezTo>
                <a:cubicBezTo>
                  <a:pt x="1736979" y="810290"/>
                  <a:pt x="1736979" y="810290"/>
                  <a:pt x="1739347" y="812658"/>
                </a:cubicBezTo>
                <a:cubicBezTo>
                  <a:pt x="1746452" y="817397"/>
                  <a:pt x="1741716" y="815028"/>
                  <a:pt x="1746452" y="819765"/>
                </a:cubicBezTo>
                <a:cubicBezTo>
                  <a:pt x="1751189" y="822135"/>
                  <a:pt x="1753557" y="824504"/>
                  <a:pt x="1755925" y="824504"/>
                </a:cubicBezTo>
                <a:cubicBezTo>
                  <a:pt x="1758293" y="826874"/>
                  <a:pt x="1767766" y="831612"/>
                  <a:pt x="1765398" y="829243"/>
                </a:cubicBezTo>
                <a:cubicBezTo>
                  <a:pt x="1765398" y="829243"/>
                  <a:pt x="1767766" y="831612"/>
                  <a:pt x="1767766" y="831612"/>
                </a:cubicBezTo>
                <a:cubicBezTo>
                  <a:pt x="1774871" y="836351"/>
                  <a:pt x="1779607" y="838720"/>
                  <a:pt x="1779607" y="838720"/>
                </a:cubicBezTo>
                <a:cubicBezTo>
                  <a:pt x="1781976" y="838720"/>
                  <a:pt x="1781976" y="838720"/>
                  <a:pt x="1777239" y="836351"/>
                </a:cubicBezTo>
                <a:cubicBezTo>
                  <a:pt x="1777239" y="836351"/>
                  <a:pt x="1777239" y="836351"/>
                  <a:pt x="1779607" y="836351"/>
                </a:cubicBezTo>
                <a:cubicBezTo>
                  <a:pt x="1779607" y="836351"/>
                  <a:pt x="1781976" y="838720"/>
                  <a:pt x="1784344" y="838720"/>
                </a:cubicBezTo>
                <a:cubicBezTo>
                  <a:pt x="1786712" y="841090"/>
                  <a:pt x="1786712" y="841090"/>
                  <a:pt x="1789080" y="843458"/>
                </a:cubicBezTo>
                <a:cubicBezTo>
                  <a:pt x="1789080" y="843458"/>
                  <a:pt x="1791449" y="845828"/>
                  <a:pt x="1791449" y="845828"/>
                </a:cubicBezTo>
                <a:cubicBezTo>
                  <a:pt x="1793817" y="845828"/>
                  <a:pt x="1793817" y="845828"/>
                  <a:pt x="1793817" y="845828"/>
                </a:cubicBezTo>
                <a:cubicBezTo>
                  <a:pt x="1789080" y="841090"/>
                  <a:pt x="1791449" y="843458"/>
                  <a:pt x="1791449" y="843458"/>
                </a:cubicBezTo>
                <a:cubicBezTo>
                  <a:pt x="1791449" y="843458"/>
                  <a:pt x="1793817" y="843458"/>
                  <a:pt x="1796185" y="845828"/>
                </a:cubicBezTo>
                <a:cubicBezTo>
                  <a:pt x="1789080" y="838720"/>
                  <a:pt x="1784344" y="836351"/>
                  <a:pt x="1779607" y="831612"/>
                </a:cubicBezTo>
                <a:cubicBezTo>
                  <a:pt x="1789080" y="836351"/>
                  <a:pt x="1789080" y="836351"/>
                  <a:pt x="1789080" y="836351"/>
                </a:cubicBezTo>
                <a:cubicBezTo>
                  <a:pt x="1789080" y="833982"/>
                  <a:pt x="1789080" y="836351"/>
                  <a:pt x="1791449" y="836351"/>
                </a:cubicBezTo>
                <a:cubicBezTo>
                  <a:pt x="1793817" y="838720"/>
                  <a:pt x="1796185" y="838720"/>
                  <a:pt x="1796185" y="841090"/>
                </a:cubicBezTo>
                <a:cubicBezTo>
                  <a:pt x="1798553" y="843458"/>
                  <a:pt x="1803290" y="845828"/>
                  <a:pt x="1805658" y="850566"/>
                </a:cubicBezTo>
                <a:cubicBezTo>
                  <a:pt x="1810394" y="852935"/>
                  <a:pt x="1810394" y="852935"/>
                  <a:pt x="1810394" y="852935"/>
                </a:cubicBezTo>
                <a:cubicBezTo>
                  <a:pt x="1810394" y="850566"/>
                  <a:pt x="1810394" y="850566"/>
                  <a:pt x="1810394" y="850566"/>
                </a:cubicBezTo>
                <a:cubicBezTo>
                  <a:pt x="1810394" y="850566"/>
                  <a:pt x="1812763" y="850566"/>
                  <a:pt x="1817499" y="855305"/>
                </a:cubicBezTo>
                <a:cubicBezTo>
                  <a:pt x="1819868" y="857674"/>
                  <a:pt x="1821644" y="859451"/>
                  <a:pt x="1823124" y="860340"/>
                </a:cubicBezTo>
                <a:lnTo>
                  <a:pt x="1826972" y="860044"/>
                </a:lnTo>
                <a:lnTo>
                  <a:pt x="1824604" y="857674"/>
                </a:lnTo>
                <a:cubicBezTo>
                  <a:pt x="1819867" y="855305"/>
                  <a:pt x="1812763" y="850566"/>
                  <a:pt x="1808026" y="845828"/>
                </a:cubicBezTo>
                <a:cubicBezTo>
                  <a:pt x="1815131" y="850566"/>
                  <a:pt x="1822236" y="855305"/>
                  <a:pt x="1826972" y="857674"/>
                </a:cubicBezTo>
                <a:cubicBezTo>
                  <a:pt x="1826972" y="860044"/>
                  <a:pt x="1829340" y="860044"/>
                  <a:pt x="1829340" y="860044"/>
                </a:cubicBezTo>
                <a:cubicBezTo>
                  <a:pt x="1834077" y="862413"/>
                  <a:pt x="1843550" y="869521"/>
                  <a:pt x="1848286" y="871890"/>
                </a:cubicBezTo>
                <a:cubicBezTo>
                  <a:pt x="1843550" y="867151"/>
                  <a:pt x="1834077" y="862413"/>
                  <a:pt x="1831709" y="857674"/>
                </a:cubicBezTo>
                <a:cubicBezTo>
                  <a:pt x="1831709" y="857674"/>
                  <a:pt x="1829340" y="855305"/>
                  <a:pt x="1826972" y="855305"/>
                </a:cubicBezTo>
                <a:cubicBezTo>
                  <a:pt x="1824604" y="852935"/>
                  <a:pt x="1819867" y="850566"/>
                  <a:pt x="1815131" y="848197"/>
                </a:cubicBezTo>
                <a:cubicBezTo>
                  <a:pt x="1815131" y="848197"/>
                  <a:pt x="1815131" y="848197"/>
                  <a:pt x="1812763" y="848197"/>
                </a:cubicBezTo>
                <a:cubicBezTo>
                  <a:pt x="1812763" y="845828"/>
                  <a:pt x="1812763" y="845828"/>
                  <a:pt x="1815131" y="845828"/>
                </a:cubicBezTo>
                <a:cubicBezTo>
                  <a:pt x="1810394" y="843458"/>
                  <a:pt x="1808026" y="841090"/>
                  <a:pt x="1803290" y="838720"/>
                </a:cubicBezTo>
                <a:cubicBezTo>
                  <a:pt x="1800921" y="836351"/>
                  <a:pt x="1796185" y="833982"/>
                  <a:pt x="1793817" y="831612"/>
                </a:cubicBezTo>
                <a:cubicBezTo>
                  <a:pt x="1793817" y="829243"/>
                  <a:pt x="1786712" y="824504"/>
                  <a:pt x="1781976" y="819765"/>
                </a:cubicBezTo>
                <a:cubicBezTo>
                  <a:pt x="1781976" y="819765"/>
                  <a:pt x="1781976" y="819765"/>
                  <a:pt x="1781976" y="817397"/>
                </a:cubicBezTo>
                <a:cubicBezTo>
                  <a:pt x="1777239" y="817397"/>
                  <a:pt x="1772503" y="815028"/>
                  <a:pt x="1770134" y="812658"/>
                </a:cubicBezTo>
                <a:cubicBezTo>
                  <a:pt x="1767766" y="812658"/>
                  <a:pt x="1767766" y="810290"/>
                  <a:pt x="1765398" y="810290"/>
                </a:cubicBezTo>
                <a:cubicBezTo>
                  <a:pt x="1760661" y="805549"/>
                  <a:pt x="1763030" y="805549"/>
                  <a:pt x="1772503" y="812658"/>
                </a:cubicBezTo>
                <a:cubicBezTo>
                  <a:pt x="1774871" y="812658"/>
                  <a:pt x="1774871" y="812658"/>
                  <a:pt x="1774871" y="812658"/>
                </a:cubicBezTo>
                <a:cubicBezTo>
                  <a:pt x="1768951" y="809105"/>
                  <a:pt x="1767766" y="807920"/>
                  <a:pt x="1768063" y="807327"/>
                </a:cubicBezTo>
                <a:lnTo>
                  <a:pt x="1770134" y="805549"/>
                </a:lnTo>
                <a:lnTo>
                  <a:pt x="1768654" y="804366"/>
                </a:lnTo>
                <a:cubicBezTo>
                  <a:pt x="1764806" y="801997"/>
                  <a:pt x="1761846" y="800811"/>
                  <a:pt x="1760661" y="800811"/>
                </a:cubicBezTo>
                <a:cubicBezTo>
                  <a:pt x="1760661" y="800811"/>
                  <a:pt x="1760661" y="803182"/>
                  <a:pt x="1758293" y="803182"/>
                </a:cubicBezTo>
                <a:cubicBezTo>
                  <a:pt x="1758293" y="803182"/>
                  <a:pt x="1758293" y="803182"/>
                  <a:pt x="1755925" y="803182"/>
                </a:cubicBezTo>
                <a:cubicBezTo>
                  <a:pt x="1755925" y="800811"/>
                  <a:pt x="1755925" y="800811"/>
                  <a:pt x="1753557" y="800811"/>
                </a:cubicBezTo>
                <a:cubicBezTo>
                  <a:pt x="1751189" y="798440"/>
                  <a:pt x="1746452" y="796072"/>
                  <a:pt x="1744084" y="791335"/>
                </a:cubicBezTo>
                <a:cubicBezTo>
                  <a:pt x="1739347" y="788966"/>
                  <a:pt x="1736979" y="786596"/>
                  <a:pt x="1727506" y="779489"/>
                </a:cubicBezTo>
                <a:cubicBezTo>
                  <a:pt x="1725138" y="777120"/>
                  <a:pt x="1725138" y="777120"/>
                  <a:pt x="1722770" y="777120"/>
                </a:cubicBezTo>
                <a:cubicBezTo>
                  <a:pt x="1722770" y="774751"/>
                  <a:pt x="1722770" y="774751"/>
                  <a:pt x="1722770" y="774751"/>
                </a:cubicBezTo>
                <a:cubicBezTo>
                  <a:pt x="1722770" y="774751"/>
                  <a:pt x="1725138" y="774751"/>
                  <a:pt x="1718033" y="770011"/>
                </a:cubicBezTo>
                <a:cubicBezTo>
                  <a:pt x="1718033" y="767642"/>
                  <a:pt x="1718033" y="767642"/>
                  <a:pt x="1720401" y="765273"/>
                </a:cubicBezTo>
                <a:cubicBezTo>
                  <a:pt x="1720401" y="765273"/>
                  <a:pt x="1722770" y="760535"/>
                  <a:pt x="1725138" y="762904"/>
                </a:cubicBezTo>
                <a:cubicBezTo>
                  <a:pt x="1732243" y="765273"/>
                  <a:pt x="1732243" y="770011"/>
                  <a:pt x="1736979" y="772381"/>
                </a:cubicBezTo>
                <a:cubicBezTo>
                  <a:pt x="1744084" y="777120"/>
                  <a:pt x="1751189" y="781858"/>
                  <a:pt x="1755925" y="784227"/>
                </a:cubicBezTo>
                <a:cubicBezTo>
                  <a:pt x="1763030" y="788966"/>
                  <a:pt x="1772503" y="793703"/>
                  <a:pt x="1777239" y="796072"/>
                </a:cubicBezTo>
                <a:cubicBezTo>
                  <a:pt x="1784344" y="798440"/>
                  <a:pt x="1786712" y="800811"/>
                  <a:pt x="1789080" y="805549"/>
                </a:cubicBezTo>
                <a:cubicBezTo>
                  <a:pt x="1791449" y="805549"/>
                  <a:pt x="1793817" y="807920"/>
                  <a:pt x="1793817" y="807920"/>
                </a:cubicBezTo>
                <a:cubicBezTo>
                  <a:pt x="1808026" y="817397"/>
                  <a:pt x="1812763" y="817397"/>
                  <a:pt x="1815131" y="812658"/>
                </a:cubicBezTo>
                <a:cubicBezTo>
                  <a:pt x="1815131" y="810290"/>
                  <a:pt x="1815131" y="807920"/>
                  <a:pt x="1822236" y="810290"/>
                </a:cubicBezTo>
                <a:cubicBezTo>
                  <a:pt x="1822236" y="810290"/>
                  <a:pt x="1824604" y="810290"/>
                  <a:pt x="1824604" y="810290"/>
                </a:cubicBezTo>
                <a:cubicBezTo>
                  <a:pt x="1826972" y="810290"/>
                  <a:pt x="1826972" y="810290"/>
                  <a:pt x="1826972" y="810290"/>
                </a:cubicBezTo>
                <a:cubicBezTo>
                  <a:pt x="1826972" y="810290"/>
                  <a:pt x="1836445" y="817397"/>
                  <a:pt x="1838813" y="817397"/>
                </a:cubicBezTo>
                <a:cubicBezTo>
                  <a:pt x="1831709" y="812658"/>
                  <a:pt x="1831709" y="812658"/>
                  <a:pt x="1829340" y="810290"/>
                </a:cubicBezTo>
                <a:cubicBezTo>
                  <a:pt x="1829340" y="810290"/>
                  <a:pt x="1831709" y="810290"/>
                  <a:pt x="1834077" y="810290"/>
                </a:cubicBezTo>
                <a:cubicBezTo>
                  <a:pt x="1826972" y="807920"/>
                  <a:pt x="1822236" y="805549"/>
                  <a:pt x="1819867" y="805549"/>
                </a:cubicBezTo>
                <a:cubicBezTo>
                  <a:pt x="1817499" y="803182"/>
                  <a:pt x="1815131" y="800811"/>
                  <a:pt x="1810394" y="798440"/>
                </a:cubicBezTo>
                <a:cubicBezTo>
                  <a:pt x="1805658" y="793703"/>
                  <a:pt x="1803290" y="793703"/>
                  <a:pt x="1805658" y="796072"/>
                </a:cubicBezTo>
                <a:cubicBezTo>
                  <a:pt x="1808026" y="798440"/>
                  <a:pt x="1803290" y="796072"/>
                  <a:pt x="1800921" y="793703"/>
                </a:cubicBezTo>
                <a:cubicBezTo>
                  <a:pt x="1798553" y="791335"/>
                  <a:pt x="1796185" y="791335"/>
                  <a:pt x="1793817" y="788966"/>
                </a:cubicBezTo>
                <a:cubicBezTo>
                  <a:pt x="1791449" y="786596"/>
                  <a:pt x="1791449" y="784227"/>
                  <a:pt x="1793817" y="786596"/>
                </a:cubicBezTo>
                <a:cubicBezTo>
                  <a:pt x="1800921" y="791335"/>
                  <a:pt x="1800921" y="791335"/>
                  <a:pt x="1791449" y="784227"/>
                </a:cubicBezTo>
                <a:cubicBezTo>
                  <a:pt x="1791449" y="781858"/>
                  <a:pt x="1789080" y="781858"/>
                  <a:pt x="1789080" y="781858"/>
                </a:cubicBezTo>
                <a:cubicBezTo>
                  <a:pt x="1791449" y="781858"/>
                  <a:pt x="1784344" y="777120"/>
                  <a:pt x="1779607" y="774751"/>
                </a:cubicBezTo>
                <a:cubicBezTo>
                  <a:pt x="1777239" y="772381"/>
                  <a:pt x="1774871" y="770011"/>
                  <a:pt x="1767766" y="767642"/>
                </a:cubicBezTo>
                <a:cubicBezTo>
                  <a:pt x="1772503" y="770011"/>
                  <a:pt x="1777239" y="774751"/>
                  <a:pt x="1777239" y="774751"/>
                </a:cubicBezTo>
                <a:cubicBezTo>
                  <a:pt x="1774871" y="772381"/>
                  <a:pt x="1772503" y="772381"/>
                  <a:pt x="1772503" y="772381"/>
                </a:cubicBezTo>
                <a:cubicBezTo>
                  <a:pt x="1770134" y="774751"/>
                  <a:pt x="1765398" y="770011"/>
                  <a:pt x="1760661" y="765273"/>
                </a:cubicBezTo>
                <a:lnTo>
                  <a:pt x="1763030" y="765273"/>
                </a:lnTo>
                <a:cubicBezTo>
                  <a:pt x="1753557" y="758166"/>
                  <a:pt x="1758293" y="758166"/>
                  <a:pt x="1760661" y="760535"/>
                </a:cubicBezTo>
                <a:cubicBezTo>
                  <a:pt x="1763030" y="762904"/>
                  <a:pt x="1763030" y="760535"/>
                  <a:pt x="1758293" y="758166"/>
                </a:cubicBezTo>
                <a:cubicBezTo>
                  <a:pt x="1758293" y="755797"/>
                  <a:pt x="1758293" y="755797"/>
                  <a:pt x="1760661" y="758166"/>
                </a:cubicBezTo>
                <a:cubicBezTo>
                  <a:pt x="1765398" y="758166"/>
                  <a:pt x="1770134" y="762904"/>
                  <a:pt x="1774871" y="762904"/>
                </a:cubicBezTo>
                <a:cubicBezTo>
                  <a:pt x="1774871" y="765273"/>
                  <a:pt x="1774871" y="765273"/>
                  <a:pt x="1774871" y="765273"/>
                </a:cubicBezTo>
                <a:cubicBezTo>
                  <a:pt x="1777239" y="767642"/>
                  <a:pt x="1779607" y="770011"/>
                  <a:pt x="1781976" y="770011"/>
                </a:cubicBezTo>
                <a:cubicBezTo>
                  <a:pt x="1781976" y="770011"/>
                  <a:pt x="1781976" y="772381"/>
                  <a:pt x="1781976" y="772381"/>
                </a:cubicBezTo>
                <a:cubicBezTo>
                  <a:pt x="1781976" y="772381"/>
                  <a:pt x="1784344" y="772381"/>
                  <a:pt x="1786712" y="774751"/>
                </a:cubicBezTo>
                <a:cubicBezTo>
                  <a:pt x="1786712" y="777120"/>
                  <a:pt x="1789080" y="777120"/>
                  <a:pt x="1789080" y="777120"/>
                </a:cubicBezTo>
                <a:cubicBezTo>
                  <a:pt x="1789080" y="777120"/>
                  <a:pt x="1793817" y="781858"/>
                  <a:pt x="1796185" y="784227"/>
                </a:cubicBezTo>
                <a:cubicBezTo>
                  <a:pt x="1798553" y="784227"/>
                  <a:pt x="1800921" y="786596"/>
                  <a:pt x="1803290" y="786596"/>
                </a:cubicBezTo>
                <a:cubicBezTo>
                  <a:pt x="1803290" y="788966"/>
                  <a:pt x="1803290" y="788966"/>
                  <a:pt x="1805658" y="788966"/>
                </a:cubicBezTo>
                <a:cubicBezTo>
                  <a:pt x="1808026" y="793703"/>
                  <a:pt x="1812763" y="793703"/>
                  <a:pt x="1817499" y="796072"/>
                </a:cubicBezTo>
                <a:cubicBezTo>
                  <a:pt x="1822236" y="798440"/>
                  <a:pt x="1819867" y="793703"/>
                  <a:pt x="1817499" y="791335"/>
                </a:cubicBezTo>
                <a:cubicBezTo>
                  <a:pt x="1815131" y="788966"/>
                  <a:pt x="1812763" y="786596"/>
                  <a:pt x="1810394" y="784227"/>
                </a:cubicBezTo>
                <a:cubicBezTo>
                  <a:pt x="1810394" y="781858"/>
                  <a:pt x="1810394" y="781858"/>
                  <a:pt x="1810394" y="781858"/>
                </a:cubicBezTo>
                <a:cubicBezTo>
                  <a:pt x="1812763" y="784227"/>
                  <a:pt x="1815131" y="784227"/>
                  <a:pt x="1817499" y="786596"/>
                </a:cubicBezTo>
                <a:cubicBezTo>
                  <a:pt x="1817499" y="788966"/>
                  <a:pt x="1817499" y="788966"/>
                  <a:pt x="1824604" y="793703"/>
                </a:cubicBezTo>
                <a:cubicBezTo>
                  <a:pt x="1826972" y="793703"/>
                  <a:pt x="1829340" y="796072"/>
                  <a:pt x="1829340" y="796072"/>
                </a:cubicBezTo>
                <a:cubicBezTo>
                  <a:pt x="1831709" y="796072"/>
                  <a:pt x="1834077" y="798440"/>
                  <a:pt x="1831709" y="798440"/>
                </a:cubicBezTo>
                <a:cubicBezTo>
                  <a:pt x="1831709" y="798440"/>
                  <a:pt x="1834077" y="800811"/>
                  <a:pt x="1838813" y="805549"/>
                </a:cubicBezTo>
                <a:cubicBezTo>
                  <a:pt x="1841182" y="805549"/>
                  <a:pt x="1843550" y="807920"/>
                  <a:pt x="1843550" y="807920"/>
                </a:cubicBezTo>
                <a:cubicBezTo>
                  <a:pt x="1841182" y="807920"/>
                  <a:pt x="1838813" y="807920"/>
                  <a:pt x="1836445" y="805549"/>
                </a:cubicBezTo>
                <a:cubicBezTo>
                  <a:pt x="1836445" y="805549"/>
                  <a:pt x="1829340" y="800811"/>
                  <a:pt x="1826972" y="798440"/>
                </a:cubicBezTo>
                <a:cubicBezTo>
                  <a:pt x="1831709" y="803182"/>
                  <a:pt x="1841182" y="810290"/>
                  <a:pt x="1848286" y="817397"/>
                </a:cubicBezTo>
                <a:cubicBezTo>
                  <a:pt x="1848286" y="815028"/>
                  <a:pt x="1841182" y="810290"/>
                  <a:pt x="1848286" y="812658"/>
                </a:cubicBezTo>
                <a:cubicBezTo>
                  <a:pt x="1850654" y="815028"/>
                  <a:pt x="1850654" y="817397"/>
                  <a:pt x="1853023" y="817397"/>
                </a:cubicBezTo>
                <a:cubicBezTo>
                  <a:pt x="1853023" y="819765"/>
                  <a:pt x="1855391" y="819765"/>
                  <a:pt x="1855391" y="819765"/>
                </a:cubicBezTo>
                <a:cubicBezTo>
                  <a:pt x="1857759" y="822135"/>
                  <a:pt x="1860127" y="822135"/>
                  <a:pt x="1860127" y="822135"/>
                </a:cubicBezTo>
                <a:cubicBezTo>
                  <a:pt x="1862496" y="822135"/>
                  <a:pt x="1860127" y="819765"/>
                  <a:pt x="1869600" y="824504"/>
                </a:cubicBezTo>
                <a:cubicBezTo>
                  <a:pt x="1869600" y="824504"/>
                  <a:pt x="1864864" y="822135"/>
                  <a:pt x="1864864" y="822135"/>
                </a:cubicBezTo>
                <a:cubicBezTo>
                  <a:pt x="1864864" y="819765"/>
                  <a:pt x="1864864" y="819765"/>
                  <a:pt x="1864864" y="819765"/>
                </a:cubicBezTo>
                <a:cubicBezTo>
                  <a:pt x="1867232" y="822135"/>
                  <a:pt x="1869600" y="824504"/>
                  <a:pt x="1871969" y="824504"/>
                </a:cubicBezTo>
                <a:cubicBezTo>
                  <a:pt x="1871969" y="826874"/>
                  <a:pt x="1874337" y="826874"/>
                  <a:pt x="1876705" y="829243"/>
                </a:cubicBezTo>
                <a:cubicBezTo>
                  <a:pt x="1876705" y="829243"/>
                  <a:pt x="1881442" y="833982"/>
                  <a:pt x="1886178" y="836351"/>
                </a:cubicBezTo>
                <a:cubicBezTo>
                  <a:pt x="1888546" y="838720"/>
                  <a:pt x="1893283" y="838720"/>
                  <a:pt x="1890915" y="838720"/>
                </a:cubicBezTo>
                <a:cubicBezTo>
                  <a:pt x="1890915" y="836351"/>
                  <a:pt x="1888546" y="836351"/>
                  <a:pt x="1886178" y="833982"/>
                </a:cubicBezTo>
                <a:cubicBezTo>
                  <a:pt x="1879073" y="829243"/>
                  <a:pt x="1881442" y="831612"/>
                  <a:pt x="1876705" y="826874"/>
                </a:cubicBezTo>
                <a:cubicBezTo>
                  <a:pt x="1874337" y="826874"/>
                  <a:pt x="1874337" y="824504"/>
                  <a:pt x="1871969" y="824504"/>
                </a:cubicBezTo>
                <a:cubicBezTo>
                  <a:pt x="1864864" y="819765"/>
                  <a:pt x="1860127" y="815028"/>
                  <a:pt x="1855391" y="812658"/>
                </a:cubicBezTo>
                <a:cubicBezTo>
                  <a:pt x="1850654" y="807920"/>
                  <a:pt x="1855391" y="812658"/>
                  <a:pt x="1855391" y="815028"/>
                </a:cubicBezTo>
                <a:cubicBezTo>
                  <a:pt x="1855391" y="815028"/>
                  <a:pt x="1853023" y="812658"/>
                  <a:pt x="1850654" y="812658"/>
                </a:cubicBezTo>
                <a:cubicBezTo>
                  <a:pt x="1848286" y="810290"/>
                  <a:pt x="1845918" y="807920"/>
                  <a:pt x="1843550" y="807920"/>
                </a:cubicBezTo>
                <a:cubicBezTo>
                  <a:pt x="1843550" y="805549"/>
                  <a:pt x="1843550" y="807920"/>
                  <a:pt x="1843550" y="805549"/>
                </a:cubicBezTo>
                <a:cubicBezTo>
                  <a:pt x="1845918" y="805549"/>
                  <a:pt x="1838813" y="800811"/>
                  <a:pt x="1836445" y="798440"/>
                </a:cubicBezTo>
                <a:cubicBezTo>
                  <a:pt x="1834077" y="796072"/>
                  <a:pt x="1826972" y="793703"/>
                  <a:pt x="1824604" y="788966"/>
                </a:cubicBezTo>
                <a:cubicBezTo>
                  <a:pt x="1822236" y="788966"/>
                  <a:pt x="1824604" y="791335"/>
                  <a:pt x="1817499" y="784227"/>
                </a:cubicBezTo>
                <a:cubicBezTo>
                  <a:pt x="1815131" y="784227"/>
                  <a:pt x="1812763" y="781858"/>
                  <a:pt x="1810394" y="779489"/>
                </a:cubicBezTo>
                <a:cubicBezTo>
                  <a:pt x="1812763" y="779489"/>
                  <a:pt x="1817499" y="781858"/>
                  <a:pt x="1819867" y="784227"/>
                </a:cubicBezTo>
                <a:cubicBezTo>
                  <a:pt x="1815131" y="777120"/>
                  <a:pt x="1819867" y="777120"/>
                  <a:pt x="1819867" y="774751"/>
                </a:cubicBezTo>
                <a:cubicBezTo>
                  <a:pt x="1819867" y="774751"/>
                  <a:pt x="1817499" y="770011"/>
                  <a:pt x="1817499" y="770011"/>
                </a:cubicBezTo>
                <a:cubicBezTo>
                  <a:pt x="1818683" y="768827"/>
                  <a:pt x="1815131" y="765273"/>
                  <a:pt x="1812763" y="762608"/>
                </a:cubicBezTo>
                <a:lnTo>
                  <a:pt x="1813868" y="761640"/>
                </a:lnTo>
                <a:lnTo>
                  <a:pt x="1815131" y="762904"/>
                </a:lnTo>
                <a:lnTo>
                  <a:pt x="1815132" y="762904"/>
                </a:lnTo>
                <a:lnTo>
                  <a:pt x="1817499" y="765273"/>
                </a:lnTo>
                <a:cubicBezTo>
                  <a:pt x="1819867" y="767642"/>
                  <a:pt x="1824604" y="770011"/>
                  <a:pt x="1829340" y="774751"/>
                </a:cubicBezTo>
                <a:cubicBezTo>
                  <a:pt x="1826972" y="774751"/>
                  <a:pt x="1826972" y="774751"/>
                  <a:pt x="1826972" y="774751"/>
                </a:cubicBezTo>
                <a:cubicBezTo>
                  <a:pt x="1822236" y="779489"/>
                  <a:pt x="1836445" y="779489"/>
                  <a:pt x="1834077" y="781858"/>
                </a:cubicBezTo>
                <a:cubicBezTo>
                  <a:pt x="1834077" y="784227"/>
                  <a:pt x="1834077" y="786596"/>
                  <a:pt x="1831709" y="786596"/>
                </a:cubicBezTo>
                <a:cubicBezTo>
                  <a:pt x="1831709" y="786596"/>
                  <a:pt x="1834077" y="788966"/>
                  <a:pt x="1834077" y="791335"/>
                </a:cubicBezTo>
                <a:cubicBezTo>
                  <a:pt x="1836445" y="791335"/>
                  <a:pt x="1838813" y="793703"/>
                  <a:pt x="1838813" y="793703"/>
                </a:cubicBezTo>
                <a:cubicBezTo>
                  <a:pt x="1845918" y="793703"/>
                  <a:pt x="1845918" y="788966"/>
                  <a:pt x="1841182" y="784227"/>
                </a:cubicBezTo>
                <a:cubicBezTo>
                  <a:pt x="1841182" y="781858"/>
                  <a:pt x="1838813" y="781858"/>
                  <a:pt x="1838813" y="781858"/>
                </a:cubicBezTo>
                <a:cubicBezTo>
                  <a:pt x="1841182" y="781858"/>
                  <a:pt x="1841182" y="781858"/>
                  <a:pt x="1843550" y="784227"/>
                </a:cubicBezTo>
                <a:cubicBezTo>
                  <a:pt x="1845918" y="784227"/>
                  <a:pt x="1836445" y="777120"/>
                  <a:pt x="1836445" y="777120"/>
                </a:cubicBezTo>
                <a:cubicBezTo>
                  <a:pt x="1838813" y="777120"/>
                  <a:pt x="1843550" y="779489"/>
                  <a:pt x="1841182" y="777120"/>
                </a:cubicBezTo>
                <a:cubicBezTo>
                  <a:pt x="1841182" y="777120"/>
                  <a:pt x="1838813" y="777120"/>
                  <a:pt x="1838813" y="774751"/>
                </a:cubicBezTo>
                <a:cubicBezTo>
                  <a:pt x="1831709" y="767642"/>
                  <a:pt x="1826972" y="762904"/>
                  <a:pt x="1829340" y="762904"/>
                </a:cubicBezTo>
                <a:cubicBezTo>
                  <a:pt x="1829340" y="762904"/>
                  <a:pt x="1826972" y="760535"/>
                  <a:pt x="1826972" y="760535"/>
                </a:cubicBezTo>
                <a:cubicBezTo>
                  <a:pt x="1824604" y="760535"/>
                  <a:pt x="1822236" y="758166"/>
                  <a:pt x="1822236" y="758166"/>
                </a:cubicBezTo>
                <a:cubicBezTo>
                  <a:pt x="1822236" y="758166"/>
                  <a:pt x="1819867" y="758166"/>
                  <a:pt x="1815131" y="753427"/>
                </a:cubicBezTo>
                <a:cubicBezTo>
                  <a:pt x="1815131" y="753427"/>
                  <a:pt x="1815131" y="753427"/>
                  <a:pt x="1819867" y="755797"/>
                </a:cubicBezTo>
                <a:cubicBezTo>
                  <a:pt x="1810394" y="746319"/>
                  <a:pt x="1822236" y="751058"/>
                  <a:pt x="1824604" y="751058"/>
                </a:cubicBezTo>
                <a:cubicBezTo>
                  <a:pt x="1826972" y="748689"/>
                  <a:pt x="1829340" y="746319"/>
                  <a:pt x="1838813" y="755797"/>
                </a:cubicBezTo>
                <a:cubicBezTo>
                  <a:pt x="1838813" y="755797"/>
                  <a:pt x="1838813" y="753427"/>
                  <a:pt x="1838813" y="751058"/>
                </a:cubicBezTo>
                <a:cubicBezTo>
                  <a:pt x="1841182" y="753427"/>
                  <a:pt x="1841182" y="753427"/>
                  <a:pt x="1843550" y="753427"/>
                </a:cubicBezTo>
                <a:cubicBezTo>
                  <a:pt x="1845918" y="755797"/>
                  <a:pt x="1850654" y="760535"/>
                  <a:pt x="1855391" y="762904"/>
                </a:cubicBezTo>
                <a:cubicBezTo>
                  <a:pt x="1857759" y="762904"/>
                  <a:pt x="1857759" y="762904"/>
                  <a:pt x="1857759" y="765273"/>
                </a:cubicBezTo>
                <a:cubicBezTo>
                  <a:pt x="1860127" y="765273"/>
                  <a:pt x="1860127" y="765273"/>
                  <a:pt x="1860127" y="767642"/>
                </a:cubicBezTo>
                <a:cubicBezTo>
                  <a:pt x="1860127" y="767642"/>
                  <a:pt x="1860127" y="767642"/>
                  <a:pt x="1862496" y="767642"/>
                </a:cubicBezTo>
                <a:cubicBezTo>
                  <a:pt x="1867232" y="772381"/>
                  <a:pt x="1871969" y="774751"/>
                  <a:pt x="1867232" y="770011"/>
                </a:cubicBezTo>
                <a:cubicBezTo>
                  <a:pt x="1869600" y="772381"/>
                  <a:pt x="1869600" y="772381"/>
                  <a:pt x="1871969" y="774751"/>
                </a:cubicBezTo>
                <a:cubicBezTo>
                  <a:pt x="1871969" y="774751"/>
                  <a:pt x="1874337" y="774751"/>
                  <a:pt x="1874337" y="774751"/>
                </a:cubicBezTo>
                <a:cubicBezTo>
                  <a:pt x="1874337" y="774751"/>
                  <a:pt x="1869600" y="770011"/>
                  <a:pt x="1876705" y="774751"/>
                </a:cubicBezTo>
                <a:cubicBezTo>
                  <a:pt x="1881442" y="777120"/>
                  <a:pt x="1888546" y="784227"/>
                  <a:pt x="1895651" y="788966"/>
                </a:cubicBezTo>
                <a:cubicBezTo>
                  <a:pt x="1898019" y="786596"/>
                  <a:pt x="1900387" y="786596"/>
                  <a:pt x="1895651" y="779489"/>
                </a:cubicBezTo>
                <a:cubicBezTo>
                  <a:pt x="1888546" y="772381"/>
                  <a:pt x="1888546" y="765273"/>
                  <a:pt x="1879073" y="755797"/>
                </a:cubicBezTo>
                <a:cubicBezTo>
                  <a:pt x="1879073" y="755797"/>
                  <a:pt x="1879073" y="753427"/>
                  <a:pt x="1881442" y="753427"/>
                </a:cubicBezTo>
                <a:cubicBezTo>
                  <a:pt x="1883810" y="753427"/>
                  <a:pt x="1886178" y="755797"/>
                  <a:pt x="1881442" y="751058"/>
                </a:cubicBezTo>
                <a:lnTo>
                  <a:pt x="1879074" y="748689"/>
                </a:lnTo>
                <a:lnTo>
                  <a:pt x="1886178" y="753427"/>
                </a:lnTo>
                <a:cubicBezTo>
                  <a:pt x="1890915" y="758166"/>
                  <a:pt x="1895651" y="760535"/>
                  <a:pt x="1895651" y="760535"/>
                </a:cubicBezTo>
                <a:cubicBezTo>
                  <a:pt x="1898019" y="760535"/>
                  <a:pt x="1900387" y="762904"/>
                  <a:pt x="1902756" y="765273"/>
                </a:cubicBezTo>
                <a:cubicBezTo>
                  <a:pt x="1914597" y="774751"/>
                  <a:pt x="1931175" y="786596"/>
                  <a:pt x="1945384" y="798440"/>
                </a:cubicBezTo>
                <a:cubicBezTo>
                  <a:pt x="1950120" y="800811"/>
                  <a:pt x="1950120" y="800811"/>
                  <a:pt x="1952489" y="803182"/>
                </a:cubicBezTo>
                <a:cubicBezTo>
                  <a:pt x="1954857" y="803182"/>
                  <a:pt x="1957225" y="805549"/>
                  <a:pt x="1959593" y="805549"/>
                </a:cubicBezTo>
                <a:cubicBezTo>
                  <a:pt x="1961962" y="807920"/>
                  <a:pt x="1961962" y="810290"/>
                  <a:pt x="1964330" y="810290"/>
                </a:cubicBezTo>
                <a:cubicBezTo>
                  <a:pt x="1971435" y="817397"/>
                  <a:pt x="1980908" y="822135"/>
                  <a:pt x="1988012" y="829243"/>
                </a:cubicBezTo>
                <a:cubicBezTo>
                  <a:pt x="1990380" y="829243"/>
                  <a:pt x="1992749" y="831612"/>
                  <a:pt x="1992749" y="831612"/>
                </a:cubicBezTo>
                <a:cubicBezTo>
                  <a:pt x="1995117" y="833982"/>
                  <a:pt x="1999853" y="836351"/>
                  <a:pt x="2004590" y="838720"/>
                </a:cubicBezTo>
                <a:cubicBezTo>
                  <a:pt x="2004590" y="838720"/>
                  <a:pt x="2002222" y="838720"/>
                  <a:pt x="2002222" y="838720"/>
                </a:cubicBezTo>
                <a:cubicBezTo>
                  <a:pt x="2004590" y="841090"/>
                  <a:pt x="2004590" y="843458"/>
                  <a:pt x="2006958" y="845828"/>
                </a:cubicBezTo>
                <a:cubicBezTo>
                  <a:pt x="2009326" y="845828"/>
                  <a:pt x="2014063" y="850566"/>
                  <a:pt x="2016431" y="850566"/>
                </a:cubicBezTo>
                <a:cubicBezTo>
                  <a:pt x="2016431" y="848197"/>
                  <a:pt x="2016431" y="848197"/>
                  <a:pt x="2018799" y="848197"/>
                </a:cubicBezTo>
                <a:cubicBezTo>
                  <a:pt x="2018799" y="850566"/>
                  <a:pt x="2018799" y="850566"/>
                  <a:pt x="2021168" y="852935"/>
                </a:cubicBezTo>
                <a:cubicBezTo>
                  <a:pt x="2028272" y="855305"/>
                  <a:pt x="2025904" y="852935"/>
                  <a:pt x="2025904" y="852935"/>
                </a:cubicBezTo>
                <a:cubicBezTo>
                  <a:pt x="2025904" y="850566"/>
                  <a:pt x="2028272" y="852935"/>
                  <a:pt x="2033009" y="855305"/>
                </a:cubicBezTo>
                <a:cubicBezTo>
                  <a:pt x="2033009" y="855305"/>
                  <a:pt x="2035377" y="855305"/>
                  <a:pt x="2037745" y="857674"/>
                </a:cubicBezTo>
                <a:cubicBezTo>
                  <a:pt x="2037745" y="857674"/>
                  <a:pt x="2040113" y="860044"/>
                  <a:pt x="2040113" y="860044"/>
                </a:cubicBezTo>
                <a:cubicBezTo>
                  <a:pt x="2040113" y="860044"/>
                  <a:pt x="2037745" y="860044"/>
                  <a:pt x="2037745" y="862413"/>
                </a:cubicBezTo>
                <a:cubicBezTo>
                  <a:pt x="2040113" y="862413"/>
                  <a:pt x="2042482" y="862413"/>
                  <a:pt x="2042482" y="864782"/>
                </a:cubicBezTo>
                <a:cubicBezTo>
                  <a:pt x="2044850" y="864782"/>
                  <a:pt x="2047218" y="867151"/>
                  <a:pt x="2047218" y="867151"/>
                </a:cubicBezTo>
                <a:cubicBezTo>
                  <a:pt x="2049587" y="867151"/>
                  <a:pt x="2049587" y="869521"/>
                  <a:pt x="2049587" y="869521"/>
                </a:cubicBezTo>
                <a:cubicBezTo>
                  <a:pt x="2049587" y="869521"/>
                  <a:pt x="2047218" y="869521"/>
                  <a:pt x="2044850" y="867151"/>
                </a:cubicBezTo>
                <a:cubicBezTo>
                  <a:pt x="2051955" y="874259"/>
                  <a:pt x="2059060" y="878998"/>
                  <a:pt x="2068533" y="883737"/>
                </a:cubicBezTo>
                <a:cubicBezTo>
                  <a:pt x="2068533" y="883737"/>
                  <a:pt x="2073269" y="886106"/>
                  <a:pt x="2078006" y="890844"/>
                </a:cubicBezTo>
                <a:cubicBezTo>
                  <a:pt x="2085111" y="895582"/>
                  <a:pt x="2082742" y="893213"/>
                  <a:pt x="2085111" y="895582"/>
                </a:cubicBezTo>
                <a:cubicBezTo>
                  <a:pt x="2087479" y="895582"/>
                  <a:pt x="2096952" y="900321"/>
                  <a:pt x="2101688" y="905060"/>
                </a:cubicBezTo>
                <a:cubicBezTo>
                  <a:pt x="2106425" y="909799"/>
                  <a:pt x="2106425" y="909799"/>
                  <a:pt x="2111161" y="912168"/>
                </a:cubicBezTo>
                <a:cubicBezTo>
                  <a:pt x="2113529" y="914537"/>
                  <a:pt x="2115898" y="914537"/>
                  <a:pt x="2115898" y="916906"/>
                </a:cubicBezTo>
                <a:cubicBezTo>
                  <a:pt x="2113529" y="916906"/>
                  <a:pt x="2113529" y="916906"/>
                  <a:pt x="2113529" y="916906"/>
                </a:cubicBezTo>
                <a:cubicBezTo>
                  <a:pt x="2118266" y="921644"/>
                  <a:pt x="2120634" y="924014"/>
                  <a:pt x="2123003" y="926383"/>
                </a:cubicBezTo>
                <a:cubicBezTo>
                  <a:pt x="2125371" y="926383"/>
                  <a:pt x="2127739" y="928752"/>
                  <a:pt x="2130107" y="931122"/>
                </a:cubicBezTo>
                <a:cubicBezTo>
                  <a:pt x="2132476" y="931122"/>
                  <a:pt x="2139580" y="935861"/>
                  <a:pt x="2132476" y="933491"/>
                </a:cubicBezTo>
                <a:cubicBezTo>
                  <a:pt x="2132476" y="933491"/>
                  <a:pt x="2134844" y="933491"/>
                  <a:pt x="2134844" y="933491"/>
                </a:cubicBezTo>
                <a:cubicBezTo>
                  <a:pt x="2146685" y="942968"/>
                  <a:pt x="2141949" y="938230"/>
                  <a:pt x="2153790" y="945337"/>
                </a:cubicBezTo>
                <a:cubicBezTo>
                  <a:pt x="2156158" y="947706"/>
                  <a:pt x="2156158" y="947706"/>
                  <a:pt x="2156158" y="947706"/>
                </a:cubicBezTo>
                <a:cubicBezTo>
                  <a:pt x="2156158" y="947706"/>
                  <a:pt x="2156158" y="947706"/>
                  <a:pt x="2156158" y="945337"/>
                </a:cubicBezTo>
                <a:cubicBezTo>
                  <a:pt x="2149053" y="940598"/>
                  <a:pt x="2158526" y="945337"/>
                  <a:pt x="2158526" y="945337"/>
                </a:cubicBezTo>
                <a:cubicBezTo>
                  <a:pt x="2163263" y="950075"/>
                  <a:pt x="2165631" y="952445"/>
                  <a:pt x="2165631" y="952445"/>
                </a:cubicBezTo>
                <a:cubicBezTo>
                  <a:pt x="2163263" y="952445"/>
                  <a:pt x="2165631" y="952445"/>
                  <a:pt x="2163263" y="954815"/>
                </a:cubicBezTo>
                <a:cubicBezTo>
                  <a:pt x="2167999" y="957184"/>
                  <a:pt x="2167999" y="957184"/>
                  <a:pt x="2170367" y="957184"/>
                </a:cubicBezTo>
                <a:cubicBezTo>
                  <a:pt x="2177472" y="961923"/>
                  <a:pt x="2182209" y="966660"/>
                  <a:pt x="2189313" y="971399"/>
                </a:cubicBezTo>
                <a:cubicBezTo>
                  <a:pt x="2189313" y="973768"/>
                  <a:pt x="2196418" y="976137"/>
                  <a:pt x="2198786" y="980876"/>
                </a:cubicBezTo>
                <a:cubicBezTo>
                  <a:pt x="2203523" y="980876"/>
                  <a:pt x="2205891" y="980876"/>
                  <a:pt x="2208259" y="983246"/>
                </a:cubicBezTo>
                <a:cubicBezTo>
                  <a:pt x="2212996" y="985615"/>
                  <a:pt x="2212996" y="987984"/>
                  <a:pt x="2212996" y="987984"/>
                </a:cubicBezTo>
                <a:cubicBezTo>
                  <a:pt x="2212996" y="990354"/>
                  <a:pt x="2215364" y="990354"/>
                  <a:pt x="2215364" y="992722"/>
                </a:cubicBezTo>
                <a:cubicBezTo>
                  <a:pt x="2217732" y="992722"/>
                  <a:pt x="2220100" y="995091"/>
                  <a:pt x="2220100" y="995091"/>
                </a:cubicBezTo>
                <a:cubicBezTo>
                  <a:pt x="2222469" y="995091"/>
                  <a:pt x="2220100" y="992722"/>
                  <a:pt x="2222469" y="992722"/>
                </a:cubicBezTo>
                <a:cubicBezTo>
                  <a:pt x="2222469" y="992722"/>
                  <a:pt x="2224837" y="995091"/>
                  <a:pt x="2227205" y="995091"/>
                </a:cubicBezTo>
                <a:cubicBezTo>
                  <a:pt x="2234310" y="999830"/>
                  <a:pt x="2239046" y="1002200"/>
                  <a:pt x="2246151" y="1009307"/>
                </a:cubicBezTo>
                <a:cubicBezTo>
                  <a:pt x="2248519" y="1011677"/>
                  <a:pt x="2253256" y="1014046"/>
                  <a:pt x="2257992" y="1018784"/>
                </a:cubicBezTo>
                <a:cubicBezTo>
                  <a:pt x="2262729" y="1021154"/>
                  <a:pt x="2260361" y="1018784"/>
                  <a:pt x="2262729" y="1018784"/>
                </a:cubicBezTo>
                <a:cubicBezTo>
                  <a:pt x="2262729" y="1018784"/>
                  <a:pt x="2260361" y="1018784"/>
                  <a:pt x="2260361" y="1016415"/>
                </a:cubicBezTo>
                <a:cubicBezTo>
                  <a:pt x="2260361" y="1016415"/>
                  <a:pt x="2257992" y="1011677"/>
                  <a:pt x="2257992" y="1011677"/>
                </a:cubicBezTo>
                <a:cubicBezTo>
                  <a:pt x="2257992" y="1011677"/>
                  <a:pt x="2265097" y="1016415"/>
                  <a:pt x="2267465" y="1018784"/>
                </a:cubicBezTo>
                <a:cubicBezTo>
                  <a:pt x="2272202" y="1023523"/>
                  <a:pt x="2274570" y="1023523"/>
                  <a:pt x="2269833" y="1021154"/>
                </a:cubicBezTo>
                <a:cubicBezTo>
                  <a:pt x="2269833" y="1023523"/>
                  <a:pt x="2274570" y="1025893"/>
                  <a:pt x="2274570" y="1025893"/>
                </a:cubicBezTo>
                <a:cubicBezTo>
                  <a:pt x="2276938" y="1028262"/>
                  <a:pt x="2279306" y="1028262"/>
                  <a:pt x="2281675" y="1030631"/>
                </a:cubicBezTo>
                <a:cubicBezTo>
                  <a:pt x="2284043" y="1033001"/>
                  <a:pt x="2288779" y="1035370"/>
                  <a:pt x="2288779" y="1035370"/>
                </a:cubicBezTo>
                <a:cubicBezTo>
                  <a:pt x="2291148" y="1037739"/>
                  <a:pt x="2288779" y="1037739"/>
                  <a:pt x="2288779" y="1037739"/>
                </a:cubicBezTo>
                <a:cubicBezTo>
                  <a:pt x="2279306" y="1030631"/>
                  <a:pt x="2281675" y="1033001"/>
                  <a:pt x="2281675" y="1033001"/>
                </a:cubicBezTo>
                <a:cubicBezTo>
                  <a:pt x="2286411" y="1037739"/>
                  <a:pt x="2293516" y="1042477"/>
                  <a:pt x="2298252" y="1047216"/>
                </a:cubicBezTo>
                <a:cubicBezTo>
                  <a:pt x="2300621" y="1047216"/>
                  <a:pt x="2302989" y="1047216"/>
                  <a:pt x="2305357" y="1049586"/>
                </a:cubicBezTo>
                <a:cubicBezTo>
                  <a:pt x="2305357" y="1049586"/>
                  <a:pt x="2307725" y="1049586"/>
                  <a:pt x="2307725" y="1051955"/>
                </a:cubicBezTo>
                <a:cubicBezTo>
                  <a:pt x="2312462" y="1054324"/>
                  <a:pt x="2317198" y="1056693"/>
                  <a:pt x="2319566" y="1059063"/>
                </a:cubicBezTo>
                <a:cubicBezTo>
                  <a:pt x="2326671" y="1063801"/>
                  <a:pt x="2326671" y="1063801"/>
                  <a:pt x="2331408" y="1068539"/>
                </a:cubicBezTo>
                <a:cubicBezTo>
                  <a:pt x="2331408" y="1068539"/>
                  <a:pt x="2333776" y="1070909"/>
                  <a:pt x="2336144" y="1070909"/>
                </a:cubicBezTo>
                <a:cubicBezTo>
                  <a:pt x="2340881" y="1073278"/>
                  <a:pt x="2345617" y="1078017"/>
                  <a:pt x="2347985" y="1080387"/>
                </a:cubicBezTo>
                <a:cubicBezTo>
                  <a:pt x="2350354" y="1082756"/>
                  <a:pt x="2347985" y="1082756"/>
                  <a:pt x="2350354" y="1082756"/>
                </a:cubicBezTo>
                <a:cubicBezTo>
                  <a:pt x="2350354" y="1082756"/>
                  <a:pt x="2352722" y="1085124"/>
                  <a:pt x="2355090" y="1087494"/>
                </a:cubicBezTo>
                <a:cubicBezTo>
                  <a:pt x="2357458" y="1087494"/>
                  <a:pt x="2359826" y="1089863"/>
                  <a:pt x="2359826" y="1089863"/>
                </a:cubicBezTo>
                <a:cubicBezTo>
                  <a:pt x="2359826" y="1089863"/>
                  <a:pt x="2359826" y="1087494"/>
                  <a:pt x="2359826" y="1087494"/>
                </a:cubicBezTo>
                <a:cubicBezTo>
                  <a:pt x="2362195" y="1087494"/>
                  <a:pt x="2362195" y="1087494"/>
                  <a:pt x="2364563" y="1087494"/>
                </a:cubicBezTo>
                <a:cubicBezTo>
                  <a:pt x="2362195" y="1085124"/>
                  <a:pt x="2359826" y="1085124"/>
                  <a:pt x="2357458" y="1082756"/>
                </a:cubicBezTo>
                <a:cubicBezTo>
                  <a:pt x="2345617" y="1075647"/>
                  <a:pt x="2343249" y="1073278"/>
                  <a:pt x="2338512" y="1068539"/>
                </a:cubicBezTo>
                <a:cubicBezTo>
                  <a:pt x="2338512" y="1068539"/>
                  <a:pt x="2336144" y="1066170"/>
                  <a:pt x="2336144" y="1066170"/>
                </a:cubicBezTo>
                <a:cubicBezTo>
                  <a:pt x="2333776" y="1063801"/>
                  <a:pt x="2329039" y="1061432"/>
                  <a:pt x="2326671" y="1061432"/>
                </a:cubicBezTo>
                <a:cubicBezTo>
                  <a:pt x="2326671" y="1061432"/>
                  <a:pt x="2324303" y="1061432"/>
                  <a:pt x="2319566" y="1056693"/>
                </a:cubicBezTo>
                <a:cubicBezTo>
                  <a:pt x="2317198" y="1056693"/>
                  <a:pt x="2314830" y="1054324"/>
                  <a:pt x="2312462" y="1054324"/>
                </a:cubicBezTo>
                <a:cubicBezTo>
                  <a:pt x="2310093" y="1051955"/>
                  <a:pt x="2307725" y="1049586"/>
                  <a:pt x="2305357" y="1047216"/>
                </a:cubicBezTo>
                <a:cubicBezTo>
                  <a:pt x="2307725" y="1049586"/>
                  <a:pt x="2307725" y="1049586"/>
                  <a:pt x="2310093" y="1049586"/>
                </a:cubicBezTo>
                <a:cubicBezTo>
                  <a:pt x="2312462" y="1051955"/>
                  <a:pt x="2314830" y="1054324"/>
                  <a:pt x="2314830" y="1051955"/>
                </a:cubicBezTo>
                <a:cubicBezTo>
                  <a:pt x="2314830" y="1051955"/>
                  <a:pt x="2310093" y="1047216"/>
                  <a:pt x="2310093" y="1047216"/>
                </a:cubicBezTo>
                <a:cubicBezTo>
                  <a:pt x="2305357" y="1044847"/>
                  <a:pt x="2305357" y="1047216"/>
                  <a:pt x="2295884" y="1040108"/>
                </a:cubicBezTo>
                <a:cubicBezTo>
                  <a:pt x="2295884" y="1040108"/>
                  <a:pt x="2295884" y="1040108"/>
                  <a:pt x="2295884" y="1037739"/>
                </a:cubicBezTo>
                <a:cubicBezTo>
                  <a:pt x="2295884" y="1037739"/>
                  <a:pt x="2288779" y="1030631"/>
                  <a:pt x="2281675" y="1025893"/>
                </a:cubicBezTo>
                <a:cubicBezTo>
                  <a:pt x="2279306" y="1025893"/>
                  <a:pt x="2279306" y="1023523"/>
                  <a:pt x="2276938" y="1023523"/>
                </a:cubicBezTo>
                <a:cubicBezTo>
                  <a:pt x="2269833" y="1018784"/>
                  <a:pt x="2269833" y="1018784"/>
                  <a:pt x="2255624" y="1009307"/>
                </a:cubicBezTo>
                <a:cubicBezTo>
                  <a:pt x="2248519" y="1004569"/>
                  <a:pt x="2248519" y="1002200"/>
                  <a:pt x="2246151" y="999830"/>
                </a:cubicBezTo>
                <a:cubicBezTo>
                  <a:pt x="2243783" y="999830"/>
                  <a:pt x="2241415" y="997461"/>
                  <a:pt x="2236678" y="992722"/>
                </a:cubicBezTo>
                <a:cubicBezTo>
                  <a:pt x="2231942" y="990354"/>
                  <a:pt x="2227205" y="985615"/>
                  <a:pt x="2220100" y="983246"/>
                </a:cubicBezTo>
                <a:cubicBezTo>
                  <a:pt x="2220100" y="983246"/>
                  <a:pt x="2217732" y="980876"/>
                  <a:pt x="2215364" y="980876"/>
                </a:cubicBezTo>
                <a:cubicBezTo>
                  <a:pt x="2215364" y="980876"/>
                  <a:pt x="2212996" y="978507"/>
                  <a:pt x="2212996" y="978507"/>
                </a:cubicBezTo>
                <a:cubicBezTo>
                  <a:pt x="2212996" y="976137"/>
                  <a:pt x="2212996" y="976137"/>
                  <a:pt x="2212996" y="976137"/>
                </a:cubicBezTo>
                <a:cubicBezTo>
                  <a:pt x="2205891" y="971399"/>
                  <a:pt x="2196418" y="964292"/>
                  <a:pt x="2198786" y="964292"/>
                </a:cubicBezTo>
                <a:cubicBezTo>
                  <a:pt x="2198786" y="964292"/>
                  <a:pt x="2196418" y="961923"/>
                  <a:pt x="2194050" y="961923"/>
                </a:cubicBezTo>
                <a:cubicBezTo>
                  <a:pt x="2189313" y="957184"/>
                  <a:pt x="2189313" y="957184"/>
                  <a:pt x="2182209" y="952445"/>
                </a:cubicBezTo>
                <a:cubicBezTo>
                  <a:pt x="2177472" y="950075"/>
                  <a:pt x="2175104" y="947706"/>
                  <a:pt x="2175104" y="945337"/>
                </a:cubicBezTo>
                <a:cubicBezTo>
                  <a:pt x="2172736" y="942968"/>
                  <a:pt x="2165631" y="940598"/>
                  <a:pt x="2160895" y="935861"/>
                </a:cubicBezTo>
                <a:cubicBezTo>
                  <a:pt x="2156158" y="933491"/>
                  <a:pt x="2153790" y="931122"/>
                  <a:pt x="2156158" y="933491"/>
                </a:cubicBezTo>
                <a:cubicBezTo>
                  <a:pt x="2160895" y="938230"/>
                  <a:pt x="2163263" y="940598"/>
                  <a:pt x="2156158" y="935861"/>
                </a:cubicBezTo>
                <a:cubicBezTo>
                  <a:pt x="2146685" y="928752"/>
                  <a:pt x="2141949" y="926383"/>
                  <a:pt x="2141949" y="928752"/>
                </a:cubicBezTo>
                <a:cubicBezTo>
                  <a:pt x="2141949" y="928752"/>
                  <a:pt x="2139580" y="926383"/>
                  <a:pt x="2137212" y="926383"/>
                </a:cubicBezTo>
                <a:cubicBezTo>
                  <a:pt x="2137212" y="926383"/>
                  <a:pt x="2139580" y="928752"/>
                  <a:pt x="2132476" y="924014"/>
                </a:cubicBezTo>
                <a:lnTo>
                  <a:pt x="2130107" y="921644"/>
                </a:lnTo>
                <a:lnTo>
                  <a:pt x="2134844" y="921644"/>
                </a:lnTo>
                <a:cubicBezTo>
                  <a:pt x="2139580" y="924014"/>
                  <a:pt x="2132476" y="919275"/>
                  <a:pt x="2132476" y="919275"/>
                </a:cubicBezTo>
                <a:cubicBezTo>
                  <a:pt x="2132476" y="919275"/>
                  <a:pt x="2127739" y="914537"/>
                  <a:pt x="2125371" y="914537"/>
                </a:cubicBezTo>
                <a:cubicBezTo>
                  <a:pt x="2123003" y="912168"/>
                  <a:pt x="2120634" y="909799"/>
                  <a:pt x="2118266" y="909799"/>
                </a:cubicBezTo>
                <a:cubicBezTo>
                  <a:pt x="2113529" y="907430"/>
                  <a:pt x="2118266" y="912168"/>
                  <a:pt x="2125371" y="916906"/>
                </a:cubicBezTo>
                <a:cubicBezTo>
                  <a:pt x="2115898" y="909799"/>
                  <a:pt x="2108793" y="905060"/>
                  <a:pt x="2099320" y="900321"/>
                </a:cubicBezTo>
                <a:cubicBezTo>
                  <a:pt x="2099320" y="900321"/>
                  <a:pt x="2101688" y="900321"/>
                  <a:pt x="2101688" y="900321"/>
                </a:cubicBezTo>
                <a:cubicBezTo>
                  <a:pt x="2113529" y="907430"/>
                  <a:pt x="2108793" y="902691"/>
                  <a:pt x="2108793" y="902691"/>
                </a:cubicBezTo>
                <a:cubicBezTo>
                  <a:pt x="2108793" y="902691"/>
                  <a:pt x="2106425" y="900321"/>
                  <a:pt x="2106425" y="900321"/>
                </a:cubicBezTo>
                <a:cubicBezTo>
                  <a:pt x="2111161" y="902691"/>
                  <a:pt x="2108793" y="900321"/>
                  <a:pt x="2106425" y="897951"/>
                </a:cubicBezTo>
                <a:cubicBezTo>
                  <a:pt x="2101688" y="893213"/>
                  <a:pt x="2104056" y="897951"/>
                  <a:pt x="2101688" y="895582"/>
                </a:cubicBezTo>
                <a:cubicBezTo>
                  <a:pt x="2101688" y="895582"/>
                  <a:pt x="2099320" y="895582"/>
                  <a:pt x="2099320" y="893213"/>
                </a:cubicBezTo>
                <a:cubicBezTo>
                  <a:pt x="2089847" y="888475"/>
                  <a:pt x="2085111" y="883737"/>
                  <a:pt x="2078006" y="881367"/>
                </a:cubicBezTo>
                <a:cubicBezTo>
                  <a:pt x="2078006" y="881367"/>
                  <a:pt x="2080374" y="883737"/>
                  <a:pt x="2075638" y="881367"/>
                </a:cubicBezTo>
                <a:cubicBezTo>
                  <a:pt x="2070901" y="878998"/>
                  <a:pt x="2068533" y="878998"/>
                  <a:pt x="2066165" y="876629"/>
                </a:cubicBezTo>
                <a:cubicBezTo>
                  <a:pt x="2063796" y="876629"/>
                  <a:pt x="2059060" y="871890"/>
                  <a:pt x="2059060" y="871890"/>
                </a:cubicBezTo>
                <a:cubicBezTo>
                  <a:pt x="2063796" y="874259"/>
                  <a:pt x="2073269" y="878998"/>
                  <a:pt x="2059060" y="867151"/>
                </a:cubicBezTo>
                <a:cubicBezTo>
                  <a:pt x="2061428" y="869521"/>
                  <a:pt x="2056691" y="864782"/>
                  <a:pt x="2051955" y="860044"/>
                </a:cubicBezTo>
                <a:cubicBezTo>
                  <a:pt x="2047218" y="857674"/>
                  <a:pt x="2042482" y="852935"/>
                  <a:pt x="2044850" y="855305"/>
                </a:cubicBezTo>
                <a:cubicBezTo>
                  <a:pt x="2047218" y="855305"/>
                  <a:pt x="2047218" y="855305"/>
                  <a:pt x="2047218" y="852935"/>
                </a:cubicBezTo>
                <a:cubicBezTo>
                  <a:pt x="2047218" y="852935"/>
                  <a:pt x="2044850" y="852935"/>
                  <a:pt x="2042482" y="850566"/>
                </a:cubicBezTo>
                <a:cubicBezTo>
                  <a:pt x="2042482" y="850566"/>
                  <a:pt x="2040113" y="848197"/>
                  <a:pt x="2040113" y="848197"/>
                </a:cubicBezTo>
                <a:cubicBezTo>
                  <a:pt x="2037745" y="848197"/>
                  <a:pt x="2037745" y="848197"/>
                  <a:pt x="2037745" y="850566"/>
                </a:cubicBezTo>
                <a:cubicBezTo>
                  <a:pt x="2035377" y="848197"/>
                  <a:pt x="2033009" y="845828"/>
                  <a:pt x="2030640" y="845828"/>
                </a:cubicBezTo>
                <a:cubicBezTo>
                  <a:pt x="2023536" y="838720"/>
                  <a:pt x="2021168" y="838720"/>
                  <a:pt x="2021168" y="838720"/>
                </a:cubicBezTo>
                <a:cubicBezTo>
                  <a:pt x="2021168" y="838720"/>
                  <a:pt x="2021168" y="838720"/>
                  <a:pt x="2018799" y="838720"/>
                </a:cubicBezTo>
                <a:cubicBezTo>
                  <a:pt x="2018799" y="836351"/>
                  <a:pt x="2016431" y="836351"/>
                  <a:pt x="2014063" y="833982"/>
                </a:cubicBezTo>
                <a:cubicBezTo>
                  <a:pt x="2009326" y="826874"/>
                  <a:pt x="2006958" y="826874"/>
                  <a:pt x="1995117" y="819765"/>
                </a:cubicBezTo>
                <a:cubicBezTo>
                  <a:pt x="1995117" y="819765"/>
                  <a:pt x="1992749" y="817397"/>
                  <a:pt x="1988012" y="815028"/>
                </a:cubicBezTo>
                <a:cubicBezTo>
                  <a:pt x="1992749" y="817397"/>
                  <a:pt x="1995117" y="817397"/>
                  <a:pt x="1997485" y="817397"/>
                </a:cubicBezTo>
                <a:cubicBezTo>
                  <a:pt x="1995117" y="817397"/>
                  <a:pt x="1992749" y="815028"/>
                  <a:pt x="1992749" y="815028"/>
                </a:cubicBezTo>
                <a:cubicBezTo>
                  <a:pt x="1990380" y="812658"/>
                  <a:pt x="1988012" y="812658"/>
                  <a:pt x="1985644" y="810290"/>
                </a:cubicBezTo>
                <a:cubicBezTo>
                  <a:pt x="1988012" y="810290"/>
                  <a:pt x="1990380" y="812658"/>
                  <a:pt x="1990380" y="812658"/>
                </a:cubicBezTo>
                <a:cubicBezTo>
                  <a:pt x="1992749" y="812658"/>
                  <a:pt x="1992749" y="810290"/>
                  <a:pt x="1992749" y="810290"/>
                </a:cubicBezTo>
                <a:cubicBezTo>
                  <a:pt x="1990380" y="807920"/>
                  <a:pt x="1995117" y="810290"/>
                  <a:pt x="1999853" y="815028"/>
                </a:cubicBezTo>
                <a:cubicBezTo>
                  <a:pt x="2004590" y="817397"/>
                  <a:pt x="2009326" y="819765"/>
                  <a:pt x="2009326" y="817397"/>
                </a:cubicBezTo>
                <a:cubicBezTo>
                  <a:pt x="2025904" y="826874"/>
                  <a:pt x="2016431" y="819765"/>
                  <a:pt x="2014063" y="815028"/>
                </a:cubicBezTo>
                <a:cubicBezTo>
                  <a:pt x="2011695" y="812658"/>
                  <a:pt x="2009326" y="812658"/>
                  <a:pt x="2014063" y="812658"/>
                </a:cubicBezTo>
                <a:cubicBezTo>
                  <a:pt x="2016431" y="815028"/>
                  <a:pt x="2018799" y="819765"/>
                  <a:pt x="2021168" y="819765"/>
                </a:cubicBezTo>
                <a:cubicBezTo>
                  <a:pt x="2023536" y="822135"/>
                  <a:pt x="2025904" y="824504"/>
                  <a:pt x="2028272" y="829243"/>
                </a:cubicBezTo>
                <a:cubicBezTo>
                  <a:pt x="2030640" y="831612"/>
                  <a:pt x="2028272" y="831612"/>
                  <a:pt x="2025904" y="833982"/>
                </a:cubicBezTo>
                <a:cubicBezTo>
                  <a:pt x="2033009" y="838720"/>
                  <a:pt x="2037745" y="843458"/>
                  <a:pt x="2044850" y="848197"/>
                </a:cubicBezTo>
                <a:cubicBezTo>
                  <a:pt x="2047218" y="848197"/>
                  <a:pt x="2047218" y="850566"/>
                  <a:pt x="2049587" y="850566"/>
                </a:cubicBezTo>
                <a:cubicBezTo>
                  <a:pt x="2049587" y="852935"/>
                  <a:pt x="2047218" y="850566"/>
                  <a:pt x="2051955" y="855305"/>
                </a:cubicBezTo>
                <a:cubicBezTo>
                  <a:pt x="2054323" y="855305"/>
                  <a:pt x="2056691" y="857674"/>
                  <a:pt x="2054323" y="852935"/>
                </a:cubicBezTo>
                <a:cubicBezTo>
                  <a:pt x="2054323" y="852935"/>
                  <a:pt x="2056691" y="855305"/>
                  <a:pt x="2056691" y="855305"/>
                </a:cubicBezTo>
                <a:cubicBezTo>
                  <a:pt x="2056691" y="852935"/>
                  <a:pt x="2063796" y="857674"/>
                  <a:pt x="2051955" y="848197"/>
                </a:cubicBezTo>
                <a:cubicBezTo>
                  <a:pt x="2051955" y="848197"/>
                  <a:pt x="2051955" y="845828"/>
                  <a:pt x="2051955" y="843458"/>
                </a:cubicBezTo>
                <a:cubicBezTo>
                  <a:pt x="2061428" y="850566"/>
                  <a:pt x="2068533" y="855305"/>
                  <a:pt x="2075638" y="862413"/>
                </a:cubicBezTo>
                <a:cubicBezTo>
                  <a:pt x="2068533" y="860044"/>
                  <a:pt x="2063796" y="857674"/>
                  <a:pt x="2066165" y="862413"/>
                </a:cubicBezTo>
                <a:cubicBezTo>
                  <a:pt x="2068533" y="862413"/>
                  <a:pt x="2070901" y="864782"/>
                  <a:pt x="2073269" y="867151"/>
                </a:cubicBezTo>
                <a:cubicBezTo>
                  <a:pt x="2075638" y="867151"/>
                  <a:pt x="2080374" y="871890"/>
                  <a:pt x="2080374" y="871890"/>
                </a:cubicBezTo>
                <a:lnTo>
                  <a:pt x="2082742" y="871890"/>
                </a:lnTo>
                <a:cubicBezTo>
                  <a:pt x="2082742" y="869521"/>
                  <a:pt x="2082742" y="869521"/>
                  <a:pt x="2082742" y="867151"/>
                </a:cubicBezTo>
                <a:cubicBezTo>
                  <a:pt x="2082742" y="867151"/>
                  <a:pt x="2080374" y="864782"/>
                  <a:pt x="2085111" y="867151"/>
                </a:cubicBezTo>
                <a:cubicBezTo>
                  <a:pt x="2092216" y="871890"/>
                  <a:pt x="2089847" y="871890"/>
                  <a:pt x="2089847" y="871890"/>
                </a:cubicBezTo>
                <a:cubicBezTo>
                  <a:pt x="2089847" y="874259"/>
                  <a:pt x="2092216" y="876629"/>
                  <a:pt x="2092216" y="876629"/>
                </a:cubicBezTo>
                <a:cubicBezTo>
                  <a:pt x="2089847" y="876629"/>
                  <a:pt x="2092216" y="881367"/>
                  <a:pt x="2101688" y="890844"/>
                </a:cubicBezTo>
                <a:cubicBezTo>
                  <a:pt x="2096952" y="888475"/>
                  <a:pt x="2099320" y="890844"/>
                  <a:pt x="2104056" y="895582"/>
                </a:cubicBezTo>
                <a:cubicBezTo>
                  <a:pt x="2108793" y="897951"/>
                  <a:pt x="2113529" y="902691"/>
                  <a:pt x="2118266" y="905060"/>
                </a:cubicBezTo>
                <a:cubicBezTo>
                  <a:pt x="2118266" y="905060"/>
                  <a:pt x="2120634" y="905060"/>
                  <a:pt x="2125371" y="909799"/>
                </a:cubicBezTo>
                <a:cubicBezTo>
                  <a:pt x="2130107" y="914537"/>
                  <a:pt x="2132476" y="914537"/>
                  <a:pt x="2137212" y="919275"/>
                </a:cubicBezTo>
                <a:cubicBezTo>
                  <a:pt x="2139580" y="919275"/>
                  <a:pt x="2141949" y="921644"/>
                  <a:pt x="2141949" y="921644"/>
                </a:cubicBezTo>
                <a:cubicBezTo>
                  <a:pt x="2141949" y="916906"/>
                  <a:pt x="2151422" y="926383"/>
                  <a:pt x="2158526" y="931122"/>
                </a:cubicBezTo>
                <a:cubicBezTo>
                  <a:pt x="2158526" y="928752"/>
                  <a:pt x="2158526" y="928752"/>
                  <a:pt x="2160895" y="928752"/>
                </a:cubicBezTo>
                <a:cubicBezTo>
                  <a:pt x="2160895" y="928752"/>
                  <a:pt x="2163263" y="928752"/>
                  <a:pt x="2165631" y="931122"/>
                </a:cubicBezTo>
                <a:cubicBezTo>
                  <a:pt x="2165631" y="931122"/>
                  <a:pt x="2167999" y="933491"/>
                  <a:pt x="2167999" y="933491"/>
                </a:cubicBezTo>
                <a:cubicBezTo>
                  <a:pt x="2167999" y="933491"/>
                  <a:pt x="2165631" y="935861"/>
                  <a:pt x="2165631" y="935861"/>
                </a:cubicBezTo>
                <a:cubicBezTo>
                  <a:pt x="2172736" y="940598"/>
                  <a:pt x="2177472" y="942968"/>
                  <a:pt x="2182209" y="947706"/>
                </a:cubicBezTo>
                <a:cubicBezTo>
                  <a:pt x="2186945" y="950075"/>
                  <a:pt x="2189313" y="952445"/>
                  <a:pt x="2191682" y="952445"/>
                </a:cubicBezTo>
                <a:cubicBezTo>
                  <a:pt x="2194050" y="954815"/>
                  <a:pt x="2196418" y="954815"/>
                  <a:pt x="2203523" y="959553"/>
                </a:cubicBezTo>
                <a:cubicBezTo>
                  <a:pt x="2217732" y="971399"/>
                  <a:pt x="2217732" y="971399"/>
                  <a:pt x="2222469" y="976137"/>
                </a:cubicBezTo>
                <a:cubicBezTo>
                  <a:pt x="2224837" y="976137"/>
                  <a:pt x="2224837" y="978507"/>
                  <a:pt x="2227205" y="980876"/>
                </a:cubicBezTo>
                <a:cubicBezTo>
                  <a:pt x="2231942" y="985615"/>
                  <a:pt x="2241415" y="990354"/>
                  <a:pt x="2241415" y="990354"/>
                </a:cubicBezTo>
                <a:cubicBezTo>
                  <a:pt x="2243783" y="990354"/>
                  <a:pt x="2243783" y="987984"/>
                  <a:pt x="2246151" y="987984"/>
                </a:cubicBezTo>
                <a:cubicBezTo>
                  <a:pt x="2253256" y="995091"/>
                  <a:pt x="2250888" y="995091"/>
                  <a:pt x="2255624" y="997461"/>
                </a:cubicBezTo>
                <a:cubicBezTo>
                  <a:pt x="2255624" y="999830"/>
                  <a:pt x="2260361" y="1002200"/>
                  <a:pt x="2260361" y="1002200"/>
                </a:cubicBezTo>
                <a:cubicBezTo>
                  <a:pt x="2260361" y="1002200"/>
                  <a:pt x="2262729" y="1002200"/>
                  <a:pt x="2262729" y="1002200"/>
                </a:cubicBezTo>
                <a:cubicBezTo>
                  <a:pt x="2262729" y="999830"/>
                  <a:pt x="2262729" y="999830"/>
                  <a:pt x="2257992" y="997461"/>
                </a:cubicBezTo>
                <a:cubicBezTo>
                  <a:pt x="2257992" y="995091"/>
                  <a:pt x="2257992" y="995091"/>
                  <a:pt x="2255624" y="995091"/>
                </a:cubicBezTo>
                <a:cubicBezTo>
                  <a:pt x="2257992" y="995091"/>
                  <a:pt x="2260361" y="997461"/>
                  <a:pt x="2262729" y="997461"/>
                </a:cubicBezTo>
                <a:cubicBezTo>
                  <a:pt x="2265097" y="999830"/>
                  <a:pt x="2267465" y="1002200"/>
                  <a:pt x="2269833" y="1004569"/>
                </a:cubicBezTo>
                <a:cubicBezTo>
                  <a:pt x="2274570" y="1006938"/>
                  <a:pt x="2274570" y="1009307"/>
                  <a:pt x="2274570" y="1009307"/>
                </a:cubicBezTo>
                <a:cubicBezTo>
                  <a:pt x="2274570" y="1009307"/>
                  <a:pt x="2272202" y="1009307"/>
                  <a:pt x="2274570" y="1011677"/>
                </a:cubicBezTo>
                <a:cubicBezTo>
                  <a:pt x="2274570" y="1011677"/>
                  <a:pt x="2279306" y="1016415"/>
                  <a:pt x="2281675" y="1018784"/>
                </a:cubicBezTo>
                <a:cubicBezTo>
                  <a:pt x="2281675" y="1018784"/>
                  <a:pt x="2284043" y="1018784"/>
                  <a:pt x="2284043" y="1018784"/>
                </a:cubicBezTo>
                <a:cubicBezTo>
                  <a:pt x="2288779" y="1021154"/>
                  <a:pt x="2293516" y="1023523"/>
                  <a:pt x="2302989" y="1033001"/>
                </a:cubicBezTo>
                <a:cubicBezTo>
                  <a:pt x="2305357" y="1035370"/>
                  <a:pt x="2307725" y="1035370"/>
                  <a:pt x="2310093" y="1037739"/>
                </a:cubicBezTo>
                <a:cubicBezTo>
                  <a:pt x="2310093" y="1035370"/>
                  <a:pt x="2310093" y="1035370"/>
                  <a:pt x="2307725" y="1035370"/>
                </a:cubicBezTo>
                <a:cubicBezTo>
                  <a:pt x="2307725" y="1033001"/>
                  <a:pt x="2302989" y="1030631"/>
                  <a:pt x="2300621" y="1025893"/>
                </a:cubicBezTo>
                <a:lnTo>
                  <a:pt x="2310093" y="1030631"/>
                </a:lnTo>
                <a:lnTo>
                  <a:pt x="2307725" y="1028262"/>
                </a:lnTo>
                <a:cubicBezTo>
                  <a:pt x="2307725" y="1025893"/>
                  <a:pt x="2305357" y="1023523"/>
                  <a:pt x="2302989" y="1023523"/>
                </a:cubicBezTo>
                <a:cubicBezTo>
                  <a:pt x="2300621" y="1023523"/>
                  <a:pt x="2300621" y="1023523"/>
                  <a:pt x="2300621" y="1023523"/>
                </a:cubicBezTo>
                <a:cubicBezTo>
                  <a:pt x="2295884" y="1021154"/>
                  <a:pt x="2291148" y="1016415"/>
                  <a:pt x="2286411" y="1014046"/>
                </a:cubicBezTo>
                <a:cubicBezTo>
                  <a:pt x="2286411" y="1014046"/>
                  <a:pt x="2284043" y="1011677"/>
                  <a:pt x="2281675" y="1011677"/>
                </a:cubicBezTo>
                <a:cubicBezTo>
                  <a:pt x="2276938" y="1006938"/>
                  <a:pt x="2276938" y="1009307"/>
                  <a:pt x="2269833" y="1004569"/>
                </a:cubicBezTo>
                <a:cubicBezTo>
                  <a:pt x="2267465" y="999830"/>
                  <a:pt x="2265097" y="997461"/>
                  <a:pt x="2260361" y="995091"/>
                </a:cubicBezTo>
                <a:cubicBezTo>
                  <a:pt x="2260361" y="995091"/>
                  <a:pt x="2257992" y="992722"/>
                  <a:pt x="2257992" y="992722"/>
                </a:cubicBezTo>
                <a:cubicBezTo>
                  <a:pt x="2255624" y="990354"/>
                  <a:pt x="2255624" y="987984"/>
                  <a:pt x="2253256" y="985615"/>
                </a:cubicBezTo>
                <a:cubicBezTo>
                  <a:pt x="2248519" y="983246"/>
                  <a:pt x="2241415" y="978507"/>
                  <a:pt x="2236678" y="973768"/>
                </a:cubicBezTo>
                <a:cubicBezTo>
                  <a:pt x="2234310" y="973768"/>
                  <a:pt x="2229573" y="973768"/>
                  <a:pt x="2241415" y="980876"/>
                </a:cubicBezTo>
                <a:cubicBezTo>
                  <a:pt x="2241415" y="980876"/>
                  <a:pt x="2241415" y="983246"/>
                  <a:pt x="2239046" y="983246"/>
                </a:cubicBezTo>
                <a:cubicBezTo>
                  <a:pt x="2239046" y="980876"/>
                  <a:pt x="2234310" y="978507"/>
                  <a:pt x="2231942" y="976137"/>
                </a:cubicBezTo>
                <a:cubicBezTo>
                  <a:pt x="2229573" y="973768"/>
                  <a:pt x="2227205" y="973768"/>
                  <a:pt x="2227205" y="971399"/>
                </a:cubicBezTo>
                <a:cubicBezTo>
                  <a:pt x="2224837" y="969029"/>
                  <a:pt x="2222469" y="966660"/>
                  <a:pt x="2220100" y="966660"/>
                </a:cubicBezTo>
                <a:cubicBezTo>
                  <a:pt x="2217732" y="964292"/>
                  <a:pt x="2217732" y="966660"/>
                  <a:pt x="2220100" y="969029"/>
                </a:cubicBezTo>
                <a:cubicBezTo>
                  <a:pt x="2222469" y="971399"/>
                  <a:pt x="2222469" y="971399"/>
                  <a:pt x="2215364" y="966660"/>
                </a:cubicBezTo>
                <a:cubicBezTo>
                  <a:pt x="2212996" y="964292"/>
                  <a:pt x="2205891" y="959553"/>
                  <a:pt x="2205891" y="959553"/>
                </a:cubicBezTo>
                <a:cubicBezTo>
                  <a:pt x="2208259" y="959553"/>
                  <a:pt x="2210628" y="959553"/>
                  <a:pt x="2212996" y="959553"/>
                </a:cubicBezTo>
                <a:cubicBezTo>
                  <a:pt x="2215364" y="959553"/>
                  <a:pt x="2215364" y="961923"/>
                  <a:pt x="2215364" y="961923"/>
                </a:cubicBezTo>
                <a:cubicBezTo>
                  <a:pt x="2215364" y="959553"/>
                  <a:pt x="2220100" y="959553"/>
                  <a:pt x="2212996" y="954815"/>
                </a:cubicBezTo>
                <a:cubicBezTo>
                  <a:pt x="2210628" y="952445"/>
                  <a:pt x="2203523" y="947706"/>
                  <a:pt x="2201155" y="947706"/>
                </a:cubicBezTo>
                <a:cubicBezTo>
                  <a:pt x="2194050" y="942968"/>
                  <a:pt x="2189313" y="938230"/>
                  <a:pt x="2184577" y="933491"/>
                </a:cubicBezTo>
                <a:cubicBezTo>
                  <a:pt x="2182209" y="933491"/>
                  <a:pt x="2179840" y="931122"/>
                  <a:pt x="2179840" y="928752"/>
                </a:cubicBezTo>
                <a:cubicBezTo>
                  <a:pt x="2179840" y="928752"/>
                  <a:pt x="2182209" y="928752"/>
                  <a:pt x="2182209" y="926383"/>
                </a:cubicBezTo>
                <a:cubicBezTo>
                  <a:pt x="2182209" y="926383"/>
                  <a:pt x="2179840" y="924014"/>
                  <a:pt x="2177472" y="924014"/>
                </a:cubicBezTo>
                <a:cubicBezTo>
                  <a:pt x="2177472" y="924014"/>
                  <a:pt x="2175104" y="921644"/>
                  <a:pt x="2172736" y="921644"/>
                </a:cubicBezTo>
                <a:cubicBezTo>
                  <a:pt x="2172736" y="921644"/>
                  <a:pt x="2170367" y="921644"/>
                  <a:pt x="2165631" y="921644"/>
                </a:cubicBezTo>
                <a:cubicBezTo>
                  <a:pt x="2163263" y="916906"/>
                  <a:pt x="2163263" y="914537"/>
                  <a:pt x="2160895" y="912168"/>
                </a:cubicBezTo>
                <a:cubicBezTo>
                  <a:pt x="2156158" y="907430"/>
                  <a:pt x="2151422" y="905060"/>
                  <a:pt x="2149053" y="902691"/>
                </a:cubicBezTo>
                <a:cubicBezTo>
                  <a:pt x="2141949" y="900321"/>
                  <a:pt x="2137212" y="895582"/>
                  <a:pt x="2130107" y="890844"/>
                </a:cubicBezTo>
                <a:cubicBezTo>
                  <a:pt x="2130107" y="888475"/>
                  <a:pt x="2127739" y="888475"/>
                  <a:pt x="2125371" y="886106"/>
                </a:cubicBezTo>
                <a:cubicBezTo>
                  <a:pt x="2125371" y="886106"/>
                  <a:pt x="2123003" y="888475"/>
                  <a:pt x="2123003" y="888475"/>
                </a:cubicBezTo>
                <a:cubicBezTo>
                  <a:pt x="2123003" y="888475"/>
                  <a:pt x="2120634" y="886106"/>
                  <a:pt x="2115898" y="883737"/>
                </a:cubicBezTo>
                <a:lnTo>
                  <a:pt x="2115657" y="883468"/>
                </a:lnTo>
                <a:lnTo>
                  <a:pt x="2115839" y="883304"/>
                </a:lnTo>
                <a:lnTo>
                  <a:pt x="2115351" y="883129"/>
                </a:lnTo>
                <a:lnTo>
                  <a:pt x="2113234" y="880775"/>
                </a:lnTo>
                <a:cubicBezTo>
                  <a:pt x="2112345" y="879590"/>
                  <a:pt x="2112345" y="878998"/>
                  <a:pt x="2115898" y="881367"/>
                </a:cubicBezTo>
                <a:cubicBezTo>
                  <a:pt x="2115898" y="881367"/>
                  <a:pt x="2115898" y="881367"/>
                  <a:pt x="2115898" y="878998"/>
                </a:cubicBezTo>
                <a:cubicBezTo>
                  <a:pt x="2104056" y="871890"/>
                  <a:pt x="2108793" y="871890"/>
                  <a:pt x="2099320" y="864782"/>
                </a:cubicBezTo>
                <a:cubicBezTo>
                  <a:pt x="2099320" y="862413"/>
                  <a:pt x="2096952" y="862413"/>
                  <a:pt x="2096952" y="862413"/>
                </a:cubicBezTo>
                <a:cubicBezTo>
                  <a:pt x="2101688" y="867151"/>
                  <a:pt x="2094584" y="862413"/>
                  <a:pt x="2094584" y="862413"/>
                </a:cubicBezTo>
                <a:cubicBezTo>
                  <a:pt x="2089847" y="860044"/>
                  <a:pt x="2087479" y="857674"/>
                  <a:pt x="2085111" y="855305"/>
                </a:cubicBezTo>
                <a:cubicBezTo>
                  <a:pt x="2085111" y="855305"/>
                  <a:pt x="2080374" y="852935"/>
                  <a:pt x="2075638" y="850566"/>
                </a:cubicBezTo>
                <a:cubicBezTo>
                  <a:pt x="2080374" y="855305"/>
                  <a:pt x="2078006" y="855305"/>
                  <a:pt x="2078006" y="855305"/>
                </a:cubicBezTo>
                <a:cubicBezTo>
                  <a:pt x="2078006" y="855305"/>
                  <a:pt x="2075638" y="855305"/>
                  <a:pt x="2073269" y="855305"/>
                </a:cubicBezTo>
                <a:cubicBezTo>
                  <a:pt x="2073269" y="852935"/>
                  <a:pt x="2070901" y="852935"/>
                  <a:pt x="2070901" y="850566"/>
                </a:cubicBezTo>
                <a:cubicBezTo>
                  <a:pt x="2066165" y="845828"/>
                  <a:pt x="2066165" y="845828"/>
                  <a:pt x="2059060" y="843458"/>
                </a:cubicBezTo>
                <a:cubicBezTo>
                  <a:pt x="2054323" y="838720"/>
                  <a:pt x="2044850" y="831612"/>
                  <a:pt x="2044850" y="829243"/>
                </a:cubicBezTo>
                <a:cubicBezTo>
                  <a:pt x="2044850" y="829243"/>
                  <a:pt x="2044850" y="829243"/>
                  <a:pt x="2040113" y="824504"/>
                </a:cubicBezTo>
                <a:cubicBezTo>
                  <a:pt x="2033009" y="822135"/>
                  <a:pt x="2030640" y="819765"/>
                  <a:pt x="2030640" y="817397"/>
                </a:cubicBezTo>
                <a:cubicBezTo>
                  <a:pt x="2023536" y="810290"/>
                  <a:pt x="2016431" y="805549"/>
                  <a:pt x="2006958" y="800811"/>
                </a:cubicBezTo>
                <a:cubicBezTo>
                  <a:pt x="2009326" y="800811"/>
                  <a:pt x="2009326" y="803182"/>
                  <a:pt x="2009326" y="805549"/>
                </a:cubicBezTo>
                <a:cubicBezTo>
                  <a:pt x="2009326" y="805549"/>
                  <a:pt x="2009326" y="805549"/>
                  <a:pt x="2006958" y="803182"/>
                </a:cubicBezTo>
                <a:cubicBezTo>
                  <a:pt x="2006958" y="803182"/>
                  <a:pt x="2004590" y="800811"/>
                  <a:pt x="2002222" y="800811"/>
                </a:cubicBezTo>
                <a:cubicBezTo>
                  <a:pt x="2002222" y="798440"/>
                  <a:pt x="2002222" y="798440"/>
                  <a:pt x="1999853" y="796072"/>
                </a:cubicBezTo>
                <a:cubicBezTo>
                  <a:pt x="1999853" y="798440"/>
                  <a:pt x="1997485" y="798440"/>
                  <a:pt x="1997485" y="798440"/>
                </a:cubicBezTo>
                <a:cubicBezTo>
                  <a:pt x="1997485" y="798440"/>
                  <a:pt x="1995117" y="798440"/>
                  <a:pt x="1995117" y="798440"/>
                </a:cubicBezTo>
                <a:cubicBezTo>
                  <a:pt x="1992749" y="796072"/>
                  <a:pt x="1990380" y="796072"/>
                  <a:pt x="1990380" y="793703"/>
                </a:cubicBezTo>
                <a:cubicBezTo>
                  <a:pt x="1985644" y="791335"/>
                  <a:pt x="1985644" y="788966"/>
                  <a:pt x="1988012" y="788966"/>
                </a:cubicBezTo>
                <a:cubicBezTo>
                  <a:pt x="1988012" y="786596"/>
                  <a:pt x="1990380" y="788966"/>
                  <a:pt x="1985644" y="784227"/>
                </a:cubicBezTo>
                <a:cubicBezTo>
                  <a:pt x="1983276" y="781858"/>
                  <a:pt x="1980908" y="779489"/>
                  <a:pt x="1980908" y="781858"/>
                </a:cubicBezTo>
                <a:cubicBezTo>
                  <a:pt x="1980908" y="781858"/>
                  <a:pt x="1976171" y="777120"/>
                  <a:pt x="1976171" y="777120"/>
                </a:cubicBezTo>
                <a:cubicBezTo>
                  <a:pt x="1973803" y="774751"/>
                  <a:pt x="1961962" y="765273"/>
                  <a:pt x="1959593" y="762904"/>
                </a:cubicBezTo>
                <a:cubicBezTo>
                  <a:pt x="1957225" y="760535"/>
                  <a:pt x="1954857" y="760535"/>
                  <a:pt x="1954857" y="758166"/>
                </a:cubicBezTo>
                <a:cubicBezTo>
                  <a:pt x="1945384" y="753427"/>
                  <a:pt x="1938279" y="746319"/>
                  <a:pt x="1928806" y="741580"/>
                </a:cubicBezTo>
                <a:cubicBezTo>
                  <a:pt x="1926438" y="741580"/>
                  <a:pt x="1924070" y="739212"/>
                  <a:pt x="1924070" y="739212"/>
                </a:cubicBezTo>
                <a:cubicBezTo>
                  <a:pt x="1921702" y="736842"/>
                  <a:pt x="1919333" y="734473"/>
                  <a:pt x="1916965" y="734473"/>
                </a:cubicBezTo>
                <a:cubicBezTo>
                  <a:pt x="1916965" y="729734"/>
                  <a:pt x="1916965" y="729734"/>
                  <a:pt x="1912229" y="727365"/>
                </a:cubicBezTo>
                <a:cubicBezTo>
                  <a:pt x="1898019" y="717888"/>
                  <a:pt x="1881442" y="706042"/>
                  <a:pt x="1867232" y="696564"/>
                </a:cubicBezTo>
                <a:cubicBezTo>
                  <a:pt x="1864864" y="696564"/>
                  <a:pt x="1862496" y="694195"/>
                  <a:pt x="1862496" y="694195"/>
                </a:cubicBezTo>
                <a:cubicBezTo>
                  <a:pt x="1862496" y="691826"/>
                  <a:pt x="1857759" y="687088"/>
                  <a:pt x="1850654" y="684719"/>
                </a:cubicBezTo>
                <a:cubicBezTo>
                  <a:pt x="1848286" y="682349"/>
                  <a:pt x="1843550" y="679980"/>
                  <a:pt x="1841182" y="677611"/>
                </a:cubicBezTo>
                <a:cubicBezTo>
                  <a:pt x="1841182" y="675241"/>
                  <a:pt x="1838813" y="672872"/>
                  <a:pt x="1836445" y="668133"/>
                </a:cubicBezTo>
                <a:cubicBezTo>
                  <a:pt x="1834077" y="668133"/>
                  <a:pt x="1829340" y="668133"/>
                  <a:pt x="1826972" y="665764"/>
                </a:cubicBezTo>
                <a:cubicBezTo>
                  <a:pt x="1826972" y="665764"/>
                  <a:pt x="1826972" y="665764"/>
                  <a:pt x="1824604" y="665764"/>
                </a:cubicBezTo>
                <a:cubicBezTo>
                  <a:pt x="1822236" y="661026"/>
                  <a:pt x="1817499" y="656288"/>
                  <a:pt x="1815131" y="649179"/>
                </a:cubicBezTo>
                <a:cubicBezTo>
                  <a:pt x="1810394" y="649179"/>
                  <a:pt x="1810394" y="649179"/>
                  <a:pt x="1808026" y="649179"/>
                </a:cubicBezTo>
                <a:cubicBezTo>
                  <a:pt x="1805658" y="646810"/>
                  <a:pt x="1805658" y="642072"/>
                  <a:pt x="1805658" y="637334"/>
                </a:cubicBezTo>
                <a:cubicBezTo>
                  <a:pt x="1805658" y="637334"/>
                  <a:pt x="1808026" y="637334"/>
                  <a:pt x="1810394" y="639703"/>
                </a:cubicBezTo>
                <a:cubicBezTo>
                  <a:pt x="1817499" y="642072"/>
                  <a:pt x="1822236" y="644441"/>
                  <a:pt x="1829340" y="653919"/>
                </a:cubicBezTo>
                <a:cubicBezTo>
                  <a:pt x="1829340" y="653919"/>
                  <a:pt x="1831709" y="656288"/>
                  <a:pt x="1831709" y="656288"/>
                </a:cubicBezTo>
                <a:cubicBezTo>
                  <a:pt x="1836445" y="661026"/>
                  <a:pt x="1843550" y="663396"/>
                  <a:pt x="1841182" y="665764"/>
                </a:cubicBezTo>
                <a:cubicBezTo>
                  <a:pt x="1838813" y="668133"/>
                  <a:pt x="1834077" y="661026"/>
                  <a:pt x="1829340" y="658657"/>
                </a:cubicBezTo>
                <a:cubicBezTo>
                  <a:pt x="1829340" y="658657"/>
                  <a:pt x="1826972" y="656288"/>
                  <a:pt x="1826972" y="656288"/>
                </a:cubicBezTo>
                <a:cubicBezTo>
                  <a:pt x="1826972" y="658657"/>
                  <a:pt x="1826972" y="658657"/>
                  <a:pt x="1829340" y="661026"/>
                </a:cubicBezTo>
                <a:cubicBezTo>
                  <a:pt x="1831709" y="663396"/>
                  <a:pt x="1836445" y="668133"/>
                  <a:pt x="1841182" y="670502"/>
                </a:cubicBezTo>
                <a:cubicBezTo>
                  <a:pt x="1850654" y="665764"/>
                  <a:pt x="1850654" y="665764"/>
                  <a:pt x="1836445" y="651549"/>
                </a:cubicBezTo>
                <a:cubicBezTo>
                  <a:pt x="1845918" y="656288"/>
                  <a:pt x="1848286" y="656288"/>
                  <a:pt x="1845918" y="651549"/>
                </a:cubicBezTo>
                <a:cubicBezTo>
                  <a:pt x="1843550" y="646810"/>
                  <a:pt x="1843550" y="642072"/>
                  <a:pt x="1845918" y="639703"/>
                </a:cubicBezTo>
                <a:cubicBezTo>
                  <a:pt x="1845918" y="639703"/>
                  <a:pt x="1845918" y="639703"/>
                  <a:pt x="1853023" y="646810"/>
                </a:cubicBezTo>
                <a:cubicBezTo>
                  <a:pt x="1850654" y="644441"/>
                  <a:pt x="1850654" y="644441"/>
                  <a:pt x="1848286" y="644441"/>
                </a:cubicBezTo>
                <a:cubicBezTo>
                  <a:pt x="1845918" y="644441"/>
                  <a:pt x="1855391" y="651549"/>
                  <a:pt x="1857759" y="653919"/>
                </a:cubicBezTo>
                <a:cubicBezTo>
                  <a:pt x="1857759" y="653919"/>
                  <a:pt x="1862496" y="656288"/>
                  <a:pt x="1864864" y="656288"/>
                </a:cubicBezTo>
                <a:cubicBezTo>
                  <a:pt x="1864864" y="656288"/>
                  <a:pt x="1867232" y="658657"/>
                  <a:pt x="1867232" y="658657"/>
                </a:cubicBezTo>
                <a:cubicBezTo>
                  <a:pt x="1869600" y="656288"/>
                  <a:pt x="1869600" y="656288"/>
                  <a:pt x="1874337" y="656288"/>
                </a:cubicBezTo>
                <a:cubicBezTo>
                  <a:pt x="1874337" y="656288"/>
                  <a:pt x="1869600" y="651549"/>
                  <a:pt x="1869600" y="649179"/>
                </a:cubicBezTo>
                <a:cubicBezTo>
                  <a:pt x="1876705" y="653919"/>
                  <a:pt x="1869600" y="649179"/>
                  <a:pt x="1867232" y="644441"/>
                </a:cubicBezTo>
                <a:cubicBezTo>
                  <a:pt x="1864864" y="644441"/>
                  <a:pt x="1864864" y="646810"/>
                  <a:pt x="1864864" y="644441"/>
                </a:cubicBezTo>
                <a:cubicBezTo>
                  <a:pt x="1862496" y="644441"/>
                  <a:pt x="1862496" y="644441"/>
                  <a:pt x="1860127" y="644441"/>
                </a:cubicBezTo>
                <a:cubicBezTo>
                  <a:pt x="1857759" y="642072"/>
                  <a:pt x="1853023" y="637334"/>
                  <a:pt x="1848286" y="634965"/>
                </a:cubicBezTo>
                <a:cubicBezTo>
                  <a:pt x="1845918" y="632595"/>
                  <a:pt x="1843550" y="632595"/>
                  <a:pt x="1843550" y="630226"/>
                </a:cubicBezTo>
                <a:cubicBezTo>
                  <a:pt x="1841182" y="627857"/>
                  <a:pt x="1841182" y="627857"/>
                  <a:pt x="1841182" y="625487"/>
                </a:cubicBezTo>
                <a:cubicBezTo>
                  <a:pt x="1841182" y="625487"/>
                  <a:pt x="1838813" y="623118"/>
                  <a:pt x="1838813" y="623118"/>
                </a:cubicBezTo>
                <a:cubicBezTo>
                  <a:pt x="1836445" y="623118"/>
                  <a:pt x="1836445" y="623118"/>
                  <a:pt x="1836445" y="620749"/>
                </a:cubicBezTo>
                <a:cubicBezTo>
                  <a:pt x="1836445" y="620749"/>
                  <a:pt x="1834077" y="620749"/>
                  <a:pt x="1831709" y="618379"/>
                </a:cubicBezTo>
                <a:cubicBezTo>
                  <a:pt x="1829340" y="616010"/>
                  <a:pt x="1824604" y="611272"/>
                  <a:pt x="1819867" y="611272"/>
                </a:cubicBezTo>
                <a:cubicBezTo>
                  <a:pt x="1819867" y="611272"/>
                  <a:pt x="1817499" y="608903"/>
                  <a:pt x="1817499" y="608903"/>
                </a:cubicBezTo>
                <a:cubicBezTo>
                  <a:pt x="1810394" y="604164"/>
                  <a:pt x="1800921" y="599425"/>
                  <a:pt x="1793817" y="592317"/>
                </a:cubicBezTo>
                <a:cubicBezTo>
                  <a:pt x="1793817" y="592317"/>
                  <a:pt x="1793817" y="589948"/>
                  <a:pt x="1786712" y="587579"/>
                </a:cubicBezTo>
                <a:cubicBezTo>
                  <a:pt x="1784344" y="587579"/>
                  <a:pt x="1777239" y="578102"/>
                  <a:pt x="1772503" y="575733"/>
                </a:cubicBezTo>
                <a:cubicBezTo>
                  <a:pt x="1770134" y="573363"/>
                  <a:pt x="1767766" y="570994"/>
                  <a:pt x="1767766" y="570994"/>
                </a:cubicBezTo>
                <a:cubicBezTo>
                  <a:pt x="1767766" y="566254"/>
                  <a:pt x="1765398" y="563885"/>
                  <a:pt x="1758293" y="563885"/>
                </a:cubicBezTo>
                <a:cubicBezTo>
                  <a:pt x="1758293" y="561515"/>
                  <a:pt x="1755925" y="561515"/>
                  <a:pt x="1755925" y="561515"/>
                </a:cubicBezTo>
                <a:cubicBezTo>
                  <a:pt x="1755925" y="559146"/>
                  <a:pt x="1755925" y="559146"/>
                  <a:pt x="1755925" y="559146"/>
                </a:cubicBezTo>
                <a:cubicBezTo>
                  <a:pt x="1758293" y="556777"/>
                  <a:pt x="1767766" y="566254"/>
                  <a:pt x="1767766" y="561515"/>
                </a:cubicBezTo>
                <a:cubicBezTo>
                  <a:pt x="1770134" y="563885"/>
                  <a:pt x="1770134" y="563885"/>
                  <a:pt x="1772503" y="566254"/>
                </a:cubicBezTo>
                <a:cubicBezTo>
                  <a:pt x="1772503" y="568623"/>
                  <a:pt x="1772503" y="568623"/>
                  <a:pt x="1774871" y="570994"/>
                </a:cubicBezTo>
                <a:cubicBezTo>
                  <a:pt x="1777239" y="575733"/>
                  <a:pt x="1779607" y="573363"/>
                  <a:pt x="1781976" y="575733"/>
                </a:cubicBezTo>
                <a:cubicBezTo>
                  <a:pt x="1789080" y="580471"/>
                  <a:pt x="1777239" y="570994"/>
                  <a:pt x="1784344" y="573363"/>
                </a:cubicBezTo>
                <a:cubicBezTo>
                  <a:pt x="1786712" y="575733"/>
                  <a:pt x="1793817" y="578102"/>
                  <a:pt x="1796185" y="580471"/>
                </a:cubicBezTo>
                <a:cubicBezTo>
                  <a:pt x="1800921" y="585210"/>
                  <a:pt x="1803290" y="585210"/>
                  <a:pt x="1808026" y="587579"/>
                </a:cubicBezTo>
                <a:cubicBezTo>
                  <a:pt x="1817499" y="597056"/>
                  <a:pt x="1826972" y="601794"/>
                  <a:pt x="1834077" y="601794"/>
                </a:cubicBezTo>
                <a:cubicBezTo>
                  <a:pt x="1838813" y="601794"/>
                  <a:pt x="1848286" y="606533"/>
                  <a:pt x="1855391" y="611272"/>
                </a:cubicBezTo>
                <a:cubicBezTo>
                  <a:pt x="1862496" y="613641"/>
                  <a:pt x="1864864" y="618379"/>
                  <a:pt x="1867232" y="623118"/>
                </a:cubicBezTo>
                <a:cubicBezTo>
                  <a:pt x="1867232" y="623118"/>
                  <a:pt x="1867232" y="625487"/>
                  <a:pt x="1869600" y="625487"/>
                </a:cubicBezTo>
                <a:cubicBezTo>
                  <a:pt x="1869600" y="627857"/>
                  <a:pt x="1874337" y="630226"/>
                  <a:pt x="1874337" y="630226"/>
                </a:cubicBezTo>
                <a:cubicBezTo>
                  <a:pt x="1879073" y="627857"/>
                  <a:pt x="1883810" y="630226"/>
                  <a:pt x="1890915" y="637334"/>
                </a:cubicBezTo>
                <a:cubicBezTo>
                  <a:pt x="1905124" y="644441"/>
                  <a:pt x="1921702" y="661026"/>
                  <a:pt x="1938279" y="665764"/>
                </a:cubicBezTo>
                <a:cubicBezTo>
                  <a:pt x="1938279" y="665764"/>
                  <a:pt x="1940648" y="668133"/>
                  <a:pt x="1943016" y="670502"/>
                </a:cubicBezTo>
                <a:cubicBezTo>
                  <a:pt x="1947752" y="675241"/>
                  <a:pt x="1950120" y="675241"/>
                  <a:pt x="1950120" y="672872"/>
                </a:cubicBezTo>
                <a:cubicBezTo>
                  <a:pt x="1950120" y="670502"/>
                  <a:pt x="1957225" y="675241"/>
                  <a:pt x="1959593" y="677611"/>
                </a:cubicBezTo>
                <a:cubicBezTo>
                  <a:pt x="1966698" y="679980"/>
                  <a:pt x="1973803" y="687088"/>
                  <a:pt x="1980908" y="689457"/>
                </a:cubicBezTo>
                <a:cubicBezTo>
                  <a:pt x="1980908" y="684719"/>
                  <a:pt x="1976171" y="679980"/>
                  <a:pt x="1976171" y="677611"/>
                </a:cubicBezTo>
                <a:cubicBezTo>
                  <a:pt x="1978539" y="675241"/>
                  <a:pt x="1985644" y="677611"/>
                  <a:pt x="1983276" y="670502"/>
                </a:cubicBezTo>
                <a:cubicBezTo>
                  <a:pt x="1980908" y="670502"/>
                  <a:pt x="1978539" y="670502"/>
                  <a:pt x="1973803" y="670502"/>
                </a:cubicBezTo>
                <a:cubicBezTo>
                  <a:pt x="1973803" y="670502"/>
                  <a:pt x="1973803" y="670502"/>
                  <a:pt x="1971435" y="670502"/>
                </a:cubicBezTo>
                <a:cubicBezTo>
                  <a:pt x="1969066" y="668133"/>
                  <a:pt x="1964330" y="665764"/>
                  <a:pt x="1961962" y="663396"/>
                </a:cubicBezTo>
                <a:cubicBezTo>
                  <a:pt x="1959593" y="663396"/>
                  <a:pt x="1959593" y="661026"/>
                  <a:pt x="1961962" y="661026"/>
                </a:cubicBezTo>
                <a:cubicBezTo>
                  <a:pt x="1961962" y="658657"/>
                  <a:pt x="1966698" y="661026"/>
                  <a:pt x="1964330" y="658657"/>
                </a:cubicBezTo>
                <a:cubicBezTo>
                  <a:pt x="1961962" y="656288"/>
                  <a:pt x="1957225" y="656288"/>
                  <a:pt x="1957225" y="656288"/>
                </a:cubicBezTo>
                <a:cubicBezTo>
                  <a:pt x="1952489" y="656288"/>
                  <a:pt x="1950120" y="653919"/>
                  <a:pt x="1947752" y="651549"/>
                </a:cubicBezTo>
                <a:cubicBezTo>
                  <a:pt x="1945384" y="646810"/>
                  <a:pt x="1943016" y="644441"/>
                  <a:pt x="1940648" y="642072"/>
                </a:cubicBezTo>
                <a:cubicBezTo>
                  <a:pt x="1935911" y="642072"/>
                  <a:pt x="1931175" y="637334"/>
                  <a:pt x="1928806" y="632595"/>
                </a:cubicBezTo>
                <a:cubicBezTo>
                  <a:pt x="1926438" y="632595"/>
                  <a:pt x="1924070" y="630226"/>
                  <a:pt x="1924070" y="630226"/>
                </a:cubicBezTo>
                <a:cubicBezTo>
                  <a:pt x="1921702" y="627857"/>
                  <a:pt x="1921702" y="627857"/>
                  <a:pt x="1921702" y="627857"/>
                </a:cubicBezTo>
                <a:cubicBezTo>
                  <a:pt x="1919333" y="627857"/>
                  <a:pt x="1916965" y="623118"/>
                  <a:pt x="1916965" y="623118"/>
                </a:cubicBezTo>
                <a:cubicBezTo>
                  <a:pt x="1916965" y="623118"/>
                  <a:pt x="1916965" y="620749"/>
                  <a:pt x="1916965" y="620749"/>
                </a:cubicBezTo>
                <a:cubicBezTo>
                  <a:pt x="1912229" y="618379"/>
                  <a:pt x="1909860" y="616010"/>
                  <a:pt x="1914597" y="616010"/>
                </a:cubicBezTo>
                <a:cubicBezTo>
                  <a:pt x="1912229" y="613641"/>
                  <a:pt x="1909860" y="611272"/>
                  <a:pt x="1907492" y="611272"/>
                </a:cubicBezTo>
                <a:cubicBezTo>
                  <a:pt x="1902756" y="608903"/>
                  <a:pt x="1898019" y="606533"/>
                  <a:pt x="1893283" y="604164"/>
                </a:cubicBezTo>
                <a:cubicBezTo>
                  <a:pt x="1888546" y="601794"/>
                  <a:pt x="1883810" y="599425"/>
                  <a:pt x="1876705" y="594686"/>
                </a:cubicBezTo>
                <a:cubicBezTo>
                  <a:pt x="1876705" y="592317"/>
                  <a:pt x="1871969" y="587579"/>
                  <a:pt x="1871969" y="587579"/>
                </a:cubicBezTo>
                <a:cubicBezTo>
                  <a:pt x="1864864" y="585210"/>
                  <a:pt x="1864864" y="582840"/>
                  <a:pt x="1862496" y="580471"/>
                </a:cubicBezTo>
                <a:cubicBezTo>
                  <a:pt x="1864864" y="580471"/>
                  <a:pt x="1867232" y="582840"/>
                  <a:pt x="1871969" y="582840"/>
                </a:cubicBezTo>
                <a:cubicBezTo>
                  <a:pt x="1874337" y="585210"/>
                  <a:pt x="1879073" y="587579"/>
                  <a:pt x="1879073" y="587579"/>
                </a:cubicBezTo>
                <a:cubicBezTo>
                  <a:pt x="1883810" y="589948"/>
                  <a:pt x="1881442" y="585210"/>
                  <a:pt x="1888546" y="587579"/>
                </a:cubicBezTo>
                <a:cubicBezTo>
                  <a:pt x="1886178" y="587579"/>
                  <a:pt x="1883810" y="585210"/>
                  <a:pt x="1883810" y="582840"/>
                </a:cubicBezTo>
                <a:cubicBezTo>
                  <a:pt x="1874337" y="580471"/>
                  <a:pt x="1874337" y="578102"/>
                  <a:pt x="1876705" y="575733"/>
                </a:cubicBezTo>
                <a:cubicBezTo>
                  <a:pt x="1876705" y="575733"/>
                  <a:pt x="1876705" y="575733"/>
                  <a:pt x="1874337" y="573363"/>
                </a:cubicBezTo>
                <a:cubicBezTo>
                  <a:pt x="1874337" y="573363"/>
                  <a:pt x="1871969" y="573363"/>
                  <a:pt x="1871969" y="573363"/>
                </a:cubicBezTo>
                <a:cubicBezTo>
                  <a:pt x="1871969" y="575733"/>
                  <a:pt x="1867232" y="570994"/>
                  <a:pt x="1864864" y="570994"/>
                </a:cubicBezTo>
                <a:cubicBezTo>
                  <a:pt x="1860127" y="570994"/>
                  <a:pt x="1857759" y="570994"/>
                  <a:pt x="1853023" y="563885"/>
                </a:cubicBezTo>
                <a:cubicBezTo>
                  <a:pt x="1850654" y="559146"/>
                  <a:pt x="1850654" y="559146"/>
                  <a:pt x="1848286" y="559146"/>
                </a:cubicBezTo>
                <a:cubicBezTo>
                  <a:pt x="1845918" y="561515"/>
                  <a:pt x="1841182" y="561515"/>
                  <a:pt x="1836445" y="554407"/>
                </a:cubicBezTo>
                <a:cubicBezTo>
                  <a:pt x="1834077" y="554407"/>
                  <a:pt x="1834077" y="552038"/>
                  <a:pt x="1831709" y="552038"/>
                </a:cubicBezTo>
                <a:cubicBezTo>
                  <a:pt x="1831709" y="554407"/>
                  <a:pt x="1829340" y="554407"/>
                  <a:pt x="1826972" y="549669"/>
                </a:cubicBezTo>
                <a:cubicBezTo>
                  <a:pt x="1824604" y="544930"/>
                  <a:pt x="1826972" y="540192"/>
                  <a:pt x="1831709" y="540192"/>
                </a:cubicBezTo>
                <a:cubicBezTo>
                  <a:pt x="1834077" y="540192"/>
                  <a:pt x="1836445" y="542561"/>
                  <a:pt x="1838813" y="542561"/>
                </a:cubicBezTo>
                <a:cubicBezTo>
                  <a:pt x="1841182" y="544930"/>
                  <a:pt x="1841182" y="544930"/>
                  <a:pt x="1843550" y="544930"/>
                </a:cubicBezTo>
                <a:cubicBezTo>
                  <a:pt x="1845918" y="547299"/>
                  <a:pt x="1850654" y="547299"/>
                  <a:pt x="1850654" y="547299"/>
                </a:cubicBezTo>
                <a:cubicBezTo>
                  <a:pt x="1850654" y="547299"/>
                  <a:pt x="1850654" y="544930"/>
                  <a:pt x="1848286" y="544930"/>
                </a:cubicBezTo>
                <a:cubicBezTo>
                  <a:pt x="1843550" y="540192"/>
                  <a:pt x="1841182" y="537823"/>
                  <a:pt x="1841182" y="535454"/>
                </a:cubicBezTo>
                <a:cubicBezTo>
                  <a:pt x="1841182" y="535454"/>
                  <a:pt x="1843550" y="535454"/>
                  <a:pt x="1843550" y="535454"/>
                </a:cubicBezTo>
                <a:cubicBezTo>
                  <a:pt x="1845918" y="537823"/>
                  <a:pt x="1848286" y="537823"/>
                  <a:pt x="1848286" y="540192"/>
                </a:cubicBezTo>
                <a:cubicBezTo>
                  <a:pt x="1850654" y="540192"/>
                  <a:pt x="1850654" y="542561"/>
                  <a:pt x="1850654" y="542561"/>
                </a:cubicBezTo>
                <a:cubicBezTo>
                  <a:pt x="1850654" y="542561"/>
                  <a:pt x="1855391" y="544930"/>
                  <a:pt x="1857759" y="547299"/>
                </a:cubicBezTo>
                <a:cubicBezTo>
                  <a:pt x="1862496" y="549669"/>
                  <a:pt x="1862496" y="552038"/>
                  <a:pt x="1862496" y="552038"/>
                </a:cubicBezTo>
                <a:cubicBezTo>
                  <a:pt x="1860127" y="549669"/>
                  <a:pt x="1857759" y="549669"/>
                  <a:pt x="1855391" y="547299"/>
                </a:cubicBezTo>
                <a:cubicBezTo>
                  <a:pt x="1857759" y="549669"/>
                  <a:pt x="1860127" y="552038"/>
                  <a:pt x="1860127" y="552038"/>
                </a:cubicBezTo>
                <a:cubicBezTo>
                  <a:pt x="1862496" y="552038"/>
                  <a:pt x="1860127" y="552038"/>
                  <a:pt x="1864864" y="554407"/>
                </a:cubicBezTo>
                <a:cubicBezTo>
                  <a:pt x="1867232" y="556777"/>
                  <a:pt x="1867232" y="556777"/>
                  <a:pt x="1869600" y="559146"/>
                </a:cubicBezTo>
                <a:cubicBezTo>
                  <a:pt x="1869600" y="559146"/>
                  <a:pt x="1869600" y="559146"/>
                  <a:pt x="1869600" y="561515"/>
                </a:cubicBezTo>
                <a:cubicBezTo>
                  <a:pt x="1871969" y="561515"/>
                  <a:pt x="1874337" y="563885"/>
                  <a:pt x="1874337" y="563885"/>
                </a:cubicBezTo>
                <a:cubicBezTo>
                  <a:pt x="1874337" y="563885"/>
                  <a:pt x="1874337" y="566254"/>
                  <a:pt x="1876705" y="566254"/>
                </a:cubicBezTo>
                <a:cubicBezTo>
                  <a:pt x="1876705" y="568623"/>
                  <a:pt x="1879073" y="570994"/>
                  <a:pt x="1881442" y="568623"/>
                </a:cubicBezTo>
                <a:cubicBezTo>
                  <a:pt x="1881442" y="568623"/>
                  <a:pt x="1883810" y="570994"/>
                  <a:pt x="1886178" y="570994"/>
                </a:cubicBezTo>
                <a:cubicBezTo>
                  <a:pt x="1895651" y="578102"/>
                  <a:pt x="1900387" y="578102"/>
                  <a:pt x="1898019" y="573363"/>
                </a:cubicBezTo>
                <a:cubicBezTo>
                  <a:pt x="1895651" y="573363"/>
                  <a:pt x="1893283" y="570994"/>
                  <a:pt x="1893283" y="568623"/>
                </a:cubicBezTo>
                <a:cubicBezTo>
                  <a:pt x="1893283" y="568623"/>
                  <a:pt x="1890915" y="566254"/>
                  <a:pt x="1890915" y="566254"/>
                </a:cubicBezTo>
                <a:cubicBezTo>
                  <a:pt x="1890915" y="566254"/>
                  <a:pt x="1881442" y="554407"/>
                  <a:pt x="1898019" y="563885"/>
                </a:cubicBezTo>
                <a:cubicBezTo>
                  <a:pt x="1898019" y="563885"/>
                  <a:pt x="1895651" y="561515"/>
                  <a:pt x="1893283" y="559146"/>
                </a:cubicBezTo>
                <a:cubicBezTo>
                  <a:pt x="1890915" y="556777"/>
                  <a:pt x="1886178" y="554407"/>
                  <a:pt x="1883810" y="552038"/>
                </a:cubicBezTo>
                <a:cubicBezTo>
                  <a:pt x="1881442" y="552038"/>
                  <a:pt x="1879073" y="549669"/>
                  <a:pt x="1879073" y="549669"/>
                </a:cubicBezTo>
                <a:cubicBezTo>
                  <a:pt x="1876705" y="549669"/>
                  <a:pt x="1864864" y="542561"/>
                  <a:pt x="1867232" y="547299"/>
                </a:cubicBezTo>
                <a:cubicBezTo>
                  <a:pt x="1867232" y="547299"/>
                  <a:pt x="1862496" y="544930"/>
                  <a:pt x="1862496" y="542561"/>
                </a:cubicBezTo>
                <a:cubicBezTo>
                  <a:pt x="1860127" y="542561"/>
                  <a:pt x="1857759" y="540192"/>
                  <a:pt x="1855391" y="540192"/>
                </a:cubicBezTo>
                <a:cubicBezTo>
                  <a:pt x="1857759" y="540192"/>
                  <a:pt x="1857759" y="542561"/>
                  <a:pt x="1860127" y="542561"/>
                </a:cubicBezTo>
                <a:cubicBezTo>
                  <a:pt x="1860127" y="544930"/>
                  <a:pt x="1862496" y="544930"/>
                  <a:pt x="1864864" y="547299"/>
                </a:cubicBezTo>
                <a:cubicBezTo>
                  <a:pt x="1864864" y="547299"/>
                  <a:pt x="1876705" y="554407"/>
                  <a:pt x="1876705" y="552038"/>
                </a:cubicBezTo>
                <a:cubicBezTo>
                  <a:pt x="1879073" y="554407"/>
                  <a:pt x="1881442" y="556777"/>
                  <a:pt x="1883810" y="559146"/>
                </a:cubicBezTo>
                <a:cubicBezTo>
                  <a:pt x="1886178" y="561515"/>
                  <a:pt x="1883810" y="561515"/>
                  <a:pt x="1881442" y="559146"/>
                </a:cubicBezTo>
                <a:cubicBezTo>
                  <a:pt x="1881442" y="559146"/>
                  <a:pt x="1879073" y="559146"/>
                  <a:pt x="1879073" y="556777"/>
                </a:cubicBezTo>
                <a:cubicBezTo>
                  <a:pt x="1869600" y="552038"/>
                  <a:pt x="1867232" y="552038"/>
                  <a:pt x="1867232" y="552038"/>
                </a:cubicBezTo>
                <a:cubicBezTo>
                  <a:pt x="1867232" y="552038"/>
                  <a:pt x="1864864" y="552038"/>
                  <a:pt x="1860127" y="547299"/>
                </a:cubicBezTo>
                <a:cubicBezTo>
                  <a:pt x="1857759" y="544930"/>
                  <a:pt x="1855391" y="542561"/>
                  <a:pt x="1853023" y="542561"/>
                </a:cubicBezTo>
                <a:cubicBezTo>
                  <a:pt x="1850654" y="540192"/>
                  <a:pt x="1848286" y="537823"/>
                  <a:pt x="1850654" y="537823"/>
                </a:cubicBezTo>
                <a:cubicBezTo>
                  <a:pt x="1848286" y="535454"/>
                  <a:pt x="1848286" y="535454"/>
                  <a:pt x="1848286" y="535454"/>
                </a:cubicBezTo>
                <a:cubicBezTo>
                  <a:pt x="1845918" y="533084"/>
                  <a:pt x="1843550" y="533084"/>
                  <a:pt x="1843550" y="530715"/>
                </a:cubicBezTo>
                <a:cubicBezTo>
                  <a:pt x="1841182" y="530715"/>
                  <a:pt x="1841182" y="530715"/>
                  <a:pt x="1841182" y="530715"/>
                </a:cubicBezTo>
                <a:cubicBezTo>
                  <a:pt x="1838813" y="530715"/>
                  <a:pt x="1838813" y="530715"/>
                  <a:pt x="1838813" y="530715"/>
                </a:cubicBezTo>
                <a:cubicBezTo>
                  <a:pt x="1838813" y="530715"/>
                  <a:pt x="1838813" y="528345"/>
                  <a:pt x="1836445" y="528345"/>
                </a:cubicBezTo>
                <a:cubicBezTo>
                  <a:pt x="1836445" y="525976"/>
                  <a:pt x="1834077" y="523607"/>
                  <a:pt x="1829340" y="523607"/>
                </a:cubicBezTo>
                <a:cubicBezTo>
                  <a:pt x="1829340" y="523607"/>
                  <a:pt x="1829340" y="523607"/>
                  <a:pt x="1829340" y="521238"/>
                </a:cubicBezTo>
                <a:cubicBezTo>
                  <a:pt x="1826972" y="521238"/>
                  <a:pt x="1824604" y="518868"/>
                  <a:pt x="1824604" y="518868"/>
                </a:cubicBezTo>
                <a:cubicBezTo>
                  <a:pt x="1831709" y="523607"/>
                  <a:pt x="1829340" y="518868"/>
                  <a:pt x="1834077" y="521238"/>
                </a:cubicBezTo>
                <a:cubicBezTo>
                  <a:pt x="1834077" y="523607"/>
                  <a:pt x="1834077" y="523607"/>
                  <a:pt x="1834077" y="525976"/>
                </a:cubicBezTo>
                <a:cubicBezTo>
                  <a:pt x="1841182" y="528345"/>
                  <a:pt x="1845918" y="530715"/>
                  <a:pt x="1850654" y="533084"/>
                </a:cubicBezTo>
                <a:cubicBezTo>
                  <a:pt x="1843550" y="525976"/>
                  <a:pt x="1850654" y="528345"/>
                  <a:pt x="1850654" y="525976"/>
                </a:cubicBezTo>
                <a:cubicBezTo>
                  <a:pt x="1850654" y="525976"/>
                  <a:pt x="1845918" y="523607"/>
                  <a:pt x="1845918" y="521238"/>
                </a:cubicBezTo>
                <a:lnTo>
                  <a:pt x="1842043" y="517361"/>
                </a:lnTo>
                <a:lnTo>
                  <a:pt x="1844143" y="518573"/>
                </a:lnTo>
                <a:cubicBezTo>
                  <a:pt x="1846511" y="520053"/>
                  <a:pt x="1848286" y="521238"/>
                  <a:pt x="1848286" y="521238"/>
                </a:cubicBezTo>
                <a:lnTo>
                  <a:pt x="1849076" y="521238"/>
                </a:lnTo>
                <a:lnTo>
                  <a:pt x="1853023" y="523607"/>
                </a:lnTo>
                <a:cubicBezTo>
                  <a:pt x="1853023" y="523607"/>
                  <a:pt x="1853023" y="525976"/>
                  <a:pt x="1855391" y="525976"/>
                </a:cubicBezTo>
                <a:cubicBezTo>
                  <a:pt x="1855391" y="528345"/>
                  <a:pt x="1860127" y="528345"/>
                  <a:pt x="1860127" y="528345"/>
                </a:cubicBezTo>
                <a:cubicBezTo>
                  <a:pt x="1860127" y="528345"/>
                  <a:pt x="1860127" y="528345"/>
                  <a:pt x="1860127" y="525976"/>
                </a:cubicBezTo>
                <a:cubicBezTo>
                  <a:pt x="1860127" y="525976"/>
                  <a:pt x="1855391" y="523607"/>
                  <a:pt x="1853023" y="521238"/>
                </a:cubicBezTo>
                <a:cubicBezTo>
                  <a:pt x="1853023" y="521238"/>
                  <a:pt x="1850654" y="521238"/>
                  <a:pt x="1850654" y="521238"/>
                </a:cubicBezTo>
                <a:lnTo>
                  <a:pt x="1849076" y="521238"/>
                </a:lnTo>
                <a:lnTo>
                  <a:pt x="1841182" y="516500"/>
                </a:lnTo>
                <a:lnTo>
                  <a:pt x="1842043" y="517361"/>
                </a:lnTo>
                <a:lnTo>
                  <a:pt x="1836445" y="514130"/>
                </a:lnTo>
                <a:cubicBezTo>
                  <a:pt x="1834077" y="511761"/>
                  <a:pt x="1831709" y="509392"/>
                  <a:pt x="1831709" y="507022"/>
                </a:cubicBezTo>
                <a:cubicBezTo>
                  <a:pt x="1831709" y="507022"/>
                  <a:pt x="1829340" y="507022"/>
                  <a:pt x="1829340" y="504653"/>
                </a:cubicBezTo>
                <a:cubicBezTo>
                  <a:pt x="1826972" y="504653"/>
                  <a:pt x="1826972" y="502284"/>
                  <a:pt x="1824604" y="502284"/>
                </a:cubicBezTo>
                <a:cubicBezTo>
                  <a:pt x="1822236" y="502284"/>
                  <a:pt x="1822236" y="499914"/>
                  <a:pt x="1822236" y="499914"/>
                </a:cubicBezTo>
                <a:cubicBezTo>
                  <a:pt x="1819867" y="497545"/>
                  <a:pt x="1815131" y="495175"/>
                  <a:pt x="1815131" y="495175"/>
                </a:cubicBezTo>
                <a:cubicBezTo>
                  <a:pt x="1815131" y="492807"/>
                  <a:pt x="1812763" y="492807"/>
                  <a:pt x="1810394" y="490438"/>
                </a:cubicBezTo>
                <a:cubicBezTo>
                  <a:pt x="1808026" y="488068"/>
                  <a:pt x="1808026" y="488068"/>
                  <a:pt x="1810394" y="488068"/>
                </a:cubicBezTo>
                <a:cubicBezTo>
                  <a:pt x="1812763" y="488068"/>
                  <a:pt x="1815131" y="490438"/>
                  <a:pt x="1819867" y="495175"/>
                </a:cubicBezTo>
                <a:cubicBezTo>
                  <a:pt x="1819867" y="495175"/>
                  <a:pt x="1822236" y="497545"/>
                  <a:pt x="1824604" y="497545"/>
                </a:cubicBezTo>
                <a:cubicBezTo>
                  <a:pt x="1826972" y="499914"/>
                  <a:pt x="1829340" y="499914"/>
                  <a:pt x="1826972" y="497545"/>
                </a:cubicBezTo>
                <a:cubicBezTo>
                  <a:pt x="1824604" y="495175"/>
                  <a:pt x="1817499" y="490438"/>
                  <a:pt x="1815131" y="488068"/>
                </a:cubicBezTo>
                <a:cubicBezTo>
                  <a:pt x="1812763" y="488068"/>
                  <a:pt x="1810394" y="485699"/>
                  <a:pt x="1808026" y="483330"/>
                </a:cubicBezTo>
                <a:cubicBezTo>
                  <a:pt x="1805658" y="480960"/>
                  <a:pt x="1800921" y="480960"/>
                  <a:pt x="1793817" y="476222"/>
                </a:cubicBezTo>
                <a:cubicBezTo>
                  <a:pt x="1791449" y="473852"/>
                  <a:pt x="1789080" y="471483"/>
                  <a:pt x="1789080" y="471483"/>
                </a:cubicBezTo>
                <a:cubicBezTo>
                  <a:pt x="1786712" y="471483"/>
                  <a:pt x="1786712" y="469114"/>
                  <a:pt x="1786712" y="466744"/>
                </a:cubicBezTo>
                <a:cubicBezTo>
                  <a:pt x="1784344" y="466744"/>
                  <a:pt x="1781976" y="464376"/>
                  <a:pt x="1781976" y="464376"/>
                </a:cubicBezTo>
                <a:cubicBezTo>
                  <a:pt x="1781976" y="464376"/>
                  <a:pt x="1781976" y="464376"/>
                  <a:pt x="1779607" y="464376"/>
                </a:cubicBezTo>
                <a:cubicBezTo>
                  <a:pt x="1779607" y="462006"/>
                  <a:pt x="1777239" y="459637"/>
                  <a:pt x="1779607" y="459637"/>
                </a:cubicBezTo>
                <a:cubicBezTo>
                  <a:pt x="1781976" y="459637"/>
                  <a:pt x="1774871" y="454898"/>
                  <a:pt x="1781976" y="459637"/>
                </a:cubicBezTo>
                <a:cubicBezTo>
                  <a:pt x="1784344" y="459637"/>
                  <a:pt x="1784344" y="462006"/>
                  <a:pt x="1784344" y="462006"/>
                </a:cubicBezTo>
                <a:cubicBezTo>
                  <a:pt x="1784344" y="459637"/>
                  <a:pt x="1784344" y="459637"/>
                  <a:pt x="1781976" y="457268"/>
                </a:cubicBezTo>
                <a:cubicBezTo>
                  <a:pt x="1786712" y="462006"/>
                  <a:pt x="1791449" y="464376"/>
                  <a:pt x="1793817" y="466744"/>
                </a:cubicBezTo>
                <a:cubicBezTo>
                  <a:pt x="1798553" y="471483"/>
                  <a:pt x="1800921" y="473852"/>
                  <a:pt x="1796185" y="471483"/>
                </a:cubicBezTo>
                <a:cubicBezTo>
                  <a:pt x="1789080" y="469114"/>
                  <a:pt x="1789080" y="469114"/>
                  <a:pt x="1793817" y="471483"/>
                </a:cubicBezTo>
                <a:cubicBezTo>
                  <a:pt x="1793817" y="473852"/>
                  <a:pt x="1791449" y="471483"/>
                  <a:pt x="1796185" y="476222"/>
                </a:cubicBezTo>
                <a:cubicBezTo>
                  <a:pt x="1803290" y="480960"/>
                  <a:pt x="1791449" y="471483"/>
                  <a:pt x="1796185" y="473852"/>
                </a:cubicBezTo>
                <a:cubicBezTo>
                  <a:pt x="1798553" y="473852"/>
                  <a:pt x="1796185" y="473852"/>
                  <a:pt x="1798553" y="473852"/>
                </a:cubicBezTo>
                <a:cubicBezTo>
                  <a:pt x="1798553" y="473852"/>
                  <a:pt x="1800921" y="476222"/>
                  <a:pt x="1803290" y="478591"/>
                </a:cubicBezTo>
                <a:cubicBezTo>
                  <a:pt x="1803290" y="478591"/>
                  <a:pt x="1803290" y="478591"/>
                  <a:pt x="1805658" y="478591"/>
                </a:cubicBezTo>
                <a:cubicBezTo>
                  <a:pt x="1805658" y="480960"/>
                  <a:pt x="1808026" y="480960"/>
                  <a:pt x="1810394" y="483330"/>
                </a:cubicBezTo>
                <a:cubicBezTo>
                  <a:pt x="1810394" y="483330"/>
                  <a:pt x="1812763" y="483330"/>
                  <a:pt x="1812763" y="483330"/>
                </a:cubicBezTo>
                <a:cubicBezTo>
                  <a:pt x="1805658" y="478591"/>
                  <a:pt x="1812763" y="480960"/>
                  <a:pt x="1803290" y="473852"/>
                </a:cubicBezTo>
                <a:cubicBezTo>
                  <a:pt x="1810394" y="478591"/>
                  <a:pt x="1803290" y="471483"/>
                  <a:pt x="1803290" y="471483"/>
                </a:cubicBezTo>
                <a:cubicBezTo>
                  <a:pt x="1800921" y="469114"/>
                  <a:pt x="1791449" y="462006"/>
                  <a:pt x="1789080" y="459637"/>
                </a:cubicBezTo>
                <a:cubicBezTo>
                  <a:pt x="1784344" y="459637"/>
                  <a:pt x="1784344" y="457268"/>
                  <a:pt x="1779607" y="454898"/>
                </a:cubicBezTo>
                <a:cubicBezTo>
                  <a:pt x="1772503" y="447790"/>
                  <a:pt x="1765398" y="443052"/>
                  <a:pt x="1760661" y="440683"/>
                </a:cubicBezTo>
                <a:cubicBezTo>
                  <a:pt x="1760661" y="440683"/>
                  <a:pt x="1758293" y="440683"/>
                  <a:pt x="1753557" y="438314"/>
                </a:cubicBezTo>
                <a:cubicBezTo>
                  <a:pt x="1753557" y="438314"/>
                  <a:pt x="1753557" y="435944"/>
                  <a:pt x="1753557" y="435944"/>
                </a:cubicBezTo>
                <a:cubicBezTo>
                  <a:pt x="1755925" y="435944"/>
                  <a:pt x="1755925" y="435944"/>
                  <a:pt x="1755925" y="438314"/>
                </a:cubicBezTo>
                <a:cubicBezTo>
                  <a:pt x="1758293" y="438314"/>
                  <a:pt x="1760661" y="438314"/>
                  <a:pt x="1760661" y="438314"/>
                </a:cubicBezTo>
                <a:cubicBezTo>
                  <a:pt x="1765398" y="440683"/>
                  <a:pt x="1767766" y="443052"/>
                  <a:pt x="1767766" y="443052"/>
                </a:cubicBezTo>
                <a:lnTo>
                  <a:pt x="1771555" y="444948"/>
                </a:lnTo>
                <a:lnTo>
                  <a:pt x="1774870" y="447789"/>
                </a:lnTo>
                <a:lnTo>
                  <a:pt x="1774871" y="447790"/>
                </a:lnTo>
                <a:cubicBezTo>
                  <a:pt x="1777239" y="447790"/>
                  <a:pt x="1777239" y="450160"/>
                  <a:pt x="1777239" y="450160"/>
                </a:cubicBezTo>
                <a:lnTo>
                  <a:pt x="1774870" y="447789"/>
                </a:lnTo>
                <a:lnTo>
                  <a:pt x="1772503" y="445421"/>
                </a:lnTo>
                <a:lnTo>
                  <a:pt x="1771555" y="444948"/>
                </a:lnTo>
                <a:lnTo>
                  <a:pt x="1768654" y="442460"/>
                </a:lnTo>
                <a:cubicBezTo>
                  <a:pt x="1767766" y="441275"/>
                  <a:pt x="1767766" y="440683"/>
                  <a:pt x="1767766" y="440683"/>
                </a:cubicBezTo>
                <a:lnTo>
                  <a:pt x="1767766" y="438314"/>
                </a:lnTo>
                <a:lnTo>
                  <a:pt x="1770134" y="440683"/>
                </a:lnTo>
                <a:cubicBezTo>
                  <a:pt x="1772503" y="443052"/>
                  <a:pt x="1777239" y="445421"/>
                  <a:pt x="1779607" y="447790"/>
                </a:cubicBezTo>
                <a:cubicBezTo>
                  <a:pt x="1781976" y="447790"/>
                  <a:pt x="1781976" y="447790"/>
                  <a:pt x="1781976" y="450160"/>
                </a:cubicBezTo>
                <a:cubicBezTo>
                  <a:pt x="1784344" y="452529"/>
                  <a:pt x="1791449" y="457268"/>
                  <a:pt x="1781976" y="452529"/>
                </a:cubicBezTo>
                <a:cubicBezTo>
                  <a:pt x="1781976" y="452529"/>
                  <a:pt x="1784344" y="454898"/>
                  <a:pt x="1784344" y="454898"/>
                </a:cubicBezTo>
                <a:cubicBezTo>
                  <a:pt x="1789080" y="457268"/>
                  <a:pt x="1789080" y="459637"/>
                  <a:pt x="1796185" y="462006"/>
                </a:cubicBezTo>
                <a:cubicBezTo>
                  <a:pt x="1798553" y="464376"/>
                  <a:pt x="1800921" y="466744"/>
                  <a:pt x="1805658" y="469114"/>
                </a:cubicBezTo>
                <a:cubicBezTo>
                  <a:pt x="1805658" y="471483"/>
                  <a:pt x="1805658" y="471483"/>
                  <a:pt x="1805658" y="471483"/>
                </a:cubicBezTo>
                <a:cubicBezTo>
                  <a:pt x="1810394" y="473852"/>
                  <a:pt x="1812763" y="476222"/>
                  <a:pt x="1817499" y="476222"/>
                </a:cubicBezTo>
                <a:cubicBezTo>
                  <a:pt x="1819867" y="478591"/>
                  <a:pt x="1822236" y="480960"/>
                  <a:pt x="1824604" y="480960"/>
                </a:cubicBezTo>
                <a:cubicBezTo>
                  <a:pt x="1829340" y="483330"/>
                  <a:pt x="1834077" y="488068"/>
                  <a:pt x="1841182" y="492807"/>
                </a:cubicBezTo>
                <a:cubicBezTo>
                  <a:pt x="1834077" y="485699"/>
                  <a:pt x="1831709" y="483330"/>
                  <a:pt x="1829340" y="483330"/>
                </a:cubicBezTo>
                <a:cubicBezTo>
                  <a:pt x="1824604" y="478591"/>
                  <a:pt x="1817499" y="473852"/>
                  <a:pt x="1817499" y="473852"/>
                </a:cubicBezTo>
                <a:cubicBezTo>
                  <a:pt x="1815131" y="471483"/>
                  <a:pt x="1815131" y="471483"/>
                  <a:pt x="1810394" y="466744"/>
                </a:cubicBezTo>
                <a:cubicBezTo>
                  <a:pt x="1803290" y="462006"/>
                  <a:pt x="1793817" y="454898"/>
                  <a:pt x="1786712" y="450160"/>
                </a:cubicBezTo>
                <a:cubicBezTo>
                  <a:pt x="1781976" y="445421"/>
                  <a:pt x="1777239" y="443052"/>
                  <a:pt x="1772503" y="440683"/>
                </a:cubicBezTo>
                <a:cubicBezTo>
                  <a:pt x="1770134" y="438314"/>
                  <a:pt x="1767766" y="435944"/>
                  <a:pt x="1763030" y="433575"/>
                </a:cubicBezTo>
                <a:cubicBezTo>
                  <a:pt x="1763030" y="431206"/>
                  <a:pt x="1763030" y="431206"/>
                  <a:pt x="1760661" y="426467"/>
                </a:cubicBezTo>
                <a:cubicBezTo>
                  <a:pt x="1758293" y="424098"/>
                  <a:pt x="1760661" y="424098"/>
                  <a:pt x="1758293" y="421728"/>
                </a:cubicBezTo>
                <a:cubicBezTo>
                  <a:pt x="1760661" y="424098"/>
                  <a:pt x="1765398" y="428836"/>
                  <a:pt x="1765398" y="428836"/>
                </a:cubicBezTo>
                <a:cubicBezTo>
                  <a:pt x="1765398" y="428836"/>
                  <a:pt x="1767766" y="428836"/>
                  <a:pt x="1770134" y="428836"/>
                </a:cubicBezTo>
                <a:cubicBezTo>
                  <a:pt x="1770134" y="428836"/>
                  <a:pt x="1770134" y="431206"/>
                  <a:pt x="1772503" y="431206"/>
                </a:cubicBezTo>
                <a:cubicBezTo>
                  <a:pt x="1779607" y="438314"/>
                  <a:pt x="1779607" y="435944"/>
                  <a:pt x="1781976" y="438314"/>
                </a:cubicBezTo>
                <a:cubicBezTo>
                  <a:pt x="1784344" y="440683"/>
                  <a:pt x="1786712" y="443052"/>
                  <a:pt x="1786712" y="443052"/>
                </a:cubicBezTo>
                <a:cubicBezTo>
                  <a:pt x="1786712" y="443052"/>
                  <a:pt x="1789080" y="445421"/>
                  <a:pt x="1789080" y="445421"/>
                </a:cubicBezTo>
                <a:cubicBezTo>
                  <a:pt x="1791449" y="447790"/>
                  <a:pt x="1793817" y="450160"/>
                  <a:pt x="1796185" y="450160"/>
                </a:cubicBezTo>
                <a:cubicBezTo>
                  <a:pt x="1800921" y="454898"/>
                  <a:pt x="1803290" y="452529"/>
                  <a:pt x="1798553" y="447790"/>
                </a:cubicBezTo>
                <a:cubicBezTo>
                  <a:pt x="1796185" y="447790"/>
                  <a:pt x="1796185" y="445421"/>
                  <a:pt x="1796185" y="445421"/>
                </a:cubicBezTo>
                <a:cubicBezTo>
                  <a:pt x="1796185" y="445421"/>
                  <a:pt x="1796185" y="443052"/>
                  <a:pt x="1803290" y="445421"/>
                </a:cubicBezTo>
                <a:cubicBezTo>
                  <a:pt x="1803290" y="447790"/>
                  <a:pt x="1805658" y="447790"/>
                  <a:pt x="1805658" y="447790"/>
                </a:cubicBezTo>
                <a:cubicBezTo>
                  <a:pt x="1805658" y="447790"/>
                  <a:pt x="1805658" y="445421"/>
                  <a:pt x="1805658" y="445421"/>
                </a:cubicBezTo>
                <a:cubicBezTo>
                  <a:pt x="1800921" y="443052"/>
                  <a:pt x="1796185" y="438314"/>
                  <a:pt x="1791449" y="435944"/>
                </a:cubicBezTo>
                <a:cubicBezTo>
                  <a:pt x="1789080" y="435944"/>
                  <a:pt x="1786712" y="435944"/>
                  <a:pt x="1779607" y="428836"/>
                </a:cubicBezTo>
                <a:cubicBezTo>
                  <a:pt x="1777239" y="426467"/>
                  <a:pt x="1774871" y="426467"/>
                  <a:pt x="1777239" y="428836"/>
                </a:cubicBezTo>
                <a:cubicBezTo>
                  <a:pt x="1779607" y="431206"/>
                  <a:pt x="1779607" y="431206"/>
                  <a:pt x="1777239" y="431206"/>
                </a:cubicBezTo>
                <a:cubicBezTo>
                  <a:pt x="1774871" y="428836"/>
                  <a:pt x="1774871" y="428836"/>
                  <a:pt x="1774871" y="428836"/>
                </a:cubicBezTo>
                <a:cubicBezTo>
                  <a:pt x="1774871" y="428836"/>
                  <a:pt x="1774871" y="426467"/>
                  <a:pt x="1774871" y="426467"/>
                </a:cubicBezTo>
                <a:cubicBezTo>
                  <a:pt x="1772503" y="426467"/>
                  <a:pt x="1770134" y="426467"/>
                  <a:pt x="1767766" y="424098"/>
                </a:cubicBezTo>
                <a:cubicBezTo>
                  <a:pt x="1763030" y="419359"/>
                  <a:pt x="1755925" y="414621"/>
                  <a:pt x="1751189" y="414621"/>
                </a:cubicBezTo>
                <a:cubicBezTo>
                  <a:pt x="1748820" y="414621"/>
                  <a:pt x="1748820" y="414621"/>
                  <a:pt x="1746452" y="414621"/>
                </a:cubicBezTo>
                <a:cubicBezTo>
                  <a:pt x="1748820" y="414621"/>
                  <a:pt x="1748820" y="414621"/>
                  <a:pt x="1751189" y="416990"/>
                </a:cubicBezTo>
                <a:cubicBezTo>
                  <a:pt x="1748820" y="416990"/>
                  <a:pt x="1748820" y="416990"/>
                  <a:pt x="1748820" y="416990"/>
                </a:cubicBezTo>
                <a:cubicBezTo>
                  <a:pt x="1748820" y="419359"/>
                  <a:pt x="1744084" y="414621"/>
                  <a:pt x="1741716" y="412252"/>
                </a:cubicBezTo>
                <a:cubicBezTo>
                  <a:pt x="1739347" y="409882"/>
                  <a:pt x="1739347" y="409882"/>
                  <a:pt x="1739347" y="409882"/>
                </a:cubicBezTo>
                <a:cubicBezTo>
                  <a:pt x="1732243" y="407513"/>
                  <a:pt x="1727506" y="405144"/>
                  <a:pt x="1722770" y="398036"/>
                </a:cubicBezTo>
                <a:cubicBezTo>
                  <a:pt x="1718033" y="393298"/>
                  <a:pt x="1720401" y="393298"/>
                  <a:pt x="1720401" y="390928"/>
                </a:cubicBezTo>
                <a:cubicBezTo>
                  <a:pt x="1720401" y="390928"/>
                  <a:pt x="1718033" y="386190"/>
                  <a:pt x="1715665" y="386190"/>
                </a:cubicBezTo>
                <a:lnTo>
                  <a:pt x="1713576" y="384796"/>
                </a:lnTo>
                <a:lnTo>
                  <a:pt x="1718033" y="386190"/>
                </a:lnTo>
                <a:cubicBezTo>
                  <a:pt x="1715665" y="386190"/>
                  <a:pt x="1715665" y="383820"/>
                  <a:pt x="1713297" y="383820"/>
                </a:cubicBezTo>
                <a:cubicBezTo>
                  <a:pt x="1710928" y="381451"/>
                  <a:pt x="1710928" y="381451"/>
                  <a:pt x="1708560" y="379082"/>
                </a:cubicBezTo>
                <a:cubicBezTo>
                  <a:pt x="1708560" y="379082"/>
                  <a:pt x="1706192" y="376712"/>
                  <a:pt x="1706192" y="374343"/>
                </a:cubicBezTo>
                <a:cubicBezTo>
                  <a:pt x="1703824" y="374343"/>
                  <a:pt x="1701456" y="374343"/>
                  <a:pt x="1701456" y="374343"/>
                </a:cubicBezTo>
                <a:cubicBezTo>
                  <a:pt x="1699087" y="374343"/>
                  <a:pt x="1699087" y="374343"/>
                  <a:pt x="1694351" y="371974"/>
                </a:cubicBezTo>
                <a:cubicBezTo>
                  <a:pt x="1694351" y="371974"/>
                  <a:pt x="1696719" y="371974"/>
                  <a:pt x="1696719" y="369604"/>
                </a:cubicBezTo>
                <a:cubicBezTo>
                  <a:pt x="1694351" y="367236"/>
                  <a:pt x="1694351" y="362497"/>
                  <a:pt x="1687246" y="360128"/>
                </a:cubicBezTo>
                <a:cubicBezTo>
                  <a:pt x="1687246" y="360128"/>
                  <a:pt x="1687246" y="360128"/>
                  <a:pt x="1684878" y="360128"/>
                </a:cubicBezTo>
                <a:cubicBezTo>
                  <a:pt x="1684878" y="357759"/>
                  <a:pt x="1684878" y="357759"/>
                  <a:pt x="1684878" y="357759"/>
                </a:cubicBezTo>
                <a:cubicBezTo>
                  <a:pt x="1684878" y="357759"/>
                  <a:pt x="1687246" y="357759"/>
                  <a:pt x="1687246" y="357759"/>
                </a:cubicBezTo>
                <a:cubicBezTo>
                  <a:pt x="1689614" y="357759"/>
                  <a:pt x="1696719" y="362497"/>
                  <a:pt x="1696719" y="362497"/>
                </a:cubicBezTo>
                <a:cubicBezTo>
                  <a:pt x="1701456" y="369604"/>
                  <a:pt x="1710928" y="369604"/>
                  <a:pt x="1715665" y="376712"/>
                </a:cubicBezTo>
                <a:cubicBezTo>
                  <a:pt x="1720401" y="381451"/>
                  <a:pt x="1720401" y="379082"/>
                  <a:pt x="1722770" y="379082"/>
                </a:cubicBezTo>
                <a:cubicBezTo>
                  <a:pt x="1729874" y="381451"/>
                  <a:pt x="1739347" y="388559"/>
                  <a:pt x="1744084" y="395666"/>
                </a:cubicBezTo>
                <a:cubicBezTo>
                  <a:pt x="1751189" y="402774"/>
                  <a:pt x="1755925" y="400405"/>
                  <a:pt x="1763030" y="407513"/>
                </a:cubicBezTo>
                <a:cubicBezTo>
                  <a:pt x="1763030" y="405144"/>
                  <a:pt x="1765398" y="405144"/>
                  <a:pt x="1765398" y="402774"/>
                </a:cubicBezTo>
                <a:cubicBezTo>
                  <a:pt x="1763030" y="400405"/>
                  <a:pt x="1758293" y="395666"/>
                  <a:pt x="1753557" y="390928"/>
                </a:cubicBezTo>
                <a:cubicBezTo>
                  <a:pt x="1744084" y="386190"/>
                  <a:pt x="1744084" y="386190"/>
                  <a:pt x="1748820" y="383820"/>
                </a:cubicBezTo>
                <a:cubicBezTo>
                  <a:pt x="1753557" y="383820"/>
                  <a:pt x="1753557" y="383820"/>
                  <a:pt x="1744084" y="374343"/>
                </a:cubicBezTo>
                <a:cubicBezTo>
                  <a:pt x="1739347" y="369604"/>
                  <a:pt x="1734611" y="364867"/>
                  <a:pt x="1729874" y="360128"/>
                </a:cubicBezTo>
                <a:cubicBezTo>
                  <a:pt x="1736979" y="364867"/>
                  <a:pt x="1744084" y="369604"/>
                  <a:pt x="1748820" y="374343"/>
                </a:cubicBezTo>
                <a:cubicBezTo>
                  <a:pt x="1755925" y="379082"/>
                  <a:pt x="1760661" y="381451"/>
                  <a:pt x="1765398" y="383820"/>
                </a:cubicBezTo>
                <a:cubicBezTo>
                  <a:pt x="1770134" y="383820"/>
                  <a:pt x="1777239" y="395666"/>
                  <a:pt x="1779607" y="390928"/>
                </a:cubicBezTo>
                <a:cubicBezTo>
                  <a:pt x="1779607" y="390928"/>
                  <a:pt x="1779607" y="388559"/>
                  <a:pt x="1779607" y="388559"/>
                </a:cubicBezTo>
                <a:lnTo>
                  <a:pt x="1784344" y="390928"/>
                </a:lnTo>
                <a:lnTo>
                  <a:pt x="1779607" y="386190"/>
                </a:lnTo>
                <a:cubicBezTo>
                  <a:pt x="1779607" y="386190"/>
                  <a:pt x="1779607" y="386190"/>
                  <a:pt x="1779607" y="383820"/>
                </a:cubicBezTo>
                <a:lnTo>
                  <a:pt x="1779061" y="381634"/>
                </a:lnTo>
                <a:lnTo>
                  <a:pt x="1781976" y="383820"/>
                </a:lnTo>
                <a:cubicBezTo>
                  <a:pt x="1786712" y="386190"/>
                  <a:pt x="1789080" y="388559"/>
                  <a:pt x="1786712" y="388559"/>
                </a:cubicBezTo>
                <a:cubicBezTo>
                  <a:pt x="1786712" y="388559"/>
                  <a:pt x="1789080" y="390928"/>
                  <a:pt x="1789080" y="390928"/>
                </a:cubicBezTo>
                <a:cubicBezTo>
                  <a:pt x="1789080" y="393298"/>
                  <a:pt x="1791449" y="393298"/>
                  <a:pt x="1791449" y="393298"/>
                </a:cubicBezTo>
                <a:cubicBezTo>
                  <a:pt x="1793817" y="395666"/>
                  <a:pt x="1796185" y="395666"/>
                  <a:pt x="1796185" y="398036"/>
                </a:cubicBezTo>
                <a:cubicBezTo>
                  <a:pt x="1798553" y="398036"/>
                  <a:pt x="1798553" y="398036"/>
                  <a:pt x="1800921" y="398036"/>
                </a:cubicBezTo>
                <a:cubicBezTo>
                  <a:pt x="1810394" y="405144"/>
                  <a:pt x="1810394" y="405144"/>
                  <a:pt x="1800921" y="395666"/>
                </a:cubicBezTo>
                <a:cubicBezTo>
                  <a:pt x="1798553" y="395666"/>
                  <a:pt x="1796185" y="393298"/>
                  <a:pt x="1793817" y="393298"/>
                </a:cubicBezTo>
                <a:cubicBezTo>
                  <a:pt x="1793817" y="390928"/>
                  <a:pt x="1791449" y="388559"/>
                  <a:pt x="1789080" y="388559"/>
                </a:cubicBezTo>
                <a:cubicBezTo>
                  <a:pt x="1789080" y="388559"/>
                  <a:pt x="1791449" y="388559"/>
                  <a:pt x="1793817" y="388559"/>
                </a:cubicBezTo>
                <a:cubicBezTo>
                  <a:pt x="1793817" y="390928"/>
                  <a:pt x="1796185" y="393298"/>
                  <a:pt x="1798553" y="393298"/>
                </a:cubicBezTo>
                <a:cubicBezTo>
                  <a:pt x="1805658" y="398036"/>
                  <a:pt x="1808026" y="400405"/>
                  <a:pt x="1810394" y="402774"/>
                </a:cubicBezTo>
                <a:cubicBezTo>
                  <a:pt x="1810394" y="405144"/>
                  <a:pt x="1812763" y="405144"/>
                  <a:pt x="1812763" y="405144"/>
                </a:cubicBezTo>
                <a:cubicBezTo>
                  <a:pt x="1815131" y="407513"/>
                  <a:pt x="1817499" y="407513"/>
                  <a:pt x="1817499" y="407513"/>
                </a:cubicBezTo>
                <a:cubicBezTo>
                  <a:pt x="1815131" y="405144"/>
                  <a:pt x="1813355" y="403959"/>
                  <a:pt x="1813651" y="403959"/>
                </a:cubicBezTo>
                <a:lnTo>
                  <a:pt x="1818663" y="406034"/>
                </a:lnTo>
                <a:lnTo>
                  <a:pt x="1822532" y="408994"/>
                </a:lnTo>
                <a:cubicBezTo>
                  <a:pt x="1823420" y="409290"/>
                  <a:pt x="1823420" y="408698"/>
                  <a:pt x="1822236" y="407513"/>
                </a:cubicBezTo>
                <a:lnTo>
                  <a:pt x="1818663" y="406034"/>
                </a:lnTo>
                <a:lnTo>
                  <a:pt x="1817499" y="405144"/>
                </a:lnTo>
                <a:cubicBezTo>
                  <a:pt x="1812763" y="402774"/>
                  <a:pt x="1812763" y="400405"/>
                  <a:pt x="1812763" y="400405"/>
                </a:cubicBezTo>
                <a:cubicBezTo>
                  <a:pt x="1812763" y="400405"/>
                  <a:pt x="1815131" y="400405"/>
                  <a:pt x="1817499" y="402774"/>
                </a:cubicBezTo>
                <a:cubicBezTo>
                  <a:pt x="1822236" y="407513"/>
                  <a:pt x="1826972" y="409882"/>
                  <a:pt x="1829340" y="412252"/>
                </a:cubicBezTo>
                <a:cubicBezTo>
                  <a:pt x="1831709" y="412252"/>
                  <a:pt x="1831709" y="412252"/>
                  <a:pt x="1834077" y="412252"/>
                </a:cubicBezTo>
                <a:cubicBezTo>
                  <a:pt x="1838813" y="414621"/>
                  <a:pt x="1836445" y="412252"/>
                  <a:pt x="1836445" y="412252"/>
                </a:cubicBezTo>
                <a:cubicBezTo>
                  <a:pt x="1834077" y="409882"/>
                  <a:pt x="1831709" y="407513"/>
                  <a:pt x="1829340" y="407513"/>
                </a:cubicBezTo>
                <a:cubicBezTo>
                  <a:pt x="1826972" y="407513"/>
                  <a:pt x="1826972" y="405144"/>
                  <a:pt x="1824604" y="405144"/>
                </a:cubicBezTo>
                <a:cubicBezTo>
                  <a:pt x="1824604" y="402774"/>
                  <a:pt x="1824604" y="402774"/>
                  <a:pt x="1824604" y="402774"/>
                </a:cubicBezTo>
                <a:cubicBezTo>
                  <a:pt x="1824604" y="400405"/>
                  <a:pt x="1824604" y="400405"/>
                  <a:pt x="1824604" y="400405"/>
                </a:cubicBezTo>
                <a:cubicBezTo>
                  <a:pt x="1810394" y="390928"/>
                  <a:pt x="1808026" y="390928"/>
                  <a:pt x="1800921" y="388559"/>
                </a:cubicBezTo>
                <a:cubicBezTo>
                  <a:pt x="1803290" y="388559"/>
                  <a:pt x="1805658" y="390928"/>
                  <a:pt x="1805658" y="390928"/>
                </a:cubicBezTo>
                <a:cubicBezTo>
                  <a:pt x="1810394" y="395666"/>
                  <a:pt x="1815131" y="398036"/>
                  <a:pt x="1817499" y="400405"/>
                </a:cubicBezTo>
                <a:cubicBezTo>
                  <a:pt x="1819867" y="402774"/>
                  <a:pt x="1819867" y="402774"/>
                  <a:pt x="1822236" y="402774"/>
                </a:cubicBezTo>
                <a:cubicBezTo>
                  <a:pt x="1819867" y="402774"/>
                  <a:pt x="1819867" y="402774"/>
                  <a:pt x="1817499" y="402774"/>
                </a:cubicBezTo>
                <a:cubicBezTo>
                  <a:pt x="1815131" y="400405"/>
                  <a:pt x="1810394" y="395666"/>
                  <a:pt x="1810394" y="395666"/>
                </a:cubicBezTo>
                <a:cubicBezTo>
                  <a:pt x="1810394" y="395666"/>
                  <a:pt x="1808026" y="393298"/>
                  <a:pt x="1805658" y="393298"/>
                </a:cubicBezTo>
                <a:cubicBezTo>
                  <a:pt x="1803290" y="393298"/>
                  <a:pt x="1803290" y="393298"/>
                  <a:pt x="1803290" y="390928"/>
                </a:cubicBezTo>
                <a:cubicBezTo>
                  <a:pt x="1800921" y="390928"/>
                  <a:pt x="1798553" y="390928"/>
                  <a:pt x="1798553" y="388559"/>
                </a:cubicBezTo>
                <a:cubicBezTo>
                  <a:pt x="1798553" y="388559"/>
                  <a:pt x="1796185" y="386190"/>
                  <a:pt x="1793817" y="386190"/>
                </a:cubicBezTo>
                <a:cubicBezTo>
                  <a:pt x="1791449" y="381451"/>
                  <a:pt x="1791449" y="383820"/>
                  <a:pt x="1791449" y="383820"/>
                </a:cubicBezTo>
                <a:cubicBezTo>
                  <a:pt x="1791449" y="386190"/>
                  <a:pt x="1796185" y="390928"/>
                  <a:pt x="1791449" y="386190"/>
                </a:cubicBezTo>
                <a:cubicBezTo>
                  <a:pt x="1789080" y="383820"/>
                  <a:pt x="1786712" y="381451"/>
                  <a:pt x="1789080" y="381451"/>
                </a:cubicBezTo>
                <a:cubicBezTo>
                  <a:pt x="1789080" y="381451"/>
                  <a:pt x="1786712" y="379082"/>
                  <a:pt x="1784344" y="376712"/>
                </a:cubicBezTo>
                <a:cubicBezTo>
                  <a:pt x="1779607" y="374343"/>
                  <a:pt x="1777239" y="371974"/>
                  <a:pt x="1774871" y="369604"/>
                </a:cubicBezTo>
                <a:cubicBezTo>
                  <a:pt x="1777239" y="371974"/>
                  <a:pt x="1779607" y="371974"/>
                  <a:pt x="1781976" y="374343"/>
                </a:cubicBezTo>
                <a:cubicBezTo>
                  <a:pt x="1772503" y="364867"/>
                  <a:pt x="1777239" y="367236"/>
                  <a:pt x="1777239" y="367236"/>
                </a:cubicBezTo>
                <a:cubicBezTo>
                  <a:pt x="1777239" y="367236"/>
                  <a:pt x="1779607" y="367236"/>
                  <a:pt x="1779607" y="364867"/>
                </a:cubicBezTo>
                <a:cubicBezTo>
                  <a:pt x="1779607" y="364867"/>
                  <a:pt x="1774871" y="362497"/>
                  <a:pt x="1770134" y="360128"/>
                </a:cubicBezTo>
                <a:cubicBezTo>
                  <a:pt x="1767766" y="357759"/>
                  <a:pt x="1765398" y="355389"/>
                  <a:pt x="1763030" y="355389"/>
                </a:cubicBezTo>
                <a:cubicBezTo>
                  <a:pt x="1755925" y="348281"/>
                  <a:pt x="1758293" y="350651"/>
                  <a:pt x="1755925" y="348281"/>
                </a:cubicBezTo>
                <a:cubicBezTo>
                  <a:pt x="1753557" y="348281"/>
                  <a:pt x="1751189" y="345912"/>
                  <a:pt x="1751189" y="345912"/>
                </a:cubicBezTo>
                <a:cubicBezTo>
                  <a:pt x="1751189" y="343543"/>
                  <a:pt x="1748820" y="343543"/>
                  <a:pt x="1748820" y="343543"/>
                </a:cubicBezTo>
                <a:lnTo>
                  <a:pt x="1744084" y="334066"/>
                </a:lnTo>
                <a:lnTo>
                  <a:pt x="1748820" y="336435"/>
                </a:lnTo>
                <a:cubicBezTo>
                  <a:pt x="1751189" y="336435"/>
                  <a:pt x="1758293" y="341174"/>
                  <a:pt x="1755925" y="338805"/>
                </a:cubicBezTo>
                <a:cubicBezTo>
                  <a:pt x="1758293" y="341174"/>
                  <a:pt x="1758293" y="341174"/>
                  <a:pt x="1760661" y="341174"/>
                </a:cubicBezTo>
                <a:cubicBezTo>
                  <a:pt x="1767766" y="348281"/>
                  <a:pt x="1770134" y="350651"/>
                  <a:pt x="1770134" y="350651"/>
                </a:cubicBezTo>
                <a:cubicBezTo>
                  <a:pt x="1772503" y="350651"/>
                  <a:pt x="1772503" y="348281"/>
                  <a:pt x="1767766" y="345912"/>
                </a:cubicBezTo>
                <a:cubicBezTo>
                  <a:pt x="1767766" y="345912"/>
                  <a:pt x="1770134" y="345912"/>
                  <a:pt x="1770134" y="345912"/>
                </a:cubicBezTo>
                <a:cubicBezTo>
                  <a:pt x="1770134" y="345912"/>
                  <a:pt x="1772503" y="348281"/>
                  <a:pt x="1774871" y="348281"/>
                </a:cubicBezTo>
                <a:cubicBezTo>
                  <a:pt x="1774871" y="350651"/>
                  <a:pt x="1777239" y="350651"/>
                  <a:pt x="1777239" y="353020"/>
                </a:cubicBezTo>
                <a:cubicBezTo>
                  <a:pt x="1779607" y="353020"/>
                  <a:pt x="1781976" y="355389"/>
                  <a:pt x="1781976" y="355389"/>
                </a:cubicBezTo>
                <a:cubicBezTo>
                  <a:pt x="1781976" y="355389"/>
                  <a:pt x="1784344" y="355389"/>
                  <a:pt x="1784344" y="355389"/>
                </a:cubicBezTo>
                <a:cubicBezTo>
                  <a:pt x="1779607" y="353020"/>
                  <a:pt x="1779607" y="353020"/>
                  <a:pt x="1781976" y="353020"/>
                </a:cubicBezTo>
                <a:cubicBezTo>
                  <a:pt x="1781976" y="353020"/>
                  <a:pt x="1784344" y="353020"/>
                  <a:pt x="1786712" y="355389"/>
                </a:cubicBezTo>
                <a:cubicBezTo>
                  <a:pt x="1779607" y="348281"/>
                  <a:pt x="1774871" y="345912"/>
                  <a:pt x="1770134" y="343543"/>
                </a:cubicBezTo>
                <a:cubicBezTo>
                  <a:pt x="1767766" y="341174"/>
                  <a:pt x="1763030" y="338805"/>
                  <a:pt x="1765398" y="338805"/>
                </a:cubicBezTo>
                <a:cubicBezTo>
                  <a:pt x="1765398" y="336435"/>
                  <a:pt x="1765398" y="336435"/>
                  <a:pt x="1770134" y="341174"/>
                </a:cubicBezTo>
                <a:cubicBezTo>
                  <a:pt x="1779607" y="345912"/>
                  <a:pt x="1779607" y="345912"/>
                  <a:pt x="1779607" y="345912"/>
                </a:cubicBezTo>
                <a:cubicBezTo>
                  <a:pt x="1779607" y="345912"/>
                  <a:pt x="1779607" y="345912"/>
                  <a:pt x="1781976" y="345912"/>
                </a:cubicBezTo>
                <a:cubicBezTo>
                  <a:pt x="1784344" y="348281"/>
                  <a:pt x="1784344" y="348281"/>
                  <a:pt x="1786712" y="350651"/>
                </a:cubicBezTo>
                <a:cubicBezTo>
                  <a:pt x="1789080" y="353020"/>
                  <a:pt x="1791449" y="355389"/>
                  <a:pt x="1796185" y="360128"/>
                </a:cubicBezTo>
                <a:cubicBezTo>
                  <a:pt x="1800921" y="362497"/>
                  <a:pt x="1800921" y="362497"/>
                  <a:pt x="1798553" y="360128"/>
                </a:cubicBezTo>
                <a:cubicBezTo>
                  <a:pt x="1798553" y="357759"/>
                  <a:pt x="1800921" y="360128"/>
                  <a:pt x="1805658" y="364867"/>
                </a:cubicBezTo>
                <a:cubicBezTo>
                  <a:pt x="1810394" y="367236"/>
                  <a:pt x="1812763" y="369604"/>
                  <a:pt x="1815131" y="369604"/>
                </a:cubicBezTo>
                <a:cubicBezTo>
                  <a:pt x="1815131" y="369604"/>
                  <a:pt x="1817499" y="369604"/>
                  <a:pt x="1817499" y="371974"/>
                </a:cubicBezTo>
                <a:cubicBezTo>
                  <a:pt x="1817499" y="371974"/>
                  <a:pt x="1817499" y="371974"/>
                  <a:pt x="1817499" y="369604"/>
                </a:cubicBezTo>
                <a:cubicBezTo>
                  <a:pt x="1822236" y="369604"/>
                  <a:pt x="1831709" y="376712"/>
                  <a:pt x="1834077" y="379082"/>
                </a:cubicBezTo>
                <a:cubicBezTo>
                  <a:pt x="1831709" y="374343"/>
                  <a:pt x="1822236" y="369604"/>
                  <a:pt x="1819867" y="367236"/>
                </a:cubicBezTo>
                <a:cubicBezTo>
                  <a:pt x="1819867" y="367236"/>
                  <a:pt x="1817499" y="364867"/>
                  <a:pt x="1815131" y="364867"/>
                </a:cubicBezTo>
                <a:cubicBezTo>
                  <a:pt x="1812763" y="362497"/>
                  <a:pt x="1808026" y="360128"/>
                  <a:pt x="1805658" y="357759"/>
                </a:cubicBezTo>
                <a:cubicBezTo>
                  <a:pt x="1803290" y="357759"/>
                  <a:pt x="1803290" y="357759"/>
                  <a:pt x="1800921" y="355389"/>
                </a:cubicBezTo>
                <a:cubicBezTo>
                  <a:pt x="1803290" y="355389"/>
                  <a:pt x="1803290" y="355389"/>
                  <a:pt x="1803290" y="355389"/>
                </a:cubicBezTo>
                <a:cubicBezTo>
                  <a:pt x="1798553" y="353020"/>
                  <a:pt x="1796185" y="350651"/>
                  <a:pt x="1793817" y="348281"/>
                </a:cubicBezTo>
                <a:cubicBezTo>
                  <a:pt x="1791449" y="345912"/>
                  <a:pt x="1786712" y="343543"/>
                  <a:pt x="1784344" y="341174"/>
                </a:cubicBezTo>
                <a:cubicBezTo>
                  <a:pt x="1784344" y="338805"/>
                  <a:pt x="1777239" y="334066"/>
                  <a:pt x="1772503" y="329327"/>
                </a:cubicBezTo>
                <a:cubicBezTo>
                  <a:pt x="1767766" y="326958"/>
                  <a:pt x="1765398" y="324589"/>
                  <a:pt x="1760661" y="324589"/>
                </a:cubicBezTo>
                <a:cubicBezTo>
                  <a:pt x="1760661" y="322219"/>
                  <a:pt x="1760661" y="322219"/>
                  <a:pt x="1758293" y="322219"/>
                </a:cubicBezTo>
                <a:cubicBezTo>
                  <a:pt x="1758293" y="319850"/>
                  <a:pt x="1758293" y="319850"/>
                  <a:pt x="1758293" y="319850"/>
                </a:cubicBezTo>
                <a:cubicBezTo>
                  <a:pt x="1753557" y="315112"/>
                  <a:pt x="1753557" y="315112"/>
                  <a:pt x="1765398" y="322219"/>
                </a:cubicBezTo>
                <a:cubicBezTo>
                  <a:pt x="1755925" y="315112"/>
                  <a:pt x="1760661" y="317481"/>
                  <a:pt x="1760661" y="317481"/>
                </a:cubicBezTo>
                <a:cubicBezTo>
                  <a:pt x="1765398" y="319850"/>
                  <a:pt x="1770134" y="322219"/>
                  <a:pt x="1772503" y="324589"/>
                </a:cubicBezTo>
                <a:cubicBezTo>
                  <a:pt x="1763030" y="317481"/>
                  <a:pt x="1755925" y="312743"/>
                  <a:pt x="1753557" y="312743"/>
                </a:cubicBezTo>
                <a:cubicBezTo>
                  <a:pt x="1751189" y="312743"/>
                  <a:pt x="1751189" y="315112"/>
                  <a:pt x="1751189" y="315112"/>
                </a:cubicBezTo>
                <a:cubicBezTo>
                  <a:pt x="1751189" y="315112"/>
                  <a:pt x="1748820" y="312743"/>
                  <a:pt x="1748820" y="312743"/>
                </a:cubicBezTo>
                <a:cubicBezTo>
                  <a:pt x="1748820" y="312743"/>
                  <a:pt x="1748820" y="312743"/>
                  <a:pt x="1746452" y="312743"/>
                </a:cubicBezTo>
                <a:cubicBezTo>
                  <a:pt x="1744084" y="310373"/>
                  <a:pt x="1739347" y="308004"/>
                  <a:pt x="1736979" y="303265"/>
                </a:cubicBezTo>
                <a:cubicBezTo>
                  <a:pt x="1732243" y="300896"/>
                  <a:pt x="1732243" y="298527"/>
                  <a:pt x="1720401" y="291419"/>
                </a:cubicBezTo>
                <a:cubicBezTo>
                  <a:pt x="1720401" y="291419"/>
                  <a:pt x="1718033" y="289050"/>
                  <a:pt x="1718033" y="289050"/>
                </a:cubicBezTo>
                <a:cubicBezTo>
                  <a:pt x="1718033" y="289050"/>
                  <a:pt x="1715665" y="286681"/>
                  <a:pt x="1715665" y="286681"/>
                </a:cubicBezTo>
                <a:cubicBezTo>
                  <a:pt x="1715665" y="286681"/>
                  <a:pt x="1718033" y="286681"/>
                  <a:pt x="1710928" y="281942"/>
                </a:cubicBezTo>
                <a:cubicBezTo>
                  <a:pt x="1713297" y="281942"/>
                  <a:pt x="1713297" y="279573"/>
                  <a:pt x="1715665" y="279573"/>
                </a:cubicBezTo>
                <a:cubicBezTo>
                  <a:pt x="1715665" y="277203"/>
                  <a:pt x="1715665" y="274834"/>
                  <a:pt x="1720401" y="274834"/>
                </a:cubicBezTo>
                <a:cubicBezTo>
                  <a:pt x="1727506" y="277203"/>
                  <a:pt x="1727506" y="281942"/>
                  <a:pt x="1729874" y="284311"/>
                </a:cubicBezTo>
                <a:cubicBezTo>
                  <a:pt x="1736979" y="289050"/>
                  <a:pt x="1744084" y="293788"/>
                  <a:pt x="1748820" y="296157"/>
                </a:cubicBezTo>
                <a:cubicBezTo>
                  <a:pt x="1755925" y="300896"/>
                  <a:pt x="1763030" y="303265"/>
                  <a:pt x="1770134" y="305635"/>
                </a:cubicBezTo>
                <a:cubicBezTo>
                  <a:pt x="1774871" y="308004"/>
                  <a:pt x="1779607" y="310373"/>
                  <a:pt x="1781976" y="315112"/>
                </a:cubicBezTo>
                <a:cubicBezTo>
                  <a:pt x="1781976" y="315112"/>
                  <a:pt x="1784344" y="317481"/>
                  <a:pt x="1784344" y="319850"/>
                </a:cubicBezTo>
                <a:cubicBezTo>
                  <a:pt x="1798553" y="326958"/>
                  <a:pt x="1803290" y="326958"/>
                  <a:pt x="1805658" y="322219"/>
                </a:cubicBezTo>
                <a:cubicBezTo>
                  <a:pt x="1805658" y="319850"/>
                  <a:pt x="1805658" y="317481"/>
                  <a:pt x="1810394" y="319850"/>
                </a:cubicBezTo>
                <a:cubicBezTo>
                  <a:pt x="1812763" y="319850"/>
                  <a:pt x="1815131" y="319850"/>
                  <a:pt x="1815131" y="319850"/>
                </a:cubicBezTo>
                <a:cubicBezTo>
                  <a:pt x="1815131" y="319850"/>
                  <a:pt x="1824604" y="324589"/>
                  <a:pt x="1826972" y="326958"/>
                </a:cubicBezTo>
                <a:cubicBezTo>
                  <a:pt x="1822236" y="322219"/>
                  <a:pt x="1822236" y="322219"/>
                  <a:pt x="1817499" y="319850"/>
                </a:cubicBezTo>
                <a:cubicBezTo>
                  <a:pt x="1819867" y="319850"/>
                  <a:pt x="1819867" y="319850"/>
                  <a:pt x="1822236" y="319850"/>
                </a:cubicBezTo>
                <a:cubicBezTo>
                  <a:pt x="1815131" y="317481"/>
                  <a:pt x="1812763" y="315112"/>
                  <a:pt x="1810394" y="315112"/>
                </a:cubicBezTo>
                <a:cubicBezTo>
                  <a:pt x="1808026" y="312743"/>
                  <a:pt x="1803290" y="310373"/>
                  <a:pt x="1800921" y="308004"/>
                </a:cubicBezTo>
                <a:cubicBezTo>
                  <a:pt x="1796185" y="303265"/>
                  <a:pt x="1793817" y="303265"/>
                  <a:pt x="1796185" y="305635"/>
                </a:cubicBezTo>
                <a:cubicBezTo>
                  <a:pt x="1798553" y="308004"/>
                  <a:pt x="1796185" y="305635"/>
                  <a:pt x="1793817" y="305635"/>
                </a:cubicBezTo>
                <a:cubicBezTo>
                  <a:pt x="1789080" y="303265"/>
                  <a:pt x="1786712" y="300896"/>
                  <a:pt x="1784344" y="298527"/>
                </a:cubicBezTo>
                <a:cubicBezTo>
                  <a:pt x="1781976" y="296157"/>
                  <a:pt x="1781976" y="296157"/>
                  <a:pt x="1786712" y="298527"/>
                </a:cubicBezTo>
                <a:cubicBezTo>
                  <a:pt x="1791449" y="300896"/>
                  <a:pt x="1791449" y="300896"/>
                  <a:pt x="1784344" y="293788"/>
                </a:cubicBezTo>
                <a:cubicBezTo>
                  <a:pt x="1781976" y="293788"/>
                  <a:pt x="1781976" y="293788"/>
                  <a:pt x="1781976" y="293788"/>
                </a:cubicBezTo>
                <a:cubicBezTo>
                  <a:pt x="1781976" y="291419"/>
                  <a:pt x="1777239" y="289050"/>
                  <a:pt x="1772503" y="286681"/>
                </a:cubicBezTo>
                <a:lnTo>
                  <a:pt x="1768556" y="284311"/>
                </a:lnTo>
                <a:lnTo>
                  <a:pt x="1770134" y="284311"/>
                </a:lnTo>
                <a:cubicBezTo>
                  <a:pt x="1770134" y="284311"/>
                  <a:pt x="1765398" y="281942"/>
                  <a:pt x="1760661" y="279573"/>
                </a:cubicBezTo>
                <a:lnTo>
                  <a:pt x="1768556" y="284311"/>
                </a:lnTo>
                <a:lnTo>
                  <a:pt x="1765398" y="284311"/>
                </a:lnTo>
                <a:cubicBezTo>
                  <a:pt x="1763030" y="284311"/>
                  <a:pt x="1758293" y="281942"/>
                  <a:pt x="1755925" y="277203"/>
                </a:cubicBezTo>
                <a:cubicBezTo>
                  <a:pt x="1748820" y="270095"/>
                  <a:pt x="1751189" y="272465"/>
                  <a:pt x="1753557" y="272465"/>
                </a:cubicBezTo>
                <a:cubicBezTo>
                  <a:pt x="1758293" y="274834"/>
                  <a:pt x="1755925" y="272465"/>
                  <a:pt x="1751189" y="270095"/>
                </a:cubicBezTo>
                <a:cubicBezTo>
                  <a:pt x="1751189" y="267727"/>
                  <a:pt x="1753557" y="267727"/>
                  <a:pt x="1755925" y="270095"/>
                </a:cubicBezTo>
                <a:cubicBezTo>
                  <a:pt x="1758293" y="270095"/>
                  <a:pt x="1763030" y="274834"/>
                  <a:pt x="1767766" y="274834"/>
                </a:cubicBezTo>
                <a:cubicBezTo>
                  <a:pt x="1767766" y="277203"/>
                  <a:pt x="1767766" y="277203"/>
                  <a:pt x="1767766" y="277203"/>
                </a:cubicBezTo>
                <a:cubicBezTo>
                  <a:pt x="1770134" y="279573"/>
                  <a:pt x="1772503" y="279573"/>
                  <a:pt x="1774871" y="281942"/>
                </a:cubicBezTo>
                <a:cubicBezTo>
                  <a:pt x="1774871" y="281942"/>
                  <a:pt x="1774871" y="281942"/>
                  <a:pt x="1772503" y="281942"/>
                </a:cubicBezTo>
                <a:cubicBezTo>
                  <a:pt x="1774871" y="284311"/>
                  <a:pt x="1777239" y="284311"/>
                  <a:pt x="1777239" y="286681"/>
                </a:cubicBezTo>
                <a:cubicBezTo>
                  <a:pt x="1779607" y="286681"/>
                  <a:pt x="1779607" y="286681"/>
                  <a:pt x="1779607" y="286681"/>
                </a:cubicBezTo>
                <a:cubicBezTo>
                  <a:pt x="1779607" y="286681"/>
                  <a:pt x="1779607" y="286681"/>
                  <a:pt x="1781976" y="289050"/>
                </a:cubicBezTo>
                <a:cubicBezTo>
                  <a:pt x="1781976" y="289050"/>
                  <a:pt x="1786712" y="293788"/>
                  <a:pt x="1789080" y="293788"/>
                </a:cubicBezTo>
                <a:cubicBezTo>
                  <a:pt x="1791449" y="296157"/>
                  <a:pt x="1793817" y="296157"/>
                  <a:pt x="1793817" y="298527"/>
                </a:cubicBezTo>
                <a:cubicBezTo>
                  <a:pt x="1793817" y="298527"/>
                  <a:pt x="1796185" y="298527"/>
                  <a:pt x="1796185" y="298527"/>
                </a:cubicBezTo>
                <a:cubicBezTo>
                  <a:pt x="1798553" y="303265"/>
                  <a:pt x="1803290" y="305635"/>
                  <a:pt x="1808026" y="305635"/>
                </a:cubicBezTo>
                <a:cubicBezTo>
                  <a:pt x="1812763" y="308004"/>
                  <a:pt x="1810394" y="305635"/>
                  <a:pt x="1808026" y="300896"/>
                </a:cubicBezTo>
                <a:cubicBezTo>
                  <a:pt x="1805658" y="298527"/>
                  <a:pt x="1803290" y="296157"/>
                  <a:pt x="1800921" y="293788"/>
                </a:cubicBezTo>
                <a:cubicBezTo>
                  <a:pt x="1800921" y="293788"/>
                  <a:pt x="1800921" y="293788"/>
                  <a:pt x="1800921" y="291419"/>
                </a:cubicBezTo>
                <a:cubicBezTo>
                  <a:pt x="1800921" y="291419"/>
                  <a:pt x="1800921" y="291419"/>
                  <a:pt x="1803290" y="291419"/>
                </a:cubicBezTo>
                <a:cubicBezTo>
                  <a:pt x="1805658" y="291419"/>
                  <a:pt x="1808026" y="291419"/>
                  <a:pt x="1810394" y="293788"/>
                </a:cubicBezTo>
                <a:cubicBezTo>
                  <a:pt x="1805658" y="286681"/>
                  <a:pt x="1810394" y="286681"/>
                  <a:pt x="1810394" y="284311"/>
                </a:cubicBezTo>
                <a:cubicBezTo>
                  <a:pt x="1810394" y="284311"/>
                  <a:pt x="1808026" y="279573"/>
                  <a:pt x="1808026" y="279573"/>
                </a:cubicBezTo>
                <a:cubicBezTo>
                  <a:pt x="1809210" y="278388"/>
                  <a:pt x="1806251" y="275427"/>
                  <a:pt x="1804178" y="273058"/>
                </a:cubicBezTo>
                <a:lnTo>
                  <a:pt x="1804037" y="272839"/>
                </a:lnTo>
                <a:lnTo>
                  <a:pt x="1808026" y="274834"/>
                </a:lnTo>
                <a:cubicBezTo>
                  <a:pt x="1812763" y="279573"/>
                  <a:pt x="1815131" y="281942"/>
                  <a:pt x="1819867" y="284311"/>
                </a:cubicBezTo>
                <a:cubicBezTo>
                  <a:pt x="1817499" y="284311"/>
                  <a:pt x="1817499" y="284311"/>
                  <a:pt x="1817499" y="284311"/>
                </a:cubicBezTo>
                <a:cubicBezTo>
                  <a:pt x="1812763" y="289050"/>
                  <a:pt x="1824604" y="289050"/>
                  <a:pt x="1824604" y="291419"/>
                </a:cubicBezTo>
                <a:cubicBezTo>
                  <a:pt x="1824604" y="293788"/>
                  <a:pt x="1822236" y="296157"/>
                  <a:pt x="1822236" y="296157"/>
                </a:cubicBezTo>
                <a:cubicBezTo>
                  <a:pt x="1822236" y="298527"/>
                  <a:pt x="1824604" y="298527"/>
                  <a:pt x="1824604" y="300896"/>
                </a:cubicBezTo>
                <a:cubicBezTo>
                  <a:pt x="1826972" y="300896"/>
                  <a:pt x="1829340" y="303265"/>
                  <a:pt x="1829340" y="303265"/>
                </a:cubicBezTo>
                <a:cubicBezTo>
                  <a:pt x="1834077" y="303265"/>
                  <a:pt x="1834077" y="298527"/>
                  <a:pt x="1831709" y="293788"/>
                </a:cubicBezTo>
                <a:cubicBezTo>
                  <a:pt x="1829340" y="291419"/>
                  <a:pt x="1829340" y="291419"/>
                  <a:pt x="1829340" y="291419"/>
                </a:cubicBezTo>
                <a:cubicBezTo>
                  <a:pt x="1831709" y="291419"/>
                  <a:pt x="1831709" y="291419"/>
                  <a:pt x="1834077" y="293788"/>
                </a:cubicBezTo>
                <a:cubicBezTo>
                  <a:pt x="1834077" y="293788"/>
                  <a:pt x="1826972" y="286681"/>
                  <a:pt x="1826972" y="286681"/>
                </a:cubicBezTo>
                <a:cubicBezTo>
                  <a:pt x="1826972" y="286681"/>
                  <a:pt x="1834077" y="289050"/>
                  <a:pt x="1831709" y="286681"/>
                </a:cubicBezTo>
                <a:cubicBezTo>
                  <a:pt x="1829340" y="286681"/>
                  <a:pt x="1829340" y="286681"/>
                  <a:pt x="1829340" y="286681"/>
                </a:cubicBezTo>
                <a:cubicBezTo>
                  <a:pt x="1822236" y="279573"/>
                  <a:pt x="1817499" y="274834"/>
                  <a:pt x="1819867" y="274834"/>
                </a:cubicBezTo>
                <a:cubicBezTo>
                  <a:pt x="1819867" y="274834"/>
                  <a:pt x="1817499" y="272465"/>
                  <a:pt x="1817499" y="270095"/>
                </a:cubicBezTo>
                <a:cubicBezTo>
                  <a:pt x="1815131" y="270095"/>
                  <a:pt x="1812763" y="267727"/>
                  <a:pt x="1812763" y="267727"/>
                </a:cubicBezTo>
                <a:cubicBezTo>
                  <a:pt x="1812763" y="270095"/>
                  <a:pt x="1812763" y="267727"/>
                  <a:pt x="1808026" y="265357"/>
                </a:cubicBezTo>
                <a:lnTo>
                  <a:pt x="1810394" y="265357"/>
                </a:lnTo>
                <a:cubicBezTo>
                  <a:pt x="1803290" y="255880"/>
                  <a:pt x="1812763" y="262988"/>
                  <a:pt x="1815131" y="260619"/>
                </a:cubicBezTo>
                <a:cubicBezTo>
                  <a:pt x="1817499" y="258249"/>
                  <a:pt x="1819867" y="255880"/>
                  <a:pt x="1829340" y="265357"/>
                </a:cubicBezTo>
                <a:cubicBezTo>
                  <a:pt x="1829340" y="265357"/>
                  <a:pt x="1829340" y="262988"/>
                  <a:pt x="1831709" y="260619"/>
                </a:cubicBezTo>
                <a:cubicBezTo>
                  <a:pt x="1831709" y="262988"/>
                  <a:pt x="1831709" y="262988"/>
                  <a:pt x="1834077" y="262988"/>
                </a:cubicBezTo>
                <a:cubicBezTo>
                  <a:pt x="1836445" y="267727"/>
                  <a:pt x="1841182" y="270095"/>
                  <a:pt x="1845918" y="272465"/>
                </a:cubicBezTo>
                <a:cubicBezTo>
                  <a:pt x="1845918" y="272465"/>
                  <a:pt x="1848286" y="272465"/>
                  <a:pt x="1848286" y="274834"/>
                </a:cubicBezTo>
                <a:cubicBezTo>
                  <a:pt x="1848286" y="274834"/>
                  <a:pt x="1850654" y="274834"/>
                  <a:pt x="1850654" y="277203"/>
                </a:cubicBezTo>
                <a:cubicBezTo>
                  <a:pt x="1855391" y="279573"/>
                  <a:pt x="1860127" y="284311"/>
                  <a:pt x="1855391" y="279573"/>
                </a:cubicBezTo>
                <a:cubicBezTo>
                  <a:pt x="1855391" y="279573"/>
                  <a:pt x="1857759" y="279573"/>
                  <a:pt x="1857759" y="279573"/>
                </a:cubicBezTo>
                <a:cubicBezTo>
                  <a:pt x="1857759" y="281942"/>
                  <a:pt x="1860127" y="281942"/>
                  <a:pt x="1860127" y="281942"/>
                </a:cubicBezTo>
                <a:cubicBezTo>
                  <a:pt x="1860127" y="281942"/>
                  <a:pt x="1864864" y="284311"/>
                  <a:pt x="1864864" y="284311"/>
                </a:cubicBezTo>
                <a:cubicBezTo>
                  <a:pt x="1862496" y="281942"/>
                  <a:pt x="1860127" y="279573"/>
                  <a:pt x="1864864" y="281942"/>
                </a:cubicBezTo>
                <a:cubicBezTo>
                  <a:pt x="1871969" y="286681"/>
                  <a:pt x="1876705" y="291419"/>
                  <a:pt x="1881442" y="296157"/>
                </a:cubicBezTo>
                <a:cubicBezTo>
                  <a:pt x="1886178" y="296157"/>
                  <a:pt x="1886178" y="293788"/>
                  <a:pt x="1883810" y="286681"/>
                </a:cubicBezTo>
                <a:cubicBezTo>
                  <a:pt x="1876705" y="279573"/>
                  <a:pt x="1879073" y="274834"/>
                  <a:pt x="1867232" y="265357"/>
                </a:cubicBezTo>
                <a:cubicBezTo>
                  <a:pt x="1867232" y="265357"/>
                  <a:pt x="1869600" y="262988"/>
                  <a:pt x="1869600" y="262988"/>
                </a:cubicBezTo>
                <a:cubicBezTo>
                  <a:pt x="1871969" y="262988"/>
                  <a:pt x="1874337" y="265357"/>
                  <a:pt x="1869600" y="260619"/>
                </a:cubicBezTo>
                <a:lnTo>
                  <a:pt x="1869009" y="259434"/>
                </a:lnTo>
                <a:lnTo>
                  <a:pt x="1874337" y="262988"/>
                </a:lnTo>
                <a:cubicBezTo>
                  <a:pt x="1879073" y="265357"/>
                  <a:pt x="1883810" y="270095"/>
                  <a:pt x="1886178" y="270095"/>
                </a:cubicBezTo>
                <a:cubicBezTo>
                  <a:pt x="1886178" y="270095"/>
                  <a:pt x="1888546" y="272465"/>
                  <a:pt x="1890915" y="272465"/>
                </a:cubicBezTo>
                <a:cubicBezTo>
                  <a:pt x="1902756" y="284311"/>
                  <a:pt x="1916965" y="293788"/>
                  <a:pt x="1931175" y="305635"/>
                </a:cubicBezTo>
                <a:cubicBezTo>
                  <a:pt x="1935911" y="308004"/>
                  <a:pt x="1935911" y="308004"/>
                  <a:pt x="1938279" y="308004"/>
                </a:cubicBezTo>
                <a:cubicBezTo>
                  <a:pt x="1938279" y="308004"/>
                  <a:pt x="1943016" y="310373"/>
                  <a:pt x="1945384" y="312743"/>
                </a:cubicBezTo>
                <a:cubicBezTo>
                  <a:pt x="1945384" y="312743"/>
                  <a:pt x="1947752" y="315112"/>
                  <a:pt x="1947752" y="315112"/>
                </a:cubicBezTo>
                <a:cubicBezTo>
                  <a:pt x="1947752" y="315112"/>
                  <a:pt x="1940648" y="310373"/>
                  <a:pt x="1947752" y="317481"/>
                </a:cubicBezTo>
                <a:cubicBezTo>
                  <a:pt x="1954857" y="322219"/>
                  <a:pt x="1964330" y="326958"/>
                  <a:pt x="1971435" y="334066"/>
                </a:cubicBezTo>
                <a:cubicBezTo>
                  <a:pt x="1973803" y="334066"/>
                  <a:pt x="1976171" y="336435"/>
                  <a:pt x="1976171" y="336435"/>
                </a:cubicBezTo>
                <a:cubicBezTo>
                  <a:pt x="1978539" y="338805"/>
                  <a:pt x="1983276" y="341174"/>
                  <a:pt x="1985644" y="343543"/>
                </a:cubicBezTo>
                <a:cubicBezTo>
                  <a:pt x="1985644" y="345912"/>
                  <a:pt x="1988012" y="348281"/>
                  <a:pt x="1990380" y="348281"/>
                </a:cubicBezTo>
                <a:cubicBezTo>
                  <a:pt x="1990380" y="350651"/>
                  <a:pt x="1995117" y="353020"/>
                  <a:pt x="1997485" y="353020"/>
                </a:cubicBezTo>
                <a:cubicBezTo>
                  <a:pt x="1997485" y="353020"/>
                  <a:pt x="1999853" y="353020"/>
                  <a:pt x="1999853" y="353020"/>
                </a:cubicBezTo>
                <a:cubicBezTo>
                  <a:pt x="1999853" y="353020"/>
                  <a:pt x="2002222" y="353020"/>
                  <a:pt x="2002222" y="355389"/>
                </a:cubicBezTo>
                <a:cubicBezTo>
                  <a:pt x="2009326" y="357759"/>
                  <a:pt x="2006958" y="357759"/>
                  <a:pt x="2006958" y="355389"/>
                </a:cubicBezTo>
                <a:cubicBezTo>
                  <a:pt x="2006958" y="355389"/>
                  <a:pt x="2009326" y="355389"/>
                  <a:pt x="2014063" y="357759"/>
                </a:cubicBezTo>
                <a:cubicBezTo>
                  <a:pt x="2014063" y="357759"/>
                  <a:pt x="2016431" y="360128"/>
                  <a:pt x="2018799" y="360128"/>
                </a:cubicBezTo>
                <a:cubicBezTo>
                  <a:pt x="2018799" y="360128"/>
                  <a:pt x="2021168" y="362497"/>
                  <a:pt x="2021168" y="362497"/>
                </a:cubicBezTo>
                <a:cubicBezTo>
                  <a:pt x="2018799" y="362497"/>
                  <a:pt x="2018799" y="364867"/>
                  <a:pt x="2018799" y="364867"/>
                </a:cubicBezTo>
                <a:cubicBezTo>
                  <a:pt x="2021168" y="367236"/>
                  <a:pt x="2021168" y="367236"/>
                  <a:pt x="2023536" y="367236"/>
                </a:cubicBezTo>
                <a:cubicBezTo>
                  <a:pt x="2023536" y="367236"/>
                  <a:pt x="2025904" y="369604"/>
                  <a:pt x="2028272" y="369604"/>
                </a:cubicBezTo>
                <a:cubicBezTo>
                  <a:pt x="2028272" y="369604"/>
                  <a:pt x="2030640" y="371974"/>
                  <a:pt x="2030640" y="371974"/>
                </a:cubicBezTo>
                <a:cubicBezTo>
                  <a:pt x="2028272" y="371974"/>
                  <a:pt x="2025904" y="371974"/>
                  <a:pt x="2025904" y="369604"/>
                </a:cubicBezTo>
                <a:cubicBezTo>
                  <a:pt x="2033009" y="376712"/>
                  <a:pt x="2040113" y="381451"/>
                  <a:pt x="2047218" y="386190"/>
                </a:cubicBezTo>
                <a:cubicBezTo>
                  <a:pt x="2047218" y="386190"/>
                  <a:pt x="2051955" y="386190"/>
                  <a:pt x="2056691" y="390928"/>
                </a:cubicBezTo>
                <a:cubicBezTo>
                  <a:pt x="2061428" y="395666"/>
                  <a:pt x="2061428" y="395666"/>
                  <a:pt x="2061428" y="395666"/>
                </a:cubicBezTo>
                <a:cubicBezTo>
                  <a:pt x="2063796" y="395666"/>
                  <a:pt x="2073269" y="400405"/>
                  <a:pt x="2078006" y="405144"/>
                </a:cubicBezTo>
                <a:cubicBezTo>
                  <a:pt x="2082742" y="409882"/>
                  <a:pt x="2082742" y="409882"/>
                  <a:pt x="2087479" y="412252"/>
                </a:cubicBezTo>
                <a:cubicBezTo>
                  <a:pt x="2089847" y="414621"/>
                  <a:pt x="2092216" y="414621"/>
                  <a:pt x="2092216" y="414621"/>
                </a:cubicBezTo>
                <a:cubicBezTo>
                  <a:pt x="2094584" y="416990"/>
                  <a:pt x="2094584" y="416990"/>
                  <a:pt x="2094584" y="416990"/>
                </a:cubicBezTo>
                <a:cubicBezTo>
                  <a:pt x="2094584" y="419359"/>
                  <a:pt x="2096952" y="419359"/>
                  <a:pt x="2092216" y="416990"/>
                </a:cubicBezTo>
                <a:cubicBezTo>
                  <a:pt x="2089847" y="416990"/>
                  <a:pt x="2089847" y="416990"/>
                  <a:pt x="2089847" y="416990"/>
                </a:cubicBezTo>
                <a:cubicBezTo>
                  <a:pt x="2094584" y="421728"/>
                  <a:pt x="2096952" y="424098"/>
                  <a:pt x="2099320" y="424098"/>
                </a:cubicBezTo>
                <a:cubicBezTo>
                  <a:pt x="2101688" y="426467"/>
                  <a:pt x="2104056" y="428836"/>
                  <a:pt x="2106425" y="428836"/>
                </a:cubicBezTo>
                <a:cubicBezTo>
                  <a:pt x="2108793" y="431206"/>
                  <a:pt x="2113529" y="435944"/>
                  <a:pt x="2108793" y="431206"/>
                </a:cubicBezTo>
                <a:cubicBezTo>
                  <a:pt x="2108793" y="431206"/>
                  <a:pt x="2108793" y="433575"/>
                  <a:pt x="2108793" y="433575"/>
                </a:cubicBezTo>
                <a:cubicBezTo>
                  <a:pt x="2120634" y="440683"/>
                  <a:pt x="2118266" y="435944"/>
                  <a:pt x="2127739" y="443052"/>
                </a:cubicBezTo>
                <a:cubicBezTo>
                  <a:pt x="2130107" y="445421"/>
                  <a:pt x="2130107" y="445421"/>
                  <a:pt x="2130107" y="445421"/>
                </a:cubicBezTo>
                <a:cubicBezTo>
                  <a:pt x="2126555" y="441868"/>
                  <a:pt x="2127147" y="441275"/>
                  <a:pt x="2128627" y="441571"/>
                </a:cubicBezTo>
                <a:lnTo>
                  <a:pt x="2130176" y="442167"/>
                </a:lnTo>
                <a:lnTo>
                  <a:pt x="2131781" y="443484"/>
                </a:lnTo>
                <a:lnTo>
                  <a:pt x="2130795" y="442405"/>
                </a:lnTo>
                <a:lnTo>
                  <a:pt x="2132476" y="443052"/>
                </a:lnTo>
                <a:cubicBezTo>
                  <a:pt x="2134844" y="447790"/>
                  <a:pt x="2139580" y="450160"/>
                  <a:pt x="2137212" y="450160"/>
                </a:cubicBezTo>
                <a:cubicBezTo>
                  <a:pt x="2137212" y="450160"/>
                  <a:pt x="2137212" y="450160"/>
                  <a:pt x="2137212" y="452529"/>
                </a:cubicBezTo>
                <a:cubicBezTo>
                  <a:pt x="2139580" y="452529"/>
                  <a:pt x="2141949" y="454898"/>
                  <a:pt x="2141949" y="454898"/>
                </a:cubicBezTo>
                <a:cubicBezTo>
                  <a:pt x="2149053" y="459637"/>
                  <a:pt x="2156158" y="462006"/>
                  <a:pt x="2160895" y="469114"/>
                </a:cubicBezTo>
                <a:cubicBezTo>
                  <a:pt x="2163263" y="469114"/>
                  <a:pt x="2167999" y="473852"/>
                  <a:pt x="2170367" y="476222"/>
                </a:cubicBezTo>
                <a:cubicBezTo>
                  <a:pt x="2175104" y="476222"/>
                  <a:pt x="2177472" y="478591"/>
                  <a:pt x="2179840" y="478591"/>
                </a:cubicBezTo>
                <a:cubicBezTo>
                  <a:pt x="2182209" y="480960"/>
                  <a:pt x="2184577" y="483330"/>
                  <a:pt x="2184577" y="485699"/>
                </a:cubicBezTo>
                <a:cubicBezTo>
                  <a:pt x="2184577" y="485699"/>
                  <a:pt x="2186945" y="485699"/>
                  <a:pt x="2186945" y="488068"/>
                </a:cubicBezTo>
                <a:cubicBezTo>
                  <a:pt x="2189313" y="488068"/>
                  <a:pt x="2191682" y="490438"/>
                  <a:pt x="2191682" y="490438"/>
                </a:cubicBezTo>
                <a:cubicBezTo>
                  <a:pt x="2191682" y="490438"/>
                  <a:pt x="2191682" y="488068"/>
                  <a:pt x="2191682" y="488068"/>
                </a:cubicBezTo>
                <a:cubicBezTo>
                  <a:pt x="2194050" y="488068"/>
                  <a:pt x="2196418" y="490438"/>
                  <a:pt x="2196418" y="490438"/>
                </a:cubicBezTo>
                <a:cubicBezTo>
                  <a:pt x="2203523" y="495175"/>
                  <a:pt x="2208259" y="497545"/>
                  <a:pt x="2215364" y="502284"/>
                </a:cubicBezTo>
                <a:cubicBezTo>
                  <a:pt x="2215364" y="504653"/>
                  <a:pt x="2220100" y="509392"/>
                  <a:pt x="2224837" y="511761"/>
                </a:cubicBezTo>
                <a:cubicBezTo>
                  <a:pt x="2231942" y="516500"/>
                  <a:pt x="2229573" y="514130"/>
                  <a:pt x="2229573" y="511761"/>
                </a:cubicBezTo>
                <a:cubicBezTo>
                  <a:pt x="2227205" y="509392"/>
                  <a:pt x="2224837" y="507022"/>
                  <a:pt x="2224837" y="507022"/>
                </a:cubicBezTo>
                <a:cubicBezTo>
                  <a:pt x="2224837" y="504653"/>
                  <a:pt x="2231942" y="509392"/>
                  <a:pt x="2234310" y="511761"/>
                </a:cubicBezTo>
                <a:cubicBezTo>
                  <a:pt x="2241415" y="516500"/>
                  <a:pt x="2241415" y="516500"/>
                  <a:pt x="2239046" y="516500"/>
                </a:cubicBezTo>
                <a:cubicBezTo>
                  <a:pt x="2236678" y="514130"/>
                  <a:pt x="2234310" y="514130"/>
                  <a:pt x="2236678" y="516500"/>
                </a:cubicBezTo>
                <a:cubicBezTo>
                  <a:pt x="2236678" y="516500"/>
                  <a:pt x="2241415" y="518868"/>
                  <a:pt x="2243783" y="518868"/>
                </a:cubicBezTo>
                <a:cubicBezTo>
                  <a:pt x="2246151" y="521238"/>
                  <a:pt x="2246151" y="521238"/>
                  <a:pt x="2248519" y="523607"/>
                </a:cubicBezTo>
                <a:cubicBezTo>
                  <a:pt x="2250888" y="525976"/>
                  <a:pt x="2255624" y="528345"/>
                  <a:pt x="2255624" y="528345"/>
                </a:cubicBezTo>
                <a:cubicBezTo>
                  <a:pt x="2257992" y="530715"/>
                  <a:pt x="2255624" y="530715"/>
                  <a:pt x="2255624" y="530715"/>
                </a:cubicBezTo>
                <a:cubicBezTo>
                  <a:pt x="2246151" y="523607"/>
                  <a:pt x="2248519" y="525976"/>
                  <a:pt x="2248519" y="528345"/>
                </a:cubicBezTo>
                <a:cubicBezTo>
                  <a:pt x="2253256" y="530715"/>
                  <a:pt x="2260361" y="535454"/>
                  <a:pt x="2265097" y="537823"/>
                </a:cubicBezTo>
                <a:cubicBezTo>
                  <a:pt x="2267465" y="540192"/>
                  <a:pt x="2267465" y="540192"/>
                  <a:pt x="2269833" y="542561"/>
                </a:cubicBezTo>
                <a:lnTo>
                  <a:pt x="2274570" y="542561"/>
                </a:lnTo>
                <a:lnTo>
                  <a:pt x="2276938" y="544930"/>
                </a:lnTo>
                <a:cubicBezTo>
                  <a:pt x="2279306" y="547299"/>
                  <a:pt x="2281675" y="547299"/>
                  <a:pt x="2284043" y="549669"/>
                </a:cubicBezTo>
                <a:cubicBezTo>
                  <a:pt x="2291148" y="554407"/>
                  <a:pt x="2291148" y="556777"/>
                  <a:pt x="2295884" y="559146"/>
                </a:cubicBezTo>
                <a:cubicBezTo>
                  <a:pt x="2295884" y="559146"/>
                  <a:pt x="2298252" y="561515"/>
                  <a:pt x="2300621" y="561515"/>
                </a:cubicBezTo>
                <a:cubicBezTo>
                  <a:pt x="2302989" y="563885"/>
                  <a:pt x="2307725" y="568623"/>
                  <a:pt x="2312462" y="570994"/>
                </a:cubicBezTo>
                <a:cubicBezTo>
                  <a:pt x="2312462" y="570994"/>
                  <a:pt x="2312462" y="570994"/>
                  <a:pt x="2312462" y="573363"/>
                </a:cubicBezTo>
                <a:cubicBezTo>
                  <a:pt x="2314830" y="573363"/>
                  <a:pt x="2317198" y="575733"/>
                  <a:pt x="2317198" y="578102"/>
                </a:cubicBezTo>
                <a:cubicBezTo>
                  <a:pt x="2319566" y="578102"/>
                  <a:pt x="2321935" y="578102"/>
                  <a:pt x="2321935" y="578102"/>
                </a:cubicBezTo>
                <a:cubicBezTo>
                  <a:pt x="2319566" y="575733"/>
                  <a:pt x="2317198" y="573363"/>
                  <a:pt x="2314830" y="570994"/>
                </a:cubicBezTo>
                <a:lnTo>
                  <a:pt x="2319565" y="573362"/>
                </a:lnTo>
                <a:lnTo>
                  <a:pt x="2319566" y="573363"/>
                </a:lnTo>
                <a:cubicBezTo>
                  <a:pt x="2321935" y="573363"/>
                  <a:pt x="2324303" y="575733"/>
                  <a:pt x="2326671" y="578102"/>
                </a:cubicBezTo>
                <a:cubicBezTo>
                  <a:pt x="2326671" y="578102"/>
                  <a:pt x="2324303" y="578102"/>
                  <a:pt x="2324303" y="575733"/>
                </a:cubicBezTo>
                <a:lnTo>
                  <a:pt x="2319565" y="573362"/>
                </a:lnTo>
                <a:lnTo>
                  <a:pt x="2309501" y="565365"/>
                </a:lnTo>
                <a:cubicBezTo>
                  <a:pt x="2307133" y="563292"/>
                  <a:pt x="2305357" y="561515"/>
                  <a:pt x="2302989" y="559146"/>
                </a:cubicBezTo>
                <a:cubicBezTo>
                  <a:pt x="2300621" y="559146"/>
                  <a:pt x="2300621" y="556777"/>
                  <a:pt x="2300621" y="556777"/>
                </a:cubicBezTo>
                <a:cubicBezTo>
                  <a:pt x="2298252" y="554407"/>
                  <a:pt x="2293516" y="552038"/>
                  <a:pt x="2291148" y="552038"/>
                </a:cubicBezTo>
                <a:cubicBezTo>
                  <a:pt x="2291148" y="554407"/>
                  <a:pt x="2288779" y="552038"/>
                  <a:pt x="2284043" y="549669"/>
                </a:cubicBezTo>
                <a:cubicBezTo>
                  <a:pt x="2281675" y="549669"/>
                  <a:pt x="2279306" y="547299"/>
                  <a:pt x="2274570" y="542561"/>
                </a:cubicBezTo>
                <a:cubicBezTo>
                  <a:pt x="2279306" y="544930"/>
                  <a:pt x="2279306" y="544930"/>
                  <a:pt x="2279306" y="544930"/>
                </a:cubicBezTo>
                <a:cubicBezTo>
                  <a:pt x="2279306" y="544930"/>
                  <a:pt x="2279306" y="542561"/>
                  <a:pt x="2279306" y="542561"/>
                </a:cubicBezTo>
                <a:cubicBezTo>
                  <a:pt x="2279306" y="542561"/>
                  <a:pt x="2274570" y="540192"/>
                  <a:pt x="2274570" y="540192"/>
                </a:cubicBezTo>
                <a:cubicBezTo>
                  <a:pt x="2269833" y="537823"/>
                  <a:pt x="2272202" y="540192"/>
                  <a:pt x="2262729" y="533084"/>
                </a:cubicBezTo>
                <a:cubicBezTo>
                  <a:pt x="2262729" y="533084"/>
                  <a:pt x="2262729" y="530715"/>
                  <a:pt x="2262729" y="530715"/>
                </a:cubicBezTo>
                <a:cubicBezTo>
                  <a:pt x="2262729" y="528345"/>
                  <a:pt x="2255624" y="523607"/>
                  <a:pt x="2248519" y="518868"/>
                </a:cubicBezTo>
                <a:cubicBezTo>
                  <a:pt x="2248519" y="518868"/>
                  <a:pt x="2246151" y="516500"/>
                  <a:pt x="2243783" y="516500"/>
                </a:cubicBezTo>
                <a:cubicBezTo>
                  <a:pt x="2239046" y="514130"/>
                  <a:pt x="2239046" y="514130"/>
                  <a:pt x="2224837" y="502284"/>
                </a:cubicBezTo>
                <a:cubicBezTo>
                  <a:pt x="2217732" y="499914"/>
                  <a:pt x="2217732" y="497545"/>
                  <a:pt x="2215364" y="495175"/>
                </a:cubicBezTo>
                <a:cubicBezTo>
                  <a:pt x="2212996" y="495175"/>
                  <a:pt x="2210628" y="492807"/>
                  <a:pt x="2205891" y="488068"/>
                </a:cubicBezTo>
                <a:cubicBezTo>
                  <a:pt x="2201155" y="485699"/>
                  <a:pt x="2196418" y="480960"/>
                  <a:pt x="2191682" y="478591"/>
                </a:cubicBezTo>
                <a:cubicBezTo>
                  <a:pt x="2191682" y="478591"/>
                  <a:pt x="2191682" y="478591"/>
                  <a:pt x="2189313" y="478591"/>
                </a:cubicBezTo>
                <a:cubicBezTo>
                  <a:pt x="2189313" y="478591"/>
                  <a:pt x="2186945" y="478591"/>
                  <a:pt x="2186945" y="476222"/>
                </a:cubicBezTo>
                <a:cubicBezTo>
                  <a:pt x="2184577" y="476222"/>
                  <a:pt x="2182209" y="473852"/>
                  <a:pt x="2182209" y="473852"/>
                </a:cubicBezTo>
                <a:cubicBezTo>
                  <a:pt x="2182209" y="473852"/>
                  <a:pt x="2184577" y="473852"/>
                  <a:pt x="2184577" y="471483"/>
                </a:cubicBezTo>
                <a:cubicBezTo>
                  <a:pt x="2177472" y="466744"/>
                  <a:pt x="2167999" y="462006"/>
                  <a:pt x="2170367" y="462006"/>
                </a:cubicBezTo>
                <a:cubicBezTo>
                  <a:pt x="2170367" y="462006"/>
                  <a:pt x="2167999" y="459637"/>
                  <a:pt x="2165631" y="457268"/>
                </a:cubicBezTo>
                <a:cubicBezTo>
                  <a:pt x="2163263" y="452529"/>
                  <a:pt x="2160895" y="452529"/>
                  <a:pt x="2153790" y="447790"/>
                </a:cubicBezTo>
                <a:cubicBezTo>
                  <a:pt x="2151422" y="445421"/>
                  <a:pt x="2149053" y="445421"/>
                  <a:pt x="2149053" y="443052"/>
                </a:cubicBezTo>
                <a:cubicBezTo>
                  <a:pt x="2144317" y="440683"/>
                  <a:pt x="2139580" y="438314"/>
                  <a:pt x="2134844" y="433575"/>
                </a:cubicBezTo>
                <a:cubicBezTo>
                  <a:pt x="2130107" y="431206"/>
                  <a:pt x="2127739" y="428836"/>
                  <a:pt x="2132476" y="433575"/>
                </a:cubicBezTo>
                <a:cubicBezTo>
                  <a:pt x="2134844" y="435944"/>
                  <a:pt x="2137212" y="438314"/>
                  <a:pt x="2130107" y="433575"/>
                </a:cubicBezTo>
                <a:cubicBezTo>
                  <a:pt x="2120634" y="426467"/>
                  <a:pt x="2115898" y="424098"/>
                  <a:pt x="2115898" y="426467"/>
                </a:cubicBezTo>
                <a:cubicBezTo>
                  <a:pt x="2118266" y="428836"/>
                  <a:pt x="2113529" y="426467"/>
                  <a:pt x="2113529" y="426467"/>
                </a:cubicBezTo>
                <a:cubicBezTo>
                  <a:pt x="2111161" y="426467"/>
                  <a:pt x="2113529" y="426467"/>
                  <a:pt x="2108793" y="424098"/>
                </a:cubicBezTo>
                <a:cubicBezTo>
                  <a:pt x="2101688" y="419359"/>
                  <a:pt x="2106425" y="421728"/>
                  <a:pt x="2106425" y="419359"/>
                </a:cubicBezTo>
                <a:cubicBezTo>
                  <a:pt x="2106425" y="419359"/>
                  <a:pt x="2106425" y="419359"/>
                  <a:pt x="2108793" y="421728"/>
                </a:cubicBezTo>
                <a:cubicBezTo>
                  <a:pt x="2113529" y="424098"/>
                  <a:pt x="2106425" y="419359"/>
                  <a:pt x="2108793" y="419359"/>
                </a:cubicBezTo>
                <a:cubicBezTo>
                  <a:pt x="2108793" y="416990"/>
                  <a:pt x="2104056" y="414621"/>
                  <a:pt x="2101688" y="412252"/>
                </a:cubicBezTo>
                <a:cubicBezTo>
                  <a:pt x="2099320" y="412252"/>
                  <a:pt x="2096952" y="409882"/>
                  <a:pt x="2094584" y="407513"/>
                </a:cubicBezTo>
                <a:cubicBezTo>
                  <a:pt x="2089847" y="407513"/>
                  <a:pt x="2094584" y="409882"/>
                  <a:pt x="2099320" y="416990"/>
                </a:cubicBezTo>
                <a:cubicBezTo>
                  <a:pt x="2092216" y="409882"/>
                  <a:pt x="2085111" y="405144"/>
                  <a:pt x="2075638" y="400405"/>
                </a:cubicBezTo>
                <a:cubicBezTo>
                  <a:pt x="2078006" y="400405"/>
                  <a:pt x="2078006" y="400405"/>
                  <a:pt x="2080374" y="400405"/>
                </a:cubicBezTo>
                <a:cubicBezTo>
                  <a:pt x="2089847" y="407513"/>
                  <a:pt x="2085111" y="402774"/>
                  <a:pt x="2085111" y="402774"/>
                </a:cubicBezTo>
                <a:lnTo>
                  <a:pt x="2085111" y="400405"/>
                </a:lnTo>
                <a:lnTo>
                  <a:pt x="2082742" y="398036"/>
                </a:lnTo>
                <a:cubicBezTo>
                  <a:pt x="2078006" y="395666"/>
                  <a:pt x="2080374" y="398036"/>
                  <a:pt x="2080374" y="395666"/>
                </a:cubicBezTo>
                <a:cubicBezTo>
                  <a:pt x="2085111" y="398036"/>
                  <a:pt x="2089847" y="402774"/>
                  <a:pt x="2094584" y="405144"/>
                </a:cubicBezTo>
                <a:cubicBezTo>
                  <a:pt x="2096952" y="405144"/>
                  <a:pt x="2096952" y="405144"/>
                  <a:pt x="2101688" y="407513"/>
                </a:cubicBezTo>
                <a:cubicBezTo>
                  <a:pt x="2106425" y="414621"/>
                  <a:pt x="2106425" y="414621"/>
                  <a:pt x="2113529" y="416990"/>
                </a:cubicBezTo>
                <a:cubicBezTo>
                  <a:pt x="2113529" y="419359"/>
                  <a:pt x="2118266" y="419359"/>
                  <a:pt x="2118266" y="419359"/>
                </a:cubicBezTo>
                <a:cubicBezTo>
                  <a:pt x="2118266" y="416990"/>
                  <a:pt x="2125371" y="424098"/>
                  <a:pt x="2132476" y="428836"/>
                </a:cubicBezTo>
                <a:cubicBezTo>
                  <a:pt x="2132476" y="428836"/>
                  <a:pt x="2132476" y="426467"/>
                  <a:pt x="2134844" y="426467"/>
                </a:cubicBezTo>
                <a:cubicBezTo>
                  <a:pt x="2134844" y="426467"/>
                  <a:pt x="2137212" y="428836"/>
                  <a:pt x="2139580" y="428836"/>
                </a:cubicBezTo>
                <a:cubicBezTo>
                  <a:pt x="2139580" y="428836"/>
                  <a:pt x="2141949" y="431206"/>
                  <a:pt x="2141949" y="431206"/>
                </a:cubicBezTo>
                <a:cubicBezTo>
                  <a:pt x="2141949" y="433575"/>
                  <a:pt x="2139580" y="433575"/>
                  <a:pt x="2139580" y="433575"/>
                </a:cubicBezTo>
                <a:cubicBezTo>
                  <a:pt x="2146685" y="438314"/>
                  <a:pt x="2151422" y="440683"/>
                  <a:pt x="2156158" y="445421"/>
                </a:cubicBezTo>
                <a:cubicBezTo>
                  <a:pt x="2158526" y="447790"/>
                  <a:pt x="2163263" y="450160"/>
                  <a:pt x="2163263" y="450160"/>
                </a:cubicBezTo>
                <a:cubicBezTo>
                  <a:pt x="2167999" y="450160"/>
                  <a:pt x="2170367" y="452529"/>
                  <a:pt x="2175104" y="457268"/>
                </a:cubicBezTo>
                <a:cubicBezTo>
                  <a:pt x="2189313" y="466744"/>
                  <a:pt x="2189313" y="466744"/>
                  <a:pt x="2191682" y="471483"/>
                </a:cubicBezTo>
                <a:cubicBezTo>
                  <a:pt x="2194050" y="471483"/>
                  <a:pt x="2196418" y="473852"/>
                  <a:pt x="2196418" y="476222"/>
                </a:cubicBezTo>
                <a:cubicBezTo>
                  <a:pt x="2203523" y="480960"/>
                  <a:pt x="2210628" y="485699"/>
                  <a:pt x="2212996" y="485699"/>
                </a:cubicBezTo>
                <a:cubicBezTo>
                  <a:pt x="2212996" y="483330"/>
                  <a:pt x="2215364" y="483330"/>
                  <a:pt x="2215364" y="483330"/>
                </a:cubicBezTo>
                <a:cubicBezTo>
                  <a:pt x="2222469" y="488068"/>
                  <a:pt x="2220100" y="488068"/>
                  <a:pt x="2224837" y="492807"/>
                </a:cubicBezTo>
                <a:cubicBezTo>
                  <a:pt x="2224837" y="492807"/>
                  <a:pt x="2229573" y="495175"/>
                  <a:pt x="2229573" y="495175"/>
                </a:cubicBezTo>
                <a:cubicBezTo>
                  <a:pt x="2229573" y="495175"/>
                  <a:pt x="2229573" y="495175"/>
                  <a:pt x="2231942" y="495175"/>
                </a:cubicBezTo>
                <a:cubicBezTo>
                  <a:pt x="2231942" y="495175"/>
                  <a:pt x="2231942" y="495175"/>
                  <a:pt x="2227205" y="490438"/>
                </a:cubicBezTo>
                <a:cubicBezTo>
                  <a:pt x="2227205" y="490438"/>
                  <a:pt x="2224837" y="490438"/>
                  <a:pt x="2224837" y="488068"/>
                </a:cubicBezTo>
                <a:cubicBezTo>
                  <a:pt x="2227205" y="490438"/>
                  <a:pt x="2229573" y="490438"/>
                  <a:pt x="2231942" y="492807"/>
                </a:cubicBezTo>
                <a:cubicBezTo>
                  <a:pt x="2234310" y="495175"/>
                  <a:pt x="2234310" y="495175"/>
                  <a:pt x="2236678" y="497545"/>
                </a:cubicBezTo>
                <a:cubicBezTo>
                  <a:pt x="2243783" y="502284"/>
                  <a:pt x="2243783" y="502284"/>
                  <a:pt x="2241415" y="502284"/>
                </a:cubicBezTo>
                <a:cubicBezTo>
                  <a:pt x="2241415" y="502284"/>
                  <a:pt x="2241415" y="502284"/>
                  <a:pt x="2241415" y="504653"/>
                </a:cubicBezTo>
                <a:cubicBezTo>
                  <a:pt x="2241415" y="507022"/>
                  <a:pt x="2246151" y="509392"/>
                  <a:pt x="2248519" y="511761"/>
                </a:cubicBezTo>
                <a:cubicBezTo>
                  <a:pt x="2248519" y="511761"/>
                  <a:pt x="2250888" y="511761"/>
                  <a:pt x="2250888" y="511761"/>
                </a:cubicBezTo>
                <a:cubicBezTo>
                  <a:pt x="2257992" y="514130"/>
                  <a:pt x="2260361" y="516500"/>
                  <a:pt x="2269833" y="525976"/>
                </a:cubicBezTo>
                <a:cubicBezTo>
                  <a:pt x="2272202" y="525976"/>
                  <a:pt x="2274570" y="528345"/>
                  <a:pt x="2276938" y="530715"/>
                </a:cubicBezTo>
                <a:cubicBezTo>
                  <a:pt x="2274570" y="528345"/>
                  <a:pt x="2276938" y="528345"/>
                  <a:pt x="2274570" y="525976"/>
                </a:cubicBezTo>
                <a:cubicBezTo>
                  <a:pt x="2272202" y="525976"/>
                  <a:pt x="2269833" y="521238"/>
                  <a:pt x="2267465" y="518868"/>
                </a:cubicBezTo>
                <a:cubicBezTo>
                  <a:pt x="2269833" y="521238"/>
                  <a:pt x="2272202" y="523607"/>
                  <a:pt x="2274570" y="523607"/>
                </a:cubicBezTo>
                <a:cubicBezTo>
                  <a:pt x="2276938" y="523607"/>
                  <a:pt x="2276938" y="523607"/>
                  <a:pt x="2276938" y="523607"/>
                </a:cubicBezTo>
                <a:cubicBezTo>
                  <a:pt x="2276938" y="523607"/>
                  <a:pt x="2276938" y="521238"/>
                  <a:pt x="2274570" y="518868"/>
                </a:cubicBezTo>
                <a:cubicBezTo>
                  <a:pt x="2272202" y="518868"/>
                  <a:pt x="2269833" y="516500"/>
                  <a:pt x="2269833" y="516500"/>
                </a:cubicBezTo>
                <a:cubicBezTo>
                  <a:pt x="2267465" y="516500"/>
                  <a:pt x="2267465" y="516500"/>
                  <a:pt x="2267465" y="516500"/>
                </a:cubicBezTo>
                <a:cubicBezTo>
                  <a:pt x="2262729" y="514130"/>
                  <a:pt x="2257992" y="509392"/>
                  <a:pt x="2253256" y="507022"/>
                </a:cubicBezTo>
                <a:cubicBezTo>
                  <a:pt x="2253256" y="507022"/>
                  <a:pt x="2250888" y="504653"/>
                  <a:pt x="2250888" y="504653"/>
                </a:cubicBezTo>
                <a:cubicBezTo>
                  <a:pt x="2246151" y="499914"/>
                  <a:pt x="2243783" y="502284"/>
                  <a:pt x="2239046" y="497545"/>
                </a:cubicBezTo>
                <a:cubicBezTo>
                  <a:pt x="2236678" y="495175"/>
                  <a:pt x="2234310" y="492807"/>
                  <a:pt x="2229573" y="488068"/>
                </a:cubicBezTo>
                <a:cubicBezTo>
                  <a:pt x="2227205" y="488068"/>
                  <a:pt x="2227205" y="488068"/>
                  <a:pt x="2227205" y="485699"/>
                </a:cubicBezTo>
                <a:cubicBezTo>
                  <a:pt x="2224837" y="483330"/>
                  <a:pt x="2224837" y="483330"/>
                  <a:pt x="2222469" y="480960"/>
                </a:cubicBezTo>
                <a:cubicBezTo>
                  <a:pt x="2217732" y="476222"/>
                  <a:pt x="2212996" y="473852"/>
                  <a:pt x="2205891" y="469114"/>
                </a:cubicBezTo>
                <a:cubicBezTo>
                  <a:pt x="2205891" y="469114"/>
                  <a:pt x="2201155" y="469114"/>
                  <a:pt x="2210628" y="476222"/>
                </a:cubicBezTo>
                <a:cubicBezTo>
                  <a:pt x="2210628" y="476222"/>
                  <a:pt x="2210628" y="478591"/>
                  <a:pt x="2210628" y="478591"/>
                </a:cubicBezTo>
                <a:cubicBezTo>
                  <a:pt x="2208259" y="476222"/>
                  <a:pt x="2203523" y="473852"/>
                  <a:pt x="2201155" y="471483"/>
                </a:cubicBezTo>
                <a:cubicBezTo>
                  <a:pt x="2198786" y="471483"/>
                  <a:pt x="2198786" y="469114"/>
                  <a:pt x="2196418" y="466744"/>
                </a:cubicBezTo>
                <a:cubicBezTo>
                  <a:pt x="2196418" y="466744"/>
                  <a:pt x="2191682" y="464376"/>
                  <a:pt x="2191682" y="462006"/>
                </a:cubicBezTo>
                <a:cubicBezTo>
                  <a:pt x="2186945" y="462006"/>
                  <a:pt x="2189313" y="462006"/>
                  <a:pt x="2191682" y="464376"/>
                </a:cubicBezTo>
                <a:cubicBezTo>
                  <a:pt x="2194050" y="466744"/>
                  <a:pt x="2191682" y="466744"/>
                  <a:pt x="2186945" y="464376"/>
                </a:cubicBezTo>
                <a:cubicBezTo>
                  <a:pt x="2184577" y="462006"/>
                  <a:pt x="2177472" y="457268"/>
                  <a:pt x="2177472" y="454898"/>
                </a:cubicBezTo>
                <a:cubicBezTo>
                  <a:pt x="2179840" y="454898"/>
                  <a:pt x="2182209" y="457268"/>
                  <a:pt x="2184577" y="457268"/>
                </a:cubicBezTo>
                <a:cubicBezTo>
                  <a:pt x="2184577" y="457268"/>
                  <a:pt x="2186945" y="457268"/>
                  <a:pt x="2186945" y="457268"/>
                </a:cubicBezTo>
                <a:cubicBezTo>
                  <a:pt x="2186945" y="454898"/>
                  <a:pt x="2191682" y="457268"/>
                  <a:pt x="2184577" y="452529"/>
                </a:cubicBezTo>
                <a:cubicBezTo>
                  <a:pt x="2182209" y="447790"/>
                  <a:pt x="2175104" y="445421"/>
                  <a:pt x="2172736" y="443052"/>
                </a:cubicBezTo>
                <a:cubicBezTo>
                  <a:pt x="2165631" y="440683"/>
                  <a:pt x="2163263" y="435944"/>
                  <a:pt x="2156158" y="431206"/>
                </a:cubicBezTo>
                <a:cubicBezTo>
                  <a:pt x="2156158" y="431206"/>
                  <a:pt x="2153790" y="428836"/>
                  <a:pt x="2153790" y="426467"/>
                </a:cubicBezTo>
                <a:cubicBezTo>
                  <a:pt x="2153790" y="426467"/>
                  <a:pt x="2153790" y="426467"/>
                  <a:pt x="2153790" y="424098"/>
                </a:cubicBezTo>
                <a:cubicBezTo>
                  <a:pt x="2153790" y="424098"/>
                  <a:pt x="2151422" y="421728"/>
                  <a:pt x="2151422" y="421728"/>
                </a:cubicBezTo>
                <a:cubicBezTo>
                  <a:pt x="2149053" y="421728"/>
                  <a:pt x="2149053" y="419359"/>
                  <a:pt x="2146685" y="419359"/>
                </a:cubicBezTo>
                <a:cubicBezTo>
                  <a:pt x="2146685" y="419359"/>
                  <a:pt x="2144317" y="421728"/>
                  <a:pt x="2139580" y="419359"/>
                </a:cubicBezTo>
                <a:cubicBezTo>
                  <a:pt x="2139580" y="416990"/>
                  <a:pt x="2137212" y="412252"/>
                  <a:pt x="2137212" y="409882"/>
                </a:cubicBezTo>
                <a:cubicBezTo>
                  <a:pt x="2132476" y="407513"/>
                  <a:pt x="2127739" y="402774"/>
                  <a:pt x="2125371" y="402774"/>
                </a:cubicBezTo>
                <a:cubicBezTo>
                  <a:pt x="2118266" y="400405"/>
                  <a:pt x="2113529" y="395666"/>
                  <a:pt x="2106425" y="390928"/>
                </a:cubicBezTo>
                <a:cubicBezTo>
                  <a:pt x="2106425" y="388559"/>
                  <a:pt x="2104056" y="388559"/>
                  <a:pt x="2101688" y="386190"/>
                </a:cubicBezTo>
                <a:cubicBezTo>
                  <a:pt x="2101688" y="386190"/>
                  <a:pt x="2101688" y="388559"/>
                  <a:pt x="2099320" y="388559"/>
                </a:cubicBezTo>
                <a:cubicBezTo>
                  <a:pt x="2099320" y="388559"/>
                  <a:pt x="2096952" y="386190"/>
                  <a:pt x="2092216" y="383820"/>
                </a:cubicBezTo>
                <a:cubicBezTo>
                  <a:pt x="2092216" y="383820"/>
                  <a:pt x="2085111" y="376712"/>
                  <a:pt x="2092216" y="381451"/>
                </a:cubicBezTo>
                <a:cubicBezTo>
                  <a:pt x="2092216" y="381451"/>
                  <a:pt x="2094584" y="381451"/>
                  <a:pt x="2094584" y="381451"/>
                </a:cubicBezTo>
                <a:cubicBezTo>
                  <a:pt x="2092216" y="381451"/>
                  <a:pt x="2092216" y="381451"/>
                  <a:pt x="2092216" y="379082"/>
                </a:cubicBezTo>
                <a:cubicBezTo>
                  <a:pt x="2080374" y="371974"/>
                  <a:pt x="2087479" y="371974"/>
                  <a:pt x="2078006" y="364867"/>
                </a:cubicBezTo>
                <a:lnTo>
                  <a:pt x="2075638" y="364867"/>
                </a:lnTo>
                <a:lnTo>
                  <a:pt x="2073269" y="362497"/>
                </a:lnTo>
                <a:cubicBezTo>
                  <a:pt x="2068533" y="360128"/>
                  <a:pt x="2068533" y="360128"/>
                  <a:pt x="2066165" y="357759"/>
                </a:cubicBezTo>
                <a:cubicBezTo>
                  <a:pt x="2063796" y="357759"/>
                  <a:pt x="2061428" y="355389"/>
                  <a:pt x="2056691" y="353020"/>
                </a:cubicBezTo>
                <a:cubicBezTo>
                  <a:pt x="2059060" y="357759"/>
                  <a:pt x="2056691" y="357759"/>
                  <a:pt x="2056691" y="357759"/>
                </a:cubicBezTo>
                <a:cubicBezTo>
                  <a:pt x="2056691" y="357759"/>
                  <a:pt x="2054323" y="357759"/>
                  <a:pt x="2054323" y="357759"/>
                </a:cubicBezTo>
                <a:cubicBezTo>
                  <a:pt x="2051955" y="355389"/>
                  <a:pt x="2049587" y="353020"/>
                  <a:pt x="2049587" y="353020"/>
                </a:cubicBezTo>
                <a:cubicBezTo>
                  <a:pt x="2044850" y="348281"/>
                  <a:pt x="2047218" y="348281"/>
                  <a:pt x="2040113" y="345912"/>
                </a:cubicBezTo>
                <a:cubicBezTo>
                  <a:pt x="2035377" y="341174"/>
                  <a:pt x="2025904" y="336435"/>
                  <a:pt x="2025904" y="334066"/>
                </a:cubicBezTo>
                <a:cubicBezTo>
                  <a:pt x="2025904" y="331697"/>
                  <a:pt x="2025904" y="331697"/>
                  <a:pt x="2021168" y="329327"/>
                </a:cubicBezTo>
                <a:cubicBezTo>
                  <a:pt x="2014063" y="324589"/>
                  <a:pt x="2011695" y="322219"/>
                  <a:pt x="2011695" y="322219"/>
                </a:cubicBezTo>
                <a:cubicBezTo>
                  <a:pt x="2011695" y="319850"/>
                  <a:pt x="2011695" y="319850"/>
                  <a:pt x="2011695" y="319850"/>
                </a:cubicBezTo>
                <a:cubicBezTo>
                  <a:pt x="2004590" y="315112"/>
                  <a:pt x="1997485" y="310373"/>
                  <a:pt x="1990380" y="305635"/>
                </a:cubicBezTo>
                <a:cubicBezTo>
                  <a:pt x="1992749" y="305635"/>
                  <a:pt x="1992749" y="308004"/>
                  <a:pt x="1992749" y="310373"/>
                </a:cubicBezTo>
                <a:cubicBezTo>
                  <a:pt x="1992749" y="310373"/>
                  <a:pt x="1992749" y="308004"/>
                  <a:pt x="1990380" y="308004"/>
                </a:cubicBezTo>
                <a:cubicBezTo>
                  <a:pt x="1990380" y="308004"/>
                  <a:pt x="1988012" y="305635"/>
                  <a:pt x="1985644" y="305635"/>
                </a:cubicBezTo>
                <a:cubicBezTo>
                  <a:pt x="1985644" y="303265"/>
                  <a:pt x="1985644" y="303265"/>
                  <a:pt x="1983276" y="300896"/>
                </a:cubicBezTo>
                <a:cubicBezTo>
                  <a:pt x="1983276" y="303265"/>
                  <a:pt x="1980908" y="303265"/>
                  <a:pt x="1980908" y="305635"/>
                </a:cubicBezTo>
                <a:cubicBezTo>
                  <a:pt x="1980908" y="305635"/>
                  <a:pt x="1978539" y="303265"/>
                  <a:pt x="1978539" y="303265"/>
                </a:cubicBezTo>
                <a:cubicBezTo>
                  <a:pt x="1976171" y="303265"/>
                  <a:pt x="1973803" y="300896"/>
                  <a:pt x="1973803" y="298527"/>
                </a:cubicBezTo>
                <a:cubicBezTo>
                  <a:pt x="1971435" y="296157"/>
                  <a:pt x="1969066" y="293788"/>
                  <a:pt x="1971435" y="293788"/>
                </a:cubicBezTo>
                <a:cubicBezTo>
                  <a:pt x="1971435" y="293788"/>
                  <a:pt x="1973803" y="293788"/>
                  <a:pt x="1969066" y="289050"/>
                </a:cubicBezTo>
                <a:cubicBezTo>
                  <a:pt x="1966698" y="286681"/>
                  <a:pt x="1966698" y="286681"/>
                  <a:pt x="1966698" y="286681"/>
                </a:cubicBezTo>
                <a:cubicBezTo>
                  <a:pt x="1964330" y="286681"/>
                  <a:pt x="1959593" y="284311"/>
                  <a:pt x="1959593" y="281942"/>
                </a:cubicBezTo>
                <a:cubicBezTo>
                  <a:pt x="1959593" y="279573"/>
                  <a:pt x="1947752" y="272465"/>
                  <a:pt x="1945384" y="270095"/>
                </a:cubicBezTo>
                <a:cubicBezTo>
                  <a:pt x="1945384" y="267727"/>
                  <a:pt x="1940648" y="265357"/>
                  <a:pt x="1940648" y="265357"/>
                </a:cubicBezTo>
                <a:cubicBezTo>
                  <a:pt x="1933543" y="260619"/>
                  <a:pt x="1924070" y="253511"/>
                  <a:pt x="1916965" y="248772"/>
                </a:cubicBezTo>
                <a:cubicBezTo>
                  <a:pt x="1914597" y="248772"/>
                  <a:pt x="1912229" y="248772"/>
                  <a:pt x="1912229" y="246403"/>
                </a:cubicBezTo>
                <a:cubicBezTo>
                  <a:pt x="1909860" y="246403"/>
                  <a:pt x="1907492" y="244033"/>
                  <a:pt x="1907492" y="241665"/>
                </a:cubicBezTo>
                <a:cubicBezTo>
                  <a:pt x="1905124" y="239296"/>
                  <a:pt x="1905124" y="239296"/>
                  <a:pt x="1900387" y="236926"/>
                </a:cubicBezTo>
                <a:cubicBezTo>
                  <a:pt x="1886178" y="227449"/>
                  <a:pt x="1871969" y="215603"/>
                  <a:pt x="1857759" y="208495"/>
                </a:cubicBezTo>
                <a:cubicBezTo>
                  <a:pt x="1855391" y="206126"/>
                  <a:pt x="1853023" y="203756"/>
                  <a:pt x="1853023" y="203756"/>
                </a:cubicBezTo>
                <a:cubicBezTo>
                  <a:pt x="1853023" y="201387"/>
                  <a:pt x="1848286" y="199018"/>
                  <a:pt x="1843550" y="196648"/>
                </a:cubicBezTo>
                <a:cubicBezTo>
                  <a:pt x="1838813" y="194279"/>
                  <a:pt x="1836445" y="191911"/>
                  <a:pt x="1834077" y="189541"/>
                </a:cubicBezTo>
                <a:cubicBezTo>
                  <a:pt x="1834077" y="187172"/>
                  <a:pt x="1831709" y="184803"/>
                  <a:pt x="1829340" y="180064"/>
                </a:cubicBezTo>
                <a:cubicBezTo>
                  <a:pt x="1826972" y="180064"/>
                  <a:pt x="1822236" y="180064"/>
                  <a:pt x="1819867" y="180064"/>
                </a:cubicBezTo>
                <a:cubicBezTo>
                  <a:pt x="1819867" y="177694"/>
                  <a:pt x="1819867" y="177694"/>
                  <a:pt x="1819867" y="177694"/>
                </a:cubicBezTo>
                <a:cubicBezTo>
                  <a:pt x="1819867" y="177694"/>
                  <a:pt x="1817499" y="177694"/>
                  <a:pt x="1817499" y="177694"/>
                </a:cubicBezTo>
                <a:cubicBezTo>
                  <a:pt x="1815131" y="172956"/>
                  <a:pt x="1812763" y="168217"/>
                  <a:pt x="1808026" y="163479"/>
                </a:cubicBezTo>
                <a:cubicBezTo>
                  <a:pt x="1805658" y="163479"/>
                  <a:pt x="1803290" y="163479"/>
                  <a:pt x="1803290" y="163479"/>
                </a:cubicBezTo>
                <a:cubicBezTo>
                  <a:pt x="1800921" y="158741"/>
                  <a:pt x="1800921" y="154002"/>
                  <a:pt x="1800921" y="151632"/>
                </a:cubicBezTo>
                <a:cubicBezTo>
                  <a:pt x="1800921" y="149263"/>
                  <a:pt x="1803290" y="151632"/>
                  <a:pt x="1805658" y="151632"/>
                </a:cubicBezTo>
                <a:cubicBezTo>
                  <a:pt x="1812763" y="154002"/>
                  <a:pt x="1817499" y="158741"/>
                  <a:pt x="1822236" y="165849"/>
                </a:cubicBezTo>
                <a:cubicBezTo>
                  <a:pt x="1824604" y="165849"/>
                  <a:pt x="1824604" y="168217"/>
                  <a:pt x="1824604" y="168217"/>
                </a:cubicBezTo>
                <a:cubicBezTo>
                  <a:pt x="1829340" y="172956"/>
                  <a:pt x="1836445" y="175325"/>
                  <a:pt x="1834077" y="177694"/>
                </a:cubicBezTo>
                <a:cubicBezTo>
                  <a:pt x="1831709" y="180064"/>
                  <a:pt x="1826972" y="172956"/>
                  <a:pt x="1824604" y="170586"/>
                </a:cubicBezTo>
                <a:cubicBezTo>
                  <a:pt x="1822236" y="170586"/>
                  <a:pt x="1822236" y="168217"/>
                  <a:pt x="1819867" y="168217"/>
                </a:cubicBezTo>
                <a:cubicBezTo>
                  <a:pt x="1819867" y="170586"/>
                  <a:pt x="1819867" y="170586"/>
                  <a:pt x="1822236" y="172956"/>
                </a:cubicBezTo>
                <a:cubicBezTo>
                  <a:pt x="1826972" y="175325"/>
                  <a:pt x="1829340" y="177694"/>
                  <a:pt x="1834077" y="182433"/>
                </a:cubicBezTo>
                <a:cubicBezTo>
                  <a:pt x="1843550" y="177694"/>
                  <a:pt x="1843550" y="177694"/>
                  <a:pt x="1829340" y="165849"/>
                </a:cubicBezTo>
                <a:cubicBezTo>
                  <a:pt x="1838813" y="168217"/>
                  <a:pt x="1841182" y="168217"/>
                  <a:pt x="1838813" y="163479"/>
                </a:cubicBezTo>
                <a:lnTo>
                  <a:pt x="1841039" y="152351"/>
                </a:lnTo>
                <a:lnTo>
                  <a:pt x="1845918" y="156371"/>
                </a:lnTo>
                <a:cubicBezTo>
                  <a:pt x="1843550" y="156371"/>
                  <a:pt x="1843550" y="156371"/>
                  <a:pt x="1843550" y="156371"/>
                </a:cubicBezTo>
                <a:cubicBezTo>
                  <a:pt x="1838813" y="156371"/>
                  <a:pt x="1848286" y="163479"/>
                  <a:pt x="1850654" y="165849"/>
                </a:cubicBezTo>
                <a:cubicBezTo>
                  <a:pt x="1850654" y="165849"/>
                  <a:pt x="1855391" y="168217"/>
                  <a:pt x="1855391" y="168217"/>
                </a:cubicBezTo>
                <a:cubicBezTo>
                  <a:pt x="1857759" y="168217"/>
                  <a:pt x="1860127" y="170586"/>
                  <a:pt x="1860127" y="170586"/>
                </a:cubicBezTo>
                <a:cubicBezTo>
                  <a:pt x="1862496" y="168217"/>
                  <a:pt x="1862496" y="165849"/>
                  <a:pt x="1864864" y="168217"/>
                </a:cubicBezTo>
                <a:cubicBezTo>
                  <a:pt x="1867232" y="168217"/>
                  <a:pt x="1862496" y="163479"/>
                  <a:pt x="1860127" y="161110"/>
                </a:cubicBezTo>
                <a:cubicBezTo>
                  <a:pt x="1867232" y="165849"/>
                  <a:pt x="1862496" y="161110"/>
                  <a:pt x="1860127" y="156371"/>
                </a:cubicBezTo>
                <a:cubicBezTo>
                  <a:pt x="1857759" y="156371"/>
                  <a:pt x="1857759" y="156371"/>
                  <a:pt x="1857759" y="156371"/>
                </a:cubicBezTo>
                <a:cubicBezTo>
                  <a:pt x="1855391" y="156371"/>
                  <a:pt x="1855391" y="156371"/>
                  <a:pt x="1853023" y="156371"/>
                </a:cubicBezTo>
                <a:cubicBezTo>
                  <a:pt x="1850654" y="154002"/>
                  <a:pt x="1845918" y="149263"/>
                  <a:pt x="1841182" y="146894"/>
                </a:cubicBezTo>
                <a:cubicBezTo>
                  <a:pt x="1841182" y="144524"/>
                  <a:pt x="1838813" y="144524"/>
                  <a:pt x="1836445" y="142155"/>
                </a:cubicBezTo>
                <a:cubicBezTo>
                  <a:pt x="1834077" y="142155"/>
                  <a:pt x="1836445" y="139787"/>
                  <a:pt x="1834077" y="139787"/>
                </a:cubicBezTo>
                <a:cubicBezTo>
                  <a:pt x="1834077" y="139787"/>
                  <a:pt x="1836445" y="139787"/>
                  <a:pt x="1836445" y="139787"/>
                </a:cubicBezTo>
                <a:cubicBezTo>
                  <a:pt x="1836445" y="139787"/>
                  <a:pt x="1836445" y="139787"/>
                  <a:pt x="1836445" y="137417"/>
                </a:cubicBezTo>
                <a:cubicBezTo>
                  <a:pt x="1834077" y="137417"/>
                  <a:pt x="1834077" y="135048"/>
                  <a:pt x="1831709" y="135048"/>
                </a:cubicBezTo>
                <a:cubicBezTo>
                  <a:pt x="1829340" y="135048"/>
                  <a:pt x="1829340" y="132679"/>
                  <a:pt x="1826972" y="132679"/>
                </a:cubicBezTo>
                <a:cubicBezTo>
                  <a:pt x="1822236" y="130309"/>
                  <a:pt x="1819867" y="125571"/>
                  <a:pt x="1815131" y="123201"/>
                </a:cubicBezTo>
                <a:cubicBezTo>
                  <a:pt x="1815131" y="123201"/>
                  <a:pt x="1812763" y="123201"/>
                  <a:pt x="1812763" y="123201"/>
                </a:cubicBezTo>
                <a:lnTo>
                  <a:pt x="1807974" y="119475"/>
                </a:lnTo>
                <a:lnTo>
                  <a:pt x="1810057" y="120308"/>
                </a:lnTo>
                <a:lnTo>
                  <a:pt x="1807569" y="119160"/>
                </a:lnTo>
                <a:lnTo>
                  <a:pt x="1802106" y="114909"/>
                </a:lnTo>
                <a:cubicBezTo>
                  <a:pt x="1798553" y="112540"/>
                  <a:pt x="1795001" y="110171"/>
                  <a:pt x="1791449" y="106617"/>
                </a:cubicBezTo>
                <a:cubicBezTo>
                  <a:pt x="1791449" y="106617"/>
                  <a:pt x="1789080" y="104247"/>
                  <a:pt x="1784344" y="101878"/>
                </a:cubicBezTo>
                <a:cubicBezTo>
                  <a:pt x="1781976" y="101878"/>
                  <a:pt x="1774871" y="94770"/>
                  <a:pt x="1770134" y="90032"/>
                </a:cubicBezTo>
                <a:cubicBezTo>
                  <a:pt x="1767766" y="87663"/>
                  <a:pt x="1767766" y="87663"/>
                  <a:pt x="1767766" y="85294"/>
                </a:cubicBezTo>
                <a:cubicBezTo>
                  <a:pt x="1765398" y="82924"/>
                  <a:pt x="1763030" y="80555"/>
                  <a:pt x="1758293" y="78185"/>
                </a:cubicBezTo>
                <a:lnTo>
                  <a:pt x="1756961" y="76853"/>
                </a:lnTo>
                <a:lnTo>
                  <a:pt x="1760366" y="77889"/>
                </a:lnTo>
                <a:cubicBezTo>
                  <a:pt x="1763030" y="79370"/>
                  <a:pt x="1765398" y="80555"/>
                  <a:pt x="1765398" y="78185"/>
                </a:cubicBezTo>
                <a:cubicBezTo>
                  <a:pt x="1767766" y="78185"/>
                  <a:pt x="1770134" y="80555"/>
                  <a:pt x="1770134" y="80555"/>
                </a:cubicBezTo>
                <a:cubicBezTo>
                  <a:pt x="1770134" y="82924"/>
                  <a:pt x="1770134" y="85294"/>
                  <a:pt x="1772503" y="87663"/>
                </a:cubicBezTo>
                <a:cubicBezTo>
                  <a:pt x="1774871" y="90032"/>
                  <a:pt x="1777239" y="90032"/>
                  <a:pt x="1779607" y="90032"/>
                </a:cubicBezTo>
                <a:cubicBezTo>
                  <a:pt x="1786712" y="94770"/>
                  <a:pt x="1774871" y="85294"/>
                  <a:pt x="1781976" y="87663"/>
                </a:cubicBezTo>
                <a:cubicBezTo>
                  <a:pt x="1784344" y="90032"/>
                  <a:pt x="1791449" y="94770"/>
                  <a:pt x="1791449" y="94770"/>
                </a:cubicBezTo>
                <a:cubicBezTo>
                  <a:pt x="1796185" y="99509"/>
                  <a:pt x="1798553" y="99509"/>
                  <a:pt x="1803290" y="101878"/>
                </a:cubicBezTo>
                <a:cubicBezTo>
                  <a:pt x="1812763" y="111355"/>
                  <a:pt x="1822236" y="116094"/>
                  <a:pt x="1829340" y="116094"/>
                </a:cubicBezTo>
                <a:cubicBezTo>
                  <a:pt x="1834077" y="116094"/>
                  <a:pt x="1841182" y="120832"/>
                  <a:pt x="1848286" y="123201"/>
                </a:cubicBezTo>
                <a:cubicBezTo>
                  <a:pt x="1855391" y="125571"/>
                  <a:pt x="1860127" y="130309"/>
                  <a:pt x="1860127" y="135048"/>
                </a:cubicBezTo>
                <a:cubicBezTo>
                  <a:pt x="1860127" y="135048"/>
                  <a:pt x="1860127" y="137417"/>
                  <a:pt x="1862496" y="137417"/>
                </a:cubicBezTo>
                <a:cubicBezTo>
                  <a:pt x="1862496" y="139787"/>
                  <a:pt x="1867232" y="142155"/>
                  <a:pt x="1867232" y="142155"/>
                </a:cubicBezTo>
                <a:cubicBezTo>
                  <a:pt x="1869600" y="137417"/>
                  <a:pt x="1876705" y="142155"/>
                  <a:pt x="1881442" y="149263"/>
                </a:cubicBezTo>
                <a:cubicBezTo>
                  <a:pt x="1895651" y="154002"/>
                  <a:pt x="1912229" y="170586"/>
                  <a:pt x="1926438" y="175325"/>
                </a:cubicBezTo>
                <a:cubicBezTo>
                  <a:pt x="1928806" y="175325"/>
                  <a:pt x="1931175" y="177694"/>
                  <a:pt x="1933543" y="180064"/>
                </a:cubicBezTo>
                <a:cubicBezTo>
                  <a:pt x="1938279" y="182433"/>
                  <a:pt x="1938279" y="184803"/>
                  <a:pt x="1938279" y="182433"/>
                </a:cubicBezTo>
                <a:cubicBezTo>
                  <a:pt x="1938279" y="180064"/>
                  <a:pt x="1945384" y="184803"/>
                  <a:pt x="1947752" y="184803"/>
                </a:cubicBezTo>
                <a:cubicBezTo>
                  <a:pt x="1954857" y="187172"/>
                  <a:pt x="1961962" y="194279"/>
                  <a:pt x="1969066" y="196648"/>
                </a:cubicBezTo>
                <a:cubicBezTo>
                  <a:pt x="1966698" y="194279"/>
                  <a:pt x="1961962" y="187172"/>
                  <a:pt x="1964330" y="184803"/>
                </a:cubicBezTo>
                <a:cubicBezTo>
                  <a:pt x="1966698" y="182433"/>
                  <a:pt x="1973803" y="184803"/>
                  <a:pt x="1971435" y="180064"/>
                </a:cubicBezTo>
                <a:cubicBezTo>
                  <a:pt x="1969066" y="177694"/>
                  <a:pt x="1964330" y="177694"/>
                  <a:pt x="1961962" y="177694"/>
                </a:cubicBezTo>
                <a:cubicBezTo>
                  <a:pt x="1961962" y="177694"/>
                  <a:pt x="1961962" y="180064"/>
                  <a:pt x="1959593" y="180064"/>
                </a:cubicBezTo>
                <a:cubicBezTo>
                  <a:pt x="1957225" y="177694"/>
                  <a:pt x="1952489" y="175325"/>
                  <a:pt x="1950120" y="172956"/>
                </a:cubicBezTo>
                <a:cubicBezTo>
                  <a:pt x="1950120" y="170586"/>
                  <a:pt x="1950120" y="168217"/>
                  <a:pt x="1950120" y="168217"/>
                </a:cubicBezTo>
                <a:cubicBezTo>
                  <a:pt x="1952489" y="168217"/>
                  <a:pt x="1954857" y="168217"/>
                  <a:pt x="1952489" y="165849"/>
                </a:cubicBezTo>
                <a:cubicBezTo>
                  <a:pt x="1950120" y="165849"/>
                  <a:pt x="1947752" y="163479"/>
                  <a:pt x="1945384" y="165849"/>
                </a:cubicBezTo>
                <a:cubicBezTo>
                  <a:pt x="1943016" y="165849"/>
                  <a:pt x="1940648" y="163479"/>
                  <a:pt x="1935911" y="161110"/>
                </a:cubicBezTo>
                <a:cubicBezTo>
                  <a:pt x="1933543" y="156371"/>
                  <a:pt x="1933543" y="154002"/>
                  <a:pt x="1931175" y="151632"/>
                </a:cubicBezTo>
                <a:cubicBezTo>
                  <a:pt x="1921702" y="149263"/>
                  <a:pt x="1919333" y="142155"/>
                  <a:pt x="1912229" y="137417"/>
                </a:cubicBezTo>
                <a:cubicBezTo>
                  <a:pt x="1909860" y="137417"/>
                  <a:pt x="1907492" y="135048"/>
                  <a:pt x="1907492" y="135048"/>
                </a:cubicBezTo>
                <a:cubicBezTo>
                  <a:pt x="1907492" y="132679"/>
                  <a:pt x="1909860" y="130309"/>
                  <a:pt x="1905124" y="125571"/>
                </a:cubicBezTo>
                <a:cubicBezTo>
                  <a:pt x="1907492" y="127940"/>
                  <a:pt x="1909860" y="127940"/>
                  <a:pt x="1909860" y="127940"/>
                </a:cubicBezTo>
                <a:cubicBezTo>
                  <a:pt x="1924070" y="139787"/>
                  <a:pt x="1919333" y="130309"/>
                  <a:pt x="1924070" y="130309"/>
                </a:cubicBezTo>
                <a:cubicBezTo>
                  <a:pt x="1928806" y="132679"/>
                  <a:pt x="1928806" y="135048"/>
                  <a:pt x="1931175" y="139787"/>
                </a:cubicBezTo>
                <a:cubicBezTo>
                  <a:pt x="1933543" y="142155"/>
                  <a:pt x="1938279" y="144524"/>
                  <a:pt x="1938279" y="146894"/>
                </a:cubicBezTo>
                <a:cubicBezTo>
                  <a:pt x="1940648" y="149263"/>
                  <a:pt x="1950120" y="158741"/>
                  <a:pt x="1957225" y="163479"/>
                </a:cubicBezTo>
                <a:cubicBezTo>
                  <a:pt x="1957225" y="163479"/>
                  <a:pt x="1959593" y="163479"/>
                  <a:pt x="1959593" y="163479"/>
                </a:cubicBezTo>
                <a:cubicBezTo>
                  <a:pt x="1950120" y="156371"/>
                  <a:pt x="1954857" y="154002"/>
                  <a:pt x="1947752" y="149263"/>
                </a:cubicBezTo>
                <a:cubicBezTo>
                  <a:pt x="1945384" y="149263"/>
                  <a:pt x="1945384" y="146894"/>
                  <a:pt x="1945384" y="144524"/>
                </a:cubicBezTo>
                <a:cubicBezTo>
                  <a:pt x="1945384" y="144524"/>
                  <a:pt x="1950120" y="146894"/>
                  <a:pt x="1950120" y="146894"/>
                </a:cubicBezTo>
                <a:cubicBezTo>
                  <a:pt x="1957225" y="151632"/>
                  <a:pt x="1961962" y="156371"/>
                  <a:pt x="1966698" y="156371"/>
                </a:cubicBezTo>
                <a:cubicBezTo>
                  <a:pt x="1971435" y="158741"/>
                  <a:pt x="1976171" y="161110"/>
                  <a:pt x="1980908" y="165849"/>
                </a:cubicBezTo>
                <a:cubicBezTo>
                  <a:pt x="1980908" y="165849"/>
                  <a:pt x="1983276" y="165849"/>
                  <a:pt x="1983276" y="165849"/>
                </a:cubicBezTo>
                <a:cubicBezTo>
                  <a:pt x="1983276" y="165849"/>
                  <a:pt x="1980908" y="163479"/>
                  <a:pt x="1978539" y="161110"/>
                </a:cubicBezTo>
                <a:cubicBezTo>
                  <a:pt x="1976171" y="161110"/>
                  <a:pt x="1973803" y="158741"/>
                  <a:pt x="1971435" y="156371"/>
                </a:cubicBezTo>
                <a:cubicBezTo>
                  <a:pt x="1971435" y="156371"/>
                  <a:pt x="1969066" y="156371"/>
                  <a:pt x="1969066" y="156371"/>
                </a:cubicBezTo>
                <a:cubicBezTo>
                  <a:pt x="1971435" y="156371"/>
                  <a:pt x="1973803" y="156371"/>
                  <a:pt x="1964330" y="149263"/>
                </a:cubicBezTo>
                <a:cubicBezTo>
                  <a:pt x="1954857" y="139787"/>
                  <a:pt x="1957225" y="142155"/>
                  <a:pt x="1961962" y="139787"/>
                </a:cubicBezTo>
                <a:cubicBezTo>
                  <a:pt x="1966698" y="137417"/>
                  <a:pt x="1976171" y="142155"/>
                  <a:pt x="1983276" y="144524"/>
                </a:cubicBezTo>
                <a:cubicBezTo>
                  <a:pt x="1983276" y="146894"/>
                  <a:pt x="1983276" y="146894"/>
                  <a:pt x="1983276" y="146894"/>
                </a:cubicBezTo>
                <a:cubicBezTo>
                  <a:pt x="1983276" y="146894"/>
                  <a:pt x="1988012" y="149263"/>
                  <a:pt x="1988012" y="149263"/>
                </a:cubicBezTo>
                <a:cubicBezTo>
                  <a:pt x="1990380" y="149263"/>
                  <a:pt x="1990380" y="149263"/>
                  <a:pt x="1990380" y="149263"/>
                </a:cubicBezTo>
                <a:cubicBezTo>
                  <a:pt x="1988012" y="146894"/>
                  <a:pt x="1988012" y="146894"/>
                  <a:pt x="1988012" y="144524"/>
                </a:cubicBezTo>
                <a:cubicBezTo>
                  <a:pt x="1988012" y="144524"/>
                  <a:pt x="1985644" y="142155"/>
                  <a:pt x="1983276" y="142155"/>
                </a:cubicBezTo>
                <a:cubicBezTo>
                  <a:pt x="1976171" y="137417"/>
                  <a:pt x="1976171" y="137417"/>
                  <a:pt x="1978539" y="137417"/>
                </a:cubicBezTo>
                <a:cubicBezTo>
                  <a:pt x="1983276" y="139787"/>
                  <a:pt x="1985644" y="142155"/>
                  <a:pt x="1990380" y="142155"/>
                </a:cubicBezTo>
                <a:cubicBezTo>
                  <a:pt x="1990380" y="142155"/>
                  <a:pt x="1992749" y="144524"/>
                  <a:pt x="1992749" y="144524"/>
                </a:cubicBezTo>
                <a:cubicBezTo>
                  <a:pt x="1992749" y="151632"/>
                  <a:pt x="1997485" y="154002"/>
                  <a:pt x="2006958" y="158741"/>
                </a:cubicBezTo>
                <a:cubicBezTo>
                  <a:pt x="2009326" y="158741"/>
                  <a:pt x="2014063" y="161110"/>
                  <a:pt x="2016431" y="163479"/>
                </a:cubicBezTo>
                <a:cubicBezTo>
                  <a:pt x="2016431" y="161110"/>
                  <a:pt x="2016431" y="161110"/>
                  <a:pt x="2014063" y="158741"/>
                </a:cubicBezTo>
                <a:cubicBezTo>
                  <a:pt x="2011695" y="158741"/>
                  <a:pt x="2009326" y="156371"/>
                  <a:pt x="2006958" y="154002"/>
                </a:cubicBezTo>
                <a:cubicBezTo>
                  <a:pt x="2004590" y="151632"/>
                  <a:pt x="2002222" y="149263"/>
                  <a:pt x="1997485" y="146894"/>
                </a:cubicBezTo>
                <a:cubicBezTo>
                  <a:pt x="1997485" y="146894"/>
                  <a:pt x="1997485" y="146894"/>
                  <a:pt x="1999853" y="146894"/>
                </a:cubicBezTo>
                <a:cubicBezTo>
                  <a:pt x="2006958" y="151632"/>
                  <a:pt x="2014063" y="156371"/>
                  <a:pt x="2023536" y="161110"/>
                </a:cubicBezTo>
                <a:cubicBezTo>
                  <a:pt x="2028272" y="163479"/>
                  <a:pt x="2033009" y="168217"/>
                  <a:pt x="2035377" y="172956"/>
                </a:cubicBezTo>
                <a:cubicBezTo>
                  <a:pt x="2037745" y="177694"/>
                  <a:pt x="2042482" y="180064"/>
                  <a:pt x="2047218" y="180064"/>
                </a:cubicBezTo>
                <a:cubicBezTo>
                  <a:pt x="2051955" y="180064"/>
                  <a:pt x="2061428" y="187172"/>
                  <a:pt x="2068533" y="187172"/>
                </a:cubicBezTo>
                <a:cubicBezTo>
                  <a:pt x="2080374" y="196648"/>
                  <a:pt x="2087479" y="199018"/>
                  <a:pt x="2094584" y="199018"/>
                </a:cubicBezTo>
                <a:cubicBezTo>
                  <a:pt x="2099320" y="199018"/>
                  <a:pt x="2101688" y="208495"/>
                  <a:pt x="2104056" y="206126"/>
                </a:cubicBezTo>
                <a:cubicBezTo>
                  <a:pt x="2106425" y="203756"/>
                  <a:pt x="2108793" y="201387"/>
                  <a:pt x="2106425" y="196648"/>
                </a:cubicBezTo>
                <a:cubicBezTo>
                  <a:pt x="2104056" y="196648"/>
                  <a:pt x="2104056" y="196648"/>
                  <a:pt x="2104056" y="196648"/>
                </a:cubicBezTo>
                <a:cubicBezTo>
                  <a:pt x="2099320" y="201387"/>
                  <a:pt x="2096952" y="199018"/>
                  <a:pt x="2089847" y="191911"/>
                </a:cubicBezTo>
                <a:cubicBezTo>
                  <a:pt x="2087479" y="189541"/>
                  <a:pt x="2087479" y="189541"/>
                  <a:pt x="2085111" y="187172"/>
                </a:cubicBezTo>
                <a:cubicBezTo>
                  <a:pt x="2068533" y="172956"/>
                  <a:pt x="2068533" y="172956"/>
                  <a:pt x="2070901" y="165849"/>
                </a:cubicBezTo>
                <a:cubicBezTo>
                  <a:pt x="2070901" y="165849"/>
                  <a:pt x="2073269" y="165849"/>
                  <a:pt x="2073269" y="163479"/>
                </a:cubicBezTo>
                <a:cubicBezTo>
                  <a:pt x="2070901" y="163479"/>
                  <a:pt x="2068533" y="161110"/>
                  <a:pt x="2068533" y="161110"/>
                </a:cubicBezTo>
                <a:cubicBezTo>
                  <a:pt x="2066165" y="158741"/>
                  <a:pt x="2061428" y="156371"/>
                  <a:pt x="2061428" y="156371"/>
                </a:cubicBezTo>
                <a:cubicBezTo>
                  <a:pt x="2059060" y="154002"/>
                  <a:pt x="2054323" y="149263"/>
                  <a:pt x="2051955" y="149263"/>
                </a:cubicBezTo>
                <a:cubicBezTo>
                  <a:pt x="2049587" y="149263"/>
                  <a:pt x="2051955" y="154002"/>
                  <a:pt x="2054323" y="156371"/>
                </a:cubicBezTo>
                <a:cubicBezTo>
                  <a:pt x="2054323" y="156371"/>
                  <a:pt x="2059060" y="158741"/>
                  <a:pt x="2059060" y="161110"/>
                </a:cubicBezTo>
                <a:cubicBezTo>
                  <a:pt x="2061428" y="163479"/>
                  <a:pt x="2063796" y="165849"/>
                  <a:pt x="2063796" y="165849"/>
                </a:cubicBezTo>
                <a:cubicBezTo>
                  <a:pt x="2063796" y="168217"/>
                  <a:pt x="2063796" y="168217"/>
                  <a:pt x="2066165" y="172956"/>
                </a:cubicBezTo>
                <a:cubicBezTo>
                  <a:pt x="2063796" y="172956"/>
                  <a:pt x="2061428" y="170586"/>
                  <a:pt x="2061428" y="170586"/>
                </a:cubicBezTo>
                <a:cubicBezTo>
                  <a:pt x="2054323" y="163479"/>
                  <a:pt x="2049587" y="156371"/>
                  <a:pt x="2040113" y="154002"/>
                </a:cubicBezTo>
                <a:cubicBezTo>
                  <a:pt x="2040113" y="154002"/>
                  <a:pt x="2037745" y="151632"/>
                  <a:pt x="2037745" y="151632"/>
                </a:cubicBezTo>
                <a:cubicBezTo>
                  <a:pt x="2037745" y="151632"/>
                  <a:pt x="2040113" y="149263"/>
                  <a:pt x="2042482" y="149263"/>
                </a:cubicBezTo>
                <a:cubicBezTo>
                  <a:pt x="2047218" y="151632"/>
                  <a:pt x="2049587" y="151632"/>
                  <a:pt x="2044850" y="146894"/>
                </a:cubicBezTo>
                <a:cubicBezTo>
                  <a:pt x="2040113" y="139787"/>
                  <a:pt x="2042482" y="137417"/>
                  <a:pt x="2054323" y="142155"/>
                </a:cubicBezTo>
                <a:cubicBezTo>
                  <a:pt x="2061428" y="146894"/>
                  <a:pt x="2073269" y="154002"/>
                  <a:pt x="2075638" y="161110"/>
                </a:cubicBezTo>
                <a:cubicBezTo>
                  <a:pt x="2078006" y="163479"/>
                  <a:pt x="2078006" y="165849"/>
                  <a:pt x="2080374" y="168217"/>
                </a:cubicBezTo>
                <a:cubicBezTo>
                  <a:pt x="2085111" y="172956"/>
                  <a:pt x="2092216" y="177694"/>
                  <a:pt x="2099320" y="180064"/>
                </a:cubicBezTo>
                <a:cubicBezTo>
                  <a:pt x="2099320" y="180064"/>
                  <a:pt x="2099320" y="180064"/>
                  <a:pt x="2099320" y="177694"/>
                </a:cubicBezTo>
                <a:cubicBezTo>
                  <a:pt x="2099320" y="175325"/>
                  <a:pt x="2101688" y="175325"/>
                  <a:pt x="2108793" y="180064"/>
                </a:cubicBezTo>
                <a:cubicBezTo>
                  <a:pt x="2113529" y="182433"/>
                  <a:pt x="2115898" y="182433"/>
                  <a:pt x="2120634" y="184803"/>
                </a:cubicBezTo>
                <a:cubicBezTo>
                  <a:pt x="2123003" y="187172"/>
                  <a:pt x="2123003" y="191911"/>
                  <a:pt x="2127739" y="191911"/>
                </a:cubicBezTo>
                <a:cubicBezTo>
                  <a:pt x="2132476" y="191911"/>
                  <a:pt x="2137212" y="194279"/>
                  <a:pt x="2139580" y="194279"/>
                </a:cubicBezTo>
                <a:cubicBezTo>
                  <a:pt x="2141949" y="191911"/>
                  <a:pt x="2144317" y="191911"/>
                  <a:pt x="2153790" y="196648"/>
                </a:cubicBezTo>
                <a:cubicBezTo>
                  <a:pt x="2163263" y="201387"/>
                  <a:pt x="2165631" y="199018"/>
                  <a:pt x="2163263" y="191911"/>
                </a:cubicBezTo>
                <a:cubicBezTo>
                  <a:pt x="2163263" y="194279"/>
                  <a:pt x="2165631" y="194279"/>
                  <a:pt x="2165631" y="194279"/>
                </a:cubicBezTo>
                <a:cubicBezTo>
                  <a:pt x="2165631" y="191911"/>
                  <a:pt x="2172736" y="196648"/>
                  <a:pt x="2170367" y="194279"/>
                </a:cubicBezTo>
                <a:lnTo>
                  <a:pt x="2167999" y="189541"/>
                </a:lnTo>
                <a:lnTo>
                  <a:pt x="2170367" y="191911"/>
                </a:lnTo>
                <a:cubicBezTo>
                  <a:pt x="2177472" y="194279"/>
                  <a:pt x="2175104" y="194279"/>
                  <a:pt x="2175104" y="194279"/>
                </a:cubicBezTo>
                <a:cubicBezTo>
                  <a:pt x="2175104" y="196648"/>
                  <a:pt x="2177472" y="199018"/>
                  <a:pt x="2177472" y="199018"/>
                </a:cubicBezTo>
                <a:cubicBezTo>
                  <a:pt x="2175104" y="199018"/>
                  <a:pt x="2177472" y="203756"/>
                  <a:pt x="2186945" y="210864"/>
                </a:cubicBezTo>
                <a:cubicBezTo>
                  <a:pt x="2191682" y="215603"/>
                  <a:pt x="2189313" y="215603"/>
                  <a:pt x="2184577" y="213234"/>
                </a:cubicBezTo>
                <a:cubicBezTo>
                  <a:pt x="2182209" y="210864"/>
                  <a:pt x="2182209" y="213234"/>
                  <a:pt x="2186945" y="215603"/>
                </a:cubicBezTo>
                <a:cubicBezTo>
                  <a:pt x="2191682" y="220341"/>
                  <a:pt x="2196418" y="222710"/>
                  <a:pt x="2201155" y="225080"/>
                </a:cubicBezTo>
                <a:cubicBezTo>
                  <a:pt x="2203523" y="225080"/>
                  <a:pt x="2203523" y="227449"/>
                  <a:pt x="2208259" y="229818"/>
                </a:cubicBezTo>
                <a:cubicBezTo>
                  <a:pt x="2212996" y="236926"/>
                  <a:pt x="2212996" y="236926"/>
                  <a:pt x="2220100" y="239296"/>
                </a:cubicBezTo>
                <a:cubicBezTo>
                  <a:pt x="2222469" y="239296"/>
                  <a:pt x="2224837" y="241665"/>
                  <a:pt x="2224837" y="241665"/>
                </a:cubicBezTo>
                <a:cubicBezTo>
                  <a:pt x="2224837" y="236926"/>
                  <a:pt x="2231942" y="244033"/>
                  <a:pt x="2239046" y="248772"/>
                </a:cubicBezTo>
                <a:cubicBezTo>
                  <a:pt x="2239046" y="248772"/>
                  <a:pt x="2241415" y="248772"/>
                  <a:pt x="2241415" y="246403"/>
                </a:cubicBezTo>
                <a:cubicBezTo>
                  <a:pt x="2241415" y="246403"/>
                  <a:pt x="2243783" y="248772"/>
                  <a:pt x="2246151" y="248772"/>
                </a:cubicBezTo>
                <a:cubicBezTo>
                  <a:pt x="2246151" y="251142"/>
                  <a:pt x="2248519" y="251142"/>
                  <a:pt x="2248519" y="253511"/>
                </a:cubicBezTo>
                <a:cubicBezTo>
                  <a:pt x="2248519" y="253511"/>
                  <a:pt x="2246151" y="253511"/>
                  <a:pt x="2246151" y="255880"/>
                </a:cubicBezTo>
                <a:cubicBezTo>
                  <a:pt x="2253256" y="258249"/>
                  <a:pt x="2257992" y="262988"/>
                  <a:pt x="2262729" y="265357"/>
                </a:cubicBezTo>
                <a:cubicBezTo>
                  <a:pt x="2265097" y="270095"/>
                  <a:pt x="2269833" y="270095"/>
                  <a:pt x="2272202" y="272465"/>
                </a:cubicBezTo>
                <a:cubicBezTo>
                  <a:pt x="2274570" y="272465"/>
                  <a:pt x="2276938" y="272465"/>
                  <a:pt x="2281675" y="277203"/>
                </a:cubicBezTo>
                <a:cubicBezTo>
                  <a:pt x="2295884" y="289050"/>
                  <a:pt x="2295884" y="289050"/>
                  <a:pt x="2300621" y="291419"/>
                </a:cubicBezTo>
                <a:cubicBezTo>
                  <a:pt x="2300621" y="293788"/>
                  <a:pt x="2302989" y="296157"/>
                  <a:pt x="2305357" y="296157"/>
                </a:cubicBezTo>
                <a:cubicBezTo>
                  <a:pt x="2310093" y="300896"/>
                  <a:pt x="2317198" y="305635"/>
                  <a:pt x="2319566" y="305635"/>
                </a:cubicBezTo>
                <a:cubicBezTo>
                  <a:pt x="2319566" y="305635"/>
                  <a:pt x="2321935" y="305635"/>
                  <a:pt x="2321935" y="303265"/>
                </a:cubicBezTo>
                <a:cubicBezTo>
                  <a:pt x="2329039" y="310373"/>
                  <a:pt x="2329039" y="310373"/>
                  <a:pt x="2331408" y="312743"/>
                </a:cubicBezTo>
                <a:cubicBezTo>
                  <a:pt x="2331408" y="315112"/>
                  <a:pt x="2336144" y="317481"/>
                  <a:pt x="2336144" y="317481"/>
                </a:cubicBezTo>
                <a:cubicBezTo>
                  <a:pt x="2336144" y="317481"/>
                  <a:pt x="2336144" y="317481"/>
                  <a:pt x="2338512" y="317481"/>
                </a:cubicBezTo>
                <a:cubicBezTo>
                  <a:pt x="2338512" y="317481"/>
                  <a:pt x="2338512" y="315112"/>
                  <a:pt x="2333776" y="312743"/>
                </a:cubicBezTo>
                <a:cubicBezTo>
                  <a:pt x="2333776" y="312743"/>
                  <a:pt x="2333776" y="310373"/>
                  <a:pt x="2331408" y="310373"/>
                </a:cubicBezTo>
                <a:cubicBezTo>
                  <a:pt x="2333776" y="310373"/>
                  <a:pt x="2336144" y="312743"/>
                  <a:pt x="2338512" y="315112"/>
                </a:cubicBezTo>
                <a:cubicBezTo>
                  <a:pt x="2340881" y="315112"/>
                  <a:pt x="2340881" y="317481"/>
                  <a:pt x="2343249" y="319850"/>
                </a:cubicBezTo>
                <a:cubicBezTo>
                  <a:pt x="2350354" y="322219"/>
                  <a:pt x="2350354" y="322219"/>
                  <a:pt x="2347985" y="324589"/>
                </a:cubicBezTo>
                <a:cubicBezTo>
                  <a:pt x="2347985" y="324589"/>
                  <a:pt x="2347985" y="324589"/>
                  <a:pt x="2347985" y="326958"/>
                </a:cubicBezTo>
                <a:cubicBezTo>
                  <a:pt x="2347985" y="326958"/>
                  <a:pt x="2352722" y="329327"/>
                  <a:pt x="2355090" y="331697"/>
                </a:cubicBezTo>
                <a:cubicBezTo>
                  <a:pt x="2355090" y="331697"/>
                  <a:pt x="2357458" y="334066"/>
                  <a:pt x="2357458" y="334066"/>
                </a:cubicBezTo>
                <a:cubicBezTo>
                  <a:pt x="2364563" y="336435"/>
                  <a:pt x="2366931" y="338805"/>
                  <a:pt x="2376404" y="345912"/>
                </a:cubicBezTo>
                <a:cubicBezTo>
                  <a:pt x="2378772" y="348281"/>
                  <a:pt x="2381141" y="348281"/>
                  <a:pt x="2383509" y="350651"/>
                </a:cubicBezTo>
                <a:cubicBezTo>
                  <a:pt x="2383509" y="350651"/>
                  <a:pt x="2383509" y="348281"/>
                  <a:pt x="2381141" y="348281"/>
                </a:cubicBezTo>
                <a:cubicBezTo>
                  <a:pt x="2378772" y="345912"/>
                  <a:pt x="2376404" y="343543"/>
                  <a:pt x="2374036" y="341174"/>
                </a:cubicBezTo>
                <a:cubicBezTo>
                  <a:pt x="2376404" y="341174"/>
                  <a:pt x="2378772" y="343543"/>
                  <a:pt x="2383509" y="345912"/>
                </a:cubicBezTo>
                <a:cubicBezTo>
                  <a:pt x="2383509" y="343543"/>
                  <a:pt x="2383509" y="341174"/>
                  <a:pt x="2381141" y="341174"/>
                </a:cubicBezTo>
                <a:cubicBezTo>
                  <a:pt x="2381141" y="338805"/>
                  <a:pt x="2378772" y="338805"/>
                  <a:pt x="2376404" y="338805"/>
                </a:cubicBezTo>
                <a:cubicBezTo>
                  <a:pt x="2374036" y="336435"/>
                  <a:pt x="2374036" y="338805"/>
                  <a:pt x="2374036" y="336435"/>
                </a:cubicBezTo>
                <a:cubicBezTo>
                  <a:pt x="2369299" y="334066"/>
                  <a:pt x="2364563" y="331697"/>
                  <a:pt x="2362195" y="329327"/>
                </a:cubicBezTo>
                <a:cubicBezTo>
                  <a:pt x="2359826" y="326958"/>
                  <a:pt x="2357458" y="326958"/>
                  <a:pt x="2357458" y="324589"/>
                </a:cubicBezTo>
                <a:cubicBezTo>
                  <a:pt x="2352722" y="322219"/>
                  <a:pt x="2350354" y="324589"/>
                  <a:pt x="2345617" y="317481"/>
                </a:cubicBezTo>
                <a:cubicBezTo>
                  <a:pt x="2343249" y="315112"/>
                  <a:pt x="2340881" y="312743"/>
                  <a:pt x="2336144" y="310373"/>
                </a:cubicBezTo>
                <a:cubicBezTo>
                  <a:pt x="2333776" y="310373"/>
                  <a:pt x="2333776" y="308004"/>
                  <a:pt x="2333776" y="308004"/>
                </a:cubicBezTo>
                <a:cubicBezTo>
                  <a:pt x="2331408" y="305635"/>
                  <a:pt x="2331408" y="303265"/>
                  <a:pt x="2329039" y="300896"/>
                </a:cubicBezTo>
                <a:cubicBezTo>
                  <a:pt x="2324303" y="298527"/>
                  <a:pt x="2319566" y="293788"/>
                  <a:pt x="2312462" y="291419"/>
                </a:cubicBezTo>
                <a:cubicBezTo>
                  <a:pt x="2312462" y="291419"/>
                  <a:pt x="2307725" y="289050"/>
                  <a:pt x="2317198" y="296157"/>
                </a:cubicBezTo>
                <a:cubicBezTo>
                  <a:pt x="2317198" y="298527"/>
                  <a:pt x="2317198" y="298527"/>
                  <a:pt x="2317198" y="298527"/>
                </a:cubicBezTo>
                <a:cubicBezTo>
                  <a:pt x="2314830" y="298527"/>
                  <a:pt x="2310093" y="296157"/>
                  <a:pt x="2307725" y="293788"/>
                </a:cubicBezTo>
                <a:cubicBezTo>
                  <a:pt x="2307725" y="291419"/>
                  <a:pt x="2305357" y="289050"/>
                  <a:pt x="2302989" y="289050"/>
                </a:cubicBezTo>
                <a:cubicBezTo>
                  <a:pt x="2302989" y="286681"/>
                  <a:pt x="2298252" y="284311"/>
                  <a:pt x="2298252" y="284311"/>
                </a:cubicBezTo>
                <a:cubicBezTo>
                  <a:pt x="2293516" y="281942"/>
                  <a:pt x="2295884" y="284311"/>
                  <a:pt x="2298252" y="286681"/>
                </a:cubicBezTo>
                <a:cubicBezTo>
                  <a:pt x="2300621" y="289050"/>
                  <a:pt x="2298252" y="289050"/>
                  <a:pt x="2293516" y="284311"/>
                </a:cubicBezTo>
                <a:cubicBezTo>
                  <a:pt x="2291148" y="281942"/>
                  <a:pt x="2284043" y="277203"/>
                  <a:pt x="2284043" y="277203"/>
                </a:cubicBezTo>
                <a:cubicBezTo>
                  <a:pt x="2286411" y="277203"/>
                  <a:pt x="2288779" y="277203"/>
                  <a:pt x="2291148" y="277203"/>
                </a:cubicBezTo>
                <a:cubicBezTo>
                  <a:pt x="2293516" y="277203"/>
                  <a:pt x="2293516" y="279573"/>
                  <a:pt x="2293516" y="277203"/>
                </a:cubicBezTo>
                <a:cubicBezTo>
                  <a:pt x="2293516" y="277203"/>
                  <a:pt x="2298252" y="277203"/>
                  <a:pt x="2291148" y="272465"/>
                </a:cubicBezTo>
                <a:cubicBezTo>
                  <a:pt x="2288779" y="270095"/>
                  <a:pt x="2281675" y="267727"/>
                  <a:pt x="2279306" y="265357"/>
                </a:cubicBezTo>
                <a:cubicBezTo>
                  <a:pt x="2272202" y="260619"/>
                  <a:pt x="2269833" y="255880"/>
                  <a:pt x="2265097" y="253511"/>
                </a:cubicBezTo>
                <a:cubicBezTo>
                  <a:pt x="2262729" y="251142"/>
                  <a:pt x="2260361" y="248772"/>
                  <a:pt x="2260361" y="248772"/>
                </a:cubicBezTo>
                <a:cubicBezTo>
                  <a:pt x="2260361" y="246403"/>
                  <a:pt x="2260361" y="246403"/>
                  <a:pt x="2260361" y="246403"/>
                </a:cubicBezTo>
                <a:cubicBezTo>
                  <a:pt x="2260361" y="246403"/>
                  <a:pt x="2260361" y="244033"/>
                  <a:pt x="2257992" y="244033"/>
                </a:cubicBezTo>
                <a:cubicBezTo>
                  <a:pt x="2257992" y="241665"/>
                  <a:pt x="2255624" y="241665"/>
                  <a:pt x="2255624" y="241665"/>
                </a:cubicBezTo>
                <a:cubicBezTo>
                  <a:pt x="2253256" y="241665"/>
                  <a:pt x="2250888" y="241665"/>
                  <a:pt x="2246151" y="241665"/>
                </a:cubicBezTo>
                <a:cubicBezTo>
                  <a:pt x="2246151" y="236926"/>
                  <a:pt x="2243783" y="234557"/>
                  <a:pt x="2243783" y="232188"/>
                </a:cubicBezTo>
                <a:cubicBezTo>
                  <a:pt x="2239046" y="227449"/>
                  <a:pt x="2234310" y="225080"/>
                  <a:pt x="2231942" y="225080"/>
                </a:cubicBezTo>
                <a:cubicBezTo>
                  <a:pt x="2224837" y="220341"/>
                  <a:pt x="2220100" y="215603"/>
                  <a:pt x="2212996" y="210864"/>
                </a:cubicBezTo>
                <a:cubicBezTo>
                  <a:pt x="2212996" y="210864"/>
                  <a:pt x="2210628" y="208495"/>
                  <a:pt x="2208259" y="208495"/>
                </a:cubicBezTo>
                <a:cubicBezTo>
                  <a:pt x="2208259" y="208495"/>
                  <a:pt x="2208259" y="208495"/>
                  <a:pt x="2205891" y="208495"/>
                </a:cubicBezTo>
                <a:cubicBezTo>
                  <a:pt x="2205891" y="210864"/>
                  <a:pt x="2203523" y="208495"/>
                  <a:pt x="2198786" y="206126"/>
                </a:cubicBezTo>
                <a:cubicBezTo>
                  <a:pt x="2198786" y="203756"/>
                  <a:pt x="2191682" y="199018"/>
                  <a:pt x="2198786" y="203756"/>
                </a:cubicBezTo>
                <a:cubicBezTo>
                  <a:pt x="2198786" y="203756"/>
                  <a:pt x="2201155" y="203756"/>
                  <a:pt x="2201155" y="203756"/>
                </a:cubicBezTo>
                <a:cubicBezTo>
                  <a:pt x="2198786" y="203756"/>
                  <a:pt x="2198786" y="201387"/>
                  <a:pt x="2198786" y="201387"/>
                </a:cubicBezTo>
                <a:cubicBezTo>
                  <a:pt x="2189313" y="194279"/>
                  <a:pt x="2194050" y="194279"/>
                  <a:pt x="2184577" y="184803"/>
                </a:cubicBezTo>
                <a:cubicBezTo>
                  <a:pt x="2182209" y="184803"/>
                  <a:pt x="2182209" y="184803"/>
                  <a:pt x="2182209" y="184803"/>
                </a:cubicBezTo>
                <a:cubicBezTo>
                  <a:pt x="2186945" y="189541"/>
                  <a:pt x="2179840" y="184803"/>
                  <a:pt x="2179840" y="184803"/>
                </a:cubicBezTo>
                <a:cubicBezTo>
                  <a:pt x="2177472" y="182433"/>
                  <a:pt x="2175104" y="180064"/>
                  <a:pt x="2172736" y="177694"/>
                </a:cubicBezTo>
                <a:cubicBezTo>
                  <a:pt x="2170367" y="177694"/>
                  <a:pt x="2167999" y="177694"/>
                  <a:pt x="2163263" y="172956"/>
                </a:cubicBezTo>
                <a:cubicBezTo>
                  <a:pt x="2160895" y="172956"/>
                  <a:pt x="2160895" y="172956"/>
                  <a:pt x="2163263" y="175325"/>
                </a:cubicBezTo>
                <a:cubicBezTo>
                  <a:pt x="2165631" y="177694"/>
                  <a:pt x="2163263" y="177694"/>
                  <a:pt x="2163263" y="177694"/>
                </a:cubicBezTo>
                <a:cubicBezTo>
                  <a:pt x="2163263" y="180064"/>
                  <a:pt x="2160895" y="177694"/>
                  <a:pt x="2160895" y="177694"/>
                </a:cubicBezTo>
                <a:cubicBezTo>
                  <a:pt x="2158526" y="177694"/>
                  <a:pt x="2156158" y="175325"/>
                  <a:pt x="2156158" y="172956"/>
                </a:cubicBezTo>
                <a:cubicBezTo>
                  <a:pt x="2153790" y="170586"/>
                  <a:pt x="2153790" y="170586"/>
                  <a:pt x="2146685" y="165849"/>
                </a:cubicBezTo>
                <a:cubicBezTo>
                  <a:pt x="2144317" y="165849"/>
                  <a:pt x="2144317" y="165849"/>
                  <a:pt x="2144317" y="163479"/>
                </a:cubicBezTo>
                <a:cubicBezTo>
                  <a:pt x="2149053" y="165849"/>
                  <a:pt x="2144317" y="161110"/>
                  <a:pt x="2141949" y="161110"/>
                </a:cubicBezTo>
                <a:cubicBezTo>
                  <a:pt x="2139580" y="158741"/>
                  <a:pt x="2137212" y="158741"/>
                  <a:pt x="2134844" y="158741"/>
                </a:cubicBezTo>
                <a:cubicBezTo>
                  <a:pt x="2132476" y="156371"/>
                  <a:pt x="2132476" y="156371"/>
                  <a:pt x="2132476" y="154002"/>
                </a:cubicBezTo>
                <a:cubicBezTo>
                  <a:pt x="2132476" y="154002"/>
                  <a:pt x="2132476" y="154002"/>
                  <a:pt x="2127739" y="149263"/>
                </a:cubicBezTo>
                <a:cubicBezTo>
                  <a:pt x="2123003" y="149263"/>
                  <a:pt x="2120634" y="146894"/>
                  <a:pt x="2120634" y="144524"/>
                </a:cubicBezTo>
                <a:cubicBezTo>
                  <a:pt x="2127739" y="149263"/>
                  <a:pt x="2130107" y="146894"/>
                  <a:pt x="2137212" y="149263"/>
                </a:cubicBezTo>
                <a:cubicBezTo>
                  <a:pt x="2144317" y="154002"/>
                  <a:pt x="2151422" y="156371"/>
                  <a:pt x="2158526" y="158741"/>
                </a:cubicBezTo>
                <a:cubicBezTo>
                  <a:pt x="2158526" y="158741"/>
                  <a:pt x="2158526" y="158741"/>
                  <a:pt x="2156158" y="156371"/>
                </a:cubicBezTo>
                <a:cubicBezTo>
                  <a:pt x="2158526" y="158741"/>
                  <a:pt x="2160895" y="158741"/>
                  <a:pt x="2160895" y="158741"/>
                </a:cubicBezTo>
                <a:cubicBezTo>
                  <a:pt x="2160895" y="156371"/>
                  <a:pt x="2158526" y="156371"/>
                  <a:pt x="2158526" y="154002"/>
                </a:cubicBezTo>
                <a:cubicBezTo>
                  <a:pt x="2158526" y="154002"/>
                  <a:pt x="2153790" y="151632"/>
                  <a:pt x="2153790" y="151632"/>
                </a:cubicBezTo>
                <a:cubicBezTo>
                  <a:pt x="2151422" y="151632"/>
                  <a:pt x="2151422" y="151632"/>
                  <a:pt x="2149053" y="149263"/>
                </a:cubicBezTo>
                <a:cubicBezTo>
                  <a:pt x="2146685" y="146894"/>
                  <a:pt x="2144317" y="144524"/>
                  <a:pt x="2141949" y="142155"/>
                </a:cubicBezTo>
                <a:cubicBezTo>
                  <a:pt x="2141949" y="144524"/>
                  <a:pt x="2141949" y="144524"/>
                  <a:pt x="2144317" y="144524"/>
                </a:cubicBezTo>
                <a:cubicBezTo>
                  <a:pt x="2146685" y="144524"/>
                  <a:pt x="2146685" y="146894"/>
                  <a:pt x="2149053" y="146894"/>
                </a:cubicBezTo>
                <a:cubicBezTo>
                  <a:pt x="2151422" y="146894"/>
                  <a:pt x="2153790" y="149263"/>
                  <a:pt x="2158526" y="151632"/>
                </a:cubicBezTo>
                <a:cubicBezTo>
                  <a:pt x="2160895" y="154002"/>
                  <a:pt x="2163263" y="156371"/>
                  <a:pt x="2167999" y="161110"/>
                </a:cubicBezTo>
                <a:cubicBezTo>
                  <a:pt x="2170367" y="161110"/>
                  <a:pt x="2172736" y="163479"/>
                  <a:pt x="2172736" y="163479"/>
                </a:cubicBezTo>
                <a:cubicBezTo>
                  <a:pt x="2172736" y="163479"/>
                  <a:pt x="2170367" y="163479"/>
                  <a:pt x="2167999" y="163479"/>
                </a:cubicBezTo>
                <a:cubicBezTo>
                  <a:pt x="2167999" y="163479"/>
                  <a:pt x="2167999" y="163479"/>
                  <a:pt x="2170367" y="165849"/>
                </a:cubicBezTo>
                <a:cubicBezTo>
                  <a:pt x="2170367" y="165849"/>
                  <a:pt x="2172736" y="168217"/>
                  <a:pt x="2175104" y="168217"/>
                </a:cubicBezTo>
                <a:cubicBezTo>
                  <a:pt x="2182209" y="172956"/>
                  <a:pt x="2182209" y="172956"/>
                  <a:pt x="2182209" y="168217"/>
                </a:cubicBezTo>
                <a:cubicBezTo>
                  <a:pt x="2179840" y="165849"/>
                  <a:pt x="2179840" y="165849"/>
                  <a:pt x="2175104" y="163479"/>
                </a:cubicBezTo>
                <a:cubicBezTo>
                  <a:pt x="2172736" y="161110"/>
                  <a:pt x="2170367" y="158741"/>
                  <a:pt x="2170367" y="158741"/>
                </a:cubicBezTo>
                <a:cubicBezTo>
                  <a:pt x="2170367" y="158741"/>
                  <a:pt x="2170367" y="156371"/>
                  <a:pt x="2172736" y="156371"/>
                </a:cubicBezTo>
                <a:cubicBezTo>
                  <a:pt x="2172736" y="156371"/>
                  <a:pt x="2172736" y="154002"/>
                  <a:pt x="2170367" y="149263"/>
                </a:cubicBezTo>
                <a:cubicBezTo>
                  <a:pt x="2172736" y="151632"/>
                  <a:pt x="2175104" y="151632"/>
                  <a:pt x="2177472" y="151632"/>
                </a:cubicBezTo>
                <a:cubicBezTo>
                  <a:pt x="2179840" y="151632"/>
                  <a:pt x="2182209" y="154002"/>
                  <a:pt x="2182209" y="156371"/>
                </a:cubicBezTo>
                <a:cubicBezTo>
                  <a:pt x="2186945" y="161110"/>
                  <a:pt x="2191682" y="165849"/>
                  <a:pt x="2198786" y="168217"/>
                </a:cubicBezTo>
                <a:cubicBezTo>
                  <a:pt x="2198786" y="168217"/>
                  <a:pt x="2201155" y="170586"/>
                  <a:pt x="2201155" y="170586"/>
                </a:cubicBezTo>
                <a:cubicBezTo>
                  <a:pt x="2210628" y="180064"/>
                  <a:pt x="2210628" y="180064"/>
                  <a:pt x="2215364" y="180064"/>
                </a:cubicBezTo>
                <a:cubicBezTo>
                  <a:pt x="2217732" y="180064"/>
                  <a:pt x="2217732" y="180064"/>
                  <a:pt x="2220100" y="182433"/>
                </a:cubicBezTo>
                <a:cubicBezTo>
                  <a:pt x="2220100" y="182433"/>
                  <a:pt x="2220100" y="182433"/>
                  <a:pt x="2220100" y="184803"/>
                </a:cubicBezTo>
                <a:cubicBezTo>
                  <a:pt x="2220100" y="184803"/>
                  <a:pt x="2220100" y="187172"/>
                  <a:pt x="2222469" y="189541"/>
                </a:cubicBezTo>
                <a:cubicBezTo>
                  <a:pt x="2222469" y="187172"/>
                  <a:pt x="2224837" y="187172"/>
                  <a:pt x="2224837" y="187172"/>
                </a:cubicBezTo>
                <a:cubicBezTo>
                  <a:pt x="2227205" y="184803"/>
                  <a:pt x="2229573" y="182433"/>
                  <a:pt x="2236678" y="184803"/>
                </a:cubicBezTo>
                <a:cubicBezTo>
                  <a:pt x="2241415" y="187172"/>
                  <a:pt x="2243783" y="184803"/>
                  <a:pt x="2239046" y="177694"/>
                </a:cubicBezTo>
                <a:cubicBezTo>
                  <a:pt x="2234310" y="172956"/>
                  <a:pt x="2236678" y="170586"/>
                  <a:pt x="2241415" y="172956"/>
                </a:cubicBezTo>
                <a:cubicBezTo>
                  <a:pt x="2248519" y="172956"/>
                  <a:pt x="2241415" y="163479"/>
                  <a:pt x="2243783" y="161110"/>
                </a:cubicBezTo>
                <a:cubicBezTo>
                  <a:pt x="2243783" y="161110"/>
                  <a:pt x="2241415" y="158741"/>
                  <a:pt x="2241415" y="158741"/>
                </a:cubicBezTo>
                <a:cubicBezTo>
                  <a:pt x="2227205" y="149263"/>
                  <a:pt x="2224837" y="139787"/>
                  <a:pt x="2234310" y="142155"/>
                </a:cubicBezTo>
                <a:cubicBezTo>
                  <a:pt x="2234310" y="142155"/>
                  <a:pt x="2239046" y="144524"/>
                  <a:pt x="2241415" y="146894"/>
                </a:cubicBezTo>
                <a:cubicBezTo>
                  <a:pt x="2246151" y="151632"/>
                  <a:pt x="2250888" y="156371"/>
                  <a:pt x="2250888" y="161110"/>
                </a:cubicBezTo>
                <a:cubicBezTo>
                  <a:pt x="2253256" y="165849"/>
                  <a:pt x="2257992" y="168217"/>
                  <a:pt x="2265097" y="170586"/>
                </a:cubicBezTo>
                <a:cubicBezTo>
                  <a:pt x="2269833" y="170586"/>
                  <a:pt x="2269833" y="170586"/>
                  <a:pt x="2265097" y="165849"/>
                </a:cubicBezTo>
                <a:cubicBezTo>
                  <a:pt x="2262729" y="163479"/>
                  <a:pt x="2260361" y="161110"/>
                  <a:pt x="2255624" y="156371"/>
                </a:cubicBezTo>
                <a:cubicBezTo>
                  <a:pt x="2265097" y="163479"/>
                  <a:pt x="2269833" y="165849"/>
                  <a:pt x="2274570" y="168217"/>
                </a:cubicBezTo>
                <a:cubicBezTo>
                  <a:pt x="2281675" y="175325"/>
                  <a:pt x="2288779" y="180064"/>
                  <a:pt x="2293516" y="177694"/>
                </a:cubicBezTo>
                <a:cubicBezTo>
                  <a:pt x="2295884" y="175325"/>
                  <a:pt x="2302989" y="177694"/>
                  <a:pt x="2312462" y="184803"/>
                </a:cubicBezTo>
                <a:cubicBezTo>
                  <a:pt x="2317198" y="189541"/>
                  <a:pt x="2319566" y="189541"/>
                  <a:pt x="2321935" y="191911"/>
                </a:cubicBezTo>
                <a:cubicBezTo>
                  <a:pt x="2345617" y="203756"/>
                  <a:pt x="2355090" y="208495"/>
                  <a:pt x="2376404" y="225080"/>
                </a:cubicBezTo>
                <a:cubicBezTo>
                  <a:pt x="2376404" y="225080"/>
                  <a:pt x="2374036" y="225080"/>
                  <a:pt x="2371668" y="225080"/>
                </a:cubicBezTo>
                <a:cubicBezTo>
                  <a:pt x="2371668" y="225080"/>
                  <a:pt x="2374036" y="227449"/>
                  <a:pt x="2374036" y="229818"/>
                </a:cubicBezTo>
                <a:cubicBezTo>
                  <a:pt x="2376404" y="229818"/>
                  <a:pt x="2378772" y="232188"/>
                  <a:pt x="2381141" y="232188"/>
                </a:cubicBezTo>
                <a:cubicBezTo>
                  <a:pt x="2385877" y="227449"/>
                  <a:pt x="2390614" y="229818"/>
                  <a:pt x="2402455" y="241665"/>
                </a:cubicBezTo>
                <a:cubicBezTo>
                  <a:pt x="2407191" y="246403"/>
                  <a:pt x="2411928" y="248772"/>
                  <a:pt x="2419032" y="251142"/>
                </a:cubicBezTo>
                <a:cubicBezTo>
                  <a:pt x="2421401" y="251142"/>
                  <a:pt x="2421401" y="251142"/>
                  <a:pt x="2421401" y="253511"/>
                </a:cubicBezTo>
                <a:cubicBezTo>
                  <a:pt x="2421401" y="253511"/>
                  <a:pt x="2423769" y="253511"/>
                  <a:pt x="2423769" y="255880"/>
                </a:cubicBezTo>
                <a:cubicBezTo>
                  <a:pt x="2423769" y="255880"/>
                  <a:pt x="2426137" y="255880"/>
                  <a:pt x="2426137" y="255880"/>
                </a:cubicBezTo>
                <a:cubicBezTo>
                  <a:pt x="2421401" y="251142"/>
                  <a:pt x="2421401" y="251142"/>
                  <a:pt x="2426137" y="253511"/>
                </a:cubicBezTo>
                <a:cubicBezTo>
                  <a:pt x="2428505" y="253511"/>
                  <a:pt x="2430874" y="255880"/>
                  <a:pt x="2430874" y="255880"/>
                </a:cubicBezTo>
                <a:cubicBezTo>
                  <a:pt x="2433242" y="255880"/>
                  <a:pt x="2435610" y="255880"/>
                  <a:pt x="2437978" y="260619"/>
                </a:cubicBezTo>
                <a:cubicBezTo>
                  <a:pt x="2440347" y="262988"/>
                  <a:pt x="2440347" y="262988"/>
                  <a:pt x="2442715" y="265357"/>
                </a:cubicBezTo>
                <a:lnTo>
                  <a:pt x="2448225" y="267194"/>
                </a:lnTo>
                <a:lnTo>
                  <a:pt x="2449157" y="268127"/>
                </a:lnTo>
                <a:lnTo>
                  <a:pt x="2448785" y="267381"/>
                </a:lnTo>
                <a:lnTo>
                  <a:pt x="2449820" y="267727"/>
                </a:lnTo>
                <a:cubicBezTo>
                  <a:pt x="2449820" y="270095"/>
                  <a:pt x="2452188" y="270095"/>
                  <a:pt x="2454556" y="272465"/>
                </a:cubicBezTo>
                <a:cubicBezTo>
                  <a:pt x="2454556" y="272465"/>
                  <a:pt x="2456924" y="272465"/>
                  <a:pt x="2456924" y="274834"/>
                </a:cubicBezTo>
                <a:cubicBezTo>
                  <a:pt x="2454556" y="274834"/>
                  <a:pt x="2456924" y="277203"/>
                  <a:pt x="2466397" y="284311"/>
                </a:cubicBezTo>
                <a:cubicBezTo>
                  <a:pt x="2468765" y="286681"/>
                  <a:pt x="2471134" y="289050"/>
                  <a:pt x="2473502" y="291419"/>
                </a:cubicBezTo>
                <a:cubicBezTo>
                  <a:pt x="2473502" y="291419"/>
                  <a:pt x="2473502" y="291419"/>
                  <a:pt x="2473502" y="293788"/>
                </a:cubicBezTo>
                <a:cubicBezTo>
                  <a:pt x="2475870" y="293788"/>
                  <a:pt x="2478238" y="293788"/>
                  <a:pt x="2478238" y="293788"/>
                </a:cubicBezTo>
                <a:cubicBezTo>
                  <a:pt x="2482975" y="298527"/>
                  <a:pt x="2485343" y="300896"/>
                  <a:pt x="2490080" y="303265"/>
                </a:cubicBezTo>
                <a:cubicBezTo>
                  <a:pt x="2487711" y="305635"/>
                  <a:pt x="2487711" y="312743"/>
                  <a:pt x="2475870" y="305635"/>
                </a:cubicBezTo>
                <a:cubicBezTo>
                  <a:pt x="2478238" y="308004"/>
                  <a:pt x="2478238" y="308004"/>
                  <a:pt x="2478238" y="308004"/>
                </a:cubicBezTo>
                <a:cubicBezTo>
                  <a:pt x="2480607" y="310373"/>
                  <a:pt x="2480607" y="310373"/>
                  <a:pt x="2482975" y="312743"/>
                </a:cubicBezTo>
                <a:cubicBezTo>
                  <a:pt x="2485343" y="315112"/>
                  <a:pt x="2485343" y="315112"/>
                  <a:pt x="2487711" y="312743"/>
                </a:cubicBezTo>
                <a:cubicBezTo>
                  <a:pt x="2487711" y="312743"/>
                  <a:pt x="2490080" y="315112"/>
                  <a:pt x="2492448" y="315112"/>
                </a:cubicBezTo>
                <a:cubicBezTo>
                  <a:pt x="2492448" y="317481"/>
                  <a:pt x="2494816" y="317481"/>
                  <a:pt x="2497184" y="319850"/>
                </a:cubicBezTo>
                <a:cubicBezTo>
                  <a:pt x="2494816" y="319850"/>
                  <a:pt x="2494816" y="319850"/>
                  <a:pt x="2494816" y="319850"/>
                </a:cubicBezTo>
                <a:lnTo>
                  <a:pt x="2493396" y="319850"/>
                </a:lnTo>
                <a:lnTo>
                  <a:pt x="2490080" y="317481"/>
                </a:lnTo>
                <a:cubicBezTo>
                  <a:pt x="2490080" y="317481"/>
                  <a:pt x="2487711" y="317481"/>
                  <a:pt x="2490080" y="319850"/>
                </a:cubicBezTo>
                <a:cubicBezTo>
                  <a:pt x="2490080" y="319850"/>
                  <a:pt x="2490080" y="319850"/>
                  <a:pt x="2492448" y="319850"/>
                </a:cubicBezTo>
                <a:lnTo>
                  <a:pt x="2493396" y="319850"/>
                </a:lnTo>
                <a:lnTo>
                  <a:pt x="2494225" y="320443"/>
                </a:lnTo>
                <a:cubicBezTo>
                  <a:pt x="2494816" y="320443"/>
                  <a:pt x="2494816" y="319850"/>
                  <a:pt x="2494816" y="319850"/>
                </a:cubicBezTo>
                <a:cubicBezTo>
                  <a:pt x="2497184" y="322219"/>
                  <a:pt x="2499552" y="324589"/>
                  <a:pt x="2501921" y="324589"/>
                </a:cubicBezTo>
                <a:cubicBezTo>
                  <a:pt x="2501921" y="324589"/>
                  <a:pt x="2501921" y="324589"/>
                  <a:pt x="2504289" y="326958"/>
                </a:cubicBezTo>
                <a:cubicBezTo>
                  <a:pt x="2511394" y="329327"/>
                  <a:pt x="2516130" y="329327"/>
                  <a:pt x="2520867" y="331697"/>
                </a:cubicBezTo>
                <a:cubicBezTo>
                  <a:pt x="2523235" y="334066"/>
                  <a:pt x="2530340" y="338805"/>
                  <a:pt x="2532708" y="338805"/>
                </a:cubicBezTo>
                <a:cubicBezTo>
                  <a:pt x="2535076" y="341174"/>
                  <a:pt x="2535076" y="341174"/>
                  <a:pt x="2535076" y="338805"/>
                </a:cubicBezTo>
                <a:cubicBezTo>
                  <a:pt x="2530340" y="336435"/>
                  <a:pt x="2530340" y="334066"/>
                  <a:pt x="2535076" y="336435"/>
                </a:cubicBezTo>
                <a:cubicBezTo>
                  <a:pt x="2535076" y="334066"/>
                  <a:pt x="2532708" y="331697"/>
                  <a:pt x="2535076" y="334066"/>
                </a:cubicBezTo>
                <a:cubicBezTo>
                  <a:pt x="2542181" y="336435"/>
                  <a:pt x="2542181" y="334066"/>
                  <a:pt x="2542181" y="334066"/>
                </a:cubicBezTo>
                <a:cubicBezTo>
                  <a:pt x="2542181" y="331697"/>
                  <a:pt x="2539813" y="331697"/>
                  <a:pt x="2537444" y="329327"/>
                </a:cubicBezTo>
                <a:cubicBezTo>
                  <a:pt x="2539813" y="331697"/>
                  <a:pt x="2542181" y="331697"/>
                  <a:pt x="2544549" y="331697"/>
                </a:cubicBezTo>
                <a:cubicBezTo>
                  <a:pt x="2544549" y="329327"/>
                  <a:pt x="2546917" y="329327"/>
                  <a:pt x="2546917" y="326958"/>
                </a:cubicBezTo>
                <a:cubicBezTo>
                  <a:pt x="2549285" y="324589"/>
                  <a:pt x="2551654" y="326958"/>
                  <a:pt x="2554022" y="331697"/>
                </a:cubicBezTo>
                <a:cubicBezTo>
                  <a:pt x="2554022" y="331697"/>
                  <a:pt x="2556390" y="331697"/>
                  <a:pt x="2556390" y="331697"/>
                </a:cubicBezTo>
                <a:lnTo>
                  <a:pt x="2542199" y="315133"/>
                </a:lnTo>
                <a:lnTo>
                  <a:pt x="2542205" y="315124"/>
                </a:lnTo>
                <a:lnTo>
                  <a:pt x="2546917" y="317481"/>
                </a:lnTo>
                <a:cubicBezTo>
                  <a:pt x="2554022" y="324589"/>
                  <a:pt x="2556390" y="324589"/>
                  <a:pt x="2556390" y="322219"/>
                </a:cubicBezTo>
                <a:cubicBezTo>
                  <a:pt x="2558758" y="322219"/>
                  <a:pt x="2558758" y="322219"/>
                  <a:pt x="2561127" y="322219"/>
                </a:cubicBezTo>
                <a:lnTo>
                  <a:pt x="2564285" y="323799"/>
                </a:lnTo>
                <a:lnTo>
                  <a:pt x="2565863" y="326958"/>
                </a:lnTo>
                <a:cubicBezTo>
                  <a:pt x="2563495" y="326958"/>
                  <a:pt x="2558758" y="326958"/>
                  <a:pt x="2565863" y="329327"/>
                </a:cubicBezTo>
                <a:cubicBezTo>
                  <a:pt x="2565863" y="329327"/>
                  <a:pt x="2568231" y="331697"/>
                  <a:pt x="2568231" y="331697"/>
                </a:cubicBezTo>
                <a:cubicBezTo>
                  <a:pt x="2568231" y="331697"/>
                  <a:pt x="2570600" y="334066"/>
                  <a:pt x="2572968" y="334066"/>
                </a:cubicBezTo>
                <a:cubicBezTo>
                  <a:pt x="2575336" y="336435"/>
                  <a:pt x="2580073" y="338805"/>
                  <a:pt x="2582441" y="341174"/>
                </a:cubicBezTo>
                <a:cubicBezTo>
                  <a:pt x="2582441" y="341174"/>
                  <a:pt x="2582441" y="341174"/>
                  <a:pt x="2584809" y="343543"/>
                </a:cubicBezTo>
                <a:cubicBezTo>
                  <a:pt x="2584809" y="343543"/>
                  <a:pt x="2584809" y="343543"/>
                  <a:pt x="2587177" y="345912"/>
                </a:cubicBezTo>
                <a:cubicBezTo>
                  <a:pt x="2589546" y="345912"/>
                  <a:pt x="2591914" y="345912"/>
                  <a:pt x="2591914" y="345912"/>
                </a:cubicBezTo>
                <a:cubicBezTo>
                  <a:pt x="2591914" y="345912"/>
                  <a:pt x="2589546" y="343543"/>
                  <a:pt x="2587177" y="343543"/>
                </a:cubicBezTo>
                <a:cubicBezTo>
                  <a:pt x="2582441" y="338805"/>
                  <a:pt x="2580073" y="336435"/>
                  <a:pt x="2575336" y="334066"/>
                </a:cubicBezTo>
                <a:cubicBezTo>
                  <a:pt x="2572968" y="331697"/>
                  <a:pt x="2568231" y="329327"/>
                  <a:pt x="2565863" y="326958"/>
                </a:cubicBezTo>
                <a:cubicBezTo>
                  <a:pt x="2565863" y="326958"/>
                  <a:pt x="2565863" y="326958"/>
                  <a:pt x="2565863" y="324589"/>
                </a:cubicBezTo>
                <a:lnTo>
                  <a:pt x="2564285" y="323799"/>
                </a:lnTo>
                <a:lnTo>
                  <a:pt x="2563495" y="322219"/>
                </a:lnTo>
                <a:cubicBezTo>
                  <a:pt x="2561127" y="319850"/>
                  <a:pt x="2561127" y="317481"/>
                  <a:pt x="2561127" y="317481"/>
                </a:cubicBezTo>
                <a:cubicBezTo>
                  <a:pt x="2563495" y="319850"/>
                  <a:pt x="2565863" y="322219"/>
                  <a:pt x="2565863" y="322219"/>
                </a:cubicBezTo>
                <a:cubicBezTo>
                  <a:pt x="2568231" y="322219"/>
                  <a:pt x="2570600" y="322219"/>
                  <a:pt x="2570600" y="322219"/>
                </a:cubicBezTo>
                <a:cubicBezTo>
                  <a:pt x="2572968" y="324589"/>
                  <a:pt x="2572968" y="324589"/>
                  <a:pt x="2572968" y="324589"/>
                </a:cubicBezTo>
                <a:cubicBezTo>
                  <a:pt x="2580073" y="331697"/>
                  <a:pt x="2580073" y="329327"/>
                  <a:pt x="2582441" y="331697"/>
                </a:cubicBezTo>
                <a:cubicBezTo>
                  <a:pt x="2584809" y="334066"/>
                  <a:pt x="2589546" y="336435"/>
                  <a:pt x="2587177" y="336435"/>
                </a:cubicBezTo>
                <a:cubicBezTo>
                  <a:pt x="2587177" y="336435"/>
                  <a:pt x="2589546" y="338805"/>
                  <a:pt x="2591914" y="341174"/>
                </a:cubicBezTo>
                <a:cubicBezTo>
                  <a:pt x="2591914" y="341174"/>
                  <a:pt x="2596650" y="343543"/>
                  <a:pt x="2596650" y="343543"/>
                </a:cubicBezTo>
                <a:cubicBezTo>
                  <a:pt x="2601387" y="348281"/>
                  <a:pt x="2603755" y="345912"/>
                  <a:pt x="2599018" y="341174"/>
                </a:cubicBezTo>
                <a:cubicBezTo>
                  <a:pt x="2599018" y="341174"/>
                  <a:pt x="2596650" y="338805"/>
                  <a:pt x="2596650" y="338805"/>
                </a:cubicBezTo>
                <a:cubicBezTo>
                  <a:pt x="2596650" y="338805"/>
                  <a:pt x="2596650" y="336435"/>
                  <a:pt x="2603755" y="341174"/>
                </a:cubicBezTo>
                <a:cubicBezTo>
                  <a:pt x="2603755" y="341174"/>
                  <a:pt x="2606123" y="341174"/>
                  <a:pt x="2606123" y="341174"/>
                </a:cubicBezTo>
                <a:cubicBezTo>
                  <a:pt x="2606123" y="341174"/>
                  <a:pt x="2606123" y="341174"/>
                  <a:pt x="2603755" y="338805"/>
                </a:cubicBezTo>
                <a:cubicBezTo>
                  <a:pt x="2601387" y="338805"/>
                  <a:pt x="2596650" y="334066"/>
                  <a:pt x="2591914" y="331697"/>
                </a:cubicBezTo>
                <a:cubicBezTo>
                  <a:pt x="2589546" y="329327"/>
                  <a:pt x="2587177" y="329327"/>
                  <a:pt x="2580073" y="322219"/>
                </a:cubicBezTo>
                <a:cubicBezTo>
                  <a:pt x="2577704" y="322219"/>
                  <a:pt x="2577704" y="322219"/>
                  <a:pt x="2580073" y="324589"/>
                </a:cubicBezTo>
                <a:cubicBezTo>
                  <a:pt x="2577704" y="322219"/>
                  <a:pt x="2577704" y="324589"/>
                  <a:pt x="2575336" y="322219"/>
                </a:cubicBezTo>
                <a:cubicBezTo>
                  <a:pt x="2572968" y="319850"/>
                  <a:pt x="2572968" y="319850"/>
                  <a:pt x="2570600" y="319850"/>
                </a:cubicBezTo>
                <a:cubicBezTo>
                  <a:pt x="2563495" y="315112"/>
                  <a:pt x="2558758" y="310373"/>
                  <a:pt x="2554022" y="310373"/>
                </a:cubicBezTo>
                <a:cubicBezTo>
                  <a:pt x="2551654" y="310373"/>
                  <a:pt x="2551654" y="310373"/>
                  <a:pt x="2551654" y="312743"/>
                </a:cubicBezTo>
                <a:cubicBezTo>
                  <a:pt x="2551654" y="312743"/>
                  <a:pt x="2546917" y="310373"/>
                  <a:pt x="2544549" y="308004"/>
                </a:cubicBezTo>
                <a:cubicBezTo>
                  <a:pt x="2542181" y="305635"/>
                  <a:pt x="2542181" y="305635"/>
                  <a:pt x="2542181" y="303265"/>
                </a:cubicBezTo>
                <a:cubicBezTo>
                  <a:pt x="2537444" y="303265"/>
                  <a:pt x="2532708" y="298527"/>
                  <a:pt x="2527971" y="293788"/>
                </a:cubicBezTo>
                <a:cubicBezTo>
                  <a:pt x="2523235" y="289050"/>
                  <a:pt x="2523235" y="289050"/>
                  <a:pt x="2525603" y="286681"/>
                </a:cubicBezTo>
                <a:cubicBezTo>
                  <a:pt x="2525603" y="286681"/>
                  <a:pt x="2520867" y="284311"/>
                  <a:pt x="2520867" y="281942"/>
                </a:cubicBezTo>
                <a:lnTo>
                  <a:pt x="2519091" y="280757"/>
                </a:lnTo>
                <a:lnTo>
                  <a:pt x="2518498" y="279573"/>
                </a:lnTo>
                <a:cubicBezTo>
                  <a:pt x="2516130" y="279573"/>
                  <a:pt x="2516130" y="277203"/>
                  <a:pt x="2513762" y="277203"/>
                </a:cubicBezTo>
                <a:cubicBezTo>
                  <a:pt x="2513762" y="277203"/>
                  <a:pt x="2511394" y="274834"/>
                  <a:pt x="2511394" y="272465"/>
                </a:cubicBezTo>
                <a:cubicBezTo>
                  <a:pt x="2509025" y="272465"/>
                  <a:pt x="2506657" y="270095"/>
                  <a:pt x="2504289" y="270095"/>
                </a:cubicBezTo>
                <a:cubicBezTo>
                  <a:pt x="2504289" y="270095"/>
                  <a:pt x="2504289" y="272465"/>
                  <a:pt x="2499552" y="270095"/>
                </a:cubicBezTo>
                <a:cubicBezTo>
                  <a:pt x="2499552" y="270095"/>
                  <a:pt x="2501921" y="267727"/>
                  <a:pt x="2501921" y="267727"/>
                </a:cubicBezTo>
                <a:cubicBezTo>
                  <a:pt x="2499552" y="265357"/>
                  <a:pt x="2499552" y="260619"/>
                  <a:pt x="2492448" y="258249"/>
                </a:cubicBezTo>
                <a:cubicBezTo>
                  <a:pt x="2490080" y="255880"/>
                  <a:pt x="2490080" y="255880"/>
                  <a:pt x="2490080" y="255880"/>
                </a:cubicBezTo>
                <a:cubicBezTo>
                  <a:pt x="2490080" y="255880"/>
                  <a:pt x="2492448" y="255880"/>
                  <a:pt x="2492448" y="255880"/>
                </a:cubicBezTo>
                <a:cubicBezTo>
                  <a:pt x="2497184" y="255880"/>
                  <a:pt x="2501921" y="260619"/>
                  <a:pt x="2501921" y="260619"/>
                </a:cubicBezTo>
                <a:cubicBezTo>
                  <a:pt x="2506657" y="267727"/>
                  <a:pt x="2516130" y="267727"/>
                  <a:pt x="2520867" y="272465"/>
                </a:cubicBezTo>
                <a:cubicBezTo>
                  <a:pt x="2523235" y="277203"/>
                  <a:pt x="2523235" y="277203"/>
                  <a:pt x="2527971" y="277203"/>
                </a:cubicBezTo>
                <a:cubicBezTo>
                  <a:pt x="2532708" y="279573"/>
                  <a:pt x="2542181" y="286681"/>
                  <a:pt x="2546917" y="291419"/>
                </a:cubicBezTo>
                <a:cubicBezTo>
                  <a:pt x="2554022" y="298527"/>
                  <a:pt x="2558758" y="298527"/>
                  <a:pt x="2563495" y="303265"/>
                </a:cubicBezTo>
                <a:cubicBezTo>
                  <a:pt x="2565863" y="300896"/>
                  <a:pt x="2568231" y="300896"/>
                  <a:pt x="2565863" y="298527"/>
                </a:cubicBezTo>
                <a:cubicBezTo>
                  <a:pt x="2563495" y="296157"/>
                  <a:pt x="2558758" y="291419"/>
                  <a:pt x="2554022" y="289050"/>
                </a:cubicBezTo>
                <a:cubicBezTo>
                  <a:pt x="2546917" y="281942"/>
                  <a:pt x="2546917" y="281942"/>
                  <a:pt x="2549285" y="281942"/>
                </a:cubicBezTo>
                <a:cubicBezTo>
                  <a:pt x="2556390" y="281942"/>
                  <a:pt x="2556390" y="281942"/>
                  <a:pt x="2546917" y="272465"/>
                </a:cubicBezTo>
                <a:cubicBezTo>
                  <a:pt x="2542181" y="270095"/>
                  <a:pt x="2537444" y="265357"/>
                  <a:pt x="2532708" y="260619"/>
                </a:cubicBezTo>
                <a:cubicBezTo>
                  <a:pt x="2539813" y="262988"/>
                  <a:pt x="2544549" y="270095"/>
                  <a:pt x="2551654" y="272465"/>
                </a:cubicBezTo>
                <a:cubicBezTo>
                  <a:pt x="2556390" y="277203"/>
                  <a:pt x="2561127" y="279573"/>
                  <a:pt x="2565863" y="281942"/>
                </a:cubicBezTo>
                <a:cubicBezTo>
                  <a:pt x="2565863" y="281942"/>
                  <a:pt x="2565863" y="281942"/>
                  <a:pt x="2568231" y="281942"/>
                </a:cubicBezTo>
                <a:cubicBezTo>
                  <a:pt x="2570600" y="281942"/>
                  <a:pt x="2577704" y="293788"/>
                  <a:pt x="2580073" y="289050"/>
                </a:cubicBezTo>
                <a:cubicBezTo>
                  <a:pt x="2580073" y="289050"/>
                  <a:pt x="2580073" y="289050"/>
                  <a:pt x="2580073" y="286681"/>
                </a:cubicBezTo>
                <a:cubicBezTo>
                  <a:pt x="2582441" y="289050"/>
                  <a:pt x="2582441" y="289050"/>
                  <a:pt x="2582441" y="289050"/>
                </a:cubicBezTo>
                <a:cubicBezTo>
                  <a:pt x="2584809" y="291419"/>
                  <a:pt x="2587177" y="293788"/>
                  <a:pt x="2589546" y="296157"/>
                </a:cubicBezTo>
                <a:cubicBezTo>
                  <a:pt x="2591914" y="296157"/>
                  <a:pt x="2594282" y="298527"/>
                  <a:pt x="2591914" y="293788"/>
                </a:cubicBezTo>
                <a:cubicBezTo>
                  <a:pt x="2587177" y="291419"/>
                  <a:pt x="2582441" y="289050"/>
                  <a:pt x="2580073" y="284311"/>
                </a:cubicBezTo>
                <a:cubicBezTo>
                  <a:pt x="2582441" y="284311"/>
                  <a:pt x="2582441" y="284311"/>
                  <a:pt x="2580073" y="281942"/>
                </a:cubicBezTo>
                <a:lnTo>
                  <a:pt x="2579620" y="280354"/>
                </a:lnTo>
                <a:lnTo>
                  <a:pt x="2582441" y="281942"/>
                </a:lnTo>
                <a:cubicBezTo>
                  <a:pt x="2584809" y="284311"/>
                  <a:pt x="2587177" y="286681"/>
                  <a:pt x="2587177" y="286681"/>
                </a:cubicBezTo>
                <a:cubicBezTo>
                  <a:pt x="2587177" y="286681"/>
                  <a:pt x="2587177" y="289050"/>
                  <a:pt x="2589546" y="291419"/>
                </a:cubicBezTo>
                <a:cubicBezTo>
                  <a:pt x="2589546" y="291419"/>
                  <a:pt x="2589546" y="291419"/>
                  <a:pt x="2591914" y="291419"/>
                </a:cubicBezTo>
                <a:cubicBezTo>
                  <a:pt x="2591914" y="293788"/>
                  <a:pt x="2594282" y="293788"/>
                  <a:pt x="2596650" y="296157"/>
                </a:cubicBezTo>
                <a:cubicBezTo>
                  <a:pt x="2596650" y="296157"/>
                  <a:pt x="2596650" y="296157"/>
                  <a:pt x="2599018" y="296157"/>
                </a:cubicBezTo>
                <a:cubicBezTo>
                  <a:pt x="2603755" y="298527"/>
                  <a:pt x="2606123" y="299711"/>
                  <a:pt x="2606419" y="299415"/>
                </a:cubicBezTo>
                <a:lnTo>
                  <a:pt x="2601389" y="293790"/>
                </a:lnTo>
                <a:lnTo>
                  <a:pt x="2608491" y="300896"/>
                </a:lnTo>
                <a:cubicBezTo>
                  <a:pt x="2608491" y="300896"/>
                  <a:pt x="2610860" y="303265"/>
                  <a:pt x="2610860" y="303265"/>
                </a:cubicBezTo>
                <a:cubicBezTo>
                  <a:pt x="2613228" y="305635"/>
                  <a:pt x="2615596" y="305635"/>
                  <a:pt x="2615596" y="305635"/>
                </a:cubicBezTo>
                <a:cubicBezTo>
                  <a:pt x="2610860" y="300896"/>
                  <a:pt x="2608491" y="298527"/>
                  <a:pt x="2617964" y="305635"/>
                </a:cubicBezTo>
                <a:cubicBezTo>
                  <a:pt x="2622701" y="308004"/>
                  <a:pt x="2620333" y="305635"/>
                  <a:pt x="2615596" y="303265"/>
                </a:cubicBezTo>
                <a:cubicBezTo>
                  <a:pt x="2610860" y="300896"/>
                  <a:pt x="2610860" y="298527"/>
                  <a:pt x="2610860" y="298527"/>
                </a:cubicBezTo>
                <a:cubicBezTo>
                  <a:pt x="2610860" y="298527"/>
                  <a:pt x="2613228" y="298527"/>
                  <a:pt x="2615596" y="300896"/>
                </a:cubicBezTo>
                <a:cubicBezTo>
                  <a:pt x="2620333" y="305635"/>
                  <a:pt x="2625069" y="308004"/>
                  <a:pt x="2627437" y="310373"/>
                </a:cubicBezTo>
                <a:cubicBezTo>
                  <a:pt x="2629806" y="310373"/>
                  <a:pt x="2629806" y="310373"/>
                  <a:pt x="2632174" y="310373"/>
                </a:cubicBezTo>
                <a:cubicBezTo>
                  <a:pt x="2634542" y="312743"/>
                  <a:pt x="2634542" y="310373"/>
                  <a:pt x="2634542" y="310373"/>
                </a:cubicBezTo>
                <a:cubicBezTo>
                  <a:pt x="2629806" y="308004"/>
                  <a:pt x="2627437" y="305635"/>
                  <a:pt x="2627437" y="305635"/>
                </a:cubicBezTo>
                <a:cubicBezTo>
                  <a:pt x="2625069" y="305635"/>
                  <a:pt x="2622701" y="303265"/>
                  <a:pt x="2622701" y="303265"/>
                </a:cubicBezTo>
                <a:cubicBezTo>
                  <a:pt x="2622701" y="300896"/>
                  <a:pt x="2620333" y="300896"/>
                  <a:pt x="2620333" y="300896"/>
                </a:cubicBezTo>
                <a:cubicBezTo>
                  <a:pt x="2620333" y="300896"/>
                  <a:pt x="2622701" y="298527"/>
                  <a:pt x="2622701" y="298527"/>
                </a:cubicBezTo>
                <a:cubicBezTo>
                  <a:pt x="2608491" y="289050"/>
                  <a:pt x="2606123" y="291419"/>
                  <a:pt x="2601387" y="286681"/>
                </a:cubicBezTo>
                <a:cubicBezTo>
                  <a:pt x="2599018" y="286681"/>
                  <a:pt x="2599018" y="286681"/>
                  <a:pt x="2599018" y="286681"/>
                </a:cubicBezTo>
                <a:cubicBezTo>
                  <a:pt x="2601387" y="289050"/>
                  <a:pt x="2603755" y="289050"/>
                  <a:pt x="2603755" y="291419"/>
                </a:cubicBezTo>
                <a:cubicBezTo>
                  <a:pt x="2603755" y="291419"/>
                  <a:pt x="2601387" y="291419"/>
                  <a:pt x="2601387" y="291419"/>
                </a:cubicBezTo>
                <a:cubicBezTo>
                  <a:pt x="2599018" y="289050"/>
                  <a:pt x="2599018" y="289050"/>
                  <a:pt x="2596650" y="289050"/>
                </a:cubicBezTo>
                <a:cubicBezTo>
                  <a:pt x="2596650" y="286681"/>
                  <a:pt x="2594282" y="286681"/>
                  <a:pt x="2594282" y="284311"/>
                </a:cubicBezTo>
                <a:cubicBezTo>
                  <a:pt x="2589546" y="281942"/>
                  <a:pt x="2589546" y="281942"/>
                  <a:pt x="2591914" y="284311"/>
                </a:cubicBezTo>
                <a:cubicBezTo>
                  <a:pt x="2591914" y="284311"/>
                  <a:pt x="2596650" y="289050"/>
                  <a:pt x="2589546" y="284311"/>
                </a:cubicBezTo>
                <a:cubicBezTo>
                  <a:pt x="2589546" y="284311"/>
                  <a:pt x="2587177" y="281942"/>
                  <a:pt x="2587177" y="281942"/>
                </a:cubicBezTo>
                <a:cubicBezTo>
                  <a:pt x="2587177" y="279573"/>
                  <a:pt x="2587177" y="279573"/>
                  <a:pt x="2582441" y="274834"/>
                </a:cubicBezTo>
                <a:cubicBezTo>
                  <a:pt x="2580073" y="272465"/>
                  <a:pt x="2577704" y="270095"/>
                  <a:pt x="2575336" y="267727"/>
                </a:cubicBezTo>
                <a:cubicBezTo>
                  <a:pt x="2577704" y="270095"/>
                  <a:pt x="2580073" y="272465"/>
                  <a:pt x="2582441" y="272465"/>
                </a:cubicBezTo>
                <a:cubicBezTo>
                  <a:pt x="2572968" y="265357"/>
                  <a:pt x="2577704" y="267727"/>
                  <a:pt x="2577704" y="267727"/>
                </a:cubicBezTo>
                <a:cubicBezTo>
                  <a:pt x="2577704" y="267727"/>
                  <a:pt x="2577704" y="267727"/>
                  <a:pt x="2577704" y="265357"/>
                </a:cubicBezTo>
                <a:cubicBezTo>
                  <a:pt x="2577704" y="265357"/>
                  <a:pt x="2575336" y="262988"/>
                  <a:pt x="2570600" y="260619"/>
                </a:cubicBezTo>
                <a:cubicBezTo>
                  <a:pt x="2568231" y="258249"/>
                  <a:pt x="2565863" y="255880"/>
                  <a:pt x="2563495" y="255880"/>
                </a:cubicBezTo>
                <a:cubicBezTo>
                  <a:pt x="2556390" y="251142"/>
                  <a:pt x="2558758" y="253511"/>
                  <a:pt x="2556390" y="251142"/>
                </a:cubicBezTo>
                <a:cubicBezTo>
                  <a:pt x="2554022" y="248772"/>
                  <a:pt x="2551654" y="248772"/>
                  <a:pt x="2551654" y="246403"/>
                </a:cubicBezTo>
                <a:cubicBezTo>
                  <a:pt x="2551654" y="246403"/>
                  <a:pt x="2549285" y="246403"/>
                  <a:pt x="2549285" y="244033"/>
                </a:cubicBezTo>
                <a:cubicBezTo>
                  <a:pt x="2551654" y="244033"/>
                  <a:pt x="2549285" y="241665"/>
                  <a:pt x="2544549" y="236926"/>
                </a:cubicBezTo>
                <a:cubicBezTo>
                  <a:pt x="2544549" y="236926"/>
                  <a:pt x="2542181" y="236926"/>
                  <a:pt x="2542181" y="236926"/>
                </a:cubicBezTo>
                <a:cubicBezTo>
                  <a:pt x="2537444" y="236926"/>
                  <a:pt x="2537444" y="234557"/>
                  <a:pt x="2535076" y="232188"/>
                </a:cubicBezTo>
                <a:cubicBezTo>
                  <a:pt x="2530340" y="229818"/>
                  <a:pt x="2527971" y="227449"/>
                  <a:pt x="2523235" y="225080"/>
                </a:cubicBezTo>
                <a:cubicBezTo>
                  <a:pt x="2520867" y="222710"/>
                  <a:pt x="2518498" y="222710"/>
                  <a:pt x="2520867" y="225080"/>
                </a:cubicBezTo>
                <a:cubicBezTo>
                  <a:pt x="2527971" y="229818"/>
                  <a:pt x="2525603" y="229818"/>
                  <a:pt x="2525603" y="229818"/>
                </a:cubicBezTo>
                <a:cubicBezTo>
                  <a:pt x="2525603" y="229818"/>
                  <a:pt x="2520867" y="227449"/>
                  <a:pt x="2513762" y="222710"/>
                </a:cubicBezTo>
                <a:cubicBezTo>
                  <a:pt x="2513762" y="220341"/>
                  <a:pt x="2511394" y="220341"/>
                  <a:pt x="2509025" y="217971"/>
                </a:cubicBezTo>
                <a:cubicBezTo>
                  <a:pt x="2509025" y="217971"/>
                  <a:pt x="2509025" y="217971"/>
                  <a:pt x="2506657" y="217971"/>
                </a:cubicBezTo>
                <a:cubicBezTo>
                  <a:pt x="2504289" y="215603"/>
                  <a:pt x="2504289" y="215603"/>
                  <a:pt x="2501921" y="215603"/>
                </a:cubicBezTo>
                <a:cubicBezTo>
                  <a:pt x="2499552" y="213234"/>
                  <a:pt x="2494816" y="210864"/>
                  <a:pt x="2492448" y="210864"/>
                </a:cubicBezTo>
                <a:cubicBezTo>
                  <a:pt x="2492448" y="208495"/>
                  <a:pt x="2492448" y="208495"/>
                  <a:pt x="2492448" y="208495"/>
                </a:cubicBezTo>
                <a:cubicBezTo>
                  <a:pt x="2499552" y="213234"/>
                  <a:pt x="2499552" y="210864"/>
                  <a:pt x="2501921" y="213234"/>
                </a:cubicBezTo>
                <a:cubicBezTo>
                  <a:pt x="2504289" y="213234"/>
                  <a:pt x="2504289" y="213234"/>
                  <a:pt x="2509025" y="215603"/>
                </a:cubicBezTo>
                <a:cubicBezTo>
                  <a:pt x="2509025" y="213234"/>
                  <a:pt x="2504289" y="210864"/>
                  <a:pt x="2501921" y="208495"/>
                </a:cubicBezTo>
                <a:cubicBezTo>
                  <a:pt x="2504289" y="208495"/>
                  <a:pt x="2509025" y="208495"/>
                  <a:pt x="2511394" y="210864"/>
                </a:cubicBezTo>
                <a:cubicBezTo>
                  <a:pt x="2513762" y="210864"/>
                  <a:pt x="2513762" y="213234"/>
                  <a:pt x="2516130" y="213234"/>
                </a:cubicBezTo>
                <a:cubicBezTo>
                  <a:pt x="2516130" y="213234"/>
                  <a:pt x="2516130" y="215603"/>
                  <a:pt x="2516130" y="215603"/>
                </a:cubicBezTo>
                <a:cubicBezTo>
                  <a:pt x="2516130" y="215603"/>
                  <a:pt x="2516130" y="215603"/>
                  <a:pt x="2518498" y="215603"/>
                </a:cubicBezTo>
                <a:cubicBezTo>
                  <a:pt x="2518498" y="217971"/>
                  <a:pt x="2520867" y="217971"/>
                  <a:pt x="2523235" y="220341"/>
                </a:cubicBezTo>
                <a:cubicBezTo>
                  <a:pt x="2525603" y="220341"/>
                  <a:pt x="2527971" y="220341"/>
                  <a:pt x="2525603" y="220341"/>
                </a:cubicBezTo>
                <a:cubicBezTo>
                  <a:pt x="2525603" y="220341"/>
                  <a:pt x="2523235" y="217971"/>
                  <a:pt x="2523235" y="215603"/>
                </a:cubicBezTo>
                <a:cubicBezTo>
                  <a:pt x="2525603" y="217971"/>
                  <a:pt x="2530340" y="222710"/>
                  <a:pt x="2532708" y="222710"/>
                </a:cubicBezTo>
                <a:lnTo>
                  <a:pt x="2535076" y="225080"/>
                </a:lnTo>
                <a:lnTo>
                  <a:pt x="2532708" y="225080"/>
                </a:lnTo>
                <a:cubicBezTo>
                  <a:pt x="2539813" y="229818"/>
                  <a:pt x="2535076" y="229818"/>
                  <a:pt x="2539813" y="232188"/>
                </a:cubicBezTo>
                <a:cubicBezTo>
                  <a:pt x="2544549" y="236926"/>
                  <a:pt x="2546917" y="236926"/>
                  <a:pt x="2549285" y="236926"/>
                </a:cubicBezTo>
                <a:cubicBezTo>
                  <a:pt x="2551654" y="239296"/>
                  <a:pt x="2558758" y="244033"/>
                  <a:pt x="2556390" y="241665"/>
                </a:cubicBezTo>
                <a:cubicBezTo>
                  <a:pt x="2556390" y="241665"/>
                  <a:pt x="2558758" y="244033"/>
                  <a:pt x="2558758" y="244033"/>
                </a:cubicBezTo>
                <a:cubicBezTo>
                  <a:pt x="2565863" y="248772"/>
                  <a:pt x="2570600" y="251142"/>
                  <a:pt x="2570600" y="251142"/>
                </a:cubicBezTo>
                <a:cubicBezTo>
                  <a:pt x="2570600" y="251142"/>
                  <a:pt x="2572968" y="251142"/>
                  <a:pt x="2568231" y="248772"/>
                </a:cubicBezTo>
                <a:cubicBezTo>
                  <a:pt x="2570600" y="248772"/>
                  <a:pt x="2572968" y="248772"/>
                  <a:pt x="2572968" y="251142"/>
                </a:cubicBezTo>
                <a:cubicBezTo>
                  <a:pt x="2575336" y="251142"/>
                  <a:pt x="2575336" y="253511"/>
                  <a:pt x="2577704" y="253511"/>
                </a:cubicBezTo>
                <a:cubicBezTo>
                  <a:pt x="2577704" y="253511"/>
                  <a:pt x="2580073" y="255880"/>
                  <a:pt x="2580073" y="255880"/>
                </a:cubicBezTo>
                <a:cubicBezTo>
                  <a:pt x="2582441" y="255880"/>
                  <a:pt x="2582441" y="258249"/>
                  <a:pt x="2582441" y="255880"/>
                </a:cubicBezTo>
                <a:cubicBezTo>
                  <a:pt x="2577704" y="253511"/>
                  <a:pt x="2580073" y="253511"/>
                  <a:pt x="2580073" y="253511"/>
                </a:cubicBezTo>
                <a:cubicBezTo>
                  <a:pt x="2580073" y="253511"/>
                  <a:pt x="2582441" y="255880"/>
                  <a:pt x="2584809" y="255880"/>
                </a:cubicBezTo>
                <a:cubicBezTo>
                  <a:pt x="2577704" y="251142"/>
                  <a:pt x="2575336" y="248772"/>
                  <a:pt x="2570600" y="244033"/>
                </a:cubicBezTo>
                <a:cubicBezTo>
                  <a:pt x="2577704" y="248772"/>
                  <a:pt x="2577704" y="248772"/>
                  <a:pt x="2577704" y="246403"/>
                </a:cubicBezTo>
                <a:cubicBezTo>
                  <a:pt x="2577704" y="246403"/>
                  <a:pt x="2580073" y="248772"/>
                  <a:pt x="2580073" y="248772"/>
                </a:cubicBezTo>
                <a:cubicBezTo>
                  <a:pt x="2582441" y="248772"/>
                  <a:pt x="2584809" y="251142"/>
                  <a:pt x="2584809" y="251142"/>
                </a:cubicBezTo>
                <a:cubicBezTo>
                  <a:pt x="2587177" y="253511"/>
                  <a:pt x="2589546" y="258249"/>
                  <a:pt x="2594282" y="260619"/>
                </a:cubicBezTo>
                <a:cubicBezTo>
                  <a:pt x="2599018" y="262988"/>
                  <a:pt x="2599018" y="262988"/>
                  <a:pt x="2596650" y="262988"/>
                </a:cubicBezTo>
                <a:cubicBezTo>
                  <a:pt x="2596650" y="260619"/>
                  <a:pt x="2596650" y="260619"/>
                  <a:pt x="2596650" y="260619"/>
                </a:cubicBezTo>
                <a:cubicBezTo>
                  <a:pt x="2596650" y="260619"/>
                  <a:pt x="2599018" y="260619"/>
                  <a:pt x="2603755" y="265357"/>
                </a:cubicBezTo>
                <a:cubicBezTo>
                  <a:pt x="2608491" y="270095"/>
                  <a:pt x="2610860" y="270095"/>
                  <a:pt x="2610860" y="270095"/>
                </a:cubicBezTo>
                <a:cubicBezTo>
                  <a:pt x="2610860" y="270095"/>
                  <a:pt x="2613228" y="272465"/>
                  <a:pt x="2615596" y="272465"/>
                </a:cubicBezTo>
                <a:cubicBezTo>
                  <a:pt x="2613228" y="270095"/>
                  <a:pt x="2610860" y="267727"/>
                  <a:pt x="2610860" y="267727"/>
                </a:cubicBezTo>
                <a:cubicBezTo>
                  <a:pt x="2606123" y="265357"/>
                  <a:pt x="2599018" y="260619"/>
                  <a:pt x="2594282" y="258249"/>
                </a:cubicBezTo>
                <a:cubicBezTo>
                  <a:pt x="2596650" y="258249"/>
                  <a:pt x="2591914" y="253511"/>
                  <a:pt x="2587177" y="251142"/>
                </a:cubicBezTo>
                <a:cubicBezTo>
                  <a:pt x="2587177" y="251142"/>
                  <a:pt x="2584809" y="248772"/>
                  <a:pt x="2584809" y="248772"/>
                </a:cubicBezTo>
                <a:cubicBezTo>
                  <a:pt x="2587177" y="248772"/>
                  <a:pt x="2589546" y="251142"/>
                  <a:pt x="2589546" y="251142"/>
                </a:cubicBezTo>
                <a:cubicBezTo>
                  <a:pt x="2591914" y="253511"/>
                  <a:pt x="2594282" y="255880"/>
                  <a:pt x="2596650" y="255880"/>
                </a:cubicBezTo>
                <a:lnTo>
                  <a:pt x="2599414" y="257855"/>
                </a:lnTo>
                <a:lnTo>
                  <a:pt x="2599018" y="258249"/>
                </a:lnTo>
                <a:cubicBezTo>
                  <a:pt x="2601387" y="258249"/>
                  <a:pt x="2601387" y="260619"/>
                  <a:pt x="2601387" y="260619"/>
                </a:cubicBezTo>
                <a:lnTo>
                  <a:pt x="2605693" y="262341"/>
                </a:lnTo>
                <a:lnTo>
                  <a:pt x="2613228" y="267727"/>
                </a:lnTo>
                <a:cubicBezTo>
                  <a:pt x="2613228" y="267727"/>
                  <a:pt x="2613228" y="270095"/>
                  <a:pt x="2615596" y="270095"/>
                </a:cubicBezTo>
                <a:cubicBezTo>
                  <a:pt x="2617964" y="272465"/>
                  <a:pt x="2627437" y="277203"/>
                  <a:pt x="2632174" y="279573"/>
                </a:cubicBezTo>
                <a:cubicBezTo>
                  <a:pt x="2627437" y="277203"/>
                  <a:pt x="2620333" y="272465"/>
                  <a:pt x="2615596" y="267727"/>
                </a:cubicBezTo>
                <a:cubicBezTo>
                  <a:pt x="2615596" y="267727"/>
                  <a:pt x="2613228" y="265357"/>
                  <a:pt x="2613228" y="265357"/>
                </a:cubicBezTo>
                <a:lnTo>
                  <a:pt x="2605693" y="262341"/>
                </a:lnTo>
                <a:lnTo>
                  <a:pt x="2599414" y="257855"/>
                </a:lnTo>
                <a:lnTo>
                  <a:pt x="2601387" y="255880"/>
                </a:lnTo>
                <a:cubicBezTo>
                  <a:pt x="2596650" y="253511"/>
                  <a:pt x="2594282" y="253511"/>
                  <a:pt x="2591914" y="251142"/>
                </a:cubicBezTo>
                <a:cubicBezTo>
                  <a:pt x="2589546" y="248772"/>
                  <a:pt x="2584809" y="244033"/>
                  <a:pt x="2582441" y="244033"/>
                </a:cubicBezTo>
                <a:cubicBezTo>
                  <a:pt x="2582441" y="241665"/>
                  <a:pt x="2575336" y="236926"/>
                  <a:pt x="2570600" y="234557"/>
                </a:cubicBezTo>
                <a:cubicBezTo>
                  <a:pt x="2570600" y="232188"/>
                  <a:pt x="2570600" y="232188"/>
                  <a:pt x="2570600" y="232188"/>
                </a:cubicBezTo>
                <a:cubicBezTo>
                  <a:pt x="2568231" y="229818"/>
                  <a:pt x="2563495" y="229818"/>
                  <a:pt x="2561127" y="227449"/>
                </a:cubicBezTo>
                <a:cubicBezTo>
                  <a:pt x="2561127" y="227449"/>
                  <a:pt x="2558758" y="225080"/>
                  <a:pt x="2558758" y="225080"/>
                </a:cubicBezTo>
                <a:cubicBezTo>
                  <a:pt x="2556390" y="225080"/>
                  <a:pt x="2558758" y="225080"/>
                  <a:pt x="2556390" y="222710"/>
                </a:cubicBezTo>
                <a:cubicBezTo>
                  <a:pt x="2554022" y="220341"/>
                  <a:pt x="2554022" y="220341"/>
                  <a:pt x="2563495" y="227449"/>
                </a:cubicBezTo>
                <a:cubicBezTo>
                  <a:pt x="2563495" y="227449"/>
                  <a:pt x="2565863" y="227449"/>
                  <a:pt x="2565863" y="227449"/>
                </a:cubicBezTo>
                <a:cubicBezTo>
                  <a:pt x="2561127" y="223895"/>
                  <a:pt x="2559943" y="222710"/>
                  <a:pt x="2559943" y="222118"/>
                </a:cubicBezTo>
                <a:lnTo>
                  <a:pt x="2560835" y="220780"/>
                </a:lnTo>
                <a:lnTo>
                  <a:pt x="2563692" y="222908"/>
                </a:lnTo>
                <a:lnTo>
                  <a:pt x="2570600" y="229818"/>
                </a:lnTo>
                <a:lnTo>
                  <a:pt x="2572968" y="229818"/>
                </a:lnTo>
                <a:lnTo>
                  <a:pt x="2563692" y="222908"/>
                </a:lnTo>
                <a:lnTo>
                  <a:pt x="2561127" y="220341"/>
                </a:lnTo>
                <a:lnTo>
                  <a:pt x="2560835" y="220780"/>
                </a:lnTo>
                <a:lnTo>
                  <a:pt x="2559055" y="219453"/>
                </a:lnTo>
                <a:cubicBezTo>
                  <a:pt x="2555799" y="217380"/>
                  <a:pt x="2554022" y="216787"/>
                  <a:pt x="2554022" y="217971"/>
                </a:cubicBezTo>
                <a:cubicBezTo>
                  <a:pt x="2551654" y="217971"/>
                  <a:pt x="2551654" y="217971"/>
                  <a:pt x="2551654" y="217971"/>
                </a:cubicBezTo>
                <a:cubicBezTo>
                  <a:pt x="2551654" y="217971"/>
                  <a:pt x="2549285" y="217971"/>
                  <a:pt x="2549285" y="217971"/>
                </a:cubicBezTo>
                <a:cubicBezTo>
                  <a:pt x="2549285" y="215603"/>
                  <a:pt x="2546917" y="215603"/>
                  <a:pt x="2546917" y="215603"/>
                </a:cubicBezTo>
                <a:cubicBezTo>
                  <a:pt x="2544549" y="213234"/>
                  <a:pt x="2539813" y="210864"/>
                  <a:pt x="2537444" y="208495"/>
                </a:cubicBezTo>
                <a:cubicBezTo>
                  <a:pt x="2532708" y="206126"/>
                  <a:pt x="2532708" y="203756"/>
                  <a:pt x="2523235" y="196648"/>
                </a:cubicBezTo>
                <a:cubicBezTo>
                  <a:pt x="2520867" y="196648"/>
                  <a:pt x="2520867" y="194279"/>
                  <a:pt x="2518498" y="194279"/>
                </a:cubicBezTo>
                <a:cubicBezTo>
                  <a:pt x="2518498" y="194279"/>
                  <a:pt x="2518498" y="191911"/>
                  <a:pt x="2518498" y="191911"/>
                </a:cubicBezTo>
                <a:cubicBezTo>
                  <a:pt x="2518498" y="191911"/>
                  <a:pt x="2520867" y="191911"/>
                  <a:pt x="2513762" y="187172"/>
                </a:cubicBezTo>
                <a:cubicBezTo>
                  <a:pt x="2513762" y="187172"/>
                  <a:pt x="2516130" y="184803"/>
                  <a:pt x="2516130" y="184803"/>
                </a:cubicBezTo>
                <a:cubicBezTo>
                  <a:pt x="2518498" y="182433"/>
                  <a:pt x="2518498" y="180064"/>
                  <a:pt x="2520867" y="182433"/>
                </a:cubicBezTo>
                <a:cubicBezTo>
                  <a:pt x="2527971" y="184803"/>
                  <a:pt x="2527971" y="189541"/>
                  <a:pt x="2530340" y="191911"/>
                </a:cubicBezTo>
                <a:cubicBezTo>
                  <a:pt x="2537444" y="196648"/>
                  <a:pt x="2542181" y="199018"/>
                  <a:pt x="2549285" y="201387"/>
                </a:cubicBezTo>
                <a:cubicBezTo>
                  <a:pt x="2556390" y="206126"/>
                  <a:pt x="2561127" y="208495"/>
                  <a:pt x="2568231" y="210864"/>
                </a:cubicBezTo>
                <a:cubicBezTo>
                  <a:pt x="2572968" y="213234"/>
                  <a:pt x="2577704" y="215603"/>
                  <a:pt x="2580073" y="220341"/>
                </a:cubicBezTo>
                <a:cubicBezTo>
                  <a:pt x="2580073" y="220341"/>
                  <a:pt x="2582441" y="222710"/>
                  <a:pt x="2582441" y="222710"/>
                </a:cubicBezTo>
                <a:cubicBezTo>
                  <a:pt x="2594282" y="229818"/>
                  <a:pt x="2599018" y="232188"/>
                  <a:pt x="2601387" y="227449"/>
                </a:cubicBezTo>
                <a:cubicBezTo>
                  <a:pt x="2601387" y="225080"/>
                  <a:pt x="2601387" y="222710"/>
                  <a:pt x="2608491" y="225080"/>
                </a:cubicBezTo>
                <a:cubicBezTo>
                  <a:pt x="2608491" y="225080"/>
                  <a:pt x="2610860" y="225080"/>
                  <a:pt x="2610860" y="225080"/>
                </a:cubicBezTo>
                <a:cubicBezTo>
                  <a:pt x="2610860" y="225080"/>
                  <a:pt x="2620333" y="229818"/>
                  <a:pt x="2622701" y="232188"/>
                </a:cubicBezTo>
                <a:cubicBezTo>
                  <a:pt x="2617964" y="227449"/>
                  <a:pt x="2617964" y="227449"/>
                  <a:pt x="2613228" y="225080"/>
                </a:cubicBezTo>
                <a:cubicBezTo>
                  <a:pt x="2615596" y="225080"/>
                  <a:pt x="2615596" y="225080"/>
                  <a:pt x="2617964" y="225080"/>
                </a:cubicBezTo>
                <a:cubicBezTo>
                  <a:pt x="2610860" y="222710"/>
                  <a:pt x="2608491" y="220341"/>
                  <a:pt x="2606123" y="220341"/>
                </a:cubicBezTo>
                <a:cubicBezTo>
                  <a:pt x="2603755" y="217971"/>
                  <a:pt x="2601387" y="215603"/>
                  <a:pt x="2596650" y="213234"/>
                </a:cubicBezTo>
                <a:cubicBezTo>
                  <a:pt x="2591914" y="210864"/>
                  <a:pt x="2591914" y="208495"/>
                  <a:pt x="2591914" y="210864"/>
                </a:cubicBezTo>
                <a:cubicBezTo>
                  <a:pt x="2591914" y="210864"/>
                  <a:pt x="2594282" y="213234"/>
                  <a:pt x="2594282" y="213234"/>
                </a:cubicBezTo>
                <a:cubicBezTo>
                  <a:pt x="2596650" y="215603"/>
                  <a:pt x="2591914" y="210864"/>
                  <a:pt x="2589546" y="210864"/>
                </a:cubicBezTo>
                <a:cubicBezTo>
                  <a:pt x="2587177" y="208495"/>
                  <a:pt x="2584809" y="206126"/>
                  <a:pt x="2582441" y="206126"/>
                </a:cubicBezTo>
                <a:cubicBezTo>
                  <a:pt x="2580073" y="203756"/>
                  <a:pt x="2580073" y="203756"/>
                  <a:pt x="2582441" y="203756"/>
                </a:cubicBezTo>
                <a:cubicBezTo>
                  <a:pt x="2587177" y="206126"/>
                  <a:pt x="2587177" y="206126"/>
                  <a:pt x="2580073" y="201387"/>
                </a:cubicBezTo>
                <a:cubicBezTo>
                  <a:pt x="2580073" y="201387"/>
                  <a:pt x="2577704" y="199018"/>
                  <a:pt x="2577704" y="199018"/>
                </a:cubicBezTo>
                <a:cubicBezTo>
                  <a:pt x="2580073" y="199018"/>
                  <a:pt x="2572968" y="194279"/>
                  <a:pt x="2570600" y="191911"/>
                </a:cubicBezTo>
                <a:lnTo>
                  <a:pt x="2565863" y="190014"/>
                </a:lnTo>
                <a:lnTo>
                  <a:pt x="2565272" y="189541"/>
                </a:lnTo>
                <a:lnTo>
                  <a:pt x="2558773" y="187177"/>
                </a:lnTo>
                <a:lnTo>
                  <a:pt x="2558762" y="187173"/>
                </a:lnTo>
                <a:lnTo>
                  <a:pt x="2558760" y="187173"/>
                </a:lnTo>
                <a:lnTo>
                  <a:pt x="2554022" y="184803"/>
                </a:lnTo>
                <a:lnTo>
                  <a:pt x="2556390" y="184803"/>
                </a:lnTo>
                <a:cubicBezTo>
                  <a:pt x="2556390" y="184803"/>
                  <a:pt x="2556390" y="184803"/>
                  <a:pt x="2554022" y="182433"/>
                </a:cubicBezTo>
                <a:cubicBezTo>
                  <a:pt x="2546917" y="177694"/>
                  <a:pt x="2549285" y="180064"/>
                  <a:pt x="2551654" y="180064"/>
                </a:cubicBezTo>
                <a:cubicBezTo>
                  <a:pt x="2556390" y="182433"/>
                  <a:pt x="2554022" y="180064"/>
                  <a:pt x="2551654" y="177694"/>
                </a:cubicBezTo>
                <a:lnTo>
                  <a:pt x="2554022" y="177694"/>
                </a:lnTo>
                <a:cubicBezTo>
                  <a:pt x="2556390" y="177694"/>
                  <a:pt x="2561127" y="182433"/>
                  <a:pt x="2563495" y="182433"/>
                </a:cubicBezTo>
                <a:cubicBezTo>
                  <a:pt x="2565863" y="184803"/>
                  <a:pt x="2565863" y="184803"/>
                  <a:pt x="2565863" y="184803"/>
                </a:cubicBezTo>
                <a:lnTo>
                  <a:pt x="2565864" y="184803"/>
                </a:lnTo>
                <a:lnTo>
                  <a:pt x="2568231" y="187172"/>
                </a:lnTo>
                <a:cubicBezTo>
                  <a:pt x="2570600" y="187172"/>
                  <a:pt x="2572968" y="189541"/>
                  <a:pt x="2572968" y="189541"/>
                </a:cubicBezTo>
                <a:cubicBezTo>
                  <a:pt x="2570600" y="189541"/>
                  <a:pt x="2570600" y="189541"/>
                  <a:pt x="2570600" y="189541"/>
                </a:cubicBezTo>
                <a:cubicBezTo>
                  <a:pt x="2572968" y="191911"/>
                  <a:pt x="2572968" y="191911"/>
                  <a:pt x="2575336" y="191911"/>
                </a:cubicBezTo>
                <a:cubicBezTo>
                  <a:pt x="2575336" y="194279"/>
                  <a:pt x="2575336" y="194279"/>
                  <a:pt x="2575336" y="194279"/>
                </a:cubicBezTo>
                <a:cubicBezTo>
                  <a:pt x="2577704" y="194279"/>
                  <a:pt x="2577704" y="194279"/>
                  <a:pt x="2577704" y="196648"/>
                </a:cubicBezTo>
                <a:cubicBezTo>
                  <a:pt x="2577704" y="196648"/>
                  <a:pt x="2582441" y="199018"/>
                  <a:pt x="2584809" y="201387"/>
                </a:cubicBezTo>
                <a:cubicBezTo>
                  <a:pt x="2587177" y="201387"/>
                  <a:pt x="2589546" y="203756"/>
                  <a:pt x="2591914" y="203756"/>
                </a:cubicBezTo>
                <a:cubicBezTo>
                  <a:pt x="2591914" y="206126"/>
                  <a:pt x="2591914" y="206126"/>
                  <a:pt x="2591914" y="206126"/>
                </a:cubicBezTo>
                <a:cubicBezTo>
                  <a:pt x="2596650" y="210864"/>
                  <a:pt x="2599018" y="210864"/>
                  <a:pt x="2603755" y="213234"/>
                </a:cubicBezTo>
                <a:cubicBezTo>
                  <a:pt x="2606123" y="213234"/>
                  <a:pt x="2606123" y="210864"/>
                  <a:pt x="2603755" y="208495"/>
                </a:cubicBezTo>
                <a:cubicBezTo>
                  <a:pt x="2601387" y="206126"/>
                  <a:pt x="2599018" y="203756"/>
                  <a:pt x="2596650" y="201387"/>
                </a:cubicBezTo>
                <a:cubicBezTo>
                  <a:pt x="2596650" y="201387"/>
                  <a:pt x="2596650" y="199018"/>
                  <a:pt x="2596650" y="199018"/>
                </a:cubicBezTo>
                <a:cubicBezTo>
                  <a:pt x="2596650" y="199018"/>
                  <a:pt x="2596650" y="199018"/>
                  <a:pt x="2599018" y="199018"/>
                </a:cubicBezTo>
                <a:cubicBezTo>
                  <a:pt x="2599018" y="199018"/>
                  <a:pt x="2603755" y="199018"/>
                  <a:pt x="2606123" y="201387"/>
                </a:cubicBezTo>
                <a:cubicBezTo>
                  <a:pt x="2601387" y="196648"/>
                  <a:pt x="2606123" y="196648"/>
                  <a:pt x="2606123" y="194279"/>
                </a:cubicBezTo>
                <a:cubicBezTo>
                  <a:pt x="2606123" y="191911"/>
                  <a:pt x="2603755" y="189541"/>
                  <a:pt x="2603755" y="187172"/>
                </a:cubicBezTo>
                <a:lnTo>
                  <a:pt x="2600134" y="182991"/>
                </a:lnTo>
                <a:lnTo>
                  <a:pt x="2603755" y="184803"/>
                </a:lnTo>
                <a:cubicBezTo>
                  <a:pt x="2606123" y="187172"/>
                  <a:pt x="2610860" y="189541"/>
                  <a:pt x="2613228" y="191911"/>
                </a:cubicBezTo>
                <a:cubicBezTo>
                  <a:pt x="2613228" y="191911"/>
                  <a:pt x="2613228" y="194279"/>
                  <a:pt x="2610860" y="194279"/>
                </a:cubicBezTo>
                <a:cubicBezTo>
                  <a:pt x="2608491" y="196648"/>
                  <a:pt x="2620333" y="199018"/>
                  <a:pt x="2620333" y="201387"/>
                </a:cubicBezTo>
                <a:cubicBezTo>
                  <a:pt x="2617964" y="201387"/>
                  <a:pt x="2617964" y="203756"/>
                  <a:pt x="2617964" y="203756"/>
                </a:cubicBezTo>
                <a:cubicBezTo>
                  <a:pt x="2617964" y="203756"/>
                  <a:pt x="2617964" y="206126"/>
                  <a:pt x="2620333" y="206126"/>
                </a:cubicBezTo>
                <a:cubicBezTo>
                  <a:pt x="2620333" y="208495"/>
                  <a:pt x="2622701" y="210864"/>
                  <a:pt x="2622701" y="210864"/>
                </a:cubicBezTo>
                <a:cubicBezTo>
                  <a:pt x="2627437" y="210864"/>
                  <a:pt x="2627437" y="206126"/>
                  <a:pt x="2625069" y="201387"/>
                </a:cubicBezTo>
                <a:cubicBezTo>
                  <a:pt x="2622701" y="201387"/>
                  <a:pt x="2622701" y="199018"/>
                  <a:pt x="2622701" y="199018"/>
                </a:cubicBezTo>
                <a:cubicBezTo>
                  <a:pt x="2625069" y="199018"/>
                  <a:pt x="2625069" y="201387"/>
                  <a:pt x="2627437" y="201387"/>
                </a:cubicBezTo>
                <a:cubicBezTo>
                  <a:pt x="2627437" y="201387"/>
                  <a:pt x="2620333" y="194279"/>
                  <a:pt x="2620333" y="194279"/>
                </a:cubicBezTo>
                <a:cubicBezTo>
                  <a:pt x="2622701" y="194279"/>
                  <a:pt x="2627437" y="199018"/>
                  <a:pt x="2625069" y="194279"/>
                </a:cubicBezTo>
                <a:cubicBezTo>
                  <a:pt x="2622701" y="194279"/>
                  <a:pt x="2622701" y="194279"/>
                  <a:pt x="2622701" y="194279"/>
                </a:cubicBezTo>
                <a:cubicBezTo>
                  <a:pt x="2615596" y="187172"/>
                  <a:pt x="2610860" y="182433"/>
                  <a:pt x="2615596" y="182433"/>
                </a:cubicBezTo>
                <a:cubicBezTo>
                  <a:pt x="2615596" y="182433"/>
                  <a:pt x="2613228" y="182433"/>
                  <a:pt x="2610860" y="180064"/>
                </a:cubicBezTo>
                <a:cubicBezTo>
                  <a:pt x="2610860" y="180064"/>
                  <a:pt x="2608491" y="177694"/>
                  <a:pt x="2608491" y="177694"/>
                </a:cubicBezTo>
                <a:cubicBezTo>
                  <a:pt x="2608491" y="180064"/>
                  <a:pt x="2606123" y="177694"/>
                  <a:pt x="2601387" y="175325"/>
                </a:cubicBezTo>
                <a:cubicBezTo>
                  <a:pt x="2601387" y="172956"/>
                  <a:pt x="2601387" y="172956"/>
                  <a:pt x="2606123" y="175325"/>
                </a:cubicBezTo>
                <a:cubicBezTo>
                  <a:pt x="2596650" y="168217"/>
                  <a:pt x="2608491" y="172956"/>
                  <a:pt x="2608491" y="170586"/>
                </a:cubicBezTo>
                <a:cubicBezTo>
                  <a:pt x="2610860" y="170586"/>
                  <a:pt x="2613228" y="168217"/>
                  <a:pt x="2622701" y="177694"/>
                </a:cubicBezTo>
                <a:cubicBezTo>
                  <a:pt x="2622701" y="175325"/>
                  <a:pt x="2622701" y="175325"/>
                  <a:pt x="2622701" y="172956"/>
                </a:cubicBezTo>
                <a:cubicBezTo>
                  <a:pt x="2625069" y="172956"/>
                  <a:pt x="2625069" y="172956"/>
                  <a:pt x="2627437" y="175325"/>
                </a:cubicBezTo>
                <a:cubicBezTo>
                  <a:pt x="2629806" y="177694"/>
                  <a:pt x="2634542" y="180064"/>
                  <a:pt x="2636910" y="182433"/>
                </a:cubicBezTo>
                <a:cubicBezTo>
                  <a:pt x="2639279" y="182433"/>
                  <a:pt x="2639279" y="182433"/>
                  <a:pt x="2639279" y="182433"/>
                </a:cubicBezTo>
                <a:cubicBezTo>
                  <a:pt x="2639279" y="182433"/>
                  <a:pt x="2639279" y="184803"/>
                  <a:pt x="2639279" y="184803"/>
                </a:cubicBezTo>
                <a:cubicBezTo>
                  <a:pt x="2641647" y="184803"/>
                  <a:pt x="2641647" y="184803"/>
                  <a:pt x="2641647" y="187172"/>
                </a:cubicBezTo>
                <a:cubicBezTo>
                  <a:pt x="2641647" y="187172"/>
                  <a:pt x="2641647" y="187172"/>
                  <a:pt x="2644015" y="187172"/>
                </a:cubicBezTo>
                <a:lnTo>
                  <a:pt x="2646930" y="189541"/>
                </a:lnTo>
                <a:lnTo>
                  <a:pt x="2646383" y="189541"/>
                </a:lnTo>
                <a:cubicBezTo>
                  <a:pt x="2649936" y="191911"/>
                  <a:pt x="2649936" y="191911"/>
                  <a:pt x="2648752" y="191021"/>
                </a:cubicBezTo>
                <a:lnTo>
                  <a:pt x="2646930" y="189541"/>
                </a:lnTo>
                <a:lnTo>
                  <a:pt x="2648751" y="189541"/>
                </a:lnTo>
                <a:cubicBezTo>
                  <a:pt x="2648751" y="191911"/>
                  <a:pt x="2651120" y="191911"/>
                  <a:pt x="2651120" y="191911"/>
                </a:cubicBezTo>
                <a:cubicBezTo>
                  <a:pt x="2651120" y="191911"/>
                  <a:pt x="2655856" y="194279"/>
                  <a:pt x="2655856" y="194279"/>
                </a:cubicBezTo>
                <a:cubicBezTo>
                  <a:pt x="2653488" y="191911"/>
                  <a:pt x="2651120" y="189541"/>
                  <a:pt x="2655856" y="191911"/>
                </a:cubicBezTo>
                <a:cubicBezTo>
                  <a:pt x="2660593" y="196648"/>
                  <a:pt x="2667697" y="201387"/>
                  <a:pt x="2672434" y="206126"/>
                </a:cubicBezTo>
                <a:cubicBezTo>
                  <a:pt x="2674802" y="203756"/>
                  <a:pt x="2677170" y="203756"/>
                  <a:pt x="2672434" y="196648"/>
                </a:cubicBezTo>
                <a:cubicBezTo>
                  <a:pt x="2667697" y="189541"/>
                  <a:pt x="2667697" y="184803"/>
                  <a:pt x="2658224" y="177694"/>
                </a:cubicBezTo>
                <a:cubicBezTo>
                  <a:pt x="2658224" y="175325"/>
                  <a:pt x="2658224" y="175325"/>
                  <a:pt x="2660593" y="175325"/>
                </a:cubicBezTo>
                <a:cubicBezTo>
                  <a:pt x="2662961" y="175325"/>
                  <a:pt x="2665329" y="175325"/>
                  <a:pt x="2660593" y="172956"/>
                </a:cubicBezTo>
                <a:lnTo>
                  <a:pt x="2658225" y="170587"/>
                </a:lnTo>
                <a:lnTo>
                  <a:pt x="2665329" y="175325"/>
                </a:lnTo>
                <a:cubicBezTo>
                  <a:pt x="2670066" y="177694"/>
                  <a:pt x="2672434" y="182433"/>
                  <a:pt x="2674802" y="182433"/>
                </a:cubicBezTo>
                <a:cubicBezTo>
                  <a:pt x="2674802" y="182433"/>
                  <a:pt x="2677170" y="184803"/>
                  <a:pt x="2679539" y="184803"/>
                </a:cubicBezTo>
                <a:cubicBezTo>
                  <a:pt x="2691380" y="194279"/>
                  <a:pt x="2705589" y="203756"/>
                  <a:pt x="2717431" y="215603"/>
                </a:cubicBezTo>
                <a:cubicBezTo>
                  <a:pt x="2722167" y="217971"/>
                  <a:pt x="2722167" y="217971"/>
                  <a:pt x="2724536" y="217971"/>
                </a:cubicBezTo>
                <a:cubicBezTo>
                  <a:pt x="2726904" y="217971"/>
                  <a:pt x="2729272" y="220341"/>
                  <a:pt x="2731640" y="222710"/>
                </a:cubicBezTo>
                <a:cubicBezTo>
                  <a:pt x="2731640" y="222710"/>
                  <a:pt x="2734009" y="225080"/>
                  <a:pt x="2734009" y="225080"/>
                </a:cubicBezTo>
                <a:cubicBezTo>
                  <a:pt x="2741114" y="232188"/>
                  <a:pt x="2748218" y="236926"/>
                  <a:pt x="2757691" y="241665"/>
                </a:cubicBezTo>
                <a:cubicBezTo>
                  <a:pt x="2757691" y="244033"/>
                  <a:pt x="2760059" y="244033"/>
                  <a:pt x="2762427" y="246403"/>
                </a:cubicBezTo>
                <a:cubicBezTo>
                  <a:pt x="2762427" y="246403"/>
                  <a:pt x="2767163" y="248772"/>
                  <a:pt x="2771901" y="251142"/>
                </a:cubicBezTo>
                <a:cubicBezTo>
                  <a:pt x="2769533" y="251142"/>
                  <a:pt x="2769533" y="251142"/>
                  <a:pt x="2769533" y="251142"/>
                </a:cubicBezTo>
                <a:cubicBezTo>
                  <a:pt x="2771901" y="253511"/>
                  <a:pt x="2771901" y="255880"/>
                  <a:pt x="2774269" y="258249"/>
                </a:cubicBezTo>
                <a:cubicBezTo>
                  <a:pt x="2776637" y="258249"/>
                  <a:pt x="2781373" y="260619"/>
                  <a:pt x="2781373" y="260619"/>
                </a:cubicBezTo>
                <a:cubicBezTo>
                  <a:pt x="2781373" y="260619"/>
                  <a:pt x="2783741" y="260619"/>
                  <a:pt x="2783741" y="260619"/>
                </a:cubicBezTo>
                <a:cubicBezTo>
                  <a:pt x="2783741" y="260619"/>
                  <a:pt x="2786109" y="260619"/>
                  <a:pt x="2786109" y="262988"/>
                </a:cubicBezTo>
                <a:cubicBezTo>
                  <a:pt x="2793215" y="265357"/>
                  <a:pt x="2790847" y="265357"/>
                  <a:pt x="2790847" y="262988"/>
                </a:cubicBezTo>
                <a:cubicBezTo>
                  <a:pt x="2790847" y="262988"/>
                  <a:pt x="2793215" y="262988"/>
                  <a:pt x="2795583" y="265357"/>
                </a:cubicBezTo>
                <a:cubicBezTo>
                  <a:pt x="2797951" y="265357"/>
                  <a:pt x="2800319" y="267727"/>
                  <a:pt x="2800319" y="267727"/>
                </a:cubicBezTo>
                <a:cubicBezTo>
                  <a:pt x="2802687" y="270095"/>
                  <a:pt x="2802687" y="270095"/>
                  <a:pt x="2802687" y="270095"/>
                </a:cubicBezTo>
                <a:cubicBezTo>
                  <a:pt x="2802687" y="270095"/>
                  <a:pt x="2802687" y="270095"/>
                  <a:pt x="2802687" y="272465"/>
                </a:cubicBezTo>
                <a:cubicBezTo>
                  <a:pt x="2805055" y="272465"/>
                  <a:pt x="2805055" y="272465"/>
                  <a:pt x="2805055" y="274834"/>
                </a:cubicBezTo>
                <a:cubicBezTo>
                  <a:pt x="2807423" y="274834"/>
                  <a:pt x="2809793" y="277203"/>
                  <a:pt x="2809793" y="277203"/>
                </a:cubicBezTo>
                <a:cubicBezTo>
                  <a:pt x="2812161" y="277203"/>
                  <a:pt x="2812161" y="279573"/>
                  <a:pt x="2812161" y="279573"/>
                </a:cubicBezTo>
                <a:cubicBezTo>
                  <a:pt x="2809793" y="279573"/>
                  <a:pt x="2809793" y="277203"/>
                  <a:pt x="2807423" y="277203"/>
                </a:cubicBezTo>
                <a:cubicBezTo>
                  <a:pt x="2814529" y="281942"/>
                  <a:pt x="2821633" y="286681"/>
                  <a:pt x="2828739" y="291419"/>
                </a:cubicBezTo>
                <a:cubicBezTo>
                  <a:pt x="2828739" y="291419"/>
                  <a:pt x="2833475" y="293788"/>
                  <a:pt x="2838211" y="298527"/>
                </a:cubicBezTo>
                <a:cubicBezTo>
                  <a:pt x="2842947" y="300896"/>
                  <a:pt x="2842947" y="300896"/>
                  <a:pt x="2842947" y="300896"/>
                </a:cubicBezTo>
                <a:cubicBezTo>
                  <a:pt x="2845315" y="300896"/>
                  <a:pt x="2852421" y="308004"/>
                  <a:pt x="2857157" y="310373"/>
                </a:cubicBezTo>
                <a:cubicBezTo>
                  <a:pt x="2864261" y="315112"/>
                  <a:pt x="2864261" y="315112"/>
                  <a:pt x="2868999" y="317481"/>
                </a:cubicBezTo>
                <a:cubicBezTo>
                  <a:pt x="2868999" y="317481"/>
                  <a:pt x="2871367" y="319850"/>
                  <a:pt x="2873735" y="319850"/>
                </a:cubicBezTo>
                <a:cubicBezTo>
                  <a:pt x="2873735" y="322219"/>
                  <a:pt x="2873735" y="322219"/>
                  <a:pt x="2873735" y="322219"/>
                </a:cubicBezTo>
                <a:cubicBezTo>
                  <a:pt x="2873735" y="322219"/>
                  <a:pt x="2876103" y="324589"/>
                  <a:pt x="2871367" y="322219"/>
                </a:cubicBezTo>
                <a:cubicBezTo>
                  <a:pt x="2868999" y="322219"/>
                  <a:pt x="2868999" y="322219"/>
                  <a:pt x="2868999" y="322219"/>
                </a:cubicBezTo>
                <a:cubicBezTo>
                  <a:pt x="2873735" y="324589"/>
                  <a:pt x="2876103" y="326958"/>
                  <a:pt x="2878471" y="329327"/>
                </a:cubicBezTo>
                <a:cubicBezTo>
                  <a:pt x="2880839" y="331697"/>
                  <a:pt x="2883208" y="331697"/>
                  <a:pt x="2885576" y="334066"/>
                </a:cubicBezTo>
                <a:cubicBezTo>
                  <a:pt x="2887944" y="336435"/>
                  <a:pt x="2892681" y="338805"/>
                  <a:pt x="2887944" y="336435"/>
                </a:cubicBezTo>
                <a:cubicBezTo>
                  <a:pt x="2899786" y="343543"/>
                  <a:pt x="2895049" y="341174"/>
                  <a:pt x="2906890" y="348281"/>
                </a:cubicBezTo>
                <a:cubicBezTo>
                  <a:pt x="2902154" y="343543"/>
                  <a:pt x="2909259" y="348281"/>
                  <a:pt x="2909259" y="348281"/>
                </a:cubicBezTo>
                <a:cubicBezTo>
                  <a:pt x="2913995" y="350651"/>
                  <a:pt x="2916363" y="353020"/>
                  <a:pt x="2916363" y="353020"/>
                </a:cubicBezTo>
                <a:cubicBezTo>
                  <a:pt x="2916363" y="353020"/>
                  <a:pt x="2916363" y="355389"/>
                  <a:pt x="2916363" y="355389"/>
                </a:cubicBezTo>
                <a:cubicBezTo>
                  <a:pt x="2918732" y="357759"/>
                  <a:pt x="2918732" y="357759"/>
                  <a:pt x="2918732" y="357759"/>
                </a:cubicBezTo>
                <a:cubicBezTo>
                  <a:pt x="2925836" y="362497"/>
                  <a:pt x="2930573" y="364867"/>
                  <a:pt x="2937677" y="369604"/>
                </a:cubicBezTo>
                <a:cubicBezTo>
                  <a:pt x="2937677" y="371974"/>
                  <a:pt x="2942414" y="376712"/>
                  <a:pt x="2947150" y="379082"/>
                </a:cubicBezTo>
                <a:cubicBezTo>
                  <a:pt x="2949519" y="379082"/>
                  <a:pt x="2951887" y="379082"/>
                  <a:pt x="2956623" y="381451"/>
                </a:cubicBezTo>
                <a:cubicBezTo>
                  <a:pt x="2958992" y="383820"/>
                  <a:pt x="2958992" y="386190"/>
                  <a:pt x="2958992" y="386190"/>
                </a:cubicBezTo>
                <a:cubicBezTo>
                  <a:pt x="2958992" y="386190"/>
                  <a:pt x="2961360" y="388559"/>
                  <a:pt x="2961360" y="388559"/>
                </a:cubicBezTo>
                <a:cubicBezTo>
                  <a:pt x="2963728" y="390928"/>
                  <a:pt x="2966096" y="390928"/>
                  <a:pt x="2966096" y="390928"/>
                </a:cubicBezTo>
                <a:cubicBezTo>
                  <a:pt x="2966096" y="390928"/>
                  <a:pt x="2966096" y="390928"/>
                  <a:pt x="2968465" y="390928"/>
                </a:cubicBezTo>
                <a:cubicBezTo>
                  <a:pt x="2968465" y="390928"/>
                  <a:pt x="2970833" y="390928"/>
                  <a:pt x="2970833" y="393298"/>
                </a:cubicBezTo>
                <a:cubicBezTo>
                  <a:pt x="2977937" y="395666"/>
                  <a:pt x="2982674" y="400405"/>
                  <a:pt x="2987410" y="405144"/>
                </a:cubicBezTo>
                <a:cubicBezTo>
                  <a:pt x="2989779" y="405144"/>
                  <a:pt x="2994515" y="409882"/>
                  <a:pt x="2999252" y="412252"/>
                </a:cubicBezTo>
                <a:cubicBezTo>
                  <a:pt x="3003988" y="416990"/>
                  <a:pt x="3001620" y="414621"/>
                  <a:pt x="3003988" y="414621"/>
                </a:cubicBezTo>
                <a:cubicBezTo>
                  <a:pt x="3003988" y="414621"/>
                  <a:pt x="3001620" y="412252"/>
                  <a:pt x="3001620" y="412252"/>
                </a:cubicBezTo>
                <a:cubicBezTo>
                  <a:pt x="3001620" y="409882"/>
                  <a:pt x="2999252" y="407513"/>
                  <a:pt x="2999252" y="407513"/>
                </a:cubicBezTo>
                <a:lnTo>
                  <a:pt x="3001010" y="407864"/>
                </a:lnTo>
                <a:lnTo>
                  <a:pt x="3009909" y="413732"/>
                </a:lnTo>
                <a:lnTo>
                  <a:pt x="3010298" y="413946"/>
                </a:lnTo>
                <a:lnTo>
                  <a:pt x="3012573" y="416398"/>
                </a:lnTo>
                <a:cubicBezTo>
                  <a:pt x="3012869" y="416990"/>
                  <a:pt x="3012277" y="416990"/>
                  <a:pt x="3011093" y="416990"/>
                </a:cubicBezTo>
                <a:cubicBezTo>
                  <a:pt x="3008725" y="414621"/>
                  <a:pt x="3006356" y="414621"/>
                  <a:pt x="3008725" y="416990"/>
                </a:cubicBezTo>
                <a:cubicBezTo>
                  <a:pt x="3011093" y="416990"/>
                  <a:pt x="3013461" y="419359"/>
                  <a:pt x="3015829" y="419359"/>
                </a:cubicBezTo>
                <a:cubicBezTo>
                  <a:pt x="3018198" y="421728"/>
                  <a:pt x="3018198" y="421728"/>
                  <a:pt x="3020566" y="424098"/>
                </a:cubicBezTo>
                <a:cubicBezTo>
                  <a:pt x="3022934" y="424098"/>
                  <a:pt x="3027670" y="428836"/>
                  <a:pt x="3027670" y="428836"/>
                </a:cubicBezTo>
                <a:cubicBezTo>
                  <a:pt x="3018198" y="424098"/>
                  <a:pt x="3020566" y="426467"/>
                  <a:pt x="3020566" y="426467"/>
                </a:cubicBezTo>
                <a:cubicBezTo>
                  <a:pt x="3025302" y="431206"/>
                  <a:pt x="3030039" y="435944"/>
                  <a:pt x="3034775" y="438314"/>
                </a:cubicBezTo>
                <a:cubicBezTo>
                  <a:pt x="3037143" y="440683"/>
                  <a:pt x="3039512" y="440683"/>
                  <a:pt x="3041880" y="440683"/>
                </a:cubicBezTo>
                <a:cubicBezTo>
                  <a:pt x="3041880" y="440683"/>
                  <a:pt x="3044248" y="443052"/>
                  <a:pt x="3044248" y="443052"/>
                </a:cubicBezTo>
                <a:cubicBezTo>
                  <a:pt x="3048985" y="445421"/>
                  <a:pt x="3051353" y="447790"/>
                  <a:pt x="3056089" y="450160"/>
                </a:cubicBezTo>
                <a:cubicBezTo>
                  <a:pt x="3060826" y="452529"/>
                  <a:pt x="3060826" y="454898"/>
                  <a:pt x="3065562" y="457268"/>
                </a:cubicBezTo>
                <a:cubicBezTo>
                  <a:pt x="3065562" y="457268"/>
                  <a:pt x="3067930" y="459637"/>
                  <a:pt x="3070299" y="459637"/>
                </a:cubicBezTo>
                <a:cubicBezTo>
                  <a:pt x="3072667" y="462006"/>
                  <a:pt x="3077403" y="466744"/>
                  <a:pt x="3079772" y="469114"/>
                </a:cubicBezTo>
                <a:cubicBezTo>
                  <a:pt x="3082140" y="469114"/>
                  <a:pt x="3082140" y="469114"/>
                  <a:pt x="3082140" y="471483"/>
                </a:cubicBezTo>
                <a:cubicBezTo>
                  <a:pt x="3082140" y="471483"/>
                  <a:pt x="3084508" y="473852"/>
                  <a:pt x="3086876" y="473852"/>
                </a:cubicBezTo>
                <a:cubicBezTo>
                  <a:pt x="3089245" y="476222"/>
                  <a:pt x="3089245" y="476222"/>
                  <a:pt x="3091613" y="476222"/>
                </a:cubicBezTo>
                <a:cubicBezTo>
                  <a:pt x="3091613" y="476222"/>
                  <a:pt x="3091613" y="476222"/>
                  <a:pt x="3089245" y="473852"/>
                </a:cubicBezTo>
                <a:cubicBezTo>
                  <a:pt x="3089245" y="473852"/>
                  <a:pt x="3084508" y="471483"/>
                  <a:pt x="3084508" y="469114"/>
                </a:cubicBezTo>
                <a:cubicBezTo>
                  <a:pt x="3086876" y="471483"/>
                  <a:pt x="3089245" y="473852"/>
                  <a:pt x="3091613" y="473852"/>
                </a:cubicBezTo>
                <a:cubicBezTo>
                  <a:pt x="3093981" y="473852"/>
                  <a:pt x="3093981" y="473852"/>
                  <a:pt x="3093981" y="473852"/>
                </a:cubicBezTo>
                <a:cubicBezTo>
                  <a:pt x="3091613" y="473852"/>
                  <a:pt x="3091613" y="471483"/>
                  <a:pt x="3089245" y="471483"/>
                </a:cubicBezTo>
                <a:cubicBezTo>
                  <a:pt x="3079772" y="464376"/>
                  <a:pt x="3075035" y="462006"/>
                  <a:pt x="3072667" y="457268"/>
                </a:cubicBezTo>
                <a:cubicBezTo>
                  <a:pt x="3070299" y="457268"/>
                  <a:pt x="3070299" y="454898"/>
                  <a:pt x="3070299" y="454898"/>
                </a:cubicBezTo>
                <a:cubicBezTo>
                  <a:pt x="3065562" y="454898"/>
                  <a:pt x="3063194" y="450160"/>
                  <a:pt x="3060826" y="450160"/>
                </a:cubicBezTo>
                <a:cubicBezTo>
                  <a:pt x="3060826" y="450160"/>
                  <a:pt x="3060826" y="450160"/>
                  <a:pt x="3060826" y="452529"/>
                </a:cubicBezTo>
                <a:cubicBezTo>
                  <a:pt x="3060826" y="452529"/>
                  <a:pt x="3058458" y="452529"/>
                  <a:pt x="3053721" y="447790"/>
                </a:cubicBezTo>
                <a:lnTo>
                  <a:pt x="3049577" y="443644"/>
                </a:lnTo>
                <a:cubicBezTo>
                  <a:pt x="3050761" y="444236"/>
                  <a:pt x="3051353" y="444236"/>
                  <a:pt x="3051353" y="443052"/>
                </a:cubicBezTo>
                <a:cubicBezTo>
                  <a:pt x="3048985" y="443052"/>
                  <a:pt x="3048985" y="443052"/>
                  <a:pt x="3048985" y="443052"/>
                </a:cubicBezTo>
                <a:cubicBezTo>
                  <a:pt x="3048985" y="443052"/>
                  <a:pt x="3046616" y="438314"/>
                  <a:pt x="3044248" y="438314"/>
                </a:cubicBezTo>
                <a:cubicBezTo>
                  <a:pt x="3041880" y="435944"/>
                  <a:pt x="3041880" y="438314"/>
                  <a:pt x="3034775" y="433575"/>
                </a:cubicBezTo>
                <a:cubicBezTo>
                  <a:pt x="3034775" y="431206"/>
                  <a:pt x="3034775" y="431206"/>
                  <a:pt x="3034775" y="431206"/>
                </a:cubicBezTo>
                <a:cubicBezTo>
                  <a:pt x="3034775" y="428836"/>
                  <a:pt x="3027670" y="424098"/>
                  <a:pt x="3020566" y="419359"/>
                </a:cubicBezTo>
                <a:cubicBezTo>
                  <a:pt x="3018198" y="419359"/>
                  <a:pt x="3018198" y="416990"/>
                  <a:pt x="3015829" y="416990"/>
                </a:cubicBezTo>
                <a:lnTo>
                  <a:pt x="3010298" y="413946"/>
                </a:lnTo>
                <a:lnTo>
                  <a:pt x="3008725" y="412252"/>
                </a:lnTo>
                <a:cubicBezTo>
                  <a:pt x="3006357" y="411067"/>
                  <a:pt x="3003988" y="409290"/>
                  <a:pt x="3002212" y="408105"/>
                </a:cubicBezTo>
                <a:lnTo>
                  <a:pt x="3001010" y="407864"/>
                </a:lnTo>
                <a:lnTo>
                  <a:pt x="2996883" y="405144"/>
                </a:lnTo>
                <a:cubicBezTo>
                  <a:pt x="2992147" y="400405"/>
                  <a:pt x="2989779" y="400405"/>
                  <a:pt x="2987410" y="398036"/>
                </a:cubicBezTo>
                <a:cubicBezTo>
                  <a:pt x="2987410" y="395666"/>
                  <a:pt x="2985042" y="393298"/>
                  <a:pt x="2980306" y="390928"/>
                </a:cubicBezTo>
                <a:cubicBezTo>
                  <a:pt x="2975569" y="388559"/>
                  <a:pt x="2970833" y="383820"/>
                  <a:pt x="2966096" y="381451"/>
                </a:cubicBezTo>
                <a:cubicBezTo>
                  <a:pt x="2966096" y="381451"/>
                  <a:pt x="2966096" y="381451"/>
                  <a:pt x="2963728" y="381451"/>
                </a:cubicBezTo>
                <a:cubicBezTo>
                  <a:pt x="2963728" y="381451"/>
                  <a:pt x="2963728" y="379082"/>
                  <a:pt x="2961360" y="379082"/>
                </a:cubicBezTo>
                <a:cubicBezTo>
                  <a:pt x="2961360" y="379082"/>
                  <a:pt x="2958992" y="376712"/>
                  <a:pt x="2958992" y="376712"/>
                </a:cubicBezTo>
                <a:cubicBezTo>
                  <a:pt x="2958992" y="376712"/>
                  <a:pt x="2958992" y="376712"/>
                  <a:pt x="2958992" y="374343"/>
                </a:cubicBezTo>
                <a:cubicBezTo>
                  <a:pt x="2951887" y="369604"/>
                  <a:pt x="2942414" y="364867"/>
                  <a:pt x="2944782" y="364867"/>
                </a:cubicBezTo>
                <a:cubicBezTo>
                  <a:pt x="2947150" y="364867"/>
                  <a:pt x="2944782" y="362497"/>
                  <a:pt x="2942414" y="360128"/>
                </a:cubicBezTo>
                <a:cubicBezTo>
                  <a:pt x="2937677" y="357759"/>
                  <a:pt x="2937677" y="357759"/>
                  <a:pt x="2930573" y="353020"/>
                </a:cubicBezTo>
                <a:cubicBezTo>
                  <a:pt x="2925836" y="350651"/>
                  <a:pt x="2925836" y="348281"/>
                  <a:pt x="2923468" y="348281"/>
                </a:cubicBezTo>
                <a:cubicBezTo>
                  <a:pt x="2921100" y="345912"/>
                  <a:pt x="2916363" y="341174"/>
                  <a:pt x="2911627" y="338805"/>
                </a:cubicBezTo>
                <a:lnTo>
                  <a:pt x="2910857" y="338212"/>
                </a:lnTo>
                <a:lnTo>
                  <a:pt x="2909259" y="336435"/>
                </a:lnTo>
                <a:cubicBezTo>
                  <a:pt x="2908075" y="335251"/>
                  <a:pt x="2907482" y="335251"/>
                  <a:pt x="2907778" y="335843"/>
                </a:cubicBezTo>
                <a:lnTo>
                  <a:pt x="2910857" y="338212"/>
                </a:lnTo>
                <a:lnTo>
                  <a:pt x="2911923" y="339397"/>
                </a:lnTo>
                <a:cubicBezTo>
                  <a:pt x="2912219" y="339989"/>
                  <a:pt x="2911627" y="339989"/>
                  <a:pt x="2909259" y="338805"/>
                </a:cubicBezTo>
                <a:cubicBezTo>
                  <a:pt x="2897417" y="331697"/>
                  <a:pt x="2895049" y="329327"/>
                  <a:pt x="2895049" y="331697"/>
                </a:cubicBezTo>
                <a:cubicBezTo>
                  <a:pt x="2895049" y="331697"/>
                  <a:pt x="2892681" y="331697"/>
                  <a:pt x="2890313" y="329327"/>
                </a:cubicBezTo>
                <a:cubicBezTo>
                  <a:pt x="2890313" y="329327"/>
                  <a:pt x="2892681" y="331697"/>
                  <a:pt x="2885576" y="326958"/>
                </a:cubicBezTo>
                <a:cubicBezTo>
                  <a:pt x="2880839" y="324589"/>
                  <a:pt x="2885576" y="324589"/>
                  <a:pt x="2885576" y="324589"/>
                </a:cubicBezTo>
                <a:cubicBezTo>
                  <a:pt x="2885576" y="324589"/>
                  <a:pt x="2885576" y="324589"/>
                  <a:pt x="2887944" y="326958"/>
                </a:cubicBezTo>
                <a:cubicBezTo>
                  <a:pt x="2892681" y="329327"/>
                  <a:pt x="2885576" y="324589"/>
                  <a:pt x="2885576" y="324589"/>
                </a:cubicBezTo>
                <a:cubicBezTo>
                  <a:pt x="2885576" y="322219"/>
                  <a:pt x="2883208" y="319850"/>
                  <a:pt x="2880839" y="317481"/>
                </a:cubicBezTo>
                <a:cubicBezTo>
                  <a:pt x="2878471" y="317481"/>
                  <a:pt x="2876103" y="315112"/>
                  <a:pt x="2873735" y="315112"/>
                </a:cubicBezTo>
                <a:cubicBezTo>
                  <a:pt x="2868999" y="312743"/>
                  <a:pt x="2873735" y="317481"/>
                  <a:pt x="2878471" y="322219"/>
                </a:cubicBezTo>
                <a:cubicBezTo>
                  <a:pt x="2871367" y="315112"/>
                  <a:pt x="2864261" y="310373"/>
                  <a:pt x="2857157" y="305635"/>
                </a:cubicBezTo>
                <a:cubicBezTo>
                  <a:pt x="2857157" y="305635"/>
                  <a:pt x="2857157" y="305635"/>
                  <a:pt x="2859525" y="305635"/>
                </a:cubicBezTo>
                <a:cubicBezTo>
                  <a:pt x="2868999" y="312743"/>
                  <a:pt x="2864261" y="308004"/>
                  <a:pt x="2864261" y="308004"/>
                </a:cubicBezTo>
                <a:cubicBezTo>
                  <a:pt x="2866630" y="308004"/>
                  <a:pt x="2864261" y="305635"/>
                  <a:pt x="2864261" y="305635"/>
                </a:cubicBezTo>
                <a:cubicBezTo>
                  <a:pt x="2857157" y="300896"/>
                  <a:pt x="2859525" y="303265"/>
                  <a:pt x="2859525" y="303265"/>
                </a:cubicBezTo>
                <a:cubicBezTo>
                  <a:pt x="2859525" y="303265"/>
                  <a:pt x="2857157" y="300896"/>
                  <a:pt x="2857157" y="300896"/>
                </a:cubicBezTo>
                <a:cubicBezTo>
                  <a:pt x="2850053" y="296157"/>
                  <a:pt x="2845315" y="293788"/>
                  <a:pt x="2838211" y="289050"/>
                </a:cubicBezTo>
                <a:cubicBezTo>
                  <a:pt x="2838211" y="289050"/>
                  <a:pt x="2838211" y="291419"/>
                  <a:pt x="2835843" y="289050"/>
                </a:cubicBezTo>
                <a:cubicBezTo>
                  <a:pt x="2831107" y="286681"/>
                  <a:pt x="2828739" y="286681"/>
                  <a:pt x="2826369" y="284311"/>
                </a:cubicBezTo>
                <a:cubicBezTo>
                  <a:pt x="2826369" y="284311"/>
                  <a:pt x="2821633" y="281942"/>
                  <a:pt x="2819265" y="279573"/>
                </a:cubicBezTo>
                <a:cubicBezTo>
                  <a:pt x="2824001" y="281942"/>
                  <a:pt x="2833475" y="286681"/>
                  <a:pt x="2819265" y="277203"/>
                </a:cubicBezTo>
                <a:cubicBezTo>
                  <a:pt x="2824001" y="277203"/>
                  <a:pt x="2819265" y="274834"/>
                  <a:pt x="2814529" y="270095"/>
                </a:cubicBezTo>
                <a:cubicBezTo>
                  <a:pt x="2809793" y="267727"/>
                  <a:pt x="2805055" y="265357"/>
                  <a:pt x="2807423" y="265357"/>
                </a:cubicBezTo>
                <a:cubicBezTo>
                  <a:pt x="2809793" y="265357"/>
                  <a:pt x="2809793" y="265357"/>
                  <a:pt x="2809793" y="265357"/>
                </a:cubicBezTo>
                <a:cubicBezTo>
                  <a:pt x="2809793" y="265357"/>
                  <a:pt x="2807423" y="262988"/>
                  <a:pt x="2805055" y="262988"/>
                </a:cubicBezTo>
                <a:cubicBezTo>
                  <a:pt x="2805055" y="260619"/>
                  <a:pt x="2802687" y="260619"/>
                  <a:pt x="2802687" y="260619"/>
                </a:cubicBezTo>
                <a:cubicBezTo>
                  <a:pt x="2802687" y="260619"/>
                  <a:pt x="2802687" y="260619"/>
                  <a:pt x="2800319" y="260619"/>
                </a:cubicBezTo>
                <a:cubicBezTo>
                  <a:pt x="2797951" y="258249"/>
                  <a:pt x="2797951" y="258249"/>
                  <a:pt x="2795583" y="255880"/>
                </a:cubicBezTo>
                <a:cubicBezTo>
                  <a:pt x="2788477" y="251142"/>
                  <a:pt x="2786109" y="251142"/>
                  <a:pt x="2786109" y="251142"/>
                </a:cubicBezTo>
                <a:cubicBezTo>
                  <a:pt x="2783741" y="248772"/>
                  <a:pt x="2781373" y="248772"/>
                  <a:pt x="2781373" y="246403"/>
                </a:cubicBezTo>
                <a:cubicBezTo>
                  <a:pt x="2779005" y="246403"/>
                  <a:pt x="2781373" y="246403"/>
                  <a:pt x="2779005" y="246403"/>
                </a:cubicBezTo>
                <a:cubicBezTo>
                  <a:pt x="2774269" y="241665"/>
                  <a:pt x="2774269" y="239296"/>
                  <a:pt x="2762427" y="234557"/>
                </a:cubicBezTo>
                <a:cubicBezTo>
                  <a:pt x="2762427" y="232188"/>
                  <a:pt x="2762427" y="232188"/>
                  <a:pt x="2757691" y="229818"/>
                </a:cubicBezTo>
                <a:cubicBezTo>
                  <a:pt x="2760059" y="232188"/>
                  <a:pt x="2762427" y="232188"/>
                  <a:pt x="2764795" y="232188"/>
                </a:cubicBezTo>
                <a:cubicBezTo>
                  <a:pt x="2762427" y="232188"/>
                  <a:pt x="2762427" y="229818"/>
                  <a:pt x="2760059" y="229818"/>
                </a:cubicBezTo>
                <a:cubicBezTo>
                  <a:pt x="2757691" y="227449"/>
                  <a:pt x="2755323" y="227449"/>
                  <a:pt x="2755323" y="225080"/>
                </a:cubicBezTo>
                <a:cubicBezTo>
                  <a:pt x="2757691" y="225080"/>
                  <a:pt x="2757691" y="227449"/>
                  <a:pt x="2760059" y="227449"/>
                </a:cubicBezTo>
                <a:cubicBezTo>
                  <a:pt x="2760059" y="227449"/>
                  <a:pt x="2760059" y="227449"/>
                  <a:pt x="2760059" y="225080"/>
                </a:cubicBezTo>
                <a:cubicBezTo>
                  <a:pt x="2757691" y="222710"/>
                  <a:pt x="2762427" y="225080"/>
                  <a:pt x="2767163" y="229818"/>
                </a:cubicBezTo>
                <a:cubicBezTo>
                  <a:pt x="2771901" y="232188"/>
                  <a:pt x="2776637" y="234557"/>
                  <a:pt x="2774269" y="232188"/>
                </a:cubicBezTo>
                <a:cubicBezTo>
                  <a:pt x="2788477" y="241665"/>
                  <a:pt x="2781373" y="234557"/>
                  <a:pt x="2779005" y="229818"/>
                </a:cubicBezTo>
                <a:cubicBezTo>
                  <a:pt x="2781373" y="229818"/>
                  <a:pt x="2786109" y="232188"/>
                  <a:pt x="2786109" y="234557"/>
                </a:cubicBezTo>
                <a:cubicBezTo>
                  <a:pt x="2788477" y="236926"/>
                  <a:pt x="2788477" y="239296"/>
                  <a:pt x="2793215" y="241665"/>
                </a:cubicBezTo>
                <a:cubicBezTo>
                  <a:pt x="2795583" y="246403"/>
                  <a:pt x="2793215" y="244033"/>
                  <a:pt x="2790847" y="246403"/>
                </a:cubicBezTo>
                <a:cubicBezTo>
                  <a:pt x="2797951" y="251142"/>
                  <a:pt x="2800319" y="255880"/>
                  <a:pt x="2807423" y="260619"/>
                </a:cubicBezTo>
                <a:cubicBezTo>
                  <a:pt x="2809793" y="260619"/>
                  <a:pt x="2809793" y="260619"/>
                  <a:pt x="2812161" y="262988"/>
                </a:cubicBezTo>
                <a:cubicBezTo>
                  <a:pt x="2812161" y="262988"/>
                  <a:pt x="2809793" y="262988"/>
                  <a:pt x="2814529" y="265357"/>
                </a:cubicBezTo>
                <a:cubicBezTo>
                  <a:pt x="2814529" y="265357"/>
                  <a:pt x="2816897" y="265357"/>
                  <a:pt x="2816897" y="265357"/>
                </a:cubicBezTo>
                <a:cubicBezTo>
                  <a:pt x="2816897" y="265357"/>
                  <a:pt x="2824001" y="267727"/>
                  <a:pt x="2814529" y="260619"/>
                </a:cubicBezTo>
                <a:cubicBezTo>
                  <a:pt x="2814529" y="258249"/>
                  <a:pt x="2814529" y="258249"/>
                  <a:pt x="2814529" y="255880"/>
                </a:cubicBezTo>
                <a:cubicBezTo>
                  <a:pt x="2821633" y="262988"/>
                  <a:pt x="2828739" y="267727"/>
                  <a:pt x="2835843" y="272465"/>
                </a:cubicBezTo>
                <a:cubicBezTo>
                  <a:pt x="2828739" y="270095"/>
                  <a:pt x="2824001" y="267727"/>
                  <a:pt x="2826369" y="272465"/>
                </a:cubicBezTo>
                <a:cubicBezTo>
                  <a:pt x="2828739" y="272465"/>
                  <a:pt x="2831107" y="274834"/>
                  <a:pt x="2831107" y="277203"/>
                </a:cubicBezTo>
                <a:cubicBezTo>
                  <a:pt x="2833475" y="277203"/>
                  <a:pt x="2838211" y="281942"/>
                  <a:pt x="2838211" y="279573"/>
                </a:cubicBezTo>
                <a:cubicBezTo>
                  <a:pt x="2838211" y="279573"/>
                  <a:pt x="2845315" y="284311"/>
                  <a:pt x="2842947" y="281942"/>
                </a:cubicBezTo>
                <a:cubicBezTo>
                  <a:pt x="2840579" y="279573"/>
                  <a:pt x="2840579" y="277203"/>
                  <a:pt x="2840579" y="277203"/>
                </a:cubicBezTo>
                <a:cubicBezTo>
                  <a:pt x="2840579" y="277203"/>
                  <a:pt x="2838211" y="274834"/>
                  <a:pt x="2845315" y="277203"/>
                </a:cubicBezTo>
                <a:cubicBezTo>
                  <a:pt x="2850053" y="281942"/>
                  <a:pt x="2847683" y="281942"/>
                  <a:pt x="2847683" y="281942"/>
                </a:cubicBezTo>
                <a:cubicBezTo>
                  <a:pt x="2847683" y="281942"/>
                  <a:pt x="2850053" y="284311"/>
                  <a:pt x="2850053" y="286681"/>
                </a:cubicBezTo>
                <a:cubicBezTo>
                  <a:pt x="2847683" y="286681"/>
                  <a:pt x="2850053" y="289050"/>
                  <a:pt x="2859525" y="296157"/>
                </a:cubicBezTo>
                <a:cubicBezTo>
                  <a:pt x="2861893" y="298527"/>
                  <a:pt x="2862486" y="299711"/>
                  <a:pt x="2861893" y="300008"/>
                </a:cubicBezTo>
                <a:lnTo>
                  <a:pt x="2857157" y="298527"/>
                </a:lnTo>
                <a:lnTo>
                  <a:pt x="2859525" y="300896"/>
                </a:lnTo>
                <a:cubicBezTo>
                  <a:pt x="2864261" y="305635"/>
                  <a:pt x="2868999" y="308004"/>
                  <a:pt x="2873735" y="310373"/>
                </a:cubicBezTo>
                <a:cubicBezTo>
                  <a:pt x="2873735" y="310373"/>
                  <a:pt x="2876103" y="312743"/>
                  <a:pt x="2878471" y="315112"/>
                </a:cubicBezTo>
                <a:cubicBezTo>
                  <a:pt x="2885576" y="319850"/>
                  <a:pt x="2885576" y="319850"/>
                  <a:pt x="2890313" y="322219"/>
                </a:cubicBezTo>
                <a:cubicBezTo>
                  <a:pt x="2892681" y="324589"/>
                  <a:pt x="2895049" y="324589"/>
                  <a:pt x="2895049" y="324589"/>
                </a:cubicBezTo>
                <a:cubicBezTo>
                  <a:pt x="2895049" y="322219"/>
                  <a:pt x="2902154" y="329327"/>
                  <a:pt x="2909259" y="334066"/>
                </a:cubicBezTo>
                <a:cubicBezTo>
                  <a:pt x="2909259" y="334066"/>
                  <a:pt x="2909259" y="331697"/>
                  <a:pt x="2911627" y="331697"/>
                </a:cubicBezTo>
                <a:cubicBezTo>
                  <a:pt x="2911627" y="331697"/>
                  <a:pt x="2913995" y="334066"/>
                  <a:pt x="2916363" y="334066"/>
                </a:cubicBezTo>
                <a:cubicBezTo>
                  <a:pt x="2916363" y="334066"/>
                  <a:pt x="2918732" y="336435"/>
                  <a:pt x="2918732" y="336435"/>
                </a:cubicBezTo>
                <a:cubicBezTo>
                  <a:pt x="2918732" y="336435"/>
                  <a:pt x="2916363" y="338805"/>
                  <a:pt x="2916363" y="338805"/>
                </a:cubicBezTo>
                <a:cubicBezTo>
                  <a:pt x="2921100" y="343543"/>
                  <a:pt x="2925836" y="345912"/>
                  <a:pt x="2930573" y="348281"/>
                </a:cubicBezTo>
                <a:cubicBezTo>
                  <a:pt x="2935309" y="353020"/>
                  <a:pt x="2937677" y="353020"/>
                  <a:pt x="2940046" y="355389"/>
                </a:cubicBezTo>
                <a:cubicBezTo>
                  <a:pt x="2942414" y="355389"/>
                  <a:pt x="2944782" y="355389"/>
                  <a:pt x="2949519" y="360128"/>
                </a:cubicBezTo>
                <a:cubicBezTo>
                  <a:pt x="2963728" y="369604"/>
                  <a:pt x="2963728" y="369604"/>
                  <a:pt x="2966096" y="374343"/>
                </a:cubicBezTo>
                <a:cubicBezTo>
                  <a:pt x="2968465" y="376712"/>
                  <a:pt x="2970833" y="376712"/>
                  <a:pt x="2970833" y="379082"/>
                </a:cubicBezTo>
                <a:cubicBezTo>
                  <a:pt x="2975569" y="383820"/>
                  <a:pt x="2985042" y="388559"/>
                  <a:pt x="2985042" y="386190"/>
                </a:cubicBezTo>
                <a:cubicBezTo>
                  <a:pt x="2987410" y="386190"/>
                  <a:pt x="2987410" y="386190"/>
                  <a:pt x="2989779" y="386190"/>
                </a:cubicBezTo>
                <a:cubicBezTo>
                  <a:pt x="2996883" y="390928"/>
                  <a:pt x="2994515" y="390928"/>
                  <a:pt x="2996883" y="395666"/>
                </a:cubicBezTo>
                <a:cubicBezTo>
                  <a:pt x="2996883" y="395666"/>
                  <a:pt x="3001620" y="398036"/>
                  <a:pt x="3001620" y="398036"/>
                </a:cubicBezTo>
                <a:cubicBezTo>
                  <a:pt x="3001620" y="398036"/>
                  <a:pt x="3003988" y="398036"/>
                  <a:pt x="3003988" y="398036"/>
                </a:cubicBezTo>
                <a:cubicBezTo>
                  <a:pt x="3003988" y="398036"/>
                  <a:pt x="3003988" y="395666"/>
                  <a:pt x="2999252" y="393298"/>
                </a:cubicBezTo>
                <a:cubicBezTo>
                  <a:pt x="2999252" y="393298"/>
                  <a:pt x="2999252" y="390928"/>
                  <a:pt x="2996883" y="390928"/>
                </a:cubicBezTo>
                <a:cubicBezTo>
                  <a:pt x="2999252" y="393298"/>
                  <a:pt x="3001620" y="393298"/>
                  <a:pt x="3003988" y="395666"/>
                </a:cubicBezTo>
                <a:cubicBezTo>
                  <a:pt x="3006356" y="395666"/>
                  <a:pt x="3006356" y="398036"/>
                  <a:pt x="3008725" y="400405"/>
                </a:cubicBezTo>
                <a:cubicBezTo>
                  <a:pt x="3013461" y="402774"/>
                  <a:pt x="3013461" y="405144"/>
                  <a:pt x="3013461" y="405144"/>
                </a:cubicBezTo>
                <a:cubicBezTo>
                  <a:pt x="3013461" y="405144"/>
                  <a:pt x="3011093" y="405144"/>
                  <a:pt x="3013461" y="407513"/>
                </a:cubicBezTo>
                <a:cubicBezTo>
                  <a:pt x="3013461" y="407513"/>
                  <a:pt x="3018198" y="409882"/>
                  <a:pt x="3020566" y="412252"/>
                </a:cubicBezTo>
                <a:cubicBezTo>
                  <a:pt x="3020566" y="412252"/>
                  <a:pt x="3022934" y="414621"/>
                  <a:pt x="3022934" y="414621"/>
                </a:cubicBezTo>
                <a:cubicBezTo>
                  <a:pt x="3027670" y="416990"/>
                  <a:pt x="3030039" y="419359"/>
                  <a:pt x="3039512" y="426467"/>
                </a:cubicBezTo>
                <a:cubicBezTo>
                  <a:pt x="3041880" y="426467"/>
                  <a:pt x="3044248" y="428836"/>
                  <a:pt x="3046616" y="431206"/>
                </a:cubicBezTo>
                <a:cubicBezTo>
                  <a:pt x="3046616" y="428836"/>
                  <a:pt x="3046616" y="428836"/>
                  <a:pt x="3044248" y="426467"/>
                </a:cubicBezTo>
                <a:cubicBezTo>
                  <a:pt x="3044248" y="426467"/>
                  <a:pt x="3039512" y="424098"/>
                  <a:pt x="3037143" y="419359"/>
                </a:cubicBezTo>
                <a:cubicBezTo>
                  <a:pt x="3039512" y="421728"/>
                  <a:pt x="3044248" y="424098"/>
                  <a:pt x="3046616" y="424098"/>
                </a:cubicBezTo>
                <a:cubicBezTo>
                  <a:pt x="3046616" y="424098"/>
                  <a:pt x="3046616" y="421728"/>
                  <a:pt x="3044248" y="421728"/>
                </a:cubicBezTo>
                <a:cubicBezTo>
                  <a:pt x="3044248" y="419359"/>
                  <a:pt x="3041880" y="419359"/>
                  <a:pt x="3039512" y="416990"/>
                </a:cubicBezTo>
                <a:cubicBezTo>
                  <a:pt x="3039512" y="416990"/>
                  <a:pt x="3039512" y="419359"/>
                  <a:pt x="3037143" y="416990"/>
                </a:cubicBezTo>
                <a:cubicBezTo>
                  <a:pt x="3032407" y="414621"/>
                  <a:pt x="3030039" y="412252"/>
                  <a:pt x="3025302" y="409882"/>
                </a:cubicBezTo>
                <a:cubicBezTo>
                  <a:pt x="3022934" y="407513"/>
                  <a:pt x="3022934" y="407513"/>
                  <a:pt x="3020566" y="405144"/>
                </a:cubicBezTo>
                <a:cubicBezTo>
                  <a:pt x="3018198" y="402774"/>
                  <a:pt x="3015829" y="405144"/>
                  <a:pt x="3011093" y="400405"/>
                </a:cubicBezTo>
                <a:cubicBezTo>
                  <a:pt x="3008725" y="398036"/>
                  <a:pt x="3006356" y="395666"/>
                  <a:pt x="3001620" y="390928"/>
                </a:cubicBezTo>
                <a:cubicBezTo>
                  <a:pt x="2999252" y="390928"/>
                  <a:pt x="2999252" y="388559"/>
                  <a:pt x="2999252" y="388559"/>
                </a:cubicBezTo>
                <a:cubicBezTo>
                  <a:pt x="2996883" y="386190"/>
                  <a:pt x="2996883" y="386190"/>
                  <a:pt x="2994515" y="383820"/>
                </a:cubicBezTo>
                <a:cubicBezTo>
                  <a:pt x="2989779" y="381451"/>
                  <a:pt x="2985042" y="376712"/>
                  <a:pt x="2980306" y="371974"/>
                </a:cubicBezTo>
                <a:cubicBezTo>
                  <a:pt x="2977937" y="374343"/>
                  <a:pt x="2975569" y="371974"/>
                  <a:pt x="2982674" y="379082"/>
                </a:cubicBezTo>
                <a:cubicBezTo>
                  <a:pt x="2985042" y="379082"/>
                  <a:pt x="2985042" y="381451"/>
                  <a:pt x="2982674" y="381451"/>
                </a:cubicBezTo>
                <a:cubicBezTo>
                  <a:pt x="2982674" y="379082"/>
                  <a:pt x="2977937" y="376712"/>
                  <a:pt x="2975569" y="374343"/>
                </a:cubicBezTo>
                <a:cubicBezTo>
                  <a:pt x="2973201" y="374343"/>
                  <a:pt x="2973201" y="371974"/>
                  <a:pt x="2970833" y="371974"/>
                </a:cubicBezTo>
                <a:cubicBezTo>
                  <a:pt x="2968465" y="369604"/>
                  <a:pt x="2966096" y="367236"/>
                  <a:pt x="2966096" y="367236"/>
                </a:cubicBezTo>
                <a:cubicBezTo>
                  <a:pt x="2968465" y="371974"/>
                  <a:pt x="2966096" y="369604"/>
                  <a:pt x="2961360" y="367236"/>
                </a:cubicBezTo>
                <a:cubicBezTo>
                  <a:pt x="2958992" y="364867"/>
                  <a:pt x="2951887" y="360128"/>
                  <a:pt x="2951887" y="360128"/>
                </a:cubicBezTo>
                <a:cubicBezTo>
                  <a:pt x="2954255" y="360128"/>
                  <a:pt x="2956623" y="360128"/>
                  <a:pt x="2958992" y="360128"/>
                </a:cubicBezTo>
                <a:cubicBezTo>
                  <a:pt x="2958992" y="360128"/>
                  <a:pt x="2961360" y="362497"/>
                  <a:pt x="2961360" y="360128"/>
                </a:cubicBezTo>
                <a:cubicBezTo>
                  <a:pt x="2961360" y="360128"/>
                  <a:pt x="2963728" y="360128"/>
                  <a:pt x="2958992" y="357759"/>
                </a:cubicBezTo>
                <a:cubicBezTo>
                  <a:pt x="2956623" y="353020"/>
                  <a:pt x="2949519" y="350651"/>
                  <a:pt x="2949519" y="348281"/>
                </a:cubicBezTo>
                <a:cubicBezTo>
                  <a:pt x="2942414" y="345912"/>
                  <a:pt x="2937677" y="341174"/>
                  <a:pt x="2932941" y="336435"/>
                </a:cubicBezTo>
                <a:cubicBezTo>
                  <a:pt x="2930573" y="336435"/>
                  <a:pt x="2930573" y="334066"/>
                  <a:pt x="2928204" y="334066"/>
                </a:cubicBezTo>
                <a:cubicBezTo>
                  <a:pt x="2928204" y="331697"/>
                  <a:pt x="2930573" y="331697"/>
                  <a:pt x="2930573" y="331697"/>
                </a:cubicBezTo>
                <a:cubicBezTo>
                  <a:pt x="2930573" y="331697"/>
                  <a:pt x="2928204" y="329327"/>
                  <a:pt x="2925836" y="326958"/>
                </a:cubicBezTo>
                <a:cubicBezTo>
                  <a:pt x="2925836" y="326958"/>
                  <a:pt x="2923468" y="326958"/>
                  <a:pt x="2923468" y="326958"/>
                </a:cubicBezTo>
                <a:cubicBezTo>
                  <a:pt x="2921100" y="326958"/>
                  <a:pt x="2921100" y="326958"/>
                  <a:pt x="2916363" y="324589"/>
                </a:cubicBezTo>
                <a:cubicBezTo>
                  <a:pt x="2913995" y="322219"/>
                  <a:pt x="2913995" y="319850"/>
                  <a:pt x="2911627" y="317481"/>
                </a:cubicBezTo>
                <a:cubicBezTo>
                  <a:pt x="2909259" y="315112"/>
                  <a:pt x="2904522" y="310373"/>
                  <a:pt x="2902154" y="310373"/>
                </a:cubicBezTo>
                <a:cubicBezTo>
                  <a:pt x="2895049" y="308004"/>
                  <a:pt x="2890313" y="303265"/>
                  <a:pt x="2885576" y="298527"/>
                </a:cubicBezTo>
                <a:cubicBezTo>
                  <a:pt x="2883208" y="296157"/>
                  <a:pt x="2883208" y="296157"/>
                  <a:pt x="2880839" y="293788"/>
                </a:cubicBezTo>
                <a:cubicBezTo>
                  <a:pt x="2878471" y="293788"/>
                  <a:pt x="2878471" y="296157"/>
                  <a:pt x="2878471" y="296157"/>
                </a:cubicBezTo>
                <a:cubicBezTo>
                  <a:pt x="2878471" y="296157"/>
                  <a:pt x="2873735" y="293788"/>
                  <a:pt x="2871367" y="291419"/>
                </a:cubicBezTo>
                <a:cubicBezTo>
                  <a:pt x="2871367" y="291419"/>
                  <a:pt x="2864261" y="286681"/>
                  <a:pt x="2871367" y="289050"/>
                </a:cubicBezTo>
                <a:cubicBezTo>
                  <a:pt x="2859525" y="279573"/>
                  <a:pt x="2866630" y="281942"/>
                  <a:pt x="2857157" y="274834"/>
                </a:cubicBezTo>
                <a:cubicBezTo>
                  <a:pt x="2854789" y="272465"/>
                  <a:pt x="2854789" y="272465"/>
                  <a:pt x="2854789" y="272465"/>
                </a:cubicBezTo>
                <a:cubicBezTo>
                  <a:pt x="2857157" y="277203"/>
                  <a:pt x="2852421" y="272465"/>
                  <a:pt x="2852421" y="272465"/>
                </a:cubicBezTo>
                <a:cubicBezTo>
                  <a:pt x="2850053" y="270095"/>
                  <a:pt x="2847683" y="267727"/>
                  <a:pt x="2845315" y="265357"/>
                </a:cubicBezTo>
                <a:cubicBezTo>
                  <a:pt x="2842947" y="265357"/>
                  <a:pt x="2840579" y="265357"/>
                  <a:pt x="2835843" y="262988"/>
                </a:cubicBezTo>
                <a:cubicBezTo>
                  <a:pt x="2840579" y="267727"/>
                  <a:pt x="2838211" y="265357"/>
                  <a:pt x="2835843" y="267727"/>
                </a:cubicBezTo>
                <a:cubicBezTo>
                  <a:pt x="2835843" y="267727"/>
                  <a:pt x="2835843" y="265357"/>
                  <a:pt x="2833475" y="265357"/>
                </a:cubicBezTo>
                <a:cubicBezTo>
                  <a:pt x="2833475" y="265357"/>
                  <a:pt x="2831107" y="262988"/>
                  <a:pt x="2831107" y="262988"/>
                </a:cubicBezTo>
                <a:cubicBezTo>
                  <a:pt x="2826369" y="258249"/>
                  <a:pt x="2826369" y="258249"/>
                  <a:pt x="2821633" y="255880"/>
                </a:cubicBezTo>
                <a:cubicBezTo>
                  <a:pt x="2814529" y="251142"/>
                  <a:pt x="2807423" y="246403"/>
                  <a:pt x="2807423" y="244033"/>
                </a:cubicBezTo>
                <a:cubicBezTo>
                  <a:pt x="2807423" y="241665"/>
                  <a:pt x="2807423" y="244033"/>
                  <a:pt x="2802687" y="239296"/>
                </a:cubicBezTo>
                <a:cubicBezTo>
                  <a:pt x="2795583" y="236926"/>
                  <a:pt x="2793215" y="234557"/>
                  <a:pt x="2793215" y="232188"/>
                </a:cubicBezTo>
                <a:cubicBezTo>
                  <a:pt x="2793215" y="232188"/>
                  <a:pt x="2795583" y="232188"/>
                  <a:pt x="2795583" y="232188"/>
                </a:cubicBezTo>
                <a:cubicBezTo>
                  <a:pt x="2788477" y="227449"/>
                  <a:pt x="2781373" y="222710"/>
                  <a:pt x="2774269" y="215603"/>
                </a:cubicBezTo>
                <a:cubicBezTo>
                  <a:pt x="2774269" y="217971"/>
                  <a:pt x="2776637" y="220341"/>
                  <a:pt x="2776637" y="220341"/>
                </a:cubicBezTo>
                <a:cubicBezTo>
                  <a:pt x="2776637" y="220341"/>
                  <a:pt x="2774269" y="220341"/>
                  <a:pt x="2774269" y="220341"/>
                </a:cubicBezTo>
                <a:cubicBezTo>
                  <a:pt x="2771901" y="217971"/>
                  <a:pt x="2771901" y="217971"/>
                  <a:pt x="2769533" y="215603"/>
                </a:cubicBezTo>
                <a:cubicBezTo>
                  <a:pt x="2769533" y="215603"/>
                  <a:pt x="2769533" y="215603"/>
                  <a:pt x="2767163" y="213234"/>
                </a:cubicBezTo>
                <a:cubicBezTo>
                  <a:pt x="2767163" y="213234"/>
                  <a:pt x="2764795" y="215603"/>
                  <a:pt x="2764795" y="215603"/>
                </a:cubicBezTo>
                <a:cubicBezTo>
                  <a:pt x="2764795" y="215603"/>
                  <a:pt x="2762427" y="215603"/>
                  <a:pt x="2762427" y="215603"/>
                </a:cubicBezTo>
                <a:cubicBezTo>
                  <a:pt x="2760059" y="213234"/>
                  <a:pt x="2760059" y="213234"/>
                  <a:pt x="2757691" y="210864"/>
                </a:cubicBezTo>
                <a:cubicBezTo>
                  <a:pt x="2755323" y="208495"/>
                  <a:pt x="2755323" y="206126"/>
                  <a:pt x="2755323" y="206126"/>
                </a:cubicBezTo>
                <a:cubicBezTo>
                  <a:pt x="2757691" y="206126"/>
                  <a:pt x="2757691" y="206126"/>
                  <a:pt x="2755323" y="201387"/>
                </a:cubicBezTo>
                <a:cubicBezTo>
                  <a:pt x="2752955" y="199018"/>
                  <a:pt x="2750587" y="199018"/>
                  <a:pt x="2750587" y="199018"/>
                </a:cubicBezTo>
                <a:cubicBezTo>
                  <a:pt x="2750587" y="199018"/>
                  <a:pt x="2745850" y="196648"/>
                  <a:pt x="2745850" y="196648"/>
                </a:cubicBezTo>
                <a:cubicBezTo>
                  <a:pt x="2743482" y="191911"/>
                  <a:pt x="2731640" y="184803"/>
                  <a:pt x="2729272" y="182433"/>
                </a:cubicBezTo>
                <a:cubicBezTo>
                  <a:pt x="2729272" y="182433"/>
                  <a:pt x="2726904" y="180064"/>
                  <a:pt x="2724536" y="180064"/>
                </a:cubicBezTo>
                <a:cubicBezTo>
                  <a:pt x="2717431" y="172956"/>
                  <a:pt x="2710326" y="168217"/>
                  <a:pt x="2703221" y="163479"/>
                </a:cubicBezTo>
                <a:cubicBezTo>
                  <a:pt x="2700853" y="163479"/>
                  <a:pt x="2698485" y="163479"/>
                  <a:pt x="2698485" y="161110"/>
                </a:cubicBezTo>
                <a:cubicBezTo>
                  <a:pt x="2696116" y="161110"/>
                  <a:pt x="2693748" y="158741"/>
                  <a:pt x="2693748" y="156371"/>
                </a:cubicBezTo>
                <a:cubicBezTo>
                  <a:pt x="2691380" y="154002"/>
                  <a:pt x="2691380" y="154002"/>
                  <a:pt x="2689011" y="151632"/>
                </a:cubicBezTo>
                <a:cubicBezTo>
                  <a:pt x="2674802" y="142155"/>
                  <a:pt x="2660593" y="132679"/>
                  <a:pt x="2646383" y="123201"/>
                </a:cubicBezTo>
                <a:cubicBezTo>
                  <a:pt x="2646383" y="123201"/>
                  <a:pt x="2641647" y="120832"/>
                  <a:pt x="2641647" y="120832"/>
                </a:cubicBezTo>
                <a:cubicBezTo>
                  <a:pt x="2641647" y="118463"/>
                  <a:pt x="2639279" y="116094"/>
                  <a:pt x="2634542" y="113725"/>
                </a:cubicBezTo>
                <a:cubicBezTo>
                  <a:pt x="2629806" y="111355"/>
                  <a:pt x="2625069" y="108986"/>
                  <a:pt x="2622701" y="106617"/>
                </a:cubicBezTo>
                <a:cubicBezTo>
                  <a:pt x="2622701" y="104247"/>
                  <a:pt x="2622701" y="101878"/>
                  <a:pt x="2620333" y="99509"/>
                </a:cubicBezTo>
                <a:cubicBezTo>
                  <a:pt x="2617964" y="97139"/>
                  <a:pt x="2613228" y="97139"/>
                  <a:pt x="2610860" y="97139"/>
                </a:cubicBezTo>
                <a:cubicBezTo>
                  <a:pt x="2610860" y="97139"/>
                  <a:pt x="2610860" y="94770"/>
                  <a:pt x="2608491" y="94770"/>
                </a:cubicBezTo>
                <a:cubicBezTo>
                  <a:pt x="2606123" y="90032"/>
                  <a:pt x="2603755" y="87663"/>
                  <a:pt x="2599018" y="80555"/>
                </a:cubicBezTo>
                <a:cubicBezTo>
                  <a:pt x="2596650" y="80555"/>
                  <a:pt x="2596650" y="80555"/>
                  <a:pt x="2594282" y="80555"/>
                </a:cubicBezTo>
                <a:cubicBezTo>
                  <a:pt x="2594282" y="78185"/>
                  <a:pt x="2591914" y="73447"/>
                  <a:pt x="2591914" y="71077"/>
                </a:cubicBezTo>
                <a:cubicBezTo>
                  <a:pt x="2591914" y="71077"/>
                  <a:pt x="2594282" y="71077"/>
                  <a:pt x="2596650" y="71077"/>
                </a:cubicBezTo>
                <a:cubicBezTo>
                  <a:pt x="2603755" y="73447"/>
                  <a:pt x="2608491" y="78185"/>
                  <a:pt x="2613228" y="85294"/>
                </a:cubicBezTo>
                <a:cubicBezTo>
                  <a:pt x="2615596" y="85294"/>
                  <a:pt x="2615596" y="87663"/>
                  <a:pt x="2615596" y="87663"/>
                </a:cubicBezTo>
                <a:cubicBezTo>
                  <a:pt x="2613228" y="87663"/>
                  <a:pt x="2610860" y="87663"/>
                  <a:pt x="2610860" y="87663"/>
                </a:cubicBezTo>
                <a:cubicBezTo>
                  <a:pt x="2610860" y="87663"/>
                  <a:pt x="2610860" y="90032"/>
                  <a:pt x="2613228" y="90032"/>
                </a:cubicBezTo>
                <a:cubicBezTo>
                  <a:pt x="2615596" y="94770"/>
                  <a:pt x="2620333" y="97139"/>
                  <a:pt x="2625069" y="99509"/>
                </a:cubicBezTo>
                <a:cubicBezTo>
                  <a:pt x="2632174" y="97139"/>
                  <a:pt x="2632174" y="97139"/>
                  <a:pt x="2620333" y="82924"/>
                </a:cubicBezTo>
                <a:cubicBezTo>
                  <a:pt x="2627437" y="87663"/>
                  <a:pt x="2629806" y="87663"/>
                  <a:pt x="2627437" y="82924"/>
                </a:cubicBezTo>
                <a:cubicBezTo>
                  <a:pt x="2627437" y="78185"/>
                  <a:pt x="2627437" y="73447"/>
                  <a:pt x="2629806" y="71077"/>
                </a:cubicBezTo>
                <a:cubicBezTo>
                  <a:pt x="2629806" y="73447"/>
                  <a:pt x="2627437" y="73447"/>
                  <a:pt x="2634542" y="78185"/>
                </a:cubicBezTo>
                <a:cubicBezTo>
                  <a:pt x="2632174" y="78185"/>
                  <a:pt x="2632174" y="78185"/>
                  <a:pt x="2632174" y="78185"/>
                </a:cubicBezTo>
                <a:cubicBezTo>
                  <a:pt x="2627437" y="78185"/>
                  <a:pt x="2636910" y="82924"/>
                  <a:pt x="2639279" y="85294"/>
                </a:cubicBezTo>
                <a:cubicBezTo>
                  <a:pt x="2639279" y="85294"/>
                  <a:pt x="2644015" y="87663"/>
                  <a:pt x="2644015" y="87663"/>
                </a:cubicBezTo>
                <a:cubicBezTo>
                  <a:pt x="2644015" y="87663"/>
                  <a:pt x="2648751" y="90032"/>
                  <a:pt x="2648751" y="90032"/>
                </a:cubicBezTo>
                <a:cubicBezTo>
                  <a:pt x="2648751" y="87663"/>
                  <a:pt x="2648751" y="87663"/>
                  <a:pt x="2653488" y="87663"/>
                </a:cubicBezTo>
                <a:cubicBezTo>
                  <a:pt x="2655856" y="87663"/>
                  <a:pt x="2651120" y="82924"/>
                  <a:pt x="2648751" y="82924"/>
                </a:cubicBezTo>
                <a:cubicBezTo>
                  <a:pt x="2655856" y="85294"/>
                  <a:pt x="2651120" y="80555"/>
                  <a:pt x="2646383" y="78185"/>
                </a:cubicBezTo>
                <a:cubicBezTo>
                  <a:pt x="2646383" y="78185"/>
                  <a:pt x="2646383" y="78185"/>
                  <a:pt x="2644015" y="78185"/>
                </a:cubicBezTo>
                <a:cubicBezTo>
                  <a:pt x="2644015" y="78185"/>
                  <a:pt x="2641647" y="78185"/>
                  <a:pt x="2641647" y="75816"/>
                </a:cubicBezTo>
                <a:cubicBezTo>
                  <a:pt x="2639279" y="73447"/>
                  <a:pt x="2634542" y="71077"/>
                  <a:pt x="2632174" y="68708"/>
                </a:cubicBezTo>
                <a:cubicBezTo>
                  <a:pt x="2629806" y="66339"/>
                  <a:pt x="2627437" y="66339"/>
                  <a:pt x="2625069" y="63970"/>
                </a:cubicBezTo>
                <a:cubicBezTo>
                  <a:pt x="2625069" y="63970"/>
                  <a:pt x="2625069" y="61601"/>
                  <a:pt x="2625069" y="61601"/>
                </a:cubicBezTo>
                <a:cubicBezTo>
                  <a:pt x="2625069" y="61601"/>
                  <a:pt x="2625069" y="61601"/>
                  <a:pt x="2625069" y="59232"/>
                </a:cubicBezTo>
                <a:cubicBezTo>
                  <a:pt x="2622701" y="59232"/>
                  <a:pt x="2622701" y="59232"/>
                  <a:pt x="2620333" y="56862"/>
                </a:cubicBezTo>
                <a:cubicBezTo>
                  <a:pt x="2620333" y="56862"/>
                  <a:pt x="2617964" y="54493"/>
                  <a:pt x="2615596" y="54493"/>
                </a:cubicBezTo>
                <a:cubicBezTo>
                  <a:pt x="2613228" y="52123"/>
                  <a:pt x="2608491" y="47385"/>
                  <a:pt x="2606123" y="47385"/>
                </a:cubicBezTo>
                <a:cubicBezTo>
                  <a:pt x="2603755" y="47385"/>
                  <a:pt x="2603755" y="45015"/>
                  <a:pt x="2603755" y="45015"/>
                </a:cubicBezTo>
                <a:cubicBezTo>
                  <a:pt x="2596650" y="40277"/>
                  <a:pt x="2589546" y="35539"/>
                  <a:pt x="2582441" y="30800"/>
                </a:cubicBezTo>
                <a:cubicBezTo>
                  <a:pt x="2582441" y="28431"/>
                  <a:pt x="2580073" y="28431"/>
                  <a:pt x="2575336" y="26061"/>
                </a:cubicBezTo>
                <a:cubicBezTo>
                  <a:pt x="2572968" y="26061"/>
                  <a:pt x="2565863" y="18953"/>
                  <a:pt x="2561127" y="14216"/>
                </a:cubicBezTo>
                <a:cubicBezTo>
                  <a:pt x="2561127" y="11846"/>
                  <a:pt x="2558758" y="11846"/>
                  <a:pt x="2558758" y="9477"/>
                </a:cubicBezTo>
                <a:cubicBezTo>
                  <a:pt x="2558758" y="7108"/>
                  <a:pt x="2554022" y="4738"/>
                  <a:pt x="2551654" y="4738"/>
                </a:cubicBezTo>
                <a:cubicBezTo>
                  <a:pt x="2549285" y="2369"/>
                  <a:pt x="2549285" y="2369"/>
                  <a:pt x="2546917" y="2369"/>
                </a:cubicBezTo>
                <a:cubicBezTo>
                  <a:pt x="2546917" y="0"/>
                  <a:pt x="2546917" y="0"/>
                  <a:pt x="254691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41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1652862"/>
            <a:ext cx="12192000" cy="2753769"/>
          </a:xfrm>
          <a:custGeom>
            <a:avLst/>
            <a:gdLst>
              <a:gd name="connsiteX0" fmla="*/ 0 w 12192000"/>
              <a:gd name="connsiteY0" fmla="*/ 0 h 2753769"/>
              <a:gd name="connsiteX1" fmla="*/ 12192000 w 12192000"/>
              <a:gd name="connsiteY1" fmla="*/ 0 h 2753769"/>
              <a:gd name="connsiteX2" fmla="*/ 12192000 w 12192000"/>
              <a:gd name="connsiteY2" fmla="*/ 2753769 h 2753769"/>
              <a:gd name="connsiteX3" fmla="*/ 0 w 12192000"/>
              <a:gd name="connsiteY3" fmla="*/ 2753769 h 275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753769">
                <a:moveTo>
                  <a:pt x="0" y="0"/>
                </a:moveTo>
                <a:lnTo>
                  <a:pt x="12192000" y="0"/>
                </a:lnTo>
                <a:lnTo>
                  <a:pt x="12192000" y="2753769"/>
                </a:lnTo>
                <a:lnTo>
                  <a:pt x="0" y="275376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10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6096001" y="688542"/>
            <a:ext cx="1600200" cy="1600200"/>
          </a:xfrm>
          <a:custGeom>
            <a:avLst/>
            <a:gdLst>
              <a:gd name="connsiteX0" fmla="*/ 0 w 1600200"/>
              <a:gd name="connsiteY0" fmla="*/ 0 h 1600200"/>
              <a:gd name="connsiteX1" fmla="*/ 1600200 w 1600200"/>
              <a:gd name="connsiteY1" fmla="*/ 0 h 1600200"/>
              <a:gd name="connsiteX2" fmla="*/ 1600200 w 1600200"/>
              <a:gd name="connsiteY2" fmla="*/ 1600200 h 1600200"/>
              <a:gd name="connsiteX3" fmla="*/ 0 w 1600200"/>
              <a:gd name="connsiteY3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0200" h="1600200">
                <a:moveTo>
                  <a:pt x="0" y="0"/>
                </a:moveTo>
                <a:lnTo>
                  <a:pt x="1600200" y="0"/>
                </a:lnTo>
                <a:lnTo>
                  <a:pt x="1600200" y="1600200"/>
                </a:lnTo>
                <a:lnTo>
                  <a:pt x="0" y="16002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7924800" y="688542"/>
            <a:ext cx="1600200" cy="1600200"/>
          </a:xfrm>
          <a:custGeom>
            <a:avLst/>
            <a:gdLst>
              <a:gd name="connsiteX0" fmla="*/ 0 w 1600200"/>
              <a:gd name="connsiteY0" fmla="*/ 0 h 1600200"/>
              <a:gd name="connsiteX1" fmla="*/ 1600200 w 1600200"/>
              <a:gd name="connsiteY1" fmla="*/ 0 h 1600200"/>
              <a:gd name="connsiteX2" fmla="*/ 1600200 w 1600200"/>
              <a:gd name="connsiteY2" fmla="*/ 1600200 h 1600200"/>
              <a:gd name="connsiteX3" fmla="*/ 0 w 1600200"/>
              <a:gd name="connsiteY3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0200" h="1600200">
                <a:moveTo>
                  <a:pt x="0" y="0"/>
                </a:moveTo>
                <a:lnTo>
                  <a:pt x="1600200" y="0"/>
                </a:lnTo>
                <a:lnTo>
                  <a:pt x="1600200" y="1600200"/>
                </a:lnTo>
                <a:lnTo>
                  <a:pt x="0" y="16002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9753599" y="688542"/>
            <a:ext cx="1600200" cy="1600200"/>
          </a:xfrm>
          <a:custGeom>
            <a:avLst/>
            <a:gdLst>
              <a:gd name="connsiteX0" fmla="*/ 0 w 1600200"/>
              <a:gd name="connsiteY0" fmla="*/ 0 h 1600200"/>
              <a:gd name="connsiteX1" fmla="*/ 1600200 w 1600200"/>
              <a:gd name="connsiteY1" fmla="*/ 0 h 1600200"/>
              <a:gd name="connsiteX2" fmla="*/ 1600200 w 1600200"/>
              <a:gd name="connsiteY2" fmla="*/ 1600200 h 1600200"/>
              <a:gd name="connsiteX3" fmla="*/ 0 w 1600200"/>
              <a:gd name="connsiteY3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0200" h="1600200">
                <a:moveTo>
                  <a:pt x="0" y="0"/>
                </a:moveTo>
                <a:lnTo>
                  <a:pt x="1600200" y="0"/>
                </a:lnTo>
                <a:lnTo>
                  <a:pt x="1600200" y="1600200"/>
                </a:lnTo>
                <a:lnTo>
                  <a:pt x="0" y="16002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4"/>
          </p:nvPr>
        </p:nvSpPr>
        <p:spPr>
          <a:xfrm>
            <a:off x="6096001" y="2615725"/>
            <a:ext cx="1600200" cy="1600200"/>
          </a:xfrm>
          <a:custGeom>
            <a:avLst/>
            <a:gdLst>
              <a:gd name="connsiteX0" fmla="*/ 0 w 1600200"/>
              <a:gd name="connsiteY0" fmla="*/ 0 h 1600200"/>
              <a:gd name="connsiteX1" fmla="*/ 1600200 w 1600200"/>
              <a:gd name="connsiteY1" fmla="*/ 0 h 1600200"/>
              <a:gd name="connsiteX2" fmla="*/ 1600200 w 1600200"/>
              <a:gd name="connsiteY2" fmla="*/ 1600200 h 1600200"/>
              <a:gd name="connsiteX3" fmla="*/ 0 w 1600200"/>
              <a:gd name="connsiteY3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0200" h="1600200">
                <a:moveTo>
                  <a:pt x="0" y="0"/>
                </a:moveTo>
                <a:lnTo>
                  <a:pt x="1600200" y="0"/>
                </a:lnTo>
                <a:lnTo>
                  <a:pt x="1600200" y="1600200"/>
                </a:lnTo>
                <a:lnTo>
                  <a:pt x="0" y="16002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5"/>
          </p:nvPr>
        </p:nvSpPr>
        <p:spPr>
          <a:xfrm>
            <a:off x="7924800" y="2615725"/>
            <a:ext cx="1600200" cy="1600200"/>
          </a:xfrm>
          <a:custGeom>
            <a:avLst/>
            <a:gdLst>
              <a:gd name="connsiteX0" fmla="*/ 0 w 1600200"/>
              <a:gd name="connsiteY0" fmla="*/ 0 h 1600200"/>
              <a:gd name="connsiteX1" fmla="*/ 1600200 w 1600200"/>
              <a:gd name="connsiteY1" fmla="*/ 0 h 1600200"/>
              <a:gd name="connsiteX2" fmla="*/ 1600200 w 1600200"/>
              <a:gd name="connsiteY2" fmla="*/ 1600200 h 1600200"/>
              <a:gd name="connsiteX3" fmla="*/ 0 w 1600200"/>
              <a:gd name="connsiteY3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0200" h="1600200">
                <a:moveTo>
                  <a:pt x="0" y="0"/>
                </a:moveTo>
                <a:lnTo>
                  <a:pt x="1600200" y="0"/>
                </a:lnTo>
                <a:lnTo>
                  <a:pt x="1600200" y="1600200"/>
                </a:lnTo>
                <a:lnTo>
                  <a:pt x="0" y="16002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9753599" y="2615725"/>
            <a:ext cx="1600200" cy="1600200"/>
          </a:xfrm>
          <a:custGeom>
            <a:avLst/>
            <a:gdLst>
              <a:gd name="connsiteX0" fmla="*/ 0 w 1600200"/>
              <a:gd name="connsiteY0" fmla="*/ 0 h 1600200"/>
              <a:gd name="connsiteX1" fmla="*/ 1600200 w 1600200"/>
              <a:gd name="connsiteY1" fmla="*/ 0 h 1600200"/>
              <a:gd name="connsiteX2" fmla="*/ 1600200 w 1600200"/>
              <a:gd name="connsiteY2" fmla="*/ 1600200 h 1600200"/>
              <a:gd name="connsiteX3" fmla="*/ 0 w 1600200"/>
              <a:gd name="connsiteY3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0200" h="1600200">
                <a:moveTo>
                  <a:pt x="0" y="0"/>
                </a:moveTo>
                <a:lnTo>
                  <a:pt x="1600200" y="0"/>
                </a:lnTo>
                <a:lnTo>
                  <a:pt x="1600200" y="1600200"/>
                </a:lnTo>
                <a:lnTo>
                  <a:pt x="0" y="16002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7"/>
          </p:nvPr>
        </p:nvSpPr>
        <p:spPr>
          <a:xfrm>
            <a:off x="6096001" y="4572000"/>
            <a:ext cx="1600200" cy="1600200"/>
          </a:xfrm>
          <a:custGeom>
            <a:avLst/>
            <a:gdLst>
              <a:gd name="connsiteX0" fmla="*/ 0 w 1600200"/>
              <a:gd name="connsiteY0" fmla="*/ 0 h 1600200"/>
              <a:gd name="connsiteX1" fmla="*/ 1600200 w 1600200"/>
              <a:gd name="connsiteY1" fmla="*/ 0 h 1600200"/>
              <a:gd name="connsiteX2" fmla="*/ 1600200 w 1600200"/>
              <a:gd name="connsiteY2" fmla="*/ 1600200 h 1600200"/>
              <a:gd name="connsiteX3" fmla="*/ 0 w 1600200"/>
              <a:gd name="connsiteY3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0200" h="1600200">
                <a:moveTo>
                  <a:pt x="0" y="0"/>
                </a:moveTo>
                <a:lnTo>
                  <a:pt x="1600200" y="0"/>
                </a:lnTo>
                <a:lnTo>
                  <a:pt x="1600200" y="1600200"/>
                </a:lnTo>
                <a:lnTo>
                  <a:pt x="0" y="16002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8"/>
          </p:nvPr>
        </p:nvSpPr>
        <p:spPr>
          <a:xfrm>
            <a:off x="7924800" y="4572000"/>
            <a:ext cx="1600200" cy="1600200"/>
          </a:xfrm>
          <a:custGeom>
            <a:avLst/>
            <a:gdLst>
              <a:gd name="connsiteX0" fmla="*/ 0 w 1600200"/>
              <a:gd name="connsiteY0" fmla="*/ 0 h 1600200"/>
              <a:gd name="connsiteX1" fmla="*/ 1600200 w 1600200"/>
              <a:gd name="connsiteY1" fmla="*/ 0 h 1600200"/>
              <a:gd name="connsiteX2" fmla="*/ 1600200 w 1600200"/>
              <a:gd name="connsiteY2" fmla="*/ 1600200 h 1600200"/>
              <a:gd name="connsiteX3" fmla="*/ 0 w 1600200"/>
              <a:gd name="connsiteY3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0200" h="1600200">
                <a:moveTo>
                  <a:pt x="0" y="0"/>
                </a:moveTo>
                <a:lnTo>
                  <a:pt x="1600200" y="0"/>
                </a:lnTo>
                <a:lnTo>
                  <a:pt x="1600200" y="1600200"/>
                </a:lnTo>
                <a:lnTo>
                  <a:pt x="0" y="16002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9"/>
          </p:nvPr>
        </p:nvSpPr>
        <p:spPr>
          <a:xfrm>
            <a:off x="9753599" y="4572000"/>
            <a:ext cx="1600200" cy="1600200"/>
          </a:xfrm>
          <a:custGeom>
            <a:avLst/>
            <a:gdLst>
              <a:gd name="connsiteX0" fmla="*/ 0 w 1600200"/>
              <a:gd name="connsiteY0" fmla="*/ 0 h 1600200"/>
              <a:gd name="connsiteX1" fmla="*/ 1600200 w 1600200"/>
              <a:gd name="connsiteY1" fmla="*/ 0 h 1600200"/>
              <a:gd name="connsiteX2" fmla="*/ 1600200 w 1600200"/>
              <a:gd name="connsiteY2" fmla="*/ 1600200 h 1600200"/>
              <a:gd name="connsiteX3" fmla="*/ 0 w 1600200"/>
              <a:gd name="connsiteY3" fmla="*/ 1600200 h 16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0200" h="1600200">
                <a:moveTo>
                  <a:pt x="0" y="0"/>
                </a:moveTo>
                <a:lnTo>
                  <a:pt x="1600200" y="0"/>
                </a:lnTo>
                <a:lnTo>
                  <a:pt x="1600200" y="1600200"/>
                </a:lnTo>
                <a:lnTo>
                  <a:pt x="0" y="16002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199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3" decel="100000" fill="hold" grpId="0" nodeType="withEffect" nodePh="1">
                                  <p:stCondLst>
                                    <p:cond delay="3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 nodePh="1">
                                  <p:stCondLst>
                                    <p:cond delay="40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6" decel="100000" fill="hold" grpId="0" nodeType="withEffect" nodePh="1">
                                  <p:stCondLst>
                                    <p:cond delay="50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grpId="0" nodeType="withEffect" nodePh="1">
                                  <p:stCondLst>
                                    <p:cond delay="60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2" decel="100000" fill="hold" grpId="0" nodeType="withEffect" nodePh="1">
                                  <p:stCondLst>
                                    <p:cond delay="700"/>
                                  </p:stCondLst>
                                  <p:endCondLst>
                                    <p:cond evt="begin" delay="0">
                                      <p:tn val="3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decel="100000" fill="hold" grpId="0" nodeType="withEffect" nodePh="1">
                                  <p:stCondLst>
                                    <p:cond delay="80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1" y="1754659"/>
            <a:ext cx="3047999" cy="2551670"/>
          </a:xfrm>
          <a:custGeom>
            <a:avLst/>
            <a:gdLst>
              <a:gd name="connsiteX0" fmla="*/ 0 w 3047999"/>
              <a:gd name="connsiteY0" fmla="*/ 0 h 2551670"/>
              <a:gd name="connsiteX1" fmla="*/ 3047999 w 3047999"/>
              <a:gd name="connsiteY1" fmla="*/ 0 h 2551670"/>
              <a:gd name="connsiteX2" fmla="*/ 3047999 w 3047999"/>
              <a:gd name="connsiteY2" fmla="*/ 2551670 h 2551670"/>
              <a:gd name="connsiteX3" fmla="*/ 0 w 3047999"/>
              <a:gd name="connsiteY3" fmla="*/ 2551670 h 2551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7999" h="2551670">
                <a:moveTo>
                  <a:pt x="0" y="0"/>
                </a:moveTo>
                <a:lnTo>
                  <a:pt x="3047999" y="0"/>
                </a:lnTo>
                <a:lnTo>
                  <a:pt x="3047999" y="2551670"/>
                </a:lnTo>
                <a:lnTo>
                  <a:pt x="0" y="255167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047998" y="4306329"/>
            <a:ext cx="3047999" cy="2551670"/>
          </a:xfrm>
          <a:custGeom>
            <a:avLst/>
            <a:gdLst>
              <a:gd name="connsiteX0" fmla="*/ 0 w 3047999"/>
              <a:gd name="connsiteY0" fmla="*/ 0 h 2551670"/>
              <a:gd name="connsiteX1" fmla="*/ 3047999 w 3047999"/>
              <a:gd name="connsiteY1" fmla="*/ 0 h 2551670"/>
              <a:gd name="connsiteX2" fmla="*/ 3047999 w 3047999"/>
              <a:gd name="connsiteY2" fmla="*/ 2551670 h 2551670"/>
              <a:gd name="connsiteX3" fmla="*/ 0 w 3047999"/>
              <a:gd name="connsiteY3" fmla="*/ 2551670 h 2551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7999" h="2551670">
                <a:moveTo>
                  <a:pt x="0" y="0"/>
                </a:moveTo>
                <a:lnTo>
                  <a:pt x="3047999" y="0"/>
                </a:lnTo>
                <a:lnTo>
                  <a:pt x="3047999" y="2551670"/>
                </a:lnTo>
                <a:lnTo>
                  <a:pt x="0" y="255167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095999" y="1754659"/>
            <a:ext cx="3047999" cy="2551670"/>
          </a:xfrm>
          <a:custGeom>
            <a:avLst/>
            <a:gdLst>
              <a:gd name="connsiteX0" fmla="*/ 0 w 3047999"/>
              <a:gd name="connsiteY0" fmla="*/ 0 h 2551670"/>
              <a:gd name="connsiteX1" fmla="*/ 3047999 w 3047999"/>
              <a:gd name="connsiteY1" fmla="*/ 0 h 2551670"/>
              <a:gd name="connsiteX2" fmla="*/ 3047999 w 3047999"/>
              <a:gd name="connsiteY2" fmla="*/ 2551670 h 2551670"/>
              <a:gd name="connsiteX3" fmla="*/ 0 w 3047999"/>
              <a:gd name="connsiteY3" fmla="*/ 2551670 h 2551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7999" h="2551670">
                <a:moveTo>
                  <a:pt x="0" y="0"/>
                </a:moveTo>
                <a:lnTo>
                  <a:pt x="3047999" y="0"/>
                </a:lnTo>
                <a:lnTo>
                  <a:pt x="3047999" y="2551670"/>
                </a:lnTo>
                <a:lnTo>
                  <a:pt x="0" y="255167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143996" y="4306329"/>
            <a:ext cx="3047999" cy="2551670"/>
          </a:xfrm>
          <a:custGeom>
            <a:avLst/>
            <a:gdLst>
              <a:gd name="connsiteX0" fmla="*/ 0 w 3047999"/>
              <a:gd name="connsiteY0" fmla="*/ 0 h 2551670"/>
              <a:gd name="connsiteX1" fmla="*/ 3047999 w 3047999"/>
              <a:gd name="connsiteY1" fmla="*/ 0 h 2551670"/>
              <a:gd name="connsiteX2" fmla="*/ 3047999 w 3047999"/>
              <a:gd name="connsiteY2" fmla="*/ 2551670 h 2551670"/>
              <a:gd name="connsiteX3" fmla="*/ 0 w 3047999"/>
              <a:gd name="connsiteY3" fmla="*/ 2551670 h 2551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7999" h="2551670">
                <a:moveTo>
                  <a:pt x="0" y="0"/>
                </a:moveTo>
                <a:lnTo>
                  <a:pt x="3047999" y="0"/>
                </a:lnTo>
                <a:lnTo>
                  <a:pt x="3047999" y="2551670"/>
                </a:lnTo>
                <a:lnTo>
                  <a:pt x="0" y="255167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897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 nodePh="1">
                                  <p:stCondLst>
                                    <p:cond delay="2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30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23905" y="1641596"/>
            <a:ext cx="2514596" cy="2631989"/>
          </a:xfrm>
          <a:custGeom>
            <a:avLst/>
            <a:gdLst>
              <a:gd name="connsiteX0" fmla="*/ 0 w 2514596"/>
              <a:gd name="connsiteY0" fmla="*/ 0 h 2631989"/>
              <a:gd name="connsiteX1" fmla="*/ 2514596 w 2514596"/>
              <a:gd name="connsiteY1" fmla="*/ 0 h 2631989"/>
              <a:gd name="connsiteX2" fmla="*/ 2514596 w 2514596"/>
              <a:gd name="connsiteY2" fmla="*/ 2631989 h 2631989"/>
              <a:gd name="connsiteX3" fmla="*/ 0 w 2514596"/>
              <a:gd name="connsiteY3" fmla="*/ 2631989 h 2631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596" h="2631989">
                <a:moveTo>
                  <a:pt x="0" y="0"/>
                </a:moveTo>
                <a:lnTo>
                  <a:pt x="2514596" y="0"/>
                </a:lnTo>
                <a:lnTo>
                  <a:pt x="2514596" y="2631989"/>
                </a:lnTo>
                <a:lnTo>
                  <a:pt x="0" y="263198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467103" y="1641596"/>
            <a:ext cx="2514596" cy="2631989"/>
          </a:xfrm>
          <a:custGeom>
            <a:avLst/>
            <a:gdLst>
              <a:gd name="connsiteX0" fmla="*/ 0 w 2514596"/>
              <a:gd name="connsiteY0" fmla="*/ 0 h 2631989"/>
              <a:gd name="connsiteX1" fmla="*/ 2514596 w 2514596"/>
              <a:gd name="connsiteY1" fmla="*/ 0 h 2631989"/>
              <a:gd name="connsiteX2" fmla="*/ 2514596 w 2514596"/>
              <a:gd name="connsiteY2" fmla="*/ 2631989 h 2631989"/>
              <a:gd name="connsiteX3" fmla="*/ 0 w 2514596"/>
              <a:gd name="connsiteY3" fmla="*/ 2631989 h 2631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596" h="2631989">
                <a:moveTo>
                  <a:pt x="0" y="0"/>
                </a:moveTo>
                <a:lnTo>
                  <a:pt x="2514596" y="0"/>
                </a:lnTo>
                <a:lnTo>
                  <a:pt x="2514596" y="2631989"/>
                </a:lnTo>
                <a:lnTo>
                  <a:pt x="0" y="263198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210301" y="1641596"/>
            <a:ext cx="2514596" cy="2631989"/>
          </a:xfrm>
          <a:custGeom>
            <a:avLst/>
            <a:gdLst>
              <a:gd name="connsiteX0" fmla="*/ 0 w 2514596"/>
              <a:gd name="connsiteY0" fmla="*/ 0 h 2631989"/>
              <a:gd name="connsiteX1" fmla="*/ 2514596 w 2514596"/>
              <a:gd name="connsiteY1" fmla="*/ 0 h 2631989"/>
              <a:gd name="connsiteX2" fmla="*/ 2514596 w 2514596"/>
              <a:gd name="connsiteY2" fmla="*/ 2631989 h 2631989"/>
              <a:gd name="connsiteX3" fmla="*/ 0 w 2514596"/>
              <a:gd name="connsiteY3" fmla="*/ 2631989 h 2631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596" h="2631989">
                <a:moveTo>
                  <a:pt x="0" y="0"/>
                </a:moveTo>
                <a:lnTo>
                  <a:pt x="2514596" y="0"/>
                </a:lnTo>
                <a:lnTo>
                  <a:pt x="2514596" y="2631989"/>
                </a:lnTo>
                <a:lnTo>
                  <a:pt x="0" y="263198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8953499" y="1641596"/>
            <a:ext cx="2514596" cy="2631989"/>
          </a:xfrm>
          <a:custGeom>
            <a:avLst/>
            <a:gdLst>
              <a:gd name="connsiteX0" fmla="*/ 0 w 2514596"/>
              <a:gd name="connsiteY0" fmla="*/ 0 h 2631989"/>
              <a:gd name="connsiteX1" fmla="*/ 2514596 w 2514596"/>
              <a:gd name="connsiteY1" fmla="*/ 0 h 2631989"/>
              <a:gd name="connsiteX2" fmla="*/ 2514596 w 2514596"/>
              <a:gd name="connsiteY2" fmla="*/ 2631989 h 2631989"/>
              <a:gd name="connsiteX3" fmla="*/ 0 w 2514596"/>
              <a:gd name="connsiteY3" fmla="*/ 2631989 h 2631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596" h="2631989">
                <a:moveTo>
                  <a:pt x="0" y="0"/>
                </a:moveTo>
                <a:lnTo>
                  <a:pt x="2514596" y="0"/>
                </a:lnTo>
                <a:lnTo>
                  <a:pt x="2514596" y="2631989"/>
                </a:lnTo>
                <a:lnTo>
                  <a:pt x="0" y="263198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904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009897" y="455492"/>
            <a:ext cx="2777559" cy="3203906"/>
          </a:xfrm>
          <a:custGeom>
            <a:avLst/>
            <a:gdLst>
              <a:gd name="connsiteX0" fmla="*/ 1389964 w 2777559"/>
              <a:gd name="connsiteY0" fmla="*/ 0 h 3203906"/>
              <a:gd name="connsiteX1" fmla="*/ 2777559 w 2777559"/>
              <a:gd name="connsiteY1" fmla="*/ 802845 h 3203906"/>
              <a:gd name="connsiteX2" fmla="*/ 2777559 w 2777559"/>
              <a:gd name="connsiteY2" fmla="*/ 2406165 h 3203906"/>
              <a:gd name="connsiteX3" fmla="*/ 1398785 w 2777559"/>
              <a:gd name="connsiteY3" fmla="*/ 3203906 h 3203906"/>
              <a:gd name="connsiteX4" fmla="*/ 1381129 w 2777559"/>
              <a:gd name="connsiteY4" fmla="*/ 3203906 h 3203906"/>
              <a:gd name="connsiteX5" fmla="*/ 0 w 2777559"/>
              <a:gd name="connsiteY5" fmla="*/ 2406165 h 3203906"/>
              <a:gd name="connsiteX6" fmla="*/ 0 w 2777559"/>
              <a:gd name="connsiteY6" fmla="*/ 802845 h 320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77559" h="3203906">
                <a:moveTo>
                  <a:pt x="1389964" y="0"/>
                </a:moveTo>
                <a:lnTo>
                  <a:pt x="2777559" y="802845"/>
                </a:lnTo>
                <a:lnTo>
                  <a:pt x="2777559" y="2406165"/>
                </a:lnTo>
                <a:lnTo>
                  <a:pt x="1398785" y="3203906"/>
                </a:lnTo>
                <a:lnTo>
                  <a:pt x="1381129" y="3203906"/>
                </a:lnTo>
                <a:lnTo>
                  <a:pt x="0" y="2406165"/>
                </a:lnTo>
                <a:lnTo>
                  <a:pt x="0" y="80284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72751" y="3113947"/>
            <a:ext cx="2777559" cy="3203906"/>
          </a:xfrm>
          <a:custGeom>
            <a:avLst/>
            <a:gdLst>
              <a:gd name="connsiteX0" fmla="*/ 1389964 w 2777559"/>
              <a:gd name="connsiteY0" fmla="*/ 0 h 3203906"/>
              <a:gd name="connsiteX1" fmla="*/ 2777559 w 2777559"/>
              <a:gd name="connsiteY1" fmla="*/ 802845 h 3203906"/>
              <a:gd name="connsiteX2" fmla="*/ 2777559 w 2777559"/>
              <a:gd name="connsiteY2" fmla="*/ 2406165 h 3203906"/>
              <a:gd name="connsiteX3" fmla="*/ 1398785 w 2777559"/>
              <a:gd name="connsiteY3" fmla="*/ 3203906 h 3203906"/>
              <a:gd name="connsiteX4" fmla="*/ 1381129 w 2777559"/>
              <a:gd name="connsiteY4" fmla="*/ 3203906 h 3203906"/>
              <a:gd name="connsiteX5" fmla="*/ 0 w 2777559"/>
              <a:gd name="connsiteY5" fmla="*/ 2406165 h 3203906"/>
              <a:gd name="connsiteX6" fmla="*/ 0 w 2777559"/>
              <a:gd name="connsiteY6" fmla="*/ 802845 h 320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77559" h="3203906">
                <a:moveTo>
                  <a:pt x="1389964" y="0"/>
                </a:moveTo>
                <a:lnTo>
                  <a:pt x="2777559" y="802845"/>
                </a:lnTo>
                <a:lnTo>
                  <a:pt x="2777559" y="2406165"/>
                </a:lnTo>
                <a:lnTo>
                  <a:pt x="1398785" y="3203906"/>
                </a:lnTo>
                <a:lnTo>
                  <a:pt x="1381129" y="3203906"/>
                </a:lnTo>
                <a:lnTo>
                  <a:pt x="0" y="2406165"/>
                </a:lnTo>
                <a:lnTo>
                  <a:pt x="0" y="80284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547042" y="3113947"/>
            <a:ext cx="2777559" cy="3203906"/>
          </a:xfrm>
          <a:custGeom>
            <a:avLst/>
            <a:gdLst>
              <a:gd name="connsiteX0" fmla="*/ 1389964 w 2777559"/>
              <a:gd name="connsiteY0" fmla="*/ 0 h 3203906"/>
              <a:gd name="connsiteX1" fmla="*/ 2777559 w 2777559"/>
              <a:gd name="connsiteY1" fmla="*/ 802845 h 3203906"/>
              <a:gd name="connsiteX2" fmla="*/ 2777559 w 2777559"/>
              <a:gd name="connsiteY2" fmla="*/ 2406165 h 3203906"/>
              <a:gd name="connsiteX3" fmla="*/ 1398785 w 2777559"/>
              <a:gd name="connsiteY3" fmla="*/ 3203906 h 3203906"/>
              <a:gd name="connsiteX4" fmla="*/ 1381129 w 2777559"/>
              <a:gd name="connsiteY4" fmla="*/ 3203906 h 3203906"/>
              <a:gd name="connsiteX5" fmla="*/ 0 w 2777559"/>
              <a:gd name="connsiteY5" fmla="*/ 2406165 h 3203906"/>
              <a:gd name="connsiteX6" fmla="*/ 0 w 2777559"/>
              <a:gd name="connsiteY6" fmla="*/ 802845 h 320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77559" h="3203906">
                <a:moveTo>
                  <a:pt x="1389964" y="0"/>
                </a:moveTo>
                <a:lnTo>
                  <a:pt x="2777559" y="802845"/>
                </a:lnTo>
                <a:lnTo>
                  <a:pt x="2777559" y="2406165"/>
                </a:lnTo>
                <a:lnTo>
                  <a:pt x="1398785" y="3203906"/>
                </a:lnTo>
                <a:lnTo>
                  <a:pt x="1381129" y="3203906"/>
                </a:lnTo>
                <a:lnTo>
                  <a:pt x="0" y="2406165"/>
                </a:lnTo>
                <a:lnTo>
                  <a:pt x="0" y="80284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128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10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300332" y="1569807"/>
            <a:ext cx="2738268" cy="2738267"/>
          </a:xfrm>
          <a:custGeom>
            <a:avLst/>
            <a:gdLst>
              <a:gd name="connsiteX0" fmla="*/ 1369114 w 2738268"/>
              <a:gd name="connsiteY0" fmla="*/ 0 h 2738267"/>
              <a:gd name="connsiteX1" fmla="*/ 1369154 w 2738268"/>
              <a:gd name="connsiteY1" fmla="*/ 0 h 2738267"/>
              <a:gd name="connsiteX2" fmla="*/ 1509120 w 2738268"/>
              <a:gd name="connsiteY2" fmla="*/ 7068 h 2738267"/>
              <a:gd name="connsiteX3" fmla="*/ 2738268 w 2738268"/>
              <a:gd name="connsiteY3" fmla="*/ 1369133 h 2738267"/>
              <a:gd name="connsiteX4" fmla="*/ 1369134 w 2738268"/>
              <a:gd name="connsiteY4" fmla="*/ 2738267 h 2738267"/>
              <a:gd name="connsiteX5" fmla="*/ 0 w 2738268"/>
              <a:gd name="connsiteY5" fmla="*/ 1369133 h 2738267"/>
              <a:gd name="connsiteX6" fmla="*/ 1229148 w 2738268"/>
              <a:gd name="connsiteY6" fmla="*/ 7068 h 2738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8268" h="2738267">
                <a:moveTo>
                  <a:pt x="1369114" y="0"/>
                </a:moveTo>
                <a:lnTo>
                  <a:pt x="1369154" y="0"/>
                </a:lnTo>
                <a:lnTo>
                  <a:pt x="1509120" y="7068"/>
                </a:lnTo>
                <a:cubicBezTo>
                  <a:pt x="2199514" y="77181"/>
                  <a:pt x="2738268" y="660241"/>
                  <a:pt x="2738268" y="1369133"/>
                </a:cubicBezTo>
                <a:cubicBezTo>
                  <a:pt x="2738268" y="2125285"/>
                  <a:pt x="2125286" y="2738267"/>
                  <a:pt x="1369134" y="2738267"/>
                </a:cubicBezTo>
                <a:cubicBezTo>
                  <a:pt x="612982" y="2738267"/>
                  <a:pt x="0" y="2125285"/>
                  <a:pt x="0" y="1369133"/>
                </a:cubicBezTo>
                <a:cubicBezTo>
                  <a:pt x="0" y="660241"/>
                  <a:pt x="538754" y="77181"/>
                  <a:pt x="1229148" y="7068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4726866" y="1569807"/>
            <a:ext cx="2738268" cy="2738267"/>
          </a:xfrm>
          <a:custGeom>
            <a:avLst/>
            <a:gdLst>
              <a:gd name="connsiteX0" fmla="*/ 1369114 w 2738268"/>
              <a:gd name="connsiteY0" fmla="*/ 0 h 2738267"/>
              <a:gd name="connsiteX1" fmla="*/ 1369154 w 2738268"/>
              <a:gd name="connsiteY1" fmla="*/ 0 h 2738267"/>
              <a:gd name="connsiteX2" fmla="*/ 1509120 w 2738268"/>
              <a:gd name="connsiteY2" fmla="*/ 7068 h 2738267"/>
              <a:gd name="connsiteX3" fmla="*/ 2738268 w 2738268"/>
              <a:gd name="connsiteY3" fmla="*/ 1369133 h 2738267"/>
              <a:gd name="connsiteX4" fmla="*/ 1369134 w 2738268"/>
              <a:gd name="connsiteY4" fmla="*/ 2738267 h 2738267"/>
              <a:gd name="connsiteX5" fmla="*/ 0 w 2738268"/>
              <a:gd name="connsiteY5" fmla="*/ 1369133 h 2738267"/>
              <a:gd name="connsiteX6" fmla="*/ 1229148 w 2738268"/>
              <a:gd name="connsiteY6" fmla="*/ 7068 h 2738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8268" h="2738267">
                <a:moveTo>
                  <a:pt x="1369114" y="0"/>
                </a:moveTo>
                <a:lnTo>
                  <a:pt x="1369154" y="0"/>
                </a:lnTo>
                <a:lnTo>
                  <a:pt x="1509120" y="7068"/>
                </a:lnTo>
                <a:cubicBezTo>
                  <a:pt x="2199514" y="77181"/>
                  <a:pt x="2738268" y="660241"/>
                  <a:pt x="2738268" y="1369133"/>
                </a:cubicBezTo>
                <a:cubicBezTo>
                  <a:pt x="2738268" y="2125285"/>
                  <a:pt x="2125286" y="2738267"/>
                  <a:pt x="1369134" y="2738267"/>
                </a:cubicBezTo>
                <a:cubicBezTo>
                  <a:pt x="612982" y="2738267"/>
                  <a:pt x="0" y="2125285"/>
                  <a:pt x="0" y="1369133"/>
                </a:cubicBezTo>
                <a:cubicBezTo>
                  <a:pt x="0" y="660241"/>
                  <a:pt x="538754" y="77181"/>
                  <a:pt x="1229148" y="7068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8153400" y="1569807"/>
            <a:ext cx="2738268" cy="2738267"/>
          </a:xfrm>
          <a:custGeom>
            <a:avLst/>
            <a:gdLst>
              <a:gd name="connsiteX0" fmla="*/ 1369114 w 2738268"/>
              <a:gd name="connsiteY0" fmla="*/ 0 h 2738267"/>
              <a:gd name="connsiteX1" fmla="*/ 1369154 w 2738268"/>
              <a:gd name="connsiteY1" fmla="*/ 0 h 2738267"/>
              <a:gd name="connsiteX2" fmla="*/ 1509120 w 2738268"/>
              <a:gd name="connsiteY2" fmla="*/ 7068 h 2738267"/>
              <a:gd name="connsiteX3" fmla="*/ 2738268 w 2738268"/>
              <a:gd name="connsiteY3" fmla="*/ 1369133 h 2738267"/>
              <a:gd name="connsiteX4" fmla="*/ 1369134 w 2738268"/>
              <a:gd name="connsiteY4" fmla="*/ 2738267 h 2738267"/>
              <a:gd name="connsiteX5" fmla="*/ 0 w 2738268"/>
              <a:gd name="connsiteY5" fmla="*/ 1369133 h 2738267"/>
              <a:gd name="connsiteX6" fmla="*/ 1229148 w 2738268"/>
              <a:gd name="connsiteY6" fmla="*/ 7068 h 2738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38268" h="2738267">
                <a:moveTo>
                  <a:pt x="1369114" y="0"/>
                </a:moveTo>
                <a:lnTo>
                  <a:pt x="1369154" y="0"/>
                </a:lnTo>
                <a:lnTo>
                  <a:pt x="1509120" y="7068"/>
                </a:lnTo>
                <a:cubicBezTo>
                  <a:pt x="2199514" y="77181"/>
                  <a:pt x="2738268" y="660241"/>
                  <a:pt x="2738268" y="1369133"/>
                </a:cubicBezTo>
                <a:cubicBezTo>
                  <a:pt x="2738268" y="2125285"/>
                  <a:pt x="2125286" y="2738267"/>
                  <a:pt x="1369134" y="2738267"/>
                </a:cubicBezTo>
                <a:cubicBezTo>
                  <a:pt x="612982" y="2738267"/>
                  <a:pt x="0" y="2125285"/>
                  <a:pt x="0" y="1369133"/>
                </a:cubicBezTo>
                <a:cubicBezTo>
                  <a:pt x="0" y="660241"/>
                  <a:pt x="538754" y="77181"/>
                  <a:pt x="1229148" y="7068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39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723901" y="1746326"/>
            <a:ext cx="2514598" cy="2886998"/>
          </a:xfrm>
          <a:custGeom>
            <a:avLst/>
            <a:gdLst>
              <a:gd name="connsiteX0" fmla="*/ 0 w 2514598"/>
              <a:gd name="connsiteY0" fmla="*/ 0 h 2886998"/>
              <a:gd name="connsiteX1" fmla="*/ 2514598 w 2514598"/>
              <a:gd name="connsiteY1" fmla="*/ 0 h 2886998"/>
              <a:gd name="connsiteX2" fmla="*/ 2514598 w 2514598"/>
              <a:gd name="connsiteY2" fmla="*/ 2886998 h 2886998"/>
              <a:gd name="connsiteX3" fmla="*/ 0 w 2514598"/>
              <a:gd name="connsiteY3" fmla="*/ 2886998 h 2886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598" h="2886998">
                <a:moveTo>
                  <a:pt x="0" y="0"/>
                </a:moveTo>
                <a:lnTo>
                  <a:pt x="2514598" y="0"/>
                </a:lnTo>
                <a:lnTo>
                  <a:pt x="2514598" y="2886998"/>
                </a:lnTo>
                <a:lnTo>
                  <a:pt x="0" y="2886998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467101" y="1746326"/>
            <a:ext cx="2514598" cy="2886998"/>
          </a:xfrm>
          <a:custGeom>
            <a:avLst/>
            <a:gdLst>
              <a:gd name="connsiteX0" fmla="*/ 0 w 2514598"/>
              <a:gd name="connsiteY0" fmla="*/ 0 h 2886998"/>
              <a:gd name="connsiteX1" fmla="*/ 2514598 w 2514598"/>
              <a:gd name="connsiteY1" fmla="*/ 0 h 2886998"/>
              <a:gd name="connsiteX2" fmla="*/ 2514598 w 2514598"/>
              <a:gd name="connsiteY2" fmla="*/ 2886998 h 2886998"/>
              <a:gd name="connsiteX3" fmla="*/ 0 w 2514598"/>
              <a:gd name="connsiteY3" fmla="*/ 2886998 h 2886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598" h="2886998">
                <a:moveTo>
                  <a:pt x="0" y="0"/>
                </a:moveTo>
                <a:lnTo>
                  <a:pt x="2514598" y="0"/>
                </a:lnTo>
                <a:lnTo>
                  <a:pt x="2514598" y="2886998"/>
                </a:lnTo>
                <a:lnTo>
                  <a:pt x="0" y="2886998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210301" y="1746326"/>
            <a:ext cx="2514598" cy="2886998"/>
          </a:xfrm>
          <a:custGeom>
            <a:avLst/>
            <a:gdLst>
              <a:gd name="connsiteX0" fmla="*/ 0 w 2514598"/>
              <a:gd name="connsiteY0" fmla="*/ 0 h 2886998"/>
              <a:gd name="connsiteX1" fmla="*/ 2514598 w 2514598"/>
              <a:gd name="connsiteY1" fmla="*/ 0 h 2886998"/>
              <a:gd name="connsiteX2" fmla="*/ 2514598 w 2514598"/>
              <a:gd name="connsiteY2" fmla="*/ 2886998 h 2886998"/>
              <a:gd name="connsiteX3" fmla="*/ 0 w 2514598"/>
              <a:gd name="connsiteY3" fmla="*/ 2886998 h 2886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598" h="2886998">
                <a:moveTo>
                  <a:pt x="0" y="0"/>
                </a:moveTo>
                <a:lnTo>
                  <a:pt x="2514598" y="0"/>
                </a:lnTo>
                <a:lnTo>
                  <a:pt x="2514598" y="2886998"/>
                </a:lnTo>
                <a:lnTo>
                  <a:pt x="0" y="2886998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8953501" y="1746326"/>
            <a:ext cx="2514598" cy="2886998"/>
          </a:xfrm>
          <a:custGeom>
            <a:avLst/>
            <a:gdLst>
              <a:gd name="connsiteX0" fmla="*/ 0 w 2514598"/>
              <a:gd name="connsiteY0" fmla="*/ 0 h 2886998"/>
              <a:gd name="connsiteX1" fmla="*/ 2514598 w 2514598"/>
              <a:gd name="connsiteY1" fmla="*/ 0 h 2886998"/>
              <a:gd name="connsiteX2" fmla="*/ 2514598 w 2514598"/>
              <a:gd name="connsiteY2" fmla="*/ 2886998 h 2886998"/>
              <a:gd name="connsiteX3" fmla="*/ 0 w 2514598"/>
              <a:gd name="connsiteY3" fmla="*/ 2886998 h 2886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598" h="2886998">
                <a:moveTo>
                  <a:pt x="0" y="0"/>
                </a:moveTo>
                <a:lnTo>
                  <a:pt x="2514598" y="0"/>
                </a:lnTo>
                <a:lnTo>
                  <a:pt x="2514598" y="2886998"/>
                </a:lnTo>
                <a:lnTo>
                  <a:pt x="0" y="2886998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307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1752600" y="865094"/>
            <a:ext cx="2563906" cy="2563906"/>
          </a:xfrm>
          <a:custGeom>
            <a:avLst/>
            <a:gdLst>
              <a:gd name="connsiteX0" fmla="*/ 1281953 w 2563906"/>
              <a:gd name="connsiteY0" fmla="*/ 0 h 2563906"/>
              <a:gd name="connsiteX1" fmla="*/ 2563906 w 2563906"/>
              <a:gd name="connsiteY1" fmla="*/ 1281953 h 2563906"/>
              <a:gd name="connsiteX2" fmla="*/ 1281953 w 2563906"/>
              <a:gd name="connsiteY2" fmla="*/ 2563906 h 2563906"/>
              <a:gd name="connsiteX3" fmla="*/ 0 w 2563906"/>
              <a:gd name="connsiteY3" fmla="*/ 1281953 h 2563906"/>
              <a:gd name="connsiteX4" fmla="*/ 1281953 w 2563906"/>
              <a:gd name="connsiteY4" fmla="*/ 0 h 256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3906" h="2563906">
                <a:moveTo>
                  <a:pt x="1281953" y="0"/>
                </a:moveTo>
                <a:cubicBezTo>
                  <a:pt x="1989956" y="0"/>
                  <a:pt x="2563906" y="573950"/>
                  <a:pt x="2563906" y="1281953"/>
                </a:cubicBezTo>
                <a:cubicBezTo>
                  <a:pt x="2563906" y="1989956"/>
                  <a:pt x="1989956" y="2563906"/>
                  <a:pt x="1281953" y="2563906"/>
                </a:cubicBezTo>
                <a:cubicBezTo>
                  <a:pt x="573950" y="2563906"/>
                  <a:pt x="0" y="1989956"/>
                  <a:pt x="0" y="1281953"/>
                </a:cubicBezTo>
                <a:cubicBezTo>
                  <a:pt x="0" y="573950"/>
                  <a:pt x="573950" y="0"/>
                  <a:pt x="1281953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7875494" y="865094"/>
            <a:ext cx="2563906" cy="2563906"/>
          </a:xfrm>
          <a:custGeom>
            <a:avLst/>
            <a:gdLst>
              <a:gd name="connsiteX0" fmla="*/ 1281953 w 2563906"/>
              <a:gd name="connsiteY0" fmla="*/ 0 h 2563906"/>
              <a:gd name="connsiteX1" fmla="*/ 2563906 w 2563906"/>
              <a:gd name="connsiteY1" fmla="*/ 1281953 h 2563906"/>
              <a:gd name="connsiteX2" fmla="*/ 1281953 w 2563906"/>
              <a:gd name="connsiteY2" fmla="*/ 2563906 h 2563906"/>
              <a:gd name="connsiteX3" fmla="*/ 0 w 2563906"/>
              <a:gd name="connsiteY3" fmla="*/ 1281953 h 2563906"/>
              <a:gd name="connsiteX4" fmla="*/ 1281953 w 2563906"/>
              <a:gd name="connsiteY4" fmla="*/ 0 h 256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3906" h="2563906">
                <a:moveTo>
                  <a:pt x="1281953" y="0"/>
                </a:moveTo>
                <a:cubicBezTo>
                  <a:pt x="1989956" y="0"/>
                  <a:pt x="2563906" y="573950"/>
                  <a:pt x="2563906" y="1281953"/>
                </a:cubicBezTo>
                <a:cubicBezTo>
                  <a:pt x="2563906" y="1989956"/>
                  <a:pt x="1989956" y="2563906"/>
                  <a:pt x="1281953" y="2563906"/>
                </a:cubicBezTo>
                <a:cubicBezTo>
                  <a:pt x="573950" y="2563906"/>
                  <a:pt x="0" y="1989956"/>
                  <a:pt x="0" y="1281953"/>
                </a:cubicBezTo>
                <a:cubicBezTo>
                  <a:pt x="0" y="573950"/>
                  <a:pt x="573950" y="0"/>
                  <a:pt x="1281953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929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" y="2"/>
            <a:ext cx="6111557" cy="6857999"/>
          </a:xfrm>
          <a:custGeom>
            <a:avLst/>
            <a:gdLst>
              <a:gd name="connsiteX0" fmla="*/ 0 w 6111557"/>
              <a:gd name="connsiteY0" fmla="*/ 0 h 6857999"/>
              <a:gd name="connsiteX1" fmla="*/ 5120549 w 6111557"/>
              <a:gd name="connsiteY1" fmla="*/ 0 h 6857999"/>
              <a:gd name="connsiteX2" fmla="*/ 4982664 w 6111557"/>
              <a:gd name="connsiteY2" fmla="*/ 177000 h 6857999"/>
              <a:gd name="connsiteX3" fmla="*/ 4735314 w 6111557"/>
              <a:gd name="connsiteY3" fmla="*/ 795699 h 6857999"/>
              <a:gd name="connsiteX4" fmla="*/ 4812535 w 6111557"/>
              <a:gd name="connsiteY4" fmla="*/ 1845272 h 6857999"/>
              <a:gd name="connsiteX5" fmla="*/ 5241543 w 6111557"/>
              <a:gd name="connsiteY5" fmla="*/ 2714918 h 6857999"/>
              <a:gd name="connsiteX6" fmla="*/ 5456047 w 6111557"/>
              <a:gd name="connsiteY6" fmla="*/ 3027648 h 6857999"/>
              <a:gd name="connsiteX7" fmla="*/ 5940827 w 6111557"/>
              <a:gd name="connsiteY7" fmla="*/ 3944418 h 6857999"/>
              <a:gd name="connsiteX8" fmla="*/ 6099560 w 6111557"/>
              <a:gd name="connsiteY8" fmla="*/ 4634137 h 6857999"/>
              <a:gd name="connsiteX9" fmla="*/ 5949407 w 6111557"/>
              <a:gd name="connsiteY9" fmla="*/ 5739401 h 6857999"/>
              <a:gd name="connsiteX10" fmla="*/ 5541849 w 6111557"/>
              <a:gd name="connsiteY10" fmla="*/ 6519084 h 6857999"/>
              <a:gd name="connsiteX11" fmla="*/ 5382580 w 6111557"/>
              <a:gd name="connsiteY11" fmla="*/ 6747206 h 6857999"/>
              <a:gd name="connsiteX12" fmla="*/ 5301377 w 6111557"/>
              <a:gd name="connsiteY12" fmla="*/ 6857999 h 6857999"/>
              <a:gd name="connsiteX13" fmla="*/ 1091638 w 6111557"/>
              <a:gd name="connsiteY13" fmla="*/ 6857999 h 6857999"/>
              <a:gd name="connsiteX14" fmla="*/ 0 w 6111557"/>
              <a:gd name="connsiteY1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111557" h="6857999">
                <a:moveTo>
                  <a:pt x="0" y="0"/>
                </a:moveTo>
                <a:lnTo>
                  <a:pt x="5120549" y="0"/>
                </a:lnTo>
                <a:lnTo>
                  <a:pt x="4982664" y="177000"/>
                </a:lnTo>
                <a:cubicBezTo>
                  <a:pt x="4859190" y="362750"/>
                  <a:pt x="4780360" y="570791"/>
                  <a:pt x="4735314" y="795699"/>
                </a:cubicBezTo>
                <a:cubicBezTo>
                  <a:pt x="4666672" y="1151268"/>
                  <a:pt x="4705283" y="1502554"/>
                  <a:pt x="4812535" y="1845272"/>
                </a:cubicBezTo>
                <a:cubicBezTo>
                  <a:pt x="4911207" y="2158002"/>
                  <a:pt x="5061361" y="2445028"/>
                  <a:pt x="5241543" y="2714918"/>
                </a:cubicBezTo>
                <a:cubicBezTo>
                  <a:pt x="5310185" y="2822017"/>
                  <a:pt x="5387406" y="2924832"/>
                  <a:pt x="5456047" y="3027648"/>
                </a:cubicBezTo>
                <a:cubicBezTo>
                  <a:pt x="5653391" y="3314674"/>
                  <a:pt x="5820704" y="3618836"/>
                  <a:pt x="5940827" y="3944418"/>
                </a:cubicBezTo>
                <a:cubicBezTo>
                  <a:pt x="6022338" y="4167184"/>
                  <a:pt x="6078109" y="4398518"/>
                  <a:pt x="6099560" y="4634137"/>
                </a:cubicBezTo>
                <a:cubicBezTo>
                  <a:pt x="6138170" y="5015410"/>
                  <a:pt x="6082399" y="5379548"/>
                  <a:pt x="5949407" y="5739401"/>
                </a:cubicBezTo>
                <a:cubicBezTo>
                  <a:pt x="5846445" y="6017859"/>
                  <a:pt x="5709162" y="6274898"/>
                  <a:pt x="5541849" y="6519084"/>
                </a:cubicBezTo>
                <a:cubicBezTo>
                  <a:pt x="5490369" y="6596196"/>
                  <a:pt x="5436742" y="6672236"/>
                  <a:pt x="5382580" y="6747206"/>
                </a:cubicBezTo>
                <a:lnTo>
                  <a:pt x="5301377" y="6857999"/>
                </a:lnTo>
                <a:lnTo>
                  <a:pt x="1091638" y="6857999"/>
                </a:lnTo>
                <a:lnTo>
                  <a:pt x="0" y="685799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1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838200" y="1864473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3581400" y="1864473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6324600" y="1864473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9067800" y="1864473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065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180585" y="1749977"/>
            <a:ext cx="2515630" cy="2514993"/>
          </a:xfrm>
          <a:custGeom>
            <a:avLst/>
            <a:gdLst>
              <a:gd name="connsiteX0" fmla="*/ 1257816 w 2515630"/>
              <a:gd name="connsiteY0" fmla="*/ 133 h 2514993"/>
              <a:gd name="connsiteX1" fmla="*/ 2059392 w 2515630"/>
              <a:gd name="connsiteY1" fmla="*/ 456123 h 2514993"/>
              <a:gd name="connsiteX2" fmla="*/ 2515498 w 2515630"/>
              <a:gd name="connsiteY2" fmla="*/ 1257497 h 2514993"/>
              <a:gd name="connsiteX3" fmla="*/ 2059392 w 2515630"/>
              <a:gd name="connsiteY3" fmla="*/ 2058871 h 2514993"/>
              <a:gd name="connsiteX4" fmla="*/ 1257816 w 2515630"/>
              <a:gd name="connsiteY4" fmla="*/ 2514861 h 2514993"/>
              <a:gd name="connsiteX5" fmla="*/ 456239 w 2515630"/>
              <a:gd name="connsiteY5" fmla="*/ 2058871 h 2514993"/>
              <a:gd name="connsiteX6" fmla="*/ 133 w 2515630"/>
              <a:gd name="connsiteY6" fmla="*/ 1257497 h 2514993"/>
              <a:gd name="connsiteX7" fmla="*/ 456239 w 2515630"/>
              <a:gd name="connsiteY7" fmla="*/ 456123 h 2514993"/>
              <a:gd name="connsiteX8" fmla="*/ 1257816 w 2515630"/>
              <a:gd name="connsiteY8" fmla="*/ 133 h 25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15630" h="2514993">
                <a:moveTo>
                  <a:pt x="1257816" y="133"/>
                </a:moveTo>
                <a:cubicBezTo>
                  <a:pt x="1527096" y="-6128"/>
                  <a:pt x="1806812" y="210911"/>
                  <a:pt x="2059392" y="456123"/>
                </a:cubicBezTo>
                <a:cubicBezTo>
                  <a:pt x="2304667" y="708639"/>
                  <a:pt x="2521760" y="988285"/>
                  <a:pt x="2515498" y="1257497"/>
                </a:cubicBezTo>
                <a:cubicBezTo>
                  <a:pt x="2521760" y="1526709"/>
                  <a:pt x="2304667" y="1806355"/>
                  <a:pt x="2059392" y="2058871"/>
                </a:cubicBezTo>
                <a:cubicBezTo>
                  <a:pt x="1806812" y="2304083"/>
                  <a:pt x="1527096" y="2521122"/>
                  <a:pt x="1257816" y="2514861"/>
                </a:cubicBezTo>
                <a:cubicBezTo>
                  <a:pt x="988536" y="2521122"/>
                  <a:pt x="708819" y="2304083"/>
                  <a:pt x="456239" y="2058871"/>
                </a:cubicBezTo>
                <a:cubicBezTo>
                  <a:pt x="210965" y="1806355"/>
                  <a:pt x="-6129" y="1526709"/>
                  <a:pt x="133" y="1257497"/>
                </a:cubicBezTo>
                <a:cubicBezTo>
                  <a:pt x="-6129" y="988285"/>
                  <a:pt x="210965" y="708639"/>
                  <a:pt x="456239" y="456123"/>
                </a:cubicBezTo>
                <a:cubicBezTo>
                  <a:pt x="708819" y="210911"/>
                  <a:pt x="988536" y="-6128"/>
                  <a:pt x="1257816" y="133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838185" y="1749977"/>
            <a:ext cx="2515630" cy="2514993"/>
          </a:xfrm>
          <a:custGeom>
            <a:avLst/>
            <a:gdLst>
              <a:gd name="connsiteX0" fmla="*/ 1257816 w 2515630"/>
              <a:gd name="connsiteY0" fmla="*/ 133 h 2514993"/>
              <a:gd name="connsiteX1" fmla="*/ 2059392 w 2515630"/>
              <a:gd name="connsiteY1" fmla="*/ 456123 h 2514993"/>
              <a:gd name="connsiteX2" fmla="*/ 2515498 w 2515630"/>
              <a:gd name="connsiteY2" fmla="*/ 1257497 h 2514993"/>
              <a:gd name="connsiteX3" fmla="*/ 2059392 w 2515630"/>
              <a:gd name="connsiteY3" fmla="*/ 2058871 h 2514993"/>
              <a:gd name="connsiteX4" fmla="*/ 1257816 w 2515630"/>
              <a:gd name="connsiteY4" fmla="*/ 2514861 h 2514993"/>
              <a:gd name="connsiteX5" fmla="*/ 456239 w 2515630"/>
              <a:gd name="connsiteY5" fmla="*/ 2058871 h 2514993"/>
              <a:gd name="connsiteX6" fmla="*/ 133 w 2515630"/>
              <a:gd name="connsiteY6" fmla="*/ 1257497 h 2514993"/>
              <a:gd name="connsiteX7" fmla="*/ 456239 w 2515630"/>
              <a:gd name="connsiteY7" fmla="*/ 456123 h 2514993"/>
              <a:gd name="connsiteX8" fmla="*/ 1257816 w 2515630"/>
              <a:gd name="connsiteY8" fmla="*/ 133 h 25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15630" h="2514993">
                <a:moveTo>
                  <a:pt x="1257816" y="133"/>
                </a:moveTo>
                <a:cubicBezTo>
                  <a:pt x="1527096" y="-6128"/>
                  <a:pt x="1806812" y="210911"/>
                  <a:pt x="2059392" y="456123"/>
                </a:cubicBezTo>
                <a:cubicBezTo>
                  <a:pt x="2304667" y="708639"/>
                  <a:pt x="2521760" y="988285"/>
                  <a:pt x="2515498" y="1257497"/>
                </a:cubicBezTo>
                <a:cubicBezTo>
                  <a:pt x="2521760" y="1526709"/>
                  <a:pt x="2304667" y="1806355"/>
                  <a:pt x="2059392" y="2058871"/>
                </a:cubicBezTo>
                <a:cubicBezTo>
                  <a:pt x="1806812" y="2304083"/>
                  <a:pt x="1527096" y="2521122"/>
                  <a:pt x="1257816" y="2514861"/>
                </a:cubicBezTo>
                <a:cubicBezTo>
                  <a:pt x="988536" y="2521122"/>
                  <a:pt x="708819" y="2304083"/>
                  <a:pt x="456239" y="2058871"/>
                </a:cubicBezTo>
                <a:cubicBezTo>
                  <a:pt x="210965" y="1806355"/>
                  <a:pt x="-6129" y="1526709"/>
                  <a:pt x="133" y="1257497"/>
                </a:cubicBezTo>
                <a:cubicBezTo>
                  <a:pt x="-6129" y="988285"/>
                  <a:pt x="210965" y="708639"/>
                  <a:pt x="456239" y="456123"/>
                </a:cubicBezTo>
                <a:cubicBezTo>
                  <a:pt x="708819" y="210911"/>
                  <a:pt x="988536" y="-6128"/>
                  <a:pt x="1257816" y="133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495785" y="1749977"/>
            <a:ext cx="2515630" cy="2514993"/>
          </a:xfrm>
          <a:custGeom>
            <a:avLst/>
            <a:gdLst>
              <a:gd name="connsiteX0" fmla="*/ 1257816 w 2515630"/>
              <a:gd name="connsiteY0" fmla="*/ 133 h 2514993"/>
              <a:gd name="connsiteX1" fmla="*/ 2059392 w 2515630"/>
              <a:gd name="connsiteY1" fmla="*/ 456123 h 2514993"/>
              <a:gd name="connsiteX2" fmla="*/ 2515498 w 2515630"/>
              <a:gd name="connsiteY2" fmla="*/ 1257497 h 2514993"/>
              <a:gd name="connsiteX3" fmla="*/ 2059392 w 2515630"/>
              <a:gd name="connsiteY3" fmla="*/ 2058871 h 2514993"/>
              <a:gd name="connsiteX4" fmla="*/ 1257816 w 2515630"/>
              <a:gd name="connsiteY4" fmla="*/ 2514861 h 2514993"/>
              <a:gd name="connsiteX5" fmla="*/ 456239 w 2515630"/>
              <a:gd name="connsiteY5" fmla="*/ 2058871 h 2514993"/>
              <a:gd name="connsiteX6" fmla="*/ 133 w 2515630"/>
              <a:gd name="connsiteY6" fmla="*/ 1257497 h 2514993"/>
              <a:gd name="connsiteX7" fmla="*/ 456239 w 2515630"/>
              <a:gd name="connsiteY7" fmla="*/ 456123 h 2514993"/>
              <a:gd name="connsiteX8" fmla="*/ 1257816 w 2515630"/>
              <a:gd name="connsiteY8" fmla="*/ 133 h 25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15630" h="2514993">
                <a:moveTo>
                  <a:pt x="1257816" y="133"/>
                </a:moveTo>
                <a:cubicBezTo>
                  <a:pt x="1527096" y="-6128"/>
                  <a:pt x="1806812" y="210911"/>
                  <a:pt x="2059392" y="456123"/>
                </a:cubicBezTo>
                <a:cubicBezTo>
                  <a:pt x="2304667" y="708639"/>
                  <a:pt x="2521760" y="988285"/>
                  <a:pt x="2515498" y="1257497"/>
                </a:cubicBezTo>
                <a:cubicBezTo>
                  <a:pt x="2521760" y="1526709"/>
                  <a:pt x="2304667" y="1806355"/>
                  <a:pt x="2059392" y="2058871"/>
                </a:cubicBezTo>
                <a:cubicBezTo>
                  <a:pt x="1806812" y="2304083"/>
                  <a:pt x="1527096" y="2521122"/>
                  <a:pt x="1257816" y="2514861"/>
                </a:cubicBezTo>
                <a:cubicBezTo>
                  <a:pt x="988536" y="2521122"/>
                  <a:pt x="708819" y="2304083"/>
                  <a:pt x="456239" y="2058871"/>
                </a:cubicBezTo>
                <a:cubicBezTo>
                  <a:pt x="210965" y="1806355"/>
                  <a:pt x="-6129" y="1526709"/>
                  <a:pt x="133" y="1257497"/>
                </a:cubicBezTo>
                <a:cubicBezTo>
                  <a:pt x="-6129" y="988285"/>
                  <a:pt x="210965" y="708639"/>
                  <a:pt x="456239" y="456123"/>
                </a:cubicBezTo>
                <a:cubicBezTo>
                  <a:pt x="708819" y="210911"/>
                  <a:pt x="988536" y="-6128"/>
                  <a:pt x="1257816" y="133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836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295400" y="1766714"/>
            <a:ext cx="2286002" cy="2451662"/>
          </a:xfrm>
          <a:custGeom>
            <a:avLst/>
            <a:gdLst>
              <a:gd name="connsiteX0" fmla="*/ 1114821 w 2286002"/>
              <a:gd name="connsiteY0" fmla="*/ 2443832 h 2451662"/>
              <a:gd name="connsiteX1" fmla="*/ 1123540 w 2286002"/>
              <a:gd name="connsiteY1" fmla="*/ 2445376 h 2451662"/>
              <a:gd name="connsiteX2" fmla="*/ 1108014 w 2286002"/>
              <a:gd name="connsiteY2" fmla="*/ 2451662 h 2451662"/>
              <a:gd name="connsiteX3" fmla="*/ 1114821 w 2286002"/>
              <a:gd name="connsiteY3" fmla="*/ 2443832 h 2451662"/>
              <a:gd name="connsiteX4" fmla="*/ 1250138 w 2286002"/>
              <a:gd name="connsiteY4" fmla="*/ 2390969 h 2451662"/>
              <a:gd name="connsiteX5" fmla="*/ 1265303 w 2286002"/>
              <a:gd name="connsiteY5" fmla="*/ 2392092 h 2451662"/>
              <a:gd name="connsiteX6" fmla="*/ 1253533 w 2286002"/>
              <a:gd name="connsiteY6" fmla="*/ 2392990 h 2451662"/>
              <a:gd name="connsiteX7" fmla="*/ 1233615 w 2286002"/>
              <a:gd name="connsiteY7" fmla="*/ 2391193 h 2451662"/>
              <a:gd name="connsiteX8" fmla="*/ 1250138 w 2286002"/>
              <a:gd name="connsiteY8" fmla="*/ 2390969 h 2451662"/>
              <a:gd name="connsiteX9" fmla="*/ 1166347 w 2286002"/>
              <a:gd name="connsiteY9" fmla="*/ 2386618 h 2451662"/>
              <a:gd name="connsiteX10" fmla="*/ 1216381 w 2286002"/>
              <a:gd name="connsiteY10" fmla="*/ 2390176 h 2451662"/>
              <a:gd name="connsiteX11" fmla="*/ 1169076 w 2286002"/>
              <a:gd name="connsiteY11" fmla="*/ 2390176 h 2451662"/>
              <a:gd name="connsiteX12" fmla="*/ 1166347 w 2286002"/>
              <a:gd name="connsiteY12" fmla="*/ 2386618 h 2451662"/>
              <a:gd name="connsiteX13" fmla="*/ 1341974 w 2286002"/>
              <a:gd name="connsiteY13" fmla="*/ 2383005 h 2451662"/>
              <a:gd name="connsiteX14" fmla="*/ 1355920 w 2286002"/>
              <a:gd name="connsiteY14" fmla="*/ 2383838 h 2451662"/>
              <a:gd name="connsiteX15" fmla="*/ 1323266 w 2286002"/>
              <a:gd name="connsiteY15" fmla="*/ 2384672 h 2451662"/>
              <a:gd name="connsiteX16" fmla="*/ 1341974 w 2286002"/>
              <a:gd name="connsiteY16" fmla="*/ 2383005 h 2451662"/>
              <a:gd name="connsiteX17" fmla="*/ 1204394 w 2286002"/>
              <a:gd name="connsiteY17" fmla="*/ 2371052 h 2451662"/>
              <a:gd name="connsiteX18" fmla="*/ 1229832 w 2286002"/>
              <a:gd name="connsiteY18" fmla="*/ 2374714 h 2451662"/>
              <a:gd name="connsiteX19" fmla="*/ 1227106 w 2286002"/>
              <a:gd name="connsiteY19" fmla="*/ 2383871 h 2451662"/>
              <a:gd name="connsiteX20" fmla="*/ 1230740 w 2286002"/>
              <a:gd name="connsiteY20" fmla="*/ 2386618 h 2451662"/>
              <a:gd name="connsiteX21" fmla="*/ 1209845 w 2286002"/>
              <a:gd name="connsiteY21" fmla="*/ 2380208 h 2451662"/>
              <a:gd name="connsiteX22" fmla="*/ 1218930 w 2286002"/>
              <a:gd name="connsiteY22" fmla="*/ 2378377 h 2451662"/>
              <a:gd name="connsiteX23" fmla="*/ 1198943 w 2286002"/>
              <a:gd name="connsiteY23" fmla="*/ 2378377 h 2451662"/>
              <a:gd name="connsiteX24" fmla="*/ 1204394 w 2286002"/>
              <a:gd name="connsiteY24" fmla="*/ 2371052 h 2451662"/>
              <a:gd name="connsiteX25" fmla="*/ 1263862 w 2286002"/>
              <a:gd name="connsiteY25" fmla="*/ 2368571 h 2451662"/>
              <a:gd name="connsiteX26" fmla="*/ 1279037 w 2286002"/>
              <a:gd name="connsiteY26" fmla="*/ 2370923 h 2451662"/>
              <a:gd name="connsiteX27" fmla="*/ 1282661 w 2286002"/>
              <a:gd name="connsiteY27" fmla="*/ 2378450 h 2451662"/>
              <a:gd name="connsiteX28" fmla="*/ 1265447 w 2286002"/>
              <a:gd name="connsiteY28" fmla="*/ 2379391 h 2451662"/>
              <a:gd name="connsiteX29" fmla="*/ 1261824 w 2286002"/>
              <a:gd name="connsiteY29" fmla="*/ 2372805 h 2451662"/>
              <a:gd name="connsiteX30" fmla="*/ 1239174 w 2286002"/>
              <a:gd name="connsiteY30" fmla="*/ 2378450 h 2451662"/>
              <a:gd name="connsiteX31" fmla="*/ 1244610 w 2286002"/>
              <a:gd name="connsiteY31" fmla="*/ 2369042 h 2451662"/>
              <a:gd name="connsiteX32" fmla="*/ 1263862 w 2286002"/>
              <a:gd name="connsiteY32" fmla="*/ 2368571 h 2451662"/>
              <a:gd name="connsiteX33" fmla="*/ 1172462 w 2286002"/>
              <a:gd name="connsiteY33" fmla="*/ 2368272 h 2451662"/>
              <a:gd name="connsiteX34" fmla="*/ 1195256 w 2286002"/>
              <a:gd name="connsiteY34" fmla="*/ 2377167 h 2451662"/>
              <a:gd name="connsiteX35" fmla="*/ 1172462 w 2286002"/>
              <a:gd name="connsiteY35" fmla="*/ 2368272 h 2451662"/>
              <a:gd name="connsiteX36" fmla="*/ 1244178 w 2286002"/>
              <a:gd name="connsiteY36" fmla="*/ 2366604 h 2451662"/>
              <a:gd name="connsiteX37" fmla="*/ 1235990 w 2286002"/>
              <a:gd name="connsiteY37" fmla="*/ 2369940 h 2451662"/>
              <a:gd name="connsiteX38" fmla="*/ 1244178 w 2286002"/>
              <a:gd name="connsiteY38" fmla="*/ 2366604 h 2451662"/>
              <a:gd name="connsiteX39" fmla="*/ 999889 w 2286002"/>
              <a:gd name="connsiteY39" fmla="*/ 2361963 h 2451662"/>
              <a:gd name="connsiteX40" fmla="*/ 995354 w 2286002"/>
              <a:gd name="connsiteY40" fmla="*/ 2371148 h 2451662"/>
              <a:gd name="connsiteX41" fmla="*/ 1006238 w 2286002"/>
              <a:gd name="connsiteY41" fmla="*/ 2372985 h 2451662"/>
              <a:gd name="connsiteX42" fmla="*/ 1008052 w 2286002"/>
              <a:gd name="connsiteY42" fmla="*/ 2365637 h 2451662"/>
              <a:gd name="connsiteX43" fmla="*/ 1026194 w 2286002"/>
              <a:gd name="connsiteY43" fmla="*/ 2378496 h 2451662"/>
              <a:gd name="connsiteX44" fmla="*/ 1040706 w 2286002"/>
              <a:gd name="connsiteY44" fmla="*/ 2382170 h 2451662"/>
              <a:gd name="connsiteX45" fmla="*/ 994447 w 2286002"/>
              <a:gd name="connsiteY45" fmla="*/ 2374823 h 2451662"/>
              <a:gd name="connsiteX46" fmla="*/ 989004 w 2286002"/>
              <a:gd name="connsiteY46" fmla="*/ 2370230 h 2451662"/>
              <a:gd name="connsiteX47" fmla="*/ 999889 w 2286002"/>
              <a:gd name="connsiteY47" fmla="*/ 2361963 h 2451662"/>
              <a:gd name="connsiteX48" fmla="*/ 1387280 w 2286002"/>
              <a:gd name="connsiteY48" fmla="*/ 2361161 h 2451662"/>
              <a:gd name="connsiteX49" fmla="*/ 1395240 w 2286002"/>
              <a:gd name="connsiteY49" fmla="*/ 2364751 h 2451662"/>
              <a:gd name="connsiteX50" fmla="*/ 1380685 w 2286002"/>
              <a:gd name="connsiteY50" fmla="*/ 2366604 h 2451662"/>
              <a:gd name="connsiteX51" fmla="*/ 1387280 w 2286002"/>
              <a:gd name="connsiteY51" fmla="*/ 2361161 h 2451662"/>
              <a:gd name="connsiteX52" fmla="*/ 935999 w 2286002"/>
              <a:gd name="connsiteY52" fmla="*/ 2344235 h 2451662"/>
              <a:gd name="connsiteX53" fmla="*/ 949974 w 2286002"/>
              <a:gd name="connsiteY53" fmla="*/ 2347468 h 2451662"/>
              <a:gd name="connsiteX54" fmla="*/ 948134 w 2286002"/>
              <a:gd name="connsiteY54" fmla="*/ 2364937 h 2451662"/>
              <a:gd name="connsiteX55" fmla="*/ 943533 w 2286002"/>
              <a:gd name="connsiteY55" fmla="*/ 2359420 h 2451662"/>
              <a:gd name="connsiteX56" fmla="*/ 935252 w 2286002"/>
              <a:gd name="connsiteY56" fmla="*/ 2346548 h 2451662"/>
              <a:gd name="connsiteX57" fmla="*/ 935999 w 2286002"/>
              <a:gd name="connsiteY57" fmla="*/ 2344235 h 2451662"/>
              <a:gd name="connsiteX58" fmla="*/ 854302 w 2286002"/>
              <a:gd name="connsiteY58" fmla="*/ 2337200 h 2451662"/>
              <a:gd name="connsiteX59" fmla="*/ 855599 w 2286002"/>
              <a:gd name="connsiteY59" fmla="*/ 2337325 h 2451662"/>
              <a:gd name="connsiteX60" fmla="*/ 881862 w 2286002"/>
              <a:gd name="connsiteY60" fmla="*/ 2342885 h 2451662"/>
              <a:gd name="connsiteX61" fmla="*/ 869183 w 2286002"/>
              <a:gd name="connsiteY61" fmla="*/ 2344738 h 2451662"/>
              <a:gd name="connsiteX62" fmla="*/ 897258 w 2286002"/>
              <a:gd name="connsiteY62" fmla="*/ 2352150 h 2451662"/>
              <a:gd name="connsiteX63" fmla="*/ 876428 w 2286002"/>
              <a:gd name="connsiteY63" fmla="*/ 2351223 h 2451662"/>
              <a:gd name="connsiteX64" fmla="*/ 854302 w 2286002"/>
              <a:gd name="connsiteY64" fmla="*/ 2337200 h 2451662"/>
              <a:gd name="connsiteX65" fmla="*/ 898943 w 2286002"/>
              <a:gd name="connsiteY65" fmla="*/ 2335472 h 2451662"/>
              <a:gd name="connsiteX66" fmla="*/ 911785 w 2286002"/>
              <a:gd name="connsiteY66" fmla="*/ 2343811 h 2451662"/>
              <a:gd name="connsiteX67" fmla="*/ 898943 w 2286002"/>
              <a:gd name="connsiteY67" fmla="*/ 2335472 h 2451662"/>
              <a:gd name="connsiteX68" fmla="*/ 1420840 w 2286002"/>
              <a:gd name="connsiteY68" fmla="*/ 2333221 h 2451662"/>
              <a:gd name="connsiteX69" fmla="*/ 1422499 w 2286002"/>
              <a:gd name="connsiteY69" fmla="*/ 2335583 h 2451662"/>
              <a:gd name="connsiteX70" fmla="*/ 1405398 w 2286002"/>
              <a:gd name="connsiteY70" fmla="*/ 2337474 h 2451662"/>
              <a:gd name="connsiteX71" fmla="*/ 1420840 w 2286002"/>
              <a:gd name="connsiteY71" fmla="*/ 2333221 h 2451662"/>
              <a:gd name="connsiteX72" fmla="*/ 1054605 w 2286002"/>
              <a:gd name="connsiteY72" fmla="*/ 2309343 h 2451662"/>
              <a:gd name="connsiteX73" fmla="*/ 1067947 w 2286002"/>
              <a:gd name="connsiteY73" fmla="*/ 2311196 h 2451662"/>
              <a:gd name="connsiteX74" fmla="*/ 1067947 w 2286002"/>
              <a:gd name="connsiteY74" fmla="*/ 2312123 h 2451662"/>
              <a:gd name="connsiteX75" fmla="*/ 1054605 w 2286002"/>
              <a:gd name="connsiteY75" fmla="*/ 2309343 h 2451662"/>
              <a:gd name="connsiteX76" fmla="*/ 1578849 w 2286002"/>
              <a:gd name="connsiteY76" fmla="*/ 2306509 h 2451662"/>
              <a:gd name="connsiteX77" fmla="*/ 1556133 w 2286002"/>
              <a:gd name="connsiteY77" fmla="*/ 2323766 h 2451662"/>
              <a:gd name="connsiteX78" fmla="*/ 1562494 w 2286002"/>
              <a:gd name="connsiteY78" fmla="*/ 2315592 h 2451662"/>
              <a:gd name="connsiteX79" fmla="*/ 1554316 w 2286002"/>
              <a:gd name="connsiteY79" fmla="*/ 2316500 h 2451662"/>
              <a:gd name="connsiteX80" fmla="*/ 1551590 w 2286002"/>
              <a:gd name="connsiteY80" fmla="*/ 2327399 h 2451662"/>
              <a:gd name="connsiteX81" fmla="*/ 1482533 w 2286002"/>
              <a:gd name="connsiteY81" fmla="*/ 2341023 h 2451662"/>
              <a:gd name="connsiteX82" fmla="*/ 1443462 w 2286002"/>
              <a:gd name="connsiteY82" fmla="*/ 2350106 h 2451662"/>
              <a:gd name="connsiteX83" fmla="*/ 1422563 w 2286002"/>
              <a:gd name="connsiteY83" fmla="*/ 2354648 h 2451662"/>
              <a:gd name="connsiteX84" fmla="*/ 1399847 w 2286002"/>
              <a:gd name="connsiteY84" fmla="*/ 2359189 h 2451662"/>
              <a:gd name="connsiteX85" fmla="*/ 1393487 w 2286002"/>
              <a:gd name="connsiteY85" fmla="*/ 2355556 h 2451662"/>
              <a:gd name="connsiteX86" fmla="*/ 1374405 w 2286002"/>
              <a:gd name="connsiteY86" fmla="*/ 2360097 h 2451662"/>
              <a:gd name="connsiteX87" fmla="*/ 1368953 w 2286002"/>
              <a:gd name="connsiteY87" fmla="*/ 2368272 h 2451662"/>
              <a:gd name="connsiteX88" fmla="*/ 1366227 w 2286002"/>
              <a:gd name="connsiteY88" fmla="*/ 2364639 h 2451662"/>
              <a:gd name="connsiteX89" fmla="*/ 1313526 w 2286002"/>
              <a:gd name="connsiteY89" fmla="*/ 2366455 h 2451662"/>
              <a:gd name="connsiteX90" fmla="*/ 1278089 w 2286002"/>
              <a:gd name="connsiteY90" fmla="*/ 2360097 h 2451662"/>
              <a:gd name="connsiteX91" fmla="*/ 1301714 w 2286002"/>
              <a:gd name="connsiteY91" fmla="*/ 2359189 h 2451662"/>
              <a:gd name="connsiteX92" fmla="*/ 1310800 w 2286002"/>
              <a:gd name="connsiteY92" fmla="*/ 2364639 h 2451662"/>
              <a:gd name="connsiteX93" fmla="*/ 1324430 w 2286002"/>
              <a:gd name="connsiteY93" fmla="*/ 2359189 h 2451662"/>
              <a:gd name="connsiteX94" fmla="*/ 1333516 w 2286002"/>
              <a:gd name="connsiteY94" fmla="*/ 2362822 h 2451662"/>
              <a:gd name="connsiteX95" fmla="*/ 1454365 w 2286002"/>
              <a:gd name="connsiteY95" fmla="*/ 2340115 h 2451662"/>
              <a:gd name="connsiteX96" fmla="*/ 1507066 w 2286002"/>
              <a:gd name="connsiteY96" fmla="*/ 2326491 h 2451662"/>
              <a:gd name="connsiteX97" fmla="*/ 1534326 w 2286002"/>
              <a:gd name="connsiteY97" fmla="*/ 2319225 h 2451662"/>
              <a:gd name="connsiteX98" fmla="*/ 1564311 w 2286002"/>
              <a:gd name="connsiteY98" fmla="*/ 2308325 h 2451662"/>
              <a:gd name="connsiteX99" fmla="*/ 1578849 w 2286002"/>
              <a:gd name="connsiteY99" fmla="*/ 2306509 h 2451662"/>
              <a:gd name="connsiteX100" fmla="*/ 1248695 w 2286002"/>
              <a:gd name="connsiteY100" fmla="*/ 2306244 h 2451662"/>
              <a:gd name="connsiteX101" fmla="*/ 1238062 w 2286002"/>
              <a:gd name="connsiteY101" fmla="*/ 2309121 h 2451662"/>
              <a:gd name="connsiteX102" fmla="*/ 1251405 w 2286002"/>
              <a:gd name="connsiteY102" fmla="*/ 2308231 h 2451662"/>
              <a:gd name="connsiteX103" fmla="*/ 1248695 w 2286002"/>
              <a:gd name="connsiteY103" fmla="*/ 2306244 h 2451662"/>
              <a:gd name="connsiteX104" fmla="*/ 1703627 w 2286002"/>
              <a:gd name="connsiteY104" fmla="*/ 2296557 h 2451662"/>
              <a:gd name="connsiteX105" fmla="*/ 1707270 w 2286002"/>
              <a:gd name="connsiteY105" fmla="*/ 2304754 h 2451662"/>
              <a:gd name="connsiteX106" fmla="*/ 1659912 w 2286002"/>
              <a:gd name="connsiteY106" fmla="*/ 2333899 h 2451662"/>
              <a:gd name="connsiteX107" fmla="*/ 1565197 w 2286002"/>
              <a:gd name="connsiteY107" fmla="*/ 2377616 h 2451662"/>
              <a:gd name="connsiteX108" fmla="*/ 1530589 w 2286002"/>
              <a:gd name="connsiteY108" fmla="*/ 2352115 h 2451662"/>
              <a:gd name="connsiteX109" fmla="*/ 1545161 w 2286002"/>
              <a:gd name="connsiteY109" fmla="*/ 2341185 h 2451662"/>
              <a:gd name="connsiteX110" fmla="*/ 1565197 w 2286002"/>
              <a:gd name="connsiteY110" fmla="*/ 2329345 h 2451662"/>
              <a:gd name="connsiteX111" fmla="*/ 1612554 w 2286002"/>
              <a:gd name="connsiteY111" fmla="*/ 2315683 h 2451662"/>
              <a:gd name="connsiteX112" fmla="*/ 1640787 w 2286002"/>
              <a:gd name="connsiteY112" fmla="*/ 2324791 h 2451662"/>
              <a:gd name="connsiteX113" fmla="*/ 1657180 w 2286002"/>
              <a:gd name="connsiteY113" fmla="*/ 2308397 h 2451662"/>
              <a:gd name="connsiteX114" fmla="*/ 1668109 w 2286002"/>
              <a:gd name="connsiteY114" fmla="*/ 2311129 h 2451662"/>
              <a:gd name="connsiteX115" fmla="*/ 1674484 w 2286002"/>
              <a:gd name="connsiteY115" fmla="*/ 2303843 h 2451662"/>
              <a:gd name="connsiteX116" fmla="*/ 1703627 w 2286002"/>
              <a:gd name="connsiteY116" fmla="*/ 2296557 h 2451662"/>
              <a:gd name="connsiteX117" fmla="*/ 1204047 w 2286002"/>
              <a:gd name="connsiteY117" fmla="*/ 2294077 h 2451662"/>
              <a:gd name="connsiteX118" fmla="*/ 1170794 w 2286002"/>
              <a:gd name="connsiteY118" fmla="*/ 2298182 h 2451662"/>
              <a:gd name="connsiteX119" fmla="*/ 1212641 w 2286002"/>
              <a:gd name="connsiteY119" fmla="*/ 2300876 h 2451662"/>
              <a:gd name="connsiteX120" fmla="*/ 1249029 w 2286002"/>
              <a:gd name="connsiteY120" fmla="*/ 2302672 h 2451662"/>
              <a:gd name="connsiteX121" fmla="*/ 1243571 w 2286002"/>
              <a:gd name="connsiteY121" fmla="*/ 2295488 h 2451662"/>
              <a:gd name="connsiteX122" fmla="*/ 1208093 w 2286002"/>
              <a:gd name="connsiteY122" fmla="*/ 2298182 h 2451662"/>
              <a:gd name="connsiteX123" fmla="*/ 1204047 w 2286002"/>
              <a:gd name="connsiteY123" fmla="*/ 2294077 h 2451662"/>
              <a:gd name="connsiteX124" fmla="*/ 1016140 w 2286002"/>
              <a:gd name="connsiteY124" fmla="*/ 2287552 h 2451662"/>
              <a:gd name="connsiteX125" fmla="*/ 1008310 w 2286002"/>
              <a:gd name="connsiteY125" fmla="*/ 2288357 h 2451662"/>
              <a:gd name="connsiteX126" fmla="*/ 1003771 w 2286002"/>
              <a:gd name="connsiteY126" fmla="*/ 2297391 h 2451662"/>
              <a:gd name="connsiteX127" fmla="*/ 1051889 w 2286002"/>
              <a:gd name="connsiteY127" fmla="*/ 2307328 h 2451662"/>
              <a:gd name="connsiteX128" fmla="*/ 982889 w 2286002"/>
              <a:gd name="connsiteY128" fmla="*/ 2303715 h 2451662"/>
              <a:gd name="connsiteX129" fmla="*/ 1067323 w 2286002"/>
              <a:gd name="connsiteY129" fmla="*/ 2316362 h 2451662"/>
              <a:gd name="connsiteX130" fmla="*/ 1068231 w 2286002"/>
              <a:gd name="connsiteY130" fmla="*/ 2311845 h 2451662"/>
              <a:gd name="connsiteX131" fmla="*/ 1071862 w 2286002"/>
              <a:gd name="connsiteY131" fmla="*/ 2312749 h 2451662"/>
              <a:gd name="connsiteX132" fmla="*/ 1090020 w 2286002"/>
              <a:gd name="connsiteY132" fmla="*/ 2315459 h 2451662"/>
              <a:gd name="connsiteX133" fmla="*/ 1129967 w 2286002"/>
              <a:gd name="connsiteY133" fmla="*/ 2319072 h 2451662"/>
              <a:gd name="connsiteX134" fmla="*/ 1213493 w 2286002"/>
              <a:gd name="connsiteY134" fmla="*/ 2317265 h 2451662"/>
              <a:gd name="connsiteX135" fmla="*/ 1218941 w 2286002"/>
              <a:gd name="connsiteY135" fmla="*/ 2319976 h 2451662"/>
              <a:gd name="connsiteX136" fmla="*/ 1235283 w 2286002"/>
              <a:gd name="connsiteY136" fmla="*/ 2316362 h 2451662"/>
              <a:gd name="connsiteX137" fmla="*/ 1213493 w 2286002"/>
              <a:gd name="connsiteY137" fmla="*/ 2314555 h 2451662"/>
              <a:gd name="connsiteX138" fmla="*/ 1216217 w 2286002"/>
              <a:gd name="connsiteY138" fmla="*/ 2310038 h 2451662"/>
              <a:gd name="connsiteX139" fmla="*/ 1102731 w 2286002"/>
              <a:gd name="connsiteY139" fmla="*/ 2299198 h 2451662"/>
              <a:gd name="connsiteX140" fmla="*/ 1080033 w 2286002"/>
              <a:gd name="connsiteY140" fmla="*/ 2304618 h 2451662"/>
              <a:gd name="connsiteX141" fmla="*/ 1080941 w 2286002"/>
              <a:gd name="connsiteY141" fmla="*/ 2297391 h 2451662"/>
              <a:gd name="connsiteX142" fmla="*/ 1064599 w 2286002"/>
              <a:gd name="connsiteY142" fmla="*/ 2296487 h 2451662"/>
              <a:gd name="connsiteX143" fmla="*/ 1060968 w 2286002"/>
              <a:gd name="connsiteY143" fmla="*/ 2301908 h 2451662"/>
              <a:gd name="connsiteX144" fmla="*/ 1029192 w 2286002"/>
              <a:gd name="connsiteY144" fmla="*/ 2294680 h 2451662"/>
              <a:gd name="connsiteX145" fmla="*/ 1043718 w 2286002"/>
              <a:gd name="connsiteY145" fmla="*/ 2293777 h 2451662"/>
              <a:gd name="connsiteX146" fmla="*/ 1016140 w 2286002"/>
              <a:gd name="connsiteY146" fmla="*/ 2287552 h 2451662"/>
              <a:gd name="connsiteX147" fmla="*/ 1157225 w 2286002"/>
              <a:gd name="connsiteY147" fmla="*/ 2285823 h 2451662"/>
              <a:gd name="connsiteX148" fmla="*/ 1146333 w 2286002"/>
              <a:gd name="connsiteY148" fmla="*/ 2288517 h 2451662"/>
              <a:gd name="connsiteX149" fmla="*/ 1185362 w 2286002"/>
              <a:gd name="connsiteY149" fmla="*/ 2292109 h 2451662"/>
              <a:gd name="connsiteX150" fmla="*/ 1235283 w 2286002"/>
              <a:gd name="connsiteY150" fmla="*/ 2291211 h 2451662"/>
              <a:gd name="connsiteX151" fmla="*/ 1157225 w 2286002"/>
              <a:gd name="connsiteY151" fmla="*/ 2285823 h 2451662"/>
              <a:gd name="connsiteX152" fmla="*/ 1342519 w 2286002"/>
              <a:gd name="connsiteY152" fmla="*/ 2283603 h 2451662"/>
              <a:gd name="connsiteX153" fmla="*/ 1339798 w 2286002"/>
              <a:gd name="connsiteY153" fmla="*/ 2288329 h 2451662"/>
              <a:gd name="connsiteX154" fmla="*/ 1353404 w 2286002"/>
              <a:gd name="connsiteY154" fmla="*/ 2283603 h 2451662"/>
              <a:gd name="connsiteX155" fmla="*/ 1342519 w 2286002"/>
              <a:gd name="connsiteY155" fmla="*/ 2283603 h 2451662"/>
              <a:gd name="connsiteX156" fmla="*/ 1138770 w 2286002"/>
              <a:gd name="connsiteY156" fmla="*/ 2282052 h 2451662"/>
              <a:gd name="connsiteX157" fmla="*/ 1085181 w 2286002"/>
              <a:gd name="connsiteY157" fmla="*/ 2284781 h 2451662"/>
              <a:gd name="connsiteX158" fmla="*/ 1138770 w 2286002"/>
              <a:gd name="connsiteY158" fmla="*/ 2282052 h 2451662"/>
              <a:gd name="connsiteX159" fmla="*/ 1040150 w 2286002"/>
              <a:gd name="connsiteY159" fmla="*/ 2281324 h 2451662"/>
              <a:gd name="connsiteX160" fmla="*/ 1049221 w 2286002"/>
              <a:gd name="connsiteY160" fmla="*/ 2290219 h 2451662"/>
              <a:gd name="connsiteX161" fmla="*/ 1074618 w 2286002"/>
              <a:gd name="connsiteY161" fmla="*/ 2287550 h 2451662"/>
              <a:gd name="connsiteX162" fmla="*/ 1040150 w 2286002"/>
              <a:gd name="connsiteY162" fmla="*/ 2281324 h 2451662"/>
              <a:gd name="connsiteX163" fmla="*/ 1816788 w 2286002"/>
              <a:gd name="connsiteY163" fmla="*/ 2280435 h 2451662"/>
              <a:gd name="connsiteX164" fmla="*/ 1802246 w 2286002"/>
              <a:gd name="connsiteY164" fmla="*/ 2292109 h 2451662"/>
              <a:gd name="connsiteX165" fmla="*/ 1766798 w 2286002"/>
              <a:gd name="connsiteY165" fmla="*/ 2303784 h 2451662"/>
              <a:gd name="connsiteX166" fmla="*/ 1759527 w 2286002"/>
              <a:gd name="connsiteY166" fmla="*/ 2302886 h 2451662"/>
              <a:gd name="connsiteX167" fmla="*/ 1771343 w 2286002"/>
              <a:gd name="connsiteY167" fmla="*/ 2292109 h 2451662"/>
              <a:gd name="connsiteX168" fmla="*/ 1764981 w 2286002"/>
              <a:gd name="connsiteY168" fmla="*/ 2286721 h 2451662"/>
              <a:gd name="connsiteX169" fmla="*/ 1781341 w 2286002"/>
              <a:gd name="connsiteY169" fmla="*/ 2284925 h 2451662"/>
              <a:gd name="connsiteX170" fmla="*/ 1774070 w 2286002"/>
              <a:gd name="connsiteY170" fmla="*/ 2292109 h 2451662"/>
              <a:gd name="connsiteX171" fmla="*/ 1793157 w 2286002"/>
              <a:gd name="connsiteY171" fmla="*/ 2281332 h 2451662"/>
              <a:gd name="connsiteX172" fmla="*/ 1793157 w 2286002"/>
              <a:gd name="connsiteY172" fmla="*/ 2288517 h 2451662"/>
              <a:gd name="connsiteX173" fmla="*/ 1816788 w 2286002"/>
              <a:gd name="connsiteY173" fmla="*/ 2280435 h 2451662"/>
              <a:gd name="connsiteX174" fmla="*/ 1271621 w 2286002"/>
              <a:gd name="connsiteY174" fmla="*/ 2279323 h 2451662"/>
              <a:gd name="connsiteX175" fmla="*/ 1261614 w 2286002"/>
              <a:gd name="connsiteY175" fmla="*/ 2284743 h 2451662"/>
              <a:gd name="connsiteX176" fmla="*/ 1275259 w 2286002"/>
              <a:gd name="connsiteY176" fmla="*/ 2285646 h 2451662"/>
              <a:gd name="connsiteX177" fmla="*/ 1253426 w 2286002"/>
              <a:gd name="connsiteY177" fmla="*/ 2294680 h 2451662"/>
              <a:gd name="connsiteX178" fmla="*/ 1267982 w 2286002"/>
              <a:gd name="connsiteY178" fmla="*/ 2300101 h 2451662"/>
              <a:gd name="connsiteX179" fmla="*/ 1261614 w 2286002"/>
              <a:gd name="connsiteY179" fmla="*/ 2294680 h 2451662"/>
              <a:gd name="connsiteX180" fmla="*/ 1312557 w 2286002"/>
              <a:gd name="connsiteY180" fmla="*/ 2281129 h 2451662"/>
              <a:gd name="connsiteX181" fmla="*/ 1271621 w 2286002"/>
              <a:gd name="connsiteY181" fmla="*/ 2279323 h 2451662"/>
              <a:gd name="connsiteX182" fmla="*/ 1075452 w 2286002"/>
              <a:gd name="connsiteY182" fmla="*/ 2277441 h 2451662"/>
              <a:gd name="connsiteX183" fmla="*/ 1071783 w 2286002"/>
              <a:gd name="connsiteY183" fmla="*/ 2282830 h 2451662"/>
              <a:gd name="connsiteX184" fmla="*/ 1082790 w 2286002"/>
              <a:gd name="connsiteY184" fmla="*/ 2282830 h 2451662"/>
              <a:gd name="connsiteX185" fmla="*/ 1075452 w 2286002"/>
              <a:gd name="connsiteY185" fmla="*/ 2277441 h 2451662"/>
              <a:gd name="connsiteX186" fmla="*/ 927296 w 2286002"/>
              <a:gd name="connsiteY186" fmla="*/ 2274764 h 2451662"/>
              <a:gd name="connsiteX187" fmla="*/ 942761 w 2286002"/>
              <a:gd name="connsiteY187" fmla="*/ 2280991 h 2451662"/>
              <a:gd name="connsiteX188" fmla="*/ 947310 w 2286002"/>
              <a:gd name="connsiteY188" fmla="*/ 2276543 h 2451662"/>
              <a:gd name="connsiteX189" fmla="*/ 927296 w 2286002"/>
              <a:gd name="connsiteY189" fmla="*/ 2274764 h 2451662"/>
              <a:gd name="connsiteX190" fmla="*/ 990117 w 2286002"/>
              <a:gd name="connsiteY190" fmla="*/ 2270984 h 2451662"/>
              <a:gd name="connsiteX191" fmla="*/ 990117 w 2286002"/>
              <a:gd name="connsiteY191" fmla="*/ 2281944 h 2451662"/>
              <a:gd name="connsiteX192" fmla="*/ 1029032 w 2286002"/>
              <a:gd name="connsiteY192" fmla="*/ 2281031 h 2451662"/>
              <a:gd name="connsiteX193" fmla="*/ 990117 w 2286002"/>
              <a:gd name="connsiteY193" fmla="*/ 2270984 h 2451662"/>
              <a:gd name="connsiteX194" fmla="*/ 1026953 w 2286002"/>
              <a:gd name="connsiteY194" fmla="*/ 2244855 h 2451662"/>
              <a:gd name="connsiteX195" fmla="*/ 1026953 w 2286002"/>
              <a:gd name="connsiteY195" fmla="*/ 2256599 h 2451662"/>
              <a:gd name="connsiteX196" fmla="*/ 1025128 w 2286002"/>
              <a:gd name="connsiteY196" fmla="*/ 2253889 h 2451662"/>
              <a:gd name="connsiteX197" fmla="*/ 1059801 w 2286002"/>
              <a:gd name="connsiteY197" fmla="*/ 2260213 h 2451662"/>
              <a:gd name="connsiteX198" fmla="*/ 1089912 w 2286002"/>
              <a:gd name="connsiteY198" fmla="*/ 2266536 h 2451662"/>
              <a:gd name="connsiteX199" fmla="*/ 1068013 w 2286002"/>
              <a:gd name="connsiteY199" fmla="*/ 2252985 h 2451662"/>
              <a:gd name="connsiteX200" fmla="*/ 1026953 w 2286002"/>
              <a:gd name="connsiteY200" fmla="*/ 2244855 h 2451662"/>
              <a:gd name="connsiteX201" fmla="*/ 1003288 w 2286002"/>
              <a:gd name="connsiteY201" fmla="*/ 2243743 h 2451662"/>
              <a:gd name="connsiteX202" fmla="*/ 1012696 w 2286002"/>
              <a:gd name="connsiteY202" fmla="*/ 2250229 h 2451662"/>
              <a:gd name="connsiteX203" fmla="*/ 1003288 w 2286002"/>
              <a:gd name="connsiteY203" fmla="*/ 2243743 h 2451662"/>
              <a:gd name="connsiteX204" fmla="*/ 1594372 w 2286002"/>
              <a:gd name="connsiteY204" fmla="*/ 2230401 h 2451662"/>
              <a:gd name="connsiteX205" fmla="*/ 1601642 w 2286002"/>
              <a:gd name="connsiteY205" fmla="*/ 2233983 h 2451662"/>
              <a:gd name="connsiteX206" fmla="*/ 1562566 w 2286002"/>
              <a:gd name="connsiteY206" fmla="*/ 2246523 h 2451662"/>
              <a:gd name="connsiteX207" fmla="*/ 1563475 w 2286002"/>
              <a:gd name="connsiteY207" fmla="*/ 2242044 h 2451662"/>
              <a:gd name="connsiteX208" fmla="*/ 1554388 w 2286002"/>
              <a:gd name="connsiteY208" fmla="*/ 2241149 h 2451662"/>
              <a:gd name="connsiteX209" fmla="*/ 1594372 w 2286002"/>
              <a:gd name="connsiteY209" fmla="*/ 2230401 h 2451662"/>
              <a:gd name="connsiteX210" fmla="*/ 1554172 w 2286002"/>
              <a:gd name="connsiteY210" fmla="*/ 2228436 h 2451662"/>
              <a:gd name="connsiteX211" fmla="*/ 1538822 w 2286002"/>
              <a:gd name="connsiteY211" fmla="*/ 2236549 h 2451662"/>
              <a:gd name="connsiteX212" fmla="*/ 1557168 w 2286002"/>
              <a:gd name="connsiteY212" fmla="*/ 2231054 h 2451662"/>
              <a:gd name="connsiteX213" fmla="*/ 1554172 w 2286002"/>
              <a:gd name="connsiteY213" fmla="*/ 2228436 h 2451662"/>
              <a:gd name="connsiteX214" fmla="*/ 623374 w 2286002"/>
              <a:gd name="connsiteY214" fmla="*/ 2225953 h 2451662"/>
              <a:gd name="connsiteX215" fmla="*/ 650997 w 2286002"/>
              <a:gd name="connsiteY215" fmla="*/ 2242075 h 2451662"/>
              <a:gd name="connsiteX216" fmla="*/ 644552 w 2286002"/>
              <a:gd name="connsiteY216" fmla="*/ 2242075 h 2451662"/>
              <a:gd name="connsiteX217" fmla="*/ 623374 w 2286002"/>
              <a:gd name="connsiteY217" fmla="*/ 2225953 h 2451662"/>
              <a:gd name="connsiteX218" fmla="*/ 1684405 w 2286002"/>
              <a:gd name="connsiteY218" fmla="*/ 2224841 h 2451662"/>
              <a:gd name="connsiteX219" fmla="*/ 1660685 w 2286002"/>
              <a:gd name="connsiteY219" fmla="*/ 2247635 h 2451662"/>
              <a:gd name="connsiteX220" fmla="*/ 1659773 w 2286002"/>
              <a:gd name="connsiteY220" fmla="*/ 2244899 h 2451662"/>
              <a:gd name="connsiteX221" fmla="*/ 1656124 w 2286002"/>
              <a:gd name="connsiteY221" fmla="*/ 2244899 h 2451662"/>
              <a:gd name="connsiteX222" fmla="*/ 1681668 w 2286002"/>
              <a:gd name="connsiteY222" fmla="*/ 2232135 h 2451662"/>
              <a:gd name="connsiteX223" fmla="*/ 1684405 w 2286002"/>
              <a:gd name="connsiteY223" fmla="*/ 2224841 h 2451662"/>
              <a:gd name="connsiteX224" fmla="*/ 908892 w 2286002"/>
              <a:gd name="connsiteY224" fmla="*/ 2223729 h 2451662"/>
              <a:gd name="connsiteX225" fmla="*/ 923405 w 2286002"/>
              <a:gd name="connsiteY225" fmla="*/ 2229447 h 2451662"/>
              <a:gd name="connsiteX226" fmla="*/ 908892 w 2286002"/>
              <a:gd name="connsiteY226" fmla="*/ 2223729 h 2451662"/>
              <a:gd name="connsiteX227" fmla="*/ 851689 w 2286002"/>
              <a:gd name="connsiteY227" fmla="*/ 2220394 h 2451662"/>
              <a:gd name="connsiteX228" fmla="*/ 870591 w 2286002"/>
              <a:gd name="connsiteY228" fmla="*/ 2228177 h 2451662"/>
              <a:gd name="connsiteX229" fmla="*/ 851689 w 2286002"/>
              <a:gd name="connsiteY229" fmla="*/ 2220394 h 2451662"/>
              <a:gd name="connsiteX230" fmla="*/ 1615958 w 2286002"/>
              <a:gd name="connsiteY230" fmla="*/ 2219197 h 2451662"/>
              <a:gd name="connsiteX231" fmla="*/ 1624992 w 2286002"/>
              <a:gd name="connsiteY231" fmla="*/ 2220095 h 2451662"/>
              <a:gd name="connsiteX232" fmla="*/ 1621378 w 2286002"/>
              <a:gd name="connsiteY232" fmla="*/ 2224585 h 2451662"/>
              <a:gd name="connsiteX233" fmla="*/ 1596083 w 2286002"/>
              <a:gd name="connsiteY233" fmla="*/ 2228177 h 2451662"/>
              <a:gd name="connsiteX234" fmla="*/ 1615958 w 2286002"/>
              <a:gd name="connsiteY234" fmla="*/ 2219197 h 2451662"/>
              <a:gd name="connsiteX235" fmla="*/ 805736 w 2286002"/>
              <a:gd name="connsiteY235" fmla="*/ 2218772 h 2451662"/>
              <a:gd name="connsiteX236" fmla="*/ 797208 w 2286002"/>
              <a:gd name="connsiteY236" fmla="*/ 2220134 h 2451662"/>
              <a:gd name="connsiteX237" fmla="*/ 870894 w 2286002"/>
              <a:gd name="connsiteY237" fmla="*/ 2254629 h 2451662"/>
              <a:gd name="connsiteX238" fmla="*/ 963684 w 2286002"/>
              <a:gd name="connsiteY238" fmla="*/ 2274601 h 2451662"/>
              <a:gd name="connsiteX239" fmla="*/ 952768 w 2286002"/>
              <a:gd name="connsiteY239" fmla="*/ 2274601 h 2451662"/>
              <a:gd name="connsiteX240" fmla="*/ 969142 w 2286002"/>
              <a:gd name="connsiteY240" fmla="*/ 2276416 h 2451662"/>
              <a:gd name="connsiteX241" fmla="*/ 971871 w 2286002"/>
              <a:gd name="connsiteY241" fmla="*/ 2288218 h 2451662"/>
              <a:gd name="connsiteX242" fmla="*/ 982788 w 2286002"/>
              <a:gd name="connsiteY242" fmla="*/ 2277324 h 2451662"/>
              <a:gd name="connsiteX243" fmla="*/ 951858 w 2286002"/>
              <a:gd name="connsiteY243" fmla="*/ 2268246 h 2451662"/>
              <a:gd name="connsiteX244" fmla="*/ 965504 w 2286002"/>
              <a:gd name="connsiteY244" fmla="*/ 2268246 h 2451662"/>
              <a:gd name="connsiteX245" fmla="*/ 953677 w 2286002"/>
              <a:gd name="connsiteY245" fmla="*/ 2260984 h 2451662"/>
              <a:gd name="connsiteX246" fmla="*/ 949129 w 2286002"/>
              <a:gd name="connsiteY246" fmla="*/ 2266431 h 2451662"/>
              <a:gd name="connsiteX247" fmla="*/ 895456 w 2286002"/>
              <a:gd name="connsiteY247" fmla="*/ 2249183 h 2451662"/>
              <a:gd name="connsiteX248" fmla="*/ 875442 w 2286002"/>
              <a:gd name="connsiteY248" fmla="*/ 2249183 h 2451662"/>
              <a:gd name="connsiteX249" fmla="*/ 877262 w 2286002"/>
              <a:gd name="connsiteY249" fmla="*/ 2243736 h 2451662"/>
              <a:gd name="connsiteX250" fmla="*/ 840874 w 2286002"/>
              <a:gd name="connsiteY250" fmla="*/ 2234658 h 2451662"/>
              <a:gd name="connsiteX251" fmla="*/ 854519 w 2286002"/>
              <a:gd name="connsiteY251" fmla="*/ 2235566 h 2451662"/>
              <a:gd name="connsiteX252" fmla="*/ 825408 w 2286002"/>
              <a:gd name="connsiteY252" fmla="*/ 2222857 h 2451662"/>
              <a:gd name="connsiteX253" fmla="*/ 824499 w 2286002"/>
              <a:gd name="connsiteY253" fmla="*/ 2231027 h 2451662"/>
              <a:gd name="connsiteX254" fmla="*/ 819041 w 2286002"/>
              <a:gd name="connsiteY254" fmla="*/ 2222857 h 2451662"/>
              <a:gd name="connsiteX255" fmla="*/ 805736 w 2286002"/>
              <a:gd name="connsiteY255" fmla="*/ 2218772 h 2451662"/>
              <a:gd name="connsiteX256" fmla="*/ 1636041 w 2286002"/>
              <a:gd name="connsiteY256" fmla="*/ 2210387 h 2451662"/>
              <a:gd name="connsiteX257" fmla="*/ 1630620 w 2286002"/>
              <a:gd name="connsiteY257" fmla="*/ 2219421 h 2451662"/>
              <a:gd name="connsiteX258" fmla="*/ 1627007 w 2286002"/>
              <a:gd name="connsiteY258" fmla="*/ 2216711 h 2451662"/>
              <a:gd name="connsiteX259" fmla="*/ 1636041 w 2286002"/>
              <a:gd name="connsiteY259" fmla="*/ 2210387 h 2451662"/>
              <a:gd name="connsiteX260" fmla="*/ 1069189 w 2286002"/>
              <a:gd name="connsiteY260" fmla="*/ 2209090 h 2451662"/>
              <a:gd name="connsiteX261" fmla="*/ 1090981 w 2286002"/>
              <a:gd name="connsiteY261" fmla="*/ 2218355 h 2451662"/>
              <a:gd name="connsiteX262" fmla="*/ 1057384 w 2286002"/>
              <a:gd name="connsiteY262" fmla="*/ 2218355 h 2451662"/>
              <a:gd name="connsiteX263" fmla="*/ 1082809 w 2286002"/>
              <a:gd name="connsiteY263" fmla="*/ 2222061 h 2451662"/>
              <a:gd name="connsiteX264" fmla="*/ 1109141 w 2286002"/>
              <a:gd name="connsiteY264" fmla="*/ 2226694 h 2451662"/>
              <a:gd name="connsiteX265" fmla="*/ 1136382 w 2286002"/>
              <a:gd name="connsiteY265" fmla="*/ 2228663 h 2451662"/>
              <a:gd name="connsiteX266" fmla="*/ 1147659 w 2286002"/>
              <a:gd name="connsiteY266" fmla="*/ 2227465 h 2451662"/>
              <a:gd name="connsiteX267" fmla="*/ 1151365 w 2286002"/>
              <a:gd name="connsiteY267" fmla="*/ 2227201 h 2451662"/>
              <a:gd name="connsiteX268" fmla="*/ 1151919 w 2286002"/>
              <a:gd name="connsiteY268" fmla="*/ 2227012 h 2451662"/>
              <a:gd name="connsiteX269" fmla="*/ 1163623 w 2286002"/>
              <a:gd name="connsiteY269" fmla="*/ 2225768 h 2451662"/>
              <a:gd name="connsiteX270" fmla="*/ 1155905 w 2286002"/>
              <a:gd name="connsiteY270" fmla="*/ 2225652 h 2451662"/>
              <a:gd name="connsiteX271" fmla="*/ 1151919 w 2286002"/>
              <a:gd name="connsiteY271" fmla="*/ 2227012 h 2451662"/>
              <a:gd name="connsiteX272" fmla="*/ 1147659 w 2286002"/>
              <a:gd name="connsiteY272" fmla="*/ 2227465 h 2451662"/>
              <a:gd name="connsiteX273" fmla="*/ 1145463 w 2286002"/>
              <a:gd name="connsiteY273" fmla="*/ 2227621 h 2451662"/>
              <a:gd name="connsiteX274" fmla="*/ 1150910 w 2286002"/>
              <a:gd name="connsiteY274" fmla="*/ 2226694 h 2451662"/>
              <a:gd name="connsiteX275" fmla="*/ 1143646 w 2286002"/>
              <a:gd name="connsiteY275" fmla="*/ 2222988 h 2451662"/>
              <a:gd name="connsiteX276" fmla="*/ 1166347 w 2286002"/>
              <a:gd name="connsiteY276" fmla="*/ 2222988 h 2451662"/>
              <a:gd name="connsiteX277" fmla="*/ 1121854 w 2286002"/>
              <a:gd name="connsiteY277" fmla="*/ 2210943 h 2451662"/>
              <a:gd name="connsiteX278" fmla="*/ 1120946 w 2286002"/>
              <a:gd name="connsiteY278" fmla="*/ 2220209 h 2451662"/>
              <a:gd name="connsiteX279" fmla="*/ 1110958 w 2286002"/>
              <a:gd name="connsiteY279" fmla="*/ 2222061 h 2451662"/>
              <a:gd name="connsiteX280" fmla="*/ 1116406 w 2286002"/>
              <a:gd name="connsiteY280" fmla="*/ 2215576 h 2451662"/>
              <a:gd name="connsiteX281" fmla="*/ 1084625 w 2286002"/>
              <a:gd name="connsiteY281" fmla="*/ 2210016 h 2451662"/>
              <a:gd name="connsiteX282" fmla="*/ 1069189 w 2286002"/>
              <a:gd name="connsiteY282" fmla="*/ 2209090 h 2451662"/>
              <a:gd name="connsiteX283" fmla="*/ 1533224 w 2286002"/>
              <a:gd name="connsiteY283" fmla="*/ 2207564 h 2451662"/>
              <a:gd name="connsiteX284" fmla="*/ 1520476 w 2286002"/>
              <a:gd name="connsiteY284" fmla="*/ 2213167 h 2451662"/>
              <a:gd name="connsiteX285" fmla="*/ 1536042 w 2286002"/>
              <a:gd name="connsiteY285" fmla="*/ 2209460 h 2451662"/>
              <a:gd name="connsiteX286" fmla="*/ 1533224 w 2286002"/>
              <a:gd name="connsiteY286" fmla="*/ 2207564 h 2451662"/>
              <a:gd name="connsiteX287" fmla="*/ 546418 w 2286002"/>
              <a:gd name="connsiteY287" fmla="*/ 2206496 h 2451662"/>
              <a:gd name="connsiteX288" fmla="*/ 553773 w 2286002"/>
              <a:gd name="connsiteY288" fmla="*/ 2211012 h 2451662"/>
              <a:gd name="connsiteX289" fmla="*/ 561129 w 2286002"/>
              <a:gd name="connsiteY289" fmla="*/ 2220950 h 2451662"/>
              <a:gd name="connsiteX290" fmla="*/ 541821 w 2286002"/>
              <a:gd name="connsiteY290" fmla="*/ 2207399 h 2451662"/>
              <a:gd name="connsiteX291" fmla="*/ 546418 w 2286002"/>
              <a:gd name="connsiteY291" fmla="*/ 2206496 h 2451662"/>
              <a:gd name="connsiteX292" fmla="*/ 1564450 w 2286002"/>
              <a:gd name="connsiteY292" fmla="*/ 2191457 h 2451662"/>
              <a:gd name="connsiteX293" fmla="*/ 1569954 w 2286002"/>
              <a:gd name="connsiteY293" fmla="*/ 2193987 h 2451662"/>
              <a:gd name="connsiteX294" fmla="*/ 1551608 w 2286002"/>
              <a:gd name="connsiteY294" fmla="*/ 2198388 h 2451662"/>
              <a:gd name="connsiteX295" fmla="*/ 1553443 w 2286002"/>
              <a:gd name="connsiteY295" fmla="*/ 2194867 h 2451662"/>
              <a:gd name="connsiteX296" fmla="*/ 1564450 w 2286002"/>
              <a:gd name="connsiteY296" fmla="*/ 2191457 h 2451662"/>
              <a:gd name="connsiteX297" fmla="*/ 1463400 w 2286002"/>
              <a:gd name="connsiteY297" fmla="*/ 2190930 h 2451662"/>
              <a:gd name="connsiteX298" fmla="*/ 1463400 w 2286002"/>
              <a:gd name="connsiteY298" fmla="*/ 2195933 h 2451662"/>
              <a:gd name="connsiteX299" fmla="*/ 1461547 w 2286002"/>
              <a:gd name="connsiteY299" fmla="*/ 2193932 h 2451662"/>
              <a:gd name="connsiteX300" fmla="*/ 1463400 w 2286002"/>
              <a:gd name="connsiteY300" fmla="*/ 2190930 h 2451662"/>
              <a:gd name="connsiteX301" fmla="*/ 1550798 w 2286002"/>
              <a:gd name="connsiteY301" fmla="*/ 2189151 h 2451662"/>
              <a:gd name="connsiteX302" fmla="*/ 1554388 w 2286002"/>
              <a:gd name="connsiteY302" fmla="*/ 2190262 h 2451662"/>
              <a:gd name="connsiteX303" fmla="*/ 1552535 w 2286002"/>
              <a:gd name="connsiteY303" fmla="*/ 2193820 h 2451662"/>
              <a:gd name="connsiteX304" fmla="*/ 1546049 w 2286002"/>
              <a:gd name="connsiteY304" fmla="*/ 2195599 h 2451662"/>
              <a:gd name="connsiteX305" fmla="*/ 1544196 w 2286002"/>
              <a:gd name="connsiteY305" fmla="*/ 2196489 h 2451662"/>
              <a:gd name="connsiteX306" fmla="*/ 1537710 w 2286002"/>
              <a:gd name="connsiteY306" fmla="*/ 2193820 h 2451662"/>
              <a:gd name="connsiteX307" fmla="*/ 1544196 w 2286002"/>
              <a:gd name="connsiteY307" fmla="*/ 2191152 h 2451662"/>
              <a:gd name="connsiteX308" fmla="*/ 1545122 w 2286002"/>
              <a:gd name="connsiteY308" fmla="*/ 2192041 h 2451662"/>
              <a:gd name="connsiteX309" fmla="*/ 1550798 w 2286002"/>
              <a:gd name="connsiteY309" fmla="*/ 2189151 h 2451662"/>
              <a:gd name="connsiteX310" fmla="*/ 948164 w 2286002"/>
              <a:gd name="connsiteY310" fmla="*/ 2186482 h 2451662"/>
              <a:gd name="connsiteX311" fmla="*/ 944530 w 2286002"/>
              <a:gd name="connsiteY311" fmla="*/ 2190148 h 2451662"/>
              <a:gd name="connsiteX312" fmla="*/ 967244 w 2286002"/>
              <a:gd name="connsiteY312" fmla="*/ 2199314 h 2451662"/>
              <a:gd name="connsiteX313" fmla="*/ 979964 w 2286002"/>
              <a:gd name="connsiteY313" fmla="*/ 2202980 h 2451662"/>
              <a:gd name="connsiteX314" fmla="*/ 993593 w 2286002"/>
              <a:gd name="connsiteY314" fmla="*/ 2204813 h 2451662"/>
              <a:gd name="connsiteX315" fmla="*/ 1043565 w 2286002"/>
              <a:gd name="connsiteY315" fmla="*/ 2211229 h 2451662"/>
              <a:gd name="connsiteX316" fmla="*/ 1034479 w 2286002"/>
              <a:gd name="connsiteY316" fmla="*/ 2215812 h 2451662"/>
              <a:gd name="connsiteX317" fmla="*/ 1049925 w 2286002"/>
              <a:gd name="connsiteY317" fmla="*/ 2218561 h 2451662"/>
              <a:gd name="connsiteX318" fmla="*/ 1048108 w 2286002"/>
              <a:gd name="connsiteY318" fmla="*/ 2212145 h 2451662"/>
              <a:gd name="connsiteX319" fmla="*/ 1066279 w 2286002"/>
              <a:gd name="connsiteY319" fmla="*/ 2213978 h 2451662"/>
              <a:gd name="connsiteX320" fmla="*/ 1014490 w 2286002"/>
              <a:gd name="connsiteY320" fmla="*/ 2197481 h 2451662"/>
              <a:gd name="connsiteX321" fmla="*/ 983598 w 2286002"/>
              <a:gd name="connsiteY321" fmla="*/ 2194731 h 2451662"/>
              <a:gd name="connsiteX322" fmla="*/ 948164 w 2286002"/>
              <a:gd name="connsiteY322" fmla="*/ 2186482 h 2451662"/>
              <a:gd name="connsiteX323" fmla="*/ 1639665 w 2286002"/>
              <a:gd name="connsiteY323" fmla="*/ 2178987 h 2451662"/>
              <a:gd name="connsiteX324" fmla="*/ 1628024 w 2286002"/>
              <a:gd name="connsiteY324" fmla="*/ 2183077 h 2451662"/>
              <a:gd name="connsiteX325" fmla="*/ 1641670 w 2286002"/>
              <a:gd name="connsiteY325" fmla="*/ 2182139 h 2451662"/>
              <a:gd name="connsiteX326" fmla="*/ 1639665 w 2286002"/>
              <a:gd name="connsiteY326" fmla="*/ 2178987 h 2451662"/>
              <a:gd name="connsiteX327" fmla="*/ 1589857 w 2286002"/>
              <a:gd name="connsiteY327" fmla="*/ 2177587 h 2451662"/>
              <a:gd name="connsiteX328" fmla="*/ 1591636 w 2286002"/>
              <a:gd name="connsiteY328" fmla="*/ 2179366 h 2451662"/>
              <a:gd name="connsiteX329" fmla="*/ 1589857 w 2286002"/>
              <a:gd name="connsiteY329" fmla="*/ 2182035 h 2451662"/>
              <a:gd name="connsiteX330" fmla="*/ 1587188 w 2286002"/>
              <a:gd name="connsiteY330" fmla="*/ 2180256 h 2451662"/>
              <a:gd name="connsiteX331" fmla="*/ 1589857 w 2286002"/>
              <a:gd name="connsiteY331" fmla="*/ 2177587 h 2451662"/>
              <a:gd name="connsiteX332" fmla="*/ 612031 w 2286002"/>
              <a:gd name="connsiteY332" fmla="*/ 2173695 h 2451662"/>
              <a:gd name="connsiteX333" fmla="*/ 628406 w 2286002"/>
              <a:gd name="connsiteY333" fmla="*/ 2189262 h 2451662"/>
              <a:gd name="connsiteX334" fmla="*/ 612031 w 2286002"/>
              <a:gd name="connsiteY334" fmla="*/ 2173695 h 2451662"/>
              <a:gd name="connsiteX335" fmla="*/ 1455988 w 2286002"/>
              <a:gd name="connsiteY335" fmla="*/ 2169557 h 2451662"/>
              <a:gd name="connsiteX336" fmla="*/ 1434106 w 2286002"/>
              <a:gd name="connsiteY336" fmla="*/ 2174746 h 2451662"/>
              <a:gd name="connsiteX337" fmla="*/ 1433195 w 2286002"/>
              <a:gd name="connsiteY337" fmla="*/ 2171286 h 2451662"/>
              <a:gd name="connsiteX338" fmla="*/ 1455988 w 2286002"/>
              <a:gd name="connsiteY338" fmla="*/ 2169557 h 2451662"/>
              <a:gd name="connsiteX339" fmla="*/ 553644 w 2286002"/>
              <a:gd name="connsiteY339" fmla="*/ 2169248 h 2451662"/>
              <a:gd name="connsiteX340" fmla="*/ 549065 w 2286002"/>
              <a:gd name="connsiteY340" fmla="*/ 2171055 h 2451662"/>
              <a:gd name="connsiteX341" fmla="*/ 551812 w 2286002"/>
              <a:gd name="connsiteY341" fmla="*/ 2172862 h 2451662"/>
              <a:gd name="connsiteX342" fmla="*/ 562800 w 2286002"/>
              <a:gd name="connsiteY342" fmla="*/ 2176475 h 2451662"/>
              <a:gd name="connsiteX343" fmla="*/ 553644 w 2286002"/>
              <a:gd name="connsiteY343" fmla="*/ 2169248 h 2451662"/>
              <a:gd name="connsiteX344" fmla="*/ 1770001 w 2286002"/>
              <a:gd name="connsiteY344" fmla="*/ 2152982 h 2451662"/>
              <a:gd name="connsiteX345" fmla="*/ 1769861 w 2286002"/>
              <a:gd name="connsiteY345" fmla="*/ 2153185 h 2451662"/>
              <a:gd name="connsiteX346" fmla="*/ 1769872 w 2286002"/>
              <a:gd name="connsiteY346" fmla="*/ 2153070 h 2451662"/>
              <a:gd name="connsiteX347" fmla="*/ 550844 w 2286002"/>
              <a:gd name="connsiteY347" fmla="*/ 2144787 h 2451662"/>
              <a:gd name="connsiteX348" fmla="*/ 548150 w 2286002"/>
              <a:gd name="connsiteY348" fmla="*/ 2148345 h 2451662"/>
              <a:gd name="connsiteX349" fmla="*/ 559824 w 2286002"/>
              <a:gd name="connsiteY349" fmla="*/ 2150124 h 2451662"/>
              <a:gd name="connsiteX350" fmla="*/ 550844 w 2286002"/>
              <a:gd name="connsiteY350" fmla="*/ 2144787 h 2451662"/>
              <a:gd name="connsiteX351" fmla="*/ 1586076 w 2286002"/>
              <a:gd name="connsiteY351" fmla="*/ 2129221 h 2451662"/>
              <a:gd name="connsiteX352" fmla="*/ 1574253 w 2286002"/>
              <a:gd name="connsiteY352" fmla="*/ 2131950 h 2451662"/>
              <a:gd name="connsiteX353" fmla="*/ 1546971 w 2286002"/>
              <a:gd name="connsiteY353" fmla="*/ 2138318 h 2451662"/>
              <a:gd name="connsiteX354" fmla="*/ 1516959 w 2286002"/>
              <a:gd name="connsiteY354" fmla="*/ 2149234 h 2451662"/>
              <a:gd name="connsiteX355" fmla="*/ 1457846 w 2286002"/>
              <a:gd name="connsiteY355" fmla="*/ 2170157 h 2451662"/>
              <a:gd name="connsiteX356" fmla="*/ 1419650 w 2286002"/>
              <a:gd name="connsiteY356" fmla="*/ 2170157 h 2451662"/>
              <a:gd name="connsiteX357" fmla="*/ 1418740 w 2286002"/>
              <a:gd name="connsiteY357" fmla="*/ 2189262 h 2451662"/>
              <a:gd name="connsiteX358" fmla="*/ 1489676 w 2286002"/>
              <a:gd name="connsiteY358" fmla="*/ 2170157 h 2451662"/>
              <a:gd name="connsiteX359" fmla="*/ 1557884 w 2286002"/>
              <a:gd name="connsiteY359" fmla="*/ 2145596 h 2451662"/>
              <a:gd name="connsiteX360" fmla="*/ 1583348 w 2286002"/>
              <a:gd name="connsiteY360" fmla="*/ 2131040 h 2451662"/>
              <a:gd name="connsiteX361" fmla="*/ 1586076 w 2286002"/>
              <a:gd name="connsiteY361" fmla="*/ 2129221 h 2451662"/>
              <a:gd name="connsiteX362" fmla="*/ 537494 w 2286002"/>
              <a:gd name="connsiteY362" fmla="*/ 2129221 h 2451662"/>
              <a:gd name="connsiteX363" fmla="*/ 534807 w 2286002"/>
              <a:gd name="connsiteY363" fmla="*/ 2132874 h 2451662"/>
              <a:gd name="connsiteX364" fmla="*/ 549138 w 2286002"/>
              <a:gd name="connsiteY364" fmla="*/ 2142007 h 2451662"/>
              <a:gd name="connsiteX365" fmla="*/ 537494 w 2286002"/>
              <a:gd name="connsiteY365" fmla="*/ 2129221 h 2451662"/>
              <a:gd name="connsiteX366" fmla="*/ 1667243 w 2286002"/>
              <a:gd name="connsiteY366" fmla="*/ 2117546 h 2451662"/>
              <a:gd name="connsiteX367" fmla="*/ 1657231 w 2286002"/>
              <a:gd name="connsiteY367" fmla="*/ 2126634 h 2451662"/>
              <a:gd name="connsiteX368" fmla="*/ 1640847 w 2286002"/>
              <a:gd name="connsiteY368" fmla="*/ 2132995 h 2451662"/>
              <a:gd name="connsiteX369" fmla="*/ 1621733 w 2286002"/>
              <a:gd name="connsiteY369" fmla="*/ 2153896 h 2451662"/>
              <a:gd name="connsiteX370" fmla="*/ 1626285 w 2286002"/>
              <a:gd name="connsiteY370" fmla="*/ 2158440 h 2451662"/>
              <a:gd name="connsiteX371" fmla="*/ 1606261 w 2286002"/>
              <a:gd name="connsiteY371" fmla="*/ 2158440 h 2451662"/>
              <a:gd name="connsiteX372" fmla="*/ 1598979 w 2286002"/>
              <a:gd name="connsiteY372" fmla="*/ 2167527 h 2451662"/>
              <a:gd name="connsiteX373" fmla="*/ 1569853 w 2286002"/>
              <a:gd name="connsiteY373" fmla="*/ 2172979 h 2451662"/>
              <a:gd name="connsiteX374" fmla="*/ 1570763 w 2286002"/>
              <a:gd name="connsiteY374" fmla="*/ 2174797 h 2451662"/>
              <a:gd name="connsiteX375" fmla="*/ 1568943 w 2286002"/>
              <a:gd name="connsiteY375" fmla="*/ 2181158 h 2451662"/>
              <a:gd name="connsiteX376" fmla="*/ 1566213 w 2286002"/>
              <a:gd name="connsiteY376" fmla="*/ 2177523 h 2451662"/>
              <a:gd name="connsiteX377" fmla="*/ 1567123 w 2286002"/>
              <a:gd name="connsiteY377" fmla="*/ 2173888 h 2451662"/>
              <a:gd name="connsiteX378" fmla="*/ 1546189 w 2286002"/>
              <a:gd name="connsiteY378" fmla="*/ 2189337 h 2451662"/>
              <a:gd name="connsiteX379" fmla="*/ 1525255 w 2286002"/>
              <a:gd name="connsiteY379" fmla="*/ 2197515 h 2451662"/>
              <a:gd name="connsiteX380" fmla="*/ 1527985 w 2286002"/>
              <a:gd name="connsiteY380" fmla="*/ 2199332 h 2451662"/>
              <a:gd name="connsiteX381" fmla="*/ 1525255 w 2286002"/>
              <a:gd name="connsiteY381" fmla="*/ 2203876 h 2451662"/>
              <a:gd name="connsiteX382" fmla="*/ 1507051 w 2286002"/>
              <a:gd name="connsiteY382" fmla="*/ 2209329 h 2451662"/>
              <a:gd name="connsiteX383" fmla="*/ 1489758 w 2286002"/>
              <a:gd name="connsiteY383" fmla="*/ 2210238 h 2451662"/>
              <a:gd name="connsiteX384" fmla="*/ 1482476 w 2286002"/>
              <a:gd name="connsiteY384" fmla="*/ 2206602 h 2451662"/>
              <a:gd name="connsiteX385" fmla="*/ 1480656 w 2286002"/>
              <a:gd name="connsiteY385" fmla="*/ 2205694 h 2451662"/>
              <a:gd name="connsiteX386" fmla="*/ 1481566 w 2286002"/>
              <a:gd name="connsiteY386" fmla="*/ 2205694 h 2451662"/>
              <a:gd name="connsiteX387" fmla="*/ 1481566 w 2286002"/>
              <a:gd name="connsiteY387" fmla="*/ 2201150 h 2451662"/>
              <a:gd name="connsiteX388" fmla="*/ 1471554 w 2286002"/>
              <a:gd name="connsiteY388" fmla="*/ 2201150 h 2451662"/>
              <a:gd name="connsiteX389" fmla="*/ 1481566 w 2286002"/>
              <a:gd name="connsiteY389" fmla="*/ 2198424 h 2451662"/>
              <a:gd name="connsiteX390" fmla="*/ 1485207 w 2286002"/>
              <a:gd name="connsiteY390" fmla="*/ 2192063 h 2451662"/>
              <a:gd name="connsiteX391" fmla="*/ 1492488 w 2286002"/>
              <a:gd name="connsiteY391" fmla="*/ 2195698 h 2451662"/>
              <a:gd name="connsiteX392" fmla="*/ 1499770 w 2286002"/>
              <a:gd name="connsiteY392" fmla="*/ 2193880 h 2451662"/>
              <a:gd name="connsiteX393" fmla="*/ 1528895 w 2286002"/>
              <a:gd name="connsiteY393" fmla="*/ 2183884 h 2451662"/>
              <a:gd name="connsiteX394" fmla="*/ 1581686 w 2286002"/>
              <a:gd name="connsiteY394" fmla="*/ 2164801 h 2451662"/>
              <a:gd name="connsiteX395" fmla="*/ 1574404 w 2286002"/>
              <a:gd name="connsiteY395" fmla="*/ 2162074 h 2451662"/>
              <a:gd name="connsiteX396" fmla="*/ 1560752 w 2286002"/>
              <a:gd name="connsiteY396" fmla="*/ 2167527 h 2451662"/>
              <a:gd name="connsiteX397" fmla="*/ 1576225 w 2286002"/>
              <a:gd name="connsiteY397" fmla="*/ 2158440 h 2451662"/>
              <a:gd name="connsiteX398" fmla="*/ 1593518 w 2286002"/>
              <a:gd name="connsiteY398" fmla="*/ 2157531 h 2451662"/>
              <a:gd name="connsiteX399" fmla="*/ 1611722 w 2286002"/>
              <a:gd name="connsiteY399" fmla="*/ 2151170 h 2451662"/>
              <a:gd name="connsiteX400" fmla="*/ 1608991 w 2286002"/>
              <a:gd name="connsiteY400" fmla="*/ 2144808 h 2451662"/>
              <a:gd name="connsiteX401" fmla="*/ 1637206 w 2286002"/>
              <a:gd name="connsiteY401" fmla="*/ 2126634 h 2451662"/>
              <a:gd name="connsiteX402" fmla="*/ 1630835 w 2286002"/>
              <a:gd name="connsiteY402" fmla="*/ 2124816 h 2451662"/>
              <a:gd name="connsiteX403" fmla="*/ 1667243 w 2286002"/>
              <a:gd name="connsiteY403" fmla="*/ 2117546 h 2451662"/>
              <a:gd name="connsiteX404" fmla="*/ 1783334 w 2286002"/>
              <a:gd name="connsiteY404" fmla="*/ 2106843 h 2451662"/>
              <a:gd name="connsiteX405" fmla="*/ 1774758 w 2286002"/>
              <a:gd name="connsiteY405" fmla="*/ 2111963 h 2451662"/>
              <a:gd name="connsiteX406" fmla="*/ 1768054 w 2286002"/>
              <a:gd name="connsiteY406" fmla="*/ 2113099 h 2451662"/>
              <a:gd name="connsiteX407" fmla="*/ 1776974 w 2286002"/>
              <a:gd name="connsiteY407" fmla="*/ 2108458 h 2451662"/>
              <a:gd name="connsiteX408" fmla="*/ 1783508 w 2286002"/>
              <a:gd name="connsiteY408" fmla="*/ 2106740 h 2451662"/>
              <a:gd name="connsiteX409" fmla="*/ 1783540 w 2286002"/>
              <a:gd name="connsiteY409" fmla="*/ 2106791 h 2451662"/>
              <a:gd name="connsiteX410" fmla="*/ 1783334 w 2286002"/>
              <a:gd name="connsiteY410" fmla="*/ 2106843 h 2451662"/>
              <a:gd name="connsiteX411" fmla="*/ 519241 w 2286002"/>
              <a:gd name="connsiteY411" fmla="*/ 2103092 h 2451662"/>
              <a:gd name="connsiteX412" fmla="*/ 553638 w 2286002"/>
              <a:gd name="connsiteY412" fmla="*/ 2134904 h 2451662"/>
              <a:gd name="connsiteX413" fmla="*/ 589845 w 2286002"/>
              <a:gd name="connsiteY413" fmla="*/ 2160353 h 2451662"/>
              <a:gd name="connsiteX414" fmla="*/ 561785 w 2286002"/>
              <a:gd name="connsiteY414" fmla="*/ 2134904 h 2451662"/>
              <a:gd name="connsiteX415" fmla="*/ 519241 w 2286002"/>
              <a:gd name="connsiteY415" fmla="*/ 2103092 h 2451662"/>
              <a:gd name="connsiteX416" fmla="*/ 453543 w 2286002"/>
              <a:gd name="connsiteY416" fmla="*/ 2103092 h 2451662"/>
              <a:gd name="connsiteX417" fmla="*/ 449128 w 2286002"/>
              <a:gd name="connsiteY417" fmla="*/ 2113099 h 2451662"/>
              <a:gd name="connsiteX418" fmla="*/ 453543 w 2286002"/>
              <a:gd name="connsiteY418" fmla="*/ 2103092 h 2451662"/>
              <a:gd name="connsiteX419" fmla="*/ 438399 w 2286002"/>
              <a:gd name="connsiteY419" fmla="*/ 2095680 h 2451662"/>
              <a:gd name="connsiteX420" fmla="*/ 437519 w 2286002"/>
              <a:gd name="connsiteY420" fmla="*/ 2100312 h 2451662"/>
              <a:gd name="connsiteX421" fmla="*/ 441040 w 2286002"/>
              <a:gd name="connsiteY421" fmla="*/ 2100312 h 2451662"/>
              <a:gd name="connsiteX422" fmla="*/ 448082 w 2286002"/>
              <a:gd name="connsiteY422" fmla="*/ 2100312 h 2451662"/>
              <a:gd name="connsiteX423" fmla="*/ 443681 w 2286002"/>
              <a:gd name="connsiteY423" fmla="*/ 2096606 h 2451662"/>
              <a:gd name="connsiteX424" fmla="*/ 438399 w 2286002"/>
              <a:gd name="connsiteY424" fmla="*/ 2095680 h 2451662"/>
              <a:gd name="connsiteX425" fmla="*/ 1588856 w 2286002"/>
              <a:gd name="connsiteY425" fmla="*/ 2094753 h 2451662"/>
              <a:gd name="connsiteX426" fmla="*/ 1588856 w 2286002"/>
              <a:gd name="connsiteY426" fmla="*/ 2095865 h 2451662"/>
              <a:gd name="connsiteX427" fmla="*/ 1588029 w 2286002"/>
              <a:gd name="connsiteY427" fmla="*/ 2095865 h 2451662"/>
              <a:gd name="connsiteX428" fmla="*/ 1588067 w 2286002"/>
              <a:gd name="connsiteY428" fmla="*/ 2095839 h 2451662"/>
              <a:gd name="connsiteX429" fmla="*/ 1588027 w 2286002"/>
              <a:gd name="connsiteY429" fmla="*/ 2095865 h 2451662"/>
              <a:gd name="connsiteX430" fmla="*/ 1587744 w 2286002"/>
              <a:gd name="connsiteY430" fmla="*/ 2095865 h 2451662"/>
              <a:gd name="connsiteX431" fmla="*/ 1588856 w 2286002"/>
              <a:gd name="connsiteY431" fmla="*/ 2094753 h 2451662"/>
              <a:gd name="connsiteX432" fmla="*/ 1662463 w 2286002"/>
              <a:gd name="connsiteY432" fmla="*/ 2094532 h 2451662"/>
              <a:gd name="connsiteX433" fmla="*/ 1662593 w 2286002"/>
              <a:gd name="connsiteY433" fmla="*/ 2094618 h 2451662"/>
              <a:gd name="connsiteX434" fmla="*/ 1658971 w 2286002"/>
              <a:gd name="connsiteY434" fmla="*/ 2096747 h 2451662"/>
              <a:gd name="connsiteX435" fmla="*/ 389153 w 2286002"/>
              <a:gd name="connsiteY435" fmla="*/ 2067846 h 2451662"/>
              <a:gd name="connsiteX436" fmla="*/ 400797 w 2286002"/>
              <a:gd name="connsiteY436" fmla="*/ 2080299 h 2451662"/>
              <a:gd name="connsiteX437" fmla="*/ 393631 w 2286002"/>
              <a:gd name="connsiteY437" fmla="*/ 2071404 h 2451662"/>
              <a:gd name="connsiteX438" fmla="*/ 400797 w 2286002"/>
              <a:gd name="connsiteY438" fmla="*/ 2075851 h 2451662"/>
              <a:gd name="connsiteX439" fmla="*/ 405275 w 2286002"/>
              <a:gd name="connsiteY439" fmla="*/ 2071404 h 2451662"/>
              <a:gd name="connsiteX440" fmla="*/ 389153 w 2286002"/>
              <a:gd name="connsiteY440" fmla="*/ 2067846 h 2451662"/>
              <a:gd name="connsiteX441" fmla="*/ 171666 w 2286002"/>
              <a:gd name="connsiteY441" fmla="*/ 2051946 h 2451662"/>
              <a:gd name="connsiteX442" fmla="*/ 180737 w 2286002"/>
              <a:gd name="connsiteY442" fmla="*/ 2065758 h 2451662"/>
              <a:gd name="connsiteX443" fmla="*/ 182551 w 2286002"/>
              <a:gd name="connsiteY443" fmla="*/ 2081411 h 2451662"/>
              <a:gd name="connsiteX444" fmla="*/ 171666 w 2286002"/>
              <a:gd name="connsiteY444" fmla="*/ 2051946 h 2451662"/>
              <a:gd name="connsiteX445" fmla="*/ 1903499 w 2286002"/>
              <a:gd name="connsiteY445" fmla="*/ 2048601 h 2451662"/>
              <a:gd name="connsiteX446" fmla="*/ 1859866 w 2286002"/>
              <a:gd name="connsiteY446" fmla="*/ 2090388 h 2451662"/>
              <a:gd name="connsiteX447" fmla="*/ 1816233 w 2286002"/>
              <a:gd name="connsiteY447" fmla="*/ 2121275 h 2451662"/>
              <a:gd name="connsiteX448" fmla="*/ 1770001 w 2286002"/>
              <a:gd name="connsiteY448" fmla="*/ 2152982 h 2451662"/>
              <a:gd name="connsiteX449" fmla="*/ 1776463 w 2286002"/>
              <a:gd name="connsiteY449" fmla="*/ 2143645 h 2451662"/>
              <a:gd name="connsiteX450" fmla="*/ 1794416 w 2286002"/>
              <a:gd name="connsiteY450" fmla="*/ 2134901 h 2451662"/>
              <a:gd name="connsiteX451" fmla="*/ 1852593 w 2286002"/>
              <a:gd name="connsiteY451" fmla="*/ 2090388 h 2451662"/>
              <a:gd name="connsiteX452" fmla="*/ 1903499 w 2286002"/>
              <a:gd name="connsiteY452" fmla="*/ 2048601 h 2451662"/>
              <a:gd name="connsiteX453" fmla="*/ 1723512 w 2286002"/>
              <a:gd name="connsiteY453" fmla="*/ 2034066 h 2451662"/>
              <a:gd name="connsiteX454" fmla="*/ 1723616 w 2286002"/>
              <a:gd name="connsiteY454" fmla="*/ 2034115 h 2451662"/>
              <a:gd name="connsiteX455" fmla="*/ 1723518 w 2286002"/>
              <a:gd name="connsiteY455" fmla="*/ 2034194 h 2451662"/>
              <a:gd name="connsiteX456" fmla="*/ 1583297 w 2286002"/>
              <a:gd name="connsiteY456" fmla="*/ 2029709 h 2451662"/>
              <a:gd name="connsiteX457" fmla="*/ 1583297 w 2286002"/>
              <a:gd name="connsiteY457" fmla="*/ 2031377 h 2451662"/>
              <a:gd name="connsiteX458" fmla="*/ 1589968 w 2286002"/>
              <a:gd name="connsiteY458" fmla="*/ 2029709 h 2451662"/>
              <a:gd name="connsiteX459" fmla="*/ 1586156 w 2286002"/>
              <a:gd name="connsiteY459" fmla="*/ 2029709 h 2451662"/>
              <a:gd name="connsiteX460" fmla="*/ 1583297 w 2286002"/>
              <a:gd name="connsiteY460" fmla="*/ 2029709 h 2451662"/>
              <a:gd name="connsiteX461" fmla="*/ 1731693 w 2286002"/>
              <a:gd name="connsiteY461" fmla="*/ 2027707 h 2451662"/>
              <a:gd name="connsiteX462" fmla="*/ 1727148 w 2286002"/>
              <a:gd name="connsiteY462" fmla="*/ 2039517 h 2451662"/>
              <a:gd name="connsiteX463" fmla="*/ 1725671 w 2286002"/>
              <a:gd name="connsiteY463" fmla="*/ 2035088 h 2451662"/>
              <a:gd name="connsiteX464" fmla="*/ 1723616 w 2286002"/>
              <a:gd name="connsiteY464" fmla="*/ 2034115 h 2451662"/>
              <a:gd name="connsiteX465" fmla="*/ 1647734 w 2286002"/>
              <a:gd name="connsiteY465" fmla="*/ 2026929 h 2451662"/>
              <a:gd name="connsiteX466" fmla="*/ 1651373 w 2286002"/>
              <a:gd name="connsiteY466" fmla="*/ 2038620 h 2451662"/>
              <a:gd name="connsiteX467" fmla="*/ 1665019 w 2286002"/>
              <a:gd name="connsiteY467" fmla="*/ 2034124 h 2451662"/>
              <a:gd name="connsiteX468" fmla="*/ 1649554 w 2286002"/>
              <a:gd name="connsiteY468" fmla="*/ 2044915 h 2451662"/>
              <a:gd name="connsiteX469" fmla="*/ 1624992 w 2286002"/>
              <a:gd name="connsiteY469" fmla="*/ 2048512 h 2451662"/>
              <a:gd name="connsiteX470" fmla="*/ 1638637 w 2286002"/>
              <a:gd name="connsiteY470" fmla="*/ 2039520 h 2451662"/>
              <a:gd name="connsiteX471" fmla="*/ 1614985 w 2286002"/>
              <a:gd name="connsiteY471" fmla="*/ 2044915 h 2451662"/>
              <a:gd name="connsiteX472" fmla="*/ 1647734 w 2286002"/>
              <a:gd name="connsiteY472" fmla="*/ 2026929 h 2451662"/>
              <a:gd name="connsiteX473" fmla="*/ 1920453 w 2286002"/>
              <a:gd name="connsiteY473" fmla="*/ 2021370 h 2451662"/>
              <a:gd name="connsiteX474" fmla="*/ 1911297 w 2286002"/>
              <a:gd name="connsiteY474" fmla="*/ 2033045 h 2451662"/>
              <a:gd name="connsiteX475" fmla="*/ 1920453 w 2286002"/>
              <a:gd name="connsiteY475" fmla="*/ 2021370 h 2451662"/>
              <a:gd name="connsiteX476" fmla="*/ 1716053 w 2286002"/>
              <a:gd name="connsiteY476" fmla="*/ 2016923 h 2451662"/>
              <a:gd name="connsiteX477" fmla="*/ 1717832 w 2286002"/>
              <a:gd name="connsiteY477" fmla="*/ 2018590 h 2451662"/>
              <a:gd name="connsiteX478" fmla="*/ 1714274 w 2286002"/>
              <a:gd name="connsiteY478" fmla="*/ 2020258 h 2451662"/>
              <a:gd name="connsiteX479" fmla="*/ 1714274 w 2286002"/>
              <a:gd name="connsiteY479" fmla="*/ 2017756 h 2451662"/>
              <a:gd name="connsiteX480" fmla="*/ 1716053 w 2286002"/>
              <a:gd name="connsiteY480" fmla="*/ 2016923 h 2451662"/>
              <a:gd name="connsiteX481" fmla="*/ 1644314 w 2286002"/>
              <a:gd name="connsiteY481" fmla="*/ 2014699 h 2451662"/>
              <a:gd name="connsiteX482" fmla="*/ 1648897 w 2286002"/>
              <a:gd name="connsiteY482" fmla="*/ 2021185 h 2451662"/>
              <a:gd name="connsiteX483" fmla="*/ 1646147 w 2286002"/>
              <a:gd name="connsiteY483" fmla="*/ 2026744 h 2451662"/>
              <a:gd name="connsiteX484" fmla="*/ 1637898 w 2286002"/>
              <a:gd name="connsiteY484" fmla="*/ 2029524 h 2451662"/>
              <a:gd name="connsiteX485" fmla="*/ 1633315 w 2286002"/>
              <a:gd name="connsiteY485" fmla="*/ 2034156 h 2451662"/>
              <a:gd name="connsiteX486" fmla="*/ 1633315 w 2286002"/>
              <a:gd name="connsiteY486" fmla="*/ 2030450 h 2451662"/>
              <a:gd name="connsiteX487" fmla="*/ 1621400 w 2286002"/>
              <a:gd name="connsiteY487" fmla="*/ 2036010 h 2451662"/>
              <a:gd name="connsiteX488" fmla="*/ 1614985 w 2286002"/>
              <a:gd name="connsiteY488" fmla="*/ 2034156 h 2451662"/>
              <a:gd name="connsiteX489" fmla="*/ 1615901 w 2286002"/>
              <a:gd name="connsiteY489" fmla="*/ 2031377 h 2451662"/>
              <a:gd name="connsiteX490" fmla="*/ 1644314 w 2286002"/>
              <a:gd name="connsiteY490" fmla="*/ 2014699 h 2451662"/>
              <a:gd name="connsiteX491" fmla="*/ 1693472 w 2286002"/>
              <a:gd name="connsiteY491" fmla="*/ 2011155 h 2451662"/>
              <a:gd name="connsiteX492" fmla="*/ 1698931 w 2286002"/>
              <a:gd name="connsiteY492" fmla="*/ 2015672 h 2451662"/>
              <a:gd name="connsiteX493" fmla="*/ 1688924 w 2286002"/>
              <a:gd name="connsiteY493" fmla="*/ 2021995 h 2451662"/>
              <a:gd name="connsiteX494" fmla="*/ 1693472 w 2286002"/>
              <a:gd name="connsiteY494" fmla="*/ 2011155 h 2451662"/>
              <a:gd name="connsiteX495" fmla="*/ 324620 w 2286002"/>
              <a:gd name="connsiteY495" fmla="*/ 1997465 h 2451662"/>
              <a:gd name="connsiteX496" fmla="*/ 334649 w 2286002"/>
              <a:gd name="connsiteY496" fmla="*/ 2011225 h 2451662"/>
              <a:gd name="connsiteX497" fmla="*/ 342855 w 2286002"/>
              <a:gd name="connsiteY497" fmla="*/ 2015811 h 2451662"/>
              <a:gd name="connsiteX498" fmla="*/ 324620 w 2286002"/>
              <a:gd name="connsiteY498" fmla="*/ 1997465 h 2451662"/>
              <a:gd name="connsiteX499" fmla="*/ 351016 w 2286002"/>
              <a:gd name="connsiteY499" fmla="*/ 1993018 h 2451662"/>
              <a:gd name="connsiteX500" fmla="*/ 347458 w 2286002"/>
              <a:gd name="connsiteY500" fmla="*/ 1996724 h 2451662"/>
              <a:gd name="connsiteX501" fmla="*/ 356353 w 2286002"/>
              <a:gd name="connsiteY501" fmla="*/ 2006916 h 2451662"/>
              <a:gd name="connsiteX502" fmla="*/ 351016 w 2286002"/>
              <a:gd name="connsiteY502" fmla="*/ 1993018 h 2451662"/>
              <a:gd name="connsiteX503" fmla="*/ 1725245 w 2286002"/>
              <a:gd name="connsiteY503" fmla="*/ 1984678 h 2451662"/>
              <a:gd name="connsiteX504" fmla="*/ 1723392 w 2286002"/>
              <a:gd name="connsiteY504" fmla="*/ 1985605 h 2451662"/>
              <a:gd name="connsiteX505" fmla="*/ 1725245 w 2286002"/>
              <a:gd name="connsiteY505" fmla="*/ 1986532 h 2451662"/>
              <a:gd name="connsiteX506" fmla="*/ 1726171 w 2286002"/>
              <a:gd name="connsiteY506" fmla="*/ 1987458 h 2451662"/>
              <a:gd name="connsiteX507" fmla="*/ 1726171 w 2286002"/>
              <a:gd name="connsiteY507" fmla="*/ 1986532 h 2451662"/>
              <a:gd name="connsiteX508" fmla="*/ 1725245 w 2286002"/>
              <a:gd name="connsiteY508" fmla="*/ 1986532 h 2451662"/>
              <a:gd name="connsiteX509" fmla="*/ 1725245 w 2286002"/>
              <a:gd name="connsiteY509" fmla="*/ 1984678 h 2451662"/>
              <a:gd name="connsiteX510" fmla="*/ 1827073 w 2286002"/>
              <a:gd name="connsiteY510" fmla="*/ 1982455 h 2451662"/>
              <a:gd name="connsiteX511" fmla="*/ 1829019 w 2286002"/>
              <a:gd name="connsiteY511" fmla="*/ 1984957 h 2451662"/>
              <a:gd name="connsiteX512" fmla="*/ 1827073 w 2286002"/>
              <a:gd name="connsiteY512" fmla="*/ 1985790 h 2451662"/>
              <a:gd name="connsiteX513" fmla="*/ 1825127 w 2286002"/>
              <a:gd name="connsiteY513" fmla="*/ 1984122 h 2451662"/>
              <a:gd name="connsiteX514" fmla="*/ 1827073 w 2286002"/>
              <a:gd name="connsiteY514" fmla="*/ 1982455 h 2451662"/>
              <a:gd name="connsiteX515" fmla="*/ 1768978 w 2286002"/>
              <a:gd name="connsiteY515" fmla="*/ 1973931 h 2451662"/>
              <a:gd name="connsiteX516" fmla="*/ 1761566 w 2286002"/>
              <a:gd name="connsiteY516" fmla="*/ 1982269 h 2451662"/>
              <a:gd name="connsiteX517" fmla="*/ 1761566 w 2286002"/>
              <a:gd name="connsiteY517" fmla="*/ 1984123 h 2451662"/>
              <a:gd name="connsiteX518" fmla="*/ 1768978 w 2286002"/>
              <a:gd name="connsiteY518" fmla="*/ 1975784 h 2451662"/>
              <a:gd name="connsiteX519" fmla="*/ 1774537 w 2286002"/>
              <a:gd name="connsiteY519" fmla="*/ 1978563 h 2451662"/>
              <a:gd name="connsiteX520" fmla="*/ 1768978 w 2286002"/>
              <a:gd name="connsiteY520" fmla="*/ 1973931 h 2451662"/>
              <a:gd name="connsiteX521" fmla="*/ 1728729 w 2286002"/>
              <a:gd name="connsiteY521" fmla="*/ 1967445 h 2451662"/>
              <a:gd name="connsiteX522" fmla="*/ 1726727 w 2286002"/>
              <a:gd name="connsiteY522" fmla="*/ 1969446 h 2451662"/>
              <a:gd name="connsiteX523" fmla="*/ 1728729 w 2286002"/>
              <a:gd name="connsiteY523" fmla="*/ 1972448 h 2451662"/>
              <a:gd name="connsiteX524" fmla="*/ 1731731 w 2286002"/>
              <a:gd name="connsiteY524" fmla="*/ 1971447 h 2451662"/>
              <a:gd name="connsiteX525" fmla="*/ 1729729 w 2286002"/>
              <a:gd name="connsiteY525" fmla="*/ 1969446 h 2451662"/>
              <a:gd name="connsiteX526" fmla="*/ 1728729 w 2286002"/>
              <a:gd name="connsiteY526" fmla="*/ 1967445 h 2451662"/>
              <a:gd name="connsiteX527" fmla="*/ 2025878 w 2286002"/>
              <a:gd name="connsiteY527" fmla="*/ 1962441 h 2451662"/>
              <a:gd name="connsiteX528" fmla="*/ 2025878 w 2286002"/>
              <a:gd name="connsiteY528" fmla="*/ 1981412 h 2451662"/>
              <a:gd name="connsiteX529" fmla="*/ 2014086 w 2286002"/>
              <a:gd name="connsiteY529" fmla="*/ 1981412 h 2451662"/>
              <a:gd name="connsiteX530" fmla="*/ 1994131 w 2286002"/>
              <a:gd name="connsiteY530" fmla="*/ 2000384 h 2451662"/>
              <a:gd name="connsiteX531" fmla="*/ 2010458 w 2286002"/>
              <a:gd name="connsiteY531" fmla="*/ 1982316 h 2451662"/>
              <a:gd name="connsiteX532" fmla="*/ 2025878 w 2286002"/>
              <a:gd name="connsiteY532" fmla="*/ 1962441 h 2451662"/>
              <a:gd name="connsiteX533" fmla="*/ 337237 w 2286002"/>
              <a:gd name="connsiteY533" fmla="*/ 1949655 h 2451662"/>
              <a:gd name="connsiteX534" fmla="*/ 351029 w 2286002"/>
              <a:gd name="connsiteY534" fmla="*/ 1966555 h 2451662"/>
              <a:gd name="connsiteX535" fmla="*/ 357465 w 2286002"/>
              <a:gd name="connsiteY535" fmla="*/ 1964776 h 2451662"/>
              <a:gd name="connsiteX536" fmla="*/ 337237 w 2286002"/>
              <a:gd name="connsiteY536" fmla="*/ 1949655 h 2451662"/>
              <a:gd name="connsiteX537" fmla="*/ 268168 w 2286002"/>
              <a:gd name="connsiteY537" fmla="*/ 1946669 h 2451662"/>
              <a:gd name="connsiteX538" fmla="*/ 281719 w 2286002"/>
              <a:gd name="connsiteY538" fmla="*/ 1950293 h 2451662"/>
              <a:gd name="connsiteX539" fmla="*/ 297980 w 2286002"/>
              <a:gd name="connsiteY539" fmla="*/ 1970224 h 2451662"/>
              <a:gd name="connsiteX540" fmla="*/ 284429 w 2286002"/>
              <a:gd name="connsiteY540" fmla="*/ 1966600 h 2451662"/>
              <a:gd name="connsiteX541" fmla="*/ 268168 w 2286002"/>
              <a:gd name="connsiteY541" fmla="*/ 1946669 h 2451662"/>
              <a:gd name="connsiteX542" fmla="*/ 299092 w 2286002"/>
              <a:gd name="connsiteY542" fmla="*/ 1940204 h 2451662"/>
              <a:gd name="connsiteX543" fmla="*/ 326303 w 2286002"/>
              <a:gd name="connsiteY543" fmla="*/ 1973026 h 2451662"/>
              <a:gd name="connsiteX544" fmla="*/ 350794 w 2286002"/>
              <a:gd name="connsiteY544" fmla="*/ 2008584 h 2451662"/>
              <a:gd name="connsiteX545" fmla="*/ 337188 w 2286002"/>
              <a:gd name="connsiteY545" fmla="*/ 1978496 h 2451662"/>
              <a:gd name="connsiteX546" fmla="*/ 299092 w 2286002"/>
              <a:gd name="connsiteY546" fmla="*/ 1940204 h 2451662"/>
              <a:gd name="connsiteX547" fmla="*/ 318286 w 2286002"/>
              <a:gd name="connsiteY547" fmla="*/ 1932421 h 2451662"/>
              <a:gd name="connsiteX548" fmla="*/ 330078 w 2286002"/>
              <a:gd name="connsiteY548" fmla="*/ 1948543 h 2451662"/>
              <a:gd name="connsiteX549" fmla="*/ 323728 w 2286002"/>
              <a:gd name="connsiteY549" fmla="*/ 1932421 h 2451662"/>
              <a:gd name="connsiteX550" fmla="*/ 318286 w 2286002"/>
              <a:gd name="connsiteY550" fmla="*/ 1932421 h 2451662"/>
              <a:gd name="connsiteX551" fmla="*/ 267404 w 2286002"/>
              <a:gd name="connsiteY551" fmla="*/ 1892950 h 2451662"/>
              <a:gd name="connsiteX552" fmla="*/ 275518 w 2286002"/>
              <a:gd name="connsiteY552" fmla="*/ 1914759 h 2451662"/>
              <a:gd name="connsiteX553" fmla="*/ 295351 w 2286002"/>
              <a:gd name="connsiteY553" fmla="*/ 1940204 h 2451662"/>
              <a:gd name="connsiteX554" fmla="*/ 300760 w 2286002"/>
              <a:gd name="connsiteY554" fmla="*/ 1934752 h 2451662"/>
              <a:gd name="connsiteX555" fmla="*/ 267404 w 2286002"/>
              <a:gd name="connsiteY555" fmla="*/ 1892950 h 2451662"/>
              <a:gd name="connsiteX556" fmla="*/ 1880417 w 2286002"/>
              <a:gd name="connsiteY556" fmla="*/ 1882953 h 2451662"/>
              <a:gd name="connsiteX557" fmla="*/ 1876218 w 2286002"/>
              <a:gd name="connsiteY557" fmla="*/ 1883293 h 2451662"/>
              <a:gd name="connsiteX558" fmla="*/ 1876218 w 2286002"/>
              <a:gd name="connsiteY558" fmla="*/ 1884199 h 2451662"/>
              <a:gd name="connsiteX559" fmla="*/ 1874401 w 2286002"/>
              <a:gd name="connsiteY559" fmla="*/ 1885106 h 2451662"/>
              <a:gd name="connsiteX560" fmla="*/ 1874401 w 2286002"/>
              <a:gd name="connsiteY560" fmla="*/ 1886012 h 2451662"/>
              <a:gd name="connsiteX561" fmla="*/ 1873493 w 2286002"/>
              <a:gd name="connsiteY561" fmla="*/ 1889638 h 2451662"/>
              <a:gd name="connsiteX562" fmla="*/ 1889838 w 2286002"/>
              <a:gd name="connsiteY562" fmla="*/ 1922269 h 2451662"/>
              <a:gd name="connsiteX563" fmla="*/ 1896194 w 2286002"/>
              <a:gd name="connsiteY563" fmla="*/ 1923175 h 2451662"/>
              <a:gd name="connsiteX564" fmla="*/ 1899826 w 2286002"/>
              <a:gd name="connsiteY564" fmla="*/ 1919550 h 2451662"/>
              <a:gd name="connsiteX565" fmla="*/ 1882574 w 2286002"/>
              <a:gd name="connsiteY565" fmla="*/ 1883293 h 2451662"/>
              <a:gd name="connsiteX566" fmla="*/ 1880417 w 2286002"/>
              <a:gd name="connsiteY566" fmla="*/ 1882953 h 2451662"/>
              <a:gd name="connsiteX567" fmla="*/ 1892914 w 2286002"/>
              <a:gd name="connsiteY567" fmla="*/ 1868952 h 2451662"/>
              <a:gd name="connsiteX568" fmla="*/ 1889060 w 2286002"/>
              <a:gd name="connsiteY568" fmla="*/ 1870342 h 2451662"/>
              <a:gd name="connsiteX569" fmla="*/ 1890874 w 2286002"/>
              <a:gd name="connsiteY569" fmla="*/ 1875901 h 2451662"/>
              <a:gd name="connsiteX570" fmla="*/ 1900851 w 2286002"/>
              <a:gd name="connsiteY570" fmla="*/ 1882387 h 2451662"/>
              <a:gd name="connsiteX571" fmla="*/ 1901758 w 2286002"/>
              <a:gd name="connsiteY571" fmla="*/ 1883313 h 2451662"/>
              <a:gd name="connsiteX572" fmla="*/ 1906294 w 2286002"/>
              <a:gd name="connsiteY572" fmla="*/ 1887947 h 2451662"/>
              <a:gd name="connsiteX573" fmla="*/ 1906294 w 2286002"/>
              <a:gd name="connsiteY573" fmla="*/ 1885167 h 2451662"/>
              <a:gd name="connsiteX574" fmla="*/ 1901758 w 2286002"/>
              <a:gd name="connsiteY574" fmla="*/ 1883313 h 2451662"/>
              <a:gd name="connsiteX575" fmla="*/ 1901758 w 2286002"/>
              <a:gd name="connsiteY575" fmla="*/ 1882387 h 2451662"/>
              <a:gd name="connsiteX576" fmla="*/ 1900851 w 2286002"/>
              <a:gd name="connsiteY576" fmla="*/ 1882387 h 2451662"/>
              <a:gd name="connsiteX577" fmla="*/ 1898130 w 2286002"/>
              <a:gd name="connsiteY577" fmla="*/ 1870342 h 2451662"/>
              <a:gd name="connsiteX578" fmla="*/ 1892914 w 2286002"/>
              <a:gd name="connsiteY578" fmla="*/ 1868952 h 2451662"/>
              <a:gd name="connsiteX579" fmla="*/ 1915189 w 2286002"/>
              <a:gd name="connsiteY579" fmla="*/ 1862373 h 2451662"/>
              <a:gd name="connsiteX580" fmla="*/ 1909629 w 2286002"/>
              <a:gd name="connsiteY580" fmla="*/ 1865153 h 2451662"/>
              <a:gd name="connsiteX581" fmla="*/ 1915189 w 2286002"/>
              <a:gd name="connsiteY581" fmla="*/ 1867933 h 2451662"/>
              <a:gd name="connsiteX582" fmla="*/ 1920748 w 2286002"/>
              <a:gd name="connsiteY582" fmla="*/ 1865153 h 2451662"/>
              <a:gd name="connsiteX583" fmla="*/ 1915189 w 2286002"/>
              <a:gd name="connsiteY583" fmla="*/ 1862373 h 2451662"/>
              <a:gd name="connsiteX584" fmla="*/ 205655 w 2286002"/>
              <a:gd name="connsiteY584" fmla="*/ 1848475 h 2451662"/>
              <a:gd name="connsiteX585" fmla="*/ 215702 w 2286002"/>
              <a:gd name="connsiteY585" fmla="*/ 1863030 h 2451662"/>
              <a:gd name="connsiteX586" fmla="*/ 203829 w 2286002"/>
              <a:gd name="connsiteY586" fmla="*/ 1856662 h 2451662"/>
              <a:gd name="connsiteX587" fmla="*/ 211135 w 2286002"/>
              <a:gd name="connsiteY587" fmla="*/ 1862121 h 2451662"/>
              <a:gd name="connsiteX588" fmla="*/ 205655 w 2286002"/>
              <a:gd name="connsiteY588" fmla="*/ 1848475 h 2451662"/>
              <a:gd name="connsiteX589" fmla="*/ 1947988 w 2286002"/>
              <a:gd name="connsiteY589" fmla="*/ 1835133 h 2451662"/>
              <a:gd name="connsiteX590" fmla="*/ 1943422 w 2286002"/>
              <a:gd name="connsiteY590" fmla="*/ 1839668 h 2451662"/>
              <a:gd name="connsiteX591" fmla="*/ 1942509 w 2286002"/>
              <a:gd name="connsiteY591" fmla="*/ 1840575 h 2451662"/>
              <a:gd name="connsiteX592" fmla="*/ 1936115 w 2286002"/>
              <a:gd name="connsiteY592" fmla="*/ 1848739 h 2451662"/>
              <a:gd name="connsiteX593" fmla="*/ 1939769 w 2286002"/>
              <a:gd name="connsiteY593" fmla="*/ 1852367 h 2451662"/>
              <a:gd name="connsiteX594" fmla="*/ 1942509 w 2286002"/>
              <a:gd name="connsiteY594" fmla="*/ 1850553 h 2451662"/>
              <a:gd name="connsiteX595" fmla="*/ 1942509 w 2286002"/>
              <a:gd name="connsiteY595" fmla="*/ 1840575 h 2451662"/>
              <a:gd name="connsiteX596" fmla="*/ 1943422 w 2286002"/>
              <a:gd name="connsiteY596" fmla="*/ 1840575 h 2451662"/>
              <a:gd name="connsiteX597" fmla="*/ 1943422 w 2286002"/>
              <a:gd name="connsiteY597" fmla="*/ 1839668 h 2451662"/>
              <a:gd name="connsiteX598" fmla="*/ 1947988 w 2286002"/>
              <a:gd name="connsiteY598" fmla="*/ 1837854 h 2451662"/>
              <a:gd name="connsiteX599" fmla="*/ 1947988 w 2286002"/>
              <a:gd name="connsiteY599" fmla="*/ 1835133 h 2451662"/>
              <a:gd name="connsiteX600" fmla="*/ 180157 w 2286002"/>
              <a:gd name="connsiteY600" fmla="*/ 1808352 h 2451662"/>
              <a:gd name="connsiteX601" fmla="*/ 187350 w 2286002"/>
              <a:gd name="connsiteY601" fmla="*/ 1816231 h 2451662"/>
              <a:gd name="connsiteX602" fmla="*/ 176390 w 2286002"/>
              <a:gd name="connsiteY602" fmla="*/ 1812468 h 2451662"/>
              <a:gd name="connsiteX603" fmla="*/ 180157 w 2286002"/>
              <a:gd name="connsiteY603" fmla="*/ 1808352 h 2451662"/>
              <a:gd name="connsiteX604" fmla="*/ 148435 w 2286002"/>
              <a:gd name="connsiteY604" fmla="*/ 1764842 h 2451662"/>
              <a:gd name="connsiteX605" fmla="*/ 146211 w 2286002"/>
              <a:gd name="connsiteY605" fmla="*/ 1766074 h 2451662"/>
              <a:gd name="connsiteX606" fmla="*/ 158151 w 2286002"/>
              <a:gd name="connsiteY606" fmla="*/ 1782381 h 2451662"/>
              <a:gd name="connsiteX607" fmla="*/ 164580 w 2286002"/>
              <a:gd name="connsiteY607" fmla="*/ 1785099 h 2451662"/>
              <a:gd name="connsiteX608" fmla="*/ 159988 w 2286002"/>
              <a:gd name="connsiteY608" fmla="*/ 1771509 h 2451662"/>
              <a:gd name="connsiteX609" fmla="*/ 156314 w 2286002"/>
              <a:gd name="connsiteY609" fmla="*/ 1776945 h 2451662"/>
              <a:gd name="connsiteX610" fmla="*/ 148435 w 2286002"/>
              <a:gd name="connsiteY610" fmla="*/ 1764842 h 2451662"/>
              <a:gd name="connsiteX611" fmla="*/ 2100685 w 2286002"/>
              <a:gd name="connsiteY611" fmla="*/ 1757858 h 2451662"/>
              <a:gd name="connsiteX612" fmla="*/ 2102538 w 2286002"/>
              <a:gd name="connsiteY612" fmla="*/ 1760637 h 2451662"/>
              <a:gd name="connsiteX613" fmla="*/ 2101611 w 2286002"/>
              <a:gd name="connsiteY613" fmla="*/ 1768977 h 2451662"/>
              <a:gd name="connsiteX614" fmla="*/ 2096978 w 2286002"/>
              <a:gd name="connsiteY614" fmla="*/ 1766197 h 2451662"/>
              <a:gd name="connsiteX615" fmla="*/ 2100685 w 2286002"/>
              <a:gd name="connsiteY615" fmla="*/ 1757858 h 2451662"/>
              <a:gd name="connsiteX616" fmla="*/ 1966970 w 2286002"/>
              <a:gd name="connsiteY616" fmla="*/ 1750631 h 2451662"/>
              <a:gd name="connsiteX617" fmla="*/ 1964111 w 2286002"/>
              <a:gd name="connsiteY617" fmla="*/ 1756190 h 2451662"/>
              <a:gd name="connsiteX618" fmla="*/ 1968876 w 2286002"/>
              <a:gd name="connsiteY618" fmla="*/ 1760823 h 2451662"/>
              <a:gd name="connsiteX619" fmla="*/ 1970782 w 2286002"/>
              <a:gd name="connsiteY619" fmla="*/ 1756190 h 2451662"/>
              <a:gd name="connsiteX620" fmla="*/ 1968876 w 2286002"/>
              <a:gd name="connsiteY620" fmla="*/ 1753411 h 2451662"/>
              <a:gd name="connsiteX621" fmla="*/ 1966970 w 2286002"/>
              <a:gd name="connsiteY621" fmla="*/ 1750631 h 2451662"/>
              <a:gd name="connsiteX622" fmla="*/ 2038566 w 2286002"/>
              <a:gd name="connsiteY622" fmla="*/ 1737786 h 2451662"/>
              <a:gd name="connsiteX623" fmla="*/ 2045872 w 2286002"/>
              <a:gd name="connsiteY623" fmla="*/ 1745042 h 2451662"/>
              <a:gd name="connsiteX624" fmla="*/ 2047699 w 2286002"/>
              <a:gd name="connsiteY624" fmla="*/ 1765904 h 2451662"/>
              <a:gd name="connsiteX625" fmla="*/ 2044959 w 2286002"/>
              <a:gd name="connsiteY625" fmla="*/ 1769533 h 2451662"/>
              <a:gd name="connsiteX626" fmla="*/ 2037653 w 2286002"/>
              <a:gd name="connsiteY626" fmla="*/ 1764997 h 2451662"/>
              <a:gd name="connsiteX627" fmla="*/ 2031260 w 2286002"/>
              <a:gd name="connsiteY627" fmla="*/ 1741414 h 2451662"/>
              <a:gd name="connsiteX628" fmla="*/ 2038566 w 2286002"/>
              <a:gd name="connsiteY628" fmla="*/ 1737786 h 2451662"/>
              <a:gd name="connsiteX629" fmla="*/ 133778 w 2286002"/>
              <a:gd name="connsiteY629" fmla="*/ 1733397 h 2451662"/>
              <a:gd name="connsiteX630" fmla="*/ 141965 w 2286002"/>
              <a:gd name="connsiteY630" fmla="*/ 1751743 h 2451662"/>
              <a:gd name="connsiteX631" fmla="*/ 133778 w 2286002"/>
              <a:gd name="connsiteY631" fmla="*/ 1733397 h 2451662"/>
              <a:gd name="connsiteX632" fmla="*/ 2129682 w 2286002"/>
              <a:gd name="connsiteY632" fmla="*/ 1721514 h 2451662"/>
              <a:gd name="connsiteX633" fmla="*/ 2138867 w 2286002"/>
              <a:gd name="connsiteY633" fmla="*/ 1728741 h 2451662"/>
              <a:gd name="connsiteX634" fmla="*/ 2132438 w 2286002"/>
              <a:gd name="connsiteY634" fmla="*/ 1741389 h 2451662"/>
              <a:gd name="connsiteX635" fmla="*/ 2119578 w 2286002"/>
              <a:gd name="connsiteY635" fmla="*/ 1733258 h 2451662"/>
              <a:gd name="connsiteX636" fmla="*/ 2129682 w 2286002"/>
              <a:gd name="connsiteY636" fmla="*/ 1721514 h 2451662"/>
              <a:gd name="connsiteX637" fmla="*/ 2066217 w 2286002"/>
              <a:gd name="connsiteY637" fmla="*/ 1695038 h 2451662"/>
              <a:gd name="connsiteX638" fmla="*/ 2068070 w 2286002"/>
              <a:gd name="connsiteY638" fmla="*/ 1697754 h 2451662"/>
              <a:gd name="connsiteX639" fmla="*/ 2068070 w 2286002"/>
              <a:gd name="connsiteY639" fmla="*/ 1724010 h 2451662"/>
              <a:gd name="connsiteX640" fmla="*/ 2066217 w 2286002"/>
              <a:gd name="connsiteY640" fmla="*/ 1726726 h 2451662"/>
              <a:gd name="connsiteX641" fmla="*/ 2063437 w 2286002"/>
              <a:gd name="connsiteY641" fmla="*/ 1724915 h 2451662"/>
              <a:gd name="connsiteX642" fmla="*/ 2059731 w 2286002"/>
              <a:gd name="connsiteY642" fmla="*/ 1705902 h 2451662"/>
              <a:gd name="connsiteX643" fmla="*/ 2063437 w 2286002"/>
              <a:gd name="connsiteY643" fmla="*/ 1696848 h 2451662"/>
              <a:gd name="connsiteX644" fmla="*/ 2066217 w 2286002"/>
              <a:gd name="connsiteY644" fmla="*/ 1695038 h 2451662"/>
              <a:gd name="connsiteX645" fmla="*/ 141763 w 2286002"/>
              <a:gd name="connsiteY645" fmla="*/ 1688922 h 2451662"/>
              <a:gd name="connsiteX646" fmla="*/ 159883 w 2286002"/>
              <a:gd name="connsiteY646" fmla="*/ 1733397 h 2451662"/>
              <a:gd name="connsiteX647" fmla="*/ 166224 w 2286002"/>
              <a:gd name="connsiteY647" fmla="*/ 1727043 h 2451662"/>
              <a:gd name="connsiteX648" fmla="*/ 153541 w 2286002"/>
              <a:gd name="connsiteY648" fmla="*/ 1714336 h 2451662"/>
              <a:gd name="connsiteX649" fmla="*/ 141763 w 2286002"/>
              <a:gd name="connsiteY649" fmla="*/ 1688922 h 2451662"/>
              <a:gd name="connsiteX650" fmla="*/ 135648 w 2286002"/>
              <a:gd name="connsiteY650" fmla="*/ 1672403 h 2451662"/>
              <a:gd name="connsiteX651" fmla="*/ 145548 w 2286002"/>
              <a:gd name="connsiteY651" fmla="*/ 1693410 h 2451662"/>
              <a:gd name="connsiteX652" fmla="*/ 148249 w 2286002"/>
              <a:gd name="connsiteY652" fmla="*/ 1682450 h 2451662"/>
              <a:gd name="connsiteX653" fmla="*/ 135648 w 2286002"/>
              <a:gd name="connsiteY653" fmla="*/ 1672403 h 2451662"/>
              <a:gd name="connsiteX654" fmla="*/ 2165087 w 2286002"/>
              <a:gd name="connsiteY654" fmla="*/ 1658700 h 2451662"/>
              <a:gd name="connsiteX655" fmla="*/ 2171473 w 2286002"/>
              <a:gd name="connsiteY655" fmla="*/ 1660519 h 2451662"/>
              <a:gd name="connsiteX656" fmla="*/ 2169649 w 2286002"/>
              <a:gd name="connsiteY656" fmla="*/ 1665977 h 2451662"/>
              <a:gd name="connsiteX657" fmla="*/ 2159614 w 2286002"/>
              <a:gd name="connsiteY657" fmla="*/ 1689630 h 2451662"/>
              <a:gd name="connsiteX658" fmla="*/ 2159614 w 2286002"/>
              <a:gd name="connsiteY658" fmla="*/ 1703275 h 2451662"/>
              <a:gd name="connsiteX659" fmla="*/ 2155052 w 2286002"/>
              <a:gd name="connsiteY659" fmla="*/ 1706914 h 2451662"/>
              <a:gd name="connsiteX660" fmla="*/ 2140455 w 2286002"/>
              <a:gd name="connsiteY660" fmla="*/ 1689630 h 2451662"/>
              <a:gd name="connsiteX661" fmla="*/ 2146841 w 2286002"/>
              <a:gd name="connsiteY661" fmla="*/ 1670526 h 2451662"/>
              <a:gd name="connsiteX662" fmla="*/ 2165087 w 2286002"/>
              <a:gd name="connsiteY662" fmla="*/ 1658700 h 2451662"/>
              <a:gd name="connsiteX663" fmla="*/ 2100333 w 2286002"/>
              <a:gd name="connsiteY663" fmla="*/ 1637142 h 2451662"/>
              <a:gd name="connsiteX664" fmla="*/ 2111564 w 2286002"/>
              <a:gd name="connsiteY664" fmla="*/ 1637882 h 2451662"/>
              <a:gd name="connsiteX665" fmla="*/ 2117057 w 2286002"/>
              <a:gd name="connsiteY665" fmla="*/ 1641524 h 2451662"/>
              <a:gd name="connsiteX666" fmla="*/ 2118889 w 2286002"/>
              <a:gd name="connsiteY666" fmla="*/ 1655183 h 2451662"/>
              <a:gd name="connsiteX667" fmla="*/ 2108817 w 2286002"/>
              <a:gd name="connsiteY667" fmla="*/ 1684321 h 2451662"/>
              <a:gd name="connsiteX668" fmla="*/ 2102407 w 2286002"/>
              <a:gd name="connsiteY668" fmla="*/ 1685232 h 2451662"/>
              <a:gd name="connsiteX669" fmla="*/ 2077684 w 2286002"/>
              <a:gd name="connsiteY669" fmla="*/ 1662468 h 2451662"/>
              <a:gd name="connsiteX670" fmla="*/ 2076769 w 2286002"/>
              <a:gd name="connsiteY670" fmla="*/ 1656093 h 2451662"/>
              <a:gd name="connsiteX671" fmla="*/ 2100333 w 2286002"/>
              <a:gd name="connsiteY671" fmla="*/ 1637142 h 2451662"/>
              <a:gd name="connsiteX672" fmla="*/ 130158 w 2286002"/>
              <a:gd name="connsiteY672" fmla="*/ 1632217 h 2451662"/>
              <a:gd name="connsiteX673" fmla="*/ 131965 w 2286002"/>
              <a:gd name="connsiteY673" fmla="*/ 1646116 h 2451662"/>
              <a:gd name="connsiteX674" fmla="*/ 130158 w 2286002"/>
              <a:gd name="connsiteY674" fmla="*/ 1632217 h 2451662"/>
              <a:gd name="connsiteX675" fmla="*/ 2106874 w 2286002"/>
              <a:gd name="connsiteY675" fmla="*/ 1611648 h 2451662"/>
              <a:gd name="connsiteX676" fmla="*/ 2116659 w 2286002"/>
              <a:gd name="connsiteY676" fmla="*/ 1626161 h 2451662"/>
              <a:gd name="connsiteX677" fmla="*/ 2114880 w 2286002"/>
              <a:gd name="connsiteY677" fmla="*/ 1628882 h 2451662"/>
              <a:gd name="connsiteX678" fmla="*/ 2104206 w 2286002"/>
              <a:gd name="connsiteY678" fmla="*/ 1613462 h 2451662"/>
              <a:gd name="connsiteX679" fmla="*/ 2106874 w 2286002"/>
              <a:gd name="connsiteY679" fmla="*/ 1611648 h 2451662"/>
              <a:gd name="connsiteX680" fmla="*/ 92730 w 2286002"/>
              <a:gd name="connsiteY680" fmla="*/ 1591753 h 2451662"/>
              <a:gd name="connsiteX681" fmla="*/ 98956 w 2286002"/>
              <a:gd name="connsiteY681" fmla="*/ 1609623 h 2451662"/>
              <a:gd name="connsiteX682" fmla="*/ 92730 w 2286002"/>
              <a:gd name="connsiteY682" fmla="*/ 1591753 h 2451662"/>
              <a:gd name="connsiteX683" fmla="*/ 128374 w 2286002"/>
              <a:gd name="connsiteY683" fmla="*/ 1584963 h 2451662"/>
              <a:gd name="connsiteX684" fmla="*/ 134536 w 2286002"/>
              <a:gd name="connsiteY684" fmla="*/ 1607200 h 2451662"/>
              <a:gd name="connsiteX685" fmla="*/ 128374 w 2286002"/>
              <a:gd name="connsiteY685" fmla="*/ 1584963 h 2451662"/>
              <a:gd name="connsiteX686" fmla="*/ 74495 w 2286002"/>
              <a:gd name="connsiteY686" fmla="*/ 1569953 h 2451662"/>
              <a:gd name="connsiteX687" fmla="*/ 91729 w 2286002"/>
              <a:gd name="connsiteY687" fmla="*/ 1585418 h 2451662"/>
              <a:gd name="connsiteX688" fmla="*/ 74495 w 2286002"/>
              <a:gd name="connsiteY688" fmla="*/ 1569953 h 2451662"/>
              <a:gd name="connsiteX689" fmla="*/ 2183214 w 2286002"/>
              <a:gd name="connsiteY689" fmla="*/ 1563631 h 2451662"/>
              <a:gd name="connsiteX690" fmla="*/ 2187792 w 2286002"/>
              <a:gd name="connsiteY690" fmla="*/ 1566347 h 2451662"/>
              <a:gd name="connsiteX691" fmla="*/ 2187792 w 2286002"/>
              <a:gd name="connsiteY691" fmla="*/ 1576306 h 2451662"/>
              <a:gd name="connsiteX692" fmla="*/ 2186876 w 2286002"/>
              <a:gd name="connsiteY692" fmla="*/ 1589887 h 2451662"/>
              <a:gd name="connsiteX693" fmla="*/ 2183214 w 2286002"/>
              <a:gd name="connsiteY693" fmla="*/ 1593509 h 2451662"/>
              <a:gd name="connsiteX694" fmla="*/ 2174057 w 2286002"/>
              <a:gd name="connsiteY694" fmla="*/ 1576306 h 2451662"/>
              <a:gd name="connsiteX695" fmla="*/ 2183214 w 2286002"/>
              <a:gd name="connsiteY695" fmla="*/ 1563631 h 2451662"/>
              <a:gd name="connsiteX696" fmla="*/ 117232 w 2286002"/>
              <a:gd name="connsiteY696" fmla="*/ 1562726 h 2451662"/>
              <a:gd name="connsiteX697" fmla="*/ 112716 w 2286002"/>
              <a:gd name="connsiteY697" fmla="*/ 1567253 h 2451662"/>
              <a:gd name="connsiteX698" fmla="*/ 119943 w 2286002"/>
              <a:gd name="connsiteY698" fmla="*/ 1594414 h 2451662"/>
              <a:gd name="connsiteX699" fmla="*/ 117232 w 2286002"/>
              <a:gd name="connsiteY699" fmla="*/ 1562726 h 2451662"/>
              <a:gd name="connsiteX700" fmla="*/ 120082 w 2286002"/>
              <a:gd name="connsiteY700" fmla="*/ 1547160 h 2451662"/>
              <a:gd name="connsiteX701" fmla="*/ 122750 w 2286002"/>
              <a:gd name="connsiteY701" fmla="*/ 1567173 h 2451662"/>
              <a:gd name="connsiteX702" fmla="*/ 120082 w 2286002"/>
              <a:gd name="connsiteY702" fmla="*/ 1547160 h 2451662"/>
              <a:gd name="connsiteX703" fmla="*/ 111866 w 2286002"/>
              <a:gd name="connsiteY703" fmla="*/ 1481560 h 2451662"/>
              <a:gd name="connsiteX704" fmla="*/ 113596 w 2286002"/>
              <a:gd name="connsiteY704" fmla="*/ 1495458 h 2451662"/>
              <a:gd name="connsiteX705" fmla="*/ 116190 w 2286002"/>
              <a:gd name="connsiteY705" fmla="*/ 1489899 h 2451662"/>
              <a:gd name="connsiteX706" fmla="*/ 112731 w 2286002"/>
              <a:gd name="connsiteY706" fmla="*/ 1482486 h 2451662"/>
              <a:gd name="connsiteX707" fmla="*/ 111866 w 2286002"/>
              <a:gd name="connsiteY707" fmla="*/ 1481560 h 2451662"/>
              <a:gd name="connsiteX708" fmla="*/ 107295 w 2286002"/>
              <a:gd name="connsiteY708" fmla="*/ 1468217 h 2451662"/>
              <a:gd name="connsiteX709" fmla="*/ 105627 w 2286002"/>
              <a:gd name="connsiteY709" fmla="*/ 1469144 h 2451662"/>
              <a:gd name="connsiteX710" fmla="*/ 108963 w 2286002"/>
              <a:gd name="connsiteY710" fmla="*/ 1472850 h 2451662"/>
              <a:gd name="connsiteX711" fmla="*/ 107295 w 2286002"/>
              <a:gd name="connsiteY711" fmla="*/ 1468217 h 2451662"/>
              <a:gd name="connsiteX712" fmla="*/ 88406 w 2286002"/>
              <a:gd name="connsiteY712" fmla="*/ 1413470 h 2451662"/>
              <a:gd name="connsiteX713" fmla="*/ 97456 w 2286002"/>
              <a:gd name="connsiteY713" fmla="*/ 1436192 h 2451662"/>
              <a:gd name="connsiteX714" fmla="*/ 96551 w 2286002"/>
              <a:gd name="connsiteY714" fmla="*/ 1448007 h 2451662"/>
              <a:gd name="connsiteX715" fmla="*/ 88406 w 2286002"/>
              <a:gd name="connsiteY715" fmla="*/ 1413470 h 2451662"/>
              <a:gd name="connsiteX716" fmla="*/ 84786 w 2286002"/>
              <a:gd name="connsiteY716" fmla="*/ 1399837 h 2451662"/>
              <a:gd name="connsiteX717" fmla="*/ 85558 w 2286002"/>
              <a:gd name="connsiteY717" fmla="*/ 1400252 h 2451662"/>
              <a:gd name="connsiteX718" fmla="*/ 82411 w 2286002"/>
              <a:gd name="connsiteY718" fmla="*/ 1410062 h 2451662"/>
              <a:gd name="connsiteX719" fmla="*/ 83881 w 2286002"/>
              <a:gd name="connsiteY719" fmla="*/ 1421650 h 2451662"/>
              <a:gd name="connsiteX720" fmla="*/ 87501 w 2286002"/>
              <a:gd name="connsiteY720" fmla="*/ 1444371 h 2451662"/>
              <a:gd name="connsiteX721" fmla="*/ 95646 w 2286002"/>
              <a:gd name="connsiteY721" fmla="*/ 1450733 h 2451662"/>
              <a:gd name="connsiteX722" fmla="*/ 98362 w 2286002"/>
              <a:gd name="connsiteY722" fmla="*/ 1487087 h 2451662"/>
              <a:gd name="connsiteX723" fmla="*/ 99266 w 2286002"/>
              <a:gd name="connsiteY723" fmla="*/ 1472546 h 2451662"/>
              <a:gd name="connsiteX724" fmla="*/ 102886 w 2286002"/>
              <a:gd name="connsiteY724" fmla="*/ 1523442 h 2451662"/>
              <a:gd name="connsiteX725" fmla="*/ 109221 w 2286002"/>
              <a:gd name="connsiteY725" fmla="*/ 1530713 h 2451662"/>
              <a:gd name="connsiteX726" fmla="*/ 111032 w 2286002"/>
              <a:gd name="connsiteY726" fmla="*/ 1561614 h 2451662"/>
              <a:gd name="connsiteX727" fmla="*/ 118271 w 2286002"/>
              <a:gd name="connsiteY727" fmla="*/ 1556161 h 2451662"/>
              <a:gd name="connsiteX728" fmla="*/ 113747 w 2286002"/>
              <a:gd name="connsiteY728" fmla="*/ 1540710 h 2451662"/>
              <a:gd name="connsiteX729" fmla="*/ 120082 w 2286002"/>
              <a:gd name="connsiteY729" fmla="*/ 1529804 h 2451662"/>
              <a:gd name="connsiteX730" fmla="*/ 114651 w 2286002"/>
              <a:gd name="connsiteY730" fmla="*/ 1528895 h 2451662"/>
              <a:gd name="connsiteX731" fmla="*/ 101981 w 2286002"/>
              <a:gd name="connsiteY731" fmla="*/ 1464366 h 2451662"/>
              <a:gd name="connsiteX732" fmla="*/ 97456 w 2286002"/>
              <a:gd name="connsiteY732" fmla="*/ 1465275 h 2451662"/>
              <a:gd name="connsiteX733" fmla="*/ 99266 w 2286002"/>
              <a:gd name="connsiteY733" fmla="*/ 1456186 h 2451662"/>
              <a:gd name="connsiteX734" fmla="*/ 103791 w 2286002"/>
              <a:gd name="connsiteY734" fmla="*/ 1455278 h 2451662"/>
              <a:gd name="connsiteX735" fmla="*/ 97456 w 2286002"/>
              <a:gd name="connsiteY735" fmla="*/ 1436192 h 2451662"/>
              <a:gd name="connsiteX736" fmla="*/ 97456 w 2286002"/>
              <a:gd name="connsiteY736" fmla="*/ 1434374 h 2451662"/>
              <a:gd name="connsiteX737" fmla="*/ 91121 w 2286002"/>
              <a:gd name="connsiteY737" fmla="*/ 1402564 h 2451662"/>
              <a:gd name="connsiteX738" fmla="*/ 87954 w 2286002"/>
              <a:gd name="connsiteY738" fmla="*/ 1401541 h 2451662"/>
              <a:gd name="connsiteX739" fmla="*/ 85558 w 2286002"/>
              <a:gd name="connsiteY739" fmla="*/ 1400252 h 2451662"/>
              <a:gd name="connsiteX740" fmla="*/ 85691 w 2286002"/>
              <a:gd name="connsiteY740" fmla="*/ 1399837 h 2451662"/>
              <a:gd name="connsiteX741" fmla="*/ 84786 w 2286002"/>
              <a:gd name="connsiteY741" fmla="*/ 1399837 h 2451662"/>
              <a:gd name="connsiteX742" fmla="*/ 72827 w 2286002"/>
              <a:gd name="connsiteY742" fmla="*/ 1349248 h 2451662"/>
              <a:gd name="connsiteX743" fmla="*/ 75607 w 2286002"/>
              <a:gd name="connsiteY743" fmla="*/ 1357031 h 2451662"/>
              <a:gd name="connsiteX744" fmla="*/ 75607 w 2286002"/>
              <a:gd name="connsiteY744" fmla="*/ 1350977 h 2451662"/>
              <a:gd name="connsiteX745" fmla="*/ 72827 w 2286002"/>
              <a:gd name="connsiteY745" fmla="*/ 1349248 h 2451662"/>
              <a:gd name="connsiteX746" fmla="*/ 66712 w 2286002"/>
              <a:gd name="connsiteY746" fmla="*/ 1313668 h 2451662"/>
              <a:gd name="connsiteX747" fmla="*/ 68491 w 2286002"/>
              <a:gd name="connsiteY747" fmla="*/ 1339241 h 2451662"/>
              <a:gd name="connsiteX748" fmla="*/ 70270 w 2286002"/>
              <a:gd name="connsiteY748" fmla="*/ 1339241 h 2451662"/>
              <a:gd name="connsiteX749" fmla="*/ 71160 w 2286002"/>
              <a:gd name="connsiteY749" fmla="*/ 1326454 h 2451662"/>
              <a:gd name="connsiteX750" fmla="*/ 66712 w 2286002"/>
              <a:gd name="connsiteY750" fmla="*/ 1313668 h 2451662"/>
              <a:gd name="connsiteX751" fmla="*/ 64674 w 2286002"/>
              <a:gd name="connsiteY751" fmla="*/ 1271973 h 2451662"/>
              <a:gd name="connsiteX752" fmla="*/ 62033 w 2286002"/>
              <a:gd name="connsiteY752" fmla="*/ 1286342 h 2451662"/>
              <a:gd name="connsiteX753" fmla="*/ 69075 w 2286002"/>
              <a:gd name="connsiteY753" fmla="*/ 1306997 h 2451662"/>
              <a:gd name="connsiteX754" fmla="*/ 70835 w 2286002"/>
              <a:gd name="connsiteY754" fmla="*/ 1299812 h 2451662"/>
              <a:gd name="connsiteX755" fmla="*/ 68195 w 2286002"/>
              <a:gd name="connsiteY755" fmla="*/ 1282749 h 2451662"/>
              <a:gd name="connsiteX756" fmla="*/ 65554 w 2286002"/>
              <a:gd name="connsiteY756" fmla="*/ 1288138 h 2451662"/>
              <a:gd name="connsiteX757" fmla="*/ 66434 w 2286002"/>
              <a:gd name="connsiteY757" fmla="*/ 1278259 h 2451662"/>
              <a:gd name="connsiteX758" fmla="*/ 65554 w 2286002"/>
              <a:gd name="connsiteY758" fmla="*/ 1277361 h 2451662"/>
              <a:gd name="connsiteX759" fmla="*/ 66434 w 2286002"/>
              <a:gd name="connsiteY759" fmla="*/ 1274667 h 2451662"/>
              <a:gd name="connsiteX760" fmla="*/ 64674 w 2286002"/>
              <a:gd name="connsiteY760" fmla="*/ 1271973 h 2451662"/>
              <a:gd name="connsiteX761" fmla="*/ 65472 w 2286002"/>
              <a:gd name="connsiteY761" fmla="*/ 1199148 h 2451662"/>
              <a:gd name="connsiteX762" fmla="*/ 65472 w 2286002"/>
              <a:gd name="connsiteY762" fmla="*/ 1212724 h 2451662"/>
              <a:gd name="connsiteX763" fmla="*/ 63590 w 2286002"/>
              <a:gd name="connsiteY763" fmla="*/ 1241689 h 2451662"/>
              <a:gd name="connsiteX764" fmla="*/ 68295 w 2286002"/>
              <a:gd name="connsiteY764" fmla="*/ 1247120 h 2451662"/>
              <a:gd name="connsiteX765" fmla="*/ 61709 w 2286002"/>
              <a:gd name="connsiteY765" fmla="*/ 1249836 h 2451662"/>
              <a:gd name="connsiteX766" fmla="*/ 67354 w 2286002"/>
              <a:gd name="connsiteY766" fmla="*/ 1269750 h 2451662"/>
              <a:gd name="connsiteX767" fmla="*/ 72058 w 2286002"/>
              <a:gd name="connsiteY767" fmla="*/ 1221775 h 2451662"/>
              <a:gd name="connsiteX768" fmla="*/ 73939 w 2286002"/>
              <a:gd name="connsiteY768" fmla="*/ 1209106 h 2451662"/>
              <a:gd name="connsiteX769" fmla="*/ 72998 w 2286002"/>
              <a:gd name="connsiteY769" fmla="*/ 1208200 h 2451662"/>
              <a:gd name="connsiteX770" fmla="*/ 65472 w 2286002"/>
              <a:gd name="connsiteY770" fmla="*/ 1199148 h 2451662"/>
              <a:gd name="connsiteX771" fmla="*/ 25653 w 2286002"/>
              <a:gd name="connsiteY771" fmla="*/ 1100283 h 2451662"/>
              <a:gd name="connsiteX772" fmla="*/ 22794 w 2286002"/>
              <a:gd name="connsiteY772" fmla="*/ 1122984 h 2451662"/>
              <a:gd name="connsiteX773" fmla="*/ 25653 w 2286002"/>
              <a:gd name="connsiteY773" fmla="*/ 1100283 h 2451662"/>
              <a:gd name="connsiteX774" fmla="*/ 33578 w 2286002"/>
              <a:gd name="connsiteY774" fmla="*/ 1074618 h 2451662"/>
              <a:gd name="connsiteX775" fmla="*/ 33578 w 2286002"/>
              <a:gd name="connsiteY775" fmla="*/ 1104638 h 2451662"/>
              <a:gd name="connsiteX776" fmla="*/ 34468 w 2286002"/>
              <a:gd name="connsiteY776" fmla="*/ 1097361 h 2451662"/>
              <a:gd name="connsiteX777" fmla="*/ 33578 w 2286002"/>
              <a:gd name="connsiteY777" fmla="*/ 1074618 h 2451662"/>
              <a:gd name="connsiteX778" fmla="*/ 36553 w 2286002"/>
              <a:gd name="connsiteY778" fmla="*/ 1055716 h 2451662"/>
              <a:gd name="connsiteX779" fmla="*/ 31132 w 2286002"/>
              <a:gd name="connsiteY779" fmla="*/ 1071918 h 2451662"/>
              <a:gd name="connsiteX780" fmla="*/ 36553 w 2286002"/>
              <a:gd name="connsiteY780" fmla="*/ 1055716 h 2451662"/>
              <a:gd name="connsiteX781" fmla="*/ 35580 w 2286002"/>
              <a:gd name="connsiteY781" fmla="*/ 1039039 h 2451662"/>
              <a:gd name="connsiteX782" fmla="*/ 37433 w 2286002"/>
              <a:gd name="connsiteY782" fmla="*/ 1050157 h 2451662"/>
              <a:gd name="connsiteX783" fmla="*/ 38360 w 2286002"/>
              <a:gd name="connsiteY783" fmla="*/ 1045524 h 2451662"/>
              <a:gd name="connsiteX784" fmla="*/ 35580 w 2286002"/>
              <a:gd name="connsiteY784" fmla="*/ 1039039 h 2451662"/>
              <a:gd name="connsiteX785" fmla="*/ 41695 w 2286002"/>
              <a:gd name="connsiteY785" fmla="*/ 1015690 h 2451662"/>
              <a:gd name="connsiteX786" fmla="*/ 38360 w 2286002"/>
              <a:gd name="connsiteY786" fmla="*/ 1021250 h 2451662"/>
              <a:gd name="connsiteX787" fmla="*/ 41695 w 2286002"/>
              <a:gd name="connsiteY787" fmla="*/ 1018470 h 2451662"/>
              <a:gd name="connsiteX788" fmla="*/ 41695 w 2286002"/>
              <a:gd name="connsiteY788" fmla="*/ 1015690 h 2451662"/>
              <a:gd name="connsiteX789" fmla="*/ 51215 w 2286002"/>
              <a:gd name="connsiteY789" fmla="*/ 987680 h 2451662"/>
              <a:gd name="connsiteX790" fmla="*/ 51215 w 2286002"/>
              <a:gd name="connsiteY790" fmla="*/ 988577 h 2451662"/>
              <a:gd name="connsiteX791" fmla="*/ 46698 w 2286002"/>
              <a:gd name="connsiteY791" fmla="*/ 1004742 h 2451662"/>
              <a:gd name="connsiteX792" fmla="*/ 49409 w 2286002"/>
              <a:gd name="connsiteY792" fmla="*/ 1010131 h 2451662"/>
              <a:gd name="connsiteX793" fmla="*/ 53022 w 2286002"/>
              <a:gd name="connsiteY793" fmla="*/ 1005641 h 2451662"/>
              <a:gd name="connsiteX794" fmla="*/ 53022 w 2286002"/>
              <a:gd name="connsiteY794" fmla="*/ 1002048 h 2451662"/>
              <a:gd name="connsiteX795" fmla="*/ 57539 w 2286002"/>
              <a:gd name="connsiteY795" fmla="*/ 997558 h 2451662"/>
              <a:gd name="connsiteX796" fmla="*/ 60249 w 2286002"/>
              <a:gd name="connsiteY796" fmla="*/ 993966 h 2451662"/>
              <a:gd name="connsiteX797" fmla="*/ 53925 w 2286002"/>
              <a:gd name="connsiteY797" fmla="*/ 987680 h 2451662"/>
              <a:gd name="connsiteX798" fmla="*/ 51215 w 2286002"/>
              <a:gd name="connsiteY798" fmla="*/ 987680 h 2451662"/>
              <a:gd name="connsiteX799" fmla="*/ 60120 w 2286002"/>
              <a:gd name="connsiteY799" fmla="*/ 938217 h 2451662"/>
              <a:gd name="connsiteX800" fmla="*/ 57261 w 2286002"/>
              <a:gd name="connsiteY800" fmla="*/ 950091 h 2451662"/>
              <a:gd name="connsiteX801" fmla="*/ 58214 w 2286002"/>
              <a:gd name="connsiteY801" fmla="*/ 950091 h 2451662"/>
              <a:gd name="connsiteX802" fmla="*/ 61074 w 2286002"/>
              <a:gd name="connsiteY802" fmla="*/ 945523 h 2451662"/>
              <a:gd name="connsiteX803" fmla="*/ 60120 w 2286002"/>
              <a:gd name="connsiteY803" fmla="*/ 938217 h 2451662"/>
              <a:gd name="connsiteX804" fmla="*/ 69269 w 2286002"/>
              <a:gd name="connsiteY804" fmla="*/ 908395 h 2451662"/>
              <a:gd name="connsiteX805" fmla="*/ 63598 w 2286002"/>
              <a:gd name="connsiteY805" fmla="*/ 924858 h 2451662"/>
              <a:gd name="connsiteX806" fmla="*/ 64544 w 2286002"/>
              <a:gd name="connsiteY806" fmla="*/ 936748 h 2451662"/>
              <a:gd name="connsiteX807" fmla="*/ 70214 w 2286002"/>
              <a:gd name="connsiteY807" fmla="*/ 912053 h 2451662"/>
              <a:gd name="connsiteX808" fmla="*/ 69269 w 2286002"/>
              <a:gd name="connsiteY808" fmla="*/ 908395 h 2451662"/>
              <a:gd name="connsiteX809" fmla="*/ 71716 w 2286002"/>
              <a:gd name="connsiteY809" fmla="*/ 905059 h 2451662"/>
              <a:gd name="connsiteX810" fmla="*/ 71160 w 2286002"/>
              <a:gd name="connsiteY810" fmla="*/ 908395 h 2451662"/>
              <a:gd name="connsiteX811" fmla="*/ 71716 w 2286002"/>
              <a:gd name="connsiteY811" fmla="*/ 908395 h 2451662"/>
              <a:gd name="connsiteX812" fmla="*/ 71716 w 2286002"/>
              <a:gd name="connsiteY812" fmla="*/ 905059 h 2451662"/>
              <a:gd name="connsiteX813" fmla="*/ 2237630 w 2286002"/>
              <a:gd name="connsiteY813" fmla="*/ 903949 h 2451662"/>
              <a:gd name="connsiteX814" fmla="*/ 2241187 w 2286002"/>
              <a:gd name="connsiteY814" fmla="*/ 905728 h 2451662"/>
              <a:gd name="connsiteX815" fmla="*/ 2241187 w 2286002"/>
              <a:gd name="connsiteY815" fmla="*/ 907507 h 2451662"/>
              <a:gd name="connsiteX816" fmla="*/ 2237630 w 2286002"/>
              <a:gd name="connsiteY816" fmla="*/ 903949 h 2451662"/>
              <a:gd name="connsiteX817" fmla="*/ 2230402 w 2286002"/>
              <a:gd name="connsiteY817" fmla="*/ 896723 h 2451662"/>
              <a:gd name="connsiteX818" fmla="*/ 2235962 w 2286002"/>
              <a:gd name="connsiteY818" fmla="*/ 902837 h 2451662"/>
              <a:gd name="connsiteX819" fmla="*/ 2230402 w 2286002"/>
              <a:gd name="connsiteY819" fmla="*/ 902837 h 2451662"/>
              <a:gd name="connsiteX820" fmla="*/ 2230402 w 2286002"/>
              <a:gd name="connsiteY820" fmla="*/ 896723 h 2451662"/>
              <a:gd name="connsiteX821" fmla="*/ 62992 w 2286002"/>
              <a:gd name="connsiteY821" fmla="*/ 895052 h 2451662"/>
              <a:gd name="connsiteX822" fmla="*/ 57603 w 2286002"/>
              <a:gd name="connsiteY822" fmla="*/ 916605 h 2451662"/>
              <a:gd name="connsiteX823" fmla="*/ 63890 w 2286002"/>
              <a:gd name="connsiteY823" fmla="*/ 918401 h 2451662"/>
              <a:gd name="connsiteX824" fmla="*/ 67482 w 2286002"/>
              <a:gd name="connsiteY824" fmla="*/ 904931 h 2451662"/>
              <a:gd name="connsiteX825" fmla="*/ 62094 w 2286002"/>
              <a:gd name="connsiteY825" fmla="*/ 906727 h 2451662"/>
              <a:gd name="connsiteX826" fmla="*/ 65686 w 2286002"/>
              <a:gd name="connsiteY826" fmla="*/ 897747 h 2451662"/>
              <a:gd name="connsiteX827" fmla="*/ 62992 w 2286002"/>
              <a:gd name="connsiteY827" fmla="*/ 895052 h 2451662"/>
              <a:gd name="connsiteX828" fmla="*/ 2227940 w 2286002"/>
              <a:gd name="connsiteY828" fmla="*/ 890978 h 2451662"/>
              <a:gd name="connsiteX829" fmla="*/ 2229846 w 2286002"/>
              <a:gd name="connsiteY829" fmla="*/ 895611 h 2451662"/>
              <a:gd name="connsiteX830" fmla="*/ 2223175 w 2286002"/>
              <a:gd name="connsiteY830" fmla="*/ 895611 h 2451662"/>
              <a:gd name="connsiteX831" fmla="*/ 2227940 w 2286002"/>
              <a:gd name="connsiteY831" fmla="*/ 890978 h 2451662"/>
              <a:gd name="connsiteX832" fmla="*/ 69214 w 2286002"/>
              <a:gd name="connsiteY832" fmla="*/ 857805 h 2451662"/>
              <a:gd name="connsiteX833" fmla="*/ 69214 w 2286002"/>
              <a:gd name="connsiteY833" fmla="*/ 869480 h 2451662"/>
              <a:gd name="connsiteX834" fmla="*/ 72827 w 2286002"/>
              <a:gd name="connsiteY834" fmla="*/ 860499 h 2451662"/>
              <a:gd name="connsiteX835" fmla="*/ 69214 w 2286002"/>
              <a:gd name="connsiteY835" fmla="*/ 857805 h 2451662"/>
              <a:gd name="connsiteX836" fmla="*/ 2205052 w 2286002"/>
              <a:gd name="connsiteY836" fmla="*/ 855226 h 2451662"/>
              <a:gd name="connsiteX837" fmla="*/ 2207609 w 2286002"/>
              <a:gd name="connsiteY837" fmla="*/ 857728 h 2451662"/>
              <a:gd name="connsiteX838" fmla="*/ 2205830 w 2286002"/>
              <a:gd name="connsiteY838" fmla="*/ 860587 h 2451662"/>
              <a:gd name="connsiteX839" fmla="*/ 2203162 w 2286002"/>
              <a:gd name="connsiteY839" fmla="*/ 857728 h 2451662"/>
              <a:gd name="connsiteX840" fmla="*/ 2205052 w 2286002"/>
              <a:gd name="connsiteY840" fmla="*/ 855226 h 2451662"/>
              <a:gd name="connsiteX841" fmla="*/ 2215948 w 2286002"/>
              <a:gd name="connsiteY841" fmla="*/ 850381 h 2451662"/>
              <a:gd name="connsiteX842" fmla="*/ 2225214 w 2286002"/>
              <a:gd name="connsiteY842" fmla="*/ 868648 h 2451662"/>
              <a:gd name="connsiteX843" fmla="*/ 2228920 w 2286002"/>
              <a:gd name="connsiteY843" fmla="*/ 886002 h 2451662"/>
              <a:gd name="connsiteX844" fmla="*/ 2215948 w 2286002"/>
              <a:gd name="connsiteY844" fmla="*/ 850381 h 2451662"/>
              <a:gd name="connsiteX845" fmla="*/ 90350 w 2286002"/>
              <a:gd name="connsiteY845" fmla="*/ 842239 h 2451662"/>
              <a:gd name="connsiteX846" fmla="*/ 81233 w 2286002"/>
              <a:gd name="connsiteY846" fmla="*/ 855906 h 2451662"/>
              <a:gd name="connsiteX847" fmla="*/ 74851 w 2286002"/>
              <a:gd name="connsiteY847" fmla="*/ 860462 h 2451662"/>
              <a:gd name="connsiteX848" fmla="*/ 73939 w 2286002"/>
              <a:gd name="connsiteY848" fmla="*/ 868661 h 2451662"/>
              <a:gd name="connsiteX849" fmla="*/ 76674 w 2286002"/>
              <a:gd name="connsiteY849" fmla="*/ 872305 h 2451662"/>
              <a:gd name="connsiteX850" fmla="*/ 78497 w 2286002"/>
              <a:gd name="connsiteY850" fmla="*/ 869572 h 2451662"/>
              <a:gd name="connsiteX851" fmla="*/ 77586 w 2286002"/>
              <a:gd name="connsiteY851" fmla="*/ 875039 h 2451662"/>
              <a:gd name="connsiteX852" fmla="*/ 91262 w 2286002"/>
              <a:gd name="connsiteY852" fmla="*/ 874128 h 2451662"/>
              <a:gd name="connsiteX853" fmla="*/ 94909 w 2286002"/>
              <a:gd name="connsiteY853" fmla="*/ 868661 h 2451662"/>
              <a:gd name="connsiteX854" fmla="*/ 90350 w 2286002"/>
              <a:gd name="connsiteY854" fmla="*/ 856817 h 2451662"/>
              <a:gd name="connsiteX855" fmla="*/ 94909 w 2286002"/>
              <a:gd name="connsiteY855" fmla="*/ 844972 h 2451662"/>
              <a:gd name="connsiteX856" fmla="*/ 93085 w 2286002"/>
              <a:gd name="connsiteY856" fmla="*/ 842239 h 2451662"/>
              <a:gd name="connsiteX857" fmla="*/ 90350 w 2286002"/>
              <a:gd name="connsiteY857" fmla="*/ 842239 h 2451662"/>
              <a:gd name="connsiteX858" fmla="*/ 2174253 w 2286002"/>
              <a:gd name="connsiteY858" fmla="*/ 811108 h 2451662"/>
              <a:gd name="connsiteX859" fmla="*/ 2174253 w 2286002"/>
              <a:gd name="connsiteY859" fmla="*/ 812221 h 2451662"/>
              <a:gd name="connsiteX860" fmla="*/ 2173354 w 2286002"/>
              <a:gd name="connsiteY860" fmla="*/ 813120 h 2451662"/>
              <a:gd name="connsiteX861" fmla="*/ 2173141 w 2286002"/>
              <a:gd name="connsiteY861" fmla="*/ 813078 h 2451662"/>
              <a:gd name="connsiteX862" fmla="*/ 2173141 w 2286002"/>
              <a:gd name="connsiteY862" fmla="*/ 812221 h 2451662"/>
              <a:gd name="connsiteX863" fmla="*/ 2174253 w 2286002"/>
              <a:gd name="connsiteY863" fmla="*/ 811108 h 2451662"/>
              <a:gd name="connsiteX864" fmla="*/ 2178701 w 2286002"/>
              <a:gd name="connsiteY864" fmla="*/ 807551 h 2451662"/>
              <a:gd name="connsiteX865" fmla="*/ 2178701 w 2286002"/>
              <a:gd name="connsiteY865" fmla="*/ 809330 h 2451662"/>
              <a:gd name="connsiteX866" fmla="*/ 2174253 w 2286002"/>
              <a:gd name="connsiteY866" fmla="*/ 811108 h 2451662"/>
              <a:gd name="connsiteX867" fmla="*/ 2178701 w 2286002"/>
              <a:gd name="connsiteY867" fmla="*/ 807551 h 2451662"/>
              <a:gd name="connsiteX868" fmla="*/ 109974 w 2286002"/>
              <a:gd name="connsiteY868" fmla="*/ 791130 h 2451662"/>
              <a:gd name="connsiteX869" fmla="*/ 113612 w 2286002"/>
              <a:gd name="connsiteY869" fmla="*/ 792153 h 2451662"/>
              <a:gd name="connsiteX870" fmla="*/ 112703 w 2286002"/>
              <a:gd name="connsiteY870" fmla="*/ 806708 h 2451662"/>
              <a:gd name="connsiteX871" fmla="*/ 106335 w 2286002"/>
              <a:gd name="connsiteY871" fmla="*/ 810347 h 2451662"/>
              <a:gd name="connsiteX872" fmla="*/ 106335 w 2286002"/>
              <a:gd name="connsiteY872" fmla="*/ 792153 h 2451662"/>
              <a:gd name="connsiteX873" fmla="*/ 109974 w 2286002"/>
              <a:gd name="connsiteY873" fmla="*/ 791130 h 2451662"/>
              <a:gd name="connsiteX874" fmla="*/ 122861 w 2286002"/>
              <a:gd name="connsiteY874" fmla="*/ 768471 h 2451662"/>
              <a:gd name="connsiteX875" fmla="*/ 118313 w 2286002"/>
              <a:gd name="connsiteY875" fmla="*/ 787760 h 2451662"/>
              <a:gd name="connsiteX876" fmla="*/ 113764 w 2286002"/>
              <a:gd name="connsiteY876" fmla="*/ 783166 h 2451662"/>
              <a:gd name="connsiteX877" fmla="*/ 122861 w 2286002"/>
              <a:gd name="connsiteY877" fmla="*/ 768471 h 2451662"/>
              <a:gd name="connsiteX878" fmla="*/ 111840 w 2286002"/>
              <a:gd name="connsiteY878" fmla="*/ 752092 h 2451662"/>
              <a:gd name="connsiteX879" fmla="*/ 114522 w 2286002"/>
              <a:gd name="connsiteY879" fmla="*/ 752388 h 2451662"/>
              <a:gd name="connsiteX880" fmla="*/ 109241 w 2286002"/>
              <a:gd name="connsiteY880" fmla="*/ 765939 h 2451662"/>
              <a:gd name="connsiteX881" fmla="*/ 111840 w 2286002"/>
              <a:gd name="connsiteY881" fmla="*/ 752092 h 2451662"/>
              <a:gd name="connsiteX882" fmla="*/ 151770 w 2286002"/>
              <a:gd name="connsiteY882" fmla="*/ 736612 h 2451662"/>
              <a:gd name="connsiteX883" fmla="*/ 142875 w 2286002"/>
              <a:gd name="connsiteY883" fmla="*/ 749398 h 2451662"/>
              <a:gd name="connsiteX884" fmla="*/ 148212 w 2286002"/>
              <a:gd name="connsiteY884" fmla="*/ 749398 h 2451662"/>
              <a:gd name="connsiteX885" fmla="*/ 150880 w 2286002"/>
              <a:gd name="connsiteY885" fmla="*/ 742092 h 2451662"/>
              <a:gd name="connsiteX886" fmla="*/ 151770 w 2286002"/>
              <a:gd name="connsiteY886" fmla="*/ 736612 h 2451662"/>
              <a:gd name="connsiteX887" fmla="*/ 114718 w 2286002"/>
              <a:gd name="connsiteY887" fmla="*/ 726957 h 2451662"/>
              <a:gd name="connsiteX888" fmla="*/ 111056 w 2286002"/>
              <a:gd name="connsiteY888" fmla="*/ 741513 h 2451662"/>
              <a:gd name="connsiteX889" fmla="*/ 100068 w 2286002"/>
              <a:gd name="connsiteY889" fmla="*/ 736055 h 2451662"/>
              <a:gd name="connsiteX890" fmla="*/ 114718 w 2286002"/>
              <a:gd name="connsiteY890" fmla="*/ 726957 h 2451662"/>
              <a:gd name="connsiteX891" fmla="*/ 150921 w 2286002"/>
              <a:gd name="connsiteY891" fmla="*/ 713265 h 2451662"/>
              <a:gd name="connsiteX892" fmla="*/ 153642 w 2286002"/>
              <a:gd name="connsiteY892" fmla="*/ 717775 h 2451662"/>
              <a:gd name="connsiteX893" fmla="*/ 126431 w 2286002"/>
              <a:gd name="connsiteY893" fmla="*/ 761074 h 2451662"/>
              <a:gd name="connsiteX894" fmla="*/ 120082 w 2286002"/>
              <a:gd name="connsiteY894" fmla="*/ 761074 h 2451662"/>
              <a:gd name="connsiteX895" fmla="*/ 139130 w 2286002"/>
              <a:gd name="connsiteY895" fmla="*/ 723187 h 2451662"/>
              <a:gd name="connsiteX896" fmla="*/ 150921 w 2286002"/>
              <a:gd name="connsiteY896" fmla="*/ 713265 h 2451662"/>
              <a:gd name="connsiteX897" fmla="*/ 209189 w 2286002"/>
              <a:gd name="connsiteY897" fmla="*/ 693806 h 2451662"/>
              <a:gd name="connsiteX898" fmla="*/ 195688 w 2286002"/>
              <a:gd name="connsiteY898" fmla="*/ 714190 h 2451662"/>
              <a:gd name="connsiteX899" fmla="*/ 211890 w 2286002"/>
              <a:gd name="connsiteY899" fmla="*/ 705851 h 2451662"/>
              <a:gd name="connsiteX900" fmla="*/ 210090 w 2286002"/>
              <a:gd name="connsiteY900" fmla="*/ 693806 h 2451662"/>
              <a:gd name="connsiteX901" fmla="*/ 209189 w 2286002"/>
              <a:gd name="connsiteY901" fmla="*/ 693806 h 2451662"/>
              <a:gd name="connsiteX902" fmla="*/ 283526 w 2286002"/>
              <a:gd name="connsiteY902" fmla="*/ 629318 h 2451662"/>
              <a:gd name="connsiteX903" fmla="*/ 275743 w 2286002"/>
              <a:gd name="connsiteY903" fmla="*/ 637101 h 2451662"/>
              <a:gd name="connsiteX904" fmla="*/ 283526 w 2286002"/>
              <a:gd name="connsiteY904" fmla="*/ 629318 h 2451662"/>
              <a:gd name="connsiteX905" fmla="*/ 1942429 w 2286002"/>
              <a:gd name="connsiteY905" fmla="*/ 615977 h 2451662"/>
              <a:gd name="connsiteX906" fmla="*/ 1943541 w 2286002"/>
              <a:gd name="connsiteY906" fmla="*/ 615977 h 2451662"/>
              <a:gd name="connsiteX907" fmla="*/ 1943541 w 2286002"/>
              <a:gd name="connsiteY907" fmla="*/ 617056 h 2451662"/>
              <a:gd name="connsiteX908" fmla="*/ 1943496 w 2286002"/>
              <a:gd name="connsiteY908" fmla="*/ 616926 h 2451662"/>
              <a:gd name="connsiteX909" fmla="*/ 1943364 w 2286002"/>
              <a:gd name="connsiteY909" fmla="*/ 616912 h 2451662"/>
              <a:gd name="connsiteX910" fmla="*/ 205695 w 2286002"/>
              <a:gd name="connsiteY910" fmla="*/ 614865 h 2451662"/>
              <a:gd name="connsiteX911" fmla="*/ 185682 w 2286002"/>
              <a:gd name="connsiteY911" fmla="*/ 644798 h 2451662"/>
              <a:gd name="connsiteX912" fmla="*/ 205695 w 2286002"/>
              <a:gd name="connsiteY912" fmla="*/ 614865 h 2451662"/>
              <a:gd name="connsiteX913" fmla="*/ 1943541 w 2286002"/>
              <a:gd name="connsiteY913" fmla="*/ 609307 h 2451662"/>
              <a:gd name="connsiteX914" fmla="*/ 1947711 w 2286002"/>
              <a:gd name="connsiteY914" fmla="*/ 614071 h 2451662"/>
              <a:gd name="connsiteX915" fmla="*/ 1943541 w 2286002"/>
              <a:gd name="connsiteY915" fmla="*/ 615977 h 2451662"/>
              <a:gd name="connsiteX916" fmla="*/ 1942429 w 2286002"/>
              <a:gd name="connsiteY916" fmla="*/ 608751 h 2451662"/>
              <a:gd name="connsiteX917" fmla="*/ 1943541 w 2286002"/>
              <a:gd name="connsiteY917" fmla="*/ 608751 h 2451662"/>
              <a:gd name="connsiteX918" fmla="*/ 1943541 w 2286002"/>
              <a:gd name="connsiteY918" fmla="*/ 609307 h 2451662"/>
              <a:gd name="connsiteX919" fmla="*/ 1942429 w 2286002"/>
              <a:gd name="connsiteY919" fmla="*/ 609307 h 2451662"/>
              <a:gd name="connsiteX920" fmla="*/ 1942429 w 2286002"/>
              <a:gd name="connsiteY920" fmla="*/ 608751 h 2451662"/>
              <a:gd name="connsiteX921" fmla="*/ 1940576 w 2286002"/>
              <a:gd name="connsiteY921" fmla="*/ 604118 h 2451662"/>
              <a:gd name="connsiteX922" fmla="*/ 1942429 w 2286002"/>
              <a:gd name="connsiteY922" fmla="*/ 608751 h 2451662"/>
              <a:gd name="connsiteX923" fmla="*/ 1937796 w 2286002"/>
              <a:gd name="connsiteY923" fmla="*/ 606898 h 2451662"/>
              <a:gd name="connsiteX924" fmla="*/ 1940576 w 2286002"/>
              <a:gd name="connsiteY924" fmla="*/ 604118 h 2451662"/>
              <a:gd name="connsiteX925" fmla="*/ 229297 w 2286002"/>
              <a:gd name="connsiteY925" fmla="*/ 510351 h 2451662"/>
              <a:gd name="connsiteX926" fmla="*/ 232936 w 2286002"/>
              <a:gd name="connsiteY926" fmla="*/ 516837 h 2451662"/>
              <a:gd name="connsiteX927" fmla="*/ 223839 w 2286002"/>
              <a:gd name="connsiteY927" fmla="*/ 516837 h 2451662"/>
              <a:gd name="connsiteX928" fmla="*/ 229297 w 2286002"/>
              <a:gd name="connsiteY928" fmla="*/ 510351 h 2451662"/>
              <a:gd name="connsiteX929" fmla="*/ 343011 w 2286002"/>
              <a:gd name="connsiteY929" fmla="*/ 478104 h 2451662"/>
              <a:gd name="connsiteX930" fmla="*/ 332818 w 2286002"/>
              <a:gd name="connsiteY930" fmla="*/ 489896 h 2451662"/>
              <a:gd name="connsiteX931" fmla="*/ 329112 w 2286002"/>
              <a:gd name="connsiteY931" fmla="*/ 493524 h 2451662"/>
              <a:gd name="connsiteX932" fmla="*/ 330039 w 2286002"/>
              <a:gd name="connsiteY932" fmla="*/ 495338 h 2451662"/>
              <a:gd name="connsiteX933" fmla="*/ 343011 w 2286002"/>
              <a:gd name="connsiteY933" fmla="*/ 478104 h 2451662"/>
              <a:gd name="connsiteX934" fmla="*/ 433489 w 2286002"/>
              <a:gd name="connsiteY934" fmla="*/ 456978 h 2451662"/>
              <a:gd name="connsiteX935" fmla="*/ 432516 w 2286002"/>
              <a:gd name="connsiteY935" fmla="*/ 458646 h 2451662"/>
              <a:gd name="connsiteX936" fmla="*/ 436407 w 2286002"/>
              <a:gd name="connsiteY936" fmla="*/ 457813 h 2451662"/>
              <a:gd name="connsiteX937" fmla="*/ 433489 w 2286002"/>
              <a:gd name="connsiteY937" fmla="*/ 456978 h 2451662"/>
              <a:gd name="connsiteX938" fmla="*/ 410492 w 2286002"/>
              <a:gd name="connsiteY938" fmla="*/ 455689 h 2451662"/>
              <a:gd name="connsiteX939" fmla="*/ 409197 w 2286002"/>
              <a:gd name="connsiteY939" fmla="*/ 463092 h 2451662"/>
              <a:gd name="connsiteX940" fmla="*/ 410093 w 2286002"/>
              <a:gd name="connsiteY940" fmla="*/ 455884 h 2451662"/>
              <a:gd name="connsiteX941" fmla="*/ 420841 w 2286002"/>
              <a:gd name="connsiteY941" fmla="*/ 437864 h 2451662"/>
              <a:gd name="connsiteX942" fmla="*/ 419050 w 2286002"/>
              <a:gd name="connsiteY942" fmla="*/ 450478 h 2451662"/>
              <a:gd name="connsiteX943" fmla="*/ 414236 w 2286002"/>
              <a:gd name="connsiteY943" fmla="*/ 453857 h 2451662"/>
              <a:gd name="connsiteX944" fmla="*/ 410492 w 2286002"/>
              <a:gd name="connsiteY944" fmla="*/ 455689 h 2451662"/>
              <a:gd name="connsiteX945" fmla="*/ 411325 w 2286002"/>
              <a:gd name="connsiteY945" fmla="*/ 450928 h 2451662"/>
              <a:gd name="connsiteX946" fmla="*/ 415467 w 2286002"/>
              <a:gd name="connsiteY946" fmla="*/ 438765 h 2451662"/>
              <a:gd name="connsiteX947" fmla="*/ 420841 w 2286002"/>
              <a:gd name="connsiteY947" fmla="*/ 437864 h 2451662"/>
              <a:gd name="connsiteX948" fmla="*/ 294366 w 2286002"/>
              <a:gd name="connsiteY948" fmla="*/ 421346 h 2451662"/>
              <a:gd name="connsiteX949" fmla="*/ 283526 w 2286002"/>
              <a:gd name="connsiteY949" fmla="*/ 431353 h 2451662"/>
              <a:gd name="connsiteX950" fmla="*/ 295270 w 2286002"/>
              <a:gd name="connsiteY950" fmla="*/ 426805 h 2451662"/>
              <a:gd name="connsiteX951" fmla="*/ 294366 w 2286002"/>
              <a:gd name="connsiteY951" fmla="*/ 421346 h 2451662"/>
              <a:gd name="connsiteX952" fmla="*/ 469763 w 2286002"/>
              <a:gd name="connsiteY952" fmla="*/ 400832 h 2451662"/>
              <a:gd name="connsiteX953" fmla="*/ 424525 w 2286002"/>
              <a:gd name="connsiteY953" fmla="*/ 438080 h 2451662"/>
              <a:gd name="connsiteX954" fmla="*/ 436287 w 2286002"/>
              <a:gd name="connsiteY954" fmla="*/ 423544 h 2451662"/>
              <a:gd name="connsiteX955" fmla="*/ 423621 w 2286002"/>
              <a:gd name="connsiteY955" fmla="*/ 432629 h 2451662"/>
              <a:gd name="connsiteX956" fmla="*/ 469763 w 2286002"/>
              <a:gd name="connsiteY956" fmla="*/ 400832 h 2451662"/>
              <a:gd name="connsiteX957" fmla="*/ 1686641 w 2286002"/>
              <a:gd name="connsiteY957" fmla="*/ 392885 h 2451662"/>
              <a:gd name="connsiteX958" fmla="*/ 1698666 w 2286002"/>
              <a:gd name="connsiteY958" fmla="*/ 400833 h 2451662"/>
              <a:gd name="connsiteX959" fmla="*/ 1683364 w 2286002"/>
              <a:gd name="connsiteY959" fmla="*/ 394347 h 2451662"/>
              <a:gd name="connsiteX960" fmla="*/ 1686641 w 2286002"/>
              <a:gd name="connsiteY960" fmla="*/ 392885 h 2451662"/>
              <a:gd name="connsiteX961" fmla="*/ 338965 w 2286002"/>
              <a:gd name="connsiteY961" fmla="*/ 390826 h 2451662"/>
              <a:gd name="connsiteX962" fmla="*/ 332695 w 2286002"/>
              <a:gd name="connsiteY962" fmla="*/ 414176 h 2451662"/>
              <a:gd name="connsiteX963" fmla="*/ 338965 w 2286002"/>
              <a:gd name="connsiteY963" fmla="*/ 390826 h 2451662"/>
              <a:gd name="connsiteX964" fmla="*/ 414430 w 2286002"/>
              <a:gd name="connsiteY964" fmla="*/ 386067 h 2451662"/>
              <a:gd name="connsiteX965" fmla="*/ 407499 w 2286002"/>
              <a:gd name="connsiteY965" fmla="*/ 395341 h 2451662"/>
              <a:gd name="connsiteX966" fmla="*/ 418061 w 2286002"/>
              <a:gd name="connsiteY966" fmla="*/ 386307 h 2451662"/>
              <a:gd name="connsiteX967" fmla="*/ 414430 w 2286002"/>
              <a:gd name="connsiteY967" fmla="*/ 386067 h 2451662"/>
              <a:gd name="connsiteX968" fmla="*/ 507693 w 2286002"/>
              <a:gd name="connsiteY968" fmla="*/ 360831 h 2451662"/>
              <a:gd name="connsiteX969" fmla="*/ 512014 w 2286002"/>
              <a:gd name="connsiteY969" fmla="*/ 361850 h 2451662"/>
              <a:gd name="connsiteX970" fmla="*/ 470168 w 2286002"/>
              <a:gd name="connsiteY970" fmla="*/ 400807 h 2451662"/>
              <a:gd name="connsiteX971" fmla="*/ 472897 w 2286002"/>
              <a:gd name="connsiteY971" fmla="*/ 396277 h 2451662"/>
              <a:gd name="connsiteX972" fmla="*/ 455612 w 2286002"/>
              <a:gd name="connsiteY972" fmla="*/ 408054 h 2451662"/>
              <a:gd name="connsiteX973" fmla="*/ 460161 w 2286002"/>
              <a:gd name="connsiteY973" fmla="*/ 398089 h 2451662"/>
              <a:gd name="connsiteX974" fmla="*/ 502007 w 2286002"/>
              <a:gd name="connsiteY974" fmla="*/ 361850 h 2451662"/>
              <a:gd name="connsiteX975" fmla="*/ 507693 w 2286002"/>
              <a:gd name="connsiteY975" fmla="*/ 360831 h 2451662"/>
              <a:gd name="connsiteX976" fmla="*/ 1365371 w 2286002"/>
              <a:gd name="connsiteY976" fmla="*/ 355243 h 2451662"/>
              <a:gd name="connsiteX977" fmla="*/ 1373522 w 2286002"/>
              <a:gd name="connsiteY977" fmla="*/ 357930 h 2451662"/>
              <a:gd name="connsiteX978" fmla="*/ 1379861 w 2286002"/>
              <a:gd name="connsiteY978" fmla="*/ 358825 h 2451662"/>
              <a:gd name="connsiteX979" fmla="*/ 1408841 w 2286002"/>
              <a:gd name="connsiteY979" fmla="*/ 366887 h 2451662"/>
              <a:gd name="connsiteX980" fmla="*/ 1421520 w 2286002"/>
              <a:gd name="connsiteY980" fmla="*/ 365095 h 2451662"/>
              <a:gd name="connsiteX981" fmla="*/ 1388012 w 2286002"/>
              <a:gd name="connsiteY981" fmla="*/ 357034 h 2451662"/>
              <a:gd name="connsiteX982" fmla="*/ 1365371 w 2286002"/>
              <a:gd name="connsiteY982" fmla="*/ 355243 h 2451662"/>
              <a:gd name="connsiteX983" fmla="*/ 986225 w 2286002"/>
              <a:gd name="connsiteY983" fmla="*/ 353576 h 2451662"/>
              <a:gd name="connsiteX984" fmla="*/ 986225 w 2286002"/>
              <a:gd name="connsiteY984" fmla="*/ 355244 h 2451662"/>
              <a:gd name="connsiteX985" fmla="*/ 990117 w 2286002"/>
              <a:gd name="connsiteY985" fmla="*/ 354410 h 2451662"/>
              <a:gd name="connsiteX986" fmla="*/ 986225 w 2286002"/>
              <a:gd name="connsiteY986" fmla="*/ 353576 h 2451662"/>
              <a:gd name="connsiteX987" fmla="*/ 563716 w 2286002"/>
              <a:gd name="connsiteY987" fmla="*/ 352466 h 2451662"/>
              <a:gd name="connsiteX988" fmla="*/ 544612 w 2286002"/>
              <a:gd name="connsiteY988" fmla="*/ 369700 h 2451662"/>
              <a:gd name="connsiteX989" fmla="*/ 563716 w 2286002"/>
              <a:gd name="connsiteY989" fmla="*/ 352466 h 2451662"/>
              <a:gd name="connsiteX990" fmla="*/ 1314293 w 2286002"/>
              <a:gd name="connsiteY990" fmla="*/ 346348 h 2451662"/>
              <a:gd name="connsiteX991" fmla="*/ 1299771 w 2286002"/>
              <a:gd name="connsiteY991" fmla="*/ 347261 h 2451662"/>
              <a:gd name="connsiteX992" fmla="*/ 1308847 w 2286002"/>
              <a:gd name="connsiteY992" fmla="*/ 355481 h 2451662"/>
              <a:gd name="connsiteX993" fmla="*/ 1319739 w 2286002"/>
              <a:gd name="connsiteY993" fmla="*/ 350915 h 2451662"/>
              <a:gd name="connsiteX994" fmla="*/ 1326092 w 2286002"/>
              <a:gd name="connsiteY994" fmla="*/ 352741 h 2451662"/>
              <a:gd name="connsiteX995" fmla="*/ 1343338 w 2286002"/>
              <a:gd name="connsiteY995" fmla="*/ 351828 h 2451662"/>
              <a:gd name="connsiteX996" fmla="*/ 1344245 w 2286002"/>
              <a:gd name="connsiteY996" fmla="*/ 350915 h 2451662"/>
              <a:gd name="connsiteX997" fmla="*/ 1319739 w 2286002"/>
              <a:gd name="connsiteY997" fmla="*/ 346348 h 2451662"/>
              <a:gd name="connsiteX998" fmla="*/ 1319739 w 2286002"/>
              <a:gd name="connsiteY998" fmla="*/ 350001 h 2451662"/>
              <a:gd name="connsiteX999" fmla="*/ 1314293 w 2286002"/>
              <a:gd name="connsiteY999" fmla="*/ 346348 h 2451662"/>
              <a:gd name="connsiteX1000" fmla="*/ 531710 w 2286002"/>
              <a:gd name="connsiteY1000" fmla="*/ 343566 h 2451662"/>
              <a:gd name="connsiteX1001" fmla="*/ 523490 w 2286002"/>
              <a:gd name="connsiteY1001" fmla="*/ 354240 h 2451662"/>
              <a:gd name="connsiteX1002" fmla="*/ 516184 w 2286002"/>
              <a:gd name="connsiteY1002" fmla="*/ 354240 h 2451662"/>
              <a:gd name="connsiteX1003" fmla="*/ 524403 w 2286002"/>
              <a:gd name="connsiteY1003" fmla="*/ 346235 h 2451662"/>
              <a:gd name="connsiteX1004" fmla="*/ 523490 w 2286002"/>
              <a:gd name="connsiteY1004" fmla="*/ 345345 h 2451662"/>
              <a:gd name="connsiteX1005" fmla="*/ 529884 w 2286002"/>
              <a:gd name="connsiteY1005" fmla="*/ 346235 h 2451662"/>
              <a:gd name="connsiteX1006" fmla="*/ 531710 w 2286002"/>
              <a:gd name="connsiteY1006" fmla="*/ 343566 h 2451662"/>
              <a:gd name="connsiteX1007" fmla="*/ 1279757 w 2286002"/>
              <a:gd name="connsiteY1007" fmla="*/ 340651 h 2451662"/>
              <a:gd name="connsiteX1008" fmla="*/ 1289764 w 2286002"/>
              <a:gd name="connsiteY1008" fmla="*/ 343569 h 2451662"/>
              <a:gd name="connsiteX1009" fmla="*/ 1291583 w 2286002"/>
              <a:gd name="connsiteY1009" fmla="*/ 343569 h 2451662"/>
              <a:gd name="connsiteX1010" fmla="*/ 1299771 w 2286002"/>
              <a:gd name="connsiteY1010" fmla="*/ 343569 h 2451662"/>
              <a:gd name="connsiteX1011" fmla="*/ 1290105 w 2286002"/>
              <a:gd name="connsiteY1011" fmla="*/ 340651 h 2451662"/>
              <a:gd name="connsiteX1012" fmla="*/ 1279757 w 2286002"/>
              <a:gd name="connsiteY1012" fmla="*/ 340651 h 2451662"/>
              <a:gd name="connsiteX1013" fmla="*/ 410278 w 2286002"/>
              <a:gd name="connsiteY1013" fmla="*/ 311878 h 2451662"/>
              <a:gd name="connsiteX1014" fmla="*/ 376637 w 2286002"/>
              <a:gd name="connsiteY1014" fmla="*/ 348166 h 2451662"/>
              <a:gd name="connsiteX1015" fmla="*/ 362998 w 2286002"/>
              <a:gd name="connsiteY1015" fmla="*/ 359052 h 2451662"/>
              <a:gd name="connsiteX1016" fmla="*/ 371181 w 2286002"/>
              <a:gd name="connsiteY1016" fmla="*/ 359052 h 2451662"/>
              <a:gd name="connsiteX1017" fmla="*/ 356634 w 2286002"/>
              <a:gd name="connsiteY1017" fmla="*/ 369938 h 2451662"/>
              <a:gd name="connsiteX1018" fmla="*/ 343904 w 2286002"/>
              <a:gd name="connsiteY1018" fmla="*/ 383546 h 2451662"/>
              <a:gd name="connsiteX1019" fmla="*/ 316627 w 2286002"/>
              <a:gd name="connsiteY1019" fmla="*/ 414390 h 2451662"/>
              <a:gd name="connsiteX1020" fmla="*/ 262982 w 2286002"/>
              <a:gd name="connsiteY1020" fmla="*/ 470635 h 2451662"/>
              <a:gd name="connsiteX1021" fmla="*/ 239342 w 2286002"/>
              <a:gd name="connsiteY1021" fmla="*/ 506922 h 2451662"/>
              <a:gd name="connsiteX1022" fmla="*/ 232977 w 2286002"/>
              <a:gd name="connsiteY1022" fmla="*/ 502386 h 2451662"/>
              <a:gd name="connsiteX1023" fmla="*/ 260254 w 2286002"/>
              <a:gd name="connsiteY1023" fmla="*/ 458842 h 2451662"/>
              <a:gd name="connsiteX1024" fmla="*/ 249344 w 2286002"/>
              <a:gd name="connsiteY1024" fmla="*/ 467006 h 2451662"/>
              <a:gd name="connsiteX1025" fmla="*/ 244797 w 2286002"/>
              <a:gd name="connsiteY1025" fmla="*/ 463378 h 2451662"/>
              <a:gd name="connsiteX1026" fmla="*/ 241160 w 2286002"/>
              <a:gd name="connsiteY1026" fmla="*/ 478800 h 2451662"/>
              <a:gd name="connsiteX1027" fmla="*/ 228431 w 2286002"/>
              <a:gd name="connsiteY1027" fmla="*/ 491500 h 2451662"/>
              <a:gd name="connsiteX1028" fmla="*/ 230250 w 2286002"/>
              <a:gd name="connsiteY1028" fmla="*/ 496036 h 2451662"/>
              <a:gd name="connsiteX1029" fmla="*/ 216611 w 2286002"/>
              <a:gd name="connsiteY1029" fmla="*/ 511458 h 2451662"/>
              <a:gd name="connsiteX1030" fmla="*/ 224794 w 2286002"/>
              <a:gd name="connsiteY1030" fmla="*/ 484243 h 2451662"/>
              <a:gd name="connsiteX1031" fmla="*/ 234796 w 2286002"/>
              <a:gd name="connsiteY1031" fmla="*/ 473357 h 2451662"/>
              <a:gd name="connsiteX1032" fmla="*/ 232977 w 2286002"/>
              <a:gd name="connsiteY1032" fmla="*/ 468821 h 2451662"/>
              <a:gd name="connsiteX1033" fmla="*/ 246616 w 2286002"/>
              <a:gd name="connsiteY1033" fmla="*/ 453399 h 2451662"/>
              <a:gd name="connsiteX1034" fmla="*/ 248434 w 2286002"/>
              <a:gd name="connsiteY1034" fmla="*/ 457935 h 2451662"/>
              <a:gd name="connsiteX1035" fmla="*/ 274802 w 2286002"/>
              <a:gd name="connsiteY1035" fmla="*/ 419833 h 2451662"/>
              <a:gd name="connsiteX1036" fmla="*/ 292987 w 2286002"/>
              <a:gd name="connsiteY1036" fmla="*/ 404411 h 2451662"/>
              <a:gd name="connsiteX1037" fmla="*/ 299352 w 2286002"/>
              <a:gd name="connsiteY1037" fmla="*/ 406225 h 2451662"/>
              <a:gd name="connsiteX1038" fmla="*/ 301170 w 2286002"/>
              <a:gd name="connsiteY1038" fmla="*/ 395339 h 2451662"/>
              <a:gd name="connsiteX1039" fmla="*/ 292078 w 2286002"/>
              <a:gd name="connsiteY1039" fmla="*/ 398968 h 2451662"/>
              <a:gd name="connsiteX1040" fmla="*/ 307535 w 2286002"/>
              <a:gd name="connsiteY1040" fmla="*/ 385360 h 2451662"/>
              <a:gd name="connsiteX1041" fmla="*/ 304807 w 2286002"/>
              <a:gd name="connsiteY1041" fmla="*/ 395339 h 2451662"/>
              <a:gd name="connsiteX1042" fmla="*/ 317536 w 2286002"/>
              <a:gd name="connsiteY1042" fmla="*/ 383546 h 2451662"/>
              <a:gd name="connsiteX1043" fmla="*/ 329356 w 2286002"/>
              <a:gd name="connsiteY1043" fmla="*/ 386267 h 2451662"/>
              <a:gd name="connsiteX1044" fmla="*/ 349360 w 2286002"/>
              <a:gd name="connsiteY1044" fmla="*/ 369938 h 2451662"/>
              <a:gd name="connsiteX1045" fmla="*/ 352087 w 2286002"/>
              <a:gd name="connsiteY1045" fmla="*/ 348166 h 2451662"/>
              <a:gd name="connsiteX1046" fmla="*/ 363907 w 2286002"/>
              <a:gd name="connsiteY1046" fmla="*/ 339094 h 2451662"/>
              <a:gd name="connsiteX1047" fmla="*/ 362089 w 2286002"/>
              <a:gd name="connsiteY1047" fmla="*/ 349980 h 2451662"/>
              <a:gd name="connsiteX1048" fmla="*/ 393912 w 2286002"/>
              <a:gd name="connsiteY1048" fmla="*/ 320043 h 2451662"/>
              <a:gd name="connsiteX1049" fmla="*/ 410278 w 2286002"/>
              <a:gd name="connsiteY1049" fmla="*/ 311878 h 2451662"/>
              <a:gd name="connsiteX1050" fmla="*/ 642797 w 2286002"/>
              <a:gd name="connsiteY1050" fmla="*/ 266098 h 2451662"/>
              <a:gd name="connsiteX1051" fmla="*/ 648218 w 2286002"/>
              <a:gd name="connsiteY1051" fmla="*/ 266098 h 2451662"/>
              <a:gd name="connsiteX1052" fmla="*/ 633763 w 2286002"/>
              <a:gd name="connsiteY1052" fmla="*/ 277057 h 2451662"/>
              <a:gd name="connsiteX1053" fmla="*/ 642797 w 2286002"/>
              <a:gd name="connsiteY1053" fmla="*/ 266098 h 2451662"/>
              <a:gd name="connsiteX1054" fmla="*/ 632651 w 2286002"/>
              <a:gd name="connsiteY1054" fmla="*/ 236272 h 2451662"/>
              <a:gd name="connsiteX1055" fmla="*/ 612720 w 2286002"/>
              <a:gd name="connsiteY1055" fmla="*/ 240762 h 2451662"/>
              <a:gd name="connsiteX1056" fmla="*/ 632651 w 2286002"/>
              <a:gd name="connsiteY1056" fmla="*/ 236272 h 2451662"/>
              <a:gd name="connsiteX1057" fmla="*/ 716789 w 2286002"/>
              <a:gd name="connsiteY1057" fmla="*/ 235132 h 2451662"/>
              <a:gd name="connsiteX1058" fmla="*/ 721045 w 2286002"/>
              <a:gd name="connsiteY1058" fmla="*/ 235271 h 2451662"/>
              <a:gd name="connsiteX1059" fmla="*/ 698808 w 2286002"/>
              <a:gd name="connsiteY1059" fmla="*/ 242387 h 2451662"/>
              <a:gd name="connsiteX1060" fmla="*/ 716789 w 2286002"/>
              <a:gd name="connsiteY1060" fmla="*/ 235132 h 2451662"/>
              <a:gd name="connsiteX1061" fmla="*/ 472662 w 2286002"/>
              <a:gd name="connsiteY1061" fmla="*/ 226264 h 2451662"/>
              <a:gd name="connsiteX1062" fmla="*/ 478102 w 2286002"/>
              <a:gd name="connsiteY1062" fmla="*/ 228082 h 2451662"/>
              <a:gd name="connsiteX1063" fmla="*/ 475382 w 2286002"/>
              <a:gd name="connsiteY1063" fmla="*/ 235354 h 2451662"/>
              <a:gd name="connsiteX1064" fmla="*/ 453621 w 2286002"/>
              <a:gd name="connsiteY1064" fmla="*/ 244444 h 2451662"/>
              <a:gd name="connsiteX1065" fmla="*/ 443647 w 2286002"/>
              <a:gd name="connsiteY1065" fmla="*/ 260807 h 2451662"/>
              <a:gd name="connsiteX1066" fmla="*/ 424607 w 2286002"/>
              <a:gd name="connsiteY1066" fmla="*/ 274442 h 2451662"/>
              <a:gd name="connsiteX1067" fmla="*/ 401939 w 2286002"/>
              <a:gd name="connsiteY1067" fmla="*/ 293532 h 2451662"/>
              <a:gd name="connsiteX1068" fmla="*/ 414633 w 2286002"/>
              <a:gd name="connsiteY1068" fmla="*/ 271715 h 2451662"/>
              <a:gd name="connsiteX1069" fmla="*/ 438207 w 2286002"/>
              <a:gd name="connsiteY1069" fmla="*/ 258989 h 2451662"/>
              <a:gd name="connsiteX1070" fmla="*/ 442741 w 2286002"/>
              <a:gd name="connsiteY1070" fmla="*/ 254443 h 2451662"/>
              <a:gd name="connsiteX1071" fmla="*/ 442741 w 2286002"/>
              <a:gd name="connsiteY1071" fmla="*/ 245354 h 2451662"/>
              <a:gd name="connsiteX1072" fmla="*/ 469035 w 2286002"/>
              <a:gd name="connsiteY1072" fmla="*/ 236263 h 2451662"/>
              <a:gd name="connsiteX1073" fmla="*/ 472662 w 2286002"/>
              <a:gd name="connsiteY1073" fmla="*/ 226264 h 2451662"/>
              <a:gd name="connsiteX1074" fmla="*/ 753291 w 2286002"/>
              <a:gd name="connsiteY1074" fmla="*/ 218005 h 2451662"/>
              <a:gd name="connsiteX1075" fmla="*/ 757180 w 2286002"/>
              <a:gd name="connsiteY1075" fmla="*/ 219161 h 2451662"/>
              <a:gd name="connsiteX1076" fmla="*/ 738034 w 2286002"/>
              <a:gd name="connsiteY1076" fmla="*/ 227381 h 2451662"/>
              <a:gd name="connsiteX1077" fmla="*/ 753291 w 2286002"/>
              <a:gd name="connsiteY1077" fmla="*/ 218005 h 2451662"/>
              <a:gd name="connsiteX1078" fmla="*/ 811662 w 2286002"/>
              <a:gd name="connsiteY1078" fmla="*/ 216061 h 2451662"/>
              <a:gd name="connsiteX1079" fmla="*/ 793316 w 2286002"/>
              <a:gd name="connsiteY1079" fmla="*/ 219699 h 2451662"/>
              <a:gd name="connsiteX1080" fmla="*/ 811662 w 2286002"/>
              <a:gd name="connsiteY1080" fmla="*/ 216061 h 2451662"/>
              <a:gd name="connsiteX1081" fmla="*/ 1644183 w 2286002"/>
              <a:gd name="connsiteY1081" fmla="*/ 212366 h 2451662"/>
              <a:gd name="connsiteX1082" fmla="*/ 1677249 w 2286002"/>
              <a:gd name="connsiteY1082" fmla="*/ 230712 h 2451662"/>
              <a:gd name="connsiteX1083" fmla="*/ 1644183 w 2286002"/>
              <a:gd name="connsiteY1083" fmla="*/ 212366 h 2451662"/>
              <a:gd name="connsiteX1084" fmla="*/ 775223 w 2286002"/>
              <a:gd name="connsiteY1084" fmla="*/ 208503 h 2451662"/>
              <a:gd name="connsiteX1085" fmla="*/ 773404 w 2286002"/>
              <a:gd name="connsiteY1085" fmla="*/ 210704 h 2451662"/>
              <a:gd name="connsiteX1086" fmla="*/ 761577 w 2286002"/>
              <a:gd name="connsiteY1086" fmla="*/ 216263 h 2451662"/>
              <a:gd name="connsiteX1087" fmla="*/ 768855 w 2286002"/>
              <a:gd name="connsiteY1087" fmla="*/ 209777 h 2451662"/>
              <a:gd name="connsiteX1088" fmla="*/ 775223 w 2286002"/>
              <a:gd name="connsiteY1088" fmla="*/ 208503 h 2451662"/>
              <a:gd name="connsiteX1089" fmla="*/ 856141 w 2286002"/>
              <a:gd name="connsiteY1089" fmla="*/ 199141 h 2451662"/>
              <a:gd name="connsiteX1090" fmla="*/ 858916 w 2286002"/>
              <a:gd name="connsiteY1090" fmla="*/ 201586 h 2451662"/>
              <a:gd name="connsiteX1091" fmla="*/ 846097 w 2286002"/>
              <a:gd name="connsiteY1091" fmla="*/ 205144 h 2451662"/>
              <a:gd name="connsiteX1092" fmla="*/ 856141 w 2286002"/>
              <a:gd name="connsiteY1092" fmla="*/ 199141 h 2451662"/>
              <a:gd name="connsiteX1093" fmla="*/ 554821 w 2286002"/>
              <a:gd name="connsiteY1093" fmla="*/ 178989 h 2451662"/>
              <a:gd name="connsiteX1094" fmla="*/ 537451 w 2286002"/>
              <a:gd name="connsiteY1094" fmla="*/ 196458 h 2451662"/>
              <a:gd name="connsiteX1095" fmla="*/ 528309 w 2286002"/>
              <a:gd name="connsiteY1095" fmla="*/ 198297 h 2451662"/>
              <a:gd name="connsiteX1096" fmla="*/ 528309 w 2286002"/>
              <a:gd name="connsiteY1096" fmla="*/ 191861 h 2451662"/>
              <a:gd name="connsiteX1097" fmla="*/ 513682 w 2286002"/>
              <a:gd name="connsiteY1097" fmla="*/ 195539 h 2451662"/>
              <a:gd name="connsiteX1098" fmla="*/ 554821 w 2286002"/>
              <a:gd name="connsiteY1098" fmla="*/ 178989 h 2451662"/>
              <a:gd name="connsiteX1099" fmla="*/ 575723 w 2286002"/>
              <a:gd name="connsiteY1099" fmla="*/ 165219 h 2451662"/>
              <a:gd name="connsiteX1100" fmla="*/ 578170 w 2286002"/>
              <a:gd name="connsiteY1100" fmla="*/ 167019 h 2451662"/>
              <a:gd name="connsiteX1101" fmla="*/ 559268 w 2286002"/>
              <a:gd name="connsiteY1101" fmla="*/ 174275 h 2451662"/>
              <a:gd name="connsiteX1102" fmla="*/ 575723 w 2286002"/>
              <a:gd name="connsiteY1102" fmla="*/ 165219 h 2451662"/>
              <a:gd name="connsiteX1103" fmla="*/ 1587077 w 2286002"/>
              <a:gd name="connsiteY1103" fmla="*/ 165117 h 2451662"/>
              <a:gd name="connsiteX1104" fmla="*/ 1595082 w 2286002"/>
              <a:gd name="connsiteY1104" fmla="*/ 177904 h 2451662"/>
              <a:gd name="connsiteX1105" fmla="*/ 1587077 w 2286002"/>
              <a:gd name="connsiteY1105" fmla="*/ 165117 h 2451662"/>
              <a:gd name="connsiteX1106" fmla="*/ 819011 w 2286002"/>
              <a:gd name="connsiteY1106" fmla="*/ 146314 h 2451662"/>
              <a:gd name="connsiteX1107" fmla="*/ 822781 w 2286002"/>
              <a:gd name="connsiteY1107" fmla="*/ 146342 h 2451662"/>
              <a:gd name="connsiteX1108" fmla="*/ 804435 w 2286002"/>
              <a:gd name="connsiteY1108" fmla="*/ 152629 h 2451662"/>
              <a:gd name="connsiteX1109" fmla="*/ 819011 w 2286002"/>
              <a:gd name="connsiteY1109" fmla="*/ 146314 h 2451662"/>
              <a:gd name="connsiteX1110" fmla="*/ 905389 w 2286002"/>
              <a:gd name="connsiteY1110" fmla="*/ 144545 h 2451662"/>
              <a:gd name="connsiteX1111" fmla="*/ 909025 w 2286002"/>
              <a:gd name="connsiteY1111" fmla="*/ 157263 h 2451662"/>
              <a:gd name="connsiteX1112" fmla="*/ 856302 w 2286002"/>
              <a:gd name="connsiteY1112" fmla="*/ 160897 h 2451662"/>
              <a:gd name="connsiteX1113" fmla="*/ 841757 w 2286002"/>
              <a:gd name="connsiteY1113" fmla="*/ 168165 h 2451662"/>
              <a:gd name="connsiteX1114" fmla="*/ 685405 w 2286002"/>
              <a:gd name="connsiteY1114" fmla="*/ 192692 h 2451662"/>
              <a:gd name="connsiteX1115" fmla="*/ 544506 w 2286002"/>
              <a:gd name="connsiteY1115" fmla="*/ 262641 h 2451662"/>
              <a:gd name="connsiteX1116" fmla="*/ 540870 w 2286002"/>
              <a:gd name="connsiteY1116" fmla="*/ 278084 h 2451662"/>
              <a:gd name="connsiteX1117" fmla="*/ 488146 w 2286002"/>
              <a:gd name="connsiteY1117" fmla="*/ 318055 h 2451662"/>
              <a:gd name="connsiteX1118" fmla="*/ 438150 w 2286002"/>
              <a:gd name="connsiteY1118" fmla="*/ 341674 h 2451662"/>
              <a:gd name="connsiteX1119" fmla="*/ 399971 w 2286002"/>
              <a:gd name="connsiteY1119" fmla="*/ 382554 h 2451662"/>
              <a:gd name="connsiteX1120" fmla="*/ 360883 w 2286002"/>
              <a:gd name="connsiteY1120" fmla="*/ 428883 h 2451662"/>
              <a:gd name="connsiteX1121" fmla="*/ 359974 w 2286002"/>
              <a:gd name="connsiteY1121" fmla="*/ 431609 h 2451662"/>
              <a:gd name="connsiteX1122" fmla="*/ 386336 w 2286002"/>
              <a:gd name="connsiteY1122" fmla="*/ 408898 h 2451662"/>
              <a:gd name="connsiteX1123" fmla="*/ 378154 w 2286002"/>
              <a:gd name="connsiteY1123" fmla="*/ 412532 h 2451662"/>
              <a:gd name="connsiteX1124" fmla="*/ 402698 w 2286002"/>
              <a:gd name="connsiteY1124" fmla="*/ 390730 h 2451662"/>
              <a:gd name="connsiteX1125" fmla="*/ 419970 w 2286002"/>
              <a:gd name="connsiteY1125" fmla="*/ 368019 h 2451662"/>
              <a:gd name="connsiteX1126" fmla="*/ 439059 w 2286002"/>
              <a:gd name="connsiteY1126" fmla="*/ 365293 h 2451662"/>
              <a:gd name="connsiteX1127" fmla="*/ 414515 w 2286002"/>
              <a:gd name="connsiteY1127" fmla="*/ 398905 h 2451662"/>
              <a:gd name="connsiteX1128" fmla="*/ 429969 w 2286002"/>
              <a:gd name="connsiteY1128" fmla="*/ 383462 h 2451662"/>
              <a:gd name="connsiteX1129" fmla="*/ 406334 w 2286002"/>
              <a:gd name="connsiteY1129" fmla="*/ 408898 h 2451662"/>
              <a:gd name="connsiteX1130" fmla="*/ 377245 w 2286002"/>
              <a:gd name="connsiteY1130" fmla="*/ 434334 h 2451662"/>
              <a:gd name="connsiteX1131" fmla="*/ 381790 w 2286002"/>
              <a:gd name="connsiteY1131" fmla="*/ 436151 h 2451662"/>
              <a:gd name="connsiteX1132" fmla="*/ 358156 w 2286002"/>
              <a:gd name="connsiteY1132" fmla="*/ 457953 h 2451662"/>
              <a:gd name="connsiteX1133" fmla="*/ 351793 w 2286002"/>
              <a:gd name="connsiteY1133" fmla="*/ 466129 h 2451662"/>
              <a:gd name="connsiteX1134" fmla="*/ 356338 w 2286002"/>
              <a:gd name="connsiteY1134" fmla="*/ 464312 h 2451662"/>
              <a:gd name="connsiteX1135" fmla="*/ 350884 w 2286002"/>
              <a:gd name="connsiteY1135" fmla="*/ 475213 h 2451662"/>
              <a:gd name="connsiteX1136" fmla="*/ 355429 w 2286002"/>
              <a:gd name="connsiteY1136" fmla="*/ 473397 h 2451662"/>
              <a:gd name="connsiteX1137" fmla="*/ 349975 w 2286002"/>
              <a:gd name="connsiteY1137" fmla="*/ 479755 h 2451662"/>
              <a:gd name="connsiteX1138" fmla="*/ 349975 w 2286002"/>
              <a:gd name="connsiteY1138" fmla="*/ 485206 h 2451662"/>
              <a:gd name="connsiteX1139" fmla="*/ 389063 w 2286002"/>
              <a:gd name="connsiteY1139" fmla="*/ 470671 h 2451662"/>
              <a:gd name="connsiteX1140" fmla="*/ 393608 w 2286002"/>
              <a:gd name="connsiteY1140" fmla="*/ 462495 h 2451662"/>
              <a:gd name="connsiteX1141" fmla="*/ 397244 w 2286002"/>
              <a:gd name="connsiteY1141" fmla="*/ 465221 h 2451662"/>
              <a:gd name="connsiteX1142" fmla="*/ 392699 w 2286002"/>
              <a:gd name="connsiteY1142" fmla="*/ 469763 h 2451662"/>
              <a:gd name="connsiteX1143" fmla="*/ 398153 w 2286002"/>
              <a:gd name="connsiteY1143" fmla="*/ 468855 h 2451662"/>
              <a:gd name="connsiteX1144" fmla="*/ 400880 w 2286002"/>
              <a:gd name="connsiteY1144" fmla="*/ 466129 h 2451662"/>
              <a:gd name="connsiteX1145" fmla="*/ 404516 w 2286002"/>
              <a:gd name="connsiteY1145" fmla="*/ 461587 h 2451662"/>
              <a:gd name="connsiteX1146" fmla="*/ 403009 w 2286002"/>
              <a:gd name="connsiteY1146" fmla="*/ 466860 h 2451662"/>
              <a:gd name="connsiteX1147" fmla="*/ 402698 w 2286002"/>
              <a:gd name="connsiteY1147" fmla="*/ 467037 h 2451662"/>
              <a:gd name="connsiteX1148" fmla="*/ 402698 w 2286002"/>
              <a:gd name="connsiteY1148" fmla="*/ 467946 h 2451662"/>
              <a:gd name="connsiteX1149" fmla="*/ 403009 w 2286002"/>
              <a:gd name="connsiteY1149" fmla="*/ 466860 h 2451662"/>
              <a:gd name="connsiteX1150" fmla="*/ 415425 w 2286002"/>
              <a:gd name="connsiteY1150" fmla="*/ 459770 h 2451662"/>
              <a:gd name="connsiteX1151" fmla="*/ 423606 w 2286002"/>
              <a:gd name="connsiteY1151" fmla="*/ 445235 h 2451662"/>
              <a:gd name="connsiteX1152" fmla="*/ 444513 w 2286002"/>
              <a:gd name="connsiteY1152" fmla="*/ 446144 h 2451662"/>
              <a:gd name="connsiteX1153" fmla="*/ 447240 w 2286002"/>
              <a:gd name="connsiteY1153" fmla="*/ 452503 h 2451662"/>
              <a:gd name="connsiteX1154" fmla="*/ 459058 w 2286002"/>
              <a:gd name="connsiteY1154" fmla="*/ 445235 h 2451662"/>
              <a:gd name="connsiteX1155" fmla="*/ 461785 w 2286002"/>
              <a:gd name="connsiteY1155" fmla="*/ 422524 h 2451662"/>
              <a:gd name="connsiteX1156" fmla="*/ 468148 w 2286002"/>
              <a:gd name="connsiteY1156" fmla="*/ 421616 h 2451662"/>
              <a:gd name="connsiteX1157" fmla="*/ 470875 w 2286002"/>
              <a:gd name="connsiteY1157" fmla="*/ 423433 h 2451662"/>
              <a:gd name="connsiteX1158" fmla="*/ 470875 w 2286002"/>
              <a:gd name="connsiteY1158" fmla="*/ 424341 h 2451662"/>
              <a:gd name="connsiteX1159" fmla="*/ 485420 w 2286002"/>
              <a:gd name="connsiteY1159" fmla="*/ 410715 h 2451662"/>
              <a:gd name="connsiteX1160" fmla="*/ 487237 w 2286002"/>
              <a:gd name="connsiteY1160" fmla="*/ 417074 h 2451662"/>
              <a:gd name="connsiteX1161" fmla="*/ 472693 w 2286002"/>
              <a:gd name="connsiteY1161" fmla="*/ 428883 h 2451662"/>
              <a:gd name="connsiteX1162" fmla="*/ 471784 w 2286002"/>
              <a:gd name="connsiteY1162" fmla="*/ 429792 h 2451662"/>
              <a:gd name="connsiteX1163" fmla="*/ 467239 w 2286002"/>
              <a:gd name="connsiteY1163" fmla="*/ 437968 h 2451662"/>
              <a:gd name="connsiteX1164" fmla="*/ 502691 w 2286002"/>
              <a:gd name="connsiteY1164" fmla="*/ 408898 h 2451662"/>
              <a:gd name="connsiteX1165" fmla="*/ 510872 w 2286002"/>
              <a:gd name="connsiteY1165" fmla="*/ 404356 h 2451662"/>
              <a:gd name="connsiteX1166" fmla="*/ 509054 w 2286002"/>
              <a:gd name="connsiteY1166" fmla="*/ 403448 h 2451662"/>
              <a:gd name="connsiteX1167" fmla="*/ 511781 w 2286002"/>
              <a:gd name="connsiteY1167" fmla="*/ 400722 h 2451662"/>
              <a:gd name="connsiteX1168" fmla="*/ 513599 w 2286002"/>
              <a:gd name="connsiteY1168" fmla="*/ 402539 h 2451662"/>
              <a:gd name="connsiteX1169" fmla="*/ 537234 w 2286002"/>
              <a:gd name="connsiteY1169" fmla="*/ 390730 h 2451662"/>
              <a:gd name="connsiteX1170" fmla="*/ 544506 w 2286002"/>
              <a:gd name="connsiteY1170" fmla="*/ 382554 h 2451662"/>
              <a:gd name="connsiteX1171" fmla="*/ 553596 w 2286002"/>
              <a:gd name="connsiteY1171" fmla="*/ 377103 h 2451662"/>
              <a:gd name="connsiteX1172" fmla="*/ 726311 w 2286002"/>
              <a:gd name="connsiteY1172" fmla="*/ 264458 h 2451662"/>
              <a:gd name="connsiteX1173" fmla="*/ 940841 w 2286002"/>
              <a:gd name="connsiteY1173" fmla="*/ 204502 h 2451662"/>
              <a:gd name="connsiteX1174" fmla="*/ 985383 w 2286002"/>
              <a:gd name="connsiteY1174" fmla="*/ 189059 h 2451662"/>
              <a:gd name="connsiteX1175" fmla="*/ 1036289 w 2286002"/>
              <a:gd name="connsiteY1175" fmla="*/ 183608 h 2451662"/>
              <a:gd name="connsiteX1176" fmla="*/ 1134464 w 2286002"/>
              <a:gd name="connsiteY1176" fmla="*/ 164532 h 2451662"/>
              <a:gd name="connsiteX1177" fmla="*/ 1162643 w 2286002"/>
              <a:gd name="connsiteY1177" fmla="*/ 166348 h 2451662"/>
              <a:gd name="connsiteX1178" fmla="*/ 1189914 w 2286002"/>
              <a:gd name="connsiteY1178" fmla="*/ 168165 h 2451662"/>
              <a:gd name="connsiteX1179" fmla="*/ 1231729 w 2286002"/>
              <a:gd name="connsiteY1179" fmla="*/ 164532 h 2451662"/>
              <a:gd name="connsiteX1180" fmla="*/ 1333540 w 2286002"/>
              <a:gd name="connsiteY1180" fmla="*/ 173615 h 2451662"/>
              <a:gd name="connsiteX1181" fmla="*/ 1356266 w 2286002"/>
              <a:gd name="connsiteY1181" fmla="*/ 187242 h 2451662"/>
              <a:gd name="connsiteX1182" fmla="*/ 1388990 w 2286002"/>
              <a:gd name="connsiteY1182" fmla="*/ 188151 h 2451662"/>
              <a:gd name="connsiteX1183" fmla="*/ 1389900 w 2286002"/>
              <a:gd name="connsiteY1183" fmla="*/ 181792 h 2451662"/>
              <a:gd name="connsiteX1184" fmla="*/ 1400808 w 2286002"/>
              <a:gd name="connsiteY1184" fmla="*/ 188151 h 2451662"/>
              <a:gd name="connsiteX1185" fmla="*/ 1422624 w 2286002"/>
              <a:gd name="connsiteY1185" fmla="*/ 177249 h 2451662"/>
              <a:gd name="connsiteX1186" fmla="*/ 1451713 w 2286002"/>
              <a:gd name="connsiteY1186" fmla="*/ 186333 h 2451662"/>
              <a:gd name="connsiteX1187" fmla="*/ 1439896 w 2286002"/>
              <a:gd name="connsiteY1187" fmla="*/ 171799 h 2451662"/>
              <a:gd name="connsiteX1188" fmla="*/ 1404444 w 2286002"/>
              <a:gd name="connsiteY1188" fmla="*/ 170890 h 2451662"/>
              <a:gd name="connsiteX1189" fmla="*/ 1402626 w 2286002"/>
              <a:gd name="connsiteY1189" fmla="*/ 160897 h 2451662"/>
              <a:gd name="connsiteX1190" fmla="*/ 1366265 w 2286002"/>
              <a:gd name="connsiteY1190" fmla="*/ 163623 h 2451662"/>
              <a:gd name="connsiteX1191" fmla="*/ 1380809 w 2286002"/>
              <a:gd name="connsiteY1191" fmla="*/ 170890 h 2451662"/>
              <a:gd name="connsiteX1192" fmla="*/ 1336267 w 2286002"/>
              <a:gd name="connsiteY1192" fmla="*/ 156355 h 2451662"/>
              <a:gd name="connsiteX1193" fmla="*/ 1340812 w 2286002"/>
              <a:gd name="connsiteY1193" fmla="*/ 154538 h 2451662"/>
              <a:gd name="connsiteX1194" fmla="*/ 1535343 w 2286002"/>
              <a:gd name="connsiteY1194" fmla="*/ 186333 h 2451662"/>
              <a:gd name="connsiteX1195" fmla="*/ 1711694 w 2286002"/>
              <a:gd name="connsiteY1195" fmla="*/ 273542 h 2451662"/>
              <a:gd name="connsiteX1196" fmla="*/ 1747147 w 2286002"/>
              <a:gd name="connsiteY1196" fmla="*/ 283535 h 2451662"/>
              <a:gd name="connsiteX1197" fmla="*/ 1795325 w 2286002"/>
              <a:gd name="connsiteY1197" fmla="*/ 350759 h 2451662"/>
              <a:gd name="connsiteX1198" fmla="*/ 1663516 w 2286002"/>
              <a:gd name="connsiteY1198" fmla="*/ 264458 h 2451662"/>
              <a:gd name="connsiteX1199" fmla="*/ 1624428 w 2286002"/>
              <a:gd name="connsiteY1199" fmla="*/ 275359 h 2451662"/>
              <a:gd name="connsiteX1200" fmla="*/ 1776235 w 2286002"/>
              <a:gd name="connsiteY1200" fmla="*/ 364385 h 2451662"/>
              <a:gd name="connsiteX1201" fmla="*/ 1788962 w 2286002"/>
              <a:gd name="connsiteY1201" fmla="*/ 378920 h 2451662"/>
              <a:gd name="connsiteX1202" fmla="*/ 1871683 w 2286002"/>
              <a:gd name="connsiteY1202" fmla="*/ 437059 h 2451662"/>
              <a:gd name="connsiteX1203" fmla="*/ 2002583 w 2286002"/>
              <a:gd name="connsiteY1203" fmla="*/ 572414 h 2451662"/>
              <a:gd name="connsiteX1204" fmla="*/ 2028944 w 2286002"/>
              <a:gd name="connsiteY1204" fmla="*/ 604209 h 2451662"/>
              <a:gd name="connsiteX1205" fmla="*/ 1993492 w 2286002"/>
              <a:gd name="connsiteY1205" fmla="*/ 566963 h 2451662"/>
              <a:gd name="connsiteX1206" fmla="*/ 1967131 w 2286002"/>
              <a:gd name="connsiteY1206" fmla="*/ 532443 h 2451662"/>
              <a:gd name="connsiteX1207" fmla="*/ 1918043 w 2286002"/>
              <a:gd name="connsiteY1207" fmla="*/ 489748 h 2451662"/>
              <a:gd name="connsiteX1208" fmla="*/ 1865320 w 2286002"/>
              <a:gd name="connsiteY1208" fmla="*/ 443418 h 2451662"/>
              <a:gd name="connsiteX1209" fmla="*/ 1839867 w 2286002"/>
              <a:gd name="connsiteY1209" fmla="*/ 427975 h 2451662"/>
              <a:gd name="connsiteX1210" fmla="*/ 1815323 w 2286002"/>
              <a:gd name="connsiteY1210" fmla="*/ 412532 h 2451662"/>
              <a:gd name="connsiteX1211" fmla="*/ 1770781 w 2286002"/>
              <a:gd name="connsiteY1211" fmla="*/ 380737 h 2451662"/>
              <a:gd name="connsiteX1212" fmla="*/ 1661698 w 2286002"/>
              <a:gd name="connsiteY1212" fmla="*/ 316238 h 2451662"/>
              <a:gd name="connsiteX1213" fmla="*/ 1628064 w 2286002"/>
              <a:gd name="connsiteY1213" fmla="*/ 310788 h 2451662"/>
              <a:gd name="connsiteX1214" fmla="*/ 1593521 w 2286002"/>
              <a:gd name="connsiteY1214" fmla="*/ 317146 h 2451662"/>
              <a:gd name="connsiteX1215" fmla="*/ 1594430 w 2286002"/>
              <a:gd name="connsiteY1215" fmla="*/ 305337 h 2451662"/>
              <a:gd name="connsiteX1216" fmla="*/ 1568068 w 2286002"/>
              <a:gd name="connsiteY1216" fmla="*/ 312605 h 2451662"/>
              <a:gd name="connsiteX1217" fmla="*/ 1591703 w 2286002"/>
              <a:gd name="connsiteY1217" fmla="*/ 320780 h 2451662"/>
              <a:gd name="connsiteX1218" fmla="*/ 1559887 w 2286002"/>
              <a:gd name="connsiteY1218" fmla="*/ 330773 h 2451662"/>
              <a:gd name="connsiteX1219" fmla="*/ 1602611 w 2286002"/>
              <a:gd name="connsiteY1219" fmla="*/ 358026 h 2451662"/>
              <a:gd name="connsiteX1220" fmla="*/ 1641699 w 2286002"/>
              <a:gd name="connsiteY1220" fmla="*/ 388004 h 2451662"/>
              <a:gd name="connsiteX1221" fmla="*/ 1719876 w 2286002"/>
              <a:gd name="connsiteY1221" fmla="*/ 443418 h 2451662"/>
              <a:gd name="connsiteX1222" fmla="*/ 1750783 w 2286002"/>
              <a:gd name="connsiteY1222" fmla="*/ 441601 h 2451662"/>
              <a:gd name="connsiteX1223" fmla="*/ 1719876 w 2286002"/>
              <a:gd name="connsiteY1223" fmla="*/ 448869 h 2451662"/>
              <a:gd name="connsiteX1224" fmla="*/ 1743511 w 2286002"/>
              <a:gd name="connsiteY1224" fmla="*/ 475213 h 2451662"/>
              <a:gd name="connsiteX1225" fmla="*/ 1750783 w 2286002"/>
              <a:gd name="connsiteY1225" fmla="*/ 483389 h 2451662"/>
              <a:gd name="connsiteX1226" fmla="*/ 1752601 w 2286002"/>
              <a:gd name="connsiteY1226" fmla="*/ 484298 h 2451662"/>
              <a:gd name="connsiteX1227" fmla="*/ 1780780 w 2286002"/>
              <a:gd name="connsiteY1227" fmla="*/ 501558 h 2451662"/>
              <a:gd name="connsiteX1228" fmla="*/ 1783508 w 2286002"/>
              <a:gd name="connsiteY1228" fmla="*/ 507008 h 2451662"/>
              <a:gd name="connsiteX1229" fmla="*/ 1806233 w 2286002"/>
              <a:gd name="connsiteY1229" fmla="*/ 526085 h 2451662"/>
              <a:gd name="connsiteX1230" fmla="*/ 1807142 w 2286002"/>
              <a:gd name="connsiteY1230" fmla="*/ 526085 h 2451662"/>
              <a:gd name="connsiteX1231" fmla="*/ 1809869 w 2286002"/>
              <a:gd name="connsiteY1231" fmla="*/ 528810 h 2451662"/>
              <a:gd name="connsiteX1232" fmla="*/ 1813505 w 2286002"/>
              <a:gd name="connsiteY1232" fmla="*/ 533352 h 2451662"/>
              <a:gd name="connsiteX1233" fmla="*/ 1845321 w 2286002"/>
              <a:gd name="connsiteY1233" fmla="*/ 539711 h 2451662"/>
              <a:gd name="connsiteX1234" fmla="*/ 1851684 w 2286002"/>
              <a:gd name="connsiteY1234" fmla="*/ 546070 h 2451662"/>
              <a:gd name="connsiteX1235" fmla="*/ 1855320 w 2286002"/>
              <a:gd name="connsiteY1235" fmla="*/ 551521 h 2451662"/>
              <a:gd name="connsiteX1236" fmla="*/ 1868047 w 2286002"/>
              <a:gd name="connsiteY1236" fmla="*/ 555154 h 2451662"/>
              <a:gd name="connsiteX1237" fmla="*/ 1879864 w 2286002"/>
              <a:gd name="connsiteY1237" fmla="*/ 566963 h 2451662"/>
              <a:gd name="connsiteX1238" fmla="*/ 1899863 w 2286002"/>
              <a:gd name="connsiteY1238" fmla="*/ 582407 h 2451662"/>
              <a:gd name="connsiteX1239" fmla="*/ 1906226 w 2286002"/>
              <a:gd name="connsiteY1239" fmla="*/ 584223 h 2451662"/>
              <a:gd name="connsiteX1240" fmla="*/ 1929861 w 2286002"/>
              <a:gd name="connsiteY1240" fmla="*/ 609660 h 2451662"/>
              <a:gd name="connsiteX1241" fmla="*/ 1935315 w 2286002"/>
              <a:gd name="connsiteY1241" fmla="*/ 616018 h 2451662"/>
              <a:gd name="connsiteX1242" fmla="*/ 1943364 w 2286002"/>
              <a:gd name="connsiteY1242" fmla="*/ 616912 h 2451662"/>
              <a:gd name="connsiteX1243" fmla="*/ 1943541 w 2286002"/>
              <a:gd name="connsiteY1243" fmla="*/ 617089 h 2451662"/>
              <a:gd name="connsiteX1244" fmla="*/ 1943541 w 2286002"/>
              <a:gd name="connsiteY1244" fmla="*/ 617056 h 2451662"/>
              <a:gd name="connsiteX1245" fmla="*/ 1944519 w 2286002"/>
              <a:gd name="connsiteY1245" fmla="*/ 619879 h 2451662"/>
              <a:gd name="connsiteX1246" fmla="*/ 1946223 w 2286002"/>
              <a:gd name="connsiteY1246" fmla="*/ 621468 h 2451662"/>
              <a:gd name="connsiteX1247" fmla="*/ 1988038 w 2286002"/>
              <a:gd name="connsiteY1247" fmla="*/ 650538 h 2451662"/>
              <a:gd name="connsiteX1248" fmla="*/ 2009855 w 2286002"/>
              <a:gd name="connsiteY1248" fmla="*/ 666890 h 2451662"/>
              <a:gd name="connsiteX1249" fmla="*/ 2034398 w 2286002"/>
              <a:gd name="connsiteY1249" fmla="*/ 695959 h 2451662"/>
              <a:gd name="connsiteX1250" fmla="*/ 2040762 w 2286002"/>
              <a:gd name="connsiteY1250" fmla="*/ 704135 h 2451662"/>
              <a:gd name="connsiteX1251" fmla="*/ 2053488 w 2286002"/>
              <a:gd name="connsiteY1251" fmla="*/ 715945 h 2451662"/>
              <a:gd name="connsiteX1252" fmla="*/ 2061669 w 2286002"/>
              <a:gd name="connsiteY1252" fmla="*/ 717761 h 2451662"/>
              <a:gd name="connsiteX1253" fmla="*/ 2065305 w 2286002"/>
              <a:gd name="connsiteY1253" fmla="*/ 706861 h 2451662"/>
              <a:gd name="connsiteX1254" fmla="*/ 2063487 w 2286002"/>
              <a:gd name="connsiteY1254" fmla="*/ 700502 h 2451662"/>
              <a:gd name="connsiteX1255" fmla="*/ 2065305 w 2286002"/>
              <a:gd name="connsiteY1255" fmla="*/ 695050 h 2451662"/>
              <a:gd name="connsiteX1256" fmla="*/ 2068032 w 2286002"/>
              <a:gd name="connsiteY1256" fmla="*/ 696868 h 2451662"/>
              <a:gd name="connsiteX1257" fmla="*/ 2079850 w 2286002"/>
              <a:gd name="connsiteY1257" fmla="*/ 719578 h 2451662"/>
              <a:gd name="connsiteX1258" fmla="*/ 2081668 w 2286002"/>
              <a:gd name="connsiteY1258" fmla="*/ 730479 h 2451662"/>
              <a:gd name="connsiteX1259" fmla="*/ 2102575 w 2286002"/>
              <a:gd name="connsiteY1259" fmla="*/ 742288 h 2451662"/>
              <a:gd name="connsiteX1260" fmla="*/ 2106212 w 2286002"/>
              <a:gd name="connsiteY1260" fmla="*/ 752281 h 2451662"/>
              <a:gd name="connsiteX1261" fmla="*/ 2118029 w 2286002"/>
              <a:gd name="connsiteY1261" fmla="*/ 772267 h 2451662"/>
              <a:gd name="connsiteX1262" fmla="*/ 2132573 w 2286002"/>
              <a:gd name="connsiteY1262" fmla="*/ 784985 h 2451662"/>
              <a:gd name="connsiteX1263" fmla="*/ 2126210 w 2286002"/>
              <a:gd name="connsiteY1263" fmla="*/ 764999 h 2451662"/>
              <a:gd name="connsiteX1264" fmla="*/ 2063487 w 2286002"/>
              <a:gd name="connsiteY1264" fmla="*/ 644180 h 2451662"/>
              <a:gd name="connsiteX1265" fmla="*/ 2040762 w 2286002"/>
              <a:gd name="connsiteY1265" fmla="*/ 618743 h 2451662"/>
              <a:gd name="connsiteX1266" fmla="*/ 2051670 w 2286002"/>
              <a:gd name="connsiteY1266" fmla="*/ 606934 h 2451662"/>
              <a:gd name="connsiteX1267" fmla="*/ 2059851 w 2286002"/>
              <a:gd name="connsiteY1267" fmla="*/ 610568 h 2451662"/>
              <a:gd name="connsiteX1268" fmla="*/ 2087122 w 2286002"/>
              <a:gd name="connsiteY1268" fmla="*/ 665981 h 2451662"/>
              <a:gd name="connsiteX1269" fmla="*/ 2168934 w 2286002"/>
              <a:gd name="connsiteY1269" fmla="*/ 812237 h 2451662"/>
              <a:gd name="connsiteX1270" fmla="*/ 2173141 w 2286002"/>
              <a:gd name="connsiteY1270" fmla="*/ 813078 h 2451662"/>
              <a:gd name="connsiteX1271" fmla="*/ 2173141 w 2286002"/>
              <a:gd name="connsiteY1271" fmla="*/ 813333 h 2451662"/>
              <a:gd name="connsiteX1272" fmla="*/ 2173354 w 2286002"/>
              <a:gd name="connsiteY1272" fmla="*/ 813120 h 2451662"/>
              <a:gd name="connsiteX1273" fmla="*/ 2173479 w 2286002"/>
              <a:gd name="connsiteY1273" fmla="*/ 813146 h 2451662"/>
              <a:gd name="connsiteX1274" fmla="*/ 2170752 w 2286002"/>
              <a:gd name="connsiteY1274" fmla="*/ 817688 h 2451662"/>
              <a:gd name="connsiteX1275" fmla="*/ 2171661 w 2286002"/>
              <a:gd name="connsiteY1275" fmla="*/ 821321 h 2451662"/>
              <a:gd name="connsiteX1276" fmla="*/ 2176206 w 2286002"/>
              <a:gd name="connsiteY1276" fmla="*/ 836765 h 2451662"/>
              <a:gd name="connsiteX1277" fmla="*/ 2185297 w 2286002"/>
              <a:gd name="connsiteY1277" fmla="*/ 842215 h 2451662"/>
              <a:gd name="connsiteX1278" fmla="*/ 2195296 w 2286002"/>
              <a:gd name="connsiteY1278" fmla="*/ 858567 h 2451662"/>
              <a:gd name="connsiteX1279" fmla="*/ 2217112 w 2286002"/>
              <a:gd name="connsiteY1279" fmla="*/ 893996 h 2451662"/>
              <a:gd name="connsiteX1280" fmla="*/ 2222567 w 2286002"/>
              <a:gd name="connsiteY1280" fmla="*/ 896721 h 2451662"/>
              <a:gd name="connsiteX1281" fmla="*/ 2229839 w 2286002"/>
              <a:gd name="connsiteY1281" fmla="*/ 903079 h 2451662"/>
              <a:gd name="connsiteX1282" fmla="*/ 2229839 w 2286002"/>
              <a:gd name="connsiteY1282" fmla="*/ 920339 h 2451662"/>
              <a:gd name="connsiteX1283" fmla="*/ 2241656 w 2286002"/>
              <a:gd name="connsiteY1283" fmla="*/ 933057 h 2451662"/>
              <a:gd name="connsiteX1284" fmla="*/ 2245292 w 2286002"/>
              <a:gd name="connsiteY1284" fmla="*/ 938508 h 2451662"/>
              <a:gd name="connsiteX1285" fmla="*/ 2246201 w 2286002"/>
              <a:gd name="connsiteY1285" fmla="*/ 936691 h 2451662"/>
              <a:gd name="connsiteX1286" fmla="*/ 2247110 w 2286002"/>
              <a:gd name="connsiteY1286" fmla="*/ 941233 h 2451662"/>
              <a:gd name="connsiteX1287" fmla="*/ 2254382 w 2286002"/>
              <a:gd name="connsiteY1287" fmla="*/ 947592 h 2451662"/>
              <a:gd name="connsiteX1288" fmla="*/ 2252564 w 2286002"/>
              <a:gd name="connsiteY1288" fmla="*/ 962128 h 2451662"/>
              <a:gd name="connsiteX1289" fmla="*/ 2265291 w 2286002"/>
              <a:gd name="connsiteY1289" fmla="*/ 1007548 h 2451662"/>
              <a:gd name="connsiteX1290" fmla="*/ 2266200 w 2286002"/>
              <a:gd name="connsiteY1290" fmla="*/ 1034800 h 2451662"/>
              <a:gd name="connsiteX1291" fmla="*/ 2271654 w 2286002"/>
              <a:gd name="connsiteY1291" fmla="*/ 1064778 h 2451662"/>
              <a:gd name="connsiteX1292" fmla="*/ 2282562 w 2286002"/>
              <a:gd name="connsiteY1292" fmla="*/ 1080221 h 2451662"/>
              <a:gd name="connsiteX1293" fmla="*/ 2285289 w 2286002"/>
              <a:gd name="connsiteY1293" fmla="*/ 1085671 h 2451662"/>
              <a:gd name="connsiteX1294" fmla="*/ 2285289 w 2286002"/>
              <a:gd name="connsiteY1294" fmla="*/ 1107475 h 2451662"/>
              <a:gd name="connsiteX1295" fmla="*/ 2278926 w 2286002"/>
              <a:gd name="connsiteY1295" fmla="*/ 1143815 h 2451662"/>
              <a:gd name="connsiteX1296" fmla="*/ 2285289 w 2286002"/>
              <a:gd name="connsiteY1296" fmla="*/ 1181058 h 2451662"/>
              <a:gd name="connsiteX1297" fmla="*/ 2281653 w 2286002"/>
              <a:gd name="connsiteY1297" fmla="*/ 1189234 h 2451662"/>
              <a:gd name="connsiteX1298" fmla="*/ 2272563 w 2286002"/>
              <a:gd name="connsiteY1298" fmla="*/ 1198319 h 2451662"/>
              <a:gd name="connsiteX1299" fmla="*/ 2272563 w 2286002"/>
              <a:gd name="connsiteY1299" fmla="*/ 1211942 h 2451662"/>
              <a:gd name="connsiteX1300" fmla="*/ 2265291 w 2286002"/>
              <a:gd name="connsiteY1300" fmla="*/ 1269172 h 2451662"/>
              <a:gd name="connsiteX1301" fmla="*/ 2267109 w 2286002"/>
              <a:gd name="connsiteY1301" fmla="*/ 1279165 h 2451662"/>
              <a:gd name="connsiteX1302" fmla="*/ 2268927 w 2286002"/>
              <a:gd name="connsiteY1302" fmla="*/ 1288249 h 2451662"/>
              <a:gd name="connsiteX1303" fmla="*/ 2265291 w 2286002"/>
              <a:gd name="connsiteY1303" fmla="*/ 1307326 h 2451662"/>
              <a:gd name="connsiteX1304" fmla="*/ 2262564 w 2286002"/>
              <a:gd name="connsiteY1304" fmla="*/ 1334579 h 2451662"/>
              <a:gd name="connsiteX1305" fmla="*/ 2245292 w 2286002"/>
              <a:gd name="connsiteY1305" fmla="*/ 1360014 h 2451662"/>
              <a:gd name="connsiteX1306" fmla="*/ 2238020 w 2286002"/>
              <a:gd name="connsiteY1306" fmla="*/ 1371824 h 2451662"/>
              <a:gd name="connsiteX1307" fmla="*/ 2229839 w 2286002"/>
              <a:gd name="connsiteY1307" fmla="*/ 1400894 h 2451662"/>
              <a:gd name="connsiteX1308" fmla="*/ 2216204 w 2286002"/>
              <a:gd name="connsiteY1308" fmla="*/ 1449040 h 2451662"/>
              <a:gd name="connsiteX1309" fmla="*/ 2212568 w 2286002"/>
              <a:gd name="connsiteY1309" fmla="*/ 1454491 h 2451662"/>
              <a:gd name="connsiteX1310" fmla="*/ 2188933 w 2286002"/>
              <a:gd name="connsiteY1310" fmla="*/ 1469026 h 2451662"/>
              <a:gd name="connsiteX1311" fmla="*/ 2163480 w 2286002"/>
              <a:gd name="connsiteY1311" fmla="*/ 1481744 h 2451662"/>
              <a:gd name="connsiteX1312" fmla="*/ 2158935 w 2286002"/>
              <a:gd name="connsiteY1312" fmla="*/ 1493553 h 2451662"/>
              <a:gd name="connsiteX1313" fmla="*/ 2157117 w 2286002"/>
              <a:gd name="connsiteY1313" fmla="*/ 1496278 h 2451662"/>
              <a:gd name="connsiteX1314" fmla="*/ 2153481 w 2286002"/>
              <a:gd name="connsiteY1314" fmla="*/ 1508088 h 2451662"/>
              <a:gd name="connsiteX1315" fmla="*/ 2156208 w 2286002"/>
              <a:gd name="connsiteY1315" fmla="*/ 1527165 h 2451662"/>
              <a:gd name="connsiteX1316" fmla="*/ 2146209 w 2286002"/>
              <a:gd name="connsiteY1316" fmla="*/ 1558960 h 2451662"/>
              <a:gd name="connsiteX1317" fmla="*/ 2140754 w 2286002"/>
              <a:gd name="connsiteY1317" fmla="*/ 1567135 h 2451662"/>
              <a:gd name="connsiteX1318" fmla="*/ 2136209 w 2286002"/>
              <a:gd name="connsiteY1318" fmla="*/ 1576220 h 2451662"/>
              <a:gd name="connsiteX1319" fmla="*/ 2140754 w 2286002"/>
              <a:gd name="connsiteY1319" fmla="*/ 1591663 h 2451662"/>
              <a:gd name="connsiteX1320" fmla="*/ 2137118 w 2286002"/>
              <a:gd name="connsiteY1320" fmla="*/ 1613465 h 2451662"/>
              <a:gd name="connsiteX1321" fmla="*/ 2128937 w 2286002"/>
              <a:gd name="connsiteY1321" fmla="*/ 1615282 h 2451662"/>
              <a:gd name="connsiteX1322" fmla="*/ 2110756 w 2286002"/>
              <a:gd name="connsiteY1322" fmla="*/ 1598930 h 2451662"/>
              <a:gd name="connsiteX1323" fmla="*/ 2109848 w 2286002"/>
              <a:gd name="connsiteY1323" fmla="*/ 1584395 h 2451662"/>
              <a:gd name="connsiteX1324" fmla="*/ 2109848 w 2286002"/>
              <a:gd name="connsiteY1324" fmla="*/ 1550784 h 2451662"/>
              <a:gd name="connsiteX1325" fmla="*/ 2108029 w 2286002"/>
              <a:gd name="connsiteY1325" fmla="*/ 1548059 h 2451662"/>
              <a:gd name="connsiteX1326" fmla="*/ 2105302 w 2286002"/>
              <a:gd name="connsiteY1326" fmla="*/ 1550784 h 2451662"/>
              <a:gd name="connsiteX1327" fmla="*/ 2092576 w 2286002"/>
              <a:gd name="connsiteY1327" fmla="*/ 1570769 h 2451662"/>
              <a:gd name="connsiteX1328" fmla="*/ 2092576 w 2286002"/>
              <a:gd name="connsiteY1328" fmla="*/ 1580762 h 2451662"/>
              <a:gd name="connsiteX1329" fmla="*/ 2074395 w 2286002"/>
              <a:gd name="connsiteY1329" fmla="*/ 1599839 h 2451662"/>
              <a:gd name="connsiteX1330" fmla="*/ 2061669 w 2286002"/>
              <a:gd name="connsiteY1330" fmla="*/ 1631634 h 2451662"/>
              <a:gd name="connsiteX1331" fmla="*/ 2045307 w 2286002"/>
              <a:gd name="connsiteY1331" fmla="*/ 1665245 h 2451662"/>
              <a:gd name="connsiteX1332" fmla="*/ 2041670 w 2286002"/>
              <a:gd name="connsiteY1332" fmla="*/ 1674330 h 2451662"/>
              <a:gd name="connsiteX1333" fmla="*/ 2028944 w 2286002"/>
              <a:gd name="connsiteY1333" fmla="*/ 1701583 h 2451662"/>
              <a:gd name="connsiteX1334" fmla="*/ 2020763 w 2286002"/>
              <a:gd name="connsiteY1334" fmla="*/ 1726110 h 2451662"/>
              <a:gd name="connsiteX1335" fmla="*/ 2017127 w 2286002"/>
              <a:gd name="connsiteY1335" fmla="*/ 1742462 h 2451662"/>
              <a:gd name="connsiteX1336" fmla="*/ 1997128 w 2286002"/>
              <a:gd name="connsiteY1336" fmla="*/ 1774256 h 2451662"/>
              <a:gd name="connsiteX1337" fmla="*/ 1991674 w 2286002"/>
              <a:gd name="connsiteY1337" fmla="*/ 1769714 h 2451662"/>
              <a:gd name="connsiteX1338" fmla="*/ 1988038 w 2286002"/>
              <a:gd name="connsiteY1338" fmla="*/ 1765172 h 2451662"/>
              <a:gd name="connsiteX1339" fmla="*/ 1986220 w 2286002"/>
              <a:gd name="connsiteY1339" fmla="*/ 1767897 h 2451662"/>
              <a:gd name="connsiteX1340" fmla="*/ 1989856 w 2286002"/>
              <a:gd name="connsiteY1340" fmla="*/ 1808776 h 2451662"/>
              <a:gd name="connsiteX1341" fmla="*/ 1986220 w 2286002"/>
              <a:gd name="connsiteY1341" fmla="*/ 1837846 h 2451662"/>
              <a:gd name="connsiteX1342" fmla="*/ 1958949 w 2286002"/>
              <a:gd name="connsiteY1342" fmla="*/ 1861465 h 2451662"/>
              <a:gd name="connsiteX1343" fmla="*/ 1943496 w 2286002"/>
              <a:gd name="connsiteY1343" fmla="*/ 1880542 h 2451662"/>
              <a:gd name="connsiteX1344" fmla="*/ 1934406 w 2286002"/>
              <a:gd name="connsiteY1344" fmla="*/ 1908703 h 2451662"/>
              <a:gd name="connsiteX1345" fmla="*/ 1930770 w 2286002"/>
              <a:gd name="connsiteY1345" fmla="*/ 1914154 h 2451662"/>
              <a:gd name="connsiteX1346" fmla="*/ 1908953 w 2286002"/>
              <a:gd name="connsiteY1346" fmla="*/ 1948674 h 2451662"/>
              <a:gd name="connsiteX1347" fmla="*/ 1884409 w 2286002"/>
              <a:gd name="connsiteY1347" fmla="*/ 1967751 h 2451662"/>
              <a:gd name="connsiteX1348" fmla="*/ 1863502 w 2286002"/>
              <a:gd name="connsiteY1348" fmla="*/ 1994095 h 2451662"/>
              <a:gd name="connsiteX1349" fmla="*/ 1836231 w 2286002"/>
              <a:gd name="connsiteY1349" fmla="*/ 2019531 h 2451662"/>
              <a:gd name="connsiteX1350" fmla="*/ 1831686 w 2286002"/>
              <a:gd name="connsiteY1350" fmla="*/ 2017714 h 2451662"/>
              <a:gd name="connsiteX1351" fmla="*/ 1829868 w 2286002"/>
              <a:gd name="connsiteY1351" fmla="*/ 2011356 h 2451662"/>
              <a:gd name="connsiteX1352" fmla="*/ 1828959 w 2286002"/>
              <a:gd name="connsiteY1352" fmla="*/ 2009539 h 2451662"/>
              <a:gd name="connsiteX1353" fmla="*/ 1811687 w 2286002"/>
              <a:gd name="connsiteY1353" fmla="*/ 2022256 h 2451662"/>
              <a:gd name="connsiteX1354" fmla="*/ 1825322 w 2286002"/>
              <a:gd name="connsiteY1354" fmla="*/ 2004088 h 2451662"/>
              <a:gd name="connsiteX1355" fmla="*/ 1824414 w 2286002"/>
              <a:gd name="connsiteY1355" fmla="*/ 2002271 h 2451662"/>
              <a:gd name="connsiteX1356" fmla="*/ 1832595 w 2286002"/>
              <a:gd name="connsiteY1356" fmla="*/ 1994095 h 2451662"/>
              <a:gd name="connsiteX1357" fmla="*/ 1840776 w 2286002"/>
              <a:gd name="connsiteY1357" fmla="*/ 1987736 h 2451662"/>
              <a:gd name="connsiteX1358" fmla="*/ 1843503 w 2286002"/>
              <a:gd name="connsiteY1358" fmla="*/ 1982286 h 2451662"/>
              <a:gd name="connsiteX1359" fmla="*/ 1841685 w 2286002"/>
              <a:gd name="connsiteY1359" fmla="*/ 1982286 h 2451662"/>
              <a:gd name="connsiteX1360" fmla="*/ 1844412 w 2286002"/>
              <a:gd name="connsiteY1360" fmla="*/ 1979560 h 2451662"/>
              <a:gd name="connsiteX1361" fmla="*/ 1865320 w 2286002"/>
              <a:gd name="connsiteY1361" fmla="*/ 1955033 h 2451662"/>
              <a:gd name="connsiteX1362" fmla="*/ 1878046 w 2286002"/>
              <a:gd name="connsiteY1362" fmla="*/ 1934139 h 2451662"/>
              <a:gd name="connsiteX1363" fmla="*/ 1868047 w 2286002"/>
              <a:gd name="connsiteY1363" fmla="*/ 1909612 h 2451662"/>
              <a:gd name="connsiteX1364" fmla="*/ 1864411 w 2286002"/>
              <a:gd name="connsiteY1364" fmla="*/ 1899619 h 2451662"/>
              <a:gd name="connsiteX1365" fmla="*/ 1862593 w 2286002"/>
              <a:gd name="connsiteY1365" fmla="*/ 1897802 h 2451662"/>
              <a:gd name="connsiteX1366" fmla="*/ 1860775 w 2286002"/>
              <a:gd name="connsiteY1366" fmla="*/ 1899619 h 2451662"/>
              <a:gd name="connsiteX1367" fmla="*/ 1846230 w 2286002"/>
              <a:gd name="connsiteY1367" fmla="*/ 1910520 h 2451662"/>
              <a:gd name="connsiteX1368" fmla="*/ 1842594 w 2286002"/>
              <a:gd name="connsiteY1368" fmla="*/ 1918696 h 2451662"/>
              <a:gd name="connsiteX1369" fmla="*/ 1834413 w 2286002"/>
              <a:gd name="connsiteY1369" fmla="*/ 1925964 h 2451662"/>
              <a:gd name="connsiteX1370" fmla="*/ 1834413 w 2286002"/>
              <a:gd name="connsiteY1370" fmla="*/ 1930506 h 2451662"/>
              <a:gd name="connsiteX1371" fmla="*/ 1839867 w 2286002"/>
              <a:gd name="connsiteY1371" fmla="*/ 1943224 h 2451662"/>
              <a:gd name="connsiteX1372" fmla="*/ 1844412 w 2286002"/>
              <a:gd name="connsiteY1372" fmla="*/ 1962300 h 2451662"/>
              <a:gd name="connsiteX1373" fmla="*/ 1842594 w 2286002"/>
              <a:gd name="connsiteY1373" fmla="*/ 1965026 h 2451662"/>
              <a:gd name="connsiteX1374" fmla="*/ 1839867 w 2286002"/>
              <a:gd name="connsiteY1374" fmla="*/ 1963209 h 2451662"/>
              <a:gd name="connsiteX1375" fmla="*/ 1832595 w 2286002"/>
              <a:gd name="connsiteY1375" fmla="*/ 1955942 h 2451662"/>
              <a:gd name="connsiteX1376" fmla="*/ 1808051 w 2286002"/>
              <a:gd name="connsiteY1376" fmla="*/ 1937773 h 2451662"/>
              <a:gd name="connsiteX1377" fmla="*/ 1793507 w 2286002"/>
              <a:gd name="connsiteY1377" fmla="*/ 1940498 h 2451662"/>
              <a:gd name="connsiteX1378" fmla="*/ 1794416 w 2286002"/>
              <a:gd name="connsiteY1378" fmla="*/ 1949582 h 2451662"/>
              <a:gd name="connsiteX1379" fmla="*/ 1796234 w 2286002"/>
              <a:gd name="connsiteY1379" fmla="*/ 1948674 h 2451662"/>
              <a:gd name="connsiteX1380" fmla="*/ 1794416 w 2286002"/>
              <a:gd name="connsiteY1380" fmla="*/ 1951399 h 2451662"/>
              <a:gd name="connsiteX1381" fmla="*/ 1790780 w 2286002"/>
              <a:gd name="connsiteY1381" fmla="*/ 1955942 h 2451662"/>
              <a:gd name="connsiteX1382" fmla="*/ 1790780 w 2286002"/>
              <a:gd name="connsiteY1382" fmla="*/ 1964117 h 2451662"/>
              <a:gd name="connsiteX1383" fmla="*/ 1796234 w 2286002"/>
              <a:gd name="connsiteY1383" fmla="*/ 1959575 h 2451662"/>
              <a:gd name="connsiteX1384" fmla="*/ 1806233 w 2286002"/>
              <a:gd name="connsiteY1384" fmla="*/ 1948674 h 2451662"/>
              <a:gd name="connsiteX1385" fmla="*/ 1803506 w 2286002"/>
              <a:gd name="connsiteY1385" fmla="*/ 1957758 h 2451662"/>
              <a:gd name="connsiteX1386" fmla="*/ 1792598 w 2286002"/>
              <a:gd name="connsiteY1386" fmla="*/ 1968660 h 2451662"/>
              <a:gd name="connsiteX1387" fmla="*/ 1800779 w 2286002"/>
              <a:gd name="connsiteY1387" fmla="*/ 1990462 h 2451662"/>
              <a:gd name="connsiteX1388" fmla="*/ 1793507 w 2286002"/>
              <a:gd name="connsiteY1388" fmla="*/ 2021348 h 2451662"/>
              <a:gd name="connsiteX1389" fmla="*/ 1781689 w 2286002"/>
              <a:gd name="connsiteY1389" fmla="*/ 2051326 h 2451662"/>
              <a:gd name="connsiteX1390" fmla="*/ 1781689 w 2286002"/>
              <a:gd name="connsiteY1390" fmla="*/ 2062227 h 2451662"/>
              <a:gd name="connsiteX1391" fmla="*/ 1781689 w 2286002"/>
              <a:gd name="connsiteY1391" fmla="*/ 2066769 h 2451662"/>
              <a:gd name="connsiteX1392" fmla="*/ 1788053 w 2286002"/>
              <a:gd name="connsiteY1392" fmla="*/ 2064952 h 2451662"/>
              <a:gd name="connsiteX1393" fmla="*/ 1781689 w 2286002"/>
              <a:gd name="connsiteY1393" fmla="*/ 2069495 h 2451662"/>
              <a:gd name="connsiteX1394" fmla="*/ 1780780 w 2286002"/>
              <a:gd name="connsiteY1394" fmla="*/ 2073128 h 2451662"/>
              <a:gd name="connsiteX1395" fmla="*/ 1822596 w 2286002"/>
              <a:gd name="connsiteY1395" fmla="*/ 2042242 h 2451662"/>
              <a:gd name="connsiteX1396" fmla="*/ 1856230 w 2286002"/>
              <a:gd name="connsiteY1396" fmla="*/ 2013172 h 2451662"/>
              <a:gd name="connsiteX1397" fmla="*/ 1885318 w 2286002"/>
              <a:gd name="connsiteY1397" fmla="*/ 1987736 h 2451662"/>
              <a:gd name="connsiteX1398" fmla="*/ 1899863 w 2286002"/>
              <a:gd name="connsiteY1398" fmla="*/ 1976835 h 2451662"/>
              <a:gd name="connsiteX1399" fmla="*/ 1876228 w 2286002"/>
              <a:gd name="connsiteY1399" fmla="*/ 2026799 h 2451662"/>
              <a:gd name="connsiteX1400" fmla="*/ 1861684 w 2286002"/>
              <a:gd name="connsiteY1400" fmla="*/ 2046784 h 2451662"/>
              <a:gd name="connsiteX1401" fmla="*/ 1852593 w 2286002"/>
              <a:gd name="connsiteY1401" fmla="*/ 2052235 h 2451662"/>
              <a:gd name="connsiteX1402" fmla="*/ 1815323 w 2286002"/>
              <a:gd name="connsiteY1402" fmla="*/ 2102198 h 2451662"/>
              <a:gd name="connsiteX1403" fmla="*/ 1784416 w 2286002"/>
              <a:gd name="connsiteY1403" fmla="*/ 2114916 h 2451662"/>
              <a:gd name="connsiteX1404" fmla="*/ 1784800 w 2286002"/>
              <a:gd name="connsiteY1404" fmla="*/ 2108784 h 2451662"/>
              <a:gd name="connsiteX1405" fmla="*/ 1783540 w 2286002"/>
              <a:gd name="connsiteY1405" fmla="*/ 2106791 h 2451662"/>
              <a:gd name="connsiteX1406" fmla="*/ 1784189 w 2286002"/>
              <a:gd name="connsiteY1406" fmla="*/ 2106626 h 2451662"/>
              <a:gd name="connsiteX1407" fmla="*/ 1798961 w 2286002"/>
              <a:gd name="connsiteY1407" fmla="*/ 2102198 h 2451662"/>
              <a:gd name="connsiteX1408" fmla="*/ 1805324 w 2286002"/>
              <a:gd name="connsiteY1408" fmla="*/ 2092205 h 2451662"/>
              <a:gd name="connsiteX1409" fmla="*/ 1801688 w 2286002"/>
              <a:gd name="connsiteY1409" fmla="*/ 2100381 h 2451662"/>
              <a:gd name="connsiteX1410" fmla="*/ 1809869 w 2286002"/>
              <a:gd name="connsiteY1410" fmla="*/ 2098564 h 2451662"/>
              <a:gd name="connsiteX1411" fmla="*/ 1829868 w 2286002"/>
              <a:gd name="connsiteY1411" fmla="*/ 2075854 h 2451662"/>
              <a:gd name="connsiteX1412" fmla="*/ 1822596 w 2286002"/>
              <a:gd name="connsiteY1412" fmla="*/ 2074037 h 2451662"/>
              <a:gd name="connsiteX1413" fmla="*/ 1804415 w 2286002"/>
              <a:gd name="connsiteY1413" fmla="*/ 2080396 h 2451662"/>
              <a:gd name="connsiteX1414" fmla="*/ 1796234 w 2286002"/>
              <a:gd name="connsiteY1414" fmla="*/ 2092205 h 2451662"/>
              <a:gd name="connsiteX1415" fmla="*/ 1769872 w 2286002"/>
              <a:gd name="connsiteY1415" fmla="*/ 2101289 h 2451662"/>
              <a:gd name="connsiteX1416" fmla="*/ 1733511 w 2286002"/>
              <a:gd name="connsiteY1416" fmla="*/ 2107649 h 2451662"/>
              <a:gd name="connsiteX1417" fmla="*/ 1731693 w 2286002"/>
              <a:gd name="connsiteY1417" fmla="*/ 2109465 h 2451662"/>
              <a:gd name="connsiteX1418" fmla="*/ 1709877 w 2286002"/>
              <a:gd name="connsiteY1418" fmla="*/ 2124909 h 2451662"/>
              <a:gd name="connsiteX1419" fmla="*/ 1705331 w 2286002"/>
              <a:gd name="connsiteY1419" fmla="*/ 2122183 h 2451662"/>
              <a:gd name="connsiteX1420" fmla="*/ 1707149 w 2286002"/>
              <a:gd name="connsiteY1420" fmla="*/ 2102198 h 2451662"/>
              <a:gd name="connsiteX1421" fmla="*/ 1731693 w 2286002"/>
              <a:gd name="connsiteY1421" fmla="*/ 2084938 h 2451662"/>
              <a:gd name="connsiteX1422" fmla="*/ 1740783 w 2286002"/>
              <a:gd name="connsiteY1422" fmla="*/ 2081304 h 2451662"/>
              <a:gd name="connsiteX1423" fmla="*/ 1747147 w 2286002"/>
              <a:gd name="connsiteY1423" fmla="*/ 2070403 h 2451662"/>
              <a:gd name="connsiteX1424" fmla="*/ 1745328 w 2286002"/>
              <a:gd name="connsiteY1424" fmla="*/ 2069495 h 2451662"/>
              <a:gd name="connsiteX1425" fmla="*/ 1749874 w 2286002"/>
              <a:gd name="connsiteY1425" fmla="*/ 2066769 h 2451662"/>
              <a:gd name="connsiteX1426" fmla="*/ 1760782 w 2286002"/>
              <a:gd name="connsiteY1426" fmla="*/ 2049509 h 2451662"/>
              <a:gd name="connsiteX1427" fmla="*/ 1749874 w 2286002"/>
              <a:gd name="connsiteY1427" fmla="*/ 2021348 h 2451662"/>
              <a:gd name="connsiteX1428" fmla="*/ 1748964 w 2286002"/>
              <a:gd name="connsiteY1428" fmla="*/ 2012264 h 2451662"/>
              <a:gd name="connsiteX1429" fmla="*/ 1750783 w 2286002"/>
              <a:gd name="connsiteY1429" fmla="*/ 2009539 h 2451662"/>
              <a:gd name="connsiteX1430" fmla="*/ 1771690 w 2286002"/>
              <a:gd name="connsiteY1430" fmla="*/ 2000454 h 2451662"/>
              <a:gd name="connsiteX1431" fmla="*/ 1775326 w 2286002"/>
              <a:gd name="connsiteY1431" fmla="*/ 1986828 h 2451662"/>
              <a:gd name="connsiteX1432" fmla="*/ 1756237 w 2286002"/>
              <a:gd name="connsiteY1432" fmla="*/ 1995004 h 2451662"/>
              <a:gd name="connsiteX1433" fmla="*/ 1754419 w 2286002"/>
              <a:gd name="connsiteY1433" fmla="*/ 1996821 h 2451662"/>
              <a:gd name="connsiteX1434" fmla="*/ 1732602 w 2286002"/>
              <a:gd name="connsiteY1434" fmla="*/ 2018623 h 2451662"/>
              <a:gd name="connsiteX1435" fmla="*/ 1708967 w 2286002"/>
              <a:gd name="connsiteY1435" fmla="*/ 2035883 h 2451662"/>
              <a:gd name="connsiteX1436" fmla="*/ 1702604 w 2286002"/>
              <a:gd name="connsiteY1436" fmla="*/ 2032249 h 2451662"/>
              <a:gd name="connsiteX1437" fmla="*/ 1685333 w 2286002"/>
              <a:gd name="connsiteY1437" fmla="*/ 2044967 h 2451662"/>
              <a:gd name="connsiteX1438" fmla="*/ 1669879 w 2286002"/>
              <a:gd name="connsiteY1438" fmla="*/ 2046784 h 2451662"/>
              <a:gd name="connsiteX1439" fmla="*/ 1716240 w 2286002"/>
              <a:gd name="connsiteY1439" fmla="*/ 2026799 h 2451662"/>
              <a:gd name="connsiteX1440" fmla="*/ 1738965 w 2286002"/>
              <a:gd name="connsiteY1440" fmla="*/ 2006813 h 2451662"/>
              <a:gd name="connsiteX1441" fmla="*/ 1747147 w 2286002"/>
              <a:gd name="connsiteY1441" fmla="*/ 2001363 h 2451662"/>
              <a:gd name="connsiteX1442" fmla="*/ 1742601 w 2286002"/>
              <a:gd name="connsiteY1442" fmla="*/ 1999546 h 2451662"/>
              <a:gd name="connsiteX1443" fmla="*/ 1742601 w 2286002"/>
              <a:gd name="connsiteY1443" fmla="*/ 1996821 h 2451662"/>
              <a:gd name="connsiteX1444" fmla="*/ 1746238 w 2286002"/>
              <a:gd name="connsiteY1444" fmla="*/ 1991370 h 2451662"/>
              <a:gd name="connsiteX1445" fmla="*/ 1744419 w 2286002"/>
              <a:gd name="connsiteY1445" fmla="*/ 1982286 h 2451662"/>
              <a:gd name="connsiteX1446" fmla="*/ 1734420 w 2286002"/>
              <a:gd name="connsiteY1446" fmla="*/ 1982286 h 2451662"/>
              <a:gd name="connsiteX1447" fmla="*/ 1726239 w 2286002"/>
              <a:gd name="connsiteY1447" fmla="*/ 1987736 h 2451662"/>
              <a:gd name="connsiteX1448" fmla="*/ 1724421 w 2286002"/>
              <a:gd name="connsiteY1448" fmla="*/ 1997729 h 2451662"/>
              <a:gd name="connsiteX1449" fmla="*/ 1716240 w 2286002"/>
              <a:gd name="connsiteY1449" fmla="*/ 2001363 h 2451662"/>
              <a:gd name="connsiteX1450" fmla="*/ 1702604 w 2286002"/>
              <a:gd name="connsiteY1450" fmla="*/ 2002271 h 2451662"/>
              <a:gd name="connsiteX1451" fmla="*/ 1700786 w 2286002"/>
              <a:gd name="connsiteY1451" fmla="*/ 2005905 h 2451662"/>
              <a:gd name="connsiteX1452" fmla="*/ 1694423 w 2286002"/>
              <a:gd name="connsiteY1452" fmla="*/ 2007722 h 2451662"/>
              <a:gd name="connsiteX1453" fmla="*/ 1691696 w 2286002"/>
              <a:gd name="connsiteY1453" fmla="*/ 2007722 h 2451662"/>
              <a:gd name="connsiteX1454" fmla="*/ 1653517 w 2286002"/>
              <a:gd name="connsiteY1454" fmla="*/ 2025890 h 2451662"/>
              <a:gd name="connsiteX1455" fmla="*/ 1670788 w 2286002"/>
              <a:gd name="connsiteY1455" fmla="*/ 2014989 h 2451662"/>
              <a:gd name="connsiteX1456" fmla="*/ 1660789 w 2286002"/>
              <a:gd name="connsiteY1456" fmla="*/ 2014081 h 2451662"/>
              <a:gd name="connsiteX1457" fmla="*/ 1658062 w 2286002"/>
              <a:gd name="connsiteY1457" fmla="*/ 2012264 h 2451662"/>
              <a:gd name="connsiteX1458" fmla="*/ 1658971 w 2286002"/>
              <a:gd name="connsiteY1458" fmla="*/ 2010447 h 2451662"/>
              <a:gd name="connsiteX1459" fmla="*/ 1674424 w 2286002"/>
              <a:gd name="connsiteY1459" fmla="*/ 2010447 h 2451662"/>
              <a:gd name="connsiteX1460" fmla="*/ 1675333 w 2286002"/>
              <a:gd name="connsiteY1460" fmla="*/ 2012264 h 2451662"/>
              <a:gd name="connsiteX1461" fmla="*/ 1684424 w 2286002"/>
              <a:gd name="connsiteY1461" fmla="*/ 2005905 h 2451662"/>
              <a:gd name="connsiteX1462" fmla="*/ 1674424 w 2286002"/>
              <a:gd name="connsiteY1462" fmla="*/ 2001363 h 2451662"/>
              <a:gd name="connsiteX1463" fmla="*/ 1662607 w 2286002"/>
              <a:gd name="connsiteY1463" fmla="*/ 2001363 h 2451662"/>
              <a:gd name="connsiteX1464" fmla="*/ 1649881 w 2286002"/>
              <a:gd name="connsiteY1464" fmla="*/ 2010447 h 2451662"/>
              <a:gd name="connsiteX1465" fmla="*/ 1641699 w 2286002"/>
              <a:gd name="connsiteY1465" fmla="*/ 2008630 h 2451662"/>
              <a:gd name="connsiteX1466" fmla="*/ 1641699 w 2286002"/>
              <a:gd name="connsiteY1466" fmla="*/ 2004996 h 2451662"/>
              <a:gd name="connsiteX1467" fmla="*/ 1620792 w 2286002"/>
              <a:gd name="connsiteY1467" fmla="*/ 2008630 h 2451662"/>
              <a:gd name="connsiteX1468" fmla="*/ 1606248 w 2286002"/>
              <a:gd name="connsiteY1468" fmla="*/ 2018623 h 2451662"/>
              <a:gd name="connsiteX1469" fmla="*/ 1597157 w 2286002"/>
              <a:gd name="connsiteY1469" fmla="*/ 2028616 h 2451662"/>
              <a:gd name="connsiteX1470" fmla="*/ 1591703 w 2286002"/>
              <a:gd name="connsiteY1470" fmla="*/ 2036791 h 2451662"/>
              <a:gd name="connsiteX1471" fmla="*/ 1610793 w 2286002"/>
              <a:gd name="connsiteY1471" fmla="*/ 2041334 h 2451662"/>
              <a:gd name="connsiteX1472" fmla="*/ 1603520 w 2286002"/>
              <a:gd name="connsiteY1472" fmla="*/ 2047692 h 2451662"/>
              <a:gd name="connsiteX1473" fmla="*/ 1615338 w 2286002"/>
              <a:gd name="connsiteY1473" fmla="*/ 2050418 h 2451662"/>
              <a:gd name="connsiteX1474" fmla="*/ 1588976 w 2286002"/>
              <a:gd name="connsiteY1474" fmla="*/ 2065861 h 2451662"/>
              <a:gd name="connsiteX1475" fmla="*/ 1569887 w 2286002"/>
              <a:gd name="connsiteY1475" fmla="*/ 2069495 h 2451662"/>
              <a:gd name="connsiteX1476" fmla="*/ 1586249 w 2286002"/>
              <a:gd name="connsiteY1476" fmla="*/ 2065861 h 2451662"/>
              <a:gd name="connsiteX1477" fmla="*/ 1595339 w 2286002"/>
              <a:gd name="connsiteY1477" fmla="*/ 2069495 h 2451662"/>
              <a:gd name="connsiteX1478" fmla="*/ 1551706 w 2286002"/>
              <a:gd name="connsiteY1478" fmla="*/ 2085846 h 2451662"/>
              <a:gd name="connsiteX1479" fmla="*/ 1589885 w 2286002"/>
              <a:gd name="connsiteY1479" fmla="*/ 2078579 h 2451662"/>
              <a:gd name="connsiteX1480" fmla="*/ 1588976 w 2286002"/>
              <a:gd name="connsiteY1480" fmla="*/ 2094931 h 2451662"/>
              <a:gd name="connsiteX1481" fmla="*/ 1587158 w 2286002"/>
              <a:gd name="connsiteY1481" fmla="*/ 2091297 h 2451662"/>
              <a:gd name="connsiteX1482" fmla="*/ 1578977 w 2286002"/>
              <a:gd name="connsiteY1482" fmla="*/ 2096747 h 2451662"/>
              <a:gd name="connsiteX1483" fmla="*/ 1579886 w 2286002"/>
              <a:gd name="connsiteY1483" fmla="*/ 2099473 h 2451662"/>
              <a:gd name="connsiteX1484" fmla="*/ 1582613 w 2286002"/>
              <a:gd name="connsiteY1484" fmla="*/ 2099359 h 2451662"/>
              <a:gd name="connsiteX1485" fmla="*/ 1588027 w 2286002"/>
              <a:gd name="connsiteY1485" fmla="*/ 2095865 h 2451662"/>
              <a:gd name="connsiteX1486" fmla="*/ 1588029 w 2286002"/>
              <a:gd name="connsiteY1486" fmla="*/ 2095865 h 2451662"/>
              <a:gd name="connsiteX1487" fmla="*/ 1576250 w 2286002"/>
              <a:gd name="connsiteY1487" fmla="*/ 2104015 h 2451662"/>
              <a:gd name="connsiteX1488" fmla="*/ 1564432 w 2286002"/>
              <a:gd name="connsiteY1488" fmla="*/ 2112191 h 2451662"/>
              <a:gd name="connsiteX1489" fmla="*/ 1500801 w 2286002"/>
              <a:gd name="connsiteY1489" fmla="*/ 2136718 h 2451662"/>
              <a:gd name="connsiteX1490" fmla="*/ 1523526 w 2286002"/>
              <a:gd name="connsiteY1490" fmla="*/ 2121275 h 2451662"/>
              <a:gd name="connsiteX1491" fmla="*/ 1506255 w 2286002"/>
              <a:gd name="connsiteY1491" fmla="*/ 2124000 h 2451662"/>
              <a:gd name="connsiteX1492" fmla="*/ 1523526 w 2286002"/>
              <a:gd name="connsiteY1492" fmla="*/ 2113099 h 2451662"/>
              <a:gd name="connsiteX1493" fmla="*/ 1518072 w 2286002"/>
              <a:gd name="connsiteY1493" fmla="*/ 2112191 h 2451662"/>
              <a:gd name="connsiteX1494" fmla="*/ 1502619 w 2286002"/>
              <a:gd name="connsiteY1494" fmla="*/ 2128542 h 2451662"/>
              <a:gd name="connsiteX1495" fmla="*/ 1495346 w 2286002"/>
              <a:gd name="connsiteY1495" fmla="*/ 2129451 h 2451662"/>
              <a:gd name="connsiteX1496" fmla="*/ 1498073 w 2286002"/>
              <a:gd name="connsiteY1496" fmla="*/ 2120366 h 2451662"/>
              <a:gd name="connsiteX1497" fmla="*/ 1516254 w 2286002"/>
              <a:gd name="connsiteY1497" fmla="*/ 2106740 h 2451662"/>
              <a:gd name="connsiteX1498" fmla="*/ 1480802 w 2286002"/>
              <a:gd name="connsiteY1498" fmla="*/ 2114007 h 2451662"/>
              <a:gd name="connsiteX1499" fmla="*/ 1472621 w 2286002"/>
              <a:gd name="connsiteY1499" fmla="*/ 2124909 h 2451662"/>
              <a:gd name="connsiteX1500" fmla="*/ 1462621 w 2286002"/>
              <a:gd name="connsiteY1500" fmla="*/ 2125817 h 2451662"/>
              <a:gd name="connsiteX1501" fmla="*/ 1454440 w 2286002"/>
              <a:gd name="connsiteY1501" fmla="*/ 2123092 h 2451662"/>
              <a:gd name="connsiteX1502" fmla="*/ 1437169 w 2286002"/>
              <a:gd name="connsiteY1502" fmla="*/ 2133084 h 2451662"/>
              <a:gd name="connsiteX1503" fmla="*/ 1399899 w 2286002"/>
              <a:gd name="connsiteY1503" fmla="*/ 2156703 h 2451662"/>
              <a:gd name="connsiteX1504" fmla="*/ 1399899 w 2286002"/>
              <a:gd name="connsiteY1504" fmla="*/ 2157612 h 2451662"/>
              <a:gd name="connsiteX1505" fmla="*/ 1400808 w 2286002"/>
              <a:gd name="connsiteY1505" fmla="*/ 2159429 h 2451662"/>
              <a:gd name="connsiteX1506" fmla="*/ 1437169 w 2286002"/>
              <a:gd name="connsiteY1506" fmla="*/ 2153070 h 2451662"/>
              <a:gd name="connsiteX1507" fmla="*/ 1434442 w 2286002"/>
              <a:gd name="connsiteY1507" fmla="*/ 2155795 h 2451662"/>
              <a:gd name="connsiteX1508" fmla="*/ 1459895 w 2286002"/>
              <a:gd name="connsiteY1508" fmla="*/ 2151253 h 2451662"/>
              <a:gd name="connsiteX1509" fmla="*/ 1450804 w 2286002"/>
              <a:gd name="connsiteY1509" fmla="*/ 2158520 h 2451662"/>
              <a:gd name="connsiteX1510" fmla="*/ 1474439 w 2286002"/>
              <a:gd name="connsiteY1510" fmla="*/ 2149436 h 2451662"/>
              <a:gd name="connsiteX1511" fmla="*/ 1462621 w 2286002"/>
              <a:gd name="connsiteY1511" fmla="*/ 2154887 h 2451662"/>
              <a:gd name="connsiteX1512" fmla="*/ 1473530 w 2286002"/>
              <a:gd name="connsiteY1512" fmla="*/ 2146711 h 2451662"/>
              <a:gd name="connsiteX1513" fmla="*/ 1474439 w 2286002"/>
              <a:gd name="connsiteY1513" fmla="*/ 2146711 h 2451662"/>
              <a:gd name="connsiteX1514" fmla="*/ 1481711 w 2286002"/>
              <a:gd name="connsiteY1514" fmla="*/ 2142169 h 2451662"/>
              <a:gd name="connsiteX1515" fmla="*/ 1491170 w 2286002"/>
              <a:gd name="connsiteY1515" fmla="*/ 2142680 h 2451662"/>
              <a:gd name="connsiteX1516" fmla="*/ 1490226 w 2286002"/>
              <a:gd name="connsiteY1516" fmla="*/ 2143644 h 2451662"/>
              <a:gd name="connsiteX1517" fmla="*/ 1488983 w 2286002"/>
              <a:gd name="connsiteY1517" fmla="*/ 2143985 h 2451662"/>
              <a:gd name="connsiteX1518" fmla="*/ 1489892 w 2286002"/>
              <a:gd name="connsiteY1518" fmla="*/ 2143985 h 2451662"/>
              <a:gd name="connsiteX1519" fmla="*/ 1490226 w 2286002"/>
              <a:gd name="connsiteY1519" fmla="*/ 2143644 h 2451662"/>
              <a:gd name="connsiteX1520" fmla="*/ 1514209 w 2286002"/>
              <a:gd name="connsiteY1520" fmla="*/ 2137059 h 2451662"/>
              <a:gd name="connsiteX1521" fmla="*/ 1538071 w 2286002"/>
              <a:gd name="connsiteY1521" fmla="*/ 2129451 h 2451662"/>
              <a:gd name="connsiteX1522" fmla="*/ 1596248 w 2286002"/>
              <a:gd name="connsiteY1522" fmla="*/ 2117641 h 2451662"/>
              <a:gd name="connsiteX1523" fmla="*/ 1615338 w 2286002"/>
              <a:gd name="connsiteY1523" fmla="*/ 2105831 h 2451662"/>
              <a:gd name="connsiteX1524" fmla="*/ 1663516 w 2286002"/>
              <a:gd name="connsiteY1524" fmla="*/ 2076762 h 2451662"/>
              <a:gd name="connsiteX1525" fmla="*/ 1689878 w 2286002"/>
              <a:gd name="connsiteY1525" fmla="*/ 2063136 h 2451662"/>
              <a:gd name="connsiteX1526" fmla="*/ 1687151 w 2286002"/>
              <a:gd name="connsiteY1526" fmla="*/ 2059502 h 2451662"/>
              <a:gd name="connsiteX1527" fmla="*/ 1709081 w 2286002"/>
              <a:gd name="connsiteY1527" fmla="*/ 2045648 h 2451662"/>
              <a:gd name="connsiteX1528" fmla="*/ 1723518 w 2286002"/>
              <a:gd name="connsiteY1528" fmla="*/ 2034194 h 2451662"/>
              <a:gd name="connsiteX1529" fmla="*/ 1723782 w 2286002"/>
              <a:gd name="connsiteY1529" fmla="*/ 2039843 h 2451662"/>
              <a:gd name="connsiteX1530" fmla="*/ 1708058 w 2286002"/>
              <a:gd name="connsiteY1530" fmla="*/ 2060410 h 2451662"/>
              <a:gd name="connsiteX1531" fmla="*/ 1667152 w 2286002"/>
              <a:gd name="connsiteY1531" fmla="*/ 2084938 h 2451662"/>
              <a:gd name="connsiteX1532" fmla="*/ 1666129 w 2286002"/>
              <a:gd name="connsiteY1532" fmla="*/ 2092205 h 2451662"/>
              <a:gd name="connsiteX1533" fmla="*/ 1662463 w 2286002"/>
              <a:gd name="connsiteY1533" fmla="*/ 2094532 h 2451662"/>
              <a:gd name="connsiteX1534" fmla="*/ 1660675 w 2286002"/>
              <a:gd name="connsiteY1534" fmla="*/ 2093341 h 2451662"/>
              <a:gd name="connsiteX1535" fmla="*/ 1653517 w 2286002"/>
              <a:gd name="connsiteY1535" fmla="*/ 2091297 h 2451662"/>
              <a:gd name="connsiteX1536" fmla="*/ 1629882 w 2286002"/>
              <a:gd name="connsiteY1536" fmla="*/ 2106740 h 2451662"/>
              <a:gd name="connsiteX1537" fmla="*/ 1641699 w 2286002"/>
              <a:gd name="connsiteY1537" fmla="*/ 2111282 h 2451662"/>
              <a:gd name="connsiteX1538" fmla="*/ 1636245 w 2286002"/>
              <a:gd name="connsiteY1538" fmla="*/ 2113099 h 2451662"/>
              <a:gd name="connsiteX1539" fmla="*/ 1638972 w 2286002"/>
              <a:gd name="connsiteY1539" fmla="*/ 2117641 h 2451662"/>
              <a:gd name="connsiteX1540" fmla="*/ 1620792 w 2286002"/>
              <a:gd name="connsiteY1540" fmla="*/ 2121275 h 2451662"/>
              <a:gd name="connsiteX1541" fmla="*/ 1589885 w 2286002"/>
              <a:gd name="connsiteY1541" fmla="*/ 2144894 h 2451662"/>
              <a:gd name="connsiteX1542" fmla="*/ 1581704 w 2286002"/>
              <a:gd name="connsiteY1542" fmla="*/ 2143985 h 2451662"/>
              <a:gd name="connsiteX1543" fmla="*/ 1583522 w 2286002"/>
              <a:gd name="connsiteY1543" fmla="*/ 2148527 h 2451662"/>
              <a:gd name="connsiteX1544" fmla="*/ 1452622 w 2286002"/>
              <a:gd name="connsiteY1544" fmla="*/ 2188498 h 2451662"/>
              <a:gd name="connsiteX1545" fmla="*/ 1399899 w 2286002"/>
              <a:gd name="connsiteY1545" fmla="*/ 2207575 h 2451662"/>
              <a:gd name="connsiteX1546" fmla="*/ 1236274 w 2286002"/>
              <a:gd name="connsiteY1546" fmla="*/ 2232103 h 2451662"/>
              <a:gd name="connsiteX1547" fmla="*/ 1175370 w 2286002"/>
              <a:gd name="connsiteY1547" fmla="*/ 2230286 h 2451662"/>
              <a:gd name="connsiteX1548" fmla="*/ 1165370 w 2286002"/>
              <a:gd name="connsiteY1548" fmla="*/ 2228469 h 2451662"/>
              <a:gd name="connsiteX1549" fmla="*/ 1193550 w 2286002"/>
              <a:gd name="connsiteY1549" fmla="*/ 2239370 h 2451662"/>
              <a:gd name="connsiteX1550" fmla="*/ 1195368 w 2286002"/>
              <a:gd name="connsiteY1550" fmla="*/ 2252997 h 2451662"/>
              <a:gd name="connsiteX1551" fmla="*/ 1273544 w 2286002"/>
              <a:gd name="connsiteY1551" fmla="*/ 2257539 h 2451662"/>
              <a:gd name="connsiteX1552" fmla="*/ 1288998 w 2286002"/>
              <a:gd name="connsiteY1552" fmla="*/ 2252088 h 2451662"/>
              <a:gd name="connsiteX1553" fmla="*/ 1324450 w 2286002"/>
              <a:gd name="connsiteY1553" fmla="*/ 2246637 h 2451662"/>
              <a:gd name="connsiteX1554" fmla="*/ 1346266 w 2286002"/>
              <a:gd name="connsiteY1554" fmla="*/ 2250271 h 2451662"/>
              <a:gd name="connsiteX1555" fmla="*/ 1368992 w 2286002"/>
              <a:gd name="connsiteY1555" fmla="*/ 2241187 h 2451662"/>
              <a:gd name="connsiteX1556" fmla="*/ 1384445 w 2286002"/>
              <a:gd name="connsiteY1556" fmla="*/ 2242095 h 2451662"/>
              <a:gd name="connsiteX1557" fmla="*/ 1381718 w 2286002"/>
              <a:gd name="connsiteY1557" fmla="*/ 2239370 h 2451662"/>
              <a:gd name="connsiteX1558" fmla="*/ 1400808 w 2286002"/>
              <a:gd name="connsiteY1558" fmla="*/ 2241187 h 2451662"/>
              <a:gd name="connsiteX1559" fmla="*/ 1402626 w 2286002"/>
              <a:gd name="connsiteY1559" fmla="*/ 2235737 h 2451662"/>
              <a:gd name="connsiteX1560" fmla="*/ 1434442 w 2286002"/>
              <a:gd name="connsiteY1560" fmla="*/ 2234828 h 2451662"/>
              <a:gd name="connsiteX1561" fmla="*/ 1435351 w 2286002"/>
              <a:gd name="connsiteY1561" fmla="*/ 2226652 h 2451662"/>
              <a:gd name="connsiteX1562" fmla="*/ 1451713 w 2286002"/>
              <a:gd name="connsiteY1562" fmla="*/ 2230286 h 2451662"/>
              <a:gd name="connsiteX1563" fmla="*/ 1475348 w 2286002"/>
              <a:gd name="connsiteY1563" fmla="*/ 2216659 h 2451662"/>
              <a:gd name="connsiteX1564" fmla="*/ 1508982 w 2286002"/>
              <a:gd name="connsiteY1564" fmla="*/ 2212117 h 2451662"/>
              <a:gd name="connsiteX1565" fmla="*/ 1539889 w 2286002"/>
              <a:gd name="connsiteY1565" fmla="*/ 2203033 h 2451662"/>
              <a:gd name="connsiteX1566" fmla="*/ 1538071 w 2286002"/>
              <a:gd name="connsiteY1566" fmla="*/ 2208484 h 2451662"/>
              <a:gd name="connsiteX1567" fmla="*/ 1574432 w 2286002"/>
              <a:gd name="connsiteY1567" fmla="*/ 2198491 h 2451662"/>
              <a:gd name="connsiteX1568" fmla="*/ 1570796 w 2286002"/>
              <a:gd name="connsiteY1568" fmla="*/ 2196674 h 2451662"/>
              <a:gd name="connsiteX1569" fmla="*/ 1609884 w 2286002"/>
              <a:gd name="connsiteY1569" fmla="*/ 2183048 h 2451662"/>
              <a:gd name="connsiteX1570" fmla="*/ 1638972 w 2286002"/>
              <a:gd name="connsiteY1570" fmla="*/ 2168513 h 2451662"/>
              <a:gd name="connsiteX1571" fmla="*/ 1648063 w 2286002"/>
              <a:gd name="connsiteY1571" fmla="*/ 2170330 h 2451662"/>
              <a:gd name="connsiteX1572" fmla="*/ 1660789 w 2286002"/>
              <a:gd name="connsiteY1572" fmla="*/ 2165788 h 2451662"/>
              <a:gd name="connsiteX1573" fmla="*/ 1668061 w 2286002"/>
              <a:gd name="connsiteY1573" fmla="*/ 2156703 h 2451662"/>
              <a:gd name="connsiteX1574" fmla="*/ 1685333 w 2286002"/>
              <a:gd name="connsiteY1574" fmla="*/ 2154887 h 2451662"/>
              <a:gd name="connsiteX1575" fmla="*/ 1687151 w 2286002"/>
              <a:gd name="connsiteY1575" fmla="*/ 2146711 h 2451662"/>
              <a:gd name="connsiteX1576" fmla="*/ 1678060 w 2286002"/>
              <a:gd name="connsiteY1576" fmla="*/ 2146711 h 2451662"/>
              <a:gd name="connsiteX1577" fmla="*/ 1699877 w 2286002"/>
              <a:gd name="connsiteY1577" fmla="*/ 2149436 h 2451662"/>
              <a:gd name="connsiteX1578" fmla="*/ 1680788 w 2286002"/>
              <a:gd name="connsiteY1578" fmla="*/ 2163971 h 2451662"/>
              <a:gd name="connsiteX1579" fmla="*/ 1644426 w 2286002"/>
              <a:gd name="connsiteY1579" fmla="*/ 2180323 h 2451662"/>
              <a:gd name="connsiteX1580" fmla="*/ 1649881 w 2286002"/>
              <a:gd name="connsiteY1580" fmla="*/ 2181231 h 2451662"/>
              <a:gd name="connsiteX1581" fmla="*/ 1650790 w 2286002"/>
              <a:gd name="connsiteY1581" fmla="*/ 2175780 h 2451662"/>
              <a:gd name="connsiteX1582" fmla="*/ 1699877 w 2286002"/>
              <a:gd name="connsiteY1582" fmla="*/ 2155795 h 2451662"/>
              <a:gd name="connsiteX1583" fmla="*/ 1709877 w 2286002"/>
              <a:gd name="connsiteY1583" fmla="*/ 2162154 h 2451662"/>
              <a:gd name="connsiteX1584" fmla="*/ 1653517 w 2286002"/>
              <a:gd name="connsiteY1584" fmla="*/ 2189407 h 2451662"/>
              <a:gd name="connsiteX1585" fmla="*/ 1641699 w 2286002"/>
              <a:gd name="connsiteY1585" fmla="*/ 2188498 h 2451662"/>
              <a:gd name="connsiteX1586" fmla="*/ 1621701 w 2286002"/>
              <a:gd name="connsiteY1586" fmla="*/ 2202125 h 2451662"/>
              <a:gd name="connsiteX1587" fmla="*/ 1622610 w 2286002"/>
              <a:gd name="connsiteY1587" fmla="*/ 2197583 h 2451662"/>
              <a:gd name="connsiteX1588" fmla="*/ 1584431 w 2286002"/>
              <a:gd name="connsiteY1588" fmla="*/ 2218476 h 2451662"/>
              <a:gd name="connsiteX1589" fmla="*/ 1606248 w 2286002"/>
              <a:gd name="connsiteY1589" fmla="*/ 2214843 h 2451662"/>
              <a:gd name="connsiteX1590" fmla="*/ 1579886 w 2286002"/>
              <a:gd name="connsiteY1590" fmla="*/ 2223019 h 2451662"/>
              <a:gd name="connsiteX1591" fmla="*/ 1581704 w 2286002"/>
              <a:gd name="connsiteY1591" fmla="*/ 2227561 h 2451662"/>
              <a:gd name="connsiteX1592" fmla="*/ 1538071 w 2286002"/>
              <a:gd name="connsiteY1592" fmla="*/ 2243004 h 2451662"/>
              <a:gd name="connsiteX1593" fmla="*/ 1513527 w 2286002"/>
              <a:gd name="connsiteY1593" fmla="*/ 2252088 h 2451662"/>
              <a:gd name="connsiteX1594" fmla="*/ 1488983 w 2286002"/>
              <a:gd name="connsiteY1594" fmla="*/ 2257539 h 2451662"/>
              <a:gd name="connsiteX1595" fmla="*/ 1487165 w 2286002"/>
              <a:gd name="connsiteY1595" fmla="*/ 2262081 h 2451662"/>
              <a:gd name="connsiteX1596" fmla="*/ 1404444 w 2286002"/>
              <a:gd name="connsiteY1596" fmla="*/ 2281158 h 2451662"/>
              <a:gd name="connsiteX1597" fmla="*/ 1424442 w 2286002"/>
              <a:gd name="connsiteY1597" fmla="*/ 2281158 h 2451662"/>
              <a:gd name="connsiteX1598" fmla="*/ 1399899 w 2286002"/>
              <a:gd name="connsiteY1598" fmla="*/ 2287517 h 2451662"/>
              <a:gd name="connsiteX1599" fmla="*/ 1400808 w 2286002"/>
              <a:gd name="connsiteY1599" fmla="*/ 2290242 h 2451662"/>
              <a:gd name="connsiteX1600" fmla="*/ 1372628 w 2286002"/>
              <a:gd name="connsiteY1600" fmla="*/ 2285700 h 2451662"/>
              <a:gd name="connsiteX1601" fmla="*/ 1335358 w 2286002"/>
              <a:gd name="connsiteY1601" fmla="*/ 2295692 h 2451662"/>
              <a:gd name="connsiteX1602" fmla="*/ 1308087 w 2286002"/>
              <a:gd name="connsiteY1602" fmla="*/ 2294784 h 2451662"/>
              <a:gd name="connsiteX1603" fmla="*/ 1302633 w 2286002"/>
              <a:gd name="connsiteY1603" fmla="*/ 2292967 h 2451662"/>
              <a:gd name="connsiteX1604" fmla="*/ 1275362 w 2286002"/>
              <a:gd name="connsiteY1604" fmla="*/ 2300235 h 2451662"/>
              <a:gd name="connsiteX1605" fmla="*/ 1292634 w 2286002"/>
              <a:gd name="connsiteY1605" fmla="*/ 2303868 h 2451662"/>
              <a:gd name="connsiteX1606" fmla="*/ 1281725 w 2286002"/>
              <a:gd name="connsiteY1606" fmla="*/ 2311136 h 2451662"/>
              <a:gd name="connsiteX1607" fmla="*/ 1259909 w 2286002"/>
              <a:gd name="connsiteY1607" fmla="*/ 2315678 h 2451662"/>
              <a:gd name="connsiteX1608" fmla="*/ 1276271 w 2286002"/>
              <a:gd name="connsiteY1608" fmla="*/ 2307502 h 2451662"/>
              <a:gd name="connsiteX1609" fmla="*/ 1268090 w 2286002"/>
              <a:gd name="connsiteY1609" fmla="*/ 2306594 h 2451662"/>
              <a:gd name="connsiteX1610" fmla="*/ 1251728 w 2286002"/>
              <a:gd name="connsiteY1610" fmla="*/ 2310227 h 2451662"/>
              <a:gd name="connsiteX1611" fmla="*/ 1249001 w 2286002"/>
              <a:gd name="connsiteY1611" fmla="*/ 2315678 h 2451662"/>
              <a:gd name="connsiteX1612" fmla="*/ 1300815 w 2286002"/>
              <a:gd name="connsiteY1612" fmla="*/ 2316586 h 2451662"/>
              <a:gd name="connsiteX1613" fmla="*/ 1350812 w 2286002"/>
              <a:gd name="connsiteY1613" fmla="*/ 2306594 h 2451662"/>
              <a:gd name="connsiteX1614" fmla="*/ 1388081 w 2286002"/>
              <a:gd name="connsiteY1614" fmla="*/ 2301143 h 2451662"/>
              <a:gd name="connsiteX1615" fmla="*/ 1427170 w 2286002"/>
              <a:gd name="connsiteY1615" fmla="*/ 2296601 h 2451662"/>
              <a:gd name="connsiteX1616" fmla="*/ 1434442 w 2286002"/>
              <a:gd name="connsiteY1616" fmla="*/ 2291150 h 2451662"/>
              <a:gd name="connsiteX1617" fmla="*/ 1530798 w 2286002"/>
              <a:gd name="connsiteY1617" fmla="*/ 2265714 h 2451662"/>
              <a:gd name="connsiteX1618" fmla="*/ 1512618 w 2286002"/>
              <a:gd name="connsiteY1618" fmla="*/ 2273890 h 2451662"/>
              <a:gd name="connsiteX1619" fmla="*/ 1548070 w 2286002"/>
              <a:gd name="connsiteY1619" fmla="*/ 2256630 h 2451662"/>
              <a:gd name="connsiteX1620" fmla="*/ 1568977 w 2286002"/>
              <a:gd name="connsiteY1620" fmla="*/ 2250271 h 2451662"/>
              <a:gd name="connsiteX1621" fmla="*/ 1557160 w 2286002"/>
              <a:gd name="connsiteY1621" fmla="*/ 2259355 h 2451662"/>
              <a:gd name="connsiteX1622" fmla="*/ 1602611 w 2286002"/>
              <a:gd name="connsiteY1622" fmla="*/ 2238462 h 2451662"/>
              <a:gd name="connsiteX1623" fmla="*/ 1664425 w 2286002"/>
              <a:gd name="connsiteY1623" fmla="*/ 2212117 h 2451662"/>
              <a:gd name="connsiteX1624" fmla="*/ 1710786 w 2286002"/>
              <a:gd name="connsiteY1624" fmla="*/ 2183048 h 2451662"/>
              <a:gd name="connsiteX1625" fmla="*/ 1719876 w 2286002"/>
              <a:gd name="connsiteY1625" fmla="*/ 2175780 h 2451662"/>
              <a:gd name="connsiteX1626" fmla="*/ 1725330 w 2286002"/>
              <a:gd name="connsiteY1626" fmla="*/ 2181231 h 2451662"/>
              <a:gd name="connsiteX1627" fmla="*/ 1730784 w 2286002"/>
              <a:gd name="connsiteY1627" fmla="*/ 2179414 h 2451662"/>
              <a:gd name="connsiteX1628" fmla="*/ 1742601 w 2286002"/>
              <a:gd name="connsiteY1628" fmla="*/ 2167605 h 2451662"/>
              <a:gd name="connsiteX1629" fmla="*/ 1768054 w 2286002"/>
              <a:gd name="connsiteY1629" fmla="*/ 2155795 h 2451662"/>
              <a:gd name="connsiteX1630" fmla="*/ 1769861 w 2286002"/>
              <a:gd name="connsiteY1630" fmla="*/ 2153185 h 2451662"/>
              <a:gd name="connsiteX1631" fmla="*/ 1768963 w 2286002"/>
              <a:gd name="connsiteY1631" fmla="*/ 2162154 h 2451662"/>
              <a:gd name="connsiteX1632" fmla="*/ 1782598 w 2286002"/>
              <a:gd name="connsiteY1632" fmla="*/ 2159429 h 2451662"/>
              <a:gd name="connsiteX1633" fmla="*/ 1733511 w 2286002"/>
              <a:gd name="connsiteY1633" fmla="*/ 2191223 h 2451662"/>
              <a:gd name="connsiteX1634" fmla="*/ 1718058 w 2286002"/>
              <a:gd name="connsiteY1634" fmla="*/ 2197583 h 2451662"/>
              <a:gd name="connsiteX1635" fmla="*/ 1655335 w 2286002"/>
              <a:gd name="connsiteY1635" fmla="*/ 2219385 h 2451662"/>
              <a:gd name="connsiteX1636" fmla="*/ 1671697 w 2286002"/>
              <a:gd name="connsiteY1636" fmla="*/ 2215751 h 2451662"/>
              <a:gd name="connsiteX1637" fmla="*/ 1658062 w 2286002"/>
              <a:gd name="connsiteY1637" fmla="*/ 2226652 h 2451662"/>
              <a:gd name="connsiteX1638" fmla="*/ 1673515 w 2286002"/>
              <a:gd name="connsiteY1638" fmla="*/ 2220293 h 2451662"/>
              <a:gd name="connsiteX1639" fmla="*/ 1657153 w 2286002"/>
              <a:gd name="connsiteY1639" fmla="*/ 2238462 h 2451662"/>
              <a:gd name="connsiteX1640" fmla="*/ 1647154 w 2286002"/>
              <a:gd name="connsiteY1640" fmla="*/ 2236645 h 2451662"/>
              <a:gd name="connsiteX1641" fmla="*/ 1642609 w 2286002"/>
              <a:gd name="connsiteY1641" fmla="*/ 2240279 h 2451662"/>
              <a:gd name="connsiteX1642" fmla="*/ 1654426 w 2286002"/>
              <a:gd name="connsiteY1642" fmla="*/ 2245729 h 2451662"/>
              <a:gd name="connsiteX1643" fmla="*/ 1639882 w 2286002"/>
              <a:gd name="connsiteY1643" fmla="*/ 2247546 h 2451662"/>
              <a:gd name="connsiteX1644" fmla="*/ 1642609 w 2286002"/>
              <a:gd name="connsiteY1644" fmla="*/ 2256630 h 2451662"/>
              <a:gd name="connsiteX1645" fmla="*/ 1614429 w 2286002"/>
              <a:gd name="connsiteY1645" fmla="*/ 2270257 h 2451662"/>
              <a:gd name="connsiteX1646" fmla="*/ 1618974 w 2286002"/>
              <a:gd name="connsiteY1646" fmla="*/ 2265714 h 2451662"/>
              <a:gd name="connsiteX1647" fmla="*/ 1605338 w 2286002"/>
              <a:gd name="connsiteY1647" fmla="*/ 2270257 h 2451662"/>
              <a:gd name="connsiteX1648" fmla="*/ 1614429 w 2286002"/>
              <a:gd name="connsiteY1648" fmla="*/ 2269348 h 2451662"/>
              <a:gd name="connsiteX1649" fmla="*/ 1568068 w 2286002"/>
              <a:gd name="connsiteY1649" fmla="*/ 2292967 h 2451662"/>
              <a:gd name="connsiteX1650" fmla="*/ 1563523 w 2286002"/>
              <a:gd name="connsiteY1650" fmla="*/ 2288425 h 2451662"/>
              <a:gd name="connsiteX1651" fmla="*/ 1541707 w 2286002"/>
              <a:gd name="connsiteY1651" fmla="*/ 2302960 h 2451662"/>
              <a:gd name="connsiteX1652" fmla="*/ 1536253 w 2286002"/>
              <a:gd name="connsiteY1652" fmla="*/ 2296601 h 2451662"/>
              <a:gd name="connsiteX1653" fmla="*/ 1513527 w 2286002"/>
              <a:gd name="connsiteY1653" fmla="*/ 2307502 h 2451662"/>
              <a:gd name="connsiteX1654" fmla="*/ 1528071 w 2286002"/>
              <a:gd name="connsiteY1654" fmla="*/ 2306594 h 2451662"/>
              <a:gd name="connsiteX1655" fmla="*/ 1492619 w 2286002"/>
              <a:gd name="connsiteY1655" fmla="*/ 2310227 h 2451662"/>
              <a:gd name="connsiteX1656" fmla="*/ 1487165 w 2286002"/>
              <a:gd name="connsiteY1656" fmla="*/ 2320220 h 2451662"/>
              <a:gd name="connsiteX1657" fmla="*/ 1479893 w 2286002"/>
              <a:gd name="connsiteY1657" fmla="*/ 2316586 h 2451662"/>
              <a:gd name="connsiteX1658" fmla="*/ 1460804 w 2286002"/>
              <a:gd name="connsiteY1658" fmla="*/ 2323854 h 2451662"/>
              <a:gd name="connsiteX1659" fmla="*/ 1430806 w 2286002"/>
              <a:gd name="connsiteY1659" fmla="*/ 2332938 h 2451662"/>
              <a:gd name="connsiteX1660" fmla="*/ 1427170 w 2286002"/>
              <a:gd name="connsiteY1660" fmla="*/ 2327488 h 2451662"/>
              <a:gd name="connsiteX1661" fmla="*/ 1360811 w 2286002"/>
              <a:gd name="connsiteY1661" fmla="*/ 2340206 h 2451662"/>
              <a:gd name="connsiteX1662" fmla="*/ 1298088 w 2286002"/>
              <a:gd name="connsiteY1662" fmla="*/ 2349290 h 2451662"/>
              <a:gd name="connsiteX1663" fmla="*/ 1298088 w 2286002"/>
              <a:gd name="connsiteY1663" fmla="*/ 2344748 h 2451662"/>
              <a:gd name="connsiteX1664" fmla="*/ 1258091 w 2286002"/>
              <a:gd name="connsiteY1664" fmla="*/ 2345656 h 2451662"/>
              <a:gd name="connsiteX1665" fmla="*/ 1261727 w 2286002"/>
              <a:gd name="connsiteY1665" fmla="*/ 2349290 h 2451662"/>
              <a:gd name="connsiteX1666" fmla="*/ 1224457 w 2286002"/>
              <a:gd name="connsiteY1666" fmla="*/ 2353832 h 2451662"/>
              <a:gd name="connsiteX1667" fmla="*/ 1249910 w 2286002"/>
              <a:gd name="connsiteY1667" fmla="*/ 2363824 h 2451662"/>
              <a:gd name="connsiteX1668" fmla="*/ 1199004 w 2286002"/>
              <a:gd name="connsiteY1668" fmla="*/ 2354740 h 2451662"/>
              <a:gd name="connsiteX1669" fmla="*/ 1199004 w 2286002"/>
              <a:gd name="connsiteY1669" fmla="*/ 2349290 h 2451662"/>
              <a:gd name="connsiteX1670" fmla="*/ 1182642 w 2286002"/>
              <a:gd name="connsiteY1670" fmla="*/ 2347473 h 2451662"/>
              <a:gd name="connsiteX1671" fmla="*/ 1168097 w 2286002"/>
              <a:gd name="connsiteY1671" fmla="*/ 2354740 h 2451662"/>
              <a:gd name="connsiteX1672" fmla="*/ 1103557 w 2286002"/>
              <a:gd name="connsiteY1672" fmla="*/ 2346564 h 2451662"/>
              <a:gd name="connsiteX1673" fmla="*/ 1066286 w 2286002"/>
              <a:gd name="connsiteY1673" fmla="*/ 2345656 h 2451662"/>
              <a:gd name="connsiteX1674" fmla="*/ 1026289 w 2286002"/>
              <a:gd name="connsiteY1674" fmla="*/ 2340206 h 2451662"/>
              <a:gd name="connsiteX1675" fmla="*/ 958113 w 2286002"/>
              <a:gd name="connsiteY1675" fmla="*/ 2322945 h 2451662"/>
              <a:gd name="connsiteX1676" fmla="*/ 942659 w 2286002"/>
              <a:gd name="connsiteY1676" fmla="*/ 2327488 h 2451662"/>
              <a:gd name="connsiteX1677" fmla="*/ 908116 w 2286002"/>
              <a:gd name="connsiteY1677" fmla="*/ 2314770 h 2451662"/>
              <a:gd name="connsiteX1678" fmla="*/ 913570 w 2286002"/>
              <a:gd name="connsiteY1678" fmla="*/ 2313861 h 2451662"/>
              <a:gd name="connsiteX1679" fmla="*/ 895390 w 2286002"/>
              <a:gd name="connsiteY1679" fmla="*/ 2307502 h 2451662"/>
              <a:gd name="connsiteX1680" fmla="*/ 888118 w 2286002"/>
              <a:gd name="connsiteY1680" fmla="*/ 2310227 h 2451662"/>
              <a:gd name="connsiteX1681" fmla="*/ 844485 w 2286002"/>
              <a:gd name="connsiteY1681" fmla="*/ 2299326 h 2451662"/>
              <a:gd name="connsiteX1682" fmla="*/ 850848 w 2286002"/>
              <a:gd name="connsiteY1682" fmla="*/ 2296601 h 2451662"/>
              <a:gd name="connsiteX1683" fmla="*/ 817214 w 2286002"/>
              <a:gd name="connsiteY1683" fmla="*/ 2291150 h 2451662"/>
              <a:gd name="connsiteX1684" fmla="*/ 830849 w 2286002"/>
              <a:gd name="connsiteY1684" fmla="*/ 2294784 h 2451662"/>
              <a:gd name="connsiteX1685" fmla="*/ 824486 w 2286002"/>
              <a:gd name="connsiteY1685" fmla="*/ 2296601 h 2451662"/>
              <a:gd name="connsiteX1686" fmla="*/ 738128 w 2286002"/>
              <a:gd name="connsiteY1686" fmla="*/ 2259355 h 2451662"/>
              <a:gd name="connsiteX1687" fmla="*/ 727220 w 2286002"/>
              <a:gd name="connsiteY1687" fmla="*/ 2249363 h 2451662"/>
              <a:gd name="connsiteX1688" fmla="*/ 697222 w 2286002"/>
              <a:gd name="connsiteY1688" fmla="*/ 2240279 h 2451662"/>
              <a:gd name="connsiteX1689" fmla="*/ 687223 w 2286002"/>
              <a:gd name="connsiteY1689" fmla="*/ 2234828 h 2451662"/>
              <a:gd name="connsiteX1690" fmla="*/ 649953 w 2286002"/>
              <a:gd name="connsiteY1690" fmla="*/ 2219385 h 2451662"/>
              <a:gd name="connsiteX1691" fmla="*/ 659952 w 2286002"/>
              <a:gd name="connsiteY1691" fmla="*/ 2230286 h 2451662"/>
              <a:gd name="connsiteX1692" fmla="*/ 639954 w 2286002"/>
              <a:gd name="connsiteY1692" fmla="*/ 2219385 h 2451662"/>
              <a:gd name="connsiteX1693" fmla="*/ 636318 w 2286002"/>
              <a:gd name="connsiteY1693" fmla="*/ 2212117 h 2451662"/>
              <a:gd name="connsiteX1694" fmla="*/ 624500 w 2286002"/>
              <a:gd name="connsiteY1694" fmla="*/ 2207575 h 2451662"/>
              <a:gd name="connsiteX1695" fmla="*/ 642681 w 2286002"/>
              <a:gd name="connsiteY1695" fmla="*/ 2226652 h 2451662"/>
              <a:gd name="connsiteX1696" fmla="*/ 598138 w 2286002"/>
              <a:gd name="connsiteY1696" fmla="*/ 2205758 h 2451662"/>
              <a:gd name="connsiteX1697" fmla="*/ 593593 w 2286002"/>
              <a:gd name="connsiteY1697" fmla="*/ 2203033 h 2451662"/>
              <a:gd name="connsiteX1698" fmla="*/ 602684 w 2286002"/>
              <a:gd name="connsiteY1698" fmla="*/ 2220293 h 2451662"/>
              <a:gd name="connsiteX1699" fmla="*/ 559959 w 2286002"/>
              <a:gd name="connsiteY1699" fmla="*/ 2190315 h 2451662"/>
              <a:gd name="connsiteX1700" fmla="*/ 523598 w 2286002"/>
              <a:gd name="connsiteY1700" fmla="*/ 2157612 h 2451662"/>
              <a:gd name="connsiteX1701" fmla="*/ 522690 w 2286002"/>
              <a:gd name="connsiteY1701" fmla="*/ 2163971 h 2451662"/>
              <a:gd name="connsiteX1702" fmla="*/ 508145 w 2286002"/>
              <a:gd name="connsiteY1702" fmla="*/ 2150345 h 2451662"/>
              <a:gd name="connsiteX1703" fmla="*/ 501782 w 2286002"/>
              <a:gd name="connsiteY1703" fmla="*/ 2153070 h 2451662"/>
              <a:gd name="connsiteX1704" fmla="*/ 488146 w 2286002"/>
              <a:gd name="connsiteY1704" fmla="*/ 2138535 h 2451662"/>
              <a:gd name="connsiteX1705" fmla="*/ 508145 w 2286002"/>
              <a:gd name="connsiteY1705" fmla="*/ 2144894 h 2451662"/>
              <a:gd name="connsiteX1706" fmla="*/ 469966 w 2286002"/>
              <a:gd name="connsiteY1706" fmla="*/ 2119458 h 2451662"/>
              <a:gd name="connsiteX1707" fmla="*/ 484510 w 2286002"/>
              <a:gd name="connsiteY1707" fmla="*/ 2133993 h 2451662"/>
              <a:gd name="connsiteX1708" fmla="*/ 469057 w 2286002"/>
              <a:gd name="connsiteY1708" fmla="*/ 2133993 h 2451662"/>
              <a:gd name="connsiteX1709" fmla="*/ 470875 w 2286002"/>
              <a:gd name="connsiteY1709" fmla="*/ 2127634 h 2451662"/>
              <a:gd name="connsiteX1710" fmla="*/ 424515 w 2286002"/>
              <a:gd name="connsiteY1710" fmla="*/ 2101289 h 2451662"/>
              <a:gd name="connsiteX1711" fmla="*/ 434514 w 2286002"/>
              <a:gd name="connsiteY1711" fmla="*/ 2098564 h 2451662"/>
              <a:gd name="connsiteX1712" fmla="*/ 420879 w 2286002"/>
              <a:gd name="connsiteY1712" fmla="*/ 2088571 h 2451662"/>
              <a:gd name="connsiteX1713" fmla="*/ 417242 w 2286002"/>
              <a:gd name="connsiteY1713" fmla="*/ 2096747 h 2451662"/>
              <a:gd name="connsiteX1714" fmla="*/ 411788 w 2286002"/>
              <a:gd name="connsiteY1714" fmla="*/ 2085846 h 2451662"/>
              <a:gd name="connsiteX1715" fmla="*/ 393608 w 2286002"/>
              <a:gd name="connsiteY1715" fmla="*/ 2079487 h 2451662"/>
              <a:gd name="connsiteX1716" fmla="*/ 380881 w 2286002"/>
              <a:gd name="connsiteY1716" fmla="*/ 2071311 h 2451662"/>
              <a:gd name="connsiteX1717" fmla="*/ 369064 w 2286002"/>
              <a:gd name="connsiteY1717" fmla="*/ 2050418 h 2451662"/>
              <a:gd name="connsiteX1718" fmla="*/ 364519 w 2286002"/>
              <a:gd name="connsiteY1718" fmla="*/ 2054960 h 2451662"/>
              <a:gd name="connsiteX1719" fmla="*/ 349066 w 2286002"/>
              <a:gd name="connsiteY1719" fmla="*/ 2041334 h 2451662"/>
              <a:gd name="connsiteX1720" fmla="*/ 345430 w 2286002"/>
              <a:gd name="connsiteY1720" fmla="*/ 2029524 h 2451662"/>
              <a:gd name="connsiteX1721" fmla="*/ 339975 w 2286002"/>
              <a:gd name="connsiteY1721" fmla="*/ 2030432 h 2451662"/>
              <a:gd name="connsiteX1722" fmla="*/ 309069 w 2286002"/>
              <a:gd name="connsiteY1722" fmla="*/ 1980469 h 2451662"/>
              <a:gd name="connsiteX1723" fmla="*/ 293615 w 2286002"/>
              <a:gd name="connsiteY1723" fmla="*/ 1958667 h 2451662"/>
              <a:gd name="connsiteX1724" fmla="*/ 298160 w 2286002"/>
              <a:gd name="connsiteY1724" fmla="*/ 1955033 h 2451662"/>
              <a:gd name="connsiteX1725" fmla="*/ 280889 w 2286002"/>
              <a:gd name="connsiteY1725" fmla="*/ 1936864 h 2451662"/>
              <a:gd name="connsiteX1726" fmla="*/ 278162 w 2286002"/>
              <a:gd name="connsiteY1726" fmla="*/ 1945949 h 2451662"/>
              <a:gd name="connsiteX1727" fmla="*/ 269071 w 2286002"/>
              <a:gd name="connsiteY1727" fmla="*/ 1931414 h 2451662"/>
              <a:gd name="connsiteX1728" fmla="*/ 278162 w 2286002"/>
              <a:gd name="connsiteY1728" fmla="*/ 1935048 h 2451662"/>
              <a:gd name="connsiteX1729" fmla="*/ 269071 w 2286002"/>
              <a:gd name="connsiteY1729" fmla="*/ 1920513 h 2451662"/>
              <a:gd name="connsiteX1730" fmla="*/ 265435 w 2286002"/>
              <a:gd name="connsiteY1730" fmla="*/ 1923238 h 2451662"/>
              <a:gd name="connsiteX1731" fmla="*/ 230892 w 2286002"/>
              <a:gd name="connsiteY1731" fmla="*/ 1863282 h 2451662"/>
              <a:gd name="connsiteX1732" fmla="*/ 219984 w 2286002"/>
              <a:gd name="connsiteY1732" fmla="*/ 1856923 h 2451662"/>
              <a:gd name="connsiteX1733" fmla="*/ 225438 w 2286002"/>
              <a:gd name="connsiteY1733" fmla="*/ 1856923 h 2451662"/>
              <a:gd name="connsiteX1734" fmla="*/ 212712 w 2286002"/>
              <a:gd name="connsiteY1734" fmla="*/ 1837846 h 2451662"/>
              <a:gd name="connsiteX1735" fmla="*/ 197258 w 2286002"/>
              <a:gd name="connsiteY1735" fmla="*/ 1816952 h 2451662"/>
              <a:gd name="connsiteX1736" fmla="*/ 200894 w 2286002"/>
              <a:gd name="connsiteY1736" fmla="*/ 1815136 h 2451662"/>
              <a:gd name="connsiteX1737" fmla="*/ 193622 w 2286002"/>
              <a:gd name="connsiteY1737" fmla="*/ 1812410 h 2451662"/>
              <a:gd name="connsiteX1738" fmla="*/ 190895 w 2286002"/>
              <a:gd name="connsiteY1738" fmla="*/ 1797875 h 2451662"/>
              <a:gd name="connsiteX1739" fmla="*/ 180896 w 2286002"/>
              <a:gd name="connsiteY1739" fmla="*/ 1783341 h 2451662"/>
              <a:gd name="connsiteX1740" fmla="*/ 184532 w 2286002"/>
              <a:gd name="connsiteY1740" fmla="*/ 1787883 h 2451662"/>
              <a:gd name="connsiteX1741" fmla="*/ 171806 w 2286002"/>
              <a:gd name="connsiteY1741" fmla="*/ 1765172 h 2451662"/>
              <a:gd name="connsiteX1742" fmla="*/ 174533 w 2286002"/>
              <a:gd name="connsiteY1742" fmla="*/ 1776982 h 2451662"/>
              <a:gd name="connsiteX1743" fmla="*/ 166352 w 2286002"/>
              <a:gd name="connsiteY1743" fmla="*/ 1756088 h 2451662"/>
              <a:gd name="connsiteX1744" fmla="*/ 148171 w 2286002"/>
              <a:gd name="connsiteY1744" fmla="*/ 1729744 h 2451662"/>
              <a:gd name="connsiteX1745" fmla="*/ 158170 w 2286002"/>
              <a:gd name="connsiteY1745" fmla="*/ 1756996 h 2451662"/>
              <a:gd name="connsiteX1746" fmla="*/ 170897 w 2286002"/>
              <a:gd name="connsiteY1746" fmla="*/ 1776073 h 2451662"/>
              <a:gd name="connsiteX1747" fmla="*/ 177260 w 2286002"/>
              <a:gd name="connsiteY1747" fmla="*/ 1798784 h 2451662"/>
              <a:gd name="connsiteX1748" fmla="*/ 175442 w 2286002"/>
              <a:gd name="connsiteY1748" fmla="*/ 1806051 h 2451662"/>
              <a:gd name="connsiteX1749" fmla="*/ 171806 w 2286002"/>
              <a:gd name="connsiteY1749" fmla="*/ 1795150 h 2451662"/>
              <a:gd name="connsiteX1750" fmla="*/ 163625 w 2286002"/>
              <a:gd name="connsiteY1750" fmla="*/ 1789700 h 2451662"/>
              <a:gd name="connsiteX1751" fmla="*/ 166352 w 2286002"/>
              <a:gd name="connsiteY1751" fmla="*/ 1797875 h 2451662"/>
              <a:gd name="connsiteX1752" fmla="*/ 152716 w 2286002"/>
              <a:gd name="connsiteY1752" fmla="*/ 1782432 h 2451662"/>
              <a:gd name="connsiteX1753" fmla="*/ 141808 w 2286002"/>
              <a:gd name="connsiteY1753" fmla="*/ 1761539 h 2451662"/>
              <a:gd name="connsiteX1754" fmla="*/ 126355 w 2286002"/>
              <a:gd name="connsiteY1754" fmla="*/ 1729744 h 2451662"/>
              <a:gd name="connsiteX1755" fmla="*/ 129991 w 2286002"/>
              <a:gd name="connsiteY1755" fmla="*/ 1722476 h 2451662"/>
              <a:gd name="connsiteX1756" fmla="*/ 91811 w 2286002"/>
              <a:gd name="connsiteY1756" fmla="*/ 1628000 h 2451662"/>
              <a:gd name="connsiteX1757" fmla="*/ 97266 w 2286002"/>
              <a:gd name="connsiteY1757" fmla="*/ 1617099 h 2451662"/>
              <a:gd name="connsiteX1758" fmla="*/ 88175 w 2286002"/>
              <a:gd name="connsiteY1758" fmla="*/ 1617099 h 2451662"/>
              <a:gd name="connsiteX1759" fmla="*/ 62723 w 2286002"/>
              <a:gd name="connsiteY1759" fmla="*/ 1548967 h 2451662"/>
              <a:gd name="connsiteX1760" fmla="*/ 55451 w 2286002"/>
              <a:gd name="connsiteY1760" fmla="*/ 1479927 h 2451662"/>
              <a:gd name="connsiteX1761" fmla="*/ 67268 w 2286002"/>
              <a:gd name="connsiteY1761" fmla="*/ 1515355 h 2451662"/>
              <a:gd name="connsiteX1762" fmla="*/ 54541 w 2286002"/>
              <a:gd name="connsiteY1762" fmla="*/ 1477201 h 2451662"/>
              <a:gd name="connsiteX1763" fmla="*/ 49087 w 2286002"/>
              <a:gd name="connsiteY1763" fmla="*/ 1442681 h 2451662"/>
              <a:gd name="connsiteX1764" fmla="*/ 34543 w 2286002"/>
              <a:gd name="connsiteY1764" fmla="*/ 1389993 h 2451662"/>
              <a:gd name="connsiteX1765" fmla="*/ 30907 w 2286002"/>
              <a:gd name="connsiteY1765" fmla="*/ 1379092 h 2451662"/>
              <a:gd name="connsiteX1766" fmla="*/ 23635 w 2286002"/>
              <a:gd name="connsiteY1766" fmla="*/ 1318227 h 2451662"/>
              <a:gd name="connsiteX1767" fmla="*/ 23635 w 2286002"/>
              <a:gd name="connsiteY1767" fmla="*/ 1270989 h 2451662"/>
              <a:gd name="connsiteX1768" fmla="*/ 19090 w 2286002"/>
              <a:gd name="connsiteY1768" fmla="*/ 1271897 h 2451662"/>
              <a:gd name="connsiteX1769" fmla="*/ 22726 w 2286002"/>
              <a:gd name="connsiteY1769" fmla="*/ 1219209 h 2451662"/>
              <a:gd name="connsiteX1770" fmla="*/ 20908 w 2286002"/>
              <a:gd name="connsiteY1770" fmla="*/ 1219209 h 2451662"/>
              <a:gd name="connsiteX1771" fmla="*/ 23635 w 2286002"/>
              <a:gd name="connsiteY1771" fmla="*/ 1199227 h 2451662"/>
              <a:gd name="connsiteX1772" fmla="*/ 25453 w 2286002"/>
              <a:gd name="connsiteY1772" fmla="*/ 1181966 h 2451662"/>
              <a:gd name="connsiteX1773" fmla="*/ 19090 w 2286002"/>
              <a:gd name="connsiteY1773" fmla="*/ 1153807 h 2451662"/>
              <a:gd name="connsiteX1774" fmla="*/ 16363 w 2286002"/>
              <a:gd name="connsiteY1774" fmla="*/ 1164707 h 2451662"/>
              <a:gd name="connsiteX1775" fmla="*/ 11817 w 2286002"/>
              <a:gd name="connsiteY1775" fmla="*/ 1201952 h 2451662"/>
              <a:gd name="connsiteX1776" fmla="*/ 16363 w 2286002"/>
              <a:gd name="connsiteY1776" fmla="*/ 1204677 h 2451662"/>
              <a:gd name="connsiteX1777" fmla="*/ 10908 w 2286002"/>
              <a:gd name="connsiteY1777" fmla="*/ 1294608 h 2451662"/>
              <a:gd name="connsiteX1778" fmla="*/ 10908 w 2286002"/>
              <a:gd name="connsiteY1778" fmla="*/ 1314593 h 2451662"/>
              <a:gd name="connsiteX1779" fmla="*/ 21817 w 2286002"/>
              <a:gd name="connsiteY1779" fmla="*/ 1383634 h 2451662"/>
              <a:gd name="connsiteX1780" fmla="*/ 23635 w 2286002"/>
              <a:gd name="connsiteY1780" fmla="*/ 1419062 h 2451662"/>
              <a:gd name="connsiteX1781" fmla="*/ 23635 w 2286002"/>
              <a:gd name="connsiteY1781" fmla="*/ 1436322 h 2451662"/>
              <a:gd name="connsiteX1782" fmla="*/ 23635 w 2286002"/>
              <a:gd name="connsiteY1782" fmla="*/ 1450857 h 2451662"/>
              <a:gd name="connsiteX1783" fmla="*/ 17272 w 2286002"/>
              <a:gd name="connsiteY1783" fmla="*/ 1398168 h 2451662"/>
              <a:gd name="connsiteX1784" fmla="*/ 16363 w 2286002"/>
              <a:gd name="connsiteY1784" fmla="*/ 1383634 h 2451662"/>
              <a:gd name="connsiteX1785" fmla="*/ 12727 w 2286002"/>
              <a:gd name="connsiteY1785" fmla="*/ 1384542 h 2451662"/>
              <a:gd name="connsiteX1786" fmla="*/ 0 w 2286002"/>
              <a:gd name="connsiteY1786" fmla="*/ 1192867 h 2451662"/>
              <a:gd name="connsiteX1787" fmla="*/ 5454 w 2286002"/>
              <a:gd name="connsiteY1787" fmla="*/ 1099297 h 2451662"/>
              <a:gd name="connsiteX1788" fmla="*/ 7272 w 2286002"/>
              <a:gd name="connsiteY1788" fmla="*/ 1077496 h 2451662"/>
              <a:gd name="connsiteX1789" fmla="*/ 9999 w 2286002"/>
              <a:gd name="connsiteY1789" fmla="*/ 1055694 h 2451662"/>
              <a:gd name="connsiteX1790" fmla="*/ 16363 w 2286002"/>
              <a:gd name="connsiteY1790" fmla="*/ 1013907 h 2451662"/>
              <a:gd name="connsiteX1791" fmla="*/ 36361 w 2286002"/>
              <a:gd name="connsiteY1791" fmla="*/ 953042 h 2451662"/>
              <a:gd name="connsiteX1792" fmla="*/ 44542 w 2286002"/>
              <a:gd name="connsiteY1792" fmla="*/ 916706 h 2451662"/>
              <a:gd name="connsiteX1793" fmla="*/ 40906 w 2286002"/>
              <a:gd name="connsiteY1793" fmla="*/ 900354 h 2451662"/>
              <a:gd name="connsiteX1794" fmla="*/ 50905 w 2286002"/>
              <a:gd name="connsiteY1794" fmla="*/ 866743 h 2451662"/>
              <a:gd name="connsiteX1795" fmla="*/ 46360 w 2286002"/>
              <a:gd name="connsiteY1795" fmla="*/ 902170 h 2451662"/>
              <a:gd name="connsiteX1796" fmla="*/ 54541 w 2286002"/>
              <a:gd name="connsiteY1796" fmla="*/ 855842 h 2451662"/>
              <a:gd name="connsiteX1797" fmla="*/ 71813 w 2286002"/>
              <a:gd name="connsiteY1797" fmla="*/ 809512 h 2451662"/>
              <a:gd name="connsiteX1798" fmla="*/ 82721 w 2286002"/>
              <a:gd name="connsiteY1798" fmla="*/ 788618 h 2451662"/>
              <a:gd name="connsiteX1799" fmla="*/ 87266 w 2286002"/>
              <a:gd name="connsiteY1799" fmla="*/ 790435 h 2451662"/>
              <a:gd name="connsiteX1800" fmla="*/ 99084 w 2286002"/>
              <a:gd name="connsiteY1800" fmla="*/ 758640 h 2451662"/>
              <a:gd name="connsiteX1801" fmla="*/ 99993 w 2286002"/>
              <a:gd name="connsiteY1801" fmla="*/ 764999 h 2451662"/>
              <a:gd name="connsiteX1802" fmla="*/ 104538 w 2286002"/>
              <a:gd name="connsiteY1802" fmla="*/ 747739 h 2451662"/>
              <a:gd name="connsiteX1803" fmla="*/ 102720 w 2286002"/>
              <a:gd name="connsiteY1803" fmla="*/ 765908 h 2451662"/>
              <a:gd name="connsiteX1804" fmla="*/ 86358 w 2286002"/>
              <a:gd name="connsiteY1804" fmla="*/ 805878 h 2451662"/>
              <a:gd name="connsiteX1805" fmla="*/ 95448 w 2286002"/>
              <a:gd name="connsiteY1805" fmla="*/ 784985 h 2451662"/>
              <a:gd name="connsiteX1806" fmla="*/ 99084 w 2286002"/>
              <a:gd name="connsiteY1806" fmla="*/ 792252 h 2451662"/>
              <a:gd name="connsiteX1807" fmla="*/ 88175 w 2286002"/>
              <a:gd name="connsiteY1807" fmla="*/ 809512 h 2451662"/>
              <a:gd name="connsiteX1808" fmla="*/ 99993 w 2286002"/>
              <a:gd name="connsiteY1808" fmla="*/ 802245 h 2451662"/>
              <a:gd name="connsiteX1809" fmla="*/ 88175 w 2286002"/>
              <a:gd name="connsiteY1809" fmla="*/ 815870 h 2451662"/>
              <a:gd name="connsiteX1810" fmla="*/ 94539 w 2286002"/>
              <a:gd name="connsiteY1810" fmla="*/ 817688 h 2451662"/>
              <a:gd name="connsiteX1811" fmla="*/ 91811 w 2286002"/>
              <a:gd name="connsiteY1811" fmla="*/ 821321 h 2451662"/>
              <a:gd name="connsiteX1812" fmla="*/ 94539 w 2286002"/>
              <a:gd name="connsiteY1812" fmla="*/ 822230 h 2451662"/>
              <a:gd name="connsiteX1813" fmla="*/ 99084 w 2286002"/>
              <a:gd name="connsiteY1813" fmla="*/ 824955 h 2451662"/>
              <a:gd name="connsiteX1814" fmla="*/ 97266 w 2286002"/>
              <a:gd name="connsiteY1814" fmla="*/ 822230 h 2451662"/>
              <a:gd name="connsiteX1815" fmla="*/ 101811 w 2286002"/>
              <a:gd name="connsiteY1815" fmla="*/ 805878 h 2451662"/>
              <a:gd name="connsiteX1816" fmla="*/ 100902 w 2286002"/>
              <a:gd name="connsiteY1816" fmla="*/ 824955 h 2451662"/>
              <a:gd name="connsiteX1817" fmla="*/ 112719 w 2286002"/>
              <a:gd name="connsiteY1817" fmla="*/ 831315 h 2451662"/>
              <a:gd name="connsiteX1818" fmla="*/ 114537 w 2286002"/>
              <a:gd name="connsiteY1818" fmla="*/ 830406 h 2451662"/>
              <a:gd name="connsiteX1819" fmla="*/ 116355 w 2286002"/>
              <a:gd name="connsiteY1819" fmla="*/ 822230 h 2451662"/>
              <a:gd name="connsiteX1820" fmla="*/ 119991 w 2286002"/>
              <a:gd name="connsiteY1820" fmla="*/ 814054 h 2451662"/>
              <a:gd name="connsiteX1821" fmla="*/ 122719 w 2286002"/>
              <a:gd name="connsiteY1821" fmla="*/ 793160 h 2451662"/>
              <a:gd name="connsiteX1822" fmla="*/ 140899 w 2286002"/>
              <a:gd name="connsiteY1822" fmla="*/ 743197 h 2451662"/>
              <a:gd name="connsiteX1823" fmla="*/ 151807 w 2286002"/>
              <a:gd name="connsiteY1823" fmla="*/ 733204 h 2451662"/>
              <a:gd name="connsiteX1824" fmla="*/ 151807 w 2286002"/>
              <a:gd name="connsiteY1824" fmla="*/ 726846 h 2451662"/>
              <a:gd name="connsiteX1825" fmla="*/ 156352 w 2286002"/>
              <a:gd name="connsiteY1825" fmla="*/ 724121 h 2451662"/>
              <a:gd name="connsiteX1826" fmla="*/ 158170 w 2286002"/>
              <a:gd name="connsiteY1826" fmla="*/ 714128 h 2451662"/>
              <a:gd name="connsiteX1827" fmla="*/ 170897 w 2286002"/>
              <a:gd name="connsiteY1827" fmla="*/ 701410 h 2451662"/>
              <a:gd name="connsiteX1828" fmla="*/ 175442 w 2286002"/>
              <a:gd name="connsiteY1828" fmla="*/ 690509 h 2451662"/>
              <a:gd name="connsiteX1829" fmla="*/ 174533 w 2286002"/>
              <a:gd name="connsiteY1829" fmla="*/ 691417 h 2451662"/>
              <a:gd name="connsiteX1830" fmla="*/ 191804 w 2286002"/>
              <a:gd name="connsiteY1830" fmla="*/ 657806 h 2451662"/>
              <a:gd name="connsiteX1831" fmla="*/ 236347 w 2286002"/>
              <a:gd name="connsiteY1831" fmla="*/ 588765 h 2451662"/>
              <a:gd name="connsiteX1832" fmla="*/ 254527 w 2286002"/>
              <a:gd name="connsiteY1832" fmla="*/ 557880 h 2451662"/>
              <a:gd name="connsiteX1833" fmla="*/ 260890 w 2286002"/>
              <a:gd name="connsiteY1833" fmla="*/ 556062 h 2451662"/>
              <a:gd name="connsiteX1834" fmla="*/ 283616 w 2286002"/>
              <a:gd name="connsiteY1834" fmla="*/ 523360 h 2451662"/>
              <a:gd name="connsiteX1835" fmla="*/ 294524 w 2286002"/>
              <a:gd name="connsiteY1835" fmla="*/ 501558 h 2451662"/>
              <a:gd name="connsiteX1836" fmla="*/ 292706 w 2286002"/>
              <a:gd name="connsiteY1836" fmla="*/ 499741 h 2451662"/>
              <a:gd name="connsiteX1837" fmla="*/ 298160 w 2286002"/>
              <a:gd name="connsiteY1837" fmla="*/ 495199 h 2451662"/>
              <a:gd name="connsiteX1838" fmla="*/ 302706 w 2286002"/>
              <a:gd name="connsiteY1838" fmla="*/ 489748 h 2451662"/>
              <a:gd name="connsiteX1839" fmla="*/ 322704 w 2286002"/>
              <a:gd name="connsiteY1839" fmla="*/ 467037 h 2451662"/>
              <a:gd name="connsiteX1840" fmla="*/ 340884 w 2286002"/>
              <a:gd name="connsiteY1840" fmla="*/ 444327 h 2451662"/>
              <a:gd name="connsiteX1841" fmla="*/ 389972 w 2286002"/>
              <a:gd name="connsiteY1841" fmla="*/ 370744 h 2451662"/>
              <a:gd name="connsiteX1842" fmla="*/ 457240 w 2286002"/>
              <a:gd name="connsiteY1842" fmla="*/ 311696 h 2451662"/>
              <a:gd name="connsiteX1843" fmla="*/ 467239 w 2286002"/>
              <a:gd name="connsiteY1843" fmla="*/ 311696 h 2451662"/>
              <a:gd name="connsiteX1844" fmla="*/ 526326 w 2286002"/>
              <a:gd name="connsiteY1844" fmla="*/ 269000 h 2451662"/>
              <a:gd name="connsiteX1845" fmla="*/ 592684 w 2286002"/>
              <a:gd name="connsiteY1845" fmla="*/ 229029 h 2451662"/>
              <a:gd name="connsiteX1846" fmla="*/ 681769 w 2286002"/>
              <a:gd name="connsiteY1846" fmla="*/ 174524 h 2451662"/>
              <a:gd name="connsiteX1847" fmla="*/ 735401 w 2286002"/>
              <a:gd name="connsiteY1847" fmla="*/ 161806 h 2451662"/>
              <a:gd name="connsiteX1848" fmla="*/ 781762 w 2286002"/>
              <a:gd name="connsiteY1848" fmla="*/ 166348 h 2451662"/>
              <a:gd name="connsiteX1849" fmla="*/ 877209 w 2286002"/>
              <a:gd name="connsiteY1849" fmla="*/ 148179 h 2451662"/>
              <a:gd name="connsiteX1850" fmla="*/ 895390 w 2286002"/>
              <a:gd name="connsiteY1850" fmla="*/ 151813 h 2451662"/>
              <a:gd name="connsiteX1851" fmla="*/ 905389 w 2286002"/>
              <a:gd name="connsiteY1851" fmla="*/ 144545 h 2451662"/>
              <a:gd name="connsiteX1852" fmla="*/ 1051681 w 2286002"/>
              <a:gd name="connsiteY1852" fmla="*/ 127720 h 2451662"/>
              <a:gd name="connsiteX1853" fmla="*/ 1064612 w 2286002"/>
              <a:gd name="connsiteY1853" fmla="*/ 130154 h 2451662"/>
              <a:gd name="connsiteX1854" fmla="*/ 991860 w 2286002"/>
              <a:gd name="connsiteY1854" fmla="*/ 141088 h 2451662"/>
              <a:gd name="connsiteX1855" fmla="*/ 955484 w 2286002"/>
              <a:gd name="connsiteY1855" fmla="*/ 147465 h 2451662"/>
              <a:gd name="connsiteX1856" fmla="*/ 917289 w 2286002"/>
              <a:gd name="connsiteY1856" fmla="*/ 155665 h 2451662"/>
              <a:gd name="connsiteX1857" fmla="*/ 949118 w 2286002"/>
              <a:gd name="connsiteY1857" fmla="*/ 142910 h 2451662"/>
              <a:gd name="connsiteX1858" fmla="*/ 985494 w 2286002"/>
              <a:gd name="connsiteY1858" fmla="*/ 135621 h 2451662"/>
              <a:gd name="connsiteX1859" fmla="*/ 1006410 w 2286002"/>
              <a:gd name="connsiteY1859" fmla="*/ 138354 h 2451662"/>
              <a:gd name="connsiteX1860" fmla="*/ 1051681 w 2286002"/>
              <a:gd name="connsiteY1860" fmla="*/ 127720 h 2451662"/>
              <a:gd name="connsiteX1861" fmla="*/ 1127044 w 2286002"/>
              <a:gd name="connsiteY1861" fmla="*/ 118418 h 2451662"/>
              <a:gd name="connsiteX1862" fmla="*/ 1146954 w 2286002"/>
              <a:gd name="connsiteY1862" fmla="*/ 120214 h 2451662"/>
              <a:gd name="connsiteX1863" fmla="*/ 1127044 w 2286002"/>
              <a:gd name="connsiteY1863" fmla="*/ 125602 h 2451662"/>
              <a:gd name="connsiteX1864" fmla="*/ 1127044 w 2286002"/>
              <a:gd name="connsiteY1864" fmla="*/ 118418 h 2451662"/>
              <a:gd name="connsiteX1865" fmla="*/ 1075174 w 2286002"/>
              <a:gd name="connsiteY1865" fmla="*/ 115430 h 2451662"/>
              <a:gd name="connsiteX1866" fmla="*/ 1103630 w 2286002"/>
              <a:gd name="connsiteY1866" fmla="*/ 119946 h 2451662"/>
              <a:gd name="connsiteX1867" fmla="*/ 1104548 w 2286002"/>
              <a:gd name="connsiteY1867" fmla="*/ 128980 h 2451662"/>
              <a:gd name="connsiteX1868" fmla="*/ 1075174 w 2286002"/>
              <a:gd name="connsiteY1868" fmla="*/ 115430 h 2451662"/>
              <a:gd name="connsiteX1869" fmla="*/ 931674 w 2286002"/>
              <a:gd name="connsiteY1869" fmla="*/ 26944 h 2451662"/>
              <a:gd name="connsiteX1870" fmla="*/ 936191 w 2286002"/>
              <a:gd name="connsiteY1870" fmla="*/ 27986 h 2451662"/>
              <a:gd name="connsiteX1871" fmla="*/ 930771 w 2286002"/>
              <a:gd name="connsiteY1871" fmla="*/ 32619 h 2451662"/>
              <a:gd name="connsiteX1872" fmla="*/ 922640 w 2286002"/>
              <a:gd name="connsiteY1872" fmla="*/ 34472 h 2451662"/>
              <a:gd name="connsiteX1873" fmla="*/ 924447 w 2286002"/>
              <a:gd name="connsiteY1873" fmla="*/ 27986 h 2451662"/>
              <a:gd name="connsiteX1874" fmla="*/ 931674 w 2286002"/>
              <a:gd name="connsiteY1874" fmla="*/ 26944 h 2451662"/>
              <a:gd name="connsiteX1875" fmla="*/ 1081845 w 2286002"/>
              <a:gd name="connsiteY1875" fmla="*/ 0 h 2451662"/>
              <a:gd name="connsiteX1876" fmla="*/ 1079115 w 2286002"/>
              <a:gd name="connsiteY1876" fmla="*/ 9097 h 2451662"/>
              <a:gd name="connsiteX1877" fmla="*/ 1055454 w 2286002"/>
              <a:gd name="connsiteY1877" fmla="*/ 10007 h 2451662"/>
              <a:gd name="connsiteX1878" fmla="*/ 1072745 w 2286002"/>
              <a:gd name="connsiteY1878" fmla="*/ 5458 h 2451662"/>
              <a:gd name="connsiteX1879" fmla="*/ 1023603 w 2286002"/>
              <a:gd name="connsiteY1879" fmla="*/ 15465 h 2451662"/>
              <a:gd name="connsiteX1880" fmla="*/ 1019963 w 2286002"/>
              <a:gd name="connsiteY1880" fmla="*/ 11826 h 2451662"/>
              <a:gd name="connsiteX1881" fmla="*/ 1012683 w 2286002"/>
              <a:gd name="connsiteY1881" fmla="*/ 19104 h 2451662"/>
              <a:gd name="connsiteX1882" fmla="*/ 938970 w 2286002"/>
              <a:gd name="connsiteY1882" fmla="*/ 24562 h 2451662"/>
              <a:gd name="connsiteX1883" fmla="*/ 948981 w 2286002"/>
              <a:gd name="connsiteY1883" fmla="*/ 16375 h 2451662"/>
              <a:gd name="connsiteX1884" fmla="*/ 958991 w 2286002"/>
              <a:gd name="connsiteY1884" fmla="*/ 20923 h 2451662"/>
              <a:gd name="connsiteX1885" fmla="*/ 964451 w 2286002"/>
              <a:gd name="connsiteY1885" fmla="*/ 18194 h 2451662"/>
              <a:gd name="connsiteX1886" fmla="*/ 993572 w 2286002"/>
              <a:gd name="connsiteY1886" fmla="*/ 10007 h 2451662"/>
              <a:gd name="connsiteX1887" fmla="*/ 997212 w 2286002"/>
              <a:gd name="connsiteY1887" fmla="*/ 15465 h 2451662"/>
              <a:gd name="connsiteX1888" fmla="*/ 1014503 w 2286002"/>
              <a:gd name="connsiteY1888" fmla="*/ 12736 h 2451662"/>
              <a:gd name="connsiteX1889" fmla="*/ 1029063 w 2286002"/>
              <a:gd name="connsiteY1889" fmla="*/ 6368 h 2451662"/>
              <a:gd name="connsiteX1890" fmla="*/ 1081845 w 2286002"/>
              <a:gd name="connsiteY1890" fmla="*/ 0 h 245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</a:cxnLst>
            <a:rect l="l" t="t" r="r" b="b"/>
            <a:pathLst>
              <a:path w="2286002" h="2451662">
                <a:moveTo>
                  <a:pt x="1114821" y="2443832"/>
                </a:moveTo>
                <a:cubicBezTo>
                  <a:pt x="1118403" y="2443636"/>
                  <a:pt x="1121714" y="2444029"/>
                  <a:pt x="1123540" y="2445376"/>
                </a:cubicBezTo>
                <a:cubicBezTo>
                  <a:pt x="1118060" y="2447172"/>
                  <a:pt x="1103447" y="2443580"/>
                  <a:pt x="1108014" y="2451662"/>
                </a:cubicBezTo>
                <a:cubicBezTo>
                  <a:pt x="1090889" y="2450315"/>
                  <a:pt x="1104075" y="2444422"/>
                  <a:pt x="1114821" y="2443832"/>
                </a:cubicBezTo>
                <a:close/>
                <a:moveTo>
                  <a:pt x="1250138" y="2390969"/>
                </a:moveTo>
                <a:cubicBezTo>
                  <a:pt x="1254891" y="2390745"/>
                  <a:pt x="1259418" y="2390745"/>
                  <a:pt x="1265303" y="2392092"/>
                </a:cubicBezTo>
                <a:cubicBezTo>
                  <a:pt x="1250817" y="2401072"/>
                  <a:pt x="1265303" y="2394786"/>
                  <a:pt x="1253533" y="2392990"/>
                </a:cubicBezTo>
                <a:cubicBezTo>
                  <a:pt x="1247195" y="2392092"/>
                  <a:pt x="1237236" y="2396582"/>
                  <a:pt x="1233615" y="2391193"/>
                </a:cubicBezTo>
                <a:cubicBezTo>
                  <a:pt x="1240405" y="2391642"/>
                  <a:pt x="1245384" y="2391193"/>
                  <a:pt x="1250138" y="2390969"/>
                </a:cubicBezTo>
                <a:close/>
                <a:moveTo>
                  <a:pt x="1166347" y="2386618"/>
                </a:moveTo>
                <a:cubicBezTo>
                  <a:pt x="1188180" y="2390176"/>
                  <a:pt x="1199096" y="2388397"/>
                  <a:pt x="1216381" y="2390176"/>
                </a:cubicBezTo>
                <a:cubicBezTo>
                  <a:pt x="1201826" y="2392844"/>
                  <a:pt x="1181812" y="2395513"/>
                  <a:pt x="1169076" y="2390176"/>
                </a:cubicBezTo>
                <a:cubicBezTo>
                  <a:pt x="1174534" y="2389286"/>
                  <a:pt x="1168166" y="2388397"/>
                  <a:pt x="1166347" y="2386618"/>
                </a:cubicBezTo>
                <a:close/>
                <a:moveTo>
                  <a:pt x="1341974" y="2383005"/>
                </a:moveTo>
                <a:cubicBezTo>
                  <a:pt x="1347530" y="2382796"/>
                  <a:pt x="1352292" y="2383005"/>
                  <a:pt x="1355920" y="2383838"/>
                </a:cubicBezTo>
                <a:cubicBezTo>
                  <a:pt x="1345943" y="2384672"/>
                  <a:pt x="1321452" y="2387174"/>
                  <a:pt x="1323266" y="2384672"/>
                </a:cubicBezTo>
                <a:cubicBezTo>
                  <a:pt x="1330069" y="2383838"/>
                  <a:pt x="1336419" y="2383213"/>
                  <a:pt x="1341974" y="2383005"/>
                </a:cubicBezTo>
                <a:close/>
                <a:moveTo>
                  <a:pt x="1204394" y="2371052"/>
                </a:moveTo>
                <a:cubicBezTo>
                  <a:pt x="1212571" y="2372883"/>
                  <a:pt x="1219838" y="2374714"/>
                  <a:pt x="1229832" y="2374714"/>
                </a:cubicBezTo>
                <a:cubicBezTo>
                  <a:pt x="1228015" y="2380208"/>
                  <a:pt x="1229832" y="2378377"/>
                  <a:pt x="1227106" y="2383871"/>
                </a:cubicBezTo>
                <a:cubicBezTo>
                  <a:pt x="1232557" y="2382955"/>
                  <a:pt x="1235283" y="2385702"/>
                  <a:pt x="1230740" y="2386618"/>
                </a:cubicBezTo>
                <a:cubicBezTo>
                  <a:pt x="1227106" y="2382955"/>
                  <a:pt x="1213479" y="2383871"/>
                  <a:pt x="1209845" y="2380208"/>
                </a:cubicBezTo>
                <a:cubicBezTo>
                  <a:pt x="1213479" y="2379293"/>
                  <a:pt x="1218022" y="2379293"/>
                  <a:pt x="1218930" y="2378377"/>
                </a:cubicBezTo>
                <a:cubicBezTo>
                  <a:pt x="1212571" y="2374714"/>
                  <a:pt x="1207120" y="2382955"/>
                  <a:pt x="1198943" y="2378377"/>
                </a:cubicBezTo>
                <a:cubicBezTo>
                  <a:pt x="1198035" y="2374714"/>
                  <a:pt x="1199852" y="2371967"/>
                  <a:pt x="1204394" y="2371052"/>
                </a:cubicBezTo>
                <a:close/>
                <a:moveTo>
                  <a:pt x="1263862" y="2368571"/>
                </a:moveTo>
                <a:cubicBezTo>
                  <a:pt x="1269298" y="2369042"/>
                  <a:pt x="1274054" y="2369983"/>
                  <a:pt x="1279037" y="2370923"/>
                </a:cubicBezTo>
                <a:cubicBezTo>
                  <a:pt x="1270883" y="2376568"/>
                  <a:pt x="1288096" y="2375627"/>
                  <a:pt x="1282661" y="2378450"/>
                </a:cubicBezTo>
                <a:cubicBezTo>
                  <a:pt x="1279037" y="2376568"/>
                  <a:pt x="1269071" y="2376568"/>
                  <a:pt x="1265447" y="2379391"/>
                </a:cubicBezTo>
                <a:cubicBezTo>
                  <a:pt x="1261824" y="2375627"/>
                  <a:pt x="1266353" y="2374687"/>
                  <a:pt x="1261824" y="2372805"/>
                </a:cubicBezTo>
                <a:cubicBezTo>
                  <a:pt x="1260012" y="2377509"/>
                  <a:pt x="1246422" y="2379391"/>
                  <a:pt x="1239174" y="2378450"/>
                </a:cubicBezTo>
                <a:cubicBezTo>
                  <a:pt x="1240986" y="2375627"/>
                  <a:pt x="1251858" y="2372805"/>
                  <a:pt x="1244610" y="2369042"/>
                </a:cubicBezTo>
                <a:cubicBezTo>
                  <a:pt x="1252311" y="2368101"/>
                  <a:pt x="1258426" y="2368101"/>
                  <a:pt x="1263862" y="2368571"/>
                </a:cubicBezTo>
                <a:close/>
                <a:moveTo>
                  <a:pt x="1172462" y="2368272"/>
                </a:moveTo>
                <a:cubicBezTo>
                  <a:pt x="1186138" y="2369161"/>
                  <a:pt x="1193432" y="2369161"/>
                  <a:pt x="1195256" y="2377167"/>
                </a:cubicBezTo>
                <a:cubicBezTo>
                  <a:pt x="1189785" y="2373609"/>
                  <a:pt x="1178844" y="2371830"/>
                  <a:pt x="1172462" y="2368272"/>
                </a:cubicBezTo>
                <a:close/>
                <a:moveTo>
                  <a:pt x="1244178" y="2366604"/>
                </a:moveTo>
                <a:cubicBezTo>
                  <a:pt x="1240539" y="2367438"/>
                  <a:pt x="1237810" y="2368272"/>
                  <a:pt x="1235990" y="2369940"/>
                </a:cubicBezTo>
                <a:cubicBezTo>
                  <a:pt x="1204150" y="2368272"/>
                  <a:pt x="1237810" y="2366604"/>
                  <a:pt x="1244178" y="2366604"/>
                </a:cubicBezTo>
                <a:close/>
                <a:moveTo>
                  <a:pt x="999889" y="2361963"/>
                </a:moveTo>
                <a:cubicBezTo>
                  <a:pt x="1005331" y="2363801"/>
                  <a:pt x="993539" y="2366556"/>
                  <a:pt x="995354" y="2371148"/>
                </a:cubicBezTo>
                <a:cubicBezTo>
                  <a:pt x="1006238" y="2372985"/>
                  <a:pt x="1006238" y="2372985"/>
                  <a:pt x="1006238" y="2372985"/>
                </a:cubicBezTo>
                <a:cubicBezTo>
                  <a:pt x="1008052" y="2365637"/>
                  <a:pt x="1008052" y="2365637"/>
                  <a:pt x="1008052" y="2365637"/>
                </a:cubicBezTo>
                <a:cubicBezTo>
                  <a:pt x="1016216" y="2372067"/>
                  <a:pt x="1033450" y="2372985"/>
                  <a:pt x="1026194" y="2378496"/>
                </a:cubicBezTo>
                <a:cubicBezTo>
                  <a:pt x="1030729" y="2376659"/>
                  <a:pt x="1037985" y="2378496"/>
                  <a:pt x="1040706" y="2382170"/>
                </a:cubicBezTo>
                <a:cubicBezTo>
                  <a:pt x="1018030" y="2380334"/>
                  <a:pt x="1012587" y="2373904"/>
                  <a:pt x="994447" y="2374823"/>
                </a:cubicBezTo>
                <a:cubicBezTo>
                  <a:pt x="994447" y="2372985"/>
                  <a:pt x="994447" y="2371148"/>
                  <a:pt x="989004" y="2370230"/>
                </a:cubicBezTo>
                <a:cubicBezTo>
                  <a:pt x="998075" y="2367474"/>
                  <a:pt x="989911" y="2361045"/>
                  <a:pt x="999889" y="2361963"/>
                </a:cubicBezTo>
                <a:close/>
                <a:moveTo>
                  <a:pt x="1387280" y="2361161"/>
                </a:moveTo>
                <a:cubicBezTo>
                  <a:pt x="1391601" y="2360582"/>
                  <a:pt x="1396149" y="2361508"/>
                  <a:pt x="1395240" y="2364751"/>
                </a:cubicBezTo>
                <a:cubicBezTo>
                  <a:pt x="1387962" y="2365678"/>
                  <a:pt x="1386143" y="2362898"/>
                  <a:pt x="1380685" y="2366604"/>
                </a:cubicBezTo>
                <a:cubicBezTo>
                  <a:pt x="1378865" y="2363824"/>
                  <a:pt x="1382959" y="2361740"/>
                  <a:pt x="1387280" y="2361161"/>
                </a:cubicBezTo>
                <a:close/>
                <a:moveTo>
                  <a:pt x="935999" y="2344235"/>
                </a:moveTo>
                <a:cubicBezTo>
                  <a:pt x="938587" y="2343502"/>
                  <a:pt x="945833" y="2346778"/>
                  <a:pt x="949974" y="2347468"/>
                </a:cubicBezTo>
                <a:cubicBezTo>
                  <a:pt x="949974" y="2353903"/>
                  <a:pt x="960096" y="2362179"/>
                  <a:pt x="948134" y="2364937"/>
                </a:cubicBezTo>
                <a:cubicBezTo>
                  <a:pt x="949974" y="2362179"/>
                  <a:pt x="945373" y="2361259"/>
                  <a:pt x="943533" y="2359420"/>
                </a:cubicBezTo>
                <a:cubicBezTo>
                  <a:pt x="952735" y="2357581"/>
                  <a:pt x="951814" y="2349306"/>
                  <a:pt x="935252" y="2346548"/>
                </a:cubicBezTo>
                <a:cubicBezTo>
                  <a:pt x="934792" y="2345169"/>
                  <a:pt x="935136" y="2344479"/>
                  <a:pt x="935999" y="2344235"/>
                </a:cubicBezTo>
                <a:close/>
                <a:moveTo>
                  <a:pt x="854302" y="2337200"/>
                </a:moveTo>
                <a:cubicBezTo>
                  <a:pt x="854297" y="2337065"/>
                  <a:pt x="854693" y="2337093"/>
                  <a:pt x="855599" y="2337325"/>
                </a:cubicBezTo>
                <a:cubicBezTo>
                  <a:pt x="868277" y="2343811"/>
                  <a:pt x="877334" y="2338252"/>
                  <a:pt x="881862" y="2342885"/>
                </a:cubicBezTo>
                <a:cubicBezTo>
                  <a:pt x="877334" y="2343811"/>
                  <a:pt x="870994" y="2341958"/>
                  <a:pt x="869183" y="2344738"/>
                </a:cubicBezTo>
                <a:cubicBezTo>
                  <a:pt x="882767" y="2348444"/>
                  <a:pt x="904503" y="2345664"/>
                  <a:pt x="897258" y="2352150"/>
                </a:cubicBezTo>
                <a:cubicBezTo>
                  <a:pt x="893635" y="2347517"/>
                  <a:pt x="880051" y="2349371"/>
                  <a:pt x="876428" y="2351223"/>
                </a:cubicBezTo>
                <a:cubicBezTo>
                  <a:pt x="874051" y="2347170"/>
                  <a:pt x="854339" y="2338150"/>
                  <a:pt x="854302" y="2337200"/>
                </a:cubicBezTo>
                <a:close/>
                <a:moveTo>
                  <a:pt x="898943" y="2335472"/>
                </a:moveTo>
                <a:cubicBezTo>
                  <a:pt x="906282" y="2337325"/>
                  <a:pt x="917289" y="2339178"/>
                  <a:pt x="911785" y="2343811"/>
                </a:cubicBezTo>
                <a:cubicBezTo>
                  <a:pt x="905364" y="2341032"/>
                  <a:pt x="899860" y="2339178"/>
                  <a:pt x="898943" y="2335472"/>
                </a:cubicBezTo>
                <a:close/>
                <a:moveTo>
                  <a:pt x="1420840" y="2333221"/>
                </a:moveTo>
                <a:cubicBezTo>
                  <a:pt x="1422218" y="2333457"/>
                  <a:pt x="1422949" y="2334166"/>
                  <a:pt x="1422499" y="2335583"/>
                </a:cubicBezTo>
                <a:cubicBezTo>
                  <a:pt x="1412599" y="2336529"/>
                  <a:pt x="1410798" y="2339364"/>
                  <a:pt x="1405398" y="2337474"/>
                </a:cubicBezTo>
                <a:cubicBezTo>
                  <a:pt x="1406748" y="2336056"/>
                  <a:pt x="1416705" y="2332512"/>
                  <a:pt x="1420840" y="2333221"/>
                </a:cubicBezTo>
                <a:close/>
                <a:moveTo>
                  <a:pt x="1054605" y="2309343"/>
                </a:moveTo>
                <a:cubicBezTo>
                  <a:pt x="1059052" y="2309343"/>
                  <a:pt x="1063500" y="2310270"/>
                  <a:pt x="1067947" y="2311196"/>
                </a:cubicBezTo>
                <a:cubicBezTo>
                  <a:pt x="1067947" y="2312123"/>
                  <a:pt x="1067947" y="2312123"/>
                  <a:pt x="1067947" y="2312123"/>
                </a:cubicBezTo>
                <a:cubicBezTo>
                  <a:pt x="1063500" y="2311196"/>
                  <a:pt x="1059052" y="2310270"/>
                  <a:pt x="1054605" y="2309343"/>
                </a:cubicBezTo>
                <a:close/>
                <a:moveTo>
                  <a:pt x="1578849" y="2306509"/>
                </a:moveTo>
                <a:cubicBezTo>
                  <a:pt x="1575214" y="2316500"/>
                  <a:pt x="1568854" y="2316500"/>
                  <a:pt x="1556133" y="2323766"/>
                </a:cubicBezTo>
                <a:cubicBezTo>
                  <a:pt x="1552498" y="2320133"/>
                  <a:pt x="1562494" y="2318316"/>
                  <a:pt x="1562494" y="2315592"/>
                </a:cubicBezTo>
                <a:cubicBezTo>
                  <a:pt x="1558859" y="2316500"/>
                  <a:pt x="1557042" y="2316500"/>
                  <a:pt x="1554316" y="2316500"/>
                </a:cubicBezTo>
                <a:cubicBezTo>
                  <a:pt x="1559768" y="2321949"/>
                  <a:pt x="1541595" y="2325583"/>
                  <a:pt x="1551590" y="2327399"/>
                </a:cubicBezTo>
                <a:cubicBezTo>
                  <a:pt x="1530691" y="2332849"/>
                  <a:pt x="1507975" y="2335574"/>
                  <a:pt x="1482533" y="2341023"/>
                </a:cubicBezTo>
                <a:cubicBezTo>
                  <a:pt x="1470721" y="2343748"/>
                  <a:pt x="1457091" y="2346473"/>
                  <a:pt x="1443462" y="2350106"/>
                </a:cubicBezTo>
                <a:cubicBezTo>
                  <a:pt x="1437101" y="2351015"/>
                  <a:pt x="1429832" y="2352831"/>
                  <a:pt x="1422563" y="2354648"/>
                </a:cubicBezTo>
                <a:cubicBezTo>
                  <a:pt x="1415294" y="2356464"/>
                  <a:pt x="1408025" y="2357372"/>
                  <a:pt x="1399847" y="2359189"/>
                </a:cubicBezTo>
                <a:cubicBezTo>
                  <a:pt x="1399847" y="2356464"/>
                  <a:pt x="1397121" y="2355556"/>
                  <a:pt x="1393487" y="2355556"/>
                </a:cubicBezTo>
                <a:cubicBezTo>
                  <a:pt x="1387126" y="2360097"/>
                  <a:pt x="1386217" y="2358281"/>
                  <a:pt x="1374405" y="2360097"/>
                </a:cubicBezTo>
                <a:cubicBezTo>
                  <a:pt x="1378040" y="2363731"/>
                  <a:pt x="1376222" y="2365547"/>
                  <a:pt x="1368953" y="2368272"/>
                </a:cubicBezTo>
                <a:cubicBezTo>
                  <a:pt x="1368953" y="2366455"/>
                  <a:pt x="1368953" y="2363731"/>
                  <a:pt x="1366227" y="2364639"/>
                </a:cubicBezTo>
                <a:cubicBezTo>
                  <a:pt x="1350780" y="2366455"/>
                  <a:pt x="1331699" y="2367364"/>
                  <a:pt x="1313526" y="2366455"/>
                </a:cubicBezTo>
                <a:cubicBezTo>
                  <a:pt x="1298079" y="2365547"/>
                  <a:pt x="1285358" y="2362822"/>
                  <a:pt x="1278089" y="2360097"/>
                </a:cubicBezTo>
                <a:cubicBezTo>
                  <a:pt x="1283541" y="2361006"/>
                  <a:pt x="1295354" y="2359189"/>
                  <a:pt x="1301714" y="2359189"/>
                </a:cubicBezTo>
                <a:cubicBezTo>
                  <a:pt x="1301714" y="2362822"/>
                  <a:pt x="1306257" y="2363731"/>
                  <a:pt x="1310800" y="2364639"/>
                </a:cubicBezTo>
                <a:cubicBezTo>
                  <a:pt x="1310800" y="2361006"/>
                  <a:pt x="1323521" y="2361914"/>
                  <a:pt x="1324430" y="2359189"/>
                </a:cubicBezTo>
                <a:cubicBezTo>
                  <a:pt x="1328064" y="2360097"/>
                  <a:pt x="1326247" y="2364639"/>
                  <a:pt x="1333516" y="2362822"/>
                </a:cubicBezTo>
                <a:cubicBezTo>
                  <a:pt x="1383491" y="2354648"/>
                  <a:pt x="1419837" y="2350106"/>
                  <a:pt x="1454365" y="2340115"/>
                </a:cubicBezTo>
                <a:cubicBezTo>
                  <a:pt x="1471630" y="2335574"/>
                  <a:pt x="1488894" y="2331032"/>
                  <a:pt x="1507066" y="2326491"/>
                </a:cubicBezTo>
                <a:cubicBezTo>
                  <a:pt x="1515244" y="2323766"/>
                  <a:pt x="1524331" y="2321949"/>
                  <a:pt x="1534326" y="2319225"/>
                </a:cubicBezTo>
                <a:cubicBezTo>
                  <a:pt x="1543412" y="2315592"/>
                  <a:pt x="1553407" y="2311958"/>
                  <a:pt x="1564311" y="2308325"/>
                </a:cubicBezTo>
                <a:cubicBezTo>
                  <a:pt x="1566128" y="2318316"/>
                  <a:pt x="1572489" y="2303784"/>
                  <a:pt x="1578849" y="2306509"/>
                </a:cubicBezTo>
                <a:close/>
                <a:moveTo>
                  <a:pt x="1248695" y="2306244"/>
                </a:moveTo>
                <a:cubicBezTo>
                  <a:pt x="1245401" y="2305452"/>
                  <a:pt x="1240731" y="2307786"/>
                  <a:pt x="1238062" y="2309121"/>
                </a:cubicBezTo>
                <a:cubicBezTo>
                  <a:pt x="1238952" y="2312679"/>
                  <a:pt x="1249626" y="2309121"/>
                  <a:pt x="1251405" y="2308231"/>
                </a:cubicBezTo>
                <a:cubicBezTo>
                  <a:pt x="1250738" y="2307119"/>
                  <a:pt x="1249793" y="2306508"/>
                  <a:pt x="1248695" y="2306244"/>
                </a:cubicBezTo>
                <a:close/>
                <a:moveTo>
                  <a:pt x="1703627" y="2296557"/>
                </a:moveTo>
                <a:cubicBezTo>
                  <a:pt x="1705448" y="2302022"/>
                  <a:pt x="1702716" y="2302022"/>
                  <a:pt x="1707270" y="2304754"/>
                </a:cubicBezTo>
                <a:cubicBezTo>
                  <a:pt x="1696341" y="2314772"/>
                  <a:pt x="1669019" y="2328434"/>
                  <a:pt x="1659912" y="2333899"/>
                </a:cubicBezTo>
                <a:cubicBezTo>
                  <a:pt x="1631680" y="2335721"/>
                  <a:pt x="1601626" y="2369419"/>
                  <a:pt x="1565197" y="2377616"/>
                </a:cubicBezTo>
                <a:cubicBezTo>
                  <a:pt x="1541518" y="2382170"/>
                  <a:pt x="1526036" y="2372152"/>
                  <a:pt x="1530589" y="2352115"/>
                </a:cubicBezTo>
                <a:cubicBezTo>
                  <a:pt x="1534232" y="2348472"/>
                  <a:pt x="1538786" y="2344829"/>
                  <a:pt x="1545161" y="2341185"/>
                </a:cubicBezTo>
                <a:cubicBezTo>
                  <a:pt x="1550625" y="2336631"/>
                  <a:pt x="1557911" y="2332988"/>
                  <a:pt x="1565197" y="2329345"/>
                </a:cubicBezTo>
                <a:cubicBezTo>
                  <a:pt x="1579768" y="2321148"/>
                  <a:pt x="1596161" y="2315683"/>
                  <a:pt x="1612554" y="2315683"/>
                </a:cubicBezTo>
                <a:cubicBezTo>
                  <a:pt x="1613465" y="2327523"/>
                  <a:pt x="1625304" y="2328434"/>
                  <a:pt x="1640787" y="2324791"/>
                </a:cubicBezTo>
                <a:cubicBezTo>
                  <a:pt x="1638055" y="2318416"/>
                  <a:pt x="1655358" y="2313862"/>
                  <a:pt x="1657180" y="2308397"/>
                </a:cubicBezTo>
                <a:cubicBezTo>
                  <a:pt x="1658091" y="2314772"/>
                  <a:pt x="1668109" y="2307486"/>
                  <a:pt x="1668109" y="2311129"/>
                </a:cubicBezTo>
                <a:cubicBezTo>
                  <a:pt x="1668109" y="2308397"/>
                  <a:pt x="1670841" y="2305665"/>
                  <a:pt x="1674484" y="2303843"/>
                </a:cubicBezTo>
                <a:cubicBezTo>
                  <a:pt x="1676305" y="2311129"/>
                  <a:pt x="1692698" y="2300200"/>
                  <a:pt x="1703627" y="2296557"/>
                </a:cubicBezTo>
                <a:close/>
                <a:moveTo>
                  <a:pt x="1204047" y="2294077"/>
                </a:moveTo>
                <a:cubicBezTo>
                  <a:pt x="1193111" y="2293691"/>
                  <a:pt x="1173069" y="2295937"/>
                  <a:pt x="1170794" y="2298182"/>
                </a:cubicBezTo>
                <a:cubicBezTo>
                  <a:pt x="1182621" y="2301774"/>
                  <a:pt x="1198086" y="2300876"/>
                  <a:pt x="1212641" y="2300876"/>
                </a:cubicBezTo>
                <a:cubicBezTo>
                  <a:pt x="1226287" y="2299978"/>
                  <a:pt x="1239932" y="2299080"/>
                  <a:pt x="1249029" y="2302672"/>
                </a:cubicBezTo>
                <a:cubicBezTo>
                  <a:pt x="1250849" y="2298182"/>
                  <a:pt x="1244481" y="2298182"/>
                  <a:pt x="1243571" y="2295488"/>
                </a:cubicBezTo>
                <a:cubicBezTo>
                  <a:pt x="1228106" y="2298182"/>
                  <a:pt x="1224467" y="2297284"/>
                  <a:pt x="1208093" y="2298182"/>
                </a:cubicBezTo>
                <a:cubicBezTo>
                  <a:pt x="1213892" y="2295488"/>
                  <a:pt x="1210608" y="2294309"/>
                  <a:pt x="1204047" y="2294077"/>
                </a:cubicBezTo>
                <a:close/>
                <a:moveTo>
                  <a:pt x="1016140" y="2287552"/>
                </a:moveTo>
                <a:cubicBezTo>
                  <a:pt x="1013077" y="2287623"/>
                  <a:pt x="1010353" y="2287905"/>
                  <a:pt x="1008310" y="2288357"/>
                </a:cubicBezTo>
                <a:cubicBezTo>
                  <a:pt x="1005586" y="2292874"/>
                  <a:pt x="1019205" y="2300101"/>
                  <a:pt x="1003771" y="2297391"/>
                </a:cubicBezTo>
                <a:cubicBezTo>
                  <a:pt x="1014665" y="2304618"/>
                  <a:pt x="1047349" y="2300101"/>
                  <a:pt x="1051889" y="2307328"/>
                </a:cubicBezTo>
                <a:cubicBezTo>
                  <a:pt x="1031007" y="2307328"/>
                  <a:pt x="995600" y="2296487"/>
                  <a:pt x="982889" y="2303715"/>
                </a:cubicBezTo>
                <a:cubicBezTo>
                  <a:pt x="1011034" y="2314555"/>
                  <a:pt x="1036455" y="2310038"/>
                  <a:pt x="1067323" y="2316362"/>
                </a:cubicBezTo>
                <a:cubicBezTo>
                  <a:pt x="1068231" y="2311845"/>
                  <a:pt x="1068231" y="2311845"/>
                  <a:pt x="1068231" y="2311845"/>
                </a:cubicBezTo>
                <a:cubicBezTo>
                  <a:pt x="1069139" y="2312749"/>
                  <a:pt x="1070955" y="2312749"/>
                  <a:pt x="1071862" y="2312749"/>
                </a:cubicBezTo>
                <a:cubicBezTo>
                  <a:pt x="1078218" y="2313652"/>
                  <a:pt x="1083665" y="2314555"/>
                  <a:pt x="1090020" y="2315459"/>
                </a:cubicBezTo>
                <a:cubicBezTo>
                  <a:pt x="1102731" y="2317265"/>
                  <a:pt x="1116349" y="2318169"/>
                  <a:pt x="1129967" y="2319072"/>
                </a:cubicBezTo>
                <a:cubicBezTo>
                  <a:pt x="1157204" y="2320879"/>
                  <a:pt x="1186257" y="2322686"/>
                  <a:pt x="1213493" y="2317265"/>
                </a:cubicBezTo>
                <a:cubicBezTo>
                  <a:pt x="1216217" y="2317265"/>
                  <a:pt x="1215309" y="2319976"/>
                  <a:pt x="1218941" y="2319976"/>
                </a:cubicBezTo>
                <a:cubicBezTo>
                  <a:pt x="1225296" y="2319072"/>
                  <a:pt x="1229835" y="2318169"/>
                  <a:pt x="1235283" y="2316362"/>
                </a:cubicBezTo>
                <a:cubicBezTo>
                  <a:pt x="1234375" y="2311845"/>
                  <a:pt x="1221664" y="2314555"/>
                  <a:pt x="1213493" y="2314555"/>
                </a:cubicBezTo>
                <a:cubicBezTo>
                  <a:pt x="1213493" y="2311845"/>
                  <a:pt x="1212585" y="2310038"/>
                  <a:pt x="1216217" y="2310038"/>
                </a:cubicBezTo>
                <a:cubicBezTo>
                  <a:pt x="1189888" y="2309135"/>
                  <a:pt x="1141770" y="2309135"/>
                  <a:pt x="1102731" y="2299198"/>
                </a:cubicBezTo>
                <a:cubicBezTo>
                  <a:pt x="1093652" y="2300101"/>
                  <a:pt x="1085481" y="2301004"/>
                  <a:pt x="1080033" y="2304618"/>
                </a:cubicBezTo>
                <a:cubicBezTo>
                  <a:pt x="1072770" y="2302811"/>
                  <a:pt x="1082757" y="2300101"/>
                  <a:pt x="1080941" y="2297391"/>
                </a:cubicBezTo>
                <a:cubicBezTo>
                  <a:pt x="1074586" y="2295584"/>
                  <a:pt x="1068231" y="2301908"/>
                  <a:pt x="1064599" y="2296487"/>
                </a:cubicBezTo>
                <a:cubicBezTo>
                  <a:pt x="1056428" y="2297391"/>
                  <a:pt x="1060968" y="2298294"/>
                  <a:pt x="1060968" y="2301908"/>
                </a:cubicBezTo>
                <a:cubicBezTo>
                  <a:pt x="1048257" y="2298294"/>
                  <a:pt x="1038270" y="2294680"/>
                  <a:pt x="1029192" y="2294680"/>
                </a:cubicBezTo>
                <a:cubicBezTo>
                  <a:pt x="1027376" y="2289260"/>
                  <a:pt x="1038270" y="2293777"/>
                  <a:pt x="1043718" y="2293777"/>
                </a:cubicBezTo>
                <a:cubicBezTo>
                  <a:pt x="1037590" y="2289034"/>
                  <a:pt x="1025333" y="2287340"/>
                  <a:pt x="1016140" y="2287552"/>
                </a:cubicBezTo>
                <a:close/>
                <a:moveTo>
                  <a:pt x="1157225" y="2285823"/>
                </a:moveTo>
                <a:cubicBezTo>
                  <a:pt x="1159948" y="2290313"/>
                  <a:pt x="1151779" y="2288517"/>
                  <a:pt x="1146333" y="2288517"/>
                </a:cubicBezTo>
                <a:cubicBezTo>
                  <a:pt x="1155410" y="2290313"/>
                  <a:pt x="1169932" y="2291211"/>
                  <a:pt x="1185362" y="2292109"/>
                </a:cubicBezTo>
                <a:cubicBezTo>
                  <a:pt x="1201700" y="2291211"/>
                  <a:pt x="1218945" y="2290313"/>
                  <a:pt x="1235283" y="2291211"/>
                </a:cubicBezTo>
                <a:cubicBezTo>
                  <a:pt x="1216222" y="2280435"/>
                  <a:pt x="1185362" y="2291211"/>
                  <a:pt x="1157225" y="2285823"/>
                </a:cubicBezTo>
                <a:close/>
                <a:moveTo>
                  <a:pt x="1342519" y="2283603"/>
                </a:moveTo>
                <a:cubicBezTo>
                  <a:pt x="1342519" y="2285493"/>
                  <a:pt x="1343426" y="2288329"/>
                  <a:pt x="1339798" y="2288329"/>
                </a:cubicBezTo>
                <a:cubicBezTo>
                  <a:pt x="1342519" y="2292109"/>
                  <a:pt x="1357032" y="2287384"/>
                  <a:pt x="1353404" y="2283603"/>
                </a:cubicBezTo>
                <a:cubicBezTo>
                  <a:pt x="1350683" y="2282658"/>
                  <a:pt x="1347054" y="2282658"/>
                  <a:pt x="1342519" y="2283603"/>
                </a:cubicBezTo>
                <a:close/>
                <a:moveTo>
                  <a:pt x="1138770" y="2282052"/>
                </a:moveTo>
                <a:cubicBezTo>
                  <a:pt x="1125145" y="2287510"/>
                  <a:pt x="1106980" y="2279323"/>
                  <a:pt x="1085181" y="2284781"/>
                </a:cubicBezTo>
                <a:cubicBezTo>
                  <a:pt x="1104255" y="2289329"/>
                  <a:pt x="1149669" y="2289329"/>
                  <a:pt x="1138770" y="2282052"/>
                </a:cubicBezTo>
                <a:close/>
                <a:moveTo>
                  <a:pt x="1040150" y="2281324"/>
                </a:moveTo>
                <a:cubicBezTo>
                  <a:pt x="1041057" y="2284882"/>
                  <a:pt x="1048314" y="2286661"/>
                  <a:pt x="1049221" y="2290219"/>
                </a:cubicBezTo>
                <a:cubicBezTo>
                  <a:pt x="1053756" y="2286661"/>
                  <a:pt x="1071897" y="2293777"/>
                  <a:pt x="1074618" y="2287550"/>
                </a:cubicBezTo>
                <a:cubicBezTo>
                  <a:pt x="1061920" y="2290219"/>
                  <a:pt x="1053756" y="2280435"/>
                  <a:pt x="1040150" y="2281324"/>
                </a:cubicBezTo>
                <a:close/>
                <a:moveTo>
                  <a:pt x="1816788" y="2280435"/>
                </a:moveTo>
                <a:cubicBezTo>
                  <a:pt x="1808608" y="2284026"/>
                  <a:pt x="1809517" y="2287619"/>
                  <a:pt x="1802246" y="2292109"/>
                </a:cubicBezTo>
                <a:cubicBezTo>
                  <a:pt x="1792248" y="2290313"/>
                  <a:pt x="1784977" y="2296599"/>
                  <a:pt x="1766798" y="2303784"/>
                </a:cubicBezTo>
                <a:cubicBezTo>
                  <a:pt x="1765889" y="2301090"/>
                  <a:pt x="1761345" y="2302886"/>
                  <a:pt x="1759527" y="2302886"/>
                </a:cubicBezTo>
                <a:cubicBezTo>
                  <a:pt x="1765889" y="2299294"/>
                  <a:pt x="1767707" y="2295701"/>
                  <a:pt x="1771343" y="2292109"/>
                </a:cubicBezTo>
                <a:cubicBezTo>
                  <a:pt x="1768616" y="2292109"/>
                  <a:pt x="1759527" y="2290313"/>
                  <a:pt x="1764981" y="2286721"/>
                </a:cubicBezTo>
                <a:cubicBezTo>
                  <a:pt x="1772252" y="2288517"/>
                  <a:pt x="1775887" y="2283129"/>
                  <a:pt x="1781341" y="2284925"/>
                </a:cubicBezTo>
                <a:cubicBezTo>
                  <a:pt x="1776796" y="2287619"/>
                  <a:pt x="1774979" y="2289415"/>
                  <a:pt x="1774070" y="2292109"/>
                </a:cubicBezTo>
                <a:cubicBezTo>
                  <a:pt x="1784068" y="2289415"/>
                  <a:pt x="1783159" y="2287619"/>
                  <a:pt x="1793157" y="2281332"/>
                </a:cubicBezTo>
                <a:cubicBezTo>
                  <a:pt x="1794975" y="2284026"/>
                  <a:pt x="1791339" y="2285823"/>
                  <a:pt x="1793157" y="2288517"/>
                </a:cubicBezTo>
                <a:cubicBezTo>
                  <a:pt x="1801337" y="2281332"/>
                  <a:pt x="1809517" y="2282231"/>
                  <a:pt x="1816788" y="2280435"/>
                </a:cubicBezTo>
                <a:close/>
                <a:moveTo>
                  <a:pt x="1271621" y="2279323"/>
                </a:moveTo>
                <a:cubicBezTo>
                  <a:pt x="1268891" y="2281129"/>
                  <a:pt x="1267072" y="2283839"/>
                  <a:pt x="1261614" y="2284743"/>
                </a:cubicBezTo>
                <a:cubicBezTo>
                  <a:pt x="1265253" y="2287453"/>
                  <a:pt x="1267982" y="2286550"/>
                  <a:pt x="1275259" y="2285646"/>
                </a:cubicBezTo>
                <a:cubicBezTo>
                  <a:pt x="1272530" y="2291067"/>
                  <a:pt x="1266162" y="2293777"/>
                  <a:pt x="1253426" y="2294680"/>
                </a:cubicBezTo>
                <a:cubicBezTo>
                  <a:pt x="1252517" y="2301004"/>
                  <a:pt x="1257975" y="2301004"/>
                  <a:pt x="1267982" y="2300101"/>
                </a:cubicBezTo>
                <a:cubicBezTo>
                  <a:pt x="1268891" y="2296487"/>
                  <a:pt x="1261614" y="2297391"/>
                  <a:pt x="1261614" y="2294680"/>
                </a:cubicBezTo>
                <a:cubicBezTo>
                  <a:pt x="1283447" y="2289260"/>
                  <a:pt x="1305280" y="2292873"/>
                  <a:pt x="1312557" y="2281129"/>
                </a:cubicBezTo>
                <a:cubicBezTo>
                  <a:pt x="1293453" y="2285646"/>
                  <a:pt x="1286176" y="2282033"/>
                  <a:pt x="1271621" y="2279323"/>
                </a:cubicBezTo>
                <a:close/>
                <a:moveTo>
                  <a:pt x="1075452" y="2277441"/>
                </a:moveTo>
                <a:cubicBezTo>
                  <a:pt x="1066279" y="2276543"/>
                  <a:pt x="1081873" y="2283727"/>
                  <a:pt x="1071783" y="2282830"/>
                </a:cubicBezTo>
                <a:cubicBezTo>
                  <a:pt x="1073617" y="2288218"/>
                  <a:pt x="1080956" y="2282830"/>
                  <a:pt x="1082790" y="2282830"/>
                </a:cubicBezTo>
                <a:cubicBezTo>
                  <a:pt x="1084625" y="2279237"/>
                  <a:pt x="1075452" y="2280135"/>
                  <a:pt x="1075452" y="2277441"/>
                </a:cubicBezTo>
                <a:close/>
                <a:moveTo>
                  <a:pt x="927296" y="2274764"/>
                </a:moveTo>
                <a:cubicBezTo>
                  <a:pt x="930025" y="2277433"/>
                  <a:pt x="938212" y="2279212"/>
                  <a:pt x="942761" y="2280991"/>
                </a:cubicBezTo>
                <a:cubicBezTo>
                  <a:pt x="942761" y="2278322"/>
                  <a:pt x="946400" y="2279212"/>
                  <a:pt x="947310" y="2276543"/>
                </a:cubicBezTo>
                <a:cubicBezTo>
                  <a:pt x="936393" y="2272096"/>
                  <a:pt x="938212" y="2278322"/>
                  <a:pt x="927296" y="2274764"/>
                </a:cubicBezTo>
                <a:close/>
                <a:moveTo>
                  <a:pt x="990117" y="2270984"/>
                </a:moveTo>
                <a:cubicBezTo>
                  <a:pt x="990117" y="2274637"/>
                  <a:pt x="992832" y="2277377"/>
                  <a:pt x="990117" y="2281944"/>
                </a:cubicBezTo>
                <a:cubicBezTo>
                  <a:pt x="1005502" y="2283770"/>
                  <a:pt x="1011837" y="2281031"/>
                  <a:pt x="1029032" y="2281031"/>
                </a:cubicBezTo>
                <a:cubicBezTo>
                  <a:pt x="1020887" y="2272810"/>
                  <a:pt x="1005502" y="2276464"/>
                  <a:pt x="990117" y="2270984"/>
                </a:cubicBezTo>
                <a:close/>
                <a:moveTo>
                  <a:pt x="1026953" y="2244855"/>
                </a:moveTo>
                <a:cubicBezTo>
                  <a:pt x="1015091" y="2246662"/>
                  <a:pt x="1012353" y="2252082"/>
                  <a:pt x="1026953" y="2256599"/>
                </a:cubicBezTo>
                <a:cubicBezTo>
                  <a:pt x="1026953" y="2255695"/>
                  <a:pt x="1025128" y="2254792"/>
                  <a:pt x="1025128" y="2253889"/>
                </a:cubicBezTo>
                <a:cubicBezTo>
                  <a:pt x="1041552" y="2255695"/>
                  <a:pt x="1050677" y="2258406"/>
                  <a:pt x="1059801" y="2260213"/>
                </a:cubicBezTo>
                <a:cubicBezTo>
                  <a:pt x="1068013" y="2262019"/>
                  <a:pt x="1076225" y="2264729"/>
                  <a:pt x="1089912" y="2266536"/>
                </a:cubicBezTo>
                <a:cubicBezTo>
                  <a:pt x="1096300" y="2259309"/>
                  <a:pt x="1083525" y="2256599"/>
                  <a:pt x="1068013" y="2252985"/>
                </a:cubicBezTo>
                <a:cubicBezTo>
                  <a:pt x="1053414" y="2249372"/>
                  <a:pt x="1034253" y="2246662"/>
                  <a:pt x="1026953" y="2244855"/>
                </a:cubicBezTo>
                <a:close/>
                <a:moveTo>
                  <a:pt x="1003288" y="2243743"/>
                </a:moveTo>
                <a:cubicBezTo>
                  <a:pt x="1002347" y="2247449"/>
                  <a:pt x="1007992" y="2252082"/>
                  <a:pt x="1012696" y="2250229"/>
                </a:cubicBezTo>
                <a:cubicBezTo>
                  <a:pt x="1014578" y="2246522"/>
                  <a:pt x="1007992" y="2245596"/>
                  <a:pt x="1003288" y="2243743"/>
                </a:cubicBezTo>
                <a:close/>
                <a:moveTo>
                  <a:pt x="1594372" y="2230401"/>
                </a:moveTo>
                <a:cubicBezTo>
                  <a:pt x="1577107" y="2236670"/>
                  <a:pt x="1597099" y="2233983"/>
                  <a:pt x="1601642" y="2233983"/>
                </a:cubicBezTo>
                <a:cubicBezTo>
                  <a:pt x="1587102" y="2235775"/>
                  <a:pt x="1575289" y="2237566"/>
                  <a:pt x="1562566" y="2246523"/>
                </a:cubicBezTo>
                <a:cubicBezTo>
                  <a:pt x="1561658" y="2244731"/>
                  <a:pt x="1562566" y="2242940"/>
                  <a:pt x="1563475" y="2242044"/>
                </a:cubicBezTo>
                <a:cubicBezTo>
                  <a:pt x="1558932" y="2242940"/>
                  <a:pt x="1556206" y="2242940"/>
                  <a:pt x="1554388" y="2241149"/>
                </a:cubicBezTo>
                <a:cubicBezTo>
                  <a:pt x="1570745" y="2237566"/>
                  <a:pt x="1578924" y="2233983"/>
                  <a:pt x="1594372" y="2230401"/>
                </a:cubicBezTo>
                <a:close/>
                <a:moveTo>
                  <a:pt x="1554172" y="2228436"/>
                </a:moveTo>
                <a:cubicBezTo>
                  <a:pt x="1550861" y="2228307"/>
                  <a:pt x="1546390" y="2234488"/>
                  <a:pt x="1538822" y="2236549"/>
                </a:cubicBezTo>
                <a:cubicBezTo>
                  <a:pt x="1540657" y="2239296"/>
                  <a:pt x="1551664" y="2231970"/>
                  <a:pt x="1557168" y="2231054"/>
                </a:cubicBezTo>
                <a:cubicBezTo>
                  <a:pt x="1556250" y="2229223"/>
                  <a:pt x="1555276" y="2228479"/>
                  <a:pt x="1554172" y="2228436"/>
                </a:cubicBezTo>
                <a:close/>
                <a:moveTo>
                  <a:pt x="623374" y="2225953"/>
                </a:moveTo>
                <a:cubicBezTo>
                  <a:pt x="630740" y="2234014"/>
                  <a:pt x="645473" y="2236701"/>
                  <a:pt x="650997" y="2242075"/>
                </a:cubicBezTo>
                <a:cubicBezTo>
                  <a:pt x="647314" y="2240284"/>
                  <a:pt x="644552" y="2239388"/>
                  <a:pt x="644552" y="2242075"/>
                </a:cubicBezTo>
                <a:cubicBezTo>
                  <a:pt x="633503" y="2234910"/>
                  <a:pt x="621533" y="2230431"/>
                  <a:pt x="623374" y="2225953"/>
                </a:cubicBezTo>
                <a:close/>
                <a:moveTo>
                  <a:pt x="1684405" y="2224841"/>
                </a:moveTo>
                <a:cubicBezTo>
                  <a:pt x="1691704" y="2233959"/>
                  <a:pt x="1661598" y="2240341"/>
                  <a:pt x="1660685" y="2247635"/>
                </a:cubicBezTo>
                <a:cubicBezTo>
                  <a:pt x="1659773" y="2244899"/>
                  <a:pt x="1659773" y="2244899"/>
                  <a:pt x="1659773" y="2244899"/>
                </a:cubicBezTo>
                <a:cubicBezTo>
                  <a:pt x="1657948" y="2245811"/>
                  <a:pt x="1656124" y="2246723"/>
                  <a:pt x="1656124" y="2244899"/>
                </a:cubicBezTo>
                <a:cubicBezTo>
                  <a:pt x="1662510" y="2241252"/>
                  <a:pt x="1670721" y="2237605"/>
                  <a:pt x="1681668" y="2232135"/>
                </a:cubicBezTo>
                <a:cubicBezTo>
                  <a:pt x="1680756" y="2229400"/>
                  <a:pt x="1678931" y="2227576"/>
                  <a:pt x="1684405" y="2224841"/>
                </a:cubicBezTo>
                <a:close/>
                <a:moveTo>
                  <a:pt x="908892" y="2223729"/>
                </a:moveTo>
                <a:cubicBezTo>
                  <a:pt x="906171" y="2230401"/>
                  <a:pt x="916148" y="2224682"/>
                  <a:pt x="923405" y="2229447"/>
                </a:cubicBezTo>
                <a:cubicBezTo>
                  <a:pt x="920683" y="2224682"/>
                  <a:pt x="915241" y="2223729"/>
                  <a:pt x="908892" y="2223729"/>
                </a:cubicBezTo>
                <a:close/>
                <a:moveTo>
                  <a:pt x="851689" y="2220394"/>
                </a:moveTo>
                <a:cubicBezTo>
                  <a:pt x="852589" y="2223853"/>
                  <a:pt x="865190" y="2226447"/>
                  <a:pt x="870591" y="2228177"/>
                </a:cubicBezTo>
                <a:cubicBezTo>
                  <a:pt x="868790" y="2220394"/>
                  <a:pt x="861590" y="2223853"/>
                  <a:pt x="851689" y="2220394"/>
                </a:cubicBezTo>
                <a:close/>
                <a:moveTo>
                  <a:pt x="1615958" y="2219197"/>
                </a:moveTo>
                <a:cubicBezTo>
                  <a:pt x="1614151" y="2225483"/>
                  <a:pt x="1624992" y="2216502"/>
                  <a:pt x="1624992" y="2220095"/>
                </a:cubicBezTo>
                <a:cubicBezTo>
                  <a:pt x="1622282" y="2221891"/>
                  <a:pt x="1622282" y="2223687"/>
                  <a:pt x="1621378" y="2224585"/>
                </a:cubicBezTo>
                <a:cubicBezTo>
                  <a:pt x="1609634" y="2226381"/>
                  <a:pt x="1605117" y="2227279"/>
                  <a:pt x="1596083" y="2228177"/>
                </a:cubicBezTo>
                <a:cubicBezTo>
                  <a:pt x="1606924" y="2222789"/>
                  <a:pt x="1608730" y="2223687"/>
                  <a:pt x="1615958" y="2219197"/>
                </a:cubicBezTo>
                <a:close/>
                <a:moveTo>
                  <a:pt x="805736" y="2218772"/>
                </a:moveTo>
                <a:cubicBezTo>
                  <a:pt x="802439" y="2218772"/>
                  <a:pt x="799937" y="2219680"/>
                  <a:pt x="797208" y="2220134"/>
                </a:cubicBezTo>
                <a:cubicBezTo>
                  <a:pt x="806305" y="2235566"/>
                  <a:pt x="856339" y="2242828"/>
                  <a:pt x="870894" y="2254629"/>
                </a:cubicBezTo>
                <a:cubicBezTo>
                  <a:pt x="903644" y="2259169"/>
                  <a:pt x="930935" y="2268246"/>
                  <a:pt x="963684" y="2274601"/>
                </a:cubicBezTo>
                <a:cubicBezTo>
                  <a:pt x="962774" y="2277324"/>
                  <a:pt x="954587" y="2272785"/>
                  <a:pt x="952768" y="2274601"/>
                </a:cubicBezTo>
                <a:cubicBezTo>
                  <a:pt x="951858" y="2279140"/>
                  <a:pt x="968233" y="2281863"/>
                  <a:pt x="969142" y="2276416"/>
                </a:cubicBezTo>
                <a:cubicBezTo>
                  <a:pt x="975510" y="2280956"/>
                  <a:pt x="976420" y="2282771"/>
                  <a:pt x="971871" y="2288218"/>
                </a:cubicBezTo>
                <a:cubicBezTo>
                  <a:pt x="984608" y="2284587"/>
                  <a:pt x="987337" y="2280956"/>
                  <a:pt x="982788" y="2277324"/>
                </a:cubicBezTo>
                <a:cubicBezTo>
                  <a:pt x="978239" y="2273693"/>
                  <a:pt x="967323" y="2271878"/>
                  <a:pt x="951858" y="2268246"/>
                </a:cubicBezTo>
                <a:cubicBezTo>
                  <a:pt x="954587" y="2266431"/>
                  <a:pt x="960955" y="2268246"/>
                  <a:pt x="965504" y="2268246"/>
                </a:cubicBezTo>
                <a:cubicBezTo>
                  <a:pt x="968233" y="2264615"/>
                  <a:pt x="953677" y="2264615"/>
                  <a:pt x="953677" y="2260984"/>
                </a:cubicBezTo>
                <a:cubicBezTo>
                  <a:pt x="950039" y="2260984"/>
                  <a:pt x="950039" y="2263708"/>
                  <a:pt x="949129" y="2266431"/>
                </a:cubicBezTo>
                <a:cubicBezTo>
                  <a:pt x="924567" y="2258261"/>
                  <a:pt x="922747" y="2257353"/>
                  <a:pt x="895456" y="2249183"/>
                </a:cubicBezTo>
                <a:cubicBezTo>
                  <a:pt x="889998" y="2253722"/>
                  <a:pt x="882720" y="2245552"/>
                  <a:pt x="875442" y="2249183"/>
                </a:cubicBezTo>
                <a:cubicBezTo>
                  <a:pt x="869074" y="2246459"/>
                  <a:pt x="884540" y="2248275"/>
                  <a:pt x="877262" y="2243736"/>
                </a:cubicBezTo>
                <a:cubicBezTo>
                  <a:pt x="859068" y="2240105"/>
                  <a:pt x="859068" y="2244644"/>
                  <a:pt x="840874" y="2234658"/>
                </a:cubicBezTo>
                <a:cubicBezTo>
                  <a:pt x="841783" y="2231027"/>
                  <a:pt x="856339" y="2242828"/>
                  <a:pt x="854519" y="2235566"/>
                </a:cubicBezTo>
                <a:cubicBezTo>
                  <a:pt x="842693" y="2233751"/>
                  <a:pt x="833596" y="2229211"/>
                  <a:pt x="825408" y="2222857"/>
                </a:cubicBezTo>
                <a:cubicBezTo>
                  <a:pt x="822679" y="2225580"/>
                  <a:pt x="823589" y="2228304"/>
                  <a:pt x="824499" y="2231027"/>
                </a:cubicBezTo>
                <a:cubicBezTo>
                  <a:pt x="818131" y="2228304"/>
                  <a:pt x="817221" y="2225580"/>
                  <a:pt x="819041" y="2222857"/>
                </a:cubicBezTo>
                <a:cubicBezTo>
                  <a:pt x="813128" y="2219680"/>
                  <a:pt x="809034" y="2218772"/>
                  <a:pt x="805736" y="2218772"/>
                </a:cubicBezTo>
                <a:close/>
                <a:moveTo>
                  <a:pt x="1636041" y="2210387"/>
                </a:moveTo>
                <a:cubicBezTo>
                  <a:pt x="1640558" y="2213097"/>
                  <a:pt x="1627910" y="2224841"/>
                  <a:pt x="1630620" y="2219421"/>
                </a:cubicBezTo>
                <a:cubicBezTo>
                  <a:pt x="1637848" y="2214904"/>
                  <a:pt x="1626104" y="2218517"/>
                  <a:pt x="1627007" y="2216711"/>
                </a:cubicBezTo>
                <a:cubicBezTo>
                  <a:pt x="1631524" y="2214904"/>
                  <a:pt x="1634234" y="2212194"/>
                  <a:pt x="1636041" y="2210387"/>
                </a:cubicBezTo>
                <a:close/>
                <a:moveTo>
                  <a:pt x="1069189" y="2209090"/>
                </a:moveTo>
                <a:cubicBezTo>
                  <a:pt x="1066464" y="2219282"/>
                  <a:pt x="1084625" y="2213723"/>
                  <a:pt x="1090981" y="2218355"/>
                </a:cubicBezTo>
                <a:cubicBezTo>
                  <a:pt x="1081901" y="2224841"/>
                  <a:pt x="1059200" y="2208163"/>
                  <a:pt x="1057384" y="2218355"/>
                </a:cubicBezTo>
                <a:cubicBezTo>
                  <a:pt x="1065556" y="2219282"/>
                  <a:pt x="1073728" y="2221135"/>
                  <a:pt x="1082809" y="2222061"/>
                </a:cubicBezTo>
                <a:cubicBezTo>
                  <a:pt x="1090981" y="2223915"/>
                  <a:pt x="1100061" y="2224841"/>
                  <a:pt x="1109141" y="2226694"/>
                </a:cubicBezTo>
                <a:cubicBezTo>
                  <a:pt x="1118222" y="2227621"/>
                  <a:pt x="1127302" y="2228547"/>
                  <a:pt x="1136382" y="2228663"/>
                </a:cubicBezTo>
                <a:lnTo>
                  <a:pt x="1147659" y="2227465"/>
                </a:lnTo>
                <a:lnTo>
                  <a:pt x="1151365" y="2227201"/>
                </a:lnTo>
                <a:lnTo>
                  <a:pt x="1151919" y="2227012"/>
                </a:lnTo>
                <a:lnTo>
                  <a:pt x="1163623" y="2225768"/>
                </a:lnTo>
                <a:cubicBezTo>
                  <a:pt x="1160899" y="2223915"/>
                  <a:pt x="1158629" y="2224609"/>
                  <a:pt x="1155905" y="2225652"/>
                </a:cubicBezTo>
                <a:lnTo>
                  <a:pt x="1151919" y="2227012"/>
                </a:lnTo>
                <a:lnTo>
                  <a:pt x="1147659" y="2227465"/>
                </a:lnTo>
                <a:lnTo>
                  <a:pt x="1145463" y="2227621"/>
                </a:lnTo>
                <a:cubicBezTo>
                  <a:pt x="1145463" y="2225768"/>
                  <a:pt x="1149094" y="2226694"/>
                  <a:pt x="1150910" y="2226694"/>
                </a:cubicBezTo>
                <a:cubicBezTo>
                  <a:pt x="1150002" y="2223915"/>
                  <a:pt x="1142738" y="2225768"/>
                  <a:pt x="1143646" y="2222988"/>
                </a:cubicBezTo>
                <a:cubicBezTo>
                  <a:pt x="1146371" y="2219282"/>
                  <a:pt x="1159083" y="2222988"/>
                  <a:pt x="1166347" y="2222988"/>
                </a:cubicBezTo>
                <a:cubicBezTo>
                  <a:pt x="1155451" y="2214649"/>
                  <a:pt x="1130026" y="2215576"/>
                  <a:pt x="1121854" y="2210943"/>
                </a:cubicBezTo>
                <a:cubicBezTo>
                  <a:pt x="1117314" y="2213723"/>
                  <a:pt x="1119130" y="2219282"/>
                  <a:pt x="1120946" y="2220209"/>
                </a:cubicBezTo>
                <a:cubicBezTo>
                  <a:pt x="1118222" y="2224841"/>
                  <a:pt x="1115497" y="2220209"/>
                  <a:pt x="1110958" y="2222061"/>
                </a:cubicBezTo>
                <a:cubicBezTo>
                  <a:pt x="1103694" y="2220209"/>
                  <a:pt x="1119130" y="2219282"/>
                  <a:pt x="1116406" y="2215576"/>
                </a:cubicBezTo>
                <a:cubicBezTo>
                  <a:pt x="1097337" y="2213723"/>
                  <a:pt x="1092797" y="2215576"/>
                  <a:pt x="1084625" y="2210016"/>
                </a:cubicBezTo>
                <a:cubicBezTo>
                  <a:pt x="1076453" y="2210943"/>
                  <a:pt x="1084625" y="2212796"/>
                  <a:pt x="1069189" y="2209090"/>
                </a:cubicBezTo>
                <a:close/>
                <a:moveTo>
                  <a:pt x="1533224" y="2207564"/>
                </a:moveTo>
                <a:cubicBezTo>
                  <a:pt x="1529232" y="2207086"/>
                  <a:pt x="1522537" y="2210387"/>
                  <a:pt x="1520476" y="2213167"/>
                </a:cubicBezTo>
                <a:cubicBezTo>
                  <a:pt x="1521392" y="2215946"/>
                  <a:pt x="1531464" y="2209460"/>
                  <a:pt x="1536042" y="2209460"/>
                </a:cubicBezTo>
                <a:cubicBezTo>
                  <a:pt x="1535584" y="2208302"/>
                  <a:pt x="1534554" y="2207723"/>
                  <a:pt x="1533224" y="2207564"/>
                </a:cubicBezTo>
                <a:close/>
                <a:moveTo>
                  <a:pt x="546418" y="2206496"/>
                </a:moveTo>
                <a:cubicBezTo>
                  <a:pt x="550095" y="2209206"/>
                  <a:pt x="553773" y="2208302"/>
                  <a:pt x="553773" y="2211012"/>
                </a:cubicBezTo>
                <a:cubicBezTo>
                  <a:pt x="543660" y="2208302"/>
                  <a:pt x="562048" y="2218240"/>
                  <a:pt x="561129" y="2220950"/>
                </a:cubicBezTo>
                <a:cubicBezTo>
                  <a:pt x="554693" y="2218240"/>
                  <a:pt x="538143" y="2208302"/>
                  <a:pt x="541821" y="2207399"/>
                </a:cubicBezTo>
                <a:cubicBezTo>
                  <a:pt x="552854" y="2213723"/>
                  <a:pt x="548257" y="2210109"/>
                  <a:pt x="546418" y="2206496"/>
                </a:cubicBezTo>
                <a:close/>
                <a:moveTo>
                  <a:pt x="1564450" y="2191457"/>
                </a:moveTo>
                <a:cubicBezTo>
                  <a:pt x="1567661" y="2190906"/>
                  <a:pt x="1569954" y="2191346"/>
                  <a:pt x="1569954" y="2193987"/>
                </a:cubicBezTo>
                <a:cubicBezTo>
                  <a:pt x="1560781" y="2194867"/>
                  <a:pt x="1557112" y="2199269"/>
                  <a:pt x="1551608" y="2198388"/>
                </a:cubicBezTo>
                <a:cubicBezTo>
                  <a:pt x="1553443" y="2197508"/>
                  <a:pt x="1554360" y="2196628"/>
                  <a:pt x="1553443" y="2194867"/>
                </a:cubicBezTo>
                <a:cubicBezTo>
                  <a:pt x="1557112" y="2193547"/>
                  <a:pt x="1561240" y="2192007"/>
                  <a:pt x="1564450" y="2191457"/>
                </a:cubicBezTo>
                <a:close/>
                <a:moveTo>
                  <a:pt x="1463400" y="2190930"/>
                </a:moveTo>
                <a:cubicBezTo>
                  <a:pt x="1466180" y="2192931"/>
                  <a:pt x="1467107" y="2194932"/>
                  <a:pt x="1463400" y="2195933"/>
                </a:cubicBezTo>
                <a:cubicBezTo>
                  <a:pt x="1463400" y="2195933"/>
                  <a:pt x="1462474" y="2194932"/>
                  <a:pt x="1461547" y="2193932"/>
                </a:cubicBezTo>
                <a:cubicBezTo>
                  <a:pt x="1462474" y="2192931"/>
                  <a:pt x="1463400" y="2190930"/>
                  <a:pt x="1463400" y="2190930"/>
                </a:cubicBezTo>
                <a:close/>
                <a:moveTo>
                  <a:pt x="1550798" y="2189151"/>
                </a:moveTo>
                <a:cubicBezTo>
                  <a:pt x="1552535" y="2188706"/>
                  <a:pt x="1553925" y="2188928"/>
                  <a:pt x="1554388" y="2190262"/>
                </a:cubicBezTo>
                <a:cubicBezTo>
                  <a:pt x="1552535" y="2191152"/>
                  <a:pt x="1551608" y="2192041"/>
                  <a:pt x="1552535" y="2193820"/>
                </a:cubicBezTo>
                <a:cubicBezTo>
                  <a:pt x="1550682" y="2194710"/>
                  <a:pt x="1547902" y="2195599"/>
                  <a:pt x="1546049" y="2195599"/>
                </a:cubicBezTo>
                <a:cubicBezTo>
                  <a:pt x="1546049" y="2195599"/>
                  <a:pt x="1545122" y="2196489"/>
                  <a:pt x="1544196" y="2196489"/>
                </a:cubicBezTo>
                <a:cubicBezTo>
                  <a:pt x="1542343" y="2196489"/>
                  <a:pt x="1539563" y="2194710"/>
                  <a:pt x="1537710" y="2193820"/>
                </a:cubicBezTo>
                <a:cubicBezTo>
                  <a:pt x="1539563" y="2192931"/>
                  <a:pt x="1541416" y="2191152"/>
                  <a:pt x="1544196" y="2191152"/>
                </a:cubicBezTo>
                <a:cubicBezTo>
                  <a:pt x="1544196" y="2191152"/>
                  <a:pt x="1545122" y="2191152"/>
                  <a:pt x="1545122" y="2192041"/>
                </a:cubicBezTo>
                <a:cubicBezTo>
                  <a:pt x="1546975" y="2190707"/>
                  <a:pt x="1549060" y="2189595"/>
                  <a:pt x="1550798" y="2189151"/>
                </a:cubicBezTo>
                <a:close/>
                <a:moveTo>
                  <a:pt x="948164" y="2186482"/>
                </a:moveTo>
                <a:cubicBezTo>
                  <a:pt x="948164" y="2188315"/>
                  <a:pt x="948164" y="2191065"/>
                  <a:pt x="944530" y="2190148"/>
                </a:cubicBezTo>
                <a:cubicBezTo>
                  <a:pt x="951798" y="2193814"/>
                  <a:pt x="959067" y="2196564"/>
                  <a:pt x="967244" y="2199314"/>
                </a:cubicBezTo>
                <a:cubicBezTo>
                  <a:pt x="970878" y="2200230"/>
                  <a:pt x="975421" y="2202063"/>
                  <a:pt x="979964" y="2202980"/>
                </a:cubicBezTo>
                <a:cubicBezTo>
                  <a:pt x="984507" y="2203896"/>
                  <a:pt x="989050" y="2204813"/>
                  <a:pt x="993593" y="2204813"/>
                </a:cubicBezTo>
                <a:cubicBezTo>
                  <a:pt x="1010856" y="2207562"/>
                  <a:pt x="1029027" y="2209396"/>
                  <a:pt x="1043565" y="2211229"/>
                </a:cubicBezTo>
                <a:cubicBezTo>
                  <a:pt x="1049016" y="2213978"/>
                  <a:pt x="1039930" y="2217644"/>
                  <a:pt x="1034479" y="2215812"/>
                </a:cubicBezTo>
                <a:cubicBezTo>
                  <a:pt x="1036296" y="2220394"/>
                  <a:pt x="1045382" y="2217644"/>
                  <a:pt x="1049925" y="2218561"/>
                </a:cubicBezTo>
                <a:cubicBezTo>
                  <a:pt x="1050833" y="2215812"/>
                  <a:pt x="1047199" y="2214895"/>
                  <a:pt x="1048108" y="2212145"/>
                </a:cubicBezTo>
                <a:cubicBezTo>
                  <a:pt x="1049925" y="2209396"/>
                  <a:pt x="1060828" y="2213978"/>
                  <a:pt x="1066279" y="2213978"/>
                </a:cubicBezTo>
                <a:cubicBezTo>
                  <a:pt x="1049925" y="2203896"/>
                  <a:pt x="1033570" y="2200230"/>
                  <a:pt x="1014490" y="2197481"/>
                </a:cubicBezTo>
                <a:cubicBezTo>
                  <a:pt x="1004496" y="2196564"/>
                  <a:pt x="994501" y="2195647"/>
                  <a:pt x="983598" y="2194731"/>
                </a:cubicBezTo>
                <a:cubicBezTo>
                  <a:pt x="972695" y="2192898"/>
                  <a:pt x="960884" y="2190148"/>
                  <a:pt x="948164" y="2186482"/>
                </a:cubicBezTo>
                <a:close/>
                <a:moveTo>
                  <a:pt x="1639665" y="2178987"/>
                </a:moveTo>
                <a:cubicBezTo>
                  <a:pt x="1636041" y="2178503"/>
                  <a:pt x="1628706" y="2184484"/>
                  <a:pt x="1628024" y="2183077"/>
                </a:cubicBezTo>
                <a:cubicBezTo>
                  <a:pt x="1621656" y="2188706"/>
                  <a:pt x="1635302" y="2185891"/>
                  <a:pt x="1641670" y="2182139"/>
                </a:cubicBezTo>
                <a:cubicBezTo>
                  <a:pt x="1641670" y="2180028"/>
                  <a:pt x="1640874" y="2179148"/>
                  <a:pt x="1639665" y="2178987"/>
                </a:cubicBezTo>
                <a:close/>
                <a:moveTo>
                  <a:pt x="1589857" y="2177587"/>
                </a:moveTo>
                <a:cubicBezTo>
                  <a:pt x="1590746" y="2178477"/>
                  <a:pt x="1591636" y="2178477"/>
                  <a:pt x="1591636" y="2179366"/>
                </a:cubicBezTo>
                <a:cubicBezTo>
                  <a:pt x="1591636" y="2180256"/>
                  <a:pt x="1590746" y="2181145"/>
                  <a:pt x="1589857" y="2182035"/>
                </a:cubicBezTo>
                <a:cubicBezTo>
                  <a:pt x="1588967" y="2181145"/>
                  <a:pt x="1588078" y="2180256"/>
                  <a:pt x="1587188" y="2180256"/>
                </a:cubicBezTo>
                <a:cubicBezTo>
                  <a:pt x="1588078" y="2179366"/>
                  <a:pt x="1588967" y="2178477"/>
                  <a:pt x="1589857" y="2177587"/>
                </a:cubicBezTo>
                <a:close/>
                <a:moveTo>
                  <a:pt x="612031" y="2173695"/>
                </a:moveTo>
                <a:cubicBezTo>
                  <a:pt x="609302" y="2178274"/>
                  <a:pt x="623858" y="2183768"/>
                  <a:pt x="628406" y="2189262"/>
                </a:cubicBezTo>
                <a:cubicBezTo>
                  <a:pt x="629316" y="2181020"/>
                  <a:pt x="618399" y="2181020"/>
                  <a:pt x="612031" y="2173695"/>
                </a:cubicBezTo>
                <a:close/>
                <a:moveTo>
                  <a:pt x="1455988" y="2169557"/>
                </a:moveTo>
                <a:cubicBezTo>
                  <a:pt x="1447782" y="2171286"/>
                  <a:pt x="1440489" y="2176475"/>
                  <a:pt x="1434106" y="2174746"/>
                </a:cubicBezTo>
                <a:cubicBezTo>
                  <a:pt x="1433195" y="2171286"/>
                  <a:pt x="1433195" y="2171286"/>
                  <a:pt x="1433195" y="2171286"/>
                </a:cubicBezTo>
                <a:cubicBezTo>
                  <a:pt x="1442312" y="2168692"/>
                  <a:pt x="1447782" y="2170422"/>
                  <a:pt x="1455988" y="2169557"/>
                </a:cubicBezTo>
                <a:close/>
                <a:moveTo>
                  <a:pt x="553644" y="2169248"/>
                </a:moveTo>
                <a:cubicBezTo>
                  <a:pt x="552728" y="2171055"/>
                  <a:pt x="551812" y="2172862"/>
                  <a:pt x="549065" y="2171055"/>
                </a:cubicBezTo>
                <a:cubicBezTo>
                  <a:pt x="548150" y="2172862"/>
                  <a:pt x="550897" y="2173765"/>
                  <a:pt x="551812" y="2172862"/>
                </a:cubicBezTo>
                <a:cubicBezTo>
                  <a:pt x="556390" y="2183702"/>
                  <a:pt x="555475" y="2171055"/>
                  <a:pt x="562800" y="2176475"/>
                </a:cubicBezTo>
                <a:cubicBezTo>
                  <a:pt x="563716" y="2174668"/>
                  <a:pt x="557306" y="2171958"/>
                  <a:pt x="553644" y="2169248"/>
                </a:cubicBezTo>
                <a:close/>
                <a:moveTo>
                  <a:pt x="1770001" y="2152982"/>
                </a:moveTo>
                <a:lnTo>
                  <a:pt x="1769861" y="2153185"/>
                </a:lnTo>
                <a:lnTo>
                  <a:pt x="1769872" y="2153070"/>
                </a:lnTo>
                <a:close/>
                <a:moveTo>
                  <a:pt x="550844" y="2144787"/>
                </a:moveTo>
                <a:cubicBezTo>
                  <a:pt x="548150" y="2148345"/>
                  <a:pt x="548150" y="2148345"/>
                  <a:pt x="548150" y="2148345"/>
                </a:cubicBezTo>
                <a:cubicBezTo>
                  <a:pt x="552640" y="2150124"/>
                  <a:pt x="558926" y="2153682"/>
                  <a:pt x="559824" y="2150124"/>
                </a:cubicBezTo>
                <a:cubicBezTo>
                  <a:pt x="550844" y="2144787"/>
                  <a:pt x="550844" y="2144787"/>
                  <a:pt x="550844" y="2144787"/>
                </a:cubicBezTo>
                <a:close/>
                <a:moveTo>
                  <a:pt x="1586076" y="2129221"/>
                </a:moveTo>
                <a:cubicBezTo>
                  <a:pt x="1582439" y="2130130"/>
                  <a:pt x="1578801" y="2131040"/>
                  <a:pt x="1574253" y="2131950"/>
                </a:cubicBezTo>
                <a:cubicBezTo>
                  <a:pt x="1565159" y="2133769"/>
                  <a:pt x="1556065" y="2135589"/>
                  <a:pt x="1546971" y="2138318"/>
                </a:cubicBezTo>
                <a:cubicBezTo>
                  <a:pt x="1536967" y="2141047"/>
                  <a:pt x="1526963" y="2143776"/>
                  <a:pt x="1516959" y="2149234"/>
                </a:cubicBezTo>
                <a:cubicBezTo>
                  <a:pt x="1498771" y="2141047"/>
                  <a:pt x="1474216" y="2171977"/>
                  <a:pt x="1457846" y="2170157"/>
                </a:cubicBezTo>
                <a:cubicBezTo>
                  <a:pt x="1464212" y="2159241"/>
                  <a:pt x="1436020" y="2168338"/>
                  <a:pt x="1419650" y="2170157"/>
                </a:cubicBezTo>
                <a:cubicBezTo>
                  <a:pt x="1422378" y="2174706"/>
                  <a:pt x="1420559" y="2181074"/>
                  <a:pt x="1418740" y="2189262"/>
                </a:cubicBezTo>
                <a:cubicBezTo>
                  <a:pt x="1445114" y="2186533"/>
                  <a:pt x="1467850" y="2178345"/>
                  <a:pt x="1489676" y="2170157"/>
                </a:cubicBezTo>
                <a:cubicBezTo>
                  <a:pt x="1511503" y="2160151"/>
                  <a:pt x="1532420" y="2151054"/>
                  <a:pt x="1557884" y="2145596"/>
                </a:cubicBezTo>
                <a:cubicBezTo>
                  <a:pt x="1566069" y="2141957"/>
                  <a:pt x="1574253" y="2136499"/>
                  <a:pt x="1583348" y="2131040"/>
                </a:cubicBezTo>
                <a:cubicBezTo>
                  <a:pt x="1584257" y="2130130"/>
                  <a:pt x="1585167" y="2130130"/>
                  <a:pt x="1586076" y="2129221"/>
                </a:cubicBezTo>
                <a:close/>
                <a:moveTo>
                  <a:pt x="537494" y="2129221"/>
                </a:moveTo>
                <a:cubicBezTo>
                  <a:pt x="534807" y="2132874"/>
                  <a:pt x="534807" y="2132874"/>
                  <a:pt x="534807" y="2132874"/>
                </a:cubicBezTo>
                <a:cubicBezTo>
                  <a:pt x="540181" y="2137441"/>
                  <a:pt x="545555" y="2141094"/>
                  <a:pt x="549138" y="2142007"/>
                </a:cubicBezTo>
                <a:cubicBezTo>
                  <a:pt x="550930" y="2138354"/>
                  <a:pt x="543764" y="2133787"/>
                  <a:pt x="537494" y="2129221"/>
                </a:cubicBezTo>
                <a:close/>
                <a:moveTo>
                  <a:pt x="1667243" y="2117546"/>
                </a:moveTo>
                <a:cubicBezTo>
                  <a:pt x="1657231" y="2121181"/>
                  <a:pt x="1646308" y="2128451"/>
                  <a:pt x="1657231" y="2126634"/>
                </a:cubicBezTo>
                <a:cubicBezTo>
                  <a:pt x="1651770" y="2131177"/>
                  <a:pt x="1644488" y="2135721"/>
                  <a:pt x="1640847" y="2132995"/>
                </a:cubicBezTo>
                <a:cubicBezTo>
                  <a:pt x="1633566" y="2140265"/>
                  <a:pt x="1632656" y="2151170"/>
                  <a:pt x="1621733" y="2153896"/>
                </a:cubicBezTo>
                <a:cubicBezTo>
                  <a:pt x="1621733" y="2155713"/>
                  <a:pt x="1623554" y="2157531"/>
                  <a:pt x="1626285" y="2158440"/>
                </a:cubicBezTo>
                <a:cubicBezTo>
                  <a:pt x="1618093" y="2160257"/>
                  <a:pt x="1613542" y="2158440"/>
                  <a:pt x="1606261" y="2158440"/>
                </a:cubicBezTo>
                <a:cubicBezTo>
                  <a:pt x="1602620" y="2161166"/>
                  <a:pt x="1607171" y="2164801"/>
                  <a:pt x="1598979" y="2167527"/>
                </a:cubicBezTo>
                <a:cubicBezTo>
                  <a:pt x="1595338" y="2164801"/>
                  <a:pt x="1581686" y="2167527"/>
                  <a:pt x="1569853" y="2172979"/>
                </a:cubicBezTo>
                <a:cubicBezTo>
                  <a:pt x="1570763" y="2172979"/>
                  <a:pt x="1570763" y="2173888"/>
                  <a:pt x="1570763" y="2174797"/>
                </a:cubicBezTo>
                <a:cubicBezTo>
                  <a:pt x="1571674" y="2176614"/>
                  <a:pt x="1569853" y="2178432"/>
                  <a:pt x="1568943" y="2181158"/>
                </a:cubicBezTo>
                <a:cubicBezTo>
                  <a:pt x="1568033" y="2179340"/>
                  <a:pt x="1566213" y="2178432"/>
                  <a:pt x="1566213" y="2177523"/>
                </a:cubicBezTo>
                <a:cubicBezTo>
                  <a:pt x="1566213" y="2175706"/>
                  <a:pt x="1566213" y="2174797"/>
                  <a:pt x="1567123" y="2173888"/>
                </a:cubicBezTo>
                <a:cubicBezTo>
                  <a:pt x="1552560" y="2179340"/>
                  <a:pt x="1541638" y="2186610"/>
                  <a:pt x="1546189" y="2189337"/>
                </a:cubicBezTo>
                <a:cubicBezTo>
                  <a:pt x="1538907" y="2191154"/>
                  <a:pt x="1531626" y="2193880"/>
                  <a:pt x="1525255" y="2197515"/>
                </a:cubicBezTo>
                <a:cubicBezTo>
                  <a:pt x="1526165" y="2197515"/>
                  <a:pt x="1527075" y="2198424"/>
                  <a:pt x="1527985" y="2199332"/>
                </a:cubicBezTo>
                <a:cubicBezTo>
                  <a:pt x="1528895" y="2200241"/>
                  <a:pt x="1528895" y="2202967"/>
                  <a:pt x="1525255" y="2203876"/>
                </a:cubicBezTo>
                <a:cubicBezTo>
                  <a:pt x="1518883" y="2204785"/>
                  <a:pt x="1511602" y="2202967"/>
                  <a:pt x="1507051" y="2209329"/>
                </a:cubicBezTo>
                <a:cubicBezTo>
                  <a:pt x="1500680" y="2204785"/>
                  <a:pt x="1496129" y="2206602"/>
                  <a:pt x="1489758" y="2210238"/>
                </a:cubicBezTo>
                <a:cubicBezTo>
                  <a:pt x="1486117" y="2212055"/>
                  <a:pt x="1483387" y="2210238"/>
                  <a:pt x="1482476" y="2206602"/>
                </a:cubicBezTo>
                <a:cubicBezTo>
                  <a:pt x="1481566" y="2206602"/>
                  <a:pt x="1481566" y="2206602"/>
                  <a:pt x="1480656" y="2205694"/>
                </a:cubicBezTo>
                <a:cubicBezTo>
                  <a:pt x="1481566" y="2205694"/>
                  <a:pt x="1481566" y="2205694"/>
                  <a:pt x="1481566" y="2205694"/>
                </a:cubicBezTo>
                <a:cubicBezTo>
                  <a:pt x="1481566" y="2203876"/>
                  <a:pt x="1481566" y="2202967"/>
                  <a:pt x="1481566" y="2201150"/>
                </a:cubicBezTo>
                <a:cubicBezTo>
                  <a:pt x="1477015" y="2202059"/>
                  <a:pt x="1472464" y="2203876"/>
                  <a:pt x="1471554" y="2201150"/>
                </a:cubicBezTo>
                <a:cubicBezTo>
                  <a:pt x="1474285" y="2200241"/>
                  <a:pt x="1477925" y="2199332"/>
                  <a:pt x="1481566" y="2198424"/>
                </a:cubicBezTo>
                <a:cubicBezTo>
                  <a:pt x="1481566" y="2195698"/>
                  <a:pt x="1483387" y="2191154"/>
                  <a:pt x="1485207" y="2192063"/>
                </a:cubicBezTo>
                <a:cubicBezTo>
                  <a:pt x="1487937" y="2193880"/>
                  <a:pt x="1489758" y="2194789"/>
                  <a:pt x="1492488" y="2195698"/>
                </a:cubicBezTo>
                <a:cubicBezTo>
                  <a:pt x="1495219" y="2195698"/>
                  <a:pt x="1497039" y="2194789"/>
                  <a:pt x="1499770" y="2193880"/>
                </a:cubicBezTo>
                <a:cubicBezTo>
                  <a:pt x="1509782" y="2191154"/>
                  <a:pt x="1519793" y="2187519"/>
                  <a:pt x="1528895" y="2183884"/>
                </a:cubicBezTo>
                <a:cubicBezTo>
                  <a:pt x="1548009" y="2176614"/>
                  <a:pt x="1567123" y="2170253"/>
                  <a:pt x="1581686" y="2164801"/>
                </a:cubicBezTo>
                <a:cubicBezTo>
                  <a:pt x="1579865" y="2162983"/>
                  <a:pt x="1577135" y="2162074"/>
                  <a:pt x="1574404" y="2162074"/>
                </a:cubicBezTo>
                <a:cubicBezTo>
                  <a:pt x="1568033" y="2163892"/>
                  <a:pt x="1565303" y="2172071"/>
                  <a:pt x="1560752" y="2167527"/>
                </a:cubicBezTo>
                <a:cubicBezTo>
                  <a:pt x="1568033" y="2164801"/>
                  <a:pt x="1571674" y="2161166"/>
                  <a:pt x="1576225" y="2158440"/>
                </a:cubicBezTo>
                <a:cubicBezTo>
                  <a:pt x="1579865" y="2162074"/>
                  <a:pt x="1587147" y="2160257"/>
                  <a:pt x="1593518" y="2157531"/>
                </a:cubicBezTo>
                <a:cubicBezTo>
                  <a:pt x="1600800" y="2154805"/>
                  <a:pt x="1607171" y="2151170"/>
                  <a:pt x="1611722" y="2151170"/>
                </a:cubicBezTo>
                <a:cubicBezTo>
                  <a:pt x="1608081" y="2151170"/>
                  <a:pt x="1607171" y="2147535"/>
                  <a:pt x="1608991" y="2144808"/>
                </a:cubicBezTo>
                <a:cubicBezTo>
                  <a:pt x="1619003" y="2141174"/>
                  <a:pt x="1631746" y="2133904"/>
                  <a:pt x="1637206" y="2126634"/>
                </a:cubicBezTo>
                <a:cubicBezTo>
                  <a:pt x="1636296" y="2124816"/>
                  <a:pt x="1632656" y="2125725"/>
                  <a:pt x="1630835" y="2124816"/>
                </a:cubicBezTo>
                <a:cubicBezTo>
                  <a:pt x="1645398" y="2117546"/>
                  <a:pt x="1651770" y="2120273"/>
                  <a:pt x="1667243" y="2117546"/>
                </a:cubicBezTo>
                <a:close/>
                <a:moveTo>
                  <a:pt x="1783334" y="2106843"/>
                </a:moveTo>
                <a:lnTo>
                  <a:pt x="1774758" y="2111963"/>
                </a:lnTo>
                <a:cubicBezTo>
                  <a:pt x="1772145" y="2113099"/>
                  <a:pt x="1769872" y="2113553"/>
                  <a:pt x="1768054" y="2113099"/>
                </a:cubicBezTo>
                <a:cubicBezTo>
                  <a:pt x="1771463" y="2110828"/>
                  <a:pt x="1774361" y="2109408"/>
                  <a:pt x="1776974" y="2108458"/>
                </a:cubicBezTo>
                <a:close/>
                <a:moveTo>
                  <a:pt x="1783508" y="2106740"/>
                </a:moveTo>
                <a:lnTo>
                  <a:pt x="1783540" y="2106791"/>
                </a:lnTo>
                <a:lnTo>
                  <a:pt x="1783334" y="2106843"/>
                </a:lnTo>
                <a:close/>
                <a:moveTo>
                  <a:pt x="519241" y="2103092"/>
                </a:moveTo>
                <a:cubicBezTo>
                  <a:pt x="525577" y="2112181"/>
                  <a:pt x="539155" y="2123997"/>
                  <a:pt x="553638" y="2134904"/>
                </a:cubicBezTo>
                <a:cubicBezTo>
                  <a:pt x="568121" y="2144902"/>
                  <a:pt x="582604" y="2153991"/>
                  <a:pt x="589845" y="2160353"/>
                </a:cubicBezTo>
                <a:cubicBezTo>
                  <a:pt x="588940" y="2154900"/>
                  <a:pt x="577172" y="2144902"/>
                  <a:pt x="561785" y="2134904"/>
                </a:cubicBezTo>
                <a:cubicBezTo>
                  <a:pt x="547302" y="2124906"/>
                  <a:pt x="531008" y="2112181"/>
                  <a:pt x="519241" y="2103092"/>
                </a:cubicBezTo>
                <a:close/>
                <a:moveTo>
                  <a:pt x="453543" y="2103092"/>
                </a:moveTo>
                <a:cubicBezTo>
                  <a:pt x="448245" y="2103092"/>
                  <a:pt x="440299" y="2104911"/>
                  <a:pt x="449128" y="2113099"/>
                </a:cubicBezTo>
                <a:cubicBezTo>
                  <a:pt x="454426" y="2109460"/>
                  <a:pt x="455309" y="2109460"/>
                  <a:pt x="453543" y="2103092"/>
                </a:cubicBezTo>
                <a:close/>
                <a:moveTo>
                  <a:pt x="438399" y="2095680"/>
                </a:moveTo>
                <a:cubicBezTo>
                  <a:pt x="438399" y="2097533"/>
                  <a:pt x="438399" y="2099386"/>
                  <a:pt x="437519" y="2100312"/>
                </a:cubicBezTo>
                <a:cubicBezTo>
                  <a:pt x="440160" y="2102166"/>
                  <a:pt x="444561" y="2103092"/>
                  <a:pt x="441040" y="2100312"/>
                </a:cubicBezTo>
                <a:cubicBezTo>
                  <a:pt x="443681" y="2100312"/>
                  <a:pt x="447201" y="2103092"/>
                  <a:pt x="448082" y="2100312"/>
                </a:cubicBezTo>
                <a:cubicBezTo>
                  <a:pt x="445441" y="2099386"/>
                  <a:pt x="443681" y="2098459"/>
                  <a:pt x="443681" y="2096606"/>
                </a:cubicBezTo>
                <a:cubicBezTo>
                  <a:pt x="441920" y="2094753"/>
                  <a:pt x="441040" y="2097533"/>
                  <a:pt x="438399" y="2095680"/>
                </a:cubicBezTo>
                <a:close/>
                <a:moveTo>
                  <a:pt x="1588856" y="2094753"/>
                </a:moveTo>
                <a:lnTo>
                  <a:pt x="1588856" y="2095865"/>
                </a:lnTo>
                <a:lnTo>
                  <a:pt x="1588029" y="2095865"/>
                </a:lnTo>
                <a:lnTo>
                  <a:pt x="1588067" y="2095839"/>
                </a:lnTo>
                <a:lnTo>
                  <a:pt x="1588027" y="2095865"/>
                </a:lnTo>
                <a:lnTo>
                  <a:pt x="1587744" y="2095865"/>
                </a:lnTo>
                <a:cubicBezTo>
                  <a:pt x="1587744" y="2095865"/>
                  <a:pt x="1587744" y="2095865"/>
                  <a:pt x="1588856" y="2094753"/>
                </a:cubicBezTo>
                <a:close/>
                <a:moveTo>
                  <a:pt x="1662463" y="2094532"/>
                </a:moveTo>
                <a:lnTo>
                  <a:pt x="1662593" y="2094618"/>
                </a:lnTo>
                <a:cubicBezTo>
                  <a:pt x="1662493" y="2095158"/>
                  <a:pt x="1661471" y="2095839"/>
                  <a:pt x="1658971" y="2096747"/>
                </a:cubicBezTo>
                <a:close/>
                <a:moveTo>
                  <a:pt x="389153" y="2067846"/>
                </a:moveTo>
                <a:cubicBezTo>
                  <a:pt x="396318" y="2074962"/>
                  <a:pt x="391840" y="2074962"/>
                  <a:pt x="400797" y="2080299"/>
                </a:cubicBezTo>
                <a:cubicBezTo>
                  <a:pt x="401692" y="2077630"/>
                  <a:pt x="396318" y="2074072"/>
                  <a:pt x="393631" y="2071404"/>
                </a:cubicBezTo>
                <a:cubicBezTo>
                  <a:pt x="395423" y="2070514"/>
                  <a:pt x="398110" y="2074072"/>
                  <a:pt x="400797" y="2075851"/>
                </a:cubicBezTo>
                <a:cubicBezTo>
                  <a:pt x="404379" y="2075851"/>
                  <a:pt x="398110" y="2066956"/>
                  <a:pt x="405275" y="2071404"/>
                </a:cubicBezTo>
                <a:cubicBezTo>
                  <a:pt x="404379" y="2068735"/>
                  <a:pt x="392736" y="2067846"/>
                  <a:pt x="389153" y="2067846"/>
                </a:cubicBezTo>
                <a:close/>
                <a:moveTo>
                  <a:pt x="171666" y="2051946"/>
                </a:moveTo>
                <a:cubicBezTo>
                  <a:pt x="173480" y="2056550"/>
                  <a:pt x="183458" y="2063916"/>
                  <a:pt x="180737" y="2065758"/>
                </a:cubicBezTo>
                <a:cubicBezTo>
                  <a:pt x="180737" y="2069441"/>
                  <a:pt x="180737" y="2068520"/>
                  <a:pt x="182551" y="2081411"/>
                </a:cubicBezTo>
                <a:cubicBezTo>
                  <a:pt x="174387" y="2069441"/>
                  <a:pt x="166224" y="2057471"/>
                  <a:pt x="171666" y="2051946"/>
                </a:cubicBezTo>
                <a:close/>
                <a:moveTo>
                  <a:pt x="1903499" y="2048601"/>
                </a:moveTo>
                <a:cubicBezTo>
                  <a:pt x="1885318" y="2069495"/>
                  <a:pt x="1874410" y="2071311"/>
                  <a:pt x="1859866" y="2090388"/>
                </a:cubicBezTo>
                <a:cubicBezTo>
                  <a:pt x="1845321" y="2097656"/>
                  <a:pt x="1830777" y="2109465"/>
                  <a:pt x="1816233" y="2121275"/>
                </a:cubicBezTo>
                <a:lnTo>
                  <a:pt x="1770001" y="2152982"/>
                </a:lnTo>
                <a:lnTo>
                  <a:pt x="1776463" y="2143645"/>
                </a:lnTo>
                <a:cubicBezTo>
                  <a:pt x="1782371" y="2140579"/>
                  <a:pt x="1789871" y="2138081"/>
                  <a:pt x="1794416" y="2134901"/>
                </a:cubicBezTo>
                <a:cubicBezTo>
                  <a:pt x="1813505" y="2123092"/>
                  <a:pt x="1832595" y="2105831"/>
                  <a:pt x="1852593" y="2090388"/>
                </a:cubicBezTo>
                <a:cubicBezTo>
                  <a:pt x="1871683" y="2074037"/>
                  <a:pt x="1889864" y="2059502"/>
                  <a:pt x="1903499" y="2048601"/>
                </a:cubicBezTo>
                <a:close/>
                <a:moveTo>
                  <a:pt x="1723512" y="2034066"/>
                </a:moveTo>
                <a:lnTo>
                  <a:pt x="1723616" y="2034115"/>
                </a:lnTo>
                <a:lnTo>
                  <a:pt x="1723518" y="2034194"/>
                </a:lnTo>
                <a:close/>
                <a:moveTo>
                  <a:pt x="1583297" y="2029709"/>
                </a:moveTo>
                <a:cubicBezTo>
                  <a:pt x="1583297" y="2030543"/>
                  <a:pt x="1583297" y="2030543"/>
                  <a:pt x="1583297" y="2031377"/>
                </a:cubicBezTo>
                <a:cubicBezTo>
                  <a:pt x="1587108" y="2030543"/>
                  <a:pt x="1589015" y="2029709"/>
                  <a:pt x="1589968" y="2029709"/>
                </a:cubicBezTo>
                <a:cubicBezTo>
                  <a:pt x="1588062" y="2029709"/>
                  <a:pt x="1588062" y="2029709"/>
                  <a:pt x="1586156" y="2029709"/>
                </a:cubicBezTo>
                <a:cubicBezTo>
                  <a:pt x="1585203" y="2029709"/>
                  <a:pt x="1584249" y="2029709"/>
                  <a:pt x="1583297" y="2029709"/>
                </a:cubicBezTo>
                <a:close/>
                <a:moveTo>
                  <a:pt x="1731693" y="2027707"/>
                </a:moveTo>
                <a:cubicBezTo>
                  <a:pt x="1722603" y="2034066"/>
                  <a:pt x="1743511" y="2029524"/>
                  <a:pt x="1727148" y="2039517"/>
                </a:cubicBezTo>
                <a:cubicBezTo>
                  <a:pt x="1724875" y="2038608"/>
                  <a:pt x="1725330" y="2036564"/>
                  <a:pt x="1725671" y="2035088"/>
                </a:cubicBezTo>
                <a:lnTo>
                  <a:pt x="1723616" y="2034115"/>
                </a:lnTo>
                <a:close/>
                <a:moveTo>
                  <a:pt x="1647734" y="2026929"/>
                </a:moveTo>
                <a:cubicBezTo>
                  <a:pt x="1642276" y="2038620"/>
                  <a:pt x="1656831" y="2029627"/>
                  <a:pt x="1651373" y="2038620"/>
                </a:cubicBezTo>
                <a:cubicBezTo>
                  <a:pt x="1655921" y="2036822"/>
                  <a:pt x="1665019" y="2028728"/>
                  <a:pt x="1665019" y="2034124"/>
                </a:cubicBezTo>
                <a:cubicBezTo>
                  <a:pt x="1657741" y="2037721"/>
                  <a:pt x="1654102" y="2041318"/>
                  <a:pt x="1649554" y="2044915"/>
                </a:cubicBezTo>
                <a:cubicBezTo>
                  <a:pt x="1645005" y="2034124"/>
                  <a:pt x="1632269" y="2057506"/>
                  <a:pt x="1624992" y="2048512"/>
                </a:cubicBezTo>
                <a:cubicBezTo>
                  <a:pt x="1630450" y="2047613"/>
                  <a:pt x="1642276" y="2044915"/>
                  <a:pt x="1638637" y="2039520"/>
                </a:cubicBezTo>
                <a:cubicBezTo>
                  <a:pt x="1629540" y="2038620"/>
                  <a:pt x="1617714" y="2053009"/>
                  <a:pt x="1614985" y="2044915"/>
                </a:cubicBezTo>
                <a:cubicBezTo>
                  <a:pt x="1629540" y="2040419"/>
                  <a:pt x="1638637" y="2036822"/>
                  <a:pt x="1647734" y="2026929"/>
                </a:cubicBezTo>
                <a:close/>
                <a:moveTo>
                  <a:pt x="1920453" y="2021370"/>
                </a:moveTo>
                <a:cubicBezTo>
                  <a:pt x="1926863" y="2025860"/>
                  <a:pt x="1917706" y="2032147"/>
                  <a:pt x="1911297" y="2033045"/>
                </a:cubicBezTo>
                <a:cubicBezTo>
                  <a:pt x="1918622" y="2027656"/>
                  <a:pt x="1913128" y="2025860"/>
                  <a:pt x="1920453" y="2021370"/>
                </a:cubicBezTo>
                <a:close/>
                <a:moveTo>
                  <a:pt x="1716053" y="2016923"/>
                </a:moveTo>
                <a:cubicBezTo>
                  <a:pt x="1716943" y="2016923"/>
                  <a:pt x="1717832" y="2018590"/>
                  <a:pt x="1717832" y="2018590"/>
                </a:cubicBezTo>
                <a:cubicBezTo>
                  <a:pt x="1716943" y="2021092"/>
                  <a:pt x="1715164" y="2021926"/>
                  <a:pt x="1714274" y="2020258"/>
                </a:cubicBezTo>
                <a:cubicBezTo>
                  <a:pt x="1713385" y="2019424"/>
                  <a:pt x="1714274" y="2018590"/>
                  <a:pt x="1714274" y="2017756"/>
                </a:cubicBezTo>
                <a:cubicBezTo>
                  <a:pt x="1714274" y="2017756"/>
                  <a:pt x="1715164" y="2016923"/>
                  <a:pt x="1716053" y="2016923"/>
                </a:cubicBezTo>
                <a:close/>
                <a:moveTo>
                  <a:pt x="1644314" y="2014699"/>
                </a:moveTo>
                <a:cubicBezTo>
                  <a:pt x="1646147" y="2017478"/>
                  <a:pt x="1647980" y="2019332"/>
                  <a:pt x="1648897" y="2021185"/>
                </a:cubicBezTo>
                <a:cubicBezTo>
                  <a:pt x="1648897" y="2023038"/>
                  <a:pt x="1647980" y="2026744"/>
                  <a:pt x="1646147" y="2026744"/>
                </a:cubicBezTo>
                <a:cubicBezTo>
                  <a:pt x="1643397" y="2027670"/>
                  <a:pt x="1640648" y="2028597"/>
                  <a:pt x="1637898" y="2029524"/>
                </a:cubicBezTo>
                <a:cubicBezTo>
                  <a:pt x="1636982" y="2030450"/>
                  <a:pt x="1635148" y="2032303"/>
                  <a:pt x="1633315" y="2034156"/>
                </a:cubicBezTo>
                <a:cubicBezTo>
                  <a:pt x="1632399" y="2032303"/>
                  <a:pt x="1632399" y="2031377"/>
                  <a:pt x="1633315" y="2030450"/>
                </a:cubicBezTo>
                <a:cubicBezTo>
                  <a:pt x="1628732" y="2032303"/>
                  <a:pt x="1625066" y="2034156"/>
                  <a:pt x="1621400" y="2036010"/>
                </a:cubicBezTo>
                <a:cubicBezTo>
                  <a:pt x="1619567" y="2036936"/>
                  <a:pt x="1616817" y="2035083"/>
                  <a:pt x="1614985" y="2034156"/>
                </a:cubicBezTo>
                <a:cubicBezTo>
                  <a:pt x="1614985" y="2034156"/>
                  <a:pt x="1614985" y="2032303"/>
                  <a:pt x="1615901" y="2031377"/>
                </a:cubicBezTo>
                <a:cubicBezTo>
                  <a:pt x="1623233" y="2021185"/>
                  <a:pt x="1634232" y="2019332"/>
                  <a:pt x="1644314" y="2014699"/>
                </a:cubicBezTo>
                <a:close/>
                <a:moveTo>
                  <a:pt x="1693472" y="2011155"/>
                </a:moveTo>
                <a:cubicBezTo>
                  <a:pt x="1698021" y="2012058"/>
                  <a:pt x="1698931" y="2010251"/>
                  <a:pt x="1698931" y="2015672"/>
                </a:cubicBezTo>
                <a:cubicBezTo>
                  <a:pt x="1692563" y="2017478"/>
                  <a:pt x="1690743" y="2024706"/>
                  <a:pt x="1688924" y="2021995"/>
                </a:cubicBezTo>
                <a:cubicBezTo>
                  <a:pt x="1697111" y="2016575"/>
                  <a:pt x="1692563" y="2014768"/>
                  <a:pt x="1693472" y="2011155"/>
                </a:cubicBezTo>
                <a:close/>
                <a:moveTo>
                  <a:pt x="324620" y="1997465"/>
                </a:moveTo>
                <a:cubicBezTo>
                  <a:pt x="321885" y="2000217"/>
                  <a:pt x="331914" y="2006638"/>
                  <a:pt x="334649" y="2011225"/>
                </a:cubicBezTo>
                <a:cubicBezTo>
                  <a:pt x="332826" y="2004803"/>
                  <a:pt x="337385" y="2009390"/>
                  <a:pt x="342855" y="2015811"/>
                </a:cubicBezTo>
                <a:cubicBezTo>
                  <a:pt x="344678" y="2009390"/>
                  <a:pt x="330091" y="2002969"/>
                  <a:pt x="324620" y="1997465"/>
                </a:cubicBezTo>
                <a:close/>
                <a:moveTo>
                  <a:pt x="351016" y="1993018"/>
                </a:moveTo>
                <a:cubicBezTo>
                  <a:pt x="347458" y="1996724"/>
                  <a:pt x="347458" y="1996724"/>
                  <a:pt x="347458" y="1996724"/>
                </a:cubicBezTo>
                <a:cubicBezTo>
                  <a:pt x="356353" y="2006916"/>
                  <a:pt x="356353" y="2006916"/>
                  <a:pt x="356353" y="2006916"/>
                </a:cubicBezTo>
                <a:cubicBezTo>
                  <a:pt x="360801" y="2005063"/>
                  <a:pt x="352795" y="1997650"/>
                  <a:pt x="351016" y="1993018"/>
                </a:cubicBezTo>
                <a:close/>
                <a:moveTo>
                  <a:pt x="1725245" y="1984678"/>
                </a:moveTo>
                <a:cubicBezTo>
                  <a:pt x="1724318" y="1985605"/>
                  <a:pt x="1724318" y="1985605"/>
                  <a:pt x="1723392" y="1985605"/>
                </a:cubicBezTo>
                <a:cubicBezTo>
                  <a:pt x="1724318" y="1986532"/>
                  <a:pt x="1725245" y="1986532"/>
                  <a:pt x="1725245" y="1986532"/>
                </a:cubicBezTo>
                <a:cubicBezTo>
                  <a:pt x="1726171" y="1986532"/>
                  <a:pt x="1726171" y="1987458"/>
                  <a:pt x="1726171" y="1987458"/>
                </a:cubicBezTo>
                <a:cubicBezTo>
                  <a:pt x="1726171" y="1986532"/>
                  <a:pt x="1726171" y="1986532"/>
                  <a:pt x="1726171" y="1986532"/>
                </a:cubicBezTo>
                <a:cubicBezTo>
                  <a:pt x="1726171" y="1986532"/>
                  <a:pt x="1726171" y="1986532"/>
                  <a:pt x="1725245" y="1986532"/>
                </a:cubicBezTo>
                <a:cubicBezTo>
                  <a:pt x="1725245" y="1986532"/>
                  <a:pt x="1725245" y="1985605"/>
                  <a:pt x="1725245" y="1984678"/>
                </a:cubicBezTo>
                <a:close/>
                <a:moveTo>
                  <a:pt x="1827073" y="1982455"/>
                </a:moveTo>
                <a:cubicBezTo>
                  <a:pt x="1828046" y="1983289"/>
                  <a:pt x="1829019" y="1984122"/>
                  <a:pt x="1829019" y="1984957"/>
                </a:cubicBezTo>
                <a:cubicBezTo>
                  <a:pt x="1829019" y="1984957"/>
                  <a:pt x="1828046" y="1985790"/>
                  <a:pt x="1827073" y="1985790"/>
                </a:cubicBezTo>
                <a:cubicBezTo>
                  <a:pt x="1827073" y="1984957"/>
                  <a:pt x="1825127" y="1984957"/>
                  <a:pt x="1825127" y="1984122"/>
                </a:cubicBezTo>
                <a:cubicBezTo>
                  <a:pt x="1825127" y="1983289"/>
                  <a:pt x="1826100" y="1982455"/>
                  <a:pt x="1827073" y="1982455"/>
                </a:cubicBezTo>
                <a:close/>
                <a:moveTo>
                  <a:pt x="1768978" y="1973931"/>
                </a:moveTo>
                <a:cubicBezTo>
                  <a:pt x="1763419" y="1973004"/>
                  <a:pt x="1760639" y="1976710"/>
                  <a:pt x="1761566" y="1982269"/>
                </a:cubicBezTo>
                <a:cubicBezTo>
                  <a:pt x="1761566" y="1982269"/>
                  <a:pt x="1761566" y="1983196"/>
                  <a:pt x="1761566" y="1984123"/>
                </a:cubicBezTo>
                <a:cubicBezTo>
                  <a:pt x="1763419" y="1981343"/>
                  <a:pt x="1765272" y="1979490"/>
                  <a:pt x="1768978" y="1975784"/>
                </a:cubicBezTo>
                <a:cubicBezTo>
                  <a:pt x="1770831" y="1978563"/>
                  <a:pt x="1772685" y="1979490"/>
                  <a:pt x="1774537" y="1978563"/>
                </a:cubicBezTo>
                <a:cubicBezTo>
                  <a:pt x="1774537" y="1976710"/>
                  <a:pt x="1772685" y="1973931"/>
                  <a:pt x="1768978" y="1973931"/>
                </a:cubicBezTo>
                <a:close/>
                <a:moveTo>
                  <a:pt x="1728729" y="1967445"/>
                </a:moveTo>
                <a:cubicBezTo>
                  <a:pt x="1727728" y="1968445"/>
                  <a:pt x="1727728" y="1969446"/>
                  <a:pt x="1726727" y="1969446"/>
                </a:cubicBezTo>
                <a:cubicBezTo>
                  <a:pt x="1727728" y="1970447"/>
                  <a:pt x="1727728" y="1971447"/>
                  <a:pt x="1728729" y="1972448"/>
                </a:cubicBezTo>
                <a:cubicBezTo>
                  <a:pt x="1729729" y="1971447"/>
                  <a:pt x="1730730" y="1971447"/>
                  <a:pt x="1731731" y="1971447"/>
                </a:cubicBezTo>
                <a:cubicBezTo>
                  <a:pt x="1730730" y="1970447"/>
                  <a:pt x="1730730" y="1969446"/>
                  <a:pt x="1729729" y="1969446"/>
                </a:cubicBezTo>
                <a:cubicBezTo>
                  <a:pt x="1729729" y="1968445"/>
                  <a:pt x="1729729" y="1968445"/>
                  <a:pt x="1728729" y="1967445"/>
                </a:cubicBezTo>
                <a:close/>
                <a:moveTo>
                  <a:pt x="2025878" y="1962441"/>
                </a:moveTo>
                <a:cubicBezTo>
                  <a:pt x="2025878" y="1968765"/>
                  <a:pt x="2028599" y="1974185"/>
                  <a:pt x="2025878" y="1981412"/>
                </a:cubicBezTo>
                <a:cubicBezTo>
                  <a:pt x="2022249" y="1980509"/>
                  <a:pt x="2018621" y="1976895"/>
                  <a:pt x="2014086" y="1981412"/>
                </a:cubicBezTo>
                <a:cubicBezTo>
                  <a:pt x="2013179" y="1985026"/>
                  <a:pt x="1995945" y="2005804"/>
                  <a:pt x="1994131" y="2000384"/>
                </a:cubicBezTo>
                <a:cubicBezTo>
                  <a:pt x="1998666" y="1993156"/>
                  <a:pt x="2004109" y="1988640"/>
                  <a:pt x="2010458" y="1982316"/>
                </a:cubicBezTo>
                <a:cubicBezTo>
                  <a:pt x="2003202" y="1985026"/>
                  <a:pt x="2020435" y="1964248"/>
                  <a:pt x="2025878" y="1962441"/>
                </a:cubicBezTo>
                <a:close/>
                <a:moveTo>
                  <a:pt x="337237" y="1949655"/>
                </a:moveTo>
                <a:cubicBezTo>
                  <a:pt x="333560" y="1954102"/>
                  <a:pt x="344593" y="1957660"/>
                  <a:pt x="351029" y="1966555"/>
                </a:cubicBezTo>
                <a:cubicBezTo>
                  <a:pt x="352868" y="1964776"/>
                  <a:pt x="355626" y="1967445"/>
                  <a:pt x="357465" y="1964776"/>
                </a:cubicBezTo>
                <a:cubicBezTo>
                  <a:pt x="350110" y="1959439"/>
                  <a:pt x="342754" y="1953213"/>
                  <a:pt x="337237" y="1949655"/>
                </a:cubicBezTo>
                <a:close/>
                <a:moveTo>
                  <a:pt x="268168" y="1946669"/>
                </a:moveTo>
                <a:cubicBezTo>
                  <a:pt x="273588" y="1951199"/>
                  <a:pt x="288043" y="1962070"/>
                  <a:pt x="281719" y="1950293"/>
                </a:cubicBezTo>
                <a:cubicBezTo>
                  <a:pt x="288946" y="1958447"/>
                  <a:pt x="297980" y="1962976"/>
                  <a:pt x="297980" y="1970224"/>
                </a:cubicBezTo>
                <a:cubicBezTo>
                  <a:pt x="292560" y="1967506"/>
                  <a:pt x="282622" y="1957541"/>
                  <a:pt x="284429" y="1966600"/>
                </a:cubicBezTo>
                <a:cubicBezTo>
                  <a:pt x="282622" y="1959352"/>
                  <a:pt x="261844" y="1945763"/>
                  <a:pt x="268168" y="1946669"/>
                </a:cubicBezTo>
                <a:close/>
                <a:moveTo>
                  <a:pt x="299092" y="1940204"/>
                </a:moveTo>
                <a:cubicBezTo>
                  <a:pt x="299092" y="1952056"/>
                  <a:pt x="315419" y="1968467"/>
                  <a:pt x="326303" y="1973026"/>
                </a:cubicBezTo>
                <a:cubicBezTo>
                  <a:pt x="328117" y="1985790"/>
                  <a:pt x="331746" y="1996731"/>
                  <a:pt x="350794" y="2008584"/>
                </a:cubicBezTo>
                <a:cubicBezTo>
                  <a:pt x="348072" y="2000378"/>
                  <a:pt x="330839" y="1989437"/>
                  <a:pt x="337188" y="1978496"/>
                </a:cubicBezTo>
                <a:cubicBezTo>
                  <a:pt x="319954" y="1962085"/>
                  <a:pt x="309069" y="1946586"/>
                  <a:pt x="299092" y="1940204"/>
                </a:cubicBezTo>
                <a:close/>
                <a:moveTo>
                  <a:pt x="318286" y="1932421"/>
                </a:moveTo>
                <a:cubicBezTo>
                  <a:pt x="314658" y="1935108"/>
                  <a:pt x="325543" y="1946751"/>
                  <a:pt x="330078" y="1948543"/>
                </a:cubicBezTo>
                <a:cubicBezTo>
                  <a:pt x="331892" y="1944064"/>
                  <a:pt x="329171" y="1938690"/>
                  <a:pt x="323728" y="1932421"/>
                </a:cubicBezTo>
                <a:cubicBezTo>
                  <a:pt x="321914" y="1933316"/>
                  <a:pt x="320100" y="1935108"/>
                  <a:pt x="318286" y="1932421"/>
                </a:cubicBezTo>
                <a:close/>
                <a:moveTo>
                  <a:pt x="267404" y="1892950"/>
                </a:moveTo>
                <a:cubicBezTo>
                  <a:pt x="267404" y="1902037"/>
                  <a:pt x="278222" y="1907489"/>
                  <a:pt x="275518" y="1914759"/>
                </a:cubicBezTo>
                <a:cubicBezTo>
                  <a:pt x="285434" y="1925664"/>
                  <a:pt x="290843" y="1928390"/>
                  <a:pt x="295351" y="1940204"/>
                </a:cubicBezTo>
                <a:cubicBezTo>
                  <a:pt x="300760" y="1934752"/>
                  <a:pt x="300760" y="1934752"/>
                  <a:pt x="300760" y="1934752"/>
                </a:cubicBezTo>
                <a:cubicBezTo>
                  <a:pt x="289040" y="1924755"/>
                  <a:pt x="280025" y="1905672"/>
                  <a:pt x="267404" y="1892950"/>
                </a:cubicBezTo>
                <a:close/>
                <a:moveTo>
                  <a:pt x="1880417" y="1882953"/>
                </a:moveTo>
                <a:cubicBezTo>
                  <a:pt x="1879169" y="1883067"/>
                  <a:pt x="1877579" y="1883293"/>
                  <a:pt x="1876218" y="1883293"/>
                </a:cubicBezTo>
                <a:cubicBezTo>
                  <a:pt x="1876218" y="1883293"/>
                  <a:pt x="1876218" y="1883293"/>
                  <a:pt x="1876218" y="1884199"/>
                </a:cubicBezTo>
                <a:cubicBezTo>
                  <a:pt x="1876218" y="1884199"/>
                  <a:pt x="1875310" y="1885106"/>
                  <a:pt x="1874401" y="1885106"/>
                </a:cubicBezTo>
                <a:cubicBezTo>
                  <a:pt x="1874401" y="1886012"/>
                  <a:pt x="1874401" y="1886012"/>
                  <a:pt x="1874401" y="1886012"/>
                </a:cubicBezTo>
                <a:cubicBezTo>
                  <a:pt x="1873493" y="1886919"/>
                  <a:pt x="1873493" y="1888732"/>
                  <a:pt x="1873493" y="1889638"/>
                </a:cubicBezTo>
                <a:cubicBezTo>
                  <a:pt x="1878942" y="1900515"/>
                  <a:pt x="1888930" y="1908673"/>
                  <a:pt x="1889838" y="1922269"/>
                </a:cubicBezTo>
                <a:cubicBezTo>
                  <a:pt x="1889838" y="1923175"/>
                  <a:pt x="1894378" y="1924082"/>
                  <a:pt x="1896194" y="1923175"/>
                </a:cubicBezTo>
                <a:cubicBezTo>
                  <a:pt x="1898010" y="1923175"/>
                  <a:pt x="1900734" y="1920456"/>
                  <a:pt x="1899826" y="1919550"/>
                </a:cubicBezTo>
                <a:cubicBezTo>
                  <a:pt x="1897102" y="1905954"/>
                  <a:pt x="1890746" y="1894170"/>
                  <a:pt x="1882574" y="1883293"/>
                </a:cubicBezTo>
                <a:cubicBezTo>
                  <a:pt x="1882574" y="1882840"/>
                  <a:pt x="1881666" y="1882840"/>
                  <a:pt x="1880417" y="1882953"/>
                </a:cubicBezTo>
                <a:close/>
                <a:moveTo>
                  <a:pt x="1892914" y="1868952"/>
                </a:moveTo>
                <a:cubicBezTo>
                  <a:pt x="1890874" y="1868952"/>
                  <a:pt x="1889060" y="1869415"/>
                  <a:pt x="1889060" y="1870342"/>
                </a:cubicBezTo>
                <a:cubicBezTo>
                  <a:pt x="1889967" y="1872195"/>
                  <a:pt x="1889967" y="1874048"/>
                  <a:pt x="1890874" y="1875901"/>
                </a:cubicBezTo>
                <a:cubicBezTo>
                  <a:pt x="1893595" y="1878681"/>
                  <a:pt x="1896316" y="1882387"/>
                  <a:pt x="1900851" y="1882387"/>
                </a:cubicBezTo>
                <a:cubicBezTo>
                  <a:pt x="1900851" y="1882387"/>
                  <a:pt x="1901758" y="1883313"/>
                  <a:pt x="1901758" y="1883313"/>
                </a:cubicBezTo>
                <a:cubicBezTo>
                  <a:pt x="1901758" y="1885167"/>
                  <a:pt x="1901758" y="1887947"/>
                  <a:pt x="1906294" y="1887947"/>
                </a:cubicBezTo>
                <a:cubicBezTo>
                  <a:pt x="1906294" y="1887947"/>
                  <a:pt x="1906294" y="1885167"/>
                  <a:pt x="1906294" y="1885167"/>
                </a:cubicBezTo>
                <a:cubicBezTo>
                  <a:pt x="1904480" y="1884240"/>
                  <a:pt x="1903573" y="1883313"/>
                  <a:pt x="1901758" y="1883313"/>
                </a:cubicBezTo>
                <a:cubicBezTo>
                  <a:pt x="1901758" y="1882387"/>
                  <a:pt x="1901758" y="1882387"/>
                  <a:pt x="1901758" y="1882387"/>
                </a:cubicBezTo>
                <a:cubicBezTo>
                  <a:pt x="1901758" y="1882387"/>
                  <a:pt x="1900851" y="1882387"/>
                  <a:pt x="1900851" y="1882387"/>
                </a:cubicBezTo>
                <a:cubicBezTo>
                  <a:pt x="1900851" y="1877754"/>
                  <a:pt x="1901758" y="1874048"/>
                  <a:pt x="1898130" y="1870342"/>
                </a:cubicBezTo>
                <a:cubicBezTo>
                  <a:pt x="1897223" y="1869415"/>
                  <a:pt x="1894955" y="1868952"/>
                  <a:pt x="1892914" y="1868952"/>
                </a:cubicBezTo>
                <a:close/>
                <a:moveTo>
                  <a:pt x="1915189" y="1862373"/>
                </a:moveTo>
                <a:cubicBezTo>
                  <a:pt x="1913336" y="1862373"/>
                  <a:pt x="1911482" y="1864226"/>
                  <a:pt x="1909629" y="1865153"/>
                </a:cubicBezTo>
                <a:cubicBezTo>
                  <a:pt x="1911482" y="1866079"/>
                  <a:pt x="1913336" y="1867006"/>
                  <a:pt x="1915189" y="1867933"/>
                </a:cubicBezTo>
                <a:cubicBezTo>
                  <a:pt x="1917042" y="1867006"/>
                  <a:pt x="1918895" y="1866079"/>
                  <a:pt x="1920748" y="1865153"/>
                </a:cubicBezTo>
                <a:cubicBezTo>
                  <a:pt x="1918895" y="1864226"/>
                  <a:pt x="1917042" y="1862373"/>
                  <a:pt x="1915189" y="1862373"/>
                </a:cubicBezTo>
                <a:close/>
                <a:moveTo>
                  <a:pt x="205655" y="1848475"/>
                </a:moveTo>
                <a:cubicBezTo>
                  <a:pt x="211135" y="1851204"/>
                  <a:pt x="208395" y="1855753"/>
                  <a:pt x="215702" y="1863030"/>
                </a:cubicBezTo>
                <a:cubicBezTo>
                  <a:pt x="213875" y="1868489"/>
                  <a:pt x="202915" y="1863030"/>
                  <a:pt x="203829" y="1856662"/>
                </a:cubicBezTo>
                <a:cubicBezTo>
                  <a:pt x="206569" y="1859391"/>
                  <a:pt x="209308" y="1861211"/>
                  <a:pt x="211135" y="1862121"/>
                </a:cubicBezTo>
                <a:cubicBezTo>
                  <a:pt x="212962" y="1859391"/>
                  <a:pt x="203829" y="1850294"/>
                  <a:pt x="205655" y="1848475"/>
                </a:cubicBezTo>
                <a:close/>
                <a:moveTo>
                  <a:pt x="1947988" y="1835133"/>
                </a:moveTo>
                <a:cubicBezTo>
                  <a:pt x="1943422" y="1835133"/>
                  <a:pt x="1943422" y="1837854"/>
                  <a:pt x="1943422" y="1839668"/>
                </a:cubicBezTo>
                <a:cubicBezTo>
                  <a:pt x="1943422" y="1839668"/>
                  <a:pt x="1943422" y="1840575"/>
                  <a:pt x="1942509" y="1840575"/>
                </a:cubicBezTo>
                <a:cubicBezTo>
                  <a:pt x="1937942" y="1840575"/>
                  <a:pt x="1935202" y="1843296"/>
                  <a:pt x="1936115" y="1848739"/>
                </a:cubicBezTo>
                <a:cubicBezTo>
                  <a:pt x="1937028" y="1850553"/>
                  <a:pt x="1938855" y="1851460"/>
                  <a:pt x="1939769" y="1852367"/>
                </a:cubicBezTo>
                <a:cubicBezTo>
                  <a:pt x="1940682" y="1851460"/>
                  <a:pt x="1942509" y="1851460"/>
                  <a:pt x="1942509" y="1850553"/>
                </a:cubicBezTo>
                <a:cubicBezTo>
                  <a:pt x="1942509" y="1846924"/>
                  <a:pt x="1942509" y="1844203"/>
                  <a:pt x="1942509" y="1840575"/>
                </a:cubicBezTo>
                <a:cubicBezTo>
                  <a:pt x="1943422" y="1840575"/>
                  <a:pt x="1943422" y="1840575"/>
                  <a:pt x="1943422" y="1840575"/>
                </a:cubicBezTo>
                <a:cubicBezTo>
                  <a:pt x="1943422" y="1840575"/>
                  <a:pt x="1943422" y="1840575"/>
                  <a:pt x="1943422" y="1839668"/>
                </a:cubicBezTo>
                <a:cubicBezTo>
                  <a:pt x="1945248" y="1839668"/>
                  <a:pt x="1946162" y="1838761"/>
                  <a:pt x="1947988" y="1837854"/>
                </a:cubicBezTo>
                <a:cubicBezTo>
                  <a:pt x="1947988" y="1837854"/>
                  <a:pt x="1947988" y="1835133"/>
                  <a:pt x="1947988" y="1835133"/>
                </a:cubicBezTo>
                <a:close/>
                <a:moveTo>
                  <a:pt x="180157" y="1808352"/>
                </a:moveTo>
                <a:cubicBezTo>
                  <a:pt x="182783" y="1809410"/>
                  <a:pt x="185980" y="1812468"/>
                  <a:pt x="187350" y="1816231"/>
                </a:cubicBezTo>
                <a:cubicBezTo>
                  <a:pt x="182783" y="1812468"/>
                  <a:pt x="174563" y="1813409"/>
                  <a:pt x="176390" y="1812468"/>
                </a:cubicBezTo>
                <a:cubicBezTo>
                  <a:pt x="175476" y="1808234"/>
                  <a:pt x="177531" y="1807293"/>
                  <a:pt x="180157" y="1808352"/>
                </a:cubicBezTo>
                <a:close/>
                <a:moveTo>
                  <a:pt x="148435" y="1764842"/>
                </a:moveTo>
                <a:cubicBezTo>
                  <a:pt x="147646" y="1764431"/>
                  <a:pt x="146899" y="1764714"/>
                  <a:pt x="146211" y="1766074"/>
                </a:cubicBezTo>
                <a:cubicBezTo>
                  <a:pt x="149884" y="1767885"/>
                  <a:pt x="153558" y="1776039"/>
                  <a:pt x="158151" y="1782381"/>
                </a:cubicBezTo>
                <a:cubicBezTo>
                  <a:pt x="159988" y="1781475"/>
                  <a:pt x="161825" y="1782381"/>
                  <a:pt x="164580" y="1785099"/>
                </a:cubicBezTo>
                <a:cubicBezTo>
                  <a:pt x="167336" y="1783287"/>
                  <a:pt x="163662" y="1777851"/>
                  <a:pt x="159988" y="1771509"/>
                </a:cubicBezTo>
                <a:cubicBezTo>
                  <a:pt x="159988" y="1777851"/>
                  <a:pt x="156314" y="1771509"/>
                  <a:pt x="156314" y="1776945"/>
                </a:cubicBezTo>
                <a:cubicBezTo>
                  <a:pt x="153558" y="1773548"/>
                  <a:pt x="150803" y="1766074"/>
                  <a:pt x="148435" y="1764842"/>
                </a:cubicBezTo>
                <a:close/>
                <a:moveTo>
                  <a:pt x="2100685" y="1757858"/>
                </a:moveTo>
                <a:cubicBezTo>
                  <a:pt x="2101611" y="1758785"/>
                  <a:pt x="2102538" y="1759711"/>
                  <a:pt x="2102538" y="1760637"/>
                </a:cubicBezTo>
                <a:cubicBezTo>
                  <a:pt x="2103464" y="1763417"/>
                  <a:pt x="2105318" y="1766197"/>
                  <a:pt x="2101611" y="1768977"/>
                </a:cubicBezTo>
                <a:cubicBezTo>
                  <a:pt x="2099758" y="1768050"/>
                  <a:pt x="2096978" y="1767123"/>
                  <a:pt x="2096978" y="1766197"/>
                </a:cubicBezTo>
                <a:cubicBezTo>
                  <a:pt x="2097905" y="1763417"/>
                  <a:pt x="2099758" y="1760637"/>
                  <a:pt x="2100685" y="1757858"/>
                </a:cubicBezTo>
                <a:close/>
                <a:moveTo>
                  <a:pt x="1966970" y="1750631"/>
                </a:moveTo>
                <a:cubicBezTo>
                  <a:pt x="1966017" y="1752484"/>
                  <a:pt x="1965064" y="1754337"/>
                  <a:pt x="1964111" y="1756190"/>
                </a:cubicBezTo>
                <a:cubicBezTo>
                  <a:pt x="1964111" y="1758970"/>
                  <a:pt x="1964111" y="1761750"/>
                  <a:pt x="1968876" y="1760823"/>
                </a:cubicBezTo>
                <a:cubicBezTo>
                  <a:pt x="1969829" y="1760823"/>
                  <a:pt x="1970782" y="1758043"/>
                  <a:pt x="1970782" y="1756190"/>
                </a:cubicBezTo>
                <a:cubicBezTo>
                  <a:pt x="1969829" y="1755264"/>
                  <a:pt x="1969829" y="1754337"/>
                  <a:pt x="1968876" y="1753411"/>
                </a:cubicBezTo>
                <a:cubicBezTo>
                  <a:pt x="1968876" y="1752484"/>
                  <a:pt x="1967923" y="1751558"/>
                  <a:pt x="1966970" y="1750631"/>
                </a:cubicBezTo>
                <a:close/>
                <a:moveTo>
                  <a:pt x="2038566" y="1737786"/>
                </a:moveTo>
                <a:cubicBezTo>
                  <a:pt x="2042219" y="1738693"/>
                  <a:pt x="2045872" y="1744135"/>
                  <a:pt x="2045872" y="1745042"/>
                </a:cubicBezTo>
                <a:cubicBezTo>
                  <a:pt x="2039479" y="1752299"/>
                  <a:pt x="2048612" y="1758648"/>
                  <a:pt x="2047699" y="1765904"/>
                </a:cubicBezTo>
                <a:cubicBezTo>
                  <a:pt x="2047699" y="1766811"/>
                  <a:pt x="2045872" y="1767718"/>
                  <a:pt x="2044959" y="1769533"/>
                </a:cubicBezTo>
                <a:cubicBezTo>
                  <a:pt x="2042219" y="1767718"/>
                  <a:pt x="2040393" y="1765904"/>
                  <a:pt x="2037653" y="1764997"/>
                </a:cubicBezTo>
                <a:cubicBezTo>
                  <a:pt x="2024866" y="1757741"/>
                  <a:pt x="2023039" y="1752299"/>
                  <a:pt x="2031260" y="1741414"/>
                </a:cubicBezTo>
                <a:cubicBezTo>
                  <a:pt x="2033086" y="1739600"/>
                  <a:pt x="2034913" y="1735065"/>
                  <a:pt x="2038566" y="1737786"/>
                </a:cubicBezTo>
                <a:close/>
                <a:moveTo>
                  <a:pt x="133778" y="1733397"/>
                </a:moveTo>
                <a:cubicBezTo>
                  <a:pt x="132868" y="1742570"/>
                  <a:pt x="137417" y="1744405"/>
                  <a:pt x="141965" y="1751743"/>
                </a:cubicBezTo>
                <a:cubicBezTo>
                  <a:pt x="142875" y="1742570"/>
                  <a:pt x="138326" y="1740735"/>
                  <a:pt x="133778" y="1733397"/>
                </a:cubicBezTo>
                <a:close/>
                <a:moveTo>
                  <a:pt x="2129682" y="1721514"/>
                </a:moveTo>
                <a:cubicBezTo>
                  <a:pt x="2133356" y="1720611"/>
                  <a:pt x="2138867" y="1724224"/>
                  <a:pt x="2138867" y="1728741"/>
                </a:cubicBezTo>
                <a:cubicBezTo>
                  <a:pt x="2139785" y="1736872"/>
                  <a:pt x="2137949" y="1741389"/>
                  <a:pt x="2132438" y="1741389"/>
                </a:cubicBezTo>
                <a:cubicBezTo>
                  <a:pt x="2128763" y="1742292"/>
                  <a:pt x="2120497" y="1735968"/>
                  <a:pt x="2119578" y="1733258"/>
                </a:cubicBezTo>
                <a:cubicBezTo>
                  <a:pt x="2118660" y="1729645"/>
                  <a:pt x="2124171" y="1723321"/>
                  <a:pt x="2129682" y="1721514"/>
                </a:cubicBezTo>
                <a:close/>
                <a:moveTo>
                  <a:pt x="2066217" y="1695038"/>
                </a:moveTo>
                <a:cubicBezTo>
                  <a:pt x="2066217" y="1695943"/>
                  <a:pt x="2068070" y="1696848"/>
                  <a:pt x="2068070" y="1697754"/>
                </a:cubicBezTo>
                <a:cubicBezTo>
                  <a:pt x="2068070" y="1705902"/>
                  <a:pt x="2068070" y="1714956"/>
                  <a:pt x="2068070" y="1724010"/>
                </a:cubicBezTo>
                <a:cubicBezTo>
                  <a:pt x="2068070" y="1724915"/>
                  <a:pt x="2067143" y="1726726"/>
                  <a:pt x="2066217" y="1726726"/>
                </a:cubicBezTo>
                <a:cubicBezTo>
                  <a:pt x="2065290" y="1726726"/>
                  <a:pt x="2064364" y="1725820"/>
                  <a:pt x="2063437" y="1724915"/>
                </a:cubicBezTo>
                <a:cubicBezTo>
                  <a:pt x="2054171" y="1717672"/>
                  <a:pt x="2054171" y="1715861"/>
                  <a:pt x="2059731" y="1705902"/>
                </a:cubicBezTo>
                <a:cubicBezTo>
                  <a:pt x="2061584" y="1703186"/>
                  <a:pt x="2062511" y="1699565"/>
                  <a:pt x="2063437" y="1696848"/>
                </a:cubicBezTo>
                <a:cubicBezTo>
                  <a:pt x="2064364" y="1695943"/>
                  <a:pt x="2065290" y="1695943"/>
                  <a:pt x="2066217" y="1695038"/>
                </a:cubicBezTo>
                <a:close/>
                <a:moveTo>
                  <a:pt x="141763" y="1688922"/>
                </a:moveTo>
                <a:cubicBezTo>
                  <a:pt x="149917" y="1705260"/>
                  <a:pt x="151729" y="1721598"/>
                  <a:pt x="159883" y="1733397"/>
                </a:cubicBezTo>
                <a:cubicBezTo>
                  <a:pt x="164412" y="1733397"/>
                  <a:pt x="161694" y="1727043"/>
                  <a:pt x="166224" y="1727043"/>
                </a:cubicBezTo>
                <a:cubicBezTo>
                  <a:pt x="161694" y="1724320"/>
                  <a:pt x="158071" y="1709798"/>
                  <a:pt x="153541" y="1714336"/>
                </a:cubicBezTo>
                <a:cubicBezTo>
                  <a:pt x="156258" y="1707983"/>
                  <a:pt x="146293" y="1697091"/>
                  <a:pt x="141763" y="1688922"/>
                </a:cubicBezTo>
                <a:close/>
                <a:moveTo>
                  <a:pt x="135648" y="1672403"/>
                </a:moveTo>
                <a:cubicBezTo>
                  <a:pt x="141948" y="1682450"/>
                  <a:pt x="140148" y="1681536"/>
                  <a:pt x="145548" y="1693410"/>
                </a:cubicBezTo>
                <a:cubicBezTo>
                  <a:pt x="150049" y="1696150"/>
                  <a:pt x="154549" y="1691583"/>
                  <a:pt x="148249" y="1682450"/>
                </a:cubicBezTo>
                <a:cubicBezTo>
                  <a:pt x="143748" y="1693410"/>
                  <a:pt x="143748" y="1670577"/>
                  <a:pt x="135648" y="1672403"/>
                </a:cubicBezTo>
                <a:close/>
                <a:moveTo>
                  <a:pt x="2165087" y="1658700"/>
                </a:moveTo>
                <a:cubicBezTo>
                  <a:pt x="2166912" y="1659609"/>
                  <a:pt x="2169649" y="1659609"/>
                  <a:pt x="2171473" y="1660519"/>
                </a:cubicBezTo>
                <a:cubicBezTo>
                  <a:pt x="2171473" y="1661429"/>
                  <a:pt x="2170561" y="1665068"/>
                  <a:pt x="2169649" y="1665977"/>
                </a:cubicBezTo>
                <a:cubicBezTo>
                  <a:pt x="2162350" y="1672345"/>
                  <a:pt x="2157789" y="1679623"/>
                  <a:pt x="2159614" y="1689630"/>
                </a:cubicBezTo>
                <a:cubicBezTo>
                  <a:pt x="2160526" y="1694178"/>
                  <a:pt x="2160526" y="1698727"/>
                  <a:pt x="2159614" y="1703275"/>
                </a:cubicBezTo>
                <a:cubicBezTo>
                  <a:pt x="2159614" y="1705095"/>
                  <a:pt x="2156877" y="1706914"/>
                  <a:pt x="2155052" y="1706914"/>
                </a:cubicBezTo>
                <a:cubicBezTo>
                  <a:pt x="2145929" y="1707824"/>
                  <a:pt x="2135894" y="1695998"/>
                  <a:pt x="2140455" y="1689630"/>
                </a:cubicBezTo>
                <a:cubicBezTo>
                  <a:pt x="2145017" y="1683262"/>
                  <a:pt x="2145017" y="1676894"/>
                  <a:pt x="2146841" y="1670526"/>
                </a:cubicBezTo>
                <a:cubicBezTo>
                  <a:pt x="2149578" y="1662338"/>
                  <a:pt x="2155052" y="1657790"/>
                  <a:pt x="2165087" y="1658700"/>
                </a:cubicBezTo>
                <a:close/>
                <a:moveTo>
                  <a:pt x="2100333" y="1637142"/>
                </a:moveTo>
                <a:cubicBezTo>
                  <a:pt x="2103723" y="1636573"/>
                  <a:pt x="2107443" y="1636744"/>
                  <a:pt x="2111564" y="1637882"/>
                </a:cubicBezTo>
                <a:cubicBezTo>
                  <a:pt x="2113395" y="1638792"/>
                  <a:pt x="2116142" y="1639703"/>
                  <a:pt x="2117057" y="1641524"/>
                </a:cubicBezTo>
                <a:cubicBezTo>
                  <a:pt x="2117973" y="1644256"/>
                  <a:pt x="2117973" y="1647898"/>
                  <a:pt x="2118889" y="1655183"/>
                </a:cubicBezTo>
                <a:cubicBezTo>
                  <a:pt x="2122551" y="1665200"/>
                  <a:pt x="2112479" y="1673395"/>
                  <a:pt x="2108817" y="1684321"/>
                </a:cubicBezTo>
                <a:cubicBezTo>
                  <a:pt x="2107901" y="1685232"/>
                  <a:pt x="2103322" y="1686143"/>
                  <a:pt x="2102407" y="1685232"/>
                </a:cubicBezTo>
                <a:cubicBezTo>
                  <a:pt x="2094166" y="1677948"/>
                  <a:pt x="2085009" y="1670663"/>
                  <a:pt x="2077684" y="1662468"/>
                </a:cubicBezTo>
                <a:cubicBezTo>
                  <a:pt x="2075853" y="1660646"/>
                  <a:pt x="2075853" y="1657004"/>
                  <a:pt x="2076769" y="1656093"/>
                </a:cubicBezTo>
                <a:cubicBezTo>
                  <a:pt x="2082949" y="1647215"/>
                  <a:pt x="2090160" y="1638850"/>
                  <a:pt x="2100333" y="1637142"/>
                </a:cubicBezTo>
                <a:close/>
                <a:moveTo>
                  <a:pt x="130158" y="1632217"/>
                </a:moveTo>
                <a:cubicBezTo>
                  <a:pt x="125641" y="1633144"/>
                  <a:pt x="128351" y="1643336"/>
                  <a:pt x="131965" y="1646116"/>
                </a:cubicBezTo>
                <a:cubicBezTo>
                  <a:pt x="132868" y="1643336"/>
                  <a:pt x="131965" y="1638703"/>
                  <a:pt x="130158" y="1632217"/>
                </a:cubicBezTo>
                <a:close/>
                <a:moveTo>
                  <a:pt x="2106874" y="1611648"/>
                </a:moveTo>
                <a:cubicBezTo>
                  <a:pt x="2112211" y="1611648"/>
                  <a:pt x="2117548" y="1620718"/>
                  <a:pt x="2116659" y="1626161"/>
                </a:cubicBezTo>
                <a:cubicBezTo>
                  <a:pt x="2116659" y="1627975"/>
                  <a:pt x="2115769" y="1627975"/>
                  <a:pt x="2114880" y="1628882"/>
                </a:cubicBezTo>
                <a:cubicBezTo>
                  <a:pt x="2110432" y="1628882"/>
                  <a:pt x="2104206" y="1619811"/>
                  <a:pt x="2104206" y="1613462"/>
                </a:cubicBezTo>
                <a:cubicBezTo>
                  <a:pt x="2105095" y="1612555"/>
                  <a:pt x="2105985" y="1611648"/>
                  <a:pt x="2106874" y="1611648"/>
                </a:cubicBezTo>
                <a:close/>
                <a:moveTo>
                  <a:pt x="92730" y="1591753"/>
                </a:moveTo>
                <a:cubicBezTo>
                  <a:pt x="85614" y="1589966"/>
                  <a:pt x="94509" y="1614983"/>
                  <a:pt x="98956" y="1609623"/>
                </a:cubicBezTo>
                <a:cubicBezTo>
                  <a:pt x="94509" y="1600688"/>
                  <a:pt x="98067" y="1596220"/>
                  <a:pt x="92730" y="1591753"/>
                </a:cubicBezTo>
                <a:close/>
                <a:moveTo>
                  <a:pt x="128374" y="1584963"/>
                </a:moveTo>
                <a:cubicBezTo>
                  <a:pt x="123973" y="1586816"/>
                  <a:pt x="131015" y="1603494"/>
                  <a:pt x="134536" y="1607200"/>
                </a:cubicBezTo>
                <a:cubicBezTo>
                  <a:pt x="134536" y="1599788"/>
                  <a:pt x="131015" y="1597008"/>
                  <a:pt x="128374" y="1584963"/>
                </a:cubicBezTo>
                <a:close/>
                <a:moveTo>
                  <a:pt x="74495" y="1569953"/>
                </a:moveTo>
                <a:cubicBezTo>
                  <a:pt x="79030" y="1579960"/>
                  <a:pt x="84473" y="1589966"/>
                  <a:pt x="91729" y="1585418"/>
                </a:cubicBezTo>
                <a:cubicBezTo>
                  <a:pt x="86287" y="1581779"/>
                  <a:pt x="80844" y="1569953"/>
                  <a:pt x="74495" y="1569953"/>
                </a:cubicBezTo>
                <a:close/>
                <a:moveTo>
                  <a:pt x="2183214" y="1563631"/>
                </a:moveTo>
                <a:cubicBezTo>
                  <a:pt x="2185045" y="1562726"/>
                  <a:pt x="2187792" y="1564536"/>
                  <a:pt x="2187792" y="1566347"/>
                </a:cubicBezTo>
                <a:cubicBezTo>
                  <a:pt x="2188707" y="1569969"/>
                  <a:pt x="2187792" y="1572685"/>
                  <a:pt x="2187792" y="1576306"/>
                </a:cubicBezTo>
                <a:cubicBezTo>
                  <a:pt x="2187792" y="1580833"/>
                  <a:pt x="2187792" y="1585360"/>
                  <a:pt x="2186876" y="1589887"/>
                </a:cubicBezTo>
                <a:cubicBezTo>
                  <a:pt x="2186876" y="1593509"/>
                  <a:pt x="2185045" y="1594414"/>
                  <a:pt x="2183214" y="1593509"/>
                </a:cubicBezTo>
                <a:cubicBezTo>
                  <a:pt x="2176804" y="1588982"/>
                  <a:pt x="2173141" y="1583549"/>
                  <a:pt x="2174057" y="1576306"/>
                </a:cubicBezTo>
                <a:cubicBezTo>
                  <a:pt x="2174057" y="1571779"/>
                  <a:pt x="2178635" y="1564536"/>
                  <a:pt x="2183214" y="1563631"/>
                </a:cubicBezTo>
                <a:close/>
                <a:moveTo>
                  <a:pt x="117232" y="1562726"/>
                </a:moveTo>
                <a:cubicBezTo>
                  <a:pt x="116329" y="1567253"/>
                  <a:pt x="119039" y="1581739"/>
                  <a:pt x="112716" y="1567253"/>
                </a:cubicBezTo>
                <a:cubicBezTo>
                  <a:pt x="107295" y="1572685"/>
                  <a:pt x="117232" y="1584455"/>
                  <a:pt x="119943" y="1594414"/>
                </a:cubicBezTo>
                <a:cubicBezTo>
                  <a:pt x="121750" y="1583549"/>
                  <a:pt x="119943" y="1579022"/>
                  <a:pt x="117232" y="1562726"/>
                </a:cubicBezTo>
                <a:close/>
                <a:moveTo>
                  <a:pt x="120082" y="1547160"/>
                </a:moveTo>
                <a:cubicBezTo>
                  <a:pt x="115634" y="1551708"/>
                  <a:pt x="123640" y="1558076"/>
                  <a:pt x="122750" y="1567173"/>
                </a:cubicBezTo>
                <a:cubicBezTo>
                  <a:pt x="128977" y="1567173"/>
                  <a:pt x="120971" y="1553528"/>
                  <a:pt x="120082" y="1547160"/>
                </a:cubicBezTo>
                <a:close/>
                <a:moveTo>
                  <a:pt x="111866" y="1481560"/>
                </a:moveTo>
                <a:cubicBezTo>
                  <a:pt x="108407" y="1481560"/>
                  <a:pt x="113596" y="1490825"/>
                  <a:pt x="113596" y="1495458"/>
                </a:cubicBezTo>
                <a:cubicBezTo>
                  <a:pt x="114461" y="1493605"/>
                  <a:pt x="115325" y="1491752"/>
                  <a:pt x="116190" y="1489899"/>
                </a:cubicBezTo>
                <a:cubicBezTo>
                  <a:pt x="114461" y="1488046"/>
                  <a:pt x="113596" y="1485266"/>
                  <a:pt x="112731" y="1482486"/>
                </a:cubicBezTo>
                <a:cubicBezTo>
                  <a:pt x="112731" y="1482486"/>
                  <a:pt x="111866" y="1482486"/>
                  <a:pt x="111866" y="1481560"/>
                </a:cubicBezTo>
                <a:close/>
                <a:moveTo>
                  <a:pt x="107295" y="1468217"/>
                </a:moveTo>
                <a:cubicBezTo>
                  <a:pt x="106461" y="1468217"/>
                  <a:pt x="106461" y="1468217"/>
                  <a:pt x="105627" y="1469144"/>
                </a:cubicBezTo>
                <a:cubicBezTo>
                  <a:pt x="107295" y="1472850"/>
                  <a:pt x="108129" y="1473777"/>
                  <a:pt x="108963" y="1472850"/>
                </a:cubicBezTo>
                <a:cubicBezTo>
                  <a:pt x="108129" y="1470997"/>
                  <a:pt x="108129" y="1469144"/>
                  <a:pt x="107295" y="1468217"/>
                </a:cubicBezTo>
                <a:close/>
                <a:moveTo>
                  <a:pt x="88406" y="1413470"/>
                </a:moveTo>
                <a:cubicBezTo>
                  <a:pt x="92026" y="1425285"/>
                  <a:pt x="92026" y="1429830"/>
                  <a:pt x="97456" y="1436192"/>
                </a:cubicBezTo>
                <a:cubicBezTo>
                  <a:pt x="92026" y="1434374"/>
                  <a:pt x="100171" y="1448007"/>
                  <a:pt x="96551" y="1448007"/>
                </a:cubicBezTo>
                <a:cubicBezTo>
                  <a:pt x="93836" y="1436192"/>
                  <a:pt x="83881" y="1418015"/>
                  <a:pt x="88406" y="1413470"/>
                </a:cubicBezTo>
                <a:close/>
                <a:moveTo>
                  <a:pt x="84786" y="1399837"/>
                </a:moveTo>
                <a:lnTo>
                  <a:pt x="85558" y="1400252"/>
                </a:lnTo>
                <a:lnTo>
                  <a:pt x="82411" y="1410062"/>
                </a:lnTo>
                <a:cubicBezTo>
                  <a:pt x="82297" y="1413697"/>
                  <a:pt x="82976" y="1417560"/>
                  <a:pt x="83881" y="1421650"/>
                </a:cubicBezTo>
                <a:cubicBezTo>
                  <a:pt x="85691" y="1428921"/>
                  <a:pt x="88406" y="1437100"/>
                  <a:pt x="87501" y="1444371"/>
                </a:cubicBezTo>
                <a:cubicBezTo>
                  <a:pt x="91121" y="1450733"/>
                  <a:pt x="93836" y="1449824"/>
                  <a:pt x="95646" y="1450733"/>
                </a:cubicBezTo>
                <a:cubicBezTo>
                  <a:pt x="92026" y="1456186"/>
                  <a:pt x="96551" y="1481635"/>
                  <a:pt x="98362" y="1487087"/>
                </a:cubicBezTo>
                <a:cubicBezTo>
                  <a:pt x="102886" y="1487997"/>
                  <a:pt x="96551" y="1474364"/>
                  <a:pt x="99266" y="1472546"/>
                </a:cubicBezTo>
                <a:cubicBezTo>
                  <a:pt x="104697" y="1499812"/>
                  <a:pt x="102886" y="1510718"/>
                  <a:pt x="102886" y="1523442"/>
                </a:cubicBezTo>
                <a:cubicBezTo>
                  <a:pt x="103791" y="1529804"/>
                  <a:pt x="107412" y="1525260"/>
                  <a:pt x="109221" y="1530713"/>
                </a:cubicBezTo>
                <a:cubicBezTo>
                  <a:pt x="101981" y="1527986"/>
                  <a:pt x="106506" y="1547981"/>
                  <a:pt x="111032" y="1561614"/>
                </a:cubicBezTo>
                <a:cubicBezTo>
                  <a:pt x="115556" y="1559796"/>
                  <a:pt x="118271" y="1559796"/>
                  <a:pt x="118271" y="1556161"/>
                </a:cubicBezTo>
                <a:cubicBezTo>
                  <a:pt x="115556" y="1554343"/>
                  <a:pt x="113747" y="1544346"/>
                  <a:pt x="113747" y="1540710"/>
                </a:cubicBezTo>
                <a:cubicBezTo>
                  <a:pt x="119177" y="1547072"/>
                  <a:pt x="116462" y="1531622"/>
                  <a:pt x="120082" y="1529804"/>
                </a:cubicBezTo>
                <a:cubicBezTo>
                  <a:pt x="117367" y="1525260"/>
                  <a:pt x="116462" y="1525260"/>
                  <a:pt x="114651" y="1528895"/>
                </a:cubicBezTo>
                <a:cubicBezTo>
                  <a:pt x="112841" y="1507991"/>
                  <a:pt x="102886" y="1484361"/>
                  <a:pt x="101981" y="1464366"/>
                </a:cubicBezTo>
                <a:cubicBezTo>
                  <a:pt x="100171" y="1464366"/>
                  <a:pt x="99266" y="1469819"/>
                  <a:pt x="97456" y="1465275"/>
                </a:cubicBezTo>
                <a:cubicBezTo>
                  <a:pt x="103791" y="1468002"/>
                  <a:pt x="95646" y="1455278"/>
                  <a:pt x="99266" y="1456186"/>
                </a:cubicBezTo>
                <a:cubicBezTo>
                  <a:pt x="101981" y="1458913"/>
                  <a:pt x="102886" y="1458004"/>
                  <a:pt x="103791" y="1455278"/>
                </a:cubicBezTo>
                <a:cubicBezTo>
                  <a:pt x="101077" y="1448916"/>
                  <a:pt x="99266" y="1443462"/>
                  <a:pt x="97456" y="1436192"/>
                </a:cubicBezTo>
                <a:cubicBezTo>
                  <a:pt x="97456" y="1435283"/>
                  <a:pt x="97456" y="1435283"/>
                  <a:pt x="97456" y="1434374"/>
                </a:cubicBezTo>
                <a:cubicBezTo>
                  <a:pt x="94741" y="1424377"/>
                  <a:pt x="92931" y="1413470"/>
                  <a:pt x="91121" y="1402564"/>
                </a:cubicBezTo>
                <a:cubicBezTo>
                  <a:pt x="90216" y="1402564"/>
                  <a:pt x="89085" y="1402109"/>
                  <a:pt x="87954" y="1401541"/>
                </a:cubicBezTo>
                <a:lnTo>
                  <a:pt x="85558" y="1400252"/>
                </a:lnTo>
                <a:lnTo>
                  <a:pt x="85691" y="1399837"/>
                </a:lnTo>
                <a:cubicBezTo>
                  <a:pt x="84786" y="1399837"/>
                  <a:pt x="84786" y="1399837"/>
                  <a:pt x="84786" y="1399837"/>
                </a:cubicBezTo>
                <a:close/>
                <a:moveTo>
                  <a:pt x="72827" y="1349248"/>
                </a:moveTo>
                <a:cubicBezTo>
                  <a:pt x="73754" y="1351842"/>
                  <a:pt x="74680" y="1354436"/>
                  <a:pt x="75607" y="1357031"/>
                </a:cubicBezTo>
                <a:cubicBezTo>
                  <a:pt x="75607" y="1354436"/>
                  <a:pt x="75607" y="1352707"/>
                  <a:pt x="75607" y="1350977"/>
                </a:cubicBezTo>
                <a:cubicBezTo>
                  <a:pt x="75607" y="1350112"/>
                  <a:pt x="74680" y="1349248"/>
                  <a:pt x="72827" y="1349248"/>
                </a:cubicBezTo>
                <a:close/>
                <a:moveTo>
                  <a:pt x="66712" y="1313668"/>
                </a:moveTo>
                <a:cubicBezTo>
                  <a:pt x="67602" y="1325541"/>
                  <a:pt x="69381" y="1330108"/>
                  <a:pt x="68491" y="1339241"/>
                </a:cubicBezTo>
                <a:cubicBezTo>
                  <a:pt x="69381" y="1339241"/>
                  <a:pt x="69381" y="1339241"/>
                  <a:pt x="70270" y="1339241"/>
                </a:cubicBezTo>
                <a:cubicBezTo>
                  <a:pt x="70270" y="1335588"/>
                  <a:pt x="71160" y="1331021"/>
                  <a:pt x="71160" y="1326454"/>
                </a:cubicBezTo>
                <a:cubicBezTo>
                  <a:pt x="70270" y="1321888"/>
                  <a:pt x="69381" y="1318235"/>
                  <a:pt x="66712" y="1313668"/>
                </a:cubicBezTo>
                <a:close/>
                <a:moveTo>
                  <a:pt x="64674" y="1271973"/>
                </a:moveTo>
                <a:cubicBezTo>
                  <a:pt x="64674" y="1277361"/>
                  <a:pt x="61153" y="1277361"/>
                  <a:pt x="62033" y="1286342"/>
                </a:cubicBezTo>
                <a:cubicBezTo>
                  <a:pt x="71716" y="1296220"/>
                  <a:pt x="65554" y="1290832"/>
                  <a:pt x="69075" y="1306997"/>
                </a:cubicBezTo>
                <a:cubicBezTo>
                  <a:pt x="69075" y="1303405"/>
                  <a:pt x="69955" y="1301608"/>
                  <a:pt x="70835" y="1299812"/>
                </a:cubicBezTo>
                <a:cubicBezTo>
                  <a:pt x="70835" y="1293526"/>
                  <a:pt x="69955" y="1287240"/>
                  <a:pt x="68195" y="1282749"/>
                </a:cubicBezTo>
                <a:cubicBezTo>
                  <a:pt x="67314" y="1284546"/>
                  <a:pt x="66434" y="1286342"/>
                  <a:pt x="65554" y="1288138"/>
                </a:cubicBezTo>
                <a:cubicBezTo>
                  <a:pt x="64674" y="1285443"/>
                  <a:pt x="66434" y="1281852"/>
                  <a:pt x="66434" y="1278259"/>
                </a:cubicBezTo>
                <a:cubicBezTo>
                  <a:pt x="66434" y="1278259"/>
                  <a:pt x="66434" y="1277361"/>
                  <a:pt x="65554" y="1277361"/>
                </a:cubicBezTo>
                <a:cubicBezTo>
                  <a:pt x="66434" y="1276463"/>
                  <a:pt x="66434" y="1275565"/>
                  <a:pt x="66434" y="1274667"/>
                </a:cubicBezTo>
                <a:cubicBezTo>
                  <a:pt x="66434" y="1273769"/>
                  <a:pt x="65554" y="1272871"/>
                  <a:pt x="64674" y="1271973"/>
                </a:cubicBezTo>
                <a:close/>
                <a:moveTo>
                  <a:pt x="65472" y="1199148"/>
                </a:moveTo>
                <a:cubicBezTo>
                  <a:pt x="65472" y="1203674"/>
                  <a:pt x="65472" y="1208200"/>
                  <a:pt x="65472" y="1212724"/>
                </a:cubicBezTo>
                <a:cubicBezTo>
                  <a:pt x="65472" y="1222681"/>
                  <a:pt x="64531" y="1232637"/>
                  <a:pt x="63590" y="1241689"/>
                </a:cubicBezTo>
                <a:cubicBezTo>
                  <a:pt x="65472" y="1241689"/>
                  <a:pt x="68295" y="1240784"/>
                  <a:pt x="68295" y="1247120"/>
                </a:cubicBezTo>
                <a:cubicBezTo>
                  <a:pt x="65472" y="1247120"/>
                  <a:pt x="62649" y="1246215"/>
                  <a:pt x="61709" y="1249836"/>
                </a:cubicBezTo>
                <a:cubicBezTo>
                  <a:pt x="62649" y="1257982"/>
                  <a:pt x="64531" y="1264318"/>
                  <a:pt x="67354" y="1269750"/>
                </a:cubicBezTo>
                <a:cubicBezTo>
                  <a:pt x="71117" y="1256172"/>
                  <a:pt x="72058" y="1239879"/>
                  <a:pt x="72058" y="1221775"/>
                </a:cubicBezTo>
                <a:cubicBezTo>
                  <a:pt x="72998" y="1218155"/>
                  <a:pt x="72998" y="1213629"/>
                  <a:pt x="73939" y="1209106"/>
                </a:cubicBezTo>
                <a:cubicBezTo>
                  <a:pt x="72998" y="1208200"/>
                  <a:pt x="72998" y="1208200"/>
                  <a:pt x="72998" y="1208200"/>
                </a:cubicBezTo>
                <a:cubicBezTo>
                  <a:pt x="72058" y="1204579"/>
                  <a:pt x="69235" y="1201864"/>
                  <a:pt x="65472" y="1199148"/>
                </a:cubicBezTo>
                <a:close/>
                <a:moveTo>
                  <a:pt x="25653" y="1100283"/>
                </a:moveTo>
                <a:cubicBezTo>
                  <a:pt x="24700" y="1095743"/>
                  <a:pt x="24700" y="1112087"/>
                  <a:pt x="22794" y="1122984"/>
                </a:cubicBezTo>
                <a:cubicBezTo>
                  <a:pt x="29465" y="1119351"/>
                  <a:pt x="28512" y="1106639"/>
                  <a:pt x="25653" y="1100283"/>
                </a:cubicBezTo>
                <a:close/>
                <a:moveTo>
                  <a:pt x="33578" y="1074618"/>
                </a:moveTo>
                <a:cubicBezTo>
                  <a:pt x="25573" y="1078257"/>
                  <a:pt x="29131" y="1098270"/>
                  <a:pt x="33578" y="1104638"/>
                </a:cubicBezTo>
                <a:cubicBezTo>
                  <a:pt x="33578" y="1101909"/>
                  <a:pt x="33578" y="1100090"/>
                  <a:pt x="34468" y="1097361"/>
                </a:cubicBezTo>
                <a:cubicBezTo>
                  <a:pt x="32689" y="1090083"/>
                  <a:pt x="32689" y="1083715"/>
                  <a:pt x="33578" y="1074618"/>
                </a:cubicBezTo>
                <a:close/>
                <a:moveTo>
                  <a:pt x="36553" y="1055716"/>
                </a:moveTo>
                <a:cubicBezTo>
                  <a:pt x="34746" y="1058417"/>
                  <a:pt x="32939" y="1064718"/>
                  <a:pt x="31132" y="1071918"/>
                </a:cubicBezTo>
                <a:cubicBezTo>
                  <a:pt x="36553" y="1074618"/>
                  <a:pt x="38360" y="1060217"/>
                  <a:pt x="36553" y="1055716"/>
                </a:cubicBezTo>
                <a:close/>
                <a:moveTo>
                  <a:pt x="35580" y="1039039"/>
                </a:moveTo>
                <a:cubicBezTo>
                  <a:pt x="35580" y="1043672"/>
                  <a:pt x="35580" y="1048304"/>
                  <a:pt x="37433" y="1050157"/>
                </a:cubicBezTo>
                <a:cubicBezTo>
                  <a:pt x="37433" y="1048304"/>
                  <a:pt x="38360" y="1047378"/>
                  <a:pt x="38360" y="1045524"/>
                </a:cubicBezTo>
                <a:cubicBezTo>
                  <a:pt x="37433" y="1043672"/>
                  <a:pt x="36506" y="1041819"/>
                  <a:pt x="35580" y="1039039"/>
                </a:cubicBezTo>
                <a:close/>
                <a:moveTo>
                  <a:pt x="41695" y="1015690"/>
                </a:moveTo>
                <a:cubicBezTo>
                  <a:pt x="40027" y="1016616"/>
                  <a:pt x="39193" y="1019396"/>
                  <a:pt x="38360" y="1021250"/>
                </a:cubicBezTo>
                <a:cubicBezTo>
                  <a:pt x="39193" y="1020323"/>
                  <a:pt x="40861" y="1019396"/>
                  <a:pt x="41695" y="1018470"/>
                </a:cubicBezTo>
                <a:cubicBezTo>
                  <a:pt x="41695" y="1017543"/>
                  <a:pt x="41695" y="1016616"/>
                  <a:pt x="41695" y="1015690"/>
                </a:cubicBezTo>
                <a:close/>
                <a:moveTo>
                  <a:pt x="51215" y="987680"/>
                </a:moveTo>
                <a:cubicBezTo>
                  <a:pt x="51215" y="988577"/>
                  <a:pt x="51215" y="988577"/>
                  <a:pt x="51215" y="988577"/>
                </a:cubicBezTo>
                <a:cubicBezTo>
                  <a:pt x="53925" y="996660"/>
                  <a:pt x="49409" y="1006539"/>
                  <a:pt x="46698" y="1004742"/>
                </a:cubicBezTo>
                <a:cubicBezTo>
                  <a:pt x="46698" y="1008334"/>
                  <a:pt x="47602" y="1010131"/>
                  <a:pt x="49409" y="1010131"/>
                </a:cubicBezTo>
                <a:cubicBezTo>
                  <a:pt x="50312" y="1008334"/>
                  <a:pt x="51215" y="1006539"/>
                  <a:pt x="53022" y="1005641"/>
                </a:cubicBezTo>
                <a:cubicBezTo>
                  <a:pt x="53022" y="1004742"/>
                  <a:pt x="53022" y="1002947"/>
                  <a:pt x="53022" y="1002048"/>
                </a:cubicBezTo>
                <a:cubicBezTo>
                  <a:pt x="54829" y="1000252"/>
                  <a:pt x="56636" y="999354"/>
                  <a:pt x="57539" y="997558"/>
                </a:cubicBezTo>
                <a:cubicBezTo>
                  <a:pt x="58443" y="995762"/>
                  <a:pt x="59346" y="994864"/>
                  <a:pt x="60249" y="993966"/>
                </a:cubicBezTo>
                <a:cubicBezTo>
                  <a:pt x="61153" y="991272"/>
                  <a:pt x="57539" y="986782"/>
                  <a:pt x="53925" y="987680"/>
                </a:cubicBezTo>
                <a:cubicBezTo>
                  <a:pt x="53022" y="987680"/>
                  <a:pt x="52119" y="987680"/>
                  <a:pt x="51215" y="987680"/>
                </a:cubicBezTo>
                <a:close/>
                <a:moveTo>
                  <a:pt x="60120" y="938217"/>
                </a:moveTo>
                <a:cubicBezTo>
                  <a:pt x="59167" y="942783"/>
                  <a:pt x="58214" y="947351"/>
                  <a:pt x="57261" y="950091"/>
                </a:cubicBezTo>
                <a:cubicBezTo>
                  <a:pt x="57261" y="950091"/>
                  <a:pt x="58214" y="950091"/>
                  <a:pt x="58214" y="950091"/>
                </a:cubicBezTo>
                <a:cubicBezTo>
                  <a:pt x="59167" y="948264"/>
                  <a:pt x="60120" y="947351"/>
                  <a:pt x="61074" y="945523"/>
                </a:cubicBezTo>
                <a:cubicBezTo>
                  <a:pt x="62979" y="940957"/>
                  <a:pt x="63933" y="937304"/>
                  <a:pt x="60120" y="938217"/>
                </a:cubicBezTo>
                <a:close/>
                <a:moveTo>
                  <a:pt x="69269" y="908395"/>
                </a:moveTo>
                <a:cubicBezTo>
                  <a:pt x="64544" y="924858"/>
                  <a:pt x="71160" y="923944"/>
                  <a:pt x="63598" y="924858"/>
                </a:cubicBezTo>
                <a:cubicBezTo>
                  <a:pt x="61708" y="931260"/>
                  <a:pt x="62654" y="934004"/>
                  <a:pt x="64544" y="936748"/>
                </a:cubicBezTo>
                <a:cubicBezTo>
                  <a:pt x="66434" y="928516"/>
                  <a:pt x="67379" y="920286"/>
                  <a:pt x="70214" y="912053"/>
                </a:cubicBezTo>
                <a:cubicBezTo>
                  <a:pt x="70214" y="911139"/>
                  <a:pt x="69269" y="909310"/>
                  <a:pt x="69269" y="908395"/>
                </a:cubicBezTo>
                <a:close/>
                <a:moveTo>
                  <a:pt x="71716" y="905059"/>
                </a:moveTo>
                <a:cubicBezTo>
                  <a:pt x="71716" y="906727"/>
                  <a:pt x="71716" y="907562"/>
                  <a:pt x="71160" y="908395"/>
                </a:cubicBezTo>
                <a:cubicBezTo>
                  <a:pt x="71160" y="908395"/>
                  <a:pt x="71160" y="908395"/>
                  <a:pt x="71716" y="908395"/>
                </a:cubicBezTo>
                <a:cubicBezTo>
                  <a:pt x="71716" y="906727"/>
                  <a:pt x="71716" y="905894"/>
                  <a:pt x="71716" y="905059"/>
                </a:cubicBezTo>
                <a:close/>
                <a:moveTo>
                  <a:pt x="2237630" y="903949"/>
                </a:moveTo>
                <a:cubicBezTo>
                  <a:pt x="2238519" y="904839"/>
                  <a:pt x="2240298" y="904839"/>
                  <a:pt x="2241187" y="905728"/>
                </a:cubicBezTo>
                <a:cubicBezTo>
                  <a:pt x="2242077" y="905728"/>
                  <a:pt x="2241187" y="907507"/>
                  <a:pt x="2241187" y="907507"/>
                </a:cubicBezTo>
                <a:cubicBezTo>
                  <a:pt x="2237630" y="908397"/>
                  <a:pt x="2237630" y="905728"/>
                  <a:pt x="2237630" y="903949"/>
                </a:cubicBezTo>
                <a:close/>
                <a:moveTo>
                  <a:pt x="2230402" y="896723"/>
                </a:moveTo>
                <a:cubicBezTo>
                  <a:pt x="2234109" y="896723"/>
                  <a:pt x="2235962" y="898471"/>
                  <a:pt x="2235962" y="902837"/>
                </a:cubicBezTo>
                <a:cubicBezTo>
                  <a:pt x="2234109" y="902837"/>
                  <a:pt x="2232255" y="902837"/>
                  <a:pt x="2230402" y="902837"/>
                </a:cubicBezTo>
                <a:cubicBezTo>
                  <a:pt x="2230402" y="900217"/>
                  <a:pt x="2230402" y="898471"/>
                  <a:pt x="2230402" y="896723"/>
                </a:cubicBezTo>
                <a:close/>
                <a:moveTo>
                  <a:pt x="62992" y="895052"/>
                </a:moveTo>
                <a:cubicBezTo>
                  <a:pt x="59399" y="901339"/>
                  <a:pt x="56705" y="908523"/>
                  <a:pt x="57603" y="916605"/>
                </a:cubicBezTo>
                <a:cubicBezTo>
                  <a:pt x="63890" y="918401"/>
                  <a:pt x="63890" y="918401"/>
                  <a:pt x="63890" y="918401"/>
                </a:cubicBezTo>
                <a:cubicBezTo>
                  <a:pt x="65686" y="913912"/>
                  <a:pt x="62094" y="905828"/>
                  <a:pt x="67482" y="904931"/>
                </a:cubicBezTo>
                <a:cubicBezTo>
                  <a:pt x="68380" y="895052"/>
                  <a:pt x="63890" y="906727"/>
                  <a:pt x="62094" y="906727"/>
                </a:cubicBezTo>
                <a:cubicBezTo>
                  <a:pt x="61195" y="903135"/>
                  <a:pt x="63890" y="900441"/>
                  <a:pt x="65686" y="897747"/>
                </a:cubicBezTo>
                <a:cubicBezTo>
                  <a:pt x="64788" y="896848"/>
                  <a:pt x="63890" y="895951"/>
                  <a:pt x="62992" y="895052"/>
                </a:cubicBezTo>
                <a:close/>
                <a:moveTo>
                  <a:pt x="2227940" y="890978"/>
                </a:moveTo>
                <a:cubicBezTo>
                  <a:pt x="2228894" y="890978"/>
                  <a:pt x="2228894" y="893758"/>
                  <a:pt x="2229846" y="895611"/>
                </a:cubicBezTo>
                <a:cubicBezTo>
                  <a:pt x="2227940" y="895611"/>
                  <a:pt x="2225081" y="895611"/>
                  <a:pt x="2223175" y="895611"/>
                </a:cubicBezTo>
                <a:cubicBezTo>
                  <a:pt x="2224128" y="892831"/>
                  <a:pt x="2224128" y="890052"/>
                  <a:pt x="2227940" y="890978"/>
                </a:cubicBezTo>
                <a:close/>
                <a:moveTo>
                  <a:pt x="69214" y="857805"/>
                </a:moveTo>
                <a:cubicBezTo>
                  <a:pt x="65600" y="865887"/>
                  <a:pt x="70117" y="864989"/>
                  <a:pt x="69214" y="869480"/>
                </a:cubicBezTo>
                <a:cubicBezTo>
                  <a:pt x="71020" y="869480"/>
                  <a:pt x="71924" y="864091"/>
                  <a:pt x="72827" y="860499"/>
                </a:cubicBezTo>
                <a:cubicBezTo>
                  <a:pt x="71020" y="860499"/>
                  <a:pt x="70117" y="859602"/>
                  <a:pt x="69214" y="857805"/>
                </a:cubicBezTo>
                <a:close/>
                <a:moveTo>
                  <a:pt x="2205052" y="855226"/>
                </a:moveTo>
                <a:cubicBezTo>
                  <a:pt x="2205830" y="855107"/>
                  <a:pt x="2206720" y="855822"/>
                  <a:pt x="2207609" y="857728"/>
                </a:cubicBezTo>
                <a:cubicBezTo>
                  <a:pt x="2207609" y="857728"/>
                  <a:pt x="2205830" y="859634"/>
                  <a:pt x="2205830" y="860587"/>
                </a:cubicBezTo>
                <a:cubicBezTo>
                  <a:pt x="2204941" y="859634"/>
                  <a:pt x="2204051" y="858681"/>
                  <a:pt x="2203162" y="857728"/>
                </a:cubicBezTo>
                <a:cubicBezTo>
                  <a:pt x="2203606" y="856299"/>
                  <a:pt x="2204274" y="855346"/>
                  <a:pt x="2205052" y="855226"/>
                </a:cubicBezTo>
                <a:close/>
                <a:moveTo>
                  <a:pt x="2215948" y="850381"/>
                </a:moveTo>
                <a:cubicBezTo>
                  <a:pt x="2218728" y="849468"/>
                  <a:pt x="2222434" y="859514"/>
                  <a:pt x="2225214" y="868648"/>
                </a:cubicBezTo>
                <a:cubicBezTo>
                  <a:pt x="2228920" y="877781"/>
                  <a:pt x="2229846" y="887828"/>
                  <a:pt x="2228920" y="886002"/>
                </a:cubicBezTo>
                <a:cubicBezTo>
                  <a:pt x="2224287" y="869562"/>
                  <a:pt x="2219654" y="859514"/>
                  <a:pt x="2215948" y="850381"/>
                </a:cubicBezTo>
                <a:close/>
                <a:moveTo>
                  <a:pt x="90350" y="842239"/>
                </a:moveTo>
                <a:cubicBezTo>
                  <a:pt x="85792" y="845884"/>
                  <a:pt x="82145" y="850439"/>
                  <a:pt x="81233" y="855906"/>
                </a:cubicBezTo>
                <a:cubicBezTo>
                  <a:pt x="80321" y="859550"/>
                  <a:pt x="77586" y="860462"/>
                  <a:pt x="74851" y="860462"/>
                </a:cubicBezTo>
                <a:cubicBezTo>
                  <a:pt x="74851" y="863195"/>
                  <a:pt x="73939" y="865017"/>
                  <a:pt x="73939" y="868661"/>
                </a:cubicBezTo>
                <a:cubicBezTo>
                  <a:pt x="75762" y="868661"/>
                  <a:pt x="75762" y="871394"/>
                  <a:pt x="76674" y="872305"/>
                </a:cubicBezTo>
                <a:cubicBezTo>
                  <a:pt x="80321" y="859550"/>
                  <a:pt x="86703" y="864105"/>
                  <a:pt x="78497" y="869572"/>
                </a:cubicBezTo>
                <a:cubicBezTo>
                  <a:pt x="78497" y="871394"/>
                  <a:pt x="77586" y="873217"/>
                  <a:pt x="77586" y="875039"/>
                </a:cubicBezTo>
                <a:cubicBezTo>
                  <a:pt x="82145" y="875039"/>
                  <a:pt x="86703" y="875039"/>
                  <a:pt x="91262" y="874128"/>
                </a:cubicBezTo>
                <a:cubicBezTo>
                  <a:pt x="93085" y="874128"/>
                  <a:pt x="94909" y="870484"/>
                  <a:pt x="94909" y="868661"/>
                </a:cubicBezTo>
                <a:cubicBezTo>
                  <a:pt x="93997" y="865017"/>
                  <a:pt x="90350" y="860462"/>
                  <a:pt x="90350" y="856817"/>
                </a:cubicBezTo>
                <a:cubicBezTo>
                  <a:pt x="91262" y="853172"/>
                  <a:pt x="96732" y="850439"/>
                  <a:pt x="94909" y="844972"/>
                </a:cubicBezTo>
                <a:cubicBezTo>
                  <a:pt x="94909" y="844061"/>
                  <a:pt x="93997" y="843150"/>
                  <a:pt x="93085" y="842239"/>
                </a:cubicBezTo>
                <a:cubicBezTo>
                  <a:pt x="93085" y="842239"/>
                  <a:pt x="91262" y="842239"/>
                  <a:pt x="90350" y="842239"/>
                </a:cubicBezTo>
                <a:close/>
                <a:moveTo>
                  <a:pt x="2174253" y="811108"/>
                </a:moveTo>
                <a:cubicBezTo>
                  <a:pt x="2174253" y="812221"/>
                  <a:pt x="2174253" y="812221"/>
                  <a:pt x="2174253" y="812221"/>
                </a:cubicBezTo>
                <a:lnTo>
                  <a:pt x="2173354" y="813120"/>
                </a:lnTo>
                <a:lnTo>
                  <a:pt x="2173141" y="813078"/>
                </a:lnTo>
                <a:lnTo>
                  <a:pt x="2173141" y="812221"/>
                </a:lnTo>
                <a:cubicBezTo>
                  <a:pt x="2174253" y="811108"/>
                  <a:pt x="2174253" y="811108"/>
                  <a:pt x="2174253" y="811108"/>
                </a:cubicBezTo>
                <a:close/>
                <a:moveTo>
                  <a:pt x="2178701" y="807551"/>
                </a:moveTo>
                <a:cubicBezTo>
                  <a:pt x="2178701" y="807551"/>
                  <a:pt x="2178701" y="809330"/>
                  <a:pt x="2178701" y="809330"/>
                </a:cubicBezTo>
                <a:cubicBezTo>
                  <a:pt x="2177811" y="810219"/>
                  <a:pt x="2176032" y="811108"/>
                  <a:pt x="2174253" y="811108"/>
                </a:cubicBezTo>
                <a:cubicBezTo>
                  <a:pt x="2175143" y="809330"/>
                  <a:pt x="2175143" y="806662"/>
                  <a:pt x="2178701" y="807551"/>
                </a:cubicBezTo>
                <a:close/>
                <a:moveTo>
                  <a:pt x="109974" y="791130"/>
                </a:moveTo>
                <a:cubicBezTo>
                  <a:pt x="111111" y="790788"/>
                  <a:pt x="112248" y="790788"/>
                  <a:pt x="113612" y="792153"/>
                </a:cubicBezTo>
                <a:cubicBezTo>
                  <a:pt x="109974" y="799431"/>
                  <a:pt x="112703" y="802160"/>
                  <a:pt x="112703" y="806708"/>
                </a:cubicBezTo>
                <a:cubicBezTo>
                  <a:pt x="110883" y="805798"/>
                  <a:pt x="104515" y="819444"/>
                  <a:pt x="106335" y="810347"/>
                </a:cubicBezTo>
                <a:cubicBezTo>
                  <a:pt x="114522" y="801250"/>
                  <a:pt x="105425" y="798521"/>
                  <a:pt x="106335" y="792153"/>
                </a:cubicBezTo>
                <a:cubicBezTo>
                  <a:pt x="107699" y="792153"/>
                  <a:pt x="108837" y="791471"/>
                  <a:pt x="109974" y="791130"/>
                </a:cubicBezTo>
                <a:close/>
                <a:moveTo>
                  <a:pt x="122861" y="768471"/>
                </a:moveTo>
                <a:cubicBezTo>
                  <a:pt x="121042" y="774901"/>
                  <a:pt x="120132" y="777656"/>
                  <a:pt x="118313" y="787760"/>
                </a:cubicBezTo>
                <a:cubicBezTo>
                  <a:pt x="116494" y="786841"/>
                  <a:pt x="112855" y="786841"/>
                  <a:pt x="113764" y="783166"/>
                </a:cubicBezTo>
                <a:cubicBezTo>
                  <a:pt x="121952" y="785922"/>
                  <a:pt x="113764" y="766634"/>
                  <a:pt x="122861" y="768471"/>
                </a:cubicBezTo>
                <a:close/>
                <a:moveTo>
                  <a:pt x="111840" y="752092"/>
                </a:moveTo>
                <a:cubicBezTo>
                  <a:pt x="112872" y="750976"/>
                  <a:pt x="113862" y="750808"/>
                  <a:pt x="114522" y="752388"/>
                </a:cubicBezTo>
                <a:cubicBezTo>
                  <a:pt x="109241" y="765939"/>
                  <a:pt x="109241" y="765939"/>
                  <a:pt x="109241" y="765939"/>
                </a:cubicBezTo>
                <a:cubicBezTo>
                  <a:pt x="105280" y="767295"/>
                  <a:pt x="108745" y="755437"/>
                  <a:pt x="111840" y="752092"/>
                </a:cubicBezTo>
                <a:close/>
                <a:moveTo>
                  <a:pt x="151770" y="736612"/>
                </a:moveTo>
                <a:cubicBezTo>
                  <a:pt x="149101" y="741179"/>
                  <a:pt x="145543" y="745745"/>
                  <a:pt x="142875" y="749398"/>
                </a:cubicBezTo>
                <a:cubicBezTo>
                  <a:pt x="144654" y="748485"/>
                  <a:pt x="146433" y="748485"/>
                  <a:pt x="148212" y="749398"/>
                </a:cubicBezTo>
                <a:cubicBezTo>
                  <a:pt x="149101" y="746658"/>
                  <a:pt x="149991" y="743918"/>
                  <a:pt x="150880" y="742092"/>
                </a:cubicBezTo>
                <a:cubicBezTo>
                  <a:pt x="151770" y="740266"/>
                  <a:pt x="151770" y="738439"/>
                  <a:pt x="151770" y="736612"/>
                </a:cubicBezTo>
                <a:close/>
                <a:moveTo>
                  <a:pt x="114718" y="726957"/>
                </a:moveTo>
                <a:cubicBezTo>
                  <a:pt x="107393" y="736055"/>
                  <a:pt x="115634" y="734235"/>
                  <a:pt x="111056" y="741513"/>
                </a:cubicBezTo>
                <a:cubicBezTo>
                  <a:pt x="111971" y="726048"/>
                  <a:pt x="100984" y="746061"/>
                  <a:pt x="100068" y="736055"/>
                </a:cubicBezTo>
                <a:cubicBezTo>
                  <a:pt x="104646" y="737874"/>
                  <a:pt x="109225" y="727867"/>
                  <a:pt x="114718" y="726957"/>
                </a:cubicBezTo>
                <a:close/>
                <a:moveTo>
                  <a:pt x="150921" y="713265"/>
                </a:moveTo>
                <a:cubicBezTo>
                  <a:pt x="151828" y="714167"/>
                  <a:pt x="154549" y="715070"/>
                  <a:pt x="153642" y="717775"/>
                </a:cubicBezTo>
                <a:cubicBezTo>
                  <a:pt x="143665" y="734012"/>
                  <a:pt x="130059" y="736719"/>
                  <a:pt x="126431" y="761074"/>
                </a:cubicBezTo>
                <a:cubicBezTo>
                  <a:pt x="124617" y="759270"/>
                  <a:pt x="122803" y="759270"/>
                  <a:pt x="120082" y="761074"/>
                </a:cubicBezTo>
                <a:cubicBezTo>
                  <a:pt x="128245" y="746642"/>
                  <a:pt x="130059" y="734012"/>
                  <a:pt x="139130" y="723187"/>
                </a:cubicBezTo>
                <a:cubicBezTo>
                  <a:pt x="138223" y="727699"/>
                  <a:pt x="147293" y="721383"/>
                  <a:pt x="150921" y="713265"/>
                </a:cubicBezTo>
                <a:close/>
                <a:moveTo>
                  <a:pt x="209189" y="693806"/>
                </a:moveTo>
                <a:cubicBezTo>
                  <a:pt x="203789" y="699365"/>
                  <a:pt x="199289" y="706777"/>
                  <a:pt x="195688" y="714190"/>
                </a:cubicBezTo>
                <a:cubicBezTo>
                  <a:pt x="201089" y="716043"/>
                  <a:pt x="204689" y="713264"/>
                  <a:pt x="211890" y="705851"/>
                </a:cubicBezTo>
                <a:cubicBezTo>
                  <a:pt x="214590" y="702145"/>
                  <a:pt x="214590" y="697512"/>
                  <a:pt x="210090" y="693806"/>
                </a:cubicBezTo>
                <a:cubicBezTo>
                  <a:pt x="210090" y="693806"/>
                  <a:pt x="209189" y="693806"/>
                  <a:pt x="209189" y="693806"/>
                </a:cubicBezTo>
                <a:close/>
                <a:moveTo>
                  <a:pt x="283526" y="629318"/>
                </a:moveTo>
                <a:cubicBezTo>
                  <a:pt x="280932" y="632236"/>
                  <a:pt x="278337" y="634182"/>
                  <a:pt x="275743" y="637101"/>
                </a:cubicBezTo>
                <a:cubicBezTo>
                  <a:pt x="280067" y="637101"/>
                  <a:pt x="283526" y="636128"/>
                  <a:pt x="283526" y="629318"/>
                </a:cubicBezTo>
                <a:close/>
                <a:moveTo>
                  <a:pt x="1942429" y="615977"/>
                </a:moveTo>
                <a:cubicBezTo>
                  <a:pt x="1943541" y="615977"/>
                  <a:pt x="1943541" y="615977"/>
                  <a:pt x="1943541" y="615977"/>
                </a:cubicBezTo>
                <a:lnTo>
                  <a:pt x="1943541" y="617056"/>
                </a:lnTo>
                <a:lnTo>
                  <a:pt x="1943496" y="616926"/>
                </a:lnTo>
                <a:lnTo>
                  <a:pt x="1943364" y="616912"/>
                </a:lnTo>
                <a:close/>
                <a:moveTo>
                  <a:pt x="205695" y="614865"/>
                </a:moveTo>
                <a:cubicBezTo>
                  <a:pt x="205695" y="620308"/>
                  <a:pt x="192050" y="649333"/>
                  <a:pt x="185682" y="644798"/>
                </a:cubicBezTo>
                <a:cubicBezTo>
                  <a:pt x="197508" y="633913"/>
                  <a:pt x="193869" y="626657"/>
                  <a:pt x="205695" y="614865"/>
                </a:cubicBezTo>
                <a:close/>
                <a:moveTo>
                  <a:pt x="1943541" y="609307"/>
                </a:moveTo>
                <a:cubicBezTo>
                  <a:pt x="1946043" y="609307"/>
                  <a:pt x="1948545" y="610259"/>
                  <a:pt x="1947711" y="614071"/>
                </a:cubicBezTo>
                <a:cubicBezTo>
                  <a:pt x="1947711" y="615024"/>
                  <a:pt x="1945209" y="615024"/>
                  <a:pt x="1943541" y="615977"/>
                </a:cubicBezTo>
                <a:close/>
                <a:moveTo>
                  <a:pt x="1942429" y="608751"/>
                </a:moveTo>
                <a:cubicBezTo>
                  <a:pt x="1942429" y="608751"/>
                  <a:pt x="1943541" y="608751"/>
                  <a:pt x="1943541" y="608751"/>
                </a:cubicBezTo>
                <a:lnTo>
                  <a:pt x="1943541" y="609307"/>
                </a:lnTo>
                <a:cubicBezTo>
                  <a:pt x="1943541" y="609307"/>
                  <a:pt x="1943541" y="609307"/>
                  <a:pt x="1942429" y="609307"/>
                </a:cubicBezTo>
                <a:cubicBezTo>
                  <a:pt x="1942429" y="609307"/>
                  <a:pt x="1942429" y="608751"/>
                  <a:pt x="1942429" y="608751"/>
                </a:cubicBezTo>
                <a:close/>
                <a:moveTo>
                  <a:pt x="1940576" y="604118"/>
                </a:moveTo>
                <a:cubicBezTo>
                  <a:pt x="1941502" y="605045"/>
                  <a:pt x="1941502" y="606898"/>
                  <a:pt x="1942429" y="608751"/>
                </a:cubicBezTo>
                <a:cubicBezTo>
                  <a:pt x="1940576" y="608751"/>
                  <a:pt x="1938723" y="607824"/>
                  <a:pt x="1937796" y="606898"/>
                </a:cubicBezTo>
                <a:cubicBezTo>
                  <a:pt x="1936870" y="605045"/>
                  <a:pt x="1937796" y="603192"/>
                  <a:pt x="1940576" y="604118"/>
                </a:cubicBezTo>
                <a:close/>
                <a:moveTo>
                  <a:pt x="229297" y="510351"/>
                </a:moveTo>
                <a:cubicBezTo>
                  <a:pt x="232936" y="511278"/>
                  <a:pt x="228387" y="515910"/>
                  <a:pt x="232936" y="516837"/>
                </a:cubicBezTo>
                <a:cubicBezTo>
                  <a:pt x="228387" y="524249"/>
                  <a:pt x="222929" y="520543"/>
                  <a:pt x="223839" y="516837"/>
                </a:cubicBezTo>
                <a:cubicBezTo>
                  <a:pt x="229297" y="510351"/>
                  <a:pt x="229297" y="510351"/>
                  <a:pt x="229297" y="510351"/>
                </a:cubicBezTo>
                <a:close/>
                <a:moveTo>
                  <a:pt x="343011" y="478104"/>
                </a:moveTo>
                <a:cubicBezTo>
                  <a:pt x="340231" y="481732"/>
                  <a:pt x="336525" y="486268"/>
                  <a:pt x="332818" y="489896"/>
                </a:cubicBezTo>
                <a:cubicBezTo>
                  <a:pt x="331892" y="490803"/>
                  <a:pt x="330965" y="492617"/>
                  <a:pt x="329112" y="493524"/>
                </a:cubicBezTo>
                <a:cubicBezTo>
                  <a:pt x="330039" y="494431"/>
                  <a:pt x="330039" y="494431"/>
                  <a:pt x="330039" y="495338"/>
                </a:cubicBezTo>
                <a:cubicBezTo>
                  <a:pt x="336525" y="493524"/>
                  <a:pt x="339304" y="485361"/>
                  <a:pt x="343011" y="478104"/>
                </a:cubicBezTo>
                <a:close/>
                <a:moveTo>
                  <a:pt x="433489" y="456978"/>
                </a:moveTo>
                <a:cubicBezTo>
                  <a:pt x="433489" y="457813"/>
                  <a:pt x="432516" y="457813"/>
                  <a:pt x="432516" y="458646"/>
                </a:cubicBezTo>
                <a:cubicBezTo>
                  <a:pt x="433489" y="458646"/>
                  <a:pt x="435435" y="457813"/>
                  <a:pt x="436407" y="457813"/>
                </a:cubicBezTo>
                <a:cubicBezTo>
                  <a:pt x="436407" y="456978"/>
                  <a:pt x="435435" y="456978"/>
                  <a:pt x="433489" y="456978"/>
                </a:cubicBezTo>
                <a:close/>
                <a:moveTo>
                  <a:pt x="410492" y="455689"/>
                </a:moveTo>
                <a:lnTo>
                  <a:pt x="409197" y="463092"/>
                </a:lnTo>
                <a:cubicBezTo>
                  <a:pt x="410989" y="460389"/>
                  <a:pt x="411884" y="457686"/>
                  <a:pt x="410093" y="455884"/>
                </a:cubicBezTo>
                <a:close/>
                <a:moveTo>
                  <a:pt x="420841" y="437864"/>
                </a:moveTo>
                <a:cubicBezTo>
                  <a:pt x="417258" y="442369"/>
                  <a:pt x="419050" y="445973"/>
                  <a:pt x="419050" y="450478"/>
                </a:cubicBezTo>
                <a:cubicBezTo>
                  <a:pt x="416811" y="453181"/>
                  <a:pt x="415467" y="453632"/>
                  <a:pt x="414236" y="453857"/>
                </a:cubicBezTo>
                <a:lnTo>
                  <a:pt x="410492" y="455689"/>
                </a:lnTo>
                <a:lnTo>
                  <a:pt x="411325" y="450928"/>
                </a:lnTo>
                <a:cubicBezTo>
                  <a:pt x="413676" y="447099"/>
                  <a:pt x="416363" y="443270"/>
                  <a:pt x="415467" y="438765"/>
                </a:cubicBezTo>
                <a:cubicBezTo>
                  <a:pt x="416363" y="440567"/>
                  <a:pt x="419050" y="436963"/>
                  <a:pt x="420841" y="437864"/>
                </a:cubicBezTo>
                <a:close/>
                <a:moveTo>
                  <a:pt x="294366" y="421346"/>
                </a:moveTo>
                <a:cubicBezTo>
                  <a:pt x="290753" y="423166"/>
                  <a:pt x="288043" y="425895"/>
                  <a:pt x="283526" y="431353"/>
                </a:cubicBezTo>
                <a:cubicBezTo>
                  <a:pt x="285332" y="438631"/>
                  <a:pt x="294366" y="418617"/>
                  <a:pt x="295270" y="426805"/>
                </a:cubicBezTo>
                <a:cubicBezTo>
                  <a:pt x="297980" y="424075"/>
                  <a:pt x="295270" y="423166"/>
                  <a:pt x="294366" y="421346"/>
                </a:cubicBezTo>
                <a:close/>
                <a:moveTo>
                  <a:pt x="469763" y="400832"/>
                </a:moveTo>
                <a:cubicBezTo>
                  <a:pt x="461621" y="413551"/>
                  <a:pt x="435383" y="432629"/>
                  <a:pt x="424525" y="438080"/>
                </a:cubicBezTo>
                <a:cubicBezTo>
                  <a:pt x="429954" y="432629"/>
                  <a:pt x="439002" y="426270"/>
                  <a:pt x="436287" y="423544"/>
                </a:cubicBezTo>
                <a:cubicBezTo>
                  <a:pt x="432668" y="425362"/>
                  <a:pt x="426335" y="435355"/>
                  <a:pt x="423621" y="432629"/>
                </a:cubicBezTo>
                <a:cubicBezTo>
                  <a:pt x="432668" y="416277"/>
                  <a:pt x="454383" y="412643"/>
                  <a:pt x="469763" y="400832"/>
                </a:cubicBezTo>
                <a:close/>
                <a:moveTo>
                  <a:pt x="1686641" y="392885"/>
                </a:moveTo>
                <a:cubicBezTo>
                  <a:pt x="1691915" y="393189"/>
                  <a:pt x="1701366" y="398053"/>
                  <a:pt x="1698666" y="400833"/>
                </a:cubicBezTo>
                <a:cubicBezTo>
                  <a:pt x="1692365" y="397127"/>
                  <a:pt x="1689665" y="399906"/>
                  <a:pt x="1683364" y="394347"/>
                </a:cubicBezTo>
                <a:cubicBezTo>
                  <a:pt x="1683589" y="393189"/>
                  <a:pt x="1684883" y="392783"/>
                  <a:pt x="1686641" y="392885"/>
                </a:cubicBezTo>
                <a:close/>
                <a:moveTo>
                  <a:pt x="338965" y="390826"/>
                </a:moveTo>
                <a:cubicBezTo>
                  <a:pt x="345234" y="396215"/>
                  <a:pt x="333591" y="406991"/>
                  <a:pt x="332695" y="414176"/>
                </a:cubicBezTo>
                <a:cubicBezTo>
                  <a:pt x="329112" y="408787"/>
                  <a:pt x="330903" y="400705"/>
                  <a:pt x="338965" y="390826"/>
                </a:cubicBezTo>
                <a:close/>
                <a:moveTo>
                  <a:pt x="414430" y="386067"/>
                </a:moveTo>
                <a:cubicBezTo>
                  <a:pt x="411129" y="387380"/>
                  <a:pt x="408819" y="392631"/>
                  <a:pt x="407499" y="395341"/>
                </a:cubicBezTo>
                <a:cubicBezTo>
                  <a:pt x="410139" y="398051"/>
                  <a:pt x="417181" y="388114"/>
                  <a:pt x="418061" y="386307"/>
                </a:cubicBezTo>
                <a:cubicBezTo>
                  <a:pt x="416741" y="385630"/>
                  <a:pt x="415531" y="385630"/>
                  <a:pt x="414430" y="386067"/>
                </a:cubicBezTo>
                <a:close/>
                <a:moveTo>
                  <a:pt x="507693" y="360831"/>
                </a:moveTo>
                <a:cubicBezTo>
                  <a:pt x="509512" y="360491"/>
                  <a:pt x="511104" y="360491"/>
                  <a:pt x="512014" y="361850"/>
                </a:cubicBezTo>
                <a:cubicBezTo>
                  <a:pt x="500188" y="375440"/>
                  <a:pt x="485633" y="398995"/>
                  <a:pt x="470168" y="400807"/>
                </a:cubicBezTo>
                <a:cubicBezTo>
                  <a:pt x="471077" y="399901"/>
                  <a:pt x="473806" y="398089"/>
                  <a:pt x="472897" y="396277"/>
                </a:cubicBezTo>
                <a:cubicBezTo>
                  <a:pt x="466529" y="401713"/>
                  <a:pt x="462890" y="398995"/>
                  <a:pt x="455612" y="408054"/>
                </a:cubicBezTo>
                <a:cubicBezTo>
                  <a:pt x="451974" y="406243"/>
                  <a:pt x="456522" y="401713"/>
                  <a:pt x="460161" y="398089"/>
                </a:cubicBezTo>
                <a:cubicBezTo>
                  <a:pt x="470168" y="393559"/>
                  <a:pt x="505646" y="370004"/>
                  <a:pt x="502007" y="361850"/>
                </a:cubicBezTo>
                <a:cubicBezTo>
                  <a:pt x="503827" y="361850"/>
                  <a:pt x="505874" y="361171"/>
                  <a:pt x="507693" y="360831"/>
                </a:cubicBezTo>
                <a:close/>
                <a:moveTo>
                  <a:pt x="1365371" y="355243"/>
                </a:moveTo>
                <a:cubicBezTo>
                  <a:pt x="1367182" y="356138"/>
                  <a:pt x="1369899" y="357930"/>
                  <a:pt x="1373522" y="357930"/>
                </a:cubicBezTo>
                <a:cubicBezTo>
                  <a:pt x="1375333" y="357034"/>
                  <a:pt x="1378955" y="357930"/>
                  <a:pt x="1379861" y="358825"/>
                </a:cubicBezTo>
                <a:cubicBezTo>
                  <a:pt x="1388012" y="368678"/>
                  <a:pt x="1399785" y="360617"/>
                  <a:pt x="1408841" y="366887"/>
                </a:cubicBezTo>
                <a:cubicBezTo>
                  <a:pt x="1415181" y="371365"/>
                  <a:pt x="1417898" y="368678"/>
                  <a:pt x="1421520" y="365095"/>
                </a:cubicBezTo>
                <a:cubicBezTo>
                  <a:pt x="1409747" y="361513"/>
                  <a:pt x="1398879" y="358825"/>
                  <a:pt x="1388012" y="357034"/>
                </a:cubicBezTo>
                <a:cubicBezTo>
                  <a:pt x="1379861" y="356138"/>
                  <a:pt x="1372616" y="355243"/>
                  <a:pt x="1365371" y="355243"/>
                </a:cubicBezTo>
                <a:close/>
                <a:moveTo>
                  <a:pt x="986225" y="353576"/>
                </a:moveTo>
                <a:cubicBezTo>
                  <a:pt x="986225" y="354410"/>
                  <a:pt x="986225" y="355244"/>
                  <a:pt x="986225" y="355244"/>
                </a:cubicBezTo>
                <a:cubicBezTo>
                  <a:pt x="988171" y="355244"/>
                  <a:pt x="989144" y="355244"/>
                  <a:pt x="990117" y="354410"/>
                </a:cubicBezTo>
                <a:cubicBezTo>
                  <a:pt x="988171" y="354410"/>
                  <a:pt x="987198" y="354410"/>
                  <a:pt x="986225" y="353576"/>
                </a:cubicBezTo>
                <a:close/>
                <a:moveTo>
                  <a:pt x="563716" y="352466"/>
                </a:moveTo>
                <a:cubicBezTo>
                  <a:pt x="556438" y="357908"/>
                  <a:pt x="550070" y="364257"/>
                  <a:pt x="544612" y="369700"/>
                </a:cubicBezTo>
                <a:cubicBezTo>
                  <a:pt x="543702" y="366072"/>
                  <a:pt x="558258" y="353373"/>
                  <a:pt x="563716" y="352466"/>
                </a:cubicBezTo>
                <a:close/>
                <a:moveTo>
                  <a:pt x="1314293" y="346348"/>
                </a:moveTo>
                <a:cubicBezTo>
                  <a:pt x="1309755" y="346348"/>
                  <a:pt x="1305217" y="347261"/>
                  <a:pt x="1299771" y="347261"/>
                </a:cubicBezTo>
                <a:cubicBezTo>
                  <a:pt x="1301586" y="350915"/>
                  <a:pt x="1305217" y="353655"/>
                  <a:pt x="1308847" y="355481"/>
                </a:cubicBezTo>
                <a:cubicBezTo>
                  <a:pt x="1314293" y="359134"/>
                  <a:pt x="1317924" y="357308"/>
                  <a:pt x="1319739" y="350915"/>
                </a:cubicBezTo>
                <a:cubicBezTo>
                  <a:pt x="1322462" y="351828"/>
                  <a:pt x="1324277" y="351828"/>
                  <a:pt x="1326092" y="352741"/>
                </a:cubicBezTo>
                <a:cubicBezTo>
                  <a:pt x="1335169" y="358221"/>
                  <a:pt x="1338800" y="358221"/>
                  <a:pt x="1343338" y="351828"/>
                </a:cubicBezTo>
                <a:cubicBezTo>
                  <a:pt x="1343338" y="350915"/>
                  <a:pt x="1343338" y="350915"/>
                  <a:pt x="1344245" y="350915"/>
                </a:cubicBezTo>
                <a:cubicBezTo>
                  <a:pt x="1336077" y="348174"/>
                  <a:pt x="1327908" y="347261"/>
                  <a:pt x="1319739" y="346348"/>
                </a:cubicBezTo>
                <a:cubicBezTo>
                  <a:pt x="1319739" y="348174"/>
                  <a:pt x="1319739" y="349088"/>
                  <a:pt x="1319739" y="350001"/>
                </a:cubicBezTo>
                <a:cubicBezTo>
                  <a:pt x="1317016" y="350001"/>
                  <a:pt x="1315201" y="349088"/>
                  <a:pt x="1314293" y="346348"/>
                </a:cubicBezTo>
                <a:close/>
                <a:moveTo>
                  <a:pt x="531710" y="343566"/>
                </a:moveTo>
                <a:cubicBezTo>
                  <a:pt x="535363" y="346235"/>
                  <a:pt x="529884" y="349793"/>
                  <a:pt x="523490" y="354240"/>
                </a:cubicBezTo>
                <a:cubicBezTo>
                  <a:pt x="525317" y="347124"/>
                  <a:pt x="509791" y="361356"/>
                  <a:pt x="516184" y="354240"/>
                </a:cubicBezTo>
                <a:cubicBezTo>
                  <a:pt x="521664" y="350682"/>
                  <a:pt x="524403" y="351572"/>
                  <a:pt x="524403" y="346235"/>
                </a:cubicBezTo>
                <a:cubicBezTo>
                  <a:pt x="522577" y="347124"/>
                  <a:pt x="520750" y="347124"/>
                  <a:pt x="523490" y="345345"/>
                </a:cubicBezTo>
                <a:cubicBezTo>
                  <a:pt x="525317" y="346235"/>
                  <a:pt x="527144" y="346235"/>
                  <a:pt x="529884" y="346235"/>
                </a:cubicBezTo>
                <a:cubicBezTo>
                  <a:pt x="529884" y="345345"/>
                  <a:pt x="528970" y="344456"/>
                  <a:pt x="531710" y="343566"/>
                </a:cubicBezTo>
                <a:close/>
                <a:moveTo>
                  <a:pt x="1279757" y="340651"/>
                </a:moveTo>
                <a:cubicBezTo>
                  <a:pt x="1281577" y="342597"/>
                  <a:pt x="1285215" y="343569"/>
                  <a:pt x="1289764" y="343569"/>
                </a:cubicBezTo>
                <a:cubicBezTo>
                  <a:pt x="1289764" y="343569"/>
                  <a:pt x="1290674" y="343569"/>
                  <a:pt x="1291583" y="343569"/>
                </a:cubicBezTo>
                <a:cubicBezTo>
                  <a:pt x="1293403" y="343569"/>
                  <a:pt x="1297042" y="343569"/>
                  <a:pt x="1299771" y="343569"/>
                </a:cubicBezTo>
                <a:cubicBezTo>
                  <a:pt x="1296587" y="342110"/>
                  <a:pt x="1293403" y="341137"/>
                  <a:pt x="1290105" y="340651"/>
                </a:cubicBezTo>
                <a:cubicBezTo>
                  <a:pt x="1286807" y="340164"/>
                  <a:pt x="1283396" y="340164"/>
                  <a:pt x="1279757" y="340651"/>
                </a:cubicBezTo>
                <a:close/>
                <a:moveTo>
                  <a:pt x="410278" y="311878"/>
                </a:moveTo>
                <a:cubicBezTo>
                  <a:pt x="405732" y="321857"/>
                  <a:pt x="376637" y="337279"/>
                  <a:pt x="376637" y="348166"/>
                </a:cubicBezTo>
                <a:cubicBezTo>
                  <a:pt x="371181" y="352702"/>
                  <a:pt x="368453" y="351794"/>
                  <a:pt x="362998" y="359052"/>
                </a:cubicBezTo>
                <a:cubicBezTo>
                  <a:pt x="364817" y="359959"/>
                  <a:pt x="368453" y="359052"/>
                  <a:pt x="371181" y="359052"/>
                </a:cubicBezTo>
                <a:cubicBezTo>
                  <a:pt x="366635" y="362680"/>
                  <a:pt x="361179" y="366309"/>
                  <a:pt x="356634" y="369938"/>
                </a:cubicBezTo>
                <a:cubicBezTo>
                  <a:pt x="352997" y="374474"/>
                  <a:pt x="348450" y="379010"/>
                  <a:pt x="343904" y="383546"/>
                </a:cubicBezTo>
                <a:cubicBezTo>
                  <a:pt x="334812" y="392617"/>
                  <a:pt x="325720" y="403504"/>
                  <a:pt x="316627" y="414390"/>
                </a:cubicBezTo>
                <a:cubicBezTo>
                  <a:pt x="299352" y="435255"/>
                  <a:pt x="281167" y="456120"/>
                  <a:pt x="262982" y="470635"/>
                </a:cubicBezTo>
                <a:cubicBezTo>
                  <a:pt x="261164" y="488779"/>
                  <a:pt x="236614" y="493315"/>
                  <a:pt x="239342" y="506922"/>
                </a:cubicBezTo>
                <a:cubicBezTo>
                  <a:pt x="236614" y="502386"/>
                  <a:pt x="238433" y="503294"/>
                  <a:pt x="232977" y="502386"/>
                </a:cubicBezTo>
                <a:cubicBezTo>
                  <a:pt x="247525" y="490593"/>
                  <a:pt x="261164" y="467914"/>
                  <a:pt x="260254" y="458842"/>
                </a:cubicBezTo>
                <a:cubicBezTo>
                  <a:pt x="258436" y="459749"/>
                  <a:pt x="249344" y="457027"/>
                  <a:pt x="249344" y="467006"/>
                </a:cubicBezTo>
                <a:cubicBezTo>
                  <a:pt x="243888" y="467914"/>
                  <a:pt x="249344" y="457027"/>
                  <a:pt x="244797" y="463378"/>
                </a:cubicBezTo>
                <a:cubicBezTo>
                  <a:pt x="242979" y="468821"/>
                  <a:pt x="242070" y="474264"/>
                  <a:pt x="241160" y="478800"/>
                </a:cubicBezTo>
                <a:cubicBezTo>
                  <a:pt x="236614" y="484243"/>
                  <a:pt x="232977" y="487872"/>
                  <a:pt x="228431" y="491500"/>
                </a:cubicBezTo>
                <a:cubicBezTo>
                  <a:pt x="229341" y="492408"/>
                  <a:pt x="232068" y="493315"/>
                  <a:pt x="230250" y="496036"/>
                </a:cubicBezTo>
                <a:cubicBezTo>
                  <a:pt x="224794" y="488779"/>
                  <a:pt x="219339" y="506922"/>
                  <a:pt x="216611" y="511458"/>
                </a:cubicBezTo>
                <a:cubicBezTo>
                  <a:pt x="215702" y="504201"/>
                  <a:pt x="226613" y="491500"/>
                  <a:pt x="224794" y="484243"/>
                </a:cubicBezTo>
                <a:cubicBezTo>
                  <a:pt x="230250" y="485150"/>
                  <a:pt x="228431" y="480614"/>
                  <a:pt x="234796" y="473357"/>
                </a:cubicBezTo>
                <a:cubicBezTo>
                  <a:pt x="233886" y="472449"/>
                  <a:pt x="231159" y="471542"/>
                  <a:pt x="232977" y="468821"/>
                </a:cubicBezTo>
                <a:cubicBezTo>
                  <a:pt x="235705" y="467914"/>
                  <a:pt x="238433" y="456120"/>
                  <a:pt x="246616" y="453399"/>
                </a:cubicBezTo>
                <a:cubicBezTo>
                  <a:pt x="243888" y="458842"/>
                  <a:pt x="244797" y="459749"/>
                  <a:pt x="248434" y="457935"/>
                </a:cubicBezTo>
                <a:cubicBezTo>
                  <a:pt x="254799" y="445234"/>
                  <a:pt x="269347" y="435255"/>
                  <a:pt x="274802" y="419833"/>
                </a:cubicBezTo>
                <a:cubicBezTo>
                  <a:pt x="282076" y="423462"/>
                  <a:pt x="286622" y="413483"/>
                  <a:pt x="292987" y="404411"/>
                </a:cubicBezTo>
                <a:cubicBezTo>
                  <a:pt x="294805" y="405318"/>
                  <a:pt x="295715" y="408947"/>
                  <a:pt x="299352" y="406225"/>
                </a:cubicBezTo>
                <a:cubicBezTo>
                  <a:pt x="302988" y="401690"/>
                  <a:pt x="300261" y="398968"/>
                  <a:pt x="301170" y="395339"/>
                </a:cubicBezTo>
                <a:cubicBezTo>
                  <a:pt x="297533" y="398968"/>
                  <a:pt x="286622" y="406225"/>
                  <a:pt x="292078" y="398968"/>
                </a:cubicBezTo>
                <a:cubicBezTo>
                  <a:pt x="294805" y="401690"/>
                  <a:pt x="304807" y="383546"/>
                  <a:pt x="307535" y="385360"/>
                </a:cubicBezTo>
                <a:cubicBezTo>
                  <a:pt x="302988" y="389896"/>
                  <a:pt x="302079" y="393525"/>
                  <a:pt x="304807" y="395339"/>
                </a:cubicBezTo>
                <a:cubicBezTo>
                  <a:pt x="306626" y="387174"/>
                  <a:pt x="311172" y="392617"/>
                  <a:pt x="317536" y="383546"/>
                </a:cubicBezTo>
                <a:cubicBezTo>
                  <a:pt x="321173" y="385360"/>
                  <a:pt x="324810" y="388082"/>
                  <a:pt x="329356" y="386267"/>
                </a:cubicBezTo>
                <a:cubicBezTo>
                  <a:pt x="328447" y="376288"/>
                  <a:pt x="342086" y="377195"/>
                  <a:pt x="349360" y="369938"/>
                </a:cubicBezTo>
                <a:cubicBezTo>
                  <a:pt x="352087" y="361773"/>
                  <a:pt x="354815" y="354516"/>
                  <a:pt x="352087" y="348166"/>
                </a:cubicBezTo>
                <a:cubicBezTo>
                  <a:pt x="360270" y="342723"/>
                  <a:pt x="361179" y="340001"/>
                  <a:pt x="363907" y="339094"/>
                </a:cubicBezTo>
                <a:cubicBezTo>
                  <a:pt x="360270" y="343630"/>
                  <a:pt x="362998" y="346351"/>
                  <a:pt x="362089" y="349980"/>
                </a:cubicBezTo>
                <a:cubicBezTo>
                  <a:pt x="377546" y="340001"/>
                  <a:pt x="381183" y="334558"/>
                  <a:pt x="393912" y="320043"/>
                </a:cubicBezTo>
                <a:cubicBezTo>
                  <a:pt x="399367" y="320950"/>
                  <a:pt x="404823" y="319135"/>
                  <a:pt x="410278" y="311878"/>
                </a:cubicBezTo>
                <a:close/>
                <a:moveTo>
                  <a:pt x="642797" y="266098"/>
                </a:moveTo>
                <a:cubicBezTo>
                  <a:pt x="643700" y="267924"/>
                  <a:pt x="647314" y="265185"/>
                  <a:pt x="648218" y="266098"/>
                </a:cubicBezTo>
                <a:cubicBezTo>
                  <a:pt x="647314" y="268838"/>
                  <a:pt x="639184" y="277971"/>
                  <a:pt x="633763" y="277057"/>
                </a:cubicBezTo>
                <a:cubicBezTo>
                  <a:pt x="638280" y="272491"/>
                  <a:pt x="640087" y="272491"/>
                  <a:pt x="642797" y="266098"/>
                </a:cubicBezTo>
                <a:close/>
                <a:moveTo>
                  <a:pt x="632651" y="236272"/>
                </a:moveTo>
                <a:cubicBezTo>
                  <a:pt x="629028" y="241660"/>
                  <a:pt x="608190" y="247946"/>
                  <a:pt x="612720" y="240762"/>
                </a:cubicBezTo>
                <a:cubicBezTo>
                  <a:pt x="615438" y="245252"/>
                  <a:pt x="626310" y="236272"/>
                  <a:pt x="632651" y="236272"/>
                </a:cubicBezTo>
                <a:close/>
                <a:moveTo>
                  <a:pt x="716789" y="235132"/>
                </a:moveTo>
                <a:cubicBezTo>
                  <a:pt x="718613" y="234826"/>
                  <a:pt x="720118" y="234826"/>
                  <a:pt x="721045" y="235271"/>
                </a:cubicBezTo>
                <a:cubicBezTo>
                  <a:pt x="714559" y="237050"/>
                  <a:pt x="704367" y="242387"/>
                  <a:pt x="698808" y="242387"/>
                </a:cubicBezTo>
                <a:cubicBezTo>
                  <a:pt x="702977" y="239718"/>
                  <a:pt x="711316" y="236049"/>
                  <a:pt x="716789" y="235132"/>
                </a:cubicBezTo>
                <a:close/>
                <a:moveTo>
                  <a:pt x="472662" y="226264"/>
                </a:moveTo>
                <a:cubicBezTo>
                  <a:pt x="473569" y="228082"/>
                  <a:pt x="476289" y="228082"/>
                  <a:pt x="478102" y="228082"/>
                </a:cubicBezTo>
                <a:cubicBezTo>
                  <a:pt x="473569" y="230809"/>
                  <a:pt x="473569" y="233536"/>
                  <a:pt x="475382" y="235354"/>
                </a:cubicBezTo>
                <a:cubicBezTo>
                  <a:pt x="465408" y="243535"/>
                  <a:pt x="460875" y="241717"/>
                  <a:pt x="453621" y="244444"/>
                </a:cubicBezTo>
                <a:cubicBezTo>
                  <a:pt x="447274" y="250807"/>
                  <a:pt x="447274" y="255353"/>
                  <a:pt x="443647" y="260807"/>
                </a:cubicBezTo>
                <a:cubicBezTo>
                  <a:pt x="438207" y="263534"/>
                  <a:pt x="431861" y="268079"/>
                  <a:pt x="424607" y="274442"/>
                </a:cubicBezTo>
                <a:cubicBezTo>
                  <a:pt x="418260" y="280805"/>
                  <a:pt x="411006" y="288078"/>
                  <a:pt x="401939" y="293532"/>
                </a:cubicBezTo>
                <a:cubicBezTo>
                  <a:pt x="412820" y="284441"/>
                  <a:pt x="412820" y="278988"/>
                  <a:pt x="414633" y="271715"/>
                </a:cubicBezTo>
                <a:cubicBezTo>
                  <a:pt x="425514" y="268079"/>
                  <a:pt x="429140" y="261716"/>
                  <a:pt x="438207" y="258989"/>
                </a:cubicBezTo>
                <a:cubicBezTo>
                  <a:pt x="436394" y="257171"/>
                  <a:pt x="438207" y="255353"/>
                  <a:pt x="442741" y="254443"/>
                </a:cubicBezTo>
                <a:cubicBezTo>
                  <a:pt x="440021" y="251717"/>
                  <a:pt x="437300" y="248990"/>
                  <a:pt x="442741" y="245354"/>
                </a:cubicBezTo>
                <a:cubicBezTo>
                  <a:pt x="449994" y="244444"/>
                  <a:pt x="461781" y="237172"/>
                  <a:pt x="469035" y="236263"/>
                </a:cubicBezTo>
                <a:cubicBezTo>
                  <a:pt x="470849" y="233536"/>
                  <a:pt x="470849" y="229900"/>
                  <a:pt x="472662" y="226264"/>
                </a:cubicBezTo>
                <a:close/>
                <a:moveTo>
                  <a:pt x="753291" y="218005"/>
                </a:moveTo>
                <a:cubicBezTo>
                  <a:pt x="755414" y="217734"/>
                  <a:pt x="756952" y="218020"/>
                  <a:pt x="757180" y="219161"/>
                </a:cubicBezTo>
                <a:cubicBezTo>
                  <a:pt x="747151" y="224641"/>
                  <a:pt x="744416" y="222815"/>
                  <a:pt x="738034" y="227381"/>
                </a:cubicBezTo>
                <a:cubicBezTo>
                  <a:pt x="735299" y="224641"/>
                  <a:pt x="746923" y="218819"/>
                  <a:pt x="753291" y="218005"/>
                </a:cubicBezTo>
                <a:close/>
                <a:moveTo>
                  <a:pt x="811662" y="216061"/>
                </a:moveTo>
                <a:cubicBezTo>
                  <a:pt x="806158" y="216970"/>
                  <a:pt x="793316" y="225157"/>
                  <a:pt x="793316" y="219699"/>
                </a:cubicBezTo>
                <a:cubicBezTo>
                  <a:pt x="801571" y="216970"/>
                  <a:pt x="807075" y="215151"/>
                  <a:pt x="811662" y="216061"/>
                </a:cubicBezTo>
                <a:close/>
                <a:moveTo>
                  <a:pt x="1644183" y="212366"/>
                </a:moveTo>
                <a:cubicBezTo>
                  <a:pt x="1647857" y="218787"/>
                  <a:pt x="1675412" y="227960"/>
                  <a:pt x="1677249" y="230712"/>
                </a:cubicBezTo>
                <a:cubicBezTo>
                  <a:pt x="1670820" y="229795"/>
                  <a:pt x="1634998" y="214201"/>
                  <a:pt x="1644183" y="212366"/>
                </a:cubicBezTo>
                <a:close/>
                <a:moveTo>
                  <a:pt x="775223" y="208503"/>
                </a:moveTo>
                <a:cubicBezTo>
                  <a:pt x="776360" y="208619"/>
                  <a:pt x="776133" y="209314"/>
                  <a:pt x="773404" y="210704"/>
                </a:cubicBezTo>
                <a:cubicBezTo>
                  <a:pt x="769765" y="207923"/>
                  <a:pt x="767945" y="215337"/>
                  <a:pt x="761577" y="216263"/>
                </a:cubicBezTo>
                <a:cubicBezTo>
                  <a:pt x="758848" y="214410"/>
                  <a:pt x="764307" y="211630"/>
                  <a:pt x="768855" y="209777"/>
                </a:cubicBezTo>
                <a:cubicBezTo>
                  <a:pt x="771584" y="208850"/>
                  <a:pt x="774086" y="208387"/>
                  <a:pt x="775223" y="208503"/>
                </a:cubicBezTo>
                <a:close/>
                <a:moveTo>
                  <a:pt x="856141" y="199141"/>
                </a:moveTo>
                <a:cubicBezTo>
                  <a:pt x="857600" y="199474"/>
                  <a:pt x="858687" y="200252"/>
                  <a:pt x="858916" y="201586"/>
                </a:cubicBezTo>
                <a:cubicBezTo>
                  <a:pt x="846097" y="205144"/>
                  <a:pt x="846097" y="205144"/>
                  <a:pt x="846097" y="205144"/>
                </a:cubicBezTo>
                <a:cubicBezTo>
                  <a:pt x="844037" y="201142"/>
                  <a:pt x="851763" y="198139"/>
                  <a:pt x="856141" y="199141"/>
                </a:cubicBezTo>
                <a:close/>
                <a:moveTo>
                  <a:pt x="554821" y="178989"/>
                </a:moveTo>
                <a:cubicBezTo>
                  <a:pt x="543850" y="180828"/>
                  <a:pt x="531052" y="193700"/>
                  <a:pt x="537451" y="196458"/>
                </a:cubicBezTo>
                <a:cubicBezTo>
                  <a:pt x="536537" y="194620"/>
                  <a:pt x="530138" y="200136"/>
                  <a:pt x="528309" y="198297"/>
                </a:cubicBezTo>
                <a:cubicBezTo>
                  <a:pt x="532880" y="196458"/>
                  <a:pt x="534709" y="189103"/>
                  <a:pt x="528309" y="191861"/>
                </a:cubicBezTo>
                <a:cubicBezTo>
                  <a:pt x="524652" y="196458"/>
                  <a:pt x="520995" y="193700"/>
                  <a:pt x="513682" y="195539"/>
                </a:cubicBezTo>
                <a:cubicBezTo>
                  <a:pt x="528309" y="190942"/>
                  <a:pt x="548421" y="176231"/>
                  <a:pt x="554821" y="178989"/>
                </a:cubicBezTo>
                <a:close/>
                <a:moveTo>
                  <a:pt x="575723" y="165219"/>
                </a:moveTo>
                <a:cubicBezTo>
                  <a:pt x="577045" y="164978"/>
                  <a:pt x="577945" y="165431"/>
                  <a:pt x="578170" y="167019"/>
                </a:cubicBezTo>
                <a:cubicBezTo>
                  <a:pt x="570969" y="170647"/>
                  <a:pt x="561969" y="177903"/>
                  <a:pt x="559268" y="174275"/>
                </a:cubicBezTo>
                <a:cubicBezTo>
                  <a:pt x="563994" y="172915"/>
                  <a:pt x="571757" y="165941"/>
                  <a:pt x="575723" y="165219"/>
                </a:cubicBezTo>
                <a:close/>
                <a:moveTo>
                  <a:pt x="1587077" y="165117"/>
                </a:moveTo>
                <a:cubicBezTo>
                  <a:pt x="1596861" y="167857"/>
                  <a:pt x="1597751" y="172424"/>
                  <a:pt x="1595082" y="177904"/>
                </a:cubicBezTo>
                <a:cubicBezTo>
                  <a:pt x="1585298" y="174251"/>
                  <a:pt x="1584408" y="169684"/>
                  <a:pt x="1587077" y="165117"/>
                </a:cubicBezTo>
                <a:close/>
                <a:moveTo>
                  <a:pt x="819011" y="146314"/>
                </a:moveTo>
                <a:cubicBezTo>
                  <a:pt x="820717" y="145949"/>
                  <a:pt x="822092" y="145893"/>
                  <a:pt x="822781" y="146342"/>
                </a:cubicBezTo>
                <a:cubicBezTo>
                  <a:pt x="815442" y="148138"/>
                  <a:pt x="809938" y="156221"/>
                  <a:pt x="804435" y="152629"/>
                </a:cubicBezTo>
                <a:cubicBezTo>
                  <a:pt x="805811" y="151282"/>
                  <a:pt x="813894" y="147409"/>
                  <a:pt x="819011" y="146314"/>
                </a:cubicBezTo>
                <a:close/>
                <a:moveTo>
                  <a:pt x="905389" y="144545"/>
                </a:moveTo>
                <a:cubicBezTo>
                  <a:pt x="907207" y="152721"/>
                  <a:pt x="902662" y="151813"/>
                  <a:pt x="909025" y="157263"/>
                </a:cubicBezTo>
                <a:cubicBezTo>
                  <a:pt x="886299" y="159080"/>
                  <a:pt x="877209" y="163623"/>
                  <a:pt x="856302" y="160897"/>
                </a:cubicBezTo>
                <a:cubicBezTo>
                  <a:pt x="851757" y="163623"/>
                  <a:pt x="849938" y="166348"/>
                  <a:pt x="841757" y="168165"/>
                </a:cubicBezTo>
                <a:cubicBezTo>
                  <a:pt x="796306" y="169073"/>
                  <a:pt x="742674" y="173615"/>
                  <a:pt x="685405" y="192692"/>
                </a:cubicBezTo>
                <a:cubicBezTo>
                  <a:pt x="630863" y="211770"/>
                  <a:pt x="585412" y="250832"/>
                  <a:pt x="544506" y="262641"/>
                </a:cubicBezTo>
                <a:cubicBezTo>
                  <a:pt x="537234" y="268091"/>
                  <a:pt x="545415" y="272634"/>
                  <a:pt x="540870" y="278084"/>
                </a:cubicBezTo>
                <a:cubicBezTo>
                  <a:pt x="519053" y="284443"/>
                  <a:pt x="509963" y="304429"/>
                  <a:pt x="488146" y="318055"/>
                </a:cubicBezTo>
                <a:cubicBezTo>
                  <a:pt x="473602" y="327139"/>
                  <a:pt x="454512" y="328956"/>
                  <a:pt x="438150" y="341674"/>
                </a:cubicBezTo>
                <a:cubicBezTo>
                  <a:pt x="422697" y="355301"/>
                  <a:pt x="410879" y="368927"/>
                  <a:pt x="399971" y="382554"/>
                </a:cubicBezTo>
                <a:cubicBezTo>
                  <a:pt x="389063" y="397088"/>
                  <a:pt x="377245" y="411623"/>
                  <a:pt x="360883" y="428883"/>
                </a:cubicBezTo>
                <a:cubicBezTo>
                  <a:pt x="360883" y="429792"/>
                  <a:pt x="360883" y="430700"/>
                  <a:pt x="359974" y="431609"/>
                </a:cubicBezTo>
                <a:cubicBezTo>
                  <a:pt x="368155" y="425250"/>
                  <a:pt x="373609" y="418891"/>
                  <a:pt x="386336" y="408898"/>
                </a:cubicBezTo>
                <a:cubicBezTo>
                  <a:pt x="384517" y="406173"/>
                  <a:pt x="379973" y="414349"/>
                  <a:pt x="378154" y="412532"/>
                </a:cubicBezTo>
                <a:cubicBezTo>
                  <a:pt x="387245" y="402539"/>
                  <a:pt x="395426" y="396180"/>
                  <a:pt x="402698" y="390730"/>
                </a:cubicBezTo>
                <a:cubicBezTo>
                  <a:pt x="409061" y="384370"/>
                  <a:pt x="415425" y="378012"/>
                  <a:pt x="419970" y="368019"/>
                </a:cubicBezTo>
                <a:cubicBezTo>
                  <a:pt x="423606" y="374378"/>
                  <a:pt x="434514" y="362568"/>
                  <a:pt x="439059" y="365293"/>
                </a:cubicBezTo>
                <a:cubicBezTo>
                  <a:pt x="428151" y="375286"/>
                  <a:pt x="414515" y="388004"/>
                  <a:pt x="414515" y="398905"/>
                </a:cubicBezTo>
                <a:cubicBezTo>
                  <a:pt x="425424" y="393455"/>
                  <a:pt x="423606" y="383462"/>
                  <a:pt x="429969" y="383462"/>
                </a:cubicBezTo>
                <a:cubicBezTo>
                  <a:pt x="423606" y="396180"/>
                  <a:pt x="415425" y="402539"/>
                  <a:pt x="406334" y="408898"/>
                </a:cubicBezTo>
                <a:cubicBezTo>
                  <a:pt x="397244" y="415257"/>
                  <a:pt x="387245" y="422524"/>
                  <a:pt x="377245" y="434334"/>
                </a:cubicBezTo>
                <a:cubicBezTo>
                  <a:pt x="378154" y="436151"/>
                  <a:pt x="379973" y="436151"/>
                  <a:pt x="381790" y="436151"/>
                </a:cubicBezTo>
                <a:cubicBezTo>
                  <a:pt x="376336" y="445235"/>
                  <a:pt x="365428" y="451594"/>
                  <a:pt x="358156" y="457953"/>
                </a:cubicBezTo>
                <a:cubicBezTo>
                  <a:pt x="356338" y="460679"/>
                  <a:pt x="353611" y="463404"/>
                  <a:pt x="351793" y="466129"/>
                </a:cubicBezTo>
                <a:cubicBezTo>
                  <a:pt x="353611" y="465221"/>
                  <a:pt x="354520" y="464312"/>
                  <a:pt x="356338" y="464312"/>
                </a:cubicBezTo>
                <a:cubicBezTo>
                  <a:pt x="354520" y="467946"/>
                  <a:pt x="352702" y="471580"/>
                  <a:pt x="350884" y="475213"/>
                </a:cubicBezTo>
                <a:cubicBezTo>
                  <a:pt x="352702" y="474305"/>
                  <a:pt x="353611" y="473397"/>
                  <a:pt x="355429" y="473397"/>
                </a:cubicBezTo>
                <a:cubicBezTo>
                  <a:pt x="352702" y="476122"/>
                  <a:pt x="351793" y="477939"/>
                  <a:pt x="349975" y="479755"/>
                </a:cubicBezTo>
                <a:cubicBezTo>
                  <a:pt x="349066" y="481572"/>
                  <a:pt x="349066" y="483389"/>
                  <a:pt x="349975" y="485206"/>
                </a:cubicBezTo>
                <a:cubicBezTo>
                  <a:pt x="363610" y="477030"/>
                  <a:pt x="376336" y="473397"/>
                  <a:pt x="389063" y="470671"/>
                </a:cubicBezTo>
                <a:cubicBezTo>
                  <a:pt x="390881" y="467946"/>
                  <a:pt x="392699" y="465221"/>
                  <a:pt x="393608" y="462495"/>
                </a:cubicBezTo>
                <a:cubicBezTo>
                  <a:pt x="397244" y="465221"/>
                  <a:pt x="397244" y="465221"/>
                  <a:pt x="397244" y="465221"/>
                </a:cubicBezTo>
                <a:cubicBezTo>
                  <a:pt x="394517" y="467037"/>
                  <a:pt x="393608" y="468855"/>
                  <a:pt x="392699" y="469763"/>
                </a:cubicBezTo>
                <a:cubicBezTo>
                  <a:pt x="394517" y="468855"/>
                  <a:pt x="396335" y="468855"/>
                  <a:pt x="398153" y="468855"/>
                </a:cubicBezTo>
                <a:cubicBezTo>
                  <a:pt x="399062" y="467946"/>
                  <a:pt x="399971" y="467037"/>
                  <a:pt x="400880" y="466129"/>
                </a:cubicBezTo>
                <a:cubicBezTo>
                  <a:pt x="399062" y="464312"/>
                  <a:pt x="401789" y="457045"/>
                  <a:pt x="404516" y="461587"/>
                </a:cubicBezTo>
                <a:lnTo>
                  <a:pt x="403009" y="466860"/>
                </a:lnTo>
                <a:lnTo>
                  <a:pt x="402698" y="467037"/>
                </a:lnTo>
                <a:cubicBezTo>
                  <a:pt x="402698" y="467946"/>
                  <a:pt x="402698" y="467946"/>
                  <a:pt x="402698" y="467946"/>
                </a:cubicBezTo>
                <a:lnTo>
                  <a:pt x="403009" y="466860"/>
                </a:lnTo>
                <a:lnTo>
                  <a:pt x="415425" y="459770"/>
                </a:lnTo>
                <a:cubicBezTo>
                  <a:pt x="419061" y="456136"/>
                  <a:pt x="419970" y="449777"/>
                  <a:pt x="423606" y="445235"/>
                </a:cubicBezTo>
                <a:cubicBezTo>
                  <a:pt x="428151" y="439785"/>
                  <a:pt x="440877" y="439785"/>
                  <a:pt x="444513" y="446144"/>
                </a:cubicBezTo>
                <a:cubicBezTo>
                  <a:pt x="445422" y="448869"/>
                  <a:pt x="446331" y="450686"/>
                  <a:pt x="447240" y="452503"/>
                </a:cubicBezTo>
                <a:cubicBezTo>
                  <a:pt x="450876" y="450686"/>
                  <a:pt x="455422" y="447961"/>
                  <a:pt x="459058" y="445235"/>
                </a:cubicBezTo>
                <a:cubicBezTo>
                  <a:pt x="458149" y="437968"/>
                  <a:pt x="459058" y="430700"/>
                  <a:pt x="461785" y="422524"/>
                </a:cubicBezTo>
                <a:cubicBezTo>
                  <a:pt x="462694" y="421616"/>
                  <a:pt x="466330" y="421616"/>
                  <a:pt x="468148" y="421616"/>
                </a:cubicBezTo>
                <a:cubicBezTo>
                  <a:pt x="469057" y="421616"/>
                  <a:pt x="470875" y="422524"/>
                  <a:pt x="470875" y="423433"/>
                </a:cubicBezTo>
                <a:cubicBezTo>
                  <a:pt x="470875" y="423433"/>
                  <a:pt x="470875" y="424341"/>
                  <a:pt x="470875" y="424341"/>
                </a:cubicBezTo>
                <a:cubicBezTo>
                  <a:pt x="477238" y="421616"/>
                  <a:pt x="483601" y="418891"/>
                  <a:pt x="485420" y="410715"/>
                </a:cubicBezTo>
                <a:cubicBezTo>
                  <a:pt x="487237" y="413440"/>
                  <a:pt x="488146" y="415257"/>
                  <a:pt x="487237" y="417074"/>
                </a:cubicBezTo>
                <a:cubicBezTo>
                  <a:pt x="482692" y="420708"/>
                  <a:pt x="478147" y="423433"/>
                  <a:pt x="472693" y="428883"/>
                </a:cubicBezTo>
                <a:cubicBezTo>
                  <a:pt x="472693" y="428883"/>
                  <a:pt x="472693" y="429792"/>
                  <a:pt x="471784" y="429792"/>
                </a:cubicBezTo>
                <a:cubicBezTo>
                  <a:pt x="469966" y="432517"/>
                  <a:pt x="468148" y="435243"/>
                  <a:pt x="467239" y="437968"/>
                </a:cubicBezTo>
                <a:cubicBezTo>
                  <a:pt x="479965" y="426158"/>
                  <a:pt x="491783" y="416165"/>
                  <a:pt x="502691" y="408898"/>
                </a:cubicBezTo>
                <a:cubicBezTo>
                  <a:pt x="505418" y="407081"/>
                  <a:pt x="508145" y="406173"/>
                  <a:pt x="510872" y="404356"/>
                </a:cubicBezTo>
                <a:cubicBezTo>
                  <a:pt x="509963" y="404356"/>
                  <a:pt x="509963" y="403448"/>
                  <a:pt x="509054" y="403448"/>
                </a:cubicBezTo>
                <a:cubicBezTo>
                  <a:pt x="509963" y="402539"/>
                  <a:pt x="510872" y="401630"/>
                  <a:pt x="511781" y="400722"/>
                </a:cubicBezTo>
                <a:cubicBezTo>
                  <a:pt x="511781" y="401630"/>
                  <a:pt x="512690" y="401630"/>
                  <a:pt x="513599" y="402539"/>
                </a:cubicBezTo>
                <a:cubicBezTo>
                  <a:pt x="521780" y="397997"/>
                  <a:pt x="529962" y="394363"/>
                  <a:pt x="537234" y="390730"/>
                </a:cubicBezTo>
                <a:cubicBezTo>
                  <a:pt x="539961" y="388004"/>
                  <a:pt x="542688" y="385279"/>
                  <a:pt x="544506" y="382554"/>
                </a:cubicBezTo>
                <a:cubicBezTo>
                  <a:pt x="547233" y="380737"/>
                  <a:pt x="550869" y="378920"/>
                  <a:pt x="553596" y="377103"/>
                </a:cubicBezTo>
                <a:cubicBezTo>
                  <a:pt x="599957" y="335315"/>
                  <a:pt x="659952" y="294436"/>
                  <a:pt x="726311" y="264458"/>
                </a:cubicBezTo>
                <a:cubicBezTo>
                  <a:pt x="799033" y="231754"/>
                  <a:pt x="876300" y="210862"/>
                  <a:pt x="940841" y="204502"/>
                </a:cubicBezTo>
                <a:cubicBezTo>
                  <a:pt x="956294" y="197235"/>
                  <a:pt x="969930" y="191784"/>
                  <a:pt x="985383" y="189059"/>
                </a:cubicBezTo>
                <a:cubicBezTo>
                  <a:pt x="1000837" y="185425"/>
                  <a:pt x="1017199" y="183608"/>
                  <a:pt x="1036289" y="183608"/>
                </a:cubicBezTo>
                <a:cubicBezTo>
                  <a:pt x="1056287" y="165440"/>
                  <a:pt x="1096284" y="162714"/>
                  <a:pt x="1134464" y="164532"/>
                </a:cubicBezTo>
                <a:cubicBezTo>
                  <a:pt x="1144463" y="165440"/>
                  <a:pt x="1153553" y="165440"/>
                  <a:pt x="1162643" y="166348"/>
                </a:cubicBezTo>
                <a:cubicBezTo>
                  <a:pt x="1171733" y="167256"/>
                  <a:pt x="1180824" y="168165"/>
                  <a:pt x="1189914" y="168165"/>
                </a:cubicBezTo>
                <a:cubicBezTo>
                  <a:pt x="1206276" y="169073"/>
                  <a:pt x="1220821" y="168165"/>
                  <a:pt x="1231729" y="164532"/>
                </a:cubicBezTo>
                <a:cubicBezTo>
                  <a:pt x="1250819" y="187242"/>
                  <a:pt x="1311723" y="181792"/>
                  <a:pt x="1333540" y="173615"/>
                </a:cubicBezTo>
                <a:cubicBezTo>
                  <a:pt x="1336267" y="181792"/>
                  <a:pt x="1345357" y="186333"/>
                  <a:pt x="1356266" y="187242"/>
                </a:cubicBezTo>
                <a:cubicBezTo>
                  <a:pt x="1367174" y="189059"/>
                  <a:pt x="1378991" y="189059"/>
                  <a:pt x="1388990" y="188151"/>
                </a:cubicBezTo>
                <a:cubicBezTo>
                  <a:pt x="1389900" y="184517"/>
                  <a:pt x="1374446" y="178158"/>
                  <a:pt x="1389900" y="181792"/>
                </a:cubicBezTo>
                <a:cubicBezTo>
                  <a:pt x="1398081" y="182700"/>
                  <a:pt x="1397172" y="186333"/>
                  <a:pt x="1400808" y="188151"/>
                </a:cubicBezTo>
                <a:cubicBezTo>
                  <a:pt x="1408080" y="184517"/>
                  <a:pt x="1418079" y="182700"/>
                  <a:pt x="1422624" y="177249"/>
                </a:cubicBezTo>
                <a:cubicBezTo>
                  <a:pt x="1437169" y="179066"/>
                  <a:pt x="1437169" y="184517"/>
                  <a:pt x="1451713" y="186333"/>
                </a:cubicBezTo>
                <a:cubicBezTo>
                  <a:pt x="1448986" y="180883"/>
                  <a:pt x="1448077" y="175432"/>
                  <a:pt x="1439896" y="171799"/>
                </a:cubicBezTo>
                <a:cubicBezTo>
                  <a:pt x="1419897" y="164532"/>
                  <a:pt x="1415352" y="169982"/>
                  <a:pt x="1404444" y="170890"/>
                </a:cubicBezTo>
                <a:cubicBezTo>
                  <a:pt x="1406262" y="165440"/>
                  <a:pt x="1412625" y="165440"/>
                  <a:pt x="1402626" y="160897"/>
                </a:cubicBezTo>
                <a:cubicBezTo>
                  <a:pt x="1394445" y="173615"/>
                  <a:pt x="1378082" y="152721"/>
                  <a:pt x="1366265" y="163623"/>
                </a:cubicBezTo>
                <a:cubicBezTo>
                  <a:pt x="1373537" y="164532"/>
                  <a:pt x="1378991" y="167256"/>
                  <a:pt x="1380809" y="170890"/>
                </a:cubicBezTo>
                <a:cubicBezTo>
                  <a:pt x="1366265" y="165440"/>
                  <a:pt x="1348993" y="160897"/>
                  <a:pt x="1336267" y="156355"/>
                </a:cubicBezTo>
                <a:cubicBezTo>
                  <a:pt x="1340812" y="157263"/>
                  <a:pt x="1346266" y="157263"/>
                  <a:pt x="1340812" y="154538"/>
                </a:cubicBezTo>
                <a:cubicBezTo>
                  <a:pt x="1409898" y="151813"/>
                  <a:pt x="1474439" y="164532"/>
                  <a:pt x="1535343" y="186333"/>
                </a:cubicBezTo>
                <a:cubicBezTo>
                  <a:pt x="1596248" y="207227"/>
                  <a:pt x="1654426" y="237205"/>
                  <a:pt x="1711694" y="273542"/>
                </a:cubicBezTo>
                <a:cubicBezTo>
                  <a:pt x="1720785" y="271725"/>
                  <a:pt x="1734420" y="278084"/>
                  <a:pt x="1747147" y="283535"/>
                </a:cubicBezTo>
                <a:cubicBezTo>
                  <a:pt x="1777144" y="308971"/>
                  <a:pt x="1800779" y="325322"/>
                  <a:pt x="1795325" y="350759"/>
                </a:cubicBezTo>
                <a:cubicBezTo>
                  <a:pt x="1758055" y="323506"/>
                  <a:pt x="1729875" y="298070"/>
                  <a:pt x="1663516" y="264458"/>
                </a:cubicBezTo>
                <a:cubicBezTo>
                  <a:pt x="1647154" y="262641"/>
                  <a:pt x="1632609" y="265366"/>
                  <a:pt x="1624428" y="275359"/>
                </a:cubicBezTo>
                <a:cubicBezTo>
                  <a:pt x="1673515" y="307154"/>
                  <a:pt x="1734420" y="326231"/>
                  <a:pt x="1776235" y="364385"/>
                </a:cubicBezTo>
                <a:cubicBezTo>
                  <a:pt x="1782598" y="369836"/>
                  <a:pt x="1783508" y="373469"/>
                  <a:pt x="1788962" y="378920"/>
                </a:cubicBezTo>
                <a:cubicBezTo>
                  <a:pt x="1825322" y="407081"/>
                  <a:pt x="1846230" y="417982"/>
                  <a:pt x="1871683" y="437059"/>
                </a:cubicBezTo>
                <a:cubicBezTo>
                  <a:pt x="1920770" y="474305"/>
                  <a:pt x="1962586" y="526085"/>
                  <a:pt x="2002583" y="572414"/>
                </a:cubicBezTo>
                <a:cubicBezTo>
                  <a:pt x="2010764" y="582407"/>
                  <a:pt x="2027126" y="586948"/>
                  <a:pt x="2028944" y="604209"/>
                </a:cubicBezTo>
                <a:cubicBezTo>
                  <a:pt x="2016218" y="592399"/>
                  <a:pt x="2004401" y="579682"/>
                  <a:pt x="1993492" y="566963"/>
                </a:cubicBezTo>
                <a:cubicBezTo>
                  <a:pt x="1983493" y="555154"/>
                  <a:pt x="1973494" y="543345"/>
                  <a:pt x="1967131" y="532443"/>
                </a:cubicBezTo>
                <a:cubicBezTo>
                  <a:pt x="1953495" y="521543"/>
                  <a:pt x="1935315" y="507008"/>
                  <a:pt x="1918043" y="489748"/>
                </a:cubicBezTo>
                <a:cubicBezTo>
                  <a:pt x="1899863" y="474305"/>
                  <a:pt x="1881682" y="457045"/>
                  <a:pt x="1865320" y="443418"/>
                </a:cubicBezTo>
                <a:cubicBezTo>
                  <a:pt x="1856230" y="438876"/>
                  <a:pt x="1848048" y="433426"/>
                  <a:pt x="1839867" y="427975"/>
                </a:cubicBezTo>
                <a:cubicBezTo>
                  <a:pt x="1831686" y="423433"/>
                  <a:pt x="1823505" y="417982"/>
                  <a:pt x="1815323" y="412532"/>
                </a:cubicBezTo>
                <a:cubicBezTo>
                  <a:pt x="1800779" y="401630"/>
                  <a:pt x="1785325" y="391638"/>
                  <a:pt x="1770781" y="380737"/>
                </a:cubicBezTo>
                <a:cubicBezTo>
                  <a:pt x="1739874" y="358934"/>
                  <a:pt x="1707149" y="336224"/>
                  <a:pt x="1661698" y="316238"/>
                </a:cubicBezTo>
                <a:cubicBezTo>
                  <a:pt x="1651699" y="324414"/>
                  <a:pt x="1642609" y="317146"/>
                  <a:pt x="1628064" y="310788"/>
                </a:cubicBezTo>
                <a:cubicBezTo>
                  <a:pt x="1622610" y="323506"/>
                  <a:pt x="1609884" y="322597"/>
                  <a:pt x="1593521" y="317146"/>
                </a:cubicBezTo>
                <a:cubicBezTo>
                  <a:pt x="1585340" y="309879"/>
                  <a:pt x="1602611" y="311696"/>
                  <a:pt x="1594430" y="305337"/>
                </a:cubicBezTo>
                <a:cubicBezTo>
                  <a:pt x="1583522" y="304429"/>
                  <a:pt x="1572614" y="304429"/>
                  <a:pt x="1568068" y="312605"/>
                </a:cubicBezTo>
                <a:cubicBezTo>
                  <a:pt x="1576250" y="316238"/>
                  <a:pt x="1585340" y="321689"/>
                  <a:pt x="1591703" y="320780"/>
                </a:cubicBezTo>
                <a:cubicBezTo>
                  <a:pt x="1583522" y="328956"/>
                  <a:pt x="1565341" y="318963"/>
                  <a:pt x="1559887" y="330773"/>
                </a:cubicBezTo>
                <a:cubicBezTo>
                  <a:pt x="1575340" y="338949"/>
                  <a:pt x="1588976" y="348942"/>
                  <a:pt x="1602611" y="358026"/>
                </a:cubicBezTo>
                <a:cubicBezTo>
                  <a:pt x="1616247" y="368019"/>
                  <a:pt x="1628973" y="378012"/>
                  <a:pt x="1641699" y="388004"/>
                </a:cubicBezTo>
                <a:cubicBezTo>
                  <a:pt x="1666243" y="407990"/>
                  <a:pt x="1691696" y="427067"/>
                  <a:pt x="1719876" y="443418"/>
                </a:cubicBezTo>
                <a:cubicBezTo>
                  <a:pt x="1730784" y="443418"/>
                  <a:pt x="1739874" y="438876"/>
                  <a:pt x="1750783" y="441601"/>
                </a:cubicBezTo>
                <a:cubicBezTo>
                  <a:pt x="1751692" y="453411"/>
                  <a:pt x="1728057" y="442510"/>
                  <a:pt x="1719876" y="448869"/>
                </a:cubicBezTo>
                <a:cubicBezTo>
                  <a:pt x="1726239" y="457953"/>
                  <a:pt x="1735329" y="466129"/>
                  <a:pt x="1743511" y="475213"/>
                </a:cubicBezTo>
                <a:cubicBezTo>
                  <a:pt x="1746238" y="477939"/>
                  <a:pt x="1748964" y="480664"/>
                  <a:pt x="1750783" y="483389"/>
                </a:cubicBezTo>
                <a:cubicBezTo>
                  <a:pt x="1751692" y="484298"/>
                  <a:pt x="1752601" y="484298"/>
                  <a:pt x="1752601" y="484298"/>
                </a:cubicBezTo>
                <a:cubicBezTo>
                  <a:pt x="1763509" y="487023"/>
                  <a:pt x="1776235" y="490657"/>
                  <a:pt x="1780780" y="501558"/>
                </a:cubicBezTo>
                <a:cubicBezTo>
                  <a:pt x="1781689" y="503375"/>
                  <a:pt x="1782598" y="505191"/>
                  <a:pt x="1783508" y="507008"/>
                </a:cubicBezTo>
                <a:cubicBezTo>
                  <a:pt x="1791689" y="513367"/>
                  <a:pt x="1799870" y="519726"/>
                  <a:pt x="1806233" y="526085"/>
                </a:cubicBezTo>
                <a:cubicBezTo>
                  <a:pt x="1806233" y="526085"/>
                  <a:pt x="1807142" y="526085"/>
                  <a:pt x="1807142" y="526085"/>
                </a:cubicBezTo>
                <a:cubicBezTo>
                  <a:pt x="1808051" y="527902"/>
                  <a:pt x="1808960" y="528810"/>
                  <a:pt x="1809869" y="528810"/>
                </a:cubicBezTo>
                <a:cubicBezTo>
                  <a:pt x="1810778" y="530627"/>
                  <a:pt x="1812596" y="531535"/>
                  <a:pt x="1813505" y="533352"/>
                </a:cubicBezTo>
                <a:cubicBezTo>
                  <a:pt x="1822596" y="539711"/>
                  <a:pt x="1833504" y="539711"/>
                  <a:pt x="1845321" y="539711"/>
                </a:cubicBezTo>
                <a:cubicBezTo>
                  <a:pt x="1848957" y="539711"/>
                  <a:pt x="1850775" y="542437"/>
                  <a:pt x="1851684" y="546070"/>
                </a:cubicBezTo>
                <a:cubicBezTo>
                  <a:pt x="1852593" y="547887"/>
                  <a:pt x="1853503" y="550612"/>
                  <a:pt x="1855320" y="551521"/>
                </a:cubicBezTo>
                <a:cubicBezTo>
                  <a:pt x="1858957" y="556062"/>
                  <a:pt x="1861684" y="562421"/>
                  <a:pt x="1868047" y="555154"/>
                </a:cubicBezTo>
                <a:cubicBezTo>
                  <a:pt x="1874410" y="556971"/>
                  <a:pt x="1878046" y="561513"/>
                  <a:pt x="1879864" y="566963"/>
                </a:cubicBezTo>
                <a:cubicBezTo>
                  <a:pt x="1883500" y="576048"/>
                  <a:pt x="1888954" y="582407"/>
                  <a:pt x="1899863" y="582407"/>
                </a:cubicBezTo>
                <a:cubicBezTo>
                  <a:pt x="1902590" y="581499"/>
                  <a:pt x="1905317" y="582407"/>
                  <a:pt x="1906226" y="584223"/>
                </a:cubicBezTo>
                <a:cubicBezTo>
                  <a:pt x="1914407" y="592399"/>
                  <a:pt x="1926225" y="597850"/>
                  <a:pt x="1929861" y="609660"/>
                </a:cubicBezTo>
                <a:cubicBezTo>
                  <a:pt x="1930769" y="613747"/>
                  <a:pt x="1932815" y="615337"/>
                  <a:pt x="1935315" y="616018"/>
                </a:cubicBezTo>
                <a:lnTo>
                  <a:pt x="1943364" y="616912"/>
                </a:lnTo>
                <a:lnTo>
                  <a:pt x="1943541" y="617089"/>
                </a:lnTo>
                <a:lnTo>
                  <a:pt x="1943541" y="617056"/>
                </a:lnTo>
                <a:lnTo>
                  <a:pt x="1944519" y="619879"/>
                </a:lnTo>
                <a:cubicBezTo>
                  <a:pt x="1944859" y="620788"/>
                  <a:pt x="1945314" y="621468"/>
                  <a:pt x="1946223" y="621468"/>
                </a:cubicBezTo>
                <a:cubicBezTo>
                  <a:pt x="1963495" y="626919"/>
                  <a:pt x="1976221" y="637820"/>
                  <a:pt x="1988038" y="650538"/>
                </a:cubicBezTo>
                <a:cubicBezTo>
                  <a:pt x="1994401" y="656897"/>
                  <a:pt x="2000764" y="663256"/>
                  <a:pt x="2009855" y="666890"/>
                </a:cubicBezTo>
                <a:cubicBezTo>
                  <a:pt x="2022581" y="672340"/>
                  <a:pt x="2037126" y="676882"/>
                  <a:pt x="2034398" y="695959"/>
                </a:cubicBezTo>
                <a:cubicBezTo>
                  <a:pt x="2034398" y="697776"/>
                  <a:pt x="2038034" y="701410"/>
                  <a:pt x="2040762" y="704135"/>
                </a:cubicBezTo>
                <a:cubicBezTo>
                  <a:pt x="2045307" y="707769"/>
                  <a:pt x="2048943" y="712311"/>
                  <a:pt x="2053488" y="715945"/>
                </a:cubicBezTo>
                <a:cubicBezTo>
                  <a:pt x="2056215" y="717761"/>
                  <a:pt x="2058033" y="722304"/>
                  <a:pt x="2061669" y="717761"/>
                </a:cubicBezTo>
                <a:cubicBezTo>
                  <a:pt x="2064396" y="715036"/>
                  <a:pt x="2070759" y="713219"/>
                  <a:pt x="2065305" y="706861"/>
                </a:cubicBezTo>
                <a:cubicBezTo>
                  <a:pt x="2064396" y="705043"/>
                  <a:pt x="2063487" y="703226"/>
                  <a:pt x="2063487" y="700502"/>
                </a:cubicBezTo>
                <a:cubicBezTo>
                  <a:pt x="2063487" y="698684"/>
                  <a:pt x="2064396" y="696868"/>
                  <a:pt x="2065305" y="695050"/>
                </a:cubicBezTo>
                <a:cubicBezTo>
                  <a:pt x="2066214" y="695050"/>
                  <a:pt x="2067123" y="695959"/>
                  <a:pt x="2068032" y="696868"/>
                </a:cubicBezTo>
                <a:cubicBezTo>
                  <a:pt x="2076214" y="702318"/>
                  <a:pt x="2080759" y="710494"/>
                  <a:pt x="2079850" y="719578"/>
                </a:cubicBezTo>
                <a:cubicBezTo>
                  <a:pt x="2079850" y="724121"/>
                  <a:pt x="2078032" y="726846"/>
                  <a:pt x="2081668" y="730479"/>
                </a:cubicBezTo>
                <a:cubicBezTo>
                  <a:pt x="2088031" y="735930"/>
                  <a:pt x="2092576" y="743197"/>
                  <a:pt x="2102575" y="742288"/>
                </a:cubicBezTo>
                <a:cubicBezTo>
                  <a:pt x="2113484" y="742288"/>
                  <a:pt x="2105302" y="748647"/>
                  <a:pt x="2106212" y="752281"/>
                </a:cubicBezTo>
                <a:cubicBezTo>
                  <a:pt x="2108029" y="759549"/>
                  <a:pt x="2112575" y="769542"/>
                  <a:pt x="2118029" y="772267"/>
                </a:cubicBezTo>
                <a:cubicBezTo>
                  <a:pt x="2124392" y="775900"/>
                  <a:pt x="2128937" y="780442"/>
                  <a:pt x="2132573" y="784985"/>
                </a:cubicBezTo>
                <a:cubicBezTo>
                  <a:pt x="2130755" y="778625"/>
                  <a:pt x="2128937" y="771359"/>
                  <a:pt x="2126210" y="764999"/>
                </a:cubicBezTo>
                <a:cubicBezTo>
                  <a:pt x="2112575" y="725937"/>
                  <a:pt x="2078032" y="683242"/>
                  <a:pt x="2063487" y="644180"/>
                </a:cubicBezTo>
                <a:cubicBezTo>
                  <a:pt x="2046216" y="638729"/>
                  <a:pt x="2059851" y="632370"/>
                  <a:pt x="2040762" y="618743"/>
                </a:cubicBezTo>
                <a:cubicBezTo>
                  <a:pt x="2043489" y="613293"/>
                  <a:pt x="2046216" y="604209"/>
                  <a:pt x="2051670" y="606934"/>
                </a:cubicBezTo>
                <a:cubicBezTo>
                  <a:pt x="2054397" y="606026"/>
                  <a:pt x="2057124" y="607843"/>
                  <a:pt x="2059851" y="610568"/>
                </a:cubicBezTo>
                <a:cubicBezTo>
                  <a:pt x="2068032" y="632370"/>
                  <a:pt x="2081668" y="645088"/>
                  <a:pt x="2087122" y="665981"/>
                </a:cubicBezTo>
                <a:cubicBezTo>
                  <a:pt x="2128028" y="707769"/>
                  <a:pt x="2151663" y="758640"/>
                  <a:pt x="2168934" y="812237"/>
                </a:cubicBezTo>
                <a:lnTo>
                  <a:pt x="2173141" y="813078"/>
                </a:lnTo>
                <a:lnTo>
                  <a:pt x="2173141" y="813333"/>
                </a:lnTo>
                <a:lnTo>
                  <a:pt x="2173354" y="813120"/>
                </a:lnTo>
                <a:lnTo>
                  <a:pt x="2173479" y="813146"/>
                </a:lnTo>
                <a:cubicBezTo>
                  <a:pt x="2173479" y="814963"/>
                  <a:pt x="2172570" y="816779"/>
                  <a:pt x="2170752" y="817688"/>
                </a:cubicBezTo>
                <a:cubicBezTo>
                  <a:pt x="2170752" y="818596"/>
                  <a:pt x="2171661" y="820413"/>
                  <a:pt x="2171661" y="821321"/>
                </a:cubicBezTo>
                <a:cubicBezTo>
                  <a:pt x="2173479" y="826772"/>
                  <a:pt x="2174388" y="831315"/>
                  <a:pt x="2176206" y="836765"/>
                </a:cubicBezTo>
                <a:cubicBezTo>
                  <a:pt x="2178934" y="838581"/>
                  <a:pt x="2181660" y="840398"/>
                  <a:pt x="2185297" y="842215"/>
                </a:cubicBezTo>
                <a:cubicBezTo>
                  <a:pt x="2190751" y="844940"/>
                  <a:pt x="2195296" y="850390"/>
                  <a:pt x="2195296" y="858567"/>
                </a:cubicBezTo>
                <a:cubicBezTo>
                  <a:pt x="2195296" y="882186"/>
                  <a:pt x="2196205" y="882186"/>
                  <a:pt x="2217112" y="893996"/>
                </a:cubicBezTo>
                <a:cubicBezTo>
                  <a:pt x="2218931" y="894903"/>
                  <a:pt x="2220749" y="895812"/>
                  <a:pt x="2222567" y="896721"/>
                </a:cubicBezTo>
                <a:cubicBezTo>
                  <a:pt x="2223476" y="900354"/>
                  <a:pt x="2225294" y="903079"/>
                  <a:pt x="2229839" y="903079"/>
                </a:cubicBezTo>
                <a:cubicBezTo>
                  <a:pt x="2228930" y="908531"/>
                  <a:pt x="2220749" y="913980"/>
                  <a:pt x="2229839" y="920339"/>
                </a:cubicBezTo>
                <a:cubicBezTo>
                  <a:pt x="2234384" y="923065"/>
                  <a:pt x="2238929" y="928515"/>
                  <a:pt x="2241656" y="933057"/>
                </a:cubicBezTo>
                <a:cubicBezTo>
                  <a:pt x="2242565" y="934875"/>
                  <a:pt x="2244383" y="936691"/>
                  <a:pt x="2245292" y="938508"/>
                </a:cubicBezTo>
                <a:cubicBezTo>
                  <a:pt x="2245292" y="937600"/>
                  <a:pt x="2245292" y="937600"/>
                  <a:pt x="2246201" y="936691"/>
                </a:cubicBezTo>
                <a:cubicBezTo>
                  <a:pt x="2246201" y="937600"/>
                  <a:pt x="2247110" y="939416"/>
                  <a:pt x="2247110" y="941233"/>
                </a:cubicBezTo>
                <a:cubicBezTo>
                  <a:pt x="2248928" y="943958"/>
                  <a:pt x="2251655" y="945775"/>
                  <a:pt x="2254382" y="947592"/>
                </a:cubicBezTo>
                <a:cubicBezTo>
                  <a:pt x="2261655" y="951226"/>
                  <a:pt x="2255292" y="957585"/>
                  <a:pt x="2252564" y="962128"/>
                </a:cubicBezTo>
                <a:cubicBezTo>
                  <a:pt x="2263473" y="974845"/>
                  <a:pt x="2252564" y="994831"/>
                  <a:pt x="2265291" y="1007548"/>
                </a:cubicBezTo>
                <a:cubicBezTo>
                  <a:pt x="2265291" y="1016633"/>
                  <a:pt x="2263473" y="1026625"/>
                  <a:pt x="2266200" y="1034800"/>
                </a:cubicBezTo>
                <a:cubicBezTo>
                  <a:pt x="2268018" y="1044793"/>
                  <a:pt x="2273472" y="1053877"/>
                  <a:pt x="2271654" y="1064778"/>
                </a:cubicBezTo>
                <a:cubicBezTo>
                  <a:pt x="2270745" y="1072953"/>
                  <a:pt x="2275290" y="1077496"/>
                  <a:pt x="2282562" y="1080221"/>
                </a:cubicBezTo>
                <a:cubicBezTo>
                  <a:pt x="2284380" y="1080221"/>
                  <a:pt x="2286198" y="1084763"/>
                  <a:pt x="2285289" y="1085671"/>
                </a:cubicBezTo>
                <a:cubicBezTo>
                  <a:pt x="2279835" y="1092939"/>
                  <a:pt x="2283471" y="1100206"/>
                  <a:pt x="2285289" y="1107475"/>
                </a:cubicBezTo>
                <a:cubicBezTo>
                  <a:pt x="2276199" y="1118376"/>
                  <a:pt x="2278926" y="1132005"/>
                  <a:pt x="2278926" y="1143815"/>
                </a:cubicBezTo>
                <a:cubicBezTo>
                  <a:pt x="2279835" y="1156532"/>
                  <a:pt x="2275290" y="1169249"/>
                  <a:pt x="2285289" y="1181058"/>
                </a:cubicBezTo>
                <a:cubicBezTo>
                  <a:pt x="2287107" y="1182875"/>
                  <a:pt x="2285289" y="1187418"/>
                  <a:pt x="2281653" y="1189234"/>
                </a:cubicBezTo>
                <a:cubicBezTo>
                  <a:pt x="2277108" y="1191050"/>
                  <a:pt x="2272563" y="1191959"/>
                  <a:pt x="2272563" y="1198319"/>
                </a:cubicBezTo>
                <a:cubicBezTo>
                  <a:pt x="2272563" y="1202860"/>
                  <a:pt x="2272563" y="1207402"/>
                  <a:pt x="2272563" y="1211942"/>
                </a:cubicBezTo>
                <a:cubicBezTo>
                  <a:pt x="2271654" y="1231018"/>
                  <a:pt x="2275290" y="1251004"/>
                  <a:pt x="2265291" y="1269172"/>
                </a:cubicBezTo>
                <a:cubicBezTo>
                  <a:pt x="2264382" y="1271897"/>
                  <a:pt x="2266200" y="1276439"/>
                  <a:pt x="2267109" y="1279165"/>
                </a:cubicBezTo>
                <a:cubicBezTo>
                  <a:pt x="2268018" y="1281890"/>
                  <a:pt x="2271654" y="1283707"/>
                  <a:pt x="2268927" y="1288249"/>
                </a:cubicBezTo>
                <a:cubicBezTo>
                  <a:pt x="2263473" y="1293700"/>
                  <a:pt x="2264382" y="1300967"/>
                  <a:pt x="2265291" y="1307326"/>
                </a:cubicBezTo>
                <a:cubicBezTo>
                  <a:pt x="2266200" y="1322769"/>
                  <a:pt x="2266200" y="1329128"/>
                  <a:pt x="2262564" y="1334579"/>
                </a:cubicBezTo>
                <a:cubicBezTo>
                  <a:pt x="2258018" y="1343663"/>
                  <a:pt x="2253473" y="1353656"/>
                  <a:pt x="2245292" y="1360014"/>
                </a:cubicBezTo>
                <a:cubicBezTo>
                  <a:pt x="2241656" y="1362740"/>
                  <a:pt x="2238020" y="1367282"/>
                  <a:pt x="2238020" y="1371824"/>
                </a:cubicBezTo>
                <a:cubicBezTo>
                  <a:pt x="2237111" y="1381817"/>
                  <a:pt x="2235293" y="1391810"/>
                  <a:pt x="2229839" y="1400894"/>
                </a:cubicBezTo>
                <a:cubicBezTo>
                  <a:pt x="2232566" y="1419062"/>
                  <a:pt x="2223476" y="1434506"/>
                  <a:pt x="2216204" y="1449040"/>
                </a:cubicBezTo>
                <a:cubicBezTo>
                  <a:pt x="2214385" y="1450857"/>
                  <a:pt x="2212568" y="1454491"/>
                  <a:pt x="2212568" y="1454491"/>
                </a:cubicBezTo>
                <a:cubicBezTo>
                  <a:pt x="2198932" y="1450857"/>
                  <a:pt x="2197114" y="1465392"/>
                  <a:pt x="2188933" y="1469026"/>
                </a:cubicBezTo>
                <a:cubicBezTo>
                  <a:pt x="2180751" y="1473568"/>
                  <a:pt x="2171661" y="1478110"/>
                  <a:pt x="2163480" y="1481744"/>
                </a:cubicBezTo>
                <a:cubicBezTo>
                  <a:pt x="2161662" y="1485377"/>
                  <a:pt x="2159844" y="1489919"/>
                  <a:pt x="2158935" y="1493553"/>
                </a:cubicBezTo>
                <a:cubicBezTo>
                  <a:pt x="2158935" y="1494461"/>
                  <a:pt x="2158935" y="1495370"/>
                  <a:pt x="2157117" y="1496278"/>
                </a:cubicBezTo>
                <a:cubicBezTo>
                  <a:pt x="2156208" y="1500820"/>
                  <a:pt x="2154390" y="1504454"/>
                  <a:pt x="2153481" y="1508088"/>
                </a:cubicBezTo>
                <a:cubicBezTo>
                  <a:pt x="2158026" y="1513538"/>
                  <a:pt x="2161662" y="1518081"/>
                  <a:pt x="2156208" y="1527165"/>
                </a:cubicBezTo>
                <a:cubicBezTo>
                  <a:pt x="2150754" y="1536249"/>
                  <a:pt x="2148936" y="1548059"/>
                  <a:pt x="2146209" y="1558960"/>
                </a:cubicBezTo>
                <a:cubicBezTo>
                  <a:pt x="2145300" y="1562593"/>
                  <a:pt x="2144390" y="1566227"/>
                  <a:pt x="2140754" y="1567135"/>
                </a:cubicBezTo>
                <a:cubicBezTo>
                  <a:pt x="2136209" y="1568952"/>
                  <a:pt x="2133482" y="1569861"/>
                  <a:pt x="2136209" y="1576220"/>
                </a:cubicBezTo>
                <a:cubicBezTo>
                  <a:pt x="2138936" y="1580762"/>
                  <a:pt x="2137118" y="1588029"/>
                  <a:pt x="2140754" y="1591663"/>
                </a:cubicBezTo>
                <a:cubicBezTo>
                  <a:pt x="2148936" y="1601656"/>
                  <a:pt x="2138027" y="1606198"/>
                  <a:pt x="2137118" y="1613465"/>
                </a:cubicBezTo>
                <a:cubicBezTo>
                  <a:pt x="2137118" y="1617099"/>
                  <a:pt x="2130755" y="1617099"/>
                  <a:pt x="2128937" y="1615282"/>
                </a:cubicBezTo>
                <a:cubicBezTo>
                  <a:pt x="2122574" y="1609831"/>
                  <a:pt x="2117120" y="1603473"/>
                  <a:pt x="2110756" y="1598930"/>
                </a:cubicBezTo>
                <a:cubicBezTo>
                  <a:pt x="2104393" y="1593480"/>
                  <a:pt x="2108029" y="1589846"/>
                  <a:pt x="2109848" y="1584395"/>
                </a:cubicBezTo>
                <a:cubicBezTo>
                  <a:pt x="2113484" y="1573495"/>
                  <a:pt x="2111665" y="1561685"/>
                  <a:pt x="2109848" y="1550784"/>
                </a:cubicBezTo>
                <a:cubicBezTo>
                  <a:pt x="2109848" y="1549875"/>
                  <a:pt x="2108029" y="1548967"/>
                  <a:pt x="2108029" y="1548059"/>
                </a:cubicBezTo>
                <a:cubicBezTo>
                  <a:pt x="2107120" y="1548967"/>
                  <a:pt x="2105302" y="1549875"/>
                  <a:pt x="2105302" y="1550784"/>
                </a:cubicBezTo>
                <a:cubicBezTo>
                  <a:pt x="2104393" y="1559868"/>
                  <a:pt x="2096212" y="1563502"/>
                  <a:pt x="2092576" y="1570769"/>
                </a:cubicBezTo>
                <a:cubicBezTo>
                  <a:pt x="2090758" y="1573495"/>
                  <a:pt x="2098939" y="1578945"/>
                  <a:pt x="2092576" y="1580762"/>
                </a:cubicBezTo>
                <a:cubicBezTo>
                  <a:pt x="2081668" y="1584395"/>
                  <a:pt x="2078032" y="1590755"/>
                  <a:pt x="2074395" y="1599839"/>
                </a:cubicBezTo>
                <a:cubicBezTo>
                  <a:pt x="2070759" y="1610740"/>
                  <a:pt x="2066214" y="1621641"/>
                  <a:pt x="2061669" y="1631634"/>
                </a:cubicBezTo>
                <a:cubicBezTo>
                  <a:pt x="2057124" y="1643443"/>
                  <a:pt x="2050761" y="1654344"/>
                  <a:pt x="2045307" y="1665245"/>
                </a:cubicBezTo>
                <a:cubicBezTo>
                  <a:pt x="2043489" y="1667971"/>
                  <a:pt x="2040762" y="1671604"/>
                  <a:pt x="2041670" y="1674330"/>
                </a:cubicBezTo>
                <a:cubicBezTo>
                  <a:pt x="2043489" y="1686139"/>
                  <a:pt x="2038034" y="1695223"/>
                  <a:pt x="2028944" y="1701583"/>
                </a:cubicBezTo>
                <a:cubicBezTo>
                  <a:pt x="2020763" y="1708850"/>
                  <a:pt x="2019854" y="1717026"/>
                  <a:pt x="2020763" y="1726110"/>
                </a:cubicBezTo>
                <a:cubicBezTo>
                  <a:pt x="2020763" y="1732469"/>
                  <a:pt x="2021672" y="1738828"/>
                  <a:pt x="2017127" y="1742462"/>
                </a:cubicBezTo>
                <a:cubicBezTo>
                  <a:pt x="2007128" y="1751546"/>
                  <a:pt x="2003492" y="1764264"/>
                  <a:pt x="1997128" y="1774256"/>
                </a:cubicBezTo>
                <a:cubicBezTo>
                  <a:pt x="1993492" y="1778799"/>
                  <a:pt x="1993492" y="1772440"/>
                  <a:pt x="1991674" y="1769714"/>
                </a:cubicBezTo>
                <a:cubicBezTo>
                  <a:pt x="1990765" y="1767897"/>
                  <a:pt x="1989856" y="1766989"/>
                  <a:pt x="1988038" y="1765172"/>
                </a:cubicBezTo>
                <a:cubicBezTo>
                  <a:pt x="1988038" y="1766081"/>
                  <a:pt x="1986220" y="1766989"/>
                  <a:pt x="1986220" y="1767897"/>
                </a:cubicBezTo>
                <a:cubicBezTo>
                  <a:pt x="1986220" y="1781524"/>
                  <a:pt x="1982584" y="1795150"/>
                  <a:pt x="1989856" y="1808776"/>
                </a:cubicBezTo>
                <a:cubicBezTo>
                  <a:pt x="1995310" y="1817861"/>
                  <a:pt x="1991674" y="1827854"/>
                  <a:pt x="1986220" y="1837846"/>
                </a:cubicBezTo>
                <a:cubicBezTo>
                  <a:pt x="1976221" y="1854198"/>
                  <a:pt x="1975312" y="1856015"/>
                  <a:pt x="1958949" y="1861465"/>
                </a:cubicBezTo>
                <a:cubicBezTo>
                  <a:pt x="1946223" y="1866007"/>
                  <a:pt x="1944405" y="1868733"/>
                  <a:pt x="1943496" y="1880542"/>
                </a:cubicBezTo>
                <a:cubicBezTo>
                  <a:pt x="1943496" y="1891443"/>
                  <a:pt x="1944405" y="1901436"/>
                  <a:pt x="1934406" y="1908703"/>
                </a:cubicBezTo>
                <a:cubicBezTo>
                  <a:pt x="1932588" y="1910520"/>
                  <a:pt x="1930770" y="1912337"/>
                  <a:pt x="1930770" y="1914154"/>
                </a:cubicBezTo>
                <a:cubicBezTo>
                  <a:pt x="1930770" y="1930506"/>
                  <a:pt x="1918952" y="1938681"/>
                  <a:pt x="1908953" y="1948674"/>
                </a:cubicBezTo>
                <a:cubicBezTo>
                  <a:pt x="1901681" y="1955942"/>
                  <a:pt x="1895317" y="1965026"/>
                  <a:pt x="1884409" y="1967751"/>
                </a:cubicBezTo>
                <a:cubicBezTo>
                  <a:pt x="1878955" y="1977744"/>
                  <a:pt x="1869865" y="1985011"/>
                  <a:pt x="1863502" y="1994095"/>
                </a:cubicBezTo>
                <a:cubicBezTo>
                  <a:pt x="1855320" y="2004088"/>
                  <a:pt x="1839867" y="2004996"/>
                  <a:pt x="1836231" y="2019531"/>
                </a:cubicBezTo>
                <a:cubicBezTo>
                  <a:pt x="1835322" y="2021348"/>
                  <a:pt x="1832595" y="2020440"/>
                  <a:pt x="1831686" y="2017714"/>
                </a:cubicBezTo>
                <a:cubicBezTo>
                  <a:pt x="1830777" y="2015898"/>
                  <a:pt x="1830777" y="2013172"/>
                  <a:pt x="1829868" y="2011356"/>
                </a:cubicBezTo>
                <a:cubicBezTo>
                  <a:pt x="1829868" y="2010447"/>
                  <a:pt x="1828959" y="2009539"/>
                  <a:pt x="1828959" y="2009539"/>
                </a:cubicBezTo>
                <a:cubicBezTo>
                  <a:pt x="1823505" y="2013172"/>
                  <a:pt x="1817141" y="2017714"/>
                  <a:pt x="1811687" y="2022256"/>
                </a:cubicBezTo>
                <a:cubicBezTo>
                  <a:pt x="1815323" y="2017714"/>
                  <a:pt x="1820778" y="2010447"/>
                  <a:pt x="1825322" y="2004088"/>
                </a:cubicBezTo>
                <a:cubicBezTo>
                  <a:pt x="1825322" y="2003180"/>
                  <a:pt x="1825322" y="2003180"/>
                  <a:pt x="1824414" y="2002271"/>
                </a:cubicBezTo>
                <a:cubicBezTo>
                  <a:pt x="1823505" y="1996821"/>
                  <a:pt x="1828050" y="1995004"/>
                  <a:pt x="1832595" y="1994095"/>
                </a:cubicBezTo>
                <a:cubicBezTo>
                  <a:pt x="1836231" y="1993187"/>
                  <a:pt x="1839867" y="1990462"/>
                  <a:pt x="1840776" y="1987736"/>
                </a:cubicBezTo>
                <a:cubicBezTo>
                  <a:pt x="1841685" y="1985920"/>
                  <a:pt x="1842594" y="1984103"/>
                  <a:pt x="1843503" y="1982286"/>
                </a:cubicBezTo>
                <a:cubicBezTo>
                  <a:pt x="1842594" y="1982286"/>
                  <a:pt x="1842594" y="1982286"/>
                  <a:pt x="1841685" y="1982286"/>
                </a:cubicBezTo>
                <a:cubicBezTo>
                  <a:pt x="1842594" y="1981378"/>
                  <a:pt x="1843503" y="1980469"/>
                  <a:pt x="1844412" y="1979560"/>
                </a:cubicBezTo>
                <a:cubicBezTo>
                  <a:pt x="1850775" y="1970476"/>
                  <a:pt x="1859866" y="1964117"/>
                  <a:pt x="1865320" y="1955033"/>
                </a:cubicBezTo>
                <a:cubicBezTo>
                  <a:pt x="1869865" y="1947766"/>
                  <a:pt x="1877137" y="1941407"/>
                  <a:pt x="1878046" y="1934139"/>
                </a:cubicBezTo>
                <a:cubicBezTo>
                  <a:pt x="1878046" y="1925964"/>
                  <a:pt x="1871683" y="1917788"/>
                  <a:pt x="1868047" y="1909612"/>
                </a:cubicBezTo>
                <a:cubicBezTo>
                  <a:pt x="1867138" y="1905978"/>
                  <a:pt x="1866229" y="1903253"/>
                  <a:pt x="1864411" y="1899619"/>
                </a:cubicBezTo>
                <a:cubicBezTo>
                  <a:pt x="1864411" y="1898711"/>
                  <a:pt x="1863502" y="1897802"/>
                  <a:pt x="1862593" y="1897802"/>
                </a:cubicBezTo>
                <a:cubicBezTo>
                  <a:pt x="1858957" y="1895077"/>
                  <a:pt x="1861684" y="1895985"/>
                  <a:pt x="1860775" y="1899619"/>
                </a:cubicBezTo>
                <a:cubicBezTo>
                  <a:pt x="1858957" y="1908703"/>
                  <a:pt x="1854411" y="1910520"/>
                  <a:pt x="1846230" y="1910520"/>
                </a:cubicBezTo>
                <a:cubicBezTo>
                  <a:pt x="1838958" y="1910520"/>
                  <a:pt x="1840776" y="1914154"/>
                  <a:pt x="1842594" y="1918696"/>
                </a:cubicBezTo>
                <a:cubicBezTo>
                  <a:pt x="1845321" y="1926872"/>
                  <a:pt x="1837140" y="1923238"/>
                  <a:pt x="1834413" y="1925964"/>
                </a:cubicBezTo>
                <a:cubicBezTo>
                  <a:pt x="1831686" y="1927780"/>
                  <a:pt x="1831686" y="1930506"/>
                  <a:pt x="1834413" y="1930506"/>
                </a:cubicBezTo>
                <a:cubicBezTo>
                  <a:pt x="1846230" y="1931414"/>
                  <a:pt x="1842594" y="1936864"/>
                  <a:pt x="1839867" y="1943224"/>
                </a:cubicBezTo>
                <a:cubicBezTo>
                  <a:pt x="1845321" y="1948674"/>
                  <a:pt x="1846230" y="1955033"/>
                  <a:pt x="1844412" y="1962300"/>
                </a:cubicBezTo>
                <a:cubicBezTo>
                  <a:pt x="1843503" y="1963209"/>
                  <a:pt x="1843503" y="1965026"/>
                  <a:pt x="1842594" y="1965026"/>
                </a:cubicBezTo>
                <a:cubicBezTo>
                  <a:pt x="1841685" y="1965026"/>
                  <a:pt x="1839867" y="1964117"/>
                  <a:pt x="1839867" y="1963209"/>
                </a:cubicBezTo>
                <a:cubicBezTo>
                  <a:pt x="1837140" y="1961392"/>
                  <a:pt x="1833504" y="1958667"/>
                  <a:pt x="1832595" y="1955942"/>
                </a:cubicBezTo>
                <a:cubicBezTo>
                  <a:pt x="1828959" y="1942315"/>
                  <a:pt x="1821686" y="1937773"/>
                  <a:pt x="1808051" y="1937773"/>
                </a:cubicBezTo>
                <a:cubicBezTo>
                  <a:pt x="1802597" y="1940498"/>
                  <a:pt x="1798052" y="1941407"/>
                  <a:pt x="1793507" y="1940498"/>
                </a:cubicBezTo>
                <a:cubicBezTo>
                  <a:pt x="1795325" y="1943224"/>
                  <a:pt x="1796234" y="1946857"/>
                  <a:pt x="1794416" y="1949582"/>
                </a:cubicBezTo>
                <a:cubicBezTo>
                  <a:pt x="1795325" y="1949582"/>
                  <a:pt x="1796234" y="1948674"/>
                  <a:pt x="1796234" y="1948674"/>
                </a:cubicBezTo>
                <a:cubicBezTo>
                  <a:pt x="1795325" y="1949582"/>
                  <a:pt x="1795325" y="1950491"/>
                  <a:pt x="1794416" y="1951399"/>
                </a:cubicBezTo>
                <a:cubicBezTo>
                  <a:pt x="1793507" y="1952308"/>
                  <a:pt x="1792598" y="1954125"/>
                  <a:pt x="1790780" y="1955942"/>
                </a:cubicBezTo>
                <a:cubicBezTo>
                  <a:pt x="1788962" y="1956850"/>
                  <a:pt x="1788962" y="1960484"/>
                  <a:pt x="1790780" y="1964117"/>
                </a:cubicBezTo>
                <a:cubicBezTo>
                  <a:pt x="1792598" y="1962300"/>
                  <a:pt x="1794416" y="1961392"/>
                  <a:pt x="1796234" y="1959575"/>
                </a:cubicBezTo>
                <a:cubicBezTo>
                  <a:pt x="1793507" y="1954125"/>
                  <a:pt x="1805324" y="1942315"/>
                  <a:pt x="1806233" y="1948674"/>
                </a:cubicBezTo>
                <a:cubicBezTo>
                  <a:pt x="1793507" y="1950491"/>
                  <a:pt x="1806233" y="1955033"/>
                  <a:pt x="1803506" y="1957758"/>
                </a:cubicBezTo>
                <a:cubicBezTo>
                  <a:pt x="1799870" y="1960484"/>
                  <a:pt x="1796234" y="1964117"/>
                  <a:pt x="1792598" y="1968660"/>
                </a:cubicBezTo>
                <a:cubicBezTo>
                  <a:pt x="1796234" y="1975927"/>
                  <a:pt x="1798961" y="1983194"/>
                  <a:pt x="1800779" y="1990462"/>
                </a:cubicBezTo>
                <a:cubicBezTo>
                  <a:pt x="1805324" y="2002271"/>
                  <a:pt x="1804415" y="2013172"/>
                  <a:pt x="1793507" y="2021348"/>
                </a:cubicBezTo>
                <a:cubicBezTo>
                  <a:pt x="1782598" y="2028616"/>
                  <a:pt x="1779872" y="2039517"/>
                  <a:pt x="1781689" y="2051326"/>
                </a:cubicBezTo>
                <a:cubicBezTo>
                  <a:pt x="1782598" y="2054960"/>
                  <a:pt x="1781689" y="2058594"/>
                  <a:pt x="1781689" y="2062227"/>
                </a:cubicBezTo>
                <a:cubicBezTo>
                  <a:pt x="1782598" y="2063136"/>
                  <a:pt x="1782598" y="2064952"/>
                  <a:pt x="1781689" y="2066769"/>
                </a:cubicBezTo>
                <a:cubicBezTo>
                  <a:pt x="1783508" y="2065861"/>
                  <a:pt x="1785325" y="2065861"/>
                  <a:pt x="1788053" y="2064952"/>
                </a:cubicBezTo>
                <a:cubicBezTo>
                  <a:pt x="1785325" y="2066769"/>
                  <a:pt x="1783508" y="2068586"/>
                  <a:pt x="1781689" y="2069495"/>
                </a:cubicBezTo>
                <a:cubicBezTo>
                  <a:pt x="1781689" y="2071311"/>
                  <a:pt x="1780780" y="2072220"/>
                  <a:pt x="1780780" y="2073128"/>
                </a:cubicBezTo>
                <a:cubicBezTo>
                  <a:pt x="1794416" y="2065861"/>
                  <a:pt x="1808960" y="2054960"/>
                  <a:pt x="1822596" y="2042242"/>
                </a:cubicBezTo>
                <a:cubicBezTo>
                  <a:pt x="1834413" y="2033158"/>
                  <a:pt x="1845321" y="2023165"/>
                  <a:pt x="1856230" y="2013172"/>
                </a:cubicBezTo>
                <a:cubicBezTo>
                  <a:pt x="1866229" y="2004088"/>
                  <a:pt x="1876228" y="1994095"/>
                  <a:pt x="1885318" y="1987736"/>
                </a:cubicBezTo>
                <a:cubicBezTo>
                  <a:pt x="1881682" y="1990462"/>
                  <a:pt x="1895317" y="1983194"/>
                  <a:pt x="1899863" y="1976835"/>
                </a:cubicBezTo>
                <a:cubicBezTo>
                  <a:pt x="1899863" y="1988645"/>
                  <a:pt x="1879864" y="2010447"/>
                  <a:pt x="1876228" y="2026799"/>
                </a:cubicBezTo>
                <a:cubicBezTo>
                  <a:pt x="1868047" y="2034066"/>
                  <a:pt x="1862593" y="2041334"/>
                  <a:pt x="1861684" y="2046784"/>
                </a:cubicBezTo>
                <a:cubicBezTo>
                  <a:pt x="1858047" y="2050418"/>
                  <a:pt x="1855320" y="2052235"/>
                  <a:pt x="1852593" y="2052235"/>
                </a:cubicBezTo>
                <a:cubicBezTo>
                  <a:pt x="1857139" y="2064952"/>
                  <a:pt x="1804415" y="2098564"/>
                  <a:pt x="1815323" y="2102198"/>
                </a:cubicBezTo>
                <a:cubicBezTo>
                  <a:pt x="1805324" y="2105831"/>
                  <a:pt x="1797143" y="2106740"/>
                  <a:pt x="1784416" y="2114916"/>
                </a:cubicBezTo>
                <a:cubicBezTo>
                  <a:pt x="1782371" y="2112872"/>
                  <a:pt x="1784928" y="2110828"/>
                  <a:pt x="1784800" y="2108784"/>
                </a:cubicBezTo>
                <a:lnTo>
                  <a:pt x="1783540" y="2106791"/>
                </a:lnTo>
                <a:lnTo>
                  <a:pt x="1784189" y="2106626"/>
                </a:lnTo>
                <a:cubicBezTo>
                  <a:pt x="1788734" y="2105832"/>
                  <a:pt x="1793052" y="2105378"/>
                  <a:pt x="1798961" y="2102198"/>
                </a:cubicBezTo>
                <a:cubicBezTo>
                  <a:pt x="1794416" y="2098564"/>
                  <a:pt x="1799870" y="2093114"/>
                  <a:pt x="1805324" y="2092205"/>
                </a:cubicBezTo>
                <a:cubicBezTo>
                  <a:pt x="1811687" y="2094022"/>
                  <a:pt x="1798961" y="2098564"/>
                  <a:pt x="1801688" y="2100381"/>
                </a:cubicBezTo>
                <a:cubicBezTo>
                  <a:pt x="1805324" y="2098564"/>
                  <a:pt x="1805324" y="2102198"/>
                  <a:pt x="1809869" y="2098564"/>
                </a:cubicBezTo>
                <a:cubicBezTo>
                  <a:pt x="1800779" y="2094931"/>
                  <a:pt x="1828050" y="2085846"/>
                  <a:pt x="1829868" y="2075854"/>
                </a:cubicBezTo>
                <a:cubicBezTo>
                  <a:pt x="1828050" y="2074037"/>
                  <a:pt x="1826232" y="2073128"/>
                  <a:pt x="1822596" y="2074037"/>
                </a:cubicBezTo>
                <a:cubicBezTo>
                  <a:pt x="1808051" y="2087663"/>
                  <a:pt x="1812596" y="2077670"/>
                  <a:pt x="1804415" y="2080396"/>
                </a:cubicBezTo>
                <a:cubicBezTo>
                  <a:pt x="1797143" y="2084938"/>
                  <a:pt x="1800779" y="2087663"/>
                  <a:pt x="1796234" y="2092205"/>
                </a:cubicBezTo>
                <a:cubicBezTo>
                  <a:pt x="1790780" y="2086755"/>
                  <a:pt x="1778962" y="2094022"/>
                  <a:pt x="1769872" y="2101289"/>
                </a:cubicBezTo>
                <a:cubicBezTo>
                  <a:pt x="1758055" y="2104923"/>
                  <a:pt x="1745328" y="2105831"/>
                  <a:pt x="1733511" y="2107649"/>
                </a:cubicBezTo>
                <a:cubicBezTo>
                  <a:pt x="1733511" y="2107649"/>
                  <a:pt x="1732602" y="2108557"/>
                  <a:pt x="1731693" y="2109465"/>
                </a:cubicBezTo>
                <a:cubicBezTo>
                  <a:pt x="1725330" y="2114916"/>
                  <a:pt x="1717149" y="2119458"/>
                  <a:pt x="1709877" y="2124909"/>
                </a:cubicBezTo>
                <a:cubicBezTo>
                  <a:pt x="1708058" y="2125817"/>
                  <a:pt x="1706240" y="2124909"/>
                  <a:pt x="1705331" y="2122183"/>
                </a:cubicBezTo>
                <a:cubicBezTo>
                  <a:pt x="1705331" y="2114916"/>
                  <a:pt x="1702604" y="2107649"/>
                  <a:pt x="1707149" y="2102198"/>
                </a:cubicBezTo>
                <a:cubicBezTo>
                  <a:pt x="1713513" y="2094931"/>
                  <a:pt x="1718967" y="2084029"/>
                  <a:pt x="1731693" y="2084938"/>
                </a:cubicBezTo>
                <a:cubicBezTo>
                  <a:pt x="1734420" y="2085846"/>
                  <a:pt x="1738965" y="2083121"/>
                  <a:pt x="1740783" y="2081304"/>
                </a:cubicBezTo>
                <a:cubicBezTo>
                  <a:pt x="1742601" y="2077670"/>
                  <a:pt x="1745328" y="2074037"/>
                  <a:pt x="1747147" y="2070403"/>
                </a:cubicBezTo>
                <a:cubicBezTo>
                  <a:pt x="1747147" y="2070403"/>
                  <a:pt x="1746238" y="2069495"/>
                  <a:pt x="1745328" y="2069495"/>
                </a:cubicBezTo>
                <a:cubicBezTo>
                  <a:pt x="1747147" y="2068586"/>
                  <a:pt x="1748964" y="2067678"/>
                  <a:pt x="1749874" y="2066769"/>
                </a:cubicBezTo>
                <a:cubicBezTo>
                  <a:pt x="1753510" y="2061319"/>
                  <a:pt x="1757146" y="2055868"/>
                  <a:pt x="1760782" y="2049509"/>
                </a:cubicBezTo>
                <a:cubicBezTo>
                  <a:pt x="1757146" y="2040425"/>
                  <a:pt x="1754419" y="2030432"/>
                  <a:pt x="1749874" y="2021348"/>
                </a:cubicBezTo>
                <a:cubicBezTo>
                  <a:pt x="1748055" y="2018623"/>
                  <a:pt x="1747147" y="2014989"/>
                  <a:pt x="1748964" y="2012264"/>
                </a:cubicBezTo>
                <a:cubicBezTo>
                  <a:pt x="1748964" y="2011356"/>
                  <a:pt x="1750783" y="2009539"/>
                  <a:pt x="1750783" y="2009539"/>
                </a:cubicBezTo>
                <a:cubicBezTo>
                  <a:pt x="1763509" y="2020440"/>
                  <a:pt x="1765327" y="2004996"/>
                  <a:pt x="1771690" y="2000454"/>
                </a:cubicBezTo>
                <a:cubicBezTo>
                  <a:pt x="1776235" y="1997729"/>
                  <a:pt x="1776235" y="1991370"/>
                  <a:pt x="1775326" y="1986828"/>
                </a:cubicBezTo>
                <a:cubicBezTo>
                  <a:pt x="1768054" y="1984103"/>
                  <a:pt x="1765327" y="1998638"/>
                  <a:pt x="1756237" y="1995004"/>
                </a:cubicBezTo>
                <a:cubicBezTo>
                  <a:pt x="1756237" y="1995912"/>
                  <a:pt x="1755328" y="1996821"/>
                  <a:pt x="1754419" y="1996821"/>
                </a:cubicBezTo>
                <a:cubicBezTo>
                  <a:pt x="1749874" y="2004088"/>
                  <a:pt x="1741692" y="2012264"/>
                  <a:pt x="1732602" y="2018623"/>
                </a:cubicBezTo>
                <a:cubicBezTo>
                  <a:pt x="1722603" y="2025890"/>
                  <a:pt x="1713513" y="2032249"/>
                  <a:pt x="1708967" y="2035883"/>
                </a:cubicBezTo>
                <a:cubicBezTo>
                  <a:pt x="1709877" y="2034066"/>
                  <a:pt x="1704422" y="2032249"/>
                  <a:pt x="1702604" y="2032249"/>
                </a:cubicBezTo>
                <a:cubicBezTo>
                  <a:pt x="1698059" y="2039517"/>
                  <a:pt x="1673515" y="2043150"/>
                  <a:pt x="1685333" y="2044967"/>
                </a:cubicBezTo>
                <a:cubicBezTo>
                  <a:pt x="1677151" y="2050418"/>
                  <a:pt x="1674424" y="2047692"/>
                  <a:pt x="1669879" y="2046784"/>
                </a:cubicBezTo>
                <a:cubicBezTo>
                  <a:pt x="1688060" y="2040425"/>
                  <a:pt x="1702604" y="2027707"/>
                  <a:pt x="1716240" y="2026799"/>
                </a:cubicBezTo>
                <a:cubicBezTo>
                  <a:pt x="1718967" y="2018623"/>
                  <a:pt x="1729875" y="2013172"/>
                  <a:pt x="1738965" y="2006813"/>
                </a:cubicBezTo>
                <a:cubicBezTo>
                  <a:pt x="1742601" y="2004996"/>
                  <a:pt x="1745328" y="2003180"/>
                  <a:pt x="1747147" y="2001363"/>
                </a:cubicBezTo>
                <a:cubicBezTo>
                  <a:pt x="1746238" y="2000454"/>
                  <a:pt x="1744419" y="1999546"/>
                  <a:pt x="1742601" y="1999546"/>
                </a:cubicBezTo>
                <a:cubicBezTo>
                  <a:pt x="1742601" y="1999546"/>
                  <a:pt x="1741692" y="1997729"/>
                  <a:pt x="1742601" y="1996821"/>
                </a:cubicBezTo>
                <a:cubicBezTo>
                  <a:pt x="1743511" y="1995004"/>
                  <a:pt x="1745328" y="1993187"/>
                  <a:pt x="1746238" y="1991370"/>
                </a:cubicBezTo>
                <a:cubicBezTo>
                  <a:pt x="1747147" y="1987736"/>
                  <a:pt x="1748055" y="1984103"/>
                  <a:pt x="1744419" y="1982286"/>
                </a:cubicBezTo>
                <a:cubicBezTo>
                  <a:pt x="1741692" y="1980469"/>
                  <a:pt x="1738056" y="1979560"/>
                  <a:pt x="1734420" y="1982286"/>
                </a:cubicBezTo>
                <a:cubicBezTo>
                  <a:pt x="1731693" y="1984103"/>
                  <a:pt x="1728966" y="1985920"/>
                  <a:pt x="1726239" y="1987736"/>
                </a:cubicBezTo>
                <a:cubicBezTo>
                  <a:pt x="1726239" y="1990462"/>
                  <a:pt x="1726239" y="1995004"/>
                  <a:pt x="1724421" y="1997729"/>
                </a:cubicBezTo>
                <a:cubicBezTo>
                  <a:pt x="1723512" y="1999546"/>
                  <a:pt x="1718967" y="2000454"/>
                  <a:pt x="1716240" y="2001363"/>
                </a:cubicBezTo>
                <a:cubicBezTo>
                  <a:pt x="1711694" y="2002271"/>
                  <a:pt x="1706240" y="2001363"/>
                  <a:pt x="1702604" y="2002271"/>
                </a:cubicBezTo>
                <a:cubicBezTo>
                  <a:pt x="1704422" y="2003180"/>
                  <a:pt x="1707149" y="2003180"/>
                  <a:pt x="1700786" y="2005905"/>
                </a:cubicBezTo>
                <a:cubicBezTo>
                  <a:pt x="1698968" y="2005905"/>
                  <a:pt x="1697150" y="2006813"/>
                  <a:pt x="1694423" y="2007722"/>
                </a:cubicBezTo>
                <a:cubicBezTo>
                  <a:pt x="1693514" y="2007722"/>
                  <a:pt x="1692605" y="2007722"/>
                  <a:pt x="1691696" y="2007722"/>
                </a:cubicBezTo>
                <a:cubicBezTo>
                  <a:pt x="1678970" y="2012264"/>
                  <a:pt x="1663516" y="2024074"/>
                  <a:pt x="1653517" y="2025890"/>
                </a:cubicBezTo>
                <a:cubicBezTo>
                  <a:pt x="1658971" y="2022256"/>
                  <a:pt x="1665334" y="2018623"/>
                  <a:pt x="1670788" y="2014989"/>
                </a:cubicBezTo>
                <a:cubicBezTo>
                  <a:pt x="1667152" y="2014989"/>
                  <a:pt x="1664425" y="2014989"/>
                  <a:pt x="1660789" y="2014081"/>
                </a:cubicBezTo>
                <a:cubicBezTo>
                  <a:pt x="1659880" y="2014081"/>
                  <a:pt x="1658971" y="2013172"/>
                  <a:pt x="1658062" y="2012264"/>
                </a:cubicBezTo>
                <a:cubicBezTo>
                  <a:pt x="1658062" y="2012264"/>
                  <a:pt x="1658971" y="2010447"/>
                  <a:pt x="1658971" y="2010447"/>
                </a:cubicBezTo>
                <a:cubicBezTo>
                  <a:pt x="1664425" y="2006813"/>
                  <a:pt x="1668970" y="2006813"/>
                  <a:pt x="1674424" y="2010447"/>
                </a:cubicBezTo>
                <a:cubicBezTo>
                  <a:pt x="1674424" y="2010447"/>
                  <a:pt x="1674424" y="2011356"/>
                  <a:pt x="1675333" y="2012264"/>
                </a:cubicBezTo>
                <a:cubicBezTo>
                  <a:pt x="1678060" y="2009539"/>
                  <a:pt x="1681696" y="2007722"/>
                  <a:pt x="1684424" y="2005905"/>
                </a:cubicBezTo>
                <a:cubicBezTo>
                  <a:pt x="1681696" y="2003180"/>
                  <a:pt x="1678970" y="2000454"/>
                  <a:pt x="1674424" y="2001363"/>
                </a:cubicBezTo>
                <a:cubicBezTo>
                  <a:pt x="1670788" y="2002271"/>
                  <a:pt x="1666243" y="2001363"/>
                  <a:pt x="1662607" y="2001363"/>
                </a:cubicBezTo>
                <a:cubicBezTo>
                  <a:pt x="1658971" y="2004996"/>
                  <a:pt x="1654426" y="2008630"/>
                  <a:pt x="1649881" y="2010447"/>
                </a:cubicBezTo>
                <a:cubicBezTo>
                  <a:pt x="1648972" y="2006813"/>
                  <a:pt x="1641699" y="2014081"/>
                  <a:pt x="1641699" y="2008630"/>
                </a:cubicBezTo>
                <a:cubicBezTo>
                  <a:pt x="1640790" y="2007722"/>
                  <a:pt x="1641699" y="2006813"/>
                  <a:pt x="1641699" y="2004996"/>
                </a:cubicBezTo>
                <a:cubicBezTo>
                  <a:pt x="1635336" y="2008630"/>
                  <a:pt x="1628064" y="2008630"/>
                  <a:pt x="1620792" y="2008630"/>
                </a:cubicBezTo>
                <a:cubicBezTo>
                  <a:pt x="1613520" y="2007722"/>
                  <a:pt x="1608975" y="2009539"/>
                  <a:pt x="1606248" y="2018623"/>
                </a:cubicBezTo>
                <a:cubicBezTo>
                  <a:pt x="1604429" y="2023165"/>
                  <a:pt x="1601702" y="2025890"/>
                  <a:pt x="1597157" y="2028616"/>
                </a:cubicBezTo>
                <a:cubicBezTo>
                  <a:pt x="1597157" y="2030432"/>
                  <a:pt x="1595339" y="2034066"/>
                  <a:pt x="1591703" y="2036791"/>
                </a:cubicBezTo>
                <a:cubicBezTo>
                  <a:pt x="1598975" y="2036791"/>
                  <a:pt x="1601702" y="2044059"/>
                  <a:pt x="1610793" y="2041334"/>
                </a:cubicBezTo>
                <a:cubicBezTo>
                  <a:pt x="1607157" y="2043150"/>
                  <a:pt x="1604429" y="2044967"/>
                  <a:pt x="1603520" y="2047692"/>
                </a:cubicBezTo>
                <a:cubicBezTo>
                  <a:pt x="1607157" y="2049509"/>
                  <a:pt x="1613520" y="2046784"/>
                  <a:pt x="1615338" y="2050418"/>
                </a:cubicBezTo>
                <a:cubicBezTo>
                  <a:pt x="1607157" y="2052235"/>
                  <a:pt x="1597157" y="2057685"/>
                  <a:pt x="1588976" y="2065861"/>
                </a:cubicBezTo>
                <a:cubicBezTo>
                  <a:pt x="1586249" y="2058594"/>
                  <a:pt x="1573523" y="2067678"/>
                  <a:pt x="1569887" y="2069495"/>
                </a:cubicBezTo>
                <a:cubicBezTo>
                  <a:pt x="1574432" y="2072220"/>
                  <a:pt x="1580795" y="2070403"/>
                  <a:pt x="1586249" y="2065861"/>
                </a:cubicBezTo>
                <a:cubicBezTo>
                  <a:pt x="1585340" y="2074037"/>
                  <a:pt x="1595339" y="2063136"/>
                  <a:pt x="1595339" y="2069495"/>
                </a:cubicBezTo>
                <a:cubicBezTo>
                  <a:pt x="1588067" y="2074945"/>
                  <a:pt x="1558069" y="2070403"/>
                  <a:pt x="1551706" y="2085846"/>
                </a:cubicBezTo>
                <a:cubicBezTo>
                  <a:pt x="1569887" y="2075854"/>
                  <a:pt x="1576250" y="2081304"/>
                  <a:pt x="1589885" y="2078579"/>
                </a:cubicBezTo>
                <a:cubicBezTo>
                  <a:pt x="1596248" y="2085846"/>
                  <a:pt x="1593521" y="2090388"/>
                  <a:pt x="1588976" y="2094931"/>
                </a:cubicBezTo>
                <a:cubicBezTo>
                  <a:pt x="1587158" y="2091297"/>
                  <a:pt x="1587158" y="2091297"/>
                  <a:pt x="1587158" y="2091297"/>
                </a:cubicBezTo>
                <a:cubicBezTo>
                  <a:pt x="1582613" y="2093114"/>
                  <a:pt x="1581704" y="2094931"/>
                  <a:pt x="1578977" y="2096747"/>
                </a:cubicBezTo>
                <a:cubicBezTo>
                  <a:pt x="1580795" y="2097656"/>
                  <a:pt x="1582613" y="2097656"/>
                  <a:pt x="1579886" y="2099473"/>
                </a:cubicBezTo>
                <a:cubicBezTo>
                  <a:pt x="1580795" y="2101289"/>
                  <a:pt x="1581477" y="2100608"/>
                  <a:pt x="1582613" y="2099359"/>
                </a:cubicBezTo>
                <a:lnTo>
                  <a:pt x="1588027" y="2095865"/>
                </a:lnTo>
                <a:lnTo>
                  <a:pt x="1588029" y="2095865"/>
                </a:lnTo>
                <a:lnTo>
                  <a:pt x="1576250" y="2104015"/>
                </a:lnTo>
                <a:cubicBezTo>
                  <a:pt x="1571932" y="2106740"/>
                  <a:pt x="1567614" y="2109465"/>
                  <a:pt x="1564432" y="2112191"/>
                </a:cubicBezTo>
                <a:cubicBezTo>
                  <a:pt x="1543525" y="2117641"/>
                  <a:pt x="1517163" y="2136718"/>
                  <a:pt x="1500801" y="2136718"/>
                </a:cubicBezTo>
                <a:cubicBezTo>
                  <a:pt x="1507164" y="2133084"/>
                  <a:pt x="1523526" y="2129451"/>
                  <a:pt x="1523526" y="2121275"/>
                </a:cubicBezTo>
                <a:cubicBezTo>
                  <a:pt x="1516254" y="2115824"/>
                  <a:pt x="1510800" y="2129451"/>
                  <a:pt x="1506255" y="2124000"/>
                </a:cubicBezTo>
                <a:cubicBezTo>
                  <a:pt x="1516254" y="2118549"/>
                  <a:pt x="1520799" y="2120366"/>
                  <a:pt x="1523526" y="2113099"/>
                </a:cubicBezTo>
                <a:cubicBezTo>
                  <a:pt x="1519890" y="2114007"/>
                  <a:pt x="1519890" y="2111282"/>
                  <a:pt x="1518072" y="2112191"/>
                </a:cubicBezTo>
                <a:cubicBezTo>
                  <a:pt x="1508982" y="2116733"/>
                  <a:pt x="1499892" y="2124909"/>
                  <a:pt x="1502619" y="2128542"/>
                </a:cubicBezTo>
                <a:cubicBezTo>
                  <a:pt x="1501710" y="2124000"/>
                  <a:pt x="1497165" y="2133993"/>
                  <a:pt x="1495346" y="2129451"/>
                </a:cubicBezTo>
                <a:cubicBezTo>
                  <a:pt x="1498073" y="2126725"/>
                  <a:pt x="1497165" y="2123092"/>
                  <a:pt x="1498073" y="2120366"/>
                </a:cubicBezTo>
                <a:cubicBezTo>
                  <a:pt x="1508982" y="2116733"/>
                  <a:pt x="1515345" y="2112191"/>
                  <a:pt x="1516254" y="2106740"/>
                </a:cubicBezTo>
                <a:cubicBezTo>
                  <a:pt x="1500801" y="2104923"/>
                  <a:pt x="1491710" y="2112191"/>
                  <a:pt x="1480802" y="2114007"/>
                </a:cubicBezTo>
                <a:cubicBezTo>
                  <a:pt x="1478075" y="2117641"/>
                  <a:pt x="1475348" y="2121275"/>
                  <a:pt x="1472621" y="2124909"/>
                </a:cubicBezTo>
                <a:cubicBezTo>
                  <a:pt x="1469894" y="2127634"/>
                  <a:pt x="1466258" y="2126725"/>
                  <a:pt x="1462621" y="2125817"/>
                </a:cubicBezTo>
                <a:cubicBezTo>
                  <a:pt x="1459895" y="2124909"/>
                  <a:pt x="1458985" y="2120366"/>
                  <a:pt x="1454440" y="2123092"/>
                </a:cubicBezTo>
                <a:cubicBezTo>
                  <a:pt x="1448986" y="2126725"/>
                  <a:pt x="1441714" y="2128542"/>
                  <a:pt x="1437169" y="2133084"/>
                </a:cubicBezTo>
                <a:cubicBezTo>
                  <a:pt x="1426261" y="2143985"/>
                  <a:pt x="1413534" y="2151253"/>
                  <a:pt x="1399899" y="2156703"/>
                </a:cubicBezTo>
                <a:cubicBezTo>
                  <a:pt x="1399899" y="2156703"/>
                  <a:pt x="1399899" y="2156703"/>
                  <a:pt x="1399899" y="2157612"/>
                </a:cubicBezTo>
                <a:cubicBezTo>
                  <a:pt x="1399899" y="2157612"/>
                  <a:pt x="1400808" y="2158520"/>
                  <a:pt x="1400808" y="2159429"/>
                </a:cubicBezTo>
                <a:cubicBezTo>
                  <a:pt x="1413534" y="2156703"/>
                  <a:pt x="1423534" y="2160337"/>
                  <a:pt x="1437169" y="2153070"/>
                </a:cubicBezTo>
                <a:cubicBezTo>
                  <a:pt x="1436260" y="2153978"/>
                  <a:pt x="1435351" y="2154887"/>
                  <a:pt x="1434442" y="2155795"/>
                </a:cubicBezTo>
                <a:cubicBezTo>
                  <a:pt x="1442623" y="2153978"/>
                  <a:pt x="1450804" y="2152161"/>
                  <a:pt x="1459895" y="2151253"/>
                </a:cubicBezTo>
                <a:cubicBezTo>
                  <a:pt x="1465348" y="2160337"/>
                  <a:pt x="1449895" y="2150345"/>
                  <a:pt x="1450804" y="2158520"/>
                </a:cubicBezTo>
                <a:cubicBezTo>
                  <a:pt x="1456258" y="2159429"/>
                  <a:pt x="1474439" y="2155795"/>
                  <a:pt x="1474439" y="2149436"/>
                </a:cubicBezTo>
                <a:cubicBezTo>
                  <a:pt x="1470803" y="2151253"/>
                  <a:pt x="1466258" y="2153070"/>
                  <a:pt x="1462621" y="2154887"/>
                </a:cubicBezTo>
                <a:cubicBezTo>
                  <a:pt x="1463531" y="2151253"/>
                  <a:pt x="1468985" y="2149436"/>
                  <a:pt x="1473530" y="2146711"/>
                </a:cubicBezTo>
                <a:cubicBezTo>
                  <a:pt x="1474439" y="2146711"/>
                  <a:pt x="1474439" y="2146711"/>
                  <a:pt x="1474439" y="2146711"/>
                </a:cubicBezTo>
                <a:cubicBezTo>
                  <a:pt x="1477166" y="2144894"/>
                  <a:pt x="1479893" y="2143985"/>
                  <a:pt x="1481711" y="2142169"/>
                </a:cubicBezTo>
                <a:cubicBezTo>
                  <a:pt x="1483075" y="2142850"/>
                  <a:pt x="1490063" y="2141998"/>
                  <a:pt x="1491170" y="2142680"/>
                </a:cubicBezTo>
                <a:lnTo>
                  <a:pt x="1490226" y="2143644"/>
                </a:lnTo>
                <a:lnTo>
                  <a:pt x="1488983" y="2143985"/>
                </a:lnTo>
                <a:cubicBezTo>
                  <a:pt x="1488983" y="2143985"/>
                  <a:pt x="1488983" y="2143985"/>
                  <a:pt x="1489892" y="2143985"/>
                </a:cubicBezTo>
                <a:lnTo>
                  <a:pt x="1490226" y="2143644"/>
                </a:lnTo>
                <a:lnTo>
                  <a:pt x="1514209" y="2137059"/>
                </a:lnTo>
                <a:cubicBezTo>
                  <a:pt x="1522390" y="2134447"/>
                  <a:pt x="1530344" y="2131722"/>
                  <a:pt x="1538071" y="2129451"/>
                </a:cubicBezTo>
                <a:cubicBezTo>
                  <a:pt x="1558069" y="2123092"/>
                  <a:pt x="1576250" y="2117641"/>
                  <a:pt x="1596248" y="2117641"/>
                </a:cubicBezTo>
                <a:cubicBezTo>
                  <a:pt x="1599884" y="2109465"/>
                  <a:pt x="1607157" y="2106740"/>
                  <a:pt x="1615338" y="2105831"/>
                </a:cubicBezTo>
                <a:cubicBezTo>
                  <a:pt x="1636245" y="2099473"/>
                  <a:pt x="1652608" y="2087663"/>
                  <a:pt x="1663516" y="2076762"/>
                </a:cubicBezTo>
                <a:cubicBezTo>
                  <a:pt x="1669879" y="2084938"/>
                  <a:pt x="1679879" y="2063136"/>
                  <a:pt x="1689878" y="2063136"/>
                </a:cubicBezTo>
                <a:cubicBezTo>
                  <a:pt x="1688969" y="2060410"/>
                  <a:pt x="1690787" y="2059502"/>
                  <a:pt x="1687151" y="2059502"/>
                </a:cubicBezTo>
                <a:cubicBezTo>
                  <a:pt x="1697605" y="2058594"/>
                  <a:pt x="1703286" y="2052462"/>
                  <a:pt x="1709081" y="2045648"/>
                </a:cubicBezTo>
                <a:lnTo>
                  <a:pt x="1723518" y="2034194"/>
                </a:lnTo>
                <a:lnTo>
                  <a:pt x="1723782" y="2039843"/>
                </a:lnTo>
                <a:cubicBezTo>
                  <a:pt x="1720842" y="2045932"/>
                  <a:pt x="1710104" y="2052916"/>
                  <a:pt x="1708058" y="2060410"/>
                </a:cubicBezTo>
                <a:cubicBezTo>
                  <a:pt x="1691696" y="2060410"/>
                  <a:pt x="1684424" y="2074945"/>
                  <a:pt x="1667152" y="2084938"/>
                </a:cubicBezTo>
                <a:cubicBezTo>
                  <a:pt x="1667152" y="2086300"/>
                  <a:pt x="1667152" y="2089480"/>
                  <a:pt x="1666129" y="2092205"/>
                </a:cubicBezTo>
                <a:lnTo>
                  <a:pt x="1662463" y="2094532"/>
                </a:lnTo>
                <a:lnTo>
                  <a:pt x="1660675" y="2093341"/>
                </a:lnTo>
                <a:cubicBezTo>
                  <a:pt x="1658289" y="2092659"/>
                  <a:pt x="1654426" y="2092205"/>
                  <a:pt x="1653517" y="2091297"/>
                </a:cubicBezTo>
                <a:cubicBezTo>
                  <a:pt x="1644426" y="2094931"/>
                  <a:pt x="1637154" y="2101289"/>
                  <a:pt x="1629882" y="2106740"/>
                </a:cubicBezTo>
                <a:cubicBezTo>
                  <a:pt x="1635336" y="2107649"/>
                  <a:pt x="1639882" y="2109465"/>
                  <a:pt x="1641699" y="2111282"/>
                </a:cubicBezTo>
                <a:cubicBezTo>
                  <a:pt x="1639882" y="2112191"/>
                  <a:pt x="1638063" y="2112191"/>
                  <a:pt x="1636245" y="2113099"/>
                </a:cubicBezTo>
                <a:cubicBezTo>
                  <a:pt x="1636245" y="2114916"/>
                  <a:pt x="1636245" y="2115824"/>
                  <a:pt x="1638972" y="2117641"/>
                </a:cubicBezTo>
                <a:cubicBezTo>
                  <a:pt x="1628973" y="2124000"/>
                  <a:pt x="1627155" y="2120366"/>
                  <a:pt x="1620792" y="2121275"/>
                </a:cubicBezTo>
                <a:cubicBezTo>
                  <a:pt x="1628064" y="2128542"/>
                  <a:pt x="1596248" y="2136718"/>
                  <a:pt x="1589885" y="2144894"/>
                </a:cubicBezTo>
                <a:cubicBezTo>
                  <a:pt x="1589885" y="2142169"/>
                  <a:pt x="1586249" y="2142169"/>
                  <a:pt x="1581704" y="2143985"/>
                </a:cubicBezTo>
                <a:cubicBezTo>
                  <a:pt x="1583522" y="2145802"/>
                  <a:pt x="1585340" y="2144894"/>
                  <a:pt x="1583522" y="2148527"/>
                </a:cubicBezTo>
                <a:cubicBezTo>
                  <a:pt x="1537162" y="2163971"/>
                  <a:pt x="1495346" y="2175780"/>
                  <a:pt x="1452622" y="2188498"/>
                </a:cubicBezTo>
                <a:cubicBezTo>
                  <a:pt x="1437169" y="2187590"/>
                  <a:pt x="1395354" y="2193041"/>
                  <a:pt x="1399899" y="2207575"/>
                </a:cubicBezTo>
                <a:cubicBezTo>
                  <a:pt x="1348993" y="2223927"/>
                  <a:pt x="1293543" y="2227561"/>
                  <a:pt x="1236274" y="2232103"/>
                </a:cubicBezTo>
                <a:cubicBezTo>
                  <a:pt x="1217185" y="2225744"/>
                  <a:pt x="1193550" y="2229377"/>
                  <a:pt x="1175370" y="2230286"/>
                </a:cubicBezTo>
                <a:cubicBezTo>
                  <a:pt x="1178097" y="2230286"/>
                  <a:pt x="1170825" y="2226652"/>
                  <a:pt x="1165370" y="2228469"/>
                </a:cubicBezTo>
                <a:cubicBezTo>
                  <a:pt x="1147190" y="2234828"/>
                  <a:pt x="1178097" y="2240279"/>
                  <a:pt x="1193550" y="2239370"/>
                </a:cubicBezTo>
                <a:cubicBezTo>
                  <a:pt x="1179915" y="2239370"/>
                  <a:pt x="1192641" y="2249363"/>
                  <a:pt x="1195368" y="2252997"/>
                </a:cubicBezTo>
                <a:cubicBezTo>
                  <a:pt x="1224457" y="2255722"/>
                  <a:pt x="1248092" y="2254813"/>
                  <a:pt x="1273544" y="2257539"/>
                </a:cubicBezTo>
                <a:cubicBezTo>
                  <a:pt x="1279908" y="2256630"/>
                  <a:pt x="1280817" y="2252088"/>
                  <a:pt x="1288998" y="2252088"/>
                </a:cubicBezTo>
                <a:cubicBezTo>
                  <a:pt x="1299906" y="2257539"/>
                  <a:pt x="1311723" y="2246637"/>
                  <a:pt x="1324450" y="2246637"/>
                </a:cubicBezTo>
                <a:cubicBezTo>
                  <a:pt x="1332631" y="2245729"/>
                  <a:pt x="1338994" y="2251180"/>
                  <a:pt x="1346266" y="2250271"/>
                </a:cubicBezTo>
                <a:cubicBezTo>
                  <a:pt x="1354448" y="2249363"/>
                  <a:pt x="1361720" y="2242095"/>
                  <a:pt x="1368992" y="2241187"/>
                </a:cubicBezTo>
                <a:cubicBezTo>
                  <a:pt x="1373537" y="2241187"/>
                  <a:pt x="1380809" y="2242095"/>
                  <a:pt x="1384445" y="2242095"/>
                </a:cubicBezTo>
                <a:cubicBezTo>
                  <a:pt x="1384445" y="2242095"/>
                  <a:pt x="1382627" y="2239370"/>
                  <a:pt x="1381718" y="2239370"/>
                </a:cubicBezTo>
                <a:cubicBezTo>
                  <a:pt x="1389900" y="2238462"/>
                  <a:pt x="1393536" y="2242095"/>
                  <a:pt x="1400808" y="2241187"/>
                </a:cubicBezTo>
                <a:cubicBezTo>
                  <a:pt x="1401717" y="2241187"/>
                  <a:pt x="1401717" y="2236645"/>
                  <a:pt x="1402626" y="2235737"/>
                </a:cubicBezTo>
                <a:cubicBezTo>
                  <a:pt x="1410807" y="2231194"/>
                  <a:pt x="1423534" y="2236645"/>
                  <a:pt x="1434442" y="2234828"/>
                </a:cubicBezTo>
                <a:cubicBezTo>
                  <a:pt x="1440805" y="2228469"/>
                  <a:pt x="1424442" y="2230286"/>
                  <a:pt x="1435351" y="2226652"/>
                </a:cubicBezTo>
                <a:cubicBezTo>
                  <a:pt x="1437169" y="2231194"/>
                  <a:pt x="1447168" y="2228469"/>
                  <a:pt x="1451713" y="2230286"/>
                </a:cubicBezTo>
                <a:cubicBezTo>
                  <a:pt x="1457167" y="2220293"/>
                  <a:pt x="1480802" y="2223927"/>
                  <a:pt x="1475348" y="2216659"/>
                </a:cubicBezTo>
                <a:cubicBezTo>
                  <a:pt x="1484438" y="2215751"/>
                  <a:pt x="1497165" y="2214843"/>
                  <a:pt x="1508982" y="2212117"/>
                </a:cubicBezTo>
                <a:cubicBezTo>
                  <a:pt x="1520799" y="2209392"/>
                  <a:pt x="1531707" y="2205758"/>
                  <a:pt x="1539889" y="2203033"/>
                </a:cubicBezTo>
                <a:cubicBezTo>
                  <a:pt x="1537162" y="2203941"/>
                  <a:pt x="1538071" y="2205758"/>
                  <a:pt x="1538071" y="2208484"/>
                </a:cubicBezTo>
                <a:cubicBezTo>
                  <a:pt x="1557160" y="2201216"/>
                  <a:pt x="1563523" y="2199399"/>
                  <a:pt x="1574432" y="2198491"/>
                </a:cubicBezTo>
                <a:cubicBezTo>
                  <a:pt x="1573523" y="2197583"/>
                  <a:pt x="1571704" y="2197583"/>
                  <a:pt x="1570796" y="2196674"/>
                </a:cubicBezTo>
                <a:cubicBezTo>
                  <a:pt x="1584431" y="2192132"/>
                  <a:pt x="1598066" y="2188498"/>
                  <a:pt x="1609884" y="2183048"/>
                </a:cubicBezTo>
                <a:cubicBezTo>
                  <a:pt x="1620792" y="2177597"/>
                  <a:pt x="1630791" y="2173055"/>
                  <a:pt x="1638972" y="2168513"/>
                </a:cubicBezTo>
                <a:cubicBezTo>
                  <a:pt x="1641699" y="2169421"/>
                  <a:pt x="1644426" y="2170330"/>
                  <a:pt x="1648063" y="2170330"/>
                </a:cubicBezTo>
                <a:cubicBezTo>
                  <a:pt x="1652608" y="2163971"/>
                  <a:pt x="1655335" y="2164879"/>
                  <a:pt x="1660789" y="2165788"/>
                </a:cubicBezTo>
                <a:cubicBezTo>
                  <a:pt x="1664425" y="2161245"/>
                  <a:pt x="1659880" y="2156703"/>
                  <a:pt x="1668061" y="2156703"/>
                </a:cubicBezTo>
                <a:cubicBezTo>
                  <a:pt x="1661698" y="2163971"/>
                  <a:pt x="1679879" y="2155795"/>
                  <a:pt x="1685333" y="2154887"/>
                </a:cubicBezTo>
                <a:cubicBezTo>
                  <a:pt x="1683515" y="2152161"/>
                  <a:pt x="1690787" y="2150345"/>
                  <a:pt x="1687151" y="2146711"/>
                </a:cubicBezTo>
                <a:cubicBezTo>
                  <a:pt x="1686242" y="2143985"/>
                  <a:pt x="1679879" y="2148527"/>
                  <a:pt x="1678060" y="2146711"/>
                </a:cubicBezTo>
                <a:cubicBezTo>
                  <a:pt x="1693514" y="2139443"/>
                  <a:pt x="1696241" y="2143077"/>
                  <a:pt x="1699877" y="2149436"/>
                </a:cubicBezTo>
                <a:cubicBezTo>
                  <a:pt x="1695332" y="2153978"/>
                  <a:pt x="1685333" y="2158520"/>
                  <a:pt x="1680788" y="2163971"/>
                </a:cubicBezTo>
                <a:cubicBezTo>
                  <a:pt x="1672606" y="2158520"/>
                  <a:pt x="1648972" y="2174872"/>
                  <a:pt x="1644426" y="2180323"/>
                </a:cubicBezTo>
                <a:cubicBezTo>
                  <a:pt x="1647154" y="2179414"/>
                  <a:pt x="1647154" y="2182139"/>
                  <a:pt x="1649881" y="2181231"/>
                </a:cubicBezTo>
                <a:cubicBezTo>
                  <a:pt x="1649881" y="2179414"/>
                  <a:pt x="1648063" y="2177597"/>
                  <a:pt x="1650790" y="2175780"/>
                </a:cubicBezTo>
                <a:cubicBezTo>
                  <a:pt x="1668970" y="2177597"/>
                  <a:pt x="1681696" y="2165788"/>
                  <a:pt x="1699877" y="2155795"/>
                </a:cubicBezTo>
                <a:cubicBezTo>
                  <a:pt x="1697150" y="2163971"/>
                  <a:pt x="1707149" y="2157612"/>
                  <a:pt x="1709877" y="2162154"/>
                </a:cubicBezTo>
                <a:cubicBezTo>
                  <a:pt x="1690787" y="2172147"/>
                  <a:pt x="1670788" y="2180323"/>
                  <a:pt x="1653517" y="2189407"/>
                </a:cubicBezTo>
                <a:cubicBezTo>
                  <a:pt x="1659880" y="2183048"/>
                  <a:pt x="1644426" y="2188498"/>
                  <a:pt x="1641699" y="2188498"/>
                </a:cubicBezTo>
                <a:cubicBezTo>
                  <a:pt x="1638063" y="2192132"/>
                  <a:pt x="1625337" y="2203033"/>
                  <a:pt x="1621701" y="2202125"/>
                </a:cubicBezTo>
                <a:cubicBezTo>
                  <a:pt x="1624428" y="2201216"/>
                  <a:pt x="1623519" y="2199399"/>
                  <a:pt x="1622610" y="2197583"/>
                </a:cubicBezTo>
                <a:cubicBezTo>
                  <a:pt x="1614429" y="2208484"/>
                  <a:pt x="1598066" y="2211209"/>
                  <a:pt x="1584431" y="2218476"/>
                </a:cubicBezTo>
                <a:cubicBezTo>
                  <a:pt x="1599884" y="2212117"/>
                  <a:pt x="1593521" y="2217568"/>
                  <a:pt x="1606248" y="2214843"/>
                </a:cubicBezTo>
                <a:cubicBezTo>
                  <a:pt x="1595339" y="2221202"/>
                  <a:pt x="1589885" y="2224835"/>
                  <a:pt x="1579886" y="2223019"/>
                </a:cubicBezTo>
                <a:cubicBezTo>
                  <a:pt x="1581704" y="2227561"/>
                  <a:pt x="1581704" y="2227561"/>
                  <a:pt x="1581704" y="2227561"/>
                </a:cubicBezTo>
                <a:cubicBezTo>
                  <a:pt x="1568977" y="2229377"/>
                  <a:pt x="1553524" y="2235737"/>
                  <a:pt x="1538071" y="2243004"/>
                </a:cubicBezTo>
                <a:cubicBezTo>
                  <a:pt x="1529890" y="2245729"/>
                  <a:pt x="1521708" y="2249363"/>
                  <a:pt x="1513527" y="2252088"/>
                </a:cubicBezTo>
                <a:cubicBezTo>
                  <a:pt x="1505346" y="2254813"/>
                  <a:pt x="1497165" y="2256630"/>
                  <a:pt x="1488983" y="2257539"/>
                </a:cubicBezTo>
                <a:cubicBezTo>
                  <a:pt x="1488983" y="2259355"/>
                  <a:pt x="1489892" y="2261172"/>
                  <a:pt x="1487165" y="2262081"/>
                </a:cubicBezTo>
                <a:cubicBezTo>
                  <a:pt x="1458076" y="2263898"/>
                  <a:pt x="1419897" y="2283883"/>
                  <a:pt x="1404444" y="2281158"/>
                </a:cubicBezTo>
                <a:cubicBezTo>
                  <a:pt x="1404444" y="2286608"/>
                  <a:pt x="1418079" y="2285700"/>
                  <a:pt x="1424442" y="2281158"/>
                </a:cubicBezTo>
                <a:cubicBezTo>
                  <a:pt x="1424442" y="2291150"/>
                  <a:pt x="1407171" y="2287517"/>
                  <a:pt x="1399899" y="2287517"/>
                </a:cubicBezTo>
                <a:cubicBezTo>
                  <a:pt x="1400808" y="2287517"/>
                  <a:pt x="1400808" y="2290242"/>
                  <a:pt x="1400808" y="2290242"/>
                </a:cubicBezTo>
                <a:cubicBezTo>
                  <a:pt x="1389900" y="2290242"/>
                  <a:pt x="1384445" y="2284791"/>
                  <a:pt x="1372628" y="2285700"/>
                </a:cubicBezTo>
                <a:cubicBezTo>
                  <a:pt x="1358084" y="2286608"/>
                  <a:pt x="1354448" y="2294784"/>
                  <a:pt x="1335358" y="2295692"/>
                </a:cubicBezTo>
                <a:cubicBezTo>
                  <a:pt x="1339903" y="2287517"/>
                  <a:pt x="1315359" y="2297510"/>
                  <a:pt x="1308087" y="2294784"/>
                </a:cubicBezTo>
                <a:cubicBezTo>
                  <a:pt x="1322632" y="2292059"/>
                  <a:pt x="1314450" y="2292059"/>
                  <a:pt x="1302633" y="2292967"/>
                </a:cubicBezTo>
                <a:cubicBezTo>
                  <a:pt x="1290816" y="2293876"/>
                  <a:pt x="1275362" y="2294784"/>
                  <a:pt x="1275362" y="2300235"/>
                </a:cubicBezTo>
                <a:cubicBezTo>
                  <a:pt x="1284453" y="2299326"/>
                  <a:pt x="1286271" y="2302960"/>
                  <a:pt x="1292634" y="2303868"/>
                </a:cubicBezTo>
                <a:cubicBezTo>
                  <a:pt x="1277181" y="2303868"/>
                  <a:pt x="1284453" y="2305685"/>
                  <a:pt x="1281725" y="2311136"/>
                </a:cubicBezTo>
                <a:cubicBezTo>
                  <a:pt x="1269908" y="2310227"/>
                  <a:pt x="1268090" y="2314770"/>
                  <a:pt x="1259909" y="2315678"/>
                </a:cubicBezTo>
                <a:cubicBezTo>
                  <a:pt x="1260818" y="2311136"/>
                  <a:pt x="1272635" y="2311136"/>
                  <a:pt x="1276271" y="2307502"/>
                </a:cubicBezTo>
                <a:cubicBezTo>
                  <a:pt x="1272635" y="2307502"/>
                  <a:pt x="1269908" y="2306594"/>
                  <a:pt x="1268090" y="2306594"/>
                </a:cubicBezTo>
                <a:cubicBezTo>
                  <a:pt x="1261727" y="2308410"/>
                  <a:pt x="1258091" y="2315678"/>
                  <a:pt x="1251728" y="2310227"/>
                </a:cubicBezTo>
                <a:cubicBezTo>
                  <a:pt x="1251728" y="2312953"/>
                  <a:pt x="1250819" y="2314770"/>
                  <a:pt x="1249001" y="2315678"/>
                </a:cubicBezTo>
                <a:cubicBezTo>
                  <a:pt x="1270817" y="2316586"/>
                  <a:pt x="1286271" y="2317495"/>
                  <a:pt x="1300815" y="2316586"/>
                </a:cubicBezTo>
                <a:cubicBezTo>
                  <a:pt x="1316268" y="2315678"/>
                  <a:pt x="1329904" y="2312953"/>
                  <a:pt x="1350812" y="2306594"/>
                </a:cubicBezTo>
                <a:cubicBezTo>
                  <a:pt x="1362629" y="2307502"/>
                  <a:pt x="1375355" y="2303868"/>
                  <a:pt x="1388081" y="2301143"/>
                </a:cubicBezTo>
                <a:cubicBezTo>
                  <a:pt x="1400808" y="2298418"/>
                  <a:pt x="1413534" y="2296601"/>
                  <a:pt x="1427170" y="2296601"/>
                </a:cubicBezTo>
                <a:cubicBezTo>
                  <a:pt x="1427170" y="2293876"/>
                  <a:pt x="1436260" y="2293876"/>
                  <a:pt x="1434442" y="2291150"/>
                </a:cubicBezTo>
                <a:cubicBezTo>
                  <a:pt x="1468985" y="2286608"/>
                  <a:pt x="1500801" y="2263898"/>
                  <a:pt x="1530798" y="2265714"/>
                </a:cubicBezTo>
                <a:cubicBezTo>
                  <a:pt x="1523526" y="2268440"/>
                  <a:pt x="1512618" y="2270257"/>
                  <a:pt x="1512618" y="2273890"/>
                </a:cubicBezTo>
                <a:cubicBezTo>
                  <a:pt x="1521708" y="2272073"/>
                  <a:pt x="1558978" y="2263898"/>
                  <a:pt x="1548070" y="2256630"/>
                </a:cubicBezTo>
                <a:cubicBezTo>
                  <a:pt x="1554433" y="2254813"/>
                  <a:pt x="1560796" y="2254813"/>
                  <a:pt x="1568977" y="2250271"/>
                </a:cubicBezTo>
                <a:cubicBezTo>
                  <a:pt x="1575340" y="2254813"/>
                  <a:pt x="1556251" y="2255722"/>
                  <a:pt x="1557160" y="2259355"/>
                </a:cubicBezTo>
                <a:cubicBezTo>
                  <a:pt x="1569887" y="2255722"/>
                  <a:pt x="1597157" y="2249363"/>
                  <a:pt x="1602611" y="2238462"/>
                </a:cubicBezTo>
                <a:cubicBezTo>
                  <a:pt x="1627155" y="2230286"/>
                  <a:pt x="1647154" y="2220293"/>
                  <a:pt x="1664425" y="2212117"/>
                </a:cubicBezTo>
                <a:cubicBezTo>
                  <a:pt x="1682606" y="2203033"/>
                  <a:pt x="1698059" y="2193949"/>
                  <a:pt x="1710786" y="2183048"/>
                </a:cubicBezTo>
                <a:cubicBezTo>
                  <a:pt x="1716240" y="2189407"/>
                  <a:pt x="1714422" y="2177597"/>
                  <a:pt x="1719876" y="2175780"/>
                </a:cubicBezTo>
                <a:cubicBezTo>
                  <a:pt x="1726239" y="2173963"/>
                  <a:pt x="1720785" y="2183048"/>
                  <a:pt x="1725330" y="2181231"/>
                </a:cubicBezTo>
                <a:cubicBezTo>
                  <a:pt x="1728057" y="2179414"/>
                  <a:pt x="1728966" y="2180323"/>
                  <a:pt x="1730784" y="2179414"/>
                </a:cubicBezTo>
                <a:cubicBezTo>
                  <a:pt x="1740783" y="2174872"/>
                  <a:pt x="1737147" y="2171238"/>
                  <a:pt x="1742601" y="2167605"/>
                </a:cubicBezTo>
                <a:cubicBezTo>
                  <a:pt x="1748055" y="2169421"/>
                  <a:pt x="1758964" y="2161245"/>
                  <a:pt x="1768054" y="2155795"/>
                </a:cubicBezTo>
                <a:lnTo>
                  <a:pt x="1769861" y="2153185"/>
                </a:lnTo>
                <a:lnTo>
                  <a:pt x="1768963" y="2162154"/>
                </a:lnTo>
                <a:cubicBezTo>
                  <a:pt x="1772599" y="2162154"/>
                  <a:pt x="1778962" y="2158520"/>
                  <a:pt x="1782598" y="2159429"/>
                </a:cubicBezTo>
                <a:cubicBezTo>
                  <a:pt x="1775326" y="2167605"/>
                  <a:pt x="1745328" y="2174872"/>
                  <a:pt x="1733511" y="2191223"/>
                </a:cubicBezTo>
                <a:cubicBezTo>
                  <a:pt x="1729875" y="2187590"/>
                  <a:pt x="1723512" y="2194857"/>
                  <a:pt x="1718058" y="2197583"/>
                </a:cubicBezTo>
                <a:cubicBezTo>
                  <a:pt x="1705331" y="2193041"/>
                  <a:pt x="1668970" y="2211209"/>
                  <a:pt x="1655335" y="2219385"/>
                </a:cubicBezTo>
                <a:cubicBezTo>
                  <a:pt x="1656244" y="2222110"/>
                  <a:pt x="1678060" y="2209392"/>
                  <a:pt x="1671697" y="2215751"/>
                </a:cubicBezTo>
                <a:cubicBezTo>
                  <a:pt x="1663516" y="2218476"/>
                  <a:pt x="1656244" y="2222110"/>
                  <a:pt x="1658062" y="2226652"/>
                </a:cubicBezTo>
                <a:cubicBezTo>
                  <a:pt x="1662607" y="2224835"/>
                  <a:pt x="1671697" y="2217568"/>
                  <a:pt x="1673515" y="2220293"/>
                </a:cubicBezTo>
                <a:cubicBezTo>
                  <a:pt x="1666243" y="2226652"/>
                  <a:pt x="1648972" y="2231194"/>
                  <a:pt x="1657153" y="2238462"/>
                </a:cubicBezTo>
                <a:cubicBezTo>
                  <a:pt x="1646245" y="2243912"/>
                  <a:pt x="1658062" y="2231194"/>
                  <a:pt x="1647154" y="2236645"/>
                </a:cubicBezTo>
                <a:cubicBezTo>
                  <a:pt x="1647154" y="2237553"/>
                  <a:pt x="1645335" y="2239370"/>
                  <a:pt x="1642609" y="2240279"/>
                </a:cubicBezTo>
                <a:cubicBezTo>
                  <a:pt x="1641699" y="2247546"/>
                  <a:pt x="1649881" y="2244821"/>
                  <a:pt x="1654426" y="2245729"/>
                </a:cubicBezTo>
                <a:cubicBezTo>
                  <a:pt x="1643518" y="2254813"/>
                  <a:pt x="1640790" y="2249363"/>
                  <a:pt x="1639882" y="2247546"/>
                </a:cubicBezTo>
                <a:cubicBezTo>
                  <a:pt x="1632609" y="2254813"/>
                  <a:pt x="1648063" y="2250271"/>
                  <a:pt x="1642609" y="2256630"/>
                </a:cubicBezTo>
                <a:cubicBezTo>
                  <a:pt x="1632609" y="2263898"/>
                  <a:pt x="1620792" y="2268440"/>
                  <a:pt x="1614429" y="2270257"/>
                </a:cubicBezTo>
                <a:cubicBezTo>
                  <a:pt x="1618065" y="2269348"/>
                  <a:pt x="1618065" y="2267531"/>
                  <a:pt x="1618974" y="2265714"/>
                </a:cubicBezTo>
                <a:cubicBezTo>
                  <a:pt x="1614429" y="2268440"/>
                  <a:pt x="1606248" y="2265714"/>
                  <a:pt x="1605338" y="2270257"/>
                </a:cubicBezTo>
                <a:cubicBezTo>
                  <a:pt x="1608975" y="2269348"/>
                  <a:pt x="1613520" y="2267531"/>
                  <a:pt x="1614429" y="2269348"/>
                </a:cubicBezTo>
                <a:cubicBezTo>
                  <a:pt x="1600793" y="2278432"/>
                  <a:pt x="1575340" y="2283883"/>
                  <a:pt x="1568068" y="2292967"/>
                </a:cubicBezTo>
                <a:cubicBezTo>
                  <a:pt x="1560796" y="2293876"/>
                  <a:pt x="1571704" y="2287517"/>
                  <a:pt x="1563523" y="2288425"/>
                </a:cubicBezTo>
                <a:cubicBezTo>
                  <a:pt x="1548070" y="2292059"/>
                  <a:pt x="1551706" y="2298418"/>
                  <a:pt x="1541707" y="2302960"/>
                </a:cubicBezTo>
                <a:cubicBezTo>
                  <a:pt x="1538980" y="2301143"/>
                  <a:pt x="1542616" y="2293876"/>
                  <a:pt x="1536253" y="2296601"/>
                </a:cubicBezTo>
                <a:cubicBezTo>
                  <a:pt x="1527162" y="2300235"/>
                  <a:pt x="1509891" y="2301143"/>
                  <a:pt x="1513527" y="2307502"/>
                </a:cubicBezTo>
                <a:cubicBezTo>
                  <a:pt x="1516254" y="2308410"/>
                  <a:pt x="1534434" y="2303868"/>
                  <a:pt x="1528071" y="2306594"/>
                </a:cubicBezTo>
                <a:cubicBezTo>
                  <a:pt x="1511709" y="2308410"/>
                  <a:pt x="1501710" y="2313861"/>
                  <a:pt x="1492619" y="2310227"/>
                </a:cubicBezTo>
                <a:cubicBezTo>
                  <a:pt x="1482620" y="2314770"/>
                  <a:pt x="1497165" y="2317495"/>
                  <a:pt x="1487165" y="2320220"/>
                </a:cubicBezTo>
                <a:cubicBezTo>
                  <a:pt x="1482620" y="2320220"/>
                  <a:pt x="1485347" y="2314770"/>
                  <a:pt x="1479893" y="2316586"/>
                </a:cubicBezTo>
                <a:cubicBezTo>
                  <a:pt x="1477166" y="2319312"/>
                  <a:pt x="1448986" y="2332938"/>
                  <a:pt x="1460804" y="2323854"/>
                </a:cubicBezTo>
                <a:cubicBezTo>
                  <a:pt x="1449895" y="2328396"/>
                  <a:pt x="1447168" y="2328396"/>
                  <a:pt x="1430806" y="2332938"/>
                </a:cubicBezTo>
                <a:cubicBezTo>
                  <a:pt x="1429897" y="2330213"/>
                  <a:pt x="1430806" y="2326579"/>
                  <a:pt x="1427170" y="2327488"/>
                </a:cubicBezTo>
                <a:cubicBezTo>
                  <a:pt x="1404444" y="2334755"/>
                  <a:pt x="1381718" y="2337480"/>
                  <a:pt x="1360811" y="2340206"/>
                </a:cubicBezTo>
                <a:cubicBezTo>
                  <a:pt x="1338994" y="2342931"/>
                  <a:pt x="1318995" y="2345656"/>
                  <a:pt x="1298088" y="2349290"/>
                </a:cubicBezTo>
                <a:cubicBezTo>
                  <a:pt x="1297179" y="2346564"/>
                  <a:pt x="1301724" y="2344748"/>
                  <a:pt x="1298088" y="2344748"/>
                </a:cubicBezTo>
                <a:cubicBezTo>
                  <a:pt x="1281725" y="2348381"/>
                  <a:pt x="1268999" y="2351106"/>
                  <a:pt x="1258091" y="2345656"/>
                </a:cubicBezTo>
                <a:cubicBezTo>
                  <a:pt x="1258091" y="2347473"/>
                  <a:pt x="1259909" y="2348381"/>
                  <a:pt x="1261727" y="2349290"/>
                </a:cubicBezTo>
                <a:cubicBezTo>
                  <a:pt x="1249910" y="2347473"/>
                  <a:pt x="1234456" y="2351106"/>
                  <a:pt x="1224457" y="2353832"/>
                </a:cubicBezTo>
                <a:cubicBezTo>
                  <a:pt x="1232638" y="2359282"/>
                  <a:pt x="1247183" y="2353832"/>
                  <a:pt x="1249910" y="2363824"/>
                </a:cubicBezTo>
                <a:cubicBezTo>
                  <a:pt x="1230820" y="2363824"/>
                  <a:pt x="1221730" y="2351106"/>
                  <a:pt x="1199004" y="2354740"/>
                </a:cubicBezTo>
                <a:cubicBezTo>
                  <a:pt x="1195368" y="2352015"/>
                  <a:pt x="1206276" y="2349290"/>
                  <a:pt x="1199004" y="2349290"/>
                </a:cubicBezTo>
                <a:cubicBezTo>
                  <a:pt x="1190823" y="2351106"/>
                  <a:pt x="1188096" y="2351106"/>
                  <a:pt x="1182642" y="2347473"/>
                </a:cubicBezTo>
                <a:cubicBezTo>
                  <a:pt x="1182642" y="2352923"/>
                  <a:pt x="1173552" y="2352923"/>
                  <a:pt x="1168097" y="2354740"/>
                </a:cubicBezTo>
                <a:cubicBezTo>
                  <a:pt x="1145372" y="2347473"/>
                  <a:pt x="1123555" y="2356557"/>
                  <a:pt x="1103557" y="2346564"/>
                </a:cubicBezTo>
                <a:cubicBezTo>
                  <a:pt x="1091739" y="2346564"/>
                  <a:pt x="1079013" y="2346564"/>
                  <a:pt x="1066286" y="2345656"/>
                </a:cubicBezTo>
                <a:cubicBezTo>
                  <a:pt x="1053560" y="2343839"/>
                  <a:pt x="1039925" y="2342022"/>
                  <a:pt x="1026289" y="2340206"/>
                </a:cubicBezTo>
                <a:cubicBezTo>
                  <a:pt x="999928" y="2334755"/>
                  <a:pt x="975384" y="2329304"/>
                  <a:pt x="958113" y="2322945"/>
                </a:cubicBezTo>
                <a:cubicBezTo>
                  <a:pt x="955386" y="2326579"/>
                  <a:pt x="942659" y="2321128"/>
                  <a:pt x="942659" y="2327488"/>
                </a:cubicBezTo>
                <a:cubicBezTo>
                  <a:pt x="928115" y="2317495"/>
                  <a:pt x="917207" y="2324762"/>
                  <a:pt x="908116" y="2314770"/>
                </a:cubicBezTo>
                <a:cubicBezTo>
                  <a:pt x="910843" y="2315678"/>
                  <a:pt x="914480" y="2316586"/>
                  <a:pt x="913570" y="2313861"/>
                </a:cubicBezTo>
                <a:cubicBezTo>
                  <a:pt x="908116" y="2311136"/>
                  <a:pt x="907207" y="2311136"/>
                  <a:pt x="895390" y="2307502"/>
                </a:cubicBezTo>
                <a:cubicBezTo>
                  <a:pt x="894481" y="2309319"/>
                  <a:pt x="894481" y="2312044"/>
                  <a:pt x="888118" y="2310227"/>
                </a:cubicBezTo>
                <a:cubicBezTo>
                  <a:pt x="882663" y="2298418"/>
                  <a:pt x="858120" y="2301143"/>
                  <a:pt x="844485" y="2299326"/>
                </a:cubicBezTo>
                <a:cubicBezTo>
                  <a:pt x="844485" y="2296601"/>
                  <a:pt x="849030" y="2297510"/>
                  <a:pt x="850848" y="2296601"/>
                </a:cubicBezTo>
                <a:cubicBezTo>
                  <a:pt x="840849" y="2292967"/>
                  <a:pt x="821759" y="2284791"/>
                  <a:pt x="817214" y="2291150"/>
                </a:cubicBezTo>
                <a:cubicBezTo>
                  <a:pt x="823577" y="2294784"/>
                  <a:pt x="828122" y="2288425"/>
                  <a:pt x="830849" y="2294784"/>
                </a:cubicBezTo>
                <a:cubicBezTo>
                  <a:pt x="827213" y="2293876"/>
                  <a:pt x="826304" y="2296601"/>
                  <a:pt x="824486" y="2296601"/>
                </a:cubicBezTo>
                <a:cubicBezTo>
                  <a:pt x="798124" y="2278432"/>
                  <a:pt x="757218" y="2265714"/>
                  <a:pt x="738128" y="2259355"/>
                </a:cubicBezTo>
                <a:cubicBezTo>
                  <a:pt x="730856" y="2256630"/>
                  <a:pt x="729947" y="2251180"/>
                  <a:pt x="727220" y="2249363"/>
                </a:cubicBezTo>
                <a:cubicBezTo>
                  <a:pt x="719039" y="2245729"/>
                  <a:pt x="709949" y="2248454"/>
                  <a:pt x="697222" y="2240279"/>
                </a:cubicBezTo>
                <a:cubicBezTo>
                  <a:pt x="699040" y="2241187"/>
                  <a:pt x="693586" y="2238462"/>
                  <a:pt x="687223" y="2234828"/>
                </a:cubicBezTo>
                <a:cubicBezTo>
                  <a:pt x="684496" y="2233920"/>
                  <a:pt x="659043" y="2217568"/>
                  <a:pt x="649953" y="2219385"/>
                </a:cubicBezTo>
                <a:cubicBezTo>
                  <a:pt x="647226" y="2222110"/>
                  <a:pt x="669043" y="2231194"/>
                  <a:pt x="659952" y="2230286"/>
                </a:cubicBezTo>
                <a:cubicBezTo>
                  <a:pt x="651771" y="2224835"/>
                  <a:pt x="649044" y="2222110"/>
                  <a:pt x="639954" y="2219385"/>
                </a:cubicBezTo>
                <a:cubicBezTo>
                  <a:pt x="642681" y="2216659"/>
                  <a:pt x="639954" y="2213934"/>
                  <a:pt x="636318" y="2212117"/>
                </a:cubicBezTo>
                <a:cubicBezTo>
                  <a:pt x="632682" y="2209392"/>
                  <a:pt x="627227" y="2207575"/>
                  <a:pt x="624500" y="2207575"/>
                </a:cubicBezTo>
                <a:cubicBezTo>
                  <a:pt x="630863" y="2213934"/>
                  <a:pt x="641772" y="2220293"/>
                  <a:pt x="642681" y="2226652"/>
                </a:cubicBezTo>
                <a:cubicBezTo>
                  <a:pt x="628136" y="2216659"/>
                  <a:pt x="603593" y="2193041"/>
                  <a:pt x="598138" y="2205758"/>
                </a:cubicBezTo>
                <a:cubicBezTo>
                  <a:pt x="599048" y="2204850"/>
                  <a:pt x="595412" y="2201216"/>
                  <a:pt x="593593" y="2203033"/>
                </a:cubicBezTo>
                <a:cubicBezTo>
                  <a:pt x="601775" y="2212117"/>
                  <a:pt x="596320" y="2212117"/>
                  <a:pt x="602684" y="2220293"/>
                </a:cubicBezTo>
                <a:cubicBezTo>
                  <a:pt x="589957" y="2205758"/>
                  <a:pt x="574504" y="2198491"/>
                  <a:pt x="559959" y="2190315"/>
                </a:cubicBezTo>
                <a:cubicBezTo>
                  <a:pt x="546324" y="2183048"/>
                  <a:pt x="530871" y="2175780"/>
                  <a:pt x="523598" y="2157612"/>
                </a:cubicBezTo>
                <a:cubicBezTo>
                  <a:pt x="521780" y="2159429"/>
                  <a:pt x="524507" y="2162154"/>
                  <a:pt x="522690" y="2163971"/>
                </a:cubicBezTo>
                <a:cubicBezTo>
                  <a:pt x="515417" y="2159429"/>
                  <a:pt x="519053" y="2155795"/>
                  <a:pt x="508145" y="2150345"/>
                </a:cubicBezTo>
                <a:cubicBezTo>
                  <a:pt x="507236" y="2152161"/>
                  <a:pt x="503600" y="2150345"/>
                  <a:pt x="501782" y="2153070"/>
                </a:cubicBezTo>
                <a:cubicBezTo>
                  <a:pt x="496328" y="2147619"/>
                  <a:pt x="489965" y="2143077"/>
                  <a:pt x="488146" y="2138535"/>
                </a:cubicBezTo>
                <a:cubicBezTo>
                  <a:pt x="497237" y="2146711"/>
                  <a:pt x="503600" y="2147619"/>
                  <a:pt x="508145" y="2144894"/>
                </a:cubicBezTo>
                <a:cubicBezTo>
                  <a:pt x="491783" y="2134901"/>
                  <a:pt x="489056" y="2124000"/>
                  <a:pt x="469966" y="2119458"/>
                </a:cubicBezTo>
                <a:cubicBezTo>
                  <a:pt x="479965" y="2124909"/>
                  <a:pt x="474511" y="2127634"/>
                  <a:pt x="484510" y="2133993"/>
                </a:cubicBezTo>
                <a:cubicBezTo>
                  <a:pt x="479965" y="2134901"/>
                  <a:pt x="477238" y="2140352"/>
                  <a:pt x="469057" y="2133993"/>
                </a:cubicBezTo>
                <a:cubicBezTo>
                  <a:pt x="470875" y="2131267"/>
                  <a:pt x="473602" y="2130359"/>
                  <a:pt x="470875" y="2127634"/>
                </a:cubicBezTo>
                <a:cubicBezTo>
                  <a:pt x="468148" y="2133084"/>
                  <a:pt x="436332" y="2113099"/>
                  <a:pt x="424515" y="2101289"/>
                </a:cubicBezTo>
                <a:cubicBezTo>
                  <a:pt x="426333" y="2094931"/>
                  <a:pt x="432696" y="2103106"/>
                  <a:pt x="434514" y="2098564"/>
                </a:cubicBezTo>
                <a:cubicBezTo>
                  <a:pt x="430878" y="2097656"/>
                  <a:pt x="426333" y="2093114"/>
                  <a:pt x="420879" y="2088571"/>
                </a:cubicBezTo>
                <a:cubicBezTo>
                  <a:pt x="422697" y="2094931"/>
                  <a:pt x="421788" y="2093114"/>
                  <a:pt x="417242" y="2096747"/>
                </a:cubicBezTo>
                <a:cubicBezTo>
                  <a:pt x="409061" y="2091297"/>
                  <a:pt x="417242" y="2090388"/>
                  <a:pt x="411788" y="2085846"/>
                </a:cubicBezTo>
                <a:cubicBezTo>
                  <a:pt x="408152" y="2090388"/>
                  <a:pt x="398153" y="2077670"/>
                  <a:pt x="393608" y="2079487"/>
                </a:cubicBezTo>
                <a:cubicBezTo>
                  <a:pt x="388154" y="2066769"/>
                  <a:pt x="381790" y="2067678"/>
                  <a:pt x="380881" y="2071311"/>
                </a:cubicBezTo>
                <a:cubicBezTo>
                  <a:pt x="375427" y="2061319"/>
                  <a:pt x="371791" y="2059502"/>
                  <a:pt x="369064" y="2050418"/>
                </a:cubicBezTo>
                <a:cubicBezTo>
                  <a:pt x="363610" y="2049509"/>
                  <a:pt x="368155" y="2052235"/>
                  <a:pt x="364519" y="2054960"/>
                </a:cubicBezTo>
                <a:cubicBezTo>
                  <a:pt x="357247" y="2044967"/>
                  <a:pt x="357247" y="2046784"/>
                  <a:pt x="349066" y="2041334"/>
                </a:cubicBezTo>
                <a:cubicBezTo>
                  <a:pt x="347248" y="2037700"/>
                  <a:pt x="347248" y="2034066"/>
                  <a:pt x="345430" y="2029524"/>
                </a:cubicBezTo>
                <a:cubicBezTo>
                  <a:pt x="339066" y="2027707"/>
                  <a:pt x="336339" y="2021348"/>
                  <a:pt x="339975" y="2030432"/>
                </a:cubicBezTo>
                <a:cubicBezTo>
                  <a:pt x="316341" y="2008630"/>
                  <a:pt x="321795" y="1989553"/>
                  <a:pt x="309069" y="1980469"/>
                </a:cubicBezTo>
                <a:cubicBezTo>
                  <a:pt x="316341" y="1972293"/>
                  <a:pt x="303614" y="1965026"/>
                  <a:pt x="293615" y="1958667"/>
                </a:cubicBezTo>
                <a:cubicBezTo>
                  <a:pt x="293615" y="1954125"/>
                  <a:pt x="303614" y="1961392"/>
                  <a:pt x="298160" y="1955033"/>
                </a:cubicBezTo>
                <a:cubicBezTo>
                  <a:pt x="290888" y="1951399"/>
                  <a:pt x="286343" y="1946857"/>
                  <a:pt x="280889" y="1936864"/>
                </a:cubicBezTo>
                <a:cubicBezTo>
                  <a:pt x="275435" y="1937773"/>
                  <a:pt x="279980" y="1943224"/>
                  <a:pt x="278162" y="1945949"/>
                </a:cubicBezTo>
                <a:cubicBezTo>
                  <a:pt x="276344" y="1939590"/>
                  <a:pt x="269071" y="1933231"/>
                  <a:pt x="269071" y="1931414"/>
                </a:cubicBezTo>
                <a:cubicBezTo>
                  <a:pt x="272708" y="1934139"/>
                  <a:pt x="275435" y="1935048"/>
                  <a:pt x="278162" y="1935048"/>
                </a:cubicBezTo>
                <a:cubicBezTo>
                  <a:pt x="273617" y="1929597"/>
                  <a:pt x="274525" y="1926872"/>
                  <a:pt x="269071" y="1920513"/>
                </a:cubicBezTo>
                <a:cubicBezTo>
                  <a:pt x="265435" y="1923238"/>
                  <a:pt x="265435" y="1923238"/>
                  <a:pt x="265435" y="1923238"/>
                </a:cubicBezTo>
                <a:cubicBezTo>
                  <a:pt x="257254" y="1898711"/>
                  <a:pt x="230892" y="1876000"/>
                  <a:pt x="230892" y="1863282"/>
                </a:cubicBezTo>
                <a:cubicBezTo>
                  <a:pt x="226347" y="1855106"/>
                  <a:pt x="223620" y="1860557"/>
                  <a:pt x="219984" y="1856923"/>
                </a:cubicBezTo>
                <a:cubicBezTo>
                  <a:pt x="221802" y="1855106"/>
                  <a:pt x="223620" y="1856015"/>
                  <a:pt x="225438" y="1856923"/>
                </a:cubicBezTo>
                <a:cubicBezTo>
                  <a:pt x="223620" y="1849656"/>
                  <a:pt x="197258" y="1826036"/>
                  <a:pt x="212712" y="1837846"/>
                </a:cubicBezTo>
                <a:cubicBezTo>
                  <a:pt x="205440" y="1826036"/>
                  <a:pt x="198167" y="1826036"/>
                  <a:pt x="197258" y="1816952"/>
                </a:cubicBezTo>
                <a:cubicBezTo>
                  <a:pt x="200894" y="1822403"/>
                  <a:pt x="203622" y="1820586"/>
                  <a:pt x="200894" y="1815136"/>
                </a:cubicBezTo>
                <a:cubicBezTo>
                  <a:pt x="200894" y="1819678"/>
                  <a:pt x="198167" y="1818769"/>
                  <a:pt x="193622" y="1812410"/>
                </a:cubicBezTo>
                <a:cubicBezTo>
                  <a:pt x="194531" y="1808776"/>
                  <a:pt x="191804" y="1802418"/>
                  <a:pt x="190895" y="1797875"/>
                </a:cubicBezTo>
                <a:cubicBezTo>
                  <a:pt x="190895" y="1806051"/>
                  <a:pt x="181805" y="1787883"/>
                  <a:pt x="180896" y="1783341"/>
                </a:cubicBezTo>
                <a:cubicBezTo>
                  <a:pt x="181805" y="1785158"/>
                  <a:pt x="183623" y="1787883"/>
                  <a:pt x="184532" y="1787883"/>
                </a:cubicBezTo>
                <a:cubicBezTo>
                  <a:pt x="182714" y="1782432"/>
                  <a:pt x="177260" y="1767897"/>
                  <a:pt x="171806" y="1765172"/>
                </a:cubicBezTo>
                <a:cubicBezTo>
                  <a:pt x="170897" y="1767897"/>
                  <a:pt x="177260" y="1775165"/>
                  <a:pt x="174533" y="1776982"/>
                </a:cubicBezTo>
                <a:cubicBezTo>
                  <a:pt x="167261" y="1769714"/>
                  <a:pt x="169988" y="1765172"/>
                  <a:pt x="166352" y="1756088"/>
                </a:cubicBezTo>
                <a:cubicBezTo>
                  <a:pt x="155443" y="1756088"/>
                  <a:pt x="159080" y="1727018"/>
                  <a:pt x="148171" y="1729744"/>
                </a:cubicBezTo>
                <a:cubicBezTo>
                  <a:pt x="155443" y="1738828"/>
                  <a:pt x="156352" y="1748821"/>
                  <a:pt x="158170" y="1756996"/>
                </a:cubicBezTo>
                <a:cubicBezTo>
                  <a:pt x="159989" y="1765172"/>
                  <a:pt x="161806" y="1772440"/>
                  <a:pt x="170897" y="1776073"/>
                </a:cubicBezTo>
                <a:cubicBezTo>
                  <a:pt x="163625" y="1779707"/>
                  <a:pt x="172715" y="1786066"/>
                  <a:pt x="177260" y="1798784"/>
                </a:cubicBezTo>
                <a:cubicBezTo>
                  <a:pt x="171806" y="1797875"/>
                  <a:pt x="176351" y="1804234"/>
                  <a:pt x="175442" y="1806051"/>
                </a:cubicBezTo>
                <a:cubicBezTo>
                  <a:pt x="167261" y="1795150"/>
                  <a:pt x="172715" y="1798784"/>
                  <a:pt x="171806" y="1795150"/>
                </a:cubicBezTo>
                <a:cubicBezTo>
                  <a:pt x="169079" y="1793333"/>
                  <a:pt x="166352" y="1786066"/>
                  <a:pt x="163625" y="1789700"/>
                </a:cubicBezTo>
                <a:cubicBezTo>
                  <a:pt x="164533" y="1792425"/>
                  <a:pt x="168170" y="1796059"/>
                  <a:pt x="166352" y="1797875"/>
                </a:cubicBezTo>
                <a:cubicBezTo>
                  <a:pt x="161806" y="1786974"/>
                  <a:pt x="156352" y="1782432"/>
                  <a:pt x="152716" y="1782432"/>
                </a:cubicBezTo>
                <a:cubicBezTo>
                  <a:pt x="149989" y="1775165"/>
                  <a:pt x="146353" y="1769714"/>
                  <a:pt x="141808" y="1761539"/>
                </a:cubicBezTo>
                <a:cubicBezTo>
                  <a:pt x="138172" y="1754271"/>
                  <a:pt x="132718" y="1745187"/>
                  <a:pt x="126355" y="1729744"/>
                </a:cubicBezTo>
                <a:cubicBezTo>
                  <a:pt x="126355" y="1723385"/>
                  <a:pt x="132718" y="1731561"/>
                  <a:pt x="129991" y="1722476"/>
                </a:cubicBezTo>
                <a:cubicBezTo>
                  <a:pt x="107265" y="1690681"/>
                  <a:pt x="103629" y="1654344"/>
                  <a:pt x="91811" y="1628000"/>
                </a:cubicBezTo>
                <a:cubicBezTo>
                  <a:pt x="93630" y="1620733"/>
                  <a:pt x="101811" y="1629817"/>
                  <a:pt x="97266" y="1617099"/>
                </a:cubicBezTo>
                <a:cubicBezTo>
                  <a:pt x="92721" y="1610740"/>
                  <a:pt x="90902" y="1613465"/>
                  <a:pt x="88175" y="1617099"/>
                </a:cubicBezTo>
                <a:cubicBezTo>
                  <a:pt x="84539" y="1590755"/>
                  <a:pt x="69995" y="1577128"/>
                  <a:pt x="62723" y="1548967"/>
                </a:cubicBezTo>
                <a:cubicBezTo>
                  <a:pt x="70904" y="1534432"/>
                  <a:pt x="49087" y="1499004"/>
                  <a:pt x="55451" y="1479927"/>
                </a:cubicBezTo>
                <a:cubicBezTo>
                  <a:pt x="56360" y="1493553"/>
                  <a:pt x="59996" y="1509905"/>
                  <a:pt x="67268" y="1515355"/>
                </a:cubicBezTo>
                <a:cubicBezTo>
                  <a:pt x="69086" y="1503546"/>
                  <a:pt x="62723" y="1470842"/>
                  <a:pt x="54541" y="1477201"/>
                </a:cubicBezTo>
                <a:cubicBezTo>
                  <a:pt x="55451" y="1460850"/>
                  <a:pt x="41815" y="1449949"/>
                  <a:pt x="49087" y="1442681"/>
                </a:cubicBezTo>
                <a:cubicBezTo>
                  <a:pt x="38179" y="1441773"/>
                  <a:pt x="33634" y="1409070"/>
                  <a:pt x="34543" y="1389993"/>
                </a:cubicBezTo>
                <a:cubicBezTo>
                  <a:pt x="34543" y="1392718"/>
                  <a:pt x="31816" y="1386359"/>
                  <a:pt x="30907" y="1379092"/>
                </a:cubicBezTo>
                <a:cubicBezTo>
                  <a:pt x="29089" y="1360014"/>
                  <a:pt x="25453" y="1339121"/>
                  <a:pt x="23635" y="1318227"/>
                </a:cubicBezTo>
                <a:cubicBezTo>
                  <a:pt x="22726" y="1301875"/>
                  <a:pt x="22726" y="1286432"/>
                  <a:pt x="23635" y="1270989"/>
                </a:cubicBezTo>
                <a:cubicBezTo>
                  <a:pt x="22726" y="1270989"/>
                  <a:pt x="20908" y="1270989"/>
                  <a:pt x="19090" y="1271897"/>
                </a:cubicBezTo>
                <a:cubicBezTo>
                  <a:pt x="19999" y="1254637"/>
                  <a:pt x="20908" y="1236469"/>
                  <a:pt x="22726" y="1219209"/>
                </a:cubicBezTo>
                <a:cubicBezTo>
                  <a:pt x="21817" y="1219209"/>
                  <a:pt x="21817" y="1220117"/>
                  <a:pt x="20908" y="1219209"/>
                </a:cubicBezTo>
                <a:cubicBezTo>
                  <a:pt x="23635" y="1211036"/>
                  <a:pt x="22726" y="1207402"/>
                  <a:pt x="23635" y="1199227"/>
                </a:cubicBezTo>
                <a:cubicBezTo>
                  <a:pt x="24544" y="1193776"/>
                  <a:pt x="24544" y="1187418"/>
                  <a:pt x="25453" y="1181966"/>
                </a:cubicBezTo>
                <a:cubicBezTo>
                  <a:pt x="22726" y="1174699"/>
                  <a:pt x="19999" y="1161074"/>
                  <a:pt x="19090" y="1153807"/>
                </a:cubicBezTo>
                <a:cubicBezTo>
                  <a:pt x="19090" y="1159256"/>
                  <a:pt x="15453" y="1157440"/>
                  <a:pt x="16363" y="1164707"/>
                </a:cubicBezTo>
                <a:cubicBezTo>
                  <a:pt x="18180" y="1177425"/>
                  <a:pt x="17272" y="1192867"/>
                  <a:pt x="11817" y="1201952"/>
                </a:cubicBezTo>
                <a:cubicBezTo>
                  <a:pt x="12727" y="1208311"/>
                  <a:pt x="13635" y="1208311"/>
                  <a:pt x="16363" y="1204677"/>
                </a:cubicBezTo>
                <a:cubicBezTo>
                  <a:pt x="12727" y="1238286"/>
                  <a:pt x="17272" y="1263722"/>
                  <a:pt x="10908" y="1294608"/>
                </a:cubicBezTo>
                <a:cubicBezTo>
                  <a:pt x="16363" y="1286432"/>
                  <a:pt x="16363" y="1322769"/>
                  <a:pt x="10908" y="1314593"/>
                </a:cubicBezTo>
                <a:cubicBezTo>
                  <a:pt x="14544" y="1333670"/>
                  <a:pt x="19090" y="1359106"/>
                  <a:pt x="21817" y="1383634"/>
                </a:cubicBezTo>
                <a:cubicBezTo>
                  <a:pt x="22726" y="1395443"/>
                  <a:pt x="23635" y="1408161"/>
                  <a:pt x="23635" y="1419062"/>
                </a:cubicBezTo>
                <a:cubicBezTo>
                  <a:pt x="23635" y="1425421"/>
                  <a:pt x="23635" y="1430872"/>
                  <a:pt x="23635" y="1436322"/>
                </a:cubicBezTo>
                <a:cubicBezTo>
                  <a:pt x="23635" y="1440864"/>
                  <a:pt x="23635" y="1446315"/>
                  <a:pt x="23635" y="1450857"/>
                </a:cubicBezTo>
                <a:cubicBezTo>
                  <a:pt x="21817" y="1436322"/>
                  <a:pt x="13635" y="1410886"/>
                  <a:pt x="17272" y="1398168"/>
                </a:cubicBezTo>
                <a:cubicBezTo>
                  <a:pt x="11817" y="1406344"/>
                  <a:pt x="14544" y="1385450"/>
                  <a:pt x="16363" y="1383634"/>
                </a:cubicBezTo>
                <a:cubicBezTo>
                  <a:pt x="12727" y="1384542"/>
                  <a:pt x="12727" y="1384542"/>
                  <a:pt x="12727" y="1384542"/>
                </a:cubicBezTo>
                <a:cubicBezTo>
                  <a:pt x="1818" y="1321861"/>
                  <a:pt x="909" y="1256454"/>
                  <a:pt x="0" y="1192867"/>
                </a:cubicBezTo>
                <a:cubicBezTo>
                  <a:pt x="1818" y="1161074"/>
                  <a:pt x="3636" y="1130187"/>
                  <a:pt x="5454" y="1099297"/>
                </a:cubicBezTo>
                <a:cubicBezTo>
                  <a:pt x="6363" y="1092031"/>
                  <a:pt x="7272" y="1084763"/>
                  <a:pt x="7272" y="1077496"/>
                </a:cubicBezTo>
                <a:cubicBezTo>
                  <a:pt x="8181" y="1070228"/>
                  <a:pt x="9090" y="1062962"/>
                  <a:pt x="9999" y="1055694"/>
                </a:cubicBezTo>
                <a:cubicBezTo>
                  <a:pt x="12727" y="1041160"/>
                  <a:pt x="14544" y="1027533"/>
                  <a:pt x="16363" y="1013907"/>
                </a:cubicBezTo>
                <a:cubicBezTo>
                  <a:pt x="23635" y="1003006"/>
                  <a:pt x="21817" y="962128"/>
                  <a:pt x="36361" y="953042"/>
                </a:cubicBezTo>
                <a:cubicBezTo>
                  <a:pt x="37270" y="936691"/>
                  <a:pt x="37270" y="931240"/>
                  <a:pt x="44542" y="916706"/>
                </a:cubicBezTo>
                <a:cubicBezTo>
                  <a:pt x="34543" y="920339"/>
                  <a:pt x="48178" y="898538"/>
                  <a:pt x="40906" y="900354"/>
                </a:cubicBezTo>
                <a:cubicBezTo>
                  <a:pt x="47269" y="888545"/>
                  <a:pt x="44542" y="871285"/>
                  <a:pt x="50905" y="866743"/>
                </a:cubicBezTo>
                <a:cubicBezTo>
                  <a:pt x="48178" y="884911"/>
                  <a:pt x="40906" y="894903"/>
                  <a:pt x="46360" y="902170"/>
                </a:cubicBezTo>
                <a:cubicBezTo>
                  <a:pt x="49087" y="884911"/>
                  <a:pt x="58177" y="868559"/>
                  <a:pt x="54541" y="855842"/>
                </a:cubicBezTo>
                <a:cubicBezTo>
                  <a:pt x="59087" y="843124"/>
                  <a:pt x="73631" y="821321"/>
                  <a:pt x="71813" y="809512"/>
                </a:cubicBezTo>
                <a:cubicBezTo>
                  <a:pt x="79085" y="810420"/>
                  <a:pt x="76358" y="794068"/>
                  <a:pt x="82721" y="788618"/>
                </a:cubicBezTo>
                <a:cubicBezTo>
                  <a:pt x="85448" y="788618"/>
                  <a:pt x="84539" y="794068"/>
                  <a:pt x="87266" y="790435"/>
                </a:cubicBezTo>
                <a:cubicBezTo>
                  <a:pt x="93630" y="781351"/>
                  <a:pt x="92721" y="765908"/>
                  <a:pt x="99084" y="758640"/>
                </a:cubicBezTo>
                <a:cubicBezTo>
                  <a:pt x="98175" y="761365"/>
                  <a:pt x="97266" y="764999"/>
                  <a:pt x="99993" y="764999"/>
                </a:cubicBezTo>
                <a:cubicBezTo>
                  <a:pt x="104538" y="756824"/>
                  <a:pt x="100902" y="755915"/>
                  <a:pt x="104538" y="747739"/>
                </a:cubicBezTo>
                <a:cubicBezTo>
                  <a:pt x="109992" y="749556"/>
                  <a:pt x="102720" y="760457"/>
                  <a:pt x="102720" y="765908"/>
                </a:cubicBezTo>
                <a:cubicBezTo>
                  <a:pt x="96357" y="769542"/>
                  <a:pt x="84539" y="800428"/>
                  <a:pt x="86358" y="805878"/>
                </a:cubicBezTo>
                <a:cubicBezTo>
                  <a:pt x="91811" y="797702"/>
                  <a:pt x="96357" y="795886"/>
                  <a:pt x="95448" y="784985"/>
                </a:cubicBezTo>
                <a:cubicBezTo>
                  <a:pt x="99993" y="784076"/>
                  <a:pt x="96357" y="791343"/>
                  <a:pt x="99084" y="792252"/>
                </a:cubicBezTo>
                <a:cubicBezTo>
                  <a:pt x="95448" y="801336"/>
                  <a:pt x="90902" y="799519"/>
                  <a:pt x="88175" y="809512"/>
                </a:cubicBezTo>
                <a:cubicBezTo>
                  <a:pt x="91811" y="809512"/>
                  <a:pt x="95448" y="804061"/>
                  <a:pt x="99993" y="802245"/>
                </a:cubicBezTo>
                <a:cubicBezTo>
                  <a:pt x="97266" y="811329"/>
                  <a:pt x="91811" y="806786"/>
                  <a:pt x="88175" y="815870"/>
                </a:cubicBezTo>
                <a:cubicBezTo>
                  <a:pt x="89994" y="819505"/>
                  <a:pt x="96357" y="809512"/>
                  <a:pt x="94539" y="817688"/>
                </a:cubicBezTo>
                <a:cubicBezTo>
                  <a:pt x="92721" y="818596"/>
                  <a:pt x="91811" y="819505"/>
                  <a:pt x="91811" y="821321"/>
                </a:cubicBezTo>
                <a:cubicBezTo>
                  <a:pt x="92721" y="821321"/>
                  <a:pt x="93630" y="821321"/>
                  <a:pt x="94539" y="822230"/>
                </a:cubicBezTo>
                <a:cubicBezTo>
                  <a:pt x="96357" y="823138"/>
                  <a:pt x="97266" y="824047"/>
                  <a:pt x="99084" y="824955"/>
                </a:cubicBezTo>
                <a:cubicBezTo>
                  <a:pt x="99084" y="823138"/>
                  <a:pt x="98175" y="822230"/>
                  <a:pt x="97266" y="822230"/>
                </a:cubicBezTo>
                <a:cubicBezTo>
                  <a:pt x="101811" y="814963"/>
                  <a:pt x="100902" y="813146"/>
                  <a:pt x="101811" y="805878"/>
                </a:cubicBezTo>
                <a:cubicBezTo>
                  <a:pt x="105447" y="806786"/>
                  <a:pt x="102720" y="819505"/>
                  <a:pt x="100902" y="824955"/>
                </a:cubicBezTo>
                <a:cubicBezTo>
                  <a:pt x="104538" y="827680"/>
                  <a:pt x="108174" y="829497"/>
                  <a:pt x="112719" y="831315"/>
                </a:cubicBezTo>
                <a:cubicBezTo>
                  <a:pt x="112719" y="831315"/>
                  <a:pt x="113628" y="830406"/>
                  <a:pt x="114537" y="830406"/>
                </a:cubicBezTo>
                <a:cubicBezTo>
                  <a:pt x="114537" y="827680"/>
                  <a:pt x="115446" y="824955"/>
                  <a:pt x="116355" y="822230"/>
                </a:cubicBezTo>
                <a:cubicBezTo>
                  <a:pt x="117264" y="819505"/>
                  <a:pt x="117264" y="816779"/>
                  <a:pt x="119991" y="814054"/>
                </a:cubicBezTo>
                <a:cubicBezTo>
                  <a:pt x="123627" y="806786"/>
                  <a:pt x="126355" y="798611"/>
                  <a:pt x="122719" y="793160"/>
                </a:cubicBezTo>
                <a:cubicBezTo>
                  <a:pt x="131809" y="788618"/>
                  <a:pt x="142717" y="752281"/>
                  <a:pt x="140899" y="743197"/>
                </a:cubicBezTo>
                <a:cubicBezTo>
                  <a:pt x="144535" y="743197"/>
                  <a:pt x="149080" y="738655"/>
                  <a:pt x="151807" y="733204"/>
                </a:cubicBezTo>
                <a:cubicBezTo>
                  <a:pt x="151807" y="731388"/>
                  <a:pt x="151807" y="729571"/>
                  <a:pt x="151807" y="726846"/>
                </a:cubicBezTo>
                <a:cubicBezTo>
                  <a:pt x="151807" y="724121"/>
                  <a:pt x="153625" y="723212"/>
                  <a:pt x="156352" y="724121"/>
                </a:cubicBezTo>
                <a:cubicBezTo>
                  <a:pt x="159080" y="718670"/>
                  <a:pt x="159989" y="714128"/>
                  <a:pt x="158170" y="714128"/>
                </a:cubicBezTo>
                <a:cubicBezTo>
                  <a:pt x="162716" y="709586"/>
                  <a:pt x="167261" y="705952"/>
                  <a:pt x="170897" y="701410"/>
                </a:cubicBezTo>
                <a:cubicBezTo>
                  <a:pt x="172715" y="697776"/>
                  <a:pt x="174533" y="694142"/>
                  <a:pt x="175442" y="690509"/>
                </a:cubicBezTo>
                <a:cubicBezTo>
                  <a:pt x="175442" y="690509"/>
                  <a:pt x="175442" y="691417"/>
                  <a:pt x="174533" y="691417"/>
                </a:cubicBezTo>
                <a:cubicBezTo>
                  <a:pt x="179987" y="679608"/>
                  <a:pt x="185441" y="668706"/>
                  <a:pt x="191804" y="657806"/>
                </a:cubicBezTo>
                <a:cubicBezTo>
                  <a:pt x="204531" y="633278"/>
                  <a:pt x="219984" y="610568"/>
                  <a:pt x="236347" y="588765"/>
                </a:cubicBezTo>
                <a:cubicBezTo>
                  <a:pt x="241801" y="579682"/>
                  <a:pt x="248164" y="568780"/>
                  <a:pt x="254527" y="557880"/>
                </a:cubicBezTo>
                <a:cubicBezTo>
                  <a:pt x="256345" y="558788"/>
                  <a:pt x="259072" y="557880"/>
                  <a:pt x="260890" y="556062"/>
                </a:cubicBezTo>
                <a:cubicBezTo>
                  <a:pt x="262708" y="544253"/>
                  <a:pt x="274525" y="533352"/>
                  <a:pt x="283616" y="523360"/>
                </a:cubicBezTo>
                <a:cubicBezTo>
                  <a:pt x="285434" y="515184"/>
                  <a:pt x="289070" y="507917"/>
                  <a:pt x="294524" y="501558"/>
                </a:cubicBezTo>
                <a:cubicBezTo>
                  <a:pt x="293615" y="500649"/>
                  <a:pt x="293615" y="499741"/>
                  <a:pt x="292706" y="499741"/>
                </a:cubicBezTo>
                <a:cubicBezTo>
                  <a:pt x="296342" y="495199"/>
                  <a:pt x="297251" y="494290"/>
                  <a:pt x="298160" y="495199"/>
                </a:cubicBezTo>
                <a:cubicBezTo>
                  <a:pt x="299978" y="493382"/>
                  <a:pt x="301796" y="491565"/>
                  <a:pt x="302706" y="489748"/>
                </a:cubicBezTo>
                <a:cubicBezTo>
                  <a:pt x="309069" y="481572"/>
                  <a:pt x="316341" y="474305"/>
                  <a:pt x="322704" y="467037"/>
                </a:cubicBezTo>
                <a:cubicBezTo>
                  <a:pt x="329067" y="459770"/>
                  <a:pt x="336339" y="452503"/>
                  <a:pt x="340884" y="444327"/>
                </a:cubicBezTo>
                <a:cubicBezTo>
                  <a:pt x="356338" y="419799"/>
                  <a:pt x="372700" y="394363"/>
                  <a:pt x="389972" y="370744"/>
                </a:cubicBezTo>
                <a:cubicBezTo>
                  <a:pt x="408152" y="347125"/>
                  <a:pt x="429060" y="326231"/>
                  <a:pt x="457240" y="311696"/>
                </a:cubicBezTo>
                <a:cubicBezTo>
                  <a:pt x="461785" y="307154"/>
                  <a:pt x="462694" y="315330"/>
                  <a:pt x="467239" y="311696"/>
                </a:cubicBezTo>
                <a:cubicBezTo>
                  <a:pt x="483601" y="297161"/>
                  <a:pt x="504509" y="283535"/>
                  <a:pt x="526326" y="269000"/>
                </a:cubicBezTo>
                <a:cubicBezTo>
                  <a:pt x="549051" y="255374"/>
                  <a:pt x="570868" y="240838"/>
                  <a:pt x="592684" y="229029"/>
                </a:cubicBezTo>
                <a:cubicBezTo>
                  <a:pt x="621773" y="210862"/>
                  <a:pt x="648135" y="187242"/>
                  <a:pt x="681769" y="174524"/>
                </a:cubicBezTo>
                <a:cubicBezTo>
                  <a:pt x="700858" y="168165"/>
                  <a:pt x="718130" y="163623"/>
                  <a:pt x="735401" y="161806"/>
                </a:cubicBezTo>
                <a:cubicBezTo>
                  <a:pt x="751764" y="160897"/>
                  <a:pt x="767217" y="161806"/>
                  <a:pt x="781762" y="166348"/>
                </a:cubicBezTo>
                <a:cubicBezTo>
                  <a:pt x="810851" y="154538"/>
                  <a:pt x="851757" y="168165"/>
                  <a:pt x="877209" y="148179"/>
                </a:cubicBezTo>
                <a:cubicBezTo>
                  <a:pt x="884482" y="149087"/>
                  <a:pt x="884482" y="155446"/>
                  <a:pt x="895390" y="151813"/>
                </a:cubicBezTo>
                <a:cubicBezTo>
                  <a:pt x="902662" y="149996"/>
                  <a:pt x="901753" y="146362"/>
                  <a:pt x="905389" y="144545"/>
                </a:cubicBezTo>
                <a:close/>
                <a:moveTo>
                  <a:pt x="1051681" y="127720"/>
                </a:moveTo>
                <a:cubicBezTo>
                  <a:pt x="1057564" y="127648"/>
                  <a:pt x="1062338" y="128332"/>
                  <a:pt x="1064612" y="130154"/>
                </a:cubicBezTo>
                <a:cubicBezTo>
                  <a:pt x="1039148" y="133799"/>
                  <a:pt x="1015504" y="136532"/>
                  <a:pt x="991860" y="141088"/>
                </a:cubicBezTo>
                <a:cubicBezTo>
                  <a:pt x="980038" y="143821"/>
                  <a:pt x="968215" y="145643"/>
                  <a:pt x="955484" y="147465"/>
                </a:cubicBezTo>
                <a:cubicBezTo>
                  <a:pt x="943662" y="150199"/>
                  <a:pt x="930930" y="152932"/>
                  <a:pt x="917289" y="155665"/>
                </a:cubicBezTo>
                <a:cubicBezTo>
                  <a:pt x="922746" y="147465"/>
                  <a:pt x="935477" y="144732"/>
                  <a:pt x="949118" y="142910"/>
                </a:cubicBezTo>
                <a:cubicBezTo>
                  <a:pt x="962759" y="141088"/>
                  <a:pt x="977309" y="141088"/>
                  <a:pt x="985494" y="135621"/>
                </a:cubicBezTo>
                <a:cubicBezTo>
                  <a:pt x="992769" y="136532"/>
                  <a:pt x="998225" y="138354"/>
                  <a:pt x="1006410" y="138354"/>
                </a:cubicBezTo>
                <a:cubicBezTo>
                  <a:pt x="1006410" y="134937"/>
                  <a:pt x="1034033" y="127933"/>
                  <a:pt x="1051681" y="127720"/>
                </a:cubicBezTo>
                <a:close/>
                <a:moveTo>
                  <a:pt x="1127044" y="118418"/>
                </a:moveTo>
                <a:cubicBezTo>
                  <a:pt x="1127044" y="123806"/>
                  <a:pt x="1140619" y="119316"/>
                  <a:pt x="1146954" y="120214"/>
                </a:cubicBezTo>
                <a:cubicBezTo>
                  <a:pt x="1149669" y="125602"/>
                  <a:pt x="1130664" y="130092"/>
                  <a:pt x="1127044" y="125602"/>
                </a:cubicBezTo>
                <a:cubicBezTo>
                  <a:pt x="1141524" y="123806"/>
                  <a:pt x="1110754" y="121112"/>
                  <a:pt x="1127044" y="118418"/>
                </a:cubicBezTo>
                <a:close/>
                <a:moveTo>
                  <a:pt x="1075174" y="115430"/>
                </a:moveTo>
                <a:cubicBezTo>
                  <a:pt x="1088025" y="114526"/>
                  <a:pt x="1088943" y="121753"/>
                  <a:pt x="1103630" y="119946"/>
                </a:cubicBezTo>
                <a:cubicBezTo>
                  <a:pt x="1098123" y="125367"/>
                  <a:pt x="1114645" y="127173"/>
                  <a:pt x="1104548" y="128980"/>
                </a:cubicBezTo>
                <a:cubicBezTo>
                  <a:pt x="1099040" y="120850"/>
                  <a:pt x="1080682" y="122656"/>
                  <a:pt x="1075174" y="115430"/>
                </a:cubicBezTo>
                <a:close/>
                <a:moveTo>
                  <a:pt x="931674" y="26944"/>
                </a:moveTo>
                <a:cubicBezTo>
                  <a:pt x="933706" y="26828"/>
                  <a:pt x="935287" y="27060"/>
                  <a:pt x="936191" y="27986"/>
                </a:cubicBezTo>
                <a:cubicBezTo>
                  <a:pt x="928060" y="29839"/>
                  <a:pt x="926253" y="30766"/>
                  <a:pt x="930771" y="32619"/>
                </a:cubicBezTo>
                <a:cubicBezTo>
                  <a:pt x="922640" y="34472"/>
                  <a:pt x="922640" y="34472"/>
                  <a:pt x="922640" y="34472"/>
                </a:cubicBezTo>
                <a:cubicBezTo>
                  <a:pt x="921737" y="31693"/>
                  <a:pt x="925350" y="30766"/>
                  <a:pt x="924447" y="27986"/>
                </a:cubicBezTo>
                <a:cubicBezTo>
                  <a:pt x="927157" y="27523"/>
                  <a:pt x="929641" y="27060"/>
                  <a:pt x="931674" y="26944"/>
                </a:cubicBezTo>
                <a:close/>
                <a:moveTo>
                  <a:pt x="1081845" y="0"/>
                </a:moveTo>
                <a:cubicBezTo>
                  <a:pt x="1079115" y="5458"/>
                  <a:pt x="1080935" y="3639"/>
                  <a:pt x="1079115" y="9097"/>
                </a:cubicBezTo>
                <a:cubicBezTo>
                  <a:pt x="1067285" y="7278"/>
                  <a:pt x="1063645" y="11826"/>
                  <a:pt x="1055454" y="10007"/>
                </a:cubicBezTo>
                <a:cubicBezTo>
                  <a:pt x="1057274" y="6368"/>
                  <a:pt x="1071835" y="8187"/>
                  <a:pt x="1072745" y="5458"/>
                </a:cubicBezTo>
                <a:cubicBezTo>
                  <a:pt x="1054544" y="910"/>
                  <a:pt x="1042714" y="13646"/>
                  <a:pt x="1023603" y="15465"/>
                </a:cubicBezTo>
                <a:cubicBezTo>
                  <a:pt x="1022693" y="14555"/>
                  <a:pt x="1023603" y="11826"/>
                  <a:pt x="1019963" y="11826"/>
                </a:cubicBezTo>
                <a:cubicBezTo>
                  <a:pt x="1017233" y="14555"/>
                  <a:pt x="1016323" y="17284"/>
                  <a:pt x="1012683" y="19104"/>
                </a:cubicBezTo>
                <a:cubicBezTo>
                  <a:pt x="992662" y="18194"/>
                  <a:pt x="955351" y="30020"/>
                  <a:pt x="938970" y="24562"/>
                </a:cubicBezTo>
                <a:cubicBezTo>
                  <a:pt x="942610" y="20923"/>
                  <a:pt x="959901" y="20014"/>
                  <a:pt x="948981" y="16375"/>
                </a:cubicBezTo>
                <a:cubicBezTo>
                  <a:pt x="963541" y="13646"/>
                  <a:pt x="951711" y="20923"/>
                  <a:pt x="958991" y="20923"/>
                </a:cubicBezTo>
                <a:cubicBezTo>
                  <a:pt x="959901" y="20014"/>
                  <a:pt x="960811" y="19104"/>
                  <a:pt x="964451" y="18194"/>
                </a:cubicBezTo>
                <a:cubicBezTo>
                  <a:pt x="958991" y="12736"/>
                  <a:pt x="983562" y="14555"/>
                  <a:pt x="993572" y="10007"/>
                </a:cubicBezTo>
                <a:cubicBezTo>
                  <a:pt x="1000852" y="10917"/>
                  <a:pt x="988112" y="14555"/>
                  <a:pt x="997212" y="15465"/>
                </a:cubicBezTo>
                <a:cubicBezTo>
                  <a:pt x="1002672" y="9097"/>
                  <a:pt x="1014503" y="6368"/>
                  <a:pt x="1014503" y="12736"/>
                </a:cubicBezTo>
                <a:cubicBezTo>
                  <a:pt x="1012683" y="10917"/>
                  <a:pt x="1038164" y="10007"/>
                  <a:pt x="1029063" y="6368"/>
                </a:cubicBezTo>
                <a:cubicBezTo>
                  <a:pt x="1060004" y="2729"/>
                  <a:pt x="1056364" y="0"/>
                  <a:pt x="1081845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952999" y="1766714"/>
            <a:ext cx="2286002" cy="2451662"/>
          </a:xfrm>
          <a:custGeom>
            <a:avLst/>
            <a:gdLst>
              <a:gd name="connsiteX0" fmla="*/ 1114821 w 2286002"/>
              <a:gd name="connsiteY0" fmla="*/ 2443832 h 2451662"/>
              <a:gd name="connsiteX1" fmla="*/ 1123540 w 2286002"/>
              <a:gd name="connsiteY1" fmla="*/ 2445376 h 2451662"/>
              <a:gd name="connsiteX2" fmla="*/ 1108014 w 2286002"/>
              <a:gd name="connsiteY2" fmla="*/ 2451662 h 2451662"/>
              <a:gd name="connsiteX3" fmla="*/ 1114821 w 2286002"/>
              <a:gd name="connsiteY3" fmla="*/ 2443832 h 2451662"/>
              <a:gd name="connsiteX4" fmla="*/ 1250138 w 2286002"/>
              <a:gd name="connsiteY4" fmla="*/ 2390969 h 2451662"/>
              <a:gd name="connsiteX5" fmla="*/ 1265303 w 2286002"/>
              <a:gd name="connsiteY5" fmla="*/ 2392092 h 2451662"/>
              <a:gd name="connsiteX6" fmla="*/ 1253533 w 2286002"/>
              <a:gd name="connsiteY6" fmla="*/ 2392990 h 2451662"/>
              <a:gd name="connsiteX7" fmla="*/ 1233615 w 2286002"/>
              <a:gd name="connsiteY7" fmla="*/ 2391193 h 2451662"/>
              <a:gd name="connsiteX8" fmla="*/ 1250138 w 2286002"/>
              <a:gd name="connsiteY8" fmla="*/ 2390969 h 2451662"/>
              <a:gd name="connsiteX9" fmla="*/ 1166347 w 2286002"/>
              <a:gd name="connsiteY9" fmla="*/ 2386618 h 2451662"/>
              <a:gd name="connsiteX10" fmla="*/ 1216381 w 2286002"/>
              <a:gd name="connsiteY10" fmla="*/ 2390176 h 2451662"/>
              <a:gd name="connsiteX11" fmla="*/ 1169076 w 2286002"/>
              <a:gd name="connsiteY11" fmla="*/ 2390176 h 2451662"/>
              <a:gd name="connsiteX12" fmla="*/ 1166347 w 2286002"/>
              <a:gd name="connsiteY12" fmla="*/ 2386618 h 2451662"/>
              <a:gd name="connsiteX13" fmla="*/ 1341974 w 2286002"/>
              <a:gd name="connsiteY13" fmla="*/ 2383005 h 2451662"/>
              <a:gd name="connsiteX14" fmla="*/ 1355920 w 2286002"/>
              <a:gd name="connsiteY14" fmla="*/ 2383838 h 2451662"/>
              <a:gd name="connsiteX15" fmla="*/ 1323266 w 2286002"/>
              <a:gd name="connsiteY15" fmla="*/ 2384672 h 2451662"/>
              <a:gd name="connsiteX16" fmla="*/ 1341974 w 2286002"/>
              <a:gd name="connsiteY16" fmla="*/ 2383005 h 2451662"/>
              <a:gd name="connsiteX17" fmla="*/ 1204394 w 2286002"/>
              <a:gd name="connsiteY17" fmla="*/ 2371052 h 2451662"/>
              <a:gd name="connsiteX18" fmla="*/ 1229832 w 2286002"/>
              <a:gd name="connsiteY18" fmla="*/ 2374714 h 2451662"/>
              <a:gd name="connsiteX19" fmla="*/ 1227106 w 2286002"/>
              <a:gd name="connsiteY19" fmla="*/ 2383871 h 2451662"/>
              <a:gd name="connsiteX20" fmla="*/ 1230740 w 2286002"/>
              <a:gd name="connsiteY20" fmla="*/ 2386618 h 2451662"/>
              <a:gd name="connsiteX21" fmla="*/ 1209845 w 2286002"/>
              <a:gd name="connsiteY21" fmla="*/ 2380208 h 2451662"/>
              <a:gd name="connsiteX22" fmla="*/ 1218930 w 2286002"/>
              <a:gd name="connsiteY22" fmla="*/ 2378377 h 2451662"/>
              <a:gd name="connsiteX23" fmla="*/ 1198943 w 2286002"/>
              <a:gd name="connsiteY23" fmla="*/ 2378377 h 2451662"/>
              <a:gd name="connsiteX24" fmla="*/ 1204394 w 2286002"/>
              <a:gd name="connsiteY24" fmla="*/ 2371052 h 2451662"/>
              <a:gd name="connsiteX25" fmla="*/ 1263862 w 2286002"/>
              <a:gd name="connsiteY25" fmla="*/ 2368571 h 2451662"/>
              <a:gd name="connsiteX26" fmla="*/ 1279037 w 2286002"/>
              <a:gd name="connsiteY26" fmla="*/ 2370923 h 2451662"/>
              <a:gd name="connsiteX27" fmla="*/ 1282661 w 2286002"/>
              <a:gd name="connsiteY27" fmla="*/ 2378450 h 2451662"/>
              <a:gd name="connsiteX28" fmla="*/ 1265447 w 2286002"/>
              <a:gd name="connsiteY28" fmla="*/ 2379391 h 2451662"/>
              <a:gd name="connsiteX29" fmla="*/ 1261824 w 2286002"/>
              <a:gd name="connsiteY29" fmla="*/ 2372805 h 2451662"/>
              <a:gd name="connsiteX30" fmla="*/ 1239174 w 2286002"/>
              <a:gd name="connsiteY30" fmla="*/ 2378450 h 2451662"/>
              <a:gd name="connsiteX31" fmla="*/ 1244610 w 2286002"/>
              <a:gd name="connsiteY31" fmla="*/ 2369042 h 2451662"/>
              <a:gd name="connsiteX32" fmla="*/ 1263862 w 2286002"/>
              <a:gd name="connsiteY32" fmla="*/ 2368571 h 2451662"/>
              <a:gd name="connsiteX33" fmla="*/ 1172462 w 2286002"/>
              <a:gd name="connsiteY33" fmla="*/ 2368272 h 2451662"/>
              <a:gd name="connsiteX34" fmla="*/ 1195256 w 2286002"/>
              <a:gd name="connsiteY34" fmla="*/ 2377167 h 2451662"/>
              <a:gd name="connsiteX35" fmla="*/ 1172462 w 2286002"/>
              <a:gd name="connsiteY35" fmla="*/ 2368272 h 2451662"/>
              <a:gd name="connsiteX36" fmla="*/ 1244178 w 2286002"/>
              <a:gd name="connsiteY36" fmla="*/ 2366604 h 2451662"/>
              <a:gd name="connsiteX37" fmla="*/ 1235990 w 2286002"/>
              <a:gd name="connsiteY37" fmla="*/ 2369940 h 2451662"/>
              <a:gd name="connsiteX38" fmla="*/ 1244178 w 2286002"/>
              <a:gd name="connsiteY38" fmla="*/ 2366604 h 2451662"/>
              <a:gd name="connsiteX39" fmla="*/ 999889 w 2286002"/>
              <a:gd name="connsiteY39" fmla="*/ 2361963 h 2451662"/>
              <a:gd name="connsiteX40" fmla="*/ 995354 w 2286002"/>
              <a:gd name="connsiteY40" fmla="*/ 2371148 h 2451662"/>
              <a:gd name="connsiteX41" fmla="*/ 1006238 w 2286002"/>
              <a:gd name="connsiteY41" fmla="*/ 2372985 h 2451662"/>
              <a:gd name="connsiteX42" fmla="*/ 1008052 w 2286002"/>
              <a:gd name="connsiteY42" fmla="*/ 2365637 h 2451662"/>
              <a:gd name="connsiteX43" fmla="*/ 1026194 w 2286002"/>
              <a:gd name="connsiteY43" fmla="*/ 2378496 h 2451662"/>
              <a:gd name="connsiteX44" fmla="*/ 1040706 w 2286002"/>
              <a:gd name="connsiteY44" fmla="*/ 2382170 h 2451662"/>
              <a:gd name="connsiteX45" fmla="*/ 994447 w 2286002"/>
              <a:gd name="connsiteY45" fmla="*/ 2374823 h 2451662"/>
              <a:gd name="connsiteX46" fmla="*/ 989004 w 2286002"/>
              <a:gd name="connsiteY46" fmla="*/ 2370230 h 2451662"/>
              <a:gd name="connsiteX47" fmla="*/ 999889 w 2286002"/>
              <a:gd name="connsiteY47" fmla="*/ 2361963 h 2451662"/>
              <a:gd name="connsiteX48" fmla="*/ 1387280 w 2286002"/>
              <a:gd name="connsiteY48" fmla="*/ 2361161 h 2451662"/>
              <a:gd name="connsiteX49" fmla="*/ 1395240 w 2286002"/>
              <a:gd name="connsiteY49" fmla="*/ 2364751 h 2451662"/>
              <a:gd name="connsiteX50" fmla="*/ 1380685 w 2286002"/>
              <a:gd name="connsiteY50" fmla="*/ 2366604 h 2451662"/>
              <a:gd name="connsiteX51" fmla="*/ 1387280 w 2286002"/>
              <a:gd name="connsiteY51" fmla="*/ 2361161 h 2451662"/>
              <a:gd name="connsiteX52" fmla="*/ 935999 w 2286002"/>
              <a:gd name="connsiteY52" fmla="*/ 2344235 h 2451662"/>
              <a:gd name="connsiteX53" fmla="*/ 949974 w 2286002"/>
              <a:gd name="connsiteY53" fmla="*/ 2347468 h 2451662"/>
              <a:gd name="connsiteX54" fmla="*/ 948134 w 2286002"/>
              <a:gd name="connsiteY54" fmla="*/ 2364937 h 2451662"/>
              <a:gd name="connsiteX55" fmla="*/ 943533 w 2286002"/>
              <a:gd name="connsiteY55" fmla="*/ 2359420 h 2451662"/>
              <a:gd name="connsiteX56" fmla="*/ 935252 w 2286002"/>
              <a:gd name="connsiteY56" fmla="*/ 2346548 h 2451662"/>
              <a:gd name="connsiteX57" fmla="*/ 935999 w 2286002"/>
              <a:gd name="connsiteY57" fmla="*/ 2344235 h 2451662"/>
              <a:gd name="connsiteX58" fmla="*/ 854302 w 2286002"/>
              <a:gd name="connsiteY58" fmla="*/ 2337200 h 2451662"/>
              <a:gd name="connsiteX59" fmla="*/ 855599 w 2286002"/>
              <a:gd name="connsiteY59" fmla="*/ 2337325 h 2451662"/>
              <a:gd name="connsiteX60" fmla="*/ 881862 w 2286002"/>
              <a:gd name="connsiteY60" fmla="*/ 2342885 h 2451662"/>
              <a:gd name="connsiteX61" fmla="*/ 869183 w 2286002"/>
              <a:gd name="connsiteY61" fmla="*/ 2344738 h 2451662"/>
              <a:gd name="connsiteX62" fmla="*/ 897258 w 2286002"/>
              <a:gd name="connsiteY62" fmla="*/ 2352150 h 2451662"/>
              <a:gd name="connsiteX63" fmla="*/ 876428 w 2286002"/>
              <a:gd name="connsiteY63" fmla="*/ 2351223 h 2451662"/>
              <a:gd name="connsiteX64" fmla="*/ 854302 w 2286002"/>
              <a:gd name="connsiteY64" fmla="*/ 2337200 h 2451662"/>
              <a:gd name="connsiteX65" fmla="*/ 898943 w 2286002"/>
              <a:gd name="connsiteY65" fmla="*/ 2335472 h 2451662"/>
              <a:gd name="connsiteX66" fmla="*/ 911785 w 2286002"/>
              <a:gd name="connsiteY66" fmla="*/ 2343811 h 2451662"/>
              <a:gd name="connsiteX67" fmla="*/ 898943 w 2286002"/>
              <a:gd name="connsiteY67" fmla="*/ 2335472 h 2451662"/>
              <a:gd name="connsiteX68" fmla="*/ 1420840 w 2286002"/>
              <a:gd name="connsiteY68" fmla="*/ 2333221 h 2451662"/>
              <a:gd name="connsiteX69" fmla="*/ 1422499 w 2286002"/>
              <a:gd name="connsiteY69" fmla="*/ 2335583 h 2451662"/>
              <a:gd name="connsiteX70" fmla="*/ 1405398 w 2286002"/>
              <a:gd name="connsiteY70" fmla="*/ 2337474 h 2451662"/>
              <a:gd name="connsiteX71" fmla="*/ 1420840 w 2286002"/>
              <a:gd name="connsiteY71" fmla="*/ 2333221 h 2451662"/>
              <a:gd name="connsiteX72" fmla="*/ 1054605 w 2286002"/>
              <a:gd name="connsiteY72" fmla="*/ 2309343 h 2451662"/>
              <a:gd name="connsiteX73" fmla="*/ 1067947 w 2286002"/>
              <a:gd name="connsiteY73" fmla="*/ 2311196 h 2451662"/>
              <a:gd name="connsiteX74" fmla="*/ 1067947 w 2286002"/>
              <a:gd name="connsiteY74" fmla="*/ 2312123 h 2451662"/>
              <a:gd name="connsiteX75" fmla="*/ 1054605 w 2286002"/>
              <a:gd name="connsiteY75" fmla="*/ 2309343 h 2451662"/>
              <a:gd name="connsiteX76" fmla="*/ 1578849 w 2286002"/>
              <a:gd name="connsiteY76" fmla="*/ 2306509 h 2451662"/>
              <a:gd name="connsiteX77" fmla="*/ 1556133 w 2286002"/>
              <a:gd name="connsiteY77" fmla="*/ 2323766 h 2451662"/>
              <a:gd name="connsiteX78" fmla="*/ 1562494 w 2286002"/>
              <a:gd name="connsiteY78" fmla="*/ 2315592 h 2451662"/>
              <a:gd name="connsiteX79" fmla="*/ 1554316 w 2286002"/>
              <a:gd name="connsiteY79" fmla="*/ 2316500 h 2451662"/>
              <a:gd name="connsiteX80" fmla="*/ 1551590 w 2286002"/>
              <a:gd name="connsiteY80" fmla="*/ 2327399 h 2451662"/>
              <a:gd name="connsiteX81" fmla="*/ 1482533 w 2286002"/>
              <a:gd name="connsiteY81" fmla="*/ 2341023 h 2451662"/>
              <a:gd name="connsiteX82" fmla="*/ 1443462 w 2286002"/>
              <a:gd name="connsiteY82" fmla="*/ 2350106 h 2451662"/>
              <a:gd name="connsiteX83" fmla="*/ 1422563 w 2286002"/>
              <a:gd name="connsiteY83" fmla="*/ 2354648 h 2451662"/>
              <a:gd name="connsiteX84" fmla="*/ 1399847 w 2286002"/>
              <a:gd name="connsiteY84" fmla="*/ 2359189 h 2451662"/>
              <a:gd name="connsiteX85" fmla="*/ 1393487 w 2286002"/>
              <a:gd name="connsiteY85" fmla="*/ 2355556 h 2451662"/>
              <a:gd name="connsiteX86" fmla="*/ 1374405 w 2286002"/>
              <a:gd name="connsiteY86" fmla="*/ 2360097 h 2451662"/>
              <a:gd name="connsiteX87" fmla="*/ 1368953 w 2286002"/>
              <a:gd name="connsiteY87" fmla="*/ 2368272 h 2451662"/>
              <a:gd name="connsiteX88" fmla="*/ 1366227 w 2286002"/>
              <a:gd name="connsiteY88" fmla="*/ 2364639 h 2451662"/>
              <a:gd name="connsiteX89" fmla="*/ 1313526 w 2286002"/>
              <a:gd name="connsiteY89" fmla="*/ 2366455 h 2451662"/>
              <a:gd name="connsiteX90" fmla="*/ 1278089 w 2286002"/>
              <a:gd name="connsiteY90" fmla="*/ 2360097 h 2451662"/>
              <a:gd name="connsiteX91" fmla="*/ 1301714 w 2286002"/>
              <a:gd name="connsiteY91" fmla="*/ 2359189 h 2451662"/>
              <a:gd name="connsiteX92" fmla="*/ 1310800 w 2286002"/>
              <a:gd name="connsiteY92" fmla="*/ 2364639 h 2451662"/>
              <a:gd name="connsiteX93" fmla="*/ 1324430 w 2286002"/>
              <a:gd name="connsiteY93" fmla="*/ 2359189 h 2451662"/>
              <a:gd name="connsiteX94" fmla="*/ 1333516 w 2286002"/>
              <a:gd name="connsiteY94" fmla="*/ 2362822 h 2451662"/>
              <a:gd name="connsiteX95" fmla="*/ 1454365 w 2286002"/>
              <a:gd name="connsiteY95" fmla="*/ 2340115 h 2451662"/>
              <a:gd name="connsiteX96" fmla="*/ 1507066 w 2286002"/>
              <a:gd name="connsiteY96" fmla="*/ 2326491 h 2451662"/>
              <a:gd name="connsiteX97" fmla="*/ 1534326 w 2286002"/>
              <a:gd name="connsiteY97" fmla="*/ 2319225 h 2451662"/>
              <a:gd name="connsiteX98" fmla="*/ 1564311 w 2286002"/>
              <a:gd name="connsiteY98" fmla="*/ 2308325 h 2451662"/>
              <a:gd name="connsiteX99" fmla="*/ 1578849 w 2286002"/>
              <a:gd name="connsiteY99" fmla="*/ 2306509 h 2451662"/>
              <a:gd name="connsiteX100" fmla="*/ 1248695 w 2286002"/>
              <a:gd name="connsiteY100" fmla="*/ 2306244 h 2451662"/>
              <a:gd name="connsiteX101" fmla="*/ 1238062 w 2286002"/>
              <a:gd name="connsiteY101" fmla="*/ 2309121 h 2451662"/>
              <a:gd name="connsiteX102" fmla="*/ 1251405 w 2286002"/>
              <a:gd name="connsiteY102" fmla="*/ 2308231 h 2451662"/>
              <a:gd name="connsiteX103" fmla="*/ 1248695 w 2286002"/>
              <a:gd name="connsiteY103" fmla="*/ 2306244 h 2451662"/>
              <a:gd name="connsiteX104" fmla="*/ 1703627 w 2286002"/>
              <a:gd name="connsiteY104" fmla="*/ 2296557 h 2451662"/>
              <a:gd name="connsiteX105" fmla="*/ 1707270 w 2286002"/>
              <a:gd name="connsiteY105" fmla="*/ 2304754 h 2451662"/>
              <a:gd name="connsiteX106" fmla="*/ 1659912 w 2286002"/>
              <a:gd name="connsiteY106" fmla="*/ 2333899 h 2451662"/>
              <a:gd name="connsiteX107" fmla="*/ 1565197 w 2286002"/>
              <a:gd name="connsiteY107" fmla="*/ 2377616 h 2451662"/>
              <a:gd name="connsiteX108" fmla="*/ 1530589 w 2286002"/>
              <a:gd name="connsiteY108" fmla="*/ 2352115 h 2451662"/>
              <a:gd name="connsiteX109" fmla="*/ 1545161 w 2286002"/>
              <a:gd name="connsiteY109" fmla="*/ 2341185 h 2451662"/>
              <a:gd name="connsiteX110" fmla="*/ 1565197 w 2286002"/>
              <a:gd name="connsiteY110" fmla="*/ 2329345 h 2451662"/>
              <a:gd name="connsiteX111" fmla="*/ 1612554 w 2286002"/>
              <a:gd name="connsiteY111" fmla="*/ 2315683 h 2451662"/>
              <a:gd name="connsiteX112" fmla="*/ 1640787 w 2286002"/>
              <a:gd name="connsiteY112" fmla="*/ 2324791 h 2451662"/>
              <a:gd name="connsiteX113" fmla="*/ 1657180 w 2286002"/>
              <a:gd name="connsiteY113" fmla="*/ 2308397 h 2451662"/>
              <a:gd name="connsiteX114" fmla="*/ 1668109 w 2286002"/>
              <a:gd name="connsiteY114" fmla="*/ 2311129 h 2451662"/>
              <a:gd name="connsiteX115" fmla="*/ 1674484 w 2286002"/>
              <a:gd name="connsiteY115" fmla="*/ 2303843 h 2451662"/>
              <a:gd name="connsiteX116" fmla="*/ 1703627 w 2286002"/>
              <a:gd name="connsiteY116" fmla="*/ 2296557 h 2451662"/>
              <a:gd name="connsiteX117" fmla="*/ 1204047 w 2286002"/>
              <a:gd name="connsiteY117" fmla="*/ 2294077 h 2451662"/>
              <a:gd name="connsiteX118" fmla="*/ 1170794 w 2286002"/>
              <a:gd name="connsiteY118" fmla="*/ 2298182 h 2451662"/>
              <a:gd name="connsiteX119" fmla="*/ 1212641 w 2286002"/>
              <a:gd name="connsiteY119" fmla="*/ 2300876 h 2451662"/>
              <a:gd name="connsiteX120" fmla="*/ 1249029 w 2286002"/>
              <a:gd name="connsiteY120" fmla="*/ 2302672 h 2451662"/>
              <a:gd name="connsiteX121" fmla="*/ 1243571 w 2286002"/>
              <a:gd name="connsiteY121" fmla="*/ 2295488 h 2451662"/>
              <a:gd name="connsiteX122" fmla="*/ 1208093 w 2286002"/>
              <a:gd name="connsiteY122" fmla="*/ 2298182 h 2451662"/>
              <a:gd name="connsiteX123" fmla="*/ 1204047 w 2286002"/>
              <a:gd name="connsiteY123" fmla="*/ 2294077 h 2451662"/>
              <a:gd name="connsiteX124" fmla="*/ 1016140 w 2286002"/>
              <a:gd name="connsiteY124" fmla="*/ 2287552 h 2451662"/>
              <a:gd name="connsiteX125" fmla="*/ 1008310 w 2286002"/>
              <a:gd name="connsiteY125" fmla="*/ 2288357 h 2451662"/>
              <a:gd name="connsiteX126" fmla="*/ 1003771 w 2286002"/>
              <a:gd name="connsiteY126" fmla="*/ 2297391 h 2451662"/>
              <a:gd name="connsiteX127" fmla="*/ 1051889 w 2286002"/>
              <a:gd name="connsiteY127" fmla="*/ 2307328 h 2451662"/>
              <a:gd name="connsiteX128" fmla="*/ 982889 w 2286002"/>
              <a:gd name="connsiteY128" fmla="*/ 2303715 h 2451662"/>
              <a:gd name="connsiteX129" fmla="*/ 1067323 w 2286002"/>
              <a:gd name="connsiteY129" fmla="*/ 2316362 h 2451662"/>
              <a:gd name="connsiteX130" fmla="*/ 1068231 w 2286002"/>
              <a:gd name="connsiteY130" fmla="*/ 2311845 h 2451662"/>
              <a:gd name="connsiteX131" fmla="*/ 1071862 w 2286002"/>
              <a:gd name="connsiteY131" fmla="*/ 2312749 h 2451662"/>
              <a:gd name="connsiteX132" fmla="*/ 1090020 w 2286002"/>
              <a:gd name="connsiteY132" fmla="*/ 2315459 h 2451662"/>
              <a:gd name="connsiteX133" fmla="*/ 1129967 w 2286002"/>
              <a:gd name="connsiteY133" fmla="*/ 2319072 h 2451662"/>
              <a:gd name="connsiteX134" fmla="*/ 1213493 w 2286002"/>
              <a:gd name="connsiteY134" fmla="*/ 2317265 h 2451662"/>
              <a:gd name="connsiteX135" fmla="*/ 1218941 w 2286002"/>
              <a:gd name="connsiteY135" fmla="*/ 2319976 h 2451662"/>
              <a:gd name="connsiteX136" fmla="*/ 1235283 w 2286002"/>
              <a:gd name="connsiteY136" fmla="*/ 2316362 h 2451662"/>
              <a:gd name="connsiteX137" fmla="*/ 1213493 w 2286002"/>
              <a:gd name="connsiteY137" fmla="*/ 2314555 h 2451662"/>
              <a:gd name="connsiteX138" fmla="*/ 1216217 w 2286002"/>
              <a:gd name="connsiteY138" fmla="*/ 2310038 h 2451662"/>
              <a:gd name="connsiteX139" fmla="*/ 1102731 w 2286002"/>
              <a:gd name="connsiteY139" fmla="*/ 2299198 h 2451662"/>
              <a:gd name="connsiteX140" fmla="*/ 1080033 w 2286002"/>
              <a:gd name="connsiteY140" fmla="*/ 2304618 h 2451662"/>
              <a:gd name="connsiteX141" fmla="*/ 1080941 w 2286002"/>
              <a:gd name="connsiteY141" fmla="*/ 2297391 h 2451662"/>
              <a:gd name="connsiteX142" fmla="*/ 1064599 w 2286002"/>
              <a:gd name="connsiteY142" fmla="*/ 2296487 h 2451662"/>
              <a:gd name="connsiteX143" fmla="*/ 1060968 w 2286002"/>
              <a:gd name="connsiteY143" fmla="*/ 2301908 h 2451662"/>
              <a:gd name="connsiteX144" fmla="*/ 1029192 w 2286002"/>
              <a:gd name="connsiteY144" fmla="*/ 2294680 h 2451662"/>
              <a:gd name="connsiteX145" fmla="*/ 1043718 w 2286002"/>
              <a:gd name="connsiteY145" fmla="*/ 2293777 h 2451662"/>
              <a:gd name="connsiteX146" fmla="*/ 1016140 w 2286002"/>
              <a:gd name="connsiteY146" fmla="*/ 2287552 h 2451662"/>
              <a:gd name="connsiteX147" fmla="*/ 1157225 w 2286002"/>
              <a:gd name="connsiteY147" fmla="*/ 2285823 h 2451662"/>
              <a:gd name="connsiteX148" fmla="*/ 1146333 w 2286002"/>
              <a:gd name="connsiteY148" fmla="*/ 2288517 h 2451662"/>
              <a:gd name="connsiteX149" fmla="*/ 1185362 w 2286002"/>
              <a:gd name="connsiteY149" fmla="*/ 2292109 h 2451662"/>
              <a:gd name="connsiteX150" fmla="*/ 1235283 w 2286002"/>
              <a:gd name="connsiteY150" fmla="*/ 2291211 h 2451662"/>
              <a:gd name="connsiteX151" fmla="*/ 1157225 w 2286002"/>
              <a:gd name="connsiteY151" fmla="*/ 2285823 h 2451662"/>
              <a:gd name="connsiteX152" fmla="*/ 1342519 w 2286002"/>
              <a:gd name="connsiteY152" fmla="*/ 2283603 h 2451662"/>
              <a:gd name="connsiteX153" fmla="*/ 1339798 w 2286002"/>
              <a:gd name="connsiteY153" fmla="*/ 2288329 h 2451662"/>
              <a:gd name="connsiteX154" fmla="*/ 1353404 w 2286002"/>
              <a:gd name="connsiteY154" fmla="*/ 2283603 h 2451662"/>
              <a:gd name="connsiteX155" fmla="*/ 1342519 w 2286002"/>
              <a:gd name="connsiteY155" fmla="*/ 2283603 h 2451662"/>
              <a:gd name="connsiteX156" fmla="*/ 1138770 w 2286002"/>
              <a:gd name="connsiteY156" fmla="*/ 2282052 h 2451662"/>
              <a:gd name="connsiteX157" fmla="*/ 1085181 w 2286002"/>
              <a:gd name="connsiteY157" fmla="*/ 2284781 h 2451662"/>
              <a:gd name="connsiteX158" fmla="*/ 1138770 w 2286002"/>
              <a:gd name="connsiteY158" fmla="*/ 2282052 h 2451662"/>
              <a:gd name="connsiteX159" fmla="*/ 1040150 w 2286002"/>
              <a:gd name="connsiteY159" fmla="*/ 2281324 h 2451662"/>
              <a:gd name="connsiteX160" fmla="*/ 1049221 w 2286002"/>
              <a:gd name="connsiteY160" fmla="*/ 2290219 h 2451662"/>
              <a:gd name="connsiteX161" fmla="*/ 1074618 w 2286002"/>
              <a:gd name="connsiteY161" fmla="*/ 2287550 h 2451662"/>
              <a:gd name="connsiteX162" fmla="*/ 1040150 w 2286002"/>
              <a:gd name="connsiteY162" fmla="*/ 2281324 h 2451662"/>
              <a:gd name="connsiteX163" fmla="*/ 1816788 w 2286002"/>
              <a:gd name="connsiteY163" fmla="*/ 2280435 h 2451662"/>
              <a:gd name="connsiteX164" fmla="*/ 1802246 w 2286002"/>
              <a:gd name="connsiteY164" fmla="*/ 2292109 h 2451662"/>
              <a:gd name="connsiteX165" fmla="*/ 1766798 w 2286002"/>
              <a:gd name="connsiteY165" fmla="*/ 2303784 h 2451662"/>
              <a:gd name="connsiteX166" fmla="*/ 1759527 w 2286002"/>
              <a:gd name="connsiteY166" fmla="*/ 2302886 h 2451662"/>
              <a:gd name="connsiteX167" fmla="*/ 1771343 w 2286002"/>
              <a:gd name="connsiteY167" fmla="*/ 2292109 h 2451662"/>
              <a:gd name="connsiteX168" fmla="*/ 1764981 w 2286002"/>
              <a:gd name="connsiteY168" fmla="*/ 2286721 h 2451662"/>
              <a:gd name="connsiteX169" fmla="*/ 1781341 w 2286002"/>
              <a:gd name="connsiteY169" fmla="*/ 2284925 h 2451662"/>
              <a:gd name="connsiteX170" fmla="*/ 1774070 w 2286002"/>
              <a:gd name="connsiteY170" fmla="*/ 2292109 h 2451662"/>
              <a:gd name="connsiteX171" fmla="*/ 1793157 w 2286002"/>
              <a:gd name="connsiteY171" fmla="*/ 2281332 h 2451662"/>
              <a:gd name="connsiteX172" fmla="*/ 1793157 w 2286002"/>
              <a:gd name="connsiteY172" fmla="*/ 2288517 h 2451662"/>
              <a:gd name="connsiteX173" fmla="*/ 1816788 w 2286002"/>
              <a:gd name="connsiteY173" fmla="*/ 2280435 h 2451662"/>
              <a:gd name="connsiteX174" fmla="*/ 1271621 w 2286002"/>
              <a:gd name="connsiteY174" fmla="*/ 2279323 h 2451662"/>
              <a:gd name="connsiteX175" fmla="*/ 1261614 w 2286002"/>
              <a:gd name="connsiteY175" fmla="*/ 2284743 h 2451662"/>
              <a:gd name="connsiteX176" fmla="*/ 1275259 w 2286002"/>
              <a:gd name="connsiteY176" fmla="*/ 2285646 h 2451662"/>
              <a:gd name="connsiteX177" fmla="*/ 1253426 w 2286002"/>
              <a:gd name="connsiteY177" fmla="*/ 2294680 h 2451662"/>
              <a:gd name="connsiteX178" fmla="*/ 1267982 w 2286002"/>
              <a:gd name="connsiteY178" fmla="*/ 2300101 h 2451662"/>
              <a:gd name="connsiteX179" fmla="*/ 1261614 w 2286002"/>
              <a:gd name="connsiteY179" fmla="*/ 2294680 h 2451662"/>
              <a:gd name="connsiteX180" fmla="*/ 1312557 w 2286002"/>
              <a:gd name="connsiteY180" fmla="*/ 2281129 h 2451662"/>
              <a:gd name="connsiteX181" fmla="*/ 1271621 w 2286002"/>
              <a:gd name="connsiteY181" fmla="*/ 2279323 h 2451662"/>
              <a:gd name="connsiteX182" fmla="*/ 1075452 w 2286002"/>
              <a:gd name="connsiteY182" fmla="*/ 2277441 h 2451662"/>
              <a:gd name="connsiteX183" fmla="*/ 1071783 w 2286002"/>
              <a:gd name="connsiteY183" fmla="*/ 2282830 h 2451662"/>
              <a:gd name="connsiteX184" fmla="*/ 1082790 w 2286002"/>
              <a:gd name="connsiteY184" fmla="*/ 2282830 h 2451662"/>
              <a:gd name="connsiteX185" fmla="*/ 1075452 w 2286002"/>
              <a:gd name="connsiteY185" fmla="*/ 2277441 h 2451662"/>
              <a:gd name="connsiteX186" fmla="*/ 927296 w 2286002"/>
              <a:gd name="connsiteY186" fmla="*/ 2274764 h 2451662"/>
              <a:gd name="connsiteX187" fmla="*/ 942761 w 2286002"/>
              <a:gd name="connsiteY187" fmla="*/ 2280991 h 2451662"/>
              <a:gd name="connsiteX188" fmla="*/ 947310 w 2286002"/>
              <a:gd name="connsiteY188" fmla="*/ 2276543 h 2451662"/>
              <a:gd name="connsiteX189" fmla="*/ 927296 w 2286002"/>
              <a:gd name="connsiteY189" fmla="*/ 2274764 h 2451662"/>
              <a:gd name="connsiteX190" fmla="*/ 990117 w 2286002"/>
              <a:gd name="connsiteY190" fmla="*/ 2270984 h 2451662"/>
              <a:gd name="connsiteX191" fmla="*/ 990117 w 2286002"/>
              <a:gd name="connsiteY191" fmla="*/ 2281944 h 2451662"/>
              <a:gd name="connsiteX192" fmla="*/ 1029032 w 2286002"/>
              <a:gd name="connsiteY192" fmla="*/ 2281031 h 2451662"/>
              <a:gd name="connsiteX193" fmla="*/ 990117 w 2286002"/>
              <a:gd name="connsiteY193" fmla="*/ 2270984 h 2451662"/>
              <a:gd name="connsiteX194" fmla="*/ 1026953 w 2286002"/>
              <a:gd name="connsiteY194" fmla="*/ 2244855 h 2451662"/>
              <a:gd name="connsiteX195" fmla="*/ 1026953 w 2286002"/>
              <a:gd name="connsiteY195" fmla="*/ 2256599 h 2451662"/>
              <a:gd name="connsiteX196" fmla="*/ 1025128 w 2286002"/>
              <a:gd name="connsiteY196" fmla="*/ 2253889 h 2451662"/>
              <a:gd name="connsiteX197" fmla="*/ 1059801 w 2286002"/>
              <a:gd name="connsiteY197" fmla="*/ 2260213 h 2451662"/>
              <a:gd name="connsiteX198" fmla="*/ 1089912 w 2286002"/>
              <a:gd name="connsiteY198" fmla="*/ 2266536 h 2451662"/>
              <a:gd name="connsiteX199" fmla="*/ 1068013 w 2286002"/>
              <a:gd name="connsiteY199" fmla="*/ 2252985 h 2451662"/>
              <a:gd name="connsiteX200" fmla="*/ 1026953 w 2286002"/>
              <a:gd name="connsiteY200" fmla="*/ 2244855 h 2451662"/>
              <a:gd name="connsiteX201" fmla="*/ 1003288 w 2286002"/>
              <a:gd name="connsiteY201" fmla="*/ 2243743 h 2451662"/>
              <a:gd name="connsiteX202" fmla="*/ 1012696 w 2286002"/>
              <a:gd name="connsiteY202" fmla="*/ 2250229 h 2451662"/>
              <a:gd name="connsiteX203" fmla="*/ 1003288 w 2286002"/>
              <a:gd name="connsiteY203" fmla="*/ 2243743 h 2451662"/>
              <a:gd name="connsiteX204" fmla="*/ 1594372 w 2286002"/>
              <a:gd name="connsiteY204" fmla="*/ 2230401 h 2451662"/>
              <a:gd name="connsiteX205" fmla="*/ 1601642 w 2286002"/>
              <a:gd name="connsiteY205" fmla="*/ 2233983 h 2451662"/>
              <a:gd name="connsiteX206" fmla="*/ 1562566 w 2286002"/>
              <a:gd name="connsiteY206" fmla="*/ 2246523 h 2451662"/>
              <a:gd name="connsiteX207" fmla="*/ 1563475 w 2286002"/>
              <a:gd name="connsiteY207" fmla="*/ 2242044 h 2451662"/>
              <a:gd name="connsiteX208" fmla="*/ 1554388 w 2286002"/>
              <a:gd name="connsiteY208" fmla="*/ 2241149 h 2451662"/>
              <a:gd name="connsiteX209" fmla="*/ 1594372 w 2286002"/>
              <a:gd name="connsiteY209" fmla="*/ 2230401 h 2451662"/>
              <a:gd name="connsiteX210" fmla="*/ 1554172 w 2286002"/>
              <a:gd name="connsiteY210" fmla="*/ 2228436 h 2451662"/>
              <a:gd name="connsiteX211" fmla="*/ 1538822 w 2286002"/>
              <a:gd name="connsiteY211" fmla="*/ 2236549 h 2451662"/>
              <a:gd name="connsiteX212" fmla="*/ 1557168 w 2286002"/>
              <a:gd name="connsiteY212" fmla="*/ 2231054 h 2451662"/>
              <a:gd name="connsiteX213" fmla="*/ 1554172 w 2286002"/>
              <a:gd name="connsiteY213" fmla="*/ 2228436 h 2451662"/>
              <a:gd name="connsiteX214" fmla="*/ 623374 w 2286002"/>
              <a:gd name="connsiteY214" fmla="*/ 2225953 h 2451662"/>
              <a:gd name="connsiteX215" fmla="*/ 650997 w 2286002"/>
              <a:gd name="connsiteY215" fmla="*/ 2242075 h 2451662"/>
              <a:gd name="connsiteX216" fmla="*/ 644552 w 2286002"/>
              <a:gd name="connsiteY216" fmla="*/ 2242075 h 2451662"/>
              <a:gd name="connsiteX217" fmla="*/ 623374 w 2286002"/>
              <a:gd name="connsiteY217" fmla="*/ 2225953 h 2451662"/>
              <a:gd name="connsiteX218" fmla="*/ 1684405 w 2286002"/>
              <a:gd name="connsiteY218" fmla="*/ 2224841 h 2451662"/>
              <a:gd name="connsiteX219" fmla="*/ 1660685 w 2286002"/>
              <a:gd name="connsiteY219" fmla="*/ 2247635 h 2451662"/>
              <a:gd name="connsiteX220" fmla="*/ 1659773 w 2286002"/>
              <a:gd name="connsiteY220" fmla="*/ 2244899 h 2451662"/>
              <a:gd name="connsiteX221" fmla="*/ 1656124 w 2286002"/>
              <a:gd name="connsiteY221" fmla="*/ 2244899 h 2451662"/>
              <a:gd name="connsiteX222" fmla="*/ 1681668 w 2286002"/>
              <a:gd name="connsiteY222" fmla="*/ 2232135 h 2451662"/>
              <a:gd name="connsiteX223" fmla="*/ 1684405 w 2286002"/>
              <a:gd name="connsiteY223" fmla="*/ 2224841 h 2451662"/>
              <a:gd name="connsiteX224" fmla="*/ 908892 w 2286002"/>
              <a:gd name="connsiteY224" fmla="*/ 2223729 h 2451662"/>
              <a:gd name="connsiteX225" fmla="*/ 923405 w 2286002"/>
              <a:gd name="connsiteY225" fmla="*/ 2229447 h 2451662"/>
              <a:gd name="connsiteX226" fmla="*/ 908892 w 2286002"/>
              <a:gd name="connsiteY226" fmla="*/ 2223729 h 2451662"/>
              <a:gd name="connsiteX227" fmla="*/ 851689 w 2286002"/>
              <a:gd name="connsiteY227" fmla="*/ 2220394 h 2451662"/>
              <a:gd name="connsiteX228" fmla="*/ 870591 w 2286002"/>
              <a:gd name="connsiteY228" fmla="*/ 2228177 h 2451662"/>
              <a:gd name="connsiteX229" fmla="*/ 851689 w 2286002"/>
              <a:gd name="connsiteY229" fmla="*/ 2220394 h 2451662"/>
              <a:gd name="connsiteX230" fmla="*/ 1615958 w 2286002"/>
              <a:gd name="connsiteY230" fmla="*/ 2219197 h 2451662"/>
              <a:gd name="connsiteX231" fmla="*/ 1624992 w 2286002"/>
              <a:gd name="connsiteY231" fmla="*/ 2220095 h 2451662"/>
              <a:gd name="connsiteX232" fmla="*/ 1621378 w 2286002"/>
              <a:gd name="connsiteY232" fmla="*/ 2224585 h 2451662"/>
              <a:gd name="connsiteX233" fmla="*/ 1596083 w 2286002"/>
              <a:gd name="connsiteY233" fmla="*/ 2228177 h 2451662"/>
              <a:gd name="connsiteX234" fmla="*/ 1615958 w 2286002"/>
              <a:gd name="connsiteY234" fmla="*/ 2219197 h 2451662"/>
              <a:gd name="connsiteX235" fmla="*/ 805736 w 2286002"/>
              <a:gd name="connsiteY235" fmla="*/ 2218772 h 2451662"/>
              <a:gd name="connsiteX236" fmla="*/ 797208 w 2286002"/>
              <a:gd name="connsiteY236" fmla="*/ 2220134 h 2451662"/>
              <a:gd name="connsiteX237" fmla="*/ 870894 w 2286002"/>
              <a:gd name="connsiteY237" fmla="*/ 2254629 h 2451662"/>
              <a:gd name="connsiteX238" fmla="*/ 963684 w 2286002"/>
              <a:gd name="connsiteY238" fmla="*/ 2274601 h 2451662"/>
              <a:gd name="connsiteX239" fmla="*/ 952768 w 2286002"/>
              <a:gd name="connsiteY239" fmla="*/ 2274601 h 2451662"/>
              <a:gd name="connsiteX240" fmla="*/ 969142 w 2286002"/>
              <a:gd name="connsiteY240" fmla="*/ 2276416 h 2451662"/>
              <a:gd name="connsiteX241" fmla="*/ 971871 w 2286002"/>
              <a:gd name="connsiteY241" fmla="*/ 2288218 h 2451662"/>
              <a:gd name="connsiteX242" fmla="*/ 982788 w 2286002"/>
              <a:gd name="connsiteY242" fmla="*/ 2277324 h 2451662"/>
              <a:gd name="connsiteX243" fmla="*/ 951858 w 2286002"/>
              <a:gd name="connsiteY243" fmla="*/ 2268246 h 2451662"/>
              <a:gd name="connsiteX244" fmla="*/ 965504 w 2286002"/>
              <a:gd name="connsiteY244" fmla="*/ 2268246 h 2451662"/>
              <a:gd name="connsiteX245" fmla="*/ 953677 w 2286002"/>
              <a:gd name="connsiteY245" fmla="*/ 2260984 h 2451662"/>
              <a:gd name="connsiteX246" fmla="*/ 949129 w 2286002"/>
              <a:gd name="connsiteY246" fmla="*/ 2266431 h 2451662"/>
              <a:gd name="connsiteX247" fmla="*/ 895456 w 2286002"/>
              <a:gd name="connsiteY247" fmla="*/ 2249183 h 2451662"/>
              <a:gd name="connsiteX248" fmla="*/ 875442 w 2286002"/>
              <a:gd name="connsiteY248" fmla="*/ 2249183 h 2451662"/>
              <a:gd name="connsiteX249" fmla="*/ 877262 w 2286002"/>
              <a:gd name="connsiteY249" fmla="*/ 2243736 h 2451662"/>
              <a:gd name="connsiteX250" fmla="*/ 840874 w 2286002"/>
              <a:gd name="connsiteY250" fmla="*/ 2234658 h 2451662"/>
              <a:gd name="connsiteX251" fmla="*/ 854519 w 2286002"/>
              <a:gd name="connsiteY251" fmla="*/ 2235566 h 2451662"/>
              <a:gd name="connsiteX252" fmla="*/ 825408 w 2286002"/>
              <a:gd name="connsiteY252" fmla="*/ 2222857 h 2451662"/>
              <a:gd name="connsiteX253" fmla="*/ 824499 w 2286002"/>
              <a:gd name="connsiteY253" fmla="*/ 2231027 h 2451662"/>
              <a:gd name="connsiteX254" fmla="*/ 819041 w 2286002"/>
              <a:gd name="connsiteY254" fmla="*/ 2222857 h 2451662"/>
              <a:gd name="connsiteX255" fmla="*/ 805736 w 2286002"/>
              <a:gd name="connsiteY255" fmla="*/ 2218772 h 2451662"/>
              <a:gd name="connsiteX256" fmla="*/ 1636041 w 2286002"/>
              <a:gd name="connsiteY256" fmla="*/ 2210387 h 2451662"/>
              <a:gd name="connsiteX257" fmla="*/ 1630620 w 2286002"/>
              <a:gd name="connsiteY257" fmla="*/ 2219421 h 2451662"/>
              <a:gd name="connsiteX258" fmla="*/ 1627007 w 2286002"/>
              <a:gd name="connsiteY258" fmla="*/ 2216711 h 2451662"/>
              <a:gd name="connsiteX259" fmla="*/ 1636041 w 2286002"/>
              <a:gd name="connsiteY259" fmla="*/ 2210387 h 2451662"/>
              <a:gd name="connsiteX260" fmla="*/ 1069189 w 2286002"/>
              <a:gd name="connsiteY260" fmla="*/ 2209090 h 2451662"/>
              <a:gd name="connsiteX261" fmla="*/ 1090981 w 2286002"/>
              <a:gd name="connsiteY261" fmla="*/ 2218355 h 2451662"/>
              <a:gd name="connsiteX262" fmla="*/ 1057384 w 2286002"/>
              <a:gd name="connsiteY262" fmla="*/ 2218355 h 2451662"/>
              <a:gd name="connsiteX263" fmla="*/ 1082809 w 2286002"/>
              <a:gd name="connsiteY263" fmla="*/ 2222061 h 2451662"/>
              <a:gd name="connsiteX264" fmla="*/ 1109141 w 2286002"/>
              <a:gd name="connsiteY264" fmla="*/ 2226694 h 2451662"/>
              <a:gd name="connsiteX265" fmla="*/ 1136382 w 2286002"/>
              <a:gd name="connsiteY265" fmla="*/ 2228663 h 2451662"/>
              <a:gd name="connsiteX266" fmla="*/ 1147659 w 2286002"/>
              <a:gd name="connsiteY266" fmla="*/ 2227465 h 2451662"/>
              <a:gd name="connsiteX267" fmla="*/ 1151365 w 2286002"/>
              <a:gd name="connsiteY267" fmla="*/ 2227201 h 2451662"/>
              <a:gd name="connsiteX268" fmla="*/ 1151919 w 2286002"/>
              <a:gd name="connsiteY268" fmla="*/ 2227012 h 2451662"/>
              <a:gd name="connsiteX269" fmla="*/ 1163623 w 2286002"/>
              <a:gd name="connsiteY269" fmla="*/ 2225768 h 2451662"/>
              <a:gd name="connsiteX270" fmla="*/ 1155905 w 2286002"/>
              <a:gd name="connsiteY270" fmla="*/ 2225652 h 2451662"/>
              <a:gd name="connsiteX271" fmla="*/ 1151919 w 2286002"/>
              <a:gd name="connsiteY271" fmla="*/ 2227012 h 2451662"/>
              <a:gd name="connsiteX272" fmla="*/ 1147659 w 2286002"/>
              <a:gd name="connsiteY272" fmla="*/ 2227465 h 2451662"/>
              <a:gd name="connsiteX273" fmla="*/ 1145463 w 2286002"/>
              <a:gd name="connsiteY273" fmla="*/ 2227621 h 2451662"/>
              <a:gd name="connsiteX274" fmla="*/ 1150910 w 2286002"/>
              <a:gd name="connsiteY274" fmla="*/ 2226694 h 2451662"/>
              <a:gd name="connsiteX275" fmla="*/ 1143646 w 2286002"/>
              <a:gd name="connsiteY275" fmla="*/ 2222988 h 2451662"/>
              <a:gd name="connsiteX276" fmla="*/ 1166347 w 2286002"/>
              <a:gd name="connsiteY276" fmla="*/ 2222988 h 2451662"/>
              <a:gd name="connsiteX277" fmla="*/ 1121854 w 2286002"/>
              <a:gd name="connsiteY277" fmla="*/ 2210943 h 2451662"/>
              <a:gd name="connsiteX278" fmla="*/ 1120946 w 2286002"/>
              <a:gd name="connsiteY278" fmla="*/ 2220209 h 2451662"/>
              <a:gd name="connsiteX279" fmla="*/ 1110958 w 2286002"/>
              <a:gd name="connsiteY279" fmla="*/ 2222061 h 2451662"/>
              <a:gd name="connsiteX280" fmla="*/ 1116406 w 2286002"/>
              <a:gd name="connsiteY280" fmla="*/ 2215576 h 2451662"/>
              <a:gd name="connsiteX281" fmla="*/ 1084625 w 2286002"/>
              <a:gd name="connsiteY281" fmla="*/ 2210016 h 2451662"/>
              <a:gd name="connsiteX282" fmla="*/ 1069189 w 2286002"/>
              <a:gd name="connsiteY282" fmla="*/ 2209090 h 2451662"/>
              <a:gd name="connsiteX283" fmla="*/ 1533224 w 2286002"/>
              <a:gd name="connsiteY283" fmla="*/ 2207564 h 2451662"/>
              <a:gd name="connsiteX284" fmla="*/ 1520476 w 2286002"/>
              <a:gd name="connsiteY284" fmla="*/ 2213167 h 2451662"/>
              <a:gd name="connsiteX285" fmla="*/ 1536042 w 2286002"/>
              <a:gd name="connsiteY285" fmla="*/ 2209460 h 2451662"/>
              <a:gd name="connsiteX286" fmla="*/ 1533224 w 2286002"/>
              <a:gd name="connsiteY286" fmla="*/ 2207564 h 2451662"/>
              <a:gd name="connsiteX287" fmla="*/ 546418 w 2286002"/>
              <a:gd name="connsiteY287" fmla="*/ 2206496 h 2451662"/>
              <a:gd name="connsiteX288" fmla="*/ 553773 w 2286002"/>
              <a:gd name="connsiteY288" fmla="*/ 2211012 h 2451662"/>
              <a:gd name="connsiteX289" fmla="*/ 561129 w 2286002"/>
              <a:gd name="connsiteY289" fmla="*/ 2220950 h 2451662"/>
              <a:gd name="connsiteX290" fmla="*/ 541821 w 2286002"/>
              <a:gd name="connsiteY290" fmla="*/ 2207399 h 2451662"/>
              <a:gd name="connsiteX291" fmla="*/ 546418 w 2286002"/>
              <a:gd name="connsiteY291" fmla="*/ 2206496 h 2451662"/>
              <a:gd name="connsiteX292" fmla="*/ 1564450 w 2286002"/>
              <a:gd name="connsiteY292" fmla="*/ 2191457 h 2451662"/>
              <a:gd name="connsiteX293" fmla="*/ 1569954 w 2286002"/>
              <a:gd name="connsiteY293" fmla="*/ 2193987 h 2451662"/>
              <a:gd name="connsiteX294" fmla="*/ 1551608 w 2286002"/>
              <a:gd name="connsiteY294" fmla="*/ 2198388 h 2451662"/>
              <a:gd name="connsiteX295" fmla="*/ 1553443 w 2286002"/>
              <a:gd name="connsiteY295" fmla="*/ 2194867 h 2451662"/>
              <a:gd name="connsiteX296" fmla="*/ 1564450 w 2286002"/>
              <a:gd name="connsiteY296" fmla="*/ 2191457 h 2451662"/>
              <a:gd name="connsiteX297" fmla="*/ 1463400 w 2286002"/>
              <a:gd name="connsiteY297" fmla="*/ 2190930 h 2451662"/>
              <a:gd name="connsiteX298" fmla="*/ 1463400 w 2286002"/>
              <a:gd name="connsiteY298" fmla="*/ 2195933 h 2451662"/>
              <a:gd name="connsiteX299" fmla="*/ 1461547 w 2286002"/>
              <a:gd name="connsiteY299" fmla="*/ 2193932 h 2451662"/>
              <a:gd name="connsiteX300" fmla="*/ 1463400 w 2286002"/>
              <a:gd name="connsiteY300" fmla="*/ 2190930 h 2451662"/>
              <a:gd name="connsiteX301" fmla="*/ 1550798 w 2286002"/>
              <a:gd name="connsiteY301" fmla="*/ 2189151 h 2451662"/>
              <a:gd name="connsiteX302" fmla="*/ 1554388 w 2286002"/>
              <a:gd name="connsiteY302" fmla="*/ 2190262 h 2451662"/>
              <a:gd name="connsiteX303" fmla="*/ 1552535 w 2286002"/>
              <a:gd name="connsiteY303" fmla="*/ 2193820 h 2451662"/>
              <a:gd name="connsiteX304" fmla="*/ 1546049 w 2286002"/>
              <a:gd name="connsiteY304" fmla="*/ 2195599 h 2451662"/>
              <a:gd name="connsiteX305" fmla="*/ 1544196 w 2286002"/>
              <a:gd name="connsiteY305" fmla="*/ 2196489 h 2451662"/>
              <a:gd name="connsiteX306" fmla="*/ 1537710 w 2286002"/>
              <a:gd name="connsiteY306" fmla="*/ 2193820 h 2451662"/>
              <a:gd name="connsiteX307" fmla="*/ 1544196 w 2286002"/>
              <a:gd name="connsiteY307" fmla="*/ 2191152 h 2451662"/>
              <a:gd name="connsiteX308" fmla="*/ 1545122 w 2286002"/>
              <a:gd name="connsiteY308" fmla="*/ 2192041 h 2451662"/>
              <a:gd name="connsiteX309" fmla="*/ 1550798 w 2286002"/>
              <a:gd name="connsiteY309" fmla="*/ 2189151 h 2451662"/>
              <a:gd name="connsiteX310" fmla="*/ 948164 w 2286002"/>
              <a:gd name="connsiteY310" fmla="*/ 2186482 h 2451662"/>
              <a:gd name="connsiteX311" fmla="*/ 944530 w 2286002"/>
              <a:gd name="connsiteY311" fmla="*/ 2190148 h 2451662"/>
              <a:gd name="connsiteX312" fmla="*/ 967244 w 2286002"/>
              <a:gd name="connsiteY312" fmla="*/ 2199314 h 2451662"/>
              <a:gd name="connsiteX313" fmla="*/ 979964 w 2286002"/>
              <a:gd name="connsiteY313" fmla="*/ 2202980 h 2451662"/>
              <a:gd name="connsiteX314" fmla="*/ 993593 w 2286002"/>
              <a:gd name="connsiteY314" fmla="*/ 2204813 h 2451662"/>
              <a:gd name="connsiteX315" fmla="*/ 1043565 w 2286002"/>
              <a:gd name="connsiteY315" fmla="*/ 2211229 h 2451662"/>
              <a:gd name="connsiteX316" fmla="*/ 1034479 w 2286002"/>
              <a:gd name="connsiteY316" fmla="*/ 2215812 h 2451662"/>
              <a:gd name="connsiteX317" fmla="*/ 1049925 w 2286002"/>
              <a:gd name="connsiteY317" fmla="*/ 2218561 h 2451662"/>
              <a:gd name="connsiteX318" fmla="*/ 1048108 w 2286002"/>
              <a:gd name="connsiteY318" fmla="*/ 2212145 h 2451662"/>
              <a:gd name="connsiteX319" fmla="*/ 1066279 w 2286002"/>
              <a:gd name="connsiteY319" fmla="*/ 2213978 h 2451662"/>
              <a:gd name="connsiteX320" fmla="*/ 1014490 w 2286002"/>
              <a:gd name="connsiteY320" fmla="*/ 2197481 h 2451662"/>
              <a:gd name="connsiteX321" fmla="*/ 983598 w 2286002"/>
              <a:gd name="connsiteY321" fmla="*/ 2194731 h 2451662"/>
              <a:gd name="connsiteX322" fmla="*/ 948164 w 2286002"/>
              <a:gd name="connsiteY322" fmla="*/ 2186482 h 2451662"/>
              <a:gd name="connsiteX323" fmla="*/ 1639665 w 2286002"/>
              <a:gd name="connsiteY323" fmla="*/ 2178987 h 2451662"/>
              <a:gd name="connsiteX324" fmla="*/ 1628024 w 2286002"/>
              <a:gd name="connsiteY324" fmla="*/ 2183077 h 2451662"/>
              <a:gd name="connsiteX325" fmla="*/ 1641670 w 2286002"/>
              <a:gd name="connsiteY325" fmla="*/ 2182139 h 2451662"/>
              <a:gd name="connsiteX326" fmla="*/ 1639665 w 2286002"/>
              <a:gd name="connsiteY326" fmla="*/ 2178987 h 2451662"/>
              <a:gd name="connsiteX327" fmla="*/ 1589857 w 2286002"/>
              <a:gd name="connsiteY327" fmla="*/ 2177587 h 2451662"/>
              <a:gd name="connsiteX328" fmla="*/ 1591636 w 2286002"/>
              <a:gd name="connsiteY328" fmla="*/ 2179366 h 2451662"/>
              <a:gd name="connsiteX329" fmla="*/ 1589857 w 2286002"/>
              <a:gd name="connsiteY329" fmla="*/ 2182035 h 2451662"/>
              <a:gd name="connsiteX330" fmla="*/ 1587188 w 2286002"/>
              <a:gd name="connsiteY330" fmla="*/ 2180256 h 2451662"/>
              <a:gd name="connsiteX331" fmla="*/ 1589857 w 2286002"/>
              <a:gd name="connsiteY331" fmla="*/ 2177587 h 2451662"/>
              <a:gd name="connsiteX332" fmla="*/ 612031 w 2286002"/>
              <a:gd name="connsiteY332" fmla="*/ 2173695 h 2451662"/>
              <a:gd name="connsiteX333" fmla="*/ 628406 w 2286002"/>
              <a:gd name="connsiteY333" fmla="*/ 2189262 h 2451662"/>
              <a:gd name="connsiteX334" fmla="*/ 612031 w 2286002"/>
              <a:gd name="connsiteY334" fmla="*/ 2173695 h 2451662"/>
              <a:gd name="connsiteX335" fmla="*/ 1455988 w 2286002"/>
              <a:gd name="connsiteY335" fmla="*/ 2169557 h 2451662"/>
              <a:gd name="connsiteX336" fmla="*/ 1434106 w 2286002"/>
              <a:gd name="connsiteY336" fmla="*/ 2174746 h 2451662"/>
              <a:gd name="connsiteX337" fmla="*/ 1433195 w 2286002"/>
              <a:gd name="connsiteY337" fmla="*/ 2171286 h 2451662"/>
              <a:gd name="connsiteX338" fmla="*/ 1455988 w 2286002"/>
              <a:gd name="connsiteY338" fmla="*/ 2169557 h 2451662"/>
              <a:gd name="connsiteX339" fmla="*/ 553644 w 2286002"/>
              <a:gd name="connsiteY339" fmla="*/ 2169248 h 2451662"/>
              <a:gd name="connsiteX340" fmla="*/ 549065 w 2286002"/>
              <a:gd name="connsiteY340" fmla="*/ 2171055 h 2451662"/>
              <a:gd name="connsiteX341" fmla="*/ 551812 w 2286002"/>
              <a:gd name="connsiteY341" fmla="*/ 2172862 h 2451662"/>
              <a:gd name="connsiteX342" fmla="*/ 562800 w 2286002"/>
              <a:gd name="connsiteY342" fmla="*/ 2176475 h 2451662"/>
              <a:gd name="connsiteX343" fmla="*/ 553644 w 2286002"/>
              <a:gd name="connsiteY343" fmla="*/ 2169248 h 2451662"/>
              <a:gd name="connsiteX344" fmla="*/ 1770001 w 2286002"/>
              <a:gd name="connsiteY344" fmla="*/ 2152982 h 2451662"/>
              <a:gd name="connsiteX345" fmla="*/ 1769861 w 2286002"/>
              <a:gd name="connsiteY345" fmla="*/ 2153185 h 2451662"/>
              <a:gd name="connsiteX346" fmla="*/ 1769872 w 2286002"/>
              <a:gd name="connsiteY346" fmla="*/ 2153070 h 2451662"/>
              <a:gd name="connsiteX347" fmla="*/ 550844 w 2286002"/>
              <a:gd name="connsiteY347" fmla="*/ 2144787 h 2451662"/>
              <a:gd name="connsiteX348" fmla="*/ 548150 w 2286002"/>
              <a:gd name="connsiteY348" fmla="*/ 2148345 h 2451662"/>
              <a:gd name="connsiteX349" fmla="*/ 559824 w 2286002"/>
              <a:gd name="connsiteY349" fmla="*/ 2150124 h 2451662"/>
              <a:gd name="connsiteX350" fmla="*/ 550844 w 2286002"/>
              <a:gd name="connsiteY350" fmla="*/ 2144787 h 2451662"/>
              <a:gd name="connsiteX351" fmla="*/ 1586076 w 2286002"/>
              <a:gd name="connsiteY351" fmla="*/ 2129221 h 2451662"/>
              <a:gd name="connsiteX352" fmla="*/ 1574253 w 2286002"/>
              <a:gd name="connsiteY352" fmla="*/ 2131950 h 2451662"/>
              <a:gd name="connsiteX353" fmla="*/ 1546971 w 2286002"/>
              <a:gd name="connsiteY353" fmla="*/ 2138318 h 2451662"/>
              <a:gd name="connsiteX354" fmla="*/ 1516959 w 2286002"/>
              <a:gd name="connsiteY354" fmla="*/ 2149234 h 2451662"/>
              <a:gd name="connsiteX355" fmla="*/ 1457846 w 2286002"/>
              <a:gd name="connsiteY355" fmla="*/ 2170157 h 2451662"/>
              <a:gd name="connsiteX356" fmla="*/ 1419650 w 2286002"/>
              <a:gd name="connsiteY356" fmla="*/ 2170157 h 2451662"/>
              <a:gd name="connsiteX357" fmla="*/ 1418740 w 2286002"/>
              <a:gd name="connsiteY357" fmla="*/ 2189262 h 2451662"/>
              <a:gd name="connsiteX358" fmla="*/ 1489676 w 2286002"/>
              <a:gd name="connsiteY358" fmla="*/ 2170157 h 2451662"/>
              <a:gd name="connsiteX359" fmla="*/ 1557884 w 2286002"/>
              <a:gd name="connsiteY359" fmla="*/ 2145596 h 2451662"/>
              <a:gd name="connsiteX360" fmla="*/ 1583348 w 2286002"/>
              <a:gd name="connsiteY360" fmla="*/ 2131040 h 2451662"/>
              <a:gd name="connsiteX361" fmla="*/ 1586076 w 2286002"/>
              <a:gd name="connsiteY361" fmla="*/ 2129221 h 2451662"/>
              <a:gd name="connsiteX362" fmla="*/ 537494 w 2286002"/>
              <a:gd name="connsiteY362" fmla="*/ 2129221 h 2451662"/>
              <a:gd name="connsiteX363" fmla="*/ 534807 w 2286002"/>
              <a:gd name="connsiteY363" fmla="*/ 2132874 h 2451662"/>
              <a:gd name="connsiteX364" fmla="*/ 549138 w 2286002"/>
              <a:gd name="connsiteY364" fmla="*/ 2142007 h 2451662"/>
              <a:gd name="connsiteX365" fmla="*/ 537494 w 2286002"/>
              <a:gd name="connsiteY365" fmla="*/ 2129221 h 2451662"/>
              <a:gd name="connsiteX366" fmla="*/ 1667243 w 2286002"/>
              <a:gd name="connsiteY366" fmla="*/ 2117546 h 2451662"/>
              <a:gd name="connsiteX367" fmla="*/ 1657231 w 2286002"/>
              <a:gd name="connsiteY367" fmla="*/ 2126634 h 2451662"/>
              <a:gd name="connsiteX368" fmla="*/ 1640847 w 2286002"/>
              <a:gd name="connsiteY368" fmla="*/ 2132995 h 2451662"/>
              <a:gd name="connsiteX369" fmla="*/ 1621733 w 2286002"/>
              <a:gd name="connsiteY369" fmla="*/ 2153896 h 2451662"/>
              <a:gd name="connsiteX370" fmla="*/ 1626285 w 2286002"/>
              <a:gd name="connsiteY370" fmla="*/ 2158440 h 2451662"/>
              <a:gd name="connsiteX371" fmla="*/ 1606261 w 2286002"/>
              <a:gd name="connsiteY371" fmla="*/ 2158440 h 2451662"/>
              <a:gd name="connsiteX372" fmla="*/ 1598979 w 2286002"/>
              <a:gd name="connsiteY372" fmla="*/ 2167527 h 2451662"/>
              <a:gd name="connsiteX373" fmla="*/ 1569853 w 2286002"/>
              <a:gd name="connsiteY373" fmla="*/ 2172979 h 2451662"/>
              <a:gd name="connsiteX374" fmla="*/ 1570763 w 2286002"/>
              <a:gd name="connsiteY374" fmla="*/ 2174797 h 2451662"/>
              <a:gd name="connsiteX375" fmla="*/ 1568943 w 2286002"/>
              <a:gd name="connsiteY375" fmla="*/ 2181158 h 2451662"/>
              <a:gd name="connsiteX376" fmla="*/ 1566213 w 2286002"/>
              <a:gd name="connsiteY376" fmla="*/ 2177523 h 2451662"/>
              <a:gd name="connsiteX377" fmla="*/ 1567123 w 2286002"/>
              <a:gd name="connsiteY377" fmla="*/ 2173888 h 2451662"/>
              <a:gd name="connsiteX378" fmla="*/ 1546189 w 2286002"/>
              <a:gd name="connsiteY378" fmla="*/ 2189337 h 2451662"/>
              <a:gd name="connsiteX379" fmla="*/ 1525255 w 2286002"/>
              <a:gd name="connsiteY379" fmla="*/ 2197515 h 2451662"/>
              <a:gd name="connsiteX380" fmla="*/ 1527985 w 2286002"/>
              <a:gd name="connsiteY380" fmla="*/ 2199332 h 2451662"/>
              <a:gd name="connsiteX381" fmla="*/ 1525255 w 2286002"/>
              <a:gd name="connsiteY381" fmla="*/ 2203876 h 2451662"/>
              <a:gd name="connsiteX382" fmla="*/ 1507051 w 2286002"/>
              <a:gd name="connsiteY382" fmla="*/ 2209329 h 2451662"/>
              <a:gd name="connsiteX383" fmla="*/ 1489758 w 2286002"/>
              <a:gd name="connsiteY383" fmla="*/ 2210238 h 2451662"/>
              <a:gd name="connsiteX384" fmla="*/ 1482476 w 2286002"/>
              <a:gd name="connsiteY384" fmla="*/ 2206602 h 2451662"/>
              <a:gd name="connsiteX385" fmla="*/ 1480656 w 2286002"/>
              <a:gd name="connsiteY385" fmla="*/ 2205694 h 2451662"/>
              <a:gd name="connsiteX386" fmla="*/ 1481566 w 2286002"/>
              <a:gd name="connsiteY386" fmla="*/ 2205694 h 2451662"/>
              <a:gd name="connsiteX387" fmla="*/ 1481566 w 2286002"/>
              <a:gd name="connsiteY387" fmla="*/ 2201150 h 2451662"/>
              <a:gd name="connsiteX388" fmla="*/ 1471554 w 2286002"/>
              <a:gd name="connsiteY388" fmla="*/ 2201150 h 2451662"/>
              <a:gd name="connsiteX389" fmla="*/ 1481566 w 2286002"/>
              <a:gd name="connsiteY389" fmla="*/ 2198424 h 2451662"/>
              <a:gd name="connsiteX390" fmla="*/ 1485207 w 2286002"/>
              <a:gd name="connsiteY390" fmla="*/ 2192063 h 2451662"/>
              <a:gd name="connsiteX391" fmla="*/ 1492488 w 2286002"/>
              <a:gd name="connsiteY391" fmla="*/ 2195698 h 2451662"/>
              <a:gd name="connsiteX392" fmla="*/ 1499770 w 2286002"/>
              <a:gd name="connsiteY392" fmla="*/ 2193880 h 2451662"/>
              <a:gd name="connsiteX393" fmla="*/ 1528895 w 2286002"/>
              <a:gd name="connsiteY393" fmla="*/ 2183884 h 2451662"/>
              <a:gd name="connsiteX394" fmla="*/ 1581686 w 2286002"/>
              <a:gd name="connsiteY394" fmla="*/ 2164801 h 2451662"/>
              <a:gd name="connsiteX395" fmla="*/ 1574404 w 2286002"/>
              <a:gd name="connsiteY395" fmla="*/ 2162074 h 2451662"/>
              <a:gd name="connsiteX396" fmla="*/ 1560752 w 2286002"/>
              <a:gd name="connsiteY396" fmla="*/ 2167527 h 2451662"/>
              <a:gd name="connsiteX397" fmla="*/ 1576225 w 2286002"/>
              <a:gd name="connsiteY397" fmla="*/ 2158440 h 2451662"/>
              <a:gd name="connsiteX398" fmla="*/ 1593518 w 2286002"/>
              <a:gd name="connsiteY398" fmla="*/ 2157531 h 2451662"/>
              <a:gd name="connsiteX399" fmla="*/ 1611722 w 2286002"/>
              <a:gd name="connsiteY399" fmla="*/ 2151170 h 2451662"/>
              <a:gd name="connsiteX400" fmla="*/ 1608991 w 2286002"/>
              <a:gd name="connsiteY400" fmla="*/ 2144808 h 2451662"/>
              <a:gd name="connsiteX401" fmla="*/ 1637206 w 2286002"/>
              <a:gd name="connsiteY401" fmla="*/ 2126634 h 2451662"/>
              <a:gd name="connsiteX402" fmla="*/ 1630835 w 2286002"/>
              <a:gd name="connsiteY402" fmla="*/ 2124816 h 2451662"/>
              <a:gd name="connsiteX403" fmla="*/ 1667243 w 2286002"/>
              <a:gd name="connsiteY403" fmla="*/ 2117546 h 2451662"/>
              <a:gd name="connsiteX404" fmla="*/ 1783334 w 2286002"/>
              <a:gd name="connsiteY404" fmla="*/ 2106843 h 2451662"/>
              <a:gd name="connsiteX405" fmla="*/ 1774758 w 2286002"/>
              <a:gd name="connsiteY405" fmla="*/ 2111963 h 2451662"/>
              <a:gd name="connsiteX406" fmla="*/ 1768054 w 2286002"/>
              <a:gd name="connsiteY406" fmla="*/ 2113099 h 2451662"/>
              <a:gd name="connsiteX407" fmla="*/ 1776974 w 2286002"/>
              <a:gd name="connsiteY407" fmla="*/ 2108458 h 2451662"/>
              <a:gd name="connsiteX408" fmla="*/ 1783508 w 2286002"/>
              <a:gd name="connsiteY408" fmla="*/ 2106740 h 2451662"/>
              <a:gd name="connsiteX409" fmla="*/ 1783540 w 2286002"/>
              <a:gd name="connsiteY409" fmla="*/ 2106791 h 2451662"/>
              <a:gd name="connsiteX410" fmla="*/ 1783334 w 2286002"/>
              <a:gd name="connsiteY410" fmla="*/ 2106843 h 2451662"/>
              <a:gd name="connsiteX411" fmla="*/ 519241 w 2286002"/>
              <a:gd name="connsiteY411" fmla="*/ 2103092 h 2451662"/>
              <a:gd name="connsiteX412" fmla="*/ 553638 w 2286002"/>
              <a:gd name="connsiteY412" fmla="*/ 2134904 h 2451662"/>
              <a:gd name="connsiteX413" fmla="*/ 589845 w 2286002"/>
              <a:gd name="connsiteY413" fmla="*/ 2160353 h 2451662"/>
              <a:gd name="connsiteX414" fmla="*/ 561785 w 2286002"/>
              <a:gd name="connsiteY414" fmla="*/ 2134904 h 2451662"/>
              <a:gd name="connsiteX415" fmla="*/ 519241 w 2286002"/>
              <a:gd name="connsiteY415" fmla="*/ 2103092 h 2451662"/>
              <a:gd name="connsiteX416" fmla="*/ 453543 w 2286002"/>
              <a:gd name="connsiteY416" fmla="*/ 2103092 h 2451662"/>
              <a:gd name="connsiteX417" fmla="*/ 449128 w 2286002"/>
              <a:gd name="connsiteY417" fmla="*/ 2113099 h 2451662"/>
              <a:gd name="connsiteX418" fmla="*/ 453543 w 2286002"/>
              <a:gd name="connsiteY418" fmla="*/ 2103092 h 2451662"/>
              <a:gd name="connsiteX419" fmla="*/ 438399 w 2286002"/>
              <a:gd name="connsiteY419" fmla="*/ 2095680 h 2451662"/>
              <a:gd name="connsiteX420" fmla="*/ 437519 w 2286002"/>
              <a:gd name="connsiteY420" fmla="*/ 2100312 h 2451662"/>
              <a:gd name="connsiteX421" fmla="*/ 441040 w 2286002"/>
              <a:gd name="connsiteY421" fmla="*/ 2100312 h 2451662"/>
              <a:gd name="connsiteX422" fmla="*/ 448082 w 2286002"/>
              <a:gd name="connsiteY422" fmla="*/ 2100312 h 2451662"/>
              <a:gd name="connsiteX423" fmla="*/ 443681 w 2286002"/>
              <a:gd name="connsiteY423" fmla="*/ 2096606 h 2451662"/>
              <a:gd name="connsiteX424" fmla="*/ 438399 w 2286002"/>
              <a:gd name="connsiteY424" fmla="*/ 2095680 h 2451662"/>
              <a:gd name="connsiteX425" fmla="*/ 1588856 w 2286002"/>
              <a:gd name="connsiteY425" fmla="*/ 2094753 h 2451662"/>
              <a:gd name="connsiteX426" fmla="*/ 1588856 w 2286002"/>
              <a:gd name="connsiteY426" fmla="*/ 2095865 h 2451662"/>
              <a:gd name="connsiteX427" fmla="*/ 1588029 w 2286002"/>
              <a:gd name="connsiteY427" fmla="*/ 2095865 h 2451662"/>
              <a:gd name="connsiteX428" fmla="*/ 1588067 w 2286002"/>
              <a:gd name="connsiteY428" fmla="*/ 2095839 h 2451662"/>
              <a:gd name="connsiteX429" fmla="*/ 1588027 w 2286002"/>
              <a:gd name="connsiteY429" fmla="*/ 2095865 h 2451662"/>
              <a:gd name="connsiteX430" fmla="*/ 1587744 w 2286002"/>
              <a:gd name="connsiteY430" fmla="*/ 2095865 h 2451662"/>
              <a:gd name="connsiteX431" fmla="*/ 1588856 w 2286002"/>
              <a:gd name="connsiteY431" fmla="*/ 2094753 h 2451662"/>
              <a:gd name="connsiteX432" fmla="*/ 1662463 w 2286002"/>
              <a:gd name="connsiteY432" fmla="*/ 2094532 h 2451662"/>
              <a:gd name="connsiteX433" fmla="*/ 1662593 w 2286002"/>
              <a:gd name="connsiteY433" fmla="*/ 2094618 h 2451662"/>
              <a:gd name="connsiteX434" fmla="*/ 1658971 w 2286002"/>
              <a:gd name="connsiteY434" fmla="*/ 2096747 h 2451662"/>
              <a:gd name="connsiteX435" fmla="*/ 389153 w 2286002"/>
              <a:gd name="connsiteY435" fmla="*/ 2067846 h 2451662"/>
              <a:gd name="connsiteX436" fmla="*/ 400797 w 2286002"/>
              <a:gd name="connsiteY436" fmla="*/ 2080299 h 2451662"/>
              <a:gd name="connsiteX437" fmla="*/ 393631 w 2286002"/>
              <a:gd name="connsiteY437" fmla="*/ 2071404 h 2451662"/>
              <a:gd name="connsiteX438" fmla="*/ 400797 w 2286002"/>
              <a:gd name="connsiteY438" fmla="*/ 2075851 h 2451662"/>
              <a:gd name="connsiteX439" fmla="*/ 405275 w 2286002"/>
              <a:gd name="connsiteY439" fmla="*/ 2071404 h 2451662"/>
              <a:gd name="connsiteX440" fmla="*/ 389153 w 2286002"/>
              <a:gd name="connsiteY440" fmla="*/ 2067846 h 2451662"/>
              <a:gd name="connsiteX441" fmla="*/ 171666 w 2286002"/>
              <a:gd name="connsiteY441" fmla="*/ 2051946 h 2451662"/>
              <a:gd name="connsiteX442" fmla="*/ 180737 w 2286002"/>
              <a:gd name="connsiteY442" fmla="*/ 2065758 h 2451662"/>
              <a:gd name="connsiteX443" fmla="*/ 182551 w 2286002"/>
              <a:gd name="connsiteY443" fmla="*/ 2081411 h 2451662"/>
              <a:gd name="connsiteX444" fmla="*/ 171666 w 2286002"/>
              <a:gd name="connsiteY444" fmla="*/ 2051946 h 2451662"/>
              <a:gd name="connsiteX445" fmla="*/ 1903499 w 2286002"/>
              <a:gd name="connsiteY445" fmla="*/ 2048601 h 2451662"/>
              <a:gd name="connsiteX446" fmla="*/ 1859866 w 2286002"/>
              <a:gd name="connsiteY446" fmla="*/ 2090388 h 2451662"/>
              <a:gd name="connsiteX447" fmla="*/ 1816233 w 2286002"/>
              <a:gd name="connsiteY447" fmla="*/ 2121275 h 2451662"/>
              <a:gd name="connsiteX448" fmla="*/ 1770001 w 2286002"/>
              <a:gd name="connsiteY448" fmla="*/ 2152982 h 2451662"/>
              <a:gd name="connsiteX449" fmla="*/ 1776463 w 2286002"/>
              <a:gd name="connsiteY449" fmla="*/ 2143645 h 2451662"/>
              <a:gd name="connsiteX450" fmla="*/ 1794416 w 2286002"/>
              <a:gd name="connsiteY450" fmla="*/ 2134901 h 2451662"/>
              <a:gd name="connsiteX451" fmla="*/ 1852593 w 2286002"/>
              <a:gd name="connsiteY451" fmla="*/ 2090388 h 2451662"/>
              <a:gd name="connsiteX452" fmla="*/ 1903499 w 2286002"/>
              <a:gd name="connsiteY452" fmla="*/ 2048601 h 2451662"/>
              <a:gd name="connsiteX453" fmla="*/ 1723512 w 2286002"/>
              <a:gd name="connsiteY453" fmla="*/ 2034066 h 2451662"/>
              <a:gd name="connsiteX454" fmla="*/ 1723616 w 2286002"/>
              <a:gd name="connsiteY454" fmla="*/ 2034115 h 2451662"/>
              <a:gd name="connsiteX455" fmla="*/ 1723518 w 2286002"/>
              <a:gd name="connsiteY455" fmla="*/ 2034194 h 2451662"/>
              <a:gd name="connsiteX456" fmla="*/ 1583297 w 2286002"/>
              <a:gd name="connsiteY456" fmla="*/ 2029709 h 2451662"/>
              <a:gd name="connsiteX457" fmla="*/ 1583297 w 2286002"/>
              <a:gd name="connsiteY457" fmla="*/ 2031377 h 2451662"/>
              <a:gd name="connsiteX458" fmla="*/ 1589968 w 2286002"/>
              <a:gd name="connsiteY458" fmla="*/ 2029709 h 2451662"/>
              <a:gd name="connsiteX459" fmla="*/ 1586156 w 2286002"/>
              <a:gd name="connsiteY459" fmla="*/ 2029709 h 2451662"/>
              <a:gd name="connsiteX460" fmla="*/ 1583297 w 2286002"/>
              <a:gd name="connsiteY460" fmla="*/ 2029709 h 2451662"/>
              <a:gd name="connsiteX461" fmla="*/ 1731693 w 2286002"/>
              <a:gd name="connsiteY461" fmla="*/ 2027707 h 2451662"/>
              <a:gd name="connsiteX462" fmla="*/ 1727148 w 2286002"/>
              <a:gd name="connsiteY462" fmla="*/ 2039517 h 2451662"/>
              <a:gd name="connsiteX463" fmla="*/ 1725671 w 2286002"/>
              <a:gd name="connsiteY463" fmla="*/ 2035088 h 2451662"/>
              <a:gd name="connsiteX464" fmla="*/ 1723616 w 2286002"/>
              <a:gd name="connsiteY464" fmla="*/ 2034115 h 2451662"/>
              <a:gd name="connsiteX465" fmla="*/ 1647734 w 2286002"/>
              <a:gd name="connsiteY465" fmla="*/ 2026929 h 2451662"/>
              <a:gd name="connsiteX466" fmla="*/ 1651373 w 2286002"/>
              <a:gd name="connsiteY466" fmla="*/ 2038620 h 2451662"/>
              <a:gd name="connsiteX467" fmla="*/ 1665019 w 2286002"/>
              <a:gd name="connsiteY467" fmla="*/ 2034124 h 2451662"/>
              <a:gd name="connsiteX468" fmla="*/ 1649554 w 2286002"/>
              <a:gd name="connsiteY468" fmla="*/ 2044915 h 2451662"/>
              <a:gd name="connsiteX469" fmla="*/ 1624992 w 2286002"/>
              <a:gd name="connsiteY469" fmla="*/ 2048512 h 2451662"/>
              <a:gd name="connsiteX470" fmla="*/ 1638637 w 2286002"/>
              <a:gd name="connsiteY470" fmla="*/ 2039520 h 2451662"/>
              <a:gd name="connsiteX471" fmla="*/ 1614985 w 2286002"/>
              <a:gd name="connsiteY471" fmla="*/ 2044915 h 2451662"/>
              <a:gd name="connsiteX472" fmla="*/ 1647734 w 2286002"/>
              <a:gd name="connsiteY472" fmla="*/ 2026929 h 2451662"/>
              <a:gd name="connsiteX473" fmla="*/ 1920453 w 2286002"/>
              <a:gd name="connsiteY473" fmla="*/ 2021370 h 2451662"/>
              <a:gd name="connsiteX474" fmla="*/ 1911297 w 2286002"/>
              <a:gd name="connsiteY474" fmla="*/ 2033045 h 2451662"/>
              <a:gd name="connsiteX475" fmla="*/ 1920453 w 2286002"/>
              <a:gd name="connsiteY475" fmla="*/ 2021370 h 2451662"/>
              <a:gd name="connsiteX476" fmla="*/ 1716053 w 2286002"/>
              <a:gd name="connsiteY476" fmla="*/ 2016923 h 2451662"/>
              <a:gd name="connsiteX477" fmla="*/ 1717832 w 2286002"/>
              <a:gd name="connsiteY477" fmla="*/ 2018590 h 2451662"/>
              <a:gd name="connsiteX478" fmla="*/ 1714274 w 2286002"/>
              <a:gd name="connsiteY478" fmla="*/ 2020258 h 2451662"/>
              <a:gd name="connsiteX479" fmla="*/ 1714274 w 2286002"/>
              <a:gd name="connsiteY479" fmla="*/ 2017756 h 2451662"/>
              <a:gd name="connsiteX480" fmla="*/ 1716053 w 2286002"/>
              <a:gd name="connsiteY480" fmla="*/ 2016923 h 2451662"/>
              <a:gd name="connsiteX481" fmla="*/ 1644314 w 2286002"/>
              <a:gd name="connsiteY481" fmla="*/ 2014699 h 2451662"/>
              <a:gd name="connsiteX482" fmla="*/ 1648897 w 2286002"/>
              <a:gd name="connsiteY482" fmla="*/ 2021185 h 2451662"/>
              <a:gd name="connsiteX483" fmla="*/ 1646147 w 2286002"/>
              <a:gd name="connsiteY483" fmla="*/ 2026744 h 2451662"/>
              <a:gd name="connsiteX484" fmla="*/ 1637898 w 2286002"/>
              <a:gd name="connsiteY484" fmla="*/ 2029524 h 2451662"/>
              <a:gd name="connsiteX485" fmla="*/ 1633315 w 2286002"/>
              <a:gd name="connsiteY485" fmla="*/ 2034156 h 2451662"/>
              <a:gd name="connsiteX486" fmla="*/ 1633315 w 2286002"/>
              <a:gd name="connsiteY486" fmla="*/ 2030450 h 2451662"/>
              <a:gd name="connsiteX487" fmla="*/ 1621400 w 2286002"/>
              <a:gd name="connsiteY487" fmla="*/ 2036010 h 2451662"/>
              <a:gd name="connsiteX488" fmla="*/ 1614985 w 2286002"/>
              <a:gd name="connsiteY488" fmla="*/ 2034156 h 2451662"/>
              <a:gd name="connsiteX489" fmla="*/ 1615901 w 2286002"/>
              <a:gd name="connsiteY489" fmla="*/ 2031377 h 2451662"/>
              <a:gd name="connsiteX490" fmla="*/ 1644314 w 2286002"/>
              <a:gd name="connsiteY490" fmla="*/ 2014699 h 2451662"/>
              <a:gd name="connsiteX491" fmla="*/ 1693472 w 2286002"/>
              <a:gd name="connsiteY491" fmla="*/ 2011155 h 2451662"/>
              <a:gd name="connsiteX492" fmla="*/ 1698931 w 2286002"/>
              <a:gd name="connsiteY492" fmla="*/ 2015672 h 2451662"/>
              <a:gd name="connsiteX493" fmla="*/ 1688924 w 2286002"/>
              <a:gd name="connsiteY493" fmla="*/ 2021995 h 2451662"/>
              <a:gd name="connsiteX494" fmla="*/ 1693472 w 2286002"/>
              <a:gd name="connsiteY494" fmla="*/ 2011155 h 2451662"/>
              <a:gd name="connsiteX495" fmla="*/ 324620 w 2286002"/>
              <a:gd name="connsiteY495" fmla="*/ 1997465 h 2451662"/>
              <a:gd name="connsiteX496" fmla="*/ 334649 w 2286002"/>
              <a:gd name="connsiteY496" fmla="*/ 2011225 h 2451662"/>
              <a:gd name="connsiteX497" fmla="*/ 342855 w 2286002"/>
              <a:gd name="connsiteY497" fmla="*/ 2015811 h 2451662"/>
              <a:gd name="connsiteX498" fmla="*/ 324620 w 2286002"/>
              <a:gd name="connsiteY498" fmla="*/ 1997465 h 2451662"/>
              <a:gd name="connsiteX499" fmla="*/ 351016 w 2286002"/>
              <a:gd name="connsiteY499" fmla="*/ 1993018 h 2451662"/>
              <a:gd name="connsiteX500" fmla="*/ 347458 w 2286002"/>
              <a:gd name="connsiteY500" fmla="*/ 1996724 h 2451662"/>
              <a:gd name="connsiteX501" fmla="*/ 356353 w 2286002"/>
              <a:gd name="connsiteY501" fmla="*/ 2006916 h 2451662"/>
              <a:gd name="connsiteX502" fmla="*/ 351016 w 2286002"/>
              <a:gd name="connsiteY502" fmla="*/ 1993018 h 2451662"/>
              <a:gd name="connsiteX503" fmla="*/ 1725245 w 2286002"/>
              <a:gd name="connsiteY503" fmla="*/ 1984678 h 2451662"/>
              <a:gd name="connsiteX504" fmla="*/ 1723392 w 2286002"/>
              <a:gd name="connsiteY504" fmla="*/ 1985605 h 2451662"/>
              <a:gd name="connsiteX505" fmla="*/ 1725245 w 2286002"/>
              <a:gd name="connsiteY505" fmla="*/ 1986532 h 2451662"/>
              <a:gd name="connsiteX506" fmla="*/ 1726171 w 2286002"/>
              <a:gd name="connsiteY506" fmla="*/ 1987458 h 2451662"/>
              <a:gd name="connsiteX507" fmla="*/ 1726171 w 2286002"/>
              <a:gd name="connsiteY507" fmla="*/ 1986532 h 2451662"/>
              <a:gd name="connsiteX508" fmla="*/ 1725245 w 2286002"/>
              <a:gd name="connsiteY508" fmla="*/ 1986532 h 2451662"/>
              <a:gd name="connsiteX509" fmla="*/ 1725245 w 2286002"/>
              <a:gd name="connsiteY509" fmla="*/ 1984678 h 2451662"/>
              <a:gd name="connsiteX510" fmla="*/ 1827073 w 2286002"/>
              <a:gd name="connsiteY510" fmla="*/ 1982455 h 2451662"/>
              <a:gd name="connsiteX511" fmla="*/ 1829019 w 2286002"/>
              <a:gd name="connsiteY511" fmla="*/ 1984957 h 2451662"/>
              <a:gd name="connsiteX512" fmla="*/ 1827073 w 2286002"/>
              <a:gd name="connsiteY512" fmla="*/ 1985790 h 2451662"/>
              <a:gd name="connsiteX513" fmla="*/ 1825127 w 2286002"/>
              <a:gd name="connsiteY513" fmla="*/ 1984122 h 2451662"/>
              <a:gd name="connsiteX514" fmla="*/ 1827073 w 2286002"/>
              <a:gd name="connsiteY514" fmla="*/ 1982455 h 2451662"/>
              <a:gd name="connsiteX515" fmla="*/ 1768978 w 2286002"/>
              <a:gd name="connsiteY515" fmla="*/ 1973931 h 2451662"/>
              <a:gd name="connsiteX516" fmla="*/ 1761566 w 2286002"/>
              <a:gd name="connsiteY516" fmla="*/ 1982269 h 2451662"/>
              <a:gd name="connsiteX517" fmla="*/ 1761566 w 2286002"/>
              <a:gd name="connsiteY517" fmla="*/ 1984123 h 2451662"/>
              <a:gd name="connsiteX518" fmla="*/ 1768978 w 2286002"/>
              <a:gd name="connsiteY518" fmla="*/ 1975784 h 2451662"/>
              <a:gd name="connsiteX519" fmla="*/ 1774537 w 2286002"/>
              <a:gd name="connsiteY519" fmla="*/ 1978563 h 2451662"/>
              <a:gd name="connsiteX520" fmla="*/ 1768978 w 2286002"/>
              <a:gd name="connsiteY520" fmla="*/ 1973931 h 2451662"/>
              <a:gd name="connsiteX521" fmla="*/ 1728729 w 2286002"/>
              <a:gd name="connsiteY521" fmla="*/ 1967445 h 2451662"/>
              <a:gd name="connsiteX522" fmla="*/ 1726727 w 2286002"/>
              <a:gd name="connsiteY522" fmla="*/ 1969446 h 2451662"/>
              <a:gd name="connsiteX523" fmla="*/ 1728729 w 2286002"/>
              <a:gd name="connsiteY523" fmla="*/ 1972448 h 2451662"/>
              <a:gd name="connsiteX524" fmla="*/ 1731731 w 2286002"/>
              <a:gd name="connsiteY524" fmla="*/ 1971447 h 2451662"/>
              <a:gd name="connsiteX525" fmla="*/ 1729729 w 2286002"/>
              <a:gd name="connsiteY525" fmla="*/ 1969446 h 2451662"/>
              <a:gd name="connsiteX526" fmla="*/ 1728729 w 2286002"/>
              <a:gd name="connsiteY526" fmla="*/ 1967445 h 2451662"/>
              <a:gd name="connsiteX527" fmla="*/ 2025878 w 2286002"/>
              <a:gd name="connsiteY527" fmla="*/ 1962441 h 2451662"/>
              <a:gd name="connsiteX528" fmla="*/ 2025878 w 2286002"/>
              <a:gd name="connsiteY528" fmla="*/ 1981412 h 2451662"/>
              <a:gd name="connsiteX529" fmla="*/ 2014086 w 2286002"/>
              <a:gd name="connsiteY529" fmla="*/ 1981412 h 2451662"/>
              <a:gd name="connsiteX530" fmla="*/ 1994131 w 2286002"/>
              <a:gd name="connsiteY530" fmla="*/ 2000384 h 2451662"/>
              <a:gd name="connsiteX531" fmla="*/ 2010458 w 2286002"/>
              <a:gd name="connsiteY531" fmla="*/ 1982316 h 2451662"/>
              <a:gd name="connsiteX532" fmla="*/ 2025878 w 2286002"/>
              <a:gd name="connsiteY532" fmla="*/ 1962441 h 2451662"/>
              <a:gd name="connsiteX533" fmla="*/ 337237 w 2286002"/>
              <a:gd name="connsiteY533" fmla="*/ 1949655 h 2451662"/>
              <a:gd name="connsiteX534" fmla="*/ 351029 w 2286002"/>
              <a:gd name="connsiteY534" fmla="*/ 1966555 h 2451662"/>
              <a:gd name="connsiteX535" fmla="*/ 357465 w 2286002"/>
              <a:gd name="connsiteY535" fmla="*/ 1964776 h 2451662"/>
              <a:gd name="connsiteX536" fmla="*/ 337237 w 2286002"/>
              <a:gd name="connsiteY536" fmla="*/ 1949655 h 2451662"/>
              <a:gd name="connsiteX537" fmla="*/ 268168 w 2286002"/>
              <a:gd name="connsiteY537" fmla="*/ 1946669 h 2451662"/>
              <a:gd name="connsiteX538" fmla="*/ 281719 w 2286002"/>
              <a:gd name="connsiteY538" fmla="*/ 1950293 h 2451662"/>
              <a:gd name="connsiteX539" fmla="*/ 297980 w 2286002"/>
              <a:gd name="connsiteY539" fmla="*/ 1970224 h 2451662"/>
              <a:gd name="connsiteX540" fmla="*/ 284429 w 2286002"/>
              <a:gd name="connsiteY540" fmla="*/ 1966600 h 2451662"/>
              <a:gd name="connsiteX541" fmla="*/ 268168 w 2286002"/>
              <a:gd name="connsiteY541" fmla="*/ 1946669 h 2451662"/>
              <a:gd name="connsiteX542" fmla="*/ 299092 w 2286002"/>
              <a:gd name="connsiteY542" fmla="*/ 1940204 h 2451662"/>
              <a:gd name="connsiteX543" fmla="*/ 326303 w 2286002"/>
              <a:gd name="connsiteY543" fmla="*/ 1973026 h 2451662"/>
              <a:gd name="connsiteX544" fmla="*/ 350794 w 2286002"/>
              <a:gd name="connsiteY544" fmla="*/ 2008584 h 2451662"/>
              <a:gd name="connsiteX545" fmla="*/ 337188 w 2286002"/>
              <a:gd name="connsiteY545" fmla="*/ 1978496 h 2451662"/>
              <a:gd name="connsiteX546" fmla="*/ 299092 w 2286002"/>
              <a:gd name="connsiteY546" fmla="*/ 1940204 h 2451662"/>
              <a:gd name="connsiteX547" fmla="*/ 318286 w 2286002"/>
              <a:gd name="connsiteY547" fmla="*/ 1932421 h 2451662"/>
              <a:gd name="connsiteX548" fmla="*/ 330078 w 2286002"/>
              <a:gd name="connsiteY548" fmla="*/ 1948543 h 2451662"/>
              <a:gd name="connsiteX549" fmla="*/ 323728 w 2286002"/>
              <a:gd name="connsiteY549" fmla="*/ 1932421 h 2451662"/>
              <a:gd name="connsiteX550" fmla="*/ 318286 w 2286002"/>
              <a:gd name="connsiteY550" fmla="*/ 1932421 h 2451662"/>
              <a:gd name="connsiteX551" fmla="*/ 267404 w 2286002"/>
              <a:gd name="connsiteY551" fmla="*/ 1892950 h 2451662"/>
              <a:gd name="connsiteX552" fmla="*/ 275518 w 2286002"/>
              <a:gd name="connsiteY552" fmla="*/ 1914759 h 2451662"/>
              <a:gd name="connsiteX553" fmla="*/ 295351 w 2286002"/>
              <a:gd name="connsiteY553" fmla="*/ 1940204 h 2451662"/>
              <a:gd name="connsiteX554" fmla="*/ 300760 w 2286002"/>
              <a:gd name="connsiteY554" fmla="*/ 1934752 h 2451662"/>
              <a:gd name="connsiteX555" fmla="*/ 267404 w 2286002"/>
              <a:gd name="connsiteY555" fmla="*/ 1892950 h 2451662"/>
              <a:gd name="connsiteX556" fmla="*/ 1880417 w 2286002"/>
              <a:gd name="connsiteY556" fmla="*/ 1882953 h 2451662"/>
              <a:gd name="connsiteX557" fmla="*/ 1876218 w 2286002"/>
              <a:gd name="connsiteY557" fmla="*/ 1883293 h 2451662"/>
              <a:gd name="connsiteX558" fmla="*/ 1876218 w 2286002"/>
              <a:gd name="connsiteY558" fmla="*/ 1884199 h 2451662"/>
              <a:gd name="connsiteX559" fmla="*/ 1874401 w 2286002"/>
              <a:gd name="connsiteY559" fmla="*/ 1885106 h 2451662"/>
              <a:gd name="connsiteX560" fmla="*/ 1874401 w 2286002"/>
              <a:gd name="connsiteY560" fmla="*/ 1886012 h 2451662"/>
              <a:gd name="connsiteX561" fmla="*/ 1873493 w 2286002"/>
              <a:gd name="connsiteY561" fmla="*/ 1889638 h 2451662"/>
              <a:gd name="connsiteX562" fmla="*/ 1889838 w 2286002"/>
              <a:gd name="connsiteY562" fmla="*/ 1922269 h 2451662"/>
              <a:gd name="connsiteX563" fmla="*/ 1896194 w 2286002"/>
              <a:gd name="connsiteY563" fmla="*/ 1923175 h 2451662"/>
              <a:gd name="connsiteX564" fmla="*/ 1899826 w 2286002"/>
              <a:gd name="connsiteY564" fmla="*/ 1919550 h 2451662"/>
              <a:gd name="connsiteX565" fmla="*/ 1882574 w 2286002"/>
              <a:gd name="connsiteY565" fmla="*/ 1883293 h 2451662"/>
              <a:gd name="connsiteX566" fmla="*/ 1880417 w 2286002"/>
              <a:gd name="connsiteY566" fmla="*/ 1882953 h 2451662"/>
              <a:gd name="connsiteX567" fmla="*/ 1892914 w 2286002"/>
              <a:gd name="connsiteY567" fmla="*/ 1868952 h 2451662"/>
              <a:gd name="connsiteX568" fmla="*/ 1889060 w 2286002"/>
              <a:gd name="connsiteY568" fmla="*/ 1870342 h 2451662"/>
              <a:gd name="connsiteX569" fmla="*/ 1890874 w 2286002"/>
              <a:gd name="connsiteY569" fmla="*/ 1875901 h 2451662"/>
              <a:gd name="connsiteX570" fmla="*/ 1900851 w 2286002"/>
              <a:gd name="connsiteY570" fmla="*/ 1882387 h 2451662"/>
              <a:gd name="connsiteX571" fmla="*/ 1901758 w 2286002"/>
              <a:gd name="connsiteY571" fmla="*/ 1883313 h 2451662"/>
              <a:gd name="connsiteX572" fmla="*/ 1906294 w 2286002"/>
              <a:gd name="connsiteY572" fmla="*/ 1887947 h 2451662"/>
              <a:gd name="connsiteX573" fmla="*/ 1906294 w 2286002"/>
              <a:gd name="connsiteY573" fmla="*/ 1885167 h 2451662"/>
              <a:gd name="connsiteX574" fmla="*/ 1901758 w 2286002"/>
              <a:gd name="connsiteY574" fmla="*/ 1883313 h 2451662"/>
              <a:gd name="connsiteX575" fmla="*/ 1901758 w 2286002"/>
              <a:gd name="connsiteY575" fmla="*/ 1882387 h 2451662"/>
              <a:gd name="connsiteX576" fmla="*/ 1900851 w 2286002"/>
              <a:gd name="connsiteY576" fmla="*/ 1882387 h 2451662"/>
              <a:gd name="connsiteX577" fmla="*/ 1898130 w 2286002"/>
              <a:gd name="connsiteY577" fmla="*/ 1870342 h 2451662"/>
              <a:gd name="connsiteX578" fmla="*/ 1892914 w 2286002"/>
              <a:gd name="connsiteY578" fmla="*/ 1868952 h 2451662"/>
              <a:gd name="connsiteX579" fmla="*/ 1915189 w 2286002"/>
              <a:gd name="connsiteY579" fmla="*/ 1862373 h 2451662"/>
              <a:gd name="connsiteX580" fmla="*/ 1909629 w 2286002"/>
              <a:gd name="connsiteY580" fmla="*/ 1865153 h 2451662"/>
              <a:gd name="connsiteX581" fmla="*/ 1915189 w 2286002"/>
              <a:gd name="connsiteY581" fmla="*/ 1867933 h 2451662"/>
              <a:gd name="connsiteX582" fmla="*/ 1920748 w 2286002"/>
              <a:gd name="connsiteY582" fmla="*/ 1865153 h 2451662"/>
              <a:gd name="connsiteX583" fmla="*/ 1915189 w 2286002"/>
              <a:gd name="connsiteY583" fmla="*/ 1862373 h 2451662"/>
              <a:gd name="connsiteX584" fmla="*/ 205655 w 2286002"/>
              <a:gd name="connsiteY584" fmla="*/ 1848475 h 2451662"/>
              <a:gd name="connsiteX585" fmla="*/ 215702 w 2286002"/>
              <a:gd name="connsiteY585" fmla="*/ 1863030 h 2451662"/>
              <a:gd name="connsiteX586" fmla="*/ 203829 w 2286002"/>
              <a:gd name="connsiteY586" fmla="*/ 1856662 h 2451662"/>
              <a:gd name="connsiteX587" fmla="*/ 211135 w 2286002"/>
              <a:gd name="connsiteY587" fmla="*/ 1862121 h 2451662"/>
              <a:gd name="connsiteX588" fmla="*/ 205655 w 2286002"/>
              <a:gd name="connsiteY588" fmla="*/ 1848475 h 2451662"/>
              <a:gd name="connsiteX589" fmla="*/ 1947988 w 2286002"/>
              <a:gd name="connsiteY589" fmla="*/ 1835133 h 2451662"/>
              <a:gd name="connsiteX590" fmla="*/ 1943422 w 2286002"/>
              <a:gd name="connsiteY590" fmla="*/ 1839668 h 2451662"/>
              <a:gd name="connsiteX591" fmla="*/ 1942509 w 2286002"/>
              <a:gd name="connsiteY591" fmla="*/ 1840575 h 2451662"/>
              <a:gd name="connsiteX592" fmla="*/ 1936115 w 2286002"/>
              <a:gd name="connsiteY592" fmla="*/ 1848739 h 2451662"/>
              <a:gd name="connsiteX593" fmla="*/ 1939769 w 2286002"/>
              <a:gd name="connsiteY593" fmla="*/ 1852367 h 2451662"/>
              <a:gd name="connsiteX594" fmla="*/ 1942509 w 2286002"/>
              <a:gd name="connsiteY594" fmla="*/ 1850553 h 2451662"/>
              <a:gd name="connsiteX595" fmla="*/ 1942509 w 2286002"/>
              <a:gd name="connsiteY595" fmla="*/ 1840575 h 2451662"/>
              <a:gd name="connsiteX596" fmla="*/ 1943422 w 2286002"/>
              <a:gd name="connsiteY596" fmla="*/ 1840575 h 2451662"/>
              <a:gd name="connsiteX597" fmla="*/ 1943422 w 2286002"/>
              <a:gd name="connsiteY597" fmla="*/ 1839668 h 2451662"/>
              <a:gd name="connsiteX598" fmla="*/ 1947988 w 2286002"/>
              <a:gd name="connsiteY598" fmla="*/ 1837854 h 2451662"/>
              <a:gd name="connsiteX599" fmla="*/ 1947988 w 2286002"/>
              <a:gd name="connsiteY599" fmla="*/ 1835133 h 2451662"/>
              <a:gd name="connsiteX600" fmla="*/ 180157 w 2286002"/>
              <a:gd name="connsiteY600" fmla="*/ 1808352 h 2451662"/>
              <a:gd name="connsiteX601" fmla="*/ 187350 w 2286002"/>
              <a:gd name="connsiteY601" fmla="*/ 1816231 h 2451662"/>
              <a:gd name="connsiteX602" fmla="*/ 176390 w 2286002"/>
              <a:gd name="connsiteY602" fmla="*/ 1812468 h 2451662"/>
              <a:gd name="connsiteX603" fmla="*/ 180157 w 2286002"/>
              <a:gd name="connsiteY603" fmla="*/ 1808352 h 2451662"/>
              <a:gd name="connsiteX604" fmla="*/ 148435 w 2286002"/>
              <a:gd name="connsiteY604" fmla="*/ 1764842 h 2451662"/>
              <a:gd name="connsiteX605" fmla="*/ 146211 w 2286002"/>
              <a:gd name="connsiteY605" fmla="*/ 1766074 h 2451662"/>
              <a:gd name="connsiteX606" fmla="*/ 158151 w 2286002"/>
              <a:gd name="connsiteY606" fmla="*/ 1782381 h 2451662"/>
              <a:gd name="connsiteX607" fmla="*/ 164580 w 2286002"/>
              <a:gd name="connsiteY607" fmla="*/ 1785099 h 2451662"/>
              <a:gd name="connsiteX608" fmla="*/ 159988 w 2286002"/>
              <a:gd name="connsiteY608" fmla="*/ 1771509 h 2451662"/>
              <a:gd name="connsiteX609" fmla="*/ 156314 w 2286002"/>
              <a:gd name="connsiteY609" fmla="*/ 1776945 h 2451662"/>
              <a:gd name="connsiteX610" fmla="*/ 148435 w 2286002"/>
              <a:gd name="connsiteY610" fmla="*/ 1764842 h 2451662"/>
              <a:gd name="connsiteX611" fmla="*/ 2100685 w 2286002"/>
              <a:gd name="connsiteY611" fmla="*/ 1757858 h 2451662"/>
              <a:gd name="connsiteX612" fmla="*/ 2102538 w 2286002"/>
              <a:gd name="connsiteY612" fmla="*/ 1760637 h 2451662"/>
              <a:gd name="connsiteX613" fmla="*/ 2101611 w 2286002"/>
              <a:gd name="connsiteY613" fmla="*/ 1768977 h 2451662"/>
              <a:gd name="connsiteX614" fmla="*/ 2096978 w 2286002"/>
              <a:gd name="connsiteY614" fmla="*/ 1766197 h 2451662"/>
              <a:gd name="connsiteX615" fmla="*/ 2100685 w 2286002"/>
              <a:gd name="connsiteY615" fmla="*/ 1757858 h 2451662"/>
              <a:gd name="connsiteX616" fmla="*/ 1966970 w 2286002"/>
              <a:gd name="connsiteY616" fmla="*/ 1750631 h 2451662"/>
              <a:gd name="connsiteX617" fmla="*/ 1964111 w 2286002"/>
              <a:gd name="connsiteY617" fmla="*/ 1756190 h 2451662"/>
              <a:gd name="connsiteX618" fmla="*/ 1968876 w 2286002"/>
              <a:gd name="connsiteY618" fmla="*/ 1760823 h 2451662"/>
              <a:gd name="connsiteX619" fmla="*/ 1970782 w 2286002"/>
              <a:gd name="connsiteY619" fmla="*/ 1756190 h 2451662"/>
              <a:gd name="connsiteX620" fmla="*/ 1968876 w 2286002"/>
              <a:gd name="connsiteY620" fmla="*/ 1753411 h 2451662"/>
              <a:gd name="connsiteX621" fmla="*/ 1966970 w 2286002"/>
              <a:gd name="connsiteY621" fmla="*/ 1750631 h 2451662"/>
              <a:gd name="connsiteX622" fmla="*/ 2038566 w 2286002"/>
              <a:gd name="connsiteY622" fmla="*/ 1737786 h 2451662"/>
              <a:gd name="connsiteX623" fmla="*/ 2045872 w 2286002"/>
              <a:gd name="connsiteY623" fmla="*/ 1745042 h 2451662"/>
              <a:gd name="connsiteX624" fmla="*/ 2047699 w 2286002"/>
              <a:gd name="connsiteY624" fmla="*/ 1765904 h 2451662"/>
              <a:gd name="connsiteX625" fmla="*/ 2044959 w 2286002"/>
              <a:gd name="connsiteY625" fmla="*/ 1769533 h 2451662"/>
              <a:gd name="connsiteX626" fmla="*/ 2037653 w 2286002"/>
              <a:gd name="connsiteY626" fmla="*/ 1764997 h 2451662"/>
              <a:gd name="connsiteX627" fmla="*/ 2031260 w 2286002"/>
              <a:gd name="connsiteY627" fmla="*/ 1741414 h 2451662"/>
              <a:gd name="connsiteX628" fmla="*/ 2038566 w 2286002"/>
              <a:gd name="connsiteY628" fmla="*/ 1737786 h 2451662"/>
              <a:gd name="connsiteX629" fmla="*/ 133778 w 2286002"/>
              <a:gd name="connsiteY629" fmla="*/ 1733397 h 2451662"/>
              <a:gd name="connsiteX630" fmla="*/ 141965 w 2286002"/>
              <a:gd name="connsiteY630" fmla="*/ 1751743 h 2451662"/>
              <a:gd name="connsiteX631" fmla="*/ 133778 w 2286002"/>
              <a:gd name="connsiteY631" fmla="*/ 1733397 h 2451662"/>
              <a:gd name="connsiteX632" fmla="*/ 2129682 w 2286002"/>
              <a:gd name="connsiteY632" fmla="*/ 1721514 h 2451662"/>
              <a:gd name="connsiteX633" fmla="*/ 2138867 w 2286002"/>
              <a:gd name="connsiteY633" fmla="*/ 1728741 h 2451662"/>
              <a:gd name="connsiteX634" fmla="*/ 2132438 w 2286002"/>
              <a:gd name="connsiteY634" fmla="*/ 1741389 h 2451662"/>
              <a:gd name="connsiteX635" fmla="*/ 2119578 w 2286002"/>
              <a:gd name="connsiteY635" fmla="*/ 1733258 h 2451662"/>
              <a:gd name="connsiteX636" fmla="*/ 2129682 w 2286002"/>
              <a:gd name="connsiteY636" fmla="*/ 1721514 h 2451662"/>
              <a:gd name="connsiteX637" fmla="*/ 2066217 w 2286002"/>
              <a:gd name="connsiteY637" fmla="*/ 1695038 h 2451662"/>
              <a:gd name="connsiteX638" fmla="*/ 2068070 w 2286002"/>
              <a:gd name="connsiteY638" fmla="*/ 1697754 h 2451662"/>
              <a:gd name="connsiteX639" fmla="*/ 2068070 w 2286002"/>
              <a:gd name="connsiteY639" fmla="*/ 1724010 h 2451662"/>
              <a:gd name="connsiteX640" fmla="*/ 2066217 w 2286002"/>
              <a:gd name="connsiteY640" fmla="*/ 1726726 h 2451662"/>
              <a:gd name="connsiteX641" fmla="*/ 2063437 w 2286002"/>
              <a:gd name="connsiteY641" fmla="*/ 1724915 h 2451662"/>
              <a:gd name="connsiteX642" fmla="*/ 2059731 w 2286002"/>
              <a:gd name="connsiteY642" fmla="*/ 1705902 h 2451662"/>
              <a:gd name="connsiteX643" fmla="*/ 2063437 w 2286002"/>
              <a:gd name="connsiteY643" fmla="*/ 1696848 h 2451662"/>
              <a:gd name="connsiteX644" fmla="*/ 2066217 w 2286002"/>
              <a:gd name="connsiteY644" fmla="*/ 1695038 h 2451662"/>
              <a:gd name="connsiteX645" fmla="*/ 141763 w 2286002"/>
              <a:gd name="connsiteY645" fmla="*/ 1688922 h 2451662"/>
              <a:gd name="connsiteX646" fmla="*/ 159883 w 2286002"/>
              <a:gd name="connsiteY646" fmla="*/ 1733397 h 2451662"/>
              <a:gd name="connsiteX647" fmla="*/ 166224 w 2286002"/>
              <a:gd name="connsiteY647" fmla="*/ 1727043 h 2451662"/>
              <a:gd name="connsiteX648" fmla="*/ 153541 w 2286002"/>
              <a:gd name="connsiteY648" fmla="*/ 1714336 h 2451662"/>
              <a:gd name="connsiteX649" fmla="*/ 141763 w 2286002"/>
              <a:gd name="connsiteY649" fmla="*/ 1688922 h 2451662"/>
              <a:gd name="connsiteX650" fmla="*/ 135648 w 2286002"/>
              <a:gd name="connsiteY650" fmla="*/ 1672403 h 2451662"/>
              <a:gd name="connsiteX651" fmla="*/ 145548 w 2286002"/>
              <a:gd name="connsiteY651" fmla="*/ 1693410 h 2451662"/>
              <a:gd name="connsiteX652" fmla="*/ 148249 w 2286002"/>
              <a:gd name="connsiteY652" fmla="*/ 1682450 h 2451662"/>
              <a:gd name="connsiteX653" fmla="*/ 135648 w 2286002"/>
              <a:gd name="connsiteY653" fmla="*/ 1672403 h 2451662"/>
              <a:gd name="connsiteX654" fmla="*/ 2165087 w 2286002"/>
              <a:gd name="connsiteY654" fmla="*/ 1658700 h 2451662"/>
              <a:gd name="connsiteX655" fmla="*/ 2171473 w 2286002"/>
              <a:gd name="connsiteY655" fmla="*/ 1660519 h 2451662"/>
              <a:gd name="connsiteX656" fmla="*/ 2169649 w 2286002"/>
              <a:gd name="connsiteY656" fmla="*/ 1665977 h 2451662"/>
              <a:gd name="connsiteX657" fmla="*/ 2159614 w 2286002"/>
              <a:gd name="connsiteY657" fmla="*/ 1689630 h 2451662"/>
              <a:gd name="connsiteX658" fmla="*/ 2159614 w 2286002"/>
              <a:gd name="connsiteY658" fmla="*/ 1703275 h 2451662"/>
              <a:gd name="connsiteX659" fmla="*/ 2155052 w 2286002"/>
              <a:gd name="connsiteY659" fmla="*/ 1706914 h 2451662"/>
              <a:gd name="connsiteX660" fmla="*/ 2140455 w 2286002"/>
              <a:gd name="connsiteY660" fmla="*/ 1689630 h 2451662"/>
              <a:gd name="connsiteX661" fmla="*/ 2146841 w 2286002"/>
              <a:gd name="connsiteY661" fmla="*/ 1670526 h 2451662"/>
              <a:gd name="connsiteX662" fmla="*/ 2165087 w 2286002"/>
              <a:gd name="connsiteY662" fmla="*/ 1658700 h 2451662"/>
              <a:gd name="connsiteX663" fmla="*/ 2100333 w 2286002"/>
              <a:gd name="connsiteY663" fmla="*/ 1637142 h 2451662"/>
              <a:gd name="connsiteX664" fmla="*/ 2111564 w 2286002"/>
              <a:gd name="connsiteY664" fmla="*/ 1637882 h 2451662"/>
              <a:gd name="connsiteX665" fmla="*/ 2117057 w 2286002"/>
              <a:gd name="connsiteY665" fmla="*/ 1641524 h 2451662"/>
              <a:gd name="connsiteX666" fmla="*/ 2118889 w 2286002"/>
              <a:gd name="connsiteY666" fmla="*/ 1655183 h 2451662"/>
              <a:gd name="connsiteX667" fmla="*/ 2108817 w 2286002"/>
              <a:gd name="connsiteY667" fmla="*/ 1684321 h 2451662"/>
              <a:gd name="connsiteX668" fmla="*/ 2102407 w 2286002"/>
              <a:gd name="connsiteY668" fmla="*/ 1685232 h 2451662"/>
              <a:gd name="connsiteX669" fmla="*/ 2077684 w 2286002"/>
              <a:gd name="connsiteY669" fmla="*/ 1662468 h 2451662"/>
              <a:gd name="connsiteX670" fmla="*/ 2076769 w 2286002"/>
              <a:gd name="connsiteY670" fmla="*/ 1656093 h 2451662"/>
              <a:gd name="connsiteX671" fmla="*/ 2100333 w 2286002"/>
              <a:gd name="connsiteY671" fmla="*/ 1637142 h 2451662"/>
              <a:gd name="connsiteX672" fmla="*/ 130158 w 2286002"/>
              <a:gd name="connsiteY672" fmla="*/ 1632217 h 2451662"/>
              <a:gd name="connsiteX673" fmla="*/ 131965 w 2286002"/>
              <a:gd name="connsiteY673" fmla="*/ 1646116 h 2451662"/>
              <a:gd name="connsiteX674" fmla="*/ 130158 w 2286002"/>
              <a:gd name="connsiteY674" fmla="*/ 1632217 h 2451662"/>
              <a:gd name="connsiteX675" fmla="*/ 2106874 w 2286002"/>
              <a:gd name="connsiteY675" fmla="*/ 1611648 h 2451662"/>
              <a:gd name="connsiteX676" fmla="*/ 2116659 w 2286002"/>
              <a:gd name="connsiteY676" fmla="*/ 1626161 h 2451662"/>
              <a:gd name="connsiteX677" fmla="*/ 2114880 w 2286002"/>
              <a:gd name="connsiteY677" fmla="*/ 1628882 h 2451662"/>
              <a:gd name="connsiteX678" fmla="*/ 2104206 w 2286002"/>
              <a:gd name="connsiteY678" fmla="*/ 1613462 h 2451662"/>
              <a:gd name="connsiteX679" fmla="*/ 2106874 w 2286002"/>
              <a:gd name="connsiteY679" fmla="*/ 1611648 h 2451662"/>
              <a:gd name="connsiteX680" fmla="*/ 92730 w 2286002"/>
              <a:gd name="connsiteY680" fmla="*/ 1591753 h 2451662"/>
              <a:gd name="connsiteX681" fmla="*/ 98956 w 2286002"/>
              <a:gd name="connsiteY681" fmla="*/ 1609623 h 2451662"/>
              <a:gd name="connsiteX682" fmla="*/ 92730 w 2286002"/>
              <a:gd name="connsiteY682" fmla="*/ 1591753 h 2451662"/>
              <a:gd name="connsiteX683" fmla="*/ 128374 w 2286002"/>
              <a:gd name="connsiteY683" fmla="*/ 1584963 h 2451662"/>
              <a:gd name="connsiteX684" fmla="*/ 134536 w 2286002"/>
              <a:gd name="connsiteY684" fmla="*/ 1607200 h 2451662"/>
              <a:gd name="connsiteX685" fmla="*/ 128374 w 2286002"/>
              <a:gd name="connsiteY685" fmla="*/ 1584963 h 2451662"/>
              <a:gd name="connsiteX686" fmla="*/ 74495 w 2286002"/>
              <a:gd name="connsiteY686" fmla="*/ 1569953 h 2451662"/>
              <a:gd name="connsiteX687" fmla="*/ 91729 w 2286002"/>
              <a:gd name="connsiteY687" fmla="*/ 1585418 h 2451662"/>
              <a:gd name="connsiteX688" fmla="*/ 74495 w 2286002"/>
              <a:gd name="connsiteY688" fmla="*/ 1569953 h 2451662"/>
              <a:gd name="connsiteX689" fmla="*/ 2183214 w 2286002"/>
              <a:gd name="connsiteY689" fmla="*/ 1563631 h 2451662"/>
              <a:gd name="connsiteX690" fmla="*/ 2187792 w 2286002"/>
              <a:gd name="connsiteY690" fmla="*/ 1566347 h 2451662"/>
              <a:gd name="connsiteX691" fmla="*/ 2187792 w 2286002"/>
              <a:gd name="connsiteY691" fmla="*/ 1576306 h 2451662"/>
              <a:gd name="connsiteX692" fmla="*/ 2186876 w 2286002"/>
              <a:gd name="connsiteY692" fmla="*/ 1589887 h 2451662"/>
              <a:gd name="connsiteX693" fmla="*/ 2183214 w 2286002"/>
              <a:gd name="connsiteY693" fmla="*/ 1593509 h 2451662"/>
              <a:gd name="connsiteX694" fmla="*/ 2174057 w 2286002"/>
              <a:gd name="connsiteY694" fmla="*/ 1576306 h 2451662"/>
              <a:gd name="connsiteX695" fmla="*/ 2183214 w 2286002"/>
              <a:gd name="connsiteY695" fmla="*/ 1563631 h 2451662"/>
              <a:gd name="connsiteX696" fmla="*/ 117232 w 2286002"/>
              <a:gd name="connsiteY696" fmla="*/ 1562726 h 2451662"/>
              <a:gd name="connsiteX697" fmla="*/ 112716 w 2286002"/>
              <a:gd name="connsiteY697" fmla="*/ 1567253 h 2451662"/>
              <a:gd name="connsiteX698" fmla="*/ 119943 w 2286002"/>
              <a:gd name="connsiteY698" fmla="*/ 1594414 h 2451662"/>
              <a:gd name="connsiteX699" fmla="*/ 117232 w 2286002"/>
              <a:gd name="connsiteY699" fmla="*/ 1562726 h 2451662"/>
              <a:gd name="connsiteX700" fmla="*/ 120082 w 2286002"/>
              <a:gd name="connsiteY700" fmla="*/ 1547160 h 2451662"/>
              <a:gd name="connsiteX701" fmla="*/ 122750 w 2286002"/>
              <a:gd name="connsiteY701" fmla="*/ 1567173 h 2451662"/>
              <a:gd name="connsiteX702" fmla="*/ 120082 w 2286002"/>
              <a:gd name="connsiteY702" fmla="*/ 1547160 h 2451662"/>
              <a:gd name="connsiteX703" fmla="*/ 111866 w 2286002"/>
              <a:gd name="connsiteY703" fmla="*/ 1481560 h 2451662"/>
              <a:gd name="connsiteX704" fmla="*/ 113596 w 2286002"/>
              <a:gd name="connsiteY704" fmla="*/ 1495458 h 2451662"/>
              <a:gd name="connsiteX705" fmla="*/ 116190 w 2286002"/>
              <a:gd name="connsiteY705" fmla="*/ 1489899 h 2451662"/>
              <a:gd name="connsiteX706" fmla="*/ 112731 w 2286002"/>
              <a:gd name="connsiteY706" fmla="*/ 1482486 h 2451662"/>
              <a:gd name="connsiteX707" fmla="*/ 111866 w 2286002"/>
              <a:gd name="connsiteY707" fmla="*/ 1481560 h 2451662"/>
              <a:gd name="connsiteX708" fmla="*/ 107295 w 2286002"/>
              <a:gd name="connsiteY708" fmla="*/ 1468217 h 2451662"/>
              <a:gd name="connsiteX709" fmla="*/ 105627 w 2286002"/>
              <a:gd name="connsiteY709" fmla="*/ 1469144 h 2451662"/>
              <a:gd name="connsiteX710" fmla="*/ 108963 w 2286002"/>
              <a:gd name="connsiteY710" fmla="*/ 1472850 h 2451662"/>
              <a:gd name="connsiteX711" fmla="*/ 107295 w 2286002"/>
              <a:gd name="connsiteY711" fmla="*/ 1468217 h 2451662"/>
              <a:gd name="connsiteX712" fmla="*/ 88406 w 2286002"/>
              <a:gd name="connsiteY712" fmla="*/ 1413470 h 2451662"/>
              <a:gd name="connsiteX713" fmla="*/ 97456 w 2286002"/>
              <a:gd name="connsiteY713" fmla="*/ 1436192 h 2451662"/>
              <a:gd name="connsiteX714" fmla="*/ 96551 w 2286002"/>
              <a:gd name="connsiteY714" fmla="*/ 1448007 h 2451662"/>
              <a:gd name="connsiteX715" fmla="*/ 88406 w 2286002"/>
              <a:gd name="connsiteY715" fmla="*/ 1413470 h 2451662"/>
              <a:gd name="connsiteX716" fmla="*/ 84786 w 2286002"/>
              <a:gd name="connsiteY716" fmla="*/ 1399837 h 2451662"/>
              <a:gd name="connsiteX717" fmla="*/ 85558 w 2286002"/>
              <a:gd name="connsiteY717" fmla="*/ 1400252 h 2451662"/>
              <a:gd name="connsiteX718" fmla="*/ 82411 w 2286002"/>
              <a:gd name="connsiteY718" fmla="*/ 1410062 h 2451662"/>
              <a:gd name="connsiteX719" fmla="*/ 83881 w 2286002"/>
              <a:gd name="connsiteY719" fmla="*/ 1421650 h 2451662"/>
              <a:gd name="connsiteX720" fmla="*/ 87501 w 2286002"/>
              <a:gd name="connsiteY720" fmla="*/ 1444371 h 2451662"/>
              <a:gd name="connsiteX721" fmla="*/ 95646 w 2286002"/>
              <a:gd name="connsiteY721" fmla="*/ 1450733 h 2451662"/>
              <a:gd name="connsiteX722" fmla="*/ 98362 w 2286002"/>
              <a:gd name="connsiteY722" fmla="*/ 1487087 h 2451662"/>
              <a:gd name="connsiteX723" fmla="*/ 99266 w 2286002"/>
              <a:gd name="connsiteY723" fmla="*/ 1472546 h 2451662"/>
              <a:gd name="connsiteX724" fmla="*/ 102886 w 2286002"/>
              <a:gd name="connsiteY724" fmla="*/ 1523442 h 2451662"/>
              <a:gd name="connsiteX725" fmla="*/ 109221 w 2286002"/>
              <a:gd name="connsiteY725" fmla="*/ 1530713 h 2451662"/>
              <a:gd name="connsiteX726" fmla="*/ 111032 w 2286002"/>
              <a:gd name="connsiteY726" fmla="*/ 1561614 h 2451662"/>
              <a:gd name="connsiteX727" fmla="*/ 118271 w 2286002"/>
              <a:gd name="connsiteY727" fmla="*/ 1556161 h 2451662"/>
              <a:gd name="connsiteX728" fmla="*/ 113747 w 2286002"/>
              <a:gd name="connsiteY728" fmla="*/ 1540710 h 2451662"/>
              <a:gd name="connsiteX729" fmla="*/ 120082 w 2286002"/>
              <a:gd name="connsiteY729" fmla="*/ 1529804 h 2451662"/>
              <a:gd name="connsiteX730" fmla="*/ 114651 w 2286002"/>
              <a:gd name="connsiteY730" fmla="*/ 1528895 h 2451662"/>
              <a:gd name="connsiteX731" fmla="*/ 101981 w 2286002"/>
              <a:gd name="connsiteY731" fmla="*/ 1464366 h 2451662"/>
              <a:gd name="connsiteX732" fmla="*/ 97456 w 2286002"/>
              <a:gd name="connsiteY732" fmla="*/ 1465275 h 2451662"/>
              <a:gd name="connsiteX733" fmla="*/ 99266 w 2286002"/>
              <a:gd name="connsiteY733" fmla="*/ 1456186 h 2451662"/>
              <a:gd name="connsiteX734" fmla="*/ 103791 w 2286002"/>
              <a:gd name="connsiteY734" fmla="*/ 1455278 h 2451662"/>
              <a:gd name="connsiteX735" fmla="*/ 97456 w 2286002"/>
              <a:gd name="connsiteY735" fmla="*/ 1436192 h 2451662"/>
              <a:gd name="connsiteX736" fmla="*/ 97456 w 2286002"/>
              <a:gd name="connsiteY736" fmla="*/ 1434374 h 2451662"/>
              <a:gd name="connsiteX737" fmla="*/ 91121 w 2286002"/>
              <a:gd name="connsiteY737" fmla="*/ 1402564 h 2451662"/>
              <a:gd name="connsiteX738" fmla="*/ 87954 w 2286002"/>
              <a:gd name="connsiteY738" fmla="*/ 1401541 h 2451662"/>
              <a:gd name="connsiteX739" fmla="*/ 85558 w 2286002"/>
              <a:gd name="connsiteY739" fmla="*/ 1400252 h 2451662"/>
              <a:gd name="connsiteX740" fmla="*/ 85691 w 2286002"/>
              <a:gd name="connsiteY740" fmla="*/ 1399837 h 2451662"/>
              <a:gd name="connsiteX741" fmla="*/ 84786 w 2286002"/>
              <a:gd name="connsiteY741" fmla="*/ 1399837 h 2451662"/>
              <a:gd name="connsiteX742" fmla="*/ 72827 w 2286002"/>
              <a:gd name="connsiteY742" fmla="*/ 1349248 h 2451662"/>
              <a:gd name="connsiteX743" fmla="*/ 75607 w 2286002"/>
              <a:gd name="connsiteY743" fmla="*/ 1357031 h 2451662"/>
              <a:gd name="connsiteX744" fmla="*/ 75607 w 2286002"/>
              <a:gd name="connsiteY744" fmla="*/ 1350977 h 2451662"/>
              <a:gd name="connsiteX745" fmla="*/ 72827 w 2286002"/>
              <a:gd name="connsiteY745" fmla="*/ 1349248 h 2451662"/>
              <a:gd name="connsiteX746" fmla="*/ 66712 w 2286002"/>
              <a:gd name="connsiteY746" fmla="*/ 1313668 h 2451662"/>
              <a:gd name="connsiteX747" fmla="*/ 68491 w 2286002"/>
              <a:gd name="connsiteY747" fmla="*/ 1339241 h 2451662"/>
              <a:gd name="connsiteX748" fmla="*/ 70270 w 2286002"/>
              <a:gd name="connsiteY748" fmla="*/ 1339241 h 2451662"/>
              <a:gd name="connsiteX749" fmla="*/ 71160 w 2286002"/>
              <a:gd name="connsiteY749" fmla="*/ 1326454 h 2451662"/>
              <a:gd name="connsiteX750" fmla="*/ 66712 w 2286002"/>
              <a:gd name="connsiteY750" fmla="*/ 1313668 h 2451662"/>
              <a:gd name="connsiteX751" fmla="*/ 64674 w 2286002"/>
              <a:gd name="connsiteY751" fmla="*/ 1271973 h 2451662"/>
              <a:gd name="connsiteX752" fmla="*/ 62033 w 2286002"/>
              <a:gd name="connsiteY752" fmla="*/ 1286342 h 2451662"/>
              <a:gd name="connsiteX753" fmla="*/ 69075 w 2286002"/>
              <a:gd name="connsiteY753" fmla="*/ 1306997 h 2451662"/>
              <a:gd name="connsiteX754" fmla="*/ 70835 w 2286002"/>
              <a:gd name="connsiteY754" fmla="*/ 1299812 h 2451662"/>
              <a:gd name="connsiteX755" fmla="*/ 68195 w 2286002"/>
              <a:gd name="connsiteY755" fmla="*/ 1282749 h 2451662"/>
              <a:gd name="connsiteX756" fmla="*/ 65554 w 2286002"/>
              <a:gd name="connsiteY756" fmla="*/ 1288138 h 2451662"/>
              <a:gd name="connsiteX757" fmla="*/ 66434 w 2286002"/>
              <a:gd name="connsiteY757" fmla="*/ 1278259 h 2451662"/>
              <a:gd name="connsiteX758" fmla="*/ 65554 w 2286002"/>
              <a:gd name="connsiteY758" fmla="*/ 1277361 h 2451662"/>
              <a:gd name="connsiteX759" fmla="*/ 66434 w 2286002"/>
              <a:gd name="connsiteY759" fmla="*/ 1274667 h 2451662"/>
              <a:gd name="connsiteX760" fmla="*/ 64674 w 2286002"/>
              <a:gd name="connsiteY760" fmla="*/ 1271973 h 2451662"/>
              <a:gd name="connsiteX761" fmla="*/ 65472 w 2286002"/>
              <a:gd name="connsiteY761" fmla="*/ 1199148 h 2451662"/>
              <a:gd name="connsiteX762" fmla="*/ 65472 w 2286002"/>
              <a:gd name="connsiteY762" fmla="*/ 1212724 h 2451662"/>
              <a:gd name="connsiteX763" fmla="*/ 63590 w 2286002"/>
              <a:gd name="connsiteY763" fmla="*/ 1241689 h 2451662"/>
              <a:gd name="connsiteX764" fmla="*/ 68295 w 2286002"/>
              <a:gd name="connsiteY764" fmla="*/ 1247120 h 2451662"/>
              <a:gd name="connsiteX765" fmla="*/ 61709 w 2286002"/>
              <a:gd name="connsiteY765" fmla="*/ 1249836 h 2451662"/>
              <a:gd name="connsiteX766" fmla="*/ 67354 w 2286002"/>
              <a:gd name="connsiteY766" fmla="*/ 1269750 h 2451662"/>
              <a:gd name="connsiteX767" fmla="*/ 72058 w 2286002"/>
              <a:gd name="connsiteY767" fmla="*/ 1221775 h 2451662"/>
              <a:gd name="connsiteX768" fmla="*/ 73939 w 2286002"/>
              <a:gd name="connsiteY768" fmla="*/ 1209106 h 2451662"/>
              <a:gd name="connsiteX769" fmla="*/ 72998 w 2286002"/>
              <a:gd name="connsiteY769" fmla="*/ 1208200 h 2451662"/>
              <a:gd name="connsiteX770" fmla="*/ 65472 w 2286002"/>
              <a:gd name="connsiteY770" fmla="*/ 1199148 h 2451662"/>
              <a:gd name="connsiteX771" fmla="*/ 25653 w 2286002"/>
              <a:gd name="connsiteY771" fmla="*/ 1100283 h 2451662"/>
              <a:gd name="connsiteX772" fmla="*/ 22794 w 2286002"/>
              <a:gd name="connsiteY772" fmla="*/ 1122984 h 2451662"/>
              <a:gd name="connsiteX773" fmla="*/ 25653 w 2286002"/>
              <a:gd name="connsiteY773" fmla="*/ 1100283 h 2451662"/>
              <a:gd name="connsiteX774" fmla="*/ 33578 w 2286002"/>
              <a:gd name="connsiteY774" fmla="*/ 1074618 h 2451662"/>
              <a:gd name="connsiteX775" fmla="*/ 33578 w 2286002"/>
              <a:gd name="connsiteY775" fmla="*/ 1104638 h 2451662"/>
              <a:gd name="connsiteX776" fmla="*/ 34468 w 2286002"/>
              <a:gd name="connsiteY776" fmla="*/ 1097361 h 2451662"/>
              <a:gd name="connsiteX777" fmla="*/ 33578 w 2286002"/>
              <a:gd name="connsiteY777" fmla="*/ 1074618 h 2451662"/>
              <a:gd name="connsiteX778" fmla="*/ 36553 w 2286002"/>
              <a:gd name="connsiteY778" fmla="*/ 1055716 h 2451662"/>
              <a:gd name="connsiteX779" fmla="*/ 31132 w 2286002"/>
              <a:gd name="connsiteY779" fmla="*/ 1071918 h 2451662"/>
              <a:gd name="connsiteX780" fmla="*/ 36553 w 2286002"/>
              <a:gd name="connsiteY780" fmla="*/ 1055716 h 2451662"/>
              <a:gd name="connsiteX781" fmla="*/ 35580 w 2286002"/>
              <a:gd name="connsiteY781" fmla="*/ 1039039 h 2451662"/>
              <a:gd name="connsiteX782" fmla="*/ 37433 w 2286002"/>
              <a:gd name="connsiteY782" fmla="*/ 1050157 h 2451662"/>
              <a:gd name="connsiteX783" fmla="*/ 38360 w 2286002"/>
              <a:gd name="connsiteY783" fmla="*/ 1045524 h 2451662"/>
              <a:gd name="connsiteX784" fmla="*/ 35580 w 2286002"/>
              <a:gd name="connsiteY784" fmla="*/ 1039039 h 2451662"/>
              <a:gd name="connsiteX785" fmla="*/ 41695 w 2286002"/>
              <a:gd name="connsiteY785" fmla="*/ 1015690 h 2451662"/>
              <a:gd name="connsiteX786" fmla="*/ 38360 w 2286002"/>
              <a:gd name="connsiteY786" fmla="*/ 1021250 h 2451662"/>
              <a:gd name="connsiteX787" fmla="*/ 41695 w 2286002"/>
              <a:gd name="connsiteY787" fmla="*/ 1018470 h 2451662"/>
              <a:gd name="connsiteX788" fmla="*/ 41695 w 2286002"/>
              <a:gd name="connsiteY788" fmla="*/ 1015690 h 2451662"/>
              <a:gd name="connsiteX789" fmla="*/ 51215 w 2286002"/>
              <a:gd name="connsiteY789" fmla="*/ 987680 h 2451662"/>
              <a:gd name="connsiteX790" fmla="*/ 51215 w 2286002"/>
              <a:gd name="connsiteY790" fmla="*/ 988577 h 2451662"/>
              <a:gd name="connsiteX791" fmla="*/ 46698 w 2286002"/>
              <a:gd name="connsiteY791" fmla="*/ 1004742 h 2451662"/>
              <a:gd name="connsiteX792" fmla="*/ 49409 w 2286002"/>
              <a:gd name="connsiteY792" fmla="*/ 1010131 h 2451662"/>
              <a:gd name="connsiteX793" fmla="*/ 53022 w 2286002"/>
              <a:gd name="connsiteY793" fmla="*/ 1005641 h 2451662"/>
              <a:gd name="connsiteX794" fmla="*/ 53022 w 2286002"/>
              <a:gd name="connsiteY794" fmla="*/ 1002048 h 2451662"/>
              <a:gd name="connsiteX795" fmla="*/ 57539 w 2286002"/>
              <a:gd name="connsiteY795" fmla="*/ 997558 h 2451662"/>
              <a:gd name="connsiteX796" fmla="*/ 60249 w 2286002"/>
              <a:gd name="connsiteY796" fmla="*/ 993966 h 2451662"/>
              <a:gd name="connsiteX797" fmla="*/ 53925 w 2286002"/>
              <a:gd name="connsiteY797" fmla="*/ 987680 h 2451662"/>
              <a:gd name="connsiteX798" fmla="*/ 51215 w 2286002"/>
              <a:gd name="connsiteY798" fmla="*/ 987680 h 2451662"/>
              <a:gd name="connsiteX799" fmla="*/ 60120 w 2286002"/>
              <a:gd name="connsiteY799" fmla="*/ 938217 h 2451662"/>
              <a:gd name="connsiteX800" fmla="*/ 57261 w 2286002"/>
              <a:gd name="connsiteY800" fmla="*/ 950091 h 2451662"/>
              <a:gd name="connsiteX801" fmla="*/ 58214 w 2286002"/>
              <a:gd name="connsiteY801" fmla="*/ 950091 h 2451662"/>
              <a:gd name="connsiteX802" fmla="*/ 61074 w 2286002"/>
              <a:gd name="connsiteY802" fmla="*/ 945523 h 2451662"/>
              <a:gd name="connsiteX803" fmla="*/ 60120 w 2286002"/>
              <a:gd name="connsiteY803" fmla="*/ 938217 h 2451662"/>
              <a:gd name="connsiteX804" fmla="*/ 69269 w 2286002"/>
              <a:gd name="connsiteY804" fmla="*/ 908395 h 2451662"/>
              <a:gd name="connsiteX805" fmla="*/ 63598 w 2286002"/>
              <a:gd name="connsiteY805" fmla="*/ 924858 h 2451662"/>
              <a:gd name="connsiteX806" fmla="*/ 64544 w 2286002"/>
              <a:gd name="connsiteY806" fmla="*/ 936748 h 2451662"/>
              <a:gd name="connsiteX807" fmla="*/ 70214 w 2286002"/>
              <a:gd name="connsiteY807" fmla="*/ 912053 h 2451662"/>
              <a:gd name="connsiteX808" fmla="*/ 69269 w 2286002"/>
              <a:gd name="connsiteY808" fmla="*/ 908395 h 2451662"/>
              <a:gd name="connsiteX809" fmla="*/ 71716 w 2286002"/>
              <a:gd name="connsiteY809" fmla="*/ 905059 h 2451662"/>
              <a:gd name="connsiteX810" fmla="*/ 71160 w 2286002"/>
              <a:gd name="connsiteY810" fmla="*/ 908395 h 2451662"/>
              <a:gd name="connsiteX811" fmla="*/ 71716 w 2286002"/>
              <a:gd name="connsiteY811" fmla="*/ 908395 h 2451662"/>
              <a:gd name="connsiteX812" fmla="*/ 71716 w 2286002"/>
              <a:gd name="connsiteY812" fmla="*/ 905059 h 2451662"/>
              <a:gd name="connsiteX813" fmla="*/ 2237630 w 2286002"/>
              <a:gd name="connsiteY813" fmla="*/ 903949 h 2451662"/>
              <a:gd name="connsiteX814" fmla="*/ 2241187 w 2286002"/>
              <a:gd name="connsiteY814" fmla="*/ 905728 h 2451662"/>
              <a:gd name="connsiteX815" fmla="*/ 2241187 w 2286002"/>
              <a:gd name="connsiteY815" fmla="*/ 907507 h 2451662"/>
              <a:gd name="connsiteX816" fmla="*/ 2237630 w 2286002"/>
              <a:gd name="connsiteY816" fmla="*/ 903949 h 2451662"/>
              <a:gd name="connsiteX817" fmla="*/ 2230402 w 2286002"/>
              <a:gd name="connsiteY817" fmla="*/ 896723 h 2451662"/>
              <a:gd name="connsiteX818" fmla="*/ 2235962 w 2286002"/>
              <a:gd name="connsiteY818" fmla="*/ 902837 h 2451662"/>
              <a:gd name="connsiteX819" fmla="*/ 2230402 w 2286002"/>
              <a:gd name="connsiteY819" fmla="*/ 902837 h 2451662"/>
              <a:gd name="connsiteX820" fmla="*/ 2230402 w 2286002"/>
              <a:gd name="connsiteY820" fmla="*/ 896723 h 2451662"/>
              <a:gd name="connsiteX821" fmla="*/ 62992 w 2286002"/>
              <a:gd name="connsiteY821" fmla="*/ 895052 h 2451662"/>
              <a:gd name="connsiteX822" fmla="*/ 57603 w 2286002"/>
              <a:gd name="connsiteY822" fmla="*/ 916605 h 2451662"/>
              <a:gd name="connsiteX823" fmla="*/ 63890 w 2286002"/>
              <a:gd name="connsiteY823" fmla="*/ 918401 h 2451662"/>
              <a:gd name="connsiteX824" fmla="*/ 67482 w 2286002"/>
              <a:gd name="connsiteY824" fmla="*/ 904931 h 2451662"/>
              <a:gd name="connsiteX825" fmla="*/ 62094 w 2286002"/>
              <a:gd name="connsiteY825" fmla="*/ 906727 h 2451662"/>
              <a:gd name="connsiteX826" fmla="*/ 65686 w 2286002"/>
              <a:gd name="connsiteY826" fmla="*/ 897747 h 2451662"/>
              <a:gd name="connsiteX827" fmla="*/ 62992 w 2286002"/>
              <a:gd name="connsiteY827" fmla="*/ 895052 h 2451662"/>
              <a:gd name="connsiteX828" fmla="*/ 2227940 w 2286002"/>
              <a:gd name="connsiteY828" fmla="*/ 890978 h 2451662"/>
              <a:gd name="connsiteX829" fmla="*/ 2229846 w 2286002"/>
              <a:gd name="connsiteY829" fmla="*/ 895611 h 2451662"/>
              <a:gd name="connsiteX830" fmla="*/ 2223175 w 2286002"/>
              <a:gd name="connsiteY830" fmla="*/ 895611 h 2451662"/>
              <a:gd name="connsiteX831" fmla="*/ 2227940 w 2286002"/>
              <a:gd name="connsiteY831" fmla="*/ 890978 h 2451662"/>
              <a:gd name="connsiteX832" fmla="*/ 69214 w 2286002"/>
              <a:gd name="connsiteY832" fmla="*/ 857805 h 2451662"/>
              <a:gd name="connsiteX833" fmla="*/ 69214 w 2286002"/>
              <a:gd name="connsiteY833" fmla="*/ 869480 h 2451662"/>
              <a:gd name="connsiteX834" fmla="*/ 72827 w 2286002"/>
              <a:gd name="connsiteY834" fmla="*/ 860499 h 2451662"/>
              <a:gd name="connsiteX835" fmla="*/ 69214 w 2286002"/>
              <a:gd name="connsiteY835" fmla="*/ 857805 h 2451662"/>
              <a:gd name="connsiteX836" fmla="*/ 2205052 w 2286002"/>
              <a:gd name="connsiteY836" fmla="*/ 855226 h 2451662"/>
              <a:gd name="connsiteX837" fmla="*/ 2207609 w 2286002"/>
              <a:gd name="connsiteY837" fmla="*/ 857728 h 2451662"/>
              <a:gd name="connsiteX838" fmla="*/ 2205830 w 2286002"/>
              <a:gd name="connsiteY838" fmla="*/ 860587 h 2451662"/>
              <a:gd name="connsiteX839" fmla="*/ 2203162 w 2286002"/>
              <a:gd name="connsiteY839" fmla="*/ 857728 h 2451662"/>
              <a:gd name="connsiteX840" fmla="*/ 2205052 w 2286002"/>
              <a:gd name="connsiteY840" fmla="*/ 855226 h 2451662"/>
              <a:gd name="connsiteX841" fmla="*/ 2215948 w 2286002"/>
              <a:gd name="connsiteY841" fmla="*/ 850381 h 2451662"/>
              <a:gd name="connsiteX842" fmla="*/ 2225214 w 2286002"/>
              <a:gd name="connsiteY842" fmla="*/ 868648 h 2451662"/>
              <a:gd name="connsiteX843" fmla="*/ 2228920 w 2286002"/>
              <a:gd name="connsiteY843" fmla="*/ 886002 h 2451662"/>
              <a:gd name="connsiteX844" fmla="*/ 2215948 w 2286002"/>
              <a:gd name="connsiteY844" fmla="*/ 850381 h 2451662"/>
              <a:gd name="connsiteX845" fmla="*/ 90350 w 2286002"/>
              <a:gd name="connsiteY845" fmla="*/ 842239 h 2451662"/>
              <a:gd name="connsiteX846" fmla="*/ 81233 w 2286002"/>
              <a:gd name="connsiteY846" fmla="*/ 855906 h 2451662"/>
              <a:gd name="connsiteX847" fmla="*/ 74851 w 2286002"/>
              <a:gd name="connsiteY847" fmla="*/ 860462 h 2451662"/>
              <a:gd name="connsiteX848" fmla="*/ 73939 w 2286002"/>
              <a:gd name="connsiteY848" fmla="*/ 868661 h 2451662"/>
              <a:gd name="connsiteX849" fmla="*/ 76674 w 2286002"/>
              <a:gd name="connsiteY849" fmla="*/ 872305 h 2451662"/>
              <a:gd name="connsiteX850" fmla="*/ 78497 w 2286002"/>
              <a:gd name="connsiteY850" fmla="*/ 869572 h 2451662"/>
              <a:gd name="connsiteX851" fmla="*/ 77586 w 2286002"/>
              <a:gd name="connsiteY851" fmla="*/ 875039 h 2451662"/>
              <a:gd name="connsiteX852" fmla="*/ 91262 w 2286002"/>
              <a:gd name="connsiteY852" fmla="*/ 874128 h 2451662"/>
              <a:gd name="connsiteX853" fmla="*/ 94909 w 2286002"/>
              <a:gd name="connsiteY853" fmla="*/ 868661 h 2451662"/>
              <a:gd name="connsiteX854" fmla="*/ 90350 w 2286002"/>
              <a:gd name="connsiteY854" fmla="*/ 856817 h 2451662"/>
              <a:gd name="connsiteX855" fmla="*/ 94909 w 2286002"/>
              <a:gd name="connsiteY855" fmla="*/ 844972 h 2451662"/>
              <a:gd name="connsiteX856" fmla="*/ 93085 w 2286002"/>
              <a:gd name="connsiteY856" fmla="*/ 842239 h 2451662"/>
              <a:gd name="connsiteX857" fmla="*/ 90350 w 2286002"/>
              <a:gd name="connsiteY857" fmla="*/ 842239 h 2451662"/>
              <a:gd name="connsiteX858" fmla="*/ 2174253 w 2286002"/>
              <a:gd name="connsiteY858" fmla="*/ 811108 h 2451662"/>
              <a:gd name="connsiteX859" fmla="*/ 2174253 w 2286002"/>
              <a:gd name="connsiteY859" fmla="*/ 812221 h 2451662"/>
              <a:gd name="connsiteX860" fmla="*/ 2173354 w 2286002"/>
              <a:gd name="connsiteY860" fmla="*/ 813120 h 2451662"/>
              <a:gd name="connsiteX861" fmla="*/ 2173141 w 2286002"/>
              <a:gd name="connsiteY861" fmla="*/ 813078 h 2451662"/>
              <a:gd name="connsiteX862" fmla="*/ 2173141 w 2286002"/>
              <a:gd name="connsiteY862" fmla="*/ 812221 h 2451662"/>
              <a:gd name="connsiteX863" fmla="*/ 2174253 w 2286002"/>
              <a:gd name="connsiteY863" fmla="*/ 811108 h 2451662"/>
              <a:gd name="connsiteX864" fmla="*/ 2178701 w 2286002"/>
              <a:gd name="connsiteY864" fmla="*/ 807551 h 2451662"/>
              <a:gd name="connsiteX865" fmla="*/ 2178701 w 2286002"/>
              <a:gd name="connsiteY865" fmla="*/ 809330 h 2451662"/>
              <a:gd name="connsiteX866" fmla="*/ 2174253 w 2286002"/>
              <a:gd name="connsiteY866" fmla="*/ 811108 h 2451662"/>
              <a:gd name="connsiteX867" fmla="*/ 2178701 w 2286002"/>
              <a:gd name="connsiteY867" fmla="*/ 807551 h 2451662"/>
              <a:gd name="connsiteX868" fmla="*/ 109974 w 2286002"/>
              <a:gd name="connsiteY868" fmla="*/ 791130 h 2451662"/>
              <a:gd name="connsiteX869" fmla="*/ 113612 w 2286002"/>
              <a:gd name="connsiteY869" fmla="*/ 792153 h 2451662"/>
              <a:gd name="connsiteX870" fmla="*/ 112703 w 2286002"/>
              <a:gd name="connsiteY870" fmla="*/ 806708 h 2451662"/>
              <a:gd name="connsiteX871" fmla="*/ 106335 w 2286002"/>
              <a:gd name="connsiteY871" fmla="*/ 810347 h 2451662"/>
              <a:gd name="connsiteX872" fmla="*/ 106335 w 2286002"/>
              <a:gd name="connsiteY872" fmla="*/ 792153 h 2451662"/>
              <a:gd name="connsiteX873" fmla="*/ 109974 w 2286002"/>
              <a:gd name="connsiteY873" fmla="*/ 791130 h 2451662"/>
              <a:gd name="connsiteX874" fmla="*/ 122861 w 2286002"/>
              <a:gd name="connsiteY874" fmla="*/ 768471 h 2451662"/>
              <a:gd name="connsiteX875" fmla="*/ 118313 w 2286002"/>
              <a:gd name="connsiteY875" fmla="*/ 787760 h 2451662"/>
              <a:gd name="connsiteX876" fmla="*/ 113764 w 2286002"/>
              <a:gd name="connsiteY876" fmla="*/ 783166 h 2451662"/>
              <a:gd name="connsiteX877" fmla="*/ 122861 w 2286002"/>
              <a:gd name="connsiteY877" fmla="*/ 768471 h 2451662"/>
              <a:gd name="connsiteX878" fmla="*/ 111840 w 2286002"/>
              <a:gd name="connsiteY878" fmla="*/ 752092 h 2451662"/>
              <a:gd name="connsiteX879" fmla="*/ 114522 w 2286002"/>
              <a:gd name="connsiteY879" fmla="*/ 752388 h 2451662"/>
              <a:gd name="connsiteX880" fmla="*/ 109241 w 2286002"/>
              <a:gd name="connsiteY880" fmla="*/ 765939 h 2451662"/>
              <a:gd name="connsiteX881" fmla="*/ 111840 w 2286002"/>
              <a:gd name="connsiteY881" fmla="*/ 752092 h 2451662"/>
              <a:gd name="connsiteX882" fmla="*/ 151770 w 2286002"/>
              <a:gd name="connsiteY882" fmla="*/ 736612 h 2451662"/>
              <a:gd name="connsiteX883" fmla="*/ 142875 w 2286002"/>
              <a:gd name="connsiteY883" fmla="*/ 749398 h 2451662"/>
              <a:gd name="connsiteX884" fmla="*/ 148212 w 2286002"/>
              <a:gd name="connsiteY884" fmla="*/ 749398 h 2451662"/>
              <a:gd name="connsiteX885" fmla="*/ 150880 w 2286002"/>
              <a:gd name="connsiteY885" fmla="*/ 742092 h 2451662"/>
              <a:gd name="connsiteX886" fmla="*/ 151770 w 2286002"/>
              <a:gd name="connsiteY886" fmla="*/ 736612 h 2451662"/>
              <a:gd name="connsiteX887" fmla="*/ 114718 w 2286002"/>
              <a:gd name="connsiteY887" fmla="*/ 726957 h 2451662"/>
              <a:gd name="connsiteX888" fmla="*/ 111056 w 2286002"/>
              <a:gd name="connsiteY888" fmla="*/ 741513 h 2451662"/>
              <a:gd name="connsiteX889" fmla="*/ 100068 w 2286002"/>
              <a:gd name="connsiteY889" fmla="*/ 736055 h 2451662"/>
              <a:gd name="connsiteX890" fmla="*/ 114718 w 2286002"/>
              <a:gd name="connsiteY890" fmla="*/ 726957 h 2451662"/>
              <a:gd name="connsiteX891" fmla="*/ 150921 w 2286002"/>
              <a:gd name="connsiteY891" fmla="*/ 713265 h 2451662"/>
              <a:gd name="connsiteX892" fmla="*/ 153642 w 2286002"/>
              <a:gd name="connsiteY892" fmla="*/ 717775 h 2451662"/>
              <a:gd name="connsiteX893" fmla="*/ 126431 w 2286002"/>
              <a:gd name="connsiteY893" fmla="*/ 761074 h 2451662"/>
              <a:gd name="connsiteX894" fmla="*/ 120082 w 2286002"/>
              <a:gd name="connsiteY894" fmla="*/ 761074 h 2451662"/>
              <a:gd name="connsiteX895" fmla="*/ 139130 w 2286002"/>
              <a:gd name="connsiteY895" fmla="*/ 723187 h 2451662"/>
              <a:gd name="connsiteX896" fmla="*/ 150921 w 2286002"/>
              <a:gd name="connsiteY896" fmla="*/ 713265 h 2451662"/>
              <a:gd name="connsiteX897" fmla="*/ 209189 w 2286002"/>
              <a:gd name="connsiteY897" fmla="*/ 693806 h 2451662"/>
              <a:gd name="connsiteX898" fmla="*/ 195688 w 2286002"/>
              <a:gd name="connsiteY898" fmla="*/ 714190 h 2451662"/>
              <a:gd name="connsiteX899" fmla="*/ 211890 w 2286002"/>
              <a:gd name="connsiteY899" fmla="*/ 705851 h 2451662"/>
              <a:gd name="connsiteX900" fmla="*/ 210090 w 2286002"/>
              <a:gd name="connsiteY900" fmla="*/ 693806 h 2451662"/>
              <a:gd name="connsiteX901" fmla="*/ 209189 w 2286002"/>
              <a:gd name="connsiteY901" fmla="*/ 693806 h 2451662"/>
              <a:gd name="connsiteX902" fmla="*/ 283526 w 2286002"/>
              <a:gd name="connsiteY902" fmla="*/ 629318 h 2451662"/>
              <a:gd name="connsiteX903" fmla="*/ 275743 w 2286002"/>
              <a:gd name="connsiteY903" fmla="*/ 637101 h 2451662"/>
              <a:gd name="connsiteX904" fmla="*/ 283526 w 2286002"/>
              <a:gd name="connsiteY904" fmla="*/ 629318 h 2451662"/>
              <a:gd name="connsiteX905" fmla="*/ 1942429 w 2286002"/>
              <a:gd name="connsiteY905" fmla="*/ 615977 h 2451662"/>
              <a:gd name="connsiteX906" fmla="*/ 1943541 w 2286002"/>
              <a:gd name="connsiteY906" fmla="*/ 615977 h 2451662"/>
              <a:gd name="connsiteX907" fmla="*/ 1943541 w 2286002"/>
              <a:gd name="connsiteY907" fmla="*/ 617056 h 2451662"/>
              <a:gd name="connsiteX908" fmla="*/ 1943496 w 2286002"/>
              <a:gd name="connsiteY908" fmla="*/ 616926 h 2451662"/>
              <a:gd name="connsiteX909" fmla="*/ 1943364 w 2286002"/>
              <a:gd name="connsiteY909" fmla="*/ 616912 h 2451662"/>
              <a:gd name="connsiteX910" fmla="*/ 205695 w 2286002"/>
              <a:gd name="connsiteY910" fmla="*/ 614865 h 2451662"/>
              <a:gd name="connsiteX911" fmla="*/ 185682 w 2286002"/>
              <a:gd name="connsiteY911" fmla="*/ 644798 h 2451662"/>
              <a:gd name="connsiteX912" fmla="*/ 205695 w 2286002"/>
              <a:gd name="connsiteY912" fmla="*/ 614865 h 2451662"/>
              <a:gd name="connsiteX913" fmla="*/ 1943541 w 2286002"/>
              <a:gd name="connsiteY913" fmla="*/ 609307 h 2451662"/>
              <a:gd name="connsiteX914" fmla="*/ 1947711 w 2286002"/>
              <a:gd name="connsiteY914" fmla="*/ 614071 h 2451662"/>
              <a:gd name="connsiteX915" fmla="*/ 1943541 w 2286002"/>
              <a:gd name="connsiteY915" fmla="*/ 615977 h 2451662"/>
              <a:gd name="connsiteX916" fmla="*/ 1942429 w 2286002"/>
              <a:gd name="connsiteY916" fmla="*/ 608751 h 2451662"/>
              <a:gd name="connsiteX917" fmla="*/ 1943541 w 2286002"/>
              <a:gd name="connsiteY917" fmla="*/ 608751 h 2451662"/>
              <a:gd name="connsiteX918" fmla="*/ 1943541 w 2286002"/>
              <a:gd name="connsiteY918" fmla="*/ 609307 h 2451662"/>
              <a:gd name="connsiteX919" fmla="*/ 1942429 w 2286002"/>
              <a:gd name="connsiteY919" fmla="*/ 609307 h 2451662"/>
              <a:gd name="connsiteX920" fmla="*/ 1942429 w 2286002"/>
              <a:gd name="connsiteY920" fmla="*/ 608751 h 2451662"/>
              <a:gd name="connsiteX921" fmla="*/ 1940576 w 2286002"/>
              <a:gd name="connsiteY921" fmla="*/ 604118 h 2451662"/>
              <a:gd name="connsiteX922" fmla="*/ 1942429 w 2286002"/>
              <a:gd name="connsiteY922" fmla="*/ 608751 h 2451662"/>
              <a:gd name="connsiteX923" fmla="*/ 1937796 w 2286002"/>
              <a:gd name="connsiteY923" fmla="*/ 606898 h 2451662"/>
              <a:gd name="connsiteX924" fmla="*/ 1940576 w 2286002"/>
              <a:gd name="connsiteY924" fmla="*/ 604118 h 2451662"/>
              <a:gd name="connsiteX925" fmla="*/ 229297 w 2286002"/>
              <a:gd name="connsiteY925" fmla="*/ 510351 h 2451662"/>
              <a:gd name="connsiteX926" fmla="*/ 232936 w 2286002"/>
              <a:gd name="connsiteY926" fmla="*/ 516837 h 2451662"/>
              <a:gd name="connsiteX927" fmla="*/ 223839 w 2286002"/>
              <a:gd name="connsiteY927" fmla="*/ 516837 h 2451662"/>
              <a:gd name="connsiteX928" fmla="*/ 229297 w 2286002"/>
              <a:gd name="connsiteY928" fmla="*/ 510351 h 2451662"/>
              <a:gd name="connsiteX929" fmla="*/ 343011 w 2286002"/>
              <a:gd name="connsiteY929" fmla="*/ 478104 h 2451662"/>
              <a:gd name="connsiteX930" fmla="*/ 332818 w 2286002"/>
              <a:gd name="connsiteY930" fmla="*/ 489896 h 2451662"/>
              <a:gd name="connsiteX931" fmla="*/ 329112 w 2286002"/>
              <a:gd name="connsiteY931" fmla="*/ 493524 h 2451662"/>
              <a:gd name="connsiteX932" fmla="*/ 330039 w 2286002"/>
              <a:gd name="connsiteY932" fmla="*/ 495338 h 2451662"/>
              <a:gd name="connsiteX933" fmla="*/ 343011 w 2286002"/>
              <a:gd name="connsiteY933" fmla="*/ 478104 h 2451662"/>
              <a:gd name="connsiteX934" fmla="*/ 433489 w 2286002"/>
              <a:gd name="connsiteY934" fmla="*/ 456978 h 2451662"/>
              <a:gd name="connsiteX935" fmla="*/ 432516 w 2286002"/>
              <a:gd name="connsiteY935" fmla="*/ 458646 h 2451662"/>
              <a:gd name="connsiteX936" fmla="*/ 436407 w 2286002"/>
              <a:gd name="connsiteY936" fmla="*/ 457813 h 2451662"/>
              <a:gd name="connsiteX937" fmla="*/ 433489 w 2286002"/>
              <a:gd name="connsiteY937" fmla="*/ 456978 h 2451662"/>
              <a:gd name="connsiteX938" fmla="*/ 410492 w 2286002"/>
              <a:gd name="connsiteY938" fmla="*/ 455689 h 2451662"/>
              <a:gd name="connsiteX939" fmla="*/ 409197 w 2286002"/>
              <a:gd name="connsiteY939" fmla="*/ 463092 h 2451662"/>
              <a:gd name="connsiteX940" fmla="*/ 410093 w 2286002"/>
              <a:gd name="connsiteY940" fmla="*/ 455884 h 2451662"/>
              <a:gd name="connsiteX941" fmla="*/ 420841 w 2286002"/>
              <a:gd name="connsiteY941" fmla="*/ 437864 h 2451662"/>
              <a:gd name="connsiteX942" fmla="*/ 419050 w 2286002"/>
              <a:gd name="connsiteY942" fmla="*/ 450478 h 2451662"/>
              <a:gd name="connsiteX943" fmla="*/ 414236 w 2286002"/>
              <a:gd name="connsiteY943" fmla="*/ 453857 h 2451662"/>
              <a:gd name="connsiteX944" fmla="*/ 410492 w 2286002"/>
              <a:gd name="connsiteY944" fmla="*/ 455689 h 2451662"/>
              <a:gd name="connsiteX945" fmla="*/ 411325 w 2286002"/>
              <a:gd name="connsiteY945" fmla="*/ 450928 h 2451662"/>
              <a:gd name="connsiteX946" fmla="*/ 415467 w 2286002"/>
              <a:gd name="connsiteY946" fmla="*/ 438765 h 2451662"/>
              <a:gd name="connsiteX947" fmla="*/ 420841 w 2286002"/>
              <a:gd name="connsiteY947" fmla="*/ 437864 h 2451662"/>
              <a:gd name="connsiteX948" fmla="*/ 294366 w 2286002"/>
              <a:gd name="connsiteY948" fmla="*/ 421346 h 2451662"/>
              <a:gd name="connsiteX949" fmla="*/ 283526 w 2286002"/>
              <a:gd name="connsiteY949" fmla="*/ 431353 h 2451662"/>
              <a:gd name="connsiteX950" fmla="*/ 295270 w 2286002"/>
              <a:gd name="connsiteY950" fmla="*/ 426805 h 2451662"/>
              <a:gd name="connsiteX951" fmla="*/ 294366 w 2286002"/>
              <a:gd name="connsiteY951" fmla="*/ 421346 h 2451662"/>
              <a:gd name="connsiteX952" fmla="*/ 469763 w 2286002"/>
              <a:gd name="connsiteY952" fmla="*/ 400832 h 2451662"/>
              <a:gd name="connsiteX953" fmla="*/ 424525 w 2286002"/>
              <a:gd name="connsiteY953" fmla="*/ 438080 h 2451662"/>
              <a:gd name="connsiteX954" fmla="*/ 436287 w 2286002"/>
              <a:gd name="connsiteY954" fmla="*/ 423544 h 2451662"/>
              <a:gd name="connsiteX955" fmla="*/ 423621 w 2286002"/>
              <a:gd name="connsiteY955" fmla="*/ 432629 h 2451662"/>
              <a:gd name="connsiteX956" fmla="*/ 469763 w 2286002"/>
              <a:gd name="connsiteY956" fmla="*/ 400832 h 2451662"/>
              <a:gd name="connsiteX957" fmla="*/ 1686641 w 2286002"/>
              <a:gd name="connsiteY957" fmla="*/ 392885 h 2451662"/>
              <a:gd name="connsiteX958" fmla="*/ 1698666 w 2286002"/>
              <a:gd name="connsiteY958" fmla="*/ 400833 h 2451662"/>
              <a:gd name="connsiteX959" fmla="*/ 1683364 w 2286002"/>
              <a:gd name="connsiteY959" fmla="*/ 394347 h 2451662"/>
              <a:gd name="connsiteX960" fmla="*/ 1686641 w 2286002"/>
              <a:gd name="connsiteY960" fmla="*/ 392885 h 2451662"/>
              <a:gd name="connsiteX961" fmla="*/ 338965 w 2286002"/>
              <a:gd name="connsiteY961" fmla="*/ 390826 h 2451662"/>
              <a:gd name="connsiteX962" fmla="*/ 332695 w 2286002"/>
              <a:gd name="connsiteY962" fmla="*/ 414176 h 2451662"/>
              <a:gd name="connsiteX963" fmla="*/ 338965 w 2286002"/>
              <a:gd name="connsiteY963" fmla="*/ 390826 h 2451662"/>
              <a:gd name="connsiteX964" fmla="*/ 414430 w 2286002"/>
              <a:gd name="connsiteY964" fmla="*/ 386067 h 2451662"/>
              <a:gd name="connsiteX965" fmla="*/ 407499 w 2286002"/>
              <a:gd name="connsiteY965" fmla="*/ 395341 h 2451662"/>
              <a:gd name="connsiteX966" fmla="*/ 418061 w 2286002"/>
              <a:gd name="connsiteY966" fmla="*/ 386307 h 2451662"/>
              <a:gd name="connsiteX967" fmla="*/ 414430 w 2286002"/>
              <a:gd name="connsiteY967" fmla="*/ 386067 h 2451662"/>
              <a:gd name="connsiteX968" fmla="*/ 507693 w 2286002"/>
              <a:gd name="connsiteY968" fmla="*/ 360831 h 2451662"/>
              <a:gd name="connsiteX969" fmla="*/ 512014 w 2286002"/>
              <a:gd name="connsiteY969" fmla="*/ 361850 h 2451662"/>
              <a:gd name="connsiteX970" fmla="*/ 470168 w 2286002"/>
              <a:gd name="connsiteY970" fmla="*/ 400807 h 2451662"/>
              <a:gd name="connsiteX971" fmla="*/ 472897 w 2286002"/>
              <a:gd name="connsiteY971" fmla="*/ 396277 h 2451662"/>
              <a:gd name="connsiteX972" fmla="*/ 455612 w 2286002"/>
              <a:gd name="connsiteY972" fmla="*/ 408054 h 2451662"/>
              <a:gd name="connsiteX973" fmla="*/ 460161 w 2286002"/>
              <a:gd name="connsiteY973" fmla="*/ 398089 h 2451662"/>
              <a:gd name="connsiteX974" fmla="*/ 502007 w 2286002"/>
              <a:gd name="connsiteY974" fmla="*/ 361850 h 2451662"/>
              <a:gd name="connsiteX975" fmla="*/ 507693 w 2286002"/>
              <a:gd name="connsiteY975" fmla="*/ 360831 h 2451662"/>
              <a:gd name="connsiteX976" fmla="*/ 1365371 w 2286002"/>
              <a:gd name="connsiteY976" fmla="*/ 355243 h 2451662"/>
              <a:gd name="connsiteX977" fmla="*/ 1373522 w 2286002"/>
              <a:gd name="connsiteY977" fmla="*/ 357930 h 2451662"/>
              <a:gd name="connsiteX978" fmla="*/ 1379861 w 2286002"/>
              <a:gd name="connsiteY978" fmla="*/ 358825 h 2451662"/>
              <a:gd name="connsiteX979" fmla="*/ 1408841 w 2286002"/>
              <a:gd name="connsiteY979" fmla="*/ 366887 h 2451662"/>
              <a:gd name="connsiteX980" fmla="*/ 1421520 w 2286002"/>
              <a:gd name="connsiteY980" fmla="*/ 365095 h 2451662"/>
              <a:gd name="connsiteX981" fmla="*/ 1388012 w 2286002"/>
              <a:gd name="connsiteY981" fmla="*/ 357034 h 2451662"/>
              <a:gd name="connsiteX982" fmla="*/ 1365371 w 2286002"/>
              <a:gd name="connsiteY982" fmla="*/ 355243 h 2451662"/>
              <a:gd name="connsiteX983" fmla="*/ 986225 w 2286002"/>
              <a:gd name="connsiteY983" fmla="*/ 353576 h 2451662"/>
              <a:gd name="connsiteX984" fmla="*/ 986225 w 2286002"/>
              <a:gd name="connsiteY984" fmla="*/ 355244 h 2451662"/>
              <a:gd name="connsiteX985" fmla="*/ 990117 w 2286002"/>
              <a:gd name="connsiteY985" fmla="*/ 354410 h 2451662"/>
              <a:gd name="connsiteX986" fmla="*/ 986225 w 2286002"/>
              <a:gd name="connsiteY986" fmla="*/ 353576 h 2451662"/>
              <a:gd name="connsiteX987" fmla="*/ 563716 w 2286002"/>
              <a:gd name="connsiteY987" fmla="*/ 352466 h 2451662"/>
              <a:gd name="connsiteX988" fmla="*/ 544612 w 2286002"/>
              <a:gd name="connsiteY988" fmla="*/ 369700 h 2451662"/>
              <a:gd name="connsiteX989" fmla="*/ 563716 w 2286002"/>
              <a:gd name="connsiteY989" fmla="*/ 352466 h 2451662"/>
              <a:gd name="connsiteX990" fmla="*/ 1314293 w 2286002"/>
              <a:gd name="connsiteY990" fmla="*/ 346348 h 2451662"/>
              <a:gd name="connsiteX991" fmla="*/ 1299771 w 2286002"/>
              <a:gd name="connsiteY991" fmla="*/ 347261 h 2451662"/>
              <a:gd name="connsiteX992" fmla="*/ 1308847 w 2286002"/>
              <a:gd name="connsiteY992" fmla="*/ 355481 h 2451662"/>
              <a:gd name="connsiteX993" fmla="*/ 1319739 w 2286002"/>
              <a:gd name="connsiteY993" fmla="*/ 350915 h 2451662"/>
              <a:gd name="connsiteX994" fmla="*/ 1326092 w 2286002"/>
              <a:gd name="connsiteY994" fmla="*/ 352741 h 2451662"/>
              <a:gd name="connsiteX995" fmla="*/ 1343338 w 2286002"/>
              <a:gd name="connsiteY995" fmla="*/ 351828 h 2451662"/>
              <a:gd name="connsiteX996" fmla="*/ 1344245 w 2286002"/>
              <a:gd name="connsiteY996" fmla="*/ 350915 h 2451662"/>
              <a:gd name="connsiteX997" fmla="*/ 1319739 w 2286002"/>
              <a:gd name="connsiteY997" fmla="*/ 346348 h 2451662"/>
              <a:gd name="connsiteX998" fmla="*/ 1319739 w 2286002"/>
              <a:gd name="connsiteY998" fmla="*/ 350001 h 2451662"/>
              <a:gd name="connsiteX999" fmla="*/ 1314293 w 2286002"/>
              <a:gd name="connsiteY999" fmla="*/ 346348 h 2451662"/>
              <a:gd name="connsiteX1000" fmla="*/ 531710 w 2286002"/>
              <a:gd name="connsiteY1000" fmla="*/ 343566 h 2451662"/>
              <a:gd name="connsiteX1001" fmla="*/ 523490 w 2286002"/>
              <a:gd name="connsiteY1001" fmla="*/ 354240 h 2451662"/>
              <a:gd name="connsiteX1002" fmla="*/ 516184 w 2286002"/>
              <a:gd name="connsiteY1002" fmla="*/ 354240 h 2451662"/>
              <a:gd name="connsiteX1003" fmla="*/ 524403 w 2286002"/>
              <a:gd name="connsiteY1003" fmla="*/ 346235 h 2451662"/>
              <a:gd name="connsiteX1004" fmla="*/ 523490 w 2286002"/>
              <a:gd name="connsiteY1004" fmla="*/ 345345 h 2451662"/>
              <a:gd name="connsiteX1005" fmla="*/ 529884 w 2286002"/>
              <a:gd name="connsiteY1005" fmla="*/ 346235 h 2451662"/>
              <a:gd name="connsiteX1006" fmla="*/ 531710 w 2286002"/>
              <a:gd name="connsiteY1006" fmla="*/ 343566 h 2451662"/>
              <a:gd name="connsiteX1007" fmla="*/ 1279757 w 2286002"/>
              <a:gd name="connsiteY1007" fmla="*/ 340651 h 2451662"/>
              <a:gd name="connsiteX1008" fmla="*/ 1289764 w 2286002"/>
              <a:gd name="connsiteY1008" fmla="*/ 343569 h 2451662"/>
              <a:gd name="connsiteX1009" fmla="*/ 1291583 w 2286002"/>
              <a:gd name="connsiteY1009" fmla="*/ 343569 h 2451662"/>
              <a:gd name="connsiteX1010" fmla="*/ 1299771 w 2286002"/>
              <a:gd name="connsiteY1010" fmla="*/ 343569 h 2451662"/>
              <a:gd name="connsiteX1011" fmla="*/ 1290105 w 2286002"/>
              <a:gd name="connsiteY1011" fmla="*/ 340651 h 2451662"/>
              <a:gd name="connsiteX1012" fmla="*/ 1279757 w 2286002"/>
              <a:gd name="connsiteY1012" fmla="*/ 340651 h 2451662"/>
              <a:gd name="connsiteX1013" fmla="*/ 410278 w 2286002"/>
              <a:gd name="connsiteY1013" fmla="*/ 311878 h 2451662"/>
              <a:gd name="connsiteX1014" fmla="*/ 376637 w 2286002"/>
              <a:gd name="connsiteY1014" fmla="*/ 348166 h 2451662"/>
              <a:gd name="connsiteX1015" fmla="*/ 362998 w 2286002"/>
              <a:gd name="connsiteY1015" fmla="*/ 359052 h 2451662"/>
              <a:gd name="connsiteX1016" fmla="*/ 371181 w 2286002"/>
              <a:gd name="connsiteY1016" fmla="*/ 359052 h 2451662"/>
              <a:gd name="connsiteX1017" fmla="*/ 356634 w 2286002"/>
              <a:gd name="connsiteY1017" fmla="*/ 369938 h 2451662"/>
              <a:gd name="connsiteX1018" fmla="*/ 343904 w 2286002"/>
              <a:gd name="connsiteY1018" fmla="*/ 383546 h 2451662"/>
              <a:gd name="connsiteX1019" fmla="*/ 316627 w 2286002"/>
              <a:gd name="connsiteY1019" fmla="*/ 414390 h 2451662"/>
              <a:gd name="connsiteX1020" fmla="*/ 262982 w 2286002"/>
              <a:gd name="connsiteY1020" fmla="*/ 470635 h 2451662"/>
              <a:gd name="connsiteX1021" fmla="*/ 239342 w 2286002"/>
              <a:gd name="connsiteY1021" fmla="*/ 506922 h 2451662"/>
              <a:gd name="connsiteX1022" fmla="*/ 232977 w 2286002"/>
              <a:gd name="connsiteY1022" fmla="*/ 502386 h 2451662"/>
              <a:gd name="connsiteX1023" fmla="*/ 260254 w 2286002"/>
              <a:gd name="connsiteY1023" fmla="*/ 458842 h 2451662"/>
              <a:gd name="connsiteX1024" fmla="*/ 249344 w 2286002"/>
              <a:gd name="connsiteY1024" fmla="*/ 467006 h 2451662"/>
              <a:gd name="connsiteX1025" fmla="*/ 244797 w 2286002"/>
              <a:gd name="connsiteY1025" fmla="*/ 463378 h 2451662"/>
              <a:gd name="connsiteX1026" fmla="*/ 241160 w 2286002"/>
              <a:gd name="connsiteY1026" fmla="*/ 478800 h 2451662"/>
              <a:gd name="connsiteX1027" fmla="*/ 228431 w 2286002"/>
              <a:gd name="connsiteY1027" fmla="*/ 491500 h 2451662"/>
              <a:gd name="connsiteX1028" fmla="*/ 230250 w 2286002"/>
              <a:gd name="connsiteY1028" fmla="*/ 496036 h 2451662"/>
              <a:gd name="connsiteX1029" fmla="*/ 216611 w 2286002"/>
              <a:gd name="connsiteY1029" fmla="*/ 511458 h 2451662"/>
              <a:gd name="connsiteX1030" fmla="*/ 224794 w 2286002"/>
              <a:gd name="connsiteY1030" fmla="*/ 484243 h 2451662"/>
              <a:gd name="connsiteX1031" fmla="*/ 234796 w 2286002"/>
              <a:gd name="connsiteY1031" fmla="*/ 473357 h 2451662"/>
              <a:gd name="connsiteX1032" fmla="*/ 232977 w 2286002"/>
              <a:gd name="connsiteY1032" fmla="*/ 468821 h 2451662"/>
              <a:gd name="connsiteX1033" fmla="*/ 246616 w 2286002"/>
              <a:gd name="connsiteY1033" fmla="*/ 453399 h 2451662"/>
              <a:gd name="connsiteX1034" fmla="*/ 248434 w 2286002"/>
              <a:gd name="connsiteY1034" fmla="*/ 457935 h 2451662"/>
              <a:gd name="connsiteX1035" fmla="*/ 274802 w 2286002"/>
              <a:gd name="connsiteY1035" fmla="*/ 419833 h 2451662"/>
              <a:gd name="connsiteX1036" fmla="*/ 292987 w 2286002"/>
              <a:gd name="connsiteY1036" fmla="*/ 404411 h 2451662"/>
              <a:gd name="connsiteX1037" fmla="*/ 299352 w 2286002"/>
              <a:gd name="connsiteY1037" fmla="*/ 406225 h 2451662"/>
              <a:gd name="connsiteX1038" fmla="*/ 301170 w 2286002"/>
              <a:gd name="connsiteY1038" fmla="*/ 395339 h 2451662"/>
              <a:gd name="connsiteX1039" fmla="*/ 292078 w 2286002"/>
              <a:gd name="connsiteY1039" fmla="*/ 398968 h 2451662"/>
              <a:gd name="connsiteX1040" fmla="*/ 307535 w 2286002"/>
              <a:gd name="connsiteY1040" fmla="*/ 385360 h 2451662"/>
              <a:gd name="connsiteX1041" fmla="*/ 304807 w 2286002"/>
              <a:gd name="connsiteY1041" fmla="*/ 395339 h 2451662"/>
              <a:gd name="connsiteX1042" fmla="*/ 317536 w 2286002"/>
              <a:gd name="connsiteY1042" fmla="*/ 383546 h 2451662"/>
              <a:gd name="connsiteX1043" fmla="*/ 329356 w 2286002"/>
              <a:gd name="connsiteY1043" fmla="*/ 386267 h 2451662"/>
              <a:gd name="connsiteX1044" fmla="*/ 349360 w 2286002"/>
              <a:gd name="connsiteY1044" fmla="*/ 369938 h 2451662"/>
              <a:gd name="connsiteX1045" fmla="*/ 352087 w 2286002"/>
              <a:gd name="connsiteY1045" fmla="*/ 348166 h 2451662"/>
              <a:gd name="connsiteX1046" fmla="*/ 363907 w 2286002"/>
              <a:gd name="connsiteY1046" fmla="*/ 339094 h 2451662"/>
              <a:gd name="connsiteX1047" fmla="*/ 362089 w 2286002"/>
              <a:gd name="connsiteY1047" fmla="*/ 349980 h 2451662"/>
              <a:gd name="connsiteX1048" fmla="*/ 393912 w 2286002"/>
              <a:gd name="connsiteY1048" fmla="*/ 320043 h 2451662"/>
              <a:gd name="connsiteX1049" fmla="*/ 410278 w 2286002"/>
              <a:gd name="connsiteY1049" fmla="*/ 311878 h 2451662"/>
              <a:gd name="connsiteX1050" fmla="*/ 642797 w 2286002"/>
              <a:gd name="connsiteY1050" fmla="*/ 266098 h 2451662"/>
              <a:gd name="connsiteX1051" fmla="*/ 648218 w 2286002"/>
              <a:gd name="connsiteY1051" fmla="*/ 266098 h 2451662"/>
              <a:gd name="connsiteX1052" fmla="*/ 633763 w 2286002"/>
              <a:gd name="connsiteY1052" fmla="*/ 277057 h 2451662"/>
              <a:gd name="connsiteX1053" fmla="*/ 642797 w 2286002"/>
              <a:gd name="connsiteY1053" fmla="*/ 266098 h 2451662"/>
              <a:gd name="connsiteX1054" fmla="*/ 632651 w 2286002"/>
              <a:gd name="connsiteY1054" fmla="*/ 236272 h 2451662"/>
              <a:gd name="connsiteX1055" fmla="*/ 612720 w 2286002"/>
              <a:gd name="connsiteY1055" fmla="*/ 240762 h 2451662"/>
              <a:gd name="connsiteX1056" fmla="*/ 632651 w 2286002"/>
              <a:gd name="connsiteY1056" fmla="*/ 236272 h 2451662"/>
              <a:gd name="connsiteX1057" fmla="*/ 716789 w 2286002"/>
              <a:gd name="connsiteY1057" fmla="*/ 235132 h 2451662"/>
              <a:gd name="connsiteX1058" fmla="*/ 721045 w 2286002"/>
              <a:gd name="connsiteY1058" fmla="*/ 235271 h 2451662"/>
              <a:gd name="connsiteX1059" fmla="*/ 698808 w 2286002"/>
              <a:gd name="connsiteY1059" fmla="*/ 242387 h 2451662"/>
              <a:gd name="connsiteX1060" fmla="*/ 716789 w 2286002"/>
              <a:gd name="connsiteY1060" fmla="*/ 235132 h 2451662"/>
              <a:gd name="connsiteX1061" fmla="*/ 472662 w 2286002"/>
              <a:gd name="connsiteY1061" fmla="*/ 226264 h 2451662"/>
              <a:gd name="connsiteX1062" fmla="*/ 478102 w 2286002"/>
              <a:gd name="connsiteY1062" fmla="*/ 228082 h 2451662"/>
              <a:gd name="connsiteX1063" fmla="*/ 475382 w 2286002"/>
              <a:gd name="connsiteY1063" fmla="*/ 235354 h 2451662"/>
              <a:gd name="connsiteX1064" fmla="*/ 453621 w 2286002"/>
              <a:gd name="connsiteY1064" fmla="*/ 244444 h 2451662"/>
              <a:gd name="connsiteX1065" fmla="*/ 443647 w 2286002"/>
              <a:gd name="connsiteY1065" fmla="*/ 260807 h 2451662"/>
              <a:gd name="connsiteX1066" fmla="*/ 424607 w 2286002"/>
              <a:gd name="connsiteY1066" fmla="*/ 274442 h 2451662"/>
              <a:gd name="connsiteX1067" fmla="*/ 401939 w 2286002"/>
              <a:gd name="connsiteY1067" fmla="*/ 293532 h 2451662"/>
              <a:gd name="connsiteX1068" fmla="*/ 414633 w 2286002"/>
              <a:gd name="connsiteY1068" fmla="*/ 271715 h 2451662"/>
              <a:gd name="connsiteX1069" fmla="*/ 438207 w 2286002"/>
              <a:gd name="connsiteY1069" fmla="*/ 258989 h 2451662"/>
              <a:gd name="connsiteX1070" fmla="*/ 442741 w 2286002"/>
              <a:gd name="connsiteY1070" fmla="*/ 254443 h 2451662"/>
              <a:gd name="connsiteX1071" fmla="*/ 442741 w 2286002"/>
              <a:gd name="connsiteY1071" fmla="*/ 245354 h 2451662"/>
              <a:gd name="connsiteX1072" fmla="*/ 469035 w 2286002"/>
              <a:gd name="connsiteY1072" fmla="*/ 236263 h 2451662"/>
              <a:gd name="connsiteX1073" fmla="*/ 472662 w 2286002"/>
              <a:gd name="connsiteY1073" fmla="*/ 226264 h 2451662"/>
              <a:gd name="connsiteX1074" fmla="*/ 753291 w 2286002"/>
              <a:gd name="connsiteY1074" fmla="*/ 218005 h 2451662"/>
              <a:gd name="connsiteX1075" fmla="*/ 757180 w 2286002"/>
              <a:gd name="connsiteY1075" fmla="*/ 219161 h 2451662"/>
              <a:gd name="connsiteX1076" fmla="*/ 738034 w 2286002"/>
              <a:gd name="connsiteY1076" fmla="*/ 227381 h 2451662"/>
              <a:gd name="connsiteX1077" fmla="*/ 753291 w 2286002"/>
              <a:gd name="connsiteY1077" fmla="*/ 218005 h 2451662"/>
              <a:gd name="connsiteX1078" fmla="*/ 811662 w 2286002"/>
              <a:gd name="connsiteY1078" fmla="*/ 216061 h 2451662"/>
              <a:gd name="connsiteX1079" fmla="*/ 793316 w 2286002"/>
              <a:gd name="connsiteY1079" fmla="*/ 219699 h 2451662"/>
              <a:gd name="connsiteX1080" fmla="*/ 811662 w 2286002"/>
              <a:gd name="connsiteY1080" fmla="*/ 216061 h 2451662"/>
              <a:gd name="connsiteX1081" fmla="*/ 1644183 w 2286002"/>
              <a:gd name="connsiteY1081" fmla="*/ 212366 h 2451662"/>
              <a:gd name="connsiteX1082" fmla="*/ 1677249 w 2286002"/>
              <a:gd name="connsiteY1082" fmla="*/ 230712 h 2451662"/>
              <a:gd name="connsiteX1083" fmla="*/ 1644183 w 2286002"/>
              <a:gd name="connsiteY1083" fmla="*/ 212366 h 2451662"/>
              <a:gd name="connsiteX1084" fmla="*/ 775223 w 2286002"/>
              <a:gd name="connsiteY1084" fmla="*/ 208503 h 2451662"/>
              <a:gd name="connsiteX1085" fmla="*/ 773404 w 2286002"/>
              <a:gd name="connsiteY1085" fmla="*/ 210704 h 2451662"/>
              <a:gd name="connsiteX1086" fmla="*/ 761577 w 2286002"/>
              <a:gd name="connsiteY1086" fmla="*/ 216263 h 2451662"/>
              <a:gd name="connsiteX1087" fmla="*/ 768855 w 2286002"/>
              <a:gd name="connsiteY1087" fmla="*/ 209777 h 2451662"/>
              <a:gd name="connsiteX1088" fmla="*/ 775223 w 2286002"/>
              <a:gd name="connsiteY1088" fmla="*/ 208503 h 2451662"/>
              <a:gd name="connsiteX1089" fmla="*/ 856141 w 2286002"/>
              <a:gd name="connsiteY1089" fmla="*/ 199141 h 2451662"/>
              <a:gd name="connsiteX1090" fmla="*/ 858916 w 2286002"/>
              <a:gd name="connsiteY1090" fmla="*/ 201586 h 2451662"/>
              <a:gd name="connsiteX1091" fmla="*/ 846097 w 2286002"/>
              <a:gd name="connsiteY1091" fmla="*/ 205144 h 2451662"/>
              <a:gd name="connsiteX1092" fmla="*/ 856141 w 2286002"/>
              <a:gd name="connsiteY1092" fmla="*/ 199141 h 2451662"/>
              <a:gd name="connsiteX1093" fmla="*/ 554821 w 2286002"/>
              <a:gd name="connsiteY1093" fmla="*/ 178989 h 2451662"/>
              <a:gd name="connsiteX1094" fmla="*/ 537451 w 2286002"/>
              <a:gd name="connsiteY1094" fmla="*/ 196458 h 2451662"/>
              <a:gd name="connsiteX1095" fmla="*/ 528309 w 2286002"/>
              <a:gd name="connsiteY1095" fmla="*/ 198297 h 2451662"/>
              <a:gd name="connsiteX1096" fmla="*/ 528309 w 2286002"/>
              <a:gd name="connsiteY1096" fmla="*/ 191861 h 2451662"/>
              <a:gd name="connsiteX1097" fmla="*/ 513682 w 2286002"/>
              <a:gd name="connsiteY1097" fmla="*/ 195539 h 2451662"/>
              <a:gd name="connsiteX1098" fmla="*/ 554821 w 2286002"/>
              <a:gd name="connsiteY1098" fmla="*/ 178989 h 2451662"/>
              <a:gd name="connsiteX1099" fmla="*/ 575723 w 2286002"/>
              <a:gd name="connsiteY1099" fmla="*/ 165219 h 2451662"/>
              <a:gd name="connsiteX1100" fmla="*/ 578170 w 2286002"/>
              <a:gd name="connsiteY1100" fmla="*/ 167019 h 2451662"/>
              <a:gd name="connsiteX1101" fmla="*/ 559268 w 2286002"/>
              <a:gd name="connsiteY1101" fmla="*/ 174275 h 2451662"/>
              <a:gd name="connsiteX1102" fmla="*/ 575723 w 2286002"/>
              <a:gd name="connsiteY1102" fmla="*/ 165219 h 2451662"/>
              <a:gd name="connsiteX1103" fmla="*/ 1587077 w 2286002"/>
              <a:gd name="connsiteY1103" fmla="*/ 165117 h 2451662"/>
              <a:gd name="connsiteX1104" fmla="*/ 1595082 w 2286002"/>
              <a:gd name="connsiteY1104" fmla="*/ 177904 h 2451662"/>
              <a:gd name="connsiteX1105" fmla="*/ 1587077 w 2286002"/>
              <a:gd name="connsiteY1105" fmla="*/ 165117 h 2451662"/>
              <a:gd name="connsiteX1106" fmla="*/ 819011 w 2286002"/>
              <a:gd name="connsiteY1106" fmla="*/ 146314 h 2451662"/>
              <a:gd name="connsiteX1107" fmla="*/ 822781 w 2286002"/>
              <a:gd name="connsiteY1107" fmla="*/ 146342 h 2451662"/>
              <a:gd name="connsiteX1108" fmla="*/ 804435 w 2286002"/>
              <a:gd name="connsiteY1108" fmla="*/ 152629 h 2451662"/>
              <a:gd name="connsiteX1109" fmla="*/ 819011 w 2286002"/>
              <a:gd name="connsiteY1109" fmla="*/ 146314 h 2451662"/>
              <a:gd name="connsiteX1110" fmla="*/ 905389 w 2286002"/>
              <a:gd name="connsiteY1110" fmla="*/ 144545 h 2451662"/>
              <a:gd name="connsiteX1111" fmla="*/ 909025 w 2286002"/>
              <a:gd name="connsiteY1111" fmla="*/ 157263 h 2451662"/>
              <a:gd name="connsiteX1112" fmla="*/ 856302 w 2286002"/>
              <a:gd name="connsiteY1112" fmla="*/ 160897 h 2451662"/>
              <a:gd name="connsiteX1113" fmla="*/ 841757 w 2286002"/>
              <a:gd name="connsiteY1113" fmla="*/ 168165 h 2451662"/>
              <a:gd name="connsiteX1114" fmla="*/ 685405 w 2286002"/>
              <a:gd name="connsiteY1114" fmla="*/ 192692 h 2451662"/>
              <a:gd name="connsiteX1115" fmla="*/ 544506 w 2286002"/>
              <a:gd name="connsiteY1115" fmla="*/ 262641 h 2451662"/>
              <a:gd name="connsiteX1116" fmla="*/ 540870 w 2286002"/>
              <a:gd name="connsiteY1116" fmla="*/ 278084 h 2451662"/>
              <a:gd name="connsiteX1117" fmla="*/ 488146 w 2286002"/>
              <a:gd name="connsiteY1117" fmla="*/ 318055 h 2451662"/>
              <a:gd name="connsiteX1118" fmla="*/ 438150 w 2286002"/>
              <a:gd name="connsiteY1118" fmla="*/ 341674 h 2451662"/>
              <a:gd name="connsiteX1119" fmla="*/ 399971 w 2286002"/>
              <a:gd name="connsiteY1119" fmla="*/ 382554 h 2451662"/>
              <a:gd name="connsiteX1120" fmla="*/ 360883 w 2286002"/>
              <a:gd name="connsiteY1120" fmla="*/ 428883 h 2451662"/>
              <a:gd name="connsiteX1121" fmla="*/ 359974 w 2286002"/>
              <a:gd name="connsiteY1121" fmla="*/ 431609 h 2451662"/>
              <a:gd name="connsiteX1122" fmla="*/ 386336 w 2286002"/>
              <a:gd name="connsiteY1122" fmla="*/ 408898 h 2451662"/>
              <a:gd name="connsiteX1123" fmla="*/ 378154 w 2286002"/>
              <a:gd name="connsiteY1123" fmla="*/ 412532 h 2451662"/>
              <a:gd name="connsiteX1124" fmla="*/ 402698 w 2286002"/>
              <a:gd name="connsiteY1124" fmla="*/ 390730 h 2451662"/>
              <a:gd name="connsiteX1125" fmla="*/ 419970 w 2286002"/>
              <a:gd name="connsiteY1125" fmla="*/ 368019 h 2451662"/>
              <a:gd name="connsiteX1126" fmla="*/ 439059 w 2286002"/>
              <a:gd name="connsiteY1126" fmla="*/ 365293 h 2451662"/>
              <a:gd name="connsiteX1127" fmla="*/ 414515 w 2286002"/>
              <a:gd name="connsiteY1127" fmla="*/ 398905 h 2451662"/>
              <a:gd name="connsiteX1128" fmla="*/ 429969 w 2286002"/>
              <a:gd name="connsiteY1128" fmla="*/ 383462 h 2451662"/>
              <a:gd name="connsiteX1129" fmla="*/ 406334 w 2286002"/>
              <a:gd name="connsiteY1129" fmla="*/ 408898 h 2451662"/>
              <a:gd name="connsiteX1130" fmla="*/ 377245 w 2286002"/>
              <a:gd name="connsiteY1130" fmla="*/ 434334 h 2451662"/>
              <a:gd name="connsiteX1131" fmla="*/ 381790 w 2286002"/>
              <a:gd name="connsiteY1131" fmla="*/ 436151 h 2451662"/>
              <a:gd name="connsiteX1132" fmla="*/ 358156 w 2286002"/>
              <a:gd name="connsiteY1132" fmla="*/ 457953 h 2451662"/>
              <a:gd name="connsiteX1133" fmla="*/ 351793 w 2286002"/>
              <a:gd name="connsiteY1133" fmla="*/ 466129 h 2451662"/>
              <a:gd name="connsiteX1134" fmla="*/ 356338 w 2286002"/>
              <a:gd name="connsiteY1134" fmla="*/ 464312 h 2451662"/>
              <a:gd name="connsiteX1135" fmla="*/ 350884 w 2286002"/>
              <a:gd name="connsiteY1135" fmla="*/ 475213 h 2451662"/>
              <a:gd name="connsiteX1136" fmla="*/ 355429 w 2286002"/>
              <a:gd name="connsiteY1136" fmla="*/ 473397 h 2451662"/>
              <a:gd name="connsiteX1137" fmla="*/ 349975 w 2286002"/>
              <a:gd name="connsiteY1137" fmla="*/ 479755 h 2451662"/>
              <a:gd name="connsiteX1138" fmla="*/ 349975 w 2286002"/>
              <a:gd name="connsiteY1138" fmla="*/ 485206 h 2451662"/>
              <a:gd name="connsiteX1139" fmla="*/ 389063 w 2286002"/>
              <a:gd name="connsiteY1139" fmla="*/ 470671 h 2451662"/>
              <a:gd name="connsiteX1140" fmla="*/ 393608 w 2286002"/>
              <a:gd name="connsiteY1140" fmla="*/ 462495 h 2451662"/>
              <a:gd name="connsiteX1141" fmla="*/ 397244 w 2286002"/>
              <a:gd name="connsiteY1141" fmla="*/ 465221 h 2451662"/>
              <a:gd name="connsiteX1142" fmla="*/ 392699 w 2286002"/>
              <a:gd name="connsiteY1142" fmla="*/ 469763 h 2451662"/>
              <a:gd name="connsiteX1143" fmla="*/ 398153 w 2286002"/>
              <a:gd name="connsiteY1143" fmla="*/ 468855 h 2451662"/>
              <a:gd name="connsiteX1144" fmla="*/ 400880 w 2286002"/>
              <a:gd name="connsiteY1144" fmla="*/ 466129 h 2451662"/>
              <a:gd name="connsiteX1145" fmla="*/ 404516 w 2286002"/>
              <a:gd name="connsiteY1145" fmla="*/ 461587 h 2451662"/>
              <a:gd name="connsiteX1146" fmla="*/ 403009 w 2286002"/>
              <a:gd name="connsiteY1146" fmla="*/ 466860 h 2451662"/>
              <a:gd name="connsiteX1147" fmla="*/ 402698 w 2286002"/>
              <a:gd name="connsiteY1147" fmla="*/ 467037 h 2451662"/>
              <a:gd name="connsiteX1148" fmla="*/ 402698 w 2286002"/>
              <a:gd name="connsiteY1148" fmla="*/ 467946 h 2451662"/>
              <a:gd name="connsiteX1149" fmla="*/ 403009 w 2286002"/>
              <a:gd name="connsiteY1149" fmla="*/ 466860 h 2451662"/>
              <a:gd name="connsiteX1150" fmla="*/ 415425 w 2286002"/>
              <a:gd name="connsiteY1150" fmla="*/ 459770 h 2451662"/>
              <a:gd name="connsiteX1151" fmla="*/ 423606 w 2286002"/>
              <a:gd name="connsiteY1151" fmla="*/ 445235 h 2451662"/>
              <a:gd name="connsiteX1152" fmla="*/ 444513 w 2286002"/>
              <a:gd name="connsiteY1152" fmla="*/ 446144 h 2451662"/>
              <a:gd name="connsiteX1153" fmla="*/ 447240 w 2286002"/>
              <a:gd name="connsiteY1153" fmla="*/ 452503 h 2451662"/>
              <a:gd name="connsiteX1154" fmla="*/ 459058 w 2286002"/>
              <a:gd name="connsiteY1154" fmla="*/ 445235 h 2451662"/>
              <a:gd name="connsiteX1155" fmla="*/ 461785 w 2286002"/>
              <a:gd name="connsiteY1155" fmla="*/ 422524 h 2451662"/>
              <a:gd name="connsiteX1156" fmla="*/ 468148 w 2286002"/>
              <a:gd name="connsiteY1156" fmla="*/ 421616 h 2451662"/>
              <a:gd name="connsiteX1157" fmla="*/ 470875 w 2286002"/>
              <a:gd name="connsiteY1157" fmla="*/ 423433 h 2451662"/>
              <a:gd name="connsiteX1158" fmla="*/ 470875 w 2286002"/>
              <a:gd name="connsiteY1158" fmla="*/ 424341 h 2451662"/>
              <a:gd name="connsiteX1159" fmla="*/ 485420 w 2286002"/>
              <a:gd name="connsiteY1159" fmla="*/ 410715 h 2451662"/>
              <a:gd name="connsiteX1160" fmla="*/ 487237 w 2286002"/>
              <a:gd name="connsiteY1160" fmla="*/ 417074 h 2451662"/>
              <a:gd name="connsiteX1161" fmla="*/ 472693 w 2286002"/>
              <a:gd name="connsiteY1161" fmla="*/ 428883 h 2451662"/>
              <a:gd name="connsiteX1162" fmla="*/ 471784 w 2286002"/>
              <a:gd name="connsiteY1162" fmla="*/ 429792 h 2451662"/>
              <a:gd name="connsiteX1163" fmla="*/ 467239 w 2286002"/>
              <a:gd name="connsiteY1163" fmla="*/ 437968 h 2451662"/>
              <a:gd name="connsiteX1164" fmla="*/ 502691 w 2286002"/>
              <a:gd name="connsiteY1164" fmla="*/ 408898 h 2451662"/>
              <a:gd name="connsiteX1165" fmla="*/ 510872 w 2286002"/>
              <a:gd name="connsiteY1165" fmla="*/ 404356 h 2451662"/>
              <a:gd name="connsiteX1166" fmla="*/ 509054 w 2286002"/>
              <a:gd name="connsiteY1166" fmla="*/ 403448 h 2451662"/>
              <a:gd name="connsiteX1167" fmla="*/ 511781 w 2286002"/>
              <a:gd name="connsiteY1167" fmla="*/ 400722 h 2451662"/>
              <a:gd name="connsiteX1168" fmla="*/ 513599 w 2286002"/>
              <a:gd name="connsiteY1168" fmla="*/ 402539 h 2451662"/>
              <a:gd name="connsiteX1169" fmla="*/ 537234 w 2286002"/>
              <a:gd name="connsiteY1169" fmla="*/ 390730 h 2451662"/>
              <a:gd name="connsiteX1170" fmla="*/ 544506 w 2286002"/>
              <a:gd name="connsiteY1170" fmla="*/ 382554 h 2451662"/>
              <a:gd name="connsiteX1171" fmla="*/ 553596 w 2286002"/>
              <a:gd name="connsiteY1171" fmla="*/ 377103 h 2451662"/>
              <a:gd name="connsiteX1172" fmla="*/ 726311 w 2286002"/>
              <a:gd name="connsiteY1172" fmla="*/ 264458 h 2451662"/>
              <a:gd name="connsiteX1173" fmla="*/ 940841 w 2286002"/>
              <a:gd name="connsiteY1173" fmla="*/ 204502 h 2451662"/>
              <a:gd name="connsiteX1174" fmla="*/ 985383 w 2286002"/>
              <a:gd name="connsiteY1174" fmla="*/ 189059 h 2451662"/>
              <a:gd name="connsiteX1175" fmla="*/ 1036289 w 2286002"/>
              <a:gd name="connsiteY1175" fmla="*/ 183608 h 2451662"/>
              <a:gd name="connsiteX1176" fmla="*/ 1134464 w 2286002"/>
              <a:gd name="connsiteY1176" fmla="*/ 164532 h 2451662"/>
              <a:gd name="connsiteX1177" fmla="*/ 1162643 w 2286002"/>
              <a:gd name="connsiteY1177" fmla="*/ 166348 h 2451662"/>
              <a:gd name="connsiteX1178" fmla="*/ 1189914 w 2286002"/>
              <a:gd name="connsiteY1178" fmla="*/ 168165 h 2451662"/>
              <a:gd name="connsiteX1179" fmla="*/ 1231729 w 2286002"/>
              <a:gd name="connsiteY1179" fmla="*/ 164532 h 2451662"/>
              <a:gd name="connsiteX1180" fmla="*/ 1333540 w 2286002"/>
              <a:gd name="connsiteY1180" fmla="*/ 173615 h 2451662"/>
              <a:gd name="connsiteX1181" fmla="*/ 1356266 w 2286002"/>
              <a:gd name="connsiteY1181" fmla="*/ 187242 h 2451662"/>
              <a:gd name="connsiteX1182" fmla="*/ 1388990 w 2286002"/>
              <a:gd name="connsiteY1182" fmla="*/ 188151 h 2451662"/>
              <a:gd name="connsiteX1183" fmla="*/ 1389900 w 2286002"/>
              <a:gd name="connsiteY1183" fmla="*/ 181792 h 2451662"/>
              <a:gd name="connsiteX1184" fmla="*/ 1400808 w 2286002"/>
              <a:gd name="connsiteY1184" fmla="*/ 188151 h 2451662"/>
              <a:gd name="connsiteX1185" fmla="*/ 1422624 w 2286002"/>
              <a:gd name="connsiteY1185" fmla="*/ 177249 h 2451662"/>
              <a:gd name="connsiteX1186" fmla="*/ 1451713 w 2286002"/>
              <a:gd name="connsiteY1186" fmla="*/ 186333 h 2451662"/>
              <a:gd name="connsiteX1187" fmla="*/ 1439896 w 2286002"/>
              <a:gd name="connsiteY1187" fmla="*/ 171799 h 2451662"/>
              <a:gd name="connsiteX1188" fmla="*/ 1404444 w 2286002"/>
              <a:gd name="connsiteY1188" fmla="*/ 170890 h 2451662"/>
              <a:gd name="connsiteX1189" fmla="*/ 1402626 w 2286002"/>
              <a:gd name="connsiteY1189" fmla="*/ 160897 h 2451662"/>
              <a:gd name="connsiteX1190" fmla="*/ 1366265 w 2286002"/>
              <a:gd name="connsiteY1190" fmla="*/ 163623 h 2451662"/>
              <a:gd name="connsiteX1191" fmla="*/ 1380809 w 2286002"/>
              <a:gd name="connsiteY1191" fmla="*/ 170890 h 2451662"/>
              <a:gd name="connsiteX1192" fmla="*/ 1336267 w 2286002"/>
              <a:gd name="connsiteY1192" fmla="*/ 156355 h 2451662"/>
              <a:gd name="connsiteX1193" fmla="*/ 1340812 w 2286002"/>
              <a:gd name="connsiteY1193" fmla="*/ 154538 h 2451662"/>
              <a:gd name="connsiteX1194" fmla="*/ 1535343 w 2286002"/>
              <a:gd name="connsiteY1194" fmla="*/ 186333 h 2451662"/>
              <a:gd name="connsiteX1195" fmla="*/ 1711694 w 2286002"/>
              <a:gd name="connsiteY1195" fmla="*/ 273542 h 2451662"/>
              <a:gd name="connsiteX1196" fmla="*/ 1747147 w 2286002"/>
              <a:gd name="connsiteY1196" fmla="*/ 283535 h 2451662"/>
              <a:gd name="connsiteX1197" fmla="*/ 1795325 w 2286002"/>
              <a:gd name="connsiteY1197" fmla="*/ 350759 h 2451662"/>
              <a:gd name="connsiteX1198" fmla="*/ 1663516 w 2286002"/>
              <a:gd name="connsiteY1198" fmla="*/ 264458 h 2451662"/>
              <a:gd name="connsiteX1199" fmla="*/ 1624428 w 2286002"/>
              <a:gd name="connsiteY1199" fmla="*/ 275359 h 2451662"/>
              <a:gd name="connsiteX1200" fmla="*/ 1776235 w 2286002"/>
              <a:gd name="connsiteY1200" fmla="*/ 364385 h 2451662"/>
              <a:gd name="connsiteX1201" fmla="*/ 1788962 w 2286002"/>
              <a:gd name="connsiteY1201" fmla="*/ 378920 h 2451662"/>
              <a:gd name="connsiteX1202" fmla="*/ 1871683 w 2286002"/>
              <a:gd name="connsiteY1202" fmla="*/ 437059 h 2451662"/>
              <a:gd name="connsiteX1203" fmla="*/ 2002583 w 2286002"/>
              <a:gd name="connsiteY1203" fmla="*/ 572414 h 2451662"/>
              <a:gd name="connsiteX1204" fmla="*/ 2028944 w 2286002"/>
              <a:gd name="connsiteY1204" fmla="*/ 604209 h 2451662"/>
              <a:gd name="connsiteX1205" fmla="*/ 1993492 w 2286002"/>
              <a:gd name="connsiteY1205" fmla="*/ 566963 h 2451662"/>
              <a:gd name="connsiteX1206" fmla="*/ 1967131 w 2286002"/>
              <a:gd name="connsiteY1206" fmla="*/ 532443 h 2451662"/>
              <a:gd name="connsiteX1207" fmla="*/ 1918043 w 2286002"/>
              <a:gd name="connsiteY1207" fmla="*/ 489748 h 2451662"/>
              <a:gd name="connsiteX1208" fmla="*/ 1865320 w 2286002"/>
              <a:gd name="connsiteY1208" fmla="*/ 443418 h 2451662"/>
              <a:gd name="connsiteX1209" fmla="*/ 1839867 w 2286002"/>
              <a:gd name="connsiteY1209" fmla="*/ 427975 h 2451662"/>
              <a:gd name="connsiteX1210" fmla="*/ 1815323 w 2286002"/>
              <a:gd name="connsiteY1210" fmla="*/ 412532 h 2451662"/>
              <a:gd name="connsiteX1211" fmla="*/ 1770781 w 2286002"/>
              <a:gd name="connsiteY1211" fmla="*/ 380737 h 2451662"/>
              <a:gd name="connsiteX1212" fmla="*/ 1661698 w 2286002"/>
              <a:gd name="connsiteY1212" fmla="*/ 316238 h 2451662"/>
              <a:gd name="connsiteX1213" fmla="*/ 1628064 w 2286002"/>
              <a:gd name="connsiteY1213" fmla="*/ 310788 h 2451662"/>
              <a:gd name="connsiteX1214" fmla="*/ 1593521 w 2286002"/>
              <a:gd name="connsiteY1214" fmla="*/ 317146 h 2451662"/>
              <a:gd name="connsiteX1215" fmla="*/ 1594430 w 2286002"/>
              <a:gd name="connsiteY1215" fmla="*/ 305337 h 2451662"/>
              <a:gd name="connsiteX1216" fmla="*/ 1568068 w 2286002"/>
              <a:gd name="connsiteY1216" fmla="*/ 312605 h 2451662"/>
              <a:gd name="connsiteX1217" fmla="*/ 1591703 w 2286002"/>
              <a:gd name="connsiteY1217" fmla="*/ 320780 h 2451662"/>
              <a:gd name="connsiteX1218" fmla="*/ 1559887 w 2286002"/>
              <a:gd name="connsiteY1218" fmla="*/ 330773 h 2451662"/>
              <a:gd name="connsiteX1219" fmla="*/ 1602611 w 2286002"/>
              <a:gd name="connsiteY1219" fmla="*/ 358026 h 2451662"/>
              <a:gd name="connsiteX1220" fmla="*/ 1641699 w 2286002"/>
              <a:gd name="connsiteY1220" fmla="*/ 388004 h 2451662"/>
              <a:gd name="connsiteX1221" fmla="*/ 1719876 w 2286002"/>
              <a:gd name="connsiteY1221" fmla="*/ 443418 h 2451662"/>
              <a:gd name="connsiteX1222" fmla="*/ 1750783 w 2286002"/>
              <a:gd name="connsiteY1222" fmla="*/ 441601 h 2451662"/>
              <a:gd name="connsiteX1223" fmla="*/ 1719876 w 2286002"/>
              <a:gd name="connsiteY1223" fmla="*/ 448869 h 2451662"/>
              <a:gd name="connsiteX1224" fmla="*/ 1743511 w 2286002"/>
              <a:gd name="connsiteY1224" fmla="*/ 475213 h 2451662"/>
              <a:gd name="connsiteX1225" fmla="*/ 1750783 w 2286002"/>
              <a:gd name="connsiteY1225" fmla="*/ 483389 h 2451662"/>
              <a:gd name="connsiteX1226" fmla="*/ 1752601 w 2286002"/>
              <a:gd name="connsiteY1226" fmla="*/ 484298 h 2451662"/>
              <a:gd name="connsiteX1227" fmla="*/ 1780780 w 2286002"/>
              <a:gd name="connsiteY1227" fmla="*/ 501558 h 2451662"/>
              <a:gd name="connsiteX1228" fmla="*/ 1783508 w 2286002"/>
              <a:gd name="connsiteY1228" fmla="*/ 507008 h 2451662"/>
              <a:gd name="connsiteX1229" fmla="*/ 1806233 w 2286002"/>
              <a:gd name="connsiteY1229" fmla="*/ 526085 h 2451662"/>
              <a:gd name="connsiteX1230" fmla="*/ 1807142 w 2286002"/>
              <a:gd name="connsiteY1230" fmla="*/ 526085 h 2451662"/>
              <a:gd name="connsiteX1231" fmla="*/ 1809869 w 2286002"/>
              <a:gd name="connsiteY1231" fmla="*/ 528810 h 2451662"/>
              <a:gd name="connsiteX1232" fmla="*/ 1813505 w 2286002"/>
              <a:gd name="connsiteY1232" fmla="*/ 533352 h 2451662"/>
              <a:gd name="connsiteX1233" fmla="*/ 1845321 w 2286002"/>
              <a:gd name="connsiteY1233" fmla="*/ 539711 h 2451662"/>
              <a:gd name="connsiteX1234" fmla="*/ 1851684 w 2286002"/>
              <a:gd name="connsiteY1234" fmla="*/ 546070 h 2451662"/>
              <a:gd name="connsiteX1235" fmla="*/ 1855320 w 2286002"/>
              <a:gd name="connsiteY1235" fmla="*/ 551521 h 2451662"/>
              <a:gd name="connsiteX1236" fmla="*/ 1868047 w 2286002"/>
              <a:gd name="connsiteY1236" fmla="*/ 555154 h 2451662"/>
              <a:gd name="connsiteX1237" fmla="*/ 1879864 w 2286002"/>
              <a:gd name="connsiteY1237" fmla="*/ 566963 h 2451662"/>
              <a:gd name="connsiteX1238" fmla="*/ 1899863 w 2286002"/>
              <a:gd name="connsiteY1238" fmla="*/ 582407 h 2451662"/>
              <a:gd name="connsiteX1239" fmla="*/ 1906226 w 2286002"/>
              <a:gd name="connsiteY1239" fmla="*/ 584223 h 2451662"/>
              <a:gd name="connsiteX1240" fmla="*/ 1929861 w 2286002"/>
              <a:gd name="connsiteY1240" fmla="*/ 609660 h 2451662"/>
              <a:gd name="connsiteX1241" fmla="*/ 1935315 w 2286002"/>
              <a:gd name="connsiteY1241" fmla="*/ 616018 h 2451662"/>
              <a:gd name="connsiteX1242" fmla="*/ 1943364 w 2286002"/>
              <a:gd name="connsiteY1242" fmla="*/ 616912 h 2451662"/>
              <a:gd name="connsiteX1243" fmla="*/ 1943541 w 2286002"/>
              <a:gd name="connsiteY1243" fmla="*/ 617089 h 2451662"/>
              <a:gd name="connsiteX1244" fmla="*/ 1943541 w 2286002"/>
              <a:gd name="connsiteY1244" fmla="*/ 617056 h 2451662"/>
              <a:gd name="connsiteX1245" fmla="*/ 1944519 w 2286002"/>
              <a:gd name="connsiteY1245" fmla="*/ 619879 h 2451662"/>
              <a:gd name="connsiteX1246" fmla="*/ 1946223 w 2286002"/>
              <a:gd name="connsiteY1246" fmla="*/ 621468 h 2451662"/>
              <a:gd name="connsiteX1247" fmla="*/ 1988038 w 2286002"/>
              <a:gd name="connsiteY1247" fmla="*/ 650538 h 2451662"/>
              <a:gd name="connsiteX1248" fmla="*/ 2009855 w 2286002"/>
              <a:gd name="connsiteY1248" fmla="*/ 666890 h 2451662"/>
              <a:gd name="connsiteX1249" fmla="*/ 2034398 w 2286002"/>
              <a:gd name="connsiteY1249" fmla="*/ 695959 h 2451662"/>
              <a:gd name="connsiteX1250" fmla="*/ 2040762 w 2286002"/>
              <a:gd name="connsiteY1250" fmla="*/ 704135 h 2451662"/>
              <a:gd name="connsiteX1251" fmla="*/ 2053488 w 2286002"/>
              <a:gd name="connsiteY1251" fmla="*/ 715945 h 2451662"/>
              <a:gd name="connsiteX1252" fmla="*/ 2061669 w 2286002"/>
              <a:gd name="connsiteY1252" fmla="*/ 717761 h 2451662"/>
              <a:gd name="connsiteX1253" fmla="*/ 2065305 w 2286002"/>
              <a:gd name="connsiteY1253" fmla="*/ 706861 h 2451662"/>
              <a:gd name="connsiteX1254" fmla="*/ 2063487 w 2286002"/>
              <a:gd name="connsiteY1254" fmla="*/ 700502 h 2451662"/>
              <a:gd name="connsiteX1255" fmla="*/ 2065305 w 2286002"/>
              <a:gd name="connsiteY1255" fmla="*/ 695050 h 2451662"/>
              <a:gd name="connsiteX1256" fmla="*/ 2068032 w 2286002"/>
              <a:gd name="connsiteY1256" fmla="*/ 696868 h 2451662"/>
              <a:gd name="connsiteX1257" fmla="*/ 2079850 w 2286002"/>
              <a:gd name="connsiteY1257" fmla="*/ 719578 h 2451662"/>
              <a:gd name="connsiteX1258" fmla="*/ 2081668 w 2286002"/>
              <a:gd name="connsiteY1258" fmla="*/ 730479 h 2451662"/>
              <a:gd name="connsiteX1259" fmla="*/ 2102575 w 2286002"/>
              <a:gd name="connsiteY1259" fmla="*/ 742288 h 2451662"/>
              <a:gd name="connsiteX1260" fmla="*/ 2106212 w 2286002"/>
              <a:gd name="connsiteY1260" fmla="*/ 752281 h 2451662"/>
              <a:gd name="connsiteX1261" fmla="*/ 2118029 w 2286002"/>
              <a:gd name="connsiteY1261" fmla="*/ 772267 h 2451662"/>
              <a:gd name="connsiteX1262" fmla="*/ 2132573 w 2286002"/>
              <a:gd name="connsiteY1262" fmla="*/ 784985 h 2451662"/>
              <a:gd name="connsiteX1263" fmla="*/ 2126210 w 2286002"/>
              <a:gd name="connsiteY1263" fmla="*/ 764999 h 2451662"/>
              <a:gd name="connsiteX1264" fmla="*/ 2063487 w 2286002"/>
              <a:gd name="connsiteY1264" fmla="*/ 644180 h 2451662"/>
              <a:gd name="connsiteX1265" fmla="*/ 2040762 w 2286002"/>
              <a:gd name="connsiteY1265" fmla="*/ 618743 h 2451662"/>
              <a:gd name="connsiteX1266" fmla="*/ 2051670 w 2286002"/>
              <a:gd name="connsiteY1266" fmla="*/ 606934 h 2451662"/>
              <a:gd name="connsiteX1267" fmla="*/ 2059851 w 2286002"/>
              <a:gd name="connsiteY1267" fmla="*/ 610568 h 2451662"/>
              <a:gd name="connsiteX1268" fmla="*/ 2087122 w 2286002"/>
              <a:gd name="connsiteY1268" fmla="*/ 665981 h 2451662"/>
              <a:gd name="connsiteX1269" fmla="*/ 2168934 w 2286002"/>
              <a:gd name="connsiteY1269" fmla="*/ 812237 h 2451662"/>
              <a:gd name="connsiteX1270" fmla="*/ 2173141 w 2286002"/>
              <a:gd name="connsiteY1270" fmla="*/ 813078 h 2451662"/>
              <a:gd name="connsiteX1271" fmla="*/ 2173141 w 2286002"/>
              <a:gd name="connsiteY1271" fmla="*/ 813333 h 2451662"/>
              <a:gd name="connsiteX1272" fmla="*/ 2173354 w 2286002"/>
              <a:gd name="connsiteY1272" fmla="*/ 813120 h 2451662"/>
              <a:gd name="connsiteX1273" fmla="*/ 2173479 w 2286002"/>
              <a:gd name="connsiteY1273" fmla="*/ 813146 h 2451662"/>
              <a:gd name="connsiteX1274" fmla="*/ 2170752 w 2286002"/>
              <a:gd name="connsiteY1274" fmla="*/ 817688 h 2451662"/>
              <a:gd name="connsiteX1275" fmla="*/ 2171661 w 2286002"/>
              <a:gd name="connsiteY1275" fmla="*/ 821321 h 2451662"/>
              <a:gd name="connsiteX1276" fmla="*/ 2176206 w 2286002"/>
              <a:gd name="connsiteY1276" fmla="*/ 836765 h 2451662"/>
              <a:gd name="connsiteX1277" fmla="*/ 2185297 w 2286002"/>
              <a:gd name="connsiteY1277" fmla="*/ 842215 h 2451662"/>
              <a:gd name="connsiteX1278" fmla="*/ 2195296 w 2286002"/>
              <a:gd name="connsiteY1278" fmla="*/ 858567 h 2451662"/>
              <a:gd name="connsiteX1279" fmla="*/ 2217112 w 2286002"/>
              <a:gd name="connsiteY1279" fmla="*/ 893996 h 2451662"/>
              <a:gd name="connsiteX1280" fmla="*/ 2222567 w 2286002"/>
              <a:gd name="connsiteY1280" fmla="*/ 896721 h 2451662"/>
              <a:gd name="connsiteX1281" fmla="*/ 2229839 w 2286002"/>
              <a:gd name="connsiteY1281" fmla="*/ 903079 h 2451662"/>
              <a:gd name="connsiteX1282" fmla="*/ 2229839 w 2286002"/>
              <a:gd name="connsiteY1282" fmla="*/ 920339 h 2451662"/>
              <a:gd name="connsiteX1283" fmla="*/ 2241656 w 2286002"/>
              <a:gd name="connsiteY1283" fmla="*/ 933057 h 2451662"/>
              <a:gd name="connsiteX1284" fmla="*/ 2245292 w 2286002"/>
              <a:gd name="connsiteY1284" fmla="*/ 938508 h 2451662"/>
              <a:gd name="connsiteX1285" fmla="*/ 2246201 w 2286002"/>
              <a:gd name="connsiteY1285" fmla="*/ 936691 h 2451662"/>
              <a:gd name="connsiteX1286" fmla="*/ 2247110 w 2286002"/>
              <a:gd name="connsiteY1286" fmla="*/ 941233 h 2451662"/>
              <a:gd name="connsiteX1287" fmla="*/ 2254382 w 2286002"/>
              <a:gd name="connsiteY1287" fmla="*/ 947592 h 2451662"/>
              <a:gd name="connsiteX1288" fmla="*/ 2252564 w 2286002"/>
              <a:gd name="connsiteY1288" fmla="*/ 962128 h 2451662"/>
              <a:gd name="connsiteX1289" fmla="*/ 2265291 w 2286002"/>
              <a:gd name="connsiteY1289" fmla="*/ 1007548 h 2451662"/>
              <a:gd name="connsiteX1290" fmla="*/ 2266200 w 2286002"/>
              <a:gd name="connsiteY1290" fmla="*/ 1034800 h 2451662"/>
              <a:gd name="connsiteX1291" fmla="*/ 2271654 w 2286002"/>
              <a:gd name="connsiteY1291" fmla="*/ 1064778 h 2451662"/>
              <a:gd name="connsiteX1292" fmla="*/ 2282562 w 2286002"/>
              <a:gd name="connsiteY1292" fmla="*/ 1080221 h 2451662"/>
              <a:gd name="connsiteX1293" fmla="*/ 2285289 w 2286002"/>
              <a:gd name="connsiteY1293" fmla="*/ 1085671 h 2451662"/>
              <a:gd name="connsiteX1294" fmla="*/ 2285289 w 2286002"/>
              <a:gd name="connsiteY1294" fmla="*/ 1107475 h 2451662"/>
              <a:gd name="connsiteX1295" fmla="*/ 2278926 w 2286002"/>
              <a:gd name="connsiteY1295" fmla="*/ 1143815 h 2451662"/>
              <a:gd name="connsiteX1296" fmla="*/ 2285289 w 2286002"/>
              <a:gd name="connsiteY1296" fmla="*/ 1181058 h 2451662"/>
              <a:gd name="connsiteX1297" fmla="*/ 2281653 w 2286002"/>
              <a:gd name="connsiteY1297" fmla="*/ 1189234 h 2451662"/>
              <a:gd name="connsiteX1298" fmla="*/ 2272563 w 2286002"/>
              <a:gd name="connsiteY1298" fmla="*/ 1198319 h 2451662"/>
              <a:gd name="connsiteX1299" fmla="*/ 2272563 w 2286002"/>
              <a:gd name="connsiteY1299" fmla="*/ 1211942 h 2451662"/>
              <a:gd name="connsiteX1300" fmla="*/ 2265291 w 2286002"/>
              <a:gd name="connsiteY1300" fmla="*/ 1269172 h 2451662"/>
              <a:gd name="connsiteX1301" fmla="*/ 2267109 w 2286002"/>
              <a:gd name="connsiteY1301" fmla="*/ 1279165 h 2451662"/>
              <a:gd name="connsiteX1302" fmla="*/ 2268927 w 2286002"/>
              <a:gd name="connsiteY1302" fmla="*/ 1288249 h 2451662"/>
              <a:gd name="connsiteX1303" fmla="*/ 2265291 w 2286002"/>
              <a:gd name="connsiteY1303" fmla="*/ 1307326 h 2451662"/>
              <a:gd name="connsiteX1304" fmla="*/ 2262564 w 2286002"/>
              <a:gd name="connsiteY1304" fmla="*/ 1334579 h 2451662"/>
              <a:gd name="connsiteX1305" fmla="*/ 2245292 w 2286002"/>
              <a:gd name="connsiteY1305" fmla="*/ 1360014 h 2451662"/>
              <a:gd name="connsiteX1306" fmla="*/ 2238020 w 2286002"/>
              <a:gd name="connsiteY1306" fmla="*/ 1371824 h 2451662"/>
              <a:gd name="connsiteX1307" fmla="*/ 2229839 w 2286002"/>
              <a:gd name="connsiteY1307" fmla="*/ 1400894 h 2451662"/>
              <a:gd name="connsiteX1308" fmla="*/ 2216204 w 2286002"/>
              <a:gd name="connsiteY1308" fmla="*/ 1449040 h 2451662"/>
              <a:gd name="connsiteX1309" fmla="*/ 2212568 w 2286002"/>
              <a:gd name="connsiteY1309" fmla="*/ 1454491 h 2451662"/>
              <a:gd name="connsiteX1310" fmla="*/ 2188933 w 2286002"/>
              <a:gd name="connsiteY1310" fmla="*/ 1469026 h 2451662"/>
              <a:gd name="connsiteX1311" fmla="*/ 2163480 w 2286002"/>
              <a:gd name="connsiteY1311" fmla="*/ 1481744 h 2451662"/>
              <a:gd name="connsiteX1312" fmla="*/ 2158935 w 2286002"/>
              <a:gd name="connsiteY1312" fmla="*/ 1493553 h 2451662"/>
              <a:gd name="connsiteX1313" fmla="*/ 2157117 w 2286002"/>
              <a:gd name="connsiteY1313" fmla="*/ 1496278 h 2451662"/>
              <a:gd name="connsiteX1314" fmla="*/ 2153481 w 2286002"/>
              <a:gd name="connsiteY1314" fmla="*/ 1508088 h 2451662"/>
              <a:gd name="connsiteX1315" fmla="*/ 2156208 w 2286002"/>
              <a:gd name="connsiteY1315" fmla="*/ 1527165 h 2451662"/>
              <a:gd name="connsiteX1316" fmla="*/ 2146209 w 2286002"/>
              <a:gd name="connsiteY1316" fmla="*/ 1558960 h 2451662"/>
              <a:gd name="connsiteX1317" fmla="*/ 2140754 w 2286002"/>
              <a:gd name="connsiteY1317" fmla="*/ 1567135 h 2451662"/>
              <a:gd name="connsiteX1318" fmla="*/ 2136209 w 2286002"/>
              <a:gd name="connsiteY1318" fmla="*/ 1576220 h 2451662"/>
              <a:gd name="connsiteX1319" fmla="*/ 2140754 w 2286002"/>
              <a:gd name="connsiteY1319" fmla="*/ 1591663 h 2451662"/>
              <a:gd name="connsiteX1320" fmla="*/ 2137118 w 2286002"/>
              <a:gd name="connsiteY1320" fmla="*/ 1613465 h 2451662"/>
              <a:gd name="connsiteX1321" fmla="*/ 2128937 w 2286002"/>
              <a:gd name="connsiteY1321" fmla="*/ 1615282 h 2451662"/>
              <a:gd name="connsiteX1322" fmla="*/ 2110756 w 2286002"/>
              <a:gd name="connsiteY1322" fmla="*/ 1598930 h 2451662"/>
              <a:gd name="connsiteX1323" fmla="*/ 2109848 w 2286002"/>
              <a:gd name="connsiteY1323" fmla="*/ 1584395 h 2451662"/>
              <a:gd name="connsiteX1324" fmla="*/ 2109848 w 2286002"/>
              <a:gd name="connsiteY1324" fmla="*/ 1550784 h 2451662"/>
              <a:gd name="connsiteX1325" fmla="*/ 2108029 w 2286002"/>
              <a:gd name="connsiteY1325" fmla="*/ 1548059 h 2451662"/>
              <a:gd name="connsiteX1326" fmla="*/ 2105302 w 2286002"/>
              <a:gd name="connsiteY1326" fmla="*/ 1550784 h 2451662"/>
              <a:gd name="connsiteX1327" fmla="*/ 2092576 w 2286002"/>
              <a:gd name="connsiteY1327" fmla="*/ 1570769 h 2451662"/>
              <a:gd name="connsiteX1328" fmla="*/ 2092576 w 2286002"/>
              <a:gd name="connsiteY1328" fmla="*/ 1580762 h 2451662"/>
              <a:gd name="connsiteX1329" fmla="*/ 2074395 w 2286002"/>
              <a:gd name="connsiteY1329" fmla="*/ 1599839 h 2451662"/>
              <a:gd name="connsiteX1330" fmla="*/ 2061669 w 2286002"/>
              <a:gd name="connsiteY1330" fmla="*/ 1631634 h 2451662"/>
              <a:gd name="connsiteX1331" fmla="*/ 2045307 w 2286002"/>
              <a:gd name="connsiteY1331" fmla="*/ 1665245 h 2451662"/>
              <a:gd name="connsiteX1332" fmla="*/ 2041670 w 2286002"/>
              <a:gd name="connsiteY1332" fmla="*/ 1674330 h 2451662"/>
              <a:gd name="connsiteX1333" fmla="*/ 2028944 w 2286002"/>
              <a:gd name="connsiteY1333" fmla="*/ 1701583 h 2451662"/>
              <a:gd name="connsiteX1334" fmla="*/ 2020763 w 2286002"/>
              <a:gd name="connsiteY1334" fmla="*/ 1726110 h 2451662"/>
              <a:gd name="connsiteX1335" fmla="*/ 2017127 w 2286002"/>
              <a:gd name="connsiteY1335" fmla="*/ 1742462 h 2451662"/>
              <a:gd name="connsiteX1336" fmla="*/ 1997128 w 2286002"/>
              <a:gd name="connsiteY1336" fmla="*/ 1774256 h 2451662"/>
              <a:gd name="connsiteX1337" fmla="*/ 1991674 w 2286002"/>
              <a:gd name="connsiteY1337" fmla="*/ 1769714 h 2451662"/>
              <a:gd name="connsiteX1338" fmla="*/ 1988038 w 2286002"/>
              <a:gd name="connsiteY1338" fmla="*/ 1765172 h 2451662"/>
              <a:gd name="connsiteX1339" fmla="*/ 1986220 w 2286002"/>
              <a:gd name="connsiteY1339" fmla="*/ 1767897 h 2451662"/>
              <a:gd name="connsiteX1340" fmla="*/ 1989856 w 2286002"/>
              <a:gd name="connsiteY1340" fmla="*/ 1808776 h 2451662"/>
              <a:gd name="connsiteX1341" fmla="*/ 1986220 w 2286002"/>
              <a:gd name="connsiteY1341" fmla="*/ 1837846 h 2451662"/>
              <a:gd name="connsiteX1342" fmla="*/ 1958949 w 2286002"/>
              <a:gd name="connsiteY1342" fmla="*/ 1861465 h 2451662"/>
              <a:gd name="connsiteX1343" fmla="*/ 1943496 w 2286002"/>
              <a:gd name="connsiteY1343" fmla="*/ 1880542 h 2451662"/>
              <a:gd name="connsiteX1344" fmla="*/ 1934406 w 2286002"/>
              <a:gd name="connsiteY1344" fmla="*/ 1908703 h 2451662"/>
              <a:gd name="connsiteX1345" fmla="*/ 1930770 w 2286002"/>
              <a:gd name="connsiteY1345" fmla="*/ 1914154 h 2451662"/>
              <a:gd name="connsiteX1346" fmla="*/ 1908953 w 2286002"/>
              <a:gd name="connsiteY1346" fmla="*/ 1948674 h 2451662"/>
              <a:gd name="connsiteX1347" fmla="*/ 1884409 w 2286002"/>
              <a:gd name="connsiteY1347" fmla="*/ 1967751 h 2451662"/>
              <a:gd name="connsiteX1348" fmla="*/ 1863502 w 2286002"/>
              <a:gd name="connsiteY1348" fmla="*/ 1994095 h 2451662"/>
              <a:gd name="connsiteX1349" fmla="*/ 1836231 w 2286002"/>
              <a:gd name="connsiteY1349" fmla="*/ 2019531 h 2451662"/>
              <a:gd name="connsiteX1350" fmla="*/ 1831686 w 2286002"/>
              <a:gd name="connsiteY1350" fmla="*/ 2017714 h 2451662"/>
              <a:gd name="connsiteX1351" fmla="*/ 1829868 w 2286002"/>
              <a:gd name="connsiteY1351" fmla="*/ 2011356 h 2451662"/>
              <a:gd name="connsiteX1352" fmla="*/ 1828959 w 2286002"/>
              <a:gd name="connsiteY1352" fmla="*/ 2009539 h 2451662"/>
              <a:gd name="connsiteX1353" fmla="*/ 1811687 w 2286002"/>
              <a:gd name="connsiteY1353" fmla="*/ 2022256 h 2451662"/>
              <a:gd name="connsiteX1354" fmla="*/ 1825322 w 2286002"/>
              <a:gd name="connsiteY1354" fmla="*/ 2004088 h 2451662"/>
              <a:gd name="connsiteX1355" fmla="*/ 1824414 w 2286002"/>
              <a:gd name="connsiteY1355" fmla="*/ 2002271 h 2451662"/>
              <a:gd name="connsiteX1356" fmla="*/ 1832595 w 2286002"/>
              <a:gd name="connsiteY1356" fmla="*/ 1994095 h 2451662"/>
              <a:gd name="connsiteX1357" fmla="*/ 1840776 w 2286002"/>
              <a:gd name="connsiteY1357" fmla="*/ 1987736 h 2451662"/>
              <a:gd name="connsiteX1358" fmla="*/ 1843503 w 2286002"/>
              <a:gd name="connsiteY1358" fmla="*/ 1982286 h 2451662"/>
              <a:gd name="connsiteX1359" fmla="*/ 1841685 w 2286002"/>
              <a:gd name="connsiteY1359" fmla="*/ 1982286 h 2451662"/>
              <a:gd name="connsiteX1360" fmla="*/ 1844412 w 2286002"/>
              <a:gd name="connsiteY1360" fmla="*/ 1979560 h 2451662"/>
              <a:gd name="connsiteX1361" fmla="*/ 1865320 w 2286002"/>
              <a:gd name="connsiteY1361" fmla="*/ 1955033 h 2451662"/>
              <a:gd name="connsiteX1362" fmla="*/ 1878046 w 2286002"/>
              <a:gd name="connsiteY1362" fmla="*/ 1934139 h 2451662"/>
              <a:gd name="connsiteX1363" fmla="*/ 1868047 w 2286002"/>
              <a:gd name="connsiteY1363" fmla="*/ 1909612 h 2451662"/>
              <a:gd name="connsiteX1364" fmla="*/ 1864411 w 2286002"/>
              <a:gd name="connsiteY1364" fmla="*/ 1899619 h 2451662"/>
              <a:gd name="connsiteX1365" fmla="*/ 1862593 w 2286002"/>
              <a:gd name="connsiteY1365" fmla="*/ 1897802 h 2451662"/>
              <a:gd name="connsiteX1366" fmla="*/ 1860775 w 2286002"/>
              <a:gd name="connsiteY1366" fmla="*/ 1899619 h 2451662"/>
              <a:gd name="connsiteX1367" fmla="*/ 1846230 w 2286002"/>
              <a:gd name="connsiteY1367" fmla="*/ 1910520 h 2451662"/>
              <a:gd name="connsiteX1368" fmla="*/ 1842594 w 2286002"/>
              <a:gd name="connsiteY1368" fmla="*/ 1918696 h 2451662"/>
              <a:gd name="connsiteX1369" fmla="*/ 1834413 w 2286002"/>
              <a:gd name="connsiteY1369" fmla="*/ 1925964 h 2451662"/>
              <a:gd name="connsiteX1370" fmla="*/ 1834413 w 2286002"/>
              <a:gd name="connsiteY1370" fmla="*/ 1930506 h 2451662"/>
              <a:gd name="connsiteX1371" fmla="*/ 1839867 w 2286002"/>
              <a:gd name="connsiteY1371" fmla="*/ 1943224 h 2451662"/>
              <a:gd name="connsiteX1372" fmla="*/ 1844412 w 2286002"/>
              <a:gd name="connsiteY1372" fmla="*/ 1962300 h 2451662"/>
              <a:gd name="connsiteX1373" fmla="*/ 1842594 w 2286002"/>
              <a:gd name="connsiteY1373" fmla="*/ 1965026 h 2451662"/>
              <a:gd name="connsiteX1374" fmla="*/ 1839867 w 2286002"/>
              <a:gd name="connsiteY1374" fmla="*/ 1963209 h 2451662"/>
              <a:gd name="connsiteX1375" fmla="*/ 1832595 w 2286002"/>
              <a:gd name="connsiteY1375" fmla="*/ 1955942 h 2451662"/>
              <a:gd name="connsiteX1376" fmla="*/ 1808051 w 2286002"/>
              <a:gd name="connsiteY1376" fmla="*/ 1937773 h 2451662"/>
              <a:gd name="connsiteX1377" fmla="*/ 1793507 w 2286002"/>
              <a:gd name="connsiteY1377" fmla="*/ 1940498 h 2451662"/>
              <a:gd name="connsiteX1378" fmla="*/ 1794416 w 2286002"/>
              <a:gd name="connsiteY1378" fmla="*/ 1949582 h 2451662"/>
              <a:gd name="connsiteX1379" fmla="*/ 1796234 w 2286002"/>
              <a:gd name="connsiteY1379" fmla="*/ 1948674 h 2451662"/>
              <a:gd name="connsiteX1380" fmla="*/ 1794416 w 2286002"/>
              <a:gd name="connsiteY1380" fmla="*/ 1951399 h 2451662"/>
              <a:gd name="connsiteX1381" fmla="*/ 1790780 w 2286002"/>
              <a:gd name="connsiteY1381" fmla="*/ 1955942 h 2451662"/>
              <a:gd name="connsiteX1382" fmla="*/ 1790780 w 2286002"/>
              <a:gd name="connsiteY1382" fmla="*/ 1964117 h 2451662"/>
              <a:gd name="connsiteX1383" fmla="*/ 1796234 w 2286002"/>
              <a:gd name="connsiteY1383" fmla="*/ 1959575 h 2451662"/>
              <a:gd name="connsiteX1384" fmla="*/ 1806233 w 2286002"/>
              <a:gd name="connsiteY1384" fmla="*/ 1948674 h 2451662"/>
              <a:gd name="connsiteX1385" fmla="*/ 1803506 w 2286002"/>
              <a:gd name="connsiteY1385" fmla="*/ 1957758 h 2451662"/>
              <a:gd name="connsiteX1386" fmla="*/ 1792598 w 2286002"/>
              <a:gd name="connsiteY1386" fmla="*/ 1968660 h 2451662"/>
              <a:gd name="connsiteX1387" fmla="*/ 1800779 w 2286002"/>
              <a:gd name="connsiteY1387" fmla="*/ 1990462 h 2451662"/>
              <a:gd name="connsiteX1388" fmla="*/ 1793507 w 2286002"/>
              <a:gd name="connsiteY1388" fmla="*/ 2021348 h 2451662"/>
              <a:gd name="connsiteX1389" fmla="*/ 1781689 w 2286002"/>
              <a:gd name="connsiteY1389" fmla="*/ 2051326 h 2451662"/>
              <a:gd name="connsiteX1390" fmla="*/ 1781689 w 2286002"/>
              <a:gd name="connsiteY1390" fmla="*/ 2062227 h 2451662"/>
              <a:gd name="connsiteX1391" fmla="*/ 1781689 w 2286002"/>
              <a:gd name="connsiteY1391" fmla="*/ 2066769 h 2451662"/>
              <a:gd name="connsiteX1392" fmla="*/ 1788053 w 2286002"/>
              <a:gd name="connsiteY1392" fmla="*/ 2064952 h 2451662"/>
              <a:gd name="connsiteX1393" fmla="*/ 1781689 w 2286002"/>
              <a:gd name="connsiteY1393" fmla="*/ 2069495 h 2451662"/>
              <a:gd name="connsiteX1394" fmla="*/ 1780780 w 2286002"/>
              <a:gd name="connsiteY1394" fmla="*/ 2073128 h 2451662"/>
              <a:gd name="connsiteX1395" fmla="*/ 1822596 w 2286002"/>
              <a:gd name="connsiteY1395" fmla="*/ 2042242 h 2451662"/>
              <a:gd name="connsiteX1396" fmla="*/ 1856230 w 2286002"/>
              <a:gd name="connsiteY1396" fmla="*/ 2013172 h 2451662"/>
              <a:gd name="connsiteX1397" fmla="*/ 1885318 w 2286002"/>
              <a:gd name="connsiteY1397" fmla="*/ 1987736 h 2451662"/>
              <a:gd name="connsiteX1398" fmla="*/ 1899863 w 2286002"/>
              <a:gd name="connsiteY1398" fmla="*/ 1976835 h 2451662"/>
              <a:gd name="connsiteX1399" fmla="*/ 1876228 w 2286002"/>
              <a:gd name="connsiteY1399" fmla="*/ 2026799 h 2451662"/>
              <a:gd name="connsiteX1400" fmla="*/ 1861684 w 2286002"/>
              <a:gd name="connsiteY1400" fmla="*/ 2046784 h 2451662"/>
              <a:gd name="connsiteX1401" fmla="*/ 1852593 w 2286002"/>
              <a:gd name="connsiteY1401" fmla="*/ 2052235 h 2451662"/>
              <a:gd name="connsiteX1402" fmla="*/ 1815323 w 2286002"/>
              <a:gd name="connsiteY1402" fmla="*/ 2102198 h 2451662"/>
              <a:gd name="connsiteX1403" fmla="*/ 1784416 w 2286002"/>
              <a:gd name="connsiteY1403" fmla="*/ 2114916 h 2451662"/>
              <a:gd name="connsiteX1404" fmla="*/ 1784800 w 2286002"/>
              <a:gd name="connsiteY1404" fmla="*/ 2108784 h 2451662"/>
              <a:gd name="connsiteX1405" fmla="*/ 1783540 w 2286002"/>
              <a:gd name="connsiteY1405" fmla="*/ 2106791 h 2451662"/>
              <a:gd name="connsiteX1406" fmla="*/ 1784189 w 2286002"/>
              <a:gd name="connsiteY1406" fmla="*/ 2106626 h 2451662"/>
              <a:gd name="connsiteX1407" fmla="*/ 1798961 w 2286002"/>
              <a:gd name="connsiteY1407" fmla="*/ 2102198 h 2451662"/>
              <a:gd name="connsiteX1408" fmla="*/ 1805324 w 2286002"/>
              <a:gd name="connsiteY1408" fmla="*/ 2092205 h 2451662"/>
              <a:gd name="connsiteX1409" fmla="*/ 1801688 w 2286002"/>
              <a:gd name="connsiteY1409" fmla="*/ 2100381 h 2451662"/>
              <a:gd name="connsiteX1410" fmla="*/ 1809869 w 2286002"/>
              <a:gd name="connsiteY1410" fmla="*/ 2098564 h 2451662"/>
              <a:gd name="connsiteX1411" fmla="*/ 1829868 w 2286002"/>
              <a:gd name="connsiteY1411" fmla="*/ 2075854 h 2451662"/>
              <a:gd name="connsiteX1412" fmla="*/ 1822596 w 2286002"/>
              <a:gd name="connsiteY1412" fmla="*/ 2074037 h 2451662"/>
              <a:gd name="connsiteX1413" fmla="*/ 1804415 w 2286002"/>
              <a:gd name="connsiteY1413" fmla="*/ 2080396 h 2451662"/>
              <a:gd name="connsiteX1414" fmla="*/ 1796234 w 2286002"/>
              <a:gd name="connsiteY1414" fmla="*/ 2092205 h 2451662"/>
              <a:gd name="connsiteX1415" fmla="*/ 1769872 w 2286002"/>
              <a:gd name="connsiteY1415" fmla="*/ 2101289 h 2451662"/>
              <a:gd name="connsiteX1416" fmla="*/ 1733511 w 2286002"/>
              <a:gd name="connsiteY1416" fmla="*/ 2107649 h 2451662"/>
              <a:gd name="connsiteX1417" fmla="*/ 1731693 w 2286002"/>
              <a:gd name="connsiteY1417" fmla="*/ 2109465 h 2451662"/>
              <a:gd name="connsiteX1418" fmla="*/ 1709877 w 2286002"/>
              <a:gd name="connsiteY1418" fmla="*/ 2124909 h 2451662"/>
              <a:gd name="connsiteX1419" fmla="*/ 1705331 w 2286002"/>
              <a:gd name="connsiteY1419" fmla="*/ 2122183 h 2451662"/>
              <a:gd name="connsiteX1420" fmla="*/ 1707149 w 2286002"/>
              <a:gd name="connsiteY1420" fmla="*/ 2102198 h 2451662"/>
              <a:gd name="connsiteX1421" fmla="*/ 1731693 w 2286002"/>
              <a:gd name="connsiteY1421" fmla="*/ 2084938 h 2451662"/>
              <a:gd name="connsiteX1422" fmla="*/ 1740783 w 2286002"/>
              <a:gd name="connsiteY1422" fmla="*/ 2081304 h 2451662"/>
              <a:gd name="connsiteX1423" fmla="*/ 1747147 w 2286002"/>
              <a:gd name="connsiteY1423" fmla="*/ 2070403 h 2451662"/>
              <a:gd name="connsiteX1424" fmla="*/ 1745328 w 2286002"/>
              <a:gd name="connsiteY1424" fmla="*/ 2069495 h 2451662"/>
              <a:gd name="connsiteX1425" fmla="*/ 1749874 w 2286002"/>
              <a:gd name="connsiteY1425" fmla="*/ 2066769 h 2451662"/>
              <a:gd name="connsiteX1426" fmla="*/ 1760782 w 2286002"/>
              <a:gd name="connsiteY1426" fmla="*/ 2049509 h 2451662"/>
              <a:gd name="connsiteX1427" fmla="*/ 1749874 w 2286002"/>
              <a:gd name="connsiteY1427" fmla="*/ 2021348 h 2451662"/>
              <a:gd name="connsiteX1428" fmla="*/ 1748964 w 2286002"/>
              <a:gd name="connsiteY1428" fmla="*/ 2012264 h 2451662"/>
              <a:gd name="connsiteX1429" fmla="*/ 1750783 w 2286002"/>
              <a:gd name="connsiteY1429" fmla="*/ 2009539 h 2451662"/>
              <a:gd name="connsiteX1430" fmla="*/ 1771690 w 2286002"/>
              <a:gd name="connsiteY1430" fmla="*/ 2000454 h 2451662"/>
              <a:gd name="connsiteX1431" fmla="*/ 1775326 w 2286002"/>
              <a:gd name="connsiteY1431" fmla="*/ 1986828 h 2451662"/>
              <a:gd name="connsiteX1432" fmla="*/ 1756237 w 2286002"/>
              <a:gd name="connsiteY1432" fmla="*/ 1995004 h 2451662"/>
              <a:gd name="connsiteX1433" fmla="*/ 1754419 w 2286002"/>
              <a:gd name="connsiteY1433" fmla="*/ 1996821 h 2451662"/>
              <a:gd name="connsiteX1434" fmla="*/ 1732602 w 2286002"/>
              <a:gd name="connsiteY1434" fmla="*/ 2018623 h 2451662"/>
              <a:gd name="connsiteX1435" fmla="*/ 1708967 w 2286002"/>
              <a:gd name="connsiteY1435" fmla="*/ 2035883 h 2451662"/>
              <a:gd name="connsiteX1436" fmla="*/ 1702604 w 2286002"/>
              <a:gd name="connsiteY1436" fmla="*/ 2032249 h 2451662"/>
              <a:gd name="connsiteX1437" fmla="*/ 1685333 w 2286002"/>
              <a:gd name="connsiteY1437" fmla="*/ 2044967 h 2451662"/>
              <a:gd name="connsiteX1438" fmla="*/ 1669879 w 2286002"/>
              <a:gd name="connsiteY1438" fmla="*/ 2046784 h 2451662"/>
              <a:gd name="connsiteX1439" fmla="*/ 1716240 w 2286002"/>
              <a:gd name="connsiteY1439" fmla="*/ 2026799 h 2451662"/>
              <a:gd name="connsiteX1440" fmla="*/ 1738965 w 2286002"/>
              <a:gd name="connsiteY1440" fmla="*/ 2006813 h 2451662"/>
              <a:gd name="connsiteX1441" fmla="*/ 1747147 w 2286002"/>
              <a:gd name="connsiteY1441" fmla="*/ 2001363 h 2451662"/>
              <a:gd name="connsiteX1442" fmla="*/ 1742601 w 2286002"/>
              <a:gd name="connsiteY1442" fmla="*/ 1999546 h 2451662"/>
              <a:gd name="connsiteX1443" fmla="*/ 1742601 w 2286002"/>
              <a:gd name="connsiteY1443" fmla="*/ 1996821 h 2451662"/>
              <a:gd name="connsiteX1444" fmla="*/ 1746238 w 2286002"/>
              <a:gd name="connsiteY1444" fmla="*/ 1991370 h 2451662"/>
              <a:gd name="connsiteX1445" fmla="*/ 1744419 w 2286002"/>
              <a:gd name="connsiteY1445" fmla="*/ 1982286 h 2451662"/>
              <a:gd name="connsiteX1446" fmla="*/ 1734420 w 2286002"/>
              <a:gd name="connsiteY1446" fmla="*/ 1982286 h 2451662"/>
              <a:gd name="connsiteX1447" fmla="*/ 1726239 w 2286002"/>
              <a:gd name="connsiteY1447" fmla="*/ 1987736 h 2451662"/>
              <a:gd name="connsiteX1448" fmla="*/ 1724421 w 2286002"/>
              <a:gd name="connsiteY1448" fmla="*/ 1997729 h 2451662"/>
              <a:gd name="connsiteX1449" fmla="*/ 1716240 w 2286002"/>
              <a:gd name="connsiteY1449" fmla="*/ 2001363 h 2451662"/>
              <a:gd name="connsiteX1450" fmla="*/ 1702604 w 2286002"/>
              <a:gd name="connsiteY1450" fmla="*/ 2002271 h 2451662"/>
              <a:gd name="connsiteX1451" fmla="*/ 1700786 w 2286002"/>
              <a:gd name="connsiteY1451" fmla="*/ 2005905 h 2451662"/>
              <a:gd name="connsiteX1452" fmla="*/ 1694423 w 2286002"/>
              <a:gd name="connsiteY1452" fmla="*/ 2007722 h 2451662"/>
              <a:gd name="connsiteX1453" fmla="*/ 1691696 w 2286002"/>
              <a:gd name="connsiteY1453" fmla="*/ 2007722 h 2451662"/>
              <a:gd name="connsiteX1454" fmla="*/ 1653517 w 2286002"/>
              <a:gd name="connsiteY1454" fmla="*/ 2025890 h 2451662"/>
              <a:gd name="connsiteX1455" fmla="*/ 1670788 w 2286002"/>
              <a:gd name="connsiteY1455" fmla="*/ 2014989 h 2451662"/>
              <a:gd name="connsiteX1456" fmla="*/ 1660789 w 2286002"/>
              <a:gd name="connsiteY1456" fmla="*/ 2014081 h 2451662"/>
              <a:gd name="connsiteX1457" fmla="*/ 1658062 w 2286002"/>
              <a:gd name="connsiteY1457" fmla="*/ 2012264 h 2451662"/>
              <a:gd name="connsiteX1458" fmla="*/ 1658971 w 2286002"/>
              <a:gd name="connsiteY1458" fmla="*/ 2010447 h 2451662"/>
              <a:gd name="connsiteX1459" fmla="*/ 1674424 w 2286002"/>
              <a:gd name="connsiteY1459" fmla="*/ 2010447 h 2451662"/>
              <a:gd name="connsiteX1460" fmla="*/ 1675333 w 2286002"/>
              <a:gd name="connsiteY1460" fmla="*/ 2012264 h 2451662"/>
              <a:gd name="connsiteX1461" fmla="*/ 1684424 w 2286002"/>
              <a:gd name="connsiteY1461" fmla="*/ 2005905 h 2451662"/>
              <a:gd name="connsiteX1462" fmla="*/ 1674424 w 2286002"/>
              <a:gd name="connsiteY1462" fmla="*/ 2001363 h 2451662"/>
              <a:gd name="connsiteX1463" fmla="*/ 1662607 w 2286002"/>
              <a:gd name="connsiteY1463" fmla="*/ 2001363 h 2451662"/>
              <a:gd name="connsiteX1464" fmla="*/ 1649881 w 2286002"/>
              <a:gd name="connsiteY1464" fmla="*/ 2010447 h 2451662"/>
              <a:gd name="connsiteX1465" fmla="*/ 1641699 w 2286002"/>
              <a:gd name="connsiteY1465" fmla="*/ 2008630 h 2451662"/>
              <a:gd name="connsiteX1466" fmla="*/ 1641699 w 2286002"/>
              <a:gd name="connsiteY1466" fmla="*/ 2004996 h 2451662"/>
              <a:gd name="connsiteX1467" fmla="*/ 1620792 w 2286002"/>
              <a:gd name="connsiteY1467" fmla="*/ 2008630 h 2451662"/>
              <a:gd name="connsiteX1468" fmla="*/ 1606248 w 2286002"/>
              <a:gd name="connsiteY1468" fmla="*/ 2018623 h 2451662"/>
              <a:gd name="connsiteX1469" fmla="*/ 1597157 w 2286002"/>
              <a:gd name="connsiteY1469" fmla="*/ 2028616 h 2451662"/>
              <a:gd name="connsiteX1470" fmla="*/ 1591703 w 2286002"/>
              <a:gd name="connsiteY1470" fmla="*/ 2036791 h 2451662"/>
              <a:gd name="connsiteX1471" fmla="*/ 1610793 w 2286002"/>
              <a:gd name="connsiteY1471" fmla="*/ 2041334 h 2451662"/>
              <a:gd name="connsiteX1472" fmla="*/ 1603520 w 2286002"/>
              <a:gd name="connsiteY1472" fmla="*/ 2047692 h 2451662"/>
              <a:gd name="connsiteX1473" fmla="*/ 1615338 w 2286002"/>
              <a:gd name="connsiteY1473" fmla="*/ 2050418 h 2451662"/>
              <a:gd name="connsiteX1474" fmla="*/ 1588976 w 2286002"/>
              <a:gd name="connsiteY1474" fmla="*/ 2065861 h 2451662"/>
              <a:gd name="connsiteX1475" fmla="*/ 1569887 w 2286002"/>
              <a:gd name="connsiteY1475" fmla="*/ 2069495 h 2451662"/>
              <a:gd name="connsiteX1476" fmla="*/ 1586249 w 2286002"/>
              <a:gd name="connsiteY1476" fmla="*/ 2065861 h 2451662"/>
              <a:gd name="connsiteX1477" fmla="*/ 1595339 w 2286002"/>
              <a:gd name="connsiteY1477" fmla="*/ 2069495 h 2451662"/>
              <a:gd name="connsiteX1478" fmla="*/ 1551706 w 2286002"/>
              <a:gd name="connsiteY1478" fmla="*/ 2085846 h 2451662"/>
              <a:gd name="connsiteX1479" fmla="*/ 1589885 w 2286002"/>
              <a:gd name="connsiteY1479" fmla="*/ 2078579 h 2451662"/>
              <a:gd name="connsiteX1480" fmla="*/ 1588976 w 2286002"/>
              <a:gd name="connsiteY1480" fmla="*/ 2094931 h 2451662"/>
              <a:gd name="connsiteX1481" fmla="*/ 1587158 w 2286002"/>
              <a:gd name="connsiteY1481" fmla="*/ 2091297 h 2451662"/>
              <a:gd name="connsiteX1482" fmla="*/ 1578977 w 2286002"/>
              <a:gd name="connsiteY1482" fmla="*/ 2096747 h 2451662"/>
              <a:gd name="connsiteX1483" fmla="*/ 1579886 w 2286002"/>
              <a:gd name="connsiteY1483" fmla="*/ 2099473 h 2451662"/>
              <a:gd name="connsiteX1484" fmla="*/ 1582613 w 2286002"/>
              <a:gd name="connsiteY1484" fmla="*/ 2099359 h 2451662"/>
              <a:gd name="connsiteX1485" fmla="*/ 1588027 w 2286002"/>
              <a:gd name="connsiteY1485" fmla="*/ 2095865 h 2451662"/>
              <a:gd name="connsiteX1486" fmla="*/ 1588029 w 2286002"/>
              <a:gd name="connsiteY1486" fmla="*/ 2095865 h 2451662"/>
              <a:gd name="connsiteX1487" fmla="*/ 1576250 w 2286002"/>
              <a:gd name="connsiteY1487" fmla="*/ 2104015 h 2451662"/>
              <a:gd name="connsiteX1488" fmla="*/ 1564432 w 2286002"/>
              <a:gd name="connsiteY1488" fmla="*/ 2112191 h 2451662"/>
              <a:gd name="connsiteX1489" fmla="*/ 1500801 w 2286002"/>
              <a:gd name="connsiteY1489" fmla="*/ 2136718 h 2451662"/>
              <a:gd name="connsiteX1490" fmla="*/ 1523526 w 2286002"/>
              <a:gd name="connsiteY1490" fmla="*/ 2121275 h 2451662"/>
              <a:gd name="connsiteX1491" fmla="*/ 1506255 w 2286002"/>
              <a:gd name="connsiteY1491" fmla="*/ 2124000 h 2451662"/>
              <a:gd name="connsiteX1492" fmla="*/ 1523526 w 2286002"/>
              <a:gd name="connsiteY1492" fmla="*/ 2113099 h 2451662"/>
              <a:gd name="connsiteX1493" fmla="*/ 1518072 w 2286002"/>
              <a:gd name="connsiteY1493" fmla="*/ 2112191 h 2451662"/>
              <a:gd name="connsiteX1494" fmla="*/ 1502619 w 2286002"/>
              <a:gd name="connsiteY1494" fmla="*/ 2128542 h 2451662"/>
              <a:gd name="connsiteX1495" fmla="*/ 1495346 w 2286002"/>
              <a:gd name="connsiteY1495" fmla="*/ 2129451 h 2451662"/>
              <a:gd name="connsiteX1496" fmla="*/ 1498073 w 2286002"/>
              <a:gd name="connsiteY1496" fmla="*/ 2120366 h 2451662"/>
              <a:gd name="connsiteX1497" fmla="*/ 1516254 w 2286002"/>
              <a:gd name="connsiteY1497" fmla="*/ 2106740 h 2451662"/>
              <a:gd name="connsiteX1498" fmla="*/ 1480802 w 2286002"/>
              <a:gd name="connsiteY1498" fmla="*/ 2114007 h 2451662"/>
              <a:gd name="connsiteX1499" fmla="*/ 1472621 w 2286002"/>
              <a:gd name="connsiteY1499" fmla="*/ 2124909 h 2451662"/>
              <a:gd name="connsiteX1500" fmla="*/ 1462621 w 2286002"/>
              <a:gd name="connsiteY1500" fmla="*/ 2125817 h 2451662"/>
              <a:gd name="connsiteX1501" fmla="*/ 1454440 w 2286002"/>
              <a:gd name="connsiteY1501" fmla="*/ 2123092 h 2451662"/>
              <a:gd name="connsiteX1502" fmla="*/ 1437169 w 2286002"/>
              <a:gd name="connsiteY1502" fmla="*/ 2133084 h 2451662"/>
              <a:gd name="connsiteX1503" fmla="*/ 1399899 w 2286002"/>
              <a:gd name="connsiteY1503" fmla="*/ 2156703 h 2451662"/>
              <a:gd name="connsiteX1504" fmla="*/ 1399899 w 2286002"/>
              <a:gd name="connsiteY1504" fmla="*/ 2157612 h 2451662"/>
              <a:gd name="connsiteX1505" fmla="*/ 1400808 w 2286002"/>
              <a:gd name="connsiteY1505" fmla="*/ 2159429 h 2451662"/>
              <a:gd name="connsiteX1506" fmla="*/ 1437169 w 2286002"/>
              <a:gd name="connsiteY1506" fmla="*/ 2153070 h 2451662"/>
              <a:gd name="connsiteX1507" fmla="*/ 1434442 w 2286002"/>
              <a:gd name="connsiteY1507" fmla="*/ 2155795 h 2451662"/>
              <a:gd name="connsiteX1508" fmla="*/ 1459895 w 2286002"/>
              <a:gd name="connsiteY1508" fmla="*/ 2151253 h 2451662"/>
              <a:gd name="connsiteX1509" fmla="*/ 1450804 w 2286002"/>
              <a:gd name="connsiteY1509" fmla="*/ 2158520 h 2451662"/>
              <a:gd name="connsiteX1510" fmla="*/ 1474439 w 2286002"/>
              <a:gd name="connsiteY1510" fmla="*/ 2149436 h 2451662"/>
              <a:gd name="connsiteX1511" fmla="*/ 1462621 w 2286002"/>
              <a:gd name="connsiteY1511" fmla="*/ 2154887 h 2451662"/>
              <a:gd name="connsiteX1512" fmla="*/ 1473530 w 2286002"/>
              <a:gd name="connsiteY1512" fmla="*/ 2146711 h 2451662"/>
              <a:gd name="connsiteX1513" fmla="*/ 1474439 w 2286002"/>
              <a:gd name="connsiteY1513" fmla="*/ 2146711 h 2451662"/>
              <a:gd name="connsiteX1514" fmla="*/ 1481711 w 2286002"/>
              <a:gd name="connsiteY1514" fmla="*/ 2142169 h 2451662"/>
              <a:gd name="connsiteX1515" fmla="*/ 1491170 w 2286002"/>
              <a:gd name="connsiteY1515" fmla="*/ 2142680 h 2451662"/>
              <a:gd name="connsiteX1516" fmla="*/ 1490226 w 2286002"/>
              <a:gd name="connsiteY1516" fmla="*/ 2143644 h 2451662"/>
              <a:gd name="connsiteX1517" fmla="*/ 1488983 w 2286002"/>
              <a:gd name="connsiteY1517" fmla="*/ 2143985 h 2451662"/>
              <a:gd name="connsiteX1518" fmla="*/ 1489892 w 2286002"/>
              <a:gd name="connsiteY1518" fmla="*/ 2143985 h 2451662"/>
              <a:gd name="connsiteX1519" fmla="*/ 1490226 w 2286002"/>
              <a:gd name="connsiteY1519" fmla="*/ 2143644 h 2451662"/>
              <a:gd name="connsiteX1520" fmla="*/ 1514209 w 2286002"/>
              <a:gd name="connsiteY1520" fmla="*/ 2137059 h 2451662"/>
              <a:gd name="connsiteX1521" fmla="*/ 1538071 w 2286002"/>
              <a:gd name="connsiteY1521" fmla="*/ 2129451 h 2451662"/>
              <a:gd name="connsiteX1522" fmla="*/ 1596248 w 2286002"/>
              <a:gd name="connsiteY1522" fmla="*/ 2117641 h 2451662"/>
              <a:gd name="connsiteX1523" fmla="*/ 1615338 w 2286002"/>
              <a:gd name="connsiteY1523" fmla="*/ 2105831 h 2451662"/>
              <a:gd name="connsiteX1524" fmla="*/ 1663516 w 2286002"/>
              <a:gd name="connsiteY1524" fmla="*/ 2076762 h 2451662"/>
              <a:gd name="connsiteX1525" fmla="*/ 1689878 w 2286002"/>
              <a:gd name="connsiteY1525" fmla="*/ 2063136 h 2451662"/>
              <a:gd name="connsiteX1526" fmla="*/ 1687151 w 2286002"/>
              <a:gd name="connsiteY1526" fmla="*/ 2059502 h 2451662"/>
              <a:gd name="connsiteX1527" fmla="*/ 1709081 w 2286002"/>
              <a:gd name="connsiteY1527" fmla="*/ 2045648 h 2451662"/>
              <a:gd name="connsiteX1528" fmla="*/ 1723518 w 2286002"/>
              <a:gd name="connsiteY1528" fmla="*/ 2034194 h 2451662"/>
              <a:gd name="connsiteX1529" fmla="*/ 1723782 w 2286002"/>
              <a:gd name="connsiteY1529" fmla="*/ 2039843 h 2451662"/>
              <a:gd name="connsiteX1530" fmla="*/ 1708058 w 2286002"/>
              <a:gd name="connsiteY1530" fmla="*/ 2060410 h 2451662"/>
              <a:gd name="connsiteX1531" fmla="*/ 1667152 w 2286002"/>
              <a:gd name="connsiteY1531" fmla="*/ 2084938 h 2451662"/>
              <a:gd name="connsiteX1532" fmla="*/ 1666129 w 2286002"/>
              <a:gd name="connsiteY1532" fmla="*/ 2092205 h 2451662"/>
              <a:gd name="connsiteX1533" fmla="*/ 1662463 w 2286002"/>
              <a:gd name="connsiteY1533" fmla="*/ 2094532 h 2451662"/>
              <a:gd name="connsiteX1534" fmla="*/ 1660675 w 2286002"/>
              <a:gd name="connsiteY1534" fmla="*/ 2093341 h 2451662"/>
              <a:gd name="connsiteX1535" fmla="*/ 1653517 w 2286002"/>
              <a:gd name="connsiteY1535" fmla="*/ 2091297 h 2451662"/>
              <a:gd name="connsiteX1536" fmla="*/ 1629882 w 2286002"/>
              <a:gd name="connsiteY1536" fmla="*/ 2106740 h 2451662"/>
              <a:gd name="connsiteX1537" fmla="*/ 1641699 w 2286002"/>
              <a:gd name="connsiteY1537" fmla="*/ 2111282 h 2451662"/>
              <a:gd name="connsiteX1538" fmla="*/ 1636245 w 2286002"/>
              <a:gd name="connsiteY1538" fmla="*/ 2113099 h 2451662"/>
              <a:gd name="connsiteX1539" fmla="*/ 1638972 w 2286002"/>
              <a:gd name="connsiteY1539" fmla="*/ 2117641 h 2451662"/>
              <a:gd name="connsiteX1540" fmla="*/ 1620792 w 2286002"/>
              <a:gd name="connsiteY1540" fmla="*/ 2121275 h 2451662"/>
              <a:gd name="connsiteX1541" fmla="*/ 1589885 w 2286002"/>
              <a:gd name="connsiteY1541" fmla="*/ 2144894 h 2451662"/>
              <a:gd name="connsiteX1542" fmla="*/ 1581704 w 2286002"/>
              <a:gd name="connsiteY1542" fmla="*/ 2143985 h 2451662"/>
              <a:gd name="connsiteX1543" fmla="*/ 1583522 w 2286002"/>
              <a:gd name="connsiteY1543" fmla="*/ 2148527 h 2451662"/>
              <a:gd name="connsiteX1544" fmla="*/ 1452622 w 2286002"/>
              <a:gd name="connsiteY1544" fmla="*/ 2188498 h 2451662"/>
              <a:gd name="connsiteX1545" fmla="*/ 1399899 w 2286002"/>
              <a:gd name="connsiteY1545" fmla="*/ 2207575 h 2451662"/>
              <a:gd name="connsiteX1546" fmla="*/ 1236274 w 2286002"/>
              <a:gd name="connsiteY1546" fmla="*/ 2232103 h 2451662"/>
              <a:gd name="connsiteX1547" fmla="*/ 1175370 w 2286002"/>
              <a:gd name="connsiteY1547" fmla="*/ 2230286 h 2451662"/>
              <a:gd name="connsiteX1548" fmla="*/ 1165370 w 2286002"/>
              <a:gd name="connsiteY1548" fmla="*/ 2228469 h 2451662"/>
              <a:gd name="connsiteX1549" fmla="*/ 1193550 w 2286002"/>
              <a:gd name="connsiteY1549" fmla="*/ 2239370 h 2451662"/>
              <a:gd name="connsiteX1550" fmla="*/ 1195368 w 2286002"/>
              <a:gd name="connsiteY1550" fmla="*/ 2252997 h 2451662"/>
              <a:gd name="connsiteX1551" fmla="*/ 1273544 w 2286002"/>
              <a:gd name="connsiteY1551" fmla="*/ 2257539 h 2451662"/>
              <a:gd name="connsiteX1552" fmla="*/ 1288998 w 2286002"/>
              <a:gd name="connsiteY1552" fmla="*/ 2252088 h 2451662"/>
              <a:gd name="connsiteX1553" fmla="*/ 1324450 w 2286002"/>
              <a:gd name="connsiteY1553" fmla="*/ 2246637 h 2451662"/>
              <a:gd name="connsiteX1554" fmla="*/ 1346266 w 2286002"/>
              <a:gd name="connsiteY1554" fmla="*/ 2250271 h 2451662"/>
              <a:gd name="connsiteX1555" fmla="*/ 1368992 w 2286002"/>
              <a:gd name="connsiteY1555" fmla="*/ 2241187 h 2451662"/>
              <a:gd name="connsiteX1556" fmla="*/ 1384445 w 2286002"/>
              <a:gd name="connsiteY1556" fmla="*/ 2242095 h 2451662"/>
              <a:gd name="connsiteX1557" fmla="*/ 1381718 w 2286002"/>
              <a:gd name="connsiteY1557" fmla="*/ 2239370 h 2451662"/>
              <a:gd name="connsiteX1558" fmla="*/ 1400808 w 2286002"/>
              <a:gd name="connsiteY1558" fmla="*/ 2241187 h 2451662"/>
              <a:gd name="connsiteX1559" fmla="*/ 1402626 w 2286002"/>
              <a:gd name="connsiteY1559" fmla="*/ 2235737 h 2451662"/>
              <a:gd name="connsiteX1560" fmla="*/ 1434442 w 2286002"/>
              <a:gd name="connsiteY1560" fmla="*/ 2234828 h 2451662"/>
              <a:gd name="connsiteX1561" fmla="*/ 1435351 w 2286002"/>
              <a:gd name="connsiteY1561" fmla="*/ 2226652 h 2451662"/>
              <a:gd name="connsiteX1562" fmla="*/ 1451713 w 2286002"/>
              <a:gd name="connsiteY1562" fmla="*/ 2230286 h 2451662"/>
              <a:gd name="connsiteX1563" fmla="*/ 1475348 w 2286002"/>
              <a:gd name="connsiteY1563" fmla="*/ 2216659 h 2451662"/>
              <a:gd name="connsiteX1564" fmla="*/ 1508982 w 2286002"/>
              <a:gd name="connsiteY1564" fmla="*/ 2212117 h 2451662"/>
              <a:gd name="connsiteX1565" fmla="*/ 1539889 w 2286002"/>
              <a:gd name="connsiteY1565" fmla="*/ 2203033 h 2451662"/>
              <a:gd name="connsiteX1566" fmla="*/ 1538071 w 2286002"/>
              <a:gd name="connsiteY1566" fmla="*/ 2208484 h 2451662"/>
              <a:gd name="connsiteX1567" fmla="*/ 1574432 w 2286002"/>
              <a:gd name="connsiteY1567" fmla="*/ 2198491 h 2451662"/>
              <a:gd name="connsiteX1568" fmla="*/ 1570796 w 2286002"/>
              <a:gd name="connsiteY1568" fmla="*/ 2196674 h 2451662"/>
              <a:gd name="connsiteX1569" fmla="*/ 1609884 w 2286002"/>
              <a:gd name="connsiteY1569" fmla="*/ 2183048 h 2451662"/>
              <a:gd name="connsiteX1570" fmla="*/ 1638972 w 2286002"/>
              <a:gd name="connsiteY1570" fmla="*/ 2168513 h 2451662"/>
              <a:gd name="connsiteX1571" fmla="*/ 1648063 w 2286002"/>
              <a:gd name="connsiteY1571" fmla="*/ 2170330 h 2451662"/>
              <a:gd name="connsiteX1572" fmla="*/ 1660789 w 2286002"/>
              <a:gd name="connsiteY1572" fmla="*/ 2165788 h 2451662"/>
              <a:gd name="connsiteX1573" fmla="*/ 1668061 w 2286002"/>
              <a:gd name="connsiteY1573" fmla="*/ 2156703 h 2451662"/>
              <a:gd name="connsiteX1574" fmla="*/ 1685333 w 2286002"/>
              <a:gd name="connsiteY1574" fmla="*/ 2154887 h 2451662"/>
              <a:gd name="connsiteX1575" fmla="*/ 1687151 w 2286002"/>
              <a:gd name="connsiteY1575" fmla="*/ 2146711 h 2451662"/>
              <a:gd name="connsiteX1576" fmla="*/ 1678060 w 2286002"/>
              <a:gd name="connsiteY1576" fmla="*/ 2146711 h 2451662"/>
              <a:gd name="connsiteX1577" fmla="*/ 1699877 w 2286002"/>
              <a:gd name="connsiteY1577" fmla="*/ 2149436 h 2451662"/>
              <a:gd name="connsiteX1578" fmla="*/ 1680788 w 2286002"/>
              <a:gd name="connsiteY1578" fmla="*/ 2163971 h 2451662"/>
              <a:gd name="connsiteX1579" fmla="*/ 1644426 w 2286002"/>
              <a:gd name="connsiteY1579" fmla="*/ 2180323 h 2451662"/>
              <a:gd name="connsiteX1580" fmla="*/ 1649881 w 2286002"/>
              <a:gd name="connsiteY1580" fmla="*/ 2181231 h 2451662"/>
              <a:gd name="connsiteX1581" fmla="*/ 1650790 w 2286002"/>
              <a:gd name="connsiteY1581" fmla="*/ 2175780 h 2451662"/>
              <a:gd name="connsiteX1582" fmla="*/ 1699877 w 2286002"/>
              <a:gd name="connsiteY1582" fmla="*/ 2155795 h 2451662"/>
              <a:gd name="connsiteX1583" fmla="*/ 1709877 w 2286002"/>
              <a:gd name="connsiteY1583" fmla="*/ 2162154 h 2451662"/>
              <a:gd name="connsiteX1584" fmla="*/ 1653517 w 2286002"/>
              <a:gd name="connsiteY1584" fmla="*/ 2189407 h 2451662"/>
              <a:gd name="connsiteX1585" fmla="*/ 1641699 w 2286002"/>
              <a:gd name="connsiteY1585" fmla="*/ 2188498 h 2451662"/>
              <a:gd name="connsiteX1586" fmla="*/ 1621701 w 2286002"/>
              <a:gd name="connsiteY1586" fmla="*/ 2202125 h 2451662"/>
              <a:gd name="connsiteX1587" fmla="*/ 1622610 w 2286002"/>
              <a:gd name="connsiteY1587" fmla="*/ 2197583 h 2451662"/>
              <a:gd name="connsiteX1588" fmla="*/ 1584431 w 2286002"/>
              <a:gd name="connsiteY1588" fmla="*/ 2218476 h 2451662"/>
              <a:gd name="connsiteX1589" fmla="*/ 1606248 w 2286002"/>
              <a:gd name="connsiteY1589" fmla="*/ 2214843 h 2451662"/>
              <a:gd name="connsiteX1590" fmla="*/ 1579886 w 2286002"/>
              <a:gd name="connsiteY1590" fmla="*/ 2223019 h 2451662"/>
              <a:gd name="connsiteX1591" fmla="*/ 1581704 w 2286002"/>
              <a:gd name="connsiteY1591" fmla="*/ 2227561 h 2451662"/>
              <a:gd name="connsiteX1592" fmla="*/ 1538071 w 2286002"/>
              <a:gd name="connsiteY1592" fmla="*/ 2243004 h 2451662"/>
              <a:gd name="connsiteX1593" fmla="*/ 1513527 w 2286002"/>
              <a:gd name="connsiteY1593" fmla="*/ 2252088 h 2451662"/>
              <a:gd name="connsiteX1594" fmla="*/ 1488983 w 2286002"/>
              <a:gd name="connsiteY1594" fmla="*/ 2257539 h 2451662"/>
              <a:gd name="connsiteX1595" fmla="*/ 1487165 w 2286002"/>
              <a:gd name="connsiteY1595" fmla="*/ 2262081 h 2451662"/>
              <a:gd name="connsiteX1596" fmla="*/ 1404444 w 2286002"/>
              <a:gd name="connsiteY1596" fmla="*/ 2281158 h 2451662"/>
              <a:gd name="connsiteX1597" fmla="*/ 1424442 w 2286002"/>
              <a:gd name="connsiteY1597" fmla="*/ 2281158 h 2451662"/>
              <a:gd name="connsiteX1598" fmla="*/ 1399899 w 2286002"/>
              <a:gd name="connsiteY1598" fmla="*/ 2287517 h 2451662"/>
              <a:gd name="connsiteX1599" fmla="*/ 1400808 w 2286002"/>
              <a:gd name="connsiteY1599" fmla="*/ 2290242 h 2451662"/>
              <a:gd name="connsiteX1600" fmla="*/ 1372628 w 2286002"/>
              <a:gd name="connsiteY1600" fmla="*/ 2285700 h 2451662"/>
              <a:gd name="connsiteX1601" fmla="*/ 1335358 w 2286002"/>
              <a:gd name="connsiteY1601" fmla="*/ 2295692 h 2451662"/>
              <a:gd name="connsiteX1602" fmla="*/ 1308087 w 2286002"/>
              <a:gd name="connsiteY1602" fmla="*/ 2294784 h 2451662"/>
              <a:gd name="connsiteX1603" fmla="*/ 1302633 w 2286002"/>
              <a:gd name="connsiteY1603" fmla="*/ 2292967 h 2451662"/>
              <a:gd name="connsiteX1604" fmla="*/ 1275362 w 2286002"/>
              <a:gd name="connsiteY1604" fmla="*/ 2300235 h 2451662"/>
              <a:gd name="connsiteX1605" fmla="*/ 1292634 w 2286002"/>
              <a:gd name="connsiteY1605" fmla="*/ 2303868 h 2451662"/>
              <a:gd name="connsiteX1606" fmla="*/ 1281725 w 2286002"/>
              <a:gd name="connsiteY1606" fmla="*/ 2311136 h 2451662"/>
              <a:gd name="connsiteX1607" fmla="*/ 1259909 w 2286002"/>
              <a:gd name="connsiteY1607" fmla="*/ 2315678 h 2451662"/>
              <a:gd name="connsiteX1608" fmla="*/ 1276271 w 2286002"/>
              <a:gd name="connsiteY1608" fmla="*/ 2307502 h 2451662"/>
              <a:gd name="connsiteX1609" fmla="*/ 1268090 w 2286002"/>
              <a:gd name="connsiteY1609" fmla="*/ 2306594 h 2451662"/>
              <a:gd name="connsiteX1610" fmla="*/ 1251728 w 2286002"/>
              <a:gd name="connsiteY1610" fmla="*/ 2310227 h 2451662"/>
              <a:gd name="connsiteX1611" fmla="*/ 1249001 w 2286002"/>
              <a:gd name="connsiteY1611" fmla="*/ 2315678 h 2451662"/>
              <a:gd name="connsiteX1612" fmla="*/ 1300815 w 2286002"/>
              <a:gd name="connsiteY1612" fmla="*/ 2316586 h 2451662"/>
              <a:gd name="connsiteX1613" fmla="*/ 1350812 w 2286002"/>
              <a:gd name="connsiteY1613" fmla="*/ 2306594 h 2451662"/>
              <a:gd name="connsiteX1614" fmla="*/ 1388081 w 2286002"/>
              <a:gd name="connsiteY1614" fmla="*/ 2301143 h 2451662"/>
              <a:gd name="connsiteX1615" fmla="*/ 1427170 w 2286002"/>
              <a:gd name="connsiteY1615" fmla="*/ 2296601 h 2451662"/>
              <a:gd name="connsiteX1616" fmla="*/ 1434442 w 2286002"/>
              <a:gd name="connsiteY1616" fmla="*/ 2291150 h 2451662"/>
              <a:gd name="connsiteX1617" fmla="*/ 1530798 w 2286002"/>
              <a:gd name="connsiteY1617" fmla="*/ 2265714 h 2451662"/>
              <a:gd name="connsiteX1618" fmla="*/ 1512618 w 2286002"/>
              <a:gd name="connsiteY1618" fmla="*/ 2273890 h 2451662"/>
              <a:gd name="connsiteX1619" fmla="*/ 1548070 w 2286002"/>
              <a:gd name="connsiteY1619" fmla="*/ 2256630 h 2451662"/>
              <a:gd name="connsiteX1620" fmla="*/ 1568977 w 2286002"/>
              <a:gd name="connsiteY1620" fmla="*/ 2250271 h 2451662"/>
              <a:gd name="connsiteX1621" fmla="*/ 1557160 w 2286002"/>
              <a:gd name="connsiteY1621" fmla="*/ 2259355 h 2451662"/>
              <a:gd name="connsiteX1622" fmla="*/ 1602611 w 2286002"/>
              <a:gd name="connsiteY1622" fmla="*/ 2238462 h 2451662"/>
              <a:gd name="connsiteX1623" fmla="*/ 1664425 w 2286002"/>
              <a:gd name="connsiteY1623" fmla="*/ 2212117 h 2451662"/>
              <a:gd name="connsiteX1624" fmla="*/ 1710786 w 2286002"/>
              <a:gd name="connsiteY1624" fmla="*/ 2183048 h 2451662"/>
              <a:gd name="connsiteX1625" fmla="*/ 1719876 w 2286002"/>
              <a:gd name="connsiteY1625" fmla="*/ 2175780 h 2451662"/>
              <a:gd name="connsiteX1626" fmla="*/ 1725330 w 2286002"/>
              <a:gd name="connsiteY1626" fmla="*/ 2181231 h 2451662"/>
              <a:gd name="connsiteX1627" fmla="*/ 1730784 w 2286002"/>
              <a:gd name="connsiteY1627" fmla="*/ 2179414 h 2451662"/>
              <a:gd name="connsiteX1628" fmla="*/ 1742601 w 2286002"/>
              <a:gd name="connsiteY1628" fmla="*/ 2167605 h 2451662"/>
              <a:gd name="connsiteX1629" fmla="*/ 1768054 w 2286002"/>
              <a:gd name="connsiteY1629" fmla="*/ 2155795 h 2451662"/>
              <a:gd name="connsiteX1630" fmla="*/ 1769861 w 2286002"/>
              <a:gd name="connsiteY1630" fmla="*/ 2153185 h 2451662"/>
              <a:gd name="connsiteX1631" fmla="*/ 1768963 w 2286002"/>
              <a:gd name="connsiteY1631" fmla="*/ 2162154 h 2451662"/>
              <a:gd name="connsiteX1632" fmla="*/ 1782598 w 2286002"/>
              <a:gd name="connsiteY1632" fmla="*/ 2159429 h 2451662"/>
              <a:gd name="connsiteX1633" fmla="*/ 1733511 w 2286002"/>
              <a:gd name="connsiteY1633" fmla="*/ 2191223 h 2451662"/>
              <a:gd name="connsiteX1634" fmla="*/ 1718058 w 2286002"/>
              <a:gd name="connsiteY1634" fmla="*/ 2197583 h 2451662"/>
              <a:gd name="connsiteX1635" fmla="*/ 1655335 w 2286002"/>
              <a:gd name="connsiteY1635" fmla="*/ 2219385 h 2451662"/>
              <a:gd name="connsiteX1636" fmla="*/ 1671697 w 2286002"/>
              <a:gd name="connsiteY1636" fmla="*/ 2215751 h 2451662"/>
              <a:gd name="connsiteX1637" fmla="*/ 1658062 w 2286002"/>
              <a:gd name="connsiteY1637" fmla="*/ 2226652 h 2451662"/>
              <a:gd name="connsiteX1638" fmla="*/ 1673515 w 2286002"/>
              <a:gd name="connsiteY1638" fmla="*/ 2220293 h 2451662"/>
              <a:gd name="connsiteX1639" fmla="*/ 1657153 w 2286002"/>
              <a:gd name="connsiteY1639" fmla="*/ 2238462 h 2451662"/>
              <a:gd name="connsiteX1640" fmla="*/ 1647154 w 2286002"/>
              <a:gd name="connsiteY1640" fmla="*/ 2236645 h 2451662"/>
              <a:gd name="connsiteX1641" fmla="*/ 1642609 w 2286002"/>
              <a:gd name="connsiteY1641" fmla="*/ 2240279 h 2451662"/>
              <a:gd name="connsiteX1642" fmla="*/ 1654426 w 2286002"/>
              <a:gd name="connsiteY1642" fmla="*/ 2245729 h 2451662"/>
              <a:gd name="connsiteX1643" fmla="*/ 1639882 w 2286002"/>
              <a:gd name="connsiteY1643" fmla="*/ 2247546 h 2451662"/>
              <a:gd name="connsiteX1644" fmla="*/ 1642609 w 2286002"/>
              <a:gd name="connsiteY1644" fmla="*/ 2256630 h 2451662"/>
              <a:gd name="connsiteX1645" fmla="*/ 1614429 w 2286002"/>
              <a:gd name="connsiteY1645" fmla="*/ 2270257 h 2451662"/>
              <a:gd name="connsiteX1646" fmla="*/ 1618974 w 2286002"/>
              <a:gd name="connsiteY1646" fmla="*/ 2265714 h 2451662"/>
              <a:gd name="connsiteX1647" fmla="*/ 1605338 w 2286002"/>
              <a:gd name="connsiteY1647" fmla="*/ 2270257 h 2451662"/>
              <a:gd name="connsiteX1648" fmla="*/ 1614429 w 2286002"/>
              <a:gd name="connsiteY1648" fmla="*/ 2269348 h 2451662"/>
              <a:gd name="connsiteX1649" fmla="*/ 1568068 w 2286002"/>
              <a:gd name="connsiteY1649" fmla="*/ 2292967 h 2451662"/>
              <a:gd name="connsiteX1650" fmla="*/ 1563523 w 2286002"/>
              <a:gd name="connsiteY1650" fmla="*/ 2288425 h 2451662"/>
              <a:gd name="connsiteX1651" fmla="*/ 1541707 w 2286002"/>
              <a:gd name="connsiteY1651" fmla="*/ 2302960 h 2451662"/>
              <a:gd name="connsiteX1652" fmla="*/ 1536253 w 2286002"/>
              <a:gd name="connsiteY1652" fmla="*/ 2296601 h 2451662"/>
              <a:gd name="connsiteX1653" fmla="*/ 1513527 w 2286002"/>
              <a:gd name="connsiteY1653" fmla="*/ 2307502 h 2451662"/>
              <a:gd name="connsiteX1654" fmla="*/ 1528071 w 2286002"/>
              <a:gd name="connsiteY1654" fmla="*/ 2306594 h 2451662"/>
              <a:gd name="connsiteX1655" fmla="*/ 1492619 w 2286002"/>
              <a:gd name="connsiteY1655" fmla="*/ 2310227 h 2451662"/>
              <a:gd name="connsiteX1656" fmla="*/ 1487165 w 2286002"/>
              <a:gd name="connsiteY1656" fmla="*/ 2320220 h 2451662"/>
              <a:gd name="connsiteX1657" fmla="*/ 1479893 w 2286002"/>
              <a:gd name="connsiteY1657" fmla="*/ 2316586 h 2451662"/>
              <a:gd name="connsiteX1658" fmla="*/ 1460804 w 2286002"/>
              <a:gd name="connsiteY1658" fmla="*/ 2323854 h 2451662"/>
              <a:gd name="connsiteX1659" fmla="*/ 1430806 w 2286002"/>
              <a:gd name="connsiteY1659" fmla="*/ 2332938 h 2451662"/>
              <a:gd name="connsiteX1660" fmla="*/ 1427170 w 2286002"/>
              <a:gd name="connsiteY1660" fmla="*/ 2327488 h 2451662"/>
              <a:gd name="connsiteX1661" fmla="*/ 1360811 w 2286002"/>
              <a:gd name="connsiteY1661" fmla="*/ 2340206 h 2451662"/>
              <a:gd name="connsiteX1662" fmla="*/ 1298088 w 2286002"/>
              <a:gd name="connsiteY1662" fmla="*/ 2349290 h 2451662"/>
              <a:gd name="connsiteX1663" fmla="*/ 1298088 w 2286002"/>
              <a:gd name="connsiteY1663" fmla="*/ 2344748 h 2451662"/>
              <a:gd name="connsiteX1664" fmla="*/ 1258091 w 2286002"/>
              <a:gd name="connsiteY1664" fmla="*/ 2345656 h 2451662"/>
              <a:gd name="connsiteX1665" fmla="*/ 1261727 w 2286002"/>
              <a:gd name="connsiteY1665" fmla="*/ 2349290 h 2451662"/>
              <a:gd name="connsiteX1666" fmla="*/ 1224457 w 2286002"/>
              <a:gd name="connsiteY1666" fmla="*/ 2353832 h 2451662"/>
              <a:gd name="connsiteX1667" fmla="*/ 1249910 w 2286002"/>
              <a:gd name="connsiteY1667" fmla="*/ 2363824 h 2451662"/>
              <a:gd name="connsiteX1668" fmla="*/ 1199004 w 2286002"/>
              <a:gd name="connsiteY1668" fmla="*/ 2354740 h 2451662"/>
              <a:gd name="connsiteX1669" fmla="*/ 1199004 w 2286002"/>
              <a:gd name="connsiteY1669" fmla="*/ 2349290 h 2451662"/>
              <a:gd name="connsiteX1670" fmla="*/ 1182642 w 2286002"/>
              <a:gd name="connsiteY1670" fmla="*/ 2347473 h 2451662"/>
              <a:gd name="connsiteX1671" fmla="*/ 1168097 w 2286002"/>
              <a:gd name="connsiteY1671" fmla="*/ 2354740 h 2451662"/>
              <a:gd name="connsiteX1672" fmla="*/ 1103557 w 2286002"/>
              <a:gd name="connsiteY1672" fmla="*/ 2346564 h 2451662"/>
              <a:gd name="connsiteX1673" fmla="*/ 1066286 w 2286002"/>
              <a:gd name="connsiteY1673" fmla="*/ 2345656 h 2451662"/>
              <a:gd name="connsiteX1674" fmla="*/ 1026289 w 2286002"/>
              <a:gd name="connsiteY1674" fmla="*/ 2340206 h 2451662"/>
              <a:gd name="connsiteX1675" fmla="*/ 958113 w 2286002"/>
              <a:gd name="connsiteY1675" fmla="*/ 2322945 h 2451662"/>
              <a:gd name="connsiteX1676" fmla="*/ 942659 w 2286002"/>
              <a:gd name="connsiteY1676" fmla="*/ 2327488 h 2451662"/>
              <a:gd name="connsiteX1677" fmla="*/ 908116 w 2286002"/>
              <a:gd name="connsiteY1677" fmla="*/ 2314770 h 2451662"/>
              <a:gd name="connsiteX1678" fmla="*/ 913570 w 2286002"/>
              <a:gd name="connsiteY1678" fmla="*/ 2313861 h 2451662"/>
              <a:gd name="connsiteX1679" fmla="*/ 895390 w 2286002"/>
              <a:gd name="connsiteY1679" fmla="*/ 2307502 h 2451662"/>
              <a:gd name="connsiteX1680" fmla="*/ 888118 w 2286002"/>
              <a:gd name="connsiteY1680" fmla="*/ 2310227 h 2451662"/>
              <a:gd name="connsiteX1681" fmla="*/ 844485 w 2286002"/>
              <a:gd name="connsiteY1681" fmla="*/ 2299326 h 2451662"/>
              <a:gd name="connsiteX1682" fmla="*/ 850848 w 2286002"/>
              <a:gd name="connsiteY1682" fmla="*/ 2296601 h 2451662"/>
              <a:gd name="connsiteX1683" fmla="*/ 817214 w 2286002"/>
              <a:gd name="connsiteY1683" fmla="*/ 2291150 h 2451662"/>
              <a:gd name="connsiteX1684" fmla="*/ 830849 w 2286002"/>
              <a:gd name="connsiteY1684" fmla="*/ 2294784 h 2451662"/>
              <a:gd name="connsiteX1685" fmla="*/ 824486 w 2286002"/>
              <a:gd name="connsiteY1685" fmla="*/ 2296601 h 2451662"/>
              <a:gd name="connsiteX1686" fmla="*/ 738128 w 2286002"/>
              <a:gd name="connsiteY1686" fmla="*/ 2259355 h 2451662"/>
              <a:gd name="connsiteX1687" fmla="*/ 727220 w 2286002"/>
              <a:gd name="connsiteY1687" fmla="*/ 2249363 h 2451662"/>
              <a:gd name="connsiteX1688" fmla="*/ 697222 w 2286002"/>
              <a:gd name="connsiteY1688" fmla="*/ 2240279 h 2451662"/>
              <a:gd name="connsiteX1689" fmla="*/ 687223 w 2286002"/>
              <a:gd name="connsiteY1689" fmla="*/ 2234828 h 2451662"/>
              <a:gd name="connsiteX1690" fmla="*/ 649953 w 2286002"/>
              <a:gd name="connsiteY1690" fmla="*/ 2219385 h 2451662"/>
              <a:gd name="connsiteX1691" fmla="*/ 659952 w 2286002"/>
              <a:gd name="connsiteY1691" fmla="*/ 2230286 h 2451662"/>
              <a:gd name="connsiteX1692" fmla="*/ 639954 w 2286002"/>
              <a:gd name="connsiteY1692" fmla="*/ 2219385 h 2451662"/>
              <a:gd name="connsiteX1693" fmla="*/ 636318 w 2286002"/>
              <a:gd name="connsiteY1693" fmla="*/ 2212117 h 2451662"/>
              <a:gd name="connsiteX1694" fmla="*/ 624500 w 2286002"/>
              <a:gd name="connsiteY1694" fmla="*/ 2207575 h 2451662"/>
              <a:gd name="connsiteX1695" fmla="*/ 642681 w 2286002"/>
              <a:gd name="connsiteY1695" fmla="*/ 2226652 h 2451662"/>
              <a:gd name="connsiteX1696" fmla="*/ 598138 w 2286002"/>
              <a:gd name="connsiteY1696" fmla="*/ 2205758 h 2451662"/>
              <a:gd name="connsiteX1697" fmla="*/ 593593 w 2286002"/>
              <a:gd name="connsiteY1697" fmla="*/ 2203033 h 2451662"/>
              <a:gd name="connsiteX1698" fmla="*/ 602684 w 2286002"/>
              <a:gd name="connsiteY1698" fmla="*/ 2220293 h 2451662"/>
              <a:gd name="connsiteX1699" fmla="*/ 559959 w 2286002"/>
              <a:gd name="connsiteY1699" fmla="*/ 2190315 h 2451662"/>
              <a:gd name="connsiteX1700" fmla="*/ 523598 w 2286002"/>
              <a:gd name="connsiteY1700" fmla="*/ 2157612 h 2451662"/>
              <a:gd name="connsiteX1701" fmla="*/ 522690 w 2286002"/>
              <a:gd name="connsiteY1701" fmla="*/ 2163971 h 2451662"/>
              <a:gd name="connsiteX1702" fmla="*/ 508145 w 2286002"/>
              <a:gd name="connsiteY1702" fmla="*/ 2150345 h 2451662"/>
              <a:gd name="connsiteX1703" fmla="*/ 501782 w 2286002"/>
              <a:gd name="connsiteY1703" fmla="*/ 2153070 h 2451662"/>
              <a:gd name="connsiteX1704" fmla="*/ 488146 w 2286002"/>
              <a:gd name="connsiteY1704" fmla="*/ 2138535 h 2451662"/>
              <a:gd name="connsiteX1705" fmla="*/ 508145 w 2286002"/>
              <a:gd name="connsiteY1705" fmla="*/ 2144894 h 2451662"/>
              <a:gd name="connsiteX1706" fmla="*/ 469966 w 2286002"/>
              <a:gd name="connsiteY1706" fmla="*/ 2119458 h 2451662"/>
              <a:gd name="connsiteX1707" fmla="*/ 484510 w 2286002"/>
              <a:gd name="connsiteY1707" fmla="*/ 2133993 h 2451662"/>
              <a:gd name="connsiteX1708" fmla="*/ 469057 w 2286002"/>
              <a:gd name="connsiteY1708" fmla="*/ 2133993 h 2451662"/>
              <a:gd name="connsiteX1709" fmla="*/ 470875 w 2286002"/>
              <a:gd name="connsiteY1709" fmla="*/ 2127634 h 2451662"/>
              <a:gd name="connsiteX1710" fmla="*/ 424515 w 2286002"/>
              <a:gd name="connsiteY1710" fmla="*/ 2101289 h 2451662"/>
              <a:gd name="connsiteX1711" fmla="*/ 434514 w 2286002"/>
              <a:gd name="connsiteY1711" fmla="*/ 2098564 h 2451662"/>
              <a:gd name="connsiteX1712" fmla="*/ 420879 w 2286002"/>
              <a:gd name="connsiteY1712" fmla="*/ 2088571 h 2451662"/>
              <a:gd name="connsiteX1713" fmla="*/ 417242 w 2286002"/>
              <a:gd name="connsiteY1713" fmla="*/ 2096747 h 2451662"/>
              <a:gd name="connsiteX1714" fmla="*/ 411788 w 2286002"/>
              <a:gd name="connsiteY1714" fmla="*/ 2085846 h 2451662"/>
              <a:gd name="connsiteX1715" fmla="*/ 393608 w 2286002"/>
              <a:gd name="connsiteY1715" fmla="*/ 2079487 h 2451662"/>
              <a:gd name="connsiteX1716" fmla="*/ 380881 w 2286002"/>
              <a:gd name="connsiteY1716" fmla="*/ 2071311 h 2451662"/>
              <a:gd name="connsiteX1717" fmla="*/ 369064 w 2286002"/>
              <a:gd name="connsiteY1717" fmla="*/ 2050418 h 2451662"/>
              <a:gd name="connsiteX1718" fmla="*/ 364519 w 2286002"/>
              <a:gd name="connsiteY1718" fmla="*/ 2054960 h 2451662"/>
              <a:gd name="connsiteX1719" fmla="*/ 349066 w 2286002"/>
              <a:gd name="connsiteY1719" fmla="*/ 2041334 h 2451662"/>
              <a:gd name="connsiteX1720" fmla="*/ 345430 w 2286002"/>
              <a:gd name="connsiteY1720" fmla="*/ 2029524 h 2451662"/>
              <a:gd name="connsiteX1721" fmla="*/ 339975 w 2286002"/>
              <a:gd name="connsiteY1721" fmla="*/ 2030432 h 2451662"/>
              <a:gd name="connsiteX1722" fmla="*/ 309069 w 2286002"/>
              <a:gd name="connsiteY1722" fmla="*/ 1980469 h 2451662"/>
              <a:gd name="connsiteX1723" fmla="*/ 293615 w 2286002"/>
              <a:gd name="connsiteY1723" fmla="*/ 1958667 h 2451662"/>
              <a:gd name="connsiteX1724" fmla="*/ 298160 w 2286002"/>
              <a:gd name="connsiteY1724" fmla="*/ 1955033 h 2451662"/>
              <a:gd name="connsiteX1725" fmla="*/ 280889 w 2286002"/>
              <a:gd name="connsiteY1725" fmla="*/ 1936864 h 2451662"/>
              <a:gd name="connsiteX1726" fmla="*/ 278162 w 2286002"/>
              <a:gd name="connsiteY1726" fmla="*/ 1945949 h 2451662"/>
              <a:gd name="connsiteX1727" fmla="*/ 269071 w 2286002"/>
              <a:gd name="connsiteY1727" fmla="*/ 1931414 h 2451662"/>
              <a:gd name="connsiteX1728" fmla="*/ 278162 w 2286002"/>
              <a:gd name="connsiteY1728" fmla="*/ 1935048 h 2451662"/>
              <a:gd name="connsiteX1729" fmla="*/ 269071 w 2286002"/>
              <a:gd name="connsiteY1729" fmla="*/ 1920513 h 2451662"/>
              <a:gd name="connsiteX1730" fmla="*/ 265435 w 2286002"/>
              <a:gd name="connsiteY1730" fmla="*/ 1923238 h 2451662"/>
              <a:gd name="connsiteX1731" fmla="*/ 230892 w 2286002"/>
              <a:gd name="connsiteY1731" fmla="*/ 1863282 h 2451662"/>
              <a:gd name="connsiteX1732" fmla="*/ 219984 w 2286002"/>
              <a:gd name="connsiteY1732" fmla="*/ 1856923 h 2451662"/>
              <a:gd name="connsiteX1733" fmla="*/ 225438 w 2286002"/>
              <a:gd name="connsiteY1733" fmla="*/ 1856923 h 2451662"/>
              <a:gd name="connsiteX1734" fmla="*/ 212712 w 2286002"/>
              <a:gd name="connsiteY1734" fmla="*/ 1837846 h 2451662"/>
              <a:gd name="connsiteX1735" fmla="*/ 197258 w 2286002"/>
              <a:gd name="connsiteY1735" fmla="*/ 1816952 h 2451662"/>
              <a:gd name="connsiteX1736" fmla="*/ 200894 w 2286002"/>
              <a:gd name="connsiteY1736" fmla="*/ 1815136 h 2451662"/>
              <a:gd name="connsiteX1737" fmla="*/ 193622 w 2286002"/>
              <a:gd name="connsiteY1737" fmla="*/ 1812410 h 2451662"/>
              <a:gd name="connsiteX1738" fmla="*/ 190895 w 2286002"/>
              <a:gd name="connsiteY1738" fmla="*/ 1797875 h 2451662"/>
              <a:gd name="connsiteX1739" fmla="*/ 180896 w 2286002"/>
              <a:gd name="connsiteY1739" fmla="*/ 1783341 h 2451662"/>
              <a:gd name="connsiteX1740" fmla="*/ 184532 w 2286002"/>
              <a:gd name="connsiteY1740" fmla="*/ 1787883 h 2451662"/>
              <a:gd name="connsiteX1741" fmla="*/ 171806 w 2286002"/>
              <a:gd name="connsiteY1741" fmla="*/ 1765172 h 2451662"/>
              <a:gd name="connsiteX1742" fmla="*/ 174533 w 2286002"/>
              <a:gd name="connsiteY1742" fmla="*/ 1776982 h 2451662"/>
              <a:gd name="connsiteX1743" fmla="*/ 166352 w 2286002"/>
              <a:gd name="connsiteY1743" fmla="*/ 1756088 h 2451662"/>
              <a:gd name="connsiteX1744" fmla="*/ 148171 w 2286002"/>
              <a:gd name="connsiteY1744" fmla="*/ 1729744 h 2451662"/>
              <a:gd name="connsiteX1745" fmla="*/ 158170 w 2286002"/>
              <a:gd name="connsiteY1745" fmla="*/ 1756996 h 2451662"/>
              <a:gd name="connsiteX1746" fmla="*/ 170897 w 2286002"/>
              <a:gd name="connsiteY1746" fmla="*/ 1776073 h 2451662"/>
              <a:gd name="connsiteX1747" fmla="*/ 177260 w 2286002"/>
              <a:gd name="connsiteY1747" fmla="*/ 1798784 h 2451662"/>
              <a:gd name="connsiteX1748" fmla="*/ 175442 w 2286002"/>
              <a:gd name="connsiteY1748" fmla="*/ 1806051 h 2451662"/>
              <a:gd name="connsiteX1749" fmla="*/ 171806 w 2286002"/>
              <a:gd name="connsiteY1749" fmla="*/ 1795150 h 2451662"/>
              <a:gd name="connsiteX1750" fmla="*/ 163625 w 2286002"/>
              <a:gd name="connsiteY1750" fmla="*/ 1789700 h 2451662"/>
              <a:gd name="connsiteX1751" fmla="*/ 166352 w 2286002"/>
              <a:gd name="connsiteY1751" fmla="*/ 1797875 h 2451662"/>
              <a:gd name="connsiteX1752" fmla="*/ 152716 w 2286002"/>
              <a:gd name="connsiteY1752" fmla="*/ 1782432 h 2451662"/>
              <a:gd name="connsiteX1753" fmla="*/ 141808 w 2286002"/>
              <a:gd name="connsiteY1753" fmla="*/ 1761539 h 2451662"/>
              <a:gd name="connsiteX1754" fmla="*/ 126355 w 2286002"/>
              <a:gd name="connsiteY1754" fmla="*/ 1729744 h 2451662"/>
              <a:gd name="connsiteX1755" fmla="*/ 129991 w 2286002"/>
              <a:gd name="connsiteY1755" fmla="*/ 1722476 h 2451662"/>
              <a:gd name="connsiteX1756" fmla="*/ 91811 w 2286002"/>
              <a:gd name="connsiteY1756" fmla="*/ 1628000 h 2451662"/>
              <a:gd name="connsiteX1757" fmla="*/ 97266 w 2286002"/>
              <a:gd name="connsiteY1757" fmla="*/ 1617099 h 2451662"/>
              <a:gd name="connsiteX1758" fmla="*/ 88175 w 2286002"/>
              <a:gd name="connsiteY1758" fmla="*/ 1617099 h 2451662"/>
              <a:gd name="connsiteX1759" fmla="*/ 62723 w 2286002"/>
              <a:gd name="connsiteY1759" fmla="*/ 1548967 h 2451662"/>
              <a:gd name="connsiteX1760" fmla="*/ 55451 w 2286002"/>
              <a:gd name="connsiteY1760" fmla="*/ 1479927 h 2451662"/>
              <a:gd name="connsiteX1761" fmla="*/ 67268 w 2286002"/>
              <a:gd name="connsiteY1761" fmla="*/ 1515355 h 2451662"/>
              <a:gd name="connsiteX1762" fmla="*/ 54541 w 2286002"/>
              <a:gd name="connsiteY1762" fmla="*/ 1477201 h 2451662"/>
              <a:gd name="connsiteX1763" fmla="*/ 49087 w 2286002"/>
              <a:gd name="connsiteY1763" fmla="*/ 1442681 h 2451662"/>
              <a:gd name="connsiteX1764" fmla="*/ 34543 w 2286002"/>
              <a:gd name="connsiteY1764" fmla="*/ 1389993 h 2451662"/>
              <a:gd name="connsiteX1765" fmla="*/ 30907 w 2286002"/>
              <a:gd name="connsiteY1765" fmla="*/ 1379092 h 2451662"/>
              <a:gd name="connsiteX1766" fmla="*/ 23635 w 2286002"/>
              <a:gd name="connsiteY1766" fmla="*/ 1318227 h 2451662"/>
              <a:gd name="connsiteX1767" fmla="*/ 23635 w 2286002"/>
              <a:gd name="connsiteY1767" fmla="*/ 1270989 h 2451662"/>
              <a:gd name="connsiteX1768" fmla="*/ 19090 w 2286002"/>
              <a:gd name="connsiteY1768" fmla="*/ 1271897 h 2451662"/>
              <a:gd name="connsiteX1769" fmla="*/ 22726 w 2286002"/>
              <a:gd name="connsiteY1769" fmla="*/ 1219209 h 2451662"/>
              <a:gd name="connsiteX1770" fmla="*/ 20908 w 2286002"/>
              <a:gd name="connsiteY1770" fmla="*/ 1219209 h 2451662"/>
              <a:gd name="connsiteX1771" fmla="*/ 23635 w 2286002"/>
              <a:gd name="connsiteY1771" fmla="*/ 1199227 h 2451662"/>
              <a:gd name="connsiteX1772" fmla="*/ 25453 w 2286002"/>
              <a:gd name="connsiteY1772" fmla="*/ 1181966 h 2451662"/>
              <a:gd name="connsiteX1773" fmla="*/ 19090 w 2286002"/>
              <a:gd name="connsiteY1773" fmla="*/ 1153807 h 2451662"/>
              <a:gd name="connsiteX1774" fmla="*/ 16363 w 2286002"/>
              <a:gd name="connsiteY1774" fmla="*/ 1164707 h 2451662"/>
              <a:gd name="connsiteX1775" fmla="*/ 11817 w 2286002"/>
              <a:gd name="connsiteY1775" fmla="*/ 1201952 h 2451662"/>
              <a:gd name="connsiteX1776" fmla="*/ 16363 w 2286002"/>
              <a:gd name="connsiteY1776" fmla="*/ 1204677 h 2451662"/>
              <a:gd name="connsiteX1777" fmla="*/ 10908 w 2286002"/>
              <a:gd name="connsiteY1777" fmla="*/ 1294608 h 2451662"/>
              <a:gd name="connsiteX1778" fmla="*/ 10908 w 2286002"/>
              <a:gd name="connsiteY1778" fmla="*/ 1314593 h 2451662"/>
              <a:gd name="connsiteX1779" fmla="*/ 21817 w 2286002"/>
              <a:gd name="connsiteY1779" fmla="*/ 1383634 h 2451662"/>
              <a:gd name="connsiteX1780" fmla="*/ 23635 w 2286002"/>
              <a:gd name="connsiteY1780" fmla="*/ 1419062 h 2451662"/>
              <a:gd name="connsiteX1781" fmla="*/ 23635 w 2286002"/>
              <a:gd name="connsiteY1781" fmla="*/ 1436322 h 2451662"/>
              <a:gd name="connsiteX1782" fmla="*/ 23635 w 2286002"/>
              <a:gd name="connsiteY1782" fmla="*/ 1450857 h 2451662"/>
              <a:gd name="connsiteX1783" fmla="*/ 17272 w 2286002"/>
              <a:gd name="connsiteY1783" fmla="*/ 1398168 h 2451662"/>
              <a:gd name="connsiteX1784" fmla="*/ 16363 w 2286002"/>
              <a:gd name="connsiteY1784" fmla="*/ 1383634 h 2451662"/>
              <a:gd name="connsiteX1785" fmla="*/ 12727 w 2286002"/>
              <a:gd name="connsiteY1785" fmla="*/ 1384542 h 2451662"/>
              <a:gd name="connsiteX1786" fmla="*/ 0 w 2286002"/>
              <a:gd name="connsiteY1786" fmla="*/ 1192867 h 2451662"/>
              <a:gd name="connsiteX1787" fmla="*/ 5454 w 2286002"/>
              <a:gd name="connsiteY1787" fmla="*/ 1099297 h 2451662"/>
              <a:gd name="connsiteX1788" fmla="*/ 7272 w 2286002"/>
              <a:gd name="connsiteY1788" fmla="*/ 1077496 h 2451662"/>
              <a:gd name="connsiteX1789" fmla="*/ 9999 w 2286002"/>
              <a:gd name="connsiteY1789" fmla="*/ 1055694 h 2451662"/>
              <a:gd name="connsiteX1790" fmla="*/ 16363 w 2286002"/>
              <a:gd name="connsiteY1790" fmla="*/ 1013907 h 2451662"/>
              <a:gd name="connsiteX1791" fmla="*/ 36361 w 2286002"/>
              <a:gd name="connsiteY1791" fmla="*/ 953042 h 2451662"/>
              <a:gd name="connsiteX1792" fmla="*/ 44542 w 2286002"/>
              <a:gd name="connsiteY1792" fmla="*/ 916706 h 2451662"/>
              <a:gd name="connsiteX1793" fmla="*/ 40906 w 2286002"/>
              <a:gd name="connsiteY1793" fmla="*/ 900354 h 2451662"/>
              <a:gd name="connsiteX1794" fmla="*/ 50905 w 2286002"/>
              <a:gd name="connsiteY1794" fmla="*/ 866743 h 2451662"/>
              <a:gd name="connsiteX1795" fmla="*/ 46360 w 2286002"/>
              <a:gd name="connsiteY1795" fmla="*/ 902170 h 2451662"/>
              <a:gd name="connsiteX1796" fmla="*/ 54541 w 2286002"/>
              <a:gd name="connsiteY1796" fmla="*/ 855842 h 2451662"/>
              <a:gd name="connsiteX1797" fmla="*/ 71813 w 2286002"/>
              <a:gd name="connsiteY1797" fmla="*/ 809512 h 2451662"/>
              <a:gd name="connsiteX1798" fmla="*/ 82721 w 2286002"/>
              <a:gd name="connsiteY1798" fmla="*/ 788618 h 2451662"/>
              <a:gd name="connsiteX1799" fmla="*/ 87266 w 2286002"/>
              <a:gd name="connsiteY1799" fmla="*/ 790435 h 2451662"/>
              <a:gd name="connsiteX1800" fmla="*/ 99084 w 2286002"/>
              <a:gd name="connsiteY1800" fmla="*/ 758640 h 2451662"/>
              <a:gd name="connsiteX1801" fmla="*/ 99993 w 2286002"/>
              <a:gd name="connsiteY1801" fmla="*/ 764999 h 2451662"/>
              <a:gd name="connsiteX1802" fmla="*/ 104538 w 2286002"/>
              <a:gd name="connsiteY1802" fmla="*/ 747739 h 2451662"/>
              <a:gd name="connsiteX1803" fmla="*/ 102720 w 2286002"/>
              <a:gd name="connsiteY1803" fmla="*/ 765908 h 2451662"/>
              <a:gd name="connsiteX1804" fmla="*/ 86358 w 2286002"/>
              <a:gd name="connsiteY1804" fmla="*/ 805878 h 2451662"/>
              <a:gd name="connsiteX1805" fmla="*/ 95448 w 2286002"/>
              <a:gd name="connsiteY1805" fmla="*/ 784985 h 2451662"/>
              <a:gd name="connsiteX1806" fmla="*/ 99084 w 2286002"/>
              <a:gd name="connsiteY1806" fmla="*/ 792252 h 2451662"/>
              <a:gd name="connsiteX1807" fmla="*/ 88175 w 2286002"/>
              <a:gd name="connsiteY1807" fmla="*/ 809512 h 2451662"/>
              <a:gd name="connsiteX1808" fmla="*/ 99993 w 2286002"/>
              <a:gd name="connsiteY1808" fmla="*/ 802245 h 2451662"/>
              <a:gd name="connsiteX1809" fmla="*/ 88175 w 2286002"/>
              <a:gd name="connsiteY1809" fmla="*/ 815870 h 2451662"/>
              <a:gd name="connsiteX1810" fmla="*/ 94539 w 2286002"/>
              <a:gd name="connsiteY1810" fmla="*/ 817688 h 2451662"/>
              <a:gd name="connsiteX1811" fmla="*/ 91811 w 2286002"/>
              <a:gd name="connsiteY1811" fmla="*/ 821321 h 2451662"/>
              <a:gd name="connsiteX1812" fmla="*/ 94539 w 2286002"/>
              <a:gd name="connsiteY1812" fmla="*/ 822230 h 2451662"/>
              <a:gd name="connsiteX1813" fmla="*/ 99084 w 2286002"/>
              <a:gd name="connsiteY1813" fmla="*/ 824955 h 2451662"/>
              <a:gd name="connsiteX1814" fmla="*/ 97266 w 2286002"/>
              <a:gd name="connsiteY1814" fmla="*/ 822230 h 2451662"/>
              <a:gd name="connsiteX1815" fmla="*/ 101811 w 2286002"/>
              <a:gd name="connsiteY1815" fmla="*/ 805878 h 2451662"/>
              <a:gd name="connsiteX1816" fmla="*/ 100902 w 2286002"/>
              <a:gd name="connsiteY1816" fmla="*/ 824955 h 2451662"/>
              <a:gd name="connsiteX1817" fmla="*/ 112719 w 2286002"/>
              <a:gd name="connsiteY1817" fmla="*/ 831315 h 2451662"/>
              <a:gd name="connsiteX1818" fmla="*/ 114537 w 2286002"/>
              <a:gd name="connsiteY1818" fmla="*/ 830406 h 2451662"/>
              <a:gd name="connsiteX1819" fmla="*/ 116355 w 2286002"/>
              <a:gd name="connsiteY1819" fmla="*/ 822230 h 2451662"/>
              <a:gd name="connsiteX1820" fmla="*/ 119991 w 2286002"/>
              <a:gd name="connsiteY1820" fmla="*/ 814054 h 2451662"/>
              <a:gd name="connsiteX1821" fmla="*/ 122719 w 2286002"/>
              <a:gd name="connsiteY1821" fmla="*/ 793160 h 2451662"/>
              <a:gd name="connsiteX1822" fmla="*/ 140899 w 2286002"/>
              <a:gd name="connsiteY1822" fmla="*/ 743197 h 2451662"/>
              <a:gd name="connsiteX1823" fmla="*/ 151807 w 2286002"/>
              <a:gd name="connsiteY1823" fmla="*/ 733204 h 2451662"/>
              <a:gd name="connsiteX1824" fmla="*/ 151807 w 2286002"/>
              <a:gd name="connsiteY1824" fmla="*/ 726846 h 2451662"/>
              <a:gd name="connsiteX1825" fmla="*/ 156352 w 2286002"/>
              <a:gd name="connsiteY1825" fmla="*/ 724121 h 2451662"/>
              <a:gd name="connsiteX1826" fmla="*/ 158170 w 2286002"/>
              <a:gd name="connsiteY1826" fmla="*/ 714128 h 2451662"/>
              <a:gd name="connsiteX1827" fmla="*/ 170897 w 2286002"/>
              <a:gd name="connsiteY1827" fmla="*/ 701410 h 2451662"/>
              <a:gd name="connsiteX1828" fmla="*/ 175442 w 2286002"/>
              <a:gd name="connsiteY1828" fmla="*/ 690509 h 2451662"/>
              <a:gd name="connsiteX1829" fmla="*/ 174533 w 2286002"/>
              <a:gd name="connsiteY1829" fmla="*/ 691417 h 2451662"/>
              <a:gd name="connsiteX1830" fmla="*/ 191804 w 2286002"/>
              <a:gd name="connsiteY1830" fmla="*/ 657806 h 2451662"/>
              <a:gd name="connsiteX1831" fmla="*/ 236347 w 2286002"/>
              <a:gd name="connsiteY1831" fmla="*/ 588765 h 2451662"/>
              <a:gd name="connsiteX1832" fmla="*/ 254527 w 2286002"/>
              <a:gd name="connsiteY1832" fmla="*/ 557880 h 2451662"/>
              <a:gd name="connsiteX1833" fmla="*/ 260890 w 2286002"/>
              <a:gd name="connsiteY1833" fmla="*/ 556062 h 2451662"/>
              <a:gd name="connsiteX1834" fmla="*/ 283616 w 2286002"/>
              <a:gd name="connsiteY1834" fmla="*/ 523360 h 2451662"/>
              <a:gd name="connsiteX1835" fmla="*/ 294524 w 2286002"/>
              <a:gd name="connsiteY1835" fmla="*/ 501558 h 2451662"/>
              <a:gd name="connsiteX1836" fmla="*/ 292706 w 2286002"/>
              <a:gd name="connsiteY1836" fmla="*/ 499741 h 2451662"/>
              <a:gd name="connsiteX1837" fmla="*/ 298160 w 2286002"/>
              <a:gd name="connsiteY1837" fmla="*/ 495199 h 2451662"/>
              <a:gd name="connsiteX1838" fmla="*/ 302706 w 2286002"/>
              <a:gd name="connsiteY1838" fmla="*/ 489748 h 2451662"/>
              <a:gd name="connsiteX1839" fmla="*/ 322704 w 2286002"/>
              <a:gd name="connsiteY1839" fmla="*/ 467037 h 2451662"/>
              <a:gd name="connsiteX1840" fmla="*/ 340884 w 2286002"/>
              <a:gd name="connsiteY1840" fmla="*/ 444327 h 2451662"/>
              <a:gd name="connsiteX1841" fmla="*/ 389972 w 2286002"/>
              <a:gd name="connsiteY1841" fmla="*/ 370744 h 2451662"/>
              <a:gd name="connsiteX1842" fmla="*/ 457240 w 2286002"/>
              <a:gd name="connsiteY1842" fmla="*/ 311696 h 2451662"/>
              <a:gd name="connsiteX1843" fmla="*/ 467239 w 2286002"/>
              <a:gd name="connsiteY1843" fmla="*/ 311696 h 2451662"/>
              <a:gd name="connsiteX1844" fmla="*/ 526326 w 2286002"/>
              <a:gd name="connsiteY1844" fmla="*/ 269000 h 2451662"/>
              <a:gd name="connsiteX1845" fmla="*/ 592684 w 2286002"/>
              <a:gd name="connsiteY1845" fmla="*/ 229029 h 2451662"/>
              <a:gd name="connsiteX1846" fmla="*/ 681769 w 2286002"/>
              <a:gd name="connsiteY1846" fmla="*/ 174524 h 2451662"/>
              <a:gd name="connsiteX1847" fmla="*/ 735401 w 2286002"/>
              <a:gd name="connsiteY1847" fmla="*/ 161806 h 2451662"/>
              <a:gd name="connsiteX1848" fmla="*/ 781762 w 2286002"/>
              <a:gd name="connsiteY1848" fmla="*/ 166348 h 2451662"/>
              <a:gd name="connsiteX1849" fmla="*/ 877209 w 2286002"/>
              <a:gd name="connsiteY1849" fmla="*/ 148179 h 2451662"/>
              <a:gd name="connsiteX1850" fmla="*/ 895390 w 2286002"/>
              <a:gd name="connsiteY1850" fmla="*/ 151813 h 2451662"/>
              <a:gd name="connsiteX1851" fmla="*/ 905389 w 2286002"/>
              <a:gd name="connsiteY1851" fmla="*/ 144545 h 2451662"/>
              <a:gd name="connsiteX1852" fmla="*/ 1051681 w 2286002"/>
              <a:gd name="connsiteY1852" fmla="*/ 127720 h 2451662"/>
              <a:gd name="connsiteX1853" fmla="*/ 1064612 w 2286002"/>
              <a:gd name="connsiteY1853" fmla="*/ 130154 h 2451662"/>
              <a:gd name="connsiteX1854" fmla="*/ 991860 w 2286002"/>
              <a:gd name="connsiteY1854" fmla="*/ 141088 h 2451662"/>
              <a:gd name="connsiteX1855" fmla="*/ 955484 w 2286002"/>
              <a:gd name="connsiteY1855" fmla="*/ 147465 h 2451662"/>
              <a:gd name="connsiteX1856" fmla="*/ 917289 w 2286002"/>
              <a:gd name="connsiteY1856" fmla="*/ 155665 h 2451662"/>
              <a:gd name="connsiteX1857" fmla="*/ 949118 w 2286002"/>
              <a:gd name="connsiteY1857" fmla="*/ 142910 h 2451662"/>
              <a:gd name="connsiteX1858" fmla="*/ 985494 w 2286002"/>
              <a:gd name="connsiteY1858" fmla="*/ 135621 h 2451662"/>
              <a:gd name="connsiteX1859" fmla="*/ 1006410 w 2286002"/>
              <a:gd name="connsiteY1859" fmla="*/ 138354 h 2451662"/>
              <a:gd name="connsiteX1860" fmla="*/ 1051681 w 2286002"/>
              <a:gd name="connsiteY1860" fmla="*/ 127720 h 2451662"/>
              <a:gd name="connsiteX1861" fmla="*/ 1127044 w 2286002"/>
              <a:gd name="connsiteY1861" fmla="*/ 118418 h 2451662"/>
              <a:gd name="connsiteX1862" fmla="*/ 1146954 w 2286002"/>
              <a:gd name="connsiteY1862" fmla="*/ 120214 h 2451662"/>
              <a:gd name="connsiteX1863" fmla="*/ 1127044 w 2286002"/>
              <a:gd name="connsiteY1863" fmla="*/ 125602 h 2451662"/>
              <a:gd name="connsiteX1864" fmla="*/ 1127044 w 2286002"/>
              <a:gd name="connsiteY1864" fmla="*/ 118418 h 2451662"/>
              <a:gd name="connsiteX1865" fmla="*/ 1075174 w 2286002"/>
              <a:gd name="connsiteY1865" fmla="*/ 115430 h 2451662"/>
              <a:gd name="connsiteX1866" fmla="*/ 1103630 w 2286002"/>
              <a:gd name="connsiteY1866" fmla="*/ 119946 h 2451662"/>
              <a:gd name="connsiteX1867" fmla="*/ 1104548 w 2286002"/>
              <a:gd name="connsiteY1867" fmla="*/ 128980 h 2451662"/>
              <a:gd name="connsiteX1868" fmla="*/ 1075174 w 2286002"/>
              <a:gd name="connsiteY1868" fmla="*/ 115430 h 2451662"/>
              <a:gd name="connsiteX1869" fmla="*/ 931674 w 2286002"/>
              <a:gd name="connsiteY1869" fmla="*/ 26944 h 2451662"/>
              <a:gd name="connsiteX1870" fmla="*/ 936191 w 2286002"/>
              <a:gd name="connsiteY1870" fmla="*/ 27986 h 2451662"/>
              <a:gd name="connsiteX1871" fmla="*/ 930771 w 2286002"/>
              <a:gd name="connsiteY1871" fmla="*/ 32619 h 2451662"/>
              <a:gd name="connsiteX1872" fmla="*/ 922640 w 2286002"/>
              <a:gd name="connsiteY1872" fmla="*/ 34472 h 2451662"/>
              <a:gd name="connsiteX1873" fmla="*/ 924447 w 2286002"/>
              <a:gd name="connsiteY1873" fmla="*/ 27986 h 2451662"/>
              <a:gd name="connsiteX1874" fmla="*/ 931674 w 2286002"/>
              <a:gd name="connsiteY1874" fmla="*/ 26944 h 2451662"/>
              <a:gd name="connsiteX1875" fmla="*/ 1081845 w 2286002"/>
              <a:gd name="connsiteY1875" fmla="*/ 0 h 2451662"/>
              <a:gd name="connsiteX1876" fmla="*/ 1079115 w 2286002"/>
              <a:gd name="connsiteY1876" fmla="*/ 9097 h 2451662"/>
              <a:gd name="connsiteX1877" fmla="*/ 1055454 w 2286002"/>
              <a:gd name="connsiteY1877" fmla="*/ 10007 h 2451662"/>
              <a:gd name="connsiteX1878" fmla="*/ 1072745 w 2286002"/>
              <a:gd name="connsiteY1878" fmla="*/ 5458 h 2451662"/>
              <a:gd name="connsiteX1879" fmla="*/ 1023603 w 2286002"/>
              <a:gd name="connsiteY1879" fmla="*/ 15465 h 2451662"/>
              <a:gd name="connsiteX1880" fmla="*/ 1019963 w 2286002"/>
              <a:gd name="connsiteY1880" fmla="*/ 11826 h 2451662"/>
              <a:gd name="connsiteX1881" fmla="*/ 1012683 w 2286002"/>
              <a:gd name="connsiteY1881" fmla="*/ 19104 h 2451662"/>
              <a:gd name="connsiteX1882" fmla="*/ 938970 w 2286002"/>
              <a:gd name="connsiteY1882" fmla="*/ 24562 h 2451662"/>
              <a:gd name="connsiteX1883" fmla="*/ 948981 w 2286002"/>
              <a:gd name="connsiteY1883" fmla="*/ 16375 h 2451662"/>
              <a:gd name="connsiteX1884" fmla="*/ 958991 w 2286002"/>
              <a:gd name="connsiteY1884" fmla="*/ 20923 h 2451662"/>
              <a:gd name="connsiteX1885" fmla="*/ 964451 w 2286002"/>
              <a:gd name="connsiteY1885" fmla="*/ 18194 h 2451662"/>
              <a:gd name="connsiteX1886" fmla="*/ 993572 w 2286002"/>
              <a:gd name="connsiteY1886" fmla="*/ 10007 h 2451662"/>
              <a:gd name="connsiteX1887" fmla="*/ 997212 w 2286002"/>
              <a:gd name="connsiteY1887" fmla="*/ 15465 h 2451662"/>
              <a:gd name="connsiteX1888" fmla="*/ 1014503 w 2286002"/>
              <a:gd name="connsiteY1888" fmla="*/ 12736 h 2451662"/>
              <a:gd name="connsiteX1889" fmla="*/ 1029063 w 2286002"/>
              <a:gd name="connsiteY1889" fmla="*/ 6368 h 2451662"/>
              <a:gd name="connsiteX1890" fmla="*/ 1081845 w 2286002"/>
              <a:gd name="connsiteY1890" fmla="*/ 0 h 245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</a:cxnLst>
            <a:rect l="l" t="t" r="r" b="b"/>
            <a:pathLst>
              <a:path w="2286002" h="2451662">
                <a:moveTo>
                  <a:pt x="1114821" y="2443832"/>
                </a:moveTo>
                <a:cubicBezTo>
                  <a:pt x="1118403" y="2443636"/>
                  <a:pt x="1121714" y="2444029"/>
                  <a:pt x="1123540" y="2445376"/>
                </a:cubicBezTo>
                <a:cubicBezTo>
                  <a:pt x="1118060" y="2447172"/>
                  <a:pt x="1103447" y="2443580"/>
                  <a:pt x="1108014" y="2451662"/>
                </a:cubicBezTo>
                <a:cubicBezTo>
                  <a:pt x="1090889" y="2450315"/>
                  <a:pt x="1104075" y="2444422"/>
                  <a:pt x="1114821" y="2443832"/>
                </a:cubicBezTo>
                <a:close/>
                <a:moveTo>
                  <a:pt x="1250138" y="2390969"/>
                </a:moveTo>
                <a:cubicBezTo>
                  <a:pt x="1254891" y="2390745"/>
                  <a:pt x="1259418" y="2390745"/>
                  <a:pt x="1265303" y="2392092"/>
                </a:cubicBezTo>
                <a:cubicBezTo>
                  <a:pt x="1250817" y="2401072"/>
                  <a:pt x="1265303" y="2394786"/>
                  <a:pt x="1253533" y="2392990"/>
                </a:cubicBezTo>
                <a:cubicBezTo>
                  <a:pt x="1247195" y="2392092"/>
                  <a:pt x="1237236" y="2396582"/>
                  <a:pt x="1233615" y="2391193"/>
                </a:cubicBezTo>
                <a:cubicBezTo>
                  <a:pt x="1240405" y="2391642"/>
                  <a:pt x="1245384" y="2391193"/>
                  <a:pt x="1250138" y="2390969"/>
                </a:cubicBezTo>
                <a:close/>
                <a:moveTo>
                  <a:pt x="1166347" y="2386618"/>
                </a:moveTo>
                <a:cubicBezTo>
                  <a:pt x="1188180" y="2390176"/>
                  <a:pt x="1199096" y="2388397"/>
                  <a:pt x="1216381" y="2390176"/>
                </a:cubicBezTo>
                <a:cubicBezTo>
                  <a:pt x="1201826" y="2392844"/>
                  <a:pt x="1181812" y="2395513"/>
                  <a:pt x="1169076" y="2390176"/>
                </a:cubicBezTo>
                <a:cubicBezTo>
                  <a:pt x="1174534" y="2389286"/>
                  <a:pt x="1168166" y="2388397"/>
                  <a:pt x="1166347" y="2386618"/>
                </a:cubicBezTo>
                <a:close/>
                <a:moveTo>
                  <a:pt x="1341974" y="2383005"/>
                </a:moveTo>
                <a:cubicBezTo>
                  <a:pt x="1347530" y="2382796"/>
                  <a:pt x="1352292" y="2383005"/>
                  <a:pt x="1355920" y="2383838"/>
                </a:cubicBezTo>
                <a:cubicBezTo>
                  <a:pt x="1345943" y="2384672"/>
                  <a:pt x="1321452" y="2387174"/>
                  <a:pt x="1323266" y="2384672"/>
                </a:cubicBezTo>
                <a:cubicBezTo>
                  <a:pt x="1330069" y="2383838"/>
                  <a:pt x="1336419" y="2383213"/>
                  <a:pt x="1341974" y="2383005"/>
                </a:cubicBezTo>
                <a:close/>
                <a:moveTo>
                  <a:pt x="1204394" y="2371052"/>
                </a:moveTo>
                <a:cubicBezTo>
                  <a:pt x="1212571" y="2372883"/>
                  <a:pt x="1219838" y="2374714"/>
                  <a:pt x="1229832" y="2374714"/>
                </a:cubicBezTo>
                <a:cubicBezTo>
                  <a:pt x="1228015" y="2380208"/>
                  <a:pt x="1229832" y="2378377"/>
                  <a:pt x="1227106" y="2383871"/>
                </a:cubicBezTo>
                <a:cubicBezTo>
                  <a:pt x="1232557" y="2382955"/>
                  <a:pt x="1235283" y="2385702"/>
                  <a:pt x="1230740" y="2386618"/>
                </a:cubicBezTo>
                <a:cubicBezTo>
                  <a:pt x="1227106" y="2382955"/>
                  <a:pt x="1213479" y="2383871"/>
                  <a:pt x="1209845" y="2380208"/>
                </a:cubicBezTo>
                <a:cubicBezTo>
                  <a:pt x="1213479" y="2379293"/>
                  <a:pt x="1218022" y="2379293"/>
                  <a:pt x="1218930" y="2378377"/>
                </a:cubicBezTo>
                <a:cubicBezTo>
                  <a:pt x="1212571" y="2374714"/>
                  <a:pt x="1207120" y="2382955"/>
                  <a:pt x="1198943" y="2378377"/>
                </a:cubicBezTo>
                <a:cubicBezTo>
                  <a:pt x="1198035" y="2374714"/>
                  <a:pt x="1199852" y="2371967"/>
                  <a:pt x="1204394" y="2371052"/>
                </a:cubicBezTo>
                <a:close/>
                <a:moveTo>
                  <a:pt x="1263862" y="2368571"/>
                </a:moveTo>
                <a:cubicBezTo>
                  <a:pt x="1269298" y="2369042"/>
                  <a:pt x="1274054" y="2369983"/>
                  <a:pt x="1279037" y="2370923"/>
                </a:cubicBezTo>
                <a:cubicBezTo>
                  <a:pt x="1270883" y="2376568"/>
                  <a:pt x="1288096" y="2375627"/>
                  <a:pt x="1282661" y="2378450"/>
                </a:cubicBezTo>
                <a:cubicBezTo>
                  <a:pt x="1279037" y="2376568"/>
                  <a:pt x="1269071" y="2376568"/>
                  <a:pt x="1265447" y="2379391"/>
                </a:cubicBezTo>
                <a:cubicBezTo>
                  <a:pt x="1261824" y="2375627"/>
                  <a:pt x="1266353" y="2374687"/>
                  <a:pt x="1261824" y="2372805"/>
                </a:cubicBezTo>
                <a:cubicBezTo>
                  <a:pt x="1260012" y="2377509"/>
                  <a:pt x="1246422" y="2379391"/>
                  <a:pt x="1239174" y="2378450"/>
                </a:cubicBezTo>
                <a:cubicBezTo>
                  <a:pt x="1240986" y="2375627"/>
                  <a:pt x="1251858" y="2372805"/>
                  <a:pt x="1244610" y="2369042"/>
                </a:cubicBezTo>
                <a:cubicBezTo>
                  <a:pt x="1252311" y="2368101"/>
                  <a:pt x="1258426" y="2368101"/>
                  <a:pt x="1263862" y="2368571"/>
                </a:cubicBezTo>
                <a:close/>
                <a:moveTo>
                  <a:pt x="1172462" y="2368272"/>
                </a:moveTo>
                <a:cubicBezTo>
                  <a:pt x="1186138" y="2369161"/>
                  <a:pt x="1193432" y="2369161"/>
                  <a:pt x="1195256" y="2377167"/>
                </a:cubicBezTo>
                <a:cubicBezTo>
                  <a:pt x="1189785" y="2373609"/>
                  <a:pt x="1178844" y="2371830"/>
                  <a:pt x="1172462" y="2368272"/>
                </a:cubicBezTo>
                <a:close/>
                <a:moveTo>
                  <a:pt x="1244178" y="2366604"/>
                </a:moveTo>
                <a:cubicBezTo>
                  <a:pt x="1240539" y="2367438"/>
                  <a:pt x="1237810" y="2368272"/>
                  <a:pt x="1235990" y="2369940"/>
                </a:cubicBezTo>
                <a:cubicBezTo>
                  <a:pt x="1204150" y="2368272"/>
                  <a:pt x="1237810" y="2366604"/>
                  <a:pt x="1244178" y="2366604"/>
                </a:cubicBezTo>
                <a:close/>
                <a:moveTo>
                  <a:pt x="999889" y="2361963"/>
                </a:moveTo>
                <a:cubicBezTo>
                  <a:pt x="1005331" y="2363801"/>
                  <a:pt x="993539" y="2366556"/>
                  <a:pt x="995354" y="2371148"/>
                </a:cubicBezTo>
                <a:cubicBezTo>
                  <a:pt x="1006238" y="2372985"/>
                  <a:pt x="1006238" y="2372985"/>
                  <a:pt x="1006238" y="2372985"/>
                </a:cubicBezTo>
                <a:cubicBezTo>
                  <a:pt x="1008052" y="2365637"/>
                  <a:pt x="1008052" y="2365637"/>
                  <a:pt x="1008052" y="2365637"/>
                </a:cubicBezTo>
                <a:cubicBezTo>
                  <a:pt x="1016216" y="2372067"/>
                  <a:pt x="1033450" y="2372985"/>
                  <a:pt x="1026194" y="2378496"/>
                </a:cubicBezTo>
                <a:cubicBezTo>
                  <a:pt x="1030729" y="2376659"/>
                  <a:pt x="1037985" y="2378496"/>
                  <a:pt x="1040706" y="2382170"/>
                </a:cubicBezTo>
                <a:cubicBezTo>
                  <a:pt x="1018030" y="2380334"/>
                  <a:pt x="1012587" y="2373904"/>
                  <a:pt x="994447" y="2374823"/>
                </a:cubicBezTo>
                <a:cubicBezTo>
                  <a:pt x="994447" y="2372985"/>
                  <a:pt x="994447" y="2371148"/>
                  <a:pt x="989004" y="2370230"/>
                </a:cubicBezTo>
                <a:cubicBezTo>
                  <a:pt x="998075" y="2367474"/>
                  <a:pt x="989911" y="2361045"/>
                  <a:pt x="999889" y="2361963"/>
                </a:cubicBezTo>
                <a:close/>
                <a:moveTo>
                  <a:pt x="1387280" y="2361161"/>
                </a:moveTo>
                <a:cubicBezTo>
                  <a:pt x="1391601" y="2360582"/>
                  <a:pt x="1396149" y="2361508"/>
                  <a:pt x="1395240" y="2364751"/>
                </a:cubicBezTo>
                <a:cubicBezTo>
                  <a:pt x="1387962" y="2365678"/>
                  <a:pt x="1386143" y="2362898"/>
                  <a:pt x="1380685" y="2366604"/>
                </a:cubicBezTo>
                <a:cubicBezTo>
                  <a:pt x="1378865" y="2363824"/>
                  <a:pt x="1382959" y="2361740"/>
                  <a:pt x="1387280" y="2361161"/>
                </a:cubicBezTo>
                <a:close/>
                <a:moveTo>
                  <a:pt x="935999" y="2344235"/>
                </a:moveTo>
                <a:cubicBezTo>
                  <a:pt x="938587" y="2343502"/>
                  <a:pt x="945833" y="2346778"/>
                  <a:pt x="949974" y="2347468"/>
                </a:cubicBezTo>
                <a:cubicBezTo>
                  <a:pt x="949974" y="2353903"/>
                  <a:pt x="960096" y="2362179"/>
                  <a:pt x="948134" y="2364937"/>
                </a:cubicBezTo>
                <a:cubicBezTo>
                  <a:pt x="949974" y="2362179"/>
                  <a:pt x="945373" y="2361259"/>
                  <a:pt x="943533" y="2359420"/>
                </a:cubicBezTo>
                <a:cubicBezTo>
                  <a:pt x="952735" y="2357581"/>
                  <a:pt x="951814" y="2349306"/>
                  <a:pt x="935252" y="2346548"/>
                </a:cubicBezTo>
                <a:cubicBezTo>
                  <a:pt x="934792" y="2345169"/>
                  <a:pt x="935136" y="2344479"/>
                  <a:pt x="935999" y="2344235"/>
                </a:cubicBezTo>
                <a:close/>
                <a:moveTo>
                  <a:pt x="854302" y="2337200"/>
                </a:moveTo>
                <a:cubicBezTo>
                  <a:pt x="854297" y="2337065"/>
                  <a:pt x="854693" y="2337093"/>
                  <a:pt x="855599" y="2337325"/>
                </a:cubicBezTo>
                <a:cubicBezTo>
                  <a:pt x="868277" y="2343811"/>
                  <a:pt x="877334" y="2338252"/>
                  <a:pt x="881862" y="2342885"/>
                </a:cubicBezTo>
                <a:cubicBezTo>
                  <a:pt x="877334" y="2343811"/>
                  <a:pt x="870994" y="2341958"/>
                  <a:pt x="869183" y="2344738"/>
                </a:cubicBezTo>
                <a:cubicBezTo>
                  <a:pt x="882767" y="2348444"/>
                  <a:pt x="904503" y="2345664"/>
                  <a:pt x="897258" y="2352150"/>
                </a:cubicBezTo>
                <a:cubicBezTo>
                  <a:pt x="893635" y="2347517"/>
                  <a:pt x="880051" y="2349371"/>
                  <a:pt x="876428" y="2351223"/>
                </a:cubicBezTo>
                <a:cubicBezTo>
                  <a:pt x="874051" y="2347170"/>
                  <a:pt x="854339" y="2338150"/>
                  <a:pt x="854302" y="2337200"/>
                </a:cubicBezTo>
                <a:close/>
                <a:moveTo>
                  <a:pt x="898943" y="2335472"/>
                </a:moveTo>
                <a:cubicBezTo>
                  <a:pt x="906282" y="2337325"/>
                  <a:pt x="917289" y="2339178"/>
                  <a:pt x="911785" y="2343811"/>
                </a:cubicBezTo>
                <a:cubicBezTo>
                  <a:pt x="905364" y="2341032"/>
                  <a:pt x="899860" y="2339178"/>
                  <a:pt x="898943" y="2335472"/>
                </a:cubicBezTo>
                <a:close/>
                <a:moveTo>
                  <a:pt x="1420840" y="2333221"/>
                </a:moveTo>
                <a:cubicBezTo>
                  <a:pt x="1422218" y="2333457"/>
                  <a:pt x="1422949" y="2334166"/>
                  <a:pt x="1422499" y="2335583"/>
                </a:cubicBezTo>
                <a:cubicBezTo>
                  <a:pt x="1412599" y="2336529"/>
                  <a:pt x="1410798" y="2339364"/>
                  <a:pt x="1405398" y="2337474"/>
                </a:cubicBezTo>
                <a:cubicBezTo>
                  <a:pt x="1406748" y="2336056"/>
                  <a:pt x="1416705" y="2332512"/>
                  <a:pt x="1420840" y="2333221"/>
                </a:cubicBezTo>
                <a:close/>
                <a:moveTo>
                  <a:pt x="1054605" y="2309343"/>
                </a:moveTo>
                <a:cubicBezTo>
                  <a:pt x="1059052" y="2309343"/>
                  <a:pt x="1063500" y="2310270"/>
                  <a:pt x="1067947" y="2311196"/>
                </a:cubicBezTo>
                <a:cubicBezTo>
                  <a:pt x="1067947" y="2312123"/>
                  <a:pt x="1067947" y="2312123"/>
                  <a:pt x="1067947" y="2312123"/>
                </a:cubicBezTo>
                <a:cubicBezTo>
                  <a:pt x="1063500" y="2311196"/>
                  <a:pt x="1059052" y="2310270"/>
                  <a:pt x="1054605" y="2309343"/>
                </a:cubicBezTo>
                <a:close/>
                <a:moveTo>
                  <a:pt x="1578849" y="2306509"/>
                </a:moveTo>
                <a:cubicBezTo>
                  <a:pt x="1575214" y="2316500"/>
                  <a:pt x="1568854" y="2316500"/>
                  <a:pt x="1556133" y="2323766"/>
                </a:cubicBezTo>
                <a:cubicBezTo>
                  <a:pt x="1552498" y="2320133"/>
                  <a:pt x="1562494" y="2318316"/>
                  <a:pt x="1562494" y="2315592"/>
                </a:cubicBezTo>
                <a:cubicBezTo>
                  <a:pt x="1558859" y="2316500"/>
                  <a:pt x="1557042" y="2316500"/>
                  <a:pt x="1554316" y="2316500"/>
                </a:cubicBezTo>
                <a:cubicBezTo>
                  <a:pt x="1559768" y="2321949"/>
                  <a:pt x="1541595" y="2325583"/>
                  <a:pt x="1551590" y="2327399"/>
                </a:cubicBezTo>
                <a:cubicBezTo>
                  <a:pt x="1530691" y="2332849"/>
                  <a:pt x="1507975" y="2335574"/>
                  <a:pt x="1482533" y="2341023"/>
                </a:cubicBezTo>
                <a:cubicBezTo>
                  <a:pt x="1470721" y="2343748"/>
                  <a:pt x="1457091" y="2346473"/>
                  <a:pt x="1443462" y="2350106"/>
                </a:cubicBezTo>
                <a:cubicBezTo>
                  <a:pt x="1437101" y="2351015"/>
                  <a:pt x="1429832" y="2352831"/>
                  <a:pt x="1422563" y="2354648"/>
                </a:cubicBezTo>
                <a:cubicBezTo>
                  <a:pt x="1415294" y="2356464"/>
                  <a:pt x="1408025" y="2357372"/>
                  <a:pt x="1399847" y="2359189"/>
                </a:cubicBezTo>
                <a:cubicBezTo>
                  <a:pt x="1399847" y="2356464"/>
                  <a:pt x="1397121" y="2355556"/>
                  <a:pt x="1393487" y="2355556"/>
                </a:cubicBezTo>
                <a:cubicBezTo>
                  <a:pt x="1387126" y="2360097"/>
                  <a:pt x="1386217" y="2358281"/>
                  <a:pt x="1374405" y="2360097"/>
                </a:cubicBezTo>
                <a:cubicBezTo>
                  <a:pt x="1378040" y="2363731"/>
                  <a:pt x="1376222" y="2365547"/>
                  <a:pt x="1368953" y="2368272"/>
                </a:cubicBezTo>
                <a:cubicBezTo>
                  <a:pt x="1368953" y="2366455"/>
                  <a:pt x="1368953" y="2363731"/>
                  <a:pt x="1366227" y="2364639"/>
                </a:cubicBezTo>
                <a:cubicBezTo>
                  <a:pt x="1350780" y="2366455"/>
                  <a:pt x="1331699" y="2367364"/>
                  <a:pt x="1313526" y="2366455"/>
                </a:cubicBezTo>
                <a:cubicBezTo>
                  <a:pt x="1298079" y="2365547"/>
                  <a:pt x="1285358" y="2362822"/>
                  <a:pt x="1278089" y="2360097"/>
                </a:cubicBezTo>
                <a:cubicBezTo>
                  <a:pt x="1283541" y="2361006"/>
                  <a:pt x="1295354" y="2359189"/>
                  <a:pt x="1301714" y="2359189"/>
                </a:cubicBezTo>
                <a:cubicBezTo>
                  <a:pt x="1301714" y="2362822"/>
                  <a:pt x="1306257" y="2363731"/>
                  <a:pt x="1310800" y="2364639"/>
                </a:cubicBezTo>
                <a:cubicBezTo>
                  <a:pt x="1310800" y="2361006"/>
                  <a:pt x="1323521" y="2361914"/>
                  <a:pt x="1324430" y="2359189"/>
                </a:cubicBezTo>
                <a:cubicBezTo>
                  <a:pt x="1328064" y="2360097"/>
                  <a:pt x="1326247" y="2364639"/>
                  <a:pt x="1333516" y="2362822"/>
                </a:cubicBezTo>
                <a:cubicBezTo>
                  <a:pt x="1383491" y="2354648"/>
                  <a:pt x="1419837" y="2350106"/>
                  <a:pt x="1454365" y="2340115"/>
                </a:cubicBezTo>
                <a:cubicBezTo>
                  <a:pt x="1471630" y="2335574"/>
                  <a:pt x="1488894" y="2331032"/>
                  <a:pt x="1507066" y="2326491"/>
                </a:cubicBezTo>
                <a:cubicBezTo>
                  <a:pt x="1515244" y="2323766"/>
                  <a:pt x="1524331" y="2321949"/>
                  <a:pt x="1534326" y="2319225"/>
                </a:cubicBezTo>
                <a:cubicBezTo>
                  <a:pt x="1543412" y="2315592"/>
                  <a:pt x="1553407" y="2311958"/>
                  <a:pt x="1564311" y="2308325"/>
                </a:cubicBezTo>
                <a:cubicBezTo>
                  <a:pt x="1566128" y="2318316"/>
                  <a:pt x="1572489" y="2303784"/>
                  <a:pt x="1578849" y="2306509"/>
                </a:cubicBezTo>
                <a:close/>
                <a:moveTo>
                  <a:pt x="1248695" y="2306244"/>
                </a:moveTo>
                <a:cubicBezTo>
                  <a:pt x="1245401" y="2305452"/>
                  <a:pt x="1240731" y="2307786"/>
                  <a:pt x="1238062" y="2309121"/>
                </a:cubicBezTo>
                <a:cubicBezTo>
                  <a:pt x="1238952" y="2312679"/>
                  <a:pt x="1249626" y="2309121"/>
                  <a:pt x="1251405" y="2308231"/>
                </a:cubicBezTo>
                <a:cubicBezTo>
                  <a:pt x="1250738" y="2307119"/>
                  <a:pt x="1249793" y="2306508"/>
                  <a:pt x="1248695" y="2306244"/>
                </a:cubicBezTo>
                <a:close/>
                <a:moveTo>
                  <a:pt x="1703627" y="2296557"/>
                </a:moveTo>
                <a:cubicBezTo>
                  <a:pt x="1705448" y="2302022"/>
                  <a:pt x="1702716" y="2302022"/>
                  <a:pt x="1707270" y="2304754"/>
                </a:cubicBezTo>
                <a:cubicBezTo>
                  <a:pt x="1696341" y="2314772"/>
                  <a:pt x="1669019" y="2328434"/>
                  <a:pt x="1659912" y="2333899"/>
                </a:cubicBezTo>
                <a:cubicBezTo>
                  <a:pt x="1631680" y="2335721"/>
                  <a:pt x="1601626" y="2369419"/>
                  <a:pt x="1565197" y="2377616"/>
                </a:cubicBezTo>
                <a:cubicBezTo>
                  <a:pt x="1541518" y="2382170"/>
                  <a:pt x="1526036" y="2372152"/>
                  <a:pt x="1530589" y="2352115"/>
                </a:cubicBezTo>
                <a:cubicBezTo>
                  <a:pt x="1534232" y="2348472"/>
                  <a:pt x="1538786" y="2344829"/>
                  <a:pt x="1545161" y="2341185"/>
                </a:cubicBezTo>
                <a:cubicBezTo>
                  <a:pt x="1550625" y="2336631"/>
                  <a:pt x="1557911" y="2332988"/>
                  <a:pt x="1565197" y="2329345"/>
                </a:cubicBezTo>
                <a:cubicBezTo>
                  <a:pt x="1579768" y="2321148"/>
                  <a:pt x="1596161" y="2315683"/>
                  <a:pt x="1612554" y="2315683"/>
                </a:cubicBezTo>
                <a:cubicBezTo>
                  <a:pt x="1613465" y="2327523"/>
                  <a:pt x="1625304" y="2328434"/>
                  <a:pt x="1640787" y="2324791"/>
                </a:cubicBezTo>
                <a:cubicBezTo>
                  <a:pt x="1638055" y="2318416"/>
                  <a:pt x="1655358" y="2313862"/>
                  <a:pt x="1657180" y="2308397"/>
                </a:cubicBezTo>
                <a:cubicBezTo>
                  <a:pt x="1658091" y="2314772"/>
                  <a:pt x="1668109" y="2307486"/>
                  <a:pt x="1668109" y="2311129"/>
                </a:cubicBezTo>
                <a:cubicBezTo>
                  <a:pt x="1668109" y="2308397"/>
                  <a:pt x="1670841" y="2305665"/>
                  <a:pt x="1674484" y="2303843"/>
                </a:cubicBezTo>
                <a:cubicBezTo>
                  <a:pt x="1676305" y="2311129"/>
                  <a:pt x="1692698" y="2300200"/>
                  <a:pt x="1703627" y="2296557"/>
                </a:cubicBezTo>
                <a:close/>
                <a:moveTo>
                  <a:pt x="1204047" y="2294077"/>
                </a:moveTo>
                <a:cubicBezTo>
                  <a:pt x="1193111" y="2293691"/>
                  <a:pt x="1173069" y="2295937"/>
                  <a:pt x="1170794" y="2298182"/>
                </a:cubicBezTo>
                <a:cubicBezTo>
                  <a:pt x="1182621" y="2301774"/>
                  <a:pt x="1198086" y="2300876"/>
                  <a:pt x="1212641" y="2300876"/>
                </a:cubicBezTo>
                <a:cubicBezTo>
                  <a:pt x="1226287" y="2299978"/>
                  <a:pt x="1239932" y="2299080"/>
                  <a:pt x="1249029" y="2302672"/>
                </a:cubicBezTo>
                <a:cubicBezTo>
                  <a:pt x="1250849" y="2298182"/>
                  <a:pt x="1244481" y="2298182"/>
                  <a:pt x="1243571" y="2295488"/>
                </a:cubicBezTo>
                <a:cubicBezTo>
                  <a:pt x="1228106" y="2298182"/>
                  <a:pt x="1224467" y="2297284"/>
                  <a:pt x="1208093" y="2298182"/>
                </a:cubicBezTo>
                <a:cubicBezTo>
                  <a:pt x="1213892" y="2295488"/>
                  <a:pt x="1210608" y="2294309"/>
                  <a:pt x="1204047" y="2294077"/>
                </a:cubicBezTo>
                <a:close/>
                <a:moveTo>
                  <a:pt x="1016140" y="2287552"/>
                </a:moveTo>
                <a:cubicBezTo>
                  <a:pt x="1013077" y="2287623"/>
                  <a:pt x="1010353" y="2287905"/>
                  <a:pt x="1008310" y="2288357"/>
                </a:cubicBezTo>
                <a:cubicBezTo>
                  <a:pt x="1005586" y="2292874"/>
                  <a:pt x="1019205" y="2300101"/>
                  <a:pt x="1003771" y="2297391"/>
                </a:cubicBezTo>
                <a:cubicBezTo>
                  <a:pt x="1014665" y="2304618"/>
                  <a:pt x="1047349" y="2300101"/>
                  <a:pt x="1051889" y="2307328"/>
                </a:cubicBezTo>
                <a:cubicBezTo>
                  <a:pt x="1031007" y="2307328"/>
                  <a:pt x="995600" y="2296487"/>
                  <a:pt x="982889" y="2303715"/>
                </a:cubicBezTo>
                <a:cubicBezTo>
                  <a:pt x="1011034" y="2314555"/>
                  <a:pt x="1036455" y="2310038"/>
                  <a:pt x="1067323" y="2316362"/>
                </a:cubicBezTo>
                <a:cubicBezTo>
                  <a:pt x="1068231" y="2311845"/>
                  <a:pt x="1068231" y="2311845"/>
                  <a:pt x="1068231" y="2311845"/>
                </a:cubicBezTo>
                <a:cubicBezTo>
                  <a:pt x="1069139" y="2312749"/>
                  <a:pt x="1070955" y="2312749"/>
                  <a:pt x="1071862" y="2312749"/>
                </a:cubicBezTo>
                <a:cubicBezTo>
                  <a:pt x="1078218" y="2313652"/>
                  <a:pt x="1083665" y="2314555"/>
                  <a:pt x="1090020" y="2315459"/>
                </a:cubicBezTo>
                <a:cubicBezTo>
                  <a:pt x="1102731" y="2317265"/>
                  <a:pt x="1116349" y="2318169"/>
                  <a:pt x="1129967" y="2319072"/>
                </a:cubicBezTo>
                <a:cubicBezTo>
                  <a:pt x="1157204" y="2320879"/>
                  <a:pt x="1186257" y="2322686"/>
                  <a:pt x="1213493" y="2317265"/>
                </a:cubicBezTo>
                <a:cubicBezTo>
                  <a:pt x="1216217" y="2317265"/>
                  <a:pt x="1215309" y="2319976"/>
                  <a:pt x="1218941" y="2319976"/>
                </a:cubicBezTo>
                <a:cubicBezTo>
                  <a:pt x="1225296" y="2319072"/>
                  <a:pt x="1229835" y="2318169"/>
                  <a:pt x="1235283" y="2316362"/>
                </a:cubicBezTo>
                <a:cubicBezTo>
                  <a:pt x="1234375" y="2311845"/>
                  <a:pt x="1221664" y="2314555"/>
                  <a:pt x="1213493" y="2314555"/>
                </a:cubicBezTo>
                <a:cubicBezTo>
                  <a:pt x="1213493" y="2311845"/>
                  <a:pt x="1212585" y="2310038"/>
                  <a:pt x="1216217" y="2310038"/>
                </a:cubicBezTo>
                <a:cubicBezTo>
                  <a:pt x="1189888" y="2309135"/>
                  <a:pt x="1141770" y="2309135"/>
                  <a:pt x="1102731" y="2299198"/>
                </a:cubicBezTo>
                <a:cubicBezTo>
                  <a:pt x="1093652" y="2300101"/>
                  <a:pt x="1085481" y="2301004"/>
                  <a:pt x="1080033" y="2304618"/>
                </a:cubicBezTo>
                <a:cubicBezTo>
                  <a:pt x="1072770" y="2302811"/>
                  <a:pt x="1082757" y="2300101"/>
                  <a:pt x="1080941" y="2297391"/>
                </a:cubicBezTo>
                <a:cubicBezTo>
                  <a:pt x="1074586" y="2295584"/>
                  <a:pt x="1068231" y="2301908"/>
                  <a:pt x="1064599" y="2296487"/>
                </a:cubicBezTo>
                <a:cubicBezTo>
                  <a:pt x="1056428" y="2297391"/>
                  <a:pt x="1060968" y="2298294"/>
                  <a:pt x="1060968" y="2301908"/>
                </a:cubicBezTo>
                <a:cubicBezTo>
                  <a:pt x="1048257" y="2298294"/>
                  <a:pt x="1038270" y="2294680"/>
                  <a:pt x="1029192" y="2294680"/>
                </a:cubicBezTo>
                <a:cubicBezTo>
                  <a:pt x="1027376" y="2289260"/>
                  <a:pt x="1038270" y="2293777"/>
                  <a:pt x="1043718" y="2293777"/>
                </a:cubicBezTo>
                <a:cubicBezTo>
                  <a:pt x="1037590" y="2289034"/>
                  <a:pt x="1025333" y="2287340"/>
                  <a:pt x="1016140" y="2287552"/>
                </a:cubicBezTo>
                <a:close/>
                <a:moveTo>
                  <a:pt x="1157225" y="2285823"/>
                </a:moveTo>
                <a:cubicBezTo>
                  <a:pt x="1159948" y="2290313"/>
                  <a:pt x="1151779" y="2288517"/>
                  <a:pt x="1146333" y="2288517"/>
                </a:cubicBezTo>
                <a:cubicBezTo>
                  <a:pt x="1155410" y="2290313"/>
                  <a:pt x="1169932" y="2291211"/>
                  <a:pt x="1185362" y="2292109"/>
                </a:cubicBezTo>
                <a:cubicBezTo>
                  <a:pt x="1201700" y="2291211"/>
                  <a:pt x="1218945" y="2290313"/>
                  <a:pt x="1235283" y="2291211"/>
                </a:cubicBezTo>
                <a:cubicBezTo>
                  <a:pt x="1216222" y="2280435"/>
                  <a:pt x="1185362" y="2291211"/>
                  <a:pt x="1157225" y="2285823"/>
                </a:cubicBezTo>
                <a:close/>
                <a:moveTo>
                  <a:pt x="1342519" y="2283603"/>
                </a:moveTo>
                <a:cubicBezTo>
                  <a:pt x="1342519" y="2285493"/>
                  <a:pt x="1343426" y="2288329"/>
                  <a:pt x="1339798" y="2288329"/>
                </a:cubicBezTo>
                <a:cubicBezTo>
                  <a:pt x="1342519" y="2292109"/>
                  <a:pt x="1357032" y="2287384"/>
                  <a:pt x="1353404" y="2283603"/>
                </a:cubicBezTo>
                <a:cubicBezTo>
                  <a:pt x="1350683" y="2282658"/>
                  <a:pt x="1347054" y="2282658"/>
                  <a:pt x="1342519" y="2283603"/>
                </a:cubicBezTo>
                <a:close/>
                <a:moveTo>
                  <a:pt x="1138770" y="2282052"/>
                </a:moveTo>
                <a:cubicBezTo>
                  <a:pt x="1125145" y="2287510"/>
                  <a:pt x="1106980" y="2279323"/>
                  <a:pt x="1085181" y="2284781"/>
                </a:cubicBezTo>
                <a:cubicBezTo>
                  <a:pt x="1104255" y="2289329"/>
                  <a:pt x="1149669" y="2289329"/>
                  <a:pt x="1138770" y="2282052"/>
                </a:cubicBezTo>
                <a:close/>
                <a:moveTo>
                  <a:pt x="1040150" y="2281324"/>
                </a:moveTo>
                <a:cubicBezTo>
                  <a:pt x="1041057" y="2284882"/>
                  <a:pt x="1048314" y="2286661"/>
                  <a:pt x="1049221" y="2290219"/>
                </a:cubicBezTo>
                <a:cubicBezTo>
                  <a:pt x="1053756" y="2286661"/>
                  <a:pt x="1071897" y="2293777"/>
                  <a:pt x="1074618" y="2287550"/>
                </a:cubicBezTo>
                <a:cubicBezTo>
                  <a:pt x="1061920" y="2290219"/>
                  <a:pt x="1053756" y="2280435"/>
                  <a:pt x="1040150" y="2281324"/>
                </a:cubicBezTo>
                <a:close/>
                <a:moveTo>
                  <a:pt x="1816788" y="2280435"/>
                </a:moveTo>
                <a:cubicBezTo>
                  <a:pt x="1808608" y="2284026"/>
                  <a:pt x="1809517" y="2287619"/>
                  <a:pt x="1802246" y="2292109"/>
                </a:cubicBezTo>
                <a:cubicBezTo>
                  <a:pt x="1792248" y="2290313"/>
                  <a:pt x="1784977" y="2296599"/>
                  <a:pt x="1766798" y="2303784"/>
                </a:cubicBezTo>
                <a:cubicBezTo>
                  <a:pt x="1765889" y="2301090"/>
                  <a:pt x="1761345" y="2302886"/>
                  <a:pt x="1759527" y="2302886"/>
                </a:cubicBezTo>
                <a:cubicBezTo>
                  <a:pt x="1765889" y="2299294"/>
                  <a:pt x="1767707" y="2295701"/>
                  <a:pt x="1771343" y="2292109"/>
                </a:cubicBezTo>
                <a:cubicBezTo>
                  <a:pt x="1768616" y="2292109"/>
                  <a:pt x="1759527" y="2290313"/>
                  <a:pt x="1764981" y="2286721"/>
                </a:cubicBezTo>
                <a:cubicBezTo>
                  <a:pt x="1772252" y="2288517"/>
                  <a:pt x="1775887" y="2283129"/>
                  <a:pt x="1781341" y="2284925"/>
                </a:cubicBezTo>
                <a:cubicBezTo>
                  <a:pt x="1776796" y="2287619"/>
                  <a:pt x="1774979" y="2289415"/>
                  <a:pt x="1774070" y="2292109"/>
                </a:cubicBezTo>
                <a:cubicBezTo>
                  <a:pt x="1784068" y="2289415"/>
                  <a:pt x="1783159" y="2287619"/>
                  <a:pt x="1793157" y="2281332"/>
                </a:cubicBezTo>
                <a:cubicBezTo>
                  <a:pt x="1794975" y="2284026"/>
                  <a:pt x="1791339" y="2285823"/>
                  <a:pt x="1793157" y="2288517"/>
                </a:cubicBezTo>
                <a:cubicBezTo>
                  <a:pt x="1801337" y="2281332"/>
                  <a:pt x="1809517" y="2282231"/>
                  <a:pt x="1816788" y="2280435"/>
                </a:cubicBezTo>
                <a:close/>
                <a:moveTo>
                  <a:pt x="1271621" y="2279323"/>
                </a:moveTo>
                <a:cubicBezTo>
                  <a:pt x="1268891" y="2281129"/>
                  <a:pt x="1267072" y="2283839"/>
                  <a:pt x="1261614" y="2284743"/>
                </a:cubicBezTo>
                <a:cubicBezTo>
                  <a:pt x="1265253" y="2287453"/>
                  <a:pt x="1267982" y="2286550"/>
                  <a:pt x="1275259" y="2285646"/>
                </a:cubicBezTo>
                <a:cubicBezTo>
                  <a:pt x="1272530" y="2291067"/>
                  <a:pt x="1266162" y="2293777"/>
                  <a:pt x="1253426" y="2294680"/>
                </a:cubicBezTo>
                <a:cubicBezTo>
                  <a:pt x="1252517" y="2301004"/>
                  <a:pt x="1257975" y="2301004"/>
                  <a:pt x="1267982" y="2300101"/>
                </a:cubicBezTo>
                <a:cubicBezTo>
                  <a:pt x="1268891" y="2296487"/>
                  <a:pt x="1261614" y="2297391"/>
                  <a:pt x="1261614" y="2294680"/>
                </a:cubicBezTo>
                <a:cubicBezTo>
                  <a:pt x="1283447" y="2289260"/>
                  <a:pt x="1305280" y="2292873"/>
                  <a:pt x="1312557" y="2281129"/>
                </a:cubicBezTo>
                <a:cubicBezTo>
                  <a:pt x="1293453" y="2285646"/>
                  <a:pt x="1286176" y="2282033"/>
                  <a:pt x="1271621" y="2279323"/>
                </a:cubicBezTo>
                <a:close/>
                <a:moveTo>
                  <a:pt x="1075452" y="2277441"/>
                </a:moveTo>
                <a:cubicBezTo>
                  <a:pt x="1066279" y="2276543"/>
                  <a:pt x="1081873" y="2283727"/>
                  <a:pt x="1071783" y="2282830"/>
                </a:cubicBezTo>
                <a:cubicBezTo>
                  <a:pt x="1073617" y="2288218"/>
                  <a:pt x="1080956" y="2282830"/>
                  <a:pt x="1082790" y="2282830"/>
                </a:cubicBezTo>
                <a:cubicBezTo>
                  <a:pt x="1084625" y="2279237"/>
                  <a:pt x="1075452" y="2280135"/>
                  <a:pt x="1075452" y="2277441"/>
                </a:cubicBezTo>
                <a:close/>
                <a:moveTo>
                  <a:pt x="927296" y="2274764"/>
                </a:moveTo>
                <a:cubicBezTo>
                  <a:pt x="930025" y="2277433"/>
                  <a:pt x="938212" y="2279212"/>
                  <a:pt x="942761" y="2280991"/>
                </a:cubicBezTo>
                <a:cubicBezTo>
                  <a:pt x="942761" y="2278322"/>
                  <a:pt x="946400" y="2279212"/>
                  <a:pt x="947310" y="2276543"/>
                </a:cubicBezTo>
                <a:cubicBezTo>
                  <a:pt x="936393" y="2272096"/>
                  <a:pt x="938212" y="2278322"/>
                  <a:pt x="927296" y="2274764"/>
                </a:cubicBezTo>
                <a:close/>
                <a:moveTo>
                  <a:pt x="990117" y="2270984"/>
                </a:moveTo>
                <a:cubicBezTo>
                  <a:pt x="990117" y="2274637"/>
                  <a:pt x="992832" y="2277377"/>
                  <a:pt x="990117" y="2281944"/>
                </a:cubicBezTo>
                <a:cubicBezTo>
                  <a:pt x="1005502" y="2283770"/>
                  <a:pt x="1011837" y="2281031"/>
                  <a:pt x="1029032" y="2281031"/>
                </a:cubicBezTo>
                <a:cubicBezTo>
                  <a:pt x="1020887" y="2272810"/>
                  <a:pt x="1005502" y="2276464"/>
                  <a:pt x="990117" y="2270984"/>
                </a:cubicBezTo>
                <a:close/>
                <a:moveTo>
                  <a:pt x="1026953" y="2244855"/>
                </a:moveTo>
                <a:cubicBezTo>
                  <a:pt x="1015091" y="2246662"/>
                  <a:pt x="1012353" y="2252082"/>
                  <a:pt x="1026953" y="2256599"/>
                </a:cubicBezTo>
                <a:cubicBezTo>
                  <a:pt x="1026953" y="2255695"/>
                  <a:pt x="1025128" y="2254792"/>
                  <a:pt x="1025128" y="2253889"/>
                </a:cubicBezTo>
                <a:cubicBezTo>
                  <a:pt x="1041552" y="2255695"/>
                  <a:pt x="1050677" y="2258406"/>
                  <a:pt x="1059801" y="2260213"/>
                </a:cubicBezTo>
                <a:cubicBezTo>
                  <a:pt x="1068013" y="2262019"/>
                  <a:pt x="1076225" y="2264729"/>
                  <a:pt x="1089912" y="2266536"/>
                </a:cubicBezTo>
                <a:cubicBezTo>
                  <a:pt x="1096300" y="2259309"/>
                  <a:pt x="1083525" y="2256599"/>
                  <a:pt x="1068013" y="2252985"/>
                </a:cubicBezTo>
                <a:cubicBezTo>
                  <a:pt x="1053414" y="2249372"/>
                  <a:pt x="1034253" y="2246662"/>
                  <a:pt x="1026953" y="2244855"/>
                </a:cubicBezTo>
                <a:close/>
                <a:moveTo>
                  <a:pt x="1003288" y="2243743"/>
                </a:moveTo>
                <a:cubicBezTo>
                  <a:pt x="1002347" y="2247449"/>
                  <a:pt x="1007992" y="2252082"/>
                  <a:pt x="1012696" y="2250229"/>
                </a:cubicBezTo>
                <a:cubicBezTo>
                  <a:pt x="1014578" y="2246522"/>
                  <a:pt x="1007992" y="2245596"/>
                  <a:pt x="1003288" y="2243743"/>
                </a:cubicBezTo>
                <a:close/>
                <a:moveTo>
                  <a:pt x="1594372" y="2230401"/>
                </a:moveTo>
                <a:cubicBezTo>
                  <a:pt x="1577107" y="2236670"/>
                  <a:pt x="1597099" y="2233983"/>
                  <a:pt x="1601642" y="2233983"/>
                </a:cubicBezTo>
                <a:cubicBezTo>
                  <a:pt x="1587102" y="2235775"/>
                  <a:pt x="1575289" y="2237566"/>
                  <a:pt x="1562566" y="2246523"/>
                </a:cubicBezTo>
                <a:cubicBezTo>
                  <a:pt x="1561658" y="2244731"/>
                  <a:pt x="1562566" y="2242940"/>
                  <a:pt x="1563475" y="2242044"/>
                </a:cubicBezTo>
                <a:cubicBezTo>
                  <a:pt x="1558932" y="2242940"/>
                  <a:pt x="1556206" y="2242940"/>
                  <a:pt x="1554388" y="2241149"/>
                </a:cubicBezTo>
                <a:cubicBezTo>
                  <a:pt x="1570745" y="2237566"/>
                  <a:pt x="1578924" y="2233983"/>
                  <a:pt x="1594372" y="2230401"/>
                </a:cubicBezTo>
                <a:close/>
                <a:moveTo>
                  <a:pt x="1554172" y="2228436"/>
                </a:moveTo>
                <a:cubicBezTo>
                  <a:pt x="1550861" y="2228307"/>
                  <a:pt x="1546390" y="2234488"/>
                  <a:pt x="1538822" y="2236549"/>
                </a:cubicBezTo>
                <a:cubicBezTo>
                  <a:pt x="1540657" y="2239296"/>
                  <a:pt x="1551664" y="2231970"/>
                  <a:pt x="1557168" y="2231054"/>
                </a:cubicBezTo>
                <a:cubicBezTo>
                  <a:pt x="1556250" y="2229223"/>
                  <a:pt x="1555276" y="2228479"/>
                  <a:pt x="1554172" y="2228436"/>
                </a:cubicBezTo>
                <a:close/>
                <a:moveTo>
                  <a:pt x="623374" y="2225953"/>
                </a:moveTo>
                <a:cubicBezTo>
                  <a:pt x="630740" y="2234014"/>
                  <a:pt x="645473" y="2236701"/>
                  <a:pt x="650997" y="2242075"/>
                </a:cubicBezTo>
                <a:cubicBezTo>
                  <a:pt x="647314" y="2240284"/>
                  <a:pt x="644552" y="2239388"/>
                  <a:pt x="644552" y="2242075"/>
                </a:cubicBezTo>
                <a:cubicBezTo>
                  <a:pt x="633503" y="2234910"/>
                  <a:pt x="621533" y="2230431"/>
                  <a:pt x="623374" y="2225953"/>
                </a:cubicBezTo>
                <a:close/>
                <a:moveTo>
                  <a:pt x="1684405" y="2224841"/>
                </a:moveTo>
                <a:cubicBezTo>
                  <a:pt x="1691704" y="2233959"/>
                  <a:pt x="1661598" y="2240341"/>
                  <a:pt x="1660685" y="2247635"/>
                </a:cubicBezTo>
                <a:cubicBezTo>
                  <a:pt x="1659773" y="2244899"/>
                  <a:pt x="1659773" y="2244899"/>
                  <a:pt x="1659773" y="2244899"/>
                </a:cubicBezTo>
                <a:cubicBezTo>
                  <a:pt x="1657948" y="2245811"/>
                  <a:pt x="1656124" y="2246723"/>
                  <a:pt x="1656124" y="2244899"/>
                </a:cubicBezTo>
                <a:cubicBezTo>
                  <a:pt x="1662510" y="2241252"/>
                  <a:pt x="1670721" y="2237605"/>
                  <a:pt x="1681668" y="2232135"/>
                </a:cubicBezTo>
                <a:cubicBezTo>
                  <a:pt x="1680756" y="2229400"/>
                  <a:pt x="1678931" y="2227576"/>
                  <a:pt x="1684405" y="2224841"/>
                </a:cubicBezTo>
                <a:close/>
                <a:moveTo>
                  <a:pt x="908892" y="2223729"/>
                </a:moveTo>
                <a:cubicBezTo>
                  <a:pt x="906171" y="2230401"/>
                  <a:pt x="916148" y="2224682"/>
                  <a:pt x="923405" y="2229447"/>
                </a:cubicBezTo>
                <a:cubicBezTo>
                  <a:pt x="920683" y="2224682"/>
                  <a:pt x="915241" y="2223729"/>
                  <a:pt x="908892" y="2223729"/>
                </a:cubicBezTo>
                <a:close/>
                <a:moveTo>
                  <a:pt x="851689" y="2220394"/>
                </a:moveTo>
                <a:cubicBezTo>
                  <a:pt x="852589" y="2223853"/>
                  <a:pt x="865190" y="2226447"/>
                  <a:pt x="870591" y="2228177"/>
                </a:cubicBezTo>
                <a:cubicBezTo>
                  <a:pt x="868790" y="2220394"/>
                  <a:pt x="861590" y="2223853"/>
                  <a:pt x="851689" y="2220394"/>
                </a:cubicBezTo>
                <a:close/>
                <a:moveTo>
                  <a:pt x="1615958" y="2219197"/>
                </a:moveTo>
                <a:cubicBezTo>
                  <a:pt x="1614151" y="2225483"/>
                  <a:pt x="1624992" y="2216502"/>
                  <a:pt x="1624992" y="2220095"/>
                </a:cubicBezTo>
                <a:cubicBezTo>
                  <a:pt x="1622282" y="2221891"/>
                  <a:pt x="1622282" y="2223687"/>
                  <a:pt x="1621378" y="2224585"/>
                </a:cubicBezTo>
                <a:cubicBezTo>
                  <a:pt x="1609634" y="2226381"/>
                  <a:pt x="1605117" y="2227279"/>
                  <a:pt x="1596083" y="2228177"/>
                </a:cubicBezTo>
                <a:cubicBezTo>
                  <a:pt x="1606924" y="2222789"/>
                  <a:pt x="1608730" y="2223687"/>
                  <a:pt x="1615958" y="2219197"/>
                </a:cubicBezTo>
                <a:close/>
                <a:moveTo>
                  <a:pt x="805736" y="2218772"/>
                </a:moveTo>
                <a:cubicBezTo>
                  <a:pt x="802439" y="2218772"/>
                  <a:pt x="799937" y="2219680"/>
                  <a:pt x="797208" y="2220134"/>
                </a:cubicBezTo>
                <a:cubicBezTo>
                  <a:pt x="806305" y="2235566"/>
                  <a:pt x="856339" y="2242828"/>
                  <a:pt x="870894" y="2254629"/>
                </a:cubicBezTo>
                <a:cubicBezTo>
                  <a:pt x="903644" y="2259169"/>
                  <a:pt x="930935" y="2268246"/>
                  <a:pt x="963684" y="2274601"/>
                </a:cubicBezTo>
                <a:cubicBezTo>
                  <a:pt x="962774" y="2277324"/>
                  <a:pt x="954587" y="2272785"/>
                  <a:pt x="952768" y="2274601"/>
                </a:cubicBezTo>
                <a:cubicBezTo>
                  <a:pt x="951858" y="2279140"/>
                  <a:pt x="968233" y="2281863"/>
                  <a:pt x="969142" y="2276416"/>
                </a:cubicBezTo>
                <a:cubicBezTo>
                  <a:pt x="975510" y="2280956"/>
                  <a:pt x="976420" y="2282771"/>
                  <a:pt x="971871" y="2288218"/>
                </a:cubicBezTo>
                <a:cubicBezTo>
                  <a:pt x="984608" y="2284587"/>
                  <a:pt x="987337" y="2280956"/>
                  <a:pt x="982788" y="2277324"/>
                </a:cubicBezTo>
                <a:cubicBezTo>
                  <a:pt x="978239" y="2273693"/>
                  <a:pt x="967323" y="2271878"/>
                  <a:pt x="951858" y="2268246"/>
                </a:cubicBezTo>
                <a:cubicBezTo>
                  <a:pt x="954587" y="2266431"/>
                  <a:pt x="960955" y="2268246"/>
                  <a:pt x="965504" y="2268246"/>
                </a:cubicBezTo>
                <a:cubicBezTo>
                  <a:pt x="968233" y="2264615"/>
                  <a:pt x="953677" y="2264615"/>
                  <a:pt x="953677" y="2260984"/>
                </a:cubicBezTo>
                <a:cubicBezTo>
                  <a:pt x="950039" y="2260984"/>
                  <a:pt x="950039" y="2263708"/>
                  <a:pt x="949129" y="2266431"/>
                </a:cubicBezTo>
                <a:cubicBezTo>
                  <a:pt x="924567" y="2258261"/>
                  <a:pt x="922747" y="2257353"/>
                  <a:pt x="895456" y="2249183"/>
                </a:cubicBezTo>
                <a:cubicBezTo>
                  <a:pt x="889998" y="2253722"/>
                  <a:pt x="882720" y="2245552"/>
                  <a:pt x="875442" y="2249183"/>
                </a:cubicBezTo>
                <a:cubicBezTo>
                  <a:pt x="869074" y="2246459"/>
                  <a:pt x="884540" y="2248275"/>
                  <a:pt x="877262" y="2243736"/>
                </a:cubicBezTo>
                <a:cubicBezTo>
                  <a:pt x="859068" y="2240105"/>
                  <a:pt x="859068" y="2244644"/>
                  <a:pt x="840874" y="2234658"/>
                </a:cubicBezTo>
                <a:cubicBezTo>
                  <a:pt x="841783" y="2231027"/>
                  <a:pt x="856339" y="2242828"/>
                  <a:pt x="854519" y="2235566"/>
                </a:cubicBezTo>
                <a:cubicBezTo>
                  <a:pt x="842693" y="2233751"/>
                  <a:pt x="833596" y="2229211"/>
                  <a:pt x="825408" y="2222857"/>
                </a:cubicBezTo>
                <a:cubicBezTo>
                  <a:pt x="822679" y="2225580"/>
                  <a:pt x="823589" y="2228304"/>
                  <a:pt x="824499" y="2231027"/>
                </a:cubicBezTo>
                <a:cubicBezTo>
                  <a:pt x="818131" y="2228304"/>
                  <a:pt x="817221" y="2225580"/>
                  <a:pt x="819041" y="2222857"/>
                </a:cubicBezTo>
                <a:cubicBezTo>
                  <a:pt x="813128" y="2219680"/>
                  <a:pt x="809034" y="2218772"/>
                  <a:pt x="805736" y="2218772"/>
                </a:cubicBezTo>
                <a:close/>
                <a:moveTo>
                  <a:pt x="1636041" y="2210387"/>
                </a:moveTo>
                <a:cubicBezTo>
                  <a:pt x="1640558" y="2213097"/>
                  <a:pt x="1627910" y="2224841"/>
                  <a:pt x="1630620" y="2219421"/>
                </a:cubicBezTo>
                <a:cubicBezTo>
                  <a:pt x="1637848" y="2214904"/>
                  <a:pt x="1626104" y="2218517"/>
                  <a:pt x="1627007" y="2216711"/>
                </a:cubicBezTo>
                <a:cubicBezTo>
                  <a:pt x="1631524" y="2214904"/>
                  <a:pt x="1634234" y="2212194"/>
                  <a:pt x="1636041" y="2210387"/>
                </a:cubicBezTo>
                <a:close/>
                <a:moveTo>
                  <a:pt x="1069189" y="2209090"/>
                </a:moveTo>
                <a:cubicBezTo>
                  <a:pt x="1066464" y="2219282"/>
                  <a:pt x="1084625" y="2213723"/>
                  <a:pt x="1090981" y="2218355"/>
                </a:cubicBezTo>
                <a:cubicBezTo>
                  <a:pt x="1081901" y="2224841"/>
                  <a:pt x="1059200" y="2208163"/>
                  <a:pt x="1057384" y="2218355"/>
                </a:cubicBezTo>
                <a:cubicBezTo>
                  <a:pt x="1065556" y="2219282"/>
                  <a:pt x="1073728" y="2221135"/>
                  <a:pt x="1082809" y="2222061"/>
                </a:cubicBezTo>
                <a:cubicBezTo>
                  <a:pt x="1090981" y="2223915"/>
                  <a:pt x="1100061" y="2224841"/>
                  <a:pt x="1109141" y="2226694"/>
                </a:cubicBezTo>
                <a:cubicBezTo>
                  <a:pt x="1118222" y="2227621"/>
                  <a:pt x="1127302" y="2228547"/>
                  <a:pt x="1136382" y="2228663"/>
                </a:cubicBezTo>
                <a:lnTo>
                  <a:pt x="1147659" y="2227465"/>
                </a:lnTo>
                <a:lnTo>
                  <a:pt x="1151365" y="2227201"/>
                </a:lnTo>
                <a:lnTo>
                  <a:pt x="1151919" y="2227012"/>
                </a:lnTo>
                <a:lnTo>
                  <a:pt x="1163623" y="2225768"/>
                </a:lnTo>
                <a:cubicBezTo>
                  <a:pt x="1160899" y="2223915"/>
                  <a:pt x="1158629" y="2224609"/>
                  <a:pt x="1155905" y="2225652"/>
                </a:cubicBezTo>
                <a:lnTo>
                  <a:pt x="1151919" y="2227012"/>
                </a:lnTo>
                <a:lnTo>
                  <a:pt x="1147659" y="2227465"/>
                </a:lnTo>
                <a:lnTo>
                  <a:pt x="1145463" y="2227621"/>
                </a:lnTo>
                <a:cubicBezTo>
                  <a:pt x="1145463" y="2225768"/>
                  <a:pt x="1149094" y="2226694"/>
                  <a:pt x="1150910" y="2226694"/>
                </a:cubicBezTo>
                <a:cubicBezTo>
                  <a:pt x="1150002" y="2223915"/>
                  <a:pt x="1142738" y="2225768"/>
                  <a:pt x="1143646" y="2222988"/>
                </a:cubicBezTo>
                <a:cubicBezTo>
                  <a:pt x="1146371" y="2219282"/>
                  <a:pt x="1159083" y="2222988"/>
                  <a:pt x="1166347" y="2222988"/>
                </a:cubicBezTo>
                <a:cubicBezTo>
                  <a:pt x="1155451" y="2214649"/>
                  <a:pt x="1130026" y="2215576"/>
                  <a:pt x="1121854" y="2210943"/>
                </a:cubicBezTo>
                <a:cubicBezTo>
                  <a:pt x="1117314" y="2213723"/>
                  <a:pt x="1119130" y="2219282"/>
                  <a:pt x="1120946" y="2220209"/>
                </a:cubicBezTo>
                <a:cubicBezTo>
                  <a:pt x="1118222" y="2224841"/>
                  <a:pt x="1115497" y="2220209"/>
                  <a:pt x="1110958" y="2222061"/>
                </a:cubicBezTo>
                <a:cubicBezTo>
                  <a:pt x="1103694" y="2220209"/>
                  <a:pt x="1119130" y="2219282"/>
                  <a:pt x="1116406" y="2215576"/>
                </a:cubicBezTo>
                <a:cubicBezTo>
                  <a:pt x="1097337" y="2213723"/>
                  <a:pt x="1092797" y="2215576"/>
                  <a:pt x="1084625" y="2210016"/>
                </a:cubicBezTo>
                <a:cubicBezTo>
                  <a:pt x="1076453" y="2210943"/>
                  <a:pt x="1084625" y="2212796"/>
                  <a:pt x="1069189" y="2209090"/>
                </a:cubicBezTo>
                <a:close/>
                <a:moveTo>
                  <a:pt x="1533224" y="2207564"/>
                </a:moveTo>
                <a:cubicBezTo>
                  <a:pt x="1529232" y="2207086"/>
                  <a:pt x="1522537" y="2210387"/>
                  <a:pt x="1520476" y="2213167"/>
                </a:cubicBezTo>
                <a:cubicBezTo>
                  <a:pt x="1521392" y="2215946"/>
                  <a:pt x="1531464" y="2209460"/>
                  <a:pt x="1536042" y="2209460"/>
                </a:cubicBezTo>
                <a:cubicBezTo>
                  <a:pt x="1535584" y="2208302"/>
                  <a:pt x="1534554" y="2207723"/>
                  <a:pt x="1533224" y="2207564"/>
                </a:cubicBezTo>
                <a:close/>
                <a:moveTo>
                  <a:pt x="546418" y="2206496"/>
                </a:moveTo>
                <a:cubicBezTo>
                  <a:pt x="550095" y="2209206"/>
                  <a:pt x="553773" y="2208302"/>
                  <a:pt x="553773" y="2211012"/>
                </a:cubicBezTo>
                <a:cubicBezTo>
                  <a:pt x="543660" y="2208302"/>
                  <a:pt x="562048" y="2218240"/>
                  <a:pt x="561129" y="2220950"/>
                </a:cubicBezTo>
                <a:cubicBezTo>
                  <a:pt x="554693" y="2218240"/>
                  <a:pt x="538143" y="2208302"/>
                  <a:pt x="541821" y="2207399"/>
                </a:cubicBezTo>
                <a:cubicBezTo>
                  <a:pt x="552854" y="2213723"/>
                  <a:pt x="548257" y="2210109"/>
                  <a:pt x="546418" y="2206496"/>
                </a:cubicBezTo>
                <a:close/>
                <a:moveTo>
                  <a:pt x="1564450" y="2191457"/>
                </a:moveTo>
                <a:cubicBezTo>
                  <a:pt x="1567661" y="2190906"/>
                  <a:pt x="1569954" y="2191346"/>
                  <a:pt x="1569954" y="2193987"/>
                </a:cubicBezTo>
                <a:cubicBezTo>
                  <a:pt x="1560781" y="2194867"/>
                  <a:pt x="1557112" y="2199269"/>
                  <a:pt x="1551608" y="2198388"/>
                </a:cubicBezTo>
                <a:cubicBezTo>
                  <a:pt x="1553443" y="2197508"/>
                  <a:pt x="1554360" y="2196628"/>
                  <a:pt x="1553443" y="2194867"/>
                </a:cubicBezTo>
                <a:cubicBezTo>
                  <a:pt x="1557112" y="2193547"/>
                  <a:pt x="1561240" y="2192007"/>
                  <a:pt x="1564450" y="2191457"/>
                </a:cubicBezTo>
                <a:close/>
                <a:moveTo>
                  <a:pt x="1463400" y="2190930"/>
                </a:moveTo>
                <a:cubicBezTo>
                  <a:pt x="1466180" y="2192931"/>
                  <a:pt x="1467107" y="2194932"/>
                  <a:pt x="1463400" y="2195933"/>
                </a:cubicBezTo>
                <a:cubicBezTo>
                  <a:pt x="1463400" y="2195933"/>
                  <a:pt x="1462474" y="2194932"/>
                  <a:pt x="1461547" y="2193932"/>
                </a:cubicBezTo>
                <a:cubicBezTo>
                  <a:pt x="1462474" y="2192931"/>
                  <a:pt x="1463400" y="2190930"/>
                  <a:pt x="1463400" y="2190930"/>
                </a:cubicBezTo>
                <a:close/>
                <a:moveTo>
                  <a:pt x="1550798" y="2189151"/>
                </a:moveTo>
                <a:cubicBezTo>
                  <a:pt x="1552535" y="2188706"/>
                  <a:pt x="1553925" y="2188928"/>
                  <a:pt x="1554388" y="2190262"/>
                </a:cubicBezTo>
                <a:cubicBezTo>
                  <a:pt x="1552535" y="2191152"/>
                  <a:pt x="1551608" y="2192041"/>
                  <a:pt x="1552535" y="2193820"/>
                </a:cubicBezTo>
                <a:cubicBezTo>
                  <a:pt x="1550682" y="2194710"/>
                  <a:pt x="1547902" y="2195599"/>
                  <a:pt x="1546049" y="2195599"/>
                </a:cubicBezTo>
                <a:cubicBezTo>
                  <a:pt x="1546049" y="2195599"/>
                  <a:pt x="1545122" y="2196489"/>
                  <a:pt x="1544196" y="2196489"/>
                </a:cubicBezTo>
                <a:cubicBezTo>
                  <a:pt x="1542343" y="2196489"/>
                  <a:pt x="1539563" y="2194710"/>
                  <a:pt x="1537710" y="2193820"/>
                </a:cubicBezTo>
                <a:cubicBezTo>
                  <a:pt x="1539563" y="2192931"/>
                  <a:pt x="1541416" y="2191152"/>
                  <a:pt x="1544196" y="2191152"/>
                </a:cubicBezTo>
                <a:cubicBezTo>
                  <a:pt x="1544196" y="2191152"/>
                  <a:pt x="1545122" y="2191152"/>
                  <a:pt x="1545122" y="2192041"/>
                </a:cubicBezTo>
                <a:cubicBezTo>
                  <a:pt x="1546975" y="2190707"/>
                  <a:pt x="1549060" y="2189595"/>
                  <a:pt x="1550798" y="2189151"/>
                </a:cubicBezTo>
                <a:close/>
                <a:moveTo>
                  <a:pt x="948164" y="2186482"/>
                </a:moveTo>
                <a:cubicBezTo>
                  <a:pt x="948164" y="2188315"/>
                  <a:pt x="948164" y="2191065"/>
                  <a:pt x="944530" y="2190148"/>
                </a:cubicBezTo>
                <a:cubicBezTo>
                  <a:pt x="951798" y="2193814"/>
                  <a:pt x="959067" y="2196564"/>
                  <a:pt x="967244" y="2199314"/>
                </a:cubicBezTo>
                <a:cubicBezTo>
                  <a:pt x="970878" y="2200230"/>
                  <a:pt x="975421" y="2202063"/>
                  <a:pt x="979964" y="2202980"/>
                </a:cubicBezTo>
                <a:cubicBezTo>
                  <a:pt x="984507" y="2203896"/>
                  <a:pt x="989050" y="2204813"/>
                  <a:pt x="993593" y="2204813"/>
                </a:cubicBezTo>
                <a:cubicBezTo>
                  <a:pt x="1010856" y="2207562"/>
                  <a:pt x="1029027" y="2209396"/>
                  <a:pt x="1043565" y="2211229"/>
                </a:cubicBezTo>
                <a:cubicBezTo>
                  <a:pt x="1049016" y="2213978"/>
                  <a:pt x="1039930" y="2217644"/>
                  <a:pt x="1034479" y="2215812"/>
                </a:cubicBezTo>
                <a:cubicBezTo>
                  <a:pt x="1036296" y="2220394"/>
                  <a:pt x="1045382" y="2217644"/>
                  <a:pt x="1049925" y="2218561"/>
                </a:cubicBezTo>
                <a:cubicBezTo>
                  <a:pt x="1050833" y="2215812"/>
                  <a:pt x="1047199" y="2214895"/>
                  <a:pt x="1048108" y="2212145"/>
                </a:cubicBezTo>
                <a:cubicBezTo>
                  <a:pt x="1049925" y="2209396"/>
                  <a:pt x="1060828" y="2213978"/>
                  <a:pt x="1066279" y="2213978"/>
                </a:cubicBezTo>
                <a:cubicBezTo>
                  <a:pt x="1049925" y="2203896"/>
                  <a:pt x="1033570" y="2200230"/>
                  <a:pt x="1014490" y="2197481"/>
                </a:cubicBezTo>
                <a:cubicBezTo>
                  <a:pt x="1004496" y="2196564"/>
                  <a:pt x="994501" y="2195647"/>
                  <a:pt x="983598" y="2194731"/>
                </a:cubicBezTo>
                <a:cubicBezTo>
                  <a:pt x="972695" y="2192898"/>
                  <a:pt x="960884" y="2190148"/>
                  <a:pt x="948164" y="2186482"/>
                </a:cubicBezTo>
                <a:close/>
                <a:moveTo>
                  <a:pt x="1639665" y="2178987"/>
                </a:moveTo>
                <a:cubicBezTo>
                  <a:pt x="1636041" y="2178503"/>
                  <a:pt x="1628706" y="2184484"/>
                  <a:pt x="1628024" y="2183077"/>
                </a:cubicBezTo>
                <a:cubicBezTo>
                  <a:pt x="1621656" y="2188706"/>
                  <a:pt x="1635302" y="2185891"/>
                  <a:pt x="1641670" y="2182139"/>
                </a:cubicBezTo>
                <a:cubicBezTo>
                  <a:pt x="1641670" y="2180028"/>
                  <a:pt x="1640874" y="2179148"/>
                  <a:pt x="1639665" y="2178987"/>
                </a:cubicBezTo>
                <a:close/>
                <a:moveTo>
                  <a:pt x="1589857" y="2177587"/>
                </a:moveTo>
                <a:cubicBezTo>
                  <a:pt x="1590746" y="2178477"/>
                  <a:pt x="1591636" y="2178477"/>
                  <a:pt x="1591636" y="2179366"/>
                </a:cubicBezTo>
                <a:cubicBezTo>
                  <a:pt x="1591636" y="2180256"/>
                  <a:pt x="1590746" y="2181145"/>
                  <a:pt x="1589857" y="2182035"/>
                </a:cubicBezTo>
                <a:cubicBezTo>
                  <a:pt x="1588967" y="2181145"/>
                  <a:pt x="1588078" y="2180256"/>
                  <a:pt x="1587188" y="2180256"/>
                </a:cubicBezTo>
                <a:cubicBezTo>
                  <a:pt x="1588078" y="2179366"/>
                  <a:pt x="1588967" y="2178477"/>
                  <a:pt x="1589857" y="2177587"/>
                </a:cubicBezTo>
                <a:close/>
                <a:moveTo>
                  <a:pt x="612031" y="2173695"/>
                </a:moveTo>
                <a:cubicBezTo>
                  <a:pt x="609302" y="2178274"/>
                  <a:pt x="623858" y="2183768"/>
                  <a:pt x="628406" y="2189262"/>
                </a:cubicBezTo>
                <a:cubicBezTo>
                  <a:pt x="629316" y="2181020"/>
                  <a:pt x="618399" y="2181020"/>
                  <a:pt x="612031" y="2173695"/>
                </a:cubicBezTo>
                <a:close/>
                <a:moveTo>
                  <a:pt x="1455988" y="2169557"/>
                </a:moveTo>
                <a:cubicBezTo>
                  <a:pt x="1447782" y="2171286"/>
                  <a:pt x="1440489" y="2176475"/>
                  <a:pt x="1434106" y="2174746"/>
                </a:cubicBezTo>
                <a:cubicBezTo>
                  <a:pt x="1433195" y="2171286"/>
                  <a:pt x="1433195" y="2171286"/>
                  <a:pt x="1433195" y="2171286"/>
                </a:cubicBezTo>
                <a:cubicBezTo>
                  <a:pt x="1442312" y="2168692"/>
                  <a:pt x="1447782" y="2170422"/>
                  <a:pt x="1455988" y="2169557"/>
                </a:cubicBezTo>
                <a:close/>
                <a:moveTo>
                  <a:pt x="553644" y="2169248"/>
                </a:moveTo>
                <a:cubicBezTo>
                  <a:pt x="552728" y="2171055"/>
                  <a:pt x="551812" y="2172862"/>
                  <a:pt x="549065" y="2171055"/>
                </a:cubicBezTo>
                <a:cubicBezTo>
                  <a:pt x="548150" y="2172862"/>
                  <a:pt x="550897" y="2173765"/>
                  <a:pt x="551812" y="2172862"/>
                </a:cubicBezTo>
                <a:cubicBezTo>
                  <a:pt x="556390" y="2183702"/>
                  <a:pt x="555475" y="2171055"/>
                  <a:pt x="562800" y="2176475"/>
                </a:cubicBezTo>
                <a:cubicBezTo>
                  <a:pt x="563716" y="2174668"/>
                  <a:pt x="557306" y="2171958"/>
                  <a:pt x="553644" y="2169248"/>
                </a:cubicBezTo>
                <a:close/>
                <a:moveTo>
                  <a:pt x="1770001" y="2152982"/>
                </a:moveTo>
                <a:lnTo>
                  <a:pt x="1769861" y="2153185"/>
                </a:lnTo>
                <a:lnTo>
                  <a:pt x="1769872" y="2153070"/>
                </a:lnTo>
                <a:close/>
                <a:moveTo>
                  <a:pt x="550844" y="2144787"/>
                </a:moveTo>
                <a:cubicBezTo>
                  <a:pt x="548150" y="2148345"/>
                  <a:pt x="548150" y="2148345"/>
                  <a:pt x="548150" y="2148345"/>
                </a:cubicBezTo>
                <a:cubicBezTo>
                  <a:pt x="552640" y="2150124"/>
                  <a:pt x="558926" y="2153682"/>
                  <a:pt x="559824" y="2150124"/>
                </a:cubicBezTo>
                <a:cubicBezTo>
                  <a:pt x="550844" y="2144787"/>
                  <a:pt x="550844" y="2144787"/>
                  <a:pt x="550844" y="2144787"/>
                </a:cubicBezTo>
                <a:close/>
                <a:moveTo>
                  <a:pt x="1586076" y="2129221"/>
                </a:moveTo>
                <a:cubicBezTo>
                  <a:pt x="1582439" y="2130130"/>
                  <a:pt x="1578801" y="2131040"/>
                  <a:pt x="1574253" y="2131950"/>
                </a:cubicBezTo>
                <a:cubicBezTo>
                  <a:pt x="1565159" y="2133769"/>
                  <a:pt x="1556065" y="2135589"/>
                  <a:pt x="1546971" y="2138318"/>
                </a:cubicBezTo>
                <a:cubicBezTo>
                  <a:pt x="1536967" y="2141047"/>
                  <a:pt x="1526963" y="2143776"/>
                  <a:pt x="1516959" y="2149234"/>
                </a:cubicBezTo>
                <a:cubicBezTo>
                  <a:pt x="1498771" y="2141047"/>
                  <a:pt x="1474216" y="2171977"/>
                  <a:pt x="1457846" y="2170157"/>
                </a:cubicBezTo>
                <a:cubicBezTo>
                  <a:pt x="1464212" y="2159241"/>
                  <a:pt x="1436020" y="2168338"/>
                  <a:pt x="1419650" y="2170157"/>
                </a:cubicBezTo>
                <a:cubicBezTo>
                  <a:pt x="1422378" y="2174706"/>
                  <a:pt x="1420559" y="2181074"/>
                  <a:pt x="1418740" y="2189262"/>
                </a:cubicBezTo>
                <a:cubicBezTo>
                  <a:pt x="1445114" y="2186533"/>
                  <a:pt x="1467850" y="2178345"/>
                  <a:pt x="1489676" y="2170157"/>
                </a:cubicBezTo>
                <a:cubicBezTo>
                  <a:pt x="1511503" y="2160151"/>
                  <a:pt x="1532420" y="2151054"/>
                  <a:pt x="1557884" y="2145596"/>
                </a:cubicBezTo>
                <a:cubicBezTo>
                  <a:pt x="1566069" y="2141957"/>
                  <a:pt x="1574253" y="2136499"/>
                  <a:pt x="1583348" y="2131040"/>
                </a:cubicBezTo>
                <a:cubicBezTo>
                  <a:pt x="1584257" y="2130130"/>
                  <a:pt x="1585167" y="2130130"/>
                  <a:pt x="1586076" y="2129221"/>
                </a:cubicBezTo>
                <a:close/>
                <a:moveTo>
                  <a:pt x="537494" y="2129221"/>
                </a:moveTo>
                <a:cubicBezTo>
                  <a:pt x="534807" y="2132874"/>
                  <a:pt x="534807" y="2132874"/>
                  <a:pt x="534807" y="2132874"/>
                </a:cubicBezTo>
                <a:cubicBezTo>
                  <a:pt x="540181" y="2137441"/>
                  <a:pt x="545555" y="2141094"/>
                  <a:pt x="549138" y="2142007"/>
                </a:cubicBezTo>
                <a:cubicBezTo>
                  <a:pt x="550930" y="2138354"/>
                  <a:pt x="543764" y="2133787"/>
                  <a:pt x="537494" y="2129221"/>
                </a:cubicBezTo>
                <a:close/>
                <a:moveTo>
                  <a:pt x="1667243" y="2117546"/>
                </a:moveTo>
                <a:cubicBezTo>
                  <a:pt x="1657231" y="2121181"/>
                  <a:pt x="1646308" y="2128451"/>
                  <a:pt x="1657231" y="2126634"/>
                </a:cubicBezTo>
                <a:cubicBezTo>
                  <a:pt x="1651770" y="2131177"/>
                  <a:pt x="1644488" y="2135721"/>
                  <a:pt x="1640847" y="2132995"/>
                </a:cubicBezTo>
                <a:cubicBezTo>
                  <a:pt x="1633566" y="2140265"/>
                  <a:pt x="1632656" y="2151170"/>
                  <a:pt x="1621733" y="2153896"/>
                </a:cubicBezTo>
                <a:cubicBezTo>
                  <a:pt x="1621733" y="2155713"/>
                  <a:pt x="1623554" y="2157531"/>
                  <a:pt x="1626285" y="2158440"/>
                </a:cubicBezTo>
                <a:cubicBezTo>
                  <a:pt x="1618093" y="2160257"/>
                  <a:pt x="1613542" y="2158440"/>
                  <a:pt x="1606261" y="2158440"/>
                </a:cubicBezTo>
                <a:cubicBezTo>
                  <a:pt x="1602620" y="2161166"/>
                  <a:pt x="1607171" y="2164801"/>
                  <a:pt x="1598979" y="2167527"/>
                </a:cubicBezTo>
                <a:cubicBezTo>
                  <a:pt x="1595338" y="2164801"/>
                  <a:pt x="1581686" y="2167527"/>
                  <a:pt x="1569853" y="2172979"/>
                </a:cubicBezTo>
                <a:cubicBezTo>
                  <a:pt x="1570763" y="2172979"/>
                  <a:pt x="1570763" y="2173888"/>
                  <a:pt x="1570763" y="2174797"/>
                </a:cubicBezTo>
                <a:cubicBezTo>
                  <a:pt x="1571674" y="2176614"/>
                  <a:pt x="1569853" y="2178432"/>
                  <a:pt x="1568943" y="2181158"/>
                </a:cubicBezTo>
                <a:cubicBezTo>
                  <a:pt x="1568033" y="2179340"/>
                  <a:pt x="1566213" y="2178432"/>
                  <a:pt x="1566213" y="2177523"/>
                </a:cubicBezTo>
                <a:cubicBezTo>
                  <a:pt x="1566213" y="2175706"/>
                  <a:pt x="1566213" y="2174797"/>
                  <a:pt x="1567123" y="2173888"/>
                </a:cubicBezTo>
                <a:cubicBezTo>
                  <a:pt x="1552560" y="2179340"/>
                  <a:pt x="1541638" y="2186610"/>
                  <a:pt x="1546189" y="2189337"/>
                </a:cubicBezTo>
                <a:cubicBezTo>
                  <a:pt x="1538907" y="2191154"/>
                  <a:pt x="1531626" y="2193880"/>
                  <a:pt x="1525255" y="2197515"/>
                </a:cubicBezTo>
                <a:cubicBezTo>
                  <a:pt x="1526165" y="2197515"/>
                  <a:pt x="1527075" y="2198424"/>
                  <a:pt x="1527985" y="2199332"/>
                </a:cubicBezTo>
                <a:cubicBezTo>
                  <a:pt x="1528895" y="2200241"/>
                  <a:pt x="1528895" y="2202967"/>
                  <a:pt x="1525255" y="2203876"/>
                </a:cubicBezTo>
                <a:cubicBezTo>
                  <a:pt x="1518883" y="2204785"/>
                  <a:pt x="1511602" y="2202967"/>
                  <a:pt x="1507051" y="2209329"/>
                </a:cubicBezTo>
                <a:cubicBezTo>
                  <a:pt x="1500680" y="2204785"/>
                  <a:pt x="1496129" y="2206602"/>
                  <a:pt x="1489758" y="2210238"/>
                </a:cubicBezTo>
                <a:cubicBezTo>
                  <a:pt x="1486117" y="2212055"/>
                  <a:pt x="1483387" y="2210238"/>
                  <a:pt x="1482476" y="2206602"/>
                </a:cubicBezTo>
                <a:cubicBezTo>
                  <a:pt x="1481566" y="2206602"/>
                  <a:pt x="1481566" y="2206602"/>
                  <a:pt x="1480656" y="2205694"/>
                </a:cubicBezTo>
                <a:cubicBezTo>
                  <a:pt x="1481566" y="2205694"/>
                  <a:pt x="1481566" y="2205694"/>
                  <a:pt x="1481566" y="2205694"/>
                </a:cubicBezTo>
                <a:cubicBezTo>
                  <a:pt x="1481566" y="2203876"/>
                  <a:pt x="1481566" y="2202967"/>
                  <a:pt x="1481566" y="2201150"/>
                </a:cubicBezTo>
                <a:cubicBezTo>
                  <a:pt x="1477015" y="2202059"/>
                  <a:pt x="1472464" y="2203876"/>
                  <a:pt x="1471554" y="2201150"/>
                </a:cubicBezTo>
                <a:cubicBezTo>
                  <a:pt x="1474285" y="2200241"/>
                  <a:pt x="1477925" y="2199332"/>
                  <a:pt x="1481566" y="2198424"/>
                </a:cubicBezTo>
                <a:cubicBezTo>
                  <a:pt x="1481566" y="2195698"/>
                  <a:pt x="1483387" y="2191154"/>
                  <a:pt x="1485207" y="2192063"/>
                </a:cubicBezTo>
                <a:cubicBezTo>
                  <a:pt x="1487937" y="2193880"/>
                  <a:pt x="1489758" y="2194789"/>
                  <a:pt x="1492488" y="2195698"/>
                </a:cubicBezTo>
                <a:cubicBezTo>
                  <a:pt x="1495219" y="2195698"/>
                  <a:pt x="1497039" y="2194789"/>
                  <a:pt x="1499770" y="2193880"/>
                </a:cubicBezTo>
                <a:cubicBezTo>
                  <a:pt x="1509782" y="2191154"/>
                  <a:pt x="1519793" y="2187519"/>
                  <a:pt x="1528895" y="2183884"/>
                </a:cubicBezTo>
                <a:cubicBezTo>
                  <a:pt x="1548009" y="2176614"/>
                  <a:pt x="1567123" y="2170253"/>
                  <a:pt x="1581686" y="2164801"/>
                </a:cubicBezTo>
                <a:cubicBezTo>
                  <a:pt x="1579865" y="2162983"/>
                  <a:pt x="1577135" y="2162074"/>
                  <a:pt x="1574404" y="2162074"/>
                </a:cubicBezTo>
                <a:cubicBezTo>
                  <a:pt x="1568033" y="2163892"/>
                  <a:pt x="1565303" y="2172071"/>
                  <a:pt x="1560752" y="2167527"/>
                </a:cubicBezTo>
                <a:cubicBezTo>
                  <a:pt x="1568033" y="2164801"/>
                  <a:pt x="1571674" y="2161166"/>
                  <a:pt x="1576225" y="2158440"/>
                </a:cubicBezTo>
                <a:cubicBezTo>
                  <a:pt x="1579865" y="2162074"/>
                  <a:pt x="1587147" y="2160257"/>
                  <a:pt x="1593518" y="2157531"/>
                </a:cubicBezTo>
                <a:cubicBezTo>
                  <a:pt x="1600800" y="2154805"/>
                  <a:pt x="1607171" y="2151170"/>
                  <a:pt x="1611722" y="2151170"/>
                </a:cubicBezTo>
                <a:cubicBezTo>
                  <a:pt x="1608081" y="2151170"/>
                  <a:pt x="1607171" y="2147535"/>
                  <a:pt x="1608991" y="2144808"/>
                </a:cubicBezTo>
                <a:cubicBezTo>
                  <a:pt x="1619003" y="2141174"/>
                  <a:pt x="1631746" y="2133904"/>
                  <a:pt x="1637206" y="2126634"/>
                </a:cubicBezTo>
                <a:cubicBezTo>
                  <a:pt x="1636296" y="2124816"/>
                  <a:pt x="1632656" y="2125725"/>
                  <a:pt x="1630835" y="2124816"/>
                </a:cubicBezTo>
                <a:cubicBezTo>
                  <a:pt x="1645398" y="2117546"/>
                  <a:pt x="1651770" y="2120273"/>
                  <a:pt x="1667243" y="2117546"/>
                </a:cubicBezTo>
                <a:close/>
                <a:moveTo>
                  <a:pt x="1783334" y="2106843"/>
                </a:moveTo>
                <a:lnTo>
                  <a:pt x="1774758" y="2111963"/>
                </a:lnTo>
                <a:cubicBezTo>
                  <a:pt x="1772145" y="2113099"/>
                  <a:pt x="1769872" y="2113553"/>
                  <a:pt x="1768054" y="2113099"/>
                </a:cubicBezTo>
                <a:cubicBezTo>
                  <a:pt x="1771463" y="2110828"/>
                  <a:pt x="1774361" y="2109408"/>
                  <a:pt x="1776974" y="2108458"/>
                </a:cubicBezTo>
                <a:close/>
                <a:moveTo>
                  <a:pt x="1783508" y="2106740"/>
                </a:moveTo>
                <a:lnTo>
                  <a:pt x="1783540" y="2106791"/>
                </a:lnTo>
                <a:lnTo>
                  <a:pt x="1783334" y="2106843"/>
                </a:lnTo>
                <a:close/>
                <a:moveTo>
                  <a:pt x="519241" y="2103092"/>
                </a:moveTo>
                <a:cubicBezTo>
                  <a:pt x="525577" y="2112181"/>
                  <a:pt x="539155" y="2123997"/>
                  <a:pt x="553638" y="2134904"/>
                </a:cubicBezTo>
                <a:cubicBezTo>
                  <a:pt x="568121" y="2144902"/>
                  <a:pt x="582604" y="2153991"/>
                  <a:pt x="589845" y="2160353"/>
                </a:cubicBezTo>
                <a:cubicBezTo>
                  <a:pt x="588940" y="2154900"/>
                  <a:pt x="577172" y="2144902"/>
                  <a:pt x="561785" y="2134904"/>
                </a:cubicBezTo>
                <a:cubicBezTo>
                  <a:pt x="547302" y="2124906"/>
                  <a:pt x="531008" y="2112181"/>
                  <a:pt x="519241" y="2103092"/>
                </a:cubicBezTo>
                <a:close/>
                <a:moveTo>
                  <a:pt x="453543" y="2103092"/>
                </a:moveTo>
                <a:cubicBezTo>
                  <a:pt x="448245" y="2103092"/>
                  <a:pt x="440299" y="2104911"/>
                  <a:pt x="449128" y="2113099"/>
                </a:cubicBezTo>
                <a:cubicBezTo>
                  <a:pt x="454426" y="2109460"/>
                  <a:pt x="455309" y="2109460"/>
                  <a:pt x="453543" y="2103092"/>
                </a:cubicBezTo>
                <a:close/>
                <a:moveTo>
                  <a:pt x="438399" y="2095680"/>
                </a:moveTo>
                <a:cubicBezTo>
                  <a:pt x="438399" y="2097533"/>
                  <a:pt x="438399" y="2099386"/>
                  <a:pt x="437519" y="2100312"/>
                </a:cubicBezTo>
                <a:cubicBezTo>
                  <a:pt x="440160" y="2102166"/>
                  <a:pt x="444561" y="2103092"/>
                  <a:pt x="441040" y="2100312"/>
                </a:cubicBezTo>
                <a:cubicBezTo>
                  <a:pt x="443681" y="2100312"/>
                  <a:pt x="447201" y="2103092"/>
                  <a:pt x="448082" y="2100312"/>
                </a:cubicBezTo>
                <a:cubicBezTo>
                  <a:pt x="445441" y="2099386"/>
                  <a:pt x="443681" y="2098459"/>
                  <a:pt x="443681" y="2096606"/>
                </a:cubicBezTo>
                <a:cubicBezTo>
                  <a:pt x="441920" y="2094753"/>
                  <a:pt x="441040" y="2097533"/>
                  <a:pt x="438399" y="2095680"/>
                </a:cubicBezTo>
                <a:close/>
                <a:moveTo>
                  <a:pt x="1588856" y="2094753"/>
                </a:moveTo>
                <a:lnTo>
                  <a:pt x="1588856" y="2095865"/>
                </a:lnTo>
                <a:lnTo>
                  <a:pt x="1588029" y="2095865"/>
                </a:lnTo>
                <a:lnTo>
                  <a:pt x="1588067" y="2095839"/>
                </a:lnTo>
                <a:lnTo>
                  <a:pt x="1588027" y="2095865"/>
                </a:lnTo>
                <a:lnTo>
                  <a:pt x="1587744" y="2095865"/>
                </a:lnTo>
                <a:cubicBezTo>
                  <a:pt x="1587744" y="2095865"/>
                  <a:pt x="1587744" y="2095865"/>
                  <a:pt x="1588856" y="2094753"/>
                </a:cubicBezTo>
                <a:close/>
                <a:moveTo>
                  <a:pt x="1662463" y="2094532"/>
                </a:moveTo>
                <a:lnTo>
                  <a:pt x="1662593" y="2094618"/>
                </a:lnTo>
                <a:cubicBezTo>
                  <a:pt x="1662493" y="2095158"/>
                  <a:pt x="1661471" y="2095839"/>
                  <a:pt x="1658971" y="2096747"/>
                </a:cubicBezTo>
                <a:close/>
                <a:moveTo>
                  <a:pt x="389153" y="2067846"/>
                </a:moveTo>
                <a:cubicBezTo>
                  <a:pt x="396318" y="2074962"/>
                  <a:pt x="391840" y="2074962"/>
                  <a:pt x="400797" y="2080299"/>
                </a:cubicBezTo>
                <a:cubicBezTo>
                  <a:pt x="401692" y="2077630"/>
                  <a:pt x="396318" y="2074072"/>
                  <a:pt x="393631" y="2071404"/>
                </a:cubicBezTo>
                <a:cubicBezTo>
                  <a:pt x="395423" y="2070514"/>
                  <a:pt x="398110" y="2074072"/>
                  <a:pt x="400797" y="2075851"/>
                </a:cubicBezTo>
                <a:cubicBezTo>
                  <a:pt x="404379" y="2075851"/>
                  <a:pt x="398110" y="2066956"/>
                  <a:pt x="405275" y="2071404"/>
                </a:cubicBezTo>
                <a:cubicBezTo>
                  <a:pt x="404379" y="2068735"/>
                  <a:pt x="392736" y="2067846"/>
                  <a:pt x="389153" y="2067846"/>
                </a:cubicBezTo>
                <a:close/>
                <a:moveTo>
                  <a:pt x="171666" y="2051946"/>
                </a:moveTo>
                <a:cubicBezTo>
                  <a:pt x="173480" y="2056550"/>
                  <a:pt x="183458" y="2063916"/>
                  <a:pt x="180737" y="2065758"/>
                </a:cubicBezTo>
                <a:cubicBezTo>
                  <a:pt x="180737" y="2069441"/>
                  <a:pt x="180737" y="2068520"/>
                  <a:pt x="182551" y="2081411"/>
                </a:cubicBezTo>
                <a:cubicBezTo>
                  <a:pt x="174387" y="2069441"/>
                  <a:pt x="166224" y="2057471"/>
                  <a:pt x="171666" y="2051946"/>
                </a:cubicBezTo>
                <a:close/>
                <a:moveTo>
                  <a:pt x="1903499" y="2048601"/>
                </a:moveTo>
                <a:cubicBezTo>
                  <a:pt x="1885318" y="2069495"/>
                  <a:pt x="1874410" y="2071311"/>
                  <a:pt x="1859866" y="2090388"/>
                </a:cubicBezTo>
                <a:cubicBezTo>
                  <a:pt x="1845321" y="2097656"/>
                  <a:pt x="1830777" y="2109465"/>
                  <a:pt x="1816233" y="2121275"/>
                </a:cubicBezTo>
                <a:lnTo>
                  <a:pt x="1770001" y="2152982"/>
                </a:lnTo>
                <a:lnTo>
                  <a:pt x="1776463" y="2143645"/>
                </a:lnTo>
                <a:cubicBezTo>
                  <a:pt x="1782371" y="2140579"/>
                  <a:pt x="1789871" y="2138081"/>
                  <a:pt x="1794416" y="2134901"/>
                </a:cubicBezTo>
                <a:cubicBezTo>
                  <a:pt x="1813505" y="2123092"/>
                  <a:pt x="1832595" y="2105831"/>
                  <a:pt x="1852593" y="2090388"/>
                </a:cubicBezTo>
                <a:cubicBezTo>
                  <a:pt x="1871683" y="2074037"/>
                  <a:pt x="1889864" y="2059502"/>
                  <a:pt x="1903499" y="2048601"/>
                </a:cubicBezTo>
                <a:close/>
                <a:moveTo>
                  <a:pt x="1723512" y="2034066"/>
                </a:moveTo>
                <a:lnTo>
                  <a:pt x="1723616" y="2034115"/>
                </a:lnTo>
                <a:lnTo>
                  <a:pt x="1723518" y="2034194"/>
                </a:lnTo>
                <a:close/>
                <a:moveTo>
                  <a:pt x="1583297" y="2029709"/>
                </a:moveTo>
                <a:cubicBezTo>
                  <a:pt x="1583297" y="2030543"/>
                  <a:pt x="1583297" y="2030543"/>
                  <a:pt x="1583297" y="2031377"/>
                </a:cubicBezTo>
                <a:cubicBezTo>
                  <a:pt x="1587108" y="2030543"/>
                  <a:pt x="1589015" y="2029709"/>
                  <a:pt x="1589968" y="2029709"/>
                </a:cubicBezTo>
                <a:cubicBezTo>
                  <a:pt x="1588062" y="2029709"/>
                  <a:pt x="1588062" y="2029709"/>
                  <a:pt x="1586156" y="2029709"/>
                </a:cubicBezTo>
                <a:cubicBezTo>
                  <a:pt x="1585203" y="2029709"/>
                  <a:pt x="1584249" y="2029709"/>
                  <a:pt x="1583297" y="2029709"/>
                </a:cubicBezTo>
                <a:close/>
                <a:moveTo>
                  <a:pt x="1731693" y="2027707"/>
                </a:moveTo>
                <a:cubicBezTo>
                  <a:pt x="1722603" y="2034066"/>
                  <a:pt x="1743511" y="2029524"/>
                  <a:pt x="1727148" y="2039517"/>
                </a:cubicBezTo>
                <a:cubicBezTo>
                  <a:pt x="1724875" y="2038608"/>
                  <a:pt x="1725330" y="2036564"/>
                  <a:pt x="1725671" y="2035088"/>
                </a:cubicBezTo>
                <a:lnTo>
                  <a:pt x="1723616" y="2034115"/>
                </a:lnTo>
                <a:close/>
                <a:moveTo>
                  <a:pt x="1647734" y="2026929"/>
                </a:moveTo>
                <a:cubicBezTo>
                  <a:pt x="1642276" y="2038620"/>
                  <a:pt x="1656831" y="2029627"/>
                  <a:pt x="1651373" y="2038620"/>
                </a:cubicBezTo>
                <a:cubicBezTo>
                  <a:pt x="1655921" y="2036822"/>
                  <a:pt x="1665019" y="2028728"/>
                  <a:pt x="1665019" y="2034124"/>
                </a:cubicBezTo>
                <a:cubicBezTo>
                  <a:pt x="1657741" y="2037721"/>
                  <a:pt x="1654102" y="2041318"/>
                  <a:pt x="1649554" y="2044915"/>
                </a:cubicBezTo>
                <a:cubicBezTo>
                  <a:pt x="1645005" y="2034124"/>
                  <a:pt x="1632269" y="2057506"/>
                  <a:pt x="1624992" y="2048512"/>
                </a:cubicBezTo>
                <a:cubicBezTo>
                  <a:pt x="1630450" y="2047613"/>
                  <a:pt x="1642276" y="2044915"/>
                  <a:pt x="1638637" y="2039520"/>
                </a:cubicBezTo>
                <a:cubicBezTo>
                  <a:pt x="1629540" y="2038620"/>
                  <a:pt x="1617714" y="2053009"/>
                  <a:pt x="1614985" y="2044915"/>
                </a:cubicBezTo>
                <a:cubicBezTo>
                  <a:pt x="1629540" y="2040419"/>
                  <a:pt x="1638637" y="2036822"/>
                  <a:pt x="1647734" y="2026929"/>
                </a:cubicBezTo>
                <a:close/>
                <a:moveTo>
                  <a:pt x="1920453" y="2021370"/>
                </a:moveTo>
                <a:cubicBezTo>
                  <a:pt x="1926863" y="2025860"/>
                  <a:pt x="1917706" y="2032147"/>
                  <a:pt x="1911297" y="2033045"/>
                </a:cubicBezTo>
                <a:cubicBezTo>
                  <a:pt x="1918622" y="2027656"/>
                  <a:pt x="1913128" y="2025860"/>
                  <a:pt x="1920453" y="2021370"/>
                </a:cubicBezTo>
                <a:close/>
                <a:moveTo>
                  <a:pt x="1716053" y="2016923"/>
                </a:moveTo>
                <a:cubicBezTo>
                  <a:pt x="1716943" y="2016923"/>
                  <a:pt x="1717832" y="2018590"/>
                  <a:pt x="1717832" y="2018590"/>
                </a:cubicBezTo>
                <a:cubicBezTo>
                  <a:pt x="1716943" y="2021092"/>
                  <a:pt x="1715164" y="2021926"/>
                  <a:pt x="1714274" y="2020258"/>
                </a:cubicBezTo>
                <a:cubicBezTo>
                  <a:pt x="1713385" y="2019424"/>
                  <a:pt x="1714274" y="2018590"/>
                  <a:pt x="1714274" y="2017756"/>
                </a:cubicBezTo>
                <a:cubicBezTo>
                  <a:pt x="1714274" y="2017756"/>
                  <a:pt x="1715164" y="2016923"/>
                  <a:pt x="1716053" y="2016923"/>
                </a:cubicBezTo>
                <a:close/>
                <a:moveTo>
                  <a:pt x="1644314" y="2014699"/>
                </a:moveTo>
                <a:cubicBezTo>
                  <a:pt x="1646147" y="2017478"/>
                  <a:pt x="1647980" y="2019332"/>
                  <a:pt x="1648897" y="2021185"/>
                </a:cubicBezTo>
                <a:cubicBezTo>
                  <a:pt x="1648897" y="2023038"/>
                  <a:pt x="1647980" y="2026744"/>
                  <a:pt x="1646147" y="2026744"/>
                </a:cubicBezTo>
                <a:cubicBezTo>
                  <a:pt x="1643397" y="2027670"/>
                  <a:pt x="1640648" y="2028597"/>
                  <a:pt x="1637898" y="2029524"/>
                </a:cubicBezTo>
                <a:cubicBezTo>
                  <a:pt x="1636982" y="2030450"/>
                  <a:pt x="1635148" y="2032303"/>
                  <a:pt x="1633315" y="2034156"/>
                </a:cubicBezTo>
                <a:cubicBezTo>
                  <a:pt x="1632399" y="2032303"/>
                  <a:pt x="1632399" y="2031377"/>
                  <a:pt x="1633315" y="2030450"/>
                </a:cubicBezTo>
                <a:cubicBezTo>
                  <a:pt x="1628732" y="2032303"/>
                  <a:pt x="1625066" y="2034156"/>
                  <a:pt x="1621400" y="2036010"/>
                </a:cubicBezTo>
                <a:cubicBezTo>
                  <a:pt x="1619567" y="2036936"/>
                  <a:pt x="1616817" y="2035083"/>
                  <a:pt x="1614985" y="2034156"/>
                </a:cubicBezTo>
                <a:cubicBezTo>
                  <a:pt x="1614985" y="2034156"/>
                  <a:pt x="1614985" y="2032303"/>
                  <a:pt x="1615901" y="2031377"/>
                </a:cubicBezTo>
                <a:cubicBezTo>
                  <a:pt x="1623233" y="2021185"/>
                  <a:pt x="1634232" y="2019332"/>
                  <a:pt x="1644314" y="2014699"/>
                </a:cubicBezTo>
                <a:close/>
                <a:moveTo>
                  <a:pt x="1693472" y="2011155"/>
                </a:moveTo>
                <a:cubicBezTo>
                  <a:pt x="1698021" y="2012058"/>
                  <a:pt x="1698931" y="2010251"/>
                  <a:pt x="1698931" y="2015672"/>
                </a:cubicBezTo>
                <a:cubicBezTo>
                  <a:pt x="1692563" y="2017478"/>
                  <a:pt x="1690743" y="2024706"/>
                  <a:pt x="1688924" y="2021995"/>
                </a:cubicBezTo>
                <a:cubicBezTo>
                  <a:pt x="1697111" y="2016575"/>
                  <a:pt x="1692563" y="2014768"/>
                  <a:pt x="1693472" y="2011155"/>
                </a:cubicBezTo>
                <a:close/>
                <a:moveTo>
                  <a:pt x="324620" y="1997465"/>
                </a:moveTo>
                <a:cubicBezTo>
                  <a:pt x="321885" y="2000217"/>
                  <a:pt x="331914" y="2006638"/>
                  <a:pt x="334649" y="2011225"/>
                </a:cubicBezTo>
                <a:cubicBezTo>
                  <a:pt x="332826" y="2004803"/>
                  <a:pt x="337385" y="2009390"/>
                  <a:pt x="342855" y="2015811"/>
                </a:cubicBezTo>
                <a:cubicBezTo>
                  <a:pt x="344678" y="2009390"/>
                  <a:pt x="330091" y="2002969"/>
                  <a:pt x="324620" y="1997465"/>
                </a:cubicBezTo>
                <a:close/>
                <a:moveTo>
                  <a:pt x="351016" y="1993018"/>
                </a:moveTo>
                <a:cubicBezTo>
                  <a:pt x="347458" y="1996724"/>
                  <a:pt x="347458" y="1996724"/>
                  <a:pt x="347458" y="1996724"/>
                </a:cubicBezTo>
                <a:cubicBezTo>
                  <a:pt x="356353" y="2006916"/>
                  <a:pt x="356353" y="2006916"/>
                  <a:pt x="356353" y="2006916"/>
                </a:cubicBezTo>
                <a:cubicBezTo>
                  <a:pt x="360801" y="2005063"/>
                  <a:pt x="352795" y="1997650"/>
                  <a:pt x="351016" y="1993018"/>
                </a:cubicBezTo>
                <a:close/>
                <a:moveTo>
                  <a:pt x="1725245" y="1984678"/>
                </a:moveTo>
                <a:cubicBezTo>
                  <a:pt x="1724318" y="1985605"/>
                  <a:pt x="1724318" y="1985605"/>
                  <a:pt x="1723392" y="1985605"/>
                </a:cubicBezTo>
                <a:cubicBezTo>
                  <a:pt x="1724318" y="1986532"/>
                  <a:pt x="1725245" y="1986532"/>
                  <a:pt x="1725245" y="1986532"/>
                </a:cubicBezTo>
                <a:cubicBezTo>
                  <a:pt x="1726171" y="1986532"/>
                  <a:pt x="1726171" y="1987458"/>
                  <a:pt x="1726171" y="1987458"/>
                </a:cubicBezTo>
                <a:cubicBezTo>
                  <a:pt x="1726171" y="1986532"/>
                  <a:pt x="1726171" y="1986532"/>
                  <a:pt x="1726171" y="1986532"/>
                </a:cubicBezTo>
                <a:cubicBezTo>
                  <a:pt x="1726171" y="1986532"/>
                  <a:pt x="1726171" y="1986532"/>
                  <a:pt x="1725245" y="1986532"/>
                </a:cubicBezTo>
                <a:cubicBezTo>
                  <a:pt x="1725245" y="1986532"/>
                  <a:pt x="1725245" y="1985605"/>
                  <a:pt x="1725245" y="1984678"/>
                </a:cubicBezTo>
                <a:close/>
                <a:moveTo>
                  <a:pt x="1827073" y="1982455"/>
                </a:moveTo>
                <a:cubicBezTo>
                  <a:pt x="1828046" y="1983289"/>
                  <a:pt x="1829019" y="1984122"/>
                  <a:pt x="1829019" y="1984957"/>
                </a:cubicBezTo>
                <a:cubicBezTo>
                  <a:pt x="1829019" y="1984957"/>
                  <a:pt x="1828046" y="1985790"/>
                  <a:pt x="1827073" y="1985790"/>
                </a:cubicBezTo>
                <a:cubicBezTo>
                  <a:pt x="1827073" y="1984957"/>
                  <a:pt x="1825127" y="1984957"/>
                  <a:pt x="1825127" y="1984122"/>
                </a:cubicBezTo>
                <a:cubicBezTo>
                  <a:pt x="1825127" y="1983289"/>
                  <a:pt x="1826100" y="1982455"/>
                  <a:pt x="1827073" y="1982455"/>
                </a:cubicBezTo>
                <a:close/>
                <a:moveTo>
                  <a:pt x="1768978" y="1973931"/>
                </a:moveTo>
                <a:cubicBezTo>
                  <a:pt x="1763419" y="1973004"/>
                  <a:pt x="1760639" y="1976710"/>
                  <a:pt x="1761566" y="1982269"/>
                </a:cubicBezTo>
                <a:cubicBezTo>
                  <a:pt x="1761566" y="1982269"/>
                  <a:pt x="1761566" y="1983196"/>
                  <a:pt x="1761566" y="1984123"/>
                </a:cubicBezTo>
                <a:cubicBezTo>
                  <a:pt x="1763419" y="1981343"/>
                  <a:pt x="1765272" y="1979490"/>
                  <a:pt x="1768978" y="1975784"/>
                </a:cubicBezTo>
                <a:cubicBezTo>
                  <a:pt x="1770831" y="1978563"/>
                  <a:pt x="1772685" y="1979490"/>
                  <a:pt x="1774537" y="1978563"/>
                </a:cubicBezTo>
                <a:cubicBezTo>
                  <a:pt x="1774537" y="1976710"/>
                  <a:pt x="1772685" y="1973931"/>
                  <a:pt x="1768978" y="1973931"/>
                </a:cubicBezTo>
                <a:close/>
                <a:moveTo>
                  <a:pt x="1728729" y="1967445"/>
                </a:moveTo>
                <a:cubicBezTo>
                  <a:pt x="1727728" y="1968445"/>
                  <a:pt x="1727728" y="1969446"/>
                  <a:pt x="1726727" y="1969446"/>
                </a:cubicBezTo>
                <a:cubicBezTo>
                  <a:pt x="1727728" y="1970447"/>
                  <a:pt x="1727728" y="1971447"/>
                  <a:pt x="1728729" y="1972448"/>
                </a:cubicBezTo>
                <a:cubicBezTo>
                  <a:pt x="1729729" y="1971447"/>
                  <a:pt x="1730730" y="1971447"/>
                  <a:pt x="1731731" y="1971447"/>
                </a:cubicBezTo>
                <a:cubicBezTo>
                  <a:pt x="1730730" y="1970447"/>
                  <a:pt x="1730730" y="1969446"/>
                  <a:pt x="1729729" y="1969446"/>
                </a:cubicBezTo>
                <a:cubicBezTo>
                  <a:pt x="1729729" y="1968445"/>
                  <a:pt x="1729729" y="1968445"/>
                  <a:pt x="1728729" y="1967445"/>
                </a:cubicBezTo>
                <a:close/>
                <a:moveTo>
                  <a:pt x="2025878" y="1962441"/>
                </a:moveTo>
                <a:cubicBezTo>
                  <a:pt x="2025878" y="1968765"/>
                  <a:pt x="2028599" y="1974185"/>
                  <a:pt x="2025878" y="1981412"/>
                </a:cubicBezTo>
                <a:cubicBezTo>
                  <a:pt x="2022249" y="1980509"/>
                  <a:pt x="2018621" y="1976895"/>
                  <a:pt x="2014086" y="1981412"/>
                </a:cubicBezTo>
                <a:cubicBezTo>
                  <a:pt x="2013179" y="1985026"/>
                  <a:pt x="1995945" y="2005804"/>
                  <a:pt x="1994131" y="2000384"/>
                </a:cubicBezTo>
                <a:cubicBezTo>
                  <a:pt x="1998666" y="1993156"/>
                  <a:pt x="2004109" y="1988640"/>
                  <a:pt x="2010458" y="1982316"/>
                </a:cubicBezTo>
                <a:cubicBezTo>
                  <a:pt x="2003202" y="1985026"/>
                  <a:pt x="2020435" y="1964248"/>
                  <a:pt x="2025878" y="1962441"/>
                </a:cubicBezTo>
                <a:close/>
                <a:moveTo>
                  <a:pt x="337237" y="1949655"/>
                </a:moveTo>
                <a:cubicBezTo>
                  <a:pt x="333560" y="1954102"/>
                  <a:pt x="344593" y="1957660"/>
                  <a:pt x="351029" y="1966555"/>
                </a:cubicBezTo>
                <a:cubicBezTo>
                  <a:pt x="352868" y="1964776"/>
                  <a:pt x="355626" y="1967445"/>
                  <a:pt x="357465" y="1964776"/>
                </a:cubicBezTo>
                <a:cubicBezTo>
                  <a:pt x="350110" y="1959439"/>
                  <a:pt x="342754" y="1953213"/>
                  <a:pt x="337237" y="1949655"/>
                </a:cubicBezTo>
                <a:close/>
                <a:moveTo>
                  <a:pt x="268168" y="1946669"/>
                </a:moveTo>
                <a:cubicBezTo>
                  <a:pt x="273588" y="1951199"/>
                  <a:pt x="288043" y="1962070"/>
                  <a:pt x="281719" y="1950293"/>
                </a:cubicBezTo>
                <a:cubicBezTo>
                  <a:pt x="288946" y="1958447"/>
                  <a:pt x="297980" y="1962976"/>
                  <a:pt x="297980" y="1970224"/>
                </a:cubicBezTo>
                <a:cubicBezTo>
                  <a:pt x="292560" y="1967506"/>
                  <a:pt x="282622" y="1957541"/>
                  <a:pt x="284429" y="1966600"/>
                </a:cubicBezTo>
                <a:cubicBezTo>
                  <a:pt x="282622" y="1959352"/>
                  <a:pt x="261844" y="1945763"/>
                  <a:pt x="268168" y="1946669"/>
                </a:cubicBezTo>
                <a:close/>
                <a:moveTo>
                  <a:pt x="299092" y="1940204"/>
                </a:moveTo>
                <a:cubicBezTo>
                  <a:pt x="299092" y="1952056"/>
                  <a:pt x="315419" y="1968467"/>
                  <a:pt x="326303" y="1973026"/>
                </a:cubicBezTo>
                <a:cubicBezTo>
                  <a:pt x="328117" y="1985790"/>
                  <a:pt x="331746" y="1996731"/>
                  <a:pt x="350794" y="2008584"/>
                </a:cubicBezTo>
                <a:cubicBezTo>
                  <a:pt x="348072" y="2000378"/>
                  <a:pt x="330839" y="1989437"/>
                  <a:pt x="337188" y="1978496"/>
                </a:cubicBezTo>
                <a:cubicBezTo>
                  <a:pt x="319954" y="1962085"/>
                  <a:pt x="309069" y="1946586"/>
                  <a:pt x="299092" y="1940204"/>
                </a:cubicBezTo>
                <a:close/>
                <a:moveTo>
                  <a:pt x="318286" y="1932421"/>
                </a:moveTo>
                <a:cubicBezTo>
                  <a:pt x="314658" y="1935108"/>
                  <a:pt x="325543" y="1946751"/>
                  <a:pt x="330078" y="1948543"/>
                </a:cubicBezTo>
                <a:cubicBezTo>
                  <a:pt x="331892" y="1944064"/>
                  <a:pt x="329171" y="1938690"/>
                  <a:pt x="323728" y="1932421"/>
                </a:cubicBezTo>
                <a:cubicBezTo>
                  <a:pt x="321914" y="1933316"/>
                  <a:pt x="320100" y="1935108"/>
                  <a:pt x="318286" y="1932421"/>
                </a:cubicBezTo>
                <a:close/>
                <a:moveTo>
                  <a:pt x="267404" y="1892950"/>
                </a:moveTo>
                <a:cubicBezTo>
                  <a:pt x="267404" y="1902037"/>
                  <a:pt x="278222" y="1907489"/>
                  <a:pt x="275518" y="1914759"/>
                </a:cubicBezTo>
                <a:cubicBezTo>
                  <a:pt x="285434" y="1925664"/>
                  <a:pt x="290843" y="1928390"/>
                  <a:pt x="295351" y="1940204"/>
                </a:cubicBezTo>
                <a:cubicBezTo>
                  <a:pt x="300760" y="1934752"/>
                  <a:pt x="300760" y="1934752"/>
                  <a:pt x="300760" y="1934752"/>
                </a:cubicBezTo>
                <a:cubicBezTo>
                  <a:pt x="289040" y="1924755"/>
                  <a:pt x="280025" y="1905672"/>
                  <a:pt x="267404" y="1892950"/>
                </a:cubicBezTo>
                <a:close/>
                <a:moveTo>
                  <a:pt x="1880417" y="1882953"/>
                </a:moveTo>
                <a:cubicBezTo>
                  <a:pt x="1879169" y="1883067"/>
                  <a:pt x="1877579" y="1883293"/>
                  <a:pt x="1876218" y="1883293"/>
                </a:cubicBezTo>
                <a:cubicBezTo>
                  <a:pt x="1876218" y="1883293"/>
                  <a:pt x="1876218" y="1883293"/>
                  <a:pt x="1876218" y="1884199"/>
                </a:cubicBezTo>
                <a:cubicBezTo>
                  <a:pt x="1876218" y="1884199"/>
                  <a:pt x="1875310" y="1885106"/>
                  <a:pt x="1874401" y="1885106"/>
                </a:cubicBezTo>
                <a:cubicBezTo>
                  <a:pt x="1874401" y="1886012"/>
                  <a:pt x="1874401" y="1886012"/>
                  <a:pt x="1874401" y="1886012"/>
                </a:cubicBezTo>
                <a:cubicBezTo>
                  <a:pt x="1873493" y="1886919"/>
                  <a:pt x="1873493" y="1888732"/>
                  <a:pt x="1873493" y="1889638"/>
                </a:cubicBezTo>
                <a:cubicBezTo>
                  <a:pt x="1878942" y="1900515"/>
                  <a:pt x="1888930" y="1908673"/>
                  <a:pt x="1889838" y="1922269"/>
                </a:cubicBezTo>
                <a:cubicBezTo>
                  <a:pt x="1889838" y="1923175"/>
                  <a:pt x="1894378" y="1924082"/>
                  <a:pt x="1896194" y="1923175"/>
                </a:cubicBezTo>
                <a:cubicBezTo>
                  <a:pt x="1898010" y="1923175"/>
                  <a:pt x="1900734" y="1920456"/>
                  <a:pt x="1899826" y="1919550"/>
                </a:cubicBezTo>
                <a:cubicBezTo>
                  <a:pt x="1897102" y="1905954"/>
                  <a:pt x="1890746" y="1894170"/>
                  <a:pt x="1882574" y="1883293"/>
                </a:cubicBezTo>
                <a:cubicBezTo>
                  <a:pt x="1882574" y="1882840"/>
                  <a:pt x="1881666" y="1882840"/>
                  <a:pt x="1880417" y="1882953"/>
                </a:cubicBezTo>
                <a:close/>
                <a:moveTo>
                  <a:pt x="1892914" y="1868952"/>
                </a:moveTo>
                <a:cubicBezTo>
                  <a:pt x="1890874" y="1868952"/>
                  <a:pt x="1889060" y="1869415"/>
                  <a:pt x="1889060" y="1870342"/>
                </a:cubicBezTo>
                <a:cubicBezTo>
                  <a:pt x="1889967" y="1872195"/>
                  <a:pt x="1889967" y="1874048"/>
                  <a:pt x="1890874" y="1875901"/>
                </a:cubicBezTo>
                <a:cubicBezTo>
                  <a:pt x="1893595" y="1878681"/>
                  <a:pt x="1896316" y="1882387"/>
                  <a:pt x="1900851" y="1882387"/>
                </a:cubicBezTo>
                <a:cubicBezTo>
                  <a:pt x="1900851" y="1882387"/>
                  <a:pt x="1901758" y="1883313"/>
                  <a:pt x="1901758" y="1883313"/>
                </a:cubicBezTo>
                <a:cubicBezTo>
                  <a:pt x="1901758" y="1885167"/>
                  <a:pt x="1901758" y="1887947"/>
                  <a:pt x="1906294" y="1887947"/>
                </a:cubicBezTo>
                <a:cubicBezTo>
                  <a:pt x="1906294" y="1887947"/>
                  <a:pt x="1906294" y="1885167"/>
                  <a:pt x="1906294" y="1885167"/>
                </a:cubicBezTo>
                <a:cubicBezTo>
                  <a:pt x="1904480" y="1884240"/>
                  <a:pt x="1903573" y="1883313"/>
                  <a:pt x="1901758" y="1883313"/>
                </a:cubicBezTo>
                <a:cubicBezTo>
                  <a:pt x="1901758" y="1882387"/>
                  <a:pt x="1901758" y="1882387"/>
                  <a:pt x="1901758" y="1882387"/>
                </a:cubicBezTo>
                <a:cubicBezTo>
                  <a:pt x="1901758" y="1882387"/>
                  <a:pt x="1900851" y="1882387"/>
                  <a:pt x="1900851" y="1882387"/>
                </a:cubicBezTo>
                <a:cubicBezTo>
                  <a:pt x="1900851" y="1877754"/>
                  <a:pt x="1901758" y="1874048"/>
                  <a:pt x="1898130" y="1870342"/>
                </a:cubicBezTo>
                <a:cubicBezTo>
                  <a:pt x="1897223" y="1869415"/>
                  <a:pt x="1894955" y="1868952"/>
                  <a:pt x="1892914" y="1868952"/>
                </a:cubicBezTo>
                <a:close/>
                <a:moveTo>
                  <a:pt x="1915189" y="1862373"/>
                </a:moveTo>
                <a:cubicBezTo>
                  <a:pt x="1913336" y="1862373"/>
                  <a:pt x="1911482" y="1864226"/>
                  <a:pt x="1909629" y="1865153"/>
                </a:cubicBezTo>
                <a:cubicBezTo>
                  <a:pt x="1911482" y="1866079"/>
                  <a:pt x="1913336" y="1867006"/>
                  <a:pt x="1915189" y="1867933"/>
                </a:cubicBezTo>
                <a:cubicBezTo>
                  <a:pt x="1917042" y="1867006"/>
                  <a:pt x="1918895" y="1866079"/>
                  <a:pt x="1920748" y="1865153"/>
                </a:cubicBezTo>
                <a:cubicBezTo>
                  <a:pt x="1918895" y="1864226"/>
                  <a:pt x="1917042" y="1862373"/>
                  <a:pt x="1915189" y="1862373"/>
                </a:cubicBezTo>
                <a:close/>
                <a:moveTo>
                  <a:pt x="205655" y="1848475"/>
                </a:moveTo>
                <a:cubicBezTo>
                  <a:pt x="211135" y="1851204"/>
                  <a:pt x="208395" y="1855753"/>
                  <a:pt x="215702" y="1863030"/>
                </a:cubicBezTo>
                <a:cubicBezTo>
                  <a:pt x="213875" y="1868489"/>
                  <a:pt x="202915" y="1863030"/>
                  <a:pt x="203829" y="1856662"/>
                </a:cubicBezTo>
                <a:cubicBezTo>
                  <a:pt x="206569" y="1859391"/>
                  <a:pt x="209308" y="1861211"/>
                  <a:pt x="211135" y="1862121"/>
                </a:cubicBezTo>
                <a:cubicBezTo>
                  <a:pt x="212962" y="1859391"/>
                  <a:pt x="203829" y="1850294"/>
                  <a:pt x="205655" y="1848475"/>
                </a:cubicBezTo>
                <a:close/>
                <a:moveTo>
                  <a:pt x="1947988" y="1835133"/>
                </a:moveTo>
                <a:cubicBezTo>
                  <a:pt x="1943422" y="1835133"/>
                  <a:pt x="1943422" y="1837854"/>
                  <a:pt x="1943422" y="1839668"/>
                </a:cubicBezTo>
                <a:cubicBezTo>
                  <a:pt x="1943422" y="1839668"/>
                  <a:pt x="1943422" y="1840575"/>
                  <a:pt x="1942509" y="1840575"/>
                </a:cubicBezTo>
                <a:cubicBezTo>
                  <a:pt x="1937942" y="1840575"/>
                  <a:pt x="1935202" y="1843296"/>
                  <a:pt x="1936115" y="1848739"/>
                </a:cubicBezTo>
                <a:cubicBezTo>
                  <a:pt x="1937028" y="1850553"/>
                  <a:pt x="1938855" y="1851460"/>
                  <a:pt x="1939769" y="1852367"/>
                </a:cubicBezTo>
                <a:cubicBezTo>
                  <a:pt x="1940682" y="1851460"/>
                  <a:pt x="1942509" y="1851460"/>
                  <a:pt x="1942509" y="1850553"/>
                </a:cubicBezTo>
                <a:cubicBezTo>
                  <a:pt x="1942509" y="1846924"/>
                  <a:pt x="1942509" y="1844203"/>
                  <a:pt x="1942509" y="1840575"/>
                </a:cubicBezTo>
                <a:cubicBezTo>
                  <a:pt x="1943422" y="1840575"/>
                  <a:pt x="1943422" y="1840575"/>
                  <a:pt x="1943422" y="1840575"/>
                </a:cubicBezTo>
                <a:cubicBezTo>
                  <a:pt x="1943422" y="1840575"/>
                  <a:pt x="1943422" y="1840575"/>
                  <a:pt x="1943422" y="1839668"/>
                </a:cubicBezTo>
                <a:cubicBezTo>
                  <a:pt x="1945248" y="1839668"/>
                  <a:pt x="1946162" y="1838761"/>
                  <a:pt x="1947988" y="1837854"/>
                </a:cubicBezTo>
                <a:cubicBezTo>
                  <a:pt x="1947988" y="1837854"/>
                  <a:pt x="1947988" y="1835133"/>
                  <a:pt x="1947988" y="1835133"/>
                </a:cubicBezTo>
                <a:close/>
                <a:moveTo>
                  <a:pt x="180157" y="1808352"/>
                </a:moveTo>
                <a:cubicBezTo>
                  <a:pt x="182783" y="1809410"/>
                  <a:pt x="185980" y="1812468"/>
                  <a:pt x="187350" y="1816231"/>
                </a:cubicBezTo>
                <a:cubicBezTo>
                  <a:pt x="182783" y="1812468"/>
                  <a:pt x="174563" y="1813409"/>
                  <a:pt x="176390" y="1812468"/>
                </a:cubicBezTo>
                <a:cubicBezTo>
                  <a:pt x="175476" y="1808234"/>
                  <a:pt x="177531" y="1807293"/>
                  <a:pt x="180157" y="1808352"/>
                </a:cubicBezTo>
                <a:close/>
                <a:moveTo>
                  <a:pt x="148435" y="1764842"/>
                </a:moveTo>
                <a:cubicBezTo>
                  <a:pt x="147646" y="1764431"/>
                  <a:pt x="146899" y="1764714"/>
                  <a:pt x="146211" y="1766074"/>
                </a:cubicBezTo>
                <a:cubicBezTo>
                  <a:pt x="149884" y="1767885"/>
                  <a:pt x="153558" y="1776039"/>
                  <a:pt x="158151" y="1782381"/>
                </a:cubicBezTo>
                <a:cubicBezTo>
                  <a:pt x="159988" y="1781475"/>
                  <a:pt x="161825" y="1782381"/>
                  <a:pt x="164580" y="1785099"/>
                </a:cubicBezTo>
                <a:cubicBezTo>
                  <a:pt x="167336" y="1783287"/>
                  <a:pt x="163662" y="1777851"/>
                  <a:pt x="159988" y="1771509"/>
                </a:cubicBezTo>
                <a:cubicBezTo>
                  <a:pt x="159988" y="1777851"/>
                  <a:pt x="156314" y="1771509"/>
                  <a:pt x="156314" y="1776945"/>
                </a:cubicBezTo>
                <a:cubicBezTo>
                  <a:pt x="153558" y="1773548"/>
                  <a:pt x="150803" y="1766074"/>
                  <a:pt x="148435" y="1764842"/>
                </a:cubicBezTo>
                <a:close/>
                <a:moveTo>
                  <a:pt x="2100685" y="1757858"/>
                </a:moveTo>
                <a:cubicBezTo>
                  <a:pt x="2101611" y="1758785"/>
                  <a:pt x="2102538" y="1759711"/>
                  <a:pt x="2102538" y="1760637"/>
                </a:cubicBezTo>
                <a:cubicBezTo>
                  <a:pt x="2103464" y="1763417"/>
                  <a:pt x="2105318" y="1766197"/>
                  <a:pt x="2101611" y="1768977"/>
                </a:cubicBezTo>
                <a:cubicBezTo>
                  <a:pt x="2099758" y="1768050"/>
                  <a:pt x="2096978" y="1767123"/>
                  <a:pt x="2096978" y="1766197"/>
                </a:cubicBezTo>
                <a:cubicBezTo>
                  <a:pt x="2097905" y="1763417"/>
                  <a:pt x="2099758" y="1760637"/>
                  <a:pt x="2100685" y="1757858"/>
                </a:cubicBezTo>
                <a:close/>
                <a:moveTo>
                  <a:pt x="1966970" y="1750631"/>
                </a:moveTo>
                <a:cubicBezTo>
                  <a:pt x="1966017" y="1752484"/>
                  <a:pt x="1965064" y="1754337"/>
                  <a:pt x="1964111" y="1756190"/>
                </a:cubicBezTo>
                <a:cubicBezTo>
                  <a:pt x="1964111" y="1758970"/>
                  <a:pt x="1964111" y="1761750"/>
                  <a:pt x="1968876" y="1760823"/>
                </a:cubicBezTo>
                <a:cubicBezTo>
                  <a:pt x="1969829" y="1760823"/>
                  <a:pt x="1970782" y="1758043"/>
                  <a:pt x="1970782" y="1756190"/>
                </a:cubicBezTo>
                <a:cubicBezTo>
                  <a:pt x="1969829" y="1755264"/>
                  <a:pt x="1969829" y="1754337"/>
                  <a:pt x="1968876" y="1753411"/>
                </a:cubicBezTo>
                <a:cubicBezTo>
                  <a:pt x="1968876" y="1752484"/>
                  <a:pt x="1967923" y="1751558"/>
                  <a:pt x="1966970" y="1750631"/>
                </a:cubicBezTo>
                <a:close/>
                <a:moveTo>
                  <a:pt x="2038566" y="1737786"/>
                </a:moveTo>
                <a:cubicBezTo>
                  <a:pt x="2042219" y="1738693"/>
                  <a:pt x="2045872" y="1744135"/>
                  <a:pt x="2045872" y="1745042"/>
                </a:cubicBezTo>
                <a:cubicBezTo>
                  <a:pt x="2039479" y="1752299"/>
                  <a:pt x="2048612" y="1758648"/>
                  <a:pt x="2047699" y="1765904"/>
                </a:cubicBezTo>
                <a:cubicBezTo>
                  <a:pt x="2047699" y="1766811"/>
                  <a:pt x="2045872" y="1767718"/>
                  <a:pt x="2044959" y="1769533"/>
                </a:cubicBezTo>
                <a:cubicBezTo>
                  <a:pt x="2042219" y="1767718"/>
                  <a:pt x="2040393" y="1765904"/>
                  <a:pt x="2037653" y="1764997"/>
                </a:cubicBezTo>
                <a:cubicBezTo>
                  <a:pt x="2024866" y="1757741"/>
                  <a:pt x="2023039" y="1752299"/>
                  <a:pt x="2031260" y="1741414"/>
                </a:cubicBezTo>
                <a:cubicBezTo>
                  <a:pt x="2033086" y="1739600"/>
                  <a:pt x="2034913" y="1735065"/>
                  <a:pt x="2038566" y="1737786"/>
                </a:cubicBezTo>
                <a:close/>
                <a:moveTo>
                  <a:pt x="133778" y="1733397"/>
                </a:moveTo>
                <a:cubicBezTo>
                  <a:pt x="132868" y="1742570"/>
                  <a:pt x="137417" y="1744405"/>
                  <a:pt x="141965" y="1751743"/>
                </a:cubicBezTo>
                <a:cubicBezTo>
                  <a:pt x="142875" y="1742570"/>
                  <a:pt x="138326" y="1740735"/>
                  <a:pt x="133778" y="1733397"/>
                </a:cubicBezTo>
                <a:close/>
                <a:moveTo>
                  <a:pt x="2129682" y="1721514"/>
                </a:moveTo>
                <a:cubicBezTo>
                  <a:pt x="2133356" y="1720611"/>
                  <a:pt x="2138867" y="1724224"/>
                  <a:pt x="2138867" y="1728741"/>
                </a:cubicBezTo>
                <a:cubicBezTo>
                  <a:pt x="2139785" y="1736872"/>
                  <a:pt x="2137949" y="1741389"/>
                  <a:pt x="2132438" y="1741389"/>
                </a:cubicBezTo>
                <a:cubicBezTo>
                  <a:pt x="2128763" y="1742292"/>
                  <a:pt x="2120497" y="1735968"/>
                  <a:pt x="2119578" y="1733258"/>
                </a:cubicBezTo>
                <a:cubicBezTo>
                  <a:pt x="2118660" y="1729645"/>
                  <a:pt x="2124171" y="1723321"/>
                  <a:pt x="2129682" y="1721514"/>
                </a:cubicBezTo>
                <a:close/>
                <a:moveTo>
                  <a:pt x="2066217" y="1695038"/>
                </a:moveTo>
                <a:cubicBezTo>
                  <a:pt x="2066217" y="1695943"/>
                  <a:pt x="2068070" y="1696848"/>
                  <a:pt x="2068070" y="1697754"/>
                </a:cubicBezTo>
                <a:cubicBezTo>
                  <a:pt x="2068070" y="1705902"/>
                  <a:pt x="2068070" y="1714956"/>
                  <a:pt x="2068070" y="1724010"/>
                </a:cubicBezTo>
                <a:cubicBezTo>
                  <a:pt x="2068070" y="1724915"/>
                  <a:pt x="2067143" y="1726726"/>
                  <a:pt x="2066217" y="1726726"/>
                </a:cubicBezTo>
                <a:cubicBezTo>
                  <a:pt x="2065290" y="1726726"/>
                  <a:pt x="2064364" y="1725820"/>
                  <a:pt x="2063437" y="1724915"/>
                </a:cubicBezTo>
                <a:cubicBezTo>
                  <a:pt x="2054171" y="1717672"/>
                  <a:pt x="2054171" y="1715861"/>
                  <a:pt x="2059731" y="1705902"/>
                </a:cubicBezTo>
                <a:cubicBezTo>
                  <a:pt x="2061584" y="1703186"/>
                  <a:pt x="2062511" y="1699565"/>
                  <a:pt x="2063437" y="1696848"/>
                </a:cubicBezTo>
                <a:cubicBezTo>
                  <a:pt x="2064364" y="1695943"/>
                  <a:pt x="2065290" y="1695943"/>
                  <a:pt x="2066217" y="1695038"/>
                </a:cubicBezTo>
                <a:close/>
                <a:moveTo>
                  <a:pt x="141763" y="1688922"/>
                </a:moveTo>
                <a:cubicBezTo>
                  <a:pt x="149917" y="1705260"/>
                  <a:pt x="151729" y="1721598"/>
                  <a:pt x="159883" y="1733397"/>
                </a:cubicBezTo>
                <a:cubicBezTo>
                  <a:pt x="164412" y="1733397"/>
                  <a:pt x="161694" y="1727043"/>
                  <a:pt x="166224" y="1727043"/>
                </a:cubicBezTo>
                <a:cubicBezTo>
                  <a:pt x="161694" y="1724320"/>
                  <a:pt x="158071" y="1709798"/>
                  <a:pt x="153541" y="1714336"/>
                </a:cubicBezTo>
                <a:cubicBezTo>
                  <a:pt x="156258" y="1707983"/>
                  <a:pt x="146293" y="1697091"/>
                  <a:pt x="141763" y="1688922"/>
                </a:cubicBezTo>
                <a:close/>
                <a:moveTo>
                  <a:pt x="135648" y="1672403"/>
                </a:moveTo>
                <a:cubicBezTo>
                  <a:pt x="141948" y="1682450"/>
                  <a:pt x="140148" y="1681536"/>
                  <a:pt x="145548" y="1693410"/>
                </a:cubicBezTo>
                <a:cubicBezTo>
                  <a:pt x="150049" y="1696150"/>
                  <a:pt x="154549" y="1691583"/>
                  <a:pt x="148249" y="1682450"/>
                </a:cubicBezTo>
                <a:cubicBezTo>
                  <a:pt x="143748" y="1693410"/>
                  <a:pt x="143748" y="1670577"/>
                  <a:pt x="135648" y="1672403"/>
                </a:cubicBezTo>
                <a:close/>
                <a:moveTo>
                  <a:pt x="2165087" y="1658700"/>
                </a:moveTo>
                <a:cubicBezTo>
                  <a:pt x="2166912" y="1659609"/>
                  <a:pt x="2169649" y="1659609"/>
                  <a:pt x="2171473" y="1660519"/>
                </a:cubicBezTo>
                <a:cubicBezTo>
                  <a:pt x="2171473" y="1661429"/>
                  <a:pt x="2170561" y="1665068"/>
                  <a:pt x="2169649" y="1665977"/>
                </a:cubicBezTo>
                <a:cubicBezTo>
                  <a:pt x="2162350" y="1672345"/>
                  <a:pt x="2157789" y="1679623"/>
                  <a:pt x="2159614" y="1689630"/>
                </a:cubicBezTo>
                <a:cubicBezTo>
                  <a:pt x="2160526" y="1694178"/>
                  <a:pt x="2160526" y="1698727"/>
                  <a:pt x="2159614" y="1703275"/>
                </a:cubicBezTo>
                <a:cubicBezTo>
                  <a:pt x="2159614" y="1705095"/>
                  <a:pt x="2156877" y="1706914"/>
                  <a:pt x="2155052" y="1706914"/>
                </a:cubicBezTo>
                <a:cubicBezTo>
                  <a:pt x="2145929" y="1707824"/>
                  <a:pt x="2135894" y="1695998"/>
                  <a:pt x="2140455" y="1689630"/>
                </a:cubicBezTo>
                <a:cubicBezTo>
                  <a:pt x="2145017" y="1683262"/>
                  <a:pt x="2145017" y="1676894"/>
                  <a:pt x="2146841" y="1670526"/>
                </a:cubicBezTo>
                <a:cubicBezTo>
                  <a:pt x="2149578" y="1662338"/>
                  <a:pt x="2155052" y="1657790"/>
                  <a:pt x="2165087" y="1658700"/>
                </a:cubicBezTo>
                <a:close/>
                <a:moveTo>
                  <a:pt x="2100333" y="1637142"/>
                </a:moveTo>
                <a:cubicBezTo>
                  <a:pt x="2103723" y="1636573"/>
                  <a:pt x="2107443" y="1636744"/>
                  <a:pt x="2111564" y="1637882"/>
                </a:cubicBezTo>
                <a:cubicBezTo>
                  <a:pt x="2113395" y="1638792"/>
                  <a:pt x="2116142" y="1639703"/>
                  <a:pt x="2117057" y="1641524"/>
                </a:cubicBezTo>
                <a:cubicBezTo>
                  <a:pt x="2117973" y="1644256"/>
                  <a:pt x="2117973" y="1647898"/>
                  <a:pt x="2118889" y="1655183"/>
                </a:cubicBezTo>
                <a:cubicBezTo>
                  <a:pt x="2122551" y="1665200"/>
                  <a:pt x="2112479" y="1673395"/>
                  <a:pt x="2108817" y="1684321"/>
                </a:cubicBezTo>
                <a:cubicBezTo>
                  <a:pt x="2107901" y="1685232"/>
                  <a:pt x="2103322" y="1686143"/>
                  <a:pt x="2102407" y="1685232"/>
                </a:cubicBezTo>
                <a:cubicBezTo>
                  <a:pt x="2094166" y="1677948"/>
                  <a:pt x="2085009" y="1670663"/>
                  <a:pt x="2077684" y="1662468"/>
                </a:cubicBezTo>
                <a:cubicBezTo>
                  <a:pt x="2075853" y="1660646"/>
                  <a:pt x="2075853" y="1657004"/>
                  <a:pt x="2076769" y="1656093"/>
                </a:cubicBezTo>
                <a:cubicBezTo>
                  <a:pt x="2082949" y="1647215"/>
                  <a:pt x="2090160" y="1638850"/>
                  <a:pt x="2100333" y="1637142"/>
                </a:cubicBezTo>
                <a:close/>
                <a:moveTo>
                  <a:pt x="130158" y="1632217"/>
                </a:moveTo>
                <a:cubicBezTo>
                  <a:pt x="125641" y="1633144"/>
                  <a:pt x="128351" y="1643336"/>
                  <a:pt x="131965" y="1646116"/>
                </a:cubicBezTo>
                <a:cubicBezTo>
                  <a:pt x="132868" y="1643336"/>
                  <a:pt x="131965" y="1638703"/>
                  <a:pt x="130158" y="1632217"/>
                </a:cubicBezTo>
                <a:close/>
                <a:moveTo>
                  <a:pt x="2106874" y="1611648"/>
                </a:moveTo>
                <a:cubicBezTo>
                  <a:pt x="2112211" y="1611648"/>
                  <a:pt x="2117548" y="1620718"/>
                  <a:pt x="2116659" y="1626161"/>
                </a:cubicBezTo>
                <a:cubicBezTo>
                  <a:pt x="2116659" y="1627975"/>
                  <a:pt x="2115769" y="1627975"/>
                  <a:pt x="2114880" y="1628882"/>
                </a:cubicBezTo>
                <a:cubicBezTo>
                  <a:pt x="2110432" y="1628882"/>
                  <a:pt x="2104206" y="1619811"/>
                  <a:pt x="2104206" y="1613462"/>
                </a:cubicBezTo>
                <a:cubicBezTo>
                  <a:pt x="2105095" y="1612555"/>
                  <a:pt x="2105985" y="1611648"/>
                  <a:pt x="2106874" y="1611648"/>
                </a:cubicBezTo>
                <a:close/>
                <a:moveTo>
                  <a:pt x="92730" y="1591753"/>
                </a:moveTo>
                <a:cubicBezTo>
                  <a:pt x="85614" y="1589966"/>
                  <a:pt x="94509" y="1614983"/>
                  <a:pt x="98956" y="1609623"/>
                </a:cubicBezTo>
                <a:cubicBezTo>
                  <a:pt x="94509" y="1600688"/>
                  <a:pt x="98067" y="1596220"/>
                  <a:pt x="92730" y="1591753"/>
                </a:cubicBezTo>
                <a:close/>
                <a:moveTo>
                  <a:pt x="128374" y="1584963"/>
                </a:moveTo>
                <a:cubicBezTo>
                  <a:pt x="123973" y="1586816"/>
                  <a:pt x="131015" y="1603494"/>
                  <a:pt x="134536" y="1607200"/>
                </a:cubicBezTo>
                <a:cubicBezTo>
                  <a:pt x="134536" y="1599788"/>
                  <a:pt x="131015" y="1597008"/>
                  <a:pt x="128374" y="1584963"/>
                </a:cubicBezTo>
                <a:close/>
                <a:moveTo>
                  <a:pt x="74495" y="1569953"/>
                </a:moveTo>
                <a:cubicBezTo>
                  <a:pt x="79030" y="1579960"/>
                  <a:pt x="84473" y="1589966"/>
                  <a:pt x="91729" y="1585418"/>
                </a:cubicBezTo>
                <a:cubicBezTo>
                  <a:pt x="86287" y="1581779"/>
                  <a:pt x="80844" y="1569953"/>
                  <a:pt x="74495" y="1569953"/>
                </a:cubicBezTo>
                <a:close/>
                <a:moveTo>
                  <a:pt x="2183214" y="1563631"/>
                </a:moveTo>
                <a:cubicBezTo>
                  <a:pt x="2185045" y="1562726"/>
                  <a:pt x="2187792" y="1564536"/>
                  <a:pt x="2187792" y="1566347"/>
                </a:cubicBezTo>
                <a:cubicBezTo>
                  <a:pt x="2188707" y="1569969"/>
                  <a:pt x="2187792" y="1572685"/>
                  <a:pt x="2187792" y="1576306"/>
                </a:cubicBezTo>
                <a:cubicBezTo>
                  <a:pt x="2187792" y="1580833"/>
                  <a:pt x="2187792" y="1585360"/>
                  <a:pt x="2186876" y="1589887"/>
                </a:cubicBezTo>
                <a:cubicBezTo>
                  <a:pt x="2186876" y="1593509"/>
                  <a:pt x="2185045" y="1594414"/>
                  <a:pt x="2183214" y="1593509"/>
                </a:cubicBezTo>
                <a:cubicBezTo>
                  <a:pt x="2176804" y="1588982"/>
                  <a:pt x="2173141" y="1583549"/>
                  <a:pt x="2174057" y="1576306"/>
                </a:cubicBezTo>
                <a:cubicBezTo>
                  <a:pt x="2174057" y="1571779"/>
                  <a:pt x="2178635" y="1564536"/>
                  <a:pt x="2183214" y="1563631"/>
                </a:cubicBezTo>
                <a:close/>
                <a:moveTo>
                  <a:pt x="117232" y="1562726"/>
                </a:moveTo>
                <a:cubicBezTo>
                  <a:pt x="116329" y="1567253"/>
                  <a:pt x="119039" y="1581739"/>
                  <a:pt x="112716" y="1567253"/>
                </a:cubicBezTo>
                <a:cubicBezTo>
                  <a:pt x="107295" y="1572685"/>
                  <a:pt x="117232" y="1584455"/>
                  <a:pt x="119943" y="1594414"/>
                </a:cubicBezTo>
                <a:cubicBezTo>
                  <a:pt x="121750" y="1583549"/>
                  <a:pt x="119943" y="1579022"/>
                  <a:pt x="117232" y="1562726"/>
                </a:cubicBezTo>
                <a:close/>
                <a:moveTo>
                  <a:pt x="120082" y="1547160"/>
                </a:moveTo>
                <a:cubicBezTo>
                  <a:pt x="115634" y="1551708"/>
                  <a:pt x="123640" y="1558076"/>
                  <a:pt x="122750" y="1567173"/>
                </a:cubicBezTo>
                <a:cubicBezTo>
                  <a:pt x="128977" y="1567173"/>
                  <a:pt x="120971" y="1553528"/>
                  <a:pt x="120082" y="1547160"/>
                </a:cubicBezTo>
                <a:close/>
                <a:moveTo>
                  <a:pt x="111866" y="1481560"/>
                </a:moveTo>
                <a:cubicBezTo>
                  <a:pt x="108407" y="1481560"/>
                  <a:pt x="113596" y="1490825"/>
                  <a:pt x="113596" y="1495458"/>
                </a:cubicBezTo>
                <a:cubicBezTo>
                  <a:pt x="114461" y="1493605"/>
                  <a:pt x="115325" y="1491752"/>
                  <a:pt x="116190" y="1489899"/>
                </a:cubicBezTo>
                <a:cubicBezTo>
                  <a:pt x="114461" y="1488046"/>
                  <a:pt x="113596" y="1485266"/>
                  <a:pt x="112731" y="1482486"/>
                </a:cubicBezTo>
                <a:cubicBezTo>
                  <a:pt x="112731" y="1482486"/>
                  <a:pt x="111866" y="1482486"/>
                  <a:pt x="111866" y="1481560"/>
                </a:cubicBezTo>
                <a:close/>
                <a:moveTo>
                  <a:pt x="107295" y="1468217"/>
                </a:moveTo>
                <a:cubicBezTo>
                  <a:pt x="106461" y="1468217"/>
                  <a:pt x="106461" y="1468217"/>
                  <a:pt x="105627" y="1469144"/>
                </a:cubicBezTo>
                <a:cubicBezTo>
                  <a:pt x="107295" y="1472850"/>
                  <a:pt x="108129" y="1473777"/>
                  <a:pt x="108963" y="1472850"/>
                </a:cubicBezTo>
                <a:cubicBezTo>
                  <a:pt x="108129" y="1470997"/>
                  <a:pt x="108129" y="1469144"/>
                  <a:pt x="107295" y="1468217"/>
                </a:cubicBezTo>
                <a:close/>
                <a:moveTo>
                  <a:pt x="88406" y="1413470"/>
                </a:moveTo>
                <a:cubicBezTo>
                  <a:pt x="92026" y="1425285"/>
                  <a:pt x="92026" y="1429830"/>
                  <a:pt x="97456" y="1436192"/>
                </a:cubicBezTo>
                <a:cubicBezTo>
                  <a:pt x="92026" y="1434374"/>
                  <a:pt x="100171" y="1448007"/>
                  <a:pt x="96551" y="1448007"/>
                </a:cubicBezTo>
                <a:cubicBezTo>
                  <a:pt x="93836" y="1436192"/>
                  <a:pt x="83881" y="1418015"/>
                  <a:pt x="88406" y="1413470"/>
                </a:cubicBezTo>
                <a:close/>
                <a:moveTo>
                  <a:pt x="84786" y="1399837"/>
                </a:moveTo>
                <a:lnTo>
                  <a:pt x="85558" y="1400252"/>
                </a:lnTo>
                <a:lnTo>
                  <a:pt x="82411" y="1410062"/>
                </a:lnTo>
                <a:cubicBezTo>
                  <a:pt x="82297" y="1413697"/>
                  <a:pt x="82976" y="1417560"/>
                  <a:pt x="83881" y="1421650"/>
                </a:cubicBezTo>
                <a:cubicBezTo>
                  <a:pt x="85691" y="1428921"/>
                  <a:pt x="88406" y="1437100"/>
                  <a:pt x="87501" y="1444371"/>
                </a:cubicBezTo>
                <a:cubicBezTo>
                  <a:pt x="91121" y="1450733"/>
                  <a:pt x="93836" y="1449824"/>
                  <a:pt x="95646" y="1450733"/>
                </a:cubicBezTo>
                <a:cubicBezTo>
                  <a:pt x="92026" y="1456186"/>
                  <a:pt x="96551" y="1481635"/>
                  <a:pt x="98362" y="1487087"/>
                </a:cubicBezTo>
                <a:cubicBezTo>
                  <a:pt x="102886" y="1487997"/>
                  <a:pt x="96551" y="1474364"/>
                  <a:pt x="99266" y="1472546"/>
                </a:cubicBezTo>
                <a:cubicBezTo>
                  <a:pt x="104697" y="1499812"/>
                  <a:pt x="102886" y="1510718"/>
                  <a:pt x="102886" y="1523442"/>
                </a:cubicBezTo>
                <a:cubicBezTo>
                  <a:pt x="103791" y="1529804"/>
                  <a:pt x="107412" y="1525260"/>
                  <a:pt x="109221" y="1530713"/>
                </a:cubicBezTo>
                <a:cubicBezTo>
                  <a:pt x="101981" y="1527986"/>
                  <a:pt x="106506" y="1547981"/>
                  <a:pt x="111032" y="1561614"/>
                </a:cubicBezTo>
                <a:cubicBezTo>
                  <a:pt x="115556" y="1559796"/>
                  <a:pt x="118271" y="1559796"/>
                  <a:pt x="118271" y="1556161"/>
                </a:cubicBezTo>
                <a:cubicBezTo>
                  <a:pt x="115556" y="1554343"/>
                  <a:pt x="113747" y="1544346"/>
                  <a:pt x="113747" y="1540710"/>
                </a:cubicBezTo>
                <a:cubicBezTo>
                  <a:pt x="119177" y="1547072"/>
                  <a:pt x="116462" y="1531622"/>
                  <a:pt x="120082" y="1529804"/>
                </a:cubicBezTo>
                <a:cubicBezTo>
                  <a:pt x="117367" y="1525260"/>
                  <a:pt x="116462" y="1525260"/>
                  <a:pt x="114651" y="1528895"/>
                </a:cubicBezTo>
                <a:cubicBezTo>
                  <a:pt x="112841" y="1507991"/>
                  <a:pt x="102886" y="1484361"/>
                  <a:pt x="101981" y="1464366"/>
                </a:cubicBezTo>
                <a:cubicBezTo>
                  <a:pt x="100171" y="1464366"/>
                  <a:pt x="99266" y="1469819"/>
                  <a:pt x="97456" y="1465275"/>
                </a:cubicBezTo>
                <a:cubicBezTo>
                  <a:pt x="103791" y="1468002"/>
                  <a:pt x="95646" y="1455278"/>
                  <a:pt x="99266" y="1456186"/>
                </a:cubicBezTo>
                <a:cubicBezTo>
                  <a:pt x="101981" y="1458913"/>
                  <a:pt x="102886" y="1458004"/>
                  <a:pt x="103791" y="1455278"/>
                </a:cubicBezTo>
                <a:cubicBezTo>
                  <a:pt x="101077" y="1448916"/>
                  <a:pt x="99266" y="1443462"/>
                  <a:pt x="97456" y="1436192"/>
                </a:cubicBezTo>
                <a:cubicBezTo>
                  <a:pt x="97456" y="1435283"/>
                  <a:pt x="97456" y="1435283"/>
                  <a:pt x="97456" y="1434374"/>
                </a:cubicBezTo>
                <a:cubicBezTo>
                  <a:pt x="94741" y="1424377"/>
                  <a:pt x="92931" y="1413470"/>
                  <a:pt x="91121" y="1402564"/>
                </a:cubicBezTo>
                <a:cubicBezTo>
                  <a:pt x="90216" y="1402564"/>
                  <a:pt x="89085" y="1402109"/>
                  <a:pt x="87954" y="1401541"/>
                </a:cubicBezTo>
                <a:lnTo>
                  <a:pt x="85558" y="1400252"/>
                </a:lnTo>
                <a:lnTo>
                  <a:pt x="85691" y="1399837"/>
                </a:lnTo>
                <a:cubicBezTo>
                  <a:pt x="84786" y="1399837"/>
                  <a:pt x="84786" y="1399837"/>
                  <a:pt x="84786" y="1399837"/>
                </a:cubicBezTo>
                <a:close/>
                <a:moveTo>
                  <a:pt x="72827" y="1349248"/>
                </a:moveTo>
                <a:cubicBezTo>
                  <a:pt x="73754" y="1351842"/>
                  <a:pt x="74680" y="1354436"/>
                  <a:pt x="75607" y="1357031"/>
                </a:cubicBezTo>
                <a:cubicBezTo>
                  <a:pt x="75607" y="1354436"/>
                  <a:pt x="75607" y="1352707"/>
                  <a:pt x="75607" y="1350977"/>
                </a:cubicBezTo>
                <a:cubicBezTo>
                  <a:pt x="75607" y="1350112"/>
                  <a:pt x="74680" y="1349248"/>
                  <a:pt x="72827" y="1349248"/>
                </a:cubicBezTo>
                <a:close/>
                <a:moveTo>
                  <a:pt x="66712" y="1313668"/>
                </a:moveTo>
                <a:cubicBezTo>
                  <a:pt x="67602" y="1325541"/>
                  <a:pt x="69381" y="1330108"/>
                  <a:pt x="68491" y="1339241"/>
                </a:cubicBezTo>
                <a:cubicBezTo>
                  <a:pt x="69381" y="1339241"/>
                  <a:pt x="69381" y="1339241"/>
                  <a:pt x="70270" y="1339241"/>
                </a:cubicBezTo>
                <a:cubicBezTo>
                  <a:pt x="70270" y="1335588"/>
                  <a:pt x="71160" y="1331021"/>
                  <a:pt x="71160" y="1326454"/>
                </a:cubicBezTo>
                <a:cubicBezTo>
                  <a:pt x="70270" y="1321888"/>
                  <a:pt x="69381" y="1318235"/>
                  <a:pt x="66712" y="1313668"/>
                </a:cubicBezTo>
                <a:close/>
                <a:moveTo>
                  <a:pt x="64674" y="1271973"/>
                </a:moveTo>
                <a:cubicBezTo>
                  <a:pt x="64674" y="1277361"/>
                  <a:pt x="61153" y="1277361"/>
                  <a:pt x="62033" y="1286342"/>
                </a:cubicBezTo>
                <a:cubicBezTo>
                  <a:pt x="71716" y="1296220"/>
                  <a:pt x="65554" y="1290832"/>
                  <a:pt x="69075" y="1306997"/>
                </a:cubicBezTo>
                <a:cubicBezTo>
                  <a:pt x="69075" y="1303405"/>
                  <a:pt x="69955" y="1301608"/>
                  <a:pt x="70835" y="1299812"/>
                </a:cubicBezTo>
                <a:cubicBezTo>
                  <a:pt x="70835" y="1293526"/>
                  <a:pt x="69955" y="1287240"/>
                  <a:pt x="68195" y="1282749"/>
                </a:cubicBezTo>
                <a:cubicBezTo>
                  <a:pt x="67314" y="1284546"/>
                  <a:pt x="66434" y="1286342"/>
                  <a:pt x="65554" y="1288138"/>
                </a:cubicBezTo>
                <a:cubicBezTo>
                  <a:pt x="64674" y="1285443"/>
                  <a:pt x="66434" y="1281852"/>
                  <a:pt x="66434" y="1278259"/>
                </a:cubicBezTo>
                <a:cubicBezTo>
                  <a:pt x="66434" y="1278259"/>
                  <a:pt x="66434" y="1277361"/>
                  <a:pt x="65554" y="1277361"/>
                </a:cubicBezTo>
                <a:cubicBezTo>
                  <a:pt x="66434" y="1276463"/>
                  <a:pt x="66434" y="1275565"/>
                  <a:pt x="66434" y="1274667"/>
                </a:cubicBezTo>
                <a:cubicBezTo>
                  <a:pt x="66434" y="1273769"/>
                  <a:pt x="65554" y="1272871"/>
                  <a:pt x="64674" y="1271973"/>
                </a:cubicBezTo>
                <a:close/>
                <a:moveTo>
                  <a:pt x="65472" y="1199148"/>
                </a:moveTo>
                <a:cubicBezTo>
                  <a:pt x="65472" y="1203674"/>
                  <a:pt x="65472" y="1208200"/>
                  <a:pt x="65472" y="1212724"/>
                </a:cubicBezTo>
                <a:cubicBezTo>
                  <a:pt x="65472" y="1222681"/>
                  <a:pt x="64531" y="1232637"/>
                  <a:pt x="63590" y="1241689"/>
                </a:cubicBezTo>
                <a:cubicBezTo>
                  <a:pt x="65472" y="1241689"/>
                  <a:pt x="68295" y="1240784"/>
                  <a:pt x="68295" y="1247120"/>
                </a:cubicBezTo>
                <a:cubicBezTo>
                  <a:pt x="65472" y="1247120"/>
                  <a:pt x="62649" y="1246215"/>
                  <a:pt x="61709" y="1249836"/>
                </a:cubicBezTo>
                <a:cubicBezTo>
                  <a:pt x="62649" y="1257982"/>
                  <a:pt x="64531" y="1264318"/>
                  <a:pt x="67354" y="1269750"/>
                </a:cubicBezTo>
                <a:cubicBezTo>
                  <a:pt x="71117" y="1256172"/>
                  <a:pt x="72058" y="1239879"/>
                  <a:pt x="72058" y="1221775"/>
                </a:cubicBezTo>
                <a:cubicBezTo>
                  <a:pt x="72998" y="1218155"/>
                  <a:pt x="72998" y="1213629"/>
                  <a:pt x="73939" y="1209106"/>
                </a:cubicBezTo>
                <a:cubicBezTo>
                  <a:pt x="72998" y="1208200"/>
                  <a:pt x="72998" y="1208200"/>
                  <a:pt x="72998" y="1208200"/>
                </a:cubicBezTo>
                <a:cubicBezTo>
                  <a:pt x="72058" y="1204579"/>
                  <a:pt x="69235" y="1201864"/>
                  <a:pt x="65472" y="1199148"/>
                </a:cubicBezTo>
                <a:close/>
                <a:moveTo>
                  <a:pt x="25653" y="1100283"/>
                </a:moveTo>
                <a:cubicBezTo>
                  <a:pt x="24700" y="1095743"/>
                  <a:pt x="24700" y="1112087"/>
                  <a:pt x="22794" y="1122984"/>
                </a:cubicBezTo>
                <a:cubicBezTo>
                  <a:pt x="29465" y="1119351"/>
                  <a:pt x="28512" y="1106639"/>
                  <a:pt x="25653" y="1100283"/>
                </a:cubicBezTo>
                <a:close/>
                <a:moveTo>
                  <a:pt x="33578" y="1074618"/>
                </a:moveTo>
                <a:cubicBezTo>
                  <a:pt x="25573" y="1078257"/>
                  <a:pt x="29131" y="1098270"/>
                  <a:pt x="33578" y="1104638"/>
                </a:cubicBezTo>
                <a:cubicBezTo>
                  <a:pt x="33578" y="1101909"/>
                  <a:pt x="33578" y="1100090"/>
                  <a:pt x="34468" y="1097361"/>
                </a:cubicBezTo>
                <a:cubicBezTo>
                  <a:pt x="32689" y="1090083"/>
                  <a:pt x="32689" y="1083715"/>
                  <a:pt x="33578" y="1074618"/>
                </a:cubicBezTo>
                <a:close/>
                <a:moveTo>
                  <a:pt x="36553" y="1055716"/>
                </a:moveTo>
                <a:cubicBezTo>
                  <a:pt x="34746" y="1058417"/>
                  <a:pt x="32939" y="1064718"/>
                  <a:pt x="31132" y="1071918"/>
                </a:cubicBezTo>
                <a:cubicBezTo>
                  <a:pt x="36553" y="1074618"/>
                  <a:pt x="38360" y="1060217"/>
                  <a:pt x="36553" y="1055716"/>
                </a:cubicBezTo>
                <a:close/>
                <a:moveTo>
                  <a:pt x="35580" y="1039039"/>
                </a:moveTo>
                <a:cubicBezTo>
                  <a:pt x="35580" y="1043672"/>
                  <a:pt x="35580" y="1048304"/>
                  <a:pt x="37433" y="1050157"/>
                </a:cubicBezTo>
                <a:cubicBezTo>
                  <a:pt x="37433" y="1048304"/>
                  <a:pt x="38360" y="1047378"/>
                  <a:pt x="38360" y="1045524"/>
                </a:cubicBezTo>
                <a:cubicBezTo>
                  <a:pt x="37433" y="1043672"/>
                  <a:pt x="36506" y="1041819"/>
                  <a:pt x="35580" y="1039039"/>
                </a:cubicBezTo>
                <a:close/>
                <a:moveTo>
                  <a:pt x="41695" y="1015690"/>
                </a:moveTo>
                <a:cubicBezTo>
                  <a:pt x="40027" y="1016616"/>
                  <a:pt x="39193" y="1019396"/>
                  <a:pt x="38360" y="1021250"/>
                </a:cubicBezTo>
                <a:cubicBezTo>
                  <a:pt x="39193" y="1020323"/>
                  <a:pt x="40861" y="1019396"/>
                  <a:pt x="41695" y="1018470"/>
                </a:cubicBezTo>
                <a:cubicBezTo>
                  <a:pt x="41695" y="1017543"/>
                  <a:pt x="41695" y="1016616"/>
                  <a:pt x="41695" y="1015690"/>
                </a:cubicBezTo>
                <a:close/>
                <a:moveTo>
                  <a:pt x="51215" y="987680"/>
                </a:moveTo>
                <a:cubicBezTo>
                  <a:pt x="51215" y="988577"/>
                  <a:pt x="51215" y="988577"/>
                  <a:pt x="51215" y="988577"/>
                </a:cubicBezTo>
                <a:cubicBezTo>
                  <a:pt x="53925" y="996660"/>
                  <a:pt x="49409" y="1006539"/>
                  <a:pt x="46698" y="1004742"/>
                </a:cubicBezTo>
                <a:cubicBezTo>
                  <a:pt x="46698" y="1008334"/>
                  <a:pt x="47602" y="1010131"/>
                  <a:pt x="49409" y="1010131"/>
                </a:cubicBezTo>
                <a:cubicBezTo>
                  <a:pt x="50312" y="1008334"/>
                  <a:pt x="51215" y="1006539"/>
                  <a:pt x="53022" y="1005641"/>
                </a:cubicBezTo>
                <a:cubicBezTo>
                  <a:pt x="53022" y="1004742"/>
                  <a:pt x="53022" y="1002947"/>
                  <a:pt x="53022" y="1002048"/>
                </a:cubicBezTo>
                <a:cubicBezTo>
                  <a:pt x="54829" y="1000252"/>
                  <a:pt x="56636" y="999354"/>
                  <a:pt x="57539" y="997558"/>
                </a:cubicBezTo>
                <a:cubicBezTo>
                  <a:pt x="58443" y="995762"/>
                  <a:pt x="59346" y="994864"/>
                  <a:pt x="60249" y="993966"/>
                </a:cubicBezTo>
                <a:cubicBezTo>
                  <a:pt x="61153" y="991272"/>
                  <a:pt x="57539" y="986782"/>
                  <a:pt x="53925" y="987680"/>
                </a:cubicBezTo>
                <a:cubicBezTo>
                  <a:pt x="53022" y="987680"/>
                  <a:pt x="52119" y="987680"/>
                  <a:pt x="51215" y="987680"/>
                </a:cubicBezTo>
                <a:close/>
                <a:moveTo>
                  <a:pt x="60120" y="938217"/>
                </a:moveTo>
                <a:cubicBezTo>
                  <a:pt x="59167" y="942783"/>
                  <a:pt x="58214" y="947351"/>
                  <a:pt x="57261" y="950091"/>
                </a:cubicBezTo>
                <a:cubicBezTo>
                  <a:pt x="57261" y="950091"/>
                  <a:pt x="58214" y="950091"/>
                  <a:pt x="58214" y="950091"/>
                </a:cubicBezTo>
                <a:cubicBezTo>
                  <a:pt x="59167" y="948264"/>
                  <a:pt x="60120" y="947351"/>
                  <a:pt x="61074" y="945523"/>
                </a:cubicBezTo>
                <a:cubicBezTo>
                  <a:pt x="62979" y="940957"/>
                  <a:pt x="63933" y="937304"/>
                  <a:pt x="60120" y="938217"/>
                </a:cubicBezTo>
                <a:close/>
                <a:moveTo>
                  <a:pt x="69269" y="908395"/>
                </a:moveTo>
                <a:cubicBezTo>
                  <a:pt x="64544" y="924858"/>
                  <a:pt x="71160" y="923944"/>
                  <a:pt x="63598" y="924858"/>
                </a:cubicBezTo>
                <a:cubicBezTo>
                  <a:pt x="61708" y="931260"/>
                  <a:pt x="62654" y="934004"/>
                  <a:pt x="64544" y="936748"/>
                </a:cubicBezTo>
                <a:cubicBezTo>
                  <a:pt x="66434" y="928516"/>
                  <a:pt x="67379" y="920286"/>
                  <a:pt x="70214" y="912053"/>
                </a:cubicBezTo>
                <a:cubicBezTo>
                  <a:pt x="70214" y="911139"/>
                  <a:pt x="69269" y="909310"/>
                  <a:pt x="69269" y="908395"/>
                </a:cubicBezTo>
                <a:close/>
                <a:moveTo>
                  <a:pt x="71716" y="905059"/>
                </a:moveTo>
                <a:cubicBezTo>
                  <a:pt x="71716" y="906727"/>
                  <a:pt x="71716" y="907562"/>
                  <a:pt x="71160" y="908395"/>
                </a:cubicBezTo>
                <a:cubicBezTo>
                  <a:pt x="71160" y="908395"/>
                  <a:pt x="71160" y="908395"/>
                  <a:pt x="71716" y="908395"/>
                </a:cubicBezTo>
                <a:cubicBezTo>
                  <a:pt x="71716" y="906727"/>
                  <a:pt x="71716" y="905894"/>
                  <a:pt x="71716" y="905059"/>
                </a:cubicBezTo>
                <a:close/>
                <a:moveTo>
                  <a:pt x="2237630" y="903949"/>
                </a:moveTo>
                <a:cubicBezTo>
                  <a:pt x="2238519" y="904839"/>
                  <a:pt x="2240298" y="904839"/>
                  <a:pt x="2241187" y="905728"/>
                </a:cubicBezTo>
                <a:cubicBezTo>
                  <a:pt x="2242077" y="905728"/>
                  <a:pt x="2241187" y="907507"/>
                  <a:pt x="2241187" y="907507"/>
                </a:cubicBezTo>
                <a:cubicBezTo>
                  <a:pt x="2237630" y="908397"/>
                  <a:pt x="2237630" y="905728"/>
                  <a:pt x="2237630" y="903949"/>
                </a:cubicBezTo>
                <a:close/>
                <a:moveTo>
                  <a:pt x="2230402" y="896723"/>
                </a:moveTo>
                <a:cubicBezTo>
                  <a:pt x="2234109" y="896723"/>
                  <a:pt x="2235962" y="898471"/>
                  <a:pt x="2235962" y="902837"/>
                </a:cubicBezTo>
                <a:cubicBezTo>
                  <a:pt x="2234109" y="902837"/>
                  <a:pt x="2232255" y="902837"/>
                  <a:pt x="2230402" y="902837"/>
                </a:cubicBezTo>
                <a:cubicBezTo>
                  <a:pt x="2230402" y="900217"/>
                  <a:pt x="2230402" y="898471"/>
                  <a:pt x="2230402" y="896723"/>
                </a:cubicBezTo>
                <a:close/>
                <a:moveTo>
                  <a:pt x="62992" y="895052"/>
                </a:moveTo>
                <a:cubicBezTo>
                  <a:pt x="59399" y="901339"/>
                  <a:pt x="56705" y="908523"/>
                  <a:pt x="57603" y="916605"/>
                </a:cubicBezTo>
                <a:cubicBezTo>
                  <a:pt x="63890" y="918401"/>
                  <a:pt x="63890" y="918401"/>
                  <a:pt x="63890" y="918401"/>
                </a:cubicBezTo>
                <a:cubicBezTo>
                  <a:pt x="65686" y="913912"/>
                  <a:pt x="62094" y="905828"/>
                  <a:pt x="67482" y="904931"/>
                </a:cubicBezTo>
                <a:cubicBezTo>
                  <a:pt x="68380" y="895052"/>
                  <a:pt x="63890" y="906727"/>
                  <a:pt x="62094" y="906727"/>
                </a:cubicBezTo>
                <a:cubicBezTo>
                  <a:pt x="61195" y="903135"/>
                  <a:pt x="63890" y="900441"/>
                  <a:pt x="65686" y="897747"/>
                </a:cubicBezTo>
                <a:cubicBezTo>
                  <a:pt x="64788" y="896848"/>
                  <a:pt x="63890" y="895951"/>
                  <a:pt x="62992" y="895052"/>
                </a:cubicBezTo>
                <a:close/>
                <a:moveTo>
                  <a:pt x="2227940" y="890978"/>
                </a:moveTo>
                <a:cubicBezTo>
                  <a:pt x="2228894" y="890978"/>
                  <a:pt x="2228894" y="893758"/>
                  <a:pt x="2229846" y="895611"/>
                </a:cubicBezTo>
                <a:cubicBezTo>
                  <a:pt x="2227940" y="895611"/>
                  <a:pt x="2225081" y="895611"/>
                  <a:pt x="2223175" y="895611"/>
                </a:cubicBezTo>
                <a:cubicBezTo>
                  <a:pt x="2224128" y="892831"/>
                  <a:pt x="2224128" y="890052"/>
                  <a:pt x="2227940" y="890978"/>
                </a:cubicBezTo>
                <a:close/>
                <a:moveTo>
                  <a:pt x="69214" y="857805"/>
                </a:moveTo>
                <a:cubicBezTo>
                  <a:pt x="65600" y="865887"/>
                  <a:pt x="70117" y="864989"/>
                  <a:pt x="69214" y="869480"/>
                </a:cubicBezTo>
                <a:cubicBezTo>
                  <a:pt x="71020" y="869480"/>
                  <a:pt x="71924" y="864091"/>
                  <a:pt x="72827" y="860499"/>
                </a:cubicBezTo>
                <a:cubicBezTo>
                  <a:pt x="71020" y="860499"/>
                  <a:pt x="70117" y="859602"/>
                  <a:pt x="69214" y="857805"/>
                </a:cubicBezTo>
                <a:close/>
                <a:moveTo>
                  <a:pt x="2205052" y="855226"/>
                </a:moveTo>
                <a:cubicBezTo>
                  <a:pt x="2205830" y="855107"/>
                  <a:pt x="2206720" y="855822"/>
                  <a:pt x="2207609" y="857728"/>
                </a:cubicBezTo>
                <a:cubicBezTo>
                  <a:pt x="2207609" y="857728"/>
                  <a:pt x="2205830" y="859634"/>
                  <a:pt x="2205830" y="860587"/>
                </a:cubicBezTo>
                <a:cubicBezTo>
                  <a:pt x="2204941" y="859634"/>
                  <a:pt x="2204051" y="858681"/>
                  <a:pt x="2203162" y="857728"/>
                </a:cubicBezTo>
                <a:cubicBezTo>
                  <a:pt x="2203606" y="856299"/>
                  <a:pt x="2204274" y="855346"/>
                  <a:pt x="2205052" y="855226"/>
                </a:cubicBezTo>
                <a:close/>
                <a:moveTo>
                  <a:pt x="2215948" y="850381"/>
                </a:moveTo>
                <a:cubicBezTo>
                  <a:pt x="2218728" y="849468"/>
                  <a:pt x="2222434" y="859514"/>
                  <a:pt x="2225214" y="868648"/>
                </a:cubicBezTo>
                <a:cubicBezTo>
                  <a:pt x="2228920" y="877781"/>
                  <a:pt x="2229846" y="887828"/>
                  <a:pt x="2228920" y="886002"/>
                </a:cubicBezTo>
                <a:cubicBezTo>
                  <a:pt x="2224287" y="869562"/>
                  <a:pt x="2219654" y="859514"/>
                  <a:pt x="2215948" y="850381"/>
                </a:cubicBezTo>
                <a:close/>
                <a:moveTo>
                  <a:pt x="90350" y="842239"/>
                </a:moveTo>
                <a:cubicBezTo>
                  <a:pt x="85792" y="845884"/>
                  <a:pt x="82145" y="850439"/>
                  <a:pt x="81233" y="855906"/>
                </a:cubicBezTo>
                <a:cubicBezTo>
                  <a:pt x="80321" y="859550"/>
                  <a:pt x="77586" y="860462"/>
                  <a:pt x="74851" y="860462"/>
                </a:cubicBezTo>
                <a:cubicBezTo>
                  <a:pt x="74851" y="863195"/>
                  <a:pt x="73939" y="865017"/>
                  <a:pt x="73939" y="868661"/>
                </a:cubicBezTo>
                <a:cubicBezTo>
                  <a:pt x="75762" y="868661"/>
                  <a:pt x="75762" y="871394"/>
                  <a:pt x="76674" y="872305"/>
                </a:cubicBezTo>
                <a:cubicBezTo>
                  <a:pt x="80321" y="859550"/>
                  <a:pt x="86703" y="864105"/>
                  <a:pt x="78497" y="869572"/>
                </a:cubicBezTo>
                <a:cubicBezTo>
                  <a:pt x="78497" y="871394"/>
                  <a:pt x="77586" y="873217"/>
                  <a:pt x="77586" y="875039"/>
                </a:cubicBezTo>
                <a:cubicBezTo>
                  <a:pt x="82145" y="875039"/>
                  <a:pt x="86703" y="875039"/>
                  <a:pt x="91262" y="874128"/>
                </a:cubicBezTo>
                <a:cubicBezTo>
                  <a:pt x="93085" y="874128"/>
                  <a:pt x="94909" y="870484"/>
                  <a:pt x="94909" y="868661"/>
                </a:cubicBezTo>
                <a:cubicBezTo>
                  <a:pt x="93997" y="865017"/>
                  <a:pt x="90350" y="860462"/>
                  <a:pt x="90350" y="856817"/>
                </a:cubicBezTo>
                <a:cubicBezTo>
                  <a:pt x="91262" y="853172"/>
                  <a:pt x="96732" y="850439"/>
                  <a:pt x="94909" y="844972"/>
                </a:cubicBezTo>
                <a:cubicBezTo>
                  <a:pt x="94909" y="844061"/>
                  <a:pt x="93997" y="843150"/>
                  <a:pt x="93085" y="842239"/>
                </a:cubicBezTo>
                <a:cubicBezTo>
                  <a:pt x="93085" y="842239"/>
                  <a:pt x="91262" y="842239"/>
                  <a:pt x="90350" y="842239"/>
                </a:cubicBezTo>
                <a:close/>
                <a:moveTo>
                  <a:pt x="2174253" y="811108"/>
                </a:moveTo>
                <a:cubicBezTo>
                  <a:pt x="2174253" y="812221"/>
                  <a:pt x="2174253" y="812221"/>
                  <a:pt x="2174253" y="812221"/>
                </a:cubicBezTo>
                <a:lnTo>
                  <a:pt x="2173354" y="813120"/>
                </a:lnTo>
                <a:lnTo>
                  <a:pt x="2173141" y="813078"/>
                </a:lnTo>
                <a:lnTo>
                  <a:pt x="2173141" y="812221"/>
                </a:lnTo>
                <a:cubicBezTo>
                  <a:pt x="2174253" y="811108"/>
                  <a:pt x="2174253" y="811108"/>
                  <a:pt x="2174253" y="811108"/>
                </a:cubicBezTo>
                <a:close/>
                <a:moveTo>
                  <a:pt x="2178701" y="807551"/>
                </a:moveTo>
                <a:cubicBezTo>
                  <a:pt x="2178701" y="807551"/>
                  <a:pt x="2178701" y="809330"/>
                  <a:pt x="2178701" y="809330"/>
                </a:cubicBezTo>
                <a:cubicBezTo>
                  <a:pt x="2177811" y="810219"/>
                  <a:pt x="2176032" y="811108"/>
                  <a:pt x="2174253" y="811108"/>
                </a:cubicBezTo>
                <a:cubicBezTo>
                  <a:pt x="2175143" y="809330"/>
                  <a:pt x="2175143" y="806662"/>
                  <a:pt x="2178701" y="807551"/>
                </a:cubicBezTo>
                <a:close/>
                <a:moveTo>
                  <a:pt x="109974" y="791130"/>
                </a:moveTo>
                <a:cubicBezTo>
                  <a:pt x="111111" y="790788"/>
                  <a:pt x="112248" y="790788"/>
                  <a:pt x="113612" y="792153"/>
                </a:cubicBezTo>
                <a:cubicBezTo>
                  <a:pt x="109974" y="799431"/>
                  <a:pt x="112703" y="802160"/>
                  <a:pt x="112703" y="806708"/>
                </a:cubicBezTo>
                <a:cubicBezTo>
                  <a:pt x="110883" y="805798"/>
                  <a:pt x="104515" y="819444"/>
                  <a:pt x="106335" y="810347"/>
                </a:cubicBezTo>
                <a:cubicBezTo>
                  <a:pt x="114522" y="801250"/>
                  <a:pt x="105425" y="798521"/>
                  <a:pt x="106335" y="792153"/>
                </a:cubicBezTo>
                <a:cubicBezTo>
                  <a:pt x="107699" y="792153"/>
                  <a:pt x="108837" y="791471"/>
                  <a:pt x="109974" y="791130"/>
                </a:cubicBezTo>
                <a:close/>
                <a:moveTo>
                  <a:pt x="122861" y="768471"/>
                </a:moveTo>
                <a:cubicBezTo>
                  <a:pt x="121042" y="774901"/>
                  <a:pt x="120132" y="777656"/>
                  <a:pt x="118313" y="787760"/>
                </a:cubicBezTo>
                <a:cubicBezTo>
                  <a:pt x="116494" y="786841"/>
                  <a:pt x="112855" y="786841"/>
                  <a:pt x="113764" y="783166"/>
                </a:cubicBezTo>
                <a:cubicBezTo>
                  <a:pt x="121952" y="785922"/>
                  <a:pt x="113764" y="766634"/>
                  <a:pt x="122861" y="768471"/>
                </a:cubicBezTo>
                <a:close/>
                <a:moveTo>
                  <a:pt x="111840" y="752092"/>
                </a:moveTo>
                <a:cubicBezTo>
                  <a:pt x="112872" y="750976"/>
                  <a:pt x="113862" y="750808"/>
                  <a:pt x="114522" y="752388"/>
                </a:cubicBezTo>
                <a:cubicBezTo>
                  <a:pt x="109241" y="765939"/>
                  <a:pt x="109241" y="765939"/>
                  <a:pt x="109241" y="765939"/>
                </a:cubicBezTo>
                <a:cubicBezTo>
                  <a:pt x="105280" y="767295"/>
                  <a:pt x="108745" y="755437"/>
                  <a:pt x="111840" y="752092"/>
                </a:cubicBezTo>
                <a:close/>
                <a:moveTo>
                  <a:pt x="151770" y="736612"/>
                </a:moveTo>
                <a:cubicBezTo>
                  <a:pt x="149101" y="741179"/>
                  <a:pt x="145543" y="745745"/>
                  <a:pt x="142875" y="749398"/>
                </a:cubicBezTo>
                <a:cubicBezTo>
                  <a:pt x="144654" y="748485"/>
                  <a:pt x="146433" y="748485"/>
                  <a:pt x="148212" y="749398"/>
                </a:cubicBezTo>
                <a:cubicBezTo>
                  <a:pt x="149101" y="746658"/>
                  <a:pt x="149991" y="743918"/>
                  <a:pt x="150880" y="742092"/>
                </a:cubicBezTo>
                <a:cubicBezTo>
                  <a:pt x="151770" y="740266"/>
                  <a:pt x="151770" y="738439"/>
                  <a:pt x="151770" y="736612"/>
                </a:cubicBezTo>
                <a:close/>
                <a:moveTo>
                  <a:pt x="114718" y="726957"/>
                </a:moveTo>
                <a:cubicBezTo>
                  <a:pt x="107393" y="736055"/>
                  <a:pt x="115634" y="734235"/>
                  <a:pt x="111056" y="741513"/>
                </a:cubicBezTo>
                <a:cubicBezTo>
                  <a:pt x="111971" y="726048"/>
                  <a:pt x="100984" y="746061"/>
                  <a:pt x="100068" y="736055"/>
                </a:cubicBezTo>
                <a:cubicBezTo>
                  <a:pt x="104646" y="737874"/>
                  <a:pt x="109225" y="727867"/>
                  <a:pt x="114718" y="726957"/>
                </a:cubicBezTo>
                <a:close/>
                <a:moveTo>
                  <a:pt x="150921" y="713265"/>
                </a:moveTo>
                <a:cubicBezTo>
                  <a:pt x="151828" y="714167"/>
                  <a:pt x="154549" y="715070"/>
                  <a:pt x="153642" y="717775"/>
                </a:cubicBezTo>
                <a:cubicBezTo>
                  <a:pt x="143665" y="734012"/>
                  <a:pt x="130059" y="736719"/>
                  <a:pt x="126431" y="761074"/>
                </a:cubicBezTo>
                <a:cubicBezTo>
                  <a:pt x="124617" y="759270"/>
                  <a:pt x="122803" y="759270"/>
                  <a:pt x="120082" y="761074"/>
                </a:cubicBezTo>
                <a:cubicBezTo>
                  <a:pt x="128245" y="746642"/>
                  <a:pt x="130059" y="734012"/>
                  <a:pt x="139130" y="723187"/>
                </a:cubicBezTo>
                <a:cubicBezTo>
                  <a:pt x="138223" y="727699"/>
                  <a:pt x="147293" y="721383"/>
                  <a:pt x="150921" y="713265"/>
                </a:cubicBezTo>
                <a:close/>
                <a:moveTo>
                  <a:pt x="209189" y="693806"/>
                </a:moveTo>
                <a:cubicBezTo>
                  <a:pt x="203789" y="699365"/>
                  <a:pt x="199289" y="706777"/>
                  <a:pt x="195688" y="714190"/>
                </a:cubicBezTo>
                <a:cubicBezTo>
                  <a:pt x="201089" y="716043"/>
                  <a:pt x="204689" y="713264"/>
                  <a:pt x="211890" y="705851"/>
                </a:cubicBezTo>
                <a:cubicBezTo>
                  <a:pt x="214590" y="702145"/>
                  <a:pt x="214590" y="697512"/>
                  <a:pt x="210090" y="693806"/>
                </a:cubicBezTo>
                <a:cubicBezTo>
                  <a:pt x="210090" y="693806"/>
                  <a:pt x="209189" y="693806"/>
                  <a:pt x="209189" y="693806"/>
                </a:cubicBezTo>
                <a:close/>
                <a:moveTo>
                  <a:pt x="283526" y="629318"/>
                </a:moveTo>
                <a:cubicBezTo>
                  <a:pt x="280932" y="632236"/>
                  <a:pt x="278337" y="634182"/>
                  <a:pt x="275743" y="637101"/>
                </a:cubicBezTo>
                <a:cubicBezTo>
                  <a:pt x="280067" y="637101"/>
                  <a:pt x="283526" y="636128"/>
                  <a:pt x="283526" y="629318"/>
                </a:cubicBezTo>
                <a:close/>
                <a:moveTo>
                  <a:pt x="1942429" y="615977"/>
                </a:moveTo>
                <a:cubicBezTo>
                  <a:pt x="1943541" y="615977"/>
                  <a:pt x="1943541" y="615977"/>
                  <a:pt x="1943541" y="615977"/>
                </a:cubicBezTo>
                <a:lnTo>
                  <a:pt x="1943541" y="617056"/>
                </a:lnTo>
                <a:lnTo>
                  <a:pt x="1943496" y="616926"/>
                </a:lnTo>
                <a:lnTo>
                  <a:pt x="1943364" y="616912"/>
                </a:lnTo>
                <a:close/>
                <a:moveTo>
                  <a:pt x="205695" y="614865"/>
                </a:moveTo>
                <a:cubicBezTo>
                  <a:pt x="205695" y="620308"/>
                  <a:pt x="192050" y="649333"/>
                  <a:pt x="185682" y="644798"/>
                </a:cubicBezTo>
                <a:cubicBezTo>
                  <a:pt x="197508" y="633913"/>
                  <a:pt x="193869" y="626657"/>
                  <a:pt x="205695" y="614865"/>
                </a:cubicBezTo>
                <a:close/>
                <a:moveTo>
                  <a:pt x="1943541" y="609307"/>
                </a:moveTo>
                <a:cubicBezTo>
                  <a:pt x="1946043" y="609307"/>
                  <a:pt x="1948545" y="610259"/>
                  <a:pt x="1947711" y="614071"/>
                </a:cubicBezTo>
                <a:cubicBezTo>
                  <a:pt x="1947711" y="615024"/>
                  <a:pt x="1945209" y="615024"/>
                  <a:pt x="1943541" y="615977"/>
                </a:cubicBezTo>
                <a:close/>
                <a:moveTo>
                  <a:pt x="1942429" y="608751"/>
                </a:moveTo>
                <a:cubicBezTo>
                  <a:pt x="1942429" y="608751"/>
                  <a:pt x="1943541" y="608751"/>
                  <a:pt x="1943541" y="608751"/>
                </a:cubicBezTo>
                <a:lnTo>
                  <a:pt x="1943541" y="609307"/>
                </a:lnTo>
                <a:cubicBezTo>
                  <a:pt x="1943541" y="609307"/>
                  <a:pt x="1943541" y="609307"/>
                  <a:pt x="1942429" y="609307"/>
                </a:cubicBezTo>
                <a:cubicBezTo>
                  <a:pt x="1942429" y="609307"/>
                  <a:pt x="1942429" y="608751"/>
                  <a:pt x="1942429" y="608751"/>
                </a:cubicBezTo>
                <a:close/>
                <a:moveTo>
                  <a:pt x="1940576" y="604118"/>
                </a:moveTo>
                <a:cubicBezTo>
                  <a:pt x="1941502" y="605045"/>
                  <a:pt x="1941502" y="606898"/>
                  <a:pt x="1942429" y="608751"/>
                </a:cubicBezTo>
                <a:cubicBezTo>
                  <a:pt x="1940576" y="608751"/>
                  <a:pt x="1938723" y="607824"/>
                  <a:pt x="1937796" y="606898"/>
                </a:cubicBezTo>
                <a:cubicBezTo>
                  <a:pt x="1936870" y="605045"/>
                  <a:pt x="1937796" y="603192"/>
                  <a:pt x="1940576" y="604118"/>
                </a:cubicBezTo>
                <a:close/>
                <a:moveTo>
                  <a:pt x="229297" y="510351"/>
                </a:moveTo>
                <a:cubicBezTo>
                  <a:pt x="232936" y="511278"/>
                  <a:pt x="228387" y="515910"/>
                  <a:pt x="232936" y="516837"/>
                </a:cubicBezTo>
                <a:cubicBezTo>
                  <a:pt x="228387" y="524249"/>
                  <a:pt x="222929" y="520543"/>
                  <a:pt x="223839" y="516837"/>
                </a:cubicBezTo>
                <a:cubicBezTo>
                  <a:pt x="229297" y="510351"/>
                  <a:pt x="229297" y="510351"/>
                  <a:pt x="229297" y="510351"/>
                </a:cubicBezTo>
                <a:close/>
                <a:moveTo>
                  <a:pt x="343011" y="478104"/>
                </a:moveTo>
                <a:cubicBezTo>
                  <a:pt x="340231" y="481732"/>
                  <a:pt x="336525" y="486268"/>
                  <a:pt x="332818" y="489896"/>
                </a:cubicBezTo>
                <a:cubicBezTo>
                  <a:pt x="331892" y="490803"/>
                  <a:pt x="330965" y="492617"/>
                  <a:pt x="329112" y="493524"/>
                </a:cubicBezTo>
                <a:cubicBezTo>
                  <a:pt x="330039" y="494431"/>
                  <a:pt x="330039" y="494431"/>
                  <a:pt x="330039" y="495338"/>
                </a:cubicBezTo>
                <a:cubicBezTo>
                  <a:pt x="336525" y="493524"/>
                  <a:pt x="339304" y="485361"/>
                  <a:pt x="343011" y="478104"/>
                </a:cubicBezTo>
                <a:close/>
                <a:moveTo>
                  <a:pt x="433489" y="456978"/>
                </a:moveTo>
                <a:cubicBezTo>
                  <a:pt x="433489" y="457813"/>
                  <a:pt x="432516" y="457813"/>
                  <a:pt x="432516" y="458646"/>
                </a:cubicBezTo>
                <a:cubicBezTo>
                  <a:pt x="433489" y="458646"/>
                  <a:pt x="435435" y="457813"/>
                  <a:pt x="436407" y="457813"/>
                </a:cubicBezTo>
                <a:cubicBezTo>
                  <a:pt x="436407" y="456978"/>
                  <a:pt x="435435" y="456978"/>
                  <a:pt x="433489" y="456978"/>
                </a:cubicBezTo>
                <a:close/>
                <a:moveTo>
                  <a:pt x="410492" y="455689"/>
                </a:moveTo>
                <a:lnTo>
                  <a:pt x="409197" y="463092"/>
                </a:lnTo>
                <a:cubicBezTo>
                  <a:pt x="410989" y="460389"/>
                  <a:pt x="411884" y="457686"/>
                  <a:pt x="410093" y="455884"/>
                </a:cubicBezTo>
                <a:close/>
                <a:moveTo>
                  <a:pt x="420841" y="437864"/>
                </a:moveTo>
                <a:cubicBezTo>
                  <a:pt x="417258" y="442369"/>
                  <a:pt x="419050" y="445973"/>
                  <a:pt x="419050" y="450478"/>
                </a:cubicBezTo>
                <a:cubicBezTo>
                  <a:pt x="416811" y="453181"/>
                  <a:pt x="415467" y="453632"/>
                  <a:pt x="414236" y="453857"/>
                </a:cubicBezTo>
                <a:lnTo>
                  <a:pt x="410492" y="455689"/>
                </a:lnTo>
                <a:lnTo>
                  <a:pt x="411325" y="450928"/>
                </a:lnTo>
                <a:cubicBezTo>
                  <a:pt x="413676" y="447099"/>
                  <a:pt x="416363" y="443270"/>
                  <a:pt x="415467" y="438765"/>
                </a:cubicBezTo>
                <a:cubicBezTo>
                  <a:pt x="416363" y="440567"/>
                  <a:pt x="419050" y="436963"/>
                  <a:pt x="420841" y="437864"/>
                </a:cubicBezTo>
                <a:close/>
                <a:moveTo>
                  <a:pt x="294366" y="421346"/>
                </a:moveTo>
                <a:cubicBezTo>
                  <a:pt x="290753" y="423166"/>
                  <a:pt x="288043" y="425895"/>
                  <a:pt x="283526" y="431353"/>
                </a:cubicBezTo>
                <a:cubicBezTo>
                  <a:pt x="285332" y="438631"/>
                  <a:pt x="294366" y="418617"/>
                  <a:pt x="295270" y="426805"/>
                </a:cubicBezTo>
                <a:cubicBezTo>
                  <a:pt x="297980" y="424075"/>
                  <a:pt x="295270" y="423166"/>
                  <a:pt x="294366" y="421346"/>
                </a:cubicBezTo>
                <a:close/>
                <a:moveTo>
                  <a:pt x="469763" y="400832"/>
                </a:moveTo>
                <a:cubicBezTo>
                  <a:pt x="461621" y="413551"/>
                  <a:pt x="435383" y="432629"/>
                  <a:pt x="424525" y="438080"/>
                </a:cubicBezTo>
                <a:cubicBezTo>
                  <a:pt x="429954" y="432629"/>
                  <a:pt x="439002" y="426270"/>
                  <a:pt x="436287" y="423544"/>
                </a:cubicBezTo>
                <a:cubicBezTo>
                  <a:pt x="432668" y="425362"/>
                  <a:pt x="426335" y="435355"/>
                  <a:pt x="423621" y="432629"/>
                </a:cubicBezTo>
                <a:cubicBezTo>
                  <a:pt x="432668" y="416277"/>
                  <a:pt x="454383" y="412643"/>
                  <a:pt x="469763" y="400832"/>
                </a:cubicBezTo>
                <a:close/>
                <a:moveTo>
                  <a:pt x="1686641" y="392885"/>
                </a:moveTo>
                <a:cubicBezTo>
                  <a:pt x="1691915" y="393189"/>
                  <a:pt x="1701366" y="398053"/>
                  <a:pt x="1698666" y="400833"/>
                </a:cubicBezTo>
                <a:cubicBezTo>
                  <a:pt x="1692365" y="397127"/>
                  <a:pt x="1689665" y="399906"/>
                  <a:pt x="1683364" y="394347"/>
                </a:cubicBezTo>
                <a:cubicBezTo>
                  <a:pt x="1683589" y="393189"/>
                  <a:pt x="1684883" y="392783"/>
                  <a:pt x="1686641" y="392885"/>
                </a:cubicBezTo>
                <a:close/>
                <a:moveTo>
                  <a:pt x="338965" y="390826"/>
                </a:moveTo>
                <a:cubicBezTo>
                  <a:pt x="345234" y="396215"/>
                  <a:pt x="333591" y="406991"/>
                  <a:pt x="332695" y="414176"/>
                </a:cubicBezTo>
                <a:cubicBezTo>
                  <a:pt x="329112" y="408787"/>
                  <a:pt x="330903" y="400705"/>
                  <a:pt x="338965" y="390826"/>
                </a:cubicBezTo>
                <a:close/>
                <a:moveTo>
                  <a:pt x="414430" y="386067"/>
                </a:moveTo>
                <a:cubicBezTo>
                  <a:pt x="411129" y="387380"/>
                  <a:pt x="408819" y="392631"/>
                  <a:pt x="407499" y="395341"/>
                </a:cubicBezTo>
                <a:cubicBezTo>
                  <a:pt x="410139" y="398051"/>
                  <a:pt x="417181" y="388114"/>
                  <a:pt x="418061" y="386307"/>
                </a:cubicBezTo>
                <a:cubicBezTo>
                  <a:pt x="416741" y="385630"/>
                  <a:pt x="415531" y="385630"/>
                  <a:pt x="414430" y="386067"/>
                </a:cubicBezTo>
                <a:close/>
                <a:moveTo>
                  <a:pt x="507693" y="360831"/>
                </a:moveTo>
                <a:cubicBezTo>
                  <a:pt x="509512" y="360491"/>
                  <a:pt x="511104" y="360491"/>
                  <a:pt x="512014" y="361850"/>
                </a:cubicBezTo>
                <a:cubicBezTo>
                  <a:pt x="500188" y="375440"/>
                  <a:pt x="485633" y="398995"/>
                  <a:pt x="470168" y="400807"/>
                </a:cubicBezTo>
                <a:cubicBezTo>
                  <a:pt x="471077" y="399901"/>
                  <a:pt x="473806" y="398089"/>
                  <a:pt x="472897" y="396277"/>
                </a:cubicBezTo>
                <a:cubicBezTo>
                  <a:pt x="466529" y="401713"/>
                  <a:pt x="462890" y="398995"/>
                  <a:pt x="455612" y="408054"/>
                </a:cubicBezTo>
                <a:cubicBezTo>
                  <a:pt x="451974" y="406243"/>
                  <a:pt x="456522" y="401713"/>
                  <a:pt x="460161" y="398089"/>
                </a:cubicBezTo>
                <a:cubicBezTo>
                  <a:pt x="470168" y="393559"/>
                  <a:pt x="505646" y="370004"/>
                  <a:pt x="502007" y="361850"/>
                </a:cubicBezTo>
                <a:cubicBezTo>
                  <a:pt x="503827" y="361850"/>
                  <a:pt x="505874" y="361171"/>
                  <a:pt x="507693" y="360831"/>
                </a:cubicBezTo>
                <a:close/>
                <a:moveTo>
                  <a:pt x="1365371" y="355243"/>
                </a:moveTo>
                <a:cubicBezTo>
                  <a:pt x="1367182" y="356138"/>
                  <a:pt x="1369899" y="357930"/>
                  <a:pt x="1373522" y="357930"/>
                </a:cubicBezTo>
                <a:cubicBezTo>
                  <a:pt x="1375333" y="357034"/>
                  <a:pt x="1378955" y="357930"/>
                  <a:pt x="1379861" y="358825"/>
                </a:cubicBezTo>
                <a:cubicBezTo>
                  <a:pt x="1388012" y="368678"/>
                  <a:pt x="1399785" y="360617"/>
                  <a:pt x="1408841" y="366887"/>
                </a:cubicBezTo>
                <a:cubicBezTo>
                  <a:pt x="1415181" y="371365"/>
                  <a:pt x="1417898" y="368678"/>
                  <a:pt x="1421520" y="365095"/>
                </a:cubicBezTo>
                <a:cubicBezTo>
                  <a:pt x="1409747" y="361513"/>
                  <a:pt x="1398879" y="358825"/>
                  <a:pt x="1388012" y="357034"/>
                </a:cubicBezTo>
                <a:cubicBezTo>
                  <a:pt x="1379861" y="356138"/>
                  <a:pt x="1372616" y="355243"/>
                  <a:pt x="1365371" y="355243"/>
                </a:cubicBezTo>
                <a:close/>
                <a:moveTo>
                  <a:pt x="986225" y="353576"/>
                </a:moveTo>
                <a:cubicBezTo>
                  <a:pt x="986225" y="354410"/>
                  <a:pt x="986225" y="355244"/>
                  <a:pt x="986225" y="355244"/>
                </a:cubicBezTo>
                <a:cubicBezTo>
                  <a:pt x="988171" y="355244"/>
                  <a:pt x="989144" y="355244"/>
                  <a:pt x="990117" y="354410"/>
                </a:cubicBezTo>
                <a:cubicBezTo>
                  <a:pt x="988171" y="354410"/>
                  <a:pt x="987198" y="354410"/>
                  <a:pt x="986225" y="353576"/>
                </a:cubicBezTo>
                <a:close/>
                <a:moveTo>
                  <a:pt x="563716" y="352466"/>
                </a:moveTo>
                <a:cubicBezTo>
                  <a:pt x="556438" y="357908"/>
                  <a:pt x="550070" y="364257"/>
                  <a:pt x="544612" y="369700"/>
                </a:cubicBezTo>
                <a:cubicBezTo>
                  <a:pt x="543702" y="366072"/>
                  <a:pt x="558258" y="353373"/>
                  <a:pt x="563716" y="352466"/>
                </a:cubicBezTo>
                <a:close/>
                <a:moveTo>
                  <a:pt x="1314293" y="346348"/>
                </a:moveTo>
                <a:cubicBezTo>
                  <a:pt x="1309755" y="346348"/>
                  <a:pt x="1305217" y="347261"/>
                  <a:pt x="1299771" y="347261"/>
                </a:cubicBezTo>
                <a:cubicBezTo>
                  <a:pt x="1301586" y="350915"/>
                  <a:pt x="1305217" y="353655"/>
                  <a:pt x="1308847" y="355481"/>
                </a:cubicBezTo>
                <a:cubicBezTo>
                  <a:pt x="1314293" y="359134"/>
                  <a:pt x="1317924" y="357308"/>
                  <a:pt x="1319739" y="350915"/>
                </a:cubicBezTo>
                <a:cubicBezTo>
                  <a:pt x="1322462" y="351828"/>
                  <a:pt x="1324277" y="351828"/>
                  <a:pt x="1326092" y="352741"/>
                </a:cubicBezTo>
                <a:cubicBezTo>
                  <a:pt x="1335169" y="358221"/>
                  <a:pt x="1338800" y="358221"/>
                  <a:pt x="1343338" y="351828"/>
                </a:cubicBezTo>
                <a:cubicBezTo>
                  <a:pt x="1343338" y="350915"/>
                  <a:pt x="1343338" y="350915"/>
                  <a:pt x="1344245" y="350915"/>
                </a:cubicBezTo>
                <a:cubicBezTo>
                  <a:pt x="1336077" y="348174"/>
                  <a:pt x="1327908" y="347261"/>
                  <a:pt x="1319739" y="346348"/>
                </a:cubicBezTo>
                <a:cubicBezTo>
                  <a:pt x="1319739" y="348174"/>
                  <a:pt x="1319739" y="349088"/>
                  <a:pt x="1319739" y="350001"/>
                </a:cubicBezTo>
                <a:cubicBezTo>
                  <a:pt x="1317016" y="350001"/>
                  <a:pt x="1315201" y="349088"/>
                  <a:pt x="1314293" y="346348"/>
                </a:cubicBezTo>
                <a:close/>
                <a:moveTo>
                  <a:pt x="531710" y="343566"/>
                </a:moveTo>
                <a:cubicBezTo>
                  <a:pt x="535363" y="346235"/>
                  <a:pt x="529884" y="349793"/>
                  <a:pt x="523490" y="354240"/>
                </a:cubicBezTo>
                <a:cubicBezTo>
                  <a:pt x="525317" y="347124"/>
                  <a:pt x="509791" y="361356"/>
                  <a:pt x="516184" y="354240"/>
                </a:cubicBezTo>
                <a:cubicBezTo>
                  <a:pt x="521664" y="350682"/>
                  <a:pt x="524403" y="351572"/>
                  <a:pt x="524403" y="346235"/>
                </a:cubicBezTo>
                <a:cubicBezTo>
                  <a:pt x="522577" y="347124"/>
                  <a:pt x="520750" y="347124"/>
                  <a:pt x="523490" y="345345"/>
                </a:cubicBezTo>
                <a:cubicBezTo>
                  <a:pt x="525317" y="346235"/>
                  <a:pt x="527144" y="346235"/>
                  <a:pt x="529884" y="346235"/>
                </a:cubicBezTo>
                <a:cubicBezTo>
                  <a:pt x="529884" y="345345"/>
                  <a:pt x="528970" y="344456"/>
                  <a:pt x="531710" y="343566"/>
                </a:cubicBezTo>
                <a:close/>
                <a:moveTo>
                  <a:pt x="1279757" y="340651"/>
                </a:moveTo>
                <a:cubicBezTo>
                  <a:pt x="1281577" y="342597"/>
                  <a:pt x="1285215" y="343569"/>
                  <a:pt x="1289764" y="343569"/>
                </a:cubicBezTo>
                <a:cubicBezTo>
                  <a:pt x="1289764" y="343569"/>
                  <a:pt x="1290674" y="343569"/>
                  <a:pt x="1291583" y="343569"/>
                </a:cubicBezTo>
                <a:cubicBezTo>
                  <a:pt x="1293403" y="343569"/>
                  <a:pt x="1297042" y="343569"/>
                  <a:pt x="1299771" y="343569"/>
                </a:cubicBezTo>
                <a:cubicBezTo>
                  <a:pt x="1296587" y="342110"/>
                  <a:pt x="1293403" y="341137"/>
                  <a:pt x="1290105" y="340651"/>
                </a:cubicBezTo>
                <a:cubicBezTo>
                  <a:pt x="1286807" y="340164"/>
                  <a:pt x="1283396" y="340164"/>
                  <a:pt x="1279757" y="340651"/>
                </a:cubicBezTo>
                <a:close/>
                <a:moveTo>
                  <a:pt x="410278" y="311878"/>
                </a:moveTo>
                <a:cubicBezTo>
                  <a:pt x="405732" y="321857"/>
                  <a:pt x="376637" y="337279"/>
                  <a:pt x="376637" y="348166"/>
                </a:cubicBezTo>
                <a:cubicBezTo>
                  <a:pt x="371181" y="352702"/>
                  <a:pt x="368453" y="351794"/>
                  <a:pt x="362998" y="359052"/>
                </a:cubicBezTo>
                <a:cubicBezTo>
                  <a:pt x="364817" y="359959"/>
                  <a:pt x="368453" y="359052"/>
                  <a:pt x="371181" y="359052"/>
                </a:cubicBezTo>
                <a:cubicBezTo>
                  <a:pt x="366635" y="362680"/>
                  <a:pt x="361179" y="366309"/>
                  <a:pt x="356634" y="369938"/>
                </a:cubicBezTo>
                <a:cubicBezTo>
                  <a:pt x="352997" y="374474"/>
                  <a:pt x="348450" y="379010"/>
                  <a:pt x="343904" y="383546"/>
                </a:cubicBezTo>
                <a:cubicBezTo>
                  <a:pt x="334812" y="392617"/>
                  <a:pt x="325720" y="403504"/>
                  <a:pt x="316627" y="414390"/>
                </a:cubicBezTo>
                <a:cubicBezTo>
                  <a:pt x="299352" y="435255"/>
                  <a:pt x="281167" y="456120"/>
                  <a:pt x="262982" y="470635"/>
                </a:cubicBezTo>
                <a:cubicBezTo>
                  <a:pt x="261164" y="488779"/>
                  <a:pt x="236614" y="493315"/>
                  <a:pt x="239342" y="506922"/>
                </a:cubicBezTo>
                <a:cubicBezTo>
                  <a:pt x="236614" y="502386"/>
                  <a:pt x="238433" y="503294"/>
                  <a:pt x="232977" y="502386"/>
                </a:cubicBezTo>
                <a:cubicBezTo>
                  <a:pt x="247525" y="490593"/>
                  <a:pt x="261164" y="467914"/>
                  <a:pt x="260254" y="458842"/>
                </a:cubicBezTo>
                <a:cubicBezTo>
                  <a:pt x="258436" y="459749"/>
                  <a:pt x="249344" y="457027"/>
                  <a:pt x="249344" y="467006"/>
                </a:cubicBezTo>
                <a:cubicBezTo>
                  <a:pt x="243888" y="467914"/>
                  <a:pt x="249344" y="457027"/>
                  <a:pt x="244797" y="463378"/>
                </a:cubicBezTo>
                <a:cubicBezTo>
                  <a:pt x="242979" y="468821"/>
                  <a:pt x="242070" y="474264"/>
                  <a:pt x="241160" y="478800"/>
                </a:cubicBezTo>
                <a:cubicBezTo>
                  <a:pt x="236614" y="484243"/>
                  <a:pt x="232977" y="487872"/>
                  <a:pt x="228431" y="491500"/>
                </a:cubicBezTo>
                <a:cubicBezTo>
                  <a:pt x="229341" y="492408"/>
                  <a:pt x="232068" y="493315"/>
                  <a:pt x="230250" y="496036"/>
                </a:cubicBezTo>
                <a:cubicBezTo>
                  <a:pt x="224794" y="488779"/>
                  <a:pt x="219339" y="506922"/>
                  <a:pt x="216611" y="511458"/>
                </a:cubicBezTo>
                <a:cubicBezTo>
                  <a:pt x="215702" y="504201"/>
                  <a:pt x="226613" y="491500"/>
                  <a:pt x="224794" y="484243"/>
                </a:cubicBezTo>
                <a:cubicBezTo>
                  <a:pt x="230250" y="485150"/>
                  <a:pt x="228431" y="480614"/>
                  <a:pt x="234796" y="473357"/>
                </a:cubicBezTo>
                <a:cubicBezTo>
                  <a:pt x="233886" y="472449"/>
                  <a:pt x="231159" y="471542"/>
                  <a:pt x="232977" y="468821"/>
                </a:cubicBezTo>
                <a:cubicBezTo>
                  <a:pt x="235705" y="467914"/>
                  <a:pt x="238433" y="456120"/>
                  <a:pt x="246616" y="453399"/>
                </a:cubicBezTo>
                <a:cubicBezTo>
                  <a:pt x="243888" y="458842"/>
                  <a:pt x="244797" y="459749"/>
                  <a:pt x="248434" y="457935"/>
                </a:cubicBezTo>
                <a:cubicBezTo>
                  <a:pt x="254799" y="445234"/>
                  <a:pt x="269347" y="435255"/>
                  <a:pt x="274802" y="419833"/>
                </a:cubicBezTo>
                <a:cubicBezTo>
                  <a:pt x="282076" y="423462"/>
                  <a:pt x="286622" y="413483"/>
                  <a:pt x="292987" y="404411"/>
                </a:cubicBezTo>
                <a:cubicBezTo>
                  <a:pt x="294805" y="405318"/>
                  <a:pt x="295715" y="408947"/>
                  <a:pt x="299352" y="406225"/>
                </a:cubicBezTo>
                <a:cubicBezTo>
                  <a:pt x="302988" y="401690"/>
                  <a:pt x="300261" y="398968"/>
                  <a:pt x="301170" y="395339"/>
                </a:cubicBezTo>
                <a:cubicBezTo>
                  <a:pt x="297533" y="398968"/>
                  <a:pt x="286622" y="406225"/>
                  <a:pt x="292078" y="398968"/>
                </a:cubicBezTo>
                <a:cubicBezTo>
                  <a:pt x="294805" y="401690"/>
                  <a:pt x="304807" y="383546"/>
                  <a:pt x="307535" y="385360"/>
                </a:cubicBezTo>
                <a:cubicBezTo>
                  <a:pt x="302988" y="389896"/>
                  <a:pt x="302079" y="393525"/>
                  <a:pt x="304807" y="395339"/>
                </a:cubicBezTo>
                <a:cubicBezTo>
                  <a:pt x="306626" y="387174"/>
                  <a:pt x="311172" y="392617"/>
                  <a:pt x="317536" y="383546"/>
                </a:cubicBezTo>
                <a:cubicBezTo>
                  <a:pt x="321173" y="385360"/>
                  <a:pt x="324810" y="388082"/>
                  <a:pt x="329356" y="386267"/>
                </a:cubicBezTo>
                <a:cubicBezTo>
                  <a:pt x="328447" y="376288"/>
                  <a:pt x="342086" y="377195"/>
                  <a:pt x="349360" y="369938"/>
                </a:cubicBezTo>
                <a:cubicBezTo>
                  <a:pt x="352087" y="361773"/>
                  <a:pt x="354815" y="354516"/>
                  <a:pt x="352087" y="348166"/>
                </a:cubicBezTo>
                <a:cubicBezTo>
                  <a:pt x="360270" y="342723"/>
                  <a:pt x="361179" y="340001"/>
                  <a:pt x="363907" y="339094"/>
                </a:cubicBezTo>
                <a:cubicBezTo>
                  <a:pt x="360270" y="343630"/>
                  <a:pt x="362998" y="346351"/>
                  <a:pt x="362089" y="349980"/>
                </a:cubicBezTo>
                <a:cubicBezTo>
                  <a:pt x="377546" y="340001"/>
                  <a:pt x="381183" y="334558"/>
                  <a:pt x="393912" y="320043"/>
                </a:cubicBezTo>
                <a:cubicBezTo>
                  <a:pt x="399367" y="320950"/>
                  <a:pt x="404823" y="319135"/>
                  <a:pt x="410278" y="311878"/>
                </a:cubicBezTo>
                <a:close/>
                <a:moveTo>
                  <a:pt x="642797" y="266098"/>
                </a:moveTo>
                <a:cubicBezTo>
                  <a:pt x="643700" y="267924"/>
                  <a:pt x="647314" y="265185"/>
                  <a:pt x="648218" y="266098"/>
                </a:cubicBezTo>
                <a:cubicBezTo>
                  <a:pt x="647314" y="268838"/>
                  <a:pt x="639184" y="277971"/>
                  <a:pt x="633763" y="277057"/>
                </a:cubicBezTo>
                <a:cubicBezTo>
                  <a:pt x="638280" y="272491"/>
                  <a:pt x="640087" y="272491"/>
                  <a:pt x="642797" y="266098"/>
                </a:cubicBezTo>
                <a:close/>
                <a:moveTo>
                  <a:pt x="632651" y="236272"/>
                </a:moveTo>
                <a:cubicBezTo>
                  <a:pt x="629028" y="241660"/>
                  <a:pt x="608190" y="247946"/>
                  <a:pt x="612720" y="240762"/>
                </a:cubicBezTo>
                <a:cubicBezTo>
                  <a:pt x="615438" y="245252"/>
                  <a:pt x="626310" y="236272"/>
                  <a:pt x="632651" y="236272"/>
                </a:cubicBezTo>
                <a:close/>
                <a:moveTo>
                  <a:pt x="716789" y="235132"/>
                </a:moveTo>
                <a:cubicBezTo>
                  <a:pt x="718613" y="234826"/>
                  <a:pt x="720118" y="234826"/>
                  <a:pt x="721045" y="235271"/>
                </a:cubicBezTo>
                <a:cubicBezTo>
                  <a:pt x="714559" y="237050"/>
                  <a:pt x="704367" y="242387"/>
                  <a:pt x="698808" y="242387"/>
                </a:cubicBezTo>
                <a:cubicBezTo>
                  <a:pt x="702977" y="239718"/>
                  <a:pt x="711316" y="236049"/>
                  <a:pt x="716789" y="235132"/>
                </a:cubicBezTo>
                <a:close/>
                <a:moveTo>
                  <a:pt x="472662" y="226264"/>
                </a:moveTo>
                <a:cubicBezTo>
                  <a:pt x="473569" y="228082"/>
                  <a:pt x="476289" y="228082"/>
                  <a:pt x="478102" y="228082"/>
                </a:cubicBezTo>
                <a:cubicBezTo>
                  <a:pt x="473569" y="230809"/>
                  <a:pt x="473569" y="233536"/>
                  <a:pt x="475382" y="235354"/>
                </a:cubicBezTo>
                <a:cubicBezTo>
                  <a:pt x="465408" y="243535"/>
                  <a:pt x="460875" y="241717"/>
                  <a:pt x="453621" y="244444"/>
                </a:cubicBezTo>
                <a:cubicBezTo>
                  <a:pt x="447274" y="250807"/>
                  <a:pt x="447274" y="255353"/>
                  <a:pt x="443647" y="260807"/>
                </a:cubicBezTo>
                <a:cubicBezTo>
                  <a:pt x="438207" y="263534"/>
                  <a:pt x="431861" y="268079"/>
                  <a:pt x="424607" y="274442"/>
                </a:cubicBezTo>
                <a:cubicBezTo>
                  <a:pt x="418260" y="280805"/>
                  <a:pt x="411006" y="288078"/>
                  <a:pt x="401939" y="293532"/>
                </a:cubicBezTo>
                <a:cubicBezTo>
                  <a:pt x="412820" y="284441"/>
                  <a:pt x="412820" y="278988"/>
                  <a:pt x="414633" y="271715"/>
                </a:cubicBezTo>
                <a:cubicBezTo>
                  <a:pt x="425514" y="268079"/>
                  <a:pt x="429140" y="261716"/>
                  <a:pt x="438207" y="258989"/>
                </a:cubicBezTo>
                <a:cubicBezTo>
                  <a:pt x="436394" y="257171"/>
                  <a:pt x="438207" y="255353"/>
                  <a:pt x="442741" y="254443"/>
                </a:cubicBezTo>
                <a:cubicBezTo>
                  <a:pt x="440021" y="251717"/>
                  <a:pt x="437300" y="248990"/>
                  <a:pt x="442741" y="245354"/>
                </a:cubicBezTo>
                <a:cubicBezTo>
                  <a:pt x="449994" y="244444"/>
                  <a:pt x="461781" y="237172"/>
                  <a:pt x="469035" y="236263"/>
                </a:cubicBezTo>
                <a:cubicBezTo>
                  <a:pt x="470849" y="233536"/>
                  <a:pt x="470849" y="229900"/>
                  <a:pt x="472662" y="226264"/>
                </a:cubicBezTo>
                <a:close/>
                <a:moveTo>
                  <a:pt x="753291" y="218005"/>
                </a:moveTo>
                <a:cubicBezTo>
                  <a:pt x="755414" y="217734"/>
                  <a:pt x="756952" y="218020"/>
                  <a:pt x="757180" y="219161"/>
                </a:cubicBezTo>
                <a:cubicBezTo>
                  <a:pt x="747151" y="224641"/>
                  <a:pt x="744416" y="222815"/>
                  <a:pt x="738034" y="227381"/>
                </a:cubicBezTo>
                <a:cubicBezTo>
                  <a:pt x="735299" y="224641"/>
                  <a:pt x="746923" y="218819"/>
                  <a:pt x="753291" y="218005"/>
                </a:cubicBezTo>
                <a:close/>
                <a:moveTo>
                  <a:pt x="811662" y="216061"/>
                </a:moveTo>
                <a:cubicBezTo>
                  <a:pt x="806158" y="216970"/>
                  <a:pt x="793316" y="225157"/>
                  <a:pt x="793316" y="219699"/>
                </a:cubicBezTo>
                <a:cubicBezTo>
                  <a:pt x="801571" y="216970"/>
                  <a:pt x="807075" y="215151"/>
                  <a:pt x="811662" y="216061"/>
                </a:cubicBezTo>
                <a:close/>
                <a:moveTo>
                  <a:pt x="1644183" y="212366"/>
                </a:moveTo>
                <a:cubicBezTo>
                  <a:pt x="1647857" y="218787"/>
                  <a:pt x="1675412" y="227960"/>
                  <a:pt x="1677249" y="230712"/>
                </a:cubicBezTo>
                <a:cubicBezTo>
                  <a:pt x="1670820" y="229795"/>
                  <a:pt x="1634998" y="214201"/>
                  <a:pt x="1644183" y="212366"/>
                </a:cubicBezTo>
                <a:close/>
                <a:moveTo>
                  <a:pt x="775223" y="208503"/>
                </a:moveTo>
                <a:cubicBezTo>
                  <a:pt x="776360" y="208619"/>
                  <a:pt x="776133" y="209314"/>
                  <a:pt x="773404" y="210704"/>
                </a:cubicBezTo>
                <a:cubicBezTo>
                  <a:pt x="769765" y="207923"/>
                  <a:pt x="767945" y="215337"/>
                  <a:pt x="761577" y="216263"/>
                </a:cubicBezTo>
                <a:cubicBezTo>
                  <a:pt x="758848" y="214410"/>
                  <a:pt x="764307" y="211630"/>
                  <a:pt x="768855" y="209777"/>
                </a:cubicBezTo>
                <a:cubicBezTo>
                  <a:pt x="771584" y="208850"/>
                  <a:pt x="774086" y="208387"/>
                  <a:pt x="775223" y="208503"/>
                </a:cubicBezTo>
                <a:close/>
                <a:moveTo>
                  <a:pt x="856141" y="199141"/>
                </a:moveTo>
                <a:cubicBezTo>
                  <a:pt x="857600" y="199474"/>
                  <a:pt x="858687" y="200252"/>
                  <a:pt x="858916" y="201586"/>
                </a:cubicBezTo>
                <a:cubicBezTo>
                  <a:pt x="846097" y="205144"/>
                  <a:pt x="846097" y="205144"/>
                  <a:pt x="846097" y="205144"/>
                </a:cubicBezTo>
                <a:cubicBezTo>
                  <a:pt x="844037" y="201142"/>
                  <a:pt x="851763" y="198139"/>
                  <a:pt x="856141" y="199141"/>
                </a:cubicBezTo>
                <a:close/>
                <a:moveTo>
                  <a:pt x="554821" y="178989"/>
                </a:moveTo>
                <a:cubicBezTo>
                  <a:pt x="543850" y="180828"/>
                  <a:pt x="531052" y="193700"/>
                  <a:pt x="537451" y="196458"/>
                </a:cubicBezTo>
                <a:cubicBezTo>
                  <a:pt x="536537" y="194620"/>
                  <a:pt x="530138" y="200136"/>
                  <a:pt x="528309" y="198297"/>
                </a:cubicBezTo>
                <a:cubicBezTo>
                  <a:pt x="532880" y="196458"/>
                  <a:pt x="534709" y="189103"/>
                  <a:pt x="528309" y="191861"/>
                </a:cubicBezTo>
                <a:cubicBezTo>
                  <a:pt x="524652" y="196458"/>
                  <a:pt x="520995" y="193700"/>
                  <a:pt x="513682" y="195539"/>
                </a:cubicBezTo>
                <a:cubicBezTo>
                  <a:pt x="528309" y="190942"/>
                  <a:pt x="548421" y="176231"/>
                  <a:pt x="554821" y="178989"/>
                </a:cubicBezTo>
                <a:close/>
                <a:moveTo>
                  <a:pt x="575723" y="165219"/>
                </a:moveTo>
                <a:cubicBezTo>
                  <a:pt x="577045" y="164978"/>
                  <a:pt x="577945" y="165431"/>
                  <a:pt x="578170" y="167019"/>
                </a:cubicBezTo>
                <a:cubicBezTo>
                  <a:pt x="570969" y="170647"/>
                  <a:pt x="561969" y="177903"/>
                  <a:pt x="559268" y="174275"/>
                </a:cubicBezTo>
                <a:cubicBezTo>
                  <a:pt x="563994" y="172915"/>
                  <a:pt x="571757" y="165941"/>
                  <a:pt x="575723" y="165219"/>
                </a:cubicBezTo>
                <a:close/>
                <a:moveTo>
                  <a:pt x="1587077" y="165117"/>
                </a:moveTo>
                <a:cubicBezTo>
                  <a:pt x="1596861" y="167857"/>
                  <a:pt x="1597751" y="172424"/>
                  <a:pt x="1595082" y="177904"/>
                </a:cubicBezTo>
                <a:cubicBezTo>
                  <a:pt x="1585298" y="174251"/>
                  <a:pt x="1584408" y="169684"/>
                  <a:pt x="1587077" y="165117"/>
                </a:cubicBezTo>
                <a:close/>
                <a:moveTo>
                  <a:pt x="819011" y="146314"/>
                </a:moveTo>
                <a:cubicBezTo>
                  <a:pt x="820717" y="145949"/>
                  <a:pt x="822092" y="145893"/>
                  <a:pt x="822781" y="146342"/>
                </a:cubicBezTo>
                <a:cubicBezTo>
                  <a:pt x="815442" y="148138"/>
                  <a:pt x="809938" y="156221"/>
                  <a:pt x="804435" y="152629"/>
                </a:cubicBezTo>
                <a:cubicBezTo>
                  <a:pt x="805811" y="151282"/>
                  <a:pt x="813894" y="147409"/>
                  <a:pt x="819011" y="146314"/>
                </a:cubicBezTo>
                <a:close/>
                <a:moveTo>
                  <a:pt x="905389" y="144545"/>
                </a:moveTo>
                <a:cubicBezTo>
                  <a:pt x="907207" y="152721"/>
                  <a:pt x="902662" y="151813"/>
                  <a:pt x="909025" y="157263"/>
                </a:cubicBezTo>
                <a:cubicBezTo>
                  <a:pt x="886299" y="159080"/>
                  <a:pt x="877209" y="163623"/>
                  <a:pt x="856302" y="160897"/>
                </a:cubicBezTo>
                <a:cubicBezTo>
                  <a:pt x="851757" y="163623"/>
                  <a:pt x="849938" y="166348"/>
                  <a:pt x="841757" y="168165"/>
                </a:cubicBezTo>
                <a:cubicBezTo>
                  <a:pt x="796306" y="169073"/>
                  <a:pt x="742674" y="173615"/>
                  <a:pt x="685405" y="192692"/>
                </a:cubicBezTo>
                <a:cubicBezTo>
                  <a:pt x="630863" y="211770"/>
                  <a:pt x="585412" y="250832"/>
                  <a:pt x="544506" y="262641"/>
                </a:cubicBezTo>
                <a:cubicBezTo>
                  <a:pt x="537234" y="268091"/>
                  <a:pt x="545415" y="272634"/>
                  <a:pt x="540870" y="278084"/>
                </a:cubicBezTo>
                <a:cubicBezTo>
                  <a:pt x="519053" y="284443"/>
                  <a:pt x="509963" y="304429"/>
                  <a:pt x="488146" y="318055"/>
                </a:cubicBezTo>
                <a:cubicBezTo>
                  <a:pt x="473602" y="327139"/>
                  <a:pt x="454512" y="328956"/>
                  <a:pt x="438150" y="341674"/>
                </a:cubicBezTo>
                <a:cubicBezTo>
                  <a:pt x="422697" y="355301"/>
                  <a:pt x="410879" y="368927"/>
                  <a:pt x="399971" y="382554"/>
                </a:cubicBezTo>
                <a:cubicBezTo>
                  <a:pt x="389063" y="397088"/>
                  <a:pt x="377245" y="411623"/>
                  <a:pt x="360883" y="428883"/>
                </a:cubicBezTo>
                <a:cubicBezTo>
                  <a:pt x="360883" y="429792"/>
                  <a:pt x="360883" y="430700"/>
                  <a:pt x="359974" y="431609"/>
                </a:cubicBezTo>
                <a:cubicBezTo>
                  <a:pt x="368155" y="425250"/>
                  <a:pt x="373609" y="418891"/>
                  <a:pt x="386336" y="408898"/>
                </a:cubicBezTo>
                <a:cubicBezTo>
                  <a:pt x="384517" y="406173"/>
                  <a:pt x="379973" y="414349"/>
                  <a:pt x="378154" y="412532"/>
                </a:cubicBezTo>
                <a:cubicBezTo>
                  <a:pt x="387245" y="402539"/>
                  <a:pt x="395426" y="396180"/>
                  <a:pt x="402698" y="390730"/>
                </a:cubicBezTo>
                <a:cubicBezTo>
                  <a:pt x="409061" y="384370"/>
                  <a:pt x="415425" y="378012"/>
                  <a:pt x="419970" y="368019"/>
                </a:cubicBezTo>
                <a:cubicBezTo>
                  <a:pt x="423606" y="374378"/>
                  <a:pt x="434514" y="362568"/>
                  <a:pt x="439059" y="365293"/>
                </a:cubicBezTo>
                <a:cubicBezTo>
                  <a:pt x="428151" y="375286"/>
                  <a:pt x="414515" y="388004"/>
                  <a:pt x="414515" y="398905"/>
                </a:cubicBezTo>
                <a:cubicBezTo>
                  <a:pt x="425424" y="393455"/>
                  <a:pt x="423606" y="383462"/>
                  <a:pt x="429969" y="383462"/>
                </a:cubicBezTo>
                <a:cubicBezTo>
                  <a:pt x="423606" y="396180"/>
                  <a:pt x="415425" y="402539"/>
                  <a:pt x="406334" y="408898"/>
                </a:cubicBezTo>
                <a:cubicBezTo>
                  <a:pt x="397244" y="415257"/>
                  <a:pt x="387245" y="422524"/>
                  <a:pt x="377245" y="434334"/>
                </a:cubicBezTo>
                <a:cubicBezTo>
                  <a:pt x="378154" y="436151"/>
                  <a:pt x="379973" y="436151"/>
                  <a:pt x="381790" y="436151"/>
                </a:cubicBezTo>
                <a:cubicBezTo>
                  <a:pt x="376336" y="445235"/>
                  <a:pt x="365428" y="451594"/>
                  <a:pt x="358156" y="457953"/>
                </a:cubicBezTo>
                <a:cubicBezTo>
                  <a:pt x="356338" y="460679"/>
                  <a:pt x="353611" y="463404"/>
                  <a:pt x="351793" y="466129"/>
                </a:cubicBezTo>
                <a:cubicBezTo>
                  <a:pt x="353611" y="465221"/>
                  <a:pt x="354520" y="464312"/>
                  <a:pt x="356338" y="464312"/>
                </a:cubicBezTo>
                <a:cubicBezTo>
                  <a:pt x="354520" y="467946"/>
                  <a:pt x="352702" y="471580"/>
                  <a:pt x="350884" y="475213"/>
                </a:cubicBezTo>
                <a:cubicBezTo>
                  <a:pt x="352702" y="474305"/>
                  <a:pt x="353611" y="473397"/>
                  <a:pt x="355429" y="473397"/>
                </a:cubicBezTo>
                <a:cubicBezTo>
                  <a:pt x="352702" y="476122"/>
                  <a:pt x="351793" y="477939"/>
                  <a:pt x="349975" y="479755"/>
                </a:cubicBezTo>
                <a:cubicBezTo>
                  <a:pt x="349066" y="481572"/>
                  <a:pt x="349066" y="483389"/>
                  <a:pt x="349975" y="485206"/>
                </a:cubicBezTo>
                <a:cubicBezTo>
                  <a:pt x="363610" y="477030"/>
                  <a:pt x="376336" y="473397"/>
                  <a:pt x="389063" y="470671"/>
                </a:cubicBezTo>
                <a:cubicBezTo>
                  <a:pt x="390881" y="467946"/>
                  <a:pt x="392699" y="465221"/>
                  <a:pt x="393608" y="462495"/>
                </a:cubicBezTo>
                <a:cubicBezTo>
                  <a:pt x="397244" y="465221"/>
                  <a:pt x="397244" y="465221"/>
                  <a:pt x="397244" y="465221"/>
                </a:cubicBezTo>
                <a:cubicBezTo>
                  <a:pt x="394517" y="467037"/>
                  <a:pt x="393608" y="468855"/>
                  <a:pt x="392699" y="469763"/>
                </a:cubicBezTo>
                <a:cubicBezTo>
                  <a:pt x="394517" y="468855"/>
                  <a:pt x="396335" y="468855"/>
                  <a:pt x="398153" y="468855"/>
                </a:cubicBezTo>
                <a:cubicBezTo>
                  <a:pt x="399062" y="467946"/>
                  <a:pt x="399971" y="467037"/>
                  <a:pt x="400880" y="466129"/>
                </a:cubicBezTo>
                <a:cubicBezTo>
                  <a:pt x="399062" y="464312"/>
                  <a:pt x="401789" y="457045"/>
                  <a:pt x="404516" y="461587"/>
                </a:cubicBezTo>
                <a:lnTo>
                  <a:pt x="403009" y="466860"/>
                </a:lnTo>
                <a:lnTo>
                  <a:pt x="402698" y="467037"/>
                </a:lnTo>
                <a:cubicBezTo>
                  <a:pt x="402698" y="467946"/>
                  <a:pt x="402698" y="467946"/>
                  <a:pt x="402698" y="467946"/>
                </a:cubicBezTo>
                <a:lnTo>
                  <a:pt x="403009" y="466860"/>
                </a:lnTo>
                <a:lnTo>
                  <a:pt x="415425" y="459770"/>
                </a:lnTo>
                <a:cubicBezTo>
                  <a:pt x="419061" y="456136"/>
                  <a:pt x="419970" y="449777"/>
                  <a:pt x="423606" y="445235"/>
                </a:cubicBezTo>
                <a:cubicBezTo>
                  <a:pt x="428151" y="439785"/>
                  <a:pt x="440877" y="439785"/>
                  <a:pt x="444513" y="446144"/>
                </a:cubicBezTo>
                <a:cubicBezTo>
                  <a:pt x="445422" y="448869"/>
                  <a:pt x="446331" y="450686"/>
                  <a:pt x="447240" y="452503"/>
                </a:cubicBezTo>
                <a:cubicBezTo>
                  <a:pt x="450876" y="450686"/>
                  <a:pt x="455422" y="447961"/>
                  <a:pt x="459058" y="445235"/>
                </a:cubicBezTo>
                <a:cubicBezTo>
                  <a:pt x="458149" y="437968"/>
                  <a:pt x="459058" y="430700"/>
                  <a:pt x="461785" y="422524"/>
                </a:cubicBezTo>
                <a:cubicBezTo>
                  <a:pt x="462694" y="421616"/>
                  <a:pt x="466330" y="421616"/>
                  <a:pt x="468148" y="421616"/>
                </a:cubicBezTo>
                <a:cubicBezTo>
                  <a:pt x="469057" y="421616"/>
                  <a:pt x="470875" y="422524"/>
                  <a:pt x="470875" y="423433"/>
                </a:cubicBezTo>
                <a:cubicBezTo>
                  <a:pt x="470875" y="423433"/>
                  <a:pt x="470875" y="424341"/>
                  <a:pt x="470875" y="424341"/>
                </a:cubicBezTo>
                <a:cubicBezTo>
                  <a:pt x="477238" y="421616"/>
                  <a:pt x="483601" y="418891"/>
                  <a:pt x="485420" y="410715"/>
                </a:cubicBezTo>
                <a:cubicBezTo>
                  <a:pt x="487237" y="413440"/>
                  <a:pt x="488146" y="415257"/>
                  <a:pt x="487237" y="417074"/>
                </a:cubicBezTo>
                <a:cubicBezTo>
                  <a:pt x="482692" y="420708"/>
                  <a:pt x="478147" y="423433"/>
                  <a:pt x="472693" y="428883"/>
                </a:cubicBezTo>
                <a:cubicBezTo>
                  <a:pt x="472693" y="428883"/>
                  <a:pt x="472693" y="429792"/>
                  <a:pt x="471784" y="429792"/>
                </a:cubicBezTo>
                <a:cubicBezTo>
                  <a:pt x="469966" y="432517"/>
                  <a:pt x="468148" y="435243"/>
                  <a:pt x="467239" y="437968"/>
                </a:cubicBezTo>
                <a:cubicBezTo>
                  <a:pt x="479965" y="426158"/>
                  <a:pt x="491783" y="416165"/>
                  <a:pt x="502691" y="408898"/>
                </a:cubicBezTo>
                <a:cubicBezTo>
                  <a:pt x="505418" y="407081"/>
                  <a:pt x="508145" y="406173"/>
                  <a:pt x="510872" y="404356"/>
                </a:cubicBezTo>
                <a:cubicBezTo>
                  <a:pt x="509963" y="404356"/>
                  <a:pt x="509963" y="403448"/>
                  <a:pt x="509054" y="403448"/>
                </a:cubicBezTo>
                <a:cubicBezTo>
                  <a:pt x="509963" y="402539"/>
                  <a:pt x="510872" y="401630"/>
                  <a:pt x="511781" y="400722"/>
                </a:cubicBezTo>
                <a:cubicBezTo>
                  <a:pt x="511781" y="401630"/>
                  <a:pt x="512690" y="401630"/>
                  <a:pt x="513599" y="402539"/>
                </a:cubicBezTo>
                <a:cubicBezTo>
                  <a:pt x="521780" y="397997"/>
                  <a:pt x="529962" y="394363"/>
                  <a:pt x="537234" y="390730"/>
                </a:cubicBezTo>
                <a:cubicBezTo>
                  <a:pt x="539961" y="388004"/>
                  <a:pt x="542688" y="385279"/>
                  <a:pt x="544506" y="382554"/>
                </a:cubicBezTo>
                <a:cubicBezTo>
                  <a:pt x="547233" y="380737"/>
                  <a:pt x="550869" y="378920"/>
                  <a:pt x="553596" y="377103"/>
                </a:cubicBezTo>
                <a:cubicBezTo>
                  <a:pt x="599957" y="335315"/>
                  <a:pt x="659952" y="294436"/>
                  <a:pt x="726311" y="264458"/>
                </a:cubicBezTo>
                <a:cubicBezTo>
                  <a:pt x="799033" y="231754"/>
                  <a:pt x="876300" y="210862"/>
                  <a:pt x="940841" y="204502"/>
                </a:cubicBezTo>
                <a:cubicBezTo>
                  <a:pt x="956294" y="197235"/>
                  <a:pt x="969930" y="191784"/>
                  <a:pt x="985383" y="189059"/>
                </a:cubicBezTo>
                <a:cubicBezTo>
                  <a:pt x="1000837" y="185425"/>
                  <a:pt x="1017199" y="183608"/>
                  <a:pt x="1036289" y="183608"/>
                </a:cubicBezTo>
                <a:cubicBezTo>
                  <a:pt x="1056287" y="165440"/>
                  <a:pt x="1096284" y="162714"/>
                  <a:pt x="1134464" y="164532"/>
                </a:cubicBezTo>
                <a:cubicBezTo>
                  <a:pt x="1144463" y="165440"/>
                  <a:pt x="1153553" y="165440"/>
                  <a:pt x="1162643" y="166348"/>
                </a:cubicBezTo>
                <a:cubicBezTo>
                  <a:pt x="1171733" y="167256"/>
                  <a:pt x="1180824" y="168165"/>
                  <a:pt x="1189914" y="168165"/>
                </a:cubicBezTo>
                <a:cubicBezTo>
                  <a:pt x="1206276" y="169073"/>
                  <a:pt x="1220821" y="168165"/>
                  <a:pt x="1231729" y="164532"/>
                </a:cubicBezTo>
                <a:cubicBezTo>
                  <a:pt x="1250819" y="187242"/>
                  <a:pt x="1311723" y="181792"/>
                  <a:pt x="1333540" y="173615"/>
                </a:cubicBezTo>
                <a:cubicBezTo>
                  <a:pt x="1336267" y="181792"/>
                  <a:pt x="1345357" y="186333"/>
                  <a:pt x="1356266" y="187242"/>
                </a:cubicBezTo>
                <a:cubicBezTo>
                  <a:pt x="1367174" y="189059"/>
                  <a:pt x="1378991" y="189059"/>
                  <a:pt x="1388990" y="188151"/>
                </a:cubicBezTo>
                <a:cubicBezTo>
                  <a:pt x="1389900" y="184517"/>
                  <a:pt x="1374446" y="178158"/>
                  <a:pt x="1389900" y="181792"/>
                </a:cubicBezTo>
                <a:cubicBezTo>
                  <a:pt x="1398081" y="182700"/>
                  <a:pt x="1397172" y="186333"/>
                  <a:pt x="1400808" y="188151"/>
                </a:cubicBezTo>
                <a:cubicBezTo>
                  <a:pt x="1408080" y="184517"/>
                  <a:pt x="1418079" y="182700"/>
                  <a:pt x="1422624" y="177249"/>
                </a:cubicBezTo>
                <a:cubicBezTo>
                  <a:pt x="1437169" y="179066"/>
                  <a:pt x="1437169" y="184517"/>
                  <a:pt x="1451713" y="186333"/>
                </a:cubicBezTo>
                <a:cubicBezTo>
                  <a:pt x="1448986" y="180883"/>
                  <a:pt x="1448077" y="175432"/>
                  <a:pt x="1439896" y="171799"/>
                </a:cubicBezTo>
                <a:cubicBezTo>
                  <a:pt x="1419897" y="164532"/>
                  <a:pt x="1415352" y="169982"/>
                  <a:pt x="1404444" y="170890"/>
                </a:cubicBezTo>
                <a:cubicBezTo>
                  <a:pt x="1406262" y="165440"/>
                  <a:pt x="1412625" y="165440"/>
                  <a:pt x="1402626" y="160897"/>
                </a:cubicBezTo>
                <a:cubicBezTo>
                  <a:pt x="1394445" y="173615"/>
                  <a:pt x="1378082" y="152721"/>
                  <a:pt x="1366265" y="163623"/>
                </a:cubicBezTo>
                <a:cubicBezTo>
                  <a:pt x="1373537" y="164532"/>
                  <a:pt x="1378991" y="167256"/>
                  <a:pt x="1380809" y="170890"/>
                </a:cubicBezTo>
                <a:cubicBezTo>
                  <a:pt x="1366265" y="165440"/>
                  <a:pt x="1348993" y="160897"/>
                  <a:pt x="1336267" y="156355"/>
                </a:cubicBezTo>
                <a:cubicBezTo>
                  <a:pt x="1340812" y="157263"/>
                  <a:pt x="1346266" y="157263"/>
                  <a:pt x="1340812" y="154538"/>
                </a:cubicBezTo>
                <a:cubicBezTo>
                  <a:pt x="1409898" y="151813"/>
                  <a:pt x="1474439" y="164532"/>
                  <a:pt x="1535343" y="186333"/>
                </a:cubicBezTo>
                <a:cubicBezTo>
                  <a:pt x="1596248" y="207227"/>
                  <a:pt x="1654426" y="237205"/>
                  <a:pt x="1711694" y="273542"/>
                </a:cubicBezTo>
                <a:cubicBezTo>
                  <a:pt x="1720785" y="271725"/>
                  <a:pt x="1734420" y="278084"/>
                  <a:pt x="1747147" y="283535"/>
                </a:cubicBezTo>
                <a:cubicBezTo>
                  <a:pt x="1777144" y="308971"/>
                  <a:pt x="1800779" y="325322"/>
                  <a:pt x="1795325" y="350759"/>
                </a:cubicBezTo>
                <a:cubicBezTo>
                  <a:pt x="1758055" y="323506"/>
                  <a:pt x="1729875" y="298070"/>
                  <a:pt x="1663516" y="264458"/>
                </a:cubicBezTo>
                <a:cubicBezTo>
                  <a:pt x="1647154" y="262641"/>
                  <a:pt x="1632609" y="265366"/>
                  <a:pt x="1624428" y="275359"/>
                </a:cubicBezTo>
                <a:cubicBezTo>
                  <a:pt x="1673515" y="307154"/>
                  <a:pt x="1734420" y="326231"/>
                  <a:pt x="1776235" y="364385"/>
                </a:cubicBezTo>
                <a:cubicBezTo>
                  <a:pt x="1782598" y="369836"/>
                  <a:pt x="1783508" y="373469"/>
                  <a:pt x="1788962" y="378920"/>
                </a:cubicBezTo>
                <a:cubicBezTo>
                  <a:pt x="1825322" y="407081"/>
                  <a:pt x="1846230" y="417982"/>
                  <a:pt x="1871683" y="437059"/>
                </a:cubicBezTo>
                <a:cubicBezTo>
                  <a:pt x="1920770" y="474305"/>
                  <a:pt x="1962586" y="526085"/>
                  <a:pt x="2002583" y="572414"/>
                </a:cubicBezTo>
                <a:cubicBezTo>
                  <a:pt x="2010764" y="582407"/>
                  <a:pt x="2027126" y="586948"/>
                  <a:pt x="2028944" y="604209"/>
                </a:cubicBezTo>
                <a:cubicBezTo>
                  <a:pt x="2016218" y="592399"/>
                  <a:pt x="2004401" y="579682"/>
                  <a:pt x="1993492" y="566963"/>
                </a:cubicBezTo>
                <a:cubicBezTo>
                  <a:pt x="1983493" y="555154"/>
                  <a:pt x="1973494" y="543345"/>
                  <a:pt x="1967131" y="532443"/>
                </a:cubicBezTo>
                <a:cubicBezTo>
                  <a:pt x="1953495" y="521543"/>
                  <a:pt x="1935315" y="507008"/>
                  <a:pt x="1918043" y="489748"/>
                </a:cubicBezTo>
                <a:cubicBezTo>
                  <a:pt x="1899863" y="474305"/>
                  <a:pt x="1881682" y="457045"/>
                  <a:pt x="1865320" y="443418"/>
                </a:cubicBezTo>
                <a:cubicBezTo>
                  <a:pt x="1856230" y="438876"/>
                  <a:pt x="1848048" y="433426"/>
                  <a:pt x="1839867" y="427975"/>
                </a:cubicBezTo>
                <a:cubicBezTo>
                  <a:pt x="1831686" y="423433"/>
                  <a:pt x="1823505" y="417982"/>
                  <a:pt x="1815323" y="412532"/>
                </a:cubicBezTo>
                <a:cubicBezTo>
                  <a:pt x="1800779" y="401630"/>
                  <a:pt x="1785325" y="391638"/>
                  <a:pt x="1770781" y="380737"/>
                </a:cubicBezTo>
                <a:cubicBezTo>
                  <a:pt x="1739874" y="358934"/>
                  <a:pt x="1707149" y="336224"/>
                  <a:pt x="1661698" y="316238"/>
                </a:cubicBezTo>
                <a:cubicBezTo>
                  <a:pt x="1651699" y="324414"/>
                  <a:pt x="1642609" y="317146"/>
                  <a:pt x="1628064" y="310788"/>
                </a:cubicBezTo>
                <a:cubicBezTo>
                  <a:pt x="1622610" y="323506"/>
                  <a:pt x="1609884" y="322597"/>
                  <a:pt x="1593521" y="317146"/>
                </a:cubicBezTo>
                <a:cubicBezTo>
                  <a:pt x="1585340" y="309879"/>
                  <a:pt x="1602611" y="311696"/>
                  <a:pt x="1594430" y="305337"/>
                </a:cubicBezTo>
                <a:cubicBezTo>
                  <a:pt x="1583522" y="304429"/>
                  <a:pt x="1572614" y="304429"/>
                  <a:pt x="1568068" y="312605"/>
                </a:cubicBezTo>
                <a:cubicBezTo>
                  <a:pt x="1576250" y="316238"/>
                  <a:pt x="1585340" y="321689"/>
                  <a:pt x="1591703" y="320780"/>
                </a:cubicBezTo>
                <a:cubicBezTo>
                  <a:pt x="1583522" y="328956"/>
                  <a:pt x="1565341" y="318963"/>
                  <a:pt x="1559887" y="330773"/>
                </a:cubicBezTo>
                <a:cubicBezTo>
                  <a:pt x="1575340" y="338949"/>
                  <a:pt x="1588976" y="348942"/>
                  <a:pt x="1602611" y="358026"/>
                </a:cubicBezTo>
                <a:cubicBezTo>
                  <a:pt x="1616247" y="368019"/>
                  <a:pt x="1628973" y="378012"/>
                  <a:pt x="1641699" y="388004"/>
                </a:cubicBezTo>
                <a:cubicBezTo>
                  <a:pt x="1666243" y="407990"/>
                  <a:pt x="1691696" y="427067"/>
                  <a:pt x="1719876" y="443418"/>
                </a:cubicBezTo>
                <a:cubicBezTo>
                  <a:pt x="1730784" y="443418"/>
                  <a:pt x="1739874" y="438876"/>
                  <a:pt x="1750783" y="441601"/>
                </a:cubicBezTo>
                <a:cubicBezTo>
                  <a:pt x="1751692" y="453411"/>
                  <a:pt x="1728057" y="442510"/>
                  <a:pt x="1719876" y="448869"/>
                </a:cubicBezTo>
                <a:cubicBezTo>
                  <a:pt x="1726239" y="457953"/>
                  <a:pt x="1735329" y="466129"/>
                  <a:pt x="1743511" y="475213"/>
                </a:cubicBezTo>
                <a:cubicBezTo>
                  <a:pt x="1746238" y="477939"/>
                  <a:pt x="1748964" y="480664"/>
                  <a:pt x="1750783" y="483389"/>
                </a:cubicBezTo>
                <a:cubicBezTo>
                  <a:pt x="1751692" y="484298"/>
                  <a:pt x="1752601" y="484298"/>
                  <a:pt x="1752601" y="484298"/>
                </a:cubicBezTo>
                <a:cubicBezTo>
                  <a:pt x="1763509" y="487023"/>
                  <a:pt x="1776235" y="490657"/>
                  <a:pt x="1780780" y="501558"/>
                </a:cubicBezTo>
                <a:cubicBezTo>
                  <a:pt x="1781689" y="503375"/>
                  <a:pt x="1782598" y="505191"/>
                  <a:pt x="1783508" y="507008"/>
                </a:cubicBezTo>
                <a:cubicBezTo>
                  <a:pt x="1791689" y="513367"/>
                  <a:pt x="1799870" y="519726"/>
                  <a:pt x="1806233" y="526085"/>
                </a:cubicBezTo>
                <a:cubicBezTo>
                  <a:pt x="1806233" y="526085"/>
                  <a:pt x="1807142" y="526085"/>
                  <a:pt x="1807142" y="526085"/>
                </a:cubicBezTo>
                <a:cubicBezTo>
                  <a:pt x="1808051" y="527902"/>
                  <a:pt x="1808960" y="528810"/>
                  <a:pt x="1809869" y="528810"/>
                </a:cubicBezTo>
                <a:cubicBezTo>
                  <a:pt x="1810778" y="530627"/>
                  <a:pt x="1812596" y="531535"/>
                  <a:pt x="1813505" y="533352"/>
                </a:cubicBezTo>
                <a:cubicBezTo>
                  <a:pt x="1822596" y="539711"/>
                  <a:pt x="1833504" y="539711"/>
                  <a:pt x="1845321" y="539711"/>
                </a:cubicBezTo>
                <a:cubicBezTo>
                  <a:pt x="1848957" y="539711"/>
                  <a:pt x="1850775" y="542437"/>
                  <a:pt x="1851684" y="546070"/>
                </a:cubicBezTo>
                <a:cubicBezTo>
                  <a:pt x="1852593" y="547887"/>
                  <a:pt x="1853503" y="550612"/>
                  <a:pt x="1855320" y="551521"/>
                </a:cubicBezTo>
                <a:cubicBezTo>
                  <a:pt x="1858957" y="556062"/>
                  <a:pt x="1861684" y="562421"/>
                  <a:pt x="1868047" y="555154"/>
                </a:cubicBezTo>
                <a:cubicBezTo>
                  <a:pt x="1874410" y="556971"/>
                  <a:pt x="1878046" y="561513"/>
                  <a:pt x="1879864" y="566963"/>
                </a:cubicBezTo>
                <a:cubicBezTo>
                  <a:pt x="1883500" y="576048"/>
                  <a:pt x="1888954" y="582407"/>
                  <a:pt x="1899863" y="582407"/>
                </a:cubicBezTo>
                <a:cubicBezTo>
                  <a:pt x="1902590" y="581499"/>
                  <a:pt x="1905317" y="582407"/>
                  <a:pt x="1906226" y="584223"/>
                </a:cubicBezTo>
                <a:cubicBezTo>
                  <a:pt x="1914407" y="592399"/>
                  <a:pt x="1926225" y="597850"/>
                  <a:pt x="1929861" y="609660"/>
                </a:cubicBezTo>
                <a:cubicBezTo>
                  <a:pt x="1930769" y="613747"/>
                  <a:pt x="1932815" y="615337"/>
                  <a:pt x="1935315" y="616018"/>
                </a:cubicBezTo>
                <a:lnTo>
                  <a:pt x="1943364" y="616912"/>
                </a:lnTo>
                <a:lnTo>
                  <a:pt x="1943541" y="617089"/>
                </a:lnTo>
                <a:lnTo>
                  <a:pt x="1943541" y="617056"/>
                </a:lnTo>
                <a:lnTo>
                  <a:pt x="1944519" y="619879"/>
                </a:lnTo>
                <a:cubicBezTo>
                  <a:pt x="1944859" y="620788"/>
                  <a:pt x="1945314" y="621468"/>
                  <a:pt x="1946223" y="621468"/>
                </a:cubicBezTo>
                <a:cubicBezTo>
                  <a:pt x="1963495" y="626919"/>
                  <a:pt x="1976221" y="637820"/>
                  <a:pt x="1988038" y="650538"/>
                </a:cubicBezTo>
                <a:cubicBezTo>
                  <a:pt x="1994401" y="656897"/>
                  <a:pt x="2000764" y="663256"/>
                  <a:pt x="2009855" y="666890"/>
                </a:cubicBezTo>
                <a:cubicBezTo>
                  <a:pt x="2022581" y="672340"/>
                  <a:pt x="2037126" y="676882"/>
                  <a:pt x="2034398" y="695959"/>
                </a:cubicBezTo>
                <a:cubicBezTo>
                  <a:pt x="2034398" y="697776"/>
                  <a:pt x="2038034" y="701410"/>
                  <a:pt x="2040762" y="704135"/>
                </a:cubicBezTo>
                <a:cubicBezTo>
                  <a:pt x="2045307" y="707769"/>
                  <a:pt x="2048943" y="712311"/>
                  <a:pt x="2053488" y="715945"/>
                </a:cubicBezTo>
                <a:cubicBezTo>
                  <a:pt x="2056215" y="717761"/>
                  <a:pt x="2058033" y="722304"/>
                  <a:pt x="2061669" y="717761"/>
                </a:cubicBezTo>
                <a:cubicBezTo>
                  <a:pt x="2064396" y="715036"/>
                  <a:pt x="2070759" y="713219"/>
                  <a:pt x="2065305" y="706861"/>
                </a:cubicBezTo>
                <a:cubicBezTo>
                  <a:pt x="2064396" y="705043"/>
                  <a:pt x="2063487" y="703226"/>
                  <a:pt x="2063487" y="700502"/>
                </a:cubicBezTo>
                <a:cubicBezTo>
                  <a:pt x="2063487" y="698684"/>
                  <a:pt x="2064396" y="696868"/>
                  <a:pt x="2065305" y="695050"/>
                </a:cubicBezTo>
                <a:cubicBezTo>
                  <a:pt x="2066214" y="695050"/>
                  <a:pt x="2067123" y="695959"/>
                  <a:pt x="2068032" y="696868"/>
                </a:cubicBezTo>
                <a:cubicBezTo>
                  <a:pt x="2076214" y="702318"/>
                  <a:pt x="2080759" y="710494"/>
                  <a:pt x="2079850" y="719578"/>
                </a:cubicBezTo>
                <a:cubicBezTo>
                  <a:pt x="2079850" y="724121"/>
                  <a:pt x="2078032" y="726846"/>
                  <a:pt x="2081668" y="730479"/>
                </a:cubicBezTo>
                <a:cubicBezTo>
                  <a:pt x="2088031" y="735930"/>
                  <a:pt x="2092576" y="743197"/>
                  <a:pt x="2102575" y="742288"/>
                </a:cubicBezTo>
                <a:cubicBezTo>
                  <a:pt x="2113484" y="742288"/>
                  <a:pt x="2105302" y="748647"/>
                  <a:pt x="2106212" y="752281"/>
                </a:cubicBezTo>
                <a:cubicBezTo>
                  <a:pt x="2108029" y="759549"/>
                  <a:pt x="2112575" y="769542"/>
                  <a:pt x="2118029" y="772267"/>
                </a:cubicBezTo>
                <a:cubicBezTo>
                  <a:pt x="2124392" y="775900"/>
                  <a:pt x="2128937" y="780442"/>
                  <a:pt x="2132573" y="784985"/>
                </a:cubicBezTo>
                <a:cubicBezTo>
                  <a:pt x="2130755" y="778625"/>
                  <a:pt x="2128937" y="771359"/>
                  <a:pt x="2126210" y="764999"/>
                </a:cubicBezTo>
                <a:cubicBezTo>
                  <a:pt x="2112575" y="725937"/>
                  <a:pt x="2078032" y="683242"/>
                  <a:pt x="2063487" y="644180"/>
                </a:cubicBezTo>
                <a:cubicBezTo>
                  <a:pt x="2046216" y="638729"/>
                  <a:pt x="2059851" y="632370"/>
                  <a:pt x="2040762" y="618743"/>
                </a:cubicBezTo>
                <a:cubicBezTo>
                  <a:pt x="2043489" y="613293"/>
                  <a:pt x="2046216" y="604209"/>
                  <a:pt x="2051670" y="606934"/>
                </a:cubicBezTo>
                <a:cubicBezTo>
                  <a:pt x="2054397" y="606026"/>
                  <a:pt x="2057124" y="607843"/>
                  <a:pt x="2059851" y="610568"/>
                </a:cubicBezTo>
                <a:cubicBezTo>
                  <a:pt x="2068032" y="632370"/>
                  <a:pt x="2081668" y="645088"/>
                  <a:pt x="2087122" y="665981"/>
                </a:cubicBezTo>
                <a:cubicBezTo>
                  <a:pt x="2128028" y="707769"/>
                  <a:pt x="2151663" y="758640"/>
                  <a:pt x="2168934" y="812237"/>
                </a:cubicBezTo>
                <a:lnTo>
                  <a:pt x="2173141" y="813078"/>
                </a:lnTo>
                <a:lnTo>
                  <a:pt x="2173141" y="813333"/>
                </a:lnTo>
                <a:lnTo>
                  <a:pt x="2173354" y="813120"/>
                </a:lnTo>
                <a:lnTo>
                  <a:pt x="2173479" y="813146"/>
                </a:lnTo>
                <a:cubicBezTo>
                  <a:pt x="2173479" y="814963"/>
                  <a:pt x="2172570" y="816779"/>
                  <a:pt x="2170752" y="817688"/>
                </a:cubicBezTo>
                <a:cubicBezTo>
                  <a:pt x="2170752" y="818596"/>
                  <a:pt x="2171661" y="820413"/>
                  <a:pt x="2171661" y="821321"/>
                </a:cubicBezTo>
                <a:cubicBezTo>
                  <a:pt x="2173479" y="826772"/>
                  <a:pt x="2174388" y="831315"/>
                  <a:pt x="2176206" y="836765"/>
                </a:cubicBezTo>
                <a:cubicBezTo>
                  <a:pt x="2178934" y="838581"/>
                  <a:pt x="2181660" y="840398"/>
                  <a:pt x="2185297" y="842215"/>
                </a:cubicBezTo>
                <a:cubicBezTo>
                  <a:pt x="2190751" y="844940"/>
                  <a:pt x="2195296" y="850390"/>
                  <a:pt x="2195296" y="858567"/>
                </a:cubicBezTo>
                <a:cubicBezTo>
                  <a:pt x="2195296" y="882186"/>
                  <a:pt x="2196205" y="882186"/>
                  <a:pt x="2217112" y="893996"/>
                </a:cubicBezTo>
                <a:cubicBezTo>
                  <a:pt x="2218931" y="894903"/>
                  <a:pt x="2220749" y="895812"/>
                  <a:pt x="2222567" y="896721"/>
                </a:cubicBezTo>
                <a:cubicBezTo>
                  <a:pt x="2223476" y="900354"/>
                  <a:pt x="2225294" y="903079"/>
                  <a:pt x="2229839" y="903079"/>
                </a:cubicBezTo>
                <a:cubicBezTo>
                  <a:pt x="2228930" y="908531"/>
                  <a:pt x="2220749" y="913980"/>
                  <a:pt x="2229839" y="920339"/>
                </a:cubicBezTo>
                <a:cubicBezTo>
                  <a:pt x="2234384" y="923065"/>
                  <a:pt x="2238929" y="928515"/>
                  <a:pt x="2241656" y="933057"/>
                </a:cubicBezTo>
                <a:cubicBezTo>
                  <a:pt x="2242565" y="934875"/>
                  <a:pt x="2244383" y="936691"/>
                  <a:pt x="2245292" y="938508"/>
                </a:cubicBezTo>
                <a:cubicBezTo>
                  <a:pt x="2245292" y="937600"/>
                  <a:pt x="2245292" y="937600"/>
                  <a:pt x="2246201" y="936691"/>
                </a:cubicBezTo>
                <a:cubicBezTo>
                  <a:pt x="2246201" y="937600"/>
                  <a:pt x="2247110" y="939416"/>
                  <a:pt x="2247110" y="941233"/>
                </a:cubicBezTo>
                <a:cubicBezTo>
                  <a:pt x="2248928" y="943958"/>
                  <a:pt x="2251655" y="945775"/>
                  <a:pt x="2254382" y="947592"/>
                </a:cubicBezTo>
                <a:cubicBezTo>
                  <a:pt x="2261655" y="951226"/>
                  <a:pt x="2255292" y="957585"/>
                  <a:pt x="2252564" y="962128"/>
                </a:cubicBezTo>
                <a:cubicBezTo>
                  <a:pt x="2263473" y="974845"/>
                  <a:pt x="2252564" y="994831"/>
                  <a:pt x="2265291" y="1007548"/>
                </a:cubicBezTo>
                <a:cubicBezTo>
                  <a:pt x="2265291" y="1016633"/>
                  <a:pt x="2263473" y="1026625"/>
                  <a:pt x="2266200" y="1034800"/>
                </a:cubicBezTo>
                <a:cubicBezTo>
                  <a:pt x="2268018" y="1044793"/>
                  <a:pt x="2273472" y="1053877"/>
                  <a:pt x="2271654" y="1064778"/>
                </a:cubicBezTo>
                <a:cubicBezTo>
                  <a:pt x="2270745" y="1072953"/>
                  <a:pt x="2275290" y="1077496"/>
                  <a:pt x="2282562" y="1080221"/>
                </a:cubicBezTo>
                <a:cubicBezTo>
                  <a:pt x="2284380" y="1080221"/>
                  <a:pt x="2286198" y="1084763"/>
                  <a:pt x="2285289" y="1085671"/>
                </a:cubicBezTo>
                <a:cubicBezTo>
                  <a:pt x="2279835" y="1092939"/>
                  <a:pt x="2283471" y="1100206"/>
                  <a:pt x="2285289" y="1107475"/>
                </a:cubicBezTo>
                <a:cubicBezTo>
                  <a:pt x="2276199" y="1118376"/>
                  <a:pt x="2278926" y="1132005"/>
                  <a:pt x="2278926" y="1143815"/>
                </a:cubicBezTo>
                <a:cubicBezTo>
                  <a:pt x="2279835" y="1156532"/>
                  <a:pt x="2275290" y="1169249"/>
                  <a:pt x="2285289" y="1181058"/>
                </a:cubicBezTo>
                <a:cubicBezTo>
                  <a:pt x="2287107" y="1182875"/>
                  <a:pt x="2285289" y="1187418"/>
                  <a:pt x="2281653" y="1189234"/>
                </a:cubicBezTo>
                <a:cubicBezTo>
                  <a:pt x="2277108" y="1191050"/>
                  <a:pt x="2272563" y="1191959"/>
                  <a:pt x="2272563" y="1198319"/>
                </a:cubicBezTo>
                <a:cubicBezTo>
                  <a:pt x="2272563" y="1202860"/>
                  <a:pt x="2272563" y="1207402"/>
                  <a:pt x="2272563" y="1211942"/>
                </a:cubicBezTo>
                <a:cubicBezTo>
                  <a:pt x="2271654" y="1231018"/>
                  <a:pt x="2275290" y="1251004"/>
                  <a:pt x="2265291" y="1269172"/>
                </a:cubicBezTo>
                <a:cubicBezTo>
                  <a:pt x="2264382" y="1271897"/>
                  <a:pt x="2266200" y="1276439"/>
                  <a:pt x="2267109" y="1279165"/>
                </a:cubicBezTo>
                <a:cubicBezTo>
                  <a:pt x="2268018" y="1281890"/>
                  <a:pt x="2271654" y="1283707"/>
                  <a:pt x="2268927" y="1288249"/>
                </a:cubicBezTo>
                <a:cubicBezTo>
                  <a:pt x="2263473" y="1293700"/>
                  <a:pt x="2264382" y="1300967"/>
                  <a:pt x="2265291" y="1307326"/>
                </a:cubicBezTo>
                <a:cubicBezTo>
                  <a:pt x="2266200" y="1322769"/>
                  <a:pt x="2266200" y="1329128"/>
                  <a:pt x="2262564" y="1334579"/>
                </a:cubicBezTo>
                <a:cubicBezTo>
                  <a:pt x="2258018" y="1343663"/>
                  <a:pt x="2253473" y="1353656"/>
                  <a:pt x="2245292" y="1360014"/>
                </a:cubicBezTo>
                <a:cubicBezTo>
                  <a:pt x="2241656" y="1362740"/>
                  <a:pt x="2238020" y="1367282"/>
                  <a:pt x="2238020" y="1371824"/>
                </a:cubicBezTo>
                <a:cubicBezTo>
                  <a:pt x="2237111" y="1381817"/>
                  <a:pt x="2235293" y="1391810"/>
                  <a:pt x="2229839" y="1400894"/>
                </a:cubicBezTo>
                <a:cubicBezTo>
                  <a:pt x="2232566" y="1419062"/>
                  <a:pt x="2223476" y="1434506"/>
                  <a:pt x="2216204" y="1449040"/>
                </a:cubicBezTo>
                <a:cubicBezTo>
                  <a:pt x="2214385" y="1450857"/>
                  <a:pt x="2212568" y="1454491"/>
                  <a:pt x="2212568" y="1454491"/>
                </a:cubicBezTo>
                <a:cubicBezTo>
                  <a:pt x="2198932" y="1450857"/>
                  <a:pt x="2197114" y="1465392"/>
                  <a:pt x="2188933" y="1469026"/>
                </a:cubicBezTo>
                <a:cubicBezTo>
                  <a:pt x="2180751" y="1473568"/>
                  <a:pt x="2171661" y="1478110"/>
                  <a:pt x="2163480" y="1481744"/>
                </a:cubicBezTo>
                <a:cubicBezTo>
                  <a:pt x="2161662" y="1485377"/>
                  <a:pt x="2159844" y="1489919"/>
                  <a:pt x="2158935" y="1493553"/>
                </a:cubicBezTo>
                <a:cubicBezTo>
                  <a:pt x="2158935" y="1494461"/>
                  <a:pt x="2158935" y="1495370"/>
                  <a:pt x="2157117" y="1496278"/>
                </a:cubicBezTo>
                <a:cubicBezTo>
                  <a:pt x="2156208" y="1500820"/>
                  <a:pt x="2154390" y="1504454"/>
                  <a:pt x="2153481" y="1508088"/>
                </a:cubicBezTo>
                <a:cubicBezTo>
                  <a:pt x="2158026" y="1513538"/>
                  <a:pt x="2161662" y="1518081"/>
                  <a:pt x="2156208" y="1527165"/>
                </a:cubicBezTo>
                <a:cubicBezTo>
                  <a:pt x="2150754" y="1536249"/>
                  <a:pt x="2148936" y="1548059"/>
                  <a:pt x="2146209" y="1558960"/>
                </a:cubicBezTo>
                <a:cubicBezTo>
                  <a:pt x="2145300" y="1562593"/>
                  <a:pt x="2144390" y="1566227"/>
                  <a:pt x="2140754" y="1567135"/>
                </a:cubicBezTo>
                <a:cubicBezTo>
                  <a:pt x="2136209" y="1568952"/>
                  <a:pt x="2133482" y="1569861"/>
                  <a:pt x="2136209" y="1576220"/>
                </a:cubicBezTo>
                <a:cubicBezTo>
                  <a:pt x="2138936" y="1580762"/>
                  <a:pt x="2137118" y="1588029"/>
                  <a:pt x="2140754" y="1591663"/>
                </a:cubicBezTo>
                <a:cubicBezTo>
                  <a:pt x="2148936" y="1601656"/>
                  <a:pt x="2138027" y="1606198"/>
                  <a:pt x="2137118" y="1613465"/>
                </a:cubicBezTo>
                <a:cubicBezTo>
                  <a:pt x="2137118" y="1617099"/>
                  <a:pt x="2130755" y="1617099"/>
                  <a:pt x="2128937" y="1615282"/>
                </a:cubicBezTo>
                <a:cubicBezTo>
                  <a:pt x="2122574" y="1609831"/>
                  <a:pt x="2117120" y="1603473"/>
                  <a:pt x="2110756" y="1598930"/>
                </a:cubicBezTo>
                <a:cubicBezTo>
                  <a:pt x="2104393" y="1593480"/>
                  <a:pt x="2108029" y="1589846"/>
                  <a:pt x="2109848" y="1584395"/>
                </a:cubicBezTo>
                <a:cubicBezTo>
                  <a:pt x="2113484" y="1573495"/>
                  <a:pt x="2111665" y="1561685"/>
                  <a:pt x="2109848" y="1550784"/>
                </a:cubicBezTo>
                <a:cubicBezTo>
                  <a:pt x="2109848" y="1549875"/>
                  <a:pt x="2108029" y="1548967"/>
                  <a:pt x="2108029" y="1548059"/>
                </a:cubicBezTo>
                <a:cubicBezTo>
                  <a:pt x="2107120" y="1548967"/>
                  <a:pt x="2105302" y="1549875"/>
                  <a:pt x="2105302" y="1550784"/>
                </a:cubicBezTo>
                <a:cubicBezTo>
                  <a:pt x="2104393" y="1559868"/>
                  <a:pt x="2096212" y="1563502"/>
                  <a:pt x="2092576" y="1570769"/>
                </a:cubicBezTo>
                <a:cubicBezTo>
                  <a:pt x="2090758" y="1573495"/>
                  <a:pt x="2098939" y="1578945"/>
                  <a:pt x="2092576" y="1580762"/>
                </a:cubicBezTo>
                <a:cubicBezTo>
                  <a:pt x="2081668" y="1584395"/>
                  <a:pt x="2078032" y="1590755"/>
                  <a:pt x="2074395" y="1599839"/>
                </a:cubicBezTo>
                <a:cubicBezTo>
                  <a:pt x="2070759" y="1610740"/>
                  <a:pt x="2066214" y="1621641"/>
                  <a:pt x="2061669" y="1631634"/>
                </a:cubicBezTo>
                <a:cubicBezTo>
                  <a:pt x="2057124" y="1643443"/>
                  <a:pt x="2050761" y="1654344"/>
                  <a:pt x="2045307" y="1665245"/>
                </a:cubicBezTo>
                <a:cubicBezTo>
                  <a:pt x="2043489" y="1667971"/>
                  <a:pt x="2040762" y="1671604"/>
                  <a:pt x="2041670" y="1674330"/>
                </a:cubicBezTo>
                <a:cubicBezTo>
                  <a:pt x="2043489" y="1686139"/>
                  <a:pt x="2038034" y="1695223"/>
                  <a:pt x="2028944" y="1701583"/>
                </a:cubicBezTo>
                <a:cubicBezTo>
                  <a:pt x="2020763" y="1708850"/>
                  <a:pt x="2019854" y="1717026"/>
                  <a:pt x="2020763" y="1726110"/>
                </a:cubicBezTo>
                <a:cubicBezTo>
                  <a:pt x="2020763" y="1732469"/>
                  <a:pt x="2021672" y="1738828"/>
                  <a:pt x="2017127" y="1742462"/>
                </a:cubicBezTo>
                <a:cubicBezTo>
                  <a:pt x="2007128" y="1751546"/>
                  <a:pt x="2003492" y="1764264"/>
                  <a:pt x="1997128" y="1774256"/>
                </a:cubicBezTo>
                <a:cubicBezTo>
                  <a:pt x="1993492" y="1778799"/>
                  <a:pt x="1993492" y="1772440"/>
                  <a:pt x="1991674" y="1769714"/>
                </a:cubicBezTo>
                <a:cubicBezTo>
                  <a:pt x="1990765" y="1767897"/>
                  <a:pt x="1989856" y="1766989"/>
                  <a:pt x="1988038" y="1765172"/>
                </a:cubicBezTo>
                <a:cubicBezTo>
                  <a:pt x="1988038" y="1766081"/>
                  <a:pt x="1986220" y="1766989"/>
                  <a:pt x="1986220" y="1767897"/>
                </a:cubicBezTo>
                <a:cubicBezTo>
                  <a:pt x="1986220" y="1781524"/>
                  <a:pt x="1982584" y="1795150"/>
                  <a:pt x="1989856" y="1808776"/>
                </a:cubicBezTo>
                <a:cubicBezTo>
                  <a:pt x="1995310" y="1817861"/>
                  <a:pt x="1991674" y="1827854"/>
                  <a:pt x="1986220" y="1837846"/>
                </a:cubicBezTo>
                <a:cubicBezTo>
                  <a:pt x="1976221" y="1854198"/>
                  <a:pt x="1975312" y="1856015"/>
                  <a:pt x="1958949" y="1861465"/>
                </a:cubicBezTo>
                <a:cubicBezTo>
                  <a:pt x="1946223" y="1866007"/>
                  <a:pt x="1944405" y="1868733"/>
                  <a:pt x="1943496" y="1880542"/>
                </a:cubicBezTo>
                <a:cubicBezTo>
                  <a:pt x="1943496" y="1891443"/>
                  <a:pt x="1944405" y="1901436"/>
                  <a:pt x="1934406" y="1908703"/>
                </a:cubicBezTo>
                <a:cubicBezTo>
                  <a:pt x="1932588" y="1910520"/>
                  <a:pt x="1930770" y="1912337"/>
                  <a:pt x="1930770" y="1914154"/>
                </a:cubicBezTo>
                <a:cubicBezTo>
                  <a:pt x="1930770" y="1930506"/>
                  <a:pt x="1918952" y="1938681"/>
                  <a:pt x="1908953" y="1948674"/>
                </a:cubicBezTo>
                <a:cubicBezTo>
                  <a:pt x="1901681" y="1955942"/>
                  <a:pt x="1895317" y="1965026"/>
                  <a:pt x="1884409" y="1967751"/>
                </a:cubicBezTo>
                <a:cubicBezTo>
                  <a:pt x="1878955" y="1977744"/>
                  <a:pt x="1869865" y="1985011"/>
                  <a:pt x="1863502" y="1994095"/>
                </a:cubicBezTo>
                <a:cubicBezTo>
                  <a:pt x="1855320" y="2004088"/>
                  <a:pt x="1839867" y="2004996"/>
                  <a:pt x="1836231" y="2019531"/>
                </a:cubicBezTo>
                <a:cubicBezTo>
                  <a:pt x="1835322" y="2021348"/>
                  <a:pt x="1832595" y="2020440"/>
                  <a:pt x="1831686" y="2017714"/>
                </a:cubicBezTo>
                <a:cubicBezTo>
                  <a:pt x="1830777" y="2015898"/>
                  <a:pt x="1830777" y="2013172"/>
                  <a:pt x="1829868" y="2011356"/>
                </a:cubicBezTo>
                <a:cubicBezTo>
                  <a:pt x="1829868" y="2010447"/>
                  <a:pt x="1828959" y="2009539"/>
                  <a:pt x="1828959" y="2009539"/>
                </a:cubicBezTo>
                <a:cubicBezTo>
                  <a:pt x="1823505" y="2013172"/>
                  <a:pt x="1817141" y="2017714"/>
                  <a:pt x="1811687" y="2022256"/>
                </a:cubicBezTo>
                <a:cubicBezTo>
                  <a:pt x="1815323" y="2017714"/>
                  <a:pt x="1820778" y="2010447"/>
                  <a:pt x="1825322" y="2004088"/>
                </a:cubicBezTo>
                <a:cubicBezTo>
                  <a:pt x="1825322" y="2003180"/>
                  <a:pt x="1825322" y="2003180"/>
                  <a:pt x="1824414" y="2002271"/>
                </a:cubicBezTo>
                <a:cubicBezTo>
                  <a:pt x="1823505" y="1996821"/>
                  <a:pt x="1828050" y="1995004"/>
                  <a:pt x="1832595" y="1994095"/>
                </a:cubicBezTo>
                <a:cubicBezTo>
                  <a:pt x="1836231" y="1993187"/>
                  <a:pt x="1839867" y="1990462"/>
                  <a:pt x="1840776" y="1987736"/>
                </a:cubicBezTo>
                <a:cubicBezTo>
                  <a:pt x="1841685" y="1985920"/>
                  <a:pt x="1842594" y="1984103"/>
                  <a:pt x="1843503" y="1982286"/>
                </a:cubicBezTo>
                <a:cubicBezTo>
                  <a:pt x="1842594" y="1982286"/>
                  <a:pt x="1842594" y="1982286"/>
                  <a:pt x="1841685" y="1982286"/>
                </a:cubicBezTo>
                <a:cubicBezTo>
                  <a:pt x="1842594" y="1981378"/>
                  <a:pt x="1843503" y="1980469"/>
                  <a:pt x="1844412" y="1979560"/>
                </a:cubicBezTo>
                <a:cubicBezTo>
                  <a:pt x="1850775" y="1970476"/>
                  <a:pt x="1859866" y="1964117"/>
                  <a:pt x="1865320" y="1955033"/>
                </a:cubicBezTo>
                <a:cubicBezTo>
                  <a:pt x="1869865" y="1947766"/>
                  <a:pt x="1877137" y="1941407"/>
                  <a:pt x="1878046" y="1934139"/>
                </a:cubicBezTo>
                <a:cubicBezTo>
                  <a:pt x="1878046" y="1925964"/>
                  <a:pt x="1871683" y="1917788"/>
                  <a:pt x="1868047" y="1909612"/>
                </a:cubicBezTo>
                <a:cubicBezTo>
                  <a:pt x="1867138" y="1905978"/>
                  <a:pt x="1866229" y="1903253"/>
                  <a:pt x="1864411" y="1899619"/>
                </a:cubicBezTo>
                <a:cubicBezTo>
                  <a:pt x="1864411" y="1898711"/>
                  <a:pt x="1863502" y="1897802"/>
                  <a:pt x="1862593" y="1897802"/>
                </a:cubicBezTo>
                <a:cubicBezTo>
                  <a:pt x="1858957" y="1895077"/>
                  <a:pt x="1861684" y="1895985"/>
                  <a:pt x="1860775" y="1899619"/>
                </a:cubicBezTo>
                <a:cubicBezTo>
                  <a:pt x="1858957" y="1908703"/>
                  <a:pt x="1854411" y="1910520"/>
                  <a:pt x="1846230" y="1910520"/>
                </a:cubicBezTo>
                <a:cubicBezTo>
                  <a:pt x="1838958" y="1910520"/>
                  <a:pt x="1840776" y="1914154"/>
                  <a:pt x="1842594" y="1918696"/>
                </a:cubicBezTo>
                <a:cubicBezTo>
                  <a:pt x="1845321" y="1926872"/>
                  <a:pt x="1837140" y="1923238"/>
                  <a:pt x="1834413" y="1925964"/>
                </a:cubicBezTo>
                <a:cubicBezTo>
                  <a:pt x="1831686" y="1927780"/>
                  <a:pt x="1831686" y="1930506"/>
                  <a:pt x="1834413" y="1930506"/>
                </a:cubicBezTo>
                <a:cubicBezTo>
                  <a:pt x="1846230" y="1931414"/>
                  <a:pt x="1842594" y="1936864"/>
                  <a:pt x="1839867" y="1943224"/>
                </a:cubicBezTo>
                <a:cubicBezTo>
                  <a:pt x="1845321" y="1948674"/>
                  <a:pt x="1846230" y="1955033"/>
                  <a:pt x="1844412" y="1962300"/>
                </a:cubicBezTo>
                <a:cubicBezTo>
                  <a:pt x="1843503" y="1963209"/>
                  <a:pt x="1843503" y="1965026"/>
                  <a:pt x="1842594" y="1965026"/>
                </a:cubicBezTo>
                <a:cubicBezTo>
                  <a:pt x="1841685" y="1965026"/>
                  <a:pt x="1839867" y="1964117"/>
                  <a:pt x="1839867" y="1963209"/>
                </a:cubicBezTo>
                <a:cubicBezTo>
                  <a:pt x="1837140" y="1961392"/>
                  <a:pt x="1833504" y="1958667"/>
                  <a:pt x="1832595" y="1955942"/>
                </a:cubicBezTo>
                <a:cubicBezTo>
                  <a:pt x="1828959" y="1942315"/>
                  <a:pt x="1821686" y="1937773"/>
                  <a:pt x="1808051" y="1937773"/>
                </a:cubicBezTo>
                <a:cubicBezTo>
                  <a:pt x="1802597" y="1940498"/>
                  <a:pt x="1798052" y="1941407"/>
                  <a:pt x="1793507" y="1940498"/>
                </a:cubicBezTo>
                <a:cubicBezTo>
                  <a:pt x="1795325" y="1943224"/>
                  <a:pt x="1796234" y="1946857"/>
                  <a:pt x="1794416" y="1949582"/>
                </a:cubicBezTo>
                <a:cubicBezTo>
                  <a:pt x="1795325" y="1949582"/>
                  <a:pt x="1796234" y="1948674"/>
                  <a:pt x="1796234" y="1948674"/>
                </a:cubicBezTo>
                <a:cubicBezTo>
                  <a:pt x="1795325" y="1949582"/>
                  <a:pt x="1795325" y="1950491"/>
                  <a:pt x="1794416" y="1951399"/>
                </a:cubicBezTo>
                <a:cubicBezTo>
                  <a:pt x="1793507" y="1952308"/>
                  <a:pt x="1792598" y="1954125"/>
                  <a:pt x="1790780" y="1955942"/>
                </a:cubicBezTo>
                <a:cubicBezTo>
                  <a:pt x="1788962" y="1956850"/>
                  <a:pt x="1788962" y="1960484"/>
                  <a:pt x="1790780" y="1964117"/>
                </a:cubicBezTo>
                <a:cubicBezTo>
                  <a:pt x="1792598" y="1962300"/>
                  <a:pt x="1794416" y="1961392"/>
                  <a:pt x="1796234" y="1959575"/>
                </a:cubicBezTo>
                <a:cubicBezTo>
                  <a:pt x="1793507" y="1954125"/>
                  <a:pt x="1805324" y="1942315"/>
                  <a:pt x="1806233" y="1948674"/>
                </a:cubicBezTo>
                <a:cubicBezTo>
                  <a:pt x="1793507" y="1950491"/>
                  <a:pt x="1806233" y="1955033"/>
                  <a:pt x="1803506" y="1957758"/>
                </a:cubicBezTo>
                <a:cubicBezTo>
                  <a:pt x="1799870" y="1960484"/>
                  <a:pt x="1796234" y="1964117"/>
                  <a:pt x="1792598" y="1968660"/>
                </a:cubicBezTo>
                <a:cubicBezTo>
                  <a:pt x="1796234" y="1975927"/>
                  <a:pt x="1798961" y="1983194"/>
                  <a:pt x="1800779" y="1990462"/>
                </a:cubicBezTo>
                <a:cubicBezTo>
                  <a:pt x="1805324" y="2002271"/>
                  <a:pt x="1804415" y="2013172"/>
                  <a:pt x="1793507" y="2021348"/>
                </a:cubicBezTo>
                <a:cubicBezTo>
                  <a:pt x="1782598" y="2028616"/>
                  <a:pt x="1779872" y="2039517"/>
                  <a:pt x="1781689" y="2051326"/>
                </a:cubicBezTo>
                <a:cubicBezTo>
                  <a:pt x="1782598" y="2054960"/>
                  <a:pt x="1781689" y="2058594"/>
                  <a:pt x="1781689" y="2062227"/>
                </a:cubicBezTo>
                <a:cubicBezTo>
                  <a:pt x="1782598" y="2063136"/>
                  <a:pt x="1782598" y="2064952"/>
                  <a:pt x="1781689" y="2066769"/>
                </a:cubicBezTo>
                <a:cubicBezTo>
                  <a:pt x="1783508" y="2065861"/>
                  <a:pt x="1785325" y="2065861"/>
                  <a:pt x="1788053" y="2064952"/>
                </a:cubicBezTo>
                <a:cubicBezTo>
                  <a:pt x="1785325" y="2066769"/>
                  <a:pt x="1783508" y="2068586"/>
                  <a:pt x="1781689" y="2069495"/>
                </a:cubicBezTo>
                <a:cubicBezTo>
                  <a:pt x="1781689" y="2071311"/>
                  <a:pt x="1780780" y="2072220"/>
                  <a:pt x="1780780" y="2073128"/>
                </a:cubicBezTo>
                <a:cubicBezTo>
                  <a:pt x="1794416" y="2065861"/>
                  <a:pt x="1808960" y="2054960"/>
                  <a:pt x="1822596" y="2042242"/>
                </a:cubicBezTo>
                <a:cubicBezTo>
                  <a:pt x="1834413" y="2033158"/>
                  <a:pt x="1845321" y="2023165"/>
                  <a:pt x="1856230" y="2013172"/>
                </a:cubicBezTo>
                <a:cubicBezTo>
                  <a:pt x="1866229" y="2004088"/>
                  <a:pt x="1876228" y="1994095"/>
                  <a:pt x="1885318" y="1987736"/>
                </a:cubicBezTo>
                <a:cubicBezTo>
                  <a:pt x="1881682" y="1990462"/>
                  <a:pt x="1895317" y="1983194"/>
                  <a:pt x="1899863" y="1976835"/>
                </a:cubicBezTo>
                <a:cubicBezTo>
                  <a:pt x="1899863" y="1988645"/>
                  <a:pt x="1879864" y="2010447"/>
                  <a:pt x="1876228" y="2026799"/>
                </a:cubicBezTo>
                <a:cubicBezTo>
                  <a:pt x="1868047" y="2034066"/>
                  <a:pt x="1862593" y="2041334"/>
                  <a:pt x="1861684" y="2046784"/>
                </a:cubicBezTo>
                <a:cubicBezTo>
                  <a:pt x="1858047" y="2050418"/>
                  <a:pt x="1855320" y="2052235"/>
                  <a:pt x="1852593" y="2052235"/>
                </a:cubicBezTo>
                <a:cubicBezTo>
                  <a:pt x="1857139" y="2064952"/>
                  <a:pt x="1804415" y="2098564"/>
                  <a:pt x="1815323" y="2102198"/>
                </a:cubicBezTo>
                <a:cubicBezTo>
                  <a:pt x="1805324" y="2105831"/>
                  <a:pt x="1797143" y="2106740"/>
                  <a:pt x="1784416" y="2114916"/>
                </a:cubicBezTo>
                <a:cubicBezTo>
                  <a:pt x="1782371" y="2112872"/>
                  <a:pt x="1784928" y="2110828"/>
                  <a:pt x="1784800" y="2108784"/>
                </a:cubicBezTo>
                <a:lnTo>
                  <a:pt x="1783540" y="2106791"/>
                </a:lnTo>
                <a:lnTo>
                  <a:pt x="1784189" y="2106626"/>
                </a:lnTo>
                <a:cubicBezTo>
                  <a:pt x="1788734" y="2105832"/>
                  <a:pt x="1793052" y="2105378"/>
                  <a:pt x="1798961" y="2102198"/>
                </a:cubicBezTo>
                <a:cubicBezTo>
                  <a:pt x="1794416" y="2098564"/>
                  <a:pt x="1799870" y="2093114"/>
                  <a:pt x="1805324" y="2092205"/>
                </a:cubicBezTo>
                <a:cubicBezTo>
                  <a:pt x="1811687" y="2094022"/>
                  <a:pt x="1798961" y="2098564"/>
                  <a:pt x="1801688" y="2100381"/>
                </a:cubicBezTo>
                <a:cubicBezTo>
                  <a:pt x="1805324" y="2098564"/>
                  <a:pt x="1805324" y="2102198"/>
                  <a:pt x="1809869" y="2098564"/>
                </a:cubicBezTo>
                <a:cubicBezTo>
                  <a:pt x="1800779" y="2094931"/>
                  <a:pt x="1828050" y="2085846"/>
                  <a:pt x="1829868" y="2075854"/>
                </a:cubicBezTo>
                <a:cubicBezTo>
                  <a:pt x="1828050" y="2074037"/>
                  <a:pt x="1826232" y="2073128"/>
                  <a:pt x="1822596" y="2074037"/>
                </a:cubicBezTo>
                <a:cubicBezTo>
                  <a:pt x="1808051" y="2087663"/>
                  <a:pt x="1812596" y="2077670"/>
                  <a:pt x="1804415" y="2080396"/>
                </a:cubicBezTo>
                <a:cubicBezTo>
                  <a:pt x="1797143" y="2084938"/>
                  <a:pt x="1800779" y="2087663"/>
                  <a:pt x="1796234" y="2092205"/>
                </a:cubicBezTo>
                <a:cubicBezTo>
                  <a:pt x="1790780" y="2086755"/>
                  <a:pt x="1778962" y="2094022"/>
                  <a:pt x="1769872" y="2101289"/>
                </a:cubicBezTo>
                <a:cubicBezTo>
                  <a:pt x="1758055" y="2104923"/>
                  <a:pt x="1745328" y="2105831"/>
                  <a:pt x="1733511" y="2107649"/>
                </a:cubicBezTo>
                <a:cubicBezTo>
                  <a:pt x="1733511" y="2107649"/>
                  <a:pt x="1732602" y="2108557"/>
                  <a:pt x="1731693" y="2109465"/>
                </a:cubicBezTo>
                <a:cubicBezTo>
                  <a:pt x="1725330" y="2114916"/>
                  <a:pt x="1717149" y="2119458"/>
                  <a:pt x="1709877" y="2124909"/>
                </a:cubicBezTo>
                <a:cubicBezTo>
                  <a:pt x="1708058" y="2125817"/>
                  <a:pt x="1706240" y="2124909"/>
                  <a:pt x="1705331" y="2122183"/>
                </a:cubicBezTo>
                <a:cubicBezTo>
                  <a:pt x="1705331" y="2114916"/>
                  <a:pt x="1702604" y="2107649"/>
                  <a:pt x="1707149" y="2102198"/>
                </a:cubicBezTo>
                <a:cubicBezTo>
                  <a:pt x="1713513" y="2094931"/>
                  <a:pt x="1718967" y="2084029"/>
                  <a:pt x="1731693" y="2084938"/>
                </a:cubicBezTo>
                <a:cubicBezTo>
                  <a:pt x="1734420" y="2085846"/>
                  <a:pt x="1738965" y="2083121"/>
                  <a:pt x="1740783" y="2081304"/>
                </a:cubicBezTo>
                <a:cubicBezTo>
                  <a:pt x="1742601" y="2077670"/>
                  <a:pt x="1745328" y="2074037"/>
                  <a:pt x="1747147" y="2070403"/>
                </a:cubicBezTo>
                <a:cubicBezTo>
                  <a:pt x="1747147" y="2070403"/>
                  <a:pt x="1746238" y="2069495"/>
                  <a:pt x="1745328" y="2069495"/>
                </a:cubicBezTo>
                <a:cubicBezTo>
                  <a:pt x="1747147" y="2068586"/>
                  <a:pt x="1748964" y="2067678"/>
                  <a:pt x="1749874" y="2066769"/>
                </a:cubicBezTo>
                <a:cubicBezTo>
                  <a:pt x="1753510" y="2061319"/>
                  <a:pt x="1757146" y="2055868"/>
                  <a:pt x="1760782" y="2049509"/>
                </a:cubicBezTo>
                <a:cubicBezTo>
                  <a:pt x="1757146" y="2040425"/>
                  <a:pt x="1754419" y="2030432"/>
                  <a:pt x="1749874" y="2021348"/>
                </a:cubicBezTo>
                <a:cubicBezTo>
                  <a:pt x="1748055" y="2018623"/>
                  <a:pt x="1747147" y="2014989"/>
                  <a:pt x="1748964" y="2012264"/>
                </a:cubicBezTo>
                <a:cubicBezTo>
                  <a:pt x="1748964" y="2011356"/>
                  <a:pt x="1750783" y="2009539"/>
                  <a:pt x="1750783" y="2009539"/>
                </a:cubicBezTo>
                <a:cubicBezTo>
                  <a:pt x="1763509" y="2020440"/>
                  <a:pt x="1765327" y="2004996"/>
                  <a:pt x="1771690" y="2000454"/>
                </a:cubicBezTo>
                <a:cubicBezTo>
                  <a:pt x="1776235" y="1997729"/>
                  <a:pt x="1776235" y="1991370"/>
                  <a:pt x="1775326" y="1986828"/>
                </a:cubicBezTo>
                <a:cubicBezTo>
                  <a:pt x="1768054" y="1984103"/>
                  <a:pt x="1765327" y="1998638"/>
                  <a:pt x="1756237" y="1995004"/>
                </a:cubicBezTo>
                <a:cubicBezTo>
                  <a:pt x="1756237" y="1995912"/>
                  <a:pt x="1755328" y="1996821"/>
                  <a:pt x="1754419" y="1996821"/>
                </a:cubicBezTo>
                <a:cubicBezTo>
                  <a:pt x="1749874" y="2004088"/>
                  <a:pt x="1741692" y="2012264"/>
                  <a:pt x="1732602" y="2018623"/>
                </a:cubicBezTo>
                <a:cubicBezTo>
                  <a:pt x="1722603" y="2025890"/>
                  <a:pt x="1713513" y="2032249"/>
                  <a:pt x="1708967" y="2035883"/>
                </a:cubicBezTo>
                <a:cubicBezTo>
                  <a:pt x="1709877" y="2034066"/>
                  <a:pt x="1704422" y="2032249"/>
                  <a:pt x="1702604" y="2032249"/>
                </a:cubicBezTo>
                <a:cubicBezTo>
                  <a:pt x="1698059" y="2039517"/>
                  <a:pt x="1673515" y="2043150"/>
                  <a:pt x="1685333" y="2044967"/>
                </a:cubicBezTo>
                <a:cubicBezTo>
                  <a:pt x="1677151" y="2050418"/>
                  <a:pt x="1674424" y="2047692"/>
                  <a:pt x="1669879" y="2046784"/>
                </a:cubicBezTo>
                <a:cubicBezTo>
                  <a:pt x="1688060" y="2040425"/>
                  <a:pt x="1702604" y="2027707"/>
                  <a:pt x="1716240" y="2026799"/>
                </a:cubicBezTo>
                <a:cubicBezTo>
                  <a:pt x="1718967" y="2018623"/>
                  <a:pt x="1729875" y="2013172"/>
                  <a:pt x="1738965" y="2006813"/>
                </a:cubicBezTo>
                <a:cubicBezTo>
                  <a:pt x="1742601" y="2004996"/>
                  <a:pt x="1745328" y="2003180"/>
                  <a:pt x="1747147" y="2001363"/>
                </a:cubicBezTo>
                <a:cubicBezTo>
                  <a:pt x="1746238" y="2000454"/>
                  <a:pt x="1744419" y="1999546"/>
                  <a:pt x="1742601" y="1999546"/>
                </a:cubicBezTo>
                <a:cubicBezTo>
                  <a:pt x="1742601" y="1999546"/>
                  <a:pt x="1741692" y="1997729"/>
                  <a:pt x="1742601" y="1996821"/>
                </a:cubicBezTo>
                <a:cubicBezTo>
                  <a:pt x="1743511" y="1995004"/>
                  <a:pt x="1745328" y="1993187"/>
                  <a:pt x="1746238" y="1991370"/>
                </a:cubicBezTo>
                <a:cubicBezTo>
                  <a:pt x="1747147" y="1987736"/>
                  <a:pt x="1748055" y="1984103"/>
                  <a:pt x="1744419" y="1982286"/>
                </a:cubicBezTo>
                <a:cubicBezTo>
                  <a:pt x="1741692" y="1980469"/>
                  <a:pt x="1738056" y="1979560"/>
                  <a:pt x="1734420" y="1982286"/>
                </a:cubicBezTo>
                <a:cubicBezTo>
                  <a:pt x="1731693" y="1984103"/>
                  <a:pt x="1728966" y="1985920"/>
                  <a:pt x="1726239" y="1987736"/>
                </a:cubicBezTo>
                <a:cubicBezTo>
                  <a:pt x="1726239" y="1990462"/>
                  <a:pt x="1726239" y="1995004"/>
                  <a:pt x="1724421" y="1997729"/>
                </a:cubicBezTo>
                <a:cubicBezTo>
                  <a:pt x="1723512" y="1999546"/>
                  <a:pt x="1718967" y="2000454"/>
                  <a:pt x="1716240" y="2001363"/>
                </a:cubicBezTo>
                <a:cubicBezTo>
                  <a:pt x="1711694" y="2002271"/>
                  <a:pt x="1706240" y="2001363"/>
                  <a:pt x="1702604" y="2002271"/>
                </a:cubicBezTo>
                <a:cubicBezTo>
                  <a:pt x="1704422" y="2003180"/>
                  <a:pt x="1707149" y="2003180"/>
                  <a:pt x="1700786" y="2005905"/>
                </a:cubicBezTo>
                <a:cubicBezTo>
                  <a:pt x="1698968" y="2005905"/>
                  <a:pt x="1697150" y="2006813"/>
                  <a:pt x="1694423" y="2007722"/>
                </a:cubicBezTo>
                <a:cubicBezTo>
                  <a:pt x="1693514" y="2007722"/>
                  <a:pt x="1692605" y="2007722"/>
                  <a:pt x="1691696" y="2007722"/>
                </a:cubicBezTo>
                <a:cubicBezTo>
                  <a:pt x="1678970" y="2012264"/>
                  <a:pt x="1663516" y="2024074"/>
                  <a:pt x="1653517" y="2025890"/>
                </a:cubicBezTo>
                <a:cubicBezTo>
                  <a:pt x="1658971" y="2022256"/>
                  <a:pt x="1665334" y="2018623"/>
                  <a:pt x="1670788" y="2014989"/>
                </a:cubicBezTo>
                <a:cubicBezTo>
                  <a:pt x="1667152" y="2014989"/>
                  <a:pt x="1664425" y="2014989"/>
                  <a:pt x="1660789" y="2014081"/>
                </a:cubicBezTo>
                <a:cubicBezTo>
                  <a:pt x="1659880" y="2014081"/>
                  <a:pt x="1658971" y="2013172"/>
                  <a:pt x="1658062" y="2012264"/>
                </a:cubicBezTo>
                <a:cubicBezTo>
                  <a:pt x="1658062" y="2012264"/>
                  <a:pt x="1658971" y="2010447"/>
                  <a:pt x="1658971" y="2010447"/>
                </a:cubicBezTo>
                <a:cubicBezTo>
                  <a:pt x="1664425" y="2006813"/>
                  <a:pt x="1668970" y="2006813"/>
                  <a:pt x="1674424" y="2010447"/>
                </a:cubicBezTo>
                <a:cubicBezTo>
                  <a:pt x="1674424" y="2010447"/>
                  <a:pt x="1674424" y="2011356"/>
                  <a:pt x="1675333" y="2012264"/>
                </a:cubicBezTo>
                <a:cubicBezTo>
                  <a:pt x="1678060" y="2009539"/>
                  <a:pt x="1681696" y="2007722"/>
                  <a:pt x="1684424" y="2005905"/>
                </a:cubicBezTo>
                <a:cubicBezTo>
                  <a:pt x="1681696" y="2003180"/>
                  <a:pt x="1678970" y="2000454"/>
                  <a:pt x="1674424" y="2001363"/>
                </a:cubicBezTo>
                <a:cubicBezTo>
                  <a:pt x="1670788" y="2002271"/>
                  <a:pt x="1666243" y="2001363"/>
                  <a:pt x="1662607" y="2001363"/>
                </a:cubicBezTo>
                <a:cubicBezTo>
                  <a:pt x="1658971" y="2004996"/>
                  <a:pt x="1654426" y="2008630"/>
                  <a:pt x="1649881" y="2010447"/>
                </a:cubicBezTo>
                <a:cubicBezTo>
                  <a:pt x="1648972" y="2006813"/>
                  <a:pt x="1641699" y="2014081"/>
                  <a:pt x="1641699" y="2008630"/>
                </a:cubicBezTo>
                <a:cubicBezTo>
                  <a:pt x="1640790" y="2007722"/>
                  <a:pt x="1641699" y="2006813"/>
                  <a:pt x="1641699" y="2004996"/>
                </a:cubicBezTo>
                <a:cubicBezTo>
                  <a:pt x="1635336" y="2008630"/>
                  <a:pt x="1628064" y="2008630"/>
                  <a:pt x="1620792" y="2008630"/>
                </a:cubicBezTo>
                <a:cubicBezTo>
                  <a:pt x="1613520" y="2007722"/>
                  <a:pt x="1608975" y="2009539"/>
                  <a:pt x="1606248" y="2018623"/>
                </a:cubicBezTo>
                <a:cubicBezTo>
                  <a:pt x="1604429" y="2023165"/>
                  <a:pt x="1601702" y="2025890"/>
                  <a:pt x="1597157" y="2028616"/>
                </a:cubicBezTo>
                <a:cubicBezTo>
                  <a:pt x="1597157" y="2030432"/>
                  <a:pt x="1595339" y="2034066"/>
                  <a:pt x="1591703" y="2036791"/>
                </a:cubicBezTo>
                <a:cubicBezTo>
                  <a:pt x="1598975" y="2036791"/>
                  <a:pt x="1601702" y="2044059"/>
                  <a:pt x="1610793" y="2041334"/>
                </a:cubicBezTo>
                <a:cubicBezTo>
                  <a:pt x="1607157" y="2043150"/>
                  <a:pt x="1604429" y="2044967"/>
                  <a:pt x="1603520" y="2047692"/>
                </a:cubicBezTo>
                <a:cubicBezTo>
                  <a:pt x="1607157" y="2049509"/>
                  <a:pt x="1613520" y="2046784"/>
                  <a:pt x="1615338" y="2050418"/>
                </a:cubicBezTo>
                <a:cubicBezTo>
                  <a:pt x="1607157" y="2052235"/>
                  <a:pt x="1597157" y="2057685"/>
                  <a:pt x="1588976" y="2065861"/>
                </a:cubicBezTo>
                <a:cubicBezTo>
                  <a:pt x="1586249" y="2058594"/>
                  <a:pt x="1573523" y="2067678"/>
                  <a:pt x="1569887" y="2069495"/>
                </a:cubicBezTo>
                <a:cubicBezTo>
                  <a:pt x="1574432" y="2072220"/>
                  <a:pt x="1580795" y="2070403"/>
                  <a:pt x="1586249" y="2065861"/>
                </a:cubicBezTo>
                <a:cubicBezTo>
                  <a:pt x="1585340" y="2074037"/>
                  <a:pt x="1595339" y="2063136"/>
                  <a:pt x="1595339" y="2069495"/>
                </a:cubicBezTo>
                <a:cubicBezTo>
                  <a:pt x="1588067" y="2074945"/>
                  <a:pt x="1558069" y="2070403"/>
                  <a:pt x="1551706" y="2085846"/>
                </a:cubicBezTo>
                <a:cubicBezTo>
                  <a:pt x="1569887" y="2075854"/>
                  <a:pt x="1576250" y="2081304"/>
                  <a:pt x="1589885" y="2078579"/>
                </a:cubicBezTo>
                <a:cubicBezTo>
                  <a:pt x="1596248" y="2085846"/>
                  <a:pt x="1593521" y="2090388"/>
                  <a:pt x="1588976" y="2094931"/>
                </a:cubicBezTo>
                <a:cubicBezTo>
                  <a:pt x="1587158" y="2091297"/>
                  <a:pt x="1587158" y="2091297"/>
                  <a:pt x="1587158" y="2091297"/>
                </a:cubicBezTo>
                <a:cubicBezTo>
                  <a:pt x="1582613" y="2093114"/>
                  <a:pt x="1581704" y="2094931"/>
                  <a:pt x="1578977" y="2096747"/>
                </a:cubicBezTo>
                <a:cubicBezTo>
                  <a:pt x="1580795" y="2097656"/>
                  <a:pt x="1582613" y="2097656"/>
                  <a:pt x="1579886" y="2099473"/>
                </a:cubicBezTo>
                <a:cubicBezTo>
                  <a:pt x="1580795" y="2101289"/>
                  <a:pt x="1581477" y="2100608"/>
                  <a:pt x="1582613" y="2099359"/>
                </a:cubicBezTo>
                <a:lnTo>
                  <a:pt x="1588027" y="2095865"/>
                </a:lnTo>
                <a:lnTo>
                  <a:pt x="1588029" y="2095865"/>
                </a:lnTo>
                <a:lnTo>
                  <a:pt x="1576250" y="2104015"/>
                </a:lnTo>
                <a:cubicBezTo>
                  <a:pt x="1571932" y="2106740"/>
                  <a:pt x="1567614" y="2109465"/>
                  <a:pt x="1564432" y="2112191"/>
                </a:cubicBezTo>
                <a:cubicBezTo>
                  <a:pt x="1543525" y="2117641"/>
                  <a:pt x="1517163" y="2136718"/>
                  <a:pt x="1500801" y="2136718"/>
                </a:cubicBezTo>
                <a:cubicBezTo>
                  <a:pt x="1507164" y="2133084"/>
                  <a:pt x="1523526" y="2129451"/>
                  <a:pt x="1523526" y="2121275"/>
                </a:cubicBezTo>
                <a:cubicBezTo>
                  <a:pt x="1516254" y="2115824"/>
                  <a:pt x="1510800" y="2129451"/>
                  <a:pt x="1506255" y="2124000"/>
                </a:cubicBezTo>
                <a:cubicBezTo>
                  <a:pt x="1516254" y="2118549"/>
                  <a:pt x="1520799" y="2120366"/>
                  <a:pt x="1523526" y="2113099"/>
                </a:cubicBezTo>
                <a:cubicBezTo>
                  <a:pt x="1519890" y="2114007"/>
                  <a:pt x="1519890" y="2111282"/>
                  <a:pt x="1518072" y="2112191"/>
                </a:cubicBezTo>
                <a:cubicBezTo>
                  <a:pt x="1508982" y="2116733"/>
                  <a:pt x="1499892" y="2124909"/>
                  <a:pt x="1502619" y="2128542"/>
                </a:cubicBezTo>
                <a:cubicBezTo>
                  <a:pt x="1501710" y="2124000"/>
                  <a:pt x="1497165" y="2133993"/>
                  <a:pt x="1495346" y="2129451"/>
                </a:cubicBezTo>
                <a:cubicBezTo>
                  <a:pt x="1498073" y="2126725"/>
                  <a:pt x="1497165" y="2123092"/>
                  <a:pt x="1498073" y="2120366"/>
                </a:cubicBezTo>
                <a:cubicBezTo>
                  <a:pt x="1508982" y="2116733"/>
                  <a:pt x="1515345" y="2112191"/>
                  <a:pt x="1516254" y="2106740"/>
                </a:cubicBezTo>
                <a:cubicBezTo>
                  <a:pt x="1500801" y="2104923"/>
                  <a:pt x="1491710" y="2112191"/>
                  <a:pt x="1480802" y="2114007"/>
                </a:cubicBezTo>
                <a:cubicBezTo>
                  <a:pt x="1478075" y="2117641"/>
                  <a:pt x="1475348" y="2121275"/>
                  <a:pt x="1472621" y="2124909"/>
                </a:cubicBezTo>
                <a:cubicBezTo>
                  <a:pt x="1469894" y="2127634"/>
                  <a:pt x="1466258" y="2126725"/>
                  <a:pt x="1462621" y="2125817"/>
                </a:cubicBezTo>
                <a:cubicBezTo>
                  <a:pt x="1459895" y="2124909"/>
                  <a:pt x="1458985" y="2120366"/>
                  <a:pt x="1454440" y="2123092"/>
                </a:cubicBezTo>
                <a:cubicBezTo>
                  <a:pt x="1448986" y="2126725"/>
                  <a:pt x="1441714" y="2128542"/>
                  <a:pt x="1437169" y="2133084"/>
                </a:cubicBezTo>
                <a:cubicBezTo>
                  <a:pt x="1426261" y="2143985"/>
                  <a:pt x="1413534" y="2151253"/>
                  <a:pt x="1399899" y="2156703"/>
                </a:cubicBezTo>
                <a:cubicBezTo>
                  <a:pt x="1399899" y="2156703"/>
                  <a:pt x="1399899" y="2156703"/>
                  <a:pt x="1399899" y="2157612"/>
                </a:cubicBezTo>
                <a:cubicBezTo>
                  <a:pt x="1399899" y="2157612"/>
                  <a:pt x="1400808" y="2158520"/>
                  <a:pt x="1400808" y="2159429"/>
                </a:cubicBezTo>
                <a:cubicBezTo>
                  <a:pt x="1413534" y="2156703"/>
                  <a:pt x="1423534" y="2160337"/>
                  <a:pt x="1437169" y="2153070"/>
                </a:cubicBezTo>
                <a:cubicBezTo>
                  <a:pt x="1436260" y="2153978"/>
                  <a:pt x="1435351" y="2154887"/>
                  <a:pt x="1434442" y="2155795"/>
                </a:cubicBezTo>
                <a:cubicBezTo>
                  <a:pt x="1442623" y="2153978"/>
                  <a:pt x="1450804" y="2152161"/>
                  <a:pt x="1459895" y="2151253"/>
                </a:cubicBezTo>
                <a:cubicBezTo>
                  <a:pt x="1465348" y="2160337"/>
                  <a:pt x="1449895" y="2150345"/>
                  <a:pt x="1450804" y="2158520"/>
                </a:cubicBezTo>
                <a:cubicBezTo>
                  <a:pt x="1456258" y="2159429"/>
                  <a:pt x="1474439" y="2155795"/>
                  <a:pt x="1474439" y="2149436"/>
                </a:cubicBezTo>
                <a:cubicBezTo>
                  <a:pt x="1470803" y="2151253"/>
                  <a:pt x="1466258" y="2153070"/>
                  <a:pt x="1462621" y="2154887"/>
                </a:cubicBezTo>
                <a:cubicBezTo>
                  <a:pt x="1463531" y="2151253"/>
                  <a:pt x="1468985" y="2149436"/>
                  <a:pt x="1473530" y="2146711"/>
                </a:cubicBezTo>
                <a:cubicBezTo>
                  <a:pt x="1474439" y="2146711"/>
                  <a:pt x="1474439" y="2146711"/>
                  <a:pt x="1474439" y="2146711"/>
                </a:cubicBezTo>
                <a:cubicBezTo>
                  <a:pt x="1477166" y="2144894"/>
                  <a:pt x="1479893" y="2143985"/>
                  <a:pt x="1481711" y="2142169"/>
                </a:cubicBezTo>
                <a:cubicBezTo>
                  <a:pt x="1483075" y="2142850"/>
                  <a:pt x="1490063" y="2141998"/>
                  <a:pt x="1491170" y="2142680"/>
                </a:cubicBezTo>
                <a:lnTo>
                  <a:pt x="1490226" y="2143644"/>
                </a:lnTo>
                <a:lnTo>
                  <a:pt x="1488983" y="2143985"/>
                </a:lnTo>
                <a:cubicBezTo>
                  <a:pt x="1488983" y="2143985"/>
                  <a:pt x="1488983" y="2143985"/>
                  <a:pt x="1489892" y="2143985"/>
                </a:cubicBezTo>
                <a:lnTo>
                  <a:pt x="1490226" y="2143644"/>
                </a:lnTo>
                <a:lnTo>
                  <a:pt x="1514209" y="2137059"/>
                </a:lnTo>
                <a:cubicBezTo>
                  <a:pt x="1522390" y="2134447"/>
                  <a:pt x="1530344" y="2131722"/>
                  <a:pt x="1538071" y="2129451"/>
                </a:cubicBezTo>
                <a:cubicBezTo>
                  <a:pt x="1558069" y="2123092"/>
                  <a:pt x="1576250" y="2117641"/>
                  <a:pt x="1596248" y="2117641"/>
                </a:cubicBezTo>
                <a:cubicBezTo>
                  <a:pt x="1599884" y="2109465"/>
                  <a:pt x="1607157" y="2106740"/>
                  <a:pt x="1615338" y="2105831"/>
                </a:cubicBezTo>
                <a:cubicBezTo>
                  <a:pt x="1636245" y="2099473"/>
                  <a:pt x="1652608" y="2087663"/>
                  <a:pt x="1663516" y="2076762"/>
                </a:cubicBezTo>
                <a:cubicBezTo>
                  <a:pt x="1669879" y="2084938"/>
                  <a:pt x="1679879" y="2063136"/>
                  <a:pt x="1689878" y="2063136"/>
                </a:cubicBezTo>
                <a:cubicBezTo>
                  <a:pt x="1688969" y="2060410"/>
                  <a:pt x="1690787" y="2059502"/>
                  <a:pt x="1687151" y="2059502"/>
                </a:cubicBezTo>
                <a:cubicBezTo>
                  <a:pt x="1697605" y="2058594"/>
                  <a:pt x="1703286" y="2052462"/>
                  <a:pt x="1709081" y="2045648"/>
                </a:cubicBezTo>
                <a:lnTo>
                  <a:pt x="1723518" y="2034194"/>
                </a:lnTo>
                <a:lnTo>
                  <a:pt x="1723782" y="2039843"/>
                </a:lnTo>
                <a:cubicBezTo>
                  <a:pt x="1720842" y="2045932"/>
                  <a:pt x="1710104" y="2052916"/>
                  <a:pt x="1708058" y="2060410"/>
                </a:cubicBezTo>
                <a:cubicBezTo>
                  <a:pt x="1691696" y="2060410"/>
                  <a:pt x="1684424" y="2074945"/>
                  <a:pt x="1667152" y="2084938"/>
                </a:cubicBezTo>
                <a:cubicBezTo>
                  <a:pt x="1667152" y="2086300"/>
                  <a:pt x="1667152" y="2089480"/>
                  <a:pt x="1666129" y="2092205"/>
                </a:cubicBezTo>
                <a:lnTo>
                  <a:pt x="1662463" y="2094532"/>
                </a:lnTo>
                <a:lnTo>
                  <a:pt x="1660675" y="2093341"/>
                </a:lnTo>
                <a:cubicBezTo>
                  <a:pt x="1658289" y="2092659"/>
                  <a:pt x="1654426" y="2092205"/>
                  <a:pt x="1653517" y="2091297"/>
                </a:cubicBezTo>
                <a:cubicBezTo>
                  <a:pt x="1644426" y="2094931"/>
                  <a:pt x="1637154" y="2101289"/>
                  <a:pt x="1629882" y="2106740"/>
                </a:cubicBezTo>
                <a:cubicBezTo>
                  <a:pt x="1635336" y="2107649"/>
                  <a:pt x="1639882" y="2109465"/>
                  <a:pt x="1641699" y="2111282"/>
                </a:cubicBezTo>
                <a:cubicBezTo>
                  <a:pt x="1639882" y="2112191"/>
                  <a:pt x="1638063" y="2112191"/>
                  <a:pt x="1636245" y="2113099"/>
                </a:cubicBezTo>
                <a:cubicBezTo>
                  <a:pt x="1636245" y="2114916"/>
                  <a:pt x="1636245" y="2115824"/>
                  <a:pt x="1638972" y="2117641"/>
                </a:cubicBezTo>
                <a:cubicBezTo>
                  <a:pt x="1628973" y="2124000"/>
                  <a:pt x="1627155" y="2120366"/>
                  <a:pt x="1620792" y="2121275"/>
                </a:cubicBezTo>
                <a:cubicBezTo>
                  <a:pt x="1628064" y="2128542"/>
                  <a:pt x="1596248" y="2136718"/>
                  <a:pt x="1589885" y="2144894"/>
                </a:cubicBezTo>
                <a:cubicBezTo>
                  <a:pt x="1589885" y="2142169"/>
                  <a:pt x="1586249" y="2142169"/>
                  <a:pt x="1581704" y="2143985"/>
                </a:cubicBezTo>
                <a:cubicBezTo>
                  <a:pt x="1583522" y="2145802"/>
                  <a:pt x="1585340" y="2144894"/>
                  <a:pt x="1583522" y="2148527"/>
                </a:cubicBezTo>
                <a:cubicBezTo>
                  <a:pt x="1537162" y="2163971"/>
                  <a:pt x="1495346" y="2175780"/>
                  <a:pt x="1452622" y="2188498"/>
                </a:cubicBezTo>
                <a:cubicBezTo>
                  <a:pt x="1437169" y="2187590"/>
                  <a:pt x="1395354" y="2193041"/>
                  <a:pt x="1399899" y="2207575"/>
                </a:cubicBezTo>
                <a:cubicBezTo>
                  <a:pt x="1348993" y="2223927"/>
                  <a:pt x="1293543" y="2227561"/>
                  <a:pt x="1236274" y="2232103"/>
                </a:cubicBezTo>
                <a:cubicBezTo>
                  <a:pt x="1217185" y="2225744"/>
                  <a:pt x="1193550" y="2229377"/>
                  <a:pt x="1175370" y="2230286"/>
                </a:cubicBezTo>
                <a:cubicBezTo>
                  <a:pt x="1178097" y="2230286"/>
                  <a:pt x="1170825" y="2226652"/>
                  <a:pt x="1165370" y="2228469"/>
                </a:cubicBezTo>
                <a:cubicBezTo>
                  <a:pt x="1147190" y="2234828"/>
                  <a:pt x="1178097" y="2240279"/>
                  <a:pt x="1193550" y="2239370"/>
                </a:cubicBezTo>
                <a:cubicBezTo>
                  <a:pt x="1179915" y="2239370"/>
                  <a:pt x="1192641" y="2249363"/>
                  <a:pt x="1195368" y="2252997"/>
                </a:cubicBezTo>
                <a:cubicBezTo>
                  <a:pt x="1224457" y="2255722"/>
                  <a:pt x="1248092" y="2254813"/>
                  <a:pt x="1273544" y="2257539"/>
                </a:cubicBezTo>
                <a:cubicBezTo>
                  <a:pt x="1279908" y="2256630"/>
                  <a:pt x="1280817" y="2252088"/>
                  <a:pt x="1288998" y="2252088"/>
                </a:cubicBezTo>
                <a:cubicBezTo>
                  <a:pt x="1299906" y="2257539"/>
                  <a:pt x="1311723" y="2246637"/>
                  <a:pt x="1324450" y="2246637"/>
                </a:cubicBezTo>
                <a:cubicBezTo>
                  <a:pt x="1332631" y="2245729"/>
                  <a:pt x="1338994" y="2251180"/>
                  <a:pt x="1346266" y="2250271"/>
                </a:cubicBezTo>
                <a:cubicBezTo>
                  <a:pt x="1354448" y="2249363"/>
                  <a:pt x="1361720" y="2242095"/>
                  <a:pt x="1368992" y="2241187"/>
                </a:cubicBezTo>
                <a:cubicBezTo>
                  <a:pt x="1373537" y="2241187"/>
                  <a:pt x="1380809" y="2242095"/>
                  <a:pt x="1384445" y="2242095"/>
                </a:cubicBezTo>
                <a:cubicBezTo>
                  <a:pt x="1384445" y="2242095"/>
                  <a:pt x="1382627" y="2239370"/>
                  <a:pt x="1381718" y="2239370"/>
                </a:cubicBezTo>
                <a:cubicBezTo>
                  <a:pt x="1389900" y="2238462"/>
                  <a:pt x="1393536" y="2242095"/>
                  <a:pt x="1400808" y="2241187"/>
                </a:cubicBezTo>
                <a:cubicBezTo>
                  <a:pt x="1401717" y="2241187"/>
                  <a:pt x="1401717" y="2236645"/>
                  <a:pt x="1402626" y="2235737"/>
                </a:cubicBezTo>
                <a:cubicBezTo>
                  <a:pt x="1410807" y="2231194"/>
                  <a:pt x="1423534" y="2236645"/>
                  <a:pt x="1434442" y="2234828"/>
                </a:cubicBezTo>
                <a:cubicBezTo>
                  <a:pt x="1440805" y="2228469"/>
                  <a:pt x="1424442" y="2230286"/>
                  <a:pt x="1435351" y="2226652"/>
                </a:cubicBezTo>
                <a:cubicBezTo>
                  <a:pt x="1437169" y="2231194"/>
                  <a:pt x="1447168" y="2228469"/>
                  <a:pt x="1451713" y="2230286"/>
                </a:cubicBezTo>
                <a:cubicBezTo>
                  <a:pt x="1457167" y="2220293"/>
                  <a:pt x="1480802" y="2223927"/>
                  <a:pt x="1475348" y="2216659"/>
                </a:cubicBezTo>
                <a:cubicBezTo>
                  <a:pt x="1484438" y="2215751"/>
                  <a:pt x="1497165" y="2214843"/>
                  <a:pt x="1508982" y="2212117"/>
                </a:cubicBezTo>
                <a:cubicBezTo>
                  <a:pt x="1520799" y="2209392"/>
                  <a:pt x="1531707" y="2205758"/>
                  <a:pt x="1539889" y="2203033"/>
                </a:cubicBezTo>
                <a:cubicBezTo>
                  <a:pt x="1537162" y="2203941"/>
                  <a:pt x="1538071" y="2205758"/>
                  <a:pt x="1538071" y="2208484"/>
                </a:cubicBezTo>
                <a:cubicBezTo>
                  <a:pt x="1557160" y="2201216"/>
                  <a:pt x="1563523" y="2199399"/>
                  <a:pt x="1574432" y="2198491"/>
                </a:cubicBezTo>
                <a:cubicBezTo>
                  <a:pt x="1573523" y="2197583"/>
                  <a:pt x="1571704" y="2197583"/>
                  <a:pt x="1570796" y="2196674"/>
                </a:cubicBezTo>
                <a:cubicBezTo>
                  <a:pt x="1584431" y="2192132"/>
                  <a:pt x="1598066" y="2188498"/>
                  <a:pt x="1609884" y="2183048"/>
                </a:cubicBezTo>
                <a:cubicBezTo>
                  <a:pt x="1620792" y="2177597"/>
                  <a:pt x="1630791" y="2173055"/>
                  <a:pt x="1638972" y="2168513"/>
                </a:cubicBezTo>
                <a:cubicBezTo>
                  <a:pt x="1641699" y="2169421"/>
                  <a:pt x="1644426" y="2170330"/>
                  <a:pt x="1648063" y="2170330"/>
                </a:cubicBezTo>
                <a:cubicBezTo>
                  <a:pt x="1652608" y="2163971"/>
                  <a:pt x="1655335" y="2164879"/>
                  <a:pt x="1660789" y="2165788"/>
                </a:cubicBezTo>
                <a:cubicBezTo>
                  <a:pt x="1664425" y="2161245"/>
                  <a:pt x="1659880" y="2156703"/>
                  <a:pt x="1668061" y="2156703"/>
                </a:cubicBezTo>
                <a:cubicBezTo>
                  <a:pt x="1661698" y="2163971"/>
                  <a:pt x="1679879" y="2155795"/>
                  <a:pt x="1685333" y="2154887"/>
                </a:cubicBezTo>
                <a:cubicBezTo>
                  <a:pt x="1683515" y="2152161"/>
                  <a:pt x="1690787" y="2150345"/>
                  <a:pt x="1687151" y="2146711"/>
                </a:cubicBezTo>
                <a:cubicBezTo>
                  <a:pt x="1686242" y="2143985"/>
                  <a:pt x="1679879" y="2148527"/>
                  <a:pt x="1678060" y="2146711"/>
                </a:cubicBezTo>
                <a:cubicBezTo>
                  <a:pt x="1693514" y="2139443"/>
                  <a:pt x="1696241" y="2143077"/>
                  <a:pt x="1699877" y="2149436"/>
                </a:cubicBezTo>
                <a:cubicBezTo>
                  <a:pt x="1695332" y="2153978"/>
                  <a:pt x="1685333" y="2158520"/>
                  <a:pt x="1680788" y="2163971"/>
                </a:cubicBezTo>
                <a:cubicBezTo>
                  <a:pt x="1672606" y="2158520"/>
                  <a:pt x="1648972" y="2174872"/>
                  <a:pt x="1644426" y="2180323"/>
                </a:cubicBezTo>
                <a:cubicBezTo>
                  <a:pt x="1647154" y="2179414"/>
                  <a:pt x="1647154" y="2182139"/>
                  <a:pt x="1649881" y="2181231"/>
                </a:cubicBezTo>
                <a:cubicBezTo>
                  <a:pt x="1649881" y="2179414"/>
                  <a:pt x="1648063" y="2177597"/>
                  <a:pt x="1650790" y="2175780"/>
                </a:cubicBezTo>
                <a:cubicBezTo>
                  <a:pt x="1668970" y="2177597"/>
                  <a:pt x="1681696" y="2165788"/>
                  <a:pt x="1699877" y="2155795"/>
                </a:cubicBezTo>
                <a:cubicBezTo>
                  <a:pt x="1697150" y="2163971"/>
                  <a:pt x="1707149" y="2157612"/>
                  <a:pt x="1709877" y="2162154"/>
                </a:cubicBezTo>
                <a:cubicBezTo>
                  <a:pt x="1690787" y="2172147"/>
                  <a:pt x="1670788" y="2180323"/>
                  <a:pt x="1653517" y="2189407"/>
                </a:cubicBezTo>
                <a:cubicBezTo>
                  <a:pt x="1659880" y="2183048"/>
                  <a:pt x="1644426" y="2188498"/>
                  <a:pt x="1641699" y="2188498"/>
                </a:cubicBezTo>
                <a:cubicBezTo>
                  <a:pt x="1638063" y="2192132"/>
                  <a:pt x="1625337" y="2203033"/>
                  <a:pt x="1621701" y="2202125"/>
                </a:cubicBezTo>
                <a:cubicBezTo>
                  <a:pt x="1624428" y="2201216"/>
                  <a:pt x="1623519" y="2199399"/>
                  <a:pt x="1622610" y="2197583"/>
                </a:cubicBezTo>
                <a:cubicBezTo>
                  <a:pt x="1614429" y="2208484"/>
                  <a:pt x="1598066" y="2211209"/>
                  <a:pt x="1584431" y="2218476"/>
                </a:cubicBezTo>
                <a:cubicBezTo>
                  <a:pt x="1599884" y="2212117"/>
                  <a:pt x="1593521" y="2217568"/>
                  <a:pt x="1606248" y="2214843"/>
                </a:cubicBezTo>
                <a:cubicBezTo>
                  <a:pt x="1595339" y="2221202"/>
                  <a:pt x="1589885" y="2224835"/>
                  <a:pt x="1579886" y="2223019"/>
                </a:cubicBezTo>
                <a:cubicBezTo>
                  <a:pt x="1581704" y="2227561"/>
                  <a:pt x="1581704" y="2227561"/>
                  <a:pt x="1581704" y="2227561"/>
                </a:cubicBezTo>
                <a:cubicBezTo>
                  <a:pt x="1568977" y="2229377"/>
                  <a:pt x="1553524" y="2235737"/>
                  <a:pt x="1538071" y="2243004"/>
                </a:cubicBezTo>
                <a:cubicBezTo>
                  <a:pt x="1529890" y="2245729"/>
                  <a:pt x="1521708" y="2249363"/>
                  <a:pt x="1513527" y="2252088"/>
                </a:cubicBezTo>
                <a:cubicBezTo>
                  <a:pt x="1505346" y="2254813"/>
                  <a:pt x="1497165" y="2256630"/>
                  <a:pt x="1488983" y="2257539"/>
                </a:cubicBezTo>
                <a:cubicBezTo>
                  <a:pt x="1488983" y="2259355"/>
                  <a:pt x="1489892" y="2261172"/>
                  <a:pt x="1487165" y="2262081"/>
                </a:cubicBezTo>
                <a:cubicBezTo>
                  <a:pt x="1458076" y="2263898"/>
                  <a:pt x="1419897" y="2283883"/>
                  <a:pt x="1404444" y="2281158"/>
                </a:cubicBezTo>
                <a:cubicBezTo>
                  <a:pt x="1404444" y="2286608"/>
                  <a:pt x="1418079" y="2285700"/>
                  <a:pt x="1424442" y="2281158"/>
                </a:cubicBezTo>
                <a:cubicBezTo>
                  <a:pt x="1424442" y="2291150"/>
                  <a:pt x="1407171" y="2287517"/>
                  <a:pt x="1399899" y="2287517"/>
                </a:cubicBezTo>
                <a:cubicBezTo>
                  <a:pt x="1400808" y="2287517"/>
                  <a:pt x="1400808" y="2290242"/>
                  <a:pt x="1400808" y="2290242"/>
                </a:cubicBezTo>
                <a:cubicBezTo>
                  <a:pt x="1389900" y="2290242"/>
                  <a:pt x="1384445" y="2284791"/>
                  <a:pt x="1372628" y="2285700"/>
                </a:cubicBezTo>
                <a:cubicBezTo>
                  <a:pt x="1358084" y="2286608"/>
                  <a:pt x="1354448" y="2294784"/>
                  <a:pt x="1335358" y="2295692"/>
                </a:cubicBezTo>
                <a:cubicBezTo>
                  <a:pt x="1339903" y="2287517"/>
                  <a:pt x="1315359" y="2297510"/>
                  <a:pt x="1308087" y="2294784"/>
                </a:cubicBezTo>
                <a:cubicBezTo>
                  <a:pt x="1322632" y="2292059"/>
                  <a:pt x="1314450" y="2292059"/>
                  <a:pt x="1302633" y="2292967"/>
                </a:cubicBezTo>
                <a:cubicBezTo>
                  <a:pt x="1290816" y="2293876"/>
                  <a:pt x="1275362" y="2294784"/>
                  <a:pt x="1275362" y="2300235"/>
                </a:cubicBezTo>
                <a:cubicBezTo>
                  <a:pt x="1284453" y="2299326"/>
                  <a:pt x="1286271" y="2302960"/>
                  <a:pt x="1292634" y="2303868"/>
                </a:cubicBezTo>
                <a:cubicBezTo>
                  <a:pt x="1277181" y="2303868"/>
                  <a:pt x="1284453" y="2305685"/>
                  <a:pt x="1281725" y="2311136"/>
                </a:cubicBezTo>
                <a:cubicBezTo>
                  <a:pt x="1269908" y="2310227"/>
                  <a:pt x="1268090" y="2314770"/>
                  <a:pt x="1259909" y="2315678"/>
                </a:cubicBezTo>
                <a:cubicBezTo>
                  <a:pt x="1260818" y="2311136"/>
                  <a:pt x="1272635" y="2311136"/>
                  <a:pt x="1276271" y="2307502"/>
                </a:cubicBezTo>
                <a:cubicBezTo>
                  <a:pt x="1272635" y="2307502"/>
                  <a:pt x="1269908" y="2306594"/>
                  <a:pt x="1268090" y="2306594"/>
                </a:cubicBezTo>
                <a:cubicBezTo>
                  <a:pt x="1261727" y="2308410"/>
                  <a:pt x="1258091" y="2315678"/>
                  <a:pt x="1251728" y="2310227"/>
                </a:cubicBezTo>
                <a:cubicBezTo>
                  <a:pt x="1251728" y="2312953"/>
                  <a:pt x="1250819" y="2314770"/>
                  <a:pt x="1249001" y="2315678"/>
                </a:cubicBezTo>
                <a:cubicBezTo>
                  <a:pt x="1270817" y="2316586"/>
                  <a:pt x="1286271" y="2317495"/>
                  <a:pt x="1300815" y="2316586"/>
                </a:cubicBezTo>
                <a:cubicBezTo>
                  <a:pt x="1316268" y="2315678"/>
                  <a:pt x="1329904" y="2312953"/>
                  <a:pt x="1350812" y="2306594"/>
                </a:cubicBezTo>
                <a:cubicBezTo>
                  <a:pt x="1362629" y="2307502"/>
                  <a:pt x="1375355" y="2303868"/>
                  <a:pt x="1388081" y="2301143"/>
                </a:cubicBezTo>
                <a:cubicBezTo>
                  <a:pt x="1400808" y="2298418"/>
                  <a:pt x="1413534" y="2296601"/>
                  <a:pt x="1427170" y="2296601"/>
                </a:cubicBezTo>
                <a:cubicBezTo>
                  <a:pt x="1427170" y="2293876"/>
                  <a:pt x="1436260" y="2293876"/>
                  <a:pt x="1434442" y="2291150"/>
                </a:cubicBezTo>
                <a:cubicBezTo>
                  <a:pt x="1468985" y="2286608"/>
                  <a:pt x="1500801" y="2263898"/>
                  <a:pt x="1530798" y="2265714"/>
                </a:cubicBezTo>
                <a:cubicBezTo>
                  <a:pt x="1523526" y="2268440"/>
                  <a:pt x="1512618" y="2270257"/>
                  <a:pt x="1512618" y="2273890"/>
                </a:cubicBezTo>
                <a:cubicBezTo>
                  <a:pt x="1521708" y="2272073"/>
                  <a:pt x="1558978" y="2263898"/>
                  <a:pt x="1548070" y="2256630"/>
                </a:cubicBezTo>
                <a:cubicBezTo>
                  <a:pt x="1554433" y="2254813"/>
                  <a:pt x="1560796" y="2254813"/>
                  <a:pt x="1568977" y="2250271"/>
                </a:cubicBezTo>
                <a:cubicBezTo>
                  <a:pt x="1575340" y="2254813"/>
                  <a:pt x="1556251" y="2255722"/>
                  <a:pt x="1557160" y="2259355"/>
                </a:cubicBezTo>
                <a:cubicBezTo>
                  <a:pt x="1569887" y="2255722"/>
                  <a:pt x="1597157" y="2249363"/>
                  <a:pt x="1602611" y="2238462"/>
                </a:cubicBezTo>
                <a:cubicBezTo>
                  <a:pt x="1627155" y="2230286"/>
                  <a:pt x="1647154" y="2220293"/>
                  <a:pt x="1664425" y="2212117"/>
                </a:cubicBezTo>
                <a:cubicBezTo>
                  <a:pt x="1682606" y="2203033"/>
                  <a:pt x="1698059" y="2193949"/>
                  <a:pt x="1710786" y="2183048"/>
                </a:cubicBezTo>
                <a:cubicBezTo>
                  <a:pt x="1716240" y="2189407"/>
                  <a:pt x="1714422" y="2177597"/>
                  <a:pt x="1719876" y="2175780"/>
                </a:cubicBezTo>
                <a:cubicBezTo>
                  <a:pt x="1726239" y="2173963"/>
                  <a:pt x="1720785" y="2183048"/>
                  <a:pt x="1725330" y="2181231"/>
                </a:cubicBezTo>
                <a:cubicBezTo>
                  <a:pt x="1728057" y="2179414"/>
                  <a:pt x="1728966" y="2180323"/>
                  <a:pt x="1730784" y="2179414"/>
                </a:cubicBezTo>
                <a:cubicBezTo>
                  <a:pt x="1740783" y="2174872"/>
                  <a:pt x="1737147" y="2171238"/>
                  <a:pt x="1742601" y="2167605"/>
                </a:cubicBezTo>
                <a:cubicBezTo>
                  <a:pt x="1748055" y="2169421"/>
                  <a:pt x="1758964" y="2161245"/>
                  <a:pt x="1768054" y="2155795"/>
                </a:cubicBezTo>
                <a:lnTo>
                  <a:pt x="1769861" y="2153185"/>
                </a:lnTo>
                <a:lnTo>
                  <a:pt x="1768963" y="2162154"/>
                </a:lnTo>
                <a:cubicBezTo>
                  <a:pt x="1772599" y="2162154"/>
                  <a:pt x="1778962" y="2158520"/>
                  <a:pt x="1782598" y="2159429"/>
                </a:cubicBezTo>
                <a:cubicBezTo>
                  <a:pt x="1775326" y="2167605"/>
                  <a:pt x="1745328" y="2174872"/>
                  <a:pt x="1733511" y="2191223"/>
                </a:cubicBezTo>
                <a:cubicBezTo>
                  <a:pt x="1729875" y="2187590"/>
                  <a:pt x="1723512" y="2194857"/>
                  <a:pt x="1718058" y="2197583"/>
                </a:cubicBezTo>
                <a:cubicBezTo>
                  <a:pt x="1705331" y="2193041"/>
                  <a:pt x="1668970" y="2211209"/>
                  <a:pt x="1655335" y="2219385"/>
                </a:cubicBezTo>
                <a:cubicBezTo>
                  <a:pt x="1656244" y="2222110"/>
                  <a:pt x="1678060" y="2209392"/>
                  <a:pt x="1671697" y="2215751"/>
                </a:cubicBezTo>
                <a:cubicBezTo>
                  <a:pt x="1663516" y="2218476"/>
                  <a:pt x="1656244" y="2222110"/>
                  <a:pt x="1658062" y="2226652"/>
                </a:cubicBezTo>
                <a:cubicBezTo>
                  <a:pt x="1662607" y="2224835"/>
                  <a:pt x="1671697" y="2217568"/>
                  <a:pt x="1673515" y="2220293"/>
                </a:cubicBezTo>
                <a:cubicBezTo>
                  <a:pt x="1666243" y="2226652"/>
                  <a:pt x="1648972" y="2231194"/>
                  <a:pt x="1657153" y="2238462"/>
                </a:cubicBezTo>
                <a:cubicBezTo>
                  <a:pt x="1646245" y="2243912"/>
                  <a:pt x="1658062" y="2231194"/>
                  <a:pt x="1647154" y="2236645"/>
                </a:cubicBezTo>
                <a:cubicBezTo>
                  <a:pt x="1647154" y="2237553"/>
                  <a:pt x="1645335" y="2239370"/>
                  <a:pt x="1642609" y="2240279"/>
                </a:cubicBezTo>
                <a:cubicBezTo>
                  <a:pt x="1641699" y="2247546"/>
                  <a:pt x="1649881" y="2244821"/>
                  <a:pt x="1654426" y="2245729"/>
                </a:cubicBezTo>
                <a:cubicBezTo>
                  <a:pt x="1643518" y="2254813"/>
                  <a:pt x="1640790" y="2249363"/>
                  <a:pt x="1639882" y="2247546"/>
                </a:cubicBezTo>
                <a:cubicBezTo>
                  <a:pt x="1632609" y="2254813"/>
                  <a:pt x="1648063" y="2250271"/>
                  <a:pt x="1642609" y="2256630"/>
                </a:cubicBezTo>
                <a:cubicBezTo>
                  <a:pt x="1632609" y="2263898"/>
                  <a:pt x="1620792" y="2268440"/>
                  <a:pt x="1614429" y="2270257"/>
                </a:cubicBezTo>
                <a:cubicBezTo>
                  <a:pt x="1618065" y="2269348"/>
                  <a:pt x="1618065" y="2267531"/>
                  <a:pt x="1618974" y="2265714"/>
                </a:cubicBezTo>
                <a:cubicBezTo>
                  <a:pt x="1614429" y="2268440"/>
                  <a:pt x="1606248" y="2265714"/>
                  <a:pt x="1605338" y="2270257"/>
                </a:cubicBezTo>
                <a:cubicBezTo>
                  <a:pt x="1608975" y="2269348"/>
                  <a:pt x="1613520" y="2267531"/>
                  <a:pt x="1614429" y="2269348"/>
                </a:cubicBezTo>
                <a:cubicBezTo>
                  <a:pt x="1600793" y="2278432"/>
                  <a:pt x="1575340" y="2283883"/>
                  <a:pt x="1568068" y="2292967"/>
                </a:cubicBezTo>
                <a:cubicBezTo>
                  <a:pt x="1560796" y="2293876"/>
                  <a:pt x="1571704" y="2287517"/>
                  <a:pt x="1563523" y="2288425"/>
                </a:cubicBezTo>
                <a:cubicBezTo>
                  <a:pt x="1548070" y="2292059"/>
                  <a:pt x="1551706" y="2298418"/>
                  <a:pt x="1541707" y="2302960"/>
                </a:cubicBezTo>
                <a:cubicBezTo>
                  <a:pt x="1538980" y="2301143"/>
                  <a:pt x="1542616" y="2293876"/>
                  <a:pt x="1536253" y="2296601"/>
                </a:cubicBezTo>
                <a:cubicBezTo>
                  <a:pt x="1527162" y="2300235"/>
                  <a:pt x="1509891" y="2301143"/>
                  <a:pt x="1513527" y="2307502"/>
                </a:cubicBezTo>
                <a:cubicBezTo>
                  <a:pt x="1516254" y="2308410"/>
                  <a:pt x="1534434" y="2303868"/>
                  <a:pt x="1528071" y="2306594"/>
                </a:cubicBezTo>
                <a:cubicBezTo>
                  <a:pt x="1511709" y="2308410"/>
                  <a:pt x="1501710" y="2313861"/>
                  <a:pt x="1492619" y="2310227"/>
                </a:cubicBezTo>
                <a:cubicBezTo>
                  <a:pt x="1482620" y="2314770"/>
                  <a:pt x="1497165" y="2317495"/>
                  <a:pt x="1487165" y="2320220"/>
                </a:cubicBezTo>
                <a:cubicBezTo>
                  <a:pt x="1482620" y="2320220"/>
                  <a:pt x="1485347" y="2314770"/>
                  <a:pt x="1479893" y="2316586"/>
                </a:cubicBezTo>
                <a:cubicBezTo>
                  <a:pt x="1477166" y="2319312"/>
                  <a:pt x="1448986" y="2332938"/>
                  <a:pt x="1460804" y="2323854"/>
                </a:cubicBezTo>
                <a:cubicBezTo>
                  <a:pt x="1449895" y="2328396"/>
                  <a:pt x="1447168" y="2328396"/>
                  <a:pt x="1430806" y="2332938"/>
                </a:cubicBezTo>
                <a:cubicBezTo>
                  <a:pt x="1429897" y="2330213"/>
                  <a:pt x="1430806" y="2326579"/>
                  <a:pt x="1427170" y="2327488"/>
                </a:cubicBezTo>
                <a:cubicBezTo>
                  <a:pt x="1404444" y="2334755"/>
                  <a:pt x="1381718" y="2337480"/>
                  <a:pt x="1360811" y="2340206"/>
                </a:cubicBezTo>
                <a:cubicBezTo>
                  <a:pt x="1338994" y="2342931"/>
                  <a:pt x="1318995" y="2345656"/>
                  <a:pt x="1298088" y="2349290"/>
                </a:cubicBezTo>
                <a:cubicBezTo>
                  <a:pt x="1297179" y="2346564"/>
                  <a:pt x="1301724" y="2344748"/>
                  <a:pt x="1298088" y="2344748"/>
                </a:cubicBezTo>
                <a:cubicBezTo>
                  <a:pt x="1281725" y="2348381"/>
                  <a:pt x="1268999" y="2351106"/>
                  <a:pt x="1258091" y="2345656"/>
                </a:cubicBezTo>
                <a:cubicBezTo>
                  <a:pt x="1258091" y="2347473"/>
                  <a:pt x="1259909" y="2348381"/>
                  <a:pt x="1261727" y="2349290"/>
                </a:cubicBezTo>
                <a:cubicBezTo>
                  <a:pt x="1249910" y="2347473"/>
                  <a:pt x="1234456" y="2351106"/>
                  <a:pt x="1224457" y="2353832"/>
                </a:cubicBezTo>
                <a:cubicBezTo>
                  <a:pt x="1232638" y="2359282"/>
                  <a:pt x="1247183" y="2353832"/>
                  <a:pt x="1249910" y="2363824"/>
                </a:cubicBezTo>
                <a:cubicBezTo>
                  <a:pt x="1230820" y="2363824"/>
                  <a:pt x="1221730" y="2351106"/>
                  <a:pt x="1199004" y="2354740"/>
                </a:cubicBezTo>
                <a:cubicBezTo>
                  <a:pt x="1195368" y="2352015"/>
                  <a:pt x="1206276" y="2349290"/>
                  <a:pt x="1199004" y="2349290"/>
                </a:cubicBezTo>
                <a:cubicBezTo>
                  <a:pt x="1190823" y="2351106"/>
                  <a:pt x="1188096" y="2351106"/>
                  <a:pt x="1182642" y="2347473"/>
                </a:cubicBezTo>
                <a:cubicBezTo>
                  <a:pt x="1182642" y="2352923"/>
                  <a:pt x="1173552" y="2352923"/>
                  <a:pt x="1168097" y="2354740"/>
                </a:cubicBezTo>
                <a:cubicBezTo>
                  <a:pt x="1145372" y="2347473"/>
                  <a:pt x="1123555" y="2356557"/>
                  <a:pt x="1103557" y="2346564"/>
                </a:cubicBezTo>
                <a:cubicBezTo>
                  <a:pt x="1091739" y="2346564"/>
                  <a:pt x="1079013" y="2346564"/>
                  <a:pt x="1066286" y="2345656"/>
                </a:cubicBezTo>
                <a:cubicBezTo>
                  <a:pt x="1053560" y="2343839"/>
                  <a:pt x="1039925" y="2342022"/>
                  <a:pt x="1026289" y="2340206"/>
                </a:cubicBezTo>
                <a:cubicBezTo>
                  <a:pt x="999928" y="2334755"/>
                  <a:pt x="975384" y="2329304"/>
                  <a:pt x="958113" y="2322945"/>
                </a:cubicBezTo>
                <a:cubicBezTo>
                  <a:pt x="955386" y="2326579"/>
                  <a:pt x="942659" y="2321128"/>
                  <a:pt x="942659" y="2327488"/>
                </a:cubicBezTo>
                <a:cubicBezTo>
                  <a:pt x="928115" y="2317495"/>
                  <a:pt x="917207" y="2324762"/>
                  <a:pt x="908116" y="2314770"/>
                </a:cubicBezTo>
                <a:cubicBezTo>
                  <a:pt x="910843" y="2315678"/>
                  <a:pt x="914480" y="2316586"/>
                  <a:pt x="913570" y="2313861"/>
                </a:cubicBezTo>
                <a:cubicBezTo>
                  <a:pt x="908116" y="2311136"/>
                  <a:pt x="907207" y="2311136"/>
                  <a:pt x="895390" y="2307502"/>
                </a:cubicBezTo>
                <a:cubicBezTo>
                  <a:pt x="894481" y="2309319"/>
                  <a:pt x="894481" y="2312044"/>
                  <a:pt x="888118" y="2310227"/>
                </a:cubicBezTo>
                <a:cubicBezTo>
                  <a:pt x="882663" y="2298418"/>
                  <a:pt x="858120" y="2301143"/>
                  <a:pt x="844485" y="2299326"/>
                </a:cubicBezTo>
                <a:cubicBezTo>
                  <a:pt x="844485" y="2296601"/>
                  <a:pt x="849030" y="2297510"/>
                  <a:pt x="850848" y="2296601"/>
                </a:cubicBezTo>
                <a:cubicBezTo>
                  <a:pt x="840849" y="2292967"/>
                  <a:pt x="821759" y="2284791"/>
                  <a:pt x="817214" y="2291150"/>
                </a:cubicBezTo>
                <a:cubicBezTo>
                  <a:pt x="823577" y="2294784"/>
                  <a:pt x="828122" y="2288425"/>
                  <a:pt x="830849" y="2294784"/>
                </a:cubicBezTo>
                <a:cubicBezTo>
                  <a:pt x="827213" y="2293876"/>
                  <a:pt x="826304" y="2296601"/>
                  <a:pt x="824486" y="2296601"/>
                </a:cubicBezTo>
                <a:cubicBezTo>
                  <a:pt x="798124" y="2278432"/>
                  <a:pt x="757218" y="2265714"/>
                  <a:pt x="738128" y="2259355"/>
                </a:cubicBezTo>
                <a:cubicBezTo>
                  <a:pt x="730856" y="2256630"/>
                  <a:pt x="729947" y="2251180"/>
                  <a:pt x="727220" y="2249363"/>
                </a:cubicBezTo>
                <a:cubicBezTo>
                  <a:pt x="719039" y="2245729"/>
                  <a:pt x="709949" y="2248454"/>
                  <a:pt x="697222" y="2240279"/>
                </a:cubicBezTo>
                <a:cubicBezTo>
                  <a:pt x="699040" y="2241187"/>
                  <a:pt x="693586" y="2238462"/>
                  <a:pt x="687223" y="2234828"/>
                </a:cubicBezTo>
                <a:cubicBezTo>
                  <a:pt x="684496" y="2233920"/>
                  <a:pt x="659043" y="2217568"/>
                  <a:pt x="649953" y="2219385"/>
                </a:cubicBezTo>
                <a:cubicBezTo>
                  <a:pt x="647226" y="2222110"/>
                  <a:pt x="669043" y="2231194"/>
                  <a:pt x="659952" y="2230286"/>
                </a:cubicBezTo>
                <a:cubicBezTo>
                  <a:pt x="651771" y="2224835"/>
                  <a:pt x="649044" y="2222110"/>
                  <a:pt x="639954" y="2219385"/>
                </a:cubicBezTo>
                <a:cubicBezTo>
                  <a:pt x="642681" y="2216659"/>
                  <a:pt x="639954" y="2213934"/>
                  <a:pt x="636318" y="2212117"/>
                </a:cubicBezTo>
                <a:cubicBezTo>
                  <a:pt x="632682" y="2209392"/>
                  <a:pt x="627227" y="2207575"/>
                  <a:pt x="624500" y="2207575"/>
                </a:cubicBezTo>
                <a:cubicBezTo>
                  <a:pt x="630863" y="2213934"/>
                  <a:pt x="641772" y="2220293"/>
                  <a:pt x="642681" y="2226652"/>
                </a:cubicBezTo>
                <a:cubicBezTo>
                  <a:pt x="628136" y="2216659"/>
                  <a:pt x="603593" y="2193041"/>
                  <a:pt x="598138" y="2205758"/>
                </a:cubicBezTo>
                <a:cubicBezTo>
                  <a:pt x="599048" y="2204850"/>
                  <a:pt x="595412" y="2201216"/>
                  <a:pt x="593593" y="2203033"/>
                </a:cubicBezTo>
                <a:cubicBezTo>
                  <a:pt x="601775" y="2212117"/>
                  <a:pt x="596320" y="2212117"/>
                  <a:pt x="602684" y="2220293"/>
                </a:cubicBezTo>
                <a:cubicBezTo>
                  <a:pt x="589957" y="2205758"/>
                  <a:pt x="574504" y="2198491"/>
                  <a:pt x="559959" y="2190315"/>
                </a:cubicBezTo>
                <a:cubicBezTo>
                  <a:pt x="546324" y="2183048"/>
                  <a:pt x="530871" y="2175780"/>
                  <a:pt x="523598" y="2157612"/>
                </a:cubicBezTo>
                <a:cubicBezTo>
                  <a:pt x="521780" y="2159429"/>
                  <a:pt x="524507" y="2162154"/>
                  <a:pt x="522690" y="2163971"/>
                </a:cubicBezTo>
                <a:cubicBezTo>
                  <a:pt x="515417" y="2159429"/>
                  <a:pt x="519053" y="2155795"/>
                  <a:pt x="508145" y="2150345"/>
                </a:cubicBezTo>
                <a:cubicBezTo>
                  <a:pt x="507236" y="2152161"/>
                  <a:pt x="503600" y="2150345"/>
                  <a:pt x="501782" y="2153070"/>
                </a:cubicBezTo>
                <a:cubicBezTo>
                  <a:pt x="496328" y="2147619"/>
                  <a:pt x="489965" y="2143077"/>
                  <a:pt x="488146" y="2138535"/>
                </a:cubicBezTo>
                <a:cubicBezTo>
                  <a:pt x="497237" y="2146711"/>
                  <a:pt x="503600" y="2147619"/>
                  <a:pt x="508145" y="2144894"/>
                </a:cubicBezTo>
                <a:cubicBezTo>
                  <a:pt x="491783" y="2134901"/>
                  <a:pt x="489056" y="2124000"/>
                  <a:pt x="469966" y="2119458"/>
                </a:cubicBezTo>
                <a:cubicBezTo>
                  <a:pt x="479965" y="2124909"/>
                  <a:pt x="474511" y="2127634"/>
                  <a:pt x="484510" y="2133993"/>
                </a:cubicBezTo>
                <a:cubicBezTo>
                  <a:pt x="479965" y="2134901"/>
                  <a:pt x="477238" y="2140352"/>
                  <a:pt x="469057" y="2133993"/>
                </a:cubicBezTo>
                <a:cubicBezTo>
                  <a:pt x="470875" y="2131267"/>
                  <a:pt x="473602" y="2130359"/>
                  <a:pt x="470875" y="2127634"/>
                </a:cubicBezTo>
                <a:cubicBezTo>
                  <a:pt x="468148" y="2133084"/>
                  <a:pt x="436332" y="2113099"/>
                  <a:pt x="424515" y="2101289"/>
                </a:cubicBezTo>
                <a:cubicBezTo>
                  <a:pt x="426333" y="2094931"/>
                  <a:pt x="432696" y="2103106"/>
                  <a:pt x="434514" y="2098564"/>
                </a:cubicBezTo>
                <a:cubicBezTo>
                  <a:pt x="430878" y="2097656"/>
                  <a:pt x="426333" y="2093114"/>
                  <a:pt x="420879" y="2088571"/>
                </a:cubicBezTo>
                <a:cubicBezTo>
                  <a:pt x="422697" y="2094931"/>
                  <a:pt x="421788" y="2093114"/>
                  <a:pt x="417242" y="2096747"/>
                </a:cubicBezTo>
                <a:cubicBezTo>
                  <a:pt x="409061" y="2091297"/>
                  <a:pt x="417242" y="2090388"/>
                  <a:pt x="411788" y="2085846"/>
                </a:cubicBezTo>
                <a:cubicBezTo>
                  <a:pt x="408152" y="2090388"/>
                  <a:pt x="398153" y="2077670"/>
                  <a:pt x="393608" y="2079487"/>
                </a:cubicBezTo>
                <a:cubicBezTo>
                  <a:pt x="388154" y="2066769"/>
                  <a:pt x="381790" y="2067678"/>
                  <a:pt x="380881" y="2071311"/>
                </a:cubicBezTo>
                <a:cubicBezTo>
                  <a:pt x="375427" y="2061319"/>
                  <a:pt x="371791" y="2059502"/>
                  <a:pt x="369064" y="2050418"/>
                </a:cubicBezTo>
                <a:cubicBezTo>
                  <a:pt x="363610" y="2049509"/>
                  <a:pt x="368155" y="2052235"/>
                  <a:pt x="364519" y="2054960"/>
                </a:cubicBezTo>
                <a:cubicBezTo>
                  <a:pt x="357247" y="2044967"/>
                  <a:pt x="357247" y="2046784"/>
                  <a:pt x="349066" y="2041334"/>
                </a:cubicBezTo>
                <a:cubicBezTo>
                  <a:pt x="347248" y="2037700"/>
                  <a:pt x="347248" y="2034066"/>
                  <a:pt x="345430" y="2029524"/>
                </a:cubicBezTo>
                <a:cubicBezTo>
                  <a:pt x="339066" y="2027707"/>
                  <a:pt x="336339" y="2021348"/>
                  <a:pt x="339975" y="2030432"/>
                </a:cubicBezTo>
                <a:cubicBezTo>
                  <a:pt x="316341" y="2008630"/>
                  <a:pt x="321795" y="1989553"/>
                  <a:pt x="309069" y="1980469"/>
                </a:cubicBezTo>
                <a:cubicBezTo>
                  <a:pt x="316341" y="1972293"/>
                  <a:pt x="303614" y="1965026"/>
                  <a:pt x="293615" y="1958667"/>
                </a:cubicBezTo>
                <a:cubicBezTo>
                  <a:pt x="293615" y="1954125"/>
                  <a:pt x="303614" y="1961392"/>
                  <a:pt x="298160" y="1955033"/>
                </a:cubicBezTo>
                <a:cubicBezTo>
                  <a:pt x="290888" y="1951399"/>
                  <a:pt x="286343" y="1946857"/>
                  <a:pt x="280889" y="1936864"/>
                </a:cubicBezTo>
                <a:cubicBezTo>
                  <a:pt x="275435" y="1937773"/>
                  <a:pt x="279980" y="1943224"/>
                  <a:pt x="278162" y="1945949"/>
                </a:cubicBezTo>
                <a:cubicBezTo>
                  <a:pt x="276344" y="1939590"/>
                  <a:pt x="269071" y="1933231"/>
                  <a:pt x="269071" y="1931414"/>
                </a:cubicBezTo>
                <a:cubicBezTo>
                  <a:pt x="272708" y="1934139"/>
                  <a:pt x="275435" y="1935048"/>
                  <a:pt x="278162" y="1935048"/>
                </a:cubicBezTo>
                <a:cubicBezTo>
                  <a:pt x="273617" y="1929597"/>
                  <a:pt x="274525" y="1926872"/>
                  <a:pt x="269071" y="1920513"/>
                </a:cubicBezTo>
                <a:cubicBezTo>
                  <a:pt x="265435" y="1923238"/>
                  <a:pt x="265435" y="1923238"/>
                  <a:pt x="265435" y="1923238"/>
                </a:cubicBezTo>
                <a:cubicBezTo>
                  <a:pt x="257254" y="1898711"/>
                  <a:pt x="230892" y="1876000"/>
                  <a:pt x="230892" y="1863282"/>
                </a:cubicBezTo>
                <a:cubicBezTo>
                  <a:pt x="226347" y="1855106"/>
                  <a:pt x="223620" y="1860557"/>
                  <a:pt x="219984" y="1856923"/>
                </a:cubicBezTo>
                <a:cubicBezTo>
                  <a:pt x="221802" y="1855106"/>
                  <a:pt x="223620" y="1856015"/>
                  <a:pt x="225438" y="1856923"/>
                </a:cubicBezTo>
                <a:cubicBezTo>
                  <a:pt x="223620" y="1849656"/>
                  <a:pt x="197258" y="1826036"/>
                  <a:pt x="212712" y="1837846"/>
                </a:cubicBezTo>
                <a:cubicBezTo>
                  <a:pt x="205440" y="1826036"/>
                  <a:pt x="198167" y="1826036"/>
                  <a:pt x="197258" y="1816952"/>
                </a:cubicBezTo>
                <a:cubicBezTo>
                  <a:pt x="200894" y="1822403"/>
                  <a:pt x="203622" y="1820586"/>
                  <a:pt x="200894" y="1815136"/>
                </a:cubicBezTo>
                <a:cubicBezTo>
                  <a:pt x="200894" y="1819678"/>
                  <a:pt x="198167" y="1818769"/>
                  <a:pt x="193622" y="1812410"/>
                </a:cubicBezTo>
                <a:cubicBezTo>
                  <a:pt x="194531" y="1808776"/>
                  <a:pt x="191804" y="1802418"/>
                  <a:pt x="190895" y="1797875"/>
                </a:cubicBezTo>
                <a:cubicBezTo>
                  <a:pt x="190895" y="1806051"/>
                  <a:pt x="181805" y="1787883"/>
                  <a:pt x="180896" y="1783341"/>
                </a:cubicBezTo>
                <a:cubicBezTo>
                  <a:pt x="181805" y="1785158"/>
                  <a:pt x="183623" y="1787883"/>
                  <a:pt x="184532" y="1787883"/>
                </a:cubicBezTo>
                <a:cubicBezTo>
                  <a:pt x="182714" y="1782432"/>
                  <a:pt x="177260" y="1767897"/>
                  <a:pt x="171806" y="1765172"/>
                </a:cubicBezTo>
                <a:cubicBezTo>
                  <a:pt x="170897" y="1767897"/>
                  <a:pt x="177260" y="1775165"/>
                  <a:pt x="174533" y="1776982"/>
                </a:cubicBezTo>
                <a:cubicBezTo>
                  <a:pt x="167261" y="1769714"/>
                  <a:pt x="169988" y="1765172"/>
                  <a:pt x="166352" y="1756088"/>
                </a:cubicBezTo>
                <a:cubicBezTo>
                  <a:pt x="155443" y="1756088"/>
                  <a:pt x="159080" y="1727018"/>
                  <a:pt x="148171" y="1729744"/>
                </a:cubicBezTo>
                <a:cubicBezTo>
                  <a:pt x="155443" y="1738828"/>
                  <a:pt x="156352" y="1748821"/>
                  <a:pt x="158170" y="1756996"/>
                </a:cubicBezTo>
                <a:cubicBezTo>
                  <a:pt x="159989" y="1765172"/>
                  <a:pt x="161806" y="1772440"/>
                  <a:pt x="170897" y="1776073"/>
                </a:cubicBezTo>
                <a:cubicBezTo>
                  <a:pt x="163625" y="1779707"/>
                  <a:pt x="172715" y="1786066"/>
                  <a:pt x="177260" y="1798784"/>
                </a:cubicBezTo>
                <a:cubicBezTo>
                  <a:pt x="171806" y="1797875"/>
                  <a:pt x="176351" y="1804234"/>
                  <a:pt x="175442" y="1806051"/>
                </a:cubicBezTo>
                <a:cubicBezTo>
                  <a:pt x="167261" y="1795150"/>
                  <a:pt x="172715" y="1798784"/>
                  <a:pt x="171806" y="1795150"/>
                </a:cubicBezTo>
                <a:cubicBezTo>
                  <a:pt x="169079" y="1793333"/>
                  <a:pt x="166352" y="1786066"/>
                  <a:pt x="163625" y="1789700"/>
                </a:cubicBezTo>
                <a:cubicBezTo>
                  <a:pt x="164533" y="1792425"/>
                  <a:pt x="168170" y="1796059"/>
                  <a:pt x="166352" y="1797875"/>
                </a:cubicBezTo>
                <a:cubicBezTo>
                  <a:pt x="161806" y="1786974"/>
                  <a:pt x="156352" y="1782432"/>
                  <a:pt x="152716" y="1782432"/>
                </a:cubicBezTo>
                <a:cubicBezTo>
                  <a:pt x="149989" y="1775165"/>
                  <a:pt x="146353" y="1769714"/>
                  <a:pt x="141808" y="1761539"/>
                </a:cubicBezTo>
                <a:cubicBezTo>
                  <a:pt x="138172" y="1754271"/>
                  <a:pt x="132718" y="1745187"/>
                  <a:pt x="126355" y="1729744"/>
                </a:cubicBezTo>
                <a:cubicBezTo>
                  <a:pt x="126355" y="1723385"/>
                  <a:pt x="132718" y="1731561"/>
                  <a:pt x="129991" y="1722476"/>
                </a:cubicBezTo>
                <a:cubicBezTo>
                  <a:pt x="107265" y="1690681"/>
                  <a:pt x="103629" y="1654344"/>
                  <a:pt x="91811" y="1628000"/>
                </a:cubicBezTo>
                <a:cubicBezTo>
                  <a:pt x="93630" y="1620733"/>
                  <a:pt x="101811" y="1629817"/>
                  <a:pt x="97266" y="1617099"/>
                </a:cubicBezTo>
                <a:cubicBezTo>
                  <a:pt x="92721" y="1610740"/>
                  <a:pt x="90902" y="1613465"/>
                  <a:pt x="88175" y="1617099"/>
                </a:cubicBezTo>
                <a:cubicBezTo>
                  <a:pt x="84539" y="1590755"/>
                  <a:pt x="69995" y="1577128"/>
                  <a:pt x="62723" y="1548967"/>
                </a:cubicBezTo>
                <a:cubicBezTo>
                  <a:pt x="70904" y="1534432"/>
                  <a:pt x="49087" y="1499004"/>
                  <a:pt x="55451" y="1479927"/>
                </a:cubicBezTo>
                <a:cubicBezTo>
                  <a:pt x="56360" y="1493553"/>
                  <a:pt x="59996" y="1509905"/>
                  <a:pt x="67268" y="1515355"/>
                </a:cubicBezTo>
                <a:cubicBezTo>
                  <a:pt x="69086" y="1503546"/>
                  <a:pt x="62723" y="1470842"/>
                  <a:pt x="54541" y="1477201"/>
                </a:cubicBezTo>
                <a:cubicBezTo>
                  <a:pt x="55451" y="1460850"/>
                  <a:pt x="41815" y="1449949"/>
                  <a:pt x="49087" y="1442681"/>
                </a:cubicBezTo>
                <a:cubicBezTo>
                  <a:pt x="38179" y="1441773"/>
                  <a:pt x="33634" y="1409070"/>
                  <a:pt x="34543" y="1389993"/>
                </a:cubicBezTo>
                <a:cubicBezTo>
                  <a:pt x="34543" y="1392718"/>
                  <a:pt x="31816" y="1386359"/>
                  <a:pt x="30907" y="1379092"/>
                </a:cubicBezTo>
                <a:cubicBezTo>
                  <a:pt x="29089" y="1360014"/>
                  <a:pt x="25453" y="1339121"/>
                  <a:pt x="23635" y="1318227"/>
                </a:cubicBezTo>
                <a:cubicBezTo>
                  <a:pt x="22726" y="1301875"/>
                  <a:pt x="22726" y="1286432"/>
                  <a:pt x="23635" y="1270989"/>
                </a:cubicBezTo>
                <a:cubicBezTo>
                  <a:pt x="22726" y="1270989"/>
                  <a:pt x="20908" y="1270989"/>
                  <a:pt x="19090" y="1271897"/>
                </a:cubicBezTo>
                <a:cubicBezTo>
                  <a:pt x="19999" y="1254637"/>
                  <a:pt x="20908" y="1236469"/>
                  <a:pt x="22726" y="1219209"/>
                </a:cubicBezTo>
                <a:cubicBezTo>
                  <a:pt x="21817" y="1219209"/>
                  <a:pt x="21817" y="1220117"/>
                  <a:pt x="20908" y="1219209"/>
                </a:cubicBezTo>
                <a:cubicBezTo>
                  <a:pt x="23635" y="1211036"/>
                  <a:pt x="22726" y="1207402"/>
                  <a:pt x="23635" y="1199227"/>
                </a:cubicBezTo>
                <a:cubicBezTo>
                  <a:pt x="24544" y="1193776"/>
                  <a:pt x="24544" y="1187418"/>
                  <a:pt x="25453" y="1181966"/>
                </a:cubicBezTo>
                <a:cubicBezTo>
                  <a:pt x="22726" y="1174699"/>
                  <a:pt x="19999" y="1161074"/>
                  <a:pt x="19090" y="1153807"/>
                </a:cubicBezTo>
                <a:cubicBezTo>
                  <a:pt x="19090" y="1159256"/>
                  <a:pt x="15453" y="1157440"/>
                  <a:pt x="16363" y="1164707"/>
                </a:cubicBezTo>
                <a:cubicBezTo>
                  <a:pt x="18180" y="1177425"/>
                  <a:pt x="17272" y="1192867"/>
                  <a:pt x="11817" y="1201952"/>
                </a:cubicBezTo>
                <a:cubicBezTo>
                  <a:pt x="12727" y="1208311"/>
                  <a:pt x="13635" y="1208311"/>
                  <a:pt x="16363" y="1204677"/>
                </a:cubicBezTo>
                <a:cubicBezTo>
                  <a:pt x="12727" y="1238286"/>
                  <a:pt x="17272" y="1263722"/>
                  <a:pt x="10908" y="1294608"/>
                </a:cubicBezTo>
                <a:cubicBezTo>
                  <a:pt x="16363" y="1286432"/>
                  <a:pt x="16363" y="1322769"/>
                  <a:pt x="10908" y="1314593"/>
                </a:cubicBezTo>
                <a:cubicBezTo>
                  <a:pt x="14544" y="1333670"/>
                  <a:pt x="19090" y="1359106"/>
                  <a:pt x="21817" y="1383634"/>
                </a:cubicBezTo>
                <a:cubicBezTo>
                  <a:pt x="22726" y="1395443"/>
                  <a:pt x="23635" y="1408161"/>
                  <a:pt x="23635" y="1419062"/>
                </a:cubicBezTo>
                <a:cubicBezTo>
                  <a:pt x="23635" y="1425421"/>
                  <a:pt x="23635" y="1430872"/>
                  <a:pt x="23635" y="1436322"/>
                </a:cubicBezTo>
                <a:cubicBezTo>
                  <a:pt x="23635" y="1440864"/>
                  <a:pt x="23635" y="1446315"/>
                  <a:pt x="23635" y="1450857"/>
                </a:cubicBezTo>
                <a:cubicBezTo>
                  <a:pt x="21817" y="1436322"/>
                  <a:pt x="13635" y="1410886"/>
                  <a:pt x="17272" y="1398168"/>
                </a:cubicBezTo>
                <a:cubicBezTo>
                  <a:pt x="11817" y="1406344"/>
                  <a:pt x="14544" y="1385450"/>
                  <a:pt x="16363" y="1383634"/>
                </a:cubicBezTo>
                <a:cubicBezTo>
                  <a:pt x="12727" y="1384542"/>
                  <a:pt x="12727" y="1384542"/>
                  <a:pt x="12727" y="1384542"/>
                </a:cubicBezTo>
                <a:cubicBezTo>
                  <a:pt x="1818" y="1321861"/>
                  <a:pt x="909" y="1256454"/>
                  <a:pt x="0" y="1192867"/>
                </a:cubicBezTo>
                <a:cubicBezTo>
                  <a:pt x="1818" y="1161074"/>
                  <a:pt x="3636" y="1130187"/>
                  <a:pt x="5454" y="1099297"/>
                </a:cubicBezTo>
                <a:cubicBezTo>
                  <a:pt x="6363" y="1092031"/>
                  <a:pt x="7272" y="1084763"/>
                  <a:pt x="7272" y="1077496"/>
                </a:cubicBezTo>
                <a:cubicBezTo>
                  <a:pt x="8181" y="1070228"/>
                  <a:pt x="9090" y="1062962"/>
                  <a:pt x="9999" y="1055694"/>
                </a:cubicBezTo>
                <a:cubicBezTo>
                  <a:pt x="12727" y="1041160"/>
                  <a:pt x="14544" y="1027533"/>
                  <a:pt x="16363" y="1013907"/>
                </a:cubicBezTo>
                <a:cubicBezTo>
                  <a:pt x="23635" y="1003006"/>
                  <a:pt x="21817" y="962128"/>
                  <a:pt x="36361" y="953042"/>
                </a:cubicBezTo>
                <a:cubicBezTo>
                  <a:pt x="37270" y="936691"/>
                  <a:pt x="37270" y="931240"/>
                  <a:pt x="44542" y="916706"/>
                </a:cubicBezTo>
                <a:cubicBezTo>
                  <a:pt x="34543" y="920339"/>
                  <a:pt x="48178" y="898538"/>
                  <a:pt x="40906" y="900354"/>
                </a:cubicBezTo>
                <a:cubicBezTo>
                  <a:pt x="47269" y="888545"/>
                  <a:pt x="44542" y="871285"/>
                  <a:pt x="50905" y="866743"/>
                </a:cubicBezTo>
                <a:cubicBezTo>
                  <a:pt x="48178" y="884911"/>
                  <a:pt x="40906" y="894903"/>
                  <a:pt x="46360" y="902170"/>
                </a:cubicBezTo>
                <a:cubicBezTo>
                  <a:pt x="49087" y="884911"/>
                  <a:pt x="58177" y="868559"/>
                  <a:pt x="54541" y="855842"/>
                </a:cubicBezTo>
                <a:cubicBezTo>
                  <a:pt x="59087" y="843124"/>
                  <a:pt x="73631" y="821321"/>
                  <a:pt x="71813" y="809512"/>
                </a:cubicBezTo>
                <a:cubicBezTo>
                  <a:pt x="79085" y="810420"/>
                  <a:pt x="76358" y="794068"/>
                  <a:pt x="82721" y="788618"/>
                </a:cubicBezTo>
                <a:cubicBezTo>
                  <a:pt x="85448" y="788618"/>
                  <a:pt x="84539" y="794068"/>
                  <a:pt x="87266" y="790435"/>
                </a:cubicBezTo>
                <a:cubicBezTo>
                  <a:pt x="93630" y="781351"/>
                  <a:pt x="92721" y="765908"/>
                  <a:pt x="99084" y="758640"/>
                </a:cubicBezTo>
                <a:cubicBezTo>
                  <a:pt x="98175" y="761365"/>
                  <a:pt x="97266" y="764999"/>
                  <a:pt x="99993" y="764999"/>
                </a:cubicBezTo>
                <a:cubicBezTo>
                  <a:pt x="104538" y="756824"/>
                  <a:pt x="100902" y="755915"/>
                  <a:pt x="104538" y="747739"/>
                </a:cubicBezTo>
                <a:cubicBezTo>
                  <a:pt x="109992" y="749556"/>
                  <a:pt x="102720" y="760457"/>
                  <a:pt x="102720" y="765908"/>
                </a:cubicBezTo>
                <a:cubicBezTo>
                  <a:pt x="96357" y="769542"/>
                  <a:pt x="84539" y="800428"/>
                  <a:pt x="86358" y="805878"/>
                </a:cubicBezTo>
                <a:cubicBezTo>
                  <a:pt x="91811" y="797702"/>
                  <a:pt x="96357" y="795886"/>
                  <a:pt x="95448" y="784985"/>
                </a:cubicBezTo>
                <a:cubicBezTo>
                  <a:pt x="99993" y="784076"/>
                  <a:pt x="96357" y="791343"/>
                  <a:pt x="99084" y="792252"/>
                </a:cubicBezTo>
                <a:cubicBezTo>
                  <a:pt x="95448" y="801336"/>
                  <a:pt x="90902" y="799519"/>
                  <a:pt x="88175" y="809512"/>
                </a:cubicBezTo>
                <a:cubicBezTo>
                  <a:pt x="91811" y="809512"/>
                  <a:pt x="95448" y="804061"/>
                  <a:pt x="99993" y="802245"/>
                </a:cubicBezTo>
                <a:cubicBezTo>
                  <a:pt x="97266" y="811329"/>
                  <a:pt x="91811" y="806786"/>
                  <a:pt x="88175" y="815870"/>
                </a:cubicBezTo>
                <a:cubicBezTo>
                  <a:pt x="89994" y="819505"/>
                  <a:pt x="96357" y="809512"/>
                  <a:pt x="94539" y="817688"/>
                </a:cubicBezTo>
                <a:cubicBezTo>
                  <a:pt x="92721" y="818596"/>
                  <a:pt x="91811" y="819505"/>
                  <a:pt x="91811" y="821321"/>
                </a:cubicBezTo>
                <a:cubicBezTo>
                  <a:pt x="92721" y="821321"/>
                  <a:pt x="93630" y="821321"/>
                  <a:pt x="94539" y="822230"/>
                </a:cubicBezTo>
                <a:cubicBezTo>
                  <a:pt x="96357" y="823138"/>
                  <a:pt x="97266" y="824047"/>
                  <a:pt x="99084" y="824955"/>
                </a:cubicBezTo>
                <a:cubicBezTo>
                  <a:pt x="99084" y="823138"/>
                  <a:pt x="98175" y="822230"/>
                  <a:pt x="97266" y="822230"/>
                </a:cubicBezTo>
                <a:cubicBezTo>
                  <a:pt x="101811" y="814963"/>
                  <a:pt x="100902" y="813146"/>
                  <a:pt x="101811" y="805878"/>
                </a:cubicBezTo>
                <a:cubicBezTo>
                  <a:pt x="105447" y="806786"/>
                  <a:pt x="102720" y="819505"/>
                  <a:pt x="100902" y="824955"/>
                </a:cubicBezTo>
                <a:cubicBezTo>
                  <a:pt x="104538" y="827680"/>
                  <a:pt x="108174" y="829497"/>
                  <a:pt x="112719" y="831315"/>
                </a:cubicBezTo>
                <a:cubicBezTo>
                  <a:pt x="112719" y="831315"/>
                  <a:pt x="113628" y="830406"/>
                  <a:pt x="114537" y="830406"/>
                </a:cubicBezTo>
                <a:cubicBezTo>
                  <a:pt x="114537" y="827680"/>
                  <a:pt x="115446" y="824955"/>
                  <a:pt x="116355" y="822230"/>
                </a:cubicBezTo>
                <a:cubicBezTo>
                  <a:pt x="117264" y="819505"/>
                  <a:pt x="117264" y="816779"/>
                  <a:pt x="119991" y="814054"/>
                </a:cubicBezTo>
                <a:cubicBezTo>
                  <a:pt x="123627" y="806786"/>
                  <a:pt x="126355" y="798611"/>
                  <a:pt x="122719" y="793160"/>
                </a:cubicBezTo>
                <a:cubicBezTo>
                  <a:pt x="131809" y="788618"/>
                  <a:pt x="142717" y="752281"/>
                  <a:pt x="140899" y="743197"/>
                </a:cubicBezTo>
                <a:cubicBezTo>
                  <a:pt x="144535" y="743197"/>
                  <a:pt x="149080" y="738655"/>
                  <a:pt x="151807" y="733204"/>
                </a:cubicBezTo>
                <a:cubicBezTo>
                  <a:pt x="151807" y="731388"/>
                  <a:pt x="151807" y="729571"/>
                  <a:pt x="151807" y="726846"/>
                </a:cubicBezTo>
                <a:cubicBezTo>
                  <a:pt x="151807" y="724121"/>
                  <a:pt x="153625" y="723212"/>
                  <a:pt x="156352" y="724121"/>
                </a:cubicBezTo>
                <a:cubicBezTo>
                  <a:pt x="159080" y="718670"/>
                  <a:pt x="159989" y="714128"/>
                  <a:pt x="158170" y="714128"/>
                </a:cubicBezTo>
                <a:cubicBezTo>
                  <a:pt x="162716" y="709586"/>
                  <a:pt x="167261" y="705952"/>
                  <a:pt x="170897" y="701410"/>
                </a:cubicBezTo>
                <a:cubicBezTo>
                  <a:pt x="172715" y="697776"/>
                  <a:pt x="174533" y="694142"/>
                  <a:pt x="175442" y="690509"/>
                </a:cubicBezTo>
                <a:cubicBezTo>
                  <a:pt x="175442" y="690509"/>
                  <a:pt x="175442" y="691417"/>
                  <a:pt x="174533" y="691417"/>
                </a:cubicBezTo>
                <a:cubicBezTo>
                  <a:pt x="179987" y="679608"/>
                  <a:pt x="185441" y="668706"/>
                  <a:pt x="191804" y="657806"/>
                </a:cubicBezTo>
                <a:cubicBezTo>
                  <a:pt x="204531" y="633278"/>
                  <a:pt x="219984" y="610568"/>
                  <a:pt x="236347" y="588765"/>
                </a:cubicBezTo>
                <a:cubicBezTo>
                  <a:pt x="241801" y="579682"/>
                  <a:pt x="248164" y="568780"/>
                  <a:pt x="254527" y="557880"/>
                </a:cubicBezTo>
                <a:cubicBezTo>
                  <a:pt x="256345" y="558788"/>
                  <a:pt x="259072" y="557880"/>
                  <a:pt x="260890" y="556062"/>
                </a:cubicBezTo>
                <a:cubicBezTo>
                  <a:pt x="262708" y="544253"/>
                  <a:pt x="274525" y="533352"/>
                  <a:pt x="283616" y="523360"/>
                </a:cubicBezTo>
                <a:cubicBezTo>
                  <a:pt x="285434" y="515184"/>
                  <a:pt x="289070" y="507917"/>
                  <a:pt x="294524" y="501558"/>
                </a:cubicBezTo>
                <a:cubicBezTo>
                  <a:pt x="293615" y="500649"/>
                  <a:pt x="293615" y="499741"/>
                  <a:pt x="292706" y="499741"/>
                </a:cubicBezTo>
                <a:cubicBezTo>
                  <a:pt x="296342" y="495199"/>
                  <a:pt x="297251" y="494290"/>
                  <a:pt x="298160" y="495199"/>
                </a:cubicBezTo>
                <a:cubicBezTo>
                  <a:pt x="299978" y="493382"/>
                  <a:pt x="301796" y="491565"/>
                  <a:pt x="302706" y="489748"/>
                </a:cubicBezTo>
                <a:cubicBezTo>
                  <a:pt x="309069" y="481572"/>
                  <a:pt x="316341" y="474305"/>
                  <a:pt x="322704" y="467037"/>
                </a:cubicBezTo>
                <a:cubicBezTo>
                  <a:pt x="329067" y="459770"/>
                  <a:pt x="336339" y="452503"/>
                  <a:pt x="340884" y="444327"/>
                </a:cubicBezTo>
                <a:cubicBezTo>
                  <a:pt x="356338" y="419799"/>
                  <a:pt x="372700" y="394363"/>
                  <a:pt x="389972" y="370744"/>
                </a:cubicBezTo>
                <a:cubicBezTo>
                  <a:pt x="408152" y="347125"/>
                  <a:pt x="429060" y="326231"/>
                  <a:pt x="457240" y="311696"/>
                </a:cubicBezTo>
                <a:cubicBezTo>
                  <a:pt x="461785" y="307154"/>
                  <a:pt x="462694" y="315330"/>
                  <a:pt x="467239" y="311696"/>
                </a:cubicBezTo>
                <a:cubicBezTo>
                  <a:pt x="483601" y="297161"/>
                  <a:pt x="504509" y="283535"/>
                  <a:pt x="526326" y="269000"/>
                </a:cubicBezTo>
                <a:cubicBezTo>
                  <a:pt x="549051" y="255374"/>
                  <a:pt x="570868" y="240838"/>
                  <a:pt x="592684" y="229029"/>
                </a:cubicBezTo>
                <a:cubicBezTo>
                  <a:pt x="621773" y="210862"/>
                  <a:pt x="648135" y="187242"/>
                  <a:pt x="681769" y="174524"/>
                </a:cubicBezTo>
                <a:cubicBezTo>
                  <a:pt x="700858" y="168165"/>
                  <a:pt x="718130" y="163623"/>
                  <a:pt x="735401" y="161806"/>
                </a:cubicBezTo>
                <a:cubicBezTo>
                  <a:pt x="751764" y="160897"/>
                  <a:pt x="767217" y="161806"/>
                  <a:pt x="781762" y="166348"/>
                </a:cubicBezTo>
                <a:cubicBezTo>
                  <a:pt x="810851" y="154538"/>
                  <a:pt x="851757" y="168165"/>
                  <a:pt x="877209" y="148179"/>
                </a:cubicBezTo>
                <a:cubicBezTo>
                  <a:pt x="884482" y="149087"/>
                  <a:pt x="884482" y="155446"/>
                  <a:pt x="895390" y="151813"/>
                </a:cubicBezTo>
                <a:cubicBezTo>
                  <a:pt x="902662" y="149996"/>
                  <a:pt x="901753" y="146362"/>
                  <a:pt x="905389" y="144545"/>
                </a:cubicBezTo>
                <a:close/>
                <a:moveTo>
                  <a:pt x="1051681" y="127720"/>
                </a:moveTo>
                <a:cubicBezTo>
                  <a:pt x="1057564" y="127648"/>
                  <a:pt x="1062338" y="128332"/>
                  <a:pt x="1064612" y="130154"/>
                </a:cubicBezTo>
                <a:cubicBezTo>
                  <a:pt x="1039148" y="133799"/>
                  <a:pt x="1015504" y="136532"/>
                  <a:pt x="991860" y="141088"/>
                </a:cubicBezTo>
                <a:cubicBezTo>
                  <a:pt x="980038" y="143821"/>
                  <a:pt x="968215" y="145643"/>
                  <a:pt x="955484" y="147465"/>
                </a:cubicBezTo>
                <a:cubicBezTo>
                  <a:pt x="943662" y="150199"/>
                  <a:pt x="930930" y="152932"/>
                  <a:pt x="917289" y="155665"/>
                </a:cubicBezTo>
                <a:cubicBezTo>
                  <a:pt x="922746" y="147465"/>
                  <a:pt x="935477" y="144732"/>
                  <a:pt x="949118" y="142910"/>
                </a:cubicBezTo>
                <a:cubicBezTo>
                  <a:pt x="962759" y="141088"/>
                  <a:pt x="977309" y="141088"/>
                  <a:pt x="985494" y="135621"/>
                </a:cubicBezTo>
                <a:cubicBezTo>
                  <a:pt x="992769" y="136532"/>
                  <a:pt x="998225" y="138354"/>
                  <a:pt x="1006410" y="138354"/>
                </a:cubicBezTo>
                <a:cubicBezTo>
                  <a:pt x="1006410" y="134937"/>
                  <a:pt x="1034033" y="127933"/>
                  <a:pt x="1051681" y="127720"/>
                </a:cubicBezTo>
                <a:close/>
                <a:moveTo>
                  <a:pt x="1127044" y="118418"/>
                </a:moveTo>
                <a:cubicBezTo>
                  <a:pt x="1127044" y="123806"/>
                  <a:pt x="1140619" y="119316"/>
                  <a:pt x="1146954" y="120214"/>
                </a:cubicBezTo>
                <a:cubicBezTo>
                  <a:pt x="1149669" y="125602"/>
                  <a:pt x="1130664" y="130092"/>
                  <a:pt x="1127044" y="125602"/>
                </a:cubicBezTo>
                <a:cubicBezTo>
                  <a:pt x="1141524" y="123806"/>
                  <a:pt x="1110754" y="121112"/>
                  <a:pt x="1127044" y="118418"/>
                </a:cubicBezTo>
                <a:close/>
                <a:moveTo>
                  <a:pt x="1075174" y="115430"/>
                </a:moveTo>
                <a:cubicBezTo>
                  <a:pt x="1088025" y="114526"/>
                  <a:pt x="1088943" y="121753"/>
                  <a:pt x="1103630" y="119946"/>
                </a:cubicBezTo>
                <a:cubicBezTo>
                  <a:pt x="1098123" y="125367"/>
                  <a:pt x="1114645" y="127173"/>
                  <a:pt x="1104548" y="128980"/>
                </a:cubicBezTo>
                <a:cubicBezTo>
                  <a:pt x="1099040" y="120850"/>
                  <a:pt x="1080682" y="122656"/>
                  <a:pt x="1075174" y="115430"/>
                </a:cubicBezTo>
                <a:close/>
                <a:moveTo>
                  <a:pt x="931674" y="26944"/>
                </a:moveTo>
                <a:cubicBezTo>
                  <a:pt x="933706" y="26828"/>
                  <a:pt x="935287" y="27060"/>
                  <a:pt x="936191" y="27986"/>
                </a:cubicBezTo>
                <a:cubicBezTo>
                  <a:pt x="928060" y="29839"/>
                  <a:pt x="926253" y="30766"/>
                  <a:pt x="930771" y="32619"/>
                </a:cubicBezTo>
                <a:cubicBezTo>
                  <a:pt x="922640" y="34472"/>
                  <a:pt x="922640" y="34472"/>
                  <a:pt x="922640" y="34472"/>
                </a:cubicBezTo>
                <a:cubicBezTo>
                  <a:pt x="921737" y="31693"/>
                  <a:pt x="925350" y="30766"/>
                  <a:pt x="924447" y="27986"/>
                </a:cubicBezTo>
                <a:cubicBezTo>
                  <a:pt x="927157" y="27523"/>
                  <a:pt x="929641" y="27060"/>
                  <a:pt x="931674" y="26944"/>
                </a:cubicBezTo>
                <a:close/>
                <a:moveTo>
                  <a:pt x="1081845" y="0"/>
                </a:moveTo>
                <a:cubicBezTo>
                  <a:pt x="1079115" y="5458"/>
                  <a:pt x="1080935" y="3639"/>
                  <a:pt x="1079115" y="9097"/>
                </a:cubicBezTo>
                <a:cubicBezTo>
                  <a:pt x="1067285" y="7278"/>
                  <a:pt x="1063645" y="11826"/>
                  <a:pt x="1055454" y="10007"/>
                </a:cubicBezTo>
                <a:cubicBezTo>
                  <a:pt x="1057274" y="6368"/>
                  <a:pt x="1071835" y="8187"/>
                  <a:pt x="1072745" y="5458"/>
                </a:cubicBezTo>
                <a:cubicBezTo>
                  <a:pt x="1054544" y="910"/>
                  <a:pt x="1042714" y="13646"/>
                  <a:pt x="1023603" y="15465"/>
                </a:cubicBezTo>
                <a:cubicBezTo>
                  <a:pt x="1022693" y="14555"/>
                  <a:pt x="1023603" y="11826"/>
                  <a:pt x="1019963" y="11826"/>
                </a:cubicBezTo>
                <a:cubicBezTo>
                  <a:pt x="1017233" y="14555"/>
                  <a:pt x="1016323" y="17284"/>
                  <a:pt x="1012683" y="19104"/>
                </a:cubicBezTo>
                <a:cubicBezTo>
                  <a:pt x="992662" y="18194"/>
                  <a:pt x="955351" y="30020"/>
                  <a:pt x="938970" y="24562"/>
                </a:cubicBezTo>
                <a:cubicBezTo>
                  <a:pt x="942610" y="20923"/>
                  <a:pt x="959901" y="20014"/>
                  <a:pt x="948981" y="16375"/>
                </a:cubicBezTo>
                <a:cubicBezTo>
                  <a:pt x="963541" y="13646"/>
                  <a:pt x="951711" y="20923"/>
                  <a:pt x="958991" y="20923"/>
                </a:cubicBezTo>
                <a:cubicBezTo>
                  <a:pt x="959901" y="20014"/>
                  <a:pt x="960811" y="19104"/>
                  <a:pt x="964451" y="18194"/>
                </a:cubicBezTo>
                <a:cubicBezTo>
                  <a:pt x="958991" y="12736"/>
                  <a:pt x="983562" y="14555"/>
                  <a:pt x="993572" y="10007"/>
                </a:cubicBezTo>
                <a:cubicBezTo>
                  <a:pt x="1000852" y="10917"/>
                  <a:pt x="988112" y="14555"/>
                  <a:pt x="997212" y="15465"/>
                </a:cubicBezTo>
                <a:cubicBezTo>
                  <a:pt x="1002672" y="9097"/>
                  <a:pt x="1014503" y="6368"/>
                  <a:pt x="1014503" y="12736"/>
                </a:cubicBezTo>
                <a:cubicBezTo>
                  <a:pt x="1012683" y="10917"/>
                  <a:pt x="1038164" y="10007"/>
                  <a:pt x="1029063" y="6368"/>
                </a:cubicBezTo>
                <a:cubicBezTo>
                  <a:pt x="1060004" y="2729"/>
                  <a:pt x="1056364" y="0"/>
                  <a:pt x="1081845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610598" y="1766714"/>
            <a:ext cx="2286002" cy="2451662"/>
          </a:xfrm>
          <a:custGeom>
            <a:avLst/>
            <a:gdLst>
              <a:gd name="connsiteX0" fmla="*/ 1114821 w 2286002"/>
              <a:gd name="connsiteY0" fmla="*/ 2443832 h 2451662"/>
              <a:gd name="connsiteX1" fmla="*/ 1123540 w 2286002"/>
              <a:gd name="connsiteY1" fmla="*/ 2445376 h 2451662"/>
              <a:gd name="connsiteX2" fmla="*/ 1108014 w 2286002"/>
              <a:gd name="connsiteY2" fmla="*/ 2451662 h 2451662"/>
              <a:gd name="connsiteX3" fmla="*/ 1114821 w 2286002"/>
              <a:gd name="connsiteY3" fmla="*/ 2443832 h 2451662"/>
              <a:gd name="connsiteX4" fmla="*/ 1250138 w 2286002"/>
              <a:gd name="connsiteY4" fmla="*/ 2390969 h 2451662"/>
              <a:gd name="connsiteX5" fmla="*/ 1265303 w 2286002"/>
              <a:gd name="connsiteY5" fmla="*/ 2392092 h 2451662"/>
              <a:gd name="connsiteX6" fmla="*/ 1253533 w 2286002"/>
              <a:gd name="connsiteY6" fmla="*/ 2392990 h 2451662"/>
              <a:gd name="connsiteX7" fmla="*/ 1233615 w 2286002"/>
              <a:gd name="connsiteY7" fmla="*/ 2391193 h 2451662"/>
              <a:gd name="connsiteX8" fmla="*/ 1250138 w 2286002"/>
              <a:gd name="connsiteY8" fmla="*/ 2390969 h 2451662"/>
              <a:gd name="connsiteX9" fmla="*/ 1166347 w 2286002"/>
              <a:gd name="connsiteY9" fmla="*/ 2386618 h 2451662"/>
              <a:gd name="connsiteX10" fmla="*/ 1216381 w 2286002"/>
              <a:gd name="connsiteY10" fmla="*/ 2390176 h 2451662"/>
              <a:gd name="connsiteX11" fmla="*/ 1169076 w 2286002"/>
              <a:gd name="connsiteY11" fmla="*/ 2390176 h 2451662"/>
              <a:gd name="connsiteX12" fmla="*/ 1166347 w 2286002"/>
              <a:gd name="connsiteY12" fmla="*/ 2386618 h 2451662"/>
              <a:gd name="connsiteX13" fmla="*/ 1341974 w 2286002"/>
              <a:gd name="connsiteY13" fmla="*/ 2383005 h 2451662"/>
              <a:gd name="connsiteX14" fmla="*/ 1355920 w 2286002"/>
              <a:gd name="connsiteY14" fmla="*/ 2383838 h 2451662"/>
              <a:gd name="connsiteX15" fmla="*/ 1323266 w 2286002"/>
              <a:gd name="connsiteY15" fmla="*/ 2384672 h 2451662"/>
              <a:gd name="connsiteX16" fmla="*/ 1341974 w 2286002"/>
              <a:gd name="connsiteY16" fmla="*/ 2383005 h 2451662"/>
              <a:gd name="connsiteX17" fmla="*/ 1204394 w 2286002"/>
              <a:gd name="connsiteY17" fmla="*/ 2371052 h 2451662"/>
              <a:gd name="connsiteX18" fmla="*/ 1229832 w 2286002"/>
              <a:gd name="connsiteY18" fmla="*/ 2374714 h 2451662"/>
              <a:gd name="connsiteX19" fmla="*/ 1227106 w 2286002"/>
              <a:gd name="connsiteY19" fmla="*/ 2383871 h 2451662"/>
              <a:gd name="connsiteX20" fmla="*/ 1230740 w 2286002"/>
              <a:gd name="connsiteY20" fmla="*/ 2386618 h 2451662"/>
              <a:gd name="connsiteX21" fmla="*/ 1209845 w 2286002"/>
              <a:gd name="connsiteY21" fmla="*/ 2380208 h 2451662"/>
              <a:gd name="connsiteX22" fmla="*/ 1218930 w 2286002"/>
              <a:gd name="connsiteY22" fmla="*/ 2378377 h 2451662"/>
              <a:gd name="connsiteX23" fmla="*/ 1198943 w 2286002"/>
              <a:gd name="connsiteY23" fmla="*/ 2378377 h 2451662"/>
              <a:gd name="connsiteX24" fmla="*/ 1204394 w 2286002"/>
              <a:gd name="connsiteY24" fmla="*/ 2371052 h 2451662"/>
              <a:gd name="connsiteX25" fmla="*/ 1263862 w 2286002"/>
              <a:gd name="connsiteY25" fmla="*/ 2368571 h 2451662"/>
              <a:gd name="connsiteX26" fmla="*/ 1279037 w 2286002"/>
              <a:gd name="connsiteY26" fmla="*/ 2370923 h 2451662"/>
              <a:gd name="connsiteX27" fmla="*/ 1282661 w 2286002"/>
              <a:gd name="connsiteY27" fmla="*/ 2378450 h 2451662"/>
              <a:gd name="connsiteX28" fmla="*/ 1265447 w 2286002"/>
              <a:gd name="connsiteY28" fmla="*/ 2379391 h 2451662"/>
              <a:gd name="connsiteX29" fmla="*/ 1261824 w 2286002"/>
              <a:gd name="connsiteY29" fmla="*/ 2372805 h 2451662"/>
              <a:gd name="connsiteX30" fmla="*/ 1239174 w 2286002"/>
              <a:gd name="connsiteY30" fmla="*/ 2378450 h 2451662"/>
              <a:gd name="connsiteX31" fmla="*/ 1244610 w 2286002"/>
              <a:gd name="connsiteY31" fmla="*/ 2369042 h 2451662"/>
              <a:gd name="connsiteX32" fmla="*/ 1263862 w 2286002"/>
              <a:gd name="connsiteY32" fmla="*/ 2368571 h 2451662"/>
              <a:gd name="connsiteX33" fmla="*/ 1172462 w 2286002"/>
              <a:gd name="connsiteY33" fmla="*/ 2368272 h 2451662"/>
              <a:gd name="connsiteX34" fmla="*/ 1195256 w 2286002"/>
              <a:gd name="connsiteY34" fmla="*/ 2377167 h 2451662"/>
              <a:gd name="connsiteX35" fmla="*/ 1172462 w 2286002"/>
              <a:gd name="connsiteY35" fmla="*/ 2368272 h 2451662"/>
              <a:gd name="connsiteX36" fmla="*/ 1244178 w 2286002"/>
              <a:gd name="connsiteY36" fmla="*/ 2366604 h 2451662"/>
              <a:gd name="connsiteX37" fmla="*/ 1235990 w 2286002"/>
              <a:gd name="connsiteY37" fmla="*/ 2369940 h 2451662"/>
              <a:gd name="connsiteX38" fmla="*/ 1244178 w 2286002"/>
              <a:gd name="connsiteY38" fmla="*/ 2366604 h 2451662"/>
              <a:gd name="connsiteX39" fmla="*/ 999889 w 2286002"/>
              <a:gd name="connsiteY39" fmla="*/ 2361963 h 2451662"/>
              <a:gd name="connsiteX40" fmla="*/ 995354 w 2286002"/>
              <a:gd name="connsiteY40" fmla="*/ 2371148 h 2451662"/>
              <a:gd name="connsiteX41" fmla="*/ 1006238 w 2286002"/>
              <a:gd name="connsiteY41" fmla="*/ 2372985 h 2451662"/>
              <a:gd name="connsiteX42" fmla="*/ 1008052 w 2286002"/>
              <a:gd name="connsiteY42" fmla="*/ 2365637 h 2451662"/>
              <a:gd name="connsiteX43" fmla="*/ 1026194 w 2286002"/>
              <a:gd name="connsiteY43" fmla="*/ 2378496 h 2451662"/>
              <a:gd name="connsiteX44" fmla="*/ 1040706 w 2286002"/>
              <a:gd name="connsiteY44" fmla="*/ 2382170 h 2451662"/>
              <a:gd name="connsiteX45" fmla="*/ 994447 w 2286002"/>
              <a:gd name="connsiteY45" fmla="*/ 2374823 h 2451662"/>
              <a:gd name="connsiteX46" fmla="*/ 989004 w 2286002"/>
              <a:gd name="connsiteY46" fmla="*/ 2370230 h 2451662"/>
              <a:gd name="connsiteX47" fmla="*/ 999889 w 2286002"/>
              <a:gd name="connsiteY47" fmla="*/ 2361963 h 2451662"/>
              <a:gd name="connsiteX48" fmla="*/ 1387280 w 2286002"/>
              <a:gd name="connsiteY48" fmla="*/ 2361161 h 2451662"/>
              <a:gd name="connsiteX49" fmla="*/ 1395240 w 2286002"/>
              <a:gd name="connsiteY49" fmla="*/ 2364751 h 2451662"/>
              <a:gd name="connsiteX50" fmla="*/ 1380685 w 2286002"/>
              <a:gd name="connsiteY50" fmla="*/ 2366604 h 2451662"/>
              <a:gd name="connsiteX51" fmla="*/ 1387280 w 2286002"/>
              <a:gd name="connsiteY51" fmla="*/ 2361161 h 2451662"/>
              <a:gd name="connsiteX52" fmla="*/ 935999 w 2286002"/>
              <a:gd name="connsiteY52" fmla="*/ 2344235 h 2451662"/>
              <a:gd name="connsiteX53" fmla="*/ 949974 w 2286002"/>
              <a:gd name="connsiteY53" fmla="*/ 2347468 h 2451662"/>
              <a:gd name="connsiteX54" fmla="*/ 948134 w 2286002"/>
              <a:gd name="connsiteY54" fmla="*/ 2364937 h 2451662"/>
              <a:gd name="connsiteX55" fmla="*/ 943533 w 2286002"/>
              <a:gd name="connsiteY55" fmla="*/ 2359420 h 2451662"/>
              <a:gd name="connsiteX56" fmla="*/ 935252 w 2286002"/>
              <a:gd name="connsiteY56" fmla="*/ 2346548 h 2451662"/>
              <a:gd name="connsiteX57" fmla="*/ 935999 w 2286002"/>
              <a:gd name="connsiteY57" fmla="*/ 2344235 h 2451662"/>
              <a:gd name="connsiteX58" fmla="*/ 854302 w 2286002"/>
              <a:gd name="connsiteY58" fmla="*/ 2337200 h 2451662"/>
              <a:gd name="connsiteX59" fmla="*/ 855599 w 2286002"/>
              <a:gd name="connsiteY59" fmla="*/ 2337325 h 2451662"/>
              <a:gd name="connsiteX60" fmla="*/ 881862 w 2286002"/>
              <a:gd name="connsiteY60" fmla="*/ 2342885 h 2451662"/>
              <a:gd name="connsiteX61" fmla="*/ 869183 w 2286002"/>
              <a:gd name="connsiteY61" fmla="*/ 2344738 h 2451662"/>
              <a:gd name="connsiteX62" fmla="*/ 897258 w 2286002"/>
              <a:gd name="connsiteY62" fmla="*/ 2352150 h 2451662"/>
              <a:gd name="connsiteX63" fmla="*/ 876428 w 2286002"/>
              <a:gd name="connsiteY63" fmla="*/ 2351223 h 2451662"/>
              <a:gd name="connsiteX64" fmla="*/ 854302 w 2286002"/>
              <a:gd name="connsiteY64" fmla="*/ 2337200 h 2451662"/>
              <a:gd name="connsiteX65" fmla="*/ 898943 w 2286002"/>
              <a:gd name="connsiteY65" fmla="*/ 2335472 h 2451662"/>
              <a:gd name="connsiteX66" fmla="*/ 911785 w 2286002"/>
              <a:gd name="connsiteY66" fmla="*/ 2343811 h 2451662"/>
              <a:gd name="connsiteX67" fmla="*/ 898943 w 2286002"/>
              <a:gd name="connsiteY67" fmla="*/ 2335472 h 2451662"/>
              <a:gd name="connsiteX68" fmla="*/ 1420840 w 2286002"/>
              <a:gd name="connsiteY68" fmla="*/ 2333221 h 2451662"/>
              <a:gd name="connsiteX69" fmla="*/ 1422499 w 2286002"/>
              <a:gd name="connsiteY69" fmla="*/ 2335583 h 2451662"/>
              <a:gd name="connsiteX70" fmla="*/ 1405398 w 2286002"/>
              <a:gd name="connsiteY70" fmla="*/ 2337474 h 2451662"/>
              <a:gd name="connsiteX71" fmla="*/ 1420840 w 2286002"/>
              <a:gd name="connsiteY71" fmla="*/ 2333221 h 2451662"/>
              <a:gd name="connsiteX72" fmla="*/ 1054605 w 2286002"/>
              <a:gd name="connsiteY72" fmla="*/ 2309343 h 2451662"/>
              <a:gd name="connsiteX73" fmla="*/ 1067947 w 2286002"/>
              <a:gd name="connsiteY73" fmla="*/ 2311196 h 2451662"/>
              <a:gd name="connsiteX74" fmla="*/ 1067947 w 2286002"/>
              <a:gd name="connsiteY74" fmla="*/ 2312123 h 2451662"/>
              <a:gd name="connsiteX75" fmla="*/ 1054605 w 2286002"/>
              <a:gd name="connsiteY75" fmla="*/ 2309343 h 2451662"/>
              <a:gd name="connsiteX76" fmla="*/ 1578849 w 2286002"/>
              <a:gd name="connsiteY76" fmla="*/ 2306509 h 2451662"/>
              <a:gd name="connsiteX77" fmla="*/ 1556133 w 2286002"/>
              <a:gd name="connsiteY77" fmla="*/ 2323766 h 2451662"/>
              <a:gd name="connsiteX78" fmla="*/ 1562494 w 2286002"/>
              <a:gd name="connsiteY78" fmla="*/ 2315592 h 2451662"/>
              <a:gd name="connsiteX79" fmla="*/ 1554316 w 2286002"/>
              <a:gd name="connsiteY79" fmla="*/ 2316500 h 2451662"/>
              <a:gd name="connsiteX80" fmla="*/ 1551590 w 2286002"/>
              <a:gd name="connsiteY80" fmla="*/ 2327399 h 2451662"/>
              <a:gd name="connsiteX81" fmla="*/ 1482533 w 2286002"/>
              <a:gd name="connsiteY81" fmla="*/ 2341023 h 2451662"/>
              <a:gd name="connsiteX82" fmla="*/ 1443462 w 2286002"/>
              <a:gd name="connsiteY82" fmla="*/ 2350106 h 2451662"/>
              <a:gd name="connsiteX83" fmla="*/ 1422563 w 2286002"/>
              <a:gd name="connsiteY83" fmla="*/ 2354648 h 2451662"/>
              <a:gd name="connsiteX84" fmla="*/ 1399847 w 2286002"/>
              <a:gd name="connsiteY84" fmla="*/ 2359189 h 2451662"/>
              <a:gd name="connsiteX85" fmla="*/ 1393487 w 2286002"/>
              <a:gd name="connsiteY85" fmla="*/ 2355556 h 2451662"/>
              <a:gd name="connsiteX86" fmla="*/ 1374405 w 2286002"/>
              <a:gd name="connsiteY86" fmla="*/ 2360097 h 2451662"/>
              <a:gd name="connsiteX87" fmla="*/ 1368953 w 2286002"/>
              <a:gd name="connsiteY87" fmla="*/ 2368272 h 2451662"/>
              <a:gd name="connsiteX88" fmla="*/ 1366227 w 2286002"/>
              <a:gd name="connsiteY88" fmla="*/ 2364639 h 2451662"/>
              <a:gd name="connsiteX89" fmla="*/ 1313526 w 2286002"/>
              <a:gd name="connsiteY89" fmla="*/ 2366455 h 2451662"/>
              <a:gd name="connsiteX90" fmla="*/ 1278089 w 2286002"/>
              <a:gd name="connsiteY90" fmla="*/ 2360097 h 2451662"/>
              <a:gd name="connsiteX91" fmla="*/ 1301714 w 2286002"/>
              <a:gd name="connsiteY91" fmla="*/ 2359189 h 2451662"/>
              <a:gd name="connsiteX92" fmla="*/ 1310800 w 2286002"/>
              <a:gd name="connsiteY92" fmla="*/ 2364639 h 2451662"/>
              <a:gd name="connsiteX93" fmla="*/ 1324430 w 2286002"/>
              <a:gd name="connsiteY93" fmla="*/ 2359189 h 2451662"/>
              <a:gd name="connsiteX94" fmla="*/ 1333516 w 2286002"/>
              <a:gd name="connsiteY94" fmla="*/ 2362822 h 2451662"/>
              <a:gd name="connsiteX95" fmla="*/ 1454365 w 2286002"/>
              <a:gd name="connsiteY95" fmla="*/ 2340115 h 2451662"/>
              <a:gd name="connsiteX96" fmla="*/ 1507066 w 2286002"/>
              <a:gd name="connsiteY96" fmla="*/ 2326491 h 2451662"/>
              <a:gd name="connsiteX97" fmla="*/ 1534326 w 2286002"/>
              <a:gd name="connsiteY97" fmla="*/ 2319225 h 2451662"/>
              <a:gd name="connsiteX98" fmla="*/ 1564311 w 2286002"/>
              <a:gd name="connsiteY98" fmla="*/ 2308325 h 2451662"/>
              <a:gd name="connsiteX99" fmla="*/ 1578849 w 2286002"/>
              <a:gd name="connsiteY99" fmla="*/ 2306509 h 2451662"/>
              <a:gd name="connsiteX100" fmla="*/ 1248695 w 2286002"/>
              <a:gd name="connsiteY100" fmla="*/ 2306244 h 2451662"/>
              <a:gd name="connsiteX101" fmla="*/ 1238062 w 2286002"/>
              <a:gd name="connsiteY101" fmla="*/ 2309121 h 2451662"/>
              <a:gd name="connsiteX102" fmla="*/ 1251405 w 2286002"/>
              <a:gd name="connsiteY102" fmla="*/ 2308231 h 2451662"/>
              <a:gd name="connsiteX103" fmla="*/ 1248695 w 2286002"/>
              <a:gd name="connsiteY103" fmla="*/ 2306244 h 2451662"/>
              <a:gd name="connsiteX104" fmla="*/ 1703627 w 2286002"/>
              <a:gd name="connsiteY104" fmla="*/ 2296557 h 2451662"/>
              <a:gd name="connsiteX105" fmla="*/ 1707270 w 2286002"/>
              <a:gd name="connsiteY105" fmla="*/ 2304754 h 2451662"/>
              <a:gd name="connsiteX106" fmla="*/ 1659912 w 2286002"/>
              <a:gd name="connsiteY106" fmla="*/ 2333899 h 2451662"/>
              <a:gd name="connsiteX107" fmla="*/ 1565197 w 2286002"/>
              <a:gd name="connsiteY107" fmla="*/ 2377616 h 2451662"/>
              <a:gd name="connsiteX108" fmla="*/ 1530589 w 2286002"/>
              <a:gd name="connsiteY108" fmla="*/ 2352115 h 2451662"/>
              <a:gd name="connsiteX109" fmla="*/ 1545161 w 2286002"/>
              <a:gd name="connsiteY109" fmla="*/ 2341185 h 2451662"/>
              <a:gd name="connsiteX110" fmla="*/ 1565197 w 2286002"/>
              <a:gd name="connsiteY110" fmla="*/ 2329345 h 2451662"/>
              <a:gd name="connsiteX111" fmla="*/ 1612554 w 2286002"/>
              <a:gd name="connsiteY111" fmla="*/ 2315683 h 2451662"/>
              <a:gd name="connsiteX112" fmla="*/ 1640787 w 2286002"/>
              <a:gd name="connsiteY112" fmla="*/ 2324791 h 2451662"/>
              <a:gd name="connsiteX113" fmla="*/ 1657180 w 2286002"/>
              <a:gd name="connsiteY113" fmla="*/ 2308397 h 2451662"/>
              <a:gd name="connsiteX114" fmla="*/ 1668109 w 2286002"/>
              <a:gd name="connsiteY114" fmla="*/ 2311129 h 2451662"/>
              <a:gd name="connsiteX115" fmla="*/ 1674484 w 2286002"/>
              <a:gd name="connsiteY115" fmla="*/ 2303843 h 2451662"/>
              <a:gd name="connsiteX116" fmla="*/ 1703627 w 2286002"/>
              <a:gd name="connsiteY116" fmla="*/ 2296557 h 2451662"/>
              <a:gd name="connsiteX117" fmla="*/ 1204047 w 2286002"/>
              <a:gd name="connsiteY117" fmla="*/ 2294077 h 2451662"/>
              <a:gd name="connsiteX118" fmla="*/ 1170794 w 2286002"/>
              <a:gd name="connsiteY118" fmla="*/ 2298182 h 2451662"/>
              <a:gd name="connsiteX119" fmla="*/ 1212641 w 2286002"/>
              <a:gd name="connsiteY119" fmla="*/ 2300876 h 2451662"/>
              <a:gd name="connsiteX120" fmla="*/ 1249029 w 2286002"/>
              <a:gd name="connsiteY120" fmla="*/ 2302672 h 2451662"/>
              <a:gd name="connsiteX121" fmla="*/ 1243571 w 2286002"/>
              <a:gd name="connsiteY121" fmla="*/ 2295488 h 2451662"/>
              <a:gd name="connsiteX122" fmla="*/ 1208093 w 2286002"/>
              <a:gd name="connsiteY122" fmla="*/ 2298182 h 2451662"/>
              <a:gd name="connsiteX123" fmla="*/ 1204047 w 2286002"/>
              <a:gd name="connsiteY123" fmla="*/ 2294077 h 2451662"/>
              <a:gd name="connsiteX124" fmla="*/ 1016140 w 2286002"/>
              <a:gd name="connsiteY124" fmla="*/ 2287552 h 2451662"/>
              <a:gd name="connsiteX125" fmla="*/ 1008310 w 2286002"/>
              <a:gd name="connsiteY125" fmla="*/ 2288357 h 2451662"/>
              <a:gd name="connsiteX126" fmla="*/ 1003771 w 2286002"/>
              <a:gd name="connsiteY126" fmla="*/ 2297391 h 2451662"/>
              <a:gd name="connsiteX127" fmla="*/ 1051889 w 2286002"/>
              <a:gd name="connsiteY127" fmla="*/ 2307328 h 2451662"/>
              <a:gd name="connsiteX128" fmla="*/ 982889 w 2286002"/>
              <a:gd name="connsiteY128" fmla="*/ 2303715 h 2451662"/>
              <a:gd name="connsiteX129" fmla="*/ 1067323 w 2286002"/>
              <a:gd name="connsiteY129" fmla="*/ 2316362 h 2451662"/>
              <a:gd name="connsiteX130" fmla="*/ 1068231 w 2286002"/>
              <a:gd name="connsiteY130" fmla="*/ 2311845 h 2451662"/>
              <a:gd name="connsiteX131" fmla="*/ 1071862 w 2286002"/>
              <a:gd name="connsiteY131" fmla="*/ 2312749 h 2451662"/>
              <a:gd name="connsiteX132" fmla="*/ 1090020 w 2286002"/>
              <a:gd name="connsiteY132" fmla="*/ 2315459 h 2451662"/>
              <a:gd name="connsiteX133" fmla="*/ 1129967 w 2286002"/>
              <a:gd name="connsiteY133" fmla="*/ 2319072 h 2451662"/>
              <a:gd name="connsiteX134" fmla="*/ 1213493 w 2286002"/>
              <a:gd name="connsiteY134" fmla="*/ 2317265 h 2451662"/>
              <a:gd name="connsiteX135" fmla="*/ 1218941 w 2286002"/>
              <a:gd name="connsiteY135" fmla="*/ 2319976 h 2451662"/>
              <a:gd name="connsiteX136" fmla="*/ 1235283 w 2286002"/>
              <a:gd name="connsiteY136" fmla="*/ 2316362 h 2451662"/>
              <a:gd name="connsiteX137" fmla="*/ 1213493 w 2286002"/>
              <a:gd name="connsiteY137" fmla="*/ 2314555 h 2451662"/>
              <a:gd name="connsiteX138" fmla="*/ 1216217 w 2286002"/>
              <a:gd name="connsiteY138" fmla="*/ 2310038 h 2451662"/>
              <a:gd name="connsiteX139" fmla="*/ 1102731 w 2286002"/>
              <a:gd name="connsiteY139" fmla="*/ 2299198 h 2451662"/>
              <a:gd name="connsiteX140" fmla="*/ 1080033 w 2286002"/>
              <a:gd name="connsiteY140" fmla="*/ 2304618 h 2451662"/>
              <a:gd name="connsiteX141" fmla="*/ 1080941 w 2286002"/>
              <a:gd name="connsiteY141" fmla="*/ 2297391 h 2451662"/>
              <a:gd name="connsiteX142" fmla="*/ 1064599 w 2286002"/>
              <a:gd name="connsiteY142" fmla="*/ 2296487 h 2451662"/>
              <a:gd name="connsiteX143" fmla="*/ 1060968 w 2286002"/>
              <a:gd name="connsiteY143" fmla="*/ 2301908 h 2451662"/>
              <a:gd name="connsiteX144" fmla="*/ 1029192 w 2286002"/>
              <a:gd name="connsiteY144" fmla="*/ 2294680 h 2451662"/>
              <a:gd name="connsiteX145" fmla="*/ 1043718 w 2286002"/>
              <a:gd name="connsiteY145" fmla="*/ 2293777 h 2451662"/>
              <a:gd name="connsiteX146" fmla="*/ 1016140 w 2286002"/>
              <a:gd name="connsiteY146" fmla="*/ 2287552 h 2451662"/>
              <a:gd name="connsiteX147" fmla="*/ 1157225 w 2286002"/>
              <a:gd name="connsiteY147" fmla="*/ 2285823 h 2451662"/>
              <a:gd name="connsiteX148" fmla="*/ 1146333 w 2286002"/>
              <a:gd name="connsiteY148" fmla="*/ 2288517 h 2451662"/>
              <a:gd name="connsiteX149" fmla="*/ 1185362 w 2286002"/>
              <a:gd name="connsiteY149" fmla="*/ 2292109 h 2451662"/>
              <a:gd name="connsiteX150" fmla="*/ 1235283 w 2286002"/>
              <a:gd name="connsiteY150" fmla="*/ 2291211 h 2451662"/>
              <a:gd name="connsiteX151" fmla="*/ 1157225 w 2286002"/>
              <a:gd name="connsiteY151" fmla="*/ 2285823 h 2451662"/>
              <a:gd name="connsiteX152" fmla="*/ 1342519 w 2286002"/>
              <a:gd name="connsiteY152" fmla="*/ 2283603 h 2451662"/>
              <a:gd name="connsiteX153" fmla="*/ 1339798 w 2286002"/>
              <a:gd name="connsiteY153" fmla="*/ 2288329 h 2451662"/>
              <a:gd name="connsiteX154" fmla="*/ 1353404 w 2286002"/>
              <a:gd name="connsiteY154" fmla="*/ 2283603 h 2451662"/>
              <a:gd name="connsiteX155" fmla="*/ 1342519 w 2286002"/>
              <a:gd name="connsiteY155" fmla="*/ 2283603 h 2451662"/>
              <a:gd name="connsiteX156" fmla="*/ 1138770 w 2286002"/>
              <a:gd name="connsiteY156" fmla="*/ 2282052 h 2451662"/>
              <a:gd name="connsiteX157" fmla="*/ 1085181 w 2286002"/>
              <a:gd name="connsiteY157" fmla="*/ 2284781 h 2451662"/>
              <a:gd name="connsiteX158" fmla="*/ 1138770 w 2286002"/>
              <a:gd name="connsiteY158" fmla="*/ 2282052 h 2451662"/>
              <a:gd name="connsiteX159" fmla="*/ 1040150 w 2286002"/>
              <a:gd name="connsiteY159" fmla="*/ 2281324 h 2451662"/>
              <a:gd name="connsiteX160" fmla="*/ 1049221 w 2286002"/>
              <a:gd name="connsiteY160" fmla="*/ 2290219 h 2451662"/>
              <a:gd name="connsiteX161" fmla="*/ 1074618 w 2286002"/>
              <a:gd name="connsiteY161" fmla="*/ 2287550 h 2451662"/>
              <a:gd name="connsiteX162" fmla="*/ 1040150 w 2286002"/>
              <a:gd name="connsiteY162" fmla="*/ 2281324 h 2451662"/>
              <a:gd name="connsiteX163" fmla="*/ 1816788 w 2286002"/>
              <a:gd name="connsiteY163" fmla="*/ 2280435 h 2451662"/>
              <a:gd name="connsiteX164" fmla="*/ 1802246 w 2286002"/>
              <a:gd name="connsiteY164" fmla="*/ 2292109 h 2451662"/>
              <a:gd name="connsiteX165" fmla="*/ 1766798 w 2286002"/>
              <a:gd name="connsiteY165" fmla="*/ 2303784 h 2451662"/>
              <a:gd name="connsiteX166" fmla="*/ 1759527 w 2286002"/>
              <a:gd name="connsiteY166" fmla="*/ 2302886 h 2451662"/>
              <a:gd name="connsiteX167" fmla="*/ 1771343 w 2286002"/>
              <a:gd name="connsiteY167" fmla="*/ 2292109 h 2451662"/>
              <a:gd name="connsiteX168" fmla="*/ 1764981 w 2286002"/>
              <a:gd name="connsiteY168" fmla="*/ 2286721 h 2451662"/>
              <a:gd name="connsiteX169" fmla="*/ 1781341 w 2286002"/>
              <a:gd name="connsiteY169" fmla="*/ 2284925 h 2451662"/>
              <a:gd name="connsiteX170" fmla="*/ 1774070 w 2286002"/>
              <a:gd name="connsiteY170" fmla="*/ 2292109 h 2451662"/>
              <a:gd name="connsiteX171" fmla="*/ 1793157 w 2286002"/>
              <a:gd name="connsiteY171" fmla="*/ 2281332 h 2451662"/>
              <a:gd name="connsiteX172" fmla="*/ 1793157 w 2286002"/>
              <a:gd name="connsiteY172" fmla="*/ 2288517 h 2451662"/>
              <a:gd name="connsiteX173" fmla="*/ 1816788 w 2286002"/>
              <a:gd name="connsiteY173" fmla="*/ 2280435 h 2451662"/>
              <a:gd name="connsiteX174" fmla="*/ 1271621 w 2286002"/>
              <a:gd name="connsiteY174" fmla="*/ 2279323 h 2451662"/>
              <a:gd name="connsiteX175" fmla="*/ 1261614 w 2286002"/>
              <a:gd name="connsiteY175" fmla="*/ 2284743 h 2451662"/>
              <a:gd name="connsiteX176" fmla="*/ 1275259 w 2286002"/>
              <a:gd name="connsiteY176" fmla="*/ 2285646 h 2451662"/>
              <a:gd name="connsiteX177" fmla="*/ 1253426 w 2286002"/>
              <a:gd name="connsiteY177" fmla="*/ 2294680 h 2451662"/>
              <a:gd name="connsiteX178" fmla="*/ 1267982 w 2286002"/>
              <a:gd name="connsiteY178" fmla="*/ 2300101 h 2451662"/>
              <a:gd name="connsiteX179" fmla="*/ 1261614 w 2286002"/>
              <a:gd name="connsiteY179" fmla="*/ 2294680 h 2451662"/>
              <a:gd name="connsiteX180" fmla="*/ 1312557 w 2286002"/>
              <a:gd name="connsiteY180" fmla="*/ 2281129 h 2451662"/>
              <a:gd name="connsiteX181" fmla="*/ 1271621 w 2286002"/>
              <a:gd name="connsiteY181" fmla="*/ 2279323 h 2451662"/>
              <a:gd name="connsiteX182" fmla="*/ 1075452 w 2286002"/>
              <a:gd name="connsiteY182" fmla="*/ 2277441 h 2451662"/>
              <a:gd name="connsiteX183" fmla="*/ 1071783 w 2286002"/>
              <a:gd name="connsiteY183" fmla="*/ 2282830 h 2451662"/>
              <a:gd name="connsiteX184" fmla="*/ 1082790 w 2286002"/>
              <a:gd name="connsiteY184" fmla="*/ 2282830 h 2451662"/>
              <a:gd name="connsiteX185" fmla="*/ 1075452 w 2286002"/>
              <a:gd name="connsiteY185" fmla="*/ 2277441 h 2451662"/>
              <a:gd name="connsiteX186" fmla="*/ 927296 w 2286002"/>
              <a:gd name="connsiteY186" fmla="*/ 2274764 h 2451662"/>
              <a:gd name="connsiteX187" fmla="*/ 942761 w 2286002"/>
              <a:gd name="connsiteY187" fmla="*/ 2280991 h 2451662"/>
              <a:gd name="connsiteX188" fmla="*/ 947310 w 2286002"/>
              <a:gd name="connsiteY188" fmla="*/ 2276543 h 2451662"/>
              <a:gd name="connsiteX189" fmla="*/ 927296 w 2286002"/>
              <a:gd name="connsiteY189" fmla="*/ 2274764 h 2451662"/>
              <a:gd name="connsiteX190" fmla="*/ 990117 w 2286002"/>
              <a:gd name="connsiteY190" fmla="*/ 2270984 h 2451662"/>
              <a:gd name="connsiteX191" fmla="*/ 990117 w 2286002"/>
              <a:gd name="connsiteY191" fmla="*/ 2281944 h 2451662"/>
              <a:gd name="connsiteX192" fmla="*/ 1029032 w 2286002"/>
              <a:gd name="connsiteY192" fmla="*/ 2281031 h 2451662"/>
              <a:gd name="connsiteX193" fmla="*/ 990117 w 2286002"/>
              <a:gd name="connsiteY193" fmla="*/ 2270984 h 2451662"/>
              <a:gd name="connsiteX194" fmla="*/ 1026953 w 2286002"/>
              <a:gd name="connsiteY194" fmla="*/ 2244855 h 2451662"/>
              <a:gd name="connsiteX195" fmla="*/ 1026953 w 2286002"/>
              <a:gd name="connsiteY195" fmla="*/ 2256599 h 2451662"/>
              <a:gd name="connsiteX196" fmla="*/ 1025128 w 2286002"/>
              <a:gd name="connsiteY196" fmla="*/ 2253889 h 2451662"/>
              <a:gd name="connsiteX197" fmla="*/ 1059801 w 2286002"/>
              <a:gd name="connsiteY197" fmla="*/ 2260213 h 2451662"/>
              <a:gd name="connsiteX198" fmla="*/ 1089912 w 2286002"/>
              <a:gd name="connsiteY198" fmla="*/ 2266536 h 2451662"/>
              <a:gd name="connsiteX199" fmla="*/ 1068013 w 2286002"/>
              <a:gd name="connsiteY199" fmla="*/ 2252985 h 2451662"/>
              <a:gd name="connsiteX200" fmla="*/ 1026953 w 2286002"/>
              <a:gd name="connsiteY200" fmla="*/ 2244855 h 2451662"/>
              <a:gd name="connsiteX201" fmla="*/ 1003288 w 2286002"/>
              <a:gd name="connsiteY201" fmla="*/ 2243743 h 2451662"/>
              <a:gd name="connsiteX202" fmla="*/ 1012696 w 2286002"/>
              <a:gd name="connsiteY202" fmla="*/ 2250229 h 2451662"/>
              <a:gd name="connsiteX203" fmla="*/ 1003288 w 2286002"/>
              <a:gd name="connsiteY203" fmla="*/ 2243743 h 2451662"/>
              <a:gd name="connsiteX204" fmla="*/ 1594372 w 2286002"/>
              <a:gd name="connsiteY204" fmla="*/ 2230401 h 2451662"/>
              <a:gd name="connsiteX205" fmla="*/ 1601642 w 2286002"/>
              <a:gd name="connsiteY205" fmla="*/ 2233983 h 2451662"/>
              <a:gd name="connsiteX206" fmla="*/ 1562566 w 2286002"/>
              <a:gd name="connsiteY206" fmla="*/ 2246523 h 2451662"/>
              <a:gd name="connsiteX207" fmla="*/ 1563475 w 2286002"/>
              <a:gd name="connsiteY207" fmla="*/ 2242044 h 2451662"/>
              <a:gd name="connsiteX208" fmla="*/ 1554388 w 2286002"/>
              <a:gd name="connsiteY208" fmla="*/ 2241149 h 2451662"/>
              <a:gd name="connsiteX209" fmla="*/ 1594372 w 2286002"/>
              <a:gd name="connsiteY209" fmla="*/ 2230401 h 2451662"/>
              <a:gd name="connsiteX210" fmla="*/ 1554172 w 2286002"/>
              <a:gd name="connsiteY210" fmla="*/ 2228436 h 2451662"/>
              <a:gd name="connsiteX211" fmla="*/ 1538822 w 2286002"/>
              <a:gd name="connsiteY211" fmla="*/ 2236549 h 2451662"/>
              <a:gd name="connsiteX212" fmla="*/ 1557168 w 2286002"/>
              <a:gd name="connsiteY212" fmla="*/ 2231054 h 2451662"/>
              <a:gd name="connsiteX213" fmla="*/ 1554172 w 2286002"/>
              <a:gd name="connsiteY213" fmla="*/ 2228436 h 2451662"/>
              <a:gd name="connsiteX214" fmla="*/ 623374 w 2286002"/>
              <a:gd name="connsiteY214" fmla="*/ 2225953 h 2451662"/>
              <a:gd name="connsiteX215" fmla="*/ 650997 w 2286002"/>
              <a:gd name="connsiteY215" fmla="*/ 2242075 h 2451662"/>
              <a:gd name="connsiteX216" fmla="*/ 644552 w 2286002"/>
              <a:gd name="connsiteY216" fmla="*/ 2242075 h 2451662"/>
              <a:gd name="connsiteX217" fmla="*/ 623374 w 2286002"/>
              <a:gd name="connsiteY217" fmla="*/ 2225953 h 2451662"/>
              <a:gd name="connsiteX218" fmla="*/ 1684405 w 2286002"/>
              <a:gd name="connsiteY218" fmla="*/ 2224841 h 2451662"/>
              <a:gd name="connsiteX219" fmla="*/ 1660685 w 2286002"/>
              <a:gd name="connsiteY219" fmla="*/ 2247635 h 2451662"/>
              <a:gd name="connsiteX220" fmla="*/ 1659773 w 2286002"/>
              <a:gd name="connsiteY220" fmla="*/ 2244899 h 2451662"/>
              <a:gd name="connsiteX221" fmla="*/ 1656124 w 2286002"/>
              <a:gd name="connsiteY221" fmla="*/ 2244899 h 2451662"/>
              <a:gd name="connsiteX222" fmla="*/ 1681668 w 2286002"/>
              <a:gd name="connsiteY222" fmla="*/ 2232135 h 2451662"/>
              <a:gd name="connsiteX223" fmla="*/ 1684405 w 2286002"/>
              <a:gd name="connsiteY223" fmla="*/ 2224841 h 2451662"/>
              <a:gd name="connsiteX224" fmla="*/ 908892 w 2286002"/>
              <a:gd name="connsiteY224" fmla="*/ 2223729 h 2451662"/>
              <a:gd name="connsiteX225" fmla="*/ 923405 w 2286002"/>
              <a:gd name="connsiteY225" fmla="*/ 2229447 h 2451662"/>
              <a:gd name="connsiteX226" fmla="*/ 908892 w 2286002"/>
              <a:gd name="connsiteY226" fmla="*/ 2223729 h 2451662"/>
              <a:gd name="connsiteX227" fmla="*/ 851689 w 2286002"/>
              <a:gd name="connsiteY227" fmla="*/ 2220394 h 2451662"/>
              <a:gd name="connsiteX228" fmla="*/ 870591 w 2286002"/>
              <a:gd name="connsiteY228" fmla="*/ 2228177 h 2451662"/>
              <a:gd name="connsiteX229" fmla="*/ 851689 w 2286002"/>
              <a:gd name="connsiteY229" fmla="*/ 2220394 h 2451662"/>
              <a:gd name="connsiteX230" fmla="*/ 1615958 w 2286002"/>
              <a:gd name="connsiteY230" fmla="*/ 2219197 h 2451662"/>
              <a:gd name="connsiteX231" fmla="*/ 1624992 w 2286002"/>
              <a:gd name="connsiteY231" fmla="*/ 2220095 h 2451662"/>
              <a:gd name="connsiteX232" fmla="*/ 1621378 w 2286002"/>
              <a:gd name="connsiteY232" fmla="*/ 2224585 h 2451662"/>
              <a:gd name="connsiteX233" fmla="*/ 1596083 w 2286002"/>
              <a:gd name="connsiteY233" fmla="*/ 2228177 h 2451662"/>
              <a:gd name="connsiteX234" fmla="*/ 1615958 w 2286002"/>
              <a:gd name="connsiteY234" fmla="*/ 2219197 h 2451662"/>
              <a:gd name="connsiteX235" fmla="*/ 805736 w 2286002"/>
              <a:gd name="connsiteY235" fmla="*/ 2218772 h 2451662"/>
              <a:gd name="connsiteX236" fmla="*/ 797208 w 2286002"/>
              <a:gd name="connsiteY236" fmla="*/ 2220134 h 2451662"/>
              <a:gd name="connsiteX237" fmla="*/ 870894 w 2286002"/>
              <a:gd name="connsiteY237" fmla="*/ 2254629 h 2451662"/>
              <a:gd name="connsiteX238" fmla="*/ 963684 w 2286002"/>
              <a:gd name="connsiteY238" fmla="*/ 2274601 h 2451662"/>
              <a:gd name="connsiteX239" fmla="*/ 952768 w 2286002"/>
              <a:gd name="connsiteY239" fmla="*/ 2274601 h 2451662"/>
              <a:gd name="connsiteX240" fmla="*/ 969142 w 2286002"/>
              <a:gd name="connsiteY240" fmla="*/ 2276416 h 2451662"/>
              <a:gd name="connsiteX241" fmla="*/ 971871 w 2286002"/>
              <a:gd name="connsiteY241" fmla="*/ 2288218 h 2451662"/>
              <a:gd name="connsiteX242" fmla="*/ 982788 w 2286002"/>
              <a:gd name="connsiteY242" fmla="*/ 2277324 h 2451662"/>
              <a:gd name="connsiteX243" fmla="*/ 951858 w 2286002"/>
              <a:gd name="connsiteY243" fmla="*/ 2268246 h 2451662"/>
              <a:gd name="connsiteX244" fmla="*/ 965504 w 2286002"/>
              <a:gd name="connsiteY244" fmla="*/ 2268246 h 2451662"/>
              <a:gd name="connsiteX245" fmla="*/ 953677 w 2286002"/>
              <a:gd name="connsiteY245" fmla="*/ 2260984 h 2451662"/>
              <a:gd name="connsiteX246" fmla="*/ 949129 w 2286002"/>
              <a:gd name="connsiteY246" fmla="*/ 2266431 h 2451662"/>
              <a:gd name="connsiteX247" fmla="*/ 895456 w 2286002"/>
              <a:gd name="connsiteY247" fmla="*/ 2249183 h 2451662"/>
              <a:gd name="connsiteX248" fmla="*/ 875442 w 2286002"/>
              <a:gd name="connsiteY248" fmla="*/ 2249183 h 2451662"/>
              <a:gd name="connsiteX249" fmla="*/ 877262 w 2286002"/>
              <a:gd name="connsiteY249" fmla="*/ 2243736 h 2451662"/>
              <a:gd name="connsiteX250" fmla="*/ 840874 w 2286002"/>
              <a:gd name="connsiteY250" fmla="*/ 2234658 h 2451662"/>
              <a:gd name="connsiteX251" fmla="*/ 854519 w 2286002"/>
              <a:gd name="connsiteY251" fmla="*/ 2235566 h 2451662"/>
              <a:gd name="connsiteX252" fmla="*/ 825408 w 2286002"/>
              <a:gd name="connsiteY252" fmla="*/ 2222857 h 2451662"/>
              <a:gd name="connsiteX253" fmla="*/ 824499 w 2286002"/>
              <a:gd name="connsiteY253" fmla="*/ 2231027 h 2451662"/>
              <a:gd name="connsiteX254" fmla="*/ 819041 w 2286002"/>
              <a:gd name="connsiteY254" fmla="*/ 2222857 h 2451662"/>
              <a:gd name="connsiteX255" fmla="*/ 805736 w 2286002"/>
              <a:gd name="connsiteY255" fmla="*/ 2218772 h 2451662"/>
              <a:gd name="connsiteX256" fmla="*/ 1636041 w 2286002"/>
              <a:gd name="connsiteY256" fmla="*/ 2210387 h 2451662"/>
              <a:gd name="connsiteX257" fmla="*/ 1630620 w 2286002"/>
              <a:gd name="connsiteY257" fmla="*/ 2219421 h 2451662"/>
              <a:gd name="connsiteX258" fmla="*/ 1627007 w 2286002"/>
              <a:gd name="connsiteY258" fmla="*/ 2216711 h 2451662"/>
              <a:gd name="connsiteX259" fmla="*/ 1636041 w 2286002"/>
              <a:gd name="connsiteY259" fmla="*/ 2210387 h 2451662"/>
              <a:gd name="connsiteX260" fmla="*/ 1069189 w 2286002"/>
              <a:gd name="connsiteY260" fmla="*/ 2209090 h 2451662"/>
              <a:gd name="connsiteX261" fmla="*/ 1090981 w 2286002"/>
              <a:gd name="connsiteY261" fmla="*/ 2218355 h 2451662"/>
              <a:gd name="connsiteX262" fmla="*/ 1057384 w 2286002"/>
              <a:gd name="connsiteY262" fmla="*/ 2218355 h 2451662"/>
              <a:gd name="connsiteX263" fmla="*/ 1082809 w 2286002"/>
              <a:gd name="connsiteY263" fmla="*/ 2222061 h 2451662"/>
              <a:gd name="connsiteX264" fmla="*/ 1109141 w 2286002"/>
              <a:gd name="connsiteY264" fmla="*/ 2226694 h 2451662"/>
              <a:gd name="connsiteX265" fmla="*/ 1136382 w 2286002"/>
              <a:gd name="connsiteY265" fmla="*/ 2228663 h 2451662"/>
              <a:gd name="connsiteX266" fmla="*/ 1147659 w 2286002"/>
              <a:gd name="connsiteY266" fmla="*/ 2227465 h 2451662"/>
              <a:gd name="connsiteX267" fmla="*/ 1151365 w 2286002"/>
              <a:gd name="connsiteY267" fmla="*/ 2227201 h 2451662"/>
              <a:gd name="connsiteX268" fmla="*/ 1151919 w 2286002"/>
              <a:gd name="connsiteY268" fmla="*/ 2227012 h 2451662"/>
              <a:gd name="connsiteX269" fmla="*/ 1163623 w 2286002"/>
              <a:gd name="connsiteY269" fmla="*/ 2225768 h 2451662"/>
              <a:gd name="connsiteX270" fmla="*/ 1155905 w 2286002"/>
              <a:gd name="connsiteY270" fmla="*/ 2225652 h 2451662"/>
              <a:gd name="connsiteX271" fmla="*/ 1151919 w 2286002"/>
              <a:gd name="connsiteY271" fmla="*/ 2227012 h 2451662"/>
              <a:gd name="connsiteX272" fmla="*/ 1147659 w 2286002"/>
              <a:gd name="connsiteY272" fmla="*/ 2227465 h 2451662"/>
              <a:gd name="connsiteX273" fmla="*/ 1145463 w 2286002"/>
              <a:gd name="connsiteY273" fmla="*/ 2227621 h 2451662"/>
              <a:gd name="connsiteX274" fmla="*/ 1150910 w 2286002"/>
              <a:gd name="connsiteY274" fmla="*/ 2226694 h 2451662"/>
              <a:gd name="connsiteX275" fmla="*/ 1143646 w 2286002"/>
              <a:gd name="connsiteY275" fmla="*/ 2222988 h 2451662"/>
              <a:gd name="connsiteX276" fmla="*/ 1166347 w 2286002"/>
              <a:gd name="connsiteY276" fmla="*/ 2222988 h 2451662"/>
              <a:gd name="connsiteX277" fmla="*/ 1121854 w 2286002"/>
              <a:gd name="connsiteY277" fmla="*/ 2210943 h 2451662"/>
              <a:gd name="connsiteX278" fmla="*/ 1120946 w 2286002"/>
              <a:gd name="connsiteY278" fmla="*/ 2220209 h 2451662"/>
              <a:gd name="connsiteX279" fmla="*/ 1110958 w 2286002"/>
              <a:gd name="connsiteY279" fmla="*/ 2222061 h 2451662"/>
              <a:gd name="connsiteX280" fmla="*/ 1116406 w 2286002"/>
              <a:gd name="connsiteY280" fmla="*/ 2215576 h 2451662"/>
              <a:gd name="connsiteX281" fmla="*/ 1084625 w 2286002"/>
              <a:gd name="connsiteY281" fmla="*/ 2210016 h 2451662"/>
              <a:gd name="connsiteX282" fmla="*/ 1069189 w 2286002"/>
              <a:gd name="connsiteY282" fmla="*/ 2209090 h 2451662"/>
              <a:gd name="connsiteX283" fmla="*/ 1533224 w 2286002"/>
              <a:gd name="connsiteY283" fmla="*/ 2207564 h 2451662"/>
              <a:gd name="connsiteX284" fmla="*/ 1520476 w 2286002"/>
              <a:gd name="connsiteY284" fmla="*/ 2213167 h 2451662"/>
              <a:gd name="connsiteX285" fmla="*/ 1536042 w 2286002"/>
              <a:gd name="connsiteY285" fmla="*/ 2209460 h 2451662"/>
              <a:gd name="connsiteX286" fmla="*/ 1533224 w 2286002"/>
              <a:gd name="connsiteY286" fmla="*/ 2207564 h 2451662"/>
              <a:gd name="connsiteX287" fmla="*/ 546418 w 2286002"/>
              <a:gd name="connsiteY287" fmla="*/ 2206496 h 2451662"/>
              <a:gd name="connsiteX288" fmla="*/ 553773 w 2286002"/>
              <a:gd name="connsiteY288" fmla="*/ 2211012 h 2451662"/>
              <a:gd name="connsiteX289" fmla="*/ 561129 w 2286002"/>
              <a:gd name="connsiteY289" fmla="*/ 2220950 h 2451662"/>
              <a:gd name="connsiteX290" fmla="*/ 541821 w 2286002"/>
              <a:gd name="connsiteY290" fmla="*/ 2207399 h 2451662"/>
              <a:gd name="connsiteX291" fmla="*/ 546418 w 2286002"/>
              <a:gd name="connsiteY291" fmla="*/ 2206496 h 2451662"/>
              <a:gd name="connsiteX292" fmla="*/ 1564450 w 2286002"/>
              <a:gd name="connsiteY292" fmla="*/ 2191457 h 2451662"/>
              <a:gd name="connsiteX293" fmla="*/ 1569954 w 2286002"/>
              <a:gd name="connsiteY293" fmla="*/ 2193987 h 2451662"/>
              <a:gd name="connsiteX294" fmla="*/ 1551608 w 2286002"/>
              <a:gd name="connsiteY294" fmla="*/ 2198388 h 2451662"/>
              <a:gd name="connsiteX295" fmla="*/ 1553443 w 2286002"/>
              <a:gd name="connsiteY295" fmla="*/ 2194867 h 2451662"/>
              <a:gd name="connsiteX296" fmla="*/ 1564450 w 2286002"/>
              <a:gd name="connsiteY296" fmla="*/ 2191457 h 2451662"/>
              <a:gd name="connsiteX297" fmla="*/ 1463400 w 2286002"/>
              <a:gd name="connsiteY297" fmla="*/ 2190930 h 2451662"/>
              <a:gd name="connsiteX298" fmla="*/ 1463400 w 2286002"/>
              <a:gd name="connsiteY298" fmla="*/ 2195933 h 2451662"/>
              <a:gd name="connsiteX299" fmla="*/ 1461547 w 2286002"/>
              <a:gd name="connsiteY299" fmla="*/ 2193932 h 2451662"/>
              <a:gd name="connsiteX300" fmla="*/ 1463400 w 2286002"/>
              <a:gd name="connsiteY300" fmla="*/ 2190930 h 2451662"/>
              <a:gd name="connsiteX301" fmla="*/ 1550798 w 2286002"/>
              <a:gd name="connsiteY301" fmla="*/ 2189151 h 2451662"/>
              <a:gd name="connsiteX302" fmla="*/ 1554388 w 2286002"/>
              <a:gd name="connsiteY302" fmla="*/ 2190262 h 2451662"/>
              <a:gd name="connsiteX303" fmla="*/ 1552535 w 2286002"/>
              <a:gd name="connsiteY303" fmla="*/ 2193820 h 2451662"/>
              <a:gd name="connsiteX304" fmla="*/ 1546049 w 2286002"/>
              <a:gd name="connsiteY304" fmla="*/ 2195599 h 2451662"/>
              <a:gd name="connsiteX305" fmla="*/ 1544196 w 2286002"/>
              <a:gd name="connsiteY305" fmla="*/ 2196489 h 2451662"/>
              <a:gd name="connsiteX306" fmla="*/ 1537710 w 2286002"/>
              <a:gd name="connsiteY306" fmla="*/ 2193820 h 2451662"/>
              <a:gd name="connsiteX307" fmla="*/ 1544196 w 2286002"/>
              <a:gd name="connsiteY307" fmla="*/ 2191152 h 2451662"/>
              <a:gd name="connsiteX308" fmla="*/ 1545122 w 2286002"/>
              <a:gd name="connsiteY308" fmla="*/ 2192041 h 2451662"/>
              <a:gd name="connsiteX309" fmla="*/ 1550798 w 2286002"/>
              <a:gd name="connsiteY309" fmla="*/ 2189151 h 2451662"/>
              <a:gd name="connsiteX310" fmla="*/ 948164 w 2286002"/>
              <a:gd name="connsiteY310" fmla="*/ 2186482 h 2451662"/>
              <a:gd name="connsiteX311" fmla="*/ 944530 w 2286002"/>
              <a:gd name="connsiteY311" fmla="*/ 2190148 h 2451662"/>
              <a:gd name="connsiteX312" fmla="*/ 967244 w 2286002"/>
              <a:gd name="connsiteY312" fmla="*/ 2199314 h 2451662"/>
              <a:gd name="connsiteX313" fmla="*/ 979964 w 2286002"/>
              <a:gd name="connsiteY313" fmla="*/ 2202980 h 2451662"/>
              <a:gd name="connsiteX314" fmla="*/ 993593 w 2286002"/>
              <a:gd name="connsiteY314" fmla="*/ 2204813 h 2451662"/>
              <a:gd name="connsiteX315" fmla="*/ 1043565 w 2286002"/>
              <a:gd name="connsiteY315" fmla="*/ 2211229 h 2451662"/>
              <a:gd name="connsiteX316" fmla="*/ 1034479 w 2286002"/>
              <a:gd name="connsiteY316" fmla="*/ 2215812 h 2451662"/>
              <a:gd name="connsiteX317" fmla="*/ 1049925 w 2286002"/>
              <a:gd name="connsiteY317" fmla="*/ 2218561 h 2451662"/>
              <a:gd name="connsiteX318" fmla="*/ 1048108 w 2286002"/>
              <a:gd name="connsiteY318" fmla="*/ 2212145 h 2451662"/>
              <a:gd name="connsiteX319" fmla="*/ 1066279 w 2286002"/>
              <a:gd name="connsiteY319" fmla="*/ 2213978 h 2451662"/>
              <a:gd name="connsiteX320" fmla="*/ 1014490 w 2286002"/>
              <a:gd name="connsiteY320" fmla="*/ 2197481 h 2451662"/>
              <a:gd name="connsiteX321" fmla="*/ 983598 w 2286002"/>
              <a:gd name="connsiteY321" fmla="*/ 2194731 h 2451662"/>
              <a:gd name="connsiteX322" fmla="*/ 948164 w 2286002"/>
              <a:gd name="connsiteY322" fmla="*/ 2186482 h 2451662"/>
              <a:gd name="connsiteX323" fmla="*/ 1639665 w 2286002"/>
              <a:gd name="connsiteY323" fmla="*/ 2178987 h 2451662"/>
              <a:gd name="connsiteX324" fmla="*/ 1628024 w 2286002"/>
              <a:gd name="connsiteY324" fmla="*/ 2183077 h 2451662"/>
              <a:gd name="connsiteX325" fmla="*/ 1641670 w 2286002"/>
              <a:gd name="connsiteY325" fmla="*/ 2182139 h 2451662"/>
              <a:gd name="connsiteX326" fmla="*/ 1639665 w 2286002"/>
              <a:gd name="connsiteY326" fmla="*/ 2178987 h 2451662"/>
              <a:gd name="connsiteX327" fmla="*/ 1589857 w 2286002"/>
              <a:gd name="connsiteY327" fmla="*/ 2177587 h 2451662"/>
              <a:gd name="connsiteX328" fmla="*/ 1591636 w 2286002"/>
              <a:gd name="connsiteY328" fmla="*/ 2179366 h 2451662"/>
              <a:gd name="connsiteX329" fmla="*/ 1589857 w 2286002"/>
              <a:gd name="connsiteY329" fmla="*/ 2182035 h 2451662"/>
              <a:gd name="connsiteX330" fmla="*/ 1587188 w 2286002"/>
              <a:gd name="connsiteY330" fmla="*/ 2180256 h 2451662"/>
              <a:gd name="connsiteX331" fmla="*/ 1589857 w 2286002"/>
              <a:gd name="connsiteY331" fmla="*/ 2177587 h 2451662"/>
              <a:gd name="connsiteX332" fmla="*/ 612031 w 2286002"/>
              <a:gd name="connsiteY332" fmla="*/ 2173695 h 2451662"/>
              <a:gd name="connsiteX333" fmla="*/ 628406 w 2286002"/>
              <a:gd name="connsiteY333" fmla="*/ 2189262 h 2451662"/>
              <a:gd name="connsiteX334" fmla="*/ 612031 w 2286002"/>
              <a:gd name="connsiteY334" fmla="*/ 2173695 h 2451662"/>
              <a:gd name="connsiteX335" fmla="*/ 1455988 w 2286002"/>
              <a:gd name="connsiteY335" fmla="*/ 2169557 h 2451662"/>
              <a:gd name="connsiteX336" fmla="*/ 1434106 w 2286002"/>
              <a:gd name="connsiteY336" fmla="*/ 2174746 h 2451662"/>
              <a:gd name="connsiteX337" fmla="*/ 1433195 w 2286002"/>
              <a:gd name="connsiteY337" fmla="*/ 2171286 h 2451662"/>
              <a:gd name="connsiteX338" fmla="*/ 1455988 w 2286002"/>
              <a:gd name="connsiteY338" fmla="*/ 2169557 h 2451662"/>
              <a:gd name="connsiteX339" fmla="*/ 553644 w 2286002"/>
              <a:gd name="connsiteY339" fmla="*/ 2169248 h 2451662"/>
              <a:gd name="connsiteX340" fmla="*/ 549065 w 2286002"/>
              <a:gd name="connsiteY340" fmla="*/ 2171055 h 2451662"/>
              <a:gd name="connsiteX341" fmla="*/ 551812 w 2286002"/>
              <a:gd name="connsiteY341" fmla="*/ 2172862 h 2451662"/>
              <a:gd name="connsiteX342" fmla="*/ 562800 w 2286002"/>
              <a:gd name="connsiteY342" fmla="*/ 2176475 h 2451662"/>
              <a:gd name="connsiteX343" fmla="*/ 553644 w 2286002"/>
              <a:gd name="connsiteY343" fmla="*/ 2169248 h 2451662"/>
              <a:gd name="connsiteX344" fmla="*/ 1770001 w 2286002"/>
              <a:gd name="connsiteY344" fmla="*/ 2152982 h 2451662"/>
              <a:gd name="connsiteX345" fmla="*/ 1769861 w 2286002"/>
              <a:gd name="connsiteY345" fmla="*/ 2153185 h 2451662"/>
              <a:gd name="connsiteX346" fmla="*/ 1769872 w 2286002"/>
              <a:gd name="connsiteY346" fmla="*/ 2153070 h 2451662"/>
              <a:gd name="connsiteX347" fmla="*/ 550844 w 2286002"/>
              <a:gd name="connsiteY347" fmla="*/ 2144787 h 2451662"/>
              <a:gd name="connsiteX348" fmla="*/ 548150 w 2286002"/>
              <a:gd name="connsiteY348" fmla="*/ 2148345 h 2451662"/>
              <a:gd name="connsiteX349" fmla="*/ 559824 w 2286002"/>
              <a:gd name="connsiteY349" fmla="*/ 2150124 h 2451662"/>
              <a:gd name="connsiteX350" fmla="*/ 550844 w 2286002"/>
              <a:gd name="connsiteY350" fmla="*/ 2144787 h 2451662"/>
              <a:gd name="connsiteX351" fmla="*/ 1586076 w 2286002"/>
              <a:gd name="connsiteY351" fmla="*/ 2129221 h 2451662"/>
              <a:gd name="connsiteX352" fmla="*/ 1574253 w 2286002"/>
              <a:gd name="connsiteY352" fmla="*/ 2131950 h 2451662"/>
              <a:gd name="connsiteX353" fmla="*/ 1546971 w 2286002"/>
              <a:gd name="connsiteY353" fmla="*/ 2138318 h 2451662"/>
              <a:gd name="connsiteX354" fmla="*/ 1516959 w 2286002"/>
              <a:gd name="connsiteY354" fmla="*/ 2149234 h 2451662"/>
              <a:gd name="connsiteX355" fmla="*/ 1457846 w 2286002"/>
              <a:gd name="connsiteY355" fmla="*/ 2170157 h 2451662"/>
              <a:gd name="connsiteX356" fmla="*/ 1419650 w 2286002"/>
              <a:gd name="connsiteY356" fmla="*/ 2170157 h 2451662"/>
              <a:gd name="connsiteX357" fmla="*/ 1418740 w 2286002"/>
              <a:gd name="connsiteY357" fmla="*/ 2189262 h 2451662"/>
              <a:gd name="connsiteX358" fmla="*/ 1489676 w 2286002"/>
              <a:gd name="connsiteY358" fmla="*/ 2170157 h 2451662"/>
              <a:gd name="connsiteX359" fmla="*/ 1557884 w 2286002"/>
              <a:gd name="connsiteY359" fmla="*/ 2145596 h 2451662"/>
              <a:gd name="connsiteX360" fmla="*/ 1583348 w 2286002"/>
              <a:gd name="connsiteY360" fmla="*/ 2131040 h 2451662"/>
              <a:gd name="connsiteX361" fmla="*/ 1586076 w 2286002"/>
              <a:gd name="connsiteY361" fmla="*/ 2129221 h 2451662"/>
              <a:gd name="connsiteX362" fmla="*/ 537494 w 2286002"/>
              <a:gd name="connsiteY362" fmla="*/ 2129221 h 2451662"/>
              <a:gd name="connsiteX363" fmla="*/ 534807 w 2286002"/>
              <a:gd name="connsiteY363" fmla="*/ 2132874 h 2451662"/>
              <a:gd name="connsiteX364" fmla="*/ 549138 w 2286002"/>
              <a:gd name="connsiteY364" fmla="*/ 2142007 h 2451662"/>
              <a:gd name="connsiteX365" fmla="*/ 537494 w 2286002"/>
              <a:gd name="connsiteY365" fmla="*/ 2129221 h 2451662"/>
              <a:gd name="connsiteX366" fmla="*/ 1667243 w 2286002"/>
              <a:gd name="connsiteY366" fmla="*/ 2117546 h 2451662"/>
              <a:gd name="connsiteX367" fmla="*/ 1657231 w 2286002"/>
              <a:gd name="connsiteY367" fmla="*/ 2126634 h 2451662"/>
              <a:gd name="connsiteX368" fmla="*/ 1640847 w 2286002"/>
              <a:gd name="connsiteY368" fmla="*/ 2132995 h 2451662"/>
              <a:gd name="connsiteX369" fmla="*/ 1621733 w 2286002"/>
              <a:gd name="connsiteY369" fmla="*/ 2153896 h 2451662"/>
              <a:gd name="connsiteX370" fmla="*/ 1626285 w 2286002"/>
              <a:gd name="connsiteY370" fmla="*/ 2158440 h 2451662"/>
              <a:gd name="connsiteX371" fmla="*/ 1606261 w 2286002"/>
              <a:gd name="connsiteY371" fmla="*/ 2158440 h 2451662"/>
              <a:gd name="connsiteX372" fmla="*/ 1598979 w 2286002"/>
              <a:gd name="connsiteY372" fmla="*/ 2167527 h 2451662"/>
              <a:gd name="connsiteX373" fmla="*/ 1569853 w 2286002"/>
              <a:gd name="connsiteY373" fmla="*/ 2172979 h 2451662"/>
              <a:gd name="connsiteX374" fmla="*/ 1570763 w 2286002"/>
              <a:gd name="connsiteY374" fmla="*/ 2174797 h 2451662"/>
              <a:gd name="connsiteX375" fmla="*/ 1568943 w 2286002"/>
              <a:gd name="connsiteY375" fmla="*/ 2181158 h 2451662"/>
              <a:gd name="connsiteX376" fmla="*/ 1566213 w 2286002"/>
              <a:gd name="connsiteY376" fmla="*/ 2177523 h 2451662"/>
              <a:gd name="connsiteX377" fmla="*/ 1567123 w 2286002"/>
              <a:gd name="connsiteY377" fmla="*/ 2173888 h 2451662"/>
              <a:gd name="connsiteX378" fmla="*/ 1546189 w 2286002"/>
              <a:gd name="connsiteY378" fmla="*/ 2189337 h 2451662"/>
              <a:gd name="connsiteX379" fmla="*/ 1525255 w 2286002"/>
              <a:gd name="connsiteY379" fmla="*/ 2197515 h 2451662"/>
              <a:gd name="connsiteX380" fmla="*/ 1527985 w 2286002"/>
              <a:gd name="connsiteY380" fmla="*/ 2199332 h 2451662"/>
              <a:gd name="connsiteX381" fmla="*/ 1525255 w 2286002"/>
              <a:gd name="connsiteY381" fmla="*/ 2203876 h 2451662"/>
              <a:gd name="connsiteX382" fmla="*/ 1507051 w 2286002"/>
              <a:gd name="connsiteY382" fmla="*/ 2209329 h 2451662"/>
              <a:gd name="connsiteX383" fmla="*/ 1489758 w 2286002"/>
              <a:gd name="connsiteY383" fmla="*/ 2210238 h 2451662"/>
              <a:gd name="connsiteX384" fmla="*/ 1482476 w 2286002"/>
              <a:gd name="connsiteY384" fmla="*/ 2206602 h 2451662"/>
              <a:gd name="connsiteX385" fmla="*/ 1480656 w 2286002"/>
              <a:gd name="connsiteY385" fmla="*/ 2205694 h 2451662"/>
              <a:gd name="connsiteX386" fmla="*/ 1481566 w 2286002"/>
              <a:gd name="connsiteY386" fmla="*/ 2205694 h 2451662"/>
              <a:gd name="connsiteX387" fmla="*/ 1481566 w 2286002"/>
              <a:gd name="connsiteY387" fmla="*/ 2201150 h 2451662"/>
              <a:gd name="connsiteX388" fmla="*/ 1471554 w 2286002"/>
              <a:gd name="connsiteY388" fmla="*/ 2201150 h 2451662"/>
              <a:gd name="connsiteX389" fmla="*/ 1481566 w 2286002"/>
              <a:gd name="connsiteY389" fmla="*/ 2198424 h 2451662"/>
              <a:gd name="connsiteX390" fmla="*/ 1485207 w 2286002"/>
              <a:gd name="connsiteY390" fmla="*/ 2192063 h 2451662"/>
              <a:gd name="connsiteX391" fmla="*/ 1492488 w 2286002"/>
              <a:gd name="connsiteY391" fmla="*/ 2195698 h 2451662"/>
              <a:gd name="connsiteX392" fmla="*/ 1499770 w 2286002"/>
              <a:gd name="connsiteY392" fmla="*/ 2193880 h 2451662"/>
              <a:gd name="connsiteX393" fmla="*/ 1528895 w 2286002"/>
              <a:gd name="connsiteY393" fmla="*/ 2183884 h 2451662"/>
              <a:gd name="connsiteX394" fmla="*/ 1581686 w 2286002"/>
              <a:gd name="connsiteY394" fmla="*/ 2164801 h 2451662"/>
              <a:gd name="connsiteX395" fmla="*/ 1574404 w 2286002"/>
              <a:gd name="connsiteY395" fmla="*/ 2162074 h 2451662"/>
              <a:gd name="connsiteX396" fmla="*/ 1560752 w 2286002"/>
              <a:gd name="connsiteY396" fmla="*/ 2167527 h 2451662"/>
              <a:gd name="connsiteX397" fmla="*/ 1576225 w 2286002"/>
              <a:gd name="connsiteY397" fmla="*/ 2158440 h 2451662"/>
              <a:gd name="connsiteX398" fmla="*/ 1593518 w 2286002"/>
              <a:gd name="connsiteY398" fmla="*/ 2157531 h 2451662"/>
              <a:gd name="connsiteX399" fmla="*/ 1611722 w 2286002"/>
              <a:gd name="connsiteY399" fmla="*/ 2151170 h 2451662"/>
              <a:gd name="connsiteX400" fmla="*/ 1608991 w 2286002"/>
              <a:gd name="connsiteY400" fmla="*/ 2144808 h 2451662"/>
              <a:gd name="connsiteX401" fmla="*/ 1637206 w 2286002"/>
              <a:gd name="connsiteY401" fmla="*/ 2126634 h 2451662"/>
              <a:gd name="connsiteX402" fmla="*/ 1630835 w 2286002"/>
              <a:gd name="connsiteY402" fmla="*/ 2124816 h 2451662"/>
              <a:gd name="connsiteX403" fmla="*/ 1667243 w 2286002"/>
              <a:gd name="connsiteY403" fmla="*/ 2117546 h 2451662"/>
              <a:gd name="connsiteX404" fmla="*/ 1783334 w 2286002"/>
              <a:gd name="connsiteY404" fmla="*/ 2106843 h 2451662"/>
              <a:gd name="connsiteX405" fmla="*/ 1774758 w 2286002"/>
              <a:gd name="connsiteY405" fmla="*/ 2111963 h 2451662"/>
              <a:gd name="connsiteX406" fmla="*/ 1768054 w 2286002"/>
              <a:gd name="connsiteY406" fmla="*/ 2113099 h 2451662"/>
              <a:gd name="connsiteX407" fmla="*/ 1776974 w 2286002"/>
              <a:gd name="connsiteY407" fmla="*/ 2108458 h 2451662"/>
              <a:gd name="connsiteX408" fmla="*/ 1783508 w 2286002"/>
              <a:gd name="connsiteY408" fmla="*/ 2106740 h 2451662"/>
              <a:gd name="connsiteX409" fmla="*/ 1783540 w 2286002"/>
              <a:gd name="connsiteY409" fmla="*/ 2106791 h 2451662"/>
              <a:gd name="connsiteX410" fmla="*/ 1783334 w 2286002"/>
              <a:gd name="connsiteY410" fmla="*/ 2106843 h 2451662"/>
              <a:gd name="connsiteX411" fmla="*/ 519241 w 2286002"/>
              <a:gd name="connsiteY411" fmla="*/ 2103092 h 2451662"/>
              <a:gd name="connsiteX412" fmla="*/ 553638 w 2286002"/>
              <a:gd name="connsiteY412" fmla="*/ 2134904 h 2451662"/>
              <a:gd name="connsiteX413" fmla="*/ 589845 w 2286002"/>
              <a:gd name="connsiteY413" fmla="*/ 2160353 h 2451662"/>
              <a:gd name="connsiteX414" fmla="*/ 561785 w 2286002"/>
              <a:gd name="connsiteY414" fmla="*/ 2134904 h 2451662"/>
              <a:gd name="connsiteX415" fmla="*/ 519241 w 2286002"/>
              <a:gd name="connsiteY415" fmla="*/ 2103092 h 2451662"/>
              <a:gd name="connsiteX416" fmla="*/ 453543 w 2286002"/>
              <a:gd name="connsiteY416" fmla="*/ 2103092 h 2451662"/>
              <a:gd name="connsiteX417" fmla="*/ 449128 w 2286002"/>
              <a:gd name="connsiteY417" fmla="*/ 2113099 h 2451662"/>
              <a:gd name="connsiteX418" fmla="*/ 453543 w 2286002"/>
              <a:gd name="connsiteY418" fmla="*/ 2103092 h 2451662"/>
              <a:gd name="connsiteX419" fmla="*/ 438399 w 2286002"/>
              <a:gd name="connsiteY419" fmla="*/ 2095680 h 2451662"/>
              <a:gd name="connsiteX420" fmla="*/ 437519 w 2286002"/>
              <a:gd name="connsiteY420" fmla="*/ 2100312 h 2451662"/>
              <a:gd name="connsiteX421" fmla="*/ 441040 w 2286002"/>
              <a:gd name="connsiteY421" fmla="*/ 2100312 h 2451662"/>
              <a:gd name="connsiteX422" fmla="*/ 448082 w 2286002"/>
              <a:gd name="connsiteY422" fmla="*/ 2100312 h 2451662"/>
              <a:gd name="connsiteX423" fmla="*/ 443681 w 2286002"/>
              <a:gd name="connsiteY423" fmla="*/ 2096606 h 2451662"/>
              <a:gd name="connsiteX424" fmla="*/ 438399 w 2286002"/>
              <a:gd name="connsiteY424" fmla="*/ 2095680 h 2451662"/>
              <a:gd name="connsiteX425" fmla="*/ 1588856 w 2286002"/>
              <a:gd name="connsiteY425" fmla="*/ 2094753 h 2451662"/>
              <a:gd name="connsiteX426" fmla="*/ 1588856 w 2286002"/>
              <a:gd name="connsiteY426" fmla="*/ 2095865 h 2451662"/>
              <a:gd name="connsiteX427" fmla="*/ 1588029 w 2286002"/>
              <a:gd name="connsiteY427" fmla="*/ 2095865 h 2451662"/>
              <a:gd name="connsiteX428" fmla="*/ 1588067 w 2286002"/>
              <a:gd name="connsiteY428" fmla="*/ 2095839 h 2451662"/>
              <a:gd name="connsiteX429" fmla="*/ 1588027 w 2286002"/>
              <a:gd name="connsiteY429" fmla="*/ 2095865 h 2451662"/>
              <a:gd name="connsiteX430" fmla="*/ 1587744 w 2286002"/>
              <a:gd name="connsiteY430" fmla="*/ 2095865 h 2451662"/>
              <a:gd name="connsiteX431" fmla="*/ 1588856 w 2286002"/>
              <a:gd name="connsiteY431" fmla="*/ 2094753 h 2451662"/>
              <a:gd name="connsiteX432" fmla="*/ 1662463 w 2286002"/>
              <a:gd name="connsiteY432" fmla="*/ 2094532 h 2451662"/>
              <a:gd name="connsiteX433" fmla="*/ 1662593 w 2286002"/>
              <a:gd name="connsiteY433" fmla="*/ 2094618 h 2451662"/>
              <a:gd name="connsiteX434" fmla="*/ 1658971 w 2286002"/>
              <a:gd name="connsiteY434" fmla="*/ 2096747 h 2451662"/>
              <a:gd name="connsiteX435" fmla="*/ 389153 w 2286002"/>
              <a:gd name="connsiteY435" fmla="*/ 2067846 h 2451662"/>
              <a:gd name="connsiteX436" fmla="*/ 400797 w 2286002"/>
              <a:gd name="connsiteY436" fmla="*/ 2080299 h 2451662"/>
              <a:gd name="connsiteX437" fmla="*/ 393631 w 2286002"/>
              <a:gd name="connsiteY437" fmla="*/ 2071404 h 2451662"/>
              <a:gd name="connsiteX438" fmla="*/ 400797 w 2286002"/>
              <a:gd name="connsiteY438" fmla="*/ 2075851 h 2451662"/>
              <a:gd name="connsiteX439" fmla="*/ 405275 w 2286002"/>
              <a:gd name="connsiteY439" fmla="*/ 2071404 h 2451662"/>
              <a:gd name="connsiteX440" fmla="*/ 389153 w 2286002"/>
              <a:gd name="connsiteY440" fmla="*/ 2067846 h 2451662"/>
              <a:gd name="connsiteX441" fmla="*/ 171666 w 2286002"/>
              <a:gd name="connsiteY441" fmla="*/ 2051946 h 2451662"/>
              <a:gd name="connsiteX442" fmla="*/ 180737 w 2286002"/>
              <a:gd name="connsiteY442" fmla="*/ 2065758 h 2451662"/>
              <a:gd name="connsiteX443" fmla="*/ 182551 w 2286002"/>
              <a:gd name="connsiteY443" fmla="*/ 2081411 h 2451662"/>
              <a:gd name="connsiteX444" fmla="*/ 171666 w 2286002"/>
              <a:gd name="connsiteY444" fmla="*/ 2051946 h 2451662"/>
              <a:gd name="connsiteX445" fmla="*/ 1903499 w 2286002"/>
              <a:gd name="connsiteY445" fmla="*/ 2048601 h 2451662"/>
              <a:gd name="connsiteX446" fmla="*/ 1859866 w 2286002"/>
              <a:gd name="connsiteY446" fmla="*/ 2090388 h 2451662"/>
              <a:gd name="connsiteX447" fmla="*/ 1816233 w 2286002"/>
              <a:gd name="connsiteY447" fmla="*/ 2121275 h 2451662"/>
              <a:gd name="connsiteX448" fmla="*/ 1770001 w 2286002"/>
              <a:gd name="connsiteY448" fmla="*/ 2152982 h 2451662"/>
              <a:gd name="connsiteX449" fmla="*/ 1776463 w 2286002"/>
              <a:gd name="connsiteY449" fmla="*/ 2143645 h 2451662"/>
              <a:gd name="connsiteX450" fmla="*/ 1794416 w 2286002"/>
              <a:gd name="connsiteY450" fmla="*/ 2134901 h 2451662"/>
              <a:gd name="connsiteX451" fmla="*/ 1852593 w 2286002"/>
              <a:gd name="connsiteY451" fmla="*/ 2090388 h 2451662"/>
              <a:gd name="connsiteX452" fmla="*/ 1903499 w 2286002"/>
              <a:gd name="connsiteY452" fmla="*/ 2048601 h 2451662"/>
              <a:gd name="connsiteX453" fmla="*/ 1723512 w 2286002"/>
              <a:gd name="connsiteY453" fmla="*/ 2034066 h 2451662"/>
              <a:gd name="connsiteX454" fmla="*/ 1723616 w 2286002"/>
              <a:gd name="connsiteY454" fmla="*/ 2034115 h 2451662"/>
              <a:gd name="connsiteX455" fmla="*/ 1723518 w 2286002"/>
              <a:gd name="connsiteY455" fmla="*/ 2034194 h 2451662"/>
              <a:gd name="connsiteX456" fmla="*/ 1583297 w 2286002"/>
              <a:gd name="connsiteY456" fmla="*/ 2029709 h 2451662"/>
              <a:gd name="connsiteX457" fmla="*/ 1583297 w 2286002"/>
              <a:gd name="connsiteY457" fmla="*/ 2031377 h 2451662"/>
              <a:gd name="connsiteX458" fmla="*/ 1589968 w 2286002"/>
              <a:gd name="connsiteY458" fmla="*/ 2029709 h 2451662"/>
              <a:gd name="connsiteX459" fmla="*/ 1586156 w 2286002"/>
              <a:gd name="connsiteY459" fmla="*/ 2029709 h 2451662"/>
              <a:gd name="connsiteX460" fmla="*/ 1583297 w 2286002"/>
              <a:gd name="connsiteY460" fmla="*/ 2029709 h 2451662"/>
              <a:gd name="connsiteX461" fmla="*/ 1731693 w 2286002"/>
              <a:gd name="connsiteY461" fmla="*/ 2027707 h 2451662"/>
              <a:gd name="connsiteX462" fmla="*/ 1727148 w 2286002"/>
              <a:gd name="connsiteY462" fmla="*/ 2039517 h 2451662"/>
              <a:gd name="connsiteX463" fmla="*/ 1725671 w 2286002"/>
              <a:gd name="connsiteY463" fmla="*/ 2035088 h 2451662"/>
              <a:gd name="connsiteX464" fmla="*/ 1723616 w 2286002"/>
              <a:gd name="connsiteY464" fmla="*/ 2034115 h 2451662"/>
              <a:gd name="connsiteX465" fmla="*/ 1647734 w 2286002"/>
              <a:gd name="connsiteY465" fmla="*/ 2026929 h 2451662"/>
              <a:gd name="connsiteX466" fmla="*/ 1651373 w 2286002"/>
              <a:gd name="connsiteY466" fmla="*/ 2038620 h 2451662"/>
              <a:gd name="connsiteX467" fmla="*/ 1665019 w 2286002"/>
              <a:gd name="connsiteY467" fmla="*/ 2034124 h 2451662"/>
              <a:gd name="connsiteX468" fmla="*/ 1649554 w 2286002"/>
              <a:gd name="connsiteY468" fmla="*/ 2044915 h 2451662"/>
              <a:gd name="connsiteX469" fmla="*/ 1624992 w 2286002"/>
              <a:gd name="connsiteY469" fmla="*/ 2048512 h 2451662"/>
              <a:gd name="connsiteX470" fmla="*/ 1638637 w 2286002"/>
              <a:gd name="connsiteY470" fmla="*/ 2039520 h 2451662"/>
              <a:gd name="connsiteX471" fmla="*/ 1614985 w 2286002"/>
              <a:gd name="connsiteY471" fmla="*/ 2044915 h 2451662"/>
              <a:gd name="connsiteX472" fmla="*/ 1647734 w 2286002"/>
              <a:gd name="connsiteY472" fmla="*/ 2026929 h 2451662"/>
              <a:gd name="connsiteX473" fmla="*/ 1920453 w 2286002"/>
              <a:gd name="connsiteY473" fmla="*/ 2021370 h 2451662"/>
              <a:gd name="connsiteX474" fmla="*/ 1911297 w 2286002"/>
              <a:gd name="connsiteY474" fmla="*/ 2033045 h 2451662"/>
              <a:gd name="connsiteX475" fmla="*/ 1920453 w 2286002"/>
              <a:gd name="connsiteY475" fmla="*/ 2021370 h 2451662"/>
              <a:gd name="connsiteX476" fmla="*/ 1716053 w 2286002"/>
              <a:gd name="connsiteY476" fmla="*/ 2016923 h 2451662"/>
              <a:gd name="connsiteX477" fmla="*/ 1717832 w 2286002"/>
              <a:gd name="connsiteY477" fmla="*/ 2018590 h 2451662"/>
              <a:gd name="connsiteX478" fmla="*/ 1714274 w 2286002"/>
              <a:gd name="connsiteY478" fmla="*/ 2020258 h 2451662"/>
              <a:gd name="connsiteX479" fmla="*/ 1714274 w 2286002"/>
              <a:gd name="connsiteY479" fmla="*/ 2017756 h 2451662"/>
              <a:gd name="connsiteX480" fmla="*/ 1716053 w 2286002"/>
              <a:gd name="connsiteY480" fmla="*/ 2016923 h 2451662"/>
              <a:gd name="connsiteX481" fmla="*/ 1644314 w 2286002"/>
              <a:gd name="connsiteY481" fmla="*/ 2014699 h 2451662"/>
              <a:gd name="connsiteX482" fmla="*/ 1648897 w 2286002"/>
              <a:gd name="connsiteY482" fmla="*/ 2021185 h 2451662"/>
              <a:gd name="connsiteX483" fmla="*/ 1646147 w 2286002"/>
              <a:gd name="connsiteY483" fmla="*/ 2026744 h 2451662"/>
              <a:gd name="connsiteX484" fmla="*/ 1637898 w 2286002"/>
              <a:gd name="connsiteY484" fmla="*/ 2029524 h 2451662"/>
              <a:gd name="connsiteX485" fmla="*/ 1633315 w 2286002"/>
              <a:gd name="connsiteY485" fmla="*/ 2034156 h 2451662"/>
              <a:gd name="connsiteX486" fmla="*/ 1633315 w 2286002"/>
              <a:gd name="connsiteY486" fmla="*/ 2030450 h 2451662"/>
              <a:gd name="connsiteX487" fmla="*/ 1621400 w 2286002"/>
              <a:gd name="connsiteY487" fmla="*/ 2036010 h 2451662"/>
              <a:gd name="connsiteX488" fmla="*/ 1614985 w 2286002"/>
              <a:gd name="connsiteY488" fmla="*/ 2034156 h 2451662"/>
              <a:gd name="connsiteX489" fmla="*/ 1615901 w 2286002"/>
              <a:gd name="connsiteY489" fmla="*/ 2031377 h 2451662"/>
              <a:gd name="connsiteX490" fmla="*/ 1644314 w 2286002"/>
              <a:gd name="connsiteY490" fmla="*/ 2014699 h 2451662"/>
              <a:gd name="connsiteX491" fmla="*/ 1693472 w 2286002"/>
              <a:gd name="connsiteY491" fmla="*/ 2011155 h 2451662"/>
              <a:gd name="connsiteX492" fmla="*/ 1698931 w 2286002"/>
              <a:gd name="connsiteY492" fmla="*/ 2015672 h 2451662"/>
              <a:gd name="connsiteX493" fmla="*/ 1688924 w 2286002"/>
              <a:gd name="connsiteY493" fmla="*/ 2021995 h 2451662"/>
              <a:gd name="connsiteX494" fmla="*/ 1693472 w 2286002"/>
              <a:gd name="connsiteY494" fmla="*/ 2011155 h 2451662"/>
              <a:gd name="connsiteX495" fmla="*/ 324620 w 2286002"/>
              <a:gd name="connsiteY495" fmla="*/ 1997465 h 2451662"/>
              <a:gd name="connsiteX496" fmla="*/ 334649 w 2286002"/>
              <a:gd name="connsiteY496" fmla="*/ 2011225 h 2451662"/>
              <a:gd name="connsiteX497" fmla="*/ 342855 w 2286002"/>
              <a:gd name="connsiteY497" fmla="*/ 2015811 h 2451662"/>
              <a:gd name="connsiteX498" fmla="*/ 324620 w 2286002"/>
              <a:gd name="connsiteY498" fmla="*/ 1997465 h 2451662"/>
              <a:gd name="connsiteX499" fmla="*/ 351016 w 2286002"/>
              <a:gd name="connsiteY499" fmla="*/ 1993018 h 2451662"/>
              <a:gd name="connsiteX500" fmla="*/ 347458 w 2286002"/>
              <a:gd name="connsiteY500" fmla="*/ 1996724 h 2451662"/>
              <a:gd name="connsiteX501" fmla="*/ 356353 w 2286002"/>
              <a:gd name="connsiteY501" fmla="*/ 2006916 h 2451662"/>
              <a:gd name="connsiteX502" fmla="*/ 351016 w 2286002"/>
              <a:gd name="connsiteY502" fmla="*/ 1993018 h 2451662"/>
              <a:gd name="connsiteX503" fmla="*/ 1725245 w 2286002"/>
              <a:gd name="connsiteY503" fmla="*/ 1984678 h 2451662"/>
              <a:gd name="connsiteX504" fmla="*/ 1723392 w 2286002"/>
              <a:gd name="connsiteY504" fmla="*/ 1985605 h 2451662"/>
              <a:gd name="connsiteX505" fmla="*/ 1725245 w 2286002"/>
              <a:gd name="connsiteY505" fmla="*/ 1986532 h 2451662"/>
              <a:gd name="connsiteX506" fmla="*/ 1726171 w 2286002"/>
              <a:gd name="connsiteY506" fmla="*/ 1987458 h 2451662"/>
              <a:gd name="connsiteX507" fmla="*/ 1726171 w 2286002"/>
              <a:gd name="connsiteY507" fmla="*/ 1986532 h 2451662"/>
              <a:gd name="connsiteX508" fmla="*/ 1725245 w 2286002"/>
              <a:gd name="connsiteY508" fmla="*/ 1986532 h 2451662"/>
              <a:gd name="connsiteX509" fmla="*/ 1725245 w 2286002"/>
              <a:gd name="connsiteY509" fmla="*/ 1984678 h 2451662"/>
              <a:gd name="connsiteX510" fmla="*/ 1827073 w 2286002"/>
              <a:gd name="connsiteY510" fmla="*/ 1982455 h 2451662"/>
              <a:gd name="connsiteX511" fmla="*/ 1829019 w 2286002"/>
              <a:gd name="connsiteY511" fmla="*/ 1984957 h 2451662"/>
              <a:gd name="connsiteX512" fmla="*/ 1827073 w 2286002"/>
              <a:gd name="connsiteY512" fmla="*/ 1985790 h 2451662"/>
              <a:gd name="connsiteX513" fmla="*/ 1825127 w 2286002"/>
              <a:gd name="connsiteY513" fmla="*/ 1984122 h 2451662"/>
              <a:gd name="connsiteX514" fmla="*/ 1827073 w 2286002"/>
              <a:gd name="connsiteY514" fmla="*/ 1982455 h 2451662"/>
              <a:gd name="connsiteX515" fmla="*/ 1768978 w 2286002"/>
              <a:gd name="connsiteY515" fmla="*/ 1973931 h 2451662"/>
              <a:gd name="connsiteX516" fmla="*/ 1761566 w 2286002"/>
              <a:gd name="connsiteY516" fmla="*/ 1982269 h 2451662"/>
              <a:gd name="connsiteX517" fmla="*/ 1761566 w 2286002"/>
              <a:gd name="connsiteY517" fmla="*/ 1984123 h 2451662"/>
              <a:gd name="connsiteX518" fmla="*/ 1768978 w 2286002"/>
              <a:gd name="connsiteY518" fmla="*/ 1975784 h 2451662"/>
              <a:gd name="connsiteX519" fmla="*/ 1774537 w 2286002"/>
              <a:gd name="connsiteY519" fmla="*/ 1978563 h 2451662"/>
              <a:gd name="connsiteX520" fmla="*/ 1768978 w 2286002"/>
              <a:gd name="connsiteY520" fmla="*/ 1973931 h 2451662"/>
              <a:gd name="connsiteX521" fmla="*/ 1728729 w 2286002"/>
              <a:gd name="connsiteY521" fmla="*/ 1967445 h 2451662"/>
              <a:gd name="connsiteX522" fmla="*/ 1726727 w 2286002"/>
              <a:gd name="connsiteY522" fmla="*/ 1969446 h 2451662"/>
              <a:gd name="connsiteX523" fmla="*/ 1728729 w 2286002"/>
              <a:gd name="connsiteY523" fmla="*/ 1972448 h 2451662"/>
              <a:gd name="connsiteX524" fmla="*/ 1731731 w 2286002"/>
              <a:gd name="connsiteY524" fmla="*/ 1971447 h 2451662"/>
              <a:gd name="connsiteX525" fmla="*/ 1729729 w 2286002"/>
              <a:gd name="connsiteY525" fmla="*/ 1969446 h 2451662"/>
              <a:gd name="connsiteX526" fmla="*/ 1728729 w 2286002"/>
              <a:gd name="connsiteY526" fmla="*/ 1967445 h 2451662"/>
              <a:gd name="connsiteX527" fmla="*/ 2025878 w 2286002"/>
              <a:gd name="connsiteY527" fmla="*/ 1962441 h 2451662"/>
              <a:gd name="connsiteX528" fmla="*/ 2025878 w 2286002"/>
              <a:gd name="connsiteY528" fmla="*/ 1981412 h 2451662"/>
              <a:gd name="connsiteX529" fmla="*/ 2014086 w 2286002"/>
              <a:gd name="connsiteY529" fmla="*/ 1981412 h 2451662"/>
              <a:gd name="connsiteX530" fmla="*/ 1994131 w 2286002"/>
              <a:gd name="connsiteY530" fmla="*/ 2000384 h 2451662"/>
              <a:gd name="connsiteX531" fmla="*/ 2010458 w 2286002"/>
              <a:gd name="connsiteY531" fmla="*/ 1982316 h 2451662"/>
              <a:gd name="connsiteX532" fmla="*/ 2025878 w 2286002"/>
              <a:gd name="connsiteY532" fmla="*/ 1962441 h 2451662"/>
              <a:gd name="connsiteX533" fmla="*/ 337237 w 2286002"/>
              <a:gd name="connsiteY533" fmla="*/ 1949655 h 2451662"/>
              <a:gd name="connsiteX534" fmla="*/ 351029 w 2286002"/>
              <a:gd name="connsiteY534" fmla="*/ 1966555 h 2451662"/>
              <a:gd name="connsiteX535" fmla="*/ 357465 w 2286002"/>
              <a:gd name="connsiteY535" fmla="*/ 1964776 h 2451662"/>
              <a:gd name="connsiteX536" fmla="*/ 337237 w 2286002"/>
              <a:gd name="connsiteY536" fmla="*/ 1949655 h 2451662"/>
              <a:gd name="connsiteX537" fmla="*/ 268168 w 2286002"/>
              <a:gd name="connsiteY537" fmla="*/ 1946669 h 2451662"/>
              <a:gd name="connsiteX538" fmla="*/ 281719 w 2286002"/>
              <a:gd name="connsiteY538" fmla="*/ 1950293 h 2451662"/>
              <a:gd name="connsiteX539" fmla="*/ 297980 w 2286002"/>
              <a:gd name="connsiteY539" fmla="*/ 1970224 h 2451662"/>
              <a:gd name="connsiteX540" fmla="*/ 284429 w 2286002"/>
              <a:gd name="connsiteY540" fmla="*/ 1966600 h 2451662"/>
              <a:gd name="connsiteX541" fmla="*/ 268168 w 2286002"/>
              <a:gd name="connsiteY541" fmla="*/ 1946669 h 2451662"/>
              <a:gd name="connsiteX542" fmla="*/ 299092 w 2286002"/>
              <a:gd name="connsiteY542" fmla="*/ 1940204 h 2451662"/>
              <a:gd name="connsiteX543" fmla="*/ 326303 w 2286002"/>
              <a:gd name="connsiteY543" fmla="*/ 1973026 h 2451662"/>
              <a:gd name="connsiteX544" fmla="*/ 350794 w 2286002"/>
              <a:gd name="connsiteY544" fmla="*/ 2008584 h 2451662"/>
              <a:gd name="connsiteX545" fmla="*/ 337188 w 2286002"/>
              <a:gd name="connsiteY545" fmla="*/ 1978496 h 2451662"/>
              <a:gd name="connsiteX546" fmla="*/ 299092 w 2286002"/>
              <a:gd name="connsiteY546" fmla="*/ 1940204 h 2451662"/>
              <a:gd name="connsiteX547" fmla="*/ 318286 w 2286002"/>
              <a:gd name="connsiteY547" fmla="*/ 1932421 h 2451662"/>
              <a:gd name="connsiteX548" fmla="*/ 330078 w 2286002"/>
              <a:gd name="connsiteY548" fmla="*/ 1948543 h 2451662"/>
              <a:gd name="connsiteX549" fmla="*/ 323728 w 2286002"/>
              <a:gd name="connsiteY549" fmla="*/ 1932421 h 2451662"/>
              <a:gd name="connsiteX550" fmla="*/ 318286 w 2286002"/>
              <a:gd name="connsiteY550" fmla="*/ 1932421 h 2451662"/>
              <a:gd name="connsiteX551" fmla="*/ 267404 w 2286002"/>
              <a:gd name="connsiteY551" fmla="*/ 1892950 h 2451662"/>
              <a:gd name="connsiteX552" fmla="*/ 275518 w 2286002"/>
              <a:gd name="connsiteY552" fmla="*/ 1914759 h 2451662"/>
              <a:gd name="connsiteX553" fmla="*/ 295351 w 2286002"/>
              <a:gd name="connsiteY553" fmla="*/ 1940204 h 2451662"/>
              <a:gd name="connsiteX554" fmla="*/ 300760 w 2286002"/>
              <a:gd name="connsiteY554" fmla="*/ 1934752 h 2451662"/>
              <a:gd name="connsiteX555" fmla="*/ 267404 w 2286002"/>
              <a:gd name="connsiteY555" fmla="*/ 1892950 h 2451662"/>
              <a:gd name="connsiteX556" fmla="*/ 1880417 w 2286002"/>
              <a:gd name="connsiteY556" fmla="*/ 1882953 h 2451662"/>
              <a:gd name="connsiteX557" fmla="*/ 1876218 w 2286002"/>
              <a:gd name="connsiteY557" fmla="*/ 1883293 h 2451662"/>
              <a:gd name="connsiteX558" fmla="*/ 1876218 w 2286002"/>
              <a:gd name="connsiteY558" fmla="*/ 1884199 h 2451662"/>
              <a:gd name="connsiteX559" fmla="*/ 1874401 w 2286002"/>
              <a:gd name="connsiteY559" fmla="*/ 1885106 h 2451662"/>
              <a:gd name="connsiteX560" fmla="*/ 1874401 w 2286002"/>
              <a:gd name="connsiteY560" fmla="*/ 1886012 h 2451662"/>
              <a:gd name="connsiteX561" fmla="*/ 1873493 w 2286002"/>
              <a:gd name="connsiteY561" fmla="*/ 1889638 h 2451662"/>
              <a:gd name="connsiteX562" fmla="*/ 1889838 w 2286002"/>
              <a:gd name="connsiteY562" fmla="*/ 1922269 h 2451662"/>
              <a:gd name="connsiteX563" fmla="*/ 1896194 w 2286002"/>
              <a:gd name="connsiteY563" fmla="*/ 1923175 h 2451662"/>
              <a:gd name="connsiteX564" fmla="*/ 1899826 w 2286002"/>
              <a:gd name="connsiteY564" fmla="*/ 1919550 h 2451662"/>
              <a:gd name="connsiteX565" fmla="*/ 1882574 w 2286002"/>
              <a:gd name="connsiteY565" fmla="*/ 1883293 h 2451662"/>
              <a:gd name="connsiteX566" fmla="*/ 1880417 w 2286002"/>
              <a:gd name="connsiteY566" fmla="*/ 1882953 h 2451662"/>
              <a:gd name="connsiteX567" fmla="*/ 1892914 w 2286002"/>
              <a:gd name="connsiteY567" fmla="*/ 1868952 h 2451662"/>
              <a:gd name="connsiteX568" fmla="*/ 1889060 w 2286002"/>
              <a:gd name="connsiteY568" fmla="*/ 1870342 h 2451662"/>
              <a:gd name="connsiteX569" fmla="*/ 1890874 w 2286002"/>
              <a:gd name="connsiteY569" fmla="*/ 1875901 h 2451662"/>
              <a:gd name="connsiteX570" fmla="*/ 1900851 w 2286002"/>
              <a:gd name="connsiteY570" fmla="*/ 1882387 h 2451662"/>
              <a:gd name="connsiteX571" fmla="*/ 1901758 w 2286002"/>
              <a:gd name="connsiteY571" fmla="*/ 1883313 h 2451662"/>
              <a:gd name="connsiteX572" fmla="*/ 1906294 w 2286002"/>
              <a:gd name="connsiteY572" fmla="*/ 1887947 h 2451662"/>
              <a:gd name="connsiteX573" fmla="*/ 1906294 w 2286002"/>
              <a:gd name="connsiteY573" fmla="*/ 1885167 h 2451662"/>
              <a:gd name="connsiteX574" fmla="*/ 1901758 w 2286002"/>
              <a:gd name="connsiteY574" fmla="*/ 1883313 h 2451662"/>
              <a:gd name="connsiteX575" fmla="*/ 1901758 w 2286002"/>
              <a:gd name="connsiteY575" fmla="*/ 1882387 h 2451662"/>
              <a:gd name="connsiteX576" fmla="*/ 1900851 w 2286002"/>
              <a:gd name="connsiteY576" fmla="*/ 1882387 h 2451662"/>
              <a:gd name="connsiteX577" fmla="*/ 1898130 w 2286002"/>
              <a:gd name="connsiteY577" fmla="*/ 1870342 h 2451662"/>
              <a:gd name="connsiteX578" fmla="*/ 1892914 w 2286002"/>
              <a:gd name="connsiteY578" fmla="*/ 1868952 h 2451662"/>
              <a:gd name="connsiteX579" fmla="*/ 1915189 w 2286002"/>
              <a:gd name="connsiteY579" fmla="*/ 1862373 h 2451662"/>
              <a:gd name="connsiteX580" fmla="*/ 1909629 w 2286002"/>
              <a:gd name="connsiteY580" fmla="*/ 1865153 h 2451662"/>
              <a:gd name="connsiteX581" fmla="*/ 1915189 w 2286002"/>
              <a:gd name="connsiteY581" fmla="*/ 1867933 h 2451662"/>
              <a:gd name="connsiteX582" fmla="*/ 1920748 w 2286002"/>
              <a:gd name="connsiteY582" fmla="*/ 1865153 h 2451662"/>
              <a:gd name="connsiteX583" fmla="*/ 1915189 w 2286002"/>
              <a:gd name="connsiteY583" fmla="*/ 1862373 h 2451662"/>
              <a:gd name="connsiteX584" fmla="*/ 205655 w 2286002"/>
              <a:gd name="connsiteY584" fmla="*/ 1848475 h 2451662"/>
              <a:gd name="connsiteX585" fmla="*/ 215702 w 2286002"/>
              <a:gd name="connsiteY585" fmla="*/ 1863030 h 2451662"/>
              <a:gd name="connsiteX586" fmla="*/ 203829 w 2286002"/>
              <a:gd name="connsiteY586" fmla="*/ 1856662 h 2451662"/>
              <a:gd name="connsiteX587" fmla="*/ 211135 w 2286002"/>
              <a:gd name="connsiteY587" fmla="*/ 1862121 h 2451662"/>
              <a:gd name="connsiteX588" fmla="*/ 205655 w 2286002"/>
              <a:gd name="connsiteY588" fmla="*/ 1848475 h 2451662"/>
              <a:gd name="connsiteX589" fmla="*/ 1947988 w 2286002"/>
              <a:gd name="connsiteY589" fmla="*/ 1835133 h 2451662"/>
              <a:gd name="connsiteX590" fmla="*/ 1943422 w 2286002"/>
              <a:gd name="connsiteY590" fmla="*/ 1839668 h 2451662"/>
              <a:gd name="connsiteX591" fmla="*/ 1942509 w 2286002"/>
              <a:gd name="connsiteY591" fmla="*/ 1840575 h 2451662"/>
              <a:gd name="connsiteX592" fmla="*/ 1936115 w 2286002"/>
              <a:gd name="connsiteY592" fmla="*/ 1848739 h 2451662"/>
              <a:gd name="connsiteX593" fmla="*/ 1939769 w 2286002"/>
              <a:gd name="connsiteY593" fmla="*/ 1852367 h 2451662"/>
              <a:gd name="connsiteX594" fmla="*/ 1942509 w 2286002"/>
              <a:gd name="connsiteY594" fmla="*/ 1850553 h 2451662"/>
              <a:gd name="connsiteX595" fmla="*/ 1942509 w 2286002"/>
              <a:gd name="connsiteY595" fmla="*/ 1840575 h 2451662"/>
              <a:gd name="connsiteX596" fmla="*/ 1943422 w 2286002"/>
              <a:gd name="connsiteY596" fmla="*/ 1840575 h 2451662"/>
              <a:gd name="connsiteX597" fmla="*/ 1943422 w 2286002"/>
              <a:gd name="connsiteY597" fmla="*/ 1839668 h 2451662"/>
              <a:gd name="connsiteX598" fmla="*/ 1947988 w 2286002"/>
              <a:gd name="connsiteY598" fmla="*/ 1837854 h 2451662"/>
              <a:gd name="connsiteX599" fmla="*/ 1947988 w 2286002"/>
              <a:gd name="connsiteY599" fmla="*/ 1835133 h 2451662"/>
              <a:gd name="connsiteX600" fmla="*/ 180157 w 2286002"/>
              <a:gd name="connsiteY600" fmla="*/ 1808352 h 2451662"/>
              <a:gd name="connsiteX601" fmla="*/ 187350 w 2286002"/>
              <a:gd name="connsiteY601" fmla="*/ 1816231 h 2451662"/>
              <a:gd name="connsiteX602" fmla="*/ 176390 w 2286002"/>
              <a:gd name="connsiteY602" fmla="*/ 1812468 h 2451662"/>
              <a:gd name="connsiteX603" fmla="*/ 180157 w 2286002"/>
              <a:gd name="connsiteY603" fmla="*/ 1808352 h 2451662"/>
              <a:gd name="connsiteX604" fmla="*/ 148435 w 2286002"/>
              <a:gd name="connsiteY604" fmla="*/ 1764842 h 2451662"/>
              <a:gd name="connsiteX605" fmla="*/ 146211 w 2286002"/>
              <a:gd name="connsiteY605" fmla="*/ 1766074 h 2451662"/>
              <a:gd name="connsiteX606" fmla="*/ 158151 w 2286002"/>
              <a:gd name="connsiteY606" fmla="*/ 1782381 h 2451662"/>
              <a:gd name="connsiteX607" fmla="*/ 164580 w 2286002"/>
              <a:gd name="connsiteY607" fmla="*/ 1785099 h 2451662"/>
              <a:gd name="connsiteX608" fmla="*/ 159988 w 2286002"/>
              <a:gd name="connsiteY608" fmla="*/ 1771509 h 2451662"/>
              <a:gd name="connsiteX609" fmla="*/ 156314 w 2286002"/>
              <a:gd name="connsiteY609" fmla="*/ 1776945 h 2451662"/>
              <a:gd name="connsiteX610" fmla="*/ 148435 w 2286002"/>
              <a:gd name="connsiteY610" fmla="*/ 1764842 h 2451662"/>
              <a:gd name="connsiteX611" fmla="*/ 2100685 w 2286002"/>
              <a:gd name="connsiteY611" fmla="*/ 1757858 h 2451662"/>
              <a:gd name="connsiteX612" fmla="*/ 2102538 w 2286002"/>
              <a:gd name="connsiteY612" fmla="*/ 1760637 h 2451662"/>
              <a:gd name="connsiteX613" fmla="*/ 2101611 w 2286002"/>
              <a:gd name="connsiteY613" fmla="*/ 1768977 h 2451662"/>
              <a:gd name="connsiteX614" fmla="*/ 2096978 w 2286002"/>
              <a:gd name="connsiteY614" fmla="*/ 1766197 h 2451662"/>
              <a:gd name="connsiteX615" fmla="*/ 2100685 w 2286002"/>
              <a:gd name="connsiteY615" fmla="*/ 1757858 h 2451662"/>
              <a:gd name="connsiteX616" fmla="*/ 1966970 w 2286002"/>
              <a:gd name="connsiteY616" fmla="*/ 1750631 h 2451662"/>
              <a:gd name="connsiteX617" fmla="*/ 1964111 w 2286002"/>
              <a:gd name="connsiteY617" fmla="*/ 1756190 h 2451662"/>
              <a:gd name="connsiteX618" fmla="*/ 1968876 w 2286002"/>
              <a:gd name="connsiteY618" fmla="*/ 1760823 h 2451662"/>
              <a:gd name="connsiteX619" fmla="*/ 1970782 w 2286002"/>
              <a:gd name="connsiteY619" fmla="*/ 1756190 h 2451662"/>
              <a:gd name="connsiteX620" fmla="*/ 1968876 w 2286002"/>
              <a:gd name="connsiteY620" fmla="*/ 1753411 h 2451662"/>
              <a:gd name="connsiteX621" fmla="*/ 1966970 w 2286002"/>
              <a:gd name="connsiteY621" fmla="*/ 1750631 h 2451662"/>
              <a:gd name="connsiteX622" fmla="*/ 2038566 w 2286002"/>
              <a:gd name="connsiteY622" fmla="*/ 1737786 h 2451662"/>
              <a:gd name="connsiteX623" fmla="*/ 2045872 w 2286002"/>
              <a:gd name="connsiteY623" fmla="*/ 1745042 h 2451662"/>
              <a:gd name="connsiteX624" fmla="*/ 2047699 w 2286002"/>
              <a:gd name="connsiteY624" fmla="*/ 1765904 h 2451662"/>
              <a:gd name="connsiteX625" fmla="*/ 2044959 w 2286002"/>
              <a:gd name="connsiteY625" fmla="*/ 1769533 h 2451662"/>
              <a:gd name="connsiteX626" fmla="*/ 2037653 w 2286002"/>
              <a:gd name="connsiteY626" fmla="*/ 1764997 h 2451662"/>
              <a:gd name="connsiteX627" fmla="*/ 2031260 w 2286002"/>
              <a:gd name="connsiteY627" fmla="*/ 1741414 h 2451662"/>
              <a:gd name="connsiteX628" fmla="*/ 2038566 w 2286002"/>
              <a:gd name="connsiteY628" fmla="*/ 1737786 h 2451662"/>
              <a:gd name="connsiteX629" fmla="*/ 133778 w 2286002"/>
              <a:gd name="connsiteY629" fmla="*/ 1733397 h 2451662"/>
              <a:gd name="connsiteX630" fmla="*/ 141965 w 2286002"/>
              <a:gd name="connsiteY630" fmla="*/ 1751743 h 2451662"/>
              <a:gd name="connsiteX631" fmla="*/ 133778 w 2286002"/>
              <a:gd name="connsiteY631" fmla="*/ 1733397 h 2451662"/>
              <a:gd name="connsiteX632" fmla="*/ 2129682 w 2286002"/>
              <a:gd name="connsiteY632" fmla="*/ 1721514 h 2451662"/>
              <a:gd name="connsiteX633" fmla="*/ 2138867 w 2286002"/>
              <a:gd name="connsiteY633" fmla="*/ 1728741 h 2451662"/>
              <a:gd name="connsiteX634" fmla="*/ 2132438 w 2286002"/>
              <a:gd name="connsiteY634" fmla="*/ 1741389 h 2451662"/>
              <a:gd name="connsiteX635" fmla="*/ 2119578 w 2286002"/>
              <a:gd name="connsiteY635" fmla="*/ 1733258 h 2451662"/>
              <a:gd name="connsiteX636" fmla="*/ 2129682 w 2286002"/>
              <a:gd name="connsiteY636" fmla="*/ 1721514 h 2451662"/>
              <a:gd name="connsiteX637" fmla="*/ 2066217 w 2286002"/>
              <a:gd name="connsiteY637" fmla="*/ 1695038 h 2451662"/>
              <a:gd name="connsiteX638" fmla="*/ 2068070 w 2286002"/>
              <a:gd name="connsiteY638" fmla="*/ 1697754 h 2451662"/>
              <a:gd name="connsiteX639" fmla="*/ 2068070 w 2286002"/>
              <a:gd name="connsiteY639" fmla="*/ 1724010 h 2451662"/>
              <a:gd name="connsiteX640" fmla="*/ 2066217 w 2286002"/>
              <a:gd name="connsiteY640" fmla="*/ 1726726 h 2451662"/>
              <a:gd name="connsiteX641" fmla="*/ 2063437 w 2286002"/>
              <a:gd name="connsiteY641" fmla="*/ 1724915 h 2451662"/>
              <a:gd name="connsiteX642" fmla="*/ 2059731 w 2286002"/>
              <a:gd name="connsiteY642" fmla="*/ 1705902 h 2451662"/>
              <a:gd name="connsiteX643" fmla="*/ 2063437 w 2286002"/>
              <a:gd name="connsiteY643" fmla="*/ 1696848 h 2451662"/>
              <a:gd name="connsiteX644" fmla="*/ 2066217 w 2286002"/>
              <a:gd name="connsiteY644" fmla="*/ 1695038 h 2451662"/>
              <a:gd name="connsiteX645" fmla="*/ 141763 w 2286002"/>
              <a:gd name="connsiteY645" fmla="*/ 1688922 h 2451662"/>
              <a:gd name="connsiteX646" fmla="*/ 159883 w 2286002"/>
              <a:gd name="connsiteY646" fmla="*/ 1733397 h 2451662"/>
              <a:gd name="connsiteX647" fmla="*/ 166224 w 2286002"/>
              <a:gd name="connsiteY647" fmla="*/ 1727043 h 2451662"/>
              <a:gd name="connsiteX648" fmla="*/ 153541 w 2286002"/>
              <a:gd name="connsiteY648" fmla="*/ 1714336 h 2451662"/>
              <a:gd name="connsiteX649" fmla="*/ 141763 w 2286002"/>
              <a:gd name="connsiteY649" fmla="*/ 1688922 h 2451662"/>
              <a:gd name="connsiteX650" fmla="*/ 135648 w 2286002"/>
              <a:gd name="connsiteY650" fmla="*/ 1672403 h 2451662"/>
              <a:gd name="connsiteX651" fmla="*/ 145548 w 2286002"/>
              <a:gd name="connsiteY651" fmla="*/ 1693410 h 2451662"/>
              <a:gd name="connsiteX652" fmla="*/ 148249 w 2286002"/>
              <a:gd name="connsiteY652" fmla="*/ 1682450 h 2451662"/>
              <a:gd name="connsiteX653" fmla="*/ 135648 w 2286002"/>
              <a:gd name="connsiteY653" fmla="*/ 1672403 h 2451662"/>
              <a:gd name="connsiteX654" fmla="*/ 2165087 w 2286002"/>
              <a:gd name="connsiteY654" fmla="*/ 1658700 h 2451662"/>
              <a:gd name="connsiteX655" fmla="*/ 2171473 w 2286002"/>
              <a:gd name="connsiteY655" fmla="*/ 1660519 h 2451662"/>
              <a:gd name="connsiteX656" fmla="*/ 2169649 w 2286002"/>
              <a:gd name="connsiteY656" fmla="*/ 1665977 h 2451662"/>
              <a:gd name="connsiteX657" fmla="*/ 2159614 w 2286002"/>
              <a:gd name="connsiteY657" fmla="*/ 1689630 h 2451662"/>
              <a:gd name="connsiteX658" fmla="*/ 2159614 w 2286002"/>
              <a:gd name="connsiteY658" fmla="*/ 1703275 h 2451662"/>
              <a:gd name="connsiteX659" fmla="*/ 2155052 w 2286002"/>
              <a:gd name="connsiteY659" fmla="*/ 1706914 h 2451662"/>
              <a:gd name="connsiteX660" fmla="*/ 2140455 w 2286002"/>
              <a:gd name="connsiteY660" fmla="*/ 1689630 h 2451662"/>
              <a:gd name="connsiteX661" fmla="*/ 2146841 w 2286002"/>
              <a:gd name="connsiteY661" fmla="*/ 1670526 h 2451662"/>
              <a:gd name="connsiteX662" fmla="*/ 2165087 w 2286002"/>
              <a:gd name="connsiteY662" fmla="*/ 1658700 h 2451662"/>
              <a:gd name="connsiteX663" fmla="*/ 2100333 w 2286002"/>
              <a:gd name="connsiteY663" fmla="*/ 1637142 h 2451662"/>
              <a:gd name="connsiteX664" fmla="*/ 2111564 w 2286002"/>
              <a:gd name="connsiteY664" fmla="*/ 1637882 h 2451662"/>
              <a:gd name="connsiteX665" fmla="*/ 2117057 w 2286002"/>
              <a:gd name="connsiteY665" fmla="*/ 1641524 h 2451662"/>
              <a:gd name="connsiteX666" fmla="*/ 2118889 w 2286002"/>
              <a:gd name="connsiteY666" fmla="*/ 1655183 h 2451662"/>
              <a:gd name="connsiteX667" fmla="*/ 2108817 w 2286002"/>
              <a:gd name="connsiteY667" fmla="*/ 1684321 h 2451662"/>
              <a:gd name="connsiteX668" fmla="*/ 2102407 w 2286002"/>
              <a:gd name="connsiteY668" fmla="*/ 1685232 h 2451662"/>
              <a:gd name="connsiteX669" fmla="*/ 2077684 w 2286002"/>
              <a:gd name="connsiteY669" fmla="*/ 1662468 h 2451662"/>
              <a:gd name="connsiteX670" fmla="*/ 2076769 w 2286002"/>
              <a:gd name="connsiteY670" fmla="*/ 1656093 h 2451662"/>
              <a:gd name="connsiteX671" fmla="*/ 2100333 w 2286002"/>
              <a:gd name="connsiteY671" fmla="*/ 1637142 h 2451662"/>
              <a:gd name="connsiteX672" fmla="*/ 130158 w 2286002"/>
              <a:gd name="connsiteY672" fmla="*/ 1632217 h 2451662"/>
              <a:gd name="connsiteX673" fmla="*/ 131965 w 2286002"/>
              <a:gd name="connsiteY673" fmla="*/ 1646116 h 2451662"/>
              <a:gd name="connsiteX674" fmla="*/ 130158 w 2286002"/>
              <a:gd name="connsiteY674" fmla="*/ 1632217 h 2451662"/>
              <a:gd name="connsiteX675" fmla="*/ 2106874 w 2286002"/>
              <a:gd name="connsiteY675" fmla="*/ 1611648 h 2451662"/>
              <a:gd name="connsiteX676" fmla="*/ 2116659 w 2286002"/>
              <a:gd name="connsiteY676" fmla="*/ 1626161 h 2451662"/>
              <a:gd name="connsiteX677" fmla="*/ 2114880 w 2286002"/>
              <a:gd name="connsiteY677" fmla="*/ 1628882 h 2451662"/>
              <a:gd name="connsiteX678" fmla="*/ 2104206 w 2286002"/>
              <a:gd name="connsiteY678" fmla="*/ 1613462 h 2451662"/>
              <a:gd name="connsiteX679" fmla="*/ 2106874 w 2286002"/>
              <a:gd name="connsiteY679" fmla="*/ 1611648 h 2451662"/>
              <a:gd name="connsiteX680" fmla="*/ 92730 w 2286002"/>
              <a:gd name="connsiteY680" fmla="*/ 1591753 h 2451662"/>
              <a:gd name="connsiteX681" fmla="*/ 98956 w 2286002"/>
              <a:gd name="connsiteY681" fmla="*/ 1609623 h 2451662"/>
              <a:gd name="connsiteX682" fmla="*/ 92730 w 2286002"/>
              <a:gd name="connsiteY682" fmla="*/ 1591753 h 2451662"/>
              <a:gd name="connsiteX683" fmla="*/ 128374 w 2286002"/>
              <a:gd name="connsiteY683" fmla="*/ 1584963 h 2451662"/>
              <a:gd name="connsiteX684" fmla="*/ 134536 w 2286002"/>
              <a:gd name="connsiteY684" fmla="*/ 1607200 h 2451662"/>
              <a:gd name="connsiteX685" fmla="*/ 128374 w 2286002"/>
              <a:gd name="connsiteY685" fmla="*/ 1584963 h 2451662"/>
              <a:gd name="connsiteX686" fmla="*/ 74495 w 2286002"/>
              <a:gd name="connsiteY686" fmla="*/ 1569953 h 2451662"/>
              <a:gd name="connsiteX687" fmla="*/ 91729 w 2286002"/>
              <a:gd name="connsiteY687" fmla="*/ 1585418 h 2451662"/>
              <a:gd name="connsiteX688" fmla="*/ 74495 w 2286002"/>
              <a:gd name="connsiteY688" fmla="*/ 1569953 h 2451662"/>
              <a:gd name="connsiteX689" fmla="*/ 2183214 w 2286002"/>
              <a:gd name="connsiteY689" fmla="*/ 1563631 h 2451662"/>
              <a:gd name="connsiteX690" fmla="*/ 2187792 w 2286002"/>
              <a:gd name="connsiteY690" fmla="*/ 1566347 h 2451662"/>
              <a:gd name="connsiteX691" fmla="*/ 2187792 w 2286002"/>
              <a:gd name="connsiteY691" fmla="*/ 1576306 h 2451662"/>
              <a:gd name="connsiteX692" fmla="*/ 2186876 w 2286002"/>
              <a:gd name="connsiteY692" fmla="*/ 1589887 h 2451662"/>
              <a:gd name="connsiteX693" fmla="*/ 2183214 w 2286002"/>
              <a:gd name="connsiteY693" fmla="*/ 1593509 h 2451662"/>
              <a:gd name="connsiteX694" fmla="*/ 2174057 w 2286002"/>
              <a:gd name="connsiteY694" fmla="*/ 1576306 h 2451662"/>
              <a:gd name="connsiteX695" fmla="*/ 2183214 w 2286002"/>
              <a:gd name="connsiteY695" fmla="*/ 1563631 h 2451662"/>
              <a:gd name="connsiteX696" fmla="*/ 117232 w 2286002"/>
              <a:gd name="connsiteY696" fmla="*/ 1562726 h 2451662"/>
              <a:gd name="connsiteX697" fmla="*/ 112716 w 2286002"/>
              <a:gd name="connsiteY697" fmla="*/ 1567253 h 2451662"/>
              <a:gd name="connsiteX698" fmla="*/ 119943 w 2286002"/>
              <a:gd name="connsiteY698" fmla="*/ 1594414 h 2451662"/>
              <a:gd name="connsiteX699" fmla="*/ 117232 w 2286002"/>
              <a:gd name="connsiteY699" fmla="*/ 1562726 h 2451662"/>
              <a:gd name="connsiteX700" fmla="*/ 120082 w 2286002"/>
              <a:gd name="connsiteY700" fmla="*/ 1547160 h 2451662"/>
              <a:gd name="connsiteX701" fmla="*/ 122750 w 2286002"/>
              <a:gd name="connsiteY701" fmla="*/ 1567173 h 2451662"/>
              <a:gd name="connsiteX702" fmla="*/ 120082 w 2286002"/>
              <a:gd name="connsiteY702" fmla="*/ 1547160 h 2451662"/>
              <a:gd name="connsiteX703" fmla="*/ 111866 w 2286002"/>
              <a:gd name="connsiteY703" fmla="*/ 1481560 h 2451662"/>
              <a:gd name="connsiteX704" fmla="*/ 113596 w 2286002"/>
              <a:gd name="connsiteY704" fmla="*/ 1495458 h 2451662"/>
              <a:gd name="connsiteX705" fmla="*/ 116190 w 2286002"/>
              <a:gd name="connsiteY705" fmla="*/ 1489899 h 2451662"/>
              <a:gd name="connsiteX706" fmla="*/ 112731 w 2286002"/>
              <a:gd name="connsiteY706" fmla="*/ 1482486 h 2451662"/>
              <a:gd name="connsiteX707" fmla="*/ 111866 w 2286002"/>
              <a:gd name="connsiteY707" fmla="*/ 1481560 h 2451662"/>
              <a:gd name="connsiteX708" fmla="*/ 107295 w 2286002"/>
              <a:gd name="connsiteY708" fmla="*/ 1468217 h 2451662"/>
              <a:gd name="connsiteX709" fmla="*/ 105627 w 2286002"/>
              <a:gd name="connsiteY709" fmla="*/ 1469144 h 2451662"/>
              <a:gd name="connsiteX710" fmla="*/ 108963 w 2286002"/>
              <a:gd name="connsiteY710" fmla="*/ 1472850 h 2451662"/>
              <a:gd name="connsiteX711" fmla="*/ 107295 w 2286002"/>
              <a:gd name="connsiteY711" fmla="*/ 1468217 h 2451662"/>
              <a:gd name="connsiteX712" fmla="*/ 88406 w 2286002"/>
              <a:gd name="connsiteY712" fmla="*/ 1413470 h 2451662"/>
              <a:gd name="connsiteX713" fmla="*/ 97456 w 2286002"/>
              <a:gd name="connsiteY713" fmla="*/ 1436192 h 2451662"/>
              <a:gd name="connsiteX714" fmla="*/ 96551 w 2286002"/>
              <a:gd name="connsiteY714" fmla="*/ 1448007 h 2451662"/>
              <a:gd name="connsiteX715" fmla="*/ 88406 w 2286002"/>
              <a:gd name="connsiteY715" fmla="*/ 1413470 h 2451662"/>
              <a:gd name="connsiteX716" fmla="*/ 84786 w 2286002"/>
              <a:gd name="connsiteY716" fmla="*/ 1399837 h 2451662"/>
              <a:gd name="connsiteX717" fmla="*/ 85558 w 2286002"/>
              <a:gd name="connsiteY717" fmla="*/ 1400252 h 2451662"/>
              <a:gd name="connsiteX718" fmla="*/ 82411 w 2286002"/>
              <a:gd name="connsiteY718" fmla="*/ 1410062 h 2451662"/>
              <a:gd name="connsiteX719" fmla="*/ 83881 w 2286002"/>
              <a:gd name="connsiteY719" fmla="*/ 1421650 h 2451662"/>
              <a:gd name="connsiteX720" fmla="*/ 87501 w 2286002"/>
              <a:gd name="connsiteY720" fmla="*/ 1444371 h 2451662"/>
              <a:gd name="connsiteX721" fmla="*/ 95646 w 2286002"/>
              <a:gd name="connsiteY721" fmla="*/ 1450733 h 2451662"/>
              <a:gd name="connsiteX722" fmla="*/ 98362 w 2286002"/>
              <a:gd name="connsiteY722" fmla="*/ 1487087 h 2451662"/>
              <a:gd name="connsiteX723" fmla="*/ 99266 w 2286002"/>
              <a:gd name="connsiteY723" fmla="*/ 1472546 h 2451662"/>
              <a:gd name="connsiteX724" fmla="*/ 102886 w 2286002"/>
              <a:gd name="connsiteY724" fmla="*/ 1523442 h 2451662"/>
              <a:gd name="connsiteX725" fmla="*/ 109221 w 2286002"/>
              <a:gd name="connsiteY725" fmla="*/ 1530713 h 2451662"/>
              <a:gd name="connsiteX726" fmla="*/ 111032 w 2286002"/>
              <a:gd name="connsiteY726" fmla="*/ 1561614 h 2451662"/>
              <a:gd name="connsiteX727" fmla="*/ 118271 w 2286002"/>
              <a:gd name="connsiteY727" fmla="*/ 1556161 h 2451662"/>
              <a:gd name="connsiteX728" fmla="*/ 113747 w 2286002"/>
              <a:gd name="connsiteY728" fmla="*/ 1540710 h 2451662"/>
              <a:gd name="connsiteX729" fmla="*/ 120082 w 2286002"/>
              <a:gd name="connsiteY729" fmla="*/ 1529804 h 2451662"/>
              <a:gd name="connsiteX730" fmla="*/ 114651 w 2286002"/>
              <a:gd name="connsiteY730" fmla="*/ 1528895 h 2451662"/>
              <a:gd name="connsiteX731" fmla="*/ 101981 w 2286002"/>
              <a:gd name="connsiteY731" fmla="*/ 1464366 h 2451662"/>
              <a:gd name="connsiteX732" fmla="*/ 97456 w 2286002"/>
              <a:gd name="connsiteY732" fmla="*/ 1465275 h 2451662"/>
              <a:gd name="connsiteX733" fmla="*/ 99266 w 2286002"/>
              <a:gd name="connsiteY733" fmla="*/ 1456186 h 2451662"/>
              <a:gd name="connsiteX734" fmla="*/ 103791 w 2286002"/>
              <a:gd name="connsiteY734" fmla="*/ 1455278 h 2451662"/>
              <a:gd name="connsiteX735" fmla="*/ 97456 w 2286002"/>
              <a:gd name="connsiteY735" fmla="*/ 1436192 h 2451662"/>
              <a:gd name="connsiteX736" fmla="*/ 97456 w 2286002"/>
              <a:gd name="connsiteY736" fmla="*/ 1434374 h 2451662"/>
              <a:gd name="connsiteX737" fmla="*/ 91121 w 2286002"/>
              <a:gd name="connsiteY737" fmla="*/ 1402564 h 2451662"/>
              <a:gd name="connsiteX738" fmla="*/ 87954 w 2286002"/>
              <a:gd name="connsiteY738" fmla="*/ 1401541 h 2451662"/>
              <a:gd name="connsiteX739" fmla="*/ 85558 w 2286002"/>
              <a:gd name="connsiteY739" fmla="*/ 1400252 h 2451662"/>
              <a:gd name="connsiteX740" fmla="*/ 85691 w 2286002"/>
              <a:gd name="connsiteY740" fmla="*/ 1399837 h 2451662"/>
              <a:gd name="connsiteX741" fmla="*/ 84786 w 2286002"/>
              <a:gd name="connsiteY741" fmla="*/ 1399837 h 2451662"/>
              <a:gd name="connsiteX742" fmla="*/ 72827 w 2286002"/>
              <a:gd name="connsiteY742" fmla="*/ 1349248 h 2451662"/>
              <a:gd name="connsiteX743" fmla="*/ 75607 w 2286002"/>
              <a:gd name="connsiteY743" fmla="*/ 1357031 h 2451662"/>
              <a:gd name="connsiteX744" fmla="*/ 75607 w 2286002"/>
              <a:gd name="connsiteY744" fmla="*/ 1350977 h 2451662"/>
              <a:gd name="connsiteX745" fmla="*/ 72827 w 2286002"/>
              <a:gd name="connsiteY745" fmla="*/ 1349248 h 2451662"/>
              <a:gd name="connsiteX746" fmla="*/ 66712 w 2286002"/>
              <a:gd name="connsiteY746" fmla="*/ 1313668 h 2451662"/>
              <a:gd name="connsiteX747" fmla="*/ 68491 w 2286002"/>
              <a:gd name="connsiteY747" fmla="*/ 1339241 h 2451662"/>
              <a:gd name="connsiteX748" fmla="*/ 70270 w 2286002"/>
              <a:gd name="connsiteY748" fmla="*/ 1339241 h 2451662"/>
              <a:gd name="connsiteX749" fmla="*/ 71160 w 2286002"/>
              <a:gd name="connsiteY749" fmla="*/ 1326454 h 2451662"/>
              <a:gd name="connsiteX750" fmla="*/ 66712 w 2286002"/>
              <a:gd name="connsiteY750" fmla="*/ 1313668 h 2451662"/>
              <a:gd name="connsiteX751" fmla="*/ 64674 w 2286002"/>
              <a:gd name="connsiteY751" fmla="*/ 1271973 h 2451662"/>
              <a:gd name="connsiteX752" fmla="*/ 62033 w 2286002"/>
              <a:gd name="connsiteY752" fmla="*/ 1286342 h 2451662"/>
              <a:gd name="connsiteX753" fmla="*/ 69075 w 2286002"/>
              <a:gd name="connsiteY753" fmla="*/ 1306997 h 2451662"/>
              <a:gd name="connsiteX754" fmla="*/ 70835 w 2286002"/>
              <a:gd name="connsiteY754" fmla="*/ 1299812 h 2451662"/>
              <a:gd name="connsiteX755" fmla="*/ 68195 w 2286002"/>
              <a:gd name="connsiteY755" fmla="*/ 1282749 h 2451662"/>
              <a:gd name="connsiteX756" fmla="*/ 65554 w 2286002"/>
              <a:gd name="connsiteY756" fmla="*/ 1288138 h 2451662"/>
              <a:gd name="connsiteX757" fmla="*/ 66434 w 2286002"/>
              <a:gd name="connsiteY757" fmla="*/ 1278259 h 2451662"/>
              <a:gd name="connsiteX758" fmla="*/ 65554 w 2286002"/>
              <a:gd name="connsiteY758" fmla="*/ 1277361 h 2451662"/>
              <a:gd name="connsiteX759" fmla="*/ 66434 w 2286002"/>
              <a:gd name="connsiteY759" fmla="*/ 1274667 h 2451662"/>
              <a:gd name="connsiteX760" fmla="*/ 64674 w 2286002"/>
              <a:gd name="connsiteY760" fmla="*/ 1271973 h 2451662"/>
              <a:gd name="connsiteX761" fmla="*/ 65472 w 2286002"/>
              <a:gd name="connsiteY761" fmla="*/ 1199148 h 2451662"/>
              <a:gd name="connsiteX762" fmla="*/ 65472 w 2286002"/>
              <a:gd name="connsiteY762" fmla="*/ 1212724 h 2451662"/>
              <a:gd name="connsiteX763" fmla="*/ 63590 w 2286002"/>
              <a:gd name="connsiteY763" fmla="*/ 1241689 h 2451662"/>
              <a:gd name="connsiteX764" fmla="*/ 68295 w 2286002"/>
              <a:gd name="connsiteY764" fmla="*/ 1247120 h 2451662"/>
              <a:gd name="connsiteX765" fmla="*/ 61709 w 2286002"/>
              <a:gd name="connsiteY765" fmla="*/ 1249836 h 2451662"/>
              <a:gd name="connsiteX766" fmla="*/ 67354 w 2286002"/>
              <a:gd name="connsiteY766" fmla="*/ 1269750 h 2451662"/>
              <a:gd name="connsiteX767" fmla="*/ 72058 w 2286002"/>
              <a:gd name="connsiteY767" fmla="*/ 1221775 h 2451662"/>
              <a:gd name="connsiteX768" fmla="*/ 73939 w 2286002"/>
              <a:gd name="connsiteY768" fmla="*/ 1209106 h 2451662"/>
              <a:gd name="connsiteX769" fmla="*/ 72998 w 2286002"/>
              <a:gd name="connsiteY769" fmla="*/ 1208200 h 2451662"/>
              <a:gd name="connsiteX770" fmla="*/ 65472 w 2286002"/>
              <a:gd name="connsiteY770" fmla="*/ 1199148 h 2451662"/>
              <a:gd name="connsiteX771" fmla="*/ 25653 w 2286002"/>
              <a:gd name="connsiteY771" fmla="*/ 1100283 h 2451662"/>
              <a:gd name="connsiteX772" fmla="*/ 22794 w 2286002"/>
              <a:gd name="connsiteY772" fmla="*/ 1122984 h 2451662"/>
              <a:gd name="connsiteX773" fmla="*/ 25653 w 2286002"/>
              <a:gd name="connsiteY773" fmla="*/ 1100283 h 2451662"/>
              <a:gd name="connsiteX774" fmla="*/ 33578 w 2286002"/>
              <a:gd name="connsiteY774" fmla="*/ 1074618 h 2451662"/>
              <a:gd name="connsiteX775" fmla="*/ 33578 w 2286002"/>
              <a:gd name="connsiteY775" fmla="*/ 1104638 h 2451662"/>
              <a:gd name="connsiteX776" fmla="*/ 34468 w 2286002"/>
              <a:gd name="connsiteY776" fmla="*/ 1097361 h 2451662"/>
              <a:gd name="connsiteX777" fmla="*/ 33578 w 2286002"/>
              <a:gd name="connsiteY777" fmla="*/ 1074618 h 2451662"/>
              <a:gd name="connsiteX778" fmla="*/ 36553 w 2286002"/>
              <a:gd name="connsiteY778" fmla="*/ 1055716 h 2451662"/>
              <a:gd name="connsiteX779" fmla="*/ 31132 w 2286002"/>
              <a:gd name="connsiteY779" fmla="*/ 1071918 h 2451662"/>
              <a:gd name="connsiteX780" fmla="*/ 36553 w 2286002"/>
              <a:gd name="connsiteY780" fmla="*/ 1055716 h 2451662"/>
              <a:gd name="connsiteX781" fmla="*/ 35580 w 2286002"/>
              <a:gd name="connsiteY781" fmla="*/ 1039039 h 2451662"/>
              <a:gd name="connsiteX782" fmla="*/ 37433 w 2286002"/>
              <a:gd name="connsiteY782" fmla="*/ 1050157 h 2451662"/>
              <a:gd name="connsiteX783" fmla="*/ 38360 w 2286002"/>
              <a:gd name="connsiteY783" fmla="*/ 1045524 h 2451662"/>
              <a:gd name="connsiteX784" fmla="*/ 35580 w 2286002"/>
              <a:gd name="connsiteY784" fmla="*/ 1039039 h 2451662"/>
              <a:gd name="connsiteX785" fmla="*/ 41695 w 2286002"/>
              <a:gd name="connsiteY785" fmla="*/ 1015690 h 2451662"/>
              <a:gd name="connsiteX786" fmla="*/ 38360 w 2286002"/>
              <a:gd name="connsiteY786" fmla="*/ 1021250 h 2451662"/>
              <a:gd name="connsiteX787" fmla="*/ 41695 w 2286002"/>
              <a:gd name="connsiteY787" fmla="*/ 1018470 h 2451662"/>
              <a:gd name="connsiteX788" fmla="*/ 41695 w 2286002"/>
              <a:gd name="connsiteY788" fmla="*/ 1015690 h 2451662"/>
              <a:gd name="connsiteX789" fmla="*/ 51215 w 2286002"/>
              <a:gd name="connsiteY789" fmla="*/ 987680 h 2451662"/>
              <a:gd name="connsiteX790" fmla="*/ 51215 w 2286002"/>
              <a:gd name="connsiteY790" fmla="*/ 988577 h 2451662"/>
              <a:gd name="connsiteX791" fmla="*/ 46698 w 2286002"/>
              <a:gd name="connsiteY791" fmla="*/ 1004742 h 2451662"/>
              <a:gd name="connsiteX792" fmla="*/ 49409 w 2286002"/>
              <a:gd name="connsiteY792" fmla="*/ 1010131 h 2451662"/>
              <a:gd name="connsiteX793" fmla="*/ 53022 w 2286002"/>
              <a:gd name="connsiteY793" fmla="*/ 1005641 h 2451662"/>
              <a:gd name="connsiteX794" fmla="*/ 53022 w 2286002"/>
              <a:gd name="connsiteY794" fmla="*/ 1002048 h 2451662"/>
              <a:gd name="connsiteX795" fmla="*/ 57539 w 2286002"/>
              <a:gd name="connsiteY795" fmla="*/ 997558 h 2451662"/>
              <a:gd name="connsiteX796" fmla="*/ 60249 w 2286002"/>
              <a:gd name="connsiteY796" fmla="*/ 993966 h 2451662"/>
              <a:gd name="connsiteX797" fmla="*/ 53925 w 2286002"/>
              <a:gd name="connsiteY797" fmla="*/ 987680 h 2451662"/>
              <a:gd name="connsiteX798" fmla="*/ 51215 w 2286002"/>
              <a:gd name="connsiteY798" fmla="*/ 987680 h 2451662"/>
              <a:gd name="connsiteX799" fmla="*/ 60120 w 2286002"/>
              <a:gd name="connsiteY799" fmla="*/ 938217 h 2451662"/>
              <a:gd name="connsiteX800" fmla="*/ 57261 w 2286002"/>
              <a:gd name="connsiteY800" fmla="*/ 950091 h 2451662"/>
              <a:gd name="connsiteX801" fmla="*/ 58214 w 2286002"/>
              <a:gd name="connsiteY801" fmla="*/ 950091 h 2451662"/>
              <a:gd name="connsiteX802" fmla="*/ 61074 w 2286002"/>
              <a:gd name="connsiteY802" fmla="*/ 945523 h 2451662"/>
              <a:gd name="connsiteX803" fmla="*/ 60120 w 2286002"/>
              <a:gd name="connsiteY803" fmla="*/ 938217 h 2451662"/>
              <a:gd name="connsiteX804" fmla="*/ 69269 w 2286002"/>
              <a:gd name="connsiteY804" fmla="*/ 908395 h 2451662"/>
              <a:gd name="connsiteX805" fmla="*/ 63598 w 2286002"/>
              <a:gd name="connsiteY805" fmla="*/ 924858 h 2451662"/>
              <a:gd name="connsiteX806" fmla="*/ 64544 w 2286002"/>
              <a:gd name="connsiteY806" fmla="*/ 936748 h 2451662"/>
              <a:gd name="connsiteX807" fmla="*/ 70214 w 2286002"/>
              <a:gd name="connsiteY807" fmla="*/ 912053 h 2451662"/>
              <a:gd name="connsiteX808" fmla="*/ 69269 w 2286002"/>
              <a:gd name="connsiteY808" fmla="*/ 908395 h 2451662"/>
              <a:gd name="connsiteX809" fmla="*/ 71716 w 2286002"/>
              <a:gd name="connsiteY809" fmla="*/ 905059 h 2451662"/>
              <a:gd name="connsiteX810" fmla="*/ 71160 w 2286002"/>
              <a:gd name="connsiteY810" fmla="*/ 908395 h 2451662"/>
              <a:gd name="connsiteX811" fmla="*/ 71716 w 2286002"/>
              <a:gd name="connsiteY811" fmla="*/ 908395 h 2451662"/>
              <a:gd name="connsiteX812" fmla="*/ 71716 w 2286002"/>
              <a:gd name="connsiteY812" fmla="*/ 905059 h 2451662"/>
              <a:gd name="connsiteX813" fmla="*/ 2237630 w 2286002"/>
              <a:gd name="connsiteY813" fmla="*/ 903949 h 2451662"/>
              <a:gd name="connsiteX814" fmla="*/ 2241187 w 2286002"/>
              <a:gd name="connsiteY814" fmla="*/ 905728 h 2451662"/>
              <a:gd name="connsiteX815" fmla="*/ 2241187 w 2286002"/>
              <a:gd name="connsiteY815" fmla="*/ 907507 h 2451662"/>
              <a:gd name="connsiteX816" fmla="*/ 2237630 w 2286002"/>
              <a:gd name="connsiteY816" fmla="*/ 903949 h 2451662"/>
              <a:gd name="connsiteX817" fmla="*/ 2230402 w 2286002"/>
              <a:gd name="connsiteY817" fmla="*/ 896723 h 2451662"/>
              <a:gd name="connsiteX818" fmla="*/ 2235962 w 2286002"/>
              <a:gd name="connsiteY818" fmla="*/ 902837 h 2451662"/>
              <a:gd name="connsiteX819" fmla="*/ 2230402 w 2286002"/>
              <a:gd name="connsiteY819" fmla="*/ 902837 h 2451662"/>
              <a:gd name="connsiteX820" fmla="*/ 2230402 w 2286002"/>
              <a:gd name="connsiteY820" fmla="*/ 896723 h 2451662"/>
              <a:gd name="connsiteX821" fmla="*/ 62992 w 2286002"/>
              <a:gd name="connsiteY821" fmla="*/ 895052 h 2451662"/>
              <a:gd name="connsiteX822" fmla="*/ 57603 w 2286002"/>
              <a:gd name="connsiteY822" fmla="*/ 916605 h 2451662"/>
              <a:gd name="connsiteX823" fmla="*/ 63890 w 2286002"/>
              <a:gd name="connsiteY823" fmla="*/ 918401 h 2451662"/>
              <a:gd name="connsiteX824" fmla="*/ 67482 w 2286002"/>
              <a:gd name="connsiteY824" fmla="*/ 904931 h 2451662"/>
              <a:gd name="connsiteX825" fmla="*/ 62094 w 2286002"/>
              <a:gd name="connsiteY825" fmla="*/ 906727 h 2451662"/>
              <a:gd name="connsiteX826" fmla="*/ 65686 w 2286002"/>
              <a:gd name="connsiteY826" fmla="*/ 897747 h 2451662"/>
              <a:gd name="connsiteX827" fmla="*/ 62992 w 2286002"/>
              <a:gd name="connsiteY827" fmla="*/ 895052 h 2451662"/>
              <a:gd name="connsiteX828" fmla="*/ 2227940 w 2286002"/>
              <a:gd name="connsiteY828" fmla="*/ 890978 h 2451662"/>
              <a:gd name="connsiteX829" fmla="*/ 2229846 w 2286002"/>
              <a:gd name="connsiteY829" fmla="*/ 895611 h 2451662"/>
              <a:gd name="connsiteX830" fmla="*/ 2223175 w 2286002"/>
              <a:gd name="connsiteY830" fmla="*/ 895611 h 2451662"/>
              <a:gd name="connsiteX831" fmla="*/ 2227940 w 2286002"/>
              <a:gd name="connsiteY831" fmla="*/ 890978 h 2451662"/>
              <a:gd name="connsiteX832" fmla="*/ 69214 w 2286002"/>
              <a:gd name="connsiteY832" fmla="*/ 857805 h 2451662"/>
              <a:gd name="connsiteX833" fmla="*/ 69214 w 2286002"/>
              <a:gd name="connsiteY833" fmla="*/ 869480 h 2451662"/>
              <a:gd name="connsiteX834" fmla="*/ 72827 w 2286002"/>
              <a:gd name="connsiteY834" fmla="*/ 860499 h 2451662"/>
              <a:gd name="connsiteX835" fmla="*/ 69214 w 2286002"/>
              <a:gd name="connsiteY835" fmla="*/ 857805 h 2451662"/>
              <a:gd name="connsiteX836" fmla="*/ 2205052 w 2286002"/>
              <a:gd name="connsiteY836" fmla="*/ 855226 h 2451662"/>
              <a:gd name="connsiteX837" fmla="*/ 2207609 w 2286002"/>
              <a:gd name="connsiteY837" fmla="*/ 857728 h 2451662"/>
              <a:gd name="connsiteX838" fmla="*/ 2205830 w 2286002"/>
              <a:gd name="connsiteY838" fmla="*/ 860587 h 2451662"/>
              <a:gd name="connsiteX839" fmla="*/ 2203162 w 2286002"/>
              <a:gd name="connsiteY839" fmla="*/ 857728 h 2451662"/>
              <a:gd name="connsiteX840" fmla="*/ 2205052 w 2286002"/>
              <a:gd name="connsiteY840" fmla="*/ 855226 h 2451662"/>
              <a:gd name="connsiteX841" fmla="*/ 2215948 w 2286002"/>
              <a:gd name="connsiteY841" fmla="*/ 850381 h 2451662"/>
              <a:gd name="connsiteX842" fmla="*/ 2225214 w 2286002"/>
              <a:gd name="connsiteY842" fmla="*/ 868648 h 2451662"/>
              <a:gd name="connsiteX843" fmla="*/ 2228920 w 2286002"/>
              <a:gd name="connsiteY843" fmla="*/ 886002 h 2451662"/>
              <a:gd name="connsiteX844" fmla="*/ 2215948 w 2286002"/>
              <a:gd name="connsiteY844" fmla="*/ 850381 h 2451662"/>
              <a:gd name="connsiteX845" fmla="*/ 90350 w 2286002"/>
              <a:gd name="connsiteY845" fmla="*/ 842239 h 2451662"/>
              <a:gd name="connsiteX846" fmla="*/ 81233 w 2286002"/>
              <a:gd name="connsiteY846" fmla="*/ 855906 h 2451662"/>
              <a:gd name="connsiteX847" fmla="*/ 74851 w 2286002"/>
              <a:gd name="connsiteY847" fmla="*/ 860462 h 2451662"/>
              <a:gd name="connsiteX848" fmla="*/ 73939 w 2286002"/>
              <a:gd name="connsiteY848" fmla="*/ 868661 h 2451662"/>
              <a:gd name="connsiteX849" fmla="*/ 76674 w 2286002"/>
              <a:gd name="connsiteY849" fmla="*/ 872305 h 2451662"/>
              <a:gd name="connsiteX850" fmla="*/ 78497 w 2286002"/>
              <a:gd name="connsiteY850" fmla="*/ 869572 h 2451662"/>
              <a:gd name="connsiteX851" fmla="*/ 77586 w 2286002"/>
              <a:gd name="connsiteY851" fmla="*/ 875039 h 2451662"/>
              <a:gd name="connsiteX852" fmla="*/ 91262 w 2286002"/>
              <a:gd name="connsiteY852" fmla="*/ 874128 h 2451662"/>
              <a:gd name="connsiteX853" fmla="*/ 94909 w 2286002"/>
              <a:gd name="connsiteY853" fmla="*/ 868661 h 2451662"/>
              <a:gd name="connsiteX854" fmla="*/ 90350 w 2286002"/>
              <a:gd name="connsiteY854" fmla="*/ 856817 h 2451662"/>
              <a:gd name="connsiteX855" fmla="*/ 94909 w 2286002"/>
              <a:gd name="connsiteY855" fmla="*/ 844972 h 2451662"/>
              <a:gd name="connsiteX856" fmla="*/ 93085 w 2286002"/>
              <a:gd name="connsiteY856" fmla="*/ 842239 h 2451662"/>
              <a:gd name="connsiteX857" fmla="*/ 90350 w 2286002"/>
              <a:gd name="connsiteY857" fmla="*/ 842239 h 2451662"/>
              <a:gd name="connsiteX858" fmla="*/ 2174253 w 2286002"/>
              <a:gd name="connsiteY858" fmla="*/ 811108 h 2451662"/>
              <a:gd name="connsiteX859" fmla="*/ 2174253 w 2286002"/>
              <a:gd name="connsiteY859" fmla="*/ 812221 h 2451662"/>
              <a:gd name="connsiteX860" fmla="*/ 2173354 w 2286002"/>
              <a:gd name="connsiteY860" fmla="*/ 813120 h 2451662"/>
              <a:gd name="connsiteX861" fmla="*/ 2173141 w 2286002"/>
              <a:gd name="connsiteY861" fmla="*/ 813078 h 2451662"/>
              <a:gd name="connsiteX862" fmla="*/ 2173141 w 2286002"/>
              <a:gd name="connsiteY862" fmla="*/ 812221 h 2451662"/>
              <a:gd name="connsiteX863" fmla="*/ 2174253 w 2286002"/>
              <a:gd name="connsiteY863" fmla="*/ 811108 h 2451662"/>
              <a:gd name="connsiteX864" fmla="*/ 2178701 w 2286002"/>
              <a:gd name="connsiteY864" fmla="*/ 807551 h 2451662"/>
              <a:gd name="connsiteX865" fmla="*/ 2178701 w 2286002"/>
              <a:gd name="connsiteY865" fmla="*/ 809330 h 2451662"/>
              <a:gd name="connsiteX866" fmla="*/ 2174253 w 2286002"/>
              <a:gd name="connsiteY866" fmla="*/ 811108 h 2451662"/>
              <a:gd name="connsiteX867" fmla="*/ 2178701 w 2286002"/>
              <a:gd name="connsiteY867" fmla="*/ 807551 h 2451662"/>
              <a:gd name="connsiteX868" fmla="*/ 109974 w 2286002"/>
              <a:gd name="connsiteY868" fmla="*/ 791130 h 2451662"/>
              <a:gd name="connsiteX869" fmla="*/ 113612 w 2286002"/>
              <a:gd name="connsiteY869" fmla="*/ 792153 h 2451662"/>
              <a:gd name="connsiteX870" fmla="*/ 112703 w 2286002"/>
              <a:gd name="connsiteY870" fmla="*/ 806708 h 2451662"/>
              <a:gd name="connsiteX871" fmla="*/ 106335 w 2286002"/>
              <a:gd name="connsiteY871" fmla="*/ 810347 h 2451662"/>
              <a:gd name="connsiteX872" fmla="*/ 106335 w 2286002"/>
              <a:gd name="connsiteY872" fmla="*/ 792153 h 2451662"/>
              <a:gd name="connsiteX873" fmla="*/ 109974 w 2286002"/>
              <a:gd name="connsiteY873" fmla="*/ 791130 h 2451662"/>
              <a:gd name="connsiteX874" fmla="*/ 122861 w 2286002"/>
              <a:gd name="connsiteY874" fmla="*/ 768471 h 2451662"/>
              <a:gd name="connsiteX875" fmla="*/ 118313 w 2286002"/>
              <a:gd name="connsiteY875" fmla="*/ 787760 h 2451662"/>
              <a:gd name="connsiteX876" fmla="*/ 113764 w 2286002"/>
              <a:gd name="connsiteY876" fmla="*/ 783166 h 2451662"/>
              <a:gd name="connsiteX877" fmla="*/ 122861 w 2286002"/>
              <a:gd name="connsiteY877" fmla="*/ 768471 h 2451662"/>
              <a:gd name="connsiteX878" fmla="*/ 111840 w 2286002"/>
              <a:gd name="connsiteY878" fmla="*/ 752092 h 2451662"/>
              <a:gd name="connsiteX879" fmla="*/ 114522 w 2286002"/>
              <a:gd name="connsiteY879" fmla="*/ 752388 h 2451662"/>
              <a:gd name="connsiteX880" fmla="*/ 109241 w 2286002"/>
              <a:gd name="connsiteY880" fmla="*/ 765939 h 2451662"/>
              <a:gd name="connsiteX881" fmla="*/ 111840 w 2286002"/>
              <a:gd name="connsiteY881" fmla="*/ 752092 h 2451662"/>
              <a:gd name="connsiteX882" fmla="*/ 151770 w 2286002"/>
              <a:gd name="connsiteY882" fmla="*/ 736612 h 2451662"/>
              <a:gd name="connsiteX883" fmla="*/ 142875 w 2286002"/>
              <a:gd name="connsiteY883" fmla="*/ 749398 h 2451662"/>
              <a:gd name="connsiteX884" fmla="*/ 148212 w 2286002"/>
              <a:gd name="connsiteY884" fmla="*/ 749398 h 2451662"/>
              <a:gd name="connsiteX885" fmla="*/ 150880 w 2286002"/>
              <a:gd name="connsiteY885" fmla="*/ 742092 h 2451662"/>
              <a:gd name="connsiteX886" fmla="*/ 151770 w 2286002"/>
              <a:gd name="connsiteY886" fmla="*/ 736612 h 2451662"/>
              <a:gd name="connsiteX887" fmla="*/ 114718 w 2286002"/>
              <a:gd name="connsiteY887" fmla="*/ 726957 h 2451662"/>
              <a:gd name="connsiteX888" fmla="*/ 111056 w 2286002"/>
              <a:gd name="connsiteY888" fmla="*/ 741513 h 2451662"/>
              <a:gd name="connsiteX889" fmla="*/ 100068 w 2286002"/>
              <a:gd name="connsiteY889" fmla="*/ 736055 h 2451662"/>
              <a:gd name="connsiteX890" fmla="*/ 114718 w 2286002"/>
              <a:gd name="connsiteY890" fmla="*/ 726957 h 2451662"/>
              <a:gd name="connsiteX891" fmla="*/ 150921 w 2286002"/>
              <a:gd name="connsiteY891" fmla="*/ 713265 h 2451662"/>
              <a:gd name="connsiteX892" fmla="*/ 153642 w 2286002"/>
              <a:gd name="connsiteY892" fmla="*/ 717775 h 2451662"/>
              <a:gd name="connsiteX893" fmla="*/ 126431 w 2286002"/>
              <a:gd name="connsiteY893" fmla="*/ 761074 h 2451662"/>
              <a:gd name="connsiteX894" fmla="*/ 120082 w 2286002"/>
              <a:gd name="connsiteY894" fmla="*/ 761074 h 2451662"/>
              <a:gd name="connsiteX895" fmla="*/ 139130 w 2286002"/>
              <a:gd name="connsiteY895" fmla="*/ 723187 h 2451662"/>
              <a:gd name="connsiteX896" fmla="*/ 150921 w 2286002"/>
              <a:gd name="connsiteY896" fmla="*/ 713265 h 2451662"/>
              <a:gd name="connsiteX897" fmla="*/ 209189 w 2286002"/>
              <a:gd name="connsiteY897" fmla="*/ 693806 h 2451662"/>
              <a:gd name="connsiteX898" fmla="*/ 195688 w 2286002"/>
              <a:gd name="connsiteY898" fmla="*/ 714190 h 2451662"/>
              <a:gd name="connsiteX899" fmla="*/ 211890 w 2286002"/>
              <a:gd name="connsiteY899" fmla="*/ 705851 h 2451662"/>
              <a:gd name="connsiteX900" fmla="*/ 210090 w 2286002"/>
              <a:gd name="connsiteY900" fmla="*/ 693806 h 2451662"/>
              <a:gd name="connsiteX901" fmla="*/ 209189 w 2286002"/>
              <a:gd name="connsiteY901" fmla="*/ 693806 h 2451662"/>
              <a:gd name="connsiteX902" fmla="*/ 283526 w 2286002"/>
              <a:gd name="connsiteY902" fmla="*/ 629318 h 2451662"/>
              <a:gd name="connsiteX903" fmla="*/ 275743 w 2286002"/>
              <a:gd name="connsiteY903" fmla="*/ 637101 h 2451662"/>
              <a:gd name="connsiteX904" fmla="*/ 283526 w 2286002"/>
              <a:gd name="connsiteY904" fmla="*/ 629318 h 2451662"/>
              <a:gd name="connsiteX905" fmla="*/ 1942429 w 2286002"/>
              <a:gd name="connsiteY905" fmla="*/ 615977 h 2451662"/>
              <a:gd name="connsiteX906" fmla="*/ 1943541 w 2286002"/>
              <a:gd name="connsiteY906" fmla="*/ 615977 h 2451662"/>
              <a:gd name="connsiteX907" fmla="*/ 1943541 w 2286002"/>
              <a:gd name="connsiteY907" fmla="*/ 617056 h 2451662"/>
              <a:gd name="connsiteX908" fmla="*/ 1943496 w 2286002"/>
              <a:gd name="connsiteY908" fmla="*/ 616926 h 2451662"/>
              <a:gd name="connsiteX909" fmla="*/ 1943364 w 2286002"/>
              <a:gd name="connsiteY909" fmla="*/ 616912 h 2451662"/>
              <a:gd name="connsiteX910" fmla="*/ 205695 w 2286002"/>
              <a:gd name="connsiteY910" fmla="*/ 614865 h 2451662"/>
              <a:gd name="connsiteX911" fmla="*/ 185682 w 2286002"/>
              <a:gd name="connsiteY911" fmla="*/ 644798 h 2451662"/>
              <a:gd name="connsiteX912" fmla="*/ 205695 w 2286002"/>
              <a:gd name="connsiteY912" fmla="*/ 614865 h 2451662"/>
              <a:gd name="connsiteX913" fmla="*/ 1943541 w 2286002"/>
              <a:gd name="connsiteY913" fmla="*/ 609307 h 2451662"/>
              <a:gd name="connsiteX914" fmla="*/ 1947711 w 2286002"/>
              <a:gd name="connsiteY914" fmla="*/ 614071 h 2451662"/>
              <a:gd name="connsiteX915" fmla="*/ 1943541 w 2286002"/>
              <a:gd name="connsiteY915" fmla="*/ 615977 h 2451662"/>
              <a:gd name="connsiteX916" fmla="*/ 1942429 w 2286002"/>
              <a:gd name="connsiteY916" fmla="*/ 608751 h 2451662"/>
              <a:gd name="connsiteX917" fmla="*/ 1943541 w 2286002"/>
              <a:gd name="connsiteY917" fmla="*/ 608751 h 2451662"/>
              <a:gd name="connsiteX918" fmla="*/ 1943541 w 2286002"/>
              <a:gd name="connsiteY918" fmla="*/ 609307 h 2451662"/>
              <a:gd name="connsiteX919" fmla="*/ 1942429 w 2286002"/>
              <a:gd name="connsiteY919" fmla="*/ 609307 h 2451662"/>
              <a:gd name="connsiteX920" fmla="*/ 1942429 w 2286002"/>
              <a:gd name="connsiteY920" fmla="*/ 608751 h 2451662"/>
              <a:gd name="connsiteX921" fmla="*/ 1940576 w 2286002"/>
              <a:gd name="connsiteY921" fmla="*/ 604118 h 2451662"/>
              <a:gd name="connsiteX922" fmla="*/ 1942429 w 2286002"/>
              <a:gd name="connsiteY922" fmla="*/ 608751 h 2451662"/>
              <a:gd name="connsiteX923" fmla="*/ 1937796 w 2286002"/>
              <a:gd name="connsiteY923" fmla="*/ 606898 h 2451662"/>
              <a:gd name="connsiteX924" fmla="*/ 1940576 w 2286002"/>
              <a:gd name="connsiteY924" fmla="*/ 604118 h 2451662"/>
              <a:gd name="connsiteX925" fmla="*/ 229297 w 2286002"/>
              <a:gd name="connsiteY925" fmla="*/ 510351 h 2451662"/>
              <a:gd name="connsiteX926" fmla="*/ 232936 w 2286002"/>
              <a:gd name="connsiteY926" fmla="*/ 516837 h 2451662"/>
              <a:gd name="connsiteX927" fmla="*/ 223839 w 2286002"/>
              <a:gd name="connsiteY927" fmla="*/ 516837 h 2451662"/>
              <a:gd name="connsiteX928" fmla="*/ 229297 w 2286002"/>
              <a:gd name="connsiteY928" fmla="*/ 510351 h 2451662"/>
              <a:gd name="connsiteX929" fmla="*/ 343011 w 2286002"/>
              <a:gd name="connsiteY929" fmla="*/ 478104 h 2451662"/>
              <a:gd name="connsiteX930" fmla="*/ 332818 w 2286002"/>
              <a:gd name="connsiteY930" fmla="*/ 489896 h 2451662"/>
              <a:gd name="connsiteX931" fmla="*/ 329112 w 2286002"/>
              <a:gd name="connsiteY931" fmla="*/ 493524 h 2451662"/>
              <a:gd name="connsiteX932" fmla="*/ 330039 w 2286002"/>
              <a:gd name="connsiteY932" fmla="*/ 495338 h 2451662"/>
              <a:gd name="connsiteX933" fmla="*/ 343011 w 2286002"/>
              <a:gd name="connsiteY933" fmla="*/ 478104 h 2451662"/>
              <a:gd name="connsiteX934" fmla="*/ 433489 w 2286002"/>
              <a:gd name="connsiteY934" fmla="*/ 456978 h 2451662"/>
              <a:gd name="connsiteX935" fmla="*/ 432516 w 2286002"/>
              <a:gd name="connsiteY935" fmla="*/ 458646 h 2451662"/>
              <a:gd name="connsiteX936" fmla="*/ 436407 w 2286002"/>
              <a:gd name="connsiteY936" fmla="*/ 457813 h 2451662"/>
              <a:gd name="connsiteX937" fmla="*/ 433489 w 2286002"/>
              <a:gd name="connsiteY937" fmla="*/ 456978 h 2451662"/>
              <a:gd name="connsiteX938" fmla="*/ 410492 w 2286002"/>
              <a:gd name="connsiteY938" fmla="*/ 455689 h 2451662"/>
              <a:gd name="connsiteX939" fmla="*/ 409197 w 2286002"/>
              <a:gd name="connsiteY939" fmla="*/ 463092 h 2451662"/>
              <a:gd name="connsiteX940" fmla="*/ 410093 w 2286002"/>
              <a:gd name="connsiteY940" fmla="*/ 455884 h 2451662"/>
              <a:gd name="connsiteX941" fmla="*/ 420841 w 2286002"/>
              <a:gd name="connsiteY941" fmla="*/ 437864 h 2451662"/>
              <a:gd name="connsiteX942" fmla="*/ 419050 w 2286002"/>
              <a:gd name="connsiteY942" fmla="*/ 450478 h 2451662"/>
              <a:gd name="connsiteX943" fmla="*/ 414236 w 2286002"/>
              <a:gd name="connsiteY943" fmla="*/ 453857 h 2451662"/>
              <a:gd name="connsiteX944" fmla="*/ 410492 w 2286002"/>
              <a:gd name="connsiteY944" fmla="*/ 455689 h 2451662"/>
              <a:gd name="connsiteX945" fmla="*/ 411325 w 2286002"/>
              <a:gd name="connsiteY945" fmla="*/ 450928 h 2451662"/>
              <a:gd name="connsiteX946" fmla="*/ 415467 w 2286002"/>
              <a:gd name="connsiteY946" fmla="*/ 438765 h 2451662"/>
              <a:gd name="connsiteX947" fmla="*/ 420841 w 2286002"/>
              <a:gd name="connsiteY947" fmla="*/ 437864 h 2451662"/>
              <a:gd name="connsiteX948" fmla="*/ 294366 w 2286002"/>
              <a:gd name="connsiteY948" fmla="*/ 421346 h 2451662"/>
              <a:gd name="connsiteX949" fmla="*/ 283526 w 2286002"/>
              <a:gd name="connsiteY949" fmla="*/ 431353 h 2451662"/>
              <a:gd name="connsiteX950" fmla="*/ 295270 w 2286002"/>
              <a:gd name="connsiteY950" fmla="*/ 426805 h 2451662"/>
              <a:gd name="connsiteX951" fmla="*/ 294366 w 2286002"/>
              <a:gd name="connsiteY951" fmla="*/ 421346 h 2451662"/>
              <a:gd name="connsiteX952" fmla="*/ 469763 w 2286002"/>
              <a:gd name="connsiteY952" fmla="*/ 400832 h 2451662"/>
              <a:gd name="connsiteX953" fmla="*/ 424525 w 2286002"/>
              <a:gd name="connsiteY953" fmla="*/ 438080 h 2451662"/>
              <a:gd name="connsiteX954" fmla="*/ 436287 w 2286002"/>
              <a:gd name="connsiteY954" fmla="*/ 423544 h 2451662"/>
              <a:gd name="connsiteX955" fmla="*/ 423621 w 2286002"/>
              <a:gd name="connsiteY955" fmla="*/ 432629 h 2451662"/>
              <a:gd name="connsiteX956" fmla="*/ 469763 w 2286002"/>
              <a:gd name="connsiteY956" fmla="*/ 400832 h 2451662"/>
              <a:gd name="connsiteX957" fmla="*/ 1686641 w 2286002"/>
              <a:gd name="connsiteY957" fmla="*/ 392885 h 2451662"/>
              <a:gd name="connsiteX958" fmla="*/ 1698666 w 2286002"/>
              <a:gd name="connsiteY958" fmla="*/ 400833 h 2451662"/>
              <a:gd name="connsiteX959" fmla="*/ 1683364 w 2286002"/>
              <a:gd name="connsiteY959" fmla="*/ 394347 h 2451662"/>
              <a:gd name="connsiteX960" fmla="*/ 1686641 w 2286002"/>
              <a:gd name="connsiteY960" fmla="*/ 392885 h 2451662"/>
              <a:gd name="connsiteX961" fmla="*/ 338965 w 2286002"/>
              <a:gd name="connsiteY961" fmla="*/ 390826 h 2451662"/>
              <a:gd name="connsiteX962" fmla="*/ 332695 w 2286002"/>
              <a:gd name="connsiteY962" fmla="*/ 414176 h 2451662"/>
              <a:gd name="connsiteX963" fmla="*/ 338965 w 2286002"/>
              <a:gd name="connsiteY963" fmla="*/ 390826 h 2451662"/>
              <a:gd name="connsiteX964" fmla="*/ 414430 w 2286002"/>
              <a:gd name="connsiteY964" fmla="*/ 386067 h 2451662"/>
              <a:gd name="connsiteX965" fmla="*/ 407499 w 2286002"/>
              <a:gd name="connsiteY965" fmla="*/ 395341 h 2451662"/>
              <a:gd name="connsiteX966" fmla="*/ 418061 w 2286002"/>
              <a:gd name="connsiteY966" fmla="*/ 386307 h 2451662"/>
              <a:gd name="connsiteX967" fmla="*/ 414430 w 2286002"/>
              <a:gd name="connsiteY967" fmla="*/ 386067 h 2451662"/>
              <a:gd name="connsiteX968" fmla="*/ 507693 w 2286002"/>
              <a:gd name="connsiteY968" fmla="*/ 360831 h 2451662"/>
              <a:gd name="connsiteX969" fmla="*/ 512014 w 2286002"/>
              <a:gd name="connsiteY969" fmla="*/ 361850 h 2451662"/>
              <a:gd name="connsiteX970" fmla="*/ 470168 w 2286002"/>
              <a:gd name="connsiteY970" fmla="*/ 400807 h 2451662"/>
              <a:gd name="connsiteX971" fmla="*/ 472897 w 2286002"/>
              <a:gd name="connsiteY971" fmla="*/ 396277 h 2451662"/>
              <a:gd name="connsiteX972" fmla="*/ 455612 w 2286002"/>
              <a:gd name="connsiteY972" fmla="*/ 408054 h 2451662"/>
              <a:gd name="connsiteX973" fmla="*/ 460161 w 2286002"/>
              <a:gd name="connsiteY973" fmla="*/ 398089 h 2451662"/>
              <a:gd name="connsiteX974" fmla="*/ 502007 w 2286002"/>
              <a:gd name="connsiteY974" fmla="*/ 361850 h 2451662"/>
              <a:gd name="connsiteX975" fmla="*/ 507693 w 2286002"/>
              <a:gd name="connsiteY975" fmla="*/ 360831 h 2451662"/>
              <a:gd name="connsiteX976" fmla="*/ 1365371 w 2286002"/>
              <a:gd name="connsiteY976" fmla="*/ 355243 h 2451662"/>
              <a:gd name="connsiteX977" fmla="*/ 1373522 w 2286002"/>
              <a:gd name="connsiteY977" fmla="*/ 357930 h 2451662"/>
              <a:gd name="connsiteX978" fmla="*/ 1379861 w 2286002"/>
              <a:gd name="connsiteY978" fmla="*/ 358825 h 2451662"/>
              <a:gd name="connsiteX979" fmla="*/ 1408841 w 2286002"/>
              <a:gd name="connsiteY979" fmla="*/ 366887 h 2451662"/>
              <a:gd name="connsiteX980" fmla="*/ 1421520 w 2286002"/>
              <a:gd name="connsiteY980" fmla="*/ 365095 h 2451662"/>
              <a:gd name="connsiteX981" fmla="*/ 1388012 w 2286002"/>
              <a:gd name="connsiteY981" fmla="*/ 357034 h 2451662"/>
              <a:gd name="connsiteX982" fmla="*/ 1365371 w 2286002"/>
              <a:gd name="connsiteY982" fmla="*/ 355243 h 2451662"/>
              <a:gd name="connsiteX983" fmla="*/ 986225 w 2286002"/>
              <a:gd name="connsiteY983" fmla="*/ 353576 h 2451662"/>
              <a:gd name="connsiteX984" fmla="*/ 986225 w 2286002"/>
              <a:gd name="connsiteY984" fmla="*/ 355244 h 2451662"/>
              <a:gd name="connsiteX985" fmla="*/ 990117 w 2286002"/>
              <a:gd name="connsiteY985" fmla="*/ 354410 h 2451662"/>
              <a:gd name="connsiteX986" fmla="*/ 986225 w 2286002"/>
              <a:gd name="connsiteY986" fmla="*/ 353576 h 2451662"/>
              <a:gd name="connsiteX987" fmla="*/ 563716 w 2286002"/>
              <a:gd name="connsiteY987" fmla="*/ 352466 h 2451662"/>
              <a:gd name="connsiteX988" fmla="*/ 544612 w 2286002"/>
              <a:gd name="connsiteY988" fmla="*/ 369700 h 2451662"/>
              <a:gd name="connsiteX989" fmla="*/ 563716 w 2286002"/>
              <a:gd name="connsiteY989" fmla="*/ 352466 h 2451662"/>
              <a:gd name="connsiteX990" fmla="*/ 1314293 w 2286002"/>
              <a:gd name="connsiteY990" fmla="*/ 346348 h 2451662"/>
              <a:gd name="connsiteX991" fmla="*/ 1299771 w 2286002"/>
              <a:gd name="connsiteY991" fmla="*/ 347261 h 2451662"/>
              <a:gd name="connsiteX992" fmla="*/ 1308847 w 2286002"/>
              <a:gd name="connsiteY992" fmla="*/ 355481 h 2451662"/>
              <a:gd name="connsiteX993" fmla="*/ 1319739 w 2286002"/>
              <a:gd name="connsiteY993" fmla="*/ 350915 h 2451662"/>
              <a:gd name="connsiteX994" fmla="*/ 1326092 w 2286002"/>
              <a:gd name="connsiteY994" fmla="*/ 352741 h 2451662"/>
              <a:gd name="connsiteX995" fmla="*/ 1343338 w 2286002"/>
              <a:gd name="connsiteY995" fmla="*/ 351828 h 2451662"/>
              <a:gd name="connsiteX996" fmla="*/ 1344245 w 2286002"/>
              <a:gd name="connsiteY996" fmla="*/ 350915 h 2451662"/>
              <a:gd name="connsiteX997" fmla="*/ 1319739 w 2286002"/>
              <a:gd name="connsiteY997" fmla="*/ 346348 h 2451662"/>
              <a:gd name="connsiteX998" fmla="*/ 1319739 w 2286002"/>
              <a:gd name="connsiteY998" fmla="*/ 350001 h 2451662"/>
              <a:gd name="connsiteX999" fmla="*/ 1314293 w 2286002"/>
              <a:gd name="connsiteY999" fmla="*/ 346348 h 2451662"/>
              <a:gd name="connsiteX1000" fmla="*/ 531710 w 2286002"/>
              <a:gd name="connsiteY1000" fmla="*/ 343566 h 2451662"/>
              <a:gd name="connsiteX1001" fmla="*/ 523490 w 2286002"/>
              <a:gd name="connsiteY1001" fmla="*/ 354240 h 2451662"/>
              <a:gd name="connsiteX1002" fmla="*/ 516184 w 2286002"/>
              <a:gd name="connsiteY1002" fmla="*/ 354240 h 2451662"/>
              <a:gd name="connsiteX1003" fmla="*/ 524403 w 2286002"/>
              <a:gd name="connsiteY1003" fmla="*/ 346235 h 2451662"/>
              <a:gd name="connsiteX1004" fmla="*/ 523490 w 2286002"/>
              <a:gd name="connsiteY1004" fmla="*/ 345345 h 2451662"/>
              <a:gd name="connsiteX1005" fmla="*/ 529884 w 2286002"/>
              <a:gd name="connsiteY1005" fmla="*/ 346235 h 2451662"/>
              <a:gd name="connsiteX1006" fmla="*/ 531710 w 2286002"/>
              <a:gd name="connsiteY1006" fmla="*/ 343566 h 2451662"/>
              <a:gd name="connsiteX1007" fmla="*/ 1279757 w 2286002"/>
              <a:gd name="connsiteY1007" fmla="*/ 340651 h 2451662"/>
              <a:gd name="connsiteX1008" fmla="*/ 1289764 w 2286002"/>
              <a:gd name="connsiteY1008" fmla="*/ 343569 h 2451662"/>
              <a:gd name="connsiteX1009" fmla="*/ 1291583 w 2286002"/>
              <a:gd name="connsiteY1009" fmla="*/ 343569 h 2451662"/>
              <a:gd name="connsiteX1010" fmla="*/ 1299771 w 2286002"/>
              <a:gd name="connsiteY1010" fmla="*/ 343569 h 2451662"/>
              <a:gd name="connsiteX1011" fmla="*/ 1290105 w 2286002"/>
              <a:gd name="connsiteY1011" fmla="*/ 340651 h 2451662"/>
              <a:gd name="connsiteX1012" fmla="*/ 1279757 w 2286002"/>
              <a:gd name="connsiteY1012" fmla="*/ 340651 h 2451662"/>
              <a:gd name="connsiteX1013" fmla="*/ 410278 w 2286002"/>
              <a:gd name="connsiteY1013" fmla="*/ 311878 h 2451662"/>
              <a:gd name="connsiteX1014" fmla="*/ 376637 w 2286002"/>
              <a:gd name="connsiteY1014" fmla="*/ 348166 h 2451662"/>
              <a:gd name="connsiteX1015" fmla="*/ 362998 w 2286002"/>
              <a:gd name="connsiteY1015" fmla="*/ 359052 h 2451662"/>
              <a:gd name="connsiteX1016" fmla="*/ 371181 w 2286002"/>
              <a:gd name="connsiteY1016" fmla="*/ 359052 h 2451662"/>
              <a:gd name="connsiteX1017" fmla="*/ 356634 w 2286002"/>
              <a:gd name="connsiteY1017" fmla="*/ 369938 h 2451662"/>
              <a:gd name="connsiteX1018" fmla="*/ 343904 w 2286002"/>
              <a:gd name="connsiteY1018" fmla="*/ 383546 h 2451662"/>
              <a:gd name="connsiteX1019" fmla="*/ 316627 w 2286002"/>
              <a:gd name="connsiteY1019" fmla="*/ 414390 h 2451662"/>
              <a:gd name="connsiteX1020" fmla="*/ 262982 w 2286002"/>
              <a:gd name="connsiteY1020" fmla="*/ 470635 h 2451662"/>
              <a:gd name="connsiteX1021" fmla="*/ 239342 w 2286002"/>
              <a:gd name="connsiteY1021" fmla="*/ 506922 h 2451662"/>
              <a:gd name="connsiteX1022" fmla="*/ 232977 w 2286002"/>
              <a:gd name="connsiteY1022" fmla="*/ 502386 h 2451662"/>
              <a:gd name="connsiteX1023" fmla="*/ 260254 w 2286002"/>
              <a:gd name="connsiteY1023" fmla="*/ 458842 h 2451662"/>
              <a:gd name="connsiteX1024" fmla="*/ 249344 w 2286002"/>
              <a:gd name="connsiteY1024" fmla="*/ 467006 h 2451662"/>
              <a:gd name="connsiteX1025" fmla="*/ 244797 w 2286002"/>
              <a:gd name="connsiteY1025" fmla="*/ 463378 h 2451662"/>
              <a:gd name="connsiteX1026" fmla="*/ 241160 w 2286002"/>
              <a:gd name="connsiteY1026" fmla="*/ 478800 h 2451662"/>
              <a:gd name="connsiteX1027" fmla="*/ 228431 w 2286002"/>
              <a:gd name="connsiteY1027" fmla="*/ 491500 h 2451662"/>
              <a:gd name="connsiteX1028" fmla="*/ 230250 w 2286002"/>
              <a:gd name="connsiteY1028" fmla="*/ 496036 h 2451662"/>
              <a:gd name="connsiteX1029" fmla="*/ 216611 w 2286002"/>
              <a:gd name="connsiteY1029" fmla="*/ 511458 h 2451662"/>
              <a:gd name="connsiteX1030" fmla="*/ 224794 w 2286002"/>
              <a:gd name="connsiteY1030" fmla="*/ 484243 h 2451662"/>
              <a:gd name="connsiteX1031" fmla="*/ 234796 w 2286002"/>
              <a:gd name="connsiteY1031" fmla="*/ 473357 h 2451662"/>
              <a:gd name="connsiteX1032" fmla="*/ 232977 w 2286002"/>
              <a:gd name="connsiteY1032" fmla="*/ 468821 h 2451662"/>
              <a:gd name="connsiteX1033" fmla="*/ 246616 w 2286002"/>
              <a:gd name="connsiteY1033" fmla="*/ 453399 h 2451662"/>
              <a:gd name="connsiteX1034" fmla="*/ 248434 w 2286002"/>
              <a:gd name="connsiteY1034" fmla="*/ 457935 h 2451662"/>
              <a:gd name="connsiteX1035" fmla="*/ 274802 w 2286002"/>
              <a:gd name="connsiteY1035" fmla="*/ 419833 h 2451662"/>
              <a:gd name="connsiteX1036" fmla="*/ 292987 w 2286002"/>
              <a:gd name="connsiteY1036" fmla="*/ 404411 h 2451662"/>
              <a:gd name="connsiteX1037" fmla="*/ 299352 w 2286002"/>
              <a:gd name="connsiteY1037" fmla="*/ 406225 h 2451662"/>
              <a:gd name="connsiteX1038" fmla="*/ 301170 w 2286002"/>
              <a:gd name="connsiteY1038" fmla="*/ 395339 h 2451662"/>
              <a:gd name="connsiteX1039" fmla="*/ 292078 w 2286002"/>
              <a:gd name="connsiteY1039" fmla="*/ 398968 h 2451662"/>
              <a:gd name="connsiteX1040" fmla="*/ 307535 w 2286002"/>
              <a:gd name="connsiteY1040" fmla="*/ 385360 h 2451662"/>
              <a:gd name="connsiteX1041" fmla="*/ 304807 w 2286002"/>
              <a:gd name="connsiteY1041" fmla="*/ 395339 h 2451662"/>
              <a:gd name="connsiteX1042" fmla="*/ 317536 w 2286002"/>
              <a:gd name="connsiteY1042" fmla="*/ 383546 h 2451662"/>
              <a:gd name="connsiteX1043" fmla="*/ 329356 w 2286002"/>
              <a:gd name="connsiteY1043" fmla="*/ 386267 h 2451662"/>
              <a:gd name="connsiteX1044" fmla="*/ 349360 w 2286002"/>
              <a:gd name="connsiteY1044" fmla="*/ 369938 h 2451662"/>
              <a:gd name="connsiteX1045" fmla="*/ 352087 w 2286002"/>
              <a:gd name="connsiteY1045" fmla="*/ 348166 h 2451662"/>
              <a:gd name="connsiteX1046" fmla="*/ 363907 w 2286002"/>
              <a:gd name="connsiteY1046" fmla="*/ 339094 h 2451662"/>
              <a:gd name="connsiteX1047" fmla="*/ 362089 w 2286002"/>
              <a:gd name="connsiteY1047" fmla="*/ 349980 h 2451662"/>
              <a:gd name="connsiteX1048" fmla="*/ 393912 w 2286002"/>
              <a:gd name="connsiteY1048" fmla="*/ 320043 h 2451662"/>
              <a:gd name="connsiteX1049" fmla="*/ 410278 w 2286002"/>
              <a:gd name="connsiteY1049" fmla="*/ 311878 h 2451662"/>
              <a:gd name="connsiteX1050" fmla="*/ 642797 w 2286002"/>
              <a:gd name="connsiteY1050" fmla="*/ 266098 h 2451662"/>
              <a:gd name="connsiteX1051" fmla="*/ 648218 w 2286002"/>
              <a:gd name="connsiteY1051" fmla="*/ 266098 h 2451662"/>
              <a:gd name="connsiteX1052" fmla="*/ 633763 w 2286002"/>
              <a:gd name="connsiteY1052" fmla="*/ 277057 h 2451662"/>
              <a:gd name="connsiteX1053" fmla="*/ 642797 w 2286002"/>
              <a:gd name="connsiteY1053" fmla="*/ 266098 h 2451662"/>
              <a:gd name="connsiteX1054" fmla="*/ 632651 w 2286002"/>
              <a:gd name="connsiteY1054" fmla="*/ 236272 h 2451662"/>
              <a:gd name="connsiteX1055" fmla="*/ 612720 w 2286002"/>
              <a:gd name="connsiteY1055" fmla="*/ 240762 h 2451662"/>
              <a:gd name="connsiteX1056" fmla="*/ 632651 w 2286002"/>
              <a:gd name="connsiteY1056" fmla="*/ 236272 h 2451662"/>
              <a:gd name="connsiteX1057" fmla="*/ 716789 w 2286002"/>
              <a:gd name="connsiteY1057" fmla="*/ 235132 h 2451662"/>
              <a:gd name="connsiteX1058" fmla="*/ 721045 w 2286002"/>
              <a:gd name="connsiteY1058" fmla="*/ 235271 h 2451662"/>
              <a:gd name="connsiteX1059" fmla="*/ 698808 w 2286002"/>
              <a:gd name="connsiteY1059" fmla="*/ 242387 h 2451662"/>
              <a:gd name="connsiteX1060" fmla="*/ 716789 w 2286002"/>
              <a:gd name="connsiteY1060" fmla="*/ 235132 h 2451662"/>
              <a:gd name="connsiteX1061" fmla="*/ 472662 w 2286002"/>
              <a:gd name="connsiteY1061" fmla="*/ 226264 h 2451662"/>
              <a:gd name="connsiteX1062" fmla="*/ 478102 w 2286002"/>
              <a:gd name="connsiteY1062" fmla="*/ 228082 h 2451662"/>
              <a:gd name="connsiteX1063" fmla="*/ 475382 w 2286002"/>
              <a:gd name="connsiteY1063" fmla="*/ 235354 h 2451662"/>
              <a:gd name="connsiteX1064" fmla="*/ 453621 w 2286002"/>
              <a:gd name="connsiteY1064" fmla="*/ 244444 h 2451662"/>
              <a:gd name="connsiteX1065" fmla="*/ 443647 w 2286002"/>
              <a:gd name="connsiteY1065" fmla="*/ 260807 h 2451662"/>
              <a:gd name="connsiteX1066" fmla="*/ 424607 w 2286002"/>
              <a:gd name="connsiteY1066" fmla="*/ 274442 h 2451662"/>
              <a:gd name="connsiteX1067" fmla="*/ 401939 w 2286002"/>
              <a:gd name="connsiteY1067" fmla="*/ 293532 h 2451662"/>
              <a:gd name="connsiteX1068" fmla="*/ 414633 w 2286002"/>
              <a:gd name="connsiteY1068" fmla="*/ 271715 h 2451662"/>
              <a:gd name="connsiteX1069" fmla="*/ 438207 w 2286002"/>
              <a:gd name="connsiteY1069" fmla="*/ 258989 h 2451662"/>
              <a:gd name="connsiteX1070" fmla="*/ 442741 w 2286002"/>
              <a:gd name="connsiteY1070" fmla="*/ 254443 h 2451662"/>
              <a:gd name="connsiteX1071" fmla="*/ 442741 w 2286002"/>
              <a:gd name="connsiteY1071" fmla="*/ 245354 h 2451662"/>
              <a:gd name="connsiteX1072" fmla="*/ 469035 w 2286002"/>
              <a:gd name="connsiteY1072" fmla="*/ 236263 h 2451662"/>
              <a:gd name="connsiteX1073" fmla="*/ 472662 w 2286002"/>
              <a:gd name="connsiteY1073" fmla="*/ 226264 h 2451662"/>
              <a:gd name="connsiteX1074" fmla="*/ 753291 w 2286002"/>
              <a:gd name="connsiteY1074" fmla="*/ 218005 h 2451662"/>
              <a:gd name="connsiteX1075" fmla="*/ 757180 w 2286002"/>
              <a:gd name="connsiteY1075" fmla="*/ 219161 h 2451662"/>
              <a:gd name="connsiteX1076" fmla="*/ 738034 w 2286002"/>
              <a:gd name="connsiteY1076" fmla="*/ 227381 h 2451662"/>
              <a:gd name="connsiteX1077" fmla="*/ 753291 w 2286002"/>
              <a:gd name="connsiteY1077" fmla="*/ 218005 h 2451662"/>
              <a:gd name="connsiteX1078" fmla="*/ 811662 w 2286002"/>
              <a:gd name="connsiteY1078" fmla="*/ 216061 h 2451662"/>
              <a:gd name="connsiteX1079" fmla="*/ 793316 w 2286002"/>
              <a:gd name="connsiteY1079" fmla="*/ 219699 h 2451662"/>
              <a:gd name="connsiteX1080" fmla="*/ 811662 w 2286002"/>
              <a:gd name="connsiteY1080" fmla="*/ 216061 h 2451662"/>
              <a:gd name="connsiteX1081" fmla="*/ 1644183 w 2286002"/>
              <a:gd name="connsiteY1081" fmla="*/ 212366 h 2451662"/>
              <a:gd name="connsiteX1082" fmla="*/ 1677249 w 2286002"/>
              <a:gd name="connsiteY1082" fmla="*/ 230712 h 2451662"/>
              <a:gd name="connsiteX1083" fmla="*/ 1644183 w 2286002"/>
              <a:gd name="connsiteY1083" fmla="*/ 212366 h 2451662"/>
              <a:gd name="connsiteX1084" fmla="*/ 775223 w 2286002"/>
              <a:gd name="connsiteY1084" fmla="*/ 208503 h 2451662"/>
              <a:gd name="connsiteX1085" fmla="*/ 773404 w 2286002"/>
              <a:gd name="connsiteY1085" fmla="*/ 210704 h 2451662"/>
              <a:gd name="connsiteX1086" fmla="*/ 761577 w 2286002"/>
              <a:gd name="connsiteY1086" fmla="*/ 216263 h 2451662"/>
              <a:gd name="connsiteX1087" fmla="*/ 768855 w 2286002"/>
              <a:gd name="connsiteY1087" fmla="*/ 209777 h 2451662"/>
              <a:gd name="connsiteX1088" fmla="*/ 775223 w 2286002"/>
              <a:gd name="connsiteY1088" fmla="*/ 208503 h 2451662"/>
              <a:gd name="connsiteX1089" fmla="*/ 856141 w 2286002"/>
              <a:gd name="connsiteY1089" fmla="*/ 199141 h 2451662"/>
              <a:gd name="connsiteX1090" fmla="*/ 858916 w 2286002"/>
              <a:gd name="connsiteY1090" fmla="*/ 201586 h 2451662"/>
              <a:gd name="connsiteX1091" fmla="*/ 846097 w 2286002"/>
              <a:gd name="connsiteY1091" fmla="*/ 205144 h 2451662"/>
              <a:gd name="connsiteX1092" fmla="*/ 856141 w 2286002"/>
              <a:gd name="connsiteY1092" fmla="*/ 199141 h 2451662"/>
              <a:gd name="connsiteX1093" fmla="*/ 554821 w 2286002"/>
              <a:gd name="connsiteY1093" fmla="*/ 178989 h 2451662"/>
              <a:gd name="connsiteX1094" fmla="*/ 537451 w 2286002"/>
              <a:gd name="connsiteY1094" fmla="*/ 196458 h 2451662"/>
              <a:gd name="connsiteX1095" fmla="*/ 528309 w 2286002"/>
              <a:gd name="connsiteY1095" fmla="*/ 198297 h 2451662"/>
              <a:gd name="connsiteX1096" fmla="*/ 528309 w 2286002"/>
              <a:gd name="connsiteY1096" fmla="*/ 191861 h 2451662"/>
              <a:gd name="connsiteX1097" fmla="*/ 513682 w 2286002"/>
              <a:gd name="connsiteY1097" fmla="*/ 195539 h 2451662"/>
              <a:gd name="connsiteX1098" fmla="*/ 554821 w 2286002"/>
              <a:gd name="connsiteY1098" fmla="*/ 178989 h 2451662"/>
              <a:gd name="connsiteX1099" fmla="*/ 575723 w 2286002"/>
              <a:gd name="connsiteY1099" fmla="*/ 165219 h 2451662"/>
              <a:gd name="connsiteX1100" fmla="*/ 578170 w 2286002"/>
              <a:gd name="connsiteY1100" fmla="*/ 167019 h 2451662"/>
              <a:gd name="connsiteX1101" fmla="*/ 559268 w 2286002"/>
              <a:gd name="connsiteY1101" fmla="*/ 174275 h 2451662"/>
              <a:gd name="connsiteX1102" fmla="*/ 575723 w 2286002"/>
              <a:gd name="connsiteY1102" fmla="*/ 165219 h 2451662"/>
              <a:gd name="connsiteX1103" fmla="*/ 1587077 w 2286002"/>
              <a:gd name="connsiteY1103" fmla="*/ 165117 h 2451662"/>
              <a:gd name="connsiteX1104" fmla="*/ 1595082 w 2286002"/>
              <a:gd name="connsiteY1104" fmla="*/ 177904 h 2451662"/>
              <a:gd name="connsiteX1105" fmla="*/ 1587077 w 2286002"/>
              <a:gd name="connsiteY1105" fmla="*/ 165117 h 2451662"/>
              <a:gd name="connsiteX1106" fmla="*/ 819011 w 2286002"/>
              <a:gd name="connsiteY1106" fmla="*/ 146314 h 2451662"/>
              <a:gd name="connsiteX1107" fmla="*/ 822781 w 2286002"/>
              <a:gd name="connsiteY1107" fmla="*/ 146342 h 2451662"/>
              <a:gd name="connsiteX1108" fmla="*/ 804435 w 2286002"/>
              <a:gd name="connsiteY1108" fmla="*/ 152629 h 2451662"/>
              <a:gd name="connsiteX1109" fmla="*/ 819011 w 2286002"/>
              <a:gd name="connsiteY1109" fmla="*/ 146314 h 2451662"/>
              <a:gd name="connsiteX1110" fmla="*/ 905389 w 2286002"/>
              <a:gd name="connsiteY1110" fmla="*/ 144545 h 2451662"/>
              <a:gd name="connsiteX1111" fmla="*/ 909025 w 2286002"/>
              <a:gd name="connsiteY1111" fmla="*/ 157263 h 2451662"/>
              <a:gd name="connsiteX1112" fmla="*/ 856302 w 2286002"/>
              <a:gd name="connsiteY1112" fmla="*/ 160897 h 2451662"/>
              <a:gd name="connsiteX1113" fmla="*/ 841757 w 2286002"/>
              <a:gd name="connsiteY1113" fmla="*/ 168165 h 2451662"/>
              <a:gd name="connsiteX1114" fmla="*/ 685405 w 2286002"/>
              <a:gd name="connsiteY1114" fmla="*/ 192692 h 2451662"/>
              <a:gd name="connsiteX1115" fmla="*/ 544506 w 2286002"/>
              <a:gd name="connsiteY1115" fmla="*/ 262641 h 2451662"/>
              <a:gd name="connsiteX1116" fmla="*/ 540870 w 2286002"/>
              <a:gd name="connsiteY1116" fmla="*/ 278084 h 2451662"/>
              <a:gd name="connsiteX1117" fmla="*/ 488146 w 2286002"/>
              <a:gd name="connsiteY1117" fmla="*/ 318055 h 2451662"/>
              <a:gd name="connsiteX1118" fmla="*/ 438150 w 2286002"/>
              <a:gd name="connsiteY1118" fmla="*/ 341674 h 2451662"/>
              <a:gd name="connsiteX1119" fmla="*/ 399971 w 2286002"/>
              <a:gd name="connsiteY1119" fmla="*/ 382554 h 2451662"/>
              <a:gd name="connsiteX1120" fmla="*/ 360883 w 2286002"/>
              <a:gd name="connsiteY1120" fmla="*/ 428883 h 2451662"/>
              <a:gd name="connsiteX1121" fmla="*/ 359974 w 2286002"/>
              <a:gd name="connsiteY1121" fmla="*/ 431609 h 2451662"/>
              <a:gd name="connsiteX1122" fmla="*/ 386336 w 2286002"/>
              <a:gd name="connsiteY1122" fmla="*/ 408898 h 2451662"/>
              <a:gd name="connsiteX1123" fmla="*/ 378154 w 2286002"/>
              <a:gd name="connsiteY1123" fmla="*/ 412532 h 2451662"/>
              <a:gd name="connsiteX1124" fmla="*/ 402698 w 2286002"/>
              <a:gd name="connsiteY1124" fmla="*/ 390730 h 2451662"/>
              <a:gd name="connsiteX1125" fmla="*/ 419970 w 2286002"/>
              <a:gd name="connsiteY1125" fmla="*/ 368019 h 2451662"/>
              <a:gd name="connsiteX1126" fmla="*/ 439059 w 2286002"/>
              <a:gd name="connsiteY1126" fmla="*/ 365293 h 2451662"/>
              <a:gd name="connsiteX1127" fmla="*/ 414515 w 2286002"/>
              <a:gd name="connsiteY1127" fmla="*/ 398905 h 2451662"/>
              <a:gd name="connsiteX1128" fmla="*/ 429969 w 2286002"/>
              <a:gd name="connsiteY1128" fmla="*/ 383462 h 2451662"/>
              <a:gd name="connsiteX1129" fmla="*/ 406334 w 2286002"/>
              <a:gd name="connsiteY1129" fmla="*/ 408898 h 2451662"/>
              <a:gd name="connsiteX1130" fmla="*/ 377245 w 2286002"/>
              <a:gd name="connsiteY1130" fmla="*/ 434334 h 2451662"/>
              <a:gd name="connsiteX1131" fmla="*/ 381790 w 2286002"/>
              <a:gd name="connsiteY1131" fmla="*/ 436151 h 2451662"/>
              <a:gd name="connsiteX1132" fmla="*/ 358156 w 2286002"/>
              <a:gd name="connsiteY1132" fmla="*/ 457953 h 2451662"/>
              <a:gd name="connsiteX1133" fmla="*/ 351793 w 2286002"/>
              <a:gd name="connsiteY1133" fmla="*/ 466129 h 2451662"/>
              <a:gd name="connsiteX1134" fmla="*/ 356338 w 2286002"/>
              <a:gd name="connsiteY1134" fmla="*/ 464312 h 2451662"/>
              <a:gd name="connsiteX1135" fmla="*/ 350884 w 2286002"/>
              <a:gd name="connsiteY1135" fmla="*/ 475213 h 2451662"/>
              <a:gd name="connsiteX1136" fmla="*/ 355429 w 2286002"/>
              <a:gd name="connsiteY1136" fmla="*/ 473397 h 2451662"/>
              <a:gd name="connsiteX1137" fmla="*/ 349975 w 2286002"/>
              <a:gd name="connsiteY1137" fmla="*/ 479755 h 2451662"/>
              <a:gd name="connsiteX1138" fmla="*/ 349975 w 2286002"/>
              <a:gd name="connsiteY1138" fmla="*/ 485206 h 2451662"/>
              <a:gd name="connsiteX1139" fmla="*/ 389063 w 2286002"/>
              <a:gd name="connsiteY1139" fmla="*/ 470671 h 2451662"/>
              <a:gd name="connsiteX1140" fmla="*/ 393608 w 2286002"/>
              <a:gd name="connsiteY1140" fmla="*/ 462495 h 2451662"/>
              <a:gd name="connsiteX1141" fmla="*/ 397244 w 2286002"/>
              <a:gd name="connsiteY1141" fmla="*/ 465221 h 2451662"/>
              <a:gd name="connsiteX1142" fmla="*/ 392699 w 2286002"/>
              <a:gd name="connsiteY1142" fmla="*/ 469763 h 2451662"/>
              <a:gd name="connsiteX1143" fmla="*/ 398153 w 2286002"/>
              <a:gd name="connsiteY1143" fmla="*/ 468855 h 2451662"/>
              <a:gd name="connsiteX1144" fmla="*/ 400880 w 2286002"/>
              <a:gd name="connsiteY1144" fmla="*/ 466129 h 2451662"/>
              <a:gd name="connsiteX1145" fmla="*/ 404516 w 2286002"/>
              <a:gd name="connsiteY1145" fmla="*/ 461587 h 2451662"/>
              <a:gd name="connsiteX1146" fmla="*/ 403009 w 2286002"/>
              <a:gd name="connsiteY1146" fmla="*/ 466860 h 2451662"/>
              <a:gd name="connsiteX1147" fmla="*/ 402698 w 2286002"/>
              <a:gd name="connsiteY1147" fmla="*/ 467037 h 2451662"/>
              <a:gd name="connsiteX1148" fmla="*/ 402698 w 2286002"/>
              <a:gd name="connsiteY1148" fmla="*/ 467946 h 2451662"/>
              <a:gd name="connsiteX1149" fmla="*/ 403009 w 2286002"/>
              <a:gd name="connsiteY1149" fmla="*/ 466860 h 2451662"/>
              <a:gd name="connsiteX1150" fmla="*/ 415425 w 2286002"/>
              <a:gd name="connsiteY1150" fmla="*/ 459770 h 2451662"/>
              <a:gd name="connsiteX1151" fmla="*/ 423606 w 2286002"/>
              <a:gd name="connsiteY1151" fmla="*/ 445235 h 2451662"/>
              <a:gd name="connsiteX1152" fmla="*/ 444513 w 2286002"/>
              <a:gd name="connsiteY1152" fmla="*/ 446144 h 2451662"/>
              <a:gd name="connsiteX1153" fmla="*/ 447240 w 2286002"/>
              <a:gd name="connsiteY1153" fmla="*/ 452503 h 2451662"/>
              <a:gd name="connsiteX1154" fmla="*/ 459058 w 2286002"/>
              <a:gd name="connsiteY1154" fmla="*/ 445235 h 2451662"/>
              <a:gd name="connsiteX1155" fmla="*/ 461785 w 2286002"/>
              <a:gd name="connsiteY1155" fmla="*/ 422524 h 2451662"/>
              <a:gd name="connsiteX1156" fmla="*/ 468148 w 2286002"/>
              <a:gd name="connsiteY1156" fmla="*/ 421616 h 2451662"/>
              <a:gd name="connsiteX1157" fmla="*/ 470875 w 2286002"/>
              <a:gd name="connsiteY1157" fmla="*/ 423433 h 2451662"/>
              <a:gd name="connsiteX1158" fmla="*/ 470875 w 2286002"/>
              <a:gd name="connsiteY1158" fmla="*/ 424341 h 2451662"/>
              <a:gd name="connsiteX1159" fmla="*/ 485420 w 2286002"/>
              <a:gd name="connsiteY1159" fmla="*/ 410715 h 2451662"/>
              <a:gd name="connsiteX1160" fmla="*/ 487237 w 2286002"/>
              <a:gd name="connsiteY1160" fmla="*/ 417074 h 2451662"/>
              <a:gd name="connsiteX1161" fmla="*/ 472693 w 2286002"/>
              <a:gd name="connsiteY1161" fmla="*/ 428883 h 2451662"/>
              <a:gd name="connsiteX1162" fmla="*/ 471784 w 2286002"/>
              <a:gd name="connsiteY1162" fmla="*/ 429792 h 2451662"/>
              <a:gd name="connsiteX1163" fmla="*/ 467239 w 2286002"/>
              <a:gd name="connsiteY1163" fmla="*/ 437968 h 2451662"/>
              <a:gd name="connsiteX1164" fmla="*/ 502691 w 2286002"/>
              <a:gd name="connsiteY1164" fmla="*/ 408898 h 2451662"/>
              <a:gd name="connsiteX1165" fmla="*/ 510872 w 2286002"/>
              <a:gd name="connsiteY1165" fmla="*/ 404356 h 2451662"/>
              <a:gd name="connsiteX1166" fmla="*/ 509054 w 2286002"/>
              <a:gd name="connsiteY1166" fmla="*/ 403448 h 2451662"/>
              <a:gd name="connsiteX1167" fmla="*/ 511781 w 2286002"/>
              <a:gd name="connsiteY1167" fmla="*/ 400722 h 2451662"/>
              <a:gd name="connsiteX1168" fmla="*/ 513599 w 2286002"/>
              <a:gd name="connsiteY1168" fmla="*/ 402539 h 2451662"/>
              <a:gd name="connsiteX1169" fmla="*/ 537234 w 2286002"/>
              <a:gd name="connsiteY1169" fmla="*/ 390730 h 2451662"/>
              <a:gd name="connsiteX1170" fmla="*/ 544506 w 2286002"/>
              <a:gd name="connsiteY1170" fmla="*/ 382554 h 2451662"/>
              <a:gd name="connsiteX1171" fmla="*/ 553596 w 2286002"/>
              <a:gd name="connsiteY1171" fmla="*/ 377103 h 2451662"/>
              <a:gd name="connsiteX1172" fmla="*/ 726311 w 2286002"/>
              <a:gd name="connsiteY1172" fmla="*/ 264458 h 2451662"/>
              <a:gd name="connsiteX1173" fmla="*/ 940841 w 2286002"/>
              <a:gd name="connsiteY1173" fmla="*/ 204502 h 2451662"/>
              <a:gd name="connsiteX1174" fmla="*/ 985383 w 2286002"/>
              <a:gd name="connsiteY1174" fmla="*/ 189059 h 2451662"/>
              <a:gd name="connsiteX1175" fmla="*/ 1036289 w 2286002"/>
              <a:gd name="connsiteY1175" fmla="*/ 183608 h 2451662"/>
              <a:gd name="connsiteX1176" fmla="*/ 1134464 w 2286002"/>
              <a:gd name="connsiteY1176" fmla="*/ 164532 h 2451662"/>
              <a:gd name="connsiteX1177" fmla="*/ 1162643 w 2286002"/>
              <a:gd name="connsiteY1177" fmla="*/ 166348 h 2451662"/>
              <a:gd name="connsiteX1178" fmla="*/ 1189914 w 2286002"/>
              <a:gd name="connsiteY1178" fmla="*/ 168165 h 2451662"/>
              <a:gd name="connsiteX1179" fmla="*/ 1231729 w 2286002"/>
              <a:gd name="connsiteY1179" fmla="*/ 164532 h 2451662"/>
              <a:gd name="connsiteX1180" fmla="*/ 1333540 w 2286002"/>
              <a:gd name="connsiteY1180" fmla="*/ 173615 h 2451662"/>
              <a:gd name="connsiteX1181" fmla="*/ 1356266 w 2286002"/>
              <a:gd name="connsiteY1181" fmla="*/ 187242 h 2451662"/>
              <a:gd name="connsiteX1182" fmla="*/ 1388990 w 2286002"/>
              <a:gd name="connsiteY1182" fmla="*/ 188151 h 2451662"/>
              <a:gd name="connsiteX1183" fmla="*/ 1389900 w 2286002"/>
              <a:gd name="connsiteY1183" fmla="*/ 181792 h 2451662"/>
              <a:gd name="connsiteX1184" fmla="*/ 1400808 w 2286002"/>
              <a:gd name="connsiteY1184" fmla="*/ 188151 h 2451662"/>
              <a:gd name="connsiteX1185" fmla="*/ 1422624 w 2286002"/>
              <a:gd name="connsiteY1185" fmla="*/ 177249 h 2451662"/>
              <a:gd name="connsiteX1186" fmla="*/ 1451713 w 2286002"/>
              <a:gd name="connsiteY1186" fmla="*/ 186333 h 2451662"/>
              <a:gd name="connsiteX1187" fmla="*/ 1439896 w 2286002"/>
              <a:gd name="connsiteY1187" fmla="*/ 171799 h 2451662"/>
              <a:gd name="connsiteX1188" fmla="*/ 1404444 w 2286002"/>
              <a:gd name="connsiteY1188" fmla="*/ 170890 h 2451662"/>
              <a:gd name="connsiteX1189" fmla="*/ 1402626 w 2286002"/>
              <a:gd name="connsiteY1189" fmla="*/ 160897 h 2451662"/>
              <a:gd name="connsiteX1190" fmla="*/ 1366265 w 2286002"/>
              <a:gd name="connsiteY1190" fmla="*/ 163623 h 2451662"/>
              <a:gd name="connsiteX1191" fmla="*/ 1380809 w 2286002"/>
              <a:gd name="connsiteY1191" fmla="*/ 170890 h 2451662"/>
              <a:gd name="connsiteX1192" fmla="*/ 1336267 w 2286002"/>
              <a:gd name="connsiteY1192" fmla="*/ 156355 h 2451662"/>
              <a:gd name="connsiteX1193" fmla="*/ 1340812 w 2286002"/>
              <a:gd name="connsiteY1193" fmla="*/ 154538 h 2451662"/>
              <a:gd name="connsiteX1194" fmla="*/ 1535343 w 2286002"/>
              <a:gd name="connsiteY1194" fmla="*/ 186333 h 2451662"/>
              <a:gd name="connsiteX1195" fmla="*/ 1711694 w 2286002"/>
              <a:gd name="connsiteY1195" fmla="*/ 273542 h 2451662"/>
              <a:gd name="connsiteX1196" fmla="*/ 1747147 w 2286002"/>
              <a:gd name="connsiteY1196" fmla="*/ 283535 h 2451662"/>
              <a:gd name="connsiteX1197" fmla="*/ 1795325 w 2286002"/>
              <a:gd name="connsiteY1197" fmla="*/ 350759 h 2451662"/>
              <a:gd name="connsiteX1198" fmla="*/ 1663516 w 2286002"/>
              <a:gd name="connsiteY1198" fmla="*/ 264458 h 2451662"/>
              <a:gd name="connsiteX1199" fmla="*/ 1624428 w 2286002"/>
              <a:gd name="connsiteY1199" fmla="*/ 275359 h 2451662"/>
              <a:gd name="connsiteX1200" fmla="*/ 1776235 w 2286002"/>
              <a:gd name="connsiteY1200" fmla="*/ 364385 h 2451662"/>
              <a:gd name="connsiteX1201" fmla="*/ 1788962 w 2286002"/>
              <a:gd name="connsiteY1201" fmla="*/ 378920 h 2451662"/>
              <a:gd name="connsiteX1202" fmla="*/ 1871683 w 2286002"/>
              <a:gd name="connsiteY1202" fmla="*/ 437059 h 2451662"/>
              <a:gd name="connsiteX1203" fmla="*/ 2002583 w 2286002"/>
              <a:gd name="connsiteY1203" fmla="*/ 572414 h 2451662"/>
              <a:gd name="connsiteX1204" fmla="*/ 2028944 w 2286002"/>
              <a:gd name="connsiteY1204" fmla="*/ 604209 h 2451662"/>
              <a:gd name="connsiteX1205" fmla="*/ 1993492 w 2286002"/>
              <a:gd name="connsiteY1205" fmla="*/ 566963 h 2451662"/>
              <a:gd name="connsiteX1206" fmla="*/ 1967131 w 2286002"/>
              <a:gd name="connsiteY1206" fmla="*/ 532443 h 2451662"/>
              <a:gd name="connsiteX1207" fmla="*/ 1918043 w 2286002"/>
              <a:gd name="connsiteY1207" fmla="*/ 489748 h 2451662"/>
              <a:gd name="connsiteX1208" fmla="*/ 1865320 w 2286002"/>
              <a:gd name="connsiteY1208" fmla="*/ 443418 h 2451662"/>
              <a:gd name="connsiteX1209" fmla="*/ 1839867 w 2286002"/>
              <a:gd name="connsiteY1209" fmla="*/ 427975 h 2451662"/>
              <a:gd name="connsiteX1210" fmla="*/ 1815323 w 2286002"/>
              <a:gd name="connsiteY1210" fmla="*/ 412532 h 2451662"/>
              <a:gd name="connsiteX1211" fmla="*/ 1770781 w 2286002"/>
              <a:gd name="connsiteY1211" fmla="*/ 380737 h 2451662"/>
              <a:gd name="connsiteX1212" fmla="*/ 1661698 w 2286002"/>
              <a:gd name="connsiteY1212" fmla="*/ 316238 h 2451662"/>
              <a:gd name="connsiteX1213" fmla="*/ 1628064 w 2286002"/>
              <a:gd name="connsiteY1213" fmla="*/ 310788 h 2451662"/>
              <a:gd name="connsiteX1214" fmla="*/ 1593521 w 2286002"/>
              <a:gd name="connsiteY1214" fmla="*/ 317146 h 2451662"/>
              <a:gd name="connsiteX1215" fmla="*/ 1594430 w 2286002"/>
              <a:gd name="connsiteY1215" fmla="*/ 305337 h 2451662"/>
              <a:gd name="connsiteX1216" fmla="*/ 1568068 w 2286002"/>
              <a:gd name="connsiteY1216" fmla="*/ 312605 h 2451662"/>
              <a:gd name="connsiteX1217" fmla="*/ 1591703 w 2286002"/>
              <a:gd name="connsiteY1217" fmla="*/ 320780 h 2451662"/>
              <a:gd name="connsiteX1218" fmla="*/ 1559887 w 2286002"/>
              <a:gd name="connsiteY1218" fmla="*/ 330773 h 2451662"/>
              <a:gd name="connsiteX1219" fmla="*/ 1602611 w 2286002"/>
              <a:gd name="connsiteY1219" fmla="*/ 358026 h 2451662"/>
              <a:gd name="connsiteX1220" fmla="*/ 1641699 w 2286002"/>
              <a:gd name="connsiteY1220" fmla="*/ 388004 h 2451662"/>
              <a:gd name="connsiteX1221" fmla="*/ 1719876 w 2286002"/>
              <a:gd name="connsiteY1221" fmla="*/ 443418 h 2451662"/>
              <a:gd name="connsiteX1222" fmla="*/ 1750783 w 2286002"/>
              <a:gd name="connsiteY1222" fmla="*/ 441601 h 2451662"/>
              <a:gd name="connsiteX1223" fmla="*/ 1719876 w 2286002"/>
              <a:gd name="connsiteY1223" fmla="*/ 448869 h 2451662"/>
              <a:gd name="connsiteX1224" fmla="*/ 1743511 w 2286002"/>
              <a:gd name="connsiteY1224" fmla="*/ 475213 h 2451662"/>
              <a:gd name="connsiteX1225" fmla="*/ 1750783 w 2286002"/>
              <a:gd name="connsiteY1225" fmla="*/ 483389 h 2451662"/>
              <a:gd name="connsiteX1226" fmla="*/ 1752601 w 2286002"/>
              <a:gd name="connsiteY1226" fmla="*/ 484298 h 2451662"/>
              <a:gd name="connsiteX1227" fmla="*/ 1780780 w 2286002"/>
              <a:gd name="connsiteY1227" fmla="*/ 501558 h 2451662"/>
              <a:gd name="connsiteX1228" fmla="*/ 1783508 w 2286002"/>
              <a:gd name="connsiteY1228" fmla="*/ 507008 h 2451662"/>
              <a:gd name="connsiteX1229" fmla="*/ 1806233 w 2286002"/>
              <a:gd name="connsiteY1229" fmla="*/ 526085 h 2451662"/>
              <a:gd name="connsiteX1230" fmla="*/ 1807142 w 2286002"/>
              <a:gd name="connsiteY1230" fmla="*/ 526085 h 2451662"/>
              <a:gd name="connsiteX1231" fmla="*/ 1809869 w 2286002"/>
              <a:gd name="connsiteY1231" fmla="*/ 528810 h 2451662"/>
              <a:gd name="connsiteX1232" fmla="*/ 1813505 w 2286002"/>
              <a:gd name="connsiteY1232" fmla="*/ 533352 h 2451662"/>
              <a:gd name="connsiteX1233" fmla="*/ 1845321 w 2286002"/>
              <a:gd name="connsiteY1233" fmla="*/ 539711 h 2451662"/>
              <a:gd name="connsiteX1234" fmla="*/ 1851684 w 2286002"/>
              <a:gd name="connsiteY1234" fmla="*/ 546070 h 2451662"/>
              <a:gd name="connsiteX1235" fmla="*/ 1855320 w 2286002"/>
              <a:gd name="connsiteY1235" fmla="*/ 551521 h 2451662"/>
              <a:gd name="connsiteX1236" fmla="*/ 1868047 w 2286002"/>
              <a:gd name="connsiteY1236" fmla="*/ 555154 h 2451662"/>
              <a:gd name="connsiteX1237" fmla="*/ 1879864 w 2286002"/>
              <a:gd name="connsiteY1237" fmla="*/ 566963 h 2451662"/>
              <a:gd name="connsiteX1238" fmla="*/ 1899863 w 2286002"/>
              <a:gd name="connsiteY1238" fmla="*/ 582407 h 2451662"/>
              <a:gd name="connsiteX1239" fmla="*/ 1906226 w 2286002"/>
              <a:gd name="connsiteY1239" fmla="*/ 584223 h 2451662"/>
              <a:gd name="connsiteX1240" fmla="*/ 1929861 w 2286002"/>
              <a:gd name="connsiteY1240" fmla="*/ 609660 h 2451662"/>
              <a:gd name="connsiteX1241" fmla="*/ 1935315 w 2286002"/>
              <a:gd name="connsiteY1241" fmla="*/ 616018 h 2451662"/>
              <a:gd name="connsiteX1242" fmla="*/ 1943364 w 2286002"/>
              <a:gd name="connsiteY1242" fmla="*/ 616912 h 2451662"/>
              <a:gd name="connsiteX1243" fmla="*/ 1943541 w 2286002"/>
              <a:gd name="connsiteY1243" fmla="*/ 617089 h 2451662"/>
              <a:gd name="connsiteX1244" fmla="*/ 1943541 w 2286002"/>
              <a:gd name="connsiteY1244" fmla="*/ 617056 h 2451662"/>
              <a:gd name="connsiteX1245" fmla="*/ 1944519 w 2286002"/>
              <a:gd name="connsiteY1245" fmla="*/ 619879 h 2451662"/>
              <a:gd name="connsiteX1246" fmla="*/ 1946223 w 2286002"/>
              <a:gd name="connsiteY1246" fmla="*/ 621468 h 2451662"/>
              <a:gd name="connsiteX1247" fmla="*/ 1988038 w 2286002"/>
              <a:gd name="connsiteY1247" fmla="*/ 650538 h 2451662"/>
              <a:gd name="connsiteX1248" fmla="*/ 2009855 w 2286002"/>
              <a:gd name="connsiteY1248" fmla="*/ 666890 h 2451662"/>
              <a:gd name="connsiteX1249" fmla="*/ 2034398 w 2286002"/>
              <a:gd name="connsiteY1249" fmla="*/ 695959 h 2451662"/>
              <a:gd name="connsiteX1250" fmla="*/ 2040762 w 2286002"/>
              <a:gd name="connsiteY1250" fmla="*/ 704135 h 2451662"/>
              <a:gd name="connsiteX1251" fmla="*/ 2053488 w 2286002"/>
              <a:gd name="connsiteY1251" fmla="*/ 715945 h 2451662"/>
              <a:gd name="connsiteX1252" fmla="*/ 2061669 w 2286002"/>
              <a:gd name="connsiteY1252" fmla="*/ 717761 h 2451662"/>
              <a:gd name="connsiteX1253" fmla="*/ 2065305 w 2286002"/>
              <a:gd name="connsiteY1253" fmla="*/ 706861 h 2451662"/>
              <a:gd name="connsiteX1254" fmla="*/ 2063487 w 2286002"/>
              <a:gd name="connsiteY1254" fmla="*/ 700502 h 2451662"/>
              <a:gd name="connsiteX1255" fmla="*/ 2065305 w 2286002"/>
              <a:gd name="connsiteY1255" fmla="*/ 695050 h 2451662"/>
              <a:gd name="connsiteX1256" fmla="*/ 2068032 w 2286002"/>
              <a:gd name="connsiteY1256" fmla="*/ 696868 h 2451662"/>
              <a:gd name="connsiteX1257" fmla="*/ 2079850 w 2286002"/>
              <a:gd name="connsiteY1257" fmla="*/ 719578 h 2451662"/>
              <a:gd name="connsiteX1258" fmla="*/ 2081668 w 2286002"/>
              <a:gd name="connsiteY1258" fmla="*/ 730479 h 2451662"/>
              <a:gd name="connsiteX1259" fmla="*/ 2102575 w 2286002"/>
              <a:gd name="connsiteY1259" fmla="*/ 742288 h 2451662"/>
              <a:gd name="connsiteX1260" fmla="*/ 2106212 w 2286002"/>
              <a:gd name="connsiteY1260" fmla="*/ 752281 h 2451662"/>
              <a:gd name="connsiteX1261" fmla="*/ 2118029 w 2286002"/>
              <a:gd name="connsiteY1261" fmla="*/ 772267 h 2451662"/>
              <a:gd name="connsiteX1262" fmla="*/ 2132573 w 2286002"/>
              <a:gd name="connsiteY1262" fmla="*/ 784985 h 2451662"/>
              <a:gd name="connsiteX1263" fmla="*/ 2126210 w 2286002"/>
              <a:gd name="connsiteY1263" fmla="*/ 764999 h 2451662"/>
              <a:gd name="connsiteX1264" fmla="*/ 2063487 w 2286002"/>
              <a:gd name="connsiteY1264" fmla="*/ 644180 h 2451662"/>
              <a:gd name="connsiteX1265" fmla="*/ 2040762 w 2286002"/>
              <a:gd name="connsiteY1265" fmla="*/ 618743 h 2451662"/>
              <a:gd name="connsiteX1266" fmla="*/ 2051670 w 2286002"/>
              <a:gd name="connsiteY1266" fmla="*/ 606934 h 2451662"/>
              <a:gd name="connsiteX1267" fmla="*/ 2059851 w 2286002"/>
              <a:gd name="connsiteY1267" fmla="*/ 610568 h 2451662"/>
              <a:gd name="connsiteX1268" fmla="*/ 2087122 w 2286002"/>
              <a:gd name="connsiteY1268" fmla="*/ 665981 h 2451662"/>
              <a:gd name="connsiteX1269" fmla="*/ 2168934 w 2286002"/>
              <a:gd name="connsiteY1269" fmla="*/ 812237 h 2451662"/>
              <a:gd name="connsiteX1270" fmla="*/ 2173141 w 2286002"/>
              <a:gd name="connsiteY1270" fmla="*/ 813078 h 2451662"/>
              <a:gd name="connsiteX1271" fmla="*/ 2173141 w 2286002"/>
              <a:gd name="connsiteY1271" fmla="*/ 813333 h 2451662"/>
              <a:gd name="connsiteX1272" fmla="*/ 2173354 w 2286002"/>
              <a:gd name="connsiteY1272" fmla="*/ 813120 h 2451662"/>
              <a:gd name="connsiteX1273" fmla="*/ 2173479 w 2286002"/>
              <a:gd name="connsiteY1273" fmla="*/ 813146 h 2451662"/>
              <a:gd name="connsiteX1274" fmla="*/ 2170752 w 2286002"/>
              <a:gd name="connsiteY1274" fmla="*/ 817688 h 2451662"/>
              <a:gd name="connsiteX1275" fmla="*/ 2171661 w 2286002"/>
              <a:gd name="connsiteY1275" fmla="*/ 821321 h 2451662"/>
              <a:gd name="connsiteX1276" fmla="*/ 2176206 w 2286002"/>
              <a:gd name="connsiteY1276" fmla="*/ 836765 h 2451662"/>
              <a:gd name="connsiteX1277" fmla="*/ 2185297 w 2286002"/>
              <a:gd name="connsiteY1277" fmla="*/ 842215 h 2451662"/>
              <a:gd name="connsiteX1278" fmla="*/ 2195296 w 2286002"/>
              <a:gd name="connsiteY1278" fmla="*/ 858567 h 2451662"/>
              <a:gd name="connsiteX1279" fmla="*/ 2217112 w 2286002"/>
              <a:gd name="connsiteY1279" fmla="*/ 893996 h 2451662"/>
              <a:gd name="connsiteX1280" fmla="*/ 2222567 w 2286002"/>
              <a:gd name="connsiteY1280" fmla="*/ 896721 h 2451662"/>
              <a:gd name="connsiteX1281" fmla="*/ 2229839 w 2286002"/>
              <a:gd name="connsiteY1281" fmla="*/ 903079 h 2451662"/>
              <a:gd name="connsiteX1282" fmla="*/ 2229839 w 2286002"/>
              <a:gd name="connsiteY1282" fmla="*/ 920339 h 2451662"/>
              <a:gd name="connsiteX1283" fmla="*/ 2241656 w 2286002"/>
              <a:gd name="connsiteY1283" fmla="*/ 933057 h 2451662"/>
              <a:gd name="connsiteX1284" fmla="*/ 2245292 w 2286002"/>
              <a:gd name="connsiteY1284" fmla="*/ 938508 h 2451662"/>
              <a:gd name="connsiteX1285" fmla="*/ 2246201 w 2286002"/>
              <a:gd name="connsiteY1285" fmla="*/ 936691 h 2451662"/>
              <a:gd name="connsiteX1286" fmla="*/ 2247110 w 2286002"/>
              <a:gd name="connsiteY1286" fmla="*/ 941233 h 2451662"/>
              <a:gd name="connsiteX1287" fmla="*/ 2254382 w 2286002"/>
              <a:gd name="connsiteY1287" fmla="*/ 947592 h 2451662"/>
              <a:gd name="connsiteX1288" fmla="*/ 2252564 w 2286002"/>
              <a:gd name="connsiteY1288" fmla="*/ 962128 h 2451662"/>
              <a:gd name="connsiteX1289" fmla="*/ 2265291 w 2286002"/>
              <a:gd name="connsiteY1289" fmla="*/ 1007548 h 2451662"/>
              <a:gd name="connsiteX1290" fmla="*/ 2266200 w 2286002"/>
              <a:gd name="connsiteY1290" fmla="*/ 1034800 h 2451662"/>
              <a:gd name="connsiteX1291" fmla="*/ 2271654 w 2286002"/>
              <a:gd name="connsiteY1291" fmla="*/ 1064778 h 2451662"/>
              <a:gd name="connsiteX1292" fmla="*/ 2282562 w 2286002"/>
              <a:gd name="connsiteY1292" fmla="*/ 1080221 h 2451662"/>
              <a:gd name="connsiteX1293" fmla="*/ 2285289 w 2286002"/>
              <a:gd name="connsiteY1293" fmla="*/ 1085671 h 2451662"/>
              <a:gd name="connsiteX1294" fmla="*/ 2285289 w 2286002"/>
              <a:gd name="connsiteY1294" fmla="*/ 1107475 h 2451662"/>
              <a:gd name="connsiteX1295" fmla="*/ 2278926 w 2286002"/>
              <a:gd name="connsiteY1295" fmla="*/ 1143815 h 2451662"/>
              <a:gd name="connsiteX1296" fmla="*/ 2285289 w 2286002"/>
              <a:gd name="connsiteY1296" fmla="*/ 1181058 h 2451662"/>
              <a:gd name="connsiteX1297" fmla="*/ 2281653 w 2286002"/>
              <a:gd name="connsiteY1297" fmla="*/ 1189234 h 2451662"/>
              <a:gd name="connsiteX1298" fmla="*/ 2272563 w 2286002"/>
              <a:gd name="connsiteY1298" fmla="*/ 1198319 h 2451662"/>
              <a:gd name="connsiteX1299" fmla="*/ 2272563 w 2286002"/>
              <a:gd name="connsiteY1299" fmla="*/ 1211942 h 2451662"/>
              <a:gd name="connsiteX1300" fmla="*/ 2265291 w 2286002"/>
              <a:gd name="connsiteY1300" fmla="*/ 1269172 h 2451662"/>
              <a:gd name="connsiteX1301" fmla="*/ 2267109 w 2286002"/>
              <a:gd name="connsiteY1301" fmla="*/ 1279165 h 2451662"/>
              <a:gd name="connsiteX1302" fmla="*/ 2268927 w 2286002"/>
              <a:gd name="connsiteY1302" fmla="*/ 1288249 h 2451662"/>
              <a:gd name="connsiteX1303" fmla="*/ 2265291 w 2286002"/>
              <a:gd name="connsiteY1303" fmla="*/ 1307326 h 2451662"/>
              <a:gd name="connsiteX1304" fmla="*/ 2262564 w 2286002"/>
              <a:gd name="connsiteY1304" fmla="*/ 1334579 h 2451662"/>
              <a:gd name="connsiteX1305" fmla="*/ 2245292 w 2286002"/>
              <a:gd name="connsiteY1305" fmla="*/ 1360014 h 2451662"/>
              <a:gd name="connsiteX1306" fmla="*/ 2238020 w 2286002"/>
              <a:gd name="connsiteY1306" fmla="*/ 1371824 h 2451662"/>
              <a:gd name="connsiteX1307" fmla="*/ 2229839 w 2286002"/>
              <a:gd name="connsiteY1307" fmla="*/ 1400894 h 2451662"/>
              <a:gd name="connsiteX1308" fmla="*/ 2216204 w 2286002"/>
              <a:gd name="connsiteY1308" fmla="*/ 1449040 h 2451662"/>
              <a:gd name="connsiteX1309" fmla="*/ 2212568 w 2286002"/>
              <a:gd name="connsiteY1309" fmla="*/ 1454491 h 2451662"/>
              <a:gd name="connsiteX1310" fmla="*/ 2188933 w 2286002"/>
              <a:gd name="connsiteY1310" fmla="*/ 1469026 h 2451662"/>
              <a:gd name="connsiteX1311" fmla="*/ 2163480 w 2286002"/>
              <a:gd name="connsiteY1311" fmla="*/ 1481744 h 2451662"/>
              <a:gd name="connsiteX1312" fmla="*/ 2158935 w 2286002"/>
              <a:gd name="connsiteY1312" fmla="*/ 1493553 h 2451662"/>
              <a:gd name="connsiteX1313" fmla="*/ 2157117 w 2286002"/>
              <a:gd name="connsiteY1313" fmla="*/ 1496278 h 2451662"/>
              <a:gd name="connsiteX1314" fmla="*/ 2153481 w 2286002"/>
              <a:gd name="connsiteY1314" fmla="*/ 1508088 h 2451662"/>
              <a:gd name="connsiteX1315" fmla="*/ 2156208 w 2286002"/>
              <a:gd name="connsiteY1315" fmla="*/ 1527165 h 2451662"/>
              <a:gd name="connsiteX1316" fmla="*/ 2146209 w 2286002"/>
              <a:gd name="connsiteY1316" fmla="*/ 1558960 h 2451662"/>
              <a:gd name="connsiteX1317" fmla="*/ 2140754 w 2286002"/>
              <a:gd name="connsiteY1317" fmla="*/ 1567135 h 2451662"/>
              <a:gd name="connsiteX1318" fmla="*/ 2136209 w 2286002"/>
              <a:gd name="connsiteY1318" fmla="*/ 1576220 h 2451662"/>
              <a:gd name="connsiteX1319" fmla="*/ 2140754 w 2286002"/>
              <a:gd name="connsiteY1319" fmla="*/ 1591663 h 2451662"/>
              <a:gd name="connsiteX1320" fmla="*/ 2137118 w 2286002"/>
              <a:gd name="connsiteY1320" fmla="*/ 1613465 h 2451662"/>
              <a:gd name="connsiteX1321" fmla="*/ 2128937 w 2286002"/>
              <a:gd name="connsiteY1321" fmla="*/ 1615282 h 2451662"/>
              <a:gd name="connsiteX1322" fmla="*/ 2110756 w 2286002"/>
              <a:gd name="connsiteY1322" fmla="*/ 1598930 h 2451662"/>
              <a:gd name="connsiteX1323" fmla="*/ 2109848 w 2286002"/>
              <a:gd name="connsiteY1323" fmla="*/ 1584395 h 2451662"/>
              <a:gd name="connsiteX1324" fmla="*/ 2109848 w 2286002"/>
              <a:gd name="connsiteY1324" fmla="*/ 1550784 h 2451662"/>
              <a:gd name="connsiteX1325" fmla="*/ 2108029 w 2286002"/>
              <a:gd name="connsiteY1325" fmla="*/ 1548059 h 2451662"/>
              <a:gd name="connsiteX1326" fmla="*/ 2105302 w 2286002"/>
              <a:gd name="connsiteY1326" fmla="*/ 1550784 h 2451662"/>
              <a:gd name="connsiteX1327" fmla="*/ 2092576 w 2286002"/>
              <a:gd name="connsiteY1327" fmla="*/ 1570769 h 2451662"/>
              <a:gd name="connsiteX1328" fmla="*/ 2092576 w 2286002"/>
              <a:gd name="connsiteY1328" fmla="*/ 1580762 h 2451662"/>
              <a:gd name="connsiteX1329" fmla="*/ 2074395 w 2286002"/>
              <a:gd name="connsiteY1329" fmla="*/ 1599839 h 2451662"/>
              <a:gd name="connsiteX1330" fmla="*/ 2061669 w 2286002"/>
              <a:gd name="connsiteY1330" fmla="*/ 1631634 h 2451662"/>
              <a:gd name="connsiteX1331" fmla="*/ 2045307 w 2286002"/>
              <a:gd name="connsiteY1331" fmla="*/ 1665245 h 2451662"/>
              <a:gd name="connsiteX1332" fmla="*/ 2041670 w 2286002"/>
              <a:gd name="connsiteY1332" fmla="*/ 1674330 h 2451662"/>
              <a:gd name="connsiteX1333" fmla="*/ 2028944 w 2286002"/>
              <a:gd name="connsiteY1333" fmla="*/ 1701583 h 2451662"/>
              <a:gd name="connsiteX1334" fmla="*/ 2020763 w 2286002"/>
              <a:gd name="connsiteY1334" fmla="*/ 1726110 h 2451662"/>
              <a:gd name="connsiteX1335" fmla="*/ 2017127 w 2286002"/>
              <a:gd name="connsiteY1335" fmla="*/ 1742462 h 2451662"/>
              <a:gd name="connsiteX1336" fmla="*/ 1997128 w 2286002"/>
              <a:gd name="connsiteY1336" fmla="*/ 1774256 h 2451662"/>
              <a:gd name="connsiteX1337" fmla="*/ 1991674 w 2286002"/>
              <a:gd name="connsiteY1337" fmla="*/ 1769714 h 2451662"/>
              <a:gd name="connsiteX1338" fmla="*/ 1988038 w 2286002"/>
              <a:gd name="connsiteY1338" fmla="*/ 1765172 h 2451662"/>
              <a:gd name="connsiteX1339" fmla="*/ 1986220 w 2286002"/>
              <a:gd name="connsiteY1339" fmla="*/ 1767897 h 2451662"/>
              <a:gd name="connsiteX1340" fmla="*/ 1989856 w 2286002"/>
              <a:gd name="connsiteY1340" fmla="*/ 1808776 h 2451662"/>
              <a:gd name="connsiteX1341" fmla="*/ 1986220 w 2286002"/>
              <a:gd name="connsiteY1341" fmla="*/ 1837846 h 2451662"/>
              <a:gd name="connsiteX1342" fmla="*/ 1958949 w 2286002"/>
              <a:gd name="connsiteY1342" fmla="*/ 1861465 h 2451662"/>
              <a:gd name="connsiteX1343" fmla="*/ 1943496 w 2286002"/>
              <a:gd name="connsiteY1343" fmla="*/ 1880542 h 2451662"/>
              <a:gd name="connsiteX1344" fmla="*/ 1934406 w 2286002"/>
              <a:gd name="connsiteY1344" fmla="*/ 1908703 h 2451662"/>
              <a:gd name="connsiteX1345" fmla="*/ 1930770 w 2286002"/>
              <a:gd name="connsiteY1345" fmla="*/ 1914154 h 2451662"/>
              <a:gd name="connsiteX1346" fmla="*/ 1908953 w 2286002"/>
              <a:gd name="connsiteY1346" fmla="*/ 1948674 h 2451662"/>
              <a:gd name="connsiteX1347" fmla="*/ 1884409 w 2286002"/>
              <a:gd name="connsiteY1347" fmla="*/ 1967751 h 2451662"/>
              <a:gd name="connsiteX1348" fmla="*/ 1863502 w 2286002"/>
              <a:gd name="connsiteY1348" fmla="*/ 1994095 h 2451662"/>
              <a:gd name="connsiteX1349" fmla="*/ 1836231 w 2286002"/>
              <a:gd name="connsiteY1349" fmla="*/ 2019531 h 2451662"/>
              <a:gd name="connsiteX1350" fmla="*/ 1831686 w 2286002"/>
              <a:gd name="connsiteY1350" fmla="*/ 2017714 h 2451662"/>
              <a:gd name="connsiteX1351" fmla="*/ 1829868 w 2286002"/>
              <a:gd name="connsiteY1351" fmla="*/ 2011356 h 2451662"/>
              <a:gd name="connsiteX1352" fmla="*/ 1828959 w 2286002"/>
              <a:gd name="connsiteY1352" fmla="*/ 2009539 h 2451662"/>
              <a:gd name="connsiteX1353" fmla="*/ 1811687 w 2286002"/>
              <a:gd name="connsiteY1353" fmla="*/ 2022256 h 2451662"/>
              <a:gd name="connsiteX1354" fmla="*/ 1825322 w 2286002"/>
              <a:gd name="connsiteY1354" fmla="*/ 2004088 h 2451662"/>
              <a:gd name="connsiteX1355" fmla="*/ 1824414 w 2286002"/>
              <a:gd name="connsiteY1355" fmla="*/ 2002271 h 2451662"/>
              <a:gd name="connsiteX1356" fmla="*/ 1832595 w 2286002"/>
              <a:gd name="connsiteY1356" fmla="*/ 1994095 h 2451662"/>
              <a:gd name="connsiteX1357" fmla="*/ 1840776 w 2286002"/>
              <a:gd name="connsiteY1357" fmla="*/ 1987736 h 2451662"/>
              <a:gd name="connsiteX1358" fmla="*/ 1843503 w 2286002"/>
              <a:gd name="connsiteY1358" fmla="*/ 1982286 h 2451662"/>
              <a:gd name="connsiteX1359" fmla="*/ 1841685 w 2286002"/>
              <a:gd name="connsiteY1359" fmla="*/ 1982286 h 2451662"/>
              <a:gd name="connsiteX1360" fmla="*/ 1844412 w 2286002"/>
              <a:gd name="connsiteY1360" fmla="*/ 1979560 h 2451662"/>
              <a:gd name="connsiteX1361" fmla="*/ 1865320 w 2286002"/>
              <a:gd name="connsiteY1361" fmla="*/ 1955033 h 2451662"/>
              <a:gd name="connsiteX1362" fmla="*/ 1878046 w 2286002"/>
              <a:gd name="connsiteY1362" fmla="*/ 1934139 h 2451662"/>
              <a:gd name="connsiteX1363" fmla="*/ 1868047 w 2286002"/>
              <a:gd name="connsiteY1363" fmla="*/ 1909612 h 2451662"/>
              <a:gd name="connsiteX1364" fmla="*/ 1864411 w 2286002"/>
              <a:gd name="connsiteY1364" fmla="*/ 1899619 h 2451662"/>
              <a:gd name="connsiteX1365" fmla="*/ 1862593 w 2286002"/>
              <a:gd name="connsiteY1365" fmla="*/ 1897802 h 2451662"/>
              <a:gd name="connsiteX1366" fmla="*/ 1860775 w 2286002"/>
              <a:gd name="connsiteY1366" fmla="*/ 1899619 h 2451662"/>
              <a:gd name="connsiteX1367" fmla="*/ 1846230 w 2286002"/>
              <a:gd name="connsiteY1367" fmla="*/ 1910520 h 2451662"/>
              <a:gd name="connsiteX1368" fmla="*/ 1842594 w 2286002"/>
              <a:gd name="connsiteY1368" fmla="*/ 1918696 h 2451662"/>
              <a:gd name="connsiteX1369" fmla="*/ 1834413 w 2286002"/>
              <a:gd name="connsiteY1369" fmla="*/ 1925964 h 2451662"/>
              <a:gd name="connsiteX1370" fmla="*/ 1834413 w 2286002"/>
              <a:gd name="connsiteY1370" fmla="*/ 1930506 h 2451662"/>
              <a:gd name="connsiteX1371" fmla="*/ 1839867 w 2286002"/>
              <a:gd name="connsiteY1371" fmla="*/ 1943224 h 2451662"/>
              <a:gd name="connsiteX1372" fmla="*/ 1844412 w 2286002"/>
              <a:gd name="connsiteY1372" fmla="*/ 1962300 h 2451662"/>
              <a:gd name="connsiteX1373" fmla="*/ 1842594 w 2286002"/>
              <a:gd name="connsiteY1373" fmla="*/ 1965026 h 2451662"/>
              <a:gd name="connsiteX1374" fmla="*/ 1839867 w 2286002"/>
              <a:gd name="connsiteY1374" fmla="*/ 1963209 h 2451662"/>
              <a:gd name="connsiteX1375" fmla="*/ 1832595 w 2286002"/>
              <a:gd name="connsiteY1375" fmla="*/ 1955942 h 2451662"/>
              <a:gd name="connsiteX1376" fmla="*/ 1808051 w 2286002"/>
              <a:gd name="connsiteY1376" fmla="*/ 1937773 h 2451662"/>
              <a:gd name="connsiteX1377" fmla="*/ 1793507 w 2286002"/>
              <a:gd name="connsiteY1377" fmla="*/ 1940498 h 2451662"/>
              <a:gd name="connsiteX1378" fmla="*/ 1794416 w 2286002"/>
              <a:gd name="connsiteY1378" fmla="*/ 1949582 h 2451662"/>
              <a:gd name="connsiteX1379" fmla="*/ 1796234 w 2286002"/>
              <a:gd name="connsiteY1379" fmla="*/ 1948674 h 2451662"/>
              <a:gd name="connsiteX1380" fmla="*/ 1794416 w 2286002"/>
              <a:gd name="connsiteY1380" fmla="*/ 1951399 h 2451662"/>
              <a:gd name="connsiteX1381" fmla="*/ 1790780 w 2286002"/>
              <a:gd name="connsiteY1381" fmla="*/ 1955942 h 2451662"/>
              <a:gd name="connsiteX1382" fmla="*/ 1790780 w 2286002"/>
              <a:gd name="connsiteY1382" fmla="*/ 1964117 h 2451662"/>
              <a:gd name="connsiteX1383" fmla="*/ 1796234 w 2286002"/>
              <a:gd name="connsiteY1383" fmla="*/ 1959575 h 2451662"/>
              <a:gd name="connsiteX1384" fmla="*/ 1806233 w 2286002"/>
              <a:gd name="connsiteY1384" fmla="*/ 1948674 h 2451662"/>
              <a:gd name="connsiteX1385" fmla="*/ 1803506 w 2286002"/>
              <a:gd name="connsiteY1385" fmla="*/ 1957758 h 2451662"/>
              <a:gd name="connsiteX1386" fmla="*/ 1792598 w 2286002"/>
              <a:gd name="connsiteY1386" fmla="*/ 1968660 h 2451662"/>
              <a:gd name="connsiteX1387" fmla="*/ 1800779 w 2286002"/>
              <a:gd name="connsiteY1387" fmla="*/ 1990462 h 2451662"/>
              <a:gd name="connsiteX1388" fmla="*/ 1793507 w 2286002"/>
              <a:gd name="connsiteY1388" fmla="*/ 2021348 h 2451662"/>
              <a:gd name="connsiteX1389" fmla="*/ 1781689 w 2286002"/>
              <a:gd name="connsiteY1389" fmla="*/ 2051326 h 2451662"/>
              <a:gd name="connsiteX1390" fmla="*/ 1781689 w 2286002"/>
              <a:gd name="connsiteY1390" fmla="*/ 2062227 h 2451662"/>
              <a:gd name="connsiteX1391" fmla="*/ 1781689 w 2286002"/>
              <a:gd name="connsiteY1391" fmla="*/ 2066769 h 2451662"/>
              <a:gd name="connsiteX1392" fmla="*/ 1788053 w 2286002"/>
              <a:gd name="connsiteY1392" fmla="*/ 2064952 h 2451662"/>
              <a:gd name="connsiteX1393" fmla="*/ 1781689 w 2286002"/>
              <a:gd name="connsiteY1393" fmla="*/ 2069495 h 2451662"/>
              <a:gd name="connsiteX1394" fmla="*/ 1780780 w 2286002"/>
              <a:gd name="connsiteY1394" fmla="*/ 2073128 h 2451662"/>
              <a:gd name="connsiteX1395" fmla="*/ 1822596 w 2286002"/>
              <a:gd name="connsiteY1395" fmla="*/ 2042242 h 2451662"/>
              <a:gd name="connsiteX1396" fmla="*/ 1856230 w 2286002"/>
              <a:gd name="connsiteY1396" fmla="*/ 2013172 h 2451662"/>
              <a:gd name="connsiteX1397" fmla="*/ 1885318 w 2286002"/>
              <a:gd name="connsiteY1397" fmla="*/ 1987736 h 2451662"/>
              <a:gd name="connsiteX1398" fmla="*/ 1899863 w 2286002"/>
              <a:gd name="connsiteY1398" fmla="*/ 1976835 h 2451662"/>
              <a:gd name="connsiteX1399" fmla="*/ 1876228 w 2286002"/>
              <a:gd name="connsiteY1399" fmla="*/ 2026799 h 2451662"/>
              <a:gd name="connsiteX1400" fmla="*/ 1861684 w 2286002"/>
              <a:gd name="connsiteY1400" fmla="*/ 2046784 h 2451662"/>
              <a:gd name="connsiteX1401" fmla="*/ 1852593 w 2286002"/>
              <a:gd name="connsiteY1401" fmla="*/ 2052235 h 2451662"/>
              <a:gd name="connsiteX1402" fmla="*/ 1815323 w 2286002"/>
              <a:gd name="connsiteY1402" fmla="*/ 2102198 h 2451662"/>
              <a:gd name="connsiteX1403" fmla="*/ 1784416 w 2286002"/>
              <a:gd name="connsiteY1403" fmla="*/ 2114916 h 2451662"/>
              <a:gd name="connsiteX1404" fmla="*/ 1784800 w 2286002"/>
              <a:gd name="connsiteY1404" fmla="*/ 2108784 h 2451662"/>
              <a:gd name="connsiteX1405" fmla="*/ 1783540 w 2286002"/>
              <a:gd name="connsiteY1405" fmla="*/ 2106791 h 2451662"/>
              <a:gd name="connsiteX1406" fmla="*/ 1784189 w 2286002"/>
              <a:gd name="connsiteY1406" fmla="*/ 2106626 h 2451662"/>
              <a:gd name="connsiteX1407" fmla="*/ 1798961 w 2286002"/>
              <a:gd name="connsiteY1407" fmla="*/ 2102198 h 2451662"/>
              <a:gd name="connsiteX1408" fmla="*/ 1805324 w 2286002"/>
              <a:gd name="connsiteY1408" fmla="*/ 2092205 h 2451662"/>
              <a:gd name="connsiteX1409" fmla="*/ 1801688 w 2286002"/>
              <a:gd name="connsiteY1409" fmla="*/ 2100381 h 2451662"/>
              <a:gd name="connsiteX1410" fmla="*/ 1809869 w 2286002"/>
              <a:gd name="connsiteY1410" fmla="*/ 2098564 h 2451662"/>
              <a:gd name="connsiteX1411" fmla="*/ 1829868 w 2286002"/>
              <a:gd name="connsiteY1411" fmla="*/ 2075854 h 2451662"/>
              <a:gd name="connsiteX1412" fmla="*/ 1822596 w 2286002"/>
              <a:gd name="connsiteY1412" fmla="*/ 2074037 h 2451662"/>
              <a:gd name="connsiteX1413" fmla="*/ 1804415 w 2286002"/>
              <a:gd name="connsiteY1413" fmla="*/ 2080396 h 2451662"/>
              <a:gd name="connsiteX1414" fmla="*/ 1796234 w 2286002"/>
              <a:gd name="connsiteY1414" fmla="*/ 2092205 h 2451662"/>
              <a:gd name="connsiteX1415" fmla="*/ 1769872 w 2286002"/>
              <a:gd name="connsiteY1415" fmla="*/ 2101289 h 2451662"/>
              <a:gd name="connsiteX1416" fmla="*/ 1733511 w 2286002"/>
              <a:gd name="connsiteY1416" fmla="*/ 2107649 h 2451662"/>
              <a:gd name="connsiteX1417" fmla="*/ 1731693 w 2286002"/>
              <a:gd name="connsiteY1417" fmla="*/ 2109465 h 2451662"/>
              <a:gd name="connsiteX1418" fmla="*/ 1709877 w 2286002"/>
              <a:gd name="connsiteY1418" fmla="*/ 2124909 h 2451662"/>
              <a:gd name="connsiteX1419" fmla="*/ 1705331 w 2286002"/>
              <a:gd name="connsiteY1419" fmla="*/ 2122183 h 2451662"/>
              <a:gd name="connsiteX1420" fmla="*/ 1707149 w 2286002"/>
              <a:gd name="connsiteY1420" fmla="*/ 2102198 h 2451662"/>
              <a:gd name="connsiteX1421" fmla="*/ 1731693 w 2286002"/>
              <a:gd name="connsiteY1421" fmla="*/ 2084938 h 2451662"/>
              <a:gd name="connsiteX1422" fmla="*/ 1740783 w 2286002"/>
              <a:gd name="connsiteY1422" fmla="*/ 2081304 h 2451662"/>
              <a:gd name="connsiteX1423" fmla="*/ 1747147 w 2286002"/>
              <a:gd name="connsiteY1423" fmla="*/ 2070403 h 2451662"/>
              <a:gd name="connsiteX1424" fmla="*/ 1745328 w 2286002"/>
              <a:gd name="connsiteY1424" fmla="*/ 2069495 h 2451662"/>
              <a:gd name="connsiteX1425" fmla="*/ 1749874 w 2286002"/>
              <a:gd name="connsiteY1425" fmla="*/ 2066769 h 2451662"/>
              <a:gd name="connsiteX1426" fmla="*/ 1760782 w 2286002"/>
              <a:gd name="connsiteY1426" fmla="*/ 2049509 h 2451662"/>
              <a:gd name="connsiteX1427" fmla="*/ 1749874 w 2286002"/>
              <a:gd name="connsiteY1427" fmla="*/ 2021348 h 2451662"/>
              <a:gd name="connsiteX1428" fmla="*/ 1748964 w 2286002"/>
              <a:gd name="connsiteY1428" fmla="*/ 2012264 h 2451662"/>
              <a:gd name="connsiteX1429" fmla="*/ 1750783 w 2286002"/>
              <a:gd name="connsiteY1429" fmla="*/ 2009539 h 2451662"/>
              <a:gd name="connsiteX1430" fmla="*/ 1771690 w 2286002"/>
              <a:gd name="connsiteY1430" fmla="*/ 2000454 h 2451662"/>
              <a:gd name="connsiteX1431" fmla="*/ 1775326 w 2286002"/>
              <a:gd name="connsiteY1431" fmla="*/ 1986828 h 2451662"/>
              <a:gd name="connsiteX1432" fmla="*/ 1756237 w 2286002"/>
              <a:gd name="connsiteY1432" fmla="*/ 1995004 h 2451662"/>
              <a:gd name="connsiteX1433" fmla="*/ 1754419 w 2286002"/>
              <a:gd name="connsiteY1433" fmla="*/ 1996821 h 2451662"/>
              <a:gd name="connsiteX1434" fmla="*/ 1732602 w 2286002"/>
              <a:gd name="connsiteY1434" fmla="*/ 2018623 h 2451662"/>
              <a:gd name="connsiteX1435" fmla="*/ 1708967 w 2286002"/>
              <a:gd name="connsiteY1435" fmla="*/ 2035883 h 2451662"/>
              <a:gd name="connsiteX1436" fmla="*/ 1702604 w 2286002"/>
              <a:gd name="connsiteY1436" fmla="*/ 2032249 h 2451662"/>
              <a:gd name="connsiteX1437" fmla="*/ 1685333 w 2286002"/>
              <a:gd name="connsiteY1437" fmla="*/ 2044967 h 2451662"/>
              <a:gd name="connsiteX1438" fmla="*/ 1669879 w 2286002"/>
              <a:gd name="connsiteY1438" fmla="*/ 2046784 h 2451662"/>
              <a:gd name="connsiteX1439" fmla="*/ 1716240 w 2286002"/>
              <a:gd name="connsiteY1439" fmla="*/ 2026799 h 2451662"/>
              <a:gd name="connsiteX1440" fmla="*/ 1738965 w 2286002"/>
              <a:gd name="connsiteY1440" fmla="*/ 2006813 h 2451662"/>
              <a:gd name="connsiteX1441" fmla="*/ 1747147 w 2286002"/>
              <a:gd name="connsiteY1441" fmla="*/ 2001363 h 2451662"/>
              <a:gd name="connsiteX1442" fmla="*/ 1742601 w 2286002"/>
              <a:gd name="connsiteY1442" fmla="*/ 1999546 h 2451662"/>
              <a:gd name="connsiteX1443" fmla="*/ 1742601 w 2286002"/>
              <a:gd name="connsiteY1443" fmla="*/ 1996821 h 2451662"/>
              <a:gd name="connsiteX1444" fmla="*/ 1746238 w 2286002"/>
              <a:gd name="connsiteY1444" fmla="*/ 1991370 h 2451662"/>
              <a:gd name="connsiteX1445" fmla="*/ 1744419 w 2286002"/>
              <a:gd name="connsiteY1445" fmla="*/ 1982286 h 2451662"/>
              <a:gd name="connsiteX1446" fmla="*/ 1734420 w 2286002"/>
              <a:gd name="connsiteY1446" fmla="*/ 1982286 h 2451662"/>
              <a:gd name="connsiteX1447" fmla="*/ 1726239 w 2286002"/>
              <a:gd name="connsiteY1447" fmla="*/ 1987736 h 2451662"/>
              <a:gd name="connsiteX1448" fmla="*/ 1724421 w 2286002"/>
              <a:gd name="connsiteY1448" fmla="*/ 1997729 h 2451662"/>
              <a:gd name="connsiteX1449" fmla="*/ 1716240 w 2286002"/>
              <a:gd name="connsiteY1449" fmla="*/ 2001363 h 2451662"/>
              <a:gd name="connsiteX1450" fmla="*/ 1702604 w 2286002"/>
              <a:gd name="connsiteY1450" fmla="*/ 2002271 h 2451662"/>
              <a:gd name="connsiteX1451" fmla="*/ 1700786 w 2286002"/>
              <a:gd name="connsiteY1451" fmla="*/ 2005905 h 2451662"/>
              <a:gd name="connsiteX1452" fmla="*/ 1694423 w 2286002"/>
              <a:gd name="connsiteY1452" fmla="*/ 2007722 h 2451662"/>
              <a:gd name="connsiteX1453" fmla="*/ 1691696 w 2286002"/>
              <a:gd name="connsiteY1453" fmla="*/ 2007722 h 2451662"/>
              <a:gd name="connsiteX1454" fmla="*/ 1653517 w 2286002"/>
              <a:gd name="connsiteY1454" fmla="*/ 2025890 h 2451662"/>
              <a:gd name="connsiteX1455" fmla="*/ 1670788 w 2286002"/>
              <a:gd name="connsiteY1455" fmla="*/ 2014989 h 2451662"/>
              <a:gd name="connsiteX1456" fmla="*/ 1660789 w 2286002"/>
              <a:gd name="connsiteY1456" fmla="*/ 2014081 h 2451662"/>
              <a:gd name="connsiteX1457" fmla="*/ 1658062 w 2286002"/>
              <a:gd name="connsiteY1457" fmla="*/ 2012264 h 2451662"/>
              <a:gd name="connsiteX1458" fmla="*/ 1658971 w 2286002"/>
              <a:gd name="connsiteY1458" fmla="*/ 2010447 h 2451662"/>
              <a:gd name="connsiteX1459" fmla="*/ 1674424 w 2286002"/>
              <a:gd name="connsiteY1459" fmla="*/ 2010447 h 2451662"/>
              <a:gd name="connsiteX1460" fmla="*/ 1675333 w 2286002"/>
              <a:gd name="connsiteY1460" fmla="*/ 2012264 h 2451662"/>
              <a:gd name="connsiteX1461" fmla="*/ 1684424 w 2286002"/>
              <a:gd name="connsiteY1461" fmla="*/ 2005905 h 2451662"/>
              <a:gd name="connsiteX1462" fmla="*/ 1674424 w 2286002"/>
              <a:gd name="connsiteY1462" fmla="*/ 2001363 h 2451662"/>
              <a:gd name="connsiteX1463" fmla="*/ 1662607 w 2286002"/>
              <a:gd name="connsiteY1463" fmla="*/ 2001363 h 2451662"/>
              <a:gd name="connsiteX1464" fmla="*/ 1649881 w 2286002"/>
              <a:gd name="connsiteY1464" fmla="*/ 2010447 h 2451662"/>
              <a:gd name="connsiteX1465" fmla="*/ 1641699 w 2286002"/>
              <a:gd name="connsiteY1465" fmla="*/ 2008630 h 2451662"/>
              <a:gd name="connsiteX1466" fmla="*/ 1641699 w 2286002"/>
              <a:gd name="connsiteY1466" fmla="*/ 2004996 h 2451662"/>
              <a:gd name="connsiteX1467" fmla="*/ 1620792 w 2286002"/>
              <a:gd name="connsiteY1467" fmla="*/ 2008630 h 2451662"/>
              <a:gd name="connsiteX1468" fmla="*/ 1606248 w 2286002"/>
              <a:gd name="connsiteY1468" fmla="*/ 2018623 h 2451662"/>
              <a:gd name="connsiteX1469" fmla="*/ 1597157 w 2286002"/>
              <a:gd name="connsiteY1469" fmla="*/ 2028616 h 2451662"/>
              <a:gd name="connsiteX1470" fmla="*/ 1591703 w 2286002"/>
              <a:gd name="connsiteY1470" fmla="*/ 2036791 h 2451662"/>
              <a:gd name="connsiteX1471" fmla="*/ 1610793 w 2286002"/>
              <a:gd name="connsiteY1471" fmla="*/ 2041334 h 2451662"/>
              <a:gd name="connsiteX1472" fmla="*/ 1603520 w 2286002"/>
              <a:gd name="connsiteY1472" fmla="*/ 2047692 h 2451662"/>
              <a:gd name="connsiteX1473" fmla="*/ 1615338 w 2286002"/>
              <a:gd name="connsiteY1473" fmla="*/ 2050418 h 2451662"/>
              <a:gd name="connsiteX1474" fmla="*/ 1588976 w 2286002"/>
              <a:gd name="connsiteY1474" fmla="*/ 2065861 h 2451662"/>
              <a:gd name="connsiteX1475" fmla="*/ 1569887 w 2286002"/>
              <a:gd name="connsiteY1475" fmla="*/ 2069495 h 2451662"/>
              <a:gd name="connsiteX1476" fmla="*/ 1586249 w 2286002"/>
              <a:gd name="connsiteY1476" fmla="*/ 2065861 h 2451662"/>
              <a:gd name="connsiteX1477" fmla="*/ 1595339 w 2286002"/>
              <a:gd name="connsiteY1477" fmla="*/ 2069495 h 2451662"/>
              <a:gd name="connsiteX1478" fmla="*/ 1551706 w 2286002"/>
              <a:gd name="connsiteY1478" fmla="*/ 2085846 h 2451662"/>
              <a:gd name="connsiteX1479" fmla="*/ 1589885 w 2286002"/>
              <a:gd name="connsiteY1479" fmla="*/ 2078579 h 2451662"/>
              <a:gd name="connsiteX1480" fmla="*/ 1588976 w 2286002"/>
              <a:gd name="connsiteY1480" fmla="*/ 2094931 h 2451662"/>
              <a:gd name="connsiteX1481" fmla="*/ 1587158 w 2286002"/>
              <a:gd name="connsiteY1481" fmla="*/ 2091297 h 2451662"/>
              <a:gd name="connsiteX1482" fmla="*/ 1578977 w 2286002"/>
              <a:gd name="connsiteY1482" fmla="*/ 2096747 h 2451662"/>
              <a:gd name="connsiteX1483" fmla="*/ 1579886 w 2286002"/>
              <a:gd name="connsiteY1483" fmla="*/ 2099473 h 2451662"/>
              <a:gd name="connsiteX1484" fmla="*/ 1582613 w 2286002"/>
              <a:gd name="connsiteY1484" fmla="*/ 2099359 h 2451662"/>
              <a:gd name="connsiteX1485" fmla="*/ 1588027 w 2286002"/>
              <a:gd name="connsiteY1485" fmla="*/ 2095865 h 2451662"/>
              <a:gd name="connsiteX1486" fmla="*/ 1588029 w 2286002"/>
              <a:gd name="connsiteY1486" fmla="*/ 2095865 h 2451662"/>
              <a:gd name="connsiteX1487" fmla="*/ 1576250 w 2286002"/>
              <a:gd name="connsiteY1487" fmla="*/ 2104015 h 2451662"/>
              <a:gd name="connsiteX1488" fmla="*/ 1564432 w 2286002"/>
              <a:gd name="connsiteY1488" fmla="*/ 2112191 h 2451662"/>
              <a:gd name="connsiteX1489" fmla="*/ 1500801 w 2286002"/>
              <a:gd name="connsiteY1489" fmla="*/ 2136718 h 2451662"/>
              <a:gd name="connsiteX1490" fmla="*/ 1523526 w 2286002"/>
              <a:gd name="connsiteY1490" fmla="*/ 2121275 h 2451662"/>
              <a:gd name="connsiteX1491" fmla="*/ 1506255 w 2286002"/>
              <a:gd name="connsiteY1491" fmla="*/ 2124000 h 2451662"/>
              <a:gd name="connsiteX1492" fmla="*/ 1523526 w 2286002"/>
              <a:gd name="connsiteY1492" fmla="*/ 2113099 h 2451662"/>
              <a:gd name="connsiteX1493" fmla="*/ 1518072 w 2286002"/>
              <a:gd name="connsiteY1493" fmla="*/ 2112191 h 2451662"/>
              <a:gd name="connsiteX1494" fmla="*/ 1502619 w 2286002"/>
              <a:gd name="connsiteY1494" fmla="*/ 2128542 h 2451662"/>
              <a:gd name="connsiteX1495" fmla="*/ 1495346 w 2286002"/>
              <a:gd name="connsiteY1495" fmla="*/ 2129451 h 2451662"/>
              <a:gd name="connsiteX1496" fmla="*/ 1498073 w 2286002"/>
              <a:gd name="connsiteY1496" fmla="*/ 2120366 h 2451662"/>
              <a:gd name="connsiteX1497" fmla="*/ 1516254 w 2286002"/>
              <a:gd name="connsiteY1497" fmla="*/ 2106740 h 2451662"/>
              <a:gd name="connsiteX1498" fmla="*/ 1480802 w 2286002"/>
              <a:gd name="connsiteY1498" fmla="*/ 2114007 h 2451662"/>
              <a:gd name="connsiteX1499" fmla="*/ 1472621 w 2286002"/>
              <a:gd name="connsiteY1499" fmla="*/ 2124909 h 2451662"/>
              <a:gd name="connsiteX1500" fmla="*/ 1462621 w 2286002"/>
              <a:gd name="connsiteY1500" fmla="*/ 2125817 h 2451662"/>
              <a:gd name="connsiteX1501" fmla="*/ 1454440 w 2286002"/>
              <a:gd name="connsiteY1501" fmla="*/ 2123092 h 2451662"/>
              <a:gd name="connsiteX1502" fmla="*/ 1437169 w 2286002"/>
              <a:gd name="connsiteY1502" fmla="*/ 2133084 h 2451662"/>
              <a:gd name="connsiteX1503" fmla="*/ 1399899 w 2286002"/>
              <a:gd name="connsiteY1503" fmla="*/ 2156703 h 2451662"/>
              <a:gd name="connsiteX1504" fmla="*/ 1399899 w 2286002"/>
              <a:gd name="connsiteY1504" fmla="*/ 2157612 h 2451662"/>
              <a:gd name="connsiteX1505" fmla="*/ 1400808 w 2286002"/>
              <a:gd name="connsiteY1505" fmla="*/ 2159429 h 2451662"/>
              <a:gd name="connsiteX1506" fmla="*/ 1437169 w 2286002"/>
              <a:gd name="connsiteY1506" fmla="*/ 2153070 h 2451662"/>
              <a:gd name="connsiteX1507" fmla="*/ 1434442 w 2286002"/>
              <a:gd name="connsiteY1507" fmla="*/ 2155795 h 2451662"/>
              <a:gd name="connsiteX1508" fmla="*/ 1459895 w 2286002"/>
              <a:gd name="connsiteY1508" fmla="*/ 2151253 h 2451662"/>
              <a:gd name="connsiteX1509" fmla="*/ 1450804 w 2286002"/>
              <a:gd name="connsiteY1509" fmla="*/ 2158520 h 2451662"/>
              <a:gd name="connsiteX1510" fmla="*/ 1474439 w 2286002"/>
              <a:gd name="connsiteY1510" fmla="*/ 2149436 h 2451662"/>
              <a:gd name="connsiteX1511" fmla="*/ 1462621 w 2286002"/>
              <a:gd name="connsiteY1511" fmla="*/ 2154887 h 2451662"/>
              <a:gd name="connsiteX1512" fmla="*/ 1473530 w 2286002"/>
              <a:gd name="connsiteY1512" fmla="*/ 2146711 h 2451662"/>
              <a:gd name="connsiteX1513" fmla="*/ 1474439 w 2286002"/>
              <a:gd name="connsiteY1513" fmla="*/ 2146711 h 2451662"/>
              <a:gd name="connsiteX1514" fmla="*/ 1481711 w 2286002"/>
              <a:gd name="connsiteY1514" fmla="*/ 2142169 h 2451662"/>
              <a:gd name="connsiteX1515" fmla="*/ 1491170 w 2286002"/>
              <a:gd name="connsiteY1515" fmla="*/ 2142680 h 2451662"/>
              <a:gd name="connsiteX1516" fmla="*/ 1490226 w 2286002"/>
              <a:gd name="connsiteY1516" fmla="*/ 2143644 h 2451662"/>
              <a:gd name="connsiteX1517" fmla="*/ 1488983 w 2286002"/>
              <a:gd name="connsiteY1517" fmla="*/ 2143985 h 2451662"/>
              <a:gd name="connsiteX1518" fmla="*/ 1489892 w 2286002"/>
              <a:gd name="connsiteY1518" fmla="*/ 2143985 h 2451662"/>
              <a:gd name="connsiteX1519" fmla="*/ 1490226 w 2286002"/>
              <a:gd name="connsiteY1519" fmla="*/ 2143644 h 2451662"/>
              <a:gd name="connsiteX1520" fmla="*/ 1514209 w 2286002"/>
              <a:gd name="connsiteY1520" fmla="*/ 2137059 h 2451662"/>
              <a:gd name="connsiteX1521" fmla="*/ 1538071 w 2286002"/>
              <a:gd name="connsiteY1521" fmla="*/ 2129451 h 2451662"/>
              <a:gd name="connsiteX1522" fmla="*/ 1596248 w 2286002"/>
              <a:gd name="connsiteY1522" fmla="*/ 2117641 h 2451662"/>
              <a:gd name="connsiteX1523" fmla="*/ 1615338 w 2286002"/>
              <a:gd name="connsiteY1523" fmla="*/ 2105831 h 2451662"/>
              <a:gd name="connsiteX1524" fmla="*/ 1663516 w 2286002"/>
              <a:gd name="connsiteY1524" fmla="*/ 2076762 h 2451662"/>
              <a:gd name="connsiteX1525" fmla="*/ 1689878 w 2286002"/>
              <a:gd name="connsiteY1525" fmla="*/ 2063136 h 2451662"/>
              <a:gd name="connsiteX1526" fmla="*/ 1687151 w 2286002"/>
              <a:gd name="connsiteY1526" fmla="*/ 2059502 h 2451662"/>
              <a:gd name="connsiteX1527" fmla="*/ 1709081 w 2286002"/>
              <a:gd name="connsiteY1527" fmla="*/ 2045648 h 2451662"/>
              <a:gd name="connsiteX1528" fmla="*/ 1723518 w 2286002"/>
              <a:gd name="connsiteY1528" fmla="*/ 2034194 h 2451662"/>
              <a:gd name="connsiteX1529" fmla="*/ 1723782 w 2286002"/>
              <a:gd name="connsiteY1529" fmla="*/ 2039843 h 2451662"/>
              <a:gd name="connsiteX1530" fmla="*/ 1708058 w 2286002"/>
              <a:gd name="connsiteY1530" fmla="*/ 2060410 h 2451662"/>
              <a:gd name="connsiteX1531" fmla="*/ 1667152 w 2286002"/>
              <a:gd name="connsiteY1531" fmla="*/ 2084938 h 2451662"/>
              <a:gd name="connsiteX1532" fmla="*/ 1666129 w 2286002"/>
              <a:gd name="connsiteY1532" fmla="*/ 2092205 h 2451662"/>
              <a:gd name="connsiteX1533" fmla="*/ 1662463 w 2286002"/>
              <a:gd name="connsiteY1533" fmla="*/ 2094532 h 2451662"/>
              <a:gd name="connsiteX1534" fmla="*/ 1660675 w 2286002"/>
              <a:gd name="connsiteY1534" fmla="*/ 2093341 h 2451662"/>
              <a:gd name="connsiteX1535" fmla="*/ 1653517 w 2286002"/>
              <a:gd name="connsiteY1535" fmla="*/ 2091297 h 2451662"/>
              <a:gd name="connsiteX1536" fmla="*/ 1629882 w 2286002"/>
              <a:gd name="connsiteY1536" fmla="*/ 2106740 h 2451662"/>
              <a:gd name="connsiteX1537" fmla="*/ 1641699 w 2286002"/>
              <a:gd name="connsiteY1537" fmla="*/ 2111282 h 2451662"/>
              <a:gd name="connsiteX1538" fmla="*/ 1636245 w 2286002"/>
              <a:gd name="connsiteY1538" fmla="*/ 2113099 h 2451662"/>
              <a:gd name="connsiteX1539" fmla="*/ 1638972 w 2286002"/>
              <a:gd name="connsiteY1539" fmla="*/ 2117641 h 2451662"/>
              <a:gd name="connsiteX1540" fmla="*/ 1620792 w 2286002"/>
              <a:gd name="connsiteY1540" fmla="*/ 2121275 h 2451662"/>
              <a:gd name="connsiteX1541" fmla="*/ 1589885 w 2286002"/>
              <a:gd name="connsiteY1541" fmla="*/ 2144894 h 2451662"/>
              <a:gd name="connsiteX1542" fmla="*/ 1581704 w 2286002"/>
              <a:gd name="connsiteY1542" fmla="*/ 2143985 h 2451662"/>
              <a:gd name="connsiteX1543" fmla="*/ 1583522 w 2286002"/>
              <a:gd name="connsiteY1543" fmla="*/ 2148527 h 2451662"/>
              <a:gd name="connsiteX1544" fmla="*/ 1452622 w 2286002"/>
              <a:gd name="connsiteY1544" fmla="*/ 2188498 h 2451662"/>
              <a:gd name="connsiteX1545" fmla="*/ 1399899 w 2286002"/>
              <a:gd name="connsiteY1545" fmla="*/ 2207575 h 2451662"/>
              <a:gd name="connsiteX1546" fmla="*/ 1236274 w 2286002"/>
              <a:gd name="connsiteY1546" fmla="*/ 2232103 h 2451662"/>
              <a:gd name="connsiteX1547" fmla="*/ 1175370 w 2286002"/>
              <a:gd name="connsiteY1547" fmla="*/ 2230286 h 2451662"/>
              <a:gd name="connsiteX1548" fmla="*/ 1165370 w 2286002"/>
              <a:gd name="connsiteY1548" fmla="*/ 2228469 h 2451662"/>
              <a:gd name="connsiteX1549" fmla="*/ 1193550 w 2286002"/>
              <a:gd name="connsiteY1549" fmla="*/ 2239370 h 2451662"/>
              <a:gd name="connsiteX1550" fmla="*/ 1195368 w 2286002"/>
              <a:gd name="connsiteY1550" fmla="*/ 2252997 h 2451662"/>
              <a:gd name="connsiteX1551" fmla="*/ 1273544 w 2286002"/>
              <a:gd name="connsiteY1551" fmla="*/ 2257539 h 2451662"/>
              <a:gd name="connsiteX1552" fmla="*/ 1288998 w 2286002"/>
              <a:gd name="connsiteY1552" fmla="*/ 2252088 h 2451662"/>
              <a:gd name="connsiteX1553" fmla="*/ 1324450 w 2286002"/>
              <a:gd name="connsiteY1553" fmla="*/ 2246637 h 2451662"/>
              <a:gd name="connsiteX1554" fmla="*/ 1346266 w 2286002"/>
              <a:gd name="connsiteY1554" fmla="*/ 2250271 h 2451662"/>
              <a:gd name="connsiteX1555" fmla="*/ 1368992 w 2286002"/>
              <a:gd name="connsiteY1555" fmla="*/ 2241187 h 2451662"/>
              <a:gd name="connsiteX1556" fmla="*/ 1384445 w 2286002"/>
              <a:gd name="connsiteY1556" fmla="*/ 2242095 h 2451662"/>
              <a:gd name="connsiteX1557" fmla="*/ 1381718 w 2286002"/>
              <a:gd name="connsiteY1557" fmla="*/ 2239370 h 2451662"/>
              <a:gd name="connsiteX1558" fmla="*/ 1400808 w 2286002"/>
              <a:gd name="connsiteY1558" fmla="*/ 2241187 h 2451662"/>
              <a:gd name="connsiteX1559" fmla="*/ 1402626 w 2286002"/>
              <a:gd name="connsiteY1559" fmla="*/ 2235737 h 2451662"/>
              <a:gd name="connsiteX1560" fmla="*/ 1434442 w 2286002"/>
              <a:gd name="connsiteY1560" fmla="*/ 2234828 h 2451662"/>
              <a:gd name="connsiteX1561" fmla="*/ 1435351 w 2286002"/>
              <a:gd name="connsiteY1561" fmla="*/ 2226652 h 2451662"/>
              <a:gd name="connsiteX1562" fmla="*/ 1451713 w 2286002"/>
              <a:gd name="connsiteY1562" fmla="*/ 2230286 h 2451662"/>
              <a:gd name="connsiteX1563" fmla="*/ 1475348 w 2286002"/>
              <a:gd name="connsiteY1563" fmla="*/ 2216659 h 2451662"/>
              <a:gd name="connsiteX1564" fmla="*/ 1508982 w 2286002"/>
              <a:gd name="connsiteY1564" fmla="*/ 2212117 h 2451662"/>
              <a:gd name="connsiteX1565" fmla="*/ 1539889 w 2286002"/>
              <a:gd name="connsiteY1565" fmla="*/ 2203033 h 2451662"/>
              <a:gd name="connsiteX1566" fmla="*/ 1538071 w 2286002"/>
              <a:gd name="connsiteY1566" fmla="*/ 2208484 h 2451662"/>
              <a:gd name="connsiteX1567" fmla="*/ 1574432 w 2286002"/>
              <a:gd name="connsiteY1567" fmla="*/ 2198491 h 2451662"/>
              <a:gd name="connsiteX1568" fmla="*/ 1570796 w 2286002"/>
              <a:gd name="connsiteY1568" fmla="*/ 2196674 h 2451662"/>
              <a:gd name="connsiteX1569" fmla="*/ 1609884 w 2286002"/>
              <a:gd name="connsiteY1569" fmla="*/ 2183048 h 2451662"/>
              <a:gd name="connsiteX1570" fmla="*/ 1638972 w 2286002"/>
              <a:gd name="connsiteY1570" fmla="*/ 2168513 h 2451662"/>
              <a:gd name="connsiteX1571" fmla="*/ 1648063 w 2286002"/>
              <a:gd name="connsiteY1571" fmla="*/ 2170330 h 2451662"/>
              <a:gd name="connsiteX1572" fmla="*/ 1660789 w 2286002"/>
              <a:gd name="connsiteY1572" fmla="*/ 2165788 h 2451662"/>
              <a:gd name="connsiteX1573" fmla="*/ 1668061 w 2286002"/>
              <a:gd name="connsiteY1573" fmla="*/ 2156703 h 2451662"/>
              <a:gd name="connsiteX1574" fmla="*/ 1685333 w 2286002"/>
              <a:gd name="connsiteY1574" fmla="*/ 2154887 h 2451662"/>
              <a:gd name="connsiteX1575" fmla="*/ 1687151 w 2286002"/>
              <a:gd name="connsiteY1575" fmla="*/ 2146711 h 2451662"/>
              <a:gd name="connsiteX1576" fmla="*/ 1678060 w 2286002"/>
              <a:gd name="connsiteY1576" fmla="*/ 2146711 h 2451662"/>
              <a:gd name="connsiteX1577" fmla="*/ 1699877 w 2286002"/>
              <a:gd name="connsiteY1577" fmla="*/ 2149436 h 2451662"/>
              <a:gd name="connsiteX1578" fmla="*/ 1680788 w 2286002"/>
              <a:gd name="connsiteY1578" fmla="*/ 2163971 h 2451662"/>
              <a:gd name="connsiteX1579" fmla="*/ 1644426 w 2286002"/>
              <a:gd name="connsiteY1579" fmla="*/ 2180323 h 2451662"/>
              <a:gd name="connsiteX1580" fmla="*/ 1649881 w 2286002"/>
              <a:gd name="connsiteY1580" fmla="*/ 2181231 h 2451662"/>
              <a:gd name="connsiteX1581" fmla="*/ 1650790 w 2286002"/>
              <a:gd name="connsiteY1581" fmla="*/ 2175780 h 2451662"/>
              <a:gd name="connsiteX1582" fmla="*/ 1699877 w 2286002"/>
              <a:gd name="connsiteY1582" fmla="*/ 2155795 h 2451662"/>
              <a:gd name="connsiteX1583" fmla="*/ 1709877 w 2286002"/>
              <a:gd name="connsiteY1583" fmla="*/ 2162154 h 2451662"/>
              <a:gd name="connsiteX1584" fmla="*/ 1653517 w 2286002"/>
              <a:gd name="connsiteY1584" fmla="*/ 2189407 h 2451662"/>
              <a:gd name="connsiteX1585" fmla="*/ 1641699 w 2286002"/>
              <a:gd name="connsiteY1585" fmla="*/ 2188498 h 2451662"/>
              <a:gd name="connsiteX1586" fmla="*/ 1621701 w 2286002"/>
              <a:gd name="connsiteY1586" fmla="*/ 2202125 h 2451662"/>
              <a:gd name="connsiteX1587" fmla="*/ 1622610 w 2286002"/>
              <a:gd name="connsiteY1587" fmla="*/ 2197583 h 2451662"/>
              <a:gd name="connsiteX1588" fmla="*/ 1584431 w 2286002"/>
              <a:gd name="connsiteY1588" fmla="*/ 2218476 h 2451662"/>
              <a:gd name="connsiteX1589" fmla="*/ 1606248 w 2286002"/>
              <a:gd name="connsiteY1589" fmla="*/ 2214843 h 2451662"/>
              <a:gd name="connsiteX1590" fmla="*/ 1579886 w 2286002"/>
              <a:gd name="connsiteY1590" fmla="*/ 2223019 h 2451662"/>
              <a:gd name="connsiteX1591" fmla="*/ 1581704 w 2286002"/>
              <a:gd name="connsiteY1591" fmla="*/ 2227561 h 2451662"/>
              <a:gd name="connsiteX1592" fmla="*/ 1538071 w 2286002"/>
              <a:gd name="connsiteY1592" fmla="*/ 2243004 h 2451662"/>
              <a:gd name="connsiteX1593" fmla="*/ 1513527 w 2286002"/>
              <a:gd name="connsiteY1593" fmla="*/ 2252088 h 2451662"/>
              <a:gd name="connsiteX1594" fmla="*/ 1488983 w 2286002"/>
              <a:gd name="connsiteY1594" fmla="*/ 2257539 h 2451662"/>
              <a:gd name="connsiteX1595" fmla="*/ 1487165 w 2286002"/>
              <a:gd name="connsiteY1595" fmla="*/ 2262081 h 2451662"/>
              <a:gd name="connsiteX1596" fmla="*/ 1404444 w 2286002"/>
              <a:gd name="connsiteY1596" fmla="*/ 2281158 h 2451662"/>
              <a:gd name="connsiteX1597" fmla="*/ 1424442 w 2286002"/>
              <a:gd name="connsiteY1597" fmla="*/ 2281158 h 2451662"/>
              <a:gd name="connsiteX1598" fmla="*/ 1399899 w 2286002"/>
              <a:gd name="connsiteY1598" fmla="*/ 2287517 h 2451662"/>
              <a:gd name="connsiteX1599" fmla="*/ 1400808 w 2286002"/>
              <a:gd name="connsiteY1599" fmla="*/ 2290242 h 2451662"/>
              <a:gd name="connsiteX1600" fmla="*/ 1372628 w 2286002"/>
              <a:gd name="connsiteY1600" fmla="*/ 2285700 h 2451662"/>
              <a:gd name="connsiteX1601" fmla="*/ 1335358 w 2286002"/>
              <a:gd name="connsiteY1601" fmla="*/ 2295692 h 2451662"/>
              <a:gd name="connsiteX1602" fmla="*/ 1308087 w 2286002"/>
              <a:gd name="connsiteY1602" fmla="*/ 2294784 h 2451662"/>
              <a:gd name="connsiteX1603" fmla="*/ 1302633 w 2286002"/>
              <a:gd name="connsiteY1603" fmla="*/ 2292967 h 2451662"/>
              <a:gd name="connsiteX1604" fmla="*/ 1275362 w 2286002"/>
              <a:gd name="connsiteY1604" fmla="*/ 2300235 h 2451662"/>
              <a:gd name="connsiteX1605" fmla="*/ 1292634 w 2286002"/>
              <a:gd name="connsiteY1605" fmla="*/ 2303868 h 2451662"/>
              <a:gd name="connsiteX1606" fmla="*/ 1281725 w 2286002"/>
              <a:gd name="connsiteY1606" fmla="*/ 2311136 h 2451662"/>
              <a:gd name="connsiteX1607" fmla="*/ 1259909 w 2286002"/>
              <a:gd name="connsiteY1607" fmla="*/ 2315678 h 2451662"/>
              <a:gd name="connsiteX1608" fmla="*/ 1276271 w 2286002"/>
              <a:gd name="connsiteY1608" fmla="*/ 2307502 h 2451662"/>
              <a:gd name="connsiteX1609" fmla="*/ 1268090 w 2286002"/>
              <a:gd name="connsiteY1609" fmla="*/ 2306594 h 2451662"/>
              <a:gd name="connsiteX1610" fmla="*/ 1251728 w 2286002"/>
              <a:gd name="connsiteY1610" fmla="*/ 2310227 h 2451662"/>
              <a:gd name="connsiteX1611" fmla="*/ 1249001 w 2286002"/>
              <a:gd name="connsiteY1611" fmla="*/ 2315678 h 2451662"/>
              <a:gd name="connsiteX1612" fmla="*/ 1300815 w 2286002"/>
              <a:gd name="connsiteY1612" fmla="*/ 2316586 h 2451662"/>
              <a:gd name="connsiteX1613" fmla="*/ 1350812 w 2286002"/>
              <a:gd name="connsiteY1613" fmla="*/ 2306594 h 2451662"/>
              <a:gd name="connsiteX1614" fmla="*/ 1388081 w 2286002"/>
              <a:gd name="connsiteY1614" fmla="*/ 2301143 h 2451662"/>
              <a:gd name="connsiteX1615" fmla="*/ 1427170 w 2286002"/>
              <a:gd name="connsiteY1615" fmla="*/ 2296601 h 2451662"/>
              <a:gd name="connsiteX1616" fmla="*/ 1434442 w 2286002"/>
              <a:gd name="connsiteY1616" fmla="*/ 2291150 h 2451662"/>
              <a:gd name="connsiteX1617" fmla="*/ 1530798 w 2286002"/>
              <a:gd name="connsiteY1617" fmla="*/ 2265714 h 2451662"/>
              <a:gd name="connsiteX1618" fmla="*/ 1512618 w 2286002"/>
              <a:gd name="connsiteY1618" fmla="*/ 2273890 h 2451662"/>
              <a:gd name="connsiteX1619" fmla="*/ 1548070 w 2286002"/>
              <a:gd name="connsiteY1619" fmla="*/ 2256630 h 2451662"/>
              <a:gd name="connsiteX1620" fmla="*/ 1568977 w 2286002"/>
              <a:gd name="connsiteY1620" fmla="*/ 2250271 h 2451662"/>
              <a:gd name="connsiteX1621" fmla="*/ 1557160 w 2286002"/>
              <a:gd name="connsiteY1621" fmla="*/ 2259355 h 2451662"/>
              <a:gd name="connsiteX1622" fmla="*/ 1602611 w 2286002"/>
              <a:gd name="connsiteY1622" fmla="*/ 2238462 h 2451662"/>
              <a:gd name="connsiteX1623" fmla="*/ 1664425 w 2286002"/>
              <a:gd name="connsiteY1623" fmla="*/ 2212117 h 2451662"/>
              <a:gd name="connsiteX1624" fmla="*/ 1710786 w 2286002"/>
              <a:gd name="connsiteY1624" fmla="*/ 2183048 h 2451662"/>
              <a:gd name="connsiteX1625" fmla="*/ 1719876 w 2286002"/>
              <a:gd name="connsiteY1625" fmla="*/ 2175780 h 2451662"/>
              <a:gd name="connsiteX1626" fmla="*/ 1725330 w 2286002"/>
              <a:gd name="connsiteY1626" fmla="*/ 2181231 h 2451662"/>
              <a:gd name="connsiteX1627" fmla="*/ 1730784 w 2286002"/>
              <a:gd name="connsiteY1627" fmla="*/ 2179414 h 2451662"/>
              <a:gd name="connsiteX1628" fmla="*/ 1742601 w 2286002"/>
              <a:gd name="connsiteY1628" fmla="*/ 2167605 h 2451662"/>
              <a:gd name="connsiteX1629" fmla="*/ 1768054 w 2286002"/>
              <a:gd name="connsiteY1629" fmla="*/ 2155795 h 2451662"/>
              <a:gd name="connsiteX1630" fmla="*/ 1769861 w 2286002"/>
              <a:gd name="connsiteY1630" fmla="*/ 2153185 h 2451662"/>
              <a:gd name="connsiteX1631" fmla="*/ 1768963 w 2286002"/>
              <a:gd name="connsiteY1631" fmla="*/ 2162154 h 2451662"/>
              <a:gd name="connsiteX1632" fmla="*/ 1782598 w 2286002"/>
              <a:gd name="connsiteY1632" fmla="*/ 2159429 h 2451662"/>
              <a:gd name="connsiteX1633" fmla="*/ 1733511 w 2286002"/>
              <a:gd name="connsiteY1633" fmla="*/ 2191223 h 2451662"/>
              <a:gd name="connsiteX1634" fmla="*/ 1718058 w 2286002"/>
              <a:gd name="connsiteY1634" fmla="*/ 2197583 h 2451662"/>
              <a:gd name="connsiteX1635" fmla="*/ 1655335 w 2286002"/>
              <a:gd name="connsiteY1635" fmla="*/ 2219385 h 2451662"/>
              <a:gd name="connsiteX1636" fmla="*/ 1671697 w 2286002"/>
              <a:gd name="connsiteY1636" fmla="*/ 2215751 h 2451662"/>
              <a:gd name="connsiteX1637" fmla="*/ 1658062 w 2286002"/>
              <a:gd name="connsiteY1637" fmla="*/ 2226652 h 2451662"/>
              <a:gd name="connsiteX1638" fmla="*/ 1673515 w 2286002"/>
              <a:gd name="connsiteY1638" fmla="*/ 2220293 h 2451662"/>
              <a:gd name="connsiteX1639" fmla="*/ 1657153 w 2286002"/>
              <a:gd name="connsiteY1639" fmla="*/ 2238462 h 2451662"/>
              <a:gd name="connsiteX1640" fmla="*/ 1647154 w 2286002"/>
              <a:gd name="connsiteY1640" fmla="*/ 2236645 h 2451662"/>
              <a:gd name="connsiteX1641" fmla="*/ 1642609 w 2286002"/>
              <a:gd name="connsiteY1641" fmla="*/ 2240279 h 2451662"/>
              <a:gd name="connsiteX1642" fmla="*/ 1654426 w 2286002"/>
              <a:gd name="connsiteY1642" fmla="*/ 2245729 h 2451662"/>
              <a:gd name="connsiteX1643" fmla="*/ 1639882 w 2286002"/>
              <a:gd name="connsiteY1643" fmla="*/ 2247546 h 2451662"/>
              <a:gd name="connsiteX1644" fmla="*/ 1642609 w 2286002"/>
              <a:gd name="connsiteY1644" fmla="*/ 2256630 h 2451662"/>
              <a:gd name="connsiteX1645" fmla="*/ 1614429 w 2286002"/>
              <a:gd name="connsiteY1645" fmla="*/ 2270257 h 2451662"/>
              <a:gd name="connsiteX1646" fmla="*/ 1618974 w 2286002"/>
              <a:gd name="connsiteY1646" fmla="*/ 2265714 h 2451662"/>
              <a:gd name="connsiteX1647" fmla="*/ 1605338 w 2286002"/>
              <a:gd name="connsiteY1647" fmla="*/ 2270257 h 2451662"/>
              <a:gd name="connsiteX1648" fmla="*/ 1614429 w 2286002"/>
              <a:gd name="connsiteY1648" fmla="*/ 2269348 h 2451662"/>
              <a:gd name="connsiteX1649" fmla="*/ 1568068 w 2286002"/>
              <a:gd name="connsiteY1649" fmla="*/ 2292967 h 2451662"/>
              <a:gd name="connsiteX1650" fmla="*/ 1563523 w 2286002"/>
              <a:gd name="connsiteY1650" fmla="*/ 2288425 h 2451662"/>
              <a:gd name="connsiteX1651" fmla="*/ 1541707 w 2286002"/>
              <a:gd name="connsiteY1651" fmla="*/ 2302960 h 2451662"/>
              <a:gd name="connsiteX1652" fmla="*/ 1536253 w 2286002"/>
              <a:gd name="connsiteY1652" fmla="*/ 2296601 h 2451662"/>
              <a:gd name="connsiteX1653" fmla="*/ 1513527 w 2286002"/>
              <a:gd name="connsiteY1653" fmla="*/ 2307502 h 2451662"/>
              <a:gd name="connsiteX1654" fmla="*/ 1528071 w 2286002"/>
              <a:gd name="connsiteY1654" fmla="*/ 2306594 h 2451662"/>
              <a:gd name="connsiteX1655" fmla="*/ 1492619 w 2286002"/>
              <a:gd name="connsiteY1655" fmla="*/ 2310227 h 2451662"/>
              <a:gd name="connsiteX1656" fmla="*/ 1487165 w 2286002"/>
              <a:gd name="connsiteY1656" fmla="*/ 2320220 h 2451662"/>
              <a:gd name="connsiteX1657" fmla="*/ 1479893 w 2286002"/>
              <a:gd name="connsiteY1657" fmla="*/ 2316586 h 2451662"/>
              <a:gd name="connsiteX1658" fmla="*/ 1460804 w 2286002"/>
              <a:gd name="connsiteY1658" fmla="*/ 2323854 h 2451662"/>
              <a:gd name="connsiteX1659" fmla="*/ 1430806 w 2286002"/>
              <a:gd name="connsiteY1659" fmla="*/ 2332938 h 2451662"/>
              <a:gd name="connsiteX1660" fmla="*/ 1427170 w 2286002"/>
              <a:gd name="connsiteY1660" fmla="*/ 2327488 h 2451662"/>
              <a:gd name="connsiteX1661" fmla="*/ 1360811 w 2286002"/>
              <a:gd name="connsiteY1661" fmla="*/ 2340206 h 2451662"/>
              <a:gd name="connsiteX1662" fmla="*/ 1298088 w 2286002"/>
              <a:gd name="connsiteY1662" fmla="*/ 2349290 h 2451662"/>
              <a:gd name="connsiteX1663" fmla="*/ 1298088 w 2286002"/>
              <a:gd name="connsiteY1663" fmla="*/ 2344748 h 2451662"/>
              <a:gd name="connsiteX1664" fmla="*/ 1258091 w 2286002"/>
              <a:gd name="connsiteY1664" fmla="*/ 2345656 h 2451662"/>
              <a:gd name="connsiteX1665" fmla="*/ 1261727 w 2286002"/>
              <a:gd name="connsiteY1665" fmla="*/ 2349290 h 2451662"/>
              <a:gd name="connsiteX1666" fmla="*/ 1224457 w 2286002"/>
              <a:gd name="connsiteY1666" fmla="*/ 2353832 h 2451662"/>
              <a:gd name="connsiteX1667" fmla="*/ 1249910 w 2286002"/>
              <a:gd name="connsiteY1667" fmla="*/ 2363824 h 2451662"/>
              <a:gd name="connsiteX1668" fmla="*/ 1199004 w 2286002"/>
              <a:gd name="connsiteY1668" fmla="*/ 2354740 h 2451662"/>
              <a:gd name="connsiteX1669" fmla="*/ 1199004 w 2286002"/>
              <a:gd name="connsiteY1669" fmla="*/ 2349290 h 2451662"/>
              <a:gd name="connsiteX1670" fmla="*/ 1182642 w 2286002"/>
              <a:gd name="connsiteY1670" fmla="*/ 2347473 h 2451662"/>
              <a:gd name="connsiteX1671" fmla="*/ 1168097 w 2286002"/>
              <a:gd name="connsiteY1671" fmla="*/ 2354740 h 2451662"/>
              <a:gd name="connsiteX1672" fmla="*/ 1103557 w 2286002"/>
              <a:gd name="connsiteY1672" fmla="*/ 2346564 h 2451662"/>
              <a:gd name="connsiteX1673" fmla="*/ 1066286 w 2286002"/>
              <a:gd name="connsiteY1673" fmla="*/ 2345656 h 2451662"/>
              <a:gd name="connsiteX1674" fmla="*/ 1026289 w 2286002"/>
              <a:gd name="connsiteY1674" fmla="*/ 2340206 h 2451662"/>
              <a:gd name="connsiteX1675" fmla="*/ 958113 w 2286002"/>
              <a:gd name="connsiteY1675" fmla="*/ 2322945 h 2451662"/>
              <a:gd name="connsiteX1676" fmla="*/ 942659 w 2286002"/>
              <a:gd name="connsiteY1676" fmla="*/ 2327488 h 2451662"/>
              <a:gd name="connsiteX1677" fmla="*/ 908116 w 2286002"/>
              <a:gd name="connsiteY1677" fmla="*/ 2314770 h 2451662"/>
              <a:gd name="connsiteX1678" fmla="*/ 913570 w 2286002"/>
              <a:gd name="connsiteY1678" fmla="*/ 2313861 h 2451662"/>
              <a:gd name="connsiteX1679" fmla="*/ 895390 w 2286002"/>
              <a:gd name="connsiteY1679" fmla="*/ 2307502 h 2451662"/>
              <a:gd name="connsiteX1680" fmla="*/ 888118 w 2286002"/>
              <a:gd name="connsiteY1680" fmla="*/ 2310227 h 2451662"/>
              <a:gd name="connsiteX1681" fmla="*/ 844485 w 2286002"/>
              <a:gd name="connsiteY1681" fmla="*/ 2299326 h 2451662"/>
              <a:gd name="connsiteX1682" fmla="*/ 850848 w 2286002"/>
              <a:gd name="connsiteY1682" fmla="*/ 2296601 h 2451662"/>
              <a:gd name="connsiteX1683" fmla="*/ 817214 w 2286002"/>
              <a:gd name="connsiteY1683" fmla="*/ 2291150 h 2451662"/>
              <a:gd name="connsiteX1684" fmla="*/ 830849 w 2286002"/>
              <a:gd name="connsiteY1684" fmla="*/ 2294784 h 2451662"/>
              <a:gd name="connsiteX1685" fmla="*/ 824486 w 2286002"/>
              <a:gd name="connsiteY1685" fmla="*/ 2296601 h 2451662"/>
              <a:gd name="connsiteX1686" fmla="*/ 738128 w 2286002"/>
              <a:gd name="connsiteY1686" fmla="*/ 2259355 h 2451662"/>
              <a:gd name="connsiteX1687" fmla="*/ 727220 w 2286002"/>
              <a:gd name="connsiteY1687" fmla="*/ 2249363 h 2451662"/>
              <a:gd name="connsiteX1688" fmla="*/ 697222 w 2286002"/>
              <a:gd name="connsiteY1688" fmla="*/ 2240279 h 2451662"/>
              <a:gd name="connsiteX1689" fmla="*/ 687223 w 2286002"/>
              <a:gd name="connsiteY1689" fmla="*/ 2234828 h 2451662"/>
              <a:gd name="connsiteX1690" fmla="*/ 649953 w 2286002"/>
              <a:gd name="connsiteY1690" fmla="*/ 2219385 h 2451662"/>
              <a:gd name="connsiteX1691" fmla="*/ 659952 w 2286002"/>
              <a:gd name="connsiteY1691" fmla="*/ 2230286 h 2451662"/>
              <a:gd name="connsiteX1692" fmla="*/ 639954 w 2286002"/>
              <a:gd name="connsiteY1692" fmla="*/ 2219385 h 2451662"/>
              <a:gd name="connsiteX1693" fmla="*/ 636318 w 2286002"/>
              <a:gd name="connsiteY1693" fmla="*/ 2212117 h 2451662"/>
              <a:gd name="connsiteX1694" fmla="*/ 624500 w 2286002"/>
              <a:gd name="connsiteY1694" fmla="*/ 2207575 h 2451662"/>
              <a:gd name="connsiteX1695" fmla="*/ 642681 w 2286002"/>
              <a:gd name="connsiteY1695" fmla="*/ 2226652 h 2451662"/>
              <a:gd name="connsiteX1696" fmla="*/ 598138 w 2286002"/>
              <a:gd name="connsiteY1696" fmla="*/ 2205758 h 2451662"/>
              <a:gd name="connsiteX1697" fmla="*/ 593593 w 2286002"/>
              <a:gd name="connsiteY1697" fmla="*/ 2203033 h 2451662"/>
              <a:gd name="connsiteX1698" fmla="*/ 602684 w 2286002"/>
              <a:gd name="connsiteY1698" fmla="*/ 2220293 h 2451662"/>
              <a:gd name="connsiteX1699" fmla="*/ 559959 w 2286002"/>
              <a:gd name="connsiteY1699" fmla="*/ 2190315 h 2451662"/>
              <a:gd name="connsiteX1700" fmla="*/ 523598 w 2286002"/>
              <a:gd name="connsiteY1700" fmla="*/ 2157612 h 2451662"/>
              <a:gd name="connsiteX1701" fmla="*/ 522690 w 2286002"/>
              <a:gd name="connsiteY1701" fmla="*/ 2163971 h 2451662"/>
              <a:gd name="connsiteX1702" fmla="*/ 508145 w 2286002"/>
              <a:gd name="connsiteY1702" fmla="*/ 2150345 h 2451662"/>
              <a:gd name="connsiteX1703" fmla="*/ 501782 w 2286002"/>
              <a:gd name="connsiteY1703" fmla="*/ 2153070 h 2451662"/>
              <a:gd name="connsiteX1704" fmla="*/ 488146 w 2286002"/>
              <a:gd name="connsiteY1704" fmla="*/ 2138535 h 2451662"/>
              <a:gd name="connsiteX1705" fmla="*/ 508145 w 2286002"/>
              <a:gd name="connsiteY1705" fmla="*/ 2144894 h 2451662"/>
              <a:gd name="connsiteX1706" fmla="*/ 469966 w 2286002"/>
              <a:gd name="connsiteY1706" fmla="*/ 2119458 h 2451662"/>
              <a:gd name="connsiteX1707" fmla="*/ 484510 w 2286002"/>
              <a:gd name="connsiteY1707" fmla="*/ 2133993 h 2451662"/>
              <a:gd name="connsiteX1708" fmla="*/ 469057 w 2286002"/>
              <a:gd name="connsiteY1708" fmla="*/ 2133993 h 2451662"/>
              <a:gd name="connsiteX1709" fmla="*/ 470875 w 2286002"/>
              <a:gd name="connsiteY1709" fmla="*/ 2127634 h 2451662"/>
              <a:gd name="connsiteX1710" fmla="*/ 424515 w 2286002"/>
              <a:gd name="connsiteY1710" fmla="*/ 2101289 h 2451662"/>
              <a:gd name="connsiteX1711" fmla="*/ 434514 w 2286002"/>
              <a:gd name="connsiteY1711" fmla="*/ 2098564 h 2451662"/>
              <a:gd name="connsiteX1712" fmla="*/ 420879 w 2286002"/>
              <a:gd name="connsiteY1712" fmla="*/ 2088571 h 2451662"/>
              <a:gd name="connsiteX1713" fmla="*/ 417242 w 2286002"/>
              <a:gd name="connsiteY1713" fmla="*/ 2096747 h 2451662"/>
              <a:gd name="connsiteX1714" fmla="*/ 411788 w 2286002"/>
              <a:gd name="connsiteY1714" fmla="*/ 2085846 h 2451662"/>
              <a:gd name="connsiteX1715" fmla="*/ 393608 w 2286002"/>
              <a:gd name="connsiteY1715" fmla="*/ 2079487 h 2451662"/>
              <a:gd name="connsiteX1716" fmla="*/ 380881 w 2286002"/>
              <a:gd name="connsiteY1716" fmla="*/ 2071311 h 2451662"/>
              <a:gd name="connsiteX1717" fmla="*/ 369064 w 2286002"/>
              <a:gd name="connsiteY1717" fmla="*/ 2050418 h 2451662"/>
              <a:gd name="connsiteX1718" fmla="*/ 364519 w 2286002"/>
              <a:gd name="connsiteY1718" fmla="*/ 2054960 h 2451662"/>
              <a:gd name="connsiteX1719" fmla="*/ 349066 w 2286002"/>
              <a:gd name="connsiteY1719" fmla="*/ 2041334 h 2451662"/>
              <a:gd name="connsiteX1720" fmla="*/ 345430 w 2286002"/>
              <a:gd name="connsiteY1720" fmla="*/ 2029524 h 2451662"/>
              <a:gd name="connsiteX1721" fmla="*/ 339975 w 2286002"/>
              <a:gd name="connsiteY1721" fmla="*/ 2030432 h 2451662"/>
              <a:gd name="connsiteX1722" fmla="*/ 309069 w 2286002"/>
              <a:gd name="connsiteY1722" fmla="*/ 1980469 h 2451662"/>
              <a:gd name="connsiteX1723" fmla="*/ 293615 w 2286002"/>
              <a:gd name="connsiteY1723" fmla="*/ 1958667 h 2451662"/>
              <a:gd name="connsiteX1724" fmla="*/ 298160 w 2286002"/>
              <a:gd name="connsiteY1724" fmla="*/ 1955033 h 2451662"/>
              <a:gd name="connsiteX1725" fmla="*/ 280889 w 2286002"/>
              <a:gd name="connsiteY1725" fmla="*/ 1936864 h 2451662"/>
              <a:gd name="connsiteX1726" fmla="*/ 278162 w 2286002"/>
              <a:gd name="connsiteY1726" fmla="*/ 1945949 h 2451662"/>
              <a:gd name="connsiteX1727" fmla="*/ 269071 w 2286002"/>
              <a:gd name="connsiteY1727" fmla="*/ 1931414 h 2451662"/>
              <a:gd name="connsiteX1728" fmla="*/ 278162 w 2286002"/>
              <a:gd name="connsiteY1728" fmla="*/ 1935048 h 2451662"/>
              <a:gd name="connsiteX1729" fmla="*/ 269071 w 2286002"/>
              <a:gd name="connsiteY1729" fmla="*/ 1920513 h 2451662"/>
              <a:gd name="connsiteX1730" fmla="*/ 265435 w 2286002"/>
              <a:gd name="connsiteY1730" fmla="*/ 1923238 h 2451662"/>
              <a:gd name="connsiteX1731" fmla="*/ 230892 w 2286002"/>
              <a:gd name="connsiteY1731" fmla="*/ 1863282 h 2451662"/>
              <a:gd name="connsiteX1732" fmla="*/ 219984 w 2286002"/>
              <a:gd name="connsiteY1732" fmla="*/ 1856923 h 2451662"/>
              <a:gd name="connsiteX1733" fmla="*/ 225438 w 2286002"/>
              <a:gd name="connsiteY1733" fmla="*/ 1856923 h 2451662"/>
              <a:gd name="connsiteX1734" fmla="*/ 212712 w 2286002"/>
              <a:gd name="connsiteY1734" fmla="*/ 1837846 h 2451662"/>
              <a:gd name="connsiteX1735" fmla="*/ 197258 w 2286002"/>
              <a:gd name="connsiteY1735" fmla="*/ 1816952 h 2451662"/>
              <a:gd name="connsiteX1736" fmla="*/ 200894 w 2286002"/>
              <a:gd name="connsiteY1736" fmla="*/ 1815136 h 2451662"/>
              <a:gd name="connsiteX1737" fmla="*/ 193622 w 2286002"/>
              <a:gd name="connsiteY1737" fmla="*/ 1812410 h 2451662"/>
              <a:gd name="connsiteX1738" fmla="*/ 190895 w 2286002"/>
              <a:gd name="connsiteY1738" fmla="*/ 1797875 h 2451662"/>
              <a:gd name="connsiteX1739" fmla="*/ 180896 w 2286002"/>
              <a:gd name="connsiteY1739" fmla="*/ 1783341 h 2451662"/>
              <a:gd name="connsiteX1740" fmla="*/ 184532 w 2286002"/>
              <a:gd name="connsiteY1740" fmla="*/ 1787883 h 2451662"/>
              <a:gd name="connsiteX1741" fmla="*/ 171806 w 2286002"/>
              <a:gd name="connsiteY1741" fmla="*/ 1765172 h 2451662"/>
              <a:gd name="connsiteX1742" fmla="*/ 174533 w 2286002"/>
              <a:gd name="connsiteY1742" fmla="*/ 1776982 h 2451662"/>
              <a:gd name="connsiteX1743" fmla="*/ 166352 w 2286002"/>
              <a:gd name="connsiteY1743" fmla="*/ 1756088 h 2451662"/>
              <a:gd name="connsiteX1744" fmla="*/ 148171 w 2286002"/>
              <a:gd name="connsiteY1744" fmla="*/ 1729744 h 2451662"/>
              <a:gd name="connsiteX1745" fmla="*/ 158170 w 2286002"/>
              <a:gd name="connsiteY1745" fmla="*/ 1756996 h 2451662"/>
              <a:gd name="connsiteX1746" fmla="*/ 170897 w 2286002"/>
              <a:gd name="connsiteY1746" fmla="*/ 1776073 h 2451662"/>
              <a:gd name="connsiteX1747" fmla="*/ 177260 w 2286002"/>
              <a:gd name="connsiteY1747" fmla="*/ 1798784 h 2451662"/>
              <a:gd name="connsiteX1748" fmla="*/ 175442 w 2286002"/>
              <a:gd name="connsiteY1748" fmla="*/ 1806051 h 2451662"/>
              <a:gd name="connsiteX1749" fmla="*/ 171806 w 2286002"/>
              <a:gd name="connsiteY1749" fmla="*/ 1795150 h 2451662"/>
              <a:gd name="connsiteX1750" fmla="*/ 163625 w 2286002"/>
              <a:gd name="connsiteY1750" fmla="*/ 1789700 h 2451662"/>
              <a:gd name="connsiteX1751" fmla="*/ 166352 w 2286002"/>
              <a:gd name="connsiteY1751" fmla="*/ 1797875 h 2451662"/>
              <a:gd name="connsiteX1752" fmla="*/ 152716 w 2286002"/>
              <a:gd name="connsiteY1752" fmla="*/ 1782432 h 2451662"/>
              <a:gd name="connsiteX1753" fmla="*/ 141808 w 2286002"/>
              <a:gd name="connsiteY1753" fmla="*/ 1761539 h 2451662"/>
              <a:gd name="connsiteX1754" fmla="*/ 126355 w 2286002"/>
              <a:gd name="connsiteY1754" fmla="*/ 1729744 h 2451662"/>
              <a:gd name="connsiteX1755" fmla="*/ 129991 w 2286002"/>
              <a:gd name="connsiteY1755" fmla="*/ 1722476 h 2451662"/>
              <a:gd name="connsiteX1756" fmla="*/ 91811 w 2286002"/>
              <a:gd name="connsiteY1756" fmla="*/ 1628000 h 2451662"/>
              <a:gd name="connsiteX1757" fmla="*/ 97266 w 2286002"/>
              <a:gd name="connsiteY1757" fmla="*/ 1617099 h 2451662"/>
              <a:gd name="connsiteX1758" fmla="*/ 88175 w 2286002"/>
              <a:gd name="connsiteY1758" fmla="*/ 1617099 h 2451662"/>
              <a:gd name="connsiteX1759" fmla="*/ 62723 w 2286002"/>
              <a:gd name="connsiteY1759" fmla="*/ 1548967 h 2451662"/>
              <a:gd name="connsiteX1760" fmla="*/ 55451 w 2286002"/>
              <a:gd name="connsiteY1760" fmla="*/ 1479927 h 2451662"/>
              <a:gd name="connsiteX1761" fmla="*/ 67268 w 2286002"/>
              <a:gd name="connsiteY1761" fmla="*/ 1515355 h 2451662"/>
              <a:gd name="connsiteX1762" fmla="*/ 54541 w 2286002"/>
              <a:gd name="connsiteY1762" fmla="*/ 1477201 h 2451662"/>
              <a:gd name="connsiteX1763" fmla="*/ 49087 w 2286002"/>
              <a:gd name="connsiteY1763" fmla="*/ 1442681 h 2451662"/>
              <a:gd name="connsiteX1764" fmla="*/ 34543 w 2286002"/>
              <a:gd name="connsiteY1764" fmla="*/ 1389993 h 2451662"/>
              <a:gd name="connsiteX1765" fmla="*/ 30907 w 2286002"/>
              <a:gd name="connsiteY1765" fmla="*/ 1379092 h 2451662"/>
              <a:gd name="connsiteX1766" fmla="*/ 23635 w 2286002"/>
              <a:gd name="connsiteY1766" fmla="*/ 1318227 h 2451662"/>
              <a:gd name="connsiteX1767" fmla="*/ 23635 w 2286002"/>
              <a:gd name="connsiteY1767" fmla="*/ 1270989 h 2451662"/>
              <a:gd name="connsiteX1768" fmla="*/ 19090 w 2286002"/>
              <a:gd name="connsiteY1768" fmla="*/ 1271897 h 2451662"/>
              <a:gd name="connsiteX1769" fmla="*/ 22726 w 2286002"/>
              <a:gd name="connsiteY1769" fmla="*/ 1219209 h 2451662"/>
              <a:gd name="connsiteX1770" fmla="*/ 20908 w 2286002"/>
              <a:gd name="connsiteY1770" fmla="*/ 1219209 h 2451662"/>
              <a:gd name="connsiteX1771" fmla="*/ 23635 w 2286002"/>
              <a:gd name="connsiteY1771" fmla="*/ 1199227 h 2451662"/>
              <a:gd name="connsiteX1772" fmla="*/ 25453 w 2286002"/>
              <a:gd name="connsiteY1772" fmla="*/ 1181966 h 2451662"/>
              <a:gd name="connsiteX1773" fmla="*/ 19090 w 2286002"/>
              <a:gd name="connsiteY1773" fmla="*/ 1153807 h 2451662"/>
              <a:gd name="connsiteX1774" fmla="*/ 16363 w 2286002"/>
              <a:gd name="connsiteY1774" fmla="*/ 1164707 h 2451662"/>
              <a:gd name="connsiteX1775" fmla="*/ 11817 w 2286002"/>
              <a:gd name="connsiteY1775" fmla="*/ 1201952 h 2451662"/>
              <a:gd name="connsiteX1776" fmla="*/ 16363 w 2286002"/>
              <a:gd name="connsiteY1776" fmla="*/ 1204677 h 2451662"/>
              <a:gd name="connsiteX1777" fmla="*/ 10908 w 2286002"/>
              <a:gd name="connsiteY1777" fmla="*/ 1294608 h 2451662"/>
              <a:gd name="connsiteX1778" fmla="*/ 10908 w 2286002"/>
              <a:gd name="connsiteY1778" fmla="*/ 1314593 h 2451662"/>
              <a:gd name="connsiteX1779" fmla="*/ 21817 w 2286002"/>
              <a:gd name="connsiteY1779" fmla="*/ 1383634 h 2451662"/>
              <a:gd name="connsiteX1780" fmla="*/ 23635 w 2286002"/>
              <a:gd name="connsiteY1780" fmla="*/ 1419062 h 2451662"/>
              <a:gd name="connsiteX1781" fmla="*/ 23635 w 2286002"/>
              <a:gd name="connsiteY1781" fmla="*/ 1436322 h 2451662"/>
              <a:gd name="connsiteX1782" fmla="*/ 23635 w 2286002"/>
              <a:gd name="connsiteY1782" fmla="*/ 1450857 h 2451662"/>
              <a:gd name="connsiteX1783" fmla="*/ 17272 w 2286002"/>
              <a:gd name="connsiteY1783" fmla="*/ 1398168 h 2451662"/>
              <a:gd name="connsiteX1784" fmla="*/ 16363 w 2286002"/>
              <a:gd name="connsiteY1784" fmla="*/ 1383634 h 2451662"/>
              <a:gd name="connsiteX1785" fmla="*/ 12727 w 2286002"/>
              <a:gd name="connsiteY1785" fmla="*/ 1384542 h 2451662"/>
              <a:gd name="connsiteX1786" fmla="*/ 0 w 2286002"/>
              <a:gd name="connsiteY1786" fmla="*/ 1192867 h 2451662"/>
              <a:gd name="connsiteX1787" fmla="*/ 5454 w 2286002"/>
              <a:gd name="connsiteY1787" fmla="*/ 1099297 h 2451662"/>
              <a:gd name="connsiteX1788" fmla="*/ 7272 w 2286002"/>
              <a:gd name="connsiteY1788" fmla="*/ 1077496 h 2451662"/>
              <a:gd name="connsiteX1789" fmla="*/ 9999 w 2286002"/>
              <a:gd name="connsiteY1789" fmla="*/ 1055694 h 2451662"/>
              <a:gd name="connsiteX1790" fmla="*/ 16363 w 2286002"/>
              <a:gd name="connsiteY1790" fmla="*/ 1013907 h 2451662"/>
              <a:gd name="connsiteX1791" fmla="*/ 36361 w 2286002"/>
              <a:gd name="connsiteY1791" fmla="*/ 953042 h 2451662"/>
              <a:gd name="connsiteX1792" fmla="*/ 44542 w 2286002"/>
              <a:gd name="connsiteY1792" fmla="*/ 916706 h 2451662"/>
              <a:gd name="connsiteX1793" fmla="*/ 40906 w 2286002"/>
              <a:gd name="connsiteY1793" fmla="*/ 900354 h 2451662"/>
              <a:gd name="connsiteX1794" fmla="*/ 50905 w 2286002"/>
              <a:gd name="connsiteY1794" fmla="*/ 866743 h 2451662"/>
              <a:gd name="connsiteX1795" fmla="*/ 46360 w 2286002"/>
              <a:gd name="connsiteY1795" fmla="*/ 902170 h 2451662"/>
              <a:gd name="connsiteX1796" fmla="*/ 54541 w 2286002"/>
              <a:gd name="connsiteY1796" fmla="*/ 855842 h 2451662"/>
              <a:gd name="connsiteX1797" fmla="*/ 71813 w 2286002"/>
              <a:gd name="connsiteY1797" fmla="*/ 809512 h 2451662"/>
              <a:gd name="connsiteX1798" fmla="*/ 82721 w 2286002"/>
              <a:gd name="connsiteY1798" fmla="*/ 788618 h 2451662"/>
              <a:gd name="connsiteX1799" fmla="*/ 87266 w 2286002"/>
              <a:gd name="connsiteY1799" fmla="*/ 790435 h 2451662"/>
              <a:gd name="connsiteX1800" fmla="*/ 99084 w 2286002"/>
              <a:gd name="connsiteY1800" fmla="*/ 758640 h 2451662"/>
              <a:gd name="connsiteX1801" fmla="*/ 99993 w 2286002"/>
              <a:gd name="connsiteY1801" fmla="*/ 764999 h 2451662"/>
              <a:gd name="connsiteX1802" fmla="*/ 104538 w 2286002"/>
              <a:gd name="connsiteY1802" fmla="*/ 747739 h 2451662"/>
              <a:gd name="connsiteX1803" fmla="*/ 102720 w 2286002"/>
              <a:gd name="connsiteY1803" fmla="*/ 765908 h 2451662"/>
              <a:gd name="connsiteX1804" fmla="*/ 86358 w 2286002"/>
              <a:gd name="connsiteY1804" fmla="*/ 805878 h 2451662"/>
              <a:gd name="connsiteX1805" fmla="*/ 95448 w 2286002"/>
              <a:gd name="connsiteY1805" fmla="*/ 784985 h 2451662"/>
              <a:gd name="connsiteX1806" fmla="*/ 99084 w 2286002"/>
              <a:gd name="connsiteY1806" fmla="*/ 792252 h 2451662"/>
              <a:gd name="connsiteX1807" fmla="*/ 88175 w 2286002"/>
              <a:gd name="connsiteY1807" fmla="*/ 809512 h 2451662"/>
              <a:gd name="connsiteX1808" fmla="*/ 99993 w 2286002"/>
              <a:gd name="connsiteY1808" fmla="*/ 802245 h 2451662"/>
              <a:gd name="connsiteX1809" fmla="*/ 88175 w 2286002"/>
              <a:gd name="connsiteY1809" fmla="*/ 815870 h 2451662"/>
              <a:gd name="connsiteX1810" fmla="*/ 94539 w 2286002"/>
              <a:gd name="connsiteY1810" fmla="*/ 817688 h 2451662"/>
              <a:gd name="connsiteX1811" fmla="*/ 91811 w 2286002"/>
              <a:gd name="connsiteY1811" fmla="*/ 821321 h 2451662"/>
              <a:gd name="connsiteX1812" fmla="*/ 94539 w 2286002"/>
              <a:gd name="connsiteY1812" fmla="*/ 822230 h 2451662"/>
              <a:gd name="connsiteX1813" fmla="*/ 99084 w 2286002"/>
              <a:gd name="connsiteY1813" fmla="*/ 824955 h 2451662"/>
              <a:gd name="connsiteX1814" fmla="*/ 97266 w 2286002"/>
              <a:gd name="connsiteY1814" fmla="*/ 822230 h 2451662"/>
              <a:gd name="connsiteX1815" fmla="*/ 101811 w 2286002"/>
              <a:gd name="connsiteY1815" fmla="*/ 805878 h 2451662"/>
              <a:gd name="connsiteX1816" fmla="*/ 100902 w 2286002"/>
              <a:gd name="connsiteY1816" fmla="*/ 824955 h 2451662"/>
              <a:gd name="connsiteX1817" fmla="*/ 112719 w 2286002"/>
              <a:gd name="connsiteY1817" fmla="*/ 831315 h 2451662"/>
              <a:gd name="connsiteX1818" fmla="*/ 114537 w 2286002"/>
              <a:gd name="connsiteY1818" fmla="*/ 830406 h 2451662"/>
              <a:gd name="connsiteX1819" fmla="*/ 116355 w 2286002"/>
              <a:gd name="connsiteY1819" fmla="*/ 822230 h 2451662"/>
              <a:gd name="connsiteX1820" fmla="*/ 119991 w 2286002"/>
              <a:gd name="connsiteY1820" fmla="*/ 814054 h 2451662"/>
              <a:gd name="connsiteX1821" fmla="*/ 122719 w 2286002"/>
              <a:gd name="connsiteY1821" fmla="*/ 793160 h 2451662"/>
              <a:gd name="connsiteX1822" fmla="*/ 140899 w 2286002"/>
              <a:gd name="connsiteY1822" fmla="*/ 743197 h 2451662"/>
              <a:gd name="connsiteX1823" fmla="*/ 151807 w 2286002"/>
              <a:gd name="connsiteY1823" fmla="*/ 733204 h 2451662"/>
              <a:gd name="connsiteX1824" fmla="*/ 151807 w 2286002"/>
              <a:gd name="connsiteY1824" fmla="*/ 726846 h 2451662"/>
              <a:gd name="connsiteX1825" fmla="*/ 156352 w 2286002"/>
              <a:gd name="connsiteY1825" fmla="*/ 724121 h 2451662"/>
              <a:gd name="connsiteX1826" fmla="*/ 158170 w 2286002"/>
              <a:gd name="connsiteY1826" fmla="*/ 714128 h 2451662"/>
              <a:gd name="connsiteX1827" fmla="*/ 170897 w 2286002"/>
              <a:gd name="connsiteY1827" fmla="*/ 701410 h 2451662"/>
              <a:gd name="connsiteX1828" fmla="*/ 175442 w 2286002"/>
              <a:gd name="connsiteY1828" fmla="*/ 690509 h 2451662"/>
              <a:gd name="connsiteX1829" fmla="*/ 174533 w 2286002"/>
              <a:gd name="connsiteY1829" fmla="*/ 691417 h 2451662"/>
              <a:gd name="connsiteX1830" fmla="*/ 191804 w 2286002"/>
              <a:gd name="connsiteY1830" fmla="*/ 657806 h 2451662"/>
              <a:gd name="connsiteX1831" fmla="*/ 236347 w 2286002"/>
              <a:gd name="connsiteY1831" fmla="*/ 588765 h 2451662"/>
              <a:gd name="connsiteX1832" fmla="*/ 254527 w 2286002"/>
              <a:gd name="connsiteY1832" fmla="*/ 557880 h 2451662"/>
              <a:gd name="connsiteX1833" fmla="*/ 260890 w 2286002"/>
              <a:gd name="connsiteY1833" fmla="*/ 556062 h 2451662"/>
              <a:gd name="connsiteX1834" fmla="*/ 283616 w 2286002"/>
              <a:gd name="connsiteY1834" fmla="*/ 523360 h 2451662"/>
              <a:gd name="connsiteX1835" fmla="*/ 294524 w 2286002"/>
              <a:gd name="connsiteY1835" fmla="*/ 501558 h 2451662"/>
              <a:gd name="connsiteX1836" fmla="*/ 292706 w 2286002"/>
              <a:gd name="connsiteY1836" fmla="*/ 499741 h 2451662"/>
              <a:gd name="connsiteX1837" fmla="*/ 298160 w 2286002"/>
              <a:gd name="connsiteY1837" fmla="*/ 495199 h 2451662"/>
              <a:gd name="connsiteX1838" fmla="*/ 302706 w 2286002"/>
              <a:gd name="connsiteY1838" fmla="*/ 489748 h 2451662"/>
              <a:gd name="connsiteX1839" fmla="*/ 322704 w 2286002"/>
              <a:gd name="connsiteY1839" fmla="*/ 467037 h 2451662"/>
              <a:gd name="connsiteX1840" fmla="*/ 340884 w 2286002"/>
              <a:gd name="connsiteY1840" fmla="*/ 444327 h 2451662"/>
              <a:gd name="connsiteX1841" fmla="*/ 389972 w 2286002"/>
              <a:gd name="connsiteY1841" fmla="*/ 370744 h 2451662"/>
              <a:gd name="connsiteX1842" fmla="*/ 457240 w 2286002"/>
              <a:gd name="connsiteY1842" fmla="*/ 311696 h 2451662"/>
              <a:gd name="connsiteX1843" fmla="*/ 467239 w 2286002"/>
              <a:gd name="connsiteY1843" fmla="*/ 311696 h 2451662"/>
              <a:gd name="connsiteX1844" fmla="*/ 526326 w 2286002"/>
              <a:gd name="connsiteY1844" fmla="*/ 269000 h 2451662"/>
              <a:gd name="connsiteX1845" fmla="*/ 592684 w 2286002"/>
              <a:gd name="connsiteY1845" fmla="*/ 229029 h 2451662"/>
              <a:gd name="connsiteX1846" fmla="*/ 681769 w 2286002"/>
              <a:gd name="connsiteY1846" fmla="*/ 174524 h 2451662"/>
              <a:gd name="connsiteX1847" fmla="*/ 735401 w 2286002"/>
              <a:gd name="connsiteY1847" fmla="*/ 161806 h 2451662"/>
              <a:gd name="connsiteX1848" fmla="*/ 781762 w 2286002"/>
              <a:gd name="connsiteY1848" fmla="*/ 166348 h 2451662"/>
              <a:gd name="connsiteX1849" fmla="*/ 877209 w 2286002"/>
              <a:gd name="connsiteY1849" fmla="*/ 148179 h 2451662"/>
              <a:gd name="connsiteX1850" fmla="*/ 895390 w 2286002"/>
              <a:gd name="connsiteY1850" fmla="*/ 151813 h 2451662"/>
              <a:gd name="connsiteX1851" fmla="*/ 905389 w 2286002"/>
              <a:gd name="connsiteY1851" fmla="*/ 144545 h 2451662"/>
              <a:gd name="connsiteX1852" fmla="*/ 1051681 w 2286002"/>
              <a:gd name="connsiteY1852" fmla="*/ 127720 h 2451662"/>
              <a:gd name="connsiteX1853" fmla="*/ 1064612 w 2286002"/>
              <a:gd name="connsiteY1853" fmla="*/ 130154 h 2451662"/>
              <a:gd name="connsiteX1854" fmla="*/ 991860 w 2286002"/>
              <a:gd name="connsiteY1854" fmla="*/ 141088 h 2451662"/>
              <a:gd name="connsiteX1855" fmla="*/ 955484 w 2286002"/>
              <a:gd name="connsiteY1855" fmla="*/ 147465 h 2451662"/>
              <a:gd name="connsiteX1856" fmla="*/ 917289 w 2286002"/>
              <a:gd name="connsiteY1856" fmla="*/ 155665 h 2451662"/>
              <a:gd name="connsiteX1857" fmla="*/ 949118 w 2286002"/>
              <a:gd name="connsiteY1857" fmla="*/ 142910 h 2451662"/>
              <a:gd name="connsiteX1858" fmla="*/ 985494 w 2286002"/>
              <a:gd name="connsiteY1858" fmla="*/ 135621 h 2451662"/>
              <a:gd name="connsiteX1859" fmla="*/ 1006410 w 2286002"/>
              <a:gd name="connsiteY1859" fmla="*/ 138354 h 2451662"/>
              <a:gd name="connsiteX1860" fmla="*/ 1051681 w 2286002"/>
              <a:gd name="connsiteY1860" fmla="*/ 127720 h 2451662"/>
              <a:gd name="connsiteX1861" fmla="*/ 1127044 w 2286002"/>
              <a:gd name="connsiteY1861" fmla="*/ 118418 h 2451662"/>
              <a:gd name="connsiteX1862" fmla="*/ 1146954 w 2286002"/>
              <a:gd name="connsiteY1862" fmla="*/ 120214 h 2451662"/>
              <a:gd name="connsiteX1863" fmla="*/ 1127044 w 2286002"/>
              <a:gd name="connsiteY1863" fmla="*/ 125602 h 2451662"/>
              <a:gd name="connsiteX1864" fmla="*/ 1127044 w 2286002"/>
              <a:gd name="connsiteY1864" fmla="*/ 118418 h 2451662"/>
              <a:gd name="connsiteX1865" fmla="*/ 1075174 w 2286002"/>
              <a:gd name="connsiteY1865" fmla="*/ 115430 h 2451662"/>
              <a:gd name="connsiteX1866" fmla="*/ 1103630 w 2286002"/>
              <a:gd name="connsiteY1866" fmla="*/ 119946 h 2451662"/>
              <a:gd name="connsiteX1867" fmla="*/ 1104548 w 2286002"/>
              <a:gd name="connsiteY1867" fmla="*/ 128980 h 2451662"/>
              <a:gd name="connsiteX1868" fmla="*/ 1075174 w 2286002"/>
              <a:gd name="connsiteY1868" fmla="*/ 115430 h 2451662"/>
              <a:gd name="connsiteX1869" fmla="*/ 931674 w 2286002"/>
              <a:gd name="connsiteY1869" fmla="*/ 26944 h 2451662"/>
              <a:gd name="connsiteX1870" fmla="*/ 936191 w 2286002"/>
              <a:gd name="connsiteY1870" fmla="*/ 27986 h 2451662"/>
              <a:gd name="connsiteX1871" fmla="*/ 930771 w 2286002"/>
              <a:gd name="connsiteY1871" fmla="*/ 32619 h 2451662"/>
              <a:gd name="connsiteX1872" fmla="*/ 922640 w 2286002"/>
              <a:gd name="connsiteY1872" fmla="*/ 34472 h 2451662"/>
              <a:gd name="connsiteX1873" fmla="*/ 924447 w 2286002"/>
              <a:gd name="connsiteY1873" fmla="*/ 27986 h 2451662"/>
              <a:gd name="connsiteX1874" fmla="*/ 931674 w 2286002"/>
              <a:gd name="connsiteY1874" fmla="*/ 26944 h 2451662"/>
              <a:gd name="connsiteX1875" fmla="*/ 1081845 w 2286002"/>
              <a:gd name="connsiteY1875" fmla="*/ 0 h 2451662"/>
              <a:gd name="connsiteX1876" fmla="*/ 1079115 w 2286002"/>
              <a:gd name="connsiteY1876" fmla="*/ 9097 h 2451662"/>
              <a:gd name="connsiteX1877" fmla="*/ 1055454 w 2286002"/>
              <a:gd name="connsiteY1877" fmla="*/ 10007 h 2451662"/>
              <a:gd name="connsiteX1878" fmla="*/ 1072745 w 2286002"/>
              <a:gd name="connsiteY1878" fmla="*/ 5458 h 2451662"/>
              <a:gd name="connsiteX1879" fmla="*/ 1023603 w 2286002"/>
              <a:gd name="connsiteY1879" fmla="*/ 15465 h 2451662"/>
              <a:gd name="connsiteX1880" fmla="*/ 1019963 w 2286002"/>
              <a:gd name="connsiteY1880" fmla="*/ 11826 h 2451662"/>
              <a:gd name="connsiteX1881" fmla="*/ 1012683 w 2286002"/>
              <a:gd name="connsiteY1881" fmla="*/ 19104 h 2451662"/>
              <a:gd name="connsiteX1882" fmla="*/ 938970 w 2286002"/>
              <a:gd name="connsiteY1882" fmla="*/ 24562 h 2451662"/>
              <a:gd name="connsiteX1883" fmla="*/ 948981 w 2286002"/>
              <a:gd name="connsiteY1883" fmla="*/ 16375 h 2451662"/>
              <a:gd name="connsiteX1884" fmla="*/ 958991 w 2286002"/>
              <a:gd name="connsiteY1884" fmla="*/ 20923 h 2451662"/>
              <a:gd name="connsiteX1885" fmla="*/ 964451 w 2286002"/>
              <a:gd name="connsiteY1885" fmla="*/ 18194 h 2451662"/>
              <a:gd name="connsiteX1886" fmla="*/ 993572 w 2286002"/>
              <a:gd name="connsiteY1886" fmla="*/ 10007 h 2451662"/>
              <a:gd name="connsiteX1887" fmla="*/ 997212 w 2286002"/>
              <a:gd name="connsiteY1887" fmla="*/ 15465 h 2451662"/>
              <a:gd name="connsiteX1888" fmla="*/ 1014503 w 2286002"/>
              <a:gd name="connsiteY1888" fmla="*/ 12736 h 2451662"/>
              <a:gd name="connsiteX1889" fmla="*/ 1029063 w 2286002"/>
              <a:gd name="connsiteY1889" fmla="*/ 6368 h 2451662"/>
              <a:gd name="connsiteX1890" fmla="*/ 1081845 w 2286002"/>
              <a:gd name="connsiteY1890" fmla="*/ 0 h 245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</a:cxnLst>
            <a:rect l="l" t="t" r="r" b="b"/>
            <a:pathLst>
              <a:path w="2286002" h="2451662">
                <a:moveTo>
                  <a:pt x="1114821" y="2443832"/>
                </a:moveTo>
                <a:cubicBezTo>
                  <a:pt x="1118403" y="2443636"/>
                  <a:pt x="1121714" y="2444029"/>
                  <a:pt x="1123540" y="2445376"/>
                </a:cubicBezTo>
                <a:cubicBezTo>
                  <a:pt x="1118060" y="2447172"/>
                  <a:pt x="1103447" y="2443580"/>
                  <a:pt x="1108014" y="2451662"/>
                </a:cubicBezTo>
                <a:cubicBezTo>
                  <a:pt x="1090889" y="2450315"/>
                  <a:pt x="1104075" y="2444422"/>
                  <a:pt x="1114821" y="2443832"/>
                </a:cubicBezTo>
                <a:close/>
                <a:moveTo>
                  <a:pt x="1250138" y="2390969"/>
                </a:moveTo>
                <a:cubicBezTo>
                  <a:pt x="1254891" y="2390745"/>
                  <a:pt x="1259418" y="2390745"/>
                  <a:pt x="1265303" y="2392092"/>
                </a:cubicBezTo>
                <a:cubicBezTo>
                  <a:pt x="1250817" y="2401072"/>
                  <a:pt x="1265303" y="2394786"/>
                  <a:pt x="1253533" y="2392990"/>
                </a:cubicBezTo>
                <a:cubicBezTo>
                  <a:pt x="1247195" y="2392092"/>
                  <a:pt x="1237236" y="2396582"/>
                  <a:pt x="1233615" y="2391193"/>
                </a:cubicBezTo>
                <a:cubicBezTo>
                  <a:pt x="1240405" y="2391642"/>
                  <a:pt x="1245384" y="2391193"/>
                  <a:pt x="1250138" y="2390969"/>
                </a:cubicBezTo>
                <a:close/>
                <a:moveTo>
                  <a:pt x="1166347" y="2386618"/>
                </a:moveTo>
                <a:cubicBezTo>
                  <a:pt x="1188180" y="2390176"/>
                  <a:pt x="1199096" y="2388397"/>
                  <a:pt x="1216381" y="2390176"/>
                </a:cubicBezTo>
                <a:cubicBezTo>
                  <a:pt x="1201826" y="2392844"/>
                  <a:pt x="1181812" y="2395513"/>
                  <a:pt x="1169076" y="2390176"/>
                </a:cubicBezTo>
                <a:cubicBezTo>
                  <a:pt x="1174534" y="2389286"/>
                  <a:pt x="1168166" y="2388397"/>
                  <a:pt x="1166347" y="2386618"/>
                </a:cubicBezTo>
                <a:close/>
                <a:moveTo>
                  <a:pt x="1341974" y="2383005"/>
                </a:moveTo>
                <a:cubicBezTo>
                  <a:pt x="1347530" y="2382796"/>
                  <a:pt x="1352292" y="2383005"/>
                  <a:pt x="1355920" y="2383838"/>
                </a:cubicBezTo>
                <a:cubicBezTo>
                  <a:pt x="1345943" y="2384672"/>
                  <a:pt x="1321452" y="2387174"/>
                  <a:pt x="1323266" y="2384672"/>
                </a:cubicBezTo>
                <a:cubicBezTo>
                  <a:pt x="1330069" y="2383838"/>
                  <a:pt x="1336419" y="2383213"/>
                  <a:pt x="1341974" y="2383005"/>
                </a:cubicBezTo>
                <a:close/>
                <a:moveTo>
                  <a:pt x="1204394" y="2371052"/>
                </a:moveTo>
                <a:cubicBezTo>
                  <a:pt x="1212571" y="2372883"/>
                  <a:pt x="1219838" y="2374714"/>
                  <a:pt x="1229832" y="2374714"/>
                </a:cubicBezTo>
                <a:cubicBezTo>
                  <a:pt x="1228015" y="2380208"/>
                  <a:pt x="1229832" y="2378377"/>
                  <a:pt x="1227106" y="2383871"/>
                </a:cubicBezTo>
                <a:cubicBezTo>
                  <a:pt x="1232557" y="2382955"/>
                  <a:pt x="1235283" y="2385702"/>
                  <a:pt x="1230740" y="2386618"/>
                </a:cubicBezTo>
                <a:cubicBezTo>
                  <a:pt x="1227106" y="2382955"/>
                  <a:pt x="1213479" y="2383871"/>
                  <a:pt x="1209845" y="2380208"/>
                </a:cubicBezTo>
                <a:cubicBezTo>
                  <a:pt x="1213479" y="2379293"/>
                  <a:pt x="1218022" y="2379293"/>
                  <a:pt x="1218930" y="2378377"/>
                </a:cubicBezTo>
                <a:cubicBezTo>
                  <a:pt x="1212571" y="2374714"/>
                  <a:pt x="1207120" y="2382955"/>
                  <a:pt x="1198943" y="2378377"/>
                </a:cubicBezTo>
                <a:cubicBezTo>
                  <a:pt x="1198035" y="2374714"/>
                  <a:pt x="1199852" y="2371967"/>
                  <a:pt x="1204394" y="2371052"/>
                </a:cubicBezTo>
                <a:close/>
                <a:moveTo>
                  <a:pt x="1263862" y="2368571"/>
                </a:moveTo>
                <a:cubicBezTo>
                  <a:pt x="1269298" y="2369042"/>
                  <a:pt x="1274054" y="2369983"/>
                  <a:pt x="1279037" y="2370923"/>
                </a:cubicBezTo>
                <a:cubicBezTo>
                  <a:pt x="1270883" y="2376568"/>
                  <a:pt x="1288096" y="2375627"/>
                  <a:pt x="1282661" y="2378450"/>
                </a:cubicBezTo>
                <a:cubicBezTo>
                  <a:pt x="1279037" y="2376568"/>
                  <a:pt x="1269071" y="2376568"/>
                  <a:pt x="1265447" y="2379391"/>
                </a:cubicBezTo>
                <a:cubicBezTo>
                  <a:pt x="1261824" y="2375627"/>
                  <a:pt x="1266353" y="2374687"/>
                  <a:pt x="1261824" y="2372805"/>
                </a:cubicBezTo>
                <a:cubicBezTo>
                  <a:pt x="1260012" y="2377509"/>
                  <a:pt x="1246422" y="2379391"/>
                  <a:pt x="1239174" y="2378450"/>
                </a:cubicBezTo>
                <a:cubicBezTo>
                  <a:pt x="1240986" y="2375627"/>
                  <a:pt x="1251858" y="2372805"/>
                  <a:pt x="1244610" y="2369042"/>
                </a:cubicBezTo>
                <a:cubicBezTo>
                  <a:pt x="1252311" y="2368101"/>
                  <a:pt x="1258426" y="2368101"/>
                  <a:pt x="1263862" y="2368571"/>
                </a:cubicBezTo>
                <a:close/>
                <a:moveTo>
                  <a:pt x="1172462" y="2368272"/>
                </a:moveTo>
                <a:cubicBezTo>
                  <a:pt x="1186138" y="2369161"/>
                  <a:pt x="1193432" y="2369161"/>
                  <a:pt x="1195256" y="2377167"/>
                </a:cubicBezTo>
                <a:cubicBezTo>
                  <a:pt x="1189785" y="2373609"/>
                  <a:pt x="1178844" y="2371830"/>
                  <a:pt x="1172462" y="2368272"/>
                </a:cubicBezTo>
                <a:close/>
                <a:moveTo>
                  <a:pt x="1244178" y="2366604"/>
                </a:moveTo>
                <a:cubicBezTo>
                  <a:pt x="1240539" y="2367438"/>
                  <a:pt x="1237810" y="2368272"/>
                  <a:pt x="1235990" y="2369940"/>
                </a:cubicBezTo>
                <a:cubicBezTo>
                  <a:pt x="1204150" y="2368272"/>
                  <a:pt x="1237810" y="2366604"/>
                  <a:pt x="1244178" y="2366604"/>
                </a:cubicBezTo>
                <a:close/>
                <a:moveTo>
                  <a:pt x="999889" y="2361963"/>
                </a:moveTo>
                <a:cubicBezTo>
                  <a:pt x="1005331" y="2363801"/>
                  <a:pt x="993539" y="2366556"/>
                  <a:pt x="995354" y="2371148"/>
                </a:cubicBezTo>
                <a:cubicBezTo>
                  <a:pt x="1006238" y="2372985"/>
                  <a:pt x="1006238" y="2372985"/>
                  <a:pt x="1006238" y="2372985"/>
                </a:cubicBezTo>
                <a:cubicBezTo>
                  <a:pt x="1008052" y="2365637"/>
                  <a:pt x="1008052" y="2365637"/>
                  <a:pt x="1008052" y="2365637"/>
                </a:cubicBezTo>
                <a:cubicBezTo>
                  <a:pt x="1016216" y="2372067"/>
                  <a:pt x="1033450" y="2372985"/>
                  <a:pt x="1026194" y="2378496"/>
                </a:cubicBezTo>
                <a:cubicBezTo>
                  <a:pt x="1030729" y="2376659"/>
                  <a:pt x="1037985" y="2378496"/>
                  <a:pt x="1040706" y="2382170"/>
                </a:cubicBezTo>
                <a:cubicBezTo>
                  <a:pt x="1018030" y="2380334"/>
                  <a:pt x="1012587" y="2373904"/>
                  <a:pt x="994447" y="2374823"/>
                </a:cubicBezTo>
                <a:cubicBezTo>
                  <a:pt x="994447" y="2372985"/>
                  <a:pt x="994447" y="2371148"/>
                  <a:pt x="989004" y="2370230"/>
                </a:cubicBezTo>
                <a:cubicBezTo>
                  <a:pt x="998075" y="2367474"/>
                  <a:pt x="989911" y="2361045"/>
                  <a:pt x="999889" y="2361963"/>
                </a:cubicBezTo>
                <a:close/>
                <a:moveTo>
                  <a:pt x="1387280" y="2361161"/>
                </a:moveTo>
                <a:cubicBezTo>
                  <a:pt x="1391601" y="2360582"/>
                  <a:pt x="1396149" y="2361508"/>
                  <a:pt x="1395240" y="2364751"/>
                </a:cubicBezTo>
                <a:cubicBezTo>
                  <a:pt x="1387962" y="2365678"/>
                  <a:pt x="1386143" y="2362898"/>
                  <a:pt x="1380685" y="2366604"/>
                </a:cubicBezTo>
                <a:cubicBezTo>
                  <a:pt x="1378865" y="2363824"/>
                  <a:pt x="1382959" y="2361740"/>
                  <a:pt x="1387280" y="2361161"/>
                </a:cubicBezTo>
                <a:close/>
                <a:moveTo>
                  <a:pt x="935999" y="2344235"/>
                </a:moveTo>
                <a:cubicBezTo>
                  <a:pt x="938587" y="2343502"/>
                  <a:pt x="945833" y="2346778"/>
                  <a:pt x="949974" y="2347468"/>
                </a:cubicBezTo>
                <a:cubicBezTo>
                  <a:pt x="949974" y="2353903"/>
                  <a:pt x="960096" y="2362179"/>
                  <a:pt x="948134" y="2364937"/>
                </a:cubicBezTo>
                <a:cubicBezTo>
                  <a:pt x="949974" y="2362179"/>
                  <a:pt x="945373" y="2361259"/>
                  <a:pt x="943533" y="2359420"/>
                </a:cubicBezTo>
                <a:cubicBezTo>
                  <a:pt x="952735" y="2357581"/>
                  <a:pt x="951814" y="2349306"/>
                  <a:pt x="935252" y="2346548"/>
                </a:cubicBezTo>
                <a:cubicBezTo>
                  <a:pt x="934792" y="2345169"/>
                  <a:pt x="935136" y="2344479"/>
                  <a:pt x="935999" y="2344235"/>
                </a:cubicBezTo>
                <a:close/>
                <a:moveTo>
                  <a:pt x="854302" y="2337200"/>
                </a:moveTo>
                <a:cubicBezTo>
                  <a:pt x="854297" y="2337065"/>
                  <a:pt x="854693" y="2337093"/>
                  <a:pt x="855599" y="2337325"/>
                </a:cubicBezTo>
                <a:cubicBezTo>
                  <a:pt x="868277" y="2343811"/>
                  <a:pt x="877334" y="2338252"/>
                  <a:pt x="881862" y="2342885"/>
                </a:cubicBezTo>
                <a:cubicBezTo>
                  <a:pt x="877334" y="2343811"/>
                  <a:pt x="870994" y="2341958"/>
                  <a:pt x="869183" y="2344738"/>
                </a:cubicBezTo>
                <a:cubicBezTo>
                  <a:pt x="882767" y="2348444"/>
                  <a:pt x="904503" y="2345664"/>
                  <a:pt x="897258" y="2352150"/>
                </a:cubicBezTo>
                <a:cubicBezTo>
                  <a:pt x="893635" y="2347517"/>
                  <a:pt x="880051" y="2349371"/>
                  <a:pt x="876428" y="2351223"/>
                </a:cubicBezTo>
                <a:cubicBezTo>
                  <a:pt x="874051" y="2347170"/>
                  <a:pt x="854339" y="2338150"/>
                  <a:pt x="854302" y="2337200"/>
                </a:cubicBezTo>
                <a:close/>
                <a:moveTo>
                  <a:pt x="898943" y="2335472"/>
                </a:moveTo>
                <a:cubicBezTo>
                  <a:pt x="906282" y="2337325"/>
                  <a:pt x="917289" y="2339178"/>
                  <a:pt x="911785" y="2343811"/>
                </a:cubicBezTo>
                <a:cubicBezTo>
                  <a:pt x="905364" y="2341032"/>
                  <a:pt x="899860" y="2339178"/>
                  <a:pt x="898943" y="2335472"/>
                </a:cubicBezTo>
                <a:close/>
                <a:moveTo>
                  <a:pt x="1420840" y="2333221"/>
                </a:moveTo>
                <a:cubicBezTo>
                  <a:pt x="1422218" y="2333457"/>
                  <a:pt x="1422949" y="2334166"/>
                  <a:pt x="1422499" y="2335583"/>
                </a:cubicBezTo>
                <a:cubicBezTo>
                  <a:pt x="1412599" y="2336529"/>
                  <a:pt x="1410798" y="2339364"/>
                  <a:pt x="1405398" y="2337474"/>
                </a:cubicBezTo>
                <a:cubicBezTo>
                  <a:pt x="1406748" y="2336056"/>
                  <a:pt x="1416705" y="2332512"/>
                  <a:pt x="1420840" y="2333221"/>
                </a:cubicBezTo>
                <a:close/>
                <a:moveTo>
                  <a:pt x="1054605" y="2309343"/>
                </a:moveTo>
                <a:cubicBezTo>
                  <a:pt x="1059052" y="2309343"/>
                  <a:pt x="1063500" y="2310270"/>
                  <a:pt x="1067947" y="2311196"/>
                </a:cubicBezTo>
                <a:cubicBezTo>
                  <a:pt x="1067947" y="2312123"/>
                  <a:pt x="1067947" y="2312123"/>
                  <a:pt x="1067947" y="2312123"/>
                </a:cubicBezTo>
                <a:cubicBezTo>
                  <a:pt x="1063500" y="2311196"/>
                  <a:pt x="1059052" y="2310270"/>
                  <a:pt x="1054605" y="2309343"/>
                </a:cubicBezTo>
                <a:close/>
                <a:moveTo>
                  <a:pt x="1578849" y="2306509"/>
                </a:moveTo>
                <a:cubicBezTo>
                  <a:pt x="1575214" y="2316500"/>
                  <a:pt x="1568854" y="2316500"/>
                  <a:pt x="1556133" y="2323766"/>
                </a:cubicBezTo>
                <a:cubicBezTo>
                  <a:pt x="1552498" y="2320133"/>
                  <a:pt x="1562494" y="2318316"/>
                  <a:pt x="1562494" y="2315592"/>
                </a:cubicBezTo>
                <a:cubicBezTo>
                  <a:pt x="1558859" y="2316500"/>
                  <a:pt x="1557042" y="2316500"/>
                  <a:pt x="1554316" y="2316500"/>
                </a:cubicBezTo>
                <a:cubicBezTo>
                  <a:pt x="1559768" y="2321949"/>
                  <a:pt x="1541595" y="2325583"/>
                  <a:pt x="1551590" y="2327399"/>
                </a:cubicBezTo>
                <a:cubicBezTo>
                  <a:pt x="1530691" y="2332849"/>
                  <a:pt x="1507975" y="2335574"/>
                  <a:pt x="1482533" y="2341023"/>
                </a:cubicBezTo>
                <a:cubicBezTo>
                  <a:pt x="1470721" y="2343748"/>
                  <a:pt x="1457091" y="2346473"/>
                  <a:pt x="1443462" y="2350106"/>
                </a:cubicBezTo>
                <a:cubicBezTo>
                  <a:pt x="1437101" y="2351015"/>
                  <a:pt x="1429832" y="2352831"/>
                  <a:pt x="1422563" y="2354648"/>
                </a:cubicBezTo>
                <a:cubicBezTo>
                  <a:pt x="1415294" y="2356464"/>
                  <a:pt x="1408025" y="2357372"/>
                  <a:pt x="1399847" y="2359189"/>
                </a:cubicBezTo>
                <a:cubicBezTo>
                  <a:pt x="1399847" y="2356464"/>
                  <a:pt x="1397121" y="2355556"/>
                  <a:pt x="1393487" y="2355556"/>
                </a:cubicBezTo>
                <a:cubicBezTo>
                  <a:pt x="1387126" y="2360097"/>
                  <a:pt x="1386217" y="2358281"/>
                  <a:pt x="1374405" y="2360097"/>
                </a:cubicBezTo>
                <a:cubicBezTo>
                  <a:pt x="1378040" y="2363731"/>
                  <a:pt x="1376222" y="2365547"/>
                  <a:pt x="1368953" y="2368272"/>
                </a:cubicBezTo>
                <a:cubicBezTo>
                  <a:pt x="1368953" y="2366455"/>
                  <a:pt x="1368953" y="2363731"/>
                  <a:pt x="1366227" y="2364639"/>
                </a:cubicBezTo>
                <a:cubicBezTo>
                  <a:pt x="1350780" y="2366455"/>
                  <a:pt x="1331699" y="2367364"/>
                  <a:pt x="1313526" y="2366455"/>
                </a:cubicBezTo>
                <a:cubicBezTo>
                  <a:pt x="1298079" y="2365547"/>
                  <a:pt x="1285358" y="2362822"/>
                  <a:pt x="1278089" y="2360097"/>
                </a:cubicBezTo>
                <a:cubicBezTo>
                  <a:pt x="1283541" y="2361006"/>
                  <a:pt x="1295354" y="2359189"/>
                  <a:pt x="1301714" y="2359189"/>
                </a:cubicBezTo>
                <a:cubicBezTo>
                  <a:pt x="1301714" y="2362822"/>
                  <a:pt x="1306257" y="2363731"/>
                  <a:pt x="1310800" y="2364639"/>
                </a:cubicBezTo>
                <a:cubicBezTo>
                  <a:pt x="1310800" y="2361006"/>
                  <a:pt x="1323521" y="2361914"/>
                  <a:pt x="1324430" y="2359189"/>
                </a:cubicBezTo>
                <a:cubicBezTo>
                  <a:pt x="1328064" y="2360097"/>
                  <a:pt x="1326247" y="2364639"/>
                  <a:pt x="1333516" y="2362822"/>
                </a:cubicBezTo>
                <a:cubicBezTo>
                  <a:pt x="1383491" y="2354648"/>
                  <a:pt x="1419837" y="2350106"/>
                  <a:pt x="1454365" y="2340115"/>
                </a:cubicBezTo>
                <a:cubicBezTo>
                  <a:pt x="1471630" y="2335574"/>
                  <a:pt x="1488894" y="2331032"/>
                  <a:pt x="1507066" y="2326491"/>
                </a:cubicBezTo>
                <a:cubicBezTo>
                  <a:pt x="1515244" y="2323766"/>
                  <a:pt x="1524331" y="2321949"/>
                  <a:pt x="1534326" y="2319225"/>
                </a:cubicBezTo>
                <a:cubicBezTo>
                  <a:pt x="1543412" y="2315592"/>
                  <a:pt x="1553407" y="2311958"/>
                  <a:pt x="1564311" y="2308325"/>
                </a:cubicBezTo>
                <a:cubicBezTo>
                  <a:pt x="1566128" y="2318316"/>
                  <a:pt x="1572489" y="2303784"/>
                  <a:pt x="1578849" y="2306509"/>
                </a:cubicBezTo>
                <a:close/>
                <a:moveTo>
                  <a:pt x="1248695" y="2306244"/>
                </a:moveTo>
                <a:cubicBezTo>
                  <a:pt x="1245401" y="2305452"/>
                  <a:pt x="1240731" y="2307786"/>
                  <a:pt x="1238062" y="2309121"/>
                </a:cubicBezTo>
                <a:cubicBezTo>
                  <a:pt x="1238952" y="2312679"/>
                  <a:pt x="1249626" y="2309121"/>
                  <a:pt x="1251405" y="2308231"/>
                </a:cubicBezTo>
                <a:cubicBezTo>
                  <a:pt x="1250738" y="2307119"/>
                  <a:pt x="1249793" y="2306508"/>
                  <a:pt x="1248695" y="2306244"/>
                </a:cubicBezTo>
                <a:close/>
                <a:moveTo>
                  <a:pt x="1703627" y="2296557"/>
                </a:moveTo>
                <a:cubicBezTo>
                  <a:pt x="1705448" y="2302022"/>
                  <a:pt x="1702716" y="2302022"/>
                  <a:pt x="1707270" y="2304754"/>
                </a:cubicBezTo>
                <a:cubicBezTo>
                  <a:pt x="1696341" y="2314772"/>
                  <a:pt x="1669019" y="2328434"/>
                  <a:pt x="1659912" y="2333899"/>
                </a:cubicBezTo>
                <a:cubicBezTo>
                  <a:pt x="1631680" y="2335721"/>
                  <a:pt x="1601626" y="2369419"/>
                  <a:pt x="1565197" y="2377616"/>
                </a:cubicBezTo>
                <a:cubicBezTo>
                  <a:pt x="1541518" y="2382170"/>
                  <a:pt x="1526036" y="2372152"/>
                  <a:pt x="1530589" y="2352115"/>
                </a:cubicBezTo>
                <a:cubicBezTo>
                  <a:pt x="1534232" y="2348472"/>
                  <a:pt x="1538786" y="2344829"/>
                  <a:pt x="1545161" y="2341185"/>
                </a:cubicBezTo>
                <a:cubicBezTo>
                  <a:pt x="1550625" y="2336631"/>
                  <a:pt x="1557911" y="2332988"/>
                  <a:pt x="1565197" y="2329345"/>
                </a:cubicBezTo>
                <a:cubicBezTo>
                  <a:pt x="1579768" y="2321148"/>
                  <a:pt x="1596161" y="2315683"/>
                  <a:pt x="1612554" y="2315683"/>
                </a:cubicBezTo>
                <a:cubicBezTo>
                  <a:pt x="1613465" y="2327523"/>
                  <a:pt x="1625304" y="2328434"/>
                  <a:pt x="1640787" y="2324791"/>
                </a:cubicBezTo>
                <a:cubicBezTo>
                  <a:pt x="1638055" y="2318416"/>
                  <a:pt x="1655358" y="2313862"/>
                  <a:pt x="1657180" y="2308397"/>
                </a:cubicBezTo>
                <a:cubicBezTo>
                  <a:pt x="1658091" y="2314772"/>
                  <a:pt x="1668109" y="2307486"/>
                  <a:pt x="1668109" y="2311129"/>
                </a:cubicBezTo>
                <a:cubicBezTo>
                  <a:pt x="1668109" y="2308397"/>
                  <a:pt x="1670841" y="2305665"/>
                  <a:pt x="1674484" y="2303843"/>
                </a:cubicBezTo>
                <a:cubicBezTo>
                  <a:pt x="1676305" y="2311129"/>
                  <a:pt x="1692698" y="2300200"/>
                  <a:pt x="1703627" y="2296557"/>
                </a:cubicBezTo>
                <a:close/>
                <a:moveTo>
                  <a:pt x="1204047" y="2294077"/>
                </a:moveTo>
                <a:cubicBezTo>
                  <a:pt x="1193111" y="2293691"/>
                  <a:pt x="1173069" y="2295937"/>
                  <a:pt x="1170794" y="2298182"/>
                </a:cubicBezTo>
                <a:cubicBezTo>
                  <a:pt x="1182621" y="2301774"/>
                  <a:pt x="1198086" y="2300876"/>
                  <a:pt x="1212641" y="2300876"/>
                </a:cubicBezTo>
                <a:cubicBezTo>
                  <a:pt x="1226287" y="2299978"/>
                  <a:pt x="1239932" y="2299080"/>
                  <a:pt x="1249029" y="2302672"/>
                </a:cubicBezTo>
                <a:cubicBezTo>
                  <a:pt x="1250849" y="2298182"/>
                  <a:pt x="1244481" y="2298182"/>
                  <a:pt x="1243571" y="2295488"/>
                </a:cubicBezTo>
                <a:cubicBezTo>
                  <a:pt x="1228106" y="2298182"/>
                  <a:pt x="1224467" y="2297284"/>
                  <a:pt x="1208093" y="2298182"/>
                </a:cubicBezTo>
                <a:cubicBezTo>
                  <a:pt x="1213892" y="2295488"/>
                  <a:pt x="1210608" y="2294309"/>
                  <a:pt x="1204047" y="2294077"/>
                </a:cubicBezTo>
                <a:close/>
                <a:moveTo>
                  <a:pt x="1016140" y="2287552"/>
                </a:moveTo>
                <a:cubicBezTo>
                  <a:pt x="1013077" y="2287623"/>
                  <a:pt x="1010353" y="2287905"/>
                  <a:pt x="1008310" y="2288357"/>
                </a:cubicBezTo>
                <a:cubicBezTo>
                  <a:pt x="1005586" y="2292874"/>
                  <a:pt x="1019205" y="2300101"/>
                  <a:pt x="1003771" y="2297391"/>
                </a:cubicBezTo>
                <a:cubicBezTo>
                  <a:pt x="1014665" y="2304618"/>
                  <a:pt x="1047349" y="2300101"/>
                  <a:pt x="1051889" y="2307328"/>
                </a:cubicBezTo>
                <a:cubicBezTo>
                  <a:pt x="1031007" y="2307328"/>
                  <a:pt x="995600" y="2296487"/>
                  <a:pt x="982889" y="2303715"/>
                </a:cubicBezTo>
                <a:cubicBezTo>
                  <a:pt x="1011034" y="2314555"/>
                  <a:pt x="1036455" y="2310038"/>
                  <a:pt x="1067323" y="2316362"/>
                </a:cubicBezTo>
                <a:cubicBezTo>
                  <a:pt x="1068231" y="2311845"/>
                  <a:pt x="1068231" y="2311845"/>
                  <a:pt x="1068231" y="2311845"/>
                </a:cubicBezTo>
                <a:cubicBezTo>
                  <a:pt x="1069139" y="2312749"/>
                  <a:pt x="1070955" y="2312749"/>
                  <a:pt x="1071862" y="2312749"/>
                </a:cubicBezTo>
                <a:cubicBezTo>
                  <a:pt x="1078218" y="2313652"/>
                  <a:pt x="1083665" y="2314555"/>
                  <a:pt x="1090020" y="2315459"/>
                </a:cubicBezTo>
                <a:cubicBezTo>
                  <a:pt x="1102731" y="2317265"/>
                  <a:pt x="1116349" y="2318169"/>
                  <a:pt x="1129967" y="2319072"/>
                </a:cubicBezTo>
                <a:cubicBezTo>
                  <a:pt x="1157204" y="2320879"/>
                  <a:pt x="1186257" y="2322686"/>
                  <a:pt x="1213493" y="2317265"/>
                </a:cubicBezTo>
                <a:cubicBezTo>
                  <a:pt x="1216217" y="2317265"/>
                  <a:pt x="1215309" y="2319976"/>
                  <a:pt x="1218941" y="2319976"/>
                </a:cubicBezTo>
                <a:cubicBezTo>
                  <a:pt x="1225296" y="2319072"/>
                  <a:pt x="1229835" y="2318169"/>
                  <a:pt x="1235283" y="2316362"/>
                </a:cubicBezTo>
                <a:cubicBezTo>
                  <a:pt x="1234375" y="2311845"/>
                  <a:pt x="1221664" y="2314555"/>
                  <a:pt x="1213493" y="2314555"/>
                </a:cubicBezTo>
                <a:cubicBezTo>
                  <a:pt x="1213493" y="2311845"/>
                  <a:pt x="1212585" y="2310038"/>
                  <a:pt x="1216217" y="2310038"/>
                </a:cubicBezTo>
                <a:cubicBezTo>
                  <a:pt x="1189888" y="2309135"/>
                  <a:pt x="1141770" y="2309135"/>
                  <a:pt x="1102731" y="2299198"/>
                </a:cubicBezTo>
                <a:cubicBezTo>
                  <a:pt x="1093652" y="2300101"/>
                  <a:pt x="1085481" y="2301004"/>
                  <a:pt x="1080033" y="2304618"/>
                </a:cubicBezTo>
                <a:cubicBezTo>
                  <a:pt x="1072770" y="2302811"/>
                  <a:pt x="1082757" y="2300101"/>
                  <a:pt x="1080941" y="2297391"/>
                </a:cubicBezTo>
                <a:cubicBezTo>
                  <a:pt x="1074586" y="2295584"/>
                  <a:pt x="1068231" y="2301908"/>
                  <a:pt x="1064599" y="2296487"/>
                </a:cubicBezTo>
                <a:cubicBezTo>
                  <a:pt x="1056428" y="2297391"/>
                  <a:pt x="1060968" y="2298294"/>
                  <a:pt x="1060968" y="2301908"/>
                </a:cubicBezTo>
                <a:cubicBezTo>
                  <a:pt x="1048257" y="2298294"/>
                  <a:pt x="1038270" y="2294680"/>
                  <a:pt x="1029192" y="2294680"/>
                </a:cubicBezTo>
                <a:cubicBezTo>
                  <a:pt x="1027376" y="2289260"/>
                  <a:pt x="1038270" y="2293777"/>
                  <a:pt x="1043718" y="2293777"/>
                </a:cubicBezTo>
                <a:cubicBezTo>
                  <a:pt x="1037590" y="2289034"/>
                  <a:pt x="1025333" y="2287340"/>
                  <a:pt x="1016140" y="2287552"/>
                </a:cubicBezTo>
                <a:close/>
                <a:moveTo>
                  <a:pt x="1157225" y="2285823"/>
                </a:moveTo>
                <a:cubicBezTo>
                  <a:pt x="1159948" y="2290313"/>
                  <a:pt x="1151779" y="2288517"/>
                  <a:pt x="1146333" y="2288517"/>
                </a:cubicBezTo>
                <a:cubicBezTo>
                  <a:pt x="1155410" y="2290313"/>
                  <a:pt x="1169932" y="2291211"/>
                  <a:pt x="1185362" y="2292109"/>
                </a:cubicBezTo>
                <a:cubicBezTo>
                  <a:pt x="1201700" y="2291211"/>
                  <a:pt x="1218945" y="2290313"/>
                  <a:pt x="1235283" y="2291211"/>
                </a:cubicBezTo>
                <a:cubicBezTo>
                  <a:pt x="1216222" y="2280435"/>
                  <a:pt x="1185362" y="2291211"/>
                  <a:pt x="1157225" y="2285823"/>
                </a:cubicBezTo>
                <a:close/>
                <a:moveTo>
                  <a:pt x="1342519" y="2283603"/>
                </a:moveTo>
                <a:cubicBezTo>
                  <a:pt x="1342519" y="2285493"/>
                  <a:pt x="1343426" y="2288329"/>
                  <a:pt x="1339798" y="2288329"/>
                </a:cubicBezTo>
                <a:cubicBezTo>
                  <a:pt x="1342519" y="2292109"/>
                  <a:pt x="1357032" y="2287384"/>
                  <a:pt x="1353404" y="2283603"/>
                </a:cubicBezTo>
                <a:cubicBezTo>
                  <a:pt x="1350683" y="2282658"/>
                  <a:pt x="1347054" y="2282658"/>
                  <a:pt x="1342519" y="2283603"/>
                </a:cubicBezTo>
                <a:close/>
                <a:moveTo>
                  <a:pt x="1138770" y="2282052"/>
                </a:moveTo>
                <a:cubicBezTo>
                  <a:pt x="1125145" y="2287510"/>
                  <a:pt x="1106980" y="2279323"/>
                  <a:pt x="1085181" y="2284781"/>
                </a:cubicBezTo>
                <a:cubicBezTo>
                  <a:pt x="1104255" y="2289329"/>
                  <a:pt x="1149669" y="2289329"/>
                  <a:pt x="1138770" y="2282052"/>
                </a:cubicBezTo>
                <a:close/>
                <a:moveTo>
                  <a:pt x="1040150" y="2281324"/>
                </a:moveTo>
                <a:cubicBezTo>
                  <a:pt x="1041057" y="2284882"/>
                  <a:pt x="1048314" y="2286661"/>
                  <a:pt x="1049221" y="2290219"/>
                </a:cubicBezTo>
                <a:cubicBezTo>
                  <a:pt x="1053756" y="2286661"/>
                  <a:pt x="1071897" y="2293777"/>
                  <a:pt x="1074618" y="2287550"/>
                </a:cubicBezTo>
                <a:cubicBezTo>
                  <a:pt x="1061920" y="2290219"/>
                  <a:pt x="1053756" y="2280435"/>
                  <a:pt x="1040150" y="2281324"/>
                </a:cubicBezTo>
                <a:close/>
                <a:moveTo>
                  <a:pt x="1816788" y="2280435"/>
                </a:moveTo>
                <a:cubicBezTo>
                  <a:pt x="1808608" y="2284026"/>
                  <a:pt x="1809517" y="2287619"/>
                  <a:pt x="1802246" y="2292109"/>
                </a:cubicBezTo>
                <a:cubicBezTo>
                  <a:pt x="1792248" y="2290313"/>
                  <a:pt x="1784977" y="2296599"/>
                  <a:pt x="1766798" y="2303784"/>
                </a:cubicBezTo>
                <a:cubicBezTo>
                  <a:pt x="1765889" y="2301090"/>
                  <a:pt x="1761345" y="2302886"/>
                  <a:pt x="1759527" y="2302886"/>
                </a:cubicBezTo>
                <a:cubicBezTo>
                  <a:pt x="1765889" y="2299294"/>
                  <a:pt x="1767707" y="2295701"/>
                  <a:pt x="1771343" y="2292109"/>
                </a:cubicBezTo>
                <a:cubicBezTo>
                  <a:pt x="1768616" y="2292109"/>
                  <a:pt x="1759527" y="2290313"/>
                  <a:pt x="1764981" y="2286721"/>
                </a:cubicBezTo>
                <a:cubicBezTo>
                  <a:pt x="1772252" y="2288517"/>
                  <a:pt x="1775887" y="2283129"/>
                  <a:pt x="1781341" y="2284925"/>
                </a:cubicBezTo>
                <a:cubicBezTo>
                  <a:pt x="1776796" y="2287619"/>
                  <a:pt x="1774979" y="2289415"/>
                  <a:pt x="1774070" y="2292109"/>
                </a:cubicBezTo>
                <a:cubicBezTo>
                  <a:pt x="1784068" y="2289415"/>
                  <a:pt x="1783159" y="2287619"/>
                  <a:pt x="1793157" y="2281332"/>
                </a:cubicBezTo>
                <a:cubicBezTo>
                  <a:pt x="1794975" y="2284026"/>
                  <a:pt x="1791339" y="2285823"/>
                  <a:pt x="1793157" y="2288517"/>
                </a:cubicBezTo>
                <a:cubicBezTo>
                  <a:pt x="1801337" y="2281332"/>
                  <a:pt x="1809517" y="2282231"/>
                  <a:pt x="1816788" y="2280435"/>
                </a:cubicBezTo>
                <a:close/>
                <a:moveTo>
                  <a:pt x="1271621" y="2279323"/>
                </a:moveTo>
                <a:cubicBezTo>
                  <a:pt x="1268891" y="2281129"/>
                  <a:pt x="1267072" y="2283839"/>
                  <a:pt x="1261614" y="2284743"/>
                </a:cubicBezTo>
                <a:cubicBezTo>
                  <a:pt x="1265253" y="2287453"/>
                  <a:pt x="1267982" y="2286550"/>
                  <a:pt x="1275259" y="2285646"/>
                </a:cubicBezTo>
                <a:cubicBezTo>
                  <a:pt x="1272530" y="2291067"/>
                  <a:pt x="1266162" y="2293777"/>
                  <a:pt x="1253426" y="2294680"/>
                </a:cubicBezTo>
                <a:cubicBezTo>
                  <a:pt x="1252517" y="2301004"/>
                  <a:pt x="1257975" y="2301004"/>
                  <a:pt x="1267982" y="2300101"/>
                </a:cubicBezTo>
                <a:cubicBezTo>
                  <a:pt x="1268891" y="2296487"/>
                  <a:pt x="1261614" y="2297391"/>
                  <a:pt x="1261614" y="2294680"/>
                </a:cubicBezTo>
                <a:cubicBezTo>
                  <a:pt x="1283447" y="2289260"/>
                  <a:pt x="1305280" y="2292873"/>
                  <a:pt x="1312557" y="2281129"/>
                </a:cubicBezTo>
                <a:cubicBezTo>
                  <a:pt x="1293453" y="2285646"/>
                  <a:pt x="1286176" y="2282033"/>
                  <a:pt x="1271621" y="2279323"/>
                </a:cubicBezTo>
                <a:close/>
                <a:moveTo>
                  <a:pt x="1075452" y="2277441"/>
                </a:moveTo>
                <a:cubicBezTo>
                  <a:pt x="1066279" y="2276543"/>
                  <a:pt x="1081873" y="2283727"/>
                  <a:pt x="1071783" y="2282830"/>
                </a:cubicBezTo>
                <a:cubicBezTo>
                  <a:pt x="1073617" y="2288218"/>
                  <a:pt x="1080956" y="2282830"/>
                  <a:pt x="1082790" y="2282830"/>
                </a:cubicBezTo>
                <a:cubicBezTo>
                  <a:pt x="1084625" y="2279237"/>
                  <a:pt x="1075452" y="2280135"/>
                  <a:pt x="1075452" y="2277441"/>
                </a:cubicBezTo>
                <a:close/>
                <a:moveTo>
                  <a:pt x="927296" y="2274764"/>
                </a:moveTo>
                <a:cubicBezTo>
                  <a:pt x="930025" y="2277433"/>
                  <a:pt x="938212" y="2279212"/>
                  <a:pt x="942761" y="2280991"/>
                </a:cubicBezTo>
                <a:cubicBezTo>
                  <a:pt x="942761" y="2278322"/>
                  <a:pt x="946400" y="2279212"/>
                  <a:pt x="947310" y="2276543"/>
                </a:cubicBezTo>
                <a:cubicBezTo>
                  <a:pt x="936393" y="2272096"/>
                  <a:pt x="938212" y="2278322"/>
                  <a:pt x="927296" y="2274764"/>
                </a:cubicBezTo>
                <a:close/>
                <a:moveTo>
                  <a:pt x="990117" y="2270984"/>
                </a:moveTo>
                <a:cubicBezTo>
                  <a:pt x="990117" y="2274637"/>
                  <a:pt x="992832" y="2277377"/>
                  <a:pt x="990117" y="2281944"/>
                </a:cubicBezTo>
                <a:cubicBezTo>
                  <a:pt x="1005502" y="2283770"/>
                  <a:pt x="1011837" y="2281031"/>
                  <a:pt x="1029032" y="2281031"/>
                </a:cubicBezTo>
                <a:cubicBezTo>
                  <a:pt x="1020887" y="2272810"/>
                  <a:pt x="1005502" y="2276464"/>
                  <a:pt x="990117" y="2270984"/>
                </a:cubicBezTo>
                <a:close/>
                <a:moveTo>
                  <a:pt x="1026953" y="2244855"/>
                </a:moveTo>
                <a:cubicBezTo>
                  <a:pt x="1015091" y="2246662"/>
                  <a:pt x="1012353" y="2252082"/>
                  <a:pt x="1026953" y="2256599"/>
                </a:cubicBezTo>
                <a:cubicBezTo>
                  <a:pt x="1026953" y="2255695"/>
                  <a:pt x="1025128" y="2254792"/>
                  <a:pt x="1025128" y="2253889"/>
                </a:cubicBezTo>
                <a:cubicBezTo>
                  <a:pt x="1041552" y="2255695"/>
                  <a:pt x="1050677" y="2258406"/>
                  <a:pt x="1059801" y="2260213"/>
                </a:cubicBezTo>
                <a:cubicBezTo>
                  <a:pt x="1068013" y="2262019"/>
                  <a:pt x="1076225" y="2264729"/>
                  <a:pt x="1089912" y="2266536"/>
                </a:cubicBezTo>
                <a:cubicBezTo>
                  <a:pt x="1096300" y="2259309"/>
                  <a:pt x="1083525" y="2256599"/>
                  <a:pt x="1068013" y="2252985"/>
                </a:cubicBezTo>
                <a:cubicBezTo>
                  <a:pt x="1053414" y="2249372"/>
                  <a:pt x="1034253" y="2246662"/>
                  <a:pt x="1026953" y="2244855"/>
                </a:cubicBezTo>
                <a:close/>
                <a:moveTo>
                  <a:pt x="1003288" y="2243743"/>
                </a:moveTo>
                <a:cubicBezTo>
                  <a:pt x="1002347" y="2247449"/>
                  <a:pt x="1007992" y="2252082"/>
                  <a:pt x="1012696" y="2250229"/>
                </a:cubicBezTo>
                <a:cubicBezTo>
                  <a:pt x="1014578" y="2246522"/>
                  <a:pt x="1007992" y="2245596"/>
                  <a:pt x="1003288" y="2243743"/>
                </a:cubicBezTo>
                <a:close/>
                <a:moveTo>
                  <a:pt x="1594372" y="2230401"/>
                </a:moveTo>
                <a:cubicBezTo>
                  <a:pt x="1577107" y="2236670"/>
                  <a:pt x="1597099" y="2233983"/>
                  <a:pt x="1601642" y="2233983"/>
                </a:cubicBezTo>
                <a:cubicBezTo>
                  <a:pt x="1587102" y="2235775"/>
                  <a:pt x="1575289" y="2237566"/>
                  <a:pt x="1562566" y="2246523"/>
                </a:cubicBezTo>
                <a:cubicBezTo>
                  <a:pt x="1561658" y="2244731"/>
                  <a:pt x="1562566" y="2242940"/>
                  <a:pt x="1563475" y="2242044"/>
                </a:cubicBezTo>
                <a:cubicBezTo>
                  <a:pt x="1558932" y="2242940"/>
                  <a:pt x="1556206" y="2242940"/>
                  <a:pt x="1554388" y="2241149"/>
                </a:cubicBezTo>
                <a:cubicBezTo>
                  <a:pt x="1570745" y="2237566"/>
                  <a:pt x="1578924" y="2233983"/>
                  <a:pt x="1594372" y="2230401"/>
                </a:cubicBezTo>
                <a:close/>
                <a:moveTo>
                  <a:pt x="1554172" y="2228436"/>
                </a:moveTo>
                <a:cubicBezTo>
                  <a:pt x="1550861" y="2228307"/>
                  <a:pt x="1546390" y="2234488"/>
                  <a:pt x="1538822" y="2236549"/>
                </a:cubicBezTo>
                <a:cubicBezTo>
                  <a:pt x="1540657" y="2239296"/>
                  <a:pt x="1551664" y="2231970"/>
                  <a:pt x="1557168" y="2231054"/>
                </a:cubicBezTo>
                <a:cubicBezTo>
                  <a:pt x="1556250" y="2229223"/>
                  <a:pt x="1555276" y="2228479"/>
                  <a:pt x="1554172" y="2228436"/>
                </a:cubicBezTo>
                <a:close/>
                <a:moveTo>
                  <a:pt x="623374" y="2225953"/>
                </a:moveTo>
                <a:cubicBezTo>
                  <a:pt x="630740" y="2234014"/>
                  <a:pt x="645473" y="2236701"/>
                  <a:pt x="650997" y="2242075"/>
                </a:cubicBezTo>
                <a:cubicBezTo>
                  <a:pt x="647314" y="2240284"/>
                  <a:pt x="644552" y="2239388"/>
                  <a:pt x="644552" y="2242075"/>
                </a:cubicBezTo>
                <a:cubicBezTo>
                  <a:pt x="633503" y="2234910"/>
                  <a:pt x="621533" y="2230431"/>
                  <a:pt x="623374" y="2225953"/>
                </a:cubicBezTo>
                <a:close/>
                <a:moveTo>
                  <a:pt x="1684405" y="2224841"/>
                </a:moveTo>
                <a:cubicBezTo>
                  <a:pt x="1691704" y="2233959"/>
                  <a:pt x="1661598" y="2240341"/>
                  <a:pt x="1660685" y="2247635"/>
                </a:cubicBezTo>
                <a:cubicBezTo>
                  <a:pt x="1659773" y="2244899"/>
                  <a:pt x="1659773" y="2244899"/>
                  <a:pt x="1659773" y="2244899"/>
                </a:cubicBezTo>
                <a:cubicBezTo>
                  <a:pt x="1657948" y="2245811"/>
                  <a:pt x="1656124" y="2246723"/>
                  <a:pt x="1656124" y="2244899"/>
                </a:cubicBezTo>
                <a:cubicBezTo>
                  <a:pt x="1662510" y="2241252"/>
                  <a:pt x="1670721" y="2237605"/>
                  <a:pt x="1681668" y="2232135"/>
                </a:cubicBezTo>
                <a:cubicBezTo>
                  <a:pt x="1680756" y="2229400"/>
                  <a:pt x="1678931" y="2227576"/>
                  <a:pt x="1684405" y="2224841"/>
                </a:cubicBezTo>
                <a:close/>
                <a:moveTo>
                  <a:pt x="908892" y="2223729"/>
                </a:moveTo>
                <a:cubicBezTo>
                  <a:pt x="906171" y="2230401"/>
                  <a:pt x="916148" y="2224682"/>
                  <a:pt x="923405" y="2229447"/>
                </a:cubicBezTo>
                <a:cubicBezTo>
                  <a:pt x="920683" y="2224682"/>
                  <a:pt x="915241" y="2223729"/>
                  <a:pt x="908892" y="2223729"/>
                </a:cubicBezTo>
                <a:close/>
                <a:moveTo>
                  <a:pt x="851689" y="2220394"/>
                </a:moveTo>
                <a:cubicBezTo>
                  <a:pt x="852589" y="2223853"/>
                  <a:pt x="865190" y="2226447"/>
                  <a:pt x="870591" y="2228177"/>
                </a:cubicBezTo>
                <a:cubicBezTo>
                  <a:pt x="868790" y="2220394"/>
                  <a:pt x="861590" y="2223853"/>
                  <a:pt x="851689" y="2220394"/>
                </a:cubicBezTo>
                <a:close/>
                <a:moveTo>
                  <a:pt x="1615958" y="2219197"/>
                </a:moveTo>
                <a:cubicBezTo>
                  <a:pt x="1614151" y="2225483"/>
                  <a:pt x="1624992" y="2216502"/>
                  <a:pt x="1624992" y="2220095"/>
                </a:cubicBezTo>
                <a:cubicBezTo>
                  <a:pt x="1622282" y="2221891"/>
                  <a:pt x="1622282" y="2223687"/>
                  <a:pt x="1621378" y="2224585"/>
                </a:cubicBezTo>
                <a:cubicBezTo>
                  <a:pt x="1609634" y="2226381"/>
                  <a:pt x="1605117" y="2227279"/>
                  <a:pt x="1596083" y="2228177"/>
                </a:cubicBezTo>
                <a:cubicBezTo>
                  <a:pt x="1606924" y="2222789"/>
                  <a:pt x="1608730" y="2223687"/>
                  <a:pt x="1615958" y="2219197"/>
                </a:cubicBezTo>
                <a:close/>
                <a:moveTo>
                  <a:pt x="805736" y="2218772"/>
                </a:moveTo>
                <a:cubicBezTo>
                  <a:pt x="802439" y="2218772"/>
                  <a:pt x="799937" y="2219680"/>
                  <a:pt x="797208" y="2220134"/>
                </a:cubicBezTo>
                <a:cubicBezTo>
                  <a:pt x="806305" y="2235566"/>
                  <a:pt x="856339" y="2242828"/>
                  <a:pt x="870894" y="2254629"/>
                </a:cubicBezTo>
                <a:cubicBezTo>
                  <a:pt x="903644" y="2259169"/>
                  <a:pt x="930935" y="2268246"/>
                  <a:pt x="963684" y="2274601"/>
                </a:cubicBezTo>
                <a:cubicBezTo>
                  <a:pt x="962774" y="2277324"/>
                  <a:pt x="954587" y="2272785"/>
                  <a:pt x="952768" y="2274601"/>
                </a:cubicBezTo>
                <a:cubicBezTo>
                  <a:pt x="951858" y="2279140"/>
                  <a:pt x="968233" y="2281863"/>
                  <a:pt x="969142" y="2276416"/>
                </a:cubicBezTo>
                <a:cubicBezTo>
                  <a:pt x="975510" y="2280956"/>
                  <a:pt x="976420" y="2282771"/>
                  <a:pt x="971871" y="2288218"/>
                </a:cubicBezTo>
                <a:cubicBezTo>
                  <a:pt x="984608" y="2284587"/>
                  <a:pt x="987337" y="2280956"/>
                  <a:pt x="982788" y="2277324"/>
                </a:cubicBezTo>
                <a:cubicBezTo>
                  <a:pt x="978239" y="2273693"/>
                  <a:pt x="967323" y="2271878"/>
                  <a:pt x="951858" y="2268246"/>
                </a:cubicBezTo>
                <a:cubicBezTo>
                  <a:pt x="954587" y="2266431"/>
                  <a:pt x="960955" y="2268246"/>
                  <a:pt x="965504" y="2268246"/>
                </a:cubicBezTo>
                <a:cubicBezTo>
                  <a:pt x="968233" y="2264615"/>
                  <a:pt x="953677" y="2264615"/>
                  <a:pt x="953677" y="2260984"/>
                </a:cubicBezTo>
                <a:cubicBezTo>
                  <a:pt x="950039" y="2260984"/>
                  <a:pt x="950039" y="2263708"/>
                  <a:pt x="949129" y="2266431"/>
                </a:cubicBezTo>
                <a:cubicBezTo>
                  <a:pt x="924567" y="2258261"/>
                  <a:pt x="922747" y="2257353"/>
                  <a:pt x="895456" y="2249183"/>
                </a:cubicBezTo>
                <a:cubicBezTo>
                  <a:pt x="889998" y="2253722"/>
                  <a:pt x="882720" y="2245552"/>
                  <a:pt x="875442" y="2249183"/>
                </a:cubicBezTo>
                <a:cubicBezTo>
                  <a:pt x="869074" y="2246459"/>
                  <a:pt x="884540" y="2248275"/>
                  <a:pt x="877262" y="2243736"/>
                </a:cubicBezTo>
                <a:cubicBezTo>
                  <a:pt x="859068" y="2240105"/>
                  <a:pt x="859068" y="2244644"/>
                  <a:pt x="840874" y="2234658"/>
                </a:cubicBezTo>
                <a:cubicBezTo>
                  <a:pt x="841783" y="2231027"/>
                  <a:pt x="856339" y="2242828"/>
                  <a:pt x="854519" y="2235566"/>
                </a:cubicBezTo>
                <a:cubicBezTo>
                  <a:pt x="842693" y="2233751"/>
                  <a:pt x="833596" y="2229211"/>
                  <a:pt x="825408" y="2222857"/>
                </a:cubicBezTo>
                <a:cubicBezTo>
                  <a:pt x="822679" y="2225580"/>
                  <a:pt x="823589" y="2228304"/>
                  <a:pt x="824499" y="2231027"/>
                </a:cubicBezTo>
                <a:cubicBezTo>
                  <a:pt x="818131" y="2228304"/>
                  <a:pt x="817221" y="2225580"/>
                  <a:pt x="819041" y="2222857"/>
                </a:cubicBezTo>
                <a:cubicBezTo>
                  <a:pt x="813128" y="2219680"/>
                  <a:pt x="809034" y="2218772"/>
                  <a:pt x="805736" y="2218772"/>
                </a:cubicBezTo>
                <a:close/>
                <a:moveTo>
                  <a:pt x="1636041" y="2210387"/>
                </a:moveTo>
                <a:cubicBezTo>
                  <a:pt x="1640558" y="2213097"/>
                  <a:pt x="1627910" y="2224841"/>
                  <a:pt x="1630620" y="2219421"/>
                </a:cubicBezTo>
                <a:cubicBezTo>
                  <a:pt x="1637848" y="2214904"/>
                  <a:pt x="1626104" y="2218517"/>
                  <a:pt x="1627007" y="2216711"/>
                </a:cubicBezTo>
                <a:cubicBezTo>
                  <a:pt x="1631524" y="2214904"/>
                  <a:pt x="1634234" y="2212194"/>
                  <a:pt x="1636041" y="2210387"/>
                </a:cubicBezTo>
                <a:close/>
                <a:moveTo>
                  <a:pt x="1069189" y="2209090"/>
                </a:moveTo>
                <a:cubicBezTo>
                  <a:pt x="1066464" y="2219282"/>
                  <a:pt x="1084625" y="2213723"/>
                  <a:pt x="1090981" y="2218355"/>
                </a:cubicBezTo>
                <a:cubicBezTo>
                  <a:pt x="1081901" y="2224841"/>
                  <a:pt x="1059200" y="2208163"/>
                  <a:pt x="1057384" y="2218355"/>
                </a:cubicBezTo>
                <a:cubicBezTo>
                  <a:pt x="1065556" y="2219282"/>
                  <a:pt x="1073728" y="2221135"/>
                  <a:pt x="1082809" y="2222061"/>
                </a:cubicBezTo>
                <a:cubicBezTo>
                  <a:pt x="1090981" y="2223915"/>
                  <a:pt x="1100061" y="2224841"/>
                  <a:pt x="1109141" y="2226694"/>
                </a:cubicBezTo>
                <a:cubicBezTo>
                  <a:pt x="1118222" y="2227621"/>
                  <a:pt x="1127302" y="2228547"/>
                  <a:pt x="1136382" y="2228663"/>
                </a:cubicBezTo>
                <a:lnTo>
                  <a:pt x="1147659" y="2227465"/>
                </a:lnTo>
                <a:lnTo>
                  <a:pt x="1151365" y="2227201"/>
                </a:lnTo>
                <a:lnTo>
                  <a:pt x="1151919" y="2227012"/>
                </a:lnTo>
                <a:lnTo>
                  <a:pt x="1163623" y="2225768"/>
                </a:lnTo>
                <a:cubicBezTo>
                  <a:pt x="1160899" y="2223915"/>
                  <a:pt x="1158629" y="2224609"/>
                  <a:pt x="1155905" y="2225652"/>
                </a:cubicBezTo>
                <a:lnTo>
                  <a:pt x="1151919" y="2227012"/>
                </a:lnTo>
                <a:lnTo>
                  <a:pt x="1147659" y="2227465"/>
                </a:lnTo>
                <a:lnTo>
                  <a:pt x="1145463" y="2227621"/>
                </a:lnTo>
                <a:cubicBezTo>
                  <a:pt x="1145463" y="2225768"/>
                  <a:pt x="1149094" y="2226694"/>
                  <a:pt x="1150910" y="2226694"/>
                </a:cubicBezTo>
                <a:cubicBezTo>
                  <a:pt x="1150002" y="2223915"/>
                  <a:pt x="1142738" y="2225768"/>
                  <a:pt x="1143646" y="2222988"/>
                </a:cubicBezTo>
                <a:cubicBezTo>
                  <a:pt x="1146371" y="2219282"/>
                  <a:pt x="1159083" y="2222988"/>
                  <a:pt x="1166347" y="2222988"/>
                </a:cubicBezTo>
                <a:cubicBezTo>
                  <a:pt x="1155451" y="2214649"/>
                  <a:pt x="1130026" y="2215576"/>
                  <a:pt x="1121854" y="2210943"/>
                </a:cubicBezTo>
                <a:cubicBezTo>
                  <a:pt x="1117314" y="2213723"/>
                  <a:pt x="1119130" y="2219282"/>
                  <a:pt x="1120946" y="2220209"/>
                </a:cubicBezTo>
                <a:cubicBezTo>
                  <a:pt x="1118222" y="2224841"/>
                  <a:pt x="1115497" y="2220209"/>
                  <a:pt x="1110958" y="2222061"/>
                </a:cubicBezTo>
                <a:cubicBezTo>
                  <a:pt x="1103694" y="2220209"/>
                  <a:pt x="1119130" y="2219282"/>
                  <a:pt x="1116406" y="2215576"/>
                </a:cubicBezTo>
                <a:cubicBezTo>
                  <a:pt x="1097337" y="2213723"/>
                  <a:pt x="1092797" y="2215576"/>
                  <a:pt x="1084625" y="2210016"/>
                </a:cubicBezTo>
                <a:cubicBezTo>
                  <a:pt x="1076453" y="2210943"/>
                  <a:pt x="1084625" y="2212796"/>
                  <a:pt x="1069189" y="2209090"/>
                </a:cubicBezTo>
                <a:close/>
                <a:moveTo>
                  <a:pt x="1533224" y="2207564"/>
                </a:moveTo>
                <a:cubicBezTo>
                  <a:pt x="1529232" y="2207086"/>
                  <a:pt x="1522537" y="2210387"/>
                  <a:pt x="1520476" y="2213167"/>
                </a:cubicBezTo>
                <a:cubicBezTo>
                  <a:pt x="1521392" y="2215946"/>
                  <a:pt x="1531464" y="2209460"/>
                  <a:pt x="1536042" y="2209460"/>
                </a:cubicBezTo>
                <a:cubicBezTo>
                  <a:pt x="1535584" y="2208302"/>
                  <a:pt x="1534554" y="2207723"/>
                  <a:pt x="1533224" y="2207564"/>
                </a:cubicBezTo>
                <a:close/>
                <a:moveTo>
                  <a:pt x="546418" y="2206496"/>
                </a:moveTo>
                <a:cubicBezTo>
                  <a:pt x="550095" y="2209206"/>
                  <a:pt x="553773" y="2208302"/>
                  <a:pt x="553773" y="2211012"/>
                </a:cubicBezTo>
                <a:cubicBezTo>
                  <a:pt x="543660" y="2208302"/>
                  <a:pt x="562048" y="2218240"/>
                  <a:pt x="561129" y="2220950"/>
                </a:cubicBezTo>
                <a:cubicBezTo>
                  <a:pt x="554693" y="2218240"/>
                  <a:pt x="538143" y="2208302"/>
                  <a:pt x="541821" y="2207399"/>
                </a:cubicBezTo>
                <a:cubicBezTo>
                  <a:pt x="552854" y="2213723"/>
                  <a:pt x="548257" y="2210109"/>
                  <a:pt x="546418" y="2206496"/>
                </a:cubicBezTo>
                <a:close/>
                <a:moveTo>
                  <a:pt x="1564450" y="2191457"/>
                </a:moveTo>
                <a:cubicBezTo>
                  <a:pt x="1567661" y="2190906"/>
                  <a:pt x="1569954" y="2191346"/>
                  <a:pt x="1569954" y="2193987"/>
                </a:cubicBezTo>
                <a:cubicBezTo>
                  <a:pt x="1560781" y="2194867"/>
                  <a:pt x="1557112" y="2199269"/>
                  <a:pt x="1551608" y="2198388"/>
                </a:cubicBezTo>
                <a:cubicBezTo>
                  <a:pt x="1553443" y="2197508"/>
                  <a:pt x="1554360" y="2196628"/>
                  <a:pt x="1553443" y="2194867"/>
                </a:cubicBezTo>
                <a:cubicBezTo>
                  <a:pt x="1557112" y="2193547"/>
                  <a:pt x="1561240" y="2192007"/>
                  <a:pt x="1564450" y="2191457"/>
                </a:cubicBezTo>
                <a:close/>
                <a:moveTo>
                  <a:pt x="1463400" y="2190930"/>
                </a:moveTo>
                <a:cubicBezTo>
                  <a:pt x="1466180" y="2192931"/>
                  <a:pt x="1467107" y="2194932"/>
                  <a:pt x="1463400" y="2195933"/>
                </a:cubicBezTo>
                <a:cubicBezTo>
                  <a:pt x="1463400" y="2195933"/>
                  <a:pt x="1462474" y="2194932"/>
                  <a:pt x="1461547" y="2193932"/>
                </a:cubicBezTo>
                <a:cubicBezTo>
                  <a:pt x="1462474" y="2192931"/>
                  <a:pt x="1463400" y="2190930"/>
                  <a:pt x="1463400" y="2190930"/>
                </a:cubicBezTo>
                <a:close/>
                <a:moveTo>
                  <a:pt x="1550798" y="2189151"/>
                </a:moveTo>
                <a:cubicBezTo>
                  <a:pt x="1552535" y="2188706"/>
                  <a:pt x="1553925" y="2188928"/>
                  <a:pt x="1554388" y="2190262"/>
                </a:cubicBezTo>
                <a:cubicBezTo>
                  <a:pt x="1552535" y="2191152"/>
                  <a:pt x="1551608" y="2192041"/>
                  <a:pt x="1552535" y="2193820"/>
                </a:cubicBezTo>
                <a:cubicBezTo>
                  <a:pt x="1550682" y="2194710"/>
                  <a:pt x="1547902" y="2195599"/>
                  <a:pt x="1546049" y="2195599"/>
                </a:cubicBezTo>
                <a:cubicBezTo>
                  <a:pt x="1546049" y="2195599"/>
                  <a:pt x="1545122" y="2196489"/>
                  <a:pt x="1544196" y="2196489"/>
                </a:cubicBezTo>
                <a:cubicBezTo>
                  <a:pt x="1542343" y="2196489"/>
                  <a:pt x="1539563" y="2194710"/>
                  <a:pt x="1537710" y="2193820"/>
                </a:cubicBezTo>
                <a:cubicBezTo>
                  <a:pt x="1539563" y="2192931"/>
                  <a:pt x="1541416" y="2191152"/>
                  <a:pt x="1544196" y="2191152"/>
                </a:cubicBezTo>
                <a:cubicBezTo>
                  <a:pt x="1544196" y="2191152"/>
                  <a:pt x="1545122" y="2191152"/>
                  <a:pt x="1545122" y="2192041"/>
                </a:cubicBezTo>
                <a:cubicBezTo>
                  <a:pt x="1546975" y="2190707"/>
                  <a:pt x="1549060" y="2189595"/>
                  <a:pt x="1550798" y="2189151"/>
                </a:cubicBezTo>
                <a:close/>
                <a:moveTo>
                  <a:pt x="948164" y="2186482"/>
                </a:moveTo>
                <a:cubicBezTo>
                  <a:pt x="948164" y="2188315"/>
                  <a:pt x="948164" y="2191065"/>
                  <a:pt x="944530" y="2190148"/>
                </a:cubicBezTo>
                <a:cubicBezTo>
                  <a:pt x="951798" y="2193814"/>
                  <a:pt x="959067" y="2196564"/>
                  <a:pt x="967244" y="2199314"/>
                </a:cubicBezTo>
                <a:cubicBezTo>
                  <a:pt x="970878" y="2200230"/>
                  <a:pt x="975421" y="2202063"/>
                  <a:pt x="979964" y="2202980"/>
                </a:cubicBezTo>
                <a:cubicBezTo>
                  <a:pt x="984507" y="2203896"/>
                  <a:pt x="989050" y="2204813"/>
                  <a:pt x="993593" y="2204813"/>
                </a:cubicBezTo>
                <a:cubicBezTo>
                  <a:pt x="1010856" y="2207562"/>
                  <a:pt x="1029027" y="2209396"/>
                  <a:pt x="1043565" y="2211229"/>
                </a:cubicBezTo>
                <a:cubicBezTo>
                  <a:pt x="1049016" y="2213978"/>
                  <a:pt x="1039930" y="2217644"/>
                  <a:pt x="1034479" y="2215812"/>
                </a:cubicBezTo>
                <a:cubicBezTo>
                  <a:pt x="1036296" y="2220394"/>
                  <a:pt x="1045382" y="2217644"/>
                  <a:pt x="1049925" y="2218561"/>
                </a:cubicBezTo>
                <a:cubicBezTo>
                  <a:pt x="1050833" y="2215812"/>
                  <a:pt x="1047199" y="2214895"/>
                  <a:pt x="1048108" y="2212145"/>
                </a:cubicBezTo>
                <a:cubicBezTo>
                  <a:pt x="1049925" y="2209396"/>
                  <a:pt x="1060828" y="2213978"/>
                  <a:pt x="1066279" y="2213978"/>
                </a:cubicBezTo>
                <a:cubicBezTo>
                  <a:pt x="1049925" y="2203896"/>
                  <a:pt x="1033570" y="2200230"/>
                  <a:pt x="1014490" y="2197481"/>
                </a:cubicBezTo>
                <a:cubicBezTo>
                  <a:pt x="1004496" y="2196564"/>
                  <a:pt x="994501" y="2195647"/>
                  <a:pt x="983598" y="2194731"/>
                </a:cubicBezTo>
                <a:cubicBezTo>
                  <a:pt x="972695" y="2192898"/>
                  <a:pt x="960884" y="2190148"/>
                  <a:pt x="948164" y="2186482"/>
                </a:cubicBezTo>
                <a:close/>
                <a:moveTo>
                  <a:pt x="1639665" y="2178987"/>
                </a:moveTo>
                <a:cubicBezTo>
                  <a:pt x="1636041" y="2178503"/>
                  <a:pt x="1628706" y="2184484"/>
                  <a:pt x="1628024" y="2183077"/>
                </a:cubicBezTo>
                <a:cubicBezTo>
                  <a:pt x="1621656" y="2188706"/>
                  <a:pt x="1635302" y="2185891"/>
                  <a:pt x="1641670" y="2182139"/>
                </a:cubicBezTo>
                <a:cubicBezTo>
                  <a:pt x="1641670" y="2180028"/>
                  <a:pt x="1640874" y="2179148"/>
                  <a:pt x="1639665" y="2178987"/>
                </a:cubicBezTo>
                <a:close/>
                <a:moveTo>
                  <a:pt x="1589857" y="2177587"/>
                </a:moveTo>
                <a:cubicBezTo>
                  <a:pt x="1590746" y="2178477"/>
                  <a:pt x="1591636" y="2178477"/>
                  <a:pt x="1591636" y="2179366"/>
                </a:cubicBezTo>
                <a:cubicBezTo>
                  <a:pt x="1591636" y="2180256"/>
                  <a:pt x="1590746" y="2181145"/>
                  <a:pt x="1589857" y="2182035"/>
                </a:cubicBezTo>
                <a:cubicBezTo>
                  <a:pt x="1588967" y="2181145"/>
                  <a:pt x="1588078" y="2180256"/>
                  <a:pt x="1587188" y="2180256"/>
                </a:cubicBezTo>
                <a:cubicBezTo>
                  <a:pt x="1588078" y="2179366"/>
                  <a:pt x="1588967" y="2178477"/>
                  <a:pt x="1589857" y="2177587"/>
                </a:cubicBezTo>
                <a:close/>
                <a:moveTo>
                  <a:pt x="612031" y="2173695"/>
                </a:moveTo>
                <a:cubicBezTo>
                  <a:pt x="609302" y="2178274"/>
                  <a:pt x="623858" y="2183768"/>
                  <a:pt x="628406" y="2189262"/>
                </a:cubicBezTo>
                <a:cubicBezTo>
                  <a:pt x="629316" y="2181020"/>
                  <a:pt x="618399" y="2181020"/>
                  <a:pt x="612031" y="2173695"/>
                </a:cubicBezTo>
                <a:close/>
                <a:moveTo>
                  <a:pt x="1455988" y="2169557"/>
                </a:moveTo>
                <a:cubicBezTo>
                  <a:pt x="1447782" y="2171286"/>
                  <a:pt x="1440489" y="2176475"/>
                  <a:pt x="1434106" y="2174746"/>
                </a:cubicBezTo>
                <a:cubicBezTo>
                  <a:pt x="1433195" y="2171286"/>
                  <a:pt x="1433195" y="2171286"/>
                  <a:pt x="1433195" y="2171286"/>
                </a:cubicBezTo>
                <a:cubicBezTo>
                  <a:pt x="1442312" y="2168692"/>
                  <a:pt x="1447782" y="2170422"/>
                  <a:pt x="1455988" y="2169557"/>
                </a:cubicBezTo>
                <a:close/>
                <a:moveTo>
                  <a:pt x="553644" y="2169248"/>
                </a:moveTo>
                <a:cubicBezTo>
                  <a:pt x="552728" y="2171055"/>
                  <a:pt x="551812" y="2172862"/>
                  <a:pt x="549065" y="2171055"/>
                </a:cubicBezTo>
                <a:cubicBezTo>
                  <a:pt x="548150" y="2172862"/>
                  <a:pt x="550897" y="2173765"/>
                  <a:pt x="551812" y="2172862"/>
                </a:cubicBezTo>
                <a:cubicBezTo>
                  <a:pt x="556390" y="2183702"/>
                  <a:pt x="555475" y="2171055"/>
                  <a:pt x="562800" y="2176475"/>
                </a:cubicBezTo>
                <a:cubicBezTo>
                  <a:pt x="563716" y="2174668"/>
                  <a:pt x="557306" y="2171958"/>
                  <a:pt x="553644" y="2169248"/>
                </a:cubicBezTo>
                <a:close/>
                <a:moveTo>
                  <a:pt x="1770001" y="2152982"/>
                </a:moveTo>
                <a:lnTo>
                  <a:pt x="1769861" y="2153185"/>
                </a:lnTo>
                <a:lnTo>
                  <a:pt x="1769872" y="2153070"/>
                </a:lnTo>
                <a:close/>
                <a:moveTo>
                  <a:pt x="550844" y="2144787"/>
                </a:moveTo>
                <a:cubicBezTo>
                  <a:pt x="548150" y="2148345"/>
                  <a:pt x="548150" y="2148345"/>
                  <a:pt x="548150" y="2148345"/>
                </a:cubicBezTo>
                <a:cubicBezTo>
                  <a:pt x="552640" y="2150124"/>
                  <a:pt x="558926" y="2153682"/>
                  <a:pt x="559824" y="2150124"/>
                </a:cubicBezTo>
                <a:cubicBezTo>
                  <a:pt x="550844" y="2144787"/>
                  <a:pt x="550844" y="2144787"/>
                  <a:pt x="550844" y="2144787"/>
                </a:cubicBezTo>
                <a:close/>
                <a:moveTo>
                  <a:pt x="1586076" y="2129221"/>
                </a:moveTo>
                <a:cubicBezTo>
                  <a:pt x="1582439" y="2130130"/>
                  <a:pt x="1578801" y="2131040"/>
                  <a:pt x="1574253" y="2131950"/>
                </a:cubicBezTo>
                <a:cubicBezTo>
                  <a:pt x="1565159" y="2133769"/>
                  <a:pt x="1556065" y="2135589"/>
                  <a:pt x="1546971" y="2138318"/>
                </a:cubicBezTo>
                <a:cubicBezTo>
                  <a:pt x="1536967" y="2141047"/>
                  <a:pt x="1526963" y="2143776"/>
                  <a:pt x="1516959" y="2149234"/>
                </a:cubicBezTo>
                <a:cubicBezTo>
                  <a:pt x="1498771" y="2141047"/>
                  <a:pt x="1474216" y="2171977"/>
                  <a:pt x="1457846" y="2170157"/>
                </a:cubicBezTo>
                <a:cubicBezTo>
                  <a:pt x="1464212" y="2159241"/>
                  <a:pt x="1436020" y="2168338"/>
                  <a:pt x="1419650" y="2170157"/>
                </a:cubicBezTo>
                <a:cubicBezTo>
                  <a:pt x="1422378" y="2174706"/>
                  <a:pt x="1420559" y="2181074"/>
                  <a:pt x="1418740" y="2189262"/>
                </a:cubicBezTo>
                <a:cubicBezTo>
                  <a:pt x="1445114" y="2186533"/>
                  <a:pt x="1467850" y="2178345"/>
                  <a:pt x="1489676" y="2170157"/>
                </a:cubicBezTo>
                <a:cubicBezTo>
                  <a:pt x="1511503" y="2160151"/>
                  <a:pt x="1532420" y="2151054"/>
                  <a:pt x="1557884" y="2145596"/>
                </a:cubicBezTo>
                <a:cubicBezTo>
                  <a:pt x="1566069" y="2141957"/>
                  <a:pt x="1574253" y="2136499"/>
                  <a:pt x="1583348" y="2131040"/>
                </a:cubicBezTo>
                <a:cubicBezTo>
                  <a:pt x="1584257" y="2130130"/>
                  <a:pt x="1585167" y="2130130"/>
                  <a:pt x="1586076" y="2129221"/>
                </a:cubicBezTo>
                <a:close/>
                <a:moveTo>
                  <a:pt x="537494" y="2129221"/>
                </a:moveTo>
                <a:cubicBezTo>
                  <a:pt x="534807" y="2132874"/>
                  <a:pt x="534807" y="2132874"/>
                  <a:pt x="534807" y="2132874"/>
                </a:cubicBezTo>
                <a:cubicBezTo>
                  <a:pt x="540181" y="2137441"/>
                  <a:pt x="545555" y="2141094"/>
                  <a:pt x="549138" y="2142007"/>
                </a:cubicBezTo>
                <a:cubicBezTo>
                  <a:pt x="550930" y="2138354"/>
                  <a:pt x="543764" y="2133787"/>
                  <a:pt x="537494" y="2129221"/>
                </a:cubicBezTo>
                <a:close/>
                <a:moveTo>
                  <a:pt x="1667243" y="2117546"/>
                </a:moveTo>
                <a:cubicBezTo>
                  <a:pt x="1657231" y="2121181"/>
                  <a:pt x="1646308" y="2128451"/>
                  <a:pt x="1657231" y="2126634"/>
                </a:cubicBezTo>
                <a:cubicBezTo>
                  <a:pt x="1651770" y="2131177"/>
                  <a:pt x="1644488" y="2135721"/>
                  <a:pt x="1640847" y="2132995"/>
                </a:cubicBezTo>
                <a:cubicBezTo>
                  <a:pt x="1633566" y="2140265"/>
                  <a:pt x="1632656" y="2151170"/>
                  <a:pt x="1621733" y="2153896"/>
                </a:cubicBezTo>
                <a:cubicBezTo>
                  <a:pt x="1621733" y="2155713"/>
                  <a:pt x="1623554" y="2157531"/>
                  <a:pt x="1626285" y="2158440"/>
                </a:cubicBezTo>
                <a:cubicBezTo>
                  <a:pt x="1618093" y="2160257"/>
                  <a:pt x="1613542" y="2158440"/>
                  <a:pt x="1606261" y="2158440"/>
                </a:cubicBezTo>
                <a:cubicBezTo>
                  <a:pt x="1602620" y="2161166"/>
                  <a:pt x="1607171" y="2164801"/>
                  <a:pt x="1598979" y="2167527"/>
                </a:cubicBezTo>
                <a:cubicBezTo>
                  <a:pt x="1595338" y="2164801"/>
                  <a:pt x="1581686" y="2167527"/>
                  <a:pt x="1569853" y="2172979"/>
                </a:cubicBezTo>
                <a:cubicBezTo>
                  <a:pt x="1570763" y="2172979"/>
                  <a:pt x="1570763" y="2173888"/>
                  <a:pt x="1570763" y="2174797"/>
                </a:cubicBezTo>
                <a:cubicBezTo>
                  <a:pt x="1571674" y="2176614"/>
                  <a:pt x="1569853" y="2178432"/>
                  <a:pt x="1568943" y="2181158"/>
                </a:cubicBezTo>
                <a:cubicBezTo>
                  <a:pt x="1568033" y="2179340"/>
                  <a:pt x="1566213" y="2178432"/>
                  <a:pt x="1566213" y="2177523"/>
                </a:cubicBezTo>
                <a:cubicBezTo>
                  <a:pt x="1566213" y="2175706"/>
                  <a:pt x="1566213" y="2174797"/>
                  <a:pt x="1567123" y="2173888"/>
                </a:cubicBezTo>
                <a:cubicBezTo>
                  <a:pt x="1552560" y="2179340"/>
                  <a:pt x="1541638" y="2186610"/>
                  <a:pt x="1546189" y="2189337"/>
                </a:cubicBezTo>
                <a:cubicBezTo>
                  <a:pt x="1538907" y="2191154"/>
                  <a:pt x="1531626" y="2193880"/>
                  <a:pt x="1525255" y="2197515"/>
                </a:cubicBezTo>
                <a:cubicBezTo>
                  <a:pt x="1526165" y="2197515"/>
                  <a:pt x="1527075" y="2198424"/>
                  <a:pt x="1527985" y="2199332"/>
                </a:cubicBezTo>
                <a:cubicBezTo>
                  <a:pt x="1528895" y="2200241"/>
                  <a:pt x="1528895" y="2202967"/>
                  <a:pt x="1525255" y="2203876"/>
                </a:cubicBezTo>
                <a:cubicBezTo>
                  <a:pt x="1518883" y="2204785"/>
                  <a:pt x="1511602" y="2202967"/>
                  <a:pt x="1507051" y="2209329"/>
                </a:cubicBezTo>
                <a:cubicBezTo>
                  <a:pt x="1500680" y="2204785"/>
                  <a:pt x="1496129" y="2206602"/>
                  <a:pt x="1489758" y="2210238"/>
                </a:cubicBezTo>
                <a:cubicBezTo>
                  <a:pt x="1486117" y="2212055"/>
                  <a:pt x="1483387" y="2210238"/>
                  <a:pt x="1482476" y="2206602"/>
                </a:cubicBezTo>
                <a:cubicBezTo>
                  <a:pt x="1481566" y="2206602"/>
                  <a:pt x="1481566" y="2206602"/>
                  <a:pt x="1480656" y="2205694"/>
                </a:cubicBezTo>
                <a:cubicBezTo>
                  <a:pt x="1481566" y="2205694"/>
                  <a:pt x="1481566" y="2205694"/>
                  <a:pt x="1481566" y="2205694"/>
                </a:cubicBezTo>
                <a:cubicBezTo>
                  <a:pt x="1481566" y="2203876"/>
                  <a:pt x="1481566" y="2202967"/>
                  <a:pt x="1481566" y="2201150"/>
                </a:cubicBezTo>
                <a:cubicBezTo>
                  <a:pt x="1477015" y="2202059"/>
                  <a:pt x="1472464" y="2203876"/>
                  <a:pt x="1471554" y="2201150"/>
                </a:cubicBezTo>
                <a:cubicBezTo>
                  <a:pt x="1474285" y="2200241"/>
                  <a:pt x="1477925" y="2199332"/>
                  <a:pt x="1481566" y="2198424"/>
                </a:cubicBezTo>
                <a:cubicBezTo>
                  <a:pt x="1481566" y="2195698"/>
                  <a:pt x="1483387" y="2191154"/>
                  <a:pt x="1485207" y="2192063"/>
                </a:cubicBezTo>
                <a:cubicBezTo>
                  <a:pt x="1487937" y="2193880"/>
                  <a:pt x="1489758" y="2194789"/>
                  <a:pt x="1492488" y="2195698"/>
                </a:cubicBezTo>
                <a:cubicBezTo>
                  <a:pt x="1495219" y="2195698"/>
                  <a:pt x="1497039" y="2194789"/>
                  <a:pt x="1499770" y="2193880"/>
                </a:cubicBezTo>
                <a:cubicBezTo>
                  <a:pt x="1509782" y="2191154"/>
                  <a:pt x="1519793" y="2187519"/>
                  <a:pt x="1528895" y="2183884"/>
                </a:cubicBezTo>
                <a:cubicBezTo>
                  <a:pt x="1548009" y="2176614"/>
                  <a:pt x="1567123" y="2170253"/>
                  <a:pt x="1581686" y="2164801"/>
                </a:cubicBezTo>
                <a:cubicBezTo>
                  <a:pt x="1579865" y="2162983"/>
                  <a:pt x="1577135" y="2162074"/>
                  <a:pt x="1574404" y="2162074"/>
                </a:cubicBezTo>
                <a:cubicBezTo>
                  <a:pt x="1568033" y="2163892"/>
                  <a:pt x="1565303" y="2172071"/>
                  <a:pt x="1560752" y="2167527"/>
                </a:cubicBezTo>
                <a:cubicBezTo>
                  <a:pt x="1568033" y="2164801"/>
                  <a:pt x="1571674" y="2161166"/>
                  <a:pt x="1576225" y="2158440"/>
                </a:cubicBezTo>
                <a:cubicBezTo>
                  <a:pt x="1579865" y="2162074"/>
                  <a:pt x="1587147" y="2160257"/>
                  <a:pt x="1593518" y="2157531"/>
                </a:cubicBezTo>
                <a:cubicBezTo>
                  <a:pt x="1600800" y="2154805"/>
                  <a:pt x="1607171" y="2151170"/>
                  <a:pt x="1611722" y="2151170"/>
                </a:cubicBezTo>
                <a:cubicBezTo>
                  <a:pt x="1608081" y="2151170"/>
                  <a:pt x="1607171" y="2147535"/>
                  <a:pt x="1608991" y="2144808"/>
                </a:cubicBezTo>
                <a:cubicBezTo>
                  <a:pt x="1619003" y="2141174"/>
                  <a:pt x="1631746" y="2133904"/>
                  <a:pt x="1637206" y="2126634"/>
                </a:cubicBezTo>
                <a:cubicBezTo>
                  <a:pt x="1636296" y="2124816"/>
                  <a:pt x="1632656" y="2125725"/>
                  <a:pt x="1630835" y="2124816"/>
                </a:cubicBezTo>
                <a:cubicBezTo>
                  <a:pt x="1645398" y="2117546"/>
                  <a:pt x="1651770" y="2120273"/>
                  <a:pt x="1667243" y="2117546"/>
                </a:cubicBezTo>
                <a:close/>
                <a:moveTo>
                  <a:pt x="1783334" y="2106843"/>
                </a:moveTo>
                <a:lnTo>
                  <a:pt x="1774758" y="2111963"/>
                </a:lnTo>
                <a:cubicBezTo>
                  <a:pt x="1772145" y="2113099"/>
                  <a:pt x="1769872" y="2113553"/>
                  <a:pt x="1768054" y="2113099"/>
                </a:cubicBezTo>
                <a:cubicBezTo>
                  <a:pt x="1771463" y="2110828"/>
                  <a:pt x="1774361" y="2109408"/>
                  <a:pt x="1776974" y="2108458"/>
                </a:cubicBezTo>
                <a:close/>
                <a:moveTo>
                  <a:pt x="1783508" y="2106740"/>
                </a:moveTo>
                <a:lnTo>
                  <a:pt x="1783540" y="2106791"/>
                </a:lnTo>
                <a:lnTo>
                  <a:pt x="1783334" y="2106843"/>
                </a:lnTo>
                <a:close/>
                <a:moveTo>
                  <a:pt x="519241" y="2103092"/>
                </a:moveTo>
                <a:cubicBezTo>
                  <a:pt x="525577" y="2112181"/>
                  <a:pt x="539155" y="2123997"/>
                  <a:pt x="553638" y="2134904"/>
                </a:cubicBezTo>
                <a:cubicBezTo>
                  <a:pt x="568121" y="2144902"/>
                  <a:pt x="582604" y="2153991"/>
                  <a:pt x="589845" y="2160353"/>
                </a:cubicBezTo>
                <a:cubicBezTo>
                  <a:pt x="588940" y="2154900"/>
                  <a:pt x="577172" y="2144902"/>
                  <a:pt x="561785" y="2134904"/>
                </a:cubicBezTo>
                <a:cubicBezTo>
                  <a:pt x="547302" y="2124906"/>
                  <a:pt x="531008" y="2112181"/>
                  <a:pt x="519241" y="2103092"/>
                </a:cubicBezTo>
                <a:close/>
                <a:moveTo>
                  <a:pt x="453543" y="2103092"/>
                </a:moveTo>
                <a:cubicBezTo>
                  <a:pt x="448245" y="2103092"/>
                  <a:pt x="440299" y="2104911"/>
                  <a:pt x="449128" y="2113099"/>
                </a:cubicBezTo>
                <a:cubicBezTo>
                  <a:pt x="454426" y="2109460"/>
                  <a:pt x="455309" y="2109460"/>
                  <a:pt x="453543" y="2103092"/>
                </a:cubicBezTo>
                <a:close/>
                <a:moveTo>
                  <a:pt x="438399" y="2095680"/>
                </a:moveTo>
                <a:cubicBezTo>
                  <a:pt x="438399" y="2097533"/>
                  <a:pt x="438399" y="2099386"/>
                  <a:pt x="437519" y="2100312"/>
                </a:cubicBezTo>
                <a:cubicBezTo>
                  <a:pt x="440160" y="2102166"/>
                  <a:pt x="444561" y="2103092"/>
                  <a:pt x="441040" y="2100312"/>
                </a:cubicBezTo>
                <a:cubicBezTo>
                  <a:pt x="443681" y="2100312"/>
                  <a:pt x="447201" y="2103092"/>
                  <a:pt x="448082" y="2100312"/>
                </a:cubicBezTo>
                <a:cubicBezTo>
                  <a:pt x="445441" y="2099386"/>
                  <a:pt x="443681" y="2098459"/>
                  <a:pt x="443681" y="2096606"/>
                </a:cubicBezTo>
                <a:cubicBezTo>
                  <a:pt x="441920" y="2094753"/>
                  <a:pt x="441040" y="2097533"/>
                  <a:pt x="438399" y="2095680"/>
                </a:cubicBezTo>
                <a:close/>
                <a:moveTo>
                  <a:pt x="1588856" y="2094753"/>
                </a:moveTo>
                <a:lnTo>
                  <a:pt x="1588856" y="2095865"/>
                </a:lnTo>
                <a:lnTo>
                  <a:pt x="1588029" y="2095865"/>
                </a:lnTo>
                <a:lnTo>
                  <a:pt x="1588067" y="2095839"/>
                </a:lnTo>
                <a:lnTo>
                  <a:pt x="1588027" y="2095865"/>
                </a:lnTo>
                <a:lnTo>
                  <a:pt x="1587744" y="2095865"/>
                </a:lnTo>
                <a:cubicBezTo>
                  <a:pt x="1587744" y="2095865"/>
                  <a:pt x="1587744" y="2095865"/>
                  <a:pt x="1588856" y="2094753"/>
                </a:cubicBezTo>
                <a:close/>
                <a:moveTo>
                  <a:pt x="1662463" y="2094532"/>
                </a:moveTo>
                <a:lnTo>
                  <a:pt x="1662593" y="2094618"/>
                </a:lnTo>
                <a:cubicBezTo>
                  <a:pt x="1662493" y="2095158"/>
                  <a:pt x="1661471" y="2095839"/>
                  <a:pt x="1658971" y="2096747"/>
                </a:cubicBezTo>
                <a:close/>
                <a:moveTo>
                  <a:pt x="389153" y="2067846"/>
                </a:moveTo>
                <a:cubicBezTo>
                  <a:pt x="396318" y="2074962"/>
                  <a:pt x="391840" y="2074962"/>
                  <a:pt x="400797" y="2080299"/>
                </a:cubicBezTo>
                <a:cubicBezTo>
                  <a:pt x="401692" y="2077630"/>
                  <a:pt x="396318" y="2074072"/>
                  <a:pt x="393631" y="2071404"/>
                </a:cubicBezTo>
                <a:cubicBezTo>
                  <a:pt x="395423" y="2070514"/>
                  <a:pt x="398110" y="2074072"/>
                  <a:pt x="400797" y="2075851"/>
                </a:cubicBezTo>
                <a:cubicBezTo>
                  <a:pt x="404379" y="2075851"/>
                  <a:pt x="398110" y="2066956"/>
                  <a:pt x="405275" y="2071404"/>
                </a:cubicBezTo>
                <a:cubicBezTo>
                  <a:pt x="404379" y="2068735"/>
                  <a:pt x="392736" y="2067846"/>
                  <a:pt x="389153" y="2067846"/>
                </a:cubicBezTo>
                <a:close/>
                <a:moveTo>
                  <a:pt x="171666" y="2051946"/>
                </a:moveTo>
                <a:cubicBezTo>
                  <a:pt x="173480" y="2056550"/>
                  <a:pt x="183458" y="2063916"/>
                  <a:pt x="180737" y="2065758"/>
                </a:cubicBezTo>
                <a:cubicBezTo>
                  <a:pt x="180737" y="2069441"/>
                  <a:pt x="180737" y="2068520"/>
                  <a:pt x="182551" y="2081411"/>
                </a:cubicBezTo>
                <a:cubicBezTo>
                  <a:pt x="174387" y="2069441"/>
                  <a:pt x="166224" y="2057471"/>
                  <a:pt x="171666" y="2051946"/>
                </a:cubicBezTo>
                <a:close/>
                <a:moveTo>
                  <a:pt x="1903499" y="2048601"/>
                </a:moveTo>
                <a:cubicBezTo>
                  <a:pt x="1885318" y="2069495"/>
                  <a:pt x="1874410" y="2071311"/>
                  <a:pt x="1859866" y="2090388"/>
                </a:cubicBezTo>
                <a:cubicBezTo>
                  <a:pt x="1845321" y="2097656"/>
                  <a:pt x="1830777" y="2109465"/>
                  <a:pt x="1816233" y="2121275"/>
                </a:cubicBezTo>
                <a:lnTo>
                  <a:pt x="1770001" y="2152982"/>
                </a:lnTo>
                <a:lnTo>
                  <a:pt x="1776463" y="2143645"/>
                </a:lnTo>
                <a:cubicBezTo>
                  <a:pt x="1782371" y="2140579"/>
                  <a:pt x="1789871" y="2138081"/>
                  <a:pt x="1794416" y="2134901"/>
                </a:cubicBezTo>
                <a:cubicBezTo>
                  <a:pt x="1813505" y="2123092"/>
                  <a:pt x="1832595" y="2105831"/>
                  <a:pt x="1852593" y="2090388"/>
                </a:cubicBezTo>
                <a:cubicBezTo>
                  <a:pt x="1871683" y="2074037"/>
                  <a:pt x="1889864" y="2059502"/>
                  <a:pt x="1903499" y="2048601"/>
                </a:cubicBezTo>
                <a:close/>
                <a:moveTo>
                  <a:pt x="1723512" y="2034066"/>
                </a:moveTo>
                <a:lnTo>
                  <a:pt x="1723616" y="2034115"/>
                </a:lnTo>
                <a:lnTo>
                  <a:pt x="1723518" y="2034194"/>
                </a:lnTo>
                <a:close/>
                <a:moveTo>
                  <a:pt x="1583297" y="2029709"/>
                </a:moveTo>
                <a:cubicBezTo>
                  <a:pt x="1583297" y="2030543"/>
                  <a:pt x="1583297" y="2030543"/>
                  <a:pt x="1583297" y="2031377"/>
                </a:cubicBezTo>
                <a:cubicBezTo>
                  <a:pt x="1587108" y="2030543"/>
                  <a:pt x="1589015" y="2029709"/>
                  <a:pt x="1589968" y="2029709"/>
                </a:cubicBezTo>
                <a:cubicBezTo>
                  <a:pt x="1588062" y="2029709"/>
                  <a:pt x="1588062" y="2029709"/>
                  <a:pt x="1586156" y="2029709"/>
                </a:cubicBezTo>
                <a:cubicBezTo>
                  <a:pt x="1585203" y="2029709"/>
                  <a:pt x="1584249" y="2029709"/>
                  <a:pt x="1583297" y="2029709"/>
                </a:cubicBezTo>
                <a:close/>
                <a:moveTo>
                  <a:pt x="1731693" y="2027707"/>
                </a:moveTo>
                <a:cubicBezTo>
                  <a:pt x="1722603" y="2034066"/>
                  <a:pt x="1743511" y="2029524"/>
                  <a:pt x="1727148" y="2039517"/>
                </a:cubicBezTo>
                <a:cubicBezTo>
                  <a:pt x="1724875" y="2038608"/>
                  <a:pt x="1725330" y="2036564"/>
                  <a:pt x="1725671" y="2035088"/>
                </a:cubicBezTo>
                <a:lnTo>
                  <a:pt x="1723616" y="2034115"/>
                </a:lnTo>
                <a:close/>
                <a:moveTo>
                  <a:pt x="1647734" y="2026929"/>
                </a:moveTo>
                <a:cubicBezTo>
                  <a:pt x="1642276" y="2038620"/>
                  <a:pt x="1656831" y="2029627"/>
                  <a:pt x="1651373" y="2038620"/>
                </a:cubicBezTo>
                <a:cubicBezTo>
                  <a:pt x="1655921" y="2036822"/>
                  <a:pt x="1665019" y="2028728"/>
                  <a:pt x="1665019" y="2034124"/>
                </a:cubicBezTo>
                <a:cubicBezTo>
                  <a:pt x="1657741" y="2037721"/>
                  <a:pt x="1654102" y="2041318"/>
                  <a:pt x="1649554" y="2044915"/>
                </a:cubicBezTo>
                <a:cubicBezTo>
                  <a:pt x="1645005" y="2034124"/>
                  <a:pt x="1632269" y="2057506"/>
                  <a:pt x="1624992" y="2048512"/>
                </a:cubicBezTo>
                <a:cubicBezTo>
                  <a:pt x="1630450" y="2047613"/>
                  <a:pt x="1642276" y="2044915"/>
                  <a:pt x="1638637" y="2039520"/>
                </a:cubicBezTo>
                <a:cubicBezTo>
                  <a:pt x="1629540" y="2038620"/>
                  <a:pt x="1617714" y="2053009"/>
                  <a:pt x="1614985" y="2044915"/>
                </a:cubicBezTo>
                <a:cubicBezTo>
                  <a:pt x="1629540" y="2040419"/>
                  <a:pt x="1638637" y="2036822"/>
                  <a:pt x="1647734" y="2026929"/>
                </a:cubicBezTo>
                <a:close/>
                <a:moveTo>
                  <a:pt x="1920453" y="2021370"/>
                </a:moveTo>
                <a:cubicBezTo>
                  <a:pt x="1926863" y="2025860"/>
                  <a:pt x="1917706" y="2032147"/>
                  <a:pt x="1911297" y="2033045"/>
                </a:cubicBezTo>
                <a:cubicBezTo>
                  <a:pt x="1918622" y="2027656"/>
                  <a:pt x="1913128" y="2025860"/>
                  <a:pt x="1920453" y="2021370"/>
                </a:cubicBezTo>
                <a:close/>
                <a:moveTo>
                  <a:pt x="1716053" y="2016923"/>
                </a:moveTo>
                <a:cubicBezTo>
                  <a:pt x="1716943" y="2016923"/>
                  <a:pt x="1717832" y="2018590"/>
                  <a:pt x="1717832" y="2018590"/>
                </a:cubicBezTo>
                <a:cubicBezTo>
                  <a:pt x="1716943" y="2021092"/>
                  <a:pt x="1715164" y="2021926"/>
                  <a:pt x="1714274" y="2020258"/>
                </a:cubicBezTo>
                <a:cubicBezTo>
                  <a:pt x="1713385" y="2019424"/>
                  <a:pt x="1714274" y="2018590"/>
                  <a:pt x="1714274" y="2017756"/>
                </a:cubicBezTo>
                <a:cubicBezTo>
                  <a:pt x="1714274" y="2017756"/>
                  <a:pt x="1715164" y="2016923"/>
                  <a:pt x="1716053" y="2016923"/>
                </a:cubicBezTo>
                <a:close/>
                <a:moveTo>
                  <a:pt x="1644314" y="2014699"/>
                </a:moveTo>
                <a:cubicBezTo>
                  <a:pt x="1646147" y="2017478"/>
                  <a:pt x="1647980" y="2019332"/>
                  <a:pt x="1648897" y="2021185"/>
                </a:cubicBezTo>
                <a:cubicBezTo>
                  <a:pt x="1648897" y="2023038"/>
                  <a:pt x="1647980" y="2026744"/>
                  <a:pt x="1646147" y="2026744"/>
                </a:cubicBezTo>
                <a:cubicBezTo>
                  <a:pt x="1643397" y="2027670"/>
                  <a:pt x="1640648" y="2028597"/>
                  <a:pt x="1637898" y="2029524"/>
                </a:cubicBezTo>
                <a:cubicBezTo>
                  <a:pt x="1636982" y="2030450"/>
                  <a:pt x="1635148" y="2032303"/>
                  <a:pt x="1633315" y="2034156"/>
                </a:cubicBezTo>
                <a:cubicBezTo>
                  <a:pt x="1632399" y="2032303"/>
                  <a:pt x="1632399" y="2031377"/>
                  <a:pt x="1633315" y="2030450"/>
                </a:cubicBezTo>
                <a:cubicBezTo>
                  <a:pt x="1628732" y="2032303"/>
                  <a:pt x="1625066" y="2034156"/>
                  <a:pt x="1621400" y="2036010"/>
                </a:cubicBezTo>
                <a:cubicBezTo>
                  <a:pt x="1619567" y="2036936"/>
                  <a:pt x="1616817" y="2035083"/>
                  <a:pt x="1614985" y="2034156"/>
                </a:cubicBezTo>
                <a:cubicBezTo>
                  <a:pt x="1614985" y="2034156"/>
                  <a:pt x="1614985" y="2032303"/>
                  <a:pt x="1615901" y="2031377"/>
                </a:cubicBezTo>
                <a:cubicBezTo>
                  <a:pt x="1623233" y="2021185"/>
                  <a:pt x="1634232" y="2019332"/>
                  <a:pt x="1644314" y="2014699"/>
                </a:cubicBezTo>
                <a:close/>
                <a:moveTo>
                  <a:pt x="1693472" y="2011155"/>
                </a:moveTo>
                <a:cubicBezTo>
                  <a:pt x="1698021" y="2012058"/>
                  <a:pt x="1698931" y="2010251"/>
                  <a:pt x="1698931" y="2015672"/>
                </a:cubicBezTo>
                <a:cubicBezTo>
                  <a:pt x="1692563" y="2017478"/>
                  <a:pt x="1690743" y="2024706"/>
                  <a:pt x="1688924" y="2021995"/>
                </a:cubicBezTo>
                <a:cubicBezTo>
                  <a:pt x="1697111" y="2016575"/>
                  <a:pt x="1692563" y="2014768"/>
                  <a:pt x="1693472" y="2011155"/>
                </a:cubicBezTo>
                <a:close/>
                <a:moveTo>
                  <a:pt x="324620" y="1997465"/>
                </a:moveTo>
                <a:cubicBezTo>
                  <a:pt x="321885" y="2000217"/>
                  <a:pt x="331914" y="2006638"/>
                  <a:pt x="334649" y="2011225"/>
                </a:cubicBezTo>
                <a:cubicBezTo>
                  <a:pt x="332826" y="2004803"/>
                  <a:pt x="337385" y="2009390"/>
                  <a:pt x="342855" y="2015811"/>
                </a:cubicBezTo>
                <a:cubicBezTo>
                  <a:pt x="344678" y="2009390"/>
                  <a:pt x="330091" y="2002969"/>
                  <a:pt x="324620" y="1997465"/>
                </a:cubicBezTo>
                <a:close/>
                <a:moveTo>
                  <a:pt x="351016" y="1993018"/>
                </a:moveTo>
                <a:cubicBezTo>
                  <a:pt x="347458" y="1996724"/>
                  <a:pt x="347458" y="1996724"/>
                  <a:pt x="347458" y="1996724"/>
                </a:cubicBezTo>
                <a:cubicBezTo>
                  <a:pt x="356353" y="2006916"/>
                  <a:pt x="356353" y="2006916"/>
                  <a:pt x="356353" y="2006916"/>
                </a:cubicBezTo>
                <a:cubicBezTo>
                  <a:pt x="360801" y="2005063"/>
                  <a:pt x="352795" y="1997650"/>
                  <a:pt x="351016" y="1993018"/>
                </a:cubicBezTo>
                <a:close/>
                <a:moveTo>
                  <a:pt x="1725245" y="1984678"/>
                </a:moveTo>
                <a:cubicBezTo>
                  <a:pt x="1724318" y="1985605"/>
                  <a:pt x="1724318" y="1985605"/>
                  <a:pt x="1723392" y="1985605"/>
                </a:cubicBezTo>
                <a:cubicBezTo>
                  <a:pt x="1724318" y="1986532"/>
                  <a:pt x="1725245" y="1986532"/>
                  <a:pt x="1725245" y="1986532"/>
                </a:cubicBezTo>
                <a:cubicBezTo>
                  <a:pt x="1726171" y="1986532"/>
                  <a:pt x="1726171" y="1987458"/>
                  <a:pt x="1726171" y="1987458"/>
                </a:cubicBezTo>
                <a:cubicBezTo>
                  <a:pt x="1726171" y="1986532"/>
                  <a:pt x="1726171" y="1986532"/>
                  <a:pt x="1726171" y="1986532"/>
                </a:cubicBezTo>
                <a:cubicBezTo>
                  <a:pt x="1726171" y="1986532"/>
                  <a:pt x="1726171" y="1986532"/>
                  <a:pt x="1725245" y="1986532"/>
                </a:cubicBezTo>
                <a:cubicBezTo>
                  <a:pt x="1725245" y="1986532"/>
                  <a:pt x="1725245" y="1985605"/>
                  <a:pt x="1725245" y="1984678"/>
                </a:cubicBezTo>
                <a:close/>
                <a:moveTo>
                  <a:pt x="1827073" y="1982455"/>
                </a:moveTo>
                <a:cubicBezTo>
                  <a:pt x="1828046" y="1983289"/>
                  <a:pt x="1829019" y="1984122"/>
                  <a:pt x="1829019" y="1984957"/>
                </a:cubicBezTo>
                <a:cubicBezTo>
                  <a:pt x="1829019" y="1984957"/>
                  <a:pt x="1828046" y="1985790"/>
                  <a:pt x="1827073" y="1985790"/>
                </a:cubicBezTo>
                <a:cubicBezTo>
                  <a:pt x="1827073" y="1984957"/>
                  <a:pt x="1825127" y="1984957"/>
                  <a:pt x="1825127" y="1984122"/>
                </a:cubicBezTo>
                <a:cubicBezTo>
                  <a:pt x="1825127" y="1983289"/>
                  <a:pt x="1826100" y="1982455"/>
                  <a:pt x="1827073" y="1982455"/>
                </a:cubicBezTo>
                <a:close/>
                <a:moveTo>
                  <a:pt x="1768978" y="1973931"/>
                </a:moveTo>
                <a:cubicBezTo>
                  <a:pt x="1763419" y="1973004"/>
                  <a:pt x="1760639" y="1976710"/>
                  <a:pt x="1761566" y="1982269"/>
                </a:cubicBezTo>
                <a:cubicBezTo>
                  <a:pt x="1761566" y="1982269"/>
                  <a:pt x="1761566" y="1983196"/>
                  <a:pt x="1761566" y="1984123"/>
                </a:cubicBezTo>
                <a:cubicBezTo>
                  <a:pt x="1763419" y="1981343"/>
                  <a:pt x="1765272" y="1979490"/>
                  <a:pt x="1768978" y="1975784"/>
                </a:cubicBezTo>
                <a:cubicBezTo>
                  <a:pt x="1770831" y="1978563"/>
                  <a:pt x="1772685" y="1979490"/>
                  <a:pt x="1774537" y="1978563"/>
                </a:cubicBezTo>
                <a:cubicBezTo>
                  <a:pt x="1774537" y="1976710"/>
                  <a:pt x="1772685" y="1973931"/>
                  <a:pt x="1768978" y="1973931"/>
                </a:cubicBezTo>
                <a:close/>
                <a:moveTo>
                  <a:pt x="1728729" y="1967445"/>
                </a:moveTo>
                <a:cubicBezTo>
                  <a:pt x="1727728" y="1968445"/>
                  <a:pt x="1727728" y="1969446"/>
                  <a:pt x="1726727" y="1969446"/>
                </a:cubicBezTo>
                <a:cubicBezTo>
                  <a:pt x="1727728" y="1970447"/>
                  <a:pt x="1727728" y="1971447"/>
                  <a:pt x="1728729" y="1972448"/>
                </a:cubicBezTo>
                <a:cubicBezTo>
                  <a:pt x="1729729" y="1971447"/>
                  <a:pt x="1730730" y="1971447"/>
                  <a:pt x="1731731" y="1971447"/>
                </a:cubicBezTo>
                <a:cubicBezTo>
                  <a:pt x="1730730" y="1970447"/>
                  <a:pt x="1730730" y="1969446"/>
                  <a:pt x="1729729" y="1969446"/>
                </a:cubicBezTo>
                <a:cubicBezTo>
                  <a:pt x="1729729" y="1968445"/>
                  <a:pt x="1729729" y="1968445"/>
                  <a:pt x="1728729" y="1967445"/>
                </a:cubicBezTo>
                <a:close/>
                <a:moveTo>
                  <a:pt x="2025878" y="1962441"/>
                </a:moveTo>
                <a:cubicBezTo>
                  <a:pt x="2025878" y="1968765"/>
                  <a:pt x="2028599" y="1974185"/>
                  <a:pt x="2025878" y="1981412"/>
                </a:cubicBezTo>
                <a:cubicBezTo>
                  <a:pt x="2022249" y="1980509"/>
                  <a:pt x="2018621" y="1976895"/>
                  <a:pt x="2014086" y="1981412"/>
                </a:cubicBezTo>
                <a:cubicBezTo>
                  <a:pt x="2013179" y="1985026"/>
                  <a:pt x="1995945" y="2005804"/>
                  <a:pt x="1994131" y="2000384"/>
                </a:cubicBezTo>
                <a:cubicBezTo>
                  <a:pt x="1998666" y="1993156"/>
                  <a:pt x="2004109" y="1988640"/>
                  <a:pt x="2010458" y="1982316"/>
                </a:cubicBezTo>
                <a:cubicBezTo>
                  <a:pt x="2003202" y="1985026"/>
                  <a:pt x="2020435" y="1964248"/>
                  <a:pt x="2025878" y="1962441"/>
                </a:cubicBezTo>
                <a:close/>
                <a:moveTo>
                  <a:pt x="337237" y="1949655"/>
                </a:moveTo>
                <a:cubicBezTo>
                  <a:pt x="333560" y="1954102"/>
                  <a:pt x="344593" y="1957660"/>
                  <a:pt x="351029" y="1966555"/>
                </a:cubicBezTo>
                <a:cubicBezTo>
                  <a:pt x="352868" y="1964776"/>
                  <a:pt x="355626" y="1967445"/>
                  <a:pt x="357465" y="1964776"/>
                </a:cubicBezTo>
                <a:cubicBezTo>
                  <a:pt x="350110" y="1959439"/>
                  <a:pt x="342754" y="1953213"/>
                  <a:pt x="337237" y="1949655"/>
                </a:cubicBezTo>
                <a:close/>
                <a:moveTo>
                  <a:pt x="268168" y="1946669"/>
                </a:moveTo>
                <a:cubicBezTo>
                  <a:pt x="273588" y="1951199"/>
                  <a:pt x="288043" y="1962070"/>
                  <a:pt x="281719" y="1950293"/>
                </a:cubicBezTo>
                <a:cubicBezTo>
                  <a:pt x="288946" y="1958447"/>
                  <a:pt x="297980" y="1962976"/>
                  <a:pt x="297980" y="1970224"/>
                </a:cubicBezTo>
                <a:cubicBezTo>
                  <a:pt x="292560" y="1967506"/>
                  <a:pt x="282622" y="1957541"/>
                  <a:pt x="284429" y="1966600"/>
                </a:cubicBezTo>
                <a:cubicBezTo>
                  <a:pt x="282622" y="1959352"/>
                  <a:pt x="261844" y="1945763"/>
                  <a:pt x="268168" y="1946669"/>
                </a:cubicBezTo>
                <a:close/>
                <a:moveTo>
                  <a:pt x="299092" y="1940204"/>
                </a:moveTo>
                <a:cubicBezTo>
                  <a:pt x="299092" y="1952056"/>
                  <a:pt x="315419" y="1968467"/>
                  <a:pt x="326303" y="1973026"/>
                </a:cubicBezTo>
                <a:cubicBezTo>
                  <a:pt x="328117" y="1985790"/>
                  <a:pt x="331746" y="1996731"/>
                  <a:pt x="350794" y="2008584"/>
                </a:cubicBezTo>
                <a:cubicBezTo>
                  <a:pt x="348072" y="2000378"/>
                  <a:pt x="330839" y="1989437"/>
                  <a:pt x="337188" y="1978496"/>
                </a:cubicBezTo>
                <a:cubicBezTo>
                  <a:pt x="319954" y="1962085"/>
                  <a:pt x="309069" y="1946586"/>
                  <a:pt x="299092" y="1940204"/>
                </a:cubicBezTo>
                <a:close/>
                <a:moveTo>
                  <a:pt x="318286" y="1932421"/>
                </a:moveTo>
                <a:cubicBezTo>
                  <a:pt x="314658" y="1935108"/>
                  <a:pt x="325543" y="1946751"/>
                  <a:pt x="330078" y="1948543"/>
                </a:cubicBezTo>
                <a:cubicBezTo>
                  <a:pt x="331892" y="1944064"/>
                  <a:pt x="329171" y="1938690"/>
                  <a:pt x="323728" y="1932421"/>
                </a:cubicBezTo>
                <a:cubicBezTo>
                  <a:pt x="321914" y="1933316"/>
                  <a:pt x="320100" y="1935108"/>
                  <a:pt x="318286" y="1932421"/>
                </a:cubicBezTo>
                <a:close/>
                <a:moveTo>
                  <a:pt x="267404" y="1892950"/>
                </a:moveTo>
                <a:cubicBezTo>
                  <a:pt x="267404" y="1902037"/>
                  <a:pt x="278222" y="1907489"/>
                  <a:pt x="275518" y="1914759"/>
                </a:cubicBezTo>
                <a:cubicBezTo>
                  <a:pt x="285434" y="1925664"/>
                  <a:pt x="290843" y="1928390"/>
                  <a:pt x="295351" y="1940204"/>
                </a:cubicBezTo>
                <a:cubicBezTo>
                  <a:pt x="300760" y="1934752"/>
                  <a:pt x="300760" y="1934752"/>
                  <a:pt x="300760" y="1934752"/>
                </a:cubicBezTo>
                <a:cubicBezTo>
                  <a:pt x="289040" y="1924755"/>
                  <a:pt x="280025" y="1905672"/>
                  <a:pt x="267404" y="1892950"/>
                </a:cubicBezTo>
                <a:close/>
                <a:moveTo>
                  <a:pt x="1880417" y="1882953"/>
                </a:moveTo>
                <a:cubicBezTo>
                  <a:pt x="1879169" y="1883067"/>
                  <a:pt x="1877579" y="1883293"/>
                  <a:pt x="1876218" y="1883293"/>
                </a:cubicBezTo>
                <a:cubicBezTo>
                  <a:pt x="1876218" y="1883293"/>
                  <a:pt x="1876218" y="1883293"/>
                  <a:pt x="1876218" y="1884199"/>
                </a:cubicBezTo>
                <a:cubicBezTo>
                  <a:pt x="1876218" y="1884199"/>
                  <a:pt x="1875310" y="1885106"/>
                  <a:pt x="1874401" y="1885106"/>
                </a:cubicBezTo>
                <a:cubicBezTo>
                  <a:pt x="1874401" y="1886012"/>
                  <a:pt x="1874401" y="1886012"/>
                  <a:pt x="1874401" y="1886012"/>
                </a:cubicBezTo>
                <a:cubicBezTo>
                  <a:pt x="1873493" y="1886919"/>
                  <a:pt x="1873493" y="1888732"/>
                  <a:pt x="1873493" y="1889638"/>
                </a:cubicBezTo>
                <a:cubicBezTo>
                  <a:pt x="1878942" y="1900515"/>
                  <a:pt x="1888930" y="1908673"/>
                  <a:pt x="1889838" y="1922269"/>
                </a:cubicBezTo>
                <a:cubicBezTo>
                  <a:pt x="1889838" y="1923175"/>
                  <a:pt x="1894378" y="1924082"/>
                  <a:pt x="1896194" y="1923175"/>
                </a:cubicBezTo>
                <a:cubicBezTo>
                  <a:pt x="1898010" y="1923175"/>
                  <a:pt x="1900734" y="1920456"/>
                  <a:pt x="1899826" y="1919550"/>
                </a:cubicBezTo>
                <a:cubicBezTo>
                  <a:pt x="1897102" y="1905954"/>
                  <a:pt x="1890746" y="1894170"/>
                  <a:pt x="1882574" y="1883293"/>
                </a:cubicBezTo>
                <a:cubicBezTo>
                  <a:pt x="1882574" y="1882840"/>
                  <a:pt x="1881666" y="1882840"/>
                  <a:pt x="1880417" y="1882953"/>
                </a:cubicBezTo>
                <a:close/>
                <a:moveTo>
                  <a:pt x="1892914" y="1868952"/>
                </a:moveTo>
                <a:cubicBezTo>
                  <a:pt x="1890874" y="1868952"/>
                  <a:pt x="1889060" y="1869415"/>
                  <a:pt x="1889060" y="1870342"/>
                </a:cubicBezTo>
                <a:cubicBezTo>
                  <a:pt x="1889967" y="1872195"/>
                  <a:pt x="1889967" y="1874048"/>
                  <a:pt x="1890874" y="1875901"/>
                </a:cubicBezTo>
                <a:cubicBezTo>
                  <a:pt x="1893595" y="1878681"/>
                  <a:pt x="1896316" y="1882387"/>
                  <a:pt x="1900851" y="1882387"/>
                </a:cubicBezTo>
                <a:cubicBezTo>
                  <a:pt x="1900851" y="1882387"/>
                  <a:pt x="1901758" y="1883313"/>
                  <a:pt x="1901758" y="1883313"/>
                </a:cubicBezTo>
                <a:cubicBezTo>
                  <a:pt x="1901758" y="1885167"/>
                  <a:pt x="1901758" y="1887947"/>
                  <a:pt x="1906294" y="1887947"/>
                </a:cubicBezTo>
                <a:cubicBezTo>
                  <a:pt x="1906294" y="1887947"/>
                  <a:pt x="1906294" y="1885167"/>
                  <a:pt x="1906294" y="1885167"/>
                </a:cubicBezTo>
                <a:cubicBezTo>
                  <a:pt x="1904480" y="1884240"/>
                  <a:pt x="1903573" y="1883313"/>
                  <a:pt x="1901758" y="1883313"/>
                </a:cubicBezTo>
                <a:cubicBezTo>
                  <a:pt x="1901758" y="1882387"/>
                  <a:pt x="1901758" y="1882387"/>
                  <a:pt x="1901758" y="1882387"/>
                </a:cubicBezTo>
                <a:cubicBezTo>
                  <a:pt x="1901758" y="1882387"/>
                  <a:pt x="1900851" y="1882387"/>
                  <a:pt x="1900851" y="1882387"/>
                </a:cubicBezTo>
                <a:cubicBezTo>
                  <a:pt x="1900851" y="1877754"/>
                  <a:pt x="1901758" y="1874048"/>
                  <a:pt x="1898130" y="1870342"/>
                </a:cubicBezTo>
                <a:cubicBezTo>
                  <a:pt x="1897223" y="1869415"/>
                  <a:pt x="1894955" y="1868952"/>
                  <a:pt x="1892914" y="1868952"/>
                </a:cubicBezTo>
                <a:close/>
                <a:moveTo>
                  <a:pt x="1915189" y="1862373"/>
                </a:moveTo>
                <a:cubicBezTo>
                  <a:pt x="1913336" y="1862373"/>
                  <a:pt x="1911482" y="1864226"/>
                  <a:pt x="1909629" y="1865153"/>
                </a:cubicBezTo>
                <a:cubicBezTo>
                  <a:pt x="1911482" y="1866079"/>
                  <a:pt x="1913336" y="1867006"/>
                  <a:pt x="1915189" y="1867933"/>
                </a:cubicBezTo>
                <a:cubicBezTo>
                  <a:pt x="1917042" y="1867006"/>
                  <a:pt x="1918895" y="1866079"/>
                  <a:pt x="1920748" y="1865153"/>
                </a:cubicBezTo>
                <a:cubicBezTo>
                  <a:pt x="1918895" y="1864226"/>
                  <a:pt x="1917042" y="1862373"/>
                  <a:pt x="1915189" y="1862373"/>
                </a:cubicBezTo>
                <a:close/>
                <a:moveTo>
                  <a:pt x="205655" y="1848475"/>
                </a:moveTo>
                <a:cubicBezTo>
                  <a:pt x="211135" y="1851204"/>
                  <a:pt x="208395" y="1855753"/>
                  <a:pt x="215702" y="1863030"/>
                </a:cubicBezTo>
                <a:cubicBezTo>
                  <a:pt x="213875" y="1868489"/>
                  <a:pt x="202915" y="1863030"/>
                  <a:pt x="203829" y="1856662"/>
                </a:cubicBezTo>
                <a:cubicBezTo>
                  <a:pt x="206569" y="1859391"/>
                  <a:pt x="209308" y="1861211"/>
                  <a:pt x="211135" y="1862121"/>
                </a:cubicBezTo>
                <a:cubicBezTo>
                  <a:pt x="212962" y="1859391"/>
                  <a:pt x="203829" y="1850294"/>
                  <a:pt x="205655" y="1848475"/>
                </a:cubicBezTo>
                <a:close/>
                <a:moveTo>
                  <a:pt x="1947988" y="1835133"/>
                </a:moveTo>
                <a:cubicBezTo>
                  <a:pt x="1943422" y="1835133"/>
                  <a:pt x="1943422" y="1837854"/>
                  <a:pt x="1943422" y="1839668"/>
                </a:cubicBezTo>
                <a:cubicBezTo>
                  <a:pt x="1943422" y="1839668"/>
                  <a:pt x="1943422" y="1840575"/>
                  <a:pt x="1942509" y="1840575"/>
                </a:cubicBezTo>
                <a:cubicBezTo>
                  <a:pt x="1937942" y="1840575"/>
                  <a:pt x="1935202" y="1843296"/>
                  <a:pt x="1936115" y="1848739"/>
                </a:cubicBezTo>
                <a:cubicBezTo>
                  <a:pt x="1937028" y="1850553"/>
                  <a:pt x="1938855" y="1851460"/>
                  <a:pt x="1939769" y="1852367"/>
                </a:cubicBezTo>
                <a:cubicBezTo>
                  <a:pt x="1940682" y="1851460"/>
                  <a:pt x="1942509" y="1851460"/>
                  <a:pt x="1942509" y="1850553"/>
                </a:cubicBezTo>
                <a:cubicBezTo>
                  <a:pt x="1942509" y="1846924"/>
                  <a:pt x="1942509" y="1844203"/>
                  <a:pt x="1942509" y="1840575"/>
                </a:cubicBezTo>
                <a:cubicBezTo>
                  <a:pt x="1943422" y="1840575"/>
                  <a:pt x="1943422" y="1840575"/>
                  <a:pt x="1943422" y="1840575"/>
                </a:cubicBezTo>
                <a:cubicBezTo>
                  <a:pt x="1943422" y="1840575"/>
                  <a:pt x="1943422" y="1840575"/>
                  <a:pt x="1943422" y="1839668"/>
                </a:cubicBezTo>
                <a:cubicBezTo>
                  <a:pt x="1945248" y="1839668"/>
                  <a:pt x="1946162" y="1838761"/>
                  <a:pt x="1947988" y="1837854"/>
                </a:cubicBezTo>
                <a:cubicBezTo>
                  <a:pt x="1947988" y="1837854"/>
                  <a:pt x="1947988" y="1835133"/>
                  <a:pt x="1947988" y="1835133"/>
                </a:cubicBezTo>
                <a:close/>
                <a:moveTo>
                  <a:pt x="180157" y="1808352"/>
                </a:moveTo>
                <a:cubicBezTo>
                  <a:pt x="182783" y="1809410"/>
                  <a:pt x="185980" y="1812468"/>
                  <a:pt x="187350" y="1816231"/>
                </a:cubicBezTo>
                <a:cubicBezTo>
                  <a:pt x="182783" y="1812468"/>
                  <a:pt x="174563" y="1813409"/>
                  <a:pt x="176390" y="1812468"/>
                </a:cubicBezTo>
                <a:cubicBezTo>
                  <a:pt x="175476" y="1808234"/>
                  <a:pt x="177531" y="1807293"/>
                  <a:pt x="180157" y="1808352"/>
                </a:cubicBezTo>
                <a:close/>
                <a:moveTo>
                  <a:pt x="148435" y="1764842"/>
                </a:moveTo>
                <a:cubicBezTo>
                  <a:pt x="147646" y="1764431"/>
                  <a:pt x="146899" y="1764714"/>
                  <a:pt x="146211" y="1766074"/>
                </a:cubicBezTo>
                <a:cubicBezTo>
                  <a:pt x="149884" y="1767885"/>
                  <a:pt x="153558" y="1776039"/>
                  <a:pt x="158151" y="1782381"/>
                </a:cubicBezTo>
                <a:cubicBezTo>
                  <a:pt x="159988" y="1781475"/>
                  <a:pt x="161825" y="1782381"/>
                  <a:pt x="164580" y="1785099"/>
                </a:cubicBezTo>
                <a:cubicBezTo>
                  <a:pt x="167336" y="1783287"/>
                  <a:pt x="163662" y="1777851"/>
                  <a:pt x="159988" y="1771509"/>
                </a:cubicBezTo>
                <a:cubicBezTo>
                  <a:pt x="159988" y="1777851"/>
                  <a:pt x="156314" y="1771509"/>
                  <a:pt x="156314" y="1776945"/>
                </a:cubicBezTo>
                <a:cubicBezTo>
                  <a:pt x="153558" y="1773548"/>
                  <a:pt x="150803" y="1766074"/>
                  <a:pt x="148435" y="1764842"/>
                </a:cubicBezTo>
                <a:close/>
                <a:moveTo>
                  <a:pt x="2100685" y="1757858"/>
                </a:moveTo>
                <a:cubicBezTo>
                  <a:pt x="2101611" y="1758785"/>
                  <a:pt x="2102538" y="1759711"/>
                  <a:pt x="2102538" y="1760637"/>
                </a:cubicBezTo>
                <a:cubicBezTo>
                  <a:pt x="2103464" y="1763417"/>
                  <a:pt x="2105318" y="1766197"/>
                  <a:pt x="2101611" y="1768977"/>
                </a:cubicBezTo>
                <a:cubicBezTo>
                  <a:pt x="2099758" y="1768050"/>
                  <a:pt x="2096978" y="1767123"/>
                  <a:pt x="2096978" y="1766197"/>
                </a:cubicBezTo>
                <a:cubicBezTo>
                  <a:pt x="2097905" y="1763417"/>
                  <a:pt x="2099758" y="1760637"/>
                  <a:pt x="2100685" y="1757858"/>
                </a:cubicBezTo>
                <a:close/>
                <a:moveTo>
                  <a:pt x="1966970" y="1750631"/>
                </a:moveTo>
                <a:cubicBezTo>
                  <a:pt x="1966017" y="1752484"/>
                  <a:pt x="1965064" y="1754337"/>
                  <a:pt x="1964111" y="1756190"/>
                </a:cubicBezTo>
                <a:cubicBezTo>
                  <a:pt x="1964111" y="1758970"/>
                  <a:pt x="1964111" y="1761750"/>
                  <a:pt x="1968876" y="1760823"/>
                </a:cubicBezTo>
                <a:cubicBezTo>
                  <a:pt x="1969829" y="1760823"/>
                  <a:pt x="1970782" y="1758043"/>
                  <a:pt x="1970782" y="1756190"/>
                </a:cubicBezTo>
                <a:cubicBezTo>
                  <a:pt x="1969829" y="1755264"/>
                  <a:pt x="1969829" y="1754337"/>
                  <a:pt x="1968876" y="1753411"/>
                </a:cubicBezTo>
                <a:cubicBezTo>
                  <a:pt x="1968876" y="1752484"/>
                  <a:pt x="1967923" y="1751558"/>
                  <a:pt x="1966970" y="1750631"/>
                </a:cubicBezTo>
                <a:close/>
                <a:moveTo>
                  <a:pt x="2038566" y="1737786"/>
                </a:moveTo>
                <a:cubicBezTo>
                  <a:pt x="2042219" y="1738693"/>
                  <a:pt x="2045872" y="1744135"/>
                  <a:pt x="2045872" y="1745042"/>
                </a:cubicBezTo>
                <a:cubicBezTo>
                  <a:pt x="2039479" y="1752299"/>
                  <a:pt x="2048612" y="1758648"/>
                  <a:pt x="2047699" y="1765904"/>
                </a:cubicBezTo>
                <a:cubicBezTo>
                  <a:pt x="2047699" y="1766811"/>
                  <a:pt x="2045872" y="1767718"/>
                  <a:pt x="2044959" y="1769533"/>
                </a:cubicBezTo>
                <a:cubicBezTo>
                  <a:pt x="2042219" y="1767718"/>
                  <a:pt x="2040393" y="1765904"/>
                  <a:pt x="2037653" y="1764997"/>
                </a:cubicBezTo>
                <a:cubicBezTo>
                  <a:pt x="2024866" y="1757741"/>
                  <a:pt x="2023039" y="1752299"/>
                  <a:pt x="2031260" y="1741414"/>
                </a:cubicBezTo>
                <a:cubicBezTo>
                  <a:pt x="2033086" y="1739600"/>
                  <a:pt x="2034913" y="1735065"/>
                  <a:pt x="2038566" y="1737786"/>
                </a:cubicBezTo>
                <a:close/>
                <a:moveTo>
                  <a:pt x="133778" y="1733397"/>
                </a:moveTo>
                <a:cubicBezTo>
                  <a:pt x="132868" y="1742570"/>
                  <a:pt x="137417" y="1744405"/>
                  <a:pt x="141965" y="1751743"/>
                </a:cubicBezTo>
                <a:cubicBezTo>
                  <a:pt x="142875" y="1742570"/>
                  <a:pt x="138326" y="1740735"/>
                  <a:pt x="133778" y="1733397"/>
                </a:cubicBezTo>
                <a:close/>
                <a:moveTo>
                  <a:pt x="2129682" y="1721514"/>
                </a:moveTo>
                <a:cubicBezTo>
                  <a:pt x="2133356" y="1720611"/>
                  <a:pt x="2138867" y="1724224"/>
                  <a:pt x="2138867" y="1728741"/>
                </a:cubicBezTo>
                <a:cubicBezTo>
                  <a:pt x="2139785" y="1736872"/>
                  <a:pt x="2137949" y="1741389"/>
                  <a:pt x="2132438" y="1741389"/>
                </a:cubicBezTo>
                <a:cubicBezTo>
                  <a:pt x="2128763" y="1742292"/>
                  <a:pt x="2120497" y="1735968"/>
                  <a:pt x="2119578" y="1733258"/>
                </a:cubicBezTo>
                <a:cubicBezTo>
                  <a:pt x="2118660" y="1729645"/>
                  <a:pt x="2124171" y="1723321"/>
                  <a:pt x="2129682" y="1721514"/>
                </a:cubicBezTo>
                <a:close/>
                <a:moveTo>
                  <a:pt x="2066217" y="1695038"/>
                </a:moveTo>
                <a:cubicBezTo>
                  <a:pt x="2066217" y="1695943"/>
                  <a:pt x="2068070" y="1696848"/>
                  <a:pt x="2068070" y="1697754"/>
                </a:cubicBezTo>
                <a:cubicBezTo>
                  <a:pt x="2068070" y="1705902"/>
                  <a:pt x="2068070" y="1714956"/>
                  <a:pt x="2068070" y="1724010"/>
                </a:cubicBezTo>
                <a:cubicBezTo>
                  <a:pt x="2068070" y="1724915"/>
                  <a:pt x="2067143" y="1726726"/>
                  <a:pt x="2066217" y="1726726"/>
                </a:cubicBezTo>
                <a:cubicBezTo>
                  <a:pt x="2065290" y="1726726"/>
                  <a:pt x="2064364" y="1725820"/>
                  <a:pt x="2063437" y="1724915"/>
                </a:cubicBezTo>
                <a:cubicBezTo>
                  <a:pt x="2054171" y="1717672"/>
                  <a:pt x="2054171" y="1715861"/>
                  <a:pt x="2059731" y="1705902"/>
                </a:cubicBezTo>
                <a:cubicBezTo>
                  <a:pt x="2061584" y="1703186"/>
                  <a:pt x="2062511" y="1699565"/>
                  <a:pt x="2063437" y="1696848"/>
                </a:cubicBezTo>
                <a:cubicBezTo>
                  <a:pt x="2064364" y="1695943"/>
                  <a:pt x="2065290" y="1695943"/>
                  <a:pt x="2066217" y="1695038"/>
                </a:cubicBezTo>
                <a:close/>
                <a:moveTo>
                  <a:pt x="141763" y="1688922"/>
                </a:moveTo>
                <a:cubicBezTo>
                  <a:pt x="149917" y="1705260"/>
                  <a:pt x="151729" y="1721598"/>
                  <a:pt x="159883" y="1733397"/>
                </a:cubicBezTo>
                <a:cubicBezTo>
                  <a:pt x="164412" y="1733397"/>
                  <a:pt x="161694" y="1727043"/>
                  <a:pt x="166224" y="1727043"/>
                </a:cubicBezTo>
                <a:cubicBezTo>
                  <a:pt x="161694" y="1724320"/>
                  <a:pt x="158071" y="1709798"/>
                  <a:pt x="153541" y="1714336"/>
                </a:cubicBezTo>
                <a:cubicBezTo>
                  <a:pt x="156258" y="1707983"/>
                  <a:pt x="146293" y="1697091"/>
                  <a:pt x="141763" y="1688922"/>
                </a:cubicBezTo>
                <a:close/>
                <a:moveTo>
                  <a:pt x="135648" y="1672403"/>
                </a:moveTo>
                <a:cubicBezTo>
                  <a:pt x="141948" y="1682450"/>
                  <a:pt x="140148" y="1681536"/>
                  <a:pt x="145548" y="1693410"/>
                </a:cubicBezTo>
                <a:cubicBezTo>
                  <a:pt x="150049" y="1696150"/>
                  <a:pt x="154549" y="1691583"/>
                  <a:pt x="148249" y="1682450"/>
                </a:cubicBezTo>
                <a:cubicBezTo>
                  <a:pt x="143748" y="1693410"/>
                  <a:pt x="143748" y="1670577"/>
                  <a:pt x="135648" y="1672403"/>
                </a:cubicBezTo>
                <a:close/>
                <a:moveTo>
                  <a:pt x="2165087" y="1658700"/>
                </a:moveTo>
                <a:cubicBezTo>
                  <a:pt x="2166912" y="1659609"/>
                  <a:pt x="2169649" y="1659609"/>
                  <a:pt x="2171473" y="1660519"/>
                </a:cubicBezTo>
                <a:cubicBezTo>
                  <a:pt x="2171473" y="1661429"/>
                  <a:pt x="2170561" y="1665068"/>
                  <a:pt x="2169649" y="1665977"/>
                </a:cubicBezTo>
                <a:cubicBezTo>
                  <a:pt x="2162350" y="1672345"/>
                  <a:pt x="2157789" y="1679623"/>
                  <a:pt x="2159614" y="1689630"/>
                </a:cubicBezTo>
                <a:cubicBezTo>
                  <a:pt x="2160526" y="1694178"/>
                  <a:pt x="2160526" y="1698727"/>
                  <a:pt x="2159614" y="1703275"/>
                </a:cubicBezTo>
                <a:cubicBezTo>
                  <a:pt x="2159614" y="1705095"/>
                  <a:pt x="2156877" y="1706914"/>
                  <a:pt x="2155052" y="1706914"/>
                </a:cubicBezTo>
                <a:cubicBezTo>
                  <a:pt x="2145929" y="1707824"/>
                  <a:pt x="2135894" y="1695998"/>
                  <a:pt x="2140455" y="1689630"/>
                </a:cubicBezTo>
                <a:cubicBezTo>
                  <a:pt x="2145017" y="1683262"/>
                  <a:pt x="2145017" y="1676894"/>
                  <a:pt x="2146841" y="1670526"/>
                </a:cubicBezTo>
                <a:cubicBezTo>
                  <a:pt x="2149578" y="1662338"/>
                  <a:pt x="2155052" y="1657790"/>
                  <a:pt x="2165087" y="1658700"/>
                </a:cubicBezTo>
                <a:close/>
                <a:moveTo>
                  <a:pt x="2100333" y="1637142"/>
                </a:moveTo>
                <a:cubicBezTo>
                  <a:pt x="2103723" y="1636573"/>
                  <a:pt x="2107443" y="1636744"/>
                  <a:pt x="2111564" y="1637882"/>
                </a:cubicBezTo>
                <a:cubicBezTo>
                  <a:pt x="2113395" y="1638792"/>
                  <a:pt x="2116142" y="1639703"/>
                  <a:pt x="2117057" y="1641524"/>
                </a:cubicBezTo>
                <a:cubicBezTo>
                  <a:pt x="2117973" y="1644256"/>
                  <a:pt x="2117973" y="1647898"/>
                  <a:pt x="2118889" y="1655183"/>
                </a:cubicBezTo>
                <a:cubicBezTo>
                  <a:pt x="2122551" y="1665200"/>
                  <a:pt x="2112479" y="1673395"/>
                  <a:pt x="2108817" y="1684321"/>
                </a:cubicBezTo>
                <a:cubicBezTo>
                  <a:pt x="2107901" y="1685232"/>
                  <a:pt x="2103322" y="1686143"/>
                  <a:pt x="2102407" y="1685232"/>
                </a:cubicBezTo>
                <a:cubicBezTo>
                  <a:pt x="2094166" y="1677948"/>
                  <a:pt x="2085009" y="1670663"/>
                  <a:pt x="2077684" y="1662468"/>
                </a:cubicBezTo>
                <a:cubicBezTo>
                  <a:pt x="2075853" y="1660646"/>
                  <a:pt x="2075853" y="1657004"/>
                  <a:pt x="2076769" y="1656093"/>
                </a:cubicBezTo>
                <a:cubicBezTo>
                  <a:pt x="2082949" y="1647215"/>
                  <a:pt x="2090160" y="1638850"/>
                  <a:pt x="2100333" y="1637142"/>
                </a:cubicBezTo>
                <a:close/>
                <a:moveTo>
                  <a:pt x="130158" y="1632217"/>
                </a:moveTo>
                <a:cubicBezTo>
                  <a:pt x="125641" y="1633144"/>
                  <a:pt x="128351" y="1643336"/>
                  <a:pt x="131965" y="1646116"/>
                </a:cubicBezTo>
                <a:cubicBezTo>
                  <a:pt x="132868" y="1643336"/>
                  <a:pt x="131965" y="1638703"/>
                  <a:pt x="130158" y="1632217"/>
                </a:cubicBezTo>
                <a:close/>
                <a:moveTo>
                  <a:pt x="2106874" y="1611648"/>
                </a:moveTo>
                <a:cubicBezTo>
                  <a:pt x="2112211" y="1611648"/>
                  <a:pt x="2117548" y="1620718"/>
                  <a:pt x="2116659" y="1626161"/>
                </a:cubicBezTo>
                <a:cubicBezTo>
                  <a:pt x="2116659" y="1627975"/>
                  <a:pt x="2115769" y="1627975"/>
                  <a:pt x="2114880" y="1628882"/>
                </a:cubicBezTo>
                <a:cubicBezTo>
                  <a:pt x="2110432" y="1628882"/>
                  <a:pt x="2104206" y="1619811"/>
                  <a:pt x="2104206" y="1613462"/>
                </a:cubicBezTo>
                <a:cubicBezTo>
                  <a:pt x="2105095" y="1612555"/>
                  <a:pt x="2105985" y="1611648"/>
                  <a:pt x="2106874" y="1611648"/>
                </a:cubicBezTo>
                <a:close/>
                <a:moveTo>
                  <a:pt x="92730" y="1591753"/>
                </a:moveTo>
                <a:cubicBezTo>
                  <a:pt x="85614" y="1589966"/>
                  <a:pt x="94509" y="1614983"/>
                  <a:pt x="98956" y="1609623"/>
                </a:cubicBezTo>
                <a:cubicBezTo>
                  <a:pt x="94509" y="1600688"/>
                  <a:pt x="98067" y="1596220"/>
                  <a:pt x="92730" y="1591753"/>
                </a:cubicBezTo>
                <a:close/>
                <a:moveTo>
                  <a:pt x="128374" y="1584963"/>
                </a:moveTo>
                <a:cubicBezTo>
                  <a:pt x="123973" y="1586816"/>
                  <a:pt x="131015" y="1603494"/>
                  <a:pt x="134536" y="1607200"/>
                </a:cubicBezTo>
                <a:cubicBezTo>
                  <a:pt x="134536" y="1599788"/>
                  <a:pt x="131015" y="1597008"/>
                  <a:pt x="128374" y="1584963"/>
                </a:cubicBezTo>
                <a:close/>
                <a:moveTo>
                  <a:pt x="74495" y="1569953"/>
                </a:moveTo>
                <a:cubicBezTo>
                  <a:pt x="79030" y="1579960"/>
                  <a:pt x="84473" y="1589966"/>
                  <a:pt x="91729" y="1585418"/>
                </a:cubicBezTo>
                <a:cubicBezTo>
                  <a:pt x="86287" y="1581779"/>
                  <a:pt x="80844" y="1569953"/>
                  <a:pt x="74495" y="1569953"/>
                </a:cubicBezTo>
                <a:close/>
                <a:moveTo>
                  <a:pt x="2183214" y="1563631"/>
                </a:moveTo>
                <a:cubicBezTo>
                  <a:pt x="2185045" y="1562726"/>
                  <a:pt x="2187792" y="1564536"/>
                  <a:pt x="2187792" y="1566347"/>
                </a:cubicBezTo>
                <a:cubicBezTo>
                  <a:pt x="2188707" y="1569969"/>
                  <a:pt x="2187792" y="1572685"/>
                  <a:pt x="2187792" y="1576306"/>
                </a:cubicBezTo>
                <a:cubicBezTo>
                  <a:pt x="2187792" y="1580833"/>
                  <a:pt x="2187792" y="1585360"/>
                  <a:pt x="2186876" y="1589887"/>
                </a:cubicBezTo>
                <a:cubicBezTo>
                  <a:pt x="2186876" y="1593509"/>
                  <a:pt x="2185045" y="1594414"/>
                  <a:pt x="2183214" y="1593509"/>
                </a:cubicBezTo>
                <a:cubicBezTo>
                  <a:pt x="2176804" y="1588982"/>
                  <a:pt x="2173141" y="1583549"/>
                  <a:pt x="2174057" y="1576306"/>
                </a:cubicBezTo>
                <a:cubicBezTo>
                  <a:pt x="2174057" y="1571779"/>
                  <a:pt x="2178635" y="1564536"/>
                  <a:pt x="2183214" y="1563631"/>
                </a:cubicBezTo>
                <a:close/>
                <a:moveTo>
                  <a:pt x="117232" y="1562726"/>
                </a:moveTo>
                <a:cubicBezTo>
                  <a:pt x="116329" y="1567253"/>
                  <a:pt x="119039" y="1581739"/>
                  <a:pt x="112716" y="1567253"/>
                </a:cubicBezTo>
                <a:cubicBezTo>
                  <a:pt x="107295" y="1572685"/>
                  <a:pt x="117232" y="1584455"/>
                  <a:pt x="119943" y="1594414"/>
                </a:cubicBezTo>
                <a:cubicBezTo>
                  <a:pt x="121750" y="1583549"/>
                  <a:pt x="119943" y="1579022"/>
                  <a:pt x="117232" y="1562726"/>
                </a:cubicBezTo>
                <a:close/>
                <a:moveTo>
                  <a:pt x="120082" y="1547160"/>
                </a:moveTo>
                <a:cubicBezTo>
                  <a:pt x="115634" y="1551708"/>
                  <a:pt x="123640" y="1558076"/>
                  <a:pt x="122750" y="1567173"/>
                </a:cubicBezTo>
                <a:cubicBezTo>
                  <a:pt x="128977" y="1567173"/>
                  <a:pt x="120971" y="1553528"/>
                  <a:pt x="120082" y="1547160"/>
                </a:cubicBezTo>
                <a:close/>
                <a:moveTo>
                  <a:pt x="111866" y="1481560"/>
                </a:moveTo>
                <a:cubicBezTo>
                  <a:pt x="108407" y="1481560"/>
                  <a:pt x="113596" y="1490825"/>
                  <a:pt x="113596" y="1495458"/>
                </a:cubicBezTo>
                <a:cubicBezTo>
                  <a:pt x="114461" y="1493605"/>
                  <a:pt x="115325" y="1491752"/>
                  <a:pt x="116190" y="1489899"/>
                </a:cubicBezTo>
                <a:cubicBezTo>
                  <a:pt x="114461" y="1488046"/>
                  <a:pt x="113596" y="1485266"/>
                  <a:pt x="112731" y="1482486"/>
                </a:cubicBezTo>
                <a:cubicBezTo>
                  <a:pt x="112731" y="1482486"/>
                  <a:pt x="111866" y="1482486"/>
                  <a:pt x="111866" y="1481560"/>
                </a:cubicBezTo>
                <a:close/>
                <a:moveTo>
                  <a:pt x="107295" y="1468217"/>
                </a:moveTo>
                <a:cubicBezTo>
                  <a:pt x="106461" y="1468217"/>
                  <a:pt x="106461" y="1468217"/>
                  <a:pt x="105627" y="1469144"/>
                </a:cubicBezTo>
                <a:cubicBezTo>
                  <a:pt x="107295" y="1472850"/>
                  <a:pt x="108129" y="1473777"/>
                  <a:pt x="108963" y="1472850"/>
                </a:cubicBezTo>
                <a:cubicBezTo>
                  <a:pt x="108129" y="1470997"/>
                  <a:pt x="108129" y="1469144"/>
                  <a:pt x="107295" y="1468217"/>
                </a:cubicBezTo>
                <a:close/>
                <a:moveTo>
                  <a:pt x="88406" y="1413470"/>
                </a:moveTo>
                <a:cubicBezTo>
                  <a:pt x="92026" y="1425285"/>
                  <a:pt x="92026" y="1429830"/>
                  <a:pt x="97456" y="1436192"/>
                </a:cubicBezTo>
                <a:cubicBezTo>
                  <a:pt x="92026" y="1434374"/>
                  <a:pt x="100171" y="1448007"/>
                  <a:pt x="96551" y="1448007"/>
                </a:cubicBezTo>
                <a:cubicBezTo>
                  <a:pt x="93836" y="1436192"/>
                  <a:pt x="83881" y="1418015"/>
                  <a:pt x="88406" y="1413470"/>
                </a:cubicBezTo>
                <a:close/>
                <a:moveTo>
                  <a:pt x="84786" y="1399837"/>
                </a:moveTo>
                <a:lnTo>
                  <a:pt x="85558" y="1400252"/>
                </a:lnTo>
                <a:lnTo>
                  <a:pt x="82411" y="1410062"/>
                </a:lnTo>
                <a:cubicBezTo>
                  <a:pt x="82297" y="1413697"/>
                  <a:pt x="82976" y="1417560"/>
                  <a:pt x="83881" y="1421650"/>
                </a:cubicBezTo>
                <a:cubicBezTo>
                  <a:pt x="85691" y="1428921"/>
                  <a:pt x="88406" y="1437100"/>
                  <a:pt x="87501" y="1444371"/>
                </a:cubicBezTo>
                <a:cubicBezTo>
                  <a:pt x="91121" y="1450733"/>
                  <a:pt x="93836" y="1449824"/>
                  <a:pt x="95646" y="1450733"/>
                </a:cubicBezTo>
                <a:cubicBezTo>
                  <a:pt x="92026" y="1456186"/>
                  <a:pt x="96551" y="1481635"/>
                  <a:pt x="98362" y="1487087"/>
                </a:cubicBezTo>
                <a:cubicBezTo>
                  <a:pt x="102886" y="1487997"/>
                  <a:pt x="96551" y="1474364"/>
                  <a:pt x="99266" y="1472546"/>
                </a:cubicBezTo>
                <a:cubicBezTo>
                  <a:pt x="104697" y="1499812"/>
                  <a:pt x="102886" y="1510718"/>
                  <a:pt x="102886" y="1523442"/>
                </a:cubicBezTo>
                <a:cubicBezTo>
                  <a:pt x="103791" y="1529804"/>
                  <a:pt x="107412" y="1525260"/>
                  <a:pt x="109221" y="1530713"/>
                </a:cubicBezTo>
                <a:cubicBezTo>
                  <a:pt x="101981" y="1527986"/>
                  <a:pt x="106506" y="1547981"/>
                  <a:pt x="111032" y="1561614"/>
                </a:cubicBezTo>
                <a:cubicBezTo>
                  <a:pt x="115556" y="1559796"/>
                  <a:pt x="118271" y="1559796"/>
                  <a:pt x="118271" y="1556161"/>
                </a:cubicBezTo>
                <a:cubicBezTo>
                  <a:pt x="115556" y="1554343"/>
                  <a:pt x="113747" y="1544346"/>
                  <a:pt x="113747" y="1540710"/>
                </a:cubicBezTo>
                <a:cubicBezTo>
                  <a:pt x="119177" y="1547072"/>
                  <a:pt x="116462" y="1531622"/>
                  <a:pt x="120082" y="1529804"/>
                </a:cubicBezTo>
                <a:cubicBezTo>
                  <a:pt x="117367" y="1525260"/>
                  <a:pt x="116462" y="1525260"/>
                  <a:pt x="114651" y="1528895"/>
                </a:cubicBezTo>
                <a:cubicBezTo>
                  <a:pt x="112841" y="1507991"/>
                  <a:pt x="102886" y="1484361"/>
                  <a:pt x="101981" y="1464366"/>
                </a:cubicBezTo>
                <a:cubicBezTo>
                  <a:pt x="100171" y="1464366"/>
                  <a:pt x="99266" y="1469819"/>
                  <a:pt x="97456" y="1465275"/>
                </a:cubicBezTo>
                <a:cubicBezTo>
                  <a:pt x="103791" y="1468002"/>
                  <a:pt x="95646" y="1455278"/>
                  <a:pt x="99266" y="1456186"/>
                </a:cubicBezTo>
                <a:cubicBezTo>
                  <a:pt x="101981" y="1458913"/>
                  <a:pt x="102886" y="1458004"/>
                  <a:pt x="103791" y="1455278"/>
                </a:cubicBezTo>
                <a:cubicBezTo>
                  <a:pt x="101077" y="1448916"/>
                  <a:pt x="99266" y="1443462"/>
                  <a:pt x="97456" y="1436192"/>
                </a:cubicBezTo>
                <a:cubicBezTo>
                  <a:pt x="97456" y="1435283"/>
                  <a:pt x="97456" y="1435283"/>
                  <a:pt x="97456" y="1434374"/>
                </a:cubicBezTo>
                <a:cubicBezTo>
                  <a:pt x="94741" y="1424377"/>
                  <a:pt x="92931" y="1413470"/>
                  <a:pt x="91121" y="1402564"/>
                </a:cubicBezTo>
                <a:cubicBezTo>
                  <a:pt x="90216" y="1402564"/>
                  <a:pt x="89085" y="1402109"/>
                  <a:pt x="87954" y="1401541"/>
                </a:cubicBezTo>
                <a:lnTo>
                  <a:pt x="85558" y="1400252"/>
                </a:lnTo>
                <a:lnTo>
                  <a:pt x="85691" y="1399837"/>
                </a:lnTo>
                <a:cubicBezTo>
                  <a:pt x="84786" y="1399837"/>
                  <a:pt x="84786" y="1399837"/>
                  <a:pt x="84786" y="1399837"/>
                </a:cubicBezTo>
                <a:close/>
                <a:moveTo>
                  <a:pt x="72827" y="1349248"/>
                </a:moveTo>
                <a:cubicBezTo>
                  <a:pt x="73754" y="1351842"/>
                  <a:pt x="74680" y="1354436"/>
                  <a:pt x="75607" y="1357031"/>
                </a:cubicBezTo>
                <a:cubicBezTo>
                  <a:pt x="75607" y="1354436"/>
                  <a:pt x="75607" y="1352707"/>
                  <a:pt x="75607" y="1350977"/>
                </a:cubicBezTo>
                <a:cubicBezTo>
                  <a:pt x="75607" y="1350112"/>
                  <a:pt x="74680" y="1349248"/>
                  <a:pt x="72827" y="1349248"/>
                </a:cubicBezTo>
                <a:close/>
                <a:moveTo>
                  <a:pt x="66712" y="1313668"/>
                </a:moveTo>
                <a:cubicBezTo>
                  <a:pt x="67602" y="1325541"/>
                  <a:pt x="69381" y="1330108"/>
                  <a:pt x="68491" y="1339241"/>
                </a:cubicBezTo>
                <a:cubicBezTo>
                  <a:pt x="69381" y="1339241"/>
                  <a:pt x="69381" y="1339241"/>
                  <a:pt x="70270" y="1339241"/>
                </a:cubicBezTo>
                <a:cubicBezTo>
                  <a:pt x="70270" y="1335588"/>
                  <a:pt x="71160" y="1331021"/>
                  <a:pt x="71160" y="1326454"/>
                </a:cubicBezTo>
                <a:cubicBezTo>
                  <a:pt x="70270" y="1321888"/>
                  <a:pt x="69381" y="1318235"/>
                  <a:pt x="66712" y="1313668"/>
                </a:cubicBezTo>
                <a:close/>
                <a:moveTo>
                  <a:pt x="64674" y="1271973"/>
                </a:moveTo>
                <a:cubicBezTo>
                  <a:pt x="64674" y="1277361"/>
                  <a:pt x="61153" y="1277361"/>
                  <a:pt x="62033" y="1286342"/>
                </a:cubicBezTo>
                <a:cubicBezTo>
                  <a:pt x="71716" y="1296220"/>
                  <a:pt x="65554" y="1290832"/>
                  <a:pt x="69075" y="1306997"/>
                </a:cubicBezTo>
                <a:cubicBezTo>
                  <a:pt x="69075" y="1303405"/>
                  <a:pt x="69955" y="1301608"/>
                  <a:pt x="70835" y="1299812"/>
                </a:cubicBezTo>
                <a:cubicBezTo>
                  <a:pt x="70835" y="1293526"/>
                  <a:pt x="69955" y="1287240"/>
                  <a:pt x="68195" y="1282749"/>
                </a:cubicBezTo>
                <a:cubicBezTo>
                  <a:pt x="67314" y="1284546"/>
                  <a:pt x="66434" y="1286342"/>
                  <a:pt x="65554" y="1288138"/>
                </a:cubicBezTo>
                <a:cubicBezTo>
                  <a:pt x="64674" y="1285443"/>
                  <a:pt x="66434" y="1281852"/>
                  <a:pt x="66434" y="1278259"/>
                </a:cubicBezTo>
                <a:cubicBezTo>
                  <a:pt x="66434" y="1278259"/>
                  <a:pt x="66434" y="1277361"/>
                  <a:pt x="65554" y="1277361"/>
                </a:cubicBezTo>
                <a:cubicBezTo>
                  <a:pt x="66434" y="1276463"/>
                  <a:pt x="66434" y="1275565"/>
                  <a:pt x="66434" y="1274667"/>
                </a:cubicBezTo>
                <a:cubicBezTo>
                  <a:pt x="66434" y="1273769"/>
                  <a:pt x="65554" y="1272871"/>
                  <a:pt x="64674" y="1271973"/>
                </a:cubicBezTo>
                <a:close/>
                <a:moveTo>
                  <a:pt x="65472" y="1199148"/>
                </a:moveTo>
                <a:cubicBezTo>
                  <a:pt x="65472" y="1203674"/>
                  <a:pt x="65472" y="1208200"/>
                  <a:pt x="65472" y="1212724"/>
                </a:cubicBezTo>
                <a:cubicBezTo>
                  <a:pt x="65472" y="1222681"/>
                  <a:pt x="64531" y="1232637"/>
                  <a:pt x="63590" y="1241689"/>
                </a:cubicBezTo>
                <a:cubicBezTo>
                  <a:pt x="65472" y="1241689"/>
                  <a:pt x="68295" y="1240784"/>
                  <a:pt x="68295" y="1247120"/>
                </a:cubicBezTo>
                <a:cubicBezTo>
                  <a:pt x="65472" y="1247120"/>
                  <a:pt x="62649" y="1246215"/>
                  <a:pt x="61709" y="1249836"/>
                </a:cubicBezTo>
                <a:cubicBezTo>
                  <a:pt x="62649" y="1257982"/>
                  <a:pt x="64531" y="1264318"/>
                  <a:pt x="67354" y="1269750"/>
                </a:cubicBezTo>
                <a:cubicBezTo>
                  <a:pt x="71117" y="1256172"/>
                  <a:pt x="72058" y="1239879"/>
                  <a:pt x="72058" y="1221775"/>
                </a:cubicBezTo>
                <a:cubicBezTo>
                  <a:pt x="72998" y="1218155"/>
                  <a:pt x="72998" y="1213629"/>
                  <a:pt x="73939" y="1209106"/>
                </a:cubicBezTo>
                <a:cubicBezTo>
                  <a:pt x="72998" y="1208200"/>
                  <a:pt x="72998" y="1208200"/>
                  <a:pt x="72998" y="1208200"/>
                </a:cubicBezTo>
                <a:cubicBezTo>
                  <a:pt x="72058" y="1204579"/>
                  <a:pt x="69235" y="1201864"/>
                  <a:pt x="65472" y="1199148"/>
                </a:cubicBezTo>
                <a:close/>
                <a:moveTo>
                  <a:pt x="25653" y="1100283"/>
                </a:moveTo>
                <a:cubicBezTo>
                  <a:pt x="24700" y="1095743"/>
                  <a:pt x="24700" y="1112087"/>
                  <a:pt x="22794" y="1122984"/>
                </a:cubicBezTo>
                <a:cubicBezTo>
                  <a:pt x="29465" y="1119351"/>
                  <a:pt x="28512" y="1106639"/>
                  <a:pt x="25653" y="1100283"/>
                </a:cubicBezTo>
                <a:close/>
                <a:moveTo>
                  <a:pt x="33578" y="1074618"/>
                </a:moveTo>
                <a:cubicBezTo>
                  <a:pt x="25573" y="1078257"/>
                  <a:pt x="29131" y="1098270"/>
                  <a:pt x="33578" y="1104638"/>
                </a:cubicBezTo>
                <a:cubicBezTo>
                  <a:pt x="33578" y="1101909"/>
                  <a:pt x="33578" y="1100090"/>
                  <a:pt x="34468" y="1097361"/>
                </a:cubicBezTo>
                <a:cubicBezTo>
                  <a:pt x="32689" y="1090083"/>
                  <a:pt x="32689" y="1083715"/>
                  <a:pt x="33578" y="1074618"/>
                </a:cubicBezTo>
                <a:close/>
                <a:moveTo>
                  <a:pt x="36553" y="1055716"/>
                </a:moveTo>
                <a:cubicBezTo>
                  <a:pt x="34746" y="1058417"/>
                  <a:pt x="32939" y="1064718"/>
                  <a:pt x="31132" y="1071918"/>
                </a:cubicBezTo>
                <a:cubicBezTo>
                  <a:pt x="36553" y="1074618"/>
                  <a:pt x="38360" y="1060217"/>
                  <a:pt x="36553" y="1055716"/>
                </a:cubicBezTo>
                <a:close/>
                <a:moveTo>
                  <a:pt x="35580" y="1039039"/>
                </a:moveTo>
                <a:cubicBezTo>
                  <a:pt x="35580" y="1043672"/>
                  <a:pt x="35580" y="1048304"/>
                  <a:pt x="37433" y="1050157"/>
                </a:cubicBezTo>
                <a:cubicBezTo>
                  <a:pt x="37433" y="1048304"/>
                  <a:pt x="38360" y="1047378"/>
                  <a:pt x="38360" y="1045524"/>
                </a:cubicBezTo>
                <a:cubicBezTo>
                  <a:pt x="37433" y="1043672"/>
                  <a:pt x="36506" y="1041819"/>
                  <a:pt x="35580" y="1039039"/>
                </a:cubicBezTo>
                <a:close/>
                <a:moveTo>
                  <a:pt x="41695" y="1015690"/>
                </a:moveTo>
                <a:cubicBezTo>
                  <a:pt x="40027" y="1016616"/>
                  <a:pt x="39193" y="1019396"/>
                  <a:pt x="38360" y="1021250"/>
                </a:cubicBezTo>
                <a:cubicBezTo>
                  <a:pt x="39193" y="1020323"/>
                  <a:pt x="40861" y="1019396"/>
                  <a:pt x="41695" y="1018470"/>
                </a:cubicBezTo>
                <a:cubicBezTo>
                  <a:pt x="41695" y="1017543"/>
                  <a:pt x="41695" y="1016616"/>
                  <a:pt x="41695" y="1015690"/>
                </a:cubicBezTo>
                <a:close/>
                <a:moveTo>
                  <a:pt x="51215" y="987680"/>
                </a:moveTo>
                <a:cubicBezTo>
                  <a:pt x="51215" y="988577"/>
                  <a:pt x="51215" y="988577"/>
                  <a:pt x="51215" y="988577"/>
                </a:cubicBezTo>
                <a:cubicBezTo>
                  <a:pt x="53925" y="996660"/>
                  <a:pt x="49409" y="1006539"/>
                  <a:pt x="46698" y="1004742"/>
                </a:cubicBezTo>
                <a:cubicBezTo>
                  <a:pt x="46698" y="1008334"/>
                  <a:pt x="47602" y="1010131"/>
                  <a:pt x="49409" y="1010131"/>
                </a:cubicBezTo>
                <a:cubicBezTo>
                  <a:pt x="50312" y="1008334"/>
                  <a:pt x="51215" y="1006539"/>
                  <a:pt x="53022" y="1005641"/>
                </a:cubicBezTo>
                <a:cubicBezTo>
                  <a:pt x="53022" y="1004742"/>
                  <a:pt x="53022" y="1002947"/>
                  <a:pt x="53022" y="1002048"/>
                </a:cubicBezTo>
                <a:cubicBezTo>
                  <a:pt x="54829" y="1000252"/>
                  <a:pt x="56636" y="999354"/>
                  <a:pt x="57539" y="997558"/>
                </a:cubicBezTo>
                <a:cubicBezTo>
                  <a:pt x="58443" y="995762"/>
                  <a:pt x="59346" y="994864"/>
                  <a:pt x="60249" y="993966"/>
                </a:cubicBezTo>
                <a:cubicBezTo>
                  <a:pt x="61153" y="991272"/>
                  <a:pt x="57539" y="986782"/>
                  <a:pt x="53925" y="987680"/>
                </a:cubicBezTo>
                <a:cubicBezTo>
                  <a:pt x="53022" y="987680"/>
                  <a:pt x="52119" y="987680"/>
                  <a:pt x="51215" y="987680"/>
                </a:cubicBezTo>
                <a:close/>
                <a:moveTo>
                  <a:pt x="60120" y="938217"/>
                </a:moveTo>
                <a:cubicBezTo>
                  <a:pt x="59167" y="942783"/>
                  <a:pt x="58214" y="947351"/>
                  <a:pt x="57261" y="950091"/>
                </a:cubicBezTo>
                <a:cubicBezTo>
                  <a:pt x="57261" y="950091"/>
                  <a:pt x="58214" y="950091"/>
                  <a:pt x="58214" y="950091"/>
                </a:cubicBezTo>
                <a:cubicBezTo>
                  <a:pt x="59167" y="948264"/>
                  <a:pt x="60120" y="947351"/>
                  <a:pt x="61074" y="945523"/>
                </a:cubicBezTo>
                <a:cubicBezTo>
                  <a:pt x="62979" y="940957"/>
                  <a:pt x="63933" y="937304"/>
                  <a:pt x="60120" y="938217"/>
                </a:cubicBezTo>
                <a:close/>
                <a:moveTo>
                  <a:pt x="69269" y="908395"/>
                </a:moveTo>
                <a:cubicBezTo>
                  <a:pt x="64544" y="924858"/>
                  <a:pt x="71160" y="923944"/>
                  <a:pt x="63598" y="924858"/>
                </a:cubicBezTo>
                <a:cubicBezTo>
                  <a:pt x="61708" y="931260"/>
                  <a:pt x="62654" y="934004"/>
                  <a:pt x="64544" y="936748"/>
                </a:cubicBezTo>
                <a:cubicBezTo>
                  <a:pt x="66434" y="928516"/>
                  <a:pt x="67379" y="920286"/>
                  <a:pt x="70214" y="912053"/>
                </a:cubicBezTo>
                <a:cubicBezTo>
                  <a:pt x="70214" y="911139"/>
                  <a:pt x="69269" y="909310"/>
                  <a:pt x="69269" y="908395"/>
                </a:cubicBezTo>
                <a:close/>
                <a:moveTo>
                  <a:pt x="71716" y="905059"/>
                </a:moveTo>
                <a:cubicBezTo>
                  <a:pt x="71716" y="906727"/>
                  <a:pt x="71716" y="907562"/>
                  <a:pt x="71160" y="908395"/>
                </a:cubicBezTo>
                <a:cubicBezTo>
                  <a:pt x="71160" y="908395"/>
                  <a:pt x="71160" y="908395"/>
                  <a:pt x="71716" y="908395"/>
                </a:cubicBezTo>
                <a:cubicBezTo>
                  <a:pt x="71716" y="906727"/>
                  <a:pt x="71716" y="905894"/>
                  <a:pt x="71716" y="905059"/>
                </a:cubicBezTo>
                <a:close/>
                <a:moveTo>
                  <a:pt x="2237630" y="903949"/>
                </a:moveTo>
                <a:cubicBezTo>
                  <a:pt x="2238519" y="904839"/>
                  <a:pt x="2240298" y="904839"/>
                  <a:pt x="2241187" y="905728"/>
                </a:cubicBezTo>
                <a:cubicBezTo>
                  <a:pt x="2242077" y="905728"/>
                  <a:pt x="2241187" y="907507"/>
                  <a:pt x="2241187" y="907507"/>
                </a:cubicBezTo>
                <a:cubicBezTo>
                  <a:pt x="2237630" y="908397"/>
                  <a:pt x="2237630" y="905728"/>
                  <a:pt x="2237630" y="903949"/>
                </a:cubicBezTo>
                <a:close/>
                <a:moveTo>
                  <a:pt x="2230402" y="896723"/>
                </a:moveTo>
                <a:cubicBezTo>
                  <a:pt x="2234109" y="896723"/>
                  <a:pt x="2235962" y="898471"/>
                  <a:pt x="2235962" y="902837"/>
                </a:cubicBezTo>
                <a:cubicBezTo>
                  <a:pt x="2234109" y="902837"/>
                  <a:pt x="2232255" y="902837"/>
                  <a:pt x="2230402" y="902837"/>
                </a:cubicBezTo>
                <a:cubicBezTo>
                  <a:pt x="2230402" y="900217"/>
                  <a:pt x="2230402" y="898471"/>
                  <a:pt x="2230402" y="896723"/>
                </a:cubicBezTo>
                <a:close/>
                <a:moveTo>
                  <a:pt x="62992" y="895052"/>
                </a:moveTo>
                <a:cubicBezTo>
                  <a:pt x="59399" y="901339"/>
                  <a:pt x="56705" y="908523"/>
                  <a:pt x="57603" y="916605"/>
                </a:cubicBezTo>
                <a:cubicBezTo>
                  <a:pt x="63890" y="918401"/>
                  <a:pt x="63890" y="918401"/>
                  <a:pt x="63890" y="918401"/>
                </a:cubicBezTo>
                <a:cubicBezTo>
                  <a:pt x="65686" y="913912"/>
                  <a:pt x="62094" y="905828"/>
                  <a:pt x="67482" y="904931"/>
                </a:cubicBezTo>
                <a:cubicBezTo>
                  <a:pt x="68380" y="895052"/>
                  <a:pt x="63890" y="906727"/>
                  <a:pt x="62094" y="906727"/>
                </a:cubicBezTo>
                <a:cubicBezTo>
                  <a:pt x="61195" y="903135"/>
                  <a:pt x="63890" y="900441"/>
                  <a:pt x="65686" y="897747"/>
                </a:cubicBezTo>
                <a:cubicBezTo>
                  <a:pt x="64788" y="896848"/>
                  <a:pt x="63890" y="895951"/>
                  <a:pt x="62992" y="895052"/>
                </a:cubicBezTo>
                <a:close/>
                <a:moveTo>
                  <a:pt x="2227940" y="890978"/>
                </a:moveTo>
                <a:cubicBezTo>
                  <a:pt x="2228894" y="890978"/>
                  <a:pt x="2228894" y="893758"/>
                  <a:pt x="2229846" y="895611"/>
                </a:cubicBezTo>
                <a:cubicBezTo>
                  <a:pt x="2227940" y="895611"/>
                  <a:pt x="2225081" y="895611"/>
                  <a:pt x="2223175" y="895611"/>
                </a:cubicBezTo>
                <a:cubicBezTo>
                  <a:pt x="2224128" y="892831"/>
                  <a:pt x="2224128" y="890052"/>
                  <a:pt x="2227940" y="890978"/>
                </a:cubicBezTo>
                <a:close/>
                <a:moveTo>
                  <a:pt x="69214" y="857805"/>
                </a:moveTo>
                <a:cubicBezTo>
                  <a:pt x="65600" y="865887"/>
                  <a:pt x="70117" y="864989"/>
                  <a:pt x="69214" y="869480"/>
                </a:cubicBezTo>
                <a:cubicBezTo>
                  <a:pt x="71020" y="869480"/>
                  <a:pt x="71924" y="864091"/>
                  <a:pt x="72827" y="860499"/>
                </a:cubicBezTo>
                <a:cubicBezTo>
                  <a:pt x="71020" y="860499"/>
                  <a:pt x="70117" y="859602"/>
                  <a:pt x="69214" y="857805"/>
                </a:cubicBezTo>
                <a:close/>
                <a:moveTo>
                  <a:pt x="2205052" y="855226"/>
                </a:moveTo>
                <a:cubicBezTo>
                  <a:pt x="2205830" y="855107"/>
                  <a:pt x="2206720" y="855822"/>
                  <a:pt x="2207609" y="857728"/>
                </a:cubicBezTo>
                <a:cubicBezTo>
                  <a:pt x="2207609" y="857728"/>
                  <a:pt x="2205830" y="859634"/>
                  <a:pt x="2205830" y="860587"/>
                </a:cubicBezTo>
                <a:cubicBezTo>
                  <a:pt x="2204941" y="859634"/>
                  <a:pt x="2204051" y="858681"/>
                  <a:pt x="2203162" y="857728"/>
                </a:cubicBezTo>
                <a:cubicBezTo>
                  <a:pt x="2203606" y="856299"/>
                  <a:pt x="2204274" y="855346"/>
                  <a:pt x="2205052" y="855226"/>
                </a:cubicBezTo>
                <a:close/>
                <a:moveTo>
                  <a:pt x="2215948" y="850381"/>
                </a:moveTo>
                <a:cubicBezTo>
                  <a:pt x="2218728" y="849468"/>
                  <a:pt x="2222434" y="859514"/>
                  <a:pt x="2225214" y="868648"/>
                </a:cubicBezTo>
                <a:cubicBezTo>
                  <a:pt x="2228920" y="877781"/>
                  <a:pt x="2229846" y="887828"/>
                  <a:pt x="2228920" y="886002"/>
                </a:cubicBezTo>
                <a:cubicBezTo>
                  <a:pt x="2224287" y="869562"/>
                  <a:pt x="2219654" y="859514"/>
                  <a:pt x="2215948" y="850381"/>
                </a:cubicBezTo>
                <a:close/>
                <a:moveTo>
                  <a:pt x="90350" y="842239"/>
                </a:moveTo>
                <a:cubicBezTo>
                  <a:pt x="85792" y="845884"/>
                  <a:pt x="82145" y="850439"/>
                  <a:pt x="81233" y="855906"/>
                </a:cubicBezTo>
                <a:cubicBezTo>
                  <a:pt x="80321" y="859550"/>
                  <a:pt x="77586" y="860462"/>
                  <a:pt x="74851" y="860462"/>
                </a:cubicBezTo>
                <a:cubicBezTo>
                  <a:pt x="74851" y="863195"/>
                  <a:pt x="73939" y="865017"/>
                  <a:pt x="73939" y="868661"/>
                </a:cubicBezTo>
                <a:cubicBezTo>
                  <a:pt x="75762" y="868661"/>
                  <a:pt x="75762" y="871394"/>
                  <a:pt x="76674" y="872305"/>
                </a:cubicBezTo>
                <a:cubicBezTo>
                  <a:pt x="80321" y="859550"/>
                  <a:pt x="86703" y="864105"/>
                  <a:pt x="78497" y="869572"/>
                </a:cubicBezTo>
                <a:cubicBezTo>
                  <a:pt x="78497" y="871394"/>
                  <a:pt x="77586" y="873217"/>
                  <a:pt x="77586" y="875039"/>
                </a:cubicBezTo>
                <a:cubicBezTo>
                  <a:pt x="82145" y="875039"/>
                  <a:pt x="86703" y="875039"/>
                  <a:pt x="91262" y="874128"/>
                </a:cubicBezTo>
                <a:cubicBezTo>
                  <a:pt x="93085" y="874128"/>
                  <a:pt x="94909" y="870484"/>
                  <a:pt x="94909" y="868661"/>
                </a:cubicBezTo>
                <a:cubicBezTo>
                  <a:pt x="93997" y="865017"/>
                  <a:pt x="90350" y="860462"/>
                  <a:pt x="90350" y="856817"/>
                </a:cubicBezTo>
                <a:cubicBezTo>
                  <a:pt x="91262" y="853172"/>
                  <a:pt x="96732" y="850439"/>
                  <a:pt x="94909" y="844972"/>
                </a:cubicBezTo>
                <a:cubicBezTo>
                  <a:pt x="94909" y="844061"/>
                  <a:pt x="93997" y="843150"/>
                  <a:pt x="93085" y="842239"/>
                </a:cubicBezTo>
                <a:cubicBezTo>
                  <a:pt x="93085" y="842239"/>
                  <a:pt x="91262" y="842239"/>
                  <a:pt x="90350" y="842239"/>
                </a:cubicBezTo>
                <a:close/>
                <a:moveTo>
                  <a:pt x="2174253" y="811108"/>
                </a:moveTo>
                <a:cubicBezTo>
                  <a:pt x="2174253" y="812221"/>
                  <a:pt x="2174253" y="812221"/>
                  <a:pt x="2174253" y="812221"/>
                </a:cubicBezTo>
                <a:lnTo>
                  <a:pt x="2173354" y="813120"/>
                </a:lnTo>
                <a:lnTo>
                  <a:pt x="2173141" y="813078"/>
                </a:lnTo>
                <a:lnTo>
                  <a:pt x="2173141" y="812221"/>
                </a:lnTo>
                <a:cubicBezTo>
                  <a:pt x="2174253" y="811108"/>
                  <a:pt x="2174253" y="811108"/>
                  <a:pt x="2174253" y="811108"/>
                </a:cubicBezTo>
                <a:close/>
                <a:moveTo>
                  <a:pt x="2178701" y="807551"/>
                </a:moveTo>
                <a:cubicBezTo>
                  <a:pt x="2178701" y="807551"/>
                  <a:pt x="2178701" y="809330"/>
                  <a:pt x="2178701" y="809330"/>
                </a:cubicBezTo>
                <a:cubicBezTo>
                  <a:pt x="2177811" y="810219"/>
                  <a:pt x="2176032" y="811108"/>
                  <a:pt x="2174253" y="811108"/>
                </a:cubicBezTo>
                <a:cubicBezTo>
                  <a:pt x="2175143" y="809330"/>
                  <a:pt x="2175143" y="806662"/>
                  <a:pt x="2178701" y="807551"/>
                </a:cubicBezTo>
                <a:close/>
                <a:moveTo>
                  <a:pt x="109974" y="791130"/>
                </a:moveTo>
                <a:cubicBezTo>
                  <a:pt x="111111" y="790788"/>
                  <a:pt x="112248" y="790788"/>
                  <a:pt x="113612" y="792153"/>
                </a:cubicBezTo>
                <a:cubicBezTo>
                  <a:pt x="109974" y="799431"/>
                  <a:pt x="112703" y="802160"/>
                  <a:pt x="112703" y="806708"/>
                </a:cubicBezTo>
                <a:cubicBezTo>
                  <a:pt x="110883" y="805798"/>
                  <a:pt x="104515" y="819444"/>
                  <a:pt x="106335" y="810347"/>
                </a:cubicBezTo>
                <a:cubicBezTo>
                  <a:pt x="114522" y="801250"/>
                  <a:pt x="105425" y="798521"/>
                  <a:pt x="106335" y="792153"/>
                </a:cubicBezTo>
                <a:cubicBezTo>
                  <a:pt x="107699" y="792153"/>
                  <a:pt x="108837" y="791471"/>
                  <a:pt x="109974" y="791130"/>
                </a:cubicBezTo>
                <a:close/>
                <a:moveTo>
                  <a:pt x="122861" y="768471"/>
                </a:moveTo>
                <a:cubicBezTo>
                  <a:pt x="121042" y="774901"/>
                  <a:pt x="120132" y="777656"/>
                  <a:pt x="118313" y="787760"/>
                </a:cubicBezTo>
                <a:cubicBezTo>
                  <a:pt x="116494" y="786841"/>
                  <a:pt x="112855" y="786841"/>
                  <a:pt x="113764" y="783166"/>
                </a:cubicBezTo>
                <a:cubicBezTo>
                  <a:pt x="121952" y="785922"/>
                  <a:pt x="113764" y="766634"/>
                  <a:pt x="122861" y="768471"/>
                </a:cubicBezTo>
                <a:close/>
                <a:moveTo>
                  <a:pt x="111840" y="752092"/>
                </a:moveTo>
                <a:cubicBezTo>
                  <a:pt x="112872" y="750976"/>
                  <a:pt x="113862" y="750808"/>
                  <a:pt x="114522" y="752388"/>
                </a:cubicBezTo>
                <a:cubicBezTo>
                  <a:pt x="109241" y="765939"/>
                  <a:pt x="109241" y="765939"/>
                  <a:pt x="109241" y="765939"/>
                </a:cubicBezTo>
                <a:cubicBezTo>
                  <a:pt x="105280" y="767295"/>
                  <a:pt x="108745" y="755437"/>
                  <a:pt x="111840" y="752092"/>
                </a:cubicBezTo>
                <a:close/>
                <a:moveTo>
                  <a:pt x="151770" y="736612"/>
                </a:moveTo>
                <a:cubicBezTo>
                  <a:pt x="149101" y="741179"/>
                  <a:pt x="145543" y="745745"/>
                  <a:pt x="142875" y="749398"/>
                </a:cubicBezTo>
                <a:cubicBezTo>
                  <a:pt x="144654" y="748485"/>
                  <a:pt x="146433" y="748485"/>
                  <a:pt x="148212" y="749398"/>
                </a:cubicBezTo>
                <a:cubicBezTo>
                  <a:pt x="149101" y="746658"/>
                  <a:pt x="149991" y="743918"/>
                  <a:pt x="150880" y="742092"/>
                </a:cubicBezTo>
                <a:cubicBezTo>
                  <a:pt x="151770" y="740266"/>
                  <a:pt x="151770" y="738439"/>
                  <a:pt x="151770" y="736612"/>
                </a:cubicBezTo>
                <a:close/>
                <a:moveTo>
                  <a:pt x="114718" y="726957"/>
                </a:moveTo>
                <a:cubicBezTo>
                  <a:pt x="107393" y="736055"/>
                  <a:pt x="115634" y="734235"/>
                  <a:pt x="111056" y="741513"/>
                </a:cubicBezTo>
                <a:cubicBezTo>
                  <a:pt x="111971" y="726048"/>
                  <a:pt x="100984" y="746061"/>
                  <a:pt x="100068" y="736055"/>
                </a:cubicBezTo>
                <a:cubicBezTo>
                  <a:pt x="104646" y="737874"/>
                  <a:pt x="109225" y="727867"/>
                  <a:pt x="114718" y="726957"/>
                </a:cubicBezTo>
                <a:close/>
                <a:moveTo>
                  <a:pt x="150921" y="713265"/>
                </a:moveTo>
                <a:cubicBezTo>
                  <a:pt x="151828" y="714167"/>
                  <a:pt x="154549" y="715070"/>
                  <a:pt x="153642" y="717775"/>
                </a:cubicBezTo>
                <a:cubicBezTo>
                  <a:pt x="143665" y="734012"/>
                  <a:pt x="130059" y="736719"/>
                  <a:pt x="126431" y="761074"/>
                </a:cubicBezTo>
                <a:cubicBezTo>
                  <a:pt x="124617" y="759270"/>
                  <a:pt x="122803" y="759270"/>
                  <a:pt x="120082" y="761074"/>
                </a:cubicBezTo>
                <a:cubicBezTo>
                  <a:pt x="128245" y="746642"/>
                  <a:pt x="130059" y="734012"/>
                  <a:pt x="139130" y="723187"/>
                </a:cubicBezTo>
                <a:cubicBezTo>
                  <a:pt x="138223" y="727699"/>
                  <a:pt x="147293" y="721383"/>
                  <a:pt x="150921" y="713265"/>
                </a:cubicBezTo>
                <a:close/>
                <a:moveTo>
                  <a:pt x="209189" y="693806"/>
                </a:moveTo>
                <a:cubicBezTo>
                  <a:pt x="203789" y="699365"/>
                  <a:pt x="199289" y="706777"/>
                  <a:pt x="195688" y="714190"/>
                </a:cubicBezTo>
                <a:cubicBezTo>
                  <a:pt x="201089" y="716043"/>
                  <a:pt x="204689" y="713264"/>
                  <a:pt x="211890" y="705851"/>
                </a:cubicBezTo>
                <a:cubicBezTo>
                  <a:pt x="214590" y="702145"/>
                  <a:pt x="214590" y="697512"/>
                  <a:pt x="210090" y="693806"/>
                </a:cubicBezTo>
                <a:cubicBezTo>
                  <a:pt x="210090" y="693806"/>
                  <a:pt x="209189" y="693806"/>
                  <a:pt x="209189" y="693806"/>
                </a:cubicBezTo>
                <a:close/>
                <a:moveTo>
                  <a:pt x="283526" y="629318"/>
                </a:moveTo>
                <a:cubicBezTo>
                  <a:pt x="280932" y="632236"/>
                  <a:pt x="278337" y="634182"/>
                  <a:pt x="275743" y="637101"/>
                </a:cubicBezTo>
                <a:cubicBezTo>
                  <a:pt x="280067" y="637101"/>
                  <a:pt x="283526" y="636128"/>
                  <a:pt x="283526" y="629318"/>
                </a:cubicBezTo>
                <a:close/>
                <a:moveTo>
                  <a:pt x="1942429" y="615977"/>
                </a:moveTo>
                <a:cubicBezTo>
                  <a:pt x="1943541" y="615977"/>
                  <a:pt x="1943541" y="615977"/>
                  <a:pt x="1943541" y="615977"/>
                </a:cubicBezTo>
                <a:lnTo>
                  <a:pt x="1943541" y="617056"/>
                </a:lnTo>
                <a:lnTo>
                  <a:pt x="1943496" y="616926"/>
                </a:lnTo>
                <a:lnTo>
                  <a:pt x="1943364" y="616912"/>
                </a:lnTo>
                <a:close/>
                <a:moveTo>
                  <a:pt x="205695" y="614865"/>
                </a:moveTo>
                <a:cubicBezTo>
                  <a:pt x="205695" y="620308"/>
                  <a:pt x="192050" y="649333"/>
                  <a:pt x="185682" y="644798"/>
                </a:cubicBezTo>
                <a:cubicBezTo>
                  <a:pt x="197508" y="633913"/>
                  <a:pt x="193869" y="626657"/>
                  <a:pt x="205695" y="614865"/>
                </a:cubicBezTo>
                <a:close/>
                <a:moveTo>
                  <a:pt x="1943541" y="609307"/>
                </a:moveTo>
                <a:cubicBezTo>
                  <a:pt x="1946043" y="609307"/>
                  <a:pt x="1948545" y="610259"/>
                  <a:pt x="1947711" y="614071"/>
                </a:cubicBezTo>
                <a:cubicBezTo>
                  <a:pt x="1947711" y="615024"/>
                  <a:pt x="1945209" y="615024"/>
                  <a:pt x="1943541" y="615977"/>
                </a:cubicBezTo>
                <a:close/>
                <a:moveTo>
                  <a:pt x="1942429" y="608751"/>
                </a:moveTo>
                <a:cubicBezTo>
                  <a:pt x="1942429" y="608751"/>
                  <a:pt x="1943541" y="608751"/>
                  <a:pt x="1943541" y="608751"/>
                </a:cubicBezTo>
                <a:lnTo>
                  <a:pt x="1943541" y="609307"/>
                </a:lnTo>
                <a:cubicBezTo>
                  <a:pt x="1943541" y="609307"/>
                  <a:pt x="1943541" y="609307"/>
                  <a:pt x="1942429" y="609307"/>
                </a:cubicBezTo>
                <a:cubicBezTo>
                  <a:pt x="1942429" y="609307"/>
                  <a:pt x="1942429" y="608751"/>
                  <a:pt x="1942429" y="608751"/>
                </a:cubicBezTo>
                <a:close/>
                <a:moveTo>
                  <a:pt x="1940576" y="604118"/>
                </a:moveTo>
                <a:cubicBezTo>
                  <a:pt x="1941502" y="605045"/>
                  <a:pt x="1941502" y="606898"/>
                  <a:pt x="1942429" y="608751"/>
                </a:cubicBezTo>
                <a:cubicBezTo>
                  <a:pt x="1940576" y="608751"/>
                  <a:pt x="1938723" y="607824"/>
                  <a:pt x="1937796" y="606898"/>
                </a:cubicBezTo>
                <a:cubicBezTo>
                  <a:pt x="1936870" y="605045"/>
                  <a:pt x="1937796" y="603192"/>
                  <a:pt x="1940576" y="604118"/>
                </a:cubicBezTo>
                <a:close/>
                <a:moveTo>
                  <a:pt x="229297" y="510351"/>
                </a:moveTo>
                <a:cubicBezTo>
                  <a:pt x="232936" y="511278"/>
                  <a:pt x="228387" y="515910"/>
                  <a:pt x="232936" y="516837"/>
                </a:cubicBezTo>
                <a:cubicBezTo>
                  <a:pt x="228387" y="524249"/>
                  <a:pt x="222929" y="520543"/>
                  <a:pt x="223839" y="516837"/>
                </a:cubicBezTo>
                <a:cubicBezTo>
                  <a:pt x="229297" y="510351"/>
                  <a:pt x="229297" y="510351"/>
                  <a:pt x="229297" y="510351"/>
                </a:cubicBezTo>
                <a:close/>
                <a:moveTo>
                  <a:pt x="343011" y="478104"/>
                </a:moveTo>
                <a:cubicBezTo>
                  <a:pt x="340231" y="481732"/>
                  <a:pt x="336525" y="486268"/>
                  <a:pt x="332818" y="489896"/>
                </a:cubicBezTo>
                <a:cubicBezTo>
                  <a:pt x="331892" y="490803"/>
                  <a:pt x="330965" y="492617"/>
                  <a:pt x="329112" y="493524"/>
                </a:cubicBezTo>
                <a:cubicBezTo>
                  <a:pt x="330039" y="494431"/>
                  <a:pt x="330039" y="494431"/>
                  <a:pt x="330039" y="495338"/>
                </a:cubicBezTo>
                <a:cubicBezTo>
                  <a:pt x="336525" y="493524"/>
                  <a:pt x="339304" y="485361"/>
                  <a:pt x="343011" y="478104"/>
                </a:cubicBezTo>
                <a:close/>
                <a:moveTo>
                  <a:pt x="433489" y="456978"/>
                </a:moveTo>
                <a:cubicBezTo>
                  <a:pt x="433489" y="457813"/>
                  <a:pt x="432516" y="457813"/>
                  <a:pt x="432516" y="458646"/>
                </a:cubicBezTo>
                <a:cubicBezTo>
                  <a:pt x="433489" y="458646"/>
                  <a:pt x="435435" y="457813"/>
                  <a:pt x="436407" y="457813"/>
                </a:cubicBezTo>
                <a:cubicBezTo>
                  <a:pt x="436407" y="456978"/>
                  <a:pt x="435435" y="456978"/>
                  <a:pt x="433489" y="456978"/>
                </a:cubicBezTo>
                <a:close/>
                <a:moveTo>
                  <a:pt x="410492" y="455689"/>
                </a:moveTo>
                <a:lnTo>
                  <a:pt x="409197" y="463092"/>
                </a:lnTo>
                <a:cubicBezTo>
                  <a:pt x="410989" y="460389"/>
                  <a:pt x="411884" y="457686"/>
                  <a:pt x="410093" y="455884"/>
                </a:cubicBezTo>
                <a:close/>
                <a:moveTo>
                  <a:pt x="420841" y="437864"/>
                </a:moveTo>
                <a:cubicBezTo>
                  <a:pt x="417258" y="442369"/>
                  <a:pt x="419050" y="445973"/>
                  <a:pt x="419050" y="450478"/>
                </a:cubicBezTo>
                <a:cubicBezTo>
                  <a:pt x="416811" y="453181"/>
                  <a:pt x="415467" y="453632"/>
                  <a:pt x="414236" y="453857"/>
                </a:cubicBezTo>
                <a:lnTo>
                  <a:pt x="410492" y="455689"/>
                </a:lnTo>
                <a:lnTo>
                  <a:pt x="411325" y="450928"/>
                </a:lnTo>
                <a:cubicBezTo>
                  <a:pt x="413676" y="447099"/>
                  <a:pt x="416363" y="443270"/>
                  <a:pt x="415467" y="438765"/>
                </a:cubicBezTo>
                <a:cubicBezTo>
                  <a:pt x="416363" y="440567"/>
                  <a:pt x="419050" y="436963"/>
                  <a:pt x="420841" y="437864"/>
                </a:cubicBezTo>
                <a:close/>
                <a:moveTo>
                  <a:pt x="294366" y="421346"/>
                </a:moveTo>
                <a:cubicBezTo>
                  <a:pt x="290753" y="423166"/>
                  <a:pt x="288043" y="425895"/>
                  <a:pt x="283526" y="431353"/>
                </a:cubicBezTo>
                <a:cubicBezTo>
                  <a:pt x="285332" y="438631"/>
                  <a:pt x="294366" y="418617"/>
                  <a:pt x="295270" y="426805"/>
                </a:cubicBezTo>
                <a:cubicBezTo>
                  <a:pt x="297980" y="424075"/>
                  <a:pt x="295270" y="423166"/>
                  <a:pt x="294366" y="421346"/>
                </a:cubicBezTo>
                <a:close/>
                <a:moveTo>
                  <a:pt x="469763" y="400832"/>
                </a:moveTo>
                <a:cubicBezTo>
                  <a:pt x="461621" y="413551"/>
                  <a:pt x="435383" y="432629"/>
                  <a:pt x="424525" y="438080"/>
                </a:cubicBezTo>
                <a:cubicBezTo>
                  <a:pt x="429954" y="432629"/>
                  <a:pt x="439002" y="426270"/>
                  <a:pt x="436287" y="423544"/>
                </a:cubicBezTo>
                <a:cubicBezTo>
                  <a:pt x="432668" y="425362"/>
                  <a:pt x="426335" y="435355"/>
                  <a:pt x="423621" y="432629"/>
                </a:cubicBezTo>
                <a:cubicBezTo>
                  <a:pt x="432668" y="416277"/>
                  <a:pt x="454383" y="412643"/>
                  <a:pt x="469763" y="400832"/>
                </a:cubicBezTo>
                <a:close/>
                <a:moveTo>
                  <a:pt x="1686641" y="392885"/>
                </a:moveTo>
                <a:cubicBezTo>
                  <a:pt x="1691915" y="393189"/>
                  <a:pt x="1701366" y="398053"/>
                  <a:pt x="1698666" y="400833"/>
                </a:cubicBezTo>
                <a:cubicBezTo>
                  <a:pt x="1692365" y="397127"/>
                  <a:pt x="1689665" y="399906"/>
                  <a:pt x="1683364" y="394347"/>
                </a:cubicBezTo>
                <a:cubicBezTo>
                  <a:pt x="1683589" y="393189"/>
                  <a:pt x="1684883" y="392783"/>
                  <a:pt x="1686641" y="392885"/>
                </a:cubicBezTo>
                <a:close/>
                <a:moveTo>
                  <a:pt x="338965" y="390826"/>
                </a:moveTo>
                <a:cubicBezTo>
                  <a:pt x="345234" y="396215"/>
                  <a:pt x="333591" y="406991"/>
                  <a:pt x="332695" y="414176"/>
                </a:cubicBezTo>
                <a:cubicBezTo>
                  <a:pt x="329112" y="408787"/>
                  <a:pt x="330903" y="400705"/>
                  <a:pt x="338965" y="390826"/>
                </a:cubicBezTo>
                <a:close/>
                <a:moveTo>
                  <a:pt x="414430" y="386067"/>
                </a:moveTo>
                <a:cubicBezTo>
                  <a:pt x="411129" y="387380"/>
                  <a:pt x="408819" y="392631"/>
                  <a:pt x="407499" y="395341"/>
                </a:cubicBezTo>
                <a:cubicBezTo>
                  <a:pt x="410139" y="398051"/>
                  <a:pt x="417181" y="388114"/>
                  <a:pt x="418061" y="386307"/>
                </a:cubicBezTo>
                <a:cubicBezTo>
                  <a:pt x="416741" y="385630"/>
                  <a:pt x="415531" y="385630"/>
                  <a:pt x="414430" y="386067"/>
                </a:cubicBezTo>
                <a:close/>
                <a:moveTo>
                  <a:pt x="507693" y="360831"/>
                </a:moveTo>
                <a:cubicBezTo>
                  <a:pt x="509512" y="360491"/>
                  <a:pt x="511104" y="360491"/>
                  <a:pt x="512014" y="361850"/>
                </a:cubicBezTo>
                <a:cubicBezTo>
                  <a:pt x="500188" y="375440"/>
                  <a:pt x="485633" y="398995"/>
                  <a:pt x="470168" y="400807"/>
                </a:cubicBezTo>
                <a:cubicBezTo>
                  <a:pt x="471077" y="399901"/>
                  <a:pt x="473806" y="398089"/>
                  <a:pt x="472897" y="396277"/>
                </a:cubicBezTo>
                <a:cubicBezTo>
                  <a:pt x="466529" y="401713"/>
                  <a:pt x="462890" y="398995"/>
                  <a:pt x="455612" y="408054"/>
                </a:cubicBezTo>
                <a:cubicBezTo>
                  <a:pt x="451974" y="406243"/>
                  <a:pt x="456522" y="401713"/>
                  <a:pt x="460161" y="398089"/>
                </a:cubicBezTo>
                <a:cubicBezTo>
                  <a:pt x="470168" y="393559"/>
                  <a:pt x="505646" y="370004"/>
                  <a:pt x="502007" y="361850"/>
                </a:cubicBezTo>
                <a:cubicBezTo>
                  <a:pt x="503827" y="361850"/>
                  <a:pt x="505874" y="361171"/>
                  <a:pt x="507693" y="360831"/>
                </a:cubicBezTo>
                <a:close/>
                <a:moveTo>
                  <a:pt x="1365371" y="355243"/>
                </a:moveTo>
                <a:cubicBezTo>
                  <a:pt x="1367182" y="356138"/>
                  <a:pt x="1369899" y="357930"/>
                  <a:pt x="1373522" y="357930"/>
                </a:cubicBezTo>
                <a:cubicBezTo>
                  <a:pt x="1375333" y="357034"/>
                  <a:pt x="1378955" y="357930"/>
                  <a:pt x="1379861" y="358825"/>
                </a:cubicBezTo>
                <a:cubicBezTo>
                  <a:pt x="1388012" y="368678"/>
                  <a:pt x="1399785" y="360617"/>
                  <a:pt x="1408841" y="366887"/>
                </a:cubicBezTo>
                <a:cubicBezTo>
                  <a:pt x="1415181" y="371365"/>
                  <a:pt x="1417898" y="368678"/>
                  <a:pt x="1421520" y="365095"/>
                </a:cubicBezTo>
                <a:cubicBezTo>
                  <a:pt x="1409747" y="361513"/>
                  <a:pt x="1398879" y="358825"/>
                  <a:pt x="1388012" y="357034"/>
                </a:cubicBezTo>
                <a:cubicBezTo>
                  <a:pt x="1379861" y="356138"/>
                  <a:pt x="1372616" y="355243"/>
                  <a:pt x="1365371" y="355243"/>
                </a:cubicBezTo>
                <a:close/>
                <a:moveTo>
                  <a:pt x="986225" y="353576"/>
                </a:moveTo>
                <a:cubicBezTo>
                  <a:pt x="986225" y="354410"/>
                  <a:pt x="986225" y="355244"/>
                  <a:pt x="986225" y="355244"/>
                </a:cubicBezTo>
                <a:cubicBezTo>
                  <a:pt x="988171" y="355244"/>
                  <a:pt x="989144" y="355244"/>
                  <a:pt x="990117" y="354410"/>
                </a:cubicBezTo>
                <a:cubicBezTo>
                  <a:pt x="988171" y="354410"/>
                  <a:pt x="987198" y="354410"/>
                  <a:pt x="986225" y="353576"/>
                </a:cubicBezTo>
                <a:close/>
                <a:moveTo>
                  <a:pt x="563716" y="352466"/>
                </a:moveTo>
                <a:cubicBezTo>
                  <a:pt x="556438" y="357908"/>
                  <a:pt x="550070" y="364257"/>
                  <a:pt x="544612" y="369700"/>
                </a:cubicBezTo>
                <a:cubicBezTo>
                  <a:pt x="543702" y="366072"/>
                  <a:pt x="558258" y="353373"/>
                  <a:pt x="563716" y="352466"/>
                </a:cubicBezTo>
                <a:close/>
                <a:moveTo>
                  <a:pt x="1314293" y="346348"/>
                </a:moveTo>
                <a:cubicBezTo>
                  <a:pt x="1309755" y="346348"/>
                  <a:pt x="1305217" y="347261"/>
                  <a:pt x="1299771" y="347261"/>
                </a:cubicBezTo>
                <a:cubicBezTo>
                  <a:pt x="1301586" y="350915"/>
                  <a:pt x="1305217" y="353655"/>
                  <a:pt x="1308847" y="355481"/>
                </a:cubicBezTo>
                <a:cubicBezTo>
                  <a:pt x="1314293" y="359134"/>
                  <a:pt x="1317924" y="357308"/>
                  <a:pt x="1319739" y="350915"/>
                </a:cubicBezTo>
                <a:cubicBezTo>
                  <a:pt x="1322462" y="351828"/>
                  <a:pt x="1324277" y="351828"/>
                  <a:pt x="1326092" y="352741"/>
                </a:cubicBezTo>
                <a:cubicBezTo>
                  <a:pt x="1335169" y="358221"/>
                  <a:pt x="1338800" y="358221"/>
                  <a:pt x="1343338" y="351828"/>
                </a:cubicBezTo>
                <a:cubicBezTo>
                  <a:pt x="1343338" y="350915"/>
                  <a:pt x="1343338" y="350915"/>
                  <a:pt x="1344245" y="350915"/>
                </a:cubicBezTo>
                <a:cubicBezTo>
                  <a:pt x="1336077" y="348174"/>
                  <a:pt x="1327908" y="347261"/>
                  <a:pt x="1319739" y="346348"/>
                </a:cubicBezTo>
                <a:cubicBezTo>
                  <a:pt x="1319739" y="348174"/>
                  <a:pt x="1319739" y="349088"/>
                  <a:pt x="1319739" y="350001"/>
                </a:cubicBezTo>
                <a:cubicBezTo>
                  <a:pt x="1317016" y="350001"/>
                  <a:pt x="1315201" y="349088"/>
                  <a:pt x="1314293" y="346348"/>
                </a:cubicBezTo>
                <a:close/>
                <a:moveTo>
                  <a:pt x="531710" y="343566"/>
                </a:moveTo>
                <a:cubicBezTo>
                  <a:pt x="535363" y="346235"/>
                  <a:pt x="529884" y="349793"/>
                  <a:pt x="523490" y="354240"/>
                </a:cubicBezTo>
                <a:cubicBezTo>
                  <a:pt x="525317" y="347124"/>
                  <a:pt x="509791" y="361356"/>
                  <a:pt x="516184" y="354240"/>
                </a:cubicBezTo>
                <a:cubicBezTo>
                  <a:pt x="521664" y="350682"/>
                  <a:pt x="524403" y="351572"/>
                  <a:pt x="524403" y="346235"/>
                </a:cubicBezTo>
                <a:cubicBezTo>
                  <a:pt x="522577" y="347124"/>
                  <a:pt x="520750" y="347124"/>
                  <a:pt x="523490" y="345345"/>
                </a:cubicBezTo>
                <a:cubicBezTo>
                  <a:pt x="525317" y="346235"/>
                  <a:pt x="527144" y="346235"/>
                  <a:pt x="529884" y="346235"/>
                </a:cubicBezTo>
                <a:cubicBezTo>
                  <a:pt x="529884" y="345345"/>
                  <a:pt x="528970" y="344456"/>
                  <a:pt x="531710" y="343566"/>
                </a:cubicBezTo>
                <a:close/>
                <a:moveTo>
                  <a:pt x="1279757" y="340651"/>
                </a:moveTo>
                <a:cubicBezTo>
                  <a:pt x="1281577" y="342597"/>
                  <a:pt x="1285215" y="343569"/>
                  <a:pt x="1289764" y="343569"/>
                </a:cubicBezTo>
                <a:cubicBezTo>
                  <a:pt x="1289764" y="343569"/>
                  <a:pt x="1290674" y="343569"/>
                  <a:pt x="1291583" y="343569"/>
                </a:cubicBezTo>
                <a:cubicBezTo>
                  <a:pt x="1293403" y="343569"/>
                  <a:pt x="1297042" y="343569"/>
                  <a:pt x="1299771" y="343569"/>
                </a:cubicBezTo>
                <a:cubicBezTo>
                  <a:pt x="1296587" y="342110"/>
                  <a:pt x="1293403" y="341137"/>
                  <a:pt x="1290105" y="340651"/>
                </a:cubicBezTo>
                <a:cubicBezTo>
                  <a:pt x="1286807" y="340164"/>
                  <a:pt x="1283396" y="340164"/>
                  <a:pt x="1279757" y="340651"/>
                </a:cubicBezTo>
                <a:close/>
                <a:moveTo>
                  <a:pt x="410278" y="311878"/>
                </a:moveTo>
                <a:cubicBezTo>
                  <a:pt x="405732" y="321857"/>
                  <a:pt x="376637" y="337279"/>
                  <a:pt x="376637" y="348166"/>
                </a:cubicBezTo>
                <a:cubicBezTo>
                  <a:pt x="371181" y="352702"/>
                  <a:pt x="368453" y="351794"/>
                  <a:pt x="362998" y="359052"/>
                </a:cubicBezTo>
                <a:cubicBezTo>
                  <a:pt x="364817" y="359959"/>
                  <a:pt x="368453" y="359052"/>
                  <a:pt x="371181" y="359052"/>
                </a:cubicBezTo>
                <a:cubicBezTo>
                  <a:pt x="366635" y="362680"/>
                  <a:pt x="361179" y="366309"/>
                  <a:pt x="356634" y="369938"/>
                </a:cubicBezTo>
                <a:cubicBezTo>
                  <a:pt x="352997" y="374474"/>
                  <a:pt x="348450" y="379010"/>
                  <a:pt x="343904" y="383546"/>
                </a:cubicBezTo>
                <a:cubicBezTo>
                  <a:pt x="334812" y="392617"/>
                  <a:pt x="325720" y="403504"/>
                  <a:pt x="316627" y="414390"/>
                </a:cubicBezTo>
                <a:cubicBezTo>
                  <a:pt x="299352" y="435255"/>
                  <a:pt x="281167" y="456120"/>
                  <a:pt x="262982" y="470635"/>
                </a:cubicBezTo>
                <a:cubicBezTo>
                  <a:pt x="261164" y="488779"/>
                  <a:pt x="236614" y="493315"/>
                  <a:pt x="239342" y="506922"/>
                </a:cubicBezTo>
                <a:cubicBezTo>
                  <a:pt x="236614" y="502386"/>
                  <a:pt x="238433" y="503294"/>
                  <a:pt x="232977" y="502386"/>
                </a:cubicBezTo>
                <a:cubicBezTo>
                  <a:pt x="247525" y="490593"/>
                  <a:pt x="261164" y="467914"/>
                  <a:pt x="260254" y="458842"/>
                </a:cubicBezTo>
                <a:cubicBezTo>
                  <a:pt x="258436" y="459749"/>
                  <a:pt x="249344" y="457027"/>
                  <a:pt x="249344" y="467006"/>
                </a:cubicBezTo>
                <a:cubicBezTo>
                  <a:pt x="243888" y="467914"/>
                  <a:pt x="249344" y="457027"/>
                  <a:pt x="244797" y="463378"/>
                </a:cubicBezTo>
                <a:cubicBezTo>
                  <a:pt x="242979" y="468821"/>
                  <a:pt x="242070" y="474264"/>
                  <a:pt x="241160" y="478800"/>
                </a:cubicBezTo>
                <a:cubicBezTo>
                  <a:pt x="236614" y="484243"/>
                  <a:pt x="232977" y="487872"/>
                  <a:pt x="228431" y="491500"/>
                </a:cubicBezTo>
                <a:cubicBezTo>
                  <a:pt x="229341" y="492408"/>
                  <a:pt x="232068" y="493315"/>
                  <a:pt x="230250" y="496036"/>
                </a:cubicBezTo>
                <a:cubicBezTo>
                  <a:pt x="224794" y="488779"/>
                  <a:pt x="219339" y="506922"/>
                  <a:pt x="216611" y="511458"/>
                </a:cubicBezTo>
                <a:cubicBezTo>
                  <a:pt x="215702" y="504201"/>
                  <a:pt x="226613" y="491500"/>
                  <a:pt x="224794" y="484243"/>
                </a:cubicBezTo>
                <a:cubicBezTo>
                  <a:pt x="230250" y="485150"/>
                  <a:pt x="228431" y="480614"/>
                  <a:pt x="234796" y="473357"/>
                </a:cubicBezTo>
                <a:cubicBezTo>
                  <a:pt x="233886" y="472449"/>
                  <a:pt x="231159" y="471542"/>
                  <a:pt x="232977" y="468821"/>
                </a:cubicBezTo>
                <a:cubicBezTo>
                  <a:pt x="235705" y="467914"/>
                  <a:pt x="238433" y="456120"/>
                  <a:pt x="246616" y="453399"/>
                </a:cubicBezTo>
                <a:cubicBezTo>
                  <a:pt x="243888" y="458842"/>
                  <a:pt x="244797" y="459749"/>
                  <a:pt x="248434" y="457935"/>
                </a:cubicBezTo>
                <a:cubicBezTo>
                  <a:pt x="254799" y="445234"/>
                  <a:pt x="269347" y="435255"/>
                  <a:pt x="274802" y="419833"/>
                </a:cubicBezTo>
                <a:cubicBezTo>
                  <a:pt x="282076" y="423462"/>
                  <a:pt x="286622" y="413483"/>
                  <a:pt x="292987" y="404411"/>
                </a:cubicBezTo>
                <a:cubicBezTo>
                  <a:pt x="294805" y="405318"/>
                  <a:pt x="295715" y="408947"/>
                  <a:pt x="299352" y="406225"/>
                </a:cubicBezTo>
                <a:cubicBezTo>
                  <a:pt x="302988" y="401690"/>
                  <a:pt x="300261" y="398968"/>
                  <a:pt x="301170" y="395339"/>
                </a:cubicBezTo>
                <a:cubicBezTo>
                  <a:pt x="297533" y="398968"/>
                  <a:pt x="286622" y="406225"/>
                  <a:pt x="292078" y="398968"/>
                </a:cubicBezTo>
                <a:cubicBezTo>
                  <a:pt x="294805" y="401690"/>
                  <a:pt x="304807" y="383546"/>
                  <a:pt x="307535" y="385360"/>
                </a:cubicBezTo>
                <a:cubicBezTo>
                  <a:pt x="302988" y="389896"/>
                  <a:pt x="302079" y="393525"/>
                  <a:pt x="304807" y="395339"/>
                </a:cubicBezTo>
                <a:cubicBezTo>
                  <a:pt x="306626" y="387174"/>
                  <a:pt x="311172" y="392617"/>
                  <a:pt x="317536" y="383546"/>
                </a:cubicBezTo>
                <a:cubicBezTo>
                  <a:pt x="321173" y="385360"/>
                  <a:pt x="324810" y="388082"/>
                  <a:pt x="329356" y="386267"/>
                </a:cubicBezTo>
                <a:cubicBezTo>
                  <a:pt x="328447" y="376288"/>
                  <a:pt x="342086" y="377195"/>
                  <a:pt x="349360" y="369938"/>
                </a:cubicBezTo>
                <a:cubicBezTo>
                  <a:pt x="352087" y="361773"/>
                  <a:pt x="354815" y="354516"/>
                  <a:pt x="352087" y="348166"/>
                </a:cubicBezTo>
                <a:cubicBezTo>
                  <a:pt x="360270" y="342723"/>
                  <a:pt x="361179" y="340001"/>
                  <a:pt x="363907" y="339094"/>
                </a:cubicBezTo>
                <a:cubicBezTo>
                  <a:pt x="360270" y="343630"/>
                  <a:pt x="362998" y="346351"/>
                  <a:pt x="362089" y="349980"/>
                </a:cubicBezTo>
                <a:cubicBezTo>
                  <a:pt x="377546" y="340001"/>
                  <a:pt x="381183" y="334558"/>
                  <a:pt x="393912" y="320043"/>
                </a:cubicBezTo>
                <a:cubicBezTo>
                  <a:pt x="399367" y="320950"/>
                  <a:pt x="404823" y="319135"/>
                  <a:pt x="410278" y="311878"/>
                </a:cubicBezTo>
                <a:close/>
                <a:moveTo>
                  <a:pt x="642797" y="266098"/>
                </a:moveTo>
                <a:cubicBezTo>
                  <a:pt x="643700" y="267924"/>
                  <a:pt x="647314" y="265185"/>
                  <a:pt x="648218" y="266098"/>
                </a:cubicBezTo>
                <a:cubicBezTo>
                  <a:pt x="647314" y="268838"/>
                  <a:pt x="639184" y="277971"/>
                  <a:pt x="633763" y="277057"/>
                </a:cubicBezTo>
                <a:cubicBezTo>
                  <a:pt x="638280" y="272491"/>
                  <a:pt x="640087" y="272491"/>
                  <a:pt x="642797" y="266098"/>
                </a:cubicBezTo>
                <a:close/>
                <a:moveTo>
                  <a:pt x="632651" y="236272"/>
                </a:moveTo>
                <a:cubicBezTo>
                  <a:pt x="629028" y="241660"/>
                  <a:pt x="608190" y="247946"/>
                  <a:pt x="612720" y="240762"/>
                </a:cubicBezTo>
                <a:cubicBezTo>
                  <a:pt x="615438" y="245252"/>
                  <a:pt x="626310" y="236272"/>
                  <a:pt x="632651" y="236272"/>
                </a:cubicBezTo>
                <a:close/>
                <a:moveTo>
                  <a:pt x="716789" y="235132"/>
                </a:moveTo>
                <a:cubicBezTo>
                  <a:pt x="718613" y="234826"/>
                  <a:pt x="720118" y="234826"/>
                  <a:pt x="721045" y="235271"/>
                </a:cubicBezTo>
                <a:cubicBezTo>
                  <a:pt x="714559" y="237050"/>
                  <a:pt x="704367" y="242387"/>
                  <a:pt x="698808" y="242387"/>
                </a:cubicBezTo>
                <a:cubicBezTo>
                  <a:pt x="702977" y="239718"/>
                  <a:pt x="711316" y="236049"/>
                  <a:pt x="716789" y="235132"/>
                </a:cubicBezTo>
                <a:close/>
                <a:moveTo>
                  <a:pt x="472662" y="226264"/>
                </a:moveTo>
                <a:cubicBezTo>
                  <a:pt x="473569" y="228082"/>
                  <a:pt x="476289" y="228082"/>
                  <a:pt x="478102" y="228082"/>
                </a:cubicBezTo>
                <a:cubicBezTo>
                  <a:pt x="473569" y="230809"/>
                  <a:pt x="473569" y="233536"/>
                  <a:pt x="475382" y="235354"/>
                </a:cubicBezTo>
                <a:cubicBezTo>
                  <a:pt x="465408" y="243535"/>
                  <a:pt x="460875" y="241717"/>
                  <a:pt x="453621" y="244444"/>
                </a:cubicBezTo>
                <a:cubicBezTo>
                  <a:pt x="447274" y="250807"/>
                  <a:pt x="447274" y="255353"/>
                  <a:pt x="443647" y="260807"/>
                </a:cubicBezTo>
                <a:cubicBezTo>
                  <a:pt x="438207" y="263534"/>
                  <a:pt x="431861" y="268079"/>
                  <a:pt x="424607" y="274442"/>
                </a:cubicBezTo>
                <a:cubicBezTo>
                  <a:pt x="418260" y="280805"/>
                  <a:pt x="411006" y="288078"/>
                  <a:pt x="401939" y="293532"/>
                </a:cubicBezTo>
                <a:cubicBezTo>
                  <a:pt x="412820" y="284441"/>
                  <a:pt x="412820" y="278988"/>
                  <a:pt x="414633" y="271715"/>
                </a:cubicBezTo>
                <a:cubicBezTo>
                  <a:pt x="425514" y="268079"/>
                  <a:pt x="429140" y="261716"/>
                  <a:pt x="438207" y="258989"/>
                </a:cubicBezTo>
                <a:cubicBezTo>
                  <a:pt x="436394" y="257171"/>
                  <a:pt x="438207" y="255353"/>
                  <a:pt x="442741" y="254443"/>
                </a:cubicBezTo>
                <a:cubicBezTo>
                  <a:pt x="440021" y="251717"/>
                  <a:pt x="437300" y="248990"/>
                  <a:pt x="442741" y="245354"/>
                </a:cubicBezTo>
                <a:cubicBezTo>
                  <a:pt x="449994" y="244444"/>
                  <a:pt x="461781" y="237172"/>
                  <a:pt x="469035" y="236263"/>
                </a:cubicBezTo>
                <a:cubicBezTo>
                  <a:pt x="470849" y="233536"/>
                  <a:pt x="470849" y="229900"/>
                  <a:pt x="472662" y="226264"/>
                </a:cubicBezTo>
                <a:close/>
                <a:moveTo>
                  <a:pt x="753291" y="218005"/>
                </a:moveTo>
                <a:cubicBezTo>
                  <a:pt x="755414" y="217734"/>
                  <a:pt x="756952" y="218020"/>
                  <a:pt x="757180" y="219161"/>
                </a:cubicBezTo>
                <a:cubicBezTo>
                  <a:pt x="747151" y="224641"/>
                  <a:pt x="744416" y="222815"/>
                  <a:pt x="738034" y="227381"/>
                </a:cubicBezTo>
                <a:cubicBezTo>
                  <a:pt x="735299" y="224641"/>
                  <a:pt x="746923" y="218819"/>
                  <a:pt x="753291" y="218005"/>
                </a:cubicBezTo>
                <a:close/>
                <a:moveTo>
                  <a:pt x="811662" y="216061"/>
                </a:moveTo>
                <a:cubicBezTo>
                  <a:pt x="806158" y="216970"/>
                  <a:pt x="793316" y="225157"/>
                  <a:pt x="793316" y="219699"/>
                </a:cubicBezTo>
                <a:cubicBezTo>
                  <a:pt x="801571" y="216970"/>
                  <a:pt x="807075" y="215151"/>
                  <a:pt x="811662" y="216061"/>
                </a:cubicBezTo>
                <a:close/>
                <a:moveTo>
                  <a:pt x="1644183" y="212366"/>
                </a:moveTo>
                <a:cubicBezTo>
                  <a:pt x="1647857" y="218787"/>
                  <a:pt x="1675412" y="227960"/>
                  <a:pt x="1677249" y="230712"/>
                </a:cubicBezTo>
                <a:cubicBezTo>
                  <a:pt x="1670820" y="229795"/>
                  <a:pt x="1634998" y="214201"/>
                  <a:pt x="1644183" y="212366"/>
                </a:cubicBezTo>
                <a:close/>
                <a:moveTo>
                  <a:pt x="775223" y="208503"/>
                </a:moveTo>
                <a:cubicBezTo>
                  <a:pt x="776360" y="208619"/>
                  <a:pt x="776133" y="209314"/>
                  <a:pt x="773404" y="210704"/>
                </a:cubicBezTo>
                <a:cubicBezTo>
                  <a:pt x="769765" y="207923"/>
                  <a:pt x="767945" y="215337"/>
                  <a:pt x="761577" y="216263"/>
                </a:cubicBezTo>
                <a:cubicBezTo>
                  <a:pt x="758848" y="214410"/>
                  <a:pt x="764307" y="211630"/>
                  <a:pt x="768855" y="209777"/>
                </a:cubicBezTo>
                <a:cubicBezTo>
                  <a:pt x="771584" y="208850"/>
                  <a:pt x="774086" y="208387"/>
                  <a:pt x="775223" y="208503"/>
                </a:cubicBezTo>
                <a:close/>
                <a:moveTo>
                  <a:pt x="856141" y="199141"/>
                </a:moveTo>
                <a:cubicBezTo>
                  <a:pt x="857600" y="199474"/>
                  <a:pt x="858687" y="200252"/>
                  <a:pt x="858916" y="201586"/>
                </a:cubicBezTo>
                <a:cubicBezTo>
                  <a:pt x="846097" y="205144"/>
                  <a:pt x="846097" y="205144"/>
                  <a:pt x="846097" y="205144"/>
                </a:cubicBezTo>
                <a:cubicBezTo>
                  <a:pt x="844037" y="201142"/>
                  <a:pt x="851763" y="198139"/>
                  <a:pt x="856141" y="199141"/>
                </a:cubicBezTo>
                <a:close/>
                <a:moveTo>
                  <a:pt x="554821" y="178989"/>
                </a:moveTo>
                <a:cubicBezTo>
                  <a:pt x="543850" y="180828"/>
                  <a:pt x="531052" y="193700"/>
                  <a:pt x="537451" y="196458"/>
                </a:cubicBezTo>
                <a:cubicBezTo>
                  <a:pt x="536537" y="194620"/>
                  <a:pt x="530138" y="200136"/>
                  <a:pt x="528309" y="198297"/>
                </a:cubicBezTo>
                <a:cubicBezTo>
                  <a:pt x="532880" y="196458"/>
                  <a:pt x="534709" y="189103"/>
                  <a:pt x="528309" y="191861"/>
                </a:cubicBezTo>
                <a:cubicBezTo>
                  <a:pt x="524652" y="196458"/>
                  <a:pt x="520995" y="193700"/>
                  <a:pt x="513682" y="195539"/>
                </a:cubicBezTo>
                <a:cubicBezTo>
                  <a:pt x="528309" y="190942"/>
                  <a:pt x="548421" y="176231"/>
                  <a:pt x="554821" y="178989"/>
                </a:cubicBezTo>
                <a:close/>
                <a:moveTo>
                  <a:pt x="575723" y="165219"/>
                </a:moveTo>
                <a:cubicBezTo>
                  <a:pt x="577045" y="164978"/>
                  <a:pt x="577945" y="165431"/>
                  <a:pt x="578170" y="167019"/>
                </a:cubicBezTo>
                <a:cubicBezTo>
                  <a:pt x="570969" y="170647"/>
                  <a:pt x="561969" y="177903"/>
                  <a:pt x="559268" y="174275"/>
                </a:cubicBezTo>
                <a:cubicBezTo>
                  <a:pt x="563994" y="172915"/>
                  <a:pt x="571757" y="165941"/>
                  <a:pt x="575723" y="165219"/>
                </a:cubicBezTo>
                <a:close/>
                <a:moveTo>
                  <a:pt x="1587077" y="165117"/>
                </a:moveTo>
                <a:cubicBezTo>
                  <a:pt x="1596861" y="167857"/>
                  <a:pt x="1597751" y="172424"/>
                  <a:pt x="1595082" y="177904"/>
                </a:cubicBezTo>
                <a:cubicBezTo>
                  <a:pt x="1585298" y="174251"/>
                  <a:pt x="1584408" y="169684"/>
                  <a:pt x="1587077" y="165117"/>
                </a:cubicBezTo>
                <a:close/>
                <a:moveTo>
                  <a:pt x="819011" y="146314"/>
                </a:moveTo>
                <a:cubicBezTo>
                  <a:pt x="820717" y="145949"/>
                  <a:pt x="822092" y="145893"/>
                  <a:pt x="822781" y="146342"/>
                </a:cubicBezTo>
                <a:cubicBezTo>
                  <a:pt x="815442" y="148138"/>
                  <a:pt x="809938" y="156221"/>
                  <a:pt x="804435" y="152629"/>
                </a:cubicBezTo>
                <a:cubicBezTo>
                  <a:pt x="805811" y="151282"/>
                  <a:pt x="813894" y="147409"/>
                  <a:pt x="819011" y="146314"/>
                </a:cubicBezTo>
                <a:close/>
                <a:moveTo>
                  <a:pt x="905389" y="144545"/>
                </a:moveTo>
                <a:cubicBezTo>
                  <a:pt x="907207" y="152721"/>
                  <a:pt x="902662" y="151813"/>
                  <a:pt x="909025" y="157263"/>
                </a:cubicBezTo>
                <a:cubicBezTo>
                  <a:pt x="886299" y="159080"/>
                  <a:pt x="877209" y="163623"/>
                  <a:pt x="856302" y="160897"/>
                </a:cubicBezTo>
                <a:cubicBezTo>
                  <a:pt x="851757" y="163623"/>
                  <a:pt x="849938" y="166348"/>
                  <a:pt x="841757" y="168165"/>
                </a:cubicBezTo>
                <a:cubicBezTo>
                  <a:pt x="796306" y="169073"/>
                  <a:pt x="742674" y="173615"/>
                  <a:pt x="685405" y="192692"/>
                </a:cubicBezTo>
                <a:cubicBezTo>
                  <a:pt x="630863" y="211770"/>
                  <a:pt x="585412" y="250832"/>
                  <a:pt x="544506" y="262641"/>
                </a:cubicBezTo>
                <a:cubicBezTo>
                  <a:pt x="537234" y="268091"/>
                  <a:pt x="545415" y="272634"/>
                  <a:pt x="540870" y="278084"/>
                </a:cubicBezTo>
                <a:cubicBezTo>
                  <a:pt x="519053" y="284443"/>
                  <a:pt x="509963" y="304429"/>
                  <a:pt x="488146" y="318055"/>
                </a:cubicBezTo>
                <a:cubicBezTo>
                  <a:pt x="473602" y="327139"/>
                  <a:pt x="454512" y="328956"/>
                  <a:pt x="438150" y="341674"/>
                </a:cubicBezTo>
                <a:cubicBezTo>
                  <a:pt x="422697" y="355301"/>
                  <a:pt x="410879" y="368927"/>
                  <a:pt x="399971" y="382554"/>
                </a:cubicBezTo>
                <a:cubicBezTo>
                  <a:pt x="389063" y="397088"/>
                  <a:pt x="377245" y="411623"/>
                  <a:pt x="360883" y="428883"/>
                </a:cubicBezTo>
                <a:cubicBezTo>
                  <a:pt x="360883" y="429792"/>
                  <a:pt x="360883" y="430700"/>
                  <a:pt x="359974" y="431609"/>
                </a:cubicBezTo>
                <a:cubicBezTo>
                  <a:pt x="368155" y="425250"/>
                  <a:pt x="373609" y="418891"/>
                  <a:pt x="386336" y="408898"/>
                </a:cubicBezTo>
                <a:cubicBezTo>
                  <a:pt x="384517" y="406173"/>
                  <a:pt x="379973" y="414349"/>
                  <a:pt x="378154" y="412532"/>
                </a:cubicBezTo>
                <a:cubicBezTo>
                  <a:pt x="387245" y="402539"/>
                  <a:pt x="395426" y="396180"/>
                  <a:pt x="402698" y="390730"/>
                </a:cubicBezTo>
                <a:cubicBezTo>
                  <a:pt x="409061" y="384370"/>
                  <a:pt x="415425" y="378012"/>
                  <a:pt x="419970" y="368019"/>
                </a:cubicBezTo>
                <a:cubicBezTo>
                  <a:pt x="423606" y="374378"/>
                  <a:pt x="434514" y="362568"/>
                  <a:pt x="439059" y="365293"/>
                </a:cubicBezTo>
                <a:cubicBezTo>
                  <a:pt x="428151" y="375286"/>
                  <a:pt x="414515" y="388004"/>
                  <a:pt x="414515" y="398905"/>
                </a:cubicBezTo>
                <a:cubicBezTo>
                  <a:pt x="425424" y="393455"/>
                  <a:pt x="423606" y="383462"/>
                  <a:pt x="429969" y="383462"/>
                </a:cubicBezTo>
                <a:cubicBezTo>
                  <a:pt x="423606" y="396180"/>
                  <a:pt x="415425" y="402539"/>
                  <a:pt x="406334" y="408898"/>
                </a:cubicBezTo>
                <a:cubicBezTo>
                  <a:pt x="397244" y="415257"/>
                  <a:pt x="387245" y="422524"/>
                  <a:pt x="377245" y="434334"/>
                </a:cubicBezTo>
                <a:cubicBezTo>
                  <a:pt x="378154" y="436151"/>
                  <a:pt x="379973" y="436151"/>
                  <a:pt x="381790" y="436151"/>
                </a:cubicBezTo>
                <a:cubicBezTo>
                  <a:pt x="376336" y="445235"/>
                  <a:pt x="365428" y="451594"/>
                  <a:pt x="358156" y="457953"/>
                </a:cubicBezTo>
                <a:cubicBezTo>
                  <a:pt x="356338" y="460679"/>
                  <a:pt x="353611" y="463404"/>
                  <a:pt x="351793" y="466129"/>
                </a:cubicBezTo>
                <a:cubicBezTo>
                  <a:pt x="353611" y="465221"/>
                  <a:pt x="354520" y="464312"/>
                  <a:pt x="356338" y="464312"/>
                </a:cubicBezTo>
                <a:cubicBezTo>
                  <a:pt x="354520" y="467946"/>
                  <a:pt x="352702" y="471580"/>
                  <a:pt x="350884" y="475213"/>
                </a:cubicBezTo>
                <a:cubicBezTo>
                  <a:pt x="352702" y="474305"/>
                  <a:pt x="353611" y="473397"/>
                  <a:pt x="355429" y="473397"/>
                </a:cubicBezTo>
                <a:cubicBezTo>
                  <a:pt x="352702" y="476122"/>
                  <a:pt x="351793" y="477939"/>
                  <a:pt x="349975" y="479755"/>
                </a:cubicBezTo>
                <a:cubicBezTo>
                  <a:pt x="349066" y="481572"/>
                  <a:pt x="349066" y="483389"/>
                  <a:pt x="349975" y="485206"/>
                </a:cubicBezTo>
                <a:cubicBezTo>
                  <a:pt x="363610" y="477030"/>
                  <a:pt x="376336" y="473397"/>
                  <a:pt x="389063" y="470671"/>
                </a:cubicBezTo>
                <a:cubicBezTo>
                  <a:pt x="390881" y="467946"/>
                  <a:pt x="392699" y="465221"/>
                  <a:pt x="393608" y="462495"/>
                </a:cubicBezTo>
                <a:cubicBezTo>
                  <a:pt x="397244" y="465221"/>
                  <a:pt x="397244" y="465221"/>
                  <a:pt x="397244" y="465221"/>
                </a:cubicBezTo>
                <a:cubicBezTo>
                  <a:pt x="394517" y="467037"/>
                  <a:pt x="393608" y="468855"/>
                  <a:pt x="392699" y="469763"/>
                </a:cubicBezTo>
                <a:cubicBezTo>
                  <a:pt x="394517" y="468855"/>
                  <a:pt x="396335" y="468855"/>
                  <a:pt x="398153" y="468855"/>
                </a:cubicBezTo>
                <a:cubicBezTo>
                  <a:pt x="399062" y="467946"/>
                  <a:pt x="399971" y="467037"/>
                  <a:pt x="400880" y="466129"/>
                </a:cubicBezTo>
                <a:cubicBezTo>
                  <a:pt x="399062" y="464312"/>
                  <a:pt x="401789" y="457045"/>
                  <a:pt x="404516" y="461587"/>
                </a:cubicBezTo>
                <a:lnTo>
                  <a:pt x="403009" y="466860"/>
                </a:lnTo>
                <a:lnTo>
                  <a:pt x="402698" y="467037"/>
                </a:lnTo>
                <a:cubicBezTo>
                  <a:pt x="402698" y="467946"/>
                  <a:pt x="402698" y="467946"/>
                  <a:pt x="402698" y="467946"/>
                </a:cubicBezTo>
                <a:lnTo>
                  <a:pt x="403009" y="466860"/>
                </a:lnTo>
                <a:lnTo>
                  <a:pt x="415425" y="459770"/>
                </a:lnTo>
                <a:cubicBezTo>
                  <a:pt x="419061" y="456136"/>
                  <a:pt x="419970" y="449777"/>
                  <a:pt x="423606" y="445235"/>
                </a:cubicBezTo>
                <a:cubicBezTo>
                  <a:pt x="428151" y="439785"/>
                  <a:pt x="440877" y="439785"/>
                  <a:pt x="444513" y="446144"/>
                </a:cubicBezTo>
                <a:cubicBezTo>
                  <a:pt x="445422" y="448869"/>
                  <a:pt x="446331" y="450686"/>
                  <a:pt x="447240" y="452503"/>
                </a:cubicBezTo>
                <a:cubicBezTo>
                  <a:pt x="450876" y="450686"/>
                  <a:pt x="455422" y="447961"/>
                  <a:pt x="459058" y="445235"/>
                </a:cubicBezTo>
                <a:cubicBezTo>
                  <a:pt x="458149" y="437968"/>
                  <a:pt x="459058" y="430700"/>
                  <a:pt x="461785" y="422524"/>
                </a:cubicBezTo>
                <a:cubicBezTo>
                  <a:pt x="462694" y="421616"/>
                  <a:pt x="466330" y="421616"/>
                  <a:pt x="468148" y="421616"/>
                </a:cubicBezTo>
                <a:cubicBezTo>
                  <a:pt x="469057" y="421616"/>
                  <a:pt x="470875" y="422524"/>
                  <a:pt x="470875" y="423433"/>
                </a:cubicBezTo>
                <a:cubicBezTo>
                  <a:pt x="470875" y="423433"/>
                  <a:pt x="470875" y="424341"/>
                  <a:pt x="470875" y="424341"/>
                </a:cubicBezTo>
                <a:cubicBezTo>
                  <a:pt x="477238" y="421616"/>
                  <a:pt x="483601" y="418891"/>
                  <a:pt x="485420" y="410715"/>
                </a:cubicBezTo>
                <a:cubicBezTo>
                  <a:pt x="487237" y="413440"/>
                  <a:pt x="488146" y="415257"/>
                  <a:pt x="487237" y="417074"/>
                </a:cubicBezTo>
                <a:cubicBezTo>
                  <a:pt x="482692" y="420708"/>
                  <a:pt x="478147" y="423433"/>
                  <a:pt x="472693" y="428883"/>
                </a:cubicBezTo>
                <a:cubicBezTo>
                  <a:pt x="472693" y="428883"/>
                  <a:pt x="472693" y="429792"/>
                  <a:pt x="471784" y="429792"/>
                </a:cubicBezTo>
                <a:cubicBezTo>
                  <a:pt x="469966" y="432517"/>
                  <a:pt x="468148" y="435243"/>
                  <a:pt x="467239" y="437968"/>
                </a:cubicBezTo>
                <a:cubicBezTo>
                  <a:pt x="479965" y="426158"/>
                  <a:pt x="491783" y="416165"/>
                  <a:pt x="502691" y="408898"/>
                </a:cubicBezTo>
                <a:cubicBezTo>
                  <a:pt x="505418" y="407081"/>
                  <a:pt x="508145" y="406173"/>
                  <a:pt x="510872" y="404356"/>
                </a:cubicBezTo>
                <a:cubicBezTo>
                  <a:pt x="509963" y="404356"/>
                  <a:pt x="509963" y="403448"/>
                  <a:pt x="509054" y="403448"/>
                </a:cubicBezTo>
                <a:cubicBezTo>
                  <a:pt x="509963" y="402539"/>
                  <a:pt x="510872" y="401630"/>
                  <a:pt x="511781" y="400722"/>
                </a:cubicBezTo>
                <a:cubicBezTo>
                  <a:pt x="511781" y="401630"/>
                  <a:pt x="512690" y="401630"/>
                  <a:pt x="513599" y="402539"/>
                </a:cubicBezTo>
                <a:cubicBezTo>
                  <a:pt x="521780" y="397997"/>
                  <a:pt x="529962" y="394363"/>
                  <a:pt x="537234" y="390730"/>
                </a:cubicBezTo>
                <a:cubicBezTo>
                  <a:pt x="539961" y="388004"/>
                  <a:pt x="542688" y="385279"/>
                  <a:pt x="544506" y="382554"/>
                </a:cubicBezTo>
                <a:cubicBezTo>
                  <a:pt x="547233" y="380737"/>
                  <a:pt x="550869" y="378920"/>
                  <a:pt x="553596" y="377103"/>
                </a:cubicBezTo>
                <a:cubicBezTo>
                  <a:pt x="599957" y="335315"/>
                  <a:pt x="659952" y="294436"/>
                  <a:pt x="726311" y="264458"/>
                </a:cubicBezTo>
                <a:cubicBezTo>
                  <a:pt x="799033" y="231754"/>
                  <a:pt x="876300" y="210862"/>
                  <a:pt x="940841" y="204502"/>
                </a:cubicBezTo>
                <a:cubicBezTo>
                  <a:pt x="956294" y="197235"/>
                  <a:pt x="969930" y="191784"/>
                  <a:pt x="985383" y="189059"/>
                </a:cubicBezTo>
                <a:cubicBezTo>
                  <a:pt x="1000837" y="185425"/>
                  <a:pt x="1017199" y="183608"/>
                  <a:pt x="1036289" y="183608"/>
                </a:cubicBezTo>
                <a:cubicBezTo>
                  <a:pt x="1056287" y="165440"/>
                  <a:pt x="1096284" y="162714"/>
                  <a:pt x="1134464" y="164532"/>
                </a:cubicBezTo>
                <a:cubicBezTo>
                  <a:pt x="1144463" y="165440"/>
                  <a:pt x="1153553" y="165440"/>
                  <a:pt x="1162643" y="166348"/>
                </a:cubicBezTo>
                <a:cubicBezTo>
                  <a:pt x="1171733" y="167256"/>
                  <a:pt x="1180824" y="168165"/>
                  <a:pt x="1189914" y="168165"/>
                </a:cubicBezTo>
                <a:cubicBezTo>
                  <a:pt x="1206276" y="169073"/>
                  <a:pt x="1220821" y="168165"/>
                  <a:pt x="1231729" y="164532"/>
                </a:cubicBezTo>
                <a:cubicBezTo>
                  <a:pt x="1250819" y="187242"/>
                  <a:pt x="1311723" y="181792"/>
                  <a:pt x="1333540" y="173615"/>
                </a:cubicBezTo>
                <a:cubicBezTo>
                  <a:pt x="1336267" y="181792"/>
                  <a:pt x="1345357" y="186333"/>
                  <a:pt x="1356266" y="187242"/>
                </a:cubicBezTo>
                <a:cubicBezTo>
                  <a:pt x="1367174" y="189059"/>
                  <a:pt x="1378991" y="189059"/>
                  <a:pt x="1388990" y="188151"/>
                </a:cubicBezTo>
                <a:cubicBezTo>
                  <a:pt x="1389900" y="184517"/>
                  <a:pt x="1374446" y="178158"/>
                  <a:pt x="1389900" y="181792"/>
                </a:cubicBezTo>
                <a:cubicBezTo>
                  <a:pt x="1398081" y="182700"/>
                  <a:pt x="1397172" y="186333"/>
                  <a:pt x="1400808" y="188151"/>
                </a:cubicBezTo>
                <a:cubicBezTo>
                  <a:pt x="1408080" y="184517"/>
                  <a:pt x="1418079" y="182700"/>
                  <a:pt x="1422624" y="177249"/>
                </a:cubicBezTo>
                <a:cubicBezTo>
                  <a:pt x="1437169" y="179066"/>
                  <a:pt x="1437169" y="184517"/>
                  <a:pt x="1451713" y="186333"/>
                </a:cubicBezTo>
                <a:cubicBezTo>
                  <a:pt x="1448986" y="180883"/>
                  <a:pt x="1448077" y="175432"/>
                  <a:pt x="1439896" y="171799"/>
                </a:cubicBezTo>
                <a:cubicBezTo>
                  <a:pt x="1419897" y="164532"/>
                  <a:pt x="1415352" y="169982"/>
                  <a:pt x="1404444" y="170890"/>
                </a:cubicBezTo>
                <a:cubicBezTo>
                  <a:pt x="1406262" y="165440"/>
                  <a:pt x="1412625" y="165440"/>
                  <a:pt x="1402626" y="160897"/>
                </a:cubicBezTo>
                <a:cubicBezTo>
                  <a:pt x="1394445" y="173615"/>
                  <a:pt x="1378082" y="152721"/>
                  <a:pt x="1366265" y="163623"/>
                </a:cubicBezTo>
                <a:cubicBezTo>
                  <a:pt x="1373537" y="164532"/>
                  <a:pt x="1378991" y="167256"/>
                  <a:pt x="1380809" y="170890"/>
                </a:cubicBezTo>
                <a:cubicBezTo>
                  <a:pt x="1366265" y="165440"/>
                  <a:pt x="1348993" y="160897"/>
                  <a:pt x="1336267" y="156355"/>
                </a:cubicBezTo>
                <a:cubicBezTo>
                  <a:pt x="1340812" y="157263"/>
                  <a:pt x="1346266" y="157263"/>
                  <a:pt x="1340812" y="154538"/>
                </a:cubicBezTo>
                <a:cubicBezTo>
                  <a:pt x="1409898" y="151813"/>
                  <a:pt x="1474439" y="164532"/>
                  <a:pt x="1535343" y="186333"/>
                </a:cubicBezTo>
                <a:cubicBezTo>
                  <a:pt x="1596248" y="207227"/>
                  <a:pt x="1654426" y="237205"/>
                  <a:pt x="1711694" y="273542"/>
                </a:cubicBezTo>
                <a:cubicBezTo>
                  <a:pt x="1720785" y="271725"/>
                  <a:pt x="1734420" y="278084"/>
                  <a:pt x="1747147" y="283535"/>
                </a:cubicBezTo>
                <a:cubicBezTo>
                  <a:pt x="1777144" y="308971"/>
                  <a:pt x="1800779" y="325322"/>
                  <a:pt x="1795325" y="350759"/>
                </a:cubicBezTo>
                <a:cubicBezTo>
                  <a:pt x="1758055" y="323506"/>
                  <a:pt x="1729875" y="298070"/>
                  <a:pt x="1663516" y="264458"/>
                </a:cubicBezTo>
                <a:cubicBezTo>
                  <a:pt x="1647154" y="262641"/>
                  <a:pt x="1632609" y="265366"/>
                  <a:pt x="1624428" y="275359"/>
                </a:cubicBezTo>
                <a:cubicBezTo>
                  <a:pt x="1673515" y="307154"/>
                  <a:pt x="1734420" y="326231"/>
                  <a:pt x="1776235" y="364385"/>
                </a:cubicBezTo>
                <a:cubicBezTo>
                  <a:pt x="1782598" y="369836"/>
                  <a:pt x="1783508" y="373469"/>
                  <a:pt x="1788962" y="378920"/>
                </a:cubicBezTo>
                <a:cubicBezTo>
                  <a:pt x="1825322" y="407081"/>
                  <a:pt x="1846230" y="417982"/>
                  <a:pt x="1871683" y="437059"/>
                </a:cubicBezTo>
                <a:cubicBezTo>
                  <a:pt x="1920770" y="474305"/>
                  <a:pt x="1962586" y="526085"/>
                  <a:pt x="2002583" y="572414"/>
                </a:cubicBezTo>
                <a:cubicBezTo>
                  <a:pt x="2010764" y="582407"/>
                  <a:pt x="2027126" y="586948"/>
                  <a:pt x="2028944" y="604209"/>
                </a:cubicBezTo>
                <a:cubicBezTo>
                  <a:pt x="2016218" y="592399"/>
                  <a:pt x="2004401" y="579682"/>
                  <a:pt x="1993492" y="566963"/>
                </a:cubicBezTo>
                <a:cubicBezTo>
                  <a:pt x="1983493" y="555154"/>
                  <a:pt x="1973494" y="543345"/>
                  <a:pt x="1967131" y="532443"/>
                </a:cubicBezTo>
                <a:cubicBezTo>
                  <a:pt x="1953495" y="521543"/>
                  <a:pt x="1935315" y="507008"/>
                  <a:pt x="1918043" y="489748"/>
                </a:cubicBezTo>
                <a:cubicBezTo>
                  <a:pt x="1899863" y="474305"/>
                  <a:pt x="1881682" y="457045"/>
                  <a:pt x="1865320" y="443418"/>
                </a:cubicBezTo>
                <a:cubicBezTo>
                  <a:pt x="1856230" y="438876"/>
                  <a:pt x="1848048" y="433426"/>
                  <a:pt x="1839867" y="427975"/>
                </a:cubicBezTo>
                <a:cubicBezTo>
                  <a:pt x="1831686" y="423433"/>
                  <a:pt x="1823505" y="417982"/>
                  <a:pt x="1815323" y="412532"/>
                </a:cubicBezTo>
                <a:cubicBezTo>
                  <a:pt x="1800779" y="401630"/>
                  <a:pt x="1785325" y="391638"/>
                  <a:pt x="1770781" y="380737"/>
                </a:cubicBezTo>
                <a:cubicBezTo>
                  <a:pt x="1739874" y="358934"/>
                  <a:pt x="1707149" y="336224"/>
                  <a:pt x="1661698" y="316238"/>
                </a:cubicBezTo>
                <a:cubicBezTo>
                  <a:pt x="1651699" y="324414"/>
                  <a:pt x="1642609" y="317146"/>
                  <a:pt x="1628064" y="310788"/>
                </a:cubicBezTo>
                <a:cubicBezTo>
                  <a:pt x="1622610" y="323506"/>
                  <a:pt x="1609884" y="322597"/>
                  <a:pt x="1593521" y="317146"/>
                </a:cubicBezTo>
                <a:cubicBezTo>
                  <a:pt x="1585340" y="309879"/>
                  <a:pt x="1602611" y="311696"/>
                  <a:pt x="1594430" y="305337"/>
                </a:cubicBezTo>
                <a:cubicBezTo>
                  <a:pt x="1583522" y="304429"/>
                  <a:pt x="1572614" y="304429"/>
                  <a:pt x="1568068" y="312605"/>
                </a:cubicBezTo>
                <a:cubicBezTo>
                  <a:pt x="1576250" y="316238"/>
                  <a:pt x="1585340" y="321689"/>
                  <a:pt x="1591703" y="320780"/>
                </a:cubicBezTo>
                <a:cubicBezTo>
                  <a:pt x="1583522" y="328956"/>
                  <a:pt x="1565341" y="318963"/>
                  <a:pt x="1559887" y="330773"/>
                </a:cubicBezTo>
                <a:cubicBezTo>
                  <a:pt x="1575340" y="338949"/>
                  <a:pt x="1588976" y="348942"/>
                  <a:pt x="1602611" y="358026"/>
                </a:cubicBezTo>
                <a:cubicBezTo>
                  <a:pt x="1616247" y="368019"/>
                  <a:pt x="1628973" y="378012"/>
                  <a:pt x="1641699" y="388004"/>
                </a:cubicBezTo>
                <a:cubicBezTo>
                  <a:pt x="1666243" y="407990"/>
                  <a:pt x="1691696" y="427067"/>
                  <a:pt x="1719876" y="443418"/>
                </a:cubicBezTo>
                <a:cubicBezTo>
                  <a:pt x="1730784" y="443418"/>
                  <a:pt x="1739874" y="438876"/>
                  <a:pt x="1750783" y="441601"/>
                </a:cubicBezTo>
                <a:cubicBezTo>
                  <a:pt x="1751692" y="453411"/>
                  <a:pt x="1728057" y="442510"/>
                  <a:pt x="1719876" y="448869"/>
                </a:cubicBezTo>
                <a:cubicBezTo>
                  <a:pt x="1726239" y="457953"/>
                  <a:pt x="1735329" y="466129"/>
                  <a:pt x="1743511" y="475213"/>
                </a:cubicBezTo>
                <a:cubicBezTo>
                  <a:pt x="1746238" y="477939"/>
                  <a:pt x="1748964" y="480664"/>
                  <a:pt x="1750783" y="483389"/>
                </a:cubicBezTo>
                <a:cubicBezTo>
                  <a:pt x="1751692" y="484298"/>
                  <a:pt x="1752601" y="484298"/>
                  <a:pt x="1752601" y="484298"/>
                </a:cubicBezTo>
                <a:cubicBezTo>
                  <a:pt x="1763509" y="487023"/>
                  <a:pt x="1776235" y="490657"/>
                  <a:pt x="1780780" y="501558"/>
                </a:cubicBezTo>
                <a:cubicBezTo>
                  <a:pt x="1781689" y="503375"/>
                  <a:pt x="1782598" y="505191"/>
                  <a:pt x="1783508" y="507008"/>
                </a:cubicBezTo>
                <a:cubicBezTo>
                  <a:pt x="1791689" y="513367"/>
                  <a:pt x="1799870" y="519726"/>
                  <a:pt x="1806233" y="526085"/>
                </a:cubicBezTo>
                <a:cubicBezTo>
                  <a:pt x="1806233" y="526085"/>
                  <a:pt x="1807142" y="526085"/>
                  <a:pt x="1807142" y="526085"/>
                </a:cubicBezTo>
                <a:cubicBezTo>
                  <a:pt x="1808051" y="527902"/>
                  <a:pt x="1808960" y="528810"/>
                  <a:pt x="1809869" y="528810"/>
                </a:cubicBezTo>
                <a:cubicBezTo>
                  <a:pt x="1810778" y="530627"/>
                  <a:pt x="1812596" y="531535"/>
                  <a:pt x="1813505" y="533352"/>
                </a:cubicBezTo>
                <a:cubicBezTo>
                  <a:pt x="1822596" y="539711"/>
                  <a:pt x="1833504" y="539711"/>
                  <a:pt x="1845321" y="539711"/>
                </a:cubicBezTo>
                <a:cubicBezTo>
                  <a:pt x="1848957" y="539711"/>
                  <a:pt x="1850775" y="542437"/>
                  <a:pt x="1851684" y="546070"/>
                </a:cubicBezTo>
                <a:cubicBezTo>
                  <a:pt x="1852593" y="547887"/>
                  <a:pt x="1853503" y="550612"/>
                  <a:pt x="1855320" y="551521"/>
                </a:cubicBezTo>
                <a:cubicBezTo>
                  <a:pt x="1858957" y="556062"/>
                  <a:pt x="1861684" y="562421"/>
                  <a:pt x="1868047" y="555154"/>
                </a:cubicBezTo>
                <a:cubicBezTo>
                  <a:pt x="1874410" y="556971"/>
                  <a:pt x="1878046" y="561513"/>
                  <a:pt x="1879864" y="566963"/>
                </a:cubicBezTo>
                <a:cubicBezTo>
                  <a:pt x="1883500" y="576048"/>
                  <a:pt x="1888954" y="582407"/>
                  <a:pt x="1899863" y="582407"/>
                </a:cubicBezTo>
                <a:cubicBezTo>
                  <a:pt x="1902590" y="581499"/>
                  <a:pt x="1905317" y="582407"/>
                  <a:pt x="1906226" y="584223"/>
                </a:cubicBezTo>
                <a:cubicBezTo>
                  <a:pt x="1914407" y="592399"/>
                  <a:pt x="1926225" y="597850"/>
                  <a:pt x="1929861" y="609660"/>
                </a:cubicBezTo>
                <a:cubicBezTo>
                  <a:pt x="1930769" y="613747"/>
                  <a:pt x="1932815" y="615337"/>
                  <a:pt x="1935315" y="616018"/>
                </a:cubicBezTo>
                <a:lnTo>
                  <a:pt x="1943364" y="616912"/>
                </a:lnTo>
                <a:lnTo>
                  <a:pt x="1943541" y="617089"/>
                </a:lnTo>
                <a:lnTo>
                  <a:pt x="1943541" y="617056"/>
                </a:lnTo>
                <a:lnTo>
                  <a:pt x="1944519" y="619879"/>
                </a:lnTo>
                <a:cubicBezTo>
                  <a:pt x="1944859" y="620788"/>
                  <a:pt x="1945314" y="621468"/>
                  <a:pt x="1946223" y="621468"/>
                </a:cubicBezTo>
                <a:cubicBezTo>
                  <a:pt x="1963495" y="626919"/>
                  <a:pt x="1976221" y="637820"/>
                  <a:pt x="1988038" y="650538"/>
                </a:cubicBezTo>
                <a:cubicBezTo>
                  <a:pt x="1994401" y="656897"/>
                  <a:pt x="2000764" y="663256"/>
                  <a:pt x="2009855" y="666890"/>
                </a:cubicBezTo>
                <a:cubicBezTo>
                  <a:pt x="2022581" y="672340"/>
                  <a:pt x="2037126" y="676882"/>
                  <a:pt x="2034398" y="695959"/>
                </a:cubicBezTo>
                <a:cubicBezTo>
                  <a:pt x="2034398" y="697776"/>
                  <a:pt x="2038034" y="701410"/>
                  <a:pt x="2040762" y="704135"/>
                </a:cubicBezTo>
                <a:cubicBezTo>
                  <a:pt x="2045307" y="707769"/>
                  <a:pt x="2048943" y="712311"/>
                  <a:pt x="2053488" y="715945"/>
                </a:cubicBezTo>
                <a:cubicBezTo>
                  <a:pt x="2056215" y="717761"/>
                  <a:pt x="2058033" y="722304"/>
                  <a:pt x="2061669" y="717761"/>
                </a:cubicBezTo>
                <a:cubicBezTo>
                  <a:pt x="2064396" y="715036"/>
                  <a:pt x="2070759" y="713219"/>
                  <a:pt x="2065305" y="706861"/>
                </a:cubicBezTo>
                <a:cubicBezTo>
                  <a:pt x="2064396" y="705043"/>
                  <a:pt x="2063487" y="703226"/>
                  <a:pt x="2063487" y="700502"/>
                </a:cubicBezTo>
                <a:cubicBezTo>
                  <a:pt x="2063487" y="698684"/>
                  <a:pt x="2064396" y="696868"/>
                  <a:pt x="2065305" y="695050"/>
                </a:cubicBezTo>
                <a:cubicBezTo>
                  <a:pt x="2066214" y="695050"/>
                  <a:pt x="2067123" y="695959"/>
                  <a:pt x="2068032" y="696868"/>
                </a:cubicBezTo>
                <a:cubicBezTo>
                  <a:pt x="2076214" y="702318"/>
                  <a:pt x="2080759" y="710494"/>
                  <a:pt x="2079850" y="719578"/>
                </a:cubicBezTo>
                <a:cubicBezTo>
                  <a:pt x="2079850" y="724121"/>
                  <a:pt x="2078032" y="726846"/>
                  <a:pt x="2081668" y="730479"/>
                </a:cubicBezTo>
                <a:cubicBezTo>
                  <a:pt x="2088031" y="735930"/>
                  <a:pt x="2092576" y="743197"/>
                  <a:pt x="2102575" y="742288"/>
                </a:cubicBezTo>
                <a:cubicBezTo>
                  <a:pt x="2113484" y="742288"/>
                  <a:pt x="2105302" y="748647"/>
                  <a:pt x="2106212" y="752281"/>
                </a:cubicBezTo>
                <a:cubicBezTo>
                  <a:pt x="2108029" y="759549"/>
                  <a:pt x="2112575" y="769542"/>
                  <a:pt x="2118029" y="772267"/>
                </a:cubicBezTo>
                <a:cubicBezTo>
                  <a:pt x="2124392" y="775900"/>
                  <a:pt x="2128937" y="780442"/>
                  <a:pt x="2132573" y="784985"/>
                </a:cubicBezTo>
                <a:cubicBezTo>
                  <a:pt x="2130755" y="778625"/>
                  <a:pt x="2128937" y="771359"/>
                  <a:pt x="2126210" y="764999"/>
                </a:cubicBezTo>
                <a:cubicBezTo>
                  <a:pt x="2112575" y="725937"/>
                  <a:pt x="2078032" y="683242"/>
                  <a:pt x="2063487" y="644180"/>
                </a:cubicBezTo>
                <a:cubicBezTo>
                  <a:pt x="2046216" y="638729"/>
                  <a:pt x="2059851" y="632370"/>
                  <a:pt x="2040762" y="618743"/>
                </a:cubicBezTo>
                <a:cubicBezTo>
                  <a:pt x="2043489" y="613293"/>
                  <a:pt x="2046216" y="604209"/>
                  <a:pt x="2051670" y="606934"/>
                </a:cubicBezTo>
                <a:cubicBezTo>
                  <a:pt x="2054397" y="606026"/>
                  <a:pt x="2057124" y="607843"/>
                  <a:pt x="2059851" y="610568"/>
                </a:cubicBezTo>
                <a:cubicBezTo>
                  <a:pt x="2068032" y="632370"/>
                  <a:pt x="2081668" y="645088"/>
                  <a:pt x="2087122" y="665981"/>
                </a:cubicBezTo>
                <a:cubicBezTo>
                  <a:pt x="2128028" y="707769"/>
                  <a:pt x="2151663" y="758640"/>
                  <a:pt x="2168934" y="812237"/>
                </a:cubicBezTo>
                <a:lnTo>
                  <a:pt x="2173141" y="813078"/>
                </a:lnTo>
                <a:lnTo>
                  <a:pt x="2173141" y="813333"/>
                </a:lnTo>
                <a:lnTo>
                  <a:pt x="2173354" y="813120"/>
                </a:lnTo>
                <a:lnTo>
                  <a:pt x="2173479" y="813146"/>
                </a:lnTo>
                <a:cubicBezTo>
                  <a:pt x="2173479" y="814963"/>
                  <a:pt x="2172570" y="816779"/>
                  <a:pt x="2170752" y="817688"/>
                </a:cubicBezTo>
                <a:cubicBezTo>
                  <a:pt x="2170752" y="818596"/>
                  <a:pt x="2171661" y="820413"/>
                  <a:pt x="2171661" y="821321"/>
                </a:cubicBezTo>
                <a:cubicBezTo>
                  <a:pt x="2173479" y="826772"/>
                  <a:pt x="2174388" y="831315"/>
                  <a:pt x="2176206" y="836765"/>
                </a:cubicBezTo>
                <a:cubicBezTo>
                  <a:pt x="2178934" y="838581"/>
                  <a:pt x="2181660" y="840398"/>
                  <a:pt x="2185297" y="842215"/>
                </a:cubicBezTo>
                <a:cubicBezTo>
                  <a:pt x="2190751" y="844940"/>
                  <a:pt x="2195296" y="850390"/>
                  <a:pt x="2195296" y="858567"/>
                </a:cubicBezTo>
                <a:cubicBezTo>
                  <a:pt x="2195296" y="882186"/>
                  <a:pt x="2196205" y="882186"/>
                  <a:pt x="2217112" y="893996"/>
                </a:cubicBezTo>
                <a:cubicBezTo>
                  <a:pt x="2218931" y="894903"/>
                  <a:pt x="2220749" y="895812"/>
                  <a:pt x="2222567" y="896721"/>
                </a:cubicBezTo>
                <a:cubicBezTo>
                  <a:pt x="2223476" y="900354"/>
                  <a:pt x="2225294" y="903079"/>
                  <a:pt x="2229839" y="903079"/>
                </a:cubicBezTo>
                <a:cubicBezTo>
                  <a:pt x="2228930" y="908531"/>
                  <a:pt x="2220749" y="913980"/>
                  <a:pt x="2229839" y="920339"/>
                </a:cubicBezTo>
                <a:cubicBezTo>
                  <a:pt x="2234384" y="923065"/>
                  <a:pt x="2238929" y="928515"/>
                  <a:pt x="2241656" y="933057"/>
                </a:cubicBezTo>
                <a:cubicBezTo>
                  <a:pt x="2242565" y="934875"/>
                  <a:pt x="2244383" y="936691"/>
                  <a:pt x="2245292" y="938508"/>
                </a:cubicBezTo>
                <a:cubicBezTo>
                  <a:pt x="2245292" y="937600"/>
                  <a:pt x="2245292" y="937600"/>
                  <a:pt x="2246201" y="936691"/>
                </a:cubicBezTo>
                <a:cubicBezTo>
                  <a:pt x="2246201" y="937600"/>
                  <a:pt x="2247110" y="939416"/>
                  <a:pt x="2247110" y="941233"/>
                </a:cubicBezTo>
                <a:cubicBezTo>
                  <a:pt x="2248928" y="943958"/>
                  <a:pt x="2251655" y="945775"/>
                  <a:pt x="2254382" y="947592"/>
                </a:cubicBezTo>
                <a:cubicBezTo>
                  <a:pt x="2261655" y="951226"/>
                  <a:pt x="2255292" y="957585"/>
                  <a:pt x="2252564" y="962128"/>
                </a:cubicBezTo>
                <a:cubicBezTo>
                  <a:pt x="2263473" y="974845"/>
                  <a:pt x="2252564" y="994831"/>
                  <a:pt x="2265291" y="1007548"/>
                </a:cubicBezTo>
                <a:cubicBezTo>
                  <a:pt x="2265291" y="1016633"/>
                  <a:pt x="2263473" y="1026625"/>
                  <a:pt x="2266200" y="1034800"/>
                </a:cubicBezTo>
                <a:cubicBezTo>
                  <a:pt x="2268018" y="1044793"/>
                  <a:pt x="2273472" y="1053877"/>
                  <a:pt x="2271654" y="1064778"/>
                </a:cubicBezTo>
                <a:cubicBezTo>
                  <a:pt x="2270745" y="1072953"/>
                  <a:pt x="2275290" y="1077496"/>
                  <a:pt x="2282562" y="1080221"/>
                </a:cubicBezTo>
                <a:cubicBezTo>
                  <a:pt x="2284380" y="1080221"/>
                  <a:pt x="2286198" y="1084763"/>
                  <a:pt x="2285289" y="1085671"/>
                </a:cubicBezTo>
                <a:cubicBezTo>
                  <a:pt x="2279835" y="1092939"/>
                  <a:pt x="2283471" y="1100206"/>
                  <a:pt x="2285289" y="1107475"/>
                </a:cubicBezTo>
                <a:cubicBezTo>
                  <a:pt x="2276199" y="1118376"/>
                  <a:pt x="2278926" y="1132005"/>
                  <a:pt x="2278926" y="1143815"/>
                </a:cubicBezTo>
                <a:cubicBezTo>
                  <a:pt x="2279835" y="1156532"/>
                  <a:pt x="2275290" y="1169249"/>
                  <a:pt x="2285289" y="1181058"/>
                </a:cubicBezTo>
                <a:cubicBezTo>
                  <a:pt x="2287107" y="1182875"/>
                  <a:pt x="2285289" y="1187418"/>
                  <a:pt x="2281653" y="1189234"/>
                </a:cubicBezTo>
                <a:cubicBezTo>
                  <a:pt x="2277108" y="1191050"/>
                  <a:pt x="2272563" y="1191959"/>
                  <a:pt x="2272563" y="1198319"/>
                </a:cubicBezTo>
                <a:cubicBezTo>
                  <a:pt x="2272563" y="1202860"/>
                  <a:pt x="2272563" y="1207402"/>
                  <a:pt x="2272563" y="1211942"/>
                </a:cubicBezTo>
                <a:cubicBezTo>
                  <a:pt x="2271654" y="1231018"/>
                  <a:pt x="2275290" y="1251004"/>
                  <a:pt x="2265291" y="1269172"/>
                </a:cubicBezTo>
                <a:cubicBezTo>
                  <a:pt x="2264382" y="1271897"/>
                  <a:pt x="2266200" y="1276439"/>
                  <a:pt x="2267109" y="1279165"/>
                </a:cubicBezTo>
                <a:cubicBezTo>
                  <a:pt x="2268018" y="1281890"/>
                  <a:pt x="2271654" y="1283707"/>
                  <a:pt x="2268927" y="1288249"/>
                </a:cubicBezTo>
                <a:cubicBezTo>
                  <a:pt x="2263473" y="1293700"/>
                  <a:pt x="2264382" y="1300967"/>
                  <a:pt x="2265291" y="1307326"/>
                </a:cubicBezTo>
                <a:cubicBezTo>
                  <a:pt x="2266200" y="1322769"/>
                  <a:pt x="2266200" y="1329128"/>
                  <a:pt x="2262564" y="1334579"/>
                </a:cubicBezTo>
                <a:cubicBezTo>
                  <a:pt x="2258018" y="1343663"/>
                  <a:pt x="2253473" y="1353656"/>
                  <a:pt x="2245292" y="1360014"/>
                </a:cubicBezTo>
                <a:cubicBezTo>
                  <a:pt x="2241656" y="1362740"/>
                  <a:pt x="2238020" y="1367282"/>
                  <a:pt x="2238020" y="1371824"/>
                </a:cubicBezTo>
                <a:cubicBezTo>
                  <a:pt x="2237111" y="1381817"/>
                  <a:pt x="2235293" y="1391810"/>
                  <a:pt x="2229839" y="1400894"/>
                </a:cubicBezTo>
                <a:cubicBezTo>
                  <a:pt x="2232566" y="1419062"/>
                  <a:pt x="2223476" y="1434506"/>
                  <a:pt x="2216204" y="1449040"/>
                </a:cubicBezTo>
                <a:cubicBezTo>
                  <a:pt x="2214385" y="1450857"/>
                  <a:pt x="2212568" y="1454491"/>
                  <a:pt x="2212568" y="1454491"/>
                </a:cubicBezTo>
                <a:cubicBezTo>
                  <a:pt x="2198932" y="1450857"/>
                  <a:pt x="2197114" y="1465392"/>
                  <a:pt x="2188933" y="1469026"/>
                </a:cubicBezTo>
                <a:cubicBezTo>
                  <a:pt x="2180751" y="1473568"/>
                  <a:pt x="2171661" y="1478110"/>
                  <a:pt x="2163480" y="1481744"/>
                </a:cubicBezTo>
                <a:cubicBezTo>
                  <a:pt x="2161662" y="1485377"/>
                  <a:pt x="2159844" y="1489919"/>
                  <a:pt x="2158935" y="1493553"/>
                </a:cubicBezTo>
                <a:cubicBezTo>
                  <a:pt x="2158935" y="1494461"/>
                  <a:pt x="2158935" y="1495370"/>
                  <a:pt x="2157117" y="1496278"/>
                </a:cubicBezTo>
                <a:cubicBezTo>
                  <a:pt x="2156208" y="1500820"/>
                  <a:pt x="2154390" y="1504454"/>
                  <a:pt x="2153481" y="1508088"/>
                </a:cubicBezTo>
                <a:cubicBezTo>
                  <a:pt x="2158026" y="1513538"/>
                  <a:pt x="2161662" y="1518081"/>
                  <a:pt x="2156208" y="1527165"/>
                </a:cubicBezTo>
                <a:cubicBezTo>
                  <a:pt x="2150754" y="1536249"/>
                  <a:pt x="2148936" y="1548059"/>
                  <a:pt x="2146209" y="1558960"/>
                </a:cubicBezTo>
                <a:cubicBezTo>
                  <a:pt x="2145300" y="1562593"/>
                  <a:pt x="2144390" y="1566227"/>
                  <a:pt x="2140754" y="1567135"/>
                </a:cubicBezTo>
                <a:cubicBezTo>
                  <a:pt x="2136209" y="1568952"/>
                  <a:pt x="2133482" y="1569861"/>
                  <a:pt x="2136209" y="1576220"/>
                </a:cubicBezTo>
                <a:cubicBezTo>
                  <a:pt x="2138936" y="1580762"/>
                  <a:pt x="2137118" y="1588029"/>
                  <a:pt x="2140754" y="1591663"/>
                </a:cubicBezTo>
                <a:cubicBezTo>
                  <a:pt x="2148936" y="1601656"/>
                  <a:pt x="2138027" y="1606198"/>
                  <a:pt x="2137118" y="1613465"/>
                </a:cubicBezTo>
                <a:cubicBezTo>
                  <a:pt x="2137118" y="1617099"/>
                  <a:pt x="2130755" y="1617099"/>
                  <a:pt x="2128937" y="1615282"/>
                </a:cubicBezTo>
                <a:cubicBezTo>
                  <a:pt x="2122574" y="1609831"/>
                  <a:pt x="2117120" y="1603473"/>
                  <a:pt x="2110756" y="1598930"/>
                </a:cubicBezTo>
                <a:cubicBezTo>
                  <a:pt x="2104393" y="1593480"/>
                  <a:pt x="2108029" y="1589846"/>
                  <a:pt x="2109848" y="1584395"/>
                </a:cubicBezTo>
                <a:cubicBezTo>
                  <a:pt x="2113484" y="1573495"/>
                  <a:pt x="2111665" y="1561685"/>
                  <a:pt x="2109848" y="1550784"/>
                </a:cubicBezTo>
                <a:cubicBezTo>
                  <a:pt x="2109848" y="1549875"/>
                  <a:pt x="2108029" y="1548967"/>
                  <a:pt x="2108029" y="1548059"/>
                </a:cubicBezTo>
                <a:cubicBezTo>
                  <a:pt x="2107120" y="1548967"/>
                  <a:pt x="2105302" y="1549875"/>
                  <a:pt x="2105302" y="1550784"/>
                </a:cubicBezTo>
                <a:cubicBezTo>
                  <a:pt x="2104393" y="1559868"/>
                  <a:pt x="2096212" y="1563502"/>
                  <a:pt x="2092576" y="1570769"/>
                </a:cubicBezTo>
                <a:cubicBezTo>
                  <a:pt x="2090758" y="1573495"/>
                  <a:pt x="2098939" y="1578945"/>
                  <a:pt x="2092576" y="1580762"/>
                </a:cubicBezTo>
                <a:cubicBezTo>
                  <a:pt x="2081668" y="1584395"/>
                  <a:pt x="2078032" y="1590755"/>
                  <a:pt x="2074395" y="1599839"/>
                </a:cubicBezTo>
                <a:cubicBezTo>
                  <a:pt x="2070759" y="1610740"/>
                  <a:pt x="2066214" y="1621641"/>
                  <a:pt x="2061669" y="1631634"/>
                </a:cubicBezTo>
                <a:cubicBezTo>
                  <a:pt x="2057124" y="1643443"/>
                  <a:pt x="2050761" y="1654344"/>
                  <a:pt x="2045307" y="1665245"/>
                </a:cubicBezTo>
                <a:cubicBezTo>
                  <a:pt x="2043489" y="1667971"/>
                  <a:pt x="2040762" y="1671604"/>
                  <a:pt x="2041670" y="1674330"/>
                </a:cubicBezTo>
                <a:cubicBezTo>
                  <a:pt x="2043489" y="1686139"/>
                  <a:pt x="2038034" y="1695223"/>
                  <a:pt x="2028944" y="1701583"/>
                </a:cubicBezTo>
                <a:cubicBezTo>
                  <a:pt x="2020763" y="1708850"/>
                  <a:pt x="2019854" y="1717026"/>
                  <a:pt x="2020763" y="1726110"/>
                </a:cubicBezTo>
                <a:cubicBezTo>
                  <a:pt x="2020763" y="1732469"/>
                  <a:pt x="2021672" y="1738828"/>
                  <a:pt x="2017127" y="1742462"/>
                </a:cubicBezTo>
                <a:cubicBezTo>
                  <a:pt x="2007128" y="1751546"/>
                  <a:pt x="2003492" y="1764264"/>
                  <a:pt x="1997128" y="1774256"/>
                </a:cubicBezTo>
                <a:cubicBezTo>
                  <a:pt x="1993492" y="1778799"/>
                  <a:pt x="1993492" y="1772440"/>
                  <a:pt x="1991674" y="1769714"/>
                </a:cubicBezTo>
                <a:cubicBezTo>
                  <a:pt x="1990765" y="1767897"/>
                  <a:pt x="1989856" y="1766989"/>
                  <a:pt x="1988038" y="1765172"/>
                </a:cubicBezTo>
                <a:cubicBezTo>
                  <a:pt x="1988038" y="1766081"/>
                  <a:pt x="1986220" y="1766989"/>
                  <a:pt x="1986220" y="1767897"/>
                </a:cubicBezTo>
                <a:cubicBezTo>
                  <a:pt x="1986220" y="1781524"/>
                  <a:pt x="1982584" y="1795150"/>
                  <a:pt x="1989856" y="1808776"/>
                </a:cubicBezTo>
                <a:cubicBezTo>
                  <a:pt x="1995310" y="1817861"/>
                  <a:pt x="1991674" y="1827854"/>
                  <a:pt x="1986220" y="1837846"/>
                </a:cubicBezTo>
                <a:cubicBezTo>
                  <a:pt x="1976221" y="1854198"/>
                  <a:pt x="1975312" y="1856015"/>
                  <a:pt x="1958949" y="1861465"/>
                </a:cubicBezTo>
                <a:cubicBezTo>
                  <a:pt x="1946223" y="1866007"/>
                  <a:pt x="1944405" y="1868733"/>
                  <a:pt x="1943496" y="1880542"/>
                </a:cubicBezTo>
                <a:cubicBezTo>
                  <a:pt x="1943496" y="1891443"/>
                  <a:pt x="1944405" y="1901436"/>
                  <a:pt x="1934406" y="1908703"/>
                </a:cubicBezTo>
                <a:cubicBezTo>
                  <a:pt x="1932588" y="1910520"/>
                  <a:pt x="1930770" y="1912337"/>
                  <a:pt x="1930770" y="1914154"/>
                </a:cubicBezTo>
                <a:cubicBezTo>
                  <a:pt x="1930770" y="1930506"/>
                  <a:pt x="1918952" y="1938681"/>
                  <a:pt x="1908953" y="1948674"/>
                </a:cubicBezTo>
                <a:cubicBezTo>
                  <a:pt x="1901681" y="1955942"/>
                  <a:pt x="1895317" y="1965026"/>
                  <a:pt x="1884409" y="1967751"/>
                </a:cubicBezTo>
                <a:cubicBezTo>
                  <a:pt x="1878955" y="1977744"/>
                  <a:pt x="1869865" y="1985011"/>
                  <a:pt x="1863502" y="1994095"/>
                </a:cubicBezTo>
                <a:cubicBezTo>
                  <a:pt x="1855320" y="2004088"/>
                  <a:pt x="1839867" y="2004996"/>
                  <a:pt x="1836231" y="2019531"/>
                </a:cubicBezTo>
                <a:cubicBezTo>
                  <a:pt x="1835322" y="2021348"/>
                  <a:pt x="1832595" y="2020440"/>
                  <a:pt x="1831686" y="2017714"/>
                </a:cubicBezTo>
                <a:cubicBezTo>
                  <a:pt x="1830777" y="2015898"/>
                  <a:pt x="1830777" y="2013172"/>
                  <a:pt x="1829868" y="2011356"/>
                </a:cubicBezTo>
                <a:cubicBezTo>
                  <a:pt x="1829868" y="2010447"/>
                  <a:pt x="1828959" y="2009539"/>
                  <a:pt x="1828959" y="2009539"/>
                </a:cubicBezTo>
                <a:cubicBezTo>
                  <a:pt x="1823505" y="2013172"/>
                  <a:pt x="1817141" y="2017714"/>
                  <a:pt x="1811687" y="2022256"/>
                </a:cubicBezTo>
                <a:cubicBezTo>
                  <a:pt x="1815323" y="2017714"/>
                  <a:pt x="1820778" y="2010447"/>
                  <a:pt x="1825322" y="2004088"/>
                </a:cubicBezTo>
                <a:cubicBezTo>
                  <a:pt x="1825322" y="2003180"/>
                  <a:pt x="1825322" y="2003180"/>
                  <a:pt x="1824414" y="2002271"/>
                </a:cubicBezTo>
                <a:cubicBezTo>
                  <a:pt x="1823505" y="1996821"/>
                  <a:pt x="1828050" y="1995004"/>
                  <a:pt x="1832595" y="1994095"/>
                </a:cubicBezTo>
                <a:cubicBezTo>
                  <a:pt x="1836231" y="1993187"/>
                  <a:pt x="1839867" y="1990462"/>
                  <a:pt x="1840776" y="1987736"/>
                </a:cubicBezTo>
                <a:cubicBezTo>
                  <a:pt x="1841685" y="1985920"/>
                  <a:pt x="1842594" y="1984103"/>
                  <a:pt x="1843503" y="1982286"/>
                </a:cubicBezTo>
                <a:cubicBezTo>
                  <a:pt x="1842594" y="1982286"/>
                  <a:pt x="1842594" y="1982286"/>
                  <a:pt x="1841685" y="1982286"/>
                </a:cubicBezTo>
                <a:cubicBezTo>
                  <a:pt x="1842594" y="1981378"/>
                  <a:pt x="1843503" y="1980469"/>
                  <a:pt x="1844412" y="1979560"/>
                </a:cubicBezTo>
                <a:cubicBezTo>
                  <a:pt x="1850775" y="1970476"/>
                  <a:pt x="1859866" y="1964117"/>
                  <a:pt x="1865320" y="1955033"/>
                </a:cubicBezTo>
                <a:cubicBezTo>
                  <a:pt x="1869865" y="1947766"/>
                  <a:pt x="1877137" y="1941407"/>
                  <a:pt x="1878046" y="1934139"/>
                </a:cubicBezTo>
                <a:cubicBezTo>
                  <a:pt x="1878046" y="1925964"/>
                  <a:pt x="1871683" y="1917788"/>
                  <a:pt x="1868047" y="1909612"/>
                </a:cubicBezTo>
                <a:cubicBezTo>
                  <a:pt x="1867138" y="1905978"/>
                  <a:pt x="1866229" y="1903253"/>
                  <a:pt x="1864411" y="1899619"/>
                </a:cubicBezTo>
                <a:cubicBezTo>
                  <a:pt x="1864411" y="1898711"/>
                  <a:pt x="1863502" y="1897802"/>
                  <a:pt x="1862593" y="1897802"/>
                </a:cubicBezTo>
                <a:cubicBezTo>
                  <a:pt x="1858957" y="1895077"/>
                  <a:pt x="1861684" y="1895985"/>
                  <a:pt x="1860775" y="1899619"/>
                </a:cubicBezTo>
                <a:cubicBezTo>
                  <a:pt x="1858957" y="1908703"/>
                  <a:pt x="1854411" y="1910520"/>
                  <a:pt x="1846230" y="1910520"/>
                </a:cubicBezTo>
                <a:cubicBezTo>
                  <a:pt x="1838958" y="1910520"/>
                  <a:pt x="1840776" y="1914154"/>
                  <a:pt x="1842594" y="1918696"/>
                </a:cubicBezTo>
                <a:cubicBezTo>
                  <a:pt x="1845321" y="1926872"/>
                  <a:pt x="1837140" y="1923238"/>
                  <a:pt x="1834413" y="1925964"/>
                </a:cubicBezTo>
                <a:cubicBezTo>
                  <a:pt x="1831686" y="1927780"/>
                  <a:pt x="1831686" y="1930506"/>
                  <a:pt x="1834413" y="1930506"/>
                </a:cubicBezTo>
                <a:cubicBezTo>
                  <a:pt x="1846230" y="1931414"/>
                  <a:pt x="1842594" y="1936864"/>
                  <a:pt x="1839867" y="1943224"/>
                </a:cubicBezTo>
                <a:cubicBezTo>
                  <a:pt x="1845321" y="1948674"/>
                  <a:pt x="1846230" y="1955033"/>
                  <a:pt x="1844412" y="1962300"/>
                </a:cubicBezTo>
                <a:cubicBezTo>
                  <a:pt x="1843503" y="1963209"/>
                  <a:pt x="1843503" y="1965026"/>
                  <a:pt x="1842594" y="1965026"/>
                </a:cubicBezTo>
                <a:cubicBezTo>
                  <a:pt x="1841685" y="1965026"/>
                  <a:pt x="1839867" y="1964117"/>
                  <a:pt x="1839867" y="1963209"/>
                </a:cubicBezTo>
                <a:cubicBezTo>
                  <a:pt x="1837140" y="1961392"/>
                  <a:pt x="1833504" y="1958667"/>
                  <a:pt x="1832595" y="1955942"/>
                </a:cubicBezTo>
                <a:cubicBezTo>
                  <a:pt x="1828959" y="1942315"/>
                  <a:pt x="1821686" y="1937773"/>
                  <a:pt x="1808051" y="1937773"/>
                </a:cubicBezTo>
                <a:cubicBezTo>
                  <a:pt x="1802597" y="1940498"/>
                  <a:pt x="1798052" y="1941407"/>
                  <a:pt x="1793507" y="1940498"/>
                </a:cubicBezTo>
                <a:cubicBezTo>
                  <a:pt x="1795325" y="1943224"/>
                  <a:pt x="1796234" y="1946857"/>
                  <a:pt x="1794416" y="1949582"/>
                </a:cubicBezTo>
                <a:cubicBezTo>
                  <a:pt x="1795325" y="1949582"/>
                  <a:pt x="1796234" y="1948674"/>
                  <a:pt x="1796234" y="1948674"/>
                </a:cubicBezTo>
                <a:cubicBezTo>
                  <a:pt x="1795325" y="1949582"/>
                  <a:pt x="1795325" y="1950491"/>
                  <a:pt x="1794416" y="1951399"/>
                </a:cubicBezTo>
                <a:cubicBezTo>
                  <a:pt x="1793507" y="1952308"/>
                  <a:pt x="1792598" y="1954125"/>
                  <a:pt x="1790780" y="1955942"/>
                </a:cubicBezTo>
                <a:cubicBezTo>
                  <a:pt x="1788962" y="1956850"/>
                  <a:pt x="1788962" y="1960484"/>
                  <a:pt x="1790780" y="1964117"/>
                </a:cubicBezTo>
                <a:cubicBezTo>
                  <a:pt x="1792598" y="1962300"/>
                  <a:pt x="1794416" y="1961392"/>
                  <a:pt x="1796234" y="1959575"/>
                </a:cubicBezTo>
                <a:cubicBezTo>
                  <a:pt x="1793507" y="1954125"/>
                  <a:pt x="1805324" y="1942315"/>
                  <a:pt x="1806233" y="1948674"/>
                </a:cubicBezTo>
                <a:cubicBezTo>
                  <a:pt x="1793507" y="1950491"/>
                  <a:pt x="1806233" y="1955033"/>
                  <a:pt x="1803506" y="1957758"/>
                </a:cubicBezTo>
                <a:cubicBezTo>
                  <a:pt x="1799870" y="1960484"/>
                  <a:pt x="1796234" y="1964117"/>
                  <a:pt x="1792598" y="1968660"/>
                </a:cubicBezTo>
                <a:cubicBezTo>
                  <a:pt x="1796234" y="1975927"/>
                  <a:pt x="1798961" y="1983194"/>
                  <a:pt x="1800779" y="1990462"/>
                </a:cubicBezTo>
                <a:cubicBezTo>
                  <a:pt x="1805324" y="2002271"/>
                  <a:pt x="1804415" y="2013172"/>
                  <a:pt x="1793507" y="2021348"/>
                </a:cubicBezTo>
                <a:cubicBezTo>
                  <a:pt x="1782598" y="2028616"/>
                  <a:pt x="1779872" y="2039517"/>
                  <a:pt x="1781689" y="2051326"/>
                </a:cubicBezTo>
                <a:cubicBezTo>
                  <a:pt x="1782598" y="2054960"/>
                  <a:pt x="1781689" y="2058594"/>
                  <a:pt x="1781689" y="2062227"/>
                </a:cubicBezTo>
                <a:cubicBezTo>
                  <a:pt x="1782598" y="2063136"/>
                  <a:pt x="1782598" y="2064952"/>
                  <a:pt x="1781689" y="2066769"/>
                </a:cubicBezTo>
                <a:cubicBezTo>
                  <a:pt x="1783508" y="2065861"/>
                  <a:pt x="1785325" y="2065861"/>
                  <a:pt x="1788053" y="2064952"/>
                </a:cubicBezTo>
                <a:cubicBezTo>
                  <a:pt x="1785325" y="2066769"/>
                  <a:pt x="1783508" y="2068586"/>
                  <a:pt x="1781689" y="2069495"/>
                </a:cubicBezTo>
                <a:cubicBezTo>
                  <a:pt x="1781689" y="2071311"/>
                  <a:pt x="1780780" y="2072220"/>
                  <a:pt x="1780780" y="2073128"/>
                </a:cubicBezTo>
                <a:cubicBezTo>
                  <a:pt x="1794416" y="2065861"/>
                  <a:pt x="1808960" y="2054960"/>
                  <a:pt x="1822596" y="2042242"/>
                </a:cubicBezTo>
                <a:cubicBezTo>
                  <a:pt x="1834413" y="2033158"/>
                  <a:pt x="1845321" y="2023165"/>
                  <a:pt x="1856230" y="2013172"/>
                </a:cubicBezTo>
                <a:cubicBezTo>
                  <a:pt x="1866229" y="2004088"/>
                  <a:pt x="1876228" y="1994095"/>
                  <a:pt x="1885318" y="1987736"/>
                </a:cubicBezTo>
                <a:cubicBezTo>
                  <a:pt x="1881682" y="1990462"/>
                  <a:pt x="1895317" y="1983194"/>
                  <a:pt x="1899863" y="1976835"/>
                </a:cubicBezTo>
                <a:cubicBezTo>
                  <a:pt x="1899863" y="1988645"/>
                  <a:pt x="1879864" y="2010447"/>
                  <a:pt x="1876228" y="2026799"/>
                </a:cubicBezTo>
                <a:cubicBezTo>
                  <a:pt x="1868047" y="2034066"/>
                  <a:pt x="1862593" y="2041334"/>
                  <a:pt x="1861684" y="2046784"/>
                </a:cubicBezTo>
                <a:cubicBezTo>
                  <a:pt x="1858047" y="2050418"/>
                  <a:pt x="1855320" y="2052235"/>
                  <a:pt x="1852593" y="2052235"/>
                </a:cubicBezTo>
                <a:cubicBezTo>
                  <a:pt x="1857139" y="2064952"/>
                  <a:pt x="1804415" y="2098564"/>
                  <a:pt x="1815323" y="2102198"/>
                </a:cubicBezTo>
                <a:cubicBezTo>
                  <a:pt x="1805324" y="2105831"/>
                  <a:pt x="1797143" y="2106740"/>
                  <a:pt x="1784416" y="2114916"/>
                </a:cubicBezTo>
                <a:cubicBezTo>
                  <a:pt x="1782371" y="2112872"/>
                  <a:pt x="1784928" y="2110828"/>
                  <a:pt x="1784800" y="2108784"/>
                </a:cubicBezTo>
                <a:lnTo>
                  <a:pt x="1783540" y="2106791"/>
                </a:lnTo>
                <a:lnTo>
                  <a:pt x="1784189" y="2106626"/>
                </a:lnTo>
                <a:cubicBezTo>
                  <a:pt x="1788734" y="2105832"/>
                  <a:pt x="1793052" y="2105378"/>
                  <a:pt x="1798961" y="2102198"/>
                </a:cubicBezTo>
                <a:cubicBezTo>
                  <a:pt x="1794416" y="2098564"/>
                  <a:pt x="1799870" y="2093114"/>
                  <a:pt x="1805324" y="2092205"/>
                </a:cubicBezTo>
                <a:cubicBezTo>
                  <a:pt x="1811687" y="2094022"/>
                  <a:pt x="1798961" y="2098564"/>
                  <a:pt x="1801688" y="2100381"/>
                </a:cubicBezTo>
                <a:cubicBezTo>
                  <a:pt x="1805324" y="2098564"/>
                  <a:pt x="1805324" y="2102198"/>
                  <a:pt x="1809869" y="2098564"/>
                </a:cubicBezTo>
                <a:cubicBezTo>
                  <a:pt x="1800779" y="2094931"/>
                  <a:pt x="1828050" y="2085846"/>
                  <a:pt x="1829868" y="2075854"/>
                </a:cubicBezTo>
                <a:cubicBezTo>
                  <a:pt x="1828050" y="2074037"/>
                  <a:pt x="1826232" y="2073128"/>
                  <a:pt x="1822596" y="2074037"/>
                </a:cubicBezTo>
                <a:cubicBezTo>
                  <a:pt x="1808051" y="2087663"/>
                  <a:pt x="1812596" y="2077670"/>
                  <a:pt x="1804415" y="2080396"/>
                </a:cubicBezTo>
                <a:cubicBezTo>
                  <a:pt x="1797143" y="2084938"/>
                  <a:pt x="1800779" y="2087663"/>
                  <a:pt x="1796234" y="2092205"/>
                </a:cubicBezTo>
                <a:cubicBezTo>
                  <a:pt x="1790780" y="2086755"/>
                  <a:pt x="1778962" y="2094022"/>
                  <a:pt x="1769872" y="2101289"/>
                </a:cubicBezTo>
                <a:cubicBezTo>
                  <a:pt x="1758055" y="2104923"/>
                  <a:pt x="1745328" y="2105831"/>
                  <a:pt x="1733511" y="2107649"/>
                </a:cubicBezTo>
                <a:cubicBezTo>
                  <a:pt x="1733511" y="2107649"/>
                  <a:pt x="1732602" y="2108557"/>
                  <a:pt x="1731693" y="2109465"/>
                </a:cubicBezTo>
                <a:cubicBezTo>
                  <a:pt x="1725330" y="2114916"/>
                  <a:pt x="1717149" y="2119458"/>
                  <a:pt x="1709877" y="2124909"/>
                </a:cubicBezTo>
                <a:cubicBezTo>
                  <a:pt x="1708058" y="2125817"/>
                  <a:pt x="1706240" y="2124909"/>
                  <a:pt x="1705331" y="2122183"/>
                </a:cubicBezTo>
                <a:cubicBezTo>
                  <a:pt x="1705331" y="2114916"/>
                  <a:pt x="1702604" y="2107649"/>
                  <a:pt x="1707149" y="2102198"/>
                </a:cubicBezTo>
                <a:cubicBezTo>
                  <a:pt x="1713513" y="2094931"/>
                  <a:pt x="1718967" y="2084029"/>
                  <a:pt x="1731693" y="2084938"/>
                </a:cubicBezTo>
                <a:cubicBezTo>
                  <a:pt x="1734420" y="2085846"/>
                  <a:pt x="1738965" y="2083121"/>
                  <a:pt x="1740783" y="2081304"/>
                </a:cubicBezTo>
                <a:cubicBezTo>
                  <a:pt x="1742601" y="2077670"/>
                  <a:pt x="1745328" y="2074037"/>
                  <a:pt x="1747147" y="2070403"/>
                </a:cubicBezTo>
                <a:cubicBezTo>
                  <a:pt x="1747147" y="2070403"/>
                  <a:pt x="1746238" y="2069495"/>
                  <a:pt x="1745328" y="2069495"/>
                </a:cubicBezTo>
                <a:cubicBezTo>
                  <a:pt x="1747147" y="2068586"/>
                  <a:pt x="1748964" y="2067678"/>
                  <a:pt x="1749874" y="2066769"/>
                </a:cubicBezTo>
                <a:cubicBezTo>
                  <a:pt x="1753510" y="2061319"/>
                  <a:pt x="1757146" y="2055868"/>
                  <a:pt x="1760782" y="2049509"/>
                </a:cubicBezTo>
                <a:cubicBezTo>
                  <a:pt x="1757146" y="2040425"/>
                  <a:pt x="1754419" y="2030432"/>
                  <a:pt x="1749874" y="2021348"/>
                </a:cubicBezTo>
                <a:cubicBezTo>
                  <a:pt x="1748055" y="2018623"/>
                  <a:pt x="1747147" y="2014989"/>
                  <a:pt x="1748964" y="2012264"/>
                </a:cubicBezTo>
                <a:cubicBezTo>
                  <a:pt x="1748964" y="2011356"/>
                  <a:pt x="1750783" y="2009539"/>
                  <a:pt x="1750783" y="2009539"/>
                </a:cubicBezTo>
                <a:cubicBezTo>
                  <a:pt x="1763509" y="2020440"/>
                  <a:pt x="1765327" y="2004996"/>
                  <a:pt x="1771690" y="2000454"/>
                </a:cubicBezTo>
                <a:cubicBezTo>
                  <a:pt x="1776235" y="1997729"/>
                  <a:pt x="1776235" y="1991370"/>
                  <a:pt x="1775326" y="1986828"/>
                </a:cubicBezTo>
                <a:cubicBezTo>
                  <a:pt x="1768054" y="1984103"/>
                  <a:pt x="1765327" y="1998638"/>
                  <a:pt x="1756237" y="1995004"/>
                </a:cubicBezTo>
                <a:cubicBezTo>
                  <a:pt x="1756237" y="1995912"/>
                  <a:pt x="1755328" y="1996821"/>
                  <a:pt x="1754419" y="1996821"/>
                </a:cubicBezTo>
                <a:cubicBezTo>
                  <a:pt x="1749874" y="2004088"/>
                  <a:pt x="1741692" y="2012264"/>
                  <a:pt x="1732602" y="2018623"/>
                </a:cubicBezTo>
                <a:cubicBezTo>
                  <a:pt x="1722603" y="2025890"/>
                  <a:pt x="1713513" y="2032249"/>
                  <a:pt x="1708967" y="2035883"/>
                </a:cubicBezTo>
                <a:cubicBezTo>
                  <a:pt x="1709877" y="2034066"/>
                  <a:pt x="1704422" y="2032249"/>
                  <a:pt x="1702604" y="2032249"/>
                </a:cubicBezTo>
                <a:cubicBezTo>
                  <a:pt x="1698059" y="2039517"/>
                  <a:pt x="1673515" y="2043150"/>
                  <a:pt x="1685333" y="2044967"/>
                </a:cubicBezTo>
                <a:cubicBezTo>
                  <a:pt x="1677151" y="2050418"/>
                  <a:pt x="1674424" y="2047692"/>
                  <a:pt x="1669879" y="2046784"/>
                </a:cubicBezTo>
                <a:cubicBezTo>
                  <a:pt x="1688060" y="2040425"/>
                  <a:pt x="1702604" y="2027707"/>
                  <a:pt x="1716240" y="2026799"/>
                </a:cubicBezTo>
                <a:cubicBezTo>
                  <a:pt x="1718967" y="2018623"/>
                  <a:pt x="1729875" y="2013172"/>
                  <a:pt x="1738965" y="2006813"/>
                </a:cubicBezTo>
                <a:cubicBezTo>
                  <a:pt x="1742601" y="2004996"/>
                  <a:pt x="1745328" y="2003180"/>
                  <a:pt x="1747147" y="2001363"/>
                </a:cubicBezTo>
                <a:cubicBezTo>
                  <a:pt x="1746238" y="2000454"/>
                  <a:pt x="1744419" y="1999546"/>
                  <a:pt x="1742601" y="1999546"/>
                </a:cubicBezTo>
                <a:cubicBezTo>
                  <a:pt x="1742601" y="1999546"/>
                  <a:pt x="1741692" y="1997729"/>
                  <a:pt x="1742601" y="1996821"/>
                </a:cubicBezTo>
                <a:cubicBezTo>
                  <a:pt x="1743511" y="1995004"/>
                  <a:pt x="1745328" y="1993187"/>
                  <a:pt x="1746238" y="1991370"/>
                </a:cubicBezTo>
                <a:cubicBezTo>
                  <a:pt x="1747147" y="1987736"/>
                  <a:pt x="1748055" y="1984103"/>
                  <a:pt x="1744419" y="1982286"/>
                </a:cubicBezTo>
                <a:cubicBezTo>
                  <a:pt x="1741692" y="1980469"/>
                  <a:pt x="1738056" y="1979560"/>
                  <a:pt x="1734420" y="1982286"/>
                </a:cubicBezTo>
                <a:cubicBezTo>
                  <a:pt x="1731693" y="1984103"/>
                  <a:pt x="1728966" y="1985920"/>
                  <a:pt x="1726239" y="1987736"/>
                </a:cubicBezTo>
                <a:cubicBezTo>
                  <a:pt x="1726239" y="1990462"/>
                  <a:pt x="1726239" y="1995004"/>
                  <a:pt x="1724421" y="1997729"/>
                </a:cubicBezTo>
                <a:cubicBezTo>
                  <a:pt x="1723512" y="1999546"/>
                  <a:pt x="1718967" y="2000454"/>
                  <a:pt x="1716240" y="2001363"/>
                </a:cubicBezTo>
                <a:cubicBezTo>
                  <a:pt x="1711694" y="2002271"/>
                  <a:pt x="1706240" y="2001363"/>
                  <a:pt x="1702604" y="2002271"/>
                </a:cubicBezTo>
                <a:cubicBezTo>
                  <a:pt x="1704422" y="2003180"/>
                  <a:pt x="1707149" y="2003180"/>
                  <a:pt x="1700786" y="2005905"/>
                </a:cubicBezTo>
                <a:cubicBezTo>
                  <a:pt x="1698968" y="2005905"/>
                  <a:pt x="1697150" y="2006813"/>
                  <a:pt x="1694423" y="2007722"/>
                </a:cubicBezTo>
                <a:cubicBezTo>
                  <a:pt x="1693514" y="2007722"/>
                  <a:pt x="1692605" y="2007722"/>
                  <a:pt x="1691696" y="2007722"/>
                </a:cubicBezTo>
                <a:cubicBezTo>
                  <a:pt x="1678970" y="2012264"/>
                  <a:pt x="1663516" y="2024074"/>
                  <a:pt x="1653517" y="2025890"/>
                </a:cubicBezTo>
                <a:cubicBezTo>
                  <a:pt x="1658971" y="2022256"/>
                  <a:pt x="1665334" y="2018623"/>
                  <a:pt x="1670788" y="2014989"/>
                </a:cubicBezTo>
                <a:cubicBezTo>
                  <a:pt x="1667152" y="2014989"/>
                  <a:pt x="1664425" y="2014989"/>
                  <a:pt x="1660789" y="2014081"/>
                </a:cubicBezTo>
                <a:cubicBezTo>
                  <a:pt x="1659880" y="2014081"/>
                  <a:pt x="1658971" y="2013172"/>
                  <a:pt x="1658062" y="2012264"/>
                </a:cubicBezTo>
                <a:cubicBezTo>
                  <a:pt x="1658062" y="2012264"/>
                  <a:pt x="1658971" y="2010447"/>
                  <a:pt x="1658971" y="2010447"/>
                </a:cubicBezTo>
                <a:cubicBezTo>
                  <a:pt x="1664425" y="2006813"/>
                  <a:pt x="1668970" y="2006813"/>
                  <a:pt x="1674424" y="2010447"/>
                </a:cubicBezTo>
                <a:cubicBezTo>
                  <a:pt x="1674424" y="2010447"/>
                  <a:pt x="1674424" y="2011356"/>
                  <a:pt x="1675333" y="2012264"/>
                </a:cubicBezTo>
                <a:cubicBezTo>
                  <a:pt x="1678060" y="2009539"/>
                  <a:pt x="1681696" y="2007722"/>
                  <a:pt x="1684424" y="2005905"/>
                </a:cubicBezTo>
                <a:cubicBezTo>
                  <a:pt x="1681696" y="2003180"/>
                  <a:pt x="1678970" y="2000454"/>
                  <a:pt x="1674424" y="2001363"/>
                </a:cubicBezTo>
                <a:cubicBezTo>
                  <a:pt x="1670788" y="2002271"/>
                  <a:pt x="1666243" y="2001363"/>
                  <a:pt x="1662607" y="2001363"/>
                </a:cubicBezTo>
                <a:cubicBezTo>
                  <a:pt x="1658971" y="2004996"/>
                  <a:pt x="1654426" y="2008630"/>
                  <a:pt x="1649881" y="2010447"/>
                </a:cubicBezTo>
                <a:cubicBezTo>
                  <a:pt x="1648972" y="2006813"/>
                  <a:pt x="1641699" y="2014081"/>
                  <a:pt x="1641699" y="2008630"/>
                </a:cubicBezTo>
                <a:cubicBezTo>
                  <a:pt x="1640790" y="2007722"/>
                  <a:pt x="1641699" y="2006813"/>
                  <a:pt x="1641699" y="2004996"/>
                </a:cubicBezTo>
                <a:cubicBezTo>
                  <a:pt x="1635336" y="2008630"/>
                  <a:pt x="1628064" y="2008630"/>
                  <a:pt x="1620792" y="2008630"/>
                </a:cubicBezTo>
                <a:cubicBezTo>
                  <a:pt x="1613520" y="2007722"/>
                  <a:pt x="1608975" y="2009539"/>
                  <a:pt x="1606248" y="2018623"/>
                </a:cubicBezTo>
                <a:cubicBezTo>
                  <a:pt x="1604429" y="2023165"/>
                  <a:pt x="1601702" y="2025890"/>
                  <a:pt x="1597157" y="2028616"/>
                </a:cubicBezTo>
                <a:cubicBezTo>
                  <a:pt x="1597157" y="2030432"/>
                  <a:pt x="1595339" y="2034066"/>
                  <a:pt x="1591703" y="2036791"/>
                </a:cubicBezTo>
                <a:cubicBezTo>
                  <a:pt x="1598975" y="2036791"/>
                  <a:pt x="1601702" y="2044059"/>
                  <a:pt x="1610793" y="2041334"/>
                </a:cubicBezTo>
                <a:cubicBezTo>
                  <a:pt x="1607157" y="2043150"/>
                  <a:pt x="1604429" y="2044967"/>
                  <a:pt x="1603520" y="2047692"/>
                </a:cubicBezTo>
                <a:cubicBezTo>
                  <a:pt x="1607157" y="2049509"/>
                  <a:pt x="1613520" y="2046784"/>
                  <a:pt x="1615338" y="2050418"/>
                </a:cubicBezTo>
                <a:cubicBezTo>
                  <a:pt x="1607157" y="2052235"/>
                  <a:pt x="1597157" y="2057685"/>
                  <a:pt x="1588976" y="2065861"/>
                </a:cubicBezTo>
                <a:cubicBezTo>
                  <a:pt x="1586249" y="2058594"/>
                  <a:pt x="1573523" y="2067678"/>
                  <a:pt x="1569887" y="2069495"/>
                </a:cubicBezTo>
                <a:cubicBezTo>
                  <a:pt x="1574432" y="2072220"/>
                  <a:pt x="1580795" y="2070403"/>
                  <a:pt x="1586249" y="2065861"/>
                </a:cubicBezTo>
                <a:cubicBezTo>
                  <a:pt x="1585340" y="2074037"/>
                  <a:pt x="1595339" y="2063136"/>
                  <a:pt x="1595339" y="2069495"/>
                </a:cubicBezTo>
                <a:cubicBezTo>
                  <a:pt x="1588067" y="2074945"/>
                  <a:pt x="1558069" y="2070403"/>
                  <a:pt x="1551706" y="2085846"/>
                </a:cubicBezTo>
                <a:cubicBezTo>
                  <a:pt x="1569887" y="2075854"/>
                  <a:pt x="1576250" y="2081304"/>
                  <a:pt x="1589885" y="2078579"/>
                </a:cubicBezTo>
                <a:cubicBezTo>
                  <a:pt x="1596248" y="2085846"/>
                  <a:pt x="1593521" y="2090388"/>
                  <a:pt x="1588976" y="2094931"/>
                </a:cubicBezTo>
                <a:cubicBezTo>
                  <a:pt x="1587158" y="2091297"/>
                  <a:pt x="1587158" y="2091297"/>
                  <a:pt x="1587158" y="2091297"/>
                </a:cubicBezTo>
                <a:cubicBezTo>
                  <a:pt x="1582613" y="2093114"/>
                  <a:pt x="1581704" y="2094931"/>
                  <a:pt x="1578977" y="2096747"/>
                </a:cubicBezTo>
                <a:cubicBezTo>
                  <a:pt x="1580795" y="2097656"/>
                  <a:pt x="1582613" y="2097656"/>
                  <a:pt x="1579886" y="2099473"/>
                </a:cubicBezTo>
                <a:cubicBezTo>
                  <a:pt x="1580795" y="2101289"/>
                  <a:pt x="1581477" y="2100608"/>
                  <a:pt x="1582613" y="2099359"/>
                </a:cubicBezTo>
                <a:lnTo>
                  <a:pt x="1588027" y="2095865"/>
                </a:lnTo>
                <a:lnTo>
                  <a:pt x="1588029" y="2095865"/>
                </a:lnTo>
                <a:lnTo>
                  <a:pt x="1576250" y="2104015"/>
                </a:lnTo>
                <a:cubicBezTo>
                  <a:pt x="1571932" y="2106740"/>
                  <a:pt x="1567614" y="2109465"/>
                  <a:pt x="1564432" y="2112191"/>
                </a:cubicBezTo>
                <a:cubicBezTo>
                  <a:pt x="1543525" y="2117641"/>
                  <a:pt x="1517163" y="2136718"/>
                  <a:pt x="1500801" y="2136718"/>
                </a:cubicBezTo>
                <a:cubicBezTo>
                  <a:pt x="1507164" y="2133084"/>
                  <a:pt x="1523526" y="2129451"/>
                  <a:pt x="1523526" y="2121275"/>
                </a:cubicBezTo>
                <a:cubicBezTo>
                  <a:pt x="1516254" y="2115824"/>
                  <a:pt x="1510800" y="2129451"/>
                  <a:pt x="1506255" y="2124000"/>
                </a:cubicBezTo>
                <a:cubicBezTo>
                  <a:pt x="1516254" y="2118549"/>
                  <a:pt x="1520799" y="2120366"/>
                  <a:pt x="1523526" y="2113099"/>
                </a:cubicBezTo>
                <a:cubicBezTo>
                  <a:pt x="1519890" y="2114007"/>
                  <a:pt x="1519890" y="2111282"/>
                  <a:pt x="1518072" y="2112191"/>
                </a:cubicBezTo>
                <a:cubicBezTo>
                  <a:pt x="1508982" y="2116733"/>
                  <a:pt x="1499892" y="2124909"/>
                  <a:pt x="1502619" y="2128542"/>
                </a:cubicBezTo>
                <a:cubicBezTo>
                  <a:pt x="1501710" y="2124000"/>
                  <a:pt x="1497165" y="2133993"/>
                  <a:pt x="1495346" y="2129451"/>
                </a:cubicBezTo>
                <a:cubicBezTo>
                  <a:pt x="1498073" y="2126725"/>
                  <a:pt x="1497165" y="2123092"/>
                  <a:pt x="1498073" y="2120366"/>
                </a:cubicBezTo>
                <a:cubicBezTo>
                  <a:pt x="1508982" y="2116733"/>
                  <a:pt x="1515345" y="2112191"/>
                  <a:pt x="1516254" y="2106740"/>
                </a:cubicBezTo>
                <a:cubicBezTo>
                  <a:pt x="1500801" y="2104923"/>
                  <a:pt x="1491710" y="2112191"/>
                  <a:pt x="1480802" y="2114007"/>
                </a:cubicBezTo>
                <a:cubicBezTo>
                  <a:pt x="1478075" y="2117641"/>
                  <a:pt x="1475348" y="2121275"/>
                  <a:pt x="1472621" y="2124909"/>
                </a:cubicBezTo>
                <a:cubicBezTo>
                  <a:pt x="1469894" y="2127634"/>
                  <a:pt x="1466258" y="2126725"/>
                  <a:pt x="1462621" y="2125817"/>
                </a:cubicBezTo>
                <a:cubicBezTo>
                  <a:pt x="1459895" y="2124909"/>
                  <a:pt x="1458985" y="2120366"/>
                  <a:pt x="1454440" y="2123092"/>
                </a:cubicBezTo>
                <a:cubicBezTo>
                  <a:pt x="1448986" y="2126725"/>
                  <a:pt x="1441714" y="2128542"/>
                  <a:pt x="1437169" y="2133084"/>
                </a:cubicBezTo>
                <a:cubicBezTo>
                  <a:pt x="1426261" y="2143985"/>
                  <a:pt x="1413534" y="2151253"/>
                  <a:pt x="1399899" y="2156703"/>
                </a:cubicBezTo>
                <a:cubicBezTo>
                  <a:pt x="1399899" y="2156703"/>
                  <a:pt x="1399899" y="2156703"/>
                  <a:pt x="1399899" y="2157612"/>
                </a:cubicBezTo>
                <a:cubicBezTo>
                  <a:pt x="1399899" y="2157612"/>
                  <a:pt x="1400808" y="2158520"/>
                  <a:pt x="1400808" y="2159429"/>
                </a:cubicBezTo>
                <a:cubicBezTo>
                  <a:pt x="1413534" y="2156703"/>
                  <a:pt x="1423534" y="2160337"/>
                  <a:pt x="1437169" y="2153070"/>
                </a:cubicBezTo>
                <a:cubicBezTo>
                  <a:pt x="1436260" y="2153978"/>
                  <a:pt x="1435351" y="2154887"/>
                  <a:pt x="1434442" y="2155795"/>
                </a:cubicBezTo>
                <a:cubicBezTo>
                  <a:pt x="1442623" y="2153978"/>
                  <a:pt x="1450804" y="2152161"/>
                  <a:pt x="1459895" y="2151253"/>
                </a:cubicBezTo>
                <a:cubicBezTo>
                  <a:pt x="1465348" y="2160337"/>
                  <a:pt x="1449895" y="2150345"/>
                  <a:pt x="1450804" y="2158520"/>
                </a:cubicBezTo>
                <a:cubicBezTo>
                  <a:pt x="1456258" y="2159429"/>
                  <a:pt x="1474439" y="2155795"/>
                  <a:pt x="1474439" y="2149436"/>
                </a:cubicBezTo>
                <a:cubicBezTo>
                  <a:pt x="1470803" y="2151253"/>
                  <a:pt x="1466258" y="2153070"/>
                  <a:pt x="1462621" y="2154887"/>
                </a:cubicBezTo>
                <a:cubicBezTo>
                  <a:pt x="1463531" y="2151253"/>
                  <a:pt x="1468985" y="2149436"/>
                  <a:pt x="1473530" y="2146711"/>
                </a:cubicBezTo>
                <a:cubicBezTo>
                  <a:pt x="1474439" y="2146711"/>
                  <a:pt x="1474439" y="2146711"/>
                  <a:pt x="1474439" y="2146711"/>
                </a:cubicBezTo>
                <a:cubicBezTo>
                  <a:pt x="1477166" y="2144894"/>
                  <a:pt x="1479893" y="2143985"/>
                  <a:pt x="1481711" y="2142169"/>
                </a:cubicBezTo>
                <a:cubicBezTo>
                  <a:pt x="1483075" y="2142850"/>
                  <a:pt x="1490063" y="2141998"/>
                  <a:pt x="1491170" y="2142680"/>
                </a:cubicBezTo>
                <a:lnTo>
                  <a:pt x="1490226" y="2143644"/>
                </a:lnTo>
                <a:lnTo>
                  <a:pt x="1488983" y="2143985"/>
                </a:lnTo>
                <a:cubicBezTo>
                  <a:pt x="1488983" y="2143985"/>
                  <a:pt x="1488983" y="2143985"/>
                  <a:pt x="1489892" y="2143985"/>
                </a:cubicBezTo>
                <a:lnTo>
                  <a:pt x="1490226" y="2143644"/>
                </a:lnTo>
                <a:lnTo>
                  <a:pt x="1514209" y="2137059"/>
                </a:lnTo>
                <a:cubicBezTo>
                  <a:pt x="1522390" y="2134447"/>
                  <a:pt x="1530344" y="2131722"/>
                  <a:pt x="1538071" y="2129451"/>
                </a:cubicBezTo>
                <a:cubicBezTo>
                  <a:pt x="1558069" y="2123092"/>
                  <a:pt x="1576250" y="2117641"/>
                  <a:pt x="1596248" y="2117641"/>
                </a:cubicBezTo>
                <a:cubicBezTo>
                  <a:pt x="1599884" y="2109465"/>
                  <a:pt x="1607157" y="2106740"/>
                  <a:pt x="1615338" y="2105831"/>
                </a:cubicBezTo>
                <a:cubicBezTo>
                  <a:pt x="1636245" y="2099473"/>
                  <a:pt x="1652608" y="2087663"/>
                  <a:pt x="1663516" y="2076762"/>
                </a:cubicBezTo>
                <a:cubicBezTo>
                  <a:pt x="1669879" y="2084938"/>
                  <a:pt x="1679879" y="2063136"/>
                  <a:pt x="1689878" y="2063136"/>
                </a:cubicBezTo>
                <a:cubicBezTo>
                  <a:pt x="1688969" y="2060410"/>
                  <a:pt x="1690787" y="2059502"/>
                  <a:pt x="1687151" y="2059502"/>
                </a:cubicBezTo>
                <a:cubicBezTo>
                  <a:pt x="1697605" y="2058594"/>
                  <a:pt x="1703286" y="2052462"/>
                  <a:pt x="1709081" y="2045648"/>
                </a:cubicBezTo>
                <a:lnTo>
                  <a:pt x="1723518" y="2034194"/>
                </a:lnTo>
                <a:lnTo>
                  <a:pt x="1723782" y="2039843"/>
                </a:lnTo>
                <a:cubicBezTo>
                  <a:pt x="1720842" y="2045932"/>
                  <a:pt x="1710104" y="2052916"/>
                  <a:pt x="1708058" y="2060410"/>
                </a:cubicBezTo>
                <a:cubicBezTo>
                  <a:pt x="1691696" y="2060410"/>
                  <a:pt x="1684424" y="2074945"/>
                  <a:pt x="1667152" y="2084938"/>
                </a:cubicBezTo>
                <a:cubicBezTo>
                  <a:pt x="1667152" y="2086300"/>
                  <a:pt x="1667152" y="2089480"/>
                  <a:pt x="1666129" y="2092205"/>
                </a:cubicBezTo>
                <a:lnTo>
                  <a:pt x="1662463" y="2094532"/>
                </a:lnTo>
                <a:lnTo>
                  <a:pt x="1660675" y="2093341"/>
                </a:lnTo>
                <a:cubicBezTo>
                  <a:pt x="1658289" y="2092659"/>
                  <a:pt x="1654426" y="2092205"/>
                  <a:pt x="1653517" y="2091297"/>
                </a:cubicBezTo>
                <a:cubicBezTo>
                  <a:pt x="1644426" y="2094931"/>
                  <a:pt x="1637154" y="2101289"/>
                  <a:pt x="1629882" y="2106740"/>
                </a:cubicBezTo>
                <a:cubicBezTo>
                  <a:pt x="1635336" y="2107649"/>
                  <a:pt x="1639882" y="2109465"/>
                  <a:pt x="1641699" y="2111282"/>
                </a:cubicBezTo>
                <a:cubicBezTo>
                  <a:pt x="1639882" y="2112191"/>
                  <a:pt x="1638063" y="2112191"/>
                  <a:pt x="1636245" y="2113099"/>
                </a:cubicBezTo>
                <a:cubicBezTo>
                  <a:pt x="1636245" y="2114916"/>
                  <a:pt x="1636245" y="2115824"/>
                  <a:pt x="1638972" y="2117641"/>
                </a:cubicBezTo>
                <a:cubicBezTo>
                  <a:pt x="1628973" y="2124000"/>
                  <a:pt x="1627155" y="2120366"/>
                  <a:pt x="1620792" y="2121275"/>
                </a:cubicBezTo>
                <a:cubicBezTo>
                  <a:pt x="1628064" y="2128542"/>
                  <a:pt x="1596248" y="2136718"/>
                  <a:pt x="1589885" y="2144894"/>
                </a:cubicBezTo>
                <a:cubicBezTo>
                  <a:pt x="1589885" y="2142169"/>
                  <a:pt x="1586249" y="2142169"/>
                  <a:pt x="1581704" y="2143985"/>
                </a:cubicBezTo>
                <a:cubicBezTo>
                  <a:pt x="1583522" y="2145802"/>
                  <a:pt x="1585340" y="2144894"/>
                  <a:pt x="1583522" y="2148527"/>
                </a:cubicBezTo>
                <a:cubicBezTo>
                  <a:pt x="1537162" y="2163971"/>
                  <a:pt x="1495346" y="2175780"/>
                  <a:pt x="1452622" y="2188498"/>
                </a:cubicBezTo>
                <a:cubicBezTo>
                  <a:pt x="1437169" y="2187590"/>
                  <a:pt x="1395354" y="2193041"/>
                  <a:pt x="1399899" y="2207575"/>
                </a:cubicBezTo>
                <a:cubicBezTo>
                  <a:pt x="1348993" y="2223927"/>
                  <a:pt x="1293543" y="2227561"/>
                  <a:pt x="1236274" y="2232103"/>
                </a:cubicBezTo>
                <a:cubicBezTo>
                  <a:pt x="1217185" y="2225744"/>
                  <a:pt x="1193550" y="2229377"/>
                  <a:pt x="1175370" y="2230286"/>
                </a:cubicBezTo>
                <a:cubicBezTo>
                  <a:pt x="1178097" y="2230286"/>
                  <a:pt x="1170825" y="2226652"/>
                  <a:pt x="1165370" y="2228469"/>
                </a:cubicBezTo>
                <a:cubicBezTo>
                  <a:pt x="1147190" y="2234828"/>
                  <a:pt x="1178097" y="2240279"/>
                  <a:pt x="1193550" y="2239370"/>
                </a:cubicBezTo>
                <a:cubicBezTo>
                  <a:pt x="1179915" y="2239370"/>
                  <a:pt x="1192641" y="2249363"/>
                  <a:pt x="1195368" y="2252997"/>
                </a:cubicBezTo>
                <a:cubicBezTo>
                  <a:pt x="1224457" y="2255722"/>
                  <a:pt x="1248092" y="2254813"/>
                  <a:pt x="1273544" y="2257539"/>
                </a:cubicBezTo>
                <a:cubicBezTo>
                  <a:pt x="1279908" y="2256630"/>
                  <a:pt x="1280817" y="2252088"/>
                  <a:pt x="1288998" y="2252088"/>
                </a:cubicBezTo>
                <a:cubicBezTo>
                  <a:pt x="1299906" y="2257539"/>
                  <a:pt x="1311723" y="2246637"/>
                  <a:pt x="1324450" y="2246637"/>
                </a:cubicBezTo>
                <a:cubicBezTo>
                  <a:pt x="1332631" y="2245729"/>
                  <a:pt x="1338994" y="2251180"/>
                  <a:pt x="1346266" y="2250271"/>
                </a:cubicBezTo>
                <a:cubicBezTo>
                  <a:pt x="1354448" y="2249363"/>
                  <a:pt x="1361720" y="2242095"/>
                  <a:pt x="1368992" y="2241187"/>
                </a:cubicBezTo>
                <a:cubicBezTo>
                  <a:pt x="1373537" y="2241187"/>
                  <a:pt x="1380809" y="2242095"/>
                  <a:pt x="1384445" y="2242095"/>
                </a:cubicBezTo>
                <a:cubicBezTo>
                  <a:pt x="1384445" y="2242095"/>
                  <a:pt x="1382627" y="2239370"/>
                  <a:pt x="1381718" y="2239370"/>
                </a:cubicBezTo>
                <a:cubicBezTo>
                  <a:pt x="1389900" y="2238462"/>
                  <a:pt x="1393536" y="2242095"/>
                  <a:pt x="1400808" y="2241187"/>
                </a:cubicBezTo>
                <a:cubicBezTo>
                  <a:pt x="1401717" y="2241187"/>
                  <a:pt x="1401717" y="2236645"/>
                  <a:pt x="1402626" y="2235737"/>
                </a:cubicBezTo>
                <a:cubicBezTo>
                  <a:pt x="1410807" y="2231194"/>
                  <a:pt x="1423534" y="2236645"/>
                  <a:pt x="1434442" y="2234828"/>
                </a:cubicBezTo>
                <a:cubicBezTo>
                  <a:pt x="1440805" y="2228469"/>
                  <a:pt x="1424442" y="2230286"/>
                  <a:pt x="1435351" y="2226652"/>
                </a:cubicBezTo>
                <a:cubicBezTo>
                  <a:pt x="1437169" y="2231194"/>
                  <a:pt x="1447168" y="2228469"/>
                  <a:pt x="1451713" y="2230286"/>
                </a:cubicBezTo>
                <a:cubicBezTo>
                  <a:pt x="1457167" y="2220293"/>
                  <a:pt x="1480802" y="2223927"/>
                  <a:pt x="1475348" y="2216659"/>
                </a:cubicBezTo>
                <a:cubicBezTo>
                  <a:pt x="1484438" y="2215751"/>
                  <a:pt x="1497165" y="2214843"/>
                  <a:pt x="1508982" y="2212117"/>
                </a:cubicBezTo>
                <a:cubicBezTo>
                  <a:pt x="1520799" y="2209392"/>
                  <a:pt x="1531707" y="2205758"/>
                  <a:pt x="1539889" y="2203033"/>
                </a:cubicBezTo>
                <a:cubicBezTo>
                  <a:pt x="1537162" y="2203941"/>
                  <a:pt x="1538071" y="2205758"/>
                  <a:pt x="1538071" y="2208484"/>
                </a:cubicBezTo>
                <a:cubicBezTo>
                  <a:pt x="1557160" y="2201216"/>
                  <a:pt x="1563523" y="2199399"/>
                  <a:pt x="1574432" y="2198491"/>
                </a:cubicBezTo>
                <a:cubicBezTo>
                  <a:pt x="1573523" y="2197583"/>
                  <a:pt x="1571704" y="2197583"/>
                  <a:pt x="1570796" y="2196674"/>
                </a:cubicBezTo>
                <a:cubicBezTo>
                  <a:pt x="1584431" y="2192132"/>
                  <a:pt x="1598066" y="2188498"/>
                  <a:pt x="1609884" y="2183048"/>
                </a:cubicBezTo>
                <a:cubicBezTo>
                  <a:pt x="1620792" y="2177597"/>
                  <a:pt x="1630791" y="2173055"/>
                  <a:pt x="1638972" y="2168513"/>
                </a:cubicBezTo>
                <a:cubicBezTo>
                  <a:pt x="1641699" y="2169421"/>
                  <a:pt x="1644426" y="2170330"/>
                  <a:pt x="1648063" y="2170330"/>
                </a:cubicBezTo>
                <a:cubicBezTo>
                  <a:pt x="1652608" y="2163971"/>
                  <a:pt x="1655335" y="2164879"/>
                  <a:pt x="1660789" y="2165788"/>
                </a:cubicBezTo>
                <a:cubicBezTo>
                  <a:pt x="1664425" y="2161245"/>
                  <a:pt x="1659880" y="2156703"/>
                  <a:pt x="1668061" y="2156703"/>
                </a:cubicBezTo>
                <a:cubicBezTo>
                  <a:pt x="1661698" y="2163971"/>
                  <a:pt x="1679879" y="2155795"/>
                  <a:pt x="1685333" y="2154887"/>
                </a:cubicBezTo>
                <a:cubicBezTo>
                  <a:pt x="1683515" y="2152161"/>
                  <a:pt x="1690787" y="2150345"/>
                  <a:pt x="1687151" y="2146711"/>
                </a:cubicBezTo>
                <a:cubicBezTo>
                  <a:pt x="1686242" y="2143985"/>
                  <a:pt x="1679879" y="2148527"/>
                  <a:pt x="1678060" y="2146711"/>
                </a:cubicBezTo>
                <a:cubicBezTo>
                  <a:pt x="1693514" y="2139443"/>
                  <a:pt x="1696241" y="2143077"/>
                  <a:pt x="1699877" y="2149436"/>
                </a:cubicBezTo>
                <a:cubicBezTo>
                  <a:pt x="1695332" y="2153978"/>
                  <a:pt x="1685333" y="2158520"/>
                  <a:pt x="1680788" y="2163971"/>
                </a:cubicBezTo>
                <a:cubicBezTo>
                  <a:pt x="1672606" y="2158520"/>
                  <a:pt x="1648972" y="2174872"/>
                  <a:pt x="1644426" y="2180323"/>
                </a:cubicBezTo>
                <a:cubicBezTo>
                  <a:pt x="1647154" y="2179414"/>
                  <a:pt x="1647154" y="2182139"/>
                  <a:pt x="1649881" y="2181231"/>
                </a:cubicBezTo>
                <a:cubicBezTo>
                  <a:pt x="1649881" y="2179414"/>
                  <a:pt x="1648063" y="2177597"/>
                  <a:pt x="1650790" y="2175780"/>
                </a:cubicBezTo>
                <a:cubicBezTo>
                  <a:pt x="1668970" y="2177597"/>
                  <a:pt x="1681696" y="2165788"/>
                  <a:pt x="1699877" y="2155795"/>
                </a:cubicBezTo>
                <a:cubicBezTo>
                  <a:pt x="1697150" y="2163971"/>
                  <a:pt x="1707149" y="2157612"/>
                  <a:pt x="1709877" y="2162154"/>
                </a:cubicBezTo>
                <a:cubicBezTo>
                  <a:pt x="1690787" y="2172147"/>
                  <a:pt x="1670788" y="2180323"/>
                  <a:pt x="1653517" y="2189407"/>
                </a:cubicBezTo>
                <a:cubicBezTo>
                  <a:pt x="1659880" y="2183048"/>
                  <a:pt x="1644426" y="2188498"/>
                  <a:pt x="1641699" y="2188498"/>
                </a:cubicBezTo>
                <a:cubicBezTo>
                  <a:pt x="1638063" y="2192132"/>
                  <a:pt x="1625337" y="2203033"/>
                  <a:pt x="1621701" y="2202125"/>
                </a:cubicBezTo>
                <a:cubicBezTo>
                  <a:pt x="1624428" y="2201216"/>
                  <a:pt x="1623519" y="2199399"/>
                  <a:pt x="1622610" y="2197583"/>
                </a:cubicBezTo>
                <a:cubicBezTo>
                  <a:pt x="1614429" y="2208484"/>
                  <a:pt x="1598066" y="2211209"/>
                  <a:pt x="1584431" y="2218476"/>
                </a:cubicBezTo>
                <a:cubicBezTo>
                  <a:pt x="1599884" y="2212117"/>
                  <a:pt x="1593521" y="2217568"/>
                  <a:pt x="1606248" y="2214843"/>
                </a:cubicBezTo>
                <a:cubicBezTo>
                  <a:pt x="1595339" y="2221202"/>
                  <a:pt x="1589885" y="2224835"/>
                  <a:pt x="1579886" y="2223019"/>
                </a:cubicBezTo>
                <a:cubicBezTo>
                  <a:pt x="1581704" y="2227561"/>
                  <a:pt x="1581704" y="2227561"/>
                  <a:pt x="1581704" y="2227561"/>
                </a:cubicBezTo>
                <a:cubicBezTo>
                  <a:pt x="1568977" y="2229377"/>
                  <a:pt x="1553524" y="2235737"/>
                  <a:pt x="1538071" y="2243004"/>
                </a:cubicBezTo>
                <a:cubicBezTo>
                  <a:pt x="1529890" y="2245729"/>
                  <a:pt x="1521708" y="2249363"/>
                  <a:pt x="1513527" y="2252088"/>
                </a:cubicBezTo>
                <a:cubicBezTo>
                  <a:pt x="1505346" y="2254813"/>
                  <a:pt x="1497165" y="2256630"/>
                  <a:pt x="1488983" y="2257539"/>
                </a:cubicBezTo>
                <a:cubicBezTo>
                  <a:pt x="1488983" y="2259355"/>
                  <a:pt x="1489892" y="2261172"/>
                  <a:pt x="1487165" y="2262081"/>
                </a:cubicBezTo>
                <a:cubicBezTo>
                  <a:pt x="1458076" y="2263898"/>
                  <a:pt x="1419897" y="2283883"/>
                  <a:pt x="1404444" y="2281158"/>
                </a:cubicBezTo>
                <a:cubicBezTo>
                  <a:pt x="1404444" y="2286608"/>
                  <a:pt x="1418079" y="2285700"/>
                  <a:pt x="1424442" y="2281158"/>
                </a:cubicBezTo>
                <a:cubicBezTo>
                  <a:pt x="1424442" y="2291150"/>
                  <a:pt x="1407171" y="2287517"/>
                  <a:pt x="1399899" y="2287517"/>
                </a:cubicBezTo>
                <a:cubicBezTo>
                  <a:pt x="1400808" y="2287517"/>
                  <a:pt x="1400808" y="2290242"/>
                  <a:pt x="1400808" y="2290242"/>
                </a:cubicBezTo>
                <a:cubicBezTo>
                  <a:pt x="1389900" y="2290242"/>
                  <a:pt x="1384445" y="2284791"/>
                  <a:pt x="1372628" y="2285700"/>
                </a:cubicBezTo>
                <a:cubicBezTo>
                  <a:pt x="1358084" y="2286608"/>
                  <a:pt x="1354448" y="2294784"/>
                  <a:pt x="1335358" y="2295692"/>
                </a:cubicBezTo>
                <a:cubicBezTo>
                  <a:pt x="1339903" y="2287517"/>
                  <a:pt x="1315359" y="2297510"/>
                  <a:pt x="1308087" y="2294784"/>
                </a:cubicBezTo>
                <a:cubicBezTo>
                  <a:pt x="1322632" y="2292059"/>
                  <a:pt x="1314450" y="2292059"/>
                  <a:pt x="1302633" y="2292967"/>
                </a:cubicBezTo>
                <a:cubicBezTo>
                  <a:pt x="1290816" y="2293876"/>
                  <a:pt x="1275362" y="2294784"/>
                  <a:pt x="1275362" y="2300235"/>
                </a:cubicBezTo>
                <a:cubicBezTo>
                  <a:pt x="1284453" y="2299326"/>
                  <a:pt x="1286271" y="2302960"/>
                  <a:pt x="1292634" y="2303868"/>
                </a:cubicBezTo>
                <a:cubicBezTo>
                  <a:pt x="1277181" y="2303868"/>
                  <a:pt x="1284453" y="2305685"/>
                  <a:pt x="1281725" y="2311136"/>
                </a:cubicBezTo>
                <a:cubicBezTo>
                  <a:pt x="1269908" y="2310227"/>
                  <a:pt x="1268090" y="2314770"/>
                  <a:pt x="1259909" y="2315678"/>
                </a:cubicBezTo>
                <a:cubicBezTo>
                  <a:pt x="1260818" y="2311136"/>
                  <a:pt x="1272635" y="2311136"/>
                  <a:pt x="1276271" y="2307502"/>
                </a:cubicBezTo>
                <a:cubicBezTo>
                  <a:pt x="1272635" y="2307502"/>
                  <a:pt x="1269908" y="2306594"/>
                  <a:pt x="1268090" y="2306594"/>
                </a:cubicBezTo>
                <a:cubicBezTo>
                  <a:pt x="1261727" y="2308410"/>
                  <a:pt x="1258091" y="2315678"/>
                  <a:pt x="1251728" y="2310227"/>
                </a:cubicBezTo>
                <a:cubicBezTo>
                  <a:pt x="1251728" y="2312953"/>
                  <a:pt x="1250819" y="2314770"/>
                  <a:pt x="1249001" y="2315678"/>
                </a:cubicBezTo>
                <a:cubicBezTo>
                  <a:pt x="1270817" y="2316586"/>
                  <a:pt x="1286271" y="2317495"/>
                  <a:pt x="1300815" y="2316586"/>
                </a:cubicBezTo>
                <a:cubicBezTo>
                  <a:pt x="1316268" y="2315678"/>
                  <a:pt x="1329904" y="2312953"/>
                  <a:pt x="1350812" y="2306594"/>
                </a:cubicBezTo>
                <a:cubicBezTo>
                  <a:pt x="1362629" y="2307502"/>
                  <a:pt x="1375355" y="2303868"/>
                  <a:pt x="1388081" y="2301143"/>
                </a:cubicBezTo>
                <a:cubicBezTo>
                  <a:pt x="1400808" y="2298418"/>
                  <a:pt x="1413534" y="2296601"/>
                  <a:pt x="1427170" y="2296601"/>
                </a:cubicBezTo>
                <a:cubicBezTo>
                  <a:pt x="1427170" y="2293876"/>
                  <a:pt x="1436260" y="2293876"/>
                  <a:pt x="1434442" y="2291150"/>
                </a:cubicBezTo>
                <a:cubicBezTo>
                  <a:pt x="1468985" y="2286608"/>
                  <a:pt x="1500801" y="2263898"/>
                  <a:pt x="1530798" y="2265714"/>
                </a:cubicBezTo>
                <a:cubicBezTo>
                  <a:pt x="1523526" y="2268440"/>
                  <a:pt x="1512618" y="2270257"/>
                  <a:pt x="1512618" y="2273890"/>
                </a:cubicBezTo>
                <a:cubicBezTo>
                  <a:pt x="1521708" y="2272073"/>
                  <a:pt x="1558978" y="2263898"/>
                  <a:pt x="1548070" y="2256630"/>
                </a:cubicBezTo>
                <a:cubicBezTo>
                  <a:pt x="1554433" y="2254813"/>
                  <a:pt x="1560796" y="2254813"/>
                  <a:pt x="1568977" y="2250271"/>
                </a:cubicBezTo>
                <a:cubicBezTo>
                  <a:pt x="1575340" y="2254813"/>
                  <a:pt x="1556251" y="2255722"/>
                  <a:pt x="1557160" y="2259355"/>
                </a:cubicBezTo>
                <a:cubicBezTo>
                  <a:pt x="1569887" y="2255722"/>
                  <a:pt x="1597157" y="2249363"/>
                  <a:pt x="1602611" y="2238462"/>
                </a:cubicBezTo>
                <a:cubicBezTo>
                  <a:pt x="1627155" y="2230286"/>
                  <a:pt x="1647154" y="2220293"/>
                  <a:pt x="1664425" y="2212117"/>
                </a:cubicBezTo>
                <a:cubicBezTo>
                  <a:pt x="1682606" y="2203033"/>
                  <a:pt x="1698059" y="2193949"/>
                  <a:pt x="1710786" y="2183048"/>
                </a:cubicBezTo>
                <a:cubicBezTo>
                  <a:pt x="1716240" y="2189407"/>
                  <a:pt x="1714422" y="2177597"/>
                  <a:pt x="1719876" y="2175780"/>
                </a:cubicBezTo>
                <a:cubicBezTo>
                  <a:pt x="1726239" y="2173963"/>
                  <a:pt x="1720785" y="2183048"/>
                  <a:pt x="1725330" y="2181231"/>
                </a:cubicBezTo>
                <a:cubicBezTo>
                  <a:pt x="1728057" y="2179414"/>
                  <a:pt x="1728966" y="2180323"/>
                  <a:pt x="1730784" y="2179414"/>
                </a:cubicBezTo>
                <a:cubicBezTo>
                  <a:pt x="1740783" y="2174872"/>
                  <a:pt x="1737147" y="2171238"/>
                  <a:pt x="1742601" y="2167605"/>
                </a:cubicBezTo>
                <a:cubicBezTo>
                  <a:pt x="1748055" y="2169421"/>
                  <a:pt x="1758964" y="2161245"/>
                  <a:pt x="1768054" y="2155795"/>
                </a:cubicBezTo>
                <a:lnTo>
                  <a:pt x="1769861" y="2153185"/>
                </a:lnTo>
                <a:lnTo>
                  <a:pt x="1768963" y="2162154"/>
                </a:lnTo>
                <a:cubicBezTo>
                  <a:pt x="1772599" y="2162154"/>
                  <a:pt x="1778962" y="2158520"/>
                  <a:pt x="1782598" y="2159429"/>
                </a:cubicBezTo>
                <a:cubicBezTo>
                  <a:pt x="1775326" y="2167605"/>
                  <a:pt x="1745328" y="2174872"/>
                  <a:pt x="1733511" y="2191223"/>
                </a:cubicBezTo>
                <a:cubicBezTo>
                  <a:pt x="1729875" y="2187590"/>
                  <a:pt x="1723512" y="2194857"/>
                  <a:pt x="1718058" y="2197583"/>
                </a:cubicBezTo>
                <a:cubicBezTo>
                  <a:pt x="1705331" y="2193041"/>
                  <a:pt x="1668970" y="2211209"/>
                  <a:pt x="1655335" y="2219385"/>
                </a:cubicBezTo>
                <a:cubicBezTo>
                  <a:pt x="1656244" y="2222110"/>
                  <a:pt x="1678060" y="2209392"/>
                  <a:pt x="1671697" y="2215751"/>
                </a:cubicBezTo>
                <a:cubicBezTo>
                  <a:pt x="1663516" y="2218476"/>
                  <a:pt x="1656244" y="2222110"/>
                  <a:pt x="1658062" y="2226652"/>
                </a:cubicBezTo>
                <a:cubicBezTo>
                  <a:pt x="1662607" y="2224835"/>
                  <a:pt x="1671697" y="2217568"/>
                  <a:pt x="1673515" y="2220293"/>
                </a:cubicBezTo>
                <a:cubicBezTo>
                  <a:pt x="1666243" y="2226652"/>
                  <a:pt x="1648972" y="2231194"/>
                  <a:pt x="1657153" y="2238462"/>
                </a:cubicBezTo>
                <a:cubicBezTo>
                  <a:pt x="1646245" y="2243912"/>
                  <a:pt x="1658062" y="2231194"/>
                  <a:pt x="1647154" y="2236645"/>
                </a:cubicBezTo>
                <a:cubicBezTo>
                  <a:pt x="1647154" y="2237553"/>
                  <a:pt x="1645335" y="2239370"/>
                  <a:pt x="1642609" y="2240279"/>
                </a:cubicBezTo>
                <a:cubicBezTo>
                  <a:pt x="1641699" y="2247546"/>
                  <a:pt x="1649881" y="2244821"/>
                  <a:pt x="1654426" y="2245729"/>
                </a:cubicBezTo>
                <a:cubicBezTo>
                  <a:pt x="1643518" y="2254813"/>
                  <a:pt x="1640790" y="2249363"/>
                  <a:pt x="1639882" y="2247546"/>
                </a:cubicBezTo>
                <a:cubicBezTo>
                  <a:pt x="1632609" y="2254813"/>
                  <a:pt x="1648063" y="2250271"/>
                  <a:pt x="1642609" y="2256630"/>
                </a:cubicBezTo>
                <a:cubicBezTo>
                  <a:pt x="1632609" y="2263898"/>
                  <a:pt x="1620792" y="2268440"/>
                  <a:pt x="1614429" y="2270257"/>
                </a:cubicBezTo>
                <a:cubicBezTo>
                  <a:pt x="1618065" y="2269348"/>
                  <a:pt x="1618065" y="2267531"/>
                  <a:pt x="1618974" y="2265714"/>
                </a:cubicBezTo>
                <a:cubicBezTo>
                  <a:pt x="1614429" y="2268440"/>
                  <a:pt x="1606248" y="2265714"/>
                  <a:pt x="1605338" y="2270257"/>
                </a:cubicBezTo>
                <a:cubicBezTo>
                  <a:pt x="1608975" y="2269348"/>
                  <a:pt x="1613520" y="2267531"/>
                  <a:pt x="1614429" y="2269348"/>
                </a:cubicBezTo>
                <a:cubicBezTo>
                  <a:pt x="1600793" y="2278432"/>
                  <a:pt x="1575340" y="2283883"/>
                  <a:pt x="1568068" y="2292967"/>
                </a:cubicBezTo>
                <a:cubicBezTo>
                  <a:pt x="1560796" y="2293876"/>
                  <a:pt x="1571704" y="2287517"/>
                  <a:pt x="1563523" y="2288425"/>
                </a:cubicBezTo>
                <a:cubicBezTo>
                  <a:pt x="1548070" y="2292059"/>
                  <a:pt x="1551706" y="2298418"/>
                  <a:pt x="1541707" y="2302960"/>
                </a:cubicBezTo>
                <a:cubicBezTo>
                  <a:pt x="1538980" y="2301143"/>
                  <a:pt x="1542616" y="2293876"/>
                  <a:pt x="1536253" y="2296601"/>
                </a:cubicBezTo>
                <a:cubicBezTo>
                  <a:pt x="1527162" y="2300235"/>
                  <a:pt x="1509891" y="2301143"/>
                  <a:pt x="1513527" y="2307502"/>
                </a:cubicBezTo>
                <a:cubicBezTo>
                  <a:pt x="1516254" y="2308410"/>
                  <a:pt x="1534434" y="2303868"/>
                  <a:pt x="1528071" y="2306594"/>
                </a:cubicBezTo>
                <a:cubicBezTo>
                  <a:pt x="1511709" y="2308410"/>
                  <a:pt x="1501710" y="2313861"/>
                  <a:pt x="1492619" y="2310227"/>
                </a:cubicBezTo>
                <a:cubicBezTo>
                  <a:pt x="1482620" y="2314770"/>
                  <a:pt x="1497165" y="2317495"/>
                  <a:pt x="1487165" y="2320220"/>
                </a:cubicBezTo>
                <a:cubicBezTo>
                  <a:pt x="1482620" y="2320220"/>
                  <a:pt x="1485347" y="2314770"/>
                  <a:pt x="1479893" y="2316586"/>
                </a:cubicBezTo>
                <a:cubicBezTo>
                  <a:pt x="1477166" y="2319312"/>
                  <a:pt x="1448986" y="2332938"/>
                  <a:pt x="1460804" y="2323854"/>
                </a:cubicBezTo>
                <a:cubicBezTo>
                  <a:pt x="1449895" y="2328396"/>
                  <a:pt x="1447168" y="2328396"/>
                  <a:pt x="1430806" y="2332938"/>
                </a:cubicBezTo>
                <a:cubicBezTo>
                  <a:pt x="1429897" y="2330213"/>
                  <a:pt x="1430806" y="2326579"/>
                  <a:pt x="1427170" y="2327488"/>
                </a:cubicBezTo>
                <a:cubicBezTo>
                  <a:pt x="1404444" y="2334755"/>
                  <a:pt x="1381718" y="2337480"/>
                  <a:pt x="1360811" y="2340206"/>
                </a:cubicBezTo>
                <a:cubicBezTo>
                  <a:pt x="1338994" y="2342931"/>
                  <a:pt x="1318995" y="2345656"/>
                  <a:pt x="1298088" y="2349290"/>
                </a:cubicBezTo>
                <a:cubicBezTo>
                  <a:pt x="1297179" y="2346564"/>
                  <a:pt x="1301724" y="2344748"/>
                  <a:pt x="1298088" y="2344748"/>
                </a:cubicBezTo>
                <a:cubicBezTo>
                  <a:pt x="1281725" y="2348381"/>
                  <a:pt x="1268999" y="2351106"/>
                  <a:pt x="1258091" y="2345656"/>
                </a:cubicBezTo>
                <a:cubicBezTo>
                  <a:pt x="1258091" y="2347473"/>
                  <a:pt x="1259909" y="2348381"/>
                  <a:pt x="1261727" y="2349290"/>
                </a:cubicBezTo>
                <a:cubicBezTo>
                  <a:pt x="1249910" y="2347473"/>
                  <a:pt x="1234456" y="2351106"/>
                  <a:pt x="1224457" y="2353832"/>
                </a:cubicBezTo>
                <a:cubicBezTo>
                  <a:pt x="1232638" y="2359282"/>
                  <a:pt x="1247183" y="2353832"/>
                  <a:pt x="1249910" y="2363824"/>
                </a:cubicBezTo>
                <a:cubicBezTo>
                  <a:pt x="1230820" y="2363824"/>
                  <a:pt x="1221730" y="2351106"/>
                  <a:pt x="1199004" y="2354740"/>
                </a:cubicBezTo>
                <a:cubicBezTo>
                  <a:pt x="1195368" y="2352015"/>
                  <a:pt x="1206276" y="2349290"/>
                  <a:pt x="1199004" y="2349290"/>
                </a:cubicBezTo>
                <a:cubicBezTo>
                  <a:pt x="1190823" y="2351106"/>
                  <a:pt x="1188096" y="2351106"/>
                  <a:pt x="1182642" y="2347473"/>
                </a:cubicBezTo>
                <a:cubicBezTo>
                  <a:pt x="1182642" y="2352923"/>
                  <a:pt x="1173552" y="2352923"/>
                  <a:pt x="1168097" y="2354740"/>
                </a:cubicBezTo>
                <a:cubicBezTo>
                  <a:pt x="1145372" y="2347473"/>
                  <a:pt x="1123555" y="2356557"/>
                  <a:pt x="1103557" y="2346564"/>
                </a:cubicBezTo>
                <a:cubicBezTo>
                  <a:pt x="1091739" y="2346564"/>
                  <a:pt x="1079013" y="2346564"/>
                  <a:pt x="1066286" y="2345656"/>
                </a:cubicBezTo>
                <a:cubicBezTo>
                  <a:pt x="1053560" y="2343839"/>
                  <a:pt x="1039925" y="2342022"/>
                  <a:pt x="1026289" y="2340206"/>
                </a:cubicBezTo>
                <a:cubicBezTo>
                  <a:pt x="999928" y="2334755"/>
                  <a:pt x="975384" y="2329304"/>
                  <a:pt x="958113" y="2322945"/>
                </a:cubicBezTo>
                <a:cubicBezTo>
                  <a:pt x="955386" y="2326579"/>
                  <a:pt x="942659" y="2321128"/>
                  <a:pt x="942659" y="2327488"/>
                </a:cubicBezTo>
                <a:cubicBezTo>
                  <a:pt x="928115" y="2317495"/>
                  <a:pt x="917207" y="2324762"/>
                  <a:pt x="908116" y="2314770"/>
                </a:cubicBezTo>
                <a:cubicBezTo>
                  <a:pt x="910843" y="2315678"/>
                  <a:pt x="914480" y="2316586"/>
                  <a:pt x="913570" y="2313861"/>
                </a:cubicBezTo>
                <a:cubicBezTo>
                  <a:pt x="908116" y="2311136"/>
                  <a:pt x="907207" y="2311136"/>
                  <a:pt x="895390" y="2307502"/>
                </a:cubicBezTo>
                <a:cubicBezTo>
                  <a:pt x="894481" y="2309319"/>
                  <a:pt x="894481" y="2312044"/>
                  <a:pt x="888118" y="2310227"/>
                </a:cubicBezTo>
                <a:cubicBezTo>
                  <a:pt x="882663" y="2298418"/>
                  <a:pt x="858120" y="2301143"/>
                  <a:pt x="844485" y="2299326"/>
                </a:cubicBezTo>
                <a:cubicBezTo>
                  <a:pt x="844485" y="2296601"/>
                  <a:pt x="849030" y="2297510"/>
                  <a:pt x="850848" y="2296601"/>
                </a:cubicBezTo>
                <a:cubicBezTo>
                  <a:pt x="840849" y="2292967"/>
                  <a:pt x="821759" y="2284791"/>
                  <a:pt x="817214" y="2291150"/>
                </a:cubicBezTo>
                <a:cubicBezTo>
                  <a:pt x="823577" y="2294784"/>
                  <a:pt x="828122" y="2288425"/>
                  <a:pt x="830849" y="2294784"/>
                </a:cubicBezTo>
                <a:cubicBezTo>
                  <a:pt x="827213" y="2293876"/>
                  <a:pt x="826304" y="2296601"/>
                  <a:pt x="824486" y="2296601"/>
                </a:cubicBezTo>
                <a:cubicBezTo>
                  <a:pt x="798124" y="2278432"/>
                  <a:pt x="757218" y="2265714"/>
                  <a:pt x="738128" y="2259355"/>
                </a:cubicBezTo>
                <a:cubicBezTo>
                  <a:pt x="730856" y="2256630"/>
                  <a:pt x="729947" y="2251180"/>
                  <a:pt x="727220" y="2249363"/>
                </a:cubicBezTo>
                <a:cubicBezTo>
                  <a:pt x="719039" y="2245729"/>
                  <a:pt x="709949" y="2248454"/>
                  <a:pt x="697222" y="2240279"/>
                </a:cubicBezTo>
                <a:cubicBezTo>
                  <a:pt x="699040" y="2241187"/>
                  <a:pt x="693586" y="2238462"/>
                  <a:pt x="687223" y="2234828"/>
                </a:cubicBezTo>
                <a:cubicBezTo>
                  <a:pt x="684496" y="2233920"/>
                  <a:pt x="659043" y="2217568"/>
                  <a:pt x="649953" y="2219385"/>
                </a:cubicBezTo>
                <a:cubicBezTo>
                  <a:pt x="647226" y="2222110"/>
                  <a:pt x="669043" y="2231194"/>
                  <a:pt x="659952" y="2230286"/>
                </a:cubicBezTo>
                <a:cubicBezTo>
                  <a:pt x="651771" y="2224835"/>
                  <a:pt x="649044" y="2222110"/>
                  <a:pt x="639954" y="2219385"/>
                </a:cubicBezTo>
                <a:cubicBezTo>
                  <a:pt x="642681" y="2216659"/>
                  <a:pt x="639954" y="2213934"/>
                  <a:pt x="636318" y="2212117"/>
                </a:cubicBezTo>
                <a:cubicBezTo>
                  <a:pt x="632682" y="2209392"/>
                  <a:pt x="627227" y="2207575"/>
                  <a:pt x="624500" y="2207575"/>
                </a:cubicBezTo>
                <a:cubicBezTo>
                  <a:pt x="630863" y="2213934"/>
                  <a:pt x="641772" y="2220293"/>
                  <a:pt x="642681" y="2226652"/>
                </a:cubicBezTo>
                <a:cubicBezTo>
                  <a:pt x="628136" y="2216659"/>
                  <a:pt x="603593" y="2193041"/>
                  <a:pt x="598138" y="2205758"/>
                </a:cubicBezTo>
                <a:cubicBezTo>
                  <a:pt x="599048" y="2204850"/>
                  <a:pt x="595412" y="2201216"/>
                  <a:pt x="593593" y="2203033"/>
                </a:cubicBezTo>
                <a:cubicBezTo>
                  <a:pt x="601775" y="2212117"/>
                  <a:pt x="596320" y="2212117"/>
                  <a:pt x="602684" y="2220293"/>
                </a:cubicBezTo>
                <a:cubicBezTo>
                  <a:pt x="589957" y="2205758"/>
                  <a:pt x="574504" y="2198491"/>
                  <a:pt x="559959" y="2190315"/>
                </a:cubicBezTo>
                <a:cubicBezTo>
                  <a:pt x="546324" y="2183048"/>
                  <a:pt x="530871" y="2175780"/>
                  <a:pt x="523598" y="2157612"/>
                </a:cubicBezTo>
                <a:cubicBezTo>
                  <a:pt x="521780" y="2159429"/>
                  <a:pt x="524507" y="2162154"/>
                  <a:pt x="522690" y="2163971"/>
                </a:cubicBezTo>
                <a:cubicBezTo>
                  <a:pt x="515417" y="2159429"/>
                  <a:pt x="519053" y="2155795"/>
                  <a:pt x="508145" y="2150345"/>
                </a:cubicBezTo>
                <a:cubicBezTo>
                  <a:pt x="507236" y="2152161"/>
                  <a:pt x="503600" y="2150345"/>
                  <a:pt x="501782" y="2153070"/>
                </a:cubicBezTo>
                <a:cubicBezTo>
                  <a:pt x="496328" y="2147619"/>
                  <a:pt x="489965" y="2143077"/>
                  <a:pt x="488146" y="2138535"/>
                </a:cubicBezTo>
                <a:cubicBezTo>
                  <a:pt x="497237" y="2146711"/>
                  <a:pt x="503600" y="2147619"/>
                  <a:pt x="508145" y="2144894"/>
                </a:cubicBezTo>
                <a:cubicBezTo>
                  <a:pt x="491783" y="2134901"/>
                  <a:pt x="489056" y="2124000"/>
                  <a:pt x="469966" y="2119458"/>
                </a:cubicBezTo>
                <a:cubicBezTo>
                  <a:pt x="479965" y="2124909"/>
                  <a:pt x="474511" y="2127634"/>
                  <a:pt x="484510" y="2133993"/>
                </a:cubicBezTo>
                <a:cubicBezTo>
                  <a:pt x="479965" y="2134901"/>
                  <a:pt x="477238" y="2140352"/>
                  <a:pt x="469057" y="2133993"/>
                </a:cubicBezTo>
                <a:cubicBezTo>
                  <a:pt x="470875" y="2131267"/>
                  <a:pt x="473602" y="2130359"/>
                  <a:pt x="470875" y="2127634"/>
                </a:cubicBezTo>
                <a:cubicBezTo>
                  <a:pt x="468148" y="2133084"/>
                  <a:pt x="436332" y="2113099"/>
                  <a:pt x="424515" y="2101289"/>
                </a:cubicBezTo>
                <a:cubicBezTo>
                  <a:pt x="426333" y="2094931"/>
                  <a:pt x="432696" y="2103106"/>
                  <a:pt x="434514" y="2098564"/>
                </a:cubicBezTo>
                <a:cubicBezTo>
                  <a:pt x="430878" y="2097656"/>
                  <a:pt x="426333" y="2093114"/>
                  <a:pt x="420879" y="2088571"/>
                </a:cubicBezTo>
                <a:cubicBezTo>
                  <a:pt x="422697" y="2094931"/>
                  <a:pt x="421788" y="2093114"/>
                  <a:pt x="417242" y="2096747"/>
                </a:cubicBezTo>
                <a:cubicBezTo>
                  <a:pt x="409061" y="2091297"/>
                  <a:pt x="417242" y="2090388"/>
                  <a:pt x="411788" y="2085846"/>
                </a:cubicBezTo>
                <a:cubicBezTo>
                  <a:pt x="408152" y="2090388"/>
                  <a:pt x="398153" y="2077670"/>
                  <a:pt x="393608" y="2079487"/>
                </a:cubicBezTo>
                <a:cubicBezTo>
                  <a:pt x="388154" y="2066769"/>
                  <a:pt x="381790" y="2067678"/>
                  <a:pt x="380881" y="2071311"/>
                </a:cubicBezTo>
                <a:cubicBezTo>
                  <a:pt x="375427" y="2061319"/>
                  <a:pt x="371791" y="2059502"/>
                  <a:pt x="369064" y="2050418"/>
                </a:cubicBezTo>
                <a:cubicBezTo>
                  <a:pt x="363610" y="2049509"/>
                  <a:pt x="368155" y="2052235"/>
                  <a:pt x="364519" y="2054960"/>
                </a:cubicBezTo>
                <a:cubicBezTo>
                  <a:pt x="357247" y="2044967"/>
                  <a:pt x="357247" y="2046784"/>
                  <a:pt x="349066" y="2041334"/>
                </a:cubicBezTo>
                <a:cubicBezTo>
                  <a:pt x="347248" y="2037700"/>
                  <a:pt x="347248" y="2034066"/>
                  <a:pt x="345430" y="2029524"/>
                </a:cubicBezTo>
                <a:cubicBezTo>
                  <a:pt x="339066" y="2027707"/>
                  <a:pt x="336339" y="2021348"/>
                  <a:pt x="339975" y="2030432"/>
                </a:cubicBezTo>
                <a:cubicBezTo>
                  <a:pt x="316341" y="2008630"/>
                  <a:pt x="321795" y="1989553"/>
                  <a:pt x="309069" y="1980469"/>
                </a:cubicBezTo>
                <a:cubicBezTo>
                  <a:pt x="316341" y="1972293"/>
                  <a:pt x="303614" y="1965026"/>
                  <a:pt x="293615" y="1958667"/>
                </a:cubicBezTo>
                <a:cubicBezTo>
                  <a:pt x="293615" y="1954125"/>
                  <a:pt x="303614" y="1961392"/>
                  <a:pt x="298160" y="1955033"/>
                </a:cubicBezTo>
                <a:cubicBezTo>
                  <a:pt x="290888" y="1951399"/>
                  <a:pt x="286343" y="1946857"/>
                  <a:pt x="280889" y="1936864"/>
                </a:cubicBezTo>
                <a:cubicBezTo>
                  <a:pt x="275435" y="1937773"/>
                  <a:pt x="279980" y="1943224"/>
                  <a:pt x="278162" y="1945949"/>
                </a:cubicBezTo>
                <a:cubicBezTo>
                  <a:pt x="276344" y="1939590"/>
                  <a:pt x="269071" y="1933231"/>
                  <a:pt x="269071" y="1931414"/>
                </a:cubicBezTo>
                <a:cubicBezTo>
                  <a:pt x="272708" y="1934139"/>
                  <a:pt x="275435" y="1935048"/>
                  <a:pt x="278162" y="1935048"/>
                </a:cubicBezTo>
                <a:cubicBezTo>
                  <a:pt x="273617" y="1929597"/>
                  <a:pt x="274525" y="1926872"/>
                  <a:pt x="269071" y="1920513"/>
                </a:cubicBezTo>
                <a:cubicBezTo>
                  <a:pt x="265435" y="1923238"/>
                  <a:pt x="265435" y="1923238"/>
                  <a:pt x="265435" y="1923238"/>
                </a:cubicBezTo>
                <a:cubicBezTo>
                  <a:pt x="257254" y="1898711"/>
                  <a:pt x="230892" y="1876000"/>
                  <a:pt x="230892" y="1863282"/>
                </a:cubicBezTo>
                <a:cubicBezTo>
                  <a:pt x="226347" y="1855106"/>
                  <a:pt x="223620" y="1860557"/>
                  <a:pt x="219984" y="1856923"/>
                </a:cubicBezTo>
                <a:cubicBezTo>
                  <a:pt x="221802" y="1855106"/>
                  <a:pt x="223620" y="1856015"/>
                  <a:pt x="225438" y="1856923"/>
                </a:cubicBezTo>
                <a:cubicBezTo>
                  <a:pt x="223620" y="1849656"/>
                  <a:pt x="197258" y="1826036"/>
                  <a:pt x="212712" y="1837846"/>
                </a:cubicBezTo>
                <a:cubicBezTo>
                  <a:pt x="205440" y="1826036"/>
                  <a:pt x="198167" y="1826036"/>
                  <a:pt x="197258" y="1816952"/>
                </a:cubicBezTo>
                <a:cubicBezTo>
                  <a:pt x="200894" y="1822403"/>
                  <a:pt x="203622" y="1820586"/>
                  <a:pt x="200894" y="1815136"/>
                </a:cubicBezTo>
                <a:cubicBezTo>
                  <a:pt x="200894" y="1819678"/>
                  <a:pt x="198167" y="1818769"/>
                  <a:pt x="193622" y="1812410"/>
                </a:cubicBezTo>
                <a:cubicBezTo>
                  <a:pt x="194531" y="1808776"/>
                  <a:pt x="191804" y="1802418"/>
                  <a:pt x="190895" y="1797875"/>
                </a:cubicBezTo>
                <a:cubicBezTo>
                  <a:pt x="190895" y="1806051"/>
                  <a:pt x="181805" y="1787883"/>
                  <a:pt x="180896" y="1783341"/>
                </a:cubicBezTo>
                <a:cubicBezTo>
                  <a:pt x="181805" y="1785158"/>
                  <a:pt x="183623" y="1787883"/>
                  <a:pt x="184532" y="1787883"/>
                </a:cubicBezTo>
                <a:cubicBezTo>
                  <a:pt x="182714" y="1782432"/>
                  <a:pt x="177260" y="1767897"/>
                  <a:pt x="171806" y="1765172"/>
                </a:cubicBezTo>
                <a:cubicBezTo>
                  <a:pt x="170897" y="1767897"/>
                  <a:pt x="177260" y="1775165"/>
                  <a:pt x="174533" y="1776982"/>
                </a:cubicBezTo>
                <a:cubicBezTo>
                  <a:pt x="167261" y="1769714"/>
                  <a:pt x="169988" y="1765172"/>
                  <a:pt x="166352" y="1756088"/>
                </a:cubicBezTo>
                <a:cubicBezTo>
                  <a:pt x="155443" y="1756088"/>
                  <a:pt x="159080" y="1727018"/>
                  <a:pt x="148171" y="1729744"/>
                </a:cubicBezTo>
                <a:cubicBezTo>
                  <a:pt x="155443" y="1738828"/>
                  <a:pt x="156352" y="1748821"/>
                  <a:pt x="158170" y="1756996"/>
                </a:cubicBezTo>
                <a:cubicBezTo>
                  <a:pt x="159989" y="1765172"/>
                  <a:pt x="161806" y="1772440"/>
                  <a:pt x="170897" y="1776073"/>
                </a:cubicBezTo>
                <a:cubicBezTo>
                  <a:pt x="163625" y="1779707"/>
                  <a:pt x="172715" y="1786066"/>
                  <a:pt x="177260" y="1798784"/>
                </a:cubicBezTo>
                <a:cubicBezTo>
                  <a:pt x="171806" y="1797875"/>
                  <a:pt x="176351" y="1804234"/>
                  <a:pt x="175442" y="1806051"/>
                </a:cubicBezTo>
                <a:cubicBezTo>
                  <a:pt x="167261" y="1795150"/>
                  <a:pt x="172715" y="1798784"/>
                  <a:pt x="171806" y="1795150"/>
                </a:cubicBezTo>
                <a:cubicBezTo>
                  <a:pt x="169079" y="1793333"/>
                  <a:pt x="166352" y="1786066"/>
                  <a:pt x="163625" y="1789700"/>
                </a:cubicBezTo>
                <a:cubicBezTo>
                  <a:pt x="164533" y="1792425"/>
                  <a:pt x="168170" y="1796059"/>
                  <a:pt x="166352" y="1797875"/>
                </a:cubicBezTo>
                <a:cubicBezTo>
                  <a:pt x="161806" y="1786974"/>
                  <a:pt x="156352" y="1782432"/>
                  <a:pt x="152716" y="1782432"/>
                </a:cubicBezTo>
                <a:cubicBezTo>
                  <a:pt x="149989" y="1775165"/>
                  <a:pt x="146353" y="1769714"/>
                  <a:pt x="141808" y="1761539"/>
                </a:cubicBezTo>
                <a:cubicBezTo>
                  <a:pt x="138172" y="1754271"/>
                  <a:pt x="132718" y="1745187"/>
                  <a:pt x="126355" y="1729744"/>
                </a:cubicBezTo>
                <a:cubicBezTo>
                  <a:pt x="126355" y="1723385"/>
                  <a:pt x="132718" y="1731561"/>
                  <a:pt x="129991" y="1722476"/>
                </a:cubicBezTo>
                <a:cubicBezTo>
                  <a:pt x="107265" y="1690681"/>
                  <a:pt x="103629" y="1654344"/>
                  <a:pt x="91811" y="1628000"/>
                </a:cubicBezTo>
                <a:cubicBezTo>
                  <a:pt x="93630" y="1620733"/>
                  <a:pt x="101811" y="1629817"/>
                  <a:pt x="97266" y="1617099"/>
                </a:cubicBezTo>
                <a:cubicBezTo>
                  <a:pt x="92721" y="1610740"/>
                  <a:pt x="90902" y="1613465"/>
                  <a:pt x="88175" y="1617099"/>
                </a:cubicBezTo>
                <a:cubicBezTo>
                  <a:pt x="84539" y="1590755"/>
                  <a:pt x="69995" y="1577128"/>
                  <a:pt x="62723" y="1548967"/>
                </a:cubicBezTo>
                <a:cubicBezTo>
                  <a:pt x="70904" y="1534432"/>
                  <a:pt x="49087" y="1499004"/>
                  <a:pt x="55451" y="1479927"/>
                </a:cubicBezTo>
                <a:cubicBezTo>
                  <a:pt x="56360" y="1493553"/>
                  <a:pt x="59996" y="1509905"/>
                  <a:pt x="67268" y="1515355"/>
                </a:cubicBezTo>
                <a:cubicBezTo>
                  <a:pt x="69086" y="1503546"/>
                  <a:pt x="62723" y="1470842"/>
                  <a:pt x="54541" y="1477201"/>
                </a:cubicBezTo>
                <a:cubicBezTo>
                  <a:pt x="55451" y="1460850"/>
                  <a:pt x="41815" y="1449949"/>
                  <a:pt x="49087" y="1442681"/>
                </a:cubicBezTo>
                <a:cubicBezTo>
                  <a:pt x="38179" y="1441773"/>
                  <a:pt x="33634" y="1409070"/>
                  <a:pt x="34543" y="1389993"/>
                </a:cubicBezTo>
                <a:cubicBezTo>
                  <a:pt x="34543" y="1392718"/>
                  <a:pt x="31816" y="1386359"/>
                  <a:pt x="30907" y="1379092"/>
                </a:cubicBezTo>
                <a:cubicBezTo>
                  <a:pt x="29089" y="1360014"/>
                  <a:pt x="25453" y="1339121"/>
                  <a:pt x="23635" y="1318227"/>
                </a:cubicBezTo>
                <a:cubicBezTo>
                  <a:pt x="22726" y="1301875"/>
                  <a:pt x="22726" y="1286432"/>
                  <a:pt x="23635" y="1270989"/>
                </a:cubicBezTo>
                <a:cubicBezTo>
                  <a:pt x="22726" y="1270989"/>
                  <a:pt x="20908" y="1270989"/>
                  <a:pt x="19090" y="1271897"/>
                </a:cubicBezTo>
                <a:cubicBezTo>
                  <a:pt x="19999" y="1254637"/>
                  <a:pt x="20908" y="1236469"/>
                  <a:pt x="22726" y="1219209"/>
                </a:cubicBezTo>
                <a:cubicBezTo>
                  <a:pt x="21817" y="1219209"/>
                  <a:pt x="21817" y="1220117"/>
                  <a:pt x="20908" y="1219209"/>
                </a:cubicBezTo>
                <a:cubicBezTo>
                  <a:pt x="23635" y="1211036"/>
                  <a:pt x="22726" y="1207402"/>
                  <a:pt x="23635" y="1199227"/>
                </a:cubicBezTo>
                <a:cubicBezTo>
                  <a:pt x="24544" y="1193776"/>
                  <a:pt x="24544" y="1187418"/>
                  <a:pt x="25453" y="1181966"/>
                </a:cubicBezTo>
                <a:cubicBezTo>
                  <a:pt x="22726" y="1174699"/>
                  <a:pt x="19999" y="1161074"/>
                  <a:pt x="19090" y="1153807"/>
                </a:cubicBezTo>
                <a:cubicBezTo>
                  <a:pt x="19090" y="1159256"/>
                  <a:pt x="15453" y="1157440"/>
                  <a:pt x="16363" y="1164707"/>
                </a:cubicBezTo>
                <a:cubicBezTo>
                  <a:pt x="18180" y="1177425"/>
                  <a:pt x="17272" y="1192867"/>
                  <a:pt x="11817" y="1201952"/>
                </a:cubicBezTo>
                <a:cubicBezTo>
                  <a:pt x="12727" y="1208311"/>
                  <a:pt x="13635" y="1208311"/>
                  <a:pt x="16363" y="1204677"/>
                </a:cubicBezTo>
                <a:cubicBezTo>
                  <a:pt x="12727" y="1238286"/>
                  <a:pt x="17272" y="1263722"/>
                  <a:pt x="10908" y="1294608"/>
                </a:cubicBezTo>
                <a:cubicBezTo>
                  <a:pt x="16363" y="1286432"/>
                  <a:pt x="16363" y="1322769"/>
                  <a:pt x="10908" y="1314593"/>
                </a:cubicBezTo>
                <a:cubicBezTo>
                  <a:pt x="14544" y="1333670"/>
                  <a:pt x="19090" y="1359106"/>
                  <a:pt x="21817" y="1383634"/>
                </a:cubicBezTo>
                <a:cubicBezTo>
                  <a:pt x="22726" y="1395443"/>
                  <a:pt x="23635" y="1408161"/>
                  <a:pt x="23635" y="1419062"/>
                </a:cubicBezTo>
                <a:cubicBezTo>
                  <a:pt x="23635" y="1425421"/>
                  <a:pt x="23635" y="1430872"/>
                  <a:pt x="23635" y="1436322"/>
                </a:cubicBezTo>
                <a:cubicBezTo>
                  <a:pt x="23635" y="1440864"/>
                  <a:pt x="23635" y="1446315"/>
                  <a:pt x="23635" y="1450857"/>
                </a:cubicBezTo>
                <a:cubicBezTo>
                  <a:pt x="21817" y="1436322"/>
                  <a:pt x="13635" y="1410886"/>
                  <a:pt x="17272" y="1398168"/>
                </a:cubicBezTo>
                <a:cubicBezTo>
                  <a:pt x="11817" y="1406344"/>
                  <a:pt x="14544" y="1385450"/>
                  <a:pt x="16363" y="1383634"/>
                </a:cubicBezTo>
                <a:cubicBezTo>
                  <a:pt x="12727" y="1384542"/>
                  <a:pt x="12727" y="1384542"/>
                  <a:pt x="12727" y="1384542"/>
                </a:cubicBezTo>
                <a:cubicBezTo>
                  <a:pt x="1818" y="1321861"/>
                  <a:pt x="909" y="1256454"/>
                  <a:pt x="0" y="1192867"/>
                </a:cubicBezTo>
                <a:cubicBezTo>
                  <a:pt x="1818" y="1161074"/>
                  <a:pt x="3636" y="1130187"/>
                  <a:pt x="5454" y="1099297"/>
                </a:cubicBezTo>
                <a:cubicBezTo>
                  <a:pt x="6363" y="1092031"/>
                  <a:pt x="7272" y="1084763"/>
                  <a:pt x="7272" y="1077496"/>
                </a:cubicBezTo>
                <a:cubicBezTo>
                  <a:pt x="8181" y="1070228"/>
                  <a:pt x="9090" y="1062962"/>
                  <a:pt x="9999" y="1055694"/>
                </a:cubicBezTo>
                <a:cubicBezTo>
                  <a:pt x="12727" y="1041160"/>
                  <a:pt x="14544" y="1027533"/>
                  <a:pt x="16363" y="1013907"/>
                </a:cubicBezTo>
                <a:cubicBezTo>
                  <a:pt x="23635" y="1003006"/>
                  <a:pt x="21817" y="962128"/>
                  <a:pt x="36361" y="953042"/>
                </a:cubicBezTo>
                <a:cubicBezTo>
                  <a:pt x="37270" y="936691"/>
                  <a:pt x="37270" y="931240"/>
                  <a:pt x="44542" y="916706"/>
                </a:cubicBezTo>
                <a:cubicBezTo>
                  <a:pt x="34543" y="920339"/>
                  <a:pt x="48178" y="898538"/>
                  <a:pt x="40906" y="900354"/>
                </a:cubicBezTo>
                <a:cubicBezTo>
                  <a:pt x="47269" y="888545"/>
                  <a:pt x="44542" y="871285"/>
                  <a:pt x="50905" y="866743"/>
                </a:cubicBezTo>
                <a:cubicBezTo>
                  <a:pt x="48178" y="884911"/>
                  <a:pt x="40906" y="894903"/>
                  <a:pt x="46360" y="902170"/>
                </a:cubicBezTo>
                <a:cubicBezTo>
                  <a:pt x="49087" y="884911"/>
                  <a:pt x="58177" y="868559"/>
                  <a:pt x="54541" y="855842"/>
                </a:cubicBezTo>
                <a:cubicBezTo>
                  <a:pt x="59087" y="843124"/>
                  <a:pt x="73631" y="821321"/>
                  <a:pt x="71813" y="809512"/>
                </a:cubicBezTo>
                <a:cubicBezTo>
                  <a:pt x="79085" y="810420"/>
                  <a:pt x="76358" y="794068"/>
                  <a:pt x="82721" y="788618"/>
                </a:cubicBezTo>
                <a:cubicBezTo>
                  <a:pt x="85448" y="788618"/>
                  <a:pt x="84539" y="794068"/>
                  <a:pt x="87266" y="790435"/>
                </a:cubicBezTo>
                <a:cubicBezTo>
                  <a:pt x="93630" y="781351"/>
                  <a:pt x="92721" y="765908"/>
                  <a:pt x="99084" y="758640"/>
                </a:cubicBezTo>
                <a:cubicBezTo>
                  <a:pt x="98175" y="761365"/>
                  <a:pt x="97266" y="764999"/>
                  <a:pt x="99993" y="764999"/>
                </a:cubicBezTo>
                <a:cubicBezTo>
                  <a:pt x="104538" y="756824"/>
                  <a:pt x="100902" y="755915"/>
                  <a:pt x="104538" y="747739"/>
                </a:cubicBezTo>
                <a:cubicBezTo>
                  <a:pt x="109992" y="749556"/>
                  <a:pt x="102720" y="760457"/>
                  <a:pt x="102720" y="765908"/>
                </a:cubicBezTo>
                <a:cubicBezTo>
                  <a:pt x="96357" y="769542"/>
                  <a:pt x="84539" y="800428"/>
                  <a:pt x="86358" y="805878"/>
                </a:cubicBezTo>
                <a:cubicBezTo>
                  <a:pt x="91811" y="797702"/>
                  <a:pt x="96357" y="795886"/>
                  <a:pt x="95448" y="784985"/>
                </a:cubicBezTo>
                <a:cubicBezTo>
                  <a:pt x="99993" y="784076"/>
                  <a:pt x="96357" y="791343"/>
                  <a:pt x="99084" y="792252"/>
                </a:cubicBezTo>
                <a:cubicBezTo>
                  <a:pt x="95448" y="801336"/>
                  <a:pt x="90902" y="799519"/>
                  <a:pt x="88175" y="809512"/>
                </a:cubicBezTo>
                <a:cubicBezTo>
                  <a:pt x="91811" y="809512"/>
                  <a:pt x="95448" y="804061"/>
                  <a:pt x="99993" y="802245"/>
                </a:cubicBezTo>
                <a:cubicBezTo>
                  <a:pt x="97266" y="811329"/>
                  <a:pt x="91811" y="806786"/>
                  <a:pt x="88175" y="815870"/>
                </a:cubicBezTo>
                <a:cubicBezTo>
                  <a:pt x="89994" y="819505"/>
                  <a:pt x="96357" y="809512"/>
                  <a:pt x="94539" y="817688"/>
                </a:cubicBezTo>
                <a:cubicBezTo>
                  <a:pt x="92721" y="818596"/>
                  <a:pt x="91811" y="819505"/>
                  <a:pt x="91811" y="821321"/>
                </a:cubicBezTo>
                <a:cubicBezTo>
                  <a:pt x="92721" y="821321"/>
                  <a:pt x="93630" y="821321"/>
                  <a:pt x="94539" y="822230"/>
                </a:cubicBezTo>
                <a:cubicBezTo>
                  <a:pt x="96357" y="823138"/>
                  <a:pt x="97266" y="824047"/>
                  <a:pt x="99084" y="824955"/>
                </a:cubicBezTo>
                <a:cubicBezTo>
                  <a:pt x="99084" y="823138"/>
                  <a:pt x="98175" y="822230"/>
                  <a:pt x="97266" y="822230"/>
                </a:cubicBezTo>
                <a:cubicBezTo>
                  <a:pt x="101811" y="814963"/>
                  <a:pt x="100902" y="813146"/>
                  <a:pt x="101811" y="805878"/>
                </a:cubicBezTo>
                <a:cubicBezTo>
                  <a:pt x="105447" y="806786"/>
                  <a:pt x="102720" y="819505"/>
                  <a:pt x="100902" y="824955"/>
                </a:cubicBezTo>
                <a:cubicBezTo>
                  <a:pt x="104538" y="827680"/>
                  <a:pt x="108174" y="829497"/>
                  <a:pt x="112719" y="831315"/>
                </a:cubicBezTo>
                <a:cubicBezTo>
                  <a:pt x="112719" y="831315"/>
                  <a:pt x="113628" y="830406"/>
                  <a:pt x="114537" y="830406"/>
                </a:cubicBezTo>
                <a:cubicBezTo>
                  <a:pt x="114537" y="827680"/>
                  <a:pt x="115446" y="824955"/>
                  <a:pt x="116355" y="822230"/>
                </a:cubicBezTo>
                <a:cubicBezTo>
                  <a:pt x="117264" y="819505"/>
                  <a:pt x="117264" y="816779"/>
                  <a:pt x="119991" y="814054"/>
                </a:cubicBezTo>
                <a:cubicBezTo>
                  <a:pt x="123627" y="806786"/>
                  <a:pt x="126355" y="798611"/>
                  <a:pt x="122719" y="793160"/>
                </a:cubicBezTo>
                <a:cubicBezTo>
                  <a:pt x="131809" y="788618"/>
                  <a:pt x="142717" y="752281"/>
                  <a:pt x="140899" y="743197"/>
                </a:cubicBezTo>
                <a:cubicBezTo>
                  <a:pt x="144535" y="743197"/>
                  <a:pt x="149080" y="738655"/>
                  <a:pt x="151807" y="733204"/>
                </a:cubicBezTo>
                <a:cubicBezTo>
                  <a:pt x="151807" y="731388"/>
                  <a:pt x="151807" y="729571"/>
                  <a:pt x="151807" y="726846"/>
                </a:cubicBezTo>
                <a:cubicBezTo>
                  <a:pt x="151807" y="724121"/>
                  <a:pt x="153625" y="723212"/>
                  <a:pt x="156352" y="724121"/>
                </a:cubicBezTo>
                <a:cubicBezTo>
                  <a:pt x="159080" y="718670"/>
                  <a:pt x="159989" y="714128"/>
                  <a:pt x="158170" y="714128"/>
                </a:cubicBezTo>
                <a:cubicBezTo>
                  <a:pt x="162716" y="709586"/>
                  <a:pt x="167261" y="705952"/>
                  <a:pt x="170897" y="701410"/>
                </a:cubicBezTo>
                <a:cubicBezTo>
                  <a:pt x="172715" y="697776"/>
                  <a:pt x="174533" y="694142"/>
                  <a:pt x="175442" y="690509"/>
                </a:cubicBezTo>
                <a:cubicBezTo>
                  <a:pt x="175442" y="690509"/>
                  <a:pt x="175442" y="691417"/>
                  <a:pt x="174533" y="691417"/>
                </a:cubicBezTo>
                <a:cubicBezTo>
                  <a:pt x="179987" y="679608"/>
                  <a:pt x="185441" y="668706"/>
                  <a:pt x="191804" y="657806"/>
                </a:cubicBezTo>
                <a:cubicBezTo>
                  <a:pt x="204531" y="633278"/>
                  <a:pt x="219984" y="610568"/>
                  <a:pt x="236347" y="588765"/>
                </a:cubicBezTo>
                <a:cubicBezTo>
                  <a:pt x="241801" y="579682"/>
                  <a:pt x="248164" y="568780"/>
                  <a:pt x="254527" y="557880"/>
                </a:cubicBezTo>
                <a:cubicBezTo>
                  <a:pt x="256345" y="558788"/>
                  <a:pt x="259072" y="557880"/>
                  <a:pt x="260890" y="556062"/>
                </a:cubicBezTo>
                <a:cubicBezTo>
                  <a:pt x="262708" y="544253"/>
                  <a:pt x="274525" y="533352"/>
                  <a:pt x="283616" y="523360"/>
                </a:cubicBezTo>
                <a:cubicBezTo>
                  <a:pt x="285434" y="515184"/>
                  <a:pt x="289070" y="507917"/>
                  <a:pt x="294524" y="501558"/>
                </a:cubicBezTo>
                <a:cubicBezTo>
                  <a:pt x="293615" y="500649"/>
                  <a:pt x="293615" y="499741"/>
                  <a:pt x="292706" y="499741"/>
                </a:cubicBezTo>
                <a:cubicBezTo>
                  <a:pt x="296342" y="495199"/>
                  <a:pt x="297251" y="494290"/>
                  <a:pt x="298160" y="495199"/>
                </a:cubicBezTo>
                <a:cubicBezTo>
                  <a:pt x="299978" y="493382"/>
                  <a:pt x="301796" y="491565"/>
                  <a:pt x="302706" y="489748"/>
                </a:cubicBezTo>
                <a:cubicBezTo>
                  <a:pt x="309069" y="481572"/>
                  <a:pt x="316341" y="474305"/>
                  <a:pt x="322704" y="467037"/>
                </a:cubicBezTo>
                <a:cubicBezTo>
                  <a:pt x="329067" y="459770"/>
                  <a:pt x="336339" y="452503"/>
                  <a:pt x="340884" y="444327"/>
                </a:cubicBezTo>
                <a:cubicBezTo>
                  <a:pt x="356338" y="419799"/>
                  <a:pt x="372700" y="394363"/>
                  <a:pt x="389972" y="370744"/>
                </a:cubicBezTo>
                <a:cubicBezTo>
                  <a:pt x="408152" y="347125"/>
                  <a:pt x="429060" y="326231"/>
                  <a:pt x="457240" y="311696"/>
                </a:cubicBezTo>
                <a:cubicBezTo>
                  <a:pt x="461785" y="307154"/>
                  <a:pt x="462694" y="315330"/>
                  <a:pt x="467239" y="311696"/>
                </a:cubicBezTo>
                <a:cubicBezTo>
                  <a:pt x="483601" y="297161"/>
                  <a:pt x="504509" y="283535"/>
                  <a:pt x="526326" y="269000"/>
                </a:cubicBezTo>
                <a:cubicBezTo>
                  <a:pt x="549051" y="255374"/>
                  <a:pt x="570868" y="240838"/>
                  <a:pt x="592684" y="229029"/>
                </a:cubicBezTo>
                <a:cubicBezTo>
                  <a:pt x="621773" y="210862"/>
                  <a:pt x="648135" y="187242"/>
                  <a:pt x="681769" y="174524"/>
                </a:cubicBezTo>
                <a:cubicBezTo>
                  <a:pt x="700858" y="168165"/>
                  <a:pt x="718130" y="163623"/>
                  <a:pt x="735401" y="161806"/>
                </a:cubicBezTo>
                <a:cubicBezTo>
                  <a:pt x="751764" y="160897"/>
                  <a:pt x="767217" y="161806"/>
                  <a:pt x="781762" y="166348"/>
                </a:cubicBezTo>
                <a:cubicBezTo>
                  <a:pt x="810851" y="154538"/>
                  <a:pt x="851757" y="168165"/>
                  <a:pt x="877209" y="148179"/>
                </a:cubicBezTo>
                <a:cubicBezTo>
                  <a:pt x="884482" y="149087"/>
                  <a:pt x="884482" y="155446"/>
                  <a:pt x="895390" y="151813"/>
                </a:cubicBezTo>
                <a:cubicBezTo>
                  <a:pt x="902662" y="149996"/>
                  <a:pt x="901753" y="146362"/>
                  <a:pt x="905389" y="144545"/>
                </a:cubicBezTo>
                <a:close/>
                <a:moveTo>
                  <a:pt x="1051681" y="127720"/>
                </a:moveTo>
                <a:cubicBezTo>
                  <a:pt x="1057564" y="127648"/>
                  <a:pt x="1062338" y="128332"/>
                  <a:pt x="1064612" y="130154"/>
                </a:cubicBezTo>
                <a:cubicBezTo>
                  <a:pt x="1039148" y="133799"/>
                  <a:pt x="1015504" y="136532"/>
                  <a:pt x="991860" y="141088"/>
                </a:cubicBezTo>
                <a:cubicBezTo>
                  <a:pt x="980038" y="143821"/>
                  <a:pt x="968215" y="145643"/>
                  <a:pt x="955484" y="147465"/>
                </a:cubicBezTo>
                <a:cubicBezTo>
                  <a:pt x="943662" y="150199"/>
                  <a:pt x="930930" y="152932"/>
                  <a:pt x="917289" y="155665"/>
                </a:cubicBezTo>
                <a:cubicBezTo>
                  <a:pt x="922746" y="147465"/>
                  <a:pt x="935477" y="144732"/>
                  <a:pt x="949118" y="142910"/>
                </a:cubicBezTo>
                <a:cubicBezTo>
                  <a:pt x="962759" y="141088"/>
                  <a:pt x="977309" y="141088"/>
                  <a:pt x="985494" y="135621"/>
                </a:cubicBezTo>
                <a:cubicBezTo>
                  <a:pt x="992769" y="136532"/>
                  <a:pt x="998225" y="138354"/>
                  <a:pt x="1006410" y="138354"/>
                </a:cubicBezTo>
                <a:cubicBezTo>
                  <a:pt x="1006410" y="134937"/>
                  <a:pt x="1034033" y="127933"/>
                  <a:pt x="1051681" y="127720"/>
                </a:cubicBezTo>
                <a:close/>
                <a:moveTo>
                  <a:pt x="1127044" y="118418"/>
                </a:moveTo>
                <a:cubicBezTo>
                  <a:pt x="1127044" y="123806"/>
                  <a:pt x="1140619" y="119316"/>
                  <a:pt x="1146954" y="120214"/>
                </a:cubicBezTo>
                <a:cubicBezTo>
                  <a:pt x="1149669" y="125602"/>
                  <a:pt x="1130664" y="130092"/>
                  <a:pt x="1127044" y="125602"/>
                </a:cubicBezTo>
                <a:cubicBezTo>
                  <a:pt x="1141524" y="123806"/>
                  <a:pt x="1110754" y="121112"/>
                  <a:pt x="1127044" y="118418"/>
                </a:cubicBezTo>
                <a:close/>
                <a:moveTo>
                  <a:pt x="1075174" y="115430"/>
                </a:moveTo>
                <a:cubicBezTo>
                  <a:pt x="1088025" y="114526"/>
                  <a:pt x="1088943" y="121753"/>
                  <a:pt x="1103630" y="119946"/>
                </a:cubicBezTo>
                <a:cubicBezTo>
                  <a:pt x="1098123" y="125367"/>
                  <a:pt x="1114645" y="127173"/>
                  <a:pt x="1104548" y="128980"/>
                </a:cubicBezTo>
                <a:cubicBezTo>
                  <a:pt x="1099040" y="120850"/>
                  <a:pt x="1080682" y="122656"/>
                  <a:pt x="1075174" y="115430"/>
                </a:cubicBezTo>
                <a:close/>
                <a:moveTo>
                  <a:pt x="931674" y="26944"/>
                </a:moveTo>
                <a:cubicBezTo>
                  <a:pt x="933706" y="26828"/>
                  <a:pt x="935287" y="27060"/>
                  <a:pt x="936191" y="27986"/>
                </a:cubicBezTo>
                <a:cubicBezTo>
                  <a:pt x="928060" y="29839"/>
                  <a:pt x="926253" y="30766"/>
                  <a:pt x="930771" y="32619"/>
                </a:cubicBezTo>
                <a:cubicBezTo>
                  <a:pt x="922640" y="34472"/>
                  <a:pt x="922640" y="34472"/>
                  <a:pt x="922640" y="34472"/>
                </a:cubicBezTo>
                <a:cubicBezTo>
                  <a:pt x="921737" y="31693"/>
                  <a:pt x="925350" y="30766"/>
                  <a:pt x="924447" y="27986"/>
                </a:cubicBezTo>
                <a:cubicBezTo>
                  <a:pt x="927157" y="27523"/>
                  <a:pt x="929641" y="27060"/>
                  <a:pt x="931674" y="26944"/>
                </a:cubicBezTo>
                <a:close/>
                <a:moveTo>
                  <a:pt x="1081845" y="0"/>
                </a:moveTo>
                <a:cubicBezTo>
                  <a:pt x="1079115" y="5458"/>
                  <a:pt x="1080935" y="3639"/>
                  <a:pt x="1079115" y="9097"/>
                </a:cubicBezTo>
                <a:cubicBezTo>
                  <a:pt x="1067285" y="7278"/>
                  <a:pt x="1063645" y="11826"/>
                  <a:pt x="1055454" y="10007"/>
                </a:cubicBezTo>
                <a:cubicBezTo>
                  <a:pt x="1057274" y="6368"/>
                  <a:pt x="1071835" y="8187"/>
                  <a:pt x="1072745" y="5458"/>
                </a:cubicBezTo>
                <a:cubicBezTo>
                  <a:pt x="1054544" y="910"/>
                  <a:pt x="1042714" y="13646"/>
                  <a:pt x="1023603" y="15465"/>
                </a:cubicBezTo>
                <a:cubicBezTo>
                  <a:pt x="1022693" y="14555"/>
                  <a:pt x="1023603" y="11826"/>
                  <a:pt x="1019963" y="11826"/>
                </a:cubicBezTo>
                <a:cubicBezTo>
                  <a:pt x="1017233" y="14555"/>
                  <a:pt x="1016323" y="17284"/>
                  <a:pt x="1012683" y="19104"/>
                </a:cubicBezTo>
                <a:cubicBezTo>
                  <a:pt x="992662" y="18194"/>
                  <a:pt x="955351" y="30020"/>
                  <a:pt x="938970" y="24562"/>
                </a:cubicBezTo>
                <a:cubicBezTo>
                  <a:pt x="942610" y="20923"/>
                  <a:pt x="959901" y="20014"/>
                  <a:pt x="948981" y="16375"/>
                </a:cubicBezTo>
                <a:cubicBezTo>
                  <a:pt x="963541" y="13646"/>
                  <a:pt x="951711" y="20923"/>
                  <a:pt x="958991" y="20923"/>
                </a:cubicBezTo>
                <a:cubicBezTo>
                  <a:pt x="959901" y="20014"/>
                  <a:pt x="960811" y="19104"/>
                  <a:pt x="964451" y="18194"/>
                </a:cubicBezTo>
                <a:cubicBezTo>
                  <a:pt x="958991" y="12736"/>
                  <a:pt x="983562" y="14555"/>
                  <a:pt x="993572" y="10007"/>
                </a:cubicBezTo>
                <a:cubicBezTo>
                  <a:pt x="1000852" y="10917"/>
                  <a:pt x="988112" y="14555"/>
                  <a:pt x="997212" y="15465"/>
                </a:cubicBezTo>
                <a:cubicBezTo>
                  <a:pt x="1002672" y="9097"/>
                  <a:pt x="1014503" y="6368"/>
                  <a:pt x="1014503" y="12736"/>
                </a:cubicBezTo>
                <a:cubicBezTo>
                  <a:pt x="1012683" y="10917"/>
                  <a:pt x="1038164" y="10007"/>
                  <a:pt x="1029063" y="6368"/>
                </a:cubicBezTo>
                <a:cubicBezTo>
                  <a:pt x="1060004" y="2729"/>
                  <a:pt x="1056364" y="0"/>
                  <a:pt x="1081845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365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180583" y="1489459"/>
            <a:ext cx="2515630" cy="2514993"/>
          </a:xfrm>
          <a:custGeom>
            <a:avLst/>
            <a:gdLst>
              <a:gd name="connsiteX0" fmla="*/ 1257816 w 2515630"/>
              <a:gd name="connsiteY0" fmla="*/ 133 h 2514993"/>
              <a:gd name="connsiteX1" fmla="*/ 2059392 w 2515630"/>
              <a:gd name="connsiteY1" fmla="*/ 456123 h 2514993"/>
              <a:gd name="connsiteX2" fmla="*/ 2515498 w 2515630"/>
              <a:gd name="connsiteY2" fmla="*/ 1257497 h 2514993"/>
              <a:gd name="connsiteX3" fmla="*/ 2059392 w 2515630"/>
              <a:gd name="connsiteY3" fmla="*/ 2058871 h 2514993"/>
              <a:gd name="connsiteX4" fmla="*/ 1257816 w 2515630"/>
              <a:gd name="connsiteY4" fmla="*/ 2514861 h 2514993"/>
              <a:gd name="connsiteX5" fmla="*/ 456239 w 2515630"/>
              <a:gd name="connsiteY5" fmla="*/ 2058871 h 2514993"/>
              <a:gd name="connsiteX6" fmla="*/ 133 w 2515630"/>
              <a:gd name="connsiteY6" fmla="*/ 1257497 h 2514993"/>
              <a:gd name="connsiteX7" fmla="*/ 456239 w 2515630"/>
              <a:gd name="connsiteY7" fmla="*/ 456123 h 2514993"/>
              <a:gd name="connsiteX8" fmla="*/ 1257816 w 2515630"/>
              <a:gd name="connsiteY8" fmla="*/ 133 h 25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15630" h="2514993">
                <a:moveTo>
                  <a:pt x="1257816" y="133"/>
                </a:moveTo>
                <a:cubicBezTo>
                  <a:pt x="1527096" y="-6128"/>
                  <a:pt x="1806812" y="210911"/>
                  <a:pt x="2059392" y="456123"/>
                </a:cubicBezTo>
                <a:cubicBezTo>
                  <a:pt x="2304667" y="708639"/>
                  <a:pt x="2521760" y="988285"/>
                  <a:pt x="2515498" y="1257497"/>
                </a:cubicBezTo>
                <a:cubicBezTo>
                  <a:pt x="2521760" y="1526709"/>
                  <a:pt x="2304667" y="1806355"/>
                  <a:pt x="2059392" y="2058871"/>
                </a:cubicBezTo>
                <a:cubicBezTo>
                  <a:pt x="1806812" y="2304083"/>
                  <a:pt x="1527096" y="2521122"/>
                  <a:pt x="1257816" y="2514861"/>
                </a:cubicBezTo>
                <a:cubicBezTo>
                  <a:pt x="988536" y="2521122"/>
                  <a:pt x="708819" y="2304083"/>
                  <a:pt x="456239" y="2058871"/>
                </a:cubicBezTo>
                <a:cubicBezTo>
                  <a:pt x="210965" y="1806355"/>
                  <a:pt x="-6129" y="1526709"/>
                  <a:pt x="133" y="1257497"/>
                </a:cubicBezTo>
                <a:cubicBezTo>
                  <a:pt x="-6129" y="988285"/>
                  <a:pt x="210965" y="708639"/>
                  <a:pt x="456239" y="456123"/>
                </a:cubicBezTo>
                <a:cubicBezTo>
                  <a:pt x="708819" y="210911"/>
                  <a:pt x="988536" y="-6128"/>
                  <a:pt x="1257816" y="133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838184" y="1489459"/>
            <a:ext cx="2515630" cy="2514993"/>
          </a:xfrm>
          <a:custGeom>
            <a:avLst/>
            <a:gdLst>
              <a:gd name="connsiteX0" fmla="*/ 1257816 w 2515630"/>
              <a:gd name="connsiteY0" fmla="*/ 133 h 2514993"/>
              <a:gd name="connsiteX1" fmla="*/ 2059392 w 2515630"/>
              <a:gd name="connsiteY1" fmla="*/ 456123 h 2514993"/>
              <a:gd name="connsiteX2" fmla="*/ 2515498 w 2515630"/>
              <a:gd name="connsiteY2" fmla="*/ 1257497 h 2514993"/>
              <a:gd name="connsiteX3" fmla="*/ 2059392 w 2515630"/>
              <a:gd name="connsiteY3" fmla="*/ 2058871 h 2514993"/>
              <a:gd name="connsiteX4" fmla="*/ 1257816 w 2515630"/>
              <a:gd name="connsiteY4" fmla="*/ 2514861 h 2514993"/>
              <a:gd name="connsiteX5" fmla="*/ 456239 w 2515630"/>
              <a:gd name="connsiteY5" fmla="*/ 2058871 h 2514993"/>
              <a:gd name="connsiteX6" fmla="*/ 133 w 2515630"/>
              <a:gd name="connsiteY6" fmla="*/ 1257497 h 2514993"/>
              <a:gd name="connsiteX7" fmla="*/ 456239 w 2515630"/>
              <a:gd name="connsiteY7" fmla="*/ 456123 h 2514993"/>
              <a:gd name="connsiteX8" fmla="*/ 1257816 w 2515630"/>
              <a:gd name="connsiteY8" fmla="*/ 133 h 25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15630" h="2514993">
                <a:moveTo>
                  <a:pt x="1257816" y="133"/>
                </a:moveTo>
                <a:cubicBezTo>
                  <a:pt x="1527096" y="-6128"/>
                  <a:pt x="1806812" y="210911"/>
                  <a:pt x="2059392" y="456123"/>
                </a:cubicBezTo>
                <a:cubicBezTo>
                  <a:pt x="2304667" y="708639"/>
                  <a:pt x="2521760" y="988285"/>
                  <a:pt x="2515498" y="1257497"/>
                </a:cubicBezTo>
                <a:cubicBezTo>
                  <a:pt x="2521760" y="1526709"/>
                  <a:pt x="2304667" y="1806355"/>
                  <a:pt x="2059392" y="2058871"/>
                </a:cubicBezTo>
                <a:cubicBezTo>
                  <a:pt x="1806812" y="2304083"/>
                  <a:pt x="1527096" y="2521122"/>
                  <a:pt x="1257816" y="2514861"/>
                </a:cubicBezTo>
                <a:cubicBezTo>
                  <a:pt x="988536" y="2521122"/>
                  <a:pt x="708819" y="2304083"/>
                  <a:pt x="456239" y="2058871"/>
                </a:cubicBezTo>
                <a:cubicBezTo>
                  <a:pt x="210965" y="1806355"/>
                  <a:pt x="-6129" y="1526709"/>
                  <a:pt x="133" y="1257497"/>
                </a:cubicBezTo>
                <a:cubicBezTo>
                  <a:pt x="-6129" y="988285"/>
                  <a:pt x="210965" y="708639"/>
                  <a:pt x="456239" y="456123"/>
                </a:cubicBezTo>
                <a:cubicBezTo>
                  <a:pt x="708819" y="210911"/>
                  <a:pt x="988536" y="-6128"/>
                  <a:pt x="1257816" y="133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495785" y="1489459"/>
            <a:ext cx="2515630" cy="2514993"/>
          </a:xfrm>
          <a:custGeom>
            <a:avLst/>
            <a:gdLst>
              <a:gd name="connsiteX0" fmla="*/ 1257816 w 2515630"/>
              <a:gd name="connsiteY0" fmla="*/ 133 h 2514993"/>
              <a:gd name="connsiteX1" fmla="*/ 2059392 w 2515630"/>
              <a:gd name="connsiteY1" fmla="*/ 456123 h 2514993"/>
              <a:gd name="connsiteX2" fmla="*/ 2515498 w 2515630"/>
              <a:gd name="connsiteY2" fmla="*/ 1257497 h 2514993"/>
              <a:gd name="connsiteX3" fmla="*/ 2059392 w 2515630"/>
              <a:gd name="connsiteY3" fmla="*/ 2058871 h 2514993"/>
              <a:gd name="connsiteX4" fmla="*/ 1257816 w 2515630"/>
              <a:gd name="connsiteY4" fmla="*/ 2514861 h 2514993"/>
              <a:gd name="connsiteX5" fmla="*/ 456239 w 2515630"/>
              <a:gd name="connsiteY5" fmla="*/ 2058871 h 2514993"/>
              <a:gd name="connsiteX6" fmla="*/ 133 w 2515630"/>
              <a:gd name="connsiteY6" fmla="*/ 1257497 h 2514993"/>
              <a:gd name="connsiteX7" fmla="*/ 456239 w 2515630"/>
              <a:gd name="connsiteY7" fmla="*/ 456123 h 2514993"/>
              <a:gd name="connsiteX8" fmla="*/ 1257816 w 2515630"/>
              <a:gd name="connsiteY8" fmla="*/ 133 h 2514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15630" h="2514993">
                <a:moveTo>
                  <a:pt x="1257816" y="133"/>
                </a:moveTo>
                <a:cubicBezTo>
                  <a:pt x="1527096" y="-6128"/>
                  <a:pt x="1806812" y="210911"/>
                  <a:pt x="2059392" y="456123"/>
                </a:cubicBezTo>
                <a:cubicBezTo>
                  <a:pt x="2304667" y="708639"/>
                  <a:pt x="2521760" y="988285"/>
                  <a:pt x="2515498" y="1257497"/>
                </a:cubicBezTo>
                <a:cubicBezTo>
                  <a:pt x="2521760" y="1526709"/>
                  <a:pt x="2304667" y="1806355"/>
                  <a:pt x="2059392" y="2058871"/>
                </a:cubicBezTo>
                <a:cubicBezTo>
                  <a:pt x="1806812" y="2304083"/>
                  <a:pt x="1527096" y="2521122"/>
                  <a:pt x="1257816" y="2514861"/>
                </a:cubicBezTo>
                <a:cubicBezTo>
                  <a:pt x="988536" y="2521122"/>
                  <a:pt x="708819" y="2304083"/>
                  <a:pt x="456239" y="2058871"/>
                </a:cubicBezTo>
                <a:cubicBezTo>
                  <a:pt x="210965" y="1806355"/>
                  <a:pt x="-6129" y="1526709"/>
                  <a:pt x="133" y="1257497"/>
                </a:cubicBezTo>
                <a:cubicBezTo>
                  <a:pt x="-6129" y="988285"/>
                  <a:pt x="210965" y="708639"/>
                  <a:pt x="456239" y="456123"/>
                </a:cubicBezTo>
                <a:cubicBezTo>
                  <a:pt x="708819" y="210911"/>
                  <a:pt x="988536" y="-6128"/>
                  <a:pt x="1257816" y="133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28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38200" y="1666465"/>
            <a:ext cx="3200400" cy="2280640"/>
          </a:xfrm>
          <a:custGeom>
            <a:avLst/>
            <a:gdLst>
              <a:gd name="connsiteX0" fmla="*/ 0 w 3200400"/>
              <a:gd name="connsiteY0" fmla="*/ 0 h 2280640"/>
              <a:gd name="connsiteX1" fmla="*/ 3200400 w 3200400"/>
              <a:gd name="connsiteY1" fmla="*/ 0 h 2280640"/>
              <a:gd name="connsiteX2" fmla="*/ 3200400 w 3200400"/>
              <a:gd name="connsiteY2" fmla="*/ 2280640 h 2280640"/>
              <a:gd name="connsiteX3" fmla="*/ 0 w 3200400"/>
              <a:gd name="connsiteY3" fmla="*/ 2280640 h 2280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2280640">
                <a:moveTo>
                  <a:pt x="0" y="0"/>
                </a:moveTo>
                <a:lnTo>
                  <a:pt x="3200400" y="0"/>
                </a:lnTo>
                <a:lnTo>
                  <a:pt x="3200400" y="2280640"/>
                </a:lnTo>
                <a:lnTo>
                  <a:pt x="0" y="228064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495800" y="1666465"/>
            <a:ext cx="3200400" cy="2280640"/>
          </a:xfrm>
          <a:custGeom>
            <a:avLst/>
            <a:gdLst>
              <a:gd name="connsiteX0" fmla="*/ 0 w 3200400"/>
              <a:gd name="connsiteY0" fmla="*/ 0 h 2280640"/>
              <a:gd name="connsiteX1" fmla="*/ 3200400 w 3200400"/>
              <a:gd name="connsiteY1" fmla="*/ 0 h 2280640"/>
              <a:gd name="connsiteX2" fmla="*/ 3200400 w 3200400"/>
              <a:gd name="connsiteY2" fmla="*/ 2280640 h 2280640"/>
              <a:gd name="connsiteX3" fmla="*/ 0 w 3200400"/>
              <a:gd name="connsiteY3" fmla="*/ 2280640 h 2280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2280640">
                <a:moveTo>
                  <a:pt x="0" y="0"/>
                </a:moveTo>
                <a:lnTo>
                  <a:pt x="3200400" y="0"/>
                </a:lnTo>
                <a:lnTo>
                  <a:pt x="3200400" y="2280640"/>
                </a:lnTo>
                <a:lnTo>
                  <a:pt x="0" y="228064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153400" y="1666465"/>
            <a:ext cx="3200400" cy="2280640"/>
          </a:xfrm>
          <a:custGeom>
            <a:avLst/>
            <a:gdLst>
              <a:gd name="connsiteX0" fmla="*/ 0 w 3200400"/>
              <a:gd name="connsiteY0" fmla="*/ 0 h 2280640"/>
              <a:gd name="connsiteX1" fmla="*/ 3200400 w 3200400"/>
              <a:gd name="connsiteY1" fmla="*/ 0 h 2280640"/>
              <a:gd name="connsiteX2" fmla="*/ 3200400 w 3200400"/>
              <a:gd name="connsiteY2" fmla="*/ 2280640 h 2280640"/>
              <a:gd name="connsiteX3" fmla="*/ 0 w 3200400"/>
              <a:gd name="connsiteY3" fmla="*/ 2280640 h 2280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0400" h="2280640">
                <a:moveTo>
                  <a:pt x="0" y="0"/>
                </a:moveTo>
                <a:lnTo>
                  <a:pt x="3200400" y="0"/>
                </a:lnTo>
                <a:lnTo>
                  <a:pt x="3200400" y="2280640"/>
                </a:lnTo>
                <a:lnTo>
                  <a:pt x="0" y="228064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903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38200" y="1766714"/>
            <a:ext cx="2286002" cy="2451662"/>
          </a:xfrm>
          <a:custGeom>
            <a:avLst/>
            <a:gdLst>
              <a:gd name="connsiteX0" fmla="*/ 1114821 w 2286002"/>
              <a:gd name="connsiteY0" fmla="*/ 2443832 h 2451662"/>
              <a:gd name="connsiteX1" fmla="*/ 1123540 w 2286002"/>
              <a:gd name="connsiteY1" fmla="*/ 2445376 h 2451662"/>
              <a:gd name="connsiteX2" fmla="*/ 1108014 w 2286002"/>
              <a:gd name="connsiteY2" fmla="*/ 2451662 h 2451662"/>
              <a:gd name="connsiteX3" fmla="*/ 1114821 w 2286002"/>
              <a:gd name="connsiteY3" fmla="*/ 2443832 h 2451662"/>
              <a:gd name="connsiteX4" fmla="*/ 1250138 w 2286002"/>
              <a:gd name="connsiteY4" fmla="*/ 2390969 h 2451662"/>
              <a:gd name="connsiteX5" fmla="*/ 1265303 w 2286002"/>
              <a:gd name="connsiteY5" fmla="*/ 2392092 h 2451662"/>
              <a:gd name="connsiteX6" fmla="*/ 1253533 w 2286002"/>
              <a:gd name="connsiteY6" fmla="*/ 2392990 h 2451662"/>
              <a:gd name="connsiteX7" fmla="*/ 1233615 w 2286002"/>
              <a:gd name="connsiteY7" fmla="*/ 2391193 h 2451662"/>
              <a:gd name="connsiteX8" fmla="*/ 1250138 w 2286002"/>
              <a:gd name="connsiteY8" fmla="*/ 2390969 h 2451662"/>
              <a:gd name="connsiteX9" fmla="*/ 1166347 w 2286002"/>
              <a:gd name="connsiteY9" fmla="*/ 2386618 h 2451662"/>
              <a:gd name="connsiteX10" fmla="*/ 1216381 w 2286002"/>
              <a:gd name="connsiteY10" fmla="*/ 2390176 h 2451662"/>
              <a:gd name="connsiteX11" fmla="*/ 1169076 w 2286002"/>
              <a:gd name="connsiteY11" fmla="*/ 2390176 h 2451662"/>
              <a:gd name="connsiteX12" fmla="*/ 1166347 w 2286002"/>
              <a:gd name="connsiteY12" fmla="*/ 2386618 h 2451662"/>
              <a:gd name="connsiteX13" fmla="*/ 1341974 w 2286002"/>
              <a:gd name="connsiteY13" fmla="*/ 2383005 h 2451662"/>
              <a:gd name="connsiteX14" fmla="*/ 1355920 w 2286002"/>
              <a:gd name="connsiteY14" fmla="*/ 2383838 h 2451662"/>
              <a:gd name="connsiteX15" fmla="*/ 1323266 w 2286002"/>
              <a:gd name="connsiteY15" fmla="*/ 2384672 h 2451662"/>
              <a:gd name="connsiteX16" fmla="*/ 1341974 w 2286002"/>
              <a:gd name="connsiteY16" fmla="*/ 2383005 h 2451662"/>
              <a:gd name="connsiteX17" fmla="*/ 1204394 w 2286002"/>
              <a:gd name="connsiteY17" fmla="*/ 2371052 h 2451662"/>
              <a:gd name="connsiteX18" fmla="*/ 1229831 w 2286002"/>
              <a:gd name="connsiteY18" fmla="*/ 2374714 h 2451662"/>
              <a:gd name="connsiteX19" fmla="*/ 1227106 w 2286002"/>
              <a:gd name="connsiteY19" fmla="*/ 2383871 h 2451662"/>
              <a:gd name="connsiteX20" fmla="*/ 1230740 w 2286002"/>
              <a:gd name="connsiteY20" fmla="*/ 2386618 h 2451662"/>
              <a:gd name="connsiteX21" fmla="*/ 1209845 w 2286002"/>
              <a:gd name="connsiteY21" fmla="*/ 2380208 h 2451662"/>
              <a:gd name="connsiteX22" fmla="*/ 1218930 w 2286002"/>
              <a:gd name="connsiteY22" fmla="*/ 2378377 h 2451662"/>
              <a:gd name="connsiteX23" fmla="*/ 1198943 w 2286002"/>
              <a:gd name="connsiteY23" fmla="*/ 2378377 h 2451662"/>
              <a:gd name="connsiteX24" fmla="*/ 1204394 w 2286002"/>
              <a:gd name="connsiteY24" fmla="*/ 2371052 h 2451662"/>
              <a:gd name="connsiteX25" fmla="*/ 1263862 w 2286002"/>
              <a:gd name="connsiteY25" fmla="*/ 2368571 h 2451662"/>
              <a:gd name="connsiteX26" fmla="*/ 1279037 w 2286002"/>
              <a:gd name="connsiteY26" fmla="*/ 2370923 h 2451662"/>
              <a:gd name="connsiteX27" fmla="*/ 1282661 w 2286002"/>
              <a:gd name="connsiteY27" fmla="*/ 2378450 h 2451662"/>
              <a:gd name="connsiteX28" fmla="*/ 1265447 w 2286002"/>
              <a:gd name="connsiteY28" fmla="*/ 2379391 h 2451662"/>
              <a:gd name="connsiteX29" fmla="*/ 1261824 w 2286002"/>
              <a:gd name="connsiteY29" fmla="*/ 2372805 h 2451662"/>
              <a:gd name="connsiteX30" fmla="*/ 1239174 w 2286002"/>
              <a:gd name="connsiteY30" fmla="*/ 2378450 h 2451662"/>
              <a:gd name="connsiteX31" fmla="*/ 1244610 w 2286002"/>
              <a:gd name="connsiteY31" fmla="*/ 2369042 h 2451662"/>
              <a:gd name="connsiteX32" fmla="*/ 1263862 w 2286002"/>
              <a:gd name="connsiteY32" fmla="*/ 2368571 h 2451662"/>
              <a:gd name="connsiteX33" fmla="*/ 1172462 w 2286002"/>
              <a:gd name="connsiteY33" fmla="*/ 2368272 h 2451662"/>
              <a:gd name="connsiteX34" fmla="*/ 1195255 w 2286002"/>
              <a:gd name="connsiteY34" fmla="*/ 2377167 h 2451662"/>
              <a:gd name="connsiteX35" fmla="*/ 1172462 w 2286002"/>
              <a:gd name="connsiteY35" fmla="*/ 2368272 h 2451662"/>
              <a:gd name="connsiteX36" fmla="*/ 1244178 w 2286002"/>
              <a:gd name="connsiteY36" fmla="*/ 2366604 h 2451662"/>
              <a:gd name="connsiteX37" fmla="*/ 1235990 w 2286002"/>
              <a:gd name="connsiteY37" fmla="*/ 2369940 h 2451662"/>
              <a:gd name="connsiteX38" fmla="*/ 1244178 w 2286002"/>
              <a:gd name="connsiteY38" fmla="*/ 2366604 h 2451662"/>
              <a:gd name="connsiteX39" fmla="*/ 999889 w 2286002"/>
              <a:gd name="connsiteY39" fmla="*/ 2361963 h 2451662"/>
              <a:gd name="connsiteX40" fmla="*/ 995354 w 2286002"/>
              <a:gd name="connsiteY40" fmla="*/ 2371148 h 2451662"/>
              <a:gd name="connsiteX41" fmla="*/ 1006238 w 2286002"/>
              <a:gd name="connsiteY41" fmla="*/ 2372985 h 2451662"/>
              <a:gd name="connsiteX42" fmla="*/ 1008052 w 2286002"/>
              <a:gd name="connsiteY42" fmla="*/ 2365637 h 2451662"/>
              <a:gd name="connsiteX43" fmla="*/ 1026193 w 2286002"/>
              <a:gd name="connsiteY43" fmla="*/ 2378496 h 2451662"/>
              <a:gd name="connsiteX44" fmla="*/ 1040706 w 2286002"/>
              <a:gd name="connsiteY44" fmla="*/ 2382170 h 2451662"/>
              <a:gd name="connsiteX45" fmla="*/ 994447 w 2286002"/>
              <a:gd name="connsiteY45" fmla="*/ 2374823 h 2451662"/>
              <a:gd name="connsiteX46" fmla="*/ 989004 w 2286002"/>
              <a:gd name="connsiteY46" fmla="*/ 2370230 h 2451662"/>
              <a:gd name="connsiteX47" fmla="*/ 999889 w 2286002"/>
              <a:gd name="connsiteY47" fmla="*/ 2361963 h 2451662"/>
              <a:gd name="connsiteX48" fmla="*/ 1387280 w 2286002"/>
              <a:gd name="connsiteY48" fmla="*/ 2361161 h 2451662"/>
              <a:gd name="connsiteX49" fmla="*/ 1395240 w 2286002"/>
              <a:gd name="connsiteY49" fmla="*/ 2364751 h 2451662"/>
              <a:gd name="connsiteX50" fmla="*/ 1380685 w 2286002"/>
              <a:gd name="connsiteY50" fmla="*/ 2366604 h 2451662"/>
              <a:gd name="connsiteX51" fmla="*/ 1387280 w 2286002"/>
              <a:gd name="connsiteY51" fmla="*/ 2361161 h 2451662"/>
              <a:gd name="connsiteX52" fmla="*/ 935999 w 2286002"/>
              <a:gd name="connsiteY52" fmla="*/ 2344235 h 2451662"/>
              <a:gd name="connsiteX53" fmla="*/ 949974 w 2286002"/>
              <a:gd name="connsiteY53" fmla="*/ 2347468 h 2451662"/>
              <a:gd name="connsiteX54" fmla="*/ 948134 w 2286002"/>
              <a:gd name="connsiteY54" fmla="*/ 2364937 h 2451662"/>
              <a:gd name="connsiteX55" fmla="*/ 943533 w 2286002"/>
              <a:gd name="connsiteY55" fmla="*/ 2359420 h 2451662"/>
              <a:gd name="connsiteX56" fmla="*/ 935252 w 2286002"/>
              <a:gd name="connsiteY56" fmla="*/ 2346548 h 2451662"/>
              <a:gd name="connsiteX57" fmla="*/ 935999 w 2286002"/>
              <a:gd name="connsiteY57" fmla="*/ 2344235 h 2451662"/>
              <a:gd name="connsiteX58" fmla="*/ 854302 w 2286002"/>
              <a:gd name="connsiteY58" fmla="*/ 2337200 h 2451662"/>
              <a:gd name="connsiteX59" fmla="*/ 855599 w 2286002"/>
              <a:gd name="connsiteY59" fmla="*/ 2337325 h 2451662"/>
              <a:gd name="connsiteX60" fmla="*/ 881862 w 2286002"/>
              <a:gd name="connsiteY60" fmla="*/ 2342885 h 2451662"/>
              <a:gd name="connsiteX61" fmla="*/ 869183 w 2286002"/>
              <a:gd name="connsiteY61" fmla="*/ 2344738 h 2451662"/>
              <a:gd name="connsiteX62" fmla="*/ 897258 w 2286002"/>
              <a:gd name="connsiteY62" fmla="*/ 2352150 h 2451662"/>
              <a:gd name="connsiteX63" fmla="*/ 876428 w 2286002"/>
              <a:gd name="connsiteY63" fmla="*/ 2351223 h 2451662"/>
              <a:gd name="connsiteX64" fmla="*/ 854302 w 2286002"/>
              <a:gd name="connsiteY64" fmla="*/ 2337200 h 2451662"/>
              <a:gd name="connsiteX65" fmla="*/ 898943 w 2286002"/>
              <a:gd name="connsiteY65" fmla="*/ 2335472 h 2451662"/>
              <a:gd name="connsiteX66" fmla="*/ 911785 w 2286002"/>
              <a:gd name="connsiteY66" fmla="*/ 2343811 h 2451662"/>
              <a:gd name="connsiteX67" fmla="*/ 898943 w 2286002"/>
              <a:gd name="connsiteY67" fmla="*/ 2335472 h 2451662"/>
              <a:gd name="connsiteX68" fmla="*/ 1420840 w 2286002"/>
              <a:gd name="connsiteY68" fmla="*/ 2333221 h 2451662"/>
              <a:gd name="connsiteX69" fmla="*/ 1422499 w 2286002"/>
              <a:gd name="connsiteY69" fmla="*/ 2335583 h 2451662"/>
              <a:gd name="connsiteX70" fmla="*/ 1405398 w 2286002"/>
              <a:gd name="connsiteY70" fmla="*/ 2337474 h 2451662"/>
              <a:gd name="connsiteX71" fmla="*/ 1420840 w 2286002"/>
              <a:gd name="connsiteY71" fmla="*/ 2333221 h 2451662"/>
              <a:gd name="connsiteX72" fmla="*/ 1054605 w 2286002"/>
              <a:gd name="connsiteY72" fmla="*/ 2309343 h 2451662"/>
              <a:gd name="connsiteX73" fmla="*/ 1067947 w 2286002"/>
              <a:gd name="connsiteY73" fmla="*/ 2311196 h 2451662"/>
              <a:gd name="connsiteX74" fmla="*/ 1067947 w 2286002"/>
              <a:gd name="connsiteY74" fmla="*/ 2312123 h 2451662"/>
              <a:gd name="connsiteX75" fmla="*/ 1054605 w 2286002"/>
              <a:gd name="connsiteY75" fmla="*/ 2309343 h 2451662"/>
              <a:gd name="connsiteX76" fmla="*/ 1578849 w 2286002"/>
              <a:gd name="connsiteY76" fmla="*/ 2306509 h 2451662"/>
              <a:gd name="connsiteX77" fmla="*/ 1556133 w 2286002"/>
              <a:gd name="connsiteY77" fmla="*/ 2323766 h 2451662"/>
              <a:gd name="connsiteX78" fmla="*/ 1562494 w 2286002"/>
              <a:gd name="connsiteY78" fmla="*/ 2315592 h 2451662"/>
              <a:gd name="connsiteX79" fmla="*/ 1554316 w 2286002"/>
              <a:gd name="connsiteY79" fmla="*/ 2316500 h 2451662"/>
              <a:gd name="connsiteX80" fmla="*/ 1551590 w 2286002"/>
              <a:gd name="connsiteY80" fmla="*/ 2327399 h 2451662"/>
              <a:gd name="connsiteX81" fmla="*/ 1482533 w 2286002"/>
              <a:gd name="connsiteY81" fmla="*/ 2341023 h 2451662"/>
              <a:gd name="connsiteX82" fmla="*/ 1443462 w 2286002"/>
              <a:gd name="connsiteY82" fmla="*/ 2350106 h 2451662"/>
              <a:gd name="connsiteX83" fmla="*/ 1422563 w 2286002"/>
              <a:gd name="connsiteY83" fmla="*/ 2354648 h 2451662"/>
              <a:gd name="connsiteX84" fmla="*/ 1399847 w 2286002"/>
              <a:gd name="connsiteY84" fmla="*/ 2359189 h 2451662"/>
              <a:gd name="connsiteX85" fmla="*/ 1393487 w 2286002"/>
              <a:gd name="connsiteY85" fmla="*/ 2355556 h 2451662"/>
              <a:gd name="connsiteX86" fmla="*/ 1374405 w 2286002"/>
              <a:gd name="connsiteY86" fmla="*/ 2360097 h 2451662"/>
              <a:gd name="connsiteX87" fmla="*/ 1368953 w 2286002"/>
              <a:gd name="connsiteY87" fmla="*/ 2368272 h 2451662"/>
              <a:gd name="connsiteX88" fmla="*/ 1366227 w 2286002"/>
              <a:gd name="connsiteY88" fmla="*/ 2364639 h 2451662"/>
              <a:gd name="connsiteX89" fmla="*/ 1313526 w 2286002"/>
              <a:gd name="connsiteY89" fmla="*/ 2366455 h 2451662"/>
              <a:gd name="connsiteX90" fmla="*/ 1278089 w 2286002"/>
              <a:gd name="connsiteY90" fmla="*/ 2360097 h 2451662"/>
              <a:gd name="connsiteX91" fmla="*/ 1301714 w 2286002"/>
              <a:gd name="connsiteY91" fmla="*/ 2359189 h 2451662"/>
              <a:gd name="connsiteX92" fmla="*/ 1310800 w 2286002"/>
              <a:gd name="connsiteY92" fmla="*/ 2364639 h 2451662"/>
              <a:gd name="connsiteX93" fmla="*/ 1324430 w 2286002"/>
              <a:gd name="connsiteY93" fmla="*/ 2359189 h 2451662"/>
              <a:gd name="connsiteX94" fmla="*/ 1333516 w 2286002"/>
              <a:gd name="connsiteY94" fmla="*/ 2362822 h 2451662"/>
              <a:gd name="connsiteX95" fmla="*/ 1454365 w 2286002"/>
              <a:gd name="connsiteY95" fmla="*/ 2340115 h 2451662"/>
              <a:gd name="connsiteX96" fmla="*/ 1507066 w 2286002"/>
              <a:gd name="connsiteY96" fmla="*/ 2326491 h 2451662"/>
              <a:gd name="connsiteX97" fmla="*/ 1534326 w 2286002"/>
              <a:gd name="connsiteY97" fmla="*/ 2319225 h 2451662"/>
              <a:gd name="connsiteX98" fmla="*/ 1564311 w 2286002"/>
              <a:gd name="connsiteY98" fmla="*/ 2308325 h 2451662"/>
              <a:gd name="connsiteX99" fmla="*/ 1578849 w 2286002"/>
              <a:gd name="connsiteY99" fmla="*/ 2306509 h 2451662"/>
              <a:gd name="connsiteX100" fmla="*/ 1248695 w 2286002"/>
              <a:gd name="connsiteY100" fmla="*/ 2306244 h 2451662"/>
              <a:gd name="connsiteX101" fmla="*/ 1238062 w 2286002"/>
              <a:gd name="connsiteY101" fmla="*/ 2309121 h 2451662"/>
              <a:gd name="connsiteX102" fmla="*/ 1251405 w 2286002"/>
              <a:gd name="connsiteY102" fmla="*/ 2308231 h 2451662"/>
              <a:gd name="connsiteX103" fmla="*/ 1248695 w 2286002"/>
              <a:gd name="connsiteY103" fmla="*/ 2306244 h 2451662"/>
              <a:gd name="connsiteX104" fmla="*/ 1703627 w 2286002"/>
              <a:gd name="connsiteY104" fmla="*/ 2296557 h 2451662"/>
              <a:gd name="connsiteX105" fmla="*/ 1707270 w 2286002"/>
              <a:gd name="connsiteY105" fmla="*/ 2304754 h 2451662"/>
              <a:gd name="connsiteX106" fmla="*/ 1659912 w 2286002"/>
              <a:gd name="connsiteY106" fmla="*/ 2333899 h 2451662"/>
              <a:gd name="connsiteX107" fmla="*/ 1565197 w 2286002"/>
              <a:gd name="connsiteY107" fmla="*/ 2377616 h 2451662"/>
              <a:gd name="connsiteX108" fmla="*/ 1530589 w 2286002"/>
              <a:gd name="connsiteY108" fmla="*/ 2352115 h 2451662"/>
              <a:gd name="connsiteX109" fmla="*/ 1545161 w 2286002"/>
              <a:gd name="connsiteY109" fmla="*/ 2341185 h 2451662"/>
              <a:gd name="connsiteX110" fmla="*/ 1565197 w 2286002"/>
              <a:gd name="connsiteY110" fmla="*/ 2329345 h 2451662"/>
              <a:gd name="connsiteX111" fmla="*/ 1612554 w 2286002"/>
              <a:gd name="connsiteY111" fmla="*/ 2315683 h 2451662"/>
              <a:gd name="connsiteX112" fmla="*/ 1640787 w 2286002"/>
              <a:gd name="connsiteY112" fmla="*/ 2324791 h 2451662"/>
              <a:gd name="connsiteX113" fmla="*/ 1657180 w 2286002"/>
              <a:gd name="connsiteY113" fmla="*/ 2308397 h 2451662"/>
              <a:gd name="connsiteX114" fmla="*/ 1668109 w 2286002"/>
              <a:gd name="connsiteY114" fmla="*/ 2311129 h 2451662"/>
              <a:gd name="connsiteX115" fmla="*/ 1674484 w 2286002"/>
              <a:gd name="connsiteY115" fmla="*/ 2303843 h 2451662"/>
              <a:gd name="connsiteX116" fmla="*/ 1703627 w 2286002"/>
              <a:gd name="connsiteY116" fmla="*/ 2296557 h 2451662"/>
              <a:gd name="connsiteX117" fmla="*/ 1204047 w 2286002"/>
              <a:gd name="connsiteY117" fmla="*/ 2294077 h 2451662"/>
              <a:gd name="connsiteX118" fmla="*/ 1170794 w 2286002"/>
              <a:gd name="connsiteY118" fmla="*/ 2298182 h 2451662"/>
              <a:gd name="connsiteX119" fmla="*/ 1212641 w 2286002"/>
              <a:gd name="connsiteY119" fmla="*/ 2300876 h 2451662"/>
              <a:gd name="connsiteX120" fmla="*/ 1249029 w 2286002"/>
              <a:gd name="connsiteY120" fmla="*/ 2302672 h 2451662"/>
              <a:gd name="connsiteX121" fmla="*/ 1243571 w 2286002"/>
              <a:gd name="connsiteY121" fmla="*/ 2295488 h 2451662"/>
              <a:gd name="connsiteX122" fmla="*/ 1208092 w 2286002"/>
              <a:gd name="connsiteY122" fmla="*/ 2298182 h 2451662"/>
              <a:gd name="connsiteX123" fmla="*/ 1204047 w 2286002"/>
              <a:gd name="connsiteY123" fmla="*/ 2294077 h 2451662"/>
              <a:gd name="connsiteX124" fmla="*/ 1016140 w 2286002"/>
              <a:gd name="connsiteY124" fmla="*/ 2287552 h 2451662"/>
              <a:gd name="connsiteX125" fmla="*/ 1008310 w 2286002"/>
              <a:gd name="connsiteY125" fmla="*/ 2288357 h 2451662"/>
              <a:gd name="connsiteX126" fmla="*/ 1003770 w 2286002"/>
              <a:gd name="connsiteY126" fmla="*/ 2297391 h 2451662"/>
              <a:gd name="connsiteX127" fmla="*/ 1051889 w 2286002"/>
              <a:gd name="connsiteY127" fmla="*/ 2307328 h 2451662"/>
              <a:gd name="connsiteX128" fmla="*/ 982889 w 2286002"/>
              <a:gd name="connsiteY128" fmla="*/ 2303715 h 2451662"/>
              <a:gd name="connsiteX129" fmla="*/ 1067323 w 2286002"/>
              <a:gd name="connsiteY129" fmla="*/ 2316362 h 2451662"/>
              <a:gd name="connsiteX130" fmla="*/ 1068231 w 2286002"/>
              <a:gd name="connsiteY130" fmla="*/ 2311845 h 2451662"/>
              <a:gd name="connsiteX131" fmla="*/ 1071862 w 2286002"/>
              <a:gd name="connsiteY131" fmla="*/ 2312749 h 2451662"/>
              <a:gd name="connsiteX132" fmla="*/ 1090020 w 2286002"/>
              <a:gd name="connsiteY132" fmla="*/ 2315459 h 2451662"/>
              <a:gd name="connsiteX133" fmla="*/ 1129967 w 2286002"/>
              <a:gd name="connsiteY133" fmla="*/ 2319072 h 2451662"/>
              <a:gd name="connsiteX134" fmla="*/ 1213493 w 2286002"/>
              <a:gd name="connsiteY134" fmla="*/ 2317265 h 2451662"/>
              <a:gd name="connsiteX135" fmla="*/ 1218940 w 2286002"/>
              <a:gd name="connsiteY135" fmla="*/ 2319976 h 2451662"/>
              <a:gd name="connsiteX136" fmla="*/ 1235283 w 2286002"/>
              <a:gd name="connsiteY136" fmla="*/ 2316362 h 2451662"/>
              <a:gd name="connsiteX137" fmla="*/ 1213493 w 2286002"/>
              <a:gd name="connsiteY137" fmla="*/ 2314555 h 2451662"/>
              <a:gd name="connsiteX138" fmla="*/ 1216217 w 2286002"/>
              <a:gd name="connsiteY138" fmla="*/ 2310038 h 2451662"/>
              <a:gd name="connsiteX139" fmla="*/ 1102731 w 2286002"/>
              <a:gd name="connsiteY139" fmla="*/ 2299198 h 2451662"/>
              <a:gd name="connsiteX140" fmla="*/ 1080033 w 2286002"/>
              <a:gd name="connsiteY140" fmla="*/ 2304618 h 2451662"/>
              <a:gd name="connsiteX141" fmla="*/ 1080941 w 2286002"/>
              <a:gd name="connsiteY141" fmla="*/ 2297391 h 2451662"/>
              <a:gd name="connsiteX142" fmla="*/ 1064599 w 2286002"/>
              <a:gd name="connsiteY142" fmla="*/ 2296487 h 2451662"/>
              <a:gd name="connsiteX143" fmla="*/ 1060968 w 2286002"/>
              <a:gd name="connsiteY143" fmla="*/ 2301908 h 2451662"/>
              <a:gd name="connsiteX144" fmla="*/ 1029191 w 2286002"/>
              <a:gd name="connsiteY144" fmla="*/ 2294680 h 2451662"/>
              <a:gd name="connsiteX145" fmla="*/ 1043718 w 2286002"/>
              <a:gd name="connsiteY145" fmla="*/ 2293777 h 2451662"/>
              <a:gd name="connsiteX146" fmla="*/ 1016140 w 2286002"/>
              <a:gd name="connsiteY146" fmla="*/ 2287552 h 2451662"/>
              <a:gd name="connsiteX147" fmla="*/ 1157225 w 2286002"/>
              <a:gd name="connsiteY147" fmla="*/ 2285823 h 2451662"/>
              <a:gd name="connsiteX148" fmla="*/ 1146333 w 2286002"/>
              <a:gd name="connsiteY148" fmla="*/ 2288517 h 2451662"/>
              <a:gd name="connsiteX149" fmla="*/ 1185362 w 2286002"/>
              <a:gd name="connsiteY149" fmla="*/ 2292109 h 2451662"/>
              <a:gd name="connsiteX150" fmla="*/ 1235283 w 2286002"/>
              <a:gd name="connsiteY150" fmla="*/ 2291211 h 2451662"/>
              <a:gd name="connsiteX151" fmla="*/ 1157225 w 2286002"/>
              <a:gd name="connsiteY151" fmla="*/ 2285823 h 2451662"/>
              <a:gd name="connsiteX152" fmla="*/ 1342519 w 2286002"/>
              <a:gd name="connsiteY152" fmla="*/ 2283603 h 2451662"/>
              <a:gd name="connsiteX153" fmla="*/ 1339798 w 2286002"/>
              <a:gd name="connsiteY153" fmla="*/ 2288329 h 2451662"/>
              <a:gd name="connsiteX154" fmla="*/ 1353404 w 2286002"/>
              <a:gd name="connsiteY154" fmla="*/ 2283603 h 2451662"/>
              <a:gd name="connsiteX155" fmla="*/ 1342519 w 2286002"/>
              <a:gd name="connsiteY155" fmla="*/ 2283603 h 2451662"/>
              <a:gd name="connsiteX156" fmla="*/ 1138769 w 2286002"/>
              <a:gd name="connsiteY156" fmla="*/ 2282052 h 2451662"/>
              <a:gd name="connsiteX157" fmla="*/ 1085181 w 2286002"/>
              <a:gd name="connsiteY157" fmla="*/ 2284781 h 2451662"/>
              <a:gd name="connsiteX158" fmla="*/ 1138769 w 2286002"/>
              <a:gd name="connsiteY158" fmla="*/ 2282052 h 2451662"/>
              <a:gd name="connsiteX159" fmla="*/ 1040150 w 2286002"/>
              <a:gd name="connsiteY159" fmla="*/ 2281324 h 2451662"/>
              <a:gd name="connsiteX160" fmla="*/ 1049221 w 2286002"/>
              <a:gd name="connsiteY160" fmla="*/ 2290219 h 2451662"/>
              <a:gd name="connsiteX161" fmla="*/ 1074618 w 2286002"/>
              <a:gd name="connsiteY161" fmla="*/ 2287550 h 2451662"/>
              <a:gd name="connsiteX162" fmla="*/ 1040150 w 2286002"/>
              <a:gd name="connsiteY162" fmla="*/ 2281324 h 2451662"/>
              <a:gd name="connsiteX163" fmla="*/ 1816788 w 2286002"/>
              <a:gd name="connsiteY163" fmla="*/ 2280435 h 2451662"/>
              <a:gd name="connsiteX164" fmla="*/ 1802246 w 2286002"/>
              <a:gd name="connsiteY164" fmla="*/ 2292109 h 2451662"/>
              <a:gd name="connsiteX165" fmla="*/ 1766798 w 2286002"/>
              <a:gd name="connsiteY165" fmla="*/ 2303784 h 2451662"/>
              <a:gd name="connsiteX166" fmla="*/ 1759527 w 2286002"/>
              <a:gd name="connsiteY166" fmla="*/ 2302886 h 2451662"/>
              <a:gd name="connsiteX167" fmla="*/ 1771343 w 2286002"/>
              <a:gd name="connsiteY167" fmla="*/ 2292109 h 2451662"/>
              <a:gd name="connsiteX168" fmla="*/ 1764981 w 2286002"/>
              <a:gd name="connsiteY168" fmla="*/ 2286721 h 2451662"/>
              <a:gd name="connsiteX169" fmla="*/ 1781341 w 2286002"/>
              <a:gd name="connsiteY169" fmla="*/ 2284925 h 2451662"/>
              <a:gd name="connsiteX170" fmla="*/ 1774070 w 2286002"/>
              <a:gd name="connsiteY170" fmla="*/ 2292109 h 2451662"/>
              <a:gd name="connsiteX171" fmla="*/ 1793157 w 2286002"/>
              <a:gd name="connsiteY171" fmla="*/ 2281332 h 2451662"/>
              <a:gd name="connsiteX172" fmla="*/ 1793157 w 2286002"/>
              <a:gd name="connsiteY172" fmla="*/ 2288517 h 2451662"/>
              <a:gd name="connsiteX173" fmla="*/ 1816788 w 2286002"/>
              <a:gd name="connsiteY173" fmla="*/ 2280435 h 2451662"/>
              <a:gd name="connsiteX174" fmla="*/ 1271621 w 2286002"/>
              <a:gd name="connsiteY174" fmla="*/ 2279323 h 2451662"/>
              <a:gd name="connsiteX175" fmla="*/ 1261614 w 2286002"/>
              <a:gd name="connsiteY175" fmla="*/ 2284743 h 2451662"/>
              <a:gd name="connsiteX176" fmla="*/ 1275259 w 2286002"/>
              <a:gd name="connsiteY176" fmla="*/ 2285646 h 2451662"/>
              <a:gd name="connsiteX177" fmla="*/ 1253426 w 2286002"/>
              <a:gd name="connsiteY177" fmla="*/ 2294680 h 2451662"/>
              <a:gd name="connsiteX178" fmla="*/ 1267982 w 2286002"/>
              <a:gd name="connsiteY178" fmla="*/ 2300101 h 2451662"/>
              <a:gd name="connsiteX179" fmla="*/ 1261614 w 2286002"/>
              <a:gd name="connsiteY179" fmla="*/ 2294680 h 2451662"/>
              <a:gd name="connsiteX180" fmla="*/ 1312557 w 2286002"/>
              <a:gd name="connsiteY180" fmla="*/ 2281129 h 2451662"/>
              <a:gd name="connsiteX181" fmla="*/ 1271621 w 2286002"/>
              <a:gd name="connsiteY181" fmla="*/ 2279323 h 2451662"/>
              <a:gd name="connsiteX182" fmla="*/ 1075452 w 2286002"/>
              <a:gd name="connsiteY182" fmla="*/ 2277441 h 2451662"/>
              <a:gd name="connsiteX183" fmla="*/ 1071783 w 2286002"/>
              <a:gd name="connsiteY183" fmla="*/ 2282830 h 2451662"/>
              <a:gd name="connsiteX184" fmla="*/ 1082790 w 2286002"/>
              <a:gd name="connsiteY184" fmla="*/ 2282830 h 2451662"/>
              <a:gd name="connsiteX185" fmla="*/ 1075452 w 2286002"/>
              <a:gd name="connsiteY185" fmla="*/ 2277441 h 2451662"/>
              <a:gd name="connsiteX186" fmla="*/ 927296 w 2286002"/>
              <a:gd name="connsiteY186" fmla="*/ 2274764 h 2451662"/>
              <a:gd name="connsiteX187" fmla="*/ 942761 w 2286002"/>
              <a:gd name="connsiteY187" fmla="*/ 2280991 h 2451662"/>
              <a:gd name="connsiteX188" fmla="*/ 947309 w 2286002"/>
              <a:gd name="connsiteY188" fmla="*/ 2276543 h 2451662"/>
              <a:gd name="connsiteX189" fmla="*/ 927296 w 2286002"/>
              <a:gd name="connsiteY189" fmla="*/ 2274764 h 2451662"/>
              <a:gd name="connsiteX190" fmla="*/ 990116 w 2286002"/>
              <a:gd name="connsiteY190" fmla="*/ 2270984 h 2451662"/>
              <a:gd name="connsiteX191" fmla="*/ 990116 w 2286002"/>
              <a:gd name="connsiteY191" fmla="*/ 2281944 h 2451662"/>
              <a:gd name="connsiteX192" fmla="*/ 1029032 w 2286002"/>
              <a:gd name="connsiteY192" fmla="*/ 2281031 h 2451662"/>
              <a:gd name="connsiteX193" fmla="*/ 990116 w 2286002"/>
              <a:gd name="connsiteY193" fmla="*/ 2270984 h 2451662"/>
              <a:gd name="connsiteX194" fmla="*/ 1026953 w 2286002"/>
              <a:gd name="connsiteY194" fmla="*/ 2244855 h 2451662"/>
              <a:gd name="connsiteX195" fmla="*/ 1026953 w 2286002"/>
              <a:gd name="connsiteY195" fmla="*/ 2256599 h 2451662"/>
              <a:gd name="connsiteX196" fmla="*/ 1025128 w 2286002"/>
              <a:gd name="connsiteY196" fmla="*/ 2253889 h 2451662"/>
              <a:gd name="connsiteX197" fmla="*/ 1059801 w 2286002"/>
              <a:gd name="connsiteY197" fmla="*/ 2260213 h 2451662"/>
              <a:gd name="connsiteX198" fmla="*/ 1089912 w 2286002"/>
              <a:gd name="connsiteY198" fmla="*/ 2266536 h 2451662"/>
              <a:gd name="connsiteX199" fmla="*/ 1068013 w 2286002"/>
              <a:gd name="connsiteY199" fmla="*/ 2252985 h 2451662"/>
              <a:gd name="connsiteX200" fmla="*/ 1026953 w 2286002"/>
              <a:gd name="connsiteY200" fmla="*/ 2244855 h 2451662"/>
              <a:gd name="connsiteX201" fmla="*/ 1003288 w 2286002"/>
              <a:gd name="connsiteY201" fmla="*/ 2243743 h 2451662"/>
              <a:gd name="connsiteX202" fmla="*/ 1012696 w 2286002"/>
              <a:gd name="connsiteY202" fmla="*/ 2250229 h 2451662"/>
              <a:gd name="connsiteX203" fmla="*/ 1003288 w 2286002"/>
              <a:gd name="connsiteY203" fmla="*/ 2243743 h 2451662"/>
              <a:gd name="connsiteX204" fmla="*/ 1594372 w 2286002"/>
              <a:gd name="connsiteY204" fmla="*/ 2230401 h 2451662"/>
              <a:gd name="connsiteX205" fmla="*/ 1601642 w 2286002"/>
              <a:gd name="connsiteY205" fmla="*/ 2233983 h 2451662"/>
              <a:gd name="connsiteX206" fmla="*/ 1562566 w 2286002"/>
              <a:gd name="connsiteY206" fmla="*/ 2246523 h 2451662"/>
              <a:gd name="connsiteX207" fmla="*/ 1563475 w 2286002"/>
              <a:gd name="connsiteY207" fmla="*/ 2242044 h 2451662"/>
              <a:gd name="connsiteX208" fmla="*/ 1554388 w 2286002"/>
              <a:gd name="connsiteY208" fmla="*/ 2241149 h 2451662"/>
              <a:gd name="connsiteX209" fmla="*/ 1594372 w 2286002"/>
              <a:gd name="connsiteY209" fmla="*/ 2230401 h 2451662"/>
              <a:gd name="connsiteX210" fmla="*/ 1554172 w 2286002"/>
              <a:gd name="connsiteY210" fmla="*/ 2228436 h 2451662"/>
              <a:gd name="connsiteX211" fmla="*/ 1538822 w 2286002"/>
              <a:gd name="connsiteY211" fmla="*/ 2236549 h 2451662"/>
              <a:gd name="connsiteX212" fmla="*/ 1557168 w 2286002"/>
              <a:gd name="connsiteY212" fmla="*/ 2231054 h 2451662"/>
              <a:gd name="connsiteX213" fmla="*/ 1554172 w 2286002"/>
              <a:gd name="connsiteY213" fmla="*/ 2228436 h 2451662"/>
              <a:gd name="connsiteX214" fmla="*/ 623374 w 2286002"/>
              <a:gd name="connsiteY214" fmla="*/ 2225953 h 2451662"/>
              <a:gd name="connsiteX215" fmla="*/ 650997 w 2286002"/>
              <a:gd name="connsiteY215" fmla="*/ 2242075 h 2451662"/>
              <a:gd name="connsiteX216" fmla="*/ 644552 w 2286002"/>
              <a:gd name="connsiteY216" fmla="*/ 2242075 h 2451662"/>
              <a:gd name="connsiteX217" fmla="*/ 623374 w 2286002"/>
              <a:gd name="connsiteY217" fmla="*/ 2225953 h 2451662"/>
              <a:gd name="connsiteX218" fmla="*/ 1684405 w 2286002"/>
              <a:gd name="connsiteY218" fmla="*/ 2224841 h 2451662"/>
              <a:gd name="connsiteX219" fmla="*/ 1660685 w 2286002"/>
              <a:gd name="connsiteY219" fmla="*/ 2247635 h 2451662"/>
              <a:gd name="connsiteX220" fmla="*/ 1659773 w 2286002"/>
              <a:gd name="connsiteY220" fmla="*/ 2244899 h 2451662"/>
              <a:gd name="connsiteX221" fmla="*/ 1656124 w 2286002"/>
              <a:gd name="connsiteY221" fmla="*/ 2244899 h 2451662"/>
              <a:gd name="connsiteX222" fmla="*/ 1681668 w 2286002"/>
              <a:gd name="connsiteY222" fmla="*/ 2232135 h 2451662"/>
              <a:gd name="connsiteX223" fmla="*/ 1684405 w 2286002"/>
              <a:gd name="connsiteY223" fmla="*/ 2224841 h 2451662"/>
              <a:gd name="connsiteX224" fmla="*/ 908891 w 2286002"/>
              <a:gd name="connsiteY224" fmla="*/ 2223729 h 2451662"/>
              <a:gd name="connsiteX225" fmla="*/ 923404 w 2286002"/>
              <a:gd name="connsiteY225" fmla="*/ 2229447 h 2451662"/>
              <a:gd name="connsiteX226" fmla="*/ 908891 w 2286002"/>
              <a:gd name="connsiteY226" fmla="*/ 2223729 h 2451662"/>
              <a:gd name="connsiteX227" fmla="*/ 851689 w 2286002"/>
              <a:gd name="connsiteY227" fmla="*/ 2220394 h 2451662"/>
              <a:gd name="connsiteX228" fmla="*/ 870591 w 2286002"/>
              <a:gd name="connsiteY228" fmla="*/ 2228177 h 2451662"/>
              <a:gd name="connsiteX229" fmla="*/ 851689 w 2286002"/>
              <a:gd name="connsiteY229" fmla="*/ 2220394 h 2451662"/>
              <a:gd name="connsiteX230" fmla="*/ 1615958 w 2286002"/>
              <a:gd name="connsiteY230" fmla="*/ 2219197 h 2451662"/>
              <a:gd name="connsiteX231" fmla="*/ 1624992 w 2286002"/>
              <a:gd name="connsiteY231" fmla="*/ 2220095 h 2451662"/>
              <a:gd name="connsiteX232" fmla="*/ 1621378 w 2286002"/>
              <a:gd name="connsiteY232" fmla="*/ 2224585 h 2451662"/>
              <a:gd name="connsiteX233" fmla="*/ 1596083 w 2286002"/>
              <a:gd name="connsiteY233" fmla="*/ 2228177 h 2451662"/>
              <a:gd name="connsiteX234" fmla="*/ 1615958 w 2286002"/>
              <a:gd name="connsiteY234" fmla="*/ 2219197 h 2451662"/>
              <a:gd name="connsiteX235" fmla="*/ 805736 w 2286002"/>
              <a:gd name="connsiteY235" fmla="*/ 2218772 h 2451662"/>
              <a:gd name="connsiteX236" fmla="*/ 797208 w 2286002"/>
              <a:gd name="connsiteY236" fmla="*/ 2220134 h 2451662"/>
              <a:gd name="connsiteX237" fmla="*/ 870894 w 2286002"/>
              <a:gd name="connsiteY237" fmla="*/ 2254629 h 2451662"/>
              <a:gd name="connsiteX238" fmla="*/ 963684 w 2286002"/>
              <a:gd name="connsiteY238" fmla="*/ 2274601 h 2451662"/>
              <a:gd name="connsiteX239" fmla="*/ 952768 w 2286002"/>
              <a:gd name="connsiteY239" fmla="*/ 2274601 h 2451662"/>
              <a:gd name="connsiteX240" fmla="*/ 969142 w 2286002"/>
              <a:gd name="connsiteY240" fmla="*/ 2276416 h 2451662"/>
              <a:gd name="connsiteX241" fmla="*/ 971871 w 2286002"/>
              <a:gd name="connsiteY241" fmla="*/ 2288218 h 2451662"/>
              <a:gd name="connsiteX242" fmla="*/ 982788 w 2286002"/>
              <a:gd name="connsiteY242" fmla="*/ 2277324 h 2451662"/>
              <a:gd name="connsiteX243" fmla="*/ 951858 w 2286002"/>
              <a:gd name="connsiteY243" fmla="*/ 2268246 h 2451662"/>
              <a:gd name="connsiteX244" fmla="*/ 965503 w 2286002"/>
              <a:gd name="connsiteY244" fmla="*/ 2268246 h 2451662"/>
              <a:gd name="connsiteX245" fmla="*/ 953677 w 2286002"/>
              <a:gd name="connsiteY245" fmla="*/ 2260984 h 2451662"/>
              <a:gd name="connsiteX246" fmla="*/ 949129 w 2286002"/>
              <a:gd name="connsiteY246" fmla="*/ 2266431 h 2451662"/>
              <a:gd name="connsiteX247" fmla="*/ 895456 w 2286002"/>
              <a:gd name="connsiteY247" fmla="*/ 2249183 h 2451662"/>
              <a:gd name="connsiteX248" fmla="*/ 875442 w 2286002"/>
              <a:gd name="connsiteY248" fmla="*/ 2249183 h 2451662"/>
              <a:gd name="connsiteX249" fmla="*/ 877262 w 2286002"/>
              <a:gd name="connsiteY249" fmla="*/ 2243736 h 2451662"/>
              <a:gd name="connsiteX250" fmla="*/ 840874 w 2286002"/>
              <a:gd name="connsiteY250" fmla="*/ 2234658 h 2451662"/>
              <a:gd name="connsiteX251" fmla="*/ 854519 w 2286002"/>
              <a:gd name="connsiteY251" fmla="*/ 2235566 h 2451662"/>
              <a:gd name="connsiteX252" fmla="*/ 825408 w 2286002"/>
              <a:gd name="connsiteY252" fmla="*/ 2222857 h 2451662"/>
              <a:gd name="connsiteX253" fmla="*/ 824499 w 2286002"/>
              <a:gd name="connsiteY253" fmla="*/ 2231027 h 2451662"/>
              <a:gd name="connsiteX254" fmla="*/ 819040 w 2286002"/>
              <a:gd name="connsiteY254" fmla="*/ 2222857 h 2451662"/>
              <a:gd name="connsiteX255" fmla="*/ 805736 w 2286002"/>
              <a:gd name="connsiteY255" fmla="*/ 2218772 h 2451662"/>
              <a:gd name="connsiteX256" fmla="*/ 1636041 w 2286002"/>
              <a:gd name="connsiteY256" fmla="*/ 2210387 h 2451662"/>
              <a:gd name="connsiteX257" fmla="*/ 1630620 w 2286002"/>
              <a:gd name="connsiteY257" fmla="*/ 2219421 h 2451662"/>
              <a:gd name="connsiteX258" fmla="*/ 1627007 w 2286002"/>
              <a:gd name="connsiteY258" fmla="*/ 2216711 h 2451662"/>
              <a:gd name="connsiteX259" fmla="*/ 1636041 w 2286002"/>
              <a:gd name="connsiteY259" fmla="*/ 2210387 h 2451662"/>
              <a:gd name="connsiteX260" fmla="*/ 1069188 w 2286002"/>
              <a:gd name="connsiteY260" fmla="*/ 2209090 h 2451662"/>
              <a:gd name="connsiteX261" fmla="*/ 1090981 w 2286002"/>
              <a:gd name="connsiteY261" fmla="*/ 2218355 h 2451662"/>
              <a:gd name="connsiteX262" fmla="*/ 1057384 w 2286002"/>
              <a:gd name="connsiteY262" fmla="*/ 2218355 h 2451662"/>
              <a:gd name="connsiteX263" fmla="*/ 1082809 w 2286002"/>
              <a:gd name="connsiteY263" fmla="*/ 2222061 h 2451662"/>
              <a:gd name="connsiteX264" fmla="*/ 1109141 w 2286002"/>
              <a:gd name="connsiteY264" fmla="*/ 2226694 h 2451662"/>
              <a:gd name="connsiteX265" fmla="*/ 1136382 w 2286002"/>
              <a:gd name="connsiteY265" fmla="*/ 2228663 h 2451662"/>
              <a:gd name="connsiteX266" fmla="*/ 1147659 w 2286002"/>
              <a:gd name="connsiteY266" fmla="*/ 2227465 h 2451662"/>
              <a:gd name="connsiteX267" fmla="*/ 1151365 w 2286002"/>
              <a:gd name="connsiteY267" fmla="*/ 2227201 h 2451662"/>
              <a:gd name="connsiteX268" fmla="*/ 1151919 w 2286002"/>
              <a:gd name="connsiteY268" fmla="*/ 2227012 h 2451662"/>
              <a:gd name="connsiteX269" fmla="*/ 1163623 w 2286002"/>
              <a:gd name="connsiteY269" fmla="*/ 2225768 h 2451662"/>
              <a:gd name="connsiteX270" fmla="*/ 1155904 w 2286002"/>
              <a:gd name="connsiteY270" fmla="*/ 2225652 h 2451662"/>
              <a:gd name="connsiteX271" fmla="*/ 1151919 w 2286002"/>
              <a:gd name="connsiteY271" fmla="*/ 2227012 h 2451662"/>
              <a:gd name="connsiteX272" fmla="*/ 1147659 w 2286002"/>
              <a:gd name="connsiteY272" fmla="*/ 2227465 h 2451662"/>
              <a:gd name="connsiteX273" fmla="*/ 1145462 w 2286002"/>
              <a:gd name="connsiteY273" fmla="*/ 2227621 h 2451662"/>
              <a:gd name="connsiteX274" fmla="*/ 1150910 w 2286002"/>
              <a:gd name="connsiteY274" fmla="*/ 2226694 h 2451662"/>
              <a:gd name="connsiteX275" fmla="*/ 1143646 w 2286002"/>
              <a:gd name="connsiteY275" fmla="*/ 2222988 h 2451662"/>
              <a:gd name="connsiteX276" fmla="*/ 1166347 w 2286002"/>
              <a:gd name="connsiteY276" fmla="*/ 2222988 h 2451662"/>
              <a:gd name="connsiteX277" fmla="*/ 1121854 w 2286002"/>
              <a:gd name="connsiteY277" fmla="*/ 2210943 h 2451662"/>
              <a:gd name="connsiteX278" fmla="*/ 1120946 w 2286002"/>
              <a:gd name="connsiteY278" fmla="*/ 2220209 h 2451662"/>
              <a:gd name="connsiteX279" fmla="*/ 1110957 w 2286002"/>
              <a:gd name="connsiteY279" fmla="*/ 2222061 h 2451662"/>
              <a:gd name="connsiteX280" fmla="*/ 1116405 w 2286002"/>
              <a:gd name="connsiteY280" fmla="*/ 2215576 h 2451662"/>
              <a:gd name="connsiteX281" fmla="*/ 1084625 w 2286002"/>
              <a:gd name="connsiteY281" fmla="*/ 2210016 h 2451662"/>
              <a:gd name="connsiteX282" fmla="*/ 1069188 w 2286002"/>
              <a:gd name="connsiteY282" fmla="*/ 2209090 h 2451662"/>
              <a:gd name="connsiteX283" fmla="*/ 1533224 w 2286002"/>
              <a:gd name="connsiteY283" fmla="*/ 2207564 h 2451662"/>
              <a:gd name="connsiteX284" fmla="*/ 1520476 w 2286002"/>
              <a:gd name="connsiteY284" fmla="*/ 2213167 h 2451662"/>
              <a:gd name="connsiteX285" fmla="*/ 1536042 w 2286002"/>
              <a:gd name="connsiteY285" fmla="*/ 2209460 h 2451662"/>
              <a:gd name="connsiteX286" fmla="*/ 1533224 w 2286002"/>
              <a:gd name="connsiteY286" fmla="*/ 2207564 h 2451662"/>
              <a:gd name="connsiteX287" fmla="*/ 546418 w 2286002"/>
              <a:gd name="connsiteY287" fmla="*/ 2206496 h 2451662"/>
              <a:gd name="connsiteX288" fmla="*/ 553773 w 2286002"/>
              <a:gd name="connsiteY288" fmla="*/ 2211012 h 2451662"/>
              <a:gd name="connsiteX289" fmla="*/ 561129 w 2286002"/>
              <a:gd name="connsiteY289" fmla="*/ 2220950 h 2451662"/>
              <a:gd name="connsiteX290" fmla="*/ 541821 w 2286002"/>
              <a:gd name="connsiteY290" fmla="*/ 2207399 h 2451662"/>
              <a:gd name="connsiteX291" fmla="*/ 546418 w 2286002"/>
              <a:gd name="connsiteY291" fmla="*/ 2206496 h 2451662"/>
              <a:gd name="connsiteX292" fmla="*/ 1564450 w 2286002"/>
              <a:gd name="connsiteY292" fmla="*/ 2191457 h 2451662"/>
              <a:gd name="connsiteX293" fmla="*/ 1569954 w 2286002"/>
              <a:gd name="connsiteY293" fmla="*/ 2193987 h 2451662"/>
              <a:gd name="connsiteX294" fmla="*/ 1551608 w 2286002"/>
              <a:gd name="connsiteY294" fmla="*/ 2198388 h 2451662"/>
              <a:gd name="connsiteX295" fmla="*/ 1553443 w 2286002"/>
              <a:gd name="connsiteY295" fmla="*/ 2194867 h 2451662"/>
              <a:gd name="connsiteX296" fmla="*/ 1564450 w 2286002"/>
              <a:gd name="connsiteY296" fmla="*/ 2191457 h 2451662"/>
              <a:gd name="connsiteX297" fmla="*/ 1463400 w 2286002"/>
              <a:gd name="connsiteY297" fmla="*/ 2190930 h 2451662"/>
              <a:gd name="connsiteX298" fmla="*/ 1463400 w 2286002"/>
              <a:gd name="connsiteY298" fmla="*/ 2195933 h 2451662"/>
              <a:gd name="connsiteX299" fmla="*/ 1461547 w 2286002"/>
              <a:gd name="connsiteY299" fmla="*/ 2193932 h 2451662"/>
              <a:gd name="connsiteX300" fmla="*/ 1463400 w 2286002"/>
              <a:gd name="connsiteY300" fmla="*/ 2190930 h 2451662"/>
              <a:gd name="connsiteX301" fmla="*/ 1550798 w 2286002"/>
              <a:gd name="connsiteY301" fmla="*/ 2189151 h 2451662"/>
              <a:gd name="connsiteX302" fmla="*/ 1554388 w 2286002"/>
              <a:gd name="connsiteY302" fmla="*/ 2190262 h 2451662"/>
              <a:gd name="connsiteX303" fmla="*/ 1552535 w 2286002"/>
              <a:gd name="connsiteY303" fmla="*/ 2193820 h 2451662"/>
              <a:gd name="connsiteX304" fmla="*/ 1546049 w 2286002"/>
              <a:gd name="connsiteY304" fmla="*/ 2195599 h 2451662"/>
              <a:gd name="connsiteX305" fmla="*/ 1544196 w 2286002"/>
              <a:gd name="connsiteY305" fmla="*/ 2196489 h 2451662"/>
              <a:gd name="connsiteX306" fmla="*/ 1537710 w 2286002"/>
              <a:gd name="connsiteY306" fmla="*/ 2193820 h 2451662"/>
              <a:gd name="connsiteX307" fmla="*/ 1544196 w 2286002"/>
              <a:gd name="connsiteY307" fmla="*/ 2191152 h 2451662"/>
              <a:gd name="connsiteX308" fmla="*/ 1545122 w 2286002"/>
              <a:gd name="connsiteY308" fmla="*/ 2192041 h 2451662"/>
              <a:gd name="connsiteX309" fmla="*/ 1550798 w 2286002"/>
              <a:gd name="connsiteY309" fmla="*/ 2189151 h 2451662"/>
              <a:gd name="connsiteX310" fmla="*/ 948164 w 2286002"/>
              <a:gd name="connsiteY310" fmla="*/ 2186482 h 2451662"/>
              <a:gd name="connsiteX311" fmla="*/ 944530 w 2286002"/>
              <a:gd name="connsiteY311" fmla="*/ 2190148 h 2451662"/>
              <a:gd name="connsiteX312" fmla="*/ 967244 w 2286002"/>
              <a:gd name="connsiteY312" fmla="*/ 2199314 h 2451662"/>
              <a:gd name="connsiteX313" fmla="*/ 979964 w 2286002"/>
              <a:gd name="connsiteY313" fmla="*/ 2202980 h 2451662"/>
              <a:gd name="connsiteX314" fmla="*/ 993593 w 2286002"/>
              <a:gd name="connsiteY314" fmla="*/ 2204813 h 2451662"/>
              <a:gd name="connsiteX315" fmla="*/ 1043564 w 2286002"/>
              <a:gd name="connsiteY315" fmla="*/ 2211229 h 2451662"/>
              <a:gd name="connsiteX316" fmla="*/ 1034479 w 2286002"/>
              <a:gd name="connsiteY316" fmla="*/ 2215812 h 2451662"/>
              <a:gd name="connsiteX317" fmla="*/ 1049925 w 2286002"/>
              <a:gd name="connsiteY317" fmla="*/ 2218561 h 2451662"/>
              <a:gd name="connsiteX318" fmla="*/ 1048107 w 2286002"/>
              <a:gd name="connsiteY318" fmla="*/ 2212145 h 2451662"/>
              <a:gd name="connsiteX319" fmla="*/ 1066279 w 2286002"/>
              <a:gd name="connsiteY319" fmla="*/ 2213978 h 2451662"/>
              <a:gd name="connsiteX320" fmla="*/ 1014490 w 2286002"/>
              <a:gd name="connsiteY320" fmla="*/ 2197481 h 2451662"/>
              <a:gd name="connsiteX321" fmla="*/ 983598 w 2286002"/>
              <a:gd name="connsiteY321" fmla="*/ 2194731 h 2451662"/>
              <a:gd name="connsiteX322" fmla="*/ 948164 w 2286002"/>
              <a:gd name="connsiteY322" fmla="*/ 2186482 h 2451662"/>
              <a:gd name="connsiteX323" fmla="*/ 1639665 w 2286002"/>
              <a:gd name="connsiteY323" fmla="*/ 2178987 h 2451662"/>
              <a:gd name="connsiteX324" fmla="*/ 1628024 w 2286002"/>
              <a:gd name="connsiteY324" fmla="*/ 2183077 h 2451662"/>
              <a:gd name="connsiteX325" fmla="*/ 1641670 w 2286002"/>
              <a:gd name="connsiteY325" fmla="*/ 2182139 h 2451662"/>
              <a:gd name="connsiteX326" fmla="*/ 1639665 w 2286002"/>
              <a:gd name="connsiteY326" fmla="*/ 2178987 h 2451662"/>
              <a:gd name="connsiteX327" fmla="*/ 1589857 w 2286002"/>
              <a:gd name="connsiteY327" fmla="*/ 2177587 h 2451662"/>
              <a:gd name="connsiteX328" fmla="*/ 1591636 w 2286002"/>
              <a:gd name="connsiteY328" fmla="*/ 2179366 h 2451662"/>
              <a:gd name="connsiteX329" fmla="*/ 1589857 w 2286002"/>
              <a:gd name="connsiteY329" fmla="*/ 2182035 h 2451662"/>
              <a:gd name="connsiteX330" fmla="*/ 1587188 w 2286002"/>
              <a:gd name="connsiteY330" fmla="*/ 2180256 h 2451662"/>
              <a:gd name="connsiteX331" fmla="*/ 1589857 w 2286002"/>
              <a:gd name="connsiteY331" fmla="*/ 2177587 h 2451662"/>
              <a:gd name="connsiteX332" fmla="*/ 612032 w 2286002"/>
              <a:gd name="connsiteY332" fmla="*/ 2173695 h 2451662"/>
              <a:gd name="connsiteX333" fmla="*/ 628406 w 2286002"/>
              <a:gd name="connsiteY333" fmla="*/ 2189262 h 2451662"/>
              <a:gd name="connsiteX334" fmla="*/ 612032 w 2286002"/>
              <a:gd name="connsiteY334" fmla="*/ 2173695 h 2451662"/>
              <a:gd name="connsiteX335" fmla="*/ 1455988 w 2286002"/>
              <a:gd name="connsiteY335" fmla="*/ 2169557 h 2451662"/>
              <a:gd name="connsiteX336" fmla="*/ 1434106 w 2286002"/>
              <a:gd name="connsiteY336" fmla="*/ 2174746 h 2451662"/>
              <a:gd name="connsiteX337" fmla="*/ 1433195 w 2286002"/>
              <a:gd name="connsiteY337" fmla="*/ 2171286 h 2451662"/>
              <a:gd name="connsiteX338" fmla="*/ 1455988 w 2286002"/>
              <a:gd name="connsiteY338" fmla="*/ 2169557 h 2451662"/>
              <a:gd name="connsiteX339" fmla="*/ 553644 w 2286002"/>
              <a:gd name="connsiteY339" fmla="*/ 2169248 h 2451662"/>
              <a:gd name="connsiteX340" fmla="*/ 549065 w 2286002"/>
              <a:gd name="connsiteY340" fmla="*/ 2171055 h 2451662"/>
              <a:gd name="connsiteX341" fmla="*/ 551813 w 2286002"/>
              <a:gd name="connsiteY341" fmla="*/ 2172862 h 2451662"/>
              <a:gd name="connsiteX342" fmla="*/ 562800 w 2286002"/>
              <a:gd name="connsiteY342" fmla="*/ 2176475 h 2451662"/>
              <a:gd name="connsiteX343" fmla="*/ 553644 w 2286002"/>
              <a:gd name="connsiteY343" fmla="*/ 2169248 h 2451662"/>
              <a:gd name="connsiteX344" fmla="*/ 1770001 w 2286002"/>
              <a:gd name="connsiteY344" fmla="*/ 2152981 h 2451662"/>
              <a:gd name="connsiteX345" fmla="*/ 1769861 w 2286002"/>
              <a:gd name="connsiteY345" fmla="*/ 2153184 h 2451662"/>
              <a:gd name="connsiteX346" fmla="*/ 1769872 w 2286002"/>
              <a:gd name="connsiteY346" fmla="*/ 2153070 h 2451662"/>
              <a:gd name="connsiteX347" fmla="*/ 550844 w 2286002"/>
              <a:gd name="connsiteY347" fmla="*/ 2144787 h 2451662"/>
              <a:gd name="connsiteX348" fmla="*/ 548150 w 2286002"/>
              <a:gd name="connsiteY348" fmla="*/ 2148345 h 2451662"/>
              <a:gd name="connsiteX349" fmla="*/ 559824 w 2286002"/>
              <a:gd name="connsiteY349" fmla="*/ 2150124 h 2451662"/>
              <a:gd name="connsiteX350" fmla="*/ 550844 w 2286002"/>
              <a:gd name="connsiteY350" fmla="*/ 2144787 h 2451662"/>
              <a:gd name="connsiteX351" fmla="*/ 1586076 w 2286002"/>
              <a:gd name="connsiteY351" fmla="*/ 2129221 h 2451662"/>
              <a:gd name="connsiteX352" fmla="*/ 1574253 w 2286002"/>
              <a:gd name="connsiteY352" fmla="*/ 2131950 h 2451662"/>
              <a:gd name="connsiteX353" fmla="*/ 1546971 w 2286002"/>
              <a:gd name="connsiteY353" fmla="*/ 2138318 h 2451662"/>
              <a:gd name="connsiteX354" fmla="*/ 1516959 w 2286002"/>
              <a:gd name="connsiteY354" fmla="*/ 2149234 h 2451662"/>
              <a:gd name="connsiteX355" fmla="*/ 1457846 w 2286002"/>
              <a:gd name="connsiteY355" fmla="*/ 2170157 h 2451662"/>
              <a:gd name="connsiteX356" fmla="*/ 1419650 w 2286002"/>
              <a:gd name="connsiteY356" fmla="*/ 2170157 h 2451662"/>
              <a:gd name="connsiteX357" fmla="*/ 1418740 w 2286002"/>
              <a:gd name="connsiteY357" fmla="*/ 2189262 h 2451662"/>
              <a:gd name="connsiteX358" fmla="*/ 1489676 w 2286002"/>
              <a:gd name="connsiteY358" fmla="*/ 2170157 h 2451662"/>
              <a:gd name="connsiteX359" fmla="*/ 1557884 w 2286002"/>
              <a:gd name="connsiteY359" fmla="*/ 2145596 h 2451662"/>
              <a:gd name="connsiteX360" fmla="*/ 1583348 w 2286002"/>
              <a:gd name="connsiteY360" fmla="*/ 2131040 h 2451662"/>
              <a:gd name="connsiteX361" fmla="*/ 1586076 w 2286002"/>
              <a:gd name="connsiteY361" fmla="*/ 2129221 h 2451662"/>
              <a:gd name="connsiteX362" fmla="*/ 537495 w 2286002"/>
              <a:gd name="connsiteY362" fmla="*/ 2129221 h 2451662"/>
              <a:gd name="connsiteX363" fmla="*/ 534807 w 2286002"/>
              <a:gd name="connsiteY363" fmla="*/ 2132874 h 2451662"/>
              <a:gd name="connsiteX364" fmla="*/ 549138 w 2286002"/>
              <a:gd name="connsiteY364" fmla="*/ 2142007 h 2451662"/>
              <a:gd name="connsiteX365" fmla="*/ 537495 w 2286002"/>
              <a:gd name="connsiteY365" fmla="*/ 2129221 h 2451662"/>
              <a:gd name="connsiteX366" fmla="*/ 1667243 w 2286002"/>
              <a:gd name="connsiteY366" fmla="*/ 2117546 h 2451662"/>
              <a:gd name="connsiteX367" fmla="*/ 1657231 w 2286002"/>
              <a:gd name="connsiteY367" fmla="*/ 2126634 h 2451662"/>
              <a:gd name="connsiteX368" fmla="*/ 1640847 w 2286002"/>
              <a:gd name="connsiteY368" fmla="*/ 2132995 h 2451662"/>
              <a:gd name="connsiteX369" fmla="*/ 1621733 w 2286002"/>
              <a:gd name="connsiteY369" fmla="*/ 2153896 h 2451662"/>
              <a:gd name="connsiteX370" fmla="*/ 1626285 w 2286002"/>
              <a:gd name="connsiteY370" fmla="*/ 2158440 h 2451662"/>
              <a:gd name="connsiteX371" fmla="*/ 1606261 w 2286002"/>
              <a:gd name="connsiteY371" fmla="*/ 2158440 h 2451662"/>
              <a:gd name="connsiteX372" fmla="*/ 1598979 w 2286002"/>
              <a:gd name="connsiteY372" fmla="*/ 2167527 h 2451662"/>
              <a:gd name="connsiteX373" fmla="*/ 1569853 w 2286002"/>
              <a:gd name="connsiteY373" fmla="*/ 2172979 h 2451662"/>
              <a:gd name="connsiteX374" fmla="*/ 1570763 w 2286002"/>
              <a:gd name="connsiteY374" fmla="*/ 2174797 h 2451662"/>
              <a:gd name="connsiteX375" fmla="*/ 1568943 w 2286002"/>
              <a:gd name="connsiteY375" fmla="*/ 2181158 h 2451662"/>
              <a:gd name="connsiteX376" fmla="*/ 1566213 w 2286002"/>
              <a:gd name="connsiteY376" fmla="*/ 2177523 h 2451662"/>
              <a:gd name="connsiteX377" fmla="*/ 1567123 w 2286002"/>
              <a:gd name="connsiteY377" fmla="*/ 2173888 h 2451662"/>
              <a:gd name="connsiteX378" fmla="*/ 1546189 w 2286002"/>
              <a:gd name="connsiteY378" fmla="*/ 2189337 h 2451662"/>
              <a:gd name="connsiteX379" fmla="*/ 1525255 w 2286002"/>
              <a:gd name="connsiteY379" fmla="*/ 2197515 h 2451662"/>
              <a:gd name="connsiteX380" fmla="*/ 1527985 w 2286002"/>
              <a:gd name="connsiteY380" fmla="*/ 2199332 h 2451662"/>
              <a:gd name="connsiteX381" fmla="*/ 1525255 w 2286002"/>
              <a:gd name="connsiteY381" fmla="*/ 2203876 h 2451662"/>
              <a:gd name="connsiteX382" fmla="*/ 1507051 w 2286002"/>
              <a:gd name="connsiteY382" fmla="*/ 2209329 h 2451662"/>
              <a:gd name="connsiteX383" fmla="*/ 1489758 w 2286002"/>
              <a:gd name="connsiteY383" fmla="*/ 2210238 h 2451662"/>
              <a:gd name="connsiteX384" fmla="*/ 1482476 w 2286002"/>
              <a:gd name="connsiteY384" fmla="*/ 2206602 h 2451662"/>
              <a:gd name="connsiteX385" fmla="*/ 1480656 w 2286002"/>
              <a:gd name="connsiteY385" fmla="*/ 2205694 h 2451662"/>
              <a:gd name="connsiteX386" fmla="*/ 1481566 w 2286002"/>
              <a:gd name="connsiteY386" fmla="*/ 2205694 h 2451662"/>
              <a:gd name="connsiteX387" fmla="*/ 1481566 w 2286002"/>
              <a:gd name="connsiteY387" fmla="*/ 2201150 h 2451662"/>
              <a:gd name="connsiteX388" fmla="*/ 1471554 w 2286002"/>
              <a:gd name="connsiteY388" fmla="*/ 2201150 h 2451662"/>
              <a:gd name="connsiteX389" fmla="*/ 1481566 w 2286002"/>
              <a:gd name="connsiteY389" fmla="*/ 2198424 h 2451662"/>
              <a:gd name="connsiteX390" fmla="*/ 1485207 w 2286002"/>
              <a:gd name="connsiteY390" fmla="*/ 2192063 h 2451662"/>
              <a:gd name="connsiteX391" fmla="*/ 1492488 w 2286002"/>
              <a:gd name="connsiteY391" fmla="*/ 2195698 h 2451662"/>
              <a:gd name="connsiteX392" fmla="*/ 1499770 w 2286002"/>
              <a:gd name="connsiteY392" fmla="*/ 2193880 h 2451662"/>
              <a:gd name="connsiteX393" fmla="*/ 1528895 w 2286002"/>
              <a:gd name="connsiteY393" fmla="*/ 2183884 h 2451662"/>
              <a:gd name="connsiteX394" fmla="*/ 1581686 w 2286002"/>
              <a:gd name="connsiteY394" fmla="*/ 2164801 h 2451662"/>
              <a:gd name="connsiteX395" fmla="*/ 1574404 w 2286002"/>
              <a:gd name="connsiteY395" fmla="*/ 2162074 h 2451662"/>
              <a:gd name="connsiteX396" fmla="*/ 1560752 w 2286002"/>
              <a:gd name="connsiteY396" fmla="*/ 2167527 h 2451662"/>
              <a:gd name="connsiteX397" fmla="*/ 1576225 w 2286002"/>
              <a:gd name="connsiteY397" fmla="*/ 2158440 h 2451662"/>
              <a:gd name="connsiteX398" fmla="*/ 1593518 w 2286002"/>
              <a:gd name="connsiteY398" fmla="*/ 2157531 h 2451662"/>
              <a:gd name="connsiteX399" fmla="*/ 1611722 w 2286002"/>
              <a:gd name="connsiteY399" fmla="*/ 2151170 h 2451662"/>
              <a:gd name="connsiteX400" fmla="*/ 1608991 w 2286002"/>
              <a:gd name="connsiteY400" fmla="*/ 2144808 h 2451662"/>
              <a:gd name="connsiteX401" fmla="*/ 1637206 w 2286002"/>
              <a:gd name="connsiteY401" fmla="*/ 2126634 h 2451662"/>
              <a:gd name="connsiteX402" fmla="*/ 1630835 w 2286002"/>
              <a:gd name="connsiteY402" fmla="*/ 2124816 h 2451662"/>
              <a:gd name="connsiteX403" fmla="*/ 1667243 w 2286002"/>
              <a:gd name="connsiteY403" fmla="*/ 2117546 h 2451662"/>
              <a:gd name="connsiteX404" fmla="*/ 1783334 w 2286002"/>
              <a:gd name="connsiteY404" fmla="*/ 2106843 h 2451662"/>
              <a:gd name="connsiteX405" fmla="*/ 1774758 w 2286002"/>
              <a:gd name="connsiteY405" fmla="*/ 2111963 h 2451662"/>
              <a:gd name="connsiteX406" fmla="*/ 1768054 w 2286002"/>
              <a:gd name="connsiteY406" fmla="*/ 2113099 h 2451662"/>
              <a:gd name="connsiteX407" fmla="*/ 1776974 w 2286002"/>
              <a:gd name="connsiteY407" fmla="*/ 2108458 h 2451662"/>
              <a:gd name="connsiteX408" fmla="*/ 1783508 w 2286002"/>
              <a:gd name="connsiteY408" fmla="*/ 2106740 h 2451662"/>
              <a:gd name="connsiteX409" fmla="*/ 1783540 w 2286002"/>
              <a:gd name="connsiteY409" fmla="*/ 2106791 h 2451662"/>
              <a:gd name="connsiteX410" fmla="*/ 1783334 w 2286002"/>
              <a:gd name="connsiteY410" fmla="*/ 2106843 h 2451662"/>
              <a:gd name="connsiteX411" fmla="*/ 519241 w 2286002"/>
              <a:gd name="connsiteY411" fmla="*/ 2103092 h 2451662"/>
              <a:gd name="connsiteX412" fmla="*/ 553638 w 2286002"/>
              <a:gd name="connsiteY412" fmla="*/ 2134904 h 2451662"/>
              <a:gd name="connsiteX413" fmla="*/ 589845 w 2286002"/>
              <a:gd name="connsiteY413" fmla="*/ 2160353 h 2451662"/>
              <a:gd name="connsiteX414" fmla="*/ 561785 w 2286002"/>
              <a:gd name="connsiteY414" fmla="*/ 2134904 h 2451662"/>
              <a:gd name="connsiteX415" fmla="*/ 519241 w 2286002"/>
              <a:gd name="connsiteY415" fmla="*/ 2103092 h 2451662"/>
              <a:gd name="connsiteX416" fmla="*/ 453543 w 2286002"/>
              <a:gd name="connsiteY416" fmla="*/ 2103092 h 2451662"/>
              <a:gd name="connsiteX417" fmla="*/ 449128 w 2286002"/>
              <a:gd name="connsiteY417" fmla="*/ 2113099 h 2451662"/>
              <a:gd name="connsiteX418" fmla="*/ 453543 w 2286002"/>
              <a:gd name="connsiteY418" fmla="*/ 2103092 h 2451662"/>
              <a:gd name="connsiteX419" fmla="*/ 438399 w 2286002"/>
              <a:gd name="connsiteY419" fmla="*/ 2095680 h 2451662"/>
              <a:gd name="connsiteX420" fmla="*/ 437519 w 2286002"/>
              <a:gd name="connsiteY420" fmla="*/ 2100312 h 2451662"/>
              <a:gd name="connsiteX421" fmla="*/ 441040 w 2286002"/>
              <a:gd name="connsiteY421" fmla="*/ 2100312 h 2451662"/>
              <a:gd name="connsiteX422" fmla="*/ 448082 w 2286002"/>
              <a:gd name="connsiteY422" fmla="*/ 2100312 h 2451662"/>
              <a:gd name="connsiteX423" fmla="*/ 443681 w 2286002"/>
              <a:gd name="connsiteY423" fmla="*/ 2096606 h 2451662"/>
              <a:gd name="connsiteX424" fmla="*/ 438399 w 2286002"/>
              <a:gd name="connsiteY424" fmla="*/ 2095680 h 2451662"/>
              <a:gd name="connsiteX425" fmla="*/ 1588856 w 2286002"/>
              <a:gd name="connsiteY425" fmla="*/ 2094753 h 2451662"/>
              <a:gd name="connsiteX426" fmla="*/ 1588856 w 2286002"/>
              <a:gd name="connsiteY426" fmla="*/ 2095865 h 2451662"/>
              <a:gd name="connsiteX427" fmla="*/ 1588029 w 2286002"/>
              <a:gd name="connsiteY427" fmla="*/ 2095865 h 2451662"/>
              <a:gd name="connsiteX428" fmla="*/ 1588067 w 2286002"/>
              <a:gd name="connsiteY428" fmla="*/ 2095839 h 2451662"/>
              <a:gd name="connsiteX429" fmla="*/ 1588027 w 2286002"/>
              <a:gd name="connsiteY429" fmla="*/ 2095865 h 2451662"/>
              <a:gd name="connsiteX430" fmla="*/ 1587744 w 2286002"/>
              <a:gd name="connsiteY430" fmla="*/ 2095865 h 2451662"/>
              <a:gd name="connsiteX431" fmla="*/ 1588856 w 2286002"/>
              <a:gd name="connsiteY431" fmla="*/ 2094753 h 2451662"/>
              <a:gd name="connsiteX432" fmla="*/ 389153 w 2286002"/>
              <a:gd name="connsiteY432" fmla="*/ 2067846 h 2451662"/>
              <a:gd name="connsiteX433" fmla="*/ 400797 w 2286002"/>
              <a:gd name="connsiteY433" fmla="*/ 2080299 h 2451662"/>
              <a:gd name="connsiteX434" fmla="*/ 393631 w 2286002"/>
              <a:gd name="connsiteY434" fmla="*/ 2071404 h 2451662"/>
              <a:gd name="connsiteX435" fmla="*/ 400797 w 2286002"/>
              <a:gd name="connsiteY435" fmla="*/ 2075851 h 2451662"/>
              <a:gd name="connsiteX436" fmla="*/ 405275 w 2286002"/>
              <a:gd name="connsiteY436" fmla="*/ 2071404 h 2451662"/>
              <a:gd name="connsiteX437" fmla="*/ 389153 w 2286002"/>
              <a:gd name="connsiteY437" fmla="*/ 2067846 h 2451662"/>
              <a:gd name="connsiteX438" fmla="*/ 171666 w 2286002"/>
              <a:gd name="connsiteY438" fmla="*/ 2051946 h 2451662"/>
              <a:gd name="connsiteX439" fmla="*/ 180737 w 2286002"/>
              <a:gd name="connsiteY439" fmla="*/ 2065758 h 2451662"/>
              <a:gd name="connsiteX440" fmla="*/ 182551 w 2286002"/>
              <a:gd name="connsiteY440" fmla="*/ 2081411 h 2451662"/>
              <a:gd name="connsiteX441" fmla="*/ 171666 w 2286002"/>
              <a:gd name="connsiteY441" fmla="*/ 2051946 h 2451662"/>
              <a:gd name="connsiteX442" fmla="*/ 1903499 w 2286002"/>
              <a:gd name="connsiteY442" fmla="*/ 2048601 h 2451662"/>
              <a:gd name="connsiteX443" fmla="*/ 1859866 w 2286002"/>
              <a:gd name="connsiteY443" fmla="*/ 2090388 h 2451662"/>
              <a:gd name="connsiteX444" fmla="*/ 1816233 w 2286002"/>
              <a:gd name="connsiteY444" fmla="*/ 2121275 h 2451662"/>
              <a:gd name="connsiteX445" fmla="*/ 1770001 w 2286002"/>
              <a:gd name="connsiteY445" fmla="*/ 2152981 h 2451662"/>
              <a:gd name="connsiteX446" fmla="*/ 1776462 w 2286002"/>
              <a:gd name="connsiteY446" fmla="*/ 2143645 h 2451662"/>
              <a:gd name="connsiteX447" fmla="*/ 1794416 w 2286002"/>
              <a:gd name="connsiteY447" fmla="*/ 2134901 h 2451662"/>
              <a:gd name="connsiteX448" fmla="*/ 1852593 w 2286002"/>
              <a:gd name="connsiteY448" fmla="*/ 2090388 h 2451662"/>
              <a:gd name="connsiteX449" fmla="*/ 1903499 w 2286002"/>
              <a:gd name="connsiteY449" fmla="*/ 2048601 h 2451662"/>
              <a:gd name="connsiteX450" fmla="*/ 1723512 w 2286002"/>
              <a:gd name="connsiteY450" fmla="*/ 2034066 h 2451662"/>
              <a:gd name="connsiteX451" fmla="*/ 1723616 w 2286002"/>
              <a:gd name="connsiteY451" fmla="*/ 2034115 h 2451662"/>
              <a:gd name="connsiteX452" fmla="*/ 1723439 w 2286002"/>
              <a:gd name="connsiteY452" fmla="*/ 2034256 h 2451662"/>
              <a:gd name="connsiteX453" fmla="*/ 1583297 w 2286002"/>
              <a:gd name="connsiteY453" fmla="*/ 2029709 h 2451662"/>
              <a:gd name="connsiteX454" fmla="*/ 1583297 w 2286002"/>
              <a:gd name="connsiteY454" fmla="*/ 2031377 h 2451662"/>
              <a:gd name="connsiteX455" fmla="*/ 1589968 w 2286002"/>
              <a:gd name="connsiteY455" fmla="*/ 2029709 h 2451662"/>
              <a:gd name="connsiteX456" fmla="*/ 1586156 w 2286002"/>
              <a:gd name="connsiteY456" fmla="*/ 2029709 h 2451662"/>
              <a:gd name="connsiteX457" fmla="*/ 1583297 w 2286002"/>
              <a:gd name="connsiteY457" fmla="*/ 2029709 h 2451662"/>
              <a:gd name="connsiteX458" fmla="*/ 1731693 w 2286002"/>
              <a:gd name="connsiteY458" fmla="*/ 2027707 h 2451662"/>
              <a:gd name="connsiteX459" fmla="*/ 1727148 w 2286002"/>
              <a:gd name="connsiteY459" fmla="*/ 2039517 h 2451662"/>
              <a:gd name="connsiteX460" fmla="*/ 1725671 w 2286002"/>
              <a:gd name="connsiteY460" fmla="*/ 2035088 h 2451662"/>
              <a:gd name="connsiteX461" fmla="*/ 1723616 w 2286002"/>
              <a:gd name="connsiteY461" fmla="*/ 2034115 h 2451662"/>
              <a:gd name="connsiteX462" fmla="*/ 1647734 w 2286002"/>
              <a:gd name="connsiteY462" fmla="*/ 2026929 h 2451662"/>
              <a:gd name="connsiteX463" fmla="*/ 1651373 w 2286002"/>
              <a:gd name="connsiteY463" fmla="*/ 2038620 h 2451662"/>
              <a:gd name="connsiteX464" fmla="*/ 1665019 w 2286002"/>
              <a:gd name="connsiteY464" fmla="*/ 2034124 h 2451662"/>
              <a:gd name="connsiteX465" fmla="*/ 1649554 w 2286002"/>
              <a:gd name="connsiteY465" fmla="*/ 2044915 h 2451662"/>
              <a:gd name="connsiteX466" fmla="*/ 1624992 w 2286002"/>
              <a:gd name="connsiteY466" fmla="*/ 2048512 h 2451662"/>
              <a:gd name="connsiteX467" fmla="*/ 1638637 w 2286002"/>
              <a:gd name="connsiteY467" fmla="*/ 2039520 h 2451662"/>
              <a:gd name="connsiteX468" fmla="*/ 1614985 w 2286002"/>
              <a:gd name="connsiteY468" fmla="*/ 2044915 h 2451662"/>
              <a:gd name="connsiteX469" fmla="*/ 1647734 w 2286002"/>
              <a:gd name="connsiteY469" fmla="*/ 2026929 h 2451662"/>
              <a:gd name="connsiteX470" fmla="*/ 1920453 w 2286002"/>
              <a:gd name="connsiteY470" fmla="*/ 2021370 h 2451662"/>
              <a:gd name="connsiteX471" fmla="*/ 1911297 w 2286002"/>
              <a:gd name="connsiteY471" fmla="*/ 2033045 h 2451662"/>
              <a:gd name="connsiteX472" fmla="*/ 1920453 w 2286002"/>
              <a:gd name="connsiteY472" fmla="*/ 2021370 h 2451662"/>
              <a:gd name="connsiteX473" fmla="*/ 1716053 w 2286002"/>
              <a:gd name="connsiteY473" fmla="*/ 2016923 h 2451662"/>
              <a:gd name="connsiteX474" fmla="*/ 1717832 w 2286002"/>
              <a:gd name="connsiteY474" fmla="*/ 2018590 h 2451662"/>
              <a:gd name="connsiteX475" fmla="*/ 1714274 w 2286002"/>
              <a:gd name="connsiteY475" fmla="*/ 2020258 h 2451662"/>
              <a:gd name="connsiteX476" fmla="*/ 1714274 w 2286002"/>
              <a:gd name="connsiteY476" fmla="*/ 2017756 h 2451662"/>
              <a:gd name="connsiteX477" fmla="*/ 1716053 w 2286002"/>
              <a:gd name="connsiteY477" fmla="*/ 2016923 h 2451662"/>
              <a:gd name="connsiteX478" fmla="*/ 1644314 w 2286002"/>
              <a:gd name="connsiteY478" fmla="*/ 2014699 h 2451662"/>
              <a:gd name="connsiteX479" fmla="*/ 1648897 w 2286002"/>
              <a:gd name="connsiteY479" fmla="*/ 2021185 h 2451662"/>
              <a:gd name="connsiteX480" fmla="*/ 1646147 w 2286002"/>
              <a:gd name="connsiteY480" fmla="*/ 2026744 h 2451662"/>
              <a:gd name="connsiteX481" fmla="*/ 1637898 w 2286002"/>
              <a:gd name="connsiteY481" fmla="*/ 2029524 h 2451662"/>
              <a:gd name="connsiteX482" fmla="*/ 1633315 w 2286002"/>
              <a:gd name="connsiteY482" fmla="*/ 2034156 h 2451662"/>
              <a:gd name="connsiteX483" fmla="*/ 1633315 w 2286002"/>
              <a:gd name="connsiteY483" fmla="*/ 2030450 h 2451662"/>
              <a:gd name="connsiteX484" fmla="*/ 1621400 w 2286002"/>
              <a:gd name="connsiteY484" fmla="*/ 2036010 h 2451662"/>
              <a:gd name="connsiteX485" fmla="*/ 1614985 w 2286002"/>
              <a:gd name="connsiteY485" fmla="*/ 2034156 h 2451662"/>
              <a:gd name="connsiteX486" fmla="*/ 1615901 w 2286002"/>
              <a:gd name="connsiteY486" fmla="*/ 2031377 h 2451662"/>
              <a:gd name="connsiteX487" fmla="*/ 1644314 w 2286002"/>
              <a:gd name="connsiteY487" fmla="*/ 2014699 h 2451662"/>
              <a:gd name="connsiteX488" fmla="*/ 1693472 w 2286002"/>
              <a:gd name="connsiteY488" fmla="*/ 2011155 h 2451662"/>
              <a:gd name="connsiteX489" fmla="*/ 1698931 w 2286002"/>
              <a:gd name="connsiteY489" fmla="*/ 2015672 h 2451662"/>
              <a:gd name="connsiteX490" fmla="*/ 1688924 w 2286002"/>
              <a:gd name="connsiteY490" fmla="*/ 2021995 h 2451662"/>
              <a:gd name="connsiteX491" fmla="*/ 1693472 w 2286002"/>
              <a:gd name="connsiteY491" fmla="*/ 2011155 h 2451662"/>
              <a:gd name="connsiteX492" fmla="*/ 324620 w 2286002"/>
              <a:gd name="connsiteY492" fmla="*/ 1997465 h 2451662"/>
              <a:gd name="connsiteX493" fmla="*/ 334649 w 2286002"/>
              <a:gd name="connsiteY493" fmla="*/ 2011225 h 2451662"/>
              <a:gd name="connsiteX494" fmla="*/ 342855 w 2286002"/>
              <a:gd name="connsiteY494" fmla="*/ 2015811 h 2451662"/>
              <a:gd name="connsiteX495" fmla="*/ 324620 w 2286002"/>
              <a:gd name="connsiteY495" fmla="*/ 1997465 h 2451662"/>
              <a:gd name="connsiteX496" fmla="*/ 351016 w 2286002"/>
              <a:gd name="connsiteY496" fmla="*/ 1993018 h 2451662"/>
              <a:gd name="connsiteX497" fmla="*/ 347458 w 2286002"/>
              <a:gd name="connsiteY497" fmla="*/ 1996724 h 2451662"/>
              <a:gd name="connsiteX498" fmla="*/ 356353 w 2286002"/>
              <a:gd name="connsiteY498" fmla="*/ 2006916 h 2451662"/>
              <a:gd name="connsiteX499" fmla="*/ 351016 w 2286002"/>
              <a:gd name="connsiteY499" fmla="*/ 1993018 h 2451662"/>
              <a:gd name="connsiteX500" fmla="*/ 1725245 w 2286002"/>
              <a:gd name="connsiteY500" fmla="*/ 1984678 h 2451662"/>
              <a:gd name="connsiteX501" fmla="*/ 1723392 w 2286002"/>
              <a:gd name="connsiteY501" fmla="*/ 1985605 h 2451662"/>
              <a:gd name="connsiteX502" fmla="*/ 1725245 w 2286002"/>
              <a:gd name="connsiteY502" fmla="*/ 1986532 h 2451662"/>
              <a:gd name="connsiteX503" fmla="*/ 1726171 w 2286002"/>
              <a:gd name="connsiteY503" fmla="*/ 1987458 h 2451662"/>
              <a:gd name="connsiteX504" fmla="*/ 1726171 w 2286002"/>
              <a:gd name="connsiteY504" fmla="*/ 1986532 h 2451662"/>
              <a:gd name="connsiteX505" fmla="*/ 1725245 w 2286002"/>
              <a:gd name="connsiteY505" fmla="*/ 1986532 h 2451662"/>
              <a:gd name="connsiteX506" fmla="*/ 1725245 w 2286002"/>
              <a:gd name="connsiteY506" fmla="*/ 1984678 h 2451662"/>
              <a:gd name="connsiteX507" fmla="*/ 1827073 w 2286002"/>
              <a:gd name="connsiteY507" fmla="*/ 1982455 h 2451662"/>
              <a:gd name="connsiteX508" fmla="*/ 1829019 w 2286002"/>
              <a:gd name="connsiteY508" fmla="*/ 1984957 h 2451662"/>
              <a:gd name="connsiteX509" fmla="*/ 1827073 w 2286002"/>
              <a:gd name="connsiteY509" fmla="*/ 1985790 h 2451662"/>
              <a:gd name="connsiteX510" fmla="*/ 1825127 w 2286002"/>
              <a:gd name="connsiteY510" fmla="*/ 1984122 h 2451662"/>
              <a:gd name="connsiteX511" fmla="*/ 1827073 w 2286002"/>
              <a:gd name="connsiteY511" fmla="*/ 1982455 h 2451662"/>
              <a:gd name="connsiteX512" fmla="*/ 1768978 w 2286002"/>
              <a:gd name="connsiteY512" fmla="*/ 1973931 h 2451662"/>
              <a:gd name="connsiteX513" fmla="*/ 1761566 w 2286002"/>
              <a:gd name="connsiteY513" fmla="*/ 1982269 h 2451662"/>
              <a:gd name="connsiteX514" fmla="*/ 1761566 w 2286002"/>
              <a:gd name="connsiteY514" fmla="*/ 1984123 h 2451662"/>
              <a:gd name="connsiteX515" fmla="*/ 1768978 w 2286002"/>
              <a:gd name="connsiteY515" fmla="*/ 1975784 h 2451662"/>
              <a:gd name="connsiteX516" fmla="*/ 1774537 w 2286002"/>
              <a:gd name="connsiteY516" fmla="*/ 1978563 h 2451662"/>
              <a:gd name="connsiteX517" fmla="*/ 1768978 w 2286002"/>
              <a:gd name="connsiteY517" fmla="*/ 1973931 h 2451662"/>
              <a:gd name="connsiteX518" fmla="*/ 1728729 w 2286002"/>
              <a:gd name="connsiteY518" fmla="*/ 1967445 h 2451662"/>
              <a:gd name="connsiteX519" fmla="*/ 1726727 w 2286002"/>
              <a:gd name="connsiteY519" fmla="*/ 1969446 h 2451662"/>
              <a:gd name="connsiteX520" fmla="*/ 1728729 w 2286002"/>
              <a:gd name="connsiteY520" fmla="*/ 1972448 h 2451662"/>
              <a:gd name="connsiteX521" fmla="*/ 1731731 w 2286002"/>
              <a:gd name="connsiteY521" fmla="*/ 1971447 h 2451662"/>
              <a:gd name="connsiteX522" fmla="*/ 1729729 w 2286002"/>
              <a:gd name="connsiteY522" fmla="*/ 1969446 h 2451662"/>
              <a:gd name="connsiteX523" fmla="*/ 1728729 w 2286002"/>
              <a:gd name="connsiteY523" fmla="*/ 1967445 h 2451662"/>
              <a:gd name="connsiteX524" fmla="*/ 2025878 w 2286002"/>
              <a:gd name="connsiteY524" fmla="*/ 1962441 h 2451662"/>
              <a:gd name="connsiteX525" fmla="*/ 2025878 w 2286002"/>
              <a:gd name="connsiteY525" fmla="*/ 1981412 h 2451662"/>
              <a:gd name="connsiteX526" fmla="*/ 2014086 w 2286002"/>
              <a:gd name="connsiteY526" fmla="*/ 1981412 h 2451662"/>
              <a:gd name="connsiteX527" fmla="*/ 1994131 w 2286002"/>
              <a:gd name="connsiteY527" fmla="*/ 2000384 h 2451662"/>
              <a:gd name="connsiteX528" fmla="*/ 2010458 w 2286002"/>
              <a:gd name="connsiteY528" fmla="*/ 1982316 h 2451662"/>
              <a:gd name="connsiteX529" fmla="*/ 2025878 w 2286002"/>
              <a:gd name="connsiteY529" fmla="*/ 1962441 h 2451662"/>
              <a:gd name="connsiteX530" fmla="*/ 337237 w 2286002"/>
              <a:gd name="connsiteY530" fmla="*/ 1949655 h 2451662"/>
              <a:gd name="connsiteX531" fmla="*/ 351029 w 2286002"/>
              <a:gd name="connsiteY531" fmla="*/ 1966555 h 2451662"/>
              <a:gd name="connsiteX532" fmla="*/ 357465 w 2286002"/>
              <a:gd name="connsiteY532" fmla="*/ 1964776 h 2451662"/>
              <a:gd name="connsiteX533" fmla="*/ 337237 w 2286002"/>
              <a:gd name="connsiteY533" fmla="*/ 1949655 h 2451662"/>
              <a:gd name="connsiteX534" fmla="*/ 268168 w 2286002"/>
              <a:gd name="connsiteY534" fmla="*/ 1946669 h 2451662"/>
              <a:gd name="connsiteX535" fmla="*/ 281719 w 2286002"/>
              <a:gd name="connsiteY535" fmla="*/ 1950293 h 2451662"/>
              <a:gd name="connsiteX536" fmla="*/ 297980 w 2286002"/>
              <a:gd name="connsiteY536" fmla="*/ 1970224 h 2451662"/>
              <a:gd name="connsiteX537" fmla="*/ 284429 w 2286002"/>
              <a:gd name="connsiteY537" fmla="*/ 1966600 h 2451662"/>
              <a:gd name="connsiteX538" fmla="*/ 268168 w 2286002"/>
              <a:gd name="connsiteY538" fmla="*/ 1946669 h 2451662"/>
              <a:gd name="connsiteX539" fmla="*/ 299092 w 2286002"/>
              <a:gd name="connsiteY539" fmla="*/ 1940204 h 2451662"/>
              <a:gd name="connsiteX540" fmla="*/ 326303 w 2286002"/>
              <a:gd name="connsiteY540" fmla="*/ 1973026 h 2451662"/>
              <a:gd name="connsiteX541" fmla="*/ 350794 w 2286002"/>
              <a:gd name="connsiteY541" fmla="*/ 2008584 h 2451662"/>
              <a:gd name="connsiteX542" fmla="*/ 337188 w 2286002"/>
              <a:gd name="connsiteY542" fmla="*/ 1978496 h 2451662"/>
              <a:gd name="connsiteX543" fmla="*/ 299092 w 2286002"/>
              <a:gd name="connsiteY543" fmla="*/ 1940204 h 2451662"/>
              <a:gd name="connsiteX544" fmla="*/ 318286 w 2286002"/>
              <a:gd name="connsiteY544" fmla="*/ 1932421 h 2451662"/>
              <a:gd name="connsiteX545" fmla="*/ 330078 w 2286002"/>
              <a:gd name="connsiteY545" fmla="*/ 1948543 h 2451662"/>
              <a:gd name="connsiteX546" fmla="*/ 323728 w 2286002"/>
              <a:gd name="connsiteY546" fmla="*/ 1932421 h 2451662"/>
              <a:gd name="connsiteX547" fmla="*/ 318286 w 2286002"/>
              <a:gd name="connsiteY547" fmla="*/ 1932421 h 2451662"/>
              <a:gd name="connsiteX548" fmla="*/ 267404 w 2286002"/>
              <a:gd name="connsiteY548" fmla="*/ 1892950 h 2451662"/>
              <a:gd name="connsiteX549" fmla="*/ 275518 w 2286002"/>
              <a:gd name="connsiteY549" fmla="*/ 1914759 h 2451662"/>
              <a:gd name="connsiteX550" fmla="*/ 295351 w 2286002"/>
              <a:gd name="connsiteY550" fmla="*/ 1940204 h 2451662"/>
              <a:gd name="connsiteX551" fmla="*/ 300760 w 2286002"/>
              <a:gd name="connsiteY551" fmla="*/ 1934752 h 2451662"/>
              <a:gd name="connsiteX552" fmla="*/ 267404 w 2286002"/>
              <a:gd name="connsiteY552" fmla="*/ 1892950 h 2451662"/>
              <a:gd name="connsiteX553" fmla="*/ 1880417 w 2286002"/>
              <a:gd name="connsiteY553" fmla="*/ 1882953 h 2451662"/>
              <a:gd name="connsiteX554" fmla="*/ 1876218 w 2286002"/>
              <a:gd name="connsiteY554" fmla="*/ 1883293 h 2451662"/>
              <a:gd name="connsiteX555" fmla="*/ 1876218 w 2286002"/>
              <a:gd name="connsiteY555" fmla="*/ 1884199 h 2451662"/>
              <a:gd name="connsiteX556" fmla="*/ 1874401 w 2286002"/>
              <a:gd name="connsiteY556" fmla="*/ 1885106 h 2451662"/>
              <a:gd name="connsiteX557" fmla="*/ 1874401 w 2286002"/>
              <a:gd name="connsiteY557" fmla="*/ 1886012 h 2451662"/>
              <a:gd name="connsiteX558" fmla="*/ 1873493 w 2286002"/>
              <a:gd name="connsiteY558" fmla="*/ 1889638 h 2451662"/>
              <a:gd name="connsiteX559" fmla="*/ 1889838 w 2286002"/>
              <a:gd name="connsiteY559" fmla="*/ 1922269 h 2451662"/>
              <a:gd name="connsiteX560" fmla="*/ 1896194 w 2286002"/>
              <a:gd name="connsiteY560" fmla="*/ 1923175 h 2451662"/>
              <a:gd name="connsiteX561" fmla="*/ 1899826 w 2286002"/>
              <a:gd name="connsiteY561" fmla="*/ 1919550 h 2451662"/>
              <a:gd name="connsiteX562" fmla="*/ 1882574 w 2286002"/>
              <a:gd name="connsiteY562" fmla="*/ 1883293 h 2451662"/>
              <a:gd name="connsiteX563" fmla="*/ 1880417 w 2286002"/>
              <a:gd name="connsiteY563" fmla="*/ 1882953 h 2451662"/>
              <a:gd name="connsiteX564" fmla="*/ 1892914 w 2286002"/>
              <a:gd name="connsiteY564" fmla="*/ 1868952 h 2451662"/>
              <a:gd name="connsiteX565" fmla="*/ 1889060 w 2286002"/>
              <a:gd name="connsiteY565" fmla="*/ 1870342 h 2451662"/>
              <a:gd name="connsiteX566" fmla="*/ 1890874 w 2286002"/>
              <a:gd name="connsiteY566" fmla="*/ 1875901 h 2451662"/>
              <a:gd name="connsiteX567" fmla="*/ 1900851 w 2286002"/>
              <a:gd name="connsiteY567" fmla="*/ 1882387 h 2451662"/>
              <a:gd name="connsiteX568" fmla="*/ 1901758 w 2286002"/>
              <a:gd name="connsiteY568" fmla="*/ 1883313 h 2451662"/>
              <a:gd name="connsiteX569" fmla="*/ 1906294 w 2286002"/>
              <a:gd name="connsiteY569" fmla="*/ 1887947 h 2451662"/>
              <a:gd name="connsiteX570" fmla="*/ 1906294 w 2286002"/>
              <a:gd name="connsiteY570" fmla="*/ 1885167 h 2451662"/>
              <a:gd name="connsiteX571" fmla="*/ 1901758 w 2286002"/>
              <a:gd name="connsiteY571" fmla="*/ 1883313 h 2451662"/>
              <a:gd name="connsiteX572" fmla="*/ 1901758 w 2286002"/>
              <a:gd name="connsiteY572" fmla="*/ 1882387 h 2451662"/>
              <a:gd name="connsiteX573" fmla="*/ 1900851 w 2286002"/>
              <a:gd name="connsiteY573" fmla="*/ 1882387 h 2451662"/>
              <a:gd name="connsiteX574" fmla="*/ 1898130 w 2286002"/>
              <a:gd name="connsiteY574" fmla="*/ 1870342 h 2451662"/>
              <a:gd name="connsiteX575" fmla="*/ 1892914 w 2286002"/>
              <a:gd name="connsiteY575" fmla="*/ 1868952 h 2451662"/>
              <a:gd name="connsiteX576" fmla="*/ 1915189 w 2286002"/>
              <a:gd name="connsiteY576" fmla="*/ 1862373 h 2451662"/>
              <a:gd name="connsiteX577" fmla="*/ 1909629 w 2286002"/>
              <a:gd name="connsiteY577" fmla="*/ 1865153 h 2451662"/>
              <a:gd name="connsiteX578" fmla="*/ 1915189 w 2286002"/>
              <a:gd name="connsiteY578" fmla="*/ 1867933 h 2451662"/>
              <a:gd name="connsiteX579" fmla="*/ 1920748 w 2286002"/>
              <a:gd name="connsiteY579" fmla="*/ 1865153 h 2451662"/>
              <a:gd name="connsiteX580" fmla="*/ 1915189 w 2286002"/>
              <a:gd name="connsiteY580" fmla="*/ 1862373 h 2451662"/>
              <a:gd name="connsiteX581" fmla="*/ 205655 w 2286002"/>
              <a:gd name="connsiteY581" fmla="*/ 1848475 h 2451662"/>
              <a:gd name="connsiteX582" fmla="*/ 215702 w 2286002"/>
              <a:gd name="connsiteY582" fmla="*/ 1863030 h 2451662"/>
              <a:gd name="connsiteX583" fmla="*/ 203829 w 2286002"/>
              <a:gd name="connsiteY583" fmla="*/ 1856662 h 2451662"/>
              <a:gd name="connsiteX584" fmla="*/ 211135 w 2286002"/>
              <a:gd name="connsiteY584" fmla="*/ 1862121 h 2451662"/>
              <a:gd name="connsiteX585" fmla="*/ 205655 w 2286002"/>
              <a:gd name="connsiteY585" fmla="*/ 1848475 h 2451662"/>
              <a:gd name="connsiteX586" fmla="*/ 1947988 w 2286002"/>
              <a:gd name="connsiteY586" fmla="*/ 1835133 h 2451662"/>
              <a:gd name="connsiteX587" fmla="*/ 1943422 w 2286002"/>
              <a:gd name="connsiteY587" fmla="*/ 1839668 h 2451662"/>
              <a:gd name="connsiteX588" fmla="*/ 1942509 w 2286002"/>
              <a:gd name="connsiteY588" fmla="*/ 1840575 h 2451662"/>
              <a:gd name="connsiteX589" fmla="*/ 1936115 w 2286002"/>
              <a:gd name="connsiteY589" fmla="*/ 1848739 h 2451662"/>
              <a:gd name="connsiteX590" fmla="*/ 1939769 w 2286002"/>
              <a:gd name="connsiteY590" fmla="*/ 1852367 h 2451662"/>
              <a:gd name="connsiteX591" fmla="*/ 1942509 w 2286002"/>
              <a:gd name="connsiteY591" fmla="*/ 1850553 h 2451662"/>
              <a:gd name="connsiteX592" fmla="*/ 1942509 w 2286002"/>
              <a:gd name="connsiteY592" fmla="*/ 1840575 h 2451662"/>
              <a:gd name="connsiteX593" fmla="*/ 1943422 w 2286002"/>
              <a:gd name="connsiteY593" fmla="*/ 1840575 h 2451662"/>
              <a:gd name="connsiteX594" fmla="*/ 1943422 w 2286002"/>
              <a:gd name="connsiteY594" fmla="*/ 1839668 h 2451662"/>
              <a:gd name="connsiteX595" fmla="*/ 1947988 w 2286002"/>
              <a:gd name="connsiteY595" fmla="*/ 1837854 h 2451662"/>
              <a:gd name="connsiteX596" fmla="*/ 1947988 w 2286002"/>
              <a:gd name="connsiteY596" fmla="*/ 1835133 h 2451662"/>
              <a:gd name="connsiteX597" fmla="*/ 180157 w 2286002"/>
              <a:gd name="connsiteY597" fmla="*/ 1808352 h 2451662"/>
              <a:gd name="connsiteX598" fmla="*/ 187350 w 2286002"/>
              <a:gd name="connsiteY598" fmla="*/ 1816231 h 2451662"/>
              <a:gd name="connsiteX599" fmla="*/ 176390 w 2286002"/>
              <a:gd name="connsiteY599" fmla="*/ 1812468 h 2451662"/>
              <a:gd name="connsiteX600" fmla="*/ 180157 w 2286002"/>
              <a:gd name="connsiteY600" fmla="*/ 1808352 h 2451662"/>
              <a:gd name="connsiteX601" fmla="*/ 148435 w 2286002"/>
              <a:gd name="connsiteY601" fmla="*/ 1764842 h 2451662"/>
              <a:gd name="connsiteX602" fmla="*/ 146211 w 2286002"/>
              <a:gd name="connsiteY602" fmla="*/ 1766074 h 2451662"/>
              <a:gd name="connsiteX603" fmla="*/ 158151 w 2286002"/>
              <a:gd name="connsiteY603" fmla="*/ 1782381 h 2451662"/>
              <a:gd name="connsiteX604" fmla="*/ 164580 w 2286002"/>
              <a:gd name="connsiteY604" fmla="*/ 1785099 h 2451662"/>
              <a:gd name="connsiteX605" fmla="*/ 159988 w 2286002"/>
              <a:gd name="connsiteY605" fmla="*/ 1771509 h 2451662"/>
              <a:gd name="connsiteX606" fmla="*/ 156314 w 2286002"/>
              <a:gd name="connsiteY606" fmla="*/ 1776945 h 2451662"/>
              <a:gd name="connsiteX607" fmla="*/ 148435 w 2286002"/>
              <a:gd name="connsiteY607" fmla="*/ 1764842 h 2451662"/>
              <a:gd name="connsiteX608" fmla="*/ 2100685 w 2286002"/>
              <a:gd name="connsiteY608" fmla="*/ 1757858 h 2451662"/>
              <a:gd name="connsiteX609" fmla="*/ 2102538 w 2286002"/>
              <a:gd name="connsiteY609" fmla="*/ 1760637 h 2451662"/>
              <a:gd name="connsiteX610" fmla="*/ 2101611 w 2286002"/>
              <a:gd name="connsiteY610" fmla="*/ 1768977 h 2451662"/>
              <a:gd name="connsiteX611" fmla="*/ 2096978 w 2286002"/>
              <a:gd name="connsiteY611" fmla="*/ 1766197 h 2451662"/>
              <a:gd name="connsiteX612" fmla="*/ 2100685 w 2286002"/>
              <a:gd name="connsiteY612" fmla="*/ 1757858 h 2451662"/>
              <a:gd name="connsiteX613" fmla="*/ 1966970 w 2286002"/>
              <a:gd name="connsiteY613" fmla="*/ 1750631 h 2451662"/>
              <a:gd name="connsiteX614" fmla="*/ 1964111 w 2286002"/>
              <a:gd name="connsiteY614" fmla="*/ 1756190 h 2451662"/>
              <a:gd name="connsiteX615" fmla="*/ 1968876 w 2286002"/>
              <a:gd name="connsiteY615" fmla="*/ 1760823 h 2451662"/>
              <a:gd name="connsiteX616" fmla="*/ 1970782 w 2286002"/>
              <a:gd name="connsiteY616" fmla="*/ 1756190 h 2451662"/>
              <a:gd name="connsiteX617" fmla="*/ 1968876 w 2286002"/>
              <a:gd name="connsiteY617" fmla="*/ 1753411 h 2451662"/>
              <a:gd name="connsiteX618" fmla="*/ 1966970 w 2286002"/>
              <a:gd name="connsiteY618" fmla="*/ 1750631 h 2451662"/>
              <a:gd name="connsiteX619" fmla="*/ 2038566 w 2286002"/>
              <a:gd name="connsiteY619" fmla="*/ 1737786 h 2451662"/>
              <a:gd name="connsiteX620" fmla="*/ 2045872 w 2286002"/>
              <a:gd name="connsiteY620" fmla="*/ 1745042 h 2451662"/>
              <a:gd name="connsiteX621" fmla="*/ 2047699 w 2286002"/>
              <a:gd name="connsiteY621" fmla="*/ 1765904 h 2451662"/>
              <a:gd name="connsiteX622" fmla="*/ 2044959 w 2286002"/>
              <a:gd name="connsiteY622" fmla="*/ 1769533 h 2451662"/>
              <a:gd name="connsiteX623" fmla="*/ 2037653 w 2286002"/>
              <a:gd name="connsiteY623" fmla="*/ 1764997 h 2451662"/>
              <a:gd name="connsiteX624" fmla="*/ 2031260 w 2286002"/>
              <a:gd name="connsiteY624" fmla="*/ 1741414 h 2451662"/>
              <a:gd name="connsiteX625" fmla="*/ 2038566 w 2286002"/>
              <a:gd name="connsiteY625" fmla="*/ 1737786 h 2451662"/>
              <a:gd name="connsiteX626" fmla="*/ 133778 w 2286002"/>
              <a:gd name="connsiteY626" fmla="*/ 1733397 h 2451662"/>
              <a:gd name="connsiteX627" fmla="*/ 141965 w 2286002"/>
              <a:gd name="connsiteY627" fmla="*/ 1751743 h 2451662"/>
              <a:gd name="connsiteX628" fmla="*/ 133778 w 2286002"/>
              <a:gd name="connsiteY628" fmla="*/ 1733397 h 2451662"/>
              <a:gd name="connsiteX629" fmla="*/ 2129682 w 2286002"/>
              <a:gd name="connsiteY629" fmla="*/ 1721514 h 2451662"/>
              <a:gd name="connsiteX630" fmla="*/ 2138867 w 2286002"/>
              <a:gd name="connsiteY630" fmla="*/ 1728741 h 2451662"/>
              <a:gd name="connsiteX631" fmla="*/ 2132438 w 2286002"/>
              <a:gd name="connsiteY631" fmla="*/ 1741389 h 2451662"/>
              <a:gd name="connsiteX632" fmla="*/ 2119578 w 2286002"/>
              <a:gd name="connsiteY632" fmla="*/ 1733258 h 2451662"/>
              <a:gd name="connsiteX633" fmla="*/ 2129682 w 2286002"/>
              <a:gd name="connsiteY633" fmla="*/ 1721514 h 2451662"/>
              <a:gd name="connsiteX634" fmla="*/ 2066217 w 2286002"/>
              <a:gd name="connsiteY634" fmla="*/ 1695038 h 2451662"/>
              <a:gd name="connsiteX635" fmla="*/ 2068070 w 2286002"/>
              <a:gd name="connsiteY635" fmla="*/ 1697754 h 2451662"/>
              <a:gd name="connsiteX636" fmla="*/ 2068070 w 2286002"/>
              <a:gd name="connsiteY636" fmla="*/ 1724010 h 2451662"/>
              <a:gd name="connsiteX637" fmla="*/ 2066217 w 2286002"/>
              <a:gd name="connsiteY637" fmla="*/ 1726726 h 2451662"/>
              <a:gd name="connsiteX638" fmla="*/ 2063437 w 2286002"/>
              <a:gd name="connsiteY638" fmla="*/ 1724915 h 2451662"/>
              <a:gd name="connsiteX639" fmla="*/ 2059731 w 2286002"/>
              <a:gd name="connsiteY639" fmla="*/ 1705902 h 2451662"/>
              <a:gd name="connsiteX640" fmla="*/ 2063437 w 2286002"/>
              <a:gd name="connsiteY640" fmla="*/ 1696848 h 2451662"/>
              <a:gd name="connsiteX641" fmla="*/ 2066217 w 2286002"/>
              <a:gd name="connsiteY641" fmla="*/ 1695038 h 2451662"/>
              <a:gd name="connsiteX642" fmla="*/ 141763 w 2286002"/>
              <a:gd name="connsiteY642" fmla="*/ 1688922 h 2451662"/>
              <a:gd name="connsiteX643" fmla="*/ 159883 w 2286002"/>
              <a:gd name="connsiteY643" fmla="*/ 1733397 h 2451662"/>
              <a:gd name="connsiteX644" fmla="*/ 166224 w 2286002"/>
              <a:gd name="connsiteY644" fmla="*/ 1727043 h 2451662"/>
              <a:gd name="connsiteX645" fmla="*/ 153541 w 2286002"/>
              <a:gd name="connsiteY645" fmla="*/ 1714336 h 2451662"/>
              <a:gd name="connsiteX646" fmla="*/ 141763 w 2286002"/>
              <a:gd name="connsiteY646" fmla="*/ 1688922 h 2451662"/>
              <a:gd name="connsiteX647" fmla="*/ 135648 w 2286002"/>
              <a:gd name="connsiteY647" fmla="*/ 1672403 h 2451662"/>
              <a:gd name="connsiteX648" fmla="*/ 145548 w 2286002"/>
              <a:gd name="connsiteY648" fmla="*/ 1693410 h 2451662"/>
              <a:gd name="connsiteX649" fmla="*/ 148249 w 2286002"/>
              <a:gd name="connsiteY649" fmla="*/ 1682450 h 2451662"/>
              <a:gd name="connsiteX650" fmla="*/ 135648 w 2286002"/>
              <a:gd name="connsiteY650" fmla="*/ 1672403 h 2451662"/>
              <a:gd name="connsiteX651" fmla="*/ 2165087 w 2286002"/>
              <a:gd name="connsiteY651" fmla="*/ 1658700 h 2451662"/>
              <a:gd name="connsiteX652" fmla="*/ 2171473 w 2286002"/>
              <a:gd name="connsiteY652" fmla="*/ 1660519 h 2451662"/>
              <a:gd name="connsiteX653" fmla="*/ 2169649 w 2286002"/>
              <a:gd name="connsiteY653" fmla="*/ 1665977 h 2451662"/>
              <a:gd name="connsiteX654" fmla="*/ 2159614 w 2286002"/>
              <a:gd name="connsiteY654" fmla="*/ 1689630 h 2451662"/>
              <a:gd name="connsiteX655" fmla="*/ 2159614 w 2286002"/>
              <a:gd name="connsiteY655" fmla="*/ 1703275 h 2451662"/>
              <a:gd name="connsiteX656" fmla="*/ 2155052 w 2286002"/>
              <a:gd name="connsiteY656" fmla="*/ 1706914 h 2451662"/>
              <a:gd name="connsiteX657" fmla="*/ 2140455 w 2286002"/>
              <a:gd name="connsiteY657" fmla="*/ 1689630 h 2451662"/>
              <a:gd name="connsiteX658" fmla="*/ 2146841 w 2286002"/>
              <a:gd name="connsiteY658" fmla="*/ 1670526 h 2451662"/>
              <a:gd name="connsiteX659" fmla="*/ 2165087 w 2286002"/>
              <a:gd name="connsiteY659" fmla="*/ 1658700 h 2451662"/>
              <a:gd name="connsiteX660" fmla="*/ 2100333 w 2286002"/>
              <a:gd name="connsiteY660" fmla="*/ 1637142 h 2451662"/>
              <a:gd name="connsiteX661" fmla="*/ 2111564 w 2286002"/>
              <a:gd name="connsiteY661" fmla="*/ 1637882 h 2451662"/>
              <a:gd name="connsiteX662" fmla="*/ 2117057 w 2286002"/>
              <a:gd name="connsiteY662" fmla="*/ 1641524 h 2451662"/>
              <a:gd name="connsiteX663" fmla="*/ 2118889 w 2286002"/>
              <a:gd name="connsiteY663" fmla="*/ 1655183 h 2451662"/>
              <a:gd name="connsiteX664" fmla="*/ 2108817 w 2286002"/>
              <a:gd name="connsiteY664" fmla="*/ 1684321 h 2451662"/>
              <a:gd name="connsiteX665" fmla="*/ 2102407 w 2286002"/>
              <a:gd name="connsiteY665" fmla="*/ 1685232 h 2451662"/>
              <a:gd name="connsiteX666" fmla="*/ 2077684 w 2286002"/>
              <a:gd name="connsiteY666" fmla="*/ 1662468 h 2451662"/>
              <a:gd name="connsiteX667" fmla="*/ 2076769 w 2286002"/>
              <a:gd name="connsiteY667" fmla="*/ 1656093 h 2451662"/>
              <a:gd name="connsiteX668" fmla="*/ 2100333 w 2286002"/>
              <a:gd name="connsiteY668" fmla="*/ 1637142 h 2451662"/>
              <a:gd name="connsiteX669" fmla="*/ 130158 w 2286002"/>
              <a:gd name="connsiteY669" fmla="*/ 1632217 h 2451662"/>
              <a:gd name="connsiteX670" fmla="*/ 131965 w 2286002"/>
              <a:gd name="connsiteY670" fmla="*/ 1646116 h 2451662"/>
              <a:gd name="connsiteX671" fmla="*/ 130158 w 2286002"/>
              <a:gd name="connsiteY671" fmla="*/ 1632217 h 2451662"/>
              <a:gd name="connsiteX672" fmla="*/ 2106874 w 2286002"/>
              <a:gd name="connsiteY672" fmla="*/ 1611648 h 2451662"/>
              <a:gd name="connsiteX673" fmla="*/ 2116659 w 2286002"/>
              <a:gd name="connsiteY673" fmla="*/ 1626161 h 2451662"/>
              <a:gd name="connsiteX674" fmla="*/ 2114880 w 2286002"/>
              <a:gd name="connsiteY674" fmla="*/ 1628882 h 2451662"/>
              <a:gd name="connsiteX675" fmla="*/ 2104206 w 2286002"/>
              <a:gd name="connsiteY675" fmla="*/ 1613462 h 2451662"/>
              <a:gd name="connsiteX676" fmla="*/ 2106874 w 2286002"/>
              <a:gd name="connsiteY676" fmla="*/ 1611648 h 2451662"/>
              <a:gd name="connsiteX677" fmla="*/ 92730 w 2286002"/>
              <a:gd name="connsiteY677" fmla="*/ 1591753 h 2451662"/>
              <a:gd name="connsiteX678" fmla="*/ 98956 w 2286002"/>
              <a:gd name="connsiteY678" fmla="*/ 1609623 h 2451662"/>
              <a:gd name="connsiteX679" fmla="*/ 92730 w 2286002"/>
              <a:gd name="connsiteY679" fmla="*/ 1591753 h 2451662"/>
              <a:gd name="connsiteX680" fmla="*/ 128374 w 2286002"/>
              <a:gd name="connsiteY680" fmla="*/ 1584963 h 2451662"/>
              <a:gd name="connsiteX681" fmla="*/ 134536 w 2286002"/>
              <a:gd name="connsiteY681" fmla="*/ 1607200 h 2451662"/>
              <a:gd name="connsiteX682" fmla="*/ 128374 w 2286002"/>
              <a:gd name="connsiteY682" fmla="*/ 1584963 h 2451662"/>
              <a:gd name="connsiteX683" fmla="*/ 74495 w 2286002"/>
              <a:gd name="connsiteY683" fmla="*/ 1569953 h 2451662"/>
              <a:gd name="connsiteX684" fmla="*/ 91729 w 2286002"/>
              <a:gd name="connsiteY684" fmla="*/ 1585418 h 2451662"/>
              <a:gd name="connsiteX685" fmla="*/ 74495 w 2286002"/>
              <a:gd name="connsiteY685" fmla="*/ 1569953 h 2451662"/>
              <a:gd name="connsiteX686" fmla="*/ 2183214 w 2286002"/>
              <a:gd name="connsiteY686" fmla="*/ 1563631 h 2451662"/>
              <a:gd name="connsiteX687" fmla="*/ 2187792 w 2286002"/>
              <a:gd name="connsiteY687" fmla="*/ 1566347 h 2451662"/>
              <a:gd name="connsiteX688" fmla="*/ 2187792 w 2286002"/>
              <a:gd name="connsiteY688" fmla="*/ 1576306 h 2451662"/>
              <a:gd name="connsiteX689" fmla="*/ 2186876 w 2286002"/>
              <a:gd name="connsiteY689" fmla="*/ 1589887 h 2451662"/>
              <a:gd name="connsiteX690" fmla="*/ 2183214 w 2286002"/>
              <a:gd name="connsiteY690" fmla="*/ 1593509 h 2451662"/>
              <a:gd name="connsiteX691" fmla="*/ 2174057 w 2286002"/>
              <a:gd name="connsiteY691" fmla="*/ 1576306 h 2451662"/>
              <a:gd name="connsiteX692" fmla="*/ 2183214 w 2286002"/>
              <a:gd name="connsiteY692" fmla="*/ 1563631 h 2451662"/>
              <a:gd name="connsiteX693" fmla="*/ 117232 w 2286002"/>
              <a:gd name="connsiteY693" fmla="*/ 1562726 h 2451662"/>
              <a:gd name="connsiteX694" fmla="*/ 112716 w 2286002"/>
              <a:gd name="connsiteY694" fmla="*/ 1567253 h 2451662"/>
              <a:gd name="connsiteX695" fmla="*/ 119943 w 2286002"/>
              <a:gd name="connsiteY695" fmla="*/ 1594414 h 2451662"/>
              <a:gd name="connsiteX696" fmla="*/ 117232 w 2286002"/>
              <a:gd name="connsiteY696" fmla="*/ 1562726 h 2451662"/>
              <a:gd name="connsiteX697" fmla="*/ 120082 w 2286002"/>
              <a:gd name="connsiteY697" fmla="*/ 1547160 h 2451662"/>
              <a:gd name="connsiteX698" fmla="*/ 122750 w 2286002"/>
              <a:gd name="connsiteY698" fmla="*/ 1567173 h 2451662"/>
              <a:gd name="connsiteX699" fmla="*/ 120082 w 2286002"/>
              <a:gd name="connsiteY699" fmla="*/ 1547160 h 2451662"/>
              <a:gd name="connsiteX700" fmla="*/ 111866 w 2286002"/>
              <a:gd name="connsiteY700" fmla="*/ 1481560 h 2451662"/>
              <a:gd name="connsiteX701" fmla="*/ 113596 w 2286002"/>
              <a:gd name="connsiteY701" fmla="*/ 1495458 h 2451662"/>
              <a:gd name="connsiteX702" fmla="*/ 116190 w 2286002"/>
              <a:gd name="connsiteY702" fmla="*/ 1489899 h 2451662"/>
              <a:gd name="connsiteX703" fmla="*/ 112731 w 2286002"/>
              <a:gd name="connsiteY703" fmla="*/ 1482486 h 2451662"/>
              <a:gd name="connsiteX704" fmla="*/ 111866 w 2286002"/>
              <a:gd name="connsiteY704" fmla="*/ 1481560 h 2451662"/>
              <a:gd name="connsiteX705" fmla="*/ 107295 w 2286002"/>
              <a:gd name="connsiteY705" fmla="*/ 1468217 h 2451662"/>
              <a:gd name="connsiteX706" fmla="*/ 105627 w 2286002"/>
              <a:gd name="connsiteY706" fmla="*/ 1469144 h 2451662"/>
              <a:gd name="connsiteX707" fmla="*/ 108963 w 2286002"/>
              <a:gd name="connsiteY707" fmla="*/ 1472850 h 2451662"/>
              <a:gd name="connsiteX708" fmla="*/ 107295 w 2286002"/>
              <a:gd name="connsiteY708" fmla="*/ 1468217 h 2451662"/>
              <a:gd name="connsiteX709" fmla="*/ 88406 w 2286002"/>
              <a:gd name="connsiteY709" fmla="*/ 1413470 h 2451662"/>
              <a:gd name="connsiteX710" fmla="*/ 97456 w 2286002"/>
              <a:gd name="connsiteY710" fmla="*/ 1436192 h 2451662"/>
              <a:gd name="connsiteX711" fmla="*/ 96551 w 2286002"/>
              <a:gd name="connsiteY711" fmla="*/ 1448007 h 2451662"/>
              <a:gd name="connsiteX712" fmla="*/ 88406 w 2286002"/>
              <a:gd name="connsiteY712" fmla="*/ 1413470 h 2451662"/>
              <a:gd name="connsiteX713" fmla="*/ 84786 w 2286002"/>
              <a:gd name="connsiteY713" fmla="*/ 1399837 h 2451662"/>
              <a:gd name="connsiteX714" fmla="*/ 85558 w 2286002"/>
              <a:gd name="connsiteY714" fmla="*/ 1400252 h 2451662"/>
              <a:gd name="connsiteX715" fmla="*/ 82411 w 2286002"/>
              <a:gd name="connsiteY715" fmla="*/ 1410062 h 2451662"/>
              <a:gd name="connsiteX716" fmla="*/ 83881 w 2286002"/>
              <a:gd name="connsiteY716" fmla="*/ 1421650 h 2451662"/>
              <a:gd name="connsiteX717" fmla="*/ 87501 w 2286002"/>
              <a:gd name="connsiteY717" fmla="*/ 1444371 h 2451662"/>
              <a:gd name="connsiteX718" fmla="*/ 95646 w 2286002"/>
              <a:gd name="connsiteY718" fmla="*/ 1450733 h 2451662"/>
              <a:gd name="connsiteX719" fmla="*/ 98362 w 2286002"/>
              <a:gd name="connsiteY719" fmla="*/ 1487087 h 2451662"/>
              <a:gd name="connsiteX720" fmla="*/ 99266 w 2286002"/>
              <a:gd name="connsiteY720" fmla="*/ 1472546 h 2451662"/>
              <a:gd name="connsiteX721" fmla="*/ 102886 w 2286002"/>
              <a:gd name="connsiteY721" fmla="*/ 1523442 h 2451662"/>
              <a:gd name="connsiteX722" fmla="*/ 109221 w 2286002"/>
              <a:gd name="connsiteY722" fmla="*/ 1530713 h 2451662"/>
              <a:gd name="connsiteX723" fmla="*/ 111032 w 2286002"/>
              <a:gd name="connsiteY723" fmla="*/ 1561614 h 2451662"/>
              <a:gd name="connsiteX724" fmla="*/ 118271 w 2286002"/>
              <a:gd name="connsiteY724" fmla="*/ 1556161 h 2451662"/>
              <a:gd name="connsiteX725" fmla="*/ 113747 w 2286002"/>
              <a:gd name="connsiteY725" fmla="*/ 1540710 h 2451662"/>
              <a:gd name="connsiteX726" fmla="*/ 120082 w 2286002"/>
              <a:gd name="connsiteY726" fmla="*/ 1529804 h 2451662"/>
              <a:gd name="connsiteX727" fmla="*/ 114651 w 2286002"/>
              <a:gd name="connsiteY727" fmla="*/ 1528895 h 2451662"/>
              <a:gd name="connsiteX728" fmla="*/ 101981 w 2286002"/>
              <a:gd name="connsiteY728" fmla="*/ 1464366 h 2451662"/>
              <a:gd name="connsiteX729" fmla="*/ 97456 w 2286002"/>
              <a:gd name="connsiteY729" fmla="*/ 1465275 h 2451662"/>
              <a:gd name="connsiteX730" fmla="*/ 99266 w 2286002"/>
              <a:gd name="connsiteY730" fmla="*/ 1456186 h 2451662"/>
              <a:gd name="connsiteX731" fmla="*/ 103791 w 2286002"/>
              <a:gd name="connsiteY731" fmla="*/ 1455278 h 2451662"/>
              <a:gd name="connsiteX732" fmla="*/ 97456 w 2286002"/>
              <a:gd name="connsiteY732" fmla="*/ 1436192 h 2451662"/>
              <a:gd name="connsiteX733" fmla="*/ 97456 w 2286002"/>
              <a:gd name="connsiteY733" fmla="*/ 1434374 h 2451662"/>
              <a:gd name="connsiteX734" fmla="*/ 91121 w 2286002"/>
              <a:gd name="connsiteY734" fmla="*/ 1402564 h 2451662"/>
              <a:gd name="connsiteX735" fmla="*/ 87954 w 2286002"/>
              <a:gd name="connsiteY735" fmla="*/ 1401541 h 2451662"/>
              <a:gd name="connsiteX736" fmla="*/ 85558 w 2286002"/>
              <a:gd name="connsiteY736" fmla="*/ 1400252 h 2451662"/>
              <a:gd name="connsiteX737" fmla="*/ 85691 w 2286002"/>
              <a:gd name="connsiteY737" fmla="*/ 1399837 h 2451662"/>
              <a:gd name="connsiteX738" fmla="*/ 84786 w 2286002"/>
              <a:gd name="connsiteY738" fmla="*/ 1399837 h 2451662"/>
              <a:gd name="connsiteX739" fmla="*/ 72827 w 2286002"/>
              <a:gd name="connsiteY739" fmla="*/ 1349248 h 2451662"/>
              <a:gd name="connsiteX740" fmla="*/ 75607 w 2286002"/>
              <a:gd name="connsiteY740" fmla="*/ 1357031 h 2451662"/>
              <a:gd name="connsiteX741" fmla="*/ 75607 w 2286002"/>
              <a:gd name="connsiteY741" fmla="*/ 1350977 h 2451662"/>
              <a:gd name="connsiteX742" fmla="*/ 72827 w 2286002"/>
              <a:gd name="connsiteY742" fmla="*/ 1349248 h 2451662"/>
              <a:gd name="connsiteX743" fmla="*/ 66712 w 2286002"/>
              <a:gd name="connsiteY743" fmla="*/ 1313668 h 2451662"/>
              <a:gd name="connsiteX744" fmla="*/ 68491 w 2286002"/>
              <a:gd name="connsiteY744" fmla="*/ 1339241 h 2451662"/>
              <a:gd name="connsiteX745" fmla="*/ 70270 w 2286002"/>
              <a:gd name="connsiteY745" fmla="*/ 1339241 h 2451662"/>
              <a:gd name="connsiteX746" fmla="*/ 71160 w 2286002"/>
              <a:gd name="connsiteY746" fmla="*/ 1326454 h 2451662"/>
              <a:gd name="connsiteX747" fmla="*/ 66712 w 2286002"/>
              <a:gd name="connsiteY747" fmla="*/ 1313668 h 2451662"/>
              <a:gd name="connsiteX748" fmla="*/ 64674 w 2286002"/>
              <a:gd name="connsiteY748" fmla="*/ 1271973 h 2451662"/>
              <a:gd name="connsiteX749" fmla="*/ 62033 w 2286002"/>
              <a:gd name="connsiteY749" fmla="*/ 1286342 h 2451662"/>
              <a:gd name="connsiteX750" fmla="*/ 69075 w 2286002"/>
              <a:gd name="connsiteY750" fmla="*/ 1306997 h 2451662"/>
              <a:gd name="connsiteX751" fmla="*/ 70835 w 2286002"/>
              <a:gd name="connsiteY751" fmla="*/ 1299812 h 2451662"/>
              <a:gd name="connsiteX752" fmla="*/ 68195 w 2286002"/>
              <a:gd name="connsiteY752" fmla="*/ 1282749 h 2451662"/>
              <a:gd name="connsiteX753" fmla="*/ 65554 w 2286002"/>
              <a:gd name="connsiteY753" fmla="*/ 1288138 h 2451662"/>
              <a:gd name="connsiteX754" fmla="*/ 66434 w 2286002"/>
              <a:gd name="connsiteY754" fmla="*/ 1278259 h 2451662"/>
              <a:gd name="connsiteX755" fmla="*/ 65554 w 2286002"/>
              <a:gd name="connsiteY755" fmla="*/ 1277361 h 2451662"/>
              <a:gd name="connsiteX756" fmla="*/ 66434 w 2286002"/>
              <a:gd name="connsiteY756" fmla="*/ 1274667 h 2451662"/>
              <a:gd name="connsiteX757" fmla="*/ 64674 w 2286002"/>
              <a:gd name="connsiteY757" fmla="*/ 1271973 h 2451662"/>
              <a:gd name="connsiteX758" fmla="*/ 65472 w 2286002"/>
              <a:gd name="connsiteY758" fmla="*/ 1199148 h 2451662"/>
              <a:gd name="connsiteX759" fmla="*/ 65472 w 2286002"/>
              <a:gd name="connsiteY759" fmla="*/ 1212724 h 2451662"/>
              <a:gd name="connsiteX760" fmla="*/ 63590 w 2286002"/>
              <a:gd name="connsiteY760" fmla="*/ 1241689 h 2451662"/>
              <a:gd name="connsiteX761" fmla="*/ 68295 w 2286002"/>
              <a:gd name="connsiteY761" fmla="*/ 1247120 h 2451662"/>
              <a:gd name="connsiteX762" fmla="*/ 61709 w 2286002"/>
              <a:gd name="connsiteY762" fmla="*/ 1249836 h 2451662"/>
              <a:gd name="connsiteX763" fmla="*/ 67354 w 2286002"/>
              <a:gd name="connsiteY763" fmla="*/ 1269750 h 2451662"/>
              <a:gd name="connsiteX764" fmla="*/ 72058 w 2286002"/>
              <a:gd name="connsiteY764" fmla="*/ 1221775 h 2451662"/>
              <a:gd name="connsiteX765" fmla="*/ 73939 w 2286002"/>
              <a:gd name="connsiteY765" fmla="*/ 1209106 h 2451662"/>
              <a:gd name="connsiteX766" fmla="*/ 72998 w 2286002"/>
              <a:gd name="connsiteY766" fmla="*/ 1208200 h 2451662"/>
              <a:gd name="connsiteX767" fmla="*/ 65472 w 2286002"/>
              <a:gd name="connsiteY767" fmla="*/ 1199148 h 2451662"/>
              <a:gd name="connsiteX768" fmla="*/ 25653 w 2286002"/>
              <a:gd name="connsiteY768" fmla="*/ 1100283 h 2451662"/>
              <a:gd name="connsiteX769" fmla="*/ 22794 w 2286002"/>
              <a:gd name="connsiteY769" fmla="*/ 1122984 h 2451662"/>
              <a:gd name="connsiteX770" fmla="*/ 25653 w 2286002"/>
              <a:gd name="connsiteY770" fmla="*/ 1100283 h 2451662"/>
              <a:gd name="connsiteX771" fmla="*/ 33578 w 2286002"/>
              <a:gd name="connsiteY771" fmla="*/ 1074618 h 2451662"/>
              <a:gd name="connsiteX772" fmla="*/ 33578 w 2286002"/>
              <a:gd name="connsiteY772" fmla="*/ 1104638 h 2451662"/>
              <a:gd name="connsiteX773" fmla="*/ 34468 w 2286002"/>
              <a:gd name="connsiteY773" fmla="*/ 1097361 h 2451662"/>
              <a:gd name="connsiteX774" fmla="*/ 33578 w 2286002"/>
              <a:gd name="connsiteY774" fmla="*/ 1074618 h 2451662"/>
              <a:gd name="connsiteX775" fmla="*/ 36553 w 2286002"/>
              <a:gd name="connsiteY775" fmla="*/ 1055716 h 2451662"/>
              <a:gd name="connsiteX776" fmla="*/ 31132 w 2286002"/>
              <a:gd name="connsiteY776" fmla="*/ 1071918 h 2451662"/>
              <a:gd name="connsiteX777" fmla="*/ 36553 w 2286002"/>
              <a:gd name="connsiteY777" fmla="*/ 1055716 h 2451662"/>
              <a:gd name="connsiteX778" fmla="*/ 35580 w 2286002"/>
              <a:gd name="connsiteY778" fmla="*/ 1039039 h 2451662"/>
              <a:gd name="connsiteX779" fmla="*/ 37433 w 2286002"/>
              <a:gd name="connsiteY779" fmla="*/ 1050157 h 2451662"/>
              <a:gd name="connsiteX780" fmla="*/ 38360 w 2286002"/>
              <a:gd name="connsiteY780" fmla="*/ 1045524 h 2451662"/>
              <a:gd name="connsiteX781" fmla="*/ 35580 w 2286002"/>
              <a:gd name="connsiteY781" fmla="*/ 1039039 h 2451662"/>
              <a:gd name="connsiteX782" fmla="*/ 41695 w 2286002"/>
              <a:gd name="connsiteY782" fmla="*/ 1015690 h 2451662"/>
              <a:gd name="connsiteX783" fmla="*/ 38360 w 2286002"/>
              <a:gd name="connsiteY783" fmla="*/ 1021250 h 2451662"/>
              <a:gd name="connsiteX784" fmla="*/ 41695 w 2286002"/>
              <a:gd name="connsiteY784" fmla="*/ 1018470 h 2451662"/>
              <a:gd name="connsiteX785" fmla="*/ 41695 w 2286002"/>
              <a:gd name="connsiteY785" fmla="*/ 1015690 h 2451662"/>
              <a:gd name="connsiteX786" fmla="*/ 51215 w 2286002"/>
              <a:gd name="connsiteY786" fmla="*/ 987680 h 2451662"/>
              <a:gd name="connsiteX787" fmla="*/ 51215 w 2286002"/>
              <a:gd name="connsiteY787" fmla="*/ 988577 h 2451662"/>
              <a:gd name="connsiteX788" fmla="*/ 46698 w 2286002"/>
              <a:gd name="connsiteY788" fmla="*/ 1004742 h 2451662"/>
              <a:gd name="connsiteX789" fmla="*/ 49409 w 2286002"/>
              <a:gd name="connsiteY789" fmla="*/ 1010131 h 2451662"/>
              <a:gd name="connsiteX790" fmla="*/ 53022 w 2286002"/>
              <a:gd name="connsiteY790" fmla="*/ 1005641 h 2451662"/>
              <a:gd name="connsiteX791" fmla="*/ 53022 w 2286002"/>
              <a:gd name="connsiteY791" fmla="*/ 1002048 h 2451662"/>
              <a:gd name="connsiteX792" fmla="*/ 57539 w 2286002"/>
              <a:gd name="connsiteY792" fmla="*/ 997558 h 2451662"/>
              <a:gd name="connsiteX793" fmla="*/ 60249 w 2286002"/>
              <a:gd name="connsiteY793" fmla="*/ 993966 h 2451662"/>
              <a:gd name="connsiteX794" fmla="*/ 53925 w 2286002"/>
              <a:gd name="connsiteY794" fmla="*/ 987680 h 2451662"/>
              <a:gd name="connsiteX795" fmla="*/ 51215 w 2286002"/>
              <a:gd name="connsiteY795" fmla="*/ 987680 h 2451662"/>
              <a:gd name="connsiteX796" fmla="*/ 60120 w 2286002"/>
              <a:gd name="connsiteY796" fmla="*/ 938217 h 2451662"/>
              <a:gd name="connsiteX797" fmla="*/ 57261 w 2286002"/>
              <a:gd name="connsiteY797" fmla="*/ 950091 h 2451662"/>
              <a:gd name="connsiteX798" fmla="*/ 58214 w 2286002"/>
              <a:gd name="connsiteY798" fmla="*/ 950091 h 2451662"/>
              <a:gd name="connsiteX799" fmla="*/ 61074 w 2286002"/>
              <a:gd name="connsiteY799" fmla="*/ 945523 h 2451662"/>
              <a:gd name="connsiteX800" fmla="*/ 60120 w 2286002"/>
              <a:gd name="connsiteY800" fmla="*/ 938217 h 2451662"/>
              <a:gd name="connsiteX801" fmla="*/ 69269 w 2286002"/>
              <a:gd name="connsiteY801" fmla="*/ 908395 h 2451662"/>
              <a:gd name="connsiteX802" fmla="*/ 63598 w 2286002"/>
              <a:gd name="connsiteY802" fmla="*/ 924858 h 2451662"/>
              <a:gd name="connsiteX803" fmla="*/ 64544 w 2286002"/>
              <a:gd name="connsiteY803" fmla="*/ 936748 h 2451662"/>
              <a:gd name="connsiteX804" fmla="*/ 70214 w 2286002"/>
              <a:gd name="connsiteY804" fmla="*/ 912053 h 2451662"/>
              <a:gd name="connsiteX805" fmla="*/ 69269 w 2286002"/>
              <a:gd name="connsiteY805" fmla="*/ 908395 h 2451662"/>
              <a:gd name="connsiteX806" fmla="*/ 71716 w 2286002"/>
              <a:gd name="connsiteY806" fmla="*/ 905059 h 2451662"/>
              <a:gd name="connsiteX807" fmla="*/ 71160 w 2286002"/>
              <a:gd name="connsiteY807" fmla="*/ 908395 h 2451662"/>
              <a:gd name="connsiteX808" fmla="*/ 71716 w 2286002"/>
              <a:gd name="connsiteY808" fmla="*/ 908395 h 2451662"/>
              <a:gd name="connsiteX809" fmla="*/ 71716 w 2286002"/>
              <a:gd name="connsiteY809" fmla="*/ 905059 h 2451662"/>
              <a:gd name="connsiteX810" fmla="*/ 2237630 w 2286002"/>
              <a:gd name="connsiteY810" fmla="*/ 903949 h 2451662"/>
              <a:gd name="connsiteX811" fmla="*/ 2241187 w 2286002"/>
              <a:gd name="connsiteY811" fmla="*/ 905728 h 2451662"/>
              <a:gd name="connsiteX812" fmla="*/ 2241187 w 2286002"/>
              <a:gd name="connsiteY812" fmla="*/ 907507 h 2451662"/>
              <a:gd name="connsiteX813" fmla="*/ 2237630 w 2286002"/>
              <a:gd name="connsiteY813" fmla="*/ 903949 h 2451662"/>
              <a:gd name="connsiteX814" fmla="*/ 2230402 w 2286002"/>
              <a:gd name="connsiteY814" fmla="*/ 896723 h 2451662"/>
              <a:gd name="connsiteX815" fmla="*/ 2235962 w 2286002"/>
              <a:gd name="connsiteY815" fmla="*/ 902837 h 2451662"/>
              <a:gd name="connsiteX816" fmla="*/ 2230402 w 2286002"/>
              <a:gd name="connsiteY816" fmla="*/ 902837 h 2451662"/>
              <a:gd name="connsiteX817" fmla="*/ 2230402 w 2286002"/>
              <a:gd name="connsiteY817" fmla="*/ 896723 h 2451662"/>
              <a:gd name="connsiteX818" fmla="*/ 62992 w 2286002"/>
              <a:gd name="connsiteY818" fmla="*/ 895052 h 2451662"/>
              <a:gd name="connsiteX819" fmla="*/ 57603 w 2286002"/>
              <a:gd name="connsiteY819" fmla="*/ 916605 h 2451662"/>
              <a:gd name="connsiteX820" fmla="*/ 63890 w 2286002"/>
              <a:gd name="connsiteY820" fmla="*/ 918401 h 2451662"/>
              <a:gd name="connsiteX821" fmla="*/ 67482 w 2286002"/>
              <a:gd name="connsiteY821" fmla="*/ 904931 h 2451662"/>
              <a:gd name="connsiteX822" fmla="*/ 62094 w 2286002"/>
              <a:gd name="connsiteY822" fmla="*/ 906727 h 2451662"/>
              <a:gd name="connsiteX823" fmla="*/ 65686 w 2286002"/>
              <a:gd name="connsiteY823" fmla="*/ 897747 h 2451662"/>
              <a:gd name="connsiteX824" fmla="*/ 62992 w 2286002"/>
              <a:gd name="connsiteY824" fmla="*/ 895052 h 2451662"/>
              <a:gd name="connsiteX825" fmla="*/ 2227940 w 2286002"/>
              <a:gd name="connsiteY825" fmla="*/ 890978 h 2451662"/>
              <a:gd name="connsiteX826" fmla="*/ 2229846 w 2286002"/>
              <a:gd name="connsiteY826" fmla="*/ 895611 h 2451662"/>
              <a:gd name="connsiteX827" fmla="*/ 2223175 w 2286002"/>
              <a:gd name="connsiteY827" fmla="*/ 895611 h 2451662"/>
              <a:gd name="connsiteX828" fmla="*/ 2227940 w 2286002"/>
              <a:gd name="connsiteY828" fmla="*/ 890978 h 2451662"/>
              <a:gd name="connsiteX829" fmla="*/ 69214 w 2286002"/>
              <a:gd name="connsiteY829" fmla="*/ 857805 h 2451662"/>
              <a:gd name="connsiteX830" fmla="*/ 69214 w 2286002"/>
              <a:gd name="connsiteY830" fmla="*/ 869480 h 2451662"/>
              <a:gd name="connsiteX831" fmla="*/ 72827 w 2286002"/>
              <a:gd name="connsiteY831" fmla="*/ 860499 h 2451662"/>
              <a:gd name="connsiteX832" fmla="*/ 69214 w 2286002"/>
              <a:gd name="connsiteY832" fmla="*/ 857805 h 2451662"/>
              <a:gd name="connsiteX833" fmla="*/ 2205052 w 2286002"/>
              <a:gd name="connsiteY833" fmla="*/ 855226 h 2451662"/>
              <a:gd name="connsiteX834" fmla="*/ 2207609 w 2286002"/>
              <a:gd name="connsiteY834" fmla="*/ 857728 h 2451662"/>
              <a:gd name="connsiteX835" fmla="*/ 2205830 w 2286002"/>
              <a:gd name="connsiteY835" fmla="*/ 860587 h 2451662"/>
              <a:gd name="connsiteX836" fmla="*/ 2203162 w 2286002"/>
              <a:gd name="connsiteY836" fmla="*/ 857728 h 2451662"/>
              <a:gd name="connsiteX837" fmla="*/ 2205052 w 2286002"/>
              <a:gd name="connsiteY837" fmla="*/ 855226 h 2451662"/>
              <a:gd name="connsiteX838" fmla="*/ 2215948 w 2286002"/>
              <a:gd name="connsiteY838" fmla="*/ 850381 h 2451662"/>
              <a:gd name="connsiteX839" fmla="*/ 2225214 w 2286002"/>
              <a:gd name="connsiteY839" fmla="*/ 868648 h 2451662"/>
              <a:gd name="connsiteX840" fmla="*/ 2228920 w 2286002"/>
              <a:gd name="connsiteY840" fmla="*/ 886002 h 2451662"/>
              <a:gd name="connsiteX841" fmla="*/ 2215948 w 2286002"/>
              <a:gd name="connsiteY841" fmla="*/ 850381 h 2451662"/>
              <a:gd name="connsiteX842" fmla="*/ 90350 w 2286002"/>
              <a:gd name="connsiteY842" fmla="*/ 842239 h 2451662"/>
              <a:gd name="connsiteX843" fmla="*/ 81233 w 2286002"/>
              <a:gd name="connsiteY843" fmla="*/ 855906 h 2451662"/>
              <a:gd name="connsiteX844" fmla="*/ 74851 w 2286002"/>
              <a:gd name="connsiteY844" fmla="*/ 860462 h 2451662"/>
              <a:gd name="connsiteX845" fmla="*/ 73939 w 2286002"/>
              <a:gd name="connsiteY845" fmla="*/ 868661 h 2451662"/>
              <a:gd name="connsiteX846" fmla="*/ 76674 w 2286002"/>
              <a:gd name="connsiteY846" fmla="*/ 872305 h 2451662"/>
              <a:gd name="connsiteX847" fmla="*/ 78497 w 2286002"/>
              <a:gd name="connsiteY847" fmla="*/ 869572 h 2451662"/>
              <a:gd name="connsiteX848" fmla="*/ 77586 w 2286002"/>
              <a:gd name="connsiteY848" fmla="*/ 875039 h 2451662"/>
              <a:gd name="connsiteX849" fmla="*/ 91262 w 2286002"/>
              <a:gd name="connsiteY849" fmla="*/ 874128 h 2451662"/>
              <a:gd name="connsiteX850" fmla="*/ 94909 w 2286002"/>
              <a:gd name="connsiteY850" fmla="*/ 868661 h 2451662"/>
              <a:gd name="connsiteX851" fmla="*/ 90350 w 2286002"/>
              <a:gd name="connsiteY851" fmla="*/ 856817 h 2451662"/>
              <a:gd name="connsiteX852" fmla="*/ 94909 w 2286002"/>
              <a:gd name="connsiteY852" fmla="*/ 844972 h 2451662"/>
              <a:gd name="connsiteX853" fmla="*/ 93085 w 2286002"/>
              <a:gd name="connsiteY853" fmla="*/ 842239 h 2451662"/>
              <a:gd name="connsiteX854" fmla="*/ 90350 w 2286002"/>
              <a:gd name="connsiteY854" fmla="*/ 842239 h 2451662"/>
              <a:gd name="connsiteX855" fmla="*/ 2174253 w 2286002"/>
              <a:gd name="connsiteY855" fmla="*/ 811108 h 2451662"/>
              <a:gd name="connsiteX856" fmla="*/ 2174253 w 2286002"/>
              <a:gd name="connsiteY856" fmla="*/ 812221 h 2451662"/>
              <a:gd name="connsiteX857" fmla="*/ 2173354 w 2286002"/>
              <a:gd name="connsiteY857" fmla="*/ 813120 h 2451662"/>
              <a:gd name="connsiteX858" fmla="*/ 2173141 w 2286002"/>
              <a:gd name="connsiteY858" fmla="*/ 813078 h 2451662"/>
              <a:gd name="connsiteX859" fmla="*/ 2173141 w 2286002"/>
              <a:gd name="connsiteY859" fmla="*/ 812221 h 2451662"/>
              <a:gd name="connsiteX860" fmla="*/ 2174253 w 2286002"/>
              <a:gd name="connsiteY860" fmla="*/ 811108 h 2451662"/>
              <a:gd name="connsiteX861" fmla="*/ 2178701 w 2286002"/>
              <a:gd name="connsiteY861" fmla="*/ 807551 h 2451662"/>
              <a:gd name="connsiteX862" fmla="*/ 2178701 w 2286002"/>
              <a:gd name="connsiteY862" fmla="*/ 809330 h 2451662"/>
              <a:gd name="connsiteX863" fmla="*/ 2174253 w 2286002"/>
              <a:gd name="connsiteY863" fmla="*/ 811108 h 2451662"/>
              <a:gd name="connsiteX864" fmla="*/ 2178701 w 2286002"/>
              <a:gd name="connsiteY864" fmla="*/ 807551 h 2451662"/>
              <a:gd name="connsiteX865" fmla="*/ 109974 w 2286002"/>
              <a:gd name="connsiteY865" fmla="*/ 791130 h 2451662"/>
              <a:gd name="connsiteX866" fmla="*/ 113612 w 2286002"/>
              <a:gd name="connsiteY866" fmla="*/ 792153 h 2451662"/>
              <a:gd name="connsiteX867" fmla="*/ 112703 w 2286002"/>
              <a:gd name="connsiteY867" fmla="*/ 806708 h 2451662"/>
              <a:gd name="connsiteX868" fmla="*/ 106335 w 2286002"/>
              <a:gd name="connsiteY868" fmla="*/ 810347 h 2451662"/>
              <a:gd name="connsiteX869" fmla="*/ 106335 w 2286002"/>
              <a:gd name="connsiteY869" fmla="*/ 792153 h 2451662"/>
              <a:gd name="connsiteX870" fmla="*/ 109974 w 2286002"/>
              <a:gd name="connsiteY870" fmla="*/ 791130 h 2451662"/>
              <a:gd name="connsiteX871" fmla="*/ 122861 w 2286002"/>
              <a:gd name="connsiteY871" fmla="*/ 768471 h 2451662"/>
              <a:gd name="connsiteX872" fmla="*/ 118313 w 2286002"/>
              <a:gd name="connsiteY872" fmla="*/ 787760 h 2451662"/>
              <a:gd name="connsiteX873" fmla="*/ 113764 w 2286002"/>
              <a:gd name="connsiteY873" fmla="*/ 783166 h 2451662"/>
              <a:gd name="connsiteX874" fmla="*/ 122861 w 2286002"/>
              <a:gd name="connsiteY874" fmla="*/ 768471 h 2451662"/>
              <a:gd name="connsiteX875" fmla="*/ 111840 w 2286002"/>
              <a:gd name="connsiteY875" fmla="*/ 752092 h 2451662"/>
              <a:gd name="connsiteX876" fmla="*/ 114522 w 2286002"/>
              <a:gd name="connsiteY876" fmla="*/ 752388 h 2451662"/>
              <a:gd name="connsiteX877" fmla="*/ 109241 w 2286002"/>
              <a:gd name="connsiteY877" fmla="*/ 765939 h 2451662"/>
              <a:gd name="connsiteX878" fmla="*/ 111840 w 2286002"/>
              <a:gd name="connsiteY878" fmla="*/ 752092 h 2451662"/>
              <a:gd name="connsiteX879" fmla="*/ 151770 w 2286002"/>
              <a:gd name="connsiteY879" fmla="*/ 736612 h 2451662"/>
              <a:gd name="connsiteX880" fmla="*/ 142875 w 2286002"/>
              <a:gd name="connsiteY880" fmla="*/ 749398 h 2451662"/>
              <a:gd name="connsiteX881" fmla="*/ 148212 w 2286002"/>
              <a:gd name="connsiteY881" fmla="*/ 749398 h 2451662"/>
              <a:gd name="connsiteX882" fmla="*/ 150880 w 2286002"/>
              <a:gd name="connsiteY882" fmla="*/ 742092 h 2451662"/>
              <a:gd name="connsiteX883" fmla="*/ 151770 w 2286002"/>
              <a:gd name="connsiteY883" fmla="*/ 736612 h 2451662"/>
              <a:gd name="connsiteX884" fmla="*/ 114718 w 2286002"/>
              <a:gd name="connsiteY884" fmla="*/ 726957 h 2451662"/>
              <a:gd name="connsiteX885" fmla="*/ 111056 w 2286002"/>
              <a:gd name="connsiteY885" fmla="*/ 741513 h 2451662"/>
              <a:gd name="connsiteX886" fmla="*/ 100068 w 2286002"/>
              <a:gd name="connsiteY886" fmla="*/ 736055 h 2451662"/>
              <a:gd name="connsiteX887" fmla="*/ 114718 w 2286002"/>
              <a:gd name="connsiteY887" fmla="*/ 726957 h 2451662"/>
              <a:gd name="connsiteX888" fmla="*/ 150921 w 2286002"/>
              <a:gd name="connsiteY888" fmla="*/ 713265 h 2451662"/>
              <a:gd name="connsiteX889" fmla="*/ 153642 w 2286002"/>
              <a:gd name="connsiteY889" fmla="*/ 717775 h 2451662"/>
              <a:gd name="connsiteX890" fmla="*/ 126431 w 2286002"/>
              <a:gd name="connsiteY890" fmla="*/ 761074 h 2451662"/>
              <a:gd name="connsiteX891" fmla="*/ 120082 w 2286002"/>
              <a:gd name="connsiteY891" fmla="*/ 761074 h 2451662"/>
              <a:gd name="connsiteX892" fmla="*/ 139130 w 2286002"/>
              <a:gd name="connsiteY892" fmla="*/ 723187 h 2451662"/>
              <a:gd name="connsiteX893" fmla="*/ 150921 w 2286002"/>
              <a:gd name="connsiteY893" fmla="*/ 713265 h 2451662"/>
              <a:gd name="connsiteX894" fmla="*/ 209189 w 2286002"/>
              <a:gd name="connsiteY894" fmla="*/ 693806 h 2451662"/>
              <a:gd name="connsiteX895" fmla="*/ 195688 w 2286002"/>
              <a:gd name="connsiteY895" fmla="*/ 714190 h 2451662"/>
              <a:gd name="connsiteX896" fmla="*/ 211890 w 2286002"/>
              <a:gd name="connsiteY896" fmla="*/ 705851 h 2451662"/>
              <a:gd name="connsiteX897" fmla="*/ 210090 w 2286002"/>
              <a:gd name="connsiteY897" fmla="*/ 693806 h 2451662"/>
              <a:gd name="connsiteX898" fmla="*/ 209189 w 2286002"/>
              <a:gd name="connsiteY898" fmla="*/ 693806 h 2451662"/>
              <a:gd name="connsiteX899" fmla="*/ 283526 w 2286002"/>
              <a:gd name="connsiteY899" fmla="*/ 629318 h 2451662"/>
              <a:gd name="connsiteX900" fmla="*/ 275743 w 2286002"/>
              <a:gd name="connsiteY900" fmla="*/ 637101 h 2451662"/>
              <a:gd name="connsiteX901" fmla="*/ 283526 w 2286002"/>
              <a:gd name="connsiteY901" fmla="*/ 629318 h 2451662"/>
              <a:gd name="connsiteX902" fmla="*/ 1942429 w 2286002"/>
              <a:gd name="connsiteY902" fmla="*/ 615977 h 2451662"/>
              <a:gd name="connsiteX903" fmla="*/ 1943541 w 2286002"/>
              <a:gd name="connsiteY903" fmla="*/ 615977 h 2451662"/>
              <a:gd name="connsiteX904" fmla="*/ 1943541 w 2286002"/>
              <a:gd name="connsiteY904" fmla="*/ 617056 h 2451662"/>
              <a:gd name="connsiteX905" fmla="*/ 1943496 w 2286002"/>
              <a:gd name="connsiteY905" fmla="*/ 616926 h 2451662"/>
              <a:gd name="connsiteX906" fmla="*/ 1943364 w 2286002"/>
              <a:gd name="connsiteY906" fmla="*/ 616912 h 2451662"/>
              <a:gd name="connsiteX907" fmla="*/ 205695 w 2286002"/>
              <a:gd name="connsiteY907" fmla="*/ 614865 h 2451662"/>
              <a:gd name="connsiteX908" fmla="*/ 185682 w 2286002"/>
              <a:gd name="connsiteY908" fmla="*/ 644798 h 2451662"/>
              <a:gd name="connsiteX909" fmla="*/ 205695 w 2286002"/>
              <a:gd name="connsiteY909" fmla="*/ 614865 h 2451662"/>
              <a:gd name="connsiteX910" fmla="*/ 1943541 w 2286002"/>
              <a:gd name="connsiteY910" fmla="*/ 609307 h 2451662"/>
              <a:gd name="connsiteX911" fmla="*/ 1947711 w 2286002"/>
              <a:gd name="connsiteY911" fmla="*/ 614071 h 2451662"/>
              <a:gd name="connsiteX912" fmla="*/ 1943541 w 2286002"/>
              <a:gd name="connsiteY912" fmla="*/ 615977 h 2451662"/>
              <a:gd name="connsiteX913" fmla="*/ 1942429 w 2286002"/>
              <a:gd name="connsiteY913" fmla="*/ 608751 h 2451662"/>
              <a:gd name="connsiteX914" fmla="*/ 1943541 w 2286002"/>
              <a:gd name="connsiteY914" fmla="*/ 608751 h 2451662"/>
              <a:gd name="connsiteX915" fmla="*/ 1943541 w 2286002"/>
              <a:gd name="connsiteY915" fmla="*/ 609307 h 2451662"/>
              <a:gd name="connsiteX916" fmla="*/ 1942429 w 2286002"/>
              <a:gd name="connsiteY916" fmla="*/ 609307 h 2451662"/>
              <a:gd name="connsiteX917" fmla="*/ 1942429 w 2286002"/>
              <a:gd name="connsiteY917" fmla="*/ 608751 h 2451662"/>
              <a:gd name="connsiteX918" fmla="*/ 1940576 w 2286002"/>
              <a:gd name="connsiteY918" fmla="*/ 604118 h 2451662"/>
              <a:gd name="connsiteX919" fmla="*/ 1942429 w 2286002"/>
              <a:gd name="connsiteY919" fmla="*/ 608751 h 2451662"/>
              <a:gd name="connsiteX920" fmla="*/ 1937796 w 2286002"/>
              <a:gd name="connsiteY920" fmla="*/ 606898 h 2451662"/>
              <a:gd name="connsiteX921" fmla="*/ 1940576 w 2286002"/>
              <a:gd name="connsiteY921" fmla="*/ 604118 h 2451662"/>
              <a:gd name="connsiteX922" fmla="*/ 229297 w 2286002"/>
              <a:gd name="connsiteY922" fmla="*/ 510351 h 2451662"/>
              <a:gd name="connsiteX923" fmla="*/ 232936 w 2286002"/>
              <a:gd name="connsiteY923" fmla="*/ 516837 h 2451662"/>
              <a:gd name="connsiteX924" fmla="*/ 223839 w 2286002"/>
              <a:gd name="connsiteY924" fmla="*/ 516837 h 2451662"/>
              <a:gd name="connsiteX925" fmla="*/ 229297 w 2286002"/>
              <a:gd name="connsiteY925" fmla="*/ 510351 h 2451662"/>
              <a:gd name="connsiteX926" fmla="*/ 343011 w 2286002"/>
              <a:gd name="connsiteY926" fmla="*/ 478104 h 2451662"/>
              <a:gd name="connsiteX927" fmla="*/ 332818 w 2286002"/>
              <a:gd name="connsiteY927" fmla="*/ 489896 h 2451662"/>
              <a:gd name="connsiteX928" fmla="*/ 329112 w 2286002"/>
              <a:gd name="connsiteY928" fmla="*/ 493524 h 2451662"/>
              <a:gd name="connsiteX929" fmla="*/ 330039 w 2286002"/>
              <a:gd name="connsiteY929" fmla="*/ 495338 h 2451662"/>
              <a:gd name="connsiteX930" fmla="*/ 343011 w 2286002"/>
              <a:gd name="connsiteY930" fmla="*/ 478104 h 2451662"/>
              <a:gd name="connsiteX931" fmla="*/ 433489 w 2286002"/>
              <a:gd name="connsiteY931" fmla="*/ 456978 h 2451662"/>
              <a:gd name="connsiteX932" fmla="*/ 432516 w 2286002"/>
              <a:gd name="connsiteY932" fmla="*/ 458646 h 2451662"/>
              <a:gd name="connsiteX933" fmla="*/ 436408 w 2286002"/>
              <a:gd name="connsiteY933" fmla="*/ 457813 h 2451662"/>
              <a:gd name="connsiteX934" fmla="*/ 433489 w 2286002"/>
              <a:gd name="connsiteY934" fmla="*/ 456978 h 2451662"/>
              <a:gd name="connsiteX935" fmla="*/ 410492 w 2286002"/>
              <a:gd name="connsiteY935" fmla="*/ 455689 h 2451662"/>
              <a:gd name="connsiteX936" fmla="*/ 409197 w 2286002"/>
              <a:gd name="connsiteY936" fmla="*/ 463092 h 2451662"/>
              <a:gd name="connsiteX937" fmla="*/ 410093 w 2286002"/>
              <a:gd name="connsiteY937" fmla="*/ 455884 h 2451662"/>
              <a:gd name="connsiteX938" fmla="*/ 420841 w 2286002"/>
              <a:gd name="connsiteY938" fmla="*/ 437864 h 2451662"/>
              <a:gd name="connsiteX939" fmla="*/ 419050 w 2286002"/>
              <a:gd name="connsiteY939" fmla="*/ 450478 h 2451662"/>
              <a:gd name="connsiteX940" fmla="*/ 414236 w 2286002"/>
              <a:gd name="connsiteY940" fmla="*/ 453857 h 2451662"/>
              <a:gd name="connsiteX941" fmla="*/ 410492 w 2286002"/>
              <a:gd name="connsiteY941" fmla="*/ 455689 h 2451662"/>
              <a:gd name="connsiteX942" fmla="*/ 411325 w 2286002"/>
              <a:gd name="connsiteY942" fmla="*/ 450928 h 2451662"/>
              <a:gd name="connsiteX943" fmla="*/ 415467 w 2286002"/>
              <a:gd name="connsiteY943" fmla="*/ 438765 h 2451662"/>
              <a:gd name="connsiteX944" fmla="*/ 420841 w 2286002"/>
              <a:gd name="connsiteY944" fmla="*/ 437864 h 2451662"/>
              <a:gd name="connsiteX945" fmla="*/ 294366 w 2286002"/>
              <a:gd name="connsiteY945" fmla="*/ 421346 h 2451662"/>
              <a:gd name="connsiteX946" fmla="*/ 283526 w 2286002"/>
              <a:gd name="connsiteY946" fmla="*/ 431353 h 2451662"/>
              <a:gd name="connsiteX947" fmla="*/ 295270 w 2286002"/>
              <a:gd name="connsiteY947" fmla="*/ 426805 h 2451662"/>
              <a:gd name="connsiteX948" fmla="*/ 294366 w 2286002"/>
              <a:gd name="connsiteY948" fmla="*/ 421346 h 2451662"/>
              <a:gd name="connsiteX949" fmla="*/ 469763 w 2286002"/>
              <a:gd name="connsiteY949" fmla="*/ 400832 h 2451662"/>
              <a:gd name="connsiteX950" fmla="*/ 424525 w 2286002"/>
              <a:gd name="connsiteY950" fmla="*/ 438080 h 2451662"/>
              <a:gd name="connsiteX951" fmla="*/ 436287 w 2286002"/>
              <a:gd name="connsiteY951" fmla="*/ 423544 h 2451662"/>
              <a:gd name="connsiteX952" fmla="*/ 423621 w 2286002"/>
              <a:gd name="connsiteY952" fmla="*/ 432629 h 2451662"/>
              <a:gd name="connsiteX953" fmla="*/ 469763 w 2286002"/>
              <a:gd name="connsiteY953" fmla="*/ 400832 h 2451662"/>
              <a:gd name="connsiteX954" fmla="*/ 1686641 w 2286002"/>
              <a:gd name="connsiteY954" fmla="*/ 392885 h 2451662"/>
              <a:gd name="connsiteX955" fmla="*/ 1698666 w 2286002"/>
              <a:gd name="connsiteY955" fmla="*/ 400833 h 2451662"/>
              <a:gd name="connsiteX956" fmla="*/ 1683364 w 2286002"/>
              <a:gd name="connsiteY956" fmla="*/ 394347 h 2451662"/>
              <a:gd name="connsiteX957" fmla="*/ 1686641 w 2286002"/>
              <a:gd name="connsiteY957" fmla="*/ 392885 h 2451662"/>
              <a:gd name="connsiteX958" fmla="*/ 338965 w 2286002"/>
              <a:gd name="connsiteY958" fmla="*/ 390826 h 2451662"/>
              <a:gd name="connsiteX959" fmla="*/ 332695 w 2286002"/>
              <a:gd name="connsiteY959" fmla="*/ 414176 h 2451662"/>
              <a:gd name="connsiteX960" fmla="*/ 338965 w 2286002"/>
              <a:gd name="connsiteY960" fmla="*/ 390826 h 2451662"/>
              <a:gd name="connsiteX961" fmla="*/ 414430 w 2286002"/>
              <a:gd name="connsiteY961" fmla="*/ 386067 h 2451662"/>
              <a:gd name="connsiteX962" fmla="*/ 407499 w 2286002"/>
              <a:gd name="connsiteY962" fmla="*/ 395341 h 2451662"/>
              <a:gd name="connsiteX963" fmla="*/ 418062 w 2286002"/>
              <a:gd name="connsiteY963" fmla="*/ 386307 h 2451662"/>
              <a:gd name="connsiteX964" fmla="*/ 414430 w 2286002"/>
              <a:gd name="connsiteY964" fmla="*/ 386067 h 2451662"/>
              <a:gd name="connsiteX965" fmla="*/ 507693 w 2286002"/>
              <a:gd name="connsiteY965" fmla="*/ 360831 h 2451662"/>
              <a:gd name="connsiteX966" fmla="*/ 512014 w 2286002"/>
              <a:gd name="connsiteY966" fmla="*/ 361850 h 2451662"/>
              <a:gd name="connsiteX967" fmla="*/ 470168 w 2286002"/>
              <a:gd name="connsiteY967" fmla="*/ 400807 h 2451662"/>
              <a:gd name="connsiteX968" fmla="*/ 472897 w 2286002"/>
              <a:gd name="connsiteY968" fmla="*/ 396277 h 2451662"/>
              <a:gd name="connsiteX969" fmla="*/ 455612 w 2286002"/>
              <a:gd name="connsiteY969" fmla="*/ 408054 h 2451662"/>
              <a:gd name="connsiteX970" fmla="*/ 460161 w 2286002"/>
              <a:gd name="connsiteY970" fmla="*/ 398089 h 2451662"/>
              <a:gd name="connsiteX971" fmla="*/ 502007 w 2286002"/>
              <a:gd name="connsiteY971" fmla="*/ 361850 h 2451662"/>
              <a:gd name="connsiteX972" fmla="*/ 507693 w 2286002"/>
              <a:gd name="connsiteY972" fmla="*/ 360831 h 2451662"/>
              <a:gd name="connsiteX973" fmla="*/ 1365371 w 2286002"/>
              <a:gd name="connsiteY973" fmla="*/ 355243 h 2451662"/>
              <a:gd name="connsiteX974" fmla="*/ 1373522 w 2286002"/>
              <a:gd name="connsiteY974" fmla="*/ 357930 h 2451662"/>
              <a:gd name="connsiteX975" fmla="*/ 1379861 w 2286002"/>
              <a:gd name="connsiteY975" fmla="*/ 358825 h 2451662"/>
              <a:gd name="connsiteX976" fmla="*/ 1408841 w 2286002"/>
              <a:gd name="connsiteY976" fmla="*/ 366887 h 2451662"/>
              <a:gd name="connsiteX977" fmla="*/ 1421520 w 2286002"/>
              <a:gd name="connsiteY977" fmla="*/ 365095 h 2451662"/>
              <a:gd name="connsiteX978" fmla="*/ 1388012 w 2286002"/>
              <a:gd name="connsiteY978" fmla="*/ 357034 h 2451662"/>
              <a:gd name="connsiteX979" fmla="*/ 1365371 w 2286002"/>
              <a:gd name="connsiteY979" fmla="*/ 355243 h 2451662"/>
              <a:gd name="connsiteX980" fmla="*/ 986225 w 2286002"/>
              <a:gd name="connsiteY980" fmla="*/ 353576 h 2451662"/>
              <a:gd name="connsiteX981" fmla="*/ 986225 w 2286002"/>
              <a:gd name="connsiteY981" fmla="*/ 355244 h 2451662"/>
              <a:gd name="connsiteX982" fmla="*/ 990116 w 2286002"/>
              <a:gd name="connsiteY982" fmla="*/ 354410 h 2451662"/>
              <a:gd name="connsiteX983" fmla="*/ 986225 w 2286002"/>
              <a:gd name="connsiteY983" fmla="*/ 353576 h 2451662"/>
              <a:gd name="connsiteX984" fmla="*/ 563716 w 2286002"/>
              <a:gd name="connsiteY984" fmla="*/ 352466 h 2451662"/>
              <a:gd name="connsiteX985" fmla="*/ 544612 w 2286002"/>
              <a:gd name="connsiteY985" fmla="*/ 369700 h 2451662"/>
              <a:gd name="connsiteX986" fmla="*/ 563716 w 2286002"/>
              <a:gd name="connsiteY986" fmla="*/ 352466 h 2451662"/>
              <a:gd name="connsiteX987" fmla="*/ 1314293 w 2286002"/>
              <a:gd name="connsiteY987" fmla="*/ 346348 h 2451662"/>
              <a:gd name="connsiteX988" fmla="*/ 1299771 w 2286002"/>
              <a:gd name="connsiteY988" fmla="*/ 347261 h 2451662"/>
              <a:gd name="connsiteX989" fmla="*/ 1308847 w 2286002"/>
              <a:gd name="connsiteY989" fmla="*/ 355481 h 2451662"/>
              <a:gd name="connsiteX990" fmla="*/ 1319739 w 2286002"/>
              <a:gd name="connsiteY990" fmla="*/ 350915 h 2451662"/>
              <a:gd name="connsiteX991" fmla="*/ 1326092 w 2286002"/>
              <a:gd name="connsiteY991" fmla="*/ 352741 h 2451662"/>
              <a:gd name="connsiteX992" fmla="*/ 1343338 w 2286002"/>
              <a:gd name="connsiteY992" fmla="*/ 351828 h 2451662"/>
              <a:gd name="connsiteX993" fmla="*/ 1344245 w 2286002"/>
              <a:gd name="connsiteY993" fmla="*/ 350915 h 2451662"/>
              <a:gd name="connsiteX994" fmla="*/ 1319739 w 2286002"/>
              <a:gd name="connsiteY994" fmla="*/ 346348 h 2451662"/>
              <a:gd name="connsiteX995" fmla="*/ 1319739 w 2286002"/>
              <a:gd name="connsiteY995" fmla="*/ 350001 h 2451662"/>
              <a:gd name="connsiteX996" fmla="*/ 1314293 w 2286002"/>
              <a:gd name="connsiteY996" fmla="*/ 346348 h 2451662"/>
              <a:gd name="connsiteX997" fmla="*/ 531710 w 2286002"/>
              <a:gd name="connsiteY997" fmla="*/ 343566 h 2451662"/>
              <a:gd name="connsiteX998" fmla="*/ 523490 w 2286002"/>
              <a:gd name="connsiteY998" fmla="*/ 354240 h 2451662"/>
              <a:gd name="connsiteX999" fmla="*/ 516184 w 2286002"/>
              <a:gd name="connsiteY999" fmla="*/ 354240 h 2451662"/>
              <a:gd name="connsiteX1000" fmla="*/ 524403 w 2286002"/>
              <a:gd name="connsiteY1000" fmla="*/ 346235 h 2451662"/>
              <a:gd name="connsiteX1001" fmla="*/ 523490 w 2286002"/>
              <a:gd name="connsiteY1001" fmla="*/ 345345 h 2451662"/>
              <a:gd name="connsiteX1002" fmla="*/ 529884 w 2286002"/>
              <a:gd name="connsiteY1002" fmla="*/ 346235 h 2451662"/>
              <a:gd name="connsiteX1003" fmla="*/ 531710 w 2286002"/>
              <a:gd name="connsiteY1003" fmla="*/ 343566 h 2451662"/>
              <a:gd name="connsiteX1004" fmla="*/ 1279757 w 2286002"/>
              <a:gd name="connsiteY1004" fmla="*/ 340651 h 2451662"/>
              <a:gd name="connsiteX1005" fmla="*/ 1289764 w 2286002"/>
              <a:gd name="connsiteY1005" fmla="*/ 343569 h 2451662"/>
              <a:gd name="connsiteX1006" fmla="*/ 1291583 w 2286002"/>
              <a:gd name="connsiteY1006" fmla="*/ 343569 h 2451662"/>
              <a:gd name="connsiteX1007" fmla="*/ 1299771 w 2286002"/>
              <a:gd name="connsiteY1007" fmla="*/ 343569 h 2451662"/>
              <a:gd name="connsiteX1008" fmla="*/ 1290105 w 2286002"/>
              <a:gd name="connsiteY1008" fmla="*/ 340651 h 2451662"/>
              <a:gd name="connsiteX1009" fmla="*/ 1279757 w 2286002"/>
              <a:gd name="connsiteY1009" fmla="*/ 340651 h 2451662"/>
              <a:gd name="connsiteX1010" fmla="*/ 410279 w 2286002"/>
              <a:gd name="connsiteY1010" fmla="*/ 311878 h 2451662"/>
              <a:gd name="connsiteX1011" fmla="*/ 376637 w 2286002"/>
              <a:gd name="connsiteY1011" fmla="*/ 348166 h 2451662"/>
              <a:gd name="connsiteX1012" fmla="*/ 362998 w 2286002"/>
              <a:gd name="connsiteY1012" fmla="*/ 359052 h 2451662"/>
              <a:gd name="connsiteX1013" fmla="*/ 371181 w 2286002"/>
              <a:gd name="connsiteY1013" fmla="*/ 359052 h 2451662"/>
              <a:gd name="connsiteX1014" fmla="*/ 356634 w 2286002"/>
              <a:gd name="connsiteY1014" fmla="*/ 369938 h 2451662"/>
              <a:gd name="connsiteX1015" fmla="*/ 343904 w 2286002"/>
              <a:gd name="connsiteY1015" fmla="*/ 383546 h 2451662"/>
              <a:gd name="connsiteX1016" fmla="*/ 316627 w 2286002"/>
              <a:gd name="connsiteY1016" fmla="*/ 414390 h 2451662"/>
              <a:gd name="connsiteX1017" fmla="*/ 262982 w 2286002"/>
              <a:gd name="connsiteY1017" fmla="*/ 470635 h 2451662"/>
              <a:gd name="connsiteX1018" fmla="*/ 239342 w 2286002"/>
              <a:gd name="connsiteY1018" fmla="*/ 506922 h 2451662"/>
              <a:gd name="connsiteX1019" fmla="*/ 232977 w 2286002"/>
              <a:gd name="connsiteY1019" fmla="*/ 502386 h 2451662"/>
              <a:gd name="connsiteX1020" fmla="*/ 260254 w 2286002"/>
              <a:gd name="connsiteY1020" fmla="*/ 458842 h 2451662"/>
              <a:gd name="connsiteX1021" fmla="*/ 249344 w 2286002"/>
              <a:gd name="connsiteY1021" fmla="*/ 467006 h 2451662"/>
              <a:gd name="connsiteX1022" fmla="*/ 244797 w 2286002"/>
              <a:gd name="connsiteY1022" fmla="*/ 463378 h 2451662"/>
              <a:gd name="connsiteX1023" fmla="*/ 241160 w 2286002"/>
              <a:gd name="connsiteY1023" fmla="*/ 478800 h 2451662"/>
              <a:gd name="connsiteX1024" fmla="*/ 228431 w 2286002"/>
              <a:gd name="connsiteY1024" fmla="*/ 491500 h 2451662"/>
              <a:gd name="connsiteX1025" fmla="*/ 230250 w 2286002"/>
              <a:gd name="connsiteY1025" fmla="*/ 496036 h 2451662"/>
              <a:gd name="connsiteX1026" fmla="*/ 216611 w 2286002"/>
              <a:gd name="connsiteY1026" fmla="*/ 511458 h 2451662"/>
              <a:gd name="connsiteX1027" fmla="*/ 224794 w 2286002"/>
              <a:gd name="connsiteY1027" fmla="*/ 484243 h 2451662"/>
              <a:gd name="connsiteX1028" fmla="*/ 234796 w 2286002"/>
              <a:gd name="connsiteY1028" fmla="*/ 473357 h 2451662"/>
              <a:gd name="connsiteX1029" fmla="*/ 232977 w 2286002"/>
              <a:gd name="connsiteY1029" fmla="*/ 468821 h 2451662"/>
              <a:gd name="connsiteX1030" fmla="*/ 246616 w 2286002"/>
              <a:gd name="connsiteY1030" fmla="*/ 453399 h 2451662"/>
              <a:gd name="connsiteX1031" fmla="*/ 248434 w 2286002"/>
              <a:gd name="connsiteY1031" fmla="*/ 457935 h 2451662"/>
              <a:gd name="connsiteX1032" fmla="*/ 274802 w 2286002"/>
              <a:gd name="connsiteY1032" fmla="*/ 419833 h 2451662"/>
              <a:gd name="connsiteX1033" fmla="*/ 292987 w 2286002"/>
              <a:gd name="connsiteY1033" fmla="*/ 404411 h 2451662"/>
              <a:gd name="connsiteX1034" fmla="*/ 299352 w 2286002"/>
              <a:gd name="connsiteY1034" fmla="*/ 406225 h 2451662"/>
              <a:gd name="connsiteX1035" fmla="*/ 301170 w 2286002"/>
              <a:gd name="connsiteY1035" fmla="*/ 395339 h 2451662"/>
              <a:gd name="connsiteX1036" fmla="*/ 292078 w 2286002"/>
              <a:gd name="connsiteY1036" fmla="*/ 398968 h 2451662"/>
              <a:gd name="connsiteX1037" fmla="*/ 307535 w 2286002"/>
              <a:gd name="connsiteY1037" fmla="*/ 385360 h 2451662"/>
              <a:gd name="connsiteX1038" fmla="*/ 304807 w 2286002"/>
              <a:gd name="connsiteY1038" fmla="*/ 395339 h 2451662"/>
              <a:gd name="connsiteX1039" fmla="*/ 317536 w 2286002"/>
              <a:gd name="connsiteY1039" fmla="*/ 383546 h 2451662"/>
              <a:gd name="connsiteX1040" fmla="*/ 329356 w 2286002"/>
              <a:gd name="connsiteY1040" fmla="*/ 386267 h 2451662"/>
              <a:gd name="connsiteX1041" fmla="*/ 349360 w 2286002"/>
              <a:gd name="connsiteY1041" fmla="*/ 369938 h 2451662"/>
              <a:gd name="connsiteX1042" fmla="*/ 352087 w 2286002"/>
              <a:gd name="connsiteY1042" fmla="*/ 348166 h 2451662"/>
              <a:gd name="connsiteX1043" fmla="*/ 363907 w 2286002"/>
              <a:gd name="connsiteY1043" fmla="*/ 339094 h 2451662"/>
              <a:gd name="connsiteX1044" fmla="*/ 362089 w 2286002"/>
              <a:gd name="connsiteY1044" fmla="*/ 349980 h 2451662"/>
              <a:gd name="connsiteX1045" fmla="*/ 393912 w 2286002"/>
              <a:gd name="connsiteY1045" fmla="*/ 320043 h 2451662"/>
              <a:gd name="connsiteX1046" fmla="*/ 410279 w 2286002"/>
              <a:gd name="connsiteY1046" fmla="*/ 311878 h 2451662"/>
              <a:gd name="connsiteX1047" fmla="*/ 642797 w 2286002"/>
              <a:gd name="connsiteY1047" fmla="*/ 266098 h 2451662"/>
              <a:gd name="connsiteX1048" fmla="*/ 648218 w 2286002"/>
              <a:gd name="connsiteY1048" fmla="*/ 266098 h 2451662"/>
              <a:gd name="connsiteX1049" fmla="*/ 633763 w 2286002"/>
              <a:gd name="connsiteY1049" fmla="*/ 277057 h 2451662"/>
              <a:gd name="connsiteX1050" fmla="*/ 642797 w 2286002"/>
              <a:gd name="connsiteY1050" fmla="*/ 266098 h 2451662"/>
              <a:gd name="connsiteX1051" fmla="*/ 632652 w 2286002"/>
              <a:gd name="connsiteY1051" fmla="*/ 236272 h 2451662"/>
              <a:gd name="connsiteX1052" fmla="*/ 612720 w 2286002"/>
              <a:gd name="connsiteY1052" fmla="*/ 240762 h 2451662"/>
              <a:gd name="connsiteX1053" fmla="*/ 632652 w 2286002"/>
              <a:gd name="connsiteY1053" fmla="*/ 236272 h 2451662"/>
              <a:gd name="connsiteX1054" fmla="*/ 716789 w 2286002"/>
              <a:gd name="connsiteY1054" fmla="*/ 235132 h 2451662"/>
              <a:gd name="connsiteX1055" fmla="*/ 721045 w 2286002"/>
              <a:gd name="connsiteY1055" fmla="*/ 235271 h 2451662"/>
              <a:gd name="connsiteX1056" fmla="*/ 698808 w 2286002"/>
              <a:gd name="connsiteY1056" fmla="*/ 242387 h 2451662"/>
              <a:gd name="connsiteX1057" fmla="*/ 716789 w 2286002"/>
              <a:gd name="connsiteY1057" fmla="*/ 235132 h 2451662"/>
              <a:gd name="connsiteX1058" fmla="*/ 472662 w 2286002"/>
              <a:gd name="connsiteY1058" fmla="*/ 226264 h 2451662"/>
              <a:gd name="connsiteX1059" fmla="*/ 478102 w 2286002"/>
              <a:gd name="connsiteY1059" fmla="*/ 228082 h 2451662"/>
              <a:gd name="connsiteX1060" fmla="*/ 475382 w 2286002"/>
              <a:gd name="connsiteY1060" fmla="*/ 235354 h 2451662"/>
              <a:gd name="connsiteX1061" fmla="*/ 453621 w 2286002"/>
              <a:gd name="connsiteY1061" fmla="*/ 244444 h 2451662"/>
              <a:gd name="connsiteX1062" fmla="*/ 443647 w 2286002"/>
              <a:gd name="connsiteY1062" fmla="*/ 260807 h 2451662"/>
              <a:gd name="connsiteX1063" fmla="*/ 424607 w 2286002"/>
              <a:gd name="connsiteY1063" fmla="*/ 274442 h 2451662"/>
              <a:gd name="connsiteX1064" fmla="*/ 401939 w 2286002"/>
              <a:gd name="connsiteY1064" fmla="*/ 293532 h 2451662"/>
              <a:gd name="connsiteX1065" fmla="*/ 414633 w 2286002"/>
              <a:gd name="connsiteY1065" fmla="*/ 271715 h 2451662"/>
              <a:gd name="connsiteX1066" fmla="*/ 438208 w 2286002"/>
              <a:gd name="connsiteY1066" fmla="*/ 258989 h 2451662"/>
              <a:gd name="connsiteX1067" fmla="*/ 442741 w 2286002"/>
              <a:gd name="connsiteY1067" fmla="*/ 254443 h 2451662"/>
              <a:gd name="connsiteX1068" fmla="*/ 442741 w 2286002"/>
              <a:gd name="connsiteY1068" fmla="*/ 245354 h 2451662"/>
              <a:gd name="connsiteX1069" fmla="*/ 469035 w 2286002"/>
              <a:gd name="connsiteY1069" fmla="*/ 236263 h 2451662"/>
              <a:gd name="connsiteX1070" fmla="*/ 472662 w 2286002"/>
              <a:gd name="connsiteY1070" fmla="*/ 226264 h 2451662"/>
              <a:gd name="connsiteX1071" fmla="*/ 753291 w 2286002"/>
              <a:gd name="connsiteY1071" fmla="*/ 218005 h 2451662"/>
              <a:gd name="connsiteX1072" fmla="*/ 757180 w 2286002"/>
              <a:gd name="connsiteY1072" fmla="*/ 219161 h 2451662"/>
              <a:gd name="connsiteX1073" fmla="*/ 738034 w 2286002"/>
              <a:gd name="connsiteY1073" fmla="*/ 227381 h 2451662"/>
              <a:gd name="connsiteX1074" fmla="*/ 753291 w 2286002"/>
              <a:gd name="connsiteY1074" fmla="*/ 218005 h 2451662"/>
              <a:gd name="connsiteX1075" fmla="*/ 811662 w 2286002"/>
              <a:gd name="connsiteY1075" fmla="*/ 216061 h 2451662"/>
              <a:gd name="connsiteX1076" fmla="*/ 793316 w 2286002"/>
              <a:gd name="connsiteY1076" fmla="*/ 219699 h 2451662"/>
              <a:gd name="connsiteX1077" fmla="*/ 811662 w 2286002"/>
              <a:gd name="connsiteY1077" fmla="*/ 216061 h 2451662"/>
              <a:gd name="connsiteX1078" fmla="*/ 1644183 w 2286002"/>
              <a:gd name="connsiteY1078" fmla="*/ 212366 h 2451662"/>
              <a:gd name="connsiteX1079" fmla="*/ 1677249 w 2286002"/>
              <a:gd name="connsiteY1079" fmla="*/ 230712 h 2451662"/>
              <a:gd name="connsiteX1080" fmla="*/ 1644183 w 2286002"/>
              <a:gd name="connsiteY1080" fmla="*/ 212366 h 2451662"/>
              <a:gd name="connsiteX1081" fmla="*/ 775223 w 2286002"/>
              <a:gd name="connsiteY1081" fmla="*/ 208503 h 2451662"/>
              <a:gd name="connsiteX1082" fmla="*/ 773404 w 2286002"/>
              <a:gd name="connsiteY1082" fmla="*/ 210704 h 2451662"/>
              <a:gd name="connsiteX1083" fmla="*/ 761577 w 2286002"/>
              <a:gd name="connsiteY1083" fmla="*/ 216263 h 2451662"/>
              <a:gd name="connsiteX1084" fmla="*/ 768855 w 2286002"/>
              <a:gd name="connsiteY1084" fmla="*/ 209777 h 2451662"/>
              <a:gd name="connsiteX1085" fmla="*/ 775223 w 2286002"/>
              <a:gd name="connsiteY1085" fmla="*/ 208503 h 2451662"/>
              <a:gd name="connsiteX1086" fmla="*/ 856141 w 2286002"/>
              <a:gd name="connsiteY1086" fmla="*/ 199141 h 2451662"/>
              <a:gd name="connsiteX1087" fmla="*/ 858916 w 2286002"/>
              <a:gd name="connsiteY1087" fmla="*/ 201586 h 2451662"/>
              <a:gd name="connsiteX1088" fmla="*/ 846097 w 2286002"/>
              <a:gd name="connsiteY1088" fmla="*/ 205144 h 2451662"/>
              <a:gd name="connsiteX1089" fmla="*/ 856141 w 2286002"/>
              <a:gd name="connsiteY1089" fmla="*/ 199141 h 2451662"/>
              <a:gd name="connsiteX1090" fmla="*/ 554821 w 2286002"/>
              <a:gd name="connsiteY1090" fmla="*/ 178989 h 2451662"/>
              <a:gd name="connsiteX1091" fmla="*/ 537451 w 2286002"/>
              <a:gd name="connsiteY1091" fmla="*/ 196458 h 2451662"/>
              <a:gd name="connsiteX1092" fmla="*/ 528309 w 2286002"/>
              <a:gd name="connsiteY1092" fmla="*/ 198297 h 2451662"/>
              <a:gd name="connsiteX1093" fmla="*/ 528309 w 2286002"/>
              <a:gd name="connsiteY1093" fmla="*/ 191861 h 2451662"/>
              <a:gd name="connsiteX1094" fmla="*/ 513682 w 2286002"/>
              <a:gd name="connsiteY1094" fmla="*/ 195539 h 2451662"/>
              <a:gd name="connsiteX1095" fmla="*/ 554821 w 2286002"/>
              <a:gd name="connsiteY1095" fmla="*/ 178989 h 2451662"/>
              <a:gd name="connsiteX1096" fmla="*/ 575723 w 2286002"/>
              <a:gd name="connsiteY1096" fmla="*/ 165219 h 2451662"/>
              <a:gd name="connsiteX1097" fmla="*/ 578170 w 2286002"/>
              <a:gd name="connsiteY1097" fmla="*/ 167019 h 2451662"/>
              <a:gd name="connsiteX1098" fmla="*/ 559268 w 2286002"/>
              <a:gd name="connsiteY1098" fmla="*/ 174275 h 2451662"/>
              <a:gd name="connsiteX1099" fmla="*/ 575723 w 2286002"/>
              <a:gd name="connsiteY1099" fmla="*/ 165219 h 2451662"/>
              <a:gd name="connsiteX1100" fmla="*/ 1587077 w 2286002"/>
              <a:gd name="connsiteY1100" fmla="*/ 165117 h 2451662"/>
              <a:gd name="connsiteX1101" fmla="*/ 1595082 w 2286002"/>
              <a:gd name="connsiteY1101" fmla="*/ 177904 h 2451662"/>
              <a:gd name="connsiteX1102" fmla="*/ 1587077 w 2286002"/>
              <a:gd name="connsiteY1102" fmla="*/ 165117 h 2451662"/>
              <a:gd name="connsiteX1103" fmla="*/ 819011 w 2286002"/>
              <a:gd name="connsiteY1103" fmla="*/ 146314 h 2451662"/>
              <a:gd name="connsiteX1104" fmla="*/ 822780 w 2286002"/>
              <a:gd name="connsiteY1104" fmla="*/ 146342 h 2451662"/>
              <a:gd name="connsiteX1105" fmla="*/ 804435 w 2286002"/>
              <a:gd name="connsiteY1105" fmla="*/ 152629 h 2451662"/>
              <a:gd name="connsiteX1106" fmla="*/ 819011 w 2286002"/>
              <a:gd name="connsiteY1106" fmla="*/ 146314 h 2451662"/>
              <a:gd name="connsiteX1107" fmla="*/ 905389 w 2286002"/>
              <a:gd name="connsiteY1107" fmla="*/ 144545 h 2451662"/>
              <a:gd name="connsiteX1108" fmla="*/ 909025 w 2286002"/>
              <a:gd name="connsiteY1108" fmla="*/ 157263 h 2451662"/>
              <a:gd name="connsiteX1109" fmla="*/ 856302 w 2286002"/>
              <a:gd name="connsiteY1109" fmla="*/ 160897 h 2451662"/>
              <a:gd name="connsiteX1110" fmla="*/ 841757 w 2286002"/>
              <a:gd name="connsiteY1110" fmla="*/ 168165 h 2451662"/>
              <a:gd name="connsiteX1111" fmla="*/ 685405 w 2286002"/>
              <a:gd name="connsiteY1111" fmla="*/ 192692 h 2451662"/>
              <a:gd name="connsiteX1112" fmla="*/ 544506 w 2286002"/>
              <a:gd name="connsiteY1112" fmla="*/ 262641 h 2451662"/>
              <a:gd name="connsiteX1113" fmla="*/ 540870 w 2286002"/>
              <a:gd name="connsiteY1113" fmla="*/ 278084 h 2451662"/>
              <a:gd name="connsiteX1114" fmla="*/ 488146 w 2286002"/>
              <a:gd name="connsiteY1114" fmla="*/ 318055 h 2451662"/>
              <a:gd name="connsiteX1115" fmla="*/ 438150 w 2286002"/>
              <a:gd name="connsiteY1115" fmla="*/ 341674 h 2451662"/>
              <a:gd name="connsiteX1116" fmla="*/ 399971 w 2286002"/>
              <a:gd name="connsiteY1116" fmla="*/ 382554 h 2451662"/>
              <a:gd name="connsiteX1117" fmla="*/ 360883 w 2286002"/>
              <a:gd name="connsiteY1117" fmla="*/ 428883 h 2451662"/>
              <a:gd name="connsiteX1118" fmla="*/ 359974 w 2286002"/>
              <a:gd name="connsiteY1118" fmla="*/ 431609 h 2451662"/>
              <a:gd name="connsiteX1119" fmla="*/ 386336 w 2286002"/>
              <a:gd name="connsiteY1119" fmla="*/ 408898 h 2451662"/>
              <a:gd name="connsiteX1120" fmla="*/ 378155 w 2286002"/>
              <a:gd name="connsiteY1120" fmla="*/ 412532 h 2451662"/>
              <a:gd name="connsiteX1121" fmla="*/ 402698 w 2286002"/>
              <a:gd name="connsiteY1121" fmla="*/ 390730 h 2451662"/>
              <a:gd name="connsiteX1122" fmla="*/ 419970 w 2286002"/>
              <a:gd name="connsiteY1122" fmla="*/ 368019 h 2451662"/>
              <a:gd name="connsiteX1123" fmla="*/ 439059 w 2286002"/>
              <a:gd name="connsiteY1123" fmla="*/ 365293 h 2451662"/>
              <a:gd name="connsiteX1124" fmla="*/ 414515 w 2286002"/>
              <a:gd name="connsiteY1124" fmla="*/ 398905 h 2451662"/>
              <a:gd name="connsiteX1125" fmla="*/ 429969 w 2286002"/>
              <a:gd name="connsiteY1125" fmla="*/ 383462 h 2451662"/>
              <a:gd name="connsiteX1126" fmla="*/ 406334 w 2286002"/>
              <a:gd name="connsiteY1126" fmla="*/ 408898 h 2451662"/>
              <a:gd name="connsiteX1127" fmla="*/ 377245 w 2286002"/>
              <a:gd name="connsiteY1127" fmla="*/ 434334 h 2451662"/>
              <a:gd name="connsiteX1128" fmla="*/ 381790 w 2286002"/>
              <a:gd name="connsiteY1128" fmla="*/ 436151 h 2451662"/>
              <a:gd name="connsiteX1129" fmla="*/ 358156 w 2286002"/>
              <a:gd name="connsiteY1129" fmla="*/ 457953 h 2451662"/>
              <a:gd name="connsiteX1130" fmla="*/ 351793 w 2286002"/>
              <a:gd name="connsiteY1130" fmla="*/ 466129 h 2451662"/>
              <a:gd name="connsiteX1131" fmla="*/ 356338 w 2286002"/>
              <a:gd name="connsiteY1131" fmla="*/ 464312 h 2451662"/>
              <a:gd name="connsiteX1132" fmla="*/ 350884 w 2286002"/>
              <a:gd name="connsiteY1132" fmla="*/ 475213 h 2451662"/>
              <a:gd name="connsiteX1133" fmla="*/ 355429 w 2286002"/>
              <a:gd name="connsiteY1133" fmla="*/ 473397 h 2451662"/>
              <a:gd name="connsiteX1134" fmla="*/ 349975 w 2286002"/>
              <a:gd name="connsiteY1134" fmla="*/ 479755 h 2451662"/>
              <a:gd name="connsiteX1135" fmla="*/ 349975 w 2286002"/>
              <a:gd name="connsiteY1135" fmla="*/ 485206 h 2451662"/>
              <a:gd name="connsiteX1136" fmla="*/ 389063 w 2286002"/>
              <a:gd name="connsiteY1136" fmla="*/ 470671 h 2451662"/>
              <a:gd name="connsiteX1137" fmla="*/ 393608 w 2286002"/>
              <a:gd name="connsiteY1137" fmla="*/ 462495 h 2451662"/>
              <a:gd name="connsiteX1138" fmla="*/ 397244 w 2286002"/>
              <a:gd name="connsiteY1138" fmla="*/ 465221 h 2451662"/>
              <a:gd name="connsiteX1139" fmla="*/ 392699 w 2286002"/>
              <a:gd name="connsiteY1139" fmla="*/ 469763 h 2451662"/>
              <a:gd name="connsiteX1140" fmla="*/ 398153 w 2286002"/>
              <a:gd name="connsiteY1140" fmla="*/ 468855 h 2451662"/>
              <a:gd name="connsiteX1141" fmla="*/ 400880 w 2286002"/>
              <a:gd name="connsiteY1141" fmla="*/ 466129 h 2451662"/>
              <a:gd name="connsiteX1142" fmla="*/ 404516 w 2286002"/>
              <a:gd name="connsiteY1142" fmla="*/ 461587 h 2451662"/>
              <a:gd name="connsiteX1143" fmla="*/ 403009 w 2286002"/>
              <a:gd name="connsiteY1143" fmla="*/ 466860 h 2451662"/>
              <a:gd name="connsiteX1144" fmla="*/ 402698 w 2286002"/>
              <a:gd name="connsiteY1144" fmla="*/ 467037 h 2451662"/>
              <a:gd name="connsiteX1145" fmla="*/ 402698 w 2286002"/>
              <a:gd name="connsiteY1145" fmla="*/ 467946 h 2451662"/>
              <a:gd name="connsiteX1146" fmla="*/ 403009 w 2286002"/>
              <a:gd name="connsiteY1146" fmla="*/ 466860 h 2451662"/>
              <a:gd name="connsiteX1147" fmla="*/ 415425 w 2286002"/>
              <a:gd name="connsiteY1147" fmla="*/ 459770 h 2451662"/>
              <a:gd name="connsiteX1148" fmla="*/ 423606 w 2286002"/>
              <a:gd name="connsiteY1148" fmla="*/ 445235 h 2451662"/>
              <a:gd name="connsiteX1149" fmla="*/ 444513 w 2286002"/>
              <a:gd name="connsiteY1149" fmla="*/ 446144 h 2451662"/>
              <a:gd name="connsiteX1150" fmla="*/ 447240 w 2286002"/>
              <a:gd name="connsiteY1150" fmla="*/ 452503 h 2451662"/>
              <a:gd name="connsiteX1151" fmla="*/ 459058 w 2286002"/>
              <a:gd name="connsiteY1151" fmla="*/ 445235 h 2451662"/>
              <a:gd name="connsiteX1152" fmla="*/ 461785 w 2286002"/>
              <a:gd name="connsiteY1152" fmla="*/ 422524 h 2451662"/>
              <a:gd name="connsiteX1153" fmla="*/ 468148 w 2286002"/>
              <a:gd name="connsiteY1153" fmla="*/ 421616 h 2451662"/>
              <a:gd name="connsiteX1154" fmla="*/ 470875 w 2286002"/>
              <a:gd name="connsiteY1154" fmla="*/ 423433 h 2451662"/>
              <a:gd name="connsiteX1155" fmla="*/ 470875 w 2286002"/>
              <a:gd name="connsiteY1155" fmla="*/ 424341 h 2451662"/>
              <a:gd name="connsiteX1156" fmla="*/ 485420 w 2286002"/>
              <a:gd name="connsiteY1156" fmla="*/ 410715 h 2451662"/>
              <a:gd name="connsiteX1157" fmla="*/ 487237 w 2286002"/>
              <a:gd name="connsiteY1157" fmla="*/ 417074 h 2451662"/>
              <a:gd name="connsiteX1158" fmla="*/ 472693 w 2286002"/>
              <a:gd name="connsiteY1158" fmla="*/ 428883 h 2451662"/>
              <a:gd name="connsiteX1159" fmla="*/ 471784 w 2286002"/>
              <a:gd name="connsiteY1159" fmla="*/ 429792 h 2451662"/>
              <a:gd name="connsiteX1160" fmla="*/ 467239 w 2286002"/>
              <a:gd name="connsiteY1160" fmla="*/ 437968 h 2451662"/>
              <a:gd name="connsiteX1161" fmla="*/ 502691 w 2286002"/>
              <a:gd name="connsiteY1161" fmla="*/ 408898 h 2451662"/>
              <a:gd name="connsiteX1162" fmla="*/ 510872 w 2286002"/>
              <a:gd name="connsiteY1162" fmla="*/ 404356 h 2451662"/>
              <a:gd name="connsiteX1163" fmla="*/ 509054 w 2286002"/>
              <a:gd name="connsiteY1163" fmla="*/ 403448 h 2451662"/>
              <a:gd name="connsiteX1164" fmla="*/ 511781 w 2286002"/>
              <a:gd name="connsiteY1164" fmla="*/ 400722 h 2451662"/>
              <a:gd name="connsiteX1165" fmla="*/ 513599 w 2286002"/>
              <a:gd name="connsiteY1165" fmla="*/ 402539 h 2451662"/>
              <a:gd name="connsiteX1166" fmla="*/ 537234 w 2286002"/>
              <a:gd name="connsiteY1166" fmla="*/ 390730 h 2451662"/>
              <a:gd name="connsiteX1167" fmla="*/ 544506 w 2286002"/>
              <a:gd name="connsiteY1167" fmla="*/ 382554 h 2451662"/>
              <a:gd name="connsiteX1168" fmla="*/ 553596 w 2286002"/>
              <a:gd name="connsiteY1168" fmla="*/ 377103 h 2451662"/>
              <a:gd name="connsiteX1169" fmla="*/ 726311 w 2286002"/>
              <a:gd name="connsiteY1169" fmla="*/ 264458 h 2451662"/>
              <a:gd name="connsiteX1170" fmla="*/ 940841 w 2286002"/>
              <a:gd name="connsiteY1170" fmla="*/ 204502 h 2451662"/>
              <a:gd name="connsiteX1171" fmla="*/ 985383 w 2286002"/>
              <a:gd name="connsiteY1171" fmla="*/ 189059 h 2451662"/>
              <a:gd name="connsiteX1172" fmla="*/ 1036289 w 2286002"/>
              <a:gd name="connsiteY1172" fmla="*/ 183608 h 2451662"/>
              <a:gd name="connsiteX1173" fmla="*/ 1134464 w 2286002"/>
              <a:gd name="connsiteY1173" fmla="*/ 164532 h 2451662"/>
              <a:gd name="connsiteX1174" fmla="*/ 1162643 w 2286002"/>
              <a:gd name="connsiteY1174" fmla="*/ 166348 h 2451662"/>
              <a:gd name="connsiteX1175" fmla="*/ 1189914 w 2286002"/>
              <a:gd name="connsiteY1175" fmla="*/ 168165 h 2451662"/>
              <a:gd name="connsiteX1176" fmla="*/ 1231729 w 2286002"/>
              <a:gd name="connsiteY1176" fmla="*/ 164532 h 2451662"/>
              <a:gd name="connsiteX1177" fmla="*/ 1333540 w 2286002"/>
              <a:gd name="connsiteY1177" fmla="*/ 173615 h 2451662"/>
              <a:gd name="connsiteX1178" fmla="*/ 1356266 w 2286002"/>
              <a:gd name="connsiteY1178" fmla="*/ 187242 h 2451662"/>
              <a:gd name="connsiteX1179" fmla="*/ 1388990 w 2286002"/>
              <a:gd name="connsiteY1179" fmla="*/ 188151 h 2451662"/>
              <a:gd name="connsiteX1180" fmla="*/ 1389900 w 2286002"/>
              <a:gd name="connsiteY1180" fmla="*/ 181792 h 2451662"/>
              <a:gd name="connsiteX1181" fmla="*/ 1400808 w 2286002"/>
              <a:gd name="connsiteY1181" fmla="*/ 188151 h 2451662"/>
              <a:gd name="connsiteX1182" fmla="*/ 1422624 w 2286002"/>
              <a:gd name="connsiteY1182" fmla="*/ 177249 h 2451662"/>
              <a:gd name="connsiteX1183" fmla="*/ 1451713 w 2286002"/>
              <a:gd name="connsiteY1183" fmla="*/ 186333 h 2451662"/>
              <a:gd name="connsiteX1184" fmla="*/ 1439896 w 2286002"/>
              <a:gd name="connsiteY1184" fmla="*/ 171799 h 2451662"/>
              <a:gd name="connsiteX1185" fmla="*/ 1404444 w 2286002"/>
              <a:gd name="connsiteY1185" fmla="*/ 170890 h 2451662"/>
              <a:gd name="connsiteX1186" fmla="*/ 1402626 w 2286002"/>
              <a:gd name="connsiteY1186" fmla="*/ 160897 h 2451662"/>
              <a:gd name="connsiteX1187" fmla="*/ 1366265 w 2286002"/>
              <a:gd name="connsiteY1187" fmla="*/ 163623 h 2451662"/>
              <a:gd name="connsiteX1188" fmla="*/ 1380809 w 2286002"/>
              <a:gd name="connsiteY1188" fmla="*/ 170890 h 2451662"/>
              <a:gd name="connsiteX1189" fmla="*/ 1336267 w 2286002"/>
              <a:gd name="connsiteY1189" fmla="*/ 156355 h 2451662"/>
              <a:gd name="connsiteX1190" fmla="*/ 1340812 w 2286002"/>
              <a:gd name="connsiteY1190" fmla="*/ 154538 h 2451662"/>
              <a:gd name="connsiteX1191" fmla="*/ 1535343 w 2286002"/>
              <a:gd name="connsiteY1191" fmla="*/ 186333 h 2451662"/>
              <a:gd name="connsiteX1192" fmla="*/ 1711694 w 2286002"/>
              <a:gd name="connsiteY1192" fmla="*/ 273542 h 2451662"/>
              <a:gd name="connsiteX1193" fmla="*/ 1747147 w 2286002"/>
              <a:gd name="connsiteY1193" fmla="*/ 283535 h 2451662"/>
              <a:gd name="connsiteX1194" fmla="*/ 1795325 w 2286002"/>
              <a:gd name="connsiteY1194" fmla="*/ 350759 h 2451662"/>
              <a:gd name="connsiteX1195" fmla="*/ 1663516 w 2286002"/>
              <a:gd name="connsiteY1195" fmla="*/ 264458 h 2451662"/>
              <a:gd name="connsiteX1196" fmla="*/ 1624428 w 2286002"/>
              <a:gd name="connsiteY1196" fmla="*/ 275359 h 2451662"/>
              <a:gd name="connsiteX1197" fmla="*/ 1776235 w 2286002"/>
              <a:gd name="connsiteY1197" fmla="*/ 364385 h 2451662"/>
              <a:gd name="connsiteX1198" fmla="*/ 1788962 w 2286002"/>
              <a:gd name="connsiteY1198" fmla="*/ 378920 h 2451662"/>
              <a:gd name="connsiteX1199" fmla="*/ 1871683 w 2286002"/>
              <a:gd name="connsiteY1199" fmla="*/ 437059 h 2451662"/>
              <a:gd name="connsiteX1200" fmla="*/ 2002583 w 2286002"/>
              <a:gd name="connsiteY1200" fmla="*/ 572414 h 2451662"/>
              <a:gd name="connsiteX1201" fmla="*/ 2028944 w 2286002"/>
              <a:gd name="connsiteY1201" fmla="*/ 604209 h 2451662"/>
              <a:gd name="connsiteX1202" fmla="*/ 1993492 w 2286002"/>
              <a:gd name="connsiteY1202" fmla="*/ 566963 h 2451662"/>
              <a:gd name="connsiteX1203" fmla="*/ 1967131 w 2286002"/>
              <a:gd name="connsiteY1203" fmla="*/ 532443 h 2451662"/>
              <a:gd name="connsiteX1204" fmla="*/ 1918043 w 2286002"/>
              <a:gd name="connsiteY1204" fmla="*/ 489748 h 2451662"/>
              <a:gd name="connsiteX1205" fmla="*/ 1865320 w 2286002"/>
              <a:gd name="connsiteY1205" fmla="*/ 443418 h 2451662"/>
              <a:gd name="connsiteX1206" fmla="*/ 1839867 w 2286002"/>
              <a:gd name="connsiteY1206" fmla="*/ 427975 h 2451662"/>
              <a:gd name="connsiteX1207" fmla="*/ 1815323 w 2286002"/>
              <a:gd name="connsiteY1207" fmla="*/ 412532 h 2451662"/>
              <a:gd name="connsiteX1208" fmla="*/ 1770781 w 2286002"/>
              <a:gd name="connsiteY1208" fmla="*/ 380737 h 2451662"/>
              <a:gd name="connsiteX1209" fmla="*/ 1661698 w 2286002"/>
              <a:gd name="connsiteY1209" fmla="*/ 316238 h 2451662"/>
              <a:gd name="connsiteX1210" fmla="*/ 1628064 w 2286002"/>
              <a:gd name="connsiteY1210" fmla="*/ 310788 h 2451662"/>
              <a:gd name="connsiteX1211" fmla="*/ 1593521 w 2286002"/>
              <a:gd name="connsiteY1211" fmla="*/ 317146 h 2451662"/>
              <a:gd name="connsiteX1212" fmla="*/ 1594430 w 2286002"/>
              <a:gd name="connsiteY1212" fmla="*/ 305337 h 2451662"/>
              <a:gd name="connsiteX1213" fmla="*/ 1568068 w 2286002"/>
              <a:gd name="connsiteY1213" fmla="*/ 312605 h 2451662"/>
              <a:gd name="connsiteX1214" fmla="*/ 1591703 w 2286002"/>
              <a:gd name="connsiteY1214" fmla="*/ 320780 h 2451662"/>
              <a:gd name="connsiteX1215" fmla="*/ 1559887 w 2286002"/>
              <a:gd name="connsiteY1215" fmla="*/ 330773 h 2451662"/>
              <a:gd name="connsiteX1216" fmla="*/ 1602611 w 2286002"/>
              <a:gd name="connsiteY1216" fmla="*/ 358026 h 2451662"/>
              <a:gd name="connsiteX1217" fmla="*/ 1641699 w 2286002"/>
              <a:gd name="connsiteY1217" fmla="*/ 388004 h 2451662"/>
              <a:gd name="connsiteX1218" fmla="*/ 1719876 w 2286002"/>
              <a:gd name="connsiteY1218" fmla="*/ 443418 h 2451662"/>
              <a:gd name="connsiteX1219" fmla="*/ 1750783 w 2286002"/>
              <a:gd name="connsiteY1219" fmla="*/ 441601 h 2451662"/>
              <a:gd name="connsiteX1220" fmla="*/ 1719876 w 2286002"/>
              <a:gd name="connsiteY1220" fmla="*/ 448869 h 2451662"/>
              <a:gd name="connsiteX1221" fmla="*/ 1743511 w 2286002"/>
              <a:gd name="connsiteY1221" fmla="*/ 475213 h 2451662"/>
              <a:gd name="connsiteX1222" fmla="*/ 1750783 w 2286002"/>
              <a:gd name="connsiteY1222" fmla="*/ 483389 h 2451662"/>
              <a:gd name="connsiteX1223" fmla="*/ 1752601 w 2286002"/>
              <a:gd name="connsiteY1223" fmla="*/ 484298 h 2451662"/>
              <a:gd name="connsiteX1224" fmla="*/ 1780780 w 2286002"/>
              <a:gd name="connsiteY1224" fmla="*/ 501558 h 2451662"/>
              <a:gd name="connsiteX1225" fmla="*/ 1783508 w 2286002"/>
              <a:gd name="connsiteY1225" fmla="*/ 507008 h 2451662"/>
              <a:gd name="connsiteX1226" fmla="*/ 1806233 w 2286002"/>
              <a:gd name="connsiteY1226" fmla="*/ 526085 h 2451662"/>
              <a:gd name="connsiteX1227" fmla="*/ 1807142 w 2286002"/>
              <a:gd name="connsiteY1227" fmla="*/ 526085 h 2451662"/>
              <a:gd name="connsiteX1228" fmla="*/ 1809869 w 2286002"/>
              <a:gd name="connsiteY1228" fmla="*/ 528810 h 2451662"/>
              <a:gd name="connsiteX1229" fmla="*/ 1813505 w 2286002"/>
              <a:gd name="connsiteY1229" fmla="*/ 533352 h 2451662"/>
              <a:gd name="connsiteX1230" fmla="*/ 1845321 w 2286002"/>
              <a:gd name="connsiteY1230" fmla="*/ 539711 h 2451662"/>
              <a:gd name="connsiteX1231" fmla="*/ 1851684 w 2286002"/>
              <a:gd name="connsiteY1231" fmla="*/ 546070 h 2451662"/>
              <a:gd name="connsiteX1232" fmla="*/ 1855320 w 2286002"/>
              <a:gd name="connsiteY1232" fmla="*/ 551521 h 2451662"/>
              <a:gd name="connsiteX1233" fmla="*/ 1868047 w 2286002"/>
              <a:gd name="connsiteY1233" fmla="*/ 555154 h 2451662"/>
              <a:gd name="connsiteX1234" fmla="*/ 1879864 w 2286002"/>
              <a:gd name="connsiteY1234" fmla="*/ 566963 h 2451662"/>
              <a:gd name="connsiteX1235" fmla="*/ 1899863 w 2286002"/>
              <a:gd name="connsiteY1235" fmla="*/ 582407 h 2451662"/>
              <a:gd name="connsiteX1236" fmla="*/ 1906226 w 2286002"/>
              <a:gd name="connsiteY1236" fmla="*/ 584223 h 2451662"/>
              <a:gd name="connsiteX1237" fmla="*/ 1929861 w 2286002"/>
              <a:gd name="connsiteY1237" fmla="*/ 609660 h 2451662"/>
              <a:gd name="connsiteX1238" fmla="*/ 1935315 w 2286002"/>
              <a:gd name="connsiteY1238" fmla="*/ 616018 h 2451662"/>
              <a:gd name="connsiteX1239" fmla="*/ 1943364 w 2286002"/>
              <a:gd name="connsiteY1239" fmla="*/ 616912 h 2451662"/>
              <a:gd name="connsiteX1240" fmla="*/ 1943541 w 2286002"/>
              <a:gd name="connsiteY1240" fmla="*/ 617089 h 2451662"/>
              <a:gd name="connsiteX1241" fmla="*/ 1943541 w 2286002"/>
              <a:gd name="connsiteY1241" fmla="*/ 617056 h 2451662"/>
              <a:gd name="connsiteX1242" fmla="*/ 1944519 w 2286002"/>
              <a:gd name="connsiteY1242" fmla="*/ 619879 h 2451662"/>
              <a:gd name="connsiteX1243" fmla="*/ 1946223 w 2286002"/>
              <a:gd name="connsiteY1243" fmla="*/ 621468 h 2451662"/>
              <a:gd name="connsiteX1244" fmla="*/ 1988038 w 2286002"/>
              <a:gd name="connsiteY1244" fmla="*/ 650538 h 2451662"/>
              <a:gd name="connsiteX1245" fmla="*/ 2009855 w 2286002"/>
              <a:gd name="connsiteY1245" fmla="*/ 666890 h 2451662"/>
              <a:gd name="connsiteX1246" fmla="*/ 2034398 w 2286002"/>
              <a:gd name="connsiteY1246" fmla="*/ 695959 h 2451662"/>
              <a:gd name="connsiteX1247" fmla="*/ 2040762 w 2286002"/>
              <a:gd name="connsiteY1247" fmla="*/ 704135 h 2451662"/>
              <a:gd name="connsiteX1248" fmla="*/ 2053488 w 2286002"/>
              <a:gd name="connsiteY1248" fmla="*/ 715945 h 2451662"/>
              <a:gd name="connsiteX1249" fmla="*/ 2061669 w 2286002"/>
              <a:gd name="connsiteY1249" fmla="*/ 717761 h 2451662"/>
              <a:gd name="connsiteX1250" fmla="*/ 2065305 w 2286002"/>
              <a:gd name="connsiteY1250" fmla="*/ 706861 h 2451662"/>
              <a:gd name="connsiteX1251" fmla="*/ 2063487 w 2286002"/>
              <a:gd name="connsiteY1251" fmla="*/ 700502 h 2451662"/>
              <a:gd name="connsiteX1252" fmla="*/ 2065305 w 2286002"/>
              <a:gd name="connsiteY1252" fmla="*/ 695050 h 2451662"/>
              <a:gd name="connsiteX1253" fmla="*/ 2068032 w 2286002"/>
              <a:gd name="connsiteY1253" fmla="*/ 696868 h 2451662"/>
              <a:gd name="connsiteX1254" fmla="*/ 2079850 w 2286002"/>
              <a:gd name="connsiteY1254" fmla="*/ 719578 h 2451662"/>
              <a:gd name="connsiteX1255" fmla="*/ 2081668 w 2286002"/>
              <a:gd name="connsiteY1255" fmla="*/ 730479 h 2451662"/>
              <a:gd name="connsiteX1256" fmla="*/ 2102575 w 2286002"/>
              <a:gd name="connsiteY1256" fmla="*/ 742288 h 2451662"/>
              <a:gd name="connsiteX1257" fmla="*/ 2106212 w 2286002"/>
              <a:gd name="connsiteY1257" fmla="*/ 752281 h 2451662"/>
              <a:gd name="connsiteX1258" fmla="*/ 2118029 w 2286002"/>
              <a:gd name="connsiteY1258" fmla="*/ 772267 h 2451662"/>
              <a:gd name="connsiteX1259" fmla="*/ 2132573 w 2286002"/>
              <a:gd name="connsiteY1259" fmla="*/ 784985 h 2451662"/>
              <a:gd name="connsiteX1260" fmla="*/ 2126210 w 2286002"/>
              <a:gd name="connsiteY1260" fmla="*/ 764999 h 2451662"/>
              <a:gd name="connsiteX1261" fmla="*/ 2063487 w 2286002"/>
              <a:gd name="connsiteY1261" fmla="*/ 644180 h 2451662"/>
              <a:gd name="connsiteX1262" fmla="*/ 2040762 w 2286002"/>
              <a:gd name="connsiteY1262" fmla="*/ 618743 h 2451662"/>
              <a:gd name="connsiteX1263" fmla="*/ 2051670 w 2286002"/>
              <a:gd name="connsiteY1263" fmla="*/ 606934 h 2451662"/>
              <a:gd name="connsiteX1264" fmla="*/ 2059851 w 2286002"/>
              <a:gd name="connsiteY1264" fmla="*/ 610568 h 2451662"/>
              <a:gd name="connsiteX1265" fmla="*/ 2087122 w 2286002"/>
              <a:gd name="connsiteY1265" fmla="*/ 665981 h 2451662"/>
              <a:gd name="connsiteX1266" fmla="*/ 2168934 w 2286002"/>
              <a:gd name="connsiteY1266" fmla="*/ 812237 h 2451662"/>
              <a:gd name="connsiteX1267" fmla="*/ 2173141 w 2286002"/>
              <a:gd name="connsiteY1267" fmla="*/ 813078 h 2451662"/>
              <a:gd name="connsiteX1268" fmla="*/ 2173141 w 2286002"/>
              <a:gd name="connsiteY1268" fmla="*/ 813333 h 2451662"/>
              <a:gd name="connsiteX1269" fmla="*/ 2173354 w 2286002"/>
              <a:gd name="connsiteY1269" fmla="*/ 813120 h 2451662"/>
              <a:gd name="connsiteX1270" fmla="*/ 2173479 w 2286002"/>
              <a:gd name="connsiteY1270" fmla="*/ 813146 h 2451662"/>
              <a:gd name="connsiteX1271" fmla="*/ 2170752 w 2286002"/>
              <a:gd name="connsiteY1271" fmla="*/ 817688 h 2451662"/>
              <a:gd name="connsiteX1272" fmla="*/ 2171661 w 2286002"/>
              <a:gd name="connsiteY1272" fmla="*/ 821321 h 2451662"/>
              <a:gd name="connsiteX1273" fmla="*/ 2176206 w 2286002"/>
              <a:gd name="connsiteY1273" fmla="*/ 836765 h 2451662"/>
              <a:gd name="connsiteX1274" fmla="*/ 2185297 w 2286002"/>
              <a:gd name="connsiteY1274" fmla="*/ 842215 h 2451662"/>
              <a:gd name="connsiteX1275" fmla="*/ 2195296 w 2286002"/>
              <a:gd name="connsiteY1275" fmla="*/ 858567 h 2451662"/>
              <a:gd name="connsiteX1276" fmla="*/ 2217112 w 2286002"/>
              <a:gd name="connsiteY1276" fmla="*/ 893996 h 2451662"/>
              <a:gd name="connsiteX1277" fmla="*/ 2222567 w 2286002"/>
              <a:gd name="connsiteY1277" fmla="*/ 896721 h 2451662"/>
              <a:gd name="connsiteX1278" fmla="*/ 2229839 w 2286002"/>
              <a:gd name="connsiteY1278" fmla="*/ 903079 h 2451662"/>
              <a:gd name="connsiteX1279" fmla="*/ 2229839 w 2286002"/>
              <a:gd name="connsiteY1279" fmla="*/ 920339 h 2451662"/>
              <a:gd name="connsiteX1280" fmla="*/ 2241656 w 2286002"/>
              <a:gd name="connsiteY1280" fmla="*/ 933057 h 2451662"/>
              <a:gd name="connsiteX1281" fmla="*/ 2245292 w 2286002"/>
              <a:gd name="connsiteY1281" fmla="*/ 938508 h 2451662"/>
              <a:gd name="connsiteX1282" fmla="*/ 2246201 w 2286002"/>
              <a:gd name="connsiteY1282" fmla="*/ 936691 h 2451662"/>
              <a:gd name="connsiteX1283" fmla="*/ 2247110 w 2286002"/>
              <a:gd name="connsiteY1283" fmla="*/ 941233 h 2451662"/>
              <a:gd name="connsiteX1284" fmla="*/ 2254382 w 2286002"/>
              <a:gd name="connsiteY1284" fmla="*/ 947592 h 2451662"/>
              <a:gd name="connsiteX1285" fmla="*/ 2252564 w 2286002"/>
              <a:gd name="connsiteY1285" fmla="*/ 962128 h 2451662"/>
              <a:gd name="connsiteX1286" fmla="*/ 2265291 w 2286002"/>
              <a:gd name="connsiteY1286" fmla="*/ 1007548 h 2451662"/>
              <a:gd name="connsiteX1287" fmla="*/ 2266200 w 2286002"/>
              <a:gd name="connsiteY1287" fmla="*/ 1034800 h 2451662"/>
              <a:gd name="connsiteX1288" fmla="*/ 2271654 w 2286002"/>
              <a:gd name="connsiteY1288" fmla="*/ 1064778 h 2451662"/>
              <a:gd name="connsiteX1289" fmla="*/ 2282562 w 2286002"/>
              <a:gd name="connsiteY1289" fmla="*/ 1080221 h 2451662"/>
              <a:gd name="connsiteX1290" fmla="*/ 2285289 w 2286002"/>
              <a:gd name="connsiteY1290" fmla="*/ 1085671 h 2451662"/>
              <a:gd name="connsiteX1291" fmla="*/ 2285289 w 2286002"/>
              <a:gd name="connsiteY1291" fmla="*/ 1107475 h 2451662"/>
              <a:gd name="connsiteX1292" fmla="*/ 2278926 w 2286002"/>
              <a:gd name="connsiteY1292" fmla="*/ 1143815 h 2451662"/>
              <a:gd name="connsiteX1293" fmla="*/ 2285289 w 2286002"/>
              <a:gd name="connsiteY1293" fmla="*/ 1181058 h 2451662"/>
              <a:gd name="connsiteX1294" fmla="*/ 2281653 w 2286002"/>
              <a:gd name="connsiteY1294" fmla="*/ 1189234 h 2451662"/>
              <a:gd name="connsiteX1295" fmla="*/ 2272563 w 2286002"/>
              <a:gd name="connsiteY1295" fmla="*/ 1198319 h 2451662"/>
              <a:gd name="connsiteX1296" fmla="*/ 2272563 w 2286002"/>
              <a:gd name="connsiteY1296" fmla="*/ 1211942 h 2451662"/>
              <a:gd name="connsiteX1297" fmla="*/ 2265291 w 2286002"/>
              <a:gd name="connsiteY1297" fmla="*/ 1269172 h 2451662"/>
              <a:gd name="connsiteX1298" fmla="*/ 2267109 w 2286002"/>
              <a:gd name="connsiteY1298" fmla="*/ 1279165 h 2451662"/>
              <a:gd name="connsiteX1299" fmla="*/ 2268927 w 2286002"/>
              <a:gd name="connsiteY1299" fmla="*/ 1288249 h 2451662"/>
              <a:gd name="connsiteX1300" fmla="*/ 2265291 w 2286002"/>
              <a:gd name="connsiteY1300" fmla="*/ 1307326 h 2451662"/>
              <a:gd name="connsiteX1301" fmla="*/ 2262564 w 2286002"/>
              <a:gd name="connsiteY1301" fmla="*/ 1334579 h 2451662"/>
              <a:gd name="connsiteX1302" fmla="*/ 2245292 w 2286002"/>
              <a:gd name="connsiteY1302" fmla="*/ 1360014 h 2451662"/>
              <a:gd name="connsiteX1303" fmla="*/ 2238020 w 2286002"/>
              <a:gd name="connsiteY1303" fmla="*/ 1371824 h 2451662"/>
              <a:gd name="connsiteX1304" fmla="*/ 2229839 w 2286002"/>
              <a:gd name="connsiteY1304" fmla="*/ 1400894 h 2451662"/>
              <a:gd name="connsiteX1305" fmla="*/ 2216204 w 2286002"/>
              <a:gd name="connsiteY1305" fmla="*/ 1449040 h 2451662"/>
              <a:gd name="connsiteX1306" fmla="*/ 2212568 w 2286002"/>
              <a:gd name="connsiteY1306" fmla="*/ 1454491 h 2451662"/>
              <a:gd name="connsiteX1307" fmla="*/ 2188933 w 2286002"/>
              <a:gd name="connsiteY1307" fmla="*/ 1469026 h 2451662"/>
              <a:gd name="connsiteX1308" fmla="*/ 2163480 w 2286002"/>
              <a:gd name="connsiteY1308" fmla="*/ 1481744 h 2451662"/>
              <a:gd name="connsiteX1309" fmla="*/ 2158935 w 2286002"/>
              <a:gd name="connsiteY1309" fmla="*/ 1493553 h 2451662"/>
              <a:gd name="connsiteX1310" fmla="*/ 2157117 w 2286002"/>
              <a:gd name="connsiteY1310" fmla="*/ 1496278 h 2451662"/>
              <a:gd name="connsiteX1311" fmla="*/ 2153481 w 2286002"/>
              <a:gd name="connsiteY1311" fmla="*/ 1508088 h 2451662"/>
              <a:gd name="connsiteX1312" fmla="*/ 2156208 w 2286002"/>
              <a:gd name="connsiteY1312" fmla="*/ 1527165 h 2451662"/>
              <a:gd name="connsiteX1313" fmla="*/ 2146209 w 2286002"/>
              <a:gd name="connsiteY1313" fmla="*/ 1558960 h 2451662"/>
              <a:gd name="connsiteX1314" fmla="*/ 2140754 w 2286002"/>
              <a:gd name="connsiteY1314" fmla="*/ 1567135 h 2451662"/>
              <a:gd name="connsiteX1315" fmla="*/ 2136209 w 2286002"/>
              <a:gd name="connsiteY1315" fmla="*/ 1576220 h 2451662"/>
              <a:gd name="connsiteX1316" fmla="*/ 2140754 w 2286002"/>
              <a:gd name="connsiteY1316" fmla="*/ 1591663 h 2451662"/>
              <a:gd name="connsiteX1317" fmla="*/ 2137118 w 2286002"/>
              <a:gd name="connsiteY1317" fmla="*/ 1613465 h 2451662"/>
              <a:gd name="connsiteX1318" fmla="*/ 2128937 w 2286002"/>
              <a:gd name="connsiteY1318" fmla="*/ 1615282 h 2451662"/>
              <a:gd name="connsiteX1319" fmla="*/ 2110756 w 2286002"/>
              <a:gd name="connsiteY1319" fmla="*/ 1598930 h 2451662"/>
              <a:gd name="connsiteX1320" fmla="*/ 2109848 w 2286002"/>
              <a:gd name="connsiteY1320" fmla="*/ 1584395 h 2451662"/>
              <a:gd name="connsiteX1321" fmla="*/ 2109848 w 2286002"/>
              <a:gd name="connsiteY1321" fmla="*/ 1550784 h 2451662"/>
              <a:gd name="connsiteX1322" fmla="*/ 2108029 w 2286002"/>
              <a:gd name="connsiteY1322" fmla="*/ 1548059 h 2451662"/>
              <a:gd name="connsiteX1323" fmla="*/ 2105302 w 2286002"/>
              <a:gd name="connsiteY1323" fmla="*/ 1550784 h 2451662"/>
              <a:gd name="connsiteX1324" fmla="*/ 2092576 w 2286002"/>
              <a:gd name="connsiteY1324" fmla="*/ 1570769 h 2451662"/>
              <a:gd name="connsiteX1325" fmla="*/ 2092576 w 2286002"/>
              <a:gd name="connsiteY1325" fmla="*/ 1580762 h 2451662"/>
              <a:gd name="connsiteX1326" fmla="*/ 2074395 w 2286002"/>
              <a:gd name="connsiteY1326" fmla="*/ 1599839 h 2451662"/>
              <a:gd name="connsiteX1327" fmla="*/ 2061669 w 2286002"/>
              <a:gd name="connsiteY1327" fmla="*/ 1631634 h 2451662"/>
              <a:gd name="connsiteX1328" fmla="*/ 2045307 w 2286002"/>
              <a:gd name="connsiteY1328" fmla="*/ 1665245 h 2451662"/>
              <a:gd name="connsiteX1329" fmla="*/ 2041670 w 2286002"/>
              <a:gd name="connsiteY1329" fmla="*/ 1674330 h 2451662"/>
              <a:gd name="connsiteX1330" fmla="*/ 2028944 w 2286002"/>
              <a:gd name="connsiteY1330" fmla="*/ 1701583 h 2451662"/>
              <a:gd name="connsiteX1331" fmla="*/ 2020763 w 2286002"/>
              <a:gd name="connsiteY1331" fmla="*/ 1726110 h 2451662"/>
              <a:gd name="connsiteX1332" fmla="*/ 2017127 w 2286002"/>
              <a:gd name="connsiteY1332" fmla="*/ 1742462 h 2451662"/>
              <a:gd name="connsiteX1333" fmla="*/ 1997128 w 2286002"/>
              <a:gd name="connsiteY1333" fmla="*/ 1774256 h 2451662"/>
              <a:gd name="connsiteX1334" fmla="*/ 1991674 w 2286002"/>
              <a:gd name="connsiteY1334" fmla="*/ 1769714 h 2451662"/>
              <a:gd name="connsiteX1335" fmla="*/ 1988038 w 2286002"/>
              <a:gd name="connsiteY1335" fmla="*/ 1765172 h 2451662"/>
              <a:gd name="connsiteX1336" fmla="*/ 1986220 w 2286002"/>
              <a:gd name="connsiteY1336" fmla="*/ 1767897 h 2451662"/>
              <a:gd name="connsiteX1337" fmla="*/ 1989856 w 2286002"/>
              <a:gd name="connsiteY1337" fmla="*/ 1808776 h 2451662"/>
              <a:gd name="connsiteX1338" fmla="*/ 1986220 w 2286002"/>
              <a:gd name="connsiteY1338" fmla="*/ 1837846 h 2451662"/>
              <a:gd name="connsiteX1339" fmla="*/ 1958949 w 2286002"/>
              <a:gd name="connsiteY1339" fmla="*/ 1861465 h 2451662"/>
              <a:gd name="connsiteX1340" fmla="*/ 1943496 w 2286002"/>
              <a:gd name="connsiteY1340" fmla="*/ 1880542 h 2451662"/>
              <a:gd name="connsiteX1341" fmla="*/ 1934406 w 2286002"/>
              <a:gd name="connsiteY1341" fmla="*/ 1908703 h 2451662"/>
              <a:gd name="connsiteX1342" fmla="*/ 1930770 w 2286002"/>
              <a:gd name="connsiteY1342" fmla="*/ 1914154 h 2451662"/>
              <a:gd name="connsiteX1343" fmla="*/ 1908953 w 2286002"/>
              <a:gd name="connsiteY1343" fmla="*/ 1948674 h 2451662"/>
              <a:gd name="connsiteX1344" fmla="*/ 1884409 w 2286002"/>
              <a:gd name="connsiteY1344" fmla="*/ 1967751 h 2451662"/>
              <a:gd name="connsiteX1345" fmla="*/ 1863502 w 2286002"/>
              <a:gd name="connsiteY1345" fmla="*/ 1994095 h 2451662"/>
              <a:gd name="connsiteX1346" fmla="*/ 1836231 w 2286002"/>
              <a:gd name="connsiteY1346" fmla="*/ 2019531 h 2451662"/>
              <a:gd name="connsiteX1347" fmla="*/ 1831686 w 2286002"/>
              <a:gd name="connsiteY1347" fmla="*/ 2017714 h 2451662"/>
              <a:gd name="connsiteX1348" fmla="*/ 1829868 w 2286002"/>
              <a:gd name="connsiteY1348" fmla="*/ 2011356 h 2451662"/>
              <a:gd name="connsiteX1349" fmla="*/ 1828959 w 2286002"/>
              <a:gd name="connsiteY1349" fmla="*/ 2009539 h 2451662"/>
              <a:gd name="connsiteX1350" fmla="*/ 1811687 w 2286002"/>
              <a:gd name="connsiteY1350" fmla="*/ 2022256 h 2451662"/>
              <a:gd name="connsiteX1351" fmla="*/ 1825322 w 2286002"/>
              <a:gd name="connsiteY1351" fmla="*/ 2004088 h 2451662"/>
              <a:gd name="connsiteX1352" fmla="*/ 1824414 w 2286002"/>
              <a:gd name="connsiteY1352" fmla="*/ 2002271 h 2451662"/>
              <a:gd name="connsiteX1353" fmla="*/ 1832595 w 2286002"/>
              <a:gd name="connsiteY1353" fmla="*/ 1994095 h 2451662"/>
              <a:gd name="connsiteX1354" fmla="*/ 1840776 w 2286002"/>
              <a:gd name="connsiteY1354" fmla="*/ 1987736 h 2451662"/>
              <a:gd name="connsiteX1355" fmla="*/ 1843503 w 2286002"/>
              <a:gd name="connsiteY1355" fmla="*/ 1982286 h 2451662"/>
              <a:gd name="connsiteX1356" fmla="*/ 1841685 w 2286002"/>
              <a:gd name="connsiteY1356" fmla="*/ 1982286 h 2451662"/>
              <a:gd name="connsiteX1357" fmla="*/ 1844412 w 2286002"/>
              <a:gd name="connsiteY1357" fmla="*/ 1979560 h 2451662"/>
              <a:gd name="connsiteX1358" fmla="*/ 1865320 w 2286002"/>
              <a:gd name="connsiteY1358" fmla="*/ 1955033 h 2451662"/>
              <a:gd name="connsiteX1359" fmla="*/ 1878046 w 2286002"/>
              <a:gd name="connsiteY1359" fmla="*/ 1934139 h 2451662"/>
              <a:gd name="connsiteX1360" fmla="*/ 1868047 w 2286002"/>
              <a:gd name="connsiteY1360" fmla="*/ 1909612 h 2451662"/>
              <a:gd name="connsiteX1361" fmla="*/ 1864411 w 2286002"/>
              <a:gd name="connsiteY1361" fmla="*/ 1899619 h 2451662"/>
              <a:gd name="connsiteX1362" fmla="*/ 1862593 w 2286002"/>
              <a:gd name="connsiteY1362" fmla="*/ 1897802 h 2451662"/>
              <a:gd name="connsiteX1363" fmla="*/ 1860775 w 2286002"/>
              <a:gd name="connsiteY1363" fmla="*/ 1899619 h 2451662"/>
              <a:gd name="connsiteX1364" fmla="*/ 1846230 w 2286002"/>
              <a:gd name="connsiteY1364" fmla="*/ 1910520 h 2451662"/>
              <a:gd name="connsiteX1365" fmla="*/ 1842594 w 2286002"/>
              <a:gd name="connsiteY1365" fmla="*/ 1918696 h 2451662"/>
              <a:gd name="connsiteX1366" fmla="*/ 1834413 w 2286002"/>
              <a:gd name="connsiteY1366" fmla="*/ 1925964 h 2451662"/>
              <a:gd name="connsiteX1367" fmla="*/ 1834413 w 2286002"/>
              <a:gd name="connsiteY1367" fmla="*/ 1930506 h 2451662"/>
              <a:gd name="connsiteX1368" fmla="*/ 1839867 w 2286002"/>
              <a:gd name="connsiteY1368" fmla="*/ 1943224 h 2451662"/>
              <a:gd name="connsiteX1369" fmla="*/ 1844412 w 2286002"/>
              <a:gd name="connsiteY1369" fmla="*/ 1962300 h 2451662"/>
              <a:gd name="connsiteX1370" fmla="*/ 1842594 w 2286002"/>
              <a:gd name="connsiteY1370" fmla="*/ 1965026 h 2451662"/>
              <a:gd name="connsiteX1371" fmla="*/ 1839867 w 2286002"/>
              <a:gd name="connsiteY1371" fmla="*/ 1963209 h 2451662"/>
              <a:gd name="connsiteX1372" fmla="*/ 1832595 w 2286002"/>
              <a:gd name="connsiteY1372" fmla="*/ 1955942 h 2451662"/>
              <a:gd name="connsiteX1373" fmla="*/ 1808051 w 2286002"/>
              <a:gd name="connsiteY1373" fmla="*/ 1937773 h 2451662"/>
              <a:gd name="connsiteX1374" fmla="*/ 1793507 w 2286002"/>
              <a:gd name="connsiteY1374" fmla="*/ 1940498 h 2451662"/>
              <a:gd name="connsiteX1375" fmla="*/ 1794416 w 2286002"/>
              <a:gd name="connsiteY1375" fmla="*/ 1949582 h 2451662"/>
              <a:gd name="connsiteX1376" fmla="*/ 1796234 w 2286002"/>
              <a:gd name="connsiteY1376" fmla="*/ 1948674 h 2451662"/>
              <a:gd name="connsiteX1377" fmla="*/ 1794416 w 2286002"/>
              <a:gd name="connsiteY1377" fmla="*/ 1951399 h 2451662"/>
              <a:gd name="connsiteX1378" fmla="*/ 1790780 w 2286002"/>
              <a:gd name="connsiteY1378" fmla="*/ 1955942 h 2451662"/>
              <a:gd name="connsiteX1379" fmla="*/ 1790780 w 2286002"/>
              <a:gd name="connsiteY1379" fmla="*/ 1964117 h 2451662"/>
              <a:gd name="connsiteX1380" fmla="*/ 1796234 w 2286002"/>
              <a:gd name="connsiteY1380" fmla="*/ 1959575 h 2451662"/>
              <a:gd name="connsiteX1381" fmla="*/ 1806233 w 2286002"/>
              <a:gd name="connsiteY1381" fmla="*/ 1948674 h 2451662"/>
              <a:gd name="connsiteX1382" fmla="*/ 1803506 w 2286002"/>
              <a:gd name="connsiteY1382" fmla="*/ 1957758 h 2451662"/>
              <a:gd name="connsiteX1383" fmla="*/ 1792598 w 2286002"/>
              <a:gd name="connsiteY1383" fmla="*/ 1968660 h 2451662"/>
              <a:gd name="connsiteX1384" fmla="*/ 1800779 w 2286002"/>
              <a:gd name="connsiteY1384" fmla="*/ 1990462 h 2451662"/>
              <a:gd name="connsiteX1385" fmla="*/ 1793507 w 2286002"/>
              <a:gd name="connsiteY1385" fmla="*/ 2021348 h 2451662"/>
              <a:gd name="connsiteX1386" fmla="*/ 1781689 w 2286002"/>
              <a:gd name="connsiteY1386" fmla="*/ 2051326 h 2451662"/>
              <a:gd name="connsiteX1387" fmla="*/ 1781689 w 2286002"/>
              <a:gd name="connsiteY1387" fmla="*/ 2062227 h 2451662"/>
              <a:gd name="connsiteX1388" fmla="*/ 1781689 w 2286002"/>
              <a:gd name="connsiteY1388" fmla="*/ 2066769 h 2451662"/>
              <a:gd name="connsiteX1389" fmla="*/ 1788053 w 2286002"/>
              <a:gd name="connsiteY1389" fmla="*/ 2064952 h 2451662"/>
              <a:gd name="connsiteX1390" fmla="*/ 1781689 w 2286002"/>
              <a:gd name="connsiteY1390" fmla="*/ 2069495 h 2451662"/>
              <a:gd name="connsiteX1391" fmla="*/ 1780780 w 2286002"/>
              <a:gd name="connsiteY1391" fmla="*/ 2073128 h 2451662"/>
              <a:gd name="connsiteX1392" fmla="*/ 1822596 w 2286002"/>
              <a:gd name="connsiteY1392" fmla="*/ 2042242 h 2451662"/>
              <a:gd name="connsiteX1393" fmla="*/ 1856230 w 2286002"/>
              <a:gd name="connsiteY1393" fmla="*/ 2013172 h 2451662"/>
              <a:gd name="connsiteX1394" fmla="*/ 1885318 w 2286002"/>
              <a:gd name="connsiteY1394" fmla="*/ 1987736 h 2451662"/>
              <a:gd name="connsiteX1395" fmla="*/ 1899863 w 2286002"/>
              <a:gd name="connsiteY1395" fmla="*/ 1976835 h 2451662"/>
              <a:gd name="connsiteX1396" fmla="*/ 1876228 w 2286002"/>
              <a:gd name="connsiteY1396" fmla="*/ 2026799 h 2451662"/>
              <a:gd name="connsiteX1397" fmla="*/ 1861684 w 2286002"/>
              <a:gd name="connsiteY1397" fmla="*/ 2046784 h 2451662"/>
              <a:gd name="connsiteX1398" fmla="*/ 1852593 w 2286002"/>
              <a:gd name="connsiteY1398" fmla="*/ 2052235 h 2451662"/>
              <a:gd name="connsiteX1399" fmla="*/ 1815323 w 2286002"/>
              <a:gd name="connsiteY1399" fmla="*/ 2102198 h 2451662"/>
              <a:gd name="connsiteX1400" fmla="*/ 1784416 w 2286002"/>
              <a:gd name="connsiteY1400" fmla="*/ 2114916 h 2451662"/>
              <a:gd name="connsiteX1401" fmla="*/ 1784800 w 2286002"/>
              <a:gd name="connsiteY1401" fmla="*/ 2108784 h 2451662"/>
              <a:gd name="connsiteX1402" fmla="*/ 1783540 w 2286002"/>
              <a:gd name="connsiteY1402" fmla="*/ 2106791 h 2451662"/>
              <a:gd name="connsiteX1403" fmla="*/ 1784189 w 2286002"/>
              <a:gd name="connsiteY1403" fmla="*/ 2106626 h 2451662"/>
              <a:gd name="connsiteX1404" fmla="*/ 1798961 w 2286002"/>
              <a:gd name="connsiteY1404" fmla="*/ 2102198 h 2451662"/>
              <a:gd name="connsiteX1405" fmla="*/ 1805324 w 2286002"/>
              <a:gd name="connsiteY1405" fmla="*/ 2092205 h 2451662"/>
              <a:gd name="connsiteX1406" fmla="*/ 1801688 w 2286002"/>
              <a:gd name="connsiteY1406" fmla="*/ 2100381 h 2451662"/>
              <a:gd name="connsiteX1407" fmla="*/ 1809869 w 2286002"/>
              <a:gd name="connsiteY1407" fmla="*/ 2098564 h 2451662"/>
              <a:gd name="connsiteX1408" fmla="*/ 1829868 w 2286002"/>
              <a:gd name="connsiteY1408" fmla="*/ 2075854 h 2451662"/>
              <a:gd name="connsiteX1409" fmla="*/ 1822596 w 2286002"/>
              <a:gd name="connsiteY1409" fmla="*/ 2074037 h 2451662"/>
              <a:gd name="connsiteX1410" fmla="*/ 1804415 w 2286002"/>
              <a:gd name="connsiteY1410" fmla="*/ 2080396 h 2451662"/>
              <a:gd name="connsiteX1411" fmla="*/ 1796234 w 2286002"/>
              <a:gd name="connsiteY1411" fmla="*/ 2092205 h 2451662"/>
              <a:gd name="connsiteX1412" fmla="*/ 1769872 w 2286002"/>
              <a:gd name="connsiteY1412" fmla="*/ 2101289 h 2451662"/>
              <a:gd name="connsiteX1413" fmla="*/ 1733511 w 2286002"/>
              <a:gd name="connsiteY1413" fmla="*/ 2107649 h 2451662"/>
              <a:gd name="connsiteX1414" fmla="*/ 1731693 w 2286002"/>
              <a:gd name="connsiteY1414" fmla="*/ 2109465 h 2451662"/>
              <a:gd name="connsiteX1415" fmla="*/ 1709877 w 2286002"/>
              <a:gd name="connsiteY1415" fmla="*/ 2124909 h 2451662"/>
              <a:gd name="connsiteX1416" fmla="*/ 1705331 w 2286002"/>
              <a:gd name="connsiteY1416" fmla="*/ 2122183 h 2451662"/>
              <a:gd name="connsiteX1417" fmla="*/ 1707149 w 2286002"/>
              <a:gd name="connsiteY1417" fmla="*/ 2102198 h 2451662"/>
              <a:gd name="connsiteX1418" fmla="*/ 1731693 w 2286002"/>
              <a:gd name="connsiteY1418" fmla="*/ 2084938 h 2451662"/>
              <a:gd name="connsiteX1419" fmla="*/ 1740783 w 2286002"/>
              <a:gd name="connsiteY1419" fmla="*/ 2081304 h 2451662"/>
              <a:gd name="connsiteX1420" fmla="*/ 1747147 w 2286002"/>
              <a:gd name="connsiteY1420" fmla="*/ 2070403 h 2451662"/>
              <a:gd name="connsiteX1421" fmla="*/ 1745328 w 2286002"/>
              <a:gd name="connsiteY1421" fmla="*/ 2069495 h 2451662"/>
              <a:gd name="connsiteX1422" fmla="*/ 1749874 w 2286002"/>
              <a:gd name="connsiteY1422" fmla="*/ 2066769 h 2451662"/>
              <a:gd name="connsiteX1423" fmla="*/ 1760782 w 2286002"/>
              <a:gd name="connsiteY1423" fmla="*/ 2049509 h 2451662"/>
              <a:gd name="connsiteX1424" fmla="*/ 1749874 w 2286002"/>
              <a:gd name="connsiteY1424" fmla="*/ 2021348 h 2451662"/>
              <a:gd name="connsiteX1425" fmla="*/ 1748964 w 2286002"/>
              <a:gd name="connsiteY1425" fmla="*/ 2012264 h 2451662"/>
              <a:gd name="connsiteX1426" fmla="*/ 1750783 w 2286002"/>
              <a:gd name="connsiteY1426" fmla="*/ 2009539 h 2451662"/>
              <a:gd name="connsiteX1427" fmla="*/ 1771690 w 2286002"/>
              <a:gd name="connsiteY1427" fmla="*/ 2000454 h 2451662"/>
              <a:gd name="connsiteX1428" fmla="*/ 1775326 w 2286002"/>
              <a:gd name="connsiteY1428" fmla="*/ 1986828 h 2451662"/>
              <a:gd name="connsiteX1429" fmla="*/ 1756237 w 2286002"/>
              <a:gd name="connsiteY1429" fmla="*/ 1995004 h 2451662"/>
              <a:gd name="connsiteX1430" fmla="*/ 1754419 w 2286002"/>
              <a:gd name="connsiteY1430" fmla="*/ 1996821 h 2451662"/>
              <a:gd name="connsiteX1431" fmla="*/ 1732602 w 2286002"/>
              <a:gd name="connsiteY1431" fmla="*/ 2018623 h 2451662"/>
              <a:gd name="connsiteX1432" fmla="*/ 1708967 w 2286002"/>
              <a:gd name="connsiteY1432" fmla="*/ 2035883 h 2451662"/>
              <a:gd name="connsiteX1433" fmla="*/ 1702604 w 2286002"/>
              <a:gd name="connsiteY1433" fmla="*/ 2032249 h 2451662"/>
              <a:gd name="connsiteX1434" fmla="*/ 1685333 w 2286002"/>
              <a:gd name="connsiteY1434" fmla="*/ 2044967 h 2451662"/>
              <a:gd name="connsiteX1435" fmla="*/ 1669879 w 2286002"/>
              <a:gd name="connsiteY1435" fmla="*/ 2046784 h 2451662"/>
              <a:gd name="connsiteX1436" fmla="*/ 1716240 w 2286002"/>
              <a:gd name="connsiteY1436" fmla="*/ 2026799 h 2451662"/>
              <a:gd name="connsiteX1437" fmla="*/ 1738965 w 2286002"/>
              <a:gd name="connsiteY1437" fmla="*/ 2006813 h 2451662"/>
              <a:gd name="connsiteX1438" fmla="*/ 1747147 w 2286002"/>
              <a:gd name="connsiteY1438" fmla="*/ 2001363 h 2451662"/>
              <a:gd name="connsiteX1439" fmla="*/ 1742601 w 2286002"/>
              <a:gd name="connsiteY1439" fmla="*/ 1999546 h 2451662"/>
              <a:gd name="connsiteX1440" fmla="*/ 1742601 w 2286002"/>
              <a:gd name="connsiteY1440" fmla="*/ 1996821 h 2451662"/>
              <a:gd name="connsiteX1441" fmla="*/ 1746238 w 2286002"/>
              <a:gd name="connsiteY1441" fmla="*/ 1991370 h 2451662"/>
              <a:gd name="connsiteX1442" fmla="*/ 1744419 w 2286002"/>
              <a:gd name="connsiteY1442" fmla="*/ 1982286 h 2451662"/>
              <a:gd name="connsiteX1443" fmla="*/ 1734420 w 2286002"/>
              <a:gd name="connsiteY1443" fmla="*/ 1982286 h 2451662"/>
              <a:gd name="connsiteX1444" fmla="*/ 1726239 w 2286002"/>
              <a:gd name="connsiteY1444" fmla="*/ 1987736 h 2451662"/>
              <a:gd name="connsiteX1445" fmla="*/ 1724421 w 2286002"/>
              <a:gd name="connsiteY1445" fmla="*/ 1997729 h 2451662"/>
              <a:gd name="connsiteX1446" fmla="*/ 1716240 w 2286002"/>
              <a:gd name="connsiteY1446" fmla="*/ 2001363 h 2451662"/>
              <a:gd name="connsiteX1447" fmla="*/ 1702604 w 2286002"/>
              <a:gd name="connsiteY1447" fmla="*/ 2002271 h 2451662"/>
              <a:gd name="connsiteX1448" fmla="*/ 1700786 w 2286002"/>
              <a:gd name="connsiteY1448" fmla="*/ 2005905 h 2451662"/>
              <a:gd name="connsiteX1449" fmla="*/ 1694423 w 2286002"/>
              <a:gd name="connsiteY1449" fmla="*/ 2007722 h 2451662"/>
              <a:gd name="connsiteX1450" fmla="*/ 1691696 w 2286002"/>
              <a:gd name="connsiteY1450" fmla="*/ 2007722 h 2451662"/>
              <a:gd name="connsiteX1451" fmla="*/ 1653517 w 2286002"/>
              <a:gd name="connsiteY1451" fmla="*/ 2025890 h 2451662"/>
              <a:gd name="connsiteX1452" fmla="*/ 1670788 w 2286002"/>
              <a:gd name="connsiteY1452" fmla="*/ 2014989 h 2451662"/>
              <a:gd name="connsiteX1453" fmla="*/ 1660789 w 2286002"/>
              <a:gd name="connsiteY1453" fmla="*/ 2014081 h 2451662"/>
              <a:gd name="connsiteX1454" fmla="*/ 1658062 w 2286002"/>
              <a:gd name="connsiteY1454" fmla="*/ 2012264 h 2451662"/>
              <a:gd name="connsiteX1455" fmla="*/ 1658971 w 2286002"/>
              <a:gd name="connsiteY1455" fmla="*/ 2010447 h 2451662"/>
              <a:gd name="connsiteX1456" fmla="*/ 1674424 w 2286002"/>
              <a:gd name="connsiteY1456" fmla="*/ 2010447 h 2451662"/>
              <a:gd name="connsiteX1457" fmla="*/ 1675333 w 2286002"/>
              <a:gd name="connsiteY1457" fmla="*/ 2012264 h 2451662"/>
              <a:gd name="connsiteX1458" fmla="*/ 1684424 w 2286002"/>
              <a:gd name="connsiteY1458" fmla="*/ 2005905 h 2451662"/>
              <a:gd name="connsiteX1459" fmla="*/ 1674424 w 2286002"/>
              <a:gd name="connsiteY1459" fmla="*/ 2001363 h 2451662"/>
              <a:gd name="connsiteX1460" fmla="*/ 1662607 w 2286002"/>
              <a:gd name="connsiteY1460" fmla="*/ 2001363 h 2451662"/>
              <a:gd name="connsiteX1461" fmla="*/ 1649881 w 2286002"/>
              <a:gd name="connsiteY1461" fmla="*/ 2010447 h 2451662"/>
              <a:gd name="connsiteX1462" fmla="*/ 1641699 w 2286002"/>
              <a:gd name="connsiteY1462" fmla="*/ 2008630 h 2451662"/>
              <a:gd name="connsiteX1463" fmla="*/ 1641699 w 2286002"/>
              <a:gd name="connsiteY1463" fmla="*/ 2004996 h 2451662"/>
              <a:gd name="connsiteX1464" fmla="*/ 1620792 w 2286002"/>
              <a:gd name="connsiteY1464" fmla="*/ 2008630 h 2451662"/>
              <a:gd name="connsiteX1465" fmla="*/ 1606248 w 2286002"/>
              <a:gd name="connsiteY1465" fmla="*/ 2018623 h 2451662"/>
              <a:gd name="connsiteX1466" fmla="*/ 1597157 w 2286002"/>
              <a:gd name="connsiteY1466" fmla="*/ 2028616 h 2451662"/>
              <a:gd name="connsiteX1467" fmla="*/ 1591703 w 2286002"/>
              <a:gd name="connsiteY1467" fmla="*/ 2036791 h 2451662"/>
              <a:gd name="connsiteX1468" fmla="*/ 1610793 w 2286002"/>
              <a:gd name="connsiteY1468" fmla="*/ 2041334 h 2451662"/>
              <a:gd name="connsiteX1469" fmla="*/ 1603520 w 2286002"/>
              <a:gd name="connsiteY1469" fmla="*/ 2047692 h 2451662"/>
              <a:gd name="connsiteX1470" fmla="*/ 1615338 w 2286002"/>
              <a:gd name="connsiteY1470" fmla="*/ 2050418 h 2451662"/>
              <a:gd name="connsiteX1471" fmla="*/ 1588976 w 2286002"/>
              <a:gd name="connsiteY1471" fmla="*/ 2065861 h 2451662"/>
              <a:gd name="connsiteX1472" fmla="*/ 1569887 w 2286002"/>
              <a:gd name="connsiteY1472" fmla="*/ 2069495 h 2451662"/>
              <a:gd name="connsiteX1473" fmla="*/ 1586249 w 2286002"/>
              <a:gd name="connsiteY1473" fmla="*/ 2065861 h 2451662"/>
              <a:gd name="connsiteX1474" fmla="*/ 1595339 w 2286002"/>
              <a:gd name="connsiteY1474" fmla="*/ 2069495 h 2451662"/>
              <a:gd name="connsiteX1475" fmla="*/ 1551706 w 2286002"/>
              <a:gd name="connsiteY1475" fmla="*/ 2085846 h 2451662"/>
              <a:gd name="connsiteX1476" fmla="*/ 1589885 w 2286002"/>
              <a:gd name="connsiteY1476" fmla="*/ 2078579 h 2451662"/>
              <a:gd name="connsiteX1477" fmla="*/ 1588976 w 2286002"/>
              <a:gd name="connsiteY1477" fmla="*/ 2094931 h 2451662"/>
              <a:gd name="connsiteX1478" fmla="*/ 1587158 w 2286002"/>
              <a:gd name="connsiteY1478" fmla="*/ 2091297 h 2451662"/>
              <a:gd name="connsiteX1479" fmla="*/ 1578977 w 2286002"/>
              <a:gd name="connsiteY1479" fmla="*/ 2096747 h 2451662"/>
              <a:gd name="connsiteX1480" fmla="*/ 1579886 w 2286002"/>
              <a:gd name="connsiteY1480" fmla="*/ 2099473 h 2451662"/>
              <a:gd name="connsiteX1481" fmla="*/ 1582613 w 2286002"/>
              <a:gd name="connsiteY1481" fmla="*/ 2099359 h 2451662"/>
              <a:gd name="connsiteX1482" fmla="*/ 1588027 w 2286002"/>
              <a:gd name="connsiteY1482" fmla="*/ 2095865 h 2451662"/>
              <a:gd name="connsiteX1483" fmla="*/ 1588029 w 2286002"/>
              <a:gd name="connsiteY1483" fmla="*/ 2095865 h 2451662"/>
              <a:gd name="connsiteX1484" fmla="*/ 1576250 w 2286002"/>
              <a:gd name="connsiteY1484" fmla="*/ 2104015 h 2451662"/>
              <a:gd name="connsiteX1485" fmla="*/ 1564432 w 2286002"/>
              <a:gd name="connsiteY1485" fmla="*/ 2112191 h 2451662"/>
              <a:gd name="connsiteX1486" fmla="*/ 1500801 w 2286002"/>
              <a:gd name="connsiteY1486" fmla="*/ 2136718 h 2451662"/>
              <a:gd name="connsiteX1487" fmla="*/ 1523526 w 2286002"/>
              <a:gd name="connsiteY1487" fmla="*/ 2121275 h 2451662"/>
              <a:gd name="connsiteX1488" fmla="*/ 1506255 w 2286002"/>
              <a:gd name="connsiteY1488" fmla="*/ 2124000 h 2451662"/>
              <a:gd name="connsiteX1489" fmla="*/ 1523526 w 2286002"/>
              <a:gd name="connsiteY1489" fmla="*/ 2113099 h 2451662"/>
              <a:gd name="connsiteX1490" fmla="*/ 1518072 w 2286002"/>
              <a:gd name="connsiteY1490" fmla="*/ 2112191 h 2451662"/>
              <a:gd name="connsiteX1491" fmla="*/ 1502619 w 2286002"/>
              <a:gd name="connsiteY1491" fmla="*/ 2128542 h 2451662"/>
              <a:gd name="connsiteX1492" fmla="*/ 1495346 w 2286002"/>
              <a:gd name="connsiteY1492" fmla="*/ 2129451 h 2451662"/>
              <a:gd name="connsiteX1493" fmla="*/ 1498073 w 2286002"/>
              <a:gd name="connsiteY1493" fmla="*/ 2120366 h 2451662"/>
              <a:gd name="connsiteX1494" fmla="*/ 1516254 w 2286002"/>
              <a:gd name="connsiteY1494" fmla="*/ 2106740 h 2451662"/>
              <a:gd name="connsiteX1495" fmla="*/ 1480802 w 2286002"/>
              <a:gd name="connsiteY1495" fmla="*/ 2114007 h 2451662"/>
              <a:gd name="connsiteX1496" fmla="*/ 1472621 w 2286002"/>
              <a:gd name="connsiteY1496" fmla="*/ 2124909 h 2451662"/>
              <a:gd name="connsiteX1497" fmla="*/ 1462621 w 2286002"/>
              <a:gd name="connsiteY1497" fmla="*/ 2125817 h 2451662"/>
              <a:gd name="connsiteX1498" fmla="*/ 1454440 w 2286002"/>
              <a:gd name="connsiteY1498" fmla="*/ 2123092 h 2451662"/>
              <a:gd name="connsiteX1499" fmla="*/ 1437169 w 2286002"/>
              <a:gd name="connsiteY1499" fmla="*/ 2133084 h 2451662"/>
              <a:gd name="connsiteX1500" fmla="*/ 1399899 w 2286002"/>
              <a:gd name="connsiteY1500" fmla="*/ 2156703 h 2451662"/>
              <a:gd name="connsiteX1501" fmla="*/ 1399899 w 2286002"/>
              <a:gd name="connsiteY1501" fmla="*/ 2157612 h 2451662"/>
              <a:gd name="connsiteX1502" fmla="*/ 1400808 w 2286002"/>
              <a:gd name="connsiteY1502" fmla="*/ 2159429 h 2451662"/>
              <a:gd name="connsiteX1503" fmla="*/ 1437169 w 2286002"/>
              <a:gd name="connsiteY1503" fmla="*/ 2153070 h 2451662"/>
              <a:gd name="connsiteX1504" fmla="*/ 1434442 w 2286002"/>
              <a:gd name="connsiteY1504" fmla="*/ 2155795 h 2451662"/>
              <a:gd name="connsiteX1505" fmla="*/ 1459895 w 2286002"/>
              <a:gd name="connsiteY1505" fmla="*/ 2151253 h 2451662"/>
              <a:gd name="connsiteX1506" fmla="*/ 1450804 w 2286002"/>
              <a:gd name="connsiteY1506" fmla="*/ 2158520 h 2451662"/>
              <a:gd name="connsiteX1507" fmla="*/ 1474439 w 2286002"/>
              <a:gd name="connsiteY1507" fmla="*/ 2149436 h 2451662"/>
              <a:gd name="connsiteX1508" fmla="*/ 1462621 w 2286002"/>
              <a:gd name="connsiteY1508" fmla="*/ 2154887 h 2451662"/>
              <a:gd name="connsiteX1509" fmla="*/ 1473530 w 2286002"/>
              <a:gd name="connsiteY1509" fmla="*/ 2146711 h 2451662"/>
              <a:gd name="connsiteX1510" fmla="*/ 1474439 w 2286002"/>
              <a:gd name="connsiteY1510" fmla="*/ 2146711 h 2451662"/>
              <a:gd name="connsiteX1511" fmla="*/ 1481711 w 2286002"/>
              <a:gd name="connsiteY1511" fmla="*/ 2142169 h 2451662"/>
              <a:gd name="connsiteX1512" fmla="*/ 1491170 w 2286002"/>
              <a:gd name="connsiteY1512" fmla="*/ 2142680 h 2451662"/>
              <a:gd name="connsiteX1513" fmla="*/ 1490226 w 2286002"/>
              <a:gd name="connsiteY1513" fmla="*/ 2143644 h 2451662"/>
              <a:gd name="connsiteX1514" fmla="*/ 1488983 w 2286002"/>
              <a:gd name="connsiteY1514" fmla="*/ 2143985 h 2451662"/>
              <a:gd name="connsiteX1515" fmla="*/ 1489892 w 2286002"/>
              <a:gd name="connsiteY1515" fmla="*/ 2143985 h 2451662"/>
              <a:gd name="connsiteX1516" fmla="*/ 1490226 w 2286002"/>
              <a:gd name="connsiteY1516" fmla="*/ 2143644 h 2451662"/>
              <a:gd name="connsiteX1517" fmla="*/ 1514209 w 2286002"/>
              <a:gd name="connsiteY1517" fmla="*/ 2137059 h 2451662"/>
              <a:gd name="connsiteX1518" fmla="*/ 1538071 w 2286002"/>
              <a:gd name="connsiteY1518" fmla="*/ 2129451 h 2451662"/>
              <a:gd name="connsiteX1519" fmla="*/ 1596248 w 2286002"/>
              <a:gd name="connsiteY1519" fmla="*/ 2117641 h 2451662"/>
              <a:gd name="connsiteX1520" fmla="*/ 1615338 w 2286002"/>
              <a:gd name="connsiteY1520" fmla="*/ 2105831 h 2451662"/>
              <a:gd name="connsiteX1521" fmla="*/ 1663516 w 2286002"/>
              <a:gd name="connsiteY1521" fmla="*/ 2076762 h 2451662"/>
              <a:gd name="connsiteX1522" fmla="*/ 1689878 w 2286002"/>
              <a:gd name="connsiteY1522" fmla="*/ 2063136 h 2451662"/>
              <a:gd name="connsiteX1523" fmla="*/ 1687151 w 2286002"/>
              <a:gd name="connsiteY1523" fmla="*/ 2059502 h 2451662"/>
              <a:gd name="connsiteX1524" fmla="*/ 1709081 w 2286002"/>
              <a:gd name="connsiteY1524" fmla="*/ 2045648 h 2451662"/>
              <a:gd name="connsiteX1525" fmla="*/ 1723439 w 2286002"/>
              <a:gd name="connsiteY1525" fmla="*/ 2034256 h 2451662"/>
              <a:gd name="connsiteX1526" fmla="*/ 1718853 w 2286002"/>
              <a:gd name="connsiteY1526" fmla="*/ 2046216 h 2451662"/>
              <a:gd name="connsiteX1527" fmla="*/ 1708058 w 2286002"/>
              <a:gd name="connsiteY1527" fmla="*/ 2060410 h 2451662"/>
              <a:gd name="connsiteX1528" fmla="*/ 1667152 w 2286002"/>
              <a:gd name="connsiteY1528" fmla="*/ 2084938 h 2451662"/>
              <a:gd name="connsiteX1529" fmla="*/ 1658971 w 2286002"/>
              <a:gd name="connsiteY1529" fmla="*/ 2096747 h 2451662"/>
              <a:gd name="connsiteX1530" fmla="*/ 1653517 w 2286002"/>
              <a:gd name="connsiteY1530" fmla="*/ 2091297 h 2451662"/>
              <a:gd name="connsiteX1531" fmla="*/ 1629882 w 2286002"/>
              <a:gd name="connsiteY1531" fmla="*/ 2106740 h 2451662"/>
              <a:gd name="connsiteX1532" fmla="*/ 1641699 w 2286002"/>
              <a:gd name="connsiteY1532" fmla="*/ 2111282 h 2451662"/>
              <a:gd name="connsiteX1533" fmla="*/ 1636245 w 2286002"/>
              <a:gd name="connsiteY1533" fmla="*/ 2113099 h 2451662"/>
              <a:gd name="connsiteX1534" fmla="*/ 1638972 w 2286002"/>
              <a:gd name="connsiteY1534" fmla="*/ 2117641 h 2451662"/>
              <a:gd name="connsiteX1535" fmla="*/ 1620792 w 2286002"/>
              <a:gd name="connsiteY1535" fmla="*/ 2121275 h 2451662"/>
              <a:gd name="connsiteX1536" fmla="*/ 1589885 w 2286002"/>
              <a:gd name="connsiteY1536" fmla="*/ 2144894 h 2451662"/>
              <a:gd name="connsiteX1537" fmla="*/ 1581704 w 2286002"/>
              <a:gd name="connsiteY1537" fmla="*/ 2143985 h 2451662"/>
              <a:gd name="connsiteX1538" fmla="*/ 1583522 w 2286002"/>
              <a:gd name="connsiteY1538" fmla="*/ 2148527 h 2451662"/>
              <a:gd name="connsiteX1539" fmla="*/ 1452622 w 2286002"/>
              <a:gd name="connsiteY1539" fmla="*/ 2188498 h 2451662"/>
              <a:gd name="connsiteX1540" fmla="*/ 1399899 w 2286002"/>
              <a:gd name="connsiteY1540" fmla="*/ 2207575 h 2451662"/>
              <a:gd name="connsiteX1541" fmla="*/ 1236274 w 2286002"/>
              <a:gd name="connsiteY1541" fmla="*/ 2232103 h 2451662"/>
              <a:gd name="connsiteX1542" fmla="*/ 1175370 w 2286002"/>
              <a:gd name="connsiteY1542" fmla="*/ 2230286 h 2451662"/>
              <a:gd name="connsiteX1543" fmla="*/ 1165370 w 2286002"/>
              <a:gd name="connsiteY1543" fmla="*/ 2228469 h 2451662"/>
              <a:gd name="connsiteX1544" fmla="*/ 1193550 w 2286002"/>
              <a:gd name="connsiteY1544" fmla="*/ 2239370 h 2451662"/>
              <a:gd name="connsiteX1545" fmla="*/ 1195368 w 2286002"/>
              <a:gd name="connsiteY1545" fmla="*/ 2252997 h 2451662"/>
              <a:gd name="connsiteX1546" fmla="*/ 1273544 w 2286002"/>
              <a:gd name="connsiteY1546" fmla="*/ 2257539 h 2451662"/>
              <a:gd name="connsiteX1547" fmla="*/ 1288998 w 2286002"/>
              <a:gd name="connsiteY1547" fmla="*/ 2252088 h 2451662"/>
              <a:gd name="connsiteX1548" fmla="*/ 1324450 w 2286002"/>
              <a:gd name="connsiteY1548" fmla="*/ 2246637 h 2451662"/>
              <a:gd name="connsiteX1549" fmla="*/ 1346266 w 2286002"/>
              <a:gd name="connsiteY1549" fmla="*/ 2250271 h 2451662"/>
              <a:gd name="connsiteX1550" fmla="*/ 1368992 w 2286002"/>
              <a:gd name="connsiteY1550" fmla="*/ 2241187 h 2451662"/>
              <a:gd name="connsiteX1551" fmla="*/ 1384445 w 2286002"/>
              <a:gd name="connsiteY1551" fmla="*/ 2242095 h 2451662"/>
              <a:gd name="connsiteX1552" fmla="*/ 1381718 w 2286002"/>
              <a:gd name="connsiteY1552" fmla="*/ 2239370 h 2451662"/>
              <a:gd name="connsiteX1553" fmla="*/ 1400808 w 2286002"/>
              <a:gd name="connsiteY1553" fmla="*/ 2241187 h 2451662"/>
              <a:gd name="connsiteX1554" fmla="*/ 1402626 w 2286002"/>
              <a:gd name="connsiteY1554" fmla="*/ 2235737 h 2451662"/>
              <a:gd name="connsiteX1555" fmla="*/ 1434442 w 2286002"/>
              <a:gd name="connsiteY1555" fmla="*/ 2234828 h 2451662"/>
              <a:gd name="connsiteX1556" fmla="*/ 1435351 w 2286002"/>
              <a:gd name="connsiteY1556" fmla="*/ 2226652 h 2451662"/>
              <a:gd name="connsiteX1557" fmla="*/ 1451713 w 2286002"/>
              <a:gd name="connsiteY1557" fmla="*/ 2230286 h 2451662"/>
              <a:gd name="connsiteX1558" fmla="*/ 1475348 w 2286002"/>
              <a:gd name="connsiteY1558" fmla="*/ 2216659 h 2451662"/>
              <a:gd name="connsiteX1559" fmla="*/ 1508982 w 2286002"/>
              <a:gd name="connsiteY1559" fmla="*/ 2212117 h 2451662"/>
              <a:gd name="connsiteX1560" fmla="*/ 1539889 w 2286002"/>
              <a:gd name="connsiteY1560" fmla="*/ 2203033 h 2451662"/>
              <a:gd name="connsiteX1561" fmla="*/ 1538071 w 2286002"/>
              <a:gd name="connsiteY1561" fmla="*/ 2208484 h 2451662"/>
              <a:gd name="connsiteX1562" fmla="*/ 1574432 w 2286002"/>
              <a:gd name="connsiteY1562" fmla="*/ 2198491 h 2451662"/>
              <a:gd name="connsiteX1563" fmla="*/ 1570796 w 2286002"/>
              <a:gd name="connsiteY1563" fmla="*/ 2196674 h 2451662"/>
              <a:gd name="connsiteX1564" fmla="*/ 1609884 w 2286002"/>
              <a:gd name="connsiteY1564" fmla="*/ 2183048 h 2451662"/>
              <a:gd name="connsiteX1565" fmla="*/ 1638972 w 2286002"/>
              <a:gd name="connsiteY1565" fmla="*/ 2168513 h 2451662"/>
              <a:gd name="connsiteX1566" fmla="*/ 1648063 w 2286002"/>
              <a:gd name="connsiteY1566" fmla="*/ 2170330 h 2451662"/>
              <a:gd name="connsiteX1567" fmla="*/ 1660789 w 2286002"/>
              <a:gd name="connsiteY1567" fmla="*/ 2165788 h 2451662"/>
              <a:gd name="connsiteX1568" fmla="*/ 1668061 w 2286002"/>
              <a:gd name="connsiteY1568" fmla="*/ 2156703 h 2451662"/>
              <a:gd name="connsiteX1569" fmla="*/ 1685333 w 2286002"/>
              <a:gd name="connsiteY1569" fmla="*/ 2154887 h 2451662"/>
              <a:gd name="connsiteX1570" fmla="*/ 1687151 w 2286002"/>
              <a:gd name="connsiteY1570" fmla="*/ 2146711 h 2451662"/>
              <a:gd name="connsiteX1571" fmla="*/ 1678060 w 2286002"/>
              <a:gd name="connsiteY1571" fmla="*/ 2146711 h 2451662"/>
              <a:gd name="connsiteX1572" fmla="*/ 1699877 w 2286002"/>
              <a:gd name="connsiteY1572" fmla="*/ 2149436 h 2451662"/>
              <a:gd name="connsiteX1573" fmla="*/ 1680788 w 2286002"/>
              <a:gd name="connsiteY1573" fmla="*/ 2163971 h 2451662"/>
              <a:gd name="connsiteX1574" fmla="*/ 1644426 w 2286002"/>
              <a:gd name="connsiteY1574" fmla="*/ 2180323 h 2451662"/>
              <a:gd name="connsiteX1575" fmla="*/ 1649881 w 2286002"/>
              <a:gd name="connsiteY1575" fmla="*/ 2181231 h 2451662"/>
              <a:gd name="connsiteX1576" fmla="*/ 1650790 w 2286002"/>
              <a:gd name="connsiteY1576" fmla="*/ 2175780 h 2451662"/>
              <a:gd name="connsiteX1577" fmla="*/ 1699877 w 2286002"/>
              <a:gd name="connsiteY1577" fmla="*/ 2155795 h 2451662"/>
              <a:gd name="connsiteX1578" fmla="*/ 1709877 w 2286002"/>
              <a:gd name="connsiteY1578" fmla="*/ 2162154 h 2451662"/>
              <a:gd name="connsiteX1579" fmla="*/ 1653517 w 2286002"/>
              <a:gd name="connsiteY1579" fmla="*/ 2189407 h 2451662"/>
              <a:gd name="connsiteX1580" fmla="*/ 1641699 w 2286002"/>
              <a:gd name="connsiteY1580" fmla="*/ 2188498 h 2451662"/>
              <a:gd name="connsiteX1581" fmla="*/ 1621701 w 2286002"/>
              <a:gd name="connsiteY1581" fmla="*/ 2202125 h 2451662"/>
              <a:gd name="connsiteX1582" fmla="*/ 1622610 w 2286002"/>
              <a:gd name="connsiteY1582" fmla="*/ 2197583 h 2451662"/>
              <a:gd name="connsiteX1583" fmla="*/ 1584431 w 2286002"/>
              <a:gd name="connsiteY1583" fmla="*/ 2218476 h 2451662"/>
              <a:gd name="connsiteX1584" fmla="*/ 1606248 w 2286002"/>
              <a:gd name="connsiteY1584" fmla="*/ 2214843 h 2451662"/>
              <a:gd name="connsiteX1585" fmla="*/ 1579886 w 2286002"/>
              <a:gd name="connsiteY1585" fmla="*/ 2223019 h 2451662"/>
              <a:gd name="connsiteX1586" fmla="*/ 1581704 w 2286002"/>
              <a:gd name="connsiteY1586" fmla="*/ 2227561 h 2451662"/>
              <a:gd name="connsiteX1587" fmla="*/ 1538071 w 2286002"/>
              <a:gd name="connsiteY1587" fmla="*/ 2243004 h 2451662"/>
              <a:gd name="connsiteX1588" fmla="*/ 1513527 w 2286002"/>
              <a:gd name="connsiteY1588" fmla="*/ 2252088 h 2451662"/>
              <a:gd name="connsiteX1589" fmla="*/ 1488983 w 2286002"/>
              <a:gd name="connsiteY1589" fmla="*/ 2257539 h 2451662"/>
              <a:gd name="connsiteX1590" fmla="*/ 1487165 w 2286002"/>
              <a:gd name="connsiteY1590" fmla="*/ 2262081 h 2451662"/>
              <a:gd name="connsiteX1591" fmla="*/ 1404444 w 2286002"/>
              <a:gd name="connsiteY1591" fmla="*/ 2281158 h 2451662"/>
              <a:gd name="connsiteX1592" fmla="*/ 1424442 w 2286002"/>
              <a:gd name="connsiteY1592" fmla="*/ 2281158 h 2451662"/>
              <a:gd name="connsiteX1593" fmla="*/ 1399899 w 2286002"/>
              <a:gd name="connsiteY1593" fmla="*/ 2287517 h 2451662"/>
              <a:gd name="connsiteX1594" fmla="*/ 1400808 w 2286002"/>
              <a:gd name="connsiteY1594" fmla="*/ 2290242 h 2451662"/>
              <a:gd name="connsiteX1595" fmla="*/ 1372628 w 2286002"/>
              <a:gd name="connsiteY1595" fmla="*/ 2285700 h 2451662"/>
              <a:gd name="connsiteX1596" fmla="*/ 1335358 w 2286002"/>
              <a:gd name="connsiteY1596" fmla="*/ 2295692 h 2451662"/>
              <a:gd name="connsiteX1597" fmla="*/ 1308087 w 2286002"/>
              <a:gd name="connsiteY1597" fmla="*/ 2294784 h 2451662"/>
              <a:gd name="connsiteX1598" fmla="*/ 1302633 w 2286002"/>
              <a:gd name="connsiteY1598" fmla="*/ 2292967 h 2451662"/>
              <a:gd name="connsiteX1599" fmla="*/ 1275362 w 2286002"/>
              <a:gd name="connsiteY1599" fmla="*/ 2300235 h 2451662"/>
              <a:gd name="connsiteX1600" fmla="*/ 1292634 w 2286002"/>
              <a:gd name="connsiteY1600" fmla="*/ 2303868 h 2451662"/>
              <a:gd name="connsiteX1601" fmla="*/ 1281725 w 2286002"/>
              <a:gd name="connsiteY1601" fmla="*/ 2311136 h 2451662"/>
              <a:gd name="connsiteX1602" fmla="*/ 1259909 w 2286002"/>
              <a:gd name="connsiteY1602" fmla="*/ 2315678 h 2451662"/>
              <a:gd name="connsiteX1603" fmla="*/ 1276271 w 2286002"/>
              <a:gd name="connsiteY1603" fmla="*/ 2307502 h 2451662"/>
              <a:gd name="connsiteX1604" fmla="*/ 1268090 w 2286002"/>
              <a:gd name="connsiteY1604" fmla="*/ 2306594 h 2451662"/>
              <a:gd name="connsiteX1605" fmla="*/ 1251728 w 2286002"/>
              <a:gd name="connsiteY1605" fmla="*/ 2310227 h 2451662"/>
              <a:gd name="connsiteX1606" fmla="*/ 1249001 w 2286002"/>
              <a:gd name="connsiteY1606" fmla="*/ 2315678 h 2451662"/>
              <a:gd name="connsiteX1607" fmla="*/ 1300815 w 2286002"/>
              <a:gd name="connsiteY1607" fmla="*/ 2316586 h 2451662"/>
              <a:gd name="connsiteX1608" fmla="*/ 1350812 w 2286002"/>
              <a:gd name="connsiteY1608" fmla="*/ 2306594 h 2451662"/>
              <a:gd name="connsiteX1609" fmla="*/ 1388081 w 2286002"/>
              <a:gd name="connsiteY1609" fmla="*/ 2301143 h 2451662"/>
              <a:gd name="connsiteX1610" fmla="*/ 1427170 w 2286002"/>
              <a:gd name="connsiteY1610" fmla="*/ 2296601 h 2451662"/>
              <a:gd name="connsiteX1611" fmla="*/ 1434442 w 2286002"/>
              <a:gd name="connsiteY1611" fmla="*/ 2291150 h 2451662"/>
              <a:gd name="connsiteX1612" fmla="*/ 1530798 w 2286002"/>
              <a:gd name="connsiteY1612" fmla="*/ 2265714 h 2451662"/>
              <a:gd name="connsiteX1613" fmla="*/ 1512618 w 2286002"/>
              <a:gd name="connsiteY1613" fmla="*/ 2273890 h 2451662"/>
              <a:gd name="connsiteX1614" fmla="*/ 1548070 w 2286002"/>
              <a:gd name="connsiteY1614" fmla="*/ 2256630 h 2451662"/>
              <a:gd name="connsiteX1615" fmla="*/ 1568977 w 2286002"/>
              <a:gd name="connsiteY1615" fmla="*/ 2250271 h 2451662"/>
              <a:gd name="connsiteX1616" fmla="*/ 1557160 w 2286002"/>
              <a:gd name="connsiteY1616" fmla="*/ 2259355 h 2451662"/>
              <a:gd name="connsiteX1617" fmla="*/ 1602611 w 2286002"/>
              <a:gd name="connsiteY1617" fmla="*/ 2238462 h 2451662"/>
              <a:gd name="connsiteX1618" fmla="*/ 1664425 w 2286002"/>
              <a:gd name="connsiteY1618" fmla="*/ 2212117 h 2451662"/>
              <a:gd name="connsiteX1619" fmla="*/ 1710786 w 2286002"/>
              <a:gd name="connsiteY1619" fmla="*/ 2183048 h 2451662"/>
              <a:gd name="connsiteX1620" fmla="*/ 1719876 w 2286002"/>
              <a:gd name="connsiteY1620" fmla="*/ 2175780 h 2451662"/>
              <a:gd name="connsiteX1621" fmla="*/ 1725330 w 2286002"/>
              <a:gd name="connsiteY1621" fmla="*/ 2181231 h 2451662"/>
              <a:gd name="connsiteX1622" fmla="*/ 1730784 w 2286002"/>
              <a:gd name="connsiteY1622" fmla="*/ 2179414 h 2451662"/>
              <a:gd name="connsiteX1623" fmla="*/ 1742601 w 2286002"/>
              <a:gd name="connsiteY1623" fmla="*/ 2167605 h 2451662"/>
              <a:gd name="connsiteX1624" fmla="*/ 1768054 w 2286002"/>
              <a:gd name="connsiteY1624" fmla="*/ 2155795 h 2451662"/>
              <a:gd name="connsiteX1625" fmla="*/ 1769861 w 2286002"/>
              <a:gd name="connsiteY1625" fmla="*/ 2153184 h 2451662"/>
              <a:gd name="connsiteX1626" fmla="*/ 1768963 w 2286002"/>
              <a:gd name="connsiteY1626" fmla="*/ 2162154 h 2451662"/>
              <a:gd name="connsiteX1627" fmla="*/ 1782598 w 2286002"/>
              <a:gd name="connsiteY1627" fmla="*/ 2159429 h 2451662"/>
              <a:gd name="connsiteX1628" fmla="*/ 1733511 w 2286002"/>
              <a:gd name="connsiteY1628" fmla="*/ 2191223 h 2451662"/>
              <a:gd name="connsiteX1629" fmla="*/ 1718058 w 2286002"/>
              <a:gd name="connsiteY1629" fmla="*/ 2197583 h 2451662"/>
              <a:gd name="connsiteX1630" fmla="*/ 1655335 w 2286002"/>
              <a:gd name="connsiteY1630" fmla="*/ 2219385 h 2451662"/>
              <a:gd name="connsiteX1631" fmla="*/ 1671697 w 2286002"/>
              <a:gd name="connsiteY1631" fmla="*/ 2215751 h 2451662"/>
              <a:gd name="connsiteX1632" fmla="*/ 1658062 w 2286002"/>
              <a:gd name="connsiteY1632" fmla="*/ 2226652 h 2451662"/>
              <a:gd name="connsiteX1633" fmla="*/ 1673515 w 2286002"/>
              <a:gd name="connsiteY1633" fmla="*/ 2220293 h 2451662"/>
              <a:gd name="connsiteX1634" fmla="*/ 1657153 w 2286002"/>
              <a:gd name="connsiteY1634" fmla="*/ 2238462 h 2451662"/>
              <a:gd name="connsiteX1635" fmla="*/ 1647154 w 2286002"/>
              <a:gd name="connsiteY1635" fmla="*/ 2236645 h 2451662"/>
              <a:gd name="connsiteX1636" fmla="*/ 1642609 w 2286002"/>
              <a:gd name="connsiteY1636" fmla="*/ 2240279 h 2451662"/>
              <a:gd name="connsiteX1637" fmla="*/ 1654426 w 2286002"/>
              <a:gd name="connsiteY1637" fmla="*/ 2245729 h 2451662"/>
              <a:gd name="connsiteX1638" fmla="*/ 1639882 w 2286002"/>
              <a:gd name="connsiteY1638" fmla="*/ 2247546 h 2451662"/>
              <a:gd name="connsiteX1639" fmla="*/ 1642609 w 2286002"/>
              <a:gd name="connsiteY1639" fmla="*/ 2256630 h 2451662"/>
              <a:gd name="connsiteX1640" fmla="*/ 1614429 w 2286002"/>
              <a:gd name="connsiteY1640" fmla="*/ 2270257 h 2451662"/>
              <a:gd name="connsiteX1641" fmla="*/ 1618974 w 2286002"/>
              <a:gd name="connsiteY1641" fmla="*/ 2265714 h 2451662"/>
              <a:gd name="connsiteX1642" fmla="*/ 1605338 w 2286002"/>
              <a:gd name="connsiteY1642" fmla="*/ 2270257 h 2451662"/>
              <a:gd name="connsiteX1643" fmla="*/ 1614429 w 2286002"/>
              <a:gd name="connsiteY1643" fmla="*/ 2269348 h 2451662"/>
              <a:gd name="connsiteX1644" fmla="*/ 1568068 w 2286002"/>
              <a:gd name="connsiteY1644" fmla="*/ 2292967 h 2451662"/>
              <a:gd name="connsiteX1645" fmla="*/ 1563523 w 2286002"/>
              <a:gd name="connsiteY1645" fmla="*/ 2288425 h 2451662"/>
              <a:gd name="connsiteX1646" fmla="*/ 1541707 w 2286002"/>
              <a:gd name="connsiteY1646" fmla="*/ 2302960 h 2451662"/>
              <a:gd name="connsiteX1647" fmla="*/ 1536253 w 2286002"/>
              <a:gd name="connsiteY1647" fmla="*/ 2296601 h 2451662"/>
              <a:gd name="connsiteX1648" fmla="*/ 1513527 w 2286002"/>
              <a:gd name="connsiteY1648" fmla="*/ 2307502 h 2451662"/>
              <a:gd name="connsiteX1649" fmla="*/ 1528071 w 2286002"/>
              <a:gd name="connsiteY1649" fmla="*/ 2306594 h 2451662"/>
              <a:gd name="connsiteX1650" fmla="*/ 1492619 w 2286002"/>
              <a:gd name="connsiteY1650" fmla="*/ 2310227 h 2451662"/>
              <a:gd name="connsiteX1651" fmla="*/ 1487165 w 2286002"/>
              <a:gd name="connsiteY1651" fmla="*/ 2320220 h 2451662"/>
              <a:gd name="connsiteX1652" fmla="*/ 1479893 w 2286002"/>
              <a:gd name="connsiteY1652" fmla="*/ 2316586 h 2451662"/>
              <a:gd name="connsiteX1653" fmla="*/ 1460804 w 2286002"/>
              <a:gd name="connsiteY1653" fmla="*/ 2323854 h 2451662"/>
              <a:gd name="connsiteX1654" fmla="*/ 1430806 w 2286002"/>
              <a:gd name="connsiteY1654" fmla="*/ 2332938 h 2451662"/>
              <a:gd name="connsiteX1655" fmla="*/ 1427170 w 2286002"/>
              <a:gd name="connsiteY1655" fmla="*/ 2327488 h 2451662"/>
              <a:gd name="connsiteX1656" fmla="*/ 1360811 w 2286002"/>
              <a:gd name="connsiteY1656" fmla="*/ 2340206 h 2451662"/>
              <a:gd name="connsiteX1657" fmla="*/ 1298088 w 2286002"/>
              <a:gd name="connsiteY1657" fmla="*/ 2349290 h 2451662"/>
              <a:gd name="connsiteX1658" fmla="*/ 1298088 w 2286002"/>
              <a:gd name="connsiteY1658" fmla="*/ 2344748 h 2451662"/>
              <a:gd name="connsiteX1659" fmla="*/ 1258091 w 2286002"/>
              <a:gd name="connsiteY1659" fmla="*/ 2345656 h 2451662"/>
              <a:gd name="connsiteX1660" fmla="*/ 1261727 w 2286002"/>
              <a:gd name="connsiteY1660" fmla="*/ 2349290 h 2451662"/>
              <a:gd name="connsiteX1661" fmla="*/ 1224457 w 2286002"/>
              <a:gd name="connsiteY1661" fmla="*/ 2353832 h 2451662"/>
              <a:gd name="connsiteX1662" fmla="*/ 1249909 w 2286002"/>
              <a:gd name="connsiteY1662" fmla="*/ 2363824 h 2451662"/>
              <a:gd name="connsiteX1663" fmla="*/ 1199004 w 2286002"/>
              <a:gd name="connsiteY1663" fmla="*/ 2354740 h 2451662"/>
              <a:gd name="connsiteX1664" fmla="*/ 1199004 w 2286002"/>
              <a:gd name="connsiteY1664" fmla="*/ 2349290 h 2451662"/>
              <a:gd name="connsiteX1665" fmla="*/ 1182642 w 2286002"/>
              <a:gd name="connsiteY1665" fmla="*/ 2347473 h 2451662"/>
              <a:gd name="connsiteX1666" fmla="*/ 1168097 w 2286002"/>
              <a:gd name="connsiteY1666" fmla="*/ 2354740 h 2451662"/>
              <a:gd name="connsiteX1667" fmla="*/ 1103556 w 2286002"/>
              <a:gd name="connsiteY1667" fmla="*/ 2346564 h 2451662"/>
              <a:gd name="connsiteX1668" fmla="*/ 1066286 w 2286002"/>
              <a:gd name="connsiteY1668" fmla="*/ 2345656 h 2451662"/>
              <a:gd name="connsiteX1669" fmla="*/ 1026289 w 2286002"/>
              <a:gd name="connsiteY1669" fmla="*/ 2340206 h 2451662"/>
              <a:gd name="connsiteX1670" fmla="*/ 958113 w 2286002"/>
              <a:gd name="connsiteY1670" fmla="*/ 2322945 h 2451662"/>
              <a:gd name="connsiteX1671" fmla="*/ 942659 w 2286002"/>
              <a:gd name="connsiteY1671" fmla="*/ 2327488 h 2451662"/>
              <a:gd name="connsiteX1672" fmla="*/ 908116 w 2286002"/>
              <a:gd name="connsiteY1672" fmla="*/ 2314770 h 2451662"/>
              <a:gd name="connsiteX1673" fmla="*/ 913570 w 2286002"/>
              <a:gd name="connsiteY1673" fmla="*/ 2313861 h 2451662"/>
              <a:gd name="connsiteX1674" fmla="*/ 895390 w 2286002"/>
              <a:gd name="connsiteY1674" fmla="*/ 2307502 h 2451662"/>
              <a:gd name="connsiteX1675" fmla="*/ 888118 w 2286002"/>
              <a:gd name="connsiteY1675" fmla="*/ 2310227 h 2451662"/>
              <a:gd name="connsiteX1676" fmla="*/ 844484 w 2286002"/>
              <a:gd name="connsiteY1676" fmla="*/ 2299326 h 2451662"/>
              <a:gd name="connsiteX1677" fmla="*/ 850847 w 2286002"/>
              <a:gd name="connsiteY1677" fmla="*/ 2296601 h 2451662"/>
              <a:gd name="connsiteX1678" fmla="*/ 817213 w 2286002"/>
              <a:gd name="connsiteY1678" fmla="*/ 2291150 h 2451662"/>
              <a:gd name="connsiteX1679" fmla="*/ 830849 w 2286002"/>
              <a:gd name="connsiteY1679" fmla="*/ 2294784 h 2451662"/>
              <a:gd name="connsiteX1680" fmla="*/ 824486 w 2286002"/>
              <a:gd name="connsiteY1680" fmla="*/ 2296601 h 2451662"/>
              <a:gd name="connsiteX1681" fmla="*/ 738128 w 2286002"/>
              <a:gd name="connsiteY1681" fmla="*/ 2259355 h 2451662"/>
              <a:gd name="connsiteX1682" fmla="*/ 727220 w 2286002"/>
              <a:gd name="connsiteY1682" fmla="*/ 2249363 h 2451662"/>
              <a:gd name="connsiteX1683" fmla="*/ 697222 w 2286002"/>
              <a:gd name="connsiteY1683" fmla="*/ 2240279 h 2451662"/>
              <a:gd name="connsiteX1684" fmla="*/ 687223 w 2286002"/>
              <a:gd name="connsiteY1684" fmla="*/ 2234828 h 2451662"/>
              <a:gd name="connsiteX1685" fmla="*/ 649953 w 2286002"/>
              <a:gd name="connsiteY1685" fmla="*/ 2219385 h 2451662"/>
              <a:gd name="connsiteX1686" fmla="*/ 659952 w 2286002"/>
              <a:gd name="connsiteY1686" fmla="*/ 2230286 h 2451662"/>
              <a:gd name="connsiteX1687" fmla="*/ 639954 w 2286002"/>
              <a:gd name="connsiteY1687" fmla="*/ 2219385 h 2451662"/>
              <a:gd name="connsiteX1688" fmla="*/ 636318 w 2286002"/>
              <a:gd name="connsiteY1688" fmla="*/ 2212117 h 2451662"/>
              <a:gd name="connsiteX1689" fmla="*/ 624501 w 2286002"/>
              <a:gd name="connsiteY1689" fmla="*/ 2207575 h 2451662"/>
              <a:gd name="connsiteX1690" fmla="*/ 642681 w 2286002"/>
              <a:gd name="connsiteY1690" fmla="*/ 2226652 h 2451662"/>
              <a:gd name="connsiteX1691" fmla="*/ 598138 w 2286002"/>
              <a:gd name="connsiteY1691" fmla="*/ 2205758 h 2451662"/>
              <a:gd name="connsiteX1692" fmla="*/ 593593 w 2286002"/>
              <a:gd name="connsiteY1692" fmla="*/ 2203033 h 2451662"/>
              <a:gd name="connsiteX1693" fmla="*/ 602684 w 2286002"/>
              <a:gd name="connsiteY1693" fmla="*/ 2220293 h 2451662"/>
              <a:gd name="connsiteX1694" fmla="*/ 559959 w 2286002"/>
              <a:gd name="connsiteY1694" fmla="*/ 2190315 h 2451662"/>
              <a:gd name="connsiteX1695" fmla="*/ 523598 w 2286002"/>
              <a:gd name="connsiteY1695" fmla="*/ 2157612 h 2451662"/>
              <a:gd name="connsiteX1696" fmla="*/ 522690 w 2286002"/>
              <a:gd name="connsiteY1696" fmla="*/ 2163971 h 2451662"/>
              <a:gd name="connsiteX1697" fmla="*/ 508145 w 2286002"/>
              <a:gd name="connsiteY1697" fmla="*/ 2150345 h 2451662"/>
              <a:gd name="connsiteX1698" fmla="*/ 501782 w 2286002"/>
              <a:gd name="connsiteY1698" fmla="*/ 2153070 h 2451662"/>
              <a:gd name="connsiteX1699" fmla="*/ 488146 w 2286002"/>
              <a:gd name="connsiteY1699" fmla="*/ 2138535 h 2451662"/>
              <a:gd name="connsiteX1700" fmla="*/ 508145 w 2286002"/>
              <a:gd name="connsiteY1700" fmla="*/ 2144894 h 2451662"/>
              <a:gd name="connsiteX1701" fmla="*/ 469966 w 2286002"/>
              <a:gd name="connsiteY1701" fmla="*/ 2119458 h 2451662"/>
              <a:gd name="connsiteX1702" fmla="*/ 484511 w 2286002"/>
              <a:gd name="connsiteY1702" fmla="*/ 2133993 h 2451662"/>
              <a:gd name="connsiteX1703" fmla="*/ 469057 w 2286002"/>
              <a:gd name="connsiteY1703" fmla="*/ 2133993 h 2451662"/>
              <a:gd name="connsiteX1704" fmla="*/ 470875 w 2286002"/>
              <a:gd name="connsiteY1704" fmla="*/ 2127634 h 2451662"/>
              <a:gd name="connsiteX1705" fmla="*/ 424515 w 2286002"/>
              <a:gd name="connsiteY1705" fmla="*/ 2101289 h 2451662"/>
              <a:gd name="connsiteX1706" fmla="*/ 434514 w 2286002"/>
              <a:gd name="connsiteY1706" fmla="*/ 2098564 h 2451662"/>
              <a:gd name="connsiteX1707" fmla="*/ 420879 w 2286002"/>
              <a:gd name="connsiteY1707" fmla="*/ 2088571 h 2451662"/>
              <a:gd name="connsiteX1708" fmla="*/ 417242 w 2286002"/>
              <a:gd name="connsiteY1708" fmla="*/ 2096747 h 2451662"/>
              <a:gd name="connsiteX1709" fmla="*/ 411789 w 2286002"/>
              <a:gd name="connsiteY1709" fmla="*/ 2085846 h 2451662"/>
              <a:gd name="connsiteX1710" fmla="*/ 393608 w 2286002"/>
              <a:gd name="connsiteY1710" fmla="*/ 2079487 h 2451662"/>
              <a:gd name="connsiteX1711" fmla="*/ 380882 w 2286002"/>
              <a:gd name="connsiteY1711" fmla="*/ 2071311 h 2451662"/>
              <a:gd name="connsiteX1712" fmla="*/ 369064 w 2286002"/>
              <a:gd name="connsiteY1712" fmla="*/ 2050418 h 2451662"/>
              <a:gd name="connsiteX1713" fmla="*/ 364519 w 2286002"/>
              <a:gd name="connsiteY1713" fmla="*/ 2054960 h 2451662"/>
              <a:gd name="connsiteX1714" fmla="*/ 349066 w 2286002"/>
              <a:gd name="connsiteY1714" fmla="*/ 2041334 h 2451662"/>
              <a:gd name="connsiteX1715" fmla="*/ 345430 w 2286002"/>
              <a:gd name="connsiteY1715" fmla="*/ 2029524 h 2451662"/>
              <a:gd name="connsiteX1716" fmla="*/ 339975 w 2286002"/>
              <a:gd name="connsiteY1716" fmla="*/ 2030432 h 2451662"/>
              <a:gd name="connsiteX1717" fmla="*/ 309069 w 2286002"/>
              <a:gd name="connsiteY1717" fmla="*/ 1980469 h 2451662"/>
              <a:gd name="connsiteX1718" fmla="*/ 293615 w 2286002"/>
              <a:gd name="connsiteY1718" fmla="*/ 1958667 h 2451662"/>
              <a:gd name="connsiteX1719" fmla="*/ 298160 w 2286002"/>
              <a:gd name="connsiteY1719" fmla="*/ 1955033 h 2451662"/>
              <a:gd name="connsiteX1720" fmla="*/ 280889 w 2286002"/>
              <a:gd name="connsiteY1720" fmla="*/ 1936864 h 2451662"/>
              <a:gd name="connsiteX1721" fmla="*/ 278162 w 2286002"/>
              <a:gd name="connsiteY1721" fmla="*/ 1945949 h 2451662"/>
              <a:gd name="connsiteX1722" fmla="*/ 269071 w 2286002"/>
              <a:gd name="connsiteY1722" fmla="*/ 1931414 h 2451662"/>
              <a:gd name="connsiteX1723" fmla="*/ 278162 w 2286002"/>
              <a:gd name="connsiteY1723" fmla="*/ 1935048 h 2451662"/>
              <a:gd name="connsiteX1724" fmla="*/ 269071 w 2286002"/>
              <a:gd name="connsiteY1724" fmla="*/ 1920513 h 2451662"/>
              <a:gd name="connsiteX1725" fmla="*/ 265435 w 2286002"/>
              <a:gd name="connsiteY1725" fmla="*/ 1923238 h 2451662"/>
              <a:gd name="connsiteX1726" fmla="*/ 230892 w 2286002"/>
              <a:gd name="connsiteY1726" fmla="*/ 1863282 h 2451662"/>
              <a:gd name="connsiteX1727" fmla="*/ 219984 w 2286002"/>
              <a:gd name="connsiteY1727" fmla="*/ 1856923 h 2451662"/>
              <a:gd name="connsiteX1728" fmla="*/ 225438 w 2286002"/>
              <a:gd name="connsiteY1728" fmla="*/ 1856923 h 2451662"/>
              <a:gd name="connsiteX1729" fmla="*/ 212712 w 2286002"/>
              <a:gd name="connsiteY1729" fmla="*/ 1837846 h 2451662"/>
              <a:gd name="connsiteX1730" fmla="*/ 197258 w 2286002"/>
              <a:gd name="connsiteY1730" fmla="*/ 1816952 h 2451662"/>
              <a:gd name="connsiteX1731" fmla="*/ 200894 w 2286002"/>
              <a:gd name="connsiteY1731" fmla="*/ 1815136 h 2451662"/>
              <a:gd name="connsiteX1732" fmla="*/ 193622 w 2286002"/>
              <a:gd name="connsiteY1732" fmla="*/ 1812410 h 2451662"/>
              <a:gd name="connsiteX1733" fmla="*/ 190895 w 2286002"/>
              <a:gd name="connsiteY1733" fmla="*/ 1797875 h 2451662"/>
              <a:gd name="connsiteX1734" fmla="*/ 180896 w 2286002"/>
              <a:gd name="connsiteY1734" fmla="*/ 1783341 h 2451662"/>
              <a:gd name="connsiteX1735" fmla="*/ 184532 w 2286002"/>
              <a:gd name="connsiteY1735" fmla="*/ 1787883 h 2451662"/>
              <a:gd name="connsiteX1736" fmla="*/ 171806 w 2286002"/>
              <a:gd name="connsiteY1736" fmla="*/ 1765172 h 2451662"/>
              <a:gd name="connsiteX1737" fmla="*/ 174533 w 2286002"/>
              <a:gd name="connsiteY1737" fmla="*/ 1776982 h 2451662"/>
              <a:gd name="connsiteX1738" fmla="*/ 166352 w 2286002"/>
              <a:gd name="connsiteY1738" fmla="*/ 1756088 h 2451662"/>
              <a:gd name="connsiteX1739" fmla="*/ 148171 w 2286002"/>
              <a:gd name="connsiteY1739" fmla="*/ 1729744 h 2451662"/>
              <a:gd name="connsiteX1740" fmla="*/ 158170 w 2286002"/>
              <a:gd name="connsiteY1740" fmla="*/ 1756996 h 2451662"/>
              <a:gd name="connsiteX1741" fmla="*/ 170897 w 2286002"/>
              <a:gd name="connsiteY1741" fmla="*/ 1776073 h 2451662"/>
              <a:gd name="connsiteX1742" fmla="*/ 177260 w 2286002"/>
              <a:gd name="connsiteY1742" fmla="*/ 1798784 h 2451662"/>
              <a:gd name="connsiteX1743" fmla="*/ 175442 w 2286002"/>
              <a:gd name="connsiteY1743" fmla="*/ 1806051 h 2451662"/>
              <a:gd name="connsiteX1744" fmla="*/ 171806 w 2286002"/>
              <a:gd name="connsiteY1744" fmla="*/ 1795150 h 2451662"/>
              <a:gd name="connsiteX1745" fmla="*/ 163625 w 2286002"/>
              <a:gd name="connsiteY1745" fmla="*/ 1789700 h 2451662"/>
              <a:gd name="connsiteX1746" fmla="*/ 166352 w 2286002"/>
              <a:gd name="connsiteY1746" fmla="*/ 1797875 h 2451662"/>
              <a:gd name="connsiteX1747" fmla="*/ 152716 w 2286002"/>
              <a:gd name="connsiteY1747" fmla="*/ 1782432 h 2451662"/>
              <a:gd name="connsiteX1748" fmla="*/ 141808 w 2286002"/>
              <a:gd name="connsiteY1748" fmla="*/ 1761539 h 2451662"/>
              <a:gd name="connsiteX1749" fmla="*/ 126355 w 2286002"/>
              <a:gd name="connsiteY1749" fmla="*/ 1729744 h 2451662"/>
              <a:gd name="connsiteX1750" fmla="*/ 129991 w 2286002"/>
              <a:gd name="connsiteY1750" fmla="*/ 1722476 h 2451662"/>
              <a:gd name="connsiteX1751" fmla="*/ 91811 w 2286002"/>
              <a:gd name="connsiteY1751" fmla="*/ 1628000 h 2451662"/>
              <a:gd name="connsiteX1752" fmla="*/ 97266 w 2286002"/>
              <a:gd name="connsiteY1752" fmla="*/ 1617099 h 2451662"/>
              <a:gd name="connsiteX1753" fmla="*/ 88175 w 2286002"/>
              <a:gd name="connsiteY1753" fmla="*/ 1617099 h 2451662"/>
              <a:gd name="connsiteX1754" fmla="*/ 62723 w 2286002"/>
              <a:gd name="connsiteY1754" fmla="*/ 1548967 h 2451662"/>
              <a:gd name="connsiteX1755" fmla="*/ 55451 w 2286002"/>
              <a:gd name="connsiteY1755" fmla="*/ 1479927 h 2451662"/>
              <a:gd name="connsiteX1756" fmla="*/ 67268 w 2286002"/>
              <a:gd name="connsiteY1756" fmla="*/ 1515355 h 2451662"/>
              <a:gd name="connsiteX1757" fmla="*/ 54541 w 2286002"/>
              <a:gd name="connsiteY1757" fmla="*/ 1477201 h 2451662"/>
              <a:gd name="connsiteX1758" fmla="*/ 49087 w 2286002"/>
              <a:gd name="connsiteY1758" fmla="*/ 1442681 h 2451662"/>
              <a:gd name="connsiteX1759" fmla="*/ 34543 w 2286002"/>
              <a:gd name="connsiteY1759" fmla="*/ 1389993 h 2451662"/>
              <a:gd name="connsiteX1760" fmla="*/ 30907 w 2286002"/>
              <a:gd name="connsiteY1760" fmla="*/ 1379092 h 2451662"/>
              <a:gd name="connsiteX1761" fmla="*/ 23635 w 2286002"/>
              <a:gd name="connsiteY1761" fmla="*/ 1318227 h 2451662"/>
              <a:gd name="connsiteX1762" fmla="*/ 23635 w 2286002"/>
              <a:gd name="connsiteY1762" fmla="*/ 1270989 h 2451662"/>
              <a:gd name="connsiteX1763" fmla="*/ 19090 w 2286002"/>
              <a:gd name="connsiteY1763" fmla="*/ 1271897 h 2451662"/>
              <a:gd name="connsiteX1764" fmla="*/ 22726 w 2286002"/>
              <a:gd name="connsiteY1764" fmla="*/ 1219209 h 2451662"/>
              <a:gd name="connsiteX1765" fmla="*/ 20908 w 2286002"/>
              <a:gd name="connsiteY1765" fmla="*/ 1219209 h 2451662"/>
              <a:gd name="connsiteX1766" fmla="*/ 23635 w 2286002"/>
              <a:gd name="connsiteY1766" fmla="*/ 1199227 h 2451662"/>
              <a:gd name="connsiteX1767" fmla="*/ 25453 w 2286002"/>
              <a:gd name="connsiteY1767" fmla="*/ 1181966 h 2451662"/>
              <a:gd name="connsiteX1768" fmla="*/ 19090 w 2286002"/>
              <a:gd name="connsiteY1768" fmla="*/ 1153807 h 2451662"/>
              <a:gd name="connsiteX1769" fmla="*/ 16363 w 2286002"/>
              <a:gd name="connsiteY1769" fmla="*/ 1164707 h 2451662"/>
              <a:gd name="connsiteX1770" fmla="*/ 11817 w 2286002"/>
              <a:gd name="connsiteY1770" fmla="*/ 1201952 h 2451662"/>
              <a:gd name="connsiteX1771" fmla="*/ 16363 w 2286002"/>
              <a:gd name="connsiteY1771" fmla="*/ 1204677 h 2451662"/>
              <a:gd name="connsiteX1772" fmla="*/ 10908 w 2286002"/>
              <a:gd name="connsiteY1772" fmla="*/ 1294608 h 2451662"/>
              <a:gd name="connsiteX1773" fmla="*/ 10908 w 2286002"/>
              <a:gd name="connsiteY1773" fmla="*/ 1314593 h 2451662"/>
              <a:gd name="connsiteX1774" fmla="*/ 21817 w 2286002"/>
              <a:gd name="connsiteY1774" fmla="*/ 1383634 h 2451662"/>
              <a:gd name="connsiteX1775" fmla="*/ 23635 w 2286002"/>
              <a:gd name="connsiteY1775" fmla="*/ 1419062 h 2451662"/>
              <a:gd name="connsiteX1776" fmla="*/ 23635 w 2286002"/>
              <a:gd name="connsiteY1776" fmla="*/ 1436322 h 2451662"/>
              <a:gd name="connsiteX1777" fmla="*/ 23635 w 2286002"/>
              <a:gd name="connsiteY1777" fmla="*/ 1450857 h 2451662"/>
              <a:gd name="connsiteX1778" fmla="*/ 17272 w 2286002"/>
              <a:gd name="connsiteY1778" fmla="*/ 1398168 h 2451662"/>
              <a:gd name="connsiteX1779" fmla="*/ 16363 w 2286002"/>
              <a:gd name="connsiteY1779" fmla="*/ 1383634 h 2451662"/>
              <a:gd name="connsiteX1780" fmla="*/ 12727 w 2286002"/>
              <a:gd name="connsiteY1780" fmla="*/ 1384542 h 2451662"/>
              <a:gd name="connsiteX1781" fmla="*/ 0 w 2286002"/>
              <a:gd name="connsiteY1781" fmla="*/ 1192867 h 2451662"/>
              <a:gd name="connsiteX1782" fmla="*/ 5454 w 2286002"/>
              <a:gd name="connsiteY1782" fmla="*/ 1099297 h 2451662"/>
              <a:gd name="connsiteX1783" fmla="*/ 7272 w 2286002"/>
              <a:gd name="connsiteY1783" fmla="*/ 1077496 h 2451662"/>
              <a:gd name="connsiteX1784" fmla="*/ 9999 w 2286002"/>
              <a:gd name="connsiteY1784" fmla="*/ 1055694 h 2451662"/>
              <a:gd name="connsiteX1785" fmla="*/ 16363 w 2286002"/>
              <a:gd name="connsiteY1785" fmla="*/ 1013907 h 2451662"/>
              <a:gd name="connsiteX1786" fmla="*/ 36361 w 2286002"/>
              <a:gd name="connsiteY1786" fmla="*/ 953042 h 2451662"/>
              <a:gd name="connsiteX1787" fmla="*/ 44542 w 2286002"/>
              <a:gd name="connsiteY1787" fmla="*/ 916706 h 2451662"/>
              <a:gd name="connsiteX1788" fmla="*/ 40906 w 2286002"/>
              <a:gd name="connsiteY1788" fmla="*/ 900354 h 2451662"/>
              <a:gd name="connsiteX1789" fmla="*/ 50905 w 2286002"/>
              <a:gd name="connsiteY1789" fmla="*/ 866743 h 2451662"/>
              <a:gd name="connsiteX1790" fmla="*/ 46360 w 2286002"/>
              <a:gd name="connsiteY1790" fmla="*/ 902170 h 2451662"/>
              <a:gd name="connsiteX1791" fmla="*/ 54541 w 2286002"/>
              <a:gd name="connsiteY1791" fmla="*/ 855842 h 2451662"/>
              <a:gd name="connsiteX1792" fmla="*/ 71813 w 2286002"/>
              <a:gd name="connsiteY1792" fmla="*/ 809512 h 2451662"/>
              <a:gd name="connsiteX1793" fmla="*/ 82721 w 2286002"/>
              <a:gd name="connsiteY1793" fmla="*/ 788618 h 2451662"/>
              <a:gd name="connsiteX1794" fmla="*/ 87266 w 2286002"/>
              <a:gd name="connsiteY1794" fmla="*/ 790435 h 2451662"/>
              <a:gd name="connsiteX1795" fmla="*/ 99084 w 2286002"/>
              <a:gd name="connsiteY1795" fmla="*/ 758640 h 2451662"/>
              <a:gd name="connsiteX1796" fmla="*/ 99993 w 2286002"/>
              <a:gd name="connsiteY1796" fmla="*/ 764999 h 2451662"/>
              <a:gd name="connsiteX1797" fmla="*/ 104538 w 2286002"/>
              <a:gd name="connsiteY1797" fmla="*/ 747739 h 2451662"/>
              <a:gd name="connsiteX1798" fmla="*/ 102720 w 2286002"/>
              <a:gd name="connsiteY1798" fmla="*/ 765908 h 2451662"/>
              <a:gd name="connsiteX1799" fmla="*/ 86358 w 2286002"/>
              <a:gd name="connsiteY1799" fmla="*/ 805878 h 2451662"/>
              <a:gd name="connsiteX1800" fmla="*/ 95448 w 2286002"/>
              <a:gd name="connsiteY1800" fmla="*/ 784985 h 2451662"/>
              <a:gd name="connsiteX1801" fmla="*/ 99084 w 2286002"/>
              <a:gd name="connsiteY1801" fmla="*/ 792252 h 2451662"/>
              <a:gd name="connsiteX1802" fmla="*/ 88175 w 2286002"/>
              <a:gd name="connsiteY1802" fmla="*/ 809512 h 2451662"/>
              <a:gd name="connsiteX1803" fmla="*/ 99993 w 2286002"/>
              <a:gd name="connsiteY1803" fmla="*/ 802245 h 2451662"/>
              <a:gd name="connsiteX1804" fmla="*/ 88175 w 2286002"/>
              <a:gd name="connsiteY1804" fmla="*/ 815870 h 2451662"/>
              <a:gd name="connsiteX1805" fmla="*/ 94539 w 2286002"/>
              <a:gd name="connsiteY1805" fmla="*/ 817688 h 2451662"/>
              <a:gd name="connsiteX1806" fmla="*/ 91811 w 2286002"/>
              <a:gd name="connsiteY1806" fmla="*/ 821321 h 2451662"/>
              <a:gd name="connsiteX1807" fmla="*/ 94539 w 2286002"/>
              <a:gd name="connsiteY1807" fmla="*/ 822230 h 2451662"/>
              <a:gd name="connsiteX1808" fmla="*/ 99084 w 2286002"/>
              <a:gd name="connsiteY1808" fmla="*/ 824955 h 2451662"/>
              <a:gd name="connsiteX1809" fmla="*/ 97266 w 2286002"/>
              <a:gd name="connsiteY1809" fmla="*/ 822230 h 2451662"/>
              <a:gd name="connsiteX1810" fmla="*/ 101811 w 2286002"/>
              <a:gd name="connsiteY1810" fmla="*/ 805878 h 2451662"/>
              <a:gd name="connsiteX1811" fmla="*/ 100902 w 2286002"/>
              <a:gd name="connsiteY1811" fmla="*/ 824955 h 2451662"/>
              <a:gd name="connsiteX1812" fmla="*/ 112719 w 2286002"/>
              <a:gd name="connsiteY1812" fmla="*/ 831315 h 2451662"/>
              <a:gd name="connsiteX1813" fmla="*/ 114537 w 2286002"/>
              <a:gd name="connsiteY1813" fmla="*/ 830406 h 2451662"/>
              <a:gd name="connsiteX1814" fmla="*/ 116355 w 2286002"/>
              <a:gd name="connsiteY1814" fmla="*/ 822230 h 2451662"/>
              <a:gd name="connsiteX1815" fmla="*/ 119991 w 2286002"/>
              <a:gd name="connsiteY1815" fmla="*/ 814054 h 2451662"/>
              <a:gd name="connsiteX1816" fmla="*/ 122719 w 2286002"/>
              <a:gd name="connsiteY1816" fmla="*/ 793160 h 2451662"/>
              <a:gd name="connsiteX1817" fmla="*/ 140899 w 2286002"/>
              <a:gd name="connsiteY1817" fmla="*/ 743197 h 2451662"/>
              <a:gd name="connsiteX1818" fmla="*/ 151807 w 2286002"/>
              <a:gd name="connsiteY1818" fmla="*/ 733204 h 2451662"/>
              <a:gd name="connsiteX1819" fmla="*/ 151807 w 2286002"/>
              <a:gd name="connsiteY1819" fmla="*/ 726846 h 2451662"/>
              <a:gd name="connsiteX1820" fmla="*/ 156352 w 2286002"/>
              <a:gd name="connsiteY1820" fmla="*/ 724121 h 2451662"/>
              <a:gd name="connsiteX1821" fmla="*/ 158170 w 2286002"/>
              <a:gd name="connsiteY1821" fmla="*/ 714128 h 2451662"/>
              <a:gd name="connsiteX1822" fmla="*/ 170897 w 2286002"/>
              <a:gd name="connsiteY1822" fmla="*/ 701410 h 2451662"/>
              <a:gd name="connsiteX1823" fmla="*/ 175442 w 2286002"/>
              <a:gd name="connsiteY1823" fmla="*/ 690509 h 2451662"/>
              <a:gd name="connsiteX1824" fmla="*/ 174533 w 2286002"/>
              <a:gd name="connsiteY1824" fmla="*/ 691417 h 2451662"/>
              <a:gd name="connsiteX1825" fmla="*/ 191804 w 2286002"/>
              <a:gd name="connsiteY1825" fmla="*/ 657806 h 2451662"/>
              <a:gd name="connsiteX1826" fmla="*/ 236347 w 2286002"/>
              <a:gd name="connsiteY1826" fmla="*/ 588765 h 2451662"/>
              <a:gd name="connsiteX1827" fmla="*/ 254527 w 2286002"/>
              <a:gd name="connsiteY1827" fmla="*/ 557880 h 2451662"/>
              <a:gd name="connsiteX1828" fmla="*/ 260890 w 2286002"/>
              <a:gd name="connsiteY1828" fmla="*/ 556062 h 2451662"/>
              <a:gd name="connsiteX1829" fmla="*/ 283616 w 2286002"/>
              <a:gd name="connsiteY1829" fmla="*/ 523360 h 2451662"/>
              <a:gd name="connsiteX1830" fmla="*/ 294524 w 2286002"/>
              <a:gd name="connsiteY1830" fmla="*/ 501558 h 2451662"/>
              <a:gd name="connsiteX1831" fmla="*/ 292706 w 2286002"/>
              <a:gd name="connsiteY1831" fmla="*/ 499741 h 2451662"/>
              <a:gd name="connsiteX1832" fmla="*/ 298160 w 2286002"/>
              <a:gd name="connsiteY1832" fmla="*/ 495199 h 2451662"/>
              <a:gd name="connsiteX1833" fmla="*/ 302706 w 2286002"/>
              <a:gd name="connsiteY1833" fmla="*/ 489748 h 2451662"/>
              <a:gd name="connsiteX1834" fmla="*/ 322704 w 2286002"/>
              <a:gd name="connsiteY1834" fmla="*/ 467037 h 2451662"/>
              <a:gd name="connsiteX1835" fmla="*/ 340884 w 2286002"/>
              <a:gd name="connsiteY1835" fmla="*/ 444327 h 2451662"/>
              <a:gd name="connsiteX1836" fmla="*/ 389972 w 2286002"/>
              <a:gd name="connsiteY1836" fmla="*/ 370744 h 2451662"/>
              <a:gd name="connsiteX1837" fmla="*/ 457240 w 2286002"/>
              <a:gd name="connsiteY1837" fmla="*/ 311696 h 2451662"/>
              <a:gd name="connsiteX1838" fmla="*/ 467239 w 2286002"/>
              <a:gd name="connsiteY1838" fmla="*/ 311696 h 2451662"/>
              <a:gd name="connsiteX1839" fmla="*/ 526326 w 2286002"/>
              <a:gd name="connsiteY1839" fmla="*/ 269000 h 2451662"/>
              <a:gd name="connsiteX1840" fmla="*/ 592684 w 2286002"/>
              <a:gd name="connsiteY1840" fmla="*/ 229029 h 2451662"/>
              <a:gd name="connsiteX1841" fmla="*/ 681769 w 2286002"/>
              <a:gd name="connsiteY1841" fmla="*/ 174524 h 2451662"/>
              <a:gd name="connsiteX1842" fmla="*/ 735401 w 2286002"/>
              <a:gd name="connsiteY1842" fmla="*/ 161806 h 2451662"/>
              <a:gd name="connsiteX1843" fmla="*/ 781762 w 2286002"/>
              <a:gd name="connsiteY1843" fmla="*/ 166348 h 2451662"/>
              <a:gd name="connsiteX1844" fmla="*/ 877209 w 2286002"/>
              <a:gd name="connsiteY1844" fmla="*/ 148179 h 2451662"/>
              <a:gd name="connsiteX1845" fmla="*/ 895390 w 2286002"/>
              <a:gd name="connsiteY1845" fmla="*/ 151813 h 2451662"/>
              <a:gd name="connsiteX1846" fmla="*/ 905389 w 2286002"/>
              <a:gd name="connsiteY1846" fmla="*/ 144545 h 2451662"/>
              <a:gd name="connsiteX1847" fmla="*/ 1051681 w 2286002"/>
              <a:gd name="connsiteY1847" fmla="*/ 127720 h 2451662"/>
              <a:gd name="connsiteX1848" fmla="*/ 1064611 w 2286002"/>
              <a:gd name="connsiteY1848" fmla="*/ 130154 h 2451662"/>
              <a:gd name="connsiteX1849" fmla="*/ 991860 w 2286002"/>
              <a:gd name="connsiteY1849" fmla="*/ 141088 h 2451662"/>
              <a:gd name="connsiteX1850" fmla="*/ 955484 w 2286002"/>
              <a:gd name="connsiteY1850" fmla="*/ 147465 h 2451662"/>
              <a:gd name="connsiteX1851" fmla="*/ 917289 w 2286002"/>
              <a:gd name="connsiteY1851" fmla="*/ 155665 h 2451662"/>
              <a:gd name="connsiteX1852" fmla="*/ 949118 w 2286002"/>
              <a:gd name="connsiteY1852" fmla="*/ 142910 h 2451662"/>
              <a:gd name="connsiteX1853" fmla="*/ 985494 w 2286002"/>
              <a:gd name="connsiteY1853" fmla="*/ 135621 h 2451662"/>
              <a:gd name="connsiteX1854" fmla="*/ 1006410 w 2286002"/>
              <a:gd name="connsiteY1854" fmla="*/ 138354 h 2451662"/>
              <a:gd name="connsiteX1855" fmla="*/ 1051681 w 2286002"/>
              <a:gd name="connsiteY1855" fmla="*/ 127720 h 2451662"/>
              <a:gd name="connsiteX1856" fmla="*/ 1127044 w 2286002"/>
              <a:gd name="connsiteY1856" fmla="*/ 118418 h 2451662"/>
              <a:gd name="connsiteX1857" fmla="*/ 1146954 w 2286002"/>
              <a:gd name="connsiteY1857" fmla="*/ 120214 h 2451662"/>
              <a:gd name="connsiteX1858" fmla="*/ 1127044 w 2286002"/>
              <a:gd name="connsiteY1858" fmla="*/ 125602 h 2451662"/>
              <a:gd name="connsiteX1859" fmla="*/ 1127044 w 2286002"/>
              <a:gd name="connsiteY1859" fmla="*/ 118418 h 2451662"/>
              <a:gd name="connsiteX1860" fmla="*/ 1075174 w 2286002"/>
              <a:gd name="connsiteY1860" fmla="*/ 115430 h 2451662"/>
              <a:gd name="connsiteX1861" fmla="*/ 1103630 w 2286002"/>
              <a:gd name="connsiteY1861" fmla="*/ 119946 h 2451662"/>
              <a:gd name="connsiteX1862" fmla="*/ 1104548 w 2286002"/>
              <a:gd name="connsiteY1862" fmla="*/ 128980 h 2451662"/>
              <a:gd name="connsiteX1863" fmla="*/ 1075174 w 2286002"/>
              <a:gd name="connsiteY1863" fmla="*/ 115430 h 2451662"/>
              <a:gd name="connsiteX1864" fmla="*/ 931674 w 2286002"/>
              <a:gd name="connsiteY1864" fmla="*/ 26944 h 2451662"/>
              <a:gd name="connsiteX1865" fmla="*/ 936191 w 2286002"/>
              <a:gd name="connsiteY1865" fmla="*/ 27986 h 2451662"/>
              <a:gd name="connsiteX1866" fmla="*/ 930770 w 2286002"/>
              <a:gd name="connsiteY1866" fmla="*/ 32619 h 2451662"/>
              <a:gd name="connsiteX1867" fmla="*/ 922640 w 2286002"/>
              <a:gd name="connsiteY1867" fmla="*/ 34472 h 2451662"/>
              <a:gd name="connsiteX1868" fmla="*/ 924447 w 2286002"/>
              <a:gd name="connsiteY1868" fmla="*/ 27986 h 2451662"/>
              <a:gd name="connsiteX1869" fmla="*/ 931674 w 2286002"/>
              <a:gd name="connsiteY1869" fmla="*/ 26944 h 2451662"/>
              <a:gd name="connsiteX1870" fmla="*/ 1081845 w 2286002"/>
              <a:gd name="connsiteY1870" fmla="*/ 0 h 2451662"/>
              <a:gd name="connsiteX1871" fmla="*/ 1079115 w 2286002"/>
              <a:gd name="connsiteY1871" fmla="*/ 9097 h 2451662"/>
              <a:gd name="connsiteX1872" fmla="*/ 1055454 w 2286002"/>
              <a:gd name="connsiteY1872" fmla="*/ 10007 h 2451662"/>
              <a:gd name="connsiteX1873" fmla="*/ 1072745 w 2286002"/>
              <a:gd name="connsiteY1873" fmla="*/ 5458 h 2451662"/>
              <a:gd name="connsiteX1874" fmla="*/ 1023603 w 2286002"/>
              <a:gd name="connsiteY1874" fmla="*/ 15465 h 2451662"/>
              <a:gd name="connsiteX1875" fmla="*/ 1019963 w 2286002"/>
              <a:gd name="connsiteY1875" fmla="*/ 11826 h 2451662"/>
              <a:gd name="connsiteX1876" fmla="*/ 1012683 w 2286002"/>
              <a:gd name="connsiteY1876" fmla="*/ 19104 h 2451662"/>
              <a:gd name="connsiteX1877" fmla="*/ 938970 w 2286002"/>
              <a:gd name="connsiteY1877" fmla="*/ 24562 h 2451662"/>
              <a:gd name="connsiteX1878" fmla="*/ 948981 w 2286002"/>
              <a:gd name="connsiteY1878" fmla="*/ 16375 h 2451662"/>
              <a:gd name="connsiteX1879" fmla="*/ 958991 w 2286002"/>
              <a:gd name="connsiteY1879" fmla="*/ 20923 h 2451662"/>
              <a:gd name="connsiteX1880" fmla="*/ 964451 w 2286002"/>
              <a:gd name="connsiteY1880" fmla="*/ 18194 h 2451662"/>
              <a:gd name="connsiteX1881" fmla="*/ 993572 w 2286002"/>
              <a:gd name="connsiteY1881" fmla="*/ 10007 h 2451662"/>
              <a:gd name="connsiteX1882" fmla="*/ 997212 w 2286002"/>
              <a:gd name="connsiteY1882" fmla="*/ 15465 h 2451662"/>
              <a:gd name="connsiteX1883" fmla="*/ 1014503 w 2286002"/>
              <a:gd name="connsiteY1883" fmla="*/ 12736 h 2451662"/>
              <a:gd name="connsiteX1884" fmla="*/ 1029063 w 2286002"/>
              <a:gd name="connsiteY1884" fmla="*/ 6368 h 2451662"/>
              <a:gd name="connsiteX1885" fmla="*/ 1081845 w 2286002"/>
              <a:gd name="connsiteY1885" fmla="*/ 0 h 245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</a:cxnLst>
            <a:rect l="l" t="t" r="r" b="b"/>
            <a:pathLst>
              <a:path w="2286002" h="2451662">
                <a:moveTo>
                  <a:pt x="1114821" y="2443832"/>
                </a:moveTo>
                <a:cubicBezTo>
                  <a:pt x="1118403" y="2443636"/>
                  <a:pt x="1121714" y="2444029"/>
                  <a:pt x="1123540" y="2445376"/>
                </a:cubicBezTo>
                <a:cubicBezTo>
                  <a:pt x="1118060" y="2447172"/>
                  <a:pt x="1103447" y="2443580"/>
                  <a:pt x="1108014" y="2451662"/>
                </a:cubicBezTo>
                <a:cubicBezTo>
                  <a:pt x="1090889" y="2450315"/>
                  <a:pt x="1104075" y="2444422"/>
                  <a:pt x="1114821" y="2443832"/>
                </a:cubicBezTo>
                <a:close/>
                <a:moveTo>
                  <a:pt x="1250138" y="2390969"/>
                </a:moveTo>
                <a:cubicBezTo>
                  <a:pt x="1254891" y="2390745"/>
                  <a:pt x="1259418" y="2390745"/>
                  <a:pt x="1265303" y="2392092"/>
                </a:cubicBezTo>
                <a:cubicBezTo>
                  <a:pt x="1250817" y="2401072"/>
                  <a:pt x="1265303" y="2394786"/>
                  <a:pt x="1253533" y="2392990"/>
                </a:cubicBezTo>
                <a:cubicBezTo>
                  <a:pt x="1247195" y="2392092"/>
                  <a:pt x="1237236" y="2396582"/>
                  <a:pt x="1233615" y="2391193"/>
                </a:cubicBezTo>
                <a:cubicBezTo>
                  <a:pt x="1240405" y="2391642"/>
                  <a:pt x="1245384" y="2391193"/>
                  <a:pt x="1250138" y="2390969"/>
                </a:cubicBezTo>
                <a:close/>
                <a:moveTo>
                  <a:pt x="1166347" y="2386618"/>
                </a:moveTo>
                <a:cubicBezTo>
                  <a:pt x="1188180" y="2390176"/>
                  <a:pt x="1199096" y="2388397"/>
                  <a:pt x="1216381" y="2390176"/>
                </a:cubicBezTo>
                <a:cubicBezTo>
                  <a:pt x="1201825" y="2392844"/>
                  <a:pt x="1181812" y="2395513"/>
                  <a:pt x="1169076" y="2390176"/>
                </a:cubicBezTo>
                <a:cubicBezTo>
                  <a:pt x="1174534" y="2389286"/>
                  <a:pt x="1168166" y="2388397"/>
                  <a:pt x="1166347" y="2386618"/>
                </a:cubicBezTo>
                <a:close/>
                <a:moveTo>
                  <a:pt x="1341974" y="2383005"/>
                </a:moveTo>
                <a:cubicBezTo>
                  <a:pt x="1347530" y="2382796"/>
                  <a:pt x="1352292" y="2383005"/>
                  <a:pt x="1355920" y="2383838"/>
                </a:cubicBezTo>
                <a:cubicBezTo>
                  <a:pt x="1345943" y="2384672"/>
                  <a:pt x="1321452" y="2387174"/>
                  <a:pt x="1323266" y="2384672"/>
                </a:cubicBezTo>
                <a:cubicBezTo>
                  <a:pt x="1330069" y="2383838"/>
                  <a:pt x="1336419" y="2383213"/>
                  <a:pt x="1341974" y="2383005"/>
                </a:cubicBezTo>
                <a:close/>
                <a:moveTo>
                  <a:pt x="1204394" y="2371052"/>
                </a:moveTo>
                <a:cubicBezTo>
                  <a:pt x="1212570" y="2372883"/>
                  <a:pt x="1219838" y="2374714"/>
                  <a:pt x="1229831" y="2374714"/>
                </a:cubicBezTo>
                <a:cubicBezTo>
                  <a:pt x="1228015" y="2380208"/>
                  <a:pt x="1229831" y="2378377"/>
                  <a:pt x="1227106" y="2383871"/>
                </a:cubicBezTo>
                <a:cubicBezTo>
                  <a:pt x="1232557" y="2382955"/>
                  <a:pt x="1235283" y="2385702"/>
                  <a:pt x="1230740" y="2386618"/>
                </a:cubicBezTo>
                <a:cubicBezTo>
                  <a:pt x="1227106" y="2382955"/>
                  <a:pt x="1213479" y="2383871"/>
                  <a:pt x="1209845" y="2380208"/>
                </a:cubicBezTo>
                <a:cubicBezTo>
                  <a:pt x="1213479" y="2379293"/>
                  <a:pt x="1218022" y="2379293"/>
                  <a:pt x="1218930" y="2378377"/>
                </a:cubicBezTo>
                <a:cubicBezTo>
                  <a:pt x="1212570" y="2374714"/>
                  <a:pt x="1207120" y="2382955"/>
                  <a:pt x="1198943" y="2378377"/>
                </a:cubicBezTo>
                <a:cubicBezTo>
                  <a:pt x="1198035" y="2374714"/>
                  <a:pt x="1199852" y="2371967"/>
                  <a:pt x="1204394" y="2371052"/>
                </a:cubicBezTo>
                <a:close/>
                <a:moveTo>
                  <a:pt x="1263862" y="2368571"/>
                </a:moveTo>
                <a:cubicBezTo>
                  <a:pt x="1269298" y="2369042"/>
                  <a:pt x="1274054" y="2369983"/>
                  <a:pt x="1279037" y="2370923"/>
                </a:cubicBezTo>
                <a:cubicBezTo>
                  <a:pt x="1270883" y="2376568"/>
                  <a:pt x="1288096" y="2375627"/>
                  <a:pt x="1282661" y="2378450"/>
                </a:cubicBezTo>
                <a:cubicBezTo>
                  <a:pt x="1279037" y="2376568"/>
                  <a:pt x="1269071" y="2376568"/>
                  <a:pt x="1265447" y="2379391"/>
                </a:cubicBezTo>
                <a:cubicBezTo>
                  <a:pt x="1261824" y="2375627"/>
                  <a:pt x="1266353" y="2374687"/>
                  <a:pt x="1261824" y="2372805"/>
                </a:cubicBezTo>
                <a:cubicBezTo>
                  <a:pt x="1260012" y="2377509"/>
                  <a:pt x="1246422" y="2379391"/>
                  <a:pt x="1239174" y="2378450"/>
                </a:cubicBezTo>
                <a:cubicBezTo>
                  <a:pt x="1240986" y="2375627"/>
                  <a:pt x="1251858" y="2372805"/>
                  <a:pt x="1244610" y="2369042"/>
                </a:cubicBezTo>
                <a:cubicBezTo>
                  <a:pt x="1252311" y="2368101"/>
                  <a:pt x="1258426" y="2368101"/>
                  <a:pt x="1263862" y="2368571"/>
                </a:cubicBezTo>
                <a:close/>
                <a:moveTo>
                  <a:pt x="1172462" y="2368272"/>
                </a:moveTo>
                <a:cubicBezTo>
                  <a:pt x="1186138" y="2369161"/>
                  <a:pt x="1193432" y="2369161"/>
                  <a:pt x="1195255" y="2377167"/>
                </a:cubicBezTo>
                <a:cubicBezTo>
                  <a:pt x="1189785" y="2373609"/>
                  <a:pt x="1178844" y="2371830"/>
                  <a:pt x="1172462" y="2368272"/>
                </a:cubicBezTo>
                <a:close/>
                <a:moveTo>
                  <a:pt x="1244178" y="2366604"/>
                </a:moveTo>
                <a:cubicBezTo>
                  <a:pt x="1240539" y="2367438"/>
                  <a:pt x="1237810" y="2368272"/>
                  <a:pt x="1235990" y="2369940"/>
                </a:cubicBezTo>
                <a:cubicBezTo>
                  <a:pt x="1204150" y="2368272"/>
                  <a:pt x="1237810" y="2366604"/>
                  <a:pt x="1244178" y="2366604"/>
                </a:cubicBezTo>
                <a:close/>
                <a:moveTo>
                  <a:pt x="999889" y="2361963"/>
                </a:moveTo>
                <a:cubicBezTo>
                  <a:pt x="1005331" y="2363801"/>
                  <a:pt x="993539" y="2366556"/>
                  <a:pt x="995354" y="2371148"/>
                </a:cubicBezTo>
                <a:cubicBezTo>
                  <a:pt x="1006238" y="2372985"/>
                  <a:pt x="1006238" y="2372985"/>
                  <a:pt x="1006238" y="2372985"/>
                </a:cubicBezTo>
                <a:cubicBezTo>
                  <a:pt x="1008052" y="2365637"/>
                  <a:pt x="1008052" y="2365637"/>
                  <a:pt x="1008052" y="2365637"/>
                </a:cubicBezTo>
                <a:cubicBezTo>
                  <a:pt x="1016216" y="2372067"/>
                  <a:pt x="1033450" y="2372985"/>
                  <a:pt x="1026193" y="2378496"/>
                </a:cubicBezTo>
                <a:cubicBezTo>
                  <a:pt x="1030728" y="2376659"/>
                  <a:pt x="1037985" y="2378496"/>
                  <a:pt x="1040706" y="2382170"/>
                </a:cubicBezTo>
                <a:cubicBezTo>
                  <a:pt x="1018030" y="2380334"/>
                  <a:pt x="1012587" y="2373904"/>
                  <a:pt x="994447" y="2374823"/>
                </a:cubicBezTo>
                <a:cubicBezTo>
                  <a:pt x="994447" y="2372985"/>
                  <a:pt x="994447" y="2371148"/>
                  <a:pt x="989004" y="2370230"/>
                </a:cubicBezTo>
                <a:cubicBezTo>
                  <a:pt x="998075" y="2367474"/>
                  <a:pt x="989911" y="2361045"/>
                  <a:pt x="999889" y="2361963"/>
                </a:cubicBezTo>
                <a:close/>
                <a:moveTo>
                  <a:pt x="1387280" y="2361161"/>
                </a:moveTo>
                <a:cubicBezTo>
                  <a:pt x="1391601" y="2360582"/>
                  <a:pt x="1396149" y="2361508"/>
                  <a:pt x="1395240" y="2364751"/>
                </a:cubicBezTo>
                <a:cubicBezTo>
                  <a:pt x="1387962" y="2365678"/>
                  <a:pt x="1386143" y="2362898"/>
                  <a:pt x="1380685" y="2366604"/>
                </a:cubicBezTo>
                <a:cubicBezTo>
                  <a:pt x="1378865" y="2363824"/>
                  <a:pt x="1382959" y="2361740"/>
                  <a:pt x="1387280" y="2361161"/>
                </a:cubicBezTo>
                <a:close/>
                <a:moveTo>
                  <a:pt x="935999" y="2344235"/>
                </a:moveTo>
                <a:cubicBezTo>
                  <a:pt x="938587" y="2343502"/>
                  <a:pt x="945833" y="2346778"/>
                  <a:pt x="949974" y="2347468"/>
                </a:cubicBezTo>
                <a:cubicBezTo>
                  <a:pt x="949974" y="2353903"/>
                  <a:pt x="960096" y="2362179"/>
                  <a:pt x="948134" y="2364937"/>
                </a:cubicBezTo>
                <a:cubicBezTo>
                  <a:pt x="949974" y="2362179"/>
                  <a:pt x="945373" y="2361259"/>
                  <a:pt x="943533" y="2359420"/>
                </a:cubicBezTo>
                <a:cubicBezTo>
                  <a:pt x="952735" y="2357581"/>
                  <a:pt x="951814" y="2349306"/>
                  <a:pt x="935252" y="2346548"/>
                </a:cubicBezTo>
                <a:cubicBezTo>
                  <a:pt x="934791" y="2345169"/>
                  <a:pt x="935136" y="2344479"/>
                  <a:pt x="935999" y="2344235"/>
                </a:cubicBezTo>
                <a:close/>
                <a:moveTo>
                  <a:pt x="854302" y="2337200"/>
                </a:moveTo>
                <a:cubicBezTo>
                  <a:pt x="854297" y="2337065"/>
                  <a:pt x="854693" y="2337093"/>
                  <a:pt x="855599" y="2337325"/>
                </a:cubicBezTo>
                <a:cubicBezTo>
                  <a:pt x="868277" y="2343811"/>
                  <a:pt x="877334" y="2338252"/>
                  <a:pt x="881862" y="2342885"/>
                </a:cubicBezTo>
                <a:cubicBezTo>
                  <a:pt x="877334" y="2343811"/>
                  <a:pt x="870994" y="2341958"/>
                  <a:pt x="869183" y="2344738"/>
                </a:cubicBezTo>
                <a:cubicBezTo>
                  <a:pt x="882767" y="2348444"/>
                  <a:pt x="904503" y="2345664"/>
                  <a:pt x="897258" y="2352150"/>
                </a:cubicBezTo>
                <a:cubicBezTo>
                  <a:pt x="893635" y="2347517"/>
                  <a:pt x="880050" y="2349371"/>
                  <a:pt x="876428" y="2351223"/>
                </a:cubicBezTo>
                <a:cubicBezTo>
                  <a:pt x="874051" y="2347170"/>
                  <a:pt x="854339" y="2338150"/>
                  <a:pt x="854302" y="2337200"/>
                </a:cubicBezTo>
                <a:close/>
                <a:moveTo>
                  <a:pt x="898943" y="2335472"/>
                </a:moveTo>
                <a:cubicBezTo>
                  <a:pt x="906281" y="2337325"/>
                  <a:pt x="917289" y="2339178"/>
                  <a:pt x="911785" y="2343811"/>
                </a:cubicBezTo>
                <a:cubicBezTo>
                  <a:pt x="905364" y="2341032"/>
                  <a:pt x="899860" y="2339178"/>
                  <a:pt x="898943" y="2335472"/>
                </a:cubicBezTo>
                <a:close/>
                <a:moveTo>
                  <a:pt x="1420840" y="2333221"/>
                </a:moveTo>
                <a:cubicBezTo>
                  <a:pt x="1422218" y="2333457"/>
                  <a:pt x="1422949" y="2334166"/>
                  <a:pt x="1422499" y="2335583"/>
                </a:cubicBezTo>
                <a:cubicBezTo>
                  <a:pt x="1412599" y="2336529"/>
                  <a:pt x="1410798" y="2339364"/>
                  <a:pt x="1405398" y="2337474"/>
                </a:cubicBezTo>
                <a:cubicBezTo>
                  <a:pt x="1406748" y="2336056"/>
                  <a:pt x="1416705" y="2332512"/>
                  <a:pt x="1420840" y="2333221"/>
                </a:cubicBezTo>
                <a:close/>
                <a:moveTo>
                  <a:pt x="1054605" y="2309343"/>
                </a:moveTo>
                <a:cubicBezTo>
                  <a:pt x="1059052" y="2309343"/>
                  <a:pt x="1063500" y="2310270"/>
                  <a:pt x="1067947" y="2311196"/>
                </a:cubicBezTo>
                <a:cubicBezTo>
                  <a:pt x="1067947" y="2312123"/>
                  <a:pt x="1067947" y="2312123"/>
                  <a:pt x="1067947" y="2312123"/>
                </a:cubicBezTo>
                <a:cubicBezTo>
                  <a:pt x="1063500" y="2311196"/>
                  <a:pt x="1059052" y="2310270"/>
                  <a:pt x="1054605" y="2309343"/>
                </a:cubicBezTo>
                <a:close/>
                <a:moveTo>
                  <a:pt x="1578849" y="2306509"/>
                </a:moveTo>
                <a:cubicBezTo>
                  <a:pt x="1575214" y="2316500"/>
                  <a:pt x="1568854" y="2316500"/>
                  <a:pt x="1556133" y="2323766"/>
                </a:cubicBezTo>
                <a:cubicBezTo>
                  <a:pt x="1552498" y="2320133"/>
                  <a:pt x="1562494" y="2318316"/>
                  <a:pt x="1562494" y="2315592"/>
                </a:cubicBezTo>
                <a:cubicBezTo>
                  <a:pt x="1558859" y="2316500"/>
                  <a:pt x="1557042" y="2316500"/>
                  <a:pt x="1554316" y="2316500"/>
                </a:cubicBezTo>
                <a:cubicBezTo>
                  <a:pt x="1559768" y="2321949"/>
                  <a:pt x="1541595" y="2325583"/>
                  <a:pt x="1551590" y="2327399"/>
                </a:cubicBezTo>
                <a:cubicBezTo>
                  <a:pt x="1530691" y="2332849"/>
                  <a:pt x="1507975" y="2335574"/>
                  <a:pt x="1482533" y="2341023"/>
                </a:cubicBezTo>
                <a:cubicBezTo>
                  <a:pt x="1470721" y="2343748"/>
                  <a:pt x="1457091" y="2346473"/>
                  <a:pt x="1443462" y="2350106"/>
                </a:cubicBezTo>
                <a:cubicBezTo>
                  <a:pt x="1437101" y="2351015"/>
                  <a:pt x="1429832" y="2352831"/>
                  <a:pt x="1422563" y="2354648"/>
                </a:cubicBezTo>
                <a:cubicBezTo>
                  <a:pt x="1415294" y="2356464"/>
                  <a:pt x="1408025" y="2357372"/>
                  <a:pt x="1399847" y="2359189"/>
                </a:cubicBezTo>
                <a:cubicBezTo>
                  <a:pt x="1399847" y="2356464"/>
                  <a:pt x="1397121" y="2355556"/>
                  <a:pt x="1393487" y="2355556"/>
                </a:cubicBezTo>
                <a:cubicBezTo>
                  <a:pt x="1387126" y="2360097"/>
                  <a:pt x="1386217" y="2358281"/>
                  <a:pt x="1374405" y="2360097"/>
                </a:cubicBezTo>
                <a:cubicBezTo>
                  <a:pt x="1378040" y="2363731"/>
                  <a:pt x="1376222" y="2365547"/>
                  <a:pt x="1368953" y="2368272"/>
                </a:cubicBezTo>
                <a:cubicBezTo>
                  <a:pt x="1368953" y="2366455"/>
                  <a:pt x="1368953" y="2363731"/>
                  <a:pt x="1366227" y="2364639"/>
                </a:cubicBezTo>
                <a:cubicBezTo>
                  <a:pt x="1350780" y="2366455"/>
                  <a:pt x="1331699" y="2367364"/>
                  <a:pt x="1313526" y="2366455"/>
                </a:cubicBezTo>
                <a:cubicBezTo>
                  <a:pt x="1298079" y="2365547"/>
                  <a:pt x="1285358" y="2362822"/>
                  <a:pt x="1278089" y="2360097"/>
                </a:cubicBezTo>
                <a:cubicBezTo>
                  <a:pt x="1283541" y="2361006"/>
                  <a:pt x="1295354" y="2359189"/>
                  <a:pt x="1301714" y="2359189"/>
                </a:cubicBezTo>
                <a:cubicBezTo>
                  <a:pt x="1301714" y="2362822"/>
                  <a:pt x="1306257" y="2363731"/>
                  <a:pt x="1310800" y="2364639"/>
                </a:cubicBezTo>
                <a:cubicBezTo>
                  <a:pt x="1310800" y="2361006"/>
                  <a:pt x="1323521" y="2361914"/>
                  <a:pt x="1324430" y="2359189"/>
                </a:cubicBezTo>
                <a:cubicBezTo>
                  <a:pt x="1328064" y="2360097"/>
                  <a:pt x="1326247" y="2364639"/>
                  <a:pt x="1333516" y="2362822"/>
                </a:cubicBezTo>
                <a:cubicBezTo>
                  <a:pt x="1383491" y="2354648"/>
                  <a:pt x="1419837" y="2350106"/>
                  <a:pt x="1454365" y="2340115"/>
                </a:cubicBezTo>
                <a:cubicBezTo>
                  <a:pt x="1471630" y="2335574"/>
                  <a:pt x="1488894" y="2331032"/>
                  <a:pt x="1507066" y="2326491"/>
                </a:cubicBezTo>
                <a:cubicBezTo>
                  <a:pt x="1515244" y="2323766"/>
                  <a:pt x="1524331" y="2321949"/>
                  <a:pt x="1534326" y="2319225"/>
                </a:cubicBezTo>
                <a:cubicBezTo>
                  <a:pt x="1543412" y="2315592"/>
                  <a:pt x="1553407" y="2311958"/>
                  <a:pt x="1564311" y="2308325"/>
                </a:cubicBezTo>
                <a:cubicBezTo>
                  <a:pt x="1566128" y="2318316"/>
                  <a:pt x="1572489" y="2303784"/>
                  <a:pt x="1578849" y="2306509"/>
                </a:cubicBezTo>
                <a:close/>
                <a:moveTo>
                  <a:pt x="1248695" y="2306244"/>
                </a:moveTo>
                <a:cubicBezTo>
                  <a:pt x="1245401" y="2305452"/>
                  <a:pt x="1240731" y="2307786"/>
                  <a:pt x="1238062" y="2309121"/>
                </a:cubicBezTo>
                <a:cubicBezTo>
                  <a:pt x="1238952" y="2312679"/>
                  <a:pt x="1249626" y="2309121"/>
                  <a:pt x="1251405" y="2308231"/>
                </a:cubicBezTo>
                <a:cubicBezTo>
                  <a:pt x="1250738" y="2307119"/>
                  <a:pt x="1249793" y="2306508"/>
                  <a:pt x="1248695" y="2306244"/>
                </a:cubicBezTo>
                <a:close/>
                <a:moveTo>
                  <a:pt x="1703627" y="2296557"/>
                </a:moveTo>
                <a:cubicBezTo>
                  <a:pt x="1705448" y="2302022"/>
                  <a:pt x="1702716" y="2302022"/>
                  <a:pt x="1707270" y="2304754"/>
                </a:cubicBezTo>
                <a:cubicBezTo>
                  <a:pt x="1696341" y="2314772"/>
                  <a:pt x="1669019" y="2328434"/>
                  <a:pt x="1659912" y="2333899"/>
                </a:cubicBezTo>
                <a:cubicBezTo>
                  <a:pt x="1631680" y="2335721"/>
                  <a:pt x="1601626" y="2369419"/>
                  <a:pt x="1565197" y="2377616"/>
                </a:cubicBezTo>
                <a:cubicBezTo>
                  <a:pt x="1541518" y="2382170"/>
                  <a:pt x="1526036" y="2372152"/>
                  <a:pt x="1530589" y="2352115"/>
                </a:cubicBezTo>
                <a:cubicBezTo>
                  <a:pt x="1534232" y="2348472"/>
                  <a:pt x="1538786" y="2344829"/>
                  <a:pt x="1545161" y="2341185"/>
                </a:cubicBezTo>
                <a:cubicBezTo>
                  <a:pt x="1550625" y="2336631"/>
                  <a:pt x="1557911" y="2332988"/>
                  <a:pt x="1565197" y="2329345"/>
                </a:cubicBezTo>
                <a:cubicBezTo>
                  <a:pt x="1579768" y="2321148"/>
                  <a:pt x="1596161" y="2315683"/>
                  <a:pt x="1612554" y="2315683"/>
                </a:cubicBezTo>
                <a:cubicBezTo>
                  <a:pt x="1613465" y="2327523"/>
                  <a:pt x="1625304" y="2328434"/>
                  <a:pt x="1640787" y="2324791"/>
                </a:cubicBezTo>
                <a:cubicBezTo>
                  <a:pt x="1638055" y="2318416"/>
                  <a:pt x="1655358" y="2313862"/>
                  <a:pt x="1657180" y="2308397"/>
                </a:cubicBezTo>
                <a:cubicBezTo>
                  <a:pt x="1658091" y="2314772"/>
                  <a:pt x="1668109" y="2307486"/>
                  <a:pt x="1668109" y="2311129"/>
                </a:cubicBezTo>
                <a:cubicBezTo>
                  <a:pt x="1668109" y="2308397"/>
                  <a:pt x="1670841" y="2305665"/>
                  <a:pt x="1674484" y="2303843"/>
                </a:cubicBezTo>
                <a:cubicBezTo>
                  <a:pt x="1676305" y="2311129"/>
                  <a:pt x="1692698" y="2300200"/>
                  <a:pt x="1703627" y="2296557"/>
                </a:cubicBezTo>
                <a:close/>
                <a:moveTo>
                  <a:pt x="1204047" y="2294077"/>
                </a:moveTo>
                <a:cubicBezTo>
                  <a:pt x="1193110" y="2293691"/>
                  <a:pt x="1173069" y="2295937"/>
                  <a:pt x="1170794" y="2298182"/>
                </a:cubicBezTo>
                <a:cubicBezTo>
                  <a:pt x="1182620" y="2301774"/>
                  <a:pt x="1198086" y="2300876"/>
                  <a:pt x="1212641" y="2300876"/>
                </a:cubicBezTo>
                <a:cubicBezTo>
                  <a:pt x="1226286" y="2299978"/>
                  <a:pt x="1239932" y="2299080"/>
                  <a:pt x="1249029" y="2302672"/>
                </a:cubicBezTo>
                <a:cubicBezTo>
                  <a:pt x="1250849" y="2298182"/>
                  <a:pt x="1244481" y="2298182"/>
                  <a:pt x="1243571" y="2295488"/>
                </a:cubicBezTo>
                <a:cubicBezTo>
                  <a:pt x="1228106" y="2298182"/>
                  <a:pt x="1224467" y="2297284"/>
                  <a:pt x="1208092" y="2298182"/>
                </a:cubicBezTo>
                <a:cubicBezTo>
                  <a:pt x="1213892" y="2295488"/>
                  <a:pt x="1210608" y="2294309"/>
                  <a:pt x="1204047" y="2294077"/>
                </a:cubicBezTo>
                <a:close/>
                <a:moveTo>
                  <a:pt x="1016140" y="2287552"/>
                </a:moveTo>
                <a:cubicBezTo>
                  <a:pt x="1013077" y="2287623"/>
                  <a:pt x="1010353" y="2287905"/>
                  <a:pt x="1008310" y="2288357"/>
                </a:cubicBezTo>
                <a:cubicBezTo>
                  <a:pt x="1005586" y="2292874"/>
                  <a:pt x="1019205" y="2300101"/>
                  <a:pt x="1003770" y="2297391"/>
                </a:cubicBezTo>
                <a:cubicBezTo>
                  <a:pt x="1014665" y="2304618"/>
                  <a:pt x="1047349" y="2300101"/>
                  <a:pt x="1051889" y="2307328"/>
                </a:cubicBezTo>
                <a:cubicBezTo>
                  <a:pt x="1031007" y="2307328"/>
                  <a:pt x="995599" y="2296487"/>
                  <a:pt x="982889" y="2303715"/>
                </a:cubicBezTo>
                <a:cubicBezTo>
                  <a:pt x="1011033" y="2314555"/>
                  <a:pt x="1036454" y="2310038"/>
                  <a:pt x="1067323" y="2316362"/>
                </a:cubicBezTo>
                <a:cubicBezTo>
                  <a:pt x="1068231" y="2311845"/>
                  <a:pt x="1068231" y="2311845"/>
                  <a:pt x="1068231" y="2311845"/>
                </a:cubicBezTo>
                <a:cubicBezTo>
                  <a:pt x="1069139" y="2312749"/>
                  <a:pt x="1070954" y="2312749"/>
                  <a:pt x="1071862" y="2312749"/>
                </a:cubicBezTo>
                <a:cubicBezTo>
                  <a:pt x="1078217" y="2313652"/>
                  <a:pt x="1083665" y="2314555"/>
                  <a:pt x="1090020" y="2315459"/>
                </a:cubicBezTo>
                <a:cubicBezTo>
                  <a:pt x="1102731" y="2317265"/>
                  <a:pt x="1116349" y="2318169"/>
                  <a:pt x="1129967" y="2319072"/>
                </a:cubicBezTo>
                <a:cubicBezTo>
                  <a:pt x="1157204" y="2320879"/>
                  <a:pt x="1186256" y="2322686"/>
                  <a:pt x="1213493" y="2317265"/>
                </a:cubicBezTo>
                <a:cubicBezTo>
                  <a:pt x="1216217" y="2317265"/>
                  <a:pt x="1215309" y="2319976"/>
                  <a:pt x="1218940" y="2319976"/>
                </a:cubicBezTo>
                <a:cubicBezTo>
                  <a:pt x="1225296" y="2319072"/>
                  <a:pt x="1229835" y="2318169"/>
                  <a:pt x="1235283" y="2316362"/>
                </a:cubicBezTo>
                <a:cubicBezTo>
                  <a:pt x="1234375" y="2311845"/>
                  <a:pt x="1221664" y="2314555"/>
                  <a:pt x="1213493" y="2314555"/>
                </a:cubicBezTo>
                <a:cubicBezTo>
                  <a:pt x="1213493" y="2311845"/>
                  <a:pt x="1212585" y="2310038"/>
                  <a:pt x="1216217" y="2310038"/>
                </a:cubicBezTo>
                <a:cubicBezTo>
                  <a:pt x="1189888" y="2309135"/>
                  <a:pt x="1141770" y="2309135"/>
                  <a:pt x="1102731" y="2299198"/>
                </a:cubicBezTo>
                <a:cubicBezTo>
                  <a:pt x="1093652" y="2300101"/>
                  <a:pt x="1085480" y="2301004"/>
                  <a:pt x="1080033" y="2304618"/>
                </a:cubicBezTo>
                <a:cubicBezTo>
                  <a:pt x="1072770" y="2302811"/>
                  <a:pt x="1082757" y="2300101"/>
                  <a:pt x="1080941" y="2297391"/>
                </a:cubicBezTo>
                <a:cubicBezTo>
                  <a:pt x="1074586" y="2295584"/>
                  <a:pt x="1068231" y="2301908"/>
                  <a:pt x="1064599" y="2296487"/>
                </a:cubicBezTo>
                <a:cubicBezTo>
                  <a:pt x="1056428" y="2297391"/>
                  <a:pt x="1060968" y="2298294"/>
                  <a:pt x="1060968" y="2301908"/>
                </a:cubicBezTo>
                <a:cubicBezTo>
                  <a:pt x="1048257" y="2298294"/>
                  <a:pt x="1038270" y="2294680"/>
                  <a:pt x="1029191" y="2294680"/>
                </a:cubicBezTo>
                <a:cubicBezTo>
                  <a:pt x="1027376" y="2289260"/>
                  <a:pt x="1038270" y="2293777"/>
                  <a:pt x="1043718" y="2293777"/>
                </a:cubicBezTo>
                <a:cubicBezTo>
                  <a:pt x="1037589" y="2289034"/>
                  <a:pt x="1025333" y="2287340"/>
                  <a:pt x="1016140" y="2287552"/>
                </a:cubicBezTo>
                <a:close/>
                <a:moveTo>
                  <a:pt x="1157225" y="2285823"/>
                </a:moveTo>
                <a:cubicBezTo>
                  <a:pt x="1159948" y="2290313"/>
                  <a:pt x="1151779" y="2288517"/>
                  <a:pt x="1146333" y="2288517"/>
                </a:cubicBezTo>
                <a:cubicBezTo>
                  <a:pt x="1155410" y="2290313"/>
                  <a:pt x="1169932" y="2291211"/>
                  <a:pt x="1185362" y="2292109"/>
                </a:cubicBezTo>
                <a:cubicBezTo>
                  <a:pt x="1201700" y="2291211"/>
                  <a:pt x="1218945" y="2290313"/>
                  <a:pt x="1235283" y="2291211"/>
                </a:cubicBezTo>
                <a:cubicBezTo>
                  <a:pt x="1216222" y="2280435"/>
                  <a:pt x="1185362" y="2291211"/>
                  <a:pt x="1157225" y="2285823"/>
                </a:cubicBezTo>
                <a:close/>
                <a:moveTo>
                  <a:pt x="1342519" y="2283603"/>
                </a:moveTo>
                <a:cubicBezTo>
                  <a:pt x="1342519" y="2285493"/>
                  <a:pt x="1343426" y="2288329"/>
                  <a:pt x="1339798" y="2288329"/>
                </a:cubicBezTo>
                <a:cubicBezTo>
                  <a:pt x="1342519" y="2292109"/>
                  <a:pt x="1357032" y="2287384"/>
                  <a:pt x="1353404" y="2283603"/>
                </a:cubicBezTo>
                <a:cubicBezTo>
                  <a:pt x="1350683" y="2282658"/>
                  <a:pt x="1347054" y="2282658"/>
                  <a:pt x="1342519" y="2283603"/>
                </a:cubicBezTo>
                <a:close/>
                <a:moveTo>
                  <a:pt x="1138769" y="2282052"/>
                </a:moveTo>
                <a:cubicBezTo>
                  <a:pt x="1125145" y="2287510"/>
                  <a:pt x="1106980" y="2279323"/>
                  <a:pt x="1085181" y="2284781"/>
                </a:cubicBezTo>
                <a:cubicBezTo>
                  <a:pt x="1104255" y="2289329"/>
                  <a:pt x="1149669" y="2289329"/>
                  <a:pt x="1138769" y="2282052"/>
                </a:cubicBezTo>
                <a:close/>
                <a:moveTo>
                  <a:pt x="1040150" y="2281324"/>
                </a:moveTo>
                <a:cubicBezTo>
                  <a:pt x="1041057" y="2284882"/>
                  <a:pt x="1048314" y="2286661"/>
                  <a:pt x="1049221" y="2290219"/>
                </a:cubicBezTo>
                <a:cubicBezTo>
                  <a:pt x="1053756" y="2286661"/>
                  <a:pt x="1071897" y="2293777"/>
                  <a:pt x="1074618" y="2287550"/>
                </a:cubicBezTo>
                <a:cubicBezTo>
                  <a:pt x="1061919" y="2290219"/>
                  <a:pt x="1053756" y="2280435"/>
                  <a:pt x="1040150" y="2281324"/>
                </a:cubicBezTo>
                <a:close/>
                <a:moveTo>
                  <a:pt x="1816788" y="2280435"/>
                </a:moveTo>
                <a:cubicBezTo>
                  <a:pt x="1808608" y="2284026"/>
                  <a:pt x="1809517" y="2287619"/>
                  <a:pt x="1802246" y="2292109"/>
                </a:cubicBezTo>
                <a:cubicBezTo>
                  <a:pt x="1792248" y="2290313"/>
                  <a:pt x="1784977" y="2296599"/>
                  <a:pt x="1766798" y="2303784"/>
                </a:cubicBezTo>
                <a:cubicBezTo>
                  <a:pt x="1765889" y="2301090"/>
                  <a:pt x="1761345" y="2302886"/>
                  <a:pt x="1759527" y="2302886"/>
                </a:cubicBezTo>
                <a:cubicBezTo>
                  <a:pt x="1765889" y="2299294"/>
                  <a:pt x="1767707" y="2295701"/>
                  <a:pt x="1771343" y="2292109"/>
                </a:cubicBezTo>
                <a:cubicBezTo>
                  <a:pt x="1768616" y="2292109"/>
                  <a:pt x="1759527" y="2290313"/>
                  <a:pt x="1764981" y="2286721"/>
                </a:cubicBezTo>
                <a:cubicBezTo>
                  <a:pt x="1772252" y="2288517"/>
                  <a:pt x="1775887" y="2283129"/>
                  <a:pt x="1781341" y="2284925"/>
                </a:cubicBezTo>
                <a:cubicBezTo>
                  <a:pt x="1776796" y="2287619"/>
                  <a:pt x="1774979" y="2289415"/>
                  <a:pt x="1774070" y="2292109"/>
                </a:cubicBezTo>
                <a:cubicBezTo>
                  <a:pt x="1784068" y="2289415"/>
                  <a:pt x="1783159" y="2287619"/>
                  <a:pt x="1793157" y="2281332"/>
                </a:cubicBezTo>
                <a:cubicBezTo>
                  <a:pt x="1794975" y="2284026"/>
                  <a:pt x="1791339" y="2285823"/>
                  <a:pt x="1793157" y="2288517"/>
                </a:cubicBezTo>
                <a:cubicBezTo>
                  <a:pt x="1801337" y="2281332"/>
                  <a:pt x="1809517" y="2282231"/>
                  <a:pt x="1816788" y="2280435"/>
                </a:cubicBezTo>
                <a:close/>
                <a:moveTo>
                  <a:pt x="1271621" y="2279323"/>
                </a:moveTo>
                <a:cubicBezTo>
                  <a:pt x="1268891" y="2281129"/>
                  <a:pt x="1267072" y="2283839"/>
                  <a:pt x="1261614" y="2284743"/>
                </a:cubicBezTo>
                <a:cubicBezTo>
                  <a:pt x="1265253" y="2287453"/>
                  <a:pt x="1267982" y="2286550"/>
                  <a:pt x="1275259" y="2285646"/>
                </a:cubicBezTo>
                <a:cubicBezTo>
                  <a:pt x="1272530" y="2291067"/>
                  <a:pt x="1266162" y="2293777"/>
                  <a:pt x="1253426" y="2294680"/>
                </a:cubicBezTo>
                <a:cubicBezTo>
                  <a:pt x="1252517" y="2301004"/>
                  <a:pt x="1257975" y="2301004"/>
                  <a:pt x="1267982" y="2300101"/>
                </a:cubicBezTo>
                <a:cubicBezTo>
                  <a:pt x="1268891" y="2296487"/>
                  <a:pt x="1261614" y="2297391"/>
                  <a:pt x="1261614" y="2294680"/>
                </a:cubicBezTo>
                <a:cubicBezTo>
                  <a:pt x="1283447" y="2289260"/>
                  <a:pt x="1305280" y="2292873"/>
                  <a:pt x="1312557" y="2281129"/>
                </a:cubicBezTo>
                <a:cubicBezTo>
                  <a:pt x="1293453" y="2285646"/>
                  <a:pt x="1286176" y="2282033"/>
                  <a:pt x="1271621" y="2279323"/>
                </a:cubicBezTo>
                <a:close/>
                <a:moveTo>
                  <a:pt x="1075452" y="2277441"/>
                </a:moveTo>
                <a:cubicBezTo>
                  <a:pt x="1066279" y="2276543"/>
                  <a:pt x="1081873" y="2283727"/>
                  <a:pt x="1071783" y="2282830"/>
                </a:cubicBezTo>
                <a:cubicBezTo>
                  <a:pt x="1073617" y="2288218"/>
                  <a:pt x="1080956" y="2282830"/>
                  <a:pt x="1082790" y="2282830"/>
                </a:cubicBezTo>
                <a:cubicBezTo>
                  <a:pt x="1084625" y="2279237"/>
                  <a:pt x="1075452" y="2280135"/>
                  <a:pt x="1075452" y="2277441"/>
                </a:cubicBezTo>
                <a:close/>
                <a:moveTo>
                  <a:pt x="927296" y="2274764"/>
                </a:moveTo>
                <a:cubicBezTo>
                  <a:pt x="930025" y="2277433"/>
                  <a:pt x="938212" y="2279212"/>
                  <a:pt x="942761" y="2280991"/>
                </a:cubicBezTo>
                <a:cubicBezTo>
                  <a:pt x="942761" y="2278322"/>
                  <a:pt x="946400" y="2279212"/>
                  <a:pt x="947309" y="2276543"/>
                </a:cubicBezTo>
                <a:cubicBezTo>
                  <a:pt x="936393" y="2272096"/>
                  <a:pt x="938212" y="2278322"/>
                  <a:pt x="927296" y="2274764"/>
                </a:cubicBezTo>
                <a:close/>
                <a:moveTo>
                  <a:pt x="990116" y="2270984"/>
                </a:moveTo>
                <a:cubicBezTo>
                  <a:pt x="990116" y="2274637"/>
                  <a:pt x="992831" y="2277377"/>
                  <a:pt x="990116" y="2281944"/>
                </a:cubicBezTo>
                <a:cubicBezTo>
                  <a:pt x="1005501" y="2283770"/>
                  <a:pt x="1011836" y="2281031"/>
                  <a:pt x="1029032" y="2281031"/>
                </a:cubicBezTo>
                <a:cubicBezTo>
                  <a:pt x="1020887" y="2272810"/>
                  <a:pt x="1005501" y="2276464"/>
                  <a:pt x="990116" y="2270984"/>
                </a:cubicBezTo>
                <a:close/>
                <a:moveTo>
                  <a:pt x="1026953" y="2244855"/>
                </a:moveTo>
                <a:cubicBezTo>
                  <a:pt x="1015090" y="2246662"/>
                  <a:pt x="1012353" y="2252082"/>
                  <a:pt x="1026953" y="2256599"/>
                </a:cubicBezTo>
                <a:cubicBezTo>
                  <a:pt x="1026953" y="2255695"/>
                  <a:pt x="1025128" y="2254792"/>
                  <a:pt x="1025128" y="2253889"/>
                </a:cubicBezTo>
                <a:cubicBezTo>
                  <a:pt x="1041552" y="2255695"/>
                  <a:pt x="1050676" y="2258406"/>
                  <a:pt x="1059801" y="2260213"/>
                </a:cubicBezTo>
                <a:cubicBezTo>
                  <a:pt x="1068013" y="2262019"/>
                  <a:pt x="1076225" y="2264729"/>
                  <a:pt x="1089912" y="2266536"/>
                </a:cubicBezTo>
                <a:cubicBezTo>
                  <a:pt x="1096299" y="2259309"/>
                  <a:pt x="1083525" y="2256599"/>
                  <a:pt x="1068013" y="2252985"/>
                </a:cubicBezTo>
                <a:cubicBezTo>
                  <a:pt x="1053414" y="2249372"/>
                  <a:pt x="1034252" y="2246662"/>
                  <a:pt x="1026953" y="2244855"/>
                </a:cubicBezTo>
                <a:close/>
                <a:moveTo>
                  <a:pt x="1003288" y="2243743"/>
                </a:moveTo>
                <a:cubicBezTo>
                  <a:pt x="1002347" y="2247449"/>
                  <a:pt x="1007992" y="2252082"/>
                  <a:pt x="1012696" y="2250229"/>
                </a:cubicBezTo>
                <a:cubicBezTo>
                  <a:pt x="1014577" y="2246522"/>
                  <a:pt x="1007992" y="2245596"/>
                  <a:pt x="1003288" y="2243743"/>
                </a:cubicBezTo>
                <a:close/>
                <a:moveTo>
                  <a:pt x="1594372" y="2230401"/>
                </a:moveTo>
                <a:cubicBezTo>
                  <a:pt x="1577107" y="2236670"/>
                  <a:pt x="1597099" y="2233983"/>
                  <a:pt x="1601642" y="2233983"/>
                </a:cubicBezTo>
                <a:cubicBezTo>
                  <a:pt x="1587102" y="2235775"/>
                  <a:pt x="1575289" y="2237566"/>
                  <a:pt x="1562566" y="2246523"/>
                </a:cubicBezTo>
                <a:cubicBezTo>
                  <a:pt x="1561658" y="2244731"/>
                  <a:pt x="1562566" y="2242940"/>
                  <a:pt x="1563475" y="2242044"/>
                </a:cubicBezTo>
                <a:cubicBezTo>
                  <a:pt x="1558932" y="2242940"/>
                  <a:pt x="1556206" y="2242940"/>
                  <a:pt x="1554388" y="2241149"/>
                </a:cubicBezTo>
                <a:cubicBezTo>
                  <a:pt x="1570745" y="2237566"/>
                  <a:pt x="1578924" y="2233983"/>
                  <a:pt x="1594372" y="2230401"/>
                </a:cubicBezTo>
                <a:close/>
                <a:moveTo>
                  <a:pt x="1554172" y="2228436"/>
                </a:moveTo>
                <a:cubicBezTo>
                  <a:pt x="1550861" y="2228307"/>
                  <a:pt x="1546390" y="2234488"/>
                  <a:pt x="1538822" y="2236549"/>
                </a:cubicBezTo>
                <a:cubicBezTo>
                  <a:pt x="1540657" y="2239296"/>
                  <a:pt x="1551664" y="2231970"/>
                  <a:pt x="1557168" y="2231054"/>
                </a:cubicBezTo>
                <a:cubicBezTo>
                  <a:pt x="1556250" y="2229223"/>
                  <a:pt x="1555276" y="2228479"/>
                  <a:pt x="1554172" y="2228436"/>
                </a:cubicBezTo>
                <a:close/>
                <a:moveTo>
                  <a:pt x="623374" y="2225953"/>
                </a:moveTo>
                <a:cubicBezTo>
                  <a:pt x="630741" y="2234014"/>
                  <a:pt x="645473" y="2236701"/>
                  <a:pt x="650997" y="2242075"/>
                </a:cubicBezTo>
                <a:cubicBezTo>
                  <a:pt x="647315" y="2240284"/>
                  <a:pt x="644552" y="2239388"/>
                  <a:pt x="644552" y="2242075"/>
                </a:cubicBezTo>
                <a:cubicBezTo>
                  <a:pt x="633503" y="2234910"/>
                  <a:pt x="621533" y="2230431"/>
                  <a:pt x="623374" y="2225953"/>
                </a:cubicBezTo>
                <a:close/>
                <a:moveTo>
                  <a:pt x="1684405" y="2224841"/>
                </a:moveTo>
                <a:cubicBezTo>
                  <a:pt x="1691704" y="2233959"/>
                  <a:pt x="1661598" y="2240341"/>
                  <a:pt x="1660685" y="2247635"/>
                </a:cubicBezTo>
                <a:cubicBezTo>
                  <a:pt x="1659773" y="2244899"/>
                  <a:pt x="1659773" y="2244899"/>
                  <a:pt x="1659773" y="2244899"/>
                </a:cubicBezTo>
                <a:cubicBezTo>
                  <a:pt x="1657948" y="2245811"/>
                  <a:pt x="1656124" y="2246723"/>
                  <a:pt x="1656124" y="2244899"/>
                </a:cubicBezTo>
                <a:cubicBezTo>
                  <a:pt x="1662510" y="2241252"/>
                  <a:pt x="1670721" y="2237605"/>
                  <a:pt x="1681668" y="2232135"/>
                </a:cubicBezTo>
                <a:cubicBezTo>
                  <a:pt x="1680756" y="2229400"/>
                  <a:pt x="1678931" y="2227576"/>
                  <a:pt x="1684405" y="2224841"/>
                </a:cubicBezTo>
                <a:close/>
                <a:moveTo>
                  <a:pt x="908891" y="2223729"/>
                </a:moveTo>
                <a:cubicBezTo>
                  <a:pt x="906170" y="2230401"/>
                  <a:pt x="916148" y="2224682"/>
                  <a:pt x="923404" y="2229447"/>
                </a:cubicBezTo>
                <a:cubicBezTo>
                  <a:pt x="920683" y="2224682"/>
                  <a:pt x="915241" y="2223729"/>
                  <a:pt x="908891" y="2223729"/>
                </a:cubicBezTo>
                <a:close/>
                <a:moveTo>
                  <a:pt x="851689" y="2220394"/>
                </a:moveTo>
                <a:cubicBezTo>
                  <a:pt x="852589" y="2223853"/>
                  <a:pt x="865190" y="2226447"/>
                  <a:pt x="870591" y="2228177"/>
                </a:cubicBezTo>
                <a:cubicBezTo>
                  <a:pt x="868790" y="2220394"/>
                  <a:pt x="861590" y="2223853"/>
                  <a:pt x="851689" y="2220394"/>
                </a:cubicBezTo>
                <a:close/>
                <a:moveTo>
                  <a:pt x="1615958" y="2219197"/>
                </a:moveTo>
                <a:cubicBezTo>
                  <a:pt x="1614151" y="2225483"/>
                  <a:pt x="1624992" y="2216502"/>
                  <a:pt x="1624992" y="2220095"/>
                </a:cubicBezTo>
                <a:cubicBezTo>
                  <a:pt x="1622282" y="2221891"/>
                  <a:pt x="1622282" y="2223687"/>
                  <a:pt x="1621378" y="2224585"/>
                </a:cubicBezTo>
                <a:cubicBezTo>
                  <a:pt x="1609634" y="2226381"/>
                  <a:pt x="1605117" y="2227279"/>
                  <a:pt x="1596083" y="2228177"/>
                </a:cubicBezTo>
                <a:cubicBezTo>
                  <a:pt x="1606924" y="2222789"/>
                  <a:pt x="1608730" y="2223687"/>
                  <a:pt x="1615958" y="2219197"/>
                </a:cubicBezTo>
                <a:close/>
                <a:moveTo>
                  <a:pt x="805736" y="2218772"/>
                </a:moveTo>
                <a:cubicBezTo>
                  <a:pt x="802438" y="2218772"/>
                  <a:pt x="799937" y="2219680"/>
                  <a:pt x="797208" y="2220134"/>
                </a:cubicBezTo>
                <a:cubicBezTo>
                  <a:pt x="806305" y="2235566"/>
                  <a:pt x="856339" y="2242828"/>
                  <a:pt x="870894" y="2254629"/>
                </a:cubicBezTo>
                <a:cubicBezTo>
                  <a:pt x="903643" y="2259169"/>
                  <a:pt x="930935" y="2268246"/>
                  <a:pt x="963684" y="2274601"/>
                </a:cubicBezTo>
                <a:cubicBezTo>
                  <a:pt x="962774" y="2277324"/>
                  <a:pt x="954587" y="2272785"/>
                  <a:pt x="952768" y="2274601"/>
                </a:cubicBezTo>
                <a:cubicBezTo>
                  <a:pt x="951858" y="2279140"/>
                  <a:pt x="968232" y="2281863"/>
                  <a:pt x="969142" y="2276416"/>
                </a:cubicBezTo>
                <a:cubicBezTo>
                  <a:pt x="975510" y="2280956"/>
                  <a:pt x="976420" y="2282771"/>
                  <a:pt x="971871" y="2288218"/>
                </a:cubicBezTo>
                <a:cubicBezTo>
                  <a:pt x="984608" y="2284587"/>
                  <a:pt x="987337" y="2280956"/>
                  <a:pt x="982788" y="2277324"/>
                </a:cubicBezTo>
                <a:cubicBezTo>
                  <a:pt x="978239" y="2273693"/>
                  <a:pt x="967323" y="2271878"/>
                  <a:pt x="951858" y="2268246"/>
                </a:cubicBezTo>
                <a:cubicBezTo>
                  <a:pt x="954587" y="2266431"/>
                  <a:pt x="960955" y="2268246"/>
                  <a:pt x="965503" y="2268246"/>
                </a:cubicBezTo>
                <a:cubicBezTo>
                  <a:pt x="968232" y="2264615"/>
                  <a:pt x="953677" y="2264615"/>
                  <a:pt x="953677" y="2260984"/>
                </a:cubicBezTo>
                <a:cubicBezTo>
                  <a:pt x="950038" y="2260984"/>
                  <a:pt x="950038" y="2263708"/>
                  <a:pt x="949129" y="2266431"/>
                </a:cubicBezTo>
                <a:cubicBezTo>
                  <a:pt x="924567" y="2258261"/>
                  <a:pt x="922747" y="2257353"/>
                  <a:pt x="895456" y="2249183"/>
                </a:cubicBezTo>
                <a:cubicBezTo>
                  <a:pt x="889998" y="2253722"/>
                  <a:pt x="882720" y="2245552"/>
                  <a:pt x="875442" y="2249183"/>
                </a:cubicBezTo>
                <a:cubicBezTo>
                  <a:pt x="869074" y="2246459"/>
                  <a:pt x="884540" y="2248275"/>
                  <a:pt x="877262" y="2243736"/>
                </a:cubicBezTo>
                <a:cubicBezTo>
                  <a:pt x="859068" y="2240105"/>
                  <a:pt x="859068" y="2244644"/>
                  <a:pt x="840874" y="2234658"/>
                </a:cubicBezTo>
                <a:cubicBezTo>
                  <a:pt x="841783" y="2231027"/>
                  <a:pt x="856339" y="2242828"/>
                  <a:pt x="854519" y="2235566"/>
                </a:cubicBezTo>
                <a:cubicBezTo>
                  <a:pt x="842693" y="2233751"/>
                  <a:pt x="833596" y="2229211"/>
                  <a:pt x="825408" y="2222857"/>
                </a:cubicBezTo>
                <a:cubicBezTo>
                  <a:pt x="822679" y="2225580"/>
                  <a:pt x="823589" y="2228304"/>
                  <a:pt x="824499" y="2231027"/>
                </a:cubicBezTo>
                <a:cubicBezTo>
                  <a:pt x="818131" y="2228304"/>
                  <a:pt x="817221" y="2225580"/>
                  <a:pt x="819040" y="2222857"/>
                </a:cubicBezTo>
                <a:cubicBezTo>
                  <a:pt x="813127" y="2219680"/>
                  <a:pt x="809034" y="2218772"/>
                  <a:pt x="805736" y="2218772"/>
                </a:cubicBezTo>
                <a:close/>
                <a:moveTo>
                  <a:pt x="1636041" y="2210387"/>
                </a:moveTo>
                <a:cubicBezTo>
                  <a:pt x="1640558" y="2213097"/>
                  <a:pt x="1627910" y="2224841"/>
                  <a:pt x="1630620" y="2219421"/>
                </a:cubicBezTo>
                <a:cubicBezTo>
                  <a:pt x="1637848" y="2214904"/>
                  <a:pt x="1626104" y="2218517"/>
                  <a:pt x="1627007" y="2216711"/>
                </a:cubicBezTo>
                <a:cubicBezTo>
                  <a:pt x="1631524" y="2214904"/>
                  <a:pt x="1634234" y="2212194"/>
                  <a:pt x="1636041" y="2210387"/>
                </a:cubicBezTo>
                <a:close/>
                <a:moveTo>
                  <a:pt x="1069188" y="2209090"/>
                </a:moveTo>
                <a:cubicBezTo>
                  <a:pt x="1066464" y="2219282"/>
                  <a:pt x="1084625" y="2213723"/>
                  <a:pt x="1090981" y="2218355"/>
                </a:cubicBezTo>
                <a:cubicBezTo>
                  <a:pt x="1081901" y="2224841"/>
                  <a:pt x="1059200" y="2208163"/>
                  <a:pt x="1057384" y="2218355"/>
                </a:cubicBezTo>
                <a:cubicBezTo>
                  <a:pt x="1065556" y="2219282"/>
                  <a:pt x="1073728" y="2221135"/>
                  <a:pt x="1082809" y="2222061"/>
                </a:cubicBezTo>
                <a:cubicBezTo>
                  <a:pt x="1090981" y="2223915"/>
                  <a:pt x="1100061" y="2224841"/>
                  <a:pt x="1109141" y="2226694"/>
                </a:cubicBezTo>
                <a:cubicBezTo>
                  <a:pt x="1118222" y="2227621"/>
                  <a:pt x="1127302" y="2228547"/>
                  <a:pt x="1136382" y="2228663"/>
                </a:cubicBezTo>
                <a:lnTo>
                  <a:pt x="1147659" y="2227465"/>
                </a:lnTo>
                <a:lnTo>
                  <a:pt x="1151365" y="2227201"/>
                </a:lnTo>
                <a:lnTo>
                  <a:pt x="1151919" y="2227012"/>
                </a:lnTo>
                <a:lnTo>
                  <a:pt x="1163623" y="2225768"/>
                </a:lnTo>
                <a:cubicBezTo>
                  <a:pt x="1160899" y="2223915"/>
                  <a:pt x="1158629" y="2224609"/>
                  <a:pt x="1155904" y="2225652"/>
                </a:cubicBezTo>
                <a:lnTo>
                  <a:pt x="1151919" y="2227012"/>
                </a:lnTo>
                <a:lnTo>
                  <a:pt x="1147659" y="2227465"/>
                </a:lnTo>
                <a:lnTo>
                  <a:pt x="1145462" y="2227621"/>
                </a:lnTo>
                <a:cubicBezTo>
                  <a:pt x="1145462" y="2225768"/>
                  <a:pt x="1149094" y="2226694"/>
                  <a:pt x="1150910" y="2226694"/>
                </a:cubicBezTo>
                <a:cubicBezTo>
                  <a:pt x="1150002" y="2223915"/>
                  <a:pt x="1142738" y="2225768"/>
                  <a:pt x="1143646" y="2222988"/>
                </a:cubicBezTo>
                <a:cubicBezTo>
                  <a:pt x="1146370" y="2219282"/>
                  <a:pt x="1159082" y="2222988"/>
                  <a:pt x="1166347" y="2222988"/>
                </a:cubicBezTo>
                <a:cubicBezTo>
                  <a:pt x="1155451" y="2214649"/>
                  <a:pt x="1130026" y="2215576"/>
                  <a:pt x="1121854" y="2210943"/>
                </a:cubicBezTo>
                <a:cubicBezTo>
                  <a:pt x="1117313" y="2213723"/>
                  <a:pt x="1119130" y="2219282"/>
                  <a:pt x="1120946" y="2220209"/>
                </a:cubicBezTo>
                <a:cubicBezTo>
                  <a:pt x="1118222" y="2224841"/>
                  <a:pt x="1115497" y="2220209"/>
                  <a:pt x="1110957" y="2222061"/>
                </a:cubicBezTo>
                <a:cubicBezTo>
                  <a:pt x="1103693" y="2220209"/>
                  <a:pt x="1119130" y="2219282"/>
                  <a:pt x="1116405" y="2215576"/>
                </a:cubicBezTo>
                <a:cubicBezTo>
                  <a:pt x="1097337" y="2213723"/>
                  <a:pt x="1092797" y="2215576"/>
                  <a:pt x="1084625" y="2210016"/>
                </a:cubicBezTo>
                <a:cubicBezTo>
                  <a:pt x="1076453" y="2210943"/>
                  <a:pt x="1084625" y="2212796"/>
                  <a:pt x="1069188" y="2209090"/>
                </a:cubicBezTo>
                <a:close/>
                <a:moveTo>
                  <a:pt x="1533224" y="2207564"/>
                </a:moveTo>
                <a:cubicBezTo>
                  <a:pt x="1529232" y="2207086"/>
                  <a:pt x="1522537" y="2210387"/>
                  <a:pt x="1520476" y="2213167"/>
                </a:cubicBezTo>
                <a:cubicBezTo>
                  <a:pt x="1521392" y="2215946"/>
                  <a:pt x="1531464" y="2209460"/>
                  <a:pt x="1536042" y="2209460"/>
                </a:cubicBezTo>
                <a:cubicBezTo>
                  <a:pt x="1535584" y="2208302"/>
                  <a:pt x="1534554" y="2207723"/>
                  <a:pt x="1533224" y="2207564"/>
                </a:cubicBezTo>
                <a:close/>
                <a:moveTo>
                  <a:pt x="546418" y="2206496"/>
                </a:moveTo>
                <a:cubicBezTo>
                  <a:pt x="550096" y="2209206"/>
                  <a:pt x="553773" y="2208302"/>
                  <a:pt x="553773" y="2211012"/>
                </a:cubicBezTo>
                <a:cubicBezTo>
                  <a:pt x="543660" y="2208302"/>
                  <a:pt x="562048" y="2218240"/>
                  <a:pt x="561129" y="2220950"/>
                </a:cubicBezTo>
                <a:cubicBezTo>
                  <a:pt x="554693" y="2218240"/>
                  <a:pt x="538143" y="2208302"/>
                  <a:pt x="541821" y="2207399"/>
                </a:cubicBezTo>
                <a:cubicBezTo>
                  <a:pt x="552854" y="2213723"/>
                  <a:pt x="548257" y="2210109"/>
                  <a:pt x="546418" y="2206496"/>
                </a:cubicBezTo>
                <a:close/>
                <a:moveTo>
                  <a:pt x="1564450" y="2191457"/>
                </a:moveTo>
                <a:cubicBezTo>
                  <a:pt x="1567661" y="2190906"/>
                  <a:pt x="1569954" y="2191346"/>
                  <a:pt x="1569954" y="2193987"/>
                </a:cubicBezTo>
                <a:cubicBezTo>
                  <a:pt x="1560781" y="2194867"/>
                  <a:pt x="1557112" y="2199269"/>
                  <a:pt x="1551608" y="2198388"/>
                </a:cubicBezTo>
                <a:cubicBezTo>
                  <a:pt x="1553443" y="2197508"/>
                  <a:pt x="1554360" y="2196628"/>
                  <a:pt x="1553443" y="2194867"/>
                </a:cubicBezTo>
                <a:cubicBezTo>
                  <a:pt x="1557112" y="2193547"/>
                  <a:pt x="1561240" y="2192007"/>
                  <a:pt x="1564450" y="2191457"/>
                </a:cubicBezTo>
                <a:close/>
                <a:moveTo>
                  <a:pt x="1463400" y="2190930"/>
                </a:moveTo>
                <a:cubicBezTo>
                  <a:pt x="1466180" y="2192931"/>
                  <a:pt x="1467107" y="2194932"/>
                  <a:pt x="1463400" y="2195933"/>
                </a:cubicBezTo>
                <a:cubicBezTo>
                  <a:pt x="1463400" y="2195933"/>
                  <a:pt x="1462474" y="2194932"/>
                  <a:pt x="1461547" y="2193932"/>
                </a:cubicBezTo>
                <a:cubicBezTo>
                  <a:pt x="1462474" y="2192931"/>
                  <a:pt x="1463400" y="2190930"/>
                  <a:pt x="1463400" y="2190930"/>
                </a:cubicBezTo>
                <a:close/>
                <a:moveTo>
                  <a:pt x="1550798" y="2189151"/>
                </a:moveTo>
                <a:cubicBezTo>
                  <a:pt x="1552535" y="2188706"/>
                  <a:pt x="1553925" y="2188928"/>
                  <a:pt x="1554388" y="2190262"/>
                </a:cubicBezTo>
                <a:cubicBezTo>
                  <a:pt x="1552535" y="2191152"/>
                  <a:pt x="1551608" y="2192041"/>
                  <a:pt x="1552535" y="2193820"/>
                </a:cubicBezTo>
                <a:cubicBezTo>
                  <a:pt x="1550682" y="2194710"/>
                  <a:pt x="1547902" y="2195599"/>
                  <a:pt x="1546049" y="2195599"/>
                </a:cubicBezTo>
                <a:cubicBezTo>
                  <a:pt x="1546049" y="2195599"/>
                  <a:pt x="1545122" y="2196489"/>
                  <a:pt x="1544196" y="2196489"/>
                </a:cubicBezTo>
                <a:cubicBezTo>
                  <a:pt x="1542343" y="2196489"/>
                  <a:pt x="1539563" y="2194710"/>
                  <a:pt x="1537710" y="2193820"/>
                </a:cubicBezTo>
                <a:cubicBezTo>
                  <a:pt x="1539563" y="2192931"/>
                  <a:pt x="1541416" y="2191152"/>
                  <a:pt x="1544196" y="2191152"/>
                </a:cubicBezTo>
                <a:cubicBezTo>
                  <a:pt x="1544196" y="2191152"/>
                  <a:pt x="1545122" y="2191152"/>
                  <a:pt x="1545122" y="2192041"/>
                </a:cubicBezTo>
                <a:cubicBezTo>
                  <a:pt x="1546975" y="2190707"/>
                  <a:pt x="1549060" y="2189595"/>
                  <a:pt x="1550798" y="2189151"/>
                </a:cubicBezTo>
                <a:close/>
                <a:moveTo>
                  <a:pt x="948164" y="2186482"/>
                </a:moveTo>
                <a:cubicBezTo>
                  <a:pt x="948164" y="2188315"/>
                  <a:pt x="948164" y="2191065"/>
                  <a:pt x="944530" y="2190148"/>
                </a:cubicBezTo>
                <a:cubicBezTo>
                  <a:pt x="951798" y="2193814"/>
                  <a:pt x="959067" y="2196564"/>
                  <a:pt x="967244" y="2199314"/>
                </a:cubicBezTo>
                <a:cubicBezTo>
                  <a:pt x="970878" y="2200230"/>
                  <a:pt x="975421" y="2202063"/>
                  <a:pt x="979964" y="2202980"/>
                </a:cubicBezTo>
                <a:cubicBezTo>
                  <a:pt x="984507" y="2203896"/>
                  <a:pt x="989050" y="2204813"/>
                  <a:pt x="993593" y="2204813"/>
                </a:cubicBezTo>
                <a:cubicBezTo>
                  <a:pt x="1010856" y="2207562"/>
                  <a:pt x="1029027" y="2209396"/>
                  <a:pt x="1043564" y="2211229"/>
                </a:cubicBezTo>
                <a:cubicBezTo>
                  <a:pt x="1049016" y="2213978"/>
                  <a:pt x="1039930" y="2217644"/>
                  <a:pt x="1034479" y="2215812"/>
                </a:cubicBezTo>
                <a:cubicBezTo>
                  <a:pt x="1036296" y="2220394"/>
                  <a:pt x="1045382" y="2217644"/>
                  <a:pt x="1049925" y="2218561"/>
                </a:cubicBezTo>
                <a:cubicBezTo>
                  <a:pt x="1050833" y="2215812"/>
                  <a:pt x="1047199" y="2214895"/>
                  <a:pt x="1048107" y="2212145"/>
                </a:cubicBezTo>
                <a:cubicBezTo>
                  <a:pt x="1049925" y="2209396"/>
                  <a:pt x="1060828" y="2213978"/>
                  <a:pt x="1066279" y="2213978"/>
                </a:cubicBezTo>
                <a:cubicBezTo>
                  <a:pt x="1049925" y="2203896"/>
                  <a:pt x="1033570" y="2200230"/>
                  <a:pt x="1014490" y="2197481"/>
                </a:cubicBezTo>
                <a:cubicBezTo>
                  <a:pt x="1004496" y="2196564"/>
                  <a:pt x="994501" y="2195647"/>
                  <a:pt x="983598" y="2194731"/>
                </a:cubicBezTo>
                <a:cubicBezTo>
                  <a:pt x="972695" y="2192898"/>
                  <a:pt x="960884" y="2190148"/>
                  <a:pt x="948164" y="2186482"/>
                </a:cubicBezTo>
                <a:close/>
                <a:moveTo>
                  <a:pt x="1639665" y="2178987"/>
                </a:moveTo>
                <a:cubicBezTo>
                  <a:pt x="1636041" y="2178503"/>
                  <a:pt x="1628706" y="2184484"/>
                  <a:pt x="1628024" y="2183077"/>
                </a:cubicBezTo>
                <a:cubicBezTo>
                  <a:pt x="1621656" y="2188706"/>
                  <a:pt x="1635302" y="2185891"/>
                  <a:pt x="1641670" y="2182139"/>
                </a:cubicBezTo>
                <a:cubicBezTo>
                  <a:pt x="1641670" y="2180028"/>
                  <a:pt x="1640874" y="2179148"/>
                  <a:pt x="1639665" y="2178987"/>
                </a:cubicBezTo>
                <a:close/>
                <a:moveTo>
                  <a:pt x="1589857" y="2177587"/>
                </a:moveTo>
                <a:cubicBezTo>
                  <a:pt x="1590746" y="2178477"/>
                  <a:pt x="1591636" y="2178477"/>
                  <a:pt x="1591636" y="2179366"/>
                </a:cubicBezTo>
                <a:cubicBezTo>
                  <a:pt x="1591636" y="2180256"/>
                  <a:pt x="1590746" y="2181145"/>
                  <a:pt x="1589857" y="2182035"/>
                </a:cubicBezTo>
                <a:cubicBezTo>
                  <a:pt x="1588967" y="2181145"/>
                  <a:pt x="1588078" y="2180256"/>
                  <a:pt x="1587188" y="2180256"/>
                </a:cubicBezTo>
                <a:cubicBezTo>
                  <a:pt x="1588078" y="2179366"/>
                  <a:pt x="1588967" y="2178477"/>
                  <a:pt x="1589857" y="2177587"/>
                </a:cubicBezTo>
                <a:close/>
                <a:moveTo>
                  <a:pt x="612032" y="2173695"/>
                </a:moveTo>
                <a:cubicBezTo>
                  <a:pt x="609302" y="2178274"/>
                  <a:pt x="623858" y="2183768"/>
                  <a:pt x="628406" y="2189262"/>
                </a:cubicBezTo>
                <a:cubicBezTo>
                  <a:pt x="629316" y="2181020"/>
                  <a:pt x="618399" y="2181020"/>
                  <a:pt x="612032" y="2173695"/>
                </a:cubicBezTo>
                <a:close/>
                <a:moveTo>
                  <a:pt x="1455988" y="2169557"/>
                </a:moveTo>
                <a:cubicBezTo>
                  <a:pt x="1447782" y="2171286"/>
                  <a:pt x="1440489" y="2176475"/>
                  <a:pt x="1434106" y="2174746"/>
                </a:cubicBezTo>
                <a:cubicBezTo>
                  <a:pt x="1433195" y="2171286"/>
                  <a:pt x="1433195" y="2171286"/>
                  <a:pt x="1433195" y="2171286"/>
                </a:cubicBezTo>
                <a:cubicBezTo>
                  <a:pt x="1442312" y="2168692"/>
                  <a:pt x="1447782" y="2170422"/>
                  <a:pt x="1455988" y="2169557"/>
                </a:cubicBezTo>
                <a:close/>
                <a:moveTo>
                  <a:pt x="553644" y="2169248"/>
                </a:moveTo>
                <a:cubicBezTo>
                  <a:pt x="552728" y="2171055"/>
                  <a:pt x="551813" y="2172862"/>
                  <a:pt x="549065" y="2171055"/>
                </a:cubicBezTo>
                <a:cubicBezTo>
                  <a:pt x="548150" y="2172862"/>
                  <a:pt x="550897" y="2173765"/>
                  <a:pt x="551813" y="2172862"/>
                </a:cubicBezTo>
                <a:cubicBezTo>
                  <a:pt x="556391" y="2183702"/>
                  <a:pt x="555475" y="2171055"/>
                  <a:pt x="562800" y="2176475"/>
                </a:cubicBezTo>
                <a:cubicBezTo>
                  <a:pt x="563716" y="2174668"/>
                  <a:pt x="557306" y="2171958"/>
                  <a:pt x="553644" y="2169248"/>
                </a:cubicBezTo>
                <a:close/>
                <a:moveTo>
                  <a:pt x="1770001" y="2152981"/>
                </a:moveTo>
                <a:lnTo>
                  <a:pt x="1769861" y="2153184"/>
                </a:lnTo>
                <a:lnTo>
                  <a:pt x="1769872" y="2153070"/>
                </a:lnTo>
                <a:close/>
                <a:moveTo>
                  <a:pt x="550844" y="2144787"/>
                </a:moveTo>
                <a:cubicBezTo>
                  <a:pt x="548150" y="2148345"/>
                  <a:pt x="548150" y="2148345"/>
                  <a:pt x="548150" y="2148345"/>
                </a:cubicBezTo>
                <a:cubicBezTo>
                  <a:pt x="552640" y="2150124"/>
                  <a:pt x="558926" y="2153682"/>
                  <a:pt x="559824" y="2150124"/>
                </a:cubicBezTo>
                <a:cubicBezTo>
                  <a:pt x="550844" y="2144787"/>
                  <a:pt x="550844" y="2144787"/>
                  <a:pt x="550844" y="2144787"/>
                </a:cubicBezTo>
                <a:close/>
                <a:moveTo>
                  <a:pt x="1586076" y="2129221"/>
                </a:moveTo>
                <a:cubicBezTo>
                  <a:pt x="1582439" y="2130130"/>
                  <a:pt x="1578801" y="2131040"/>
                  <a:pt x="1574253" y="2131950"/>
                </a:cubicBezTo>
                <a:cubicBezTo>
                  <a:pt x="1565159" y="2133769"/>
                  <a:pt x="1556065" y="2135589"/>
                  <a:pt x="1546971" y="2138318"/>
                </a:cubicBezTo>
                <a:cubicBezTo>
                  <a:pt x="1536967" y="2141047"/>
                  <a:pt x="1526963" y="2143776"/>
                  <a:pt x="1516959" y="2149234"/>
                </a:cubicBezTo>
                <a:cubicBezTo>
                  <a:pt x="1498771" y="2141047"/>
                  <a:pt x="1474216" y="2171977"/>
                  <a:pt x="1457846" y="2170157"/>
                </a:cubicBezTo>
                <a:cubicBezTo>
                  <a:pt x="1464212" y="2159241"/>
                  <a:pt x="1436020" y="2168338"/>
                  <a:pt x="1419650" y="2170157"/>
                </a:cubicBezTo>
                <a:cubicBezTo>
                  <a:pt x="1422378" y="2174706"/>
                  <a:pt x="1420559" y="2181074"/>
                  <a:pt x="1418740" y="2189262"/>
                </a:cubicBezTo>
                <a:cubicBezTo>
                  <a:pt x="1445114" y="2186533"/>
                  <a:pt x="1467850" y="2178345"/>
                  <a:pt x="1489676" y="2170157"/>
                </a:cubicBezTo>
                <a:cubicBezTo>
                  <a:pt x="1511503" y="2160151"/>
                  <a:pt x="1532420" y="2151054"/>
                  <a:pt x="1557884" y="2145596"/>
                </a:cubicBezTo>
                <a:cubicBezTo>
                  <a:pt x="1566069" y="2141957"/>
                  <a:pt x="1574253" y="2136499"/>
                  <a:pt x="1583348" y="2131040"/>
                </a:cubicBezTo>
                <a:cubicBezTo>
                  <a:pt x="1584257" y="2130130"/>
                  <a:pt x="1585167" y="2130130"/>
                  <a:pt x="1586076" y="2129221"/>
                </a:cubicBezTo>
                <a:close/>
                <a:moveTo>
                  <a:pt x="537495" y="2129221"/>
                </a:moveTo>
                <a:cubicBezTo>
                  <a:pt x="534807" y="2132874"/>
                  <a:pt x="534807" y="2132874"/>
                  <a:pt x="534807" y="2132874"/>
                </a:cubicBezTo>
                <a:cubicBezTo>
                  <a:pt x="540181" y="2137441"/>
                  <a:pt x="545556" y="2141094"/>
                  <a:pt x="549138" y="2142007"/>
                </a:cubicBezTo>
                <a:cubicBezTo>
                  <a:pt x="550930" y="2138354"/>
                  <a:pt x="543764" y="2133787"/>
                  <a:pt x="537495" y="2129221"/>
                </a:cubicBezTo>
                <a:close/>
                <a:moveTo>
                  <a:pt x="1667243" y="2117546"/>
                </a:moveTo>
                <a:cubicBezTo>
                  <a:pt x="1657231" y="2121181"/>
                  <a:pt x="1646308" y="2128451"/>
                  <a:pt x="1657231" y="2126634"/>
                </a:cubicBezTo>
                <a:cubicBezTo>
                  <a:pt x="1651770" y="2131177"/>
                  <a:pt x="1644488" y="2135721"/>
                  <a:pt x="1640847" y="2132995"/>
                </a:cubicBezTo>
                <a:cubicBezTo>
                  <a:pt x="1633566" y="2140265"/>
                  <a:pt x="1632656" y="2151170"/>
                  <a:pt x="1621733" y="2153896"/>
                </a:cubicBezTo>
                <a:cubicBezTo>
                  <a:pt x="1621733" y="2155713"/>
                  <a:pt x="1623554" y="2157531"/>
                  <a:pt x="1626285" y="2158440"/>
                </a:cubicBezTo>
                <a:cubicBezTo>
                  <a:pt x="1618093" y="2160257"/>
                  <a:pt x="1613542" y="2158440"/>
                  <a:pt x="1606261" y="2158440"/>
                </a:cubicBezTo>
                <a:cubicBezTo>
                  <a:pt x="1602620" y="2161166"/>
                  <a:pt x="1607171" y="2164801"/>
                  <a:pt x="1598979" y="2167527"/>
                </a:cubicBezTo>
                <a:cubicBezTo>
                  <a:pt x="1595338" y="2164801"/>
                  <a:pt x="1581686" y="2167527"/>
                  <a:pt x="1569853" y="2172979"/>
                </a:cubicBezTo>
                <a:cubicBezTo>
                  <a:pt x="1570763" y="2172979"/>
                  <a:pt x="1570763" y="2173888"/>
                  <a:pt x="1570763" y="2174797"/>
                </a:cubicBezTo>
                <a:cubicBezTo>
                  <a:pt x="1571674" y="2176614"/>
                  <a:pt x="1569853" y="2178432"/>
                  <a:pt x="1568943" y="2181158"/>
                </a:cubicBezTo>
                <a:cubicBezTo>
                  <a:pt x="1568033" y="2179340"/>
                  <a:pt x="1566213" y="2178432"/>
                  <a:pt x="1566213" y="2177523"/>
                </a:cubicBezTo>
                <a:cubicBezTo>
                  <a:pt x="1566213" y="2175706"/>
                  <a:pt x="1566213" y="2174797"/>
                  <a:pt x="1567123" y="2173888"/>
                </a:cubicBezTo>
                <a:cubicBezTo>
                  <a:pt x="1552560" y="2179340"/>
                  <a:pt x="1541638" y="2186610"/>
                  <a:pt x="1546189" y="2189337"/>
                </a:cubicBezTo>
                <a:cubicBezTo>
                  <a:pt x="1538907" y="2191154"/>
                  <a:pt x="1531626" y="2193880"/>
                  <a:pt x="1525255" y="2197515"/>
                </a:cubicBezTo>
                <a:cubicBezTo>
                  <a:pt x="1526165" y="2197515"/>
                  <a:pt x="1527075" y="2198424"/>
                  <a:pt x="1527985" y="2199332"/>
                </a:cubicBezTo>
                <a:cubicBezTo>
                  <a:pt x="1528895" y="2200241"/>
                  <a:pt x="1528895" y="2202967"/>
                  <a:pt x="1525255" y="2203876"/>
                </a:cubicBezTo>
                <a:cubicBezTo>
                  <a:pt x="1518883" y="2204785"/>
                  <a:pt x="1511602" y="2202967"/>
                  <a:pt x="1507051" y="2209329"/>
                </a:cubicBezTo>
                <a:cubicBezTo>
                  <a:pt x="1500680" y="2204785"/>
                  <a:pt x="1496129" y="2206602"/>
                  <a:pt x="1489758" y="2210238"/>
                </a:cubicBezTo>
                <a:cubicBezTo>
                  <a:pt x="1486117" y="2212055"/>
                  <a:pt x="1483387" y="2210238"/>
                  <a:pt x="1482476" y="2206602"/>
                </a:cubicBezTo>
                <a:cubicBezTo>
                  <a:pt x="1481566" y="2206602"/>
                  <a:pt x="1481566" y="2206602"/>
                  <a:pt x="1480656" y="2205694"/>
                </a:cubicBezTo>
                <a:cubicBezTo>
                  <a:pt x="1481566" y="2205694"/>
                  <a:pt x="1481566" y="2205694"/>
                  <a:pt x="1481566" y="2205694"/>
                </a:cubicBezTo>
                <a:cubicBezTo>
                  <a:pt x="1481566" y="2203876"/>
                  <a:pt x="1481566" y="2202967"/>
                  <a:pt x="1481566" y="2201150"/>
                </a:cubicBezTo>
                <a:cubicBezTo>
                  <a:pt x="1477015" y="2202059"/>
                  <a:pt x="1472464" y="2203876"/>
                  <a:pt x="1471554" y="2201150"/>
                </a:cubicBezTo>
                <a:cubicBezTo>
                  <a:pt x="1474285" y="2200241"/>
                  <a:pt x="1477925" y="2199332"/>
                  <a:pt x="1481566" y="2198424"/>
                </a:cubicBezTo>
                <a:cubicBezTo>
                  <a:pt x="1481566" y="2195698"/>
                  <a:pt x="1483387" y="2191154"/>
                  <a:pt x="1485207" y="2192063"/>
                </a:cubicBezTo>
                <a:cubicBezTo>
                  <a:pt x="1487937" y="2193880"/>
                  <a:pt x="1489758" y="2194789"/>
                  <a:pt x="1492488" y="2195698"/>
                </a:cubicBezTo>
                <a:cubicBezTo>
                  <a:pt x="1495219" y="2195698"/>
                  <a:pt x="1497039" y="2194789"/>
                  <a:pt x="1499770" y="2193880"/>
                </a:cubicBezTo>
                <a:cubicBezTo>
                  <a:pt x="1509782" y="2191154"/>
                  <a:pt x="1519793" y="2187519"/>
                  <a:pt x="1528895" y="2183884"/>
                </a:cubicBezTo>
                <a:cubicBezTo>
                  <a:pt x="1548009" y="2176614"/>
                  <a:pt x="1567123" y="2170253"/>
                  <a:pt x="1581686" y="2164801"/>
                </a:cubicBezTo>
                <a:cubicBezTo>
                  <a:pt x="1579865" y="2162983"/>
                  <a:pt x="1577135" y="2162074"/>
                  <a:pt x="1574404" y="2162074"/>
                </a:cubicBezTo>
                <a:cubicBezTo>
                  <a:pt x="1568033" y="2163892"/>
                  <a:pt x="1565303" y="2172071"/>
                  <a:pt x="1560752" y="2167527"/>
                </a:cubicBezTo>
                <a:cubicBezTo>
                  <a:pt x="1568033" y="2164801"/>
                  <a:pt x="1571674" y="2161166"/>
                  <a:pt x="1576225" y="2158440"/>
                </a:cubicBezTo>
                <a:cubicBezTo>
                  <a:pt x="1579865" y="2162074"/>
                  <a:pt x="1587147" y="2160257"/>
                  <a:pt x="1593518" y="2157531"/>
                </a:cubicBezTo>
                <a:cubicBezTo>
                  <a:pt x="1600800" y="2154805"/>
                  <a:pt x="1607171" y="2151170"/>
                  <a:pt x="1611722" y="2151170"/>
                </a:cubicBezTo>
                <a:cubicBezTo>
                  <a:pt x="1608081" y="2151170"/>
                  <a:pt x="1607171" y="2147535"/>
                  <a:pt x="1608991" y="2144808"/>
                </a:cubicBezTo>
                <a:cubicBezTo>
                  <a:pt x="1619003" y="2141174"/>
                  <a:pt x="1631746" y="2133904"/>
                  <a:pt x="1637206" y="2126634"/>
                </a:cubicBezTo>
                <a:cubicBezTo>
                  <a:pt x="1636296" y="2124816"/>
                  <a:pt x="1632656" y="2125725"/>
                  <a:pt x="1630835" y="2124816"/>
                </a:cubicBezTo>
                <a:cubicBezTo>
                  <a:pt x="1645398" y="2117546"/>
                  <a:pt x="1651770" y="2120273"/>
                  <a:pt x="1667243" y="2117546"/>
                </a:cubicBezTo>
                <a:close/>
                <a:moveTo>
                  <a:pt x="1783334" y="2106843"/>
                </a:moveTo>
                <a:lnTo>
                  <a:pt x="1774758" y="2111963"/>
                </a:lnTo>
                <a:cubicBezTo>
                  <a:pt x="1772145" y="2113099"/>
                  <a:pt x="1769872" y="2113553"/>
                  <a:pt x="1768054" y="2113099"/>
                </a:cubicBezTo>
                <a:cubicBezTo>
                  <a:pt x="1771463" y="2110828"/>
                  <a:pt x="1774361" y="2109408"/>
                  <a:pt x="1776974" y="2108458"/>
                </a:cubicBezTo>
                <a:close/>
                <a:moveTo>
                  <a:pt x="1783508" y="2106740"/>
                </a:moveTo>
                <a:lnTo>
                  <a:pt x="1783540" y="2106791"/>
                </a:lnTo>
                <a:lnTo>
                  <a:pt x="1783334" y="2106843"/>
                </a:lnTo>
                <a:close/>
                <a:moveTo>
                  <a:pt x="519241" y="2103092"/>
                </a:moveTo>
                <a:cubicBezTo>
                  <a:pt x="525577" y="2112181"/>
                  <a:pt x="539155" y="2123997"/>
                  <a:pt x="553638" y="2134904"/>
                </a:cubicBezTo>
                <a:cubicBezTo>
                  <a:pt x="568121" y="2144902"/>
                  <a:pt x="582604" y="2153991"/>
                  <a:pt x="589845" y="2160353"/>
                </a:cubicBezTo>
                <a:cubicBezTo>
                  <a:pt x="588940" y="2154900"/>
                  <a:pt x="577173" y="2144902"/>
                  <a:pt x="561785" y="2134904"/>
                </a:cubicBezTo>
                <a:cubicBezTo>
                  <a:pt x="547302" y="2124906"/>
                  <a:pt x="531009" y="2112181"/>
                  <a:pt x="519241" y="2103092"/>
                </a:cubicBezTo>
                <a:close/>
                <a:moveTo>
                  <a:pt x="453543" y="2103092"/>
                </a:moveTo>
                <a:cubicBezTo>
                  <a:pt x="448246" y="2103092"/>
                  <a:pt x="440299" y="2104911"/>
                  <a:pt x="449128" y="2113099"/>
                </a:cubicBezTo>
                <a:cubicBezTo>
                  <a:pt x="454426" y="2109460"/>
                  <a:pt x="455309" y="2109460"/>
                  <a:pt x="453543" y="2103092"/>
                </a:cubicBezTo>
                <a:close/>
                <a:moveTo>
                  <a:pt x="438399" y="2095680"/>
                </a:moveTo>
                <a:cubicBezTo>
                  <a:pt x="438399" y="2097533"/>
                  <a:pt x="438399" y="2099386"/>
                  <a:pt x="437519" y="2100312"/>
                </a:cubicBezTo>
                <a:cubicBezTo>
                  <a:pt x="440160" y="2102166"/>
                  <a:pt x="444561" y="2103092"/>
                  <a:pt x="441040" y="2100312"/>
                </a:cubicBezTo>
                <a:cubicBezTo>
                  <a:pt x="443681" y="2100312"/>
                  <a:pt x="447201" y="2103092"/>
                  <a:pt x="448082" y="2100312"/>
                </a:cubicBezTo>
                <a:cubicBezTo>
                  <a:pt x="445441" y="2099386"/>
                  <a:pt x="443681" y="2098459"/>
                  <a:pt x="443681" y="2096606"/>
                </a:cubicBezTo>
                <a:cubicBezTo>
                  <a:pt x="441920" y="2094753"/>
                  <a:pt x="441040" y="2097533"/>
                  <a:pt x="438399" y="2095680"/>
                </a:cubicBezTo>
                <a:close/>
                <a:moveTo>
                  <a:pt x="1588856" y="2094753"/>
                </a:moveTo>
                <a:lnTo>
                  <a:pt x="1588856" y="2095865"/>
                </a:lnTo>
                <a:lnTo>
                  <a:pt x="1588029" y="2095865"/>
                </a:lnTo>
                <a:lnTo>
                  <a:pt x="1588067" y="2095839"/>
                </a:lnTo>
                <a:lnTo>
                  <a:pt x="1588027" y="2095865"/>
                </a:lnTo>
                <a:lnTo>
                  <a:pt x="1587744" y="2095865"/>
                </a:lnTo>
                <a:cubicBezTo>
                  <a:pt x="1587744" y="2095865"/>
                  <a:pt x="1587744" y="2095865"/>
                  <a:pt x="1588856" y="2094753"/>
                </a:cubicBezTo>
                <a:close/>
                <a:moveTo>
                  <a:pt x="389153" y="2067846"/>
                </a:moveTo>
                <a:cubicBezTo>
                  <a:pt x="396318" y="2074962"/>
                  <a:pt x="391840" y="2074962"/>
                  <a:pt x="400797" y="2080299"/>
                </a:cubicBezTo>
                <a:cubicBezTo>
                  <a:pt x="401692" y="2077630"/>
                  <a:pt x="396318" y="2074072"/>
                  <a:pt x="393631" y="2071404"/>
                </a:cubicBezTo>
                <a:cubicBezTo>
                  <a:pt x="395423" y="2070514"/>
                  <a:pt x="398110" y="2074072"/>
                  <a:pt x="400797" y="2075851"/>
                </a:cubicBezTo>
                <a:cubicBezTo>
                  <a:pt x="404379" y="2075851"/>
                  <a:pt x="398110" y="2066956"/>
                  <a:pt x="405275" y="2071404"/>
                </a:cubicBezTo>
                <a:cubicBezTo>
                  <a:pt x="404379" y="2068735"/>
                  <a:pt x="392736" y="2067846"/>
                  <a:pt x="389153" y="2067846"/>
                </a:cubicBezTo>
                <a:close/>
                <a:moveTo>
                  <a:pt x="171666" y="2051946"/>
                </a:moveTo>
                <a:cubicBezTo>
                  <a:pt x="173480" y="2056550"/>
                  <a:pt x="183458" y="2063916"/>
                  <a:pt x="180737" y="2065758"/>
                </a:cubicBezTo>
                <a:cubicBezTo>
                  <a:pt x="180737" y="2069441"/>
                  <a:pt x="180737" y="2068520"/>
                  <a:pt x="182551" y="2081411"/>
                </a:cubicBezTo>
                <a:cubicBezTo>
                  <a:pt x="174387" y="2069441"/>
                  <a:pt x="166224" y="2057471"/>
                  <a:pt x="171666" y="2051946"/>
                </a:cubicBezTo>
                <a:close/>
                <a:moveTo>
                  <a:pt x="1903499" y="2048601"/>
                </a:moveTo>
                <a:cubicBezTo>
                  <a:pt x="1885318" y="2069495"/>
                  <a:pt x="1874410" y="2071311"/>
                  <a:pt x="1859866" y="2090388"/>
                </a:cubicBezTo>
                <a:cubicBezTo>
                  <a:pt x="1845321" y="2097656"/>
                  <a:pt x="1830777" y="2109465"/>
                  <a:pt x="1816233" y="2121275"/>
                </a:cubicBezTo>
                <a:lnTo>
                  <a:pt x="1770001" y="2152981"/>
                </a:lnTo>
                <a:lnTo>
                  <a:pt x="1776462" y="2143645"/>
                </a:lnTo>
                <a:cubicBezTo>
                  <a:pt x="1782371" y="2140579"/>
                  <a:pt x="1789871" y="2138081"/>
                  <a:pt x="1794416" y="2134901"/>
                </a:cubicBezTo>
                <a:cubicBezTo>
                  <a:pt x="1813505" y="2123092"/>
                  <a:pt x="1832595" y="2105831"/>
                  <a:pt x="1852593" y="2090388"/>
                </a:cubicBezTo>
                <a:cubicBezTo>
                  <a:pt x="1871683" y="2074037"/>
                  <a:pt x="1889864" y="2059502"/>
                  <a:pt x="1903499" y="2048601"/>
                </a:cubicBezTo>
                <a:close/>
                <a:moveTo>
                  <a:pt x="1723512" y="2034066"/>
                </a:moveTo>
                <a:lnTo>
                  <a:pt x="1723616" y="2034115"/>
                </a:lnTo>
                <a:lnTo>
                  <a:pt x="1723439" y="2034256"/>
                </a:lnTo>
                <a:close/>
                <a:moveTo>
                  <a:pt x="1583297" y="2029709"/>
                </a:moveTo>
                <a:cubicBezTo>
                  <a:pt x="1583297" y="2030543"/>
                  <a:pt x="1583297" y="2030543"/>
                  <a:pt x="1583297" y="2031377"/>
                </a:cubicBezTo>
                <a:cubicBezTo>
                  <a:pt x="1587108" y="2030543"/>
                  <a:pt x="1589015" y="2029709"/>
                  <a:pt x="1589968" y="2029709"/>
                </a:cubicBezTo>
                <a:cubicBezTo>
                  <a:pt x="1588062" y="2029709"/>
                  <a:pt x="1588062" y="2029709"/>
                  <a:pt x="1586156" y="2029709"/>
                </a:cubicBezTo>
                <a:cubicBezTo>
                  <a:pt x="1585203" y="2029709"/>
                  <a:pt x="1584249" y="2029709"/>
                  <a:pt x="1583297" y="2029709"/>
                </a:cubicBezTo>
                <a:close/>
                <a:moveTo>
                  <a:pt x="1731693" y="2027707"/>
                </a:moveTo>
                <a:cubicBezTo>
                  <a:pt x="1722603" y="2034066"/>
                  <a:pt x="1743511" y="2029524"/>
                  <a:pt x="1727148" y="2039517"/>
                </a:cubicBezTo>
                <a:cubicBezTo>
                  <a:pt x="1724875" y="2038608"/>
                  <a:pt x="1725330" y="2036564"/>
                  <a:pt x="1725671" y="2035088"/>
                </a:cubicBezTo>
                <a:lnTo>
                  <a:pt x="1723616" y="2034115"/>
                </a:lnTo>
                <a:close/>
                <a:moveTo>
                  <a:pt x="1647734" y="2026929"/>
                </a:moveTo>
                <a:cubicBezTo>
                  <a:pt x="1642276" y="2038620"/>
                  <a:pt x="1656831" y="2029627"/>
                  <a:pt x="1651373" y="2038620"/>
                </a:cubicBezTo>
                <a:cubicBezTo>
                  <a:pt x="1655921" y="2036822"/>
                  <a:pt x="1665019" y="2028728"/>
                  <a:pt x="1665019" y="2034124"/>
                </a:cubicBezTo>
                <a:cubicBezTo>
                  <a:pt x="1657741" y="2037721"/>
                  <a:pt x="1654102" y="2041318"/>
                  <a:pt x="1649554" y="2044915"/>
                </a:cubicBezTo>
                <a:cubicBezTo>
                  <a:pt x="1645005" y="2034124"/>
                  <a:pt x="1632269" y="2057506"/>
                  <a:pt x="1624992" y="2048512"/>
                </a:cubicBezTo>
                <a:cubicBezTo>
                  <a:pt x="1630450" y="2047613"/>
                  <a:pt x="1642276" y="2044915"/>
                  <a:pt x="1638637" y="2039520"/>
                </a:cubicBezTo>
                <a:cubicBezTo>
                  <a:pt x="1629540" y="2038620"/>
                  <a:pt x="1617714" y="2053009"/>
                  <a:pt x="1614985" y="2044915"/>
                </a:cubicBezTo>
                <a:cubicBezTo>
                  <a:pt x="1629540" y="2040419"/>
                  <a:pt x="1638637" y="2036822"/>
                  <a:pt x="1647734" y="2026929"/>
                </a:cubicBezTo>
                <a:close/>
                <a:moveTo>
                  <a:pt x="1920453" y="2021370"/>
                </a:moveTo>
                <a:cubicBezTo>
                  <a:pt x="1926863" y="2025860"/>
                  <a:pt x="1917706" y="2032147"/>
                  <a:pt x="1911297" y="2033045"/>
                </a:cubicBezTo>
                <a:cubicBezTo>
                  <a:pt x="1918622" y="2027656"/>
                  <a:pt x="1913128" y="2025860"/>
                  <a:pt x="1920453" y="2021370"/>
                </a:cubicBezTo>
                <a:close/>
                <a:moveTo>
                  <a:pt x="1716053" y="2016923"/>
                </a:moveTo>
                <a:cubicBezTo>
                  <a:pt x="1716943" y="2016923"/>
                  <a:pt x="1717832" y="2018590"/>
                  <a:pt x="1717832" y="2018590"/>
                </a:cubicBezTo>
                <a:cubicBezTo>
                  <a:pt x="1716943" y="2021092"/>
                  <a:pt x="1715164" y="2021926"/>
                  <a:pt x="1714274" y="2020258"/>
                </a:cubicBezTo>
                <a:cubicBezTo>
                  <a:pt x="1713385" y="2019424"/>
                  <a:pt x="1714274" y="2018590"/>
                  <a:pt x="1714274" y="2017756"/>
                </a:cubicBezTo>
                <a:cubicBezTo>
                  <a:pt x="1714274" y="2017756"/>
                  <a:pt x="1715164" y="2016923"/>
                  <a:pt x="1716053" y="2016923"/>
                </a:cubicBezTo>
                <a:close/>
                <a:moveTo>
                  <a:pt x="1644314" y="2014699"/>
                </a:moveTo>
                <a:cubicBezTo>
                  <a:pt x="1646147" y="2017478"/>
                  <a:pt x="1647980" y="2019332"/>
                  <a:pt x="1648897" y="2021185"/>
                </a:cubicBezTo>
                <a:cubicBezTo>
                  <a:pt x="1648897" y="2023038"/>
                  <a:pt x="1647980" y="2026744"/>
                  <a:pt x="1646147" y="2026744"/>
                </a:cubicBezTo>
                <a:cubicBezTo>
                  <a:pt x="1643397" y="2027670"/>
                  <a:pt x="1640648" y="2028597"/>
                  <a:pt x="1637898" y="2029524"/>
                </a:cubicBezTo>
                <a:cubicBezTo>
                  <a:pt x="1636982" y="2030450"/>
                  <a:pt x="1635148" y="2032303"/>
                  <a:pt x="1633315" y="2034156"/>
                </a:cubicBezTo>
                <a:cubicBezTo>
                  <a:pt x="1632399" y="2032303"/>
                  <a:pt x="1632399" y="2031377"/>
                  <a:pt x="1633315" y="2030450"/>
                </a:cubicBezTo>
                <a:cubicBezTo>
                  <a:pt x="1628732" y="2032303"/>
                  <a:pt x="1625066" y="2034156"/>
                  <a:pt x="1621400" y="2036010"/>
                </a:cubicBezTo>
                <a:cubicBezTo>
                  <a:pt x="1619567" y="2036936"/>
                  <a:pt x="1616817" y="2035083"/>
                  <a:pt x="1614985" y="2034156"/>
                </a:cubicBezTo>
                <a:cubicBezTo>
                  <a:pt x="1614985" y="2034156"/>
                  <a:pt x="1614985" y="2032303"/>
                  <a:pt x="1615901" y="2031377"/>
                </a:cubicBezTo>
                <a:cubicBezTo>
                  <a:pt x="1623233" y="2021185"/>
                  <a:pt x="1634232" y="2019332"/>
                  <a:pt x="1644314" y="2014699"/>
                </a:cubicBezTo>
                <a:close/>
                <a:moveTo>
                  <a:pt x="1693472" y="2011155"/>
                </a:moveTo>
                <a:cubicBezTo>
                  <a:pt x="1698021" y="2012058"/>
                  <a:pt x="1698931" y="2010251"/>
                  <a:pt x="1698931" y="2015672"/>
                </a:cubicBezTo>
                <a:cubicBezTo>
                  <a:pt x="1692563" y="2017478"/>
                  <a:pt x="1690743" y="2024706"/>
                  <a:pt x="1688924" y="2021995"/>
                </a:cubicBezTo>
                <a:cubicBezTo>
                  <a:pt x="1697111" y="2016575"/>
                  <a:pt x="1692563" y="2014768"/>
                  <a:pt x="1693472" y="2011155"/>
                </a:cubicBezTo>
                <a:close/>
                <a:moveTo>
                  <a:pt x="324620" y="1997465"/>
                </a:moveTo>
                <a:cubicBezTo>
                  <a:pt x="321885" y="2000217"/>
                  <a:pt x="331914" y="2006638"/>
                  <a:pt x="334649" y="2011225"/>
                </a:cubicBezTo>
                <a:cubicBezTo>
                  <a:pt x="332826" y="2004803"/>
                  <a:pt x="337385" y="2009390"/>
                  <a:pt x="342855" y="2015811"/>
                </a:cubicBezTo>
                <a:cubicBezTo>
                  <a:pt x="344678" y="2009390"/>
                  <a:pt x="330091" y="2002969"/>
                  <a:pt x="324620" y="1997465"/>
                </a:cubicBezTo>
                <a:close/>
                <a:moveTo>
                  <a:pt x="351016" y="1993018"/>
                </a:moveTo>
                <a:cubicBezTo>
                  <a:pt x="347458" y="1996724"/>
                  <a:pt x="347458" y="1996724"/>
                  <a:pt x="347458" y="1996724"/>
                </a:cubicBezTo>
                <a:cubicBezTo>
                  <a:pt x="356353" y="2006916"/>
                  <a:pt x="356353" y="2006916"/>
                  <a:pt x="356353" y="2006916"/>
                </a:cubicBezTo>
                <a:cubicBezTo>
                  <a:pt x="360801" y="2005063"/>
                  <a:pt x="352795" y="1997650"/>
                  <a:pt x="351016" y="1993018"/>
                </a:cubicBezTo>
                <a:close/>
                <a:moveTo>
                  <a:pt x="1725245" y="1984678"/>
                </a:moveTo>
                <a:cubicBezTo>
                  <a:pt x="1724318" y="1985605"/>
                  <a:pt x="1724318" y="1985605"/>
                  <a:pt x="1723392" y="1985605"/>
                </a:cubicBezTo>
                <a:cubicBezTo>
                  <a:pt x="1724318" y="1986532"/>
                  <a:pt x="1725245" y="1986532"/>
                  <a:pt x="1725245" y="1986532"/>
                </a:cubicBezTo>
                <a:cubicBezTo>
                  <a:pt x="1726171" y="1986532"/>
                  <a:pt x="1726171" y="1987458"/>
                  <a:pt x="1726171" y="1987458"/>
                </a:cubicBezTo>
                <a:cubicBezTo>
                  <a:pt x="1726171" y="1986532"/>
                  <a:pt x="1726171" y="1986532"/>
                  <a:pt x="1726171" y="1986532"/>
                </a:cubicBezTo>
                <a:cubicBezTo>
                  <a:pt x="1726171" y="1986532"/>
                  <a:pt x="1726171" y="1986532"/>
                  <a:pt x="1725245" y="1986532"/>
                </a:cubicBezTo>
                <a:cubicBezTo>
                  <a:pt x="1725245" y="1986532"/>
                  <a:pt x="1725245" y="1985605"/>
                  <a:pt x="1725245" y="1984678"/>
                </a:cubicBezTo>
                <a:close/>
                <a:moveTo>
                  <a:pt x="1827073" y="1982455"/>
                </a:moveTo>
                <a:cubicBezTo>
                  <a:pt x="1828046" y="1983289"/>
                  <a:pt x="1829019" y="1984122"/>
                  <a:pt x="1829019" y="1984957"/>
                </a:cubicBezTo>
                <a:cubicBezTo>
                  <a:pt x="1829019" y="1984957"/>
                  <a:pt x="1828046" y="1985790"/>
                  <a:pt x="1827073" y="1985790"/>
                </a:cubicBezTo>
                <a:cubicBezTo>
                  <a:pt x="1827073" y="1984957"/>
                  <a:pt x="1825127" y="1984957"/>
                  <a:pt x="1825127" y="1984122"/>
                </a:cubicBezTo>
                <a:cubicBezTo>
                  <a:pt x="1825127" y="1983289"/>
                  <a:pt x="1826100" y="1982455"/>
                  <a:pt x="1827073" y="1982455"/>
                </a:cubicBezTo>
                <a:close/>
                <a:moveTo>
                  <a:pt x="1768978" y="1973931"/>
                </a:moveTo>
                <a:cubicBezTo>
                  <a:pt x="1763419" y="1973004"/>
                  <a:pt x="1760639" y="1976710"/>
                  <a:pt x="1761566" y="1982269"/>
                </a:cubicBezTo>
                <a:cubicBezTo>
                  <a:pt x="1761566" y="1982269"/>
                  <a:pt x="1761566" y="1983196"/>
                  <a:pt x="1761566" y="1984123"/>
                </a:cubicBezTo>
                <a:cubicBezTo>
                  <a:pt x="1763419" y="1981343"/>
                  <a:pt x="1765272" y="1979490"/>
                  <a:pt x="1768978" y="1975784"/>
                </a:cubicBezTo>
                <a:cubicBezTo>
                  <a:pt x="1770831" y="1978563"/>
                  <a:pt x="1772685" y="1979490"/>
                  <a:pt x="1774537" y="1978563"/>
                </a:cubicBezTo>
                <a:cubicBezTo>
                  <a:pt x="1774537" y="1976710"/>
                  <a:pt x="1772685" y="1973931"/>
                  <a:pt x="1768978" y="1973931"/>
                </a:cubicBezTo>
                <a:close/>
                <a:moveTo>
                  <a:pt x="1728729" y="1967445"/>
                </a:moveTo>
                <a:cubicBezTo>
                  <a:pt x="1727728" y="1968445"/>
                  <a:pt x="1727728" y="1969446"/>
                  <a:pt x="1726727" y="1969446"/>
                </a:cubicBezTo>
                <a:cubicBezTo>
                  <a:pt x="1727728" y="1970447"/>
                  <a:pt x="1727728" y="1971447"/>
                  <a:pt x="1728729" y="1972448"/>
                </a:cubicBezTo>
                <a:cubicBezTo>
                  <a:pt x="1729729" y="1971447"/>
                  <a:pt x="1730730" y="1971447"/>
                  <a:pt x="1731731" y="1971447"/>
                </a:cubicBezTo>
                <a:cubicBezTo>
                  <a:pt x="1730730" y="1970447"/>
                  <a:pt x="1730730" y="1969446"/>
                  <a:pt x="1729729" y="1969446"/>
                </a:cubicBezTo>
                <a:cubicBezTo>
                  <a:pt x="1729729" y="1968445"/>
                  <a:pt x="1729729" y="1968445"/>
                  <a:pt x="1728729" y="1967445"/>
                </a:cubicBezTo>
                <a:close/>
                <a:moveTo>
                  <a:pt x="2025878" y="1962441"/>
                </a:moveTo>
                <a:cubicBezTo>
                  <a:pt x="2025878" y="1968765"/>
                  <a:pt x="2028599" y="1974185"/>
                  <a:pt x="2025878" y="1981412"/>
                </a:cubicBezTo>
                <a:cubicBezTo>
                  <a:pt x="2022249" y="1980509"/>
                  <a:pt x="2018621" y="1976895"/>
                  <a:pt x="2014086" y="1981412"/>
                </a:cubicBezTo>
                <a:cubicBezTo>
                  <a:pt x="2013179" y="1985026"/>
                  <a:pt x="1995945" y="2005804"/>
                  <a:pt x="1994131" y="2000384"/>
                </a:cubicBezTo>
                <a:cubicBezTo>
                  <a:pt x="1998666" y="1993156"/>
                  <a:pt x="2004109" y="1988640"/>
                  <a:pt x="2010458" y="1982316"/>
                </a:cubicBezTo>
                <a:cubicBezTo>
                  <a:pt x="2003202" y="1985026"/>
                  <a:pt x="2020435" y="1964248"/>
                  <a:pt x="2025878" y="1962441"/>
                </a:cubicBezTo>
                <a:close/>
                <a:moveTo>
                  <a:pt x="337237" y="1949655"/>
                </a:moveTo>
                <a:cubicBezTo>
                  <a:pt x="333560" y="1954102"/>
                  <a:pt x="344593" y="1957660"/>
                  <a:pt x="351029" y="1966555"/>
                </a:cubicBezTo>
                <a:cubicBezTo>
                  <a:pt x="352868" y="1964776"/>
                  <a:pt x="355626" y="1967445"/>
                  <a:pt x="357465" y="1964776"/>
                </a:cubicBezTo>
                <a:cubicBezTo>
                  <a:pt x="350110" y="1959439"/>
                  <a:pt x="342754" y="1953213"/>
                  <a:pt x="337237" y="1949655"/>
                </a:cubicBezTo>
                <a:close/>
                <a:moveTo>
                  <a:pt x="268168" y="1946669"/>
                </a:moveTo>
                <a:cubicBezTo>
                  <a:pt x="273588" y="1951199"/>
                  <a:pt x="288043" y="1962070"/>
                  <a:pt x="281719" y="1950293"/>
                </a:cubicBezTo>
                <a:cubicBezTo>
                  <a:pt x="288946" y="1958447"/>
                  <a:pt x="297980" y="1962976"/>
                  <a:pt x="297980" y="1970224"/>
                </a:cubicBezTo>
                <a:cubicBezTo>
                  <a:pt x="292560" y="1967506"/>
                  <a:pt x="282622" y="1957541"/>
                  <a:pt x="284429" y="1966600"/>
                </a:cubicBezTo>
                <a:cubicBezTo>
                  <a:pt x="282622" y="1959352"/>
                  <a:pt x="261844" y="1945763"/>
                  <a:pt x="268168" y="1946669"/>
                </a:cubicBezTo>
                <a:close/>
                <a:moveTo>
                  <a:pt x="299092" y="1940204"/>
                </a:moveTo>
                <a:cubicBezTo>
                  <a:pt x="299092" y="1952056"/>
                  <a:pt x="315419" y="1968467"/>
                  <a:pt x="326303" y="1973026"/>
                </a:cubicBezTo>
                <a:cubicBezTo>
                  <a:pt x="328117" y="1985790"/>
                  <a:pt x="331746" y="1996731"/>
                  <a:pt x="350794" y="2008584"/>
                </a:cubicBezTo>
                <a:cubicBezTo>
                  <a:pt x="348072" y="2000378"/>
                  <a:pt x="330839" y="1989437"/>
                  <a:pt x="337188" y="1978496"/>
                </a:cubicBezTo>
                <a:cubicBezTo>
                  <a:pt x="319954" y="1962085"/>
                  <a:pt x="309069" y="1946586"/>
                  <a:pt x="299092" y="1940204"/>
                </a:cubicBezTo>
                <a:close/>
                <a:moveTo>
                  <a:pt x="318286" y="1932421"/>
                </a:moveTo>
                <a:cubicBezTo>
                  <a:pt x="314658" y="1935108"/>
                  <a:pt x="325543" y="1946751"/>
                  <a:pt x="330078" y="1948543"/>
                </a:cubicBezTo>
                <a:cubicBezTo>
                  <a:pt x="331892" y="1944064"/>
                  <a:pt x="329171" y="1938690"/>
                  <a:pt x="323728" y="1932421"/>
                </a:cubicBezTo>
                <a:cubicBezTo>
                  <a:pt x="321914" y="1933316"/>
                  <a:pt x="320100" y="1935108"/>
                  <a:pt x="318286" y="1932421"/>
                </a:cubicBezTo>
                <a:close/>
                <a:moveTo>
                  <a:pt x="267404" y="1892950"/>
                </a:moveTo>
                <a:cubicBezTo>
                  <a:pt x="267404" y="1902037"/>
                  <a:pt x="278222" y="1907489"/>
                  <a:pt x="275518" y="1914759"/>
                </a:cubicBezTo>
                <a:cubicBezTo>
                  <a:pt x="285434" y="1925664"/>
                  <a:pt x="290843" y="1928390"/>
                  <a:pt x="295351" y="1940204"/>
                </a:cubicBezTo>
                <a:cubicBezTo>
                  <a:pt x="300760" y="1934752"/>
                  <a:pt x="300760" y="1934752"/>
                  <a:pt x="300760" y="1934752"/>
                </a:cubicBezTo>
                <a:cubicBezTo>
                  <a:pt x="289040" y="1924755"/>
                  <a:pt x="280025" y="1905672"/>
                  <a:pt x="267404" y="1892950"/>
                </a:cubicBezTo>
                <a:close/>
                <a:moveTo>
                  <a:pt x="1880417" y="1882953"/>
                </a:moveTo>
                <a:cubicBezTo>
                  <a:pt x="1879169" y="1883067"/>
                  <a:pt x="1877579" y="1883293"/>
                  <a:pt x="1876218" y="1883293"/>
                </a:cubicBezTo>
                <a:cubicBezTo>
                  <a:pt x="1876218" y="1883293"/>
                  <a:pt x="1876218" y="1883293"/>
                  <a:pt x="1876218" y="1884199"/>
                </a:cubicBezTo>
                <a:cubicBezTo>
                  <a:pt x="1876218" y="1884199"/>
                  <a:pt x="1875310" y="1885106"/>
                  <a:pt x="1874401" y="1885106"/>
                </a:cubicBezTo>
                <a:cubicBezTo>
                  <a:pt x="1874401" y="1886012"/>
                  <a:pt x="1874401" y="1886012"/>
                  <a:pt x="1874401" y="1886012"/>
                </a:cubicBezTo>
                <a:cubicBezTo>
                  <a:pt x="1873493" y="1886919"/>
                  <a:pt x="1873493" y="1888732"/>
                  <a:pt x="1873493" y="1889638"/>
                </a:cubicBezTo>
                <a:cubicBezTo>
                  <a:pt x="1878942" y="1900515"/>
                  <a:pt x="1888930" y="1908673"/>
                  <a:pt x="1889838" y="1922269"/>
                </a:cubicBezTo>
                <a:cubicBezTo>
                  <a:pt x="1889838" y="1923175"/>
                  <a:pt x="1894378" y="1924082"/>
                  <a:pt x="1896194" y="1923175"/>
                </a:cubicBezTo>
                <a:cubicBezTo>
                  <a:pt x="1898010" y="1923175"/>
                  <a:pt x="1900734" y="1920456"/>
                  <a:pt x="1899826" y="1919550"/>
                </a:cubicBezTo>
                <a:cubicBezTo>
                  <a:pt x="1897102" y="1905954"/>
                  <a:pt x="1890746" y="1894170"/>
                  <a:pt x="1882574" y="1883293"/>
                </a:cubicBezTo>
                <a:cubicBezTo>
                  <a:pt x="1882574" y="1882840"/>
                  <a:pt x="1881666" y="1882840"/>
                  <a:pt x="1880417" y="1882953"/>
                </a:cubicBezTo>
                <a:close/>
                <a:moveTo>
                  <a:pt x="1892914" y="1868952"/>
                </a:moveTo>
                <a:cubicBezTo>
                  <a:pt x="1890874" y="1868952"/>
                  <a:pt x="1889060" y="1869415"/>
                  <a:pt x="1889060" y="1870342"/>
                </a:cubicBezTo>
                <a:cubicBezTo>
                  <a:pt x="1889967" y="1872195"/>
                  <a:pt x="1889967" y="1874048"/>
                  <a:pt x="1890874" y="1875901"/>
                </a:cubicBezTo>
                <a:cubicBezTo>
                  <a:pt x="1893595" y="1878681"/>
                  <a:pt x="1896316" y="1882387"/>
                  <a:pt x="1900851" y="1882387"/>
                </a:cubicBezTo>
                <a:cubicBezTo>
                  <a:pt x="1900851" y="1882387"/>
                  <a:pt x="1901758" y="1883313"/>
                  <a:pt x="1901758" y="1883313"/>
                </a:cubicBezTo>
                <a:cubicBezTo>
                  <a:pt x="1901758" y="1885167"/>
                  <a:pt x="1901758" y="1887947"/>
                  <a:pt x="1906294" y="1887947"/>
                </a:cubicBezTo>
                <a:cubicBezTo>
                  <a:pt x="1906294" y="1887947"/>
                  <a:pt x="1906294" y="1885167"/>
                  <a:pt x="1906294" y="1885167"/>
                </a:cubicBezTo>
                <a:cubicBezTo>
                  <a:pt x="1904480" y="1884240"/>
                  <a:pt x="1903573" y="1883313"/>
                  <a:pt x="1901758" y="1883313"/>
                </a:cubicBezTo>
                <a:cubicBezTo>
                  <a:pt x="1901758" y="1882387"/>
                  <a:pt x="1901758" y="1882387"/>
                  <a:pt x="1901758" y="1882387"/>
                </a:cubicBezTo>
                <a:cubicBezTo>
                  <a:pt x="1901758" y="1882387"/>
                  <a:pt x="1900851" y="1882387"/>
                  <a:pt x="1900851" y="1882387"/>
                </a:cubicBezTo>
                <a:cubicBezTo>
                  <a:pt x="1900851" y="1877754"/>
                  <a:pt x="1901758" y="1874048"/>
                  <a:pt x="1898130" y="1870342"/>
                </a:cubicBezTo>
                <a:cubicBezTo>
                  <a:pt x="1897223" y="1869415"/>
                  <a:pt x="1894955" y="1868952"/>
                  <a:pt x="1892914" y="1868952"/>
                </a:cubicBezTo>
                <a:close/>
                <a:moveTo>
                  <a:pt x="1915189" y="1862373"/>
                </a:moveTo>
                <a:cubicBezTo>
                  <a:pt x="1913336" y="1862373"/>
                  <a:pt x="1911482" y="1864226"/>
                  <a:pt x="1909629" y="1865153"/>
                </a:cubicBezTo>
                <a:cubicBezTo>
                  <a:pt x="1911482" y="1866079"/>
                  <a:pt x="1913336" y="1867006"/>
                  <a:pt x="1915189" y="1867933"/>
                </a:cubicBezTo>
                <a:cubicBezTo>
                  <a:pt x="1917042" y="1867006"/>
                  <a:pt x="1918895" y="1866079"/>
                  <a:pt x="1920748" y="1865153"/>
                </a:cubicBezTo>
                <a:cubicBezTo>
                  <a:pt x="1918895" y="1864226"/>
                  <a:pt x="1917042" y="1862373"/>
                  <a:pt x="1915189" y="1862373"/>
                </a:cubicBezTo>
                <a:close/>
                <a:moveTo>
                  <a:pt x="205655" y="1848475"/>
                </a:moveTo>
                <a:cubicBezTo>
                  <a:pt x="211135" y="1851204"/>
                  <a:pt x="208395" y="1855753"/>
                  <a:pt x="215702" y="1863030"/>
                </a:cubicBezTo>
                <a:cubicBezTo>
                  <a:pt x="213875" y="1868489"/>
                  <a:pt x="202915" y="1863030"/>
                  <a:pt x="203829" y="1856662"/>
                </a:cubicBezTo>
                <a:cubicBezTo>
                  <a:pt x="206569" y="1859391"/>
                  <a:pt x="209308" y="1861211"/>
                  <a:pt x="211135" y="1862121"/>
                </a:cubicBezTo>
                <a:cubicBezTo>
                  <a:pt x="212962" y="1859391"/>
                  <a:pt x="203829" y="1850294"/>
                  <a:pt x="205655" y="1848475"/>
                </a:cubicBezTo>
                <a:close/>
                <a:moveTo>
                  <a:pt x="1947988" y="1835133"/>
                </a:moveTo>
                <a:cubicBezTo>
                  <a:pt x="1943422" y="1835133"/>
                  <a:pt x="1943422" y="1837854"/>
                  <a:pt x="1943422" y="1839668"/>
                </a:cubicBezTo>
                <a:cubicBezTo>
                  <a:pt x="1943422" y="1839668"/>
                  <a:pt x="1943422" y="1840575"/>
                  <a:pt x="1942509" y="1840575"/>
                </a:cubicBezTo>
                <a:cubicBezTo>
                  <a:pt x="1937942" y="1840575"/>
                  <a:pt x="1935202" y="1843296"/>
                  <a:pt x="1936115" y="1848739"/>
                </a:cubicBezTo>
                <a:cubicBezTo>
                  <a:pt x="1937028" y="1850553"/>
                  <a:pt x="1938855" y="1851460"/>
                  <a:pt x="1939769" y="1852367"/>
                </a:cubicBezTo>
                <a:cubicBezTo>
                  <a:pt x="1940682" y="1851460"/>
                  <a:pt x="1942509" y="1851460"/>
                  <a:pt x="1942509" y="1850553"/>
                </a:cubicBezTo>
                <a:cubicBezTo>
                  <a:pt x="1942509" y="1846924"/>
                  <a:pt x="1942509" y="1844203"/>
                  <a:pt x="1942509" y="1840575"/>
                </a:cubicBezTo>
                <a:cubicBezTo>
                  <a:pt x="1943422" y="1840575"/>
                  <a:pt x="1943422" y="1840575"/>
                  <a:pt x="1943422" y="1840575"/>
                </a:cubicBezTo>
                <a:cubicBezTo>
                  <a:pt x="1943422" y="1840575"/>
                  <a:pt x="1943422" y="1840575"/>
                  <a:pt x="1943422" y="1839668"/>
                </a:cubicBezTo>
                <a:cubicBezTo>
                  <a:pt x="1945248" y="1839668"/>
                  <a:pt x="1946162" y="1838761"/>
                  <a:pt x="1947988" y="1837854"/>
                </a:cubicBezTo>
                <a:cubicBezTo>
                  <a:pt x="1947988" y="1837854"/>
                  <a:pt x="1947988" y="1835133"/>
                  <a:pt x="1947988" y="1835133"/>
                </a:cubicBezTo>
                <a:close/>
                <a:moveTo>
                  <a:pt x="180157" y="1808352"/>
                </a:moveTo>
                <a:cubicBezTo>
                  <a:pt x="182783" y="1809410"/>
                  <a:pt x="185980" y="1812468"/>
                  <a:pt x="187350" y="1816231"/>
                </a:cubicBezTo>
                <a:cubicBezTo>
                  <a:pt x="182783" y="1812468"/>
                  <a:pt x="174563" y="1813409"/>
                  <a:pt x="176390" y="1812468"/>
                </a:cubicBezTo>
                <a:cubicBezTo>
                  <a:pt x="175476" y="1808234"/>
                  <a:pt x="177531" y="1807293"/>
                  <a:pt x="180157" y="1808352"/>
                </a:cubicBezTo>
                <a:close/>
                <a:moveTo>
                  <a:pt x="148435" y="1764842"/>
                </a:moveTo>
                <a:cubicBezTo>
                  <a:pt x="147646" y="1764431"/>
                  <a:pt x="146899" y="1764714"/>
                  <a:pt x="146211" y="1766074"/>
                </a:cubicBezTo>
                <a:cubicBezTo>
                  <a:pt x="149884" y="1767885"/>
                  <a:pt x="153558" y="1776039"/>
                  <a:pt x="158151" y="1782381"/>
                </a:cubicBezTo>
                <a:cubicBezTo>
                  <a:pt x="159988" y="1781475"/>
                  <a:pt x="161825" y="1782381"/>
                  <a:pt x="164580" y="1785099"/>
                </a:cubicBezTo>
                <a:cubicBezTo>
                  <a:pt x="167336" y="1783287"/>
                  <a:pt x="163662" y="1777851"/>
                  <a:pt x="159988" y="1771509"/>
                </a:cubicBezTo>
                <a:cubicBezTo>
                  <a:pt x="159988" y="1777851"/>
                  <a:pt x="156314" y="1771509"/>
                  <a:pt x="156314" y="1776945"/>
                </a:cubicBezTo>
                <a:cubicBezTo>
                  <a:pt x="153558" y="1773548"/>
                  <a:pt x="150803" y="1766074"/>
                  <a:pt x="148435" y="1764842"/>
                </a:cubicBezTo>
                <a:close/>
                <a:moveTo>
                  <a:pt x="2100685" y="1757858"/>
                </a:moveTo>
                <a:cubicBezTo>
                  <a:pt x="2101611" y="1758785"/>
                  <a:pt x="2102538" y="1759711"/>
                  <a:pt x="2102538" y="1760637"/>
                </a:cubicBezTo>
                <a:cubicBezTo>
                  <a:pt x="2103464" y="1763417"/>
                  <a:pt x="2105318" y="1766197"/>
                  <a:pt x="2101611" y="1768977"/>
                </a:cubicBezTo>
                <a:cubicBezTo>
                  <a:pt x="2099758" y="1768050"/>
                  <a:pt x="2096978" y="1767123"/>
                  <a:pt x="2096978" y="1766197"/>
                </a:cubicBezTo>
                <a:cubicBezTo>
                  <a:pt x="2097905" y="1763417"/>
                  <a:pt x="2099758" y="1760637"/>
                  <a:pt x="2100685" y="1757858"/>
                </a:cubicBezTo>
                <a:close/>
                <a:moveTo>
                  <a:pt x="1966970" y="1750631"/>
                </a:moveTo>
                <a:cubicBezTo>
                  <a:pt x="1966017" y="1752484"/>
                  <a:pt x="1965064" y="1754337"/>
                  <a:pt x="1964111" y="1756190"/>
                </a:cubicBezTo>
                <a:cubicBezTo>
                  <a:pt x="1964111" y="1758970"/>
                  <a:pt x="1964111" y="1761750"/>
                  <a:pt x="1968876" y="1760823"/>
                </a:cubicBezTo>
                <a:cubicBezTo>
                  <a:pt x="1969829" y="1760823"/>
                  <a:pt x="1970782" y="1758043"/>
                  <a:pt x="1970782" y="1756190"/>
                </a:cubicBezTo>
                <a:cubicBezTo>
                  <a:pt x="1969829" y="1755264"/>
                  <a:pt x="1969829" y="1754337"/>
                  <a:pt x="1968876" y="1753411"/>
                </a:cubicBezTo>
                <a:cubicBezTo>
                  <a:pt x="1968876" y="1752484"/>
                  <a:pt x="1967923" y="1751558"/>
                  <a:pt x="1966970" y="1750631"/>
                </a:cubicBezTo>
                <a:close/>
                <a:moveTo>
                  <a:pt x="2038566" y="1737786"/>
                </a:moveTo>
                <a:cubicBezTo>
                  <a:pt x="2042219" y="1738693"/>
                  <a:pt x="2045872" y="1744135"/>
                  <a:pt x="2045872" y="1745042"/>
                </a:cubicBezTo>
                <a:cubicBezTo>
                  <a:pt x="2039479" y="1752299"/>
                  <a:pt x="2048612" y="1758648"/>
                  <a:pt x="2047699" y="1765904"/>
                </a:cubicBezTo>
                <a:cubicBezTo>
                  <a:pt x="2047699" y="1766811"/>
                  <a:pt x="2045872" y="1767718"/>
                  <a:pt x="2044959" y="1769533"/>
                </a:cubicBezTo>
                <a:cubicBezTo>
                  <a:pt x="2042219" y="1767718"/>
                  <a:pt x="2040393" y="1765904"/>
                  <a:pt x="2037653" y="1764997"/>
                </a:cubicBezTo>
                <a:cubicBezTo>
                  <a:pt x="2024866" y="1757741"/>
                  <a:pt x="2023039" y="1752299"/>
                  <a:pt x="2031260" y="1741414"/>
                </a:cubicBezTo>
                <a:cubicBezTo>
                  <a:pt x="2033086" y="1739600"/>
                  <a:pt x="2034913" y="1735065"/>
                  <a:pt x="2038566" y="1737786"/>
                </a:cubicBezTo>
                <a:close/>
                <a:moveTo>
                  <a:pt x="133778" y="1733397"/>
                </a:moveTo>
                <a:cubicBezTo>
                  <a:pt x="132868" y="1742570"/>
                  <a:pt x="137417" y="1744405"/>
                  <a:pt x="141965" y="1751743"/>
                </a:cubicBezTo>
                <a:cubicBezTo>
                  <a:pt x="142875" y="1742570"/>
                  <a:pt x="138326" y="1740735"/>
                  <a:pt x="133778" y="1733397"/>
                </a:cubicBezTo>
                <a:close/>
                <a:moveTo>
                  <a:pt x="2129682" y="1721514"/>
                </a:moveTo>
                <a:cubicBezTo>
                  <a:pt x="2133356" y="1720611"/>
                  <a:pt x="2138867" y="1724224"/>
                  <a:pt x="2138867" y="1728741"/>
                </a:cubicBezTo>
                <a:cubicBezTo>
                  <a:pt x="2139785" y="1736872"/>
                  <a:pt x="2137949" y="1741389"/>
                  <a:pt x="2132438" y="1741389"/>
                </a:cubicBezTo>
                <a:cubicBezTo>
                  <a:pt x="2128763" y="1742292"/>
                  <a:pt x="2120497" y="1735968"/>
                  <a:pt x="2119578" y="1733258"/>
                </a:cubicBezTo>
                <a:cubicBezTo>
                  <a:pt x="2118660" y="1729645"/>
                  <a:pt x="2124171" y="1723321"/>
                  <a:pt x="2129682" y="1721514"/>
                </a:cubicBezTo>
                <a:close/>
                <a:moveTo>
                  <a:pt x="2066217" y="1695038"/>
                </a:moveTo>
                <a:cubicBezTo>
                  <a:pt x="2066217" y="1695943"/>
                  <a:pt x="2068070" y="1696848"/>
                  <a:pt x="2068070" y="1697754"/>
                </a:cubicBezTo>
                <a:cubicBezTo>
                  <a:pt x="2068070" y="1705902"/>
                  <a:pt x="2068070" y="1714956"/>
                  <a:pt x="2068070" y="1724010"/>
                </a:cubicBezTo>
                <a:cubicBezTo>
                  <a:pt x="2068070" y="1724915"/>
                  <a:pt x="2067143" y="1726726"/>
                  <a:pt x="2066217" y="1726726"/>
                </a:cubicBezTo>
                <a:cubicBezTo>
                  <a:pt x="2065290" y="1726726"/>
                  <a:pt x="2064364" y="1725820"/>
                  <a:pt x="2063437" y="1724915"/>
                </a:cubicBezTo>
                <a:cubicBezTo>
                  <a:pt x="2054171" y="1717672"/>
                  <a:pt x="2054171" y="1715861"/>
                  <a:pt x="2059731" y="1705902"/>
                </a:cubicBezTo>
                <a:cubicBezTo>
                  <a:pt x="2061584" y="1703186"/>
                  <a:pt x="2062511" y="1699565"/>
                  <a:pt x="2063437" y="1696848"/>
                </a:cubicBezTo>
                <a:cubicBezTo>
                  <a:pt x="2064364" y="1695943"/>
                  <a:pt x="2065290" y="1695943"/>
                  <a:pt x="2066217" y="1695038"/>
                </a:cubicBezTo>
                <a:close/>
                <a:moveTo>
                  <a:pt x="141763" y="1688922"/>
                </a:moveTo>
                <a:cubicBezTo>
                  <a:pt x="149917" y="1705260"/>
                  <a:pt x="151729" y="1721598"/>
                  <a:pt x="159883" y="1733397"/>
                </a:cubicBezTo>
                <a:cubicBezTo>
                  <a:pt x="164412" y="1733397"/>
                  <a:pt x="161694" y="1727043"/>
                  <a:pt x="166224" y="1727043"/>
                </a:cubicBezTo>
                <a:cubicBezTo>
                  <a:pt x="161694" y="1724320"/>
                  <a:pt x="158071" y="1709798"/>
                  <a:pt x="153541" y="1714336"/>
                </a:cubicBezTo>
                <a:cubicBezTo>
                  <a:pt x="156258" y="1707983"/>
                  <a:pt x="146293" y="1697091"/>
                  <a:pt x="141763" y="1688922"/>
                </a:cubicBezTo>
                <a:close/>
                <a:moveTo>
                  <a:pt x="135648" y="1672403"/>
                </a:moveTo>
                <a:cubicBezTo>
                  <a:pt x="141948" y="1682450"/>
                  <a:pt x="140148" y="1681536"/>
                  <a:pt x="145548" y="1693410"/>
                </a:cubicBezTo>
                <a:cubicBezTo>
                  <a:pt x="150049" y="1696150"/>
                  <a:pt x="154549" y="1691583"/>
                  <a:pt x="148249" y="1682450"/>
                </a:cubicBezTo>
                <a:cubicBezTo>
                  <a:pt x="143748" y="1693410"/>
                  <a:pt x="143748" y="1670577"/>
                  <a:pt x="135648" y="1672403"/>
                </a:cubicBezTo>
                <a:close/>
                <a:moveTo>
                  <a:pt x="2165087" y="1658700"/>
                </a:moveTo>
                <a:cubicBezTo>
                  <a:pt x="2166912" y="1659609"/>
                  <a:pt x="2169649" y="1659609"/>
                  <a:pt x="2171473" y="1660519"/>
                </a:cubicBezTo>
                <a:cubicBezTo>
                  <a:pt x="2171473" y="1661429"/>
                  <a:pt x="2170561" y="1665068"/>
                  <a:pt x="2169649" y="1665977"/>
                </a:cubicBezTo>
                <a:cubicBezTo>
                  <a:pt x="2162350" y="1672345"/>
                  <a:pt x="2157789" y="1679623"/>
                  <a:pt x="2159614" y="1689630"/>
                </a:cubicBezTo>
                <a:cubicBezTo>
                  <a:pt x="2160526" y="1694178"/>
                  <a:pt x="2160526" y="1698727"/>
                  <a:pt x="2159614" y="1703275"/>
                </a:cubicBezTo>
                <a:cubicBezTo>
                  <a:pt x="2159614" y="1705095"/>
                  <a:pt x="2156877" y="1706914"/>
                  <a:pt x="2155052" y="1706914"/>
                </a:cubicBezTo>
                <a:cubicBezTo>
                  <a:pt x="2145929" y="1707824"/>
                  <a:pt x="2135894" y="1695998"/>
                  <a:pt x="2140455" y="1689630"/>
                </a:cubicBezTo>
                <a:cubicBezTo>
                  <a:pt x="2145017" y="1683262"/>
                  <a:pt x="2145017" y="1676894"/>
                  <a:pt x="2146841" y="1670526"/>
                </a:cubicBezTo>
                <a:cubicBezTo>
                  <a:pt x="2149578" y="1662338"/>
                  <a:pt x="2155052" y="1657790"/>
                  <a:pt x="2165087" y="1658700"/>
                </a:cubicBezTo>
                <a:close/>
                <a:moveTo>
                  <a:pt x="2100333" y="1637142"/>
                </a:moveTo>
                <a:cubicBezTo>
                  <a:pt x="2103723" y="1636573"/>
                  <a:pt x="2107443" y="1636744"/>
                  <a:pt x="2111564" y="1637882"/>
                </a:cubicBezTo>
                <a:cubicBezTo>
                  <a:pt x="2113395" y="1638792"/>
                  <a:pt x="2116142" y="1639703"/>
                  <a:pt x="2117057" y="1641524"/>
                </a:cubicBezTo>
                <a:cubicBezTo>
                  <a:pt x="2117973" y="1644256"/>
                  <a:pt x="2117973" y="1647898"/>
                  <a:pt x="2118889" y="1655183"/>
                </a:cubicBezTo>
                <a:cubicBezTo>
                  <a:pt x="2122551" y="1665200"/>
                  <a:pt x="2112479" y="1673395"/>
                  <a:pt x="2108817" y="1684321"/>
                </a:cubicBezTo>
                <a:cubicBezTo>
                  <a:pt x="2107901" y="1685232"/>
                  <a:pt x="2103322" y="1686143"/>
                  <a:pt x="2102407" y="1685232"/>
                </a:cubicBezTo>
                <a:cubicBezTo>
                  <a:pt x="2094166" y="1677948"/>
                  <a:pt x="2085009" y="1670663"/>
                  <a:pt x="2077684" y="1662468"/>
                </a:cubicBezTo>
                <a:cubicBezTo>
                  <a:pt x="2075853" y="1660646"/>
                  <a:pt x="2075853" y="1657004"/>
                  <a:pt x="2076769" y="1656093"/>
                </a:cubicBezTo>
                <a:cubicBezTo>
                  <a:pt x="2082949" y="1647215"/>
                  <a:pt x="2090160" y="1638850"/>
                  <a:pt x="2100333" y="1637142"/>
                </a:cubicBezTo>
                <a:close/>
                <a:moveTo>
                  <a:pt x="130158" y="1632217"/>
                </a:moveTo>
                <a:cubicBezTo>
                  <a:pt x="125641" y="1633144"/>
                  <a:pt x="128351" y="1643336"/>
                  <a:pt x="131965" y="1646116"/>
                </a:cubicBezTo>
                <a:cubicBezTo>
                  <a:pt x="132868" y="1643336"/>
                  <a:pt x="131965" y="1638703"/>
                  <a:pt x="130158" y="1632217"/>
                </a:cubicBezTo>
                <a:close/>
                <a:moveTo>
                  <a:pt x="2106874" y="1611648"/>
                </a:moveTo>
                <a:cubicBezTo>
                  <a:pt x="2112211" y="1611648"/>
                  <a:pt x="2117548" y="1620718"/>
                  <a:pt x="2116659" y="1626161"/>
                </a:cubicBezTo>
                <a:cubicBezTo>
                  <a:pt x="2116659" y="1627975"/>
                  <a:pt x="2115769" y="1627975"/>
                  <a:pt x="2114880" y="1628882"/>
                </a:cubicBezTo>
                <a:cubicBezTo>
                  <a:pt x="2110432" y="1628882"/>
                  <a:pt x="2104206" y="1619811"/>
                  <a:pt x="2104206" y="1613462"/>
                </a:cubicBezTo>
                <a:cubicBezTo>
                  <a:pt x="2105095" y="1612555"/>
                  <a:pt x="2105985" y="1611648"/>
                  <a:pt x="2106874" y="1611648"/>
                </a:cubicBezTo>
                <a:close/>
                <a:moveTo>
                  <a:pt x="92730" y="1591753"/>
                </a:moveTo>
                <a:cubicBezTo>
                  <a:pt x="85614" y="1589966"/>
                  <a:pt x="94509" y="1614983"/>
                  <a:pt x="98956" y="1609623"/>
                </a:cubicBezTo>
                <a:cubicBezTo>
                  <a:pt x="94509" y="1600688"/>
                  <a:pt x="98067" y="1596220"/>
                  <a:pt x="92730" y="1591753"/>
                </a:cubicBezTo>
                <a:close/>
                <a:moveTo>
                  <a:pt x="128374" y="1584963"/>
                </a:moveTo>
                <a:cubicBezTo>
                  <a:pt x="123973" y="1586816"/>
                  <a:pt x="131015" y="1603494"/>
                  <a:pt x="134536" y="1607200"/>
                </a:cubicBezTo>
                <a:cubicBezTo>
                  <a:pt x="134536" y="1599788"/>
                  <a:pt x="131015" y="1597008"/>
                  <a:pt x="128374" y="1584963"/>
                </a:cubicBezTo>
                <a:close/>
                <a:moveTo>
                  <a:pt x="74495" y="1569953"/>
                </a:moveTo>
                <a:cubicBezTo>
                  <a:pt x="79030" y="1579960"/>
                  <a:pt x="84473" y="1589966"/>
                  <a:pt x="91729" y="1585418"/>
                </a:cubicBezTo>
                <a:cubicBezTo>
                  <a:pt x="86287" y="1581779"/>
                  <a:pt x="80844" y="1569953"/>
                  <a:pt x="74495" y="1569953"/>
                </a:cubicBezTo>
                <a:close/>
                <a:moveTo>
                  <a:pt x="2183214" y="1563631"/>
                </a:moveTo>
                <a:cubicBezTo>
                  <a:pt x="2185045" y="1562726"/>
                  <a:pt x="2187792" y="1564536"/>
                  <a:pt x="2187792" y="1566347"/>
                </a:cubicBezTo>
                <a:cubicBezTo>
                  <a:pt x="2188707" y="1569969"/>
                  <a:pt x="2187792" y="1572685"/>
                  <a:pt x="2187792" y="1576306"/>
                </a:cubicBezTo>
                <a:cubicBezTo>
                  <a:pt x="2187792" y="1580833"/>
                  <a:pt x="2187792" y="1585360"/>
                  <a:pt x="2186876" y="1589887"/>
                </a:cubicBezTo>
                <a:cubicBezTo>
                  <a:pt x="2186876" y="1593509"/>
                  <a:pt x="2185045" y="1594414"/>
                  <a:pt x="2183214" y="1593509"/>
                </a:cubicBezTo>
                <a:cubicBezTo>
                  <a:pt x="2176804" y="1588982"/>
                  <a:pt x="2173141" y="1583549"/>
                  <a:pt x="2174057" y="1576306"/>
                </a:cubicBezTo>
                <a:cubicBezTo>
                  <a:pt x="2174057" y="1571779"/>
                  <a:pt x="2178635" y="1564536"/>
                  <a:pt x="2183214" y="1563631"/>
                </a:cubicBezTo>
                <a:close/>
                <a:moveTo>
                  <a:pt x="117232" y="1562726"/>
                </a:moveTo>
                <a:cubicBezTo>
                  <a:pt x="116329" y="1567253"/>
                  <a:pt x="119039" y="1581739"/>
                  <a:pt x="112716" y="1567253"/>
                </a:cubicBezTo>
                <a:cubicBezTo>
                  <a:pt x="107295" y="1572685"/>
                  <a:pt x="117232" y="1584455"/>
                  <a:pt x="119943" y="1594414"/>
                </a:cubicBezTo>
                <a:cubicBezTo>
                  <a:pt x="121750" y="1583549"/>
                  <a:pt x="119943" y="1579022"/>
                  <a:pt x="117232" y="1562726"/>
                </a:cubicBezTo>
                <a:close/>
                <a:moveTo>
                  <a:pt x="120082" y="1547160"/>
                </a:moveTo>
                <a:cubicBezTo>
                  <a:pt x="115634" y="1551708"/>
                  <a:pt x="123640" y="1558076"/>
                  <a:pt x="122750" y="1567173"/>
                </a:cubicBezTo>
                <a:cubicBezTo>
                  <a:pt x="128977" y="1567173"/>
                  <a:pt x="120971" y="1553528"/>
                  <a:pt x="120082" y="1547160"/>
                </a:cubicBezTo>
                <a:close/>
                <a:moveTo>
                  <a:pt x="111866" y="1481560"/>
                </a:moveTo>
                <a:cubicBezTo>
                  <a:pt x="108407" y="1481560"/>
                  <a:pt x="113596" y="1490825"/>
                  <a:pt x="113596" y="1495458"/>
                </a:cubicBezTo>
                <a:cubicBezTo>
                  <a:pt x="114461" y="1493605"/>
                  <a:pt x="115325" y="1491752"/>
                  <a:pt x="116190" y="1489899"/>
                </a:cubicBezTo>
                <a:cubicBezTo>
                  <a:pt x="114461" y="1488046"/>
                  <a:pt x="113596" y="1485266"/>
                  <a:pt x="112731" y="1482486"/>
                </a:cubicBezTo>
                <a:cubicBezTo>
                  <a:pt x="112731" y="1482486"/>
                  <a:pt x="111866" y="1482486"/>
                  <a:pt x="111866" y="1481560"/>
                </a:cubicBezTo>
                <a:close/>
                <a:moveTo>
                  <a:pt x="107295" y="1468217"/>
                </a:moveTo>
                <a:cubicBezTo>
                  <a:pt x="106461" y="1468217"/>
                  <a:pt x="106461" y="1468217"/>
                  <a:pt x="105627" y="1469144"/>
                </a:cubicBezTo>
                <a:cubicBezTo>
                  <a:pt x="107295" y="1472850"/>
                  <a:pt x="108129" y="1473777"/>
                  <a:pt x="108963" y="1472850"/>
                </a:cubicBezTo>
                <a:cubicBezTo>
                  <a:pt x="108129" y="1470997"/>
                  <a:pt x="108129" y="1469144"/>
                  <a:pt x="107295" y="1468217"/>
                </a:cubicBezTo>
                <a:close/>
                <a:moveTo>
                  <a:pt x="88406" y="1413470"/>
                </a:moveTo>
                <a:cubicBezTo>
                  <a:pt x="92026" y="1425285"/>
                  <a:pt x="92026" y="1429830"/>
                  <a:pt x="97456" y="1436192"/>
                </a:cubicBezTo>
                <a:cubicBezTo>
                  <a:pt x="92026" y="1434374"/>
                  <a:pt x="100171" y="1448007"/>
                  <a:pt x="96551" y="1448007"/>
                </a:cubicBezTo>
                <a:cubicBezTo>
                  <a:pt x="93836" y="1436192"/>
                  <a:pt x="83881" y="1418015"/>
                  <a:pt x="88406" y="1413470"/>
                </a:cubicBezTo>
                <a:close/>
                <a:moveTo>
                  <a:pt x="84786" y="1399837"/>
                </a:moveTo>
                <a:lnTo>
                  <a:pt x="85558" y="1400252"/>
                </a:lnTo>
                <a:lnTo>
                  <a:pt x="82411" y="1410062"/>
                </a:lnTo>
                <a:cubicBezTo>
                  <a:pt x="82297" y="1413697"/>
                  <a:pt x="82976" y="1417560"/>
                  <a:pt x="83881" y="1421650"/>
                </a:cubicBezTo>
                <a:cubicBezTo>
                  <a:pt x="85691" y="1428921"/>
                  <a:pt x="88406" y="1437100"/>
                  <a:pt x="87501" y="1444371"/>
                </a:cubicBezTo>
                <a:cubicBezTo>
                  <a:pt x="91121" y="1450733"/>
                  <a:pt x="93836" y="1449824"/>
                  <a:pt x="95646" y="1450733"/>
                </a:cubicBezTo>
                <a:cubicBezTo>
                  <a:pt x="92026" y="1456186"/>
                  <a:pt x="96551" y="1481635"/>
                  <a:pt x="98362" y="1487087"/>
                </a:cubicBezTo>
                <a:cubicBezTo>
                  <a:pt x="102886" y="1487997"/>
                  <a:pt x="96551" y="1474364"/>
                  <a:pt x="99266" y="1472546"/>
                </a:cubicBezTo>
                <a:cubicBezTo>
                  <a:pt x="104697" y="1499812"/>
                  <a:pt x="102886" y="1510718"/>
                  <a:pt x="102886" y="1523442"/>
                </a:cubicBezTo>
                <a:cubicBezTo>
                  <a:pt x="103791" y="1529804"/>
                  <a:pt x="107412" y="1525260"/>
                  <a:pt x="109221" y="1530713"/>
                </a:cubicBezTo>
                <a:cubicBezTo>
                  <a:pt x="101981" y="1527986"/>
                  <a:pt x="106506" y="1547981"/>
                  <a:pt x="111032" y="1561614"/>
                </a:cubicBezTo>
                <a:cubicBezTo>
                  <a:pt x="115556" y="1559796"/>
                  <a:pt x="118271" y="1559796"/>
                  <a:pt x="118271" y="1556161"/>
                </a:cubicBezTo>
                <a:cubicBezTo>
                  <a:pt x="115556" y="1554343"/>
                  <a:pt x="113747" y="1544346"/>
                  <a:pt x="113747" y="1540710"/>
                </a:cubicBezTo>
                <a:cubicBezTo>
                  <a:pt x="119177" y="1547072"/>
                  <a:pt x="116462" y="1531622"/>
                  <a:pt x="120082" y="1529804"/>
                </a:cubicBezTo>
                <a:cubicBezTo>
                  <a:pt x="117367" y="1525260"/>
                  <a:pt x="116462" y="1525260"/>
                  <a:pt x="114651" y="1528895"/>
                </a:cubicBezTo>
                <a:cubicBezTo>
                  <a:pt x="112841" y="1507991"/>
                  <a:pt x="102886" y="1484361"/>
                  <a:pt x="101981" y="1464366"/>
                </a:cubicBezTo>
                <a:cubicBezTo>
                  <a:pt x="100171" y="1464366"/>
                  <a:pt x="99266" y="1469819"/>
                  <a:pt x="97456" y="1465275"/>
                </a:cubicBezTo>
                <a:cubicBezTo>
                  <a:pt x="103791" y="1468002"/>
                  <a:pt x="95646" y="1455278"/>
                  <a:pt x="99266" y="1456186"/>
                </a:cubicBezTo>
                <a:cubicBezTo>
                  <a:pt x="101981" y="1458913"/>
                  <a:pt x="102886" y="1458004"/>
                  <a:pt x="103791" y="1455278"/>
                </a:cubicBezTo>
                <a:cubicBezTo>
                  <a:pt x="101077" y="1448916"/>
                  <a:pt x="99266" y="1443462"/>
                  <a:pt x="97456" y="1436192"/>
                </a:cubicBezTo>
                <a:cubicBezTo>
                  <a:pt x="97456" y="1435283"/>
                  <a:pt x="97456" y="1435283"/>
                  <a:pt x="97456" y="1434374"/>
                </a:cubicBezTo>
                <a:cubicBezTo>
                  <a:pt x="94741" y="1424377"/>
                  <a:pt x="92931" y="1413470"/>
                  <a:pt x="91121" y="1402564"/>
                </a:cubicBezTo>
                <a:cubicBezTo>
                  <a:pt x="90216" y="1402564"/>
                  <a:pt x="89085" y="1402109"/>
                  <a:pt x="87954" y="1401541"/>
                </a:cubicBezTo>
                <a:lnTo>
                  <a:pt x="85558" y="1400252"/>
                </a:lnTo>
                <a:lnTo>
                  <a:pt x="85691" y="1399837"/>
                </a:lnTo>
                <a:cubicBezTo>
                  <a:pt x="84786" y="1399837"/>
                  <a:pt x="84786" y="1399837"/>
                  <a:pt x="84786" y="1399837"/>
                </a:cubicBezTo>
                <a:close/>
                <a:moveTo>
                  <a:pt x="72827" y="1349248"/>
                </a:moveTo>
                <a:cubicBezTo>
                  <a:pt x="73754" y="1351842"/>
                  <a:pt x="74680" y="1354436"/>
                  <a:pt x="75607" y="1357031"/>
                </a:cubicBezTo>
                <a:cubicBezTo>
                  <a:pt x="75607" y="1354436"/>
                  <a:pt x="75607" y="1352707"/>
                  <a:pt x="75607" y="1350977"/>
                </a:cubicBezTo>
                <a:cubicBezTo>
                  <a:pt x="75607" y="1350112"/>
                  <a:pt x="74680" y="1349248"/>
                  <a:pt x="72827" y="1349248"/>
                </a:cubicBezTo>
                <a:close/>
                <a:moveTo>
                  <a:pt x="66712" y="1313668"/>
                </a:moveTo>
                <a:cubicBezTo>
                  <a:pt x="67602" y="1325541"/>
                  <a:pt x="69381" y="1330108"/>
                  <a:pt x="68491" y="1339241"/>
                </a:cubicBezTo>
                <a:cubicBezTo>
                  <a:pt x="69381" y="1339241"/>
                  <a:pt x="69381" y="1339241"/>
                  <a:pt x="70270" y="1339241"/>
                </a:cubicBezTo>
                <a:cubicBezTo>
                  <a:pt x="70270" y="1335588"/>
                  <a:pt x="71160" y="1331021"/>
                  <a:pt x="71160" y="1326454"/>
                </a:cubicBezTo>
                <a:cubicBezTo>
                  <a:pt x="70270" y="1321888"/>
                  <a:pt x="69381" y="1318235"/>
                  <a:pt x="66712" y="1313668"/>
                </a:cubicBezTo>
                <a:close/>
                <a:moveTo>
                  <a:pt x="64674" y="1271973"/>
                </a:moveTo>
                <a:cubicBezTo>
                  <a:pt x="64674" y="1277361"/>
                  <a:pt x="61153" y="1277361"/>
                  <a:pt x="62033" y="1286342"/>
                </a:cubicBezTo>
                <a:cubicBezTo>
                  <a:pt x="71716" y="1296220"/>
                  <a:pt x="65554" y="1290832"/>
                  <a:pt x="69075" y="1306997"/>
                </a:cubicBezTo>
                <a:cubicBezTo>
                  <a:pt x="69075" y="1303405"/>
                  <a:pt x="69955" y="1301608"/>
                  <a:pt x="70835" y="1299812"/>
                </a:cubicBezTo>
                <a:cubicBezTo>
                  <a:pt x="70835" y="1293526"/>
                  <a:pt x="69955" y="1287240"/>
                  <a:pt x="68195" y="1282749"/>
                </a:cubicBezTo>
                <a:cubicBezTo>
                  <a:pt x="67314" y="1284546"/>
                  <a:pt x="66434" y="1286342"/>
                  <a:pt x="65554" y="1288138"/>
                </a:cubicBezTo>
                <a:cubicBezTo>
                  <a:pt x="64674" y="1285443"/>
                  <a:pt x="66434" y="1281852"/>
                  <a:pt x="66434" y="1278259"/>
                </a:cubicBezTo>
                <a:cubicBezTo>
                  <a:pt x="66434" y="1278259"/>
                  <a:pt x="66434" y="1277361"/>
                  <a:pt x="65554" y="1277361"/>
                </a:cubicBezTo>
                <a:cubicBezTo>
                  <a:pt x="66434" y="1276463"/>
                  <a:pt x="66434" y="1275565"/>
                  <a:pt x="66434" y="1274667"/>
                </a:cubicBezTo>
                <a:cubicBezTo>
                  <a:pt x="66434" y="1273769"/>
                  <a:pt x="65554" y="1272871"/>
                  <a:pt x="64674" y="1271973"/>
                </a:cubicBezTo>
                <a:close/>
                <a:moveTo>
                  <a:pt x="65472" y="1199148"/>
                </a:moveTo>
                <a:cubicBezTo>
                  <a:pt x="65472" y="1203674"/>
                  <a:pt x="65472" y="1208200"/>
                  <a:pt x="65472" y="1212724"/>
                </a:cubicBezTo>
                <a:cubicBezTo>
                  <a:pt x="65472" y="1222681"/>
                  <a:pt x="64531" y="1232637"/>
                  <a:pt x="63590" y="1241689"/>
                </a:cubicBezTo>
                <a:cubicBezTo>
                  <a:pt x="65472" y="1241689"/>
                  <a:pt x="68295" y="1240784"/>
                  <a:pt x="68295" y="1247120"/>
                </a:cubicBezTo>
                <a:cubicBezTo>
                  <a:pt x="65472" y="1247120"/>
                  <a:pt x="62649" y="1246215"/>
                  <a:pt x="61709" y="1249836"/>
                </a:cubicBezTo>
                <a:cubicBezTo>
                  <a:pt x="62649" y="1257982"/>
                  <a:pt x="64531" y="1264318"/>
                  <a:pt x="67354" y="1269750"/>
                </a:cubicBezTo>
                <a:cubicBezTo>
                  <a:pt x="71117" y="1256172"/>
                  <a:pt x="72058" y="1239879"/>
                  <a:pt x="72058" y="1221775"/>
                </a:cubicBezTo>
                <a:cubicBezTo>
                  <a:pt x="72998" y="1218155"/>
                  <a:pt x="72998" y="1213629"/>
                  <a:pt x="73939" y="1209106"/>
                </a:cubicBezTo>
                <a:cubicBezTo>
                  <a:pt x="72998" y="1208200"/>
                  <a:pt x="72998" y="1208200"/>
                  <a:pt x="72998" y="1208200"/>
                </a:cubicBezTo>
                <a:cubicBezTo>
                  <a:pt x="72058" y="1204579"/>
                  <a:pt x="69235" y="1201864"/>
                  <a:pt x="65472" y="1199148"/>
                </a:cubicBezTo>
                <a:close/>
                <a:moveTo>
                  <a:pt x="25653" y="1100283"/>
                </a:moveTo>
                <a:cubicBezTo>
                  <a:pt x="24700" y="1095743"/>
                  <a:pt x="24700" y="1112087"/>
                  <a:pt x="22794" y="1122984"/>
                </a:cubicBezTo>
                <a:cubicBezTo>
                  <a:pt x="29465" y="1119351"/>
                  <a:pt x="28512" y="1106639"/>
                  <a:pt x="25653" y="1100283"/>
                </a:cubicBezTo>
                <a:close/>
                <a:moveTo>
                  <a:pt x="33578" y="1074618"/>
                </a:moveTo>
                <a:cubicBezTo>
                  <a:pt x="25573" y="1078257"/>
                  <a:pt x="29131" y="1098270"/>
                  <a:pt x="33578" y="1104638"/>
                </a:cubicBezTo>
                <a:cubicBezTo>
                  <a:pt x="33578" y="1101909"/>
                  <a:pt x="33578" y="1100090"/>
                  <a:pt x="34468" y="1097361"/>
                </a:cubicBezTo>
                <a:cubicBezTo>
                  <a:pt x="32689" y="1090083"/>
                  <a:pt x="32689" y="1083715"/>
                  <a:pt x="33578" y="1074618"/>
                </a:cubicBezTo>
                <a:close/>
                <a:moveTo>
                  <a:pt x="36553" y="1055716"/>
                </a:moveTo>
                <a:cubicBezTo>
                  <a:pt x="34746" y="1058417"/>
                  <a:pt x="32939" y="1064718"/>
                  <a:pt x="31132" y="1071918"/>
                </a:cubicBezTo>
                <a:cubicBezTo>
                  <a:pt x="36553" y="1074618"/>
                  <a:pt x="38360" y="1060217"/>
                  <a:pt x="36553" y="1055716"/>
                </a:cubicBezTo>
                <a:close/>
                <a:moveTo>
                  <a:pt x="35580" y="1039039"/>
                </a:moveTo>
                <a:cubicBezTo>
                  <a:pt x="35580" y="1043672"/>
                  <a:pt x="35580" y="1048304"/>
                  <a:pt x="37433" y="1050157"/>
                </a:cubicBezTo>
                <a:cubicBezTo>
                  <a:pt x="37433" y="1048304"/>
                  <a:pt x="38360" y="1047378"/>
                  <a:pt x="38360" y="1045524"/>
                </a:cubicBezTo>
                <a:cubicBezTo>
                  <a:pt x="37433" y="1043672"/>
                  <a:pt x="36506" y="1041819"/>
                  <a:pt x="35580" y="1039039"/>
                </a:cubicBezTo>
                <a:close/>
                <a:moveTo>
                  <a:pt x="41695" y="1015690"/>
                </a:moveTo>
                <a:cubicBezTo>
                  <a:pt x="40027" y="1016616"/>
                  <a:pt x="39193" y="1019396"/>
                  <a:pt x="38360" y="1021250"/>
                </a:cubicBezTo>
                <a:cubicBezTo>
                  <a:pt x="39193" y="1020323"/>
                  <a:pt x="40861" y="1019396"/>
                  <a:pt x="41695" y="1018470"/>
                </a:cubicBezTo>
                <a:cubicBezTo>
                  <a:pt x="41695" y="1017543"/>
                  <a:pt x="41695" y="1016616"/>
                  <a:pt x="41695" y="1015690"/>
                </a:cubicBezTo>
                <a:close/>
                <a:moveTo>
                  <a:pt x="51215" y="987680"/>
                </a:moveTo>
                <a:cubicBezTo>
                  <a:pt x="51215" y="988577"/>
                  <a:pt x="51215" y="988577"/>
                  <a:pt x="51215" y="988577"/>
                </a:cubicBezTo>
                <a:cubicBezTo>
                  <a:pt x="53925" y="996660"/>
                  <a:pt x="49409" y="1006539"/>
                  <a:pt x="46698" y="1004742"/>
                </a:cubicBezTo>
                <a:cubicBezTo>
                  <a:pt x="46698" y="1008334"/>
                  <a:pt x="47602" y="1010131"/>
                  <a:pt x="49409" y="1010131"/>
                </a:cubicBezTo>
                <a:cubicBezTo>
                  <a:pt x="50312" y="1008334"/>
                  <a:pt x="51215" y="1006539"/>
                  <a:pt x="53022" y="1005641"/>
                </a:cubicBezTo>
                <a:cubicBezTo>
                  <a:pt x="53022" y="1004742"/>
                  <a:pt x="53022" y="1002947"/>
                  <a:pt x="53022" y="1002048"/>
                </a:cubicBezTo>
                <a:cubicBezTo>
                  <a:pt x="54829" y="1000252"/>
                  <a:pt x="56636" y="999354"/>
                  <a:pt x="57539" y="997558"/>
                </a:cubicBezTo>
                <a:cubicBezTo>
                  <a:pt x="58443" y="995762"/>
                  <a:pt x="59346" y="994864"/>
                  <a:pt x="60249" y="993966"/>
                </a:cubicBezTo>
                <a:cubicBezTo>
                  <a:pt x="61153" y="991272"/>
                  <a:pt x="57539" y="986782"/>
                  <a:pt x="53925" y="987680"/>
                </a:cubicBezTo>
                <a:cubicBezTo>
                  <a:pt x="53022" y="987680"/>
                  <a:pt x="52119" y="987680"/>
                  <a:pt x="51215" y="987680"/>
                </a:cubicBezTo>
                <a:close/>
                <a:moveTo>
                  <a:pt x="60120" y="938217"/>
                </a:moveTo>
                <a:cubicBezTo>
                  <a:pt x="59167" y="942783"/>
                  <a:pt x="58214" y="947351"/>
                  <a:pt x="57261" y="950091"/>
                </a:cubicBezTo>
                <a:cubicBezTo>
                  <a:pt x="57261" y="950091"/>
                  <a:pt x="58214" y="950091"/>
                  <a:pt x="58214" y="950091"/>
                </a:cubicBezTo>
                <a:cubicBezTo>
                  <a:pt x="59167" y="948264"/>
                  <a:pt x="60120" y="947351"/>
                  <a:pt x="61074" y="945523"/>
                </a:cubicBezTo>
                <a:cubicBezTo>
                  <a:pt x="62979" y="940957"/>
                  <a:pt x="63933" y="937304"/>
                  <a:pt x="60120" y="938217"/>
                </a:cubicBezTo>
                <a:close/>
                <a:moveTo>
                  <a:pt x="69269" y="908395"/>
                </a:moveTo>
                <a:cubicBezTo>
                  <a:pt x="64544" y="924858"/>
                  <a:pt x="71160" y="923944"/>
                  <a:pt x="63598" y="924858"/>
                </a:cubicBezTo>
                <a:cubicBezTo>
                  <a:pt x="61708" y="931260"/>
                  <a:pt x="62654" y="934004"/>
                  <a:pt x="64544" y="936748"/>
                </a:cubicBezTo>
                <a:cubicBezTo>
                  <a:pt x="66434" y="928516"/>
                  <a:pt x="67379" y="920286"/>
                  <a:pt x="70214" y="912053"/>
                </a:cubicBezTo>
                <a:cubicBezTo>
                  <a:pt x="70214" y="911139"/>
                  <a:pt x="69269" y="909310"/>
                  <a:pt x="69269" y="908395"/>
                </a:cubicBezTo>
                <a:close/>
                <a:moveTo>
                  <a:pt x="71716" y="905059"/>
                </a:moveTo>
                <a:cubicBezTo>
                  <a:pt x="71716" y="906727"/>
                  <a:pt x="71716" y="907562"/>
                  <a:pt x="71160" y="908395"/>
                </a:cubicBezTo>
                <a:cubicBezTo>
                  <a:pt x="71160" y="908395"/>
                  <a:pt x="71160" y="908395"/>
                  <a:pt x="71716" y="908395"/>
                </a:cubicBezTo>
                <a:cubicBezTo>
                  <a:pt x="71716" y="906727"/>
                  <a:pt x="71716" y="905894"/>
                  <a:pt x="71716" y="905059"/>
                </a:cubicBezTo>
                <a:close/>
                <a:moveTo>
                  <a:pt x="2237630" y="903949"/>
                </a:moveTo>
                <a:cubicBezTo>
                  <a:pt x="2238519" y="904839"/>
                  <a:pt x="2240298" y="904839"/>
                  <a:pt x="2241187" y="905728"/>
                </a:cubicBezTo>
                <a:cubicBezTo>
                  <a:pt x="2242077" y="905728"/>
                  <a:pt x="2241187" y="907507"/>
                  <a:pt x="2241187" y="907507"/>
                </a:cubicBezTo>
                <a:cubicBezTo>
                  <a:pt x="2237630" y="908397"/>
                  <a:pt x="2237630" y="905728"/>
                  <a:pt x="2237630" y="903949"/>
                </a:cubicBezTo>
                <a:close/>
                <a:moveTo>
                  <a:pt x="2230402" y="896723"/>
                </a:moveTo>
                <a:cubicBezTo>
                  <a:pt x="2234109" y="896723"/>
                  <a:pt x="2235962" y="898471"/>
                  <a:pt x="2235962" y="902837"/>
                </a:cubicBezTo>
                <a:cubicBezTo>
                  <a:pt x="2234109" y="902837"/>
                  <a:pt x="2232255" y="902837"/>
                  <a:pt x="2230402" y="902837"/>
                </a:cubicBezTo>
                <a:cubicBezTo>
                  <a:pt x="2230402" y="900217"/>
                  <a:pt x="2230402" y="898471"/>
                  <a:pt x="2230402" y="896723"/>
                </a:cubicBezTo>
                <a:close/>
                <a:moveTo>
                  <a:pt x="62992" y="895052"/>
                </a:moveTo>
                <a:cubicBezTo>
                  <a:pt x="59399" y="901339"/>
                  <a:pt x="56705" y="908523"/>
                  <a:pt x="57603" y="916605"/>
                </a:cubicBezTo>
                <a:cubicBezTo>
                  <a:pt x="63890" y="918401"/>
                  <a:pt x="63890" y="918401"/>
                  <a:pt x="63890" y="918401"/>
                </a:cubicBezTo>
                <a:cubicBezTo>
                  <a:pt x="65686" y="913912"/>
                  <a:pt x="62094" y="905828"/>
                  <a:pt x="67482" y="904931"/>
                </a:cubicBezTo>
                <a:cubicBezTo>
                  <a:pt x="68380" y="895052"/>
                  <a:pt x="63890" y="906727"/>
                  <a:pt x="62094" y="906727"/>
                </a:cubicBezTo>
                <a:cubicBezTo>
                  <a:pt x="61195" y="903135"/>
                  <a:pt x="63890" y="900441"/>
                  <a:pt x="65686" y="897747"/>
                </a:cubicBezTo>
                <a:cubicBezTo>
                  <a:pt x="64788" y="896848"/>
                  <a:pt x="63890" y="895951"/>
                  <a:pt x="62992" y="895052"/>
                </a:cubicBezTo>
                <a:close/>
                <a:moveTo>
                  <a:pt x="2227940" y="890978"/>
                </a:moveTo>
                <a:cubicBezTo>
                  <a:pt x="2228894" y="890978"/>
                  <a:pt x="2228894" y="893758"/>
                  <a:pt x="2229846" y="895611"/>
                </a:cubicBezTo>
                <a:cubicBezTo>
                  <a:pt x="2227940" y="895611"/>
                  <a:pt x="2225081" y="895611"/>
                  <a:pt x="2223175" y="895611"/>
                </a:cubicBezTo>
                <a:cubicBezTo>
                  <a:pt x="2224128" y="892831"/>
                  <a:pt x="2224128" y="890052"/>
                  <a:pt x="2227940" y="890978"/>
                </a:cubicBezTo>
                <a:close/>
                <a:moveTo>
                  <a:pt x="69214" y="857805"/>
                </a:moveTo>
                <a:cubicBezTo>
                  <a:pt x="65600" y="865887"/>
                  <a:pt x="70117" y="864989"/>
                  <a:pt x="69214" y="869480"/>
                </a:cubicBezTo>
                <a:cubicBezTo>
                  <a:pt x="71020" y="869480"/>
                  <a:pt x="71924" y="864091"/>
                  <a:pt x="72827" y="860499"/>
                </a:cubicBezTo>
                <a:cubicBezTo>
                  <a:pt x="71020" y="860499"/>
                  <a:pt x="70117" y="859602"/>
                  <a:pt x="69214" y="857805"/>
                </a:cubicBezTo>
                <a:close/>
                <a:moveTo>
                  <a:pt x="2205052" y="855226"/>
                </a:moveTo>
                <a:cubicBezTo>
                  <a:pt x="2205830" y="855107"/>
                  <a:pt x="2206720" y="855822"/>
                  <a:pt x="2207609" y="857728"/>
                </a:cubicBezTo>
                <a:cubicBezTo>
                  <a:pt x="2207609" y="857728"/>
                  <a:pt x="2205830" y="859634"/>
                  <a:pt x="2205830" y="860587"/>
                </a:cubicBezTo>
                <a:cubicBezTo>
                  <a:pt x="2204941" y="859634"/>
                  <a:pt x="2204051" y="858681"/>
                  <a:pt x="2203162" y="857728"/>
                </a:cubicBezTo>
                <a:cubicBezTo>
                  <a:pt x="2203606" y="856299"/>
                  <a:pt x="2204274" y="855346"/>
                  <a:pt x="2205052" y="855226"/>
                </a:cubicBezTo>
                <a:close/>
                <a:moveTo>
                  <a:pt x="2215948" y="850381"/>
                </a:moveTo>
                <a:cubicBezTo>
                  <a:pt x="2218728" y="849468"/>
                  <a:pt x="2222434" y="859514"/>
                  <a:pt x="2225214" y="868648"/>
                </a:cubicBezTo>
                <a:cubicBezTo>
                  <a:pt x="2228920" y="877781"/>
                  <a:pt x="2229846" y="887828"/>
                  <a:pt x="2228920" y="886002"/>
                </a:cubicBezTo>
                <a:cubicBezTo>
                  <a:pt x="2224287" y="869562"/>
                  <a:pt x="2219654" y="859514"/>
                  <a:pt x="2215948" y="850381"/>
                </a:cubicBezTo>
                <a:close/>
                <a:moveTo>
                  <a:pt x="90350" y="842239"/>
                </a:moveTo>
                <a:cubicBezTo>
                  <a:pt x="85792" y="845884"/>
                  <a:pt x="82145" y="850439"/>
                  <a:pt x="81233" y="855906"/>
                </a:cubicBezTo>
                <a:cubicBezTo>
                  <a:pt x="80321" y="859550"/>
                  <a:pt x="77586" y="860462"/>
                  <a:pt x="74851" y="860462"/>
                </a:cubicBezTo>
                <a:cubicBezTo>
                  <a:pt x="74851" y="863195"/>
                  <a:pt x="73939" y="865017"/>
                  <a:pt x="73939" y="868661"/>
                </a:cubicBezTo>
                <a:cubicBezTo>
                  <a:pt x="75762" y="868661"/>
                  <a:pt x="75762" y="871394"/>
                  <a:pt x="76674" y="872305"/>
                </a:cubicBezTo>
                <a:cubicBezTo>
                  <a:pt x="80321" y="859550"/>
                  <a:pt x="86703" y="864105"/>
                  <a:pt x="78497" y="869572"/>
                </a:cubicBezTo>
                <a:cubicBezTo>
                  <a:pt x="78497" y="871394"/>
                  <a:pt x="77586" y="873217"/>
                  <a:pt x="77586" y="875039"/>
                </a:cubicBezTo>
                <a:cubicBezTo>
                  <a:pt x="82145" y="875039"/>
                  <a:pt x="86703" y="875039"/>
                  <a:pt x="91262" y="874128"/>
                </a:cubicBezTo>
                <a:cubicBezTo>
                  <a:pt x="93085" y="874128"/>
                  <a:pt x="94909" y="870484"/>
                  <a:pt x="94909" y="868661"/>
                </a:cubicBezTo>
                <a:cubicBezTo>
                  <a:pt x="93997" y="865017"/>
                  <a:pt x="90350" y="860462"/>
                  <a:pt x="90350" y="856817"/>
                </a:cubicBezTo>
                <a:cubicBezTo>
                  <a:pt x="91262" y="853172"/>
                  <a:pt x="96732" y="850439"/>
                  <a:pt x="94909" y="844972"/>
                </a:cubicBezTo>
                <a:cubicBezTo>
                  <a:pt x="94909" y="844061"/>
                  <a:pt x="93997" y="843150"/>
                  <a:pt x="93085" y="842239"/>
                </a:cubicBezTo>
                <a:cubicBezTo>
                  <a:pt x="93085" y="842239"/>
                  <a:pt x="91262" y="842239"/>
                  <a:pt x="90350" y="842239"/>
                </a:cubicBezTo>
                <a:close/>
                <a:moveTo>
                  <a:pt x="2174253" y="811108"/>
                </a:moveTo>
                <a:cubicBezTo>
                  <a:pt x="2174253" y="812221"/>
                  <a:pt x="2174253" y="812221"/>
                  <a:pt x="2174253" y="812221"/>
                </a:cubicBezTo>
                <a:lnTo>
                  <a:pt x="2173354" y="813120"/>
                </a:lnTo>
                <a:lnTo>
                  <a:pt x="2173141" y="813078"/>
                </a:lnTo>
                <a:lnTo>
                  <a:pt x="2173141" y="812221"/>
                </a:lnTo>
                <a:cubicBezTo>
                  <a:pt x="2174253" y="811108"/>
                  <a:pt x="2174253" y="811108"/>
                  <a:pt x="2174253" y="811108"/>
                </a:cubicBezTo>
                <a:close/>
                <a:moveTo>
                  <a:pt x="2178701" y="807551"/>
                </a:moveTo>
                <a:cubicBezTo>
                  <a:pt x="2178701" y="807551"/>
                  <a:pt x="2178701" y="809330"/>
                  <a:pt x="2178701" y="809330"/>
                </a:cubicBezTo>
                <a:cubicBezTo>
                  <a:pt x="2177811" y="810219"/>
                  <a:pt x="2176032" y="811108"/>
                  <a:pt x="2174253" y="811108"/>
                </a:cubicBezTo>
                <a:cubicBezTo>
                  <a:pt x="2175143" y="809330"/>
                  <a:pt x="2175143" y="806662"/>
                  <a:pt x="2178701" y="807551"/>
                </a:cubicBezTo>
                <a:close/>
                <a:moveTo>
                  <a:pt x="109974" y="791130"/>
                </a:moveTo>
                <a:cubicBezTo>
                  <a:pt x="111111" y="790788"/>
                  <a:pt x="112248" y="790788"/>
                  <a:pt x="113612" y="792153"/>
                </a:cubicBezTo>
                <a:cubicBezTo>
                  <a:pt x="109974" y="799431"/>
                  <a:pt x="112703" y="802160"/>
                  <a:pt x="112703" y="806708"/>
                </a:cubicBezTo>
                <a:cubicBezTo>
                  <a:pt x="110883" y="805798"/>
                  <a:pt x="104515" y="819444"/>
                  <a:pt x="106335" y="810347"/>
                </a:cubicBezTo>
                <a:cubicBezTo>
                  <a:pt x="114522" y="801250"/>
                  <a:pt x="105425" y="798521"/>
                  <a:pt x="106335" y="792153"/>
                </a:cubicBezTo>
                <a:cubicBezTo>
                  <a:pt x="107699" y="792153"/>
                  <a:pt x="108837" y="791471"/>
                  <a:pt x="109974" y="791130"/>
                </a:cubicBezTo>
                <a:close/>
                <a:moveTo>
                  <a:pt x="122861" y="768471"/>
                </a:moveTo>
                <a:cubicBezTo>
                  <a:pt x="121042" y="774901"/>
                  <a:pt x="120132" y="777656"/>
                  <a:pt x="118313" y="787760"/>
                </a:cubicBezTo>
                <a:cubicBezTo>
                  <a:pt x="116494" y="786841"/>
                  <a:pt x="112855" y="786841"/>
                  <a:pt x="113764" y="783166"/>
                </a:cubicBezTo>
                <a:cubicBezTo>
                  <a:pt x="121952" y="785922"/>
                  <a:pt x="113764" y="766634"/>
                  <a:pt x="122861" y="768471"/>
                </a:cubicBezTo>
                <a:close/>
                <a:moveTo>
                  <a:pt x="111840" y="752092"/>
                </a:moveTo>
                <a:cubicBezTo>
                  <a:pt x="112872" y="750976"/>
                  <a:pt x="113862" y="750808"/>
                  <a:pt x="114522" y="752388"/>
                </a:cubicBezTo>
                <a:cubicBezTo>
                  <a:pt x="109241" y="765939"/>
                  <a:pt x="109241" y="765939"/>
                  <a:pt x="109241" y="765939"/>
                </a:cubicBezTo>
                <a:cubicBezTo>
                  <a:pt x="105280" y="767295"/>
                  <a:pt x="108745" y="755437"/>
                  <a:pt x="111840" y="752092"/>
                </a:cubicBezTo>
                <a:close/>
                <a:moveTo>
                  <a:pt x="151770" y="736612"/>
                </a:moveTo>
                <a:cubicBezTo>
                  <a:pt x="149101" y="741179"/>
                  <a:pt x="145543" y="745745"/>
                  <a:pt x="142875" y="749398"/>
                </a:cubicBezTo>
                <a:cubicBezTo>
                  <a:pt x="144654" y="748485"/>
                  <a:pt x="146433" y="748485"/>
                  <a:pt x="148212" y="749398"/>
                </a:cubicBezTo>
                <a:cubicBezTo>
                  <a:pt x="149101" y="746658"/>
                  <a:pt x="149991" y="743918"/>
                  <a:pt x="150880" y="742092"/>
                </a:cubicBezTo>
                <a:cubicBezTo>
                  <a:pt x="151770" y="740266"/>
                  <a:pt x="151770" y="738439"/>
                  <a:pt x="151770" y="736612"/>
                </a:cubicBezTo>
                <a:close/>
                <a:moveTo>
                  <a:pt x="114718" y="726957"/>
                </a:moveTo>
                <a:cubicBezTo>
                  <a:pt x="107393" y="736055"/>
                  <a:pt x="115634" y="734235"/>
                  <a:pt x="111056" y="741513"/>
                </a:cubicBezTo>
                <a:cubicBezTo>
                  <a:pt x="111971" y="726048"/>
                  <a:pt x="100984" y="746061"/>
                  <a:pt x="100068" y="736055"/>
                </a:cubicBezTo>
                <a:cubicBezTo>
                  <a:pt x="104646" y="737874"/>
                  <a:pt x="109225" y="727867"/>
                  <a:pt x="114718" y="726957"/>
                </a:cubicBezTo>
                <a:close/>
                <a:moveTo>
                  <a:pt x="150921" y="713265"/>
                </a:moveTo>
                <a:cubicBezTo>
                  <a:pt x="151828" y="714167"/>
                  <a:pt x="154549" y="715070"/>
                  <a:pt x="153642" y="717775"/>
                </a:cubicBezTo>
                <a:cubicBezTo>
                  <a:pt x="143665" y="734012"/>
                  <a:pt x="130059" y="736719"/>
                  <a:pt x="126431" y="761074"/>
                </a:cubicBezTo>
                <a:cubicBezTo>
                  <a:pt x="124617" y="759270"/>
                  <a:pt x="122803" y="759270"/>
                  <a:pt x="120082" y="761074"/>
                </a:cubicBezTo>
                <a:cubicBezTo>
                  <a:pt x="128245" y="746642"/>
                  <a:pt x="130059" y="734012"/>
                  <a:pt x="139130" y="723187"/>
                </a:cubicBezTo>
                <a:cubicBezTo>
                  <a:pt x="138223" y="727699"/>
                  <a:pt x="147293" y="721383"/>
                  <a:pt x="150921" y="713265"/>
                </a:cubicBezTo>
                <a:close/>
                <a:moveTo>
                  <a:pt x="209189" y="693806"/>
                </a:moveTo>
                <a:cubicBezTo>
                  <a:pt x="203789" y="699365"/>
                  <a:pt x="199289" y="706777"/>
                  <a:pt x="195688" y="714190"/>
                </a:cubicBezTo>
                <a:cubicBezTo>
                  <a:pt x="201089" y="716043"/>
                  <a:pt x="204689" y="713264"/>
                  <a:pt x="211890" y="705851"/>
                </a:cubicBezTo>
                <a:cubicBezTo>
                  <a:pt x="214590" y="702145"/>
                  <a:pt x="214590" y="697512"/>
                  <a:pt x="210090" y="693806"/>
                </a:cubicBezTo>
                <a:cubicBezTo>
                  <a:pt x="210090" y="693806"/>
                  <a:pt x="209189" y="693806"/>
                  <a:pt x="209189" y="693806"/>
                </a:cubicBezTo>
                <a:close/>
                <a:moveTo>
                  <a:pt x="283526" y="629318"/>
                </a:moveTo>
                <a:cubicBezTo>
                  <a:pt x="280932" y="632236"/>
                  <a:pt x="278337" y="634182"/>
                  <a:pt x="275743" y="637101"/>
                </a:cubicBezTo>
                <a:cubicBezTo>
                  <a:pt x="280067" y="637101"/>
                  <a:pt x="283526" y="636128"/>
                  <a:pt x="283526" y="629318"/>
                </a:cubicBezTo>
                <a:close/>
                <a:moveTo>
                  <a:pt x="1942429" y="615977"/>
                </a:moveTo>
                <a:cubicBezTo>
                  <a:pt x="1943541" y="615977"/>
                  <a:pt x="1943541" y="615977"/>
                  <a:pt x="1943541" y="615977"/>
                </a:cubicBezTo>
                <a:lnTo>
                  <a:pt x="1943541" y="617056"/>
                </a:lnTo>
                <a:lnTo>
                  <a:pt x="1943496" y="616926"/>
                </a:lnTo>
                <a:lnTo>
                  <a:pt x="1943364" y="616912"/>
                </a:lnTo>
                <a:close/>
                <a:moveTo>
                  <a:pt x="205695" y="614865"/>
                </a:moveTo>
                <a:cubicBezTo>
                  <a:pt x="205695" y="620308"/>
                  <a:pt x="192050" y="649333"/>
                  <a:pt x="185682" y="644798"/>
                </a:cubicBezTo>
                <a:cubicBezTo>
                  <a:pt x="197508" y="633913"/>
                  <a:pt x="193869" y="626657"/>
                  <a:pt x="205695" y="614865"/>
                </a:cubicBezTo>
                <a:close/>
                <a:moveTo>
                  <a:pt x="1943541" y="609307"/>
                </a:moveTo>
                <a:cubicBezTo>
                  <a:pt x="1946043" y="609307"/>
                  <a:pt x="1948545" y="610259"/>
                  <a:pt x="1947711" y="614071"/>
                </a:cubicBezTo>
                <a:cubicBezTo>
                  <a:pt x="1947711" y="615024"/>
                  <a:pt x="1945209" y="615024"/>
                  <a:pt x="1943541" y="615977"/>
                </a:cubicBezTo>
                <a:close/>
                <a:moveTo>
                  <a:pt x="1942429" y="608751"/>
                </a:moveTo>
                <a:cubicBezTo>
                  <a:pt x="1942429" y="608751"/>
                  <a:pt x="1943541" y="608751"/>
                  <a:pt x="1943541" y="608751"/>
                </a:cubicBezTo>
                <a:lnTo>
                  <a:pt x="1943541" y="609307"/>
                </a:lnTo>
                <a:cubicBezTo>
                  <a:pt x="1943541" y="609307"/>
                  <a:pt x="1943541" y="609307"/>
                  <a:pt x="1942429" y="609307"/>
                </a:cubicBezTo>
                <a:cubicBezTo>
                  <a:pt x="1942429" y="609307"/>
                  <a:pt x="1942429" y="608751"/>
                  <a:pt x="1942429" y="608751"/>
                </a:cubicBezTo>
                <a:close/>
                <a:moveTo>
                  <a:pt x="1940576" y="604118"/>
                </a:moveTo>
                <a:cubicBezTo>
                  <a:pt x="1941502" y="605045"/>
                  <a:pt x="1941502" y="606898"/>
                  <a:pt x="1942429" y="608751"/>
                </a:cubicBezTo>
                <a:cubicBezTo>
                  <a:pt x="1940576" y="608751"/>
                  <a:pt x="1938723" y="607824"/>
                  <a:pt x="1937796" y="606898"/>
                </a:cubicBezTo>
                <a:cubicBezTo>
                  <a:pt x="1936870" y="605045"/>
                  <a:pt x="1937796" y="603192"/>
                  <a:pt x="1940576" y="604118"/>
                </a:cubicBezTo>
                <a:close/>
                <a:moveTo>
                  <a:pt x="229297" y="510351"/>
                </a:moveTo>
                <a:cubicBezTo>
                  <a:pt x="232936" y="511278"/>
                  <a:pt x="228388" y="515910"/>
                  <a:pt x="232936" y="516837"/>
                </a:cubicBezTo>
                <a:cubicBezTo>
                  <a:pt x="228388" y="524249"/>
                  <a:pt x="222929" y="520543"/>
                  <a:pt x="223839" y="516837"/>
                </a:cubicBezTo>
                <a:cubicBezTo>
                  <a:pt x="229297" y="510351"/>
                  <a:pt x="229297" y="510351"/>
                  <a:pt x="229297" y="510351"/>
                </a:cubicBezTo>
                <a:close/>
                <a:moveTo>
                  <a:pt x="343011" y="478104"/>
                </a:moveTo>
                <a:cubicBezTo>
                  <a:pt x="340231" y="481732"/>
                  <a:pt x="336525" y="486268"/>
                  <a:pt x="332818" y="489896"/>
                </a:cubicBezTo>
                <a:cubicBezTo>
                  <a:pt x="331892" y="490803"/>
                  <a:pt x="330965" y="492617"/>
                  <a:pt x="329112" y="493524"/>
                </a:cubicBezTo>
                <a:cubicBezTo>
                  <a:pt x="330039" y="494431"/>
                  <a:pt x="330039" y="494431"/>
                  <a:pt x="330039" y="495338"/>
                </a:cubicBezTo>
                <a:cubicBezTo>
                  <a:pt x="336525" y="493524"/>
                  <a:pt x="339304" y="485361"/>
                  <a:pt x="343011" y="478104"/>
                </a:cubicBezTo>
                <a:close/>
                <a:moveTo>
                  <a:pt x="433489" y="456978"/>
                </a:moveTo>
                <a:cubicBezTo>
                  <a:pt x="433489" y="457813"/>
                  <a:pt x="432516" y="457813"/>
                  <a:pt x="432516" y="458646"/>
                </a:cubicBezTo>
                <a:cubicBezTo>
                  <a:pt x="433489" y="458646"/>
                  <a:pt x="435435" y="457813"/>
                  <a:pt x="436408" y="457813"/>
                </a:cubicBezTo>
                <a:cubicBezTo>
                  <a:pt x="436408" y="456978"/>
                  <a:pt x="435435" y="456978"/>
                  <a:pt x="433489" y="456978"/>
                </a:cubicBezTo>
                <a:close/>
                <a:moveTo>
                  <a:pt x="410492" y="455689"/>
                </a:moveTo>
                <a:lnTo>
                  <a:pt x="409197" y="463092"/>
                </a:lnTo>
                <a:cubicBezTo>
                  <a:pt x="410989" y="460389"/>
                  <a:pt x="411884" y="457686"/>
                  <a:pt x="410093" y="455884"/>
                </a:cubicBezTo>
                <a:close/>
                <a:moveTo>
                  <a:pt x="420841" y="437864"/>
                </a:moveTo>
                <a:cubicBezTo>
                  <a:pt x="417258" y="442369"/>
                  <a:pt x="419050" y="445973"/>
                  <a:pt x="419050" y="450478"/>
                </a:cubicBezTo>
                <a:cubicBezTo>
                  <a:pt x="416811" y="453181"/>
                  <a:pt x="415467" y="453632"/>
                  <a:pt x="414236" y="453857"/>
                </a:cubicBezTo>
                <a:lnTo>
                  <a:pt x="410492" y="455689"/>
                </a:lnTo>
                <a:lnTo>
                  <a:pt x="411325" y="450928"/>
                </a:lnTo>
                <a:cubicBezTo>
                  <a:pt x="413676" y="447099"/>
                  <a:pt x="416363" y="443270"/>
                  <a:pt x="415467" y="438765"/>
                </a:cubicBezTo>
                <a:cubicBezTo>
                  <a:pt x="416363" y="440567"/>
                  <a:pt x="419050" y="436963"/>
                  <a:pt x="420841" y="437864"/>
                </a:cubicBezTo>
                <a:close/>
                <a:moveTo>
                  <a:pt x="294366" y="421346"/>
                </a:moveTo>
                <a:cubicBezTo>
                  <a:pt x="290753" y="423166"/>
                  <a:pt x="288043" y="425895"/>
                  <a:pt x="283526" y="431353"/>
                </a:cubicBezTo>
                <a:cubicBezTo>
                  <a:pt x="285332" y="438631"/>
                  <a:pt x="294366" y="418617"/>
                  <a:pt x="295270" y="426805"/>
                </a:cubicBezTo>
                <a:cubicBezTo>
                  <a:pt x="297980" y="424075"/>
                  <a:pt x="295270" y="423166"/>
                  <a:pt x="294366" y="421346"/>
                </a:cubicBezTo>
                <a:close/>
                <a:moveTo>
                  <a:pt x="469763" y="400832"/>
                </a:moveTo>
                <a:cubicBezTo>
                  <a:pt x="461621" y="413551"/>
                  <a:pt x="435383" y="432629"/>
                  <a:pt x="424525" y="438080"/>
                </a:cubicBezTo>
                <a:cubicBezTo>
                  <a:pt x="429954" y="432629"/>
                  <a:pt x="439002" y="426270"/>
                  <a:pt x="436287" y="423544"/>
                </a:cubicBezTo>
                <a:cubicBezTo>
                  <a:pt x="432668" y="425362"/>
                  <a:pt x="426335" y="435355"/>
                  <a:pt x="423621" y="432629"/>
                </a:cubicBezTo>
                <a:cubicBezTo>
                  <a:pt x="432668" y="416277"/>
                  <a:pt x="454383" y="412643"/>
                  <a:pt x="469763" y="400832"/>
                </a:cubicBezTo>
                <a:close/>
                <a:moveTo>
                  <a:pt x="1686641" y="392885"/>
                </a:moveTo>
                <a:cubicBezTo>
                  <a:pt x="1691915" y="393189"/>
                  <a:pt x="1701366" y="398053"/>
                  <a:pt x="1698666" y="400833"/>
                </a:cubicBezTo>
                <a:cubicBezTo>
                  <a:pt x="1692365" y="397127"/>
                  <a:pt x="1689665" y="399906"/>
                  <a:pt x="1683364" y="394347"/>
                </a:cubicBezTo>
                <a:cubicBezTo>
                  <a:pt x="1683589" y="393189"/>
                  <a:pt x="1684883" y="392783"/>
                  <a:pt x="1686641" y="392885"/>
                </a:cubicBezTo>
                <a:close/>
                <a:moveTo>
                  <a:pt x="338965" y="390826"/>
                </a:moveTo>
                <a:cubicBezTo>
                  <a:pt x="345234" y="396215"/>
                  <a:pt x="333591" y="406991"/>
                  <a:pt x="332695" y="414176"/>
                </a:cubicBezTo>
                <a:cubicBezTo>
                  <a:pt x="329112" y="408787"/>
                  <a:pt x="330903" y="400705"/>
                  <a:pt x="338965" y="390826"/>
                </a:cubicBezTo>
                <a:close/>
                <a:moveTo>
                  <a:pt x="414430" y="386067"/>
                </a:moveTo>
                <a:cubicBezTo>
                  <a:pt x="411130" y="387380"/>
                  <a:pt x="408819" y="392631"/>
                  <a:pt x="407499" y="395341"/>
                </a:cubicBezTo>
                <a:cubicBezTo>
                  <a:pt x="410139" y="398051"/>
                  <a:pt x="417181" y="388114"/>
                  <a:pt x="418062" y="386307"/>
                </a:cubicBezTo>
                <a:cubicBezTo>
                  <a:pt x="416741" y="385630"/>
                  <a:pt x="415531" y="385630"/>
                  <a:pt x="414430" y="386067"/>
                </a:cubicBezTo>
                <a:close/>
                <a:moveTo>
                  <a:pt x="507693" y="360831"/>
                </a:moveTo>
                <a:cubicBezTo>
                  <a:pt x="509512" y="360491"/>
                  <a:pt x="511104" y="360491"/>
                  <a:pt x="512014" y="361850"/>
                </a:cubicBezTo>
                <a:cubicBezTo>
                  <a:pt x="500188" y="375440"/>
                  <a:pt x="485633" y="398995"/>
                  <a:pt x="470168" y="400807"/>
                </a:cubicBezTo>
                <a:cubicBezTo>
                  <a:pt x="471077" y="399901"/>
                  <a:pt x="473806" y="398089"/>
                  <a:pt x="472897" y="396277"/>
                </a:cubicBezTo>
                <a:cubicBezTo>
                  <a:pt x="466529" y="401713"/>
                  <a:pt x="462890" y="398995"/>
                  <a:pt x="455612" y="408054"/>
                </a:cubicBezTo>
                <a:cubicBezTo>
                  <a:pt x="451974" y="406243"/>
                  <a:pt x="456522" y="401713"/>
                  <a:pt x="460161" y="398089"/>
                </a:cubicBezTo>
                <a:cubicBezTo>
                  <a:pt x="470168" y="393559"/>
                  <a:pt x="505646" y="370004"/>
                  <a:pt x="502007" y="361850"/>
                </a:cubicBezTo>
                <a:cubicBezTo>
                  <a:pt x="503827" y="361850"/>
                  <a:pt x="505874" y="361171"/>
                  <a:pt x="507693" y="360831"/>
                </a:cubicBezTo>
                <a:close/>
                <a:moveTo>
                  <a:pt x="1365371" y="355243"/>
                </a:moveTo>
                <a:cubicBezTo>
                  <a:pt x="1367182" y="356138"/>
                  <a:pt x="1369899" y="357930"/>
                  <a:pt x="1373522" y="357930"/>
                </a:cubicBezTo>
                <a:cubicBezTo>
                  <a:pt x="1375333" y="357034"/>
                  <a:pt x="1378955" y="357930"/>
                  <a:pt x="1379861" y="358825"/>
                </a:cubicBezTo>
                <a:cubicBezTo>
                  <a:pt x="1388012" y="368678"/>
                  <a:pt x="1399785" y="360617"/>
                  <a:pt x="1408841" y="366887"/>
                </a:cubicBezTo>
                <a:cubicBezTo>
                  <a:pt x="1415181" y="371365"/>
                  <a:pt x="1417898" y="368678"/>
                  <a:pt x="1421520" y="365095"/>
                </a:cubicBezTo>
                <a:cubicBezTo>
                  <a:pt x="1409747" y="361513"/>
                  <a:pt x="1398879" y="358825"/>
                  <a:pt x="1388012" y="357034"/>
                </a:cubicBezTo>
                <a:cubicBezTo>
                  <a:pt x="1379861" y="356138"/>
                  <a:pt x="1372616" y="355243"/>
                  <a:pt x="1365371" y="355243"/>
                </a:cubicBezTo>
                <a:close/>
                <a:moveTo>
                  <a:pt x="986225" y="353576"/>
                </a:moveTo>
                <a:cubicBezTo>
                  <a:pt x="986225" y="354410"/>
                  <a:pt x="986225" y="355244"/>
                  <a:pt x="986225" y="355244"/>
                </a:cubicBezTo>
                <a:cubicBezTo>
                  <a:pt x="988170" y="355244"/>
                  <a:pt x="989144" y="355244"/>
                  <a:pt x="990116" y="354410"/>
                </a:cubicBezTo>
                <a:cubicBezTo>
                  <a:pt x="988170" y="354410"/>
                  <a:pt x="987198" y="354410"/>
                  <a:pt x="986225" y="353576"/>
                </a:cubicBezTo>
                <a:close/>
                <a:moveTo>
                  <a:pt x="563716" y="352466"/>
                </a:moveTo>
                <a:cubicBezTo>
                  <a:pt x="556438" y="357908"/>
                  <a:pt x="550070" y="364257"/>
                  <a:pt x="544612" y="369700"/>
                </a:cubicBezTo>
                <a:cubicBezTo>
                  <a:pt x="543702" y="366072"/>
                  <a:pt x="558258" y="353373"/>
                  <a:pt x="563716" y="352466"/>
                </a:cubicBezTo>
                <a:close/>
                <a:moveTo>
                  <a:pt x="1314293" y="346348"/>
                </a:moveTo>
                <a:cubicBezTo>
                  <a:pt x="1309755" y="346348"/>
                  <a:pt x="1305217" y="347261"/>
                  <a:pt x="1299771" y="347261"/>
                </a:cubicBezTo>
                <a:cubicBezTo>
                  <a:pt x="1301586" y="350915"/>
                  <a:pt x="1305217" y="353655"/>
                  <a:pt x="1308847" y="355481"/>
                </a:cubicBezTo>
                <a:cubicBezTo>
                  <a:pt x="1314293" y="359134"/>
                  <a:pt x="1317924" y="357308"/>
                  <a:pt x="1319739" y="350915"/>
                </a:cubicBezTo>
                <a:cubicBezTo>
                  <a:pt x="1322462" y="351828"/>
                  <a:pt x="1324277" y="351828"/>
                  <a:pt x="1326092" y="352741"/>
                </a:cubicBezTo>
                <a:cubicBezTo>
                  <a:pt x="1335169" y="358221"/>
                  <a:pt x="1338800" y="358221"/>
                  <a:pt x="1343338" y="351828"/>
                </a:cubicBezTo>
                <a:cubicBezTo>
                  <a:pt x="1343338" y="350915"/>
                  <a:pt x="1343338" y="350915"/>
                  <a:pt x="1344245" y="350915"/>
                </a:cubicBezTo>
                <a:cubicBezTo>
                  <a:pt x="1336077" y="348174"/>
                  <a:pt x="1327908" y="347261"/>
                  <a:pt x="1319739" y="346348"/>
                </a:cubicBezTo>
                <a:cubicBezTo>
                  <a:pt x="1319739" y="348174"/>
                  <a:pt x="1319739" y="349088"/>
                  <a:pt x="1319739" y="350001"/>
                </a:cubicBezTo>
                <a:cubicBezTo>
                  <a:pt x="1317016" y="350001"/>
                  <a:pt x="1315201" y="349088"/>
                  <a:pt x="1314293" y="346348"/>
                </a:cubicBezTo>
                <a:close/>
                <a:moveTo>
                  <a:pt x="531710" y="343566"/>
                </a:moveTo>
                <a:cubicBezTo>
                  <a:pt x="535363" y="346235"/>
                  <a:pt x="529884" y="349793"/>
                  <a:pt x="523490" y="354240"/>
                </a:cubicBezTo>
                <a:cubicBezTo>
                  <a:pt x="525317" y="347124"/>
                  <a:pt x="509791" y="361356"/>
                  <a:pt x="516184" y="354240"/>
                </a:cubicBezTo>
                <a:cubicBezTo>
                  <a:pt x="521664" y="350682"/>
                  <a:pt x="524403" y="351572"/>
                  <a:pt x="524403" y="346235"/>
                </a:cubicBezTo>
                <a:cubicBezTo>
                  <a:pt x="522577" y="347124"/>
                  <a:pt x="520750" y="347124"/>
                  <a:pt x="523490" y="345345"/>
                </a:cubicBezTo>
                <a:cubicBezTo>
                  <a:pt x="525317" y="346235"/>
                  <a:pt x="527144" y="346235"/>
                  <a:pt x="529884" y="346235"/>
                </a:cubicBezTo>
                <a:cubicBezTo>
                  <a:pt x="529884" y="345345"/>
                  <a:pt x="528970" y="344456"/>
                  <a:pt x="531710" y="343566"/>
                </a:cubicBezTo>
                <a:close/>
                <a:moveTo>
                  <a:pt x="1279757" y="340651"/>
                </a:moveTo>
                <a:cubicBezTo>
                  <a:pt x="1281577" y="342597"/>
                  <a:pt x="1285215" y="343569"/>
                  <a:pt x="1289764" y="343569"/>
                </a:cubicBezTo>
                <a:cubicBezTo>
                  <a:pt x="1289764" y="343569"/>
                  <a:pt x="1290674" y="343569"/>
                  <a:pt x="1291583" y="343569"/>
                </a:cubicBezTo>
                <a:cubicBezTo>
                  <a:pt x="1293403" y="343569"/>
                  <a:pt x="1297042" y="343569"/>
                  <a:pt x="1299771" y="343569"/>
                </a:cubicBezTo>
                <a:cubicBezTo>
                  <a:pt x="1296587" y="342110"/>
                  <a:pt x="1293403" y="341137"/>
                  <a:pt x="1290105" y="340651"/>
                </a:cubicBezTo>
                <a:cubicBezTo>
                  <a:pt x="1286807" y="340164"/>
                  <a:pt x="1283396" y="340164"/>
                  <a:pt x="1279757" y="340651"/>
                </a:cubicBezTo>
                <a:close/>
                <a:moveTo>
                  <a:pt x="410279" y="311878"/>
                </a:moveTo>
                <a:cubicBezTo>
                  <a:pt x="405732" y="321857"/>
                  <a:pt x="376637" y="337279"/>
                  <a:pt x="376637" y="348166"/>
                </a:cubicBezTo>
                <a:cubicBezTo>
                  <a:pt x="371181" y="352702"/>
                  <a:pt x="368453" y="351794"/>
                  <a:pt x="362998" y="359052"/>
                </a:cubicBezTo>
                <a:cubicBezTo>
                  <a:pt x="364817" y="359959"/>
                  <a:pt x="368453" y="359052"/>
                  <a:pt x="371181" y="359052"/>
                </a:cubicBezTo>
                <a:cubicBezTo>
                  <a:pt x="366635" y="362680"/>
                  <a:pt x="361179" y="366309"/>
                  <a:pt x="356634" y="369938"/>
                </a:cubicBezTo>
                <a:cubicBezTo>
                  <a:pt x="352997" y="374474"/>
                  <a:pt x="348450" y="379010"/>
                  <a:pt x="343904" y="383546"/>
                </a:cubicBezTo>
                <a:cubicBezTo>
                  <a:pt x="334812" y="392617"/>
                  <a:pt x="325720" y="403504"/>
                  <a:pt x="316627" y="414390"/>
                </a:cubicBezTo>
                <a:cubicBezTo>
                  <a:pt x="299352" y="435255"/>
                  <a:pt x="281167" y="456120"/>
                  <a:pt x="262982" y="470635"/>
                </a:cubicBezTo>
                <a:cubicBezTo>
                  <a:pt x="261164" y="488779"/>
                  <a:pt x="236614" y="493315"/>
                  <a:pt x="239342" y="506922"/>
                </a:cubicBezTo>
                <a:cubicBezTo>
                  <a:pt x="236614" y="502386"/>
                  <a:pt x="238433" y="503294"/>
                  <a:pt x="232977" y="502386"/>
                </a:cubicBezTo>
                <a:cubicBezTo>
                  <a:pt x="247525" y="490593"/>
                  <a:pt x="261164" y="467914"/>
                  <a:pt x="260254" y="458842"/>
                </a:cubicBezTo>
                <a:cubicBezTo>
                  <a:pt x="258436" y="459749"/>
                  <a:pt x="249344" y="457027"/>
                  <a:pt x="249344" y="467006"/>
                </a:cubicBezTo>
                <a:cubicBezTo>
                  <a:pt x="243888" y="467914"/>
                  <a:pt x="249344" y="457027"/>
                  <a:pt x="244797" y="463378"/>
                </a:cubicBezTo>
                <a:cubicBezTo>
                  <a:pt x="242979" y="468821"/>
                  <a:pt x="242070" y="474264"/>
                  <a:pt x="241160" y="478800"/>
                </a:cubicBezTo>
                <a:cubicBezTo>
                  <a:pt x="236614" y="484243"/>
                  <a:pt x="232977" y="487872"/>
                  <a:pt x="228431" y="491500"/>
                </a:cubicBezTo>
                <a:cubicBezTo>
                  <a:pt x="229341" y="492408"/>
                  <a:pt x="232068" y="493315"/>
                  <a:pt x="230250" y="496036"/>
                </a:cubicBezTo>
                <a:cubicBezTo>
                  <a:pt x="224794" y="488779"/>
                  <a:pt x="219339" y="506922"/>
                  <a:pt x="216611" y="511458"/>
                </a:cubicBezTo>
                <a:cubicBezTo>
                  <a:pt x="215702" y="504201"/>
                  <a:pt x="226613" y="491500"/>
                  <a:pt x="224794" y="484243"/>
                </a:cubicBezTo>
                <a:cubicBezTo>
                  <a:pt x="230250" y="485150"/>
                  <a:pt x="228431" y="480614"/>
                  <a:pt x="234796" y="473357"/>
                </a:cubicBezTo>
                <a:cubicBezTo>
                  <a:pt x="233886" y="472449"/>
                  <a:pt x="231159" y="471542"/>
                  <a:pt x="232977" y="468821"/>
                </a:cubicBezTo>
                <a:cubicBezTo>
                  <a:pt x="235705" y="467914"/>
                  <a:pt x="238433" y="456120"/>
                  <a:pt x="246616" y="453399"/>
                </a:cubicBezTo>
                <a:cubicBezTo>
                  <a:pt x="243888" y="458842"/>
                  <a:pt x="244797" y="459749"/>
                  <a:pt x="248434" y="457935"/>
                </a:cubicBezTo>
                <a:cubicBezTo>
                  <a:pt x="254799" y="445234"/>
                  <a:pt x="269347" y="435255"/>
                  <a:pt x="274802" y="419833"/>
                </a:cubicBezTo>
                <a:cubicBezTo>
                  <a:pt x="282076" y="423462"/>
                  <a:pt x="286622" y="413483"/>
                  <a:pt x="292987" y="404411"/>
                </a:cubicBezTo>
                <a:cubicBezTo>
                  <a:pt x="294805" y="405318"/>
                  <a:pt x="295715" y="408947"/>
                  <a:pt x="299352" y="406225"/>
                </a:cubicBezTo>
                <a:cubicBezTo>
                  <a:pt x="302989" y="401690"/>
                  <a:pt x="300261" y="398968"/>
                  <a:pt x="301170" y="395339"/>
                </a:cubicBezTo>
                <a:cubicBezTo>
                  <a:pt x="297533" y="398968"/>
                  <a:pt x="286622" y="406225"/>
                  <a:pt x="292078" y="398968"/>
                </a:cubicBezTo>
                <a:cubicBezTo>
                  <a:pt x="294805" y="401690"/>
                  <a:pt x="304807" y="383546"/>
                  <a:pt x="307535" y="385360"/>
                </a:cubicBezTo>
                <a:cubicBezTo>
                  <a:pt x="302989" y="389896"/>
                  <a:pt x="302079" y="393525"/>
                  <a:pt x="304807" y="395339"/>
                </a:cubicBezTo>
                <a:cubicBezTo>
                  <a:pt x="306626" y="387174"/>
                  <a:pt x="311172" y="392617"/>
                  <a:pt x="317536" y="383546"/>
                </a:cubicBezTo>
                <a:cubicBezTo>
                  <a:pt x="321173" y="385360"/>
                  <a:pt x="324810" y="388082"/>
                  <a:pt x="329356" y="386267"/>
                </a:cubicBezTo>
                <a:cubicBezTo>
                  <a:pt x="328447" y="376288"/>
                  <a:pt x="342086" y="377195"/>
                  <a:pt x="349360" y="369938"/>
                </a:cubicBezTo>
                <a:cubicBezTo>
                  <a:pt x="352087" y="361773"/>
                  <a:pt x="354815" y="354516"/>
                  <a:pt x="352087" y="348166"/>
                </a:cubicBezTo>
                <a:cubicBezTo>
                  <a:pt x="360270" y="342723"/>
                  <a:pt x="361179" y="340001"/>
                  <a:pt x="363907" y="339094"/>
                </a:cubicBezTo>
                <a:cubicBezTo>
                  <a:pt x="360270" y="343630"/>
                  <a:pt x="362998" y="346351"/>
                  <a:pt x="362089" y="349980"/>
                </a:cubicBezTo>
                <a:cubicBezTo>
                  <a:pt x="377546" y="340001"/>
                  <a:pt x="381183" y="334558"/>
                  <a:pt x="393912" y="320043"/>
                </a:cubicBezTo>
                <a:cubicBezTo>
                  <a:pt x="399368" y="320950"/>
                  <a:pt x="404823" y="319135"/>
                  <a:pt x="410279" y="311878"/>
                </a:cubicBezTo>
                <a:close/>
                <a:moveTo>
                  <a:pt x="642797" y="266098"/>
                </a:moveTo>
                <a:cubicBezTo>
                  <a:pt x="643700" y="267924"/>
                  <a:pt x="647314" y="265185"/>
                  <a:pt x="648218" y="266098"/>
                </a:cubicBezTo>
                <a:cubicBezTo>
                  <a:pt x="647314" y="268838"/>
                  <a:pt x="639184" y="277971"/>
                  <a:pt x="633763" y="277057"/>
                </a:cubicBezTo>
                <a:cubicBezTo>
                  <a:pt x="638280" y="272491"/>
                  <a:pt x="640087" y="272491"/>
                  <a:pt x="642797" y="266098"/>
                </a:cubicBezTo>
                <a:close/>
                <a:moveTo>
                  <a:pt x="632652" y="236272"/>
                </a:moveTo>
                <a:cubicBezTo>
                  <a:pt x="629028" y="241660"/>
                  <a:pt x="608191" y="247946"/>
                  <a:pt x="612720" y="240762"/>
                </a:cubicBezTo>
                <a:cubicBezTo>
                  <a:pt x="615438" y="245252"/>
                  <a:pt x="626310" y="236272"/>
                  <a:pt x="632652" y="236272"/>
                </a:cubicBezTo>
                <a:close/>
                <a:moveTo>
                  <a:pt x="716789" y="235132"/>
                </a:moveTo>
                <a:cubicBezTo>
                  <a:pt x="718613" y="234826"/>
                  <a:pt x="720118" y="234826"/>
                  <a:pt x="721045" y="235271"/>
                </a:cubicBezTo>
                <a:cubicBezTo>
                  <a:pt x="714559" y="237050"/>
                  <a:pt x="704367" y="242387"/>
                  <a:pt x="698808" y="242387"/>
                </a:cubicBezTo>
                <a:cubicBezTo>
                  <a:pt x="702977" y="239718"/>
                  <a:pt x="711316" y="236049"/>
                  <a:pt x="716789" y="235132"/>
                </a:cubicBezTo>
                <a:close/>
                <a:moveTo>
                  <a:pt x="472662" y="226264"/>
                </a:moveTo>
                <a:cubicBezTo>
                  <a:pt x="473569" y="228082"/>
                  <a:pt x="476289" y="228082"/>
                  <a:pt x="478102" y="228082"/>
                </a:cubicBezTo>
                <a:cubicBezTo>
                  <a:pt x="473569" y="230809"/>
                  <a:pt x="473569" y="233536"/>
                  <a:pt x="475382" y="235354"/>
                </a:cubicBezTo>
                <a:cubicBezTo>
                  <a:pt x="465408" y="243535"/>
                  <a:pt x="460875" y="241717"/>
                  <a:pt x="453621" y="244444"/>
                </a:cubicBezTo>
                <a:cubicBezTo>
                  <a:pt x="447274" y="250807"/>
                  <a:pt x="447274" y="255353"/>
                  <a:pt x="443647" y="260807"/>
                </a:cubicBezTo>
                <a:cubicBezTo>
                  <a:pt x="438208" y="263534"/>
                  <a:pt x="431861" y="268079"/>
                  <a:pt x="424607" y="274442"/>
                </a:cubicBezTo>
                <a:cubicBezTo>
                  <a:pt x="418260" y="280805"/>
                  <a:pt x="411006" y="288078"/>
                  <a:pt x="401939" y="293532"/>
                </a:cubicBezTo>
                <a:cubicBezTo>
                  <a:pt x="412820" y="284441"/>
                  <a:pt x="412820" y="278988"/>
                  <a:pt x="414633" y="271715"/>
                </a:cubicBezTo>
                <a:cubicBezTo>
                  <a:pt x="425514" y="268079"/>
                  <a:pt x="429140" y="261716"/>
                  <a:pt x="438208" y="258989"/>
                </a:cubicBezTo>
                <a:cubicBezTo>
                  <a:pt x="436394" y="257171"/>
                  <a:pt x="438208" y="255353"/>
                  <a:pt x="442741" y="254443"/>
                </a:cubicBezTo>
                <a:cubicBezTo>
                  <a:pt x="440021" y="251717"/>
                  <a:pt x="437300" y="248990"/>
                  <a:pt x="442741" y="245354"/>
                </a:cubicBezTo>
                <a:cubicBezTo>
                  <a:pt x="449994" y="244444"/>
                  <a:pt x="461781" y="237172"/>
                  <a:pt x="469035" y="236263"/>
                </a:cubicBezTo>
                <a:cubicBezTo>
                  <a:pt x="470849" y="233536"/>
                  <a:pt x="470849" y="229900"/>
                  <a:pt x="472662" y="226264"/>
                </a:cubicBezTo>
                <a:close/>
                <a:moveTo>
                  <a:pt x="753291" y="218005"/>
                </a:moveTo>
                <a:cubicBezTo>
                  <a:pt x="755414" y="217734"/>
                  <a:pt x="756952" y="218020"/>
                  <a:pt x="757180" y="219161"/>
                </a:cubicBezTo>
                <a:cubicBezTo>
                  <a:pt x="747151" y="224641"/>
                  <a:pt x="744416" y="222815"/>
                  <a:pt x="738034" y="227381"/>
                </a:cubicBezTo>
                <a:cubicBezTo>
                  <a:pt x="735299" y="224641"/>
                  <a:pt x="746923" y="218819"/>
                  <a:pt x="753291" y="218005"/>
                </a:cubicBezTo>
                <a:close/>
                <a:moveTo>
                  <a:pt x="811662" y="216061"/>
                </a:moveTo>
                <a:cubicBezTo>
                  <a:pt x="806158" y="216970"/>
                  <a:pt x="793316" y="225157"/>
                  <a:pt x="793316" y="219699"/>
                </a:cubicBezTo>
                <a:cubicBezTo>
                  <a:pt x="801571" y="216970"/>
                  <a:pt x="807075" y="215151"/>
                  <a:pt x="811662" y="216061"/>
                </a:cubicBezTo>
                <a:close/>
                <a:moveTo>
                  <a:pt x="1644183" y="212366"/>
                </a:moveTo>
                <a:cubicBezTo>
                  <a:pt x="1647857" y="218787"/>
                  <a:pt x="1675412" y="227960"/>
                  <a:pt x="1677249" y="230712"/>
                </a:cubicBezTo>
                <a:cubicBezTo>
                  <a:pt x="1670820" y="229795"/>
                  <a:pt x="1634998" y="214201"/>
                  <a:pt x="1644183" y="212366"/>
                </a:cubicBezTo>
                <a:close/>
                <a:moveTo>
                  <a:pt x="775223" y="208503"/>
                </a:moveTo>
                <a:cubicBezTo>
                  <a:pt x="776360" y="208619"/>
                  <a:pt x="776133" y="209314"/>
                  <a:pt x="773404" y="210704"/>
                </a:cubicBezTo>
                <a:cubicBezTo>
                  <a:pt x="769765" y="207923"/>
                  <a:pt x="767945" y="215337"/>
                  <a:pt x="761577" y="216263"/>
                </a:cubicBezTo>
                <a:cubicBezTo>
                  <a:pt x="758848" y="214410"/>
                  <a:pt x="764307" y="211630"/>
                  <a:pt x="768855" y="209777"/>
                </a:cubicBezTo>
                <a:cubicBezTo>
                  <a:pt x="771584" y="208850"/>
                  <a:pt x="774086" y="208387"/>
                  <a:pt x="775223" y="208503"/>
                </a:cubicBezTo>
                <a:close/>
                <a:moveTo>
                  <a:pt x="856141" y="199141"/>
                </a:moveTo>
                <a:cubicBezTo>
                  <a:pt x="857600" y="199474"/>
                  <a:pt x="858687" y="200252"/>
                  <a:pt x="858916" y="201586"/>
                </a:cubicBezTo>
                <a:cubicBezTo>
                  <a:pt x="846097" y="205144"/>
                  <a:pt x="846097" y="205144"/>
                  <a:pt x="846097" y="205144"/>
                </a:cubicBezTo>
                <a:cubicBezTo>
                  <a:pt x="844037" y="201142"/>
                  <a:pt x="851763" y="198139"/>
                  <a:pt x="856141" y="199141"/>
                </a:cubicBezTo>
                <a:close/>
                <a:moveTo>
                  <a:pt x="554821" y="178989"/>
                </a:moveTo>
                <a:cubicBezTo>
                  <a:pt x="543850" y="180828"/>
                  <a:pt x="531052" y="193700"/>
                  <a:pt x="537451" y="196458"/>
                </a:cubicBezTo>
                <a:cubicBezTo>
                  <a:pt x="536537" y="194620"/>
                  <a:pt x="530138" y="200136"/>
                  <a:pt x="528309" y="198297"/>
                </a:cubicBezTo>
                <a:cubicBezTo>
                  <a:pt x="532880" y="196458"/>
                  <a:pt x="534709" y="189103"/>
                  <a:pt x="528309" y="191861"/>
                </a:cubicBezTo>
                <a:cubicBezTo>
                  <a:pt x="524653" y="196458"/>
                  <a:pt x="520995" y="193700"/>
                  <a:pt x="513682" y="195539"/>
                </a:cubicBezTo>
                <a:cubicBezTo>
                  <a:pt x="528309" y="190942"/>
                  <a:pt x="548421" y="176231"/>
                  <a:pt x="554821" y="178989"/>
                </a:cubicBezTo>
                <a:close/>
                <a:moveTo>
                  <a:pt x="575723" y="165219"/>
                </a:moveTo>
                <a:cubicBezTo>
                  <a:pt x="577045" y="164978"/>
                  <a:pt x="577945" y="165431"/>
                  <a:pt x="578170" y="167019"/>
                </a:cubicBezTo>
                <a:cubicBezTo>
                  <a:pt x="570969" y="170647"/>
                  <a:pt x="561969" y="177903"/>
                  <a:pt x="559268" y="174275"/>
                </a:cubicBezTo>
                <a:cubicBezTo>
                  <a:pt x="563994" y="172915"/>
                  <a:pt x="571757" y="165941"/>
                  <a:pt x="575723" y="165219"/>
                </a:cubicBezTo>
                <a:close/>
                <a:moveTo>
                  <a:pt x="1587077" y="165117"/>
                </a:moveTo>
                <a:cubicBezTo>
                  <a:pt x="1596861" y="167857"/>
                  <a:pt x="1597751" y="172424"/>
                  <a:pt x="1595082" y="177904"/>
                </a:cubicBezTo>
                <a:cubicBezTo>
                  <a:pt x="1585298" y="174251"/>
                  <a:pt x="1584408" y="169684"/>
                  <a:pt x="1587077" y="165117"/>
                </a:cubicBezTo>
                <a:close/>
                <a:moveTo>
                  <a:pt x="819011" y="146314"/>
                </a:moveTo>
                <a:cubicBezTo>
                  <a:pt x="820716" y="145949"/>
                  <a:pt x="822092" y="145893"/>
                  <a:pt x="822780" y="146342"/>
                </a:cubicBezTo>
                <a:cubicBezTo>
                  <a:pt x="815442" y="148138"/>
                  <a:pt x="809938" y="156221"/>
                  <a:pt x="804435" y="152629"/>
                </a:cubicBezTo>
                <a:cubicBezTo>
                  <a:pt x="805810" y="151282"/>
                  <a:pt x="813894" y="147409"/>
                  <a:pt x="819011" y="146314"/>
                </a:cubicBezTo>
                <a:close/>
                <a:moveTo>
                  <a:pt x="905389" y="144545"/>
                </a:moveTo>
                <a:cubicBezTo>
                  <a:pt x="907207" y="152721"/>
                  <a:pt x="902662" y="151813"/>
                  <a:pt x="909025" y="157263"/>
                </a:cubicBezTo>
                <a:cubicBezTo>
                  <a:pt x="886299" y="159080"/>
                  <a:pt x="877209" y="163623"/>
                  <a:pt x="856302" y="160897"/>
                </a:cubicBezTo>
                <a:cubicBezTo>
                  <a:pt x="851757" y="163623"/>
                  <a:pt x="849938" y="166348"/>
                  <a:pt x="841757" y="168165"/>
                </a:cubicBezTo>
                <a:cubicBezTo>
                  <a:pt x="796306" y="169073"/>
                  <a:pt x="742674" y="173615"/>
                  <a:pt x="685405" y="192692"/>
                </a:cubicBezTo>
                <a:cubicBezTo>
                  <a:pt x="630863" y="211770"/>
                  <a:pt x="585412" y="250832"/>
                  <a:pt x="544506" y="262641"/>
                </a:cubicBezTo>
                <a:cubicBezTo>
                  <a:pt x="537234" y="268091"/>
                  <a:pt x="545415" y="272634"/>
                  <a:pt x="540870" y="278084"/>
                </a:cubicBezTo>
                <a:cubicBezTo>
                  <a:pt x="519053" y="284443"/>
                  <a:pt x="509963" y="304429"/>
                  <a:pt x="488146" y="318055"/>
                </a:cubicBezTo>
                <a:cubicBezTo>
                  <a:pt x="473602" y="327139"/>
                  <a:pt x="454513" y="328956"/>
                  <a:pt x="438150" y="341674"/>
                </a:cubicBezTo>
                <a:cubicBezTo>
                  <a:pt x="422697" y="355301"/>
                  <a:pt x="410879" y="368927"/>
                  <a:pt x="399971" y="382554"/>
                </a:cubicBezTo>
                <a:cubicBezTo>
                  <a:pt x="389063" y="397088"/>
                  <a:pt x="377245" y="411623"/>
                  <a:pt x="360883" y="428883"/>
                </a:cubicBezTo>
                <a:cubicBezTo>
                  <a:pt x="360883" y="429792"/>
                  <a:pt x="360883" y="430700"/>
                  <a:pt x="359974" y="431609"/>
                </a:cubicBezTo>
                <a:cubicBezTo>
                  <a:pt x="368155" y="425250"/>
                  <a:pt x="373609" y="418891"/>
                  <a:pt x="386336" y="408898"/>
                </a:cubicBezTo>
                <a:cubicBezTo>
                  <a:pt x="384517" y="406173"/>
                  <a:pt x="379973" y="414349"/>
                  <a:pt x="378155" y="412532"/>
                </a:cubicBezTo>
                <a:cubicBezTo>
                  <a:pt x="387245" y="402539"/>
                  <a:pt x="395426" y="396180"/>
                  <a:pt x="402698" y="390730"/>
                </a:cubicBezTo>
                <a:cubicBezTo>
                  <a:pt x="409061" y="384370"/>
                  <a:pt x="415425" y="378012"/>
                  <a:pt x="419970" y="368019"/>
                </a:cubicBezTo>
                <a:cubicBezTo>
                  <a:pt x="423606" y="374378"/>
                  <a:pt x="434514" y="362568"/>
                  <a:pt x="439059" y="365293"/>
                </a:cubicBezTo>
                <a:cubicBezTo>
                  <a:pt x="428151" y="375286"/>
                  <a:pt x="414515" y="388004"/>
                  <a:pt x="414515" y="398905"/>
                </a:cubicBezTo>
                <a:cubicBezTo>
                  <a:pt x="425424" y="393455"/>
                  <a:pt x="423606" y="383462"/>
                  <a:pt x="429969" y="383462"/>
                </a:cubicBezTo>
                <a:cubicBezTo>
                  <a:pt x="423606" y="396180"/>
                  <a:pt x="415425" y="402539"/>
                  <a:pt x="406334" y="408898"/>
                </a:cubicBezTo>
                <a:cubicBezTo>
                  <a:pt x="397244" y="415257"/>
                  <a:pt x="387245" y="422524"/>
                  <a:pt x="377245" y="434334"/>
                </a:cubicBezTo>
                <a:cubicBezTo>
                  <a:pt x="378155" y="436151"/>
                  <a:pt x="379973" y="436151"/>
                  <a:pt x="381790" y="436151"/>
                </a:cubicBezTo>
                <a:cubicBezTo>
                  <a:pt x="376336" y="445235"/>
                  <a:pt x="365428" y="451594"/>
                  <a:pt x="358156" y="457953"/>
                </a:cubicBezTo>
                <a:cubicBezTo>
                  <a:pt x="356338" y="460679"/>
                  <a:pt x="353611" y="463404"/>
                  <a:pt x="351793" y="466129"/>
                </a:cubicBezTo>
                <a:cubicBezTo>
                  <a:pt x="353611" y="465221"/>
                  <a:pt x="354520" y="464312"/>
                  <a:pt x="356338" y="464312"/>
                </a:cubicBezTo>
                <a:cubicBezTo>
                  <a:pt x="354520" y="467946"/>
                  <a:pt x="352702" y="471580"/>
                  <a:pt x="350884" y="475213"/>
                </a:cubicBezTo>
                <a:cubicBezTo>
                  <a:pt x="352702" y="474305"/>
                  <a:pt x="353611" y="473397"/>
                  <a:pt x="355429" y="473397"/>
                </a:cubicBezTo>
                <a:cubicBezTo>
                  <a:pt x="352702" y="476122"/>
                  <a:pt x="351793" y="477939"/>
                  <a:pt x="349975" y="479755"/>
                </a:cubicBezTo>
                <a:cubicBezTo>
                  <a:pt x="349066" y="481572"/>
                  <a:pt x="349066" y="483389"/>
                  <a:pt x="349975" y="485206"/>
                </a:cubicBezTo>
                <a:cubicBezTo>
                  <a:pt x="363610" y="477030"/>
                  <a:pt x="376336" y="473397"/>
                  <a:pt x="389063" y="470671"/>
                </a:cubicBezTo>
                <a:cubicBezTo>
                  <a:pt x="390881" y="467946"/>
                  <a:pt x="392699" y="465221"/>
                  <a:pt x="393608" y="462495"/>
                </a:cubicBezTo>
                <a:cubicBezTo>
                  <a:pt x="397244" y="465221"/>
                  <a:pt x="397244" y="465221"/>
                  <a:pt x="397244" y="465221"/>
                </a:cubicBezTo>
                <a:cubicBezTo>
                  <a:pt x="394517" y="467037"/>
                  <a:pt x="393608" y="468855"/>
                  <a:pt x="392699" y="469763"/>
                </a:cubicBezTo>
                <a:cubicBezTo>
                  <a:pt x="394517" y="468855"/>
                  <a:pt x="396335" y="468855"/>
                  <a:pt x="398153" y="468855"/>
                </a:cubicBezTo>
                <a:cubicBezTo>
                  <a:pt x="399062" y="467946"/>
                  <a:pt x="399971" y="467037"/>
                  <a:pt x="400880" y="466129"/>
                </a:cubicBezTo>
                <a:cubicBezTo>
                  <a:pt x="399062" y="464312"/>
                  <a:pt x="401789" y="457045"/>
                  <a:pt x="404516" y="461587"/>
                </a:cubicBezTo>
                <a:lnTo>
                  <a:pt x="403009" y="466860"/>
                </a:lnTo>
                <a:lnTo>
                  <a:pt x="402698" y="467037"/>
                </a:lnTo>
                <a:cubicBezTo>
                  <a:pt x="402698" y="467946"/>
                  <a:pt x="402698" y="467946"/>
                  <a:pt x="402698" y="467946"/>
                </a:cubicBezTo>
                <a:lnTo>
                  <a:pt x="403009" y="466860"/>
                </a:lnTo>
                <a:lnTo>
                  <a:pt x="415425" y="459770"/>
                </a:lnTo>
                <a:cubicBezTo>
                  <a:pt x="419061" y="456136"/>
                  <a:pt x="419970" y="449777"/>
                  <a:pt x="423606" y="445235"/>
                </a:cubicBezTo>
                <a:cubicBezTo>
                  <a:pt x="428151" y="439785"/>
                  <a:pt x="440877" y="439785"/>
                  <a:pt x="444513" y="446144"/>
                </a:cubicBezTo>
                <a:cubicBezTo>
                  <a:pt x="445422" y="448869"/>
                  <a:pt x="446331" y="450686"/>
                  <a:pt x="447240" y="452503"/>
                </a:cubicBezTo>
                <a:cubicBezTo>
                  <a:pt x="450876" y="450686"/>
                  <a:pt x="455422" y="447961"/>
                  <a:pt x="459058" y="445235"/>
                </a:cubicBezTo>
                <a:cubicBezTo>
                  <a:pt x="458149" y="437968"/>
                  <a:pt x="459058" y="430700"/>
                  <a:pt x="461785" y="422524"/>
                </a:cubicBezTo>
                <a:cubicBezTo>
                  <a:pt x="462694" y="421616"/>
                  <a:pt x="466330" y="421616"/>
                  <a:pt x="468148" y="421616"/>
                </a:cubicBezTo>
                <a:cubicBezTo>
                  <a:pt x="469057" y="421616"/>
                  <a:pt x="470875" y="422524"/>
                  <a:pt x="470875" y="423433"/>
                </a:cubicBezTo>
                <a:cubicBezTo>
                  <a:pt x="470875" y="423433"/>
                  <a:pt x="470875" y="424341"/>
                  <a:pt x="470875" y="424341"/>
                </a:cubicBezTo>
                <a:cubicBezTo>
                  <a:pt x="477238" y="421616"/>
                  <a:pt x="483601" y="418891"/>
                  <a:pt x="485420" y="410715"/>
                </a:cubicBezTo>
                <a:cubicBezTo>
                  <a:pt x="487237" y="413440"/>
                  <a:pt x="488146" y="415257"/>
                  <a:pt x="487237" y="417074"/>
                </a:cubicBezTo>
                <a:cubicBezTo>
                  <a:pt x="482692" y="420708"/>
                  <a:pt x="478147" y="423433"/>
                  <a:pt x="472693" y="428883"/>
                </a:cubicBezTo>
                <a:cubicBezTo>
                  <a:pt x="472693" y="428883"/>
                  <a:pt x="472693" y="429792"/>
                  <a:pt x="471784" y="429792"/>
                </a:cubicBezTo>
                <a:cubicBezTo>
                  <a:pt x="469966" y="432517"/>
                  <a:pt x="468148" y="435243"/>
                  <a:pt x="467239" y="437968"/>
                </a:cubicBezTo>
                <a:cubicBezTo>
                  <a:pt x="479965" y="426158"/>
                  <a:pt x="491783" y="416165"/>
                  <a:pt x="502691" y="408898"/>
                </a:cubicBezTo>
                <a:cubicBezTo>
                  <a:pt x="505418" y="407081"/>
                  <a:pt x="508145" y="406173"/>
                  <a:pt x="510872" y="404356"/>
                </a:cubicBezTo>
                <a:cubicBezTo>
                  <a:pt x="509963" y="404356"/>
                  <a:pt x="509963" y="403448"/>
                  <a:pt x="509054" y="403448"/>
                </a:cubicBezTo>
                <a:cubicBezTo>
                  <a:pt x="509963" y="402539"/>
                  <a:pt x="510872" y="401630"/>
                  <a:pt x="511781" y="400722"/>
                </a:cubicBezTo>
                <a:cubicBezTo>
                  <a:pt x="511781" y="401630"/>
                  <a:pt x="512690" y="401630"/>
                  <a:pt x="513599" y="402539"/>
                </a:cubicBezTo>
                <a:cubicBezTo>
                  <a:pt x="521780" y="397997"/>
                  <a:pt x="529962" y="394363"/>
                  <a:pt x="537234" y="390730"/>
                </a:cubicBezTo>
                <a:cubicBezTo>
                  <a:pt x="539961" y="388004"/>
                  <a:pt x="542688" y="385279"/>
                  <a:pt x="544506" y="382554"/>
                </a:cubicBezTo>
                <a:cubicBezTo>
                  <a:pt x="547233" y="380737"/>
                  <a:pt x="550869" y="378920"/>
                  <a:pt x="553596" y="377103"/>
                </a:cubicBezTo>
                <a:cubicBezTo>
                  <a:pt x="599957" y="335315"/>
                  <a:pt x="659952" y="294436"/>
                  <a:pt x="726311" y="264458"/>
                </a:cubicBezTo>
                <a:cubicBezTo>
                  <a:pt x="799033" y="231754"/>
                  <a:pt x="876300" y="210862"/>
                  <a:pt x="940841" y="204502"/>
                </a:cubicBezTo>
                <a:cubicBezTo>
                  <a:pt x="956294" y="197235"/>
                  <a:pt x="969930" y="191784"/>
                  <a:pt x="985383" y="189059"/>
                </a:cubicBezTo>
                <a:cubicBezTo>
                  <a:pt x="1000837" y="185425"/>
                  <a:pt x="1017199" y="183608"/>
                  <a:pt x="1036289" y="183608"/>
                </a:cubicBezTo>
                <a:cubicBezTo>
                  <a:pt x="1056287" y="165440"/>
                  <a:pt x="1096284" y="162714"/>
                  <a:pt x="1134464" y="164532"/>
                </a:cubicBezTo>
                <a:cubicBezTo>
                  <a:pt x="1144463" y="165440"/>
                  <a:pt x="1153553" y="165440"/>
                  <a:pt x="1162643" y="166348"/>
                </a:cubicBezTo>
                <a:cubicBezTo>
                  <a:pt x="1171733" y="167256"/>
                  <a:pt x="1180824" y="168165"/>
                  <a:pt x="1189914" y="168165"/>
                </a:cubicBezTo>
                <a:cubicBezTo>
                  <a:pt x="1206276" y="169073"/>
                  <a:pt x="1220821" y="168165"/>
                  <a:pt x="1231729" y="164532"/>
                </a:cubicBezTo>
                <a:cubicBezTo>
                  <a:pt x="1250819" y="187242"/>
                  <a:pt x="1311723" y="181792"/>
                  <a:pt x="1333540" y="173615"/>
                </a:cubicBezTo>
                <a:cubicBezTo>
                  <a:pt x="1336267" y="181792"/>
                  <a:pt x="1345357" y="186333"/>
                  <a:pt x="1356266" y="187242"/>
                </a:cubicBezTo>
                <a:cubicBezTo>
                  <a:pt x="1367174" y="189059"/>
                  <a:pt x="1378991" y="189059"/>
                  <a:pt x="1388990" y="188151"/>
                </a:cubicBezTo>
                <a:cubicBezTo>
                  <a:pt x="1389900" y="184517"/>
                  <a:pt x="1374446" y="178158"/>
                  <a:pt x="1389900" y="181792"/>
                </a:cubicBezTo>
                <a:cubicBezTo>
                  <a:pt x="1398081" y="182700"/>
                  <a:pt x="1397172" y="186333"/>
                  <a:pt x="1400808" y="188151"/>
                </a:cubicBezTo>
                <a:cubicBezTo>
                  <a:pt x="1408080" y="184517"/>
                  <a:pt x="1418079" y="182700"/>
                  <a:pt x="1422624" y="177249"/>
                </a:cubicBezTo>
                <a:cubicBezTo>
                  <a:pt x="1437169" y="179066"/>
                  <a:pt x="1437169" y="184517"/>
                  <a:pt x="1451713" y="186333"/>
                </a:cubicBezTo>
                <a:cubicBezTo>
                  <a:pt x="1448986" y="180883"/>
                  <a:pt x="1448077" y="175432"/>
                  <a:pt x="1439896" y="171799"/>
                </a:cubicBezTo>
                <a:cubicBezTo>
                  <a:pt x="1419897" y="164532"/>
                  <a:pt x="1415352" y="169982"/>
                  <a:pt x="1404444" y="170890"/>
                </a:cubicBezTo>
                <a:cubicBezTo>
                  <a:pt x="1406262" y="165440"/>
                  <a:pt x="1412625" y="165440"/>
                  <a:pt x="1402626" y="160897"/>
                </a:cubicBezTo>
                <a:cubicBezTo>
                  <a:pt x="1394445" y="173615"/>
                  <a:pt x="1378082" y="152721"/>
                  <a:pt x="1366265" y="163623"/>
                </a:cubicBezTo>
                <a:cubicBezTo>
                  <a:pt x="1373537" y="164532"/>
                  <a:pt x="1378991" y="167256"/>
                  <a:pt x="1380809" y="170890"/>
                </a:cubicBezTo>
                <a:cubicBezTo>
                  <a:pt x="1366265" y="165440"/>
                  <a:pt x="1348993" y="160897"/>
                  <a:pt x="1336267" y="156355"/>
                </a:cubicBezTo>
                <a:cubicBezTo>
                  <a:pt x="1340812" y="157263"/>
                  <a:pt x="1346266" y="157263"/>
                  <a:pt x="1340812" y="154538"/>
                </a:cubicBezTo>
                <a:cubicBezTo>
                  <a:pt x="1409898" y="151813"/>
                  <a:pt x="1474439" y="164532"/>
                  <a:pt x="1535343" y="186333"/>
                </a:cubicBezTo>
                <a:cubicBezTo>
                  <a:pt x="1596248" y="207227"/>
                  <a:pt x="1654426" y="237205"/>
                  <a:pt x="1711694" y="273542"/>
                </a:cubicBezTo>
                <a:cubicBezTo>
                  <a:pt x="1720785" y="271725"/>
                  <a:pt x="1734420" y="278084"/>
                  <a:pt x="1747147" y="283535"/>
                </a:cubicBezTo>
                <a:cubicBezTo>
                  <a:pt x="1777144" y="308971"/>
                  <a:pt x="1800779" y="325322"/>
                  <a:pt x="1795325" y="350759"/>
                </a:cubicBezTo>
                <a:cubicBezTo>
                  <a:pt x="1758055" y="323506"/>
                  <a:pt x="1729875" y="298070"/>
                  <a:pt x="1663516" y="264458"/>
                </a:cubicBezTo>
                <a:cubicBezTo>
                  <a:pt x="1647154" y="262641"/>
                  <a:pt x="1632609" y="265366"/>
                  <a:pt x="1624428" y="275359"/>
                </a:cubicBezTo>
                <a:cubicBezTo>
                  <a:pt x="1673515" y="307154"/>
                  <a:pt x="1734420" y="326231"/>
                  <a:pt x="1776235" y="364385"/>
                </a:cubicBezTo>
                <a:cubicBezTo>
                  <a:pt x="1782598" y="369836"/>
                  <a:pt x="1783508" y="373469"/>
                  <a:pt x="1788962" y="378920"/>
                </a:cubicBezTo>
                <a:cubicBezTo>
                  <a:pt x="1825322" y="407081"/>
                  <a:pt x="1846230" y="417982"/>
                  <a:pt x="1871683" y="437059"/>
                </a:cubicBezTo>
                <a:cubicBezTo>
                  <a:pt x="1920770" y="474305"/>
                  <a:pt x="1962586" y="526085"/>
                  <a:pt x="2002583" y="572414"/>
                </a:cubicBezTo>
                <a:cubicBezTo>
                  <a:pt x="2010764" y="582407"/>
                  <a:pt x="2027126" y="586948"/>
                  <a:pt x="2028944" y="604209"/>
                </a:cubicBezTo>
                <a:cubicBezTo>
                  <a:pt x="2016218" y="592399"/>
                  <a:pt x="2004401" y="579682"/>
                  <a:pt x="1993492" y="566963"/>
                </a:cubicBezTo>
                <a:cubicBezTo>
                  <a:pt x="1983493" y="555154"/>
                  <a:pt x="1973494" y="543345"/>
                  <a:pt x="1967131" y="532443"/>
                </a:cubicBezTo>
                <a:cubicBezTo>
                  <a:pt x="1953495" y="521543"/>
                  <a:pt x="1935315" y="507008"/>
                  <a:pt x="1918043" y="489748"/>
                </a:cubicBezTo>
                <a:cubicBezTo>
                  <a:pt x="1899863" y="474305"/>
                  <a:pt x="1881682" y="457045"/>
                  <a:pt x="1865320" y="443418"/>
                </a:cubicBezTo>
                <a:cubicBezTo>
                  <a:pt x="1856230" y="438876"/>
                  <a:pt x="1848048" y="433426"/>
                  <a:pt x="1839867" y="427975"/>
                </a:cubicBezTo>
                <a:cubicBezTo>
                  <a:pt x="1831686" y="423433"/>
                  <a:pt x="1823505" y="417982"/>
                  <a:pt x="1815323" y="412532"/>
                </a:cubicBezTo>
                <a:cubicBezTo>
                  <a:pt x="1800779" y="401630"/>
                  <a:pt x="1785325" y="391638"/>
                  <a:pt x="1770781" y="380737"/>
                </a:cubicBezTo>
                <a:cubicBezTo>
                  <a:pt x="1739874" y="358934"/>
                  <a:pt x="1707149" y="336224"/>
                  <a:pt x="1661698" y="316238"/>
                </a:cubicBezTo>
                <a:cubicBezTo>
                  <a:pt x="1651699" y="324414"/>
                  <a:pt x="1642609" y="317146"/>
                  <a:pt x="1628064" y="310788"/>
                </a:cubicBezTo>
                <a:cubicBezTo>
                  <a:pt x="1622610" y="323506"/>
                  <a:pt x="1609884" y="322597"/>
                  <a:pt x="1593521" y="317146"/>
                </a:cubicBezTo>
                <a:cubicBezTo>
                  <a:pt x="1585340" y="309879"/>
                  <a:pt x="1602611" y="311696"/>
                  <a:pt x="1594430" y="305337"/>
                </a:cubicBezTo>
                <a:cubicBezTo>
                  <a:pt x="1583522" y="304429"/>
                  <a:pt x="1572614" y="304429"/>
                  <a:pt x="1568068" y="312605"/>
                </a:cubicBezTo>
                <a:cubicBezTo>
                  <a:pt x="1576250" y="316238"/>
                  <a:pt x="1585340" y="321689"/>
                  <a:pt x="1591703" y="320780"/>
                </a:cubicBezTo>
                <a:cubicBezTo>
                  <a:pt x="1583522" y="328956"/>
                  <a:pt x="1565341" y="318963"/>
                  <a:pt x="1559887" y="330773"/>
                </a:cubicBezTo>
                <a:cubicBezTo>
                  <a:pt x="1575340" y="338949"/>
                  <a:pt x="1588976" y="348942"/>
                  <a:pt x="1602611" y="358026"/>
                </a:cubicBezTo>
                <a:cubicBezTo>
                  <a:pt x="1616247" y="368019"/>
                  <a:pt x="1628973" y="378012"/>
                  <a:pt x="1641699" y="388004"/>
                </a:cubicBezTo>
                <a:cubicBezTo>
                  <a:pt x="1666243" y="407990"/>
                  <a:pt x="1691696" y="427067"/>
                  <a:pt x="1719876" y="443418"/>
                </a:cubicBezTo>
                <a:cubicBezTo>
                  <a:pt x="1730784" y="443418"/>
                  <a:pt x="1739874" y="438876"/>
                  <a:pt x="1750783" y="441601"/>
                </a:cubicBezTo>
                <a:cubicBezTo>
                  <a:pt x="1751692" y="453411"/>
                  <a:pt x="1728057" y="442510"/>
                  <a:pt x="1719876" y="448869"/>
                </a:cubicBezTo>
                <a:cubicBezTo>
                  <a:pt x="1726239" y="457953"/>
                  <a:pt x="1735329" y="466129"/>
                  <a:pt x="1743511" y="475213"/>
                </a:cubicBezTo>
                <a:cubicBezTo>
                  <a:pt x="1746238" y="477939"/>
                  <a:pt x="1748964" y="480664"/>
                  <a:pt x="1750783" y="483389"/>
                </a:cubicBezTo>
                <a:cubicBezTo>
                  <a:pt x="1751692" y="484298"/>
                  <a:pt x="1752601" y="484298"/>
                  <a:pt x="1752601" y="484298"/>
                </a:cubicBezTo>
                <a:cubicBezTo>
                  <a:pt x="1763509" y="487023"/>
                  <a:pt x="1776235" y="490657"/>
                  <a:pt x="1780780" y="501558"/>
                </a:cubicBezTo>
                <a:cubicBezTo>
                  <a:pt x="1781689" y="503375"/>
                  <a:pt x="1782598" y="505191"/>
                  <a:pt x="1783508" y="507008"/>
                </a:cubicBezTo>
                <a:cubicBezTo>
                  <a:pt x="1791689" y="513367"/>
                  <a:pt x="1799870" y="519726"/>
                  <a:pt x="1806233" y="526085"/>
                </a:cubicBezTo>
                <a:cubicBezTo>
                  <a:pt x="1806233" y="526085"/>
                  <a:pt x="1807142" y="526085"/>
                  <a:pt x="1807142" y="526085"/>
                </a:cubicBezTo>
                <a:cubicBezTo>
                  <a:pt x="1808051" y="527902"/>
                  <a:pt x="1808960" y="528810"/>
                  <a:pt x="1809869" y="528810"/>
                </a:cubicBezTo>
                <a:cubicBezTo>
                  <a:pt x="1810778" y="530627"/>
                  <a:pt x="1812596" y="531535"/>
                  <a:pt x="1813505" y="533352"/>
                </a:cubicBezTo>
                <a:cubicBezTo>
                  <a:pt x="1822596" y="539711"/>
                  <a:pt x="1833504" y="539711"/>
                  <a:pt x="1845321" y="539711"/>
                </a:cubicBezTo>
                <a:cubicBezTo>
                  <a:pt x="1848957" y="539711"/>
                  <a:pt x="1850775" y="542437"/>
                  <a:pt x="1851684" y="546070"/>
                </a:cubicBezTo>
                <a:cubicBezTo>
                  <a:pt x="1852593" y="547887"/>
                  <a:pt x="1853503" y="550612"/>
                  <a:pt x="1855320" y="551521"/>
                </a:cubicBezTo>
                <a:cubicBezTo>
                  <a:pt x="1858957" y="556062"/>
                  <a:pt x="1861684" y="562421"/>
                  <a:pt x="1868047" y="555154"/>
                </a:cubicBezTo>
                <a:cubicBezTo>
                  <a:pt x="1874410" y="556971"/>
                  <a:pt x="1878046" y="561513"/>
                  <a:pt x="1879864" y="566963"/>
                </a:cubicBezTo>
                <a:cubicBezTo>
                  <a:pt x="1883500" y="576048"/>
                  <a:pt x="1888954" y="582407"/>
                  <a:pt x="1899863" y="582407"/>
                </a:cubicBezTo>
                <a:cubicBezTo>
                  <a:pt x="1902590" y="581499"/>
                  <a:pt x="1905317" y="582407"/>
                  <a:pt x="1906226" y="584223"/>
                </a:cubicBezTo>
                <a:cubicBezTo>
                  <a:pt x="1914407" y="592399"/>
                  <a:pt x="1926225" y="597850"/>
                  <a:pt x="1929861" y="609660"/>
                </a:cubicBezTo>
                <a:cubicBezTo>
                  <a:pt x="1930769" y="613747"/>
                  <a:pt x="1932815" y="615337"/>
                  <a:pt x="1935315" y="616018"/>
                </a:cubicBezTo>
                <a:lnTo>
                  <a:pt x="1943364" y="616912"/>
                </a:lnTo>
                <a:lnTo>
                  <a:pt x="1943541" y="617089"/>
                </a:lnTo>
                <a:lnTo>
                  <a:pt x="1943541" y="617056"/>
                </a:lnTo>
                <a:lnTo>
                  <a:pt x="1944519" y="619879"/>
                </a:lnTo>
                <a:cubicBezTo>
                  <a:pt x="1944859" y="620788"/>
                  <a:pt x="1945314" y="621468"/>
                  <a:pt x="1946223" y="621468"/>
                </a:cubicBezTo>
                <a:cubicBezTo>
                  <a:pt x="1963495" y="626919"/>
                  <a:pt x="1976221" y="637820"/>
                  <a:pt x="1988038" y="650538"/>
                </a:cubicBezTo>
                <a:cubicBezTo>
                  <a:pt x="1994401" y="656897"/>
                  <a:pt x="2000764" y="663256"/>
                  <a:pt x="2009855" y="666890"/>
                </a:cubicBezTo>
                <a:cubicBezTo>
                  <a:pt x="2022581" y="672340"/>
                  <a:pt x="2037126" y="676882"/>
                  <a:pt x="2034398" y="695959"/>
                </a:cubicBezTo>
                <a:cubicBezTo>
                  <a:pt x="2034398" y="697776"/>
                  <a:pt x="2038034" y="701410"/>
                  <a:pt x="2040762" y="704135"/>
                </a:cubicBezTo>
                <a:cubicBezTo>
                  <a:pt x="2045307" y="707769"/>
                  <a:pt x="2048943" y="712311"/>
                  <a:pt x="2053488" y="715945"/>
                </a:cubicBezTo>
                <a:cubicBezTo>
                  <a:pt x="2056215" y="717761"/>
                  <a:pt x="2058033" y="722304"/>
                  <a:pt x="2061669" y="717761"/>
                </a:cubicBezTo>
                <a:cubicBezTo>
                  <a:pt x="2064396" y="715036"/>
                  <a:pt x="2070759" y="713219"/>
                  <a:pt x="2065305" y="706861"/>
                </a:cubicBezTo>
                <a:cubicBezTo>
                  <a:pt x="2064396" y="705043"/>
                  <a:pt x="2063487" y="703226"/>
                  <a:pt x="2063487" y="700502"/>
                </a:cubicBezTo>
                <a:cubicBezTo>
                  <a:pt x="2063487" y="698684"/>
                  <a:pt x="2064396" y="696868"/>
                  <a:pt x="2065305" y="695050"/>
                </a:cubicBezTo>
                <a:cubicBezTo>
                  <a:pt x="2066214" y="695050"/>
                  <a:pt x="2067123" y="695959"/>
                  <a:pt x="2068032" y="696868"/>
                </a:cubicBezTo>
                <a:cubicBezTo>
                  <a:pt x="2076214" y="702318"/>
                  <a:pt x="2080759" y="710494"/>
                  <a:pt x="2079850" y="719578"/>
                </a:cubicBezTo>
                <a:cubicBezTo>
                  <a:pt x="2079850" y="724121"/>
                  <a:pt x="2078032" y="726846"/>
                  <a:pt x="2081668" y="730479"/>
                </a:cubicBezTo>
                <a:cubicBezTo>
                  <a:pt x="2088031" y="735930"/>
                  <a:pt x="2092576" y="743197"/>
                  <a:pt x="2102575" y="742288"/>
                </a:cubicBezTo>
                <a:cubicBezTo>
                  <a:pt x="2113484" y="742288"/>
                  <a:pt x="2105302" y="748647"/>
                  <a:pt x="2106212" y="752281"/>
                </a:cubicBezTo>
                <a:cubicBezTo>
                  <a:pt x="2108029" y="759549"/>
                  <a:pt x="2112575" y="769542"/>
                  <a:pt x="2118029" y="772267"/>
                </a:cubicBezTo>
                <a:cubicBezTo>
                  <a:pt x="2124392" y="775900"/>
                  <a:pt x="2128937" y="780442"/>
                  <a:pt x="2132573" y="784985"/>
                </a:cubicBezTo>
                <a:cubicBezTo>
                  <a:pt x="2130755" y="778625"/>
                  <a:pt x="2128937" y="771359"/>
                  <a:pt x="2126210" y="764999"/>
                </a:cubicBezTo>
                <a:cubicBezTo>
                  <a:pt x="2112575" y="725937"/>
                  <a:pt x="2078032" y="683242"/>
                  <a:pt x="2063487" y="644180"/>
                </a:cubicBezTo>
                <a:cubicBezTo>
                  <a:pt x="2046216" y="638729"/>
                  <a:pt x="2059851" y="632370"/>
                  <a:pt x="2040762" y="618743"/>
                </a:cubicBezTo>
                <a:cubicBezTo>
                  <a:pt x="2043489" y="613293"/>
                  <a:pt x="2046216" y="604209"/>
                  <a:pt x="2051670" y="606934"/>
                </a:cubicBezTo>
                <a:cubicBezTo>
                  <a:pt x="2054397" y="606026"/>
                  <a:pt x="2057124" y="607843"/>
                  <a:pt x="2059851" y="610568"/>
                </a:cubicBezTo>
                <a:cubicBezTo>
                  <a:pt x="2068032" y="632370"/>
                  <a:pt x="2081668" y="645088"/>
                  <a:pt x="2087122" y="665981"/>
                </a:cubicBezTo>
                <a:cubicBezTo>
                  <a:pt x="2128028" y="707769"/>
                  <a:pt x="2151663" y="758640"/>
                  <a:pt x="2168934" y="812237"/>
                </a:cubicBezTo>
                <a:lnTo>
                  <a:pt x="2173141" y="813078"/>
                </a:lnTo>
                <a:lnTo>
                  <a:pt x="2173141" y="813333"/>
                </a:lnTo>
                <a:lnTo>
                  <a:pt x="2173354" y="813120"/>
                </a:lnTo>
                <a:lnTo>
                  <a:pt x="2173479" y="813146"/>
                </a:lnTo>
                <a:cubicBezTo>
                  <a:pt x="2173479" y="814963"/>
                  <a:pt x="2172570" y="816779"/>
                  <a:pt x="2170752" y="817688"/>
                </a:cubicBezTo>
                <a:cubicBezTo>
                  <a:pt x="2170752" y="818596"/>
                  <a:pt x="2171661" y="820413"/>
                  <a:pt x="2171661" y="821321"/>
                </a:cubicBezTo>
                <a:cubicBezTo>
                  <a:pt x="2173479" y="826772"/>
                  <a:pt x="2174388" y="831315"/>
                  <a:pt x="2176206" y="836765"/>
                </a:cubicBezTo>
                <a:cubicBezTo>
                  <a:pt x="2178934" y="838581"/>
                  <a:pt x="2181660" y="840398"/>
                  <a:pt x="2185297" y="842215"/>
                </a:cubicBezTo>
                <a:cubicBezTo>
                  <a:pt x="2190751" y="844940"/>
                  <a:pt x="2195296" y="850390"/>
                  <a:pt x="2195296" y="858567"/>
                </a:cubicBezTo>
                <a:cubicBezTo>
                  <a:pt x="2195296" y="882186"/>
                  <a:pt x="2196205" y="882186"/>
                  <a:pt x="2217112" y="893996"/>
                </a:cubicBezTo>
                <a:cubicBezTo>
                  <a:pt x="2218931" y="894903"/>
                  <a:pt x="2220749" y="895812"/>
                  <a:pt x="2222567" y="896721"/>
                </a:cubicBezTo>
                <a:cubicBezTo>
                  <a:pt x="2223476" y="900354"/>
                  <a:pt x="2225294" y="903079"/>
                  <a:pt x="2229839" y="903079"/>
                </a:cubicBezTo>
                <a:cubicBezTo>
                  <a:pt x="2228930" y="908531"/>
                  <a:pt x="2220749" y="913980"/>
                  <a:pt x="2229839" y="920339"/>
                </a:cubicBezTo>
                <a:cubicBezTo>
                  <a:pt x="2234384" y="923065"/>
                  <a:pt x="2238929" y="928515"/>
                  <a:pt x="2241656" y="933057"/>
                </a:cubicBezTo>
                <a:cubicBezTo>
                  <a:pt x="2242565" y="934875"/>
                  <a:pt x="2244383" y="936691"/>
                  <a:pt x="2245292" y="938508"/>
                </a:cubicBezTo>
                <a:cubicBezTo>
                  <a:pt x="2245292" y="937600"/>
                  <a:pt x="2245292" y="937600"/>
                  <a:pt x="2246201" y="936691"/>
                </a:cubicBezTo>
                <a:cubicBezTo>
                  <a:pt x="2246201" y="937600"/>
                  <a:pt x="2247110" y="939416"/>
                  <a:pt x="2247110" y="941233"/>
                </a:cubicBezTo>
                <a:cubicBezTo>
                  <a:pt x="2248928" y="943958"/>
                  <a:pt x="2251655" y="945775"/>
                  <a:pt x="2254382" y="947592"/>
                </a:cubicBezTo>
                <a:cubicBezTo>
                  <a:pt x="2261655" y="951226"/>
                  <a:pt x="2255292" y="957585"/>
                  <a:pt x="2252564" y="962128"/>
                </a:cubicBezTo>
                <a:cubicBezTo>
                  <a:pt x="2263473" y="974845"/>
                  <a:pt x="2252564" y="994831"/>
                  <a:pt x="2265291" y="1007548"/>
                </a:cubicBezTo>
                <a:cubicBezTo>
                  <a:pt x="2265291" y="1016633"/>
                  <a:pt x="2263473" y="1026625"/>
                  <a:pt x="2266200" y="1034800"/>
                </a:cubicBezTo>
                <a:cubicBezTo>
                  <a:pt x="2268018" y="1044793"/>
                  <a:pt x="2273472" y="1053877"/>
                  <a:pt x="2271654" y="1064778"/>
                </a:cubicBezTo>
                <a:cubicBezTo>
                  <a:pt x="2270745" y="1072953"/>
                  <a:pt x="2275290" y="1077496"/>
                  <a:pt x="2282562" y="1080221"/>
                </a:cubicBezTo>
                <a:cubicBezTo>
                  <a:pt x="2284380" y="1080221"/>
                  <a:pt x="2286198" y="1084763"/>
                  <a:pt x="2285289" y="1085671"/>
                </a:cubicBezTo>
                <a:cubicBezTo>
                  <a:pt x="2279835" y="1092939"/>
                  <a:pt x="2283471" y="1100206"/>
                  <a:pt x="2285289" y="1107475"/>
                </a:cubicBezTo>
                <a:cubicBezTo>
                  <a:pt x="2276199" y="1118376"/>
                  <a:pt x="2278926" y="1132005"/>
                  <a:pt x="2278926" y="1143815"/>
                </a:cubicBezTo>
                <a:cubicBezTo>
                  <a:pt x="2279835" y="1156532"/>
                  <a:pt x="2275290" y="1169249"/>
                  <a:pt x="2285289" y="1181058"/>
                </a:cubicBezTo>
                <a:cubicBezTo>
                  <a:pt x="2287107" y="1182875"/>
                  <a:pt x="2285289" y="1187418"/>
                  <a:pt x="2281653" y="1189234"/>
                </a:cubicBezTo>
                <a:cubicBezTo>
                  <a:pt x="2277108" y="1191050"/>
                  <a:pt x="2272563" y="1191959"/>
                  <a:pt x="2272563" y="1198319"/>
                </a:cubicBezTo>
                <a:cubicBezTo>
                  <a:pt x="2272563" y="1202860"/>
                  <a:pt x="2272563" y="1207402"/>
                  <a:pt x="2272563" y="1211942"/>
                </a:cubicBezTo>
                <a:cubicBezTo>
                  <a:pt x="2271654" y="1231018"/>
                  <a:pt x="2275290" y="1251004"/>
                  <a:pt x="2265291" y="1269172"/>
                </a:cubicBezTo>
                <a:cubicBezTo>
                  <a:pt x="2264382" y="1271897"/>
                  <a:pt x="2266200" y="1276439"/>
                  <a:pt x="2267109" y="1279165"/>
                </a:cubicBezTo>
                <a:cubicBezTo>
                  <a:pt x="2268018" y="1281890"/>
                  <a:pt x="2271654" y="1283707"/>
                  <a:pt x="2268927" y="1288249"/>
                </a:cubicBezTo>
                <a:cubicBezTo>
                  <a:pt x="2263473" y="1293700"/>
                  <a:pt x="2264382" y="1300967"/>
                  <a:pt x="2265291" y="1307326"/>
                </a:cubicBezTo>
                <a:cubicBezTo>
                  <a:pt x="2266200" y="1322769"/>
                  <a:pt x="2266200" y="1329128"/>
                  <a:pt x="2262564" y="1334579"/>
                </a:cubicBezTo>
                <a:cubicBezTo>
                  <a:pt x="2258018" y="1343663"/>
                  <a:pt x="2253473" y="1353656"/>
                  <a:pt x="2245292" y="1360014"/>
                </a:cubicBezTo>
                <a:cubicBezTo>
                  <a:pt x="2241656" y="1362740"/>
                  <a:pt x="2238020" y="1367282"/>
                  <a:pt x="2238020" y="1371824"/>
                </a:cubicBezTo>
                <a:cubicBezTo>
                  <a:pt x="2237111" y="1381817"/>
                  <a:pt x="2235293" y="1391810"/>
                  <a:pt x="2229839" y="1400894"/>
                </a:cubicBezTo>
                <a:cubicBezTo>
                  <a:pt x="2232566" y="1419062"/>
                  <a:pt x="2223476" y="1434506"/>
                  <a:pt x="2216204" y="1449040"/>
                </a:cubicBezTo>
                <a:cubicBezTo>
                  <a:pt x="2214385" y="1450857"/>
                  <a:pt x="2212568" y="1454491"/>
                  <a:pt x="2212568" y="1454491"/>
                </a:cubicBezTo>
                <a:cubicBezTo>
                  <a:pt x="2198932" y="1450857"/>
                  <a:pt x="2197114" y="1465392"/>
                  <a:pt x="2188933" y="1469026"/>
                </a:cubicBezTo>
                <a:cubicBezTo>
                  <a:pt x="2180751" y="1473568"/>
                  <a:pt x="2171661" y="1478110"/>
                  <a:pt x="2163480" y="1481744"/>
                </a:cubicBezTo>
                <a:cubicBezTo>
                  <a:pt x="2161662" y="1485377"/>
                  <a:pt x="2159844" y="1489919"/>
                  <a:pt x="2158935" y="1493553"/>
                </a:cubicBezTo>
                <a:cubicBezTo>
                  <a:pt x="2158935" y="1494461"/>
                  <a:pt x="2158935" y="1495370"/>
                  <a:pt x="2157117" y="1496278"/>
                </a:cubicBezTo>
                <a:cubicBezTo>
                  <a:pt x="2156208" y="1500820"/>
                  <a:pt x="2154390" y="1504454"/>
                  <a:pt x="2153481" y="1508088"/>
                </a:cubicBezTo>
                <a:cubicBezTo>
                  <a:pt x="2158026" y="1513538"/>
                  <a:pt x="2161662" y="1518081"/>
                  <a:pt x="2156208" y="1527165"/>
                </a:cubicBezTo>
                <a:cubicBezTo>
                  <a:pt x="2150754" y="1536249"/>
                  <a:pt x="2148936" y="1548059"/>
                  <a:pt x="2146209" y="1558960"/>
                </a:cubicBezTo>
                <a:cubicBezTo>
                  <a:pt x="2145300" y="1562593"/>
                  <a:pt x="2144390" y="1566227"/>
                  <a:pt x="2140754" y="1567135"/>
                </a:cubicBezTo>
                <a:cubicBezTo>
                  <a:pt x="2136209" y="1568952"/>
                  <a:pt x="2133482" y="1569861"/>
                  <a:pt x="2136209" y="1576220"/>
                </a:cubicBezTo>
                <a:cubicBezTo>
                  <a:pt x="2138936" y="1580762"/>
                  <a:pt x="2137118" y="1588029"/>
                  <a:pt x="2140754" y="1591663"/>
                </a:cubicBezTo>
                <a:cubicBezTo>
                  <a:pt x="2148936" y="1601656"/>
                  <a:pt x="2138027" y="1606198"/>
                  <a:pt x="2137118" y="1613465"/>
                </a:cubicBezTo>
                <a:cubicBezTo>
                  <a:pt x="2137118" y="1617099"/>
                  <a:pt x="2130755" y="1617099"/>
                  <a:pt x="2128937" y="1615282"/>
                </a:cubicBezTo>
                <a:cubicBezTo>
                  <a:pt x="2122574" y="1609831"/>
                  <a:pt x="2117120" y="1603473"/>
                  <a:pt x="2110756" y="1598930"/>
                </a:cubicBezTo>
                <a:cubicBezTo>
                  <a:pt x="2104393" y="1593480"/>
                  <a:pt x="2108029" y="1589846"/>
                  <a:pt x="2109848" y="1584395"/>
                </a:cubicBezTo>
                <a:cubicBezTo>
                  <a:pt x="2113484" y="1573495"/>
                  <a:pt x="2111665" y="1561685"/>
                  <a:pt x="2109848" y="1550784"/>
                </a:cubicBezTo>
                <a:cubicBezTo>
                  <a:pt x="2109848" y="1549875"/>
                  <a:pt x="2108029" y="1548967"/>
                  <a:pt x="2108029" y="1548059"/>
                </a:cubicBezTo>
                <a:cubicBezTo>
                  <a:pt x="2107120" y="1548967"/>
                  <a:pt x="2105302" y="1549875"/>
                  <a:pt x="2105302" y="1550784"/>
                </a:cubicBezTo>
                <a:cubicBezTo>
                  <a:pt x="2104393" y="1559868"/>
                  <a:pt x="2096212" y="1563502"/>
                  <a:pt x="2092576" y="1570769"/>
                </a:cubicBezTo>
                <a:cubicBezTo>
                  <a:pt x="2090758" y="1573495"/>
                  <a:pt x="2098939" y="1578945"/>
                  <a:pt x="2092576" y="1580762"/>
                </a:cubicBezTo>
                <a:cubicBezTo>
                  <a:pt x="2081668" y="1584395"/>
                  <a:pt x="2078032" y="1590755"/>
                  <a:pt x="2074395" y="1599839"/>
                </a:cubicBezTo>
                <a:cubicBezTo>
                  <a:pt x="2070759" y="1610740"/>
                  <a:pt x="2066214" y="1621641"/>
                  <a:pt x="2061669" y="1631634"/>
                </a:cubicBezTo>
                <a:cubicBezTo>
                  <a:pt x="2057124" y="1643443"/>
                  <a:pt x="2050761" y="1654344"/>
                  <a:pt x="2045307" y="1665245"/>
                </a:cubicBezTo>
                <a:cubicBezTo>
                  <a:pt x="2043489" y="1667971"/>
                  <a:pt x="2040762" y="1671604"/>
                  <a:pt x="2041670" y="1674330"/>
                </a:cubicBezTo>
                <a:cubicBezTo>
                  <a:pt x="2043489" y="1686139"/>
                  <a:pt x="2038034" y="1695223"/>
                  <a:pt x="2028944" y="1701583"/>
                </a:cubicBezTo>
                <a:cubicBezTo>
                  <a:pt x="2020763" y="1708850"/>
                  <a:pt x="2019854" y="1717026"/>
                  <a:pt x="2020763" y="1726110"/>
                </a:cubicBezTo>
                <a:cubicBezTo>
                  <a:pt x="2020763" y="1732469"/>
                  <a:pt x="2021672" y="1738828"/>
                  <a:pt x="2017127" y="1742462"/>
                </a:cubicBezTo>
                <a:cubicBezTo>
                  <a:pt x="2007128" y="1751546"/>
                  <a:pt x="2003492" y="1764264"/>
                  <a:pt x="1997128" y="1774256"/>
                </a:cubicBezTo>
                <a:cubicBezTo>
                  <a:pt x="1993492" y="1778799"/>
                  <a:pt x="1993492" y="1772440"/>
                  <a:pt x="1991674" y="1769714"/>
                </a:cubicBezTo>
                <a:cubicBezTo>
                  <a:pt x="1990765" y="1767897"/>
                  <a:pt x="1989856" y="1766989"/>
                  <a:pt x="1988038" y="1765172"/>
                </a:cubicBezTo>
                <a:cubicBezTo>
                  <a:pt x="1988038" y="1766081"/>
                  <a:pt x="1986220" y="1766989"/>
                  <a:pt x="1986220" y="1767897"/>
                </a:cubicBezTo>
                <a:cubicBezTo>
                  <a:pt x="1986220" y="1781524"/>
                  <a:pt x="1982584" y="1795150"/>
                  <a:pt x="1989856" y="1808776"/>
                </a:cubicBezTo>
                <a:cubicBezTo>
                  <a:pt x="1995310" y="1817861"/>
                  <a:pt x="1991674" y="1827854"/>
                  <a:pt x="1986220" y="1837846"/>
                </a:cubicBezTo>
                <a:cubicBezTo>
                  <a:pt x="1976221" y="1854198"/>
                  <a:pt x="1975312" y="1856015"/>
                  <a:pt x="1958949" y="1861465"/>
                </a:cubicBezTo>
                <a:cubicBezTo>
                  <a:pt x="1946223" y="1866007"/>
                  <a:pt x="1944405" y="1868733"/>
                  <a:pt x="1943496" y="1880542"/>
                </a:cubicBezTo>
                <a:cubicBezTo>
                  <a:pt x="1943496" y="1891443"/>
                  <a:pt x="1944405" y="1901436"/>
                  <a:pt x="1934406" y="1908703"/>
                </a:cubicBezTo>
                <a:cubicBezTo>
                  <a:pt x="1932588" y="1910520"/>
                  <a:pt x="1930770" y="1912337"/>
                  <a:pt x="1930770" y="1914154"/>
                </a:cubicBezTo>
                <a:cubicBezTo>
                  <a:pt x="1930770" y="1930506"/>
                  <a:pt x="1918952" y="1938681"/>
                  <a:pt x="1908953" y="1948674"/>
                </a:cubicBezTo>
                <a:cubicBezTo>
                  <a:pt x="1901681" y="1955942"/>
                  <a:pt x="1895317" y="1965026"/>
                  <a:pt x="1884409" y="1967751"/>
                </a:cubicBezTo>
                <a:cubicBezTo>
                  <a:pt x="1878955" y="1977744"/>
                  <a:pt x="1869865" y="1985011"/>
                  <a:pt x="1863502" y="1994095"/>
                </a:cubicBezTo>
                <a:cubicBezTo>
                  <a:pt x="1855320" y="2004088"/>
                  <a:pt x="1839867" y="2004996"/>
                  <a:pt x="1836231" y="2019531"/>
                </a:cubicBezTo>
                <a:cubicBezTo>
                  <a:pt x="1835322" y="2021348"/>
                  <a:pt x="1832595" y="2020440"/>
                  <a:pt x="1831686" y="2017714"/>
                </a:cubicBezTo>
                <a:cubicBezTo>
                  <a:pt x="1830777" y="2015898"/>
                  <a:pt x="1830777" y="2013172"/>
                  <a:pt x="1829868" y="2011356"/>
                </a:cubicBezTo>
                <a:cubicBezTo>
                  <a:pt x="1829868" y="2010447"/>
                  <a:pt x="1828959" y="2009539"/>
                  <a:pt x="1828959" y="2009539"/>
                </a:cubicBezTo>
                <a:cubicBezTo>
                  <a:pt x="1823505" y="2013172"/>
                  <a:pt x="1817141" y="2017714"/>
                  <a:pt x="1811687" y="2022256"/>
                </a:cubicBezTo>
                <a:cubicBezTo>
                  <a:pt x="1815323" y="2017714"/>
                  <a:pt x="1820778" y="2010447"/>
                  <a:pt x="1825322" y="2004088"/>
                </a:cubicBezTo>
                <a:cubicBezTo>
                  <a:pt x="1825322" y="2003180"/>
                  <a:pt x="1825322" y="2003180"/>
                  <a:pt x="1824414" y="2002271"/>
                </a:cubicBezTo>
                <a:cubicBezTo>
                  <a:pt x="1823505" y="1996821"/>
                  <a:pt x="1828050" y="1995004"/>
                  <a:pt x="1832595" y="1994095"/>
                </a:cubicBezTo>
                <a:cubicBezTo>
                  <a:pt x="1836231" y="1993187"/>
                  <a:pt x="1839867" y="1990462"/>
                  <a:pt x="1840776" y="1987736"/>
                </a:cubicBezTo>
                <a:cubicBezTo>
                  <a:pt x="1841685" y="1985920"/>
                  <a:pt x="1842594" y="1984103"/>
                  <a:pt x="1843503" y="1982286"/>
                </a:cubicBezTo>
                <a:cubicBezTo>
                  <a:pt x="1842594" y="1982286"/>
                  <a:pt x="1842594" y="1982286"/>
                  <a:pt x="1841685" y="1982286"/>
                </a:cubicBezTo>
                <a:cubicBezTo>
                  <a:pt x="1842594" y="1981378"/>
                  <a:pt x="1843503" y="1980469"/>
                  <a:pt x="1844412" y="1979560"/>
                </a:cubicBezTo>
                <a:cubicBezTo>
                  <a:pt x="1850775" y="1970476"/>
                  <a:pt x="1859866" y="1964117"/>
                  <a:pt x="1865320" y="1955033"/>
                </a:cubicBezTo>
                <a:cubicBezTo>
                  <a:pt x="1869865" y="1947766"/>
                  <a:pt x="1877137" y="1941407"/>
                  <a:pt x="1878046" y="1934139"/>
                </a:cubicBezTo>
                <a:cubicBezTo>
                  <a:pt x="1878046" y="1925964"/>
                  <a:pt x="1871683" y="1917788"/>
                  <a:pt x="1868047" y="1909612"/>
                </a:cubicBezTo>
                <a:cubicBezTo>
                  <a:pt x="1867138" y="1905978"/>
                  <a:pt x="1866229" y="1903253"/>
                  <a:pt x="1864411" y="1899619"/>
                </a:cubicBezTo>
                <a:cubicBezTo>
                  <a:pt x="1864411" y="1898711"/>
                  <a:pt x="1863502" y="1897802"/>
                  <a:pt x="1862593" y="1897802"/>
                </a:cubicBezTo>
                <a:cubicBezTo>
                  <a:pt x="1858957" y="1895077"/>
                  <a:pt x="1861684" y="1895985"/>
                  <a:pt x="1860775" y="1899619"/>
                </a:cubicBezTo>
                <a:cubicBezTo>
                  <a:pt x="1858957" y="1908703"/>
                  <a:pt x="1854411" y="1910520"/>
                  <a:pt x="1846230" y="1910520"/>
                </a:cubicBezTo>
                <a:cubicBezTo>
                  <a:pt x="1838958" y="1910520"/>
                  <a:pt x="1840776" y="1914154"/>
                  <a:pt x="1842594" y="1918696"/>
                </a:cubicBezTo>
                <a:cubicBezTo>
                  <a:pt x="1845321" y="1926872"/>
                  <a:pt x="1837140" y="1923238"/>
                  <a:pt x="1834413" y="1925964"/>
                </a:cubicBezTo>
                <a:cubicBezTo>
                  <a:pt x="1831686" y="1927780"/>
                  <a:pt x="1831686" y="1930506"/>
                  <a:pt x="1834413" y="1930506"/>
                </a:cubicBezTo>
                <a:cubicBezTo>
                  <a:pt x="1846230" y="1931414"/>
                  <a:pt x="1842594" y="1936864"/>
                  <a:pt x="1839867" y="1943224"/>
                </a:cubicBezTo>
                <a:cubicBezTo>
                  <a:pt x="1845321" y="1948674"/>
                  <a:pt x="1846230" y="1955033"/>
                  <a:pt x="1844412" y="1962300"/>
                </a:cubicBezTo>
                <a:cubicBezTo>
                  <a:pt x="1843503" y="1963209"/>
                  <a:pt x="1843503" y="1965026"/>
                  <a:pt x="1842594" y="1965026"/>
                </a:cubicBezTo>
                <a:cubicBezTo>
                  <a:pt x="1841685" y="1965026"/>
                  <a:pt x="1839867" y="1964117"/>
                  <a:pt x="1839867" y="1963209"/>
                </a:cubicBezTo>
                <a:cubicBezTo>
                  <a:pt x="1837140" y="1961392"/>
                  <a:pt x="1833504" y="1958667"/>
                  <a:pt x="1832595" y="1955942"/>
                </a:cubicBezTo>
                <a:cubicBezTo>
                  <a:pt x="1828959" y="1942315"/>
                  <a:pt x="1821686" y="1937773"/>
                  <a:pt x="1808051" y="1937773"/>
                </a:cubicBezTo>
                <a:cubicBezTo>
                  <a:pt x="1802597" y="1940498"/>
                  <a:pt x="1798052" y="1941407"/>
                  <a:pt x="1793507" y="1940498"/>
                </a:cubicBezTo>
                <a:cubicBezTo>
                  <a:pt x="1795325" y="1943224"/>
                  <a:pt x="1796234" y="1946857"/>
                  <a:pt x="1794416" y="1949582"/>
                </a:cubicBezTo>
                <a:cubicBezTo>
                  <a:pt x="1795325" y="1949582"/>
                  <a:pt x="1796234" y="1948674"/>
                  <a:pt x="1796234" y="1948674"/>
                </a:cubicBezTo>
                <a:cubicBezTo>
                  <a:pt x="1795325" y="1949582"/>
                  <a:pt x="1795325" y="1950491"/>
                  <a:pt x="1794416" y="1951399"/>
                </a:cubicBezTo>
                <a:cubicBezTo>
                  <a:pt x="1793507" y="1952308"/>
                  <a:pt x="1792598" y="1954125"/>
                  <a:pt x="1790780" y="1955942"/>
                </a:cubicBezTo>
                <a:cubicBezTo>
                  <a:pt x="1788962" y="1956850"/>
                  <a:pt x="1788962" y="1960484"/>
                  <a:pt x="1790780" y="1964117"/>
                </a:cubicBezTo>
                <a:cubicBezTo>
                  <a:pt x="1792598" y="1962300"/>
                  <a:pt x="1794416" y="1961392"/>
                  <a:pt x="1796234" y="1959575"/>
                </a:cubicBezTo>
                <a:cubicBezTo>
                  <a:pt x="1793507" y="1954125"/>
                  <a:pt x="1805324" y="1942315"/>
                  <a:pt x="1806233" y="1948674"/>
                </a:cubicBezTo>
                <a:cubicBezTo>
                  <a:pt x="1793507" y="1950491"/>
                  <a:pt x="1806233" y="1955033"/>
                  <a:pt x="1803506" y="1957758"/>
                </a:cubicBezTo>
                <a:cubicBezTo>
                  <a:pt x="1799870" y="1960484"/>
                  <a:pt x="1796234" y="1964117"/>
                  <a:pt x="1792598" y="1968660"/>
                </a:cubicBezTo>
                <a:cubicBezTo>
                  <a:pt x="1796234" y="1975927"/>
                  <a:pt x="1798961" y="1983194"/>
                  <a:pt x="1800779" y="1990462"/>
                </a:cubicBezTo>
                <a:cubicBezTo>
                  <a:pt x="1805324" y="2002271"/>
                  <a:pt x="1804415" y="2013172"/>
                  <a:pt x="1793507" y="2021348"/>
                </a:cubicBezTo>
                <a:cubicBezTo>
                  <a:pt x="1782598" y="2028616"/>
                  <a:pt x="1779872" y="2039517"/>
                  <a:pt x="1781689" y="2051326"/>
                </a:cubicBezTo>
                <a:cubicBezTo>
                  <a:pt x="1782598" y="2054960"/>
                  <a:pt x="1781689" y="2058594"/>
                  <a:pt x="1781689" y="2062227"/>
                </a:cubicBezTo>
                <a:cubicBezTo>
                  <a:pt x="1782598" y="2063136"/>
                  <a:pt x="1782598" y="2064952"/>
                  <a:pt x="1781689" y="2066769"/>
                </a:cubicBezTo>
                <a:cubicBezTo>
                  <a:pt x="1783508" y="2065861"/>
                  <a:pt x="1785325" y="2065861"/>
                  <a:pt x="1788053" y="2064952"/>
                </a:cubicBezTo>
                <a:cubicBezTo>
                  <a:pt x="1785325" y="2066769"/>
                  <a:pt x="1783508" y="2068586"/>
                  <a:pt x="1781689" y="2069495"/>
                </a:cubicBezTo>
                <a:cubicBezTo>
                  <a:pt x="1781689" y="2071311"/>
                  <a:pt x="1780780" y="2072220"/>
                  <a:pt x="1780780" y="2073128"/>
                </a:cubicBezTo>
                <a:cubicBezTo>
                  <a:pt x="1794416" y="2065861"/>
                  <a:pt x="1808960" y="2054960"/>
                  <a:pt x="1822596" y="2042242"/>
                </a:cubicBezTo>
                <a:cubicBezTo>
                  <a:pt x="1834413" y="2033158"/>
                  <a:pt x="1845321" y="2023165"/>
                  <a:pt x="1856230" y="2013172"/>
                </a:cubicBezTo>
                <a:cubicBezTo>
                  <a:pt x="1866229" y="2004088"/>
                  <a:pt x="1876228" y="1994095"/>
                  <a:pt x="1885318" y="1987736"/>
                </a:cubicBezTo>
                <a:cubicBezTo>
                  <a:pt x="1881682" y="1990462"/>
                  <a:pt x="1895317" y="1983194"/>
                  <a:pt x="1899863" y="1976835"/>
                </a:cubicBezTo>
                <a:cubicBezTo>
                  <a:pt x="1899863" y="1988645"/>
                  <a:pt x="1879864" y="2010447"/>
                  <a:pt x="1876228" y="2026799"/>
                </a:cubicBezTo>
                <a:cubicBezTo>
                  <a:pt x="1868047" y="2034066"/>
                  <a:pt x="1862593" y="2041334"/>
                  <a:pt x="1861684" y="2046784"/>
                </a:cubicBezTo>
                <a:cubicBezTo>
                  <a:pt x="1858047" y="2050418"/>
                  <a:pt x="1855320" y="2052235"/>
                  <a:pt x="1852593" y="2052235"/>
                </a:cubicBezTo>
                <a:cubicBezTo>
                  <a:pt x="1857139" y="2064952"/>
                  <a:pt x="1804415" y="2098564"/>
                  <a:pt x="1815323" y="2102198"/>
                </a:cubicBezTo>
                <a:cubicBezTo>
                  <a:pt x="1805324" y="2105831"/>
                  <a:pt x="1797143" y="2106740"/>
                  <a:pt x="1784416" y="2114916"/>
                </a:cubicBezTo>
                <a:cubicBezTo>
                  <a:pt x="1782371" y="2112872"/>
                  <a:pt x="1784928" y="2110828"/>
                  <a:pt x="1784800" y="2108784"/>
                </a:cubicBezTo>
                <a:lnTo>
                  <a:pt x="1783540" y="2106791"/>
                </a:lnTo>
                <a:lnTo>
                  <a:pt x="1784189" y="2106626"/>
                </a:lnTo>
                <a:cubicBezTo>
                  <a:pt x="1788734" y="2105832"/>
                  <a:pt x="1793052" y="2105378"/>
                  <a:pt x="1798961" y="2102198"/>
                </a:cubicBezTo>
                <a:cubicBezTo>
                  <a:pt x="1794416" y="2098564"/>
                  <a:pt x="1799870" y="2093114"/>
                  <a:pt x="1805324" y="2092205"/>
                </a:cubicBezTo>
                <a:cubicBezTo>
                  <a:pt x="1811687" y="2094022"/>
                  <a:pt x="1798961" y="2098564"/>
                  <a:pt x="1801688" y="2100381"/>
                </a:cubicBezTo>
                <a:cubicBezTo>
                  <a:pt x="1805324" y="2098564"/>
                  <a:pt x="1805324" y="2102198"/>
                  <a:pt x="1809869" y="2098564"/>
                </a:cubicBezTo>
                <a:cubicBezTo>
                  <a:pt x="1800779" y="2094931"/>
                  <a:pt x="1828050" y="2085846"/>
                  <a:pt x="1829868" y="2075854"/>
                </a:cubicBezTo>
                <a:cubicBezTo>
                  <a:pt x="1828050" y="2074037"/>
                  <a:pt x="1826232" y="2073128"/>
                  <a:pt x="1822596" y="2074037"/>
                </a:cubicBezTo>
                <a:cubicBezTo>
                  <a:pt x="1808051" y="2087663"/>
                  <a:pt x="1812596" y="2077670"/>
                  <a:pt x="1804415" y="2080396"/>
                </a:cubicBezTo>
                <a:cubicBezTo>
                  <a:pt x="1797143" y="2084938"/>
                  <a:pt x="1800779" y="2087663"/>
                  <a:pt x="1796234" y="2092205"/>
                </a:cubicBezTo>
                <a:cubicBezTo>
                  <a:pt x="1790780" y="2086755"/>
                  <a:pt x="1778962" y="2094022"/>
                  <a:pt x="1769872" y="2101289"/>
                </a:cubicBezTo>
                <a:cubicBezTo>
                  <a:pt x="1758055" y="2104923"/>
                  <a:pt x="1745328" y="2105831"/>
                  <a:pt x="1733511" y="2107649"/>
                </a:cubicBezTo>
                <a:cubicBezTo>
                  <a:pt x="1733511" y="2107649"/>
                  <a:pt x="1732602" y="2108557"/>
                  <a:pt x="1731693" y="2109465"/>
                </a:cubicBezTo>
                <a:cubicBezTo>
                  <a:pt x="1725330" y="2114916"/>
                  <a:pt x="1717149" y="2119458"/>
                  <a:pt x="1709877" y="2124909"/>
                </a:cubicBezTo>
                <a:cubicBezTo>
                  <a:pt x="1708058" y="2125817"/>
                  <a:pt x="1706240" y="2124909"/>
                  <a:pt x="1705331" y="2122183"/>
                </a:cubicBezTo>
                <a:cubicBezTo>
                  <a:pt x="1705331" y="2114916"/>
                  <a:pt x="1702604" y="2107649"/>
                  <a:pt x="1707149" y="2102198"/>
                </a:cubicBezTo>
                <a:cubicBezTo>
                  <a:pt x="1713513" y="2094931"/>
                  <a:pt x="1718967" y="2084029"/>
                  <a:pt x="1731693" y="2084938"/>
                </a:cubicBezTo>
                <a:cubicBezTo>
                  <a:pt x="1734420" y="2085846"/>
                  <a:pt x="1738965" y="2083121"/>
                  <a:pt x="1740783" y="2081304"/>
                </a:cubicBezTo>
                <a:cubicBezTo>
                  <a:pt x="1742601" y="2077670"/>
                  <a:pt x="1745328" y="2074037"/>
                  <a:pt x="1747147" y="2070403"/>
                </a:cubicBezTo>
                <a:cubicBezTo>
                  <a:pt x="1747147" y="2070403"/>
                  <a:pt x="1746238" y="2069495"/>
                  <a:pt x="1745328" y="2069495"/>
                </a:cubicBezTo>
                <a:cubicBezTo>
                  <a:pt x="1747147" y="2068586"/>
                  <a:pt x="1748964" y="2067678"/>
                  <a:pt x="1749874" y="2066769"/>
                </a:cubicBezTo>
                <a:cubicBezTo>
                  <a:pt x="1753510" y="2061319"/>
                  <a:pt x="1757146" y="2055868"/>
                  <a:pt x="1760782" y="2049509"/>
                </a:cubicBezTo>
                <a:cubicBezTo>
                  <a:pt x="1757146" y="2040425"/>
                  <a:pt x="1754419" y="2030432"/>
                  <a:pt x="1749874" y="2021348"/>
                </a:cubicBezTo>
                <a:cubicBezTo>
                  <a:pt x="1748055" y="2018623"/>
                  <a:pt x="1747147" y="2014989"/>
                  <a:pt x="1748964" y="2012264"/>
                </a:cubicBezTo>
                <a:cubicBezTo>
                  <a:pt x="1748964" y="2011356"/>
                  <a:pt x="1750783" y="2009539"/>
                  <a:pt x="1750783" y="2009539"/>
                </a:cubicBezTo>
                <a:cubicBezTo>
                  <a:pt x="1763509" y="2020440"/>
                  <a:pt x="1765327" y="2004996"/>
                  <a:pt x="1771690" y="2000454"/>
                </a:cubicBezTo>
                <a:cubicBezTo>
                  <a:pt x="1776235" y="1997729"/>
                  <a:pt x="1776235" y="1991370"/>
                  <a:pt x="1775326" y="1986828"/>
                </a:cubicBezTo>
                <a:cubicBezTo>
                  <a:pt x="1768054" y="1984103"/>
                  <a:pt x="1765327" y="1998638"/>
                  <a:pt x="1756237" y="1995004"/>
                </a:cubicBezTo>
                <a:cubicBezTo>
                  <a:pt x="1756237" y="1995912"/>
                  <a:pt x="1755328" y="1996821"/>
                  <a:pt x="1754419" y="1996821"/>
                </a:cubicBezTo>
                <a:cubicBezTo>
                  <a:pt x="1749874" y="2004088"/>
                  <a:pt x="1741692" y="2012264"/>
                  <a:pt x="1732602" y="2018623"/>
                </a:cubicBezTo>
                <a:cubicBezTo>
                  <a:pt x="1722603" y="2025890"/>
                  <a:pt x="1713513" y="2032249"/>
                  <a:pt x="1708967" y="2035883"/>
                </a:cubicBezTo>
                <a:cubicBezTo>
                  <a:pt x="1709877" y="2034066"/>
                  <a:pt x="1704422" y="2032249"/>
                  <a:pt x="1702604" y="2032249"/>
                </a:cubicBezTo>
                <a:cubicBezTo>
                  <a:pt x="1698059" y="2039517"/>
                  <a:pt x="1673515" y="2043150"/>
                  <a:pt x="1685333" y="2044967"/>
                </a:cubicBezTo>
                <a:cubicBezTo>
                  <a:pt x="1677151" y="2050418"/>
                  <a:pt x="1674424" y="2047692"/>
                  <a:pt x="1669879" y="2046784"/>
                </a:cubicBezTo>
                <a:cubicBezTo>
                  <a:pt x="1688060" y="2040425"/>
                  <a:pt x="1702604" y="2027707"/>
                  <a:pt x="1716240" y="2026799"/>
                </a:cubicBezTo>
                <a:cubicBezTo>
                  <a:pt x="1718967" y="2018623"/>
                  <a:pt x="1729875" y="2013172"/>
                  <a:pt x="1738965" y="2006813"/>
                </a:cubicBezTo>
                <a:cubicBezTo>
                  <a:pt x="1742601" y="2004996"/>
                  <a:pt x="1745328" y="2003180"/>
                  <a:pt x="1747147" y="2001363"/>
                </a:cubicBezTo>
                <a:cubicBezTo>
                  <a:pt x="1746238" y="2000454"/>
                  <a:pt x="1744419" y="1999546"/>
                  <a:pt x="1742601" y="1999546"/>
                </a:cubicBezTo>
                <a:cubicBezTo>
                  <a:pt x="1742601" y="1999546"/>
                  <a:pt x="1741692" y="1997729"/>
                  <a:pt x="1742601" y="1996821"/>
                </a:cubicBezTo>
                <a:cubicBezTo>
                  <a:pt x="1743511" y="1995004"/>
                  <a:pt x="1745328" y="1993187"/>
                  <a:pt x="1746238" y="1991370"/>
                </a:cubicBezTo>
                <a:cubicBezTo>
                  <a:pt x="1747147" y="1987736"/>
                  <a:pt x="1748055" y="1984103"/>
                  <a:pt x="1744419" y="1982286"/>
                </a:cubicBezTo>
                <a:cubicBezTo>
                  <a:pt x="1741692" y="1980469"/>
                  <a:pt x="1738056" y="1979560"/>
                  <a:pt x="1734420" y="1982286"/>
                </a:cubicBezTo>
                <a:cubicBezTo>
                  <a:pt x="1731693" y="1984103"/>
                  <a:pt x="1728966" y="1985920"/>
                  <a:pt x="1726239" y="1987736"/>
                </a:cubicBezTo>
                <a:cubicBezTo>
                  <a:pt x="1726239" y="1990462"/>
                  <a:pt x="1726239" y="1995004"/>
                  <a:pt x="1724421" y="1997729"/>
                </a:cubicBezTo>
                <a:cubicBezTo>
                  <a:pt x="1723512" y="1999546"/>
                  <a:pt x="1718967" y="2000454"/>
                  <a:pt x="1716240" y="2001363"/>
                </a:cubicBezTo>
                <a:cubicBezTo>
                  <a:pt x="1711694" y="2002271"/>
                  <a:pt x="1706240" y="2001363"/>
                  <a:pt x="1702604" y="2002271"/>
                </a:cubicBezTo>
                <a:cubicBezTo>
                  <a:pt x="1704422" y="2003180"/>
                  <a:pt x="1707149" y="2003180"/>
                  <a:pt x="1700786" y="2005905"/>
                </a:cubicBezTo>
                <a:cubicBezTo>
                  <a:pt x="1698968" y="2005905"/>
                  <a:pt x="1697150" y="2006813"/>
                  <a:pt x="1694423" y="2007722"/>
                </a:cubicBezTo>
                <a:cubicBezTo>
                  <a:pt x="1693514" y="2007722"/>
                  <a:pt x="1692605" y="2007722"/>
                  <a:pt x="1691696" y="2007722"/>
                </a:cubicBezTo>
                <a:cubicBezTo>
                  <a:pt x="1678970" y="2012264"/>
                  <a:pt x="1663516" y="2024074"/>
                  <a:pt x="1653517" y="2025890"/>
                </a:cubicBezTo>
                <a:cubicBezTo>
                  <a:pt x="1658971" y="2022256"/>
                  <a:pt x="1665334" y="2018623"/>
                  <a:pt x="1670788" y="2014989"/>
                </a:cubicBezTo>
                <a:cubicBezTo>
                  <a:pt x="1667152" y="2014989"/>
                  <a:pt x="1664425" y="2014989"/>
                  <a:pt x="1660789" y="2014081"/>
                </a:cubicBezTo>
                <a:cubicBezTo>
                  <a:pt x="1659880" y="2014081"/>
                  <a:pt x="1658971" y="2013172"/>
                  <a:pt x="1658062" y="2012264"/>
                </a:cubicBezTo>
                <a:cubicBezTo>
                  <a:pt x="1658062" y="2012264"/>
                  <a:pt x="1658971" y="2010447"/>
                  <a:pt x="1658971" y="2010447"/>
                </a:cubicBezTo>
                <a:cubicBezTo>
                  <a:pt x="1664425" y="2006813"/>
                  <a:pt x="1668970" y="2006813"/>
                  <a:pt x="1674424" y="2010447"/>
                </a:cubicBezTo>
                <a:cubicBezTo>
                  <a:pt x="1674424" y="2010447"/>
                  <a:pt x="1674424" y="2011356"/>
                  <a:pt x="1675333" y="2012264"/>
                </a:cubicBezTo>
                <a:cubicBezTo>
                  <a:pt x="1678060" y="2009539"/>
                  <a:pt x="1681696" y="2007722"/>
                  <a:pt x="1684424" y="2005905"/>
                </a:cubicBezTo>
                <a:cubicBezTo>
                  <a:pt x="1681696" y="2003180"/>
                  <a:pt x="1678970" y="2000454"/>
                  <a:pt x="1674424" y="2001363"/>
                </a:cubicBezTo>
                <a:cubicBezTo>
                  <a:pt x="1670788" y="2002271"/>
                  <a:pt x="1666243" y="2001363"/>
                  <a:pt x="1662607" y="2001363"/>
                </a:cubicBezTo>
                <a:cubicBezTo>
                  <a:pt x="1658971" y="2004996"/>
                  <a:pt x="1654426" y="2008630"/>
                  <a:pt x="1649881" y="2010447"/>
                </a:cubicBezTo>
                <a:cubicBezTo>
                  <a:pt x="1648972" y="2006813"/>
                  <a:pt x="1641699" y="2014081"/>
                  <a:pt x="1641699" y="2008630"/>
                </a:cubicBezTo>
                <a:cubicBezTo>
                  <a:pt x="1640790" y="2007722"/>
                  <a:pt x="1641699" y="2006813"/>
                  <a:pt x="1641699" y="2004996"/>
                </a:cubicBezTo>
                <a:cubicBezTo>
                  <a:pt x="1635336" y="2008630"/>
                  <a:pt x="1628064" y="2008630"/>
                  <a:pt x="1620792" y="2008630"/>
                </a:cubicBezTo>
                <a:cubicBezTo>
                  <a:pt x="1613520" y="2007722"/>
                  <a:pt x="1608975" y="2009539"/>
                  <a:pt x="1606248" y="2018623"/>
                </a:cubicBezTo>
                <a:cubicBezTo>
                  <a:pt x="1604429" y="2023165"/>
                  <a:pt x="1601702" y="2025890"/>
                  <a:pt x="1597157" y="2028616"/>
                </a:cubicBezTo>
                <a:cubicBezTo>
                  <a:pt x="1597157" y="2030432"/>
                  <a:pt x="1595339" y="2034066"/>
                  <a:pt x="1591703" y="2036791"/>
                </a:cubicBezTo>
                <a:cubicBezTo>
                  <a:pt x="1598975" y="2036791"/>
                  <a:pt x="1601702" y="2044059"/>
                  <a:pt x="1610793" y="2041334"/>
                </a:cubicBezTo>
                <a:cubicBezTo>
                  <a:pt x="1607157" y="2043150"/>
                  <a:pt x="1604429" y="2044967"/>
                  <a:pt x="1603520" y="2047692"/>
                </a:cubicBezTo>
                <a:cubicBezTo>
                  <a:pt x="1607157" y="2049509"/>
                  <a:pt x="1613520" y="2046784"/>
                  <a:pt x="1615338" y="2050418"/>
                </a:cubicBezTo>
                <a:cubicBezTo>
                  <a:pt x="1607157" y="2052235"/>
                  <a:pt x="1597157" y="2057685"/>
                  <a:pt x="1588976" y="2065861"/>
                </a:cubicBezTo>
                <a:cubicBezTo>
                  <a:pt x="1586249" y="2058594"/>
                  <a:pt x="1573523" y="2067678"/>
                  <a:pt x="1569887" y="2069495"/>
                </a:cubicBezTo>
                <a:cubicBezTo>
                  <a:pt x="1574432" y="2072220"/>
                  <a:pt x="1580795" y="2070403"/>
                  <a:pt x="1586249" y="2065861"/>
                </a:cubicBezTo>
                <a:cubicBezTo>
                  <a:pt x="1585340" y="2074037"/>
                  <a:pt x="1595339" y="2063136"/>
                  <a:pt x="1595339" y="2069495"/>
                </a:cubicBezTo>
                <a:cubicBezTo>
                  <a:pt x="1588067" y="2074945"/>
                  <a:pt x="1558069" y="2070403"/>
                  <a:pt x="1551706" y="2085846"/>
                </a:cubicBezTo>
                <a:cubicBezTo>
                  <a:pt x="1569887" y="2075854"/>
                  <a:pt x="1576250" y="2081304"/>
                  <a:pt x="1589885" y="2078579"/>
                </a:cubicBezTo>
                <a:cubicBezTo>
                  <a:pt x="1596248" y="2085846"/>
                  <a:pt x="1593521" y="2090388"/>
                  <a:pt x="1588976" y="2094931"/>
                </a:cubicBezTo>
                <a:cubicBezTo>
                  <a:pt x="1587158" y="2091297"/>
                  <a:pt x="1587158" y="2091297"/>
                  <a:pt x="1587158" y="2091297"/>
                </a:cubicBezTo>
                <a:cubicBezTo>
                  <a:pt x="1582613" y="2093114"/>
                  <a:pt x="1581704" y="2094931"/>
                  <a:pt x="1578977" y="2096747"/>
                </a:cubicBezTo>
                <a:cubicBezTo>
                  <a:pt x="1580795" y="2097656"/>
                  <a:pt x="1582613" y="2097656"/>
                  <a:pt x="1579886" y="2099473"/>
                </a:cubicBezTo>
                <a:cubicBezTo>
                  <a:pt x="1580795" y="2101289"/>
                  <a:pt x="1581477" y="2100608"/>
                  <a:pt x="1582613" y="2099359"/>
                </a:cubicBezTo>
                <a:lnTo>
                  <a:pt x="1588027" y="2095865"/>
                </a:lnTo>
                <a:lnTo>
                  <a:pt x="1588029" y="2095865"/>
                </a:lnTo>
                <a:lnTo>
                  <a:pt x="1576250" y="2104015"/>
                </a:lnTo>
                <a:cubicBezTo>
                  <a:pt x="1571932" y="2106740"/>
                  <a:pt x="1567614" y="2109465"/>
                  <a:pt x="1564432" y="2112191"/>
                </a:cubicBezTo>
                <a:cubicBezTo>
                  <a:pt x="1543525" y="2117641"/>
                  <a:pt x="1517163" y="2136718"/>
                  <a:pt x="1500801" y="2136718"/>
                </a:cubicBezTo>
                <a:cubicBezTo>
                  <a:pt x="1507164" y="2133084"/>
                  <a:pt x="1523526" y="2129451"/>
                  <a:pt x="1523526" y="2121275"/>
                </a:cubicBezTo>
                <a:cubicBezTo>
                  <a:pt x="1516254" y="2115824"/>
                  <a:pt x="1510800" y="2129451"/>
                  <a:pt x="1506255" y="2124000"/>
                </a:cubicBezTo>
                <a:cubicBezTo>
                  <a:pt x="1516254" y="2118549"/>
                  <a:pt x="1520799" y="2120366"/>
                  <a:pt x="1523526" y="2113099"/>
                </a:cubicBezTo>
                <a:cubicBezTo>
                  <a:pt x="1519890" y="2114007"/>
                  <a:pt x="1519890" y="2111282"/>
                  <a:pt x="1518072" y="2112191"/>
                </a:cubicBezTo>
                <a:cubicBezTo>
                  <a:pt x="1508982" y="2116733"/>
                  <a:pt x="1499892" y="2124909"/>
                  <a:pt x="1502619" y="2128542"/>
                </a:cubicBezTo>
                <a:cubicBezTo>
                  <a:pt x="1501710" y="2124000"/>
                  <a:pt x="1497165" y="2133993"/>
                  <a:pt x="1495346" y="2129451"/>
                </a:cubicBezTo>
                <a:cubicBezTo>
                  <a:pt x="1498073" y="2126725"/>
                  <a:pt x="1497165" y="2123092"/>
                  <a:pt x="1498073" y="2120366"/>
                </a:cubicBezTo>
                <a:cubicBezTo>
                  <a:pt x="1508982" y="2116733"/>
                  <a:pt x="1515345" y="2112191"/>
                  <a:pt x="1516254" y="2106740"/>
                </a:cubicBezTo>
                <a:cubicBezTo>
                  <a:pt x="1500801" y="2104923"/>
                  <a:pt x="1491710" y="2112191"/>
                  <a:pt x="1480802" y="2114007"/>
                </a:cubicBezTo>
                <a:cubicBezTo>
                  <a:pt x="1478075" y="2117641"/>
                  <a:pt x="1475348" y="2121275"/>
                  <a:pt x="1472621" y="2124909"/>
                </a:cubicBezTo>
                <a:cubicBezTo>
                  <a:pt x="1469894" y="2127634"/>
                  <a:pt x="1466258" y="2126725"/>
                  <a:pt x="1462621" y="2125817"/>
                </a:cubicBezTo>
                <a:cubicBezTo>
                  <a:pt x="1459895" y="2124909"/>
                  <a:pt x="1458985" y="2120366"/>
                  <a:pt x="1454440" y="2123092"/>
                </a:cubicBezTo>
                <a:cubicBezTo>
                  <a:pt x="1448986" y="2126725"/>
                  <a:pt x="1441714" y="2128542"/>
                  <a:pt x="1437169" y="2133084"/>
                </a:cubicBezTo>
                <a:cubicBezTo>
                  <a:pt x="1426261" y="2143985"/>
                  <a:pt x="1413534" y="2151253"/>
                  <a:pt x="1399899" y="2156703"/>
                </a:cubicBezTo>
                <a:cubicBezTo>
                  <a:pt x="1399899" y="2156703"/>
                  <a:pt x="1399899" y="2156703"/>
                  <a:pt x="1399899" y="2157612"/>
                </a:cubicBezTo>
                <a:cubicBezTo>
                  <a:pt x="1399899" y="2157612"/>
                  <a:pt x="1400808" y="2158520"/>
                  <a:pt x="1400808" y="2159429"/>
                </a:cubicBezTo>
                <a:cubicBezTo>
                  <a:pt x="1413534" y="2156703"/>
                  <a:pt x="1423534" y="2160337"/>
                  <a:pt x="1437169" y="2153070"/>
                </a:cubicBezTo>
                <a:cubicBezTo>
                  <a:pt x="1436260" y="2153978"/>
                  <a:pt x="1435351" y="2154887"/>
                  <a:pt x="1434442" y="2155795"/>
                </a:cubicBezTo>
                <a:cubicBezTo>
                  <a:pt x="1442623" y="2153978"/>
                  <a:pt x="1450804" y="2152161"/>
                  <a:pt x="1459895" y="2151253"/>
                </a:cubicBezTo>
                <a:cubicBezTo>
                  <a:pt x="1465348" y="2160337"/>
                  <a:pt x="1449895" y="2150345"/>
                  <a:pt x="1450804" y="2158520"/>
                </a:cubicBezTo>
                <a:cubicBezTo>
                  <a:pt x="1456258" y="2159429"/>
                  <a:pt x="1474439" y="2155795"/>
                  <a:pt x="1474439" y="2149436"/>
                </a:cubicBezTo>
                <a:cubicBezTo>
                  <a:pt x="1470803" y="2151253"/>
                  <a:pt x="1466258" y="2153070"/>
                  <a:pt x="1462621" y="2154887"/>
                </a:cubicBezTo>
                <a:cubicBezTo>
                  <a:pt x="1463531" y="2151253"/>
                  <a:pt x="1468985" y="2149436"/>
                  <a:pt x="1473530" y="2146711"/>
                </a:cubicBezTo>
                <a:cubicBezTo>
                  <a:pt x="1474439" y="2146711"/>
                  <a:pt x="1474439" y="2146711"/>
                  <a:pt x="1474439" y="2146711"/>
                </a:cubicBezTo>
                <a:cubicBezTo>
                  <a:pt x="1477166" y="2144894"/>
                  <a:pt x="1479893" y="2143985"/>
                  <a:pt x="1481711" y="2142169"/>
                </a:cubicBezTo>
                <a:cubicBezTo>
                  <a:pt x="1483075" y="2142850"/>
                  <a:pt x="1490063" y="2141998"/>
                  <a:pt x="1491170" y="2142680"/>
                </a:cubicBezTo>
                <a:lnTo>
                  <a:pt x="1490226" y="2143644"/>
                </a:lnTo>
                <a:lnTo>
                  <a:pt x="1488983" y="2143985"/>
                </a:lnTo>
                <a:cubicBezTo>
                  <a:pt x="1488983" y="2143985"/>
                  <a:pt x="1488983" y="2143985"/>
                  <a:pt x="1489892" y="2143985"/>
                </a:cubicBezTo>
                <a:lnTo>
                  <a:pt x="1490226" y="2143644"/>
                </a:lnTo>
                <a:lnTo>
                  <a:pt x="1514209" y="2137059"/>
                </a:lnTo>
                <a:cubicBezTo>
                  <a:pt x="1522390" y="2134447"/>
                  <a:pt x="1530344" y="2131722"/>
                  <a:pt x="1538071" y="2129451"/>
                </a:cubicBezTo>
                <a:cubicBezTo>
                  <a:pt x="1558069" y="2123092"/>
                  <a:pt x="1576250" y="2117641"/>
                  <a:pt x="1596248" y="2117641"/>
                </a:cubicBezTo>
                <a:cubicBezTo>
                  <a:pt x="1599884" y="2109465"/>
                  <a:pt x="1607157" y="2106740"/>
                  <a:pt x="1615338" y="2105831"/>
                </a:cubicBezTo>
                <a:cubicBezTo>
                  <a:pt x="1636245" y="2099473"/>
                  <a:pt x="1652608" y="2087663"/>
                  <a:pt x="1663516" y="2076762"/>
                </a:cubicBezTo>
                <a:cubicBezTo>
                  <a:pt x="1669879" y="2084938"/>
                  <a:pt x="1679879" y="2063136"/>
                  <a:pt x="1689878" y="2063136"/>
                </a:cubicBezTo>
                <a:cubicBezTo>
                  <a:pt x="1688969" y="2060410"/>
                  <a:pt x="1690787" y="2059502"/>
                  <a:pt x="1687151" y="2059502"/>
                </a:cubicBezTo>
                <a:cubicBezTo>
                  <a:pt x="1697604" y="2058594"/>
                  <a:pt x="1703286" y="2052462"/>
                  <a:pt x="1709081" y="2045648"/>
                </a:cubicBezTo>
                <a:lnTo>
                  <a:pt x="1723439" y="2034256"/>
                </a:lnTo>
                <a:lnTo>
                  <a:pt x="1718853" y="2046216"/>
                </a:lnTo>
                <a:cubicBezTo>
                  <a:pt x="1714649" y="2050645"/>
                  <a:pt x="1709422" y="2055414"/>
                  <a:pt x="1708058" y="2060410"/>
                </a:cubicBezTo>
                <a:cubicBezTo>
                  <a:pt x="1691696" y="2060410"/>
                  <a:pt x="1684424" y="2074945"/>
                  <a:pt x="1667152" y="2084938"/>
                </a:cubicBezTo>
                <a:cubicBezTo>
                  <a:pt x="1667152" y="2087663"/>
                  <a:pt x="1667152" y="2097656"/>
                  <a:pt x="1658971" y="2096747"/>
                </a:cubicBezTo>
                <a:cubicBezTo>
                  <a:pt x="1668970" y="2093114"/>
                  <a:pt x="1655335" y="2093114"/>
                  <a:pt x="1653517" y="2091297"/>
                </a:cubicBezTo>
                <a:cubicBezTo>
                  <a:pt x="1644426" y="2094931"/>
                  <a:pt x="1637154" y="2101289"/>
                  <a:pt x="1629882" y="2106740"/>
                </a:cubicBezTo>
                <a:cubicBezTo>
                  <a:pt x="1635336" y="2107649"/>
                  <a:pt x="1639882" y="2109465"/>
                  <a:pt x="1641699" y="2111282"/>
                </a:cubicBezTo>
                <a:cubicBezTo>
                  <a:pt x="1639882" y="2112191"/>
                  <a:pt x="1638063" y="2112191"/>
                  <a:pt x="1636245" y="2113099"/>
                </a:cubicBezTo>
                <a:cubicBezTo>
                  <a:pt x="1636245" y="2114916"/>
                  <a:pt x="1636245" y="2115824"/>
                  <a:pt x="1638972" y="2117641"/>
                </a:cubicBezTo>
                <a:cubicBezTo>
                  <a:pt x="1628973" y="2124000"/>
                  <a:pt x="1627155" y="2120366"/>
                  <a:pt x="1620792" y="2121275"/>
                </a:cubicBezTo>
                <a:cubicBezTo>
                  <a:pt x="1628064" y="2128542"/>
                  <a:pt x="1596248" y="2136718"/>
                  <a:pt x="1589885" y="2144894"/>
                </a:cubicBezTo>
                <a:cubicBezTo>
                  <a:pt x="1589885" y="2142169"/>
                  <a:pt x="1586249" y="2142169"/>
                  <a:pt x="1581704" y="2143985"/>
                </a:cubicBezTo>
                <a:cubicBezTo>
                  <a:pt x="1583522" y="2145802"/>
                  <a:pt x="1585340" y="2144894"/>
                  <a:pt x="1583522" y="2148527"/>
                </a:cubicBezTo>
                <a:cubicBezTo>
                  <a:pt x="1537162" y="2163971"/>
                  <a:pt x="1495346" y="2175780"/>
                  <a:pt x="1452622" y="2188498"/>
                </a:cubicBezTo>
                <a:cubicBezTo>
                  <a:pt x="1437169" y="2187590"/>
                  <a:pt x="1395354" y="2193041"/>
                  <a:pt x="1399899" y="2207575"/>
                </a:cubicBezTo>
                <a:cubicBezTo>
                  <a:pt x="1348993" y="2223927"/>
                  <a:pt x="1293543" y="2227561"/>
                  <a:pt x="1236274" y="2232103"/>
                </a:cubicBezTo>
                <a:cubicBezTo>
                  <a:pt x="1217185" y="2225744"/>
                  <a:pt x="1193550" y="2229377"/>
                  <a:pt x="1175370" y="2230286"/>
                </a:cubicBezTo>
                <a:cubicBezTo>
                  <a:pt x="1178097" y="2230286"/>
                  <a:pt x="1170824" y="2226652"/>
                  <a:pt x="1165370" y="2228469"/>
                </a:cubicBezTo>
                <a:cubicBezTo>
                  <a:pt x="1147190" y="2234828"/>
                  <a:pt x="1178097" y="2240279"/>
                  <a:pt x="1193550" y="2239370"/>
                </a:cubicBezTo>
                <a:cubicBezTo>
                  <a:pt x="1179914" y="2239370"/>
                  <a:pt x="1192641" y="2249363"/>
                  <a:pt x="1195368" y="2252997"/>
                </a:cubicBezTo>
                <a:cubicBezTo>
                  <a:pt x="1224457" y="2255722"/>
                  <a:pt x="1248092" y="2254813"/>
                  <a:pt x="1273544" y="2257539"/>
                </a:cubicBezTo>
                <a:cubicBezTo>
                  <a:pt x="1279908" y="2256630"/>
                  <a:pt x="1280817" y="2252088"/>
                  <a:pt x="1288998" y="2252088"/>
                </a:cubicBezTo>
                <a:cubicBezTo>
                  <a:pt x="1299906" y="2257539"/>
                  <a:pt x="1311723" y="2246637"/>
                  <a:pt x="1324450" y="2246637"/>
                </a:cubicBezTo>
                <a:cubicBezTo>
                  <a:pt x="1332631" y="2245729"/>
                  <a:pt x="1338994" y="2251180"/>
                  <a:pt x="1346266" y="2250271"/>
                </a:cubicBezTo>
                <a:cubicBezTo>
                  <a:pt x="1354448" y="2249363"/>
                  <a:pt x="1361720" y="2242095"/>
                  <a:pt x="1368992" y="2241187"/>
                </a:cubicBezTo>
                <a:cubicBezTo>
                  <a:pt x="1373537" y="2241187"/>
                  <a:pt x="1380809" y="2242095"/>
                  <a:pt x="1384445" y="2242095"/>
                </a:cubicBezTo>
                <a:cubicBezTo>
                  <a:pt x="1384445" y="2242095"/>
                  <a:pt x="1382627" y="2239370"/>
                  <a:pt x="1381718" y="2239370"/>
                </a:cubicBezTo>
                <a:cubicBezTo>
                  <a:pt x="1389900" y="2238462"/>
                  <a:pt x="1393536" y="2242095"/>
                  <a:pt x="1400808" y="2241187"/>
                </a:cubicBezTo>
                <a:cubicBezTo>
                  <a:pt x="1401717" y="2241187"/>
                  <a:pt x="1401717" y="2236645"/>
                  <a:pt x="1402626" y="2235737"/>
                </a:cubicBezTo>
                <a:cubicBezTo>
                  <a:pt x="1410807" y="2231194"/>
                  <a:pt x="1423534" y="2236645"/>
                  <a:pt x="1434442" y="2234828"/>
                </a:cubicBezTo>
                <a:cubicBezTo>
                  <a:pt x="1440805" y="2228469"/>
                  <a:pt x="1424442" y="2230286"/>
                  <a:pt x="1435351" y="2226652"/>
                </a:cubicBezTo>
                <a:cubicBezTo>
                  <a:pt x="1437169" y="2231194"/>
                  <a:pt x="1447168" y="2228469"/>
                  <a:pt x="1451713" y="2230286"/>
                </a:cubicBezTo>
                <a:cubicBezTo>
                  <a:pt x="1457167" y="2220293"/>
                  <a:pt x="1480802" y="2223927"/>
                  <a:pt x="1475348" y="2216659"/>
                </a:cubicBezTo>
                <a:cubicBezTo>
                  <a:pt x="1484438" y="2215751"/>
                  <a:pt x="1497165" y="2214843"/>
                  <a:pt x="1508982" y="2212117"/>
                </a:cubicBezTo>
                <a:cubicBezTo>
                  <a:pt x="1520799" y="2209392"/>
                  <a:pt x="1531707" y="2205758"/>
                  <a:pt x="1539889" y="2203033"/>
                </a:cubicBezTo>
                <a:cubicBezTo>
                  <a:pt x="1537162" y="2203941"/>
                  <a:pt x="1538071" y="2205758"/>
                  <a:pt x="1538071" y="2208484"/>
                </a:cubicBezTo>
                <a:cubicBezTo>
                  <a:pt x="1557160" y="2201216"/>
                  <a:pt x="1563523" y="2199399"/>
                  <a:pt x="1574432" y="2198491"/>
                </a:cubicBezTo>
                <a:cubicBezTo>
                  <a:pt x="1573523" y="2197583"/>
                  <a:pt x="1571704" y="2197583"/>
                  <a:pt x="1570796" y="2196674"/>
                </a:cubicBezTo>
                <a:cubicBezTo>
                  <a:pt x="1584431" y="2192132"/>
                  <a:pt x="1598066" y="2188498"/>
                  <a:pt x="1609884" y="2183048"/>
                </a:cubicBezTo>
                <a:cubicBezTo>
                  <a:pt x="1620792" y="2177597"/>
                  <a:pt x="1630791" y="2173055"/>
                  <a:pt x="1638972" y="2168513"/>
                </a:cubicBezTo>
                <a:cubicBezTo>
                  <a:pt x="1641699" y="2169421"/>
                  <a:pt x="1644426" y="2170330"/>
                  <a:pt x="1648063" y="2170330"/>
                </a:cubicBezTo>
                <a:cubicBezTo>
                  <a:pt x="1652608" y="2163971"/>
                  <a:pt x="1655335" y="2164879"/>
                  <a:pt x="1660789" y="2165788"/>
                </a:cubicBezTo>
                <a:cubicBezTo>
                  <a:pt x="1664425" y="2161245"/>
                  <a:pt x="1659880" y="2156703"/>
                  <a:pt x="1668061" y="2156703"/>
                </a:cubicBezTo>
                <a:cubicBezTo>
                  <a:pt x="1661698" y="2163971"/>
                  <a:pt x="1679879" y="2155795"/>
                  <a:pt x="1685333" y="2154887"/>
                </a:cubicBezTo>
                <a:cubicBezTo>
                  <a:pt x="1683515" y="2152161"/>
                  <a:pt x="1690787" y="2150345"/>
                  <a:pt x="1687151" y="2146711"/>
                </a:cubicBezTo>
                <a:cubicBezTo>
                  <a:pt x="1686242" y="2143985"/>
                  <a:pt x="1679879" y="2148527"/>
                  <a:pt x="1678060" y="2146711"/>
                </a:cubicBezTo>
                <a:cubicBezTo>
                  <a:pt x="1693514" y="2139443"/>
                  <a:pt x="1696241" y="2143077"/>
                  <a:pt x="1699877" y="2149436"/>
                </a:cubicBezTo>
                <a:cubicBezTo>
                  <a:pt x="1695332" y="2153978"/>
                  <a:pt x="1685333" y="2158520"/>
                  <a:pt x="1680788" y="2163971"/>
                </a:cubicBezTo>
                <a:cubicBezTo>
                  <a:pt x="1672606" y="2158520"/>
                  <a:pt x="1648972" y="2174872"/>
                  <a:pt x="1644426" y="2180323"/>
                </a:cubicBezTo>
                <a:cubicBezTo>
                  <a:pt x="1647154" y="2179414"/>
                  <a:pt x="1647154" y="2182139"/>
                  <a:pt x="1649881" y="2181231"/>
                </a:cubicBezTo>
                <a:cubicBezTo>
                  <a:pt x="1649881" y="2179414"/>
                  <a:pt x="1648063" y="2177597"/>
                  <a:pt x="1650790" y="2175780"/>
                </a:cubicBezTo>
                <a:cubicBezTo>
                  <a:pt x="1668970" y="2177597"/>
                  <a:pt x="1681696" y="2165788"/>
                  <a:pt x="1699877" y="2155795"/>
                </a:cubicBezTo>
                <a:cubicBezTo>
                  <a:pt x="1697150" y="2163971"/>
                  <a:pt x="1707149" y="2157612"/>
                  <a:pt x="1709877" y="2162154"/>
                </a:cubicBezTo>
                <a:cubicBezTo>
                  <a:pt x="1690787" y="2172147"/>
                  <a:pt x="1670788" y="2180323"/>
                  <a:pt x="1653517" y="2189407"/>
                </a:cubicBezTo>
                <a:cubicBezTo>
                  <a:pt x="1659880" y="2183048"/>
                  <a:pt x="1644426" y="2188498"/>
                  <a:pt x="1641699" y="2188498"/>
                </a:cubicBezTo>
                <a:cubicBezTo>
                  <a:pt x="1638063" y="2192132"/>
                  <a:pt x="1625337" y="2203033"/>
                  <a:pt x="1621701" y="2202125"/>
                </a:cubicBezTo>
                <a:cubicBezTo>
                  <a:pt x="1624428" y="2201216"/>
                  <a:pt x="1623519" y="2199399"/>
                  <a:pt x="1622610" y="2197583"/>
                </a:cubicBezTo>
                <a:cubicBezTo>
                  <a:pt x="1614429" y="2208484"/>
                  <a:pt x="1598066" y="2211209"/>
                  <a:pt x="1584431" y="2218476"/>
                </a:cubicBezTo>
                <a:cubicBezTo>
                  <a:pt x="1599884" y="2212117"/>
                  <a:pt x="1593521" y="2217568"/>
                  <a:pt x="1606248" y="2214843"/>
                </a:cubicBezTo>
                <a:cubicBezTo>
                  <a:pt x="1595339" y="2221202"/>
                  <a:pt x="1589885" y="2224835"/>
                  <a:pt x="1579886" y="2223019"/>
                </a:cubicBezTo>
                <a:cubicBezTo>
                  <a:pt x="1581704" y="2227561"/>
                  <a:pt x="1581704" y="2227561"/>
                  <a:pt x="1581704" y="2227561"/>
                </a:cubicBezTo>
                <a:cubicBezTo>
                  <a:pt x="1568977" y="2229377"/>
                  <a:pt x="1553524" y="2235737"/>
                  <a:pt x="1538071" y="2243004"/>
                </a:cubicBezTo>
                <a:cubicBezTo>
                  <a:pt x="1529890" y="2245729"/>
                  <a:pt x="1521708" y="2249363"/>
                  <a:pt x="1513527" y="2252088"/>
                </a:cubicBezTo>
                <a:cubicBezTo>
                  <a:pt x="1505346" y="2254813"/>
                  <a:pt x="1497165" y="2256630"/>
                  <a:pt x="1488983" y="2257539"/>
                </a:cubicBezTo>
                <a:cubicBezTo>
                  <a:pt x="1488983" y="2259355"/>
                  <a:pt x="1489892" y="2261172"/>
                  <a:pt x="1487165" y="2262081"/>
                </a:cubicBezTo>
                <a:cubicBezTo>
                  <a:pt x="1458076" y="2263898"/>
                  <a:pt x="1419897" y="2283883"/>
                  <a:pt x="1404444" y="2281158"/>
                </a:cubicBezTo>
                <a:cubicBezTo>
                  <a:pt x="1404444" y="2286608"/>
                  <a:pt x="1418079" y="2285700"/>
                  <a:pt x="1424442" y="2281158"/>
                </a:cubicBezTo>
                <a:cubicBezTo>
                  <a:pt x="1424442" y="2291150"/>
                  <a:pt x="1407171" y="2287517"/>
                  <a:pt x="1399899" y="2287517"/>
                </a:cubicBezTo>
                <a:cubicBezTo>
                  <a:pt x="1400808" y="2287517"/>
                  <a:pt x="1400808" y="2290242"/>
                  <a:pt x="1400808" y="2290242"/>
                </a:cubicBezTo>
                <a:cubicBezTo>
                  <a:pt x="1389900" y="2290242"/>
                  <a:pt x="1384445" y="2284791"/>
                  <a:pt x="1372628" y="2285700"/>
                </a:cubicBezTo>
                <a:cubicBezTo>
                  <a:pt x="1358084" y="2286608"/>
                  <a:pt x="1354448" y="2294784"/>
                  <a:pt x="1335358" y="2295692"/>
                </a:cubicBezTo>
                <a:cubicBezTo>
                  <a:pt x="1339903" y="2287517"/>
                  <a:pt x="1315359" y="2297510"/>
                  <a:pt x="1308087" y="2294784"/>
                </a:cubicBezTo>
                <a:cubicBezTo>
                  <a:pt x="1322632" y="2292059"/>
                  <a:pt x="1314450" y="2292059"/>
                  <a:pt x="1302633" y="2292967"/>
                </a:cubicBezTo>
                <a:cubicBezTo>
                  <a:pt x="1290816" y="2293876"/>
                  <a:pt x="1275362" y="2294784"/>
                  <a:pt x="1275362" y="2300235"/>
                </a:cubicBezTo>
                <a:cubicBezTo>
                  <a:pt x="1284453" y="2299326"/>
                  <a:pt x="1286271" y="2302960"/>
                  <a:pt x="1292634" y="2303868"/>
                </a:cubicBezTo>
                <a:cubicBezTo>
                  <a:pt x="1277181" y="2303868"/>
                  <a:pt x="1284453" y="2305685"/>
                  <a:pt x="1281725" y="2311136"/>
                </a:cubicBezTo>
                <a:cubicBezTo>
                  <a:pt x="1269908" y="2310227"/>
                  <a:pt x="1268090" y="2314770"/>
                  <a:pt x="1259909" y="2315678"/>
                </a:cubicBezTo>
                <a:cubicBezTo>
                  <a:pt x="1260818" y="2311136"/>
                  <a:pt x="1272635" y="2311136"/>
                  <a:pt x="1276271" y="2307502"/>
                </a:cubicBezTo>
                <a:cubicBezTo>
                  <a:pt x="1272635" y="2307502"/>
                  <a:pt x="1269908" y="2306594"/>
                  <a:pt x="1268090" y="2306594"/>
                </a:cubicBezTo>
                <a:cubicBezTo>
                  <a:pt x="1261727" y="2308410"/>
                  <a:pt x="1258091" y="2315678"/>
                  <a:pt x="1251728" y="2310227"/>
                </a:cubicBezTo>
                <a:cubicBezTo>
                  <a:pt x="1251728" y="2312953"/>
                  <a:pt x="1250819" y="2314770"/>
                  <a:pt x="1249001" y="2315678"/>
                </a:cubicBezTo>
                <a:cubicBezTo>
                  <a:pt x="1270817" y="2316586"/>
                  <a:pt x="1286271" y="2317495"/>
                  <a:pt x="1300815" y="2316586"/>
                </a:cubicBezTo>
                <a:cubicBezTo>
                  <a:pt x="1316268" y="2315678"/>
                  <a:pt x="1329904" y="2312953"/>
                  <a:pt x="1350812" y="2306594"/>
                </a:cubicBezTo>
                <a:cubicBezTo>
                  <a:pt x="1362629" y="2307502"/>
                  <a:pt x="1375355" y="2303868"/>
                  <a:pt x="1388081" y="2301143"/>
                </a:cubicBezTo>
                <a:cubicBezTo>
                  <a:pt x="1400808" y="2298418"/>
                  <a:pt x="1413534" y="2296601"/>
                  <a:pt x="1427170" y="2296601"/>
                </a:cubicBezTo>
                <a:cubicBezTo>
                  <a:pt x="1427170" y="2293876"/>
                  <a:pt x="1436260" y="2293876"/>
                  <a:pt x="1434442" y="2291150"/>
                </a:cubicBezTo>
                <a:cubicBezTo>
                  <a:pt x="1468985" y="2286608"/>
                  <a:pt x="1500801" y="2263898"/>
                  <a:pt x="1530798" y="2265714"/>
                </a:cubicBezTo>
                <a:cubicBezTo>
                  <a:pt x="1523526" y="2268440"/>
                  <a:pt x="1512618" y="2270257"/>
                  <a:pt x="1512618" y="2273890"/>
                </a:cubicBezTo>
                <a:cubicBezTo>
                  <a:pt x="1521708" y="2272073"/>
                  <a:pt x="1558978" y="2263898"/>
                  <a:pt x="1548070" y="2256630"/>
                </a:cubicBezTo>
                <a:cubicBezTo>
                  <a:pt x="1554433" y="2254813"/>
                  <a:pt x="1560796" y="2254813"/>
                  <a:pt x="1568977" y="2250271"/>
                </a:cubicBezTo>
                <a:cubicBezTo>
                  <a:pt x="1575340" y="2254813"/>
                  <a:pt x="1556251" y="2255722"/>
                  <a:pt x="1557160" y="2259355"/>
                </a:cubicBezTo>
                <a:cubicBezTo>
                  <a:pt x="1569887" y="2255722"/>
                  <a:pt x="1597157" y="2249363"/>
                  <a:pt x="1602611" y="2238462"/>
                </a:cubicBezTo>
                <a:cubicBezTo>
                  <a:pt x="1627155" y="2230286"/>
                  <a:pt x="1647154" y="2220293"/>
                  <a:pt x="1664425" y="2212117"/>
                </a:cubicBezTo>
                <a:cubicBezTo>
                  <a:pt x="1682606" y="2203033"/>
                  <a:pt x="1698059" y="2193949"/>
                  <a:pt x="1710786" y="2183048"/>
                </a:cubicBezTo>
                <a:cubicBezTo>
                  <a:pt x="1716240" y="2189407"/>
                  <a:pt x="1714422" y="2177597"/>
                  <a:pt x="1719876" y="2175780"/>
                </a:cubicBezTo>
                <a:cubicBezTo>
                  <a:pt x="1726239" y="2173963"/>
                  <a:pt x="1720785" y="2183048"/>
                  <a:pt x="1725330" y="2181231"/>
                </a:cubicBezTo>
                <a:cubicBezTo>
                  <a:pt x="1728057" y="2179414"/>
                  <a:pt x="1728966" y="2180323"/>
                  <a:pt x="1730784" y="2179414"/>
                </a:cubicBezTo>
                <a:cubicBezTo>
                  <a:pt x="1740783" y="2174872"/>
                  <a:pt x="1737147" y="2171238"/>
                  <a:pt x="1742601" y="2167605"/>
                </a:cubicBezTo>
                <a:cubicBezTo>
                  <a:pt x="1748055" y="2169421"/>
                  <a:pt x="1758964" y="2161245"/>
                  <a:pt x="1768054" y="2155795"/>
                </a:cubicBezTo>
                <a:lnTo>
                  <a:pt x="1769861" y="2153184"/>
                </a:lnTo>
                <a:lnTo>
                  <a:pt x="1768963" y="2162154"/>
                </a:lnTo>
                <a:cubicBezTo>
                  <a:pt x="1772599" y="2162154"/>
                  <a:pt x="1778962" y="2158520"/>
                  <a:pt x="1782598" y="2159429"/>
                </a:cubicBezTo>
                <a:cubicBezTo>
                  <a:pt x="1775326" y="2167605"/>
                  <a:pt x="1745328" y="2174872"/>
                  <a:pt x="1733511" y="2191223"/>
                </a:cubicBezTo>
                <a:cubicBezTo>
                  <a:pt x="1729875" y="2187590"/>
                  <a:pt x="1723512" y="2194857"/>
                  <a:pt x="1718058" y="2197583"/>
                </a:cubicBezTo>
                <a:cubicBezTo>
                  <a:pt x="1705331" y="2193041"/>
                  <a:pt x="1668970" y="2211209"/>
                  <a:pt x="1655335" y="2219385"/>
                </a:cubicBezTo>
                <a:cubicBezTo>
                  <a:pt x="1656244" y="2222110"/>
                  <a:pt x="1678060" y="2209392"/>
                  <a:pt x="1671697" y="2215751"/>
                </a:cubicBezTo>
                <a:cubicBezTo>
                  <a:pt x="1663516" y="2218476"/>
                  <a:pt x="1656244" y="2222110"/>
                  <a:pt x="1658062" y="2226652"/>
                </a:cubicBezTo>
                <a:cubicBezTo>
                  <a:pt x="1662607" y="2224835"/>
                  <a:pt x="1671697" y="2217568"/>
                  <a:pt x="1673515" y="2220293"/>
                </a:cubicBezTo>
                <a:cubicBezTo>
                  <a:pt x="1666243" y="2226652"/>
                  <a:pt x="1648972" y="2231194"/>
                  <a:pt x="1657153" y="2238462"/>
                </a:cubicBezTo>
                <a:cubicBezTo>
                  <a:pt x="1646245" y="2243912"/>
                  <a:pt x="1658062" y="2231194"/>
                  <a:pt x="1647154" y="2236645"/>
                </a:cubicBezTo>
                <a:cubicBezTo>
                  <a:pt x="1647154" y="2237553"/>
                  <a:pt x="1645335" y="2239370"/>
                  <a:pt x="1642609" y="2240279"/>
                </a:cubicBezTo>
                <a:cubicBezTo>
                  <a:pt x="1641699" y="2247546"/>
                  <a:pt x="1649881" y="2244821"/>
                  <a:pt x="1654426" y="2245729"/>
                </a:cubicBezTo>
                <a:cubicBezTo>
                  <a:pt x="1643518" y="2254813"/>
                  <a:pt x="1640790" y="2249363"/>
                  <a:pt x="1639882" y="2247546"/>
                </a:cubicBezTo>
                <a:cubicBezTo>
                  <a:pt x="1632609" y="2254813"/>
                  <a:pt x="1648063" y="2250271"/>
                  <a:pt x="1642609" y="2256630"/>
                </a:cubicBezTo>
                <a:cubicBezTo>
                  <a:pt x="1632609" y="2263898"/>
                  <a:pt x="1620792" y="2268440"/>
                  <a:pt x="1614429" y="2270257"/>
                </a:cubicBezTo>
                <a:cubicBezTo>
                  <a:pt x="1618065" y="2269348"/>
                  <a:pt x="1618065" y="2267531"/>
                  <a:pt x="1618974" y="2265714"/>
                </a:cubicBezTo>
                <a:cubicBezTo>
                  <a:pt x="1614429" y="2268440"/>
                  <a:pt x="1606248" y="2265714"/>
                  <a:pt x="1605338" y="2270257"/>
                </a:cubicBezTo>
                <a:cubicBezTo>
                  <a:pt x="1608975" y="2269348"/>
                  <a:pt x="1613520" y="2267531"/>
                  <a:pt x="1614429" y="2269348"/>
                </a:cubicBezTo>
                <a:cubicBezTo>
                  <a:pt x="1600793" y="2278432"/>
                  <a:pt x="1575340" y="2283883"/>
                  <a:pt x="1568068" y="2292967"/>
                </a:cubicBezTo>
                <a:cubicBezTo>
                  <a:pt x="1560796" y="2293876"/>
                  <a:pt x="1571704" y="2287517"/>
                  <a:pt x="1563523" y="2288425"/>
                </a:cubicBezTo>
                <a:cubicBezTo>
                  <a:pt x="1548070" y="2292059"/>
                  <a:pt x="1551706" y="2298418"/>
                  <a:pt x="1541707" y="2302960"/>
                </a:cubicBezTo>
                <a:cubicBezTo>
                  <a:pt x="1538980" y="2301143"/>
                  <a:pt x="1542616" y="2293876"/>
                  <a:pt x="1536253" y="2296601"/>
                </a:cubicBezTo>
                <a:cubicBezTo>
                  <a:pt x="1527162" y="2300235"/>
                  <a:pt x="1509891" y="2301143"/>
                  <a:pt x="1513527" y="2307502"/>
                </a:cubicBezTo>
                <a:cubicBezTo>
                  <a:pt x="1516254" y="2308410"/>
                  <a:pt x="1534434" y="2303868"/>
                  <a:pt x="1528071" y="2306594"/>
                </a:cubicBezTo>
                <a:cubicBezTo>
                  <a:pt x="1511709" y="2308410"/>
                  <a:pt x="1501710" y="2313861"/>
                  <a:pt x="1492619" y="2310227"/>
                </a:cubicBezTo>
                <a:cubicBezTo>
                  <a:pt x="1482620" y="2314770"/>
                  <a:pt x="1497165" y="2317495"/>
                  <a:pt x="1487165" y="2320220"/>
                </a:cubicBezTo>
                <a:cubicBezTo>
                  <a:pt x="1482620" y="2320220"/>
                  <a:pt x="1485347" y="2314770"/>
                  <a:pt x="1479893" y="2316586"/>
                </a:cubicBezTo>
                <a:cubicBezTo>
                  <a:pt x="1477166" y="2319312"/>
                  <a:pt x="1448986" y="2332938"/>
                  <a:pt x="1460804" y="2323854"/>
                </a:cubicBezTo>
                <a:cubicBezTo>
                  <a:pt x="1449895" y="2328396"/>
                  <a:pt x="1447168" y="2328396"/>
                  <a:pt x="1430806" y="2332938"/>
                </a:cubicBezTo>
                <a:cubicBezTo>
                  <a:pt x="1429897" y="2330213"/>
                  <a:pt x="1430806" y="2326579"/>
                  <a:pt x="1427170" y="2327488"/>
                </a:cubicBezTo>
                <a:cubicBezTo>
                  <a:pt x="1404444" y="2334755"/>
                  <a:pt x="1381718" y="2337480"/>
                  <a:pt x="1360811" y="2340206"/>
                </a:cubicBezTo>
                <a:cubicBezTo>
                  <a:pt x="1338994" y="2342931"/>
                  <a:pt x="1318995" y="2345656"/>
                  <a:pt x="1298088" y="2349290"/>
                </a:cubicBezTo>
                <a:cubicBezTo>
                  <a:pt x="1297179" y="2346564"/>
                  <a:pt x="1301724" y="2344748"/>
                  <a:pt x="1298088" y="2344748"/>
                </a:cubicBezTo>
                <a:cubicBezTo>
                  <a:pt x="1281725" y="2348381"/>
                  <a:pt x="1268999" y="2351106"/>
                  <a:pt x="1258091" y="2345656"/>
                </a:cubicBezTo>
                <a:cubicBezTo>
                  <a:pt x="1258091" y="2347473"/>
                  <a:pt x="1259909" y="2348381"/>
                  <a:pt x="1261727" y="2349290"/>
                </a:cubicBezTo>
                <a:cubicBezTo>
                  <a:pt x="1249909" y="2347473"/>
                  <a:pt x="1234456" y="2351106"/>
                  <a:pt x="1224457" y="2353832"/>
                </a:cubicBezTo>
                <a:cubicBezTo>
                  <a:pt x="1232638" y="2359282"/>
                  <a:pt x="1247183" y="2353832"/>
                  <a:pt x="1249909" y="2363824"/>
                </a:cubicBezTo>
                <a:cubicBezTo>
                  <a:pt x="1230820" y="2363824"/>
                  <a:pt x="1221730" y="2351106"/>
                  <a:pt x="1199004" y="2354740"/>
                </a:cubicBezTo>
                <a:cubicBezTo>
                  <a:pt x="1195368" y="2352015"/>
                  <a:pt x="1206276" y="2349290"/>
                  <a:pt x="1199004" y="2349290"/>
                </a:cubicBezTo>
                <a:cubicBezTo>
                  <a:pt x="1190823" y="2351106"/>
                  <a:pt x="1188096" y="2351106"/>
                  <a:pt x="1182642" y="2347473"/>
                </a:cubicBezTo>
                <a:cubicBezTo>
                  <a:pt x="1182642" y="2352923"/>
                  <a:pt x="1173551" y="2352923"/>
                  <a:pt x="1168097" y="2354740"/>
                </a:cubicBezTo>
                <a:cubicBezTo>
                  <a:pt x="1145372" y="2347473"/>
                  <a:pt x="1123555" y="2356557"/>
                  <a:pt x="1103556" y="2346564"/>
                </a:cubicBezTo>
                <a:cubicBezTo>
                  <a:pt x="1091739" y="2346564"/>
                  <a:pt x="1079013" y="2346564"/>
                  <a:pt x="1066286" y="2345656"/>
                </a:cubicBezTo>
                <a:cubicBezTo>
                  <a:pt x="1053560" y="2343839"/>
                  <a:pt x="1039925" y="2342022"/>
                  <a:pt x="1026289" y="2340206"/>
                </a:cubicBezTo>
                <a:cubicBezTo>
                  <a:pt x="999928" y="2334755"/>
                  <a:pt x="975384" y="2329304"/>
                  <a:pt x="958113" y="2322945"/>
                </a:cubicBezTo>
                <a:cubicBezTo>
                  <a:pt x="955386" y="2326579"/>
                  <a:pt x="942659" y="2321128"/>
                  <a:pt x="942659" y="2327488"/>
                </a:cubicBezTo>
                <a:cubicBezTo>
                  <a:pt x="928115" y="2317495"/>
                  <a:pt x="917206" y="2324762"/>
                  <a:pt x="908116" y="2314770"/>
                </a:cubicBezTo>
                <a:cubicBezTo>
                  <a:pt x="910843" y="2315678"/>
                  <a:pt x="914479" y="2316586"/>
                  <a:pt x="913570" y="2313861"/>
                </a:cubicBezTo>
                <a:cubicBezTo>
                  <a:pt x="908116" y="2311136"/>
                  <a:pt x="907207" y="2311136"/>
                  <a:pt x="895390" y="2307502"/>
                </a:cubicBezTo>
                <a:cubicBezTo>
                  <a:pt x="894481" y="2309319"/>
                  <a:pt x="894481" y="2312044"/>
                  <a:pt x="888118" y="2310227"/>
                </a:cubicBezTo>
                <a:cubicBezTo>
                  <a:pt x="882663" y="2298418"/>
                  <a:pt x="858120" y="2301143"/>
                  <a:pt x="844484" y="2299326"/>
                </a:cubicBezTo>
                <a:cubicBezTo>
                  <a:pt x="844484" y="2296601"/>
                  <a:pt x="849030" y="2297510"/>
                  <a:pt x="850847" y="2296601"/>
                </a:cubicBezTo>
                <a:cubicBezTo>
                  <a:pt x="840848" y="2292967"/>
                  <a:pt x="821759" y="2284791"/>
                  <a:pt x="817213" y="2291150"/>
                </a:cubicBezTo>
                <a:cubicBezTo>
                  <a:pt x="823577" y="2294784"/>
                  <a:pt x="828122" y="2288425"/>
                  <a:pt x="830849" y="2294784"/>
                </a:cubicBezTo>
                <a:cubicBezTo>
                  <a:pt x="827213" y="2293876"/>
                  <a:pt x="826304" y="2296601"/>
                  <a:pt x="824486" y="2296601"/>
                </a:cubicBezTo>
                <a:cubicBezTo>
                  <a:pt x="798124" y="2278432"/>
                  <a:pt x="757218" y="2265714"/>
                  <a:pt x="738128" y="2259355"/>
                </a:cubicBezTo>
                <a:cubicBezTo>
                  <a:pt x="730856" y="2256630"/>
                  <a:pt x="729947" y="2251180"/>
                  <a:pt x="727220" y="2249363"/>
                </a:cubicBezTo>
                <a:cubicBezTo>
                  <a:pt x="719039" y="2245729"/>
                  <a:pt x="709949" y="2248454"/>
                  <a:pt x="697222" y="2240279"/>
                </a:cubicBezTo>
                <a:cubicBezTo>
                  <a:pt x="699040" y="2241187"/>
                  <a:pt x="693586" y="2238462"/>
                  <a:pt x="687223" y="2234828"/>
                </a:cubicBezTo>
                <a:cubicBezTo>
                  <a:pt x="684496" y="2233920"/>
                  <a:pt x="659043" y="2217568"/>
                  <a:pt x="649953" y="2219385"/>
                </a:cubicBezTo>
                <a:cubicBezTo>
                  <a:pt x="647226" y="2222110"/>
                  <a:pt x="669043" y="2231194"/>
                  <a:pt x="659952" y="2230286"/>
                </a:cubicBezTo>
                <a:cubicBezTo>
                  <a:pt x="651771" y="2224835"/>
                  <a:pt x="649044" y="2222110"/>
                  <a:pt x="639954" y="2219385"/>
                </a:cubicBezTo>
                <a:cubicBezTo>
                  <a:pt x="642681" y="2216659"/>
                  <a:pt x="639954" y="2213934"/>
                  <a:pt x="636318" y="2212117"/>
                </a:cubicBezTo>
                <a:cubicBezTo>
                  <a:pt x="632682" y="2209392"/>
                  <a:pt x="627227" y="2207575"/>
                  <a:pt x="624501" y="2207575"/>
                </a:cubicBezTo>
                <a:cubicBezTo>
                  <a:pt x="630863" y="2213934"/>
                  <a:pt x="641772" y="2220293"/>
                  <a:pt x="642681" y="2226652"/>
                </a:cubicBezTo>
                <a:cubicBezTo>
                  <a:pt x="628136" y="2216659"/>
                  <a:pt x="603593" y="2193041"/>
                  <a:pt x="598138" y="2205758"/>
                </a:cubicBezTo>
                <a:cubicBezTo>
                  <a:pt x="599048" y="2204850"/>
                  <a:pt x="595412" y="2201216"/>
                  <a:pt x="593593" y="2203033"/>
                </a:cubicBezTo>
                <a:cubicBezTo>
                  <a:pt x="601775" y="2212117"/>
                  <a:pt x="596320" y="2212117"/>
                  <a:pt x="602684" y="2220293"/>
                </a:cubicBezTo>
                <a:cubicBezTo>
                  <a:pt x="589957" y="2205758"/>
                  <a:pt x="574504" y="2198491"/>
                  <a:pt x="559959" y="2190315"/>
                </a:cubicBezTo>
                <a:cubicBezTo>
                  <a:pt x="546324" y="2183048"/>
                  <a:pt x="530871" y="2175780"/>
                  <a:pt x="523598" y="2157612"/>
                </a:cubicBezTo>
                <a:cubicBezTo>
                  <a:pt x="521780" y="2159429"/>
                  <a:pt x="524507" y="2162154"/>
                  <a:pt x="522690" y="2163971"/>
                </a:cubicBezTo>
                <a:cubicBezTo>
                  <a:pt x="515417" y="2159429"/>
                  <a:pt x="519053" y="2155795"/>
                  <a:pt x="508145" y="2150345"/>
                </a:cubicBezTo>
                <a:cubicBezTo>
                  <a:pt x="507236" y="2152161"/>
                  <a:pt x="503600" y="2150345"/>
                  <a:pt x="501782" y="2153070"/>
                </a:cubicBezTo>
                <a:cubicBezTo>
                  <a:pt x="496328" y="2147619"/>
                  <a:pt x="489965" y="2143077"/>
                  <a:pt x="488146" y="2138535"/>
                </a:cubicBezTo>
                <a:cubicBezTo>
                  <a:pt x="497237" y="2146711"/>
                  <a:pt x="503600" y="2147619"/>
                  <a:pt x="508145" y="2144894"/>
                </a:cubicBezTo>
                <a:cubicBezTo>
                  <a:pt x="491783" y="2134901"/>
                  <a:pt x="489056" y="2124000"/>
                  <a:pt x="469966" y="2119458"/>
                </a:cubicBezTo>
                <a:cubicBezTo>
                  <a:pt x="479965" y="2124909"/>
                  <a:pt x="474511" y="2127634"/>
                  <a:pt x="484511" y="2133993"/>
                </a:cubicBezTo>
                <a:cubicBezTo>
                  <a:pt x="479965" y="2134901"/>
                  <a:pt x="477238" y="2140352"/>
                  <a:pt x="469057" y="2133993"/>
                </a:cubicBezTo>
                <a:cubicBezTo>
                  <a:pt x="470875" y="2131267"/>
                  <a:pt x="473602" y="2130359"/>
                  <a:pt x="470875" y="2127634"/>
                </a:cubicBezTo>
                <a:cubicBezTo>
                  <a:pt x="468148" y="2133084"/>
                  <a:pt x="436332" y="2113099"/>
                  <a:pt x="424515" y="2101289"/>
                </a:cubicBezTo>
                <a:cubicBezTo>
                  <a:pt x="426333" y="2094931"/>
                  <a:pt x="432696" y="2103106"/>
                  <a:pt x="434514" y="2098564"/>
                </a:cubicBezTo>
                <a:cubicBezTo>
                  <a:pt x="430878" y="2097656"/>
                  <a:pt x="426333" y="2093114"/>
                  <a:pt x="420879" y="2088571"/>
                </a:cubicBezTo>
                <a:cubicBezTo>
                  <a:pt x="422697" y="2094931"/>
                  <a:pt x="421788" y="2093114"/>
                  <a:pt x="417242" y="2096747"/>
                </a:cubicBezTo>
                <a:cubicBezTo>
                  <a:pt x="409061" y="2091297"/>
                  <a:pt x="417242" y="2090388"/>
                  <a:pt x="411789" y="2085846"/>
                </a:cubicBezTo>
                <a:cubicBezTo>
                  <a:pt x="408152" y="2090388"/>
                  <a:pt x="398153" y="2077670"/>
                  <a:pt x="393608" y="2079487"/>
                </a:cubicBezTo>
                <a:cubicBezTo>
                  <a:pt x="388154" y="2066769"/>
                  <a:pt x="381790" y="2067678"/>
                  <a:pt x="380882" y="2071311"/>
                </a:cubicBezTo>
                <a:cubicBezTo>
                  <a:pt x="375427" y="2061319"/>
                  <a:pt x="371791" y="2059502"/>
                  <a:pt x="369064" y="2050418"/>
                </a:cubicBezTo>
                <a:cubicBezTo>
                  <a:pt x="363610" y="2049509"/>
                  <a:pt x="368155" y="2052235"/>
                  <a:pt x="364519" y="2054960"/>
                </a:cubicBezTo>
                <a:cubicBezTo>
                  <a:pt x="357247" y="2044967"/>
                  <a:pt x="357247" y="2046784"/>
                  <a:pt x="349066" y="2041334"/>
                </a:cubicBezTo>
                <a:cubicBezTo>
                  <a:pt x="347248" y="2037700"/>
                  <a:pt x="347248" y="2034066"/>
                  <a:pt x="345430" y="2029524"/>
                </a:cubicBezTo>
                <a:cubicBezTo>
                  <a:pt x="339066" y="2027707"/>
                  <a:pt x="336339" y="2021348"/>
                  <a:pt x="339975" y="2030432"/>
                </a:cubicBezTo>
                <a:cubicBezTo>
                  <a:pt x="316341" y="2008630"/>
                  <a:pt x="321795" y="1989553"/>
                  <a:pt x="309069" y="1980469"/>
                </a:cubicBezTo>
                <a:cubicBezTo>
                  <a:pt x="316341" y="1972293"/>
                  <a:pt x="303614" y="1965026"/>
                  <a:pt x="293615" y="1958667"/>
                </a:cubicBezTo>
                <a:cubicBezTo>
                  <a:pt x="293615" y="1954125"/>
                  <a:pt x="303614" y="1961392"/>
                  <a:pt x="298160" y="1955033"/>
                </a:cubicBezTo>
                <a:cubicBezTo>
                  <a:pt x="290888" y="1951399"/>
                  <a:pt x="286343" y="1946857"/>
                  <a:pt x="280889" y="1936864"/>
                </a:cubicBezTo>
                <a:cubicBezTo>
                  <a:pt x="275435" y="1937773"/>
                  <a:pt x="279980" y="1943224"/>
                  <a:pt x="278162" y="1945949"/>
                </a:cubicBezTo>
                <a:cubicBezTo>
                  <a:pt x="276344" y="1939590"/>
                  <a:pt x="269071" y="1933231"/>
                  <a:pt x="269071" y="1931414"/>
                </a:cubicBezTo>
                <a:cubicBezTo>
                  <a:pt x="272708" y="1934139"/>
                  <a:pt x="275435" y="1935048"/>
                  <a:pt x="278162" y="1935048"/>
                </a:cubicBezTo>
                <a:cubicBezTo>
                  <a:pt x="273617" y="1929597"/>
                  <a:pt x="274526" y="1926872"/>
                  <a:pt x="269071" y="1920513"/>
                </a:cubicBezTo>
                <a:cubicBezTo>
                  <a:pt x="265435" y="1923238"/>
                  <a:pt x="265435" y="1923238"/>
                  <a:pt x="265435" y="1923238"/>
                </a:cubicBezTo>
                <a:cubicBezTo>
                  <a:pt x="257254" y="1898711"/>
                  <a:pt x="230892" y="1876000"/>
                  <a:pt x="230892" y="1863282"/>
                </a:cubicBezTo>
                <a:cubicBezTo>
                  <a:pt x="226347" y="1855106"/>
                  <a:pt x="223620" y="1860557"/>
                  <a:pt x="219984" y="1856923"/>
                </a:cubicBezTo>
                <a:cubicBezTo>
                  <a:pt x="221802" y="1855106"/>
                  <a:pt x="223620" y="1856015"/>
                  <a:pt x="225438" y="1856923"/>
                </a:cubicBezTo>
                <a:cubicBezTo>
                  <a:pt x="223620" y="1849656"/>
                  <a:pt x="197258" y="1826036"/>
                  <a:pt x="212712" y="1837846"/>
                </a:cubicBezTo>
                <a:cubicBezTo>
                  <a:pt x="205440" y="1826036"/>
                  <a:pt x="198167" y="1826036"/>
                  <a:pt x="197258" y="1816952"/>
                </a:cubicBezTo>
                <a:cubicBezTo>
                  <a:pt x="200894" y="1822403"/>
                  <a:pt x="203622" y="1820586"/>
                  <a:pt x="200894" y="1815136"/>
                </a:cubicBezTo>
                <a:cubicBezTo>
                  <a:pt x="200894" y="1819678"/>
                  <a:pt x="198167" y="1818769"/>
                  <a:pt x="193622" y="1812410"/>
                </a:cubicBezTo>
                <a:cubicBezTo>
                  <a:pt x="194531" y="1808776"/>
                  <a:pt x="191804" y="1802418"/>
                  <a:pt x="190895" y="1797875"/>
                </a:cubicBezTo>
                <a:cubicBezTo>
                  <a:pt x="190895" y="1806051"/>
                  <a:pt x="181805" y="1787883"/>
                  <a:pt x="180896" y="1783341"/>
                </a:cubicBezTo>
                <a:cubicBezTo>
                  <a:pt x="181805" y="1785158"/>
                  <a:pt x="183623" y="1787883"/>
                  <a:pt x="184532" y="1787883"/>
                </a:cubicBezTo>
                <a:cubicBezTo>
                  <a:pt x="182714" y="1782432"/>
                  <a:pt x="177260" y="1767897"/>
                  <a:pt x="171806" y="1765172"/>
                </a:cubicBezTo>
                <a:cubicBezTo>
                  <a:pt x="170897" y="1767897"/>
                  <a:pt x="177260" y="1775165"/>
                  <a:pt x="174533" y="1776982"/>
                </a:cubicBezTo>
                <a:cubicBezTo>
                  <a:pt x="167261" y="1769714"/>
                  <a:pt x="169988" y="1765172"/>
                  <a:pt x="166352" y="1756088"/>
                </a:cubicBezTo>
                <a:cubicBezTo>
                  <a:pt x="155443" y="1756088"/>
                  <a:pt x="159080" y="1727018"/>
                  <a:pt x="148171" y="1729744"/>
                </a:cubicBezTo>
                <a:cubicBezTo>
                  <a:pt x="155443" y="1738828"/>
                  <a:pt x="156352" y="1748821"/>
                  <a:pt x="158170" y="1756996"/>
                </a:cubicBezTo>
                <a:cubicBezTo>
                  <a:pt x="159989" y="1765172"/>
                  <a:pt x="161806" y="1772440"/>
                  <a:pt x="170897" y="1776073"/>
                </a:cubicBezTo>
                <a:cubicBezTo>
                  <a:pt x="163625" y="1779707"/>
                  <a:pt x="172715" y="1786066"/>
                  <a:pt x="177260" y="1798784"/>
                </a:cubicBezTo>
                <a:cubicBezTo>
                  <a:pt x="171806" y="1797875"/>
                  <a:pt x="176351" y="1804234"/>
                  <a:pt x="175442" y="1806051"/>
                </a:cubicBezTo>
                <a:cubicBezTo>
                  <a:pt x="167261" y="1795150"/>
                  <a:pt x="172715" y="1798784"/>
                  <a:pt x="171806" y="1795150"/>
                </a:cubicBezTo>
                <a:cubicBezTo>
                  <a:pt x="169079" y="1793333"/>
                  <a:pt x="166352" y="1786066"/>
                  <a:pt x="163625" y="1789700"/>
                </a:cubicBezTo>
                <a:cubicBezTo>
                  <a:pt x="164533" y="1792425"/>
                  <a:pt x="168170" y="1796059"/>
                  <a:pt x="166352" y="1797875"/>
                </a:cubicBezTo>
                <a:cubicBezTo>
                  <a:pt x="161806" y="1786974"/>
                  <a:pt x="156352" y="1782432"/>
                  <a:pt x="152716" y="1782432"/>
                </a:cubicBezTo>
                <a:cubicBezTo>
                  <a:pt x="149989" y="1775165"/>
                  <a:pt x="146353" y="1769714"/>
                  <a:pt x="141808" y="1761539"/>
                </a:cubicBezTo>
                <a:cubicBezTo>
                  <a:pt x="138172" y="1754271"/>
                  <a:pt x="132718" y="1745187"/>
                  <a:pt x="126355" y="1729744"/>
                </a:cubicBezTo>
                <a:cubicBezTo>
                  <a:pt x="126355" y="1723385"/>
                  <a:pt x="132718" y="1731561"/>
                  <a:pt x="129991" y="1722476"/>
                </a:cubicBezTo>
                <a:cubicBezTo>
                  <a:pt x="107265" y="1690681"/>
                  <a:pt x="103629" y="1654344"/>
                  <a:pt x="91811" y="1628000"/>
                </a:cubicBezTo>
                <a:cubicBezTo>
                  <a:pt x="93630" y="1620733"/>
                  <a:pt x="101811" y="1629817"/>
                  <a:pt x="97266" y="1617099"/>
                </a:cubicBezTo>
                <a:cubicBezTo>
                  <a:pt x="92721" y="1610740"/>
                  <a:pt x="90902" y="1613465"/>
                  <a:pt x="88175" y="1617099"/>
                </a:cubicBezTo>
                <a:cubicBezTo>
                  <a:pt x="84539" y="1590755"/>
                  <a:pt x="69995" y="1577128"/>
                  <a:pt x="62723" y="1548967"/>
                </a:cubicBezTo>
                <a:cubicBezTo>
                  <a:pt x="70904" y="1534432"/>
                  <a:pt x="49087" y="1499004"/>
                  <a:pt x="55451" y="1479927"/>
                </a:cubicBezTo>
                <a:cubicBezTo>
                  <a:pt x="56360" y="1493553"/>
                  <a:pt x="59996" y="1509905"/>
                  <a:pt x="67268" y="1515355"/>
                </a:cubicBezTo>
                <a:cubicBezTo>
                  <a:pt x="69086" y="1503546"/>
                  <a:pt x="62723" y="1470842"/>
                  <a:pt x="54541" y="1477201"/>
                </a:cubicBezTo>
                <a:cubicBezTo>
                  <a:pt x="55451" y="1460850"/>
                  <a:pt x="41815" y="1449949"/>
                  <a:pt x="49087" y="1442681"/>
                </a:cubicBezTo>
                <a:cubicBezTo>
                  <a:pt x="38179" y="1441773"/>
                  <a:pt x="33634" y="1409070"/>
                  <a:pt x="34543" y="1389993"/>
                </a:cubicBezTo>
                <a:cubicBezTo>
                  <a:pt x="34543" y="1392718"/>
                  <a:pt x="31816" y="1386359"/>
                  <a:pt x="30907" y="1379092"/>
                </a:cubicBezTo>
                <a:cubicBezTo>
                  <a:pt x="29089" y="1360014"/>
                  <a:pt x="25453" y="1339121"/>
                  <a:pt x="23635" y="1318227"/>
                </a:cubicBezTo>
                <a:cubicBezTo>
                  <a:pt x="22726" y="1301875"/>
                  <a:pt x="22726" y="1286432"/>
                  <a:pt x="23635" y="1270989"/>
                </a:cubicBezTo>
                <a:cubicBezTo>
                  <a:pt x="22726" y="1270989"/>
                  <a:pt x="20908" y="1270989"/>
                  <a:pt x="19090" y="1271897"/>
                </a:cubicBezTo>
                <a:cubicBezTo>
                  <a:pt x="19999" y="1254637"/>
                  <a:pt x="20908" y="1236469"/>
                  <a:pt x="22726" y="1219209"/>
                </a:cubicBezTo>
                <a:cubicBezTo>
                  <a:pt x="21817" y="1219209"/>
                  <a:pt x="21817" y="1220117"/>
                  <a:pt x="20908" y="1219209"/>
                </a:cubicBezTo>
                <a:cubicBezTo>
                  <a:pt x="23635" y="1211036"/>
                  <a:pt x="22726" y="1207402"/>
                  <a:pt x="23635" y="1199227"/>
                </a:cubicBezTo>
                <a:cubicBezTo>
                  <a:pt x="24544" y="1193776"/>
                  <a:pt x="24544" y="1187418"/>
                  <a:pt x="25453" y="1181966"/>
                </a:cubicBezTo>
                <a:cubicBezTo>
                  <a:pt x="22726" y="1174699"/>
                  <a:pt x="19999" y="1161074"/>
                  <a:pt x="19090" y="1153807"/>
                </a:cubicBezTo>
                <a:cubicBezTo>
                  <a:pt x="19090" y="1159256"/>
                  <a:pt x="15453" y="1157440"/>
                  <a:pt x="16363" y="1164707"/>
                </a:cubicBezTo>
                <a:cubicBezTo>
                  <a:pt x="18180" y="1177425"/>
                  <a:pt x="17272" y="1192867"/>
                  <a:pt x="11817" y="1201952"/>
                </a:cubicBezTo>
                <a:cubicBezTo>
                  <a:pt x="12727" y="1208311"/>
                  <a:pt x="13635" y="1208311"/>
                  <a:pt x="16363" y="1204677"/>
                </a:cubicBezTo>
                <a:cubicBezTo>
                  <a:pt x="12727" y="1238286"/>
                  <a:pt x="17272" y="1263722"/>
                  <a:pt x="10908" y="1294608"/>
                </a:cubicBezTo>
                <a:cubicBezTo>
                  <a:pt x="16363" y="1286432"/>
                  <a:pt x="16363" y="1322769"/>
                  <a:pt x="10908" y="1314593"/>
                </a:cubicBezTo>
                <a:cubicBezTo>
                  <a:pt x="14544" y="1333670"/>
                  <a:pt x="19090" y="1359106"/>
                  <a:pt x="21817" y="1383634"/>
                </a:cubicBezTo>
                <a:cubicBezTo>
                  <a:pt x="22726" y="1395443"/>
                  <a:pt x="23635" y="1408161"/>
                  <a:pt x="23635" y="1419062"/>
                </a:cubicBezTo>
                <a:cubicBezTo>
                  <a:pt x="23635" y="1425421"/>
                  <a:pt x="23635" y="1430872"/>
                  <a:pt x="23635" y="1436322"/>
                </a:cubicBezTo>
                <a:cubicBezTo>
                  <a:pt x="23635" y="1440864"/>
                  <a:pt x="23635" y="1446315"/>
                  <a:pt x="23635" y="1450857"/>
                </a:cubicBezTo>
                <a:cubicBezTo>
                  <a:pt x="21817" y="1436322"/>
                  <a:pt x="13635" y="1410886"/>
                  <a:pt x="17272" y="1398168"/>
                </a:cubicBezTo>
                <a:cubicBezTo>
                  <a:pt x="11817" y="1406344"/>
                  <a:pt x="14544" y="1385450"/>
                  <a:pt x="16363" y="1383634"/>
                </a:cubicBezTo>
                <a:cubicBezTo>
                  <a:pt x="12727" y="1384542"/>
                  <a:pt x="12727" y="1384542"/>
                  <a:pt x="12727" y="1384542"/>
                </a:cubicBezTo>
                <a:cubicBezTo>
                  <a:pt x="1818" y="1321861"/>
                  <a:pt x="909" y="1256454"/>
                  <a:pt x="0" y="1192867"/>
                </a:cubicBezTo>
                <a:cubicBezTo>
                  <a:pt x="1818" y="1161074"/>
                  <a:pt x="3636" y="1130187"/>
                  <a:pt x="5454" y="1099297"/>
                </a:cubicBezTo>
                <a:cubicBezTo>
                  <a:pt x="6363" y="1092031"/>
                  <a:pt x="7272" y="1084763"/>
                  <a:pt x="7272" y="1077496"/>
                </a:cubicBezTo>
                <a:cubicBezTo>
                  <a:pt x="8181" y="1070228"/>
                  <a:pt x="9090" y="1062962"/>
                  <a:pt x="9999" y="1055694"/>
                </a:cubicBezTo>
                <a:cubicBezTo>
                  <a:pt x="12727" y="1041160"/>
                  <a:pt x="14544" y="1027533"/>
                  <a:pt x="16363" y="1013907"/>
                </a:cubicBezTo>
                <a:cubicBezTo>
                  <a:pt x="23635" y="1003006"/>
                  <a:pt x="21817" y="962128"/>
                  <a:pt x="36361" y="953042"/>
                </a:cubicBezTo>
                <a:cubicBezTo>
                  <a:pt x="37270" y="936691"/>
                  <a:pt x="37270" y="931240"/>
                  <a:pt x="44542" y="916706"/>
                </a:cubicBezTo>
                <a:cubicBezTo>
                  <a:pt x="34543" y="920339"/>
                  <a:pt x="48178" y="898538"/>
                  <a:pt x="40906" y="900354"/>
                </a:cubicBezTo>
                <a:cubicBezTo>
                  <a:pt x="47269" y="888545"/>
                  <a:pt x="44542" y="871285"/>
                  <a:pt x="50905" y="866743"/>
                </a:cubicBezTo>
                <a:cubicBezTo>
                  <a:pt x="48178" y="884911"/>
                  <a:pt x="40906" y="894903"/>
                  <a:pt x="46360" y="902170"/>
                </a:cubicBezTo>
                <a:cubicBezTo>
                  <a:pt x="49087" y="884911"/>
                  <a:pt x="58177" y="868559"/>
                  <a:pt x="54541" y="855842"/>
                </a:cubicBezTo>
                <a:cubicBezTo>
                  <a:pt x="59087" y="843124"/>
                  <a:pt x="73631" y="821321"/>
                  <a:pt x="71813" y="809512"/>
                </a:cubicBezTo>
                <a:cubicBezTo>
                  <a:pt x="79085" y="810420"/>
                  <a:pt x="76358" y="794068"/>
                  <a:pt x="82721" y="788618"/>
                </a:cubicBezTo>
                <a:cubicBezTo>
                  <a:pt x="85448" y="788618"/>
                  <a:pt x="84539" y="794068"/>
                  <a:pt x="87266" y="790435"/>
                </a:cubicBezTo>
                <a:cubicBezTo>
                  <a:pt x="93630" y="781351"/>
                  <a:pt x="92721" y="765908"/>
                  <a:pt x="99084" y="758640"/>
                </a:cubicBezTo>
                <a:cubicBezTo>
                  <a:pt x="98175" y="761365"/>
                  <a:pt x="97266" y="764999"/>
                  <a:pt x="99993" y="764999"/>
                </a:cubicBezTo>
                <a:cubicBezTo>
                  <a:pt x="104538" y="756824"/>
                  <a:pt x="100902" y="755915"/>
                  <a:pt x="104538" y="747739"/>
                </a:cubicBezTo>
                <a:cubicBezTo>
                  <a:pt x="109992" y="749556"/>
                  <a:pt x="102720" y="760457"/>
                  <a:pt x="102720" y="765908"/>
                </a:cubicBezTo>
                <a:cubicBezTo>
                  <a:pt x="96357" y="769542"/>
                  <a:pt x="84539" y="800428"/>
                  <a:pt x="86358" y="805878"/>
                </a:cubicBezTo>
                <a:cubicBezTo>
                  <a:pt x="91811" y="797702"/>
                  <a:pt x="96357" y="795886"/>
                  <a:pt x="95448" y="784985"/>
                </a:cubicBezTo>
                <a:cubicBezTo>
                  <a:pt x="99993" y="784076"/>
                  <a:pt x="96357" y="791343"/>
                  <a:pt x="99084" y="792252"/>
                </a:cubicBezTo>
                <a:cubicBezTo>
                  <a:pt x="95448" y="801336"/>
                  <a:pt x="90902" y="799519"/>
                  <a:pt x="88175" y="809512"/>
                </a:cubicBezTo>
                <a:cubicBezTo>
                  <a:pt x="91811" y="809512"/>
                  <a:pt x="95448" y="804061"/>
                  <a:pt x="99993" y="802245"/>
                </a:cubicBezTo>
                <a:cubicBezTo>
                  <a:pt x="97266" y="811329"/>
                  <a:pt x="91811" y="806786"/>
                  <a:pt x="88175" y="815870"/>
                </a:cubicBezTo>
                <a:cubicBezTo>
                  <a:pt x="89994" y="819505"/>
                  <a:pt x="96357" y="809512"/>
                  <a:pt x="94539" y="817688"/>
                </a:cubicBezTo>
                <a:cubicBezTo>
                  <a:pt x="92721" y="818596"/>
                  <a:pt x="91811" y="819505"/>
                  <a:pt x="91811" y="821321"/>
                </a:cubicBezTo>
                <a:cubicBezTo>
                  <a:pt x="92721" y="821321"/>
                  <a:pt x="93630" y="821321"/>
                  <a:pt x="94539" y="822230"/>
                </a:cubicBezTo>
                <a:cubicBezTo>
                  <a:pt x="96357" y="823138"/>
                  <a:pt x="97266" y="824047"/>
                  <a:pt x="99084" y="824955"/>
                </a:cubicBezTo>
                <a:cubicBezTo>
                  <a:pt x="99084" y="823138"/>
                  <a:pt x="98175" y="822230"/>
                  <a:pt x="97266" y="822230"/>
                </a:cubicBezTo>
                <a:cubicBezTo>
                  <a:pt x="101811" y="814963"/>
                  <a:pt x="100902" y="813146"/>
                  <a:pt x="101811" y="805878"/>
                </a:cubicBezTo>
                <a:cubicBezTo>
                  <a:pt x="105447" y="806786"/>
                  <a:pt x="102720" y="819505"/>
                  <a:pt x="100902" y="824955"/>
                </a:cubicBezTo>
                <a:cubicBezTo>
                  <a:pt x="104538" y="827680"/>
                  <a:pt x="108174" y="829497"/>
                  <a:pt x="112719" y="831315"/>
                </a:cubicBezTo>
                <a:cubicBezTo>
                  <a:pt x="112719" y="831315"/>
                  <a:pt x="113628" y="830406"/>
                  <a:pt x="114537" y="830406"/>
                </a:cubicBezTo>
                <a:cubicBezTo>
                  <a:pt x="114537" y="827680"/>
                  <a:pt x="115446" y="824955"/>
                  <a:pt x="116355" y="822230"/>
                </a:cubicBezTo>
                <a:cubicBezTo>
                  <a:pt x="117264" y="819505"/>
                  <a:pt x="117264" y="816779"/>
                  <a:pt x="119991" y="814054"/>
                </a:cubicBezTo>
                <a:cubicBezTo>
                  <a:pt x="123627" y="806786"/>
                  <a:pt x="126355" y="798611"/>
                  <a:pt x="122719" y="793160"/>
                </a:cubicBezTo>
                <a:cubicBezTo>
                  <a:pt x="131809" y="788618"/>
                  <a:pt x="142717" y="752281"/>
                  <a:pt x="140899" y="743197"/>
                </a:cubicBezTo>
                <a:cubicBezTo>
                  <a:pt x="144535" y="743197"/>
                  <a:pt x="149080" y="738655"/>
                  <a:pt x="151807" y="733204"/>
                </a:cubicBezTo>
                <a:cubicBezTo>
                  <a:pt x="151807" y="731388"/>
                  <a:pt x="151807" y="729571"/>
                  <a:pt x="151807" y="726846"/>
                </a:cubicBezTo>
                <a:cubicBezTo>
                  <a:pt x="151807" y="724121"/>
                  <a:pt x="153625" y="723212"/>
                  <a:pt x="156352" y="724121"/>
                </a:cubicBezTo>
                <a:cubicBezTo>
                  <a:pt x="159080" y="718670"/>
                  <a:pt x="159989" y="714128"/>
                  <a:pt x="158170" y="714128"/>
                </a:cubicBezTo>
                <a:cubicBezTo>
                  <a:pt x="162716" y="709586"/>
                  <a:pt x="167261" y="705952"/>
                  <a:pt x="170897" y="701410"/>
                </a:cubicBezTo>
                <a:cubicBezTo>
                  <a:pt x="172715" y="697776"/>
                  <a:pt x="174533" y="694142"/>
                  <a:pt x="175442" y="690509"/>
                </a:cubicBezTo>
                <a:cubicBezTo>
                  <a:pt x="175442" y="690509"/>
                  <a:pt x="175442" y="691417"/>
                  <a:pt x="174533" y="691417"/>
                </a:cubicBezTo>
                <a:cubicBezTo>
                  <a:pt x="179987" y="679608"/>
                  <a:pt x="185441" y="668706"/>
                  <a:pt x="191804" y="657806"/>
                </a:cubicBezTo>
                <a:cubicBezTo>
                  <a:pt x="204531" y="633278"/>
                  <a:pt x="219984" y="610568"/>
                  <a:pt x="236347" y="588765"/>
                </a:cubicBezTo>
                <a:cubicBezTo>
                  <a:pt x="241801" y="579682"/>
                  <a:pt x="248164" y="568780"/>
                  <a:pt x="254527" y="557880"/>
                </a:cubicBezTo>
                <a:cubicBezTo>
                  <a:pt x="256345" y="558788"/>
                  <a:pt x="259072" y="557880"/>
                  <a:pt x="260890" y="556062"/>
                </a:cubicBezTo>
                <a:cubicBezTo>
                  <a:pt x="262708" y="544253"/>
                  <a:pt x="274526" y="533352"/>
                  <a:pt x="283616" y="523360"/>
                </a:cubicBezTo>
                <a:cubicBezTo>
                  <a:pt x="285434" y="515184"/>
                  <a:pt x="289070" y="507917"/>
                  <a:pt x="294524" y="501558"/>
                </a:cubicBezTo>
                <a:cubicBezTo>
                  <a:pt x="293615" y="500649"/>
                  <a:pt x="293615" y="499741"/>
                  <a:pt x="292706" y="499741"/>
                </a:cubicBezTo>
                <a:cubicBezTo>
                  <a:pt x="296342" y="495199"/>
                  <a:pt x="297251" y="494290"/>
                  <a:pt x="298160" y="495199"/>
                </a:cubicBezTo>
                <a:cubicBezTo>
                  <a:pt x="299978" y="493382"/>
                  <a:pt x="301796" y="491565"/>
                  <a:pt x="302706" y="489748"/>
                </a:cubicBezTo>
                <a:cubicBezTo>
                  <a:pt x="309069" y="481572"/>
                  <a:pt x="316341" y="474305"/>
                  <a:pt x="322704" y="467037"/>
                </a:cubicBezTo>
                <a:cubicBezTo>
                  <a:pt x="329067" y="459770"/>
                  <a:pt x="336339" y="452503"/>
                  <a:pt x="340884" y="444327"/>
                </a:cubicBezTo>
                <a:cubicBezTo>
                  <a:pt x="356338" y="419799"/>
                  <a:pt x="372700" y="394363"/>
                  <a:pt x="389972" y="370744"/>
                </a:cubicBezTo>
                <a:cubicBezTo>
                  <a:pt x="408152" y="347125"/>
                  <a:pt x="429060" y="326231"/>
                  <a:pt x="457240" y="311696"/>
                </a:cubicBezTo>
                <a:cubicBezTo>
                  <a:pt x="461785" y="307154"/>
                  <a:pt x="462694" y="315330"/>
                  <a:pt x="467239" y="311696"/>
                </a:cubicBezTo>
                <a:cubicBezTo>
                  <a:pt x="483601" y="297161"/>
                  <a:pt x="504509" y="283535"/>
                  <a:pt x="526326" y="269000"/>
                </a:cubicBezTo>
                <a:cubicBezTo>
                  <a:pt x="549051" y="255374"/>
                  <a:pt x="570868" y="240838"/>
                  <a:pt x="592684" y="229029"/>
                </a:cubicBezTo>
                <a:cubicBezTo>
                  <a:pt x="621773" y="210862"/>
                  <a:pt x="648135" y="187242"/>
                  <a:pt x="681769" y="174524"/>
                </a:cubicBezTo>
                <a:cubicBezTo>
                  <a:pt x="700858" y="168165"/>
                  <a:pt x="718130" y="163623"/>
                  <a:pt x="735401" y="161806"/>
                </a:cubicBezTo>
                <a:cubicBezTo>
                  <a:pt x="751764" y="160897"/>
                  <a:pt x="767217" y="161806"/>
                  <a:pt x="781762" y="166348"/>
                </a:cubicBezTo>
                <a:cubicBezTo>
                  <a:pt x="810850" y="154538"/>
                  <a:pt x="851757" y="168165"/>
                  <a:pt x="877209" y="148179"/>
                </a:cubicBezTo>
                <a:cubicBezTo>
                  <a:pt x="884481" y="149087"/>
                  <a:pt x="884481" y="155446"/>
                  <a:pt x="895390" y="151813"/>
                </a:cubicBezTo>
                <a:cubicBezTo>
                  <a:pt x="902662" y="149996"/>
                  <a:pt x="901753" y="146362"/>
                  <a:pt x="905389" y="144545"/>
                </a:cubicBezTo>
                <a:close/>
                <a:moveTo>
                  <a:pt x="1051681" y="127720"/>
                </a:moveTo>
                <a:cubicBezTo>
                  <a:pt x="1057563" y="127648"/>
                  <a:pt x="1062338" y="128332"/>
                  <a:pt x="1064611" y="130154"/>
                </a:cubicBezTo>
                <a:cubicBezTo>
                  <a:pt x="1039148" y="133799"/>
                  <a:pt x="1015504" y="136532"/>
                  <a:pt x="991860" y="141088"/>
                </a:cubicBezTo>
                <a:cubicBezTo>
                  <a:pt x="980037" y="143821"/>
                  <a:pt x="968215" y="145643"/>
                  <a:pt x="955484" y="147465"/>
                </a:cubicBezTo>
                <a:cubicBezTo>
                  <a:pt x="943661" y="150199"/>
                  <a:pt x="930930" y="152932"/>
                  <a:pt x="917289" y="155665"/>
                </a:cubicBezTo>
                <a:cubicBezTo>
                  <a:pt x="922745" y="147465"/>
                  <a:pt x="935477" y="144732"/>
                  <a:pt x="949118" y="142910"/>
                </a:cubicBezTo>
                <a:cubicBezTo>
                  <a:pt x="962759" y="141088"/>
                  <a:pt x="977309" y="141088"/>
                  <a:pt x="985494" y="135621"/>
                </a:cubicBezTo>
                <a:cubicBezTo>
                  <a:pt x="992769" y="136532"/>
                  <a:pt x="998225" y="138354"/>
                  <a:pt x="1006410" y="138354"/>
                </a:cubicBezTo>
                <a:cubicBezTo>
                  <a:pt x="1006410" y="134937"/>
                  <a:pt x="1034033" y="127933"/>
                  <a:pt x="1051681" y="127720"/>
                </a:cubicBezTo>
                <a:close/>
                <a:moveTo>
                  <a:pt x="1127044" y="118418"/>
                </a:moveTo>
                <a:cubicBezTo>
                  <a:pt x="1127044" y="123806"/>
                  <a:pt x="1140619" y="119316"/>
                  <a:pt x="1146954" y="120214"/>
                </a:cubicBezTo>
                <a:cubicBezTo>
                  <a:pt x="1149669" y="125602"/>
                  <a:pt x="1130664" y="130092"/>
                  <a:pt x="1127044" y="125602"/>
                </a:cubicBezTo>
                <a:cubicBezTo>
                  <a:pt x="1141524" y="123806"/>
                  <a:pt x="1110754" y="121112"/>
                  <a:pt x="1127044" y="118418"/>
                </a:cubicBezTo>
                <a:close/>
                <a:moveTo>
                  <a:pt x="1075174" y="115430"/>
                </a:moveTo>
                <a:cubicBezTo>
                  <a:pt x="1088025" y="114526"/>
                  <a:pt x="1088943" y="121753"/>
                  <a:pt x="1103630" y="119946"/>
                </a:cubicBezTo>
                <a:cubicBezTo>
                  <a:pt x="1098122" y="125367"/>
                  <a:pt x="1114645" y="127173"/>
                  <a:pt x="1104548" y="128980"/>
                </a:cubicBezTo>
                <a:cubicBezTo>
                  <a:pt x="1099040" y="120850"/>
                  <a:pt x="1080681" y="122656"/>
                  <a:pt x="1075174" y="115430"/>
                </a:cubicBezTo>
                <a:close/>
                <a:moveTo>
                  <a:pt x="931674" y="26944"/>
                </a:moveTo>
                <a:cubicBezTo>
                  <a:pt x="933706" y="26828"/>
                  <a:pt x="935287" y="27060"/>
                  <a:pt x="936191" y="27986"/>
                </a:cubicBezTo>
                <a:cubicBezTo>
                  <a:pt x="928060" y="29839"/>
                  <a:pt x="926253" y="30766"/>
                  <a:pt x="930770" y="32619"/>
                </a:cubicBezTo>
                <a:cubicBezTo>
                  <a:pt x="922640" y="34472"/>
                  <a:pt x="922640" y="34472"/>
                  <a:pt x="922640" y="34472"/>
                </a:cubicBezTo>
                <a:cubicBezTo>
                  <a:pt x="921737" y="31693"/>
                  <a:pt x="925350" y="30766"/>
                  <a:pt x="924447" y="27986"/>
                </a:cubicBezTo>
                <a:cubicBezTo>
                  <a:pt x="927157" y="27523"/>
                  <a:pt x="929641" y="27060"/>
                  <a:pt x="931674" y="26944"/>
                </a:cubicBezTo>
                <a:close/>
                <a:moveTo>
                  <a:pt x="1081845" y="0"/>
                </a:moveTo>
                <a:cubicBezTo>
                  <a:pt x="1079115" y="5458"/>
                  <a:pt x="1080935" y="3639"/>
                  <a:pt x="1079115" y="9097"/>
                </a:cubicBezTo>
                <a:cubicBezTo>
                  <a:pt x="1067284" y="7278"/>
                  <a:pt x="1063645" y="11826"/>
                  <a:pt x="1055454" y="10007"/>
                </a:cubicBezTo>
                <a:cubicBezTo>
                  <a:pt x="1057274" y="6368"/>
                  <a:pt x="1071835" y="8187"/>
                  <a:pt x="1072745" y="5458"/>
                </a:cubicBezTo>
                <a:cubicBezTo>
                  <a:pt x="1054544" y="910"/>
                  <a:pt x="1042714" y="13646"/>
                  <a:pt x="1023603" y="15465"/>
                </a:cubicBezTo>
                <a:cubicBezTo>
                  <a:pt x="1022693" y="14555"/>
                  <a:pt x="1023603" y="11826"/>
                  <a:pt x="1019963" y="11826"/>
                </a:cubicBezTo>
                <a:cubicBezTo>
                  <a:pt x="1017233" y="14555"/>
                  <a:pt x="1016323" y="17284"/>
                  <a:pt x="1012683" y="19104"/>
                </a:cubicBezTo>
                <a:cubicBezTo>
                  <a:pt x="992662" y="18194"/>
                  <a:pt x="955351" y="30020"/>
                  <a:pt x="938970" y="24562"/>
                </a:cubicBezTo>
                <a:cubicBezTo>
                  <a:pt x="942610" y="20923"/>
                  <a:pt x="959901" y="20014"/>
                  <a:pt x="948981" y="16375"/>
                </a:cubicBezTo>
                <a:cubicBezTo>
                  <a:pt x="963541" y="13646"/>
                  <a:pt x="951711" y="20923"/>
                  <a:pt x="958991" y="20923"/>
                </a:cubicBezTo>
                <a:cubicBezTo>
                  <a:pt x="959901" y="20014"/>
                  <a:pt x="960811" y="19104"/>
                  <a:pt x="964451" y="18194"/>
                </a:cubicBezTo>
                <a:cubicBezTo>
                  <a:pt x="958991" y="12736"/>
                  <a:pt x="983562" y="14555"/>
                  <a:pt x="993572" y="10007"/>
                </a:cubicBezTo>
                <a:cubicBezTo>
                  <a:pt x="1000852" y="10917"/>
                  <a:pt x="988112" y="14555"/>
                  <a:pt x="997212" y="15465"/>
                </a:cubicBezTo>
                <a:cubicBezTo>
                  <a:pt x="1002672" y="9097"/>
                  <a:pt x="1014503" y="6368"/>
                  <a:pt x="1014503" y="12736"/>
                </a:cubicBezTo>
                <a:cubicBezTo>
                  <a:pt x="1012683" y="10917"/>
                  <a:pt x="1038164" y="10007"/>
                  <a:pt x="1029063" y="6368"/>
                </a:cubicBezTo>
                <a:cubicBezTo>
                  <a:pt x="1060004" y="2729"/>
                  <a:pt x="1056364" y="0"/>
                  <a:pt x="1081845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581400" y="1766714"/>
            <a:ext cx="2286002" cy="2451662"/>
          </a:xfrm>
          <a:custGeom>
            <a:avLst/>
            <a:gdLst>
              <a:gd name="connsiteX0" fmla="*/ 1114821 w 2286002"/>
              <a:gd name="connsiteY0" fmla="*/ 2443832 h 2451662"/>
              <a:gd name="connsiteX1" fmla="*/ 1123540 w 2286002"/>
              <a:gd name="connsiteY1" fmla="*/ 2445376 h 2451662"/>
              <a:gd name="connsiteX2" fmla="*/ 1108014 w 2286002"/>
              <a:gd name="connsiteY2" fmla="*/ 2451662 h 2451662"/>
              <a:gd name="connsiteX3" fmla="*/ 1114821 w 2286002"/>
              <a:gd name="connsiteY3" fmla="*/ 2443832 h 2451662"/>
              <a:gd name="connsiteX4" fmla="*/ 1250138 w 2286002"/>
              <a:gd name="connsiteY4" fmla="*/ 2390969 h 2451662"/>
              <a:gd name="connsiteX5" fmla="*/ 1265303 w 2286002"/>
              <a:gd name="connsiteY5" fmla="*/ 2392092 h 2451662"/>
              <a:gd name="connsiteX6" fmla="*/ 1253533 w 2286002"/>
              <a:gd name="connsiteY6" fmla="*/ 2392990 h 2451662"/>
              <a:gd name="connsiteX7" fmla="*/ 1233615 w 2286002"/>
              <a:gd name="connsiteY7" fmla="*/ 2391193 h 2451662"/>
              <a:gd name="connsiteX8" fmla="*/ 1250138 w 2286002"/>
              <a:gd name="connsiteY8" fmla="*/ 2390969 h 2451662"/>
              <a:gd name="connsiteX9" fmla="*/ 1166347 w 2286002"/>
              <a:gd name="connsiteY9" fmla="*/ 2386618 h 2451662"/>
              <a:gd name="connsiteX10" fmla="*/ 1216381 w 2286002"/>
              <a:gd name="connsiteY10" fmla="*/ 2390176 h 2451662"/>
              <a:gd name="connsiteX11" fmla="*/ 1169076 w 2286002"/>
              <a:gd name="connsiteY11" fmla="*/ 2390176 h 2451662"/>
              <a:gd name="connsiteX12" fmla="*/ 1166347 w 2286002"/>
              <a:gd name="connsiteY12" fmla="*/ 2386618 h 2451662"/>
              <a:gd name="connsiteX13" fmla="*/ 1341974 w 2286002"/>
              <a:gd name="connsiteY13" fmla="*/ 2383005 h 2451662"/>
              <a:gd name="connsiteX14" fmla="*/ 1355920 w 2286002"/>
              <a:gd name="connsiteY14" fmla="*/ 2383838 h 2451662"/>
              <a:gd name="connsiteX15" fmla="*/ 1323266 w 2286002"/>
              <a:gd name="connsiteY15" fmla="*/ 2384672 h 2451662"/>
              <a:gd name="connsiteX16" fmla="*/ 1341974 w 2286002"/>
              <a:gd name="connsiteY16" fmla="*/ 2383005 h 2451662"/>
              <a:gd name="connsiteX17" fmla="*/ 1204394 w 2286002"/>
              <a:gd name="connsiteY17" fmla="*/ 2371052 h 2451662"/>
              <a:gd name="connsiteX18" fmla="*/ 1229831 w 2286002"/>
              <a:gd name="connsiteY18" fmla="*/ 2374714 h 2451662"/>
              <a:gd name="connsiteX19" fmla="*/ 1227106 w 2286002"/>
              <a:gd name="connsiteY19" fmla="*/ 2383871 h 2451662"/>
              <a:gd name="connsiteX20" fmla="*/ 1230740 w 2286002"/>
              <a:gd name="connsiteY20" fmla="*/ 2386618 h 2451662"/>
              <a:gd name="connsiteX21" fmla="*/ 1209845 w 2286002"/>
              <a:gd name="connsiteY21" fmla="*/ 2380208 h 2451662"/>
              <a:gd name="connsiteX22" fmla="*/ 1218930 w 2286002"/>
              <a:gd name="connsiteY22" fmla="*/ 2378377 h 2451662"/>
              <a:gd name="connsiteX23" fmla="*/ 1198943 w 2286002"/>
              <a:gd name="connsiteY23" fmla="*/ 2378377 h 2451662"/>
              <a:gd name="connsiteX24" fmla="*/ 1204394 w 2286002"/>
              <a:gd name="connsiteY24" fmla="*/ 2371052 h 2451662"/>
              <a:gd name="connsiteX25" fmla="*/ 1263862 w 2286002"/>
              <a:gd name="connsiteY25" fmla="*/ 2368571 h 2451662"/>
              <a:gd name="connsiteX26" fmla="*/ 1279037 w 2286002"/>
              <a:gd name="connsiteY26" fmla="*/ 2370923 h 2451662"/>
              <a:gd name="connsiteX27" fmla="*/ 1282661 w 2286002"/>
              <a:gd name="connsiteY27" fmla="*/ 2378450 h 2451662"/>
              <a:gd name="connsiteX28" fmla="*/ 1265447 w 2286002"/>
              <a:gd name="connsiteY28" fmla="*/ 2379391 h 2451662"/>
              <a:gd name="connsiteX29" fmla="*/ 1261824 w 2286002"/>
              <a:gd name="connsiteY29" fmla="*/ 2372805 h 2451662"/>
              <a:gd name="connsiteX30" fmla="*/ 1239174 w 2286002"/>
              <a:gd name="connsiteY30" fmla="*/ 2378450 h 2451662"/>
              <a:gd name="connsiteX31" fmla="*/ 1244610 w 2286002"/>
              <a:gd name="connsiteY31" fmla="*/ 2369042 h 2451662"/>
              <a:gd name="connsiteX32" fmla="*/ 1263862 w 2286002"/>
              <a:gd name="connsiteY32" fmla="*/ 2368571 h 2451662"/>
              <a:gd name="connsiteX33" fmla="*/ 1172462 w 2286002"/>
              <a:gd name="connsiteY33" fmla="*/ 2368272 h 2451662"/>
              <a:gd name="connsiteX34" fmla="*/ 1195255 w 2286002"/>
              <a:gd name="connsiteY34" fmla="*/ 2377167 h 2451662"/>
              <a:gd name="connsiteX35" fmla="*/ 1172462 w 2286002"/>
              <a:gd name="connsiteY35" fmla="*/ 2368272 h 2451662"/>
              <a:gd name="connsiteX36" fmla="*/ 1244178 w 2286002"/>
              <a:gd name="connsiteY36" fmla="*/ 2366604 h 2451662"/>
              <a:gd name="connsiteX37" fmla="*/ 1235990 w 2286002"/>
              <a:gd name="connsiteY37" fmla="*/ 2369940 h 2451662"/>
              <a:gd name="connsiteX38" fmla="*/ 1244178 w 2286002"/>
              <a:gd name="connsiteY38" fmla="*/ 2366604 h 2451662"/>
              <a:gd name="connsiteX39" fmla="*/ 999889 w 2286002"/>
              <a:gd name="connsiteY39" fmla="*/ 2361963 h 2451662"/>
              <a:gd name="connsiteX40" fmla="*/ 995354 w 2286002"/>
              <a:gd name="connsiteY40" fmla="*/ 2371148 h 2451662"/>
              <a:gd name="connsiteX41" fmla="*/ 1006238 w 2286002"/>
              <a:gd name="connsiteY41" fmla="*/ 2372985 h 2451662"/>
              <a:gd name="connsiteX42" fmla="*/ 1008052 w 2286002"/>
              <a:gd name="connsiteY42" fmla="*/ 2365637 h 2451662"/>
              <a:gd name="connsiteX43" fmla="*/ 1026193 w 2286002"/>
              <a:gd name="connsiteY43" fmla="*/ 2378496 h 2451662"/>
              <a:gd name="connsiteX44" fmla="*/ 1040706 w 2286002"/>
              <a:gd name="connsiteY44" fmla="*/ 2382170 h 2451662"/>
              <a:gd name="connsiteX45" fmla="*/ 994447 w 2286002"/>
              <a:gd name="connsiteY45" fmla="*/ 2374823 h 2451662"/>
              <a:gd name="connsiteX46" fmla="*/ 989004 w 2286002"/>
              <a:gd name="connsiteY46" fmla="*/ 2370230 h 2451662"/>
              <a:gd name="connsiteX47" fmla="*/ 999889 w 2286002"/>
              <a:gd name="connsiteY47" fmla="*/ 2361963 h 2451662"/>
              <a:gd name="connsiteX48" fmla="*/ 1387280 w 2286002"/>
              <a:gd name="connsiteY48" fmla="*/ 2361161 h 2451662"/>
              <a:gd name="connsiteX49" fmla="*/ 1395240 w 2286002"/>
              <a:gd name="connsiteY49" fmla="*/ 2364751 h 2451662"/>
              <a:gd name="connsiteX50" fmla="*/ 1380685 w 2286002"/>
              <a:gd name="connsiteY50" fmla="*/ 2366604 h 2451662"/>
              <a:gd name="connsiteX51" fmla="*/ 1387280 w 2286002"/>
              <a:gd name="connsiteY51" fmla="*/ 2361161 h 2451662"/>
              <a:gd name="connsiteX52" fmla="*/ 935999 w 2286002"/>
              <a:gd name="connsiteY52" fmla="*/ 2344235 h 2451662"/>
              <a:gd name="connsiteX53" fmla="*/ 949974 w 2286002"/>
              <a:gd name="connsiteY53" fmla="*/ 2347468 h 2451662"/>
              <a:gd name="connsiteX54" fmla="*/ 948134 w 2286002"/>
              <a:gd name="connsiteY54" fmla="*/ 2364937 h 2451662"/>
              <a:gd name="connsiteX55" fmla="*/ 943533 w 2286002"/>
              <a:gd name="connsiteY55" fmla="*/ 2359420 h 2451662"/>
              <a:gd name="connsiteX56" fmla="*/ 935252 w 2286002"/>
              <a:gd name="connsiteY56" fmla="*/ 2346548 h 2451662"/>
              <a:gd name="connsiteX57" fmla="*/ 935999 w 2286002"/>
              <a:gd name="connsiteY57" fmla="*/ 2344235 h 2451662"/>
              <a:gd name="connsiteX58" fmla="*/ 854302 w 2286002"/>
              <a:gd name="connsiteY58" fmla="*/ 2337200 h 2451662"/>
              <a:gd name="connsiteX59" fmla="*/ 855599 w 2286002"/>
              <a:gd name="connsiteY59" fmla="*/ 2337325 h 2451662"/>
              <a:gd name="connsiteX60" fmla="*/ 881862 w 2286002"/>
              <a:gd name="connsiteY60" fmla="*/ 2342885 h 2451662"/>
              <a:gd name="connsiteX61" fmla="*/ 869183 w 2286002"/>
              <a:gd name="connsiteY61" fmla="*/ 2344738 h 2451662"/>
              <a:gd name="connsiteX62" fmla="*/ 897258 w 2286002"/>
              <a:gd name="connsiteY62" fmla="*/ 2352150 h 2451662"/>
              <a:gd name="connsiteX63" fmla="*/ 876428 w 2286002"/>
              <a:gd name="connsiteY63" fmla="*/ 2351223 h 2451662"/>
              <a:gd name="connsiteX64" fmla="*/ 854302 w 2286002"/>
              <a:gd name="connsiteY64" fmla="*/ 2337200 h 2451662"/>
              <a:gd name="connsiteX65" fmla="*/ 898943 w 2286002"/>
              <a:gd name="connsiteY65" fmla="*/ 2335472 h 2451662"/>
              <a:gd name="connsiteX66" fmla="*/ 911785 w 2286002"/>
              <a:gd name="connsiteY66" fmla="*/ 2343811 h 2451662"/>
              <a:gd name="connsiteX67" fmla="*/ 898943 w 2286002"/>
              <a:gd name="connsiteY67" fmla="*/ 2335472 h 2451662"/>
              <a:gd name="connsiteX68" fmla="*/ 1420840 w 2286002"/>
              <a:gd name="connsiteY68" fmla="*/ 2333221 h 2451662"/>
              <a:gd name="connsiteX69" fmla="*/ 1422499 w 2286002"/>
              <a:gd name="connsiteY69" fmla="*/ 2335583 h 2451662"/>
              <a:gd name="connsiteX70" fmla="*/ 1405398 w 2286002"/>
              <a:gd name="connsiteY70" fmla="*/ 2337474 h 2451662"/>
              <a:gd name="connsiteX71" fmla="*/ 1420840 w 2286002"/>
              <a:gd name="connsiteY71" fmla="*/ 2333221 h 2451662"/>
              <a:gd name="connsiteX72" fmla="*/ 1054605 w 2286002"/>
              <a:gd name="connsiteY72" fmla="*/ 2309343 h 2451662"/>
              <a:gd name="connsiteX73" fmla="*/ 1067947 w 2286002"/>
              <a:gd name="connsiteY73" fmla="*/ 2311196 h 2451662"/>
              <a:gd name="connsiteX74" fmla="*/ 1067947 w 2286002"/>
              <a:gd name="connsiteY74" fmla="*/ 2312123 h 2451662"/>
              <a:gd name="connsiteX75" fmla="*/ 1054605 w 2286002"/>
              <a:gd name="connsiteY75" fmla="*/ 2309343 h 2451662"/>
              <a:gd name="connsiteX76" fmla="*/ 1578849 w 2286002"/>
              <a:gd name="connsiteY76" fmla="*/ 2306509 h 2451662"/>
              <a:gd name="connsiteX77" fmla="*/ 1556133 w 2286002"/>
              <a:gd name="connsiteY77" fmla="*/ 2323766 h 2451662"/>
              <a:gd name="connsiteX78" fmla="*/ 1562494 w 2286002"/>
              <a:gd name="connsiteY78" fmla="*/ 2315592 h 2451662"/>
              <a:gd name="connsiteX79" fmla="*/ 1554316 w 2286002"/>
              <a:gd name="connsiteY79" fmla="*/ 2316500 h 2451662"/>
              <a:gd name="connsiteX80" fmla="*/ 1551590 w 2286002"/>
              <a:gd name="connsiteY80" fmla="*/ 2327399 h 2451662"/>
              <a:gd name="connsiteX81" fmla="*/ 1482533 w 2286002"/>
              <a:gd name="connsiteY81" fmla="*/ 2341023 h 2451662"/>
              <a:gd name="connsiteX82" fmla="*/ 1443462 w 2286002"/>
              <a:gd name="connsiteY82" fmla="*/ 2350106 h 2451662"/>
              <a:gd name="connsiteX83" fmla="*/ 1422563 w 2286002"/>
              <a:gd name="connsiteY83" fmla="*/ 2354648 h 2451662"/>
              <a:gd name="connsiteX84" fmla="*/ 1399847 w 2286002"/>
              <a:gd name="connsiteY84" fmla="*/ 2359189 h 2451662"/>
              <a:gd name="connsiteX85" fmla="*/ 1393487 w 2286002"/>
              <a:gd name="connsiteY85" fmla="*/ 2355556 h 2451662"/>
              <a:gd name="connsiteX86" fmla="*/ 1374405 w 2286002"/>
              <a:gd name="connsiteY86" fmla="*/ 2360097 h 2451662"/>
              <a:gd name="connsiteX87" fmla="*/ 1368953 w 2286002"/>
              <a:gd name="connsiteY87" fmla="*/ 2368272 h 2451662"/>
              <a:gd name="connsiteX88" fmla="*/ 1366227 w 2286002"/>
              <a:gd name="connsiteY88" fmla="*/ 2364639 h 2451662"/>
              <a:gd name="connsiteX89" fmla="*/ 1313526 w 2286002"/>
              <a:gd name="connsiteY89" fmla="*/ 2366455 h 2451662"/>
              <a:gd name="connsiteX90" fmla="*/ 1278089 w 2286002"/>
              <a:gd name="connsiteY90" fmla="*/ 2360097 h 2451662"/>
              <a:gd name="connsiteX91" fmla="*/ 1301714 w 2286002"/>
              <a:gd name="connsiteY91" fmla="*/ 2359189 h 2451662"/>
              <a:gd name="connsiteX92" fmla="*/ 1310800 w 2286002"/>
              <a:gd name="connsiteY92" fmla="*/ 2364639 h 2451662"/>
              <a:gd name="connsiteX93" fmla="*/ 1324430 w 2286002"/>
              <a:gd name="connsiteY93" fmla="*/ 2359189 h 2451662"/>
              <a:gd name="connsiteX94" fmla="*/ 1333516 w 2286002"/>
              <a:gd name="connsiteY94" fmla="*/ 2362822 h 2451662"/>
              <a:gd name="connsiteX95" fmla="*/ 1454365 w 2286002"/>
              <a:gd name="connsiteY95" fmla="*/ 2340115 h 2451662"/>
              <a:gd name="connsiteX96" fmla="*/ 1507066 w 2286002"/>
              <a:gd name="connsiteY96" fmla="*/ 2326491 h 2451662"/>
              <a:gd name="connsiteX97" fmla="*/ 1534326 w 2286002"/>
              <a:gd name="connsiteY97" fmla="*/ 2319225 h 2451662"/>
              <a:gd name="connsiteX98" fmla="*/ 1564311 w 2286002"/>
              <a:gd name="connsiteY98" fmla="*/ 2308325 h 2451662"/>
              <a:gd name="connsiteX99" fmla="*/ 1578849 w 2286002"/>
              <a:gd name="connsiteY99" fmla="*/ 2306509 h 2451662"/>
              <a:gd name="connsiteX100" fmla="*/ 1248695 w 2286002"/>
              <a:gd name="connsiteY100" fmla="*/ 2306244 h 2451662"/>
              <a:gd name="connsiteX101" fmla="*/ 1238062 w 2286002"/>
              <a:gd name="connsiteY101" fmla="*/ 2309121 h 2451662"/>
              <a:gd name="connsiteX102" fmla="*/ 1251405 w 2286002"/>
              <a:gd name="connsiteY102" fmla="*/ 2308231 h 2451662"/>
              <a:gd name="connsiteX103" fmla="*/ 1248695 w 2286002"/>
              <a:gd name="connsiteY103" fmla="*/ 2306244 h 2451662"/>
              <a:gd name="connsiteX104" fmla="*/ 1703627 w 2286002"/>
              <a:gd name="connsiteY104" fmla="*/ 2296557 h 2451662"/>
              <a:gd name="connsiteX105" fmla="*/ 1707270 w 2286002"/>
              <a:gd name="connsiteY105" fmla="*/ 2304754 h 2451662"/>
              <a:gd name="connsiteX106" fmla="*/ 1659912 w 2286002"/>
              <a:gd name="connsiteY106" fmla="*/ 2333899 h 2451662"/>
              <a:gd name="connsiteX107" fmla="*/ 1565197 w 2286002"/>
              <a:gd name="connsiteY107" fmla="*/ 2377616 h 2451662"/>
              <a:gd name="connsiteX108" fmla="*/ 1530589 w 2286002"/>
              <a:gd name="connsiteY108" fmla="*/ 2352115 h 2451662"/>
              <a:gd name="connsiteX109" fmla="*/ 1545161 w 2286002"/>
              <a:gd name="connsiteY109" fmla="*/ 2341185 h 2451662"/>
              <a:gd name="connsiteX110" fmla="*/ 1565197 w 2286002"/>
              <a:gd name="connsiteY110" fmla="*/ 2329345 h 2451662"/>
              <a:gd name="connsiteX111" fmla="*/ 1612554 w 2286002"/>
              <a:gd name="connsiteY111" fmla="*/ 2315683 h 2451662"/>
              <a:gd name="connsiteX112" fmla="*/ 1640787 w 2286002"/>
              <a:gd name="connsiteY112" fmla="*/ 2324791 h 2451662"/>
              <a:gd name="connsiteX113" fmla="*/ 1657180 w 2286002"/>
              <a:gd name="connsiteY113" fmla="*/ 2308397 h 2451662"/>
              <a:gd name="connsiteX114" fmla="*/ 1668109 w 2286002"/>
              <a:gd name="connsiteY114" fmla="*/ 2311129 h 2451662"/>
              <a:gd name="connsiteX115" fmla="*/ 1674484 w 2286002"/>
              <a:gd name="connsiteY115" fmla="*/ 2303843 h 2451662"/>
              <a:gd name="connsiteX116" fmla="*/ 1703627 w 2286002"/>
              <a:gd name="connsiteY116" fmla="*/ 2296557 h 2451662"/>
              <a:gd name="connsiteX117" fmla="*/ 1204047 w 2286002"/>
              <a:gd name="connsiteY117" fmla="*/ 2294077 h 2451662"/>
              <a:gd name="connsiteX118" fmla="*/ 1170794 w 2286002"/>
              <a:gd name="connsiteY118" fmla="*/ 2298182 h 2451662"/>
              <a:gd name="connsiteX119" fmla="*/ 1212641 w 2286002"/>
              <a:gd name="connsiteY119" fmla="*/ 2300876 h 2451662"/>
              <a:gd name="connsiteX120" fmla="*/ 1249029 w 2286002"/>
              <a:gd name="connsiteY120" fmla="*/ 2302672 h 2451662"/>
              <a:gd name="connsiteX121" fmla="*/ 1243571 w 2286002"/>
              <a:gd name="connsiteY121" fmla="*/ 2295488 h 2451662"/>
              <a:gd name="connsiteX122" fmla="*/ 1208092 w 2286002"/>
              <a:gd name="connsiteY122" fmla="*/ 2298182 h 2451662"/>
              <a:gd name="connsiteX123" fmla="*/ 1204047 w 2286002"/>
              <a:gd name="connsiteY123" fmla="*/ 2294077 h 2451662"/>
              <a:gd name="connsiteX124" fmla="*/ 1016140 w 2286002"/>
              <a:gd name="connsiteY124" fmla="*/ 2287552 h 2451662"/>
              <a:gd name="connsiteX125" fmla="*/ 1008310 w 2286002"/>
              <a:gd name="connsiteY125" fmla="*/ 2288357 h 2451662"/>
              <a:gd name="connsiteX126" fmla="*/ 1003770 w 2286002"/>
              <a:gd name="connsiteY126" fmla="*/ 2297391 h 2451662"/>
              <a:gd name="connsiteX127" fmla="*/ 1051889 w 2286002"/>
              <a:gd name="connsiteY127" fmla="*/ 2307328 h 2451662"/>
              <a:gd name="connsiteX128" fmla="*/ 982889 w 2286002"/>
              <a:gd name="connsiteY128" fmla="*/ 2303715 h 2451662"/>
              <a:gd name="connsiteX129" fmla="*/ 1067323 w 2286002"/>
              <a:gd name="connsiteY129" fmla="*/ 2316362 h 2451662"/>
              <a:gd name="connsiteX130" fmla="*/ 1068231 w 2286002"/>
              <a:gd name="connsiteY130" fmla="*/ 2311845 h 2451662"/>
              <a:gd name="connsiteX131" fmla="*/ 1071862 w 2286002"/>
              <a:gd name="connsiteY131" fmla="*/ 2312749 h 2451662"/>
              <a:gd name="connsiteX132" fmla="*/ 1090020 w 2286002"/>
              <a:gd name="connsiteY132" fmla="*/ 2315459 h 2451662"/>
              <a:gd name="connsiteX133" fmla="*/ 1129967 w 2286002"/>
              <a:gd name="connsiteY133" fmla="*/ 2319072 h 2451662"/>
              <a:gd name="connsiteX134" fmla="*/ 1213493 w 2286002"/>
              <a:gd name="connsiteY134" fmla="*/ 2317265 h 2451662"/>
              <a:gd name="connsiteX135" fmla="*/ 1218940 w 2286002"/>
              <a:gd name="connsiteY135" fmla="*/ 2319976 h 2451662"/>
              <a:gd name="connsiteX136" fmla="*/ 1235283 w 2286002"/>
              <a:gd name="connsiteY136" fmla="*/ 2316362 h 2451662"/>
              <a:gd name="connsiteX137" fmla="*/ 1213493 w 2286002"/>
              <a:gd name="connsiteY137" fmla="*/ 2314555 h 2451662"/>
              <a:gd name="connsiteX138" fmla="*/ 1216217 w 2286002"/>
              <a:gd name="connsiteY138" fmla="*/ 2310038 h 2451662"/>
              <a:gd name="connsiteX139" fmla="*/ 1102731 w 2286002"/>
              <a:gd name="connsiteY139" fmla="*/ 2299198 h 2451662"/>
              <a:gd name="connsiteX140" fmla="*/ 1080033 w 2286002"/>
              <a:gd name="connsiteY140" fmla="*/ 2304618 h 2451662"/>
              <a:gd name="connsiteX141" fmla="*/ 1080941 w 2286002"/>
              <a:gd name="connsiteY141" fmla="*/ 2297391 h 2451662"/>
              <a:gd name="connsiteX142" fmla="*/ 1064599 w 2286002"/>
              <a:gd name="connsiteY142" fmla="*/ 2296487 h 2451662"/>
              <a:gd name="connsiteX143" fmla="*/ 1060968 w 2286002"/>
              <a:gd name="connsiteY143" fmla="*/ 2301908 h 2451662"/>
              <a:gd name="connsiteX144" fmla="*/ 1029191 w 2286002"/>
              <a:gd name="connsiteY144" fmla="*/ 2294680 h 2451662"/>
              <a:gd name="connsiteX145" fmla="*/ 1043718 w 2286002"/>
              <a:gd name="connsiteY145" fmla="*/ 2293777 h 2451662"/>
              <a:gd name="connsiteX146" fmla="*/ 1016140 w 2286002"/>
              <a:gd name="connsiteY146" fmla="*/ 2287552 h 2451662"/>
              <a:gd name="connsiteX147" fmla="*/ 1157225 w 2286002"/>
              <a:gd name="connsiteY147" fmla="*/ 2285823 h 2451662"/>
              <a:gd name="connsiteX148" fmla="*/ 1146333 w 2286002"/>
              <a:gd name="connsiteY148" fmla="*/ 2288517 h 2451662"/>
              <a:gd name="connsiteX149" fmla="*/ 1185362 w 2286002"/>
              <a:gd name="connsiteY149" fmla="*/ 2292109 h 2451662"/>
              <a:gd name="connsiteX150" fmla="*/ 1235283 w 2286002"/>
              <a:gd name="connsiteY150" fmla="*/ 2291211 h 2451662"/>
              <a:gd name="connsiteX151" fmla="*/ 1157225 w 2286002"/>
              <a:gd name="connsiteY151" fmla="*/ 2285823 h 2451662"/>
              <a:gd name="connsiteX152" fmla="*/ 1342519 w 2286002"/>
              <a:gd name="connsiteY152" fmla="*/ 2283603 h 2451662"/>
              <a:gd name="connsiteX153" fmla="*/ 1339798 w 2286002"/>
              <a:gd name="connsiteY153" fmla="*/ 2288329 h 2451662"/>
              <a:gd name="connsiteX154" fmla="*/ 1353404 w 2286002"/>
              <a:gd name="connsiteY154" fmla="*/ 2283603 h 2451662"/>
              <a:gd name="connsiteX155" fmla="*/ 1342519 w 2286002"/>
              <a:gd name="connsiteY155" fmla="*/ 2283603 h 2451662"/>
              <a:gd name="connsiteX156" fmla="*/ 1138769 w 2286002"/>
              <a:gd name="connsiteY156" fmla="*/ 2282052 h 2451662"/>
              <a:gd name="connsiteX157" fmla="*/ 1085181 w 2286002"/>
              <a:gd name="connsiteY157" fmla="*/ 2284781 h 2451662"/>
              <a:gd name="connsiteX158" fmla="*/ 1138769 w 2286002"/>
              <a:gd name="connsiteY158" fmla="*/ 2282052 h 2451662"/>
              <a:gd name="connsiteX159" fmla="*/ 1040150 w 2286002"/>
              <a:gd name="connsiteY159" fmla="*/ 2281324 h 2451662"/>
              <a:gd name="connsiteX160" fmla="*/ 1049221 w 2286002"/>
              <a:gd name="connsiteY160" fmla="*/ 2290219 h 2451662"/>
              <a:gd name="connsiteX161" fmla="*/ 1074618 w 2286002"/>
              <a:gd name="connsiteY161" fmla="*/ 2287550 h 2451662"/>
              <a:gd name="connsiteX162" fmla="*/ 1040150 w 2286002"/>
              <a:gd name="connsiteY162" fmla="*/ 2281324 h 2451662"/>
              <a:gd name="connsiteX163" fmla="*/ 1816788 w 2286002"/>
              <a:gd name="connsiteY163" fmla="*/ 2280435 h 2451662"/>
              <a:gd name="connsiteX164" fmla="*/ 1802246 w 2286002"/>
              <a:gd name="connsiteY164" fmla="*/ 2292109 h 2451662"/>
              <a:gd name="connsiteX165" fmla="*/ 1766798 w 2286002"/>
              <a:gd name="connsiteY165" fmla="*/ 2303784 h 2451662"/>
              <a:gd name="connsiteX166" fmla="*/ 1759527 w 2286002"/>
              <a:gd name="connsiteY166" fmla="*/ 2302886 h 2451662"/>
              <a:gd name="connsiteX167" fmla="*/ 1771343 w 2286002"/>
              <a:gd name="connsiteY167" fmla="*/ 2292109 h 2451662"/>
              <a:gd name="connsiteX168" fmla="*/ 1764981 w 2286002"/>
              <a:gd name="connsiteY168" fmla="*/ 2286721 h 2451662"/>
              <a:gd name="connsiteX169" fmla="*/ 1781341 w 2286002"/>
              <a:gd name="connsiteY169" fmla="*/ 2284925 h 2451662"/>
              <a:gd name="connsiteX170" fmla="*/ 1774070 w 2286002"/>
              <a:gd name="connsiteY170" fmla="*/ 2292109 h 2451662"/>
              <a:gd name="connsiteX171" fmla="*/ 1793157 w 2286002"/>
              <a:gd name="connsiteY171" fmla="*/ 2281332 h 2451662"/>
              <a:gd name="connsiteX172" fmla="*/ 1793157 w 2286002"/>
              <a:gd name="connsiteY172" fmla="*/ 2288517 h 2451662"/>
              <a:gd name="connsiteX173" fmla="*/ 1816788 w 2286002"/>
              <a:gd name="connsiteY173" fmla="*/ 2280435 h 2451662"/>
              <a:gd name="connsiteX174" fmla="*/ 1271621 w 2286002"/>
              <a:gd name="connsiteY174" fmla="*/ 2279323 h 2451662"/>
              <a:gd name="connsiteX175" fmla="*/ 1261614 w 2286002"/>
              <a:gd name="connsiteY175" fmla="*/ 2284743 h 2451662"/>
              <a:gd name="connsiteX176" fmla="*/ 1275259 w 2286002"/>
              <a:gd name="connsiteY176" fmla="*/ 2285646 h 2451662"/>
              <a:gd name="connsiteX177" fmla="*/ 1253426 w 2286002"/>
              <a:gd name="connsiteY177" fmla="*/ 2294680 h 2451662"/>
              <a:gd name="connsiteX178" fmla="*/ 1267982 w 2286002"/>
              <a:gd name="connsiteY178" fmla="*/ 2300101 h 2451662"/>
              <a:gd name="connsiteX179" fmla="*/ 1261614 w 2286002"/>
              <a:gd name="connsiteY179" fmla="*/ 2294680 h 2451662"/>
              <a:gd name="connsiteX180" fmla="*/ 1312557 w 2286002"/>
              <a:gd name="connsiteY180" fmla="*/ 2281129 h 2451662"/>
              <a:gd name="connsiteX181" fmla="*/ 1271621 w 2286002"/>
              <a:gd name="connsiteY181" fmla="*/ 2279323 h 2451662"/>
              <a:gd name="connsiteX182" fmla="*/ 1075452 w 2286002"/>
              <a:gd name="connsiteY182" fmla="*/ 2277441 h 2451662"/>
              <a:gd name="connsiteX183" fmla="*/ 1071783 w 2286002"/>
              <a:gd name="connsiteY183" fmla="*/ 2282830 h 2451662"/>
              <a:gd name="connsiteX184" fmla="*/ 1082790 w 2286002"/>
              <a:gd name="connsiteY184" fmla="*/ 2282830 h 2451662"/>
              <a:gd name="connsiteX185" fmla="*/ 1075452 w 2286002"/>
              <a:gd name="connsiteY185" fmla="*/ 2277441 h 2451662"/>
              <a:gd name="connsiteX186" fmla="*/ 927296 w 2286002"/>
              <a:gd name="connsiteY186" fmla="*/ 2274764 h 2451662"/>
              <a:gd name="connsiteX187" fmla="*/ 942761 w 2286002"/>
              <a:gd name="connsiteY187" fmla="*/ 2280991 h 2451662"/>
              <a:gd name="connsiteX188" fmla="*/ 947309 w 2286002"/>
              <a:gd name="connsiteY188" fmla="*/ 2276543 h 2451662"/>
              <a:gd name="connsiteX189" fmla="*/ 927296 w 2286002"/>
              <a:gd name="connsiteY189" fmla="*/ 2274764 h 2451662"/>
              <a:gd name="connsiteX190" fmla="*/ 990116 w 2286002"/>
              <a:gd name="connsiteY190" fmla="*/ 2270984 h 2451662"/>
              <a:gd name="connsiteX191" fmla="*/ 990116 w 2286002"/>
              <a:gd name="connsiteY191" fmla="*/ 2281944 h 2451662"/>
              <a:gd name="connsiteX192" fmla="*/ 1029032 w 2286002"/>
              <a:gd name="connsiteY192" fmla="*/ 2281031 h 2451662"/>
              <a:gd name="connsiteX193" fmla="*/ 990116 w 2286002"/>
              <a:gd name="connsiteY193" fmla="*/ 2270984 h 2451662"/>
              <a:gd name="connsiteX194" fmla="*/ 1026953 w 2286002"/>
              <a:gd name="connsiteY194" fmla="*/ 2244855 h 2451662"/>
              <a:gd name="connsiteX195" fmla="*/ 1026953 w 2286002"/>
              <a:gd name="connsiteY195" fmla="*/ 2256599 h 2451662"/>
              <a:gd name="connsiteX196" fmla="*/ 1025128 w 2286002"/>
              <a:gd name="connsiteY196" fmla="*/ 2253889 h 2451662"/>
              <a:gd name="connsiteX197" fmla="*/ 1059801 w 2286002"/>
              <a:gd name="connsiteY197" fmla="*/ 2260213 h 2451662"/>
              <a:gd name="connsiteX198" fmla="*/ 1089912 w 2286002"/>
              <a:gd name="connsiteY198" fmla="*/ 2266536 h 2451662"/>
              <a:gd name="connsiteX199" fmla="*/ 1068013 w 2286002"/>
              <a:gd name="connsiteY199" fmla="*/ 2252985 h 2451662"/>
              <a:gd name="connsiteX200" fmla="*/ 1026953 w 2286002"/>
              <a:gd name="connsiteY200" fmla="*/ 2244855 h 2451662"/>
              <a:gd name="connsiteX201" fmla="*/ 1003288 w 2286002"/>
              <a:gd name="connsiteY201" fmla="*/ 2243743 h 2451662"/>
              <a:gd name="connsiteX202" fmla="*/ 1012696 w 2286002"/>
              <a:gd name="connsiteY202" fmla="*/ 2250229 h 2451662"/>
              <a:gd name="connsiteX203" fmla="*/ 1003288 w 2286002"/>
              <a:gd name="connsiteY203" fmla="*/ 2243743 h 2451662"/>
              <a:gd name="connsiteX204" fmla="*/ 1594372 w 2286002"/>
              <a:gd name="connsiteY204" fmla="*/ 2230401 h 2451662"/>
              <a:gd name="connsiteX205" fmla="*/ 1601642 w 2286002"/>
              <a:gd name="connsiteY205" fmla="*/ 2233983 h 2451662"/>
              <a:gd name="connsiteX206" fmla="*/ 1562566 w 2286002"/>
              <a:gd name="connsiteY206" fmla="*/ 2246523 h 2451662"/>
              <a:gd name="connsiteX207" fmla="*/ 1563475 w 2286002"/>
              <a:gd name="connsiteY207" fmla="*/ 2242044 h 2451662"/>
              <a:gd name="connsiteX208" fmla="*/ 1554388 w 2286002"/>
              <a:gd name="connsiteY208" fmla="*/ 2241149 h 2451662"/>
              <a:gd name="connsiteX209" fmla="*/ 1594372 w 2286002"/>
              <a:gd name="connsiteY209" fmla="*/ 2230401 h 2451662"/>
              <a:gd name="connsiteX210" fmla="*/ 1554172 w 2286002"/>
              <a:gd name="connsiteY210" fmla="*/ 2228436 h 2451662"/>
              <a:gd name="connsiteX211" fmla="*/ 1538822 w 2286002"/>
              <a:gd name="connsiteY211" fmla="*/ 2236549 h 2451662"/>
              <a:gd name="connsiteX212" fmla="*/ 1557168 w 2286002"/>
              <a:gd name="connsiteY212" fmla="*/ 2231054 h 2451662"/>
              <a:gd name="connsiteX213" fmla="*/ 1554172 w 2286002"/>
              <a:gd name="connsiteY213" fmla="*/ 2228436 h 2451662"/>
              <a:gd name="connsiteX214" fmla="*/ 623374 w 2286002"/>
              <a:gd name="connsiteY214" fmla="*/ 2225953 h 2451662"/>
              <a:gd name="connsiteX215" fmla="*/ 650997 w 2286002"/>
              <a:gd name="connsiteY215" fmla="*/ 2242075 h 2451662"/>
              <a:gd name="connsiteX216" fmla="*/ 644552 w 2286002"/>
              <a:gd name="connsiteY216" fmla="*/ 2242075 h 2451662"/>
              <a:gd name="connsiteX217" fmla="*/ 623374 w 2286002"/>
              <a:gd name="connsiteY217" fmla="*/ 2225953 h 2451662"/>
              <a:gd name="connsiteX218" fmla="*/ 1684405 w 2286002"/>
              <a:gd name="connsiteY218" fmla="*/ 2224841 h 2451662"/>
              <a:gd name="connsiteX219" fmla="*/ 1660685 w 2286002"/>
              <a:gd name="connsiteY219" fmla="*/ 2247635 h 2451662"/>
              <a:gd name="connsiteX220" fmla="*/ 1659773 w 2286002"/>
              <a:gd name="connsiteY220" fmla="*/ 2244899 h 2451662"/>
              <a:gd name="connsiteX221" fmla="*/ 1656124 w 2286002"/>
              <a:gd name="connsiteY221" fmla="*/ 2244899 h 2451662"/>
              <a:gd name="connsiteX222" fmla="*/ 1681668 w 2286002"/>
              <a:gd name="connsiteY222" fmla="*/ 2232135 h 2451662"/>
              <a:gd name="connsiteX223" fmla="*/ 1684405 w 2286002"/>
              <a:gd name="connsiteY223" fmla="*/ 2224841 h 2451662"/>
              <a:gd name="connsiteX224" fmla="*/ 908891 w 2286002"/>
              <a:gd name="connsiteY224" fmla="*/ 2223729 h 2451662"/>
              <a:gd name="connsiteX225" fmla="*/ 923404 w 2286002"/>
              <a:gd name="connsiteY225" fmla="*/ 2229447 h 2451662"/>
              <a:gd name="connsiteX226" fmla="*/ 908891 w 2286002"/>
              <a:gd name="connsiteY226" fmla="*/ 2223729 h 2451662"/>
              <a:gd name="connsiteX227" fmla="*/ 851689 w 2286002"/>
              <a:gd name="connsiteY227" fmla="*/ 2220394 h 2451662"/>
              <a:gd name="connsiteX228" fmla="*/ 870591 w 2286002"/>
              <a:gd name="connsiteY228" fmla="*/ 2228177 h 2451662"/>
              <a:gd name="connsiteX229" fmla="*/ 851689 w 2286002"/>
              <a:gd name="connsiteY229" fmla="*/ 2220394 h 2451662"/>
              <a:gd name="connsiteX230" fmla="*/ 1615958 w 2286002"/>
              <a:gd name="connsiteY230" fmla="*/ 2219197 h 2451662"/>
              <a:gd name="connsiteX231" fmla="*/ 1624992 w 2286002"/>
              <a:gd name="connsiteY231" fmla="*/ 2220095 h 2451662"/>
              <a:gd name="connsiteX232" fmla="*/ 1621378 w 2286002"/>
              <a:gd name="connsiteY232" fmla="*/ 2224585 h 2451662"/>
              <a:gd name="connsiteX233" fmla="*/ 1596083 w 2286002"/>
              <a:gd name="connsiteY233" fmla="*/ 2228177 h 2451662"/>
              <a:gd name="connsiteX234" fmla="*/ 1615958 w 2286002"/>
              <a:gd name="connsiteY234" fmla="*/ 2219197 h 2451662"/>
              <a:gd name="connsiteX235" fmla="*/ 805736 w 2286002"/>
              <a:gd name="connsiteY235" fmla="*/ 2218772 h 2451662"/>
              <a:gd name="connsiteX236" fmla="*/ 797208 w 2286002"/>
              <a:gd name="connsiteY236" fmla="*/ 2220134 h 2451662"/>
              <a:gd name="connsiteX237" fmla="*/ 870894 w 2286002"/>
              <a:gd name="connsiteY237" fmla="*/ 2254629 h 2451662"/>
              <a:gd name="connsiteX238" fmla="*/ 963684 w 2286002"/>
              <a:gd name="connsiteY238" fmla="*/ 2274601 h 2451662"/>
              <a:gd name="connsiteX239" fmla="*/ 952768 w 2286002"/>
              <a:gd name="connsiteY239" fmla="*/ 2274601 h 2451662"/>
              <a:gd name="connsiteX240" fmla="*/ 969142 w 2286002"/>
              <a:gd name="connsiteY240" fmla="*/ 2276416 h 2451662"/>
              <a:gd name="connsiteX241" fmla="*/ 971871 w 2286002"/>
              <a:gd name="connsiteY241" fmla="*/ 2288218 h 2451662"/>
              <a:gd name="connsiteX242" fmla="*/ 982788 w 2286002"/>
              <a:gd name="connsiteY242" fmla="*/ 2277324 h 2451662"/>
              <a:gd name="connsiteX243" fmla="*/ 951858 w 2286002"/>
              <a:gd name="connsiteY243" fmla="*/ 2268246 h 2451662"/>
              <a:gd name="connsiteX244" fmla="*/ 965503 w 2286002"/>
              <a:gd name="connsiteY244" fmla="*/ 2268246 h 2451662"/>
              <a:gd name="connsiteX245" fmla="*/ 953677 w 2286002"/>
              <a:gd name="connsiteY245" fmla="*/ 2260984 h 2451662"/>
              <a:gd name="connsiteX246" fmla="*/ 949129 w 2286002"/>
              <a:gd name="connsiteY246" fmla="*/ 2266431 h 2451662"/>
              <a:gd name="connsiteX247" fmla="*/ 895456 w 2286002"/>
              <a:gd name="connsiteY247" fmla="*/ 2249183 h 2451662"/>
              <a:gd name="connsiteX248" fmla="*/ 875442 w 2286002"/>
              <a:gd name="connsiteY248" fmla="*/ 2249183 h 2451662"/>
              <a:gd name="connsiteX249" fmla="*/ 877262 w 2286002"/>
              <a:gd name="connsiteY249" fmla="*/ 2243736 h 2451662"/>
              <a:gd name="connsiteX250" fmla="*/ 840874 w 2286002"/>
              <a:gd name="connsiteY250" fmla="*/ 2234658 h 2451662"/>
              <a:gd name="connsiteX251" fmla="*/ 854519 w 2286002"/>
              <a:gd name="connsiteY251" fmla="*/ 2235566 h 2451662"/>
              <a:gd name="connsiteX252" fmla="*/ 825408 w 2286002"/>
              <a:gd name="connsiteY252" fmla="*/ 2222857 h 2451662"/>
              <a:gd name="connsiteX253" fmla="*/ 824499 w 2286002"/>
              <a:gd name="connsiteY253" fmla="*/ 2231027 h 2451662"/>
              <a:gd name="connsiteX254" fmla="*/ 819040 w 2286002"/>
              <a:gd name="connsiteY254" fmla="*/ 2222857 h 2451662"/>
              <a:gd name="connsiteX255" fmla="*/ 805736 w 2286002"/>
              <a:gd name="connsiteY255" fmla="*/ 2218772 h 2451662"/>
              <a:gd name="connsiteX256" fmla="*/ 1636041 w 2286002"/>
              <a:gd name="connsiteY256" fmla="*/ 2210387 h 2451662"/>
              <a:gd name="connsiteX257" fmla="*/ 1630620 w 2286002"/>
              <a:gd name="connsiteY257" fmla="*/ 2219421 h 2451662"/>
              <a:gd name="connsiteX258" fmla="*/ 1627007 w 2286002"/>
              <a:gd name="connsiteY258" fmla="*/ 2216711 h 2451662"/>
              <a:gd name="connsiteX259" fmla="*/ 1636041 w 2286002"/>
              <a:gd name="connsiteY259" fmla="*/ 2210387 h 2451662"/>
              <a:gd name="connsiteX260" fmla="*/ 1069188 w 2286002"/>
              <a:gd name="connsiteY260" fmla="*/ 2209090 h 2451662"/>
              <a:gd name="connsiteX261" fmla="*/ 1090981 w 2286002"/>
              <a:gd name="connsiteY261" fmla="*/ 2218355 h 2451662"/>
              <a:gd name="connsiteX262" fmla="*/ 1057384 w 2286002"/>
              <a:gd name="connsiteY262" fmla="*/ 2218355 h 2451662"/>
              <a:gd name="connsiteX263" fmla="*/ 1082809 w 2286002"/>
              <a:gd name="connsiteY263" fmla="*/ 2222061 h 2451662"/>
              <a:gd name="connsiteX264" fmla="*/ 1109141 w 2286002"/>
              <a:gd name="connsiteY264" fmla="*/ 2226694 h 2451662"/>
              <a:gd name="connsiteX265" fmla="*/ 1136382 w 2286002"/>
              <a:gd name="connsiteY265" fmla="*/ 2228663 h 2451662"/>
              <a:gd name="connsiteX266" fmla="*/ 1147659 w 2286002"/>
              <a:gd name="connsiteY266" fmla="*/ 2227465 h 2451662"/>
              <a:gd name="connsiteX267" fmla="*/ 1151365 w 2286002"/>
              <a:gd name="connsiteY267" fmla="*/ 2227201 h 2451662"/>
              <a:gd name="connsiteX268" fmla="*/ 1151919 w 2286002"/>
              <a:gd name="connsiteY268" fmla="*/ 2227012 h 2451662"/>
              <a:gd name="connsiteX269" fmla="*/ 1163623 w 2286002"/>
              <a:gd name="connsiteY269" fmla="*/ 2225768 h 2451662"/>
              <a:gd name="connsiteX270" fmla="*/ 1155904 w 2286002"/>
              <a:gd name="connsiteY270" fmla="*/ 2225652 h 2451662"/>
              <a:gd name="connsiteX271" fmla="*/ 1151919 w 2286002"/>
              <a:gd name="connsiteY271" fmla="*/ 2227012 h 2451662"/>
              <a:gd name="connsiteX272" fmla="*/ 1147659 w 2286002"/>
              <a:gd name="connsiteY272" fmla="*/ 2227465 h 2451662"/>
              <a:gd name="connsiteX273" fmla="*/ 1145462 w 2286002"/>
              <a:gd name="connsiteY273" fmla="*/ 2227621 h 2451662"/>
              <a:gd name="connsiteX274" fmla="*/ 1150910 w 2286002"/>
              <a:gd name="connsiteY274" fmla="*/ 2226694 h 2451662"/>
              <a:gd name="connsiteX275" fmla="*/ 1143646 w 2286002"/>
              <a:gd name="connsiteY275" fmla="*/ 2222988 h 2451662"/>
              <a:gd name="connsiteX276" fmla="*/ 1166347 w 2286002"/>
              <a:gd name="connsiteY276" fmla="*/ 2222988 h 2451662"/>
              <a:gd name="connsiteX277" fmla="*/ 1121854 w 2286002"/>
              <a:gd name="connsiteY277" fmla="*/ 2210943 h 2451662"/>
              <a:gd name="connsiteX278" fmla="*/ 1120946 w 2286002"/>
              <a:gd name="connsiteY278" fmla="*/ 2220209 h 2451662"/>
              <a:gd name="connsiteX279" fmla="*/ 1110957 w 2286002"/>
              <a:gd name="connsiteY279" fmla="*/ 2222061 h 2451662"/>
              <a:gd name="connsiteX280" fmla="*/ 1116405 w 2286002"/>
              <a:gd name="connsiteY280" fmla="*/ 2215576 h 2451662"/>
              <a:gd name="connsiteX281" fmla="*/ 1084625 w 2286002"/>
              <a:gd name="connsiteY281" fmla="*/ 2210016 h 2451662"/>
              <a:gd name="connsiteX282" fmla="*/ 1069188 w 2286002"/>
              <a:gd name="connsiteY282" fmla="*/ 2209090 h 2451662"/>
              <a:gd name="connsiteX283" fmla="*/ 1533224 w 2286002"/>
              <a:gd name="connsiteY283" fmla="*/ 2207564 h 2451662"/>
              <a:gd name="connsiteX284" fmla="*/ 1520476 w 2286002"/>
              <a:gd name="connsiteY284" fmla="*/ 2213167 h 2451662"/>
              <a:gd name="connsiteX285" fmla="*/ 1536042 w 2286002"/>
              <a:gd name="connsiteY285" fmla="*/ 2209460 h 2451662"/>
              <a:gd name="connsiteX286" fmla="*/ 1533224 w 2286002"/>
              <a:gd name="connsiteY286" fmla="*/ 2207564 h 2451662"/>
              <a:gd name="connsiteX287" fmla="*/ 546418 w 2286002"/>
              <a:gd name="connsiteY287" fmla="*/ 2206496 h 2451662"/>
              <a:gd name="connsiteX288" fmla="*/ 553773 w 2286002"/>
              <a:gd name="connsiteY288" fmla="*/ 2211012 h 2451662"/>
              <a:gd name="connsiteX289" fmla="*/ 561129 w 2286002"/>
              <a:gd name="connsiteY289" fmla="*/ 2220950 h 2451662"/>
              <a:gd name="connsiteX290" fmla="*/ 541821 w 2286002"/>
              <a:gd name="connsiteY290" fmla="*/ 2207399 h 2451662"/>
              <a:gd name="connsiteX291" fmla="*/ 546418 w 2286002"/>
              <a:gd name="connsiteY291" fmla="*/ 2206496 h 2451662"/>
              <a:gd name="connsiteX292" fmla="*/ 1564450 w 2286002"/>
              <a:gd name="connsiteY292" fmla="*/ 2191457 h 2451662"/>
              <a:gd name="connsiteX293" fmla="*/ 1569954 w 2286002"/>
              <a:gd name="connsiteY293" fmla="*/ 2193987 h 2451662"/>
              <a:gd name="connsiteX294" fmla="*/ 1551608 w 2286002"/>
              <a:gd name="connsiteY294" fmla="*/ 2198388 h 2451662"/>
              <a:gd name="connsiteX295" fmla="*/ 1553443 w 2286002"/>
              <a:gd name="connsiteY295" fmla="*/ 2194867 h 2451662"/>
              <a:gd name="connsiteX296" fmla="*/ 1564450 w 2286002"/>
              <a:gd name="connsiteY296" fmla="*/ 2191457 h 2451662"/>
              <a:gd name="connsiteX297" fmla="*/ 1463400 w 2286002"/>
              <a:gd name="connsiteY297" fmla="*/ 2190930 h 2451662"/>
              <a:gd name="connsiteX298" fmla="*/ 1463400 w 2286002"/>
              <a:gd name="connsiteY298" fmla="*/ 2195933 h 2451662"/>
              <a:gd name="connsiteX299" fmla="*/ 1461547 w 2286002"/>
              <a:gd name="connsiteY299" fmla="*/ 2193932 h 2451662"/>
              <a:gd name="connsiteX300" fmla="*/ 1463400 w 2286002"/>
              <a:gd name="connsiteY300" fmla="*/ 2190930 h 2451662"/>
              <a:gd name="connsiteX301" fmla="*/ 1550798 w 2286002"/>
              <a:gd name="connsiteY301" fmla="*/ 2189151 h 2451662"/>
              <a:gd name="connsiteX302" fmla="*/ 1554388 w 2286002"/>
              <a:gd name="connsiteY302" fmla="*/ 2190262 h 2451662"/>
              <a:gd name="connsiteX303" fmla="*/ 1552535 w 2286002"/>
              <a:gd name="connsiteY303" fmla="*/ 2193820 h 2451662"/>
              <a:gd name="connsiteX304" fmla="*/ 1546049 w 2286002"/>
              <a:gd name="connsiteY304" fmla="*/ 2195599 h 2451662"/>
              <a:gd name="connsiteX305" fmla="*/ 1544196 w 2286002"/>
              <a:gd name="connsiteY305" fmla="*/ 2196489 h 2451662"/>
              <a:gd name="connsiteX306" fmla="*/ 1537710 w 2286002"/>
              <a:gd name="connsiteY306" fmla="*/ 2193820 h 2451662"/>
              <a:gd name="connsiteX307" fmla="*/ 1544196 w 2286002"/>
              <a:gd name="connsiteY307" fmla="*/ 2191152 h 2451662"/>
              <a:gd name="connsiteX308" fmla="*/ 1545122 w 2286002"/>
              <a:gd name="connsiteY308" fmla="*/ 2192041 h 2451662"/>
              <a:gd name="connsiteX309" fmla="*/ 1550798 w 2286002"/>
              <a:gd name="connsiteY309" fmla="*/ 2189151 h 2451662"/>
              <a:gd name="connsiteX310" fmla="*/ 948164 w 2286002"/>
              <a:gd name="connsiteY310" fmla="*/ 2186482 h 2451662"/>
              <a:gd name="connsiteX311" fmla="*/ 944530 w 2286002"/>
              <a:gd name="connsiteY311" fmla="*/ 2190148 h 2451662"/>
              <a:gd name="connsiteX312" fmla="*/ 967244 w 2286002"/>
              <a:gd name="connsiteY312" fmla="*/ 2199314 h 2451662"/>
              <a:gd name="connsiteX313" fmla="*/ 979964 w 2286002"/>
              <a:gd name="connsiteY313" fmla="*/ 2202980 h 2451662"/>
              <a:gd name="connsiteX314" fmla="*/ 993593 w 2286002"/>
              <a:gd name="connsiteY314" fmla="*/ 2204813 h 2451662"/>
              <a:gd name="connsiteX315" fmla="*/ 1043564 w 2286002"/>
              <a:gd name="connsiteY315" fmla="*/ 2211229 h 2451662"/>
              <a:gd name="connsiteX316" fmla="*/ 1034479 w 2286002"/>
              <a:gd name="connsiteY316" fmla="*/ 2215812 h 2451662"/>
              <a:gd name="connsiteX317" fmla="*/ 1049925 w 2286002"/>
              <a:gd name="connsiteY317" fmla="*/ 2218561 h 2451662"/>
              <a:gd name="connsiteX318" fmla="*/ 1048107 w 2286002"/>
              <a:gd name="connsiteY318" fmla="*/ 2212145 h 2451662"/>
              <a:gd name="connsiteX319" fmla="*/ 1066279 w 2286002"/>
              <a:gd name="connsiteY319" fmla="*/ 2213978 h 2451662"/>
              <a:gd name="connsiteX320" fmla="*/ 1014490 w 2286002"/>
              <a:gd name="connsiteY320" fmla="*/ 2197481 h 2451662"/>
              <a:gd name="connsiteX321" fmla="*/ 983598 w 2286002"/>
              <a:gd name="connsiteY321" fmla="*/ 2194731 h 2451662"/>
              <a:gd name="connsiteX322" fmla="*/ 948164 w 2286002"/>
              <a:gd name="connsiteY322" fmla="*/ 2186482 h 2451662"/>
              <a:gd name="connsiteX323" fmla="*/ 1639665 w 2286002"/>
              <a:gd name="connsiteY323" fmla="*/ 2178987 h 2451662"/>
              <a:gd name="connsiteX324" fmla="*/ 1628024 w 2286002"/>
              <a:gd name="connsiteY324" fmla="*/ 2183077 h 2451662"/>
              <a:gd name="connsiteX325" fmla="*/ 1641670 w 2286002"/>
              <a:gd name="connsiteY325" fmla="*/ 2182139 h 2451662"/>
              <a:gd name="connsiteX326" fmla="*/ 1639665 w 2286002"/>
              <a:gd name="connsiteY326" fmla="*/ 2178987 h 2451662"/>
              <a:gd name="connsiteX327" fmla="*/ 1589857 w 2286002"/>
              <a:gd name="connsiteY327" fmla="*/ 2177587 h 2451662"/>
              <a:gd name="connsiteX328" fmla="*/ 1591636 w 2286002"/>
              <a:gd name="connsiteY328" fmla="*/ 2179366 h 2451662"/>
              <a:gd name="connsiteX329" fmla="*/ 1589857 w 2286002"/>
              <a:gd name="connsiteY329" fmla="*/ 2182035 h 2451662"/>
              <a:gd name="connsiteX330" fmla="*/ 1587188 w 2286002"/>
              <a:gd name="connsiteY330" fmla="*/ 2180256 h 2451662"/>
              <a:gd name="connsiteX331" fmla="*/ 1589857 w 2286002"/>
              <a:gd name="connsiteY331" fmla="*/ 2177587 h 2451662"/>
              <a:gd name="connsiteX332" fmla="*/ 612032 w 2286002"/>
              <a:gd name="connsiteY332" fmla="*/ 2173695 h 2451662"/>
              <a:gd name="connsiteX333" fmla="*/ 628406 w 2286002"/>
              <a:gd name="connsiteY333" fmla="*/ 2189262 h 2451662"/>
              <a:gd name="connsiteX334" fmla="*/ 612032 w 2286002"/>
              <a:gd name="connsiteY334" fmla="*/ 2173695 h 2451662"/>
              <a:gd name="connsiteX335" fmla="*/ 1455988 w 2286002"/>
              <a:gd name="connsiteY335" fmla="*/ 2169557 h 2451662"/>
              <a:gd name="connsiteX336" fmla="*/ 1434106 w 2286002"/>
              <a:gd name="connsiteY336" fmla="*/ 2174746 h 2451662"/>
              <a:gd name="connsiteX337" fmla="*/ 1433195 w 2286002"/>
              <a:gd name="connsiteY337" fmla="*/ 2171286 h 2451662"/>
              <a:gd name="connsiteX338" fmla="*/ 1455988 w 2286002"/>
              <a:gd name="connsiteY338" fmla="*/ 2169557 h 2451662"/>
              <a:gd name="connsiteX339" fmla="*/ 553644 w 2286002"/>
              <a:gd name="connsiteY339" fmla="*/ 2169248 h 2451662"/>
              <a:gd name="connsiteX340" fmla="*/ 549065 w 2286002"/>
              <a:gd name="connsiteY340" fmla="*/ 2171055 h 2451662"/>
              <a:gd name="connsiteX341" fmla="*/ 551813 w 2286002"/>
              <a:gd name="connsiteY341" fmla="*/ 2172862 h 2451662"/>
              <a:gd name="connsiteX342" fmla="*/ 562800 w 2286002"/>
              <a:gd name="connsiteY342" fmla="*/ 2176475 h 2451662"/>
              <a:gd name="connsiteX343" fmla="*/ 553644 w 2286002"/>
              <a:gd name="connsiteY343" fmla="*/ 2169248 h 2451662"/>
              <a:gd name="connsiteX344" fmla="*/ 1770001 w 2286002"/>
              <a:gd name="connsiteY344" fmla="*/ 2152981 h 2451662"/>
              <a:gd name="connsiteX345" fmla="*/ 1769861 w 2286002"/>
              <a:gd name="connsiteY345" fmla="*/ 2153184 h 2451662"/>
              <a:gd name="connsiteX346" fmla="*/ 1769872 w 2286002"/>
              <a:gd name="connsiteY346" fmla="*/ 2153070 h 2451662"/>
              <a:gd name="connsiteX347" fmla="*/ 550844 w 2286002"/>
              <a:gd name="connsiteY347" fmla="*/ 2144787 h 2451662"/>
              <a:gd name="connsiteX348" fmla="*/ 548150 w 2286002"/>
              <a:gd name="connsiteY348" fmla="*/ 2148345 h 2451662"/>
              <a:gd name="connsiteX349" fmla="*/ 559824 w 2286002"/>
              <a:gd name="connsiteY349" fmla="*/ 2150124 h 2451662"/>
              <a:gd name="connsiteX350" fmla="*/ 550844 w 2286002"/>
              <a:gd name="connsiteY350" fmla="*/ 2144787 h 2451662"/>
              <a:gd name="connsiteX351" fmla="*/ 1586076 w 2286002"/>
              <a:gd name="connsiteY351" fmla="*/ 2129221 h 2451662"/>
              <a:gd name="connsiteX352" fmla="*/ 1574253 w 2286002"/>
              <a:gd name="connsiteY352" fmla="*/ 2131950 h 2451662"/>
              <a:gd name="connsiteX353" fmla="*/ 1546971 w 2286002"/>
              <a:gd name="connsiteY353" fmla="*/ 2138318 h 2451662"/>
              <a:gd name="connsiteX354" fmla="*/ 1516959 w 2286002"/>
              <a:gd name="connsiteY354" fmla="*/ 2149234 h 2451662"/>
              <a:gd name="connsiteX355" fmla="*/ 1457846 w 2286002"/>
              <a:gd name="connsiteY355" fmla="*/ 2170157 h 2451662"/>
              <a:gd name="connsiteX356" fmla="*/ 1419650 w 2286002"/>
              <a:gd name="connsiteY356" fmla="*/ 2170157 h 2451662"/>
              <a:gd name="connsiteX357" fmla="*/ 1418740 w 2286002"/>
              <a:gd name="connsiteY357" fmla="*/ 2189262 h 2451662"/>
              <a:gd name="connsiteX358" fmla="*/ 1489676 w 2286002"/>
              <a:gd name="connsiteY358" fmla="*/ 2170157 h 2451662"/>
              <a:gd name="connsiteX359" fmla="*/ 1557884 w 2286002"/>
              <a:gd name="connsiteY359" fmla="*/ 2145596 h 2451662"/>
              <a:gd name="connsiteX360" fmla="*/ 1583348 w 2286002"/>
              <a:gd name="connsiteY360" fmla="*/ 2131040 h 2451662"/>
              <a:gd name="connsiteX361" fmla="*/ 1586076 w 2286002"/>
              <a:gd name="connsiteY361" fmla="*/ 2129221 h 2451662"/>
              <a:gd name="connsiteX362" fmla="*/ 537495 w 2286002"/>
              <a:gd name="connsiteY362" fmla="*/ 2129221 h 2451662"/>
              <a:gd name="connsiteX363" fmla="*/ 534807 w 2286002"/>
              <a:gd name="connsiteY363" fmla="*/ 2132874 h 2451662"/>
              <a:gd name="connsiteX364" fmla="*/ 549138 w 2286002"/>
              <a:gd name="connsiteY364" fmla="*/ 2142007 h 2451662"/>
              <a:gd name="connsiteX365" fmla="*/ 537495 w 2286002"/>
              <a:gd name="connsiteY365" fmla="*/ 2129221 h 2451662"/>
              <a:gd name="connsiteX366" fmla="*/ 1667243 w 2286002"/>
              <a:gd name="connsiteY366" fmla="*/ 2117546 h 2451662"/>
              <a:gd name="connsiteX367" fmla="*/ 1657231 w 2286002"/>
              <a:gd name="connsiteY367" fmla="*/ 2126634 h 2451662"/>
              <a:gd name="connsiteX368" fmla="*/ 1640847 w 2286002"/>
              <a:gd name="connsiteY368" fmla="*/ 2132995 h 2451662"/>
              <a:gd name="connsiteX369" fmla="*/ 1621733 w 2286002"/>
              <a:gd name="connsiteY369" fmla="*/ 2153896 h 2451662"/>
              <a:gd name="connsiteX370" fmla="*/ 1626285 w 2286002"/>
              <a:gd name="connsiteY370" fmla="*/ 2158440 h 2451662"/>
              <a:gd name="connsiteX371" fmla="*/ 1606261 w 2286002"/>
              <a:gd name="connsiteY371" fmla="*/ 2158440 h 2451662"/>
              <a:gd name="connsiteX372" fmla="*/ 1598979 w 2286002"/>
              <a:gd name="connsiteY372" fmla="*/ 2167527 h 2451662"/>
              <a:gd name="connsiteX373" fmla="*/ 1569853 w 2286002"/>
              <a:gd name="connsiteY373" fmla="*/ 2172979 h 2451662"/>
              <a:gd name="connsiteX374" fmla="*/ 1570763 w 2286002"/>
              <a:gd name="connsiteY374" fmla="*/ 2174797 h 2451662"/>
              <a:gd name="connsiteX375" fmla="*/ 1568943 w 2286002"/>
              <a:gd name="connsiteY375" fmla="*/ 2181158 h 2451662"/>
              <a:gd name="connsiteX376" fmla="*/ 1566213 w 2286002"/>
              <a:gd name="connsiteY376" fmla="*/ 2177523 h 2451662"/>
              <a:gd name="connsiteX377" fmla="*/ 1567123 w 2286002"/>
              <a:gd name="connsiteY377" fmla="*/ 2173888 h 2451662"/>
              <a:gd name="connsiteX378" fmla="*/ 1546189 w 2286002"/>
              <a:gd name="connsiteY378" fmla="*/ 2189337 h 2451662"/>
              <a:gd name="connsiteX379" fmla="*/ 1525255 w 2286002"/>
              <a:gd name="connsiteY379" fmla="*/ 2197515 h 2451662"/>
              <a:gd name="connsiteX380" fmla="*/ 1527985 w 2286002"/>
              <a:gd name="connsiteY380" fmla="*/ 2199332 h 2451662"/>
              <a:gd name="connsiteX381" fmla="*/ 1525255 w 2286002"/>
              <a:gd name="connsiteY381" fmla="*/ 2203876 h 2451662"/>
              <a:gd name="connsiteX382" fmla="*/ 1507051 w 2286002"/>
              <a:gd name="connsiteY382" fmla="*/ 2209329 h 2451662"/>
              <a:gd name="connsiteX383" fmla="*/ 1489758 w 2286002"/>
              <a:gd name="connsiteY383" fmla="*/ 2210238 h 2451662"/>
              <a:gd name="connsiteX384" fmla="*/ 1482476 w 2286002"/>
              <a:gd name="connsiteY384" fmla="*/ 2206602 h 2451662"/>
              <a:gd name="connsiteX385" fmla="*/ 1480656 w 2286002"/>
              <a:gd name="connsiteY385" fmla="*/ 2205694 h 2451662"/>
              <a:gd name="connsiteX386" fmla="*/ 1481566 w 2286002"/>
              <a:gd name="connsiteY386" fmla="*/ 2205694 h 2451662"/>
              <a:gd name="connsiteX387" fmla="*/ 1481566 w 2286002"/>
              <a:gd name="connsiteY387" fmla="*/ 2201150 h 2451662"/>
              <a:gd name="connsiteX388" fmla="*/ 1471554 w 2286002"/>
              <a:gd name="connsiteY388" fmla="*/ 2201150 h 2451662"/>
              <a:gd name="connsiteX389" fmla="*/ 1481566 w 2286002"/>
              <a:gd name="connsiteY389" fmla="*/ 2198424 h 2451662"/>
              <a:gd name="connsiteX390" fmla="*/ 1485207 w 2286002"/>
              <a:gd name="connsiteY390" fmla="*/ 2192063 h 2451662"/>
              <a:gd name="connsiteX391" fmla="*/ 1492488 w 2286002"/>
              <a:gd name="connsiteY391" fmla="*/ 2195698 h 2451662"/>
              <a:gd name="connsiteX392" fmla="*/ 1499770 w 2286002"/>
              <a:gd name="connsiteY392" fmla="*/ 2193880 h 2451662"/>
              <a:gd name="connsiteX393" fmla="*/ 1528895 w 2286002"/>
              <a:gd name="connsiteY393" fmla="*/ 2183884 h 2451662"/>
              <a:gd name="connsiteX394" fmla="*/ 1581686 w 2286002"/>
              <a:gd name="connsiteY394" fmla="*/ 2164801 h 2451662"/>
              <a:gd name="connsiteX395" fmla="*/ 1574404 w 2286002"/>
              <a:gd name="connsiteY395" fmla="*/ 2162074 h 2451662"/>
              <a:gd name="connsiteX396" fmla="*/ 1560752 w 2286002"/>
              <a:gd name="connsiteY396" fmla="*/ 2167527 h 2451662"/>
              <a:gd name="connsiteX397" fmla="*/ 1576225 w 2286002"/>
              <a:gd name="connsiteY397" fmla="*/ 2158440 h 2451662"/>
              <a:gd name="connsiteX398" fmla="*/ 1593518 w 2286002"/>
              <a:gd name="connsiteY398" fmla="*/ 2157531 h 2451662"/>
              <a:gd name="connsiteX399" fmla="*/ 1611722 w 2286002"/>
              <a:gd name="connsiteY399" fmla="*/ 2151170 h 2451662"/>
              <a:gd name="connsiteX400" fmla="*/ 1608991 w 2286002"/>
              <a:gd name="connsiteY400" fmla="*/ 2144808 h 2451662"/>
              <a:gd name="connsiteX401" fmla="*/ 1637206 w 2286002"/>
              <a:gd name="connsiteY401" fmla="*/ 2126634 h 2451662"/>
              <a:gd name="connsiteX402" fmla="*/ 1630835 w 2286002"/>
              <a:gd name="connsiteY402" fmla="*/ 2124816 h 2451662"/>
              <a:gd name="connsiteX403" fmla="*/ 1667243 w 2286002"/>
              <a:gd name="connsiteY403" fmla="*/ 2117546 h 2451662"/>
              <a:gd name="connsiteX404" fmla="*/ 1783334 w 2286002"/>
              <a:gd name="connsiteY404" fmla="*/ 2106843 h 2451662"/>
              <a:gd name="connsiteX405" fmla="*/ 1774758 w 2286002"/>
              <a:gd name="connsiteY405" fmla="*/ 2111963 h 2451662"/>
              <a:gd name="connsiteX406" fmla="*/ 1768054 w 2286002"/>
              <a:gd name="connsiteY406" fmla="*/ 2113099 h 2451662"/>
              <a:gd name="connsiteX407" fmla="*/ 1776974 w 2286002"/>
              <a:gd name="connsiteY407" fmla="*/ 2108458 h 2451662"/>
              <a:gd name="connsiteX408" fmla="*/ 1783508 w 2286002"/>
              <a:gd name="connsiteY408" fmla="*/ 2106740 h 2451662"/>
              <a:gd name="connsiteX409" fmla="*/ 1783540 w 2286002"/>
              <a:gd name="connsiteY409" fmla="*/ 2106791 h 2451662"/>
              <a:gd name="connsiteX410" fmla="*/ 1783334 w 2286002"/>
              <a:gd name="connsiteY410" fmla="*/ 2106843 h 2451662"/>
              <a:gd name="connsiteX411" fmla="*/ 519241 w 2286002"/>
              <a:gd name="connsiteY411" fmla="*/ 2103092 h 2451662"/>
              <a:gd name="connsiteX412" fmla="*/ 553638 w 2286002"/>
              <a:gd name="connsiteY412" fmla="*/ 2134904 h 2451662"/>
              <a:gd name="connsiteX413" fmla="*/ 589845 w 2286002"/>
              <a:gd name="connsiteY413" fmla="*/ 2160353 h 2451662"/>
              <a:gd name="connsiteX414" fmla="*/ 561785 w 2286002"/>
              <a:gd name="connsiteY414" fmla="*/ 2134904 h 2451662"/>
              <a:gd name="connsiteX415" fmla="*/ 519241 w 2286002"/>
              <a:gd name="connsiteY415" fmla="*/ 2103092 h 2451662"/>
              <a:gd name="connsiteX416" fmla="*/ 453543 w 2286002"/>
              <a:gd name="connsiteY416" fmla="*/ 2103092 h 2451662"/>
              <a:gd name="connsiteX417" fmla="*/ 449128 w 2286002"/>
              <a:gd name="connsiteY417" fmla="*/ 2113099 h 2451662"/>
              <a:gd name="connsiteX418" fmla="*/ 453543 w 2286002"/>
              <a:gd name="connsiteY418" fmla="*/ 2103092 h 2451662"/>
              <a:gd name="connsiteX419" fmla="*/ 438399 w 2286002"/>
              <a:gd name="connsiteY419" fmla="*/ 2095680 h 2451662"/>
              <a:gd name="connsiteX420" fmla="*/ 437519 w 2286002"/>
              <a:gd name="connsiteY420" fmla="*/ 2100312 h 2451662"/>
              <a:gd name="connsiteX421" fmla="*/ 441040 w 2286002"/>
              <a:gd name="connsiteY421" fmla="*/ 2100312 h 2451662"/>
              <a:gd name="connsiteX422" fmla="*/ 448082 w 2286002"/>
              <a:gd name="connsiteY422" fmla="*/ 2100312 h 2451662"/>
              <a:gd name="connsiteX423" fmla="*/ 443681 w 2286002"/>
              <a:gd name="connsiteY423" fmla="*/ 2096606 h 2451662"/>
              <a:gd name="connsiteX424" fmla="*/ 438399 w 2286002"/>
              <a:gd name="connsiteY424" fmla="*/ 2095680 h 2451662"/>
              <a:gd name="connsiteX425" fmla="*/ 1588856 w 2286002"/>
              <a:gd name="connsiteY425" fmla="*/ 2094753 h 2451662"/>
              <a:gd name="connsiteX426" fmla="*/ 1588856 w 2286002"/>
              <a:gd name="connsiteY426" fmla="*/ 2095865 h 2451662"/>
              <a:gd name="connsiteX427" fmla="*/ 1588029 w 2286002"/>
              <a:gd name="connsiteY427" fmla="*/ 2095865 h 2451662"/>
              <a:gd name="connsiteX428" fmla="*/ 1588067 w 2286002"/>
              <a:gd name="connsiteY428" fmla="*/ 2095839 h 2451662"/>
              <a:gd name="connsiteX429" fmla="*/ 1588027 w 2286002"/>
              <a:gd name="connsiteY429" fmla="*/ 2095865 h 2451662"/>
              <a:gd name="connsiteX430" fmla="*/ 1587744 w 2286002"/>
              <a:gd name="connsiteY430" fmla="*/ 2095865 h 2451662"/>
              <a:gd name="connsiteX431" fmla="*/ 1588856 w 2286002"/>
              <a:gd name="connsiteY431" fmla="*/ 2094753 h 2451662"/>
              <a:gd name="connsiteX432" fmla="*/ 389153 w 2286002"/>
              <a:gd name="connsiteY432" fmla="*/ 2067846 h 2451662"/>
              <a:gd name="connsiteX433" fmla="*/ 400797 w 2286002"/>
              <a:gd name="connsiteY433" fmla="*/ 2080299 h 2451662"/>
              <a:gd name="connsiteX434" fmla="*/ 393631 w 2286002"/>
              <a:gd name="connsiteY434" fmla="*/ 2071404 h 2451662"/>
              <a:gd name="connsiteX435" fmla="*/ 400797 w 2286002"/>
              <a:gd name="connsiteY435" fmla="*/ 2075851 h 2451662"/>
              <a:gd name="connsiteX436" fmla="*/ 405275 w 2286002"/>
              <a:gd name="connsiteY436" fmla="*/ 2071404 h 2451662"/>
              <a:gd name="connsiteX437" fmla="*/ 389153 w 2286002"/>
              <a:gd name="connsiteY437" fmla="*/ 2067846 h 2451662"/>
              <a:gd name="connsiteX438" fmla="*/ 171666 w 2286002"/>
              <a:gd name="connsiteY438" fmla="*/ 2051946 h 2451662"/>
              <a:gd name="connsiteX439" fmla="*/ 180737 w 2286002"/>
              <a:gd name="connsiteY439" fmla="*/ 2065758 h 2451662"/>
              <a:gd name="connsiteX440" fmla="*/ 182551 w 2286002"/>
              <a:gd name="connsiteY440" fmla="*/ 2081411 h 2451662"/>
              <a:gd name="connsiteX441" fmla="*/ 171666 w 2286002"/>
              <a:gd name="connsiteY441" fmla="*/ 2051946 h 2451662"/>
              <a:gd name="connsiteX442" fmla="*/ 1903499 w 2286002"/>
              <a:gd name="connsiteY442" fmla="*/ 2048601 h 2451662"/>
              <a:gd name="connsiteX443" fmla="*/ 1859866 w 2286002"/>
              <a:gd name="connsiteY443" fmla="*/ 2090388 h 2451662"/>
              <a:gd name="connsiteX444" fmla="*/ 1816233 w 2286002"/>
              <a:gd name="connsiteY444" fmla="*/ 2121275 h 2451662"/>
              <a:gd name="connsiteX445" fmla="*/ 1770001 w 2286002"/>
              <a:gd name="connsiteY445" fmla="*/ 2152981 h 2451662"/>
              <a:gd name="connsiteX446" fmla="*/ 1776462 w 2286002"/>
              <a:gd name="connsiteY446" fmla="*/ 2143645 h 2451662"/>
              <a:gd name="connsiteX447" fmla="*/ 1794416 w 2286002"/>
              <a:gd name="connsiteY447" fmla="*/ 2134901 h 2451662"/>
              <a:gd name="connsiteX448" fmla="*/ 1852593 w 2286002"/>
              <a:gd name="connsiteY448" fmla="*/ 2090388 h 2451662"/>
              <a:gd name="connsiteX449" fmla="*/ 1903499 w 2286002"/>
              <a:gd name="connsiteY449" fmla="*/ 2048601 h 2451662"/>
              <a:gd name="connsiteX450" fmla="*/ 1723512 w 2286002"/>
              <a:gd name="connsiteY450" fmla="*/ 2034066 h 2451662"/>
              <a:gd name="connsiteX451" fmla="*/ 1723616 w 2286002"/>
              <a:gd name="connsiteY451" fmla="*/ 2034115 h 2451662"/>
              <a:gd name="connsiteX452" fmla="*/ 1723439 w 2286002"/>
              <a:gd name="connsiteY452" fmla="*/ 2034256 h 2451662"/>
              <a:gd name="connsiteX453" fmla="*/ 1583297 w 2286002"/>
              <a:gd name="connsiteY453" fmla="*/ 2029709 h 2451662"/>
              <a:gd name="connsiteX454" fmla="*/ 1583297 w 2286002"/>
              <a:gd name="connsiteY454" fmla="*/ 2031377 h 2451662"/>
              <a:gd name="connsiteX455" fmla="*/ 1589968 w 2286002"/>
              <a:gd name="connsiteY455" fmla="*/ 2029709 h 2451662"/>
              <a:gd name="connsiteX456" fmla="*/ 1586156 w 2286002"/>
              <a:gd name="connsiteY456" fmla="*/ 2029709 h 2451662"/>
              <a:gd name="connsiteX457" fmla="*/ 1583297 w 2286002"/>
              <a:gd name="connsiteY457" fmla="*/ 2029709 h 2451662"/>
              <a:gd name="connsiteX458" fmla="*/ 1731693 w 2286002"/>
              <a:gd name="connsiteY458" fmla="*/ 2027707 h 2451662"/>
              <a:gd name="connsiteX459" fmla="*/ 1727148 w 2286002"/>
              <a:gd name="connsiteY459" fmla="*/ 2039517 h 2451662"/>
              <a:gd name="connsiteX460" fmla="*/ 1725671 w 2286002"/>
              <a:gd name="connsiteY460" fmla="*/ 2035088 h 2451662"/>
              <a:gd name="connsiteX461" fmla="*/ 1723616 w 2286002"/>
              <a:gd name="connsiteY461" fmla="*/ 2034115 h 2451662"/>
              <a:gd name="connsiteX462" fmla="*/ 1647734 w 2286002"/>
              <a:gd name="connsiteY462" fmla="*/ 2026929 h 2451662"/>
              <a:gd name="connsiteX463" fmla="*/ 1651373 w 2286002"/>
              <a:gd name="connsiteY463" fmla="*/ 2038620 h 2451662"/>
              <a:gd name="connsiteX464" fmla="*/ 1665019 w 2286002"/>
              <a:gd name="connsiteY464" fmla="*/ 2034124 h 2451662"/>
              <a:gd name="connsiteX465" fmla="*/ 1649554 w 2286002"/>
              <a:gd name="connsiteY465" fmla="*/ 2044915 h 2451662"/>
              <a:gd name="connsiteX466" fmla="*/ 1624992 w 2286002"/>
              <a:gd name="connsiteY466" fmla="*/ 2048512 h 2451662"/>
              <a:gd name="connsiteX467" fmla="*/ 1638637 w 2286002"/>
              <a:gd name="connsiteY467" fmla="*/ 2039520 h 2451662"/>
              <a:gd name="connsiteX468" fmla="*/ 1614985 w 2286002"/>
              <a:gd name="connsiteY468" fmla="*/ 2044915 h 2451662"/>
              <a:gd name="connsiteX469" fmla="*/ 1647734 w 2286002"/>
              <a:gd name="connsiteY469" fmla="*/ 2026929 h 2451662"/>
              <a:gd name="connsiteX470" fmla="*/ 1920453 w 2286002"/>
              <a:gd name="connsiteY470" fmla="*/ 2021370 h 2451662"/>
              <a:gd name="connsiteX471" fmla="*/ 1911297 w 2286002"/>
              <a:gd name="connsiteY471" fmla="*/ 2033045 h 2451662"/>
              <a:gd name="connsiteX472" fmla="*/ 1920453 w 2286002"/>
              <a:gd name="connsiteY472" fmla="*/ 2021370 h 2451662"/>
              <a:gd name="connsiteX473" fmla="*/ 1716053 w 2286002"/>
              <a:gd name="connsiteY473" fmla="*/ 2016923 h 2451662"/>
              <a:gd name="connsiteX474" fmla="*/ 1717832 w 2286002"/>
              <a:gd name="connsiteY474" fmla="*/ 2018590 h 2451662"/>
              <a:gd name="connsiteX475" fmla="*/ 1714274 w 2286002"/>
              <a:gd name="connsiteY475" fmla="*/ 2020258 h 2451662"/>
              <a:gd name="connsiteX476" fmla="*/ 1714274 w 2286002"/>
              <a:gd name="connsiteY476" fmla="*/ 2017756 h 2451662"/>
              <a:gd name="connsiteX477" fmla="*/ 1716053 w 2286002"/>
              <a:gd name="connsiteY477" fmla="*/ 2016923 h 2451662"/>
              <a:gd name="connsiteX478" fmla="*/ 1644314 w 2286002"/>
              <a:gd name="connsiteY478" fmla="*/ 2014699 h 2451662"/>
              <a:gd name="connsiteX479" fmla="*/ 1648897 w 2286002"/>
              <a:gd name="connsiteY479" fmla="*/ 2021185 h 2451662"/>
              <a:gd name="connsiteX480" fmla="*/ 1646147 w 2286002"/>
              <a:gd name="connsiteY480" fmla="*/ 2026744 h 2451662"/>
              <a:gd name="connsiteX481" fmla="*/ 1637898 w 2286002"/>
              <a:gd name="connsiteY481" fmla="*/ 2029524 h 2451662"/>
              <a:gd name="connsiteX482" fmla="*/ 1633315 w 2286002"/>
              <a:gd name="connsiteY482" fmla="*/ 2034156 h 2451662"/>
              <a:gd name="connsiteX483" fmla="*/ 1633315 w 2286002"/>
              <a:gd name="connsiteY483" fmla="*/ 2030450 h 2451662"/>
              <a:gd name="connsiteX484" fmla="*/ 1621400 w 2286002"/>
              <a:gd name="connsiteY484" fmla="*/ 2036010 h 2451662"/>
              <a:gd name="connsiteX485" fmla="*/ 1614985 w 2286002"/>
              <a:gd name="connsiteY485" fmla="*/ 2034156 h 2451662"/>
              <a:gd name="connsiteX486" fmla="*/ 1615901 w 2286002"/>
              <a:gd name="connsiteY486" fmla="*/ 2031377 h 2451662"/>
              <a:gd name="connsiteX487" fmla="*/ 1644314 w 2286002"/>
              <a:gd name="connsiteY487" fmla="*/ 2014699 h 2451662"/>
              <a:gd name="connsiteX488" fmla="*/ 1693472 w 2286002"/>
              <a:gd name="connsiteY488" fmla="*/ 2011155 h 2451662"/>
              <a:gd name="connsiteX489" fmla="*/ 1698931 w 2286002"/>
              <a:gd name="connsiteY489" fmla="*/ 2015672 h 2451662"/>
              <a:gd name="connsiteX490" fmla="*/ 1688924 w 2286002"/>
              <a:gd name="connsiteY490" fmla="*/ 2021995 h 2451662"/>
              <a:gd name="connsiteX491" fmla="*/ 1693472 w 2286002"/>
              <a:gd name="connsiteY491" fmla="*/ 2011155 h 2451662"/>
              <a:gd name="connsiteX492" fmla="*/ 324620 w 2286002"/>
              <a:gd name="connsiteY492" fmla="*/ 1997465 h 2451662"/>
              <a:gd name="connsiteX493" fmla="*/ 334649 w 2286002"/>
              <a:gd name="connsiteY493" fmla="*/ 2011225 h 2451662"/>
              <a:gd name="connsiteX494" fmla="*/ 342855 w 2286002"/>
              <a:gd name="connsiteY494" fmla="*/ 2015811 h 2451662"/>
              <a:gd name="connsiteX495" fmla="*/ 324620 w 2286002"/>
              <a:gd name="connsiteY495" fmla="*/ 1997465 h 2451662"/>
              <a:gd name="connsiteX496" fmla="*/ 351016 w 2286002"/>
              <a:gd name="connsiteY496" fmla="*/ 1993018 h 2451662"/>
              <a:gd name="connsiteX497" fmla="*/ 347458 w 2286002"/>
              <a:gd name="connsiteY497" fmla="*/ 1996724 h 2451662"/>
              <a:gd name="connsiteX498" fmla="*/ 356353 w 2286002"/>
              <a:gd name="connsiteY498" fmla="*/ 2006916 h 2451662"/>
              <a:gd name="connsiteX499" fmla="*/ 351016 w 2286002"/>
              <a:gd name="connsiteY499" fmla="*/ 1993018 h 2451662"/>
              <a:gd name="connsiteX500" fmla="*/ 1725245 w 2286002"/>
              <a:gd name="connsiteY500" fmla="*/ 1984678 h 2451662"/>
              <a:gd name="connsiteX501" fmla="*/ 1723392 w 2286002"/>
              <a:gd name="connsiteY501" fmla="*/ 1985605 h 2451662"/>
              <a:gd name="connsiteX502" fmla="*/ 1725245 w 2286002"/>
              <a:gd name="connsiteY502" fmla="*/ 1986532 h 2451662"/>
              <a:gd name="connsiteX503" fmla="*/ 1726171 w 2286002"/>
              <a:gd name="connsiteY503" fmla="*/ 1987458 h 2451662"/>
              <a:gd name="connsiteX504" fmla="*/ 1726171 w 2286002"/>
              <a:gd name="connsiteY504" fmla="*/ 1986532 h 2451662"/>
              <a:gd name="connsiteX505" fmla="*/ 1725245 w 2286002"/>
              <a:gd name="connsiteY505" fmla="*/ 1986532 h 2451662"/>
              <a:gd name="connsiteX506" fmla="*/ 1725245 w 2286002"/>
              <a:gd name="connsiteY506" fmla="*/ 1984678 h 2451662"/>
              <a:gd name="connsiteX507" fmla="*/ 1827073 w 2286002"/>
              <a:gd name="connsiteY507" fmla="*/ 1982455 h 2451662"/>
              <a:gd name="connsiteX508" fmla="*/ 1829019 w 2286002"/>
              <a:gd name="connsiteY508" fmla="*/ 1984957 h 2451662"/>
              <a:gd name="connsiteX509" fmla="*/ 1827073 w 2286002"/>
              <a:gd name="connsiteY509" fmla="*/ 1985790 h 2451662"/>
              <a:gd name="connsiteX510" fmla="*/ 1825127 w 2286002"/>
              <a:gd name="connsiteY510" fmla="*/ 1984122 h 2451662"/>
              <a:gd name="connsiteX511" fmla="*/ 1827073 w 2286002"/>
              <a:gd name="connsiteY511" fmla="*/ 1982455 h 2451662"/>
              <a:gd name="connsiteX512" fmla="*/ 1768978 w 2286002"/>
              <a:gd name="connsiteY512" fmla="*/ 1973931 h 2451662"/>
              <a:gd name="connsiteX513" fmla="*/ 1761566 w 2286002"/>
              <a:gd name="connsiteY513" fmla="*/ 1982269 h 2451662"/>
              <a:gd name="connsiteX514" fmla="*/ 1761566 w 2286002"/>
              <a:gd name="connsiteY514" fmla="*/ 1984123 h 2451662"/>
              <a:gd name="connsiteX515" fmla="*/ 1768978 w 2286002"/>
              <a:gd name="connsiteY515" fmla="*/ 1975784 h 2451662"/>
              <a:gd name="connsiteX516" fmla="*/ 1774537 w 2286002"/>
              <a:gd name="connsiteY516" fmla="*/ 1978563 h 2451662"/>
              <a:gd name="connsiteX517" fmla="*/ 1768978 w 2286002"/>
              <a:gd name="connsiteY517" fmla="*/ 1973931 h 2451662"/>
              <a:gd name="connsiteX518" fmla="*/ 1728729 w 2286002"/>
              <a:gd name="connsiteY518" fmla="*/ 1967445 h 2451662"/>
              <a:gd name="connsiteX519" fmla="*/ 1726727 w 2286002"/>
              <a:gd name="connsiteY519" fmla="*/ 1969446 h 2451662"/>
              <a:gd name="connsiteX520" fmla="*/ 1728729 w 2286002"/>
              <a:gd name="connsiteY520" fmla="*/ 1972448 h 2451662"/>
              <a:gd name="connsiteX521" fmla="*/ 1731731 w 2286002"/>
              <a:gd name="connsiteY521" fmla="*/ 1971447 h 2451662"/>
              <a:gd name="connsiteX522" fmla="*/ 1729729 w 2286002"/>
              <a:gd name="connsiteY522" fmla="*/ 1969446 h 2451662"/>
              <a:gd name="connsiteX523" fmla="*/ 1728729 w 2286002"/>
              <a:gd name="connsiteY523" fmla="*/ 1967445 h 2451662"/>
              <a:gd name="connsiteX524" fmla="*/ 2025878 w 2286002"/>
              <a:gd name="connsiteY524" fmla="*/ 1962441 h 2451662"/>
              <a:gd name="connsiteX525" fmla="*/ 2025878 w 2286002"/>
              <a:gd name="connsiteY525" fmla="*/ 1981412 h 2451662"/>
              <a:gd name="connsiteX526" fmla="*/ 2014086 w 2286002"/>
              <a:gd name="connsiteY526" fmla="*/ 1981412 h 2451662"/>
              <a:gd name="connsiteX527" fmla="*/ 1994131 w 2286002"/>
              <a:gd name="connsiteY527" fmla="*/ 2000384 h 2451662"/>
              <a:gd name="connsiteX528" fmla="*/ 2010458 w 2286002"/>
              <a:gd name="connsiteY528" fmla="*/ 1982316 h 2451662"/>
              <a:gd name="connsiteX529" fmla="*/ 2025878 w 2286002"/>
              <a:gd name="connsiteY529" fmla="*/ 1962441 h 2451662"/>
              <a:gd name="connsiteX530" fmla="*/ 337237 w 2286002"/>
              <a:gd name="connsiteY530" fmla="*/ 1949655 h 2451662"/>
              <a:gd name="connsiteX531" fmla="*/ 351029 w 2286002"/>
              <a:gd name="connsiteY531" fmla="*/ 1966555 h 2451662"/>
              <a:gd name="connsiteX532" fmla="*/ 357465 w 2286002"/>
              <a:gd name="connsiteY532" fmla="*/ 1964776 h 2451662"/>
              <a:gd name="connsiteX533" fmla="*/ 337237 w 2286002"/>
              <a:gd name="connsiteY533" fmla="*/ 1949655 h 2451662"/>
              <a:gd name="connsiteX534" fmla="*/ 268168 w 2286002"/>
              <a:gd name="connsiteY534" fmla="*/ 1946669 h 2451662"/>
              <a:gd name="connsiteX535" fmla="*/ 281719 w 2286002"/>
              <a:gd name="connsiteY535" fmla="*/ 1950293 h 2451662"/>
              <a:gd name="connsiteX536" fmla="*/ 297980 w 2286002"/>
              <a:gd name="connsiteY536" fmla="*/ 1970224 h 2451662"/>
              <a:gd name="connsiteX537" fmla="*/ 284429 w 2286002"/>
              <a:gd name="connsiteY537" fmla="*/ 1966600 h 2451662"/>
              <a:gd name="connsiteX538" fmla="*/ 268168 w 2286002"/>
              <a:gd name="connsiteY538" fmla="*/ 1946669 h 2451662"/>
              <a:gd name="connsiteX539" fmla="*/ 299092 w 2286002"/>
              <a:gd name="connsiteY539" fmla="*/ 1940204 h 2451662"/>
              <a:gd name="connsiteX540" fmla="*/ 326303 w 2286002"/>
              <a:gd name="connsiteY540" fmla="*/ 1973026 h 2451662"/>
              <a:gd name="connsiteX541" fmla="*/ 350794 w 2286002"/>
              <a:gd name="connsiteY541" fmla="*/ 2008584 h 2451662"/>
              <a:gd name="connsiteX542" fmla="*/ 337188 w 2286002"/>
              <a:gd name="connsiteY542" fmla="*/ 1978496 h 2451662"/>
              <a:gd name="connsiteX543" fmla="*/ 299092 w 2286002"/>
              <a:gd name="connsiteY543" fmla="*/ 1940204 h 2451662"/>
              <a:gd name="connsiteX544" fmla="*/ 318286 w 2286002"/>
              <a:gd name="connsiteY544" fmla="*/ 1932421 h 2451662"/>
              <a:gd name="connsiteX545" fmla="*/ 330078 w 2286002"/>
              <a:gd name="connsiteY545" fmla="*/ 1948543 h 2451662"/>
              <a:gd name="connsiteX546" fmla="*/ 323728 w 2286002"/>
              <a:gd name="connsiteY546" fmla="*/ 1932421 h 2451662"/>
              <a:gd name="connsiteX547" fmla="*/ 318286 w 2286002"/>
              <a:gd name="connsiteY547" fmla="*/ 1932421 h 2451662"/>
              <a:gd name="connsiteX548" fmla="*/ 267404 w 2286002"/>
              <a:gd name="connsiteY548" fmla="*/ 1892950 h 2451662"/>
              <a:gd name="connsiteX549" fmla="*/ 275518 w 2286002"/>
              <a:gd name="connsiteY549" fmla="*/ 1914759 h 2451662"/>
              <a:gd name="connsiteX550" fmla="*/ 295351 w 2286002"/>
              <a:gd name="connsiteY550" fmla="*/ 1940204 h 2451662"/>
              <a:gd name="connsiteX551" fmla="*/ 300760 w 2286002"/>
              <a:gd name="connsiteY551" fmla="*/ 1934752 h 2451662"/>
              <a:gd name="connsiteX552" fmla="*/ 267404 w 2286002"/>
              <a:gd name="connsiteY552" fmla="*/ 1892950 h 2451662"/>
              <a:gd name="connsiteX553" fmla="*/ 1880417 w 2286002"/>
              <a:gd name="connsiteY553" fmla="*/ 1882953 h 2451662"/>
              <a:gd name="connsiteX554" fmla="*/ 1876218 w 2286002"/>
              <a:gd name="connsiteY554" fmla="*/ 1883293 h 2451662"/>
              <a:gd name="connsiteX555" fmla="*/ 1876218 w 2286002"/>
              <a:gd name="connsiteY555" fmla="*/ 1884199 h 2451662"/>
              <a:gd name="connsiteX556" fmla="*/ 1874401 w 2286002"/>
              <a:gd name="connsiteY556" fmla="*/ 1885106 h 2451662"/>
              <a:gd name="connsiteX557" fmla="*/ 1874401 w 2286002"/>
              <a:gd name="connsiteY557" fmla="*/ 1886012 h 2451662"/>
              <a:gd name="connsiteX558" fmla="*/ 1873493 w 2286002"/>
              <a:gd name="connsiteY558" fmla="*/ 1889638 h 2451662"/>
              <a:gd name="connsiteX559" fmla="*/ 1889838 w 2286002"/>
              <a:gd name="connsiteY559" fmla="*/ 1922269 h 2451662"/>
              <a:gd name="connsiteX560" fmla="*/ 1896194 w 2286002"/>
              <a:gd name="connsiteY560" fmla="*/ 1923175 h 2451662"/>
              <a:gd name="connsiteX561" fmla="*/ 1899826 w 2286002"/>
              <a:gd name="connsiteY561" fmla="*/ 1919550 h 2451662"/>
              <a:gd name="connsiteX562" fmla="*/ 1882574 w 2286002"/>
              <a:gd name="connsiteY562" fmla="*/ 1883293 h 2451662"/>
              <a:gd name="connsiteX563" fmla="*/ 1880417 w 2286002"/>
              <a:gd name="connsiteY563" fmla="*/ 1882953 h 2451662"/>
              <a:gd name="connsiteX564" fmla="*/ 1892914 w 2286002"/>
              <a:gd name="connsiteY564" fmla="*/ 1868952 h 2451662"/>
              <a:gd name="connsiteX565" fmla="*/ 1889060 w 2286002"/>
              <a:gd name="connsiteY565" fmla="*/ 1870342 h 2451662"/>
              <a:gd name="connsiteX566" fmla="*/ 1890874 w 2286002"/>
              <a:gd name="connsiteY566" fmla="*/ 1875901 h 2451662"/>
              <a:gd name="connsiteX567" fmla="*/ 1900851 w 2286002"/>
              <a:gd name="connsiteY567" fmla="*/ 1882387 h 2451662"/>
              <a:gd name="connsiteX568" fmla="*/ 1901758 w 2286002"/>
              <a:gd name="connsiteY568" fmla="*/ 1883313 h 2451662"/>
              <a:gd name="connsiteX569" fmla="*/ 1906294 w 2286002"/>
              <a:gd name="connsiteY569" fmla="*/ 1887947 h 2451662"/>
              <a:gd name="connsiteX570" fmla="*/ 1906294 w 2286002"/>
              <a:gd name="connsiteY570" fmla="*/ 1885167 h 2451662"/>
              <a:gd name="connsiteX571" fmla="*/ 1901758 w 2286002"/>
              <a:gd name="connsiteY571" fmla="*/ 1883313 h 2451662"/>
              <a:gd name="connsiteX572" fmla="*/ 1901758 w 2286002"/>
              <a:gd name="connsiteY572" fmla="*/ 1882387 h 2451662"/>
              <a:gd name="connsiteX573" fmla="*/ 1900851 w 2286002"/>
              <a:gd name="connsiteY573" fmla="*/ 1882387 h 2451662"/>
              <a:gd name="connsiteX574" fmla="*/ 1898130 w 2286002"/>
              <a:gd name="connsiteY574" fmla="*/ 1870342 h 2451662"/>
              <a:gd name="connsiteX575" fmla="*/ 1892914 w 2286002"/>
              <a:gd name="connsiteY575" fmla="*/ 1868952 h 2451662"/>
              <a:gd name="connsiteX576" fmla="*/ 1915189 w 2286002"/>
              <a:gd name="connsiteY576" fmla="*/ 1862373 h 2451662"/>
              <a:gd name="connsiteX577" fmla="*/ 1909629 w 2286002"/>
              <a:gd name="connsiteY577" fmla="*/ 1865153 h 2451662"/>
              <a:gd name="connsiteX578" fmla="*/ 1915189 w 2286002"/>
              <a:gd name="connsiteY578" fmla="*/ 1867933 h 2451662"/>
              <a:gd name="connsiteX579" fmla="*/ 1920748 w 2286002"/>
              <a:gd name="connsiteY579" fmla="*/ 1865153 h 2451662"/>
              <a:gd name="connsiteX580" fmla="*/ 1915189 w 2286002"/>
              <a:gd name="connsiteY580" fmla="*/ 1862373 h 2451662"/>
              <a:gd name="connsiteX581" fmla="*/ 205655 w 2286002"/>
              <a:gd name="connsiteY581" fmla="*/ 1848475 h 2451662"/>
              <a:gd name="connsiteX582" fmla="*/ 215702 w 2286002"/>
              <a:gd name="connsiteY582" fmla="*/ 1863030 h 2451662"/>
              <a:gd name="connsiteX583" fmla="*/ 203829 w 2286002"/>
              <a:gd name="connsiteY583" fmla="*/ 1856662 h 2451662"/>
              <a:gd name="connsiteX584" fmla="*/ 211135 w 2286002"/>
              <a:gd name="connsiteY584" fmla="*/ 1862121 h 2451662"/>
              <a:gd name="connsiteX585" fmla="*/ 205655 w 2286002"/>
              <a:gd name="connsiteY585" fmla="*/ 1848475 h 2451662"/>
              <a:gd name="connsiteX586" fmla="*/ 1947988 w 2286002"/>
              <a:gd name="connsiteY586" fmla="*/ 1835133 h 2451662"/>
              <a:gd name="connsiteX587" fmla="*/ 1943422 w 2286002"/>
              <a:gd name="connsiteY587" fmla="*/ 1839668 h 2451662"/>
              <a:gd name="connsiteX588" fmla="*/ 1942509 w 2286002"/>
              <a:gd name="connsiteY588" fmla="*/ 1840575 h 2451662"/>
              <a:gd name="connsiteX589" fmla="*/ 1936115 w 2286002"/>
              <a:gd name="connsiteY589" fmla="*/ 1848739 h 2451662"/>
              <a:gd name="connsiteX590" fmla="*/ 1939769 w 2286002"/>
              <a:gd name="connsiteY590" fmla="*/ 1852367 h 2451662"/>
              <a:gd name="connsiteX591" fmla="*/ 1942509 w 2286002"/>
              <a:gd name="connsiteY591" fmla="*/ 1850553 h 2451662"/>
              <a:gd name="connsiteX592" fmla="*/ 1942509 w 2286002"/>
              <a:gd name="connsiteY592" fmla="*/ 1840575 h 2451662"/>
              <a:gd name="connsiteX593" fmla="*/ 1943422 w 2286002"/>
              <a:gd name="connsiteY593" fmla="*/ 1840575 h 2451662"/>
              <a:gd name="connsiteX594" fmla="*/ 1943422 w 2286002"/>
              <a:gd name="connsiteY594" fmla="*/ 1839668 h 2451662"/>
              <a:gd name="connsiteX595" fmla="*/ 1947988 w 2286002"/>
              <a:gd name="connsiteY595" fmla="*/ 1837854 h 2451662"/>
              <a:gd name="connsiteX596" fmla="*/ 1947988 w 2286002"/>
              <a:gd name="connsiteY596" fmla="*/ 1835133 h 2451662"/>
              <a:gd name="connsiteX597" fmla="*/ 180157 w 2286002"/>
              <a:gd name="connsiteY597" fmla="*/ 1808352 h 2451662"/>
              <a:gd name="connsiteX598" fmla="*/ 187350 w 2286002"/>
              <a:gd name="connsiteY598" fmla="*/ 1816231 h 2451662"/>
              <a:gd name="connsiteX599" fmla="*/ 176390 w 2286002"/>
              <a:gd name="connsiteY599" fmla="*/ 1812468 h 2451662"/>
              <a:gd name="connsiteX600" fmla="*/ 180157 w 2286002"/>
              <a:gd name="connsiteY600" fmla="*/ 1808352 h 2451662"/>
              <a:gd name="connsiteX601" fmla="*/ 148435 w 2286002"/>
              <a:gd name="connsiteY601" fmla="*/ 1764842 h 2451662"/>
              <a:gd name="connsiteX602" fmla="*/ 146211 w 2286002"/>
              <a:gd name="connsiteY602" fmla="*/ 1766074 h 2451662"/>
              <a:gd name="connsiteX603" fmla="*/ 158151 w 2286002"/>
              <a:gd name="connsiteY603" fmla="*/ 1782381 h 2451662"/>
              <a:gd name="connsiteX604" fmla="*/ 164580 w 2286002"/>
              <a:gd name="connsiteY604" fmla="*/ 1785099 h 2451662"/>
              <a:gd name="connsiteX605" fmla="*/ 159988 w 2286002"/>
              <a:gd name="connsiteY605" fmla="*/ 1771509 h 2451662"/>
              <a:gd name="connsiteX606" fmla="*/ 156314 w 2286002"/>
              <a:gd name="connsiteY606" fmla="*/ 1776945 h 2451662"/>
              <a:gd name="connsiteX607" fmla="*/ 148435 w 2286002"/>
              <a:gd name="connsiteY607" fmla="*/ 1764842 h 2451662"/>
              <a:gd name="connsiteX608" fmla="*/ 2100685 w 2286002"/>
              <a:gd name="connsiteY608" fmla="*/ 1757858 h 2451662"/>
              <a:gd name="connsiteX609" fmla="*/ 2102538 w 2286002"/>
              <a:gd name="connsiteY609" fmla="*/ 1760637 h 2451662"/>
              <a:gd name="connsiteX610" fmla="*/ 2101611 w 2286002"/>
              <a:gd name="connsiteY610" fmla="*/ 1768977 h 2451662"/>
              <a:gd name="connsiteX611" fmla="*/ 2096978 w 2286002"/>
              <a:gd name="connsiteY611" fmla="*/ 1766197 h 2451662"/>
              <a:gd name="connsiteX612" fmla="*/ 2100685 w 2286002"/>
              <a:gd name="connsiteY612" fmla="*/ 1757858 h 2451662"/>
              <a:gd name="connsiteX613" fmla="*/ 1966970 w 2286002"/>
              <a:gd name="connsiteY613" fmla="*/ 1750631 h 2451662"/>
              <a:gd name="connsiteX614" fmla="*/ 1964111 w 2286002"/>
              <a:gd name="connsiteY614" fmla="*/ 1756190 h 2451662"/>
              <a:gd name="connsiteX615" fmla="*/ 1968876 w 2286002"/>
              <a:gd name="connsiteY615" fmla="*/ 1760823 h 2451662"/>
              <a:gd name="connsiteX616" fmla="*/ 1970782 w 2286002"/>
              <a:gd name="connsiteY616" fmla="*/ 1756190 h 2451662"/>
              <a:gd name="connsiteX617" fmla="*/ 1968876 w 2286002"/>
              <a:gd name="connsiteY617" fmla="*/ 1753411 h 2451662"/>
              <a:gd name="connsiteX618" fmla="*/ 1966970 w 2286002"/>
              <a:gd name="connsiteY618" fmla="*/ 1750631 h 2451662"/>
              <a:gd name="connsiteX619" fmla="*/ 2038566 w 2286002"/>
              <a:gd name="connsiteY619" fmla="*/ 1737786 h 2451662"/>
              <a:gd name="connsiteX620" fmla="*/ 2045872 w 2286002"/>
              <a:gd name="connsiteY620" fmla="*/ 1745042 h 2451662"/>
              <a:gd name="connsiteX621" fmla="*/ 2047699 w 2286002"/>
              <a:gd name="connsiteY621" fmla="*/ 1765904 h 2451662"/>
              <a:gd name="connsiteX622" fmla="*/ 2044959 w 2286002"/>
              <a:gd name="connsiteY622" fmla="*/ 1769533 h 2451662"/>
              <a:gd name="connsiteX623" fmla="*/ 2037653 w 2286002"/>
              <a:gd name="connsiteY623" fmla="*/ 1764997 h 2451662"/>
              <a:gd name="connsiteX624" fmla="*/ 2031260 w 2286002"/>
              <a:gd name="connsiteY624" fmla="*/ 1741414 h 2451662"/>
              <a:gd name="connsiteX625" fmla="*/ 2038566 w 2286002"/>
              <a:gd name="connsiteY625" fmla="*/ 1737786 h 2451662"/>
              <a:gd name="connsiteX626" fmla="*/ 133778 w 2286002"/>
              <a:gd name="connsiteY626" fmla="*/ 1733397 h 2451662"/>
              <a:gd name="connsiteX627" fmla="*/ 141965 w 2286002"/>
              <a:gd name="connsiteY627" fmla="*/ 1751743 h 2451662"/>
              <a:gd name="connsiteX628" fmla="*/ 133778 w 2286002"/>
              <a:gd name="connsiteY628" fmla="*/ 1733397 h 2451662"/>
              <a:gd name="connsiteX629" fmla="*/ 2129682 w 2286002"/>
              <a:gd name="connsiteY629" fmla="*/ 1721514 h 2451662"/>
              <a:gd name="connsiteX630" fmla="*/ 2138867 w 2286002"/>
              <a:gd name="connsiteY630" fmla="*/ 1728741 h 2451662"/>
              <a:gd name="connsiteX631" fmla="*/ 2132438 w 2286002"/>
              <a:gd name="connsiteY631" fmla="*/ 1741389 h 2451662"/>
              <a:gd name="connsiteX632" fmla="*/ 2119578 w 2286002"/>
              <a:gd name="connsiteY632" fmla="*/ 1733258 h 2451662"/>
              <a:gd name="connsiteX633" fmla="*/ 2129682 w 2286002"/>
              <a:gd name="connsiteY633" fmla="*/ 1721514 h 2451662"/>
              <a:gd name="connsiteX634" fmla="*/ 2066217 w 2286002"/>
              <a:gd name="connsiteY634" fmla="*/ 1695038 h 2451662"/>
              <a:gd name="connsiteX635" fmla="*/ 2068070 w 2286002"/>
              <a:gd name="connsiteY635" fmla="*/ 1697754 h 2451662"/>
              <a:gd name="connsiteX636" fmla="*/ 2068070 w 2286002"/>
              <a:gd name="connsiteY636" fmla="*/ 1724010 h 2451662"/>
              <a:gd name="connsiteX637" fmla="*/ 2066217 w 2286002"/>
              <a:gd name="connsiteY637" fmla="*/ 1726726 h 2451662"/>
              <a:gd name="connsiteX638" fmla="*/ 2063437 w 2286002"/>
              <a:gd name="connsiteY638" fmla="*/ 1724915 h 2451662"/>
              <a:gd name="connsiteX639" fmla="*/ 2059731 w 2286002"/>
              <a:gd name="connsiteY639" fmla="*/ 1705902 h 2451662"/>
              <a:gd name="connsiteX640" fmla="*/ 2063437 w 2286002"/>
              <a:gd name="connsiteY640" fmla="*/ 1696848 h 2451662"/>
              <a:gd name="connsiteX641" fmla="*/ 2066217 w 2286002"/>
              <a:gd name="connsiteY641" fmla="*/ 1695038 h 2451662"/>
              <a:gd name="connsiteX642" fmla="*/ 141763 w 2286002"/>
              <a:gd name="connsiteY642" fmla="*/ 1688922 h 2451662"/>
              <a:gd name="connsiteX643" fmla="*/ 159883 w 2286002"/>
              <a:gd name="connsiteY643" fmla="*/ 1733397 h 2451662"/>
              <a:gd name="connsiteX644" fmla="*/ 166224 w 2286002"/>
              <a:gd name="connsiteY644" fmla="*/ 1727043 h 2451662"/>
              <a:gd name="connsiteX645" fmla="*/ 153541 w 2286002"/>
              <a:gd name="connsiteY645" fmla="*/ 1714336 h 2451662"/>
              <a:gd name="connsiteX646" fmla="*/ 141763 w 2286002"/>
              <a:gd name="connsiteY646" fmla="*/ 1688922 h 2451662"/>
              <a:gd name="connsiteX647" fmla="*/ 135648 w 2286002"/>
              <a:gd name="connsiteY647" fmla="*/ 1672403 h 2451662"/>
              <a:gd name="connsiteX648" fmla="*/ 145548 w 2286002"/>
              <a:gd name="connsiteY648" fmla="*/ 1693410 h 2451662"/>
              <a:gd name="connsiteX649" fmla="*/ 148249 w 2286002"/>
              <a:gd name="connsiteY649" fmla="*/ 1682450 h 2451662"/>
              <a:gd name="connsiteX650" fmla="*/ 135648 w 2286002"/>
              <a:gd name="connsiteY650" fmla="*/ 1672403 h 2451662"/>
              <a:gd name="connsiteX651" fmla="*/ 2165087 w 2286002"/>
              <a:gd name="connsiteY651" fmla="*/ 1658700 h 2451662"/>
              <a:gd name="connsiteX652" fmla="*/ 2171473 w 2286002"/>
              <a:gd name="connsiteY652" fmla="*/ 1660519 h 2451662"/>
              <a:gd name="connsiteX653" fmla="*/ 2169649 w 2286002"/>
              <a:gd name="connsiteY653" fmla="*/ 1665977 h 2451662"/>
              <a:gd name="connsiteX654" fmla="*/ 2159614 w 2286002"/>
              <a:gd name="connsiteY654" fmla="*/ 1689630 h 2451662"/>
              <a:gd name="connsiteX655" fmla="*/ 2159614 w 2286002"/>
              <a:gd name="connsiteY655" fmla="*/ 1703275 h 2451662"/>
              <a:gd name="connsiteX656" fmla="*/ 2155052 w 2286002"/>
              <a:gd name="connsiteY656" fmla="*/ 1706914 h 2451662"/>
              <a:gd name="connsiteX657" fmla="*/ 2140455 w 2286002"/>
              <a:gd name="connsiteY657" fmla="*/ 1689630 h 2451662"/>
              <a:gd name="connsiteX658" fmla="*/ 2146841 w 2286002"/>
              <a:gd name="connsiteY658" fmla="*/ 1670526 h 2451662"/>
              <a:gd name="connsiteX659" fmla="*/ 2165087 w 2286002"/>
              <a:gd name="connsiteY659" fmla="*/ 1658700 h 2451662"/>
              <a:gd name="connsiteX660" fmla="*/ 2100333 w 2286002"/>
              <a:gd name="connsiteY660" fmla="*/ 1637142 h 2451662"/>
              <a:gd name="connsiteX661" fmla="*/ 2111564 w 2286002"/>
              <a:gd name="connsiteY661" fmla="*/ 1637882 h 2451662"/>
              <a:gd name="connsiteX662" fmla="*/ 2117057 w 2286002"/>
              <a:gd name="connsiteY662" fmla="*/ 1641524 h 2451662"/>
              <a:gd name="connsiteX663" fmla="*/ 2118889 w 2286002"/>
              <a:gd name="connsiteY663" fmla="*/ 1655183 h 2451662"/>
              <a:gd name="connsiteX664" fmla="*/ 2108817 w 2286002"/>
              <a:gd name="connsiteY664" fmla="*/ 1684321 h 2451662"/>
              <a:gd name="connsiteX665" fmla="*/ 2102407 w 2286002"/>
              <a:gd name="connsiteY665" fmla="*/ 1685232 h 2451662"/>
              <a:gd name="connsiteX666" fmla="*/ 2077684 w 2286002"/>
              <a:gd name="connsiteY666" fmla="*/ 1662468 h 2451662"/>
              <a:gd name="connsiteX667" fmla="*/ 2076769 w 2286002"/>
              <a:gd name="connsiteY667" fmla="*/ 1656093 h 2451662"/>
              <a:gd name="connsiteX668" fmla="*/ 2100333 w 2286002"/>
              <a:gd name="connsiteY668" fmla="*/ 1637142 h 2451662"/>
              <a:gd name="connsiteX669" fmla="*/ 130158 w 2286002"/>
              <a:gd name="connsiteY669" fmla="*/ 1632217 h 2451662"/>
              <a:gd name="connsiteX670" fmla="*/ 131965 w 2286002"/>
              <a:gd name="connsiteY670" fmla="*/ 1646116 h 2451662"/>
              <a:gd name="connsiteX671" fmla="*/ 130158 w 2286002"/>
              <a:gd name="connsiteY671" fmla="*/ 1632217 h 2451662"/>
              <a:gd name="connsiteX672" fmla="*/ 2106874 w 2286002"/>
              <a:gd name="connsiteY672" fmla="*/ 1611648 h 2451662"/>
              <a:gd name="connsiteX673" fmla="*/ 2116659 w 2286002"/>
              <a:gd name="connsiteY673" fmla="*/ 1626161 h 2451662"/>
              <a:gd name="connsiteX674" fmla="*/ 2114880 w 2286002"/>
              <a:gd name="connsiteY674" fmla="*/ 1628882 h 2451662"/>
              <a:gd name="connsiteX675" fmla="*/ 2104206 w 2286002"/>
              <a:gd name="connsiteY675" fmla="*/ 1613462 h 2451662"/>
              <a:gd name="connsiteX676" fmla="*/ 2106874 w 2286002"/>
              <a:gd name="connsiteY676" fmla="*/ 1611648 h 2451662"/>
              <a:gd name="connsiteX677" fmla="*/ 92730 w 2286002"/>
              <a:gd name="connsiteY677" fmla="*/ 1591753 h 2451662"/>
              <a:gd name="connsiteX678" fmla="*/ 98956 w 2286002"/>
              <a:gd name="connsiteY678" fmla="*/ 1609623 h 2451662"/>
              <a:gd name="connsiteX679" fmla="*/ 92730 w 2286002"/>
              <a:gd name="connsiteY679" fmla="*/ 1591753 h 2451662"/>
              <a:gd name="connsiteX680" fmla="*/ 128374 w 2286002"/>
              <a:gd name="connsiteY680" fmla="*/ 1584963 h 2451662"/>
              <a:gd name="connsiteX681" fmla="*/ 134536 w 2286002"/>
              <a:gd name="connsiteY681" fmla="*/ 1607200 h 2451662"/>
              <a:gd name="connsiteX682" fmla="*/ 128374 w 2286002"/>
              <a:gd name="connsiteY682" fmla="*/ 1584963 h 2451662"/>
              <a:gd name="connsiteX683" fmla="*/ 74495 w 2286002"/>
              <a:gd name="connsiteY683" fmla="*/ 1569953 h 2451662"/>
              <a:gd name="connsiteX684" fmla="*/ 91729 w 2286002"/>
              <a:gd name="connsiteY684" fmla="*/ 1585418 h 2451662"/>
              <a:gd name="connsiteX685" fmla="*/ 74495 w 2286002"/>
              <a:gd name="connsiteY685" fmla="*/ 1569953 h 2451662"/>
              <a:gd name="connsiteX686" fmla="*/ 2183214 w 2286002"/>
              <a:gd name="connsiteY686" fmla="*/ 1563631 h 2451662"/>
              <a:gd name="connsiteX687" fmla="*/ 2187792 w 2286002"/>
              <a:gd name="connsiteY687" fmla="*/ 1566347 h 2451662"/>
              <a:gd name="connsiteX688" fmla="*/ 2187792 w 2286002"/>
              <a:gd name="connsiteY688" fmla="*/ 1576306 h 2451662"/>
              <a:gd name="connsiteX689" fmla="*/ 2186876 w 2286002"/>
              <a:gd name="connsiteY689" fmla="*/ 1589887 h 2451662"/>
              <a:gd name="connsiteX690" fmla="*/ 2183214 w 2286002"/>
              <a:gd name="connsiteY690" fmla="*/ 1593509 h 2451662"/>
              <a:gd name="connsiteX691" fmla="*/ 2174057 w 2286002"/>
              <a:gd name="connsiteY691" fmla="*/ 1576306 h 2451662"/>
              <a:gd name="connsiteX692" fmla="*/ 2183214 w 2286002"/>
              <a:gd name="connsiteY692" fmla="*/ 1563631 h 2451662"/>
              <a:gd name="connsiteX693" fmla="*/ 117232 w 2286002"/>
              <a:gd name="connsiteY693" fmla="*/ 1562726 h 2451662"/>
              <a:gd name="connsiteX694" fmla="*/ 112716 w 2286002"/>
              <a:gd name="connsiteY694" fmla="*/ 1567253 h 2451662"/>
              <a:gd name="connsiteX695" fmla="*/ 119943 w 2286002"/>
              <a:gd name="connsiteY695" fmla="*/ 1594414 h 2451662"/>
              <a:gd name="connsiteX696" fmla="*/ 117232 w 2286002"/>
              <a:gd name="connsiteY696" fmla="*/ 1562726 h 2451662"/>
              <a:gd name="connsiteX697" fmla="*/ 120082 w 2286002"/>
              <a:gd name="connsiteY697" fmla="*/ 1547160 h 2451662"/>
              <a:gd name="connsiteX698" fmla="*/ 122750 w 2286002"/>
              <a:gd name="connsiteY698" fmla="*/ 1567173 h 2451662"/>
              <a:gd name="connsiteX699" fmla="*/ 120082 w 2286002"/>
              <a:gd name="connsiteY699" fmla="*/ 1547160 h 2451662"/>
              <a:gd name="connsiteX700" fmla="*/ 111866 w 2286002"/>
              <a:gd name="connsiteY700" fmla="*/ 1481560 h 2451662"/>
              <a:gd name="connsiteX701" fmla="*/ 113596 w 2286002"/>
              <a:gd name="connsiteY701" fmla="*/ 1495458 h 2451662"/>
              <a:gd name="connsiteX702" fmla="*/ 116190 w 2286002"/>
              <a:gd name="connsiteY702" fmla="*/ 1489899 h 2451662"/>
              <a:gd name="connsiteX703" fmla="*/ 112731 w 2286002"/>
              <a:gd name="connsiteY703" fmla="*/ 1482486 h 2451662"/>
              <a:gd name="connsiteX704" fmla="*/ 111866 w 2286002"/>
              <a:gd name="connsiteY704" fmla="*/ 1481560 h 2451662"/>
              <a:gd name="connsiteX705" fmla="*/ 107295 w 2286002"/>
              <a:gd name="connsiteY705" fmla="*/ 1468217 h 2451662"/>
              <a:gd name="connsiteX706" fmla="*/ 105627 w 2286002"/>
              <a:gd name="connsiteY706" fmla="*/ 1469144 h 2451662"/>
              <a:gd name="connsiteX707" fmla="*/ 108963 w 2286002"/>
              <a:gd name="connsiteY707" fmla="*/ 1472850 h 2451662"/>
              <a:gd name="connsiteX708" fmla="*/ 107295 w 2286002"/>
              <a:gd name="connsiteY708" fmla="*/ 1468217 h 2451662"/>
              <a:gd name="connsiteX709" fmla="*/ 88406 w 2286002"/>
              <a:gd name="connsiteY709" fmla="*/ 1413470 h 2451662"/>
              <a:gd name="connsiteX710" fmla="*/ 97456 w 2286002"/>
              <a:gd name="connsiteY710" fmla="*/ 1436192 h 2451662"/>
              <a:gd name="connsiteX711" fmla="*/ 96551 w 2286002"/>
              <a:gd name="connsiteY711" fmla="*/ 1448007 h 2451662"/>
              <a:gd name="connsiteX712" fmla="*/ 88406 w 2286002"/>
              <a:gd name="connsiteY712" fmla="*/ 1413470 h 2451662"/>
              <a:gd name="connsiteX713" fmla="*/ 84786 w 2286002"/>
              <a:gd name="connsiteY713" fmla="*/ 1399837 h 2451662"/>
              <a:gd name="connsiteX714" fmla="*/ 85558 w 2286002"/>
              <a:gd name="connsiteY714" fmla="*/ 1400252 h 2451662"/>
              <a:gd name="connsiteX715" fmla="*/ 82411 w 2286002"/>
              <a:gd name="connsiteY715" fmla="*/ 1410062 h 2451662"/>
              <a:gd name="connsiteX716" fmla="*/ 83881 w 2286002"/>
              <a:gd name="connsiteY716" fmla="*/ 1421650 h 2451662"/>
              <a:gd name="connsiteX717" fmla="*/ 87501 w 2286002"/>
              <a:gd name="connsiteY717" fmla="*/ 1444371 h 2451662"/>
              <a:gd name="connsiteX718" fmla="*/ 95646 w 2286002"/>
              <a:gd name="connsiteY718" fmla="*/ 1450733 h 2451662"/>
              <a:gd name="connsiteX719" fmla="*/ 98362 w 2286002"/>
              <a:gd name="connsiteY719" fmla="*/ 1487087 h 2451662"/>
              <a:gd name="connsiteX720" fmla="*/ 99266 w 2286002"/>
              <a:gd name="connsiteY720" fmla="*/ 1472546 h 2451662"/>
              <a:gd name="connsiteX721" fmla="*/ 102886 w 2286002"/>
              <a:gd name="connsiteY721" fmla="*/ 1523442 h 2451662"/>
              <a:gd name="connsiteX722" fmla="*/ 109221 w 2286002"/>
              <a:gd name="connsiteY722" fmla="*/ 1530713 h 2451662"/>
              <a:gd name="connsiteX723" fmla="*/ 111032 w 2286002"/>
              <a:gd name="connsiteY723" fmla="*/ 1561614 h 2451662"/>
              <a:gd name="connsiteX724" fmla="*/ 118271 w 2286002"/>
              <a:gd name="connsiteY724" fmla="*/ 1556161 h 2451662"/>
              <a:gd name="connsiteX725" fmla="*/ 113747 w 2286002"/>
              <a:gd name="connsiteY725" fmla="*/ 1540710 h 2451662"/>
              <a:gd name="connsiteX726" fmla="*/ 120082 w 2286002"/>
              <a:gd name="connsiteY726" fmla="*/ 1529804 h 2451662"/>
              <a:gd name="connsiteX727" fmla="*/ 114651 w 2286002"/>
              <a:gd name="connsiteY727" fmla="*/ 1528895 h 2451662"/>
              <a:gd name="connsiteX728" fmla="*/ 101981 w 2286002"/>
              <a:gd name="connsiteY728" fmla="*/ 1464366 h 2451662"/>
              <a:gd name="connsiteX729" fmla="*/ 97456 w 2286002"/>
              <a:gd name="connsiteY729" fmla="*/ 1465275 h 2451662"/>
              <a:gd name="connsiteX730" fmla="*/ 99266 w 2286002"/>
              <a:gd name="connsiteY730" fmla="*/ 1456186 h 2451662"/>
              <a:gd name="connsiteX731" fmla="*/ 103791 w 2286002"/>
              <a:gd name="connsiteY731" fmla="*/ 1455278 h 2451662"/>
              <a:gd name="connsiteX732" fmla="*/ 97456 w 2286002"/>
              <a:gd name="connsiteY732" fmla="*/ 1436192 h 2451662"/>
              <a:gd name="connsiteX733" fmla="*/ 97456 w 2286002"/>
              <a:gd name="connsiteY733" fmla="*/ 1434374 h 2451662"/>
              <a:gd name="connsiteX734" fmla="*/ 91121 w 2286002"/>
              <a:gd name="connsiteY734" fmla="*/ 1402564 h 2451662"/>
              <a:gd name="connsiteX735" fmla="*/ 87954 w 2286002"/>
              <a:gd name="connsiteY735" fmla="*/ 1401541 h 2451662"/>
              <a:gd name="connsiteX736" fmla="*/ 85558 w 2286002"/>
              <a:gd name="connsiteY736" fmla="*/ 1400252 h 2451662"/>
              <a:gd name="connsiteX737" fmla="*/ 85691 w 2286002"/>
              <a:gd name="connsiteY737" fmla="*/ 1399837 h 2451662"/>
              <a:gd name="connsiteX738" fmla="*/ 84786 w 2286002"/>
              <a:gd name="connsiteY738" fmla="*/ 1399837 h 2451662"/>
              <a:gd name="connsiteX739" fmla="*/ 72827 w 2286002"/>
              <a:gd name="connsiteY739" fmla="*/ 1349248 h 2451662"/>
              <a:gd name="connsiteX740" fmla="*/ 75607 w 2286002"/>
              <a:gd name="connsiteY740" fmla="*/ 1357031 h 2451662"/>
              <a:gd name="connsiteX741" fmla="*/ 75607 w 2286002"/>
              <a:gd name="connsiteY741" fmla="*/ 1350977 h 2451662"/>
              <a:gd name="connsiteX742" fmla="*/ 72827 w 2286002"/>
              <a:gd name="connsiteY742" fmla="*/ 1349248 h 2451662"/>
              <a:gd name="connsiteX743" fmla="*/ 66712 w 2286002"/>
              <a:gd name="connsiteY743" fmla="*/ 1313668 h 2451662"/>
              <a:gd name="connsiteX744" fmla="*/ 68491 w 2286002"/>
              <a:gd name="connsiteY744" fmla="*/ 1339241 h 2451662"/>
              <a:gd name="connsiteX745" fmla="*/ 70270 w 2286002"/>
              <a:gd name="connsiteY745" fmla="*/ 1339241 h 2451662"/>
              <a:gd name="connsiteX746" fmla="*/ 71160 w 2286002"/>
              <a:gd name="connsiteY746" fmla="*/ 1326454 h 2451662"/>
              <a:gd name="connsiteX747" fmla="*/ 66712 w 2286002"/>
              <a:gd name="connsiteY747" fmla="*/ 1313668 h 2451662"/>
              <a:gd name="connsiteX748" fmla="*/ 64674 w 2286002"/>
              <a:gd name="connsiteY748" fmla="*/ 1271973 h 2451662"/>
              <a:gd name="connsiteX749" fmla="*/ 62033 w 2286002"/>
              <a:gd name="connsiteY749" fmla="*/ 1286342 h 2451662"/>
              <a:gd name="connsiteX750" fmla="*/ 69075 w 2286002"/>
              <a:gd name="connsiteY750" fmla="*/ 1306997 h 2451662"/>
              <a:gd name="connsiteX751" fmla="*/ 70835 w 2286002"/>
              <a:gd name="connsiteY751" fmla="*/ 1299812 h 2451662"/>
              <a:gd name="connsiteX752" fmla="*/ 68195 w 2286002"/>
              <a:gd name="connsiteY752" fmla="*/ 1282749 h 2451662"/>
              <a:gd name="connsiteX753" fmla="*/ 65554 w 2286002"/>
              <a:gd name="connsiteY753" fmla="*/ 1288138 h 2451662"/>
              <a:gd name="connsiteX754" fmla="*/ 66434 w 2286002"/>
              <a:gd name="connsiteY754" fmla="*/ 1278259 h 2451662"/>
              <a:gd name="connsiteX755" fmla="*/ 65554 w 2286002"/>
              <a:gd name="connsiteY755" fmla="*/ 1277361 h 2451662"/>
              <a:gd name="connsiteX756" fmla="*/ 66434 w 2286002"/>
              <a:gd name="connsiteY756" fmla="*/ 1274667 h 2451662"/>
              <a:gd name="connsiteX757" fmla="*/ 64674 w 2286002"/>
              <a:gd name="connsiteY757" fmla="*/ 1271973 h 2451662"/>
              <a:gd name="connsiteX758" fmla="*/ 65472 w 2286002"/>
              <a:gd name="connsiteY758" fmla="*/ 1199148 h 2451662"/>
              <a:gd name="connsiteX759" fmla="*/ 65472 w 2286002"/>
              <a:gd name="connsiteY759" fmla="*/ 1212724 h 2451662"/>
              <a:gd name="connsiteX760" fmla="*/ 63590 w 2286002"/>
              <a:gd name="connsiteY760" fmla="*/ 1241689 h 2451662"/>
              <a:gd name="connsiteX761" fmla="*/ 68295 w 2286002"/>
              <a:gd name="connsiteY761" fmla="*/ 1247120 h 2451662"/>
              <a:gd name="connsiteX762" fmla="*/ 61709 w 2286002"/>
              <a:gd name="connsiteY762" fmla="*/ 1249836 h 2451662"/>
              <a:gd name="connsiteX763" fmla="*/ 67354 w 2286002"/>
              <a:gd name="connsiteY763" fmla="*/ 1269750 h 2451662"/>
              <a:gd name="connsiteX764" fmla="*/ 72058 w 2286002"/>
              <a:gd name="connsiteY764" fmla="*/ 1221775 h 2451662"/>
              <a:gd name="connsiteX765" fmla="*/ 73939 w 2286002"/>
              <a:gd name="connsiteY765" fmla="*/ 1209106 h 2451662"/>
              <a:gd name="connsiteX766" fmla="*/ 72998 w 2286002"/>
              <a:gd name="connsiteY766" fmla="*/ 1208200 h 2451662"/>
              <a:gd name="connsiteX767" fmla="*/ 65472 w 2286002"/>
              <a:gd name="connsiteY767" fmla="*/ 1199148 h 2451662"/>
              <a:gd name="connsiteX768" fmla="*/ 25653 w 2286002"/>
              <a:gd name="connsiteY768" fmla="*/ 1100283 h 2451662"/>
              <a:gd name="connsiteX769" fmla="*/ 22794 w 2286002"/>
              <a:gd name="connsiteY769" fmla="*/ 1122984 h 2451662"/>
              <a:gd name="connsiteX770" fmla="*/ 25653 w 2286002"/>
              <a:gd name="connsiteY770" fmla="*/ 1100283 h 2451662"/>
              <a:gd name="connsiteX771" fmla="*/ 33578 w 2286002"/>
              <a:gd name="connsiteY771" fmla="*/ 1074618 h 2451662"/>
              <a:gd name="connsiteX772" fmla="*/ 33578 w 2286002"/>
              <a:gd name="connsiteY772" fmla="*/ 1104638 h 2451662"/>
              <a:gd name="connsiteX773" fmla="*/ 34468 w 2286002"/>
              <a:gd name="connsiteY773" fmla="*/ 1097361 h 2451662"/>
              <a:gd name="connsiteX774" fmla="*/ 33578 w 2286002"/>
              <a:gd name="connsiteY774" fmla="*/ 1074618 h 2451662"/>
              <a:gd name="connsiteX775" fmla="*/ 36553 w 2286002"/>
              <a:gd name="connsiteY775" fmla="*/ 1055716 h 2451662"/>
              <a:gd name="connsiteX776" fmla="*/ 31132 w 2286002"/>
              <a:gd name="connsiteY776" fmla="*/ 1071918 h 2451662"/>
              <a:gd name="connsiteX777" fmla="*/ 36553 w 2286002"/>
              <a:gd name="connsiteY777" fmla="*/ 1055716 h 2451662"/>
              <a:gd name="connsiteX778" fmla="*/ 35580 w 2286002"/>
              <a:gd name="connsiteY778" fmla="*/ 1039039 h 2451662"/>
              <a:gd name="connsiteX779" fmla="*/ 37433 w 2286002"/>
              <a:gd name="connsiteY779" fmla="*/ 1050157 h 2451662"/>
              <a:gd name="connsiteX780" fmla="*/ 38360 w 2286002"/>
              <a:gd name="connsiteY780" fmla="*/ 1045524 h 2451662"/>
              <a:gd name="connsiteX781" fmla="*/ 35580 w 2286002"/>
              <a:gd name="connsiteY781" fmla="*/ 1039039 h 2451662"/>
              <a:gd name="connsiteX782" fmla="*/ 41695 w 2286002"/>
              <a:gd name="connsiteY782" fmla="*/ 1015690 h 2451662"/>
              <a:gd name="connsiteX783" fmla="*/ 38360 w 2286002"/>
              <a:gd name="connsiteY783" fmla="*/ 1021250 h 2451662"/>
              <a:gd name="connsiteX784" fmla="*/ 41695 w 2286002"/>
              <a:gd name="connsiteY784" fmla="*/ 1018470 h 2451662"/>
              <a:gd name="connsiteX785" fmla="*/ 41695 w 2286002"/>
              <a:gd name="connsiteY785" fmla="*/ 1015690 h 2451662"/>
              <a:gd name="connsiteX786" fmla="*/ 51215 w 2286002"/>
              <a:gd name="connsiteY786" fmla="*/ 987680 h 2451662"/>
              <a:gd name="connsiteX787" fmla="*/ 51215 w 2286002"/>
              <a:gd name="connsiteY787" fmla="*/ 988577 h 2451662"/>
              <a:gd name="connsiteX788" fmla="*/ 46698 w 2286002"/>
              <a:gd name="connsiteY788" fmla="*/ 1004742 h 2451662"/>
              <a:gd name="connsiteX789" fmla="*/ 49409 w 2286002"/>
              <a:gd name="connsiteY789" fmla="*/ 1010131 h 2451662"/>
              <a:gd name="connsiteX790" fmla="*/ 53022 w 2286002"/>
              <a:gd name="connsiteY790" fmla="*/ 1005641 h 2451662"/>
              <a:gd name="connsiteX791" fmla="*/ 53022 w 2286002"/>
              <a:gd name="connsiteY791" fmla="*/ 1002048 h 2451662"/>
              <a:gd name="connsiteX792" fmla="*/ 57539 w 2286002"/>
              <a:gd name="connsiteY792" fmla="*/ 997558 h 2451662"/>
              <a:gd name="connsiteX793" fmla="*/ 60249 w 2286002"/>
              <a:gd name="connsiteY793" fmla="*/ 993966 h 2451662"/>
              <a:gd name="connsiteX794" fmla="*/ 53925 w 2286002"/>
              <a:gd name="connsiteY794" fmla="*/ 987680 h 2451662"/>
              <a:gd name="connsiteX795" fmla="*/ 51215 w 2286002"/>
              <a:gd name="connsiteY795" fmla="*/ 987680 h 2451662"/>
              <a:gd name="connsiteX796" fmla="*/ 60120 w 2286002"/>
              <a:gd name="connsiteY796" fmla="*/ 938217 h 2451662"/>
              <a:gd name="connsiteX797" fmla="*/ 57261 w 2286002"/>
              <a:gd name="connsiteY797" fmla="*/ 950091 h 2451662"/>
              <a:gd name="connsiteX798" fmla="*/ 58214 w 2286002"/>
              <a:gd name="connsiteY798" fmla="*/ 950091 h 2451662"/>
              <a:gd name="connsiteX799" fmla="*/ 61074 w 2286002"/>
              <a:gd name="connsiteY799" fmla="*/ 945523 h 2451662"/>
              <a:gd name="connsiteX800" fmla="*/ 60120 w 2286002"/>
              <a:gd name="connsiteY800" fmla="*/ 938217 h 2451662"/>
              <a:gd name="connsiteX801" fmla="*/ 69269 w 2286002"/>
              <a:gd name="connsiteY801" fmla="*/ 908395 h 2451662"/>
              <a:gd name="connsiteX802" fmla="*/ 63598 w 2286002"/>
              <a:gd name="connsiteY802" fmla="*/ 924858 h 2451662"/>
              <a:gd name="connsiteX803" fmla="*/ 64544 w 2286002"/>
              <a:gd name="connsiteY803" fmla="*/ 936748 h 2451662"/>
              <a:gd name="connsiteX804" fmla="*/ 70214 w 2286002"/>
              <a:gd name="connsiteY804" fmla="*/ 912053 h 2451662"/>
              <a:gd name="connsiteX805" fmla="*/ 69269 w 2286002"/>
              <a:gd name="connsiteY805" fmla="*/ 908395 h 2451662"/>
              <a:gd name="connsiteX806" fmla="*/ 71716 w 2286002"/>
              <a:gd name="connsiteY806" fmla="*/ 905059 h 2451662"/>
              <a:gd name="connsiteX807" fmla="*/ 71160 w 2286002"/>
              <a:gd name="connsiteY807" fmla="*/ 908395 h 2451662"/>
              <a:gd name="connsiteX808" fmla="*/ 71716 w 2286002"/>
              <a:gd name="connsiteY808" fmla="*/ 908395 h 2451662"/>
              <a:gd name="connsiteX809" fmla="*/ 71716 w 2286002"/>
              <a:gd name="connsiteY809" fmla="*/ 905059 h 2451662"/>
              <a:gd name="connsiteX810" fmla="*/ 2237630 w 2286002"/>
              <a:gd name="connsiteY810" fmla="*/ 903949 h 2451662"/>
              <a:gd name="connsiteX811" fmla="*/ 2241187 w 2286002"/>
              <a:gd name="connsiteY811" fmla="*/ 905728 h 2451662"/>
              <a:gd name="connsiteX812" fmla="*/ 2241187 w 2286002"/>
              <a:gd name="connsiteY812" fmla="*/ 907507 h 2451662"/>
              <a:gd name="connsiteX813" fmla="*/ 2237630 w 2286002"/>
              <a:gd name="connsiteY813" fmla="*/ 903949 h 2451662"/>
              <a:gd name="connsiteX814" fmla="*/ 2230402 w 2286002"/>
              <a:gd name="connsiteY814" fmla="*/ 896723 h 2451662"/>
              <a:gd name="connsiteX815" fmla="*/ 2235962 w 2286002"/>
              <a:gd name="connsiteY815" fmla="*/ 902837 h 2451662"/>
              <a:gd name="connsiteX816" fmla="*/ 2230402 w 2286002"/>
              <a:gd name="connsiteY816" fmla="*/ 902837 h 2451662"/>
              <a:gd name="connsiteX817" fmla="*/ 2230402 w 2286002"/>
              <a:gd name="connsiteY817" fmla="*/ 896723 h 2451662"/>
              <a:gd name="connsiteX818" fmla="*/ 62992 w 2286002"/>
              <a:gd name="connsiteY818" fmla="*/ 895052 h 2451662"/>
              <a:gd name="connsiteX819" fmla="*/ 57603 w 2286002"/>
              <a:gd name="connsiteY819" fmla="*/ 916605 h 2451662"/>
              <a:gd name="connsiteX820" fmla="*/ 63890 w 2286002"/>
              <a:gd name="connsiteY820" fmla="*/ 918401 h 2451662"/>
              <a:gd name="connsiteX821" fmla="*/ 67482 w 2286002"/>
              <a:gd name="connsiteY821" fmla="*/ 904931 h 2451662"/>
              <a:gd name="connsiteX822" fmla="*/ 62094 w 2286002"/>
              <a:gd name="connsiteY822" fmla="*/ 906727 h 2451662"/>
              <a:gd name="connsiteX823" fmla="*/ 65686 w 2286002"/>
              <a:gd name="connsiteY823" fmla="*/ 897747 h 2451662"/>
              <a:gd name="connsiteX824" fmla="*/ 62992 w 2286002"/>
              <a:gd name="connsiteY824" fmla="*/ 895052 h 2451662"/>
              <a:gd name="connsiteX825" fmla="*/ 2227940 w 2286002"/>
              <a:gd name="connsiteY825" fmla="*/ 890978 h 2451662"/>
              <a:gd name="connsiteX826" fmla="*/ 2229846 w 2286002"/>
              <a:gd name="connsiteY826" fmla="*/ 895611 h 2451662"/>
              <a:gd name="connsiteX827" fmla="*/ 2223175 w 2286002"/>
              <a:gd name="connsiteY827" fmla="*/ 895611 h 2451662"/>
              <a:gd name="connsiteX828" fmla="*/ 2227940 w 2286002"/>
              <a:gd name="connsiteY828" fmla="*/ 890978 h 2451662"/>
              <a:gd name="connsiteX829" fmla="*/ 69214 w 2286002"/>
              <a:gd name="connsiteY829" fmla="*/ 857805 h 2451662"/>
              <a:gd name="connsiteX830" fmla="*/ 69214 w 2286002"/>
              <a:gd name="connsiteY830" fmla="*/ 869480 h 2451662"/>
              <a:gd name="connsiteX831" fmla="*/ 72827 w 2286002"/>
              <a:gd name="connsiteY831" fmla="*/ 860499 h 2451662"/>
              <a:gd name="connsiteX832" fmla="*/ 69214 w 2286002"/>
              <a:gd name="connsiteY832" fmla="*/ 857805 h 2451662"/>
              <a:gd name="connsiteX833" fmla="*/ 2205052 w 2286002"/>
              <a:gd name="connsiteY833" fmla="*/ 855226 h 2451662"/>
              <a:gd name="connsiteX834" fmla="*/ 2207609 w 2286002"/>
              <a:gd name="connsiteY834" fmla="*/ 857728 h 2451662"/>
              <a:gd name="connsiteX835" fmla="*/ 2205830 w 2286002"/>
              <a:gd name="connsiteY835" fmla="*/ 860587 h 2451662"/>
              <a:gd name="connsiteX836" fmla="*/ 2203162 w 2286002"/>
              <a:gd name="connsiteY836" fmla="*/ 857728 h 2451662"/>
              <a:gd name="connsiteX837" fmla="*/ 2205052 w 2286002"/>
              <a:gd name="connsiteY837" fmla="*/ 855226 h 2451662"/>
              <a:gd name="connsiteX838" fmla="*/ 2215948 w 2286002"/>
              <a:gd name="connsiteY838" fmla="*/ 850381 h 2451662"/>
              <a:gd name="connsiteX839" fmla="*/ 2225214 w 2286002"/>
              <a:gd name="connsiteY839" fmla="*/ 868648 h 2451662"/>
              <a:gd name="connsiteX840" fmla="*/ 2228920 w 2286002"/>
              <a:gd name="connsiteY840" fmla="*/ 886002 h 2451662"/>
              <a:gd name="connsiteX841" fmla="*/ 2215948 w 2286002"/>
              <a:gd name="connsiteY841" fmla="*/ 850381 h 2451662"/>
              <a:gd name="connsiteX842" fmla="*/ 90350 w 2286002"/>
              <a:gd name="connsiteY842" fmla="*/ 842239 h 2451662"/>
              <a:gd name="connsiteX843" fmla="*/ 81233 w 2286002"/>
              <a:gd name="connsiteY843" fmla="*/ 855906 h 2451662"/>
              <a:gd name="connsiteX844" fmla="*/ 74851 w 2286002"/>
              <a:gd name="connsiteY844" fmla="*/ 860462 h 2451662"/>
              <a:gd name="connsiteX845" fmla="*/ 73939 w 2286002"/>
              <a:gd name="connsiteY845" fmla="*/ 868661 h 2451662"/>
              <a:gd name="connsiteX846" fmla="*/ 76674 w 2286002"/>
              <a:gd name="connsiteY846" fmla="*/ 872305 h 2451662"/>
              <a:gd name="connsiteX847" fmla="*/ 78497 w 2286002"/>
              <a:gd name="connsiteY847" fmla="*/ 869572 h 2451662"/>
              <a:gd name="connsiteX848" fmla="*/ 77586 w 2286002"/>
              <a:gd name="connsiteY848" fmla="*/ 875039 h 2451662"/>
              <a:gd name="connsiteX849" fmla="*/ 91262 w 2286002"/>
              <a:gd name="connsiteY849" fmla="*/ 874128 h 2451662"/>
              <a:gd name="connsiteX850" fmla="*/ 94909 w 2286002"/>
              <a:gd name="connsiteY850" fmla="*/ 868661 h 2451662"/>
              <a:gd name="connsiteX851" fmla="*/ 90350 w 2286002"/>
              <a:gd name="connsiteY851" fmla="*/ 856817 h 2451662"/>
              <a:gd name="connsiteX852" fmla="*/ 94909 w 2286002"/>
              <a:gd name="connsiteY852" fmla="*/ 844972 h 2451662"/>
              <a:gd name="connsiteX853" fmla="*/ 93085 w 2286002"/>
              <a:gd name="connsiteY853" fmla="*/ 842239 h 2451662"/>
              <a:gd name="connsiteX854" fmla="*/ 90350 w 2286002"/>
              <a:gd name="connsiteY854" fmla="*/ 842239 h 2451662"/>
              <a:gd name="connsiteX855" fmla="*/ 2174253 w 2286002"/>
              <a:gd name="connsiteY855" fmla="*/ 811108 h 2451662"/>
              <a:gd name="connsiteX856" fmla="*/ 2174253 w 2286002"/>
              <a:gd name="connsiteY856" fmla="*/ 812221 h 2451662"/>
              <a:gd name="connsiteX857" fmla="*/ 2173354 w 2286002"/>
              <a:gd name="connsiteY857" fmla="*/ 813120 h 2451662"/>
              <a:gd name="connsiteX858" fmla="*/ 2173141 w 2286002"/>
              <a:gd name="connsiteY858" fmla="*/ 813078 h 2451662"/>
              <a:gd name="connsiteX859" fmla="*/ 2173141 w 2286002"/>
              <a:gd name="connsiteY859" fmla="*/ 812221 h 2451662"/>
              <a:gd name="connsiteX860" fmla="*/ 2174253 w 2286002"/>
              <a:gd name="connsiteY860" fmla="*/ 811108 h 2451662"/>
              <a:gd name="connsiteX861" fmla="*/ 2178701 w 2286002"/>
              <a:gd name="connsiteY861" fmla="*/ 807551 h 2451662"/>
              <a:gd name="connsiteX862" fmla="*/ 2178701 w 2286002"/>
              <a:gd name="connsiteY862" fmla="*/ 809330 h 2451662"/>
              <a:gd name="connsiteX863" fmla="*/ 2174253 w 2286002"/>
              <a:gd name="connsiteY863" fmla="*/ 811108 h 2451662"/>
              <a:gd name="connsiteX864" fmla="*/ 2178701 w 2286002"/>
              <a:gd name="connsiteY864" fmla="*/ 807551 h 2451662"/>
              <a:gd name="connsiteX865" fmla="*/ 109974 w 2286002"/>
              <a:gd name="connsiteY865" fmla="*/ 791130 h 2451662"/>
              <a:gd name="connsiteX866" fmla="*/ 113612 w 2286002"/>
              <a:gd name="connsiteY866" fmla="*/ 792153 h 2451662"/>
              <a:gd name="connsiteX867" fmla="*/ 112703 w 2286002"/>
              <a:gd name="connsiteY867" fmla="*/ 806708 h 2451662"/>
              <a:gd name="connsiteX868" fmla="*/ 106335 w 2286002"/>
              <a:gd name="connsiteY868" fmla="*/ 810347 h 2451662"/>
              <a:gd name="connsiteX869" fmla="*/ 106335 w 2286002"/>
              <a:gd name="connsiteY869" fmla="*/ 792153 h 2451662"/>
              <a:gd name="connsiteX870" fmla="*/ 109974 w 2286002"/>
              <a:gd name="connsiteY870" fmla="*/ 791130 h 2451662"/>
              <a:gd name="connsiteX871" fmla="*/ 122861 w 2286002"/>
              <a:gd name="connsiteY871" fmla="*/ 768471 h 2451662"/>
              <a:gd name="connsiteX872" fmla="*/ 118313 w 2286002"/>
              <a:gd name="connsiteY872" fmla="*/ 787760 h 2451662"/>
              <a:gd name="connsiteX873" fmla="*/ 113764 w 2286002"/>
              <a:gd name="connsiteY873" fmla="*/ 783166 h 2451662"/>
              <a:gd name="connsiteX874" fmla="*/ 122861 w 2286002"/>
              <a:gd name="connsiteY874" fmla="*/ 768471 h 2451662"/>
              <a:gd name="connsiteX875" fmla="*/ 111840 w 2286002"/>
              <a:gd name="connsiteY875" fmla="*/ 752092 h 2451662"/>
              <a:gd name="connsiteX876" fmla="*/ 114522 w 2286002"/>
              <a:gd name="connsiteY876" fmla="*/ 752388 h 2451662"/>
              <a:gd name="connsiteX877" fmla="*/ 109241 w 2286002"/>
              <a:gd name="connsiteY877" fmla="*/ 765939 h 2451662"/>
              <a:gd name="connsiteX878" fmla="*/ 111840 w 2286002"/>
              <a:gd name="connsiteY878" fmla="*/ 752092 h 2451662"/>
              <a:gd name="connsiteX879" fmla="*/ 151770 w 2286002"/>
              <a:gd name="connsiteY879" fmla="*/ 736612 h 2451662"/>
              <a:gd name="connsiteX880" fmla="*/ 142875 w 2286002"/>
              <a:gd name="connsiteY880" fmla="*/ 749398 h 2451662"/>
              <a:gd name="connsiteX881" fmla="*/ 148212 w 2286002"/>
              <a:gd name="connsiteY881" fmla="*/ 749398 h 2451662"/>
              <a:gd name="connsiteX882" fmla="*/ 150880 w 2286002"/>
              <a:gd name="connsiteY882" fmla="*/ 742092 h 2451662"/>
              <a:gd name="connsiteX883" fmla="*/ 151770 w 2286002"/>
              <a:gd name="connsiteY883" fmla="*/ 736612 h 2451662"/>
              <a:gd name="connsiteX884" fmla="*/ 114718 w 2286002"/>
              <a:gd name="connsiteY884" fmla="*/ 726957 h 2451662"/>
              <a:gd name="connsiteX885" fmla="*/ 111056 w 2286002"/>
              <a:gd name="connsiteY885" fmla="*/ 741513 h 2451662"/>
              <a:gd name="connsiteX886" fmla="*/ 100068 w 2286002"/>
              <a:gd name="connsiteY886" fmla="*/ 736055 h 2451662"/>
              <a:gd name="connsiteX887" fmla="*/ 114718 w 2286002"/>
              <a:gd name="connsiteY887" fmla="*/ 726957 h 2451662"/>
              <a:gd name="connsiteX888" fmla="*/ 150921 w 2286002"/>
              <a:gd name="connsiteY888" fmla="*/ 713265 h 2451662"/>
              <a:gd name="connsiteX889" fmla="*/ 153642 w 2286002"/>
              <a:gd name="connsiteY889" fmla="*/ 717775 h 2451662"/>
              <a:gd name="connsiteX890" fmla="*/ 126431 w 2286002"/>
              <a:gd name="connsiteY890" fmla="*/ 761074 h 2451662"/>
              <a:gd name="connsiteX891" fmla="*/ 120082 w 2286002"/>
              <a:gd name="connsiteY891" fmla="*/ 761074 h 2451662"/>
              <a:gd name="connsiteX892" fmla="*/ 139130 w 2286002"/>
              <a:gd name="connsiteY892" fmla="*/ 723187 h 2451662"/>
              <a:gd name="connsiteX893" fmla="*/ 150921 w 2286002"/>
              <a:gd name="connsiteY893" fmla="*/ 713265 h 2451662"/>
              <a:gd name="connsiteX894" fmla="*/ 209189 w 2286002"/>
              <a:gd name="connsiteY894" fmla="*/ 693806 h 2451662"/>
              <a:gd name="connsiteX895" fmla="*/ 195688 w 2286002"/>
              <a:gd name="connsiteY895" fmla="*/ 714190 h 2451662"/>
              <a:gd name="connsiteX896" fmla="*/ 211890 w 2286002"/>
              <a:gd name="connsiteY896" fmla="*/ 705851 h 2451662"/>
              <a:gd name="connsiteX897" fmla="*/ 210090 w 2286002"/>
              <a:gd name="connsiteY897" fmla="*/ 693806 h 2451662"/>
              <a:gd name="connsiteX898" fmla="*/ 209189 w 2286002"/>
              <a:gd name="connsiteY898" fmla="*/ 693806 h 2451662"/>
              <a:gd name="connsiteX899" fmla="*/ 283526 w 2286002"/>
              <a:gd name="connsiteY899" fmla="*/ 629318 h 2451662"/>
              <a:gd name="connsiteX900" fmla="*/ 275743 w 2286002"/>
              <a:gd name="connsiteY900" fmla="*/ 637101 h 2451662"/>
              <a:gd name="connsiteX901" fmla="*/ 283526 w 2286002"/>
              <a:gd name="connsiteY901" fmla="*/ 629318 h 2451662"/>
              <a:gd name="connsiteX902" fmla="*/ 1942429 w 2286002"/>
              <a:gd name="connsiteY902" fmla="*/ 615977 h 2451662"/>
              <a:gd name="connsiteX903" fmla="*/ 1943541 w 2286002"/>
              <a:gd name="connsiteY903" fmla="*/ 615977 h 2451662"/>
              <a:gd name="connsiteX904" fmla="*/ 1943541 w 2286002"/>
              <a:gd name="connsiteY904" fmla="*/ 617056 h 2451662"/>
              <a:gd name="connsiteX905" fmla="*/ 1943496 w 2286002"/>
              <a:gd name="connsiteY905" fmla="*/ 616926 h 2451662"/>
              <a:gd name="connsiteX906" fmla="*/ 1943364 w 2286002"/>
              <a:gd name="connsiteY906" fmla="*/ 616912 h 2451662"/>
              <a:gd name="connsiteX907" fmla="*/ 205695 w 2286002"/>
              <a:gd name="connsiteY907" fmla="*/ 614865 h 2451662"/>
              <a:gd name="connsiteX908" fmla="*/ 185682 w 2286002"/>
              <a:gd name="connsiteY908" fmla="*/ 644798 h 2451662"/>
              <a:gd name="connsiteX909" fmla="*/ 205695 w 2286002"/>
              <a:gd name="connsiteY909" fmla="*/ 614865 h 2451662"/>
              <a:gd name="connsiteX910" fmla="*/ 1943541 w 2286002"/>
              <a:gd name="connsiteY910" fmla="*/ 609307 h 2451662"/>
              <a:gd name="connsiteX911" fmla="*/ 1947711 w 2286002"/>
              <a:gd name="connsiteY911" fmla="*/ 614071 h 2451662"/>
              <a:gd name="connsiteX912" fmla="*/ 1943541 w 2286002"/>
              <a:gd name="connsiteY912" fmla="*/ 615977 h 2451662"/>
              <a:gd name="connsiteX913" fmla="*/ 1942429 w 2286002"/>
              <a:gd name="connsiteY913" fmla="*/ 608751 h 2451662"/>
              <a:gd name="connsiteX914" fmla="*/ 1943541 w 2286002"/>
              <a:gd name="connsiteY914" fmla="*/ 608751 h 2451662"/>
              <a:gd name="connsiteX915" fmla="*/ 1943541 w 2286002"/>
              <a:gd name="connsiteY915" fmla="*/ 609307 h 2451662"/>
              <a:gd name="connsiteX916" fmla="*/ 1942429 w 2286002"/>
              <a:gd name="connsiteY916" fmla="*/ 609307 h 2451662"/>
              <a:gd name="connsiteX917" fmla="*/ 1942429 w 2286002"/>
              <a:gd name="connsiteY917" fmla="*/ 608751 h 2451662"/>
              <a:gd name="connsiteX918" fmla="*/ 1940576 w 2286002"/>
              <a:gd name="connsiteY918" fmla="*/ 604118 h 2451662"/>
              <a:gd name="connsiteX919" fmla="*/ 1942429 w 2286002"/>
              <a:gd name="connsiteY919" fmla="*/ 608751 h 2451662"/>
              <a:gd name="connsiteX920" fmla="*/ 1937796 w 2286002"/>
              <a:gd name="connsiteY920" fmla="*/ 606898 h 2451662"/>
              <a:gd name="connsiteX921" fmla="*/ 1940576 w 2286002"/>
              <a:gd name="connsiteY921" fmla="*/ 604118 h 2451662"/>
              <a:gd name="connsiteX922" fmla="*/ 229297 w 2286002"/>
              <a:gd name="connsiteY922" fmla="*/ 510351 h 2451662"/>
              <a:gd name="connsiteX923" fmla="*/ 232936 w 2286002"/>
              <a:gd name="connsiteY923" fmla="*/ 516837 h 2451662"/>
              <a:gd name="connsiteX924" fmla="*/ 223839 w 2286002"/>
              <a:gd name="connsiteY924" fmla="*/ 516837 h 2451662"/>
              <a:gd name="connsiteX925" fmla="*/ 229297 w 2286002"/>
              <a:gd name="connsiteY925" fmla="*/ 510351 h 2451662"/>
              <a:gd name="connsiteX926" fmla="*/ 343011 w 2286002"/>
              <a:gd name="connsiteY926" fmla="*/ 478104 h 2451662"/>
              <a:gd name="connsiteX927" fmla="*/ 332818 w 2286002"/>
              <a:gd name="connsiteY927" fmla="*/ 489896 h 2451662"/>
              <a:gd name="connsiteX928" fmla="*/ 329112 w 2286002"/>
              <a:gd name="connsiteY928" fmla="*/ 493524 h 2451662"/>
              <a:gd name="connsiteX929" fmla="*/ 330039 w 2286002"/>
              <a:gd name="connsiteY929" fmla="*/ 495338 h 2451662"/>
              <a:gd name="connsiteX930" fmla="*/ 343011 w 2286002"/>
              <a:gd name="connsiteY930" fmla="*/ 478104 h 2451662"/>
              <a:gd name="connsiteX931" fmla="*/ 433489 w 2286002"/>
              <a:gd name="connsiteY931" fmla="*/ 456978 h 2451662"/>
              <a:gd name="connsiteX932" fmla="*/ 432516 w 2286002"/>
              <a:gd name="connsiteY932" fmla="*/ 458646 h 2451662"/>
              <a:gd name="connsiteX933" fmla="*/ 436408 w 2286002"/>
              <a:gd name="connsiteY933" fmla="*/ 457813 h 2451662"/>
              <a:gd name="connsiteX934" fmla="*/ 433489 w 2286002"/>
              <a:gd name="connsiteY934" fmla="*/ 456978 h 2451662"/>
              <a:gd name="connsiteX935" fmla="*/ 410492 w 2286002"/>
              <a:gd name="connsiteY935" fmla="*/ 455689 h 2451662"/>
              <a:gd name="connsiteX936" fmla="*/ 409197 w 2286002"/>
              <a:gd name="connsiteY936" fmla="*/ 463092 h 2451662"/>
              <a:gd name="connsiteX937" fmla="*/ 410093 w 2286002"/>
              <a:gd name="connsiteY937" fmla="*/ 455884 h 2451662"/>
              <a:gd name="connsiteX938" fmla="*/ 420841 w 2286002"/>
              <a:gd name="connsiteY938" fmla="*/ 437864 h 2451662"/>
              <a:gd name="connsiteX939" fmla="*/ 419050 w 2286002"/>
              <a:gd name="connsiteY939" fmla="*/ 450478 h 2451662"/>
              <a:gd name="connsiteX940" fmla="*/ 414236 w 2286002"/>
              <a:gd name="connsiteY940" fmla="*/ 453857 h 2451662"/>
              <a:gd name="connsiteX941" fmla="*/ 410492 w 2286002"/>
              <a:gd name="connsiteY941" fmla="*/ 455689 h 2451662"/>
              <a:gd name="connsiteX942" fmla="*/ 411325 w 2286002"/>
              <a:gd name="connsiteY942" fmla="*/ 450928 h 2451662"/>
              <a:gd name="connsiteX943" fmla="*/ 415467 w 2286002"/>
              <a:gd name="connsiteY943" fmla="*/ 438765 h 2451662"/>
              <a:gd name="connsiteX944" fmla="*/ 420841 w 2286002"/>
              <a:gd name="connsiteY944" fmla="*/ 437864 h 2451662"/>
              <a:gd name="connsiteX945" fmla="*/ 294366 w 2286002"/>
              <a:gd name="connsiteY945" fmla="*/ 421346 h 2451662"/>
              <a:gd name="connsiteX946" fmla="*/ 283526 w 2286002"/>
              <a:gd name="connsiteY946" fmla="*/ 431353 h 2451662"/>
              <a:gd name="connsiteX947" fmla="*/ 295270 w 2286002"/>
              <a:gd name="connsiteY947" fmla="*/ 426805 h 2451662"/>
              <a:gd name="connsiteX948" fmla="*/ 294366 w 2286002"/>
              <a:gd name="connsiteY948" fmla="*/ 421346 h 2451662"/>
              <a:gd name="connsiteX949" fmla="*/ 469763 w 2286002"/>
              <a:gd name="connsiteY949" fmla="*/ 400832 h 2451662"/>
              <a:gd name="connsiteX950" fmla="*/ 424525 w 2286002"/>
              <a:gd name="connsiteY950" fmla="*/ 438080 h 2451662"/>
              <a:gd name="connsiteX951" fmla="*/ 436287 w 2286002"/>
              <a:gd name="connsiteY951" fmla="*/ 423544 h 2451662"/>
              <a:gd name="connsiteX952" fmla="*/ 423621 w 2286002"/>
              <a:gd name="connsiteY952" fmla="*/ 432629 h 2451662"/>
              <a:gd name="connsiteX953" fmla="*/ 469763 w 2286002"/>
              <a:gd name="connsiteY953" fmla="*/ 400832 h 2451662"/>
              <a:gd name="connsiteX954" fmla="*/ 1686641 w 2286002"/>
              <a:gd name="connsiteY954" fmla="*/ 392885 h 2451662"/>
              <a:gd name="connsiteX955" fmla="*/ 1698666 w 2286002"/>
              <a:gd name="connsiteY955" fmla="*/ 400833 h 2451662"/>
              <a:gd name="connsiteX956" fmla="*/ 1683364 w 2286002"/>
              <a:gd name="connsiteY956" fmla="*/ 394347 h 2451662"/>
              <a:gd name="connsiteX957" fmla="*/ 1686641 w 2286002"/>
              <a:gd name="connsiteY957" fmla="*/ 392885 h 2451662"/>
              <a:gd name="connsiteX958" fmla="*/ 338965 w 2286002"/>
              <a:gd name="connsiteY958" fmla="*/ 390826 h 2451662"/>
              <a:gd name="connsiteX959" fmla="*/ 332695 w 2286002"/>
              <a:gd name="connsiteY959" fmla="*/ 414176 h 2451662"/>
              <a:gd name="connsiteX960" fmla="*/ 338965 w 2286002"/>
              <a:gd name="connsiteY960" fmla="*/ 390826 h 2451662"/>
              <a:gd name="connsiteX961" fmla="*/ 414430 w 2286002"/>
              <a:gd name="connsiteY961" fmla="*/ 386067 h 2451662"/>
              <a:gd name="connsiteX962" fmla="*/ 407499 w 2286002"/>
              <a:gd name="connsiteY962" fmla="*/ 395341 h 2451662"/>
              <a:gd name="connsiteX963" fmla="*/ 418062 w 2286002"/>
              <a:gd name="connsiteY963" fmla="*/ 386307 h 2451662"/>
              <a:gd name="connsiteX964" fmla="*/ 414430 w 2286002"/>
              <a:gd name="connsiteY964" fmla="*/ 386067 h 2451662"/>
              <a:gd name="connsiteX965" fmla="*/ 507693 w 2286002"/>
              <a:gd name="connsiteY965" fmla="*/ 360831 h 2451662"/>
              <a:gd name="connsiteX966" fmla="*/ 512014 w 2286002"/>
              <a:gd name="connsiteY966" fmla="*/ 361850 h 2451662"/>
              <a:gd name="connsiteX967" fmla="*/ 470168 w 2286002"/>
              <a:gd name="connsiteY967" fmla="*/ 400807 h 2451662"/>
              <a:gd name="connsiteX968" fmla="*/ 472897 w 2286002"/>
              <a:gd name="connsiteY968" fmla="*/ 396277 h 2451662"/>
              <a:gd name="connsiteX969" fmla="*/ 455612 w 2286002"/>
              <a:gd name="connsiteY969" fmla="*/ 408054 h 2451662"/>
              <a:gd name="connsiteX970" fmla="*/ 460161 w 2286002"/>
              <a:gd name="connsiteY970" fmla="*/ 398089 h 2451662"/>
              <a:gd name="connsiteX971" fmla="*/ 502007 w 2286002"/>
              <a:gd name="connsiteY971" fmla="*/ 361850 h 2451662"/>
              <a:gd name="connsiteX972" fmla="*/ 507693 w 2286002"/>
              <a:gd name="connsiteY972" fmla="*/ 360831 h 2451662"/>
              <a:gd name="connsiteX973" fmla="*/ 1365371 w 2286002"/>
              <a:gd name="connsiteY973" fmla="*/ 355243 h 2451662"/>
              <a:gd name="connsiteX974" fmla="*/ 1373522 w 2286002"/>
              <a:gd name="connsiteY974" fmla="*/ 357930 h 2451662"/>
              <a:gd name="connsiteX975" fmla="*/ 1379861 w 2286002"/>
              <a:gd name="connsiteY975" fmla="*/ 358825 h 2451662"/>
              <a:gd name="connsiteX976" fmla="*/ 1408841 w 2286002"/>
              <a:gd name="connsiteY976" fmla="*/ 366887 h 2451662"/>
              <a:gd name="connsiteX977" fmla="*/ 1421520 w 2286002"/>
              <a:gd name="connsiteY977" fmla="*/ 365095 h 2451662"/>
              <a:gd name="connsiteX978" fmla="*/ 1388012 w 2286002"/>
              <a:gd name="connsiteY978" fmla="*/ 357034 h 2451662"/>
              <a:gd name="connsiteX979" fmla="*/ 1365371 w 2286002"/>
              <a:gd name="connsiteY979" fmla="*/ 355243 h 2451662"/>
              <a:gd name="connsiteX980" fmla="*/ 986225 w 2286002"/>
              <a:gd name="connsiteY980" fmla="*/ 353576 h 2451662"/>
              <a:gd name="connsiteX981" fmla="*/ 986225 w 2286002"/>
              <a:gd name="connsiteY981" fmla="*/ 355244 h 2451662"/>
              <a:gd name="connsiteX982" fmla="*/ 990116 w 2286002"/>
              <a:gd name="connsiteY982" fmla="*/ 354410 h 2451662"/>
              <a:gd name="connsiteX983" fmla="*/ 986225 w 2286002"/>
              <a:gd name="connsiteY983" fmla="*/ 353576 h 2451662"/>
              <a:gd name="connsiteX984" fmla="*/ 563716 w 2286002"/>
              <a:gd name="connsiteY984" fmla="*/ 352466 h 2451662"/>
              <a:gd name="connsiteX985" fmla="*/ 544612 w 2286002"/>
              <a:gd name="connsiteY985" fmla="*/ 369700 h 2451662"/>
              <a:gd name="connsiteX986" fmla="*/ 563716 w 2286002"/>
              <a:gd name="connsiteY986" fmla="*/ 352466 h 2451662"/>
              <a:gd name="connsiteX987" fmla="*/ 1314293 w 2286002"/>
              <a:gd name="connsiteY987" fmla="*/ 346348 h 2451662"/>
              <a:gd name="connsiteX988" fmla="*/ 1299771 w 2286002"/>
              <a:gd name="connsiteY988" fmla="*/ 347261 h 2451662"/>
              <a:gd name="connsiteX989" fmla="*/ 1308847 w 2286002"/>
              <a:gd name="connsiteY989" fmla="*/ 355481 h 2451662"/>
              <a:gd name="connsiteX990" fmla="*/ 1319739 w 2286002"/>
              <a:gd name="connsiteY990" fmla="*/ 350915 h 2451662"/>
              <a:gd name="connsiteX991" fmla="*/ 1326092 w 2286002"/>
              <a:gd name="connsiteY991" fmla="*/ 352741 h 2451662"/>
              <a:gd name="connsiteX992" fmla="*/ 1343338 w 2286002"/>
              <a:gd name="connsiteY992" fmla="*/ 351828 h 2451662"/>
              <a:gd name="connsiteX993" fmla="*/ 1344245 w 2286002"/>
              <a:gd name="connsiteY993" fmla="*/ 350915 h 2451662"/>
              <a:gd name="connsiteX994" fmla="*/ 1319739 w 2286002"/>
              <a:gd name="connsiteY994" fmla="*/ 346348 h 2451662"/>
              <a:gd name="connsiteX995" fmla="*/ 1319739 w 2286002"/>
              <a:gd name="connsiteY995" fmla="*/ 350001 h 2451662"/>
              <a:gd name="connsiteX996" fmla="*/ 1314293 w 2286002"/>
              <a:gd name="connsiteY996" fmla="*/ 346348 h 2451662"/>
              <a:gd name="connsiteX997" fmla="*/ 531710 w 2286002"/>
              <a:gd name="connsiteY997" fmla="*/ 343566 h 2451662"/>
              <a:gd name="connsiteX998" fmla="*/ 523490 w 2286002"/>
              <a:gd name="connsiteY998" fmla="*/ 354240 h 2451662"/>
              <a:gd name="connsiteX999" fmla="*/ 516184 w 2286002"/>
              <a:gd name="connsiteY999" fmla="*/ 354240 h 2451662"/>
              <a:gd name="connsiteX1000" fmla="*/ 524403 w 2286002"/>
              <a:gd name="connsiteY1000" fmla="*/ 346235 h 2451662"/>
              <a:gd name="connsiteX1001" fmla="*/ 523490 w 2286002"/>
              <a:gd name="connsiteY1001" fmla="*/ 345345 h 2451662"/>
              <a:gd name="connsiteX1002" fmla="*/ 529884 w 2286002"/>
              <a:gd name="connsiteY1002" fmla="*/ 346235 h 2451662"/>
              <a:gd name="connsiteX1003" fmla="*/ 531710 w 2286002"/>
              <a:gd name="connsiteY1003" fmla="*/ 343566 h 2451662"/>
              <a:gd name="connsiteX1004" fmla="*/ 1279757 w 2286002"/>
              <a:gd name="connsiteY1004" fmla="*/ 340651 h 2451662"/>
              <a:gd name="connsiteX1005" fmla="*/ 1289764 w 2286002"/>
              <a:gd name="connsiteY1005" fmla="*/ 343569 h 2451662"/>
              <a:gd name="connsiteX1006" fmla="*/ 1291583 w 2286002"/>
              <a:gd name="connsiteY1006" fmla="*/ 343569 h 2451662"/>
              <a:gd name="connsiteX1007" fmla="*/ 1299771 w 2286002"/>
              <a:gd name="connsiteY1007" fmla="*/ 343569 h 2451662"/>
              <a:gd name="connsiteX1008" fmla="*/ 1290105 w 2286002"/>
              <a:gd name="connsiteY1008" fmla="*/ 340651 h 2451662"/>
              <a:gd name="connsiteX1009" fmla="*/ 1279757 w 2286002"/>
              <a:gd name="connsiteY1009" fmla="*/ 340651 h 2451662"/>
              <a:gd name="connsiteX1010" fmla="*/ 410279 w 2286002"/>
              <a:gd name="connsiteY1010" fmla="*/ 311878 h 2451662"/>
              <a:gd name="connsiteX1011" fmla="*/ 376637 w 2286002"/>
              <a:gd name="connsiteY1011" fmla="*/ 348166 h 2451662"/>
              <a:gd name="connsiteX1012" fmla="*/ 362998 w 2286002"/>
              <a:gd name="connsiteY1012" fmla="*/ 359052 h 2451662"/>
              <a:gd name="connsiteX1013" fmla="*/ 371181 w 2286002"/>
              <a:gd name="connsiteY1013" fmla="*/ 359052 h 2451662"/>
              <a:gd name="connsiteX1014" fmla="*/ 356634 w 2286002"/>
              <a:gd name="connsiteY1014" fmla="*/ 369938 h 2451662"/>
              <a:gd name="connsiteX1015" fmla="*/ 343904 w 2286002"/>
              <a:gd name="connsiteY1015" fmla="*/ 383546 h 2451662"/>
              <a:gd name="connsiteX1016" fmla="*/ 316627 w 2286002"/>
              <a:gd name="connsiteY1016" fmla="*/ 414390 h 2451662"/>
              <a:gd name="connsiteX1017" fmla="*/ 262982 w 2286002"/>
              <a:gd name="connsiteY1017" fmla="*/ 470635 h 2451662"/>
              <a:gd name="connsiteX1018" fmla="*/ 239342 w 2286002"/>
              <a:gd name="connsiteY1018" fmla="*/ 506922 h 2451662"/>
              <a:gd name="connsiteX1019" fmla="*/ 232977 w 2286002"/>
              <a:gd name="connsiteY1019" fmla="*/ 502386 h 2451662"/>
              <a:gd name="connsiteX1020" fmla="*/ 260254 w 2286002"/>
              <a:gd name="connsiteY1020" fmla="*/ 458842 h 2451662"/>
              <a:gd name="connsiteX1021" fmla="*/ 249344 w 2286002"/>
              <a:gd name="connsiteY1021" fmla="*/ 467006 h 2451662"/>
              <a:gd name="connsiteX1022" fmla="*/ 244797 w 2286002"/>
              <a:gd name="connsiteY1022" fmla="*/ 463378 h 2451662"/>
              <a:gd name="connsiteX1023" fmla="*/ 241160 w 2286002"/>
              <a:gd name="connsiteY1023" fmla="*/ 478800 h 2451662"/>
              <a:gd name="connsiteX1024" fmla="*/ 228431 w 2286002"/>
              <a:gd name="connsiteY1024" fmla="*/ 491500 h 2451662"/>
              <a:gd name="connsiteX1025" fmla="*/ 230250 w 2286002"/>
              <a:gd name="connsiteY1025" fmla="*/ 496036 h 2451662"/>
              <a:gd name="connsiteX1026" fmla="*/ 216611 w 2286002"/>
              <a:gd name="connsiteY1026" fmla="*/ 511458 h 2451662"/>
              <a:gd name="connsiteX1027" fmla="*/ 224794 w 2286002"/>
              <a:gd name="connsiteY1027" fmla="*/ 484243 h 2451662"/>
              <a:gd name="connsiteX1028" fmla="*/ 234796 w 2286002"/>
              <a:gd name="connsiteY1028" fmla="*/ 473357 h 2451662"/>
              <a:gd name="connsiteX1029" fmla="*/ 232977 w 2286002"/>
              <a:gd name="connsiteY1029" fmla="*/ 468821 h 2451662"/>
              <a:gd name="connsiteX1030" fmla="*/ 246616 w 2286002"/>
              <a:gd name="connsiteY1030" fmla="*/ 453399 h 2451662"/>
              <a:gd name="connsiteX1031" fmla="*/ 248434 w 2286002"/>
              <a:gd name="connsiteY1031" fmla="*/ 457935 h 2451662"/>
              <a:gd name="connsiteX1032" fmla="*/ 274802 w 2286002"/>
              <a:gd name="connsiteY1032" fmla="*/ 419833 h 2451662"/>
              <a:gd name="connsiteX1033" fmla="*/ 292987 w 2286002"/>
              <a:gd name="connsiteY1033" fmla="*/ 404411 h 2451662"/>
              <a:gd name="connsiteX1034" fmla="*/ 299352 w 2286002"/>
              <a:gd name="connsiteY1034" fmla="*/ 406225 h 2451662"/>
              <a:gd name="connsiteX1035" fmla="*/ 301170 w 2286002"/>
              <a:gd name="connsiteY1035" fmla="*/ 395339 h 2451662"/>
              <a:gd name="connsiteX1036" fmla="*/ 292078 w 2286002"/>
              <a:gd name="connsiteY1036" fmla="*/ 398968 h 2451662"/>
              <a:gd name="connsiteX1037" fmla="*/ 307535 w 2286002"/>
              <a:gd name="connsiteY1037" fmla="*/ 385360 h 2451662"/>
              <a:gd name="connsiteX1038" fmla="*/ 304807 w 2286002"/>
              <a:gd name="connsiteY1038" fmla="*/ 395339 h 2451662"/>
              <a:gd name="connsiteX1039" fmla="*/ 317536 w 2286002"/>
              <a:gd name="connsiteY1039" fmla="*/ 383546 h 2451662"/>
              <a:gd name="connsiteX1040" fmla="*/ 329356 w 2286002"/>
              <a:gd name="connsiteY1040" fmla="*/ 386267 h 2451662"/>
              <a:gd name="connsiteX1041" fmla="*/ 349360 w 2286002"/>
              <a:gd name="connsiteY1041" fmla="*/ 369938 h 2451662"/>
              <a:gd name="connsiteX1042" fmla="*/ 352087 w 2286002"/>
              <a:gd name="connsiteY1042" fmla="*/ 348166 h 2451662"/>
              <a:gd name="connsiteX1043" fmla="*/ 363907 w 2286002"/>
              <a:gd name="connsiteY1043" fmla="*/ 339094 h 2451662"/>
              <a:gd name="connsiteX1044" fmla="*/ 362089 w 2286002"/>
              <a:gd name="connsiteY1044" fmla="*/ 349980 h 2451662"/>
              <a:gd name="connsiteX1045" fmla="*/ 393912 w 2286002"/>
              <a:gd name="connsiteY1045" fmla="*/ 320043 h 2451662"/>
              <a:gd name="connsiteX1046" fmla="*/ 410279 w 2286002"/>
              <a:gd name="connsiteY1046" fmla="*/ 311878 h 2451662"/>
              <a:gd name="connsiteX1047" fmla="*/ 642797 w 2286002"/>
              <a:gd name="connsiteY1047" fmla="*/ 266098 h 2451662"/>
              <a:gd name="connsiteX1048" fmla="*/ 648218 w 2286002"/>
              <a:gd name="connsiteY1048" fmla="*/ 266098 h 2451662"/>
              <a:gd name="connsiteX1049" fmla="*/ 633763 w 2286002"/>
              <a:gd name="connsiteY1049" fmla="*/ 277057 h 2451662"/>
              <a:gd name="connsiteX1050" fmla="*/ 642797 w 2286002"/>
              <a:gd name="connsiteY1050" fmla="*/ 266098 h 2451662"/>
              <a:gd name="connsiteX1051" fmla="*/ 632652 w 2286002"/>
              <a:gd name="connsiteY1051" fmla="*/ 236272 h 2451662"/>
              <a:gd name="connsiteX1052" fmla="*/ 612720 w 2286002"/>
              <a:gd name="connsiteY1052" fmla="*/ 240762 h 2451662"/>
              <a:gd name="connsiteX1053" fmla="*/ 632652 w 2286002"/>
              <a:gd name="connsiteY1053" fmla="*/ 236272 h 2451662"/>
              <a:gd name="connsiteX1054" fmla="*/ 716789 w 2286002"/>
              <a:gd name="connsiteY1054" fmla="*/ 235132 h 2451662"/>
              <a:gd name="connsiteX1055" fmla="*/ 721045 w 2286002"/>
              <a:gd name="connsiteY1055" fmla="*/ 235271 h 2451662"/>
              <a:gd name="connsiteX1056" fmla="*/ 698808 w 2286002"/>
              <a:gd name="connsiteY1056" fmla="*/ 242387 h 2451662"/>
              <a:gd name="connsiteX1057" fmla="*/ 716789 w 2286002"/>
              <a:gd name="connsiteY1057" fmla="*/ 235132 h 2451662"/>
              <a:gd name="connsiteX1058" fmla="*/ 472662 w 2286002"/>
              <a:gd name="connsiteY1058" fmla="*/ 226264 h 2451662"/>
              <a:gd name="connsiteX1059" fmla="*/ 478102 w 2286002"/>
              <a:gd name="connsiteY1059" fmla="*/ 228082 h 2451662"/>
              <a:gd name="connsiteX1060" fmla="*/ 475382 w 2286002"/>
              <a:gd name="connsiteY1060" fmla="*/ 235354 h 2451662"/>
              <a:gd name="connsiteX1061" fmla="*/ 453621 w 2286002"/>
              <a:gd name="connsiteY1061" fmla="*/ 244444 h 2451662"/>
              <a:gd name="connsiteX1062" fmla="*/ 443647 w 2286002"/>
              <a:gd name="connsiteY1062" fmla="*/ 260807 h 2451662"/>
              <a:gd name="connsiteX1063" fmla="*/ 424607 w 2286002"/>
              <a:gd name="connsiteY1063" fmla="*/ 274442 h 2451662"/>
              <a:gd name="connsiteX1064" fmla="*/ 401939 w 2286002"/>
              <a:gd name="connsiteY1064" fmla="*/ 293532 h 2451662"/>
              <a:gd name="connsiteX1065" fmla="*/ 414633 w 2286002"/>
              <a:gd name="connsiteY1065" fmla="*/ 271715 h 2451662"/>
              <a:gd name="connsiteX1066" fmla="*/ 438208 w 2286002"/>
              <a:gd name="connsiteY1066" fmla="*/ 258989 h 2451662"/>
              <a:gd name="connsiteX1067" fmla="*/ 442741 w 2286002"/>
              <a:gd name="connsiteY1067" fmla="*/ 254443 h 2451662"/>
              <a:gd name="connsiteX1068" fmla="*/ 442741 w 2286002"/>
              <a:gd name="connsiteY1068" fmla="*/ 245354 h 2451662"/>
              <a:gd name="connsiteX1069" fmla="*/ 469035 w 2286002"/>
              <a:gd name="connsiteY1069" fmla="*/ 236263 h 2451662"/>
              <a:gd name="connsiteX1070" fmla="*/ 472662 w 2286002"/>
              <a:gd name="connsiteY1070" fmla="*/ 226264 h 2451662"/>
              <a:gd name="connsiteX1071" fmla="*/ 753291 w 2286002"/>
              <a:gd name="connsiteY1071" fmla="*/ 218005 h 2451662"/>
              <a:gd name="connsiteX1072" fmla="*/ 757180 w 2286002"/>
              <a:gd name="connsiteY1072" fmla="*/ 219161 h 2451662"/>
              <a:gd name="connsiteX1073" fmla="*/ 738034 w 2286002"/>
              <a:gd name="connsiteY1073" fmla="*/ 227381 h 2451662"/>
              <a:gd name="connsiteX1074" fmla="*/ 753291 w 2286002"/>
              <a:gd name="connsiteY1074" fmla="*/ 218005 h 2451662"/>
              <a:gd name="connsiteX1075" fmla="*/ 811662 w 2286002"/>
              <a:gd name="connsiteY1075" fmla="*/ 216061 h 2451662"/>
              <a:gd name="connsiteX1076" fmla="*/ 793316 w 2286002"/>
              <a:gd name="connsiteY1076" fmla="*/ 219699 h 2451662"/>
              <a:gd name="connsiteX1077" fmla="*/ 811662 w 2286002"/>
              <a:gd name="connsiteY1077" fmla="*/ 216061 h 2451662"/>
              <a:gd name="connsiteX1078" fmla="*/ 1644183 w 2286002"/>
              <a:gd name="connsiteY1078" fmla="*/ 212366 h 2451662"/>
              <a:gd name="connsiteX1079" fmla="*/ 1677249 w 2286002"/>
              <a:gd name="connsiteY1079" fmla="*/ 230712 h 2451662"/>
              <a:gd name="connsiteX1080" fmla="*/ 1644183 w 2286002"/>
              <a:gd name="connsiteY1080" fmla="*/ 212366 h 2451662"/>
              <a:gd name="connsiteX1081" fmla="*/ 775223 w 2286002"/>
              <a:gd name="connsiteY1081" fmla="*/ 208503 h 2451662"/>
              <a:gd name="connsiteX1082" fmla="*/ 773404 w 2286002"/>
              <a:gd name="connsiteY1082" fmla="*/ 210704 h 2451662"/>
              <a:gd name="connsiteX1083" fmla="*/ 761577 w 2286002"/>
              <a:gd name="connsiteY1083" fmla="*/ 216263 h 2451662"/>
              <a:gd name="connsiteX1084" fmla="*/ 768855 w 2286002"/>
              <a:gd name="connsiteY1084" fmla="*/ 209777 h 2451662"/>
              <a:gd name="connsiteX1085" fmla="*/ 775223 w 2286002"/>
              <a:gd name="connsiteY1085" fmla="*/ 208503 h 2451662"/>
              <a:gd name="connsiteX1086" fmla="*/ 856141 w 2286002"/>
              <a:gd name="connsiteY1086" fmla="*/ 199141 h 2451662"/>
              <a:gd name="connsiteX1087" fmla="*/ 858916 w 2286002"/>
              <a:gd name="connsiteY1087" fmla="*/ 201586 h 2451662"/>
              <a:gd name="connsiteX1088" fmla="*/ 846097 w 2286002"/>
              <a:gd name="connsiteY1088" fmla="*/ 205144 h 2451662"/>
              <a:gd name="connsiteX1089" fmla="*/ 856141 w 2286002"/>
              <a:gd name="connsiteY1089" fmla="*/ 199141 h 2451662"/>
              <a:gd name="connsiteX1090" fmla="*/ 554821 w 2286002"/>
              <a:gd name="connsiteY1090" fmla="*/ 178989 h 2451662"/>
              <a:gd name="connsiteX1091" fmla="*/ 537451 w 2286002"/>
              <a:gd name="connsiteY1091" fmla="*/ 196458 h 2451662"/>
              <a:gd name="connsiteX1092" fmla="*/ 528309 w 2286002"/>
              <a:gd name="connsiteY1092" fmla="*/ 198297 h 2451662"/>
              <a:gd name="connsiteX1093" fmla="*/ 528309 w 2286002"/>
              <a:gd name="connsiteY1093" fmla="*/ 191861 h 2451662"/>
              <a:gd name="connsiteX1094" fmla="*/ 513682 w 2286002"/>
              <a:gd name="connsiteY1094" fmla="*/ 195539 h 2451662"/>
              <a:gd name="connsiteX1095" fmla="*/ 554821 w 2286002"/>
              <a:gd name="connsiteY1095" fmla="*/ 178989 h 2451662"/>
              <a:gd name="connsiteX1096" fmla="*/ 575723 w 2286002"/>
              <a:gd name="connsiteY1096" fmla="*/ 165219 h 2451662"/>
              <a:gd name="connsiteX1097" fmla="*/ 578170 w 2286002"/>
              <a:gd name="connsiteY1097" fmla="*/ 167019 h 2451662"/>
              <a:gd name="connsiteX1098" fmla="*/ 559268 w 2286002"/>
              <a:gd name="connsiteY1098" fmla="*/ 174275 h 2451662"/>
              <a:gd name="connsiteX1099" fmla="*/ 575723 w 2286002"/>
              <a:gd name="connsiteY1099" fmla="*/ 165219 h 2451662"/>
              <a:gd name="connsiteX1100" fmla="*/ 1587077 w 2286002"/>
              <a:gd name="connsiteY1100" fmla="*/ 165117 h 2451662"/>
              <a:gd name="connsiteX1101" fmla="*/ 1595082 w 2286002"/>
              <a:gd name="connsiteY1101" fmla="*/ 177904 h 2451662"/>
              <a:gd name="connsiteX1102" fmla="*/ 1587077 w 2286002"/>
              <a:gd name="connsiteY1102" fmla="*/ 165117 h 2451662"/>
              <a:gd name="connsiteX1103" fmla="*/ 819011 w 2286002"/>
              <a:gd name="connsiteY1103" fmla="*/ 146314 h 2451662"/>
              <a:gd name="connsiteX1104" fmla="*/ 822780 w 2286002"/>
              <a:gd name="connsiteY1104" fmla="*/ 146342 h 2451662"/>
              <a:gd name="connsiteX1105" fmla="*/ 804435 w 2286002"/>
              <a:gd name="connsiteY1105" fmla="*/ 152629 h 2451662"/>
              <a:gd name="connsiteX1106" fmla="*/ 819011 w 2286002"/>
              <a:gd name="connsiteY1106" fmla="*/ 146314 h 2451662"/>
              <a:gd name="connsiteX1107" fmla="*/ 905389 w 2286002"/>
              <a:gd name="connsiteY1107" fmla="*/ 144545 h 2451662"/>
              <a:gd name="connsiteX1108" fmla="*/ 909025 w 2286002"/>
              <a:gd name="connsiteY1108" fmla="*/ 157263 h 2451662"/>
              <a:gd name="connsiteX1109" fmla="*/ 856302 w 2286002"/>
              <a:gd name="connsiteY1109" fmla="*/ 160897 h 2451662"/>
              <a:gd name="connsiteX1110" fmla="*/ 841757 w 2286002"/>
              <a:gd name="connsiteY1110" fmla="*/ 168165 h 2451662"/>
              <a:gd name="connsiteX1111" fmla="*/ 685405 w 2286002"/>
              <a:gd name="connsiteY1111" fmla="*/ 192692 h 2451662"/>
              <a:gd name="connsiteX1112" fmla="*/ 544506 w 2286002"/>
              <a:gd name="connsiteY1112" fmla="*/ 262641 h 2451662"/>
              <a:gd name="connsiteX1113" fmla="*/ 540870 w 2286002"/>
              <a:gd name="connsiteY1113" fmla="*/ 278084 h 2451662"/>
              <a:gd name="connsiteX1114" fmla="*/ 488146 w 2286002"/>
              <a:gd name="connsiteY1114" fmla="*/ 318055 h 2451662"/>
              <a:gd name="connsiteX1115" fmla="*/ 438150 w 2286002"/>
              <a:gd name="connsiteY1115" fmla="*/ 341674 h 2451662"/>
              <a:gd name="connsiteX1116" fmla="*/ 399971 w 2286002"/>
              <a:gd name="connsiteY1116" fmla="*/ 382554 h 2451662"/>
              <a:gd name="connsiteX1117" fmla="*/ 360883 w 2286002"/>
              <a:gd name="connsiteY1117" fmla="*/ 428883 h 2451662"/>
              <a:gd name="connsiteX1118" fmla="*/ 359974 w 2286002"/>
              <a:gd name="connsiteY1118" fmla="*/ 431609 h 2451662"/>
              <a:gd name="connsiteX1119" fmla="*/ 386336 w 2286002"/>
              <a:gd name="connsiteY1119" fmla="*/ 408898 h 2451662"/>
              <a:gd name="connsiteX1120" fmla="*/ 378155 w 2286002"/>
              <a:gd name="connsiteY1120" fmla="*/ 412532 h 2451662"/>
              <a:gd name="connsiteX1121" fmla="*/ 402698 w 2286002"/>
              <a:gd name="connsiteY1121" fmla="*/ 390730 h 2451662"/>
              <a:gd name="connsiteX1122" fmla="*/ 419970 w 2286002"/>
              <a:gd name="connsiteY1122" fmla="*/ 368019 h 2451662"/>
              <a:gd name="connsiteX1123" fmla="*/ 439059 w 2286002"/>
              <a:gd name="connsiteY1123" fmla="*/ 365293 h 2451662"/>
              <a:gd name="connsiteX1124" fmla="*/ 414515 w 2286002"/>
              <a:gd name="connsiteY1124" fmla="*/ 398905 h 2451662"/>
              <a:gd name="connsiteX1125" fmla="*/ 429969 w 2286002"/>
              <a:gd name="connsiteY1125" fmla="*/ 383462 h 2451662"/>
              <a:gd name="connsiteX1126" fmla="*/ 406334 w 2286002"/>
              <a:gd name="connsiteY1126" fmla="*/ 408898 h 2451662"/>
              <a:gd name="connsiteX1127" fmla="*/ 377245 w 2286002"/>
              <a:gd name="connsiteY1127" fmla="*/ 434334 h 2451662"/>
              <a:gd name="connsiteX1128" fmla="*/ 381790 w 2286002"/>
              <a:gd name="connsiteY1128" fmla="*/ 436151 h 2451662"/>
              <a:gd name="connsiteX1129" fmla="*/ 358156 w 2286002"/>
              <a:gd name="connsiteY1129" fmla="*/ 457953 h 2451662"/>
              <a:gd name="connsiteX1130" fmla="*/ 351793 w 2286002"/>
              <a:gd name="connsiteY1130" fmla="*/ 466129 h 2451662"/>
              <a:gd name="connsiteX1131" fmla="*/ 356338 w 2286002"/>
              <a:gd name="connsiteY1131" fmla="*/ 464312 h 2451662"/>
              <a:gd name="connsiteX1132" fmla="*/ 350884 w 2286002"/>
              <a:gd name="connsiteY1132" fmla="*/ 475213 h 2451662"/>
              <a:gd name="connsiteX1133" fmla="*/ 355429 w 2286002"/>
              <a:gd name="connsiteY1133" fmla="*/ 473397 h 2451662"/>
              <a:gd name="connsiteX1134" fmla="*/ 349975 w 2286002"/>
              <a:gd name="connsiteY1134" fmla="*/ 479755 h 2451662"/>
              <a:gd name="connsiteX1135" fmla="*/ 349975 w 2286002"/>
              <a:gd name="connsiteY1135" fmla="*/ 485206 h 2451662"/>
              <a:gd name="connsiteX1136" fmla="*/ 389063 w 2286002"/>
              <a:gd name="connsiteY1136" fmla="*/ 470671 h 2451662"/>
              <a:gd name="connsiteX1137" fmla="*/ 393608 w 2286002"/>
              <a:gd name="connsiteY1137" fmla="*/ 462495 h 2451662"/>
              <a:gd name="connsiteX1138" fmla="*/ 397244 w 2286002"/>
              <a:gd name="connsiteY1138" fmla="*/ 465221 h 2451662"/>
              <a:gd name="connsiteX1139" fmla="*/ 392699 w 2286002"/>
              <a:gd name="connsiteY1139" fmla="*/ 469763 h 2451662"/>
              <a:gd name="connsiteX1140" fmla="*/ 398153 w 2286002"/>
              <a:gd name="connsiteY1140" fmla="*/ 468855 h 2451662"/>
              <a:gd name="connsiteX1141" fmla="*/ 400880 w 2286002"/>
              <a:gd name="connsiteY1141" fmla="*/ 466129 h 2451662"/>
              <a:gd name="connsiteX1142" fmla="*/ 404516 w 2286002"/>
              <a:gd name="connsiteY1142" fmla="*/ 461587 h 2451662"/>
              <a:gd name="connsiteX1143" fmla="*/ 403009 w 2286002"/>
              <a:gd name="connsiteY1143" fmla="*/ 466860 h 2451662"/>
              <a:gd name="connsiteX1144" fmla="*/ 402698 w 2286002"/>
              <a:gd name="connsiteY1144" fmla="*/ 467037 h 2451662"/>
              <a:gd name="connsiteX1145" fmla="*/ 402698 w 2286002"/>
              <a:gd name="connsiteY1145" fmla="*/ 467946 h 2451662"/>
              <a:gd name="connsiteX1146" fmla="*/ 403009 w 2286002"/>
              <a:gd name="connsiteY1146" fmla="*/ 466860 h 2451662"/>
              <a:gd name="connsiteX1147" fmla="*/ 415425 w 2286002"/>
              <a:gd name="connsiteY1147" fmla="*/ 459770 h 2451662"/>
              <a:gd name="connsiteX1148" fmla="*/ 423606 w 2286002"/>
              <a:gd name="connsiteY1148" fmla="*/ 445235 h 2451662"/>
              <a:gd name="connsiteX1149" fmla="*/ 444513 w 2286002"/>
              <a:gd name="connsiteY1149" fmla="*/ 446144 h 2451662"/>
              <a:gd name="connsiteX1150" fmla="*/ 447240 w 2286002"/>
              <a:gd name="connsiteY1150" fmla="*/ 452503 h 2451662"/>
              <a:gd name="connsiteX1151" fmla="*/ 459058 w 2286002"/>
              <a:gd name="connsiteY1151" fmla="*/ 445235 h 2451662"/>
              <a:gd name="connsiteX1152" fmla="*/ 461785 w 2286002"/>
              <a:gd name="connsiteY1152" fmla="*/ 422524 h 2451662"/>
              <a:gd name="connsiteX1153" fmla="*/ 468148 w 2286002"/>
              <a:gd name="connsiteY1153" fmla="*/ 421616 h 2451662"/>
              <a:gd name="connsiteX1154" fmla="*/ 470875 w 2286002"/>
              <a:gd name="connsiteY1154" fmla="*/ 423433 h 2451662"/>
              <a:gd name="connsiteX1155" fmla="*/ 470875 w 2286002"/>
              <a:gd name="connsiteY1155" fmla="*/ 424341 h 2451662"/>
              <a:gd name="connsiteX1156" fmla="*/ 485420 w 2286002"/>
              <a:gd name="connsiteY1156" fmla="*/ 410715 h 2451662"/>
              <a:gd name="connsiteX1157" fmla="*/ 487237 w 2286002"/>
              <a:gd name="connsiteY1157" fmla="*/ 417074 h 2451662"/>
              <a:gd name="connsiteX1158" fmla="*/ 472693 w 2286002"/>
              <a:gd name="connsiteY1158" fmla="*/ 428883 h 2451662"/>
              <a:gd name="connsiteX1159" fmla="*/ 471784 w 2286002"/>
              <a:gd name="connsiteY1159" fmla="*/ 429792 h 2451662"/>
              <a:gd name="connsiteX1160" fmla="*/ 467239 w 2286002"/>
              <a:gd name="connsiteY1160" fmla="*/ 437968 h 2451662"/>
              <a:gd name="connsiteX1161" fmla="*/ 502691 w 2286002"/>
              <a:gd name="connsiteY1161" fmla="*/ 408898 h 2451662"/>
              <a:gd name="connsiteX1162" fmla="*/ 510872 w 2286002"/>
              <a:gd name="connsiteY1162" fmla="*/ 404356 h 2451662"/>
              <a:gd name="connsiteX1163" fmla="*/ 509054 w 2286002"/>
              <a:gd name="connsiteY1163" fmla="*/ 403448 h 2451662"/>
              <a:gd name="connsiteX1164" fmla="*/ 511781 w 2286002"/>
              <a:gd name="connsiteY1164" fmla="*/ 400722 h 2451662"/>
              <a:gd name="connsiteX1165" fmla="*/ 513599 w 2286002"/>
              <a:gd name="connsiteY1165" fmla="*/ 402539 h 2451662"/>
              <a:gd name="connsiteX1166" fmla="*/ 537234 w 2286002"/>
              <a:gd name="connsiteY1166" fmla="*/ 390730 h 2451662"/>
              <a:gd name="connsiteX1167" fmla="*/ 544506 w 2286002"/>
              <a:gd name="connsiteY1167" fmla="*/ 382554 h 2451662"/>
              <a:gd name="connsiteX1168" fmla="*/ 553596 w 2286002"/>
              <a:gd name="connsiteY1168" fmla="*/ 377103 h 2451662"/>
              <a:gd name="connsiteX1169" fmla="*/ 726311 w 2286002"/>
              <a:gd name="connsiteY1169" fmla="*/ 264458 h 2451662"/>
              <a:gd name="connsiteX1170" fmla="*/ 940841 w 2286002"/>
              <a:gd name="connsiteY1170" fmla="*/ 204502 h 2451662"/>
              <a:gd name="connsiteX1171" fmla="*/ 985383 w 2286002"/>
              <a:gd name="connsiteY1171" fmla="*/ 189059 h 2451662"/>
              <a:gd name="connsiteX1172" fmla="*/ 1036289 w 2286002"/>
              <a:gd name="connsiteY1172" fmla="*/ 183608 h 2451662"/>
              <a:gd name="connsiteX1173" fmla="*/ 1134464 w 2286002"/>
              <a:gd name="connsiteY1173" fmla="*/ 164532 h 2451662"/>
              <a:gd name="connsiteX1174" fmla="*/ 1162643 w 2286002"/>
              <a:gd name="connsiteY1174" fmla="*/ 166348 h 2451662"/>
              <a:gd name="connsiteX1175" fmla="*/ 1189914 w 2286002"/>
              <a:gd name="connsiteY1175" fmla="*/ 168165 h 2451662"/>
              <a:gd name="connsiteX1176" fmla="*/ 1231729 w 2286002"/>
              <a:gd name="connsiteY1176" fmla="*/ 164532 h 2451662"/>
              <a:gd name="connsiteX1177" fmla="*/ 1333540 w 2286002"/>
              <a:gd name="connsiteY1177" fmla="*/ 173615 h 2451662"/>
              <a:gd name="connsiteX1178" fmla="*/ 1356266 w 2286002"/>
              <a:gd name="connsiteY1178" fmla="*/ 187242 h 2451662"/>
              <a:gd name="connsiteX1179" fmla="*/ 1388990 w 2286002"/>
              <a:gd name="connsiteY1179" fmla="*/ 188151 h 2451662"/>
              <a:gd name="connsiteX1180" fmla="*/ 1389900 w 2286002"/>
              <a:gd name="connsiteY1180" fmla="*/ 181792 h 2451662"/>
              <a:gd name="connsiteX1181" fmla="*/ 1400808 w 2286002"/>
              <a:gd name="connsiteY1181" fmla="*/ 188151 h 2451662"/>
              <a:gd name="connsiteX1182" fmla="*/ 1422624 w 2286002"/>
              <a:gd name="connsiteY1182" fmla="*/ 177249 h 2451662"/>
              <a:gd name="connsiteX1183" fmla="*/ 1451713 w 2286002"/>
              <a:gd name="connsiteY1183" fmla="*/ 186333 h 2451662"/>
              <a:gd name="connsiteX1184" fmla="*/ 1439896 w 2286002"/>
              <a:gd name="connsiteY1184" fmla="*/ 171799 h 2451662"/>
              <a:gd name="connsiteX1185" fmla="*/ 1404444 w 2286002"/>
              <a:gd name="connsiteY1185" fmla="*/ 170890 h 2451662"/>
              <a:gd name="connsiteX1186" fmla="*/ 1402626 w 2286002"/>
              <a:gd name="connsiteY1186" fmla="*/ 160897 h 2451662"/>
              <a:gd name="connsiteX1187" fmla="*/ 1366265 w 2286002"/>
              <a:gd name="connsiteY1187" fmla="*/ 163623 h 2451662"/>
              <a:gd name="connsiteX1188" fmla="*/ 1380809 w 2286002"/>
              <a:gd name="connsiteY1188" fmla="*/ 170890 h 2451662"/>
              <a:gd name="connsiteX1189" fmla="*/ 1336267 w 2286002"/>
              <a:gd name="connsiteY1189" fmla="*/ 156355 h 2451662"/>
              <a:gd name="connsiteX1190" fmla="*/ 1340812 w 2286002"/>
              <a:gd name="connsiteY1190" fmla="*/ 154538 h 2451662"/>
              <a:gd name="connsiteX1191" fmla="*/ 1535343 w 2286002"/>
              <a:gd name="connsiteY1191" fmla="*/ 186333 h 2451662"/>
              <a:gd name="connsiteX1192" fmla="*/ 1711694 w 2286002"/>
              <a:gd name="connsiteY1192" fmla="*/ 273542 h 2451662"/>
              <a:gd name="connsiteX1193" fmla="*/ 1747147 w 2286002"/>
              <a:gd name="connsiteY1193" fmla="*/ 283535 h 2451662"/>
              <a:gd name="connsiteX1194" fmla="*/ 1795325 w 2286002"/>
              <a:gd name="connsiteY1194" fmla="*/ 350759 h 2451662"/>
              <a:gd name="connsiteX1195" fmla="*/ 1663516 w 2286002"/>
              <a:gd name="connsiteY1195" fmla="*/ 264458 h 2451662"/>
              <a:gd name="connsiteX1196" fmla="*/ 1624428 w 2286002"/>
              <a:gd name="connsiteY1196" fmla="*/ 275359 h 2451662"/>
              <a:gd name="connsiteX1197" fmla="*/ 1776235 w 2286002"/>
              <a:gd name="connsiteY1197" fmla="*/ 364385 h 2451662"/>
              <a:gd name="connsiteX1198" fmla="*/ 1788962 w 2286002"/>
              <a:gd name="connsiteY1198" fmla="*/ 378920 h 2451662"/>
              <a:gd name="connsiteX1199" fmla="*/ 1871683 w 2286002"/>
              <a:gd name="connsiteY1199" fmla="*/ 437059 h 2451662"/>
              <a:gd name="connsiteX1200" fmla="*/ 2002583 w 2286002"/>
              <a:gd name="connsiteY1200" fmla="*/ 572414 h 2451662"/>
              <a:gd name="connsiteX1201" fmla="*/ 2028944 w 2286002"/>
              <a:gd name="connsiteY1201" fmla="*/ 604209 h 2451662"/>
              <a:gd name="connsiteX1202" fmla="*/ 1993492 w 2286002"/>
              <a:gd name="connsiteY1202" fmla="*/ 566963 h 2451662"/>
              <a:gd name="connsiteX1203" fmla="*/ 1967131 w 2286002"/>
              <a:gd name="connsiteY1203" fmla="*/ 532443 h 2451662"/>
              <a:gd name="connsiteX1204" fmla="*/ 1918043 w 2286002"/>
              <a:gd name="connsiteY1204" fmla="*/ 489748 h 2451662"/>
              <a:gd name="connsiteX1205" fmla="*/ 1865320 w 2286002"/>
              <a:gd name="connsiteY1205" fmla="*/ 443418 h 2451662"/>
              <a:gd name="connsiteX1206" fmla="*/ 1839867 w 2286002"/>
              <a:gd name="connsiteY1206" fmla="*/ 427975 h 2451662"/>
              <a:gd name="connsiteX1207" fmla="*/ 1815323 w 2286002"/>
              <a:gd name="connsiteY1207" fmla="*/ 412532 h 2451662"/>
              <a:gd name="connsiteX1208" fmla="*/ 1770781 w 2286002"/>
              <a:gd name="connsiteY1208" fmla="*/ 380737 h 2451662"/>
              <a:gd name="connsiteX1209" fmla="*/ 1661698 w 2286002"/>
              <a:gd name="connsiteY1209" fmla="*/ 316238 h 2451662"/>
              <a:gd name="connsiteX1210" fmla="*/ 1628064 w 2286002"/>
              <a:gd name="connsiteY1210" fmla="*/ 310788 h 2451662"/>
              <a:gd name="connsiteX1211" fmla="*/ 1593521 w 2286002"/>
              <a:gd name="connsiteY1211" fmla="*/ 317146 h 2451662"/>
              <a:gd name="connsiteX1212" fmla="*/ 1594430 w 2286002"/>
              <a:gd name="connsiteY1212" fmla="*/ 305337 h 2451662"/>
              <a:gd name="connsiteX1213" fmla="*/ 1568068 w 2286002"/>
              <a:gd name="connsiteY1213" fmla="*/ 312605 h 2451662"/>
              <a:gd name="connsiteX1214" fmla="*/ 1591703 w 2286002"/>
              <a:gd name="connsiteY1214" fmla="*/ 320780 h 2451662"/>
              <a:gd name="connsiteX1215" fmla="*/ 1559887 w 2286002"/>
              <a:gd name="connsiteY1215" fmla="*/ 330773 h 2451662"/>
              <a:gd name="connsiteX1216" fmla="*/ 1602611 w 2286002"/>
              <a:gd name="connsiteY1216" fmla="*/ 358026 h 2451662"/>
              <a:gd name="connsiteX1217" fmla="*/ 1641699 w 2286002"/>
              <a:gd name="connsiteY1217" fmla="*/ 388004 h 2451662"/>
              <a:gd name="connsiteX1218" fmla="*/ 1719876 w 2286002"/>
              <a:gd name="connsiteY1218" fmla="*/ 443418 h 2451662"/>
              <a:gd name="connsiteX1219" fmla="*/ 1750783 w 2286002"/>
              <a:gd name="connsiteY1219" fmla="*/ 441601 h 2451662"/>
              <a:gd name="connsiteX1220" fmla="*/ 1719876 w 2286002"/>
              <a:gd name="connsiteY1220" fmla="*/ 448869 h 2451662"/>
              <a:gd name="connsiteX1221" fmla="*/ 1743511 w 2286002"/>
              <a:gd name="connsiteY1221" fmla="*/ 475213 h 2451662"/>
              <a:gd name="connsiteX1222" fmla="*/ 1750783 w 2286002"/>
              <a:gd name="connsiteY1222" fmla="*/ 483389 h 2451662"/>
              <a:gd name="connsiteX1223" fmla="*/ 1752601 w 2286002"/>
              <a:gd name="connsiteY1223" fmla="*/ 484298 h 2451662"/>
              <a:gd name="connsiteX1224" fmla="*/ 1780780 w 2286002"/>
              <a:gd name="connsiteY1224" fmla="*/ 501558 h 2451662"/>
              <a:gd name="connsiteX1225" fmla="*/ 1783508 w 2286002"/>
              <a:gd name="connsiteY1225" fmla="*/ 507008 h 2451662"/>
              <a:gd name="connsiteX1226" fmla="*/ 1806233 w 2286002"/>
              <a:gd name="connsiteY1226" fmla="*/ 526085 h 2451662"/>
              <a:gd name="connsiteX1227" fmla="*/ 1807142 w 2286002"/>
              <a:gd name="connsiteY1227" fmla="*/ 526085 h 2451662"/>
              <a:gd name="connsiteX1228" fmla="*/ 1809869 w 2286002"/>
              <a:gd name="connsiteY1228" fmla="*/ 528810 h 2451662"/>
              <a:gd name="connsiteX1229" fmla="*/ 1813505 w 2286002"/>
              <a:gd name="connsiteY1229" fmla="*/ 533352 h 2451662"/>
              <a:gd name="connsiteX1230" fmla="*/ 1845321 w 2286002"/>
              <a:gd name="connsiteY1230" fmla="*/ 539711 h 2451662"/>
              <a:gd name="connsiteX1231" fmla="*/ 1851684 w 2286002"/>
              <a:gd name="connsiteY1231" fmla="*/ 546070 h 2451662"/>
              <a:gd name="connsiteX1232" fmla="*/ 1855320 w 2286002"/>
              <a:gd name="connsiteY1232" fmla="*/ 551521 h 2451662"/>
              <a:gd name="connsiteX1233" fmla="*/ 1868047 w 2286002"/>
              <a:gd name="connsiteY1233" fmla="*/ 555154 h 2451662"/>
              <a:gd name="connsiteX1234" fmla="*/ 1879864 w 2286002"/>
              <a:gd name="connsiteY1234" fmla="*/ 566963 h 2451662"/>
              <a:gd name="connsiteX1235" fmla="*/ 1899863 w 2286002"/>
              <a:gd name="connsiteY1235" fmla="*/ 582407 h 2451662"/>
              <a:gd name="connsiteX1236" fmla="*/ 1906226 w 2286002"/>
              <a:gd name="connsiteY1236" fmla="*/ 584223 h 2451662"/>
              <a:gd name="connsiteX1237" fmla="*/ 1929861 w 2286002"/>
              <a:gd name="connsiteY1237" fmla="*/ 609660 h 2451662"/>
              <a:gd name="connsiteX1238" fmla="*/ 1935315 w 2286002"/>
              <a:gd name="connsiteY1238" fmla="*/ 616018 h 2451662"/>
              <a:gd name="connsiteX1239" fmla="*/ 1943364 w 2286002"/>
              <a:gd name="connsiteY1239" fmla="*/ 616912 h 2451662"/>
              <a:gd name="connsiteX1240" fmla="*/ 1943541 w 2286002"/>
              <a:gd name="connsiteY1240" fmla="*/ 617089 h 2451662"/>
              <a:gd name="connsiteX1241" fmla="*/ 1943541 w 2286002"/>
              <a:gd name="connsiteY1241" fmla="*/ 617056 h 2451662"/>
              <a:gd name="connsiteX1242" fmla="*/ 1944519 w 2286002"/>
              <a:gd name="connsiteY1242" fmla="*/ 619879 h 2451662"/>
              <a:gd name="connsiteX1243" fmla="*/ 1946223 w 2286002"/>
              <a:gd name="connsiteY1243" fmla="*/ 621468 h 2451662"/>
              <a:gd name="connsiteX1244" fmla="*/ 1988038 w 2286002"/>
              <a:gd name="connsiteY1244" fmla="*/ 650538 h 2451662"/>
              <a:gd name="connsiteX1245" fmla="*/ 2009855 w 2286002"/>
              <a:gd name="connsiteY1245" fmla="*/ 666890 h 2451662"/>
              <a:gd name="connsiteX1246" fmla="*/ 2034398 w 2286002"/>
              <a:gd name="connsiteY1246" fmla="*/ 695959 h 2451662"/>
              <a:gd name="connsiteX1247" fmla="*/ 2040762 w 2286002"/>
              <a:gd name="connsiteY1247" fmla="*/ 704135 h 2451662"/>
              <a:gd name="connsiteX1248" fmla="*/ 2053488 w 2286002"/>
              <a:gd name="connsiteY1248" fmla="*/ 715945 h 2451662"/>
              <a:gd name="connsiteX1249" fmla="*/ 2061669 w 2286002"/>
              <a:gd name="connsiteY1249" fmla="*/ 717761 h 2451662"/>
              <a:gd name="connsiteX1250" fmla="*/ 2065305 w 2286002"/>
              <a:gd name="connsiteY1250" fmla="*/ 706861 h 2451662"/>
              <a:gd name="connsiteX1251" fmla="*/ 2063487 w 2286002"/>
              <a:gd name="connsiteY1251" fmla="*/ 700502 h 2451662"/>
              <a:gd name="connsiteX1252" fmla="*/ 2065305 w 2286002"/>
              <a:gd name="connsiteY1252" fmla="*/ 695050 h 2451662"/>
              <a:gd name="connsiteX1253" fmla="*/ 2068032 w 2286002"/>
              <a:gd name="connsiteY1253" fmla="*/ 696868 h 2451662"/>
              <a:gd name="connsiteX1254" fmla="*/ 2079850 w 2286002"/>
              <a:gd name="connsiteY1254" fmla="*/ 719578 h 2451662"/>
              <a:gd name="connsiteX1255" fmla="*/ 2081668 w 2286002"/>
              <a:gd name="connsiteY1255" fmla="*/ 730479 h 2451662"/>
              <a:gd name="connsiteX1256" fmla="*/ 2102575 w 2286002"/>
              <a:gd name="connsiteY1256" fmla="*/ 742288 h 2451662"/>
              <a:gd name="connsiteX1257" fmla="*/ 2106212 w 2286002"/>
              <a:gd name="connsiteY1257" fmla="*/ 752281 h 2451662"/>
              <a:gd name="connsiteX1258" fmla="*/ 2118029 w 2286002"/>
              <a:gd name="connsiteY1258" fmla="*/ 772267 h 2451662"/>
              <a:gd name="connsiteX1259" fmla="*/ 2132573 w 2286002"/>
              <a:gd name="connsiteY1259" fmla="*/ 784985 h 2451662"/>
              <a:gd name="connsiteX1260" fmla="*/ 2126210 w 2286002"/>
              <a:gd name="connsiteY1260" fmla="*/ 764999 h 2451662"/>
              <a:gd name="connsiteX1261" fmla="*/ 2063487 w 2286002"/>
              <a:gd name="connsiteY1261" fmla="*/ 644180 h 2451662"/>
              <a:gd name="connsiteX1262" fmla="*/ 2040762 w 2286002"/>
              <a:gd name="connsiteY1262" fmla="*/ 618743 h 2451662"/>
              <a:gd name="connsiteX1263" fmla="*/ 2051670 w 2286002"/>
              <a:gd name="connsiteY1263" fmla="*/ 606934 h 2451662"/>
              <a:gd name="connsiteX1264" fmla="*/ 2059851 w 2286002"/>
              <a:gd name="connsiteY1264" fmla="*/ 610568 h 2451662"/>
              <a:gd name="connsiteX1265" fmla="*/ 2087122 w 2286002"/>
              <a:gd name="connsiteY1265" fmla="*/ 665981 h 2451662"/>
              <a:gd name="connsiteX1266" fmla="*/ 2168934 w 2286002"/>
              <a:gd name="connsiteY1266" fmla="*/ 812237 h 2451662"/>
              <a:gd name="connsiteX1267" fmla="*/ 2173141 w 2286002"/>
              <a:gd name="connsiteY1267" fmla="*/ 813078 h 2451662"/>
              <a:gd name="connsiteX1268" fmla="*/ 2173141 w 2286002"/>
              <a:gd name="connsiteY1268" fmla="*/ 813333 h 2451662"/>
              <a:gd name="connsiteX1269" fmla="*/ 2173354 w 2286002"/>
              <a:gd name="connsiteY1269" fmla="*/ 813120 h 2451662"/>
              <a:gd name="connsiteX1270" fmla="*/ 2173479 w 2286002"/>
              <a:gd name="connsiteY1270" fmla="*/ 813146 h 2451662"/>
              <a:gd name="connsiteX1271" fmla="*/ 2170752 w 2286002"/>
              <a:gd name="connsiteY1271" fmla="*/ 817688 h 2451662"/>
              <a:gd name="connsiteX1272" fmla="*/ 2171661 w 2286002"/>
              <a:gd name="connsiteY1272" fmla="*/ 821321 h 2451662"/>
              <a:gd name="connsiteX1273" fmla="*/ 2176206 w 2286002"/>
              <a:gd name="connsiteY1273" fmla="*/ 836765 h 2451662"/>
              <a:gd name="connsiteX1274" fmla="*/ 2185297 w 2286002"/>
              <a:gd name="connsiteY1274" fmla="*/ 842215 h 2451662"/>
              <a:gd name="connsiteX1275" fmla="*/ 2195296 w 2286002"/>
              <a:gd name="connsiteY1275" fmla="*/ 858567 h 2451662"/>
              <a:gd name="connsiteX1276" fmla="*/ 2217112 w 2286002"/>
              <a:gd name="connsiteY1276" fmla="*/ 893996 h 2451662"/>
              <a:gd name="connsiteX1277" fmla="*/ 2222567 w 2286002"/>
              <a:gd name="connsiteY1277" fmla="*/ 896721 h 2451662"/>
              <a:gd name="connsiteX1278" fmla="*/ 2229839 w 2286002"/>
              <a:gd name="connsiteY1278" fmla="*/ 903079 h 2451662"/>
              <a:gd name="connsiteX1279" fmla="*/ 2229839 w 2286002"/>
              <a:gd name="connsiteY1279" fmla="*/ 920339 h 2451662"/>
              <a:gd name="connsiteX1280" fmla="*/ 2241656 w 2286002"/>
              <a:gd name="connsiteY1280" fmla="*/ 933057 h 2451662"/>
              <a:gd name="connsiteX1281" fmla="*/ 2245292 w 2286002"/>
              <a:gd name="connsiteY1281" fmla="*/ 938508 h 2451662"/>
              <a:gd name="connsiteX1282" fmla="*/ 2246201 w 2286002"/>
              <a:gd name="connsiteY1282" fmla="*/ 936691 h 2451662"/>
              <a:gd name="connsiteX1283" fmla="*/ 2247110 w 2286002"/>
              <a:gd name="connsiteY1283" fmla="*/ 941233 h 2451662"/>
              <a:gd name="connsiteX1284" fmla="*/ 2254382 w 2286002"/>
              <a:gd name="connsiteY1284" fmla="*/ 947592 h 2451662"/>
              <a:gd name="connsiteX1285" fmla="*/ 2252564 w 2286002"/>
              <a:gd name="connsiteY1285" fmla="*/ 962128 h 2451662"/>
              <a:gd name="connsiteX1286" fmla="*/ 2265291 w 2286002"/>
              <a:gd name="connsiteY1286" fmla="*/ 1007548 h 2451662"/>
              <a:gd name="connsiteX1287" fmla="*/ 2266200 w 2286002"/>
              <a:gd name="connsiteY1287" fmla="*/ 1034800 h 2451662"/>
              <a:gd name="connsiteX1288" fmla="*/ 2271654 w 2286002"/>
              <a:gd name="connsiteY1288" fmla="*/ 1064778 h 2451662"/>
              <a:gd name="connsiteX1289" fmla="*/ 2282562 w 2286002"/>
              <a:gd name="connsiteY1289" fmla="*/ 1080221 h 2451662"/>
              <a:gd name="connsiteX1290" fmla="*/ 2285289 w 2286002"/>
              <a:gd name="connsiteY1290" fmla="*/ 1085671 h 2451662"/>
              <a:gd name="connsiteX1291" fmla="*/ 2285289 w 2286002"/>
              <a:gd name="connsiteY1291" fmla="*/ 1107475 h 2451662"/>
              <a:gd name="connsiteX1292" fmla="*/ 2278926 w 2286002"/>
              <a:gd name="connsiteY1292" fmla="*/ 1143815 h 2451662"/>
              <a:gd name="connsiteX1293" fmla="*/ 2285289 w 2286002"/>
              <a:gd name="connsiteY1293" fmla="*/ 1181058 h 2451662"/>
              <a:gd name="connsiteX1294" fmla="*/ 2281653 w 2286002"/>
              <a:gd name="connsiteY1294" fmla="*/ 1189234 h 2451662"/>
              <a:gd name="connsiteX1295" fmla="*/ 2272563 w 2286002"/>
              <a:gd name="connsiteY1295" fmla="*/ 1198319 h 2451662"/>
              <a:gd name="connsiteX1296" fmla="*/ 2272563 w 2286002"/>
              <a:gd name="connsiteY1296" fmla="*/ 1211942 h 2451662"/>
              <a:gd name="connsiteX1297" fmla="*/ 2265291 w 2286002"/>
              <a:gd name="connsiteY1297" fmla="*/ 1269172 h 2451662"/>
              <a:gd name="connsiteX1298" fmla="*/ 2267109 w 2286002"/>
              <a:gd name="connsiteY1298" fmla="*/ 1279165 h 2451662"/>
              <a:gd name="connsiteX1299" fmla="*/ 2268927 w 2286002"/>
              <a:gd name="connsiteY1299" fmla="*/ 1288249 h 2451662"/>
              <a:gd name="connsiteX1300" fmla="*/ 2265291 w 2286002"/>
              <a:gd name="connsiteY1300" fmla="*/ 1307326 h 2451662"/>
              <a:gd name="connsiteX1301" fmla="*/ 2262564 w 2286002"/>
              <a:gd name="connsiteY1301" fmla="*/ 1334579 h 2451662"/>
              <a:gd name="connsiteX1302" fmla="*/ 2245292 w 2286002"/>
              <a:gd name="connsiteY1302" fmla="*/ 1360014 h 2451662"/>
              <a:gd name="connsiteX1303" fmla="*/ 2238020 w 2286002"/>
              <a:gd name="connsiteY1303" fmla="*/ 1371824 h 2451662"/>
              <a:gd name="connsiteX1304" fmla="*/ 2229839 w 2286002"/>
              <a:gd name="connsiteY1304" fmla="*/ 1400894 h 2451662"/>
              <a:gd name="connsiteX1305" fmla="*/ 2216204 w 2286002"/>
              <a:gd name="connsiteY1305" fmla="*/ 1449040 h 2451662"/>
              <a:gd name="connsiteX1306" fmla="*/ 2212568 w 2286002"/>
              <a:gd name="connsiteY1306" fmla="*/ 1454491 h 2451662"/>
              <a:gd name="connsiteX1307" fmla="*/ 2188933 w 2286002"/>
              <a:gd name="connsiteY1307" fmla="*/ 1469026 h 2451662"/>
              <a:gd name="connsiteX1308" fmla="*/ 2163480 w 2286002"/>
              <a:gd name="connsiteY1308" fmla="*/ 1481744 h 2451662"/>
              <a:gd name="connsiteX1309" fmla="*/ 2158935 w 2286002"/>
              <a:gd name="connsiteY1309" fmla="*/ 1493553 h 2451662"/>
              <a:gd name="connsiteX1310" fmla="*/ 2157117 w 2286002"/>
              <a:gd name="connsiteY1310" fmla="*/ 1496278 h 2451662"/>
              <a:gd name="connsiteX1311" fmla="*/ 2153481 w 2286002"/>
              <a:gd name="connsiteY1311" fmla="*/ 1508088 h 2451662"/>
              <a:gd name="connsiteX1312" fmla="*/ 2156208 w 2286002"/>
              <a:gd name="connsiteY1312" fmla="*/ 1527165 h 2451662"/>
              <a:gd name="connsiteX1313" fmla="*/ 2146209 w 2286002"/>
              <a:gd name="connsiteY1313" fmla="*/ 1558960 h 2451662"/>
              <a:gd name="connsiteX1314" fmla="*/ 2140754 w 2286002"/>
              <a:gd name="connsiteY1314" fmla="*/ 1567135 h 2451662"/>
              <a:gd name="connsiteX1315" fmla="*/ 2136209 w 2286002"/>
              <a:gd name="connsiteY1315" fmla="*/ 1576220 h 2451662"/>
              <a:gd name="connsiteX1316" fmla="*/ 2140754 w 2286002"/>
              <a:gd name="connsiteY1316" fmla="*/ 1591663 h 2451662"/>
              <a:gd name="connsiteX1317" fmla="*/ 2137118 w 2286002"/>
              <a:gd name="connsiteY1317" fmla="*/ 1613465 h 2451662"/>
              <a:gd name="connsiteX1318" fmla="*/ 2128937 w 2286002"/>
              <a:gd name="connsiteY1318" fmla="*/ 1615282 h 2451662"/>
              <a:gd name="connsiteX1319" fmla="*/ 2110756 w 2286002"/>
              <a:gd name="connsiteY1319" fmla="*/ 1598930 h 2451662"/>
              <a:gd name="connsiteX1320" fmla="*/ 2109848 w 2286002"/>
              <a:gd name="connsiteY1320" fmla="*/ 1584395 h 2451662"/>
              <a:gd name="connsiteX1321" fmla="*/ 2109848 w 2286002"/>
              <a:gd name="connsiteY1321" fmla="*/ 1550784 h 2451662"/>
              <a:gd name="connsiteX1322" fmla="*/ 2108029 w 2286002"/>
              <a:gd name="connsiteY1322" fmla="*/ 1548059 h 2451662"/>
              <a:gd name="connsiteX1323" fmla="*/ 2105302 w 2286002"/>
              <a:gd name="connsiteY1323" fmla="*/ 1550784 h 2451662"/>
              <a:gd name="connsiteX1324" fmla="*/ 2092576 w 2286002"/>
              <a:gd name="connsiteY1324" fmla="*/ 1570769 h 2451662"/>
              <a:gd name="connsiteX1325" fmla="*/ 2092576 w 2286002"/>
              <a:gd name="connsiteY1325" fmla="*/ 1580762 h 2451662"/>
              <a:gd name="connsiteX1326" fmla="*/ 2074395 w 2286002"/>
              <a:gd name="connsiteY1326" fmla="*/ 1599839 h 2451662"/>
              <a:gd name="connsiteX1327" fmla="*/ 2061669 w 2286002"/>
              <a:gd name="connsiteY1327" fmla="*/ 1631634 h 2451662"/>
              <a:gd name="connsiteX1328" fmla="*/ 2045307 w 2286002"/>
              <a:gd name="connsiteY1328" fmla="*/ 1665245 h 2451662"/>
              <a:gd name="connsiteX1329" fmla="*/ 2041670 w 2286002"/>
              <a:gd name="connsiteY1329" fmla="*/ 1674330 h 2451662"/>
              <a:gd name="connsiteX1330" fmla="*/ 2028944 w 2286002"/>
              <a:gd name="connsiteY1330" fmla="*/ 1701583 h 2451662"/>
              <a:gd name="connsiteX1331" fmla="*/ 2020763 w 2286002"/>
              <a:gd name="connsiteY1331" fmla="*/ 1726110 h 2451662"/>
              <a:gd name="connsiteX1332" fmla="*/ 2017127 w 2286002"/>
              <a:gd name="connsiteY1332" fmla="*/ 1742462 h 2451662"/>
              <a:gd name="connsiteX1333" fmla="*/ 1997128 w 2286002"/>
              <a:gd name="connsiteY1333" fmla="*/ 1774256 h 2451662"/>
              <a:gd name="connsiteX1334" fmla="*/ 1991674 w 2286002"/>
              <a:gd name="connsiteY1334" fmla="*/ 1769714 h 2451662"/>
              <a:gd name="connsiteX1335" fmla="*/ 1988038 w 2286002"/>
              <a:gd name="connsiteY1335" fmla="*/ 1765172 h 2451662"/>
              <a:gd name="connsiteX1336" fmla="*/ 1986220 w 2286002"/>
              <a:gd name="connsiteY1336" fmla="*/ 1767897 h 2451662"/>
              <a:gd name="connsiteX1337" fmla="*/ 1989856 w 2286002"/>
              <a:gd name="connsiteY1337" fmla="*/ 1808776 h 2451662"/>
              <a:gd name="connsiteX1338" fmla="*/ 1986220 w 2286002"/>
              <a:gd name="connsiteY1338" fmla="*/ 1837846 h 2451662"/>
              <a:gd name="connsiteX1339" fmla="*/ 1958949 w 2286002"/>
              <a:gd name="connsiteY1339" fmla="*/ 1861465 h 2451662"/>
              <a:gd name="connsiteX1340" fmla="*/ 1943496 w 2286002"/>
              <a:gd name="connsiteY1340" fmla="*/ 1880542 h 2451662"/>
              <a:gd name="connsiteX1341" fmla="*/ 1934406 w 2286002"/>
              <a:gd name="connsiteY1341" fmla="*/ 1908703 h 2451662"/>
              <a:gd name="connsiteX1342" fmla="*/ 1930770 w 2286002"/>
              <a:gd name="connsiteY1342" fmla="*/ 1914154 h 2451662"/>
              <a:gd name="connsiteX1343" fmla="*/ 1908953 w 2286002"/>
              <a:gd name="connsiteY1343" fmla="*/ 1948674 h 2451662"/>
              <a:gd name="connsiteX1344" fmla="*/ 1884409 w 2286002"/>
              <a:gd name="connsiteY1344" fmla="*/ 1967751 h 2451662"/>
              <a:gd name="connsiteX1345" fmla="*/ 1863502 w 2286002"/>
              <a:gd name="connsiteY1345" fmla="*/ 1994095 h 2451662"/>
              <a:gd name="connsiteX1346" fmla="*/ 1836231 w 2286002"/>
              <a:gd name="connsiteY1346" fmla="*/ 2019531 h 2451662"/>
              <a:gd name="connsiteX1347" fmla="*/ 1831686 w 2286002"/>
              <a:gd name="connsiteY1347" fmla="*/ 2017714 h 2451662"/>
              <a:gd name="connsiteX1348" fmla="*/ 1829868 w 2286002"/>
              <a:gd name="connsiteY1348" fmla="*/ 2011356 h 2451662"/>
              <a:gd name="connsiteX1349" fmla="*/ 1828959 w 2286002"/>
              <a:gd name="connsiteY1349" fmla="*/ 2009539 h 2451662"/>
              <a:gd name="connsiteX1350" fmla="*/ 1811687 w 2286002"/>
              <a:gd name="connsiteY1350" fmla="*/ 2022256 h 2451662"/>
              <a:gd name="connsiteX1351" fmla="*/ 1825322 w 2286002"/>
              <a:gd name="connsiteY1351" fmla="*/ 2004088 h 2451662"/>
              <a:gd name="connsiteX1352" fmla="*/ 1824414 w 2286002"/>
              <a:gd name="connsiteY1352" fmla="*/ 2002271 h 2451662"/>
              <a:gd name="connsiteX1353" fmla="*/ 1832595 w 2286002"/>
              <a:gd name="connsiteY1353" fmla="*/ 1994095 h 2451662"/>
              <a:gd name="connsiteX1354" fmla="*/ 1840776 w 2286002"/>
              <a:gd name="connsiteY1354" fmla="*/ 1987736 h 2451662"/>
              <a:gd name="connsiteX1355" fmla="*/ 1843503 w 2286002"/>
              <a:gd name="connsiteY1355" fmla="*/ 1982286 h 2451662"/>
              <a:gd name="connsiteX1356" fmla="*/ 1841685 w 2286002"/>
              <a:gd name="connsiteY1356" fmla="*/ 1982286 h 2451662"/>
              <a:gd name="connsiteX1357" fmla="*/ 1844412 w 2286002"/>
              <a:gd name="connsiteY1357" fmla="*/ 1979560 h 2451662"/>
              <a:gd name="connsiteX1358" fmla="*/ 1865320 w 2286002"/>
              <a:gd name="connsiteY1358" fmla="*/ 1955033 h 2451662"/>
              <a:gd name="connsiteX1359" fmla="*/ 1878046 w 2286002"/>
              <a:gd name="connsiteY1359" fmla="*/ 1934139 h 2451662"/>
              <a:gd name="connsiteX1360" fmla="*/ 1868047 w 2286002"/>
              <a:gd name="connsiteY1360" fmla="*/ 1909612 h 2451662"/>
              <a:gd name="connsiteX1361" fmla="*/ 1864411 w 2286002"/>
              <a:gd name="connsiteY1361" fmla="*/ 1899619 h 2451662"/>
              <a:gd name="connsiteX1362" fmla="*/ 1862593 w 2286002"/>
              <a:gd name="connsiteY1362" fmla="*/ 1897802 h 2451662"/>
              <a:gd name="connsiteX1363" fmla="*/ 1860775 w 2286002"/>
              <a:gd name="connsiteY1363" fmla="*/ 1899619 h 2451662"/>
              <a:gd name="connsiteX1364" fmla="*/ 1846230 w 2286002"/>
              <a:gd name="connsiteY1364" fmla="*/ 1910520 h 2451662"/>
              <a:gd name="connsiteX1365" fmla="*/ 1842594 w 2286002"/>
              <a:gd name="connsiteY1365" fmla="*/ 1918696 h 2451662"/>
              <a:gd name="connsiteX1366" fmla="*/ 1834413 w 2286002"/>
              <a:gd name="connsiteY1366" fmla="*/ 1925964 h 2451662"/>
              <a:gd name="connsiteX1367" fmla="*/ 1834413 w 2286002"/>
              <a:gd name="connsiteY1367" fmla="*/ 1930506 h 2451662"/>
              <a:gd name="connsiteX1368" fmla="*/ 1839867 w 2286002"/>
              <a:gd name="connsiteY1368" fmla="*/ 1943224 h 2451662"/>
              <a:gd name="connsiteX1369" fmla="*/ 1844412 w 2286002"/>
              <a:gd name="connsiteY1369" fmla="*/ 1962300 h 2451662"/>
              <a:gd name="connsiteX1370" fmla="*/ 1842594 w 2286002"/>
              <a:gd name="connsiteY1370" fmla="*/ 1965026 h 2451662"/>
              <a:gd name="connsiteX1371" fmla="*/ 1839867 w 2286002"/>
              <a:gd name="connsiteY1371" fmla="*/ 1963209 h 2451662"/>
              <a:gd name="connsiteX1372" fmla="*/ 1832595 w 2286002"/>
              <a:gd name="connsiteY1372" fmla="*/ 1955942 h 2451662"/>
              <a:gd name="connsiteX1373" fmla="*/ 1808051 w 2286002"/>
              <a:gd name="connsiteY1373" fmla="*/ 1937773 h 2451662"/>
              <a:gd name="connsiteX1374" fmla="*/ 1793507 w 2286002"/>
              <a:gd name="connsiteY1374" fmla="*/ 1940498 h 2451662"/>
              <a:gd name="connsiteX1375" fmla="*/ 1794416 w 2286002"/>
              <a:gd name="connsiteY1375" fmla="*/ 1949582 h 2451662"/>
              <a:gd name="connsiteX1376" fmla="*/ 1796234 w 2286002"/>
              <a:gd name="connsiteY1376" fmla="*/ 1948674 h 2451662"/>
              <a:gd name="connsiteX1377" fmla="*/ 1794416 w 2286002"/>
              <a:gd name="connsiteY1377" fmla="*/ 1951399 h 2451662"/>
              <a:gd name="connsiteX1378" fmla="*/ 1790780 w 2286002"/>
              <a:gd name="connsiteY1378" fmla="*/ 1955942 h 2451662"/>
              <a:gd name="connsiteX1379" fmla="*/ 1790780 w 2286002"/>
              <a:gd name="connsiteY1379" fmla="*/ 1964117 h 2451662"/>
              <a:gd name="connsiteX1380" fmla="*/ 1796234 w 2286002"/>
              <a:gd name="connsiteY1380" fmla="*/ 1959575 h 2451662"/>
              <a:gd name="connsiteX1381" fmla="*/ 1806233 w 2286002"/>
              <a:gd name="connsiteY1381" fmla="*/ 1948674 h 2451662"/>
              <a:gd name="connsiteX1382" fmla="*/ 1803506 w 2286002"/>
              <a:gd name="connsiteY1382" fmla="*/ 1957758 h 2451662"/>
              <a:gd name="connsiteX1383" fmla="*/ 1792598 w 2286002"/>
              <a:gd name="connsiteY1383" fmla="*/ 1968660 h 2451662"/>
              <a:gd name="connsiteX1384" fmla="*/ 1800779 w 2286002"/>
              <a:gd name="connsiteY1384" fmla="*/ 1990462 h 2451662"/>
              <a:gd name="connsiteX1385" fmla="*/ 1793507 w 2286002"/>
              <a:gd name="connsiteY1385" fmla="*/ 2021348 h 2451662"/>
              <a:gd name="connsiteX1386" fmla="*/ 1781689 w 2286002"/>
              <a:gd name="connsiteY1386" fmla="*/ 2051326 h 2451662"/>
              <a:gd name="connsiteX1387" fmla="*/ 1781689 w 2286002"/>
              <a:gd name="connsiteY1387" fmla="*/ 2062227 h 2451662"/>
              <a:gd name="connsiteX1388" fmla="*/ 1781689 w 2286002"/>
              <a:gd name="connsiteY1388" fmla="*/ 2066769 h 2451662"/>
              <a:gd name="connsiteX1389" fmla="*/ 1788053 w 2286002"/>
              <a:gd name="connsiteY1389" fmla="*/ 2064952 h 2451662"/>
              <a:gd name="connsiteX1390" fmla="*/ 1781689 w 2286002"/>
              <a:gd name="connsiteY1390" fmla="*/ 2069495 h 2451662"/>
              <a:gd name="connsiteX1391" fmla="*/ 1780780 w 2286002"/>
              <a:gd name="connsiteY1391" fmla="*/ 2073128 h 2451662"/>
              <a:gd name="connsiteX1392" fmla="*/ 1822596 w 2286002"/>
              <a:gd name="connsiteY1392" fmla="*/ 2042242 h 2451662"/>
              <a:gd name="connsiteX1393" fmla="*/ 1856230 w 2286002"/>
              <a:gd name="connsiteY1393" fmla="*/ 2013172 h 2451662"/>
              <a:gd name="connsiteX1394" fmla="*/ 1885318 w 2286002"/>
              <a:gd name="connsiteY1394" fmla="*/ 1987736 h 2451662"/>
              <a:gd name="connsiteX1395" fmla="*/ 1899863 w 2286002"/>
              <a:gd name="connsiteY1395" fmla="*/ 1976835 h 2451662"/>
              <a:gd name="connsiteX1396" fmla="*/ 1876228 w 2286002"/>
              <a:gd name="connsiteY1396" fmla="*/ 2026799 h 2451662"/>
              <a:gd name="connsiteX1397" fmla="*/ 1861684 w 2286002"/>
              <a:gd name="connsiteY1397" fmla="*/ 2046784 h 2451662"/>
              <a:gd name="connsiteX1398" fmla="*/ 1852593 w 2286002"/>
              <a:gd name="connsiteY1398" fmla="*/ 2052235 h 2451662"/>
              <a:gd name="connsiteX1399" fmla="*/ 1815323 w 2286002"/>
              <a:gd name="connsiteY1399" fmla="*/ 2102198 h 2451662"/>
              <a:gd name="connsiteX1400" fmla="*/ 1784416 w 2286002"/>
              <a:gd name="connsiteY1400" fmla="*/ 2114916 h 2451662"/>
              <a:gd name="connsiteX1401" fmla="*/ 1784800 w 2286002"/>
              <a:gd name="connsiteY1401" fmla="*/ 2108784 h 2451662"/>
              <a:gd name="connsiteX1402" fmla="*/ 1783540 w 2286002"/>
              <a:gd name="connsiteY1402" fmla="*/ 2106791 h 2451662"/>
              <a:gd name="connsiteX1403" fmla="*/ 1784189 w 2286002"/>
              <a:gd name="connsiteY1403" fmla="*/ 2106626 h 2451662"/>
              <a:gd name="connsiteX1404" fmla="*/ 1798961 w 2286002"/>
              <a:gd name="connsiteY1404" fmla="*/ 2102198 h 2451662"/>
              <a:gd name="connsiteX1405" fmla="*/ 1805324 w 2286002"/>
              <a:gd name="connsiteY1405" fmla="*/ 2092205 h 2451662"/>
              <a:gd name="connsiteX1406" fmla="*/ 1801688 w 2286002"/>
              <a:gd name="connsiteY1406" fmla="*/ 2100381 h 2451662"/>
              <a:gd name="connsiteX1407" fmla="*/ 1809869 w 2286002"/>
              <a:gd name="connsiteY1407" fmla="*/ 2098564 h 2451662"/>
              <a:gd name="connsiteX1408" fmla="*/ 1829868 w 2286002"/>
              <a:gd name="connsiteY1408" fmla="*/ 2075854 h 2451662"/>
              <a:gd name="connsiteX1409" fmla="*/ 1822596 w 2286002"/>
              <a:gd name="connsiteY1409" fmla="*/ 2074037 h 2451662"/>
              <a:gd name="connsiteX1410" fmla="*/ 1804415 w 2286002"/>
              <a:gd name="connsiteY1410" fmla="*/ 2080396 h 2451662"/>
              <a:gd name="connsiteX1411" fmla="*/ 1796234 w 2286002"/>
              <a:gd name="connsiteY1411" fmla="*/ 2092205 h 2451662"/>
              <a:gd name="connsiteX1412" fmla="*/ 1769872 w 2286002"/>
              <a:gd name="connsiteY1412" fmla="*/ 2101289 h 2451662"/>
              <a:gd name="connsiteX1413" fmla="*/ 1733511 w 2286002"/>
              <a:gd name="connsiteY1413" fmla="*/ 2107649 h 2451662"/>
              <a:gd name="connsiteX1414" fmla="*/ 1731693 w 2286002"/>
              <a:gd name="connsiteY1414" fmla="*/ 2109465 h 2451662"/>
              <a:gd name="connsiteX1415" fmla="*/ 1709877 w 2286002"/>
              <a:gd name="connsiteY1415" fmla="*/ 2124909 h 2451662"/>
              <a:gd name="connsiteX1416" fmla="*/ 1705331 w 2286002"/>
              <a:gd name="connsiteY1416" fmla="*/ 2122183 h 2451662"/>
              <a:gd name="connsiteX1417" fmla="*/ 1707149 w 2286002"/>
              <a:gd name="connsiteY1417" fmla="*/ 2102198 h 2451662"/>
              <a:gd name="connsiteX1418" fmla="*/ 1731693 w 2286002"/>
              <a:gd name="connsiteY1418" fmla="*/ 2084938 h 2451662"/>
              <a:gd name="connsiteX1419" fmla="*/ 1740783 w 2286002"/>
              <a:gd name="connsiteY1419" fmla="*/ 2081304 h 2451662"/>
              <a:gd name="connsiteX1420" fmla="*/ 1747147 w 2286002"/>
              <a:gd name="connsiteY1420" fmla="*/ 2070403 h 2451662"/>
              <a:gd name="connsiteX1421" fmla="*/ 1745328 w 2286002"/>
              <a:gd name="connsiteY1421" fmla="*/ 2069495 h 2451662"/>
              <a:gd name="connsiteX1422" fmla="*/ 1749874 w 2286002"/>
              <a:gd name="connsiteY1422" fmla="*/ 2066769 h 2451662"/>
              <a:gd name="connsiteX1423" fmla="*/ 1760782 w 2286002"/>
              <a:gd name="connsiteY1423" fmla="*/ 2049509 h 2451662"/>
              <a:gd name="connsiteX1424" fmla="*/ 1749874 w 2286002"/>
              <a:gd name="connsiteY1424" fmla="*/ 2021348 h 2451662"/>
              <a:gd name="connsiteX1425" fmla="*/ 1748964 w 2286002"/>
              <a:gd name="connsiteY1425" fmla="*/ 2012264 h 2451662"/>
              <a:gd name="connsiteX1426" fmla="*/ 1750783 w 2286002"/>
              <a:gd name="connsiteY1426" fmla="*/ 2009539 h 2451662"/>
              <a:gd name="connsiteX1427" fmla="*/ 1771690 w 2286002"/>
              <a:gd name="connsiteY1427" fmla="*/ 2000454 h 2451662"/>
              <a:gd name="connsiteX1428" fmla="*/ 1775326 w 2286002"/>
              <a:gd name="connsiteY1428" fmla="*/ 1986828 h 2451662"/>
              <a:gd name="connsiteX1429" fmla="*/ 1756237 w 2286002"/>
              <a:gd name="connsiteY1429" fmla="*/ 1995004 h 2451662"/>
              <a:gd name="connsiteX1430" fmla="*/ 1754419 w 2286002"/>
              <a:gd name="connsiteY1430" fmla="*/ 1996821 h 2451662"/>
              <a:gd name="connsiteX1431" fmla="*/ 1732602 w 2286002"/>
              <a:gd name="connsiteY1431" fmla="*/ 2018623 h 2451662"/>
              <a:gd name="connsiteX1432" fmla="*/ 1708967 w 2286002"/>
              <a:gd name="connsiteY1432" fmla="*/ 2035883 h 2451662"/>
              <a:gd name="connsiteX1433" fmla="*/ 1702604 w 2286002"/>
              <a:gd name="connsiteY1433" fmla="*/ 2032249 h 2451662"/>
              <a:gd name="connsiteX1434" fmla="*/ 1685333 w 2286002"/>
              <a:gd name="connsiteY1434" fmla="*/ 2044967 h 2451662"/>
              <a:gd name="connsiteX1435" fmla="*/ 1669879 w 2286002"/>
              <a:gd name="connsiteY1435" fmla="*/ 2046784 h 2451662"/>
              <a:gd name="connsiteX1436" fmla="*/ 1716240 w 2286002"/>
              <a:gd name="connsiteY1436" fmla="*/ 2026799 h 2451662"/>
              <a:gd name="connsiteX1437" fmla="*/ 1738965 w 2286002"/>
              <a:gd name="connsiteY1437" fmla="*/ 2006813 h 2451662"/>
              <a:gd name="connsiteX1438" fmla="*/ 1747147 w 2286002"/>
              <a:gd name="connsiteY1438" fmla="*/ 2001363 h 2451662"/>
              <a:gd name="connsiteX1439" fmla="*/ 1742601 w 2286002"/>
              <a:gd name="connsiteY1439" fmla="*/ 1999546 h 2451662"/>
              <a:gd name="connsiteX1440" fmla="*/ 1742601 w 2286002"/>
              <a:gd name="connsiteY1440" fmla="*/ 1996821 h 2451662"/>
              <a:gd name="connsiteX1441" fmla="*/ 1746238 w 2286002"/>
              <a:gd name="connsiteY1441" fmla="*/ 1991370 h 2451662"/>
              <a:gd name="connsiteX1442" fmla="*/ 1744419 w 2286002"/>
              <a:gd name="connsiteY1442" fmla="*/ 1982286 h 2451662"/>
              <a:gd name="connsiteX1443" fmla="*/ 1734420 w 2286002"/>
              <a:gd name="connsiteY1443" fmla="*/ 1982286 h 2451662"/>
              <a:gd name="connsiteX1444" fmla="*/ 1726239 w 2286002"/>
              <a:gd name="connsiteY1444" fmla="*/ 1987736 h 2451662"/>
              <a:gd name="connsiteX1445" fmla="*/ 1724421 w 2286002"/>
              <a:gd name="connsiteY1445" fmla="*/ 1997729 h 2451662"/>
              <a:gd name="connsiteX1446" fmla="*/ 1716240 w 2286002"/>
              <a:gd name="connsiteY1446" fmla="*/ 2001363 h 2451662"/>
              <a:gd name="connsiteX1447" fmla="*/ 1702604 w 2286002"/>
              <a:gd name="connsiteY1447" fmla="*/ 2002271 h 2451662"/>
              <a:gd name="connsiteX1448" fmla="*/ 1700786 w 2286002"/>
              <a:gd name="connsiteY1448" fmla="*/ 2005905 h 2451662"/>
              <a:gd name="connsiteX1449" fmla="*/ 1694423 w 2286002"/>
              <a:gd name="connsiteY1449" fmla="*/ 2007722 h 2451662"/>
              <a:gd name="connsiteX1450" fmla="*/ 1691696 w 2286002"/>
              <a:gd name="connsiteY1450" fmla="*/ 2007722 h 2451662"/>
              <a:gd name="connsiteX1451" fmla="*/ 1653517 w 2286002"/>
              <a:gd name="connsiteY1451" fmla="*/ 2025890 h 2451662"/>
              <a:gd name="connsiteX1452" fmla="*/ 1670788 w 2286002"/>
              <a:gd name="connsiteY1452" fmla="*/ 2014989 h 2451662"/>
              <a:gd name="connsiteX1453" fmla="*/ 1660789 w 2286002"/>
              <a:gd name="connsiteY1453" fmla="*/ 2014081 h 2451662"/>
              <a:gd name="connsiteX1454" fmla="*/ 1658062 w 2286002"/>
              <a:gd name="connsiteY1454" fmla="*/ 2012264 h 2451662"/>
              <a:gd name="connsiteX1455" fmla="*/ 1658971 w 2286002"/>
              <a:gd name="connsiteY1455" fmla="*/ 2010447 h 2451662"/>
              <a:gd name="connsiteX1456" fmla="*/ 1674424 w 2286002"/>
              <a:gd name="connsiteY1456" fmla="*/ 2010447 h 2451662"/>
              <a:gd name="connsiteX1457" fmla="*/ 1675333 w 2286002"/>
              <a:gd name="connsiteY1457" fmla="*/ 2012264 h 2451662"/>
              <a:gd name="connsiteX1458" fmla="*/ 1684424 w 2286002"/>
              <a:gd name="connsiteY1458" fmla="*/ 2005905 h 2451662"/>
              <a:gd name="connsiteX1459" fmla="*/ 1674424 w 2286002"/>
              <a:gd name="connsiteY1459" fmla="*/ 2001363 h 2451662"/>
              <a:gd name="connsiteX1460" fmla="*/ 1662607 w 2286002"/>
              <a:gd name="connsiteY1460" fmla="*/ 2001363 h 2451662"/>
              <a:gd name="connsiteX1461" fmla="*/ 1649881 w 2286002"/>
              <a:gd name="connsiteY1461" fmla="*/ 2010447 h 2451662"/>
              <a:gd name="connsiteX1462" fmla="*/ 1641699 w 2286002"/>
              <a:gd name="connsiteY1462" fmla="*/ 2008630 h 2451662"/>
              <a:gd name="connsiteX1463" fmla="*/ 1641699 w 2286002"/>
              <a:gd name="connsiteY1463" fmla="*/ 2004996 h 2451662"/>
              <a:gd name="connsiteX1464" fmla="*/ 1620792 w 2286002"/>
              <a:gd name="connsiteY1464" fmla="*/ 2008630 h 2451662"/>
              <a:gd name="connsiteX1465" fmla="*/ 1606248 w 2286002"/>
              <a:gd name="connsiteY1465" fmla="*/ 2018623 h 2451662"/>
              <a:gd name="connsiteX1466" fmla="*/ 1597157 w 2286002"/>
              <a:gd name="connsiteY1466" fmla="*/ 2028616 h 2451662"/>
              <a:gd name="connsiteX1467" fmla="*/ 1591703 w 2286002"/>
              <a:gd name="connsiteY1467" fmla="*/ 2036791 h 2451662"/>
              <a:gd name="connsiteX1468" fmla="*/ 1610793 w 2286002"/>
              <a:gd name="connsiteY1468" fmla="*/ 2041334 h 2451662"/>
              <a:gd name="connsiteX1469" fmla="*/ 1603520 w 2286002"/>
              <a:gd name="connsiteY1469" fmla="*/ 2047692 h 2451662"/>
              <a:gd name="connsiteX1470" fmla="*/ 1615338 w 2286002"/>
              <a:gd name="connsiteY1470" fmla="*/ 2050418 h 2451662"/>
              <a:gd name="connsiteX1471" fmla="*/ 1588976 w 2286002"/>
              <a:gd name="connsiteY1471" fmla="*/ 2065861 h 2451662"/>
              <a:gd name="connsiteX1472" fmla="*/ 1569887 w 2286002"/>
              <a:gd name="connsiteY1472" fmla="*/ 2069495 h 2451662"/>
              <a:gd name="connsiteX1473" fmla="*/ 1586249 w 2286002"/>
              <a:gd name="connsiteY1473" fmla="*/ 2065861 h 2451662"/>
              <a:gd name="connsiteX1474" fmla="*/ 1595339 w 2286002"/>
              <a:gd name="connsiteY1474" fmla="*/ 2069495 h 2451662"/>
              <a:gd name="connsiteX1475" fmla="*/ 1551706 w 2286002"/>
              <a:gd name="connsiteY1475" fmla="*/ 2085846 h 2451662"/>
              <a:gd name="connsiteX1476" fmla="*/ 1589885 w 2286002"/>
              <a:gd name="connsiteY1476" fmla="*/ 2078579 h 2451662"/>
              <a:gd name="connsiteX1477" fmla="*/ 1588976 w 2286002"/>
              <a:gd name="connsiteY1477" fmla="*/ 2094931 h 2451662"/>
              <a:gd name="connsiteX1478" fmla="*/ 1587158 w 2286002"/>
              <a:gd name="connsiteY1478" fmla="*/ 2091297 h 2451662"/>
              <a:gd name="connsiteX1479" fmla="*/ 1578977 w 2286002"/>
              <a:gd name="connsiteY1479" fmla="*/ 2096747 h 2451662"/>
              <a:gd name="connsiteX1480" fmla="*/ 1579886 w 2286002"/>
              <a:gd name="connsiteY1480" fmla="*/ 2099473 h 2451662"/>
              <a:gd name="connsiteX1481" fmla="*/ 1582613 w 2286002"/>
              <a:gd name="connsiteY1481" fmla="*/ 2099359 h 2451662"/>
              <a:gd name="connsiteX1482" fmla="*/ 1588027 w 2286002"/>
              <a:gd name="connsiteY1482" fmla="*/ 2095865 h 2451662"/>
              <a:gd name="connsiteX1483" fmla="*/ 1588029 w 2286002"/>
              <a:gd name="connsiteY1483" fmla="*/ 2095865 h 2451662"/>
              <a:gd name="connsiteX1484" fmla="*/ 1576250 w 2286002"/>
              <a:gd name="connsiteY1484" fmla="*/ 2104015 h 2451662"/>
              <a:gd name="connsiteX1485" fmla="*/ 1564432 w 2286002"/>
              <a:gd name="connsiteY1485" fmla="*/ 2112191 h 2451662"/>
              <a:gd name="connsiteX1486" fmla="*/ 1500801 w 2286002"/>
              <a:gd name="connsiteY1486" fmla="*/ 2136718 h 2451662"/>
              <a:gd name="connsiteX1487" fmla="*/ 1523526 w 2286002"/>
              <a:gd name="connsiteY1487" fmla="*/ 2121275 h 2451662"/>
              <a:gd name="connsiteX1488" fmla="*/ 1506255 w 2286002"/>
              <a:gd name="connsiteY1488" fmla="*/ 2124000 h 2451662"/>
              <a:gd name="connsiteX1489" fmla="*/ 1523526 w 2286002"/>
              <a:gd name="connsiteY1489" fmla="*/ 2113099 h 2451662"/>
              <a:gd name="connsiteX1490" fmla="*/ 1518072 w 2286002"/>
              <a:gd name="connsiteY1490" fmla="*/ 2112191 h 2451662"/>
              <a:gd name="connsiteX1491" fmla="*/ 1502619 w 2286002"/>
              <a:gd name="connsiteY1491" fmla="*/ 2128542 h 2451662"/>
              <a:gd name="connsiteX1492" fmla="*/ 1495346 w 2286002"/>
              <a:gd name="connsiteY1492" fmla="*/ 2129451 h 2451662"/>
              <a:gd name="connsiteX1493" fmla="*/ 1498073 w 2286002"/>
              <a:gd name="connsiteY1493" fmla="*/ 2120366 h 2451662"/>
              <a:gd name="connsiteX1494" fmla="*/ 1516254 w 2286002"/>
              <a:gd name="connsiteY1494" fmla="*/ 2106740 h 2451662"/>
              <a:gd name="connsiteX1495" fmla="*/ 1480802 w 2286002"/>
              <a:gd name="connsiteY1495" fmla="*/ 2114007 h 2451662"/>
              <a:gd name="connsiteX1496" fmla="*/ 1472621 w 2286002"/>
              <a:gd name="connsiteY1496" fmla="*/ 2124909 h 2451662"/>
              <a:gd name="connsiteX1497" fmla="*/ 1462621 w 2286002"/>
              <a:gd name="connsiteY1497" fmla="*/ 2125817 h 2451662"/>
              <a:gd name="connsiteX1498" fmla="*/ 1454440 w 2286002"/>
              <a:gd name="connsiteY1498" fmla="*/ 2123092 h 2451662"/>
              <a:gd name="connsiteX1499" fmla="*/ 1437169 w 2286002"/>
              <a:gd name="connsiteY1499" fmla="*/ 2133084 h 2451662"/>
              <a:gd name="connsiteX1500" fmla="*/ 1399899 w 2286002"/>
              <a:gd name="connsiteY1500" fmla="*/ 2156703 h 2451662"/>
              <a:gd name="connsiteX1501" fmla="*/ 1399899 w 2286002"/>
              <a:gd name="connsiteY1501" fmla="*/ 2157612 h 2451662"/>
              <a:gd name="connsiteX1502" fmla="*/ 1400808 w 2286002"/>
              <a:gd name="connsiteY1502" fmla="*/ 2159429 h 2451662"/>
              <a:gd name="connsiteX1503" fmla="*/ 1437169 w 2286002"/>
              <a:gd name="connsiteY1503" fmla="*/ 2153070 h 2451662"/>
              <a:gd name="connsiteX1504" fmla="*/ 1434442 w 2286002"/>
              <a:gd name="connsiteY1504" fmla="*/ 2155795 h 2451662"/>
              <a:gd name="connsiteX1505" fmla="*/ 1459895 w 2286002"/>
              <a:gd name="connsiteY1505" fmla="*/ 2151253 h 2451662"/>
              <a:gd name="connsiteX1506" fmla="*/ 1450804 w 2286002"/>
              <a:gd name="connsiteY1506" fmla="*/ 2158520 h 2451662"/>
              <a:gd name="connsiteX1507" fmla="*/ 1474439 w 2286002"/>
              <a:gd name="connsiteY1507" fmla="*/ 2149436 h 2451662"/>
              <a:gd name="connsiteX1508" fmla="*/ 1462621 w 2286002"/>
              <a:gd name="connsiteY1508" fmla="*/ 2154887 h 2451662"/>
              <a:gd name="connsiteX1509" fmla="*/ 1473530 w 2286002"/>
              <a:gd name="connsiteY1509" fmla="*/ 2146711 h 2451662"/>
              <a:gd name="connsiteX1510" fmla="*/ 1474439 w 2286002"/>
              <a:gd name="connsiteY1510" fmla="*/ 2146711 h 2451662"/>
              <a:gd name="connsiteX1511" fmla="*/ 1481711 w 2286002"/>
              <a:gd name="connsiteY1511" fmla="*/ 2142169 h 2451662"/>
              <a:gd name="connsiteX1512" fmla="*/ 1491170 w 2286002"/>
              <a:gd name="connsiteY1512" fmla="*/ 2142680 h 2451662"/>
              <a:gd name="connsiteX1513" fmla="*/ 1490226 w 2286002"/>
              <a:gd name="connsiteY1513" fmla="*/ 2143644 h 2451662"/>
              <a:gd name="connsiteX1514" fmla="*/ 1488983 w 2286002"/>
              <a:gd name="connsiteY1514" fmla="*/ 2143985 h 2451662"/>
              <a:gd name="connsiteX1515" fmla="*/ 1489892 w 2286002"/>
              <a:gd name="connsiteY1515" fmla="*/ 2143985 h 2451662"/>
              <a:gd name="connsiteX1516" fmla="*/ 1490226 w 2286002"/>
              <a:gd name="connsiteY1516" fmla="*/ 2143644 h 2451662"/>
              <a:gd name="connsiteX1517" fmla="*/ 1514209 w 2286002"/>
              <a:gd name="connsiteY1517" fmla="*/ 2137059 h 2451662"/>
              <a:gd name="connsiteX1518" fmla="*/ 1538071 w 2286002"/>
              <a:gd name="connsiteY1518" fmla="*/ 2129451 h 2451662"/>
              <a:gd name="connsiteX1519" fmla="*/ 1596248 w 2286002"/>
              <a:gd name="connsiteY1519" fmla="*/ 2117641 h 2451662"/>
              <a:gd name="connsiteX1520" fmla="*/ 1615338 w 2286002"/>
              <a:gd name="connsiteY1520" fmla="*/ 2105831 h 2451662"/>
              <a:gd name="connsiteX1521" fmla="*/ 1663516 w 2286002"/>
              <a:gd name="connsiteY1521" fmla="*/ 2076762 h 2451662"/>
              <a:gd name="connsiteX1522" fmla="*/ 1689878 w 2286002"/>
              <a:gd name="connsiteY1522" fmla="*/ 2063136 h 2451662"/>
              <a:gd name="connsiteX1523" fmla="*/ 1687151 w 2286002"/>
              <a:gd name="connsiteY1523" fmla="*/ 2059502 h 2451662"/>
              <a:gd name="connsiteX1524" fmla="*/ 1709081 w 2286002"/>
              <a:gd name="connsiteY1524" fmla="*/ 2045648 h 2451662"/>
              <a:gd name="connsiteX1525" fmla="*/ 1723439 w 2286002"/>
              <a:gd name="connsiteY1525" fmla="*/ 2034256 h 2451662"/>
              <a:gd name="connsiteX1526" fmla="*/ 1718853 w 2286002"/>
              <a:gd name="connsiteY1526" fmla="*/ 2046216 h 2451662"/>
              <a:gd name="connsiteX1527" fmla="*/ 1708058 w 2286002"/>
              <a:gd name="connsiteY1527" fmla="*/ 2060410 h 2451662"/>
              <a:gd name="connsiteX1528" fmla="*/ 1667152 w 2286002"/>
              <a:gd name="connsiteY1528" fmla="*/ 2084938 h 2451662"/>
              <a:gd name="connsiteX1529" fmla="*/ 1658971 w 2286002"/>
              <a:gd name="connsiteY1529" fmla="*/ 2096747 h 2451662"/>
              <a:gd name="connsiteX1530" fmla="*/ 1653517 w 2286002"/>
              <a:gd name="connsiteY1530" fmla="*/ 2091297 h 2451662"/>
              <a:gd name="connsiteX1531" fmla="*/ 1629882 w 2286002"/>
              <a:gd name="connsiteY1531" fmla="*/ 2106740 h 2451662"/>
              <a:gd name="connsiteX1532" fmla="*/ 1641699 w 2286002"/>
              <a:gd name="connsiteY1532" fmla="*/ 2111282 h 2451662"/>
              <a:gd name="connsiteX1533" fmla="*/ 1636245 w 2286002"/>
              <a:gd name="connsiteY1533" fmla="*/ 2113099 h 2451662"/>
              <a:gd name="connsiteX1534" fmla="*/ 1638972 w 2286002"/>
              <a:gd name="connsiteY1534" fmla="*/ 2117641 h 2451662"/>
              <a:gd name="connsiteX1535" fmla="*/ 1620792 w 2286002"/>
              <a:gd name="connsiteY1535" fmla="*/ 2121275 h 2451662"/>
              <a:gd name="connsiteX1536" fmla="*/ 1589885 w 2286002"/>
              <a:gd name="connsiteY1536" fmla="*/ 2144894 h 2451662"/>
              <a:gd name="connsiteX1537" fmla="*/ 1581704 w 2286002"/>
              <a:gd name="connsiteY1537" fmla="*/ 2143985 h 2451662"/>
              <a:gd name="connsiteX1538" fmla="*/ 1583522 w 2286002"/>
              <a:gd name="connsiteY1538" fmla="*/ 2148527 h 2451662"/>
              <a:gd name="connsiteX1539" fmla="*/ 1452622 w 2286002"/>
              <a:gd name="connsiteY1539" fmla="*/ 2188498 h 2451662"/>
              <a:gd name="connsiteX1540" fmla="*/ 1399899 w 2286002"/>
              <a:gd name="connsiteY1540" fmla="*/ 2207575 h 2451662"/>
              <a:gd name="connsiteX1541" fmla="*/ 1236274 w 2286002"/>
              <a:gd name="connsiteY1541" fmla="*/ 2232103 h 2451662"/>
              <a:gd name="connsiteX1542" fmla="*/ 1175370 w 2286002"/>
              <a:gd name="connsiteY1542" fmla="*/ 2230286 h 2451662"/>
              <a:gd name="connsiteX1543" fmla="*/ 1165370 w 2286002"/>
              <a:gd name="connsiteY1543" fmla="*/ 2228469 h 2451662"/>
              <a:gd name="connsiteX1544" fmla="*/ 1193550 w 2286002"/>
              <a:gd name="connsiteY1544" fmla="*/ 2239370 h 2451662"/>
              <a:gd name="connsiteX1545" fmla="*/ 1195368 w 2286002"/>
              <a:gd name="connsiteY1545" fmla="*/ 2252997 h 2451662"/>
              <a:gd name="connsiteX1546" fmla="*/ 1273544 w 2286002"/>
              <a:gd name="connsiteY1546" fmla="*/ 2257539 h 2451662"/>
              <a:gd name="connsiteX1547" fmla="*/ 1288998 w 2286002"/>
              <a:gd name="connsiteY1547" fmla="*/ 2252088 h 2451662"/>
              <a:gd name="connsiteX1548" fmla="*/ 1324450 w 2286002"/>
              <a:gd name="connsiteY1548" fmla="*/ 2246637 h 2451662"/>
              <a:gd name="connsiteX1549" fmla="*/ 1346266 w 2286002"/>
              <a:gd name="connsiteY1549" fmla="*/ 2250271 h 2451662"/>
              <a:gd name="connsiteX1550" fmla="*/ 1368992 w 2286002"/>
              <a:gd name="connsiteY1550" fmla="*/ 2241187 h 2451662"/>
              <a:gd name="connsiteX1551" fmla="*/ 1384445 w 2286002"/>
              <a:gd name="connsiteY1551" fmla="*/ 2242095 h 2451662"/>
              <a:gd name="connsiteX1552" fmla="*/ 1381718 w 2286002"/>
              <a:gd name="connsiteY1552" fmla="*/ 2239370 h 2451662"/>
              <a:gd name="connsiteX1553" fmla="*/ 1400808 w 2286002"/>
              <a:gd name="connsiteY1553" fmla="*/ 2241187 h 2451662"/>
              <a:gd name="connsiteX1554" fmla="*/ 1402626 w 2286002"/>
              <a:gd name="connsiteY1554" fmla="*/ 2235737 h 2451662"/>
              <a:gd name="connsiteX1555" fmla="*/ 1434442 w 2286002"/>
              <a:gd name="connsiteY1555" fmla="*/ 2234828 h 2451662"/>
              <a:gd name="connsiteX1556" fmla="*/ 1435351 w 2286002"/>
              <a:gd name="connsiteY1556" fmla="*/ 2226652 h 2451662"/>
              <a:gd name="connsiteX1557" fmla="*/ 1451713 w 2286002"/>
              <a:gd name="connsiteY1557" fmla="*/ 2230286 h 2451662"/>
              <a:gd name="connsiteX1558" fmla="*/ 1475348 w 2286002"/>
              <a:gd name="connsiteY1558" fmla="*/ 2216659 h 2451662"/>
              <a:gd name="connsiteX1559" fmla="*/ 1508982 w 2286002"/>
              <a:gd name="connsiteY1559" fmla="*/ 2212117 h 2451662"/>
              <a:gd name="connsiteX1560" fmla="*/ 1539889 w 2286002"/>
              <a:gd name="connsiteY1560" fmla="*/ 2203033 h 2451662"/>
              <a:gd name="connsiteX1561" fmla="*/ 1538071 w 2286002"/>
              <a:gd name="connsiteY1561" fmla="*/ 2208484 h 2451662"/>
              <a:gd name="connsiteX1562" fmla="*/ 1574432 w 2286002"/>
              <a:gd name="connsiteY1562" fmla="*/ 2198491 h 2451662"/>
              <a:gd name="connsiteX1563" fmla="*/ 1570796 w 2286002"/>
              <a:gd name="connsiteY1563" fmla="*/ 2196674 h 2451662"/>
              <a:gd name="connsiteX1564" fmla="*/ 1609884 w 2286002"/>
              <a:gd name="connsiteY1564" fmla="*/ 2183048 h 2451662"/>
              <a:gd name="connsiteX1565" fmla="*/ 1638972 w 2286002"/>
              <a:gd name="connsiteY1565" fmla="*/ 2168513 h 2451662"/>
              <a:gd name="connsiteX1566" fmla="*/ 1648063 w 2286002"/>
              <a:gd name="connsiteY1566" fmla="*/ 2170330 h 2451662"/>
              <a:gd name="connsiteX1567" fmla="*/ 1660789 w 2286002"/>
              <a:gd name="connsiteY1567" fmla="*/ 2165788 h 2451662"/>
              <a:gd name="connsiteX1568" fmla="*/ 1668061 w 2286002"/>
              <a:gd name="connsiteY1568" fmla="*/ 2156703 h 2451662"/>
              <a:gd name="connsiteX1569" fmla="*/ 1685333 w 2286002"/>
              <a:gd name="connsiteY1569" fmla="*/ 2154887 h 2451662"/>
              <a:gd name="connsiteX1570" fmla="*/ 1687151 w 2286002"/>
              <a:gd name="connsiteY1570" fmla="*/ 2146711 h 2451662"/>
              <a:gd name="connsiteX1571" fmla="*/ 1678060 w 2286002"/>
              <a:gd name="connsiteY1571" fmla="*/ 2146711 h 2451662"/>
              <a:gd name="connsiteX1572" fmla="*/ 1699877 w 2286002"/>
              <a:gd name="connsiteY1572" fmla="*/ 2149436 h 2451662"/>
              <a:gd name="connsiteX1573" fmla="*/ 1680788 w 2286002"/>
              <a:gd name="connsiteY1573" fmla="*/ 2163971 h 2451662"/>
              <a:gd name="connsiteX1574" fmla="*/ 1644426 w 2286002"/>
              <a:gd name="connsiteY1574" fmla="*/ 2180323 h 2451662"/>
              <a:gd name="connsiteX1575" fmla="*/ 1649881 w 2286002"/>
              <a:gd name="connsiteY1575" fmla="*/ 2181231 h 2451662"/>
              <a:gd name="connsiteX1576" fmla="*/ 1650790 w 2286002"/>
              <a:gd name="connsiteY1576" fmla="*/ 2175780 h 2451662"/>
              <a:gd name="connsiteX1577" fmla="*/ 1699877 w 2286002"/>
              <a:gd name="connsiteY1577" fmla="*/ 2155795 h 2451662"/>
              <a:gd name="connsiteX1578" fmla="*/ 1709877 w 2286002"/>
              <a:gd name="connsiteY1578" fmla="*/ 2162154 h 2451662"/>
              <a:gd name="connsiteX1579" fmla="*/ 1653517 w 2286002"/>
              <a:gd name="connsiteY1579" fmla="*/ 2189407 h 2451662"/>
              <a:gd name="connsiteX1580" fmla="*/ 1641699 w 2286002"/>
              <a:gd name="connsiteY1580" fmla="*/ 2188498 h 2451662"/>
              <a:gd name="connsiteX1581" fmla="*/ 1621701 w 2286002"/>
              <a:gd name="connsiteY1581" fmla="*/ 2202125 h 2451662"/>
              <a:gd name="connsiteX1582" fmla="*/ 1622610 w 2286002"/>
              <a:gd name="connsiteY1582" fmla="*/ 2197583 h 2451662"/>
              <a:gd name="connsiteX1583" fmla="*/ 1584431 w 2286002"/>
              <a:gd name="connsiteY1583" fmla="*/ 2218476 h 2451662"/>
              <a:gd name="connsiteX1584" fmla="*/ 1606248 w 2286002"/>
              <a:gd name="connsiteY1584" fmla="*/ 2214843 h 2451662"/>
              <a:gd name="connsiteX1585" fmla="*/ 1579886 w 2286002"/>
              <a:gd name="connsiteY1585" fmla="*/ 2223019 h 2451662"/>
              <a:gd name="connsiteX1586" fmla="*/ 1581704 w 2286002"/>
              <a:gd name="connsiteY1586" fmla="*/ 2227561 h 2451662"/>
              <a:gd name="connsiteX1587" fmla="*/ 1538071 w 2286002"/>
              <a:gd name="connsiteY1587" fmla="*/ 2243004 h 2451662"/>
              <a:gd name="connsiteX1588" fmla="*/ 1513527 w 2286002"/>
              <a:gd name="connsiteY1588" fmla="*/ 2252088 h 2451662"/>
              <a:gd name="connsiteX1589" fmla="*/ 1488983 w 2286002"/>
              <a:gd name="connsiteY1589" fmla="*/ 2257539 h 2451662"/>
              <a:gd name="connsiteX1590" fmla="*/ 1487165 w 2286002"/>
              <a:gd name="connsiteY1590" fmla="*/ 2262081 h 2451662"/>
              <a:gd name="connsiteX1591" fmla="*/ 1404444 w 2286002"/>
              <a:gd name="connsiteY1591" fmla="*/ 2281158 h 2451662"/>
              <a:gd name="connsiteX1592" fmla="*/ 1424442 w 2286002"/>
              <a:gd name="connsiteY1592" fmla="*/ 2281158 h 2451662"/>
              <a:gd name="connsiteX1593" fmla="*/ 1399899 w 2286002"/>
              <a:gd name="connsiteY1593" fmla="*/ 2287517 h 2451662"/>
              <a:gd name="connsiteX1594" fmla="*/ 1400808 w 2286002"/>
              <a:gd name="connsiteY1594" fmla="*/ 2290242 h 2451662"/>
              <a:gd name="connsiteX1595" fmla="*/ 1372628 w 2286002"/>
              <a:gd name="connsiteY1595" fmla="*/ 2285700 h 2451662"/>
              <a:gd name="connsiteX1596" fmla="*/ 1335358 w 2286002"/>
              <a:gd name="connsiteY1596" fmla="*/ 2295692 h 2451662"/>
              <a:gd name="connsiteX1597" fmla="*/ 1308087 w 2286002"/>
              <a:gd name="connsiteY1597" fmla="*/ 2294784 h 2451662"/>
              <a:gd name="connsiteX1598" fmla="*/ 1302633 w 2286002"/>
              <a:gd name="connsiteY1598" fmla="*/ 2292967 h 2451662"/>
              <a:gd name="connsiteX1599" fmla="*/ 1275362 w 2286002"/>
              <a:gd name="connsiteY1599" fmla="*/ 2300235 h 2451662"/>
              <a:gd name="connsiteX1600" fmla="*/ 1292634 w 2286002"/>
              <a:gd name="connsiteY1600" fmla="*/ 2303868 h 2451662"/>
              <a:gd name="connsiteX1601" fmla="*/ 1281725 w 2286002"/>
              <a:gd name="connsiteY1601" fmla="*/ 2311136 h 2451662"/>
              <a:gd name="connsiteX1602" fmla="*/ 1259909 w 2286002"/>
              <a:gd name="connsiteY1602" fmla="*/ 2315678 h 2451662"/>
              <a:gd name="connsiteX1603" fmla="*/ 1276271 w 2286002"/>
              <a:gd name="connsiteY1603" fmla="*/ 2307502 h 2451662"/>
              <a:gd name="connsiteX1604" fmla="*/ 1268090 w 2286002"/>
              <a:gd name="connsiteY1604" fmla="*/ 2306594 h 2451662"/>
              <a:gd name="connsiteX1605" fmla="*/ 1251728 w 2286002"/>
              <a:gd name="connsiteY1605" fmla="*/ 2310227 h 2451662"/>
              <a:gd name="connsiteX1606" fmla="*/ 1249001 w 2286002"/>
              <a:gd name="connsiteY1606" fmla="*/ 2315678 h 2451662"/>
              <a:gd name="connsiteX1607" fmla="*/ 1300815 w 2286002"/>
              <a:gd name="connsiteY1607" fmla="*/ 2316586 h 2451662"/>
              <a:gd name="connsiteX1608" fmla="*/ 1350812 w 2286002"/>
              <a:gd name="connsiteY1608" fmla="*/ 2306594 h 2451662"/>
              <a:gd name="connsiteX1609" fmla="*/ 1388081 w 2286002"/>
              <a:gd name="connsiteY1609" fmla="*/ 2301143 h 2451662"/>
              <a:gd name="connsiteX1610" fmla="*/ 1427170 w 2286002"/>
              <a:gd name="connsiteY1610" fmla="*/ 2296601 h 2451662"/>
              <a:gd name="connsiteX1611" fmla="*/ 1434442 w 2286002"/>
              <a:gd name="connsiteY1611" fmla="*/ 2291150 h 2451662"/>
              <a:gd name="connsiteX1612" fmla="*/ 1530798 w 2286002"/>
              <a:gd name="connsiteY1612" fmla="*/ 2265714 h 2451662"/>
              <a:gd name="connsiteX1613" fmla="*/ 1512618 w 2286002"/>
              <a:gd name="connsiteY1613" fmla="*/ 2273890 h 2451662"/>
              <a:gd name="connsiteX1614" fmla="*/ 1548070 w 2286002"/>
              <a:gd name="connsiteY1614" fmla="*/ 2256630 h 2451662"/>
              <a:gd name="connsiteX1615" fmla="*/ 1568977 w 2286002"/>
              <a:gd name="connsiteY1615" fmla="*/ 2250271 h 2451662"/>
              <a:gd name="connsiteX1616" fmla="*/ 1557160 w 2286002"/>
              <a:gd name="connsiteY1616" fmla="*/ 2259355 h 2451662"/>
              <a:gd name="connsiteX1617" fmla="*/ 1602611 w 2286002"/>
              <a:gd name="connsiteY1617" fmla="*/ 2238462 h 2451662"/>
              <a:gd name="connsiteX1618" fmla="*/ 1664425 w 2286002"/>
              <a:gd name="connsiteY1618" fmla="*/ 2212117 h 2451662"/>
              <a:gd name="connsiteX1619" fmla="*/ 1710786 w 2286002"/>
              <a:gd name="connsiteY1619" fmla="*/ 2183048 h 2451662"/>
              <a:gd name="connsiteX1620" fmla="*/ 1719876 w 2286002"/>
              <a:gd name="connsiteY1620" fmla="*/ 2175780 h 2451662"/>
              <a:gd name="connsiteX1621" fmla="*/ 1725330 w 2286002"/>
              <a:gd name="connsiteY1621" fmla="*/ 2181231 h 2451662"/>
              <a:gd name="connsiteX1622" fmla="*/ 1730784 w 2286002"/>
              <a:gd name="connsiteY1622" fmla="*/ 2179414 h 2451662"/>
              <a:gd name="connsiteX1623" fmla="*/ 1742601 w 2286002"/>
              <a:gd name="connsiteY1623" fmla="*/ 2167605 h 2451662"/>
              <a:gd name="connsiteX1624" fmla="*/ 1768054 w 2286002"/>
              <a:gd name="connsiteY1624" fmla="*/ 2155795 h 2451662"/>
              <a:gd name="connsiteX1625" fmla="*/ 1769861 w 2286002"/>
              <a:gd name="connsiteY1625" fmla="*/ 2153184 h 2451662"/>
              <a:gd name="connsiteX1626" fmla="*/ 1768963 w 2286002"/>
              <a:gd name="connsiteY1626" fmla="*/ 2162154 h 2451662"/>
              <a:gd name="connsiteX1627" fmla="*/ 1782598 w 2286002"/>
              <a:gd name="connsiteY1627" fmla="*/ 2159429 h 2451662"/>
              <a:gd name="connsiteX1628" fmla="*/ 1733511 w 2286002"/>
              <a:gd name="connsiteY1628" fmla="*/ 2191223 h 2451662"/>
              <a:gd name="connsiteX1629" fmla="*/ 1718058 w 2286002"/>
              <a:gd name="connsiteY1629" fmla="*/ 2197583 h 2451662"/>
              <a:gd name="connsiteX1630" fmla="*/ 1655335 w 2286002"/>
              <a:gd name="connsiteY1630" fmla="*/ 2219385 h 2451662"/>
              <a:gd name="connsiteX1631" fmla="*/ 1671697 w 2286002"/>
              <a:gd name="connsiteY1631" fmla="*/ 2215751 h 2451662"/>
              <a:gd name="connsiteX1632" fmla="*/ 1658062 w 2286002"/>
              <a:gd name="connsiteY1632" fmla="*/ 2226652 h 2451662"/>
              <a:gd name="connsiteX1633" fmla="*/ 1673515 w 2286002"/>
              <a:gd name="connsiteY1633" fmla="*/ 2220293 h 2451662"/>
              <a:gd name="connsiteX1634" fmla="*/ 1657153 w 2286002"/>
              <a:gd name="connsiteY1634" fmla="*/ 2238462 h 2451662"/>
              <a:gd name="connsiteX1635" fmla="*/ 1647154 w 2286002"/>
              <a:gd name="connsiteY1635" fmla="*/ 2236645 h 2451662"/>
              <a:gd name="connsiteX1636" fmla="*/ 1642609 w 2286002"/>
              <a:gd name="connsiteY1636" fmla="*/ 2240279 h 2451662"/>
              <a:gd name="connsiteX1637" fmla="*/ 1654426 w 2286002"/>
              <a:gd name="connsiteY1637" fmla="*/ 2245729 h 2451662"/>
              <a:gd name="connsiteX1638" fmla="*/ 1639882 w 2286002"/>
              <a:gd name="connsiteY1638" fmla="*/ 2247546 h 2451662"/>
              <a:gd name="connsiteX1639" fmla="*/ 1642609 w 2286002"/>
              <a:gd name="connsiteY1639" fmla="*/ 2256630 h 2451662"/>
              <a:gd name="connsiteX1640" fmla="*/ 1614429 w 2286002"/>
              <a:gd name="connsiteY1640" fmla="*/ 2270257 h 2451662"/>
              <a:gd name="connsiteX1641" fmla="*/ 1618974 w 2286002"/>
              <a:gd name="connsiteY1641" fmla="*/ 2265714 h 2451662"/>
              <a:gd name="connsiteX1642" fmla="*/ 1605338 w 2286002"/>
              <a:gd name="connsiteY1642" fmla="*/ 2270257 h 2451662"/>
              <a:gd name="connsiteX1643" fmla="*/ 1614429 w 2286002"/>
              <a:gd name="connsiteY1643" fmla="*/ 2269348 h 2451662"/>
              <a:gd name="connsiteX1644" fmla="*/ 1568068 w 2286002"/>
              <a:gd name="connsiteY1644" fmla="*/ 2292967 h 2451662"/>
              <a:gd name="connsiteX1645" fmla="*/ 1563523 w 2286002"/>
              <a:gd name="connsiteY1645" fmla="*/ 2288425 h 2451662"/>
              <a:gd name="connsiteX1646" fmla="*/ 1541707 w 2286002"/>
              <a:gd name="connsiteY1646" fmla="*/ 2302960 h 2451662"/>
              <a:gd name="connsiteX1647" fmla="*/ 1536253 w 2286002"/>
              <a:gd name="connsiteY1647" fmla="*/ 2296601 h 2451662"/>
              <a:gd name="connsiteX1648" fmla="*/ 1513527 w 2286002"/>
              <a:gd name="connsiteY1648" fmla="*/ 2307502 h 2451662"/>
              <a:gd name="connsiteX1649" fmla="*/ 1528071 w 2286002"/>
              <a:gd name="connsiteY1649" fmla="*/ 2306594 h 2451662"/>
              <a:gd name="connsiteX1650" fmla="*/ 1492619 w 2286002"/>
              <a:gd name="connsiteY1650" fmla="*/ 2310227 h 2451662"/>
              <a:gd name="connsiteX1651" fmla="*/ 1487165 w 2286002"/>
              <a:gd name="connsiteY1651" fmla="*/ 2320220 h 2451662"/>
              <a:gd name="connsiteX1652" fmla="*/ 1479893 w 2286002"/>
              <a:gd name="connsiteY1652" fmla="*/ 2316586 h 2451662"/>
              <a:gd name="connsiteX1653" fmla="*/ 1460804 w 2286002"/>
              <a:gd name="connsiteY1653" fmla="*/ 2323854 h 2451662"/>
              <a:gd name="connsiteX1654" fmla="*/ 1430806 w 2286002"/>
              <a:gd name="connsiteY1654" fmla="*/ 2332938 h 2451662"/>
              <a:gd name="connsiteX1655" fmla="*/ 1427170 w 2286002"/>
              <a:gd name="connsiteY1655" fmla="*/ 2327488 h 2451662"/>
              <a:gd name="connsiteX1656" fmla="*/ 1360811 w 2286002"/>
              <a:gd name="connsiteY1656" fmla="*/ 2340206 h 2451662"/>
              <a:gd name="connsiteX1657" fmla="*/ 1298088 w 2286002"/>
              <a:gd name="connsiteY1657" fmla="*/ 2349290 h 2451662"/>
              <a:gd name="connsiteX1658" fmla="*/ 1298088 w 2286002"/>
              <a:gd name="connsiteY1658" fmla="*/ 2344748 h 2451662"/>
              <a:gd name="connsiteX1659" fmla="*/ 1258091 w 2286002"/>
              <a:gd name="connsiteY1659" fmla="*/ 2345656 h 2451662"/>
              <a:gd name="connsiteX1660" fmla="*/ 1261727 w 2286002"/>
              <a:gd name="connsiteY1660" fmla="*/ 2349290 h 2451662"/>
              <a:gd name="connsiteX1661" fmla="*/ 1224457 w 2286002"/>
              <a:gd name="connsiteY1661" fmla="*/ 2353832 h 2451662"/>
              <a:gd name="connsiteX1662" fmla="*/ 1249909 w 2286002"/>
              <a:gd name="connsiteY1662" fmla="*/ 2363824 h 2451662"/>
              <a:gd name="connsiteX1663" fmla="*/ 1199004 w 2286002"/>
              <a:gd name="connsiteY1663" fmla="*/ 2354740 h 2451662"/>
              <a:gd name="connsiteX1664" fmla="*/ 1199004 w 2286002"/>
              <a:gd name="connsiteY1664" fmla="*/ 2349290 h 2451662"/>
              <a:gd name="connsiteX1665" fmla="*/ 1182642 w 2286002"/>
              <a:gd name="connsiteY1665" fmla="*/ 2347473 h 2451662"/>
              <a:gd name="connsiteX1666" fmla="*/ 1168097 w 2286002"/>
              <a:gd name="connsiteY1666" fmla="*/ 2354740 h 2451662"/>
              <a:gd name="connsiteX1667" fmla="*/ 1103556 w 2286002"/>
              <a:gd name="connsiteY1667" fmla="*/ 2346564 h 2451662"/>
              <a:gd name="connsiteX1668" fmla="*/ 1066286 w 2286002"/>
              <a:gd name="connsiteY1668" fmla="*/ 2345656 h 2451662"/>
              <a:gd name="connsiteX1669" fmla="*/ 1026289 w 2286002"/>
              <a:gd name="connsiteY1669" fmla="*/ 2340206 h 2451662"/>
              <a:gd name="connsiteX1670" fmla="*/ 958113 w 2286002"/>
              <a:gd name="connsiteY1670" fmla="*/ 2322945 h 2451662"/>
              <a:gd name="connsiteX1671" fmla="*/ 942659 w 2286002"/>
              <a:gd name="connsiteY1671" fmla="*/ 2327488 h 2451662"/>
              <a:gd name="connsiteX1672" fmla="*/ 908116 w 2286002"/>
              <a:gd name="connsiteY1672" fmla="*/ 2314770 h 2451662"/>
              <a:gd name="connsiteX1673" fmla="*/ 913570 w 2286002"/>
              <a:gd name="connsiteY1673" fmla="*/ 2313861 h 2451662"/>
              <a:gd name="connsiteX1674" fmla="*/ 895390 w 2286002"/>
              <a:gd name="connsiteY1674" fmla="*/ 2307502 h 2451662"/>
              <a:gd name="connsiteX1675" fmla="*/ 888118 w 2286002"/>
              <a:gd name="connsiteY1675" fmla="*/ 2310227 h 2451662"/>
              <a:gd name="connsiteX1676" fmla="*/ 844484 w 2286002"/>
              <a:gd name="connsiteY1676" fmla="*/ 2299326 h 2451662"/>
              <a:gd name="connsiteX1677" fmla="*/ 850847 w 2286002"/>
              <a:gd name="connsiteY1677" fmla="*/ 2296601 h 2451662"/>
              <a:gd name="connsiteX1678" fmla="*/ 817213 w 2286002"/>
              <a:gd name="connsiteY1678" fmla="*/ 2291150 h 2451662"/>
              <a:gd name="connsiteX1679" fmla="*/ 830849 w 2286002"/>
              <a:gd name="connsiteY1679" fmla="*/ 2294784 h 2451662"/>
              <a:gd name="connsiteX1680" fmla="*/ 824486 w 2286002"/>
              <a:gd name="connsiteY1680" fmla="*/ 2296601 h 2451662"/>
              <a:gd name="connsiteX1681" fmla="*/ 738128 w 2286002"/>
              <a:gd name="connsiteY1681" fmla="*/ 2259355 h 2451662"/>
              <a:gd name="connsiteX1682" fmla="*/ 727220 w 2286002"/>
              <a:gd name="connsiteY1682" fmla="*/ 2249363 h 2451662"/>
              <a:gd name="connsiteX1683" fmla="*/ 697222 w 2286002"/>
              <a:gd name="connsiteY1683" fmla="*/ 2240279 h 2451662"/>
              <a:gd name="connsiteX1684" fmla="*/ 687223 w 2286002"/>
              <a:gd name="connsiteY1684" fmla="*/ 2234828 h 2451662"/>
              <a:gd name="connsiteX1685" fmla="*/ 649953 w 2286002"/>
              <a:gd name="connsiteY1685" fmla="*/ 2219385 h 2451662"/>
              <a:gd name="connsiteX1686" fmla="*/ 659952 w 2286002"/>
              <a:gd name="connsiteY1686" fmla="*/ 2230286 h 2451662"/>
              <a:gd name="connsiteX1687" fmla="*/ 639954 w 2286002"/>
              <a:gd name="connsiteY1687" fmla="*/ 2219385 h 2451662"/>
              <a:gd name="connsiteX1688" fmla="*/ 636318 w 2286002"/>
              <a:gd name="connsiteY1688" fmla="*/ 2212117 h 2451662"/>
              <a:gd name="connsiteX1689" fmla="*/ 624501 w 2286002"/>
              <a:gd name="connsiteY1689" fmla="*/ 2207575 h 2451662"/>
              <a:gd name="connsiteX1690" fmla="*/ 642681 w 2286002"/>
              <a:gd name="connsiteY1690" fmla="*/ 2226652 h 2451662"/>
              <a:gd name="connsiteX1691" fmla="*/ 598138 w 2286002"/>
              <a:gd name="connsiteY1691" fmla="*/ 2205758 h 2451662"/>
              <a:gd name="connsiteX1692" fmla="*/ 593593 w 2286002"/>
              <a:gd name="connsiteY1692" fmla="*/ 2203033 h 2451662"/>
              <a:gd name="connsiteX1693" fmla="*/ 602684 w 2286002"/>
              <a:gd name="connsiteY1693" fmla="*/ 2220293 h 2451662"/>
              <a:gd name="connsiteX1694" fmla="*/ 559959 w 2286002"/>
              <a:gd name="connsiteY1694" fmla="*/ 2190315 h 2451662"/>
              <a:gd name="connsiteX1695" fmla="*/ 523598 w 2286002"/>
              <a:gd name="connsiteY1695" fmla="*/ 2157612 h 2451662"/>
              <a:gd name="connsiteX1696" fmla="*/ 522690 w 2286002"/>
              <a:gd name="connsiteY1696" fmla="*/ 2163971 h 2451662"/>
              <a:gd name="connsiteX1697" fmla="*/ 508145 w 2286002"/>
              <a:gd name="connsiteY1697" fmla="*/ 2150345 h 2451662"/>
              <a:gd name="connsiteX1698" fmla="*/ 501782 w 2286002"/>
              <a:gd name="connsiteY1698" fmla="*/ 2153070 h 2451662"/>
              <a:gd name="connsiteX1699" fmla="*/ 488146 w 2286002"/>
              <a:gd name="connsiteY1699" fmla="*/ 2138535 h 2451662"/>
              <a:gd name="connsiteX1700" fmla="*/ 508145 w 2286002"/>
              <a:gd name="connsiteY1700" fmla="*/ 2144894 h 2451662"/>
              <a:gd name="connsiteX1701" fmla="*/ 469966 w 2286002"/>
              <a:gd name="connsiteY1701" fmla="*/ 2119458 h 2451662"/>
              <a:gd name="connsiteX1702" fmla="*/ 484511 w 2286002"/>
              <a:gd name="connsiteY1702" fmla="*/ 2133993 h 2451662"/>
              <a:gd name="connsiteX1703" fmla="*/ 469057 w 2286002"/>
              <a:gd name="connsiteY1703" fmla="*/ 2133993 h 2451662"/>
              <a:gd name="connsiteX1704" fmla="*/ 470875 w 2286002"/>
              <a:gd name="connsiteY1704" fmla="*/ 2127634 h 2451662"/>
              <a:gd name="connsiteX1705" fmla="*/ 424515 w 2286002"/>
              <a:gd name="connsiteY1705" fmla="*/ 2101289 h 2451662"/>
              <a:gd name="connsiteX1706" fmla="*/ 434514 w 2286002"/>
              <a:gd name="connsiteY1706" fmla="*/ 2098564 h 2451662"/>
              <a:gd name="connsiteX1707" fmla="*/ 420879 w 2286002"/>
              <a:gd name="connsiteY1707" fmla="*/ 2088571 h 2451662"/>
              <a:gd name="connsiteX1708" fmla="*/ 417242 w 2286002"/>
              <a:gd name="connsiteY1708" fmla="*/ 2096747 h 2451662"/>
              <a:gd name="connsiteX1709" fmla="*/ 411789 w 2286002"/>
              <a:gd name="connsiteY1709" fmla="*/ 2085846 h 2451662"/>
              <a:gd name="connsiteX1710" fmla="*/ 393608 w 2286002"/>
              <a:gd name="connsiteY1710" fmla="*/ 2079487 h 2451662"/>
              <a:gd name="connsiteX1711" fmla="*/ 380882 w 2286002"/>
              <a:gd name="connsiteY1711" fmla="*/ 2071311 h 2451662"/>
              <a:gd name="connsiteX1712" fmla="*/ 369064 w 2286002"/>
              <a:gd name="connsiteY1712" fmla="*/ 2050418 h 2451662"/>
              <a:gd name="connsiteX1713" fmla="*/ 364519 w 2286002"/>
              <a:gd name="connsiteY1713" fmla="*/ 2054960 h 2451662"/>
              <a:gd name="connsiteX1714" fmla="*/ 349066 w 2286002"/>
              <a:gd name="connsiteY1714" fmla="*/ 2041334 h 2451662"/>
              <a:gd name="connsiteX1715" fmla="*/ 345430 w 2286002"/>
              <a:gd name="connsiteY1715" fmla="*/ 2029524 h 2451662"/>
              <a:gd name="connsiteX1716" fmla="*/ 339975 w 2286002"/>
              <a:gd name="connsiteY1716" fmla="*/ 2030432 h 2451662"/>
              <a:gd name="connsiteX1717" fmla="*/ 309069 w 2286002"/>
              <a:gd name="connsiteY1717" fmla="*/ 1980469 h 2451662"/>
              <a:gd name="connsiteX1718" fmla="*/ 293615 w 2286002"/>
              <a:gd name="connsiteY1718" fmla="*/ 1958667 h 2451662"/>
              <a:gd name="connsiteX1719" fmla="*/ 298160 w 2286002"/>
              <a:gd name="connsiteY1719" fmla="*/ 1955033 h 2451662"/>
              <a:gd name="connsiteX1720" fmla="*/ 280889 w 2286002"/>
              <a:gd name="connsiteY1720" fmla="*/ 1936864 h 2451662"/>
              <a:gd name="connsiteX1721" fmla="*/ 278162 w 2286002"/>
              <a:gd name="connsiteY1721" fmla="*/ 1945949 h 2451662"/>
              <a:gd name="connsiteX1722" fmla="*/ 269071 w 2286002"/>
              <a:gd name="connsiteY1722" fmla="*/ 1931414 h 2451662"/>
              <a:gd name="connsiteX1723" fmla="*/ 278162 w 2286002"/>
              <a:gd name="connsiteY1723" fmla="*/ 1935048 h 2451662"/>
              <a:gd name="connsiteX1724" fmla="*/ 269071 w 2286002"/>
              <a:gd name="connsiteY1724" fmla="*/ 1920513 h 2451662"/>
              <a:gd name="connsiteX1725" fmla="*/ 265435 w 2286002"/>
              <a:gd name="connsiteY1725" fmla="*/ 1923238 h 2451662"/>
              <a:gd name="connsiteX1726" fmla="*/ 230892 w 2286002"/>
              <a:gd name="connsiteY1726" fmla="*/ 1863282 h 2451662"/>
              <a:gd name="connsiteX1727" fmla="*/ 219984 w 2286002"/>
              <a:gd name="connsiteY1727" fmla="*/ 1856923 h 2451662"/>
              <a:gd name="connsiteX1728" fmla="*/ 225438 w 2286002"/>
              <a:gd name="connsiteY1728" fmla="*/ 1856923 h 2451662"/>
              <a:gd name="connsiteX1729" fmla="*/ 212712 w 2286002"/>
              <a:gd name="connsiteY1729" fmla="*/ 1837846 h 2451662"/>
              <a:gd name="connsiteX1730" fmla="*/ 197258 w 2286002"/>
              <a:gd name="connsiteY1730" fmla="*/ 1816952 h 2451662"/>
              <a:gd name="connsiteX1731" fmla="*/ 200894 w 2286002"/>
              <a:gd name="connsiteY1731" fmla="*/ 1815136 h 2451662"/>
              <a:gd name="connsiteX1732" fmla="*/ 193622 w 2286002"/>
              <a:gd name="connsiteY1732" fmla="*/ 1812410 h 2451662"/>
              <a:gd name="connsiteX1733" fmla="*/ 190895 w 2286002"/>
              <a:gd name="connsiteY1733" fmla="*/ 1797875 h 2451662"/>
              <a:gd name="connsiteX1734" fmla="*/ 180896 w 2286002"/>
              <a:gd name="connsiteY1734" fmla="*/ 1783341 h 2451662"/>
              <a:gd name="connsiteX1735" fmla="*/ 184532 w 2286002"/>
              <a:gd name="connsiteY1735" fmla="*/ 1787883 h 2451662"/>
              <a:gd name="connsiteX1736" fmla="*/ 171806 w 2286002"/>
              <a:gd name="connsiteY1736" fmla="*/ 1765172 h 2451662"/>
              <a:gd name="connsiteX1737" fmla="*/ 174533 w 2286002"/>
              <a:gd name="connsiteY1737" fmla="*/ 1776982 h 2451662"/>
              <a:gd name="connsiteX1738" fmla="*/ 166352 w 2286002"/>
              <a:gd name="connsiteY1738" fmla="*/ 1756088 h 2451662"/>
              <a:gd name="connsiteX1739" fmla="*/ 148171 w 2286002"/>
              <a:gd name="connsiteY1739" fmla="*/ 1729744 h 2451662"/>
              <a:gd name="connsiteX1740" fmla="*/ 158170 w 2286002"/>
              <a:gd name="connsiteY1740" fmla="*/ 1756996 h 2451662"/>
              <a:gd name="connsiteX1741" fmla="*/ 170897 w 2286002"/>
              <a:gd name="connsiteY1741" fmla="*/ 1776073 h 2451662"/>
              <a:gd name="connsiteX1742" fmla="*/ 177260 w 2286002"/>
              <a:gd name="connsiteY1742" fmla="*/ 1798784 h 2451662"/>
              <a:gd name="connsiteX1743" fmla="*/ 175442 w 2286002"/>
              <a:gd name="connsiteY1743" fmla="*/ 1806051 h 2451662"/>
              <a:gd name="connsiteX1744" fmla="*/ 171806 w 2286002"/>
              <a:gd name="connsiteY1744" fmla="*/ 1795150 h 2451662"/>
              <a:gd name="connsiteX1745" fmla="*/ 163625 w 2286002"/>
              <a:gd name="connsiteY1745" fmla="*/ 1789700 h 2451662"/>
              <a:gd name="connsiteX1746" fmla="*/ 166352 w 2286002"/>
              <a:gd name="connsiteY1746" fmla="*/ 1797875 h 2451662"/>
              <a:gd name="connsiteX1747" fmla="*/ 152716 w 2286002"/>
              <a:gd name="connsiteY1747" fmla="*/ 1782432 h 2451662"/>
              <a:gd name="connsiteX1748" fmla="*/ 141808 w 2286002"/>
              <a:gd name="connsiteY1748" fmla="*/ 1761539 h 2451662"/>
              <a:gd name="connsiteX1749" fmla="*/ 126355 w 2286002"/>
              <a:gd name="connsiteY1749" fmla="*/ 1729744 h 2451662"/>
              <a:gd name="connsiteX1750" fmla="*/ 129991 w 2286002"/>
              <a:gd name="connsiteY1750" fmla="*/ 1722476 h 2451662"/>
              <a:gd name="connsiteX1751" fmla="*/ 91811 w 2286002"/>
              <a:gd name="connsiteY1751" fmla="*/ 1628000 h 2451662"/>
              <a:gd name="connsiteX1752" fmla="*/ 97266 w 2286002"/>
              <a:gd name="connsiteY1752" fmla="*/ 1617099 h 2451662"/>
              <a:gd name="connsiteX1753" fmla="*/ 88175 w 2286002"/>
              <a:gd name="connsiteY1753" fmla="*/ 1617099 h 2451662"/>
              <a:gd name="connsiteX1754" fmla="*/ 62723 w 2286002"/>
              <a:gd name="connsiteY1754" fmla="*/ 1548967 h 2451662"/>
              <a:gd name="connsiteX1755" fmla="*/ 55451 w 2286002"/>
              <a:gd name="connsiteY1755" fmla="*/ 1479927 h 2451662"/>
              <a:gd name="connsiteX1756" fmla="*/ 67268 w 2286002"/>
              <a:gd name="connsiteY1756" fmla="*/ 1515355 h 2451662"/>
              <a:gd name="connsiteX1757" fmla="*/ 54541 w 2286002"/>
              <a:gd name="connsiteY1757" fmla="*/ 1477201 h 2451662"/>
              <a:gd name="connsiteX1758" fmla="*/ 49087 w 2286002"/>
              <a:gd name="connsiteY1758" fmla="*/ 1442681 h 2451662"/>
              <a:gd name="connsiteX1759" fmla="*/ 34543 w 2286002"/>
              <a:gd name="connsiteY1759" fmla="*/ 1389993 h 2451662"/>
              <a:gd name="connsiteX1760" fmla="*/ 30907 w 2286002"/>
              <a:gd name="connsiteY1760" fmla="*/ 1379092 h 2451662"/>
              <a:gd name="connsiteX1761" fmla="*/ 23635 w 2286002"/>
              <a:gd name="connsiteY1761" fmla="*/ 1318227 h 2451662"/>
              <a:gd name="connsiteX1762" fmla="*/ 23635 w 2286002"/>
              <a:gd name="connsiteY1762" fmla="*/ 1270989 h 2451662"/>
              <a:gd name="connsiteX1763" fmla="*/ 19090 w 2286002"/>
              <a:gd name="connsiteY1763" fmla="*/ 1271897 h 2451662"/>
              <a:gd name="connsiteX1764" fmla="*/ 22726 w 2286002"/>
              <a:gd name="connsiteY1764" fmla="*/ 1219209 h 2451662"/>
              <a:gd name="connsiteX1765" fmla="*/ 20908 w 2286002"/>
              <a:gd name="connsiteY1765" fmla="*/ 1219209 h 2451662"/>
              <a:gd name="connsiteX1766" fmla="*/ 23635 w 2286002"/>
              <a:gd name="connsiteY1766" fmla="*/ 1199227 h 2451662"/>
              <a:gd name="connsiteX1767" fmla="*/ 25453 w 2286002"/>
              <a:gd name="connsiteY1767" fmla="*/ 1181966 h 2451662"/>
              <a:gd name="connsiteX1768" fmla="*/ 19090 w 2286002"/>
              <a:gd name="connsiteY1768" fmla="*/ 1153807 h 2451662"/>
              <a:gd name="connsiteX1769" fmla="*/ 16363 w 2286002"/>
              <a:gd name="connsiteY1769" fmla="*/ 1164707 h 2451662"/>
              <a:gd name="connsiteX1770" fmla="*/ 11817 w 2286002"/>
              <a:gd name="connsiteY1770" fmla="*/ 1201952 h 2451662"/>
              <a:gd name="connsiteX1771" fmla="*/ 16363 w 2286002"/>
              <a:gd name="connsiteY1771" fmla="*/ 1204677 h 2451662"/>
              <a:gd name="connsiteX1772" fmla="*/ 10908 w 2286002"/>
              <a:gd name="connsiteY1772" fmla="*/ 1294608 h 2451662"/>
              <a:gd name="connsiteX1773" fmla="*/ 10908 w 2286002"/>
              <a:gd name="connsiteY1773" fmla="*/ 1314593 h 2451662"/>
              <a:gd name="connsiteX1774" fmla="*/ 21817 w 2286002"/>
              <a:gd name="connsiteY1774" fmla="*/ 1383634 h 2451662"/>
              <a:gd name="connsiteX1775" fmla="*/ 23635 w 2286002"/>
              <a:gd name="connsiteY1775" fmla="*/ 1419062 h 2451662"/>
              <a:gd name="connsiteX1776" fmla="*/ 23635 w 2286002"/>
              <a:gd name="connsiteY1776" fmla="*/ 1436322 h 2451662"/>
              <a:gd name="connsiteX1777" fmla="*/ 23635 w 2286002"/>
              <a:gd name="connsiteY1777" fmla="*/ 1450857 h 2451662"/>
              <a:gd name="connsiteX1778" fmla="*/ 17272 w 2286002"/>
              <a:gd name="connsiteY1778" fmla="*/ 1398168 h 2451662"/>
              <a:gd name="connsiteX1779" fmla="*/ 16363 w 2286002"/>
              <a:gd name="connsiteY1779" fmla="*/ 1383634 h 2451662"/>
              <a:gd name="connsiteX1780" fmla="*/ 12727 w 2286002"/>
              <a:gd name="connsiteY1780" fmla="*/ 1384542 h 2451662"/>
              <a:gd name="connsiteX1781" fmla="*/ 0 w 2286002"/>
              <a:gd name="connsiteY1781" fmla="*/ 1192867 h 2451662"/>
              <a:gd name="connsiteX1782" fmla="*/ 5454 w 2286002"/>
              <a:gd name="connsiteY1782" fmla="*/ 1099297 h 2451662"/>
              <a:gd name="connsiteX1783" fmla="*/ 7272 w 2286002"/>
              <a:gd name="connsiteY1783" fmla="*/ 1077496 h 2451662"/>
              <a:gd name="connsiteX1784" fmla="*/ 9999 w 2286002"/>
              <a:gd name="connsiteY1784" fmla="*/ 1055694 h 2451662"/>
              <a:gd name="connsiteX1785" fmla="*/ 16363 w 2286002"/>
              <a:gd name="connsiteY1785" fmla="*/ 1013907 h 2451662"/>
              <a:gd name="connsiteX1786" fmla="*/ 36361 w 2286002"/>
              <a:gd name="connsiteY1786" fmla="*/ 953042 h 2451662"/>
              <a:gd name="connsiteX1787" fmla="*/ 44542 w 2286002"/>
              <a:gd name="connsiteY1787" fmla="*/ 916706 h 2451662"/>
              <a:gd name="connsiteX1788" fmla="*/ 40906 w 2286002"/>
              <a:gd name="connsiteY1788" fmla="*/ 900354 h 2451662"/>
              <a:gd name="connsiteX1789" fmla="*/ 50905 w 2286002"/>
              <a:gd name="connsiteY1789" fmla="*/ 866743 h 2451662"/>
              <a:gd name="connsiteX1790" fmla="*/ 46360 w 2286002"/>
              <a:gd name="connsiteY1790" fmla="*/ 902170 h 2451662"/>
              <a:gd name="connsiteX1791" fmla="*/ 54541 w 2286002"/>
              <a:gd name="connsiteY1791" fmla="*/ 855842 h 2451662"/>
              <a:gd name="connsiteX1792" fmla="*/ 71813 w 2286002"/>
              <a:gd name="connsiteY1792" fmla="*/ 809512 h 2451662"/>
              <a:gd name="connsiteX1793" fmla="*/ 82721 w 2286002"/>
              <a:gd name="connsiteY1793" fmla="*/ 788618 h 2451662"/>
              <a:gd name="connsiteX1794" fmla="*/ 87266 w 2286002"/>
              <a:gd name="connsiteY1794" fmla="*/ 790435 h 2451662"/>
              <a:gd name="connsiteX1795" fmla="*/ 99084 w 2286002"/>
              <a:gd name="connsiteY1795" fmla="*/ 758640 h 2451662"/>
              <a:gd name="connsiteX1796" fmla="*/ 99993 w 2286002"/>
              <a:gd name="connsiteY1796" fmla="*/ 764999 h 2451662"/>
              <a:gd name="connsiteX1797" fmla="*/ 104538 w 2286002"/>
              <a:gd name="connsiteY1797" fmla="*/ 747739 h 2451662"/>
              <a:gd name="connsiteX1798" fmla="*/ 102720 w 2286002"/>
              <a:gd name="connsiteY1798" fmla="*/ 765908 h 2451662"/>
              <a:gd name="connsiteX1799" fmla="*/ 86358 w 2286002"/>
              <a:gd name="connsiteY1799" fmla="*/ 805878 h 2451662"/>
              <a:gd name="connsiteX1800" fmla="*/ 95448 w 2286002"/>
              <a:gd name="connsiteY1800" fmla="*/ 784985 h 2451662"/>
              <a:gd name="connsiteX1801" fmla="*/ 99084 w 2286002"/>
              <a:gd name="connsiteY1801" fmla="*/ 792252 h 2451662"/>
              <a:gd name="connsiteX1802" fmla="*/ 88175 w 2286002"/>
              <a:gd name="connsiteY1802" fmla="*/ 809512 h 2451662"/>
              <a:gd name="connsiteX1803" fmla="*/ 99993 w 2286002"/>
              <a:gd name="connsiteY1803" fmla="*/ 802245 h 2451662"/>
              <a:gd name="connsiteX1804" fmla="*/ 88175 w 2286002"/>
              <a:gd name="connsiteY1804" fmla="*/ 815870 h 2451662"/>
              <a:gd name="connsiteX1805" fmla="*/ 94539 w 2286002"/>
              <a:gd name="connsiteY1805" fmla="*/ 817688 h 2451662"/>
              <a:gd name="connsiteX1806" fmla="*/ 91811 w 2286002"/>
              <a:gd name="connsiteY1806" fmla="*/ 821321 h 2451662"/>
              <a:gd name="connsiteX1807" fmla="*/ 94539 w 2286002"/>
              <a:gd name="connsiteY1807" fmla="*/ 822230 h 2451662"/>
              <a:gd name="connsiteX1808" fmla="*/ 99084 w 2286002"/>
              <a:gd name="connsiteY1808" fmla="*/ 824955 h 2451662"/>
              <a:gd name="connsiteX1809" fmla="*/ 97266 w 2286002"/>
              <a:gd name="connsiteY1809" fmla="*/ 822230 h 2451662"/>
              <a:gd name="connsiteX1810" fmla="*/ 101811 w 2286002"/>
              <a:gd name="connsiteY1810" fmla="*/ 805878 h 2451662"/>
              <a:gd name="connsiteX1811" fmla="*/ 100902 w 2286002"/>
              <a:gd name="connsiteY1811" fmla="*/ 824955 h 2451662"/>
              <a:gd name="connsiteX1812" fmla="*/ 112719 w 2286002"/>
              <a:gd name="connsiteY1812" fmla="*/ 831315 h 2451662"/>
              <a:gd name="connsiteX1813" fmla="*/ 114537 w 2286002"/>
              <a:gd name="connsiteY1813" fmla="*/ 830406 h 2451662"/>
              <a:gd name="connsiteX1814" fmla="*/ 116355 w 2286002"/>
              <a:gd name="connsiteY1814" fmla="*/ 822230 h 2451662"/>
              <a:gd name="connsiteX1815" fmla="*/ 119991 w 2286002"/>
              <a:gd name="connsiteY1815" fmla="*/ 814054 h 2451662"/>
              <a:gd name="connsiteX1816" fmla="*/ 122719 w 2286002"/>
              <a:gd name="connsiteY1816" fmla="*/ 793160 h 2451662"/>
              <a:gd name="connsiteX1817" fmla="*/ 140899 w 2286002"/>
              <a:gd name="connsiteY1817" fmla="*/ 743197 h 2451662"/>
              <a:gd name="connsiteX1818" fmla="*/ 151807 w 2286002"/>
              <a:gd name="connsiteY1818" fmla="*/ 733204 h 2451662"/>
              <a:gd name="connsiteX1819" fmla="*/ 151807 w 2286002"/>
              <a:gd name="connsiteY1819" fmla="*/ 726846 h 2451662"/>
              <a:gd name="connsiteX1820" fmla="*/ 156352 w 2286002"/>
              <a:gd name="connsiteY1820" fmla="*/ 724121 h 2451662"/>
              <a:gd name="connsiteX1821" fmla="*/ 158170 w 2286002"/>
              <a:gd name="connsiteY1821" fmla="*/ 714128 h 2451662"/>
              <a:gd name="connsiteX1822" fmla="*/ 170897 w 2286002"/>
              <a:gd name="connsiteY1822" fmla="*/ 701410 h 2451662"/>
              <a:gd name="connsiteX1823" fmla="*/ 175442 w 2286002"/>
              <a:gd name="connsiteY1823" fmla="*/ 690509 h 2451662"/>
              <a:gd name="connsiteX1824" fmla="*/ 174533 w 2286002"/>
              <a:gd name="connsiteY1824" fmla="*/ 691417 h 2451662"/>
              <a:gd name="connsiteX1825" fmla="*/ 191804 w 2286002"/>
              <a:gd name="connsiteY1825" fmla="*/ 657806 h 2451662"/>
              <a:gd name="connsiteX1826" fmla="*/ 236347 w 2286002"/>
              <a:gd name="connsiteY1826" fmla="*/ 588765 h 2451662"/>
              <a:gd name="connsiteX1827" fmla="*/ 254527 w 2286002"/>
              <a:gd name="connsiteY1827" fmla="*/ 557880 h 2451662"/>
              <a:gd name="connsiteX1828" fmla="*/ 260890 w 2286002"/>
              <a:gd name="connsiteY1828" fmla="*/ 556062 h 2451662"/>
              <a:gd name="connsiteX1829" fmla="*/ 283616 w 2286002"/>
              <a:gd name="connsiteY1829" fmla="*/ 523360 h 2451662"/>
              <a:gd name="connsiteX1830" fmla="*/ 294524 w 2286002"/>
              <a:gd name="connsiteY1830" fmla="*/ 501558 h 2451662"/>
              <a:gd name="connsiteX1831" fmla="*/ 292706 w 2286002"/>
              <a:gd name="connsiteY1831" fmla="*/ 499741 h 2451662"/>
              <a:gd name="connsiteX1832" fmla="*/ 298160 w 2286002"/>
              <a:gd name="connsiteY1832" fmla="*/ 495199 h 2451662"/>
              <a:gd name="connsiteX1833" fmla="*/ 302706 w 2286002"/>
              <a:gd name="connsiteY1833" fmla="*/ 489748 h 2451662"/>
              <a:gd name="connsiteX1834" fmla="*/ 322704 w 2286002"/>
              <a:gd name="connsiteY1834" fmla="*/ 467037 h 2451662"/>
              <a:gd name="connsiteX1835" fmla="*/ 340884 w 2286002"/>
              <a:gd name="connsiteY1835" fmla="*/ 444327 h 2451662"/>
              <a:gd name="connsiteX1836" fmla="*/ 389972 w 2286002"/>
              <a:gd name="connsiteY1836" fmla="*/ 370744 h 2451662"/>
              <a:gd name="connsiteX1837" fmla="*/ 457240 w 2286002"/>
              <a:gd name="connsiteY1837" fmla="*/ 311696 h 2451662"/>
              <a:gd name="connsiteX1838" fmla="*/ 467239 w 2286002"/>
              <a:gd name="connsiteY1838" fmla="*/ 311696 h 2451662"/>
              <a:gd name="connsiteX1839" fmla="*/ 526326 w 2286002"/>
              <a:gd name="connsiteY1839" fmla="*/ 269000 h 2451662"/>
              <a:gd name="connsiteX1840" fmla="*/ 592684 w 2286002"/>
              <a:gd name="connsiteY1840" fmla="*/ 229029 h 2451662"/>
              <a:gd name="connsiteX1841" fmla="*/ 681769 w 2286002"/>
              <a:gd name="connsiteY1841" fmla="*/ 174524 h 2451662"/>
              <a:gd name="connsiteX1842" fmla="*/ 735401 w 2286002"/>
              <a:gd name="connsiteY1842" fmla="*/ 161806 h 2451662"/>
              <a:gd name="connsiteX1843" fmla="*/ 781762 w 2286002"/>
              <a:gd name="connsiteY1843" fmla="*/ 166348 h 2451662"/>
              <a:gd name="connsiteX1844" fmla="*/ 877209 w 2286002"/>
              <a:gd name="connsiteY1844" fmla="*/ 148179 h 2451662"/>
              <a:gd name="connsiteX1845" fmla="*/ 895390 w 2286002"/>
              <a:gd name="connsiteY1845" fmla="*/ 151813 h 2451662"/>
              <a:gd name="connsiteX1846" fmla="*/ 905389 w 2286002"/>
              <a:gd name="connsiteY1846" fmla="*/ 144545 h 2451662"/>
              <a:gd name="connsiteX1847" fmla="*/ 1051681 w 2286002"/>
              <a:gd name="connsiteY1847" fmla="*/ 127720 h 2451662"/>
              <a:gd name="connsiteX1848" fmla="*/ 1064611 w 2286002"/>
              <a:gd name="connsiteY1848" fmla="*/ 130154 h 2451662"/>
              <a:gd name="connsiteX1849" fmla="*/ 991860 w 2286002"/>
              <a:gd name="connsiteY1849" fmla="*/ 141088 h 2451662"/>
              <a:gd name="connsiteX1850" fmla="*/ 955484 w 2286002"/>
              <a:gd name="connsiteY1850" fmla="*/ 147465 h 2451662"/>
              <a:gd name="connsiteX1851" fmla="*/ 917289 w 2286002"/>
              <a:gd name="connsiteY1851" fmla="*/ 155665 h 2451662"/>
              <a:gd name="connsiteX1852" fmla="*/ 949118 w 2286002"/>
              <a:gd name="connsiteY1852" fmla="*/ 142910 h 2451662"/>
              <a:gd name="connsiteX1853" fmla="*/ 985494 w 2286002"/>
              <a:gd name="connsiteY1853" fmla="*/ 135621 h 2451662"/>
              <a:gd name="connsiteX1854" fmla="*/ 1006410 w 2286002"/>
              <a:gd name="connsiteY1854" fmla="*/ 138354 h 2451662"/>
              <a:gd name="connsiteX1855" fmla="*/ 1051681 w 2286002"/>
              <a:gd name="connsiteY1855" fmla="*/ 127720 h 2451662"/>
              <a:gd name="connsiteX1856" fmla="*/ 1127044 w 2286002"/>
              <a:gd name="connsiteY1856" fmla="*/ 118418 h 2451662"/>
              <a:gd name="connsiteX1857" fmla="*/ 1146954 w 2286002"/>
              <a:gd name="connsiteY1857" fmla="*/ 120214 h 2451662"/>
              <a:gd name="connsiteX1858" fmla="*/ 1127044 w 2286002"/>
              <a:gd name="connsiteY1858" fmla="*/ 125602 h 2451662"/>
              <a:gd name="connsiteX1859" fmla="*/ 1127044 w 2286002"/>
              <a:gd name="connsiteY1859" fmla="*/ 118418 h 2451662"/>
              <a:gd name="connsiteX1860" fmla="*/ 1075174 w 2286002"/>
              <a:gd name="connsiteY1860" fmla="*/ 115430 h 2451662"/>
              <a:gd name="connsiteX1861" fmla="*/ 1103630 w 2286002"/>
              <a:gd name="connsiteY1861" fmla="*/ 119946 h 2451662"/>
              <a:gd name="connsiteX1862" fmla="*/ 1104548 w 2286002"/>
              <a:gd name="connsiteY1862" fmla="*/ 128980 h 2451662"/>
              <a:gd name="connsiteX1863" fmla="*/ 1075174 w 2286002"/>
              <a:gd name="connsiteY1863" fmla="*/ 115430 h 2451662"/>
              <a:gd name="connsiteX1864" fmla="*/ 931674 w 2286002"/>
              <a:gd name="connsiteY1864" fmla="*/ 26944 h 2451662"/>
              <a:gd name="connsiteX1865" fmla="*/ 936191 w 2286002"/>
              <a:gd name="connsiteY1865" fmla="*/ 27986 h 2451662"/>
              <a:gd name="connsiteX1866" fmla="*/ 930770 w 2286002"/>
              <a:gd name="connsiteY1866" fmla="*/ 32619 h 2451662"/>
              <a:gd name="connsiteX1867" fmla="*/ 922640 w 2286002"/>
              <a:gd name="connsiteY1867" fmla="*/ 34472 h 2451662"/>
              <a:gd name="connsiteX1868" fmla="*/ 924447 w 2286002"/>
              <a:gd name="connsiteY1868" fmla="*/ 27986 h 2451662"/>
              <a:gd name="connsiteX1869" fmla="*/ 931674 w 2286002"/>
              <a:gd name="connsiteY1869" fmla="*/ 26944 h 2451662"/>
              <a:gd name="connsiteX1870" fmla="*/ 1081845 w 2286002"/>
              <a:gd name="connsiteY1870" fmla="*/ 0 h 2451662"/>
              <a:gd name="connsiteX1871" fmla="*/ 1079115 w 2286002"/>
              <a:gd name="connsiteY1871" fmla="*/ 9097 h 2451662"/>
              <a:gd name="connsiteX1872" fmla="*/ 1055454 w 2286002"/>
              <a:gd name="connsiteY1872" fmla="*/ 10007 h 2451662"/>
              <a:gd name="connsiteX1873" fmla="*/ 1072745 w 2286002"/>
              <a:gd name="connsiteY1873" fmla="*/ 5458 h 2451662"/>
              <a:gd name="connsiteX1874" fmla="*/ 1023603 w 2286002"/>
              <a:gd name="connsiteY1874" fmla="*/ 15465 h 2451662"/>
              <a:gd name="connsiteX1875" fmla="*/ 1019963 w 2286002"/>
              <a:gd name="connsiteY1875" fmla="*/ 11826 h 2451662"/>
              <a:gd name="connsiteX1876" fmla="*/ 1012683 w 2286002"/>
              <a:gd name="connsiteY1876" fmla="*/ 19104 h 2451662"/>
              <a:gd name="connsiteX1877" fmla="*/ 938970 w 2286002"/>
              <a:gd name="connsiteY1877" fmla="*/ 24562 h 2451662"/>
              <a:gd name="connsiteX1878" fmla="*/ 948981 w 2286002"/>
              <a:gd name="connsiteY1878" fmla="*/ 16375 h 2451662"/>
              <a:gd name="connsiteX1879" fmla="*/ 958991 w 2286002"/>
              <a:gd name="connsiteY1879" fmla="*/ 20923 h 2451662"/>
              <a:gd name="connsiteX1880" fmla="*/ 964451 w 2286002"/>
              <a:gd name="connsiteY1880" fmla="*/ 18194 h 2451662"/>
              <a:gd name="connsiteX1881" fmla="*/ 993572 w 2286002"/>
              <a:gd name="connsiteY1881" fmla="*/ 10007 h 2451662"/>
              <a:gd name="connsiteX1882" fmla="*/ 997212 w 2286002"/>
              <a:gd name="connsiteY1882" fmla="*/ 15465 h 2451662"/>
              <a:gd name="connsiteX1883" fmla="*/ 1014503 w 2286002"/>
              <a:gd name="connsiteY1883" fmla="*/ 12736 h 2451662"/>
              <a:gd name="connsiteX1884" fmla="*/ 1029063 w 2286002"/>
              <a:gd name="connsiteY1884" fmla="*/ 6368 h 2451662"/>
              <a:gd name="connsiteX1885" fmla="*/ 1081845 w 2286002"/>
              <a:gd name="connsiteY1885" fmla="*/ 0 h 245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</a:cxnLst>
            <a:rect l="l" t="t" r="r" b="b"/>
            <a:pathLst>
              <a:path w="2286002" h="2451662">
                <a:moveTo>
                  <a:pt x="1114821" y="2443832"/>
                </a:moveTo>
                <a:cubicBezTo>
                  <a:pt x="1118403" y="2443636"/>
                  <a:pt x="1121714" y="2444029"/>
                  <a:pt x="1123540" y="2445376"/>
                </a:cubicBezTo>
                <a:cubicBezTo>
                  <a:pt x="1118060" y="2447172"/>
                  <a:pt x="1103447" y="2443580"/>
                  <a:pt x="1108014" y="2451662"/>
                </a:cubicBezTo>
                <a:cubicBezTo>
                  <a:pt x="1090889" y="2450315"/>
                  <a:pt x="1104075" y="2444422"/>
                  <a:pt x="1114821" y="2443832"/>
                </a:cubicBezTo>
                <a:close/>
                <a:moveTo>
                  <a:pt x="1250138" y="2390969"/>
                </a:moveTo>
                <a:cubicBezTo>
                  <a:pt x="1254891" y="2390745"/>
                  <a:pt x="1259418" y="2390745"/>
                  <a:pt x="1265303" y="2392092"/>
                </a:cubicBezTo>
                <a:cubicBezTo>
                  <a:pt x="1250817" y="2401072"/>
                  <a:pt x="1265303" y="2394786"/>
                  <a:pt x="1253533" y="2392990"/>
                </a:cubicBezTo>
                <a:cubicBezTo>
                  <a:pt x="1247195" y="2392092"/>
                  <a:pt x="1237236" y="2396582"/>
                  <a:pt x="1233615" y="2391193"/>
                </a:cubicBezTo>
                <a:cubicBezTo>
                  <a:pt x="1240405" y="2391642"/>
                  <a:pt x="1245384" y="2391193"/>
                  <a:pt x="1250138" y="2390969"/>
                </a:cubicBezTo>
                <a:close/>
                <a:moveTo>
                  <a:pt x="1166347" y="2386618"/>
                </a:moveTo>
                <a:cubicBezTo>
                  <a:pt x="1188180" y="2390176"/>
                  <a:pt x="1199096" y="2388397"/>
                  <a:pt x="1216381" y="2390176"/>
                </a:cubicBezTo>
                <a:cubicBezTo>
                  <a:pt x="1201825" y="2392844"/>
                  <a:pt x="1181812" y="2395513"/>
                  <a:pt x="1169076" y="2390176"/>
                </a:cubicBezTo>
                <a:cubicBezTo>
                  <a:pt x="1174534" y="2389286"/>
                  <a:pt x="1168166" y="2388397"/>
                  <a:pt x="1166347" y="2386618"/>
                </a:cubicBezTo>
                <a:close/>
                <a:moveTo>
                  <a:pt x="1341974" y="2383005"/>
                </a:moveTo>
                <a:cubicBezTo>
                  <a:pt x="1347530" y="2382796"/>
                  <a:pt x="1352292" y="2383005"/>
                  <a:pt x="1355920" y="2383838"/>
                </a:cubicBezTo>
                <a:cubicBezTo>
                  <a:pt x="1345943" y="2384672"/>
                  <a:pt x="1321452" y="2387174"/>
                  <a:pt x="1323266" y="2384672"/>
                </a:cubicBezTo>
                <a:cubicBezTo>
                  <a:pt x="1330069" y="2383838"/>
                  <a:pt x="1336419" y="2383213"/>
                  <a:pt x="1341974" y="2383005"/>
                </a:cubicBezTo>
                <a:close/>
                <a:moveTo>
                  <a:pt x="1204394" y="2371052"/>
                </a:moveTo>
                <a:cubicBezTo>
                  <a:pt x="1212570" y="2372883"/>
                  <a:pt x="1219838" y="2374714"/>
                  <a:pt x="1229831" y="2374714"/>
                </a:cubicBezTo>
                <a:cubicBezTo>
                  <a:pt x="1228015" y="2380208"/>
                  <a:pt x="1229831" y="2378377"/>
                  <a:pt x="1227106" y="2383871"/>
                </a:cubicBezTo>
                <a:cubicBezTo>
                  <a:pt x="1232557" y="2382955"/>
                  <a:pt x="1235283" y="2385702"/>
                  <a:pt x="1230740" y="2386618"/>
                </a:cubicBezTo>
                <a:cubicBezTo>
                  <a:pt x="1227106" y="2382955"/>
                  <a:pt x="1213479" y="2383871"/>
                  <a:pt x="1209845" y="2380208"/>
                </a:cubicBezTo>
                <a:cubicBezTo>
                  <a:pt x="1213479" y="2379293"/>
                  <a:pt x="1218022" y="2379293"/>
                  <a:pt x="1218930" y="2378377"/>
                </a:cubicBezTo>
                <a:cubicBezTo>
                  <a:pt x="1212570" y="2374714"/>
                  <a:pt x="1207120" y="2382955"/>
                  <a:pt x="1198943" y="2378377"/>
                </a:cubicBezTo>
                <a:cubicBezTo>
                  <a:pt x="1198035" y="2374714"/>
                  <a:pt x="1199852" y="2371967"/>
                  <a:pt x="1204394" y="2371052"/>
                </a:cubicBezTo>
                <a:close/>
                <a:moveTo>
                  <a:pt x="1263862" y="2368571"/>
                </a:moveTo>
                <a:cubicBezTo>
                  <a:pt x="1269298" y="2369042"/>
                  <a:pt x="1274054" y="2369983"/>
                  <a:pt x="1279037" y="2370923"/>
                </a:cubicBezTo>
                <a:cubicBezTo>
                  <a:pt x="1270883" y="2376568"/>
                  <a:pt x="1288096" y="2375627"/>
                  <a:pt x="1282661" y="2378450"/>
                </a:cubicBezTo>
                <a:cubicBezTo>
                  <a:pt x="1279037" y="2376568"/>
                  <a:pt x="1269071" y="2376568"/>
                  <a:pt x="1265447" y="2379391"/>
                </a:cubicBezTo>
                <a:cubicBezTo>
                  <a:pt x="1261824" y="2375627"/>
                  <a:pt x="1266353" y="2374687"/>
                  <a:pt x="1261824" y="2372805"/>
                </a:cubicBezTo>
                <a:cubicBezTo>
                  <a:pt x="1260012" y="2377509"/>
                  <a:pt x="1246422" y="2379391"/>
                  <a:pt x="1239174" y="2378450"/>
                </a:cubicBezTo>
                <a:cubicBezTo>
                  <a:pt x="1240986" y="2375627"/>
                  <a:pt x="1251858" y="2372805"/>
                  <a:pt x="1244610" y="2369042"/>
                </a:cubicBezTo>
                <a:cubicBezTo>
                  <a:pt x="1252311" y="2368101"/>
                  <a:pt x="1258426" y="2368101"/>
                  <a:pt x="1263862" y="2368571"/>
                </a:cubicBezTo>
                <a:close/>
                <a:moveTo>
                  <a:pt x="1172462" y="2368272"/>
                </a:moveTo>
                <a:cubicBezTo>
                  <a:pt x="1186138" y="2369161"/>
                  <a:pt x="1193432" y="2369161"/>
                  <a:pt x="1195255" y="2377167"/>
                </a:cubicBezTo>
                <a:cubicBezTo>
                  <a:pt x="1189785" y="2373609"/>
                  <a:pt x="1178844" y="2371830"/>
                  <a:pt x="1172462" y="2368272"/>
                </a:cubicBezTo>
                <a:close/>
                <a:moveTo>
                  <a:pt x="1244178" y="2366604"/>
                </a:moveTo>
                <a:cubicBezTo>
                  <a:pt x="1240539" y="2367438"/>
                  <a:pt x="1237810" y="2368272"/>
                  <a:pt x="1235990" y="2369940"/>
                </a:cubicBezTo>
                <a:cubicBezTo>
                  <a:pt x="1204150" y="2368272"/>
                  <a:pt x="1237810" y="2366604"/>
                  <a:pt x="1244178" y="2366604"/>
                </a:cubicBezTo>
                <a:close/>
                <a:moveTo>
                  <a:pt x="999889" y="2361963"/>
                </a:moveTo>
                <a:cubicBezTo>
                  <a:pt x="1005331" y="2363801"/>
                  <a:pt x="993539" y="2366556"/>
                  <a:pt x="995354" y="2371148"/>
                </a:cubicBezTo>
                <a:cubicBezTo>
                  <a:pt x="1006238" y="2372985"/>
                  <a:pt x="1006238" y="2372985"/>
                  <a:pt x="1006238" y="2372985"/>
                </a:cubicBezTo>
                <a:cubicBezTo>
                  <a:pt x="1008052" y="2365637"/>
                  <a:pt x="1008052" y="2365637"/>
                  <a:pt x="1008052" y="2365637"/>
                </a:cubicBezTo>
                <a:cubicBezTo>
                  <a:pt x="1016216" y="2372067"/>
                  <a:pt x="1033450" y="2372985"/>
                  <a:pt x="1026193" y="2378496"/>
                </a:cubicBezTo>
                <a:cubicBezTo>
                  <a:pt x="1030728" y="2376659"/>
                  <a:pt x="1037985" y="2378496"/>
                  <a:pt x="1040706" y="2382170"/>
                </a:cubicBezTo>
                <a:cubicBezTo>
                  <a:pt x="1018030" y="2380334"/>
                  <a:pt x="1012587" y="2373904"/>
                  <a:pt x="994447" y="2374823"/>
                </a:cubicBezTo>
                <a:cubicBezTo>
                  <a:pt x="994447" y="2372985"/>
                  <a:pt x="994447" y="2371148"/>
                  <a:pt x="989004" y="2370230"/>
                </a:cubicBezTo>
                <a:cubicBezTo>
                  <a:pt x="998075" y="2367474"/>
                  <a:pt x="989911" y="2361045"/>
                  <a:pt x="999889" y="2361963"/>
                </a:cubicBezTo>
                <a:close/>
                <a:moveTo>
                  <a:pt x="1387280" y="2361161"/>
                </a:moveTo>
                <a:cubicBezTo>
                  <a:pt x="1391601" y="2360582"/>
                  <a:pt x="1396149" y="2361508"/>
                  <a:pt x="1395240" y="2364751"/>
                </a:cubicBezTo>
                <a:cubicBezTo>
                  <a:pt x="1387962" y="2365678"/>
                  <a:pt x="1386143" y="2362898"/>
                  <a:pt x="1380685" y="2366604"/>
                </a:cubicBezTo>
                <a:cubicBezTo>
                  <a:pt x="1378865" y="2363824"/>
                  <a:pt x="1382959" y="2361740"/>
                  <a:pt x="1387280" y="2361161"/>
                </a:cubicBezTo>
                <a:close/>
                <a:moveTo>
                  <a:pt x="935999" y="2344235"/>
                </a:moveTo>
                <a:cubicBezTo>
                  <a:pt x="938587" y="2343502"/>
                  <a:pt x="945833" y="2346778"/>
                  <a:pt x="949974" y="2347468"/>
                </a:cubicBezTo>
                <a:cubicBezTo>
                  <a:pt x="949974" y="2353903"/>
                  <a:pt x="960096" y="2362179"/>
                  <a:pt x="948134" y="2364937"/>
                </a:cubicBezTo>
                <a:cubicBezTo>
                  <a:pt x="949974" y="2362179"/>
                  <a:pt x="945373" y="2361259"/>
                  <a:pt x="943533" y="2359420"/>
                </a:cubicBezTo>
                <a:cubicBezTo>
                  <a:pt x="952735" y="2357581"/>
                  <a:pt x="951814" y="2349306"/>
                  <a:pt x="935252" y="2346548"/>
                </a:cubicBezTo>
                <a:cubicBezTo>
                  <a:pt x="934791" y="2345169"/>
                  <a:pt x="935136" y="2344479"/>
                  <a:pt x="935999" y="2344235"/>
                </a:cubicBezTo>
                <a:close/>
                <a:moveTo>
                  <a:pt x="854302" y="2337200"/>
                </a:moveTo>
                <a:cubicBezTo>
                  <a:pt x="854297" y="2337065"/>
                  <a:pt x="854693" y="2337093"/>
                  <a:pt x="855599" y="2337325"/>
                </a:cubicBezTo>
                <a:cubicBezTo>
                  <a:pt x="868277" y="2343811"/>
                  <a:pt x="877334" y="2338252"/>
                  <a:pt x="881862" y="2342885"/>
                </a:cubicBezTo>
                <a:cubicBezTo>
                  <a:pt x="877334" y="2343811"/>
                  <a:pt x="870994" y="2341958"/>
                  <a:pt x="869183" y="2344738"/>
                </a:cubicBezTo>
                <a:cubicBezTo>
                  <a:pt x="882767" y="2348444"/>
                  <a:pt x="904503" y="2345664"/>
                  <a:pt x="897258" y="2352150"/>
                </a:cubicBezTo>
                <a:cubicBezTo>
                  <a:pt x="893635" y="2347517"/>
                  <a:pt x="880050" y="2349371"/>
                  <a:pt x="876428" y="2351223"/>
                </a:cubicBezTo>
                <a:cubicBezTo>
                  <a:pt x="874051" y="2347170"/>
                  <a:pt x="854339" y="2338150"/>
                  <a:pt x="854302" y="2337200"/>
                </a:cubicBezTo>
                <a:close/>
                <a:moveTo>
                  <a:pt x="898943" y="2335472"/>
                </a:moveTo>
                <a:cubicBezTo>
                  <a:pt x="906281" y="2337325"/>
                  <a:pt x="917289" y="2339178"/>
                  <a:pt x="911785" y="2343811"/>
                </a:cubicBezTo>
                <a:cubicBezTo>
                  <a:pt x="905364" y="2341032"/>
                  <a:pt x="899860" y="2339178"/>
                  <a:pt x="898943" y="2335472"/>
                </a:cubicBezTo>
                <a:close/>
                <a:moveTo>
                  <a:pt x="1420840" y="2333221"/>
                </a:moveTo>
                <a:cubicBezTo>
                  <a:pt x="1422218" y="2333457"/>
                  <a:pt x="1422949" y="2334166"/>
                  <a:pt x="1422499" y="2335583"/>
                </a:cubicBezTo>
                <a:cubicBezTo>
                  <a:pt x="1412599" y="2336529"/>
                  <a:pt x="1410798" y="2339364"/>
                  <a:pt x="1405398" y="2337474"/>
                </a:cubicBezTo>
                <a:cubicBezTo>
                  <a:pt x="1406748" y="2336056"/>
                  <a:pt x="1416705" y="2332512"/>
                  <a:pt x="1420840" y="2333221"/>
                </a:cubicBezTo>
                <a:close/>
                <a:moveTo>
                  <a:pt x="1054605" y="2309343"/>
                </a:moveTo>
                <a:cubicBezTo>
                  <a:pt x="1059052" y="2309343"/>
                  <a:pt x="1063500" y="2310270"/>
                  <a:pt x="1067947" y="2311196"/>
                </a:cubicBezTo>
                <a:cubicBezTo>
                  <a:pt x="1067947" y="2312123"/>
                  <a:pt x="1067947" y="2312123"/>
                  <a:pt x="1067947" y="2312123"/>
                </a:cubicBezTo>
                <a:cubicBezTo>
                  <a:pt x="1063500" y="2311196"/>
                  <a:pt x="1059052" y="2310270"/>
                  <a:pt x="1054605" y="2309343"/>
                </a:cubicBezTo>
                <a:close/>
                <a:moveTo>
                  <a:pt x="1578849" y="2306509"/>
                </a:moveTo>
                <a:cubicBezTo>
                  <a:pt x="1575214" y="2316500"/>
                  <a:pt x="1568854" y="2316500"/>
                  <a:pt x="1556133" y="2323766"/>
                </a:cubicBezTo>
                <a:cubicBezTo>
                  <a:pt x="1552498" y="2320133"/>
                  <a:pt x="1562494" y="2318316"/>
                  <a:pt x="1562494" y="2315592"/>
                </a:cubicBezTo>
                <a:cubicBezTo>
                  <a:pt x="1558859" y="2316500"/>
                  <a:pt x="1557042" y="2316500"/>
                  <a:pt x="1554316" y="2316500"/>
                </a:cubicBezTo>
                <a:cubicBezTo>
                  <a:pt x="1559768" y="2321949"/>
                  <a:pt x="1541595" y="2325583"/>
                  <a:pt x="1551590" y="2327399"/>
                </a:cubicBezTo>
                <a:cubicBezTo>
                  <a:pt x="1530691" y="2332849"/>
                  <a:pt x="1507975" y="2335574"/>
                  <a:pt x="1482533" y="2341023"/>
                </a:cubicBezTo>
                <a:cubicBezTo>
                  <a:pt x="1470721" y="2343748"/>
                  <a:pt x="1457091" y="2346473"/>
                  <a:pt x="1443462" y="2350106"/>
                </a:cubicBezTo>
                <a:cubicBezTo>
                  <a:pt x="1437101" y="2351015"/>
                  <a:pt x="1429832" y="2352831"/>
                  <a:pt x="1422563" y="2354648"/>
                </a:cubicBezTo>
                <a:cubicBezTo>
                  <a:pt x="1415294" y="2356464"/>
                  <a:pt x="1408025" y="2357372"/>
                  <a:pt x="1399847" y="2359189"/>
                </a:cubicBezTo>
                <a:cubicBezTo>
                  <a:pt x="1399847" y="2356464"/>
                  <a:pt x="1397121" y="2355556"/>
                  <a:pt x="1393487" y="2355556"/>
                </a:cubicBezTo>
                <a:cubicBezTo>
                  <a:pt x="1387126" y="2360097"/>
                  <a:pt x="1386217" y="2358281"/>
                  <a:pt x="1374405" y="2360097"/>
                </a:cubicBezTo>
                <a:cubicBezTo>
                  <a:pt x="1378040" y="2363731"/>
                  <a:pt x="1376222" y="2365547"/>
                  <a:pt x="1368953" y="2368272"/>
                </a:cubicBezTo>
                <a:cubicBezTo>
                  <a:pt x="1368953" y="2366455"/>
                  <a:pt x="1368953" y="2363731"/>
                  <a:pt x="1366227" y="2364639"/>
                </a:cubicBezTo>
                <a:cubicBezTo>
                  <a:pt x="1350780" y="2366455"/>
                  <a:pt x="1331699" y="2367364"/>
                  <a:pt x="1313526" y="2366455"/>
                </a:cubicBezTo>
                <a:cubicBezTo>
                  <a:pt x="1298079" y="2365547"/>
                  <a:pt x="1285358" y="2362822"/>
                  <a:pt x="1278089" y="2360097"/>
                </a:cubicBezTo>
                <a:cubicBezTo>
                  <a:pt x="1283541" y="2361006"/>
                  <a:pt x="1295354" y="2359189"/>
                  <a:pt x="1301714" y="2359189"/>
                </a:cubicBezTo>
                <a:cubicBezTo>
                  <a:pt x="1301714" y="2362822"/>
                  <a:pt x="1306257" y="2363731"/>
                  <a:pt x="1310800" y="2364639"/>
                </a:cubicBezTo>
                <a:cubicBezTo>
                  <a:pt x="1310800" y="2361006"/>
                  <a:pt x="1323521" y="2361914"/>
                  <a:pt x="1324430" y="2359189"/>
                </a:cubicBezTo>
                <a:cubicBezTo>
                  <a:pt x="1328064" y="2360097"/>
                  <a:pt x="1326247" y="2364639"/>
                  <a:pt x="1333516" y="2362822"/>
                </a:cubicBezTo>
                <a:cubicBezTo>
                  <a:pt x="1383491" y="2354648"/>
                  <a:pt x="1419837" y="2350106"/>
                  <a:pt x="1454365" y="2340115"/>
                </a:cubicBezTo>
                <a:cubicBezTo>
                  <a:pt x="1471630" y="2335574"/>
                  <a:pt x="1488894" y="2331032"/>
                  <a:pt x="1507066" y="2326491"/>
                </a:cubicBezTo>
                <a:cubicBezTo>
                  <a:pt x="1515244" y="2323766"/>
                  <a:pt x="1524331" y="2321949"/>
                  <a:pt x="1534326" y="2319225"/>
                </a:cubicBezTo>
                <a:cubicBezTo>
                  <a:pt x="1543412" y="2315592"/>
                  <a:pt x="1553407" y="2311958"/>
                  <a:pt x="1564311" y="2308325"/>
                </a:cubicBezTo>
                <a:cubicBezTo>
                  <a:pt x="1566128" y="2318316"/>
                  <a:pt x="1572489" y="2303784"/>
                  <a:pt x="1578849" y="2306509"/>
                </a:cubicBezTo>
                <a:close/>
                <a:moveTo>
                  <a:pt x="1248695" y="2306244"/>
                </a:moveTo>
                <a:cubicBezTo>
                  <a:pt x="1245401" y="2305452"/>
                  <a:pt x="1240731" y="2307786"/>
                  <a:pt x="1238062" y="2309121"/>
                </a:cubicBezTo>
                <a:cubicBezTo>
                  <a:pt x="1238952" y="2312679"/>
                  <a:pt x="1249626" y="2309121"/>
                  <a:pt x="1251405" y="2308231"/>
                </a:cubicBezTo>
                <a:cubicBezTo>
                  <a:pt x="1250738" y="2307119"/>
                  <a:pt x="1249793" y="2306508"/>
                  <a:pt x="1248695" y="2306244"/>
                </a:cubicBezTo>
                <a:close/>
                <a:moveTo>
                  <a:pt x="1703627" y="2296557"/>
                </a:moveTo>
                <a:cubicBezTo>
                  <a:pt x="1705448" y="2302022"/>
                  <a:pt x="1702716" y="2302022"/>
                  <a:pt x="1707270" y="2304754"/>
                </a:cubicBezTo>
                <a:cubicBezTo>
                  <a:pt x="1696341" y="2314772"/>
                  <a:pt x="1669019" y="2328434"/>
                  <a:pt x="1659912" y="2333899"/>
                </a:cubicBezTo>
                <a:cubicBezTo>
                  <a:pt x="1631680" y="2335721"/>
                  <a:pt x="1601626" y="2369419"/>
                  <a:pt x="1565197" y="2377616"/>
                </a:cubicBezTo>
                <a:cubicBezTo>
                  <a:pt x="1541518" y="2382170"/>
                  <a:pt x="1526036" y="2372152"/>
                  <a:pt x="1530589" y="2352115"/>
                </a:cubicBezTo>
                <a:cubicBezTo>
                  <a:pt x="1534232" y="2348472"/>
                  <a:pt x="1538786" y="2344829"/>
                  <a:pt x="1545161" y="2341185"/>
                </a:cubicBezTo>
                <a:cubicBezTo>
                  <a:pt x="1550625" y="2336631"/>
                  <a:pt x="1557911" y="2332988"/>
                  <a:pt x="1565197" y="2329345"/>
                </a:cubicBezTo>
                <a:cubicBezTo>
                  <a:pt x="1579768" y="2321148"/>
                  <a:pt x="1596161" y="2315683"/>
                  <a:pt x="1612554" y="2315683"/>
                </a:cubicBezTo>
                <a:cubicBezTo>
                  <a:pt x="1613465" y="2327523"/>
                  <a:pt x="1625304" y="2328434"/>
                  <a:pt x="1640787" y="2324791"/>
                </a:cubicBezTo>
                <a:cubicBezTo>
                  <a:pt x="1638055" y="2318416"/>
                  <a:pt x="1655358" y="2313862"/>
                  <a:pt x="1657180" y="2308397"/>
                </a:cubicBezTo>
                <a:cubicBezTo>
                  <a:pt x="1658091" y="2314772"/>
                  <a:pt x="1668109" y="2307486"/>
                  <a:pt x="1668109" y="2311129"/>
                </a:cubicBezTo>
                <a:cubicBezTo>
                  <a:pt x="1668109" y="2308397"/>
                  <a:pt x="1670841" y="2305665"/>
                  <a:pt x="1674484" y="2303843"/>
                </a:cubicBezTo>
                <a:cubicBezTo>
                  <a:pt x="1676305" y="2311129"/>
                  <a:pt x="1692698" y="2300200"/>
                  <a:pt x="1703627" y="2296557"/>
                </a:cubicBezTo>
                <a:close/>
                <a:moveTo>
                  <a:pt x="1204047" y="2294077"/>
                </a:moveTo>
                <a:cubicBezTo>
                  <a:pt x="1193110" y="2293691"/>
                  <a:pt x="1173069" y="2295937"/>
                  <a:pt x="1170794" y="2298182"/>
                </a:cubicBezTo>
                <a:cubicBezTo>
                  <a:pt x="1182620" y="2301774"/>
                  <a:pt x="1198086" y="2300876"/>
                  <a:pt x="1212641" y="2300876"/>
                </a:cubicBezTo>
                <a:cubicBezTo>
                  <a:pt x="1226286" y="2299978"/>
                  <a:pt x="1239932" y="2299080"/>
                  <a:pt x="1249029" y="2302672"/>
                </a:cubicBezTo>
                <a:cubicBezTo>
                  <a:pt x="1250849" y="2298182"/>
                  <a:pt x="1244481" y="2298182"/>
                  <a:pt x="1243571" y="2295488"/>
                </a:cubicBezTo>
                <a:cubicBezTo>
                  <a:pt x="1228106" y="2298182"/>
                  <a:pt x="1224467" y="2297284"/>
                  <a:pt x="1208092" y="2298182"/>
                </a:cubicBezTo>
                <a:cubicBezTo>
                  <a:pt x="1213892" y="2295488"/>
                  <a:pt x="1210608" y="2294309"/>
                  <a:pt x="1204047" y="2294077"/>
                </a:cubicBezTo>
                <a:close/>
                <a:moveTo>
                  <a:pt x="1016140" y="2287552"/>
                </a:moveTo>
                <a:cubicBezTo>
                  <a:pt x="1013077" y="2287623"/>
                  <a:pt x="1010353" y="2287905"/>
                  <a:pt x="1008310" y="2288357"/>
                </a:cubicBezTo>
                <a:cubicBezTo>
                  <a:pt x="1005586" y="2292874"/>
                  <a:pt x="1019205" y="2300101"/>
                  <a:pt x="1003770" y="2297391"/>
                </a:cubicBezTo>
                <a:cubicBezTo>
                  <a:pt x="1014665" y="2304618"/>
                  <a:pt x="1047349" y="2300101"/>
                  <a:pt x="1051889" y="2307328"/>
                </a:cubicBezTo>
                <a:cubicBezTo>
                  <a:pt x="1031007" y="2307328"/>
                  <a:pt x="995599" y="2296487"/>
                  <a:pt x="982889" y="2303715"/>
                </a:cubicBezTo>
                <a:cubicBezTo>
                  <a:pt x="1011033" y="2314555"/>
                  <a:pt x="1036454" y="2310038"/>
                  <a:pt x="1067323" y="2316362"/>
                </a:cubicBezTo>
                <a:cubicBezTo>
                  <a:pt x="1068231" y="2311845"/>
                  <a:pt x="1068231" y="2311845"/>
                  <a:pt x="1068231" y="2311845"/>
                </a:cubicBezTo>
                <a:cubicBezTo>
                  <a:pt x="1069139" y="2312749"/>
                  <a:pt x="1070954" y="2312749"/>
                  <a:pt x="1071862" y="2312749"/>
                </a:cubicBezTo>
                <a:cubicBezTo>
                  <a:pt x="1078217" y="2313652"/>
                  <a:pt x="1083665" y="2314555"/>
                  <a:pt x="1090020" y="2315459"/>
                </a:cubicBezTo>
                <a:cubicBezTo>
                  <a:pt x="1102731" y="2317265"/>
                  <a:pt x="1116349" y="2318169"/>
                  <a:pt x="1129967" y="2319072"/>
                </a:cubicBezTo>
                <a:cubicBezTo>
                  <a:pt x="1157204" y="2320879"/>
                  <a:pt x="1186256" y="2322686"/>
                  <a:pt x="1213493" y="2317265"/>
                </a:cubicBezTo>
                <a:cubicBezTo>
                  <a:pt x="1216217" y="2317265"/>
                  <a:pt x="1215309" y="2319976"/>
                  <a:pt x="1218940" y="2319976"/>
                </a:cubicBezTo>
                <a:cubicBezTo>
                  <a:pt x="1225296" y="2319072"/>
                  <a:pt x="1229835" y="2318169"/>
                  <a:pt x="1235283" y="2316362"/>
                </a:cubicBezTo>
                <a:cubicBezTo>
                  <a:pt x="1234375" y="2311845"/>
                  <a:pt x="1221664" y="2314555"/>
                  <a:pt x="1213493" y="2314555"/>
                </a:cubicBezTo>
                <a:cubicBezTo>
                  <a:pt x="1213493" y="2311845"/>
                  <a:pt x="1212585" y="2310038"/>
                  <a:pt x="1216217" y="2310038"/>
                </a:cubicBezTo>
                <a:cubicBezTo>
                  <a:pt x="1189888" y="2309135"/>
                  <a:pt x="1141770" y="2309135"/>
                  <a:pt x="1102731" y="2299198"/>
                </a:cubicBezTo>
                <a:cubicBezTo>
                  <a:pt x="1093652" y="2300101"/>
                  <a:pt x="1085480" y="2301004"/>
                  <a:pt x="1080033" y="2304618"/>
                </a:cubicBezTo>
                <a:cubicBezTo>
                  <a:pt x="1072770" y="2302811"/>
                  <a:pt x="1082757" y="2300101"/>
                  <a:pt x="1080941" y="2297391"/>
                </a:cubicBezTo>
                <a:cubicBezTo>
                  <a:pt x="1074586" y="2295584"/>
                  <a:pt x="1068231" y="2301908"/>
                  <a:pt x="1064599" y="2296487"/>
                </a:cubicBezTo>
                <a:cubicBezTo>
                  <a:pt x="1056428" y="2297391"/>
                  <a:pt x="1060968" y="2298294"/>
                  <a:pt x="1060968" y="2301908"/>
                </a:cubicBezTo>
                <a:cubicBezTo>
                  <a:pt x="1048257" y="2298294"/>
                  <a:pt x="1038270" y="2294680"/>
                  <a:pt x="1029191" y="2294680"/>
                </a:cubicBezTo>
                <a:cubicBezTo>
                  <a:pt x="1027376" y="2289260"/>
                  <a:pt x="1038270" y="2293777"/>
                  <a:pt x="1043718" y="2293777"/>
                </a:cubicBezTo>
                <a:cubicBezTo>
                  <a:pt x="1037589" y="2289034"/>
                  <a:pt x="1025333" y="2287340"/>
                  <a:pt x="1016140" y="2287552"/>
                </a:cubicBezTo>
                <a:close/>
                <a:moveTo>
                  <a:pt x="1157225" y="2285823"/>
                </a:moveTo>
                <a:cubicBezTo>
                  <a:pt x="1159948" y="2290313"/>
                  <a:pt x="1151779" y="2288517"/>
                  <a:pt x="1146333" y="2288517"/>
                </a:cubicBezTo>
                <a:cubicBezTo>
                  <a:pt x="1155410" y="2290313"/>
                  <a:pt x="1169932" y="2291211"/>
                  <a:pt x="1185362" y="2292109"/>
                </a:cubicBezTo>
                <a:cubicBezTo>
                  <a:pt x="1201700" y="2291211"/>
                  <a:pt x="1218945" y="2290313"/>
                  <a:pt x="1235283" y="2291211"/>
                </a:cubicBezTo>
                <a:cubicBezTo>
                  <a:pt x="1216222" y="2280435"/>
                  <a:pt x="1185362" y="2291211"/>
                  <a:pt x="1157225" y="2285823"/>
                </a:cubicBezTo>
                <a:close/>
                <a:moveTo>
                  <a:pt x="1342519" y="2283603"/>
                </a:moveTo>
                <a:cubicBezTo>
                  <a:pt x="1342519" y="2285493"/>
                  <a:pt x="1343426" y="2288329"/>
                  <a:pt x="1339798" y="2288329"/>
                </a:cubicBezTo>
                <a:cubicBezTo>
                  <a:pt x="1342519" y="2292109"/>
                  <a:pt x="1357032" y="2287384"/>
                  <a:pt x="1353404" y="2283603"/>
                </a:cubicBezTo>
                <a:cubicBezTo>
                  <a:pt x="1350683" y="2282658"/>
                  <a:pt x="1347054" y="2282658"/>
                  <a:pt x="1342519" y="2283603"/>
                </a:cubicBezTo>
                <a:close/>
                <a:moveTo>
                  <a:pt x="1138769" y="2282052"/>
                </a:moveTo>
                <a:cubicBezTo>
                  <a:pt x="1125145" y="2287510"/>
                  <a:pt x="1106980" y="2279323"/>
                  <a:pt x="1085181" y="2284781"/>
                </a:cubicBezTo>
                <a:cubicBezTo>
                  <a:pt x="1104255" y="2289329"/>
                  <a:pt x="1149669" y="2289329"/>
                  <a:pt x="1138769" y="2282052"/>
                </a:cubicBezTo>
                <a:close/>
                <a:moveTo>
                  <a:pt x="1040150" y="2281324"/>
                </a:moveTo>
                <a:cubicBezTo>
                  <a:pt x="1041057" y="2284882"/>
                  <a:pt x="1048314" y="2286661"/>
                  <a:pt x="1049221" y="2290219"/>
                </a:cubicBezTo>
                <a:cubicBezTo>
                  <a:pt x="1053756" y="2286661"/>
                  <a:pt x="1071897" y="2293777"/>
                  <a:pt x="1074618" y="2287550"/>
                </a:cubicBezTo>
                <a:cubicBezTo>
                  <a:pt x="1061919" y="2290219"/>
                  <a:pt x="1053756" y="2280435"/>
                  <a:pt x="1040150" y="2281324"/>
                </a:cubicBezTo>
                <a:close/>
                <a:moveTo>
                  <a:pt x="1816788" y="2280435"/>
                </a:moveTo>
                <a:cubicBezTo>
                  <a:pt x="1808608" y="2284026"/>
                  <a:pt x="1809517" y="2287619"/>
                  <a:pt x="1802246" y="2292109"/>
                </a:cubicBezTo>
                <a:cubicBezTo>
                  <a:pt x="1792248" y="2290313"/>
                  <a:pt x="1784977" y="2296599"/>
                  <a:pt x="1766798" y="2303784"/>
                </a:cubicBezTo>
                <a:cubicBezTo>
                  <a:pt x="1765889" y="2301090"/>
                  <a:pt x="1761345" y="2302886"/>
                  <a:pt x="1759527" y="2302886"/>
                </a:cubicBezTo>
                <a:cubicBezTo>
                  <a:pt x="1765889" y="2299294"/>
                  <a:pt x="1767707" y="2295701"/>
                  <a:pt x="1771343" y="2292109"/>
                </a:cubicBezTo>
                <a:cubicBezTo>
                  <a:pt x="1768616" y="2292109"/>
                  <a:pt x="1759527" y="2290313"/>
                  <a:pt x="1764981" y="2286721"/>
                </a:cubicBezTo>
                <a:cubicBezTo>
                  <a:pt x="1772252" y="2288517"/>
                  <a:pt x="1775887" y="2283129"/>
                  <a:pt x="1781341" y="2284925"/>
                </a:cubicBezTo>
                <a:cubicBezTo>
                  <a:pt x="1776796" y="2287619"/>
                  <a:pt x="1774979" y="2289415"/>
                  <a:pt x="1774070" y="2292109"/>
                </a:cubicBezTo>
                <a:cubicBezTo>
                  <a:pt x="1784068" y="2289415"/>
                  <a:pt x="1783159" y="2287619"/>
                  <a:pt x="1793157" y="2281332"/>
                </a:cubicBezTo>
                <a:cubicBezTo>
                  <a:pt x="1794975" y="2284026"/>
                  <a:pt x="1791339" y="2285823"/>
                  <a:pt x="1793157" y="2288517"/>
                </a:cubicBezTo>
                <a:cubicBezTo>
                  <a:pt x="1801337" y="2281332"/>
                  <a:pt x="1809517" y="2282231"/>
                  <a:pt x="1816788" y="2280435"/>
                </a:cubicBezTo>
                <a:close/>
                <a:moveTo>
                  <a:pt x="1271621" y="2279323"/>
                </a:moveTo>
                <a:cubicBezTo>
                  <a:pt x="1268891" y="2281129"/>
                  <a:pt x="1267072" y="2283839"/>
                  <a:pt x="1261614" y="2284743"/>
                </a:cubicBezTo>
                <a:cubicBezTo>
                  <a:pt x="1265253" y="2287453"/>
                  <a:pt x="1267982" y="2286550"/>
                  <a:pt x="1275259" y="2285646"/>
                </a:cubicBezTo>
                <a:cubicBezTo>
                  <a:pt x="1272530" y="2291067"/>
                  <a:pt x="1266162" y="2293777"/>
                  <a:pt x="1253426" y="2294680"/>
                </a:cubicBezTo>
                <a:cubicBezTo>
                  <a:pt x="1252517" y="2301004"/>
                  <a:pt x="1257975" y="2301004"/>
                  <a:pt x="1267982" y="2300101"/>
                </a:cubicBezTo>
                <a:cubicBezTo>
                  <a:pt x="1268891" y="2296487"/>
                  <a:pt x="1261614" y="2297391"/>
                  <a:pt x="1261614" y="2294680"/>
                </a:cubicBezTo>
                <a:cubicBezTo>
                  <a:pt x="1283447" y="2289260"/>
                  <a:pt x="1305280" y="2292873"/>
                  <a:pt x="1312557" y="2281129"/>
                </a:cubicBezTo>
                <a:cubicBezTo>
                  <a:pt x="1293453" y="2285646"/>
                  <a:pt x="1286176" y="2282033"/>
                  <a:pt x="1271621" y="2279323"/>
                </a:cubicBezTo>
                <a:close/>
                <a:moveTo>
                  <a:pt x="1075452" y="2277441"/>
                </a:moveTo>
                <a:cubicBezTo>
                  <a:pt x="1066279" y="2276543"/>
                  <a:pt x="1081873" y="2283727"/>
                  <a:pt x="1071783" y="2282830"/>
                </a:cubicBezTo>
                <a:cubicBezTo>
                  <a:pt x="1073617" y="2288218"/>
                  <a:pt x="1080956" y="2282830"/>
                  <a:pt x="1082790" y="2282830"/>
                </a:cubicBezTo>
                <a:cubicBezTo>
                  <a:pt x="1084625" y="2279237"/>
                  <a:pt x="1075452" y="2280135"/>
                  <a:pt x="1075452" y="2277441"/>
                </a:cubicBezTo>
                <a:close/>
                <a:moveTo>
                  <a:pt x="927296" y="2274764"/>
                </a:moveTo>
                <a:cubicBezTo>
                  <a:pt x="930025" y="2277433"/>
                  <a:pt x="938212" y="2279212"/>
                  <a:pt x="942761" y="2280991"/>
                </a:cubicBezTo>
                <a:cubicBezTo>
                  <a:pt x="942761" y="2278322"/>
                  <a:pt x="946400" y="2279212"/>
                  <a:pt x="947309" y="2276543"/>
                </a:cubicBezTo>
                <a:cubicBezTo>
                  <a:pt x="936393" y="2272096"/>
                  <a:pt x="938212" y="2278322"/>
                  <a:pt x="927296" y="2274764"/>
                </a:cubicBezTo>
                <a:close/>
                <a:moveTo>
                  <a:pt x="990116" y="2270984"/>
                </a:moveTo>
                <a:cubicBezTo>
                  <a:pt x="990116" y="2274637"/>
                  <a:pt x="992831" y="2277377"/>
                  <a:pt x="990116" y="2281944"/>
                </a:cubicBezTo>
                <a:cubicBezTo>
                  <a:pt x="1005501" y="2283770"/>
                  <a:pt x="1011836" y="2281031"/>
                  <a:pt x="1029032" y="2281031"/>
                </a:cubicBezTo>
                <a:cubicBezTo>
                  <a:pt x="1020887" y="2272810"/>
                  <a:pt x="1005501" y="2276464"/>
                  <a:pt x="990116" y="2270984"/>
                </a:cubicBezTo>
                <a:close/>
                <a:moveTo>
                  <a:pt x="1026953" y="2244855"/>
                </a:moveTo>
                <a:cubicBezTo>
                  <a:pt x="1015090" y="2246662"/>
                  <a:pt x="1012353" y="2252082"/>
                  <a:pt x="1026953" y="2256599"/>
                </a:cubicBezTo>
                <a:cubicBezTo>
                  <a:pt x="1026953" y="2255695"/>
                  <a:pt x="1025128" y="2254792"/>
                  <a:pt x="1025128" y="2253889"/>
                </a:cubicBezTo>
                <a:cubicBezTo>
                  <a:pt x="1041552" y="2255695"/>
                  <a:pt x="1050676" y="2258406"/>
                  <a:pt x="1059801" y="2260213"/>
                </a:cubicBezTo>
                <a:cubicBezTo>
                  <a:pt x="1068013" y="2262019"/>
                  <a:pt x="1076225" y="2264729"/>
                  <a:pt x="1089912" y="2266536"/>
                </a:cubicBezTo>
                <a:cubicBezTo>
                  <a:pt x="1096299" y="2259309"/>
                  <a:pt x="1083525" y="2256599"/>
                  <a:pt x="1068013" y="2252985"/>
                </a:cubicBezTo>
                <a:cubicBezTo>
                  <a:pt x="1053414" y="2249372"/>
                  <a:pt x="1034252" y="2246662"/>
                  <a:pt x="1026953" y="2244855"/>
                </a:cubicBezTo>
                <a:close/>
                <a:moveTo>
                  <a:pt x="1003288" y="2243743"/>
                </a:moveTo>
                <a:cubicBezTo>
                  <a:pt x="1002347" y="2247449"/>
                  <a:pt x="1007992" y="2252082"/>
                  <a:pt x="1012696" y="2250229"/>
                </a:cubicBezTo>
                <a:cubicBezTo>
                  <a:pt x="1014577" y="2246522"/>
                  <a:pt x="1007992" y="2245596"/>
                  <a:pt x="1003288" y="2243743"/>
                </a:cubicBezTo>
                <a:close/>
                <a:moveTo>
                  <a:pt x="1594372" y="2230401"/>
                </a:moveTo>
                <a:cubicBezTo>
                  <a:pt x="1577107" y="2236670"/>
                  <a:pt x="1597099" y="2233983"/>
                  <a:pt x="1601642" y="2233983"/>
                </a:cubicBezTo>
                <a:cubicBezTo>
                  <a:pt x="1587102" y="2235775"/>
                  <a:pt x="1575289" y="2237566"/>
                  <a:pt x="1562566" y="2246523"/>
                </a:cubicBezTo>
                <a:cubicBezTo>
                  <a:pt x="1561658" y="2244731"/>
                  <a:pt x="1562566" y="2242940"/>
                  <a:pt x="1563475" y="2242044"/>
                </a:cubicBezTo>
                <a:cubicBezTo>
                  <a:pt x="1558932" y="2242940"/>
                  <a:pt x="1556206" y="2242940"/>
                  <a:pt x="1554388" y="2241149"/>
                </a:cubicBezTo>
                <a:cubicBezTo>
                  <a:pt x="1570745" y="2237566"/>
                  <a:pt x="1578924" y="2233983"/>
                  <a:pt x="1594372" y="2230401"/>
                </a:cubicBezTo>
                <a:close/>
                <a:moveTo>
                  <a:pt x="1554172" y="2228436"/>
                </a:moveTo>
                <a:cubicBezTo>
                  <a:pt x="1550861" y="2228307"/>
                  <a:pt x="1546390" y="2234488"/>
                  <a:pt x="1538822" y="2236549"/>
                </a:cubicBezTo>
                <a:cubicBezTo>
                  <a:pt x="1540657" y="2239296"/>
                  <a:pt x="1551664" y="2231970"/>
                  <a:pt x="1557168" y="2231054"/>
                </a:cubicBezTo>
                <a:cubicBezTo>
                  <a:pt x="1556250" y="2229223"/>
                  <a:pt x="1555276" y="2228479"/>
                  <a:pt x="1554172" y="2228436"/>
                </a:cubicBezTo>
                <a:close/>
                <a:moveTo>
                  <a:pt x="623374" y="2225953"/>
                </a:moveTo>
                <a:cubicBezTo>
                  <a:pt x="630741" y="2234014"/>
                  <a:pt x="645473" y="2236701"/>
                  <a:pt x="650997" y="2242075"/>
                </a:cubicBezTo>
                <a:cubicBezTo>
                  <a:pt x="647315" y="2240284"/>
                  <a:pt x="644552" y="2239388"/>
                  <a:pt x="644552" y="2242075"/>
                </a:cubicBezTo>
                <a:cubicBezTo>
                  <a:pt x="633503" y="2234910"/>
                  <a:pt x="621533" y="2230431"/>
                  <a:pt x="623374" y="2225953"/>
                </a:cubicBezTo>
                <a:close/>
                <a:moveTo>
                  <a:pt x="1684405" y="2224841"/>
                </a:moveTo>
                <a:cubicBezTo>
                  <a:pt x="1691704" y="2233959"/>
                  <a:pt x="1661598" y="2240341"/>
                  <a:pt x="1660685" y="2247635"/>
                </a:cubicBezTo>
                <a:cubicBezTo>
                  <a:pt x="1659773" y="2244899"/>
                  <a:pt x="1659773" y="2244899"/>
                  <a:pt x="1659773" y="2244899"/>
                </a:cubicBezTo>
                <a:cubicBezTo>
                  <a:pt x="1657948" y="2245811"/>
                  <a:pt x="1656124" y="2246723"/>
                  <a:pt x="1656124" y="2244899"/>
                </a:cubicBezTo>
                <a:cubicBezTo>
                  <a:pt x="1662510" y="2241252"/>
                  <a:pt x="1670721" y="2237605"/>
                  <a:pt x="1681668" y="2232135"/>
                </a:cubicBezTo>
                <a:cubicBezTo>
                  <a:pt x="1680756" y="2229400"/>
                  <a:pt x="1678931" y="2227576"/>
                  <a:pt x="1684405" y="2224841"/>
                </a:cubicBezTo>
                <a:close/>
                <a:moveTo>
                  <a:pt x="908891" y="2223729"/>
                </a:moveTo>
                <a:cubicBezTo>
                  <a:pt x="906170" y="2230401"/>
                  <a:pt x="916148" y="2224682"/>
                  <a:pt x="923404" y="2229447"/>
                </a:cubicBezTo>
                <a:cubicBezTo>
                  <a:pt x="920683" y="2224682"/>
                  <a:pt x="915241" y="2223729"/>
                  <a:pt x="908891" y="2223729"/>
                </a:cubicBezTo>
                <a:close/>
                <a:moveTo>
                  <a:pt x="851689" y="2220394"/>
                </a:moveTo>
                <a:cubicBezTo>
                  <a:pt x="852589" y="2223853"/>
                  <a:pt x="865190" y="2226447"/>
                  <a:pt x="870591" y="2228177"/>
                </a:cubicBezTo>
                <a:cubicBezTo>
                  <a:pt x="868790" y="2220394"/>
                  <a:pt x="861590" y="2223853"/>
                  <a:pt x="851689" y="2220394"/>
                </a:cubicBezTo>
                <a:close/>
                <a:moveTo>
                  <a:pt x="1615958" y="2219197"/>
                </a:moveTo>
                <a:cubicBezTo>
                  <a:pt x="1614151" y="2225483"/>
                  <a:pt x="1624992" y="2216502"/>
                  <a:pt x="1624992" y="2220095"/>
                </a:cubicBezTo>
                <a:cubicBezTo>
                  <a:pt x="1622282" y="2221891"/>
                  <a:pt x="1622282" y="2223687"/>
                  <a:pt x="1621378" y="2224585"/>
                </a:cubicBezTo>
                <a:cubicBezTo>
                  <a:pt x="1609634" y="2226381"/>
                  <a:pt x="1605117" y="2227279"/>
                  <a:pt x="1596083" y="2228177"/>
                </a:cubicBezTo>
                <a:cubicBezTo>
                  <a:pt x="1606924" y="2222789"/>
                  <a:pt x="1608730" y="2223687"/>
                  <a:pt x="1615958" y="2219197"/>
                </a:cubicBezTo>
                <a:close/>
                <a:moveTo>
                  <a:pt x="805736" y="2218772"/>
                </a:moveTo>
                <a:cubicBezTo>
                  <a:pt x="802438" y="2218772"/>
                  <a:pt x="799937" y="2219680"/>
                  <a:pt x="797208" y="2220134"/>
                </a:cubicBezTo>
                <a:cubicBezTo>
                  <a:pt x="806305" y="2235566"/>
                  <a:pt x="856339" y="2242828"/>
                  <a:pt x="870894" y="2254629"/>
                </a:cubicBezTo>
                <a:cubicBezTo>
                  <a:pt x="903643" y="2259169"/>
                  <a:pt x="930935" y="2268246"/>
                  <a:pt x="963684" y="2274601"/>
                </a:cubicBezTo>
                <a:cubicBezTo>
                  <a:pt x="962774" y="2277324"/>
                  <a:pt x="954587" y="2272785"/>
                  <a:pt x="952768" y="2274601"/>
                </a:cubicBezTo>
                <a:cubicBezTo>
                  <a:pt x="951858" y="2279140"/>
                  <a:pt x="968232" y="2281863"/>
                  <a:pt x="969142" y="2276416"/>
                </a:cubicBezTo>
                <a:cubicBezTo>
                  <a:pt x="975510" y="2280956"/>
                  <a:pt x="976420" y="2282771"/>
                  <a:pt x="971871" y="2288218"/>
                </a:cubicBezTo>
                <a:cubicBezTo>
                  <a:pt x="984608" y="2284587"/>
                  <a:pt x="987337" y="2280956"/>
                  <a:pt x="982788" y="2277324"/>
                </a:cubicBezTo>
                <a:cubicBezTo>
                  <a:pt x="978239" y="2273693"/>
                  <a:pt x="967323" y="2271878"/>
                  <a:pt x="951858" y="2268246"/>
                </a:cubicBezTo>
                <a:cubicBezTo>
                  <a:pt x="954587" y="2266431"/>
                  <a:pt x="960955" y="2268246"/>
                  <a:pt x="965503" y="2268246"/>
                </a:cubicBezTo>
                <a:cubicBezTo>
                  <a:pt x="968232" y="2264615"/>
                  <a:pt x="953677" y="2264615"/>
                  <a:pt x="953677" y="2260984"/>
                </a:cubicBezTo>
                <a:cubicBezTo>
                  <a:pt x="950038" y="2260984"/>
                  <a:pt x="950038" y="2263708"/>
                  <a:pt x="949129" y="2266431"/>
                </a:cubicBezTo>
                <a:cubicBezTo>
                  <a:pt x="924567" y="2258261"/>
                  <a:pt x="922747" y="2257353"/>
                  <a:pt x="895456" y="2249183"/>
                </a:cubicBezTo>
                <a:cubicBezTo>
                  <a:pt x="889998" y="2253722"/>
                  <a:pt x="882720" y="2245552"/>
                  <a:pt x="875442" y="2249183"/>
                </a:cubicBezTo>
                <a:cubicBezTo>
                  <a:pt x="869074" y="2246459"/>
                  <a:pt x="884540" y="2248275"/>
                  <a:pt x="877262" y="2243736"/>
                </a:cubicBezTo>
                <a:cubicBezTo>
                  <a:pt x="859068" y="2240105"/>
                  <a:pt x="859068" y="2244644"/>
                  <a:pt x="840874" y="2234658"/>
                </a:cubicBezTo>
                <a:cubicBezTo>
                  <a:pt x="841783" y="2231027"/>
                  <a:pt x="856339" y="2242828"/>
                  <a:pt x="854519" y="2235566"/>
                </a:cubicBezTo>
                <a:cubicBezTo>
                  <a:pt x="842693" y="2233751"/>
                  <a:pt x="833596" y="2229211"/>
                  <a:pt x="825408" y="2222857"/>
                </a:cubicBezTo>
                <a:cubicBezTo>
                  <a:pt x="822679" y="2225580"/>
                  <a:pt x="823589" y="2228304"/>
                  <a:pt x="824499" y="2231027"/>
                </a:cubicBezTo>
                <a:cubicBezTo>
                  <a:pt x="818131" y="2228304"/>
                  <a:pt x="817221" y="2225580"/>
                  <a:pt x="819040" y="2222857"/>
                </a:cubicBezTo>
                <a:cubicBezTo>
                  <a:pt x="813127" y="2219680"/>
                  <a:pt x="809034" y="2218772"/>
                  <a:pt x="805736" y="2218772"/>
                </a:cubicBezTo>
                <a:close/>
                <a:moveTo>
                  <a:pt x="1636041" y="2210387"/>
                </a:moveTo>
                <a:cubicBezTo>
                  <a:pt x="1640558" y="2213097"/>
                  <a:pt x="1627910" y="2224841"/>
                  <a:pt x="1630620" y="2219421"/>
                </a:cubicBezTo>
                <a:cubicBezTo>
                  <a:pt x="1637848" y="2214904"/>
                  <a:pt x="1626104" y="2218517"/>
                  <a:pt x="1627007" y="2216711"/>
                </a:cubicBezTo>
                <a:cubicBezTo>
                  <a:pt x="1631524" y="2214904"/>
                  <a:pt x="1634234" y="2212194"/>
                  <a:pt x="1636041" y="2210387"/>
                </a:cubicBezTo>
                <a:close/>
                <a:moveTo>
                  <a:pt x="1069188" y="2209090"/>
                </a:moveTo>
                <a:cubicBezTo>
                  <a:pt x="1066464" y="2219282"/>
                  <a:pt x="1084625" y="2213723"/>
                  <a:pt x="1090981" y="2218355"/>
                </a:cubicBezTo>
                <a:cubicBezTo>
                  <a:pt x="1081901" y="2224841"/>
                  <a:pt x="1059200" y="2208163"/>
                  <a:pt x="1057384" y="2218355"/>
                </a:cubicBezTo>
                <a:cubicBezTo>
                  <a:pt x="1065556" y="2219282"/>
                  <a:pt x="1073728" y="2221135"/>
                  <a:pt x="1082809" y="2222061"/>
                </a:cubicBezTo>
                <a:cubicBezTo>
                  <a:pt x="1090981" y="2223915"/>
                  <a:pt x="1100061" y="2224841"/>
                  <a:pt x="1109141" y="2226694"/>
                </a:cubicBezTo>
                <a:cubicBezTo>
                  <a:pt x="1118222" y="2227621"/>
                  <a:pt x="1127302" y="2228547"/>
                  <a:pt x="1136382" y="2228663"/>
                </a:cubicBezTo>
                <a:lnTo>
                  <a:pt x="1147659" y="2227465"/>
                </a:lnTo>
                <a:lnTo>
                  <a:pt x="1151365" y="2227201"/>
                </a:lnTo>
                <a:lnTo>
                  <a:pt x="1151919" y="2227012"/>
                </a:lnTo>
                <a:lnTo>
                  <a:pt x="1163623" y="2225768"/>
                </a:lnTo>
                <a:cubicBezTo>
                  <a:pt x="1160899" y="2223915"/>
                  <a:pt x="1158629" y="2224609"/>
                  <a:pt x="1155904" y="2225652"/>
                </a:cubicBezTo>
                <a:lnTo>
                  <a:pt x="1151919" y="2227012"/>
                </a:lnTo>
                <a:lnTo>
                  <a:pt x="1147659" y="2227465"/>
                </a:lnTo>
                <a:lnTo>
                  <a:pt x="1145462" y="2227621"/>
                </a:lnTo>
                <a:cubicBezTo>
                  <a:pt x="1145462" y="2225768"/>
                  <a:pt x="1149094" y="2226694"/>
                  <a:pt x="1150910" y="2226694"/>
                </a:cubicBezTo>
                <a:cubicBezTo>
                  <a:pt x="1150002" y="2223915"/>
                  <a:pt x="1142738" y="2225768"/>
                  <a:pt x="1143646" y="2222988"/>
                </a:cubicBezTo>
                <a:cubicBezTo>
                  <a:pt x="1146370" y="2219282"/>
                  <a:pt x="1159082" y="2222988"/>
                  <a:pt x="1166347" y="2222988"/>
                </a:cubicBezTo>
                <a:cubicBezTo>
                  <a:pt x="1155451" y="2214649"/>
                  <a:pt x="1130026" y="2215576"/>
                  <a:pt x="1121854" y="2210943"/>
                </a:cubicBezTo>
                <a:cubicBezTo>
                  <a:pt x="1117313" y="2213723"/>
                  <a:pt x="1119130" y="2219282"/>
                  <a:pt x="1120946" y="2220209"/>
                </a:cubicBezTo>
                <a:cubicBezTo>
                  <a:pt x="1118222" y="2224841"/>
                  <a:pt x="1115497" y="2220209"/>
                  <a:pt x="1110957" y="2222061"/>
                </a:cubicBezTo>
                <a:cubicBezTo>
                  <a:pt x="1103693" y="2220209"/>
                  <a:pt x="1119130" y="2219282"/>
                  <a:pt x="1116405" y="2215576"/>
                </a:cubicBezTo>
                <a:cubicBezTo>
                  <a:pt x="1097337" y="2213723"/>
                  <a:pt x="1092797" y="2215576"/>
                  <a:pt x="1084625" y="2210016"/>
                </a:cubicBezTo>
                <a:cubicBezTo>
                  <a:pt x="1076453" y="2210943"/>
                  <a:pt x="1084625" y="2212796"/>
                  <a:pt x="1069188" y="2209090"/>
                </a:cubicBezTo>
                <a:close/>
                <a:moveTo>
                  <a:pt x="1533224" y="2207564"/>
                </a:moveTo>
                <a:cubicBezTo>
                  <a:pt x="1529232" y="2207086"/>
                  <a:pt x="1522537" y="2210387"/>
                  <a:pt x="1520476" y="2213167"/>
                </a:cubicBezTo>
                <a:cubicBezTo>
                  <a:pt x="1521392" y="2215946"/>
                  <a:pt x="1531464" y="2209460"/>
                  <a:pt x="1536042" y="2209460"/>
                </a:cubicBezTo>
                <a:cubicBezTo>
                  <a:pt x="1535584" y="2208302"/>
                  <a:pt x="1534554" y="2207723"/>
                  <a:pt x="1533224" y="2207564"/>
                </a:cubicBezTo>
                <a:close/>
                <a:moveTo>
                  <a:pt x="546418" y="2206496"/>
                </a:moveTo>
                <a:cubicBezTo>
                  <a:pt x="550096" y="2209206"/>
                  <a:pt x="553773" y="2208302"/>
                  <a:pt x="553773" y="2211012"/>
                </a:cubicBezTo>
                <a:cubicBezTo>
                  <a:pt x="543660" y="2208302"/>
                  <a:pt x="562048" y="2218240"/>
                  <a:pt x="561129" y="2220950"/>
                </a:cubicBezTo>
                <a:cubicBezTo>
                  <a:pt x="554693" y="2218240"/>
                  <a:pt x="538143" y="2208302"/>
                  <a:pt x="541821" y="2207399"/>
                </a:cubicBezTo>
                <a:cubicBezTo>
                  <a:pt x="552854" y="2213723"/>
                  <a:pt x="548257" y="2210109"/>
                  <a:pt x="546418" y="2206496"/>
                </a:cubicBezTo>
                <a:close/>
                <a:moveTo>
                  <a:pt x="1564450" y="2191457"/>
                </a:moveTo>
                <a:cubicBezTo>
                  <a:pt x="1567661" y="2190906"/>
                  <a:pt x="1569954" y="2191346"/>
                  <a:pt x="1569954" y="2193987"/>
                </a:cubicBezTo>
                <a:cubicBezTo>
                  <a:pt x="1560781" y="2194867"/>
                  <a:pt x="1557112" y="2199269"/>
                  <a:pt x="1551608" y="2198388"/>
                </a:cubicBezTo>
                <a:cubicBezTo>
                  <a:pt x="1553443" y="2197508"/>
                  <a:pt x="1554360" y="2196628"/>
                  <a:pt x="1553443" y="2194867"/>
                </a:cubicBezTo>
                <a:cubicBezTo>
                  <a:pt x="1557112" y="2193547"/>
                  <a:pt x="1561240" y="2192007"/>
                  <a:pt x="1564450" y="2191457"/>
                </a:cubicBezTo>
                <a:close/>
                <a:moveTo>
                  <a:pt x="1463400" y="2190930"/>
                </a:moveTo>
                <a:cubicBezTo>
                  <a:pt x="1466180" y="2192931"/>
                  <a:pt x="1467107" y="2194932"/>
                  <a:pt x="1463400" y="2195933"/>
                </a:cubicBezTo>
                <a:cubicBezTo>
                  <a:pt x="1463400" y="2195933"/>
                  <a:pt x="1462474" y="2194932"/>
                  <a:pt x="1461547" y="2193932"/>
                </a:cubicBezTo>
                <a:cubicBezTo>
                  <a:pt x="1462474" y="2192931"/>
                  <a:pt x="1463400" y="2190930"/>
                  <a:pt x="1463400" y="2190930"/>
                </a:cubicBezTo>
                <a:close/>
                <a:moveTo>
                  <a:pt x="1550798" y="2189151"/>
                </a:moveTo>
                <a:cubicBezTo>
                  <a:pt x="1552535" y="2188706"/>
                  <a:pt x="1553925" y="2188928"/>
                  <a:pt x="1554388" y="2190262"/>
                </a:cubicBezTo>
                <a:cubicBezTo>
                  <a:pt x="1552535" y="2191152"/>
                  <a:pt x="1551608" y="2192041"/>
                  <a:pt x="1552535" y="2193820"/>
                </a:cubicBezTo>
                <a:cubicBezTo>
                  <a:pt x="1550682" y="2194710"/>
                  <a:pt x="1547902" y="2195599"/>
                  <a:pt x="1546049" y="2195599"/>
                </a:cubicBezTo>
                <a:cubicBezTo>
                  <a:pt x="1546049" y="2195599"/>
                  <a:pt x="1545122" y="2196489"/>
                  <a:pt x="1544196" y="2196489"/>
                </a:cubicBezTo>
                <a:cubicBezTo>
                  <a:pt x="1542343" y="2196489"/>
                  <a:pt x="1539563" y="2194710"/>
                  <a:pt x="1537710" y="2193820"/>
                </a:cubicBezTo>
                <a:cubicBezTo>
                  <a:pt x="1539563" y="2192931"/>
                  <a:pt x="1541416" y="2191152"/>
                  <a:pt x="1544196" y="2191152"/>
                </a:cubicBezTo>
                <a:cubicBezTo>
                  <a:pt x="1544196" y="2191152"/>
                  <a:pt x="1545122" y="2191152"/>
                  <a:pt x="1545122" y="2192041"/>
                </a:cubicBezTo>
                <a:cubicBezTo>
                  <a:pt x="1546975" y="2190707"/>
                  <a:pt x="1549060" y="2189595"/>
                  <a:pt x="1550798" y="2189151"/>
                </a:cubicBezTo>
                <a:close/>
                <a:moveTo>
                  <a:pt x="948164" y="2186482"/>
                </a:moveTo>
                <a:cubicBezTo>
                  <a:pt x="948164" y="2188315"/>
                  <a:pt x="948164" y="2191065"/>
                  <a:pt x="944530" y="2190148"/>
                </a:cubicBezTo>
                <a:cubicBezTo>
                  <a:pt x="951798" y="2193814"/>
                  <a:pt x="959067" y="2196564"/>
                  <a:pt x="967244" y="2199314"/>
                </a:cubicBezTo>
                <a:cubicBezTo>
                  <a:pt x="970878" y="2200230"/>
                  <a:pt x="975421" y="2202063"/>
                  <a:pt x="979964" y="2202980"/>
                </a:cubicBezTo>
                <a:cubicBezTo>
                  <a:pt x="984507" y="2203896"/>
                  <a:pt x="989050" y="2204813"/>
                  <a:pt x="993593" y="2204813"/>
                </a:cubicBezTo>
                <a:cubicBezTo>
                  <a:pt x="1010856" y="2207562"/>
                  <a:pt x="1029027" y="2209396"/>
                  <a:pt x="1043564" y="2211229"/>
                </a:cubicBezTo>
                <a:cubicBezTo>
                  <a:pt x="1049016" y="2213978"/>
                  <a:pt x="1039930" y="2217644"/>
                  <a:pt x="1034479" y="2215812"/>
                </a:cubicBezTo>
                <a:cubicBezTo>
                  <a:pt x="1036296" y="2220394"/>
                  <a:pt x="1045382" y="2217644"/>
                  <a:pt x="1049925" y="2218561"/>
                </a:cubicBezTo>
                <a:cubicBezTo>
                  <a:pt x="1050833" y="2215812"/>
                  <a:pt x="1047199" y="2214895"/>
                  <a:pt x="1048107" y="2212145"/>
                </a:cubicBezTo>
                <a:cubicBezTo>
                  <a:pt x="1049925" y="2209396"/>
                  <a:pt x="1060828" y="2213978"/>
                  <a:pt x="1066279" y="2213978"/>
                </a:cubicBezTo>
                <a:cubicBezTo>
                  <a:pt x="1049925" y="2203896"/>
                  <a:pt x="1033570" y="2200230"/>
                  <a:pt x="1014490" y="2197481"/>
                </a:cubicBezTo>
                <a:cubicBezTo>
                  <a:pt x="1004496" y="2196564"/>
                  <a:pt x="994501" y="2195647"/>
                  <a:pt x="983598" y="2194731"/>
                </a:cubicBezTo>
                <a:cubicBezTo>
                  <a:pt x="972695" y="2192898"/>
                  <a:pt x="960884" y="2190148"/>
                  <a:pt x="948164" y="2186482"/>
                </a:cubicBezTo>
                <a:close/>
                <a:moveTo>
                  <a:pt x="1639665" y="2178987"/>
                </a:moveTo>
                <a:cubicBezTo>
                  <a:pt x="1636041" y="2178503"/>
                  <a:pt x="1628706" y="2184484"/>
                  <a:pt x="1628024" y="2183077"/>
                </a:cubicBezTo>
                <a:cubicBezTo>
                  <a:pt x="1621656" y="2188706"/>
                  <a:pt x="1635302" y="2185891"/>
                  <a:pt x="1641670" y="2182139"/>
                </a:cubicBezTo>
                <a:cubicBezTo>
                  <a:pt x="1641670" y="2180028"/>
                  <a:pt x="1640874" y="2179148"/>
                  <a:pt x="1639665" y="2178987"/>
                </a:cubicBezTo>
                <a:close/>
                <a:moveTo>
                  <a:pt x="1589857" y="2177587"/>
                </a:moveTo>
                <a:cubicBezTo>
                  <a:pt x="1590746" y="2178477"/>
                  <a:pt x="1591636" y="2178477"/>
                  <a:pt x="1591636" y="2179366"/>
                </a:cubicBezTo>
                <a:cubicBezTo>
                  <a:pt x="1591636" y="2180256"/>
                  <a:pt x="1590746" y="2181145"/>
                  <a:pt x="1589857" y="2182035"/>
                </a:cubicBezTo>
                <a:cubicBezTo>
                  <a:pt x="1588967" y="2181145"/>
                  <a:pt x="1588078" y="2180256"/>
                  <a:pt x="1587188" y="2180256"/>
                </a:cubicBezTo>
                <a:cubicBezTo>
                  <a:pt x="1588078" y="2179366"/>
                  <a:pt x="1588967" y="2178477"/>
                  <a:pt x="1589857" y="2177587"/>
                </a:cubicBezTo>
                <a:close/>
                <a:moveTo>
                  <a:pt x="612032" y="2173695"/>
                </a:moveTo>
                <a:cubicBezTo>
                  <a:pt x="609302" y="2178274"/>
                  <a:pt x="623858" y="2183768"/>
                  <a:pt x="628406" y="2189262"/>
                </a:cubicBezTo>
                <a:cubicBezTo>
                  <a:pt x="629316" y="2181020"/>
                  <a:pt x="618399" y="2181020"/>
                  <a:pt x="612032" y="2173695"/>
                </a:cubicBezTo>
                <a:close/>
                <a:moveTo>
                  <a:pt x="1455988" y="2169557"/>
                </a:moveTo>
                <a:cubicBezTo>
                  <a:pt x="1447782" y="2171286"/>
                  <a:pt x="1440489" y="2176475"/>
                  <a:pt x="1434106" y="2174746"/>
                </a:cubicBezTo>
                <a:cubicBezTo>
                  <a:pt x="1433195" y="2171286"/>
                  <a:pt x="1433195" y="2171286"/>
                  <a:pt x="1433195" y="2171286"/>
                </a:cubicBezTo>
                <a:cubicBezTo>
                  <a:pt x="1442312" y="2168692"/>
                  <a:pt x="1447782" y="2170422"/>
                  <a:pt x="1455988" y="2169557"/>
                </a:cubicBezTo>
                <a:close/>
                <a:moveTo>
                  <a:pt x="553644" y="2169248"/>
                </a:moveTo>
                <a:cubicBezTo>
                  <a:pt x="552728" y="2171055"/>
                  <a:pt x="551813" y="2172862"/>
                  <a:pt x="549065" y="2171055"/>
                </a:cubicBezTo>
                <a:cubicBezTo>
                  <a:pt x="548150" y="2172862"/>
                  <a:pt x="550897" y="2173765"/>
                  <a:pt x="551813" y="2172862"/>
                </a:cubicBezTo>
                <a:cubicBezTo>
                  <a:pt x="556391" y="2183702"/>
                  <a:pt x="555475" y="2171055"/>
                  <a:pt x="562800" y="2176475"/>
                </a:cubicBezTo>
                <a:cubicBezTo>
                  <a:pt x="563716" y="2174668"/>
                  <a:pt x="557306" y="2171958"/>
                  <a:pt x="553644" y="2169248"/>
                </a:cubicBezTo>
                <a:close/>
                <a:moveTo>
                  <a:pt x="1770001" y="2152981"/>
                </a:moveTo>
                <a:lnTo>
                  <a:pt x="1769861" y="2153184"/>
                </a:lnTo>
                <a:lnTo>
                  <a:pt x="1769872" y="2153070"/>
                </a:lnTo>
                <a:close/>
                <a:moveTo>
                  <a:pt x="550844" y="2144787"/>
                </a:moveTo>
                <a:cubicBezTo>
                  <a:pt x="548150" y="2148345"/>
                  <a:pt x="548150" y="2148345"/>
                  <a:pt x="548150" y="2148345"/>
                </a:cubicBezTo>
                <a:cubicBezTo>
                  <a:pt x="552640" y="2150124"/>
                  <a:pt x="558926" y="2153682"/>
                  <a:pt x="559824" y="2150124"/>
                </a:cubicBezTo>
                <a:cubicBezTo>
                  <a:pt x="550844" y="2144787"/>
                  <a:pt x="550844" y="2144787"/>
                  <a:pt x="550844" y="2144787"/>
                </a:cubicBezTo>
                <a:close/>
                <a:moveTo>
                  <a:pt x="1586076" y="2129221"/>
                </a:moveTo>
                <a:cubicBezTo>
                  <a:pt x="1582439" y="2130130"/>
                  <a:pt x="1578801" y="2131040"/>
                  <a:pt x="1574253" y="2131950"/>
                </a:cubicBezTo>
                <a:cubicBezTo>
                  <a:pt x="1565159" y="2133769"/>
                  <a:pt x="1556065" y="2135589"/>
                  <a:pt x="1546971" y="2138318"/>
                </a:cubicBezTo>
                <a:cubicBezTo>
                  <a:pt x="1536967" y="2141047"/>
                  <a:pt x="1526963" y="2143776"/>
                  <a:pt x="1516959" y="2149234"/>
                </a:cubicBezTo>
                <a:cubicBezTo>
                  <a:pt x="1498771" y="2141047"/>
                  <a:pt x="1474216" y="2171977"/>
                  <a:pt x="1457846" y="2170157"/>
                </a:cubicBezTo>
                <a:cubicBezTo>
                  <a:pt x="1464212" y="2159241"/>
                  <a:pt x="1436020" y="2168338"/>
                  <a:pt x="1419650" y="2170157"/>
                </a:cubicBezTo>
                <a:cubicBezTo>
                  <a:pt x="1422378" y="2174706"/>
                  <a:pt x="1420559" y="2181074"/>
                  <a:pt x="1418740" y="2189262"/>
                </a:cubicBezTo>
                <a:cubicBezTo>
                  <a:pt x="1445114" y="2186533"/>
                  <a:pt x="1467850" y="2178345"/>
                  <a:pt x="1489676" y="2170157"/>
                </a:cubicBezTo>
                <a:cubicBezTo>
                  <a:pt x="1511503" y="2160151"/>
                  <a:pt x="1532420" y="2151054"/>
                  <a:pt x="1557884" y="2145596"/>
                </a:cubicBezTo>
                <a:cubicBezTo>
                  <a:pt x="1566069" y="2141957"/>
                  <a:pt x="1574253" y="2136499"/>
                  <a:pt x="1583348" y="2131040"/>
                </a:cubicBezTo>
                <a:cubicBezTo>
                  <a:pt x="1584257" y="2130130"/>
                  <a:pt x="1585167" y="2130130"/>
                  <a:pt x="1586076" y="2129221"/>
                </a:cubicBezTo>
                <a:close/>
                <a:moveTo>
                  <a:pt x="537495" y="2129221"/>
                </a:moveTo>
                <a:cubicBezTo>
                  <a:pt x="534807" y="2132874"/>
                  <a:pt x="534807" y="2132874"/>
                  <a:pt x="534807" y="2132874"/>
                </a:cubicBezTo>
                <a:cubicBezTo>
                  <a:pt x="540181" y="2137441"/>
                  <a:pt x="545556" y="2141094"/>
                  <a:pt x="549138" y="2142007"/>
                </a:cubicBezTo>
                <a:cubicBezTo>
                  <a:pt x="550930" y="2138354"/>
                  <a:pt x="543764" y="2133787"/>
                  <a:pt x="537495" y="2129221"/>
                </a:cubicBezTo>
                <a:close/>
                <a:moveTo>
                  <a:pt x="1667243" y="2117546"/>
                </a:moveTo>
                <a:cubicBezTo>
                  <a:pt x="1657231" y="2121181"/>
                  <a:pt x="1646308" y="2128451"/>
                  <a:pt x="1657231" y="2126634"/>
                </a:cubicBezTo>
                <a:cubicBezTo>
                  <a:pt x="1651770" y="2131177"/>
                  <a:pt x="1644488" y="2135721"/>
                  <a:pt x="1640847" y="2132995"/>
                </a:cubicBezTo>
                <a:cubicBezTo>
                  <a:pt x="1633566" y="2140265"/>
                  <a:pt x="1632656" y="2151170"/>
                  <a:pt x="1621733" y="2153896"/>
                </a:cubicBezTo>
                <a:cubicBezTo>
                  <a:pt x="1621733" y="2155713"/>
                  <a:pt x="1623554" y="2157531"/>
                  <a:pt x="1626285" y="2158440"/>
                </a:cubicBezTo>
                <a:cubicBezTo>
                  <a:pt x="1618093" y="2160257"/>
                  <a:pt x="1613542" y="2158440"/>
                  <a:pt x="1606261" y="2158440"/>
                </a:cubicBezTo>
                <a:cubicBezTo>
                  <a:pt x="1602620" y="2161166"/>
                  <a:pt x="1607171" y="2164801"/>
                  <a:pt x="1598979" y="2167527"/>
                </a:cubicBezTo>
                <a:cubicBezTo>
                  <a:pt x="1595338" y="2164801"/>
                  <a:pt x="1581686" y="2167527"/>
                  <a:pt x="1569853" y="2172979"/>
                </a:cubicBezTo>
                <a:cubicBezTo>
                  <a:pt x="1570763" y="2172979"/>
                  <a:pt x="1570763" y="2173888"/>
                  <a:pt x="1570763" y="2174797"/>
                </a:cubicBezTo>
                <a:cubicBezTo>
                  <a:pt x="1571674" y="2176614"/>
                  <a:pt x="1569853" y="2178432"/>
                  <a:pt x="1568943" y="2181158"/>
                </a:cubicBezTo>
                <a:cubicBezTo>
                  <a:pt x="1568033" y="2179340"/>
                  <a:pt x="1566213" y="2178432"/>
                  <a:pt x="1566213" y="2177523"/>
                </a:cubicBezTo>
                <a:cubicBezTo>
                  <a:pt x="1566213" y="2175706"/>
                  <a:pt x="1566213" y="2174797"/>
                  <a:pt x="1567123" y="2173888"/>
                </a:cubicBezTo>
                <a:cubicBezTo>
                  <a:pt x="1552560" y="2179340"/>
                  <a:pt x="1541638" y="2186610"/>
                  <a:pt x="1546189" y="2189337"/>
                </a:cubicBezTo>
                <a:cubicBezTo>
                  <a:pt x="1538907" y="2191154"/>
                  <a:pt x="1531626" y="2193880"/>
                  <a:pt x="1525255" y="2197515"/>
                </a:cubicBezTo>
                <a:cubicBezTo>
                  <a:pt x="1526165" y="2197515"/>
                  <a:pt x="1527075" y="2198424"/>
                  <a:pt x="1527985" y="2199332"/>
                </a:cubicBezTo>
                <a:cubicBezTo>
                  <a:pt x="1528895" y="2200241"/>
                  <a:pt x="1528895" y="2202967"/>
                  <a:pt x="1525255" y="2203876"/>
                </a:cubicBezTo>
                <a:cubicBezTo>
                  <a:pt x="1518883" y="2204785"/>
                  <a:pt x="1511602" y="2202967"/>
                  <a:pt x="1507051" y="2209329"/>
                </a:cubicBezTo>
                <a:cubicBezTo>
                  <a:pt x="1500680" y="2204785"/>
                  <a:pt x="1496129" y="2206602"/>
                  <a:pt x="1489758" y="2210238"/>
                </a:cubicBezTo>
                <a:cubicBezTo>
                  <a:pt x="1486117" y="2212055"/>
                  <a:pt x="1483387" y="2210238"/>
                  <a:pt x="1482476" y="2206602"/>
                </a:cubicBezTo>
                <a:cubicBezTo>
                  <a:pt x="1481566" y="2206602"/>
                  <a:pt x="1481566" y="2206602"/>
                  <a:pt x="1480656" y="2205694"/>
                </a:cubicBezTo>
                <a:cubicBezTo>
                  <a:pt x="1481566" y="2205694"/>
                  <a:pt x="1481566" y="2205694"/>
                  <a:pt x="1481566" y="2205694"/>
                </a:cubicBezTo>
                <a:cubicBezTo>
                  <a:pt x="1481566" y="2203876"/>
                  <a:pt x="1481566" y="2202967"/>
                  <a:pt x="1481566" y="2201150"/>
                </a:cubicBezTo>
                <a:cubicBezTo>
                  <a:pt x="1477015" y="2202059"/>
                  <a:pt x="1472464" y="2203876"/>
                  <a:pt x="1471554" y="2201150"/>
                </a:cubicBezTo>
                <a:cubicBezTo>
                  <a:pt x="1474285" y="2200241"/>
                  <a:pt x="1477925" y="2199332"/>
                  <a:pt x="1481566" y="2198424"/>
                </a:cubicBezTo>
                <a:cubicBezTo>
                  <a:pt x="1481566" y="2195698"/>
                  <a:pt x="1483387" y="2191154"/>
                  <a:pt x="1485207" y="2192063"/>
                </a:cubicBezTo>
                <a:cubicBezTo>
                  <a:pt x="1487937" y="2193880"/>
                  <a:pt x="1489758" y="2194789"/>
                  <a:pt x="1492488" y="2195698"/>
                </a:cubicBezTo>
                <a:cubicBezTo>
                  <a:pt x="1495219" y="2195698"/>
                  <a:pt x="1497039" y="2194789"/>
                  <a:pt x="1499770" y="2193880"/>
                </a:cubicBezTo>
                <a:cubicBezTo>
                  <a:pt x="1509782" y="2191154"/>
                  <a:pt x="1519793" y="2187519"/>
                  <a:pt x="1528895" y="2183884"/>
                </a:cubicBezTo>
                <a:cubicBezTo>
                  <a:pt x="1548009" y="2176614"/>
                  <a:pt x="1567123" y="2170253"/>
                  <a:pt x="1581686" y="2164801"/>
                </a:cubicBezTo>
                <a:cubicBezTo>
                  <a:pt x="1579865" y="2162983"/>
                  <a:pt x="1577135" y="2162074"/>
                  <a:pt x="1574404" y="2162074"/>
                </a:cubicBezTo>
                <a:cubicBezTo>
                  <a:pt x="1568033" y="2163892"/>
                  <a:pt x="1565303" y="2172071"/>
                  <a:pt x="1560752" y="2167527"/>
                </a:cubicBezTo>
                <a:cubicBezTo>
                  <a:pt x="1568033" y="2164801"/>
                  <a:pt x="1571674" y="2161166"/>
                  <a:pt x="1576225" y="2158440"/>
                </a:cubicBezTo>
                <a:cubicBezTo>
                  <a:pt x="1579865" y="2162074"/>
                  <a:pt x="1587147" y="2160257"/>
                  <a:pt x="1593518" y="2157531"/>
                </a:cubicBezTo>
                <a:cubicBezTo>
                  <a:pt x="1600800" y="2154805"/>
                  <a:pt x="1607171" y="2151170"/>
                  <a:pt x="1611722" y="2151170"/>
                </a:cubicBezTo>
                <a:cubicBezTo>
                  <a:pt x="1608081" y="2151170"/>
                  <a:pt x="1607171" y="2147535"/>
                  <a:pt x="1608991" y="2144808"/>
                </a:cubicBezTo>
                <a:cubicBezTo>
                  <a:pt x="1619003" y="2141174"/>
                  <a:pt x="1631746" y="2133904"/>
                  <a:pt x="1637206" y="2126634"/>
                </a:cubicBezTo>
                <a:cubicBezTo>
                  <a:pt x="1636296" y="2124816"/>
                  <a:pt x="1632656" y="2125725"/>
                  <a:pt x="1630835" y="2124816"/>
                </a:cubicBezTo>
                <a:cubicBezTo>
                  <a:pt x="1645398" y="2117546"/>
                  <a:pt x="1651770" y="2120273"/>
                  <a:pt x="1667243" y="2117546"/>
                </a:cubicBezTo>
                <a:close/>
                <a:moveTo>
                  <a:pt x="1783334" y="2106843"/>
                </a:moveTo>
                <a:lnTo>
                  <a:pt x="1774758" y="2111963"/>
                </a:lnTo>
                <a:cubicBezTo>
                  <a:pt x="1772145" y="2113099"/>
                  <a:pt x="1769872" y="2113553"/>
                  <a:pt x="1768054" y="2113099"/>
                </a:cubicBezTo>
                <a:cubicBezTo>
                  <a:pt x="1771463" y="2110828"/>
                  <a:pt x="1774361" y="2109408"/>
                  <a:pt x="1776974" y="2108458"/>
                </a:cubicBezTo>
                <a:close/>
                <a:moveTo>
                  <a:pt x="1783508" y="2106740"/>
                </a:moveTo>
                <a:lnTo>
                  <a:pt x="1783540" y="2106791"/>
                </a:lnTo>
                <a:lnTo>
                  <a:pt x="1783334" y="2106843"/>
                </a:lnTo>
                <a:close/>
                <a:moveTo>
                  <a:pt x="519241" y="2103092"/>
                </a:moveTo>
                <a:cubicBezTo>
                  <a:pt x="525577" y="2112181"/>
                  <a:pt x="539155" y="2123997"/>
                  <a:pt x="553638" y="2134904"/>
                </a:cubicBezTo>
                <a:cubicBezTo>
                  <a:pt x="568121" y="2144902"/>
                  <a:pt x="582604" y="2153991"/>
                  <a:pt x="589845" y="2160353"/>
                </a:cubicBezTo>
                <a:cubicBezTo>
                  <a:pt x="588940" y="2154900"/>
                  <a:pt x="577173" y="2144902"/>
                  <a:pt x="561785" y="2134904"/>
                </a:cubicBezTo>
                <a:cubicBezTo>
                  <a:pt x="547302" y="2124906"/>
                  <a:pt x="531009" y="2112181"/>
                  <a:pt x="519241" y="2103092"/>
                </a:cubicBezTo>
                <a:close/>
                <a:moveTo>
                  <a:pt x="453543" y="2103092"/>
                </a:moveTo>
                <a:cubicBezTo>
                  <a:pt x="448246" y="2103092"/>
                  <a:pt x="440299" y="2104911"/>
                  <a:pt x="449128" y="2113099"/>
                </a:cubicBezTo>
                <a:cubicBezTo>
                  <a:pt x="454426" y="2109460"/>
                  <a:pt x="455309" y="2109460"/>
                  <a:pt x="453543" y="2103092"/>
                </a:cubicBezTo>
                <a:close/>
                <a:moveTo>
                  <a:pt x="438399" y="2095680"/>
                </a:moveTo>
                <a:cubicBezTo>
                  <a:pt x="438399" y="2097533"/>
                  <a:pt x="438399" y="2099386"/>
                  <a:pt x="437519" y="2100312"/>
                </a:cubicBezTo>
                <a:cubicBezTo>
                  <a:pt x="440160" y="2102166"/>
                  <a:pt x="444561" y="2103092"/>
                  <a:pt x="441040" y="2100312"/>
                </a:cubicBezTo>
                <a:cubicBezTo>
                  <a:pt x="443681" y="2100312"/>
                  <a:pt x="447201" y="2103092"/>
                  <a:pt x="448082" y="2100312"/>
                </a:cubicBezTo>
                <a:cubicBezTo>
                  <a:pt x="445441" y="2099386"/>
                  <a:pt x="443681" y="2098459"/>
                  <a:pt x="443681" y="2096606"/>
                </a:cubicBezTo>
                <a:cubicBezTo>
                  <a:pt x="441920" y="2094753"/>
                  <a:pt x="441040" y="2097533"/>
                  <a:pt x="438399" y="2095680"/>
                </a:cubicBezTo>
                <a:close/>
                <a:moveTo>
                  <a:pt x="1588856" y="2094753"/>
                </a:moveTo>
                <a:lnTo>
                  <a:pt x="1588856" y="2095865"/>
                </a:lnTo>
                <a:lnTo>
                  <a:pt x="1588029" y="2095865"/>
                </a:lnTo>
                <a:lnTo>
                  <a:pt x="1588067" y="2095839"/>
                </a:lnTo>
                <a:lnTo>
                  <a:pt x="1588027" y="2095865"/>
                </a:lnTo>
                <a:lnTo>
                  <a:pt x="1587744" y="2095865"/>
                </a:lnTo>
                <a:cubicBezTo>
                  <a:pt x="1587744" y="2095865"/>
                  <a:pt x="1587744" y="2095865"/>
                  <a:pt x="1588856" y="2094753"/>
                </a:cubicBezTo>
                <a:close/>
                <a:moveTo>
                  <a:pt x="389153" y="2067846"/>
                </a:moveTo>
                <a:cubicBezTo>
                  <a:pt x="396318" y="2074962"/>
                  <a:pt x="391840" y="2074962"/>
                  <a:pt x="400797" y="2080299"/>
                </a:cubicBezTo>
                <a:cubicBezTo>
                  <a:pt x="401692" y="2077630"/>
                  <a:pt x="396318" y="2074072"/>
                  <a:pt x="393631" y="2071404"/>
                </a:cubicBezTo>
                <a:cubicBezTo>
                  <a:pt x="395423" y="2070514"/>
                  <a:pt x="398110" y="2074072"/>
                  <a:pt x="400797" y="2075851"/>
                </a:cubicBezTo>
                <a:cubicBezTo>
                  <a:pt x="404379" y="2075851"/>
                  <a:pt x="398110" y="2066956"/>
                  <a:pt x="405275" y="2071404"/>
                </a:cubicBezTo>
                <a:cubicBezTo>
                  <a:pt x="404379" y="2068735"/>
                  <a:pt x="392736" y="2067846"/>
                  <a:pt x="389153" y="2067846"/>
                </a:cubicBezTo>
                <a:close/>
                <a:moveTo>
                  <a:pt x="171666" y="2051946"/>
                </a:moveTo>
                <a:cubicBezTo>
                  <a:pt x="173480" y="2056550"/>
                  <a:pt x="183458" y="2063916"/>
                  <a:pt x="180737" y="2065758"/>
                </a:cubicBezTo>
                <a:cubicBezTo>
                  <a:pt x="180737" y="2069441"/>
                  <a:pt x="180737" y="2068520"/>
                  <a:pt x="182551" y="2081411"/>
                </a:cubicBezTo>
                <a:cubicBezTo>
                  <a:pt x="174387" y="2069441"/>
                  <a:pt x="166224" y="2057471"/>
                  <a:pt x="171666" y="2051946"/>
                </a:cubicBezTo>
                <a:close/>
                <a:moveTo>
                  <a:pt x="1903499" y="2048601"/>
                </a:moveTo>
                <a:cubicBezTo>
                  <a:pt x="1885318" y="2069495"/>
                  <a:pt x="1874410" y="2071311"/>
                  <a:pt x="1859866" y="2090388"/>
                </a:cubicBezTo>
                <a:cubicBezTo>
                  <a:pt x="1845321" y="2097656"/>
                  <a:pt x="1830777" y="2109465"/>
                  <a:pt x="1816233" y="2121275"/>
                </a:cubicBezTo>
                <a:lnTo>
                  <a:pt x="1770001" y="2152981"/>
                </a:lnTo>
                <a:lnTo>
                  <a:pt x="1776462" y="2143645"/>
                </a:lnTo>
                <a:cubicBezTo>
                  <a:pt x="1782371" y="2140579"/>
                  <a:pt x="1789871" y="2138081"/>
                  <a:pt x="1794416" y="2134901"/>
                </a:cubicBezTo>
                <a:cubicBezTo>
                  <a:pt x="1813505" y="2123092"/>
                  <a:pt x="1832595" y="2105831"/>
                  <a:pt x="1852593" y="2090388"/>
                </a:cubicBezTo>
                <a:cubicBezTo>
                  <a:pt x="1871683" y="2074037"/>
                  <a:pt x="1889864" y="2059502"/>
                  <a:pt x="1903499" y="2048601"/>
                </a:cubicBezTo>
                <a:close/>
                <a:moveTo>
                  <a:pt x="1723512" y="2034066"/>
                </a:moveTo>
                <a:lnTo>
                  <a:pt x="1723616" y="2034115"/>
                </a:lnTo>
                <a:lnTo>
                  <a:pt x="1723439" y="2034256"/>
                </a:lnTo>
                <a:close/>
                <a:moveTo>
                  <a:pt x="1583297" y="2029709"/>
                </a:moveTo>
                <a:cubicBezTo>
                  <a:pt x="1583297" y="2030543"/>
                  <a:pt x="1583297" y="2030543"/>
                  <a:pt x="1583297" y="2031377"/>
                </a:cubicBezTo>
                <a:cubicBezTo>
                  <a:pt x="1587108" y="2030543"/>
                  <a:pt x="1589015" y="2029709"/>
                  <a:pt x="1589968" y="2029709"/>
                </a:cubicBezTo>
                <a:cubicBezTo>
                  <a:pt x="1588062" y="2029709"/>
                  <a:pt x="1588062" y="2029709"/>
                  <a:pt x="1586156" y="2029709"/>
                </a:cubicBezTo>
                <a:cubicBezTo>
                  <a:pt x="1585203" y="2029709"/>
                  <a:pt x="1584249" y="2029709"/>
                  <a:pt x="1583297" y="2029709"/>
                </a:cubicBezTo>
                <a:close/>
                <a:moveTo>
                  <a:pt x="1731693" y="2027707"/>
                </a:moveTo>
                <a:cubicBezTo>
                  <a:pt x="1722603" y="2034066"/>
                  <a:pt x="1743511" y="2029524"/>
                  <a:pt x="1727148" y="2039517"/>
                </a:cubicBezTo>
                <a:cubicBezTo>
                  <a:pt x="1724875" y="2038608"/>
                  <a:pt x="1725330" y="2036564"/>
                  <a:pt x="1725671" y="2035088"/>
                </a:cubicBezTo>
                <a:lnTo>
                  <a:pt x="1723616" y="2034115"/>
                </a:lnTo>
                <a:close/>
                <a:moveTo>
                  <a:pt x="1647734" y="2026929"/>
                </a:moveTo>
                <a:cubicBezTo>
                  <a:pt x="1642276" y="2038620"/>
                  <a:pt x="1656831" y="2029627"/>
                  <a:pt x="1651373" y="2038620"/>
                </a:cubicBezTo>
                <a:cubicBezTo>
                  <a:pt x="1655921" y="2036822"/>
                  <a:pt x="1665019" y="2028728"/>
                  <a:pt x="1665019" y="2034124"/>
                </a:cubicBezTo>
                <a:cubicBezTo>
                  <a:pt x="1657741" y="2037721"/>
                  <a:pt x="1654102" y="2041318"/>
                  <a:pt x="1649554" y="2044915"/>
                </a:cubicBezTo>
                <a:cubicBezTo>
                  <a:pt x="1645005" y="2034124"/>
                  <a:pt x="1632269" y="2057506"/>
                  <a:pt x="1624992" y="2048512"/>
                </a:cubicBezTo>
                <a:cubicBezTo>
                  <a:pt x="1630450" y="2047613"/>
                  <a:pt x="1642276" y="2044915"/>
                  <a:pt x="1638637" y="2039520"/>
                </a:cubicBezTo>
                <a:cubicBezTo>
                  <a:pt x="1629540" y="2038620"/>
                  <a:pt x="1617714" y="2053009"/>
                  <a:pt x="1614985" y="2044915"/>
                </a:cubicBezTo>
                <a:cubicBezTo>
                  <a:pt x="1629540" y="2040419"/>
                  <a:pt x="1638637" y="2036822"/>
                  <a:pt x="1647734" y="2026929"/>
                </a:cubicBezTo>
                <a:close/>
                <a:moveTo>
                  <a:pt x="1920453" y="2021370"/>
                </a:moveTo>
                <a:cubicBezTo>
                  <a:pt x="1926863" y="2025860"/>
                  <a:pt x="1917706" y="2032147"/>
                  <a:pt x="1911297" y="2033045"/>
                </a:cubicBezTo>
                <a:cubicBezTo>
                  <a:pt x="1918622" y="2027656"/>
                  <a:pt x="1913128" y="2025860"/>
                  <a:pt x="1920453" y="2021370"/>
                </a:cubicBezTo>
                <a:close/>
                <a:moveTo>
                  <a:pt x="1716053" y="2016923"/>
                </a:moveTo>
                <a:cubicBezTo>
                  <a:pt x="1716943" y="2016923"/>
                  <a:pt x="1717832" y="2018590"/>
                  <a:pt x="1717832" y="2018590"/>
                </a:cubicBezTo>
                <a:cubicBezTo>
                  <a:pt x="1716943" y="2021092"/>
                  <a:pt x="1715164" y="2021926"/>
                  <a:pt x="1714274" y="2020258"/>
                </a:cubicBezTo>
                <a:cubicBezTo>
                  <a:pt x="1713385" y="2019424"/>
                  <a:pt x="1714274" y="2018590"/>
                  <a:pt x="1714274" y="2017756"/>
                </a:cubicBezTo>
                <a:cubicBezTo>
                  <a:pt x="1714274" y="2017756"/>
                  <a:pt x="1715164" y="2016923"/>
                  <a:pt x="1716053" y="2016923"/>
                </a:cubicBezTo>
                <a:close/>
                <a:moveTo>
                  <a:pt x="1644314" y="2014699"/>
                </a:moveTo>
                <a:cubicBezTo>
                  <a:pt x="1646147" y="2017478"/>
                  <a:pt x="1647980" y="2019332"/>
                  <a:pt x="1648897" y="2021185"/>
                </a:cubicBezTo>
                <a:cubicBezTo>
                  <a:pt x="1648897" y="2023038"/>
                  <a:pt x="1647980" y="2026744"/>
                  <a:pt x="1646147" y="2026744"/>
                </a:cubicBezTo>
                <a:cubicBezTo>
                  <a:pt x="1643397" y="2027670"/>
                  <a:pt x="1640648" y="2028597"/>
                  <a:pt x="1637898" y="2029524"/>
                </a:cubicBezTo>
                <a:cubicBezTo>
                  <a:pt x="1636982" y="2030450"/>
                  <a:pt x="1635148" y="2032303"/>
                  <a:pt x="1633315" y="2034156"/>
                </a:cubicBezTo>
                <a:cubicBezTo>
                  <a:pt x="1632399" y="2032303"/>
                  <a:pt x="1632399" y="2031377"/>
                  <a:pt x="1633315" y="2030450"/>
                </a:cubicBezTo>
                <a:cubicBezTo>
                  <a:pt x="1628732" y="2032303"/>
                  <a:pt x="1625066" y="2034156"/>
                  <a:pt x="1621400" y="2036010"/>
                </a:cubicBezTo>
                <a:cubicBezTo>
                  <a:pt x="1619567" y="2036936"/>
                  <a:pt x="1616817" y="2035083"/>
                  <a:pt x="1614985" y="2034156"/>
                </a:cubicBezTo>
                <a:cubicBezTo>
                  <a:pt x="1614985" y="2034156"/>
                  <a:pt x="1614985" y="2032303"/>
                  <a:pt x="1615901" y="2031377"/>
                </a:cubicBezTo>
                <a:cubicBezTo>
                  <a:pt x="1623233" y="2021185"/>
                  <a:pt x="1634232" y="2019332"/>
                  <a:pt x="1644314" y="2014699"/>
                </a:cubicBezTo>
                <a:close/>
                <a:moveTo>
                  <a:pt x="1693472" y="2011155"/>
                </a:moveTo>
                <a:cubicBezTo>
                  <a:pt x="1698021" y="2012058"/>
                  <a:pt x="1698931" y="2010251"/>
                  <a:pt x="1698931" y="2015672"/>
                </a:cubicBezTo>
                <a:cubicBezTo>
                  <a:pt x="1692563" y="2017478"/>
                  <a:pt x="1690743" y="2024706"/>
                  <a:pt x="1688924" y="2021995"/>
                </a:cubicBezTo>
                <a:cubicBezTo>
                  <a:pt x="1697111" y="2016575"/>
                  <a:pt x="1692563" y="2014768"/>
                  <a:pt x="1693472" y="2011155"/>
                </a:cubicBezTo>
                <a:close/>
                <a:moveTo>
                  <a:pt x="324620" y="1997465"/>
                </a:moveTo>
                <a:cubicBezTo>
                  <a:pt x="321885" y="2000217"/>
                  <a:pt x="331914" y="2006638"/>
                  <a:pt x="334649" y="2011225"/>
                </a:cubicBezTo>
                <a:cubicBezTo>
                  <a:pt x="332826" y="2004803"/>
                  <a:pt x="337385" y="2009390"/>
                  <a:pt x="342855" y="2015811"/>
                </a:cubicBezTo>
                <a:cubicBezTo>
                  <a:pt x="344678" y="2009390"/>
                  <a:pt x="330091" y="2002969"/>
                  <a:pt x="324620" y="1997465"/>
                </a:cubicBezTo>
                <a:close/>
                <a:moveTo>
                  <a:pt x="351016" y="1993018"/>
                </a:moveTo>
                <a:cubicBezTo>
                  <a:pt x="347458" y="1996724"/>
                  <a:pt x="347458" y="1996724"/>
                  <a:pt x="347458" y="1996724"/>
                </a:cubicBezTo>
                <a:cubicBezTo>
                  <a:pt x="356353" y="2006916"/>
                  <a:pt x="356353" y="2006916"/>
                  <a:pt x="356353" y="2006916"/>
                </a:cubicBezTo>
                <a:cubicBezTo>
                  <a:pt x="360801" y="2005063"/>
                  <a:pt x="352795" y="1997650"/>
                  <a:pt x="351016" y="1993018"/>
                </a:cubicBezTo>
                <a:close/>
                <a:moveTo>
                  <a:pt x="1725245" y="1984678"/>
                </a:moveTo>
                <a:cubicBezTo>
                  <a:pt x="1724318" y="1985605"/>
                  <a:pt x="1724318" y="1985605"/>
                  <a:pt x="1723392" y="1985605"/>
                </a:cubicBezTo>
                <a:cubicBezTo>
                  <a:pt x="1724318" y="1986532"/>
                  <a:pt x="1725245" y="1986532"/>
                  <a:pt x="1725245" y="1986532"/>
                </a:cubicBezTo>
                <a:cubicBezTo>
                  <a:pt x="1726171" y="1986532"/>
                  <a:pt x="1726171" y="1987458"/>
                  <a:pt x="1726171" y="1987458"/>
                </a:cubicBezTo>
                <a:cubicBezTo>
                  <a:pt x="1726171" y="1986532"/>
                  <a:pt x="1726171" y="1986532"/>
                  <a:pt x="1726171" y="1986532"/>
                </a:cubicBezTo>
                <a:cubicBezTo>
                  <a:pt x="1726171" y="1986532"/>
                  <a:pt x="1726171" y="1986532"/>
                  <a:pt x="1725245" y="1986532"/>
                </a:cubicBezTo>
                <a:cubicBezTo>
                  <a:pt x="1725245" y="1986532"/>
                  <a:pt x="1725245" y="1985605"/>
                  <a:pt x="1725245" y="1984678"/>
                </a:cubicBezTo>
                <a:close/>
                <a:moveTo>
                  <a:pt x="1827073" y="1982455"/>
                </a:moveTo>
                <a:cubicBezTo>
                  <a:pt x="1828046" y="1983289"/>
                  <a:pt x="1829019" y="1984122"/>
                  <a:pt x="1829019" y="1984957"/>
                </a:cubicBezTo>
                <a:cubicBezTo>
                  <a:pt x="1829019" y="1984957"/>
                  <a:pt x="1828046" y="1985790"/>
                  <a:pt x="1827073" y="1985790"/>
                </a:cubicBezTo>
                <a:cubicBezTo>
                  <a:pt x="1827073" y="1984957"/>
                  <a:pt x="1825127" y="1984957"/>
                  <a:pt x="1825127" y="1984122"/>
                </a:cubicBezTo>
                <a:cubicBezTo>
                  <a:pt x="1825127" y="1983289"/>
                  <a:pt x="1826100" y="1982455"/>
                  <a:pt x="1827073" y="1982455"/>
                </a:cubicBezTo>
                <a:close/>
                <a:moveTo>
                  <a:pt x="1768978" y="1973931"/>
                </a:moveTo>
                <a:cubicBezTo>
                  <a:pt x="1763419" y="1973004"/>
                  <a:pt x="1760639" y="1976710"/>
                  <a:pt x="1761566" y="1982269"/>
                </a:cubicBezTo>
                <a:cubicBezTo>
                  <a:pt x="1761566" y="1982269"/>
                  <a:pt x="1761566" y="1983196"/>
                  <a:pt x="1761566" y="1984123"/>
                </a:cubicBezTo>
                <a:cubicBezTo>
                  <a:pt x="1763419" y="1981343"/>
                  <a:pt x="1765272" y="1979490"/>
                  <a:pt x="1768978" y="1975784"/>
                </a:cubicBezTo>
                <a:cubicBezTo>
                  <a:pt x="1770831" y="1978563"/>
                  <a:pt x="1772685" y="1979490"/>
                  <a:pt x="1774537" y="1978563"/>
                </a:cubicBezTo>
                <a:cubicBezTo>
                  <a:pt x="1774537" y="1976710"/>
                  <a:pt x="1772685" y="1973931"/>
                  <a:pt x="1768978" y="1973931"/>
                </a:cubicBezTo>
                <a:close/>
                <a:moveTo>
                  <a:pt x="1728729" y="1967445"/>
                </a:moveTo>
                <a:cubicBezTo>
                  <a:pt x="1727728" y="1968445"/>
                  <a:pt x="1727728" y="1969446"/>
                  <a:pt x="1726727" y="1969446"/>
                </a:cubicBezTo>
                <a:cubicBezTo>
                  <a:pt x="1727728" y="1970447"/>
                  <a:pt x="1727728" y="1971447"/>
                  <a:pt x="1728729" y="1972448"/>
                </a:cubicBezTo>
                <a:cubicBezTo>
                  <a:pt x="1729729" y="1971447"/>
                  <a:pt x="1730730" y="1971447"/>
                  <a:pt x="1731731" y="1971447"/>
                </a:cubicBezTo>
                <a:cubicBezTo>
                  <a:pt x="1730730" y="1970447"/>
                  <a:pt x="1730730" y="1969446"/>
                  <a:pt x="1729729" y="1969446"/>
                </a:cubicBezTo>
                <a:cubicBezTo>
                  <a:pt x="1729729" y="1968445"/>
                  <a:pt x="1729729" y="1968445"/>
                  <a:pt x="1728729" y="1967445"/>
                </a:cubicBezTo>
                <a:close/>
                <a:moveTo>
                  <a:pt x="2025878" y="1962441"/>
                </a:moveTo>
                <a:cubicBezTo>
                  <a:pt x="2025878" y="1968765"/>
                  <a:pt x="2028599" y="1974185"/>
                  <a:pt x="2025878" y="1981412"/>
                </a:cubicBezTo>
                <a:cubicBezTo>
                  <a:pt x="2022249" y="1980509"/>
                  <a:pt x="2018621" y="1976895"/>
                  <a:pt x="2014086" y="1981412"/>
                </a:cubicBezTo>
                <a:cubicBezTo>
                  <a:pt x="2013179" y="1985026"/>
                  <a:pt x="1995945" y="2005804"/>
                  <a:pt x="1994131" y="2000384"/>
                </a:cubicBezTo>
                <a:cubicBezTo>
                  <a:pt x="1998666" y="1993156"/>
                  <a:pt x="2004109" y="1988640"/>
                  <a:pt x="2010458" y="1982316"/>
                </a:cubicBezTo>
                <a:cubicBezTo>
                  <a:pt x="2003202" y="1985026"/>
                  <a:pt x="2020435" y="1964248"/>
                  <a:pt x="2025878" y="1962441"/>
                </a:cubicBezTo>
                <a:close/>
                <a:moveTo>
                  <a:pt x="337237" y="1949655"/>
                </a:moveTo>
                <a:cubicBezTo>
                  <a:pt x="333560" y="1954102"/>
                  <a:pt x="344593" y="1957660"/>
                  <a:pt x="351029" y="1966555"/>
                </a:cubicBezTo>
                <a:cubicBezTo>
                  <a:pt x="352868" y="1964776"/>
                  <a:pt x="355626" y="1967445"/>
                  <a:pt x="357465" y="1964776"/>
                </a:cubicBezTo>
                <a:cubicBezTo>
                  <a:pt x="350110" y="1959439"/>
                  <a:pt x="342754" y="1953213"/>
                  <a:pt x="337237" y="1949655"/>
                </a:cubicBezTo>
                <a:close/>
                <a:moveTo>
                  <a:pt x="268168" y="1946669"/>
                </a:moveTo>
                <a:cubicBezTo>
                  <a:pt x="273588" y="1951199"/>
                  <a:pt x="288043" y="1962070"/>
                  <a:pt x="281719" y="1950293"/>
                </a:cubicBezTo>
                <a:cubicBezTo>
                  <a:pt x="288946" y="1958447"/>
                  <a:pt x="297980" y="1962976"/>
                  <a:pt x="297980" y="1970224"/>
                </a:cubicBezTo>
                <a:cubicBezTo>
                  <a:pt x="292560" y="1967506"/>
                  <a:pt x="282622" y="1957541"/>
                  <a:pt x="284429" y="1966600"/>
                </a:cubicBezTo>
                <a:cubicBezTo>
                  <a:pt x="282622" y="1959352"/>
                  <a:pt x="261844" y="1945763"/>
                  <a:pt x="268168" y="1946669"/>
                </a:cubicBezTo>
                <a:close/>
                <a:moveTo>
                  <a:pt x="299092" y="1940204"/>
                </a:moveTo>
                <a:cubicBezTo>
                  <a:pt x="299092" y="1952056"/>
                  <a:pt x="315419" y="1968467"/>
                  <a:pt x="326303" y="1973026"/>
                </a:cubicBezTo>
                <a:cubicBezTo>
                  <a:pt x="328117" y="1985790"/>
                  <a:pt x="331746" y="1996731"/>
                  <a:pt x="350794" y="2008584"/>
                </a:cubicBezTo>
                <a:cubicBezTo>
                  <a:pt x="348072" y="2000378"/>
                  <a:pt x="330839" y="1989437"/>
                  <a:pt x="337188" y="1978496"/>
                </a:cubicBezTo>
                <a:cubicBezTo>
                  <a:pt x="319954" y="1962085"/>
                  <a:pt x="309069" y="1946586"/>
                  <a:pt x="299092" y="1940204"/>
                </a:cubicBezTo>
                <a:close/>
                <a:moveTo>
                  <a:pt x="318286" y="1932421"/>
                </a:moveTo>
                <a:cubicBezTo>
                  <a:pt x="314658" y="1935108"/>
                  <a:pt x="325543" y="1946751"/>
                  <a:pt x="330078" y="1948543"/>
                </a:cubicBezTo>
                <a:cubicBezTo>
                  <a:pt x="331892" y="1944064"/>
                  <a:pt x="329171" y="1938690"/>
                  <a:pt x="323728" y="1932421"/>
                </a:cubicBezTo>
                <a:cubicBezTo>
                  <a:pt x="321914" y="1933316"/>
                  <a:pt x="320100" y="1935108"/>
                  <a:pt x="318286" y="1932421"/>
                </a:cubicBezTo>
                <a:close/>
                <a:moveTo>
                  <a:pt x="267404" y="1892950"/>
                </a:moveTo>
                <a:cubicBezTo>
                  <a:pt x="267404" y="1902037"/>
                  <a:pt x="278222" y="1907489"/>
                  <a:pt x="275518" y="1914759"/>
                </a:cubicBezTo>
                <a:cubicBezTo>
                  <a:pt x="285434" y="1925664"/>
                  <a:pt x="290843" y="1928390"/>
                  <a:pt x="295351" y="1940204"/>
                </a:cubicBezTo>
                <a:cubicBezTo>
                  <a:pt x="300760" y="1934752"/>
                  <a:pt x="300760" y="1934752"/>
                  <a:pt x="300760" y="1934752"/>
                </a:cubicBezTo>
                <a:cubicBezTo>
                  <a:pt x="289040" y="1924755"/>
                  <a:pt x="280025" y="1905672"/>
                  <a:pt x="267404" y="1892950"/>
                </a:cubicBezTo>
                <a:close/>
                <a:moveTo>
                  <a:pt x="1880417" y="1882953"/>
                </a:moveTo>
                <a:cubicBezTo>
                  <a:pt x="1879169" y="1883067"/>
                  <a:pt x="1877579" y="1883293"/>
                  <a:pt x="1876218" y="1883293"/>
                </a:cubicBezTo>
                <a:cubicBezTo>
                  <a:pt x="1876218" y="1883293"/>
                  <a:pt x="1876218" y="1883293"/>
                  <a:pt x="1876218" y="1884199"/>
                </a:cubicBezTo>
                <a:cubicBezTo>
                  <a:pt x="1876218" y="1884199"/>
                  <a:pt x="1875310" y="1885106"/>
                  <a:pt x="1874401" y="1885106"/>
                </a:cubicBezTo>
                <a:cubicBezTo>
                  <a:pt x="1874401" y="1886012"/>
                  <a:pt x="1874401" y="1886012"/>
                  <a:pt x="1874401" y="1886012"/>
                </a:cubicBezTo>
                <a:cubicBezTo>
                  <a:pt x="1873493" y="1886919"/>
                  <a:pt x="1873493" y="1888732"/>
                  <a:pt x="1873493" y="1889638"/>
                </a:cubicBezTo>
                <a:cubicBezTo>
                  <a:pt x="1878942" y="1900515"/>
                  <a:pt x="1888930" y="1908673"/>
                  <a:pt x="1889838" y="1922269"/>
                </a:cubicBezTo>
                <a:cubicBezTo>
                  <a:pt x="1889838" y="1923175"/>
                  <a:pt x="1894378" y="1924082"/>
                  <a:pt x="1896194" y="1923175"/>
                </a:cubicBezTo>
                <a:cubicBezTo>
                  <a:pt x="1898010" y="1923175"/>
                  <a:pt x="1900734" y="1920456"/>
                  <a:pt x="1899826" y="1919550"/>
                </a:cubicBezTo>
                <a:cubicBezTo>
                  <a:pt x="1897102" y="1905954"/>
                  <a:pt x="1890746" y="1894170"/>
                  <a:pt x="1882574" y="1883293"/>
                </a:cubicBezTo>
                <a:cubicBezTo>
                  <a:pt x="1882574" y="1882840"/>
                  <a:pt x="1881666" y="1882840"/>
                  <a:pt x="1880417" y="1882953"/>
                </a:cubicBezTo>
                <a:close/>
                <a:moveTo>
                  <a:pt x="1892914" y="1868952"/>
                </a:moveTo>
                <a:cubicBezTo>
                  <a:pt x="1890874" y="1868952"/>
                  <a:pt x="1889060" y="1869415"/>
                  <a:pt x="1889060" y="1870342"/>
                </a:cubicBezTo>
                <a:cubicBezTo>
                  <a:pt x="1889967" y="1872195"/>
                  <a:pt x="1889967" y="1874048"/>
                  <a:pt x="1890874" y="1875901"/>
                </a:cubicBezTo>
                <a:cubicBezTo>
                  <a:pt x="1893595" y="1878681"/>
                  <a:pt x="1896316" y="1882387"/>
                  <a:pt x="1900851" y="1882387"/>
                </a:cubicBezTo>
                <a:cubicBezTo>
                  <a:pt x="1900851" y="1882387"/>
                  <a:pt x="1901758" y="1883313"/>
                  <a:pt x="1901758" y="1883313"/>
                </a:cubicBezTo>
                <a:cubicBezTo>
                  <a:pt x="1901758" y="1885167"/>
                  <a:pt x="1901758" y="1887947"/>
                  <a:pt x="1906294" y="1887947"/>
                </a:cubicBezTo>
                <a:cubicBezTo>
                  <a:pt x="1906294" y="1887947"/>
                  <a:pt x="1906294" y="1885167"/>
                  <a:pt x="1906294" y="1885167"/>
                </a:cubicBezTo>
                <a:cubicBezTo>
                  <a:pt x="1904480" y="1884240"/>
                  <a:pt x="1903573" y="1883313"/>
                  <a:pt x="1901758" y="1883313"/>
                </a:cubicBezTo>
                <a:cubicBezTo>
                  <a:pt x="1901758" y="1882387"/>
                  <a:pt x="1901758" y="1882387"/>
                  <a:pt x="1901758" y="1882387"/>
                </a:cubicBezTo>
                <a:cubicBezTo>
                  <a:pt x="1901758" y="1882387"/>
                  <a:pt x="1900851" y="1882387"/>
                  <a:pt x="1900851" y="1882387"/>
                </a:cubicBezTo>
                <a:cubicBezTo>
                  <a:pt x="1900851" y="1877754"/>
                  <a:pt x="1901758" y="1874048"/>
                  <a:pt x="1898130" y="1870342"/>
                </a:cubicBezTo>
                <a:cubicBezTo>
                  <a:pt x="1897223" y="1869415"/>
                  <a:pt x="1894955" y="1868952"/>
                  <a:pt x="1892914" y="1868952"/>
                </a:cubicBezTo>
                <a:close/>
                <a:moveTo>
                  <a:pt x="1915189" y="1862373"/>
                </a:moveTo>
                <a:cubicBezTo>
                  <a:pt x="1913336" y="1862373"/>
                  <a:pt x="1911482" y="1864226"/>
                  <a:pt x="1909629" y="1865153"/>
                </a:cubicBezTo>
                <a:cubicBezTo>
                  <a:pt x="1911482" y="1866079"/>
                  <a:pt x="1913336" y="1867006"/>
                  <a:pt x="1915189" y="1867933"/>
                </a:cubicBezTo>
                <a:cubicBezTo>
                  <a:pt x="1917042" y="1867006"/>
                  <a:pt x="1918895" y="1866079"/>
                  <a:pt x="1920748" y="1865153"/>
                </a:cubicBezTo>
                <a:cubicBezTo>
                  <a:pt x="1918895" y="1864226"/>
                  <a:pt x="1917042" y="1862373"/>
                  <a:pt x="1915189" y="1862373"/>
                </a:cubicBezTo>
                <a:close/>
                <a:moveTo>
                  <a:pt x="205655" y="1848475"/>
                </a:moveTo>
                <a:cubicBezTo>
                  <a:pt x="211135" y="1851204"/>
                  <a:pt x="208395" y="1855753"/>
                  <a:pt x="215702" y="1863030"/>
                </a:cubicBezTo>
                <a:cubicBezTo>
                  <a:pt x="213875" y="1868489"/>
                  <a:pt x="202915" y="1863030"/>
                  <a:pt x="203829" y="1856662"/>
                </a:cubicBezTo>
                <a:cubicBezTo>
                  <a:pt x="206569" y="1859391"/>
                  <a:pt x="209308" y="1861211"/>
                  <a:pt x="211135" y="1862121"/>
                </a:cubicBezTo>
                <a:cubicBezTo>
                  <a:pt x="212962" y="1859391"/>
                  <a:pt x="203829" y="1850294"/>
                  <a:pt x="205655" y="1848475"/>
                </a:cubicBezTo>
                <a:close/>
                <a:moveTo>
                  <a:pt x="1947988" y="1835133"/>
                </a:moveTo>
                <a:cubicBezTo>
                  <a:pt x="1943422" y="1835133"/>
                  <a:pt x="1943422" y="1837854"/>
                  <a:pt x="1943422" y="1839668"/>
                </a:cubicBezTo>
                <a:cubicBezTo>
                  <a:pt x="1943422" y="1839668"/>
                  <a:pt x="1943422" y="1840575"/>
                  <a:pt x="1942509" y="1840575"/>
                </a:cubicBezTo>
                <a:cubicBezTo>
                  <a:pt x="1937942" y="1840575"/>
                  <a:pt x="1935202" y="1843296"/>
                  <a:pt x="1936115" y="1848739"/>
                </a:cubicBezTo>
                <a:cubicBezTo>
                  <a:pt x="1937028" y="1850553"/>
                  <a:pt x="1938855" y="1851460"/>
                  <a:pt x="1939769" y="1852367"/>
                </a:cubicBezTo>
                <a:cubicBezTo>
                  <a:pt x="1940682" y="1851460"/>
                  <a:pt x="1942509" y="1851460"/>
                  <a:pt x="1942509" y="1850553"/>
                </a:cubicBezTo>
                <a:cubicBezTo>
                  <a:pt x="1942509" y="1846924"/>
                  <a:pt x="1942509" y="1844203"/>
                  <a:pt x="1942509" y="1840575"/>
                </a:cubicBezTo>
                <a:cubicBezTo>
                  <a:pt x="1943422" y="1840575"/>
                  <a:pt x="1943422" y="1840575"/>
                  <a:pt x="1943422" y="1840575"/>
                </a:cubicBezTo>
                <a:cubicBezTo>
                  <a:pt x="1943422" y="1840575"/>
                  <a:pt x="1943422" y="1840575"/>
                  <a:pt x="1943422" y="1839668"/>
                </a:cubicBezTo>
                <a:cubicBezTo>
                  <a:pt x="1945248" y="1839668"/>
                  <a:pt x="1946162" y="1838761"/>
                  <a:pt x="1947988" y="1837854"/>
                </a:cubicBezTo>
                <a:cubicBezTo>
                  <a:pt x="1947988" y="1837854"/>
                  <a:pt x="1947988" y="1835133"/>
                  <a:pt x="1947988" y="1835133"/>
                </a:cubicBezTo>
                <a:close/>
                <a:moveTo>
                  <a:pt x="180157" y="1808352"/>
                </a:moveTo>
                <a:cubicBezTo>
                  <a:pt x="182783" y="1809410"/>
                  <a:pt x="185980" y="1812468"/>
                  <a:pt x="187350" y="1816231"/>
                </a:cubicBezTo>
                <a:cubicBezTo>
                  <a:pt x="182783" y="1812468"/>
                  <a:pt x="174563" y="1813409"/>
                  <a:pt x="176390" y="1812468"/>
                </a:cubicBezTo>
                <a:cubicBezTo>
                  <a:pt x="175476" y="1808234"/>
                  <a:pt x="177531" y="1807293"/>
                  <a:pt x="180157" y="1808352"/>
                </a:cubicBezTo>
                <a:close/>
                <a:moveTo>
                  <a:pt x="148435" y="1764842"/>
                </a:moveTo>
                <a:cubicBezTo>
                  <a:pt x="147646" y="1764431"/>
                  <a:pt x="146899" y="1764714"/>
                  <a:pt x="146211" y="1766074"/>
                </a:cubicBezTo>
                <a:cubicBezTo>
                  <a:pt x="149884" y="1767885"/>
                  <a:pt x="153558" y="1776039"/>
                  <a:pt x="158151" y="1782381"/>
                </a:cubicBezTo>
                <a:cubicBezTo>
                  <a:pt x="159988" y="1781475"/>
                  <a:pt x="161825" y="1782381"/>
                  <a:pt x="164580" y="1785099"/>
                </a:cubicBezTo>
                <a:cubicBezTo>
                  <a:pt x="167336" y="1783287"/>
                  <a:pt x="163662" y="1777851"/>
                  <a:pt x="159988" y="1771509"/>
                </a:cubicBezTo>
                <a:cubicBezTo>
                  <a:pt x="159988" y="1777851"/>
                  <a:pt x="156314" y="1771509"/>
                  <a:pt x="156314" y="1776945"/>
                </a:cubicBezTo>
                <a:cubicBezTo>
                  <a:pt x="153558" y="1773548"/>
                  <a:pt x="150803" y="1766074"/>
                  <a:pt x="148435" y="1764842"/>
                </a:cubicBezTo>
                <a:close/>
                <a:moveTo>
                  <a:pt x="2100685" y="1757858"/>
                </a:moveTo>
                <a:cubicBezTo>
                  <a:pt x="2101611" y="1758785"/>
                  <a:pt x="2102538" y="1759711"/>
                  <a:pt x="2102538" y="1760637"/>
                </a:cubicBezTo>
                <a:cubicBezTo>
                  <a:pt x="2103464" y="1763417"/>
                  <a:pt x="2105318" y="1766197"/>
                  <a:pt x="2101611" y="1768977"/>
                </a:cubicBezTo>
                <a:cubicBezTo>
                  <a:pt x="2099758" y="1768050"/>
                  <a:pt x="2096978" y="1767123"/>
                  <a:pt x="2096978" y="1766197"/>
                </a:cubicBezTo>
                <a:cubicBezTo>
                  <a:pt x="2097905" y="1763417"/>
                  <a:pt x="2099758" y="1760637"/>
                  <a:pt x="2100685" y="1757858"/>
                </a:cubicBezTo>
                <a:close/>
                <a:moveTo>
                  <a:pt x="1966970" y="1750631"/>
                </a:moveTo>
                <a:cubicBezTo>
                  <a:pt x="1966017" y="1752484"/>
                  <a:pt x="1965064" y="1754337"/>
                  <a:pt x="1964111" y="1756190"/>
                </a:cubicBezTo>
                <a:cubicBezTo>
                  <a:pt x="1964111" y="1758970"/>
                  <a:pt x="1964111" y="1761750"/>
                  <a:pt x="1968876" y="1760823"/>
                </a:cubicBezTo>
                <a:cubicBezTo>
                  <a:pt x="1969829" y="1760823"/>
                  <a:pt x="1970782" y="1758043"/>
                  <a:pt x="1970782" y="1756190"/>
                </a:cubicBezTo>
                <a:cubicBezTo>
                  <a:pt x="1969829" y="1755264"/>
                  <a:pt x="1969829" y="1754337"/>
                  <a:pt x="1968876" y="1753411"/>
                </a:cubicBezTo>
                <a:cubicBezTo>
                  <a:pt x="1968876" y="1752484"/>
                  <a:pt x="1967923" y="1751558"/>
                  <a:pt x="1966970" y="1750631"/>
                </a:cubicBezTo>
                <a:close/>
                <a:moveTo>
                  <a:pt x="2038566" y="1737786"/>
                </a:moveTo>
                <a:cubicBezTo>
                  <a:pt x="2042219" y="1738693"/>
                  <a:pt x="2045872" y="1744135"/>
                  <a:pt x="2045872" y="1745042"/>
                </a:cubicBezTo>
                <a:cubicBezTo>
                  <a:pt x="2039479" y="1752299"/>
                  <a:pt x="2048612" y="1758648"/>
                  <a:pt x="2047699" y="1765904"/>
                </a:cubicBezTo>
                <a:cubicBezTo>
                  <a:pt x="2047699" y="1766811"/>
                  <a:pt x="2045872" y="1767718"/>
                  <a:pt x="2044959" y="1769533"/>
                </a:cubicBezTo>
                <a:cubicBezTo>
                  <a:pt x="2042219" y="1767718"/>
                  <a:pt x="2040393" y="1765904"/>
                  <a:pt x="2037653" y="1764997"/>
                </a:cubicBezTo>
                <a:cubicBezTo>
                  <a:pt x="2024866" y="1757741"/>
                  <a:pt x="2023039" y="1752299"/>
                  <a:pt x="2031260" y="1741414"/>
                </a:cubicBezTo>
                <a:cubicBezTo>
                  <a:pt x="2033086" y="1739600"/>
                  <a:pt x="2034913" y="1735065"/>
                  <a:pt x="2038566" y="1737786"/>
                </a:cubicBezTo>
                <a:close/>
                <a:moveTo>
                  <a:pt x="133778" y="1733397"/>
                </a:moveTo>
                <a:cubicBezTo>
                  <a:pt x="132868" y="1742570"/>
                  <a:pt x="137417" y="1744405"/>
                  <a:pt x="141965" y="1751743"/>
                </a:cubicBezTo>
                <a:cubicBezTo>
                  <a:pt x="142875" y="1742570"/>
                  <a:pt x="138326" y="1740735"/>
                  <a:pt x="133778" y="1733397"/>
                </a:cubicBezTo>
                <a:close/>
                <a:moveTo>
                  <a:pt x="2129682" y="1721514"/>
                </a:moveTo>
                <a:cubicBezTo>
                  <a:pt x="2133356" y="1720611"/>
                  <a:pt x="2138867" y="1724224"/>
                  <a:pt x="2138867" y="1728741"/>
                </a:cubicBezTo>
                <a:cubicBezTo>
                  <a:pt x="2139785" y="1736872"/>
                  <a:pt x="2137949" y="1741389"/>
                  <a:pt x="2132438" y="1741389"/>
                </a:cubicBezTo>
                <a:cubicBezTo>
                  <a:pt x="2128763" y="1742292"/>
                  <a:pt x="2120497" y="1735968"/>
                  <a:pt x="2119578" y="1733258"/>
                </a:cubicBezTo>
                <a:cubicBezTo>
                  <a:pt x="2118660" y="1729645"/>
                  <a:pt x="2124171" y="1723321"/>
                  <a:pt x="2129682" y="1721514"/>
                </a:cubicBezTo>
                <a:close/>
                <a:moveTo>
                  <a:pt x="2066217" y="1695038"/>
                </a:moveTo>
                <a:cubicBezTo>
                  <a:pt x="2066217" y="1695943"/>
                  <a:pt x="2068070" y="1696848"/>
                  <a:pt x="2068070" y="1697754"/>
                </a:cubicBezTo>
                <a:cubicBezTo>
                  <a:pt x="2068070" y="1705902"/>
                  <a:pt x="2068070" y="1714956"/>
                  <a:pt x="2068070" y="1724010"/>
                </a:cubicBezTo>
                <a:cubicBezTo>
                  <a:pt x="2068070" y="1724915"/>
                  <a:pt x="2067143" y="1726726"/>
                  <a:pt x="2066217" y="1726726"/>
                </a:cubicBezTo>
                <a:cubicBezTo>
                  <a:pt x="2065290" y="1726726"/>
                  <a:pt x="2064364" y="1725820"/>
                  <a:pt x="2063437" y="1724915"/>
                </a:cubicBezTo>
                <a:cubicBezTo>
                  <a:pt x="2054171" y="1717672"/>
                  <a:pt x="2054171" y="1715861"/>
                  <a:pt x="2059731" y="1705902"/>
                </a:cubicBezTo>
                <a:cubicBezTo>
                  <a:pt x="2061584" y="1703186"/>
                  <a:pt x="2062511" y="1699565"/>
                  <a:pt x="2063437" y="1696848"/>
                </a:cubicBezTo>
                <a:cubicBezTo>
                  <a:pt x="2064364" y="1695943"/>
                  <a:pt x="2065290" y="1695943"/>
                  <a:pt x="2066217" y="1695038"/>
                </a:cubicBezTo>
                <a:close/>
                <a:moveTo>
                  <a:pt x="141763" y="1688922"/>
                </a:moveTo>
                <a:cubicBezTo>
                  <a:pt x="149917" y="1705260"/>
                  <a:pt x="151729" y="1721598"/>
                  <a:pt x="159883" y="1733397"/>
                </a:cubicBezTo>
                <a:cubicBezTo>
                  <a:pt x="164412" y="1733397"/>
                  <a:pt x="161694" y="1727043"/>
                  <a:pt x="166224" y="1727043"/>
                </a:cubicBezTo>
                <a:cubicBezTo>
                  <a:pt x="161694" y="1724320"/>
                  <a:pt x="158071" y="1709798"/>
                  <a:pt x="153541" y="1714336"/>
                </a:cubicBezTo>
                <a:cubicBezTo>
                  <a:pt x="156258" y="1707983"/>
                  <a:pt x="146293" y="1697091"/>
                  <a:pt x="141763" y="1688922"/>
                </a:cubicBezTo>
                <a:close/>
                <a:moveTo>
                  <a:pt x="135648" y="1672403"/>
                </a:moveTo>
                <a:cubicBezTo>
                  <a:pt x="141948" y="1682450"/>
                  <a:pt x="140148" y="1681536"/>
                  <a:pt x="145548" y="1693410"/>
                </a:cubicBezTo>
                <a:cubicBezTo>
                  <a:pt x="150049" y="1696150"/>
                  <a:pt x="154549" y="1691583"/>
                  <a:pt x="148249" y="1682450"/>
                </a:cubicBezTo>
                <a:cubicBezTo>
                  <a:pt x="143748" y="1693410"/>
                  <a:pt x="143748" y="1670577"/>
                  <a:pt x="135648" y="1672403"/>
                </a:cubicBezTo>
                <a:close/>
                <a:moveTo>
                  <a:pt x="2165087" y="1658700"/>
                </a:moveTo>
                <a:cubicBezTo>
                  <a:pt x="2166912" y="1659609"/>
                  <a:pt x="2169649" y="1659609"/>
                  <a:pt x="2171473" y="1660519"/>
                </a:cubicBezTo>
                <a:cubicBezTo>
                  <a:pt x="2171473" y="1661429"/>
                  <a:pt x="2170561" y="1665068"/>
                  <a:pt x="2169649" y="1665977"/>
                </a:cubicBezTo>
                <a:cubicBezTo>
                  <a:pt x="2162350" y="1672345"/>
                  <a:pt x="2157789" y="1679623"/>
                  <a:pt x="2159614" y="1689630"/>
                </a:cubicBezTo>
                <a:cubicBezTo>
                  <a:pt x="2160526" y="1694178"/>
                  <a:pt x="2160526" y="1698727"/>
                  <a:pt x="2159614" y="1703275"/>
                </a:cubicBezTo>
                <a:cubicBezTo>
                  <a:pt x="2159614" y="1705095"/>
                  <a:pt x="2156877" y="1706914"/>
                  <a:pt x="2155052" y="1706914"/>
                </a:cubicBezTo>
                <a:cubicBezTo>
                  <a:pt x="2145929" y="1707824"/>
                  <a:pt x="2135894" y="1695998"/>
                  <a:pt x="2140455" y="1689630"/>
                </a:cubicBezTo>
                <a:cubicBezTo>
                  <a:pt x="2145017" y="1683262"/>
                  <a:pt x="2145017" y="1676894"/>
                  <a:pt x="2146841" y="1670526"/>
                </a:cubicBezTo>
                <a:cubicBezTo>
                  <a:pt x="2149578" y="1662338"/>
                  <a:pt x="2155052" y="1657790"/>
                  <a:pt x="2165087" y="1658700"/>
                </a:cubicBezTo>
                <a:close/>
                <a:moveTo>
                  <a:pt x="2100333" y="1637142"/>
                </a:moveTo>
                <a:cubicBezTo>
                  <a:pt x="2103723" y="1636573"/>
                  <a:pt x="2107443" y="1636744"/>
                  <a:pt x="2111564" y="1637882"/>
                </a:cubicBezTo>
                <a:cubicBezTo>
                  <a:pt x="2113395" y="1638792"/>
                  <a:pt x="2116142" y="1639703"/>
                  <a:pt x="2117057" y="1641524"/>
                </a:cubicBezTo>
                <a:cubicBezTo>
                  <a:pt x="2117973" y="1644256"/>
                  <a:pt x="2117973" y="1647898"/>
                  <a:pt x="2118889" y="1655183"/>
                </a:cubicBezTo>
                <a:cubicBezTo>
                  <a:pt x="2122551" y="1665200"/>
                  <a:pt x="2112479" y="1673395"/>
                  <a:pt x="2108817" y="1684321"/>
                </a:cubicBezTo>
                <a:cubicBezTo>
                  <a:pt x="2107901" y="1685232"/>
                  <a:pt x="2103322" y="1686143"/>
                  <a:pt x="2102407" y="1685232"/>
                </a:cubicBezTo>
                <a:cubicBezTo>
                  <a:pt x="2094166" y="1677948"/>
                  <a:pt x="2085009" y="1670663"/>
                  <a:pt x="2077684" y="1662468"/>
                </a:cubicBezTo>
                <a:cubicBezTo>
                  <a:pt x="2075853" y="1660646"/>
                  <a:pt x="2075853" y="1657004"/>
                  <a:pt x="2076769" y="1656093"/>
                </a:cubicBezTo>
                <a:cubicBezTo>
                  <a:pt x="2082949" y="1647215"/>
                  <a:pt x="2090160" y="1638850"/>
                  <a:pt x="2100333" y="1637142"/>
                </a:cubicBezTo>
                <a:close/>
                <a:moveTo>
                  <a:pt x="130158" y="1632217"/>
                </a:moveTo>
                <a:cubicBezTo>
                  <a:pt x="125641" y="1633144"/>
                  <a:pt x="128351" y="1643336"/>
                  <a:pt x="131965" y="1646116"/>
                </a:cubicBezTo>
                <a:cubicBezTo>
                  <a:pt x="132868" y="1643336"/>
                  <a:pt x="131965" y="1638703"/>
                  <a:pt x="130158" y="1632217"/>
                </a:cubicBezTo>
                <a:close/>
                <a:moveTo>
                  <a:pt x="2106874" y="1611648"/>
                </a:moveTo>
                <a:cubicBezTo>
                  <a:pt x="2112211" y="1611648"/>
                  <a:pt x="2117548" y="1620718"/>
                  <a:pt x="2116659" y="1626161"/>
                </a:cubicBezTo>
                <a:cubicBezTo>
                  <a:pt x="2116659" y="1627975"/>
                  <a:pt x="2115769" y="1627975"/>
                  <a:pt x="2114880" y="1628882"/>
                </a:cubicBezTo>
                <a:cubicBezTo>
                  <a:pt x="2110432" y="1628882"/>
                  <a:pt x="2104206" y="1619811"/>
                  <a:pt x="2104206" y="1613462"/>
                </a:cubicBezTo>
                <a:cubicBezTo>
                  <a:pt x="2105095" y="1612555"/>
                  <a:pt x="2105985" y="1611648"/>
                  <a:pt x="2106874" y="1611648"/>
                </a:cubicBezTo>
                <a:close/>
                <a:moveTo>
                  <a:pt x="92730" y="1591753"/>
                </a:moveTo>
                <a:cubicBezTo>
                  <a:pt x="85614" y="1589966"/>
                  <a:pt x="94509" y="1614983"/>
                  <a:pt x="98956" y="1609623"/>
                </a:cubicBezTo>
                <a:cubicBezTo>
                  <a:pt x="94509" y="1600688"/>
                  <a:pt x="98067" y="1596220"/>
                  <a:pt x="92730" y="1591753"/>
                </a:cubicBezTo>
                <a:close/>
                <a:moveTo>
                  <a:pt x="128374" y="1584963"/>
                </a:moveTo>
                <a:cubicBezTo>
                  <a:pt x="123973" y="1586816"/>
                  <a:pt x="131015" y="1603494"/>
                  <a:pt x="134536" y="1607200"/>
                </a:cubicBezTo>
                <a:cubicBezTo>
                  <a:pt x="134536" y="1599788"/>
                  <a:pt x="131015" y="1597008"/>
                  <a:pt x="128374" y="1584963"/>
                </a:cubicBezTo>
                <a:close/>
                <a:moveTo>
                  <a:pt x="74495" y="1569953"/>
                </a:moveTo>
                <a:cubicBezTo>
                  <a:pt x="79030" y="1579960"/>
                  <a:pt x="84473" y="1589966"/>
                  <a:pt x="91729" y="1585418"/>
                </a:cubicBezTo>
                <a:cubicBezTo>
                  <a:pt x="86287" y="1581779"/>
                  <a:pt x="80844" y="1569953"/>
                  <a:pt x="74495" y="1569953"/>
                </a:cubicBezTo>
                <a:close/>
                <a:moveTo>
                  <a:pt x="2183214" y="1563631"/>
                </a:moveTo>
                <a:cubicBezTo>
                  <a:pt x="2185045" y="1562726"/>
                  <a:pt x="2187792" y="1564536"/>
                  <a:pt x="2187792" y="1566347"/>
                </a:cubicBezTo>
                <a:cubicBezTo>
                  <a:pt x="2188707" y="1569969"/>
                  <a:pt x="2187792" y="1572685"/>
                  <a:pt x="2187792" y="1576306"/>
                </a:cubicBezTo>
                <a:cubicBezTo>
                  <a:pt x="2187792" y="1580833"/>
                  <a:pt x="2187792" y="1585360"/>
                  <a:pt x="2186876" y="1589887"/>
                </a:cubicBezTo>
                <a:cubicBezTo>
                  <a:pt x="2186876" y="1593509"/>
                  <a:pt x="2185045" y="1594414"/>
                  <a:pt x="2183214" y="1593509"/>
                </a:cubicBezTo>
                <a:cubicBezTo>
                  <a:pt x="2176804" y="1588982"/>
                  <a:pt x="2173141" y="1583549"/>
                  <a:pt x="2174057" y="1576306"/>
                </a:cubicBezTo>
                <a:cubicBezTo>
                  <a:pt x="2174057" y="1571779"/>
                  <a:pt x="2178635" y="1564536"/>
                  <a:pt x="2183214" y="1563631"/>
                </a:cubicBezTo>
                <a:close/>
                <a:moveTo>
                  <a:pt x="117232" y="1562726"/>
                </a:moveTo>
                <a:cubicBezTo>
                  <a:pt x="116329" y="1567253"/>
                  <a:pt x="119039" y="1581739"/>
                  <a:pt x="112716" y="1567253"/>
                </a:cubicBezTo>
                <a:cubicBezTo>
                  <a:pt x="107295" y="1572685"/>
                  <a:pt x="117232" y="1584455"/>
                  <a:pt x="119943" y="1594414"/>
                </a:cubicBezTo>
                <a:cubicBezTo>
                  <a:pt x="121750" y="1583549"/>
                  <a:pt x="119943" y="1579022"/>
                  <a:pt x="117232" y="1562726"/>
                </a:cubicBezTo>
                <a:close/>
                <a:moveTo>
                  <a:pt x="120082" y="1547160"/>
                </a:moveTo>
                <a:cubicBezTo>
                  <a:pt x="115634" y="1551708"/>
                  <a:pt x="123640" y="1558076"/>
                  <a:pt x="122750" y="1567173"/>
                </a:cubicBezTo>
                <a:cubicBezTo>
                  <a:pt x="128977" y="1567173"/>
                  <a:pt x="120971" y="1553528"/>
                  <a:pt x="120082" y="1547160"/>
                </a:cubicBezTo>
                <a:close/>
                <a:moveTo>
                  <a:pt x="111866" y="1481560"/>
                </a:moveTo>
                <a:cubicBezTo>
                  <a:pt x="108407" y="1481560"/>
                  <a:pt x="113596" y="1490825"/>
                  <a:pt x="113596" y="1495458"/>
                </a:cubicBezTo>
                <a:cubicBezTo>
                  <a:pt x="114461" y="1493605"/>
                  <a:pt x="115325" y="1491752"/>
                  <a:pt x="116190" y="1489899"/>
                </a:cubicBezTo>
                <a:cubicBezTo>
                  <a:pt x="114461" y="1488046"/>
                  <a:pt x="113596" y="1485266"/>
                  <a:pt x="112731" y="1482486"/>
                </a:cubicBezTo>
                <a:cubicBezTo>
                  <a:pt x="112731" y="1482486"/>
                  <a:pt x="111866" y="1482486"/>
                  <a:pt x="111866" y="1481560"/>
                </a:cubicBezTo>
                <a:close/>
                <a:moveTo>
                  <a:pt x="107295" y="1468217"/>
                </a:moveTo>
                <a:cubicBezTo>
                  <a:pt x="106461" y="1468217"/>
                  <a:pt x="106461" y="1468217"/>
                  <a:pt x="105627" y="1469144"/>
                </a:cubicBezTo>
                <a:cubicBezTo>
                  <a:pt x="107295" y="1472850"/>
                  <a:pt x="108129" y="1473777"/>
                  <a:pt x="108963" y="1472850"/>
                </a:cubicBezTo>
                <a:cubicBezTo>
                  <a:pt x="108129" y="1470997"/>
                  <a:pt x="108129" y="1469144"/>
                  <a:pt x="107295" y="1468217"/>
                </a:cubicBezTo>
                <a:close/>
                <a:moveTo>
                  <a:pt x="88406" y="1413470"/>
                </a:moveTo>
                <a:cubicBezTo>
                  <a:pt x="92026" y="1425285"/>
                  <a:pt x="92026" y="1429830"/>
                  <a:pt x="97456" y="1436192"/>
                </a:cubicBezTo>
                <a:cubicBezTo>
                  <a:pt x="92026" y="1434374"/>
                  <a:pt x="100171" y="1448007"/>
                  <a:pt x="96551" y="1448007"/>
                </a:cubicBezTo>
                <a:cubicBezTo>
                  <a:pt x="93836" y="1436192"/>
                  <a:pt x="83881" y="1418015"/>
                  <a:pt x="88406" y="1413470"/>
                </a:cubicBezTo>
                <a:close/>
                <a:moveTo>
                  <a:pt x="84786" y="1399837"/>
                </a:moveTo>
                <a:lnTo>
                  <a:pt x="85558" y="1400252"/>
                </a:lnTo>
                <a:lnTo>
                  <a:pt x="82411" y="1410062"/>
                </a:lnTo>
                <a:cubicBezTo>
                  <a:pt x="82297" y="1413697"/>
                  <a:pt x="82976" y="1417560"/>
                  <a:pt x="83881" y="1421650"/>
                </a:cubicBezTo>
                <a:cubicBezTo>
                  <a:pt x="85691" y="1428921"/>
                  <a:pt x="88406" y="1437100"/>
                  <a:pt x="87501" y="1444371"/>
                </a:cubicBezTo>
                <a:cubicBezTo>
                  <a:pt x="91121" y="1450733"/>
                  <a:pt x="93836" y="1449824"/>
                  <a:pt x="95646" y="1450733"/>
                </a:cubicBezTo>
                <a:cubicBezTo>
                  <a:pt x="92026" y="1456186"/>
                  <a:pt x="96551" y="1481635"/>
                  <a:pt x="98362" y="1487087"/>
                </a:cubicBezTo>
                <a:cubicBezTo>
                  <a:pt x="102886" y="1487997"/>
                  <a:pt x="96551" y="1474364"/>
                  <a:pt x="99266" y="1472546"/>
                </a:cubicBezTo>
                <a:cubicBezTo>
                  <a:pt x="104697" y="1499812"/>
                  <a:pt x="102886" y="1510718"/>
                  <a:pt x="102886" y="1523442"/>
                </a:cubicBezTo>
                <a:cubicBezTo>
                  <a:pt x="103791" y="1529804"/>
                  <a:pt x="107412" y="1525260"/>
                  <a:pt x="109221" y="1530713"/>
                </a:cubicBezTo>
                <a:cubicBezTo>
                  <a:pt x="101981" y="1527986"/>
                  <a:pt x="106506" y="1547981"/>
                  <a:pt x="111032" y="1561614"/>
                </a:cubicBezTo>
                <a:cubicBezTo>
                  <a:pt x="115556" y="1559796"/>
                  <a:pt x="118271" y="1559796"/>
                  <a:pt x="118271" y="1556161"/>
                </a:cubicBezTo>
                <a:cubicBezTo>
                  <a:pt x="115556" y="1554343"/>
                  <a:pt x="113747" y="1544346"/>
                  <a:pt x="113747" y="1540710"/>
                </a:cubicBezTo>
                <a:cubicBezTo>
                  <a:pt x="119177" y="1547072"/>
                  <a:pt x="116462" y="1531622"/>
                  <a:pt x="120082" y="1529804"/>
                </a:cubicBezTo>
                <a:cubicBezTo>
                  <a:pt x="117367" y="1525260"/>
                  <a:pt x="116462" y="1525260"/>
                  <a:pt x="114651" y="1528895"/>
                </a:cubicBezTo>
                <a:cubicBezTo>
                  <a:pt x="112841" y="1507991"/>
                  <a:pt x="102886" y="1484361"/>
                  <a:pt x="101981" y="1464366"/>
                </a:cubicBezTo>
                <a:cubicBezTo>
                  <a:pt x="100171" y="1464366"/>
                  <a:pt x="99266" y="1469819"/>
                  <a:pt x="97456" y="1465275"/>
                </a:cubicBezTo>
                <a:cubicBezTo>
                  <a:pt x="103791" y="1468002"/>
                  <a:pt x="95646" y="1455278"/>
                  <a:pt x="99266" y="1456186"/>
                </a:cubicBezTo>
                <a:cubicBezTo>
                  <a:pt x="101981" y="1458913"/>
                  <a:pt x="102886" y="1458004"/>
                  <a:pt x="103791" y="1455278"/>
                </a:cubicBezTo>
                <a:cubicBezTo>
                  <a:pt x="101077" y="1448916"/>
                  <a:pt x="99266" y="1443462"/>
                  <a:pt x="97456" y="1436192"/>
                </a:cubicBezTo>
                <a:cubicBezTo>
                  <a:pt x="97456" y="1435283"/>
                  <a:pt x="97456" y="1435283"/>
                  <a:pt x="97456" y="1434374"/>
                </a:cubicBezTo>
                <a:cubicBezTo>
                  <a:pt x="94741" y="1424377"/>
                  <a:pt x="92931" y="1413470"/>
                  <a:pt x="91121" y="1402564"/>
                </a:cubicBezTo>
                <a:cubicBezTo>
                  <a:pt x="90216" y="1402564"/>
                  <a:pt x="89085" y="1402109"/>
                  <a:pt x="87954" y="1401541"/>
                </a:cubicBezTo>
                <a:lnTo>
                  <a:pt x="85558" y="1400252"/>
                </a:lnTo>
                <a:lnTo>
                  <a:pt x="85691" y="1399837"/>
                </a:lnTo>
                <a:cubicBezTo>
                  <a:pt x="84786" y="1399837"/>
                  <a:pt x="84786" y="1399837"/>
                  <a:pt x="84786" y="1399837"/>
                </a:cubicBezTo>
                <a:close/>
                <a:moveTo>
                  <a:pt x="72827" y="1349248"/>
                </a:moveTo>
                <a:cubicBezTo>
                  <a:pt x="73754" y="1351842"/>
                  <a:pt x="74680" y="1354436"/>
                  <a:pt x="75607" y="1357031"/>
                </a:cubicBezTo>
                <a:cubicBezTo>
                  <a:pt x="75607" y="1354436"/>
                  <a:pt x="75607" y="1352707"/>
                  <a:pt x="75607" y="1350977"/>
                </a:cubicBezTo>
                <a:cubicBezTo>
                  <a:pt x="75607" y="1350112"/>
                  <a:pt x="74680" y="1349248"/>
                  <a:pt x="72827" y="1349248"/>
                </a:cubicBezTo>
                <a:close/>
                <a:moveTo>
                  <a:pt x="66712" y="1313668"/>
                </a:moveTo>
                <a:cubicBezTo>
                  <a:pt x="67602" y="1325541"/>
                  <a:pt x="69381" y="1330108"/>
                  <a:pt x="68491" y="1339241"/>
                </a:cubicBezTo>
                <a:cubicBezTo>
                  <a:pt x="69381" y="1339241"/>
                  <a:pt x="69381" y="1339241"/>
                  <a:pt x="70270" y="1339241"/>
                </a:cubicBezTo>
                <a:cubicBezTo>
                  <a:pt x="70270" y="1335588"/>
                  <a:pt x="71160" y="1331021"/>
                  <a:pt x="71160" y="1326454"/>
                </a:cubicBezTo>
                <a:cubicBezTo>
                  <a:pt x="70270" y="1321888"/>
                  <a:pt x="69381" y="1318235"/>
                  <a:pt x="66712" y="1313668"/>
                </a:cubicBezTo>
                <a:close/>
                <a:moveTo>
                  <a:pt x="64674" y="1271973"/>
                </a:moveTo>
                <a:cubicBezTo>
                  <a:pt x="64674" y="1277361"/>
                  <a:pt x="61153" y="1277361"/>
                  <a:pt x="62033" y="1286342"/>
                </a:cubicBezTo>
                <a:cubicBezTo>
                  <a:pt x="71716" y="1296220"/>
                  <a:pt x="65554" y="1290832"/>
                  <a:pt x="69075" y="1306997"/>
                </a:cubicBezTo>
                <a:cubicBezTo>
                  <a:pt x="69075" y="1303405"/>
                  <a:pt x="69955" y="1301608"/>
                  <a:pt x="70835" y="1299812"/>
                </a:cubicBezTo>
                <a:cubicBezTo>
                  <a:pt x="70835" y="1293526"/>
                  <a:pt x="69955" y="1287240"/>
                  <a:pt x="68195" y="1282749"/>
                </a:cubicBezTo>
                <a:cubicBezTo>
                  <a:pt x="67314" y="1284546"/>
                  <a:pt x="66434" y="1286342"/>
                  <a:pt x="65554" y="1288138"/>
                </a:cubicBezTo>
                <a:cubicBezTo>
                  <a:pt x="64674" y="1285443"/>
                  <a:pt x="66434" y="1281852"/>
                  <a:pt x="66434" y="1278259"/>
                </a:cubicBezTo>
                <a:cubicBezTo>
                  <a:pt x="66434" y="1278259"/>
                  <a:pt x="66434" y="1277361"/>
                  <a:pt x="65554" y="1277361"/>
                </a:cubicBezTo>
                <a:cubicBezTo>
                  <a:pt x="66434" y="1276463"/>
                  <a:pt x="66434" y="1275565"/>
                  <a:pt x="66434" y="1274667"/>
                </a:cubicBezTo>
                <a:cubicBezTo>
                  <a:pt x="66434" y="1273769"/>
                  <a:pt x="65554" y="1272871"/>
                  <a:pt x="64674" y="1271973"/>
                </a:cubicBezTo>
                <a:close/>
                <a:moveTo>
                  <a:pt x="65472" y="1199148"/>
                </a:moveTo>
                <a:cubicBezTo>
                  <a:pt x="65472" y="1203674"/>
                  <a:pt x="65472" y="1208200"/>
                  <a:pt x="65472" y="1212724"/>
                </a:cubicBezTo>
                <a:cubicBezTo>
                  <a:pt x="65472" y="1222681"/>
                  <a:pt x="64531" y="1232637"/>
                  <a:pt x="63590" y="1241689"/>
                </a:cubicBezTo>
                <a:cubicBezTo>
                  <a:pt x="65472" y="1241689"/>
                  <a:pt x="68295" y="1240784"/>
                  <a:pt x="68295" y="1247120"/>
                </a:cubicBezTo>
                <a:cubicBezTo>
                  <a:pt x="65472" y="1247120"/>
                  <a:pt x="62649" y="1246215"/>
                  <a:pt x="61709" y="1249836"/>
                </a:cubicBezTo>
                <a:cubicBezTo>
                  <a:pt x="62649" y="1257982"/>
                  <a:pt x="64531" y="1264318"/>
                  <a:pt x="67354" y="1269750"/>
                </a:cubicBezTo>
                <a:cubicBezTo>
                  <a:pt x="71117" y="1256172"/>
                  <a:pt x="72058" y="1239879"/>
                  <a:pt x="72058" y="1221775"/>
                </a:cubicBezTo>
                <a:cubicBezTo>
                  <a:pt x="72998" y="1218155"/>
                  <a:pt x="72998" y="1213629"/>
                  <a:pt x="73939" y="1209106"/>
                </a:cubicBezTo>
                <a:cubicBezTo>
                  <a:pt x="72998" y="1208200"/>
                  <a:pt x="72998" y="1208200"/>
                  <a:pt x="72998" y="1208200"/>
                </a:cubicBezTo>
                <a:cubicBezTo>
                  <a:pt x="72058" y="1204579"/>
                  <a:pt x="69235" y="1201864"/>
                  <a:pt x="65472" y="1199148"/>
                </a:cubicBezTo>
                <a:close/>
                <a:moveTo>
                  <a:pt x="25653" y="1100283"/>
                </a:moveTo>
                <a:cubicBezTo>
                  <a:pt x="24700" y="1095743"/>
                  <a:pt x="24700" y="1112087"/>
                  <a:pt x="22794" y="1122984"/>
                </a:cubicBezTo>
                <a:cubicBezTo>
                  <a:pt x="29465" y="1119351"/>
                  <a:pt x="28512" y="1106639"/>
                  <a:pt x="25653" y="1100283"/>
                </a:cubicBezTo>
                <a:close/>
                <a:moveTo>
                  <a:pt x="33578" y="1074618"/>
                </a:moveTo>
                <a:cubicBezTo>
                  <a:pt x="25573" y="1078257"/>
                  <a:pt x="29131" y="1098270"/>
                  <a:pt x="33578" y="1104638"/>
                </a:cubicBezTo>
                <a:cubicBezTo>
                  <a:pt x="33578" y="1101909"/>
                  <a:pt x="33578" y="1100090"/>
                  <a:pt x="34468" y="1097361"/>
                </a:cubicBezTo>
                <a:cubicBezTo>
                  <a:pt x="32689" y="1090083"/>
                  <a:pt x="32689" y="1083715"/>
                  <a:pt x="33578" y="1074618"/>
                </a:cubicBezTo>
                <a:close/>
                <a:moveTo>
                  <a:pt x="36553" y="1055716"/>
                </a:moveTo>
                <a:cubicBezTo>
                  <a:pt x="34746" y="1058417"/>
                  <a:pt x="32939" y="1064718"/>
                  <a:pt x="31132" y="1071918"/>
                </a:cubicBezTo>
                <a:cubicBezTo>
                  <a:pt x="36553" y="1074618"/>
                  <a:pt x="38360" y="1060217"/>
                  <a:pt x="36553" y="1055716"/>
                </a:cubicBezTo>
                <a:close/>
                <a:moveTo>
                  <a:pt x="35580" y="1039039"/>
                </a:moveTo>
                <a:cubicBezTo>
                  <a:pt x="35580" y="1043672"/>
                  <a:pt x="35580" y="1048304"/>
                  <a:pt x="37433" y="1050157"/>
                </a:cubicBezTo>
                <a:cubicBezTo>
                  <a:pt x="37433" y="1048304"/>
                  <a:pt x="38360" y="1047378"/>
                  <a:pt x="38360" y="1045524"/>
                </a:cubicBezTo>
                <a:cubicBezTo>
                  <a:pt x="37433" y="1043672"/>
                  <a:pt x="36506" y="1041819"/>
                  <a:pt x="35580" y="1039039"/>
                </a:cubicBezTo>
                <a:close/>
                <a:moveTo>
                  <a:pt x="41695" y="1015690"/>
                </a:moveTo>
                <a:cubicBezTo>
                  <a:pt x="40027" y="1016616"/>
                  <a:pt x="39193" y="1019396"/>
                  <a:pt x="38360" y="1021250"/>
                </a:cubicBezTo>
                <a:cubicBezTo>
                  <a:pt x="39193" y="1020323"/>
                  <a:pt x="40861" y="1019396"/>
                  <a:pt x="41695" y="1018470"/>
                </a:cubicBezTo>
                <a:cubicBezTo>
                  <a:pt x="41695" y="1017543"/>
                  <a:pt x="41695" y="1016616"/>
                  <a:pt x="41695" y="1015690"/>
                </a:cubicBezTo>
                <a:close/>
                <a:moveTo>
                  <a:pt x="51215" y="987680"/>
                </a:moveTo>
                <a:cubicBezTo>
                  <a:pt x="51215" y="988577"/>
                  <a:pt x="51215" y="988577"/>
                  <a:pt x="51215" y="988577"/>
                </a:cubicBezTo>
                <a:cubicBezTo>
                  <a:pt x="53925" y="996660"/>
                  <a:pt x="49409" y="1006539"/>
                  <a:pt x="46698" y="1004742"/>
                </a:cubicBezTo>
                <a:cubicBezTo>
                  <a:pt x="46698" y="1008334"/>
                  <a:pt x="47602" y="1010131"/>
                  <a:pt x="49409" y="1010131"/>
                </a:cubicBezTo>
                <a:cubicBezTo>
                  <a:pt x="50312" y="1008334"/>
                  <a:pt x="51215" y="1006539"/>
                  <a:pt x="53022" y="1005641"/>
                </a:cubicBezTo>
                <a:cubicBezTo>
                  <a:pt x="53022" y="1004742"/>
                  <a:pt x="53022" y="1002947"/>
                  <a:pt x="53022" y="1002048"/>
                </a:cubicBezTo>
                <a:cubicBezTo>
                  <a:pt x="54829" y="1000252"/>
                  <a:pt x="56636" y="999354"/>
                  <a:pt x="57539" y="997558"/>
                </a:cubicBezTo>
                <a:cubicBezTo>
                  <a:pt x="58443" y="995762"/>
                  <a:pt x="59346" y="994864"/>
                  <a:pt x="60249" y="993966"/>
                </a:cubicBezTo>
                <a:cubicBezTo>
                  <a:pt x="61153" y="991272"/>
                  <a:pt x="57539" y="986782"/>
                  <a:pt x="53925" y="987680"/>
                </a:cubicBezTo>
                <a:cubicBezTo>
                  <a:pt x="53022" y="987680"/>
                  <a:pt x="52119" y="987680"/>
                  <a:pt x="51215" y="987680"/>
                </a:cubicBezTo>
                <a:close/>
                <a:moveTo>
                  <a:pt x="60120" y="938217"/>
                </a:moveTo>
                <a:cubicBezTo>
                  <a:pt x="59167" y="942783"/>
                  <a:pt x="58214" y="947351"/>
                  <a:pt x="57261" y="950091"/>
                </a:cubicBezTo>
                <a:cubicBezTo>
                  <a:pt x="57261" y="950091"/>
                  <a:pt x="58214" y="950091"/>
                  <a:pt x="58214" y="950091"/>
                </a:cubicBezTo>
                <a:cubicBezTo>
                  <a:pt x="59167" y="948264"/>
                  <a:pt x="60120" y="947351"/>
                  <a:pt x="61074" y="945523"/>
                </a:cubicBezTo>
                <a:cubicBezTo>
                  <a:pt x="62979" y="940957"/>
                  <a:pt x="63933" y="937304"/>
                  <a:pt x="60120" y="938217"/>
                </a:cubicBezTo>
                <a:close/>
                <a:moveTo>
                  <a:pt x="69269" y="908395"/>
                </a:moveTo>
                <a:cubicBezTo>
                  <a:pt x="64544" y="924858"/>
                  <a:pt x="71160" y="923944"/>
                  <a:pt x="63598" y="924858"/>
                </a:cubicBezTo>
                <a:cubicBezTo>
                  <a:pt x="61708" y="931260"/>
                  <a:pt x="62654" y="934004"/>
                  <a:pt x="64544" y="936748"/>
                </a:cubicBezTo>
                <a:cubicBezTo>
                  <a:pt x="66434" y="928516"/>
                  <a:pt x="67379" y="920286"/>
                  <a:pt x="70214" y="912053"/>
                </a:cubicBezTo>
                <a:cubicBezTo>
                  <a:pt x="70214" y="911139"/>
                  <a:pt x="69269" y="909310"/>
                  <a:pt x="69269" y="908395"/>
                </a:cubicBezTo>
                <a:close/>
                <a:moveTo>
                  <a:pt x="71716" y="905059"/>
                </a:moveTo>
                <a:cubicBezTo>
                  <a:pt x="71716" y="906727"/>
                  <a:pt x="71716" y="907562"/>
                  <a:pt x="71160" y="908395"/>
                </a:cubicBezTo>
                <a:cubicBezTo>
                  <a:pt x="71160" y="908395"/>
                  <a:pt x="71160" y="908395"/>
                  <a:pt x="71716" y="908395"/>
                </a:cubicBezTo>
                <a:cubicBezTo>
                  <a:pt x="71716" y="906727"/>
                  <a:pt x="71716" y="905894"/>
                  <a:pt x="71716" y="905059"/>
                </a:cubicBezTo>
                <a:close/>
                <a:moveTo>
                  <a:pt x="2237630" y="903949"/>
                </a:moveTo>
                <a:cubicBezTo>
                  <a:pt x="2238519" y="904839"/>
                  <a:pt x="2240298" y="904839"/>
                  <a:pt x="2241187" y="905728"/>
                </a:cubicBezTo>
                <a:cubicBezTo>
                  <a:pt x="2242077" y="905728"/>
                  <a:pt x="2241187" y="907507"/>
                  <a:pt x="2241187" y="907507"/>
                </a:cubicBezTo>
                <a:cubicBezTo>
                  <a:pt x="2237630" y="908397"/>
                  <a:pt x="2237630" y="905728"/>
                  <a:pt x="2237630" y="903949"/>
                </a:cubicBezTo>
                <a:close/>
                <a:moveTo>
                  <a:pt x="2230402" y="896723"/>
                </a:moveTo>
                <a:cubicBezTo>
                  <a:pt x="2234109" y="896723"/>
                  <a:pt x="2235962" y="898471"/>
                  <a:pt x="2235962" y="902837"/>
                </a:cubicBezTo>
                <a:cubicBezTo>
                  <a:pt x="2234109" y="902837"/>
                  <a:pt x="2232255" y="902837"/>
                  <a:pt x="2230402" y="902837"/>
                </a:cubicBezTo>
                <a:cubicBezTo>
                  <a:pt x="2230402" y="900217"/>
                  <a:pt x="2230402" y="898471"/>
                  <a:pt x="2230402" y="896723"/>
                </a:cubicBezTo>
                <a:close/>
                <a:moveTo>
                  <a:pt x="62992" y="895052"/>
                </a:moveTo>
                <a:cubicBezTo>
                  <a:pt x="59399" y="901339"/>
                  <a:pt x="56705" y="908523"/>
                  <a:pt x="57603" y="916605"/>
                </a:cubicBezTo>
                <a:cubicBezTo>
                  <a:pt x="63890" y="918401"/>
                  <a:pt x="63890" y="918401"/>
                  <a:pt x="63890" y="918401"/>
                </a:cubicBezTo>
                <a:cubicBezTo>
                  <a:pt x="65686" y="913912"/>
                  <a:pt x="62094" y="905828"/>
                  <a:pt x="67482" y="904931"/>
                </a:cubicBezTo>
                <a:cubicBezTo>
                  <a:pt x="68380" y="895052"/>
                  <a:pt x="63890" y="906727"/>
                  <a:pt x="62094" y="906727"/>
                </a:cubicBezTo>
                <a:cubicBezTo>
                  <a:pt x="61195" y="903135"/>
                  <a:pt x="63890" y="900441"/>
                  <a:pt x="65686" y="897747"/>
                </a:cubicBezTo>
                <a:cubicBezTo>
                  <a:pt x="64788" y="896848"/>
                  <a:pt x="63890" y="895951"/>
                  <a:pt x="62992" y="895052"/>
                </a:cubicBezTo>
                <a:close/>
                <a:moveTo>
                  <a:pt x="2227940" y="890978"/>
                </a:moveTo>
                <a:cubicBezTo>
                  <a:pt x="2228894" y="890978"/>
                  <a:pt x="2228894" y="893758"/>
                  <a:pt x="2229846" y="895611"/>
                </a:cubicBezTo>
                <a:cubicBezTo>
                  <a:pt x="2227940" y="895611"/>
                  <a:pt x="2225081" y="895611"/>
                  <a:pt x="2223175" y="895611"/>
                </a:cubicBezTo>
                <a:cubicBezTo>
                  <a:pt x="2224128" y="892831"/>
                  <a:pt x="2224128" y="890052"/>
                  <a:pt x="2227940" y="890978"/>
                </a:cubicBezTo>
                <a:close/>
                <a:moveTo>
                  <a:pt x="69214" y="857805"/>
                </a:moveTo>
                <a:cubicBezTo>
                  <a:pt x="65600" y="865887"/>
                  <a:pt x="70117" y="864989"/>
                  <a:pt x="69214" y="869480"/>
                </a:cubicBezTo>
                <a:cubicBezTo>
                  <a:pt x="71020" y="869480"/>
                  <a:pt x="71924" y="864091"/>
                  <a:pt x="72827" y="860499"/>
                </a:cubicBezTo>
                <a:cubicBezTo>
                  <a:pt x="71020" y="860499"/>
                  <a:pt x="70117" y="859602"/>
                  <a:pt x="69214" y="857805"/>
                </a:cubicBezTo>
                <a:close/>
                <a:moveTo>
                  <a:pt x="2205052" y="855226"/>
                </a:moveTo>
                <a:cubicBezTo>
                  <a:pt x="2205830" y="855107"/>
                  <a:pt x="2206720" y="855822"/>
                  <a:pt x="2207609" y="857728"/>
                </a:cubicBezTo>
                <a:cubicBezTo>
                  <a:pt x="2207609" y="857728"/>
                  <a:pt x="2205830" y="859634"/>
                  <a:pt x="2205830" y="860587"/>
                </a:cubicBezTo>
                <a:cubicBezTo>
                  <a:pt x="2204941" y="859634"/>
                  <a:pt x="2204051" y="858681"/>
                  <a:pt x="2203162" y="857728"/>
                </a:cubicBezTo>
                <a:cubicBezTo>
                  <a:pt x="2203606" y="856299"/>
                  <a:pt x="2204274" y="855346"/>
                  <a:pt x="2205052" y="855226"/>
                </a:cubicBezTo>
                <a:close/>
                <a:moveTo>
                  <a:pt x="2215948" y="850381"/>
                </a:moveTo>
                <a:cubicBezTo>
                  <a:pt x="2218728" y="849468"/>
                  <a:pt x="2222434" y="859514"/>
                  <a:pt x="2225214" y="868648"/>
                </a:cubicBezTo>
                <a:cubicBezTo>
                  <a:pt x="2228920" y="877781"/>
                  <a:pt x="2229846" y="887828"/>
                  <a:pt x="2228920" y="886002"/>
                </a:cubicBezTo>
                <a:cubicBezTo>
                  <a:pt x="2224287" y="869562"/>
                  <a:pt x="2219654" y="859514"/>
                  <a:pt x="2215948" y="850381"/>
                </a:cubicBezTo>
                <a:close/>
                <a:moveTo>
                  <a:pt x="90350" y="842239"/>
                </a:moveTo>
                <a:cubicBezTo>
                  <a:pt x="85792" y="845884"/>
                  <a:pt x="82145" y="850439"/>
                  <a:pt x="81233" y="855906"/>
                </a:cubicBezTo>
                <a:cubicBezTo>
                  <a:pt x="80321" y="859550"/>
                  <a:pt x="77586" y="860462"/>
                  <a:pt x="74851" y="860462"/>
                </a:cubicBezTo>
                <a:cubicBezTo>
                  <a:pt x="74851" y="863195"/>
                  <a:pt x="73939" y="865017"/>
                  <a:pt x="73939" y="868661"/>
                </a:cubicBezTo>
                <a:cubicBezTo>
                  <a:pt x="75762" y="868661"/>
                  <a:pt x="75762" y="871394"/>
                  <a:pt x="76674" y="872305"/>
                </a:cubicBezTo>
                <a:cubicBezTo>
                  <a:pt x="80321" y="859550"/>
                  <a:pt x="86703" y="864105"/>
                  <a:pt x="78497" y="869572"/>
                </a:cubicBezTo>
                <a:cubicBezTo>
                  <a:pt x="78497" y="871394"/>
                  <a:pt x="77586" y="873217"/>
                  <a:pt x="77586" y="875039"/>
                </a:cubicBezTo>
                <a:cubicBezTo>
                  <a:pt x="82145" y="875039"/>
                  <a:pt x="86703" y="875039"/>
                  <a:pt x="91262" y="874128"/>
                </a:cubicBezTo>
                <a:cubicBezTo>
                  <a:pt x="93085" y="874128"/>
                  <a:pt x="94909" y="870484"/>
                  <a:pt x="94909" y="868661"/>
                </a:cubicBezTo>
                <a:cubicBezTo>
                  <a:pt x="93997" y="865017"/>
                  <a:pt x="90350" y="860462"/>
                  <a:pt x="90350" y="856817"/>
                </a:cubicBezTo>
                <a:cubicBezTo>
                  <a:pt x="91262" y="853172"/>
                  <a:pt x="96732" y="850439"/>
                  <a:pt x="94909" y="844972"/>
                </a:cubicBezTo>
                <a:cubicBezTo>
                  <a:pt x="94909" y="844061"/>
                  <a:pt x="93997" y="843150"/>
                  <a:pt x="93085" y="842239"/>
                </a:cubicBezTo>
                <a:cubicBezTo>
                  <a:pt x="93085" y="842239"/>
                  <a:pt x="91262" y="842239"/>
                  <a:pt x="90350" y="842239"/>
                </a:cubicBezTo>
                <a:close/>
                <a:moveTo>
                  <a:pt x="2174253" y="811108"/>
                </a:moveTo>
                <a:cubicBezTo>
                  <a:pt x="2174253" y="812221"/>
                  <a:pt x="2174253" y="812221"/>
                  <a:pt x="2174253" y="812221"/>
                </a:cubicBezTo>
                <a:lnTo>
                  <a:pt x="2173354" y="813120"/>
                </a:lnTo>
                <a:lnTo>
                  <a:pt x="2173141" y="813078"/>
                </a:lnTo>
                <a:lnTo>
                  <a:pt x="2173141" y="812221"/>
                </a:lnTo>
                <a:cubicBezTo>
                  <a:pt x="2174253" y="811108"/>
                  <a:pt x="2174253" y="811108"/>
                  <a:pt x="2174253" y="811108"/>
                </a:cubicBezTo>
                <a:close/>
                <a:moveTo>
                  <a:pt x="2178701" y="807551"/>
                </a:moveTo>
                <a:cubicBezTo>
                  <a:pt x="2178701" y="807551"/>
                  <a:pt x="2178701" y="809330"/>
                  <a:pt x="2178701" y="809330"/>
                </a:cubicBezTo>
                <a:cubicBezTo>
                  <a:pt x="2177811" y="810219"/>
                  <a:pt x="2176032" y="811108"/>
                  <a:pt x="2174253" y="811108"/>
                </a:cubicBezTo>
                <a:cubicBezTo>
                  <a:pt x="2175143" y="809330"/>
                  <a:pt x="2175143" y="806662"/>
                  <a:pt x="2178701" y="807551"/>
                </a:cubicBezTo>
                <a:close/>
                <a:moveTo>
                  <a:pt x="109974" y="791130"/>
                </a:moveTo>
                <a:cubicBezTo>
                  <a:pt x="111111" y="790788"/>
                  <a:pt x="112248" y="790788"/>
                  <a:pt x="113612" y="792153"/>
                </a:cubicBezTo>
                <a:cubicBezTo>
                  <a:pt x="109974" y="799431"/>
                  <a:pt x="112703" y="802160"/>
                  <a:pt x="112703" y="806708"/>
                </a:cubicBezTo>
                <a:cubicBezTo>
                  <a:pt x="110883" y="805798"/>
                  <a:pt x="104515" y="819444"/>
                  <a:pt x="106335" y="810347"/>
                </a:cubicBezTo>
                <a:cubicBezTo>
                  <a:pt x="114522" y="801250"/>
                  <a:pt x="105425" y="798521"/>
                  <a:pt x="106335" y="792153"/>
                </a:cubicBezTo>
                <a:cubicBezTo>
                  <a:pt x="107699" y="792153"/>
                  <a:pt x="108837" y="791471"/>
                  <a:pt x="109974" y="791130"/>
                </a:cubicBezTo>
                <a:close/>
                <a:moveTo>
                  <a:pt x="122861" y="768471"/>
                </a:moveTo>
                <a:cubicBezTo>
                  <a:pt x="121042" y="774901"/>
                  <a:pt x="120132" y="777656"/>
                  <a:pt x="118313" y="787760"/>
                </a:cubicBezTo>
                <a:cubicBezTo>
                  <a:pt x="116494" y="786841"/>
                  <a:pt x="112855" y="786841"/>
                  <a:pt x="113764" y="783166"/>
                </a:cubicBezTo>
                <a:cubicBezTo>
                  <a:pt x="121952" y="785922"/>
                  <a:pt x="113764" y="766634"/>
                  <a:pt x="122861" y="768471"/>
                </a:cubicBezTo>
                <a:close/>
                <a:moveTo>
                  <a:pt x="111840" y="752092"/>
                </a:moveTo>
                <a:cubicBezTo>
                  <a:pt x="112872" y="750976"/>
                  <a:pt x="113862" y="750808"/>
                  <a:pt x="114522" y="752388"/>
                </a:cubicBezTo>
                <a:cubicBezTo>
                  <a:pt x="109241" y="765939"/>
                  <a:pt x="109241" y="765939"/>
                  <a:pt x="109241" y="765939"/>
                </a:cubicBezTo>
                <a:cubicBezTo>
                  <a:pt x="105280" y="767295"/>
                  <a:pt x="108745" y="755437"/>
                  <a:pt x="111840" y="752092"/>
                </a:cubicBezTo>
                <a:close/>
                <a:moveTo>
                  <a:pt x="151770" y="736612"/>
                </a:moveTo>
                <a:cubicBezTo>
                  <a:pt x="149101" y="741179"/>
                  <a:pt x="145543" y="745745"/>
                  <a:pt x="142875" y="749398"/>
                </a:cubicBezTo>
                <a:cubicBezTo>
                  <a:pt x="144654" y="748485"/>
                  <a:pt x="146433" y="748485"/>
                  <a:pt x="148212" y="749398"/>
                </a:cubicBezTo>
                <a:cubicBezTo>
                  <a:pt x="149101" y="746658"/>
                  <a:pt x="149991" y="743918"/>
                  <a:pt x="150880" y="742092"/>
                </a:cubicBezTo>
                <a:cubicBezTo>
                  <a:pt x="151770" y="740266"/>
                  <a:pt x="151770" y="738439"/>
                  <a:pt x="151770" y="736612"/>
                </a:cubicBezTo>
                <a:close/>
                <a:moveTo>
                  <a:pt x="114718" y="726957"/>
                </a:moveTo>
                <a:cubicBezTo>
                  <a:pt x="107393" y="736055"/>
                  <a:pt x="115634" y="734235"/>
                  <a:pt x="111056" y="741513"/>
                </a:cubicBezTo>
                <a:cubicBezTo>
                  <a:pt x="111971" y="726048"/>
                  <a:pt x="100984" y="746061"/>
                  <a:pt x="100068" y="736055"/>
                </a:cubicBezTo>
                <a:cubicBezTo>
                  <a:pt x="104646" y="737874"/>
                  <a:pt x="109225" y="727867"/>
                  <a:pt x="114718" y="726957"/>
                </a:cubicBezTo>
                <a:close/>
                <a:moveTo>
                  <a:pt x="150921" y="713265"/>
                </a:moveTo>
                <a:cubicBezTo>
                  <a:pt x="151828" y="714167"/>
                  <a:pt x="154549" y="715070"/>
                  <a:pt x="153642" y="717775"/>
                </a:cubicBezTo>
                <a:cubicBezTo>
                  <a:pt x="143665" y="734012"/>
                  <a:pt x="130059" y="736719"/>
                  <a:pt x="126431" y="761074"/>
                </a:cubicBezTo>
                <a:cubicBezTo>
                  <a:pt x="124617" y="759270"/>
                  <a:pt x="122803" y="759270"/>
                  <a:pt x="120082" y="761074"/>
                </a:cubicBezTo>
                <a:cubicBezTo>
                  <a:pt x="128245" y="746642"/>
                  <a:pt x="130059" y="734012"/>
                  <a:pt x="139130" y="723187"/>
                </a:cubicBezTo>
                <a:cubicBezTo>
                  <a:pt x="138223" y="727699"/>
                  <a:pt x="147293" y="721383"/>
                  <a:pt x="150921" y="713265"/>
                </a:cubicBezTo>
                <a:close/>
                <a:moveTo>
                  <a:pt x="209189" y="693806"/>
                </a:moveTo>
                <a:cubicBezTo>
                  <a:pt x="203789" y="699365"/>
                  <a:pt x="199289" y="706777"/>
                  <a:pt x="195688" y="714190"/>
                </a:cubicBezTo>
                <a:cubicBezTo>
                  <a:pt x="201089" y="716043"/>
                  <a:pt x="204689" y="713264"/>
                  <a:pt x="211890" y="705851"/>
                </a:cubicBezTo>
                <a:cubicBezTo>
                  <a:pt x="214590" y="702145"/>
                  <a:pt x="214590" y="697512"/>
                  <a:pt x="210090" y="693806"/>
                </a:cubicBezTo>
                <a:cubicBezTo>
                  <a:pt x="210090" y="693806"/>
                  <a:pt x="209189" y="693806"/>
                  <a:pt x="209189" y="693806"/>
                </a:cubicBezTo>
                <a:close/>
                <a:moveTo>
                  <a:pt x="283526" y="629318"/>
                </a:moveTo>
                <a:cubicBezTo>
                  <a:pt x="280932" y="632236"/>
                  <a:pt x="278337" y="634182"/>
                  <a:pt x="275743" y="637101"/>
                </a:cubicBezTo>
                <a:cubicBezTo>
                  <a:pt x="280067" y="637101"/>
                  <a:pt x="283526" y="636128"/>
                  <a:pt x="283526" y="629318"/>
                </a:cubicBezTo>
                <a:close/>
                <a:moveTo>
                  <a:pt x="1942429" y="615977"/>
                </a:moveTo>
                <a:cubicBezTo>
                  <a:pt x="1943541" y="615977"/>
                  <a:pt x="1943541" y="615977"/>
                  <a:pt x="1943541" y="615977"/>
                </a:cubicBezTo>
                <a:lnTo>
                  <a:pt x="1943541" y="617056"/>
                </a:lnTo>
                <a:lnTo>
                  <a:pt x="1943496" y="616926"/>
                </a:lnTo>
                <a:lnTo>
                  <a:pt x="1943364" y="616912"/>
                </a:lnTo>
                <a:close/>
                <a:moveTo>
                  <a:pt x="205695" y="614865"/>
                </a:moveTo>
                <a:cubicBezTo>
                  <a:pt x="205695" y="620308"/>
                  <a:pt x="192050" y="649333"/>
                  <a:pt x="185682" y="644798"/>
                </a:cubicBezTo>
                <a:cubicBezTo>
                  <a:pt x="197508" y="633913"/>
                  <a:pt x="193869" y="626657"/>
                  <a:pt x="205695" y="614865"/>
                </a:cubicBezTo>
                <a:close/>
                <a:moveTo>
                  <a:pt x="1943541" y="609307"/>
                </a:moveTo>
                <a:cubicBezTo>
                  <a:pt x="1946043" y="609307"/>
                  <a:pt x="1948545" y="610259"/>
                  <a:pt x="1947711" y="614071"/>
                </a:cubicBezTo>
                <a:cubicBezTo>
                  <a:pt x="1947711" y="615024"/>
                  <a:pt x="1945209" y="615024"/>
                  <a:pt x="1943541" y="615977"/>
                </a:cubicBezTo>
                <a:close/>
                <a:moveTo>
                  <a:pt x="1942429" y="608751"/>
                </a:moveTo>
                <a:cubicBezTo>
                  <a:pt x="1942429" y="608751"/>
                  <a:pt x="1943541" y="608751"/>
                  <a:pt x="1943541" y="608751"/>
                </a:cubicBezTo>
                <a:lnTo>
                  <a:pt x="1943541" y="609307"/>
                </a:lnTo>
                <a:cubicBezTo>
                  <a:pt x="1943541" y="609307"/>
                  <a:pt x="1943541" y="609307"/>
                  <a:pt x="1942429" y="609307"/>
                </a:cubicBezTo>
                <a:cubicBezTo>
                  <a:pt x="1942429" y="609307"/>
                  <a:pt x="1942429" y="608751"/>
                  <a:pt x="1942429" y="608751"/>
                </a:cubicBezTo>
                <a:close/>
                <a:moveTo>
                  <a:pt x="1940576" y="604118"/>
                </a:moveTo>
                <a:cubicBezTo>
                  <a:pt x="1941502" y="605045"/>
                  <a:pt x="1941502" y="606898"/>
                  <a:pt x="1942429" y="608751"/>
                </a:cubicBezTo>
                <a:cubicBezTo>
                  <a:pt x="1940576" y="608751"/>
                  <a:pt x="1938723" y="607824"/>
                  <a:pt x="1937796" y="606898"/>
                </a:cubicBezTo>
                <a:cubicBezTo>
                  <a:pt x="1936870" y="605045"/>
                  <a:pt x="1937796" y="603192"/>
                  <a:pt x="1940576" y="604118"/>
                </a:cubicBezTo>
                <a:close/>
                <a:moveTo>
                  <a:pt x="229297" y="510351"/>
                </a:moveTo>
                <a:cubicBezTo>
                  <a:pt x="232936" y="511278"/>
                  <a:pt x="228388" y="515910"/>
                  <a:pt x="232936" y="516837"/>
                </a:cubicBezTo>
                <a:cubicBezTo>
                  <a:pt x="228388" y="524249"/>
                  <a:pt x="222929" y="520543"/>
                  <a:pt x="223839" y="516837"/>
                </a:cubicBezTo>
                <a:cubicBezTo>
                  <a:pt x="229297" y="510351"/>
                  <a:pt x="229297" y="510351"/>
                  <a:pt x="229297" y="510351"/>
                </a:cubicBezTo>
                <a:close/>
                <a:moveTo>
                  <a:pt x="343011" y="478104"/>
                </a:moveTo>
                <a:cubicBezTo>
                  <a:pt x="340231" y="481732"/>
                  <a:pt x="336525" y="486268"/>
                  <a:pt x="332818" y="489896"/>
                </a:cubicBezTo>
                <a:cubicBezTo>
                  <a:pt x="331892" y="490803"/>
                  <a:pt x="330965" y="492617"/>
                  <a:pt x="329112" y="493524"/>
                </a:cubicBezTo>
                <a:cubicBezTo>
                  <a:pt x="330039" y="494431"/>
                  <a:pt x="330039" y="494431"/>
                  <a:pt x="330039" y="495338"/>
                </a:cubicBezTo>
                <a:cubicBezTo>
                  <a:pt x="336525" y="493524"/>
                  <a:pt x="339304" y="485361"/>
                  <a:pt x="343011" y="478104"/>
                </a:cubicBezTo>
                <a:close/>
                <a:moveTo>
                  <a:pt x="433489" y="456978"/>
                </a:moveTo>
                <a:cubicBezTo>
                  <a:pt x="433489" y="457813"/>
                  <a:pt x="432516" y="457813"/>
                  <a:pt x="432516" y="458646"/>
                </a:cubicBezTo>
                <a:cubicBezTo>
                  <a:pt x="433489" y="458646"/>
                  <a:pt x="435435" y="457813"/>
                  <a:pt x="436408" y="457813"/>
                </a:cubicBezTo>
                <a:cubicBezTo>
                  <a:pt x="436408" y="456978"/>
                  <a:pt x="435435" y="456978"/>
                  <a:pt x="433489" y="456978"/>
                </a:cubicBezTo>
                <a:close/>
                <a:moveTo>
                  <a:pt x="410492" y="455689"/>
                </a:moveTo>
                <a:lnTo>
                  <a:pt x="409197" y="463092"/>
                </a:lnTo>
                <a:cubicBezTo>
                  <a:pt x="410989" y="460389"/>
                  <a:pt x="411884" y="457686"/>
                  <a:pt x="410093" y="455884"/>
                </a:cubicBezTo>
                <a:close/>
                <a:moveTo>
                  <a:pt x="420841" y="437864"/>
                </a:moveTo>
                <a:cubicBezTo>
                  <a:pt x="417258" y="442369"/>
                  <a:pt x="419050" y="445973"/>
                  <a:pt x="419050" y="450478"/>
                </a:cubicBezTo>
                <a:cubicBezTo>
                  <a:pt x="416811" y="453181"/>
                  <a:pt x="415467" y="453632"/>
                  <a:pt x="414236" y="453857"/>
                </a:cubicBezTo>
                <a:lnTo>
                  <a:pt x="410492" y="455689"/>
                </a:lnTo>
                <a:lnTo>
                  <a:pt x="411325" y="450928"/>
                </a:lnTo>
                <a:cubicBezTo>
                  <a:pt x="413676" y="447099"/>
                  <a:pt x="416363" y="443270"/>
                  <a:pt x="415467" y="438765"/>
                </a:cubicBezTo>
                <a:cubicBezTo>
                  <a:pt x="416363" y="440567"/>
                  <a:pt x="419050" y="436963"/>
                  <a:pt x="420841" y="437864"/>
                </a:cubicBezTo>
                <a:close/>
                <a:moveTo>
                  <a:pt x="294366" y="421346"/>
                </a:moveTo>
                <a:cubicBezTo>
                  <a:pt x="290753" y="423166"/>
                  <a:pt x="288043" y="425895"/>
                  <a:pt x="283526" y="431353"/>
                </a:cubicBezTo>
                <a:cubicBezTo>
                  <a:pt x="285332" y="438631"/>
                  <a:pt x="294366" y="418617"/>
                  <a:pt x="295270" y="426805"/>
                </a:cubicBezTo>
                <a:cubicBezTo>
                  <a:pt x="297980" y="424075"/>
                  <a:pt x="295270" y="423166"/>
                  <a:pt x="294366" y="421346"/>
                </a:cubicBezTo>
                <a:close/>
                <a:moveTo>
                  <a:pt x="469763" y="400832"/>
                </a:moveTo>
                <a:cubicBezTo>
                  <a:pt x="461621" y="413551"/>
                  <a:pt x="435383" y="432629"/>
                  <a:pt x="424525" y="438080"/>
                </a:cubicBezTo>
                <a:cubicBezTo>
                  <a:pt x="429954" y="432629"/>
                  <a:pt x="439002" y="426270"/>
                  <a:pt x="436287" y="423544"/>
                </a:cubicBezTo>
                <a:cubicBezTo>
                  <a:pt x="432668" y="425362"/>
                  <a:pt x="426335" y="435355"/>
                  <a:pt x="423621" y="432629"/>
                </a:cubicBezTo>
                <a:cubicBezTo>
                  <a:pt x="432668" y="416277"/>
                  <a:pt x="454383" y="412643"/>
                  <a:pt x="469763" y="400832"/>
                </a:cubicBezTo>
                <a:close/>
                <a:moveTo>
                  <a:pt x="1686641" y="392885"/>
                </a:moveTo>
                <a:cubicBezTo>
                  <a:pt x="1691915" y="393189"/>
                  <a:pt x="1701366" y="398053"/>
                  <a:pt x="1698666" y="400833"/>
                </a:cubicBezTo>
                <a:cubicBezTo>
                  <a:pt x="1692365" y="397127"/>
                  <a:pt x="1689665" y="399906"/>
                  <a:pt x="1683364" y="394347"/>
                </a:cubicBezTo>
                <a:cubicBezTo>
                  <a:pt x="1683589" y="393189"/>
                  <a:pt x="1684883" y="392783"/>
                  <a:pt x="1686641" y="392885"/>
                </a:cubicBezTo>
                <a:close/>
                <a:moveTo>
                  <a:pt x="338965" y="390826"/>
                </a:moveTo>
                <a:cubicBezTo>
                  <a:pt x="345234" y="396215"/>
                  <a:pt x="333591" y="406991"/>
                  <a:pt x="332695" y="414176"/>
                </a:cubicBezTo>
                <a:cubicBezTo>
                  <a:pt x="329112" y="408787"/>
                  <a:pt x="330903" y="400705"/>
                  <a:pt x="338965" y="390826"/>
                </a:cubicBezTo>
                <a:close/>
                <a:moveTo>
                  <a:pt x="414430" y="386067"/>
                </a:moveTo>
                <a:cubicBezTo>
                  <a:pt x="411130" y="387380"/>
                  <a:pt x="408819" y="392631"/>
                  <a:pt x="407499" y="395341"/>
                </a:cubicBezTo>
                <a:cubicBezTo>
                  <a:pt x="410139" y="398051"/>
                  <a:pt x="417181" y="388114"/>
                  <a:pt x="418062" y="386307"/>
                </a:cubicBezTo>
                <a:cubicBezTo>
                  <a:pt x="416741" y="385630"/>
                  <a:pt x="415531" y="385630"/>
                  <a:pt x="414430" y="386067"/>
                </a:cubicBezTo>
                <a:close/>
                <a:moveTo>
                  <a:pt x="507693" y="360831"/>
                </a:moveTo>
                <a:cubicBezTo>
                  <a:pt x="509512" y="360491"/>
                  <a:pt x="511104" y="360491"/>
                  <a:pt x="512014" y="361850"/>
                </a:cubicBezTo>
                <a:cubicBezTo>
                  <a:pt x="500188" y="375440"/>
                  <a:pt x="485633" y="398995"/>
                  <a:pt x="470168" y="400807"/>
                </a:cubicBezTo>
                <a:cubicBezTo>
                  <a:pt x="471077" y="399901"/>
                  <a:pt x="473806" y="398089"/>
                  <a:pt x="472897" y="396277"/>
                </a:cubicBezTo>
                <a:cubicBezTo>
                  <a:pt x="466529" y="401713"/>
                  <a:pt x="462890" y="398995"/>
                  <a:pt x="455612" y="408054"/>
                </a:cubicBezTo>
                <a:cubicBezTo>
                  <a:pt x="451974" y="406243"/>
                  <a:pt x="456522" y="401713"/>
                  <a:pt x="460161" y="398089"/>
                </a:cubicBezTo>
                <a:cubicBezTo>
                  <a:pt x="470168" y="393559"/>
                  <a:pt x="505646" y="370004"/>
                  <a:pt x="502007" y="361850"/>
                </a:cubicBezTo>
                <a:cubicBezTo>
                  <a:pt x="503827" y="361850"/>
                  <a:pt x="505874" y="361171"/>
                  <a:pt x="507693" y="360831"/>
                </a:cubicBezTo>
                <a:close/>
                <a:moveTo>
                  <a:pt x="1365371" y="355243"/>
                </a:moveTo>
                <a:cubicBezTo>
                  <a:pt x="1367182" y="356138"/>
                  <a:pt x="1369899" y="357930"/>
                  <a:pt x="1373522" y="357930"/>
                </a:cubicBezTo>
                <a:cubicBezTo>
                  <a:pt x="1375333" y="357034"/>
                  <a:pt x="1378955" y="357930"/>
                  <a:pt x="1379861" y="358825"/>
                </a:cubicBezTo>
                <a:cubicBezTo>
                  <a:pt x="1388012" y="368678"/>
                  <a:pt x="1399785" y="360617"/>
                  <a:pt x="1408841" y="366887"/>
                </a:cubicBezTo>
                <a:cubicBezTo>
                  <a:pt x="1415181" y="371365"/>
                  <a:pt x="1417898" y="368678"/>
                  <a:pt x="1421520" y="365095"/>
                </a:cubicBezTo>
                <a:cubicBezTo>
                  <a:pt x="1409747" y="361513"/>
                  <a:pt x="1398879" y="358825"/>
                  <a:pt x="1388012" y="357034"/>
                </a:cubicBezTo>
                <a:cubicBezTo>
                  <a:pt x="1379861" y="356138"/>
                  <a:pt x="1372616" y="355243"/>
                  <a:pt x="1365371" y="355243"/>
                </a:cubicBezTo>
                <a:close/>
                <a:moveTo>
                  <a:pt x="986225" y="353576"/>
                </a:moveTo>
                <a:cubicBezTo>
                  <a:pt x="986225" y="354410"/>
                  <a:pt x="986225" y="355244"/>
                  <a:pt x="986225" y="355244"/>
                </a:cubicBezTo>
                <a:cubicBezTo>
                  <a:pt x="988170" y="355244"/>
                  <a:pt x="989144" y="355244"/>
                  <a:pt x="990116" y="354410"/>
                </a:cubicBezTo>
                <a:cubicBezTo>
                  <a:pt x="988170" y="354410"/>
                  <a:pt x="987198" y="354410"/>
                  <a:pt x="986225" y="353576"/>
                </a:cubicBezTo>
                <a:close/>
                <a:moveTo>
                  <a:pt x="563716" y="352466"/>
                </a:moveTo>
                <a:cubicBezTo>
                  <a:pt x="556438" y="357908"/>
                  <a:pt x="550070" y="364257"/>
                  <a:pt x="544612" y="369700"/>
                </a:cubicBezTo>
                <a:cubicBezTo>
                  <a:pt x="543702" y="366072"/>
                  <a:pt x="558258" y="353373"/>
                  <a:pt x="563716" y="352466"/>
                </a:cubicBezTo>
                <a:close/>
                <a:moveTo>
                  <a:pt x="1314293" y="346348"/>
                </a:moveTo>
                <a:cubicBezTo>
                  <a:pt x="1309755" y="346348"/>
                  <a:pt x="1305217" y="347261"/>
                  <a:pt x="1299771" y="347261"/>
                </a:cubicBezTo>
                <a:cubicBezTo>
                  <a:pt x="1301586" y="350915"/>
                  <a:pt x="1305217" y="353655"/>
                  <a:pt x="1308847" y="355481"/>
                </a:cubicBezTo>
                <a:cubicBezTo>
                  <a:pt x="1314293" y="359134"/>
                  <a:pt x="1317924" y="357308"/>
                  <a:pt x="1319739" y="350915"/>
                </a:cubicBezTo>
                <a:cubicBezTo>
                  <a:pt x="1322462" y="351828"/>
                  <a:pt x="1324277" y="351828"/>
                  <a:pt x="1326092" y="352741"/>
                </a:cubicBezTo>
                <a:cubicBezTo>
                  <a:pt x="1335169" y="358221"/>
                  <a:pt x="1338800" y="358221"/>
                  <a:pt x="1343338" y="351828"/>
                </a:cubicBezTo>
                <a:cubicBezTo>
                  <a:pt x="1343338" y="350915"/>
                  <a:pt x="1343338" y="350915"/>
                  <a:pt x="1344245" y="350915"/>
                </a:cubicBezTo>
                <a:cubicBezTo>
                  <a:pt x="1336077" y="348174"/>
                  <a:pt x="1327908" y="347261"/>
                  <a:pt x="1319739" y="346348"/>
                </a:cubicBezTo>
                <a:cubicBezTo>
                  <a:pt x="1319739" y="348174"/>
                  <a:pt x="1319739" y="349088"/>
                  <a:pt x="1319739" y="350001"/>
                </a:cubicBezTo>
                <a:cubicBezTo>
                  <a:pt x="1317016" y="350001"/>
                  <a:pt x="1315201" y="349088"/>
                  <a:pt x="1314293" y="346348"/>
                </a:cubicBezTo>
                <a:close/>
                <a:moveTo>
                  <a:pt x="531710" y="343566"/>
                </a:moveTo>
                <a:cubicBezTo>
                  <a:pt x="535363" y="346235"/>
                  <a:pt x="529884" y="349793"/>
                  <a:pt x="523490" y="354240"/>
                </a:cubicBezTo>
                <a:cubicBezTo>
                  <a:pt x="525317" y="347124"/>
                  <a:pt x="509791" y="361356"/>
                  <a:pt x="516184" y="354240"/>
                </a:cubicBezTo>
                <a:cubicBezTo>
                  <a:pt x="521664" y="350682"/>
                  <a:pt x="524403" y="351572"/>
                  <a:pt x="524403" y="346235"/>
                </a:cubicBezTo>
                <a:cubicBezTo>
                  <a:pt x="522577" y="347124"/>
                  <a:pt x="520750" y="347124"/>
                  <a:pt x="523490" y="345345"/>
                </a:cubicBezTo>
                <a:cubicBezTo>
                  <a:pt x="525317" y="346235"/>
                  <a:pt x="527144" y="346235"/>
                  <a:pt x="529884" y="346235"/>
                </a:cubicBezTo>
                <a:cubicBezTo>
                  <a:pt x="529884" y="345345"/>
                  <a:pt x="528970" y="344456"/>
                  <a:pt x="531710" y="343566"/>
                </a:cubicBezTo>
                <a:close/>
                <a:moveTo>
                  <a:pt x="1279757" y="340651"/>
                </a:moveTo>
                <a:cubicBezTo>
                  <a:pt x="1281577" y="342597"/>
                  <a:pt x="1285215" y="343569"/>
                  <a:pt x="1289764" y="343569"/>
                </a:cubicBezTo>
                <a:cubicBezTo>
                  <a:pt x="1289764" y="343569"/>
                  <a:pt x="1290674" y="343569"/>
                  <a:pt x="1291583" y="343569"/>
                </a:cubicBezTo>
                <a:cubicBezTo>
                  <a:pt x="1293403" y="343569"/>
                  <a:pt x="1297042" y="343569"/>
                  <a:pt x="1299771" y="343569"/>
                </a:cubicBezTo>
                <a:cubicBezTo>
                  <a:pt x="1296587" y="342110"/>
                  <a:pt x="1293403" y="341137"/>
                  <a:pt x="1290105" y="340651"/>
                </a:cubicBezTo>
                <a:cubicBezTo>
                  <a:pt x="1286807" y="340164"/>
                  <a:pt x="1283396" y="340164"/>
                  <a:pt x="1279757" y="340651"/>
                </a:cubicBezTo>
                <a:close/>
                <a:moveTo>
                  <a:pt x="410279" y="311878"/>
                </a:moveTo>
                <a:cubicBezTo>
                  <a:pt x="405732" y="321857"/>
                  <a:pt x="376637" y="337279"/>
                  <a:pt x="376637" y="348166"/>
                </a:cubicBezTo>
                <a:cubicBezTo>
                  <a:pt x="371181" y="352702"/>
                  <a:pt x="368453" y="351794"/>
                  <a:pt x="362998" y="359052"/>
                </a:cubicBezTo>
                <a:cubicBezTo>
                  <a:pt x="364817" y="359959"/>
                  <a:pt x="368453" y="359052"/>
                  <a:pt x="371181" y="359052"/>
                </a:cubicBezTo>
                <a:cubicBezTo>
                  <a:pt x="366635" y="362680"/>
                  <a:pt x="361179" y="366309"/>
                  <a:pt x="356634" y="369938"/>
                </a:cubicBezTo>
                <a:cubicBezTo>
                  <a:pt x="352997" y="374474"/>
                  <a:pt x="348450" y="379010"/>
                  <a:pt x="343904" y="383546"/>
                </a:cubicBezTo>
                <a:cubicBezTo>
                  <a:pt x="334812" y="392617"/>
                  <a:pt x="325720" y="403504"/>
                  <a:pt x="316627" y="414390"/>
                </a:cubicBezTo>
                <a:cubicBezTo>
                  <a:pt x="299352" y="435255"/>
                  <a:pt x="281167" y="456120"/>
                  <a:pt x="262982" y="470635"/>
                </a:cubicBezTo>
                <a:cubicBezTo>
                  <a:pt x="261164" y="488779"/>
                  <a:pt x="236614" y="493315"/>
                  <a:pt x="239342" y="506922"/>
                </a:cubicBezTo>
                <a:cubicBezTo>
                  <a:pt x="236614" y="502386"/>
                  <a:pt x="238433" y="503294"/>
                  <a:pt x="232977" y="502386"/>
                </a:cubicBezTo>
                <a:cubicBezTo>
                  <a:pt x="247525" y="490593"/>
                  <a:pt x="261164" y="467914"/>
                  <a:pt x="260254" y="458842"/>
                </a:cubicBezTo>
                <a:cubicBezTo>
                  <a:pt x="258436" y="459749"/>
                  <a:pt x="249344" y="457027"/>
                  <a:pt x="249344" y="467006"/>
                </a:cubicBezTo>
                <a:cubicBezTo>
                  <a:pt x="243888" y="467914"/>
                  <a:pt x="249344" y="457027"/>
                  <a:pt x="244797" y="463378"/>
                </a:cubicBezTo>
                <a:cubicBezTo>
                  <a:pt x="242979" y="468821"/>
                  <a:pt x="242070" y="474264"/>
                  <a:pt x="241160" y="478800"/>
                </a:cubicBezTo>
                <a:cubicBezTo>
                  <a:pt x="236614" y="484243"/>
                  <a:pt x="232977" y="487872"/>
                  <a:pt x="228431" y="491500"/>
                </a:cubicBezTo>
                <a:cubicBezTo>
                  <a:pt x="229341" y="492408"/>
                  <a:pt x="232068" y="493315"/>
                  <a:pt x="230250" y="496036"/>
                </a:cubicBezTo>
                <a:cubicBezTo>
                  <a:pt x="224794" y="488779"/>
                  <a:pt x="219339" y="506922"/>
                  <a:pt x="216611" y="511458"/>
                </a:cubicBezTo>
                <a:cubicBezTo>
                  <a:pt x="215702" y="504201"/>
                  <a:pt x="226613" y="491500"/>
                  <a:pt x="224794" y="484243"/>
                </a:cubicBezTo>
                <a:cubicBezTo>
                  <a:pt x="230250" y="485150"/>
                  <a:pt x="228431" y="480614"/>
                  <a:pt x="234796" y="473357"/>
                </a:cubicBezTo>
                <a:cubicBezTo>
                  <a:pt x="233886" y="472449"/>
                  <a:pt x="231159" y="471542"/>
                  <a:pt x="232977" y="468821"/>
                </a:cubicBezTo>
                <a:cubicBezTo>
                  <a:pt x="235705" y="467914"/>
                  <a:pt x="238433" y="456120"/>
                  <a:pt x="246616" y="453399"/>
                </a:cubicBezTo>
                <a:cubicBezTo>
                  <a:pt x="243888" y="458842"/>
                  <a:pt x="244797" y="459749"/>
                  <a:pt x="248434" y="457935"/>
                </a:cubicBezTo>
                <a:cubicBezTo>
                  <a:pt x="254799" y="445234"/>
                  <a:pt x="269347" y="435255"/>
                  <a:pt x="274802" y="419833"/>
                </a:cubicBezTo>
                <a:cubicBezTo>
                  <a:pt x="282076" y="423462"/>
                  <a:pt x="286622" y="413483"/>
                  <a:pt x="292987" y="404411"/>
                </a:cubicBezTo>
                <a:cubicBezTo>
                  <a:pt x="294805" y="405318"/>
                  <a:pt x="295715" y="408947"/>
                  <a:pt x="299352" y="406225"/>
                </a:cubicBezTo>
                <a:cubicBezTo>
                  <a:pt x="302989" y="401690"/>
                  <a:pt x="300261" y="398968"/>
                  <a:pt x="301170" y="395339"/>
                </a:cubicBezTo>
                <a:cubicBezTo>
                  <a:pt x="297533" y="398968"/>
                  <a:pt x="286622" y="406225"/>
                  <a:pt x="292078" y="398968"/>
                </a:cubicBezTo>
                <a:cubicBezTo>
                  <a:pt x="294805" y="401690"/>
                  <a:pt x="304807" y="383546"/>
                  <a:pt x="307535" y="385360"/>
                </a:cubicBezTo>
                <a:cubicBezTo>
                  <a:pt x="302989" y="389896"/>
                  <a:pt x="302079" y="393525"/>
                  <a:pt x="304807" y="395339"/>
                </a:cubicBezTo>
                <a:cubicBezTo>
                  <a:pt x="306626" y="387174"/>
                  <a:pt x="311172" y="392617"/>
                  <a:pt x="317536" y="383546"/>
                </a:cubicBezTo>
                <a:cubicBezTo>
                  <a:pt x="321173" y="385360"/>
                  <a:pt x="324810" y="388082"/>
                  <a:pt x="329356" y="386267"/>
                </a:cubicBezTo>
                <a:cubicBezTo>
                  <a:pt x="328447" y="376288"/>
                  <a:pt x="342086" y="377195"/>
                  <a:pt x="349360" y="369938"/>
                </a:cubicBezTo>
                <a:cubicBezTo>
                  <a:pt x="352087" y="361773"/>
                  <a:pt x="354815" y="354516"/>
                  <a:pt x="352087" y="348166"/>
                </a:cubicBezTo>
                <a:cubicBezTo>
                  <a:pt x="360270" y="342723"/>
                  <a:pt x="361179" y="340001"/>
                  <a:pt x="363907" y="339094"/>
                </a:cubicBezTo>
                <a:cubicBezTo>
                  <a:pt x="360270" y="343630"/>
                  <a:pt x="362998" y="346351"/>
                  <a:pt x="362089" y="349980"/>
                </a:cubicBezTo>
                <a:cubicBezTo>
                  <a:pt x="377546" y="340001"/>
                  <a:pt x="381183" y="334558"/>
                  <a:pt x="393912" y="320043"/>
                </a:cubicBezTo>
                <a:cubicBezTo>
                  <a:pt x="399368" y="320950"/>
                  <a:pt x="404823" y="319135"/>
                  <a:pt x="410279" y="311878"/>
                </a:cubicBezTo>
                <a:close/>
                <a:moveTo>
                  <a:pt x="642797" y="266098"/>
                </a:moveTo>
                <a:cubicBezTo>
                  <a:pt x="643700" y="267924"/>
                  <a:pt x="647314" y="265185"/>
                  <a:pt x="648218" y="266098"/>
                </a:cubicBezTo>
                <a:cubicBezTo>
                  <a:pt x="647314" y="268838"/>
                  <a:pt x="639184" y="277971"/>
                  <a:pt x="633763" y="277057"/>
                </a:cubicBezTo>
                <a:cubicBezTo>
                  <a:pt x="638280" y="272491"/>
                  <a:pt x="640087" y="272491"/>
                  <a:pt x="642797" y="266098"/>
                </a:cubicBezTo>
                <a:close/>
                <a:moveTo>
                  <a:pt x="632652" y="236272"/>
                </a:moveTo>
                <a:cubicBezTo>
                  <a:pt x="629028" y="241660"/>
                  <a:pt x="608191" y="247946"/>
                  <a:pt x="612720" y="240762"/>
                </a:cubicBezTo>
                <a:cubicBezTo>
                  <a:pt x="615438" y="245252"/>
                  <a:pt x="626310" y="236272"/>
                  <a:pt x="632652" y="236272"/>
                </a:cubicBezTo>
                <a:close/>
                <a:moveTo>
                  <a:pt x="716789" y="235132"/>
                </a:moveTo>
                <a:cubicBezTo>
                  <a:pt x="718613" y="234826"/>
                  <a:pt x="720118" y="234826"/>
                  <a:pt x="721045" y="235271"/>
                </a:cubicBezTo>
                <a:cubicBezTo>
                  <a:pt x="714559" y="237050"/>
                  <a:pt x="704367" y="242387"/>
                  <a:pt x="698808" y="242387"/>
                </a:cubicBezTo>
                <a:cubicBezTo>
                  <a:pt x="702977" y="239718"/>
                  <a:pt x="711316" y="236049"/>
                  <a:pt x="716789" y="235132"/>
                </a:cubicBezTo>
                <a:close/>
                <a:moveTo>
                  <a:pt x="472662" y="226264"/>
                </a:moveTo>
                <a:cubicBezTo>
                  <a:pt x="473569" y="228082"/>
                  <a:pt x="476289" y="228082"/>
                  <a:pt x="478102" y="228082"/>
                </a:cubicBezTo>
                <a:cubicBezTo>
                  <a:pt x="473569" y="230809"/>
                  <a:pt x="473569" y="233536"/>
                  <a:pt x="475382" y="235354"/>
                </a:cubicBezTo>
                <a:cubicBezTo>
                  <a:pt x="465408" y="243535"/>
                  <a:pt x="460875" y="241717"/>
                  <a:pt x="453621" y="244444"/>
                </a:cubicBezTo>
                <a:cubicBezTo>
                  <a:pt x="447274" y="250807"/>
                  <a:pt x="447274" y="255353"/>
                  <a:pt x="443647" y="260807"/>
                </a:cubicBezTo>
                <a:cubicBezTo>
                  <a:pt x="438208" y="263534"/>
                  <a:pt x="431861" y="268079"/>
                  <a:pt x="424607" y="274442"/>
                </a:cubicBezTo>
                <a:cubicBezTo>
                  <a:pt x="418260" y="280805"/>
                  <a:pt x="411006" y="288078"/>
                  <a:pt x="401939" y="293532"/>
                </a:cubicBezTo>
                <a:cubicBezTo>
                  <a:pt x="412820" y="284441"/>
                  <a:pt x="412820" y="278988"/>
                  <a:pt x="414633" y="271715"/>
                </a:cubicBezTo>
                <a:cubicBezTo>
                  <a:pt x="425514" y="268079"/>
                  <a:pt x="429140" y="261716"/>
                  <a:pt x="438208" y="258989"/>
                </a:cubicBezTo>
                <a:cubicBezTo>
                  <a:pt x="436394" y="257171"/>
                  <a:pt x="438208" y="255353"/>
                  <a:pt x="442741" y="254443"/>
                </a:cubicBezTo>
                <a:cubicBezTo>
                  <a:pt x="440021" y="251717"/>
                  <a:pt x="437300" y="248990"/>
                  <a:pt x="442741" y="245354"/>
                </a:cubicBezTo>
                <a:cubicBezTo>
                  <a:pt x="449994" y="244444"/>
                  <a:pt x="461781" y="237172"/>
                  <a:pt x="469035" y="236263"/>
                </a:cubicBezTo>
                <a:cubicBezTo>
                  <a:pt x="470849" y="233536"/>
                  <a:pt x="470849" y="229900"/>
                  <a:pt x="472662" y="226264"/>
                </a:cubicBezTo>
                <a:close/>
                <a:moveTo>
                  <a:pt x="753291" y="218005"/>
                </a:moveTo>
                <a:cubicBezTo>
                  <a:pt x="755414" y="217734"/>
                  <a:pt x="756952" y="218020"/>
                  <a:pt x="757180" y="219161"/>
                </a:cubicBezTo>
                <a:cubicBezTo>
                  <a:pt x="747151" y="224641"/>
                  <a:pt x="744416" y="222815"/>
                  <a:pt x="738034" y="227381"/>
                </a:cubicBezTo>
                <a:cubicBezTo>
                  <a:pt x="735299" y="224641"/>
                  <a:pt x="746923" y="218819"/>
                  <a:pt x="753291" y="218005"/>
                </a:cubicBezTo>
                <a:close/>
                <a:moveTo>
                  <a:pt x="811662" y="216061"/>
                </a:moveTo>
                <a:cubicBezTo>
                  <a:pt x="806158" y="216970"/>
                  <a:pt x="793316" y="225157"/>
                  <a:pt x="793316" y="219699"/>
                </a:cubicBezTo>
                <a:cubicBezTo>
                  <a:pt x="801571" y="216970"/>
                  <a:pt x="807075" y="215151"/>
                  <a:pt x="811662" y="216061"/>
                </a:cubicBezTo>
                <a:close/>
                <a:moveTo>
                  <a:pt x="1644183" y="212366"/>
                </a:moveTo>
                <a:cubicBezTo>
                  <a:pt x="1647857" y="218787"/>
                  <a:pt x="1675412" y="227960"/>
                  <a:pt x="1677249" y="230712"/>
                </a:cubicBezTo>
                <a:cubicBezTo>
                  <a:pt x="1670820" y="229795"/>
                  <a:pt x="1634998" y="214201"/>
                  <a:pt x="1644183" y="212366"/>
                </a:cubicBezTo>
                <a:close/>
                <a:moveTo>
                  <a:pt x="775223" y="208503"/>
                </a:moveTo>
                <a:cubicBezTo>
                  <a:pt x="776360" y="208619"/>
                  <a:pt x="776133" y="209314"/>
                  <a:pt x="773404" y="210704"/>
                </a:cubicBezTo>
                <a:cubicBezTo>
                  <a:pt x="769765" y="207923"/>
                  <a:pt x="767945" y="215337"/>
                  <a:pt x="761577" y="216263"/>
                </a:cubicBezTo>
                <a:cubicBezTo>
                  <a:pt x="758848" y="214410"/>
                  <a:pt x="764307" y="211630"/>
                  <a:pt x="768855" y="209777"/>
                </a:cubicBezTo>
                <a:cubicBezTo>
                  <a:pt x="771584" y="208850"/>
                  <a:pt x="774086" y="208387"/>
                  <a:pt x="775223" y="208503"/>
                </a:cubicBezTo>
                <a:close/>
                <a:moveTo>
                  <a:pt x="856141" y="199141"/>
                </a:moveTo>
                <a:cubicBezTo>
                  <a:pt x="857600" y="199474"/>
                  <a:pt x="858687" y="200252"/>
                  <a:pt x="858916" y="201586"/>
                </a:cubicBezTo>
                <a:cubicBezTo>
                  <a:pt x="846097" y="205144"/>
                  <a:pt x="846097" y="205144"/>
                  <a:pt x="846097" y="205144"/>
                </a:cubicBezTo>
                <a:cubicBezTo>
                  <a:pt x="844037" y="201142"/>
                  <a:pt x="851763" y="198139"/>
                  <a:pt x="856141" y="199141"/>
                </a:cubicBezTo>
                <a:close/>
                <a:moveTo>
                  <a:pt x="554821" y="178989"/>
                </a:moveTo>
                <a:cubicBezTo>
                  <a:pt x="543850" y="180828"/>
                  <a:pt x="531052" y="193700"/>
                  <a:pt x="537451" y="196458"/>
                </a:cubicBezTo>
                <a:cubicBezTo>
                  <a:pt x="536537" y="194620"/>
                  <a:pt x="530138" y="200136"/>
                  <a:pt x="528309" y="198297"/>
                </a:cubicBezTo>
                <a:cubicBezTo>
                  <a:pt x="532880" y="196458"/>
                  <a:pt x="534709" y="189103"/>
                  <a:pt x="528309" y="191861"/>
                </a:cubicBezTo>
                <a:cubicBezTo>
                  <a:pt x="524653" y="196458"/>
                  <a:pt x="520995" y="193700"/>
                  <a:pt x="513682" y="195539"/>
                </a:cubicBezTo>
                <a:cubicBezTo>
                  <a:pt x="528309" y="190942"/>
                  <a:pt x="548421" y="176231"/>
                  <a:pt x="554821" y="178989"/>
                </a:cubicBezTo>
                <a:close/>
                <a:moveTo>
                  <a:pt x="575723" y="165219"/>
                </a:moveTo>
                <a:cubicBezTo>
                  <a:pt x="577045" y="164978"/>
                  <a:pt x="577945" y="165431"/>
                  <a:pt x="578170" y="167019"/>
                </a:cubicBezTo>
                <a:cubicBezTo>
                  <a:pt x="570969" y="170647"/>
                  <a:pt x="561969" y="177903"/>
                  <a:pt x="559268" y="174275"/>
                </a:cubicBezTo>
                <a:cubicBezTo>
                  <a:pt x="563994" y="172915"/>
                  <a:pt x="571757" y="165941"/>
                  <a:pt x="575723" y="165219"/>
                </a:cubicBezTo>
                <a:close/>
                <a:moveTo>
                  <a:pt x="1587077" y="165117"/>
                </a:moveTo>
                <a:cubicBezTo>
                  <a:pt x="1596861" y="167857"/>
                  <a:pt x="1597751" y="172424"/>
                  <a:pt x="1595082" y="177904"/>
                </a:cubicBezTo>
                <a:cubicBezTo>
                  <a:pt x="1585298" y="174251"/>
                  <a:pt x="1584408" y="169684"/>
                  <a:pt x="1587077" y="165117"/>
                </a:cubicBezTo>
                <a:close/>
                <a:moveTo>
                  <a:pt x="819011" y="146314"/>
                </a:moveTo>
                <a:cubicBezTo>
                  <a:pt x="820716" y="145949"/>
                  <a:pt x="822092" y="145893"/>
                  <a:pt x="822780" y="146342"/>
                </a:cubicBezTo>
                <a:cubicBezTo>
                  <a:pt x="815442" y="148138"/>
                  <a:pt x="809938" y="156221"/>
                  <a:pt x="804435" y="152629"/>
                </a:cubicBezTo>
                <a:cubicBezTo>
                  <a:pt x="805810" y="151282"/>
                  <a:pt x="813894" y="147409"/>
                  <a:pt x="819011" y="146314"/>
                </a:cubicBezTo>
                <a:close/>
                <a:moveTo>
                  <a:pt x="905389" y="144545"/>
                </a:moveTo>
                <a:cubicBezTo>
                  <a:pt x="907207" y="152721"/>
                  <a:pt x="902662" y="151813"/>
                  <a:pt x="909025" y="157263"/>
                </a:cubicBezTo>
                <a:cubicBezTo>
                  <a:pt x="886299" y="159080"/>
                  <a:pt x="877209" y="163623"/>
                  <a:pt x="856302" y="160897"/>
                </a:cubicBezTo>
                <a:cubicBezTo>
                  <a:pt x="851757" y="163623"/>
                  <a:pt x="849938" y="166348"/>
                  <a:pt x="841757" y="168165"/>
                </a:cubicBezTo>
                <a:cubicBezTo>
                  <a:pt x="796306" y="169073"/>
                  <a:pt x="742674" y="173615"/>
                  <a:pt x="685405" y="192692"/>
                </a:cubicBezTo>
                <a:cubicBezTo>
                  <a:pt x="630863" y="211770"/>
                  <a:pt x="585412" y="250832"/>
                  <a:pt x="544506" y="262641"/>
                </a:cubicBezTo>
                <a:cubicBezTo>
                  <a:pt x="537234" y="268091"/>
                  <a:pt x="545415" y="272634"/>
                  <a:pt x="540870" y="278084"/>
                </a:cubicBezTo>
                <a:cubicBezTo>
                  <a:pt x="519053" y="284443"/>
                  <a:pt x="509963" y="304429"/>
                  <a:pt x="488146" y="318055"/>
                </a:cubicBezTo>
                <a:cubicBezTo>
                  <a:pt x="473602" y="327139"/>
                  <a:pt x="454513" y="328956"/>
                  <a:pt x="438150" y="341674"/>
                </a:cubicBezTo>
                <a:cubicBezTo>
                  <a:pt x="422697" y="355301"/>
                  <a:pt x="410879" y="368927"/>
                  <a:pt x="399971" y="382554"/>
                </a:cubicBezTo>
                <a:cubicBezTo>
                  <a:pt x="389063" y="397088"/>
                  <a:pt x="377245" y="411623"/>
                  <a:pt x="360883" y="428883"/>
                </a:cubicBezTo>
                <a:cubicBezTo>
                  <a:pt x="360883" y="429792"/>
                  <a:pt x="360883" y="430700"/>
                  <a:pt x="359974" y="431609"/>
                </a:cubicBezTo>
                <a:cubicBezTo>
                  <a:pt x="368155" y="425250"/>
                  <a:pt x="373609" y="418891"/>
                  <a:pt x="386336" y="408898"/>
                </a:cubicBezTo>
                <a:cubicBezTo>
                  <a:pt x="384517" y="406173"/>
                  <a:pt x="379973" y="414349"/>
                  <a:pt x="378155" y="412532"/>
                </a:cubicBezTo>
                <a:cubicBezTo>
                  <a:pt x="387245" y="402539"/>
                  <a:pt x="395426" y="396180"/>
                  <a:pt x="402698" y="390730"/>
                </a:cubicBezTo>
                <a:cubicBezTo>
                  <a:pt x="409061" y="384370"/>
                  <a:pt x="415425" y="378012"/>
                  <a:pt x="419970" y="368019"/>
                </a:cubicBezTo>
                <a:cubicBezTo>
                  <a:pt x="423606" y="374378"/>
                  <a:pt x="434514" y="362568"/>
                  <a:pt x="439059" y="365293"/>
                </a:cubicBezTo>
                <a:cubicBezTo>
                  <a:pt x="428151" y="375286"/>
                  <a:pt x="414515" y="388004"/>
                  <a:pt x="414515" y="398905"/>
                </a:cubicBezTo>
                <a:cubicBezTo>
                  <a:pt x="425424" y="393455"/>
                  <a:pt x="423606" y="383462"/>
                  <a:pt x="429969" y="383462"/>
                </a:cubicBezTo>
                <a:cubicBezTo>
                  <a:pt x="423606" y="396180"/>
                  <a:pt x="415425" y="402539"/>
                  <a:pt x="406334" y="408898"/>
                </a:cubicBezTo>
                <a:cubicBezTo>
                  <a:pt x="397244" y="415257"/>
                  <a:pt x="387245" y="422524"/>
                  <a:pt x="377245" y="434334"/>
                </a:cubicBezTo>
                <a:cubicBezTo>
                  <a:pt x="378155" y="436151"/>
                  <a:pt x="379973" y="436151"/>
                  <a:pt x="381790" y="436151"/>
                </a:cubicBezTo>
                <a:cubicBezTo>
                  <a:pt x="376336" y="445235"/>
                  <a:pt x="365428" y="451594"/>
                  <a:pt x="358156" y="457953"/>
                </a:cubicBezTo>
                <a:cubicBezTo>
                  <a:pt x="356338" y="460679"/>
                  <a:pt x="353611" y="463404"/>
                  <a:pt x="351793" y="466129"/>
                </a:cubicBezTo>
                <a:cubicBezTo>
                  <a:pt x="353611" y="465221"/>
                  <a:pt x="354520" y="464312"/>
                  <a:pt x="356338" y="464312"/>
                </a:cubicBezTo>
                <a:cubicBezTo>
                  <a:pt x="354520" y="467946"/>
                  <a:pt x="352702" y="471580"/>
                  <a:pt x="350884" y="475213"/>
                </a:cubicBezTo>
                <a:cubicBezTo>
                  <a:pt x="352702" y="474305"/>
                  <a:pt x="353611" y="473397"/>
                  <a:pt x="355429" y="473397"/>
                </a:cubicBezTo>
                <a:cubicBezTo>
                  <a:pt x="352702" y="476122"/>
                  <a:pt x="351793" y="477939"/>
                  <a:pt x="349975" y="479755"/>
                </a:cubicBezTo>
                <a:cubicBezTo>
                  <a:pt x="349066" y="481572"/>
                  <a:pt x="349066" y="483389"/>
                  <a:pt x="349975" y="485206"/>
                </a:cubicBezTo>
                <a:cubicBezTo>
                  <a:pt x="363610" y="477030"/>
                  <a:pt x="376336" y="473397"/>
                  <a:pt x="389063" y="470671"/>
                </a:cubicBezTo>
                <a:cubicBezTo>
                  <a:pt x="390881" y="467946"/>
                  <a:pt x="392699" y="465221"/>
                  <a:pt x="393608" y="462495"/>
                </a:cubicBezTo>
                <a:cubicBezTo>
                  <a:pt x="397244" y="465221"/>
                  <a:pt x="397244" y="465221"/>
                  <a:pt x="397244" y="465221"/>
                </a:cubicBezTo>
                <a:cubicBezTo>
                  <a:pt x="394517" y="467037"/>
                  <a:pt x="393608" y="468855"/>
                  <a:pt x="392699" y="469763"/>
                </a:cubicBezTo>
                <a:cubicBezTo>
                  <a:pt x="394517" y="468855"/>
                  <a:pt x="396335" y="468855"/>
                  <a:pt x="398153" y="468855"/>
                </a:cubicBezTo>
                <a:cubicBezTo>
                  <a:pt x="399062" y="467946"/>
                  <a:pt x="399971" y="467037"/>
                  <a:pt x="400880" y="466129"/>
                </a:cubicBezTo>
                <a:cubicBezTo>
                  <a:pt x="399062" y="464312"/>
                  <a:pt x="401789" y="457045"/>
                  <a:pt x="404516" y="461587"/>
                </a:cubicBezTo>
                <a:lnTo>
                  <a:pt x="403009" y="466860"/>
                </a:lnTo>
                <a:lnTo>
                  <a:pt x="402698" y="467037"/>
                </a:lnTo>
                <a:cubicBezTo>
                  <a:pt x="402698" y="467946"/>
                  <a:pt x="402698" y="467946"/>
                  <a:pt x="402698" y="467946"/>
                </a:cubicBezTo>
                <a:lnTo>
                  <a:pt x="403009" y="466860"/>
                </a:lnTo>
                <a:lnTo>
                  <a:pt x="415425" y="459770"/>
                </a:lnTo>
                <a:cubicBezTo>
                  <a:pt x="419061" y="456136"/>
                  <a:pt x="419970" y="449777"/>
                  <a:pt x="423606" y="445235"/>
                </a:cubicBezTo>
                <a:cubicBezTo>
                  <a:pt x="428151" y="439785"/>
                  <a:pt x="440877" y="439785"/>
                  <a:pt x="444513" y="446144"/>
                </a:cubicBezTo>
                <a:cubicBezTo>
                  <a:pt x="445422" y="448869"/>
                  <a:pt x="446331" y="450686"/>
                  <a:pt x="447240" y="452503"/>
                </a:cubicBezTo>
                <a:cubicBezTo>
                  <a:pt x="450876" y="450686"/>
                  <a:pt x="455422" y="447961"/>
                  <a:pt x="459058" y="445235"/>
                </a:cubicBezTo>
                <a:cubicBezTo>
                  <a:pt x="458149" y="437968"/>
                  <a:pt x="459058" y="430700"/>
                  <a:pt x="461785" y="422524"/>
                </a:cubicBezTo>
                <a:cubicBezTo>
                  <a:pt x="462694" y="421616"/>
                  <a:pt x="466330" y="421616"/>
                  <a:pt x="468148" y="421616"/>
                </a:cubicBezTo>
                <a:cubicBezTo>
                  <a:pt x="469057" y="421616"/>
                  <a:pt x="470875" y="422524"/>
                  <a:pt x="470875" y="423433"/>
                </a:cubicBezTo>
                <a:cubicBezTo>
                  <a:pt x="470875" y="423433"/>
                  <a:pt x="470875" y="424341"/>
                  <a:pt x="470875" y="424341"/>
                </a:cubicBezTo>
                <a:cubicBezTo>
                  <a:pt x="477238" y="421616"/>
                  <a:pt x="483601" y="418891"/>
                  <a:pt x="485420" y="410715"/>
                </a:cubicBezTo>
                <a:cubicBezTo>
                  <a:pt x="487237" y="413440"/>
                  <a:pt x="488146" y="415257"/>
                  <a:pt x="487237" y="417074"/>
                </a:cubicBezTo>
                <a:cubicBezTo>
                  <a:pt x="482692" y="420708"/>
                  <a:pt x="478147" y="423433"/>
                  <a:pt x="472693" y="428883"/>
                </a:cubicBezTo>
                <a:cubicBezTo>
                  <a:pt x="472693" y="428883"/>
                  <a:pt x="472693" y="429792"/>
                  <a:pt x="471784" y="429792"/>
                </a:cubicBezTo>
                <a:cubicBezTo>
                  <a:pt x="469966" y="432517"/>
                  <a:pt x="468148" y="435243"/>
                  <a:pt x="467239" y="437968"/>
                </a:cubicBezTo>
                <a:cubicBezTo>
                  <a:pt x="479965" y="426158"/>
                  <a:pt x="491783" y="416165"/>
                  <a:pt x="502691" y="408898"/>
                </a:cubicBezTo>
                <a:cubicBezTo>
                  <a:pt x="505418" y="407081"/>
                  <a:pt x="508145" y="406173"/>
                  <a:pt x="510872" y="404356"/>
                </a:cubicBezTo>
                <a:cubicBezTo>
                  <a:pt x="509963" y="404356"/>
                  <a:pt x="509963" y="403448"/>
                  <a:pt x="509054" y="403448"/>
                </a:cubicBezTo>
                <a:cubicBezTo>
                  <a:pt x="509963" y="402539"/>
                  <a:pt x="510872" y="401630"/>
                  <a:pt x="511781" y="400722"/>
                </a:cubicBezTo>
                <a:cubicBezTo>
                  <a:pt x="511781" y="401630"/>
                  <a:pt x="512690" y="401630"/>
                  <a:pt x="513599" y="402539"/>
                </a:cubicBezTo>
                <a:cubicBezTo>
                  <a:pt x="521780" y="397997"/>
                  <a:pt x="529962" y="394363"/>
                  <a:pt x="537234" y="390730"/>
                </a:cubicBezTo>
                <a:cubicBezTo>
                  <a:pt x="539961" y="388004"/>
                  <a:pt x="542688" y="385279"/>
                  <a:pt x="544506" y="382554"/>
                </a:cubicBezTo>
                <a:cubicBezTo>
                  <a:pt x="547233" y="380737"/>
                  <a:pt x="550869" y="378920"/>
                  <a:pt x="553596" y="377103"/>
                </a:cubicBezTo>
                <a:cubicBezTo>
                  <a:pt x="599957" y="335315"/>
                  <a:pt x="659952" y="294436"/>
                  <a:pt x="726311" y="264458"/>
                </a:cubicBezTo>
                <a:cubicBezTo>
                  <a:pt x="799033" y="231754"/>
                  <a:pt x="876300" y="210862"/>
                  <a:pt x="940841" y="204502"/>
                </a:cubicBezTo>
                <a:cubicBezTo>
                  <a:pt x="956294" y="197235"/>
                  <a:pt x="969930" y="191784"/>
                  <a:pt x="985383" y="189059"/>
                </a:cubicBezTo>
                <a:cubicBezTo>
                  <a:pt x="1000837" y="185425"/>
                  <a:pt x="1017199" y="183608"/>
                  <a:pt x="1036289" y="183608"/>
                </a:cubicBezTo>
                <a:cubicBezTo>
                  <a:pt x="1056287" y="165440"/>
                  <a:pt x="1096284" y="162714"/>
                  <a:pt x="1134464" y="164532"/>
                </a:cubicBezTo>
                <a:cubicBezTo>
                  <a:pt x="1144463" y="165440"/>
                  <a:pt x="1153553" y="165440"/>
                  <a:pt x="1162643" y="166348"/>
                </a:cubicBezTo>
                <a:cubicBezTo>
                  <a:pt x="1171733" y="167256"/>
                  <a:pt x="1180824" y="168165"/>
                  <a:pt x="1189914" y="168165"/>
                </a:cubicBezTo>
                <a:cubicBezTo>
                  <a:pt x="1206276" y="169073"/>
                  <a:pt x="1220821" y="168165"/>
                  <a:pt x="1231729" y="164532"/>
                </a:cubicBezTo>
                <a:cubicBezTo>
                  <a:pt x="1250819" y="187242"/>
                  <a:pt x="1311723" y="181792"/>
                  <a:pt x="1333540" y="173615"/>
                </a:cubicBezTo>
                <a:cubicBezTo>
                  <a:pt x="1336267" y="181792"/>
                  <a:pt x="1345357" y="186333"/>
                  <a:pt x="1356266" y="187242"/>
                </a:cubicBezTo>
                <a:cubicBezTo>
                  <a:pt x="1367174" y="189059"/>
                  <a:pt x="1378991" y="189059"/>
                  <a:pt x="1388990" y="188151"/>
                </a:cubicBezTo>
                <a:cubicBezTo>
                  <a:pt x="1389900" y="184517"/>
                  <a:pt x="1374446" y="178158"/>
                  <a:pt x="1389900" y="181792"/>
                </a:cubicBezTo>
                <a:cubicBezTo>
                  <a:pt x="1398081" y="182700"/>
                  <a:pt x="1397172" y="186333"/>
                  <a:pt x="1400808" y="188151"/>
                </a:cubicBezTo>
                <a:cubicBezTo>
                  <a:pt x="1408080" y="184517"/>
                  <a:pt x="1418079" y="182700"/>
                  <a:pt x="1422624" y="177249"/>
                </a:cubicBezTo>
                <a:cubicBezTo>
                  <a:pt x="1437169" y="179066"/>
                  <a:pt x="1437169" y="184517"/>
                  <a:pt x="1451713" y="186333"/>
                </a:cubicBezTo>
                <a:cubicBezTo>
                  <a:pt x="1448986" y="180883"/>
                  <a:pt x="1448077" y="175432"/>
                  <a:pt x="1439896" y="171799"/>
                </a:cubicBezTo>
                <a:cubicBezTo>
                  <a:pt x="1419897" y="164532"/>
                  <a:pt x="1415352" y="169982"/>
                  <a:pt x="1404444" y="170890"/>
                </a:cubicBezTo>
                <a:cubicBezTo>
                  <a:pt x="1406262" y="165440"/>
                  <a:pt x="1412625" y="165440"/>
                  <a:pt x="1402626" y="160897"/>
                </a:cubicBezTo>
                <a:cubicBezTo>
                  <a:pt x="1394445" y="173615"/>
                  <a:pt x="1378082" y="152721"/>
                  <a:pt x="1366265" y="163623"/>
                </a:cubicBezTo>
                <a:cubicBezTo>
                  <a:pt x="1373537" y="164532"/>
                  <a:pt x="1378991" y="167256"/>
                  <a:pt x="1380809" y="170890"/>
                </a:cubicBezTo>
                <a:cubicBezTo>
                  <a:pt x="1366265" y="165440"/>
                  <a:pt x="1348993" y="160897"/>
                  <a:pt x="1336267" y="156355"/>
                </a:cubicBezTo>
                <a:cubicBezTo>
                  <a:pt x="1340812" y="157263"/>
                  <a:pt x="1346266" y="157263"/>
                  <a:pt x="1340812" y="154538"/>
                </a:cubicBezTo>
                <a:cubicBezTo>
                  <a:pt x="1409898" y="151813"/>
                  <a:pt x="1474439" y="164532"/>
                  <a:pt x="1535343" y="186333"/>
                </a:cubicBezTo>
                <a:cubicBezTo>
                  <a:pt x="1596248" y="207227"/>
                  <a:pt x="1654426" y="237205"/>
                  <a:pt x="1711694" y="273542"/>
                </a:cubicBezTo>
                <a:cubicBezTo>
                  <a:pt x="1720785" y="271725"/>
                  <a:pt x="1734420" y="278084"/>
                  <a:pt x="1747147" y="283535"/>
                </a:cubicBezTo>
                <a:cubicBezTo>
                  <a:pt x="1777144" y="308971"/>
                  <a:pt x="1800779" y="325322"/>
                  <a:pt x="1795325" y="350759"/>
                </a:cubicBezTo>
                <a:cubicBezTo>
                  <a:pt x="1758055" y="323506"/>
                  <a:pt x="1729875" y="298070"/>
                  <a:pt x="1663516" y="264458"/>
                </a:cubicBezTo>
                <a:cubicBezTo>
                  <a:pt x="1647154" y="262641"/>
                  <a:pt x="1632609" y="265366"/>
                  <a:pt x="1624428" y="275359"/>
                </a:cubicBezTo>
                <a:cubicBezTo>
                  <a:pt x="1673515" y="307154"/>
                  <a:pt x="1734420" y="326231"/>
                  <a:pt x="1776235" y="364385"/>
                </a:cubicBezTo>
                <a:cubicBezTo>
                  <a:pt x="1782598" y="369836"/>
                  <a:pt x="1783508" y="373469"/>
                  <a:pt x="1788962" y="378920"/>
                </a:cubicBezTo>
                <a:cubicBezTo>
                  <a:pt x="1825322" y="407081"/>
                  <a:pt x="1846230" y="417982"/>
                  <a:pt x="1871683" y="437059"/>
                </a:cubicBezTo>
                <a:cubicBezTo>
                  <a:pt x="1920770" y="474305"/>
                  <a:pt x="1962586" y="526085"/>
                  <a:pt x="2002583" y="572414"/>
                </a:cubicBezTo>
                <a:cubicBezTo>
                  <a:pt x="2010764" y="582407"/>
                  <a:pt x="2027126" y="586948"/>
                  <a:pt x="2028944" y="604209"/>
                </a:cubicBezTo>
                <a:cubicBezTo>
                  <a:pt x="2016218" y="592399"/>
                  <a:pt x="2004401" y="579682"/>
                  <a:pt x="1993492" y="566963"/>
                </a:cubicBezTo>
                <a:cubicBezTo>
                  <a:pt x="1983493" y="555154"/>
                  <a:pt x="1973494" y="543345"/>
                  <a:pt x="1967131" y="532443"/>
                </a:cubicBezTo>
                <a:cubicBezTo>
                  <a:pt x="1953495" y="521543"/>
                  <a:pt x="1935315" y="507008"/>
                  <a:pt x="1918043" y="489748"/>
                </a:cubicBezTo>
                <a:cubicBezTo>
                  <a:pt x="1899863" y="474305"/>
                  <a:pt x="1881682" y="457045"/>
                  <a:pt x="1865320" y="443418"/>
                </a:cubicBezTo>
                <a:cubicBezTo>
                  <a:pt x="1856230" y="438876"/>
                  <a:pt x="1848048" y="433426"/>
                  <a:pt x="1839867" y="427975"/>
                </a:cubicBezTo>
                <a:cubicBezTo>
                  <a:pt x="1831686" y="423433"/>
                  <a:pt x="1823505" y="417982"/>
                  <a:pt x="1815323" y="412532"/>
                </a:cubicBezTo>
                <a:cubicBezTo>
                  <a:pt x="1800779" y="401630"/>
                  <a:pt x="1785325" y="391638"/>
                  <a:pt x="1770781" y="380737"/>
                </a:cubicBezTo>
                <a:cubicBezTo>
                  <a:pt x="1739874" y="358934"/>
                  <a:pt x="1707149" y="336224"/>
                  <a:pt x="1661698" y="316238"/>
                </a:cubicBezTo>
                <a:cubicBezTo>
                  <a:pt x="1651699" y="324414"/>
                  <a:pt x="1642609" y="317146"/>
                  <a:pt x="1628064" y="310788"/>
                </a:cubicBezTo>
                <a:cubicBezTo>
                  <a:pt x="1622610" y="323506"/>
                  <a:pt x="1609884" y="322597"/>
                  <a:pt x="1593521" y="317146"/>
                </a:cubicBezTo>
                <a:cubicBezTo>
                  <a:pt x="1585340" y="309879"/>
                  <a:pt x="1602611" y="311696"/>
                  <a:pt x="1594430" y="305337"/>
                </a:cubicBezTo>
                <a:cubicBezTo>
                  <a:pt x="1583522" y="304429"/>
                  <a:pt x="1572614" y="304429"/>
                  <a:pt x="1568068" y="312605"/>
                </a:cubicBezTo>
                <a:cubicBezTo>
                  <a:pt x="1576250" y="316238"/>
                  <a:pt x="1585340" y="321689"/>
                  <a:pt x="1591703" y="320780"/>
                </a:cubicBezTo>
                <a:cubicBezTo>
                  <a:pt x="1583522" y="328956"/>
                  <a:pt x="1565341" y="318963"/>
                  <a:pt x="1559887" y="330773"/>
                </a:cubicBezTo>
                <a:cubicBezTo>
                  <a:pt x="1575340" y="338949"/>
                  <a:pt x="1588976" y="348942"/>
                  <a:pt x="1602611" y="358026"/>
                </a:cubicBezTo>
                <a:cubicBezTo>
                  <a:pt x="1616247" y="368019"/>
                  <a:pt x="1628973" y="378012"/>
                  <a:pt x="1641699" y="388004"/>
                </a:cubicBezTo>
                <a:cubicBezTo>
                  <a:pt x="1666243" y="407990"/>
                  <a:pt x="1691696" y="427067"/>
                  <a:pt x="1719876" y="443418"/>
                </a:cubicBezTo>
                <a:cubicBezTo>
                  <a:pt x="1730784" y="443418"/>
                  <a:pt x="1739874" y="438876"/>
                  <a:pt x="1750783" y="441601"/>
                </a:cubicBezTo>
                <a:cubicBezTo>
                  <a:pt x="1751692" y="453411"/>
                  <a:pt x="1728057" y="442510"/>
                  <a:pt x="1719876" y="448869"/>
                </a:cubicBezTo>
                <a:cubicBezTo>
                  <a:pt x="1726239" y="457953"/>
                  <a:pt x="1735329" y="466129"/>
                  <a:pt x="1743511" y="475213"/>
                </a:cubicBezTo>
                <a:cubicBezTo>
                  <a:pt x="1746238" y="477939"/>
                  <a:pt x="1748964" y="480664"/>
                  <a:pt x="1750783" y="483389"/>
                </a:cubicBezTo>
                <a:cubicBezTo>
                  <a:pt x="1751692" y="484298"/>
                  <a:pt x="1752601" y="484298"/>
                  <a:pt x="1752601" y="484298"/>
                </a:cubicBezTo>
                <a:cubicBezTo>
                  <a:pt x="1763509" y="487023"/>
                  <a:pt x="1776235" y="490657"/>
                  <a:pt x="1780780" y="501558"/>
                </a:cubicBezTo>
                <a:cubicBezTo>
                  <a:pt x="1781689" y="503375"/>
                  <a:pt x="1782598" y="505191"/>
                  <a:pt x="1783508" y="507008"/>
                </a:cubicBezTo>
                <a:cubicBezTo>
                  <a:pt x="1791689" y="513367"/>
                  <a:pt x="1799870" y="519726"/>
                  <a:pt x="1806233" y="526085"/>
                </a:cubicBezTo>
                <a:cubicBezTo>
                  <a:pt x="1806233" y="526085"/>
                  <a:pt x="1807142" y="526085"/>
                  <a:pt x="1807142" y="526085"/>
                </a:cubicBezTo>
                <a:cubicBezTo>
                  <a:pt x="1808051" y="527902"/>
                  <a:pt x="1808960" y="528810"/>
                  <a:pt x="1809869" y="528810"/>
                </a:cubicBezTo>
                <a:cubicBezTo>
                  <a:pt x="1810778" y="530627"/>
                  <a:pt x="1812596" y="531535"/>
                  <a:pt x="1813505" y="533352"/>
                </a:cubicBezTo>
                <a:cubicBezTo>
                  <a:pt x="1822596" y="539711"/>
                  <a:pt x="1833504" y="539711"/>
                  <a:pt x="1845321" y="539711"/>
                </a:cubicBezTo>
                <a:cubicBezTo>
                  <a:pt x="1848957" y="539711"/>
                  <a:pt x="1850775" y="542437"/>
                  <a:pt x="1851684" y="546070"/>
                </a:cubicBezTo>
                <a:cubicBezTo>
                  <a:pt x="1852593" y="547887"/>
                  <a:pt x="1853503" y="550612"/>
                  <a:pt x="1855320" y="551521"/>
                </a:cubicBezTo>
                <a:cubicBezTo>
                  <a:pt x="1858957" y="556062"/>
                  <a:pt x="1861684" y="562421"/>
                  <a:pt x="1868047" y="555154"/>
                </a:cubicBezTo>
                <a:cubicBezTo>
                  <a:pt x="1874410" y="556971"/>
                  <a:pt x="1878046" y="561513"/>
                  <a:pt x="1879864" y="566963"/>
                </a:cubicBezTo>
                <a:cubicBezTo>
                  <a:pt x="1883500" y="576048"/>
                  <a:pt x="1888954" y="582407"/>
                  <a:pt x="1899863" y="582407"/>
                </a:cubicBezTo>
                <a:cubicBezTo>
                  <a:pt x="1902590" y="581499"/>
                  <a:pt x="1905317" y="582407"/>
                  <a:pt x="1906226" y="584223"/>
                </a:cubicBezTo>
                <a:cubicBezTo>
                  <a:pt x="1914407" y="592399"/>
                  <a:pt x="1926225" y="597850"/>
                  <a:pt x="1929861" y="609660"/>
                </a:cubicBezTo>
                <a:cubicBezTo>
                  <a:pt x="1930769" y="613747"/>
                  <a:pt x="1932815" y="615337"/>
                  <a:pt x="1935315" y="616018"/>
                </a:cubicBezTo>
                <a:lnTo>
                  <a:pt x="1943364" y="616912"/>
                </a:lnTo>
                <a:lnTo>
                  <a:pt x="1943541" y="617089"/>
                </a:lnTo>
                <a:lnTo>
                  <a:pt x="1943541" y="617056"/>
                </a:lnTo>
                <a:lnTo>
                  <a:pt x="1944519" y="619879"/>
                </a:lnTo>
                <a:cubicBezTo>
                  <a:pt x="1944859" y="620788"/>
                  <a:pt x="1945314" y="621468"/>
                  <a:pt x="1946223" y="621468"/>
                </a:cubicBezTo>
                <a:cubicBezTo>
                  <a:pt x="1963495" y="626919"/>
                  <a:pt x="1976221" y="637820"/>
                  <a:pt x="1988038" y="650538"/>
                </a:cubicBezTo>
                <a:cubicBezTo>
                  <a:pt x="1994401" y="656897"/>
                  <a:pt x="2000764" y="663256"/>
                  <a:pt x="2009855" y="666890"/>
                </a:cubicBezTo>
                <a:cubicBezTo>
                  <a:pt x="2022581" y="672340"/>
                  <a:pt x="2037126" y="676882"/>
                  <a:pt x="2034398" y="695959"/>
                </a:cubicBezTo>
                <a:cubicBezTo>
                  <a:pt x="2034398" y="697776"/>
                  <a:pt x="2038034" y="701410"/>
                  <a:pt x="2040762" y="704135"/>
                </a:cubicBezTo>
                <a:cubicBezTo>
                  <a:pt x="2045307" y="707769"/>
                  <a:pt x="2048943" y="712311"/>
                  <a:pt x="2053488" y="715945"/>
                </a:cubicBezTo>
                <a:cubicBezTo>
                  <a:pt x="2056215" y="717761"/>
                  <a:pt x="2058033" y="722304"/>
                  <a:pt x="2061669" y="717761"/>
                </a:cubicBezTo>
                <a:cubicBezTo>
                  <a:pt x="2064396" y="715036"/>
                  <a:pt x="2070759" y="713219"/>
                  <a:pt x="2065305" y="706861"/>
                </a:cubicBezTo>
                <a:cubicBezTo>
                  <a:pt x="2064396" y="705043"/>
                  <a:pt x="2063487" y="703226"/>
                  <a:pt x="2063487" y="700502"/>
                </a:cubicBezTo>
                <a:cubicBezTo>
                  <a:pt x="2063487" y="698684"/>
                  <a:pt x="2064396" y="696868"/>
                  <a:pt x="2065305" y="695050"/>
                </a:cubicBezTo>
                <a:cubicBezTo>
                  <a:pt x="2066214" y="695050"/>
                  <a:pt x="2067123" y="695959"/>
                  <a:pt x="2068032" y="696868"/>
                </a:cubicBezTo>
                <a:cubicBezTo>
                  <a:pt x="2076214" y="702318"/>
                  <a:pt x="2080759" y="710494"/>
                  <a:pt x="2079850" y="719578"/>
                </a:cubicBezTo>
                <a:cubicBezTo>
                  <a:pt x="2079850" y="724121"/>
                  <a:pt x="2078032" y="726846"/>
                  <a:pt x="2081668" y="730479"/>
                </a:cubicBezTo>
                <a:cubicBezTo>
                  <a:pt x="2088031" y="735930"/>
                  <a:pt x="2092576" y="743197"/>
                  <a:pt x="2102575" y="742288"/>
                </a:cubicBezTo>
                <a:cubicBezTo>
                  <a:pt x="2113484" y="742288"/>
                  <a:pt x="2105302" y="748647"/>
                  <a:pt x="2106212" y="752281"/>
                </a:cubicBezTo>
                <a:cubicBezTo>
                  <a:pt x="2108029" y="759549"/>
                  <a:pt x="2112575" y="769542"/>
                  <a:pt x="2118029" y="772267"/>
                </a:cubicBezTo>
                <a:cubicBezTo>
                  <a:pt x="2124392" y="775900"/>
                  <a:pt x="2128937" y="780442"/>
                  <a:pt x="2132573" y="784985"/>
                </a:cubicBezTo>
                <a:cubicBezTo>
                  <a:pt x="2130755" y="778625"/>
                  <a:pt x="2128937" y="771359"/>
                  <a:pt x="2126210" y="764999"/>
                </a:cubicBezTo>
                <a:cubicBezTo>
                  <a:pt x="2112575" y="725937"/>
                  <a:pt x="2078032" y="683242"/>
                  <a:pt x="2063487" y="644180"/>
                </a:cubicBezTo>
                <a:cubicBezTo>
                  <a:pt x="2046216" y="638729"/>
                  <a:pt x="2059851" y="632370"/>
                  <a:pt x="2040762" y="618743"/>
                </a:cubicBezTo>
                <a:cubicBezTo>
                  <a:pt x="2043489" y="613293"/>
                  <a:pt x="2046216" y="604209"/>
                  <a:pt x="2051670" y="606934"/>
                </a:cubicBezTo>
                <a:cubicBezTo>
                  <a:pt x="2054397" y="606026"/>
                  <a:pt x="2057124" y="607843"/>
                  <a:pt x="2059851" y="610568"/>
                </a:cubicBezTo>
                <a:cubicBezTo>
                  <a:pt x="2068032" y="632370"/>
                  <a:pt x="2081668" y="645088"/>
                  <a:pt x="2087122" y="665981"/>
                </a:cubicBezTo>
                <a:cubicBezTo>
                  <a:pt x="2128028" y="707769"/>
                  <a:pt x="2151663" y="758640"/>
                  <a:pt x="2168934" y="812237"/>
                </a:cubicBezTo>
                <a:lnTo>
                  <a:pt x="2173141" y="813078"/>
                </a:lnTo>
                <a:lnTo>
                  <a:pt x="2173141" y="813333"/>
                </a:lnTo>
                <a:lnTo>
                  <a:pt x="2173354" y="813120"/>
                </a:lnTo>
                <a:lnTo>
                  <a:pt x="2173479" y="813146"/>
                </a:lnTo>
                <a:cubicBezTo>
                  <a:pt x="2173479" y="814963"/>
                  <a:pt x="2172570" y="816779"/>
                  <a:pt x="2170752" y="817688"/>
                </a:cubicBezTo>
                <a:cubicBezTo>
                  <a:pt x="2170752" y="818596"/>
                  <a:pt x="2171661" y="820413"/>
                  <a:pt x="2171661" y="821321"/>
                </a:cubicBezTo>
                <a:cubicBezTo>
                  <a:pt x="2173479" y="826772"/>
                  <a:pt x="2174388" y="831315"/>
                  <a:pt x="2176206" y="836765"/>
                </a:cubicBezTo>
                <a:cubicBezTo>
                  <a:pt x="2178934" y="838581"/>
                  <a:pt x="2181660" y="840398"/>
                  <a:pt x="2185297" y="842215"/>
                </a:cubicBezTo>
                <a:cubicBezTo>
                  <a:pt x="2190751" y="844940"/>
                  <a:pt x="2195296" y="850390"/>
                  <a:pt x="2195296" y="858567"/>
                </a:cubicBezTo>
                <a:cubicBezTo>
                  <a:pt x="2195296" y="882186"/>
                  <a:pt x="2196205" y="882186"/>
                  <a:pt x="2217112" y="893996"/>
                </a:cubicBezTo>
                <a:cubicBezTo>
                  <a:pt x="2218931" y="894903"/>
                  <a:pt x="2220749" y="895812"/>
                  <a:pt x="2222567" y="896721"/>
                </a:cubicBezTo>
                <a:cubicBezTo>
                  <a:pt x="2223476" y="900354"/>
                  <a:pt x="2225294" y="903079"/>
                  <a:pt x="2229839" y="903079"/>
                </a:cubicBezTo>
                <a:cubicBezTo>
                  <a:pt x="2228930" y="908531"/>
                  <a:pt x="2220749" y="913980"/>
                  <a:pt x="2229839" y="920339"/>
                </a:cubicBezTo>
                <a:cubicBezTo>
                  <a:pt x="2234384" y="923065"/>
                  <a:pt x="2238929" y="928515"/>
                  <a:pt x="2241656" y="933057"/>
                </a:cubicBezTo>
                <a:cubicBezTo>
                  <a:pt x="2242565" y="934875"/>
                  <a:pt x="2244383" y="936691"/>
                  <a:pt x="2245292" y="938508"/>
                </a:cubicBezTo>
                <a:cubicBezTo>
                  <a:pt x="2245292" y="937600"/>
                  <a:pt x="2245292" y="937600"/>
                  <a:pt x="2246201" y="936691"/>
                </a:cubicBezTo>
                <a:cubicBezTo>
                  <a:pt x="2246201" y="937600"/>
                  <a:pt x="2247110" y="939416"/>
                  <a:pt x="2247110" y="941233"/>
                </a:cubicBezTo>
                <a:cubicBezTo>
                  <a:pt x="2248928" y="943958"/>
                  <a:pt x="2251655" y="945775"/>
                  <a:pt x="2254382" y="947592"/>
                </a:cubicBezTo>
                <a:cubicBezTo>
                  <a:pt x="2261655" y="951226"/>
                  <a:pt x="2255292" y="957585"/>
                  <a:pt x="2252564" y="962128"/>
                </a:cubicBezTo>
                <a:cubicBezTo>
                  <a:pt x="2263473" y="974845"/>
                  <a:pt x="2252564" y="994831"/>
                  <a:pt x="2265291" y="1007548"/>
                </a:cubicBezTo>
                <a:cubicBezTo>
                  <a:pt x="2265291" y="1016633"/>
                  <a:pt x="2263473" y="1026625"/>
                  <a:pt x="2266200" y="1034800"/>
                </a:cubicBezTo>
                <a:cubicBezTo>
                  <a:pt x="2268018" y="1044793"/>
                  <a:pt x="2273472" y="1053877"/>
                  <a:pt x="2271654" y="1064778"/>
                </a:cubicBezTo>
                <a:cubicBezTo>
                  <a:pt x="2270745" y="1072953"/>
                  <a:pt x="2275290" y="1077496"/>
                  <a:pt x="2282562" y="1080221"/>
                </a:cubicBezTo>
                <a:cubicBezTo>
                  <a:pt x="2284380" y="1080221"/>
                  <a:pt x="2286198" y="1084763"/>
                  <a:pt x="2285289" y="1085671"/>
                </a:cubicBezTo>
                <a:cubicBezTo>
                  <a:pt x="2279835" y="1092939"/>
                  <a:pt x="2283471" y="1100206"/>
                  <a:pt x="2285289" y="1107475"/>
                </a:cubicBezTo>
                <a:cubicBezTo>
                  <a:pt x="2276199" y="1118376"/>
                  <a:pt x="2278926" y="1132005"/>
                  <a:pt x="2278926" y="1143815"/>
                </a:cubicBezTo>
                <a:cubicBezTo>
                  <a:pt x="2279835" y="1156532"/>
                  <a:pt x="2275290" y="1169249"/>
                  <a:pt x="2285289" y="1181058"/>
                </a:cubicBezTo>
                <a:cubicBezTo>
                  <a:pt x="2287107" y="1182875"/>
                  <a:pt x="2285289" y="1187418"/>
                  <a:pt x="2281653" y="1189234"/>
                </a:cubicBezTo>
                <a:cubicBezTo>
                  <a:pt x="2277108" y="1191050"/>
                  <a:pt x="2272563" y="1191959"/>
                  <a:pt x="2272563" y="1198319"/>
                </a:cubicBezTo>
                <a:cubicBezTo>
                  <a:pt x="2272563" y="1202860"/>
                  <a:pt x="2272563" y="1207402"/>
                  <a:pt x="2272563" y="1211942"/>
                </a:cubicBezTo>
                <a:cubicBezTo>
                  <a:pt x="2271654" y="1231018"/>
                  <a:pt x="2275290" y="1251004"/>
                  <a:pt x="2265291" y="1269172"/>
                </a:cubicBezTo>
                <a:cubicBezTo>
                  <a:pt x="2264382" y="1271897"/>
                  <a:pt x="2266200" y="1276439"/>
                  <a:pt x="2267109" y="1279165"/>
                </a:cubicBezTo>
                <a:cubicBezTo>
                  <a:pt x="2268018" y="1281890"/>
                  <a:pt x="2271654" y="1283707"/>
                  <a:pt x="2268927" y="1288249"/>
                </a:cubicBezTo>
                <a:cubicBezTo>
                  <a:pt x="2263473" y="1293700"/>
                  <a:pt x="2264382" y="1300967"/>
                  <a:pt x="2265291" y="1307326"/>
                </a:cubicBezTo>
                <a:cubicBezTo>
                  <a:pt x="2266200" y="1322769"/>
                  <a:pt x="2266200" y="1329128"/>
                  <a:pt x="2262564" y="1334579"/>
                </a:cubicBezTo>
                <a:cubicBezTo>
                  <a:pt x="2258018" y="1343663"/>
                  <a:pt x="2253473" y="1353656"/>
                  <a:pt x="2245292" y="1360014"/>
                </a:cubicBezTo>
                <a:cubicBezTo>
                  <a:pt x="2241656" y="1362740"/>
                  <a:pt x="2238020" y="1367282"/>
                  <a:pt x="2238020" y="1371824"/>
                </a:cubicBezTo>
                <a:cubicBezTo>
                  <a:pt x="2237111" y="1381817"/>
                  <a:pt x="2235293" y="1391810"/>
                  <a:pt x="2229839" y="1400894"/>
                </a:cubicBezTo>
                <a:cubicBezTo>
                  <a:pt x="2232566" y="1419062"/>
                  <a:pt x="2223476" y="1434506"/>
                  <a:pt x="2216204" y="1449040"/>
                </a:cubicBezTo>
                <a:cubicBezTo>
                  <a:pt x="2214385" y="1450857"/>
                  <a:pt x="2212568" y="1454491"/>
                  <a:pt x="2212568" y="1454491"/>
                </a:cubicBezTo>
                <a:cubicBezTo>
                  <a:pt x="2198932" y="1450857"/>
                  <a:pt x="2197114" y="1465392"/>
                  <a:pt x="2188933" y="1469026"/>
                </a:cubicBezTo>
                <a:cubicBezTo>
                  <a:pt x="2180751" y="1473568"/>
                  <a:pt x="2171661" y="1478110"/>
                  <a:pt x="2163480" y="1481744"/>
                </a:cubicBezTo>
                <a:cubicBezTo>
                  <a:pt x="2161662" y="1485377"/>
                  <a:pt x="2159844" y="1489919"/>
                  <a:pt x="2158935" y="1493553"/>
                </a:cubicBezTo>
                <a:cubicBezTo>
                  <a:pt x="2158935" y="1494461"/>
                  <a:pt x="2158935" y="1495370"/>
                  <a:pt x="2157117" y="1496278"/>
                </a:cubicBezTo>
                <a:cubicBezTo>
                  <a:pt x="2156208" y="1500820"/>
                  <a:pt x="2154390" y="1504454"/>
                  <a:pt x="2153481" y="1508088"/>
                </a:cubicBezTo>
                <a:cubicBezTo>
                  <a:pt x="2158026" y="1513538"/>
                  <a:pt x="2161662" y="1518081"/>
                  <a:pt x="2156208" y="1527165"/>
                </a:cubicBezTo>
                <a:cubicBezTo>
                  <a:pt x="2150754" y="1536249"/>
                  <a:pt x="2148936" y="1548059"/>
                  <a:pt x="2146209" y="1558960"/>
                </a:cubicBezTo>
                <a:cubicBezTo>
                  <a:pt x="2145300" y="1562593"/>
                  <a:pt x="2144390" y="1566227"/>
                  <a:pt x="2140754" y="1567135"/>
                </a:cubicBezTo>
                <a:cubicBezTo>
                  <a:pt x="2136209" y="1568952"/>
                  <a:pt x="2133482" y="1569861"/>
                  <a:pt x="2136209" y="1576220"/>
                </a:cubicBezTo>
                <a:cubicBezTo>
                  <a:pt x="2138936" y="1580762"/>
                  <a:pt x="2137118" y="1588029"/>
                  <a:pt x="2140754" y="1591663"/>
                </a:cubicBezTo>
                <a:cubicBezTo>
                  <a:pt x="2148936" y="1601656"/>
                  <a:pt x="2138027" y="1606198"/>
                  <a:pt x="2137118" y="1613465"/>
                </a:cubicBezTo>
                <a:cubicBezTo>
                  <a:pt x="2137118" y="1617099"/>
                  <a:pt x="2130755" y="1617099"/>
                  <a:pt x="2128937" y="1615282"/>
                </a:cubicBezTo>
                <a:cubicBezTo>
                  <a:pt x="2122574" y="1609831"/>
                  <a:pt x="2117120" y="1603473"/>
                  <a:pt x="2110756" y="1598930"/>
                </a:cubicBezTo>
                <a:cubicBezTo>
                  <a:pt x="2104393" y="1593480"/>
                  <a:pt x="2108029" y="1589846"/>
                  <a:pt x="2109848" y="1584395"/>
                </a:cubicBezTo>
                <a:cubicBezTo>
                  <a:pt x="2113484" y="1573495"/>
                  <a:pt x="2111665" y="1561685"/>
                  <a:pt x="2109848" y="1550784"/>
                </a:cubicBezTo>
                <a:cubicBezTo>
                  <a:pt x="2109848" y="1549875"/>
                  <a:pt x="2108029" y="1548967"/>
                  <a:pt x="2108029" y="1548059"/>
                </a:cubicBezTo>
                <a:cubicBezTo>
                  <a:pt x="2107120" y="1548967"/>
                  <a:pt x="2105302" y="1549875"/>
                  <a:pt x="2105302" y="1550784"/>
                </a:cubicBezTo>
                <a:cubicBezTo>
                  <a:pt x="2104393" y="1559868"/>
                  <a:pt x="2096212" y="1563502"/>
                  <a:pt x="2092576" y="1570769"/>
                </a:cubicBezTo>
                <a:cubicBezTo>
                  <a:pt x="2090758" y="1573495"/>
                  <a:pt x="2098939" y="1578945"/>
                  <a:pt x="2092576" y="1580762"/>
                </a:cubicBezTo>
                <a:cubicBezTo>
                  <a:pt x="2081668" y="1584395"/>
                  <a:pt x="2078032" y="1590755"/>
                  <a:pt x="2074395" y="1599839"/>
                </a:cubicBezTo>
                <a:cubicBezTo>
                  <a:pt x="2070759" y="1610740"/>
                  <a:pt x="2066214" y="1621641"/>
                  <a:pt x="2061669" y="1631634"/>
                </a:cubicBezTo>
                <a:cubicBezTo>
                  <a:pt x="2057124" y="1643443"/>
                  <a:pt x="2050761" y="1654344"/>
                  <a:pt x="2045307" y="1665245"/>
                </a:cubicBezTo>
                <a:cubicBezTo>
                  <a:pt x="2043489" y="1667971"/>
                  <a:pt x="2040762" y="1671604"/>
                  <a:pt x="2041670" y="1674330"/>
                </a:cubicBezTo>
                <a:cubicBezTo>
                  <a:pt x="2043489" y="1686139"/>
                  <a:pt x="2038034" y="1695223"/>
                  <a:pt x="2028944" y="1701583"/>
                </a:cubicBezTo>
                <a:cubicBezTo>
                  <a:pt x="2020763" y="1708850"/>
                  <a:pt x="2019854" y="1717026"/>
                  <a:pt x="2020763" y="1726110"/>
                </a:cubicBezTo>
                <a:cubicBezTo>
                  <a:pt x="2020763" y="1732469"/>
                  <a:pt x="2021672" y="1738828"/>
                  <a:pt x="2017127" y="1742462"/>
                </a:cubicBezTo>
                <a:cubicBezTo>
                  <a:pt x="2007128" y="1751546"/>
                  <a:pt x="2003492" y="1764264"/>
                  <a:pt x="1997128" y="1774256"/>
                </a:cubicBezTo>
                <a:cubicBezTo>
                  <a:pt x="1993492" y="1778799"/>
                  <a:pt x="1993492" y="1772440"/>
                  <a:pt x="1991674" y="1769714"/>
                </a:cubicBezTo>
                <a:cubicBezTo>
                  <a:pt x="1990765" y="1767897"/>
                  <a:pt x="1989856" y="1766989"/>
                  <a:pt x="1988038" y="1765172"/>
                </a:cubicBezTo>
                <a:cubicBezTo>
                  <a:pt x="1988038" y="1766081"/>
                  <a:pt x="1986220" y="1766989"/>
                  <a:pt x="1986220" y="1767897"/>
                </a:cubicBezTo>
                <a:cubicBezTo>
                  <a:pt x="1986220" y="1781524"/>
                  <a:pt x="1982584" y="1795150"/>
                  <a:pt x="1989856" y="1808776"/>
                </a:cubicBezTo>
                <a:cubicBezTo>
                  <a:pt x="1995310" y="1817861"/>
                  <a:pt x="1991674" y="1827854"/>
                  <a:pt x="1986220" y="1837846"/>
                </a:cubicBezTo>
                <a:cubicBezTo>
                  <a:pt x="1976221" y="1854198"/>
                  <a:pt x="1975312" y="1856015"/>
                  <a:pt x="1958949" y="1861465"/>
                </a:cubicBezTo>
                <a:cubicBezTo>
                  <a:pt x="1946223" y="1866007"/>
                  <a:pt x="1944405" y="1868733"/>
                  <a:pt x="1943496" y="1880542"/>
                </a:cubicBezTo>
                <a:cubicBezTo>
                  <a:pt x="1943496" y="1891443"/>
                  <a:pt x="1944405" y="1901436"/>
                  <a:pt x="1934406" y="1908703"/>
                </a:cubicBezTo>
                <a:cubicBezTo>
                  <a:pt x="1932588" y="1910520"/>
                  <a:pt x="1930770" y="1912337"/>
                  <a:pt x="1930770" y="1914154"/>
                </a:cubicBezTo>
                <a:cubicBezTo>
                  <a:pt x="1930770" y="1930506"/>
                  <a:pt x="1918952" y="1938681"/>
                  <a:pt x="1908953" y="1948674"/>
                </a:cubicBezTo>
                <a:cubicBezTo>
                  <a:pt x="1901681" y="1955942"/>
                  <a:pt x="1895317" y="1965026"/>
                  <a:pt x="1884409" y="1967751"/>
                </a:cubicBezTo>
                <a:cubicBezTo>
                  <a:pt x="1878955" y="1977744"/>
                  <a:pt x="1869865" y="1985011"/>
                  <a:pt x="1863502" y="1994095"/>
                </a:cubicBezTo>
                <a:cubicBezTo>
                  <a:pt x="1855320" y="2004088"/>
                  <a:pt x="1839867" y="2004996"/>
                  <a:pt x="1836231" y="2019531"/>
                </a:cubicBezTo>
                <a:cubicBezTo>
                  <a:pt x="1835322" y="2021348"/>
                  <a:pt x="1832595" y="2020440"/>
                  <a:pt x="1831686" y="2017714"/>
                </a:cubicBezTo>
                <a:cubicBezTo>
                  <a:pt x="1830777" y="2015898"/>
                  <a:pt x="1830777" y="2013172"/>
                  <a:pt x="1829868" y="2011356"/>
                </a:cubicBezTo>
                <a:cubicBezTo>
                  <a:pt x="1829868" y="2010447"/>
                  <a:pt x="1828959" y="2009539"/>
                  <a:pt x="1828959" y="2009539"/>
                </a:cubicBezTo>
                <a:cubicBezTo>
                  <a:pt x="1823505" y="2013172"/>
                  <a:pt x="1817141" y="2017714"/>
                  <a:pt x="1811687" y="2022256"/>
                </a:cubicBezTo>
                <a:cubicBezTo>
                  <a:pt x="1815323" y="2017714"/>
                  <a:pt x="1820778" y="2010447"/>
                  <a:pt x="1825322" y="2004088"/>
                </a:cubicBezTo>
                <a:cubicBezTo>
                  <a:pt x="1825322" y="2003180"/>
                  <a:pt x="1825322" y="2003180"/>
                  <a:pt x="1824414" y="2002271"/>
                </a:cubicBezTo>
                <a:cubicBezTo>
                  <a:pt x="1823505" y="1996821"/>
                  <a:pt x="1828050" y="1995004"/>
                  <a:pt x="1832595" y="1994095"/>
                </a:cubicBezTo>
                <a:cubicBezTo>
                  <a:pt x="1836231" y="1993187"/>
                  <a:pt x="1839867" y="1990462"/>
                  <a:pt x="1840776" y="1987736"/>
                </a:cubicBezTo>
                <a:cubicBezTo>
                  <a:pt x="1841685" y="1985920"/>
                  <a:pt x="1842594" y="1984103"/>
                  <a:pt x="1843503" y="1982286"/>
                </a:cubicBezTo>
                <a:cubicBezTo>
                  <a:pt x="1842594" y="1982286"/>
                  <a:pt x="1842594" y="1982286"/>
                  <a:pt x="1841685" y="1982286"/>
                </a:cubicBezTo>
                <a:cubicBezTo>
                  <a:pt x="1842594" y="1981378"/>
                  <a:pt x="1843503" y="1980469"/>
                  <a:pt x="1844412" y="1979560"/>
                </a:cubicBezTo>
                <a:cubicBezTo>
                  <a:pt x="1850775" y="1970476"/>
                  <a:pt x="1859866" y="1964117"/>
                  <a:pt x="1865320" y="1955033"/>
                </a:cubicBezTo>
                <a:cubicBezTo>
                  <a:pt x="1869865" y="1947766"/>
                  <a:pt x="1877137" y="1941407"/>
                  <a:pt x="1878046" y="1934139"/>
                </a:cubicBezTo>
                <a:cubicBezTo>
                  <a:pt x="1878046" y="1925964"/>
                  <a:pt x="1871683" y="1917788"/>
                  <a:pt x="1868047" y="1909612"/>
                </a:cubicBezTo>
                <a:cubicBezTo>
                  <a:pt x="1867138" y="1905978"/>
                  <a:pt x="1866229" y="1903253"/>
                  <a:pt x="1864411" y="1899619"/>
                </a:cubicBezTo>
                <a:cubicBezTo>
                  <a:pt x="1864411" y="1898711"/>
                  <a:pt x="1863502" y="1897802"/>
                  <a:pt x="1862593" y="1897802"/>
                </a:cubicBezTo>
                <a:cubicBezTo>
                  <a:pt x="1858957" y="1895077"/>
                  <a:pt x="1861684" y="1895985"/>
                  <a:pt x="1860775" y="1899619"/>
                </a:cubicBezTo>
                <a:cubicBezTo>
                  <a:pt x="1858957" y="1908703"/>
                  <a:pt x="1854411" y="1910520"/>
                  <a:pt x="1846230" y="1910520"/>
                </a:cubicBezTo>
                <a:cubicBezTo>
                  <a:pt x="1838958" y="1910520"/>
                  <a:pt x="1840776" y="1914154"/>
                  <a:pt x="1842594" y="1918696"/>
                </a:cubicBezTo>
                <a:cubicBezTo>
                  <a:pt x="1845321" y="1926872"/>
                  <a:pt x="1837140" y="1923238"/>
                  <a:pt x="1834413" y="1925964"/>
                </a:cubicBezTo>
                <a:cubicBezTo>
                  <a:pt x="1831686" y="1927780"/>
                  <a:pt x="1831686" y="1930506"/>
                  <a:pt x="1834413" y="1930506"/>
                </a:cubicBezTo>
                <a:cubicBezTo>
                  <a:pt x="1846230" y="1931414"/>
                  <a:pt x="1842594" y="1936864"/>
                  <a:pt x="1839867" y="1943224"/>
                </a:cubicBezTo>
                <a:cubicBezTo>
                  <a:pt x="1845321" y="1948674"/>
                  <a:pt x="1846230" y="1955033"/>
                  <a:pt x="1844412" y="1962300"/>
                </a:cubicBezTo>
                <a:cubicBezTo>
                  <a:pt x="1843503" y="1963209"/>
                  <a:pt x="1843503" y="1965026"/>
                  <a:pt x="1842594" y="1965026"/>
                </a:cubicBezTo>
                <a:cubicBezTo>
                  <a:pt x="1841685" y="1965026"/>
                  <a:pt x="1839867" y="1964117"/>
                  <a:pt x="1839867" y="1963209"/>
                </a:cubicBezTo>
                <a:cubicBezTo>
                  <a:pt x="1837140" y="1961392"/>
                  <a:pt x="1833504" y="1958667"/>
                  <a:pt x="1832595" y="1955942"/>
                </a:cubicBezTo>
                <a:cubicBezTo>
                  <a:pt x="1828959" y="1942315"/>
                  <a:pt x="1821686" y="1937773"/>
                  <a:pt x="1808051" y="1937773"/>
                </a:cubicBezTo>
                <a:cubicBezTo>
                  <a:pt x="1802597" y="1940498"/>
                  <a:pt x="1798052" y="1941407"/>
                  <a:pt x="1793507" y="1940498"/>
                </a:cubicBezTo>
                <a:cubicBezTo>
                  <a:pt x="1795325" y="1943224"/>
                  <a:pt x="1796234" y="1946857"/>
                  <a:pt x="1794416" y="1949582"/>
                </a:cubicBezTo>
                <a:cubicBezTo>
                  <a:pt x="1795325" y="1949582"/>
                  <a:pt x="1796234" y="1948674"/>
                  <a:pt x="1796234" y="1948674"/>
                </a:cubicBezTo>
                <a:cubicBezTo>
                  <a:pt x="1795325" y="1949582"/>
                  <a:pt x="1795325" y="1950491"/>
                  <a:pt x="1794416" y="1951399"/>
                </a:cubicBezTo>
                <a:cubicBezTo>
                  <a:pt x="1793507" y="1952308"/>
                  <a:pt x="1792598" y="1954125"/>
                  <a:pt x="1790780" y="1955942"/>
                </a:cubicBezTo>
                <a:cubicBezTo>
                  <a:pt x="1788962" y="1956850"/>
                  <a:pt x="1788962" y="1960484"/>
                  <a:pt x="1790780" y="1964117"/>
                </a:cubicBezTo>
                <a:cubicBezTo>
                  <a:pt x="1792598" y="1962300"/>
                  <a:pt x="1794416" y="1961392"/>
                  <a:pt x="1796234" y="1959575"/>
                </a:cubicBezTo>
                <a:cubicBezTo>
                  <a:pt x="1793507" y="1954125"/>
                  <a:pt x="1805324" y="1942315"/>
                  <a:pt x="1806233" y="1948674"/>
                </a:cubicBezTo>
                <a:cubicBezTo>
                  <a:pt x="1793507" y="1950491"/>
                  <a:pt x="1806233" y="1955033"/>
                  <a:pt x="1803506" y="1957758"/>
                </a:cubicBezTo>
                <a:cubicBezTo>
                  <a:pt x="1799870" y="1960484"/>
                  <a:pt x="1796234" y="1964117"/>
                  <a:pt x="1792598" y="1968660"/>
                </a:cubicBezTo>
                <a:cubicBezTo>
                  <a:pt x="1796234" y="1975927"/>
                  <a:pt x="1798961" y="1983194"/>
                  <a:pt x="1800779" y="1990462"/>
                </a:cubicBezTo>
                <a:cubicBezTo>
                  <a:pt x="1805324" y="2002271"/>
                  <a:pt x="1804415" y="2013172"/>
                  <a:pt x="1793507" y="2021348"/>
                </a:cubicBezTo>
                <a:cubicBezTo>
                  <a:pt x="1782598" y="2028616"/>
                  <a:pt x="1779872" y="2039517"/>
                  <a:pt x="1781689" y="2051326"/>
                </a:cubicBezTo>
                <a:cubicBezTo>
                  <a:pt x="1782598" y="2054960"/>
                  <a:pt x="1781689" y="2058594"/>
                  <a:pt x="1781689" y="2062227"/>
                </a:cubicBezTo>
                <a:cubicBezTo>
                  <a:pt x="1782598" y="2063136"/>
                  <a:pt x="1782598" y="2064952"/>
                  <a:pt x="1781689" y="2066769"/>
                </a:cubicBezTo>
                <a:cubicBezTo>
                  <a:pt x="1783508" y="2065861"/>
                  <a:pt x="1785325" y="2065861"/>
                  <a:pt x="1788053" y="2064952"/>
                </a:cubicBezTo>
                <a:cubicBezTo>
                  <a:pt x="1785325" y="2066769"/>
                  <a:pt x="1783508" y="2068586"/>
                  <a:pt x="1781689" y="2069495"/>
                </a:cubicBezTo>
                <a:cubicBezTo>
                  <a:pt x="1781689" y="2071311"/>
                  <a:pt x="1780780" y="2072220"/>
                  <a:pt x="1780780" y="2073128"/>
                </a:cubicBezTo>
                <a:cubicBezTo>
                  <a:pt x="1794416" y="2065861"/>
                  <a:pt x="1808960" y="2054960"/>
                  <a:pt x="1822596" y="2042242"/>
                </a:cubicBezTo>
                <a:cubicBezTo>
                  <a:pt x="1834413" y="2033158"/>
                  <a:pt x="1845321" y="2023165"/>
                  <a:pt x="1856230" y="2013172"/>
                </a:cubicBezTo>
                <a:cubicBezTo>
                  <a:pt x="1866229" y="2004088"/>
                  <a:pt x="1876228" y="1994095"/>
                  <a:pt x="1885318" y="1987736"/>
                </a:cubicBezTo>
                <a:cubicBezTo>
                  <a:pt x="1881682" y="1990462"/>
                  <a:pt x="1895317" y="1983194"/>
                  <a:pt x="1899863" y="1976835"/>
                </a:cubicBezTo>
                <a:cubicBezTo>
                  <a:pt x="1899863" y="1988645"/>
                  <a:pt x="1879864" y="2010447"/>
                  <a:pt x="1876228" y="2026799"/>
                </a:cubicBezTo>
                <a:cubicBezTo>
                  <a:pt x="1868047" y="2034066"/>
                  <a:pt x="1862593" y="2041334"/>
                  <a:pt x="1861684" y="2046784"/>
                </a:cubicBezTo>
                <a:cubicBezTo>
                  <a:pt x="1858047" y="2050418"/>
                  <a:pt x="1855320" y="2052235"/>
                  <a:pt x="1852593" y="2052235"/>
                </a:cubicBezTo>
                <a:cubicBezTo>
                  <a:pt x="1857139" y="2064952"/>
                  <a:pt x="1804415" y="2098564"/>
                  <a:pt x="1815323" y="2102198"/>
                </a:cubicBezTo>
                <a:cubicBezTo>
                  <a:pt x="1805324" y="2105831"/>
                  <a:pt x="1797143" y="2106740"/>
                  <a:pt x="1784416" y="2114916"/>
                </a:cubicBezTo>
                <a:cubicBezTo>
                  <a:pt x="1782371" y="2112872"/>
                  <a:pt x="1784928" y="2110828"/>
                  <a:pt x="1784800" y="2108784"/>
                </a:cubicBezTo>
                <a:lnTo>
                  <a:pt x="1783540" y="2106791"/>
                </a:lnTo>
                <a:lnTo>
                  <a:pt x="1784189" y="2106626"/>
                </a:lnTo>
                <a:cubicBezTo>
                  <a:pt x="1788734" y="2105832"/>
                  <a:pt x="1793052" y="2105378"/>
                  <a:pt x="1798961" y="2102198"/>
                </a:cubicBezTo>
                <a:cubicBezTo>
                  <a:pt x="1794416" y="2098564"/>
                  <a:pt x="1799870" y="2093114"/>
                  <a:pt x="1805324" y="2092205"/>
                </a:cubicBezTo>
                <a:cubicBezTo>
                  <a:pt x="1811687" y="2094022"/>
                  <a:pt x="1798961" y="2098564"/>
                  <a:pt x="1801688" y="2100381"/>
                </a:cubicBezTo>
                <a:cubicBezTo>
                  <a:pt x="1805324" y="2098564"/>
                  <a:pt x="1805324" y="2102198"/>
                  <a:pt x="1809869" y="2098564"/>
                </a:cubicBezTo>
                <a:cubicBezTo>
                  <a:pt x="1800779" y="2094931"/>
                  <a:pt x="1828050" y="2085846"/>
                  <a:pt x="1829868" y="2075854"/>
                </a:cubicBezTo>
                <a:cubicBezTo>
                  <a:pt x="1828050" y="2074037"/>
                  <a:pt x="1826232" y="2073128"/>
                  <a:pt x="1822596" y="2074037"/>
                </a:cubicBezTo>
                <a:cubicBezTo>
                  <a:pt x="1808051" y="2087663"/>
                  <a:pt x="1812596" y="2077670"/>
                  <a:pt x="1804415" y="2080396"/>
                </a:cubicBezTo>
                <a:cubicBezTo>
                  <a:pt x="1797143" y="2084938"/>
                  <a:pt x="1800779" y="2087663"/>
                  <a:pt x="1796234" y="2092205"/>
                </a:cubicBezTo>
                <a:cubicBezTo>
                  <a:pt x="1790780" y="2086755"/>
                  <a:pt x="1778962" y="2094022"/>
                  <a:pt x="1769872" y="2101289"/>
                </a:cubicBezTo>
                <a:cubicBezTo>
                  <a:pt x="1758055" y="2104923"/>
                  <a:pt x="1745328" y="2105831"/>
                  <a:pt x="1733511" y="2107649"/>
                </a:cubicBezTo>
                <a:cubicBezTo>
                  <a:pt x="1733511" y="2107649"/>
                  <a:pt x="1732602" y="2108557"/>
                  <a:pt x="1731693" y="2109465"/>
                </a:cubicBezTo>
                <a:cubicBezTo>
                  <a:pt x="1725330" y="2114916"/>
                  <a:pt x="1717149" y="2119458"/>
                  <a:pt x="1709877" y="2124909"/>
                </a:cubicBezTo>
                <a:cubicBezTo>
                  <a:pt x="1708058" y="2125817"/>
                  <a:pt x="1706240" y="2124909"/>
                  <a:pt x="1705331" y="2122183"/>
                </a:cubicBezTo>
                <a:cubicBezTo>
                  <a:pt x="1705331" y="2114916"/>
                  <a:pt x="1702604" y="2107649"/>
                  <a:pt x="1707149" y="2102198"/>
                </a:cubicBezTo>
                <a:cubicBezTo>
                  <a:pt x="1713513" y="2094931"/>
                  <a:pt x="1718967" y="2084029"/>
                  <a:pt x="1731693" y="2084938"/>
                </a:cubicBezTo>
                <a:cubicBezTo>
                  <a:pt x="1734420" y="2085846"/>
                  <a:pt x="1738965" y="2083121"/>
                  <a:pt x="1740783" y="2081304"/>
                </a:cubicBezTo>
                <a:cubicBezTo>
                  <a:pt x="1742601" y="2077670"/>
                  <a:pt x="1745328" y="2074037"/>
                  <a:pt x="1747147" y="2070403"/>
                </a:cubicBezTo>
                <a:cubicBezTo>
                  <a:pt x="1747147" y="2070403"/>
                  <a:pt x="1746238" y="2069495"/>
                  <a:pt x="1745328" y="2069495"/>
                </a:cubicBezTo>
                <a:cubicBezTo>
                  <a:pt x="1747147" y="2068586"/>
                  <a:pt x="1748964" y="2067678"/>
                  <a:pt x="1749874" y="2066769"/>
                </a:cubicBezTo>
                <a:cubicBezTo>
                  <a:pt x="1753510" y="2061319"/>
                  <a:pt x="1757146" y="2055868"/>
                  <a:pt x="1760782" y="2049509"/>
                </a:cubicBezTo>
                <a:cubicBezTo>
                  <a:pt x="1757146" y="2040425"/>
                  <a:pt x="1754419" y="2030432"/>
                  <a:pt x="1749874" y="2021348"/>
                </a:cubicBezTo>
                <a:cubicBezTo>
                  <a:pt x="1748055" y="2018623"/>
                  <a:pt x="1747147" y="2014989"/>
                  <a:pt x="1748964" y="2012264"/>
                </a:cubicBezTo>
                <a:cubicBezTo>
                  <a:pt x="1748964" y="2011356"/>
                  <a:pt x="1750783" y="2009539"/>
                  <a:pt x="1750783" y="2009539"/>
                </a:cubicBezTo>
                <a:cubicBezTo>
                  <a:pt x="1763509" y="2020440"/>
                  <a:pt x="1765327" y="2004996"/>
                  <a:pt x="1771690" y="2000454"/>
                </a:cubicBezTo>
                <a:cubicBezTo>
                  <a:pt x="1776235" y="1997729"/>
                  <a:pt x="1776235" y="1991370"/>
                  <a:pt x="1775326" y="1986828"/>
                </a:cubicBezTo>
                <a:cubicBezTo>
                  <a:pt x="1768054" y="1984103"/>
                  <a:pt x="1765327" y="1998638"/>
                  <a:pt x="1756237" y="1995004"/>
                </a:cubicBezTo>
                <a:cubicBezTo>
                  <a:pt x="1756237" y="1995912"/>
                  <a:pt x="1755328" y="1996821"/>
                  <a:pt x="1754419" y="1996821"/>
                </a:cubicBezTo>
                <a:cubicBezTo>
                  <a:pt x="1749874" y="2004088"/>
                  <a:pt x="1741692" y="2012264"/>
                  <a:pt x="1732602" y="2018623"/>
                </a:cubicBezTo>
                <a:cubicBezTo>
                  <a:pt x="1722603" y="2025890"/>
                  <a:pt x="1713513" y="2032249"/>
                  <a:pt x="1708967" y="2035883"/>
                </a:cubicBezTo>
                <a:cubicBezTo>
                  <a:pt x="1709877" y="2034066"/>
                  <a:pt x="1704422" y="2032249"/>
                  <a:pt x="1702604" y="2032249"/>
                </a:cubicBezTo>
                <a:cubicBezTo>
                  <a:pt x="1698059" y="2039517"/>
                  <a:pt x="1673515" y="2043150"/>
                  <a:pt x="1685333" y="2044967"/>
                </a:cubicBezTo>
                <a:cubicBezTo>
                  <a:pt x="1677151" y="2050418"/>
                  <a:pt x="1674424" y="2047692"/>
                  <a:pt x="1669879" y="2046784"/>
                </a:cubicBezTo>
                <a:cubicBezTo>
                  <a:pt x="1688060" y="2040425"/>
                  <a:pt x="1702604" y="2027707"/>
                  <a:pt x="1716240" y="2026799"/>
                </a:cubicBezTo>
                <a:cubicBezTo>
                  <a:pt x="1718967" y="2018623"/>
                  <a:pt x="1729875" y="2013172"/>
                  <a:pt x="1738965" y="2006813"/>
                </a:cubicBezTo>
                <a:cubicBezTo>
                  <a:pt x="1742601" y="2004996"/>
                  <a:pt x="1745328" y="2003180"/>
                  <a:pt x="1747147" y="2001363"/>
                </a:cubicBezTo>
                <a:cubicBezTo>
                  <a:pt x="1746238" y="2000454"/>
                  <a:pt x="1744419" y="1999546"/>
                  <a:pt x="1742601" y="1999546"/>
                </a:cubicBezTo>
                <a:cubicBezTo>
                  <a:pt x="1742601" y="1999546"/>
                  <a:pt x="1741692" y="1997729"/>
                  <a:pt x="1742601" y="1996821"/>
                </a:cubicBezTo>
                <a:cubicBezTo>
                  <a:pt x="1743511" y="1995004"/>
                  <a:pt x="1745328" y="1993187"/>
                  <a:pt x="1746238" y="1991370"/>
                </a:cubicBezTo>
                <a:cubicBezTo>
                  <a:pt x="1747147" y="1987736"/>
                  <a:pt x="1748055" y="1984103"/>
                  <a:pt x="1744419" y="1982286"/>
                </a:cubicBezTo>
                <a:cubicBezTo>
                  <a:pt x="1741692" y="1980469"/>
                  <a:pt x="1738056" y="1979560"/>
                  <a:pt x="1734420" y="1982286"/>
                </a:cubicBezTo>
                <a:cubicBezTo>
                  <a:pt x="1731693" y="1984103"/>
                  <a:pt x="1728966" y="1985920"/>
                  <a:pt x="1726239" y="1987736"/>
                </a:cubicBezTo>
                <a:cubicBezTo>
                  <a:pt x="1726239" y="1990462"/>
                  <a:pt x="1726239" y="1995004"/>
                  <a:pt x="1724421" y="1997729"/>
                </a:cubicBezTo>
                <a:cubicBezTo>
                  <a:pt x="1723512" y="1999546"/>
                  <a:pt x="1718967" y="2000454"/>
                  <a:pt x="1716240" y="2001363"/>
                </a:cubicBezTo>
                <a:cubicBezTo>
                  <a:pt x="1711694" y="2002271"/>
                  <a:pt x="1706240" y="2001363"/>
                  <a:pt x="1702604" y="2002271"/>
                </a:cubicBezTo>
                <a:cubicBezTo>
                  <a:pt x="1704422" y="2003180"/>
                  <a:pt x="1707149" y="2003180"/>
                  <a:pt x="1700786" y="2005905"/>
                </a:cubicBezTo>
                <a:cubicBezTo>
                  <a:pt x="1698968" y="2005905"/>
                  <a:pt x="1697150" y="2006813"/>
                  <a:pt x="1694423" y="2007722"/>
                </a:cubicBezTo>
                <a:cubicBezTo>
                  <a:pt x="1693514" y="2007722"/>
                  <a:pt x="1692605" y="2007722"/>
                  <a:pt x="1691696" y="2007722"/>
                </a:cubicBezTo>
                <a:cubicBezTo>
                  <a:pt x="1678970" y="2012264"/>
                  <a:pt x="1663516" y="2024074"/>
                  <a:pt x="1653517" y="2025890"/>
                </a:cubicBezTo>
                <a:cubicBezTo>
                  <a:pt x="1658971" y="2022256"/>
                  <a:pt x="1665334" y="2018623"/>
                  <a:pt x="1670788" y="2014989"/>
                </a:cubicBezTo>
                <a:cubicBezTo>
                  <a:pt x="1667152" y="2014989"/>
                  <a:pt x="1664425" y="2014989"/>
                  <a:pt x="1660789" y="2014081"/>
                </a:cubicBezTo>
                <a:cubicBezTo>
                  <a:pt x="1659880" y="2014081"/>
                  <a:pt x="1658971" y="2013172"/>
                  <a:pt x="1658062" y="2012264"/>
                </a:cubicBezTo>
                <a:cubicBezTo>
                  <a:pt x="1658062" y="2012264"/>
                  <a:pt x="1658971" y="2010447"/>
                  <a:pt x="1658971" y="2010447"/>
                </a:cubicBezTo>
                <a:cubicBezTo>
                  <a:pt x="1664425" y="2006813"/>
                  <a:pt x="1668970" y="2006813"/>
                  <a:pt x="1674424" y="2010447"/>
                </a:cubicBezTo>
                <a:cubicBezTo>
                  <a:pt x="1674424" y="2010447"/>
                  <a:pt x="1674424" y="2011356"/>
                  <a:pt x="1675333" y="2012264"/>
                </a:cubicBezTo>
                <a:cubicBezTo>
                  <a:pt x="1678060" y="2009539"/>
                  <a:pt x="1681696" y="2007722"/>
                  <a:pt x="1684424" y="2005905"/>
                </a:cubicBezTo>
                <a:cubicBezTo>
                  <a:pt x="1681696" y="2003180"/>
                  <a:pt x="1678970" y="2000454"/>
                  <a:pt x="1674424" y="2001363"/>
                </a:cubicBezTo>
                <a:cubicBezTo>
                  <a:pt x="1670788" y="2002271"/>
                  <a:pt x="1666243" y="2001363"/>
                  <a:pt x="1662607" y="2001363"/>
                </a:cubicBezTo>
                <a:cubicBezTo>
                  <a:pt x="1658971" y="2004996"/>
                  <a:pt x="1654426" y="2008630"/>
                  <a:pt x="1649881" y="2010447"/>
                </a:cubicBezTo>
                <a:cubicBezTo>
                  <a:pt x="1648972" y="2006813"/>
                  <a:pt x="1641699" y="2014081"/>
                  <a:pt x="1641699" y="2008630"/>
                </a:cubicBezTo>
                <a:cubicBezTo>
                  <a:pt x="1640790" y="2007722"/>
                  <a:pt x="1641699" y="2006813"/>
                  <a:pt x="1641699" y="2004996"/>
                </a:cubicBezTo>
                <a:cubicBezTo>
                  <a:pt x="1635336" y="2008630"/>
                  <a:pt x="1628064" y="2008630"/>
                  <a:pt x="1620792" y="2008630"/>
                </a:cubicBezTo>
                <a:cubicBezTo>
                  <a:pt x="1613520" y="2007722"/>
                  <a:pt x="1608975" y="2009539"/>
                  <a:pt x="1606248" y="2018623"/>
                </a:cubicBezTo>
                <a:cubicBezTo>
                  <a:pt x="1604429" y="2023165"/>
                  <a:pt x="1601702" y="2025890"/>
                  <a:pt x="1597157" y="2028616"/>
                </a:cubicBezTo>
                <a:cubicBezTo>
                  <a:pt x="1597157" y="2030432"/>
                  <a:pt x="1595339" y="2034066"/>
                  <a:pt x="1591703" y="2036791"/>
                </a:cubicBezTo>
                <a:cubicBezTo>
                  <a:pt x="1598975" y="2036791"/>
                  <a:pt x="1601702" y="2044059"/>
                  <a:pt x="1610793" y="2041334"/>
                </a:cubicBezTo>
                <a:cubicBezTo>
                  <a:pt x="1607157" y="2043150"/>
                  <a:pt x="1604429" y="2044967"/>
                  <a:pt x="1603520" y="2047692"/>
                </a:cubicBezTo>
                <a:cubicBezTo>
                  <a:pt x="1607157" y="2049509"/>
                  <a:pt x="1613520" y="2046784"/>
                  <a:pt x="1615338" y="2050418"/>
                </a:cubicBezTo>
                <a:cubicBezTo>
                  <a:pt x="1607157" y="2052235"/>
                  <a:pt x="1597157" y="2057685"/>
                  <a:pt x="1588976" y="2065861"/>
                </a:cubicBezTo>
                <a:cubicBezTo>
                  <a:pt x="1586249" y="2058594"/>
                  <a:pt x="1573523" y="2067678"/>
                  <a:pt x="1569887" y="2069495"/>
                </a:cubicBezTo>
                <a:cubicBezTo>
                  <a:pt x="1574432" y="2072220"/>
                  <a:pt x="1580795" y="2070403"/>
                  <a:pt x="1586249" y="2065861"/>
                </a:cubicBezTo>
                <a:cubicBezTo>
                  <a:pt x="1585340" y="2074037"/>
                  <a:pt x="1595339" y="2063136"/>
                  <a:pt x="1595339" y="2069495"/>
                </a:cubicBezTo>
                <a:cubicBezTo>
                  <a:pt x="1588067" y="2074945"/>
                  <a:pt x="1558069" y="2070403"/>
                  <a:pt x="1551706" y="2085846"/>
                </a:cubicBezTo>
                <a:cubicBezTo>
                  <a:pt x="1569887" y="2075854"/>
                  <a:pt x="1576250" y="2081304"/>
                  <a:pt x="1589885" y="2078579"/>
                </a:cubicBezTo>
                <a:cubicBezTo>
                  <a:pt x="1596248" y="2085846"/>
                  <a:pt x="1593521" y="2090388"/>
                  <a:pt x="1588976" y="2094931"/>
                </a:cubicBezTo>
                <a:cubicBezTo>
                  <a:pt x="1587158" y="2091297"/>
                  <a:pt x="1587158" y="2091297"/>
                  <a:pt x="1587158" y="2091297"/>
                </a:cubicBezTo>
                <a:cubicBezTo>
                  <a:pt x="1582613" y="2093114"/>
                  <a:pt x="1581704" y="2094931"/>
                  <a:pt x="1578977" y="2096747"/>
                </a:cubicBezTo>
                <a:cubicBezTo>
                  <a:pt x="1580795" y="2097656"/>
                  <a:pt x="1582613" y="2097656"/>
                  <a:pt x="1579886" y="2099473"/>
                </a:cubicBezTo>
                <a:cubicBezTo>
                  <a:pt x="1580795" y="2101289"/>
                  <a:pt x="1581477" y="2100608"/>
                  <a:pt x="1582613" y="2099359"/>
                </a:cubicBezTo>
                <a:lnTo>
                  <a:pt x="1588027" y="2095865"/>
                </a:lnTo>
                <a:lnTo>
                  <a:pt x="1588029" y="2095865"/>
                </a:lnTo>
                <a:lnTo>
                  <a:pt x="1576250" y="2104015"/>
                </a:lnTo>
                <a:cubicBezTo>
                  <a:pt x="1571932" y="2106740"/>
                  <a:pt x="1567614" y="2109465"/>
                  <a:pt x="1564432" y="2112191"/>
                </a:cubicBezTo>
                <a:cubicBezTo>
                  <a:pt x="1543525" y="2117641"/>
                  <a:pt x="1517163" y="2136718"/>
                  <a:pt x="1500801" y="2136718"/>
                </a:cubicBezTo>
                <a:cubicBezTo>
                  <a:pt x="1507164" y="2133084"/>
                  <a:pt x="1523526" y="2129451"/>
                  <a:pt x="1523526" y="2121275"/>
                </a:cubicBezTo>
                <a:cubicBezTo>
                  <a:pt x="1516254" y="2115824"/>
                  <a:pt x="1510800" y="2129451"/>
                  <a:pt x="1506255" y="2124000"/>
                </a:cubicBezTo>
                <a:cubicBezTo>
                  <a:pt x="1516254" y="2118549"/>
                  <a:pt x="1520799" y="2120366"/>
                  <a:pt x="1523526" y="2113099"/>
                </a:cubicBezTo>
                <a:cubicBezTo>
                  <a:pt x="1519890" y="2114007"/>
                  <a:pt x="1519890" y="2111282"/>
                  <a:pt x="1518072" y="2112191"/>
                </a:cubicBezTo>
                <a:cubicBezTo>
                  <a:pt x="1508982" y="2116733"/>
                  <a:pt x="1499892" y="2124909"/>
                  <a:pt x="1502619" y="2128542"/>
                </a:cubicBezTo>
                <a:cubicBezTo>
                  <a:pt x="1501710" y="2124000"/>
                  <a:pt x="1497165" y="2133993"/>
                  <a:pt x="1495346" y="2129451"/>
                </a:cubicBezTo>
                <a:cubicBezTo>
                  <a:pt x="1498073" y="2126725"/>
                  <a:pt x="1497165" y="2123092"/>
                  <a:pt x="1498073" y="2120366"/>
                </a:cubicBezTo>
                <a:cubicBezTo>
                  <a:pt x="1508982" y="2116733"/>
                  <a:pt x="1515345" y="2112191"/>
                  <a:pt x="1516254" y="2106740"/>
                </a:cubicBezTo>
                <a:cubicBezTo>
                  <a:pt x="1500801" y="2104923"/>
                  <a:pt x="1491710" y="2112191"/>
                  <a:pt x="1480802" y="2114007"/>
                </a:cubicBezTo>
                <a:cubicBezTo>
                  <a:pt x="1478075" y="2117641"/>
                  <a:pt x="1475348" y="2121275"/>
                  <a:pt x="1472621" y="2124909"/>
                </a:cubicBezTo>
                <a:cubicBezTo>
                  <a:pt x="1469894" y="2127634"/>
                  <a:pt x="1466258" y="2126725"/>
                  <a:pt x="1462621" y="2125817"/>
                </a:cubicBezTo>
                <a:cubicBezTo>
                  <a:pt x="1459895" y="2124909"/>
                  <a:pt x="1458985" y="2120366"/>
                  <a:pt x="1454440" y="2123092"/>
                </a:cubicBezTo>
                <a:cubicBezTo>
                  <a:pt x="1448986" y="2126725"/>
                  <a:pt x="1441714" y="2128542"/>
                  <a:pt x="1437169" y="2133084"/>
                </a:cubicBezTo>
                <a:cubicBezTo>
                  <a:pt x="1426261" y="2143985"/>
                  <a:pt x="1413534" y="2151253"/>
                  <a:pt x="1399899" y="2156703"/>
                </a:cubicBezTo>
                <a:cubicBezTo>
                  <a:pt x="1399899" y="2156703"/>
                  <a:pt x="1399899" y="2156703"/>
                  <a:pt x="1399899" y="2157612"/>
                </a:cubicBezTo>
                <a:cubicBezTo>
                  <a:pt x="1399899" y="2157612"/>
                  <a:pt x="1400808" y="2158520"/>
                  <a:pt x="1400808" y="2159429"/>
                </a:cubicBezTo>
                <a:cubicBezTo>
                  <a:pt x="1413534" y="2156703"/>
                  <a:pt x="1423534" y="2160337"/>
                  <a:pt x="1437169" y="2153070"/>
                </a:cubicBezTo>
                <a:cubicBezTo>
                  <a:pt x="1436260" y="2153978"/>
                  <a:pt x="1435351" y="2154887"/>
                  <a:pt x="1434442" y="2155795"/>
                </a:cubicBezTo>
                <a:cubicBezTo>
                  <a:pt x="1442623" y="2153978"/>
                  <a:pt x="1450804" y="2152161"/>
                  <a:pt x="1459895" y="2151253"/>
                </a:cubicBezTo>
                <a:cubicBezTo>
                  <a:pt x="1465348" y="2160337"/>
                  <a:pt x="1449895" y="2150345"/>
                  <a:pt x="1450804" y="2158520"/>
                </a:cubicBezTo>
                <a:cubicBezTo>
                  <a:pt x="1456258" y="2159429"/>
                  <a:pt x="1474439" y="2155795"/>
                  <a:pt x="1474439" y="2149436"/>
                </a:cubicBezTo>
                <a:cubicBezTo>
                  <a:pt x="1470803" y="2151253"/>
                  <a:pt x="1466258" y="2153070"/>
                  <a:pt x="1462621" y="2154887"/>
                </a:cubicBezTo>
                <a:cubicBezTo>
                  <a:pt x="1463531" y="2151253"/>
                  <a:pt x="1468985" y="2149436"/>
                  <a:pt x="1473530" y="2146711"/>
                </a:cubicBezTo>
                <a:cubicBezTo>
                  <a:pt x="1474439" y="2146711"/>
                  <a:pt x="1474439" y="2146711"/>
                  <a:pt x="1474439" y="2146711"/>
                </a:cubicBezTo>
                <a:cubicBezTo>
                  <a:pt x="1477166" y="2144894"/>
                  <a:pt x="1479893" y="2143985"/>
                  <a:pt x="1481711" y="2142169"/>
                </a:cubicBezTo>
                <a:cubicBezTo>
                  <a:pt x="1483075" y="2142850"/>
                  <a:pt x="1490063" y="2141998"/>
                  <a:pt x="1491170" y="2142680"/>
                </a:cubicBezTo>
                <a:lnTo>
                  <a:pt x="1490226" y="2143644"/>
                </a:lnTo>
                <a:lnTo>
                  <a:pt x="1488983" y="2143985"/>
                </a:lnTo>
                <a:cubicBezTo>
                  <a:pt x="1488983" y="2143985"/>
                  <a:pt x="1488983" y="2143985"/>
                  <a:pt x="1489892" y="2143985"/>
                </a:cubicBezTo>
                <a:lnTo>
                  <a:pt x="1490226" y="2143644"/>
                </a:lnTo>
                <a:lnTo>
                  <a:pt x="1514209" y="2137059"/>
                </a:lnTo>
                <a:cubicBezTo>
                  <a:pt x="1522390" y="2134447"/>
                  <a:pt x="1530344" y="2131722"/>
                  <a:pt x="1538071" y="2129451"/>
                </a:cubicBezTo>
                <a:cubicBezTo>
                  <a:pt x="1558069" y="2123092"/>
                  <a:pt x="1576250" y="2117641"/>
                  <a:pt x="1596248" y="2117641"/>
                </a:cubicBezTo>
                <a:cubicBezTo>
                  <a:pt x="1599884" y="2109465"/>
                  <a:pt x="1607157" y="2106740"/>
                  <a:pt x="1615338" y="2105831"/>
                </a:cubicBezTo>
                <a:cubicBezTo>
                  <a:pt x="1636245" y="2099473"/>
                  <a:pt x="1652608" y="2087663"/>
                  <a:pt x="1663516" y="2076762"/>
                </a:cubicBezTo>
                <a:cubicBezTo>
                  <a:pt x="1669879" y="2084938"/>
                  <a:pt x="1679879" y="2063136"/>
                  <a:pt x="1689878" y="2063136"/>
                </a:cubicBezTo>
                <a:cubicBezTo>
                  <a:pt x="1688969" y="2060410"/>
                  <a:pt x="1690787" y="2059502"/>
                  <a:pt x="1687151" y="2059502"/>
                </a:cubicBezTo>
                <a:cubicBezTo>
                  <a:pt x="1697604" y="2058594"/>
                  <a:pt x="1703286" y="2052462"/>
                  <a:pt x="1709081" y="2045648"/>
                </a:cubicBezTo>
                <a:lnTo>
                  <a:pt x="1723439" y="2034256"/>
                </a:lnTo>
                <a:lnTo>
                  <a:pt x="1718853" y="2046216"/>
                </a:lnTo>
                <a:cubicBezTo>
                  <a:pt x="1714649" y="2050645"/>
                  <a:pt x="1709422" y="2055414"/>
                  <a:pt x="1708058" y="2060410"/>
                </a:cubicBezTo>
                <a:cubicBezTo>
                  <a:pt x="1691696" y="2060410"/>
                  <a:pt x="1684424" y="2074945"/>
                  <a:pt x="1667152" y="2084938"/>
                </a:cubicBezTo>
                <a:cubicBezTo>
                  <a:pt x="1667152" y="2087663"/>
                  <a:pt x="1667152" y="2097656"/>
                  <a:pt x="1658971" y="2096747"/>
                </a:cubicBezTo>
                <a:cubicBezTo>
                  <a:pt x="1668970" y="2093114"/>
                  <a:pt x="1655335" y="2093114"/>
                  <a:pt x="1653517" y="2091297"/>
                </a:cubicBezTo>
                <a:cubicBezTo>
                  <a:pt x="1644426" y="2094931"/>
                  <a:pt x="1637154" y="2101289"/>
                  <a:pt x="1629882" y="2106740"/>
                </a:cubicBezTo>
                <a:cubicBezTo>
                  <a:pt x="1635336" y="2107649"/>
                  <a:pt x="1639882" y="2109465"/>
                  <a:pt x="1641699" y="2111282"/>
                </a:cubicBezTo>
                <a:cubicBezTo>
                  <a:pt x="1639882" y="2112191"/>
                  <a:pt x="1638063" y="2112191"/>
                  <a:pt x="1636245" y="2113099"/>
                </a:cubicBezTo>
                <a:cubicBezTo>
                  <a:pt x="1636245" y="2114916"/>
                  <a:pt x="1636245" y="2115824"/>
                  <a:pt x="1638972" y="2117641"/>
                </a:cubicBezTo>
                <a:cubicBezTo>
                  <a:pt x="1628973" y="2124000"/>
                  <a:pt x="1627155" y="2120366"/>
                  <a:pt x="1620792" y="2121275"/>
                </a:cubicBezTo>
                <a:cubicBezTo>
                  <a:pt x="1628064" y="2128542"/>
                  <a:pt x="1596248" y="2136718"/>
                  <a:pt x="1589885" y="2144894"/>
                </a:cubicBezTo>
                <a:cubicBezTo>
                  <a:pt x="1589885" y="2142169"/>
                  <a:pt x="1586249" y="2142169"/>
                  <a:pt x="1581704" y="2143985"/>
                </a:cubicBezTo>
                <a:cubicBezTo>
                  <a:pt x="1583522" y="2145802"/>
                  <a:pt x="1585340" y="2144894"/>
                  <a:pt x="1583522" y="2148527"/>
                </a:cubicBezTo>
                <a:cubicBezTo>
                  <a:pt x="1537162" y="2163971"/>
                  <a:pt x="1495346" y="2175780"/>
                  <a:pt x="1452622" y="2188498"/>
                </a:cubicBezTo>
                <a:cubicBezTo>
                  <a:pt x="1437169" y="2187590"/>
                  <a:pt x="1395354" y="2193041"/>
                  <a:pt x="1399899" y="2207575"/>
                </a:cubicBezTo>
                <a:cubicBezTo>
                  <a:pt x="1348993" y="2223927"/>
                  <a:pt x="1293543" y="2227561"/>
                  <a:pt x="1236274" y="2232103"/>
                </a:cubicBezTo>
                <a:cubicBezTo>
                  <a:pt x="1217185" y="2225744"/>
                  <a:pt x="1193550" y="2229377"/>
                  <a:pt x="1175370" y="2230286"/>
                </a:cubicBezTo>
                <a:cubicBezTo>
                  <a:pt x="1178097" y="2230286"/>
                  <a:pt x="1170824" y="2226652"/>
                  <a:pt x="1165370" y="2228469"/>
                </a:cubicBezTo>
                <a:cubicBezTo>
                  <a:pt x="1147190" y="2234828"/>
                  <a:pt x="1178097" y="2240279"/>
                  <a:pt x="1193550" y="2239370"/>
                </a:cubicBezTo>
                <a:cubicBezTo>
                  <a:pt x="1179914" y="2239370"/>
                  <a:pt x="1192641" y="2249363"/>
                  <a:pt x="1195368" y="2252997"/>
                </a:cubicBezTo>
                <a:cubicBezTo>
                  <a:pt x="1224457" y="2255722"/>
                  <a:pt x="1248092" y="2254813"/>
                  <a:pt x="1273544" y="2257539"/>
                </a:cubicBezTo>
                <a:cubicBezTo>
                  <a:pt x="1279908" y="2256630"/>
                  <a:pt x="1280817" y="2252088"/>
                  <a:pt x="1288998" y="2252088"/>
                </a:cubicBezTo>
                <a:cubicBezTo>
                  <a:pt x="1299906" y="2257539"/>
                  <a:pt x="1311723" y="2246637"/>
                  <a:pt x="1324450" y="2246637"/>
                </a:cubicBezTo>
                <a:cubicBezTo>
                  <a:pt x="1332631" y="2245729"/>
                  <a:pt x="1338994" y="2251180"/>
                  <a:pt x="1346266" y="2250271"/>
                </a:cubicBezTo>
                <a:cubicBezTo>
                  <a:pt x="1354448" y="2249363"/>
                  <a:pt x="1361720" y="2242095"/>
                  <a:pt x="1368992" y="2241187"/>
                </a:cubicBezTo>
                <a:cubicBezTo>
                  <a:pt x="1373537" y="2241187"/>
                  <a:pt x="1380809" y="2242095"/>
                  <a:pt x="1384445" y="2242095"/>
                </a:cubicBezTo>
                <a:cubicBezTo>
                  <a:pt x="1384445" y="2242095"/>
                  <a:pt x="1382627" y="2239370"/>
                  <a:pt x="1381718" y="2239370"/>
                </a:cubicBezTo>
                <a:cubicBezTo>
                  <a:pt x="1389900" y="2238462"/>
                  <a:pt x="1393536" y="2242095"/>
                  <a:pt x="1400808" y="2241187"/>
                </a:cubicBezTo>
                <a:cubicBezTo>
                  <a:pt x="1401717" y="2241187"/>
                  <a:pt x="1401717" y="2236645"/>
                  <a:pt x="1402626" y="2235737"/>
                </a:cubicBezTo>
                <a:cubicBezTo>
                  <a:pt x="1410807" y="2231194"/>
                  <a:pt x="1423534" y="2236645"/>
                  <a:pt x="1434442" y="2234828"/>
                </a:cubicBezTo>
                <a:cubicBezTo>
                  <a:pt x="1440805" y="2228469"/>
                  <a:pt x="1424442" y="2230286"/>
                  <a:pt x="1435351" y="2226652"/>
                </a:cubicBezTo>
                <a:cubicBezTo>
                  <a:pt x="1437169" y="2231194"/>
                  <a:pt x="1447168" y="2228469"/>
                  <a:pt x="1451713" y="2230286"/>
                </a:cubicBezTo>
                <a:cubicBezTo>
                  <a:pt x="1457167" y="2220293"/>
                  <a:pt x="1480802" y="2223927"/>
                  <a:pt x="1475348" y="2216659"/>
                </a:cubicBezTo>
                <a:cubicBezTo>
                  <a:pt x="1484438" y="2215751"/>
                  <a:pt x="1497165" y="2214843"/>
                  <a:pt x="1508982" y="2212117"/>
                </a:cubicBezTo>
                <a:cubicBezTo>
                  <a:pt x="1520799" y="2209392"/>
                  <a:pt x="1531707" y="2205758"/>
                  <a:pt x="1539889" y="2203033"/>
                </a:cubicBezTo>
                <a:cubicBezTo>
                  <a:pt x="1537162" y="2203941"/>
                  <a:pt x="1538071" y="2205758"/>
                  <a:pt x="1538071" y="2208484"/>
                </a:cubicBezTo>
                <a:cubicBezTo>
                  <a:pt x="1557160" y="2201216"/>
                  <a:pt x="1563523" y="2199399"/>
                  <a:pt x="1574432" y="2198491"/>
                </a:cubicBezTo>
                <a:cubicBezTo>
                  <a:pt x="1573523" y="2197583"/>
                  <a:pt x="1571704" y="2197583"/>
                  <a:pt x="1570796" y="2196674"/>
                </a:cubicBezTo>
                <a:cubicBezTo>
                  <a:pt x="1584431" y="2192132"/>
                  <a:pt x="1598066" y="2188498"/>
                  <a:pt x="1609884" y="2183048"/>
                </a:cubicBezTo>
                <a:cubicBezTo>
                  <a:pt x="1620792" y="2177597"/>
                  <a:pt x="1630791" y="2173055"/>
                  <a:pt x="1638972" y="2168513"/>
                </a:cubicBezTo>
                <a:cubicBezTo>
                  <a:pt x="1641699" y="2169421"/>
                  <a:pt x="1644426" y="2170330"/>
                  <a:pt x="1648063" y="2170330"/>
                </a:cubicBezTo>
                <a:cubicBezTo>
                  <a:pt x="1652608" y="2163971"/>
                  <a:pt x="1655335" y="2164879"/>
                  <a:pt x="1660789" y="2165788"/>
                </a:cubicBezTo>
                <a:cubicBezTo>
                  <a:pt x="1664425" y="2161245"/>
                  <a:pt x="1659880" y="2156703"/>
                  <a:pt x="1668061" y="2156703"/>
                </a:cubicBezTo>
                <a:cubicBezTo>
                  <a:pt x="1661698" y="2163971"/>
                  <a:pt x="1679879" y="2155795"/>
                  <a:pt x="1685333" y="2154887"/>
                </a:cubicBezTo>
                <a:cubicBezTo>
                  <a:pt x="1683515" y="2152161"/>
                  <a:pt x="1690787" y="2150345"/>
                  <a:pt x="1687151" y="2146711"/>
                </a:cubicBezTo>
                <a:cubicBezTo>
                  <a:pt x="1686242" y="2143985"/>
                  <a:pt x="1679879" y="2148527"/>
                  <a:pt x="1678060" y="2146711"/>
                </a:cubicBezTo>
                <a:cubicBezTo>
                  <a:pt x="1693514" y="2139443"/>
                  <a:pt x="1696241" y="2143077"/>
                  <a:pt x="1699877" y="2149436"/>
                </a:cubicBezTo>
                <a:cubicBezTo>
                  <a:pt x="1695332" y="2153978"/>
                  <a:pt x="1685333" y="2158520"/>
                  <a:pt x="1680788" y="2163971"/>
                </a:cubicBezTo>
                <a:cubicBezTo>
                  <a:pt x="1672606" y="2158520"/>
                  <a:pt x="1648972" y="2174872"/>
                  <a:pt x="1644426" y="2180323"/>
                </a:cubicBezTo>
                <a:cubicBezTo>
                  <a:pt x="1647154" y="2179414"/>
                  <a:pt x="1647154" y="2182139"/>
                  <a:pt x="1649881" y="2181231"/>
                </a:cubicBezTo>
                <a:cubicBezTo>
                  <a:pt x="1649881" y="2179414"/>
                  <a:pt x="1648063" y="2177597"/>
                  <a:pt x="1650790" y="2175780"/>
                </a:cubicBezTo>
                <a:cubicBezTo>
                  <a:pt x="1668970" y="2177597"/>
                  <a:pt x="1681696" y="2165788"/>
                  <a:pt x="1699877" y="2155795"/>
                </a:cubicBezTo>
                <a:cubicBezTo>
                  <a:pt x="1697150" y="2163971"/>
                  <a:pt x="1707149" y="2157612"/>
                  <a:pt x="1709877" y="2162154"/>
                </a:cubicBezTo>
                <a:cubicBezTo>
                  <a:pt x="1690787" y="2172147"/>
                  <a:pt x="1670788" y="2180323"/>
                  <a:pt x="1653517" y="2189407"/>
                </a:cubicBezTo>
                <a:cubicBezTo>
                  <a:pt x="1659880" y="2183048"/>
                  <a:pt x="1644426" y="2188498"/>
                  <a:pt x="1641699" y="2188498"/>
                </a:cubicBezTo>
                <a:cubicBezTo>
                  <a:pt x="1638063" y="2192132"/>
                  <a:pt x="1625337" y="2203033"/>
                  <a:pt x="1621701" y="2202125"/>
                </a:cubicBezTo>
                <a:cubicBezTo>
                  <a:pt x="1624428" y="2201216"/>
                  <a:pt x="1623519" y="2199399"/>
                  <a:pt x="1622610" y="2197583"/>
                </a:cubicBezTo>
                <a:cubicBezTo>
                  <a:pt x="1614429" y="2208484"/>
                  <a:pt x="1598066" y="2211209"/>
                  <a:pt x="1584431" y="2218476"/>
                </a:cubicBezTo>
                <a:cubicBezTo>
                  <a:pt x="1599884" y="2212117"/>
                  <a:pt x="1593521" y="2217568"/>
                  <a:pt x="1606248" y="2214843"/>
                </a:cubicBezTo>
                <a:cubicBezTo>
                  <a:pt x="1595339" y="2221202"/>
                  <a:pt x="1589885" y="2224835"/>
                  <a:pt x="1579886" y="2223019"/>
                </a:cubicBezTo>
                <a:cubicBezTo>
                  <a:pt x="1581704" y="2227561"/>
                  <a:pt x="1581704" y="2227561"/>
                  <a:pt x="1581704" y="2227561"/>
                </a:cubicBezTo>
                <a:cubicBezTo>
                  <a:pt x="1568977" y="2229377"/>
                  <a:pt x="1553524" y="2235737"/>
                  <a:pt x="1538071" y="2243004"/>
                </a:cubicBezTo>
                <a:cubicBezTo>
                  <a:pt x="1529890" y="2245729"/>
                  <a:pt x="1521708" y="2249363"/>
                  <a:pt x="1513527" y="2252088"/>
                </a:cubicBezTo>
                <a:cubicBezTo>
                  <a:pt x="1505346" y="2254813"/>
                  <a:pt x="1497165" y="2256630"/>
                  <a:pt x="1488983" y="2257539"/>
                </a:cubicBezTo>
                <a:cubicBezTo>
                  <a:pt x="1488983" y="2259355"/>
                  <a:pt x="1489892" y="2261172"/>
                  <a:pt x="1487165" y="2262081"/>
                </a:cubicBezTo>
                <a:cubicBezTo>
                  <a:pt x="1458076" y="2263898"/>
                  <a:pt x="1419897" y="2283883"/>
                  <a:pt x="1404444" y="2281158"/>
                </a:cubicBezTo>
                <a:cubicBezTo>
                  <a:pt x="1404444" y="2286608"/>
                  <a:pt x="1418079" y="2285700"/>
                  <a:pt x="1424442" y="2281158"/>
                </a:cubicBezTo>
                <a:cubicBezTo>
                  <a:pt x="1424442" y="2291150"/>
                  <a:pt x="1407171" y="2287517"/>
                  <a:pt x="1399899" y="2287517"/>
                </a:cubicBezTo>
                <a:cubicBezTo>
                  <a:pt x="1400808" y="2287517"/>
                  <a:pt x="1400808" y="2290242"/>
                  <a:pt x="1400808" y="2290242"/>
                </a:cubicBezTo>
                <a:cubicBezTo>
                  <a:pt x="1389900" y="2290242"/>
                  <a:pt x="1384445" y="2284791"/>
                  <a:pt x="1372628" y="2285700"/>
                </a:cubicBezTo>
                <a:cubicBezTo>
                  <a:pt x="1358084" y="2286608"/>
                  <a:pt x="1354448" y="2294784"/>
                  <a:pt x="1335358" y="2295692"/>
                </a:cubicBezTo>
                <a:cubicBezTo>
                  <a:pt x="1339903" y="2287517"/>
                  <a:pt x="1315359" y="2297510"/>
                  <a:pt x="1308087" y="2294784"/>
                </a:cubicBezTo>
                <a:cubicBezTo>
                  <a:pt x="1322632" y="2292059"/>
                  <a:pt x="1314450" y="2292059"/>
                  <a:pt x="1302633" y="2292967"/>
                </a:cubicBezTo>
                <a:cubicBezTo>
                  <a:pt x="1290816" y="2293876"/>
                  <a:pt x="1275362" y="2294784"/>
                  <a:pt x="1275362" y="2300235"/>
                </a:cubicBezTo>
                <a:cubicBezTo>
                  <a:pt x="1284453" y="2299326"/>
                  <a:pt x="1286271" y="2302960"/>
                  <a:pt x="1292634" y="2303868"/>
                </a:cubicBezTo>
                <a:cubicBezTo>
                  <a:pt x="1277181" y="2303868"/>
                  <a:pt x="1284453" y="2305685"/>
                  <a:pt x="1281725" y="2311136"/>
                </a:cubicBezTo>
                <a:cubicBezTo>
                  <a:pt x="1269908" y="2310227"/>
                  <a:pt x="1268090" y="2314770"/>
                  <a:pt x="1259909" y="2315678"/>
                </a:cubicBezTo>
                <a:cubicBezTo>
                  <a:pt x="1260818" y="2311136"/>
                  <a:pt x="1272635" y="2311136"/>
                  <a:pt x="1276271" y="2307502"/>
                </a:cubicBezTo>
                <a:cubicBezTo>
                  <a:pt x="1272635" y="2307502"/>
                  <a:pt x="1269908" y="2306594"/>
                  <a:pt x="1268090" y="2306594"/>
                </a:cubicBezTo>
                <a:cubicBezTo>
                  <a:pt x="1261727" y="2308410"/>
                  <a:pt x="1258091" y="2315678"/>
                  <a:pt x="1251728" y="2310227"/>
                </a:cubicBezTo>
                <a:cubicBezTo>
                  <a:pt x="1251728" y="2312953"/>
                  <a:pt x="1250819" y="2314770"/>
                  <a:pt x="1249001" y="2315678"/>
                </a:cubicBezTo>
                <a:cubicBezTo>
                  <a:pt x="1270817" y="2316586"/>
                  <a:pt x="1286271" y="2317495"/>
                  <a:pt x="1300815" y="2316586"/>
                </a:cubicBezTo>
                <a:cubicBezTo>
                  <a:pt x="1316268" y="2315678"/>
                  <a:pt x="1329904" y="2312953"/>
                  <a:pt x="1350812" y="2306594"/>
                </a:cubicBezTo>
                <a:cubicBezTo>
                  <a:pt x="1362629" y="2307502"/>
                  <a:pt x="1375355" y="2303868"/>
                  <a:pt x="1388081" y="2301143"/>
                </a:cubicBezTo>
                <a:cubicBezTo>
                  <a:pt x="1400808" y="2298418"/>
                  <a:pt x="1413534" y="2296601"/>
                  <a:pt x="1427170" y="2296601"/>
                </a:cubicBezTo>
                <a:cubicBezTo>
                  <a:pt x="1427170" y="2293876"/>
                  <a:pt x="1436260" y="2293876"/>
                  <a:pt x="1434442" y="2291150"/>
                </a:cubicBezTo>
                <a:cubicBezTo>
                  <a:pt x="1468985" y="2286608"/>
                  <a:pt x="1500801" y="2263898"/>
                  <a:pt x="1530798" y="2265714"/>
                </a:cubicBezTo>
                <a:cubicBezTo>
                  <a:pt x="1523526" y="2268440"/>
                  <a:pt x="1512618" y="2270257"/>
                  <a:pt x="1512618" y="2273890"/>
                </a:cubicBezTo>
                <a:cubicBezTo>
                  <a:pt x="1521708" y="2272073"/>
                  <a:pt x="1558978" y="2263898"/>
                  <a:pt x="1548070" y="2256630"/>
                </a:cubicBezTo>
                <a:cubicBezTo>
                  <a:pt x="1554433" y="2254813"/>
                  <a:pt x="1560796" y="2254813"/>
                  <a:pt x="1568977" y="2250271"/>
                </a:cubicBezTo>
                <a:cubicBezTo>
                  <a:pt x="1575340" y="2254813"/>
                  <a:pt x="1556251" y="2255722"/>
                  <a:pt x="1557160" y="2259355"/>
                </a:cubicBezTo>
                <a:cubicBezTo>
                  <a:pt x="1569887" y="2255722"/>
                  <a:pt x="1597157" y="2249363"/>
                  <a:pt x="1602611" y="2238462"/>
                </a:cubicBezTo>
                <a:cubicBezTo>
                  <a:pt x="1627155" y="2230286"/>
                  <a:pt x="1647154" y="2220293"/>
                  <a:pt x="1664425" y="2212117"/>
                </a:cubicBezTo>
                <a:cubicBezTo>
                  <a:pt x="1682606" y="2203033"/>
                  <a:pt x="1698059" y="2193949"/>
                  <a:pt x="1710786" y="2183048"/>
                </a:cubicBezTo>
                <a:cubicBezTo>
                  <a:pt x="1716240" y="2189407"/>
                  <a:pt x="1714422" y="2177597"/>
                  <a:pt x="1719876" y="2175780"/>
                </a:cubicBezTo>
                <a:cubicBezTo>
                  <a:pt x="1726239" y="2173963"/>
                  <a:pt x="1720785" y="2183048"/>
                  <a:pt x="1725330" y="2181231"/>
                </a:cubicBezTo>
                <a:cubicBezTo>
                  <a:pt x="1728057" y="2179414"/>
                  <a:pt x="1728966" y="2180323"/>
                  <a:pt x="1730784" y="2179414"/>
                </a:cubicBezTo>
                <a:cubicBezTo>
                  <a:pt x="1740783" y="2174872"/>
                  <a:pt x="1737147" y="2171238"/>
                  <a:pt x="1742601" y="2167605"/>
                </a:cubicBezTo>
                <a:cubicBezTo>
                  <a:pt x="1748055" y="2169421"/>
                  <a:pt x="1758964" y="2161245"/>
                  <a:pt x="1768054" y="2155795"/>
                </a:cubicBezTo>
                <a:lnTo>
                  <a:pt x="1769861" y="2153184"/>
                </a:lnTo>
                <a:lnTo>
                  <a:pt x="1768963" y="2162154"/>
                </a:lnTo>
                <a:cubicBezTo>
                  <a:pt x="1772599" y="2162154"/>
                  <a:pt x="1778962" y="2158520"/>
                  <a:pt x="1782598" y="2159429"/>
                </a:cubicBezTo>
                <a:cubicBezTo>
                  <a:pt x="1775326" y="2167605"/>
                  <a:pt x="1745328" y="2174872"/>
                  <a:pt x="1733511" y="2191223"/>
                </a:cubicBezTo>
                <a:cubicBezTo>
                  <a:pt x="1729875" y="2187590"/>
                  <a:pt x="1723512" y="2194857"/>
                  <a:pt x="1718058" y="2197583"/>
                </a:cubicBezTo>
                <a:cubicBezTo>
                  <a:pt x="1705331" y="2193041"/>
                  <a:pt x="1668970" y="2211209"/>
                  <a:pt x="1655335" y="2219385"/>
                </a:cubicBezTo>
                <a:cubicBezTo>
                  <a:pt x="1656244" y="2222110"/>
                  <a:pt x="1678060" y="2209392"/>
                  <a:pt x="1671697" y="2215751"/>
                </a:cubicBezTo>
                <a:cubicBezTo>
                  <a:pt x="1663516" y="2218476"/>
                  <a:pt x="1656244" y="2222110"/>
                  <a:pt x="1658062" y="2226652"/>
                </a:cubicBezTo>
                <a:cubicBezTo>
                  <a:pt x="1662607" y="2224835"/>
                  <a:pt x="1671697" y="2217568"/>
                  <a:pt x="1673515" y="2220293"/>
                </a:cubicBezTo>
                <a:cubicBezTo>
                  <a:pt x="1666243" y="2226652"/>
                  <a:pt x="1648972" y="2231194"/>
                  <a:pt x="1657153" y="2238462"/>
                </a:cubicBezTo>
                <a:cubicBezTo>
                  <a:pt x="1646245" y="2243912"/>
                  <a:pt x="1658062" y="2231194"/>
                  <a:pt x="1647154" y="2236645"/>
                </a:cubicBezTo>
                <a:cubicBezTo>
                  <a:pt x="1647154" y="2237553"/>
                  <a:pt x="1645335" y="2239370"/>
                  <a:pt x="1642609" y="2240279"/>
                </a:cubicBezTo>
                <a:cubicBezTo>
                  <a:pt x="1641699" y="2247546"/>
                  <a:pt x="1649881" y="2244821"/>
                  <a:pt x="1654426" y="2245729"/>
                </a:cubicBezTo>
                <a:cubicBezTo>
                  <a:pt x="1643518" y="2254813"/>
                  <a:pt x="1640790" y="2249363"/>
                  <a:pt x="1639882" y="2247546"/>
                </a:cubicBezTo>
                <a:cubicBezTo>
                  <a:pt x="1632609" y="2254813"/>
                  <a:pt x="1648063" y="2250271"/>
                  <a:pt x="1642609" y="2256630"/>
                </a:cubicBezTo>
                <a:cubicBezTo>
                  <a:pt x="1632609" y="2263898"/>
                  <a:pt x="1620792" y="2268440"/>
                  <a:pt x="1614429" y="2270257"/>
                </a:cubicBezTo>
                <a:cubicBezTo>
                  <a:pt x="1618065" y="2269348"/>
                  <a:pt x="1618065" y="2267531"/>
                  <a:pt x="1618974" y="2265714"/>
                </a:cubicBezTo>
                <a:cubicBezTo>
                  <a:pt x="1614429" y="2268440"/>
                  <a:pt x="1606248" y="2265714"/>
                  <a:pt x="1605338" y="2270257"/>
                </a:cubicBezTo>
                <a:cubicBezTo>
                  <a:pt x="1608975" y="2269348"/>
                  <a:pt x="1613520" y="2267531"/>
                  <a:pt x="1614429" y="2269348"/>
                </a:cubicBezTo>
                <a:cubicBezTo>
                  <a:pt x="1600793" y="2278432"/>
                  <a:pt x="1575340" y="2283883"/>
                  <a:pt x="1568068" y="2292967"/>
                </a:cubicBezTo>
                <a:cubicBezTo>
                  <a:pt x="1560796" y="2293876"/>
                  <a:pt x="1571704" y="2287517"/>
                  <a:pt x="1563523" y="2288425"/>
                </a:cubicBezTo>
                <a:cubicBezTo>
                  <a:pt x="1548070" y="2292059"/>
                  <a:pt x="1551706" y="2298418"/>
                  <a:pt x="1541707" y="2302960"/>
                </a:cubicBezTo>
                <a:cubicBezTo>
                  <a:pt x="1538980" y="2301143"/>
                  <a:pt x="1542616" y="2293876"/>
                  <a:pt x="1536253" y="2296601"/>
                </a:cubicBezTo>
                <a:cubicBezTo>
                  <a:pt x="1527162" y="2300235"/>
                  <a:pt x="1509891" y="2301143"/>
                  <a:pt x="1513527" y="2307502"/>
                </a:cubicBezTo>
                <a:cubicBezTo>
                  <a:pt x="1516254" y="2308410"/>
                  <a:pt x="1534434" y="2303868"/>
                  <a:pt x="1528071" y="2306594"/>
                </a:cubicBezTo>
                <a:cubicBezTo>
                  <a:pt x="1511709" y="2308410"/>
                  <a:pt x="1501710" y="2313861"/>
                  <a:pt x="1492619" y="2310227"/>
                </a:cubicBezTo>
                <a:cubicBezTo>
                  <a:pt x="1482620" y="2314770"/>
                  <a:pt x="1497165" y="2317495"/>
                  <a:pt x="1487165" y="2320220"/>
                </a:cubicBezTo>
                <a:cubicBezTo>
                  <a:pt x="1482620" y="2320220"/>
                  <a:pt x="1485347" y="2314770"/>
                  <a:pt x="1479893" y="2316586"/>
                </a:cubicBezTo>
                <a:cubicBezTo>
                  <a:pt x="1477166" y="2319312"/>
                  <a:pt x="1448986" y="2332938"/>
                  <a:pt x="1460804" y="2323854"/>
                </a:cubicBezTo>
                <a:cubicBezTo>
                  <a:pt x="1449895" y="2328396"/>
                  <a:pt x="1447168" y="2328396"/>
                  <a:pt x="1430806" y="2332938"/>
                </a:cubicBezTo>
                <a:cubicBezTo>
                  <a:pt x="1429897" y="2330213"/>
                  <a:pt x="1430806" y="2326579"/>
                  <a:pt x="1427170" y="2327488"/>
                </a:cubicBezTo>
                <a:cubicBezTo>
                  <a:pt x="1404444" y="2334755"/>
                  <a:pt x="1381718" y="2337480"/>
                  <a:pt x="1360811" y="2340206"/>
                </a:cubicBezTo>
                <a:cubicBezTo>
                  <a:pt x="1338994" y="2342931"/>
                  <a:pt x="1318995" y="2345656"/>
                  <a:pt x="1298088" y="2349290"/>
                </a:cubicBezTo>
                <a:cubicBezTo>
                  <a:pt x="1297179" y="2346564"/>
                  <a:pt x="1301724" y="2344748"/>
                  <a:pt x="1298088" y="2344748"/>
                </a:cubicBezTo>
                <a:cubicBezTo>
                  <a:pt x="1281725" y="2348381"/>
                  <a:pt x="1268999" y="2351106"/>
                  <a:pt x="1258091" y="2345656"/>
                </a:cubicBezTo>
                <a:cubicBezTo>
                  <a:pt x="1258091" y="2347473"/>
                  <a:pt x="1259909" y="2348381"/>
                  <a:pt x="1261727" y="2349290"/>
                </a:cubicBezTo>
                <a:cubicBezTo>
                  <a:pt x="1249909" y="2347473"/>
                  <a:pt x="1234456" y="2351106"/>
                  <a:pt x="1224457" y="2353832"/>
                </a:cubicBezTo>
                <a:cubicBezTo>
                  <a:pt x="1232638" y="2359282"/>
                  <a:pt x="1247183" y="2353832"/>
                  <a:pt x="1249909" y="2363824"/>
                </a:cubicBezTo>
                <a:cubicBezTo>
                  <a:pt x="1230820" y="2363824"/>
                  <a:pt x="1221730" y="2351106"/>
                  <a:pt x="1199004" y="2354740"/>
                </a:cubicBezTo>
                <a:cubicBezTo>
                  <a:pt x="1195368" y="2352015"/>
                  <a:pt x="1206276" y="2349290"/>
                  <a:pt x="1199004" y="2349290"/>
                </a:cubicBezTo>
                <a:cubicBezTo>
                  <a:pt x="1190823" y="2351106"/>
                  <a:pt x="1188096" y="2351106"/>
                  <a:pt x="1182642" y="2347473"/>
                </a:cubicBezTo>
                <a:cubicBezTo>
                  <a:pt x="1182642" y="2352923"/>
                  <a:pt x="1173551" y="2352923"/>
                  <a:pt x="1168097" y="2354740"/>
                </a:cubicBezTo>
                <a:cubicBezTo>
                  <a:pt x="1145372" y="2347473"/>
                  <a:pt x="1123555" y="2356557"/>
                  <a:pt x="1103556" y="2346564"/>
                </a:cubicBezTo>
                <a:cubicBezTo>
                  <a:pt x="1091739" y="2346564"/>
                  <a:pt x="1079013" y="2346564"/>
                  <a:pt x="1066286" y="2345656"/>
                </a:cubicBezTo>
                <a:cubicBezTo>
                  <a:pt x="1053560" y="2343839"/>
                  <a:pt x="1039925" y="2342022"/>
                  <a:pt x="1026289" y="2340206"/>
                </a:cubicBezTo>
                <a:cubicBezTo>
                  <a:pt x="999928" y="2334755"/>
                  <a:pt x="975384" y="2329304"/>
                  <a:pt x="958113" y="2322945"/>
                </a:cubicBezTo>
                <a:cubicBezTo>
                  <a:pt x="955386" y="2326579"/>
                  <a:pt x="942659" y="2321128"/>
                  <a:pt x="942659" y="2327488"/>
                </a:cubicBezTo>
                <a:cubicBezTo>
                  <a:pt x="928115" y="2317495"/>
                  <a:pt x="917206" y="2324762"/>
                  <a:pt x="908116" y="2314770"/>
                </a:cubicBezTo>
                <a:cubicBezTo>
                  <a:pt x="910843" y="2315678"/>
                  <a:pt x="914479" y="2316586"/>
                  <a:pt x="913570" y="2313861"/>
                </a:cubicBezTo>
                <a:cubicBezTo>
                  <a:pt x="908116" y="2311136"/>
                  <a:pt x="907207" y="2311136"/>
                  <a:pt x="895390" y="2307502"/>
                </a:cubicBezTo>
                <a:cubicBezTo>
                  <a:pt x="894481" y="2309319"/>
                  <a:pt x="894481" y="2312044"/>
                  <a:pt x="888118" y="2310227"/>
                </a:cubicBezTo>
                <a:cubicBezTo>
                  <a:pt x="882663" y="2298418"/>
                  <a:pt x="858120" y="2301143"/>
                  <a:pt x="844484" y="2299326"/>
                </a:cubicBezTo>
                <a:cubicBezTo>
                  <a:pt x="844484" y="2296601"/>
                  <a:pt x="849030" y="2297510"/>
                  <a:pt x="850847" y="2296601"/>
                </a:cubicBezTo>
                <a:cubicBezTo>
                  <a:pt x="840848" y="2292967"/>
                  <a:pt x="821759" y="2284791"/>
                  <a:pt x="817213" y="2291150"/>
                </a:cubicBezTo>
                <a:cubicBezTo>
                  <a:pt x="823577" y="2294784"/>
                  <a:pt x="828122" y="2288425"/>
                  <a:pt x="830849" y="2294784"/>
                </a:cubicBezTo>
                <a:cubicBezTo>
                  <a:pt x="827213" y="2293876"/>
                  <a:pt x="826304" y="2296601"/>
                  <a:pt x="824486" y="2296601"/>
                </a:cubicBezTo>
                <a:cubicBezTo>
                  <a:pt x="798124" y="2278432"/>
                  <a:pt x="757218" y="2265714"/>
                  <a:pt x="738128" y="2259355"/>
                </a:cubicBezTo>
                <a:cubicBezTo>
                  <a:pt x="730856" y="2256630"/>
                  <a:pt x="729947" y="2251180"/>
                  <a:pt x="727220" y="2249363"/>
                </a:cubicBezTo>
                <a:cubicBezTo>
                  <a:pt x="719039" y="2245729"/>
                  <a:pt x="709949" y="2248454"/>
                  <a:pt x="697222" y="2240279"/>
                </a:cubicBezTo>
                <a:cubicBezTo>
                  <a:pt x="699040" y="2241187"/>
                  <a:pt x="693586" y="2238462"/>
                  <a:pt x="687223" y="2234828"/>
                </a:cubicBezTo>
                <a:cubicBezTo>
                  <a:pt x="684496" y="2233920"/>
                  <a:pt x="659043" y="2217568"/>
                  <a:pt x="649953" y="2219385"/>
                </a:cubicBezTo>
                <a:cubicBezTo>
                  <a:pt x="647226" y="2222110"/>
                  <a:pt x="669043" y="2231194"/>
                  <a:pt x="659952" y="2230286"/>
                </a:cubicBezTo>
                <a:cubicBezTo>
                  <a:pt x="651771" y="2224835"/>
                  <a:pt x="649044" y="2222110"/>
                  <a:pt x="639954" y="2219385"/>
                </a:cubicBezTo>
                <a:cubicBezTo>
                  <a:pt x="642681" y="2216659"/>
                  <a:pt x="639954" y="2213934"/>
                  <a:pt x="636318" y="2212117"/>
                </a:cubicBezTo>
                <a:cubicBezTo>
                  <a:pt x="632682" y="2209392"/>
                  <a:pt x="627227" y="2207575"/>
                  <a:pt x="624501" y="2207575"/>
                </a:cubicBezTo>
                <a:cubicBezTo>
                  <a:pt x="630863" y="2213934"/>
                  <a:pt x="641772" y="2220293"/>
                  <a:pt x="642681" y="2226652"/>
                </a:cubicBezTo>
                <a:cubicBezTo>
                  <a:pt x="628136" y="2216659"/>
                  <a:pt x="603593" y="2193041"/>
                  <a:pt x="598138" y="2205758"/>
                </a:cubicBezTo>
                <a:cubicBezTo>
                  <a:pt x="599048" y="2204850"/>
                  <a:pt x="595412" y="2201216"/>
                  <a:pt x="593593" y="2203033"/>
                </a:cubicBezTo>
                <a:cubicBezTo>
                  <a:pt x="601775" y="2212117"/>
                  <a:pt x="596320" y="2212117"/>
                  <a:pt x="602684" y="2220293"/>
                </a:cubicBezTo>
                <a:cubicBezTo>
                  <a:pt x="589957" y="2205758"/>
                  <a:pt x="574504" y="2198491"/>
                  <a:pt x="559959" y="2190315"/>
                </a:cubicBezTo>
                <a:cubicBezTo>
                  <a:pt x="546324" y="2183048"/>
                  <a:pt x="530871" y="2175780"/>
                  <a:pt x="523598" y="2157612"/>
                </a:cubicBezTo>
                <a:cubicBezTo>
                  <a:pt x="521780" y="2159429"/>
                  <a:pt x="524507" y="2162154"/>
                  <a:pt x="522690" y="2163971"/>
                </a:cubicBezTo>
                <a:cubicBezTo>
                  <a:pt x="515417" y="2159429"/>
                  <a:pt x="519053" y="2155795"/>
                  <a:pt x="508145" y="2150345"/>
                </a:cubicBezTo>
                <a:cubicBezTo>
                  <a:pt x="507236" y="2152161"/>
                  <a:pt x="503600" y="2150345"/>
                  <a:pt x="501782" y="2153070"/>
                </a:cubicBezTo>
                <a:cubicBezTo>
                  <a:pt x="496328" y="2147619"/>
                  <a:pt x="489965" y="2143077"/>
                  <a:pt x="488146" y="2138535"/>
                </a:cubicBezTo>
                <a:cubicBezTo>
                  <a:pt x="497237" y="2146711"/>
                  <a:pt x="503600" y="2147619"/>
                  <a:pt x="508145" y="2144894"/>
                </a:cubicBezTo>
                <a:cubicBezTo>
                  <a:pt x="491783" y="2134901"/>
                  <a:pt x="489056" y="2124000"/>
                  <a:pt x="469966" y="2119458"/>
                </a:cubicBezTo>
                <a:cubicBezTo>
                  <a:pt x="479965" y="2124909"/>
                  <a:pt x="474511" y="2127634"/>
                  <a:pt x="484511" y="2133993"/>
                </a:cubicBezTo>
                <a:cubicBezTo>
                  <a:pt x="479965" y="2134901"/>
                  <a:pt x="477238" y="2140352"/>
                  <a:pt x="469057" y="2133993"/>
                </a:cubicBezTo>
                <a:cubicBezTo>
                  <a:pt x="470875" y="2131267"/>
                  <a:pt x="473602" y="2130359"/>
                  <a:pt x="470875" y="2127634"/>
                </a:cubicBezTo>
                <a:cubicBezTo>
                  <a:pt x="468148" y="2133084"/>
                  <a:pt x="436332" y="2113099"/>
                  <a:pt x="424515" y="2101289"/>
                </a:cubicBezTo>
                <a:cubicBezTo>
                  <a:pt x="426333" y="2094931"/>
                  <a:pt x="432696" y="2103106"/>
                  <a:pt x="434514" y="2098564"/>
                </a:cubicBezTo>
                <a:cubicBezTo>
                  <a:pt x="430878" y="2097656"/>
                  <a:pt x="426333" y="2093114"/>
                  <a:pt x="420879" y="2088571"/>
                </a:cubicBezTo>
                <a:cubicBezTo>
                  <a:pt x="422697" y="2094931"/>
                  <a:pt x="421788" y="2093114"/>
                  <a:pt x="417242" y="2096747"/>
                </a:cubicBezTo>
                <a:cubicBezTo>
                  <a:pt x="409061" y="2091297"/>
                  <a:pt x="417242" y="2090388"/>
                  <a:pt x="411789" y="2085846"/>
                </a:cubicBezTo>
                <a:cubicBezTo>
                  <a:pt x="408152" y="2090388"/>
                  <a:pt x="398153" y="2077670"/>
                  <a:pt x="393608" y="2079487"/>
                </a:cubicBezTo>
                <a:cubicBezTo>
                  <a:pt x="388154" y="2066769"/>
                  <a:pt x="381790" y="2067678"/>
                  <a:pt x="380882" y="2071311"/>
                </a:cubicBezTo>
                <a:cubicBezTo>
                  <a:pt x="375427" y="2061319"/>
                  <a:pt x="371791" y="2059502"/>
                  <a:pt x="369064" y="2050418"/>
                </a:cubicBezTo>
                <a:cubicBezTo>
                  <a:pt x="363610" y="2049509"/>
                  <a:pt x="368155" y="2052235"/>
                  <a:pt x="364519" y="2054960"/>
                </a:cubicBezTo>
                <a:cubicBezTo>
                  <a:pt x="357247" y="2044967"/>
                  <a:pt x="357247" y="2046784"/>
                  <a:pt x="349066" y="2041334"/>
                </a:cubicBezTo>
                <a:cubicBezTo>
                  <a:pt x="347248" y="2037700"/>
                  <a:pt x="347248" y="2034066"/>
                  <a:pt x="345430" y="2029524"/>
                </a:cubicBezTo>
                <a:cubicBezTo>
                  <a:pt x="339066" y="2027707"/>
                  <a:pt x="336339" y="2021348"/>
                  <a:pt x="339975" y="2030432"/>
                </a:cubicBezTo>
                <a:cubicBezTo>
                  <a:pt x="316341" y="2008630"/>
                  <a:pt x="321795" y="1989553"/>
                  <a:pt x="309069" y="1980469"/>
                </a:cubicBezTo>
                <a:cubicBezTo>
                  <a:pt x="316341" y="1972293"/>
                  <a:pt x="303614" y="1965026"/>
                  <a:pt x="293615" y="1958667"/>
                </a:cubicBezTo>
                <a:cubicBezTo>
                  <a:pt x="293615" y="1954125"/>
                  <a:pt x="303614" y="1961392"/>
                  <a:pt x="298160" y="1955033"/>
                </a:cubicBezTo>
                <a:cubicBezTo>
                  <a:pt x="290888" y="1951399"/>
                  <a:pt x="286343" y="1946857"/>
                  <a:pt x="280889" y="1936864"/>
                </a:cubicBezTo>
                <a:cubicBezTo>
                  <a:pt x="275435" y="1937773"/>
                  <a:pt x="279980" y="1943224"/>
                  <a:pt x="278162" y="1945949"/>
                </a:cubicBezTo>
                <a:cubicBezTo>
                  <a:pt x="276344" y="1939590"/>
                  <a:pt x="269071" y="1933231"/>
                  <a:pt x="269071" y="1931414"/>
                </a:cubicBezTo>
                <a:cubicBezTo>
                  <a:pt x="272708" y="1934139"/>
                  <a:pt x="275435" y="1935048"/>
                  <a:pt x="278162" y="1935048"/>
                </a:cubicBezTo>
                <a:cubicBezTo>
                  <a:pt x="273617" y="1929597"/>
                  <a:pt x="274526" y="1926872"/>
                  <a:pt x="269071" y="1920513"/>
                </a:cubicBezTo>
                <a:cubicBezTo>
                  <a:pt x="265435" y="1923238"/>
                  <a:pt x="265435" y="1923238"/>
                  <a:pt x="265435" y="1923238"/>
                </a:cubicBezTo>
                <a:cubicBezTo>
                  <a:pt x="257254" y="1898711"/>
                  <a:pt x="230892" y="1876000"/>
                  <a:pt x="230892" y="1863282"/>
                </a:cubicBezTo>
                <a:cubicBezTo>
                  <a:pt x="226347" y="1855106"/>
                  <a:pt x="223620" y="1860557"/>
                  <a:pt x="219984" y="1856923"/>
                </a:cubicBezTo>
                <a:cubicBezTo>
                  <a:pt x="221802" y="1855106"/>
                  <a:pt x="223620" y="1856015"/>
                  <a:pt x="225438" y="1856923"/>
                </a:cubicBezTo>
                <a:cubicBezTo>
                  <a:pt x="223620" y="1849656"/>
                  <a:pt x="197258" y="1826036"/>
                  <a:pt x="212712" y="1837846"/>
                </a:cubicBezTo>
                <a:cubicBezTo>
                  <a:pt x="205440" y="1826036"/>
                  <a:pt x="198167" y="1826036"/>
                  <a:pt x="197258" y="1816952"/>
                </a:cubicBezTo>
                <a:cubicBezTo>
                  <a:pt x="200894" y="1822403"/>
                  <a:pt x="203622" y="1820586"/>
                  <a:pt x="200894" y="1815136"/>
                </a:cubicBezTo>
                <a:cubicBezTo>
                  <a:pt x="200894" y="1819678"/>
                  <a:pt x="198167" y="1818769"/>
                  <a:pt x="193622" y="1812410"/>
                </a:cubicBezTo>
                <a:cubicBezTo>
                  <a:pt x="194531" y="1808776"/>
                  <a:pt x="191804" y="1802418"/>
                  <a:pt x="190895" y="1797875"/>
                </a:cubicBezTo>
                <a:cubicBezTo>
                  <a:pt x="190895" y="1806051"/>
                  <a:pt x="181805" y="1787883"/>
                  <a:pt x="180896" y="1783341"/>
                </a:cubicBezTo>
                <a:cubicBezTo>
                  <a:pt x="181805" y="1785158"/>
                  <a:pt x="183623" y="1787883"/>
                  <a:pt x="184532" y="1787883"/>
                </a:cubicBezTo>
                <a:cubicBezTo>
                  <a:pt x="182714" y="1782432"/>
                  <a:pt x="177260" y="1767897"/>
                  <a:pt x="171806" y="1765172"/>
                </a:cubicBezTo>
                <a:cubicBezTo>
                  <a:pt x="170897" y="1767897"/>
                  <a:pt x="177260" y="1775165"/>
                  <a:pt x="174533" y="1776982"/>
                </a:cubicBezTo>
                <a:cubicBezTo>
                  <a:pt x="167261" y="1769714"/>
                  <a:pt x="169988" y="1765172"/>
                  <a:pt x="166352" y="1756088"/>
                </a:cubicBezTo>
                <a:cubicBezTo>
                  <a:pt x="155443" y="1756088"/>
                  <a:pt x="159080" y="1727018"/>
                  <a:pt x="148171" y="1729744"/>
                </a:cubicBezTo>
                <a:cubicBezTo>
                  <a:pt x="155443" y="1738828"/>
                  <a:pt x="156352" y="1748821"/>
                  <a:pt x="158170" y="1756996"/>
                </a:cubicBezTo>
                <a:cubicBezTo>
                  <a:pt x="159989" y="1765172"/>
                  <a:pt x="161806" y="1772440"/>
                  <a:pt x="170897" y="1776073"/>
                </a:cubicBezTo>
                <a:cubicBezTo>
                  <a:pt x="163625" y="1779707"/>
                  <a:pt x="172715" y="1786066"/>
                  <a:pt x="177260" y="1798784"/>
                </a:cubicBezTo>
                <a:cubicBezTo>
                  <a:pt x="171806" y="1797875"/>
                  <a:pt x="176351" y="1804234"/>
                  <a:pt x="175442" y="1806051"/>
                </a:cubicBezTo>
                <a:cubicBezTo>
                  <a:pt x="167261" y="1795150"/>
                  <a:pt x="172715" y="1798784"/>
                  <a:pt x="171806" y="1795150"/>
                </a:cubicBezTo>
                <a:cubicBezTo>
                  <a:pt x="169079" y="1793333"/>
                  <a:pt x="166352" y="1786066"/>
                  <a:pt x="163625" y="1789700"/>
                </a:cubicBezTo>
                <a:cubicBezTo>
                  <a:pt x="164533" y="1792425"/>
                  <a:pt x="168170" y="1796059"/>
                  <a:pt x="166352" y="1797875"/>
                </a:cubicBezTo>
                <a:cubicBezTo>
                  <a:pt x="161806" y="1786974"/>
                  <a:pt x="156352" y="1782432"/>
                  <a:pt x="152716" y="1782432"/>
                </a:cubicBezTo>
                <a:cubicBezTo>
                  <a:pt x="149989" y="1775165"/>
                  <a:pt x="146353" y="1769714"/>
                  <a:pt x="141808" y="1761539"/>
                </a:cubicBezTo>
                <a:cubicBezTo>
                  <a:pt x="138172" y="1754271"/>
                  <a:pt x="132718" y="1745187"/>
                  <a:pt x="126355" y="1729744"/>
                </a:cubicBezTo>
                <a:cubicBezTo>
                  <a:pt x="126355" y="1723385"/>
                  <a:pt x="132718" y="1731561"/>
                  <a:pt x="129991" y="1722476"/>
                </a:cubicBezTo>
                <a:cubicBezTo>
                  <a:pt x="107265" y="1690681"/>
                  <a:pt x="103629" y="1654344"/>
                  <a:pt x="91811" y="1628000"/>
                </a:cubicBezTo>
                <a:cubicBezTo>
                  <a:pt x="93630" y="1620733"/>
                  <a:pt x="101811" y="1629817"/>
                  <a:pt x="97266" y="1617099"/>
                </a:cubicBezTo>
                <a:cubicBezTo>
                  <a:pt x="92721" y="1610740"/>
                  <a:pt x="90902" y="1613465"/>
                  <a:pt x="88175" y="1617099"/>
                </a:cubicBezTo>
                <a:cubicBezTo>
                  <a:pt x="84539" y="1590755"/>
                  <a:pt x="69995" y="1577128"/>
                  <a:pt x="62723" y="1548967"/>
                </a:cubicBezTo>
                <a:cubicBezTo>
                  <a:pt x="70904" y="1534432"/>
                  <a:pt x="49087" y="1499004"/>
                  <a:pt x="55451" y="1479927"/>
                </a:cubicBezTo>
                <a:cubicBezTo>
                  <a:pt x="56360" y="1493553"/>
                  <a:pt x="59996" y="1509905"/>
                  <a:pt x="67268" y="1515355"/>
                </a:cubicBezTo>
                <a:cubicBezTo>
                  <a:pt x="69086" y="1503546"/>
                  <a:pt x="62723" y="1470842"/>
                  <a:pt x="54541" y="1477201"/>
                </a:cubicBezTo>
                <a:cubicBezTo>
                  <a:pt x="55451" y="1460850"/>
                  <a:pt x="41815" y="1449949"/>
                  <a:pt x="49087" y="1442681"/>
                </a:cubicBezTo>
                <a:cubicBezTo>
                  <a:pt x="38179" y="1441773"/>
                  <a:pt x="33634" y="1409070"/>
                  <a:pt x="34543" y="1389993"/>
                </a:cubicBezTo>
                <a:cubicBezTo>
                  <a:pt x="34543" y="1392718"/>
                  <a:pt x="31816" y="1386359"/>
                  <a:pt x="30907" y="1379092"/>
                </a:cubicBezTo>
                <a:cubicBezTo>
                  <a:pt x="29089" y="1360014"/>
                  <a:pt x="25453" y="1339121"/>
                  <a:pt x="23635" y="1318227"/>
                </a:cubicBezTo>
                <a:cubicBezTo>
                  <a:pt x="22726" y="1301875"/>
                  <a:pt x="22726" y="1286432"/>
                  <a:pt x="23635" y="1270989"/>
                </a:cubicBezTo>
                <a:cubicBezTo>
                  <a:pt x="22726" y="1270989"/>
                  <a:pt x="20908" y="1270989"/>
                  <a:pt x="19090" y="1271897"/>
                </a:cubicBezTo>
                <a:cubicBezTo>
                  <a:pt x="19999" y="1254637"/>
                  <a:pt x="20908" y="1236469"/>
                  <a:pt x="22726" y="1219209"/>
                </a:cubicBezTo>
                <a:cubicBezTo>
                  <a:pt x="21817" y="1219209"/>
                  <a:pt x="21817" y="1220117"/>
                  <a:pt x="20908" y="1219209"/>
                </a:cubicBezTo>
                <a:cubicBezTo>
                  <a:pt x="23635" y="1211036"/>
                  <a:pt x="22726" y="1207402"/>
                  <a:pt x="23635" y="1199227"/>
                </a:cubicBezTo>
                <a:cubicBezTo>
                  <a:pt x="24544" y="1193776"/>
                  <a:pt x="24544" y="1187418"/>
                  <a:pt x="25453" y="1181966"/>
                </a:cubicBezTo>
                <a:cubicBezTo>
                  <a:pt x="22726" y="1174699"/>
                  <a:pt x="19999" y="1161074"/>
                  <a:pt x="19090" y="1153807"/>
                </a:cubicBezTo>
                <a:cubicBezTo>
                  <a:pt x="19090" y="1159256"/>
                  <a:pt x="15453" y="1157440"/>
                  <a:pt x="16363" y="1164707"/>
                </a:cubicBezTo>
                <a:cubicBezTo>
                  <a:pt x="18180" y="1177425"/>
                  <a:pt x="17272" y="1192867"/>
                  <a:pt x="11817" y="1201952"/>
                </a:cubicBezTo>
                <a:cubicBezTo>
                  <a:pt x="12727" y="1208311"/>
                  <a:pt x="13635" y="1208311"/>
                  <a:pt x="16363" y="1204677"/>
                </a:cubicBezTo>
                <a:cubicBezTo>
                  <a:pt x="12727" y="1238286"/>
                  <a:pt x="17272" y="1263722"/>
                  <a:pt x="10908" y="1294608"/>
                </a:cubicBezTo>
                <a:cubicBezTo>
                  <a:pt x="16363" y="1286432"/>
                  <a:pt x="16363" y="1322769"/>
                  <a:pt x="10908" y="1314593"/>
                </a:cubicBezTo>
                <a:cubicBezTo>
                  <a:pt x="14544" y="1333670"/>
                  <a:pt x="19090" y="1359106"/>
                  <a:pt x="21817" y="1383634"/>
                </a:cubicBezTo>
                <a:cubicBezTo>
                  <a:pt x="22726" y="1395443"/>
                  <a:pt x="23635" y="1408161"/>
                  <a:pt x="23635" y="1419062"/>
                </a:cubicBezTo>
                <a:cubicBezTo>
                  <a:pt x="23635" y="1425421"/>
                  <a:pt x="23635" y="1430872"/>
                  <a:pt x="23635" y="1436322"/>
                </a:cubicBezTo>
                <a:cubicBezTo>
                  <a:pt x="23635" y="1440864"/>
                  <a:pt x="23635" y="1446315"/>
                  <a:pt x="23635" y="1450857"/>
                </a:cubicBezTo>
                <a:cubicBezTo>
                  <a:pt x="21817" y="1436322"/>
                  <a:pt x="13635" y="1410886"/>
                  <a:pt x="17272" y="1398168"/>
                </a:cubicBezTo>
                <a:cubicBezTo>
                  <a:pt x="11817" y="1406344"/>
                  <a:pt x="14544" y="1385450"/>
                  <a:pt x="16363" y="1383634"/>
                </a:cubicBezTo>
                <a:cubicBezTo>
                  <a:pt x="12727" y="1384542"/>
                  <a:pt x="12727" y="1384542"/>
                  <a:pt x="12727" y="1384542"/>
                </a:cubicBezTo>
                <a:cubicBezTo>
                  <a:pt x="1818" y="1321861"/>
                  <a:pt x="909" y="1256454"/>
                  <a:pt x="0" y="1192867"/>
                </a:cubicBezTo>
                <a:cubicBezTo>
                  <a:pt x="1818" y="1161074"/>
                  <a:pt x="3636" y="1130187"/>
                  <a:pt x="5454" y="1099297"/>
                </a:cubicBezTo>
                <a:cubicBezTo>
                  <a:pt x="6363" y="1092031"/>
                  <a:pt x="7272" y="1084763"/>
                  <a:pt x="7272" y="1077496"/>
                </a:cubicBezTo>
                <a:cubicBezTo>
                  <a:pt x="8181" y="1070228"/>
                  <a:pt x="9090" y="1062962"/>
                  <a:pt x="9999" y="1055694"/>
                </a:cubicBezTo>
                <a:cubicBezTo>
                  <a:pt x="12727" y="1041160"/>
                  <a:pt x="14544" y="1027533"/>
                  <a:pt x="16363" y="1013907"/>
                </a:cubicBezTo>
                <a:cubicBezTo>
                  <a:pt x="23635" y="1003006"/>
                  <a:pt x="21817" y="962128"/>
                  <a:pt x="36361" y="953042"/>
                </a:cubicBezTo>
                <a:cubicBezTo>
                  <a:pt x="37270" y="936691"/>
                  <a:pt x="37270" y="931240"/>
                  <a:pt x="44542" y="916706"/>
                </a:cubicBezTo>
                <a:cubicBezTo>
                  <a:pt x="34543" y="920339"/>
                  <a:pt x="48178" y="898538"/>
                  <a:pt x="40906" y="900354"/>
                </a:cubicBezTo>
                <a:cubicBezTo>
                  <a:pt x="47269" y="888545"/>
                  <a:pt x="44542" y="871285"/>
                  <a:pt x="50905" y="866743"/>
                </a:cubicBezTo>
                <a:cubicBezTo>
                  <a:pt x="48178" y="884911"/>
                  <a:pt x="40906" y="894903"/>
                  <a:pt x="46360" y="902170"/>
                </a:cubicBezTo>
                <a:cubicBezTo>
                  <a:pt x="49087" y="884911"/>
                  <a:pt x="58177" y="868559"/>
                  <a:pt x="54541" y="855842"/>
                </a:cubicBezTo>
                <a:cubicBezTo>
                  <a:pt x="59087" y="843124"/>
                  <a:pt x="73631" y="821321"/>
                  <a:pt x="71813" y="809512"/>
                </a:cubicBezTo>
                <a:cubicBezTo>
                  <a:pt x="79085" y="810420"/>
                  <a:pt x="76358" y="794068"/>
                  <a:pt x="82721" y="788618"/>
                </a:cubicBezTo>
                <a:cubicBezTo>
                  <a:pt x="85448" y="788618"/>
                  <a:pt x="84539" y="794068"/>
                  <a:pt x="87266" y="790435"/>
                </a:cubicBezTo>
                <a:cubicBezTo>
                  <a:pt x="93630" y="781351"/>
                  <a:pt x="92721" y="765908"/>
                  <a:pt x="99084" y="758640"/>
                </a:cubicBezTo>
                <a:cubicBezTo>
                  <a:pt x="98175" y="761365"/>
                  <a:pt x="97266" y="764999"/>
                  <a:pt x="99993" y="764999"/>
                </a:cubicBezTo>
                <a:cubicBezTo>
                  <a:pt x="104538" y="756824"/>
                  <a:pt x="100902" y="755915"/>
                  <a:pt x="104538" y="747739"/>
                </a:cubicBezTo>
                <a:cubicBezTo>
                  <a:pt x="109992" y="749556"/>
                  <a:pt x="102720" y="760457"/>
                  <a:pt x="102720" y="765908"/>
                </a:cubicBezTo>
                <a:cubicBezTo>
                  <a:pt x="96357" y="769542"/>
                  <a:pt x="84539" y="800428"/>
                  <a:pt x="86358" y="805878"/>
                </a:cubicBezTo>
                <a:cubicBezTo>
                  <a:pt x="91811" y="797702"/>
                  <a:pt x="96357" y="795886"/>
                  <a:pt x="95448" y="784985"/>
                </a:cubicBezTo>
                <a:cubicBezTo>
                  <a:pt x="99993" y="784076"/>
                  <a:pt x="96357" y="791343"/>
                  <a:pt x="99084" y="792252"/>
                </a:cubicBezTo>
                <a:cubicBezTo>
                  <a:pt x="95448" y="801336"/>
                  <a:pt x="90902" y="799519"/>
                  <a:pt x="88175" y="809512"/>
                </a:cubicBezTo>
                <a:cubicBezTo>
                  <a:pt x="91811" y="809512"/>
                  <a:pt x="95448" y="804061"/>
                  <a:pt x="99993" y="802245"/>
                </a:cubicBezTo>
                <a:cubicBezTo>
                  <a:pt x="97266" y="811329"/>
                  <a:pt x="91811" y="806786"/>
                  <a:pt x="88175" y="815870"/>
                </a:cubicBezTo>
                <a:cubicBezTo>
                  <a:pt x="89994" y="819505"/>
                  <a:pt x="96357" y="809512"/>
                  <a:pt x="94539" y="817688"/>
                </a:cubicBezTo>
                <a:cubicBezTo>
                  <a:pt x="92721" y="818596"/>
                  <a:pt x="91811" y="819505"/>
                  <a:pt x="91811" y="821321"/>
                </a:cubicBezTo>
                <a:cubicBezTo>
                  <a:pt x="92721" y="821321"/>
                  <a:pt x="93630" y="821321"/>
                  <a:pt x="94539" y="822230"/>
                </a:cubicBezTo>
                <a:cubicBezTo>
                  <a:pt x="96357" y="823138"/>
                  <a:pt x="97266" y="824047"/>
                  <a:pt x="99084" y="824955"/>
                </a:cubicBezTo>
                <a:cubicBezTo>
                  <a:pt x="99084" y="823138"/>
                  <a:pt x="98175" y="822230"/>
                  <a:pt x="97266" y="822230"/>
                </a:cubicBezTo>
                <a:cubicBezTo>
                  <a:pt x="101811" y="814963"/>
                  <a:pt x="100902" y="813146"/>
                  <a:pt x="101811" y="805878"/>
                </a:cubicBezTo>
                <a:cubicBezTo>
                  <a:pt x="105447" y="806786"/>
                  <a:pt x="102720" y="819505"/>
                  <a:pt x="100902" y="824955"/>
                </a:cubicBezTo>
                <a:cubicBezTo>
                  <a:pt x="104538" y="827680"/>
                  <a:pt x="108174" y="829497"/>
                  <a:pt x="112719" y="831315"/>
                </a:cubicBezTo>
                <a:cubicBezTo>
                  <a:pt x="112719" y="831315"/>
                  <a:pt x="113628" y="830406"/>
                  <a:pt x="114537" y="830406"/>
                </a:cubicBezTo>
                <a:cubicBezTo>
                  <a:pt x="114537" y="827680"/>
                  <a:pt x="115446" y="824955"/>
                  <a:pt x="116355" y="822230"/>
                </a:cubicBezTo>
                <a:cubicBezTo>
                  <a:pt x="117264" y="819505"/>
                  <a:pt x="117264" y="816779"/>
                  <a:pt x="119991" y="814054"/>
                </a:cubicBezTo>
                <a:cubicBezTo>
                  <a:pt x="123627" y="806786"/>
                  <a:pt x="126355" y="798611"/>
                  <a:pt x="122719" y="793160"/>
                </a:cubicBezTo>
                <a:cubicBezTo>
                  <a:pt x="131809" y="788618"/>
                  <a:pt x="142717" y="752281"/>
                  <a:pt x="140899" y="743197"/>
                </a:cubicBezTo>
                <a:cubicBezTo>
                  <a:pt x="144535" y="743197"/>
                  <a:pt x="149080" y="738655"/>
                  <a:pt x="151807" y="733204"/>
                </a:cubicBezTo>
                <a:cubicBezTo>
                  <a:pt x="151807" y="731388"/>
                  <a:pt x="151807" y="729571"/>
                  <a:pt x="151807" y="726846"/>
                </a:cubicBezTo>
                <a:cubicBezTo>
                  <a:pt x="151807" y="724121"/>
                  <a:pt x="153625" y="723212"/>
                  <a:pt x="156352" y="724121"/>
                </a:cubicBezTo>
                <a:cubicBezTo>
                  <a:pt x="159080" y="718670"/>
                  <a:pt x="159989" y="714128"/>
                  <a:pt x="158170" y="714128"/>
                </a:cubicBezTo>
                <a:cubicBezTo>
                  <a:pt x="162716" y="709586"/>
                  <a:pt x="167261" y="705952"/>
                  <a:pt x="170897" y="701410"/>
                </a:cubicBezTo>
                <a:cubicBezTo>
                  <a:pt x="172715" y="697776"/>
                  <a:pt x="174533" y="694142"/>
                  <a:pt x="175442" y="690509"/>
                </a:cubicBezTo>
                <a:cubicBezTo>
                  <a:pt x="175442" y="690509"/>
                  <a:pt x="175442" y="691417"/>
                  <a:pt x="174533" y="691417"/>
                </a:cubicBezTo>
                <a:cubicBezTo>
                  <a:pt x="179987" y="679608"/>
                  <a:pt x="185441" y="668706"/>
                  <a:pt x="191804" y="657806"/>
                </a:cubicBezTo>
                <a:cubicBezTo>
                  <a:pt x="204531" y="633278"/>
                  <a:pt x="219984" y="610568"/>
                  <a:pt x="236347" y="588765"/>
                </a:cubicBezTo>
                <a:cubicBezTo>
                  <a:pt x="241801" y="579682"/>
                  <a:pt x="248164" y="568780"/>
                  <a:pt x="254527" y="557880"/>
                </a:cubicBezTo>
                <a:cubicBezTo>
                  <a:pt x="256345" y="558788"/>
                  <a:pt x="259072" y="557880"/>
                  <a:pt x="260890" y="556062"/>
                </a:cubicBezTo>
                <a:cubicBezTo>
                  <a:pt x="262708" y="544253"/>
                  <a:pt x="274526" y="533352"/>
                  <a:pt x="283616" y="523360"/>
                </a:cubicBezTo>
                <a:cubicBezTo>
                  <a:pt x="285434" y="515184"/>
                  <a:pt x="289070" y="507917"/>
                  <a:pt x="294524" y="501558"/>
                </a:cubicBezTo>
                <a:cubicBezTo>
                  <a:pt x="293615" y="500649"/>
                  <a:pt x="293615" y="499741"/>
                  <a:pt x="292706" y="499741"/>
                </a:cubicBezTo>
                <a:cubicBezTo>
                  <a:pt x="296342" y="495199"/>
                  <a:pt x="297251" y="494290"/>
                  <a:pt x="298160" y="495199"/>
                </a:cubicBezTo>
                <a:cubicBezTo>
                  <a:pt x="299978" y="493382"/>
                  <a:pt x="301796" y="491565"/>
                  <a:pt x="302706" y="489748"/>
                </a:cubicBezTo>
                <a:cubicBezTo>
                  <a:pt x="309069" y="481572"/>
                  <a:pt x="316341" y="474305"/>
                  <a:pt x="322704" y="467037"/>
                </a:cubicBezTo>
                <a:cubicBezTo>
                  <a:pt x="329067" y="459770"/>
                  <a:pt x="336339" y="452503"/>
                  <a:pt x="340884" y="444327"/>
                </a:cubicBezTo>
                <a:cubicBezTo>
                  <a:pt x="356338" y="419799"/>
                  <a:pt x="372700" y="394363"/>
                  <a:pt x="389972" y="370744"/>
                </a:cubicBezTo>
                <a:cubicBezTo>
                  <a:pt x="408152" y="347125"/>
                  <a:pt x="429060" y="326231"/>
                  <a:pt x="457240" y="311696"/>
                </a:cubicBezTo>
                <a:cubicBezTo>
                  <a:pt x="461785" y="307154"/>
                  <a:pt x="462694" y="315330"/>
                  <a:pt x="467239" y="311696"/>
                </a:cubicBezTo>
                <a:cubicBezTo>
                  <a:pt x="483601" y="297161"/>
                  <a:pt x="504509" y="283535"/>
                  <a:pt x="526326" y="269000"/>
                </a:cubicBezTo>
                <a:cubicBezTo>
                  <a:pt x="549051" y="255374"/>
                  <a:pt x="570868" y="240838"/>
                  <a:pt x="592684" y="229029"/>
                </a:cubicBezTo>
                <a:cubicBezTo>
                  <a:pt x="621773" y="210862"/>
                  <a:pt x="648135" y="187242"/>
                  <a:pt x="681769" y="174524"/>
                </a:cubicBezTo>
                <a:cubicBezTo>
                  <a:pt x="700858" y="168165"/>
                  <a:pt x="718130" y="163623"/>
                  <a:pt x="735401" y="161806"/>
                </a:cubicBezTo>
                <a:cubicBezTo>
                  <a:pt x="751764" y="160897"/>
                  <a:pt x="767217" y="161806"/>
                  <a:pt x="781762" y="166348"/>
                </a:cubicBezTo>
                <a:cubicBezTo>
                  <a:pt x="810850" y="154538"/>
                  <a:pt x="851757" y="168165"/>
                  <a:pt x="877209" y="148179"/>
                </a:cubicBezTo>
                <a:cubicBezTo>
                  <a:pt x="884481" y="149087"/>
                  <a:pt x="884481" y="155446"/>
                  <a:pt x="895390" y="151813"/>
                </a:cubicBezTo>
                <a:cubicBezTo>
                  <a:pt x="902662" y="149996"/>
                  <a:pt x="901753" y="146362"/>
                  <a:pt x="905389" y="144545"/>
                </a:cubicBezTo>
                <a:close/>
                <a:moveTo>
                  <a:pt x="1051681" y="127720"/>
                </a:moveTo>
                <a:cubicBezTo>
                  <a:pt x="1057563" y="127648"/>
                  <a:pt x="1062338" y="128332"/>
                  <a:pt x="1064611" y="130154"/>
                </a:cubicBezTo>
                <a:cubicBezTo>
                  <a:pt x="1039148" y="133799"/>
                  <a:pt x="1015504" y="136532"/>
                  <a:pt x="991860" y="141088"/>
                </a:cubicBezTo>
                <a:cubicBezTo>
                  <a:pt x="980037" y="143821"/>
                  <a:pt x="968215" y="145643"/>
                  <a:pt x="955484" y="147465"/>
                </a:cubicBezTo>
                <a:cubicBezTo>
                  <a:pt x="943661" y="150199"/>
                  <a:pt x="930930" y="152932"/>
                  <a:pt x="917289" y="155665"/>
                </a:cubicBezTo>
                <a:cubicBezTo>
                  <a:pt x="922745" y="147465"/>
                  <a:pt x="935477" y="144732"/>
                  <a:pt x="949118" y="142910"/>
                </a:cubicBezTo>
                <a:cubicBezTo>
                  <a:pt x="962759" y="141088"/>
                  <a:pt x="977309" y="141088"/>
                  <a:pt x="985494" y="135621"/>
                </a:cubicBezTo>
                <a:cubicBezTo>
                  <a:pt x="992769" y="136532"/>
                  <a:pt x="998225" y="138354"/>
                  <a:pt x="1006410" y="138354"/>
                </a:cubicBezTo>
                <a:cubicBezTo>
                  <a:pt x="1006410" y="134937"/>
                  <a:pt x="1034033" y="127933"/>
                  <a:pt x="1051681" y="127720"/>
                </a:cubicBezTo>
                <a:close/>
                <a:moveTo>
                  <a:pt x="1127044" y="118418"/>
                </a:moveTo>
                <a:cubicBezTo>
                  <a:pt x="1127044" y="123806"/>
                  <a:pt x="1140619" y="119316"/>
                  <a:pt x="1146954" y="120214"/>
                </a:cubicBezTo>
                <a:cubicBezTo>
                  <a:pt x="1149669" y="125602"/>
                  <a:pt x="1130664" y="130092"/>
                  <a:pt x="1127044" y="125602"/>
                </a:cubicBezTo>
                <a:cubicBezTo>
                  <a:pt x="1141524" y="123806"/>
                  <a:pt x="1110754" y="121112"/>
                  <a:pt x="1127044" y="118418"/>
                </a:cubicBezTo>
                <a:close/>
                <a:moveTo>
                  <a:pt x="1075174" y="115430"/>
                </a:moveTo>
                <a:cubicBezTo>
                  <a:pt x="1088025" y="114526"/>
                  <a:pt x="1088943" y="121753"/>
                  <a:pt x="1103630" y="119946"/>
                </a:cubicBezTo>
                <a:cubicBezTo>
                  <a:pt x="1098122" y="125367"/>
                  <a:pt x="1114645" y="127173"/>
                  <a:pt x="1104548" y="128980"/>
                </a:cubicBezTo>
                <a:cubicBezTo>
                  <a:pt x="1099040" y="120850"/>
                  <a:pt x="1080681" y="122656"/>
                  <a:pt x="1075174" y="115430"/>
                </a:cubicBezTo>
                <a:close/>
                <a:moveTo>
                  <a:pt x="931674" y="26944"/>
                </a:moveTo>
                <a:cubicBezTo>
                  <a:pt x="933706" y="26828"/>
                  <a:pt x="935287" y="27060"/>
                  <a:pt x="936191" y="27986"/>
                </a:cubicBezTo>
                <a:cubicBezTo>
                  <a:pt x="928060" y="29839"/>
                  <a:pt x="926253" y="30766"/>
                  <a:pt x="930770" y="32619"/>
                </a:cubicBezTo>
                <a:cubicBezTo>
                  <a:pt x="922640" y="34472"/>
                  <a:pt x="922640" y="34472"/>
                  <a:pt x="922640" y="34472"/>
                </a:cubicBezTo>
                <a:cubicBezTo>
                  <a:pt x="921737" y="31693"/>
                  <a:pt x="925350" y="30766"/>
                  <a:pt x="924447" y="27986"/>
                </a:cubicBezTo>
                <a:cubicBezTo>
                  <a:pt x="927157" y="27523"/>
                  <a:pt x="929641" y="27060"/>
                  <a:pt x="931674" y="26944"/>
                </a:cubicBezTo>
                <a:close/>
                <a:moveTo>
                  <a:pt x="1081845" y="0"/>
                </a:moveTo>
                <a:cubicBezTo>
                  <a:pt x="1079115" y="5458"/>
                  <a:pt x="1080935" y="3639"/>
                  <a:pt x="1079115" y="9097"/>
                </a:cubicBezTo>
                <a:cubicBezTo>
                  <a:pt x="1067284" y="7278"/>
                  <a:pt x="1063645" y="11826"/>
                  <a:pt x="1055454" y="10007"/>
                </a:cubicBezTo>
                <a:cubicBezTo>
                  <a:pt x="1057274" y="6368"/>
                  <a:pt x="1071835" y="8187"/>
                  <a:pt x="1072745" y="5458"/>
                </a:cubicBezTo>
                <a:cubicBezTo>
                  <a:pt x="1054544" y="910"/>
                  <a:pt x="1042714" y="13646"/>
                  <a:pt x="1023603" y="15465"/>
                </a:cubicBezTo>
                <a:cubicBezTo>
                  <a:pt x="1022693" y="14555"/>
                  <a:pt x="1023603" y="11826"/>
                  <a:pt x="1019963" y="11826"/>
                </a:cubicBezTo>
                <a:cubicBezTo>
                  <a:pt x="1017233" y="14555"/>
                  <a:pt x="1016323" y="17284"/>
                  <a:pt x="1012683" y="19104"/>
                </a:cubicBezTo>
                <a:cubicBezTo>
                  <a:pt x="992662" y="18194"/>
                  <a:pt x="955351" y="30020"/>
                  <a:pt x="938970" y="24562"/>
                </a:cubicBezTo>
                <a:cubicBezTo>
                  <a:pt x="942610" y="20923"/>
                  <a:pt x="959901" y="20014"/>
                  <a:pt x="948981" y="16375"/>
                </a:cubicBezTo>
                <a:cubicBezTo>
                  <a:pt x="963541" y="13646"/>
                  <a:pt x="951711" y="20923"/>
                  <a:pt x="958991" y="20923"/>
                </a:cubicBezTo>
                <a:cubicBezTo>
                  <a:pt x="959901" y="20014"/>
                  <a:pt x="960811" y="19104"/>
                  <a:pt x="964451" y="18194"/>
                </a:cubicBezTo>
                <a:cubicBezTo>
                  <a:pt x="958991" y="12736"/>
                  <a:pt x="983562" y="14555"/>
                  <a:pt x="993572" y="10007"/>
                </a:cubicBezTo>
                <a:cubicBezTo>
                  <a:pt x="1000852" y="10917"/>
                  <a:pt x="988112" y="14555"/>
                  <a:pt x="997212" y="15465"/>
                </a:cubicBezTo>
                <a:cubicBezTo>
                  <a:pt x="1002672" y="9097"/>
                  <a:pt x="1014503" y="6368"/>
                  <a:pt x="1014503" y="12736"/>
                </a:cubicBezTo>
                <a:cubicBezTo>
                  <a:pt x="1012683" y="10917"/>
                  <a:pt x="1038164" y="10007"/>
                  <a:pt x="1029063" y="6368"/>
                </a:cubicBezTo>
                <a:cubicBezTo>
                  <a:pt x="1060004" y="2729"/>
                  <a:pt x="1056364" y="0"/>
                  <a:pt x="1081845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324600" y="1766714"/>
            <a:ext cx="2286002" cy="2451662"/>
          </a:xfrm>
          <a:custGeom>
            <a:avLst/>
            <a:gdLst>
              <a:gd name="connsiteX0" fmla="*/ 1114821 w 2286002"/>
              <a:gd name="connsiteY0" fmla="*/ 2443832 h 2451662"/>
              <a:gd name="connsiteX1" fmla="*/ 1123540 w 2286002"/>
              <a:gd name="connsiteY1" fmla="*/ 2445376 h 2451662"/>
              <a:gd name="connsiteX2" fmla="*/ 1108014 w 2286002"/>
              <a:gd name="connsiteY2" fmla="*/ 2451662 h 2451662"/>
              <a:gd name="connsiteX3" fmla="*/ 1114821 w 2286002"/>
              <a:gd name="connsiteY3" fmla="*/ 2443832 h 2451662"/>
              <a:gd name="connsiteX4" fmla="*/ 1250138 w 2286002"/>
              <a:gd name="connsiteY4" fmla="*/ 2390969 h 2451662"/>
              <a:gd name="connsiteX5" fmla="*/ 1265303 w 2286002"/>
              <a:gd name="connsiteY5" fmla="*/ 2392092 h 2451662"/>
              <a:gd name="connsiteX6" fmla="*/ 1253533 w 2286002"/>
              <a:gd name="connsiteY6" fmla="*/ 2392990 h 2451662"/>
              <a:gd name="connsiteX7" fmla="*/ 1233615 w 2286002"/>
              <a:gd name="connsiteY7" fmla="*/ 2391193 h 2451662"/>
              <a:gd name="connsiteX8" fmla="*/ 1250138 w 2286002"/>
              <a:gd name="connsiteY8" fmla="*/ 2390969 h 2451662"/>
              <a:gd name="connsiteX9" fmla="*/ 1166347 w 2286002"/>
              <a:gd name="connsiteY9" fmla="*/ 2386618 h 2451662"/>
              <a:gd name="connsiteX10" fmla="*/ 1216381 w 2286002"/>
              <a:gd name="connsiteY10" fmla="*/ 2390176 h 2451662"/>
              <a:gd name="connsiteX11" fmla="*/ 1169076 w 2286002"/>
              <a:gd name="connsiteY11" fmla="*/ 2390176 h 2451662"/>
              <a:gd name="connsiteX12" fmla="*/ 1166347 w 2286002"/>
              <a:gd name="connsiteY12" fmla="*/ 2386618 h 2451662"/>
              <a:gd name="connsiteX13" fmla="*/ 1341974 w 2286002"/>
              <a:gd name="connsiteY13" fmla="*/ 2383005 h 2451662"/>
              <a:gd name="connsiteX14" fmla="*/ 1355920 w 2286002"/>
              <a:gd name="connsiteY14" fmla="*/ 2383838 h 2451662"/>
              <a:gd name="connsiteX15" fmla="*/ 1323266 w 2286002"/>
              <a:gd name="connsiteY15" fmla="*/ 2384672 h 2451662"/>
              <a:gd name="connsiteX16" fmla="*/ 1341974 w 2286002"/>
              <a:gd name="connsiteY16" fmla="*/ 2383005 h 2451662"/>
              <a:gd name="connsiteX17" fmla="*/ 1204394 w 2286002"/>
              <a:gd name="connsiteY17" fmla="*/ 2371052 h 2451662"/>
              <a:gd name="connsiteX18" fmla="*/ 1229831 w 2286002"/>
              <a:gd name="connsiteY18" fmla="*/ 2374714 h 2451662"/>
              <a:gd name="connsiteX19" fmla="*/ 1227106 w 2286002"/>
              <a:gd name="connsiteY19" fmla="*/ 2383871 h 2451662"/>
              <a:gd name="connsiteX20" fmla="*/ 1230740 w 2286002"/>
              <a:gd name="connsiteY20" fmla="*/ 2386618 h 2451662"/>
              <a:gd name="connsiteX21" fmla="*/ 1209845 w 2286002"/>
              <a:gd name="connsiteY21" fmla="*/ 2380208 h 2451662"/>
              <a:gd name="connsiteX22" fmla="*/ 1218930 w 2286002"/>
              <a:gd name="connsiteY22" fmla="*/ 2378377 h 2451662"/>
              <a:gd name="connsiteX23" fmla="*/ 1198943 w 2286002"/>
              <a:gd name="connsiteY23" fmla="*/ 2378377 h 2451662"/>
              <a:gd name="connsiteX24" fmla="*/ 1204394 w 2286002"/>
              <a:gd name="connsiteY24" fmla="*/ 2371052 h 2451662"/>
              <a:gd name="connsiteX25" fmla="*/ 1263862 w 2286002"/>
              <a:gd name="connsiteY25" fmla="*/ 2368571 h 2451662"/>
              <a:gd name="connsiteX26" fmla="*/ 1279037 w 2286002"/>
              <a:gd name="connsiteY26" fmla="*/ 2370923 h 2451662"/>
              <a:gd name="connsiteX27" fmla="*/ 1282661 w 2286002"/>
              <a:gd name="connsiteY27" fmla="*/ 2378450 h 2451662"/>
              <a:gd name="connsiteX28" fmla="*/ 1265447 w 2286002"/>
              <a:gd name="connsiteY28" fmla="*/ 2379391 h 2451662"/>
              <a:gd name="connsiteX29" fmla="*/ 1261824 w 2286002"/>
              <a:gd name="connsiteY29" fmla="*/ 2372805 h 2451662"/>
              <a:gd name="connsiteX30" fmla="*/ 1239174 w 2286002"/>
              <a:gd name="connsiteY30" fmla="*/ 2378450 h 2451662"/>
              <a:gd name="connsiteX31" fmla="*/ 1244610 w 2286002"/>
              <a:gd name="connsiteY31" fmla="*/ 2369042 h 2451662"/>
              <a:gd name="connsiteX32" fmla="*/ 1263862 w 2286002"/>
              <a:gd name="connsiteY32" fmla="*/ 2368571 h 2451662"/>
              <a:gd name="connsiteX33" fmla="*/ 1172462 w 2286002"/>
              <a:gd name="connsiteY33" fmla="*/ 2368272 h 2451662"/>
              <a:gd name="connsiteX34" fmla="*/ 1195255 w 2286002"/>
              <a:gd name="connsiteY34" fmla="*/ 2377167 h 2451662"/>
              <a:gd name="connsiteX35" fmla="*/ 1172462 w 2286002"/>
              <a:gd name="connsiteY35" fmla="*/ 2368272 h 2451662"/>
              <a:gd name="connsiteX36" fmla="*/ 1244178 w 2286002"/>
              <a:gd name="connsiteY36" fmla="*/ 2366604 h 2451662"/>
              <a:gd name="connsiteX37" fmla="*/ 1235990 w 2286002"/>
              <a:gd name="connsiteY37" fmla="*/ 2369940 h 2451662"/>
              <a:gd name="connsiteX38" fmla="*/ 1244178 w 2286002"/>
              <a:gd name="connsiteY38" fmla="*/ 2366604 h 2451662"/>
              <a:gd name="connsiteX39" fmla="*/ 999889 w 2286002"/>
              <a:gd name="connsiteY39" fmla="*/ 2361963 h 2451662"/>
              <a:gd name="connsiteX40" fmla="*/ 995354 w 2286002"/>
              <a:gd name="connsiteY40" fmla="*/ 2371148 h 2451662"/>
              <a:gd name="connsiteX41" fmla="*/ 1006238 w 2286002"/>
              <a:gd name="connsiteY41" fmla="*/ 2372985 h 2451662"/>
              <a:gd name="connsiteX42" fmla="*/ 1008052 w 2286002"/>
              <a:gd name="connsiteY42" fmla="*/ 2365637 h 2451662"/>
              <a:gd name="connsiteX43" fmla="*/ 1026193 w 2286002"/>
              <a:gd name="connsiteY43" fmla="*/ 2378496 h 2451662"/>
              <a:gd name="connsiteX44" fmla="*/ 1040706 w 2286002"/>
              <a:gd name="connsiteY44" fmla="*/ 2382170 h 2451662"/>
              <a:gd name="connsiteX45" fmla="*/ 994447 w 2286002"/>
              <a:gd name="connsiteY45" fmla="*/ 2374823 h 2451662"/>
              <a:gd name="connsiteX46" fmla="*/ 989004 w 2286002"/>
              <a:gd name="connsiteY46" fmla="*/ 2370230 h 2451662"/>
              <a:gd name="connsiteX47" fmla="*/ 999889 w 2286002"/>
              <a:gd name="connsiteY47" fmla="*/ 2361963 h 2451662"/>
              <a:gd name="connsiteX48" fmla="*/ 1387280 w 2286002"/>
              <a:gd name="connsiteY48" fmla="*/ 2361161 h 2451662"/>
              <a:gd name="connsiteX49" fmla="*/ 1395240 w 2286002"/>
              <a:gd name="connsiteY49" fmla="*/ 2364751 h 2451662"/>
              <a:gd name="connsiteX50" fmla="*/ 1380685 w 2286002"/>
              <a:gd name="connsiteY50" fmla="*/ 2366604 h 2451662"/>
              <a:gd name="connsiteX51" fmla="*/ 1387280 w 2286002"/>
              <a:gd name="connsiteY51" fmla="*/ 2361161 h 2451662"/>
              <a:gd name="connsiteX52" fmla="*/ 935999 w 2286002"/>
              <a:gd name="connsiteY52" fmla="*/ 2344235 h 2451662"/>
              <a:gd name="connsiteX53" fmla="*/ 949974 w 2286002"/>
              <a:gd name="connsiteY53" fmla="*/ 2347468 h 2451662"/>
              <a:gd name="connsiteX54" fmla="*/ 948134 w 2286002"/>
              <a:gd name="connsiteY54" fmla="*/ 2364937 h 2451662"/>
              <a:gd name="connsiteX55" fmla="*/ 943533 w 2286002"/>
              <a:gd name="connsiteY55" fmla="*/ 2359420 h 2451662"/>
              <a:gd name="connsiteX56" fmla="*/ 935252 w 2286002"/>
              <a:gd name="connsiteY56" fmla="*/ 2346548 h 2451662"/>
              <a:gd name="connsiteX57" fmla="*/ 935999 w 2286002"/>
              <a:gd name="connsiteY57" fmla="*/ 2344235 h 2451662"/>
              <a:gd name="connsiteX58" fmla="*/ 854302 w 2286002"/>
              <a:gd name="connsiteY58" fmla="*/ 2337200 h 2451662"/>
              <a:gd name="connsiteX59" fmla="*/ 855599 w 2286002"/>
              <a:gd name="connsiteY59" fmla="*/ 2337325 h 2451662"/>
              <a:gd name="connsiteX60" fmla="*/ 881862 w 2286002"/>
              <a:gd name="connsiteY60" fmla="*/ 2342885 h 2451662"/>
              <a:gd name="connsiteX61" fmla="*/ 869183 w 2286002"/>
              <a:gd name="connsiteY61" fmla="*/ 2344738 h 2451662"/>
              <a:gd name="connsiteX62" fmla="*/ 897258 w 2286002"/>
              <a:gd name="connsiteY62" fmla="*/ 2352150 h 2451662"/>
              <a:gd name="connsiteX63" fmla="*/ 876428 w 2286002"/>
              <a:gd name="connsiteY63" fmla="*/ 2351223 h 2451662"/>
              <a:gd name="connsiteX64" fmla="*/ 854302 w 2286002"/>
              <a:gd name="connsiteY64" fmla="*/ 2337200 h 2451662"/>
              <a:gd name="connsiteX65" fmla="*/ 898943 w 2286002"/>
              <a:gd name="connsiteY65" fmla="*/ 2335472 h 2451662"/>
              <a:gd name="connsiteX66" fmla="*/ 911785 w 2286002"/>
              <a:gd name="connsiteY66" fmla="*/ 2343811 h 2451662"/>
              <a:gd name="connsiteX67" fmla="*/ 898943 w 2286002"/>
              <a:gd name="connsiteY67" fmla="*/ 2335472 h 2451662"/>
              <a:gd name="connsiteX68" fmla="*/ 1420840 w 2286002"/>
              <a:gd name="connsiteY68" fmla="*/ 2333221 h 2451662"/>
              <a:gd name="connsiteX69" fmla="*/ 1422499 w 2286002"/>
              <a:gd name="connsiteY69" fmla="*/ 2335583 h 2451662"/>
              <a:gd name="connsiteX70" fmla="*/ 1405398 w 2286002"/>
              <a:gd name="connsiteY70" fmla="*/ 2337474 h 2451662"/>
              <a:gd name="connsiteX71" fmla="*/ 1420840 w 2286002"/>
              <a:gd name="connsiteY71" fmla="*/ 2333221 h 2451662"/>
              <a:gd name="connsiteX72" fmla="*/ 1054605 w 2286002"/>
              <a:gd name="connsiteY72" fmla="*/ 2309343 h 2451662"/>
              <a:gd name="connsiteX73" fmla="*/ 1067947 w 2286002"/>
              <a:gd name="connsiteY73" fmla="*/ 2311196 h 2451662"/>
              <a:gd name="connsiteX74" fmla="*/ 1067947 w 2286002"/>
              <a:gd name="connsiteY74" fmla="*/ 2312123 h 2451662"/>
              <a:gd name="connsiteX75" fmla="*/ 1054605 w 2286002"/>
              <a:gd name="connsiteY75" fmla="*/ 2309343 h 2451662"/>
              <a:gd name="connsiteX76" fmla="*/ 1578849 w 2286002"/>
              <a:gd name="connsiteY76" fmla="*/ 2306509 h 2451662"/>
              <a:gd name="connsiteX77" fmla="*/ 1556133 w 2286002"/>
              <a:gd name="connsiteY77" fmla="*/ 2323766 h 2451662"/>
              <a:gd name="connsiteX78" fmla="*/ 1562494 w 2286002"/>
              <a:gd name="connsiteY78" fmla="*/ 2315592 h 2451662"/>
              <a:gd name="connsiteX79" fmla="*/ 1554316 w 2286002"/>
              <a:gd name="connsiteY79" fmla="*/ 2316500 h 2451662"/>
              <a:gd name="connsiteX80" fmla="*/ 1551590 w 2286002"/>
              <a:gd name="connsiteY80" fmla="*/ 2327399 h 2451662"/>
              <a:gd name="connsiteX81" fmla="*/ 1482533 w 2286002"/>
              <a:gd name="connsiteY81" fmla="*/ 2341023 h 2451662"/>
              <a:gd name="connsiteX82" fmla="*/ 1443462 w 2286002"/>
              <a:gd name="connsiteY82" fmla="*/ 2350106 h 2451662"/>
              <a:gd name="connsiteX83" fmla="*/ 1422563 w 2286002"/>
              <a:gd name="connsiteY83" fmla="*/ 2354648 h 2451662"/>
              <a:gd name="connsiteX84" fmla="*/ 1399847 w 2286002"/>
              <a:gd name="connsiteY84" fmla="*/ 2359189 h 2451662"/>
              <a:gd name="connsiteX85" fmla="*/ 1393487 w 2286002"/>
              <a:gd name="connsiteY85" fmla="*/ 2355556 h 2451662"/>
              <a:gd name="connsiteX86" fmla="*/ 1374405 w 2286002"/>
              <a:gd name="connsiteY86" fmla="*/ 2360097 h 2451662"/>
              <a:gd name="connsiteX87" fmla="*/ 1368953 w 2286002"/>
              <a:gd name="connsiteY87" fmla="*/ 2368272 h 2451662"/>
              <a:gd name="connsiteX88" fmla="*/ 1366227 w 2286002"/>
              <a:gd name="connsiteY88" fmla="*/ 2364639 h 2451662"/>
              <a:gd name="connsiteX89" fmla="*/ 1313526 w 2286002"/>
              <a:gd name="connsiteY89" fmla="*/ 2366455 h 2451662"/>
              <a:gd name="connsiteX90" fmla="*/ 1278089 w 2286002"/>
              <a:gd name="connsiteY90" fmla="*/ 2360097 h 2451662"/>
              <a:gd name="connsiteX91" fmla="*/ 1301714 w 2286002"/>
              <a:gd name="connsiteY91" fmla="*/ 2359189 h 2451662"/>
              <a:gd name="connsiteX92" fmla="*/ 1310800 w 2286002"/>
              <a:gd name="connsiteY92" fmla="*/ 2364639 h 2451662"/>
              <a:gd name="connsiteX93" fmla="*/ 1324430 w 2286002"/>
              <a:gd name="connsiteY93" fmla="*/ 2359189 h 2451662"/>
              <a:gd name="connsiteX94" fmla="*/ 1333516 w 2286002"/>
              <a:gd name="connsiteY94" fmla="*/ 2362822 h 2451662"/>
              <a:gd name="connsiteX95" fmla="*/ 1454365 w 2286002"/>
              <a:gd name="connsiteY95" fmla="*/ 2340115 h 2451662"/>
              <a:gd name="connsiteX96" fmla="*/ 1507066 w 2286002"/>
              <a:gd name="connsiteY96" fmla="*/ 2326491 h 2451662"/>
              <a:gd name="connsiteX97" fmla="*/ 1534326 w 2286002"/>
              <a:gd name="connsiteY97" fmla="*/ 2319225 h 2451662"/>
              <a:gd name="connsiteX98" fmla="*/ 1564311 w 2286002"/>
              <a:gd name="connsiteY98" fmla="*/ 2308325 h 2451662"/>
              <a:gd name="connsiteX99" fmla="*/ 1578849 w 2286002"/>
              <a:gd name="connsiteY99" fmla="*/ 2306509 h 2451662"/>
              <a:gd name="connsiteX100" fmla="*/ 1248695 w 2286002"/>
              <a:gd name="connsiteY100" fmla="*/ 2306244 h 2451662"/>
              <a:gd name="connsiteX101" fmla="*/ 1238062 w 2286002"/>
              <a:gd name="connsiteY101" fmla="*/ 2309121 h 2451662"/>
              <a:gd name="connsiteX102" fmla="*/ 1251405 w 2286002"/>
              <a:gd name="connsiteY102" fmla="*/ 2308231 h 2451662"/>
              <a:gd name="connsiteX103" fmla="*/ 1248695 w 2286002"/>
              <a:gd name="connsiteY103" fmla="*/ 2306244 h 2451662"/>
              <a:gd name="connsiteX104" fmla="*/ 1703627 w 2286002"/>
              <a:gd name="connsiteY104" fmla="*/ 2296557 h 2451662"/>
              <a:gd name="connsiteX105" fmla="*/ 1707270 w 2286002"/>
              <a:gd name="connsiteY105" fmla="*/ 2304754 h 2451662"/>
              <a:gd name="connsiteX106" fmla="*/ 1659912 w 2286002"/>
              <a:gd name="connsiteY106" fmla="*/ 2333899 h 2451662"/>
              <a:gd name="connsiteX107" fmla="*/ 1565197 w 2286002"/>
              <a:gd name="connsiteY107" fmla="*/ 2377616 h 2451662"/>
              <a:gd name="connsiteX108" fmla="*/ 1530589 w 2286002"/>
              <a:gd name="connsiteY108" fmla="*/ 2352115 h 2451662"/>
              <a:gd name="connsiteX109" fmla="*/ 1545161 w 2286002"/>
              <a:gd name="connsiteY109" fmla="*/ 2341185 h 2451662"/>
              <a:gd name="connsiteX110" fmla="*/ 1565197 w 2286002"/>
              <a:gd name="connsiteY110" fmla="*/ 2329345 h 2451662"/>
              <a:gd name="connsiteX111" fmla="*/ 1612554 w 2286002"/>
              <a:gd name="connsiteY111" fmla="*/ 2315683 h 2451662"/>
              <a:gd name="connsiteX112" fmla="*/ 1640787 w 2286002"/>
              <a:gd name="connsiteY112" fmla="*/ 2324791 h 2451662"/>
              <a:gd name="connsiteX113" fmla="*/ 1657180 w 2286002"/>
              <a:gd name="connsiteY113" fmla="*/ 2308397 h 2451662"/>
              <a:gd name="connsiteX114" fmla="*/ 1668109 w 2286002"/>
              <a:gd name="connsiteY114" fmla="*/ 2311129 h 2451662"/>
              <a:gd name="connsiteX115" fmla="*/ 1674484 w 2286002"/>
              <a:gd name="connsiteY115" fmla="*/ 2303843 h 2451662"/>
              <a:gd name="connsiteX116" fmla="*/ 1703627 w 2286002"/>
              <a:gd name="connsiteY116" fmla="*/ 2296557 h 2451662"/>
              <a:gd name="connsiteX117" fmla="*/ 1204047 w 2286002"/>
              <a:gd name="connsiteY117" fmla="*/ 2294077 h 2451662"/>
              <a:gd name="connsiteX118" fmla="*/ 1170794 w 2286002"/>
              <a:gd name="connsiteY118" fmla="*/ 2298182 h 2451662"/>
              <a:gd name="connsiteX119" fmla="*/ 1212641 w 2286002"/>
              <a:gd name="connsiteY119" fmla="*/ 2300876 h 2451662"/>
              <a:gd name="connsiteX120" fmla="*/ 1249029 w 2286002"/>
              <a:gd name="connsiteY120" fmla="*/ 2302672 h 2451662"/>
              <a:gd name="connsiteX121" fmla="*/ 1243571 w 2286002"/>
              <a:gd name="connsiteY121" fmla="*/ 2295488 h 2451662"/>
              <a:gd name="connsiteX122" fmla="*/ 1208092 w 2286002"/>
              <a:gd name="connsiteY122" fmla="*/ 2298182 h 2451662"/>
              <a:gd name="connsiteX123" fmla="*/ 1204047 w 2286002"/>
              <a:gd name="connsiteY123" fmla="*/ 2294077 h 2451662"/>
              <a:gd name="connsiteX124" fmla="*/ 1016140 w 2286002"/>
              <a:gd name="connsiteY124" fmla="*/ 2287552 h 2451662"/>
              <a:gd name="connsiteX125" fmla="*/ 1008310 w 2286002"/>
              <a:gd name="connsiteY125" fmla="*/ 2288357 h 2451662"/>
              <a:gd name="connsiteX126" fmla="*/ 1003770 w 2286002"/>
              <a:gd name="connsiteY126" fmla="*/ 2297391 h 2451662"/>
              <a:gd name="connsiteX127" fmla="*/ 1051889 w 2286002"/>
              <a:gd name="connsiteY127" fmla="*/ 2307328 h 2451662"/>
              <a:gd name="connsiteX128" fmla="*/ 982889 w 2286002"/>
              <a:gd name="connsiteY128" fmla="*/ 2303715 h 2451662"/>
              <a:gd name="connsiteX129" fmla="*/ 1067323 w 2286002"/>
              <a:gd name="connsiteY129" fmla="*/ 2316362 h 2451662"/>
              <a:gd name="connsiteX130" fmla="*/ 1068231 w 2286002"/>
              <a:gd name="connsiteY130" fmla="*/ 2311845 h 2451662"/>
              <a:gd name="connsiteX131" fmla="*/ 1071862 w 2286002"/>
              <a:gd name="connsiteY131" fmla="*/ 2312749 h 2451662"/>
              <a:gd name="connsiteX132" fmla="*/ 1090020 w 2286002"/>
              <a:gd name="connsiteY132" fmla="*/ 2315459 h 2451662"/>
              <a:gd name="connsiteX133" fmla="*/ 1129967 w 2286002"/>
              <a:gd name="connsiteY133" fmla="*/ 2319072 h 2451662"/>
              <a:gd name="connsiteX134" fmla="*/ 1213493 w 2286002"/>
              <a:gd name="connsiteY134" fmla="*/ 2317265 h 2451662"/>
              <a:gd name="connsiteX135" fmla="*/ 1218940 w 2286002"/>
              <a:gd name="connsiteY135" fmla="*/ 2319976 h 2451662"/>
              <a:gd name="connsiteX136" fmla="*/ 1235283 w 2286002"/>
              <a:gd name="connsiteY136" fmla="*/ 2316362 h 2451662"/>
              <a:gd name="connsiteX137" fmla="*/ 1213493 w 2286002"/>
              <a:gd name="connsiteY137" fmla="*/ 2314555 h 2451662"/>
              <a:gd name="connsiteX138" fmla="*/ 1216217 w 2286002"/>
              <a:gd name="connsiteY138" fmla="*/ 2310038 h 2451662"/>
              <a:gd name="connsiteX139" fmla="*/ 1102731 w 2286002"/>
              <a:gd name="connsiteY139" fmla="*/ 2299198 h 2451662"/>
              <a:gd name="connsiteX140" fmla="*/ 1080033 w 2286002"/>
              <a:gd name="connsiteY140" fmla="*/ 2304618 h 2451662"/>
              <a:gd name="connsiteX141" fmla="*/ 1080941 w 2286002"/>
              <a:gd name="connsiteY141" fmla="*/ 2297391 h 2451662"/>
              <a:gd name="connsiteX142" fmla="*/ 1064599 w 2286002"/>
              <a:gd name="connsiteY142" fmla="*/ 2296487 h 2451662"/>
              <a:gd name="connsiteX143" fmla="*/ 1060968 w 2286002"/>
              <a:gd name="connsiteY143" fmla="*/ 2301908 h 2451662"/>
              <a:gd name="connsiteX144" fmla="*/ 1029191 w 2286002"/>
              <a:gd name="connsiteY144" fmla="*/ 2294680 h 2451662"/>
              <a:gd name="connsiteX145" fmla="*/ 1043718 w 2286002"/>
              <a:gd name="connsiteY145" fmla="*/ 2293777 h 2451662"/>
              <a:gd name="connsiteX146" fmla="*/ 1016140 w 2286002"/>
              <a:gd name="connsiteY146" fmla="*/ 2287552 h 2451662"/>
              <a:gd name="connsiteX147" fmla="*/ 1157225 w 2286002"/>
              <a:gd name="connsiteY147" fmla="*/ 2285823 h 2451662"/>
              <a:gd name="connsiteX148" fmla="*/ 1146333 w 2286002"/>
              <a:gd name="connsiteY148" fmla="*/ 2288517 h 2451662"/>
              <a:gd name="connsiteX149" fmla="*/ 1185362 w 2286002"/>
              <a:gd name="connsiteY149" fmla="*/ 2292109 h 2451662"/>
              <a:gd name="connsiteX150" fmla="*/ 1235283 w 2286002"/>
              <a:gd name="connsiteY150" fmla="*/ 2291211 h 2451662"/>
              <a:gd name="connsiteX151" fmla="*/ 1157225 w 2286002"/>
              <a:gd name="connsiteY151" fmla="*/ 2285823 h 2451662"/>
              <a:gd name="connsiteX152" fmla="*/ 1342519 w 2286002"/>
              <a:gd name="connsiteY152" fmla="*/ 2283603 h 2451662"/>
              <a:gd name="connsiteX153" fmla="*/ 1339798 w 2286002"/>
              <a:gd name="connsiteY153" fmla="*/ 2288329 h 2451662"/>
              <a:gd name="connsiteX154" fmla="*/ 1353404 w 2286002"/>
              <a:gd name="connsiteY154" fmla="*/ 2283603 h 2451662"/>
              <a:gd name="connsiteX155" fmla="*/ 1342519 w 2286002"/>
              <a:gd name="connsiteY155" fmla="*/ 2283603 h 2451662"/>
              <a:gd name="connsiteX156" fmla="*/ 1138769 w 2286002"/>
              <a:gd name="connsiteY156" fmla="*/ 2282052 h 2451662"/>
              <a:gd name="connsiteX157" fmla="*/ 1085181 w 2286002"/>
              <a:gd name="connsiteY157" fmla="*/ 2284781 h 2451662"/>
              <a:gd name="connsiteX158" fmla="*/ 1138769 w 2286002"/>
              <a:gd name="connsiteY158" fmla="*/ 2282052 h 2451662"/>
              <a:gd name="connsiteX159" fmla="*/ 1040150 w 2286002"/>
              <a:gd name="connsiteY159" fmla="*/ 2281324 h 2451662"/>
              <a:gd name="connsiteX160" fmla="*/ 1049221 w 2286002"/>
              <a:gd name="connsiteY160" fmla="*/ 2290219 h 2451662"/>
              <a:gd name="connsiteX161" fmla="*/ 1074618 w 2286002"/>
              <a:gd name="connsiteY161" fmla="*/ 2287550 h 2451662"/>
              <a:gd name="connsiteX162" fmla="*/ 1040150 w 2286002"/>
              <a:gd name="connsiteY162" fmla="*/ 2281324 h 2451662"/>
              <a:gd name="connsiteX163" fmla="*/ 1816788 w 2286002"/>
              <a:gd name="connsiteY163" fmla="*/ 2280435 h 2451662"/>
              <a:gd name="connsiteX164" fmla="*/ 1802246 w 2286002"/>
              <a:gd name="connsiteY164" fmla="*/ 2292109 h 2451662"/>
              <a:gd name="connsiteX165" fmla="*/ 1766798 w 2286002"/>
              <a:gd name="connsiteY165" fmla="*/ 2303784 h 2451662"/>
              <a:gd name="connsiteX166" fmla="*/ 1759527 w 2286002"/>
              <a:gd name="connsiteY166" fmla="*/ 2302886 h 2451662"/>
              <a:gd name="connsiteX167" fmla="*/ 1771343 w 2286002"/>
              <a:gd name="connsiteY167" fmla="*/ 2292109 h 2451662"/>
              <a:gd name="connsiteX168" fmla="*/ 1764981 w 2286002"/>
              <a:gd name="connsiteY168" fmla="*/ 2286721 h 2451662"/>
              <a:gd name="connsiteX169" fmla="*/ 1781341 w 2286002"/>
              <a:gd name="connsiteY169" fmla="*/ 2284925 h 2451662"/>
              <a:gd name="connsiteX170" fmla="*/ 1774070 w 2286002"/>
              <a:gd name="connsiteY170" fmla="*/ 2292109 h 2451662"/>
              <a:gd name="connsiteX171" fmla="*/ 1793157 w 2286002"/>
              <a:gd name="connsiteY171" fmla="*/ 2281332 h 2451662"/>
              <a:gd name="connsiteX172" fmla="*/ 1793157 w 2286002"/>
              <a:gd name="connsiteY172" fmla="*/ 2288517 h 2451662"/>
              <a:gd name="connsiteX173" fmla="*/ 1816788 w 2286002"/>
              <a:gd name="connsiteY173" fmla="*/ 2280435 h 2451662"/>
              <a:gd name="connsiteX174" fmla="*/ 1271621 w 2286002"/>
              <a:gd name="connsiteY174" fmla="*/ 2279323 h 2451662"/>
              <a:gd name="connsiteX175" fmla="*/ 1261614 w 2286002"/>
              <a:gd name="connsiteY175" fmla="*/ 2284743 h 2451662"/>
              <a:gd name="connsiteX176" fmla="*/ 1275259 w 2286002"/>
              <a:gd name="connsiteY176" fmla="*/ 2285646 h 2451662"/>
              <a:gd name="connsiteX177" fmla="*/ 1253426 w 2286002"/>
              <a:gd name="connsiteY177" fmla="*/ 2294680 h 2451662"/>
              <a:gd name="connsiteX178" fmla="*/ 1267982 w 2286002"/>
              <a:gd name="connsiteY178" fmla="*/ 2300101 h 2451662"/>
              <a:gd name="connsiteX179" fmla="*/ 1261614 w 2286002"/>
              <a:gd name="connsiteY179" fmla="*/ 2294680 h 2451662"/>
              <a:gd name="connsiteX180" fmla="*/ 1312557 w 2286002"/>
              <a:gd name="connsiteY180" fmla="*/ 2281129 h 2451662"/>
              <a:gd name="connsiteX181" fmla="*/ 1271621 w 2286002"/>
              <a:gd name="connsiteY181" fmla="*/ 2279323 h 2451662"/>
              <a:gd name="connsiteX182" fmla="*/ 1075452 w 2286002"/>
              <a:gd name="connsiteY182" fmla="*/ 2277441 h 2451662"/>
              <a:gd name="connsiteX183" fmla="*/ 1071783 w 2286002"/>
              <a:gd name="connsiteY183" fmla="*/ 2282830 h 2451662"/>
              <a:gd name="connsiteX184" fmla="*/ 1082790 w 2286002"/>
              <a:gd name="connsiteY184" fmla="*/ 2282830 h 2451662"/>
              <a:gd name="connsiteX185" fmla="*/ 1075452 w 2286002"/>
              <a:gd name="connsiteY185" fmla="*/ 2277441 h 2451662"/>
              <a:gd name="connsiteX186" fmla="*/ 927296 w 2286002"/>
              <a:gd name="connsiteY186" fmla="*/ 2274764 h 2451662"/>
              <a:gd name="connsiteX187" fmla="*/ 942761 w 2286002"/>
              <a:gd name="connsiteY187" fmla="*/ 2280991 h 2451662"/>
              <a:gd name="connsiteX188" fmla="*/ 947309 w 2286002"/>
              <a:gd name="connsiteY188" fmla="*/ 2276543 h 2451662"/>
              <a:gd name="connsiteX189" fmla="*/ 927296 w 2286002"/>
              <a:gd name="connsiteY189" fmla="*/ 2274764 h 2451662"/>
              <a:gd name="connsiteX190" fmla="*/ 990116 w 2286002"/>
              <a:gd name="connsiteY190" fmla="*/ 2270984 h 2451662"/>
              <a:gd name="connsiteX191" fmla="*/ 990116 w 2286002"/>
              <a:gd name="connsiteY191" fmla="*/ 2281944 h 2451662"/>
              <a:gd name="connsiteX192" fmla="*/ 1029032 w 2286002"/>
              <a:gd name="connsiteY192" fmla="*/ 2281031 h 2451662"/>
              <a:gd name="connsiteX193" fmla="*/ 990116 w 2286002"/>
              <a:gd name="connsiteY193" fmla="*/ 2270984 h 2451662"/>
              <a:gd name="connsiteX194" fmla="*/ 1026953 w 2286002"/>
              <a:gd name="connsiteY194" fmla="*/ 2244855 h 2451662"/>
              <a:gd name="connsiteX195" fmla="*/ 1026953 w 2286002"/>
              <a:gd name="connsiteY195" fmla="*/ 2256599 h 2451662"/>
              <a:gd name="connsiteX196" fmla="*/ 1025128 w 2286002"/>
              <a:gd name="connsiteY196" fmla="*/ 2253889 h 2451662"/>
              <a:gd name="connsiteX197" fmla="*/ 1059801 w 2286002"/>
              <a:gd name="connsiteY197" fmla="*/ 2260213 h 2451662"/>
              <a:gd name="connsiteX198" fmla="*/ 1089912 w 2286002"/>
              <a:gd name="connsiteY198" fmla="*/ 2266536 h 2451662"/>
              <a:gd name="connsiteX199" fmla="*/ 1068013 w 2286002"/>
              <a:gd name="connsiteY199" fmla="*/ 2252985 h 2451662"/>
              <a:gd name="connsiteX200" fmla="*/ 1026953 w 2286002"/>
              <a:gd name="connsiteY200" fmla="*/ 2244855 h 2451662"/>
              <a:gd name="connsiteX201" fmla="*/ 1003288 w 2286002"/>
              <a:gd name="connsiteY201" fmla="*/ 2243743 h 2451662"/>
              <a:gd name="connsiteX202" fmla="*/ 1012696 w 2286002"/>
              <a:gd name="connsiteY202" fmla="*/ 2250229 h 2451662"/>
              <a:gd name="connsiteX203" fmla="*/ 1003288 w 2286002"/>
              <a:gd name="connsiteY203" fmla="*/ 2243743 h 2451662"/>
              <a:gd name="connsiteX204" fmla="*/ 1594372 w 2286002"/>
              <a:gd name="connsiteY204" fmla="*/ 2230401 h 2451662"/>
              <a:gd name="connsiteX205" fmla="*/ 1601642 w 2286002"/>
              <a:gd name="connsiteY205" fmla="*/ 2233983 h 2451662"/>
              <a:gd name="connsiteX206" fmla="*/ 1562566 w 2286002"/>
              <a:gd name="connsiteY206" fmla="*/ 2246523 h 2451662"/>
              <a:gd name="connsiteX207" fmla="*/ 1563475 w 2286002"/>
              <a:gd name="connsiteY207" fmla="*/ 2242044 h 2451662"/>
              <a:gd name="connsiteX208" fmla="*/ 1554388 w 2286002"/>
              <a:gd name="connsiteY208" fmla="*/ 2241149 h 2451662"/>
              <a:gd name="connsiteX209" fmla="*/ 1594372 w 2286002"/>
              <a:gd name="connsiteY209" fmla="*/ 2230401 h 2451662"/>
              <a:gd name="connsiteX210" fmla="*/ 1554172 w 2286002"/>
              <a:gd name="connsiteY210" fmla="*/ 2228436 h 2451662"/>
              <a:gd name="connsiteX211" fmla="*/ 1538822 w 2286002"/>
              <a:gd name="connsiteY211" fmla="*/ 2236549 h 2451662"/>
              <a:gd name="connsiteX212" fmla="*/ 1557168 w 2286002"/>
              <a:gd name="connsiteY212" fmla="*/ 2231054 h 2451662"/>
              <a:gd name="connsiteX213" fmla="*/ 1554172 w 2286002"/>
              <a:gd name="connsiteY213" fmla="*/ 2228436 h 2451662"/>
              <a:gd name="connsiteX214" fmla="*/ 623374 w 2286002"/>
              <a:gd name="connsiteY214" fmla="*/ 2225953 h 2451662"/>
              <a:gd name="connsiteX215" fmla="*/ 650997 w 2286002"/>
              <a:gd name="connsiteY215" fmla="*/ 2242075 h 2451662"/>
              <a:gd name="connsiteX216" fmla="*/ 644552 w 2286002"/>
              <a:gd name="connsiteY216" fmla="*/ 2242075 h 2451662"/>
              <a:gd name="connsiteX217" fmla="*/ 623374 w 2286002"/>
              <a:gd name="connsiteY217" fmla="*/ 2225953 h 2451662"/>
              <a:gd name="connsiteX218" fmla="*/ 1684405 w 2286002"/>
              <a:gd name="connsiteY218" fmla="*/ 2224841 h 2451662"/>
              <a:gd name="connsiteX219" fmla="*/ 1660685 w 2286002"/>
              <a:gd name="connsiteY219" fmla="*/ 2247635 h 2451662"/>
              <a:gd name="connsiteX220" fmla="*/ 1659773 w 2286002"/>
              <a:gd name="connsiteY220" fmla="*/ 2244899 h 2451662"/>
              <a:gd name="connsiteX221" fmla="*/ 1656124 w 2286002"/>
              <a:gd name="connsiteY221" fmla="*/ 2244899 h 2451662"/>
              <a:gd name="connsiteX222" fmla="*/ 1681668 w 2286002"/>
              <a:gd name="connsiteY222" fmla="*/ 2232135 h 2451662"/>
              <a:gd name="connsiteX223" fmla="*/ 1684405 w 2286002"/>
              <a:gd name="connsiteY223" fmla="*/ 2224841 h 2451662"/>
              <a:gd name="connsiteX224" fmla="*/ 908891 w 2286002"/>
              <a:gd name="connsiteY224" fmla="*/ 2223729 h 2451662"/>
              <a:gd name="connsiteX225" fmla="*/ 923404 w 2286002"/>
              <a:gd name="connsiteY225" fmla="*/ 2229447 h 2451662"/>
              <a:gd name="connsiteX226" fmla="*/ 908891 w 2286002"/>
              <a:gd name="connsiteY226" fmla="*/ 2223729 h 2451662"/>
              <a:gd name="connsiteX227" fmla="*/ 851689 w 2286002"/>
              <a:gd name="connsiteY227" fmla="*/ 2220394 h 2451662"/>
              <a:gd name="connsiteX228" fmla="*/ 870591 w 2286002"/>
              <a:gd name="connsiteY228" fmla="*/ 2228177 h 2451662"/>
              <a:gd name="connsiteX229" fmla="*/ 851689 w 2286002"/>
              <a:gd name="connsiteY229" fmla="*/ 2220394 h 2451662"/>
              <a:gd name="connsiteX230" fmla="*/ 1615958 w 2286002"/>
              <a:gd name="connsiteY230" fmla="*/ 2219197 h 2451662"/>
              <a:gd name="connsiteX231" fmla="*/ 1624992 w 2286002"/>
              <a:gd name="connsiteY231" fmla="*/ 2220095 h 2451662"/>
              <a:gd name="connsiteX232" fmla="*/ 1621378 w 2286002"/>
              <a:gd name="connsiteY232" fmla="*/ 2224585 h 2451662"/>
              <a:gd name="connsiteX233" fmla="*/ 1596083 w 2286002"/>
              <a:gd name="connsiteY233" fmla="*/ 2228177 h 2451662"/>
              <a:gd name="connsiteX234" fmla="*/ 1615958 w 2286002"/>
              <a:gd name="connsiteY234" fmla="*/ 2219197 h 2451662"/>
              <a:gd name="connsiteX235" fmla="*/ 805736 w 2286002"/>
              <a:gd name="connsiteY235" fmla="*/ 2218772 h 2451662"/>
              <a:gd name="connsiteX236" fmla="*/ 797208 w 2286002"/>
              <a:gd name="connsiteY236" fmla="*/ 2220134 h 2451662"/>
              <a:gd name="connsiteX237" fmla="*/ 870894 w 2286002"/>
              <a:gd name="connsiteY237" fmla="*/ 2254629 h 2451662"/>
              <a:gd name="connsiteX238" fmla="*/ 963684 w 2286002"/>
              <a:gd name="connsiteY238" fmla="*/ 2274601 h 2451662"/>
              <a:gd name="connsiteX239" fmla="*/ 952768 w 2286002"/>
              <a:gd name="connsiteY239" fmla="*/ 2274601 h 2451662"/>
              <a:gd name="connsiteX240" fmla="*/ 969142 w 2286002"/>
              <a:gd name="connsiteY240" fmla="*/ 2276416 h 2451662"/>
              <a:gd name="connsiteX241" fmla="*/ 971871 w 2286002"/>
              <a:gd name="connsiteY241" fmla="*/ 2288218 h 2451662"/>
              <a:gd name="connsiteX242" fmla="*/ 982788 w 2286002"/>
              <a:gd name="connsiteY242" fmla="*/ 2277324 h 2451662"/>
              <a:gd name="connsiteX243" fmla="*/ 951858 w 2286002"/>
              <a:gd name="connsiteY243" fmla="*/ 2268246 h 2451662"/>
              <a:gd name="connsiteX244" fmla="*/ 965503 w 2286002"/>
              <a:gd name="connsiteY244" fmla="*/ 2268246 h 2451662"/>
              <a:gd name="connsiteX245" fmla="*/ 953677 w 2286002"/>
              <a:gd name="connsiteY245" fmla="*/ 2260984 h 2451662"/>
              <a:gd name="connsiteX246" fmla="*/ 949129 w 2286002"/>
              <a:gd name="connsiteY246" fmla="*/ 2266431 h 2451662"/>
              <a:gd name="connsiteX247" fmla="*/ 895456 w 2286002"/>
              <a:gd name="connsiteY247" fmla="*/ 2249183 h 2451662"/>
              <a:gd name="connsiteX248" fmla="*/ 875442 w 2286002"/>
              <a:gd name="connsiteY248" fmla="*/ 2249183 h 2451662"/>
              <a:gd name="connsiteX249" fmla="*/ 877262 w 2286002"/>
              <a:gd name="connsiteY249" fmla="*/ 2243736 h 2451662"/>
              <a:gd name="connsiteX250" fmla="*/ 840874 w 2286002"/>
              <a:gd name="connsiteY250" fmla="*/ 2234658 h 2451662"/>
              <a:gd name="connsiteX251" fmla="*/ 854519 w 2286002"/>
              <a:gd name="connsiteY251" fmla="*/ 2235566 h 2451662"/>
              <a:gd name="connsiteX252" fmla="*/ 825408 w 2286002"/>
              <a:gd name="connsiteY252" fmla="*/ 2222857 h 2451662"/>
              <a:gd name="connsiteX253" fmla="*/ 824499 w 2286002"/>
              <a:gd name="connsiteY253" fmla="*/ 2231027 h 2451662"/>
              <a:gd name="connsiteX254" fmla="*/ 819040 w 2286002"/>
              <a:gd name="connsiteY254" fmla="*/ 2222857 h 2451662"/>
              <a:gd name="connsiteX255" fmla="*/ 805736 w 2286002"/>
              <a:gd name="connsiteY255" fmla="*/ 2218772 h 2451662"/>
              <a:gd name="connsiteX256" fmla="*/ 1636041 w 2286002"/>
              <a:gd name="connsiteY256" fmla="*/ 2210387 h 2451662"/>
              <a:gd name="connsiteX257" fmla="*/ 1630620 w 2286002"/>
              <a:gd name="connsiteY257" fmla="*/ 2219421 h 2451662"/>
              <a:gd name="connsiteX258" fmla="*/ 1627007 w 2286002"/>
              <a:gd name="connsiteY258" fmla="*/ 2216711 h 2451662"/>
              <a:gd name="connsiteX259" fmla="*/ 1636041 w 2286002"/>
              <a:gd name="connsiteY259" fmla="*/ 2210387 h 2451662"/>
              <a:gd name="connsiteX260" fmla="*/ 1069188 w 2286002"/>
              <a:gd name="connsiteY260" fmla="*/ 2209090 h 2451662"/>
              <a:gd name="connsiteX261" fmla="*/ 1090981 w 2286002"/>
              <a:gd name="connsiteY261" fmla="*/ 2218355 h 2451662"/>
              <a:gd name="connsiteX262" fmla="*/ 1057384 w 2286002"/>
              <a:gd name="connsiteY262" fmla="*/ 2218355 h 2451662"/>
              <a:gd name="connsiteX263" fmla="*/ 1082809 w 2286002"/>
              <a:gd name="connsiteY263" fmla="*/ 2222061 h 2451662"/>
              <a:gd name="connsiteX264" fmla="*/ 1109141 w 2286002"/>
              <a:gd name="connsiteY264" fmla="*/ 2226694 h 2451662"/>
              <a:gd name="connsiteX265" fmla="*/ 1136382 w 2286002"/>
              <a:gd name="connsiteY265" fmla="*/ 2228663 h 2451662"/>
              <a:gd name="connsiteX266" fmla="*/ 1147659 w 2286002"/>
              <a:gd name="connsiteY266" fmla="*/ 2227465 h 2451662"/>
              <a:gd name="connsiteX267" fmla="*/ 1151365 w 2286002"/>
              <a:gd name="connsiteY267" fmla="*/ 2227201 h 2451662"/>
              <a:gd name="connsiteX268" fmla="*/ 1151919 w 2286002"/>
              <a:gd name="connsiteY268" fmla="*/ 2227012 h 2451662"/>
              <a:gd name="connsiteX269" fmla="*/ 1163623 w 2286002"/>
              <a:gd name="connsiteY269" fmla="*/ 2225768 h 2451662"/>
              <a:gd name="connsiteX270" fmla="*/ 1155904 w 2286002"/>
              <a:gd name="connsiteY270" fmla="*/ 2225652 h 2451662"/>
              <a:gd name="connsiteX271" fmla="*/ 1151919 w 2286002"/>
              <a:gd name="connsiteY271" fmla="*/ 2227012 h 2451662"/>
              <a:gd name="connsiteX272" fmla="*/ 1147659 w 2286002"/>
              <a:gd name="connsiteY272" fmla="*/ 2227465 h 2451662"/>
              <a:gd name="connsiteX273" fmla="*/ 1145462 w 2286002"/>
              <a:gd name="connsiteY273" fmla="*/ 2227621 h 2451662"/>
              <a:gd name="connsiteX274" fmla="*/ 1150910 w 2286002"/>
              <a:gd name="connsiteY274" fmla="*/ 2226694 h 2451662"/>
              <a:gd name="connsiteX275" fmla="*/ 1143646 w 2286002"/>
              <a:gd name="connsiteY275" fmla="*/ 2222988 h 2451662"/>
              <a:gd name="connsiteX276" fmla="*/ 1166347 w 2286002"/>
              <a:gd name="connsiteY276" fmla="*/ 2222988 h 2451662"/>
              <a:gd name="connsiteX277" fmla="*/ 1121854 w 2286002"/>
              <a:gd name="connsiteY277" fmla="*/ 2210943 h 2451662"/>
              <a:gd name="connsiteX278" fmla="*/ 1120946 w 2286002"/>
              <a:gd name="connsiteY278" fmla="*/ 2220209 h 2451662"/>
              <a:gd name="connsiteX279" fmla="*/ 1110957 w 2286002"/>
              <a:gd name="connsiteY279" fmla="*/ 2222061 h 2451662"/>
              <a:gd name="connsiteX280" fmla="*/ 1116405 w 2286002"/>
              <a:gd name="connsiteY280" fmla="*/ 2215576 h 2451662"/>
              <a:gd name="connsiteX281" fmla="*/ 1084625 w 2286002"/>
              <a:gd name="connsiteY281" fmla="*/ 2210016 h 2451662"/>
              <a:gd name="connsiteX282" fmla="*/ 1069188 w 2286002"/>
              <a:gd name="connsiteY282" fmla="*/ 2209090 h 2451662"/>
              <a:gd name="connsiteX283" fmla="*/ 1533224 w 2286002"/>
              <a:gd name="connsiteY283" fmla="*/ 2207564 h 2451662"/>
              <a:gd name="connsiteX284" fmla="*/ 1520476 w 2286002"/>
              <a:gd name="connsiteY284" fmla="*/ 2213167 h 2451662"/>
              <a:gd name="connsiteX285" fmla="*/ 1536042 w 2286002"/>
              <a:gd name="connsiteY285" fmla="*/ 2209460 h 2451662"/>
              <a:gd name="connsiteX286" fmla="*/ 1533224 w 2286002"/>
              <a:gd name="connsiteY286" fmla="*/ 2207564 h 2451662"/>
              <a:gd name="connsiteX287" fmla="*/ 546418 w 2286002"/>
              <a:gd name="connsiteY287" fmla="*/ 2206496 h 2451662"/>
              <a:gd name="connsiteX288" fmla="*/ 553773 w 2286002"/>
              <a:gd name="connsiteY288" fmla="*/ 2211012 h 2451662"/>
              <a:gd name="connsiteX289" fmla="*/ 561129 w 2286002"/>
              <a:gd name="connsiteY289" fmla="*/ 2220950 h 2451662"/>
              <a:gd name="connsiteX290" fmla="*/ 541821 w 2286002"/>
              <a:gd name="connsiteY290" fmla="*/ 2207399 h 2451662"/>
              <a:gd name="connsiteX291" fmla="*/ 546418 w 2286002"/>
              <a:gd name="connsiteY291" fmla="*/ 2206496 h 2451662"/>
              <a:gd name="connsiteX292" fmla="*/ 1564450 w 2286002"/>
              <a:gd name="connsiteY292" fmla="*/ 2191457 h 2451662"/>
              <a:gd name="connsiteX293" fmla="*/ 1569954 w 2286002"/>
              <a:gd name="connsiteY293" fmla="*/ 2193987 h 2451662"/>
              <a:gd name="connsiteX294" fmla="*/ 1551608 w 2286002"/>
              <a:gd name="connsiteY294" fmla="*/ 2198388 h 2451662"/>
              <a:gd name="connsiteX295" fmla="*/ 1553443 w 2286002"/>
              <a:gd name="connsiteY295" fmla="*/ 2194867 h 2451662"/>
              <a:gd name="connsiteX296" fmla="*/ 1564450 w 2286002"/>
              <a:gd name="connsiteY296" fmla="*/ 2191457 h 2451662"/>
              <a:gd name="connsiteX297" fmla="*/ 1463400 w 2286002"/>
              <a:gd name="connsiteY297" fmla="*/ 2190930 h 2451662"/>
              <a:gd name="connsiteX298" fmla="*/ 1463400 w 2286002"/>
              <a:gd name="connsiteY298" fmla="*/ 2195933 h 2451662"/>
              <a:gd name="connsiteX299" fmla="*/ 1461547 w 2286002"/>
              <a:gd name="connsiteY299" fmla="*/ 2193932 h 2451662"/>
              <a:gd name="connsiteX300" fmla="*/ 1463400 w 2286002"/>
              <a:gd name="connsiteY300" fmla="*/ 2190930 h 2451662"/>
              <a:gd name="connsiteX301" fmla="*/ 1550798 w 2286002"/>
              <a:gd name="connsiteY301" fmla="*/ 2189151 h 2451662"/>
              <a:gd name="connsiteX302" fmla="*/ 1554388 w 2286002"/>
              <a:gd name="connsiteY302" fmla="*/ 2190262 h 2451662"/>
              <a:gd name="connsiteX303" fmla="*/ 1552535 w 2286002"/>
              <a:gd name="connsiteY303" fmla="*/ 2193820 h 2451662"/>
              <a:gd name="connsiteX304" fmla="*/ 1546049 w 2286002"/>
              <a:gd name="connsiteY304" fmla="*/ 2195599 h 2451662"/>
              <a:gd name="connsiteX305" fmla="*/ 1544196 w 2286002"/>
              <a:gd name="connsiteY305" fmla="*/ 2196489 h 2451662"/>
              <a:gd name="connsiteX306" fmla="*/ 1537710 w 2286002"/>
              <a:gd name="connsiteY306" fmla="*/ 2193820 h 2451662"/>
              <a:gd name="connsiteX307" fmla="*/ 1544196 w 2286002"/>
              <a:gd name="connsiteY307" fmla="*/ 2191152 h 2451662"/>
              <a:gd name="connsiteX308" fmla="*/ 1545122 w 2286002"/>
              <a:gd name="connsiteY308" fmla="*/ 2192041 h 2451662"/>
              <a:gd name="connsiteX309" fmla="*/ 1550798 w 2286002"/>
              <a:gd name="connsiteY309" fmla="*/ 2189151 h 2451662"/>
              <a:gd name="connsiteX310" fmla="*/ 948164 w 2286002"/>
              <a:gd name="connsiteY310" fmla="*/ 2186482 h 2451662"/>
              <a:gd name="connsiteX311" fmla="*/ 944530 w 2286002"/>
              <a:gd name="connsiteY311" fmla="*/ 2190148 h 2451662"/>
              <a:gd name="connsiteX312" fmla="*/ 967244 w 2286002"/>
              <a:gd name="connsiteY312" fmla="*/ 2199314 h 2451662"/>
              <a:gd name="connsiteX313" fmla="*/ 979964 w 2286002"/>
              <a:gd name="connsiteY313" fmla="*/ 2202980 h 2451662"/>
              <a:gd name="connsiteX314" fmla="*/ 993593 w 2286002"/>
              <a:gd name="connsiteY314" fmla="*/ 2204813 h 2451662"/>
              <a:gd name="connsiteX315" fmla="*/ 1043564 w 2286002"/>
              <a:gd name="connsiteY315" fmla="*/ 2211229 h 2451662"/>
              <a:gd name="connsiteX316" fmla="*/ 1034479 w 2286002"/>
              <a:gd name="connsiteY316" fmla="*/ 2215812 h 2451662"/>
              <a:gd name="connsiteX317" fmla="*/ 1049925 w 2286002"/>
              <a:gd name="connsiteY317" fmla="*/ 2218561 h 2451662"/>
              <a:gd name="connsiteX318" fmla="*/ 1048107 w 2286002"/>
              <a:gd name="connsiteY318" fmla="*/ 2212145 h 2451662"/>
              <a:gd name="connsiteX319" fmla="*/ 1066279 w 2286002"/>
              <a:gd name="connsiteY319" fmla="*/ 2213978 h 2451662"/>
              <a:gd name="connsiteX320" fmla="*/ 1014490 w 2286002"/>
              <a:gd name="connsiteY320" fmla="*/ 2197481 h 2451662"/>
              <a:gd name="connsiteX321" fmla="*/ 983598 w 2286002"/>
              <a:gd name="connsiteY321" fmla="*/ 2194731 h 2451662"/>
              <a:gd name="connsiteX322" fmla="*/ 948164 w 2286002"/>
              <a:gd name="connsiteY322" fmla="*/ 2186482 h 2451662"/>
              <a:gd name="connsiteX323" fmla="*/ 1639665 w 2286002"/>
              <a:gd name="connsiteY323" fmla="*/ 2178987 h 2451662"/>
              <a:gd name="connsiteX324" fmla="*/ 1628024 w 2286002"/>
              <a:gd name="connsiteY324" fmla="*/ 2183077 h 2451662"/>
              <a:gd name="connsiteX325" fmla="*/ 1641670 w 2286002"/>
              <a:gd name="connsiteY325" fmla="*/ 2182139 h 2451662"/>
              <a:gd name="connsiteX326" fmla="*/ 1639665 w 2286002"/>
              <a:gd name="connsiteY326" fmla="*/ 2178987 h 2451662"/>
              <a:gd name="connsiteX327" fmla="*/ 1589857 w 2286002"/>
              <a:gd name="connsiteY327" fmla="*/ 2177587 h 2451662"/>
              <a:gd name="connsiteX328" fmla="*/ 1591636 w 2286002"/>
              <a:gd name="connsiteY328" fmla="*/ 2179366 h 2451662"/>
              <a:gd name="connsiteX329" fmla="*/ 1589857 w 2286002"/>
              <a:gd name="connsiteY329" fmla="*/ 2182035 h 2451662"/>
              <a:gd name="connsiteX330" fmla="*/ 1587188 w 2286002"/>
              <a:gd name="connsiteY330" fmla="*/ 2180256 h 2451662"/>
              <a:gd name="connsiteX331" fmla="*/ 1589857 w 2286002"/>
              <a:gd name="connsiteY331" fmla="*/ 2177587 h 2451662"/>
              <a:gd name="connsiteX332" fmla="*/ 612032 w 2286002"/>
              <a:gd name="connsiteY332" fmla="*/ 2173695 h 2451662"/>
              <a:gd name="connsiteX333" fmla="*/ 628406 w 2286002"/>
              <a:gd name="connsiteY333" fmla="*/ 2189262 h 2451662"/>
              <a:gd name="connsiteX334" fmla="*/ 612032 w 2286002"/>
              <a:gd name="connsiteY334" fmla="*/ 2173695 h 2451662"/>
              <a:gd name="connsiteX335" fmla="*/ 1455988 w 2286002"/>
              <a:gd name="connsiteY335" fmla="*/ 2169557 h 2451662"/>
              <a:gd name="connsiteX336" fmla="*/ 1434106 w 2286002"/>
              <a:gd name="connsiteY336" fmla="*/ 2174746 h 2451662"/>
              <a:gd name="connsiteX337" fmla="*/ 1433195 w 2286002"/>
              <a:gd name="connsiteY337" fmla="*/ 2171286 h 2451662"/>
              <a:gd name="connsiteX338" fmla="*/ 1455988 w 2286002"/>
              <a:gd name="connsiteY338" fmla="*/ 2169557 h 2451662"/>
              <a:gd name="connsiteX339" fmla="*/ 553644 w 2286002"/>
              <a:gd name="connsiteY339" fmla="*/ 2169248 h 2451662"/>
              <a:gd name="connsiteX340" fmla="*/ 549065 w 2286002"/>
              <a:gd name="connsiteY340" fmla="*/ 2171055 h 2451662"/>
              <a:gd name="connsiteX341" fmla="*/ 551813 w 2286002"/>
              <a:gd name="connsiteY341" fmla="*/ 2172862 h 2451662"/>
              <a:gd name="connsiteX342" fmla="*/ 562800 w 2286002"/>
              <a:gd name="connsiteY342" fmla="*/ 2176475 h 2451662"/>
              <a:gd name="connsiteX343" fmla="*/ 553644 w 2286002"/>
              <a:gd name="connsiteY343" fmla="*/ 2169248 h 2451662"/>
              <a:gd name="connsiteX344" fmla="*/ 1770001 w 2286002"/>
              <a:gd name="connsiteY344" fmla="*/ 2152981 h 2451662"/>
              <a:gd name="connsiteX345" fmla="*/ 1769861 w 2286002"/>
              <a:gd name="connsiteY345" fmla="*/ 2153184 h 2451662"/>
              <a:gd name="connsiteX346" fmla="*/ 1769872 w 2286002"/>
              <a:gd name="connsiteY346" fmla="*/ 2153070 h 2451662"/>
              <a:gd name="connsiteX347" fmla="*/ 550844 w 2286002"/>
              <a:gd name="connsiteY347" fmla="*/ 2144787 h 2451662"/>
              <a:gd name="connsiteX348" fmla="*/ 548150 w 2286002"/>
              <a:gd name="connsiteY348" fmla="*/ 2148345 h 2451662"/>
              <a:gd name="connsiteX349" fmla="*/ 559824 w 2286002"/>
              <a:gd name="connsiteY349" fmla="*/ 2150124 h 2451662"/>
              <a:gd name="connsiteX350" fmla="*/ 550844 w 2286002"/>
              <a:gd name="connsiteY350" fmla="*/ 2144787 h 2451662"/>
              <a:gd name="connsiteX351" fmla="*/ 1586076 w 2286002"/>
              <a:gd name="connsiteY351" fmla="*/ 2129221 h 2451662"/>
              <a:gd name="connsiteX352" fmla="*/ 1574253 w 2286002"/>
              <a:gd name="connsiteY352" fmla="*/ 2131950 h 2451662"/>
              <a:gd name="connsiteX353" fmla="*/ 1546971 w 2286002"/>
              <a:gd name="connsiteY353" fmla="*/ 2138318 h 2451662"/>
              <a:gd name="connsiteX354" fmla="*/ 1516959 w 2286002"/>
              <a:gd name="connsiteY354" fmla="*/ 2149234 h 2451662"/>
              <a:gd name="connsiteX355" fmla="*/ 1457846 w 2286002"/>
              <a:gd name="connsiteY355" fmla="*/ 2170157 h 2451662"/>
              <a:gd name="connsiteX356" fmla="*/ 1419650 w 2286002"/>
              <a:gd name="connsiteY356" fmla="*/ 2170157 h 2451662"/>
              <a:gd name="connsiteX357" fmla="*/ 1418740 w 2286002"/>
              <a:gd name="connsiteY357" fmla="*/ 2189262 h 2451662"/>
              <a:gd name="connsiteX358" fmla="*/ 1489676 w 2286002"/>
              <a:gd name="connsiteY358" fmla="*/ 2170157 h 2451662"/>
              <a:gd name="connsiteX359" fmla="*/ 1557884 w 2286002"/>
              <a:gd name="connsiteY359" fmla="*/ 2145596 h 2451662"/>
              <a:gd name="connsiteX360" fmla="*/ 1583348 w 2286002"/>
              <a:gd name="connsiteY360" fmla="*/ 2131040 h 2451662"/>
              <a:gd name="connsiteX361" fmla="*/ 1586076 w 2286002"/>
              <a:gd name="connsiteY361" fmla="*/ 2129221 h 2451662"/>
              <a:gd name="connsiteX362" fmla="*/ 537495 w 2286002"/>
              <a:gd name="connsiteY362" fmla="*/ 2129221 h 2451662"/>
              <a:gd name="connsiteX363" fmla="*/ 534807 w 2286002"/>
              <a:gd name="connsiteY363" fmla="*/ 2132874 h 2451662"/>
              <a:gd name="connsiteX364" fmla="*/ 549138 w 2286002"/>
              <a:gd name="connsiteY364" fmla="*/ 2142007 h 2451662"/>
              <a:gd name="connsiteX365" fmla="*/ 537495 w 2286002"/>
              <a:gd name="connsiteY365" fmla="*/ 2129221 h 2451662"/>
              <a:gd name="connsiteX366" fmla="*/ 1667243 w 2286002"/>
              <a:gd name="connsiteY366" fmla="*/ 2117546 h 2451662"/>
              <a:gd name="connsiteX367" fmla="*/ 1657231 w 2286002"/>
              <a:gd name="connsiteY367" fmla="*/ 2126634 h 2451662"/>
              <a:gd name="connsiteX368" fmla="*/ 1640847 w 2286002"/>
              <a:gd name="connsiteY368" fmla="*/ 2132995 h 2451662"/>
              <a:gd name="connsiteX369" fmla="*/ 1621733 w 2286002"/>
              <a:gd name="connsiteY369" fmla="*/ 2153896 h 2451662"/>
              <a:gd name="connsiteX370" fmla="*/ 1626285 w 2286002"/>
              <a:gd name="connsiteY370" fmla="*/ 2158440 h 2451662"/>
              <a:gd name="connsiteX371" fmla="*/ 1606261 w 2286002"/>
              <a:gd name="connsiteY371" fmla="*/ 2158440 h 2451662"/>
              <a:gd name="connsiteX372" fmla="*/ 1598979 w 2286002"/>
              <a:gd name="connsiteY372" fmla="*/ 2167527 h 2451662"/>
              <a:gd name="connsiteX373" fmla="*/ 1569853 w 2286002"/>
              <a:gd name="connsiteY373" fmla="*/ 2172979 h 2451662"/>
              <a:gd name="connsiteX374" fmla="*/ 1570763 w 2286002"/>
              <a:gd name="connsiteY374" fmla="*/ 2174797 h 2451662"/>
              <a:gd name="connsiteX375" fmla="*/ 1568943 w 2286002"/>
              <a:gd name="connsiteY375" fmla="*/ 2181158 h 2451662"/>
              <a:gd name="connsiteX376" fmla="*/ 1566213 w 2286002"/>
              <a:gd name="connsiteY376" fmla="*/ 2177523 h 2451662"/>
              <a:gd name="connsiteX377" fmla="*/ 1567123 w 2286002"/>
              <a:gd name="connsiteY377" fmla="*/ 2173888 h 2451662"/>
              <a:gd name="connsiteX378" fmla="*/ 1546189 w 2286002"/>
              <a:gd name="connsiteY378" fmla="*/ 2189337 h 2451662"/>
              <a:gd name="connsiteX379" fmla="*/ 1525255 w 2286002"/>
              <a:gd name="connsiteY379" fmla="*/ 2197515 h 2451662"/>
              <a:gd name="connsiteX380" fmla="*/ 1527985 w 2286002"/>
              <a:gd name="connsiteY380" fmla="*/ 2199332 h 2451662"/>
              <a:gd name="connsiteX381" fmla="*/ 1525255 w 2286002"/>
              <a:gd name="connsiteY381" fmla="*/ 2203876 h 2451662"/>
              <a:gd name="connsiteX382" fmla="*/ 1507051 w 2286002"/>
              <a:gd name="connsiteY382" fmla="*/ 2209329 h 2451662"/>
              <a:gd name="connsiteX383" fmla="*/ 1489758 w 2286002"/>
              <a:gd name="connsiteY383" fmla="*/ 2210238 h 2451662"/>
              <a:gd name="connsiteX384" fmla="*/ 1482476 w 2286002"/>
              <a:gd name="connsiteY384" fmla="*/ 2206602 h 2451662"/>
              <a:gd name="connsiteX385" fmla="*/ 1480656 w 2286002"/>
              <a:gd name="connsiteY385" fmla="*/ 2205694 h 2451662"/>
              <a:gd name="connsiteX386" fmla="*/ 1481566 w 2286002"/>
              <a:gd name="connsiteY386" fmla="*/ 2205694 h 2451662"/>
              <a:gd name="connsiteX387" fmla="*/ 1481566 w 2286002"/>
              <a:gd name="connsiteY387" fmla="*/ 2201150 h 2451662"/>
              <a:gd name="connsiteX388" fmla="*/ 1471554 w 2286002"/>
              <a:gd name="connsiteY388" fmla="*/ 2201150 h 2451662"/>
              <a:gd name="connsiteX389" fmla="*/ 1481566 w 2286002"/>
              <a:gd name="connsiteY389" fmla="*/ 2198424 h 2451662"/>
              <a:gd name="connsiteX390" fmla="*/ 1485207 w 2286002"/>
              <a:gd name="connsiteY390" fmla="*/ 2192063 h 2451662"/>
              <a:gd name="connsiteX391" fmla="*/ 1492488 w 2286002"/>
              <a:gd name="connsiteY391" fmla="*/ 2195698 h 2451662"/>
              <a:gd name="connsiteX392" fmla="*/ 1499770 w 2286002"/>
              <a:gd name="connsiteY392" fmla="*/ 2193880 h 2451662"/>
              <a:gd name="connsiteX393" fmla="*/ 1528895 w 2286002"/>
              <a:gd name="connsiteY393" fmla="*/ 2183884 h 2451662"/>
              <a:gd name="connsiteX394" fmla="*/ 1581686 w 2286002"/>
              <a:gd name="connsiteY394" fmla="*/ 2164801 h 2451662"/>
              <a:gd name="connsiteX395" fmla="*/ 1574404 w 2286002"/>
              <a:gd name="connsiteY395" fmla="*/ 2162074 h 2451662"/>
              <a:gd name="connsiteX396" fmla="*/ 1560752 w 2286002"/>
              <a:gd name="connsiteY396" fmla="*/ 2167527 h 2451662"/>
              <a:gd name="connsiteX397" fmla="*/ 1576225 w 2286002"/>
              <a:gd name="connsiteY397" fmla="*/ 2158440 h 2451662"/>
              <a:gd name="connsiteX398" fmla="*/ 1593518 w 2286002"/>
              <a:gd name="connsiteY398" fmla="*/ 2157531 h 2451662"/>
              <a:gd name="connsiteX399" fmla="*/ 1611722 w 2286002"/>
              <a:gd name="connsiteY399" fmla="*/ 2151170 h 2451662"/>
              <a:gd name="connsiteX400" fmla="*/ 1608991 w 2286002"/>
              <a:gd name="connsiteY400" fmla="*/ 2144808 h 2451662"/>
              <a:gd name="connsiteX401" fmla="*/ 1637206 w 2286002"/>
              <a:gd name="connsiteY401" fmla="*/ 2126634 h 2451662"/>
              <a:gd name="connsiteX402" fmla="*/ 1630835 w 2286002"/>
              <a:gd name="connsiteY402" fmla="*/ 2124816 h 2451662"/>
              <a:gd name="connsiteX403" fmla="*/ 1667243 w 2286002"/>
              <a:gd name="connsiteY403" fmla="*/ 2117546 h 2451662"/>
              <a:gd name="connsiteX404" fmla="*/ 1783334 w 2286002"/>
              <a:gd name="connsiteY404" fmla="*/ 2106843 h 2451662"/>
              <a:gd name="connsiteX405" fmla="*/ 1774758 w 2286002"/>
              <a:gd name="connsiteY405" fmla="*/ 2111963 h 2451662"/>
              <a:gd name="connsiteX406" fmla="*/ 1768054 w 2286002"/>
              <a:gd name="connsiteY406" fmla="*/ 2113099 h 2451662"/>
              <a:gd name="connsiteX407" fmla="*/ 1776974 w 2286002"/>
              <a:gd name="connsiteY407" fmla="*/ 2108458 h 2451662"/>
              <a:gd name="connsiteX408" fmla="*/ 1783508 w 2286002"/>
              <a:gd name="connsiteY408" fmla="*/ 2106740 h 2451662"/>
              <a:gd name="connsiteX409" fmla="*/ 1783540 w 2286002"/>
              <a:gd name="connsiteY409" fmla="*/ 2106791 h 2451662"/>
              <a:gd name="connsiteX410" fmla="*/ 1783334 w 2286002"/>
              <a:gd name="connsiteY410" fmla="*/ 2106843 h 2451662"/>
              <a:gd name="connsiteX411" fmla="*/ 519241 w 2286002"/>
              <a:gd name="connsiteY411" fmla="*/ 2103092 h 2451662"/>
              <a:gd name="connsiteX412" fmla="*/ 553638 w 2286002"/>
              <a:gd name="connsiteY412" fmla="*/ 2134904 h 2451662"/>
              <a:gd name="connsiteX413" fmla="*/ 589845 w 2286002"/>
              <a:gd name="connsiteY413" fmla="*/ 2160353 h 2451662"/>
              <a:gd name="connsiteX414" fmla="*/ 561785 w 2286002"/>
              <a:gd name="connsiteY414" fmla="*/ 2134904 h 2451662"/>
              <a:gd name="connsiteX415" fmla="*/ 519241 w 2286002"/>
              <a:gd name="connsiteY415" fmla="*/ 2103092 h 2451662"/>
              <a:gd name="connsiteX416" fmla="*/ 453543 w 2286002"/>
              <a:gd name="connsiteY416" fmla="*/ 2103092 h 2451662"/>
              <a:gd name="connsiteX417" fmla="*/ 449128 w 2286002"/>
              <a:gd name="connsiteY417" fmla="*/ 2113099 h 2451662"/>
              <a:gd name="connsiteX418" fmla="*/ 453543 w 2286002"/>
              <a:gd name="connsiteY418" fmla="*/ 2103092 h 2451662"/>
              <a:gd name="connsiteX419" fmla="*/ 438399 w 2286002"/>
              <a:gd name="connsiteY419" fmla="*/ 2095680 h 2451662"/>
              <a:gd name="connsiteX420" fmla="*/ 437519 w 2286002"/>
              <a:gd name="connsiteY420" fmla="*/ 2100312 h 2451662"/>
              <a:gd name="connsiteX421" fmla="*/ 441040 w 2286002"/>
              <a:gd name="connsiteY421" fmla="*/ 2100312 h 2451662"/>
              <a:gd name="connsiteX422" fmla="*/ 448082 w 2286002"/>
              <a:gd name="connsiteY422" fmla="*/ 2100312 h 2451662"/>
              <a:gd name="connsiteX423" fmla="*/ 443681 w 2286002"/>
              <a:gd name="connsiteY423" fmla="*/ 2096606 h 2451662"/>
              <a:gd name="connsiteX424" fmla="*/ 438399 w 2286002"/>
              <a:gd name="connsiteY424" fmla="*/ 2095680 h 2451662"/>
              <a:gd name="connsiteX425" fmla="*/ 1588856 w 2286002"/>
              <a:gd name="connsiteY425" fmla="*/ 2094753 h 2451662"/>
              <a:gd name="connsiteX426" fmla="*/ 1588856 w 2286002"/>
              <a:gd name="connsiteY426" fmla="*/ 2095865 h 2451662"/>
              <a:gd name="connsiteX427" fmla="*/ 1588029 w 2286002"/>
              <a:gd name="connsiteY427" fmla="*/ 2095865 h 2451662"/>
              <a:gd name="connsiteX428" fmla="*/ 1588067 w 2286002"/>
              <a:gd name="connsiteY428" fmla="*/ 2095839 h 2451662"/>
              <a:gd name="connsiteX429" fmla="*/ 1588027 w 2286002"/>
              <a:gd name="connsiteY429" fmla="*/ 2095865 h 2451662"/>
              <a:gd name="connsiteX430" fmla="*/ 1587744 w 2286002"/>
              <a:gd name="connsiteY430" fmla="*/ 2095865 h 2451662"/>
              <a:gd name="connsiteX431" fmla="*/ 1588856 w 2286002"/>
              <a:gd name="connsiteY431" fmla="*/ 2094753 h 2451662"/>
              <a:gd name="connsiteX432" fmla="*/ 389153 w 2286002"/>
              <a:gd name="connsiteY432" fmla="*/ 2067846 h 2451662"/>
              <a:gd name="connsiteX433" fmla="*/ 400797 w 2286002"/>
              <a:gd name="connsiteY433" fmla="*/ 2080299 h 2451662"/>
              <a:gd name="connsiteX434" fmla="*/ 393631 w 2286002"/>
              <a:gd name="connsiteY434" fmla="*/ 2071404 h 2451662"/>
              <a:gd name="connsiteX435" fmla="*/ 400797 w 2286002"/>
              <a:gd name="connsiteY435" fmla="*/ 2075851 h 2451662"/>
              <a:gd name="connsiteX436" fmla="*/ 405275 w 2286002"/>
              <a:gd name="connsiteY436" fmla="*/ 2071404 h 2451662"/>
              <a:gd name="connsiteX437" fmla="*/ 389153 w 2286002"/>
              <a:gd name="connsiteY437" fmla="*/ 2067846 h 2451662"/>
              <a:gd name="connsiteX438" fmla="*/ 171666 w 2286002"/>
              <a:gd name="connsiteY438" fmla="*/ 2051946 h 2451662"/>
              <a:gd name="connsiteX439" fmla="*/ 180737 w 2286002"/>
              <a:gd name="connsiteY439" fmla="*/ 2065758 h 2451662"/>
              <a:gd name="connsiteX440" fmla="*/ 182551 w 2286002"/>
              <a:gd name="connsiteY440" fmla="*/ 2081411 h 2451662"/>
              <a:gd name="connsiteX441" fmla="*/ 171666 w 2286002"/>
              <a:gd name="connsiteY441" fmla="*/ 2051946 h 2451662"/>
              <a:gd name="connsiteX442" fmla="*/ 1903499 w 2286002"/>
              <a:gd name="connsiteY442" fmla="*/ 2048601 h 2451662"/>
              <a:gd name="connsiteX443" fmla="*/ 1859866 w 2286002"/>
              <a:gd name="connsiteY443" fmla="*/ 2090388 h 2451662"/>
              <a:gd name="connsiteX444" fmla="*/ 1816233 w 2286002"/>
              <a:gd name="connsiteY444" fmla="*/ 2121275 h 2451662"/>
              <a:gd name="connsiteX445" fmla="*/ 1770001 w 2286002"/>
              <a:gd name="connsiteY445" fmla="*/ 2152981 h 2451662"/>
              <a:gd name="connsiteX446" fmla="*/ 1776462 w 2286002"/>
              <a:gd name="connsiteY446" fmla="*/ 2143645 h 2451662"/>
              <a:gd name="connsiteX447" fmla="*/ 1794416 w 2286002"/>
              <a:gd name="connsiteY447" fmla="*/ 2134901 h 2451662"/>
              <a:gd name="connsiteX448" fmla="*/ 1852593 w 2286002"/>
              <a:gd name="connsiteY448" fmla="*/ 2090388 h 2451662"/>
              <a:gd name="connsiteX449" fmla="*/ 1903499 w 2286002"/>
              <a:gd name="connsiteY449" fmla="*/ 2048601 h 2451662"/>
              <a:gd name="connsiteX450" fmla="*/ 1723512 w 2286002"/>
              <a:gd name="connsiteY450" fmla="*/ 2034066 h 2451662"/>
              <a:gd name="connsiteX451" fmla="*/ 1723616 w 2286002"/>
              <a:gd name="connsiteY451" fmla="*/ 2034115 h 2451662"/>
              <a:gd name="connsiteX452" fmla="*/ 1723439 w 2286002"/>
              <a:gd name="connsiteY452" fmla="*/ 2034256 h 2451662"/>
              <a:gd name="connsiteX453" fmla="*/ 1583297 w 2286002"/>
              <a:gd name="connsiteY453" fmla="*/ 2029709 h 2451662"/>
              <a:gd name="connsiteX454" fmla="*/ 1583297 w 2286002"/>
              <a:gd name="connsiteY454" fmla="*/ 2031377 h 2451662"/>
              <a:gd name="connsiteX455" fmla="*/ 1589968 w 2286002"/>
              <a:gd name="connsiteY455" fmla="*/ 2029709 h 2451662"/>
              <a:gd name="connsiteX456" fmla="*/ 1586156 w 2286002"/>
              <a:gd name="connsiteY456" fmla="*/ 2029709 h 2451662"/>
              <a:gd name="connsiteX457" fmla="*/ 1583297 w 2286002"/>
              <a:gd name="connsiteY457" fmla="*/ 2029709 h 2451662"/>
              <a:gd name="connsiteX458" fmla="*/ 1731693 w 2286002"/>
              <a:gd name="connsiteY458" fmla="*/ 2027707 h 2451662"/>
              <a:gd name="connsiteX459" fmla="*/ 1727148 w 2286002"/>
              <a:gd name="connsiteY459" fmla="*/ 2039517 h 2451662"/>
              <a:gd name="connsiteX460" fmla="*/ 1725671 w 2286002"/>
              <a:gd name="connsiteY460" fmla="*/ 2035088 h 2451662"/>
              <a:gd name="connsiteX461" fmla="*/ 1723616 w 2286002"/>
              <a:gd name="connsiteY461" fmla="*/ 2034115 h 2451662"/>
              <a:gd name="connsiteX462" fmla="*/ 1647734 w 2286002"/>
              <a:gd name="connsiteY462" fmla="*/ 2026929 h 2451662"/>
              <a:gd name="connsiteX463" fmla="*/ 1651373 w 2286002"/>
              <a:gd name="connsiteY463" fmla="*/ 2038620 h 2451662"/>
              <a:gd name="connsiteX464" fmla="*/ 1665019 w 2286002"/>
              <a:gd name="connsiteY464" fmla="*/ 2034124 h 2451662"/>
              <a:gd name="connsiteX465" fmla="*/ 1649554 w 2286002"/>
              <a:gd name="connsiteY465" fmla="*/ 2044915 h 2451662"/>
              <a:gd name="connsiteX466" fmla="*/ 1624992 w 2286002"/>
              <a:gd name="connsiteY466" fmla="*/ 2048512 h 2451662"/>
              <a:gd name="connsiteX467" fmla="*/ 1638637 w 2286002"/>
              <a:gd name="connsiteY467" fmla="*/ 2039520 h 2451662"/>
              <a:gd name="connsiteX468" fmla="*/ 1614985 w 2286002"/>
              <a:gd name="connsiteY468" fmla="*/ 2044915 h 2451662"/>
              <a:gd name="connsiteX469" fmla="*/ 1647734 w 2286002"/>
              <a:gd name="connsiteY469" fmla="*/ 2026929 h 2451662"/>
              <a:gd name="connsiteX470" fmla="*/ 1920453 w 2286002"/>
              <a:gd name="connsiteY470" fmla="*/ 2021370 h 2451662"/>
              <a:gd name="connsiteX471" fmla="*/ 1911297 w 2286002"/>
              <a:gd name="connsiteY471" fmla="*/ 2033045 h 2451662"/>
              <a:gd name="connsiteX472" fmla="*/ 1920453 w 2286002"/>
              <a:gd name="connsiteY472" fmla="*/ 2021370 h 2451662"/>
              <a:gd name="connsiteX473" fmla="*/ 1716053 w 2286002"/>
              <a:gd name="connsiteY473" fmla="*/ 2016923 h 2451662"/>
              <a:gd name="connsiteX474" fmla="*/ 1717832 w 2286002"/>
              <a:gd name="connsiteY474" fmla="*/ 2018590 h 2451662"/>
              <a:gd name="connsiteX475" fmla="*/ 1714274 w 2286002"/>
              <a:gd name="connsiteY475" fmla="*/ 2020258 h 2451662"/>
              <a:gd name="connsiteX476" fmla="*/ 1714274 w 2286002"/>
              <a:gd name="connsiteY476" fmla="*/ 2017756 h 2451662"/>
              <a:gd name="connsiteX477" fmla="*/ 1716053 w 2286002"/>
              <a:gd name="connsiteY477" fmla="*/ 2016923 h 2451662"/>
              <a:gd name="connsiteX478" fmla="*/ 1644314 w 2286002"/>
              <a:gd name="connsiteY478" fmla="*/ 2014699 h 2451662"/>
              <a:gd name="connsiteX479" fmla="*/ 1648897 w 2286002"/>
              <a:gd name="connsiteY479" fmla="*/ 2021185 h 2451662"/>
              <a:gd name="connsiteX480" fmla="*/ 1646147 w 2286002"/>
              <a:gd name="connsiteY480" fmla="*/ 2026744 h 2451662"/>
              <a:gd name="connsiteX481" fmla="*/ 1637898 w 2286002"/>
              <a:gd name="connsiteY481" fmla="*/ 2029524 h 2451662"/>
              <a:gd name="connsiteX482" fmla="*/ 1633315 w 2286002"/>
              <a:gd name="connsiteY482" fmla="*/ 2034156 h 2451662"/>
              <a:gd name="connsiteX483" fmla="*/ 1633315 w 2286002"/>
              <a:gd name="connsiteY483" fmla="*/ 2030450 h 2451662"/>
              <a:gd name="connsiteX484" fmla="*/ 1621400 w 2286002"/>
              <a:gd name="connsiteY484" fmla="*/ 2036010 h 2451662"/>
              <a:gd name="connsiteX485" fmla="*/ 1614985 w 2286002"/>
              <a:gd name="connsiteY485" fmla="*/ 2034156 h 2451662"/>
              <a:gd name="connsiteX486" fmla="*/ 1615901 w 2286002"/>
              <a:gd name="connsiteY486" fmla="*/ 2031377 h 2451662"/>
              <a:gd name="connsiteX487" fmla="*/ 1644314 w 2286002"/>
              <a:gd name="connsiteY487" fmla="*/ 2014699 h 2451662"/>
              <a:gd name="connsiteX488" fmla="*/ 1693472 w 2286002"/>
              <a:gd name="connsiteY488" fmla="*/ 2011155 h 2451662"/>
              <a:gd name="connsiteX489" fmla="*/ 1698931 w 2286002"/>
              <a:gd name="connsiteY489" fmla="*/ 2015672 h 2451662"/>
              <a:gd name="connsiteX490" fmla="*/ 1688924 w 2286002"/>
              <a:gd name="connsiteY490" fmla="*/ 2021995 h 2451662"/>
              <a:gd name="connsiteX491" fmla="*/ 1693472 w 2286002"/>
              <a:gd name="connsiteY491" fmla="*/ 2011155 h 2451662"/>
              <a:gd name="connsiteX492" fmla="*/ 324620 w 2286002"/>
              <a:gd name="connsiteY492" fmla="*/ 1997465 h 2451662"/>
              <a:gd name="connsiteX493" fmla="*/ 334649 w 2286002"/>
              <a:gd name="connsiteY493" fmla="*/ 2011225 h 2451662"/>
              <a:gd name="connsiteX494" fmla="*/ 342855 w 2286002"/>
              <a:gd name="connsiteY494" fmla="*/ 2015811 h 2451662"/>
              <a:gd name="connsiteX495" fmla="*/ 324620 w 2286002"/>
              <a:gd name="connsiteY495" fmla="*/ 1997465 h 2451662"/>
              <a:gd name="connsiteX496" fmla="*/ 351016 w 2286002"/>
              <a:gd name="connsiteY496" fmla="*/ 1993018 h 2451662"/>
              <a:gd name="connsiteX497" fmla="*/ 347458 w 2286002"/>
              <a:gd name="connsiteY497" fmla="*/ 1996724 h 2451662"/>
              <a:gd name="connsiteX498" fmla="*/ 356353 w 2286002"/>
              <a:gd name="connsiteY498" fmla="*/ 2006916 h 2451662"/>
              <a:gd name="connsiteX499" fmla="*/ 351016 w 2286002"/>
              <a:gd name="connsiteY499" fmla="*/ 1993018 h 2451662"/>
              <a:gd name="connsiteX500" fmla="*/ 1725245 w 2286002"/>
              <a:gd name="connsiteY500" fmla="*/ 1984678 h 2451662"/>
              <a:gd name="connsiteX501" fmla="*/ 1723392 w 2286002"/>
              <a:gd name="connsiteY501" fmla="*/ 1985605 h 2451662"/>
              <a:gd name="connsiteX502" fmla="*/ 1725245 w 2286002"/>
              <a:gd name="connsiteY502" fmla="*/ 1986532 h 2451662"/>
              <a:gd name="connsiteX503" fmla="*/ 1726171 w 2286002"/>
              <a:gd name="connsiteY503" fmla="*/ 1987458 h 2451662"/>
              <a:gd name="connsiteX504" fmla="*/ 1726171 w 2286002"/>
              <a:gd name="connsiteY504" fmla="*/ 1986532 h 2451662"/>
              <a:gd name="connsiteX505" fmla="*/ 1725245 w 2286002"/>
              <a:gd name="connsiteY505" fmla="*/ 1986532 h 2451662"/>
              <a:gd name="connsiteX506" fmla="*/ 1725245 w 2286002"/>
              <a:gd name="connsiteY506" fmla="*/ 1984678 h 2451662"/>
              <a:gd name="connsiteX507" fmla="*/ 1827073 w 2286002"/>
              <a:gd name="connsiteY507" fmla="*/ 1982455 h 2451662"/>
              <a:gd name="connsiteX508" fmla="*/ 1829019 w 2286002"/>
              <a:gd name="connsiteY508" fmla="*/ 1984957 h 2451662"/>
              <a:gd name="connsiteX509" fmla="*/ 1827073 w 2286002"/>
              <a:gd name="connsiteY509" fmla="*/ 1985790 h 2451662"/>
              <a:gd name="connsiteX510" fmla="*/ 1825127 w 2286002"/>
              <a:gd name="connsiteY510" fmla="*/ 1984122 h 2451662"/>
              <a:gd name="connsiteX511" fmla="*/ 1827073 w 2286002"/>
              <a:gd name="connsiteY511" fmla="*/ 1982455 h 2451662"/>
              <a:gd name="connsiteX512" fmla="*/ 1768978 w 2286002"/>
              <a:gd name="connsiteY512" fmla="*/ 1973931 h 2451662"/>
              <a:gd name="connsiteX513" fmla="*/ 1761566 w 2286002"/>
              <a:gd name="connsiteY513" fmla="*/ 1982269 h 2451662"/>
              <a:gd name="connsiteX514" fmla="*/ 1761566 w 2286002"/>
              <a:gd name="connsiteY514" fmla="*/ 1984123 h 2451662"/>
              <a:gd name="connsiteX515" fmla="*/ 1768978 w 2286002"/>
              <a:gd name="connsiteY515" fmla="*/ 1975784 h 2451662"/>
              <a:gd name="connsiteX516" fmla="*/ 1774537 w 2286002"/>
              <a:gd name="connsiteY516" fmla="*/ 1978563 h 2451662"/>
              <a:gd name="connsiteX517" fmla="*/ 1768978 w 2286002"/>
              <a:gd name="connsiteY517" fmla="*/ 1973931 h 2451662"/>
              <a:gd name="connsiteX518" fmla="*/ 1728729 w 2286002"/>
              <a:gd name="connsiteY518" fmla="*/ 1967445 h 2451662"/>
              <a:gd name="connsiteX519" fmla="*/ 1726727 w 2286002"/>
              <a:gd name="connsiteY519" fmla="*/ 1969446 h 2451662"/>
              <a:gd name="connsiteX520" fmla="*/ 1728729 w 2286002"/>
              <a:gd name="connsiteY520" fmla="*/ 1972448 h 2451662"/>
              <a:gd name="connsiteX521" fmla="*/ 1731731 w 2286002"/>
              <a:gd name="connsiteY521" fmla="*/ 1971447 h 2451662"/>
              <a:gd name="connsiteX522" fmla="*/ 1729729 w 2286002"/>
              <a:gd name="connsiteY522" fmla="*/ 1969446 h 2451662"/>
              <a:gd name="connsiteX523" fmla="*/ 1728729 w 2286002"/>
              <a:gd name="connsiteY523" fmla="*/ 1967445 h 2451662"/>
              <a:gd name="connsiteX524" fmla="*/ 2025878 w 2286002"/>
              <a:gd name="connsiteY524" fmla="*/ 1962441 h 2451662"/>
              <a:gd name="connsiteX525" fmla="*/ 2025878 w 2286002"/>
              <a:gd name="connsiteY525" fmla="*/ 1981412 h 2451662"/>
              <a:gd name="connsiteX526" fmla="*/ 2014086 w 2286002"/>
              <a:gd name="connsiteY526" fmla="*/ 1981412 h 2451662"/>
              <a:gd name="connsiteX527" fmla="*/ 1994131 w 2286002"/>
              <a:gd name="connsiteY527" fmla="*/ 2000384 h 2451662"/>
              <a:gd name="connsiteX528" fmla="*/ 2010458 w 2286002"/>
              <a:gd name="connsiteY528" fmla="*/ 1982316 h 2451662"/>
              <a:gd name="connsiteX529" fmla="*/ 2025878 w 2286002"/>
              <a:gd name="connsiteY529" fmla="*/ 1962441 h 2451662"/>
              <a:gd name="connsiteX530" fmla="*/ 337237 w 2286002"/>
              <a:gd name="connsiteY530" fmla="*/ 1949655 h 2451662"/>
              <a:gd name="connsiteX531" fmla="*/ 351029 w 2286002"/>
              <a:gd name="connsiteY531" fmla="*/ 1966555 h 2451662"/>
              <a:gd name="connsiteX532" fmla="*/ 357465 w 2286002"/>
              <a:gd name="connsiteY532" fmla="*/ 1964776 h 2451662"/>
              <a:gd name="connsiteX533" fmla="*/ 337237 w 2286002"/>
              <a:gd name="connsiteY533" fmla="*/ 1949655 h 2451662"/>
              <a:gd name="connsiteX534" fmla="*/ 268168 w 2286002"/>
              <a:gd name="connsiteY534" fmla="*/ 1946669 h 2451662"/>
              <a:gd name="connsiteX535" fmla="*/ 281719 w 2286002"/>
              <a:gd name="connsiteY535" fmla="*/ 1950293 h 2451662"/>
              <a:gd name="connsiteX536" fmla="*/ 297980 w 2286002"/>
              <a:gd name="connsiteY536" fmla="*/ 1970224 h 2451662"/>
              <a:gd name="connsiteX537" fmla="*/ 284429 w 2286002"/>
              <a:gd name="connsiteY537" fmla="*/ 1966600 h 2451662"/>
              <a:gd name="connsiteX538" fmla="*/ 268168 w 2286002"/>
              <a:gd name="connsiteY538" fmla="*/ 1946669 h 2451662"/>
              <a:gd name="connsiteX539" fmla="*/ 299092 w 2286002"/>
              <a:gd name="connsiteY539" fmla="*/ 1940204 h 2451662"/>
              <a:gd name="connsiteX540" fmla="*/ 326303 w 2286002"/>
              <a:gd name="connsiteY540" fmla="*/ 1973026 h 2451662"/>
              <a:gd name="connsiteX541" fmla="*/ 350794 w 2286002"/>
              <a:gd name="connsiteY541" fmla="*/ 2008584 h 2451662"/>
              <a:gd name="connsiteX542" fmla="*/ 337188 w 2286002"/>
              <a:gd name="connsiteY542" fmla="*/ 1978496 h 2451662"/>
              <a:gd name="connsiteX543" fmla="*/ 299092 w 2286002"/>
              <a:gd name="connsiteY543" fmla="*/ 1940204 h 2451662"/>
              <a:gd name="connsiteX544" fmla="*/ 318286 w 2286002"/>
              <a:gd name="connsiteY544" fmla="*/ 1932421 h 2451662"/>
              <a:gd name="connsiteX545" fmla="*/ 330078 w 2286002"/>
              <a:gd name="connsiteY545" fmla="*/ 1948543 h 2451662"/>
              <a:gd name="connsiteX546" fmla="*/ 323728 w 2286002"/>
              <a:gd name="connsiteY546" fmla="*/ 1932421 h 2451662"/>
              <a:gd name="connsiteX547" fmla="*/ 318286 w 2286002"/>
              <a:gd name="connsiteY547" fmla="*/ 1932421 h 2451662"/>
              <a:gd name="connsiteX548" fmla="*/ 267404 w 2286002"/>
              <a:gd name="connsiteY548" fmla="*/ 1892950 h 2451662"/>
              <a:gd name="connsiteX549" fmla="*/ 275518 w 2286002"/>
              <a:gd name="connsiteY549" fmla="*/ 1914759 h 2451662"/>
              <a:gd name="connsiteX550" fmla="*/ 295351 w 2286002"/>
              <a:gd name="connsiteY550" fmla="*/ 1940204 h 2451662"/>
              <a:gd name="connsiteX551" fmla="*/ 300760 w 2286002"/>
              <a:gd name="connsiteY551" fmla="*/ 1934752 h 2451662"/>
              <a:gd name="connsiteX552" fmla="*/ 267404 w 2286002"/>
              <a:gd name="connsiteY552" fmla="*/ 1892950 h 2451662"/>
              <a:gd name="connsiteX553" fmla="*/ 1880417 w 2286002"/>
              <a:gd name="connsiteY553" fmla="*/ 1882953 h 2451662"/>
              <a:gd name="connsiteX554" fmla="*/ 1876218 w 2286002"/>
              <a:gd name="connsiteY554" fmla="*/ 1883293 h 2451662"/>
              <a:gd name="connsiteX555" fmla="*/ 1876218 w 2286002"/>
              <a:gd name="connsiteY555" fmla="*/ 1884199 h 2451662"/>
              <a:gd name="connsiteX556" fmla="*/ 1874401 w 2286002"/>
              <a:gd name="connsiteY556" fmla="*/ 1885106 h 2451662"/>
              <a:gd name="connsiteX557" fmla="*/ 1874401 w 2286002"/>
              <a:gd name="connsiteY557" fmla="*/ 1886012 h 2451662"/>
              <a:gd name="connsiteX558" fmla="*/ 1873493 w 2286002"/>
              <a:gd name="connsiteY558" fmla="*/ 1889638 h 2451662"/>
              <a:gd name="connsiteX559" fmla="*/ 1889838 w 2286002"/>
              <a:gd name="connsiteY559" fmla="*/ 1922269 h 2451662"/>
              <a:gd name="connsiteX560" fmla="*/ 1896194 w 2286002"/>
              <a:gd name="connsiteY560" fmla="*/ 1923175 h 2451662"/>
              <a:gd name="connsiteX561" fmla="*/ 1899826 w 2286002"/>
              <a:gd name="connsiteY561" fmla="*/ 1919550 h 2451662"/>
              <a:gd name="connsiteX562" fmla="*/ 1882574 w 2286002"/>
              <a:gd name="connsiteY562" fmla="*/ 1883293 h 2451662"/>
              <a:gd name="connsiteX563" fmla="*/ 1880417 w 2286002"/>
              <a:gd name="connsiteY563" fmla="*/ 1882953 h 2451662"/>
              <a:gd name="connsiteX564" fmla="*/ 1892914 w 2286002"/>
              <a:gd name="connsiteY564" fmla="*/ 1868952 h 2451662"/>
              <a:gd name="connsiteX565" fmla="*/ 1889060 w 2286002"/>
              <a:gd name="connsiteY565" fmla="*/ 1870342 h 2451662"/>
              <a:gd name="connsiteX566" fmla="*/ 1890874 w 2286002"/>
              <a:gd name="connsiteY566" fmla="*/ 1875901 h 2451662"/>
              <a:gd name="connsiteX567" fmla="*/ 1900851 w 2286002"/>
              <a:gd name="connsiteY567" fmla="*/ 1882387 h 2451662"/>
              <a:gd name="connsiteX568" fmla="*/ 1901758 w 2286002"/>
              <a:gd name="connsiteY568" fmla="*/ 1883313 h 2451662"/>
              <a:gd name="connsiteX569" fmla="*/ 1906294 w 2286002"/>
              <a:gd name="connsiteY569" fmla="*/ 1887947 h 2451662"/>
              <a:gd name="connsiteX570" fmla="*/ 1906294 w 2286002"/>
              <a:gd name="connsiteY570" fmla="*/ 1885167 h 2451662"/>
              <a:gd name="connsiteX571" fmla="*/ 1901758 w 2286002"/>
              <a:gd name="connsiteY571" fmla="*/ 1883313 h 2451662"/>
              <a:gd name="connsiteX572" fmla="*/ 1901758 w 2286002"/>
              <a:gd name="connsiteY572" fmla="*/ 1882387 h 2451662"/>
              <a:gd name="connsiteX573" fmla="*/ 1900851 w 2286002"/>
              <a:gd name="connsiteY573" fmla="*/ 1882387 h 2451662"/>
              <a:gd name="connsiteX574" fmla="*/ 1898130 w 2286002"/>
              <a:gd name="connsiteY574" fmla="*/ 1870342 h 2451662"/>
              <a:gd name="connsiteX575" fmla="*/ 1892914 w 2286002"/>
              <a:gd name="connsiteY575" fmla="*/ 1868952 h 2451662"/>
              <a:gd name="connsiteX576" fmla="*/ 1915189 w 2286002"/>
              <a:gd name="connsiteY576" fmla="*/ 1862373 h 2451662"/>
              <a:gd name="connsiteX577" fmla="*/ 1909629 w 2286002"/>
              <a:gd name="connsiteY577" fmla="*/ 1865153 h 2451662"/>
              <a:gd name="connsiteX578" fmla="*/ 1915189 w 2286002"/>
              <a:gd name="connsiteY578" fmla="*/ 1867933 h 2451662"/>
              <a:gd name="connsiteX579" fmla="*/ 1920748 w 2286002"/>
              <a:gd name="connsiteY579" fmla="*/ 1865153 h 2451662"/>
              <a:gd name="connsiteX580" fmla="*/ 1915189 w 2286002"/>
              <a:gd name="connsiteY580" fmla="*/ 1862373 h 2451662"/>
              <a:gd name="connsiteX581" fmla="*/ 205655 w 2286002"/>
              <a:gd name="connsiteY581" fmla="*/ 1848475 h 2451662"/>
              <a:gd name="connsiteX582" fmla="*/ 215702 w 2286002"/>
              <a:gd name="connsiteY582" fmla="*/ 1863030 h 2451662"/>
              <a:gd name="connsiteX583" fmla="*/ 203829 w 2286002"/>
              <a:gd name="connsiteY583" fmla="*/ 1856662 h 2451662"/>
              <a:gd name="connsiteX584" fmla="*/ 211135 w 2286002"/>
              <a:gd name="connsiteY584" fmla="*/ 1862121 h 2451662"/>
              <a:gd name="connsiteX585" fmla="*/ 205655 w 2286002"/>
              <a:gd name="connsiteY585" fmla="*/ 1848475 h 2451662"/>
              <a:gd name="connsiteX586" fmla="*/ 1947988 w 2286002"/>
              <a:gd name="connsiteY586" fmla="*/ 1835133 h 2451662"/>
              <a:gd name="connsiteX587" fmla="*/ 1943422 w 2286002"/>
              <a:gd name="connsiteY587" fmla="*/ 1839668 h 2451662"/>
              <a:gd name="connsiteX588" fmla="*/ 1942509 w 2286002"/>
              <a:gd name="connsiteY588" fmla="*/ 1840575 h 2451662"/>
              <a:gd name="connsiteX589" fmla="*/ 1936115 w 2286002"/>
              <a:gd name="connsiteY589" fmla="*/ 1848739 h 2451662"/>
              <a:gd name="connsiteX590" fmla="*/ 1939769 w 2286002"/>
              <a:gd name="connsiteY590" fmla="*/ 1852367 h 2451662"/>
              <a:gd name="connsiteX591" fmla="*/ 1942509 w 2286002"/>
              <a:gd name="connsiteY591" fmla="*/ 1850553 h 2451662"/>
              <a:gd name="connsiteX592" fmla="*/ 1942509 w 2286002"/>
              <a:gd name="connsiteY592" fmla="*/ 1840575 h 2451662"/>
              <a:gd name="connsiteX593" fmla="*/ 1943422 w 2286002"/>
              <a:gd name="connsiteY593" fmla="*/ 1840575 h 2451662"/>
              <a:gd name="connsiteX594" fmla="*/ 1943422 w 2286002"/>
              <a:gd name="connsiteY594" fmla="*/ 1839668 h 2451662"/>
              <a:gd name="connsiteX595" fmla="*/ 1947988 w 2286002"/>
              <a:gd name="connsiteY595" fmla="*/ 1837854 h 2451662"/>
              <a:gd name="connsiteX596" fmla="*/ 1947988 w 2286002"/>
              <a:gd name="connsiteY596" fmla="*/ 1835133 h 2451662"/>
              <a:gd name="connsiteX597" fmla="*/ 180157 w 2286002"/>
              <a:gd name="connsiteY597" fmla="*/ 1808352 h 2451662"/>
              <a:gd name="connsiteX598" fmla="*/ 187350 w 2286002"/>
              <a:gd name="connsiteY598" fmla="*/ 1816231 h 2451662"/>
              <a:gd name="connsiteX599" fmla="*/ 176390 w 2286002"/>
              <a:gd name="connsiteY599" fmla="*/ 1812468 h 2451662"/>
              <a:gd name="connsiteX600" fmla="*/ 180157 w 2286002"/>
              <a:gd name="connsiteY600" fmla="*/ 1808352 h 2451662"/>
              <a:gd name="connsiteX601" fmla="*/ 148435 w 2286002"/>
              <a:gd name="connsiteY601" fmla="*/ 1764842 h 2451662"/>
              <a:gd name="connsiteX602" fmla="*/ 146211 w 2286002"/>
              <a:gd name="connsiteY602" fmla="*/ 1766074 h 2451662"/>
              <a:gd name="connsiteX603" fmla="*/ 158151 w 2286002"/>
              <a:gd name="connsiteY603" fmla="*/ 1782381 h 2451662"/>
              <a:gd name="connsiteX604" fmla="*/ 164580 w 2286002"/>
              <a:gd name="connsiteY604" fmla="*/ 1785099 h 2451662"/>
              <a:gd name="connsiteX605" fmla="*/ 159988 w 2286002"/>
              <a:gd name="connsiteY605" fmla="*/ 1771509 h 2451662"/>
              <a:gd name="connsiteX606" fmla="*/ 156314 w 2286002"/>
              <a:gd name="connsiteY606" fmla="*/ 1776945 h 2451662"/>
              <a:gd name="connsiteX607" fmla="*/ 148435 w 2286002"/>
              <a:gd name="connsiteY607" fmla="*/ 1764842 h 2451662"/>
              <a:gd name="connsiteX608" fmla="*/ 2100685 w 2286002"/>
              <a:gd name="connsiteY608" fmla="*/ 1757858 h 2451662"/>
              <a:gd name="connsiteX609" fmla="*/ 2102538 w 2286002"/>
              <a:gd name="connsiteY609" fmla="*/ 1760637 h 2451662"/>
              <a:gd name="connsiteX610" fmla="*/ 2101611 w 2286002"/>
              <a:gd name="connsiteY610" fmla="*/ 1768977 h 2451662"/>
              <a:gd name="connsiteX611" fmla="*/ 2096978 w 2286002"/>
              <a:gd name="connsiteY611" fmla="*/ 1766197 h 2451662"/>
              <a:gd name="connsiteX612" fmla="*/ 2100685 w 2286002"/>
              <a:gd name="connsiteY612" fmla="*/ 1757858 h 2451662"/>
              <a:gd name="connsiteX613" fmla="*/ 1966970 w 2286002"/>
              <a:gd name="connsiteY613" fmla="*/ 1750631 h 2451662"/>
              <a:gd name="connsiteX614" fmla="*/ 1964111 w 2286002"/>
              <a:gd name="connsiteY614" fmla="*/ 1756190 h 2451662"/>
              <a:gd name="connsiteX615" fmla="*/ 1968876 w 2286002"/>
              <a:gd name="connsiteY615" fmla="*/ 1760823 h 2451662"/>
              <a:gd name="connsiteX616" fmla="*/ 1970782 w 2286002"/>
              <a:gd name="connsiteY616" fmla="*/ 1756190 h 2451662"/>
              <a:gd name="connsiteX617" fmla="*/ 1968876 w 2286002"/>
              <a:gd name="connsiteY617" fmla="*/ 1753411 h 2451662"/>
              <a:gd name="connsiteX618" fmla="*/ 1966970 w 2286002"/>
              <a:gd name="connsiteY618" fmla="*/ 1750631 h 2451662"/>
              <a:gd name="connsiteX619" fmla="*/ 2038566 w 2286002"/>
              <a:gd name="connsiteY619" fmla="*/ 1737786 h 2451662"/>
              <a:gd name="connsiteX620" fmla="*/ 2045872 w 2286002"/>
              <a:gd name="connsiteY620" fmla="*/ 1745042 h 2451662"/>
              <a:gd name="connsiteX621" fmla="*/ 2047699 w 2286002"/>
              <a:gd name="connsiteY621" fmla="*/ 1765904 h 2451662"/>
              <a:gd name="connsiteX622" fmla="*/ 2044959 w 2286002"/>
              <a:gd name="connsiteY622" fmla="*/ 1769533 h 2451662"/>
              <a:gd name="connsiteX623" fmla="*/ 2037653 w 2286002"/>
              <a:gd name="connsiteY623" fmla="*/ 1764997 h 2451662"/>
              <a:gd name="connsiteX624" fmla="*/ 2031260 w 2286002"/>
              <a:gd name="connsiteY624" fmla="*/ 1741414 h 2451662"/>
              <a:gd name="connsiteX625" fmla="*/ 2038566 w 2286002"/>
              <a:gd name="connsiteY625" fmla="*/ 1737786 h 2451662"/>
              <a:gd name="connsiteX626" fmla="*/ 133778 w 2286002"/>
              <a:gd name="connsiteY626" fmla="*/ 1733397 h 2451662"/>
              <a:gd name="connsiteX627" fmla="*/ 141965 w 2286002"/>
              <a:gd name="connsiteY627" fmla="*/ 1751743 h 2451662"/>
              <a:gd name="connsiteX628" fmla="*/ 133778 w 2286002"/>
              <a:gd name="connsiteY628" fmla="*/ 1733397 h 2451662"/>
              <a:gd name="connsiteX629" fmla="*/ 2129682 w 2286002"/>
              <a:gd name="connsiteY629" fmla="*/ 1721514 h 2451662"/>
              <a:gd name="connsiteX630" fmla="*/ 2138867 w 2286002"/>
              <a:gd name="connsiteY630" fmla="*/ 1728741 h 2451662"/>
              <a:gd name="connsiteX631" fmla="*/ 2132438 w 2286002"/>
              <a:gd name="connsiteY631" fmla="*/ 1741389 h 2451662"/>
              <a:gd name="connsiteX632" fmla="*/ 2119578 w 2286002"/>
              <a:gd name="connsiteY632" fmla="*/ 1733258 h 2451662"/>
              <a:gd name="connsiteX633" fmla="*/ 2129682 w 2286002"/>
              <a:gd name="connsiteY633" fmla="*/ 1721514 h 2451662"/>
              <a:gd name="connsiteX634" fmla="*/ 2066217 w 2286002"/>
              <a:gd name="connsiteY634" fmla="*/ 1695038 h 2451662"/>
              <a:gd name="connsiteX635" fmla="*/ 2068070 w 2286002"/>
              <a:gd name="connsiteY635" fmla="*/ 1697754 h 2451662"/>
              <a:gd name="connsiteX636" fmla="*/ 2068070 w 2286002"/>
              <a:gd name="connsiteY636" fmla="*/ 1724010 h 2451662"/>
              <a:gd name="connsiteX637" fmla="*/ 2066217 w 2286002"/>
              <a:gd name="connsiteY637" fmla="*/ 1726726 h 2451662"/>
              <a:gd name="connsiteX638" fmla="*/ 2063437 w 2286002"/>
              <a:gd name="connsiteY638" fmla="*/ 1724915 h 2451662"/>
              <a:gd name="connsiteX639" fmla="*/ 2059731 w 2286002"/>
              <a:gd name="connsiteY639" fmla="*/ 1705902 h 2451662"/>
              <a:gd name="connsiteX640" fmla="*/ 2063437 w 2286002"/>
              <a:gd name="connsiteY640" fmla="*/ 1696848 h 2451662"/>
              <a:gd name="connsiteX641" fmla="*/ 2066217 w 2286002"/>
              <a:gd name="connsiteY641" fmla="*/ 1695038 h 2451662"/>
              <a:gd name="connsiteX642" fmla="*/ 141763 w 2286002"/>
              <a:gd name="connsiteY642" fmla="*/ 1688922 h 2451662"/>
              <a:gd name="connsiteX643" fmla="*/ 159883 w 2286002"/>
              <a:gd name="connsiteY643" fmla="*/ 1733397 h 2451662"/>
              <a:gd name="connsiteX644" fmla="*/ 166224 w 2286002"/>
              <a:gd name="connsiteY644" fmla="*/ 1727043 h 2451662"/>
              <a:gd name="connsiteX645" fmla="*/ 153541 w 2286002"/>
              <a:gd name="connsiteY645" fmla="*/ 1714336 h 2451662"/>
              <a:gd name="connsiteX646" fmla="*/ 141763 w 2286002"/>
              <a:gd name="connsiteY646" fmla="*/ 1688922 h 2451662"/>
              <a:gd name="connsiteX647" fmla="*/ 135648 w 2286002"/>
              <a:gd name="connsiteY647" fmla="*/ 1672403 h 2451662"/>
              <a:gd name="connsiteX648" fmla="*/ 145548 w 2286002"/>
              <a:gd name="connsiteY648" fmla="*/ 1693410 h 2451662"/>
              <a:gd name="connsiteX649" fmla="*/ 148249 w 2286002"/>
              <a:gd name="connsiteY649" fmla="*/ 1682450 h 2451662"/>
              <a:gd name="connsiteX650" fmla="*/ 135648 w 2286002"/>
              <a:gd name="connsiteY650" fmla="*/ 1672403 h 2451662"/>
              <a:gd name="connsiteX651" fmla="*/ 2165087 w 2286002"/>
              <a:gd name="connsiteY651" fmla="*/ 1658700 h 2451662"/>
              <a:gd name="connsiteX652" fmla="*/ 2171473 w 2286002"/>
              <a:gd name="connsiteY652" fmla="*/ 1660519 h 2451662"/>
              <a:gd name="connsiteX653" fmla="*/ 2169649 w 2286002"/>
              <a:gd name="connsiteY653" fmla="*/ 1665977 h 2451662"/>
              <a:gd name="connsiteX654" fmla="*/ 2159614 w 2286002"/>
              <a:gd name="connsiteY654" fmla="*/ 1689630 h 2451662"/>
              <a:gd name="connsiteX655" fmla="*/ 2159614 w 2286002"/>
              <a:gd name="connsiteY655" fmla="*/ 1703275 h 2451662"/>
              <a:gd name="connsiteX656" fmla="*/ 2155052 w 2286002"/>
              <a:gd name="connsiteY656" fmla="*/ 1706914 h 2451662"/>
              <a:gd name="connsiteX657" fmla="*/ 2140455 w 2286002"/>
              <a:gd name="connsiteY657" fmla="*/ 1689630 h 2451662"/>
              <a:gd name="connsiteX658" fmla="*/ 2146841 w 2286002"/>
              <a:gd name="connsiteY658" fmla="*/ 1670526 h 2451662"/>
              <a:gd name="connsiteX659" fmla="*/ 2165087 w 2286002"/>
              <a:gd name="connsiteY659" fmla="*/ 1658700 h 2451662"/>
              <a:gd name="connsiteX660" fmla="*/ 2100333 w 2286002"/>
              <a:gd name="connsiteY660" fmla="*/ 1637142 h 2451662"/>
              <a:gd name="connsiteX661" fmla="*/ 2111564 w 2286002"/>
              <a:gd name="connsiteY661" fmla="*/ 1637882 h 2451662"/>
              <a:gd name="connsiteX662" fmla="*/ 2117057 w 2286002"/>
              <a:gd name="connsiteY662" fmla="*/ 1641524 h 2451662"/>
              <a:gd name="connsiteX663" fmla="*/ 2118889 w 2286002"/>
              <a:gd name="connsiteY663" fmla="*/ 1655183 h 2451662"/>
              <a:gd name="connsiteX664" fmla="*/ 2108817 w 2286002"/>
              <a:gd name="connsiteY664" fmla="*/ 1684321 h 2451662"/>
              <a:gd name="connsiteX665" fmla="*/ 2102407 w 2286002"/>
              <a:gd name="connsiteY665" fmla="*/ 1685232 h 2451662"/>
              <a:gd name="connsiteX666" fmla="*/ 2077684 w 2286002"/>
              <a:gd name="connsiteY666" fmla="*/ 1662468 h 2451662"/>
              <a:gd name="connsiteX667" fmla="*/ 2076769 w 2286002"/>
              <a:gd name="connsiteY667" fmla="*/ 1656093 h 2451662"/>
              <a:gd name="connsiteX668" fmla="*/ 2100333 w 2286002"/>
              <a:gd name="connsiteY668" fmla="*/ 1637142 h 2451662"/>
              <a:gd name="connsiteX669" fmla="*/ 130158 w 2286002"/>
              <a:gd name="connsiteY669" fmla="*/ 1632217 h 2451662"/>
              <a:gd name="connsiteX670" fmla="*/ 131965 w 2286002"/>
              <a:gd name="connsiteY670" fmla="*/ 1646116 h 2451662"/>
              <a:gd name="connsiteX671" fmla="*/ 130158 w 2286002"/>
              <a:gd name="connsiteY671" fmla="*/ 1632217 h 2451662"/>
              <a:gd name="connsiteX672" fmla="*/ 2106874 w 2286002"/>
              <a:gd name="connsiteY672" fmla="*/ 1611648 h 2451662"/>
              <a:gd name="connsiteX673" fmla="*/ 2116659 w 2286002"/>
              <a:gd name="connsiteY673" fmla="*/ 1626161 h 2451662"/>
              <a:gd name="connsiteX674" fmla="*/ 2114880 w 2286002"/>
              <a:gd name="connsiteY674" fmla="*/ 1628882 h 2451662"/>
              <a:gd name="connsiteX675" fmla="*/ 2104206 w 2286002"/>
              <a:gd name="connsiteY675" fmla="*/ 1613462 h 2451662"/>
              <a:gd name="connsiteX676" fmla="*/ 2106874 w 2286002"/>
              <a:gd name="connsiteY676" fmla="*/ 1611648 h 2451662"/>
              <a:gd name="connsiteX677" fmla="*/ 92730 w 2286002"/>
              <a:gd name="connsiteY677" fmla="*/ 1591753 h 2451662"/>
              <a:gd name="connsiteX678" fmla="*/ 98956 w 2286002"/>
              <a:gd name="connsiteY678" fmla="*/ 1609623 h 2451662"/>
              <a:gd name="connsiteX679" fmla="*/ 92730 w 2286002"/>
              <a:gd name="connsiteY679" fmla="*/ 1591753 h 2451662"/>
              <a:gd name="connsiteX680" fmla="*/ 128374 w 2286002"/>
              <a:gd name="connsiteY680" fmla="*/ 1584963 h 2451662"/>
              <a:gd name="connsiteX681" fmla="*/ 134536 w 2286002"/>
              <a:gd name="connsiteY681" fmla="*/ 1607200 h 2451662"/>
              <a:gd name="connsiteX682" fmla="*/ 128374 w 2286002"/>
              <a:gd name="connsiteY682" fmla="*/ 1584963 h 2451662"/>
              <a:gd name="connsiteX683" fmla="*/ 74495 w 2286002"/>
              <a:gd name="connsiteY683" fmla="*/ 1569953 h 2451662"/>
              <a:gd name="connsiteX684" fmla="*/ 91729 w 2286002"/>
              <a:gd name="connsiteY684" fmla="*/ 1585418 h 2451662"/>
              <a:gd name="connsiteX685" fmla="*/ 74495 w 2286002"/>
              <a:gd name="connsiteY685" fmla="*/ 1569953 h 2451662"/>
              <a:gd name="connsiteX686" fmla="*/ 2183214 w 2286002"/>
              <a:gd name="connsiteY686" fmla="*/ 1563631 h 2451662"/>
              <a:gd name="connsiteX687" fmla="*/ 2187792 w 2286002"/>
              <a:gd name="connsiteY687" fmla="*/ 1566347 h 2451662"/>
              <a:gd name="connsiteX688" fmla="*/ 2187792 w 2286002"/>
              <a:gd name="connsiteY688" fmla="*/ 1576306 h 2451662"/>
              <a:gd name="connsiteX689" fmla="*/ 2186876 w 2286002"/>
              <a:gd name="connsiteY689" fmla="*/ 1589887 h 2451662"/>
              <a:gd name="connsiteX690" fmla="*/ 2183214 w 2286002"/>
              <a:gd name="connsiteY690" fmla="*/ 1593509 h 2451662"/>
              <a:gd name="connsiteX691" fmla="*/ 2174057 w 2286002"/>
              <a:gd name="connsiteY691" fmla="*/ 1576306 h 2451662"/>
              <a:gd name="connsiteX692" fmla="*/ 2183214 w 2286002"/>
              <a:gd name="connsiteY692" fmla="*/ 1563631 h 2451662"/>
              <a:gd name="connsiteX693" fmla="*/ 117232 w 2286002"/>
              <a:gd name="connsiteY693" fmla="*/ 1562726 h 2451662"/>
              <a:gd name="connsiteX694" fmla="*/ 112716 w 2286002"/>
              <a:gd name="connsiteY694" fmla="*/ 1567253 h 2451662"/>
              <a:gd name="connsiteX695" fmla="*/ 119943 w 2286002"/>
              <a:gd name="connsiteY695" fmla="*/ 1594414 h 2451662"/>
              <a:gd name="connsiteX696" fmla="*/ 117232 w 2286002"/>
              <a:gd name="connsiteY696" fmla="*/ 1562726 h 2451662"/>
              <a:gd name="connsiteX697" fmla="*/ 120082 w 2286002"/>
              <a:gd name="connsiteY697" fmla="*/ 1547160 h 2451662"/>
              <a:gd name="connsiteX698" fmla="*/ 122750 w 2286002"/>
              <a:gd name="connsiteY698" fmla="*/ 1567173 h 2451662"/>
              <a:gd name="connsiteX699" fmla="*/ 120082 w 2286002"/>
              <a:gd name="connsiteY699" fmla="*/ 1547160 h 2451662"/>
              <a:gd name="connsiteX700" fmla="*/ 111866 w 2286002"/>
              <a:gd name="connsiteY700" fmla="*/ 1481560 h 2451662"/>
              <a:gd name="connsiteX701" fmla="*/ 113596 w 2286002"/>
              <a:gd name="connsiteY701" fmla="*/ 1495458 h 2451662"/>
              <a:gd name="connsiteX702" fmla="*/ 116190 w 2286002"/>
              <a:gd name="connsiteY702" fmla="*/ 1489899 h 2451662"/>
              <a:gd name="connsiteX703" fmla="*/ 112731 w 2286002"/>
              <a:gd name="connsiteY703" fmla="*/ 1482486 h 2451662"/>
              <a:gd name="connsiteX704" fmla="*/ 111866 w 2286002"/>
              <a:gd name="connsiteY704" fmla="*/ 1481560 h 2451662"/>
              <a:gd name="connsiteX705" fmla="*/ 107295 w 2286002"/>
              <a:gd name="connsiteY705" fmla="*/ 1468217 h 2451662"/>
              <a:gd name="connsiteX706" fmla="*/ 105627 w 2286002"/>
              <a:gd name="connsiteY706" fmla="*/ 1469144 h 2451662"/>
              <a:gd name="connsiteX707" fmla="*/ 108963 w 2286002"/>
              <a:gd name="connsiteY707" fmla="*/ 1472850 h 2451662"/>
              <a:gd name="connsiteX708" fmla="*/ 107295 w 2286002"/>
              <a:gd name="connsiteY708" fmla="*/ 1468217 h 2451662"/>
              <a:gd name="connsiteX709" fmla="*/ 88406 w 2286002"/>
              <a:gd name="connsiteY709" fmla="*/ 1413470 h 2451662"/>
              <a:gd name="connsiteX710" fmla="*/ 97456 w 2286002"/>
              <a:gd name="connsiteY710" fmla="*/ 1436192 h 2451662"/>
              <a:gd name="connsiteX711" fmla="*/ 96551 w 2286002"/>
              <a:gd name="connsiteY711" fmla="*/ 1448007 h 2451662"/>
              <a:gd name="connsiteX712" fmla="*/ 88406 w 2286002"/>
              <a:gd name="connsiteY712" fmla="*/ 1413470 h 2451662"/>
              <a:gd name="connsiteX713" fmla="*/ 84786 w 2286002"/>
              <a:gd name="connsiteY713" fmla="*/ 1399837 h 2451662"/>
              <a:gd name="connsiteX714" fmla="*/ 85558 w 2286002"/>
              <a:gd name="connsiteY714" fmla="*/ 1400252 h 2451662"/>
              <a:gd name="connsiteX715" fmla="*/ 82411 w 2286002"/>
              <a:gd name="connsiteY715" fmla="*/ 1410062 h 2451662"/>
              <a:gd name="connsiteX716" fmla="*/ 83881 w 2286002"/>
              <a:gd name="connsiteY716" fmla="*/ 1421650 h 2451662"/>
              <a:gd name="connsiteX717" fmla="*/ 87501 w 2286002"/>
              <a:gd name="connsiteY717" fmla="*/ 1444371 h 2451662"/>
              <a:gd name="connsiteX718" fmla="*/ 95646 w 2286002"/>
              <a:gd name="connsiteY718" fmla="*/ 1450733 h 2451662"/>
              <a:gd name="connsiteX719" fmla="*/ 98362 w 2286002"/>
              <a:gd name="connsiteY719" fmla="*/ 1487087 h 2451662"/>
              <a:gd name="connsiteX720" fmla="*/ 99266 w 2286002"/>
              <a:gd name="connsiteY720" fmla="*/ 1472546 h 2451662"/>
              <a:gd name="connsiteX721" fmla="*/ 102886 w 2286002"/>
              <a:gd name="connsiteY721" fmla="*/ 1523442 h 2451662"/>
              <a:gd name="connsiteX722" fmla="*/ 109221 w 2286002"/>
              <a:gd name="connsiteY722" fmla="*/ 1530713 h 2451662"/>
              <a:gd name="connsiteX723" fmla="*/ 111032 w 2286002"/>
              <a:gd name="connsiteY723" fmla="*/ 1561614 h 2451662"/>
              <a:gd name="connsiteX724" fmla="*/ 118271 w 2286002"/>
              <a:gd name="connsiteY724" fmla="*/ 1556161 h 2451662"/>
              <a:gd name="connsiteX725" fmla="*/ 113747 w 2286002"/>
              <a:gd name="connsiteY725" fmla="*/ 1540710 h 2451662"/>
              <a:gd name="connsiteX726" fmla="*/ 120082 w 2286002"/>
              <a:gd name="connsiteY726" fmla="*/ 1529804 h 2451662"/>
              <a:gd name="connsiteX727" fmla="*/ 114651 w 2286002"/>
              <a:gd name="connsiteY727" fmla="*/ 1528895 h 2451662"/>
              <a:gd name="connsiteX728" fmla="*/ 101981 w 2286002"/>
              <a:gd name="connsiteY728" fmla="*/ 1464366 h 2451662"/>
              <a:gd name="connsiteX729" fmla="*/ 97456 w 2286002"/>
              <a:gd name="connsiteY729" fmla="*/ 1465275 h 2451662"/>
              <a:gd name="connsiteX730" fmla="*/ 99266 w 2286002"/>
              <a:gd name="connsiteY730" fmla="*/ 1456186 h 2451662"/>
              <a:gd name="connsiteX731" fmla="*/ 103791 w 2286002"/>
              <a:gd name="connsiteY731" fmla="*/ 1455278 h 2451662"/>
              <a:gd name="connsiteX732" fmla="*/ 97456 w 2286002"/>
              <a:gd name="connsiteY732" fmla="*/ 1436192 h 2451662"/>
              <a:gd name="connsiteX733" fmla="*/ 97456 w 2286002"/>
              <a:gd name="connsiteY733" fmla="*/ 1434374 h 2451662"/>
              <a:gd name="connsiteX734" fmla="*/ 91121 w 2286002"/>
              <a:gd name="connsiteY734" fmla="*/ 1402564 h 2451662"/>
              <a:gd name="connsiteX735" fmla="*/ 87954 w 2286002"/>
              <a:gd name="connsiteY735" fmla="*/ 1401541 h 2451662"/>
              <a:gd name="connsiteX736" fmla="*/ 85558 w 2286002"/>
              <a:gd name="connsiteY736" fmla="*/ 1400252 h 2451662"/>
              <a:gd name="connsiteX737" fmla="*/ 85691 w 2286002"/>
              <a:gd name="connsiteY737" fmla="*/ 1399837 h 2451662"/>
              <a:gd name="connsiteX738" fmla="*/ 84786 w 2286002"/>
              <a:gd name="connsiteY738" fmla="*/ 1399837 h 2451662"/>
              <a:gd name="connsiteX739" fmla="*/ 72827 w 2286002"/>
              <a:gd name="connsiteY739" fmla="*/ 1349248 h 2451662"/>
              <a:gd name="connsiteX740" fmla="*/ 75607 w 2286002"/>
              <a:gd name="connsiteY740" fmla="*/ 1357031 h 2451662"/>
              <a:gd name="connsiteX741" fmla="*/ 75607 w 2286002"/>
              <a:gd name="connsiteY741" fmla="*/ 1350977 h 2451662"/>
              <a:gd name="connsiteX742" fmla="*/ 72827 w 2286002"/>
              <a:gd name="connsiteY742" fmla="*/ 1349248 h 2451662"/>
              <a:gd name="connsiteX743" fmla="*/ 66712 w 2286002"/>
              <a:gd name="connsiteY743" fmla="*/ 1313668 h 2451662"/>
              <a:gd name="connsiteX744" fmla="*/ 68491 w 2286002"/>
              <a:gd name="connsiteY744" fmla="*/ 1339241 h 2451662"/>
              <a:gd name="connsiteX745" fmla="*/ 70270 w 2286002"/>
              <a:gd name="connsiteY745" fmla="*/ 1339241 h 2451662"/>
              <a:gd name="connsiteX746" fmla="*/ 71160 w 2286002"/>
              <a:gd name="connsiteY746" fmla="*/ 1326454 h 2451662"/>
              <a:gd name="connsiteX747" fmla="*/ 66712 w 2286002"/>
              <a:gd name="connsiteY747" fmla="*/ 1313668 h 2451662"/>
              <a:gd name="connsiteX748" fmla="*/ 64674 w 2286002"/>
              <a:gd name="connsiteY748" fmla="*/ 1271973 h 2451662"/>
              <a:gd name="connsiteX749" fmla="*/ 62033 w 2286002"/>
              <a:gd name="connsiteY749" fmla="*/ 1286342 h 2451662"/>
              <a:gd name="connsiteX750" fmla="*/ 69075 w 2286002"/>
              <a:gd name="connsiteY750" fmla="*/ 1306997 h 2451662"/>
              <a:gd name="connsiteX751" fmla="*/ 70835 w 2286002"/>
              <a:gd name="connsiteY751" fmla="*/ 1299812 h 2451662"/>
              <a:gd name="connsiteX752" fmla="*/ 68195 w 2286002"/>
              <a:gd name="connsiteY752" fmla="*/ 1282749 h 2451662"/>
              <a:gd name="connsiteX753" fmla="*/ 65554 w 2286002"/>
              <a:gd name="connsiteY753" fmla="*/ 1288138 h 2451662"/>
              <a:gd name="connsiteX754" fmla="*/ 66434 w 2286002"/>
              <a:gd name="connsiteY754" fmla="*/ 1278259 h 2451662"/>
              <a:gd name="connsiteX755" fmla="*/ 65554 w 2286002"/>
              <a:gd name="connsiteY755" fmla="*/ 1277361 h 2451662"/>
              <a:gd name="connsiteX756" fmla="*/ 66434 w 2286002"/>
              <a:gd name="connsiteY756" fmla="*/ 1274667 h 2451662"/>
              <a:gd name="connsiteX757" fmla="*/ 64674 w 2286002"/>
              <a:gd name="connsiteY757" fmla="*/ 1271973 h 2451662"/>
              <a:gd name="connsiteX758" fmla="*/ 65472 w 2286002"/>
              <a:gd name="connsiteY758" fmla="*/ 1199148 h 2451662"/>
              <a:gd name="connsiteX759" fmla="*/ 65472 w 2286002"/>
              <a:gd name="connsiteY759" fmla="*/ 1212724 h 2451662"/>
              <a:gd name="connsiteX760" fmla="*/ 63590 w 2286002"/>
              <a:gd name="connsiteY760" fmla="*/ 1241689 h 2451662"/>
              <a:gd name="connsiteX761" fmla="*/ 68295 w 2286002"/>
              <a:gd name="connsiteY761" fmla="*/ 1247120 h 2451662"/>
              <a:gd name="connsiteX762" fmla="*/ 61709 w 2286002"/>
              <a:gd name="connsiteY762" fmla="*/ 1249836 h 2451662"/>
              <a:gd name="connsiteX763" fmla="*/ 67354 w 2286002"/>
              <a:gd name="connsiteY763" fmla="*/ 1269750 h 2451662"/>
              <a:gd name="connsiteX764" fmla="*/ 72058 w 2286002"/>
              <a:gd name="connsiteY764" fmla="*/ 1221775 h 2451662"/>
              <a:gd name="connsiteX765" fmla="*/ 73939 w 2286002"/>
              <a:gd name="connsiteY765" fmla="*/ 1209106 h 2451662"/>
              <a:gd name="connsiteX766" fmla="*/ 72998 w 2286002"/>
              <a:gd name="connsiteY766" fmla="*/ 1208200 h 2451662"/>
              <a:gd name="connsiteX767" fmla="*/ 65472 w 2286002"/>
              <a:gd name="connsiteY767" fmla="*/ 1199148 h 2451662"/>
              <a:gd name="connsiteX768" fmla="*/ 25653 w 2286002"/>
              <a:gd name="connsiteY768" fmla="*/ 1100283 h 2451662"/>
              <a:gd name="connsiteX769" fmla="*/ 22794 w 2286002"/>
              <a:gd name="connsiteY769" fmla="*/ 1122984 h 2451662"/>
              <a:gd name="connsiteX770" fmla="*/ 25653 w 2286002"/>
              <a:gd name="connsiteY770" fmla="*/ 1100283 h 2451662"/>
              <a:gd name="connsiteX771" fmla="*/ 33578 w 2286002"/>
              <a:gd name="connsiteY771" fmla="*/ 1074618 h 2451662"/>
              <a:gd name="connsiteX772" fmla="*/ 33578 w 2286002"/>
              <a:gd name="connsiteY772" fmla="*/ 1104638 h 2451662"/>
              <a:gd name="connsiteX773" fmla="*/ 34468 w 2286002"/>
              <a:gd name="connsiteY773" fmla="*/ 1097361 h 2451662"/>
              <a:gd name="connsiteX774" fmla="*/ 33578 w 2286002"/>
              <a:gd name="connsiteY774" fmla="*/ 1074618 h 2451662"/>
              <a:gd name="connsiteX775" fmla="*/ 36553 w 2286002"/>
              <a:gd name="connsiteY775" fmla="*/ 1055716 h 2451662"/>
              <a:gd name="connsiteX776" fmla="*/ 31132 w 2286002"/>
              <a:gd name="connsiteY776" fmla="*/ 1071918 h 2451662"/>
              <a:gd name="connsiteX777" fmla="*/ 36553 w 2286002"/>
              <a:gd name="connsiteY777" fmla="*/ 1055716 h 2451662"/>
              <a:gd name="connsiteX778" fmla="*/ 35580 w 2286002"/>
              <a:gd name="connsiteY778" fmla="*/ 1039039 h 2451662"/>
              <a:gd name="connsiteX779" fmla="*/ 37433 w 2286002"/>
              <a:gd name="connsiteY779" fmla="*/ 1050157 h 2451662"/>
              <a:gd name="connsiteX780" fmla="*/ 38360 w 2286002"/>
              <a:gd name="connsiteY780" fmla="*/ 1045524 h 2451662"/>
              <a:gd name="connsiteX781" fmla="*/ 35580 w 2286002"/>
              <a:gd name="connsiteY781" fmla="*/ 1039039 h 2451662"/>
              <a:gd name="connsiteX782" fmla="*/ 41695 w 2286002"/>
              <a:gd name="connsiteY782" fmla="*/ 1015690 h 2451662"/>
              <a:gd name="connsiteX783" fmla="*/ 38360 w 2286002"/>
              <a:gd name="connsiteY783" fmla="*/ 1021250 h 2451662"/>
              <a:gd name="connsiteX784" fmla="*/ 41695 w 2286002"/>
              <a:gd name="connsiteY784" fmla="*/ 1018470 h 2451662"/>
              <a:gd name="connsiteX785" fmla="*/ 41695 w 2286002"/>
              <a:gd name="connsiteY785" fmla="*/ 1015690 h 2451662"/>
              <a:gd name="connsiteX786" fmla="*/ 51215 w 2286002"/>
              <a:gd name="connsiteY786" fmla="*/ 987680 h 2451662"/>
              <a:gd name="connsiteX787" fmla="*/ 51215 w 2286002"/>
              <a:gd name="connsiteY787" fmla="*/ 988577 h 2451662"/>
              <a:gd name="connsiteX788" fmla="*/ 46698 w 2286002"/>
              <a:gd name="connsiteY788" fmla="*/ 1004742 h 2451662"/>
              <a:gd name="connsiteX789" fmla="*/ 49409 w 2286002"/>
              <a:gd name="connsiteY789" fmla="*/ 1010131 h 2451662"/>
              <a:gd name="connsiteX790" fmla="*/ 53022 w 2286002"/>
              <a:gd name="connsiteY790" fmla="*/ 1005641 h 2451662"/>
              <a:gd name="connsiteX791" fmla="*/ 53022 w 2286002"/>
              <a:gd name="connsiteY791" fmla="*/ 1002048 h 2451662"/>
              <a:gd name="connsiteX792" fmla="*/ 57539 w 2286002"/>
              <a:gd name="connsiteY792" fmla="*/ 997558 h 2451662"/>
              <a:gd name="connsiteX793" fmla="*/ 60249 w 2286002"/>
              <a:gd name="connsiteY793" fmla="*/ 993966 h 2451662"/>
              <a:gd name="connsiteX794" fmla="*/ 53925 w 2286002"/>
              <a:gd name="connsiteY794" fmla="*/ 987680 h 2451662"/>
              <a:gd name="connsiteX795" fmla="*/ 51215 w 2286002"/>
              <a:gd name="connsiteY795" fmla="*/ 987680 h 2451662"/>
              <a:gd name="connsiteX796" fmla="*/ 60120 w 2286002"/>
              <a:gd name="connsiteY796" fmla="*/ 938217 h 2451662"/>
              <a:gd name="connsiteX797" fmla="*/ 57261 w 2286002"/>
              <a:gd name="connsiteY797" fmla="*/ 950091 h 2451662"/>
              <a:gd name="connsiteX798" fmla="*/ 58214 w 2286002"/>
              <a:gd name="connsiteY798" fmla="*/ 950091 h 2451662"/>
              <a:gd name="connsiteX799" fmla="*/ 61074 w 2286002"/>
              <a:gd name="connsiteY799" fmla="*/ 945523 h 2451662"/>
              <a:gd name="connsiteX800" fmla="*/ 60120 w 2286002"/>
              <a:gd name="connsiteY800" fmla="*/ 938217 h 2451662"/>
              <a:gd name="connsiteX801" fmla="*/ 69269 w 2286002"/>
              <a:gd name="connsiteY801" fmla="*/ 908395 h 2451662"/>
              <a:gd name="connsiteX802" fmla="*/ 63598 w 2286002"/>
              <a:gd name="connsiteY802" fmla="*/ 924858 h 2451662"/>
              <a:gd name="connsiteX803" fmla="*/ 64544 w 2286002"/>
              <a:gd name="connsiteY803" fmla="*/ 936748 h 2451662"/>
              <a:gd name="connsiteX804" fmla="*/ 70214 w 2286002"/>
              <a:gd name="connsiteY804" fmla="*/ 912053 h 2451662"/>
              <a:gd name="connsiteX805" fmla="*/ 69269 w 2286002"/>
              <a:gd name="connsiteY805" fmla="*/ 908395 h 2451662"/>
              <a:gd name="connsiteX806" fmla="*/ 71716 w 2286002"/>
              <a:gd name="connsiteY806" fmla="*/ 905059 h 2451662"/>
              <a:gd name="connsiteX807" fmla="*/ 71160 w 2286002"/>
              <a:gd name="connsiteY807" fmla="*/ 908395 h 2451662"/>
              <a:gd name="connsiteX808" fmla="*/ 71716 w 2286002"/>
              <a:gd name="connsiteY808" fmla="*/ 908395 h 2451662"/>
              <a:gd name="connsiteX809" fmla="*/ 71716 w 2286002"/>
              <a:gd name="connsiteY809" fmla="*/ 905059 h 2451662"/>
              <a:gd name="connsiteX810" fmla="*/ 2237630 w 2286002"/>
              <a:gd name="connsiteY810" fmla="*/ 903949 h 2451662"/>
              <a:gd name="connsiteX811" fmla="*/ 2241187 w 2286002"/>
              <a:gd name="connsiteY811" fmla="*/ 905728 h 2451662"/>
              <a:gd name="connsiteX812" fmla="*/ 2241187 w 2286002"/>
              <a:gd name="connsiteY812" fmla="*/ 907507 h 2451662"/>
              <a:gd name="connsiteX813" fmla="*/ 2237630 w 2286002"/>
              <a:gd name="connsiteY813" fmla="*/ 903949 h 2451662"/>
              <a:gd name="connsiteX814" fmla="*/ 2230402 w 2286002"/>
              <a:gd name="connsiteY814" fmla="*/ 896723 h 2451662"/>
              <a:gd name="connsiteX815" fmla="*/ 2235962 w 2286002"/>
              <a:gd name="connsiteY815" fmla="*/ 902837 h 2451662"/>
              <a:gd name="connsiteX816" fmla="*/ 2230402 w 2286002"/>
              <a:gd name="connsiteY816" fmla="*/ 902837 h 2451662"/>
              <a:gd name="connsiteX817" fmla="*/ 2230402 w 2286002"/>
              <a:gd name="connsiteY817" fmla="*/ 896723 h 2451662"/>
              <a:gd name="connsiteX818" fmla="*/ 62992 w 2286002"/>
              <a:gd name="connsiteY818" fmla="*/ 895052 h 2451662"/>
              <a:gd name="connsiteX819" fmla="*/ 57603 w 2286002"/>
              <a:gd name="connsiteY819" fmla="*/ 916605 h 2451662"/>
              <a:gd name="connsiteX820" fmla="*/ 63890 w 2286002"/>
              <a:gd name="connsiteY820" fmla="*/ 918401 h 2451662"/>
              <a:gd name="connsiteX821" fmla="*/ 67482 w 2286002"/>
              <a:gd name="connsiteY821" fmla="*/ 904931 h 2451662"/>
              <a:gd name="connsiteX822" fmla="*/ 62094 w 2286002"/>
              <a:gd name="connsiteY822" fmla="*/ 906727 h 2451662"/>
              <a:gd name="connsiteX823" fmla="*/ 65686 w 2286002"/>
              <a:gd name="connsiteY823" fmla="*/ 897747 h 2451662"/>
              <a:gd name="connsiteX824" fmla="*/ 62992 w 2286002"/>
              <a:gd name="connsiteY824" fmla="*/ 895052 h 2451662"/>
              <a:gd name="connsiteX825" fmla="*/ 2227940 w 2286002"/>
              <a:gd name="connsiteY825" fmla="*/ 890978 h 2451662"/>
              <a:gd name="connsiteX826" fmla="*/ 2229846 w 2286002"/>
              <a:gd name="connsiteY826" fmla="*/ 895611 h 2451662"/>
              <a:gd name="connsiteX827" fmla="*/ 2223175 w 2286002"/>
              <a:gd name="connsiteY827" fmla="*/ 895611 h 2451662"/>
              <a:gd name="connsiteX828" fmla="*/ 2227940 w 2286002"/>
              <a:gd name="connsiteY828" fmla="*/ 890978 h 2451662"/>
              <a:gd name="connsiteX829" fmla="*/ 69214 w 2286002"/>
              <a:gd name="connsiteY829" fmla="*/ 857805 h 2451662"/>
              <a:gd name="connsiteX830" fmla="*/ 69214 w 2286002"/>
              <a:gd name="connsiteY830" fmla="*/ 869480 h 2451662"/>
              <a:gd name="connsiteX831" fmla="*/ 72827 w 2286002"/>
              <a:gd name="connsiteY831" fmla="*/ 860499 h 2451662"/>
              <a:gd name="connsiteX832" fmla="*/ 69214 w 2286002"/>
              <a:gd name="connsiteY832" fmla="*/ 857805 h 2451662"/>
              <a:gd name="connsiteX833" fmla="*/ 2205052 w 2286002"/>
              <a:gd name="connsiteY833" fmla="*/ 855226 h 2451662"/>
              <a:gd name="connsiteX834" fmla="*/ 2207609 w 2286002"/>
              <a:gd name="connsiteY834" fmla="*/ 857728 h 2451662"/>
              <a:gd name="connsiteX835" fmla="*/ 2205830 w 2286002"/>
              <a:gd name="connsiteY835" fmla="*/ 860587 h 2451662"/>
              <a:gd name="connsiteX836" fmla="*/ 2203162 w 2286002"/>
              <a:gd name="connsiteY836" fmla="*/ 857728 h 2451662"/>
              <a:gd name="connsiteX837" fmla="*/ 2205052 w 2286002"/>
              <a:gd name="connsiteY837" fmla="*/ 855226 h 2451662"/>
              <a:gd name="connsiteX838" fmla="*/ 2215948 w 2286002"/>
              <a:gd name="connsiteY838" fmla="*/ 850381 h 2451662"/>
              <a:gd name="connsiteX839" fmla="*/ 2225214 w 2286002"/>
              <a:gd name="connsiteY839" fmla="*/ 868648 h 2451662"/>
              <a:gd name="connsiteX840" fmla="*/ 2228920 w 2286002"/>
              <a:gd name="connsiteY840" fmla="*/ 886002 h 2451662"/>
              <a:gd name="connsiteX841" fmla="*/ 2215948 w 2286002"/>
              <a:gd name="connsiteY841" fmla="*/ 850381 h 2451662"/>
              <a:gd name="connsiteX842" fmla="*/ 90350 w 2286002"/>
              <a:gd name="connsiteY842" fmla="*/ 842239 h 2451662"/>
              <a:gd name="connsiteX843" fmla="*/ 81233 w 2286002"/>
              <a:gd name="connsiteY843" fmla="*/ 855906 h 2451662"/>
              <a:gd name="connsiteX844" fmla="*/ 74851 w 2286002"/>
              <a:gd name="connsiteY844" fmla="*/ 860462 h 2451662"/>
              <a:gd name="connsiteX845" fmla="*/ 73939 w 2286002"/>
              <a:gd name="connsiteY845" fmla="*/ 868661 h 2451662"/>
              <a:gd name="connsiteX846" fmla="*/ 76674 w 2286002"/>
              <a:gd name="connsiteY846" fmla="*/ 872305 h 2451662"/>
              <a:gd name="connsiteX847" fmla="*/ 78497 w 2286002"/>
              <a:gd name="connsiteY847" fmla="*/ 869572 h 2451662"/>
              <a:gd name="connsiteX848" fmla="*/ 77586 w 2286002"/>
              <a:gd name="connsiteY848" fmla="*/ 875039 h 2451662"/>
              <a:gd name="connsiteX849" fmla="*/ 91262 w 2286002"/>
              <a:gd name="connsiteY849" fmla="*/ 874128 h 2451662"/>
              <a:gd name="connsiteX850" fmla="*/ 94909 w 2286002"/>
              <a:gd name="connsiteY850" fmla="*/ 868661 h 2451662"/>
              <a:gd name="connsiteX851" fmla="*/ 90350 w 2286002"/>
              <a:gd name="connsiteY851" fmla="*/ 856817 h 2451662"/>
              <a:gd name="connsiteX852" fmla="*/ 94909 w 2286002"/>
              <a:gd name="connsiteY852" fmla="*/ 844972 h 2451662"/>
              <a:gd name="connsiteX853" fmla="*/ 93085 w 2286002"/>
              <a:gd name="connsiteY853" fmla="*/ 842239 h 2451662"/>
              <a:gd name="connsiteX854" fmla="*/ 90350 w 2286002"/>
              <a:gd name="connsiteY854" fmla="*/ 842239 h 2451662"/>
              <a:gd name="connsiteX855" fmla="*/ 2174253 w 2286002"/>
              <a:gd name="connsiteY855" fmla="*/ 811108 h 2451662"/>
              <a:gd name="connsiteX856" fmla="*/ 2174253 w 2286002"/>
              <a:gd name="connsiteY856" fmla="*/ 812221 h 2451662"/>
              <a:gd name="connsiteX857" fmla="*/ 2173354 w 2286002"/>
              <a:gd name="connsiteY857" fmla="*/ 813120 h 2451662"/>
              <a:gd name="connsiteX858" fmla="*/ 2173141 w 2286002"/>
              <a:gd name="connsiteY858" fmla="*/ 813078 h 2451662"/>
              <a:gd name="connsiteX859" fmla="*/ 2173141 w 2286002"/>
              <a:gd name="connsiteY859" fmla="*/ 812221 h 2451662"/>
              <a:gd name="connsiteX860" fmla="*/ 2174253 w 2286002"/>
              <a:gd name="connsiteY860" fmla="*/ 811108 h 2451662"/>
              <a:gd name="connsiteX861" fmla="*/ 2178701 w 2286002"/>
              <a:gd name="connsiteY861" fmla="*/ 807551 h 2451662"/>
              <a:gd name="connsiteX862" fmla="*/ 2178701 w 2286002"/>
              <a:gd name="connsiteY862" fmla="*/ 809330 h 2451662"/>
              <a:gd name="connsiteX863" fmla="*/ 2174253 w 2286002"/>
              <a:gd name="connsiteY863" fmla="*/ 811108 h 2451662"/>
              <a:gd name="connsiteX864" fmla="*/ 2178701 w 2286002"/>
              <a:gd name="connsiteY864" fmla="*/ 807551 h 2451662"/>
              <a:gd name="connsiteX865" fmla="*/ 109974 w 2286002"/>
              <a:gd name="connsiteY865" fmla="*/ 791130 h 2451662"/>
              <a:gd name="connsiteX866" fmla="*/ 113612 w 2286002"/>
              <a:gd name="connsiteY866" fmla="*/ 792153 h 2451662"/>
              <a:gd name="connsiteX867" fmla="*/ 112703 w 2286002"/>
              <a:gd name="connsiteY867" fmla="*/ 806708 h 2451662"/>
              <a:gd name="connsiteX868" fmla="*/ 106335 w 2286002"/>
              <a:gd name="connsiteY868" fmla="*/ 810347 h 2451662"/>
              <a:gd name="connsiteX869" fmla="*/ 106335 w 2286002"/>
              <a:gd name="connsiteY869" fmla="*/ 792153 h 2451662"/>
              <a:gd name="connsiteX870" fmla="*/ 109974 w 2286002"/>
              <a:gd name="connsiteY870" fmla="*/ 791130 h 2451662"/>
              <a:gd name="connsiteX871" fmla="*/ 122861 w 2286002"/>
              <a:gd name="connsiteY871" fmla="*/ 768471 h 2451662"/>
              <a:gd name="connsiteX872" fmla="*/ 118313 w 2286002"/>
              <a:gd name="connsiteY872" fmla="*/ 787760 h 2451662"/>
              <a:gd name="connsiteX873" fmla="*/ 113764 w 2286002"/>
              <a:gd name="connsiteY873" fmla="*/ 783166 h 2451662"/>
              <a:gd name="connsiteX874" fmla="*/ 122861 w 2286002"/>
              <a:gd name="connsiteY874" fmla="*/ 768471 h 2451662"/>
              <a:gd name="connsiteX875" fmla="*/ 111840 w 2286002"/>
              <a:gd name="connsiteY875" fmla="*/ 752092 h 2451662"/>
              <a:gd name="connsiteX876" fmla="*/ 114522 w 2286002"/>
              <a:gd name="connsiteY876" fmla="*/ 752388 h 2451662"/>
              <a:gd name="connsiteX877" fmla="*/ 109241 w 2286002"/>
              <a:gd name="connsiteY877" fmla="*/ 765939 h 2451662"/>
              <a:gd name="connsiteX878" fmla="*/ 111840 w 2286002"/>
              <a:gd name="connsiteY878" fmla="*/ 752092 h 2451662"/>
              <a:gd name="connsiteX879" fmla="*/ 151770 w 2286002"/>
              <a:gd name="connsiteY879" fmla="*/ 736612 h 2451662"/>
              <a:gd name="connsiteX880" fmla="*/ 142875 w 2286002"/>
              <a:gd name="connsiteY880" fmla="*/ 749398 h 2451662"/>
              <a:gd name="connsiteX881" fmla="*/ 148212 w 2286002"/>
              <a:gd name="connsiteY881" fmla="*/ 749398 h 2451662"/>
              <a:gd name="connsiteX882" fmla="*/ 150880 w 2286002"/>
              <a:gd name="connsiteY882" fmla="*/ 742092 h 2451662"/>
              <a:gd name="connsiteX883" fmla="*/ 151770 w 2286002"/>
              <a:gd name="connsiteY883" fmla="*/ 736612 h 2451662"/>
              <a:gd name="connsiteX884" fmla="*/ 114718 w 2286002"/>
              <a:gd name="connsiteY884" fmla="*/ 726957 h 2451662"/>
              <a:gd name="connsiteX885" fmla="*/ 111056 w 2286002"/>
              <a:gd name="connsiteY885" fmla="*/ 741513 h 2451662"/>
              <a:gd name="connsiteX886" fmla="*/ 100068 w 2286002"/>
              <a:gd name="connsiteY886" fmla="*/ 736055 h 2451662"/>
              <a:gd name="connsiteX887" fmla="*/ 114718 w 2286002"/>
              <a:gd name="connsiteY887" fmla="*/ 726957 h 2451662"/>
              <a:gd name="connsiteX888" fmla="*/ 150921 w 2286002"/>
              <a:gd name="connsiteY888" fmla="*/ 713265 h 2451662"/>
              <a:gd name="connsiteX889" fmla="*/ 153642 w 2286002"/>
              <a:gd name="connsiteY889" fmla="*/ 717775 h 2451662"/>
              <a:gd name="connsiteX890" fmla="*/ 126431 w 2286002"/>
              <a:gd name="connsiteY890" fmla="*/ 761074 h 2451662"/>
              <a:gd name="connsiteX891" fmla="*/ 120082 w 2286002"/>
              <a:gd name="connsiteY891" fmla="*/ 761074 h 2451662"/>
              <a:gd name="connsiteX892" fmla="*/ 139130 w 2286002"/>
              <a:gd name="connsiteY892" fmla="*/ 723187 h 2451662"/>
              <a:gd name="connsiteX893" fmla="*/ 150921 w 2286002"/>
              <a:gd name="connsiteY893" fmla="*/ 713265 h 2451662"/>
              <a:gd name="connsiteX894" fmla="*/ 209189 w 2286002"/>
              <a:gd name="connsiteY894" fmla="*/ 693806 h 2451662"/>
              <a:gd name="connsiteX895" fmla="*/ 195688 w 2286002"/>
              <a:gd name="connsiteY895" fmla="*/ 714190 h 2451662"/>
              <a:gd name="connsiteX896" fmla="*/ 211890 w 2286002"/>
              <a:gd name="connsiteY896" fmla="*/ 705851 h 2451662"/>
              <a:gd name="connsiteX897" fmla="*/ 210090 w 2286002"/>
              <a:gd name="connsiteY897" fmla="*/ 693806 h 2451662"/>
              <a:gd name="connsiteX898" fmla="*/ 209189 w 2286002"/>
              <a:gd name="connsiteY898" fmla="*/ 693806 h 2451662"/>
              <a:gd name="connsiteX899" fmla="*/ 283526 w 2286002"/>
              <a:gd name="connsiteY899" fmla="*/ 629318 h 2451662"/>
              <a:gd name="connsiteX900" fmla="*/ 275743 w 2286002"/>
              <a:gd name="connsiteY900" fmla="*/ 637101 h 2451662"/>
              <a:gd name="connsiteX901" fmla="*/ 283526 w 2286002"/>
              <a:gd name="connsiteY901" fmla="*/ 629318 h 2451662"/>
              <a:gd name="connsiteX902" fmla="*/ 1942429 w 2286002"/>
              <a:gd name="connsiteY902" fmla="*/ 615977 h 2451662"/>
              <a:gd name="connsiteX903" fmla="*/ 1943541 w 2286002"/>
              <a:gd name="connsiteY903" fmla="*/ 615977 h 2451662"/>
              <a:gd name="connsiteX904" fmla="*/ 1943541 w 2286002"/>
              <a:gd name="connsiteY904" fmla="*/ 617056 h 2451662"/>
              <a:gd name="connsiteX905" fmla="*/ 1943496 w 2286002"/>
              <a:gd name="connsiteY905" fmla="*/ 616926 h 2451662"/>
              <a:gd name="connsiteX906" fmla="*/ 1943364 w 2286002"/>
              <a:gd name="connsiteY906" fmla="*/ 616912 h 2451662"/>
              <a:gd name="connsiteX907" fmla="*/ 205695 w 2286002"/>
              <a:gd name="connsiteY907" fmla="*/ 614865 h 2451662"/>
              <a:gd name="connsiteX908" fmla="*/ 185682 w 2286002"/>
              <a:gd name="connsiteY908" fmla="*/ 644798 h 2451662"/>
              <a:gd name="connsiteX909" fmla="*/ 205695 w 2286002"/>
              <a:gd name="connsiteY909" fmla="*/ 614865 h 2451662"/>
              <a:gd name="connsiteX910" fmla="*/ 1943541 w 2286002"/>
              <a:gd name="connsiteY910" fmla="*/ 609307 h 2451662"/>
              <a:gd name="connsiteX911" fmla="*/ 1947711 w 2286002"/>
              <a:gd name="connsiteY911" fmla="*/ 614071 h 2451662"/>
              <a:gd name="connsiteX912" fmla="*/ 1943541 w 2286002"/>
              <a:gd name="connsiteY912" fmla="*/ 615977 h 2451662"/>
              <a:gd name="connsiteX913" fmla="*/ 1942429 w 2286002"/>
              <a:gd name="connsiteY913" fmla="*/ 608751 h 2451662"/>
              <a:gd name="connsiteX914" fmla="*/ 1943541 w 2286002"/>
              <a:gd name="connsiteY914" fmla="*/ 608751 h 2451662"/>
              <a:gd name="connsiteX915" fmla="*/ 1943541 w 2286002"/>
              <a:gd name="connsiteY915" fmla="*/ 609307 h 2451662"/>
              <a:gd name="connsiteX916" fmla="*/ 1942429 w 2286002"/>
              <a:gd name="connsiteY916" fmla="*/ 609307 h 2451662"/>
              <a:gd name="connsiteX917" fmla="*/ 1942429 w 2286002"/>
              <a:gd name="connsiteY917" fmla="*/ 608751 h 2451662"/>
              <a:gd name="connsiteX918" fmla="*/ 1940576 w 2286002"/>
              <a:gd name="connsiteY918" fmla="*/ 604118 h 2451662"/>
              <a:gd name="connsiteX919" fmla="*/ 1942429 w 2286002"/>
              <a:gd name="connsiteY919" fmla="*/ 608751 h 2451662"/>
              <a:gd name="connsiteX920" fmla="*/ 1937796 w 2286002"/>
              <a:gd name="connsiteY920" fmla="*/ 606898 h 2451662"/>
              <a:gd name="connsiteX921" fmla="*/ 1940576 w 2286002"/>
              <a:gd name="connsiteY921" fmla="*/ 604118 h 2451662"/>
              <a:gd name="connsiteX922" fmla="*/ 229297 w 2286002"/>
              <a:gd name="connsiteY922" fmla="*/ 510351 h 2451662"/>
              <a:gd name="connsiteX923" fmla="*/ 232936 w 2286002"/>
              <a:gd name="connsiteY923" fmla="*/ 516837 h 2451662"/>
              <a:gd name="connsiteX924" fmla="*/ 223839 w 2286002"/>
              <a:gd name="connsiteY924" fmla="*/ 516837 h 2451662"/>
              <a:gd name="connsiteX925" fmla="*/ 229297 w 2286002"/>
              <a:gd name="connsiteY925" fmla="*/ 510351 h 2451662"/>
              <a:gd name="connsiteX926" fmla="*/ 343011 w 2286002"/>
              <a:gd name="connsiteY926" fmla="*/ 478104 h 2451662"/>
              <a:gd name="connsiteX927" fmla="*/ 332818 w 2286002"/>
              <a:gd name="connsiteY927" fmla="*/ 489896 h 2451662"/>
              <a:gd name="connsiteX928" fmla="*/ 329112 w 2286002"/>
              <a:gd name="connsiteY928" fmla="*/ 493524 h 2451662"/>
              <a:gd name="connsiteX929" fmla="*/ 330039 w 2286002"/>
              <a:gd name="connsiteY929" fmla="*/ 495338 h 2451662"/>
              <a:gd name="connsiteX930" fmla="*/ 343011 w 2286002"/>
              <a:gd name="connsiteY930" fmla="*/ 478104 h 2451662"/>
              <a:gd name="connsiteX931" fmla="*/ 433489 w 2286002"/>
              <a:gd name="connsiteY931" fmla="*/ 456978 h 2451662"/>
              <a:gd name="connsiteX932" fmla="*/ 432516 w 2286002"/>
              <a:gd name="connsiteY932" fmla="*/ 458646 h 2451662"/>
              <a:gd name="connsiteX933" fmla="*/ 436408 w 2286002"/>
              <a:gd name="connsiteY933" fmla="*/ 457813 h 2451662"/>
              <a:gd name="connsiteX934" fmla="*/ 433489 w 2286002"/>
              <a:gd name="connsiteY934" fmla="*/ 456978 h 2451662"/>
              <a:gd name="connsiteX935" fmla="*/ 410492 w 2286002"/>
              <a:gd name="connsiteY935" fmla="*/ 455689 h 2451662"/>
              <a:gd name="connsiteX936" fmla="*/ 409197 w 2286002"/>
              <a:gd name="connsiteY936" fmla="*/ 463092 h 2451662"/>
              <a:gd name="connsiteX937" fmla="*/ 410093 w 2286002"/>
              <a:gd name="connsiteY937" fmla="*/ 455884 h 2451662"/>
              <a:gd name="connsiteX938" fmla="*/ 420841 w 2286002"/>
              <a:gd name="connsiteY938" fmla="*/ 437864 h 2451662"/>
              <a:gd name="connsiteX939" fmla="*/ 419050 w 2286002"/>
              <a:gd name="connsiteY939" fmla="*/ 450478 h 2451662"/>
              <a:gd name="connsiteX940" fmla="*/ 414236 w 2286002"/>
              <a:gd name="connsiteY940" fmla="*/ 453857 h 2451662"/>
              <a:gd name="connsiteX941" fmla="*/ 410492 w 2286002"/>
              <a:gd name="connsiteY941" fmla="*/ 455689 h 2451662"/>
              <a:gd name="connsiteX942" fmla="*/ 411325 w 2286002"/>
              <a:gd name="connsiteY942" fmla="*/ 450928 h 2451662"/>
              <a:gd name="connsiteX943" fmla="*/ 415467 w 2286002"/>
              <a:gd name="connsiteY943" fmla="*/ 438765 h 2451662"/>
              <a:gd name="connsiteX944" fmla="*/ 420841 w 2286002"/>
              <a:gd name="connsiteY944" fmla="*/ 437864 h 2451662"/>
              <a:gd name="connsiteX945" fmla="*/ 294366 w 2286002"/>
              <a:gd name="connsiteY945" fmla="*/ 421346 h 2451662"/>
              <a:gd name="connsiteX946" fmla="*/ 283526 w 2286002"/>
              <a:gd name="connsiteY946" fmla="*/ 431353 h 2451662"/>
              <a:gd name="connsiteX947" fmla="*/ 295270 w 2286002"/>
              <a:gd name="connsiteY947" fmla="*/ 426805 h 2451662"/>
              <a:gd name="connsiteX948" fmla="*/ 294366 w 2286002"/>
              <a:gd name="connsiteY948" fmla="*/ 421346 h 2451662"/>
              <a:gd name="connsiteX949" fmla="*/ 469763 w 2286002"/>
              <a:gd name="connsiteY949" fmla="*/ 400832 h 2451662"/>
              <a:gd name="connsiteX950" fmla="*/ 424525 w 2286002"/>
              <a:gd name="connsiteY950" fmla="*/ 438080 h 2451662"/>
              <a:gd name="connsiteX951" fmla="*/ 436287 w 2286002"/>
              <a:gd name="connsiteY951" fmla="*/ 423544 h 2451662"/>
              <a:gd name="connsiteX952" fmla="*/ 423621 w 2286002"/>
              <a:gd name="connsiteY952" fmla="*/ 432629 h 2451662"/>
              <a:gd name="connsiteX953" fmla="*/ 469763 w 2286002"/>
              <a:gd name="connsiteY953" fmla="*/ 400832 h 2451662"/>
              <a:gd name="connsiteX954" fmla="*/ 1686641 w 2286002"/>
              <a:gd name="connsiteY954" fmla="*/ 392885 h 2451662"/>
              <a:gd name="connsiteX955" fmla="*/ 1698666 w 2286002"/>
              <a:gd name="connsiteY955" fmla="*/ 400833 h 2451662"/>
              <a:gd name="connsiteX956" fmla="*/ 1683364 w 2286002"/>
              <a:gd name="connsiteY956" fmla="*/ 394347 h 2451662"/>
              <a:gd name="connsiteX957" fmla="*/ 1686641 w 2286002"/>
              <a:gd name="connsiteY957" fmla="*/ 392885 h 2451662"/>
              <a:gd name="connsiteX958" fmla="*/ 338965 w 2286002"/>
              <a:gd name="connsiteY958" fmla="*/ 390826 h 2451662"/>
              <a:gd name="connsiteX959" fmla="*/ 332695 w 2286002"/>
              <a:gd name="connsiteY959" fmla="*/ 414176 h 2451662"/>
              <a:gd name="connsiteX960" fmla="*/ 338965 w 2286002"/>
              <a:gd name="connsiteY960" fmla="*/ 390826 h 2451662"/>
              <a:gd name="connsiteX961" fmla="*/ 414430 w 2286002"/>
              <a:gd name="connsiteY961" fmla="*/ 386067 h 2451662"/>
              <a:gd name="connsiteX962" fmla="*/ 407499 w 2286002"/>
              <a:gd name="connsiteY962" fmla="*/ 395341 h 2451662"/>
              <a:gd name="connsiteX963" fmla="*/ 418062 w 2286002"/>
              <a:gd name="connsiteY963" fmla="*/ 386307 h 2451662"/>
              <a:gd name="connsiteX964" fmla="*/ 414430 w 2286002"/>
              <a:gd name="connsiteY964" fmla="*/ 386067 h 2451662"/>
              <a:gd name="connsiteX965" fmla="*/ 507693 w 2286002"/>
              <a:gd name="connsiteY965" fmla="*/ 360831 h 2451662"/>
              <a:gd name="connsiteX966" fmla="*/ 512014 w 2286002"/>
              <a:gd name="connsiteY966" fmla="*/ 361850 h 2451662"/>
              <a:gd name="connsiteX967" fmla="*/ 470168 w 2286002"/>
              <a:gd name="connsiteY967" fmla="*/ 400807 h 2451662"/>
              <a:gd name="connsiteX968" fmla="*/ 472897 w 2286002"/>
              <a:gd name="connsiteY968" fmla="*/ 396277 h 2451662"/>
              <a:gd name="connsiteX969" fmla="*/ 455612 w 2286002"/>
              <a:gd name="connsiteY969" fmla="*/ 408054 h 2451662"/>
              <a:gd name="connsiteX970" fmla="*/ 460161 w 2286002"/>
              <a:gd name="connsiteY970" fmla="*/ 398089 h 2451662"/>
              <a:gd name="connsiteX971" fmla="*/ 502007 w 2286002"/>
              <a:gd name="connsiteY971" fmla="*/ 361850 h 2451662"/>
              <a:gd name="connsiteX972" fmla="*/ 507693 w 2286002"/>
              <a:gd name="connsiteY972" fmla="*/ 360831 h 2451662"/>
              <a:gd name="connsiteX973" fmla="*/ 1365371 w 2286002"/>
              <a:gd name="connsiteY973" fmla="*/ 355243 h 2451662"/>
              <a:gd name="connsiteX974" fmla="*/ 1373522 w 2286002"/>
              <a:gd name="connsiteY974" fmla="*/ 357930 h 2451662"/>
              <a:gd name="connsiteX975" fmla="*/ 1379861 w 2286002"/>
              <a:gd name="connsiteY975" fmla="*/ 358825 h 2451662"/>
              <a:gd name="connsiteX976" fmla="*/ 1408841 w 2286002"/>
              <a:gd name="connsiteY976" fmla="*/ 366887 h 2451662"/>
              <a:gd name="connsiteX977" fmla="*/ 1421520 w 2286002"/>
              <a:gd name="connsiteY977" fmla="*/ 365095 h 2451662"/>
              <a:gd name="connsiteX978" fmla="*/ 1388012 w 2286002"/>
              <a:gd name="connsiteY978" fmla="*/ 357034 h 2451662"/>
              <a:gd name="connsiteX979" fmla="*/ 1365371 w 2286002"/>
              <a:gd name="connsiteY979" fmla="*/ 355243 h 2451662"/>
              <a:gd name="connsiteX980" fmla="*/ 986225 w 2286002"/>
              <a:gd name="connsiteY980" fmla="*/ 353576 h 2451662"/>
              <a:gd name="connsiteX981" fmla="*/ 986225 w 2286002"/>
              <a:gd name="connsiteY981" fmla="*/ 355244 h 2451662"/>
              <a:gd name="connsiteX982" fmla="*/ 990116 w 2286002"/>
              <a:gd name="connsiteY982" fmla="*/ 354410 h 2451662"/>
              <a:gd name="connsiteX983" fmla="*/ 986225 w 2286002"/>
              <a:gd name="connsiteY983" fmla="*/ 353576 h 2451662"/>
              <a:gd name="connsiteX984" fmla="*/ 563716 w 2286002"/>
              <a:gd name="connsiteY984" fmla="*/ 352466 h 2451662"/>
              <a:gd name="connsiteX985" fmla="*/ 544612 w 2286002"/>
              <a:gd name="connsiteY985" fmla="*/ 369700 h 2451662"/>
              <a:gd name="connsiteX986" fmla="*/ 563716 w 2286002"/>
              <a:gd name="connsiteY986" fmla="*/ 352466 h 2451662"/>
              <a:gd name="connsiteX987" fmla="*/ 1314293 w 2286002"/>
              <a:gd name="connsiteY987" fmla="*/ 346348 h 2451662"/>
              <a:gd name="connsiteX988" fmla="*/ 1299771 w 2286002"/>
              <a:gd name="connsiteY988" fmla="*/ 347261 h 2451662"/>
              <a:gd name="connsiteX989" fmla="*/ 1308847 w 2286002"/>
              <a:gd name="connsiteY989" fmla="*/ 355481 h 2451662"/>
              <a:gd name="connsiteX990" fmla="*/ 1319739 w 2286002"/>
              <a:gd name="connsiteY990" fmla="*/ 350915 h 2451662"/>
              <a:gd name="connsiteX991" fmla="*/ 1326092 w 2286002"/>
              <a:gd name="connsiteY991" fmla="*/ 352741 h 2451662"/>
              <a:gd name="connsiteX992" fmla="*/ 1343338 w 2286002"/>
              <a:gd name="connsiteY992" fmla="*/ 351828 h 2451662"/>
              <a:gd name="connsiteX993" fmla="*/ 1344245 w 2286002"/>
              <a:gd name="connsiteY993" fmla="*/ 350915 h 2451662"/>
              <a:gd name="connsiteX994" fmla="*/ 1319739 w 2286002"/>
              <a:gd name="connsiteY994" fmla="*/ 346348 h 2451662"/>
              <a:gd name="connsiteX995" fmla="*/ 1319739 w 2286002"/>
              <a:gd name="connsiteY995" fmla="*/ 350001 h 2451662"/>
              <a:gd name="connsiteX996" fmla="*/ 1314293 w 2286002"/>
              <a:gd name="connsiteY996" fmla="*/ 346348 h 2451662"/>
              <a:gd name="connsiteX997" fmla="*/ 531710 w 2286002"/>
              <a:gd name="connsiteY997" fmla="*/ 343566 h 2451662"/>
              <a:gd name="connsiteX998" fmla="*/ 523490 w 2286002"/>
              <a:gd name="connsiteY998" fmla="*/ 354240 h 2451662"/>
              <a:gd name="connsiteX999" fmla="*/ 516184 w 2286002"/>
              <a:gd name="connsiteY999" fmla="*/ 354240 h 2451662"/>
              <a:gd name="connsiteX1000" fmla="*/ 524403 w 2286002"/>
              <a:gd name="connsiteY1000" fmla="*/ 346235 h 2451662"/>
              <a:gd name="connsiteX1001" fmla="*/ 523490 w 2286002"/>
              <a:gd name="connsiteY1001" fmla="*/ 345345 h 2451662"/>
              <a:gd name="connsiteX1002" fmla="*/ 529884 w 2286002"/>
              <a:gd name="connsiteY1002" fmla="*/ 346235 h 2451662"/>
              <a:gd name="connsiteX1003" fmla="*/ 531710 w 2286002"/>
              <a:gd name="connsiteY1003" fmla="*/ 343566 h 2451662"/>
              <a:gd name="connsiteX1004" fmla="*/ 1279757 w 2286002"/>
              <a:gd name="connsiteY1004" fmla="*/ 340651 h 2451662"/>
              <a:gd name="connsiteX1005" fmla="*/ 1289764 w 2286002"/>
              <a:gd name="connsiteY1005" fmla="*/ 343569 h 2451662"/>
              <a:gd name="connsiteX1006" fmla="*/ 1291583 w 2286002"/>
              <a:gd name="connsiteY1006" fmla="*/ 343569 h 2451662"/>
              <a:gd name="connsiteX1007" fmla="*/ 1299771 w 2286002"/>
              <a:gd name="connsiteY1007" fmla="*/ 343569 h 2451662"/>
              <a:gd name="connsiteX1008" fmla="*/ 1290105 w 2286002"/>
              <a:gd name="connsiteY1008" fmla="*/ 340651 h 2451662"/>
              <a:gd name="connsiteX1009" fmla="*/ 1279757 w 2286002"/>
              <a:gd name="connsiteY1009" fmla="*/ 340651 h 2451662"/>
              <a:gd name="connsiteX1010" fmla="*/ 410279 w 2286002"/>
              <a:gd name="connsiteY1010" fmla="*/ 311878 h 2451662"/>
              <a:gd name="connsiteX1011" fmla="*/ 376637 w 2286002"/>
              <a:gd name="connsiteY1011" fmla="*/ 348166 h 2451662"/>
              <a:gd name="connsiteX1012" fmla="*/ 362998 w 2286002"/>
              <a:gd name="connsiteY1012" fmla="*/ 359052 h 2451662"/>
              <a:gd name="connsiteX1013" fmla="*/ 371181 w 2286002"/>
              <a:gd name="connsiteY1013" fmla="*/ 359052 h 2451662"/>
              <a:gd name="connsiteX1014" fmla="*/ 356634 w 2286002"/>
              <a:gd name="connsiteY1014" fmla="*/ 369938 h 2451662"/>
              <a:gd name="connsiteX1015" fmla="*/ 343904 w 2286002"/>
              <a:gd name="connsiteY1015" fmla="*/ 383546 h 2451662"/>
              <a:gd name="connsiteX1016" fmla="*/ 316627 w 2286002"/>
              <a:gd name="connsiteY1016" fmla="*/ 414390 h 2451662"/>
              <a:gd name="connsiteX1017" fmla="*/ 262982 w 2286002"/>
              <a:gd name="connsiteY1017" fmla="*/ 470635 h 2451662"/>
              <a:gd name="connsiteX1018" fmla="*/ 239342 w 2286002"/>
              <a:gd name="connsiteY1018" fmla="*/ 506922 h 2451662"/>
              <a:gd name="connsiteX1019" fmla="*/ 232977 w 2286002"/>
              <a:gd name="connsiteY1019" fmla="*/ 502386 h 2451662"/>
              <a:gd name="connsiteX1020" fmla="*/ 260254 w 2286002"/>
              <a:gd name="connsiteY1020" fmla="*/ 458842 h 2451662"/>
              <a:gd name="connsiteX1021" fmla="*/ 249344 w 2286002"/>
              <a:gd name="connsiteY1021" fmla="*/ 467006 h 2451662"/>
              <a:gd name="connsiteX1022" fmla="*/ 244797 w 2286002"/>
              <a:gd name="connsiteY1022" fmla="*/ 463378 h 2451662"/>
              <a:gd name="connsiteX1023" fmla="*/ 241160 w 2286002"/>
              <a:gd name="connsiteY1023" fmla="*/ 478800 h 2451662"/>
              <a:gd name="connsiteX1024" fmla="*/ 228431 w 2286002"/>
              <a:gd name="connsiteY1024" fmla="*/ 491500 h 2451662"/>
              <a:gd name="connsiteX1025" fmla="*/ 230250 w 2286002"/>
              <a:gd name="connsiteY1025" fmla="*/ 496036 h 2451662"/>
              <a:gd name="connsiteX1026" fmla="*/ 216611 w 2286002"/>
              <a:gd name="connsiteY1026" fmla="*/ 511458 h 2451662"/>
              <a:gd name="connsiteX1027" fmla="*/ 224794 w 2286002"/>
              <a:gd name="connsiteY1027" fmla="*/ 484243 h 2451662"/>
              <a:gd name="connsiteX1028" fmla="*/ 234796 w 2286002"/>
              <a:gd name="connsiteY1028" fmla="*/ 473357 h 2451662"/>
              <a:gd name="connsiteX1029" fmla="*/ 232977 w 2286002"/>
              <a:gd name="connsiteY1029" fmla="*/ 468821 h 2451662"/>
              <a:gd name="connsiteX1030" fmla="*/ 246616 w 2286002"/>
              <a:gd name="connsiteY1030" fmla="*/ 453399 h 2451662"/>
              <a:gd name="connsiteX1031" fmla="*/ 248434 w 2286002"/>
              <a:gd name="connsiteY1031" fmla="*/ 457935 h 2451662"/>
              <a:gd name="connsiteX1032" fmla="*/ 274802 w 2286002"/>
              <a:gd name="connsiteY1032" fmla="*/ 419833 h 2451662"/>
              <a:gd name="connsiteX1033" fmla="*/ 292987 w 2286002"/>
              <a:gd name="connsiteY1033" fmla="*/ 404411 h 2451662"/>
              <a:gd name="connsiteX1034" fmla="*/ 299352 w 2286002"/>
              <a:gd name="connsiteY1034" fmla="*/ 406225 h 2451662"/>
              <a:gd name="connsiteX1035" fmla="*/ 301170 w 2286002"/>
              <a:gd name="connsiteY1035" fmla="*/ 395339 h 2451662"/>
              <a:gd name="connsiteX1036" fmla="*/ 292078 w 2286002"/>
              <a:gd name="connsiteY1036" fmla="*/ 398968 h 2451662"/>
              <a:gd name="connsiteX1037" fmla="*/ 307535 w 2286002"/>
              <a:gd name="connsiteY1037" fmla="*/ 385360 h 2451662"/>
              <a:gd name="connsiteX1038" fmla="*/ 304807 w 2286002"/>
              <a:gd name="connsiteY1038" fmla="*/ 395339 h 2451662"/>
              <a:gd name="connsiteX1039" fmla="*/ 317536 w 2286002"/>
              <a:gd name="connsiteY1039" fmla="*/ 383546 h 2451662"/>
              <a:gd name="connsiteX1040" fmla="*/ 329356 w 2286002"/>
              <a:gd name="connsiteY1040" fmla="*/ 386267 h 2451662"/>
              <a:gd name="connsiteX1041" fmla="*/ 349360 w 2286002"/>
              <a:gd name="connsiteY1041" fmla="*/ 369938 h 2451662"/>
              <a:gd name="connsiteX1042" fmla="*/ 352087 w 2286002"/>
              <a:gd name="connsiteY1042" fmla="*/ 348166 h 2451662"/>
              <a:gd name="connsiteX1043" fmla="*/ 363907 w 2286002"/>
              <a:gd name="connsiteY1043" fmla="*/ 339094 h 2451662"/>
              <a:gd name="connsiteX1044" fmla="*/ 362089 w 2286002"/>
              <a:gd name="connsiteY1044" fmla="*/ 349980 h 2451662"/>
              <a:gd name="connsiteX1045" fmla="*/ 393912 w 2286002"/>
              <a:gd name="connsiteY1045" fmla="*/ 320043 h 2451662"/>
              <a:gd name="connsiteX1046" fmla="*/ 410279 w 2286002"/>
              <a:gd name="connsiteY1046" fmla="*/ 311878 h 2451662"/>
              <a:gd name="connsiteX1047" fmla="*/ 642797 w 2286002"/>
              <a:gd name="connsiteY1047" fmla="*/ 266098 h 2451662"/>
              <a:gd name="connsiteX1048" fmla="*/ 648218 w 2286002"/>
              <a:gd name="connsiteY1048" fmla="*/ 266098 h 2451662"/>
              <a:gd name="connsiteX1049" fmla="*/ 633763 w 2286002"/>
              <a:gd name="connsiteY1049" fmla="*/ 277057 h 2451662"/>
              <a:gd name="connsiteX1050" fmla="*/ 642797 w 2286002"/>
              <a:gd name="connsiteY1050" fmla="*/ 266098 h 2451662"/>
              <a:gd name="connsiteX1051" fmla="*/ 632652 w 2286002"/>
              <a:gd name="connsiteY1051" fmla="*/ 236272 h 2451662"/>
              <a:gd name="connsiteX1052" fmla="*/ 612720 w 2286002"/>
              <a:gd name="connsiteY1052" fmla="*/ 240762 h 2451662"/>
              <a:gd name="connsiteX1053" fmla="*/ 632652 w 2286002"/>
              <a:gd name="connsiteY1053" fmla="*/ 236272 h 2451662"/>
              <a:gd name="connsiteX1054" fmla="*/ 716789 w 2286002"/>
              <a:gd name="connsiteY1054" fmla="*/ 235132 h 2451662"/>
              <a:gd name="connsiteX1055" fmla="*/ 721045 w 2286002"/>
              <a:gd name="connsiteY1055" fmla="*/ 235271 h 2451662"/>
              <a:gd name="connsiteX1056" fmla="*/ 698808 w 2286002"/>
              <a:gd name="connsiteY1056" fmla="*/ 242387 h 2451662"/>
              <a:gd name="connsiteX1057" fmla="*/ 716789 w 2286002"/>
              <a:gd name="connsiteY1057" fmla="*/ 235132 h 2451662"/>
              <a:gd name="connsiteX1058" fmla="*/ 472662 w 2286002"/>
              <a:gd name="connsiteY1058" fmla="*/ 226264 h 2451662"/>
              <a:gd name="connsiteX1059" fmla="*/ 478102 w 2286002"/>
              <a:gd name="connsiteY1059" fmla="*/ 228082 h 2451662"/>
              <a:gd name="connsiteX1060" fmla="*/ 475382 w 2286002"/>
              <a:gd name="connsiteY1060" fmla="*/ 235354 h 2451662"/>
              <a:gd name="connsiteX1061" fmla="*/ 453621 w 2286002"/>
              <a:gd name="connsiteY1061" fmla="*/ 244444 h 2451662"/>
              <a:gd name="connsiteX1062" fmla="*/ 443647 w 2286002"/>
              <a:gd name="connsiteY1062" fmla="*/ 260807 h 2451662"/>
              <a:gd name="connsiteX1063" fmla="*/ 424607 w 2286002"/>
              <a:gd name="connsiteY1063" fmla="*/ 274442 h 2451662"/>
              <a:gd name="connsiteX1064" fmla="*/ 401939 w 2286002"/>
              <a:gd name="connsiteY1064" fmla="*/ 293532 h 2451662"/>
              <a:gd name="connsiteX1065" fmla="*/ 414633 w 2286002"/>
              <a:gd name="connsiteY1065" fmla="*/ 271715 h 2451662"/>
              <a:gd name="connsiteX1066" fmla="*/ 438208 w 2286002"/>
              <a:gd name="connsiteY1066" fmla="*/ 258989 h 2451662"/>
              <a:gd name="connsiteX1067" fmla="*/ 442741 w 2286002"/>
              <a:gd name="connsiteY1067" fmla="*/ 254443 h 2451662"/>
              <a:gd name="connsiteX1068" fmla="*/ 442741 w 2286002"/>
              <a:gd name="connsiteY1068" fmla="*/ 245354 h 2451662"/>
              <a:gd name="connsiteX1069" fmla="*/ 469035 w 2286002"/>
              <a:gd name="connsiteY1069" fmla="*/ 236263 h 2451662"/>
              <a:gd name="connsiteX1070" fmla="*/ 472662 w 2286002"/>
              <a:gd name="connsiteY1070" fmla="*/ 226264 h 2451662"/>
              <a:gd name="connsiteX1071" fmla="*/ 753291 w 2286002"/>
              <a:gd name="connsiteY1071" fmla="*/ 218005 h 2451662"/>
              <a:gd name="connsiteX1072" fmla="*/ 757180 w 2286002"/>
              <a:gd name="connsiteY1072" fmla="*/ 219161 h 2451662"/>
              <a:gd name="connsiteX1073" fmla="*/ 738034 w 2286002"/>
              <a:gd name="connsiteY1073" fmla="*/ 227381 h 2451662"/>
              <a:gd name="connsiteX1074" fmla="*/ 753291 w 2286002"/>
              <a:gd name="connsiteY1074" fmla="*/ 218005 h 2451662"/>
              <a:gd name="connsiteX1075" fmla="*/ 811662 w 2286002"/>
              <a:gd name="connsiteY1075" fmla="*/ 216061 h 2451662"/>
              <a:gd name="connsiteX1076" fmla="*/ 793316 w 2286002"/>
              <a:gd name="connsiteY1076" fmla="*/ 219699 h 2451662"/>
              <a:gd name="connsiteX1077" fmla="*/ 811662 w 2286002"/>
              <a:gd name="connsiteY1077" fmla="*/ 216061 h 2451662"/>
              <a:gd name="connsiteX1078" fmla="*/ 1644183 w 2286002"/>
              <a:gd name="connsiteY1078" fmla="*/ 212366 h 2451662"/>
              <a:gd name="connsiteX1079" fmla="*/ 1677249 w 2286002"/>
              <a:gd name="connsiteY1079" fmla="*/ 230712 h 2451662"/>
              <a:gd name="connsiteX1080" fmla="*/ 1644183 w 2286002"/>
              <a:gd name="connsiteY1080" fmla="*/ 212366 h 2451662"/>
              <a:gd name="connsiteX1081" fmla="*/ 775223 w 2286002"/>
              <a:gd name="connsiteY1081" fmla="*/ 208503 h 2451662"/>
              <a:gd name="connsiteX1082" fmla="*/ 773404 w 2286002"/>
              <a:gd name="connsiteY1082" fmla="*/ 210704 h 2451662"/>
              <a:gd name="connsiteX1083" fmla="*/ 761577 w 2286002"/>
              <a:gd name="connsiteY1083" fmla="*/ 216263 h 2451662"/>
              <a:gd name="connsiteX1084" fmla="*/ 768855 w 2286002"/>
              <a:gd name="connsiteY1084" fmla="*/ 209777 h 2451662"/>
              <a:gd name="connsiteX1085" fmla="*/ 775223 w 2286002"/>
              <a:gd name="connsiteY1085" fmla="*/ 208503 h 2451662"/>
              <a:gd name="connsiteX1086" fmla="*/ 856141 w 2286002"/>
              <a:gd name="connsiteY1086" fmla="*/ 199141 h 2451662"/>
              <a:gd name="connsiteX1087" fmla="*/ 858916 w 2286002"/>
              <a:gd name="connsiteY1087" fmla="*/ 201586 h 2451662"/>
              <a:gd name="connsiteX1088" fmla="*/ 846097 w 2286002"/>
              <a:gd name="connsiteY1088" fmla="*/ 205144 h 2451662"/>
              <a:gd name="connsiteX1089" fmla="*/ 856141 w 2286002"/>
              <a:gd name="connsiteY1089" fmla="*/ 199141 h 2451662"/>
              <a:gd name="connsiteX1090" fmla="*/ 554821 w 2286002"/>
              <a:gd name="connsiteY1090" fmla="*/ 178989 h 2451662"/>
              <a:gd name="connsiteX1091" fmla="*/ 537451 w 2286002"/>
              <a:gd name="connsiteY1091" fmla="*/ 196458 h 2451662"/>
              <a:gd name="connsiteX1092" fmla="*/ 528309 w 2286002"/>
              <a:gd name="connsiteY1092" fmla="*/ 198297 h 2451662"/>
              <a:gd name="connsiteX1093" fmla="*/ 528309 w 2286002"/>
              <a:gd name="connsiteY1093" fmla="*/ 191861 h 2451662"/>
              <a:gd name="connsiteX1094" fmla="*/ 513682 w 2286002"/>
              <a:gd name="connsiteY1094" fmla="*/ 195539 h 2451662"/>
              <a:gd name="connsiteX1095" fmla="*/ 554821 w 2286002"/>
              <a:gd name="connsiteY1095" fmla="*/ 178989 h 2451662"/>
              <a:gd name="connsiteX1096" fmla="*/ 575723 w 2286002"/>
              <a:gd name="connsiteY1096" fmla="*/ 165219 h 2451662"/>
              <a:gd name="connsiteX1097" fmla="*/ 578170 w 2286002"/>
              <a:gd name="connsiteY1097" fmla="*/ 167019 h 2451662"/>
              <a:gd name="connsiteX1098" fmla="*/ 559268 w 2286002"/>
              <a:gd name="connsiteY1098" fmla="*/ 174275 h 2451662"/>
              <a:gd name="connsiteX1099" fmla="*/ 575723 w 2286002"/>
              <a:gd name="connsiteY1099" fmla="*/ 165219 h 2451662"/>
              <a:gd name="connsiteX1100" fmla="*/ 1587077 w 2286002"/>
              <a:gd name="connsiteY1100" fmla="*/ 165117 h 2451662"/>
              <a:gd name="connsiteX1101" fmla="*/ 1595082 w 2286002"/>
              <a:gd name="connsiteY1101" fmla="*/ 177904 h 2451662"/>
              <a:gd name="connsiteX1102" fmla="*/ 1587077 w 2286002"/>
              <a:gd name="connsiteY1102" fmla="*/ 165117 h 2451662"/>
              <a:gd name="connsiteX1103" fmla="*/ 819011 w 2286002"/>
              <a:gd name="connsiteY1103" fmla="*/ 146314 h 2451662"/>
              <a:gd name="connsiteX1104" fmla="*/ 822780 w 2286002"/>
              <a:gd name="connsiteY1104" fmla="*/ 146342 h 2451662"/>
              <a:gd name="connsiteX1105" fmla="*/ 804435 w 2286002"/>
              <a:gd name="connsiteY1105" fmla="*/ 152629 h 2451662"/>
              <a:gd name="connsiteX1106" fmla="*/ 819011 w 2286002"/>
              <a:gd name="connsiteY1106" fmla="*/ 146314 h 2451662"/>
              <a:gd name="connsiteX1107" fmla="*/ 905389 w 2286002"/>
              <a:gd name="connsiteY1107" fmla="*/ 144545 h 2451662"/>
              <a:gd name="connsiteX1108" fmla="*/ 909025 w 2286002"/>
              <a:gd name="connsiteY1108" fmla="*/ 157263 h 2451662"/>
              <a:gd name="connsiteX1109" fmla="*/ 856302 w 2286002"/>
              <a:gd name="connsiteY1109" fmla="*/ 160897 h 2451662"/>
              <a:gd name="connsiteX1110" fmla="*/ 841757 w 2286002"/>
              <a:gd name="connsiteY1110" fmla="*/ 168165 h 2451662"/>
              <a:gd name="connsiteX1111" fmla="*/ 685405 w 2286002"/>
              <a:gd name="connsiteY1111" fmla="*/ 192692 h 2451662"/>
              <a:gd name="connsiteX1112" fmla="*/ 544506 w 2286002"/>
              <a:gd name="connsiteY1112" fmla="*/ 262641 h 2451662"/>
              <a:gd name="connsiteX1113" fmla="*/ 540870 w 2286002"/>
              <a:gd name="connsiteY1113" fmla="*/ 278084 h 2451662"/>
              <a:gd name="connsiteX1114" fmla="*/ 488146 w 2286002"/>
              <a:gd name="connsiteY1114" fmla="*/ 318055 h 2451662"/>
              <a:gd name="connsiteX1115" fmla="*/ 438150 w 2286002"/>
              <a:gd name="connsiteY1115" fmla="*/ 341674 h 2451662"/>
              <a:gd name="connsiteX1116" fmla="*/ 399971 w 2286002"/>
              <a:gd name="connsiteY1116" fmla="*/ 382554 h 2451662"/>
              <a:gd name="connsiteX1117" fmla="*/ 360883 w 2286002"/>
              <a:gd name="connsiteY1117" fmla="*/ 428883 h 2451662"/>
              <a:gd name="connsiteX1118" fmla="*/ 359974 w 2286002"/>
              <a:gd name="connsiteY1118" fmla="*/ 431609 h 2451662"/>
              <a:gd name="connsiteX1119" fmla="*/ 386336 w 2286002"/>
              <a:gd name="connsiteY1119" fmla="*/ 408898 h 2451662"/>
              <a:gd name="connsiteX1120" fmla="*/ 378155 w 2286002"/>
              <a:gd name="connsiteY1120" fmla="*/ 412532 h 2451662"/>
              <a:gd name="connsiteX1121" fmla="*/ 402698 w 2286002"/>
              <a:gd name="connsiteY1121" fmla="*/ 390730 h 2451662"/>
              <a:gd name="connsiteX1122" fmla="*/ 419970 w 2286002"/>
              <a:gd name="connsiteY1122" fmla="*/ 368019 h 2451662"/>
              <a:gd name="connsiteX1123" fmla="*/ 439059 w 2286002"/>
              <a:gd name="connsiteY1123" fmla="*/ 365293 h 2451662"/>
              <a:gd name="connsiteX1124" fmla="*/ 414515 w 2286002"/>
              <a:gd name="connsiteY1124" fmla="*/ 398905 h 2451662"/>
              <a:gd name="connsiteX1125" fmla="*/ 429969 w 2286002"/>
              <a:gd name="connsiteY1125" fmla="*/ 383462 h 2451662"/>
              <a:gd name="connsiteX1126" fmla="*/ 406334 w 2286002"/>
              <a:gd name="connsiteY1126" fmla="*/ 408898 h 2451662"/>
              <a:gd name="connsiteX1127" fmla="*/ 377245 w 2286002"/>
              <a:gd name="connsiteY1127" fmla="*/ 434334 h 2451662"/>
              <a:gd name="connsiteX1128" fmla="*/ 381790 w 2286002"/>
              <a:gd name="connsiteY1128" fmla="*/ 436151 h 2451662"/>
              <a:gd name="connsiteX1129" fmla="*/ 358156 w 2286002"/>
              <a:gd name="connsiteY1129" fmla="*/ 457953 h 2451662"/>
              <a:gd name="connsiteX1130" fmla="*/ 351793 w 2286002"/>
              <a:gd name="connsiteY1130" fmla="*/ 466129 h 2451662"/>
              <a:gd name="connsiteX1131" fmla="*/ 356338 w 2286002"/>
              <a:gd name="connsiteY1131" fmla="*/ 464312 h 2451662"/>
              <a:gd name="connsiteX1132" fmla="*/ 350884 w 2286002"/>
              <a:gd name="connsiteY1132" fmla="*/ 475213 h 2451662"/>
              <a:gd name="connsiteX1133" fmla="*/ 355429 w 2286002"/>
              <a:gd name="connsiteY1133" fmla="*/ 473397 h 2451662"/>
              <a:gd name="connsiteX1134" fmla="*/ 349975 w 2286002"/>
              <a:gd name="connsiteY1134" fmla="*/ 479755 h 2451662"/>
              <a:gd name="connsiteX1135" fmla="*/ 349975 w 2286002"/>
              <a:gd name="connsiteY1135" fmla="*/ 485206 h 2451662"/>
              <a:gd name="connsiteX1136" fmla="*/ 389063 w 2286002"/>
              <a:gd name="connsiteY1136" fmla="*/ 470671 h 2451662"/>
              <a:gd name="connsiteX1137" fmla="*/ 393608 w 2286002"/>
              <a:gd name="connsiteY1137" fmla="*/ 462495 h 2451662"/>
              <a:gd name="connsiteX1138" fmla="*/ 397244 w 2286002"/>
              <a:gd name="connsiteY1138" fmla="*/ 465221 h 2451662"/>
              <a:gd name="connsiteX1139" fmla="*/ 392699 w 2286002"/>
              <a:gd name="connsiteY1139" fmla="*/ 469763 h 2451662"/>
              <a:gd name="connsiteX1140" fmla="*/ 398153 w 2286002"/>
              <a:gd name="connsiteY1140" fmla="*/ 468855 h 2451662"/>
              <a:gd name="connsiteX1141" fmla="*/ 400880 w 2286002"/>
              <a:gd name="connsiteY1141" fmla="*/ 466129 h 2451662"/>
              <a:gd name="connsiteX1142" fmla="*/ 404516 w 2286002"/>
              <a:gd name="connsiteY1142" fmla="*/ 461587 h 2451662"/>
              <a:gd name="connsiteX1143" fmla="*/ 403009 w 2286002"/>
              <a:gd name="connsiteY1143" fmla="*/ 466860 h 2451662"/>
              <a:gd name="connsiteX1144" fmla="*/ 402698 w 2286002"/>
              <a:gd name="connsiteY1144" fmla="*/ 467037 h 2451662"/>
              <a:gd name="connsiteX1145" fmla="*/ 402698 w 2286002"/>
              <a:gd name="connsiteY1145" fmla="*/ 467946 h 2451662"/>
              <a:gd name="connsiteX1146" fmla="*/ 403009 w 2286002"/>
              <a:gd name="connsiteY1146" fmla="*/ 466860 h 2451662"/>
              <a:gd name="connsiteX1147" fmla="*/ 415425 w 2286002"/>
              <a:gd name="connsiteY1147" fmla="*/ 459770 h 2451662"/>
              <a:gd name="connsiteX1148" fmla="*/ 423606 w 2286002"/>
              <a:gd name="connsiteY1148" fmla="*/ 445235 h 2451662"/>
              <a:gd name="connsiteX1149" fmla="*/ 444513 w 2286002"/>
              <a:gd name="connsiteY1149" fmla="*/ 446144 h 2451662"/>
              <a:gd name="connsiteX1150" fmla="*/ 447240 w 2286002"/>
              <a:gd name="connsiteY1150" fmla="*/ 452503 h 2451662"/>
              <a:gd name="connsiteX1151" fmla="*/ 459058 w 2286002"/>
              <a:gd name="connsiteY1151" fmla="*/ 445235 h 2451662"/>
              <a:gd name="connsiteX1152" fmla="*/ 461785 w 2286002"/>
              <a:gd name="connsiteY1152" fmla="*/ 422524 h 2451662"/>
              <a:gd name="connsiteX1153" fmla="*/ 468148 w 2286002"/>
              <a:gd name="connsiteY1153" fmla="*/ 421616 h 2451662"/>
              <a:gd name="connsiteX1154" fmla="*/ 470875 w 2286002"/>
              <a:gd name="connsiteY1154" fmla="*/ 423433 h 2451662"/>
              <a:gd name="connsiteX1155" fmla="*/ 470875 w 2286002"/>
              <a:gd name="connsiteY1155" fmla="*/ 424341 h 2451662"/>
              <a:gd name="connsiteX1156" fmla="*/ 485420 w 2286002"/>
              <a:gd name="connsiteY1156" fmla="*/ 410715 h 2451662"/>
              <a:gd name="connsiteX1157" fmla="*/ 487237 w 2286002"/>
              <a:gd name="connsiteY1157" fmla="*/ 417074 h 2451662"/>
              <a:gd name="connsiteX1158" fmla="*/ 472693 w 2286002"/>
              <a:gd name="connsiteY1158" fmla="*/ 428883 h 2451662"/>
              <a:gd name="connsiteX1159" fmla="*/ 471784 w 2286002"/>
              <a:gd name="connsiteY1159" fmla="*/ 429792 h 2451662"/>
              <a:gd name="connsiteX1160" fmla="*/ 467239 w 2286002"/>
              <a:gd name="connsiteY1160" fmla="*/ 437968 h 2451662"/>
              <a:gd name="connsiteX1161" fmla="*/ 502691 w 2286002"/>
              <a:gd name="connsiteY1161" fmla="*/ 408898 h 2451662"/>
              <a:gd name="connsiteX1162" fmla="*/ 510872 w 2286002"/>
              <a:gd name="connsiteY1162" fmla="*/ 404356 h 2451662"/>
              <a:gd name="connsiteX1163" fmla="*/ 509054 w 2286002"/>
              <a:gd name="connsiteY1163" fmla="*/ 403448 h 2451662"/>
              <a:gd name="connsiteX1164" fmla="*/ 511781 w 2286002"/>
              <a:gd name="connsiteY1164" fmla="*/ 400722 h 2451662"/>
              <a:gd name="connsiteX1165" fmla="*/ 513599 w 2286002"/>
              <a:gd name="connsiteY1165" fmla="*/ 402539 h 2451662"/>
              <a:gd name="connsiteX1166" fmla="*/ 537234 w 2286002"/>
              <a:gd name="connsiteY1166" fmla="*/ 390730 h 2451662"/>
              <a:gd name="connsiteX1167" fmla="*/ 544506 w 2286002"/>
              <a:gd name="connsiteY1167" fmla="*/ 382554 h 2451662"/>
              <a:gd name="connsiteX1168" fmla="*/ 553596 w 2286002"/>
              <a:gd name="connsiteY1168" fmla="*/ 377103 h 2451662"/>
              <a:gd name="connsiteX1169" fmla="*/ 726311 w 2286002"/>
              <a:gd name="connsiteY1169" fmla="*/ 264458 h 2451662"/>
              <a:gd name="connsiteX1170" fmla="*/ 940841 w 2286002"/>
              <a:gd name="connsiteY1170" fmla="*/ 204502 h 2451662"/>
              <a:gd name="connsiteX1171" fmla="*/ 985383 w 2286002"/>
              <a:gd name="connsiteY1171" fmla="*/ 189059 h 2451662"/>
              <a:gd name="connsiteX1172" fmla="*/ 1036289 w 2286002"/>
              <a:gd name="connsiteY1172" fmla="*/ 183608 h 2451662"/>
              <a:gd name="connsiteX1173" fmla="*/ 1134464 w 2286002"/>
              <a:gd name="connsiteY1173" fmla="*/ 164532 h 2451662"/>
              <a:gd name="connsiteX1174" fmla="*/ 1162643 w 2286002"/>
              <a:gd name="connsiteY1174" fmla="*/ 166348 h 2451662"/>
              <a:gd name="connsiteX1175" fmla="*/ 1189914 w 2286002"/>
              <a:gd name="connsiteY1175" fmla="*/ 168165 h 2451662"/>
              <a:gd name="connsiteX1176" fmla="*/ 1231729 w 2286002"/>
              <a:gd name="connsiteY1176" fmla="*/ 164532 h 2451662"/>
              <a:gd name="connsiteX1177" fmla="*/ 1333540 w 2286002"/>
              <a:gd name="connsiteY1177" fmla="*/ 173615 h 2451662"/>
              <a:gd name="connsiteX1178" fmla="*/ 1356266 w 2286002"/>
              <a:gd name="connsiteY1178" fmla="*/ 187242 h 2451662"/>
              <a:gd name="connsiteX1179" fmla="*/ 1388990 w 2286002"/>
              <a:gd name="connsiteY1179" fmla="*/ 188151 h 2451662"/>
              <a:gd name="connsiteX1180" fmla="*/ 1389900 w 2286002"/>
              <a:gd name="connsiteY1180" fmla="*/ 181792 h 2451662"/>
              <a:gd name="connsiteX1181" fmla="*/ 1400808 w 2286002"/>
              <a:gd name="connsiteY1181" fmla="*/ 188151 h 2451662"/>
              <a:gd name="connsiteX1182" fmla="*/ 1422624 w 2286002"/>
              <a:gd name="connsiteY1182" fmla="*/ 177249 h 2451662"/>
              <a:gd name="connsiteX1183" fmla="*/ 1451713 w 2286002"/>
              <a:gd name="connsiteY1183" fmla="*/ 186333 h 2451662"/>
              <a:gd name="connsiteX1184" fmla="*/ 1439896 w 2286002"/>
              <a:gd name="connsiteY1184" fmla="*/ 171799 h 2451662"/>
              <a:gd name="connsiteX1185" fmla="*/ 1404444 w 2286002"/>
              <a:gd name="connsiteY1185" fmla="*/ 170890 h 2451662"/>
              <a:gd name="connsiteX1186" fmla="*/ 1402626 w 2286002"/>
              <a:gd name="connsiteY1186" fmla="*/ 160897 h 2451662"/>
              <a:gd name="connsiteX1187" fmla="*/ 1366265 w 2286002"/>
              <a:gd name="connsiteY1187" fmla="*/ 163623 h 2451662"/>
              <a:gd name="connsiteX1188" fmla="*/ 1380809 w 2286002"/>
              <a:gd name="connsiteY1188" fmla="*/ 170890 h 2451662"/>
              <a:gd name="connsiteX1189" fmla="*/ 1336267 w 2286002"/>
              <a:gd name="connsiteY1189" fmla="*/ 156355 h 2451662"/>
              <a:gd name="connsiteX1190" fmla="*/ 1340812 w 2286002"/>
              <a:gd name="connsiteY1190" fmla="*/ 154538 h 2451662"/>
              <a:gd name="connsiteX1191" fmla="*/ 1535343 w 2286002"/>
              <a:gd name="connsiteY1191" fmla="*/ 186333 h 2451662"/>
              <a:gd name="connsiteX1192" fmla="*/ 1711694 w 2286002"/>
              <a:gd name="connsiteY1192" fmla="*/ 273542 h 2451662"/>
              <a:gd name="connsiteX1193" fmla="*/ 1747147 w 2286002"/>
              <a:gd name="connsiteY1193" fmla="*/ 283535 h 2451662"/>
              <a:gd name="connsiteX1194" fmla="*/ 1795325 w 2286002"/>
              <a:gd name="connsiteY1194" fmla="*/ 350759 h 2451662"/>
              <a:gd name="connsiteX1195" fmla="*/ 1663516 w 2286002"/>
              <a:gd name="connsiteY1195" fmla="*/ 264458 h 2451662"/>
              <a:gd name="connsiteX1196" fmla="*/ 1624428 w 2286002"/>
              <a:gd name="connsiteY1196" fmla="*/ 275359 h 2451662"/>
              <a:gd name="connsiteX1197" fmla="*/ 1776235 w 2286002"/>
              <a:gd name="connsiteY1197" fmla="*/ 364385 h 2451662"/>
              <a:gd name="connsiteX1198" fmla="*/ 1788962 w 2286002"/>
              <a:gd name="connsiteY1198" fmla="*/ 378920 h 2451662"/>
              <a:gd name="connsiteX1199" fmla="*/ 1871683 w 2286002"/>
              <a:gd name="connsiteY1199" fmla="*/ 437059 h 2451662"/>
              <a:gd name="connsiteX1200" fmla="*/ 2002583 w 2286002"/>
              <a:gd name="connsiteY1200" fmla="*/ 572414 h 2451662"/>
              <a:gd name="connsiteX1201" fmla="*/ 2028944 w 2286002"/>
              <a:gd name="connsiteY1201" fmla="*/ 604209 h 2451662"/>
              <a:gd name="connsiteX1202" fmla="*/ 1993492 w 2286002"/>
              <a:gd name="connsiteY1202" fmla="*/ 566963 h 2451662"/>
              <a:gd name="connsiteX1203" fmla="*/ 1967131 w 2286002"/>
              <a:gd name="connsiteY1203" fmla="*/ 532443 h 2451662"/>
              <a:gd name="connsiteX1204" fmla="*/ 1918043 w 2286002"/>
              <a:gd name="connsiteY1204" fmla="*/ 489748 h 2451662"/>
              <a:gd name="connsiteX1205" fmla="*/ 1865320 w 2286002"/>
              <a:gd name="connsiteY1205" fmla="*/ 443418 h 2451662"/>
              <a:gd name="connsiteX1206" fmla="*/ 1839867 w 2286002"/>
              <a:gd name="connsiteY1206" fmla="*/ 427975 h 2451662"/>
              <a:gd name="connsiteX1207" fmla="*/ 1815323 w 2286002"/>
              <a:gd name="connsiteY1207" fmla="*/ 412532 h 2451662"/>
              <a:gd name="connsiteX1208" fmla="*/ 1770781 w 2286002"/>
              <a:gd name="connsiteY1208" fmla="*/ 380737 h 2451662"/>
              <a:gd name="connsiteX1209" fmla="*/ 1661698 w 2286002"/>
              <a:gd name="connsiteY1209" fmla="*/ 316238 h 2451662"/>
              <a:gd name="connsiteX1210" fmla="*/ 1628064 w 2286002"/>
              <a:gd name="connsiteY1210" fmla="*/ 310788 h 2451662"/>
              <a:gd name="connsiteX1211" fmla="*/ 1593521 w 2286002"/>
              <a:gd name="connsiteY1211" fmla="*/ 317146 h 2451662"/>
              <a:gd name="connsiteX1212" fmla="*/ 1594430 w 2286002"/>
              <a:gd name="connsiteY1212" fmla="*/ 305337 h 2451662"/>
              <a:gd name="connsiteX1213" fmla="*/ 1568068 w 2286002"/>
              <a:gd name="connsiteY1213" fmla="*/ 312605 h 2451662"/>
              <a:gd name="connsiteX1214" fmla="*/ 1591703 w 2286002"/>
              <a:gd name="connsiteY1214" fmla="*/ 320780 h 2451662"/>
              <a:gd name="connsiteX1215" fmla="*/ 1559887 w 2286002"/>
              <a:gd name="connsiteY1215" fmla="*/ 330773 h 2451662"/>
              <a:gd name="connsiteX1216" fmla="*/ 1602611 w 2286002"/>
              <a:gd name="connsiteY1216" fmla="*/ 358026 h 2451662"/>
              <a:gd name="connsiteX1217" fmla="*/ 1641699 w 2286002"/>
              <a:gd name="connsiteY1217" fmla="*/ 388004 h 2451662"/>
              <a:gd name="connsiteX1218" fmla="*/ 1719876 w 2286002"/>
              <a:gd name="connsiteY1218" fmla="*/ 443418 h 2451662"/>
              <a:gd name="connsiteX1219" fmla="*/ 1750783 w 2286002"/>
              <a:gd name="connsiteY1219" fmla="*/ 441601 h 2451662"/>
              <a:gd name="connsiteX1220" fmla="*/ 1719876 w 2286002"/>
              <a:gd name="connsiteY1220" fmla="*/ 448869 h 2451662"/>
              <a:gd name="connsiteX1221" fmla="*/ 1743511 w 2286002"/>
              <a:gd name="connsiteY1221" fmla="*/ 475213 h 2451662"/>
              <a:gd name="connsiteX1222" fmla="*/ 1750783 w 2286002"/>
              <a:gd name="connsiteY1222" fmla="*/ 483389 h 2451662"/>
              <a:gd name="connsiteX1223" fmla="*/ 1752601 w 2286002"/>
              <a:gd name="connsiteY1223" fmla="*/ 484298 h 2451662"/>
              <a:gd name="connsiteX1224" fmla="*/ 1780780 w 2286002"/>
              <a:gd name="connsiteY1224" fmla="*/ 501558 h 2451662"/>
              <a:gd name="connsiteX1225" fmla="*/ 1783508 w 2286002"/>
              <a:gd name="connsiteY1225" fmla="*/ 507008 h 2451662"/>
              <a:gd name="connsiteX1226" fmla="*/ 1806233 w 2286002"/>
              <a:gd name="connsiteY1226" fmla="*/ 526085 h 2451662"/>
              <a:gd name="connsiteX1227" fmla="*/ 1807142 w 2286002"/>
              <a:gd name="connsiteY1227" fmla="*/ 526085 h 2451662"/>
              <a:gd name="connsiteX1228" fmla="*/ 1809869 w 2286002"/>
              <a:gd name="connsiteY1228" fmla="*/ 528810 h 2451662"/>
              <a:gd name="connsiteX1229" fmla="*/ 1813505 w 2286002"/>
              <a:gd name="connsiteY1229" fmla="*/ 533352 h 2451662"/>
              <a:gd name="connsiteX1230" fmla="*/ 1845321 w 2286002"/>
              <a:gd name="connsiteY1230" fmla="*/ 539711 h 2451662"/>
              <a:gd name="connsiteX1231" fmla="*/ 1851684 w 2286002"/>
              <a:gd name="connsiteY1231" fmla="*/ 546070 h 2451662"/>
              <a:gd name="connsiteX1232" fmla="*/ 1855320 w 2286002"/>
              <a:gd name="connsiteY1232" fmla="*/ 551521 h 2451662"/>
              <a:gd name="connsiteX1233" fmla="*/ 1868047 w 2286002"/>
              <a:gd name="connsiteY1233" fmla="*/ 555154 h 2451662"/>
              <a:gd name="connsiteX1234" fmla="*/ 1879864 w 2286002"/>
              <a:gd name="connsiteY1234" fmla="*/ 566963 h 2451662"/>
              <a:gd name="connsiteX1235" fmla="*/ 1899863 w 2286002"/>
              <a:gd name="connsiteY1235" fmla="*/ 582407 h 2451662"/>
              <a:gd name="connsiteX1236" fmla="*/ 1906226 w 2286002"/>
              <a:gd name="connsiteY1236" fmla="*/ 584223 h 2451662"/>
              <a:gd name="connsiteX1237" fmla="*/ 1929861 w 2286002"/>
              <a:gd name="connsiteY1237" fmla="*/ 609660 h 2451662"/>
              <a:gd name="connsiteX1238" fmla="*/ 1935315 w 2286002"/>
              <a:gd name="connsiteY1238" fmla="*/ 616018 h 2451662"/>
              <a:gd name="connsiteX1239" fmla="*/ 1943364 w 2286002"/>
              <a:gd name="connsiteY1239" fmla="*/ 616912 h 2451662"/>
              <a:gd name="connsiteX1240" fmla="*/ 1943541 w 2286002"/>
              <a:gd name="connsiteY1240" fmla="*/ 617089 h 2451662"/>
              <a:gd name="connsiteX1241" fmla="*/ 1943541 w 2286002"/>
              <a:gd name="connsiteY1241" fmla="*/ 617056 h 2451662"/>
              <a:gd name="connsiteX1242" fmla="*/ 1944519 w 2286002"/>
              <a:gd name="connsiteY1242" fmla="*/ 619879 h 2451662"/>
              <a:gd name="connsiteX1243" fmla="*/ 1946223 w 2286002"/>
              <a:gd name="connsiteY1243" fmla="*/ 621468 h 2451662"/>
              <a:gd name="connsiteX1244" fmla="*/ 1988038 w 2286002"/>
              <a:gd name="connsiteY1244" fmla="*/ 650538 h 2451662"/>
              <a:gd name="connsiteX1245" fmla="*/ 2009855 w 2286002"/>
              <a:gd name="connsiteY1245" fmla="*/ 666890 h 2451662"/>
              <a:gd name="connsiteX1246" fmla="*/ 2034398 w 2286002"/>
              <a:gd name="connsiteY1246" fmla="*/ 695959 h 2451662"/>
              <a:gd name="connsiteX1247" fmla="*/ 2040762 w 2286002"/>
              <a:gd name="connsiteY1247" fmla="*/ 704135 h 2451662"/>
              <a:gd name="connsiteX1248" fmla="*/ 2053488 w 2286002"/>
              <a:gd name="connsiteY1248" fmla="*/ 715945 h 2451662"/>
              <a:gd name="connsiteX1249" fmla="*/ 2061669 w 2286002"/>
              <a:gd name="connsiteY1249" fmla="*/ 717761 h 2451662"/>
              <a:gd name="connsiteX1250" fmla="*/ 2065305 w 2286002"/>
              <a:gd name="connsiteY1250" fmla="*/ 706861 h 2451662"/>
              <a:gd name="connsiteX1251" fmla="*/ 2063487 w 2286002"/>
              <a:gd name="connsiteY1251" fmla="*/ 700502 h 2451662"/>
              <a:gd name="connsiteX1252" fmla="*/ 2065305 w 2286002"/>
              <a:gd name="connsiteY1252" fmla="*/ 695050 h 2451662"/>
              <a:gd name="connsiteX1253" fmla="*/ 2068032 w 2286002"/>
              <a:gd name="connsiteY1253" fmla="*/ 696868 h 2451662"/>
              <a:gd name="connsiteX1254" fmla="*/ 2079850 w 2286002"/>
              <a:gd name="connsiteY1254" fmla="*/ 719578 h 2451662"/>
              <a:gd name="connsiteX1255" fmla="*/ 2081668 w 2286002"/>
              <a:gd name="connsiteY1255" fmla="*/ 730479 h 2451662"/>
              <a:gd name="connsiteX1256" fmla="*/ 2102575 w 2286002"/>
              <a:gd name="connsiteY1256" fmla="*/ 742288 h 2451662"/>
              <a:gd name="connsiteX1257" fmla="*/ 2106212 w 2286002"/>
              <a:gd name="connsiteY1257" fmla="*/ 752281 h 2451662"/>
              <a:gd name="connsiteX1258" fmla="*/ 2118029 w 2286002"/>
              <a:gd name="connsiteY1258" fmla="*/ 772267 h 2451662"/>
              <a:gd name="connsiteX1259" fmla="*/ 2132573 w 2286002"/>
              <a:gd name="connsiteY1259" fmla="*/ 784985 h 2451662"/>
              <a:gd name="connsiteX1260" fmla="*/ 2126210 w 2286002"/>
              <a:gd name="connsiteY1260" fmla="*/ 764999 h 2451662"/>
              <a:gd name="connsiteX1261" fmla="*/ 2063487 w 2286002"/>
              <a:gd name="connsiteY1261" fmla="*/ 644180 h 2451662"/>
              <a:gd name="connsiteX1262" fmla="*/ 2040762 w 2286002"/>
              <a:gd name="connsiteY1262" fmla="*/ 618743 h 2451662"/>
              <a:gd name="connsiteX1263" fmla="*/ 2051670 w 2286002"/>
              <a:gd name="connsiteY1263" fmla="*/ 606934 h 2451662"/>
              <a:gd name="connsiteX1264" fmla="*/ 2059851 w 2286002"/>
              <a:gd name="connsiteY1264" fmla="*/ 610568 h 2451662"/>
              <a:gd name="connsiteX1265" fmla="*/ 2087122 w 2286002"/>
              <a:gd name="connsiteY1265" fmla="*/ 665981 h 2451662"/>
              <a:gd name="connsiteX1266" fmla="*/ 2168934 w 2286002"/>
              <a:gd name="connsiteY1266" fmla="*/ 812237 h 2451662"/>
              <a:gd name="connsiteX1267" fmla="*/ 2173141 w 2286002"/>
              <a:gd name="connsiteY1267" fmla="*/ 813078 h 2451662"/>
              <a:gd name="connsiteX1268" fmla="*/ 2173141 w 2286002"/>
              <a:gd name="connsiteY1268" fmla="*/ 813333 h 2451662"/>
              <a:gd name="connsiteX1269" fmla="*/ 2173354 w 2286002"/>
              <a:gd name="connsiteY1269" fmla="*/ 813120 h 2451662"/>
              <a:gd name="connsiteX1270" fmla="*/ 2173479 w 2286002"/>
              <a:gd name="connsiteY1270" fmla="*/ 813146 h 2451662"/>
              <a:gd name="connsiteX1271" fmla="*/ 2170752 w 2286002"/>
              <a:gd name="connsiteY1271" fmla="*/ 817688 h 2451662"/>
              <a:gd name="connsiteX1272" fmla="*/ 2171661 w 2286002"/>
              <a:gd name="connsiteY1272" fmla="*/ 821321 h 2451662"/>
              <a:gd name="connsiteX1273" fmla="*/ 2176206 w 2286002"/>
              <a:gd name="connsiteY1273" fmla="*/ 836765 h 2451662"/>
              <a:gd name="connsiteX1274" fmla="*/ 2185297 w 2286002"/>
              <a:gd name="connsiteY1274" fmla="*/ 842215 h 2451662"/>
              <a:gd name="connsiteX1275" fmla="*/ 2195296 w 2286002"/>
              <a:gd name="connsiteY1275" fmla="*/ 858567 h 2451662"/>
              <a:gd name="connsiteX1276" fmla="*/ 2217112 w 2286002"/>
              <a:gd name="connsiteY1276" fmla="*/ 893996 h 2451662"/>
              <a:gd name="connsiteX1277" fmla="*/ 2222567 w 2286002"/>
              <a:gd name="connsiteY1277" fmla="*/ 896721 h 2451662"/>
              <a:gd name="connsiteX1278" fmla="*/ 2229839 w 2286002"/>
              <a:gd name="connsiteY1278" fmla="*/ 903079 h 2451662"/>
              <a:gd name="connsiteX1279" fmla="*/ 2229839 w 2286002"/>
              <a:gd name="connsiteY1279" fmla="*/ 920339 h 2451662"/>
              <a:gd name="connsiteX1280" fmla="*/ 2241656 w 2286002"/>
              <a:gd name="connsiteY1280" fmla="*/ 933057 h 2451662"/>
              <a:gd name="connsiteX1281" fmla="*/ 2245292 w 2286002"/>
              <a:gd name="connsiteY1281" fmla="*/ 938508 h 2451662"/>
              <a:gd name="connsiteX1282" fmla="*/ 2246201 w 2286002"/>
              <a:gd name="connsiteY1282" fmla="*/ 936691 h 2451662"/>
              <a:gd name="connsiteX1283" fmla="*/ 2247110 w 2286002"/>
              <a:gd name="connsiteY1283" fmla="*/ 941233 h 2451662"/>
              <a:gd name="connsiteX1284" fmla="*/ 2254382 w 2286002"/>
              <a:gd name="connsiteY1284" fmla="*/ 947592 h 2451662"/>
              <a:gd name="connsiteX1285" fmla="*/ 2252564 w 2286002"/>
              <a:gd name="connsiteY1285" fmla="*/ 962128 h 2451662"/>
              <a:gd name="connsiteX1286" fmla="*/ 2265291 w 2286002"/>
              <a:gd name="connsiteY1286" fmla="*/ 1007548 h 2451662"/>
              <a:gd name="connsiteX1287" fmla="*/ 2266200 w 2286002"/>
              <a:gd name="connsiteY1287" fmla="*/ 1034800 h 2451662"/>
              <a:gd name="connsiteX1288" fmla="*/ 2271654 w 2286002"/>
              <a:gd name="connsiteY1288" fmla="*/ 1064778 h 2451662"/>
              <a:gd name="connsiteX1289" fmla="*/ 2282562 w 2286002"/>
              <a:gd name="connsiteY1289" fmla="*/ 1080221 h 2451662"/>
              <a:gd name="connsiteX1290" fmla="*/ 2285289 w 2286002"/>
              <a:gd name="connsiteY1290" fmla="*/ 1085671 h 2451662"/>
              <a:gd name="connsiteX1291" fmla="*/ 2285289 w 2286002"/>
              <a:gd name="connsiteY1291" fmla="*/ 1107475 h 2451662"/>
              <a:gd name="connsiteX1292" fmla="*/ 2278926 w 2286002"/>
              <a:gd name="connsiteY1292" fmla="*/ 1143815 h 2451662"/>
              <a:gd name="connsiteX1293" fmla="*/ 2285289 w 2286002"/>
              <a:gd name="connsiteY1293" fmla="*/ 1181058 h 2451662"/>
              <a:gd name="connsiteX1294" fmla="*/ 2281653 w 2286002"/>
              <a:gd name="connsiteY1294" fmla="*/ 1189234 h 2451662"/>
              <a:gd name="connsiteX1295" fmla="*/ 2272563 w 2286002"/>
              <a:gd name="connsiteY1295" fmla="*/ 1198319 h 2451662"/>
              <a:gd name="connsiteX1296" fmla="*/ 2272563 w 2286002"/>
              <a:gd name="connsiteY1296" fmla="*/ 1211942 h 2451662"/>
              <a:gd name="connsiteX1297" fmla="*/ 2265291 w 2286002"/>
              <a:gd name="connsiteY1297" fmla="*/ 1269172 h 2451662"/>
              <a:gd name="connsiteX1298" fmla="*/ 2267109 w 2286002"/>
              <a:gd name="connsiteY1298" fmla="*/ 1279165 h 2451662"/>
              <a:gd name="connsiteX1299" fmla="*/ 2268927 w 2286002"/>
              <a:gd name="connsiteY1299" fmla="*/ 1288249 h 2451662"/>
              <a:gd name="connsiteX1300" fmla="*/ 2265291 w 2286002"/>
              <a:gd name="connsiteY1300" fmla="*/ 1307326 h 2451662"/>
              <a:gd name="connsiteX1301" fmla="*/ 2262564 w 2286002"/>
              <a:gd name="connsiteY1301" fmla="*/ 1334579 h 2451662"/>
              <a:gd name="connsiteX1302" fmla="*/ 2245292 w 2286002"/>
              <a:gd name="connsiteY1302" fmla="*/ 1360014 h 2451662"/>
              <a:gd name="connsiteX1303" fmla="*/ 2238020 w 2286002"/>
              <a:gd name="connsiteY1303" fmla="*/ 1371824 h 2451662"/>
              <a:gd name="connsiteX1304" fmla="*/ 2229839 w 2286002"/>
              <a:gd name="connsiteY1304" fmla="*/ 1400894 h 2451662"/>
              <a:gd name="connsiteX1305" fmla="*/ 2216204 w 2286002"/>
              <a:gd name="connsiteY1305" fmla="*/ 1449040 h 2451662"/>
              <a:gd name="connsiteX1306" fmla="*/ 2212568 w 2286002"/>
              <a:gd name="connsiteY1306" fmla="*/ 1454491 h 2451662"/>
              <a:gd name="connsiteX1307" fmla="*/ 2188933 w 2286002"/>
              <a:gd name="connsiteY1307" fmla="*/ 1469026 h 2451662"/>
              <a:gd name="connsiteX1308" fmla="*/ 2163480 w 2286002"/>
              <a:gd name="connsiteY1308" fmla="*/ 1481744 h 2451662"/>
              <a:gd name="connsiteX1309" fmla="*/ 2158935 w 2286002"/>
              <a:gd name="connsiteY1309" fmla="*/ 1493553 h 2451662"/>
              <a:gd name="connsiteX1310" fmla="*/ 2157117 w 2286002"/>
              <a:gd name="connsiteY1310" fmla="*/ 1496278 h 2451662"/>
              <a:gd name="connsiteX1311" fmla="*/ 2153481 w 2286002"/>
              <a:gd name="connsiteY1311" fmla="*/ 1508088 h 2451662"/>
              <a:gd name="connsiteX1312" fmla="*/ 2156208 w 2286002"/>
              <a:gd name="connsiteY1312" fmla="*/ 1527165 h 2451662"/>
              <a:gd name="connsiteX1313" fmla="*/ 2146209 w 2286002"/>
              <a:gd name="connsiteY1313" fmla="*/ 1558960 h 2451662"/>
              <a:gd name="connsiteX1314" fmla="*/ 2140754 w 2286002"/>
              <a:gd name="connsiteY1314" fmla="*/ 1567135 h 2451662"/>
              <a:gd name="connsiteX1315" fmla="*/ 2136209 w 2286002"/>
              <a:gd name="connsiteY1315" fmla="*/ 1576220 h 2451662"/>
              <a:gd name="connsiteX1316" fmla="*/ 2140754 w 2286002"/>
              <a:gd name="connsiteY1316" fmla="*/ 1591663 h 2451662"/>
              <a:gd name="connsiteX1317" fmla="*/ 2137118 w 2286002"/>
              <a:gd name="connsiteY1317" fmla="*/ 1613465 h 2451662"/>
              <a:gd name="connsiteX1318" fmla="*/ 2128937 w 2286002"/>
              <a:gd name="connsiteY1318" fmla="*/ 1615282 h 2451662"/>
              <a:gd name="connsiteX1319" fmla="*/ 2110756 w 2286002"/>
              <a:gd name="connsiteY1319" fmla="*/ 1598930 h 2451662"/>
              <a:gd name="connsiteX1320" fmla="*/ 2109848 w 2286002"/>
              <a:gd name="connsiteY1320" fmla="*/ 1584395 h 2451662"/>
              <a:gd name="connsiteX1321" fmla="*/ 2109848 w 2286002"/>
              <a:gd name="connsiteY1321" fmla="*/ 1550784 h 2451662"/>
              <a:gd name="connsiteX1322" fmla="*/ 2108029 w 2286002"/>
              <a:gd name="connsiteY1322" fmla="*/ 1548059 h 2451662"/>
              <a:gd name="connsiteX1323" fmla="*/ 2105302 w 2286002"/>
              <a:gd name="connsiteY1323" fmla="*/ 1550784 h 2451662"/>
              <a:gd name="connsiteX1324" fmla="*/ 2092576 w 2286002"/>
              <a:gd name="connsiteY1324" fmla="*/ 1570769 h 2451662"/>
              <a:gd name="connsiteX1325" fmla="*/ 2092576 w 2286002"/>
              <a:gd name="connsiteY1325" fmla="*/ 1580762 h 2451662"/>
              <a:gd name="connsiteX1326" fmla="*/ 2074395 w 2286002"/>
              <a:gd name="connsiteY1326" fmla="*/ 1599839 h 2451662"/>
              <a:gd name="connsiteX1327" fmla="*/ 2061669 w 2286002"/>
              <a:gd name="connsiteY1327" fmla="*/ 1631634 h 2451662"/>
              <a:gd name="connsiteX1328" fmla="*/ 2045307 w 2286002"/>
              <a:gd name="connsiteY1328" fmla="*/ 1665245 h 2451662"/>
              <a:gd name="connsiteX1329" fmla="*/ 2041670 w 2286002"/>
              <a:gd name="connsiteY1329" fmla="*/ 1674330 h 2451662"/>
              <a:gd name="connsiteX1330" fmla="*/ 2028944 w 2286002"/>
              <a:gd name="connsiteY1330" fmla="*/ 1701583 h 2451662"/>
              <a:gd name="connsiteX1331" fmla="*/ 2020763 w 2286002"/>
              <a:gd name="connsiteY1331" fmla="*/ 1726110 h 2451662"/>
              <a:gd name="connsiteX1332" fmla="*/ 2017127 w 2286002"/>
              <a:gd name="connsiteY1332" fmla="*/ 1742462 h 2451662"/>
              <a:gd name="connsiteX1333" fmla="*/ 1997128 w 2286002"/>
              <a:gd name="connsiteY1333" fmla="*/ 1774256 h 2451662"/>
              <a:gd name="connsiteX1334" fmla="*/ 1991674 w 2286002"/>
              <a:gd name="connsiteY1334" fmla="*/ 1769714 h 2451662"/>
              <a:gd name="connsiteX1335" fmla="*/ 1988038 w 2286002"/>
              <a:gd name="connsiteY1335" fmla="*/ 1765172 h 2451662"/>
              <a:gd name="connsiteX1336" fmla="*/ 1986220 w 2286002"/>
              <a:gd name="connsiteY1336" fmla="*/ 1767897 h 2451662"/>
              <a:gd name="connsiteX1337" fmla="*/ 1989856 w 2286002"/>
              <a:gd name="connsiteY1337" fmla="*/ 1808776 h 2451662"/>
              <a:gd name="connsiteX1338" fmla="*/ 1986220 w 2286002"/>
              <a:gd name="connsiteY1338" fmla="*/ 1837846 h 2451662"/>
              <a:gd name="connsiteX1339" fmla="*/ 1958949 w 2286002"/>
              <a:gd name="connsiteY1339" fmla="*/ 1861465 h 2451662"/>
              <a:gd name="connsiteX1340" fmla="*/ 1943496 w 2286002"/>
              <a:gd name="connsiteY1340" fmla="*/ 1880542 h 2451662"/>
              <a:gd name="connsiteX1341" fmla="*/ 1934406 w 2286002"/>
              <a:gd name="connsiteY1341" fmla="*/ 1908703 h 2451662"/>
              <a:gd name="connsiteX1342" fmla="*/ 1930770 w 2286002"/>
              <a:gd name="connsiteY1342" fmla="*/ 1914154 h 2451662"/>
              <a:gd name="connsiteX1343" fmla="*/ 1908953 w 2286002"/>
              <a:gd name="connsiteY1343" fmla="*/ 1948674 h 2451662"/>
              <a:gd name="connsiteX1344" fmla="*/ 1884409 w 2286002"/>
              <a:gd name="connsiteY1344" fmla="*/ 1967751 h 2451662"/>
              <a:gd name="connsiteX1345" fmla="*/ 1863502 w 2286002"/>
              <a:gd name="connsiteY1345" fmla="*/ 1994095 h 2451662"/>
              <a:gd name="connsiteX1346" fmla="*/ 1836231 w 2286002"/>
              <a:gd name="connsiteY1346" fmla="*/ 2019531 h 2451662"/>
              <a:gd name="connsiteX1347" fmla="*/ 1831686 w 2286002"/>
              <a:gd name="connsiteY1347" fmla="*/ 2017714 h 2451662"/>
              <a:gd name="connsiteX1348" fmla="*/ 1829868 w 2286002"/>
              <a:gd name="connsiteY1348" fmla="*/ 2011356 h 2451662"/>
              <a:gd name="connsiteX1349" fmla="*/ 1828959 w 2286002"/>
              <a:gd name="connsiteY1349" fmla="*/ 2009539 h 2451662"/>
              <a:gd name="connsiteX1350" fmla="*/ 1811687 w 2286002"/>
              <a:gd name="connsiteY1350" fmla="*/ 2022256 h 2451662"/>
              <a:gd name="connsiteX1351" fmla="*/ 1825322 w 2286002"/>
              <a:gd name="connsiteY1351" fmla="*/ 2004088 h 2451662"/>
              <a:gd name="connsiteX1352" fmla="*/ 1824414 w 2286002"/>
              <a:gd name="connsiteY1352" fmla="*/ 2002271 h 2451662"/>
              <a:gd name="connsiteX1353" fmla="*/ 1832595 w 2286002"/>
              <a:gd name="connsiteY1353" fmla="*/ 1994095 h 2451662"/>
              <a:gd name="connsiteX1354" fmla="*/ 1840776 w 2286002"/>
              <a:gd name="connsiteY1354" fmla="*/ 1987736 h 2451662"/>
              <a:gd name="connsiteX1355" fmla="*/ 1843503 w 2286002"/>
              <a:gd name="connsiteY1355" fmla="*/ 1982286 h 2451662"/>
              <a:gd name="connsiteX1356" fmla="*/ 1841685 w 2286002"/>
              <a:gd name="connsiteY1356" fmla="*/ 1982286 h 2451662"/>
              <a:gd name="connsiteX1357" fmla="*/ 1844412 w 2286002"/>
              <a:gd name="connsiteY1357" fmla="*/ 1979560 h 2451662"/>
              <a:gd name="connsiteX1358" fmla="*/ 1865320 w 2286002"/>
              <a:gd name="connsiteY1358" fmla="*/ 1955033 h 2451662"/>
              <a:gd name="connsiteX1359" fmla="*/ 1878046 w 2286002"/>
              <a:gd name="connsiteY1359" fmla="*/ 1934139 h 2451662"/>
              <a:gd name="connsiteX1360" fmla="*/ 1868047 w 2286002"/>
              <a:gd name="connsiteY1360" fmla="*/ 1909612 h 2451662"/>
              <a:gd name="connsiteX1361" fmla="*/ 1864411 w 2286002"/>
              <a:gd name="connsiteY1361" fmla="*/ 1899619 h 2451662"/>
              <a:gd name="connsiteX1362" fmla="*/ 1862593 w 2286002"/>
              <a:gd name="connsiteY1362" fmla="*/ 1897802 h 2451662"/>
              <a:gd name="connsiteX1363" fmla="*/ 1860775 w 2286002"/>
              <a:gd name="connsiteY1363" fmla="*/ 1899619 h 2451662"/>
              <a:gd name="connsiteX1364" fmla="*/ 1846230 w 2286002"/>
              <a:gd name="connsiteY1364" fmla="*/ 1910520 h 2451662"/>
              <a:gd name="connsiteX1365" fmla="*/ 1842594 w 2286002"/>
              <a:gd name="connsiteY1365" fmla="*/ 1918696 h 2451662"/>
              <a:gd name="connsiteX1366" fmla="*/ 1834413 w 2286002"/>
              <a:gd name="connsiteY1366" fmla="*/ 1925964 h 2451662"/>
              <a:gd name="connsiteX1367" fmla="*/ 1834413 w 2286002"/>
              <a:gd name="connsiteY1367" fmla="*/ 1930506 h 2451662"/>
              <a:gd name="connsiteX1368" fmla="*/ 1839867 w 2286002"/>
              <a:gd name="connsiteY1368" fmla="*/ 1943224 h 2451662"/>
              <a:gd name="connsiteX1369" fmla="*/ 1844412 w 2286002"/>
              <a:gd name="connsiteY1369" fmla="*/ 1962300 h 2451662"/>
              <a:gd name="connsiteX1370" fmla="*/ 1842594 w 2286002"/>
              <a:gd name="connsiteY1370" fmla="*/ 1965026 h 2451662"/>
              <a:gd name="connsiteX1371" fmla="*/ 1839867 w 2286002"/>
              <a:gd name="connsiteY1371" fmla="*/ 1963209 h 2451662"/>
              <a:gd name="connsiteX1372" fmla="*/ 1832595 w 2286002"/>
              <a:gd name="connsiteY1372" fmla="*/ 1955942 h 2451662"/>
              <a:gd name="connsiteX1373" fmla="*/ 1808051 w 2286002"/>
              <a:gd name="connsiteY1373" fmla="*/ 1937773 h 2451662"/>
              <a:gd name="connsiteX1374" fmla="*/ 1793507 w 2286002"/>
              <a:gd name="connsiteY1374" fmla="*/ 1940498 h 2451662"/>
              <a:gd name="connsiteX1375" fmla="*/ 1794416 w 2286002"/>
              <a:gd name="connsiteY1375" fmla="*/ 1949582 h 2451662"/>
              <a:gd name="connsiteX1376" fmla="*/ 1796234 w 2286002"/>
              <a:gd name="connsiteY1376" fmla="*/ 1948674 h 2451662"/>
              <a:gd name="connsiteX1377" fmla="*/ 1794416 w 2286002"/>
              <a:gd name="connsiteY1377" fmla="*/ 1951399 h 2451662"/>
              <a:gd name="connsiteX1378" fmla="*/ 1790780 w 2286002"/>
              <a:gd name="connsiteY1378" fmla="*/ 1955942 h 2451662"/>
              <a:gd name="connsiteX1379" fmla="*/ 1790780 w 2286002"/>
              <a:gd name="connsiteY1379" fmla="*/ 1964117 h 2451662"/>
              <a:gd name="connsiteX1380" fmla="*/ 1796234 w 2286002"/>
              <a:gd name="connsiteY1380" fmla="*/ 1959575 h 2451662"/>
              <a:gd name="connsiteX1381" fmla="*/ 1806233 w 2286002"/>
              <a:gd name="connsiteY1381" fmla="*/ 1948674 h 2451662"/>
              <a:gd name="connsiteX1382" fmla="*/ 1803506 w 2286002"/>
              <a:gd name="connsiteY1382" fmla="*/ 1957758 h 2451662"/>
              <a:gd name="connsiteX1383" fmla="*/ 1792598 w 2286002"/>
              <a:gd name="connsiteY1383" fmla="*/ 1968660 h 2451662"/>
              <a:gd name="connsiteX1384" fmla="*/ 1800779 w 2286002"/>
              <a:gd name="connsiteY1384" fmla="*/ 1990462 h 2451662"/>
              <a:gd name="connsiteX1385" fmla="*/ 1793507 w 2286002"/>
              <a:gd name="connsiteY1385" fmla="*/ 2021348 h 2451662"/>
              <a:gd name="connsiteX1386" fmla="*/ 1781689 w 2286002"/>
              <a:gd name="connsiteY1386" fmla="*/ 2051326 h 2451662"/>
              <a:gd name="connsiteX1387" fmla="*/ 1781689 w 2286002"/>
              <a:gd name="connsiteY1387" fmla="*/ 2062227 h 2451662"/>
              <a:gd name="connsiteX1388" fmla="*/ 1781689 w 2286002"/>
              <a:gd name="connsiteY1388" fmla="*/ 2066769 h 2451662"/>
              <a:gd name="connsiteX1389" fmla="*/ 1788053 w 2286002"/>
              <a:gd name="connsiteY1389" fmla="*/ 2064952 h 2451662"/>
              <a:gd name="connsiteX1390" fmla="*/ 1781689 w 2286002"/>
              <a:gd name="connsiteY1390" fmla="*/ 2069495 h 2451662"/>
              <a:gd name="connsiteX1391" fmla="*/ 1780780 w 2286002"/>
              <a:gd name="connsiteY1391" fmla="*/ 2073128 h 2451662"/>
              <a:gd name="connsiteX1392" fmla="*/ 1822596 w 2286002"/>
              <a:gd name="connsiteY1392" fmla="*/ 2042242 h 2451662"/>
              <a:gd name="connsiteX1393" fmla="*/ 1856230 w 2286002"/>
              <a:gd name="connsiteY1393" fmla="*/ 2013172 h 2451662"/>
              <a:gd name="connsiteX1394" fmla="*/ 1885318 w 2286002"/>
              <a:gd name="connsiteY1394" fmla="*/ 1987736 h 2451662"/>
              <a:gd name="connsiteX1395" fmla="*/ 1899863 w 2286002"/>
              <a:gd name="connsiteY1395" fmla="*/ 1976835 h 2451662"/>
              <a:gd name="connsiteX1396" fmla="*/ 1876228 w 2286002"/>
              <a:gd name="connsiteY1396" fmla="*/ 2026799 h 2451662"/>
              <a:gd name="connsiteX1397" fmla="*/ 1861684 w 2286002"/>
              <a:gd name="connsiteY1397" fmla="*/ 2046784 h 2451662"/>
              <a:gd name="connsiteX1398" fmla="*/ 1852593 w 2286002"/>
              <a:gd name="connsiteY1398" fmla="*/ 2052235 h 2451662"/>
              <a:gd name="connsiteX1399" fmla="*/ 1815323 w 2286002"/>
              <a:gd name="connsiteY1399" fmla="*/ 2102198 h 2451662"/>
              <a:gd name="connsiteX1400" fmla="*/ 1784416 w 2286002"/>
              <a:gd name="connsiteY1400" fmla="*/ 2114916 h 2451662"/>
              <a:gd name="connsiteX1401" fmla="*/ 1784800 w 2286002"/>
              <a:gd name="connsiteY1401" fmla="*/ 2108784 h 2451662"/>
              <a:gd name="connsiteX1402" fmla="*/ 1783540 w 2286002"/>
              <a:gd name="connsiteY1402" fmla="*/ 2106791 h 2451662"/>
              <a:gd name="connsiteX1403" fmla="*/ 1784189 w 2286002"/>
              <a:gd name="connsiteY1403" fmla="*/ 2106626 h 2451662"/>
              <a:gd name="connsiteX1404" fmla="*/ 1798961 w 2286002"/>
              <a:gd name="connsiteY1404" fmla="*/ 2102198 h 2451662"/>
              <a:gd name="connsiteX1405" fmla="*/ 1805324 w 2286002"/>
              <a:gd name="connsiteY1405" fmla="*/ 2092205 h 2451662"/>
              <a:gd name="connsiteX1406" fmla="*/ 1801688 w 2286002"/>
              <a:gd name="connsiteY1406" fmla="*/ 2100381 h 2451662"/>
              <a:gd name="connsiteX1407" fmla="*/ 1809869 w 2286002"/>
              <a:gd name="connsiteY1407" fmla="*/ 2098564 h 2451662"/>
              <a:gd name="connsiteX1408" fmla="*/ 1829868 w 2286002"/>
              <a:gd name="connsiteY1408" fmla="*/ 2075854 h 2451662"/>
              <a:gd name="connsiteX1409" fmla="*/ 1822596 w 2286002"/>
              <a:gd name="connsiteY1409" fmla="*/ 2074037 h 2451662"/>
              <a:gd name="connsiteX1410" fmla="*/ 1804415 w 2286002"/>
              <a:gd name="connsiteY1410" fmla="*/ 2080396 h 2451662"/>
              <a:gd name="connsiteX1411" fmla="*/ 1796234 w 2286002"/>
              <a:gd name="connsiteY1411" fmla="*/ 2092205 h 2451662"/>
              <a:gd name="connsiteX1412" fmla="*/ 1769872 w 2286002"/>
              <a:gd name="connsiteY1412" fmla="*/ 2101289 h 2451662"/>
              <a:gd name="connsiteX1413" fmla="*/ 1733511 w 2286002"/>
              <a:gd name="connsiteY1413" fmla="*/ 2107649 h 2451662"/>
              <a:gd name="connsiteX1414" fmla="*/ 1731693 w 2286002"/>
              <a:gd name="connsiteY1414" fmla="*/ 2109465 h 2451662"/>
              <a:gd name="connsiteX1415" fmla="*/ 1709877 w 2286002"/>
              <a:gd name="connsiteY1415" fmla="*/ 2124909 h 2451662"/>
              <a:gd name="connsiteX1416" fmla="*/ 1705331 w 2286002"/>
              <a:gd name="connsiteY1416" fmla="*/ 2122183 h 2451662"/>
              <a:gd name="connsiteX1417" fmla="*/ 1707149 w 2286002"/>
              <a:gd name="connsiteY1417" fmla="*/ 2102198 h 2451662"/>
              <a:gd name="connsiteX1418" fmla="*/ 1731693 w 2286002"/>
              <a:gd name="connsiteY1418" fmla="*/ 2084938 h 2451662"/>
              <a:gd name="connsiteX1419" fmla="*/ 1740783 w 2286002"/>
              <a:gd name="connsiteY1419" fmla="*/ 2081304 h 2451662"/>
              <a:gd name="connsiteX1420" fmla="*/ 1747147 w 2286002"/>
              <a:gd name="connsiteY1420" fmla="*/ 2070403 h 2451662"/>
              <a:gd name="connsiteX1421" fmla="*/ 1745328 w 2286002"/>
              <a:gd name="connsiteY1421" fmla="*/ 2069495 h 2451662"/>
              <a:gd name="connsiteX1422" fmla="*/ 1749874 w 2286002"/>
              <a:gd name="connsiteY1422" fmla="*/ 2066769 h 2451662"/>
              <a:gd name="connsiteX1423" fmla="*/ 1760782 w 2286002"/>
              <a:gd name="connsiteY1423" fmla="*/ 2049509 h 2451662"/>
              <a:gd name="connsiteX1424" fmla="*/ 1749874 w 2286002"/>
              <a:gd name="connsiteY1424" fmla="*/ 2021348 h 2451662"/>
              <a:gd name="connsiteX1425" fmla="*/ 1748964 w 2286002"/>
              <a:gd name="connsiteY1425" fmla="*/ 2012264 h 2451662"/>
              <a:gd name="connsiteX1426" fmla="*/ 1750783 w 2286002"/>
              <a:gd name="connsiteY1426" fmla="*/ 2009539 h 2451662"/>
              <a:gd name="connsiteX1427" fmla="*/ 1771690 w 2286002"/>
              <a:gd name="connsiteY1427" fmla="*/ 2000454 h 2451662"/>
              <a:gd name="connsiteX1428" fmla="*/ 1775326 w 2286002"/>
              <a:gd name="connsiteY1428" fmla="*/ 1986828 h 2451662"/>
              <a:gd name="connsiteX1429" fmla="*/ 1756237 w 2286002"/>
              <a:gd name="connsiteY1429" fmla="*/ 1995004 h 2451662"/>
              <a:gd name="connsiteX1430" fmla="*/ 1754419 w 2286002"/>
              <a:gd name="connsiteY1430" fmla="*/ 1996821 h 2451662"/>
              <a:gd name="connsiteX1431" fmla="*/ 1732602 w 2286002"/>
              <a:gd name="connsiteY1431" fmla="*/ 2018623 h 2451662"/>
              <a:gd name="connsiteX1432" fmla="*/ 1708967 w 2286002"/>
              <a:gd name="connsiteY1432" fmla="*/ 2035883 h 2451662"/>
              <a:gd name="connsiteX1433" fmla="*/ 1702604 w 2286002"/>
              <a:gd name="connsiteY1433" fmla="*/ 2032249 h 2451662"/>
              <a:gd name="connsiteX1434" fmla="*/ 1685333 w 2286002"/>
              <a:gd name="connsiteY1434" fmla="*/ 2044967 h 2451662"/>
              <a:gd name="connsiteX1435" fmla="*/ 1669879 w 2286002"/>
              <a:gd name="connsiteY1435" fmla="*/ 2046784 h 2451662"/>
              <a:gd name="connsiteX1436" fmla="*/ 1716240 w 2286002"/>
              <a:gd name="connsiteY1436" fmla="*/ 2026799 h 2451662"/>
              <a:gd name="connsiteX1437" fmla="*/ 1738965 w 2286002"/>
              <a:gd name="connsiteY1437" fmla="*/ 2006813 h 2451662"/>
              <a:gd name="connsiteX1438" fmla="*/ 1747147 w 2286002"/>
              <a:gd name="connsiteY1438" fmla="*/ 2001363 h 2451662"/>
              <a:gd name="connsiteX1439" fmla="*/ 1742601 w 2286002"/>
              <a:gd name="connsiteY1439" fmla="*/ 1999546 h 2451662"/>
              <a:gd name="connsiteX1440" fmla="*/ 1742601 w 2286002"/>
              <a:gd name="connsiteY1440" fmla="*/ 1996821 h 2451662"/>
              <a:gd name="connsiteX1441" fmla="*/ 1746238 w 2286002"/>
              <a:gd name="connsiteY1441" fmla="*/ 1991370 h 2451662"/>
              <a:gd name="connsiteX1442" fmla="*/ 1744419 w 2286002"/>
              <a:gd name="connsiteY1442" fmla="*/ 1982286 h 2451662"/>
              <a:gd name="connsiteX1443" fmla="*/ 1734420 w 2286002"/>
              <a:gd name="connsiteY1443" fmla="*/ 1982286 h 2451662"/>
              <a:gd name="connsiteX1444" fmla="*/ 1726239 w 2286002"/>
              <a:gd name="connsiteY1444" fmla="*/ 1987736 h 2451662"/>
              <a:gd name="connsiteX1445" fmla="*/ 1724421 w 2286002"/>
              <a:gd name="connsiteY1445" fmla="*/ 1997729 h 2451662"/>
              <a:gd name="connsiteX1446" fmla="*/ 1716240 w 2286002"/>
              <a:gd name="connsiteY1446" fmla="*/ 2001363 h 2451662"/>
              <a:gd name="connsiteX1447" fmla="*/ 1702604 w 2286002"/>
              <a:gd name="connsiteY1447" fmla="*/ 2002271 h 2451662"/>
              <a:gd name="connsiteX1448" fmla="*/ 1700786 w 2286002"/>
              <a:gd name="connsiteY1448" fmla="*/ 2005905 h 2451662"/>
              <a:gd name="connsiteX1449" fmla="*/ 1694423 w 2286002"/>
              <a:gd name="connsiteY1449" fmla="*/ 2007722 h 2451662"/>
              <a:gd name="connsiteX1450" fmla="*/ 1691696 w 2286002"/>
              <a:gd name="connsiteY1450" fmla="*/ 2007722 h 2451662"/>
              <a:gd name="connsiteX1451" fmla="*/ 1653517 w 2286002"/>
              <a:gd name="connsiteY1451" fmla="*/ 2025890 h 2451662"/>
              <a:gd name="connsiteX1452" fmla="*/ 1670788 w 2286002"/>
              <a:gd name="connsiteY1452" fmla="*/ 2014989 h 2451662"/>
              <a:gd name="connsiteX1453" fmla="*/ 1660789 w 2286002"/>
              <a:gd name="connsiteY1453" fmla="*/ 2014081 h 2451662"/>
              <a:gd name="connsiteX1454" fmla="*/ 1658062 w 2286002"/>
              <a:gd name="connsiteY1454" fmla="*/ 2012264 h 2451662"/>
              <a:gd name="connsiteX1455" fmla="*/ 1658971 w 2286002"/>
              <a:gd name="connsiteY1455" fmla="*/ 2010447 h 2451662"/>
              <a:gd name="connsiteX1456" fmla="*/ 1674424 w 2286002"/>
              <a:gd name="connsiteY1456" fmla="*/ 2010447 h 2451662"/>
              <a:gd name="connsiteX1457" fmla="*/ 1675333 w 2286002"/>
              <a:gd name="connsiteY1457" fmla="*/ 2012264 h 2451662"/>
              <a:gd name="connsiteX1458" fmla="*/ 1684424 w 2286002"/>
              <a:gd name="connsiteY1458" fmla="*/ 2005905 h 2451662"/>
              <a:gd name="connsiteX1459" fmla="*/ 1674424 w 2286002"/>
              <a:gd name="connsiteY1459" fmla="*/ 2001363 h 2451662"/>
              <a:gd name="connsiteX1460" fmla="*/ 1662607 w 2286002"/>
              <a:gd name="connsiteY1460" fmla="*/ 2001363 h 2451662"/>
              <a:gd name="connsiteX1461" fmla="*/ 1649881 w 2286002"/>
              <a:gd name="connsiteY1461" fmla="*/ 2010447 h 2451662"/>
              <a:gd name="connsiteX1462" fmla="*/ 1641699 w 2286002"/>
              <a:gd name="connsiteY1462" fmla="*/ 2008630 h 2451662"/>
              <a:gd name="connsiteX1463" fmla="*/ 1641699 w 2286002"/>
              <a:gd name="connsiteY1463" fmla="*/ 2004996 h 2451662"/>
              <a:gd name="connsiteX1464" fmla="*/ 1620792 w 2286002"/>
              <a:gd name="connsiteY1464" fmla="*/ 2008630 h 2451662"/>
              <a:gd name="connsiteX1465" fmla="*/ 1606248 w 2286002"/>
              <a:gd name="connsiteY1465" fmla="*/ 2018623 h 2451662"/>
              <a:gd name="connsiteX1466" fmla="*/ 1597157 w 2286002"/>
              <a:gd name="connsiteY1466" fmla="*/ 2028616 h 2451662"/>
              <a:gd name="connsiteX1467" fmla="*/ 1591703 w 2286002"/>
              <a:gd name="connsiteY1467" fmla="*/ 2036791 h 2451662"/>
              <a:gd name="connsiteX1468" fmla="*/ 1610793 w 2286002"/>
              <a:gd name="connsiteY1468" fmla="*/ 2041334 h 2451662"/>
              <a:gd name="connsiteX1469" fmla="*/ 1603520 w 2286002"/>
              <a:gd name="connsiteY1469" fmla="*/ 2047692 h 2451662"/>
              <a:gd name="connsiteX1470" fmla="*/ 1615338 w 2286002"/>
              <a:gd name="connsiteY1470" fmla="*/ 2050418 h 2451662"/>
              <a:gd name="connsiteX1471" fmla="*/ 1588976 w 2286002"/>
              <a:gd name="connsiteY1471" fmla="*/ 2065861 h 2451662"/>
              <a:gd name="connsiteX1472" fmla="*/ 1569887 w 2286002"/>
              <a:gd name="connsiteY1472" fmla="*/ 2069495 h 2451662"/>
              <a:gd name="connsiteX1473" fmla="*/ 1586249 w 2286002"/>
              <a:gd name="connsiteY1473" fmla="*/ 2065861 h 2451662"/>
              <a:gd name="connsiteX1474" fmla="*/ 1595339 w 2286002"/>
              <a:gd name="connsiteY1474" fmla="*/ 2069495 h 2451662"/>
              <a:gd name="connsiteX1475" fmla="*/ 1551706 w 2286002"/>
              <a:gd name="connsiteY1475" fmla="*/ 2085846 h 2451662"/>
              <a:gd name="connsiteX1476" fmla="*/ 1589885 w 2286002"/>
              <a:gd name="connsiteY1476" fmla="*/ 2078579 h 2451662"/>
              <a:gd name="connsiteX1477" fmla="*/ 1588976 w 2286002"/>
              <a:gd name="connsiteY1477" fmla="*/ 2094931 h 2451662"/>
              <a:gd name="connsiteX1478" fmla="*/ 1587158 w 2286002"/>
              <a:gd name="connsiteY1478" fmla="*/ 2091297 h 2451662"/>
              <a:gd name="connsiteX1479" fmla="*/ 1578977 w 2286002"/>
              <a:gd name="connsiteY1479" fmla="*/ 2096747 h 2451662"/>
              <a:gd name="connsiteX1480" fmla="*/ 1579886 w 2286002"/>
              <a:gd name="connsiteY1480" fmla="*/ 2099473 h 2451662"/>
              <a:gd name="connsiteX1481" fmla="*/ 1582613 w 2286002"/>
              <a:gd name="connsiteY1481" fmla="*/ 2099359 h 2451662"/>
              <a:gd name="connsiteX1482" fmla="*/ 1588027 w 2286002"/>
              <a:gd name="connsiteY1482" fmla="*/ 2095865 h 2451662"/>
              <a:gd name="connsiteX1483" fmla="*/ 1588029 w 2286002"/>
              <a:gd name="connsiteY1483" fmla="*/ 2095865 h 2451662"/>
              <a:gd name="connsiteX1484" fmla="*/ 1576250 w 2286002"/>
              <a:gd name="connsiteY1484" fmla="*/ 2104015 h 2451662"/>
              <a:gd name="connsiteX1485" fmla="*/ 1564432 w 2286002"/>
              <a:gd name="connsiteY1485" fmla="*/ 2112191 h 2451662"/>
              <a:gd name="connsiteX1486" fmla="*/ 1500801 w 2286002"/>
              <a:gd name="connsiteY1486" fmla="*/ 2136718 h 2451662"/>
              <a:gd name="connsiteX1487" fmla="*/ 1523526 w 2286002"/>
              <a:gd name="connsiteY1487" fmla="*/ 2121275 h 2451662"/>
              <a:gd name="connsiteX1488" fmla="*/ 1506255 w 2286002"/>
              <a:gd name="connsiteY1488" fmla="*/ 2124000 h 2451662"/>
              <a:gd name="connsiteX1489" fmla="*/ 1523526 w 2286002"/>
              <a:gd name="connsiteY1489" fmla="*/ 2113099 h 2451662"/>
              <a:gd name="connsiteX1490" fmla="*/ 1518072 w 2286002"/>
              <a:gd name="connsiteY1490" fmla="*/ 2112191 h 2451662"/>
              <a:gd name="connsiteX1491" fmla="*/ 1502619 w 2286002"/>
              <a:gd name="connsiteY1491" fmla="*/ 2128542 h 2451662"/>
              <a:gd name="connsiteX1492" fmla="*/ 1495346 w 2286002"/>
              <a:gd name="connsiteY1492" fmla="*/ 2129451 h 2451662"/>
              <a:gd name="connsiteX1493" fmla="*/ 1498073 w 2286002"/>
              <a:gd name="connsiteY1493" fmla="*/ 2120366 h 2451662"/>
              <a:gd name="connsiteX1494" fmla="*/ 1516254 w 2286002"/>
              <a:gd name="connsiteY1494" fmla="*/ 2106740 h 2451662"/>
              <a:gd name="connsiteX1495" fmla="*/ 1480802 w 2286002"/>
              <a:gd name="connsiteY1495" fmla="*/ 2114007 h 2451662"/>
              <a:gd name="connsiteX1496" fmla="*/ 1472621 w 2286002"/>
              <a:gd name="connsiteY1496" fmla="*/ 2124909 h 2451662"/>
              <a:gd name="connsiteX1497" fmla="*/ 1462621 w 2286002"/>
              <a:gd name="connsiteY1497" fmla="*/ 2125817 h 2451662"/>
              <a:gd name="connsiteX1498" fmla="*/ 1454440 w 2286002"/>
              <a:gd name="connsiteY1498" fmla="*/ 2123092 h 2451662"/>
              <a:gd name="connsiteX1499" fmla="*/ 1437169 w 2286002"/>
              <a:gd name="connsiteY1499" fmla="*/ 2133084 h 2451662"/>
              <a:gd name="connsiteX1500" fmla="*/ 1399899 w 2286002"/>
              <a:gd name="connsiteY1500" fmla="*/ 2156703 h 2451662"/>
              <a:gd name="connsiteX1501" fmla="*/ 1399899 w 2286002"/>
              <a:gd name="connsiteY1501" fmla="*/ 2157612 h 2451662"/>
              <a:gd name="connsiteX1502" fmla="*/ 1400808 w 2286002"/>
              <a:gd name="connsiteY1502" fmla="*/ 2159429 h 2451662"/>
              <a:gd name="connsiteX1503" fmla="*/ 1437169 w 2286002"/>
              <a:gd name="connsiteY1503" fmla="*/ 2153070 h 2451662"/>
              <a:gd name="connsiteX1504" fmla="*/ 1434442 w 2286002"/>
              <a:gd name="connsiteY1504" fmla="*/ 2155795 h 2451662"/>
              <a:gd name="connsiteX1505" fmla="*/ 1459895 w 2286002"/>
              <a:gd name="connsiteY1505" fmla="*/ 2151253 h 2451662"/>
              <a:gd name="connsiteX1506" fmla="*/ 1450804 w 2286002"/>
              <a:gd name="connsiteY1506" fmla="*/ 2158520 h 2451662"/>
              <a:gd name="connsiteX1507" fmla="*/ 1474439 w 2286002"/>
              <a:gd name="connsiteY1507" fmla="*/ 2149436 h 2451662"/>
              <a:gd name="connsiteX1508" fmla="*/ 1462621 w 2286002"/>
              <a:gd name="connsiteY1508" fmla="*/ 2154887 h 2451662"/>
              <a:gd name="connsiteX1509" fmla="*/ 1473530 w 2286002"/>
              <a:gd name="connsiteY1509" fmla="*/ 2146711 h 2451662"/>
              <a:gd name="connsiteX1510" fmla="*/ 1474439 w 2286002"/>
              <a:gd name="connsiteY1510" fmla="*/ 2146711 h 2451662"/>
              <a:gd name="connsiteX1511" fmla="*/ 1481711 w 2286002"/>
              <a:gd name="connsiteY1511" fmla="*/ 2142169 h 2451662"/>
              <a:gd name="connsiteX1512" fmla="*/ 1491170 w 2286002"/>
              <a:gd name="connsiteY1512" fmla="*/ 2142680 h 2451662"/>
              <a:gd name="connsiteX1513" fmla="*/ 1490226 w 2286002"/>
              <a:gd name="connsiteY1513" fmla="*/ 2143644 h 2451662"/>
              <a:gd name="connsiteX1514" fmla="*/ 1488983 w 2286002"/>
              <a:gd name="connsiteY1514" fmla="*/ 2143985 h 2451662"/>
              <a:gd name="connsiteX1515" fmla="*/ 1489892 w 2286002"/>
              <a:gd name="connsiteY1515" fmla="*/ 2143985 h 2451662"/>
              <a:gd name="connsiteX1516" fmla="*/ 1490226 w 2286002"/>
              <a:gd name="connsiteY1516" fmla="*/ 2143644 h 2451662"/>
              <a:gd name="connsiteX1517" fmla="*/ 1514209 w 2286002"/>
              <a:gd name="connsiteY1517" fmla="*/ 2137059 h 2451662"/>
              <a:gd name="connsiteX1518" fmla="*/ 1538071 w 2286002"/>
              <a:gd name="connsiteY1518" fmla="*/ 2129451 h 2451662"/>
              <a:gd name="connsiteX1519" fmla="*/ 1596248 w 2286002"/>
              <a:gd name="connsiteY1519" fmla="*/ 2117641 h 2451662"/>
              <a:gd name="connsiteX1520" fmla="*/ 1615338 w 2286002"/>
              <a:gd name="connsiteY1520" fmla="*/ 2105831 h 2451662"/>
              <a:gd name="connsiteX1521" fmla="*/ 1663516 w 2286002"/>
              <a:gd name="connsiteY1521" fmla="*/ 2076762 h 2451662"/>
              <a:gd name="connsiteX1522" fmla="*/ 1689878 w 2286002"/>
              <a:gd name="connsiteY1522" fmla="*/ 2063136 h 2451662"/>
              <a:gd name="connsiteX1523" fmla="*/ 1687151 w 2286002"/>
              <a:gd name="connsiteY1523" fmla="*/ 2059502 h 2451662"/>
              <a:gd name="connsiteX1524" fmla="*/ 1709081 w 2286002"/>
              <a:gd name="connsiteY1524" fmla="*/ 2045648 h 2451662"/>
              <a:gd name="connsiteX1525" fmla="*/ 1723439 w 2286002"/>
              <a:gd name="connsiteY1525" fmla="*/ 2034256 h 2451662"/>
              <a:gd name="connsiteX1526" fmla="*/ 1718853 w 2286002"/>
              <a:gd name="connsiteY1526" fmla="*/ 2046216 h 2451662"/>
              <a:gd name="connsiteX1527" fmla="*/ 1708058 w 2286002"/>
              <a:gd name="connsiteY1527" fmla="*/ 2060410 h 2451662"/>
              <a:gd name="connsiteX1528" fmla="*/ 1667152 w 2286002"/>
              <a:gd name="connsiteY1528" fmla="*/ 2084938 h 2451662"/>
              <a:gd name="connsiteX1529" fmla="*/ 1658971 w 2286002"/>
              <a:gd name="connsiteY1529" fmla="*/ 2096747 h 2451662"/>
              <a:gd name="connsiteX1530" fmla="*/ 1653517 w 2286002"/>
              <a:gd name="connsiteY1530" fmla="*/ 2091297 h 2451662"/>
              <a:gd name="connsiteX1531" fmla="*/ 1629882 w 2286002"/>
              <a:gd name="connsiteY1531" fmla="*/ 2106740 h 2451662"/>
              <a:gd name="connsiteX1532" fmla="*/ 1641699 w 2286002"/>
              <a:gd name="connsiteY1532" fmla="*/ 2111282 h 2451662"/>
              <a:gd name="connsiteX1533" fmla="*/ 1636245 w 2286002"/>
              <a:gd name="connsiteY1533" fmla="*/ 2113099 h 2451662"/>
              <a:gd name="connsiteX1534" fmla="*/ 1638972 w 2286002"/>
              <a:gd name="connsiteY1534" fmla="*/ 2117641 h 2451662"/>
              <a:gd name="connsiteX1535" fmla="*/ 1620792 w 2286002"/>
              <a:gd name="connsiteY1535" fmla="*/ 2121275 h 2451662"/>
              <a:gd name="connsiteX1536" fmla="*/ 1589885 w 2286002"/>
              <a:gd name="connsiteY1536" fmla="*/ 2144894 h 2451662"/>
              <a:gd name="connsiteX1537" fmla="*/ 1581704 w 2286002"/>
              <a:gd name="connsiteY1537" fmla="*/ 2143985 h 2451662"/>
              <a:gd name="connsiteX1538" fmla="*/ 1583522 w 2286002"/>
              <a:gd name="connsiteY1538" fmla="*/ 2148527 h 2451662"/>
              <a:gd name="connsiteX1539" fmla="*/ 1452622 w 2286002"/>
              <a:gd name="connsiteY1539" fmla="*/ 2188498 h 2451662"/>
              <a:gd name="connsiteX1540" fmla="*/ 1399899 w 2286002"/>
              <a:gd name="connsiteY1540" fmla="*/ 2207575 h 2451662"/>
              <a:gd name="connsiteX1541" fmla="*/ 1236274 w 2286002"/>
              <a:gd name="connsiteY1541" fmla="*/ 2232103 h 2451662"/>
              <a:gd name="connsiteX1542" fmla="*/ 1175370 w 2286002"/>
              <a:gd name="connsiteY1542" fmla="*/ 2230286 h 2451662"/>
              <a:gd name="connsiteX1543" fmla="*/ 1165370 w 2286002"/>
              <a:gd name="connsiteY1543" fmla="*/ 2228469 h 2451662"/>
              <a:gd name="connsiteX1544" fmla="*/ 1193550 w 2286002"/>
              <a:gd name="connsiteY1544" fmla="*/ 2239370 h 2451662"/>
              <a:gd name="connsiteX1545" fmla="*/ 1195368 w 2286002"/>
              <a:gd name="connsiteY1545" fmla="*/ 2252997 h 2451662"/>
              <a:gd name="connsiteX1546" fmla="*/ 1273544 w 2286002"/>
              <a:gd name="connsiteY1546" fmla="*/ 2257539 h 2451662"/>
              <a:gd name="connsiteX1547" fmla="*/ 1288998 w 2286002"/>
              <a:gd name="connsiteY1547" fmla="*/ 2252088 h 2451662"/>
              <a:gd name="connsiteX1548" fmla="*/ 1324450 w 2286002"/>
              <a:gd name="connsiteY1548" fmla="*/ 2246637 h 2451662"/>
              <a:gd name="connsiteX1549" fmla="*/ 1346266 w 2286002"/>
              <a:gd name="connsiteY1549" fmla="*/ 2250271 h 2451662"/>
              <a:gd name="connsiteX1550" fmla="*/ 1368992 w 2286002"/>
              <a:gd name="connsiteY1550" fmla="*/ 2241187 h 2451662"/>
              <a:gd name="connsiteX1551" fmla="*/ 1384445 w 2286002"/>
              <a:gd name="connsiteY1551" fmla="*/ 2242095 h 2451662"/>
              <a:gd name="connsiteX1552" fmla="*/ 1381718 w 2286002"/>
              <a:gd name="connsiteY1552" fmla="*/ 2239370 h 2451662"/>
              <a:gd name="connsiteX1553" fmla="*/ 1400808 w 2286002"/>
              <a:gd name="connsiteY1553" fmla="*/ 2241187 h 2451662"/>
              <a:gd name="connsiteX1554" fmla="*/ 1402626 w 2286002"/>
              <a:gd name="connsiteY1554" fmla="*/ 2235737 h 2451662"/>
              <a:gd name="connsiteX1555" fmla="*/ 1434442 w 2286002"/>
              <a:gd name="connsiteY1555" fmla="*/ 2234828 h 2451662"/>
              <a:gd name="connsiteX1556" fmla="*/ 1435351 w 2286002"/>
              <a:gd name="connsiteY1556" fmla="*/ 2226652 h 2451662"/>
              <a:gd name="connsiteX1557" fmla="*/ 1451713 w 2286002"/>
              <a:gd name="connsiteY1557" fmla="*/ 2230286 h 2451662"/>
              <a:gd name="connsiteX1558" fmla="*/ 1475348 w 2286002"/>
              <a:gd name="connsiteY1558" fmla="*/ 2216659 h 2451662"/>
              <a:gd name="connsiteX1559" fmla="*/ 1508982 w 2286002"/>
              <a:gd name="connsiteY1559" fmla="*/ 2212117 h 2451662"/>
              <a:gd name="connsiteX1560" fmla="*/ 1539889 w 2286002"/>
              <a:gd name="connsiteY1560" fmla="*/ 2203033 h 2451662"/>
              <a:gd name="connsiteX1561" fmla="*/ 1538071 w 2286002"/>
              <a:gd name="connsiteY1561" fmla="*/ 2208484 h 2451662"/>
              <a:gd name="connsiteX1562" fmla="*/ 1574432 w 2286002"/>
              <a:gd name="connsiteY1562" fmla="*/ 2198491 h 2451662"/>
              <a:gd name="connsiteX1563" fmla="*/ 1570796 w 2286002"/>
              <a:gd name="connsiteY1563" fmla="*/ 2196674 h 2451662"/>
              <a:gd name="connsiteX1564" fmla="*/ 1609884 w 2286002"/>
              <a:gd name="connsiteY1564" fmla="*/ 2183048 h 2451662"/>
              <a:gd name="connsiteX1565" fmla="*/ 1638972 w 2286002"/>
              <a:gd name="connsiteY1565" fmla="*/ 2168513 h 2451662"/>
              <a:gd name="connsiteX1566" fmla="*/ 1648063 w 2286002"/>
              <a:gd name="connsiteY1566" fmla="*/ 2170330 h 2451662"/>
              <a:gd name="connsiteX1567" fmla="*/ 1660789 w 2286002"/>
              <a:gd name="connsiteY1567" fmla="*/ 2165788 h 2451662"/>
              <a:gd name="connsiteX1568" fmla="*/ 1668061 w 2286002"/>
              <a:gd name="connsiteY1568" fmla="*/ 2156703 h 2451662"/>
              <a:gd name="connsiteX1569" fmla="*/ 1685333 w 2286002"/>
              <a:gd name="connsiteY1569" fmla="*/ 2154887 h 2451662"/>
              <a:gd name="connsiteX1570" fmla="*/ 1687151 w 2286002"/>
              <a:gd name="connsiteY1570" fmla="*/ 2146711 h 2451662"/>
              <a:gd name="connsiteX1571" fmla="*/ 1678060 w 2286002"/>
              <a:gd name="connsiteY1571" fmla="*/ 2146711 h 2451662"/>
              <a:gd name="connsiteX1572" fmla="*/ 1699877 w 2286002"/>
              <a:gd name="connsiteY1572" fmla="*/ 2149436 h 2451662"/>
              <a:gd name="connsiteX1573" fmla="*/ 1680788 w 2286002"/>
              <a:gd name="connsiteY1573" fmla="*/ 2163971 h 2451662"/>
              <a:gd name="connsiteX1574" fmla="*/ 1644426 w 2286002"/>
              <a:gd name="connsiteY1574" fmla="*/ 2180323 h 2451662"/>
              <a:gd name="connsiteX1575" fmla="*/ 1649881 w 2286002"/>
              <a:gd name="connsiteY1575" fmla="*/ 2181231 h 2451662"/>
              <a:gd name="connsiteX1576" fmla="*/ 1650790 w 2286002"/>
              <a:gd name="connsiteY1576" fmla="*/ 2175780 h 2451662"/>
              <a:gd name="connsiteX1577" fmla="*/ 1699877 w 2286002"/>
              <a:gd name="connsiteY1577" fmla="*/ 2155795 h 2451662"/>
              <a:gd name="connsiteX1578" fmla="*/ 1709877 w 2286002"/>
              <a:gd name="connsiteY1578" fmla="*/ 2162154 h 2451662"/>
              <a:gd name="connsiteX1579" fmla="*/ 1653517 w 2286002"/>
              <a:gd name="connsiteY1579" fmla="*/ 2189407 h 2451662"/>
              <a:gd name="connsiteX1580" fmla="*/ 1641699 w 2286002"/>
              <a:gd name="connsiteY1580" fmla="*/ 2188498 h 2451662"/>
              <a:gd name="connsiteX1581" fmla="*/ 1621701 w 2286002"/>
              <a:gd name="connsiteY1581" fmla="*/ 2202125 h 2451662"/>
              <a:gd name="connsiteX1582" fmla="*/ 1622610 w 2286002"/>
              <a:gd name="connsiteY1582" fmla="*/ 2197583 h 2451662"/>
              <a:gd name="connsiteX1583" fmla="*/ 1584431 w 2286002"/>
              <a:gd name="connsiteY1583" fmla="*/ 2218476 h 2451662"/>
              <a:gd name="connsiteX1584" fmla="*/ 1606248 w 2286002"/>
              <a:gd name="connsiteY1584" fmla="*/ 2214843 h 2451662"/>
              <a:gd name="connsiteX1585" fmla="*/ 1579886 w 2286002"/>
              <a:gd name="connsiteY1585" fmla="*/ 2223019 h 2451662"/>
              <a:gd name="connsiteX1586" fmla="*/ 1581704 w 2286002"/>
              <a:gd name="connsiteY1586" fmla="*/ 2227561 h 2451662"/>
              <a:gd name="connsiteX1587" fmla="*/ 1538071 w 2286002"/>
              <a:gd name="connsiteY1587" fmla="*/ 2243004 h 2451662"/>
              <a:gd name="connsiteX1588" fmla="*/ 1513527 w 2286002"/>
              <a:gd name="connsiteY1588" fmla="*/ 2252088 h 2451662"/>
              <a:gd name="connsiteX1589" fmla="*/ 1488983 w 2286002"/>
              <a:gd name="connsiteY1589" fmla="*/ 2257539 h 2451662"/>
              <a:gd name="connsiteX1590" fmla="*/ 1487165 w 2286002"/>
              <a:gd name="connsiteY1590" fmla="*/ 2262081 h 2451662"/>
              <a:gd name="connsiteX1591" fmla="*/ 1404444 w 2286002"/>
              <a:gd name="connsiteY1591" fmla="*/ 2281158 h 2451662"/>
              <a:gd name="connsiteX1592" fmla="*/ 1424442 w 2286002"/>
              <a:gd name="connsiteY1592" fmla="*/ 2281158 h 2451662"/>
              <a:gd name="connsiteX1593" fmla="*/ 1399899 w 2286002"/>
              <a:gd name="connsiteY1593" fmla="*/ 2287517 h 2451662"/>
              <a:gd name="connsiteX1594" fmla="*/ 1400808 w 2286002"/>
              <a:gd name="connsiteY1594" fmla="*/ 2290242 h 2451662"/>
              <a:gd name="connsiteX1595" fmla="*/ 1372628 w 2286002"/>
              <a:gd name="connsiteY1595" fmla="*/ 2285700 h 2451662"/>
              <a:gd name="connsiteX1596" fmla="*/ 1335358 w 2286002"/>
              <a:gd name="connsiteY1596" fmla="*/ 2295692 h 2451662"/>
              <a:gd name="connsiteX1597" fmla="*/ 1308087 w 2286002"/>
              <a:gd name="connsiteY1597" fmla="*/ 2294784 h 2451662"/>
              <a:gd name="connsiteX1598" fmla="*/ 1302633 w 2286002"/>
              <a:gd name="connsiteY1598" fmla="*/ 2292967 h 2451662"/>
              <a:gd name="connsiteX1599" fmla="*/ 1275362 w 2286002"/>
              <a:gd name="connsiteY1599" fmla="*/ 2300235 h 2451662"/>
              <a:gd name="connsiteX1600" fmla="*/ 1292634 w 2286002"/>
              <a:gd name="connsiteY1600" fmla="*/ 2303868 h 2451662"/>
              <a:gd name="connsiteX1601" fmla="*/ 1281725 w 2286002"/>
              <a:gd name="connsiteY1601" fmla="*/ 2311136 h 2451662"/>
              <a:gd name="connsiteX1602" fmla="*/ 1259909 w 2286002"/>
              <a:gd name="connsiteY1602" fmla="*/ 2315678 h 2451662"/>
              <a:gd name="connsiteX1603" fmla="*/ 1276271 w 2286002"/>
              <a:gd name="connsiteY1603" fmla="*/ 2307502 h 2451662"/>
              <a:gd name="connsiteX1604" fmla="*/ 1268090 w 2286002"/>
              <a:gd name="connsiteY1604" fmla="*/ 2306594 h 2451662"/>
              <a:gd name="connsiteX1605" fmla="*/ 1251728 w 2286002"/>
              <a:gd name="connsiteY1605" fmla="*/ 2310227 h 2451662"/>
              <a:gd name="connsiteX1606" fmla="*/ 1249001 w 2286002"/>
              <a:gd name="connsiteY1606" fmla="*/ 2315678 h 2451662"/>
              <a:gd name="connsiteX1607" fmla="*/ 1300815 w 2286002"/>
              <a:gd name="connsiteY1607" fmla="*/ 2316586 h 2451662"/>
              <a:gd name="connsiteX1608" fmla="*/ 1350812 w 2286002"/>
              <a:gd name="connsiteY1608" fmla="*/ 2306594 h 2451662"/>
              <a:gd name="connsiteX1609" fmla="*/ 1388081 w 2286002"/>
              <a:gd name="connsiteY1609" fmla="*/ 2301143 h 2451662"/>
              <a:gd name="connsiteX1610" fmla="*/ 1427170 w 2286002"/>
              <a:gd name="connsiteY1610" fmla="*/ 2296601 h 2451662"/>
              <a:gd name="connsiteX1611" fmla="*/ 1434442 w 2286002"/>
              <a:gd name="connsiteY1611" fmla="*/ 2291150 h 2451662"/>
              <a:gd name="connsiteX1612" fmla="*/ 1530798 w 2286002"/>
              <a:gd name="connsiteY1612" fmla="*/ 2265714 h 2451662"/>
              <a:gd name="connsiteX1613" fmla="*/ 1512618 w 2286002"/>
              <a:gd name="connsiteY1613" fmla="*/ 2273890 h 2451662"/>
              <a:gd name="connsiteX1614" fmla="*/ 1548070 w 2286002"/>
              <a:gd name="connsiteY1614" fmla="*/ 2256630 h 2451662"/>
              <a:gd name="connsiteX1615" fmla="*/ 1568977 w 2286002"/>
              <a:gd name="connsiteY1615" fmla="*/ 2250271 h 2451662"/>
              <a:gd name="connsiteX1616" fmla="*/ 1557160 w 2286002"/>
              <a:gd name="connsiteY1616" fmla="*/ 2259355 h 2451662"/>
              <a:gd name="connsiteX1617" fmla="*/ 1602611 w 2286002"/>
              <a:gd name="connsiteY1617" fmla="*/ 2238462 h 2451662"/>
              <a:gd name="connsiteX1618" fmla="*/ 1664425 w 2286002"/>
              <a:gd name="connsiteY1618" fmla="*/ 2212117 h 2451662"/>
              <a:gd name="connsiteX1619" fmla="*/ 1710786 w 2286002"/>
              <a:gd name="connsiteY1619" fmla="*/ 2183048 h 2451662"/>
              <a:gd name="connsiteX1620" fmla="*/ 1719876 w 2286002"/>
              <a:gd name="connsiteY1620" fmla="*/ 2175780 h 2451662"/>
              <a:gd name="connsiteX1621" fmla="*/ 1725330 w 2286002"/>
              <a:gd name="connsiteY1621" fmla="*/ 2181231 h 2451662"/>
              <a:gd name="connsiteX1622" fmla="*/ 1730784 w 2286002"/>
              <a:gd name="connsiteY1622" fmla="*/ 2179414 h 2451662"/>
              <a:gd name="connsiteX1623" fmla="*/ 1742601 w 2286002"/>
              <a:gd name="connsiteY1623" fmla="*/ 2167605 h 2451662"/>
              <a:gd name="connsiteX1624" fmla="*/ 1768054 w 2286002"/>
              <a:gd name="connsiteY1624" fmla="*/ 2155795 h 2451662"/>
              <a:gd name="connsiteX1625" fmla="*/ 1769861 w 2286002"/>
              <a:gd name="connsiteY1625" fmla="*/ 2153184 h 2451662"/>
              <a:gd name="connsiteX1626" fmla="*/ 1768963 w 2286002"/>
              <a:gd name="connsiteY1626" fmla="*/ 2162154 h 2451662"/>
              <a:gd name="connsiteX1627" fmla="*/ 1782598 w 2286002"/>
              <a:gd name="connsiteY1627" fmla="*/ 2159429 h 2451662"/>
              <a:gd name="connsiteX1628" fmla="*/ 1733511 w 2286002"/>
              <a:gd name="connsiteY1628" fmla="*/ 2191223 h 2451662"/>
              <a:gd name="connsiteX1629" fmla="*/ 1718058 w 2286002"/>
              <a:gd name="connsiteY1629" fmla="*/ 2197583 h 2451662"/>
              <a:gd name="connsiteX1630" fmla="*/ 1655335 w 2286002"/>
              <a:gd name="connsiteY1630" fmla="*/ 2219385 h 2451662"/>
              <a:gd name="connsiteX1631" fmla="*/ 1671697 w 2286002"/>
              <a:gd name="connsiteY1631" fmla="*/ 2215751 h 2451662"/>
              <a:gd name="connsiteX1632" fmla="*/ 1658062 w 2286002"/>
              <a:gd name="connsiteY1632" fmla="*/ 2226652 h 2451662"/>
              <a:gd name="connsiteX1633" fmla="*/ 1673515 w 2286002"/>
              <a:gd name="connsiteY1633" fmla="*/ 2220293 h 2451662"/>
              <a:gd name="connsiteX1634" fmla="*/ 1657153 w 2286002"/>
              <a:gd name="connsiteY1634" fmla="*/ 2238462 h 2451662"/>
              <a:gd name="connsiteX1635" fmla="*/ 1647154 w 2286002"/>
              <a:gd name="connsiteY1635" fmla="*/ 2236645 h 2451662"/>
              <a:gd name="connsiteX1636" fmla="*/ 1642609 w 2286002"/>
              <a:gd name="connsiteY1636" fmla="*/ 2240279 h 2451662"/>
              <a:gd name="connsiteX1637" fmla="*/ 1654426 w 2286002"/>
              <a:gd name="connsiteY1637" fmla="*/ 2245729 h 2451662"/>
              <a:gd name="connsiteX1638" fmla="*/ 1639882 w 2286002"/>
              <a:gd name="connsiteY1638" fmla="*/ 2247546 h 2451662"/>
              <a:gd name="connsiteX1639" fmla="*/ 1642609 w 2286002"/>
              <a:gd name="connsiteY1639" fmla="*/ 2256630 h 2451662"/>
              <a:gd name="connsiteX1640" fmla="*/ 1614429 w 2286002"/>
              <a:gd name="connsiteY1640" fmla="*/ 2270257 h 2451662"/>
              <a:gd name="connsiteX1641" fmla="*/ 1618974 w 2286002"/>
              <a:gd name="connsiteY1641" fmla="*/ 2265714 h 2451662"/>
              <a:gd name="connsiteX1642" fmla="*/ 1605338 w 2286002"/>
              <a:gd name="connsiteY1642" fmla="*/ 2270257 h 2451662"/>
              <a:gd name="connsiteX1643" fmla="*/ 1614429 w 2286002"/>
              <a:gd name="connsiteY1643" fmla="*/ 2269348 h 2451662"/>
              <a:gd name="connsiteX1644" fmla="*/ 1568068 w 2286002"/>
              <a:gd name="connsiteY1644" fmla="*/ 2292967 h 2451662"/>
              <a:gd name="connsiteX1645" fmla="*/ 1563523 w 2286002"/>
              <a:gd name="connsiteY1645" fmla="*/ 2288425 h 2451662"/>
              <a:gd name="connsiteX1646" fmla="*/ 1541707 w 2286002"/>
              <a:gd name="connsiteY1646" fmla="*/ 2302960 h 2451662"/>
              <a:gd name="connsiteX1647" fmla="*/ 1536253 w 2286002"/>
              <a:gd name="connsiteY1647" fmla="*/ 2296601 h 2451662"/>
              <a:gd name="connsiteX1648" fmla="*/ 1513527 w 2286002"/>
              <a:gd name="connsiteY1648" fmla="*/ 2307502 h 2451662"/>
              <a:gd name="connsiteX1649" fmla="*/ 1528071 w 2286002"/>
              <a:gd name="connsiteY1649" fmla="*/ 2306594 h 2451662"/>
              <a:gd name="connsiteX1650" fmla="*/ 1492619 w 2286002"/>
              <a:gd name="connsiteY1650" fmla="*/ 2310227 h 2451662"/>
              <a:gd name="connsiteX1651" fmla="*/ 1487165 w 2286002"/>
              <a:gd name="connsiteY1651" fmla="*/ 2320220 h 2451662"/>
              <a:gd name="connsiteX1652" fmla="*/ 1479893 w 2286002"/>
              <a:gd name="connsiteY1652" fmla="*/ 2316586 h 2451662"/>
              <a:gd name="connsiteX1653" fmla="*/ 1460804 w 2286002"/>
              <a:gd name="connsiteY1653" fmla="*/ 2323854 h 2451662"/>
              <a:gd name="connsiteX1654" fmla="*/ 1430806 w 2286002"/>
              <a:gd name="connsiteY1654" fmla="*/ 2332938 h 2451662"/>
              <a:gd name="connsiteX1655" fmla="*/ 1427170 w 2286002"/>
              <a:gd name="connsiteY1655" fmla="*/ 2327488 h 2451662"/>
              <a:gd name="connsiteX1656" fmla="*/ 1360811 w 2286002"/>
              <a:gd name="connsiteY1656" fmla="*/ 2340206 h 2451662"/>
              <a:gd name="connsiteX1657" fmla="*/ 1298088 w 2286002"/>
              <a:gd name="connsiteY1657" fmla="*/ 2349290 h 2451662"/>
              <a:gd name="connsiteX1658" fmla="*/ 1298088 w 2286002"/>
              <a:gd name="connsiteY1658" fmla="*/ 2344748 h 2451662"/>
              <a:gd name="connsiteX1659" fmla="*/ 1258091 w 2286002"/>
              <a:gd name="connsiteY1659" fmla="*/ 2345656 h 2451662"/>
              <a:gd name="connsiteX1660" fmla="*/ 1261727 w 2286002"/>
              <a:gd name="connsiteY1660" fmla="*/ 2349290 h 2451662"/>
              <a:gd name="connsiteX1661" fmla="*/ 1224457 w 2286002"/>
              <a:gd name="connsiteY1661" fmla="*/ 2353832 h 2451662"/>
              <a:gd name="connsiteX1662" fmla="*/ 1249909 w 2286002"/>
              <a:gd name="connsiteY1662" fmla="*/ 2363824 h 2451662"/>
              <a:gd name="connsiteX1663" fmla="*/ 1199004 w 2286002"/>
              <a:gd name="connsiteY1663" fmla="*/ 2354740 h 2451662"/>
              <a:gd name="connsiteX1664" fmla="*/ 1199004 w 2286002"/>
              <a:gd name="connsiteY1664" fmla="*/ 2349290 h 2451662"/>
              <a:gd name="connsiteX1665" fmla="*/ 1182642 w 2286002"/>
              <a:gd name="connsiteY1665" fmla="*/ 2347473 h 2451662"/>
              <a:gd name="connsiteX1666" fmla="*/ 1168097 w 2286002"/>
              <a:gd name="connsiteY1666" fmla="*/ 2354740 h 2451662"/>
              <a:gd name="connsiteX1667" fmla="*/ 1103556 w 2286002"/>
              <a:gd name="connsiteY1667" fmla="*/ 2346564 h 2451662"/>
              <a:gd name="connsiteX1668" fmla="*/ 1066286 w 2286002"/>
              <a:gd name="connsiteY1668" fmla="*/ 2345656 h 2451662"/>
              <a:gd name="connsiteX1669" fmla="*/ 1026289 w 2286002"/>
              <a:gd name="connsiteY1669" fmla="*/ 2340206 h 2451662"/>
              <a:gd name="connsiteX1670" fmla="*/ 958113 w 2286002"/>
              <a:gd name="connsiteY1670" fmla="*/ 2322945 h 2451662"/>
              <a:gd name="connsiteX1671" fmla="*/ 942659 w 2286002"/>
              <a:gd name="connsiteY1671" fmla="*/ 2327488 h 2451662"/>
              <a:gd name="connsiteX1672" fmla="*/ 908116 w 2286002"/>
              <a:gd name="connsiteY1672" fmla="*/ 2314770 h 2451662"/>
              <a:gd name="connsiteX1673" fmla="*/ 913570 w 2286002"/>
              <a:gd name="connsiteY1673" fmla="*/ 2313861 h 2451662"/>
              <a:gd name="connsiteX1674" fmla="*/ 895390 w 2286002"/>
              <a:gd name="connsiteY1674" fmla="*/ 2307502 h 2451662"/>
              <a:gd name="connsiteX1675" fmla="*/ 888118 w 2286002"/>
              <a:gd name="connsiteY1675" fmla="*/ 2310227 h 2451662"/>
              <a:gd name="connsiteX1676" fmla="*/ 844484 w 2286002"/>
              <a:gd name="connsiteY1676" fmla="*/ 2299326 h 2451662"/>
              <a:gd name="connsiteX1677" fmla="*/ 850847 w 2286002"/>
              <a:gd name="connsiteY1677" fmla="*/ 2296601 h 2451662"/>
              <a:gd name="connsiteX1678" fmla="*/ 817213 w 2286002"/>
              <a:gd name="connsiteY1678" fmla="*/ 2291150 h 2451662"/>
              <a:gd name="connsiteX1679" fmla="*/ 830849 w 2286002"/>
              <a:gd name="connsiteY1679" fmla="*/ 2294784 h 2451662"/>
              <a:gd name="connsiteX1680" fmla="*/ 824486 w 2286002"/>
              <a:gd name="connsiteY1680" fmla="*/ 2296601 h 2451662"/>
              <a:gd name="connsiteX1681" fmla="*/ 738128 w 2286002"/>
              <a:gd name="connsiteY1681" fmla="*/ 2259355 h 2451662"/>
              <a:gd name="connsiteX1682" fmla="*/ 727220 w 2286002"/>
              <a:gd name="connsiteY1682" fmla="*/ 2249363 h 2451662"/>
              <a:gd name="connsiteX1683" fmla="*/ 697222 w 2286002"/>
              <a:gd name="connsiteY1683" fmla="*/ 2240279 h 2451662"/>
              <a:gd name="connsiteX1684" fmla="*/ 687223 w 2286002"/>
              <a:gd name="connsiteY1684" fmla="*/ 2234828 h 2451662"/>
              <a:gd name="connsiteX1685" fmla="*/ 649953 w 2286002"/>
              <a:gd name="connsiteY1685" fmla="*/ 2219385 h 2451662"/>
              <a:gd name="connsiteX1686" fmla="*/ 659952 w 2286002"/>
              <a:gd name="connsiteY1686" fmla="*/ 2230286 h 2451662"/>
              <a:gd name="connsiteX1687" fmla="*/ 639954 w 2286002"/>
              <a:gd name="connsiteY1687" fmla="*/ 2219385 h 2451662"/>
              <a:gd name="connsiteX1688" fmla="*/ 636318 w 2286002"/>
              <a:gd name="connsiteY1688" fmla="*/ 2212117 h 2451662"/>
              <a:gd name="connsiteX1689" fmla="*/ 624501 w 2286002"/>
              <a:gd name="connsiteY1689" fmla="*/ 2207575 h 2451662"/>
              <a:gd name="connsiteX1690" fmla="*/ 642681 w 2286002"/>
              <a:gd name="connsiteY1690" fmla="*/ 2226652 h 2451662"/>
              <a:gd name="connsiteX1691" fmla="*/ 598138 w 2286002"/>
              <a:gd name="connsiteY1691" fmla="*/ 2205758 h 2451662"/>
              <a:gd name="connsiteX1692" fmla="*/ 593593 w 2286002"/>
              <a:gd name="connsiteY1692" fmla="*/ 2203033 h 2451662"/>
              <a:gd name="connsiteX1693" fmla="*/ 602684 w 2286002"/>
              <a:gd name="connsiteY1693" fmla="*/ 2220293 h 2451662"/>
              <a:gd name="connsiteX1694" fmla="*/ 559959 w 2286002"/>
              <a:gd name="connsiteY1694" fmla="*/ 2190315 h 2451662"/>
              <a:gd name="connsiteX1695" fmla="*/ 523598 w 2286002"/>
              <a:gd name="connsiteY1695" fmla="*/ 2157612 h 2451662"/>
              <a:gd name="connsiteX1696" fmla="*/ 522690 w 2286002"/>
              <a:gd name="connsiteY1696" fmla="*/ 2163971 h 2451662"/>
              <a:gd name="connsiteX1697" fmla="*/ 508145 w 2286002"/>
              <a:gd name="connsiteY1697" fmla="*/ 2150345 h 2451662"/>
              <a:gd name="connsiteX1698" fmla="*/ 501782 w 2286002"/>
              <a:gd name="connsiteY1698" fmla="*/ 2153070 h 2451662"/>
              <a:gd name="connsiteX1699" fmla="*/ 488146 w 2286002"/>
              <a:gd name="connsiteY1699" fmla="*/ 2138535 h 2451662"/>
              <a:gd name="connsiteX1700" fmla="*/ 508145 w 2286002"/>
              <a:gd name="connsiteY1700" fmla="*/ 2144894 h 2451662"/>
              <a:gd name="connsiteX1701" fmla="*/ 469966 w 2286002"/>
              <a:gd name="connsiteY1701" fmla="*/ 2119458 h 2451662"/>
              <a:gd name="connsiteX1702" fmla="*/ 484511 w 2286002"/>
              <a:gd name="connsiteY1702" fmla="*/ 2133993 h 2451662"/>
              <a:gd name="connsiteX1703" fmla="*/ 469057 w 2286002"/>
              <a:gd name="connsiteY1703" fmla="*/ 2133993 h 2451662"/>
              <a:gd name="connsiteX1704" fmla="*/ 470875 w 2286002"/>
              <a:gd name="connsiteY1704" fmla="*/ 2127634 h 2451662"/>
              <a:gd name="connsiteX1705" fmla="*/ 424515 w 2286002"/>
              <a:gd name="connsiteY1705" fmla="*/ 2101289 h 2451662"/>
              <a:gd name="connsiteX1706" fmla="*/ 434514 w 2286002"/>
              <a:gd name="connsiteY1706" fmla="*/ 2098564 h 2451662"/>
              <a:gd name="connsiteX1707" fmla="*/ 420879 w 2286002"/>
              <a:gd name="connsiteY1707" fmla="*/ 2088571 h 2451662"/>
              <a:gd name="connsiteX1708" fmla="*/ 417242 w 2286002"/>
              <a:gd name="connsiteY1708" fmla="*/ 2096747 h 2451662"/>
              <a:gd name="connsiteX1709" fmla="*/ 411789 w 2286002"/>
              <a:gd name="connsiteY1709" fmla="*/ 2085846 h 2451662"/>
              <a:gd name="connsiteX1710" fmla="*/ 393608 w 2286002"/>
              <a:gd name="connsiteY1710" fmla="*/ 2079487 h 2451662"/>
              <a:gd name="connsiteX1711" fmla="*/ 380882 w 2286002"/>
              <a:gd name="connsiteY1711" fmla="*/ 2071311 h 2451662"/>
              <a:gd name="connsiteX1712" fmla="*/ 369064 w 2286002"/>
              <a:gd name="connsiteY1712" fmla="*/ 2050418 h 2451662"/>
              <a:gd name="connsiteX1713" fmla="*/ 364519 w 2286002"/>
              <a:gd name="connsiteY1713" fmla="*/ 2054960 h 2451662"/>
              <a:gd name="connsiteX1714" fmla="*/ 349066 w 2286002"/>
              <a:gd name="connsiteY1714" fmla="*/ 2041334 h 2451662"/>
              <a:gd name="connsiteX1715" fmla="*/ 345430 w 2286002"/>
              <a:gd name="connsiteY1715" fmla="*/ 2029524 h 2451662"/>
              <a:gd name="connsiteX1716" fmla="*/ 339975 w 2286002"/>
              <a:gd name="connsiteY1716" fmla="*/ 2030432 h 2451662"/>
              <a:gd name="connsiteX1717" fmla="*/ 309069 w 2286002"/>
              <a:gd name="connsiteY1717" fmla="*/ 1980469 h 2451662"/>
              <a:gd name="connsiteX1718" fmla="*/ 293615 w 2286002"/>
              <a:gd name="connsiteY1718" fmla="*/ 1958667 h 2451662"/>
              <a:gd name="connsiteX1719" fmla="*/ 298160 w 2286002"/>
              <a:gd name="connsiteY1719" fmla="*/ 1955033 h 2451662"/>
              <a:gd name="connsiteX1720" fmla="*/ 280889 w 2286002"/>
              <a:gd name="connsiteY1720" fmla="*/ 1936864 h 2451662"/>
              <a:gd name="connsiteX1721" fmla="*/ 278162 w 2286002"/>
              <a:gd name="connsiteY1721" fmla="*/ 1945949 h 2451662"/>
              <a:gd name="connsiteX1722" fmla="*/ 269071 w 2286002"/>
              <a:gd name="connsiteY1722" fmla="*/ 1931414 h 2451662"/>
              <a:gd name="connsiteX1723" fmla="*/ 278162 w 2286002"/>
              <a:gd name="connsiteY1723" fmla="*/ 1935048 h 2451662"/>
              <a:gd name="connsiteX1724" fmla="*/ 269071 w 2286002"/>
              <a:gd name="connsiteY1724" fmla="*/ 1920513 h 2451662"/>
              <a:gd name="connsiteX1725" fmla="*/ 265435 w 2286002"/>
              <a:gd name="connsiteY1725" fmla="*/ 1923238 h 2451662"/>
              <a:gd name="connsiteX1726" fmla="*/ 230892 w 2286002"/>
              <a:gd name="connsiteY1726" fmla="*/ 1863282 h 2451662"/>
              <a:gd name="connsiteX1727" fmla="*/ 219984 w 2286002"/>
              <a:gd name="connsiteY1727" fmla="*/ 1856923 h 2451662"/>
              <a:gd name="connsiteX1728" fmla="*/ 225438 w 2286002"/>
              <a:gd name="connsiteY1728" fmla="*/ 1856923 h 2451662"/>
              <a:gd name="connsiteX1729" fmla="*/ 212712 w 2286002"/>
              <a:gd name="connsiteY1729" fmla="*/ 1837846 h 2451662"/>
              <a:gd name="connsiteX1730" fmla="*/ 197258 w 2286002"/>
              <a:gd name="connsiteY1730" fmla="*/ 1816952 h 2451662"/>
              <a:gd name="connsiteX1731" fmla="*/ 200894 w 2286002"/>
              <a:gd name="connsiteY1731" fmla="*/ 1815136 h 2451662"/>
              <a:gd name="connsiteX1732" fmla="*/ 193622 w 2286002"/>
              <a:gd name="connsiteY1732" fmla="*/ 1812410 h 2451662"/>
              <a:gd name="connsiteX1733" fmla="*/ 190895 w 2286002"/>
              <a:gd name="connsiteY1733" fmla="*/ 1797875 h 2451662"/>
              <a:gd name="connsiteX1734" fmla="*/ 180896 w 2286002"/>
              <a:gd name="connsiteY1734" fmla="*/ 1783341 h 2451662"/>
              <a:gd name="connsiteX1735" fmla="*/ 184532 w 2286002"/>
              <a:gd name="connsiteY1735" fmla="*/ 1787883 h 2451662"/>
              <a:gd name="connsiteX1736" fmla="*/ 171806 w 2286002"/>
              <a:gd name="connsiteY1736" fmla="*/ 1765172 h 2451662"/>
              <a:gd name="connsiteX1737" fmla="*/ 174533 w 2286002"/>
              <a:gd name="connsiteY1737" fmla="*/ 1776982 h 2451662"/>
              <a:gd name="connsiteX1738" fmla="*/ 166352 w 2286002"/>
              <a:gd name="connsiteY1738" fmla="*/ 1756088 h 2451662"/>
              <a:gd name="connsiteX1739" fmla="*/ 148171 w 2286002"/>
              <a:gd name="connsiteY1739" fmla="*/ 1729744 h 2451662"/>
              <a:gd name="connsiteX1740" fmla="*/ 158170 w 2286002"/>
              <a:gd name="connsiteY1740" fmla="*/ 1756996 h 2451662"/>
              <a:gd name="connsiteX1741" fmla="*/ 170897 w 2286002"/>
              <a:gd name="connsiteY1741" fmla="*/ 1776073 h 2451662"/>
              <a:gd name="connsiteX1742" fmla="*/ 177260 w 2286002"/>
              <a:gd name="connsiteY1742" fmla="*/ 1798784 h 2451662"/>
              <a:gd name="connsiteX1743" fmla="*/ 175442 w 2286002"/>
              <a:gd name="connsiteY1743" fmla="*/ 1806051 h 2451662"/>
              <a:gd name="connsiteX1744" fmla="*/ 171806 w 2286002"/>
              <a:gd name="connsiteY1744" fmla="*/ 1795150 h 2451662"/>
              <a:gd name="connsiteX1745" fmla="*/ 163625 w 2286002"/>
              <a:gd name="connsiteY1745" fmla="*/ 1789700 h 2451662"/>
              <a:gd name="connsiteX1746" fmla="*/ 166352 w 2286002"/>
              <a:gd name="connsiteY1746" fmla="*/ 1797875 h 2451662"/>
              <a:gd name="connsiteX1747" fmla="*/ 152716 w 2286002"/>
              <a:gd name="connsiteY1747" fmla="*/ 1782432 h 2451662"/>
              <a:gd name="connsiteX1748" fmla="*/ 141808 w 2286002"/>
              <a:gd name="connsiteY1748" fmla="*/ 1761539 h 2451662"/>
              <a:gd name="connsiteX1749" fmla="*/ 126355 w 2286002"/>
              <a:gd name="connsiteY1749" fmla="*/ 1729744 h 2451662"/>
              <a:gd name="connsiteX1750" fmla="*/ 129991 w 2286002"/>
              <a:gd name="connsiteY1750" fmla="*/ 1722476 h 2451662"/>
              <a:gd name="connsiteX1751" fmla="*/ 91811 w 2286002"/>
              <a:gd name="connsiteY1751" fmla="*/ 1628000 h 2451662"/>
              <a:gd name="connsiteX1752" fmla="*/ 97266 w 2286002"/>
              <a:gd name="connsiteY1752" fmla="*/ 1617099 h 2451662"/>
              <a:gd name="connsiteX1753" fmla="*/ 88175 w 2286002"/>
              <a:gd name="connsiteY1753" fmla="*/ 1617099 h 2451662"/>
              <a:gd name="connsiteX1754" fmla="*/ 62723 w 2286002"/>
              <a:gd name="connsiteY1754" fmla="*/ 1548967 h 2451662"/>
              <a:gd name="connsiteX1755" fmla="*/ 55451 w 2286002"/>
              <a:gd name="connsiteY1755" fmla="*/ 1479927 h 2451662"/>
              <a:gd name="connsiteX1756" fmla="*/ 67268 w 2286002"/>
              <a:gd name="connsiteY1756" fmla="*/ 1515355 h 2451662"/>
              <a:gd name="connsiteX1757" fmla="*/ 54541 w 2286002"/>
              <a:gd name="connsiteY1757" fmla="*/ 1477201 h 2451662"/>
              <a:gd name="connsiteX1758" fmla="*/ 49087 w 2286002"/>
              <a:gd name="connsiteY1758" fmla="*/ 1442681 h 2451662"/>
              <a:gd name="connsiteX1759" fmla="*/ 34543 w 2286002"/>
              <a:gd name="connsiteY1759" fmla="*/ 1389993 h 2451662"/>
              <a:gd name="connsiteX1760" fmla="*/ 30907 w 2286002"/>
              <a:gd name="connsiteY1760" fmla="*/ 1379092 h 2451662"/>
              <a:gd name="connsiteX1761" fmla="*/ 23635 w 2286002"/>
              <a:gd name="connsiteY1761" fmla="*/ 1318227 h 2451662"/>
              <a:gd name="connsiteX1762" fmla="*/ 23635 w 2286002"/>
              <a:gd name="connsiteY1762" fmla="*/ 1270989 h 2451662"/>
              <a:gd name="connsiteX1763" fmla="*/ 19090 w 2286002"/>
              <a:gd name="connsiteY1763" fmla="*/ 1271897 h 2451662"/>
              <a:gd name="connsiteX1764" fmla="*/ 22726 w 2286002"/>
              <a:gd name="connsiteY1764" fmla="*/ 1219209 h 2451662"/>
              <a:gd name="connsiteX1765" fmla="*/ 20908 w 2286002"/>
              <a:gd name="connsiteY1765" fmla="*/ 1219209 h 2451662"/>
              <a:gd name="connsiteX1766" fmla="*/ 23635 w 2286002"/>
              <a:gd name="connsiteY1766" fmla="*/ 1199227 h 2451662"/>
              <a:gd name="connsiteX1767" fmla="*/ 25453 w 2286002"/>
              <a:gd name="connsiteY1767" fmla="*/ 1181966 h 2451662"/>
              <a:gd name="connsiteX1768" fmla="*/ 19090 w 2286002"/>
              <a:gd name="connsiteY1768" fmla="*/ 1153807 h 2451662"/>
              <a:gd name="connsiteX1769" fmla="*/ 16363 w 2286002"/>
              <a:gd name="connsiteY1769" fmla="*/ 1164707 h 2451662"/>
              <a:gd name="connsiteX1770" fmla="*/ 11817 w 2286002"/>
              <a:gd name="connsiteY1770" fmla="*/ 1201952 h 2451662"/>
              <a:gd name="connsiteX1771" fmla="*/ 16363 w 2286002"/>
              <a:gd name="connsiteY1771" fmla="*/ 1204677 h 2451662"/>
              <a:gd name="connsiteX1772" fmla="*/ 10908 w 2286002"/>
              <a:gd name="connsiteY1772" fmla="*/ 1294608 h 2451662"/>
              <a:gd name="connsiteX1773" fmla="*/ 10908 w 2286002"/>
              <a:gd name="connsiteY1773" fmla="*/ 1314593 h 2451662"/>
              <a:gd name="connsiteX1774" fmla="*/ 21817 w 2286002"/>
              <a:gd name="connsiteY1774" fmla="*/ 1383634 h 2451662"/>
              <a:gd name="connsiteX1775" fmla="*/ 23635 w 2286002"/>
              <a:gd name="connsiteY1775" fmla="*/ 1419062 h 2451662"/>
              <a:gd name="connsiteX1776" fmla="*/ 23635 w 2286002"/>
              <a:gd name="connsiteY1776" fmla="*/ 1436322 h 2451662"/>
              <a:gd name="connsiteX1777" fmla="*/ 23635 w 2286002"/>
              <a:gd name="connsiteY1777" fmla="*/ 1450857 h 2451662"/>
              <a:gd name="connsiteX1778" fmla="*/ 17272 w 2286002"/>
              <a:gd name="connsiteY1778" fmla="*/ 1398168 h 2451662"/>
              <a:gd name="connsiteX1779" fmla="*/ 16363 w 2286002"/>
              <a:gd name="connsiteY1779" fmla="*/ 1383634 h 2451662"/>
              <a:gd name="connsiteX1780" fmla="*/ 12727 w 2286002"/>
              <a:gd name="connsiteY1780" fmla="*/ 1384542 h 2451662"/>
              <a:gd name="connsiteX1781" fmla="*/ 0 w 2286002"/>
              <a:gd name="connsiteY1781" fmla="*/ 1192867 h 2451662"/>
              <a:gd name="connsiteX1782" fmla="*/ 5454 w 2286002"/>
              <a:gd name="connsiteY1782" fmla="*/ 1099297 h 2451662"/>
              <a:gd name="connsiteX1783" fmla="*/ 7272 w 2286002"/>
              <a:gd name="connsiteY1783" fmla="*/ 1077496 h 2451662"/>
              <a:gd name="connsiteX1784" fmla="*/ 9999 w 2286002"/>
              <a:gd name="connsiteY1784" fmla="*/ 1055694 h 2451662"/>
              <a:gd name="connsiteX1785" fmla="*/ 16363 w 2286002"/>
              <a:gd name="connsiteY1785" fmla="*/ 1013907 h 2451662"/>
              <a:gd name="connsiteX1786" fmla="*/ 36361 w 2286002"/>
              <a:gd name="connsiteY1786" fmla="*/ 953042 h 2451662"/>
              <a:gd name="connsiteX1787" fmla="*/ 44542 w 2286002"/>
              <a:gd name="connsiteY1787" fmla="*/ 916706 h 2451662"/>
              <a:gd name="connsiteX1788" fmla="*/ 40906 w 2286002"/>
              <a:gd name="connsiteY1788" fmla="*/ 900354 h 2451662"/>
              <a:gd name="connsiteX1789" fmla="*/ 50905 w 2286002"/>
              <a:gd name="connsiteY1789" fmla="*/ 866743 h 2451662"/>
              <a:gd name="connsiteX1790" fmla="*/ 46360 w 2286002"/>
              <a:gd name="connsiteY1790" fmla="*/ 902170 h 2451662"/>
              <a:gd name="connsiteX1791" fmla="*/ 54541 w 2286002"/>
              <a:gd name="connsiteY1791" fmla="*/ 855842 h 2451662"/>
              <a:gd name="connsiteX1792" fmla="*/ 71813 w 2286002"/>
              <a:gd name="connsiteY1792" fmla="*/ 809512 h 2451662"/>
              <a:gd name="connsiteX1793" fmla="*/ 82721 w 2286002"/>
              <a:gd name="connsiteY1793" fmla="*/ 788618 h 2451662"/>
              <a:gd name="connsiteX1794" fmla="*/ 87266 w 2286002"/>
              <a:gd name="connsiteY1794" fmla="*/ 790435 h 2451662"/>
              <a:gd name="connsiteX1795" fmla="*/ 99084 w 2286002"/>
              <a:gd name="connsiteY1795" fmla="*/ 758640 h 2451662"/>
              <a:gd name="connsiteX1796" fmla="*/ 99993 w 2286002"/>
              <a:gd name="connsiteY1796" fmla="*/ 764999 h 2451662"/>
              <a:gd name="connsiteX1797" fmla="*/ 104538 w 2286002"/>
              <a:gd name="connsiteY1797" fmla="*/ 747739 h 2451662"/>
              <a:gd name="connsiteX1798" fmla="*/ 102720 w 2286002"/>
              <a:gd name="connsiteY1798" fmla="*/ 765908 h 2451662"/>
              <a:gd name="connsiteX1799" fmla="*/ 86358 w 2286002"/>
              <a:gd name="connsiteY1799" fmla="*/ 805878 h 2451662"/>
              <a:gd name="connsiteX1800" fmla="*/ 95448 w 2286002"/>
              <a:gd name="connsiteY1800" fmla="*/ 784985 h 2451662"/>
              <a:gd name="connsiteX1801" fmla="*/ 99084 w 2286002"/>
              <a:gd name="connsiteY1801" fmla="*/ 792252 h 2451662"/>
              <a:gd name="connsiteX1802" fmla="*/ 88175 w 2286002"/>
              <a:gd name="connsiteY1802" fmla="*/ 809512 h 2451662"/>
              <a:gd name="connsiteX1803" fmla="*/ 99993 w 2286002"/>
              <a:gd name="connsiteY1803" fmla="*/ 802245 h 2451662"/>
              <a:gd name="connsiteX1804" fmla="*/ 88175 w 2286002"/>
              <a:gd name="connsiteY1804" fmla="*/ 815870 h 2451662"/>
              <a:gd name="connsiteX1805" fmla="*/ 94539 w 2286002"/>
              <a:gd name="connsiteY1805" fmla="*/ 817688 h 2451662"/>
              <a:gd name="connsiteX1806" fmla="*/ 91811 w 2286002"/>
              <a:gd name="connsiteY1806" fmla="*/ 821321 h 2451662"/>
              <a:gd name="connsiteX1807" fmla="*/ 94539 w 2286002"/>
              <a:gd name="connsiteY1807" fmla="*/ 822230 h 2451662"/>
              <a:gd name="connsiteX1808" fmla="*/ 99084 w 2286002"/>
              <a:gd name="connsiteY1808" fmla="*/ 824955 h 2451662"/>
              <a:gd name="connsiteX1809" fmla="*/ 97266 w 2286002"/>
              <a:gd name="connsiteY1809" fmla="*/ 822230 h 2451662"/>
              <a:gd name="connsiteX1810" fmla="*/ 101811 w 2286002"/>
              <a:gd name="connsiteY1810" fmla="*/ 805878 h 2451662"/>
              <a:gd name="connsiteX1811" fmla="*/ 100902 w 2286002"/>
              <a:gd name="connsiteY1811" fmla="*/ 824955 h 2451662"/>
              <a:gd name="connsiteX1812" fmla="*/ 112719 w 2286002"/>
              <a:gd name="connsiteY1812" fmla="*/ 831315 h 2451662"/>
              <a:gd name="connsiteX1813" fmla="*/ 114537 w 2286002"/>
              <a:gd name="connsiteY1813" fmla="*/ 830406 h 2451662"/>
              <a:gd name="connsiteX1814" fmla="*/ 116355 w 2286002"/>
              <a:gd name="connsiteY1814" fmla="*/ 822230 h 2451662"/>
              <a:gd name="connsiteX1815" fmla="*/ 119991 w 2286002"/>
              <a:gd name="connsiteY1815" fmla="*/ 814054 h 2451662"/>
              <a:gd name="connsiteX1816" fmla="*/ 122719 w 2286002"/>
              <a:gd name="connsiteY1816" fmla="*/ 793160 h 2451662"/>
              <a:gd name="connsiteX1817" fmla="*/ 140899 w 2286002"/>
              <a:gd name="connsiteY1817" fmla="*/ 743197 h 2451662"/>
              <a:gd name="connsiteX1818" fmla="*/ 151807 w 2286002"/>
              <a:gd name="connsiteY1818" fmla="*/ 733204 h 2451662"/>
              <a:gd name="connsiteX1819" fmla="*/ 151807 w 2286002"/>
              <a:gd name="connsiteY1819" fmla="*/ 726846 h 2451662"/>
              <a:gd name="connsiteX1820" fmla="*/ 156352 w 2286002"/>
              <a:gd name="connsiteY1820" fmla="*/ 724121 h 2451662"/>
              <a:gd name="connsiteX1821" fmla="*/ 158170 w 2286002"/>
              <a:gd name="connsiteY1821" fmla="*/ 714128 h 2451662"/>
              <a:gd name="connsiteX1822" fmla="*/ 170897 w 2286002"/>
              <a:gd name="connsiteY1822" fmla="*/ 701410 h 2451662"/>
              <a:gd name="connsiteX1823" fmla="*/ 175442 w 2286002"/>
              <a:gd name="connsiteY1823" fmla="*/ 690509 h 2451662"/>
              <a:gd name="connsiteX1824" fmla="*/ 174533 w 2286002"/>
              <a:gd name="connsiteY1824" fmla="*/ 691417 h 2451662"/>
              <a:gd name="connsiteX1825" fmla="*/ 191804 w 2286002"/>
              <a:gd name="connsiteY1825" fmla="*/ 657806 h 2451662"/>
              <a:gd name="connsiteX1826" fmla="*/ 236347 w 2286002"/>
              <a:gd name="connsiteY1826" fmla="*/ 588765 h 2451662"/>
              <a:gd name="connsiteX1827" fmla="*/ 254527 w 2286002"/>
              <a:gd name="connsiteY1827" fmla="*/ 557880 h 2451662"/>
              <a:gd name="connsiteX1828" fmla="*/ 260890 w 2286002"/>
              <a:gd name="connsiteY1828" fmla="*/ 556062 h 2451662"/>
              <a:gd name="connsiteX1829" fmla="*/ 283616 w 2286002"/>
              <a:gd name="connsiteY1829" fmla="*/ 523360 h 2451662"/>
              <a:gd name="connsiteX1830" fmla="*/ 294524 w 2286002"/>
              <a:gd name="connsiteY1830" fmla="*/ 501558 h 2451662"/>
              <a:gd name="connsiteX1831" fmla="*/ 292706 w 2286002"/>
              <a:gd name="connsiteY1831" fmla="*/ 499741 h 2451662"/>
              <a:gd name="connsiteX1832" fmla="*/ 298160 w 2286002"/>
              <a:gd name="connsiteY1832" fmla="*/ 495199 h 2451662"/>
              <a:gd name="connsiteX1833" fmla="*/ 302706 w 2286002"/>
              <a:gd name="connsiteY1833" fmla="*/ 489748 h 2451662"/>
              <a:gd name="connsiteX1834" fmla="*/ 322704 w 2286002"/>
              <a:gd name="connsiteY1834" fmla="*/ 467037 h 2451662"/>
              <a:gd name="connsiteX1835" fmla="*/ 340884 w 2286002"/>
              <a:gd name="connsiteY1835" fmla="*/ 444327 h 2451662"/>
              <a:gd name="connsiteX1836" fmla="*/ 389972 w 2286002"/>
              <a:gd name="connsiteY1836" fmla="*/ 370744 h 2451662"/>
              <a:gd name="connsiteX1837" fmla="*/ 457240 w 2286002"/>
              <a:gd name="connsiteY1837" fmla="*/ 311696 h 2451662"/>
              <a:gd name="connsiteX1838" fmla="*/ 467239 w 2286002"/>
              <a:gd name="connsiteY1838" fmla="*/ 311696 h 2451662"/>
              <a:gd name="connsiteX1839" fmla="*/ 526326 w 2286002"/>
              <a:gd name="connsiteY1839" fmla="*/ 269000 h 2451662"/>
              <a:gd name="connsiteX1840" fmla="*/ 592684 w 2286002"/>
              <a:gd name="connsiteY1840" fmla="*/ 229029 h 2451662"/>
              <a:gd name="connsiteX1841" fmla="*/ 681769 w 2286002"/>
              <a:gd name="connsiteY1841" fmla="*/ 174524 h 2451662"/>
              <a:gd name="connsiteX1842" fmla="*/ 735401 w 2286002"/>
              <a:gd name="connsiteY1842" fmla="*/ 161806 h 2451662"/>
              <a:gd name="connsiteX1843" fmla="*/ 781762 w 2286002"/>
              <a:gd name="connsiteY1843" fmla="*/ 166348 h 2451662"/>
              <a:gd name="connsiteX1844" fmla="*/ 877209 w 2286002"/>
              <a:gd name="connsiteY1844" fmla="*/ 148179 h 2451662"/>
              <a:gd name="connsiteX1845" fmla="*/ 895390 w 2286002"/>
              <a:gd name="connsiteY1845" fmla="*/ 151813 h 2451662"/>
              <a:gd name="connsiteX1846" fmla="*/ 905389 w 2286002"/>
              <a:gd name="connsiteY1846" fmla="*/ 144545 h 2451662"/>
              <a:gd name="connsiteX1847" fmla="*/ 1051681 w 2286002"/>
              <a:gd name="connsiteY1847" fmla="*/ 127720 h 2451662"/>
              <a:gd name="connsiteX1848" fmla="*/ 1064611 w 2286002"/>
              <a:gd name="connsiteY1848" fmla="*/ 130154 h 2451662"/>
              <a:gd name="connsiteX1849" fmla="*/ 991860 w 2286002"/>
              <a:gd name="connsiteY1849" fmla="*/ 141088 h 2451662"/>
              <a:gd name="connsiteX1850" fmla="*/ 955484 w 2286002"/>
              <a:gd name="connsiteY1850" fmla="*/ 147465 h 2451662"/>
              <a:gd name="connsiteX1851" fmla="*/ 917289 w 2286002"/>
              <a:gd name="connsiteY1851" fmla="*/ 155665 h 2451662"/>
              <a:gd name="connsiteX1852" fmla="*/ 949118 w 2286002"/>
              <a:gd name="connsiteY1852" fmla="*/ 142910 h 2451662"/>
              <a:gd name="connsiteX1853" fmla="*/ 985494 w 2286002"/>
              <a:gd name="connsiteY1853" fmla="*/ 135621 h 2451662"/>
              <a:gd name="connsiteX1854" fmla="*/ 1006410 w 2286002"/>
              <a:gd name="connsiteY1854" fmla="*/ 138354 h 2451662"/>
              <a:gd name="connsiteX1855" fmla="*/ 1051681 w 2286002"/>
              <a:gd name="connsiteY1855" fmla="*/ 127720 h 2451662"/>
              <a:gd name="connsiteX1856" fmla="*/ 1127044 w 2286002"/>
              <a:gd name="connsiteY1856" fmla="*/ 118418 h 2451662"/>
              <a:gd name="connsiteX1857" fmla="*/ 1146954 w 2286002"/>
              <a:gd name="connsiteY1857" fmla="*/ 120214 h 2451662"/>
              <a:gd name="connsiteX1858" fmla="*/ 1127044 w 2286002"/>
              <a:gd name="connsiteY1858" fmla="*/ 125602 h 2451662"/>
              <a:gd name="connsiteX1859" fmla="*/ 1127044 w 2286002"/>
              <a:gd name="connsiteY1859" fmla="*/ 118418 h 2451662"/>
              <a:gd name="connsiteX1860" fmla="*/ 1075174 w 2286002"/>
              <a:gd name="connsiteY1860" fmla="*/ 115430 h 2451662"/>
              <a:gd name="connsiteX1861" fmla="*/ 1103630 w 2286002"/>
              <a:gd name="connsiteY1861" fmla="*/ 119946 h 2451662"/>
              <a:gd name="connsiteX1862" fmla="*/ 1104548 w 2286002"/>
              <a:gd name="connsiteY1862" fmla="*/ 128980 h 2451662"/>
              <a:gd name="connsiteX1863" fmla="*/ 1075174 w 2286002"/>
              <a:gd name="connsiteY1863" fmla="*/ 115430 h 2451662"/>
              <a:gd name="connsiteX1864" fmla="*/ 931674 w 2286002"/>
              <a:gd name="connsiteY1864" fmla="*/ 26944 h 2451662"/>
              <a:gd name="connsiteX1865" fmla="*/ 936191 w 2286002"/>
              <a:gd name="connsiteY1865" fmla="*/ 27986 h 2451662"/>
              <a:gd name="connsiteX1866" fmla="*/ 930770 w 2286002"/>
              <a:gd name="connsiteY1866" fmla="*/ 32619 h 2451662"/>
              <a:gd name="connsiteX1867" fmla="*/ 922640 w 2286002"/>
              <a:gd name="connsiteY1867" fmla="*/ 34472 h 2451662"/>
              <a:gd name="connsiteX1868" fmla="*/ 924447 w 2286002"/>
              <a:gd name="connsiteY1868" fmla="*/ 27986 h 2451662"/>
              <a:gd name="connsiteX1869" fmla="*/ 931674 w 2286002"/>
              <a:gd name="connsiteY1869" fmla="*/ 26944 h 2451662"/>
              <a:gd name="connsiteX1870" fmla="*/ 1081845 w 2286002"/>
              <a:gd name="connsiteY1870" fmla="*/ 0 h 2451662"/>
              <a:gd name="connsiteX1871" fmla="*/ 1079115 w 2286002"/>
              <a:gd name="connsiteY1871" fmla="*/ 9097 h 2451662"/>
              <a:gd name="connsiteX1872" fmla="*/ 1055454 w 2286002"/>
              <a:gd name="connsiteY1872" fmla="*/ 10007 h 2451662"/>
              <a:gd name="connsiteX1873" fmla="*/ 1072745 w 2286002"/>
              <a:gd name="connsiteY1873" fmla="*/ 5458 h 2451662"/>
              <a:gd name="connsiteX1874" fmla="*/ 1023603 w 2286002"/>
              <a:gd name="connsiteY1874" fmla="*/ 15465 h 2451662"/>
              <a:gd name="connsiteX1875" fmla="*/ 1019963 w 2286002"/>
              <a:gd name="connsiteY1875" fmla="*/ 11826 h 2451662"/>
              <a:gd name="connsiteX1876" fmla="*/ 1012683 w 2286002"/>
              <a:gd name="connsiteY1876" fmla="*/ 19104 h 2451662"/>
              <a:gd name="connsiteX1877" fmla="*/ 938970 w 2286002"/>
              <a:gd name="connsiteY1877" fmla="*/ 24562 h 2451662"/>
              <a:gd name="connsiteX1878" fmla="*/ 948981 w 2286002"/>
              <a:gd name="connsiteY1878" fmla="*/ 16375 h 2451662"/>
              <a:gd name="connsiteX1879" fmla="*/ 958991 w 2286002"/>
              <a:gd name="connsiteY1879" fmla="*/ 20923 h 2451662"/>
              <a:gd name="connsiteX1880" fmla="*/ 964451 w 2286002"/>
              <a:gd name="connsiteY1880" fmla="*/ 18194 h 2451662"/>
              <a:gd name="connsiteX1881" fmla="*/ 993572 w 2286002"/>
              <a:gd name="connsiteY1881" fmla="*/ 10007 h 2451662"/>
              <a:gd name="connsiteX1882" fmla="*/ 997212 w 2286002"/>
              <a:gd name="connsiteY1882" fmla="*/ 15465 h 2451662"/>
              <a:gd name="connsiteX1883" fmla="*/ 1014503 w 2286002"/>
              <a:gd name="connsiteY1883" fmla="*/ 12736 h 2451662"/>
              <a:gd name="connsiteX1884" fmla="*/ 1029063 w 2286002"/>
              <a:gd name="connsiteY1884" fmla="*/ 6368 h 2451662"/>
              <a:gd name="connsiteX1885" fmla="*/ 1081845 w 2286002"/>
              <a:gd name="connsiteY1885" fmla="*/ 0 h 245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</a:cxnLst>
            <a:rect l="l" t="t" r="r" b="b"/>
            <a:pathLst>
              <a:path w="2286002" h="2451662">
                <a:moveTo>
                  <a:pt x="1114821" y="2443832"/>
                </a:moveTo>
                <a:cubicBezTo>
                  <a:pt x="1118403" y="2443636"/>
                  <a:pt x="1121714" y="2444029"/>
                  <a:pt x="1123540" y="2445376"/>
                </a:cubicBezTo>
                <a:cubicBezTo>
                  <a:pt x="1118060" y="2447172"/>
                  <a:pt x="1103447" y="2443580"/>
                  <a:pt x="1108014" y="2451662"/>
                </a:cubicBezTo>
                <a:cubicBezTo>
                  <a:pt x="1090889" y="2450315"/>
                  <a:pt x="1104075" y="2444422"/>
                  <a:pt x="1114821" y="2443832"/>
                </a:cubicBezTo>
                <a:close/>
                <a:moveTo>
                  <a:pt x="1250138" y="2390969"/>
                </a:moveTo>
                <a:cubicBezTo>
                  <a:pt x="1254891" y="2390745"/>
                  <a:pt x="1259418" y="2390745"/>
                  <a:pt x="1265303" y="2392092"/>
                </a:cubicBezTo>
                <a:cubicBezTo>
                  <a:pt x="1250817" y="2401072"/>
                  <a:pt x="1265303" y="2394786"/>
                  <a:pt x="1253533" y="2392990"/>
                </a:cubicBezTo>
                <a:cubicBezTo>
                  <a:pt x="1247195" y="2392092"/>
                  <a:pt x="1237236" y="2396582"/>
                  <a:pt x="1233615" y="2391193"/>
                </a:cubicBezTo>
                <a:cubicBezTo>
                  <a:pt x="1240405" y="2391642"/>
                  <a:pt x="1245384" y="2391193"/>
                  <a:pt x="1250138" y="2390969"/>
                </a:cubicBezTo>
                <a:close/>
                <a:moveTo>
                  <a:pt x="1166347" y="2386618"/>
                </a:moveTo>
                <a:cubicBezTo>
                  <a:pt x="1188180" y="2390176"/>
                  <a:pt x="1199096" y="2388397"/>
                  <a:pt x="1216381" y="2390176"/>
                </a:cubicBezTo>
                <a:cubicBezTo>
                  <a:pt x="1201825" y="2392844"/>
                  <a:pt x="1181812" y="2395513"/>
                  <a:pt x="1169076" y="2390176"/>
                </a:cubicBezTo>
                <a:cubicBezTo>
                  <a:pt x="1174534" y="2389286"/>
                  <a:pt x="1168166" y="2388397"/>
                  <a:pt x="1166347" y="2386618"/>
                </a:cubicBezTo>
                <a:close/>
                <a:moveTo>
                  <a:pt x="1341974" y="2383005"/>
                </a:moveTo>
                <a:cubicBezTo>
                  <a:pt x="1347530" y="2382796"/>
                  <a:pt x="1352292" y="2383005"/>
                  <a:pt x="1355920" y="2383838"/>
                </a:cubicBezTo>
                <a:cubicBezTo>
                  <a:pt x="1345943" y="2384672"/>
                  <a:pt x="1321452" y="2387174"/>
                  <a:pt x="1323266" y="2384672"/>
                </a:cubicBezTo>
                <a:cubicBezTo>
                  <a:pt x="1330069" y="2383838"/>
                  <a:pt x="1336419" y="2383213"/>
                  <a:pt x="1341974" y="2383005"/>
                </a:cubicBezTo>
                <a:close/>
                <a:moveTo>
                  <a:pt x="1204394" y="2371052"/>
                </a:moveTo>
                <a:cubicBezTo>
                  <a:pt x="1212570" y="2372883"/>
                  <a:pt x="1219838" y="2374714"/>
                  <a:pt x="1229831" y="2374714"/>
                </a:cubicBezTo>
                <a:cubicBezTo>
                  <a:pt x="1228015" y="2380208"/>
                  <a:pt x="1229831" y="2378377"/>
                  <a:pt x="1227106" y="2383871"/>
                </a:cubicBezTo>
                <a:cubicBezTo>
                  <a:pt x="1232557" y="2382955"/>
                  <a:pt x="1235283" y="2385702"/>
                  <a:pt x="1230740" y="2386618"/>
                </a:cubicBezTo>
                <a:cubicBezTo>
                  <a:pt x="1227106" y="2382955"/>
                  <a:pt x="1213479" y="2383871"/>
                  <a:pt x="1209845" y="2380208"/>
                </a:cubicBezTo>
                <a:cubicBezTo>
                  <a:pt x="1213479" y="2379293"/>
                  <a:pt x="1218022" y="2379293"/>
                  <a:pt x="1218930" y="2378377"/>
                </a:cubicBezTo>
                <a:cubicBezTo>
                  <a:pt x="1212570" y="2374714"/>
                  <a:pt x="1207120" y="2382955"/>
                  <a:pt x="1198943" y="2378377"/>
                </a:cubicBezTo>
                <a:cubicBezTo>
                  <a:pt x="1198035" y="2374714"/>
                  <a:pt x="1199852" y="2371967"/>
                  <a:pt x="1204394" y="2371052"/>
                </a:cubicBezTo>
                <a:close/>
                <a:moveTo>
                  <a:pt x="1263862" y="2368571"/>
                </a:moveTo>
                <a:cubicBezTo>
                  <a:pt x="1269298" y="2369042"/>
                  <a:pt x="1274054" y="2369983"/>
                  <a:pt x="1279037" y="2370923"/>
                </a:cubicBezTo>
                <a:cubicBezTo>
                  <a:pt x="1270883" y="2376568"/>
                  <a:pt x="1288096" y="2375627"/>
                  <a:pt x="1282661" y="2378450"/>
                </a:cubicBezTo>
                <a:cubicBezTo>
                  <a:pt x="1279037" y="2376568"/>
                  <a:pt x="1269071" y="2376568"/>
                  <a:pt x="1265447" y="2379391"/>
                </a:cubicBezTo>
                <a:cubicBezTo>
                  <a:pt x="1261824" y="2375627"/>
                  <a:pt x="1266353" y="2374687"/>
                  <a:pt x="1261824" y="2372805"/>
                </a:cubicBezTo>
                <a:cubicBezTo>
                  <a:pt x="1260012" y="2377509"/>
                  <a:pt x="1246422" y="2379391"/>
                  <a:pt x="1239174" y="2378450"/>
                </a:cubicBezTo>
                <a:cubicBezTo>
                  <a:pt x="1240986" y="2375627"/>
                  <a:pt x="1251858" y="2372805"/>
                  <a:pt x="1244610" y="2369042"/>
                </a:cubicBezTo>
                <a:cubicBezTo>
                  <a:pt x="1252311" y="2368101"/>
                  <a:pt x="1258426" y="2368101"/>
                  <a:pt x="1263862" y="2368571"/>
                </a:cubicBezTo>
                <a:close/>
                <a:moveTo>
                  <a:pt x="1172462" y="2368272"/>
                </a:moveTo>
                <a:cubicBezTo>
                  <a:pt x="1186138" y="2369161"/>
                  <a:pt x="1193432" y="2369161"/>
                  <a:pt x="1195255" y="2377167"/>
                </a:cubicBezTo>
                <a:cubicBezTo>
                  <a:pt x="1189785" y="2373609"/>
                  <a:pt x="1178844" y="2371830"/>
                  <a:pt x="1172462" y="2368272"/>
                </a:cubicBezTo>
                <a:close/>
                <a:moveTo>
                  <a:pt x="1244178" y="2366604"/>
                </a:moveTo>
                <a:cubicBezTo>
                  <a:pt x="1240539" y="2367438"/>
                  <a:pt x="1237810" y="2368272"/>
                  <a:pt x="1235990" y="2369940"/>
                </a:cubicBezTo>
                <a:cubicBezTo>
                  <a:pt x="1204150" y="2368272"/>
                  <a:pt x="1237810" y="2366604"/>
                  <a:pt x="1244178" y="2366604"/>
                </a:cubicBezTo>
                <a:close/>
                <a:moveTo>
                  <a:pt x="999889" y="2361963"/>
                </a:moveTo>
                <a:cubicBezTo>
                  <a:pt x="1005331" y="2363801"/>
                  <a:pt x="993539" y="2366556"/>
                  <a:pt x="995354" y="2371148"/>
                </a:cubicBezTo>
                <a:cubicBezTo>
                  <a:pt x="1006238" y="2372985"/>
                  <a:pt x="1006238" y="2372985"/>
                  <a:pt x="1006238" y="2372985"/>
                </a:cubicBezTo>
                <a:cubicBezTo>
                  <a:pt x="1008052" y="2365637"/>
                  <a:pt x="1008052" y="2365637"/>
                  <a:pt x="1008052" y="2365637"/>
                </a:cubicBezTo>
                <a:cubicBezTo>
                  <a:pt x="1016216" y="2372067"/>
                  <a:pt x="1033450" y="2372985"/>
                  <a:pt x="1026193" y="2378496"/>
                </a:cubicBezTo>
                <a:cubicBezTo>
                  <a:pt x="1030728" y="2376659"/>
                  <a:pt x="1037985" y="2378496"/>
                  <a:pt x="1040706" y="2382170"/>
                </a:cubicBezTo>
                <a:cubicBezTo>
                  <a:pt x="1018030" y="2380334"/>
                  <a:pt x="1012587" y="2373904"/>
                  <a:pt x="994447" y="2374823"/>
                </a:cubicBezTo>
                <a:cubicBezTo>
                  <a:pt x="994447" y="2372985"/>
                  <a:pt x="994447" y="2371148"/>
                  <a:pt x="989004" y="2370230"/>
                </a:cubicBezTo>
                <a:cubicBezTo>
                  <a:pt x="998075" y="2367474"/>
                  <a:pt x="989911" y="2361045"/>
                  <a:pt x="999889" y="2361963"/>
                </a:cubicBezTo>
                <a:close/>
                <a:moveTo>
                  <a:pt x="1387280" y="2361161"/>
                </a:moveTo>
                <a:cubicBezTo>
                  <a:pt x="1391601" y="2360582"/>
                  <a:pt x="1396149" y="2361508"/>
                  <a:pt x="1395240" y="2364751"/>
                </a:cubicBezTo>
                <a:cubicBezTo>
                  <a:pt x="1387962" y="2365678"/>
                  <a:pt x="1386143" y="2362898"/>
                  <a:pt x="1380685" y="2366604"/>
                </a:cubicBezTo>
                <a:cubicBezTo>
                  <a:pt x="1378865" y="2363824"/>
                  <a:pt x="1382959" y="2361740"/>
                  <a:pt x="1387280" y="2361161"/>
                </a:cubicBezTo>
                <a:close/>
                <a:moveTo>
                  <a:pt x="935999" y="2344235"/>
                </a:moveTo>
                <a:cubicBezTo>
                  <a:pt x="938587" y="2343502"/>
                  <a:pt x="945833" y="2346778"/>
                  <a:pt x="949974" y="2347468"/>
                </a:cubicBezTo>
                <a:cubicBezTo>
                  <a:pt x="949974" y="2353903"/>
                  <a:pt x="960096" y="2362179"/>
                  <a:pt x="948134" y="2364937"/>
                </a:cubicBezTo>
                <a:cubicBezTo>
                  <a:pt x="949974" y="2362179"/>
                  <a:pt x="945373" y="2361259"/>
                  <a:pt x="943533" y="2359420"/>
                </a:cubicBezTo>
                <a:cubicBezTo>
                  <a:pt x="952735" y="2357581"/>
                  <a:pt x="951814" y="2349306"/>
                  <a:pt x="935252" y="2346548"/>
                </a:cubicBezTo>
                <a:cubicBezTo>
                  <a:pt x="934791" y="2345169"/>
                  <a:pt x="935136" y="2344479"/>
                  <a:pt x="935999" y="2344235"/>
                </a:cubicBezTo>
                <a:close/>
                <a:moveTo>
                  <a:pt x="854302" y="2337200"/>
                </a:moveTo>
                <a:cubicBezTo>
                  <a:pt x="854297" y="2337065"/>
                  <a:pt x="854693" y="2337093"/>
                  <a:pt x="855599" y="2337325"/>
                </a:cubicBezTo>
                <a:cubicBezTo>
                  <a:pt x="868277" y="2343811"/>
                  <a:pt x="877334" y="2338252"/>
                  <a:pt x="881862" y="2342885"/>
                </a:cubicBezTo>
                <a:cubicBezTo>
                  <a:pt x="877334" y="2343811"/>
                  <a:pt x="870994" y="2341958"/>
                  <a:pt x="869183" y="2344738"/>
                </a:cubicBezTo>
                <a:cubicBezTo>
                  <a:pt x="882767" y="2348444"/>
                  <a:pt x="904503" y="2345664"/>
                  <a:pt x="897258" y="2352150"/>
                </a:cubicBezTo>
                <a:cubicBezTo>
                  <a:pt x="893635" y="2347517"/>
                  <a:pt x="880050" y="2349371"/>
                  <a:pt x="876428" y="2351223"/>
                </a:cubicBezTo>
                <a:cubicBezTo>
                  <a:pt x="874051" y="2347170"/>
                  <a:pt x="854339" y="2338150"/>
                  <a:pt x="854302" y="2337200"/>
                </a:cubicBezTo>
                <a:close/>
                <a:moveTo>
                  <a:pt x="898943" y="2335472"/>
                </a:moveTo>
                <a:cubicBezTo>
                  <a:pt x="906281" y="2337325"/>
                  <a:pt x="917289" y="2339178"/>
                  <a:pt x="911785" y="2343811"/>
                </a:cubicBezTo>
                <a:cubicBezTo>
                  <a:pt x="905364" y="2341032"/>
                  <a:pt x="899860" y="2339178"/>
                  <a:pt x="898943" y="2335472"/>
                </a:cubicBezTo>
                <a:close/>
                <a:moveTo>
                  <a:pt x="1420840" y="2333221"/>
                </a:moveTo>
                <a:cubicBezTo>
                  <a:pt x="1422218" y="2333457"/>
                  <a:pt x="1422949" y="2334166"/>
                  <a:pt x="1422499" y="2335583"/>
                </a:cubicBezTo>
                <a:cubicBezTo>
                  <a:pt x="1412599" y="2336529"/>
                  <a:pt x="1410798" y="2339364"/>
                  <a:pt x="1405398" y="2337474"/>
                </a:cubicBezTo>
                <a:cubicBezTo>
                  <a:pt x="1406748" y="2336056"/>
                  <a:pt x="1416705" y="2332512"/>
                  <a:pt x="1420840" y="2333221"/>
                </a:cubicBezTo>
                <a:close/>
                <a:moveTo>
                  <a:pt x="1054605" y="2309343"/>
                </a:moveTo>
                <a:cubicBezTo>
                  <a:pt x="1059052" y="2309343"/>
                  <a:pt x="1063500" y="2310270"/>
                  <a:pt x="1067947" y="2311196"/>
                </a:cubicBezTo>
                <a:cubicBezTo>
                  <a:pt x="1067947" y="2312123"/>
                  <a:pt x="1067947" y="2312123"/>
                  <a:pt x="1067947" y="2312123"/>
                </a:cubicBezTo>
                <a:cubicBezTo>
                  <a:pt x="1063500" y="2311196"/>
                  <a:pt x="1059052" y="2310270"/>
                  <a:pt x="1054605" y="2309343"/>
                </a:cubicBezTo>
                <a:close/>
                <a:moveTo>
                  <a:pt x="1578849" y="2306509"/>
                </a:moveTo>
                <a:cubicBezTo>
                  <a:pt x="1575214" y="2316500"/>
                  <a:pt x="1568854" y="2316500"/>
                  <a:pt x="1556133" y="2323766"/>
                </a:cubicBezTo>
                <a:cubicBezTo>
                  <a:pt x="1552498" y="2320133"/>
                  <a:pt x="1562494" y="2318316"/>
                  <a:pt x="1562494" y="2315592"/>
                </a:cubicBezTo>
                <a:cubicBezTo>
                  <a:pt x="1558859" y="2316500"/>
                  <a:pt x="1557042" y="2316500"/>
                  <a:pt x="1554316" y="2316500"/>
                </a:cubicBezTo>
                <a:cubicBezTo>
                  <a:pt x="1559768" y="2321949"/>
                  <a:pt x="1541595" y="2325583"/>
                  <a:pt x="1551590" y="2327399"/>
                </a:cubicBezTo>
                <a:cubicBezTo>
                  <a:pt x="1530691" y="2332849"/>
                  <a:pt x="1507975" y="2335574"/>
                  <a:pt x="1482533" y="2341023"/>
                </a:cubicBezTo>
                <a:cubicBezTo>
                  <a:pt x="1470721" y="2343748"/>
                  <a:pt x="1457091" y="2346473"/>
                  <a:pt x="1443462" y="2350106"/>
                </a:cubicBezTo>
                <a:cubicBezTo>
                  <a:pt x="1437101" y="2351015"/>
                  <a:pt x="1429832" y="2352831"/>
                  <a:pt x="1422563" y="2354648"/>
                </a:cubicBezTo>
                <a:cubicBezTo>
                  <a:pt x="1415294" y="2356464"/>
                  <a:pt x="1408025" y="2357372"/>
                  <a:pt x="1399847" y="2359189"/>
                </a:cubicBezTo>
                <a:cubicBezTo>
                  <a:pt x="1399847" y="2356464"/>
                  <a:pt x="1397121" y="2355556"/>
                  <a:pt x="1393487" y="2355556"/>
                </a:cubicBezTo>
                <a:cubicBezTo>
                  <a:pt x="1387126" y="2360097"/>
                  <a:pt x="1386217" y="2358281"/>
                  <a:pt x="1374405" y="2360097"/>
                </a:cubicBezTo>
                <a:cubicBezTo>
                  <a:pt x="1378040" y="2363731"/>
                  <a:pt x="1376222" y="2365547"/>
                  <a:pt x="1368953" y="2368272"/>
                </a:cubicBezTo>
                <a:cubicBezTo>
                  <a:pt x="1368953" y="2366455"/>
                  <a:pt x="1368953" y="2363731"/>
                  <a:pt x="1366227" y="2364639"/>
                </a:cubicBezTo>
                <a:cubicBezTo>
                  <a:pt x="1350780" y="2366455"/>
                  <a:pt x="1331699" y="2367364"/>
                  <a:pt x="1313526" y="2366455"/>
                </a:cubicBezTo>
                <a:cubicBezTo>
                  <a:pt x="1298079" y="2365547"/>
                  <a:pt x="1285358" y="2362822"/>
                  <a:pt x="1278089" y="2360097"/>
                </a:cubicBezTo>
                <a:cubicBezTo>
                  <a:pt x="1283541" y="2361006"/>
                  <a:pt x="1295354" y="2359189"/>
                  <a:pt x="1301714" y="2359189"/>
                </a:cubicBezTo>
                <a:cubicBezTo>
                  <a:pt x="1301714" y="2362822"/>
                  <a:pt x="1306257" y="2363731"/>
                  <a:pt x="1310800" y="2364639"/>
                </a:cubicBezTo>
                <a:cubicBezTo>
                  <a:pt x="1310800" y="2361006"/>
                  <a:pt x="1323521" y="2361914"/>
                  <a:pt x="1324430" y="2359189"/>
                </a:cubicBezTo>
                <a:cubicBezTo>
                  <a:pt x="1328064" y="2360097"/>
                  <a:pt x="1326247" y="2364639"/>
                  <a:pt x="1333516" y="2362822"/>
                </a:cubicBezTo>
                <a:cubicBezTo>
                  <a:pt x="1383491" y="2354648"/>
                  <a:pt x="1419837" y="2350106"/>
                  <a:pt x="1454365" y="2340115"/>
                </a:cubicBezTo>
                <a:cubicBezTo>
                  <a:pt x="1471630" y="2335574"/>
                  <a:pt x="1488894" y="2331032"/>
                  <a:pt x="1507066" y="2326491"/>
                </a:cubicBezTo>
                <a:cubicBezTo>
                  <a:pt x="1515244" y="2323766"/>
                  <a:pt x="1524331" y="2321949"/>
                  <a:pt x="1534326" y="2319225"/>
                </a:cubicBezTo>
                <a:cubicBezTo>
                  <a:pt x="1543412" y="2315592"/>
                  <a:pt x="1553407" y="2311958"/>
                  <a:pt x="1564311" y="2308325"/>
                </a:cubicBezTo>
                <a:cubicBezTo>
                  <a:pt x="1566128" y="2318316"/>
                  <a:pt x="1572489" y="2303784"/>
                  <a:pt x="1578849" y="2306509"/>
                </a:cubicBezTo>
                <a:close/>
                <a:moveTo>
                  <a:pt x="1248695" y="2306244"/>
                </a:moveTo>
                <a:cubicBezTo>
                  <a:pt x="1245401" y="2305452"/>
                  <a:pt x="1240731" y="2307786"/>
                  <a:pt x="1238062" y="2309121"/>
                </a:cubicBezTo>
                <a:cubicBezTo>
                  <a:pt x="1238952" y="2312679"/>
                  <a:pt x="1249626" y="2309121"/>
                  <a:pt x="1251405" y="2308231"/>
                </a:cubicBezTo>
                <a:cubicBezTo>
                  <a:pt x="1250738" y="2307119"/>
                  <a:pt x="1249793" y="2306508"/>
                  <a:pt x="1248695" y="2306244"/>
                </a:cubicBezTo>
                <a:close/>
                <a:moveTo>
                  <a:pt x="1703627" y="2296557"/>
                </a:moveTo>
                <a:cubicBezTo>
                  <a:pt x="1705448" y="2302022"/>
                  <a:pt x="1702716" y="2302022"/>
                  <a:pt x="1707270" y="2304754"/>
                </a:cubicBezTo>
                <a:cubicBezTo>
                  <a:pt x="1696341" y="2314772"/>
                  <a:pt x="1669019" y="2328434"/>
                  <a:pt x="1659912" y="2333899"/>
                </a:cubicBezTo>
                <a:cubicBezTo>
                  <a:pt x="1631680" y="2335721"/>
                  <a:pt x="1601626" y="2369419"/>
                  <a:pt x="1565197" y="2377616"/>
                </a:cubicBezTo>
                <a:cubicBezTo>
                  <a:pt x="1541518" y="2382170"/>
                  <a:pt x="1526036" y="2372152"/>
                  <a:pt x="1530589" y="2352115"/>
                </a:cubicBezTo>
                <a:cubicBezTo>
                  <a:pt x="1534232" y="2348472"/>
                  <a:pt x="1538786" y="2344829"/>
                  <a:pt x="1545161" y="2341185"/>
                </a:cubicBezTo>
                <a:cubicBezTo>
                  <a:pt x="1550625" y="2336631"/>
                  <a:pt x="1557911" y="2332988"/>
                  <a:pt x="1565197" y="2329345"/>
                </a:cubicBezTo>
                <a:cubicBezTo>
                  <a:pt x="1579768" y="2321148"/>
                  <a:pt x="1596161" y="2315683"/>
                  <a:pt x="1612554" y="2315683"/>
                </a:cubicBezTo>
                <a:cubicBezTo>
                  <a:pt x="1613465" y="2327523"/>
                  <a:pt x="1625304" y="2328434"/>
                  <a:pt x="1640787" y="2324791"/>
                </a:cubicBezTo>
                <a:cubicBezTo>
                  <a:pt x="1638055" y="2318416"/>
                  <a:pt x="1655358" y="2313862"/>
                  <a:pt x="1657180" y="2308397"/>
                </a:cubicBezTo>
                <a:cubicBezTo>
                  <a:pt x="1658091" y="2314772"/>
                  <a:pt x="1668109" y="2307486"/>
                  <a:pt x="1668109" y="2311129"/>
                </a:cubicBezTo>
                <a:cubicBezTo>
                  <a:pt x="1668109" y="2308397"/>
                  <a:pt x="1670841" y="2305665"/>
                  <a:pt x="1674484" y="2303843"/>
                </a:cubicBezTo>
                <a:cubicBezTo>
                  <a:pt x="1676305" y="2311129"/>
                  <a:pt x="1692698" y="2300200"/>
                  <a:pt x="1703627" y="2296557"/>
                </a:cubicBezTo>
                <a:close/>
                <a:moveTo>
                  <a:pt x="1204047" y="2294077"/>
                </a:moveTo>
                <a:cubicBezTo>
                  <a:pt x="1193110" y="2293691"/>
                  <a:pt x="1173069" y="2295937"/>
                  <a:pt x="1170794" y="2298182"/>
                </a:cubicBezTo>
                <a:cubicBezTo>
                  <a:pt x="1182620" y="2301774"/>
                  <a:pt x="1198086" y="2300876"/>
                  <a:pt x="1212641" y="2300876"/>
                </a:cubicBezTo>
                <a:cubicBezTo>
                  <a:pt x="1226286" y="2299978"/>
                  <a:pt x="1239932" y="2299080"/>
                  <a:pt x="1249029" y="2302672"/>
                </a:cubicBezTo>
                <a:cubicBezTo>
                  <a:pt x="1250849" y="2298182"/>
                  <a:pt x="1244481" y="2298182"/>
                  <a:pt x="1243571" y="2295488"/>
                </a:cubicBezTo>
                <a:cubicBezTo>
                  <a:pt x="1228106" y="2298182"/>
                  <a:pt x="1224467" y="2297284"/>
                  <a:pt x="1208092" y="2298182"/>
                </a:cubicBezTo>
                <a:cubicBezTo>
                  <a:pt x="1213892" y="2295488"/>
                  <a:pt x="1210608" y="2294309"/>
                  <a:pt x="1204047" y="2294077"/>
                </a:cubicBezTo>
                <a:close/>
                <a:moveTo>
                  <a:pt x="1016140" y="2287552"/>
                </a:moveTo>
                <a:cubicBezTo>
                  <a:pt x="1013077" y="2287623"/>
                  <a:pt x="1010353" y="2287905"/>
                  <a:pt x="1008310" y="2288357"/>
                </a:cubicBezTo>
                <a:cubicBezTo>
                  <a:pt x="1005586" y="2292874"/>
                  <a:pt x="1019205" y="2300101"/>
                  <a:pt x="1003770" y="2297391"/>
                </a:cubicBezTo>
                <a:cubicBezTo>
                  <a:pt x="1014665" y="2304618"/>
                  <a:pt x="1047349" y="2300101"/>
                  <a:pt x="1051889" y="2307328"/>
                </a:cubicBezTo>
                <a:cubicBezTo>
                  <a:pt x="1031007" y="2307328"/>
                  <a:pt x="995599" y="2296487"/>
                  <a:pt x="982889" y="2303715"/>
                </a:cubicBezTo>
                <a:cubicBezTo>
                  <a:pt x="1011033" y="2314555"/>
                  <a:pt x="1036454" y="2310038"/>
                  <a:pt x="1067323" y="2316362"/>
                </a:cubicBezTo>
                <a:cubicBezTo>
                  <a:pt x="1068231" y="2311845"/>
                  <a:pt x="1068231" y="2311845"/>
                  <a:pt x="1068231" y="2311845"/>
                </a:cubicBezTo>
                <a:cubicBezTo>
                  <a:pt x="1069139" y="2312749"/>
                  <a:pt x="1070954" y="2312749"/>
                  <a:pt x="1071862" y="2312749"/>
                </a:cubicBezTo>
                <a:cubicBezTo>
                  <a:pt x="1078217" y="2313652"/>
                  <a:pt x="1083665" y="2314555"/>
                  <a:pt x="1090020" y="2315459"/>
                </a:cubicBezTo>
                <a:cubicBezTo>
                  <a:pt x="1102731" y="2317265"/>
                  <a:pt x="1116349" y="2318169"/>
                  <a:pt x="1129967" y="2319072"/>
                </a:cubicBezTo>
                <a:cubicBezTo>
                  <a:pt x="1157204" y="2320879"/>
                  <a:pt x="1186256" y="2322686"/>
                  <a:pt x="1213493" y="2317265"/>
                </a:cubicBezTo>
                <a:cubicBezTo>
                  <a:pt x="1216217" y="2317265"/>
                  <a:pt x="1215309" y="2319976"/>
                  <a:pt x="1218940" y="2319976"/>
                </a:cubicBezTo>
                <a:cubicBezTo>
                  <a:pt x="1225296" y="2319072"/>
                  <a:pt x="1229835" y="2318169"/>
                  <a:pt x="1235283" y="2316362"/>
                </a:cubicBezTo>
                <a:cubicBezTo>
                  <a:pt x="1234375" y="2311845"/>
                  <a:pt x="1221664" y="2314555"/>
                  <a:pt x="1213493" y="2314555"/>
                </a:cubicBezTo>
                <a:cubicBezTo>
                  <a:pt x="1213493" y="2311845"/>
                  <a:pt x="1212585" y="2310038"/>
                  <a:pt x="1216217" y="2310038"/>
                </a:cubicBezTo>
                <a:cubicBezTo>
                  <a:pt x="1189888" y="2309135"/>
                  <a:pt x="1141770" y="2309135"/>
                  <a:pt x="1102731" y="2299198"/>
                </a:cubicBezTo>
                <a:cubicBezTo>
                  <a:pt x="1093652" y="2300101"/>
                  <a:pt x="1085480" y="2301004"/>
                  <a:pt x="1080033" y="2304618"/>
                </a:cubicBezTo>
                <a:cubicBezTo>
                  <a:pt x="1072770" y="2302811"/>
                  <a:pt x="1082757" y="2300101"/>
                  <a:pt x="1080941" y="2297391"/>
                </a:cubicBezTo>
                <a:cubicBezTo>
                  <a:pt x="1074586" y="2295584"/>
                  <a:pt x="1068231" y="2301908"/>
                  <a:pt x="1064599" y="2296487"/>
                </a:cubicBezTo>
                <a:cubicBezTo>
                  <a:pt x="1056428" y="2297391"/>
                  <a:pt x="1060968" y="2298294"/>
                  <a:pt x="1060968" y="2301908"/>
                </a:cubicBezTo>
                <a:cubicBezTo>
                  <a:pt x="1048257" y="2298294"/>
                  <a:pt x="1038270" y="2294680"/>
                  <a:pt x="1029191" y="2294680"/>
                </a:cubicBezTo>
                <a:cubicBezTo>
                  <a:pt x="1027376" y="2289260"/>
                  <a:pt x="1038270" y="2293777"/>
                  <a:pt x="1043718" y="2293777"/>
                </a:cubicBezTo>
                <a:cubicBezTo>
                  <a:pt x="1037589" y="2289034"/>
                  <a:pt x="1025333" y="2287340"/>
                  <a:pt x="1016140" y="2287552"/>
                </a:cubicBezTo>
                <a:close/>
                <a:moveTo>
                  <a:pt x="1157225" y="2285823"/>
                </a:moveTo>
                <a:cubicBezTo>
                  <a:pt x="1159948" y="2290313"/>
                  <a:pt x="1151779" y="2288517"/>
                  <a:pt x="1146333" y="2288517"/>
                </a:cubicBezTo>
                <a:cubicBezTo>
                  <a:pt x="1155410" y="2290313"/>
                  <a:pt x="1169932" y="2291211"/>
                  <a:pt x="1185362" y="2292109"/>
                </a:cubicBezTo>
                <a:cubicBezTo>
                  <a:pt x="1201700" y="2291211"/>
                  <a:pt x="1218945" y="2290313"/>
                  <a:pt x="1235283" y="2291211"/>
                </a:cubicBezTo>
                <a:cubicBezTo>
                  <a:pt x="1216222" y="2280435"/>
                  <a:pt x="1185362" y="2291211"/>
                  <a:pt x="1157225" y="2285823"/>
                </a:cubicBezTo>
                <a:close/>
                <a:moveTo>
                  <a:pt x="1342519" y="2283603"/>
                </a:moveTo>
                <a:cubicBezTo>
                  <a:pt x="1342519" y="2285493"/>
                  <a:pt x="1343426" y="2288329"/>
                  <a:pt x="1339798" y="2288329"/>
                </a:cubicBezTo>
                <a:cubicBezTo>
                  <a:pt x="1342519" y="2292109"/>
                  <a:pt x="1357032" y="2287384"/>
                  <a:pt x="1353404" y="2283603"/>
                </a:cubicBezTo>
                <a:cubicBezTo>
                  <a:pt x="1350683" y="2282658"/>
                  <a:pt x="1347054" y="2282658"/>
                  <a:pt x="1342519" y="2283603"/>
                </a:cubicBezTo>
                <a:close/>
                <a:moveTo>
                  <a:pt x="1138769" y="2282052"/>
                </a:moveTo>
                <a:cubicBezTo>
                  <a:pt x="1125145" y="2287510"/>
                  <a:pt x="1106980" y="2279323"/>
                  <a:pt x="1085181" y="2284781"/>
                </a:cubicBezTo>
                <a:cubicBezTo>
                  <a:pt x="1104255" y="2289329"/>
                  <a:pt x="1149669" y="2289329"/>
                  <a:pt x="1138769" y="2282052"/>
                </a:cubicBezTo>
                <a:close/>
                <a:moveTo>
                  <a:pt x="1040150" y="2281324"/>
                </a:moveTo>
                <a:cubicBezTo>
                  <a:pt x="1041057" y="2284882"/>
                  <a:pt x="1048314" y="2286661"/>
                  <a:pt x="1049221" y="2290219"/>
                </a:cubicBezTo>
                <a:cubicBezTo>
                  <a:pt x="1053756" y="2286661"/>
                  <a:pt x="1071897" y="2293777"/>
                  <a:pt x="1074618" y="2287550"/>
                </a:cubicBezTo>
                <a:cubicBezTo>
                  <a:pt x="1061919" y="2290219"/>
                  <a:pt x="1053756" y="2280435"/>
                  <a:pt x="1040150" y="2281324"/>
                </a:cubicBezTo>
                <a:close/>
                <a:moveTo>
                  <a:pt x="1816788" y="2280435"/>
                </a:moveTo>
                <a:cubicBezTo>
                  <a:pt x="1808608" y="2284026"/>
                  <a:pt x="1809517" y="2287619"/>
                  <a:pt x="1802246" y="2292109"/>
                </a:cubicBezTo>
                <a:cubicBezTo>
                  <a:pt x="1792248" y="2290313"/>
                  <a:pt x="1784977" y="2296599"/>
                  <a:pt x="1766798" y="2303784"/>
                </a:cubicBezTo>
                <a:cubicBezTo>
                  <a:pt x="1765889" y="2301090"/>
                  <a:pt x="1761345" y="2302886"/>
                  <a:pt x="1759527" y="2302886"/>
                </a:cubicBezTo>
                <a:cubicBezTo>
                  <a:pt x="1765889" y="2299294"/>
                  <a:pt x="1767707" y="2295701"/>
                  <a:pt x="1771343" y="2292109"/>
                </a:cubicBezTo>
                <a:cubicBezTo>
                  <a:pt x="1768616" y="2292109"/>
                  <a:pt x="1759527" y="2290313"/>
                  <a:pt x="1764981" y="2286721"/>
                </a:cubicBezTo>
                <a:cubicBezTo>
                  <a:pt x="1772252" y="2288517"/>
                  <a:pt x="1775887" y="2283129"/>
                  <a:pt x="1781341" y="2284925"/>
                </a:cubicBezTo>
                <a:cubicBezTo>
                  <a:pt x="1776796" y="2287619"/>
                  <a:pt x="1774979" y="2289415"/>
                  <a:pt x="1774070" y="2292109"/>
                </a:cubicBezTo>
                <a:cubicBezTo>
                  <a:pt x="1784068" y="2289415"/>
                  <a:pt x="1783159" y="2287619"/>
                  <a:pt x="1793157" y="2281332"/>
                </a:cubicBezTo>
                <a:cubicBezTo>
                  <a:pt x="1794975" y="2284026"/>
                  <a:pt x="1791339" y="2285823"/>
                  <a:pt x="1793157" y="2288517"/>
                </a:cubicBezTo>
                <a:cubicBezTo>
                  <a:pt x="1801337" y="2281332"/>
                  <a:pt x="1809517" y="2282231"/>
                  <a:pt x="1816788" y="2280435"/>
                </a:cubicBezTo>
                <a:close/>
                <a:moveTo>
                  <a:pt x="1271621" y="2279323"/>
                </a:moveTo>
                <a:cubicBezTo>
                  <a:pt x="1268891" y="2281129"/>
                  <a:pt x="1267072" y="2283839"/>
                  <a:pt x="1261614" y="2284743"/>
                </a:cubicBezTo>
                <a:cubicBezTo>
                  <a:pt x="1265253" y="2287453"/>
                  <a:pt x="1267982" y="2286550"/>
                  <a:pt x="1275259" y="2285646"/>
                </a:cubicBezTo>
                <a:cubicBezTo>
                  <a:pt x="1272530" y="2291067"/>
                  <a:pt x="1266162" y="2293777"/>
                  <a:pt x="1253426" y="2294680"/>
                </a:cubicBezTo>
                <a:cubicBezTo>
                  <a:pt x="1252517" y="2301004"/>
                  <a:pt x="1257975" y="2301004"/>
                  <a:pt x="1267982" y="2300101"/>
                </a:cubicBezTo>
                <a:cubicBezTo>
                  <a:pt x="1268891" y="2296487"/>
                  <a:pt x="1261614" y="2297391"/>
                  <a:pt x="1261614" y="2294680"/>
                </a:cubicBezTo>
                <a:cubicBezTo>
                  <a:pt x="1283447" y="2289260"/>
                  <a:pt x="1305280" y="2292873"/>
                  <a:pt x="1312557" y="2281129"/>
                </a:cubicBezTo>
                <a:cubicBezTo>
                  <a:pt x="1293453" y="2285646"/>
                  <a:pt x="1286176" y="2282033"/>
                  <a:pt x="1271621" y="2279323"/>
                </a:cubicBezTo>
                <a:close/>
                <a:moveTo>
                  <a:pt x="1075452" y="2277441"/>
                </a:moveTo>
                <a:cubicBezTo>
                  <a:pt x="1066279" y="2276543"/>
                  <a:pt x="1081873" y="2283727"/>
                  <a:pt x="1071783" y="2282830"/>
                </a:cubicBezTo>
                <a:cubicBezTo>
                  <a:pt x="1073617" y="2288218"/>
                  <a:pt x="1080956" y="2282830"/>
                  <a:pt x="1082790" y="2282830"/>
                </a:cubicBezTo>
                <a:cubicBezTo>
                  <a:pt x="1084625" y="2279237"/>
                  <a:pt x="1075452" y="2280135"/>
                  <a:pt x="1075452" y="2277441"/>
                </a:cubicBezTo>
                <a:close/>
                <a:moveTo>
                  <a:pt x="927296" y="2274764"/>
                </a:moveTo>
                <a:cubicBezTo>
                  <a:pt x="930025" y="2277433"/>
                  <a:pt x="938212" y="2279212"/>
                  <a:pt x="942761" y="2280991"/>
                </a:cubicBezTo>
                <a:cubicBezTo>
                  <a:pt x="942761" y="2278322"/>
                  <a:pt x="946400" y="2279212"/>
                  <a:pt x="947309" y="2276543"/>
                </a:cubicBezTo>
                <a:cubicBezTo>
                  <a:pt x="936393" y="2272096"/>
                  <a:pt x="938212" y="2278322"/>
                  <a:pt x="927296" y="2274764"/>
                </a:cubicBezTo>
                <a:close/>
                <a:moveTo>
                  <a:pt x="990116" y="2270984"/>
                </a:moveTo>
                <a:cubicBezTo>
                  <a:pt x="990116" y="2274637"/>
                  <a:pt x="992831" y="2277377"/>
                  <a:pt x="990116" y="2281944"/>
                </a:cubicBezTo>
                <a:cubicBezTo>
                  <a:pt x="1005501" y="2283770"/>
                  <a:pt x="1011836" y="2281031"/>
                  <a:pt x="1029032" y="2281031"/>
                </a:cubicBezTo>
                <a:cubicBezTo>
                  <a:pt x="1020887" y="2272810"/>
                  <a:pt x="1005501" y="2276464"/>
                  <a:pt x="990116" y="2270984"/>
                </a:cubicBezTo>
                <a:close/>
                <a:moveTo>
                  <a:pt x="1026953" y="2244855"/>
                </a:moveTo>
                <a:cubicBezTo>
                  <a:pt x="1015090" y="2246662"/>
                  <a:pt x="1012353" y="2252082"/>
                  <a:pt x="1026953" y="2256599"/>
                </a:cubicBezTo>
                <a:cubicBezTo>
                  <a:pt x="1026953" y="2255695"/>
                  <a:pt x="1025128" y="2254792"/>
                  <a:pt x="1025128" y="2253889"/>
                </a:cubicBezTo>
                <a:cubicBezTo>
                  <a:pt x="1041552" y="2255695"/>
                  <a:pt x="1050676" y="2258406"/>
                  <a:pt x="1059801" y="2260213"/>
                </a:cubicBezTo>
                <a:cubicBezTo>
                  <a:pt x="1068013" y="2262019"/>
                  <a:pt x="1076225" y="2264729"/>
                  <a:pt x="1089912" y="2266536"/>
                </a:cubicBezTo>
                <a:cubicBezTo>
                  <a:pt x="1096299" y="2259309"/>
                  <a:pt x="1083525" y="2256599"/>
                  <a:pt x="1068013" y="2252985"/>
                </a:cubicBezTo>
                <a:cubicBezTo>
                  <a:pt x="1053414" y="2249372"/>
                  <a:pt x="1034252" y="2246662"/>
                  <a:pt x="1026953" y="2244855"/>
                </a:cubicBezTo>
                <a:close/>
                <a:moveTo>
                  <a:pt x="1003288" y="2243743"/>
                </a:moveTo>
                <a:cubicBezTo>
                  <a:pt x="1002347" y="2247449"/>
                  <a:pt x="1007992" y="2252082"/>
                  <a:pt x="1012696" y="2250229"/>
                </a:cubicBezTo>
                <a:cubicBezTo>
                  <a:pt x="1014577" y="2246522"/>
                  <a:pt x="1007992" y="2245596"/>
                  <a:pt x="1003288" y="2243743"/>
                </a:cubicBezTo>
                <a:close/>
                <a:moveTo>
                  <a:pt x="1594372" y="2230401"/>
                </a:moveTo>
                <a:cubicBezTo>
                  <a:pt x="1577107" y="2236670"/>
                  <a:pt x="1597099" y="2233983"/>
                  <a:pt x="1601642" y="2233983"/>
                </a:cubicBezTo>
                <a:cubicBezTo>
                  <a:pt x="1587102" y="2235775"/>
                  <a:pt x="1575289" y="2237566"/>
                  <a:pt x="1562566" y="2246523"/>
                </a:cubicBezTo>
                <a:cubicBezTo>
                  <a:pt x="1561658" y="2244731"/>
                  <a:pt x="1562566" y="2242940"/>
                  <a:pt x="1563475" y="2242044"/>
                </a:cubicBezTo>
                <a:cubicBezTo>
                  <a:pt x="1558932" y="2242940"/>
                  <a:pt x="1556206" y="2242940"/>
                  <a:pt x="1554388" y="2241149"/>
                </a:cubicBezTo>
                <a:cubicBezTo>
                  <a:pt x="1570745" y="2237566"/>
                  <a:pt x="1578924" y="2233983"/>
                  <a:pt x="1594372" y="2230401"/>
                </a:cubicBezTo>
                <a:close/>
                <a:moveTo>
                  <a:pt x="1554172" y="2228436"/>
                </a:moveTo>
                <a:cubicBezTo>
                  <a:pt x="1550861" y="2228307"/>
                  <a:pt x="1546390" y="2234488"/>
                  <a:pt x="1538822" y="2236549"/>
                </a:cubicBezTo>
                <a:cubicBezTo>
                  <a:pt x="1540657" y="2239296"/>
                  <a:pt x="1551664" y="2231970"/>
                  <a:pt x="1557168" y="2231054"/>
                </a:cubicBezTo>
                <a:cubicBezTo>
                  <a:pt x="1556250" y="2229223"/>
                  <a:pt x="1555276" y="2228479"/>
                  <a:pt x="1554172" y="2228436"/>
                </a:cubicBezTo>
                <a:close/>
                <a:moveTo>
                  <a:pt x="623374" y="2225953"/>
                </a:moveTo>
                <a:cubicBezTo>
                  <a:pt x="630741" y="2234014"/>
                  <a:pt x="645473" y="2236701"/>
                  <a:pt x="650997" y="2242075"/>
                </a:cubicBezTo>
                <a:cubicBezTo>
                  <a:pt x="647315" y="2240284"/>
                  <a:pt x="644552" y="2239388"/>
                  <a:pt x="644552" y="2242075"/>
                </a:cubicBezTo>
                <a:cubicBezTo>
                  <a:pt x="633503" y="2234910"/>
                  <a:pt x="621533" y="2230431"/>
                  <a:pt x="623374" y="2225953"/>
                </a:cubicBezTo>
                <a:close/>
                <a:moveTo>
                  <a:pt x="1684405" y="2224841"/>
                </a:moveTo>
                <a:cubicBezTo>
                  <a:pt x="1691704" y="2233959"/>
                  <a:pt x="1661598" y="2240341"/>
                  <a:pt x="1660685" y="2247635"/>
                </a:cubicBezTo>
                <a:cubicBezTo>
                  <a:pt x="1659773" y="2244899"/>
                  <a:pt x="1659773" y="2244899"/>
                  <a:pt x="1659773" y="2244899"/>
                </a:cubicBezTo>
                <a:cubicBezTo>
                  <a:pt x="1657948" y="2245811"/>
                  <a:pt x="1656124" y="2246723"/>
                  <a:pt x="1656124" y="2244899"/>
                </a:cubicBezTo>
                <a:cubicBezTo>
                  <a:pt x="1662510" y="2241252"/>
                  <a:pt x="1670721" y="2237605"/>
                  <a:pt x="1681668" y="2232135"/>
                </a:cubicBezTo>
                <a:cubicBezTo>
                  <a:pt x="1680756" y="2229400"/>
                  <a:pt x="1678931" y="2227576"/>
                  <a:pt x="1684405" y="2224841"/>
                </a:cubicBezTo>
                <a:close/>
                <a:moveTo>
                  <a:pt x="908891" y="2223729"/>
                </a:moveTo>
                <a:cubicBezTo>
                  <a:pt x="906170" y="2230401"/>
                  <a:pt x="916148" y="2224682"/>
                  <a:pt x="923404" y="2229447"/>
                </a:cubicBezTo>
                <a:cubicBezTo>
                  <a:pt x="920683" y="2224682"/>
                  <a:pt x="915241" y="2223729"/>
                  <a:pt x="908891" y="2223729"/>
                </a:cubicBezTo>
                <a:close/>
                <a:moveTo>
                  <a:pt x="851689" y="2220394"/>
                </a:moveTo>
                <a:cubicBezTo>
                  <a:pt x="852589" y="2223853"/>
                  <a:pt x="865190" y="2226447"/>
                  <a:pt x="870591" y="2228177"/>
                </a:cubicBezTo>
                <a:cubicBezTo>
                  <a:pt x="868790" y="2220394"/>
                  <a:pt x="861590" y="2223853"/>
                  <a:pt x="851689" y="2220394"/>
                </a:cubicBezTo>
                <a:close/>
                <a:moveTo>
                  <a:pt x="1615958" y="2219197"/>
                </a:moveTo>
                <a:cubicBezTo>
                  <a:pt x="1614151" y="2225483"/>
                  <a:pt x="1624992" y="2216502"/>
                  <a:pt x="1624992" y="2220095"/>
                </a:cubicBezTo>
                <a:cubicBezTo>
                  <a:pt x="1622282" y="2221891"/>
                  <a:pt x="1622282" y="2223687"/>
                  <a:pt x="1621378" y="2224585"/>
                </a:cubicBezTo>
                <a:cubicBezTo>
                  <a:pt x="1609634" y="2226381"/>
                  <a:pt x="1605117" y="2227279"/>
                  <a:pt x="1596083" y="2228177"/>
                </a:cubicBezTo>
                <a:cubicBezTo>
                  <a:pt x="1606924" y="2222789"/>
                  <a:pt x="1608730" y="2223687"/>
                  <a:pt x="1615958" y="2219197"/>
                </a:cubicBezTo>
                <a:close/>
                <a:moveTo>
                  <a:pt x="805736" y="2218772"/>
                </a:moveTo>
                <a:cubicBezTo>
                  <a:pt x="802438" y="2218772"/>
                  <a:pt x="799937" y="2219680"/>
                  <a:pt x="797208" y="2220134"/>
                </a:cubicBezTo>
                <a:cubicBezTo>
                  <a:pt x="806305" y="2235566"/>
                  <a:pt x="856339" y="2242828"/>
                  <a:pt x="870894" y="2254629"/>
                </a:cubicBezTo>
                <a:cubicBezTo>
                  <a:pt x="903643" y="2259169"/>
                  <a:pt x="930935" y="2268246"/>
                  <a:pt x="963684" y="2274601"/>
                </a:cubicBezTo>
                <a:cubicBezTo>
                  <a:pt x="962774" y="2277324"/>
                  <a:pt x="954587" y="2272785"/>
                  <a:pt x="952768" y="2274601"/>
                </a:cubicBezTo>
                <a:cubicBezTo>
                  <a:pt x="951858" y="2279140"/>
                  <a:pt x="968232" y="2281863"/>
                  <a:pt x="969142" y="2276416"/>
                </a:cubicBezTo>
                <a:cubicBezTo>
                  <a:pt x="975510" y="2280956"/>
                  <a:pt x="976420" y="2282771"/>
                  <a:pt x="971871" y="2288218"/>
                </a:cubicBezTo>
                <a:cubicBezTo>
                  <a:pt x="984608" y="2284587"/>
                  <a:pt x="987337" y="2280956"/>
                  <a:pt x="982788" y="2277324"/>
                </a:cubicBezTo>
                <a:cubicBezTo>
                  <a:pt x="978239" y="2273693"/>
                  <a:pt x="967323" y="2271878"/>
                  <a:pt x="951858" y="2268246"/>
                </a:cubicBezTo>
                <a:cubicBezTo>
                  <a:pt x="954587" y="2266431"/>
                  <a:pt x="960955" y="2268246"/>
                  <a:pt x="965503" y="2268246"/>
                </a:cubicBezTo>
                <a:cubicBezTo>
                  <a:pt x="968232" y="2264615"/>
                  <a:pt x="953677" y="2264615"/>
                  <a:pt x="953677" y="2260984"/>
                </a:cubicBezTo>
                <a:cubicBezTo>
                  <a:pt x="950038" y="2260984"/>
                  <a:pt x="950038" y="2263708"/>
                  <a:pt x="949129" y="2266431"/>
                </a:cubicBezTo>
                <a:cubicBezTo>
                  <a:pt x="924567" y="2258261"/>
                  <a:pt x="922747" y="2257353"/>
                  <a:pt x="895456" y="2249183"/>
                </a:cubicBezTo>
                <a:cubicBezTo>
                  <a:pt x="889998" y="2253722"/>
                  <a:pt x="882720" y="2245552"/>
                  <a:pt x="875442" y="2249183"/>
                </a:cubicBezTo>
                <a:cubicBezTo>
                  <a:pt x="869074" y="2246459"/>
                  <a:pt x="884540" y="2248275"/>
                  <a:pt x="877262" y="2243736"/>
                </a:cubicBezTo>
                <a:cubicBezTo>
                  <a:pt x="859068" y="2240105"/>
                  <a:pt x="859068" y="2244644"/>
                  <a:pt x="840874" y="2234658"/>
                </a:cubicBezTo>
                <a:cubicBezTo>
                  <a:pt x="841783" y="2231027"/>
                  <a:pt x="856339" y="2242828"/>
                  <a:pt x="854519" y="2235566"/>
                </a:cubicBezTo>
                <a:cubicBezTo>
                  <a:pt x="842693" y="2233751"/>
                  <a:pt x="833596" y="2229211"/>
                  <a:pt x="825408" y="2222857"/>
                </a:cubicBezTo>
                <a:cubicBezTo>
                  <a:pt x="822679" y="2225580"/>
                  <a:pt x="823589" y="2228304"/>
                  <a:pt x="824499" y="2231027"/>
                </a:cubicBezTo>
                <a:cubicBezTo>
                  <a:pt x="818131" y="2228304"/>
                  <a:pt x="817221" y="2225580"/>
                  <a:pt x="819040" y="2222857"/>
                </a:cubicBezTo>
                <a:cubicBezTo>
                  <a:pt x="813127" y="2219680"/>
                  <a:pt x="809034" y="2218772"/>
                  <a:pt x="805736" y="2218772"/>
                </a:cubicBezTo>
                <a:close/>
                <a:moveTo>
                  <a:pt x="1636041" y="2210387"/>
                </a:moveTo>
                <a:cubicBezTo>
                  <a:pt x="1640558" y="2213097"/>
                  <a:pt x="1627910" y="2224841"/>
                  <a:pt x="1630620" y="2219421"/>
                </a:cubicBezTo>
                <a:cubicBezTo>
                  <a:pt x="1637848" y="2214904"/>
                  <a:pt x="1626104" y="2218517"/>
                  <a:pt x="1627007" y="2216711"/>
                </a:cubicBezTo>
                <a:cubicBezTo>
                  <a:pt x="1631524" y="2214904"/>
                  <a:pt x="1634234" y="2212194"/>
                  <a:pt x="1636041" y="2210387"/>
                </a:cubicBezTo>
                <a:close/>
                <a:moveTo>
                  <a:pt x="1069188" y="2209090"/>
                </a:moveTo>
                <a:cubicBezTo>
                  <a:pt x="1066464" y="2219282"/>
                  <a:pt x="1084625" y="2213723"/>
                  <a:pt x="1090981" y="2218355"/>
                </a:cubicBezTo>
                <a:cubicBezTo>
                  <a:pt x="1081901" y="2224841"/>
                  <a:pt x="1059200" y="2208163"/>
                  <a:pt x="1057384" y="2218355"/>
                </a:cubicBezTo>
                <a:cubicBezTo>
                  <a:pt x="1065556" y="2219282"/>
                  <a:pt x="1073728" y="2221135"/>
                  <a:pt x="1082809" y="2222061"/>
                </a:cubicBezTo>
                <a:cubicBezTo>
                  <a:pt x="1090981" y="2223915"/>
                  <a:pt x="1100061" y="2224841"/>
                  <a:pt x="1109141" y="2226694"/>
                </a:cubicBezTo>
                <a:cubicBezTo>
                  <a:pt x="1118222" y="2227621"/>
                  <a:pt x="1127302" y="2228547"/>
                  <a:pt x="1136382" y="2228663"/>
                </a:cubicBezTo>
                <a:lnTo>
                  <a:pt x="1147659" y="2227465"/>
                </a:lnTo>
                <a:lnTo>
                  <a:pt x="1151365" y="2227201"/>
                </a:lnTo>
                <a:lnTo>
                  <a:pt x="1151919" y="2227012"/>
                </a:lnTo>
                <a:lnTo>
                  <a:pt x="1163623" y="2225768"/>
                </a:lnTo>
                <a:cubicBezTo>
                  <a:pt x="1160899" y="2223915"/>
                  <a:pt x="1158629" y="2224609"/>
                  <a:pt x="1155904" y="2225652"/>
                </a:cubicBezTo>
                <a:lnTo>
                  <a:pt x="1151919" y="2227012"/>
                </a:lnTo>
                <a:lnTo>
                  <a:pt x="1147659" y="2227465"/>
                </a:lnTo>
                <a:lnTo>
                  <a:pt x="1145462" y="2227621"/>
                </a:lnTo>
                <a:cubicBezTo>
                  <a:pt x="1145462" y="2225768"/>
                  <a:pt x="1149094" y="2226694"/>
                  <a:pt x="1150910" y="2226694"/>
                </a:cubicBezTo>
                <a:cubicBezTo>
                  <a:pt x="1150002" y="2223915"/>
                  <a:pt x="1142738" y="2225768"/>
                  <a:pt x="1143646" y="2222988"/>
                </a:cubicBezTo>
                <a:cubicBezTo>
                  <a:pt x="1146370" y="2219282"/>
                  <a:pt x="1159082" y="2222988"/>
                  <a:pt x="1166347" y="2222988"/>
                </a:cubicBezTo>
                <a:cubicBezTo>
                  <a:pt x="1155451" y="2214649"/>
                  <a:pt x="1130026" y="2215576"/>
                  <a:pt x="1121854" y="2210943"/>
                </a:cubicBezTo>
                <a:cubicBezTo>
                  <a:pt x="1117313" y="2213723"/>
                  <a:pt x="1119130" y="2219282"/>
                  <a:pt x="1120946" y="2220209"/>
                </a:cubicBezTo>
                <a:cubicBezTo>
                  <a:pt x="1118222" y="2224841"/>
                  <a:pt x="1115497" y="2220209"/>
                  <a:pt x="1110957" y="2222061"/>
                </a:cubicBezTo>
                <a:cubicBezTo>
                  <a:pt x="1103693" y="2220209"/>
                  <a:pt x="1119130" y="2219282"/>
                  <a:pt x="1116405" y="2215576"/>
                </a:cubicBezTo>
                <a:cubicBezTo>
                  <a:pt x="1097337" y="2213723"/>
                  <a:pt x="1092797" y="2215576"/>
                  <a:pt x="1084625" y="2210016"/>
                </a:cubicBezTo>
                <a:cubicBezTo>
                  <a:pt x="1076453" y="2210943"/>
                  <a:pt x="1084625" y="2212796"/>
                  <a:pt x="1069188" y="2209090"/>
                </a:cubicBezTo>
                <a:close/>
                <a:moveTo>
                  <a:pt x="1533224" y="2207564"/>
                </a:moveTo>
                <a:cubicBezTo>
                  <a:pt x="1529232" y="2207086"/>
                  <a:pt x="1522537" y="2210387"/>
                  <a:pt x="1520476" y="2213167"/>
                </a:cubicBezTo>
                <a:cubicBezTo>
                  <a:pt x="1521392" y="2215946"/>
                  <a:pt x="1531464" y="2209460"/>
                  <a:pt x="1536042" y="2209460"/>
                </a:cubicBezTo>
                <a:cubicBezTo>
                  <a:pt x="1535584" y="2208302"/>
                  <a:pt x="1534554" y="2207723"/>
                  <a:pt x="1533224" y="2207564"/>
                </a:cubicBezTo>
                <a:close/>
                <a:moveTo>
                  <a:pt x="546418" y="2206496"/>
                </a:moveTo>
                <a:cubicBezTo>
                  <a:pt x="550096" y="2209206"/>
                  <a:pt x="553773" y="2208302"/>
                  <a:pt x="553773" y="2211012"/>
                </a:cubicBezTo>
                <a:cubicBezTo>
                  <a:pt x="543660" y="2208302"/>
                  <a:pt x="562048" y="2218240"/>
                  <a:pt x="561129" y="2220950"/>
                </a:cubicBezTo>
                <a:cubicBezTo>
                  <a:pt x="554693" y="2218240"/>
                  <a:pt x="538143" y="2208302"/>
                  <a:pt x="541821" y="2207399"/>
                </a:cubicBezTo>
                <a:cubicBezTo>
                  <a:pt x="552854" y="2213723"/>
                  <a:pt x="548257" y="2210109"/>
                  <a:pt x="546418" y="2206496"/>
                </a:cubicBezTo>
                <a:close/>
                <a:moveTo>
                  <a:pt x="1564450" y="2191457"/>
                </a:moveTo>
                <a:cubicBezTo>
                  <a:pt x="1567661" y="2190906"/>
                  <a:pt x="1569954" y="2191346"/>
                  <a:pt x="1569954" y="2193987"/>
                </a:cubicBezTo>
                <a:cubicBezTo>
                  <a:pt x="1560781" y="2194867"/>
                  <a:pt x="1557112" y="2199269"/>
                  <a:pt x="1551608" y="2198388"/>
                </a:cubicBezTo>
                <a:cubicBezTo>
                  <a:pt x="1553443" y="2197508"/>
                  <a:pt x="1554360" y="2196628"/>
                  <a:pt x="1553443" y="2194867"/>
                </a:cubicBezTo>
                <a:cubicBezTo>
                  <a:pt x="1557112" y="2193547"/>
                  <a:pt x="1561240" y="2192007"/>
                  <a:pt x="1564450" y="2191457"/>
                </a:cubicBezTo>
                <a:close/>
                <a:moveTo>
                  <a:pt x="1463400" y="2190930"/>
                </a:moveTo>
                <a:cubicBezTo>
                  <a:pt x="1466180" y="2192931"/>
                  <a:pt x="1467107" y="2194932"/>
                  <a:pt x="1463400" y="2195933"/>
                </a:cubicBezTo>
                <a:cubicBezTo>
                  <a:pt x="1463400" y="2195933"/>
                  <a:pt x="1462474" y="2194932"/>
                  <a:pt x="1461547" y="2193932"/>
                </a:cubicBezTo>
                <a:cubicBezTo>
                  <a:pt x="1462474" y="2192931"/>
                  <a:pt x="1463400" y="2190930"/>
                  <a:pt x="1463400" y="2190930"/>
                </a:cubicBezTo>
                <a:close/>
                <a:moveTo>
                  <a:pt x="1550798" y="2189151"/>
                </a:moveTo>
                <a:cubicBezTo>
                  <a:pt x="1552535" y="2188706"/>
                  <a:pt x="1553925" y="2188928"/>
                  <a:pt x="1554388" y="2190262"/>
                </a:cubicBezTo>
                <a:cubicBezTo>
                  <a:pt x="1552535" y="2191152"/>
                  <a:pt x="1551608" y="2192041"/>
                  <a:pt x="1552535" y="2193820"/>
                </a:cubicBezTo>
                <a:cubicBezTo>
                  <a:pt x="1550682" y="2194710"/>
                  <a:pt x="1547902" y="2195599"/>
                  <a:pt x="1546049" y="2195599"/>
                </a:cubicBezTo>
                <a:cubicBezTo>
                  <a:pt x="1546049" y="2195599"/>
                  <a:pt x="1545122" y="2196489"/>
                  <a:pt x="1544196" y="2196489"/>
                </a:cubicBezTo>
                <a:cubicBezTo>
                  <a:pt x="1542343" y="2196489"/>
                  <a:pt x="1539563" y="2194710"/>
                  <a:pt x="1537710" y="2193820"/>
                </a:cubicBezTo>
                <a:cubicBezTo>
                  <a:pt x="1539563" y="2192931"/>
                  <a:pt x="1541416" y="2191152"/>
                  <a:pt x="1544196" y="2191152"/>
                </a:cubicBezTo>
                <a:cubicBezTo>
                  <a:pt x="1544196" y="2191152"/>
                  <a:pt x="1545122" y="2191152"/>
                  <a:pt x="1545122" y="2192041"/>
                </a:cubicBezTo>
                <a:cubicBezTo>
                  <a:pt x="1546975" y="2190707"/>
                  <a:pt x="1549060" y="2189595"/>
                  <a:pt x="1550798" y="2189151"/>
                </a:cubicBezTo>
                <a:close/>
                <a:moveTo>
                  <a:pt x="948164" y="2186482"/>
                </a:moveTo>
                <a:cubicBezTo>
                  <a:pt x="948164" y="2188315"/>
                  <a:pt x="948164" y="2191065"/>
                  <a:pt x="944530" y="2190148"/>
                </a:cubicBezTo>
                <a:cubicBezTo>
                  <a:pt x="951798" y="2193814"/>
                  <a:pt x="959067" y="2196564"/>
                  <a:pt x="967244" y="2199314"/>
                </a:cubicBezTo>
                <a:cubicBezTo>
                  <a:pt x="970878" y="2200230"/>
                  <a:pt x="975421" y="2202063"/>
                  <a:pt x="979964" y="2202980"/>
                </a:cubicBezTo>
                <a:cubicBezTo>
                  <a:pt x="984507" y="2203896"/>
                  <a:pt x="989050" y="2204813"/>
                  <a:pt x="993593" y="2204813"/>
                </a:cubicBezTo>
                <a:cubicBezTo>
                  <a:pt x="1010856" y="2207562"/>
                  <a:pt x="1029027" y="2209396"/>
                  <a:pt x="1043564" y="2211229"/>
                </a:cubicBezTo>
                <a:cubicBezTo>
                  <a:pt x="1049016" y="2213978"/>
                  <a:pt x="1039930" y="2217644"/>
                  <a:pt x="1034479" y="2215812"/>
                </a:cubicBezTo>
                <a:cubicBezTo>
                  <a:pt x="1036296" y="2220394"/>
                  <a:pt x="1045382" y="2217644"/>
                  <a:pt x="1049925" y="2218561"/>
                </a:cubicBezTo>
                <a:cubicBezTo>
                  <a:pt x="1050833" y="2215812"/>
                  <a:pt x="1047199" y="2214895"/>
                  <a:pt x="1048107" y="2212145"/>
                </a:cubicBezTo>
                <a:cubicBezTo>
                  <a:pt x="1049925" y="2209396"/>
                  <a:pt x="1060828" y="2213978"/>
                  <a:pt x="1066279" y="2213978"/>
                </a:cubicBezTo>
                <a:cubicBezTo>
                  <a:pt x="1049925" y="2203896"/>
                  <a:pt x="1033570" y="2200230"/>
                  <a:pt x="1014490" y="2197481"/>
                </a:cubicBezTo>
                <a:cubicBezTo>
                  <a:pt x="1004496" y="2196564"/>
                  <a:pt x="994501" y="2195647"/>
                  <a:pt x="983598" y="2194731"/>
                </a:cubicBezTo>
                <a:cubicBezTo>
                  <a:pt x="972695" y="2192898"/>
                  <a:pt x="960884" y="2190148"/>
                  <a:pt x="948164" y="2186482"/>
                </a:cubicBezTo>
                <a:close/>
                <a:moveTo>
                  <a:pt x="1639665" y="2178987"/>
                </a:moveTo>
                <a:cubicBezTo>
                  <a:pt x="1636041" y="2178503"/>
                  <a:pt x="1628706" y="2184484"/>
                  <a:pt x="1628024" y="2183077"/>
                </a:cubicBezTo>
                <a:cubicBezTo>
                  <a:pt x="1621656" y="2188706"/>
                  <a:pt x="1635302" y="2185891"/>
                  <a:pt x="1641670" y="2182139"/>
                </a:cubicBezTo>
                <a:cubicBezTo>
                  <a:pt x="1641670" y="2180028"/>
                  <a:pt x="1640874" y="2179148"/>
                  <a:pt x="1639665" y="2178987"/>
                </a:cubicBezTo>
                <a:close/>
                <a:moveTo>
                  <a:pt x="1589857" y="2177587"/>
                </a:moveTo>
                <a:cubicBezTo>
                  <a:pt x="1590746" y="2178477"/>
                  <a:pt x="1591636" y="2178477"/>
                  <a:pt x="1591636" y="2179366"/>
                </a:cubicBezTo>
                <a:cubicBezTo>
                  <a:pt x="1591636" y="2180256"/>
                  <a:pt x="1590746" y="2181145"/>
                  <a:pt x="1589857" y="2182035"/>
                </a:cubicBezTo>
                <a:cubicBezTo>
                  <a:pt x="1588967" y="2181145"/>
                  <a:pt x="1588078" y="2180256"/>
                  <a:pt x="1587188" y="2180256"/>
                </a:cubicBezTo>
                <a:cubicBezTo>
                  <a:pt x="1588078" y="2179366"/>
                  <a:pt x="1588967" y="2178477"/>
                  <a:pt x="1589857" y="2177587"/>
                </a:cubicBezTo>
                <a:close/>
                <a:moveTo>
                  <a:pt x="612032" y="2173695"/>
                </a:moveTo>
                <a:cubicBezTo>
                  <a:pt x="609302" y="2178274"/>
                  <a:pt x="623858" y="2183768"/>
                  <a:pt x="628406" y="2189262"/>
                </a:cubicBezTo>
                <a:cubicBezTo>
                  <a:pt x="629316" y="2181020"/>
                  <a:pt x="618399" y="2181020"/>
                  <a:pt x="612032" y="2173695"/>
                </a:cubicBezTo>
                <a:close/>
                <a:moveTo>
                  <a:pt x="1455988" y="2169557"/>
                </a:moveTo>
                <a:cubicBezTo>
                  <a:pt x="1447782" y="2171286"/>
                  <a:pt x="1440489" y="2176475"/>
                  <a:pt x="1434106" y="2174746"/>
                </a:cubicBezTo>
                <a:cubicBezTo>
                  <a:pt x="1433195" y="2171286"/>
                  <a:pt x="1433195" y="2171286"/>
                  <a:pt x="1433195" y="2171286"/>
                </a:cubicBezTo>
                <a:cubicBezTo>
                  <a:pt x="1442312" y="2168692"/>
                  <a:pt x="1447782" y="2170422"/>
                  <a:pt x="1455988" y="2169557"/>
                </a:cubicBezTo>
                <a:close/>
                <a:moveTo>
                  <a:pt x="553644" y="2169248"/>
                </a:moveTo>
                <a:cubicBezTo>
                  <a:pt x="552728" y="2171055"/>
                  <a:pt x="551813" y="2172862"/>
                  <a:pt x="549065" y="2171055"/>
                </a:cubicBezTo>
                <a:cubicBezTo>
                  <a:pt x="548150" y="2172862"/>
                  <a:pt x="550897" y="2173765"/>
                  <a:pt x="551813" y="2172862"/>
                </a:cubicBezTo>
                <a:cubicBezTo>
                  <a:pt x="556391" y="2183702"/>
                  <a:pt x="555475" y="2171055"/>
                  <a:pt x="562800" y="2176475"/>
                </a:cubicBezTo>
                <a:cubicBezTo>
                  <a:pt x="563716" y="2174668"/>
                  <a:pt x="557306" y="2171958"/>
                  <a:pt x="553644" y="2169248"/>
                </a:cubicBezTo>
                <a:close/>
                <a:moveTo>
                  <a:pt x="1770001" y="2152981"/>
                </a:moveTo>
                <a:lnTo>
                  <a:pt x="1769861" y="2153184"/>
                </a:lnTo>
                <a:lnTo>
                  <a:pt x="1769872" y="2153070"/>
                </a:lnTo>
                <a:close/>
                <a:moveTo>
                  <a:pt x="550844" y="2144787"/>
                </a:moveTo>
                <a:cubicBezTo>
                  <a:pt x="548150" y="2148345"/>
                  <a:pt x="548150" y="2148345"/>
                  <a:pt x="548150" y="2148345"/>
                </a:cubicBezTo>
                <a:cubicBezTo>
                  <a:pt x="552640" y="2150124"/>
                  <a:pt x="558926" y="2153682"/>
                  <a:pt x="559824" y="2150124"/>
                </a:cubicBezTo>
                <a:cubicBezTo>
                  <a:pt x="550844" y="2144787"/>
                  <a:pt x="550844" y="2144787"/>
                  <a:pt x="550844" y="2144787"/>
                </a:cubicBezTo>
                <a:close/>
                <a:moveTo>
                  <a:pt x="1586076" y="2129221"/>
                </a:moveTo>
                <a:cubicBezTo>
                  <a:pt x="1582439" y="2130130"/>
                  <a:pt x="1578801" y="2131040"/>
                  <a:pt x="1574253" y="2131950"/>
                </a:cubicBezTo>
                <a:cubicBezTo>
                  <a:pt x="1565159" y="2133769"/>
                  <a:pt x="1556065" y="2135589"/>
                  <a:pt x="1546971" y="2138318"/>
                </a:cubicBezTo>
                <a:cubicBezTo>
                  <a:pt x="1536967" y="2141047"/>
                  <a:pt x="1526963" y="2143776"/>
                  <a:pt x="1516959" y="2149234"/>
                </a:cubicBezTo>
                <a:cubicBezTo>
                  <a:pt x="1498771" y="2141047"/>
                  <a:pt x="1474216" y="2171977"/>
                  <a:pt x="1457846" y="2170157"/>
                </a:cubicBezTo>
                <a:cubicBezTo>
                  <a:pt x="1464212" y="2159241"/>
                  <a:pt x="1436020" y="2168338"/>
                  <a:pt x="1419650" y="2170157"/>
                </a:cubicBezTo>
                <a:cubicBezTo>
                  <a:pt x="1422378" y="2174706"/>
                  <a:pt x="1420559" y="2181074"/>
                  <a:pt x="1418740" y="2189262"/>
                </a:cubicBezTo>
                <a:cubicBezTo>
                  <a:pt x="1445114" y="2186533"/>
                  <a:pt x="1467850" y="2178345"/>
                  <a:pt x="1489676" y="2170157"/>
                </a:cubicBezTo>
                <a:cubicBezTo>
                  <a:pt x="1511503" y="2160151"/>
                  <a:pt x="1532420" y="2151054"/>
                  <a:pt x="1557884" y="2145596"/>
                </a:cubicBezTo>
                <a:cubicBezTo>
                  <a:pt x="1566069" y="2141957"/>
                  <a:pt x="1574253" y="2136499"/>
                  <a:pt x="1583348" y="2131040"/>
                </a:cubicBezTo>
                <a:cubicBezTo>
                  <a:pt x="1584257" y="2130130"/>
                  <a:pt x="1585167" y="2130130"/>
                  <a:pt x="1586076" y="2129221"/>
                </a:cubicBezTo>
                <a:close/>
                <a:moveTo>
                  <a:pt x="537495" y="2129221"/>
                </a:moveTo>
                <a:cubicBezTo>
                  <a:pt x="534807" y="2132874"/>
                  <a:pt x="534807" y="2132874"/>
                  <a:pt x="534807" y="2132874"/>
                </a:cubicBezTo>
                <a:cubicBezTo>
                  <a:pt x="540181" y="2137441"/>
                  <a:pt x="545556" y="2141094"/>
                  <a:pt x="549138" y="2142007"/>
                </a:cubicBezTo>
                <a:cubicBezTo>
                  <a:pt x="550930" y="2138354"/>
                  <a:pt x="543764" y="2133787"/>
                  <a:pt x="537495" y="2129221"/>
                </a:cubicBezTo>
                <a:close/>
                <a:moveTo>
                  <a:pt x="1667243" y="2117546"/>
                </a:moveTo>
                <a:cubicBezTo>
                  <a:pt x="1657231" y="2121181"/>
                  <a:pt x="1646308" y="2128451"/>
                  <a:pt x="1657231" y="2126634"/>
                </a:cubicBezTo>
                <a:cubicBezTo>
                  <a:pt x="1651770" y="2131177"/>
                  <a:pt x="1644488" y="2135721"/>
                  <a:pt x="1640847" y="2132995"/>
                </a:cubicBezTo>
                <a:cubicBezTo>
                  <a:pt x="1633566" y="2140265"/>
                  <a:pt x="1632656" y="2151170"/>
                  <a:pt x="1621733" y="2153896"/>
                </a:cubicBezTo>
                <a:cubicBezTo>
                  <a:pt x="1621733" y="2155713"/>
                  <a:pt x="1623554" y="2157531"/>
                  <a:pt x="1626285" y="2158440"/>
                </a:cubicBezTo>
                <a:cubicBezTo>
                  <a:pt x="1618093" y="2160257"/>
                  <a:pt x="1613542" y="2158440"/>
                  <a:pt x="1606261" y="2158440"/>
                </a:cubicBezTo>
                <a:cubicBezTo>
                  <a:pt x="1602620" y="2161166"/>
                  <a:pt x="1607171" y="2164801"/>
                  <a:pt x="1598979" y="2167527"/>
                </a:cubicBezTo>
                <a:cubicBezTo>
                  <a:pt x="1595338" y="2164801"/>
                  <a:pt x="1581686" y="2167527"/>
                  <a:pt x="1569853" y="2172979"/>
                </a:cubicBezTo>
                <a:cubicBezTo>
                  <a:pt x="1570763" y="2172979"/>
                  <a:pt x="1570763" y="2173888"/>
                  <a:pt x="1570763" y="2174797"/>
                </a:cubicBezTo>
                <a:cubicBezTo>
                  <a:pt x="1571674" y="2176614"/>
                  <a:pt x="1569853" y="2178432"/>
                  <a:pt x="1568943" y="2181158"/>
                </a:cubicBezTo>
                <a:cubicBezTo>
                  <a:pt x="1568033" y="2179340"/>
                  <a:pt x="1566213" y="2178432"/>
                  <a:pt x="1566213" y="2177523"/>
                </a:cubicBezTo>
                <a:cubicBezTo>
                  <a:pt x="1566213" y="2175706"/>
                  <a:pt x="1566213" y="2174797"/>
                  <a:pt x="1567123" y="2173888"/>
                </a:cubicBezTo>
                <a:cubicBezTo>
                  <a:pt x="1552560" y="2179340"/>
                  <a:pt x="1541638" y="2186610"/>
                  <a:pt x="1546189" y="2189337"/>
                </a:cubicBezTo>
                <a:cubicBezTo>
                  <a:pt x="1538907" y="2191154"/>
                  <a:pt x="1531626" y="2193880"/>
                  <a:pt x="1525255" y="2197515"/>
                </a:cubicBezTo>
                <a:cubicBezTo>
                  <a:pt x="1526165" y="2197515"/>
                  <a:pt x="1527075" y="2198424"/>
                  <a:pt x="1527985" y="2199332"/>
                </a:cubicBezTo>
                <a:cubicBezTo>
                  <a:pt x="1528895" y="2200241"/>
                  <a:pt x="1528895" y="2202967"/>
                  <a:pt x="1525255" y="2203876"/>
                </a:cubicBezTo>
                <a:cubicBezTo>
                  <a:pt x="1518883" y="2204785"/>
                  <a:pt x="1511602" y="2202967"/>
                  <a:pt x="1507051" y="2209329"/>
                </a:cubicBezTo>
                <a:cubicBezTo>
                  <a:pt x="1500680" y="2204785"/>
                  <a:pt x="1496129" y="2206602"/>
                  <a:pt x="1489758" y="2210238"/>
                </a:cubicBezTo>
                <a:cubicBezTo>
                  <a:pt x="1486117" y="2212055"/>
                  <a:pt x="1483387" y="2210238"/>
                  <a:pt x="1482476" y="2206602"/>
                </a:cubicBezTo>
                <a:cubicBezTo>
                  <a:pt x="1481566" y="2206602"/>
                  <a:pt x="1481566" y="2206602"/>
                  <a:pt x="1480656" y="2205694"/>
                </a:cubicBezTo>
                <a:cubicBezTo>
                  <a:pt x="1481566" y="2205694"/>
                  <a:pt x="1481566" y="2205694"/>
                  <a:pt x="1481566" y="2205694"/>
                </a:cubicBezTo>
                <a:cubicBezTo>
                  <a:pt x="1481566" y="2203876"/>
                  <a:pt x="1481566" y="2202967"/>
                  <a:pt x="1481566" y="2201150"/>
                </a:cubicBezTo>
                <a:cubicBezTo>
                  <a:pt x="1477015" y="2202059"/>
                  <a:pt x="1472464" y="2203876"/>
                  <a:pt x="1471554" y="2201150"/>
                </a:cubicBezTo>
                <a:cubicBezTo>
                  <a:pt x="1474285" y="2200241"/>
                  <a:pt x="1477925" y="2199332"/>
                  <a:pt x="1481566" y="2198424"/>
                </a:cubicBezTo>
                <a:cubicBezTo>
                  <a:pt x="1481566" y="2195698"/>
                  <a:pt x="1483387" y="2191154"/>
                  <a:pt x="1485207" y="2192063"/>
                </a:cubicBezTo>
                <a:cubicBezTo>
                  <a:pt x="1487937" y="2193880"/>
                  <a:pt x="1489758" y="2194789"/>
                  <a:pt x="1492488" y="2195698"/>
                </a:cubicBezTo>
                <a:cubicBezTo>
                  <a:pt x="1495219" y="2195698"/>
                  <a:pt x="1497039" y="2194789"/>
                  <a:pt x="1499770" y="2193880"/>
                </a:cubicBezTo>
                <a:cubicBezTo>
                  <a:pt x="1509782" y="2191154"/>
                  <a:pt x="1519793" y="2187519"/>
                  <a:pt x="1528895" y="2183884"/>
                </a:cubicBezTo>
                <a:cubicBezTo>
                  <a:pt x="1548009" y="2176614"/>
                  <a:pt x="1567123" y="2170253"/>
                  <a:pt x="1581686" y="2164801"/>
                </a:cubicBezTo>
                <a:cubicBezTo>
                  <a:pt x="1579865" y="2162983"/>
                  <a:pt x="1577135" y="2162074"/>
                  <a:pt x="1574404" y="2162074"/>
                </a:cubicBezTo>
                <a:cubicBezTo>
                  <a:pt x="1568033" y="2163892"/>
                  <a:pt x="1565303" y="2172071"/>
                  <a:pt x="1560752" y="2167527"/>
                </a:cubicBezTo>
                <a:cubicBezTo>
                  <a:pt x="1568033" y="2164801"/>
                  <a:pt x="1571674" y="2161166"/>
                  <a:pt x="1576225" y="2158440"/>
                </a:cubicBezTo>
                <a:cubicBezTo>
                  <a:pt x="1579865" y="2162074"/>
                  <a:pt x="1587147" y="2160257"/>
                  <a:pt x="1593518" y="2157531"/>
                </a:cubicBezTo>
                <a:cubicBezTo>
                  <a:pt x="1600800" y="2154805"/>
                  <a:pt x="1607171" y="2151170"/>
                  <a:pt x="1611722" y="2151170"/>
                </a:cubicBezTo>
                <a:cubicBezTo>
                  <a:pt x="1608081" y="2151170"/>
                  <a:pt x="1607171" y="2147535"/>
                  <a:pt x="1608991" y="2144808"/>
                </a:cubicBezTo>
                <a:cubicBezTo>
                  <a:pt x="1619003" y="2141174"/>
                  <a:pt x="1631746" y="2133904"/>
                  <a:pt x="1637206" y="2126634"/>
                </a:cubicBezTo>
                <a:cubicBezTo>
                  <a:pt x="1636296" y="2124816"/>
                  <a:pt x="1632656" y="2125725"/>
                  <a:pt x="1630835" y="2124816"/>
                </a:cubicBezTo>
                <a:cubicBezTo>
                  <a:pt x="1645398" y="2117546"/>
                  <a:pt x="1651770" y="2120273"/>
                  <a:pt x="1667243" y="2117546"/>
                </a:cubicBezTo>
                <a:close/>
                <a:moveTo>
                  <a:pt x="1783334" y="2106843"/>
                </a:moveTo>
                <a:lnTo>
                  <a:pt x="1774758" y="2111963"/>
                </a:lnTo>
                <a:cubicBezTo>
                  <a:pt x="1772145" y="2113099"/>
                  <a:pt x="1769872" y="2113553"/>
                  <a:pt x="1768054" y="2113099"/>
                </a:cubicBezTo>
                <a:cubicBezTo>
                  <a:pt x="1771463" y="2110828"/>
                  <a:pt x="1774361" y="2109408"/>
                  <a:pt x="1776974" y="2108458"/>
                </a:cubicBezTo>
                <a:close/>
                <a:moveTo>
                  <a:pt x="1783508" y="2106740"/>
                </a:moveTo>
                <a:lnTo>
                  <a:pt x="1783540" y="2106791"/>
                </a:lnTo>
                <a:lnTo>
                  <a:pt x="1783334" y="2106843"/>
                </a:lnTo>
                <a:close/>
                <a:moveTo>
                  <a:pt x="519241" y="2103092"/>
                </a:moveTo>
                <a:cubicBezTo>
                  <a:pt x="525577" y="2112181"/>
                  <a:pt x="539155" y="2123997"/>
                  <a:pt x="553638" y="2134904"/>
                </a:cubicBezTo>
                <a:cubicBezTo>
                  <a:pt x="568121" y="2144902"/>
                  <a:pt x="582604" y="2153991"/>
                  <a:pt x="589845" y="2160353"/>
                </a:cubicBezTo>
                <a:cubicBezTo>
                  <a:pt x="588940" y="2154900"/>
                  <a:pt x="577173" y="2144902"/>
                  <a:pt x="561785" y="2134904"/>
                </a:cubicBezTo>
                <a:cubicBezTo>
                  <a:pt x="547302" y="2124906"/>
                  <a:pt x="531009" y="2112181"/>
                  <a:pt x="519241" y="2103092"/>
                </a:cubicBezTo>
                <a:close/>
                <a:moveTo>
                  <a:pt x="453543" y="2103092"/>
                </a:moveTo>
                <a:cubicBezTo>
                  <a:pt x="448246" y="2103092"/>
                  <a:pt x="440299" y="2104911"/>
                  <a:pt x="449128" y="2113099"/>
                </a:cubicBezTo>
                <a:cubicBezTo>
                  <a:pt x="454426" y="2109460"/>
                  <a:pt x="455309" y="2109460"/>
                  <a:pt x="453543" y="2103092"/>
                </a:cubicBezTo>
                <a:close/>
                <a:moveTo>
                  <a:pt x="438399" y="2095680"/>
                </a:moveTo>
                <a:cubicBezTo>
                  <a:pt x="438399" y="2097533"/>
                  <a:pt x="438399" y="2099386"/>
                  <a:pt x="437519" y="2100312"/>
                </a:cubicBezTo>
                <a:cubicBezTo>
                  <a:pt x="440160" y="2102166"/>
                  <a:pt x="444561" y="2103092"/>
                  <a:pt x="441040" y="2100312"/>
                </a:cubicBezTo>
                <a:cubicBezTo>
                  <a:pt x="443681" y="2100312"/>
                  <a:pt x="447201" y="2103092"/>
                  <a:pt x="448082" y="2100312"/>
                </a:cubicBezTo>
                <a:cubicBezTo>
                  <a:pt x="445441" y="2099386"/>
                  <a:pt x="443681" y="2098459"/>
                  <a:pt x="443681" y="2096606"/>
                </a:cubicBezTo>
                <a:cubicBezTo>
                  <a:pt x="441920" y="2094753"/>
                  <a:pt x="441040" y="2097533"/>
                  <a:pt x="438399" y="2095680"/>
                </a:cubicBezTo>
                <a:close/>
                <a:moveTo>
                  <a:pt x="1588856" y="2094753"/>
                </a:moveTo>
                <a:lnTo>
                  <a:pt x="1588856" y="2095865"/>
                </a:lnTo>
                <a:lnTo>
                  <a:pt x="1588029" y="2095865"/>
                </a:lnTo>
                <a:lnTo>
                  <a:pt x="1588067" y="2095839"/>
                </a:lnTo>
                <a:lnTo>
                  <a:pt x="1588027" y="2095865"/>
                </a:lnTo>
                <a:lnTo>
                  <a:pt x="1587744" y="2095865"/>
                </a:lnTo>
                <a:cubicBezTo>
                  <a:pt x="1587744" y="2095865"/>
                  <a:pt x="1587744" y="2095865"/>
                  <a:pt x="1588856" y="2094753"/>
                </a:cubicBezTo>
                <a:close/>
                <a:moveTo>
                  <a:pt x="389153" y="2067846"/>
                </a:moveTo>
                <a:cubicBezTo>
                  <a:pt x="396318" y="2074962"/>
                  <a:pt x="391840" y="2074962"/>
                  <a:pt x="400797" y="2080299"/>
                </a:cubicBezTo>
                <a:cubicBezTo>
                  <a:pt x="401692" y="2077630"/>
                  <a:pt x="396318" y="2074072"/>
                  <a:pt x="393631" y="2071404"/>
                </a:cubicBezTo>
                <a:cubicBezTo>
                  <a:pt x="395423" y="2070514"/>
                  <a:pt x="398110" y="2074072"/>
                  <a:pt x="400797" y="2075851"/>
                </a:cubicBezTo>
                <a:cubicBezTo>
                  <a:pt x="404379" y="2075851"/>
                  <a:pt x="398110" y="2066956"/>
                  <a:pt x="405275" y="2071404"/>
                </a:cubicBezTo>
                <a:cubicBezTo>
                  <a:pt x="404379" y="2068735"/>
                  <a:pt x="392736" y="2067846"/>
                  <a:pt x="389153" y="2067846"/>
                </a:cubicBezTo>
                <a:close/>
                <a:moveTo>
                  <a:pt x="171666" y="2051946"/>
                </a:moveTo>
                <a:cubicBezTo>
                  <a:pt x="173480" y="2056550"/>
                  <a:pt x="183458" y="2063916"/>
                  <a:pt x="180737" y="2065758"/>
                </a:cubicBezTo>
                <a:cubicBezTo>
                  <a:pt x="180737" y="2069441"/>
                  <a:pt x="180737" y="2068520"/>
                  <a:pt x="182551" y="2081411"/>
                </a:cubicBezTo>
                <a:cubicBezTo>
                  <a:pt x="174387" y="2069441"/>
                  <a:pt x="166224" y="2057471"/>
                  <a:pt x="171666" y="2051946"/>
                </a:cubicBezTo>
                <a:close/>
                <a:moveTo>
                  <a:pt x="1903499" y="2048601"/>
                </a:moveTo>
                <a:cubicBezTo>
                  <a:pt x="1885318" y="2069495"/>
                  <a:pt x="1874410" y="2071311"/>
                  <a:pt x="1859866" y="2090388"/>
                </a:cubicBezTo>
                <a:cubicBezTo>
                  <a:pt x="1845321" y="2097656"/>
                  <a:pt x="1830777" y="2109465"/>
                  <a:pt x="1816233" y="2121275"/>
                </a:cubicBezTo>
                <a:lnTo>
                  <a:pt x="1770001" y="2152981"/>
                </a:lnTo>
                <a:lnTo>
                  <a:pt x="1776462" y="2143645"/>
                </a:lnTo>
                <a:cubicBezTo>
                  <a:pt x="1782371" y="2140579"/>
                  <a:pt x="1789871" y="2138081"/>
                  <a:pt x="1794416" y="2134901"/>
                </a:cubicBezTo>
                <a:cubicBezTo>
                  <a:pt x="1813505" y="2123092"/>
                  <a:pt x="1832595" y="2105831"/>
                  <a:pt x="1852593" y="2090388"/>
                </a:cubicBezTo>
                <a:cubicBezTo>
                  <a:pt x="1871683" y="2074037"/>
                  <a:pt x="1889864" y="2059502"/>
                  <a:pt x="1903499" y="2048601"/>
                </a:cubicBezTo>
                <a:close/>
                <a:moveTo>
                  <a:pt x="1723512" y="2034066"/>
                </a:moveTo>
                <a:lnTo>
                  <a:pt x="1723616" y="2034115"/>
                </a:lnTo>
                <a:lnTo>
                  <a:pt x="1723439" y="2034256"/>
                </a:lnTo>
                <a:close/>
                <a:moveTo>
                  <a:pt x="1583297" y="2029709"/>
                </a:moveTo>
                <a:cubicBezTo>
                  <a:pt x="1583297" y="2030543"/>
                  <a:pt x="1583297" y="2030543"/>
                  <a:pt x="1583297" y="2031377"/>
                </a:cubicBezTo>
                <a:cubicBezTo>
                  <a:pt x="1587108" y="2030543"/>
                  <a:pt x="1589015" y="2029709"/>
                  <a:pt x="1589968" y="2029709"/>
                </a:cubicBezTo>
                <a:cubicBezTo>
                  <a:pt x="1588062" y="2029709"/>
                  <a:pt x="1588062" y="2029709"/>
                  <a:pt x="1586156" y="2029709"/>
                </a:cubicBezTo>
                <a:cubicBezTo>
                  <a:pt x="1585203" y="2029709"/>
                  <a:pt x="1584249" y="2029709"/>
                  <a:pt x="1583297" y="2029709"/>
                </a:cubicBezTo>
                <a:close/>
                <a:moveTo>
                  <a:pt x="1731693" y="2027707"/>
                </a:moveTo>
                <a:cubicBezTo>
                  <a:pt x="1722603" y="2034066"/>
                  <a:pt x="1743511" y="2029524"/>
                  <a:pt x="1727148" y="2039517"/>
                </a:cubicBezTo>
                <a:cubicBezTo>
                  <a:pt x="1724875" y="2038608"/>
                  <a:pt x="1725330" y="2036564"/>
                  <a:pt x="1725671" y="2035088"/>
                </a:cubicBezTo>
                <a:lnTo>
                  <a:pt x="1723616" y="2034115"/>
                </a:lnTo>
                <a:close/>
                <a:moveTo>
                  <a:pt x="1647734" y="2026929"/>
                </a:moveTo>
                <a:cubicBezTo>
                  <a:pt x="1642276" y="2038620"/>
                  <a:pt x="1656831" y="2029627"/>
                  <a:pt x="1651373" y="2038620"/>
                </a:cubicBezTo>
                <a:cubicBezTo>
                  <a:pt x="1655921" y="2036822"/>
                  <a:pt x="1665019" y="2028728"/>
                  <a:pt x="1665019" y="2034124"/>
                </a:cubicBezTo>
                <a:cubicBezTo>
                  <a:pt x="1657741" y="2037721"/>
                  <a:pt x="1654102" y="2041318"/>
                  <a:pt x="1649554" y="2044915"/>
                </a:cubicBezTo>
                <a:cubicBezTo>
                  <a:pt x="1645005" y="2034124"/>
                  <a:pt x="1632269" y="2057506"/>
                  <a:pt x="1624992" y="2048512"/>
                </a:cubicBezTo>
                <a:cubicBezTo>
                  <a:pt x="1630450" y="2047613"/>
                  <a:pt x="1642276" y="2044915"/>
                  <a:pt x="1638637" y="2039520"/>
                </a:cubicBezTo>
                <a:cubicBezTo>
                  <a:pt x="1629540" y="2038620"/>
                  <a:pt x="1617714" y="2053009"/>
                  <a:pt x="1614985" y="2044915"/>
                </a:cubicBezTo>
                <a:cubicBezTo>
                  <a:pt x="1629540" y="2040419"/>
                  <a:pt x="1638637" y="2036822"/>
                  <a:pt x="1647734" y="2026929"/>
                </a:cubicBezTo>
                <a:close/>
                <a:moveTo>
                  <a:pt x="1920453" y="2021370"/>
                </a:moveTo>
                <a:cubicBezTo>
                  <a:pt x="1926863" y="2025860"/>
                  <a:pt x="1917706" y="2032147"/>
                  <a:pt x="1911297" y="2033045"/>
                </a:cubicBezTo>
                <a:cubicBezTo>
                  <a:pt x="1918622" y="2027656"/>
                  <a:pt x="1913128" y="2025860"/>
                  <a:pt x="1920453" y="2021370"/>
                </a:cubicBezTo>
                <a:close/>
                <a:moveTo>
                  <a:pt x="1716053" y="2016923"/>
                </a:moveTo>
                <a:cubicBezTo>
                  <a:pt x="1716943" y="2016923"/>
                  <a:pt x="1717832" y="2018590"/>
                  <a:pt x="1717832" y="2018590"/>
                </a:cubicBezTo>
                <a:cubicBezTo>
                  <a:pt x="1716943" y="2021092"/>
                  <a:pt x="1715164" y="2021926"/>
                  <a:pt x="1714274" y="2020258"/>
                </a:cubicBezTo>
                <a:cubicBezTo>
                  <a:pt x="1713385" y="2019424"/>
                  <a:pt x="1714274" y="2018590"/>
                  <a:pt x="1714274" y="2017756"/>
                </a:cubicBezTo>
                <a:cubicBezTo>
                  <a:pt x="1714274" y="2017756"/>
                  <a:pt x="1715164" y="2016923"/>
                  <a:pt x="1716053" y="2016923"/>
                </a:cubicBezTo>
                <a:close/>
                <a:moveTo>
                  <a:pt x="1644314" y="2014699"/>
                </a:moveTo>
                <a:cubicBezTo>
                  <a:pt x="1646147" y="2017478"/>
                  <a:pt x="1647980" y="2019332"/>
                  <a:pt x="1648897" y="2021185"/>
                </a:cubicBezTo>
                <a:cubicBezTo>
                  <a:pt x="1648897" y="2023038"/>
                  <a:pt x="1647980" y="2026744"/>
                  <a:pt x="1646147" y="2026744"/>
                </a:cubicBezTo>
                <a:cubicBezTo>
                  <a:pt x="1643397" y="2027670"/>
                  <a:pt x="1640648" y="2028597"/>
                  <a:pt x="1637898" y="2029524"/>
                </a:cubicBezTo>
                <a:cubicBezTo>
                  <a:pt x="1636982" y="2030450"/>
                  <a:pt x="1635148" y="2032303"/>
                  <a:pt x="1633315" y="2034156"/>
                </a:cubicBezTo>
                <a:cubicBezTo>
                  <a:pt x="1632399" y="2032303"/>
                  <a:pt x="1632399" y="2031377"/>
                  <a:pt x="1633315" y="2030450"/>
                </a:cubicBezTo>
                <a:cubicBezTo>
                  <a:pt x="1628732" y="2032303"/>
                  <a:pt x="1625066" y="2034156"/>
                  <a:pt x="1621400" y="2036010"/>
                </a:cubicBezTo>
                <a:cubicBezTo>
                  <a:pt x="1619567" y="2036936"/>
                  <a:pt x="1616817" y="2035083"/>
                  <a:pt x="1614985" y="2034156"/>
                </a:cubicBezTo>
                <a:cubicBezTo>
                  <a:pt x="1614985" y="2034156"/>
                  <a:pt x="1614985" y="2032303"/>
                  <a:pt x="1615901" y="2031377"/>
                </a:cubicBezTo>
                <a:cubicBezTo>
                  <a:pt x="1623233" y="2021185"/>
                  <a:pt x="1634232" y="2019332"/>
                  <a:pt x="1644314" y="2014699"/>
                </a:cubicBezTo>
                <a:close/>
                <a:moveTo>
                  <a:pt x="1693472" y="2011155"/>
                </a:moveTo>
                <a:cubicBezTo>
                  <a:pt x="1698021" y="2012058"/>
                  <a:pt x="1698931" y="2010251"/>
                  <a:pt x="1698931" y="2015672"/>
                </a:cubicBezTo>
                <a:cubicBezTo>
                  <a:pt x="1692563" y="2017478"/>
                  <a:pt x="1690743" y="2024706"/>
                  <a:pt x="1688924" y="2021995"/>
                </a:cubicBezTo>
                <a:cubicBezTo>
                  <a:pt x="1697111" y="2016575"/>
                  <a:pt x="1692563" y="2014768"/>
                  <a:pt x="1693472" y="2011155"/>
                </a:cubicBezTo>
                <a:close/>
                <a:moveTo>
                  <a:pt x="324620" y="1997465"/>
                </a:moveTo>
                <a:cubicBezTo>
                  <a:pt x="321885" y="2000217"/>
                  <a:pt x="331914" y="2006638"/>
                  <a:pt x="334649" y="2011225"/>
                </a:cubicBezTo>
                <a:cubicBezTo>
                  <a:pt x="332826" y="2004803"/>
                  <a:pt x="337385" y="2009390"/>
                  <a:pt x="342855" y="2015811"/>
                </a:cubicBezTo>
                <a:cubicBezTo>
                  <a:pt x="344678" y="2009390"/>
                  <a:pt x="330091" y="2002969"/>
                  <a:pt x="324620" y="1997465"/>
                </a:cubicBezTo>
                <a:close/>
                <a:moveTo>
                  <a:pt x="351016" y="1993018"/>
                </a:moveTo>
                <a:cubicBezTo>
                  <a:pt x="347458" y="1996724"/>
                  <a:pt x="347458" y="1996724"/>
                  <a:pt x="347458" y="1996724"/>
                </a:cubicBezTo>
                <a:cubicBezTo>
                  <a:pt x="356353" y="2006916"/>
                  <a:pt x="356353" y="2006916"/>
                  <a:pt x="356353" y="2006916"/>
                </a:cubicBezTo>
                <a:cubicBezTo>
                  <a:pt x="360801" y="2005063"/>
                  <a:pt x="352795" y="1997650"/>
                  <a:pt x="351016" y="1993018"/>
                </a:cubicBezTo>
                <a:close/>
                <a:moveTo>
                  <a:pt x="1725245" y="1984678"/>
                </a:moveTo>
                <a:cubicBezTo>
                  <a:pt x="1724318" y="1985605"/>
                  <a:pt x="1724318" y="1985605"/>
                  <a:pt x="1723392" y="1985605"/>
                </a:cubicBezTo>
                <a:cubicBezTo>
                  <a:pt x="1724318" y="1986532"/>
                  <a:pt x="1725245" y="1986532"/>
                  <a:pt x="1725245" y="1986532"/>
                </a:cubicBezTo>
                <a:cubicBezTo>
                  <a:pt x="1726171" y="1986532"/>
                  <a:pt x="1726171" y="1987458"/>
                  <a:pt x="1726171" y="1987458"/>
                </a:cubicBezTo>
                <a:cubicBezTo>
                  <a:pt x="1726171" y="1986532"/>
                  <a:pt x="1726171" y="1986532"/>
                  <a:pt x="1726171" y="1986532"/>
                </a:cubicBezTo>
                <a:cubicBezTo>
                  <a:pt x="1726171" y="1986532"/>
                  <a:pt x="1726171" y="1986532"/>
                  <a:pt x="1725245" y="1986532"/>
                </a:cubicBezTo>
                <a:cubicBezTo>
                  <a:pt x="1725245" y="1986532"/>
                  <a:pt x="1725245" y="1985605"/>
                  <a:pt x="1725245" y="1984678"/>
                </a:cubicBezTo>
                <a:close/>
                <a:moveTo>
                  <a:pt x="1827073" y="1982455"/>
                </a:moveTo>
                <a:cubicBezTo>
                  <a:pt x="1828046" y="1983289"/>
                  <a:pt x="1829019" y="1984122"/>
                  <a:pt x="1829019" y="1984957"/>
                </a:cubicBezTo>
                <a:cubicBezTo>
                  <a:pt x="1829019" y="1984957"/>
                  <a:pt x="1828046" y="1985790"/>
                  <a:pt x="1827073" y="1985790"/>
                </a:cubicBezTo>
                <a:cubicBezTo>
                  <a:pt x="1827073" y="1984957"/>
                  <a:pt x="1825127" y="1984957"/>
                  <a:pt x="1825127" y="1984122"/>
                </a:cubicBezTo>
                <a:cubicBezTo>
                  <a:pt x="1825127" y="1983289"/>
                  <a:pt x="1826100" y="1982455"/>
                  <a:pt x="1827073" y="1982455"/>
                </a:cubicBezTo>
                <a:close/>
                <a:moveTo>
                  <a:pt x="1768978" y="1973931"/>
                </a:moveTo>
                <a:cubicBezTo>
                  <a:pt x="1763419" y="1973004"/>
                  <a:pt x="1760639" y="1976710"/>
                  <a:pt x="1761566" y="1982269"/>
                </a:cubicBezTo>
                <a:cubicBezTo>
                  <a:pt x="1761566" y="1982269"/>
                  <a:pt x="1761566" y="1983196"/>
                  <a:pt x="1761566" y="1984123"/>
                </a:cubicBezTo>
                <a:cubicBezTo>
                  <a:pt x="1763419" y="1981343"/>
                  <a:pt x="1765272" y="1979490"/>
                  <a:pt x="1768978" y="1975784"/>
                </a:cubicBezTo>
                <a:cubicBezTo>
                  <a:pt x="1770831" y="1978563"/>
                  <a:pt x="1772685" y="1979490"/>
                  <a:pt x="1774537" y="1978563"/>
                </a:cubicBezTo>
                <a:cubicBezTo>
                  <a:pt x="1774537" y="1976710"/>
                  <a:pt x="1772685" y="1973931"/>
                  <a:pt x="1768978" y="1973931"/>
                </a:cubicBezTo>
                <a:close/>
                <a:moveTo>
                  <a:pt x="1728729" y="1967445"/>
                </a:moveTo>
                <a:cubicBezTo>
                  <a:pt x="1727728" y="1968445"/>
                  <a:pt x="1727728" y="1969446"/>
                  <a:pt x="1726727" y="1969446"/>
                </a:cubicBezTo>
                <a:cubicBezTo>
                  <a:pt x="1727728" y="1970447"/>
                  <a:pt x="1727728" y="1971447"/>
                  <a:pt x="1728729" y="1972448"/>
                </a:cubicBezTo>
                <a:cubicBezTo>
                  <a:pt x="1729729" y="1971447"/>
                  <a:pt x="1730730" y="1971447"/>
                  <a:pt x="1731731" y="1971447"/>
                </a:cubicBezTo>
                <a:cubicBezTo>
                  <a:pt x="1730730" y="1970447"/>
                  <a:pt x="1730730" y="1969446"/>
                  <a:pt x="1729729" y="1969446"/>
                </a:cubicBezTo>
                <a:cubicBezTo>
                  <a:pt x="1729729" y="1968445"/>
                  <a:pt x="1729729" y="1968445"/>
                  <a:pt x="1728729" y="1967445"/>
                </a:cubicBezTo>
                <a:close/>
                <a:moveTo>
                  <a:pt x="2025878" y="1962441"/>
                </a:moveTo>
                <a:cubicBezTo>
                  <a:pt x="2025878" y="1968765"/>
                  <a:pt x="2028599" y="1974185"/>
                  <a:pt x="2025878" y="1981412"/>
                </a:cubicBezTo>
                <a:cubicBezTo>
                  <a:pt x="2022249" y="1980509"/>
                  <a:pt x="2018621" y="1976895"/>
                  <a:pt x="2014086" y="1981412"/>
                </a:cubicBezTo>
                <a:cubicBezTo>
                  <a:pt x="2013179" y="1985026"/>
                  <a:pt x="1995945" y="2005804"/>
                  <a:pt x="1994131" y="2000384"/>
                </a:cubicBezTo>
                <a:cubicBezTo>
                  <a:pt x="1998666" y="1993156"/>
                  <a:pt x="2004109" y="1988640"/>
                  <a:pt x="2010458" y="1982316"/>
                </a:cubicBezTo>
                <a:cubicBezTo>
                  <a:pt x="2003202" y="1985026"/>
                  <a:pt x="2020435" y="1964248"/>
                  <a:pt x="2025878" y="1962441"/>
                </a:cubicBezTo>
                <a:close/>
                <a:moveTo>
                  <a:pt x="337237" y="1949655"/>
                </a:moveTo>
                <a:cubicBezTo>
                  <a:pt x="333560" y="1954102"/>
                  <a:pt x="344593" y="1957660"/>
                  <a:pt x="351029" y="1966555"/>
                </a:cubicBezTo>
                <a:cubicBezTo>
                  <a:pt x="352868" y="1964776"/>
                  <a:pt x="355626" y="1967445"/>
                  <a:pt x="357465" y="1964776"/>
                </a:cubicBezTo>
                <a:cubicBezTo>
                  <a:pt x="350110" y="1959439"/>
                  <a:pt x="342754" y="1953213"/>
                  <a:pt x="337237" y="1949655"/>
                </a:cubicBezTo>
                <a:close/>
                <a:moveTo>
                  <a:pt x="268168" y="1946669"/>
                </a:moveTo>
                <a:cubicBezTo>
                  <a:pt x="273588" y="1951199"/>
                  <a:pt x="288043" y="1962070"/>
                  <a:pt x="281719" y="1950293"/>
                </a:cubicBezTo>
                <a:cubicBezTo>
                  <a:pt x="288946" y="1958447"/>
                  <a:pt x="297980" y="1962976"/>
                  <a:pt x="297980" y="1970224"/>
                </a:cubicBezTo>
                <a:cubicBezTo>
                  <a:pt x="292560" y="1967506"/>
                  <a:pt x="282622" y="1957541"/>
                  <a:pt x="284429" y="1966600"/>
                </a:cubicBezTo>
                <a:cubicBezTo>
                  <a:pt x="282622" y="1959352"/>
                  <a:pt x="261844" y="1945763"/>
                  <a:pt x="268168" y="1946669"/>
                </a:cubicBezTo>
                <a:close/>
                <a:moveTo>
                  <a:pt x="299092" y="1940204"/>
                </a:moveTo>
                <a:cubicBezTo>
                  <a:pt x="299092" y="1952056"/>
                  <a:pt x="315419" y="1968467"/>
                  <a:pt x="326303" y="1973026"/>
                </a:cubicBezTo>
                <a:cubicBezTo>
                  <a:pt x="328117" y="1985790"/>
                  <a:pt x="331746" y="1996731"/>
                  <a:pt x="350794" y="2008584"/>
                </a:cubicBezTo>
                <a:cubicBezTo>
                  <a:pt x="348072" y="2000378"/>
                  <a:pt x="330839" y="1989437"/>
                  <a:pt x="337188" y="1978496"/>
                </a:cubicBezTo>
                <a:cubicBezTo>
                  <a:pt x="319954" y="1962085"/>
                  <a:pt x="309069" y="1946586"/>
                  <a:pt x="299092" y="1940204"/>
                </a:cubicBezTo>
                <a:close/>
                <a:moveTo>
                  <a:pt x="318286" y="1932421"/>
                </a:moveTo>
                <a:cubicBezTo>
                  <a:pt x="314658" y="1935108"/>
                  <a:pt x="325543" y="1946751"/>
                  <a:pt x="330078" y="1948543"/>
                </a:cubicBezTo>
                <a:cubicBezTo>
                  <a:pt x="331892" y="1944064"/>
                  <a:pt x="329171" y="1938690"/>
                  <a:pt x="323728" y="1932421"/>
                </a:cubicBezTo>
                <a:cubicBezTo>
                  <a:pt x="321914" y="1933316"/>
                  <a:pt x="320100" y="1935108"/>
                  <a:pt x="318286" y="1932421"/>
                </a:cubicBezTo>
                <a:close/>
                <a:moveTo>
                  <a:pt x="267404" y="1892950"/>
                </a:moveTo>
                <a:cubicBezTo>
                  <a:pt x="267404" y="1902037"/>
                  <a:pt x="278222" y="1907489"/>
                  <a:pt x="275518" y="1914759"/>
                </a:cubicBezTo>
                <a:cubicBezTo>
                  <a:pt x="285434" y="1925664"/>
                  <a:pt x="290843" y="1928390"/>
                  <a:pt x="295351" y="1940204"/>
                </a:cubicBezTo>
                <a:cubicBezTo>
                  <a:pt x="300760" y="1934752"/>
                  <a:pt x="300760" y="1934752"/>
                  <a:pt x="300760" y="1934752"/>
                </a:cubicBezTo>
                <a:cubicBezTo>
                  <a:pt x="289040" y="1924755"/>
                  <a:pt x="280025" y="1905672"/>
                  <a:pt x="267404" y="1892950"/>
                </a:cubicBezTo>
                <a:close/>
                <a:moveTo>
                  <a:pt x="1880417" y="1882953"/>
                </a:moveTo>
                <a:cubicBezTo>
                  <a:pt x="1879169" y="1883067"/>
                  <a:pt x="1877579" y="1883293"/>
                  <a:pt x="1876218" y="1883293"/>
                </a:cubicBezTo>
                <a:cubicBezTo>
                  <a:pt x="1876218" y="1883293"/>
                  <a:pt x="1876218" y="1883293"/>
                  <a:pt x="1876218" y="1884199"/>
                </a:cubicBezTo>
                <a:cubicBezTo>
                  <a:pt x="1876218" y="1884199"/>
                  <a:pt x="1875310" y="1885106"/>
                  <a:pt x="1874401" y="1885106"/>
                </a:cubicBezTo>
                <a:cubicBezTo>
                  <a:pt x="1874401" y="1886012"/>
                  <a:pt x="1874401" y="1886012"/>
                  <a:pt x="1874401" y="1886012"/>
                </a:cubicBezTo>
                <a:cubicBezTo>
                  <a:pt x="1873493" y="1886919"/>
                  <a:pt x="1873493" y="1888732"/>
                  <a:pt x="1873493" y="1889638"/>
                </a:cubicBezTo>
                <a:cubicBezTo>
                  <a:pt x="1878942" y="1900515"/>
                  <a:pt x="1888930" y="1908673"/>
                  <a:pt x="1889838" y="1922269"/>
                </a:cubicBezTo>
                <a:cubicBezTo>
                  <a:pt x="1889838" y="1923175"/>
                  <a:pt x="1894378" y="1924082"/>
                  <a:pt x="1896194" y="1923175"/>
                </a:cubicBezTo>
                <a:cubicBezTo>
                  <a:pt x="1898010" y="1923175"/>
                  <a:pt x="1900734" y="1920456"/>
                  <a:pt x="1899826" y="1919550"/>
                </a:cubicBezTo>
                <a:cubicBezTo>
                  <a:pt x="1897102" y="1905954"/>
                  <a:pt x="1890746" y="1894170"/>
                  <a:pt x="1882574" y="1883293"/>
                </a:cubicBezTo>
                <a:cubicBezTo>
                  <a:pt x="1882574" y="1882840"/>
                  <a:pt x="1881666" y="1882840"/>
                  <a:pt x="1880417" y="1882953"/>
                </a:cubicBezTo>
                <a:close/>
                <a:moveTo>
                  <a:pt x="1892914" y="1868952"/>
                </a:moveTo>
                <a:cubicBezTo>
                  <a:pt x="1890874" y="1868952"/>
                  <a:pt x="1889060" y="1869415"/>
                  <a:pt x="1889060" y="1870342"/>
                </a:cubicBezTo>
                <a:cubicBezTo>
                  <a:pt x="1889967" y="1872195"/>
                  <a:pt x="1889967" y="1874048"/>
                  <a:pt x="1890874" y="1875901"/>
                </a:cubicBezTo>
                <a:cubicBezTo>
                  <a:pt x="1893595" y="1878681"/>
                  <a:pt x="1896316" y="1882387"/>
                  <a:pt x="1900851" y="1882387"/>
                </a:cubicBezTo>
                <a:cubicBezTo>
                  <a:pt x="1900851" y="1882387"/>
                  <a:pt x="1901758" y="1883313"/>
                  <a:pt x="1901758" y="1883313"/>
                </a:cubicBezTo>
                <a:cubicBezTo>
                  <a:pt x="1901758" y="1885167"/>
                  <a:pt x="1901758" y="1887947"/>
                  <a:pt x="1906294" y="1887947"/>
                </a:cubicBezTo>
                <a:cubicBezTo>
                  <a:pt x="1906294" y="1887947"/>
                  <a:pt x="1906294" y="1885167"/>
                  <a:pt x="1906294" y="1885167"/>
                </a:cubicBezTo>
                <a:cubicBezTo>
                  <a:pt x="1904480" y="1884240"/>
                  <a:pt x="1903573" y="1883313"/>
                  <a:pt x="1901758" y="1883313"/>
                </a:cubicBezTo>
                <a:cubicBezTo>
                  <a:pt x="1901758" y="1882387"/>
                  <a:pt x="1901758" y="1882387"/>
                  <a:pt x="1901758" y="1882387"/>
                </a:cubicBezTo>
                <a:cubicBezTo>
                  <a:pt x="1901758" y="1882387"/>
                  <a:pt x="1900851" y="1882387"/>
                  <a:pt x="1900851" y="1882387"/>
                </a:cubicBezTo>
                <a:cubicBezTo>
                  <a:pt x="1900851" y="1877754"/>
                  <a:pt x="1901758" y="1874048"/>
                  <a:pt x="1898130" y="1870342"/>
                </a:cubicBezTo>
                <a:cubicBezTo>
                  <a:pt x="1897223" y="1869415"/>
                  <a:pt x="1894955" y="1868952"/>
                  <a:pt x="1892914" y="1868952"/>
                </a:cubicBezTo>
                <a:close/>
                <a:moveTo>
                  <a:pt x="1915189" y="1862373"/>
                </a:moveTo>
                <a:cubicBezTo>
                  <a:pt x="1913336" y="1862373"/>
                  <a:pt x="1911482" y="1864226"/>
                  <a:pt x="1909629" y="1865153"/>
                </a:cubicBezTo>
                <a:cubicBezTo>
                  <a:pt x="1911482" y="1866079"/>
                  <a:pt x="1913336" y="1867006"/>
                  <a:pt x="1915189" y="1867933"/>
                </a:cubicBezTo>
                <a:cubicBezTo>
                  <a:pt x="1917042" y="1867006"/>
                  <a:pt x="1918895" y="1866079"/>
                  <a:pt x="1920748" y="1865153"/>
                </a:cubicBezTo>
                <a:cubicBezTo>
                  <a:pt x="1918895" y="1864226"/>
                  <a:pt x="1917042" y="1862373"/>
                  <a:pt x="1915189" y="1862373"/>
                </a:cubicBezTo>
                <a:close/>
                <a:moveTo>
                  <a:pt x="205655" y="1848475"/>
                </a:moveTo>
                <a:cubicBezTo>
                  <a:pt x="211135" y="1851204"/>
                  <a:pt x="208395" y="1855753"/>
                  <a:pt x="215702" y="1863030"/>
                </a:cubicBezTo>
                <a:cubicBezTo>
                  <a:pt x="213875" y="1868489"/>
                  <a:pt x="202915" y="1863030"/>
                  <a:pt x="203829" y="1856662"/>
                </a:cubicBezTo>
                <a:cubicBezTo>
                  <a:pt x="206569" y="1859391"/>
                  <a:pt x="209308" y="1861211"/>
                  <a:pt x="211135" y="1862121"/>
                </a:cubicBezTo>
                <a:cubicBezTo>
                  <a:pt x="212962" y="1859391"/>
                  <a:pt x="203829" y="1850294"/>
                  <a:pt x="205655" y="1848475"/>
                </a:cubicBezTo>
                <a:close/>
                <a:moveTo>
                  <a:pt x="1947988" y="1835133"/>
                </a:moveTo>
                <a:cubicBezTo>
                  <a:pt x="1943422" y="1835133"/>
                  <a:pt x="1943422" y="1837854"/>
                  <a:pt x="1943422" y="1839668"/>
                </a:cubicBezTo>
                <a:cubicBezTo>
                  <a:pt x="1943422" y="1839668"/>
                  <a:pt x="1943422" y="1840575"/>
                  <a:pt x="1942509" y="1840575"/>
                </a:cubicBezTo>
                <a:cubicBezTo>
                  <a:pt x="1937942" y="1840575"/>
                  <a:pt x="1935202" y="1843296"/>
                  <a:pt x="1936115" y="1848739"/>
                </a:cubicBezTo>
                <a:cubicBezTo>
                  <a:pt x="1937028" y="1850553"/>
                  <a:pt x="1938855" y="1851460"/>
                  <a:pt x="1939769" y="1852367"/>
                </a:cubicBezTo>
                <a:cubicBezTo>
                  <a:pt x="1940682" y="1851460"/>
                  <a:pt x="1942509" y="1851460"/>
                  <a:pt x="1942509" y="1850553"/>
                </a:cubicBezTo>
                <a:cubicBezTo>
                  <a:pt x="1942509" y="1846924"/>
                  <a:pt x="1942509" y="1844203"/>
                  <a:pt x="1942509" y="1840575"/>
                </a:cubicBezTo>
                <a:cubicBezTo>
                  <a:pt x="1943422" y="1840575"/>
                  <a:pt x="1943422" y="1840575"/>
                  <a:pt x="1943422" y="1840575"/>
                </a:cubicBezTo>
                <a:cubicBezTo>
                  <a:pt x="1943422" y="1840575"/>
                  <a:pt x="1943422" y="1840575"/>
                  <a:pt x="1943422" y="1839668"/>
                </a:cubicBezTo>
                <a:cubicBezTo>
                  <a:pt x="1945248" y="1839668"/>
                  <a:pt x="1946162" y="1838761"/>
                  <a:pt x="1947988" y="1837854"/>
                </a:cubicBezTo>
                <a:cubicBezTo>
                  <a:pt x="1947988" y="1837854"/>
                  <a:pt x="1947988" y="1835133"/>
                  <a:pt x="1947988" y="1835133"/>
                </a:cubicBezTo>
                <a:close/>
                <a:moveTo>
                  <a:pt x="180157" y="1808352"/>
                </a:moveTo>
                <a:cubicBezTo>
                  <a:pt x="182783" y="1809410"/>
                  <a:pt x="185980" y="1812468"/>
                  <a:pt x="187350" y="1816231"/>
                </a:cubicBezTo>
                <a:cubicBezTo>
                  <a:pt x="182783" y="1812468"/>
                  <a:pt x="174563" y="1813409"/>
                  <a:pt x="176390" y="1812468"/>
                </a:cubicBezTo>
                <a:cubicBezTo>
                  <a:pt x="175476" y="1808234"/>
                  <a:pt x="177531" y="1807293"/>
                  <a:pt x="180157" y="1808352"/>
                </a:cubicBezTo>
                <a:close/>
                <a:moveTo>
                  <a:pt x="148435" y="1764842"/>
                </a:moveTo>
                <a:cubicBezTo>
                  <a:pt x="147646" y="1764431"/>
                  <a:pt x="146899" y="1764714"/>
                  <a:pt x="146211" y="1766074"/>
                </a:cubicBezTo>
                <a:cubicBezTo>
                  <a:pt x="149884" y="1767885"/>
                  <a:pt x="153558" y="1776039"/>
                  <a:pt x="158151" y="1782381"/>
                </a:cubicBezTo>
                <a:cubicBezTo>
                  <a:pt x="159988" y="1781475"/>
                  <a:pt x="161825" y="1782381"/>
                  <a:pt x="164580" y="1785099"/>
                </a:cubicBezTo>
                <a:cubicBezTo>
                  <a:pt x="167336" y="1783287"/>
                  <a:pt x="163662" y="1777851"/>
                  <a:pt x="159988" y="1771509"/>
                </a:cubicBezTo>
                <a:cubicBezTo>
                  <a:pt x="159988" y="1777851"/>
                  <a:pt x="156314" y="1771509"/>
                  <a:pt x="156314" y="1776945"/>
                </a:cubicBezTo>
                <a:cubicBezTo>
                  <a:pt x="153558" y="1773548"/>
                  <a:pt x="150803" y="1766074"/>
                  <a:pt x="148435" y="1764842"/>
                </a:cubicBezTo>
                <a:close/>
                <a:moveTo>
                  <a:pt x="2100685" y="1757858"/>
                </a:moveTo>
                <a:cubicBezTo>
                  <a:pt x="2101611" y="1758785"/>
                  <a:pt x="2102538" y="1759711"/>
                  <a:pt x="2102538" y="1760637"/>
                </a:cubicBezTo>
                <a:cubicBezTo>
                  <a:pt x="2103464" y="1763417"/>
                  <a:pt x="2105318" y="1766197"/>
                  <a:pt x="2101611" y="1768977"/>
                </a:cubicBezTo>
                <a:cubicBezTo>
                  <a:pt x="2099758" y="1768050"/>
                  <a:pt x="2096978" y="1767123"/>
                  <a:pt x="2096978" y="1766197"/>
                </a:cubicBezTo>
                <a:cubicBezTo>
                  <a:pt x="2097905" y="1763417"/>
                  <a:pt x="2099758" y="1760637"/>
                  <a:pt x="2100685" y="1757858"/>
                </a:cubicBezTo>
                <a:close/>
                <a:moveTo>
                  <a:pt x="1966970" y="1750631"/>
                </a:moveTo>
                <a:cubicBezTo>
                  <a:pt x="1966017" y="1752484"/>
                  <a:pt x="1965064" y="1754337"/>
                  <a:pt x="1964111" y="1756190"/>
                </a:cubicBezTo>
                <a:cubicBezTo>
                  <a:pt x="1964111" y="1758970"/>
                  <a:pt x="1964111" y="1761750"/>
                  <a:pt x="1968876" y="1760823"/>
                </a:cubicBezTo>
                <a:cubicBezTo>
                  <a:pt x="1969829" y="1760823"/>
                  <a:pt x="1970782" y="1758043"/>
                  <a:pt x="1970782" y="1756190"/>
                </a:cubicBezTo>
                <a:cubicBezTo>
                  <a:pt x="1969829" y="1755264"/>
                  <a:pt x="1969829" y="1754337"/>
                  <a:pt x="1968876" y="1753411"/>
                </a:cubicBezTo>
                <a:cubicBezTo>
                  <a:pt x="1968876" y="1752484"/>
                  <a:pt x="1967923" y="1751558"/>
                  <a:pt x="1966970" y="1750631"/>
                </a:cubicBezTo>
                <a:close/>
                <a:moveTo>
                  <a:pt x="2038566" y="1737786"/>
                </a:moveTo>
                <a:cubicBezTo>
                  <a:pt x="2042219" y="1738693"/>
                  <a:pt x="2045872" y="1744135"/>
                  <a:pt x="2045872" y="1745042"/>
                </a:cubicBezTo>
                <a:cubicBezTo>
                  <a:pt x="2039479" y="1752299"/>
                  <a:pt x="2048612" y="1758648"/>
                  <a:pt x="2047699" y="1765904"/>
                </a:cubicBezTo>
                <a:cubicBezTo>
                  <a:pt x="2047699" y="1766811"/>
                  <a:pt x="2045872" y="1767718"/>
                  <a:pt x="2044959" y="1769533"/>
                </a:cubicBezTo>
                <a:cubicBezTo>
                  <a:pt x="2042219" y="1767718"/>
                  <a:pt x="2040393" y="1765904"/>
                  <a:pt x="2037653" y="1764997"/>
                </a:cubicBezTo>
                <a:cubicBezTo>
                  <a:pt x="2024866" y="1757741"/>
                  <a:pt x="2023039" y="1752299"/>
                  <a:pt x="2031260" y="1741414"/>
                </a:cubicBezTo>
                <a:cubicBezTo>
                  <a:pt x="2033086" y="1739600"/>
                  <a:pt x="2034913" y="1735065"/>
                  <a:pt x="2038566" y="1737786"/>
                </a:cubicBezTo>
                <a:close/>
                <a:moveTo>
                  <a:pt x="133778" y="1733397"/>
                </a:moveTo>
                <a:cubicBezTo>
                  <a:pt x="132868" y="1742570"/>
                  <a:pt x="137417" y="1744405"/>
                  <a:pt x="141965" y="1751743"/>
                </a:cubicBezTo>
                <a:cubicBezTo>
                  <a:pt x="142875" y="1742570"/>
                  <a:pt x="138326" y="1740735"/>
                  <a:pt x="133778" y="1733397"/>
                </a:cubicBezTo>
                <a:close/>
                <a:moveTo>
                  <a:pt x="2129682" y="1721514"/>
                </a:moveTo>
                <a:cubicBezTo>
                  <a:pt x="2133356" y="1720611"/>
                  <a:pt x="2138867" y="1724224"/>
                  <a:pt x="2138867" y="1728741"/>
                </a:cubicBezTo>
                <a:cubicBezTo>
                  <a:pt x="2139785" y="1736872"/>
                  <a:pt x="2137949" y="1741389"/>
                  <a:pt x="2132438" y="1741389"/>
                </a:cubicBezTo>
                <a:cubicBezTo>
                  <a:pt x="2128763" y="1742292"/>
                  <a:pt x="2120497" y="1735968"/>
                  <a:pt x="2119578" y="1733258"/>
                </a:cubicBezTo>
                <a:cubicBezTo>
                  <a:pt x="2118660" y="1729645"/>
                  <a:pt x="2124171" y="1723321"/>
                  <a:pt x="2129682" y="1721514"/>
                </a:cubicBezTo>
                <a:close/>
                <a:moveTo>
                  <a:pt x="2066217" y="1695038"/>
                </a:moveTo>
                <a:cubicBezTo>
                  <a:pt x="2066217" y="1695943"/>
                  <a:pt x="2068070" y="1696848"/>
                  <a:pt x="2068070" y="1697754"/>
                </a:cubicBezTo>
                <a:cubicBezTo>
                  <a:pt x="2068070" y="1705902"/>
                  <a:pt x="2068070" y="1714956"/>
                  <a:pt x="2068070" y="1724010"/>
                </a:cubicBezTo>
                <a:cubicBezTo>
                  <a:pt x="2068070" y="1724915"/>
                  <a:pt x="2067143" y="1726726"/>
                  <a:pt x="2066217" y="1726726"/>
                </a:cubicBezTo>
                <a:cubicBezTo>
                  <a:pt x="2065290" y="1726726"/>
                  <a:pt x="2064364" y="1725820"/>
                  <a:pt x="2063437" y="1724915"/>
                </a:cubicBezTo>
                <a:cubicBezTo>
                  <a:pt x="2054171" y="1717672"/>
                  <a:pt x="2054171" y="1715861"/>
                  <a:pt x="2059731" y="1705902"/>
                </a:cubicBezTo>
                <a:cubicBezTo>
                  <a:pt x="2061584" y="1703186"/>
                  <a:pt x="2062511" y="1699565"/>
                  <a:pt x="2063437" y="1696848"/>
                </a:cubicBezTo>
                <a:cubicBezTo>
                  <a:pt x="2064364" y="1695943"/>
                  <a:pt x="2065290" y="1695943"/>
                  <a:pt x="2066217" y="1695038"/>
                </a:cubicBezTo>
                <a:close/>
                <a:moveTo>
                  <a:pt x="141763" y="1688922"/>
                </a:moveTo>
                <a:cubicBezTo>
                  <a:pt x="149917" y="1705260"/>
                  <a:pt x="151729" y="1721598"/>
                  <a:pt x="159883" y="1733397"/>
                </a:cubicBezTo>
                <a:cubicBezTo>
                  <a:pt x="164412" y="1733397"/>
                  <a:pt x="161694" y="1727043"/>
                  <a:pt x="166224" y="1727043"/>
                </a:cubicBezTo>
                <a:cubicBezTo>
                  <a:pt x="161694" y="1724320"/>
                  <a:pt x="158071" y="1709798"/>
                  <a:pt x="153541" y="1714336"/>
                </a:cubicBezTo>
                <a:cubicBezTo>
                  <a:pt x="156258" y="1707983"/>
                  <a:pt x="146293" y="1697091"/>
                  <a:pt x="141763" y="1688922"/>
                </a:cubicBezTo>
                <a:close/>
                <a:moveTo>
                  <a:pt x="135648" y="1672403"/>
                </a:moveTo>
                <a:cubicBezTo>
                  <a:pt x="141948" y="1682450"/>
                  <a:pt x="140148" y="1681536"/>
                  <a:pt x="145548" y="1693410"/>
                </a:cubicBezTo>
                <a:cubicBezTo>
                  <a:pt x="150049" y="1696150"/>
                  <a:pt x="154549" y="1691583"/>
                  <a:pt x="148249" y="1682450"/>
                </a:cubicBezTo>
                <a:cubicBezTo>
                  <a:pt x="143748" y="1693410"/>
                  <a:pt x="143748" y="1670577"/>
                  <a:pt x="135648" y="1672403"/>
                </a:cubicBezTo>
                <a:close/>
                <a:moveTo>
                  <a:pt x="2165087" y="1658700"/>
                </a:moveTo>
                <a:cubicBezTo>
                  <a:pt x="2166912" y="1659609"/>
                  <a:pt x="2169649" y="1659609"/>
                  <a:pt x="2171473" y="1660519"/>
                </a:cubicBezTo>
                <a:cubicBezTo>
                  <a:pt x="2171473" y="1661429"/>
                  <a:pt x="2170561" y="1665068"/>
                  <a:pt x="2169649" y="1665977"/>
                </a:cubicBezTo>
                <a:cubicBezTo>
                  <a:pt x="2162350" y="1672345"/>
                  <a:pt x="2157789" y="1679623"/>
                  <a:pt x="2159614" y="1689630"/>
                </a:cubicBezTo>
                <a:cubicBezTo>
                  <a:pt x="2160526" y="1694178"/>
                  <a:pt x="2160526" y="1698727"/>
                  <a:pt x="2159614" y="1703275"/>
                </a:cubicBezTo>
                <a:cubicBezTo>
                  <a:pt x="2159614" y="1705095"/>
                  <a:pt x="2156877" y="1706914"/>
                  <a:pt x="2155052" y="1706914"/>
                </a:cubicBezTo>
                <a:cubicBezTo>
                  <a:pt x="2145929" y="1707824"/>
                  <a:pt x="2135894" y="1695998"/>
                  <a:pt x="2140455" y="1689630"/>
                </a:cubicBezTo>
                <a:cubicBezTo>
                  <a:pt x="2145017" y="1683262"/>
                  <a:pt x="2145017" y="1676894"/>
                  <a:pt x="2146841" y="1670526"/>
                </a:cubicBezTo>
                <a:cubicBezTo>
                  <a:pt x="2149578" y="1662338"/>
                  <a:pt x="2155052" y="1657790"/>
                  <a:pt x="2165087" y="1658700"/>
                </a:cubicBezTo>
                <a:close/>
                <a:moveTo>
                  <a:pt x="2100333" y="1637142"/>
                </a:moveTo>
                <a:cubicBezTo>
                  <a:pt x="2103723" y="1636573"/>
                  <a:pt x="2107443" y="1636744"/>
                  <a:pt x="2111564" y="1637882"/>
                </a:cubicBezTo>
                <a:cubicBezTo>
                  <a:pt x="2113395" y="1638792"/>
                  <a:pt x="2116142" y="1639703"/>
                  <a:pt x="2117057" y="1641524"/>
                </a:cubicBezTo>
                <a:cubicBezTo>
                  <a:pt x="2117973" y="1644256"/>
                  <a:pt x="2117973" y="1647898"/>
                  <a:pt x="2118889" y="1655183"/>
                </a:cubicBezTo>
                <a:cubicBezTo>
                  <a:pt x="2122551" y="1665200"/>
                  <a:pt x="2112479" y="1673395"/>
                  <a:pt x="2108817" y="1684321"/>
                </a:cubicBezTo>
                <a:cubicBezTo>
                  <a:pt x="2107901" y="1685232"/>
                  <a:pt x="2103322" y="1686143"/>
                  <a:pt x="2102407" y="1685232"/>
                </a:cubicBezTo>
                <a:cubicBezTo>
                  <a:pt x="2094166" y="1677948"/>
                  <a:pt x="2085009" y="1670663"/>
                  <a:pt x="2077684" y="1662468"/>
                </a:cubicBezTo>
                <a:cubicBezTo>
                  <a:pt x="2075853" y="1660646"/>
                  <a:pt x="2075853" y="1657004"/>
                  <a:pt x="2076769" y="1656093"/>
                </a:cubicBezTo>
                <a:cubicBezTo>
                  <a:pt x="2082949" y="1647215"/>
                  <a:pt x="2090160" y="1638850"/>
                  <a:pt x="2100333" y="1637142"/>
                </a:cubicBezTo>
                <a:close/>
                <a:moveTo>
                  <a:pt x="130158" y="1632217"/>
                </a:moveTo>
                <a:cubicBezTo>
                  <a:pt x="125641" y="1633144"/>
                  <a:pt x="128351" y="1643336"/>
                  <a:pt x="131965" y="1646116"/>
                </a:cubicBezTo>
                <a:cubicBezTo>
                  <a:pt x="132868" y="1643336"/>
                  <a:pt x="131965" y="1638703"/>
                  <a:pt x="130158" y="1632217"/>
                </a:cubicBezTo>
                <a:close/>
                <a:moveTo>
                  <a:pt x="2106874" y="1611648"/>
                </a:moveTo>
                <a:cubicBezTo>
                  <a:pt x="2112211" y="1611648"/>
                  <a:pt x="2117548" y="1620718"/>
                  <a:pt x="2116659" y="1626161"/>
                </a:cubicBezTo>
                <a:cubicBezTo>
                  <a:pt x="2116659" y="1627975"/>
                  <a:pt x="2115769" y="1627975"/>
                  <a:pt x="2114880" y="1628882"/>
                </a:cubicBezTo>
                <a:cubicBezTo>
                  <a:pt x="2110432" y="1628882"/>
                  <a:pt x="2104206" y="1619811"/>
                  <a:pt x="2104206" y="1613462"/>
                </a:cubicBezTo>
                <a:cubicBezTo>
                  <a:pt x="2105095" y="1612555"/>
                  <a:pt x="2105985" y="1611648"/>
                  <a:pt x="2106874" y="1611648"/>
                </a:cubicBezTo>
                <a:close/>
                <a:moveTo>
                  <a:pt x="92730" y="1591753"/>
                </a:moveTo>
                <a:cubicBezTo>
                  <a:pt x="85614" y="1589966"/>
                  <a:pt x="94509" y="1614983"/>
                  <a:pt x="98956" y="1609623"/>
                </a:cubicBezTo>
                <a:cubicBezTo>
                  <a:pt x="94509" y="1600688"/>
                  <a:pt x="98067" y="1596220"/>
                  <a:pt x="92730" y="1591753"/>
                </a:cubicBezTo>
                <a:close/>
                <a:moveTo>
                  <a:pt x="128374" y="1584963"/>
                </a:moveTo>
                <a:cubicBezTo>
                  <a:pt x="123973" y="1586816"/>
                  <a:pt x="131015" y="1603494"/>
                  <a:pt x="134536" y="1607200"/>
                </a:cubicBezTo>
                <a:cubicBezTo>
                  <a:pt x="134536" y="1599788"/>
                  <a:pt x="131015" y="1597008"/>
                  <a:pt x="128374" y="1584963"/>
                </a:cubicBezTo>
                <a:close/>
                <a:moveTo>
                  <a:pt x="74495" y="1569953"/>
                </a:moveTo>
                <a:cubicBezTo>
                  <a:pt x="79030" y="1579960"/>
                  <a:pt x="84473" y="1589966"/>
                  <a:pt x="91729" y="1585418"/>
                </a:cubicBezTo>
                <a:cubicBezTo>
                  <a:pt x="86287" y="1581779"/>
                  <a:pt x="80844" y="1569953"/>
                  <a:pt x="74495" y="1569953"/>
                </a:cubicBezTo>
                <a:close/>
                <a:moveTo>
                  <a:pt x="2183214" y="1563631"/>
                </a:moveTo>
                <a:cubicBezTo>
                  <a:pt x="2185045" y="1562726"/>
                  <a:pt x="2187792" y="1564536"/>
                  <a:pt x="2187792" y="1566347"/>
                </a:cubicBezTo>
                <a:cubicBezTo>
                  <a:pt x="2188707" y="1569969"/>
                  <a:pt x="2187792" y="1572685"/>
                  <a:pt x="2187792" y="1576306"/>
                </a:cubicBezTo>
                <a:cubicBezTo>
                  <a:pt x="2187792" y="1580833"/>
                  <a:pt x="2187792" y="1585360"/>
                  <a:pt x="2186876" y="1589887"/>
                </a:cubicBezTo>
                <a:cubicBezTo>
                  <a:pt x="2186876" y="1593509"/>
                  <a:pt x="2185045" y="1594414"/>
                  <a:pt x="2183214" y="1593509"/>
                </a:cubicBezTo>
                <a:cubicBezTo>
                  <a:pt x="2176804" y="1588982"/>
                  <a:pt x="2173141" y="1583549"/>
                  <a:pt x="2174057" y="1576306"/>
                </a:cubicBezTo>
                <a:cubicBezTo>
                  <a:pt x="2174057" y="1571779"/>
                  <a:pt x="2178635" y="1564536"/>
                  <a:pt x="2183214" y="1563631"/>
                </a:cubicBezTo>
                <a:close/>
                <a:moveTo>
                  <a:pt x="117232" y="1562726"/>
                </a:moveTo>
                <a:cubicBezTo>
                  <a:pt x="116329" y="1567253"/>
                  <a:pt x="119039" y="1581739"/>
                  <a:pt x="112716" y="1567253"/>
                </a:cubicBezTo>
                <a:cubicBezTo>
                  <a:pt x="107295" y="1572685"/>
                  <a:pt x="117232" y="1584455"/>
                  <a:pt x="119943" y="1594414"/>
                </a:cubicBezTo>
                <a:cubicBezTo>
                  <a:pt x="121750" y="1583549"/>
                  <a:pt x="119943" y="1579022"/>
                  <a:pt x="117232" y="1562726"/>
                </a:cubicBezTo>
                <a:close/>
                <a:moveTo>
                  <a:pt x="120082" y="1547160"/>
                </a:moveTo>
                <a:cubicBezTo>
                  <a:pt x="115634" y="1551708"/>
                  <a:pt x="123640" y="1558076"/>
                  <a:pt x="122750" y="1567173"/>
                </a:cubicBezTo>
                <a:cubicBezTo>
                  <a:pt x="128977" y="1567173"/>
                  <a:pt x="120971" y="1553528"/>
                  <a:pt x="120082" y="1547160"/>
                </a:cubicBezTo>
                <a:close/>
                <a:moveTo>
                  <a:pt x="111866" y="1481560"/>
                </a:moveTo>
                <a:cubicBezTo>
                  <a:pt x="108407" y="1481560"/>
                  <a:pt x="113596" y="1490825"/>
                  <a:pt x="113596" y="1495458"/>
                </a:cubicBezTo>
                <a:cubicBezTo>
                  <a:pt x="114461" y="1493605"/>
                  <a:pt x="115325" y="1491752"/>
                  <a:pt x="116190" y="1489899"/>
                </a:cubicBezTo>
                <a:cubicBezTo>
                  <a:pt x="114461" y="1488046"/>
                  <a:pt x="113596" y="1485266"/>
                  <a:pt x="112731" y="1482486"/>
                </a:cubicBezTo>
                <a:cubicBezTo>
                  <a:pt x="112731" y="1482486"/>
                  <a:pt x="111866" y="1482486"/>
                  <a:pt x="111866" y="1481560"/>
                </a:cubicBezTo>
                <a:close/>
                <a:moveTo>
                  <a:pt x="107295" y="1468217"/>
                </a:moveTo>
                <a:cubicBezTo>
                  <a:pt x="106461" y="1468217"/>
                  <a:pt x="106461" y="1468217"/>
                  <a:pt x="105627" y="1469144"/>
                </a:cubicBezTo>
                <a:cubicBezTo>
                  <a:pt x="107295" y="1472850"/>
                  <a:pt x="108129" y="1473777"/>
                  <a:pt x="108963" y="1472850"/>
                </a:cubicBezTo>
                <a:cubicBezTo>
                  <a:pt x="108129" y="1470997"/>
                  <a:pt x="108129" y="1469144"/>
                  <a:pt x="107295" y="1468217"/>
                </a:cubicBezTo>
                <a:close/>
                <a:moveTo>
                  <a:pt x="88406" y="1413470"/>
                </a:moveTo>
                <a:cubicBezTo>
                  <a:pt x="92026" y="1425285"/>
                  <a:pt x="92026" y="1429830"/>
                  <a:pt x="97456" y="1436192"/>
                </a:cubicBezTo>
                <a:cubicBezTo>
                  <a:pt x="92026" y="1434374"/>
                  <a:pt x="100171" y="1448007"/>
                  <a:pt x="96551" y="1448007"/>
                </a:cubicBezTo>
                <a:cubicBezTo>
                  <a:pt x="93836" y="1436192"/>
                  <a:pt x="83881" y="1418015"/>
                  <a:pt x="88406" y="1413470"/>
                </a:cubicBezTo>
                <a:close/>
                <a:moveTo>
                  <a:pt x="84786" y="1399837"/>
                </a:moveTo>
                <a:lnTo>
                  <a:pt x="85558" y="1400252"/>
                </a:lnTo>
                <a:lnTo>
                  <a:pt x="82411" y="1410062"/>
                </a:lnTo>
                <a:cubicBezTo>
                  <a:pt x="82297" y="1413697"/>
                  <a:pt x="82976" y="1417560"/>
                  <a:pt x="83881" y="1421650"/>
                </a:cubicBezTo>
                <a:cubicBezTo>
                  <a:pt x="85691" y="1428921"/>
                  <a:pt x="88406" y="1437100"/>
                  <a:pt x="87501" y="1444371"/>
                </a:cubicBezTo>
                <a:cubicBezTo>
                  <a:pt x="91121" y="1450733"/>
                  <a:pt x="93836" y="1449824"/>
                  <a:pt x="95646" y="1450733"/>
                </a:cubicBezTo>
                <a:cubicBezTo>
                  <a:pt x="92026" y="1456186"/>
                  <a:pt x="96551" y="1481635"/>
                  <a:pt x="98362" y="1487087"/>
                </a:cubicBezTo>
                <a:cubicBezTo>
                  <a:pt x="102886" y="1487997"/>
                  <a:pt x="96551" y="1474364"/>
                  <a:pt x="99266" y="1472546"/>
                </a:cubicBezTo>
                <a:cubicBezTo>
                  <a:pt x="104697" y="1499812"/>
                  <a:pt x="102886" y="1510718"/>
                  <a:pt x="102886" y="1523442"/>
                </a:cubicBezTo>
                <a:cubicBezTo>
                  <a:pt x="103791" y="1529804"/>
                  <a:pt x="107412" y="1525260"/>
                  <a:pt x="109221" y="1530713"/>
                </a:cubicBezTo>
                <a:cubicBezTo>
                  <a:pt x="101981" y="1527986"/>
                  <a:pt x="106506" y="1547981"/>
                  <a:pt x="111032" y="1561614"/>
                </a:cubicBezTo>
                <a:cubicBezTo>
                  <a:pt x="115556" y="1559796"/>
                  <a:pt x="118271" y="1559796"/>
                  <a:pt x="118271" y="1556161"/>
                </a:cubicBezTo>
                <a:cubicBezTo>
                  <a:pt x="115556" y="1554343"/>
                  <a:pt x="113747" y="1544346"/>
                  <a:pt x="113747" y="1540710"/>
                </a:cubicBezTo>
                <a:cubicBezTo>
                  <a:pt x="119177" y="1547072"/>
                  <a:pt x="116462" y="1531622"/>
                  <a:pt x="120082" y="1529804"/>
                </a:cubicBezTo>
                <a:cubicBezTo>
                  <a:pt x="117367" y="1525260"/>
                  <a:pt x="116462" y="1525260"/>
                  <a:pt x="114651" y="1528895"/>
                </a:cubicBezTo>
                <a:cubicBezTo>
                  <a:pt x="112841" y="1507991"/>
                  <a:pt x="102886" y="1484361"/>
                  <a:pt x="101981" y="1464366"/>
                </a:cubicBezTo>
                <a:cubicBezTo>
                  <a:pt x="100171" y="1464366"/>
                  <a:pt x="99266" y="1469819"/>
                  <a:pt x="97456" y="1465275"/>
                </a:cubicBezTo>
                <a:cubicBezTo>
                  <a:pt x="103791" y="1468002"/>
                  <a:pt x="95646" y="1455278"/>
                  <a:pt x="99266" y="1456186"/>
                </a:cubicBezTo>
                <a:cubicBezTo>
                  <a:pt x="101981" y="1458913"/>
                  <a:pt x="102886" y="1458004"/>
                  <a:pt x="103791" y="1455278"/>
                </a:cubicBezTo>
                <a:cubicBezTo>
                  <a:pt x="101077" y="1448916"/>
                  <a:pt x="99266" y="1443462"/>
                  <a:pt x="97456" y="1436192"/>
                </a:cubicBezTo>
                <a:cubicBezTo>
                  <a:pt x="97456" y="1435283"/>
                  <a:pt x="97456" y="1435283"/>
                  <a:pt x="97456" y="1434374"/>
                </a:cubicBezTo>
                <a:cubicBezTo>
                  <a:pt x="94741" y="1424377"/>
                  <a:pt x="92931" y="1413470"/>
                  <a:pt x="91121" y="1402564"/>
                </a:cubicBezTo>
                <a:cubicBezTo>
                  <a:pt x="90216" y="1402564"/>
                  <a:pt x="89085" y="1402109"/>
                  <a:pt x="87954" y="1401541"/>
                </a:cubicBezTo>
                <a:lnTo>
                  <a:pt x="85558" y="1400252"/>
                </a:lnTo>
                <a:lnTo>
                  <a:pt x="85691" y="1399837"/>
                </a:lnTo>
                <a:cubicBezTo>
                  <a:pt x="84786" y="1399837"/>
                  <a:pt x="84786" y="1399837"/>
                  <a:pt x="84786" y="1399837"/>
                </a:cubicBezTo>
                <a:close/>
                <a:moveTo>
                  <a:pt x="72827" y="1349248"/>
                </a:moveTo>
                <a:cubicBezTo>
                  <a:pt x="73754" y="1351842"/>
                  <a:pt x="74680" y="1354436"/>
                  <a:pt x="75607" y="1357031"/>
                </a:cubicBezTo>
                <a:cubicBezTo>
                  <a:pt x="75607" y="1354436"/>
                  <a:pt x="75607" y="1352707"/>
                  <a:pt x="75607" y="1350977"/>
                </a:cubicBezTo>
                <a:cubicBezTo>
                  <a:pt x="75607" y="1350112"/>
                  <a:pt x="74680" y="1349248"/>
                  <a:pt x="72827" y="1349248"/>
                </a:cubicBezTo>
                <a:close/>
                <a:moveTo>
                  <a:pt x="66712" y="1313668"/>
                </a:moveTo>
                <a:cubicBezTo>
                  <a:pt x="67602" y="1325541"/>
                  <a:pt x="69381" y="1330108"/>
                  <a:pt x="68491" y="1339241"/>
                </a:cubicBezTo>
                <a:cubicBezTo>
                  <a:pt x="69381" y="1339241"/>
                  <a:pt x="69381" y="1339241"/>
                  <a:pt x="70270" y="1339241"/>
                </a:cubicBezTo>
                <a:cubicBezTo>
                  <a:pt x="70270" y="1335588"/>
                  <a:pt x="71160" y="1331021"/>
                  <a:pt x="71160" y="1326454"/>
                </a:cubicBezTo>
                <a:cubicBezTo>
                  <a:pt x="70270" y="1321888"/>
                  <a:pt x="69381" y="1318235"/>
                  <a:pt x="66712" y="1313668"/>
                </a:cubicBezTo>
                <a:close/>
                <a:moveTo>
                  <a:pt x="64674" y="1271973"/>
                </a:moveTo>
                <a:cubicBezTo>
                  <a:pt x="64674" y="1277361"/>
                  <a:pt x="61153" y="1277361"/>
                  <a:pt x="62033" y="1286342"/>
                </a:cubicBezTo>
                <a:cubicBezTo>
                  <a:pt x="71716" y="1296220"/>
                  <a:pt x="65554" y="1290832"/>
                  <a:pt x="69075" y="1306997"/>
                </a:cubicBezTo>
                <a:cubicBezTo>
                  <a:pt x="69075" y="1303405"/>
                  <a:pt x="69955" y="1301608"/>
                  <a:pt x="70835" y="1299812"/>
                </a:cubicBezTo>
                <a:cubicBezTo>
                  <a:pt x="70835" y="1293526"/>
                  <a:pt x="69955" y="1287240"/>
                  <a:pt x="68195" y="1282749"/>
                </a:cubicBezTo>
                <a:cubicBezTo>
                  <a:pt x="67314" y="1284546"/>
                  <a:pt x="66434" y="1286342"/>
                  <a:pt x="65554" y="1288138"/>
                </a:cubicBezTo>
                <a:cubicBezTo>
                  <a:pt x="64674" y="1285443"/>
                  <a:pt x="66434" y="1281852"/>
                  <a:pt x="66434" y="1278259"/>
                </a:cubicBezTo>
                <a:cubicBezTo>
                  <a:pt x="66434" y="1278259"/>
                  <a:pt x="66434" y="1277361"/>
                  <a:pt x="65554" y="1277361"/>
                </a:cubicBezTo>
                <a:cubicBezTo>
                  <a:pt x="66434" y="1276463"/>
                  <a:pt x="66434" y="1275565"/>
                  <a:pt x="66434" y="1274667"/>
                </a:cubicBezTo>
                <a:cubicBezTo>
                  <a:pt x="66434" y="1273769"/>
                  <a:pt x="65554" y="1272871"/>
                  <a:pt x="64674" y="1271973"/>
                </a:cubicBezTo>
                <a:close/>
                <a:moveTo>
                  <a:pt x="65472" y="1199148"/>
                </a:moveTo>
                <a:cubicBezTo>
                  <a:pt x="65472" y="1203674"/>
                  <a:pt x="65472" y="1208200"/>
                  <a:pt x="65472" y="1212724"/>
                </a:cubicBezTo>
                <a:cubicBezTo>
                  <a:pt x="65472" y="1222681"/>
                  <a:pt x="64531" y="1232637"/>
                  <a:pt x="63590" y="1241689"/>
                </a:cubicBezTo>
                <a:cubicBezTo>
                  <a:pt x="65472" y="1241689"/>
                  <a:pt x="68295" y="1240784"/>
                  <a:pt x="68295" y="1247120"/>
                </a:cubicBezTo>
                <a:cubicBezTo>
                  <a:pt x="65472" y="1247120"/>
                  <a:pt x="62649" y="1246215"/>
                  <a:pt x="61709" y="1249836"/>
                </a:cubicBezTo>
                <a:cubicBezTo>
                  <a:pt x="62649" y="1257982"/>
                  <a:pt x="64531" y="1264318"/>
                  <a:pt x="67354" y="1269750"/>
                </a:cubicBezTo>
                <a:cubicBezTo>
                  <a:pt x="71117" y="1256172"/>
                  <a:pt x="72058" y="1239879"/>
                  <a:pt x="72058" y="1221775"/>
                </a:cubicBezTo>
                <a:cubicBezTo>
                  <a:pt x="72998" y="1218155"/>
                  <a:pt x="72998" y="1213629"/>
                  <a:pt x="73939" y="1209106"/>
                </a:cubicBezTo>
                <a:cubicBezTo>
                  <a:pt x="72998" y="1208200"/>
                  <a:pt x="72998" y="1208200"/>
                  <a:pt x="72998" y="1208200"/>
                </a:cubicBezTo>
                <a:cubicBezTo>
                  <a:pt x="72058" y="1204579"/>
                  <a:pt x="69235" y="1201864"/>
                  <a:pt x="65472" y="1199148"/>
                </a:cubicBezTo>
                <a:close/>
                <a:moveTo>
                  <a:pt x="25653" y="1100283"/>
                </a:moveTo>
                <a:cubicBezTo>
                  <a:pt x="24700" y="1095743"/>
                  <a:pt x="24700" y="1112087"/>
                  <a:pt x="22794" y="1122984"/>
                </a:cubicBezTo>
                <a:cubicBezTo>
                  <a:pt x="29465" y="1119351"/>
                  <a:pt x="28512" y="1106639"/>
                  <a:pt x="25653" y="1100283"/>
                </a:cubicBezTo>
                <a:close/>
                <a:moveTo>
                  <a:pt x="33578" y="1074618"/>
                </a:moveTo>
                <a:cubicBezTo>
                  <a:pt x="25573" y="1078257"/>
                  <a:pt x="29131" y="1098270"/>
                  <a:pt x="33578" y="1104638"/>
                </a:cubicBezTo>
                <a:cubicBezTo>
                  <a:pt x="33578" y="1101909"/>
                  <a:pt x="33578" y="1100090"/>
                  <a:pt x="34468" y="1097361"/>
                </a:cubicBezTo>
                <a:cubicBezTo>
                  <a:pt x="32689" y="1090083"/>
                  <a:pt x="32689" y="1083715"/>
                  <a:pt x="33578" y="1074618"/>
                </a:cubicBezTo>
                <a:close/>
                <a:moveTo>
                  <a:pt x="36553" y="1055716"/>
                </a:moveTo>
                <a:cubicBezTo>
                  <a:pt x="34746" y="1058417"/>
                  <a:pt x="32939" y="1064718"/>
                  <a:pt x="31132" y="1071918"/>
                </a:cubicBezTo>
                <a:cubicBezTo>
                  <a:pt x="36553" y="1074618"/>
                  <a:pt x="38360" y="1060217"/>
                  <a:pt x="36553" y="1055716"/>
                </a:cubicBezTo>
                <a:close/>
                <a:moveTo>
                  <a:pt x="35580" y="1039039"/>
                </a:moveTo>
                <a:cubicBezTo>
                  <a:pt x="35580" y="1043672"/>
                  <a:pt x="35580" y="1048304"/>
                  <a:pt x="37433" y="1050157"/>
                </a:cubicBezTo>
                <a:cubicBezTo>
                  <a:pt x="37433" y="1048304"/>
                  <a:pt x="38360" y="1047378"/>
                  <a:pt x="38360" y="1045524"/>
                </a:cubicBezTo>
                <a:cubicBezTo>
                  <a:pt x="37433" y="1043672"/>
                  <a:pt x="36506" y="1041819"/>
                  <a:pt x="35580" y="1039039"/>
                </a:cubicBezTo>
                <a:close/>
                <a:moveTo>
                  <a:pt x="41695" y="1015690"/>
                </a:moveTo>
                <a:cubicBezTo>
                  <a:pt x="40027" y="1016616"/>
                  <a:pt x="39193" y="1019396"/>
                  <a:pt x="38360" y="1021250"/>
                </a:cubicBezTo>
                <a:cubicBezTo>
                  <a:pt x="39193" y="1020323"/>
                  <a:pt x="40861" y="1019396"/>
                  <a:pt x="41695" y="1018470"/>
                </a:cubicBezTo>
                <a:cubicBezTo>
                  <a:pt x="41695" y="1017543"/>
                  <a:pt x="41695" y="1016616"/>
                  <a:pt x="41695" y="1015690"/>
                </a:cubicBezTo>
                <a:close/>
                <a:moveTo>
                  <a:pt x="51215" y="987680"/>
                </a:moveTo>
                <a:cubicBezTo>
                  <a:pt x="51215" y="988577"/>
                  <a:pt x="51215" y="988577"/>
                  <a:pt x="51215" y="988577"/>
                </a:cubicBezTo>
                <a:cubicBezTo>
                  <a:pt x="53925" y="996660"/>
                  <a:pt x="49409" y="1006539"/>
                  <a:pt x="46698" y="1004742"/>
                </a:cubicBezTo>
                <a:cubicBezTo>
                  <a:pt x="46698" y="1008334"/>
                  <a:pt x="47602" y="1010131"/>
                  <a:pt x="49409" y="1010131"/>
                </a:cubicBezTo>
                <a:cubicBezTo>
                  <a:pt x="50312" y="1008334"/>
                  <a:pt x="51215" y="1006539"/>
                  <a:pt x="53022" y="1005641"/>
                </a:cubicBezTo>
                <a:cubicBezTo>
                  <a:pt x="53022" y="1004742"/>
                  <a:pt x="53022" y="1002947"/>
                  <a:pt x="53022" y="1002048"/>
                </a:cubicBezTo>
                <a:cubicBezTo>
                  <a:pt x="54829" y="1000252"/>
                  <a:pt x="56636" y="999354"/>
                  <a:pt x="57539" y="997558"/>
                </a:cubicBezTo>
                <a:cubicBezTo>
                  <a:pt x="58443" y="995762"/>
                  <a:pt x="59346" y="994864"/>
                  <a:pt x="60249" y="993966"/>
                </a:cubicBezTo>
                <a:cubicBezTo>
                  <a:pt x="61153" y="991272"/>
                  <a:pt x="57539" y="986782"/>
                  <a:pt x="53925" y="987680"/>
                </a:cubicBezTo>
                <a:cubicBezTo>
                  <a:pt x="53022" y="987680"/>
                  <a:pt x="52119" y="987680"/>
                  <a:pt x="51215" y="987680"/>
                </a:cubicBezTo>
                <a:close/>
                <a:moveTo>
                  <a:pt x="60120" y="938217"/>
                </a:moveTo>
                <a:cubicBezTo>
                  <a:pt x="59167" y="942783"/>
                  <a:pt x="58214" y="947351"/>
                  <a:pt x="57261" y="950091"/>
                </a:cubicBezTo>
                <a:cubicBezTo>
                  <a:pt x="57261" y="950091"/>
                  <a:pt x="58214" y="950091"/>
                  <a:pt x="58214" y="950091"/>
                </a:cubicBezTo>
                <a:cubicBezTo>
                  <a:pt x="59167" y="948264"/>
                  <a:pt x="60120" y="947351"/>
                  <a:pt x="61074" y="945523"/>
                </a:cubicBezTo>
                <a:cubicBezTo>
                  <a:pt x="62979" y="940957"/>
                  <a:pt x="63933" y="937304"/>
                  <a:pt x="60120" y="938217"/>
                </a:cubicBezTo>
                <a:close/>
                <a:moveTo>
                  <a:pt x="69269" y="908395"/>
                </a:moveTo>
                <a:cubicBezTo>
                  <a:pt x="64544" y="924858"/>
                  <a:pt x="71160" y="923944"/>
                  <a:pt x="63598" y="924858"/>
                </a:cubicBezTo>
                <a:cubicBezTo>
                  <a:pt x="61708" y="931260"/>
                  <a:pt x="62654" y="934004"/>
                  <a:pt x="64544" y="936748"/>
                </a:cubicBezTo>
                <a:cubicBezTo>
                  <a:pt x="66434" y="928516"/>
                  <a:pt x="67379" y="920286"/>
                  <a:pt x="70214" y="912053"/>
                </a:cubicBezTo>
                <a:cubicBezTo>
                  <a:pt x="70214" y="911139"/>
                  <a:pt x="69269" y="909310"/>
                  <a:pt x="69269" y="908395"/>
                </a:cubicBezTo>
                <a:close/>
                <a:moveTo>
                  <a:pt x="71716" y="905059"/>
                </a:moveTo>
                <a:cubicBezTo>
                  <a:pt x="71716" y="906727"/>
                  <a:pt x="71716" y="907562"/>
                  <a:pt x="71160" y="908395"/>
                </a:cubicBezTo>
                <a:cubicBezTo>
                  <a:pt x="71160" y="908395"/>
                  <a:pt x="71160" y="908395"/>
                  <a:pt x="71716" y="908395"/>
                </a:cubicBezTo>
                <a:cubicBezTo>
                  <a:pt x="71716" y="906727"/>
                  <a:pt x="71716" y="905894"/>
                  <a:pt x="71716" y="905059"/>
                </a:cubicBezTo>
                <a:close/>
                <a:moveTo>
                  <a:pt x="2237630" y="903949"/>
                </a:moveTo>
                <a:cubicBezTo>
                  <a:pt x="2238519" y="904839"/>
                  <a:pt x="2240298" y="904839"/>
                  <a:pt x="2241187" y="905728"/>
                </a:cubicBezTo>
                <a:cubicBezTo>
                  <a:pt x="2242077" y="905728"/>
                  <a:pt x="2241187" y="907507"/>
                  <a:pt x="2241187" y="907507"/>
                </a:cubicBezTo>
                <a:cubicBezTo>
                  <a:pt x="2237630" y="908397"/>
                  <a:pt x="2237630" y="905728"/>
                  <a:pt x="2237630" y="903949"/>
                </a:cubicBezTo>
                <a:close/>
                <a:moveTo>
                  <a:pt x="2230402" y="896723"/>
                </a:moveTo>
                <a:cubicBezTo>
                  <a:pt x="2234109" y="896723"/>
                  <a:pt x="2235962" y="898471"/>
                  <a:pt x="2235962" y="902837"/>
                </a:cubicBezTo>
                <a:cubicBezTo>
                  <a:pt x="2234109" y="902837"/>
                  <a:pt x="2232255" y="902837"/>
                  <a:pt x="2230402" y="902837"/>
                </a:cubicBezTo>
                <a:cubicBezTo>
                  <a:pt x="2230402" y="900217"/>
                  <a:pt x="2230402" y="898471"/>
                  <a:pt x="2230402" y="896723"/>
                </a:cubicBezTo>
                <a:close/>
                <a:moveTo>
                  <a:pt x="62992" y="895052"/>
                </a:moveTo>
                <a:cubicBezTo>
                  <a:pt x="59399" y="901339"/>
                  <a:pt x="56705" y="908523"/>
                  <a:pt x="57603" y="916605"/>
                </a:cubicBezTo>
                <a:cubicBezTo>
                  <a:pt x="63890" y="918401"/>
                  <a:pt x="63890" y="918401"/>
                  <a:pt x="63890" y="918401"/>
                </a:cubicBezTo>
                <a:cubicBezTo>
                  <a:pt x="65686" y="913912"/>
                  <a:pt x="62094" y="905828"/>
                  <a:pt x="67482" y="904931"/>
                </a:cubicBezTo>
                <a:cubicBezTo>
                  <a:pt x="68380" y="895052"/>
                  <a:pt x="63890" y="906727"/>
                  <a:pt x="62094" y="906727"/>
                </a:cubicBezTo>
                <a:cubicBezTo>
                  <a:pt x="61195" y="903135"/>
                  <a:pt x="63890" y="900441"/>
                  <a:pt x="65686" y="897747"/>
                </a:cubicBezTo>
                <a:cubicBezTo>
                  <a:pt x="64788" y="896848"/>
                  <a:pt x="63890" y="895951"/>
                  <a:pt x="62992" y="895052"/>
                </a:cubicBezTo>
                <a:close/>
                <a:moveTo>
                  <a:pt x="2227940" y="890978"/>
                </a:moveTo>
                <a:cubicBezTo>
                  <a:pt x="2228894" y="890978"/>
                  <a:pt x="2228894" y="893758"/>
                  <a:pt x="2229846" y="895611"/>
                </a:cubicBezTo>
                <a:cubicBezTo>
                  <a:pt x="2227940" y="895611"/>
                  <a:pt x="2225081" y="895611"/>
                  <a:pt x="2223175" y="895611"/>
                </a:cubicBezTo>
                <a:cubicBezTo>
                  <a:pt x="2224128" y="892831"/>
                  <a:pt x="2224128" y="890052"/>
                  <a:pt x="2227940" y="890978"/>
                </a:cubicBezTo>
                <a:close/>
                <a:moveTo>
                  <a:pt x="69214" y="857805"/>
                </a:moveTo>
                <a:cubicBezTo>
                  <a:pt x="65600" y="865887"/>
                  <a:pt x="70117" y="864989"/>
                  <a:pt x="69214" y="869480"/>
                </a:cubicBezTo>
                <a:cubicBezTo>
                  <a:pt x="71020" y="869480"/>
                  <a:pt x="71924" y="864091"/>
                  <a:pt x="72827" y="860499"/>
                </a:cubicBezTo>
                <a:cubicBezTo>
                  <a:pt x="71020" y="860499"/>
                  <a:pt x="70117" y="859602"/>
                  <a:pt x="69214" y="857805"/>
                </a:cubicBezTo>
                <a:close/>
                <a:moveTo>
                  <a:pt x="2205052" y="855226"/>
                </a:moveTo>
                <a:cubicBezTo>
                  <a:pt x="2205830" y="855107"/>
                  <a:pt x="2206720" y="855822"/>
                  <a:pt x="2207609" y="857728"/>
                </a:cubicBezTo>
                <a:cubicBezTo>
                  <a:pt x="2207609" y="857728"/>
                  <a:pt x="2205830" y="859634"/>
                  <a:pt x="2205830" y="860587"/>
                </a:cubicBezTo>
                <a:cubicBezTo>
                  <a:pt x="2204941" y="859634"/>
                  <a:pt x="2204051" y="858681"/>
                  <a:pt x="2203162" y="857728"/>
                </a:cubicBezTo>
                <a:cubicBezTo>
                  <a:pt x="2203606" y="856299"/>
                  <a:pt x="2204274" y="855346"/>
                  <a:pt x="2205052" y="855226"/>
                </a:cubicBezTo>
                <a:close/>
                <a:moveTo>
                  <a:pt x="2215948" y="850381"/>
                </a:moveTo>
                <a:cubicBezTo>
                  <a:pt x="2218728" y="849468"/>
                  <a:pt x="2222434" y="859514"/>
                  <a:pt x="2225214" y="868648"/>
                </a:cubicBezTo>
                <a:cubicBezTo>
                  <a:pt x="2228920" y="877781"/>
                  <a:pt x="2229846" y="887828"/>
                  <a:pt x="2228920" y="886002"/>
                </a:cubicBezTo>
                <a:cubicBezTo>
                  <a:pt x="2224287" y="869562"/>
                  <a:pt x="2219654" y="859514"/>
                  <a:pt x="2215948" y="850381"/>
                </a:cubicBezTo>
                <a:close/>
                <a:moveTo>
                  <a:pt x="90350" y="842239"/>
                </a:moveTo>
                <a:cubicBezTo>
                  <a:pt x="85792" y="845884"/>
                  <a:pt x="82145" y="850439"/>
                  <a:pt x="81233" y="855906"/>
                </a:cubicBezTo>
                <a:cubicBezTo>
                  <a:pt x="80321" y="859550"/>
                  <a:pt x="77586" y="860462"/>
                  <a:pt x="74851" y="860462"/>
                </a:cubicBezTo>
                <a:cubicBezTo>
                  <a:pt x="74851" y="863195"/>
                  <a:pt x="73939" y="865017"/>
                  <a:pt x="73939" y="868661"/>
                </a:cubicBezTo>
                <a:cubicBezTo>
                  <a:pt x="75762" y="868661"/>
                  <a:pt x="75762" y="871394"/>
                  <a:pt x="76674" y="872305"/>
                </a:cubicBezTo>
                <a:cubicBezTo>
                  <a:pt x="80321" y="859550"/>
                  <a:pt x="86703" y="864105"/>
                  <a:pt x="78497" y="869572"/>
                </a:cubicBezTo>
                <a:cubicBezTo>
                  <a:pt x="78497" y="871394"/>
                  <a:pt x="77586" y="873217"/>
                  <a:pt x="77586" y="875039"/>
                </a:cubicBezTo>
                <a:cubicBezTo>
                  <a:pt x="82145" y="875039"/>
                  <a:pt x="86703" y="875039"/>
                  <a:pt x="91262" y="874128"/>
                </a:cubicBezTo>
                <a:cubicBezTo>
                  <a:pt x="93085" y="874128"/>
                  <a:pt x="94909" y="870484"/>
                  <a:pt x="94909" y="868661"/>
                </a:cubicBezTo>
                <a:cubicBezTo>
                  <a:pt x="93997" y="865017"/>
                  <a:pt x="90350" y="860462"/>
                  <a:pt x="90350" y="856817"/>
                </a:cubicBezTo>
                <a:cubicBezTo>
                  <a:pt x="91262" y="853172"/>
                  <a:pt x="96732" y="850439"/>
                  <a:pt x="94909" y="844972"/>
                </a:cubicBezTo>
                <a:cubicBezTo>
                  <a:pt x="94909" y="844061"/>
                  <a:pt x="93997" y="843150"/>
                  <a:pt x="93085" y="842239"/>
                </a:cubicBezTo>
                <a:cubicBezTo>
                  <a:pt x="93085" y="842239"/>
                  <a:pt x="91262" y="842239"/>
                  <a:pt x="90350" y="842239"/>
                </a:cubicBezTo>
                <a:close/>
                <a:moveTo>
                  <a:pt x="2174253" y="811108"/>
                </a:moveTo>
                <a:cubicBezTo>
                  <a:pt x="2174253" y="812221"/>
                  <a:pt x="2174253" y="812221"/>
                  <a:pt x="2174253" y="812221"/>
                </a:cubicBezTo>
                <a:lnTo>
                  <a:pt x="2173354" y="813120"/>
                </a:lnTo>
                <a:lnTo>
                  <a:pt x="2173141" y="813078"/>
                </a:lnTo>
                <a:lnTo>
                  <a:pt x="2173141" y="812221"/>
                </a:lnTo>
                <a:cubicBezTo>
                  <a:pt x="2174253" y="811108"/>
                  <a:pt x="2174253" y="811108"/>
                  <a:pt x="2174253" y="811108"/>
                </a:cubicBezTo>
                <a:close/>
                <a:moveTo>
                  <a:pt x="2178701" y="807551"/>
                </a:moveTo>
                <a:cubicBezTo>
                  <a:pt x="2178701" y="807551"/>
                  <a:pt x="2178701" y="809330"/>
                  <a:pt x="2178701" y="809330"/>
                </a:cubicBezTo>
                <a:cubicBezTo>
                  <a:pt x="2177811" y="810219"/>
                  <a:pt x="2176032" y="811108"/>
                  <a:pt x="2174253" y="811108"/>
                </a:cubicBezTo>
                <a:cubicBezTo>
                  <a:pt x="2175143" y="809330"/>
                  <a:pt x="2175143" y="806662"/>
                  <a:pt x="2178701" y="807551"/>
                </a:cubicBezTo>
                <a:close/>
                <a:moveTo>
                  <a:pt x="109974" y="791130"/>
                </a:moveTo>
                <a:cubicBezTo>
                  <a:pt x="111111" y="790788"/>
                  <a:pt x="112248" y="790788"/>
                  <a:pt x="113612" y="792153"/>
                </a:cubicBezTo>
                <a:cubicBezTo>
                  <a:pt x="109974" y="799431"/>
                  <a:pt x="112703" y="802160"/>
                  <a:pt x="112703" y="806708"/>
                </a:cubicBezTo>
                <a:cubicBezTo>
                  <a:pt x="110883" y="805798"/>
                  <a:pt x="104515" y="819444"/>
                  <a:pt x="106335" y="810347"/>
                </a:cubicBezTo>
                <a:cubicBezTo>
                  <a:pt x="114522" y="801250"/>
                  <a:pt x="105425" y="798521"/>
                  <a:pt x="106335" y="792153"/>
                </a:cubicBezTo>
                <a:cubicBezTo>
                  <a:pt x="107699" y="792153"/>
                  <a:pt x="108837" y="791471"/>
                  <a:pt x="109974" y="791130"/>
                </a:cubicBezTo>
                <a:close/>
                <a:moveTo>
                  <a:pt x="122861" y="768471"/>
                </a:moveTo>
                <a:cubicBezTo>
                  <a:pt x="121042" y="774901"/>
                  <a:pt x="120132" y="777656"/>
                  <a:pt x="118313" y="787760"/>
                </a:cubicBezTo>
                <a:cubicBezTo>
                  <a:pt x="116494" y="786841"/>
                  <a:pt x="112855" y="786841"/>
                  <a:pt x="113764" y="783166"/>
                </a:cubicBezTo>
                <a:cubicBezTo>
                  <a:pt x="121952" y="785922"/>
                  <a:pt x="113764" y="766634"/>
                  <a:pt x="122861" y="768471"/>
                </a:cubicBezTo>
                <a:close/>
                <a:moveTo>
                  <a:pt x="111840" y="752092"/>
                </a:moveTo>
                <a:cubicBezTo>
                  <a:pt x="112872" y="750976"/>
                  <a:pt x="113862" y="750808"/>
                  <a:pt x="114522" y="752388"/>
                </a:cubicBezTo>
                <a:cubicBezTo>
                  <a:pt x="109241" y="765939"/>
                  <a:pt x="109241" y="765939"/>
                  <a:pt x="109241" y="765939"/>
                </a:cubicBezTo>
                <a:cubicBezTo>
                  <a:pt x="105280" y="767295"/>
                  <a:pt x="108745" y="755437"/>
                  <a:pt x="111840" y="752092"/>
                </a:cubicBezTo>
                <a:close/>
                <a:moveTo>
                  <a:pt x="151770" y="736612"/>
                </a:moveTo>
                <a:cubicBezTo>
                  <a:pt x="149101" y="741179"/>
                  <a:pt x="145543" y="745745"/>
                  <a:pt x="142875" y="749398"/>
                </a:cubicBezTo>
                <a:cubicBezTo>
                  <a:pt x="144654" y="748485"/>
                  <a:pt x="146433" y="748485"/>
                  <a:pt x="148212" y="749398"/>
                </a:cubicBezTo>
                <a:cubicBezTo>
                  <a:pt x="149101" y="746658"/>
                  <a:pt x="149991" y="743918"/>
                  <a:pt x="150880" y="742092"/>
                </a:cubicBezTo>
                <a:cubicBezTo>
                  <a:pt x="151770" y="740266"/>
                  <a:pt x="151770" y="738439"/>
                  <a:pt x="151770" y="736612"/>
                </a:cubicBezTo>
                <a:close/>
                <a:moveTo>
                  <a:pt x="114718" y="726957"/>
                </a:moveTo>
                <a:cubicBezTo>
                  <a:pt x="107393" y="736055"/>
                  <a:pt x="115634" y="734235"/>
                  <a:pt x="111056" y="741513"/>
                </a:cubicBezTo>
                <a:cubicBezTo>
                  <a:pt x="111971" y="726048"/>
                  <a:pt x="100984" y="746061"/>
                  <a:pt x="100068" y="736055"/>
                </a:cubicBezTo>
                <a:cubicBezTo>
                  <a:pt x="104646" y="737874"/>
                  <a:pt x="109225" y="727867"/>
                  <a:pt x="114718" y="726957"/>
                </a:cubicBezTo>
                <a:close/>
                <a:moveTo>
                  <a:pt x="150921" y="713265"/>
                </a:moveTo>
                <a:cubicBezTo>
                  <a:pt x="151828" y="714167"/>
                  <a:pt x="154549" y="715070"/>
                  <a:pt x="153642" y="717775"/>
                </a:cubicBezTo>
                <a:cubicBezTo>
                  <a:pt x="143665" y="734012"/>
                  <a:pt x="130059" y="736719"/>
                  <a:pt x="126431" y="761074"/>
                </a:cubicBezTo>
                <a:cubicBezTo>
                  <a:pt x="124617" y="759270"/>
                  <a:pt x="122803" y="759270"/>
                  <a:pt x="120082" y="761074"/>
                </a:cubicBezTo>
                <a:cubicBezTo>
                  <a:pt x="128245" y="746642"/>
                  <a:pt x="130059" y="734012"/>
                  <a:pt x="139130" y="723187"/>
                </a:cubicBezTo>
                <a:cubicBezTo>
                  <a:pt x="138223" y="727699"/>
                  <a:pt x="147293" y="721383"/>
                  <a:pt x="150921" y="713265"/>
                </a:cubicBezTo>
                <a:close/>
                <a:moveTo>
                  <a:pt x="209189" y="693806"/>
                </a:moveTo>
                <a:cubicBezTo>
                  <a:pt x="203789" y="699365"/>
                  <a:pt x="199289" y="706777"/>
                  <a:pt x="195688" y="714190"/>
                </a:cubicBezTo>
                <a:cubicBezTo>
                  <a:pt x="201089" y="716043"/>
                  <a:pt x="204689" y="713264"/>
                  <a:pt x="211890" y="705851"/>
                </a:cubicBezTo>
                <a:cubicBezTo>
                  <a:pt x="214590" y="702145"/>
                  <a:pt x="214590" y="697512"/>
                  <a:pt x="210090" y="693806"/>
                </a:cubicBezTo>
                <a:cubicBezTo>
                  <a:pt x="210090" y="693806"/>
                  <a:pt x="209189" y="693806"/>
                  <a:pt x="209189" y="693806"/>
                </a:cubicBezTo>
                <a:close/>
                <a:moveTo>
                  <a:pt x="283526" y="629318"/>
                </a:moveTo>
                <a:cubicBezTo>
                  <a:pt x="280932" y="632236"/>
                  <a:pt x="278337" y="634182"/>
                  <a:pt x="275743" y="637101"/>
                </a:cubicBezTo>
                <a:cubicBezTo>
                  <a:pt x="280067" y="637101"/>
                  <a:pt x="283526" y="636128"/>
                  <a:pt x="283526" y="629318"/>
                </a:cubicBezTo>
                <a:close/>
                <a:moveTo>
                  <a:pt x="1942429" y="615977"/>
                </a:moveTo>
                <a:cubicBezTo>
                  <a:pt x="1943541" y="615977"/>
                  <a:pt x="1943541" y="615977"/>
                  <a:pt x="1943541" y="615977"/>
                </a:cubicBezTo>
                <a:lnTo>
                  <a:pt x="1943541" y="617056"/>
                </a:lnTo>
                <a:lnTo>
                  <a:pt x="1943496" y="616926"/>
                </a:lnTo>
                <a:lnTo>
                  <a:pt x="1943364" y="616912"/>
                </a:lnTo>
                <a:close/>
                <a:moveTo>
                  <a:pt x="205695" y="614865"/>
                </a:moveTo>
                <a:cubicBezTo>
                  <a:pt x="205695" y="620308"/>
                  <a:pt x="192050" y="649333"/>
                  <a:pt x="185682" y="644798"/>
                </a:cubicBezTo>
                <a:cubicBezTo>
                  <a:pt x="197508" y="633913"/>
                  <a:pt x="193869" y="626657"/>
                  <a:pt x="205695" y="614865"/>
                </a:cubicBezTo>
                <a:close/>
                <a:moveTo>
                  <a:pt x="1943541" y="609307"/>
                </a:moveTo>
                <a:cubicBezTo>
                  <a:pt x="1946043" y="609307"/>
                  <a:pt x="1948545" y="610259"/>
                  <a:pt x="1947711" y="614071"/>
                </a:cubicBezTo>
                <a:cubicBezTo>
                  <a:pt x="1947711" y="615024"/>
                  <a:pt x="1945209" y="615024"/>
                  <a:pt x="1943541" y="615977"/>
                </a:cubicBezTo>
                <a:close/>
                <a:moveTo>
                  <a:pt x="1942429" y="608751"/>
                </a:moveTo>
                <a:cubicBezTo>
                  <a:pt x="1942429" y="608751"/>
                  <a:pt x="1943541" y="608751"/>
                  <a:pt x="1943541" y="608751"/>
                </a:cubicBezTo>
                <a:lnTo>
                  <a:pt x="1943541" y="609307"/>
                </a:lnTo>
                <a:cubicBezTo>
                  <a:pt x="1943541" y="609307"/>
                  <a:pt x="1943541" y="609307"/>
                  <a:pt x="1942429" y="609307"/>
                </a:cubicBezTo>
                <a:cubicBezTo>
                  <a:pt x="1942429" y="609307"/>
                  <a:pt x="1942429" y="608751"/>
                  <a:pt x="1942429" y="608751"/>
                </a:cubicBezTo>
                <a:close/>
                <a:moveTo>
                  <a:pt x="1940576" y="604118"/>
                </a:moveTo>
                <a:cubicBezTo>
                  <a:pt x="1941502" y="605045"/>
                  <a:pt x="1941502" y="606898"/>
                  <a:pt x="1942429" y="608751"/>
                </a:cubicBezTo>
                <a:cubicBezTo>
                  <a:pt x="1940576" y="608751"/>
                  <a:pt x="1938723" y="607824"/>
                  <a:pt x="1937796" y="606898"/>
                </a:cubicBezTo>
                <a:cubicBezTo>
                  <a:pt x="1936870" y="605045"/>
                  <a:pt x="1937796" y="603192"/>
                  <a:pt x="1940576" y="604118"/>
                </a:cubicBezTo>
                <a:close/>
                <a:moveTo>
                  <a:pt x="229297" y="510351"/>
                </a:moveTo>
                <a:cubicBezTo>
                  <a:pt x="232936" y="511278"/>
                  <a:pt x="228388" y="515910"/>
                  <a:pt x="232936" y="516837"/>
                </a:cubicBezTo>
                <a:cubicBezTo>
                  <a:pt x="228388" y="524249"/>
                  <a:pt x="222929" y="520543"/>
                  <a:pt x="223839" y="516837"/>
                </a:cubicBezTo>
                <a:cubicBezTo>
                  <a:pt x="229297" y="510351"/>
                  <a:pt x="229297" y="510351"/>
                  <a:pt x="229297" y="510351"/>
                </a:cubicBezTo>
                <a:close/>
                <a:moveTo>
                  <a:pt x="343011" y="478104"/>
                </a:moveTo>
                <a:cubicBezTo>
                  <a:pt x="340231" y="481732"/>
                  <a:pt x="336525" y="486268"/>
                  <a:pt x="332818" y="489896"/>
                </a:cubicBezTo>
                <a:cubicBezTo>
                  <a:pt x="331892" y="490803"/>
                  <a:pt x="330965" y="492617"/>
                  <a:pt x="329112" y="493524"/>
                </a:cubicBezTo>
                <a:cubicBezTo>
                  <a:pt x="330039" y="494431"/>
                  <a:pt x="330039" y="494431"/>
                  <a:pt x="330039" y="495338"/>
                </a:cubicBezTo>
                <a:cubicBezTo>
                  <a:pt x="336525" y="493524"/>
                  <a:pt x="339304" y="485361"/>
                  <a:pt x="343011" y="478104"/>
                </a:cubicBezTo>
                <a:close/>
                <a:moveTo>
                  <a:pt x="433489" y="456978"/>
                </a:moveTo>
                <a:cubicBezTo>
                  <a:pt x="433489" y="457813"/>
                  <a:pt x="432516" y="457813"/>
                  <a:pt x="432516" y="458646"/>
                </a:cubicBezTo>
                <a:cubicBezTo>
                  <a:pt x="433489" y="458646"/>
                  <a:pt x="435435" y="457813"/>
                  <a:pt x="436408" y="457813"/>
                </a:cubicBezTo>
                <a:cubicBezTo>
                  <a:pt x="436408" y="456978"/>
                  <a:pt x="435435" y="456978"/>
                  <a:pt x="433489" y="456978"/>
                </a:cubicBezTo>
                <a:close/>
                <a:moveTo>
                  <a:pt x="410492" y="455689"/>
                </a:moveTo>
                <a:lnTo>
                  <a:pt x="409197" y="463092"/>
                </a:lnTo>
                <a:cubicBezTo>
                  <a:pt x="410989" y="460389"/>
                  <a:pt x="411884" y="457686"/>
                  <a:pt x="410093" y="455884"/>
                </a:cubicBezTo>
                <a:close/>
                <a:moveTo>
                  <a:pt x="420841" y="437864"/>
                </a:moveTo>
                <a:cubicBezTo>
                  <a:pt x="417258" y="442369"/>
                  <a:pt x="419050" y="445973"/>
                  <a:pt x="419050" y="450478"/>
                </a:cubicBezTo>
                <a:cubicBezTo>
                  <a:pt x="416811" y="453181"/>
                  <a:pt x="415467" y="453632"/>
                  <a:pt x="414236" y="453857"/>
                </a:cubicBezTo>
                <a:lnTo>
                  <a:pt x="410492" y="455689"/>
                </a:lnTo>
                <a:lnTo>
                  <a:pt x="411325" y="450928"/>
                </a:lnTo>
                <a:cubicBezTo>
                  <a:pt x="413676" y="447099"/>
                  <a:pt x="416363" y="443270"/>
                  <a:pt x="415467" y="438765"/>
                </a:cubicBezTo>
                <a:cubicBezTo>
                  <a:pt x="416363" y="440567"/>
                  <a:pt x="419050" y="436963"/>
                  <a:pt x="420841" y="437864"/>
                </a:cubicBezTo>
                <a:close/>
                <a:moveTo>
                  <a:pt x="294366" y="421346"/>
                </a:moveTo>
                <a:cubicBezTo>
                  <a:pt x="290753" y="423166"/>
                  <a:pt x="288043" y="425895"/>
                  <a:pt x="283526" y="431353"/>
                </a:cubicBezTo>
                <a:cubicBezTo>
                  <a:pt x="285332" y="438631"/>
                  <a:pt x="294366" y="418617"/>
                  <a:pt x="295270" y="426805"/>
                </a:cubicBezTo>
                <a:cubicBezTo>
                  <a:pt x="297980" y="424075"/>
                  <a:pt x="295270" y="423166"/>
                  <a:pt x="294366" y="421346"/>
                </a:cubicBezTo>
                <a:close/>
                <a:moveTo>
                  <a:pt x="469763" y="400832"/>
                </a:moveTo>
                <a:cubicBezTo>
                  <a:pt x="461621" y="413551"/>
                  <a:pt x="435383" y="432629"/>
                  <a:pt x="424525" y="438080"/>
                </a:cubicBezTo>
                <a:cubicBezTo>
                  <a:pt x="429954" y="432629"/>
                  <a:pt x="439002" y="426270"/>
                  <a:pt x="436287" y="423544"/>
                </a:cubicBezTo>
                <a:cubicBezTo>
                  <a:pt x="432668" y="425362"/>
                  <a:pt x="426335" y="435355"/>
                  <a:pt x="423621" y="432629"/>
                </a:cubicBezTo>
                <a:cubicBezTo>
                  <a:pt x="432668" y="416277"/>
                  <a:pt x="454383" y="412643"/>
                  <a:pt x="469763" y="400832"/>
                </a:cubicBezTo>
                <a:close/>
                <a:moveTo>
                  <a:pt x="1686641" y="392885"/>
                </a:moveTo>
                <a:cubicBezTo>
                  <a:pt x="1691915" y="393189"/>
                  <a:pt x="1701366" y="398053"/>
                  <a:pt x="1698666" y="400833"/>
                </a:cubicBezTo>
                <a:cubicBezTo>
                  <a:pt x="1692365" y="397127"/>
                  <a:pt x="1689665" y="399906"/>
                  <a:pt x="1683364" y="394347"/>
                </a:cubicBezTo>
                <a:cubicBezTo>
                  <a:pt x="1683589" y="393189"/>
                  <a:pt x="1684883" y="392783"/>
                  <a:pt x="1686641" y="392885"/>
                </a:cubicBezTo>
                <a:close/>
                <a:moveTo>
                  <a:pt x="338965" y="390826"/>
                </a:moveTo>
                <a:cubicBezTo>
                  <a:pt x="345234" y="396215"/>
                  <a:pt x="333591" y="406991"/>
                  <a:pt x="332695" y="414176"/>
                </a:cubicBezTo>
                <a:cubicBezTo>
                  <a:pt x="329112" y="408787"/>
                  <a:pt x="330903" y="400705"/>
                  <a:pt x="338965" y="390826"/>
                </a:cubicBezTo>
                <a:close/>
                <a:moveTo>
                  <a:pt x="414430" y="386067"/>
                </a:moveTo>
                <a:cubicBezTo>
                  <a:pt x="411130" y="387380"/>
                  <a:pt x="408819" y="392631"/>
                  <a:pt x="407499" y="395341"/>
                </a:cubicBezTo>
                <a:cubicBezTo>
                  <a:pt x="410139" y="398051"/>
                  <a:pt x="417181" y="388114"/>
                  <a:pt x="418062" y="386307"/>
                </a:cubicBezTo>
                <a:cubicBezTo>
                  <a:pt x="416741" y="385630"/>
                  <a:pt x="415531" y="385630"/>
                  <a:pt x="414430" y="386067"/>
                </a:cubicBezTo>
                <a:close/>
                <a:moveTo>
                  <a:pt x="507693" y="360831"/>
                </a:moveTo>
                <a:cubicBezTo>
                  <a:pt x="509512" y="360491"/>
                  <a:pt x="511104" y="360491"/>
                  <a:pt x="512014" y="361850"/>
                </a:cubicBezTo>
                <a:cubicBezTo>
                  <a:pt x="500188" y="375440"/>
                  <a:pt x="485633" y="398995"/>
                  <a:pt x="470168" y="400807"/>
                </a:cubicBezTo>
                <a:cubicBezTo>
                  <a:pt x="471077" y="399901"/>
                  <a:pt x="473806" y="398089"/>
                  <a:pt x="472897" y="396277"/>
                </a:cubicBezTo>
                <a:cubicBezTo>
                  <a:pt x="466529" y="401713"/>
                  <a:pt x="462890" y="398995"/>
                  <a:pt x="455612" y="408054"/>
                </a:cubicBezTo>
                <a:cubicBezTo>
                  <a:pt x="451974" y="406243"/>
                  <a:pt x="456522" y="401713"/>
                  <a:pt x="460161" y="398089"/>
                </a:cubicBezTo>
                <a:cubicBezTo>
                  <a:pt x="470168" y="393559"/>
                  <a:pt x="505646" y="370004"/>
                  <a:pt x="502007" y="361850"/>
                </a:cubicBezTo>
                <a:cubicBezTo>
                  <a:pt x="503827" y="361850"/>
                  <a:pt x="505874" y="361171"/>
                  <a:pt x="507693" y="360831"/>
                </a:cubicBezTo>
                <a:close/>
                <a:moveTo>
                  <a:pt x="1365371" y="355243"/>
                </a:moveTo>
                <a:cubicBezTo>
                  <a:pt x="1367182" y="356138"/>
                  <a:pt x="1369899" y="357930"/>
                  <a:pt x="1373522" y="357930"/>
                </a:cubicBezTo>
                <a:cubicBezTo>
                  <a:pt x="1375333" y="357034"/>
                  <a:pt x="1378955" y="357930"/>
                  <a:pt x="1379861" y="358825"/>
                </a:cubicBezTo>
                <a:cubicBezTo>
                  <a:pt x="1388012" y="368678"/>
                  <a:pt x="1399785" y="360617"/>
                  <a:pt x="1408841" y="366887"/>
                </a:cubicBezTo>
                <a:cubicBezTo>
                  <a:pt x="1415181" y="371365"/>
                  <a:pt x="1417898" y="368678"/>
                  <a:pt x="1421520" y="365095"/>
                </a:cubicBezTo>
                <a:cubicBezTo>
                  <a:pt x="1409747" y="361513"/>
                  <a:pt x="1398879" y="358825"/>
                  <a:pt x="1388012" y="357034"/>
                </a:cubicBezTo>
                <a:cubicBezTo>
                  <a:pt x="1379861" y="356138"/>
                  <a:pt x="1372616" y="355243"/>
                  <a:pt x="1365371" y="355243"/>
                </a:cubicBezTo>
                <a:close/>
                <a:moveTo>
                  <a:pt x="986225" y="353576"/>
                </a:moveTo>
                <a:cubicBezTo>
                  <a:pt x="986225" y="354410"/>
                  <a:pt x="986225" y="355244"/>
                  <a:pt x="986225" y="355244"/>
                </a:cubicBezTo>
                <a:cubicBezTo>
                  <a:pt x="988170" y="355244"/>
                  <a:pt x="989144" y="355244"/>
                  <a:pt x="990116" y="354410"/>
                </a:cubicBezTo>
                <a:cubicBezTo>
                  <a:pt x="988170" y="354410"/>
                  <a:pt x="987198" y="354410"/>
                  <a:pt x="986225" y="353576"/>
                </a:cubicBezTo>
                <a:close/>
                <a:moveTo>
                  <a:pt x="563716" y="352466"/>
                </a:moveTo>
                <a:cubicBezTo>
                  <a:pt x="556438" y="357908"/>
                  <a:pt x="550070" y="364257"/>
                  <a:pt x="544612" y="369700"/>
                </a:cubicBezTo>
                <a:cubicBezTo>
                  <a:pt x="543702" y="366072"/>
                  <a:pt x="558258" y="353373"/>
                  <a:pt x="563716" y="352466"/>
                </a:cubicBezTo>
                <a:close/>
                <a:moveTo>
                  <a:pt x="1314293" y="346348"/>
                </a:moveTo>
                <a:cubicBezTo>
                  <a:pt x="1309755" y="346348"/>
                  <a:pt x="1305217" y="347261"/>
                  <a:pt x="1299771" y="347261"/>
                </a:cubicBezTo>
                <a:cubicBezTo>
                  <a:pt x="1301586" y="350915"/>
                  <a:pt x="1305217" y="353655"/>
                  <a:pt x="1308847" y="355481"/>
                </a:cubicBezTo>
                <a:cubicBezTo>
                  <a:pt x="1314293" y="359134"/>
                  <a:pt x="1317924" y="357308"/>
                  <a:pt x="1319739" y="350915"/>
                </a:cubicBezTo>
                <a:cubicBezTo>
                  <a:pt x="1322462" y="351828"/>
                  <a:pt x="1324277" y="351828"/>
                  <a:pt x="1326092" y="352741"/>
                </a:cubicBezTo>
                <a:cubicBezTo>
                  <a:pt x="1335169" y="358221"/>
                  <a:pt x="1338800" y="358221"/>
                  <a:pt x="1343338" y="351828"/>
                </a:cubicBezTo>
                <a:cubicBezTo>
                  <a:pt x="1343338" y="350915"/>
                  <a:pt x="1343338" y="350915"/>
                  <a:pt x="1344245" y="350915"/>
                </a:cubicBezTo>
                <a:cubicBezTo>
                  <a:pt x="1336077" y="348174"/>
                  <a:pt x="1327908" y="347261"/>
                  <a:pt x="1319739" y="346348"/>
                </a:cubicBezTo>
                <a:cubicBezTo>
                  <a:pt x="1319739" y="348174"/>
                  <a:pt x="1319739" y="349088"/>
                  <a:pt x="1319739" y="350001"/>
                </a:cubicBezTo>
                <a:cubicBezTo>
                  <a:pt x="1317016" y="350001"/>
                  <a:pt x="1315201" y="349088"/>
                  <a:pt x="1314293" y="346348"/>
                </a:cubicBezTo>
                <a:close/>
                <a:moveTo>
                  <a:pt x="531710" y="343566"/>
                </a:moveTo>
                <a:cubicBezTo>
                  <a:pt x="535363" y="346235"/>
                  <a:pt x="529884" y="349793"/>
                  <a:pt x="523490" y="354240"/>
                </a:cubicBezTo>
                <a:cubicBezTo>
                  <a:pt x="525317" y="347124"/>
                  <a:pt x="509791" y="361356"/>
                  <a:pt x="516184" y="354240"/>
                </a:cubicBezTo>
                <a:cubicBezTo>
                  <a:pt x="521664" y="350682"/>
                  <a:pt x="524403" y="351572"/>
                  <a:pt x="524403" y="346235"/>
                </a:cubicBezTo>
                <a:cubicBezTo>
                  <a:pt x="522577" y="347124"/>
                  <a:pt x="520750" y="347124"/>
                  <a:pt x="523490" y="345345"/>
                </a:cubicBezTo>
                <a:cubicBezTo>
                  <a:pt x="525317" y="346235"/>
                  <a:pt x="527144" y="346235"/>
                  <a:pt x="529884" y="346235"/>
                </a:cubicBezTo>
                <a:cubicBezTo>
                  <a:pt x="529884" y="345345"/>
                  <a:pt x="528970" y="344456"/>
                  <a:pt x="531710" y="343566"/>
                </a:cubicBezTo>
                <a:close/>
                <a:moveTo>
                  <a:pt x="1279757" y="340651"/>
                </a:moveTo>
                <a:cubicBezTo>
                  <a:pt x="1281577" y="342597"/>
                  <a:pt x="1285215" y="343569"/>
                  <a:pt x="1289764" y="343569"/>
                </a:cubicBezTo>
                <a:cubicBezTo>
                  <a:pt x="1289764" y="343569"/>
                  <a:pt x="1290674" y="343569"/>
                  <a:pt x="1291583" y="343569"/>
                </a:cubicBezTo>
                <a:cubicBezTo>
                  <a:pt x="1293403" y="343569"/>
                  <a:pt x="1297042" y="343569"/>
                  <a:pt x="1299771" y="343569"/>
                </a:cubicBezTo>
                <a:cubicBezTo>
                  <a:pt x="1296587" y="342110"/>
                  <a:pt x="1293403" y="341137"/>
                  <a:pt x="1290105" y="340651"/>
                </a:cubicBezTo>
                <a:cubicBezTo>
                  <a:pt x="1286807" y="340164"/>
                  <a:pt x="1283396" y="340164"/>
                  <a:pt x="1279757" y="340651"/>
                </a:cubicBezTo>
                <a:close/>
                <a:moveTo>
                  <a:pt x="410279" y="311878"/>
                </a:moveTo>
                <a:cubicBezTo>
                  <a:pt x="405732" y="321857"/>
                  <a:pt x="376637" y="337279"/>
                  <a:pt x="376637" y="348166"/>
                </a:cubicBezTo>
                <a:cubicBezTo>
                  <a:pt x="371181" y="352702"/>
                  <a:pt x="368453" y="351794"/>
                  <a:pt x="362998" y="359052"/>
                </a:cubicBezTo>
                <a:cubicBezTo>
                  <a:pt x="364817" y="359959"/>
                  <a:pt x="368453" y="359052"/>
                  <a:pt x="371181" y="359052"/>
                </a:cubicBezTo>
                <a:cubicBezTo>
                  <a:pt x="366635" y="362680"/>
                  <a:pt x="361179" y="366309"/>
                  <a:pt x="356634" y="369938"/>
                </a:cubicBezTo>
                <a:cubicBezTo>
                  <a:pt x="352997" y="374474"/>
                  <a:pt x="348450" y="379010"/>
                  <a:pt x="343904" y="383546"/>
                </a:cubicBezTo>
                <a:cubicBezTo>
                  <a:pt x="334812" y="392617"/>
                  <a:pt x="325720" y="403504"/>
                  <a:pt x="316627" y="414390"/>
                </a:cubicBezTo>
                <a:cubicBezTo>
                  <a:pt x="299352" y="435255"/>
                  <a:pt x="281167" y="456120"/>
                  <a:pt x="262982" y="470635"/>
                </a:cubicBezTo>
                <a:cubicBezTo>
                  <a:pt x="261164" y="488779"/>
                  <a:pt x="236614" y="493315"/>
                  <a:pt x="239342" y="506922"/>
                </a:cubicBezTo>
                <a:cubicBezTo>
                  <a:pt x="236614" y="502386"/>
                  <a:pt x="238433" y="503294"/>
                  <a:pt x="232977" y="502386"/>
                </a:cubicBezTo>
                <a:cubicBezTo>
                  <a:pt x="247525" y="490593"/>
                  <a:pt x="261164" y="467914"/>
                  <a:pt x="260254" y="458842"/>
                </a:cubicBezTo>
                <a:cubicBezTo>
                  <a:pt x="258436" y="459749"/>
                  <a:pt x="249344" y="457027"/>
                  <a:pt x="249344" y="467006"/>
                </a:cubicBezTo>
                <a:cubicBezTo>
                  <a:pt x="243888" y="467914"/>
                  <a:pt x="249344" y="457027"/>
                  <a:pt x="244797" y="463378"/>
                </a:cubicBezTo>
                <a:cubicBezTo>
                  <a:pt x="242979" y="468821"/>
                  <a:pt x="242070" y="474264"/>
                  <a:pt x="241160" y="478800"/>
                </a:cubicBezTo>
                <a:cubicBezTo>
                  <a:pt x="236614" y="484243"/>
                  <a:pt x="232977" y="487872"/>
                  <a:pt x="228431" y="491500"/>
                </a:cubicBezTo>
                <a:cubicBezTo>
                  <a:pt x="229341" y="492408"/>
                  <a:pt x="232068" y="493315"/>
                  <a:pt x="230250" y="496036"/>
                </a:cubicBezTo>
                <a:cubicBezTo>
                  <a:pt x="224794" y="488779"/>
                  <a:pt x="219339" y="506922"/>
                  <a:pt x="216611" y="511458"/>
                </a:cubicBezTo>
                <a:cubicBezTo>
                  <a:pt x="215702" y="504201"/>
                  <a:pt x="226613" y="491500"/>
                  <a:pt x="224794" y="484243"/>
                </a:cubicBezTo>
                <a:cubicBezTo>
                  <a:pt x="230250" y="485150"/>
                  <a:pt x="228431" y="480614"/>
                  <a:pt x="234796" y="473357"/>
                </a:cubicBezTo>
                <a:cubicBezTo>
                  <a:pt x="233886" y="472449"/>
                  <a:pt x="231159" y="471542"/>
                  <a:pt x="232977" y="468821"/>
                </a:cubicBezTo>
                <a:cubicBezTo>
                  <a:pt x="235705" y="467914"/>
                  <a:pt x="238433" y="456120"/>
                  <a:pt x="246616" y="453399"/>
                </a:cubicBezTo>
                <a:cubicBezTo>
                  <a:pt x="243888" y="458842"/>
                  <a:pt x="244797" y="459749"/>
                  <a:pt x="248434" y="457935"/>
                </a:cubicBezTo>
                <a:cubicBezTo>
                  <a:pt x="254799" y="445234"/>
                  <a:pt x="269347" y="435255"/>
                  <a:pt x="274802" y="419833"/>
                </a:cubicBezTo>
                <a:cubicBezTo>
                  <a:pt x="282076" y="423462"/>
                  <a:pt x="286622" y="413483"/>
                  <a:pt x="292987" y="404411"/>
                </a:cubicBezTo>
                <a:cubicBezTo>
                  <a:pt x="294805" y="405318"/>
                  <a:pt x="295715" y="408947"/>
                  <a:pt x="299352" y="406225"/>
                </a:cubicBezTo>
                <a:cubicBezTo>
                  <a:pt x="302989" y="401690"/>
                  <a:pt x="300261" y="398968"/>
                  <a:pt x="301170" y="395339"/>
                </a:cubicBezTo>
                <a:cubicBezTo>
                  <a:pt x="297533" y="398968"/>
                  <a:pt x="286622" y="406225"/>
                  <a:pt x="292078" y="398968"/>
                </a:cubicBezTo>
                <a:cubicBezTo>
                  <a:pt x="294805" y="401690"/>
                  <a:pt x="304807" y="383546"/>
                  <a:pt x="307535" y="385360"/>
                </a:cubicBezTo>
                <a:cubicBezTo>
                  <a:pt x="302989" y="389896"/>
                  <a:pt x="302079" y="393525"/>
                  <a:pt x="304807" y="395339"/>
                </a:cubicBezTo>
                <a:cubicBezTo>
                  <a:pt x="306626" y="387174"/>
                  <a:pt x="311172" y="392617"/>
                  <a:pt x="317536" y="383546"/>
                </a:cubicBezTo>
                <a:cubicBezTo>
                  <a:pt x="321173" y="385360"/>
                  <a:pt x="324810" y="388082"/>
                  <a:pt x="329356" y="386267"/>
                </a:cubicBezTo>
                <a:cubicBezTo>
                  <a:pt x="328447" y="376288"/>
                  <a:pt x="342086" y="377195"/>
                  <a:pt x="349360" y="369938"/>
                </a:cubicBezTo>
                <a:cubicBezTo>
                  <a:pt x="352087" y="361773"/>
                  <a:pt x="354815" y="354516"/>
                  <a:pt x="352087" y="348166"/>
                </a:cubicBezTo>
                <a:cubicBezTo>
                  <a:pt x="360270" y="342723"/>
                  <a:pt x="361179" y="340001"/>
                  <a:pt x="363907" y="339094"/>
                </a:cubicBezTo>
                <a:cubicBezTo>
                  <a:pt x="360270" y="343630"/>
                  <a:pt x="362998" y="346351"/>
                  <a:pt x="362089" y="349980"/>
                </a:cubicBezTo>
                <a:cubicBezTo>
                  <a:pt x="377546" y="340001"/>
                  <a:pt x="381183" y="334558"/>
                  <a:pt x="393912" y="320043"/>
                </a:cubicBezTo>
                <a:cubicBezTo>
                  <a:pt x="399368" y="320950"/>
                  <a:pt x="404823" y="319135"/>
                  <a:pt x="410279" y="311878"/>
                </a:cubicBezTo>
                <a:close/>
                <a:moveTo>
                  <a:pt x="642797" y="266098"/>
                </a:moveTo>
                <a:cubicBezTo>
                  <a:pt x="643700" y="267924"/>
                  <a:pt x="647314" y="265185"/>
                  <a:pt x="648218" y="266098"/>
                </a:cubicBezTo>
                <a:cubicBezTo>
                  <a:pt x="647314" y="268838"/>
                  <a:pt x="639184" y="277971"/>
                  <a:pt x="633763" y="277057"/>
                </a:cubicBezTo>
                <a:cubicBezTo>
                  <a:pt x="638280" y="272491"/>
                  <a:pt x="640087" y="272491"/>
                  <a:pt x="642797" y="266098"/>
                </a:cubicBezTo>
                <a:close/>
                <a:moveTo>
                  <a:pt x="632652" y="236272"/>
                </a:moveTo>
                <a:cubicBezTo>
                  <a:pt x="629028" y="241660"/>
                  <a:pt x="608191" y="247946"/>
                  <a:pt x="612720" y="240762"/>
                </a:cubicBezTo>
                <a:cubicBezTo>
                  <a:pt x="615438" y="245252"/>
                  <a:pt x="626310" y="236272"/>
                  <a:pt x="632652" y="236272"/>
                </a:cubicBezTo>
                <a:close/>
                <a:moveTo>
                  <a:pt x="716789" y="235132"/>
                </a:moveTo>
                <a:cubicBezTo>
                  <a:pt x="718613" y="234826"/>
                  <a:pt x="720118" y="234826"/>
                  <a:pt x="721045" y="235271"/>
                </a:cubicBezTo>
                <a:cubicBezTo>
                  <a:pt x="714559" y="237050"/>
                  <a:pt x="704367" y="242387"/>
                  <a:pt x="698808" y="242387"/>
                </a:cubicBezTo>
                <a:cubicBezTo>
                  <a:pt x="702977" y="239718"/>
                  <a:pt x="711316" y="236049"/>
                  <a:pt x="716789" y="235132"/>
                </a:cubicBezTo>
                <a:close/>
                <a:moveTo>
                  <a:pt x="472662" y="226264"/>
                </a:moveTo>
                <a:cubicBezTo>
                  <a:pt x="473569" y="228082"/>
                  <a:pt x="476289" y="228082"/>
                  <a:pt x="478102" y="228082"/>
                </a:cubicBezTo>
                <a:cubicBezTo>
                  <a:pt x="473569" y="230809"/>
                  <a:pt x="473569" y="233536"/>
                  <a:pt x="475382" y="235354"/>
                </a:cubicBezTo>
                <a:cubicBezTo>
                  <a:pt x="465408" y="243535"/>
                  <a:pt x="460875" y="241717"/>
                  <a:pt x="453621" y="244444"/>
                </a:cubicBezTo>
                <a:cubicBezTo>
                  <a:pt x="447274" y="250807"/>
                  <a:pt x="447274" y="255353"/>
                  <a:pt x="443647" y="260807"/>
                </a:cubicBezTo>
                <a:cubicBezTo>
                  <a:pt x="438208" y="263534"/>
                  <a:pt x="431861" y="268079"/>
                  <a:pt x="424607" y="274442"/>
                </a:cubicBezTo>
                <a:cubicBezTo>
                  <a:pt x="418260" y="280805"/>
                  <a:pt x="411006" y="288078"/>
                  <a:pt x="401939" y="293532"/>
                </a:cubicBezTo>
                <a:cubicBezTo>
                  <a:pt x="412820" y="284441"/>
                  <a:pt x="412820" y="278988"/>
                  <a:pt x="414633" y="271715"/>
                </a:cubicBezTo>
                <a:cubicBezTo>
                  <a:pt x="425514" y="268079"/>
                  <a:pt x="429140" y="261716"/>
                  <a:pt x="438208" y="258989"/>
                </a:cubicBezTo>
                <a:cubicBezTo>
                  <a:pt x="436394" y="257171"/>
                  <a:pt x="438208" y="255353"/>
                  <a:pt x="442741" y="254443"/>
                </a:cubicBezTo>
                <a:cubicBezTo>
                  <a:pt x="440021" y="251717"/>
                  <a:pt x="437300" y="248990"/>
                  <a:pt x="442741" y="245354"/>
                </a:cubicBezTo>
                <a:cubicBezTo>
                  <a:pt x="449994" y="244444"/>
                  <a:pt x="461781" y="237172"/>
                  <a:pt x="469035" y="236263"/>
                </a:cubicBezTo>
                <a:cubicBezTo>
                  <a:pt x="470849" y="233536"/>
                  <a:pt x="470849" y="229900"/>
                  <a:pt x="472662" y="226264"/>
                </a:cubicBezTo>
                <a:close/>
                <a:moveTo>
                  <a:pt x="753291" y="218005"/>
                </a:moveTo>
                <a:cubicBezTo>
                  <a:pt x="755414" y="217734"/>
                  <a:pt x="756952" y="218020"/>
                  <a:pt x="757180" y="219161"/>
                </a:cubicBezTo>
                <a:cubicBezTo>
                  <a:pt x="747151" y="224641"/>
                  <a:pt x="744416" y="222815"/>
                  <a:pt x="738034" y="227381"/>
                </a:cubicBezTo>
                <a:cubicBezTo>
                  <a:pt x="735299" y="224641"/>
                  <a:pt x="746923" y="218819"/>
                  <a:pt x="753291" y="218005"/>
                </a:cubicBezTo>
                <a:close/>
                <a:moveTo>
                  <a:pt x="811662" y="216061"/>
                </a:moveTo>
                <a:cubicBezTo>
                  <a:pt x="806158" y="216970"/>
                  <a:pt x="793316" y="225157"/>
                  <a:pt x="793316" y="219699"/>
                </a:cubicBezTo>
                <a:cubicBezTo>
                  <a:pt x="801571" y="216970"/>
                  <a:pt x="807075" y="215151"/>
                  <a:pt x="811662" y="216061"/>
                </a:cubicBezTo>
                <a:close/>
                <a:moveTo>
                  <a:pt x="1644183" y="212366"/>
                </a:moveTo>
                <a:cubicBezTo>
                  <a:pt x="1647857" y="218787"/>
                  <a:pt x="1675412" y="227960"/>
                  <a:pt x="1677249" y="230712"/>
                </a:cubicBezTo>
                <a:cubicBezTo>
                  <a:pt x="1670820" y="229795"/>
                  <a:pt x="1634998" y="214201"/>
                  <a:pt x="1644183" y="212366"/>
                </a:cubicBezTo>
                <a:close/>
                <a:moveTo>
                  <a:pt x="775223" y="208503"/>
                </a:moveTo>
                <a:cubicBezTo>
                  <a:pt x="776360" y="208619"/>
                  <a:pt x="776133" y="209314"/>
                  <a:pt x="773404" y="210704"/>
                </a:cubicBezTo>
                <a:cubicBezTo>
                  <a:pt x="769765" y="207923"/>
                  <a:pt x="767945" y="215337"/>
                  <a:pt x="761577" y="216263"/>
                </a:cubicBezTo>
                <a:cubicBezTo>
                  <a:pt x="758848" y="214410"/>
                  <a:pt x="764307" y="211630"/>
                  <a:pt x="768855" y="209777"/>
                </a:cubicBezTo>
                <a:cubicBezTo>
                  <a:pt x="771584" y="208850"/>
                  <a:pt x="774086" y="208387"/>
                  <a:pt x="775223" y="208503"/>
                </a:cubicBezTo>
                <a:close/>
                <a:moveTo>
                  <a:pt x="856141" y="199141"/>
                </a:moveTo>
                <a:cubicBezTo>
                  <a:pt x="857600" y="199474"/>
                  <a:pt x="858687" y="200252"/>
                  <a:pt x="858916" y="201586"/>
                </a:cubicBezTo>
                <a:cubicBezTo>
                  <a:pt x="846097" y="205144"/>
                  <a:pt x="846097" y="205144"/>
                  <a:pt x="846097" y="205144"/>
                </a:cubicBezTo>
                <a:cubicBezTo>
                  <a:pt x="844037" y="201142"/>
                  <a:pt x="851763" y="198139"/>
                  <a:pt x="856141" y="199141"/>
                </a:cubicBezTo>
                <a:close/>
                <a:moveTo>
                  <a:pt x="554821" y="178989"/>
                </a:moveTo>
                <a:cubicBezTo>
                  <a:pt x="543850" y="180828"/>
                  <a:pt x="531052" y="193700"/>
                  <a:pt x="537451" y="196458"/>
                </a:cubicBezTo>
                <a:cubicBezTo>
                  <a:pt x="536537" y="194620"/>
                  <a:pt x="530138" y="200136"/>
                  <a:pt x="528309" y="198297"/>
                </a:cubicBezTo>
                <a:cubicBezTo>
                  <a:pt x="532880" y="196458"/>
                  <a:pt x="534709" y="189103"/>
                  <a:pt x="528309" y="191861"/>
                </a:cubicBezTo>
                <a:cubicBezTo>
                  <a:pt x="524653" y="196458"/>
                  <a:pt x="520995" y="193700"/>
                  <a:pt x="513682" y="195539"/>
                </a:cubicBezTo>
                <a:cubicBezTo>
                  <a:pt x="528309" y="190942"/>
                  <a:pt x="548421" y="176231"/>
                  <a:pt x="554821" y="178989"/>
                </a:cubicBezTo>
                <a:close/>
                <a:moveTo>
                  <a:pt x="575723" y="165219"/>
                </a:moveTo>
                <a:cubicBezTo>
                  <a:pt x="577045" y="164978"/>
                  <a:pt x="577945" y="165431"/>
                  <a:pt x="578170" y="167019"/>
                </a:cubicBezTo>
                <a:cubicBezTo>
                  <a:pt x="570969" y="170647"/>
                  <a:pt x="561969" y="177903"/>
                  <a:pt x="559268" y="174275"/>
                </a:cubicBezTo>
                <a:cubicBezTo>
                  <a:pt x="563994" y="172915"/>
                  <a:pt x="571757" y="165941"/>
                  <a:pt x="575723" y="165219"/>
                </a:cubicBezTo>
                <a:close/>
                <a:moveTo>
                  <a:pt x="1587077" y="165117"/>
                </a:moveTo>
                <a:cubicBezTo>
                  <a:pt x="1596861" y="167857"/>
                  <a:pt x="1597751" y="172424"/>
                  <a:pt x="1595082" y="177904"/>
                </a:cubicBezTo>
                <a:cubicBezTo>
                  <a:pt x="1585298" y="174251"/>
                  <a:pt x="1584408" y="169684"/>
                  <a:pt x="1587077" y="165117"/>
                </a:cubicBezTo>
                <a:close/>
                <a:moveTo>
                  <a:pt x="819011" y="146314"/>
                </a:moveTo>
                <a:cubicBezTo>
                  <a:pt x="820716" y="145949"/>
                  <a:pt x="822092" y="145893"/>
                  <a:pt x="822780" y="146342"/>
                </a:cubicBezTo>
                <a:cubicBezTo>
                  <a:pt x="815442" y="148138"/>
                  <a:pt x="809938" y="156221"/>
                  <a:pt x="804435" y="152629"/>
                </a:cubicBezTo>
                <a:cubicBezTo>
                  <a:pt x="805810" y="151282"/>
                  <a:pt x="813894" y="147409"/>
                  <a:pt x="819011" y="146314"/>
                </a:cubicBezTo>
                <a:close/>
                <a:moveTo>
                  <a:pt x="905389" y="144545"/>
                </a:moveTo>
                <a:cubicBezTo>
                  <a:pt x="907207" y="152721"/>
                  <a:pt x="902662" y="151813"/>
                  <a:pt x="909025" y="157263"/>
                </a:cubicBezTo>
                <a:cubicBezTo>
                  <a:pt x="886299" y="159080"/>
                  <a:pt x="877209" y="163623"/>
                  <a:pt x="856302" y="160897"/>
                </a:cubicBezTo>
                <a:cubicBezTo>
                  <a:pt x="851757" y="163623"/>
                  <a:pt x="849938" y="166348"/>
                  <a:pt x="841757" y="168165"/>
                </a:cubicBezTo>
                <a:cubicBezTo>
                  <a:pt x="796306" y="169073"/>
                  <a:pt x="742674" y="173615"/>
                  <a:pt x="685405" y="192692"/>
                </a:cubicBezTo>
                <a:cubicBezTo>
                  <a:pt x="630863" y="211770"/>
                  <a:pt x="585412" y="250832"/>
                  <a:pt x="544506" y="262641"/>
                </a:cubicBezTo>
                <a:cubicBezTo>
                  <a:pt x="537234" y="268091"/>
                  <a:pt x="545415" y="272634"/>
                  <a:pt x="540870" y="278084"/>
                </a:cubicBezTo>
                <a:cubicBezTo>
                  <a:pt x="519053" y="284443"/>
                  <a:pt x="509963" y="304429"/>
                  <a:pt x="488146" y="318055"/>
                </a:cubicBezTo>
                <a:cubicBezTo>
                  <a:pt x="473602" y="327139"/>
                  <a:pt x="454513" y="328956"/>
                  <a:pt x="438150" y="341674"/>
                </a:cubicBezTo>
                <a:cubicBezTo>
                  <a:pt x="422697" y="355301"/>
                  <a:pt x="410879" y="368927"/>
                  <a:pt x="399971" y="382554"/>
                </a:cubicBezTo>
                <a:cubicBezTo>
                  <a:pt x="389063" y="397088"/>
                  <a:pt x="377245" y="411623"/>
                  <a:pt x="360883" y="428883"/>
                </a:cubicBezTo>
                <a:cubicBezTo>
                  <a:pt x="360883" y="429792"/>
                  <a:pt x="360883" y="430700"/>
                  <a:pt x="359974" y="431609"/>
                </a:cubicBezTo>
                <a:cubicBezTo>
                  <a:pt x="368155" y="425250"/>
                  <a:pt x="373609" y="418891"/>
                  <a:pt x="386336" y="408898"/>
                </a:cubicBezTo>
                <a:cubicBezTo>
                  <a:pt x="384517" y="406173"/>
                  <a:pt x="379973" y="414349"/>
                  <a:pt x="378155" y="412532"/>
                </a:cubicBezTo>
                <a:cubicBezTo>
                  <a:pt x="387245" y="402539"/>
                  <a:pt x="395426" y="396180"/>
                  <a:pt x="402698" y="390730"/>
                </a:cubicBezTo>
                <a:cubicBezTo>
                  <a:pt x="409061" y="384370"/>
                  <a:pt x="415425" y="378012"/>
                  <a:pt x="419970" y="368019"/>
                </a:cubicBezTo>
                <a:cubicBezTo>
                  <a:pt x="423606" y="374378"/>
                  <a:pt x="434514" y="362568"/>
                  <a:pt x="439059" y="365293"/>
                </a:cubicBezTo>
                <a:cubicBezTo>
                  <a:pt x="428151" y="375286"/>
                  <a:pt x="414515" y="388004"/>
                  <a:pt x="414515" y="398905"/>
                </a:cubicBezTo>
                <a:cubicBezTo>
                  <a:pt x="425424" y="393455"/>
                  <a:pt x="423606" y="383462"/>
                  <a:pt x="429969" y="383462"/>
                </a:cubicBezTo>
                <a:cubicBezTo>
                  <a:pt x="423606" y="396180"/>
                  <a:pt x="415425" y="402539"/>
                  <a:pt x="406334" y="408898"/>
                </a:cubicBezTo>
                <a:cubicBezTo>
                  <a:pt x="397244" y="415257"/>
                  <a:pt x="387245" y="422524"/>
                  <a:pt x="377245" y="434334"/>
                </a:cubicBezTo>
                <a:cubicBezTo>
                  <a:pt x="378155" y="436151"/>
                  <a:pt x="379973" y="436151"/>
                  <a:pt x="381790" y="436151"/>
                </a:cubicBezTo>
                <a:cubicBezTo>
                  <a:pt x="376336" y="445235"/>
                  <a:pt x="365428" y="451594"/>
                  <a:pt x="358156" y="457953"/>
                </a:cubicBezTo>
                <a:cubicBezTo>
                  <a:pt x="356338" y="460679"/>
                  <a:pt x="353611" y="463404"/>
                  <a:pt x="351793" y="466129"/>
                </a:cubicBezTo>
                <a:cubicBezTo>
                  <a:pt x="353611" y="465221"/>
                  <a:pt x="354520" y="464312"/>
                  <a:pt x="356338" y="464312"/>
                </a:cubicBezTo>
                <a:cubicBezTo>
                  <a:pt x="354520" y="467946"/>
                  <a:pt x="352702" y="471580"/>
                  <a:pt x="350884" y="475213"/>
                </a:cubicBezTo>
                <a:cubicBezTo>
                  <a:pt x="352702" y="474305"/>
                  <a:pt x="353611" y="473397"/>
                  <a:pt x="355429" y="473397"/>
                </a:cubicBezTo>
                <a:cubicBezTo>
                  <a:pt x="352702" y="476122"/>
                  <a:pt x="351793" y="477939"/>
                  <a:pt x="349975" y="479755"/>
                </a:cubicBezTo>
                <a:cubicBezTo>
                  <a:pt x="349066" y="481572"/>
                  <a:pt x="349066" y="483389"/>
                  <a:pt x="349975" y="485206"/>
                </a:cubicBezTo>
                <a:cubicBezTo>
                  <a:pt x="363610" y="477030"/>
                  <a:pt x="376336" y="473397"/>
                  <a:pt x="389063" y="470671"/>
                </a:cubicBezTo>
                <a:cubicBezTo>
                  <a:pt x="390881" y="467946"/>
                  <a:pt x="392699" y="465221"/>
                  <a:pt x="393608" y="462495"/>
                </a:cubicBezTo>
                <a:cubicBezTo>
                  <a:pt x="397244" y="465221"/>
                  <a:pt x="397244" y="465221"/>
                  <a:pt x="397244" y="465221"/>
                </a:cubicBezTo>
                <a:cubicBezTo>
                  <a:pt x="394517" y="467037"/>
                  <a:pt x="393608" y="468855"/>
                  <a:pt x="392699" y="469763"/>
                </a:cubicBezTo>
                <a:cubicBezTo>
                  <a:pt x="394517" y="468855"/>
                  <a:pt x="396335" y="468855"/>
                  <a:pt x="398153" y="468855"/>
                </a:cubicBezTo>
                <a:cubicBezTo>
                  <a:pt x="399062" y="467946"/>
                  <a:pt x="399971" y="467037"/>
                  <a:pt x="400880" y="466129"/>
                </a:cubicBezTo>
                <a:cubicBezTo>
                  <a:pt x="399062" y="464312"/>
                  <a:pt x="401789" y="457045"/>
                  <a:pt x="404516" y="461587"/>
                </a:cubicBezTo>
                <a:lnTo>
                  <a:pt x="403009" y="466860"/>
                </a:lnTo>
                <a:lnTo>
                  <a:pt x="402698" y="467037"/>
                </a:lnTo>
                <a:cubicBezTo>
                  <a:pt x="402698" y="467946"/>
                  <a:pt x="402698" y="467946"/>
                  <a:pt x="402698" y="467946"/>
                </a:cubicBezTo>
                <a:lnTo>
                  <a:pt x="403009" y="466860"/>
                </a:lnTo>
                <a:lnTo>
                  <a:pt x="415425" y="459770"/>
                </a:lnTo>
                <a:cubicBezTo>
                  <a:pt x="419061" y="456136"/>
                  <a:pt x="419970" y="449777"/>
                  <a:pt x="423606" y="445235"/>
                </a:cubicBezTo>
                <a:cubicBezTo>
                  <a:pt x="428151" y="439785"/>
                  <a:pt x="440877" y="439785"/>
                  <a:pt x="444513" y="446144"/>
                </a:cubicBezTo>
                <a:cubicBezTo>
                  <a:pt x="445422" y="448869"/>
                  <a:pt x="446331" y="450686"/>
                  <a:pt x="447240" y="452503"/>
                </a:cubicBezTo>
                <a:cubicBezTo>
                  <a:pt x="450876" y="450686"/>
                  <a:pt x="455422" y="447961"/>
                  <a:pt x="459058" y="445235"/>
                </a:cubicBezTo>
                <a:cubicBezTo>
                  <a:pt x="458149" y="437968"/>
                  <a:pt x="459058" y="430700"/>
                  <a:pt x="461785" y="422524"/>
                </a:cubicBezTo>
                <a:cubicBezTo>
                  <a:pt x="462694" y="421616"/>
                  <a:pt x="466330" y="421616"/>
                  <a:pt x="468148" y="421616"/>
                </a:cubicBezTo>
                <a:cubicBezTo>
                  <a:pt x="469057" y="421616"/>
                  <a:pt x="470875" y="422524"/>
                  <a:pt x="470875" y="423433"/>
                </a:cubicBezTo>
                <a:cubicBezTo>
                  <a:pt x="470875" y="423433"/>
                  <a:pt x="470875" y="424341"/>
                  <a:pt x="470875" y="424341"/>
                </a:cubicBezTo>
                <a:cubicBezTo>
                  <a:pt x="477238" y="421616"/>
                  <a:pt x="483601" y="418891"/>
                  <a:pt x="485420" y="410715"/>
                </a:cubicBezTo>
                <a:cubicBezTo>
                  <a:pt x="487237" y="413440"/>
                  <a:pt x="488146" y="415257"/>
                  <a:pt x="487237" y="417074"/>
                </a:cubicBezTo>
                <a:cubicBezTo>
                  <a:pt x="482692" y="420708"/>
                  <a:pt x="478147" y="423433"/>
                  <a:pt x="472693" y="428883"/>
                </a:cubicBezTo>
                <a:cubicBezTo>
                  <a:pt x="472693" y="428883"/>
                  <a:pt x="472693" y="429792"/>
                  <a:pt x="471784" y="429792"/>
                </a:cubicBezTo>
                <a:cubicBezTo>
                  <a:pt x="469966" y="432517"/>
                  <a:pt x="468148" y="435243"/>
                  <a:pt x="467239" y="437968"/>
                </a:cubicBezTo>
                <a:cubicBezTo>
                  <a:pt x="479965" y="426158"/>
                  <a:pt x="491783" y="416165"/>
                  <a:pt x="502691" y="408898"/>
                </a:cubicBezTo>
                <a:cubicBezTo>
                  <a:pt x="505418" y="407081"/>
                  <a:pt x="508145" y="406173"/>
                  <a:pt x="510872" y="404356"/>
                </a:cubicBezTo>
                <a:cubicBezTo>
                  <a:pt x="509963" y="404356"/>
                  <a:pt x="509963" y="403448"/>
                  <a:pt x="509054" y="403448"/>
                </a:cubicBezTo>
                <a:cubicBezTo>
                  <a:pt x="509963" y="402539"/>
                  <a:pt x="510872" y="401630"/>
                  <a:pt x="511781" y="400722"/>
                </a:cubicBezTo>
                <a:cubicBezTo>
                  <a:pt x="511781" y="401630"/>
                  <a:pt x="512690" y="401630"/>
                  <a:pt x="513599" y="402539"/>
                </a:cubicBezTo>
                <a:cubicBezTo>
                  <a:pt x="521780" y="397997"/>
                  <a:pt x="529962" y="394363"/>
                  <a:pt x="537234" y="390730"/>
                </a:cubicBezTo>
                <a:cubicBezTo>
                  <a:pt x="539961" y="388004"/>
                  <a:pt x="542688" y="385279"/>
                  <a:pt x="544506" y="382554"/>
                </a:cubicBezTo>
                <a:cubicBezTo>
                  <a:pt x="547233" y="380737"/>
                  <a:pt x="550869" y="378920"/>
                  <a:pt x="553596" y="377103"/>
                </a:cubicBezTo>
                <a:cubicBezTo>
                  <a:pt x="599957" y="335315"/>
                  <a:pt x="659952" y="294436"/>
                  <a:pt x="726311" y="264458"/>
                </a:cubicBezTo>
                <a:cubicBezTo>
                  <a:pt x="799033" y="231754"/>
                  <a:pt x="876300" y="210862"/>
                  <a:pt x="940841" y="204502"/>
                </a:cubicBezTo>
                <a:cubicBezTo>
                  <a:pt x="956294" y="197235"/>
                  <a:pt x="969930" y="191784"/>
                  <a:pt x="985383" y="189059"/>
                </a:cubicBezTo>
                <a:cubicBezTo>
                  <a:pt x="1000837" y="185425"/>
                  <a:pt x="1017199" y="183608"/>
                  <a:pt x="1036289" y="183608"/>
                </a:cubicBezTo>
                <a:cubicBezTo>
                  <a:pt x="1056287" y="165440"/>
                  <a:pt x="1096284" y="162714"/>
                  <a:pt x="1134464" y="164532"/>
                </a:cubicBezTo>
                <a:cubicBezTo>
                  <a:pt x="1144463" y="165440"/>
                  <a:pt x="1153553" y="165440"/>
                  <a:pt x="1162643" y="166348"/>
                </a:cubicBezTo>
                <a:cubicBezTo>
                  <a:pt x="1171733" y="167256"/>
                  <a:pt x="1180824" y="168165"/>
                  <a:pt x="1189914" y="168165"/>
                </a:cubicBezTo>
                <a:cubicBezTo>
                  <a:pt x="1206276" y="169073"/>
                  <a:pt x="1220821" y="168165"/>
                  <a:pt x="1231729" y="164532"/>
                </a:cubicBezTo>
                <a:cubicBezTo>
                  <a:pt x="1250819" y="187242"/>
                  <a:pt x="1311723" y="181792"/>
                  <a:pt x="1333540" y="173615"/>
                </a:cubicBezTo>
                <a:cubicBezTo>
                  <a:pt x="1336267" y="181792"/>
                  <a:pt x="1345357" y="186333"/>
                  <a:pt x="1356266" y="187242"/>
                </a:cubicBezTo>
                <a:cubicBezTo>
                  <a:pt x="1367174" y="189059"/>
                  <a:pt x="1378991" y="189059"/>
                  <a:pt x="1388990" y="188151"/>
                </a:cubicBezTo>
                <a:cubicBezTo>
                  <a:pt x="1389900" y="184517"/>
                  <a:pt x="1374446" y="178158"/>
                  <a:pt x="1389900" y="181792"/>
                </a:cubicBezTo>
                <a:cubicBezTo>
                  <a:pt x="1398081" y="182700"/>
                  <a:pt x="1397172" y="186333"/>
                  <a:pt x="1400808" y="188151"/>
                </a:cubicBezTo>
                <a:cubicBezTo>
                  <a:pt x="1408080" y="184517"/>
                  <a:pt x="1418079" y="182700"/>
                  <a:pt x="1422624" y="177249"/>
                </a:cubicBezTo>
                <a:cubicBezTo>
                  <a:pt x="1437169" y="179066"/>
                  <a:pt x="1437169" y="184517"/>
                  <a:pt x="1451713" y="186333"/>
                </a:cubicBezTo>
                <a:cubicBezTo>
                  <a:pt x="1448986" y="180883"/>
                  <a:pt x="1448077" y="175432"/>
                  <a:pt x="1439896" y="171799"/>
                </a:cubicBezTo>
                <a:cubicBezTo>
                  <a:pt x="1419897" y="164532"/>
                  <a:pt x="1415352" y="169982"/>
                  <a:pt x="1404444" y="170890"/>
                </a:cubicBezTo>
                <a:cubicBezTo>
                  <a:pt x="1406262" y="165440"/>
                  <a:pt x="1412625" y="165440"/>
                  <a:pt x="1402626" y="160897"/>
                </a:cubicBezTo>
                <a:cubicBezTo>
                  <a:pt x="1394445" y="173615"/>
                  <a:pt x="1378082" y="152721"/>
                  <a:pt x="1366265" y="163623"/>
                </a:cubicBezTo>
                <a:cubicBezTo>
                  <a:pt x="1373537" y="164532"/>
                  <a:pt x="1378991" y="167256"/>
                  <a:pt x="1380809" y="170890"/>
                </a:cubicBezTo>
                <a:cubicBezTo>
                  <a:pt x="1366265" y="165440"/>
                  <a:pt x="1348993" y="160897"/>
                  <a:pt x="1336267" y="156355"/>
                </a:cubicBezTo>
                <a:cubicBezTo>
                  <a:pt x="1340812" y="157263"/>
                  <a:pt x="1346266" y="157263"/>
                  <a:pt x="1340812" y="154538"/>
                </a:cubicBezTo>
                <a:cubicBezTo>
                  <a:pt x="1409898" y="151813"/>
                  <a:pt x="1474439" y="164532"/>
                  <a:pt x="1535343" y="186333"/>
                </a:cubicBezTo>
                <a:cubicBezTo>
                  <a:pt x="1596248" y="207227"/>
                  <a:pt x="1654426" y="237205"/>
                  <a:pt x="1711694" y="273542"/>
                </a:cubicBezTo>
                <a:cubicBezTo>
                  <a:pt x="1720785" y="271725"/>
                  <a:pt x="1734420" y="278084"/>
                  <a:pt x="1747147" y="283535"/>
                </a:cubicBezTo>
                <a:cubicBezTo>
                  <a:pt x="1777144" y="308971"/>
                  <a:pt x="1800779" y="325322"/>
                  <a:pt x="1795325" y="350759"/>
                </a:cubicBezTo>
                <a:cubicBezTo>
                  <a:pt x="1758055" y="323506"/>
                  <a:pt x="1729875" y="298070"/>
                  <a:pt x="1663516" y="264458"/>
                </a:cubicBezTo>
                <a:cubicBezTo>
                  <a:pt x="1647154" y="262641"/>
                  <a:pt x="1632609" y="265366"/>
                  <a:pt x="1624428" y="275359"/>
                </a:cubicBezTo>
                <a:cubicBezTo>
                  <a:pt x="1673515" y="307154"/>
                  <a:pt x="1734420" y="326231"/>
                  <a:pt x="1776235" y="364385"/>
                </a:cubicBezTo>
                <a:cubicBezTo>
                  <a:pt x="1782598" y="369836"/>
                  <a:pt x="1783508" y="373469"/>
                  <a:pt x="1788962" y="378920"/>
                </a:cubicBezTo>
                <a:cubicBezTo>
                  <a:pt x="1825322" y="407081"/>
                  <a:pt x="1846230" y="417982"/>
                  <a:pt x="1871683" y="437059"/>
                </a:cubicBezTo>
                <a:cubicBezTo>
                  <a:pt x="1920770" y="474305"/>
                  <a:pt x="1962586" y="526085"/>
                  <a:pt x="2002583" y="572414"/>
                </a:cubicBezTo>
                <a:cubicBezTo>
                  <a:pt x="2010764" y="582407"/>
                  <a:pt x="2027126" y="586948"/>
                  <a:pt x="2028944" y="604209"/>
                </a:cubicBezTo>
                <a:cubicBezTo>
                  <a:pt x="2016218" y="592399"/>
                  <a:pt x="2004401" y="579682"/>
                  <a:pt x="1993492" y="566963"/>
                </a:cubicBezTo>
                <a:cubicBezTo>
                  <a:pt x="1983493" y="555154"/>
                  <a:pt x="1973494" y="543345"/>
                  <a:pt x="1967131" y="532443"/>
                </a:cubicBezTo>
                <a:cubicBezTo>
                  <a:pt x="1953495" y="521543"/>
                  <a:pt x="1935315" y="507008"/>
                  <a:pt x="1918043" y="489748"/>
                </a:cubicBezTo>
                <a:cubicBezTo>
                  <a:pt x="1899863" y="474305"/>
                  <a:pt x="1881682" y="457045"/>
                  <a:pt x="1865320" y="443418"/>
                </a:cubicBezTo>
                <a:cubicBezTo>
                  <a:pt x="1856230" y="438876"/>
                  <a:pt x="1848048" y="433426"/>
                  <a:pt x="1839867" y="427975"/>
                </a:cubicBezTo>
                <a:cubicBezTo>
                  <a:pt x="1831686" y="423433"/>
                  <a:pt x="1823505" y="417982"/>
                  <a:pt x="1815323" y="412532"/>
                </a:cubicBezTo>
                <a:cubicBezTo>
                  <a:pt x="1800779" y="401630"/>
                  <a:pt x="1785325" y="391638"/>
                  <a:pt x="1770781" y="380737"/>
                </a:cubicBezTo>
                <a:cubicBezTo>
                  <a:pt x="1739874" y="358934"/>
                  <a:pt x="1707149" y="336224"/>
                  <a:pt x="1661698" y="316238"/>
                </a:cubicBezTo>
                <a:cubicBezTo>
                  <a:pt x="1651699" y="324414"/>
                  <a:pt x="1642609" y="317146"/>
                  <a:pt x="1628064" y="310788"/>
                </a:cubicBezTo>
                <a:cubicBezTo>
                  <a:pt x="1622610" y="323506"/>
                  <a:pt x="1609884" y="322597"/>
                  <a:pt x="1593521" y="317146"/>
                </a:cubicBezTo>
                <a:cubicBezTo>
                  <a:pt x="1585340" y="309879"/>
                  <a:pt x="1602611" y="311696"/>
                  <a:pt x="1594430" y="305337"/>
                </a:cubicBezTo>
                <a:cubicBezTo>
                  <a:pt x="1583522" y="304429"/>
                  <a:pt x="1572614" y="304429"/>
                  <a:pt x="1568068" y="312605"/>
                </a:cubicBezTo>
                <a:cubicBezTo>
                  <a:pt x="1576250" y="316238"/>
                  <a:pt x="1585340" y="321689"/>
                  <a:pt x="1591703" y="320780"/>
                </a:cubicBezTo>
                <a:cubicBezTo>
                  <a:pt x="1583522" y="328956"/>
                  <a:pt x="1565341" y="318963"/>
                  <a:pt x="1559887" y="330773"/>
                </a:cubicBezTo>
                <a:cubicBezTo>
                  <a:pt x="1575340" y="338949"/>
                  <a:pt x="1588976" y="348942"/>
                  <a:pt x="1602611" y="358026"/>
                </a:cubicBezTo>
                <a:cubicBezTo>
                  <a:pt x="1616247" y="368019"/>
                  <a:pt x="1628973" y="378012"/>
                  <a:pt x="1641699" y="388004"/>
                </a:cubicBezTo>
                <a:cubicBezTo>
                  <a:pt x="1666243" y="407990"/>
                  <a:pt x="1691696" y="427067"/>
                  <a:pt x="1719876" y="443418"/>
                </a:cubicBezTo>
                <a:cubicBezTo>
                  <a:pt x="1730784" y="443418"/>
                  <a:pt x="1739874" y="438876"/>
                  <a:pt x="1750783" y="441601"/>
                </a:cubicBezTo>
                <a:cubicBezTo>
                  <a:pt x="1751692" y="453411"/>
                  <a:pt x="1728057" y="442510"/>
                  <a:pt x="1719876" y="448869"/>
                </a:cubicBezTo>
                <a:cubicBezTo>
                  <a:pt x="1726239" y="457953"/>
                  <a:pt x="1735329" y="466129"/>
                  <a:pt x="1743511" y="475213"/>
                </a:cubicBezTo>
                <a:cubicBezTo>
                  <a:pt x="1746238" y="477939"/>
                  <a:pt x="1748964" y="480664"/>
                  <a:pt x="1750783" y="483389"/>
                </a:cubicBezTo>
                <a:cubicBezTo>
                  <a:pt x="1751692" y="484298"/>
                  <a:pt x="1752601" y="484298"/>
                  <a:pt x="1752601" y="484298"/>
                </a:cubicBezTo>
                <a:cubicBezTo>
                  <a:pt x="1763509" y="487023"/>
                  <a:pt x="1776235" y="490657"/>
                  <a:pt x="1780780" y="501558"/>
                </a:cubicBezTo>
                <a:cubicBezTo>
                  <a:pt x="1781689" y="503375"/>
                  <a:pt x="1782598" y="505191"/>
                  <a:pt x="1783508" y="507008"/>
                </a:cubicBezTo>
                <a:cubicBezTo>
                  <a:pt x="1791689" y="513367"/>
                  <a:pt x="1799870" y="519726"/>
                  <a:pt x="1806233" y="526085"/>
                </a:cubicBezTo>
                <a:cubicBezTo>
                  <a:pt x="1806233" y="526085"/>
                  <a:pt x="1807142" y="526085"/>
                  <a:pt x="1807142" y="526085"/>
                </a:cubicBezTo>
                <a:cubicBezTo>
                  <a:pt x="1808051" y="527902"/>
                  <a:pt x="1808960" y="528810"/>
                  <a:pt x="1809869" y="528810"/>
                </a:cubicBezTo>
                <a:cubicBezTo>
                  <a:pt x="1810778" y="530627"/>
                  <a:pt x="1812596" y="531535"/>
                  <a:pt x="1813505" y="533352"/>
                </a:cubicBezTo>
                <a:cubicBezTo>
                  <a:pt x="1822596" y="539711"/>
                  <a:pt x="1833504" y="539711"/>
                  <a:pt x="1845321" y="539711"/>
                </a:cubicBezTo>
                <a:cubicBezTo>
                  <a:pt x="1848957" y="539711"/>
                  <a:pt x="1850775" y="542437"/>
                  <a:pt x="1851684" y="546070"/>
                </a:cubicBezTo>
                <a:cubicBezTo>
                  <a:pt x="1852593" y="547887"/>
                  <a:pt x="1853503" y="550612"/>
                  <a:pt x="1855320" y="551521"/>
                </a:cubicBezTo>
                <a:cubicBezTo>
                  <a:pt x="1858957" y="556062"/>
                  <a:pt x="1861684" y="562421"/>
                  <a:pt x="1868047" y="555154"/>
                </a:cubicBezTo>
                <a:cubicBezTo>
                  <a:pt x="1874410" y="556971"/>
                  <a:pt x="1878046" y="561513"/>
                  <a:pt x="1879864" y="566963"/>
                </a:cubicBezTo>
                <a:cubicBezTo>
                  <a:pt x="1883500" y="576048"/>
                  <a:pt x="1888954" y="582407"/>
                  <a:pt x="1899863" y="582407"/>
                </a:cubicBezTo>
                <a:cubicBezTo>
                  <a:pt x="1902590" y="581499"/>
                  <a:pt x="1905317" y="582407"/>
                  <a:pt x="1906226" y="584223"/>
                </a:cubicBezTo>
                <a:cubicBezTo>
                  <a:pt x="1914407" y="592399"/>
                  <a:pt x="1926225" y="597850"/>
                  <a:pt x="1929861" y="609660"/>
                </a:cubicBezTo>
                <a:cubicBezTo>
                  <a:pt x="1930769" y="613747"/>
                  <a:pt x="1932815" y="615337"/>
                  <a:pt x="1935315" y="616018"/>
                </a:cubicBezTo>
                <a:lnTo>
                  <a:pt x="1943364" y="616912"/>
                </a:lnTo>
                <a:lnTo>
                  <a:pt x="1943541" y="617089"/>
                </a:lnTo>
                <a:lnTo>
                  <a:pt x="1943541" y="617056"/>
                </a:lnTo>
                <a:lnTo>
                  <a:pt x="1944519" y="619879"/>
                </a:lnTo>
                <a:cubicBezTo>
                  <a:pt x="1944859" y="620788"/>
                  <a:pt x="1945314" y="621468"/>
                  <a:pt x="1946223" y="621468"/>
                </a:cubicBezTo>
                <a:cubicBezTo>
                  <a:pt x="1963495" y="626919"/>
                  <a:pt x="1976221" y="637820"/>
                  <a:pt x="1988038" y="650538"/>
                </a:cubicBezTo>
                <a:cubicBezTo>
                  <a:pt x="1994401" y="656897"/>
                  <a:pt x="2000764" y="663256"/>
                  <a:pt x="2009855" y="666890"/>
                </a:cubicBezTo>
                <a:cubicBezTo>
                  <a:pt x="2022581" y="672340"/>
                  <a:pt x="2037126" y="676882"/>
                  <a:pt x="2034398" y="695959"/>
                </a:cubicBezTo>
                <a:cubicBezTo>
                  <a:pt x="2034398" y="697776"/>
                  <a:pt x="2038034" y="701410"/>
                  <a:pt x="2040762" y="704135"/>
                </a:cubicBezTo>
                <a:cubicBezTo>
                  <a:pt x="2045307" y="707769"/>
                  <a:pt x="2048943" y="712311"/>
                  <a:pt x="2053488" y="715945"/>
                </a:cubicBezTo>
                <a:cubicBezTo>
                  <a:pt x="2056215" y="717761"/>
                  <a:pt x="2058033" y="722304"/>
                  <a:pt x="2061669" y="717761"/>
                </a:cubicBezTo>
                <a:cubicBezTo>
                  <a:pt x="2064396" y="715036"/>
                  <a:pt x="2070759" y="713219"/>
                  <a:pt x="2065305" y="706861"/>
                </a:cubicBezTo>
                <a:cubicBezTo>
                  <a:pt x="2064396" y="705043"/>
                  <a:pt x="2063487" y="703226"/>
                  <a:pt x="2063487" y="700502"/>
                </a:cubicBezTo>
                <a:cubicBezTo>
                  <a:pt x="2063487" y="698684"/>
                  <a:pt x="2064396" y="696868"/>
                  <a:pt x="2065305" y="695050"/>
                </a:cubicBezTo>
                <a:cubicBezTo>
                  <a:pt x="2066214" y="695050"/>
                  <a:pt x="2067123" y="695959"/>
                  <a:pt x="2068032" y="696868"/>
                </a:cubicBezTo>
                <a:cubicBezTo>
                  <a:pt x="2076214" y="702318"/>
                  <a:pt x="2080759" y="710494"/>
                  <a:pt x="2079850" y="719578"/>
                </a:cubicBezTo>
                <a:cubicBezTo>
                  <a:pt x="2079850" y="724121"/>
                  <a:pt x="2078032" y="726846"/>
                  <a:pt x="2081668" y="730479"/>
                </a:cubicBezTo>
                <a:cubicBezTo>
                  <a:pt x="2088031" y="735930"/>
                  <a:pt x="2092576" y="743197"/>
                  <a:pt x="2102575" y="742288"/>
                </a:cubicBezTo>
                <a:cubicBezTo>
                  <a:pt x="2113484" y="742288"/>
                  <a:pt x="2105302" y="748647"/>
                  <a:pt x="2106212" y="752281"/>
                </a:cubicBezTo>
                <a:cubicBezTo>
                  <a:pt x="2108029" y="759549"/>
                  <a:pt x="2112575" y="769542"/>
                  <a:pt x="2118029" y="772267"/>
                </a:cubicBezTo>
                <a:cubicBezTo>
                  <a:pt x="2124392" y="775900"/>
                  <a:pt x="2128937" y="780442"/>
                  <a:pt x="2132573" y="784985"/>
                </a:cubicBezTo>
                <a:cubicBezTo>
                  <a:pt x="2130755" y="778625"/>
                  <a:pt x="2128937" y="771359"/>
                  <a:pt x="2126210" y="764999"/>
                </a:cubicBezTo>
                <a:cubicBezTo>
                  <a:pt x="2112575" y="725937"/>
                  <a:pt x="2078032" y="683242"/>
                  <a:pt x="2063487" y="644180"/>
                </a:cubicBezTo>
                <a:cubicBezTo>
                  <a:pt x="2046216" y="638729"/>
                  <a:pt x="2059851" y="632370"/>
                  <a:pt x="2040762" y="618743"/>
                </a:cubicBezTo>
                <a:cubicBezTo>
                  <a:pt x="2043489" y="613293"/>
                  <a:pt x="2046216" y="604209"/>
                  <a:pt x="2051670" y="606934"/>
                </a:cubicBezTo>
                <a:cubicBezTo>
                  <a:pt x="2054397" y="606026"/>
                  <a:pt x="2057124" y="607843"/>
                  <a:pt x="2059851" y="610568"/>
                </a:cubicBezTo>
                <a:cubicBezTo>
                  <a:pt x="2068032" y="632370"/>
                  <a:pt x="2081668" y="645088"/>
                  <a:pt x="2087122" y="665981"/>
                </a:cubicBezTo>
                <a:cubicBezTo>
                  <a:pt x="2128028" y="707769"/>
                  <a:pt x="2151663" y="758640"/>
                  <a:pt x="2168934" y="812237"/>
                </a:cubicBezTo>
                <a:lnTo>
                  <a:pt x="2173141" y="813078"/>
                </a:lnTo>
                <a:lnTo>
                  <a:pt x="2173141" y="813333"/>
                </a:lnTo>
                <a:lnTo>
                  <a:pt x="2173354" y="813120"/>
                </a:lnTo>
                <a:lnTo>
                  <a:pt x="2173479" y="813146"/>
                </a:lnTo>
                <a:cubicBezTo>
                  <a:pt x="2173479" y="814963"/>
                  <a:pt x="2172570" y="816779"/>
                  <a:pt x="2170752" y="817688"/>
                </a:cubicBezTo>
                <a:cubicBezTo>
                  <a:pt x="2170752" y="818596"/>
                  <a:pt x="2171661" y="820413"/>
                  <a:pt x="2171661" y="821321"/>
                </a:cubicBezTo>
                <a:cubicBezTo>
                  <a:pt x="2173479" y="826772"/>
                  <a:pt x="2174388" y="831315"/>
                  <a:pt x="2176206" y="836765"/>
                </a:cubicBezTo>
                <a:cubicBezTo>
                  <a:pt x="2178934" y="838581"/>
                  <a:pt x="2181660" y="840398"/>
                  <a:pt x="2185297" y="842215"/>
                </a:cubicBezTo>
                <a:cubicBezTo>
                  <a:pt x="2190751" y="844940"/>
                  <a:pt x="2195296" y="850390"/>
                  <a:pt x="2195296" y="858567"/>
                </a:cubicBezTo>
                <a:cubicBezTo>
                  <a:pt x="2195296" y="882186"/>
                  <a:pt x="2196205" y="882186"/>
                  <a:pt x="2217112" y="893996"/>
                </a:cubicBezTo>
                <a:cubicBezTo>
                  <a:pt x="2218931" y="894903"/>
                  <a:pt x="2220749" y="895812"/>
                  <a:pt x="2222567" y="896721"/>
                </a:cubicBezTo>
                <a:cubicBezTo>
                  <a:pt x="2223476" y="900354"/>
                  <a:pt x="2225294" y="903079"/>
                  <a:pt x="2229839" y="903079"/>
                </a:cubicBezTo>
                <a:cubicBezTo>
                  <a:pt x="2228930" y="908531"/>
                  <a:pt x="2220749" y="913980"/>
                  <a:pt x="2229839" y="920339"/>
                </a:cubicBezTo>
                <a:cubicBezTo>
                  <a:pt x="2234384" y="923065"/>
                  <a:pt x="2238929" y="928515"/>
                  <a:pt x="2241656" y="933057"/>
                </a:cubicBezTo>
                <a:cubicBezTo>
                  <a:pt x="2242565" y="934875"/>
                  <a:pt x="2244383" y="936691"/>
                  <a:pt x="2245292" y="938508"/>
                </a:cubicBezTo>
                <a:cubicBezTo>
                  <a:pt x="2245292" y="937600"/>
                  <a:pt x="2245292" y="937600"/>
                  <a:pt x="2246201" y="936691"/>
                </a:cubicBezTo>
                <a:cubicBezTo>
                  <a:pt x="2246201" y="937600"/>
                  <a:pt x="2247110" y="939416"/>
                  <a:pt x="2247110" y="941233"/>
                </a:cubicBezTo>
                <a:cubicBezTo>
                  <a:pt x="2248928" y="943958"/>
                  <a:pt x="2251655" y="945775"/>
                  <a:pt x="2254382" y="947592"/>
                </a:cubicBezTo>
                <a:cubicBezTo>
                  <a:pt x="2261655" y="951226"/>
                  <a:pt x="2255292" y="957585"/>
                  <a:pt x="2252564" y="962128"/>
                </a:cubicBezTo>
                <a:cubicBezTo>
                  <a:pt x="2263473" y="974845"/>
                  <a:pt x="2252564" y="994831"/>
                  <a:pt x="2265291" y="1007548"/>
                </a:cubicBezTo>
                <a:cubicBezTo>
                  <a:pt x="2265291" y="1016633"/>
                  <a:pt x="2263473" y="1026625"/>
                  <a:pt x="2266200" y="1034800"/>
                </a:cubicBezTo>
                <a:cubicBezTo>
                  <a:pt x="2268018" y="1044793"/>
                  <a:pt x="2273472" y="1053877"/>
                  <a:pt x="2271654" y="1064778"/>
                </a:cubicBezTo>
                <a:cubicBezTo>
                  <a:pt x="2270745" y="1072953"/>
                  <a:pt x="2275290" y="1077496"/>
                  <a:pt x="2282562" y="1080221"/>
                </a:cubicBezTo>
                <a:cubicBezTo>
                  <a:pt x="2284380" y="1080221"/>
                  <a:pt x="2286198" y="1084763"/>
                  <a:pt x="2285289" y="1085671"/>
                </a:cubicBezTo>
                <a:cubicBezTo>
                  <a:pt x="2279835" y="1092939"/>
                  <a:pt x="2283471" y="1100206"/>
                  <a:pt x="2285289" y="1107475"/>
                </a:cubicBezTo>
                <a:cubicBezTo>
                  <a:pt x="2276199" y="1118376"/>
                  <a:pt x="2278926" y="1132005"/>
                  <a:pt x="2278926" y="1143815"/>
                </a:cubicBezTo>
                <a:cubicBezTo>
                  <a:pt x="2279835" y="1156532"/>
                  <a:pt x="2275290" y="1169249"/>
                  <a:pt x="2285289" y="1181058"/>
                </a:cubicBezTo>
                <a:cubicBezTo>
                  <a:pt x="2287107" y="1182875"/>
                  <a:pt x="2285289" y="1187418"/>
                  <a:pt x="2281653" y="1189234"/>
                </a:cubicBezTo>
                <a:cubicBezTo>
                  <a:pt x="2277108" y="1191050"/>
                  <a:pt x="2272563" y="1191959"/>
                  <a:pt x="2272563" y="1198319"/>
                </a:cubicBezTo>
                <a:cubicBezTo>
                  <a:pt x="2272563" y="1202860"/>
                  <a:pt x="2272563" y="1207402"/>
                  <a:pt x="2272563" y="1211942"/>
                </a:cubicBezTo>
                <a:cubicBezTo>
                  <a:pt x="2271654" y="1231018"/>
                  <a:pt x="2275290" y="1251004"/>
                  <a:pt x="2265291" y="1269172"/>
                </a:cubicBezTo>
                <a:cubicBezTo>
                  <a:pt x="2264382" y="1271897"/>
                  <a:pt x="2266200" y="1276439"/>
                  <a:pt x="2267109" y="1279165"/>
                </a:cubicBezTo>
                <a:cubicBezTo>
                  <a:pt x="2268018" y="1281890"/>
                  <a:pt x="2271654" y="1283707"/>
                  <a:pt x="2268927" y="1288249"/>
                </a:cubicBezTo>
                <a:cubicBezTo>
                  <a:pt x="2263473" y="1293700"/>
                  <a:pt x="2264382" y="1300967"/>
                  <a:pt x="2265291" y="1307326"/>
                </a:cubicBezTo>
                <a:cubicBezTo>
                  <a:pt x="2266200" y="1322769"/>
                  <a:pt x="2266200" y="1329128"/>
                  <a:pt x="2262564" y="1334579"/>
                </a:cubicBezTo>
                <a:cubicBezTo>
                  <a:pt x="2258018" y="1343663"/>
                  <a:pt x="2253473" y="1353656"/>
                  <a:pt x="2245292" y="1360014"/>
                </a:cubicBezTo>
                <a:cubicBezTo>
                  <a:pt x="2241656" y="1362740"/>
                  <a:pt x="2238020" y="1367282"/>
                  <a:pt x="2238020" y="1371824"/>
                </a:cubicBezTo>
                <a:cubicBezTo>
                  <a:pt x="2237111" y="1381817"/>
                  <a:pt x="2235293" y="1391810"/>
                  <a:pt x="2229839" y="1400894"/>
                </a:cubicBezTo>
                <a:cubicBezTo>
                  <a:pt x="2232566" y="1419062"/>
                  <a:pt x="2223476" y="1434506"/>
                  <a:pt x="2216204" y="1449040"/>
                </a:cubicBezTo>
                <a:cubicBezTo>
                  <a:pt x="2214385" y="1450857"/>
                  <a:pt x="2212568" y="1454491"/>
                  <a:pt x="2212568" y="1454491"/>
                </a:cubicBezTo>
                <a:cubicBezTo>
                  <a:pt x="2198932" y="1450857"/>
                  <a:pt x="2197114" y="1465392"/>
                  <a:pt x="2188933" y="1469026"/>
                </a:cubicBezTo>
                <a:cubicBezTo>
                  <a:pt x="2180751" y="1473568"/>
                  <a:pt x="2171661" y="1478110"/>
                  <a:pt x="2163480" y="1481744"/>
                </a:cubicBezTo>
                <a:cubicBezTo>
                  <a:pt x="2161662" y="1485377"/>
                  <a:pt x="2159844" y="1489919"/>
                  <a:pt x="2158935" y="1493553"/>
                </a:cubicBezTo>
                <a:cubicBezTo>
                  <a:pt x="2158935" y="1494461"/>
                  <a:pt x="2158935" y="1495370"/>
                  <a:pt x="2157117" y="1496278"/>
                </a:cubicBezTo>
                <a:cubicBezTo>
                  <a:pt x="2156208" y="1500820"/>
                  <a:pt x="2154390" y="1504454"/>
                  <a:pt x="2153481" y="1508088"/>
                </a:cubicBezTo>
                <a:cubicBezTo>
                  <a:pt x="2158026" y="1513538"/>
                  <a:pt x="2161662" y="1518081"/>
                  <a:pt x="2156208" y="1527165"/>
                </a:cubicBezTo>
                <a:cubicBezTo>
                  <a:pt x="2150754" y="1536249"/>
                  <a:pt x="2148936" y="1548059"/>
                  <a:pt x="2146209" y="1558960"/>
                </a:cubicBezTo>
                <a:cubicBezTo>
                  <a:pt x="2145300" y="1562593"/>
                  <a:pt x="2144390" y="1566227"/>
                  <a:pt x="2140754" y="1567135"/>
                </a:cubicBezTo>
                <a:cubicBezTo>
                  <a:pt x="2136209" y="1568952"/>
                  <a:pt x="2133482" y="1569861"/>
                  <a:pt x="2136209" y="1576220"/>
                </a:cubicBezTo>
                <a:cubicBezTo>
                  <a:pt x="2138936" y="1580762"/>
                  <a:pt x="2137118" y="1588029"/>
                  <a:pt x="2140754" y="1591663"/>
                </a:cubicBezTo>
                <a:cubicBezTo>
                  <a:pt x="2148936" y="1601656"/>
                  <a:pt x="2138027" y="1606198"/>
                  <a:pt x="2137118" y="1613465"/>
                </a:cubicBezTo>
                <a:cubicBezTo>
                  <a:pt x="2137118" y="1617099"/>
                  <a:pt x="2130755" y="1617099"/>
                  <a:pt x="2128937" y="1615282"/>
                </a:cubicBezTo>
                <a:cubicBezTo>
                  <a:pt x="2122574" y="1609831"/>
                  <a:pt x="2117120" y="1603473"/>
                  <a:pt x="2110756" y="1598930"/>
                </a:cubicBezTo>
                <a:cubicBezTo>
                  <a:pt x="2104393" y="1593480"/>
                  <a:pt x="2108029" y="1589846"/>
                  <a:pt x="2109848" y="1584395"/>
                </a:cubicBezTo>
                <a:cubicBezTo>
                  <a:pt x="2113484" y="1573495"/>
                  <a:pt x="2111665" y="1561685"/>
                  <a:pt x="2109848" y="1550784"/>
                </a:cubicBezTo>
                <a:cubicBezTo>
                  <a:pt x="2109848" y="1549875"/>
                  <a:pt x="2108029" y="1548967"/>
                  <a:pt x="2108029" y="1548059"/>
                </a:cubicBezTo>
                <a:cubicBezTo>
                  <a:pt x="2107120" y="1548967"/>
                  <a:pt x="2105302" y="1549875"/>
                  <a:pt x="2105302" y="1550784"/>
                </a:cubicBezTo>
                <a:cubicBezTo>
                  <a:pt x="2104393" y="1559868"/>
                  <a:pt x="2096212" y="1563502"/>
                  <a:pt x="2092576" y="1570769"/>
                </a:cubicBezTo>
                <a:cubicBezTo>
                  <a:pt x="2090758" y="1573495"/>
                  <a:pt x="2098939" y="1578945"/>
                  <a:pt x="2092576" y="1580762"/>
                </a:cubicBezTo>
                <a:cubicBezTo>
                  <a:pt x="2081668" y="1584395"/>
                  <a:pt x="2078032" y="1590755"/>
                  <a:pt x="2074395" y="1599839"/>
                </a:cubicBezTo>
                <a:cubicBezTo>
                  <a:pt x="2070759" y="1610740"/>
                  <a:pt x="2066214" y="1621641"/>
                  <a:pt x="2061669" y="1631634"/>
                </a:cubicBezTo>
                <a:cubicBezTo>
                  <a:pt x="2057124" y="1643443"/>
                  <a:pt x="2050761" y="1654344"/>
                  <a:pt x="2045307" y="1665245"/>
                </a:cubicBezTo>
                <a:cubicBezTo>
                  <a:pt x="2043489" y="1667971"/>
                  <a:pt x="2040762" y="1671604"/>
                  <a:pt x="2041670" y="1674330"/>
                </a:cubicBezTo>
                <a:cubicBezTo>
                  <a:pt x="2043489" y="1686139"/>
                  <a:pt x="2038034" y="1695223"/>
                  <a:pt x="2028944" y="1701583"/>
                </a:cubicBezTo>
                <a:cubicBezTo>
                  <a:pt x="2020763" y="1708850"/>
                  <a:pt x="2019854" y="1717026"/>
                  <a:pt x="2020763" y="1726110"/>
                </a:cubicBezTo>
                <a:cubicBezTo>
                  <a:pt x="2020763" y="1732469"/>
                  <a:pt x="2021672" y="1738828"/>
                  <a:pt x="2017127" y="1742462"/>
                </a:cubicBezTo>
                <a:cubicBezTo>
                  <a:pt x="2007128" y="1751546"/>
                  <a:pt x="2003492" y="1764264"/>
                  <a:pt x="1997128" y="1774256"/>
                </a:cubicBezTo>
                <a:cubicBezTo>
                  <a:pt x="1993492" y="1778799"/>
                  <a:pt x="1993492" y="1772440"/>
                  <a:pt x="1991674" y="1769714"/>
                </a:cubicBezTo>
                <a:cubicBezTo>
                  <a:pt x="1990765" y="1767897"/>
                  <a:pt x="1989856" y="1766989"/>
                  <a:pt x="1988038" y="1765172"/>
                </a:cubicBezTo>
                <a:cubicBezTo>
                  <a:pt x="1988038" y="1766081"/>
                  <a:pt x="1986220" y="1766989"/>
                  <a:pt x="1986220" y="1767897"/>
                </a:cubicBezTo>
                <a:cubicBezTo>
                  <a:pt x="1986220" y="1781524"/>
                  <a:pt x="1982584" y="1795150"/>
                  <a:pt x="1989856" y="1808776"/>
                </a:cubicBezTo>
                <a:cubicBezTo>
                  <a:pt x="1995310" y="1817861"/>
                  <a:pt x="1991674" y="1827854"/>
                  <a:pt x="1986220" y="1837846"/>
                </a:cubicBezTo>
                <a:cubicBezTo>
                  <a:pt x="1976221" y="1854198"/>
                  <a:pt x="1975312" y="1856015"/>
                  <a:pt x="1958949" y="1861465"/>
                </a:cubicBezTo>
                <a:cubicBezTo>
                  <a:pt x="1946223" y="1866007"/>
                  <a:pt x="1944405" y="1868733"/>
                  <a:pt x="1943496" y="1880542"/>
                </a:cubicBezTo>
                <a:cubicBezTo>
                  <a:pt x="1943496" y="1891443"/>
                  <a:pt x="1944405" y="1901436"/>
                  <a:pt x="1934406" y="1908703"/>
                </a:cubicBezTo>
                <a:cubicBezTo>
                  <a:pt x="1932588" y="1910520"/>
                  <a:pt x="1930770" y="1912337"/>
                  <a:pt x="1930770" y="1914154"/>
                </a:cubicBezTo>
                <a:cubicBezTo>
                  <a:pt x="1930770" y="1930506"/>
                  <a:pt x="1918952" y="1938681"/>
                  <a:pt x="1908953" y="1948674"/>
                </a:cubicBezTo>
                <a:cubicBezTo>
                  <a:pt x="1901681" y="1955942"/>
                  <a:pt x="1895317" y="1965026"/>
                  <a:pt x="1884409" y="1967751"/>
                </a:cubicBezTo>
                <a:cubicBezTo>
                  <a:pt x="1878955" y="1977744"/>
                  <a:pt x="1869865" y="1985011"/>
                  <a:pt x="1863502" y="1994095"/>
                </a:cubicBezTo>
                <a:cubicBezTo>
                  <a:pt x="1855320" y="2004088"/>
                  <a:pt x="1839867" y="2004996"/>
                  <a:pt x="1836231" y="2019531"/>
                </a:cubicBezTo>
                <a:cubicBezTo>
                  <a:pt x="1835322" y="2021348"/>
                  <a:pt x="1832595" y="2020440"/>
                  <a:pt x="1831686" y="2017714"/>
                </a:cubicBezTo>
                <a:cubicBezTo>
                  <a:pt x="1830777" y="2015898"/>
                  <a:pt x="1830777" y="2013172"/>
                  <a:pt x="1829868" y="2011356"/>
                </a:cubicBezTo>
                <a:cubicBezTo>
                  <a:pt x="1829868" y="2010447"/>
                  <a:pt x="1828959" y="2009539"/>
                  <a:pt x="1828959" y="2009539"/>
                </a:cubicBezTo>
                <a:cubicBezTo>
                  <a:pt x="1823505" y="2013172"/>
                  <a:pt x="1817141" y="2017714"/>
                  <a:pt x="1811687" y="2022256"/>
                </a:cubicBezTo>
                <a:cubicBezTo>
                  <a:pt x="1815323" y="2017714"/>
                  <a:pt x="1820778" y="2010447"/>
                  <a:pt x="1825322" y="2004088"/>
                </a:cubicBezTo>
                <a:cubicBezTo>
                  <a:pt x="1825322" y="2003180"/>
                  <a:pt x="1825322" y="2003180"/>
                  <a:pt x="1824414" y="2002271"/>
                </a:cubicBezTo>
                <a:cubicBezTo>
                  <a:pt x="1823505" y="1996821"/>
                  <a:pt x="1828050" y="1995004"/>
                  <a:pt x="1832595" y="1994095"/>
                </a:cubicBezTo>
                <a:cubicBezTo>
                  <a:pt x="1836231" y="1993187"/>
                  <a:pt x="1839867" y="1990462"/>
                  <a:pt x="1840776" y="1987736"/>
                </a:cubicBezTo>
                <a:cubicBezTo>
                  <a:pt x="1841685" y="1985920"/>
                  <a:pt x="1842594" y="1984103"/>
                  <a:pt x="1843503" y="1982286"/>
                </a:cubicBezTo>
                <a:cubicBezTo>
                  <a:pt x="1842594" y="1982286"/>
                  <a:pt x="1842594" y="1982286"/>
                  <a:pt x="1841685" y="1982286"/>
                </a:cubicBezTo>
                <a:cubicBezTo>
                  <a:pt x="1842594" y="1981378"/>
                  <a:pt x="1843503" y="1980469"/>
                  <a:pt x="1844412" y="1979560"/>
                </a:cubicBezTo>
                <a:cubicBezTo>
                  <a:pt x="1850775" y="1970476"/>
                  <a:pt x="1859866" y="1964117"/>
                  <a:pt x="1865320" y="1955033"/>
                </a:cubicBezTo>
                <a:cubicBezTo>
                  <a:pt x="1869865" y="1947766"/>
                  <a:pt x="1877137" y="1941407"/>
                  <a:pt x="1878046" y="1934139"/>
                </a:cubicBezTo>
                <a:cubicBezTo>
                  <a:pt x="1878046" y="1925964"/>
                  <a:pt x="1871683" y="1917788"/>
                  <a:pt x="1868047" y="1909612"/>
                </a:cubicBezTo>
                <a:cubicBezTo>
                  <a:pt x="1867138" y="1905978"/>
                  <a:pt x="1866229" y="1903253"/>
                  <a:pt x="1864411" y="1899619"/>
                </a:cubicBezTo>
                <a:cubicBezTo>
                  <a:pt x="1864411" y="1898711"/>
                  <a:pt x="1863502" y="1897802"/>
                  <a:pt x="1862593" y="1897802"/>
                </a:cubicBezTo>
                <a:cubicBezTo>
                  <a:pt x="1858957" y="1895077"/>
                  <a:pt x="1861684" y="1895985"/>
                  <a:pt x="1860775" y="1899619"/>
                </a:cubicBezTo>
                <a:cubicBezTo>
                  <a:pt x="1858957" y="1908703"/>
                  <a:pt x="1854411" y="1910520"/>
                  <a:pt x="1846230" y="1910520"/>
                </a:cubicBezTo>
                <a:cubicBezTo>
                  <a:pt x="1838958" y="1910520"/>
                  <a:pt x="1840776" y="1914154"/>
                  <a:pt x="1842594" y="1918696"/>
                </a:cubicBezTo>
                <a:cubicBezTo>
                  <a:pt x="1845321" y="1926872"/>
                  <a:pt x="1837140" y="1923238"/>
                  <a:pt x="1834413" y="1925964"/>
                </a:cubicBezTo>
                <a:cubicBezTo>
                  <a:pt x="1831686" y="1927780"/>
                  <a:pt x="1831686" y="1930506"/>
                  <a:pt x="1834413" y="1930506"/>
                </a:cubicBezTo>
                <a:cubicBezTo>
                  <a:pt x="1846230" y="1931414"/>
                  <a:pt x="1842594" y="1936864"/>
                  <a:pt x="1839867" y="1943224"/>
                </a:cubicBezTo>
                <a:cubicBezTo>
                  <a:pt x="1845321" y="1948674"/>
                  <a:pt x="1846230" y="1955033"/>
                  <a:pt x="1844412" y="1962300"/>
                </a:cubicBezTo>
                <a:cubicBezTo>
                  <a:pt x="1843503" y="1963209"/>
                  <a:pt x="1843503" y="1965026"/>
                  <a:pt x="1842594" y="1965026"/>
                </a:cubicBezTo>
                <a:cubicBezTo>
                  <a:pt x="1841685" y="1965026"/>
                  <a:pt x="1839867" y="1964117"/>
                  <a:pt x="1839867" y="1963209"/>
                </a:cubicBezTo>
                <a:cubicBezTo>
                  <a:pt x="1837140" y="1961392"/>
                  <a:pt x="1833504" y="1958667"/>
                  <a:pt x="1832595" y="1955942"/>
                </a:cubicBezTo>
                <a:cubicBezTo>
                  <a:pt x="1828959" y="1942315"/>
                  <a:pt x="1821686" y="1937773"/>
                  <a:pt x="1808051" y="1937773"/>
                </a:cubicBezTo>
                <a:cubicBezTo>
                  <a:pt x="1802597" y="1940498"/>
                  <a:pt x="1798052" y="1941407"/>
                  <a:pt x="1793507" y="1940498"/>
                </a:cubicBezTo>
                <a:cubicBezTo>
                  <a:pt x="1795325" y="1943224"/>
                  <a:pt x="1796234" y="1946857"/>
                  <a:pt x="1794416" y="1949582"/>
                </a:cubicBezTo>
                <a:cubicBezTo>
                  <a:pt x="1795325" y="1949582"/>
                  <a:pt x="1796234" y="1948674"/>
                  <a:pt x="1796234" y="1948674"/>
                </a:cubicBezTo>
                <a:cubicBezTo>
                  <a:pt x="1795325" y="1949582"/>
                  <a:pt x="1795325" y="1950491"/>
                  <a:pt x="1794416" y="1951399"/>
                </a:cubicBezTo>
                <a:cubicBezTo>
                  <a:pt x="1793507" y="1952308"/>
                  <a:pt x="1792598" y="1954125"/>
                  <a:pt x="1790780" y="1955942"/>
                </a:cubicBezTo>
                <a:cubicBezTo>
                  <a:pt x="1788962" y="1956850"/>
                  <a:pt x="1788962" y="1960484"/>
                  <a:pt x="1790780" y="1964117"/>
                </a:cubicBezTo>
                <a:cubicBezTo>
                  <a:pt x="1792598" y="1962300"/>
                  <a:pt x="1794416" y="1961392"/>
                  <a:pt x="1796234" y="1959575"/>
                </a:cubicBezTo>
                <a:cubicBezTo>
                  <a:pt x="1793507" y="1954125"/>
                  <a:pt x="1805324" y="1942315"/>
                  <a:pt x="1806233" y="1948674"/>
                </a:cubicBezTo>
                <a:cubicBezTo>
                  <a:pt x="1793507" y="1950491"/>
                  <a:pt x="1806233" y="1955033"/>
                  <a:pt x="1803506" y="1957758"/>
                </a:cubicBezTo>
                <a:cubicBezTo>
                  <a:pt x="1799870" y="1960484"/>
                  <a:pt x="1796234" y="1964117"/>
                  <a:pt x="1792598" y="1968660"/>
                </a:cubicBezTo>
                <a:cubicBezTo>
                  <a:pt x="1796234" y="1975927"/>
                  <a:pt x="1798961" y="1983194"/>
                  <a:pt x="1800779" y="1990462"/>
                </a:cubicBezTo>
                <a:cubicBezTo>
                  <a:pt x="1805324" y="2002271"/>
                  <a:pt x="1804415" y="2013172"/>
                  <a:pt x="1793507" y="2021348"/>
                </a:cubicBezTo>
                <a:cubicBezTo>
                  <a:pt x="1782598" y="2028616"/>
                  <a:pt x="1779872" y="2039517"/>
                  <a:pt x="1781689" y="2051326"/>
                </a:cubicBezTo>
                <a:cubicBezTo>
                  <a:pt x="1782598" y="2054960"/>
                  <a:pt x="1781689" y="2058594"/>
                  <a:pt x="1781689" y="2062227"/>
                </a:cubicBezTo>
                <a:cubicBezTo>
                  <a:pt x="1782598" y="2063136"/>
                  <a:pt x="1782598" y="2064952"/>
                  <a:pt x="1781689" y="2066769"/>
                </a:cubicBezTo>
                <a:cubicBezTo>
                  <a:pt x="1783508" y="2065861"/>
                  <a:pt x="1785325" y="2065861"/>
                  <a:pt x="1788053" y="2064952"/>
                </a:cubicBezTo>
                <a:cubicBezTo>
                  <a:pt x="1785325" y="2066769"/>
                  <a:pt x="1783508" y="2068586"/>
                  <a:pt x="1781689" y="2069495"/>
                </a:cubicBezTo>
                <a:cubicBezTo>
                  <a:pt x="1781689" y="2071311"/>
                  <a:pt x="1780780" y="2072220"/>
                  <a:pt x="1780780" y="2073128"/>
                </a:cubicBezTo>
                <a:cubicBezTo>
                  <a:pt x="1794416" y="2065861"/>
                  <a:pt x="1808960" y="2054960"/>
                  <a:pt x="1822596" y="2042242"/>
                </a:cubicBezTo>
                <a:cubicBezTo>
                  <a:pt x="1834413" y="2033158"/>
                  <a:pt x="1845321" y="2023165"/>
                  <a:pt x="1856230" y="2013172"/>
                </a:cubicBezTo>
                <a:cubicBezTo>
                  <a:pt x="1866229" y="2004088"/>
                  <a:pt x="1876228" y="1994095"/>
                  <a:pt x="1885318" y="1987736"/>
                </a:cubicBezTo>
                <a:cubicBezTo>
                  <a:pt x="1881682" y="1990462"/>
                  <a:pt x="1895317" y="1983194"/>
                  <a:pt x="1899863" y="1976835"/>
                </a:cubicBezTo>
                <a:cubicBezTo>
                  <a:pt x="1899863" y="1988645"/>
                  <a:pt x="1879864" y="2010447"/>
                  <a:pt x="1876228" y="2026799"/>
                </a:cubicBezTo>
                <a:cubicBezTo>
                  <a:pt x="1868047" y="2034066"/>
                  <a:pt x="1862593" y="2041334"/>
                  <a:pt x="1861684" y="2046784"/>
                </a:cubicBezTo>
                <a:cubicBezTo>
                  <a:pt x="1858047" y="2050418"/>
                  <a:pt x="1855320" y="2052235"/>
                  <a:pt x="1852593" y="2052235"/>
                </a:cubicBezTo>
                <a:cubicBezTo>
                  <a:pt x="1857139" y="2064952"/>
                  <a:pt x="1804415" y="2098564"/>
                  <a:pt x="1815323" y="2102198"/>
                </a:cubicBezTo>
                <a:cubicBezTo>
                  <a:pt x="1805324" y="2105831"/>
                  <a:pt x="1797143" y="2106740"/>
                  <a:pt x="1784416" y="2114916"/>
                </a:cubicBezTo>
                <a:cubicBezTo>
                  <a:pt x="1782371" y="2112872"/>
                  <a:pt x="1784928" y="2110828"/>
                  <a:pt x="1784800" y="2108784"/>
                </a:cubicBezTo>
                <a:lnTo>
                  <a:pt x="1783540" y="2106791"/>
                </a:lnTo>
                <a:lnTo>
                  <a:pt x="1784189" y="2106626"/>
                </a:lnTo>
                <a:cubicBezTo>
                  <a:pt x="1788734" y="2105832"/>
                  <a:pt x="1793052" y="2105378"/>
                  <a:pt x="1798961" y="2102198"/>
                </a:cubicBezTo>
                <a:cubicBezTo>
                  <a:pt x="1794416" y="2098564"/>
                  <a:pt x="1799870" y="2093114"/>
                  <a:pt x="1805324" y="2092205"/>
                </a:cubicBezTo>
                <a:cubicBezTo>
                  <a:pt x="1811687" y="2094022"/>
                  <a:pt x="1798961" y="2098564"/>
                  <a:pt x="1801688" y="2100381"/>
                </a:cubicBezTo>
                <a:cubicBezTo>
                  <a:pt x="1805324" y="2098564"/>
                  <a:pt x="1805324" y="2102198"/>
                  <a:pt x="1809869" y="2098564"/>
                </a:cubicBezTo>
                <a:cubicBezTo>
                  <a:pt x="1800779" y="2094931"/>
                  <a:pt x="1828050" y="2085846"/>
                  <a:pt x="1829868" y="2075854"/>
                </a:cubicBezTo>
                <a:cubicBezTo>
                  <a:pt x="1828050" y="2074037"/>
                  <a:pt x="1826232" y="2073128"/>
                  <a:pt x="1822596" y="2074037"/>
                </a:cubicBezTo>
                <a:cubicBezTo>
                  <a:pt x="1808051" y="2087663"/>
                  <a:pt x="1812596" y="2077670"/>
                  <a:pt x="1804415" y="2080396"/>
                </a:cubicBezTo>
                <a:cubicBezTo>
                  <a:pt x="1797143" y="2084938"/>
                  <a:pt x="1800779" y="2087663"/>
                  <a:pt x="1796234" y="2092205"/>
                </a:cubicBezTo>
                <a:cubicBezTo>
                  <a:pt x="1790780" y="2086755"/>
                  <a:pt x="1778962" y="2094022"/>
                  <a:pt x="1769872" y="2101289"/>
                </a:cubicBezTo>
                <a:cubicBezTo>
                  <a:pt x="1758055" y="2104923"/>
                  <a:pt x="1745328" y="2105831"/>
                  <a:pt x="1733511" y="2107649"/>
                </a:cubicBezTo>
                <a:cubicBezTo>
                  <a:pt x="1733511" y="2107649"/>
                  <a:pt x="1732602" y="2108557"/>
                  <a:pt x="1731693" y="2109465"/>
                </a:cubicBezTo>
                <a:cubicBezTo>
                  <a:pt x="1725330" y="2114916"/>
                  <a:pt x="1717149" y="2119458"/>
                  <a:pt x="1709877" y="2124909"/>
                </a:cubicBezTo>
                <a:cubicBezTo>
                  <a:pt x="1708058" y="2125817"/>
                  <a:pt x="1706240" y="2124909"/>
                  <a:pt x="1705331" y="2122183"/>
                </a:cubicBezTo>
                <a:cubicBezTo>
                  <a:pt x="1705331" y="2114916"/>
                  <a:pt x="1702604" y="2107649"/>
                  <a:pt x="1707149" y="2102198"/>
                </a:cubicBezTo>
                <a:cubicBezTo>
                  <a:pt x="1713513" y="2094931"/>
                  <a:pt x="1718967" y="2084029"/>
                  <a:pt x="1731693" y="2084938"/>
                </a:cubicBezTo>
                <a:cubicBezTo>
                  <a:pt x="1734420" y="2085846"/>
                  <a:pt x="1738965" y="2083121"/>
                  <a:pt x="1740783" y="2081304"/>
                </a:cubicBezTo>
                <a:cubicBezTo>
                  <a:pt x="1742601" y="2077670"/>
                  <a:pt x="1745328" y="2074037"/>
                  <a:pt x="1747147" y="2070403"/>
                </a:cubicBezTo>
                <a:cubicBezTo>
                  <a:pt x="1747147" y="2070403"/>
                  <a:pt x="1746238" y="2069495"/>
                  <a:pt x="1745328" y="2069495"/>
                </a:cubicBezTo>
                <a:cubicBezTo>
                  <a:pt x="1747147" y="2068586"/>
                  <a:pt x="1748964" y="2067678"/>
                  <a:pt x="1749874" y="2066769"/>
                </a:cubicBezTo>
                <a:cubicBezTo>
                  <a:pt x="1753510" y="2061319"/>
                  <a:pt x="1757146" y="2055868"/>
                  <a:pt x="1760782" y="2049509"/>
                </a:cubicBezTo>
                <a:cubicBezTo>
                  <a:pt x="1757146" y="2040425"/>
                  <a:pt x="1754419" y="2030432"/>
                  <a:pt x="1749874" y="2021348"/>
                </a:cubicBezTo>
                <a:cubicBezTo>
                  <a:pt x="1748055" y="2018623"/>
                  <a:pt x="1747147" y="2014989"/>
                  <a:pt x="1748964" y="2012264"/>
                </a:cubicBezTo>
                <a:cubicBezTo>
                  <a:pt x="1748964" y="2011356"/>
                  <a:pt x="1750783" y="2009539"/>
                  <a:pt x="1750783" y="2009539"/>
                </a:cubicBezTo>
                <a:cubicBezTo>
                  <a:pt x="1763509" y="2020440"/>
                  <a:pt x="1765327" y="2004996"/>
                  <a:pt x="1771690" y="2000454"/>
                </a:cubicBezTo>
                <a:cubicBezTo>
                  <a:pt x="1776235" y="1997729"/>
                  <a:pt x="1776235" y="1991370"/>
                  <a:pt x="1775326" y="1986828"/>
                </a:cubicBezTo>
                <a:cubicBezTo>
                  <a:pt x="1768054" y="1984103"/>
                  <a:pt x="1765327" y="1998638"/>
                  <a:pt x="1756237" y="1995004"/>
                </a:cubicBezTo>
                <a:cubicBezTo>
                  <a:pt x="1756237" y="1995912"/>
                  <a:pt x="1755328" y="1996821"/>
                  <a:pt x="1754419" y="1996821"/>
                </a:cubicBezTo>
                <a:cubicBezTo>
                  <a:pt x="1749874" y="2004088"/>
                  <a:pt x="1741692" y="2012264"/>
                  <a:pt x="1732602" y="2018623"/>
                </a:cubicBezTo>
                <a:cubicBezTo>
                  <a:pt x="1722603" y="2025890"/>
                  <a:pt x="1713513" y="2032249"/>
                  <a:pt x="1708967" y="2035883"/>
                </a:cubicBezTo>
                <a:cubicBezTo>
                  <a:pt x="1709877" y="2034066"/>
                  <a:pt x="1704422" y="2032249"/>
                  <a:pt x="1702604" y="2032249"/>
                </a:cubicBezTo>
                <a:cubicBezTo>
                  <a:pt x="1698059" y="2039517"/>
                  <a:pt x="1673515" y="2043150"/>
                  <a:pt x="1685333" y="2044967"/>
                </a:cubicBezTo>
                <a:cubicBezTo>
                  <a:pt x="1677151" y="2050418"/>
                  <a:pt x="1674424" y="2047692"/>
                  <a:pt x="1669879" y="2046784"/>
                </a:cubicBezTo>
                <a:cubicBezTo>
                  <a:pt x="1688060" y="2040425"/>
                  <a:pt x="1702604" y="2027707"/>
                  <a:pt x="1716240" y="2026799"/>
                </a:cubicBezTo>
                <a:cubicBezTo>
                  <a:pt x="1718967" y="2018623"/>
                  <a:pt x="1729875" y="2013172"/>
                  <a:pt x="1738965" y="2006813"/>
                </a:cubicBezTo>
                <a:cubicBezTo>
                  <a:pt x="1742601" y="2004996"/>
                  <a:pt x="1745328" y="2003180"/>
                  <a:pt x="1747147" y="2001363"/>
                </a:cubicBezTo>
                <a:cubicBezTo>
                  <a:pt x="1746238" y="2000454"/>
                  <a:pt x="1744419" y="1999546"/>
                  <a:pt x="1742601" y="1999546"/>
                </a:cubicBezTo>
                <a:cubicBezTo>
                  <a:pt x="1742601" y="1999546"/>
                  <a:pt x="1741692" y="1997729"/>
                  <a:pt x="1742601" y="1996821"/>
                </a:cubicBezTo>
                <a:cubicBezTo>
                  <a:pt x="1743511" y="1995004"/>
                  <a:pt x="1745328" y="1993187"/>
                  <a:pt x="1746238" y="1991370"/>
                </a:cubicBezTo>
                <a:cubicBezTo>
                  <a:pt x="1747147" y="1987736"/>
                  <a:pt x="1748055" y="1984103"/>
                  <a:pt x="1744419" y="1982286"/>
                </a:cubicBezTo>
                <a:cubicBezTo>
                  <a:pt x="1741692" y="1980469"/>
                  <a:pt x="1738056" y="1979560"/>
                  <a:pt x="1734420" y="1982286"/>
                </a:cubicBezTo>
                <a:cubicBezTo>
                  <a:pt x="1731693" y="1984103"/>
                  <a:pt x="1728966" y="1985920"/>
                  <a:pt x="1726239" y="1987736"/>
                </a:cubicBezTo>
                <a:cubicBezTo>
                  <a:pt x="1726239" y="1990462"/>
                  <a:pt x="1726239" y="1995004"/>
                  <a:pt x="1724421" y="1997729"/>
                </a:cubicBezTo>
                <a:cubicBezTo>
                  <a:pt x="1723512" y="1999546"/>
                  <a:pt x="1718967" y="2000454"/>
                  <a:pt x="1716240" y="2001363"/>
                </a:cubicBezTo>
                <a:cubicBezTo>
                  <a:pt x="1711694" y="2002271"/>
                  <a:pt x="1706240" y="2001363"/>
                  <a:pt x="1702604" y="2002271"/>
                </a:cubicBezTo>
                <a:cubicBezTo>
                  <a:pt x="1704422" y="2003180"/>
                  <a:pt x="1707149" y="2003180"/>
                  <a:pt x="1700786" y="2005905"/>
                </a:cubicBezTo>
                <a:cubicBezTo>
                  <a:pt x="1698968" y="2005905"/>
                  <a:pt x="1697150" y="2006813"/>
                  <a:pt x="1694423" y="2007722"/>
                </a:cubicBezTo>
                <a:cubicBezTo>
                  <a:pt x="1693514" y="2007722"/>
                  <a:pt x="1692605" y="2007722"/>
                  <a:pt x="1691696" y="2007722"/>
                </a:cubicBezTo>
                <a:cubicBezTo>
                  <a:pt x="1678970" y="2012264"/>
                  <a:pt x="1663516" y="2024074"/>
                  <a:pt x="1653517" y="2025890"/>
                </a:cubicBezTo>
                <a:cubicBezTo>
                  <a:pt x="1658971" y="2022256"/>
                  <a:pt x="1665334" y="2018623"/>
                  <a:pt x="1670788" y="2014989"/>
                </a:cubicBezTo>
                <a:cubicBezTo>
                  <a:pt x="1667152" y="2014989"/>
                  <a:pt x="1664425" y="2014989"/>
                  <a:pt x="1660789" y="2014081"/>
                </a:cubicBezTo>
                <a:cubicBezTo>
                  <a:pt x="1659880" y="2014081"/>
                  <a:pt x="1658971" y="2013172"/>
                  <a:pt x="1658062" y="2012264"/>
                </a:cubicBezTo>
                <a:cubicBezTo>
                  <a:pt x="1658062" y="2012264"/>
                  <a:pt x="1658971" y="2010447"/>
                  <a:pt x="1658971" y="2010447"/>
                </a:cubicBezTo>
                <a:cubicBezTo>
                  <a:pt x="1664425" y="2006813"/>
                  <a:pt x="1668970" y="2006813"/>
                  <a:pt x="1674424" y="2010447"/>
                </a:cubicBezTo>
                <a:cubicBezTo>
                  <a:pt x="1674424" y="2010447"/>
                  <a:pt x="1674424" y="2011356"/>
                  <a:pt x="1675333" y="2012264"/>
                </a:cubicBezTo>
                <a:cubicBezTo>
                  <a:pt x="1678060" y="2009539"/>
                  <a:pt x="1681696" y="2007722"/>
                  <a:pt x="1684424" y="2005905"/>
                </a:cubicBezTo>
                <a:cubicBezTo>
                  <a:pt x="1681696" y="2003180"/>
                  <a:pt x="1678970" y="2000454"/>
                  <a:pt x="1674424" y="2001363"/>
                </a:cubicBezTo>
                <a:cubicBezTo>
                  <a:pt x="1670788" y="2002271"/>
                  <a:pt x="1666243" y="2001363"/>
                  <a:pt x="1662607" y="2001363"/>
                </a:cubicBezTo>
                <a:cubicBezTo>
                  <a:pt x="1658971" y="2004996"/>
                  <a:pt x="1654426" y="2008630"/>
                  <a:pt x="1649881" y="2010447"/>
                </a:cubicBezTo>
                <a:cubicBezTo>
                  <a:pt x="1648972" y="2006813"/>
                  <a:pt x="1641699" y="2014081"/>
                  <a:pt x="1641699" y="2008630"/>
                </a:cubicBezTo>
                <a:cubicBezTo>
                  <a:pt x="1640790" y="2007722"/>
                  <a:pt x="1641699" y="2006813"/>
                  <a:pt x="1641699" y="2004996"/>
                </a:cubicBezTo>
                <a:cubicBezTo>
                  <a:pt x="1635336" y="2008630"/>
                  <a:pt x="1628064" y="2008630"/>
                  <a:pt x="1620792" y="2008630"/>
                </a:cubicBezTo>
                <a:cubicBezTo>
                  <a:pt x="1613520" y="2007722"/>
                  <a:pt x="1608975" y="2009539"/>
                  <a:pt x="1606248" y="2018623"/>
                </a:cubicBezTo>
                <a:cubicBezTo>
                  <a:pt x="1604429" y="2023165"/>
                  <a:pt x="1601702" y="2025890"/>
                  <a:pt x="1597157" y="2028616"/>
                </a:cubicBezTo>
                <a:cubicBezTo>
                  <a:pt x="1597157" y="2030432"/>
                  <a:pt x="1595339" y="2034066"/>
                  <a:pt x="1591703" y="2036791"/>
                </a:cubicBezTo>
                <a:cubicBezTo>
                  <a:pt x="1598975" y="2036791"/>
                  <a:pt x="1601702" y="2044059"/>
                  <a:pt x="1610793" y="2041334"/>
                </a:cubicBezTo>
                <a:cubicBezTo>
                  <a:pt x="1607157" y="2043150"/>
                  <a:pt x="1604429" y="2044967"/>
                  <a:pt x="1603520" y="2047692"/>
                </a:cubicBezTo>
                <a:cubicBezTo>
                  <a:pt x="1607157" y="2049509"/>
                  <a:pt x="1613520" y="2046784"/>
                  <a:pt x="1615338" y="2050418"/>
                </a:cubicBezTo>
                <a:cubicBezTo>
                  <a:pt x="1607157" y="2052235"/>
                  <a:pt x="1597157" y="2057685"/>
                  <a:pt x="1588976" y="2065861"/>
                </a:cubicBezTo>
                <a:cubicBezTo>
                  <a:pt x="1586249" y="2058594"/>
                  <a:pt x="1573523" y="2067678"/>
                  <a:pt x="1569887" y="2069495"/>
                </a:cubicBezTo>
                <a:cubicBezTo>
                  <a:pt x="1574432" y="2072220"/>
                  <a:pt x="1580795" y="2070403"/>
                  <a:pt x="1586249" y="2065861"/>
                </a:cubicBezTo>
                <a:cubicBezTo>
                  <a:pt x="1585340" y="2074037"/>
                  <a:pt x="1595339" y="2063136"/>
                  <a:pt x="1595339" y="2069495"/>
                </a:cubicBezTo>
                <a:cubicBezTo>
                  <a:pt x="1588067" y="2074945"/>
                  <a:pt x="1558069" y="2070403"/>
                  <a:pt x="1551706" y="2085846"/>
                </a:cubicBezTo>
                <a:cubicBezTo>
                  <a:pt x="1569887" y="2075854"/>
                  <a:pt x="1576250" y="2081304"/>
                  <a:pt x="1589885" y="2078579"/>
                </a:cubicBezTo>
                <a:cubicBezTo>
                  <a:pt x="1596248" y="2085846"/>
                  <a:pt x="1593521" y="2090388"/>
                  <a:pt x="1588976" y="2094931"/>
                </a:cubicBezTo>
                <a:cubicBezTo>
                  <a:pt x="1587158" y="2091297"/>
                  <a:pt x="1587158" y="2091297"/>
                  <a:pt x="1587158" y="2091297"/>
                </a:cubicBezTo>
                <a:cubicBezTo>
                  <a:pt x="1582613" y="2093114"/>
                  <a:pt x="1581704" y="2094931"/>
                  <a:pt x="1578977" y="2096747"/>
                </a:cubicBezTo>
                <a:cubicBezTo>
                  <a:pt x="1580795" y="2097656"/>
                  <a:pt x="1582613" y="2097656"/>
                  <a:pt x="1579886" y="2099473"/>
                </a:cubicBezTo>
                <a:cubicBezTo>
                  <a:pt x="1580795" y="2101289"/>
                  <a:pt x="1581477" y="2100608"/>
                  <a:pt x="1582613" y="2099359"/>
                </a:cubicBezTo>
                <a:lnTo>
                  <a:pt x="1588027" y="2095865"/>
                </a:lnTo>
                <a:lnTo>
                  <a:pt x="1588029" y="2095865"/>
                </a:lnTo>
                <a:lnTo>
                  <a:pt x="1576250" y="2104015"/>
                </a:lnTo>
                <a:cubicBezTo>
                  <a:pt x="1571932" y="2106740"/>
                  <a:pt x="1567614" y="2109465"/>
                  <a:pt x="1564432" y="2112191"/>
                </a:cubicBezTo>
                <a:cubicBezTo>
                  <a:pt x="1543525" y="2117641"/>
                  <a:pt x="1517163" y="2136718"/>
                  <a:pt x="1500801" y="2136718"/>
                </a:cubicBezTo>
                <a:cubicBezTo>
                  <a:pt x="1507164" y="2133084"/>
                  <a:pt x="1523526" y="2129451"/>
                  <a:pt x="1523526" y="2121275"/>
                </a:cubicBezTo>
                <a:cubicBezTo>
                  <a:pt x="1516254" y="2115824"/>
                  <a:pt x="1510800" y="2129451"/>
                  <a:pt x="1506255" y="2124000"/>
                </a:cubicBezTo>
                <a:cubicBezTo>
                  <a:pt x="1516254" y="2118549"/>
                  <a:pt x="1520799" y="2120366"/>
                  <a:pt x="1523526" y="2113099"/>
                </a:cubicBezTo>
                <a:cubicBezTo>
                  <a:pt x="1519890" y="2114007"/>
                  <a:pt x="1519890" y="2111282"/>
                  <a:pt x="1518072" y="2112191"/>
                </a:cubicBezTo>
                <a:cubicBezTo>
                  <a:pt x="1508982" y="2116733"/>
                  <a:pt x="1499892" y="2124909"/>
                  <a:pt x="1502619" y="2128542"/>
                </a:cubicBezTo>
                <a:cubicBezTo>
                  <a:pt x="1501710" y="2124000"/>
                  <a:pt x="1497165" y="2133993"/>
                  <a:pt x="1495346" y="2129451"/>
                </a:cubicBezTo>
                <a:cubicBezTo>
                  <a:pt x="1498073" y="2126725"/>
                  <a:pt x="1497165" y="2123092"/>
                  <a:pt x="1498073" y="2120366"/>
                </a:cubicBezTo>
                <a:cubicBezTo>
                  <a:pt x="1508982" y="2116733"/>
                  <a:pt x="1515345" y="2112191"/>
                  <a:pt x="1516254" y="2106740"/>
                </a:cubicBezTo>
                <a:cubicBezTo>
                  <a:pt x="1500801" y="2104923"/>
                  <a:pt x="1491710" y="2112191"/>
                  <a:pt x="1480802" y="2114007"/>
                </a:cubicBezTo>
                <a:cubicBezTo>
                  <a:pt x="1478075" y="2117641"/>
                  <a:pt x="1475348" y="2121275"/>
                  <a:pt x="1472621" y="2124909"/>
                </a:cubicBezTo>
                <a:cubicBezTo>
                  <a:pt x="1469894" y="2127634"/>
                  <a:pt x="1466258" y="2126725"/>
                  <a:pt x="1462621" y="2125817"/>
                </a:cubicBezTo>
                <a:cubicBezTo>
                  <a:pt x="1459895" y="2124909"/>
                  <a:pt x="1458985" y="2120366"/>
                  <a:pt x="1454440" y="2123092"/>
                </a:cubicBezTo>
                <a:cubicBezTo>
                  <a:pt x="1448986" y="2126725"/>
                  <a:pt x="1441714" y="2128542"/>
                  <a:pt x="1437169" y="2133084"/>
                </a:cubicBezTo>
                <a:cubicBezTo>
                  <a:pt x="1426261" y="2143985"/>
                  <a:pt x="1413534" y="2151253"/>
                  <a:pt x="1399899" y="2156703"/>
                </a:cubicBezTo>
                <a:cubicBezTo>
                  <a:pt x="1399899" y="2156703"/>
                  <a:pt x="1399899" y="2156703"/>
                  <a:pt x="1399899" y="2157612"/>
                </a:cubicBezTo>
                <a:cubicBezTo>
                  <a:pt x="1399899" y="2157612"/>
                  <a:pt x="1400808" y="2158520"/>
                  <a:pt x="1400808" y="2159429"/>
                </a:cubicBezTo>
                <a:cubicBezTo>
                  <a:pt x="1413534" y="2156703"/>
                  <a:pt x="1423534" y="2160337"/>
                  <a:pt x="1437169" y="2153070"/>
                </a:cubicBezTo>
                <a:cubicBezTo>
                  <a:pt x="1436260" y="2153978"/>
                  <a:pt x="1435351" y="2154887"/>
                  <a:pt x="1434442" y="2155795"/>
                </a:cubicBezTo>
                <a:cubicBezTo>
                  <a:pt x="1442623" y="2153978"/>
                  <a:pt x="1450804" y="2152161"/>
                  <a:pt x="1459895" y="2151253"/>
                </a:cubicBezTo>
                <a:cubicBezTo>
                  <a:pt x="1465348" y="2160337"/>
                  <a:pt x="1449895" y="2150345"/>
                  <a:pt x="1450804" y="2158520"/>
                </a:cubicBezTo>
                <a:cubicBezTo>
                  <a:pt x="1456258" y="2159429"/>
                  <a:pt x="1474439" y="2155795"/>
                  <a:pt x="1474439" y="2149436"/>
                </a:cubicBezTo>
                <a:cubicBezTo>
                  <a:pt x="1470803" y="2151253"/>
                  <a:pt x="1466258" y="2153070"/>
                  <a:pt x="1462621" y="2154887"/>
                </a:cubicBezTo>
                <a:cubicBezTo>
                  <a:pt x="1463531" y="2151253"/>
                  <a:pt x="1468985" y="2149436"/>
                  <a:pt x="1473530" y="2146711"/>
                </a:cubicBezTo>
                <a:cubicBezTo>
                  <a:pt x="1474439" y="2146711"/>
                  <a:pt x="1474439" y="2146711"/>
                  <a:pt x="1474439" y="2146711"/>
                </a:cubicBezTo>
                <a:cubicBezTo>
                  <a:pt x="1477166" y="2144894"/>
                  <a:pt x="1479893" y="2143985"/>
                  <a:pt x="1481711" y="2142169"/>
                </a:cubicBezTo>
                <a:cubicBezTo>
                  <a:pt x="1483075" y="2142850"/>
                  <a:pt x="1490063" y="2141998"/>
                  <a:pt x="1491170" y="2142680"/>
                </a:cubicBezTo>
                <a:lnTo>
                  <a:pt x="1490226" y="2143644"/>
                </a:lnTo>
                <a:lnTo>
                  <a:pt x="1488983" y="2143985"/>
                </a:lnTo>
                <a:cubicBezTo>
                  <a:pt x="1488983" y="2143985"/>
                  <a:pt x="1488983" y="2143985"/>
                  <a:pt x="1489892" y="2143985"/>
                </a:cubicBezTo>
                <a:lnTo>
                  <a:pt x="1490226" y="2143644"/>
                </a:lnTo>
                <a:lnTo>
                  <a:pt x="1514209" y="2137059"/>
                </a:lnTo>
                <a:cubicBezTo>
                  <a:pt x="1522390" y="2134447"/>
                  <a:pt x="1530344" y="2131722"/>
                  <a:pt x="1538071" y="2129451"/>
                </a:cubicBezTo>
                <a:cubicBezTo>
                  <a:pt x="1558069" y="2123092"/>
                  <a:pt x="1576250" y="2117641"/>
                  <a:pt x="1596248" y="2117641"/>
                </a:cubicBezTo>
                <a:cubicBezTo>
                  <a:pt x="1599884" y="2109465"/>
                  <a:pt x="1607157" y="2106740"/>
                  <a:pt x="1615338" y="2105831"/>
                </a:cubicBezTo>
                <a:cubicBezTo>
                  <a:pt x="1636245" y="2099473"/>
                  <a:pt x="1652608" y="2087663"/>
                  <a:pt x="1663516" y="2076762"/>
                </a:cubicBezTo>
                <a:cubicBezTo>
                  <a:pt x="1669879" y="2084938"/>
                  <a:pt x="1679879" y="2063136"/>
                  <a:pt x="1689878" y="2063136"/>
                </a:cubicBezTo>
                <a:cubicBezTo>
                  <a:pt x="1688969" y="2060410"/>
                  <a:pt x="1690787" y="2059502"/>
                  <a:pt x="1687151" y="2059502"/>
                </a:cubicBezTo>
                <a:cubicBezTo>
                  <a:pt x="1697604" y="2058594"/>
                  <a:pt x="1703286" y="2052462"/>
                  <a:pt x="1709081" y="2045648"/>
                </a:cubicBezTo>
                <a:lnTo>
                  <a:pt x="1723439" y="2034256"/>
                </a:lnTo>
                <a:lnTo>
                  <a:pt x="1718853" y="2046216"/>
                </a:lnTo>
                <a:cubicBezTo>
                  <a:pt x="1714649" y="2050645"/>
                  <a:pt x="1709422" y="2055414"/>
                  <a:pt x="1708058" y="2060410"/>
                </a:cubicBezTo>
                <a:cubicBezTo>
                  <a:pt x="1691696" y="2060410"/>
                  <a:pt x="1684424" y="2074945"/>
                  <a:pt x="1667152" y="2084938"/>
                </a:cubicBezTo>
                <a:cubicBezTo>
                  <a:pt x="1667152" y="2087663"/>
                  <a:pt x="1667152" y="2097656"/>
                  <a:pt x="1658971" y="2096747"/>
                </a:cubicBezTo>
                <a:cubicBezTo>
                  <a:pt x="1668970" y="2093114"/>
                  <a:pt x="1655335" y="2093114"/>
                  <a:pt x="1653517" y="2091297"/>
                </a:cubicBezTo>
                <a:cubicBezTo>
                  <a:pt x="1644426" y="2094931"/>
                  <a:pt x="1637154" y="2101289"/>
                  <a:pt x="1629882" y="2106740"/>
                </a:cubicBezTo>
                <a:cubicBezTo>
                  <a:pt x="1635336" y="2107649"/>
                  <a:pt x="1639882" y="2109465"/>
                  <a:pt x="1641699" y="2111282"/>
                </a:cubicBezTo>
                <a:cubicBezTo>
                  <a:pt x="1639882" y="2112191"/>
                  <a:pt x="1638063" y="2112191"/>
                  <a:pt x="1636245" y="2113099"/>
                </a:cubicBezTo>
                <a:cubicBezTo>
                  <a:pt x="1636245" y="2114916"/>
                  <a:pt x="1636245" y="2115824"/>
                  <a:pt x="1638972" y="2117641"/>
                </a:cubicBezTo>
                <a:cubicBezTo>
                  <a:pt x="1628973" y="2124000"/>
                  <a:pt x="1627155" y="2120366"/>
                  <a:pt x="1620792" y="2121275"/>
                </a:cubicBezTo>
                <a:cubicBezTo>
                  <a:pt x="1628064" y="2128542"/>
                  <a:pt x="1596248" y="2136718"/>
                  <a:pt x="1589885" y="2144894"/>
                </a:cubicBezTo>
                <a:cubicBezTo>
                  <a:pt x="1589885" y="2142169"/>
                  <a:pt x="1586249" y="2142169"/>
                  <a:pt x="1581704" y="2143985"/>
                </a:cubicBezTo>
                <a:cubicBezTo>
                  <a:pt x="1583522" y="2145802"/>
                  <a:pt x="1585340" y="2144894"/>
                  <a:pt x="1583522" y="2148527"/>
                </a:cubicBezTo>
                <a:cubicBezTo>
                  <a:pt x="1537162" y="2163971"/>
                  <a:pt x="1495346" y="2175780"/>
                  <a:pt x="1452622" y="2188498"/>
                </a:cubicBezTo>
                <a:cubicBezTo>
                  <a:pt x="1437169" y="2187590"/>
                  <a:pt x="1395354" y="2193041"/>
                  <a:pt x="1399899" y="2207575"/>
                </a:cubicBezTo>
                <a:cubicBezTo>
                  <a:pt x="1348993" y="2223927"/>
                  <a:pt x="1293543" y="2227561"/>
                  <a:pt x="1236274" y="2232103"/>
                </a:cubicBezTo>
                <a:cubicBezTo>
                  <a:pt x="1217185" y="2225744"/>
                  <a:pt x="1193550" y="2229377"/>
                  <a:pt x="1175370" y="2230286"/>
                </a:cubicBezTo>
                <a:cubicBezTo>
                  <a:pt x="1178097" y="2230286"/>
                  <a:pt x="1170824" y="2226652"/>
                  <a:pt x="1165370" y="2228469"/>
                </a:cubicBezTo>
                <a:cubicBezTo>
                  <a:pt x="1147190" y="2234828"/>
                  <a:pt x="1178097" y="2240279"/>
                  <a:pt x="1193550" y="2239370"/>
                </a:cubicBezTo>
                <a:cubicBezTo>
                  <a:pt x="1179914" y="2239370"/>
                  <a:pt x="1192641" y="2249363"/>
                  <a:pt x="1195368" y="2252997"/>
                </a:cubicBezTo>
                <a:cubicBezTo>
                  <a:pt x="1224457" y="2255722"/>
                  <a:pt x="1248092" y="2254813"/>
                  <a:pt x="1273544" y="2257539"/>
                </a:cubicBezTo>
                <a:cubicBezTo>
                  <a:pt x="1279908" y="2256630"/>
                  <a:pt x="1280817" y="2252088"/>
                  <a:pt x="1288998" y="2252088"/>
                </a:cubicBezTo>
                <a:cubicBezTo>
                  <a:pt x="1299906" y="2257539"/>
                  <a:pt x="1311723" y="2246637"/>
                  <a:pt x="1324450" y="2246637"/>
                </a:cubicBezTo>
                <a:cubicBezTo>
                  <a:pt x="1332631" y="2245729"/>
                  <a:pt x="1338994" y="2251180"/>
                  <a:pt x="1346266" y="2250271"/>
                </a:cubicBezTo>
                <a:cubicBezTo>
                  <a:pt x="1354448" y="2249363"/>
                  <a:pt x="1361720" y="2242095"/>
                  <a:pt x="1368992" y="2241187"/>
                </a:cubicBezTo>
                <a:cubicBezTo>
                  <a:pt x="1373537" y="2241187"/>
                  <a:pt x="1380809" y="2242095"/>
                  <a:pt x="1384445" y="2242095"/>
                </a:cubicBezTo>
                <a:cubicBezTo>
                  <a:pt x="1384445" y="2242095"/>
                  <a:pt x="1382627" y="2239370"/>
                  <a:pt x="1381718" y="2239370"/>
                </a:cubicBezTo>
                <a:cubicBezTo>
                  <a:pt x="1389900" y="2238462"/>
                  <a:pt x="1393536" y="2242095"/>
                  <a:pt x="1400808" y="2241187"/>
                </a:cubicBezTo>
                <a:cubicBezTo>
                  <a:pt x="1401717" y="2241187"/>
                  <a:pt x="1401717" y="2236645"/>
                  <a:pt x="1402626" y="2235737"/>
                </a:cubicBezTo>
                <a:cubicBezTo>
                  <a:pt x="1410807" y="2231194"/>
                  <a:pt x="1423534" y="2236645"/>
                  <a:pt x="1434442" y="2234828"/>
                </a:cubicBezTo>
                <a:cubicBezTo>
                  <a:pt x="1440805" y="2228469"/>
                  <a:pt x="1424442" y="2230286"/>
                  <a:pt x="1435351" y="2226652"/>
                </a:cubicBezTo>
                <a:cubicBezTo>
                  <a:pt x="1437169" y="2231194"/>
                  <a:pt x="1447168" y="2228469"/>
                  <a:pt x="1451713" y="2230286"/>
                </a:cubicBezTo>
                <a:cubicBezTo>
                  <a:pt x="1457167" y="2220293"/>
                  <a:pt x="1480802" y="2223927"/>
                  <a:pt x="1475348" y="2216659"/>
                </a:cubicBezTo>
                <a:cubicBezTo>
                  <a:pt x="1484438" y="2215751"/>
                  <a:pt x="1497165" y="2214843"/>
                  <a:pt x="1508982" y="2212117"/>
                </a:cubicBezTo>
                <a:cubicBezTo>
                  <a:pt x="1520799" y="2209392"/>
                  <a:pt x="1531707" y="2205758"/>
                  <a:pt x="1539889" y="2203033"/>
                </a:cubicBezTo>
                <a:cubicBezTo>
                  <a:pt x="1537162" y="2203941"/>
                  <a:pt x="1538071" y="2205758"/>
                  <a:pt x="1538071" y="2208484"/>
                </a:cubicBezTo>
                <a:cubicBezTo>
                  <a:pt x="1557160" y="2201216"/>
                  <a:pt x="1563523" y="2199399"/>
                  <a:pt x="1574432" y="2198491"/>
                </a:cubicBezTo>
                <a:cubicBezTo>
                  <a:pt x="1573523" y="2197583"/>
                  <a:pt x="1571704" y="2197583"/>
                  <a:pt x="1570796" y="2196674"/>
                </a:cubicBezTo>
                <a:cubicBezTo>
                  <a:pt x="1584431" y="2192132"/>
                  <a:pt x="1598066" y="2188498"/>
                  <a:pt x="1609884" y="2183048"/>
                </a:cubicBezTo>
                <a:cubicBezTo>
                  <a:pt x="1620792" y="2177597"/>
                  <a:pt x="1630791" y="2173055"/>
                  <a:pt x="1638972" y="2168513"/>
                </a:cubicBezTo>
                <a:cubicBezTo>
                  <a:pt x="1641699" y="2169421"/>
                  <a:pt x="1644426" y="2170330"/>
                  <a:pt x="1648063" y="2170330"/>
                </a:cubicBezTo>
                <a:cubicBezTo>
                  <a:pt x="1652608" y="2163971"/>
                  <a:pt x="1655335" y="2164879"/>
                  <a:pt x="1660789" y="2165788"/>
                </a:cubicBezTo>
                <a:cubicBezTo>
                  <a:pt x="1664425" y="2161245"/>
                  <a:pt x="1659880" y="2156703"/>
                  <a:pt x="1668061" y="2156703"/>
                </a:cubicBezTo>
                <a:cubicBezTo>
                  <a:pt x="1661698" y="2163971"/>
                  <a:pt x="1679879" y="2155795"/>
                  <a:pt x="1685333" y="2154887"/>
                </a:cubicBezTo>
                <a:cubicBezTo>
                  <a:pt x="1683515" y="2152161"/>
                  <a:pt x="1690787" y="2150345"/>
                  <a:pt x="1687151" y="2146711"/>
                </a:cubicBezTo>
                <a:cubicBezTo>
                  <a:pt x="1686242" y="2143985"/>
                  <a:pt x="1679879" y="2148527"/>
                  <a:pt x="1678060" y="2146711"/>
                </a:cubicBezTo>
                <a:cubicBezTo>
                  <a:pt x="1693514" y="2139443"/>
                  <a:pt x="1696241" y="2143077"/>
                  <a:pt x="1699877" y="2149436"/>
                </a:cubicBezTo>
                <a:cubicBezTo>
                  <a:pt x="1695332" y="2153978"/>
                  <a:pt x="1685333" y="2158520"/>
                  <a:pt x="1680788" y="2163971"/>
                </a:cubicBezTo>
                <a:cubicBezTo>
                  <a:pt x="1672606" y="2158520"/>
                  <a:pt x="1648972" y="2174872"/>
                  <a:pt x="1644426" y="2180323"/>
                </a:cubicBezTo>
                <a:cubicBezTo>
                  <a:pt x="1647154" y="2179414"/>
                  <a:pt x="1647154" y="2182139"/>
                  <a:pt x="1649881" y="2181231"/>
                </a:cubicBezTo>
                <a:cubicBezTo>
                  <a:pt x="1649881" y="2179414"/>
                  <a:pt x="1648063" y="2177597"/>
                  <a:pt x="1650790" y="2175780"/>
                </a:cubicBezTo>
                <a:cubicBezTo>
                  <a:pt x="1668970" y="2177597"/>
                  <a:pt x="1681696" y="2165788"/>
                  <a:pt x="1699877" y="2155795"/>
                </a:cubicBezTo>
                <a:cubicBezTo>
                  <a:pt x="1697150" y="2163971"/>
                  <a:pt x="1707149" y="2157612"/>
                  <a:pt x="1709877" y="2162154"/>
                </a:cubicBezTo>
                <a:cubicBezTo>
                  <a:pt x="1690787" y="2172147"/>
                  <a:pt x="1670788" y="2180323"/>
                  <a:pt x="1653517" y="2189407"/>
                </a:cubicBezTo>
                <a:cubicBezTo>
                  <a:pt x="1659880" y="2183048"/>
                  <a:pt x="1644426" y="2188498"/>
                  <a:pt x="1641699" y="2188498"/>
                </a:cubicBezTo>
                <a:cubicBezTo>
                  <a:pt x="1638063" y="2192132"/>
                  <a:pt x="1625337" y="2203033"/>
                  <a:pt x="1621701" y="2202125"/>
                </a:cubicBezTo>
                <a:cubicBezTo>
                  <a:pt x="1624428" y="2201216"/>
                  <a:pt x="1623519" y="2199399"/>
                  <a:pt x="1622610" y="2197583"/>
                </a:cubicBezTo>
                <a:cubicBezTo>
                  <a:pt x="1614429" y="2208484"/>
                  <a:pt x="1598066" y="2211209"/>
                  <a:pt x="1584431" y="2218476"/>
                </a:cubicBezTo>
                <a:cubicBezTo>
                  <a:pt x="1599884" y="2212117"/>
                  <a:pt x="1593521" y="2217568"/>
                  <a:pt x="1606248" y="2214843"/>
                </a:cubicBezTo>
                <a:cubicBezTo>
                  <a:pt x="1595339" y="2221202"/>
                  <a:pt x="1589885" y="2224835"/>
                  <a:pt x="1579886" y="2223019"/>
                </a:cubicBezTo>
                <a:cubicBezTo>
                  <a:pt x="1581704" y="2227561"/>
                  <a:pt x="1581704" y="2227561"/>
                  <a:pt x="1581704" y="2227561"/>
                </a:cubicBezTo>
                <a:cubicBezTo>
                  <a:pt x="1568977" y="2229377"/>
                  <a:pt x="1553524" y="2235737"/>
                  <a:pt x="1538071" y="2243004"/>
                </a:cubicBezTo>
                <a:cubicBezTo>
                  <a:pt x="1529890" y="2245729"/>
                  <a:pt x="1521708" y="2249363"/>
                  <a:pt x="1513527" y="2252088"/>
                </a:cubicBezTo>
                <a:cubicBezTo>
                  <a:pt x="1505346" y="2254813"/>
                  <a:pt x="1497165" y="2256630"/>
                  <a:pt x="1488983" y="2257539"/>
                </a:cubicBezTo>
                <a:cubicBezTo>
                  <a:pt x="1488983" y="2259355"/>
                  <a:pt x="1489892" y="2261172"/>
                  <a:pt x="1487165" y="2262081"/>
                </a:cubicBezTo>
                <a:cubicBezTo>
                  <a:pt x="1458076" y="2263898"/>
                  <a:pt x="1419897" y="2283883"/>
                  <a:pt x="1404444" y="2281158"/>
                </a:cubicBezTo>
                <a:cubicBezTo>
                  <a:pt x="1404444" y="2286608"/>
                  <a:pt x="1418079" y="2285700"/>
                  <a:pt x="1424442" y="2281158"/>
                </a:cubicBezTo>
                <a:cubicBezTo>
                  <a:pt x="1424442" y="2291150"/>
                  <a:pt x="1407171" y="2287517"/>
                  <a:pt x="1399899" y="2287517"/>
                </a:cubicBezTo>
                <a:cubicBezTo>
                  <a:pt x="1400808" y="2287517"/>
                  <a:pt x="1400808" y="2290242"/>
                  <a:pt x="1400808" y="2290242"/>
                </a:cubicBezTo>
                <a:cubicBezTo>
                  <a:pt x="1389900" y="2290242"/>
                  <a:pt x="1384445" y="2284791"/>
                  <a:pt x="1372628" y="2285700"/>
                </a:cubicBezTo>
                <a:cubicBezTo>
                  <a:pt x="1358084" y="2286608"/>
                  <a:pt x="1354448" y="2294784"/>
                  <a:pt x="1335358" y="2295692"/>
                </a:cubicBezTo>
                <a:cubicBezTo>
                  <a:pt x="1339903" y="2287517"/>
                  <a:pt x="1315359" y="2297510"/>
                  <a:pt x="1308087" y="2294784"/>
                </a:cubicBezTo>
                <a:cubicBezTo>
                  <a:pt x="1322632" y="2292059"/>
                  <a:pt x="1314450" y="2292059"/>
                  <a:pt x="1302633" y="2292967"/>
                </a:cubicBezTo>
                <a:cubicBezTo>
                  <a:pt x="1290816" y="2293876"/>
                  <a:pt x="1275362" y="2294784"/>
                  <a:pt x="1275362" y="2300235"/>
                </a:cubicBezTo>
                <a:cubicBezTo>
                  <a:pt x="1284453" y="2299326"/>
                  <a:pt x="1286271" y="2302960"/>
                  <a:pt x="1292634" y="2303868"/>
                </a:cubicBezTo>
                <a:cubicBezTo>
                  <a:pt x="1277181" y="2303868"/>
                  <a:pt x="1284453" y="2305685"/>
                  <a:pt x="1281725" y="2311136"/>
                </a:cubicBezTo>
                <a:cubicBezTo>
                  <a:pt x="1269908" y="2310227"/>
                  <a:pt x="1268090" y="2314770"/>
                  <a:pt x="1259909" y="2315678"/>
                </a:cubicBezTo>
                <a:cubicBezTo>
                  <a:pt x="1260818" y="2311136"/>
                  <a:pt x="1272635" y="2311136"/>
                  <a:pt x="1276271" y="2307502"/>
                </a:cubicBezTo>
                <a:cubicBezTo>
                  <a:pt x="1272635" y="2307502"/>
                  <a:pt x="1269908" y="2306594"/>
                  <a:pt x="1268090" y="2306594"/>
                </a:cubicBezTo>
                <a:cubicBezTo>
                  <a:pt x="1261727" y="2308410"/>
                  <a:pt x="1258091" y="2315678"/>
                  <a:pt x="1251728" y="2310227"/>
                </a:cubicBezTo>
                <a:cubicBezTo>
                  <a:pt x="1251728" y="2312953"/>
                  <a:pt x="1250819" y="2314770"/>
                  <a:pt x="1249001" y="2315678"/>
                </a:cubicBezTo>
                <a:cubicBezTo>
                  <a:pt x="1270817" y="2316586"/>
                  <a:pt x="1286271" y="2317495"/>
                  <a:pt x="1300815" y="2316586"/>
                </a:cubicBezTo>
                <a:cubicBezTo>
                  <a:pt x="1316268" y="2315678"/>
                  <a:pt x="1329904" y="2312953"/>
                  <a:pt x="1350812" y="2306594"/>
                </a:cubicBezTo>
                <a:cubicBezTo>
                  <a:pt x="1362629" y="2307502"/>
                  <a:pt x="1375355" y="2303868"/>
                  <a:pt x="1388081" y="2301143"/>
                </a:cubicBezTo>
                <a:cubicBezTo>
                  <a:pt x="1400808" y="2298418"/>
                  <a:pt x="1413534" y="2296601"/>
                  <a:pt x="1427170" y="2296601"/>
                </a:cubicBezTo>
                <a:cubicBezTo>
                  <a:pt x="1427170" y="2293876"/>
                  <a:pt x="1436260" y="2293876"/>
                  <a:pt x="1434442" y="2291150"/>
                </a:cubicBezTo>
                <a:cubicBezTo>
                  <a:pt x="1468985" y="2286608"/>
                  <a:pt x="1500801" y="2263898"/>
                  <a:pt x="1530798" y="2265714"/>
                </a:cubicBezTo>
                <a:cubicBezTo>
                  <a:pt x="1523526" y="2268440"/>
                  <a:pt x="1512618" y="2270257"/>
                  <a:pt x="1512618" y="2273890"/>
                </a:cubicBezTo>
                <a:cubicBezTo>
                  <a:pt x="1521708" y="2272073"/>
                  <a:pt x="1558978" y="2263898"/>
                  <a:pt x="1548070" y="2256630"/>
                </a:cubicBezTo>
                <a:cubicBezTo>
                  <a:pt x="1554433" y="2254813"/>
                  <a:pt x="1560796" y="2254813"/>
                  <a:pt x="1568977" y="2250271"/>
                </a:cubicBezTo>
                <a:cubicBezTo>
                  <a:pt x="1575340" y="2254813"/>
                  <a:pt x="1556251" y="2255722"/>
                  <a:pt x="1557160" y="2259355"/>
                </a:cubicBezTo>
                <a:cubicBezTo>
                  <a:pt x="1569887" y="2255722"/>
                  <a:pt x="1597157" y="2249363"/>
                  <a:pt x="1602611" y="2238462"/>
                </a:cubicBezTo>
                <a:cubicBezTo>
                  <a:pt x="1627155" y="2230286"/>
                  <a:pt x="1647154" y="2220293"/>
                  <a:pt x="1664425" y="2212117"/>
                </a:cubicBezTo>
                <a:cubicBezTo>
                  <a:pt x="1682606" y="2203033"/>
                  <a:pt x="1698059" y="2193949"/>
                  <a:pt x="1710786" y="2183048"/>
                </a:cubicBezTo>
                <a:cubicBezTo>
                  <a:pt x="1716240" y="2189407"/>
                  <a:pt x="1714422" y="2177597"/>
                  <a:pt x="1719876" y="2175780"/>
                </a:cubicBezTo>
                <a:cubicBezTo>
                  <a:pt x="1726239" y="2173963"/>
                  <a:pt x="1720785" y="2183048"/>
                  <a:pt x="1725330" y="2181231"/>
                </a:cubicBezTo>
                <a:cubicBezTo>
                  <a:pt x="1728057" y="2179414"/>
                  <a:pt x="1728966" y="2180323"/>
                  <a:pt x="1730784" y="2179414"/>
                </a:cubicBezTo>
                <a:cubicBezTo>
                  <a:pt x="1740783" y="2174872"/>
                  <a:pt x="1737147" y="2171238"/>
                  <a:pt x="1742601" y="2167605"/>
                </a:cubicBezTo>
                <a:cubicBezTo>
                  <a:pt x="1748055" y="2169421"/>
                  <a:pt x="1758964" y="2161245"/>
                  <a:pt x="1768054" y="2155795"/>
                </a:cubicBezTo>
                <a:lnTo>
                  <a:pt x="1769861" y="2153184"/>
                </a:lnTo>
                <a:lnTo>
                  <a:pt x="1768963" y="2162154"/>
                </a:lnTo>
                <a:cubicBezTo>
                  <a:pt x="1772599" y="2162154"/>
                  <a:pt x="1778962" y="2158520"/>
                  <a:pt x="1782598" y="2159429"/>
                </a:cubicBezTo>
                <a:cubicBezTo>
                  <a:pt x="1775326" y="2167605"/>
                  <a:pt x="1745328" y="2174872"/>
                  <a:pt x="1733511" y="2191223"/>
                </a:cubicBezTo>
                <a:cubicBezTo>
                  <a:pt x="1729875" y="2187590"/>
                  <a:pt x="1723512" y="2194857"/>
                  <a:pt x="1718058" y="2197583"/>
                </a:cubicBezTo>
                <a:cubicBezTo>
                  <a:pt x="1705331" y="2193041"/>
                  <a:pt x="1668970" y="2211209"/>
                  <a:pt x="1655335" y="2219385"/>
                </a:cubicBezTo>
                <a:cubicBezTo>
                  <a:pt x="1656244" y="2222110"/>
                  <a:pt x="1678060" y="2209392"/>
                  <a:pt x="1671697" y="2215751"/>
                </a:cubicBezTo>
                <a:cubicBezTo>
                  <a:pt x="1663516" y="2218476"/>
                  <a:pt x="1656244" y="2222110"/>
                  <a:pt x="1658062" y="2226652"/>
                </a:cubicBezTo>
                <a:cubicBezTo>
                  <a:pt x="1662607" y="2224835"/>
                  <a:pt x="1671697" y="2217568"/>
                  <a:pt x="1673515" y="2220293"/>
                </a:cubicBezTo>
                <a:cubicBezTo>
                  <a:pt x="1666243" y="2226652"/>
                  <a:pt x="1648972" y="2231194"/>
                  <a:pt x="1657153" y="2238462"/>
                </a:cubicBezTo>
                <a:cubicBezTo>
                  <a:pt x="1646245" y="2243912"/>
                  <a:pt x="1658062" y="2231194"/>
                  <a:pt x="1647154" y="2236645"/>
                </a:cubicBezTo>
                <a:cubicBezTo>
                  <a:pt x="1647154" y="2237553"/>
                  <a:pt x="1645335" y="2239370"/>
                  <a:pt x="1642609" y="2240279"/>
                </a:cubicBezTo>
                <a:cubicBezTo>
                  <a:pt x="1641699" y="2247546"/>
                  <a:pt x="1649881" y="2244821"/>
                  <a:pt x="1654426" y="2245729"/>
                </a:cubicBezTo>
                <a:cubicBezTo>
                  <a:pt x="1643518" y="2254813"/>
                  <a:pt x="1640790" y="2249363"/>
                  <a:pt x="1639882" y="2247546"/>
                </a:cubicBezTo>
                <a:cubicBezTo>
                  <a:pt x="1632609" y="2254813"/>
                  <a:pt x="1648063" y="2250271"/>
                  <a:pt x="1642609" y="2256630"/>
                </a:cubicBezTo>
                <a:cubicBezTo>
                  <a:pt x="1632609" y="2263898"/>
                  <a:pt x="1620792" y="2268440"/>
                  <a:pt x="1614429" y="2270257"/>
                </a:cubicBezTo>
                <a:cubicBezTo>
                  <a:pt x="1618065" y="2269348"/>
                  <a:pt x="1618065" y="2267531"/>
                  <a:pt x="1618974" y="2265714"/>
                </a:cubicBezTo>
                <a:cubicBezTo>
                  <a:pt x="1614429" y="2268440"/>
                  <a:pt x="1606248" y="2265714"/>
                  <a:pt x="1605338" y="2270257"/>
                </a:cubicBezTo>
                <a:cubicBezTo>
                  <a:pt x="1608975" y="2269348"/>
                  <a:pt x="1613520" y="2267531"/>
                  <a:pt x="1614429" y="2269348"/>
                </a:cubicBezTo>
                <a:cubicBezTo>
                  <a:pt x="1600793" y="2278432"/>
                  <a:pt x="1575340" y="2283883"/>
                  <a:pt x="1568068" y="2292967"/>
                </a:cubicBezTo>
                <a:cubicBezTo>
                  <a:pt x="1560796" y="2293876"/>
                  <a:pt x="1571704" y="2287517"/>
                  <a:pt x="1563523" y="2288425"/>
                </a:cubicBezTo>
                <a:cubicBezTo>
                  <a:pt x="1548070" y="2292059"/>
                  <a:pt x="1551706" y="2298418"/>
                  <a:pt x="1541707" y="2302960"/>
                </a:cubicBezTo>
                <a:cubicBezTo>
                  <a:pt x="1538980" y="2301143"/>
                  <a:pt x="1542616" y="2293876"/>
                  <a:pt x="1536253" y="2296601"/>
                </a:cubicBezTo>
                <a:cubicBezTo>
                  <a:pt x="1527162" y="2300235"/>
                  <a:pt x="1509891" y="2301143"/>
                  <a:pt x="1513527" y="2307502"/>
                </a:cubicBezTo>
                <a:cubicBezTo>
                  <a:pt x="1516254" y="2308410"/>
                  <a:pt x="1534434" y="2303868"/>
                  <a:pt x="1528071" y="2306594"/>
                </a:cubicBezTo>
                <a:cubicBezTo>
                  <a:pt x="1511709" y="2308410"/>
                  <a:pt x="1501710" y="2313861"/>
                  <a:pt x="1492619" y="2310227"/>
                </a:cubicBezTo>
                <a:cubicBezTo>
                  <a:pt x="1482620" y="2314770"/>
                  <a:pt x="1497165" y="2317495"/>
                  <a:pt x="1487165" y="2320220"/>
                </a:cubicBezTo>
                <a:cubicBezTo>
                  <a:pt x="1482620" y="2320220"/>
                  <a:pt x="1485347" y="2314770"/>
                  <a:pt x="1479893" y="2316586"/>
                </a:cubicBezTo>
                <a:cubicBezTo>
                  <a:pt x="1477166" y="2319312"/>
                  <a:pt x="1448986" y="2332938"/>
                  <a:pt x="1460804" y="2323854"/>
                </a:cubicBezTo>
                <a:cubicBezTo>
                  <a:pt x="1449895" y="2328396"/>
                  <a:pt x="1447168" y="2328396"/>
                  <a:pt x="1430806" y="2332938"/>
                </a:cubicBezTo>
                <a:cubicBezTo>
                  <a:pt x="1429897" y="2330213"/>
                  <a:pt x="1430806" y="2326579"/>
                  <a:pt x="1427170" y="2327488"/>
                </a:cubicBezTo>
                <a:cubicBezTo>
                  <a:pt x="1404444" y="2334755"/>
                  <a:pt x="1381718" y="2337480"/>
                  <a:pt x="1360811" y="2340206"/>
                </a:cubicBezTo>
                <a:cubicBezTo>
                  <a:pt x="1338994" y="2342931"/>
                  <a:pt x="1318995" y="2345656"/>
                  <a:pt x="1298088" y="2349290"/>
                </a:cubicBezTo>
                <a:cubicBezTo>
                  <a:pt x="1297179" y="2346564"/>
                  <a:pt x="1301724" y="2344748"/>
                  <a:pt x="1298088" y="2344748"/>
                </a:cubicBezTo>
                <a:cubicBezTo>
                  <a:pt x="1281725" y="2348381"/>
                  <a:pt x="1268999" y="2351106"/>
                  <a:pt x="1258091" y="2345656"/>
                </a:cubicBezTo>
                <a:cubicBezTo>
                  <a:pt x="1258091" y="2347473"/>
                  <a:pt x="1259909" y="2348381"/>
                  <a:pt x="1261727" y="2349290"/>
                </a:cubicBezTo>
                <a:cubicBezTo>
                  <a:pt x="1249909" y="2347473"/>
                  <a:pt x="1234456" y="2351106"/>
                  <a:pt x="1224457" y="2353832"/>
                </a:cubicBezTo>
                <a:cubicBezTo>
                  <a:pt x="1232638" y="2359282"/>
                  <a:pt x="1247183" y="2353832"/>
                  <a:pt x="1249909" y="2363824"/>
                </a:cubicBezTo>
                <a:cubicBezTo>
                  <a:pt x="1230820" y="2363824"/>
                  <a:pt x="1221730" y="2351106"/>
                  <a:pt x="1199004" y="2354740"/>
                </a:cubicBezTo>
                <a:cubicBezTo>
                  <a:pt x="1195368" y="2352015"/>
                  <a:pt x="1206276" y="2349290"/>
                  <a:pt x="1199004" y="2349290"/>
                </a:cubicBezTo>
                <a:cubicBezTo>
                  <a:pt x="1190823" y="2351106"/>
                  <a:pt x="1188096" y="2351106"/>
                  <a:pt x="1182642" y="2347473"/>
                </a:cubicBezTo>
                <a:cubicBezTo>
                  <a:pt x="1182642" y="2352923"/>
                  <a:pt x="1173551" y="2352923"/>
                  <a:pt x="1168097" y="2354740"/>
                </a:cubicBezTo>
                <a:cubicBezTo>
                  <a:pt x="1145372" y="2347473"/>
                  <a:pt x="1123555" y="2356557"/>
                  <a:pt x="1103556" y="2346564"/>
                </a:cubicBezTo>
                <a:cubicBezTo>
                  <a:pt x="1091739" y="2346564"/>
                  <a:pt x="1079013" y="2346564"/>
                  <a:pt x="1066286" y="2345656"/>
                </a:cubicBezTo>
                <a:cubicBezTo>
                  <a:pt x="1053560" y="2343839"/>
                  <a:pt x="1039925" y="2342022"/>
                  <a:pt x="1026289" y="2340206"/>
                </a:cubicBezTo>
                <a:cubicBezTo>
                  <a:pt x="999928" y="2334755"/>
                  <a:pt x="975384" y="2329304"/>
                  <a:pt x="958113" y="2322945"/>
                </a:cubicBezTo>
                <a:cubicBezTo>
                  <a:pt x="955386" y="2326579"/>
                  <a:pt x="942659" y="2321128"/>
                  <a:pt x="942659" y="2327488"/>
                </a:cubicBezTo>
                <a:cubicBezTo>
                  <a:pt x="928115" y="2317495"/>
                  <a:pt x="917206" y="2324762"/>
                  <a:pt x="908116" y="2314770"/>
                </a:cubicBezTo>
                <a:cubicBezTo>
                  <a:pt x="910843" y="2315678"/>
                  <a:pt x="914479" y="2316586"/>
                  <a:pt x="913570" y="2313861"/>
                </a:cubicBezTo>
                <a:cubicBezTo>
                  <a:pt x="908116" y="2311136"/>
                  <a:pt x="907207" y="2311136"/>
                  <a:pt x="895390" y="2307502"/>
                </a:cubicBezTo>
                <a:cubicBezTo>
                  <a:pt x="894481" y="2309319"/>
                  <a:pt x="894481" y="2312044"/>
                  <a:pt x="888118" y="2310227"/>
                </a:cubicBezTo>
                <a:cubicBezTo>
                  <a:pt x="882663" y="2298418"/>
                  <a:pt x="858120" y="2301143"/>
                  <a:pt x="844484" y="2299326"/>
                </a:cubicBezTo>
                <a:cubicBezTo>
                  <a:pt x="844484" y="2296601"/>
                  <a:pt x="849030" y="2297510"/>
                  <a:pt x="850847" y="2296601"/>
                </a:cubicBezTo>
                <a:cubicBezTo>
                  <a:pt x="840848" y="2292967"/>
                  <a:pt x="821759" y="2284791"/>
                  <a:pt x="817213" y="2291150"/>
                </a:cubicBezTo>
                <a:cubicBezTo>
                  <a:pt x="823577" y="2294784"/>
                  <a:pt x="828122" y="2288425"/>
                  <a:pt x="830849" y="2294784"/>
                </a:cubicBezTo>
                <a:cubicBezTo>
                  <a:pt x="827213" y="2293876"/>
                  <a:pt x="826304" y="2296601"/>
                  <a:pt x="824486" y="2296601"/>
                </a:cubicBezTo>
                <a:cubicBezTo>
                  <a:pt x="798124" y="2278432"/>
                  <a:pt x="757218" y="2265714"/>
                  <a:pt x="738128" y="2259355"/>
                </a:cubicBezTo>
                <a:cubicBezTo>
                  <a:pt x="730856" y="2256630"/>
                  <a:pt x="729947" y="2251180"/>
                  <a:pt x="727220" y="2249363"/>
                </a:cubicBezTo>
                <a:cubicBezTo>
                  <a:pt x="719039" y="2245729"/>
                  <a:pt x="709949" y="2248454"/>
                  <a:pt x="697222" y="2240279"/>
                </a:cubicBezTo>
                <a:cubicBezTo>
                  <a:pt x="699040" y="2241187"/>
                  <a:pt x="693586" y="2238462"/>
                  <a:pt x="687223" y="2234828"/>
                </a:cubicBezTo>
                <a:cubicBezTo>
                  <a:pt x="684496" y="2233920"/>
                  <a:pt x="659043" y="2217568"/>
                  <a:pt x="649953" y="2219385"/>
                </a:cubicBezTo>
                <a:cubicBezTo>
                  <a:pt x="647226" y="2222110"/>
                  <a:pt x="669043" y="2231194"/>
                  <a:pt x="659952" y="2230286"/>
                </a:cubicBezTo>
                <a:cubicBezTo>
                  <a:pt x="651771" y="2224835"/>
                  <a:pt x="649044" y="2222110"/>
                  <a:pt x="639954" y="2219385"/>
                </a:cubicBezTo>
                <a:cubicBezTo>
                  <a:pt x="642681" y="2216659"/>
                  <a:pt x="639954" y="2213934"/>
                  <a:pt x="636318" y="2212117"/>
                </a:cubicBezTo>
                <a:cubicBezTo>
                  <a:pt x="632682" y="2209392"/>
                  <a:pt x="627227" y="2207575"/>
                  <a:pt x="624501" y="2207575"/>
                </a:cubicBezTo>
                <a:cubicBezTo>
                  <a:pt x="630863" y="2213934"/>
                  <a:pt x="641772" y="2220293"/>
                  <a:pt x="642681" y="2226652"/>
                </a:cubicBezTo>
                <a:cubicBezTo>
                  <a:pt x="628136" y="2216659"/>
                  <a:pt x="603593" y="2193041"/>
                  <a:pt x="598138" y="2205758"/>
                </a:cubicBezTo>
                <a:cubicBezTo>
                  <a:pt x="599048" y="2204850"/>
                  <a:pt x="595412" y="2201216"/>
                  <a:pt x="593593" y="2203033"/>
                </a:cubicBezTo>
                <a:cubicBezTo>
                  <a:pt x="601775" y="2212117"/>
                  <a:pt x="596320" y="2212117"/>
                  <a:pt x="602684" y="2220293"/>
                </a:cubicBezTo>
                <a:cubicBezTo>
                  <a:pt x="589957" y="2205758"/>
                  <a:pt x="574504" y="2198491"/>
                  <a:pt x="559959" y="2190315"/>
                </a:cubicBezTo>
                <a:cubicBezTo>
                  <a:pt x="546324" y="2183048"/>
                  <a:pt x="530871" y="2175780"/>
                  <a:pt x="523598" y="2157612"/>
                </a:cubicBezTo>
                <a:cubicBezTo>
                  <a:pt x="521780" y="2159429"/>
                  <a:pt x="524507" y="2162154"/>
                  <a:pt x="522690" y="2163971"/>
                </a:cubicBezTo>
                <a:cubicBezTo>
                  <a:pt x="515417" y="2159429"/>
                  <a:pt x="519053" y="2155795"/>
                  <a:pt x="508145" y="2150345"/>
                </a:cubicBezTo>
                <a:cubicBezTo>
                  <a:pt x="507236" y="2152161"/>
                  <a:pt x="503600" y="2150345"/>
                  <a:pt x="501782" y="2153070"/>
                </a:cubicBezTo>
                <a:cubicBezTo>
                  <a:pt x="496328" y="2147619"/>
                  <a:pt x="489965" y="2143077"/>
                  <a:pt x="488146" y="2138535"/>
                </a:cubicBezTo>
                <a:cubicBezTo>
                  <a:pt x="497237" y="2146711"/>
                  <a:pt x="503600" y="2147619"/>
                  <a:pt x="508145" y="2144894"/>
                </a:cubicBezTo>
                <a:cubicBezTo>
                  <a:pt x="491783" y="2134901"/>
                  <a:pt x="489056" y="2124000"/>
                  <a:pt x="469966" y="2119458"/>
                </a:cubicBezTo>
                <a:cubicBezTo>
                  <a:pt x="479965" y="2124909"/>
                  <a:pt x="474511" y="2127634"/>
                  <a:pt x="484511" y="2133993"/>
                </a:cubicBezTo>
                <a:cubicBezTo>
                  <a:pt x="479965" y="2134901"/>
                  <a:pt x="477238" y="2140352"/>
                  <a:pt x="469057" y="2133993"/>
                </a:cubicBezTo>
                <a:cubicBezTo>
                  <a:pt x="470875" y="2131267"/>
                  <a:pt x="473602" y="2130359"/>
                  <a:pt x="470875" y="2127634"/>
                </a:cubicBezTo>
                <a:cubicBezTo>
                  <a:pt x="468148" y="2133084"/>
                  <a:pt x="436332" y="2113099"/>
                  <a:pt x="424515" y="2101289"/>
                </a:cubicBezTo>
                <a:cubicBezTo>
                  <a:pt x="426333" y="2094931"/>
                  <a:pt x="432696" y="2103106"/>
                  <a:pt x="434514" y="2098564"/>
                </a:cubicBezTo>
                <a:cubicBezTo>
                  <a:pt x="430878" y="2097656"/>
                  <a:pt x="426333" y="2093114"/>
                  <a:pt x="420879" y="2088571"/>
                </a:cubicBezTo>
                <a:cubicBezTo>
                  <a:pt x="422697" y="2094931"/>
                  <a:pt x="421788" y="2093114"/>
                  <a:pt x="417242" y="2096747"/>
                </a:cubicBezTo>
                <a:cubicBezTo>
                  <a:pt x="409061" y="2091297"/>
                  <a:pt x="417242" y="2090388"/>
                  <a:pt x="411789" y="2085846"/>
                </a:cubicBezTo>
                <a:cubicBezTo>
                  <a:pt x="408152" y="2090388"/>
                  <a:pt x="398153" y="2077670"/>
                  <a:pt x="393608" y="2079487"/>
                </a:cubicBezTo>
                <a:cubicBezTo>
                  <a:pt x="388154" y="2066769"/>
                  <a:pt x="381790" y="2067678"/>
                  <a:pt x="380882" y="2071311"/>
                </a:cubicBezTo>
                <a:cubicBezTo>
                  <a:pt x="375427" y="2061319"/>
                  <a:pt x="371791" y="2059502"/>
                  <a:pt x="369064" y="2050418"/>
                </a:cubicBezTo>
                <a:cubicBezTo>
                  <a:pt x="363610" y="2049509"/>
                  <a:pt x="368155" y="2052235"/>
                  <a:pt x="364519" y="2054960"/>
                </a:cubicBezTo>
                <a:cubicBezTo>
                  <a:pt x="357247" y="2044967"/>
                  <a:pt x="357247" y="2046784"/>
                  <a:pt x="349066" y="2041334"/>
                </a:cubicBezTo>
                <a:cubicBezTo>
                  <a:pt x="347248" y="2037700"/>
                  <a:pt x="347248" y="2034066"/>
                  <a:pt x="345430" y="2029524"/>
                </a:cubicBezTo>
                <a:cubicBezTo>
                  <a:pt x="339066" y="2027707"/>
                  <a:pt x="336339" y="2021348"/>
                  <a:pt x="339975" y="2030432"/>
                </a:cubicBezTo>
                <a:cubicBezTo>
                  <a:pt x="316341" y="2008630"/>
                  <a:pt x="321795" y="1989553"/>
                  <a:pt x="309069" y="1980469"/>
                </a:cubicBezTo>
                <a:cubicBezTo>
                  <a:pt x="316341" y="1972293"/>
                  <a:pt x="303614" y="1965026"/>
                  <a:pt x="293615" y="1958667"/>
                </a:cubicBezTo>
                <a:cubicBezTo>
                  <a:pt x="293615" y="1954125"/>
                  <a:pt x="303614" y="1961392"/>
                  <a:pt x="298160" y="1955033"/>
                </a:cubicBezTo>
                <a:cubicBezTo>
                  <a:pt x="290888" y="1951399"/>
                  <a:pt x="286343" y="1946857"/>
                  <a:pt x="280889" y="1936864"/>
                </a:cubicBezTo>
                <a:cubicBezTo>
                  <a:pt x="275435" y="1937773"/>
                  <a:pt x="279980" y="1943224"/>
                  <a:pt x="278162" y="1945949"/>
                </a:cubicBezTo>
                <a:cubicBezTo>
                  <a:pt x="276344" y="1939590"/>
                  <a:pt x="269071" y="1933231"/>
                  <a:pt x="269071" y="1931414"/>
                </a:cubicBezTo>
                <a:cubicBezTo>
                  <a:pt x="272708" y="1934139"/>
                  <a:pt x="275435" y="1935048"/>
                  <a:pt x="278162" y="1935048"/>
                </a:cubicBezTo>
                <a:cubicBezTo>
                  <a:pt x="273617" y="1929597"/>
                  <a:pt x="274526" y="1926872"/>
                  <a:pt x="269071" y="1920513"/>
                </a:cubicBezTo>
                <a:cubicBezTo>
                  <a:pt x="265435" y="1923238"/>
                  <a:pt x="265435" y="1923238"/>
                  <a:pt x="265435" y="1923238"/>
                </a:cubicBezTo>
                <a:cubicBezTo>
                  <a:pt x="257254" y="1898711"/>
                  <a:pt x="230892" y="1876000"/>
                  <a:pt x="230892" y="1863282"/>
                </a:cubicBezTo>
                <a:cubicBezTo>
                  <a:pt x="226347" y="1855106"/>
                  <a:pt x="223620" y="1860557"/>
                  <a:pt x="219984" y="1856923"/>
                </a:cubicBezTo>
                <a:cubicBezTo>
                  <a:pt x="221802" y="1855106"/>
                  <a:pt x="223620" y="1856015"/>
                  <a:pt x="225438" y="1856923"/>
                </a:cubicBezTo>
                <a:cubicBezTo>
                  <a:pt x="223620" y="1849656"/>
                  <a:pt x="197258" y="1826036"/>
                  <a:pt x="212712" y="1837846"/>
                </a:cubicBezTo>
                <a:cubicBezTo>
                  <a:pt x="205440" y="1826036"/>
                  <a:pt x="198167" y="1826036"/>
                  <a:pt x="197258" y="1816952"/>
                </a:cubicBezTo>
                <a:cubicBezTo>
                  <a:pt x="200894" y="1822403"/>
                  <a:pt x="203622" y="1820586"/>
                  <a:pt x="200894" y="1815136"/>
                </a:cubicBezTo>
                <a:cubicBezTo>
                  <a:pt x="200894" y="1819678"/>
                  <a:pt x="198167" y="1818769"/>
                  <a:pt x="193622" y="1812410"/>
                </a:cubicBezTo>
                <a:cubicBezTo>
                  <a:pt x="194531" y="1808776"/>
                  <a:pt x="191804" y="1802418"/>
                  <a:pt x="190895" y="1797875"/>
                </a:cubicBezTo>
                <a:cubicBezTo>
                  <a:pt x="190895" y="1806051"/>
                  <a:pt x="181805" y="1787883"/>
                  <a:pt x="180896" y="1783341"/>
                </a:cubicBezTo>
                <a:cubicBezTo>
                  <a:pt x="181805" y="1785158"/>
                  <a:pt x="183623" y="1787883"/>
                  <a:pt x="184532" y="1787883"/>
                </a:cubicBezTo>
                <a:cubicBezTo>
                  <a:pt x="182714" y="1782432"/>
                  <a:pt x="177260" y="1767897"/>
                  <a:pt x="171806" y="1765172"/>
                </a:cubicBezTo>
                <a:cubicBezTo>
                  <a:pt x="170897" y="1767897"/>
                  <a:pt x="177260" y="1775165"/>
                  <a:pt x="174533" y="1776982"/>
                </a:cubicBezTo>
                <a:cubicBezTo>
                  <a:pt x="167261" y="1769714"/>
                  <a:pt x="169988" y="1765172"/>
                  <a:pt x="166352" y="1756088"/>
                </a:cubicBezTo>
                <a:cubicBezTo>
                  <a:pt x="155443" y="1756088"/>
                  <a:pt x="159080" y="1727018"/>
                  <a:pt x="148171" y="1729744"/>
                </a:cubicBezTo>
                <a:cubicBezTo>
                  <a:pt x="155443" y="1738828"/>
                  <a:pt x="156352" y="1748821"/>
                  <a:pt x="158170" y="1756996"/>
                </a:cubicBezTo>
                <a:cubicBezTo>
                  <a:pt x="159989" y="1765172"/>
                  <a:pt x="161806" y="1772440"/>
                  <a:pt x="170897" y="1776073"/>
                </a:cubicBezTo>
                <a:cubicBezTo>
                  <a:pt x="163625" y="1779707"/>
                  <a:pt x="172715" y="1786066"/>
                  <a:pt x="177260" y="1798784"/>
                </a:cubicBezTo>
                <a:cubicBezTo>
                  <a:pt x="171806" y="1797875"/>
                  <a:pt x="176351" y="1804234"/>
                  <a:pt x="175442" y="1806051"/>
                </a:cubicBezTo>
                <a:cubicBezTo>
                  <a:pt x="167261" y="1795150"/>
                  <a:pt x="172715" y="1798784"/>
                  <a:pt x="171806" y="1795150"/>
                </a:cubicBezTo>
                <a:cubicBezTo>
                  <a:pt x="169079" y="1793333"/>
                  <a:pt x="166352" y="1786066"/>
                  <a:pt x="163625" y="1789700"/>
                </a:cubicBezTo>
                <a:cubicBezTo>
                  <a:pt x="164533" y="1792425"/>
                  <a:pt x="168170" y="1796059"/>
                  <a:pt x="166352" y="1797875"/>
                </a:cubicBezTo>
                <a:cubicBezTo>
                  <a:pt x="161806" y="1786974"/>
                  <a:pt x="156352" y="1782432"/>
                  <a:pt x="152716" y="1782432"/>
                </a:cubicBezTo>
                <a:cubicBezTo>
                  <a:pt x="149989" y="1775165"/>
                  <a:pt x="146353" y="1769714"/>
                  <a:pt x="141808" y="1761539"/>
                </a:cubicBezTo>
                <a:cubicBezTo>
                  <a:pt x="138172" y="1754271"/>
                  <a:pt x="132718" y="1745187"/>
                  <a:pt x="126355" y="1729744"/>
                </a:cubicBezTo>
                <a:cubicBezTo>
                  <a:pt x="126355" y="1723385"/>
                  <a:pt x="132718" y="1731561"/>
                  <a:pt x="129991" y="1722476"/>
                </a:cubicBezTo>
                <a:cubicBezTo>
                  <a:pt x="107265" y="1690681"/>
                  <a:pt x="103629" y="1654344"/>
                  <a:pt x="91811" y="1628000"/>
                </a:cubicBezTo>
                <a:cubicBezTo>
                  <a:pt x="93630" y="1620733"/>
                  <a:pt x="101811" y="1629817"/>
                  <a:pt x="97266" y="1617099"/>
                </a:cubicBezTo>
                <a:cubicBezTo>
                  <a:pt x="92721" y="1610740"/>
                  <a:pt x="90902" y="1613465"/>
                  <a:pt x="88175" y="1617099"/>
                </a:cubicBezTo>
                <a:cubicBezTo>
                  <a:pt x="84539" y="1590755"/>
                  <a:pt x="69995" y="1577128"/>
                  <a:pt x="62723" y="1548967"/>
                </a:cubicBezTo>
                <a:cubicBezTo>
                  <a:pt x="70904" y="1534432"/>
                  <a:pt x="49087" y="1499004"/>
                  <a:pt x="55451" y="1479927"/>
                </a:cubicBezTo>
                <a:cubicBezTo>
                  <a:pt x="56360" y="1493553"/>
                  <a:pt x="59996" y="1509905"/>
                  <a:pt x="67268" y="1515355"/>
                </a:cubicBezTo>
                <a:cubicBezTo>
                  <a:pt x="69086" y="1503546"/>
                  <a:pt x="62723" y="1470842"/>
                  <a:pt x="54541" y="1477201"/>
                </a:cubicBezTo>
                <a:cubicBezTo>
                  <a:pt x="55451" y="1460850"/>
                  <a:pt x="41815" y="1449949"/>
                  <a:pt x="49087" y="1442681"/>
                </a:cubicBezTo>
                <a:cubicBezTo>
                  <a:pt x="38179" y="1441773"/>
                  <a:pt x="33634" y="1409070"/>
                  <a:pt x="34543" y="1389993"/>
                </a:cubicBezTo>
                <a:cubicBezTo>
                  <a:pt x="34543" y="1392718"/>
                  <a:pt x="31816" y="1386359"/>
                  <a:pt x="30907" y="1379092"/>
                </a:cubicBezTo>
                <a:cubicBezTo>
                  <a:pt x="29089" y="1360014"/>
                  <a:pt x="25453" y="1339121"/>
                  <a:pt x="23635" y="1318227"/>
                </a:cubicBezTo>
                <a:cubicBezTo>
                  <a:pt x="22726" y="1301875"/>
                  <a:pt x="22726" y="1286432"/>
                  <a:pt x="23635" y="1270989"/>
                </a:cubicBezTo>
                <a:cubicBezTo>
                  <a:pt x="22726" y="1270989"/>
                  <a:pt x="20908" y="1270989"/>
                  <a:pt x="19090" y="1271897"/>
                </a:cubicBezTo>
                <a:cubicBezTo>
                  <a:pt x="19999" y="1254637"/>
                  <a:pt x="20908" y="1236469"/>
                  <a:pt x="22726" y="1219209"/>
                </a:cubicBezTo>
                <a:cubicBezTo>
                  <a:pt x="21817" y="1219209"/>
                  <a:pt x="21817" y="1220117"/>
                  <a:pt x="20908" y="1219209"/>
                </a:cubicBezTo>
                <a:cubicBezTo>
                  <a:pt x="23635" y="1211036"/>
                  <a:pt x="22726" y="1207402"/>
                  <a:pt x="23635" y="1199227"/>
                </a:cubicBezTo>
                <a:cubicBezTo>
                  <a:pt x="24544" y="1193776"/>
                  <a:pt x="24544" y="1187418"/>
                  <a:pt x="25453" y="1181966"/>
                </a:cubicBezTo>
                <a:cubicBezTo>
                  <a:pt x="22726" y="1174699"/>
                  <a:pt x="19999" y="1161074"/>
                  <a:pt x="19090" y="1153807"/>
                </a:cubicBezTo>
                <a:cubicBezTo>
                  <a:pt x="19090" y="1159256"/>
                  <a:pt x="15453" y="1157440"/>
                  <a:pt x="16363" y="1164707"/>
                </a:cubicBezTo>
                <a:cubicBezTo>
                  <a:pt x="18180" y="1177425"/>
                  <a:pt x="17272" y="1192867"/>
                  <a:pt x="11817" y="1201952"/>
                </a:cubicBezTo>
                <a:cubicBezTo>
                  <a:pt x="12727" y="1208311"/>
                  <a:pt x="13635" y="1208311"/>
                  <a:pt x="16363" y="1204677"/>
                </a:cubicBezTo>
                <a:cubicBezTo>
                  <a:pt x="12727" y="1238286"/>
                  <a:pt x="17272" y="1263722"/>
                  <a:pt x="10908" y="1294608"/>
                </a:cubicBezTo>
                <a:cubicBezTo>
                  <a:pt x="16363" y="1286432"/>
                  <a:pt x="16363" y="1322769"/>
                  <a:pt x="10908" y="1314593"/>
                </a:cubicBezTo>
                <a:cubicBezTo>
                  <a:pt x="14544" y="1333670"/>
                  <a:pt x="19090" y="1359106"/>
                  <a:pt x="21817" y="1383634"/>
                </a:cubicBezTo>
                <a:cubicBezTo>
                  <a:pt x="22726" y="1395443"/>
                  <a:pt x="23635" y="1408161"/>
                  <a:pt x="23635" y="1419062"/>
                </a:cubicBezTo>
                <a:cubicBezTo>
                  <a:pt x="23635" y="1425421"/>
                  <a:pt x="23635" y="1430872"/>
                  <a:pt x="23635" y="1436322"/>
                </a:cubicBezTo>
                <a:cubicBezTo>
                  <a:pt x="23635" y="1440864"/>
                  <a:pt x="23635" y="1446315"/>
                  <a:pt x="23635" y="1450857"/>
                </a:cubicBezTo>
                <a:cubicBezTo>
                  <a:pt x="21817" y="1436322"/>
                  <a:pt x="13635" y="1410886"/>
                  <a:pt x="17272" y="1398168"/>
                </a:cubicBezTo>
                <a:cubicBezTo>
                  <a:pt x="11817" y="1406344"/>
                  <a:pt x="14544" y="1385450"/>
                  <a:pt x="16363" y="1383634"/>
                </a:cubicBezTo>
                <a:cubicBezTo>
                  <a:pt x="12727" y="1384542"/>
                  <a:pt x="12727" y="1384542"/>
                  <a:pt x="12727" y="1384542"/>
                </a:cubicBezTo>
                <a:cubicBezTo>
                  <a:pt x="1818" y="1321861"/>
                  <a:pt x="909" y="1256454"/>
                  <a:pt x="0" y="1192867"/>
                </a:cubicBezTo>
                <a:cubicBezTo>
                  <a:pt x="1818" y="1161074"/>
                  <a:pt x="3636" y="1130187"/>
                  <a:pt x="5454" y="1099297"/>
                </a:cubicBezTo>
                <a:cubicBezTo>
                  <a:pt x="6363" y="1092031"/>
                  <a:pt x="7272" y="1084763"/>
                  <a:pt x="7272" y="1077496"/>
                </a:cubicBezTo>
                <a:cubicBezTo>
                  <a:pt x="8181" y="1070228"/>
                  <a:pt x="9090" y="1062962"/>
                  <a:pt x="9999" y="1055694"/>
                </a:cubicBezTo>
                <a:cubicBezTo>
                  <a:pt x="12727" y="1041160"/>
                  <a:pt x="14544" y="1027533"/>
                  <a:pt x="16363" y="1013907"/>
                </a:cubicBezTo>
                <a:cubicBezTo>
                  <a:pt x="23635" y="1003006"/>
                  <a:pt x="21817" y="962128"/>
                  <a:pt x="36361" y="953042"/>
                </a:cubicBezTo>
                <a:cubicBezTo>
                  <a:pt x="37270" y="936691"/>
                  <a:pt x="37270" y="931240"/>
                  <a:pt x="44542" y="916706"/>
                </a:cubicBezTo>
                <a:cubicBezTo>
                  <a:pt x="34543" y="920339"/>
                  <a:pt x="48178" y="898538"/>
                  <a:pt x="40906" y="900354"/>
                </a:cubicBezTo>
                <a:cubicBezTo>
                  <a:pt x="47269" y="888545"/>
                  <a:pt x="44542" y="871285"/>
                  <a:pt x="50905" y="866743"/>
                </a:cubicBezTo>
                <a:cubicBezTo>
                  <a:pt x="48178" y="884911"/>
                  <a:pt x="40906" y="894903"/>
                  <a:pt x="46360" y="902170"/>
                </a:cubicBezTo>
                <a:cubicBezTo>
                  <a:pt x="49087" y="884911"/>
                  <a:pt x="58177" y="868559"/>
                  <a:pt x="54541" y="855842"/>
                </a:cubicBezTo>
                <a:cubicBezTo>
                  <a:pt x="59087" y="843124"/>
                  <a:pt x="73631" y="821321"/>
                  <a:pt x="71813" y="809512"/>
                </a:cubicBezTo>
                <a:cubicBezTo>
                  <a:pt x="79085" y="810420"/>
                  <a:pt x="76358" y="794068"/>
                  <a:pt x="82721" y="788618"/>
                </a:cubicBezTo>
                <a:cubicBezTo>
                  <a:pt x="85448" y="788618"/>
                  <a:pt x="84539" y="794068"/>
                  <a:pt x="87266" y="790435"/>
                </a:cubicBezTo>
                <a:cubicBezTo>
                  <a:pt x="93630" y="781351"/>
                  <a:pt x="92721" y="765908"/>
                  <a:pt x="99084" y="758640"/>
                </a:cubicBezTo>
                <a:cubicBezTo>
                  <a:pt x="98175" y="761365"/>
                  <a:pt x="97266" y="764999"/>
                  <a:pt x="99993" y="764999"/>
                </a:cubicBezTo>
                <a:cubicBezTo>
                  <a:pt x="104538" y="756824"/>
                  <a:pt x="100902" y="755915"/>
                  <a:pt x="104538" y="747739"/>
                </a:cubicBezTo>
                <a:cubicBezTo>
                  <a:pt x="109992" y="749556"/>
                  <a:pt x="102720" y="760457"/>
                  <a:pt x="102720" y="765908"/>
                </a:cubicBezTo>
                <a:cubicBezTo>
                  <a:pt x="96357" y="769542"/>
                  <a:pt x="84539" y="800428"/>
                  <a:pt x="86358" y="805878"/>
                </a:cubicBezTo>
                <a:cubicBezTo>
                  <a:pt x="91811" y="797702"/>
                  <a:pt x="96357" y="795886"/>
                  <a:pt x="95448" y="784985"/>
                </a:cubicBezTo>
                <a:cubicBezTo>
                  <a:pt x="99993" y="784076"/>
                  <a:pt x="96357" y="791343"/>
                  <a:pt x="99084" y="792252"/>
                </a:cubicBezTo>
                <a:cubicBezTo>
                  <a:pt x="95448" y="801336"/>
                  <a:pt x="90902" y="799519"/>
                  <a:pt x="88175" y="809512"/>
                </a:cubicBezTo>
                <a:cubicBezTo>
                  <a:pt x="91811" y="809512"/>
                  <a:pt x="95448" y="804061"/>
                  <a:pt x="99993" y="802245"/>
                </a:cubicBezTo>
                <a:cubicBezTo>
                  <a:pt x="97266" y="811329"/>
                  <a:pt x="91811" y="806786"/>
                  <a:pt x="88175" y="815870"/>
                </a:cubicBezTo>
                <a:cubicBezTo>
                  <a:pt x="89994" y="819505"/>
                  <a:pt x="96357" y="809512"/>
                  <a:pt x="94539" y="817688"/>
                </a:cubicBezTo>
                <a:cubicBezTo>
                  <a:pt x="92721" y="818596"/>
                  <a:pt x="91811" y="819505"/>
                  <a:pt x="91811" y="821321"/>
                </a:cubicBezTo>
                <a:cubicBezTo>
                  <a:pt x="92721" y="821321"/>
                  <a:pt x="93630" y="821321"/>
                  <a:pt x="94539" y="822230"/>
                </a:cubicBezTo>
                <a:cubicBezTo>
                  <a:pt x="96357" y="823138"/>
                  <a:pt x="97266" y="824047"/>
                  <a:pt x="99084" y="824955"/>
                </a:cubicBezTo>
                <a:cubicBezTo>
                  <a:pt x="99084" y="823138"/>
                  <a:pt x="98175" y="822230"/>
                  <a:pt x="97266" y="822230"/>
                </a:cubicBezTo>
                <a:cubicBezTo>
                  <a:pt x="101811" y="814963"/>
                  <a:pt x="100902" y="813146"/>
                  <a:pt x="101811" y="805878"/>
                </a:cubicBezTo>
                <a:cubicBezTo>
                  <a:pt x="105447" y="806786"/>
                  <a:pt x="102720" y="819505"/>
                  <a:pt x="100902" y="824955"/>
                </a:cubicBezTo>
                <a:cubicBezTo>
                  <a:pt x="104538" y="827680"/>
                  <a:pt x="108174" y="829497"/>
                  <a:pt x="112719" y="831315"/>
                </a:cubicBezTo>
                <a:cubicBezTo>
                  <a:pt x="112719" y="831315"/>
                  <a:pt x="113628" y="830406"/>
                  <a:pt x="114537" y="830406"/>
                </a:cubicBezTo>
                <a:cubicBezTo>
                  <a:pt x="114537" y="827680"/>
                  <a:pt x="115446" y="824955"/>
                  <a:pt x="116355" y="822230"/>
                </a:cubicBezTo>
                <a:cubicBezTo>
                  <a:pt x="117264" y="819505"/>
                  <a:pt x="117264" y="816779"/>
                  <a:pt x="119991" y="814054"/>
                </a:cubicBezTo>
                <a:cubicBezTo>
                  <a:pt x="123627" y="806786"/>
                  <a:pt x="126355" y="798611"/>
                  <a:pt x="122719" y="793160"/>
                </a:cubicBezTo>
                <a:cubicBezTo>
                  <a:pt x="131809" y="788618"/>
                  <a:pt x="142717" y="752281"/>
                  <a:pt x="140899" y="743197"/>
                </a:cubicBezTo>
                <a:cubicBezTo>
                  <a:pt x="144535" y="743197"/>
                  <a:pt x="149080" y="738655"/>
                  <a:pt x="151807" y="733204"/>
                </a:cubicBezTo>
                <a:cubicBezTo>
                  <a:pt x="151807" y="731388"/>
                  <a:pt x="151807" y="729571"/>
                  <a:pt x="151807" y="726846"/>
                </a:cubicBezTo>
                <a:cubicBezTo>
                  <a:pt x="151807" y="724121"/>
                  <a:pt x="153625" y="723212"/>
                  <a:pt x="156352" y="724121"/>
                </a:cubicBezTo>
                <a:cubicBezTo>
                  <a:pt x="159080" y="718670"/>
                  <a:pt x="159989" y="714128"/>
                  <a:pt x="158170" y="714128"/>
                </a:cubicBezTo>
                <a:cubicBezTo>
                  <a:pt x="162716" y="709586"/>
                  <a:pt x="167261" y="705952"/>
                  <a:pt x="170897" y="701410"/>
                </a:cubicBezTo>
                <a:cubicBezTo>
                  <a:pt x="172715" y="697776"/>
                  <a:pt x="174533" y="694142"/>
                  <a:pt x="175442" y="690509"/>
                </a:cubicBezTo>
                <a:cubicBezTo>
                  <a:pt x="175442" y="690509"/>
                  <a:pt x="175442" y="691417"/>
                  <a:pt x="174533" y="691417"/>
                </a:cubicBezTo>
                <a:cubicBezTo>
                  <a:pt x="179987" y="679608"/>
                  <a:pt x="185441" y="668706"/>
                  <a:pt x="191804" y="657806"/>
                </a:cubicBezTo>
                <a:cubicBezTo>
                  <a:pt x="204531" y="633278"/>
                  <a:pt x="219984" y="610568"/>
                  <a:pt x="236347" y="588765"/>
                </a:cubicBezTo>
                <a:cubicBezTo>
                  <a:pt x="241801" y="579682"/>
                  <a:pt x="248164" y="568780"/>
                  <a:pt x="254527" y="557880"/>
                </a:cubicBezTo>
                <a:cubicBezTo>
                  <a:pt x="256345" y="558788"/>
                  <a:pt x="259072" y="557880"/>
                  <a:pt x="260890" y="556062"/>
                </a:cubicBezTo>
                <a:cubicBezTo>
                  <a:pt x="262708" y="544253"/>
                  <a:pt x="274526" y="533352"/>
                  <a:pt x="283616" y="523360"/>
                </a:cubicBezTo>
                <a:cubicBezTo>
                  <a:pt x="285434" y="515184"/>
                  <a:pt x="289070" y="507917"/>
                  <a:pt x="294524" y="501558"/>
                </a:cubicBezTo>
                <a:cubicBezTo>
                  <a:pt x="293615" y="500649"/>
                  <a:pt x="293615" y="499741"/>
                  <a:pt x="292706" y="499741"/>
                </a:cubicBezTo>
                <a:cubicBezTo>
                  <a:pt x="296342" y="495199"/>
                  <a:pt x="297251" y="494290"/>
                  <a:pt x="298160" y="495199"/>
                </a:cubicBezTo>
                <a:cubicBezTo>
                  <a:pt x="299978" y="493382"/>
                  <a:pt x="301796" y="491565"/>
                  <a:pt x="302706" y="489748"/>
                </a:cubicBezTo>
                <a:cubicBezTo>
                  <a:pt x="309069" y="481572"/>
                  <a:pt x="316341" y="474305"/>
                  <a:pt x="322704" y="467037"/>
                </a:cubicBezTo>
                <a:cubicBezTo>
                  <a:pt x="329067" y="459770"/>
                  <a:pt x="336339" y="452503"/>
                  <a:pt x="340884" y="444327"/>
                </a:cubicBezTo>
                <a:cubicBezTo>
                  <a:pt x="356338" y="419799"/>
                  <a:pt x="372700" y="394363"/>
                  <a:pt x="389972" y="370744"/>
                </a:cubicBezTo>
                <a:cubicBezTo>
                  <a:pt x="408152" y="347125"/>
                  <a:pt x="429060" y="326231"/>
                  <a:pt x="457240" y="311696"/>
                </a:cubicBezTo>
                <a:cubicBezTo>
                  <a:pt x="461785" y="307154"/>
                  <a:pt x="462694" y="315330"/>
                  <a:pt x="467239" y="311696"/>
                </a:cubicBezTo>
                <a:cubicBezTo>
                  <a:pt x="483601" y="297161"/>
                  <a:pt x="504509" y="283535"/>
                  <a:pt x="526326" y="269000"/>
                </a:cubicBezTo>
                <a:cubicBezTo>
                  <a:pt x="549051" y="255374"/>
                  <a:pt x="570868" y="240838"/>
                  <a:pt x="592684" y="229029"/>
                </a:cubicBezTo>
                <a:cubicBezTo>
                  <a:pt x="621773" y="210862"/>
                  <a:pt x="648135" y="187242"/>
                  <a:pt x="681769" y="174524"/>
                </a:cubicBezTo>
                <a:cubicBezTo>
                  <a:pt x="700858" y="168165"/>
                  <a:pt x="718130" y="163623"/>
                  <a:pt x="735401" y="161806"/>
                </a:cubicBezTo>
                <a:cubicBezTo>
                  <a:pt x="751764" y="160897"/>
                  <a:pt x="767217" y="161806"/>
                  <a:pt x="781762" y="166348"/>
                </a:cubicBezTo>
                <a:cubicBezTo>
                  <a:pt x="810850" y="154538"/>
                  <a:pt x="851757" y="168165"/>
                  <a:pt x="877209" y="148179"/>
                </a:cubicBezTo>
                <a:cubicBezTo>
                  <a:pt x="884481" y="149087"/>
                  <a:pt x="884481" y="155446"/>
                  <a:pt x="895390" y="151813"/>
                </a:cubicBezTo>
                <a:cubicBezTo>
                  <a:pt x="902662" y="149996"/>
                  <a:pt x="901753" y="146362"/>
                  <a:pt x="905389" y="144545"/>
                </a:cubicBezTo>
                <a:close/>
                <a:moveTo>
                  <a:pt x="1051681" y="127720"/>
                </a:moveTo>
                <a:cubicBezTo>
                  <a:pt x="1057563" y="127648"/>
                  <a:pt x="1062338" y="128332"/>
                  <a:pt x="1064611" y="130154"/>
                </a:cubicBezTo>
                <a:cubicBezTo>
                  <a:pt x="1039148" y="133799"/>
                  <a:pt x="1015504" y="136532"/>
                  <a:pt x="991860" y="141088"/>
                </a:cubicBezTo>
                <a:cubicBezTo>
                  <a:pt x="980037" y="143821"/>
                  <a:pt x="968215" y="145643"/>
                  <a:pt x="955484" y="147465"/>
                </a:cubicBezTo>
                <a:cubicBezTo>
                  <a:pt x="943661" y="150199"/>
                  <a:pt x="930930" y="152932"/>
                  <a:pt x="917289" y="155665"/>
                </a:cubicBezTo>
                <a:cubicBezTo>
                  <a:pt x="922745" y="147465"/>
                  <a:pt x="935477" y="144732"/>
                  <a:pt x="949118" y="142910"/>
                </a:cubicBezTo>
                <a:cubicBezTo>
                  <a:pt x="962759" y="141088"/>
                  <a:pt x="977309" y="141088"/>
                  <a:pt x="985494" y="135621"/>
                </a:cubicBezTo>
                <a:cubicBezTo>
                  <a:pt x="992769" y="136532"/>
                  <a:pt x="998225" y="138354"/>
                  <a:pt x="1006410" y="138354"/>
                </a:cubicBezTo>
                <a:cubicBezTo>
                  <a:pt x="1006410" y="134937"/>
                  <a:pt x="1034033" y="127933"/>
                  <a:pt x="1051681" y="127720"/>
                </a:cubicBezTo>
                <a:close/>
                <a:moveTo>
                  <a:pt x="1127044" y="118418"/>
                </a:moveTo>
                <a:cubicBezTo>
                  <a:pt x="1127044" y="123806"/>
                  <a:pt x="1140619" y="119316"/>
                  <a:pt x="1146954" y="120214"/>
                </a:cubicBezTo>
                <a:cubicBezTo>
                  <a:pt x="1149669" y="125602"/>
                  <a:pt x="1130664" y="130092"/>
                  <a:pt x="1127044" y="125602"/>
                </a:cubicBezTo>
                <a:cubicBezTo>
                  <a:pt x="1141524" y="123806"/>
                  <a:pt x="1110754" y="121112"/>
                  <a:pt x="1127044" y="118418"/>
                </a:cubicBezTo>
                <a:close/>
                <a:moveTo>
                  <a:pt x="1075174" y="115430"/>
                </a:moveTo>
                <a:cubicBezTo>
                  <a:pt x="1088025" y="114526"/>
                  <a:pt x="1088943" y="121753"/>
                  <a:pt x="1103630" y="119946"/>
                </a:cubicBezTo>
                <a:cubicBezTo>
                  <a:pt x="1098122" y="125367"/>
                  <a:pt x="1114645" y="127173"/>
                  <a:pt x="1104548" y="128980"/>
                </a:cubicBezTo>
                <a:cubicBezTo>
                  <a:pt x="1099040" y="120850"/>
                  <a:pt x="1080681" y="122656"/>
                  <a:pt x="1075174" y="115430"/>
                </a:cubicBezTo>
                <a:close/>
                <a:moveTo>
                  <a:pt x="931674" y="26944"/>
                </a:moveTo>
                <a:cubicBezTo>
                  <a:pt x="933706" y="26828"/>
                  <a:pt x="935287" y="27060"/>
                  <a:pt x="936191" y="27986"/>
                </a:cubicBezTo>
                <a:cubicBezTo>
                  <a:pt x="928060" y="29839"/>
                  <a:pt x="926253" y="30766"/>
                  <a:pt x="930770" y="32619"/>
                </a:cubicBezTo>
                <a:cubicBezTo>
                  <a:pt x="922640" y="34472"/>
                  <a:pt x="922640" y="34472"/>
                  <a:pt x="922640" y="34472"/>
                </a:cubicBezTo>
                <a:cubicBezTo>
                  <a:pt x="921737" y="31693"/>
                  <a:pt x="925350" y="30766"/>
                  <a:pt x="924447" y="27986"/>
                </a:cubicBezTo>
                <a:cubicBezTo>
                  <a:pt x="927157" y="27523"/>
                  <a:pt x="929641" y="27060"/>
                  <a:pt x="931674" y="26944"/>
                </a:cubicBezTo>
                <a:close/>
                <a:moveTo>
                  <a:pt x="1081845" y="0"/>
                </a:moveTo>
                <a:cubicBezTo>
                  <a:pt x="1079115" y="5458"/>
                  <a:pt x="1080935" y="3639"/>
                  <a:pt x="1079115" y="9097"/>
                </a:cubicBezTo>
                <a:cubicBezTo>
                  <a:pt x="1067284" y="7278"/>
                  <a:pt x="1063645" y="11826"/>
                  <a:pt x="1055454" y="10007"/>
                </a:cubicBezTo>
                <a:cubicBezTo>
                  <a:pt x="1057274" y="6368"/>
                  <a:pt x="1071835" y="8187"/>
                  <a:pt x="1072745" y="5458"/>
                </a:cubicBezTo>
                <a:cubicBezTo>
                  <a:pt x="1054544" y="910"/>
                  <a:pt x="1042714" y="13646"/>
                  <a:pt x="1023603" y="15465"/>
                </a:cubicBezTo>
                <a:cubicBezTo>
                  <a:pt x="1022693" y="14555"/>
                  <a:pt x="1023603" y="11826"/>
                  <a:pt x="1019963" y="11826"/>
                </a:cubicBezTo>
                <a:cubicBezTo>
                  <a:pt x="1017233" y="14555"/>
                  <a:pt x="1016323" y="17284"/>
                  <a:pt x="1012683" y="19104"/>
                </a:cubicBezTo>
                <a:cubicBezTo>
                  <a:pt x="992662" y="18194"/>
                  <a:pt x="955351" y="30020"/>
                  <a:pt x="938970" y="24562"/>
                </a:cubicBezTo>
                <a:cubicBezTo>
                  <a:pt x="942610" y="20923"/>
                  <a:pt x="959901" y="20014"/>
                  <a:pt x="948981" y="16375"/>
                </a:cubicBezTo>
                <a:cubicBezTo>
                  <a:pt x="963541" y="13646"/>
                  <a:pt x="951711" y="20923"/>
                  <a:pt x="958991" y="20923"/>
                </a:cubicBezTo>
                <a:cubicBezTo>
                  <a:pt x="959901" y="20014"/>
                  <a:pt x="960811" y="19104"/>
                  <a:pt x="964451" y="18194"/>
                </a:cubicBezTo>
                <a:cubicBezTo>
                  <a:pt x="958991" y="12736"/>
                  <a:pt x="983562" y="14555"/>
                  <a:pt x="993572" y="10007"/>
                </a:cubicBezTo>
                <a:cubicBezTo>
                  <a:pt x="1000852" y="10917"/>
                  <a:pt x="988112" y="14555"/>
                  <a:pt x="997212" y="15465"/>
                </a:cubicBezTo>
                <a:cubicBezTo>
                  <a:pt x="1002672" y="9097"/>
                  <a:pt x="1014503" y="6368"/>
                  <a:pt x="1014503" y="12736"/>
                </a:cubicBezTo>
                <a:cubicBezTo>
                  <a:pt x="1012683" y="10917"/>
                  <a:pt x="1038164" y="10007"/>
                  <a:pt x="1029063" y="6368"/>
                </a:cubicBezTo>
                <a:cubicBezTo>
                  <a:pt x="1060004" y="2729"/>
                  <a:pt x="1056364" y="0"/>
                  <a:pt x="1081845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067800" y="1766714"/>
            <a:ext cx="2286002" cy="2451662"/>
          </a:xfrm>
          <a:custGeom>
            <a:avLst/>
            <a:gdLst>
              <a:gd name="connsiteX0" fmla="*/ 1114821 w 2286002"/>
              <a:gd name="connsiteY0" fmla="*/ 2443832 h 2451662"/>
              <a:gd name="connsiteX1" fmla="*/ 1123540 w 2286002"/>
              <a:gd name="connsiteY1" fmla="*/ 2445376 h 2451662"/>
              <a:gd name="connsiteX2" fmla="*/ 1108014 w 2286002"/>
              <a:gd name="connsiteY2" fmla="*/ 2451662 h 2451662"/>
              <a:gd name="connsiteX3" fmla="*/ 1114821 w 2286002"/>
              <a:gd name="connsiteY3" fmla="*/ 2443832 h 2451662"/>
              <a:gd name="connsiteX4" fmla="*/ 1250138 w 2286002"/>
              <a:gd name="connsiteY4" fmla="*/ 2390969 h 2451662"/>
              <a:gd name="connsiteX5" fmla="*/ 1265303 w 2286002"/>
              <a:gd name="connsiteY5" fmla="*/ 2392092 h 2451662"/>
              <a:gd name="connsiteX6" fmla="*/ 1253533 w 2286002"/>
              <a:gd name="connsiteY6" fmla="*/ 2392990 h 2451662"/>
              <a:gd name="connsiteX7" fmla="*/ 1233615 w 2286002"/>
              <a:gd name="connsiteY7" fmla="*/ 2391193 h 2451662"/>
              <a:gd name="connsiteX8" fmla="*/ 1250138 w 2286002"/>
              <a:gd name="connsiteY8" fmla="*/ 2390969 h 2451662"/>
              <a:gd name="connsiteX9" fmla="*/ 1166347 w 2286002"/>
              <a:gd name="connsiteY9" fmla="*/ 2386618 h 2451662"/>
              <a:gd name="connsiteX10" fmla="*/ 1216381 w 2286002"/>
              <a:gd name="connsiteY10" fmla="*/ 2390176 h 2451662"/>
              <a:gd name="connsiteX11" fmla="*/ 1169076 w 2286002"/>
              <a:gd name="connsiteY11" fmla="*/ 2390176 h 2451662"/>
              <a:gd name="connsiteX12" fmla="*/ 1166347 w 2286002"/>
              <a:gd name="connsiteY12" fmla="*/ 2386618 h 2451662"/>
              <a:gd name="connsiteX13" fmla="*/ 1341974 w 2286002"/>
              <a:gd name="connsiteY13" fmla="*/ 2383005 h 2451662"/>
              <a:gd name="connsiteX14" fmla="*/ 1355920 w 2286002"/>
              <a:gd name="connsiteY14" fmla="*/ 2383838 h 2451662"/>
              <a:gd name="connsiteX15" fmla="*/ 1323266 w 2286002"/>
              <a:gd name="connsiteY15" fmla="*/ 2384672 h 2451662"/>
              <a:gd name="connsiteX16" fmla="*/ 1341974 w 2286002"/>
              <a:gd name="connsiteY16" fmla="*/ 2383005 h 2451662"/>
              <a:gd name="connsiteX17" fmla="*/ 1204394 w 2286002"/>
              <a:gd name="connsiteY17" fmla="*/ 2371052 h 2451662"/>
              <a:gd name="connsiteX18" fmla="*/ 1229831 w 2286002"/>
              <a:gd name="connsiteY18" fmla="*/ 2374714 h 2451662"/>
              <a:gd name="connsiteX19" fmla="*/ 1227106 w 2286002"/>
              <a:gd name="connsiteY19" fmla="*/ 2383871 h 2451662"/>
              <a:gd name="connsiteX20" fmla="*/ 1230740 w 2286002"/>
              <a:gd name="connsiteY20" fmla="*/ 2386618 h 2451662"/>
              <a:gd name="connsiteX21" fmla="*/ 1209845 w 2286002"/>
              <a:gd name="connsiteY21" fmla="*/ 2380208 h 2451662"/>
              <a:gd name="connsiteX22" fmla="*/ 1218930 w 2286002"/>
              <a:gd name="connsiteY22" fmla="*/ 2378377 h 2451662"/>
              <a:gd name="connsiteX23" fmla="*/ 1198943 w 2286002"/>
              <a:gd name="connsiteY23" fmla="*/ 2378377 h 2451662"/>
              <a:gd name="connsiteX24" fmla="*/ 1204394 w 2286002"/>
              <a:gd name="connsiteY24" fmla="*/ 2371052 h 2451662"/>
              <a:gd name="connsiteX25" fmla="*/ 1263862 w 2286002"/>
              <a:gd name="connsiteY25" fmla="*/ 2368571 h 2451662"/>
              <a:gd name="connsiteX26" fmla="*/ 1279037 w 2286002"/>
              <a:gd name="connsiteY26" fmla="*/ 2370923 h 2451662"/>
              <a:gd name="connsiteX27" fmla="*/ 1282661 w 2286002"/>
              <a:gd name="connsiteY27" fmla="*/ 2378450 h 2451662"/>
              <a:gd name="connsiteX28" fmla="*/ 1265447 w 2286002"/>
              <a:gd name="connsiteY28" fmla="*/ 2379391 h 2451662"/>
              <a:gd name="connsiteX29" fmla="*/ 1261824 w 2286002"/>
              <a:gd name="connsiteY29" fmla="*/ 2372805 h 2451662"/>
              <a:gd name="connsiteX30" fmla="*/ 1239174 w 2286002"/>
              <a:gd name="connsiteY30" fmla="*/ 2378450 h 2451662"/>
              <a:gd name="connsiteX31" fmla="*/ 1244610 w 2286002"/>
              <a:gd name="connsiteY31" fmla="*/ 2369042 h 2451662"/>
              <a:gd name="connsiteX32" fmla="*/ 1263862 w 2286002"/>
              <a:gd name="connsiteY32" fmla="*/ 2368571 h 2451662"/>
              <a:gd name="connsiteX33" fmla="*/ 1172462 w 2286002"/>
              <a:gd name="connsiteY33" fmla="*/ 2368272 h 2451662"/>
              <a:gd name="connsiteX34" fmla="*/ 1195255 w 2286002"/>
              <a:gd name="connsiteY34" fmla="*/ 2377167 h 2451662"/>
              <a:gd name="connsiteX35" fmla="*/ 1172462 w 2286002"/>
              <a:gd name="connsiteY35" fmla="*/ 2368272 h 2451662"/>
              <a:gd name="connsiteX36" fmla="*/ 1244178 w 2286002"/>
              <a:gd name="connsiteY36" fmla="*/ 2366604 h 2451662"/>
              <a:gd name="connsiteX37" fmla="*/ 1235990 w 2286002"/>
              <a:gd name="connsiteY37" fmla="*/ 2369940 h 2451662"/>
              <a:gd name="connsiteX38" fmla="*/ 1244178 w 2286002"/>
              <a:gd name="connsiteY38" fmla="*/ 2366604 h 2451662"/>
              <a:gd name="connsiteX39" fmla="*/ 999889 w 2286002"/>
              <a:gd name="connsiteY39" fmla="*/ 2361963 h 2451662"/>
              <a:gd name="connsiteX40" fmla="*/ 995354 w 2286002"/>
              <a:gd name="connsiteY40" fmla="*/ 2371148 h 2451662"/>
              <a:gd name="connsiteX41" fmla="*/ 1006238 w 2286002"/>
              <a:gd name="connsiteY41" fmla="*/ 2372985 h 2451662"/>
              <a:gd name="connsiteX42" fmla="*/ 1008052 w 2286002"/>
              <a:gd name="connsiteY42" fmla="*/ 2365637 h 2451662"/>
              <a:gd name="connsiteX43" fmla="*/ 1026193 w 2286002"/>
              <a:gd name="connsiteY43" fmla="*/ 2378496 h 2451662"/>
              <a:gd name="connsiteX44" fmla="*/ 1040706 w 2286002"/>
              <a:gd name="connsiteY44" fmla="*/ 2382170 h 2451662"/>
              <a:gd name="connsiteX45" fmla="*/ 994447 w 2286002"/>
              <a:gd name="connsiteY45" fmla="*/ 2374823 h 2451662"/>
              <a:gd name="connsiteX46" fmla="*/ 989004 w 2286002"/>
              <a:gd name="connsiteY46" fmla="*/ 2370230 h 2451662"/>
              <a:gd name="connsiteX47" fmla="*/ 999889 w 2286002"/>
              <a:gd name="connsiteY47" fmla="*/ 2361963 h 2451662"/>
              <a:gd name="connsiteX48" fmla="*/ 1387280 w 2286002"/>
              <a:gd name="connsiteY48" fmla="*/ 2361161 h 2451662"/>
              <a:gd name="connsiteX49" fmla="*/ 1395240 w 2286002"/>
              <a:gd name="connsiteY49" fmla="*/ 2364751 h 2451662"/>
              <a:gd name="connsiteX50" fmla="*/ 1380685 w 2286002"/>
              <a:gd name="connsiteY50" fmla="*/ 2366604 h 2451662"/>
              <a:gd name="connsiteX51" fmla="*/ 1387280 w 2286002"/>
              <a:gd name="connsiteY51" fmla="*/ 2361161 h 2451662"/>
              <a:gd name="connsiteX52" fmla="*/ 935999 w 2286002"/>
              <a:gd name="connsiteY52" fmla="*/ 2344235 h 2451662"/>
              <a:gd name="connsiteX53" fmla="*/ 949974 w 2286002"/>
              <a:gd name="connsiteY53" fmla="*/ 2347468 h 2451662"/>
              <a:gd name="connsiteX54" fmla="*/ 948134 w 2286002"/>
              <a:gd name="connsiteY54" fmla="*/ 2364937 h 2451662"/>
              <a:gd name="connsiteX55" fmla="*/ 943533 w 2286002"/>
              <a:gd name="connsiteY55" fmla="*/ 2359420 h 2451662"/>
              <a:gd name="connsiteX56" fmla="*/ 935252 w 2286002"/>
              <a:gd name="connsiteY56" fmla="*/ 2346548 h 2451662"/>
              <a:gd name="connsiteX57" fmla="*/ 935999 w 2286002"/>
              <a:gd name="connsiteY57" fmla="*/ 2344235 h 2451662"/>
              <a:gd name="connsiteX58" fmla="*/ 854302 w 2286002"/>
              <a:gd name="connsiteY58" fmla="*/ 2337200 h 2451662"/>
              <a:gd name="connsiteX59" fmla="*/ 855599 w 2286002"/>
              <a:gd name="connsiteY59" fmla="*/ 2337325 h 2451662"/>
              <a:gd name="connsiteX60" fmla="*/ 881862 w 2286002"/>
              <a:gd name="connsiteY60" fmla="*/ 2342885 h 2451662"/>
              <a:gd name="connsiteX61" fmla="*/ 869183 w 2286002"/>
              <a:gd name="connsiteY61" fmla="*/ 2344738 h 2451662"/>
              <a:gd name="connsiteX62" fmla="*/ 897258 w 2286002"/>
              <a:gd name="connsiteY62" fmla="*/ 2352150 h 2451662"/>
              <a:gd name="connsiteX63" fmla="*/ 876428 w 2286002"/>
              <a:gd name="connsiteY63" fmla="*/ 2351223 h 2451662"/>
              <a:gd name="connsiteX64" fmla="*/ 854302 w 2286002"/>
              <a:gd name="connsiteY64" fmla="*/ 2337200 h 2451662"/>
              <a:gd name="connsiteX65" fmla="*/ 898943 w 2286002"/>
              <a:gd name="connsiteY65" fmla="*/ 2335472 h 2451662"/>
              <a:gd name="connsiteX66" fmla="*/ 911785 w 2286002"/>
              <a:gd name="connsiteY66" fmla="*/ 2343811 h 2451662"/>
              <a:gd name="connsiteX67" fmla="*/ 898943 w 2286002"/>
              <a:gd name="connsiteY67" fmla="*/ 2335472 h 2451662"/>
              <a:gd name="connsiteX68" fmla="*/ 1420840 w 2286002"/>
              <a:gd name="connsiteY68" fmla="*/ 2333221 h 2451662"/>
              <a:gd name="connsiteX69" fmla="*/ 1422499 w 2286002"/>
              <a:gd name="connsiteY69" fmla="*/ 2335583 h 2451662"/>
              <a:gd name="connsiteX70" fmla="*/ 1405398 w 2286002"/>
              <a:gd name="connsiteY70" fmla="*/ 2337474 h 2451662"/>
              <a:gd name="connsiteX71" fmla="*/ 1420840 w 2286002"/>
              <a:gd name="connsiteY71" fmla="*/ 2333221 h 2451662"/>
              <a:gd name="connsiteX72" fmla="*/ 1054605 w 2286002"/>
              <a:gd name="connsiteY72" fmla="*/ 2309343 h 2451662"/>
              <a:gd name="connsiteX73" fmla="*/ 1067947 w 2286002"/>
              <a:gd name="connsiteY73" fmla="*/ 2311196 h 2451662"/>
              <a:gd name="connsiteX74" fmla="*/ 1067947 w 2286002"/>
              <a:gd name="connsiteY74" fmla="*/ 2312123 h 2451662"/>
              <a:gd name="connsiteX75" fmla="*/ 1054605 w 2286002"/>
              <a:gd name="connsiteY75" fmla="*/ 2309343 h 2451662"/>
              <a:gd name="connsiteX76" fmla="*/ 1578849 w 2286002"/>
              <a:gd name="connsiteY76" fmla="*/ 2306509 h 2451662"/>
              <a:gd name="connsiteX77" fmla="*/ 1556133 w 2286002"/>
              <a:gd name="connsiteY77" fmla="*/ 2323766 h 2451662"/>
              <a:gd name="connsiteX78" fmla="*/ 1562494 w 2286002"/>
              <a:gd name="connsiteY78" fmla="*/ 2315592 h 2451662"/>
              <a:gd name="connsiteX79" fmla="*/ 1554316 w 2286002"/>
              <a:gd name="connsiteY79" fmla="*/ 2316500 h 2451662"/>
              <a:gd name="connsiteX80" fmla="*/ 1551590 w 2286002"/>
              <a:gd name="connsiteY80" fmla="*/ 2327399 h 2451662"/>
              <a:gd name="connsiteX81" fmla="*/ 1482533 w 2286002"/>
              <a:gd name="connsiteY81" fmla="*/ 2341023 h 2451662"/>
              <a:gd name="connsiteX82" fmla="*/ 1443462 w 2286002"/>
              <a:gd name="connsiteY82" fmla="*/ 2350106 h 2451662"/>
              <a:gd name="connsiteX83" fmla="*/ 1422563 w 2286002"/>
              <a:gd name="connsiteY83" fmla="*/ 2354648 h 2451662"/>
              <a:gd name="connsiteX84" fmla="*/ 1399847 w 2286002"/>
              <a:gd name="connsiteY84" fmla="*/ 2359189 h 2451662"/>
              <a:gd name="connsiteX85" fmla="*/ 1393487 w 2286002"/>
              <a:gd name="connsiteY85" fmla="*/ 2355556 h 2451662"/>
              <a:gd name="connsiteX86" fmla="*/ 1374405 w 2286002"/>
              <a:gd name="connsiteY86" fmla="*/ 2360097 h 2451662"/>
              <a:gd name="connsiteX87" fmla="*/ 1368953 w 2286002"/>
              <a:gd name="connsiteY87" fmla="*/ 2368272 h 2451662"/>
              <a:gd name="connsiteX88" fmla="*/ 1366227 w 2286002"/>
              <a:gd name="connsiteY88" fmla="*/ 2364639 h 2451662"/>
              <a:gd name="connsiteX89" fmla="*/ 1313526 w 2286002"/>
              <a:gd name="connsiteY89" fmla="*/ 2366455 h 2451662"/>
              <a:gd name="connsiteX90" fmla="*/ 1278089 w 2286002"/>
              <a:gd name="connsiteY90" fmla="*/ 2360097 h 2451662"/>
              <a:gd name="connsiteX91" fmla="*/ 1301714 w 2286002"/>
              <a:gd name="connsiteY91" fmla="*/ 2359189 h 2451662"/>
              <a:gd name="connsiteX92" fmla="*/ 1310800 w 2286002"/>
              <a:gd name="connsiteY92" fmla="*/ 2364639 h 2451662"/>
              <a:gd name="connsiteX93" fmla="*/ 1324430 w 2286002"/>
              <a:gd name="connsiteY93" fmla="*/ 2359189 h 2451662"/>
              <a:gd name="connsiteX94" fmla="*/ 1333516 w 2286002"/>
              <a:gd name="connsiteY94" fmla="*/ 2362822 h 2451662"/>
              <a:gd name="connsiteX95" fmla="*/ 1454365 w 2286002"/>
              <a:gd name="connsiteY95" fmla="*/ 2340115 h 2451662"/>
              <a:gd name="connsiteX96" fmla="*/ 1507066 w 2286002"/>
              <a:gd name="connsiteY96" fmla="*/ 2326491 h 2451662"/>
              <a:gd name="connsiteX97" fmla="*/ 1534326 w 2286002"/>
              <a:gd name="connsiteY97" fmla="*/ 2319225 h 2451662"/>
              <a:gd name="connsiteX98" fmla="*/ 1564311 w 2286002"/>
              <a:gd name="connsiteY98" fmla="*/ 2308325 h 2451662"/>
              <a:gd name="connsiteX99" fmla="*/ 1578849 w 2286002"/>
              <a:gd name="connsiteY99" fmla="*/ 2306509 h 2451662"/>
              <a:gd name="connsiteX100" fmla="*/ 1248695 w 2286002"/>
              <a:gd name="connsiteY100" fmla="*/ 2306244 h 2451662"/>
              <a:gd name="connsiteX101" fmla="*/ 1238062 w 2286002"/>
              <a:gd name="connsiteY101" fmla="*/ 2309121 h 2451662"/>
              <a:gd name="connsiteX102" fmla="*/ 1251405 w 2286002"/>
              <a:gd name="connsiteY102" fmla="*/ 2308231 h 2451662"/>
              <a:gd name="connsiteX103" fmla="*/ 1248695 w 2286002"/>
              <a:gd name="connsiteY103" fmla="*/ 2306244 h 2451662"/>
              <a:gd name="connsiteX104" fmla="*/ 1703627 w 2286002"/>
              <a:gd name="connsiteY104" fmla="*/ 2296557 h 2451662"/>
              <a:gd name="connsiteX105" fmla="*/ 1707270 w 2286002"/>
              <a:gd name="connsiteY105" fmla="*/ 2304754 h 2451662"/>
              <a:gd name="connsiteX106" fmla="*/ 1659912 w 2286002"/>
              <a:gd name="connsiteY106" fmla="*/ 2333899 h 2451662"/>
              <a:gd name="connsiteX107" fmla="*/ 1565197 w 2286002"/>
              <a:gd name="connsiteY107" fmla="*/ 2377616 h 2451662"/>
              <a:gd name="connsiteX108" fmla="*/ 1530589 w 2286002"/>
              <a:gd name="connsiteY108" fmla="*/ 2352115 h 2451662"/>
              <a:gd name="connsiteX109" fmla="*/ 1545161 w 2286002"/>
              <a:gd name="connsiteY109" fmla="*/ 2341185 h 2451662"/>
              <a:gd name="connsiteX110" fmla="*/ 1565197 w 2286002"/>
              <a:gd name="connsiteY110" fmla="*/ 2329345 h 2451662"/>
              <a:gd name="connsiteX111" fmla="*/ 1612554 w 2286002"/>
              <a:gd name="connsiteY111" fmla="*/ 2315683 h 2451662"/>
              <a:gd name="connsiteX112" fmla="*/ 1640787 w 2286002"/>
              <a:gd name="connsiteY112" fmla="*/ 2324791 h 2451662"/>
              <a:gd name="connsiteX113" fmla="*/ 1657180 w 2286002"/>
              <a:gd name="connsiteY113" fmla="*/ 2308397 h 2451662"/>
              <a:gd name="connsiteX114" fmla="*/ 1668109 w 2286002"/>
              <a:gd name="connsiteY114" fmla="*/ 2311129 h 2451662"/>
              <a:gd name="connsiteX115" fmla="*/ 1674484 w 2286002"/>
              <a:gd name="connsiteY115" fmla="*/ 2303843 h 2451662"/>
              <a:gd name="connsiteX116" fmla="*/ 1703627 w 2286002"/>
              <a:gd name="connsiteY116" fmla="*/ 2296557 h 2451662"/>
              <a:gd name="connsiteX117" fmla="*/ 1204047 w 2286002"/>
              <a:gd name="connsiteY117" fmla="*/ 2294077 h 2451662"/>
              <a:gd name="connsiteX118" fmla="*/ 1170794 w 2286002"/>
              <a:gd name="connsiteY118" fmla="*/ 2298182 h 2451662"/>
              <a:gd name="connsiteX119" fmla="*/ 1212641 w 2286002"/>
              <a:gd name="connsiteY119" fmla="*/ 2300876 h 2451662"/>
              <a:gd name="connsiteX120" fmla="*/ 1249029 w 2286002"/>
              <a:gd name="connsiteY120" fmla="*/ 2302672 h 2451662"/>
              <a:gd name="connsiteX121" fmla="*/ 1243571 w 2286002"/>
              <a:gd name="connsiteY121" fmla="*/ 2295488 h 2451662"/>
              <a:gd name="connsiteX122" fmla="*/ 1208092 w 2286002"/>
              <a:gd name="connsiteY122" fmla="*/ 2298182 h 2451662"/>
              <a:gd name="connsiteX123" fmla="*/ 1204047 w 2286002"/>
              <a:gd name="connsiteY123" fmla="*/ 2294077 h 2451662"/>
              <a:gd name="connsiteX124" fmla="*/ 1016140 w 2286002"/>
              <a:gd name="connsiteY124" fmla="*/ 2287552 h 2451662"/>
              <a:gd name="connsiteX125" fmla="*/ 1008310 w 2286002"/>
              <a:gd name="connsiteY125" fmla="*/ 2288357 h 2451662"/>
              <a:gd name="connsiteX126" fmla="*/ 1003770 w 2286002"/>
              <a:gd name="connsiteY126" fmla="*/ 2297391 h 2451662"/>
              <a:gd name="connsiteX127" fmla="*/ 1051889 w 2286002"/>
              <a:gd name="connsiteY127" fmla="*/ 2307328 h 2451662"/>
              <a:gd name="connsiteX128" fmla="*/ 982889 w 2286002"/>
              <a:gd name="connsiteY128" fmla="*/ 2303715 h 2451662"/>
              <a:gd name="connsiteX129" fmla="*/ 1067323 w 2286002"/>
              <a:gd name="connsiteY129" fmla="*/ 2316362 h 2451662"/>
              <a:gd name="connsiteX130" fmla="*/ 1068231 w 2286002"/>
              <a:gd name="connsiteY130" fmla="*/ 2311845 h 2451662"/>
              <a:gd name="connsiteX131" fmla="*/ 1071862 w 2286002"/>
              <a:gd name="connsiteY131" fmla="*/ 2312749 h 2451662"/>
              <a:gd name="connsiteX132" fmla="*/ 1090020 w 2286002"/>
              <a:gd name="connsiteY132" fmla="*/ 2315459 h 2451662"/>
              <a:gd name="connsiteX133" fmla="*/ 1129967 w 2286002"/>
              <a:gd name="connsiteY133" fmla="*/ 2319072 h 2451662"/>
              <a:gd name="connsiteX134" fmla="*/ 1213493 w 2286002"/>
              <a:gd name="connsiteY134" fmla="*/ 2317265 h 2451662"/>
              <a:gd name="connsiteX135" fmla="*/ 1218940 w 2286002"/>
              <a:gd name="connsiteY135" fmla="*/ 2319976 h 2451662"/>
              <a:gd name="connsiteX136" fmla="*/ 1235283 w 2286002"/>
              <a:gd name="connsiteY136" fmla="*/ 2316362 h 2451662"/>
              <a:gd name="connsiteX137" fmla="*/ 1213493 w 2286002"/>
              <a:gd name="connsiteY137" fmla="*/ 2314555 h 2451662"/>
              <a:gd name="connsiteX138" fmla="*/ 1216217 w 2286002"/>
              <a:gd name="connsiteY138" fmla="*/ 2310038 h 2451662"/>
              <a:gd name="connsiteX139" fmla="*/ 1102731 w 2286002"/>
              <a:gd name="connsiteY139" fmla="*/ 2299198 h 2451662"/>
              <a:gd name="connsiteX140" fmla="*/ 1080033 w 2286002"/>
              <a:gd name="connsiteY140" fmla="*/ 2304618 h 2451662"/>
              <a:gd name="connsiteX141" fmla="*/ 1080941 w 2286002"/>
              <a:gd name="connsiteY141" fmla="*/ 2297391 h 2451662"/>
              <a:gd name="connsiteX142" fmla="*/ 1064599 w 2286002"/>
              <a:gd name="connsiteY142" fmla="*/ 2296487 h 2451662"/>
              <a:gd name="connsiteX143" fmla="*/ 1060968 w 2286002"/>
              <a:gd name="connsiteY143" fmla="*/ 2301908 h 2451662"/>
              <a:gd name="connsiteX144" fmla="*/ 1029191 w 2286002"/>
              <a:gd name="connsiteY144" fmla="*/ 2294680 h 2451662"/>
              <a:gd name="connsiteX145" fmla="*/ 1043718 w 2286002"/>
              <a:gd name="connsiteY145" fmla="*/ 2293777 h 2451662"/>
              <a:gd name="connsiteX146" fmla="*/ 1016140 w 2286002"/>
              <a:gd name="connsiteY146" fmla="*/ 2287552 h 2451662"/>
              <a:gd name="connsiteX147" fmla="*/ 1157225 w 2286002"/>
              <a:gd name="connsiteY147" fmla="*/ 2285823 h 2451662"/>
              <a:gd name="connsiteX148" fmla="*/ 1146333 w 2286002"/>
              <a:gd name="connsiteY148" fmla="*/ 2288517 h 2451662"/>
              <a:gd name="connsiteX149" fmla="*/ 1185362 w 2286002"/>
              <a:gd name="connsiteY149" fmla="*/ 2292109 h 2451662"/>
              <a:gd name="connsiteX150" fmla="*/ 1235283 w 2286002"/>
              <a:gd name="connsiteY150" fmla="*/ 2291211 h 2451662"/>
              <a:gd name="connsiteX151" fmla="*/ 1157225 w 2286002"/>
              <a:gd name="connsiteY151" fmla="*/ 2285823 h 2451662"/>
              <a:gd name="connsiteX152" fmla="*/ 1342519 w 2286002"/>
              <a:gd name="connsiteY152" fmla="*/ 2283603 h 2451662"/>
              <a:gd name="connsiteX153" fmla="*/ 1339798 w 2286002"/>
              <a:gd name="connsiteY153" fmla="*/ 2288329 h 2451662"/>
              <a:gd name="connsiteX154" fmla="*/ 1353404 w 2286002"/>
              <a:gd name="connsiteY154" fmla="*/ 2283603 h 2451662"/>
              <a:gd name="connsiteX155" fmla="*/ 1342519 w 2286002"/>
              <a:gd name="connsiteY155" fmla="*/ 2283603 h 2451662"/>
              <a:gd name="connsiteX156" fmla="*/ 1138769 w 2286002"/>
              <a:gd name="connsiteY156" fmla="*/ 2282052 h 2451662"/>
              <a:gd name="connsiteX157" fmla="*/ 1085181 w 2286002"/>
              <a:gd name="connsiteY157" fmla="*/ 2284781 h 2451662"/>
              <a:gd name="connsiteX158" fmla="*/ 1138769 w 2286002"/>
              <a:gd name="connsiteY158" fmla="*/ 2282052 h 2451662"/>
              <a:gd name="connsiteX159" fmla="*/ 1040150 w 2286002"/>
              <a:gd name="connsiteY159" fmla="*/ 2281324 h 2451662"/>
              <a:gd name="connsiteX160" fmla="*/ 1049221 w 2286002"/>
              <a:gd name="connsiteY160" fmla="*/ 2290219 h 2451662"/>
              <a:gd name="connsiteX161" fmla="*/ 1074618 w 2286002"/>
              <a:gd name="connsiteY161" fmla="*/ 2287550 h 2451662"/>
              <a:gd name="connsiteX162" fmla="*/ 1040150 w 2286002"/>
              <a:gd name="connsiteY162" fmla="*/ 2281324 h 2451662"/>
              <a:gd name="connsiteX163" fmla="*/ 1816788 w 2286002"/>
              <a:gd name="connsiteY163" fmla="*/ 2280435 h 2451662"/>
              <a:gd name="connsiteX164" fmla="*/ 1802246 w 2286002"/>
              <a:gd name="connsiteY164" fmla="*/ 2292109 h 2451662"/>
              <a:gd name="connsiteX165" fmla="*/ 1766798 w 2286002"/>
              <a:gd name="connsiteY165" fmla="*/ 2303784 h 2451662"/>
              <a:gd name="connsiteX166" fmla="*/ 1759527 w 2286002"/>
              <a:gd name="connsiteY166" fmla="*/ 2302886 h 2451662"/>
              <a:gd name="connsiteX167" fmla="*/ 1771343 w 2286002"/>
              <a:gd name="connsiteY167" fmla="*/ 2292109 h 2451662"/>
              <a:gd name="connsiteX168" fmla="*/ 1764981 w 2286002"/>
              <a:gd name="connsiteY168" fmla="*/ 2286721 h 2451662"/>
              <a:gd name="connsiteX169" fmla="*/ 1781341 w 2286002"/>
              <a:gd name="connsiteY169" fmla="*/ 2284925 h 2451662"/>
              <a:gd name="connsiteX170" fmla="*/ 1774070 w 2286002"/>
              <a:gd name="connsiteY170" fmla="*/ 2292109 h 2451662"/>
              <a:gd name="connsiteX171" fmla="*/ 1793157 w 2286002"/>
              <a:gd name="connsiteY171" fmla="*/ 2281332 h 2451662"/>
              <a:gd name="connsiteX172" fmla="*/ 1793157 w 2286002"/>
              <a:gd name="connsiteY172" fmla="*/ 2288517 h 2451662"/>
              <a:gd name="connsiteX173" fmla="*/ 1816788 w 2286002"/>
              <a:gd name="connsiteY173" fmla="*/ 2280435 h 2451662"/>
              <a:gd name="connsiteX174" fmla="*/ 1271621 w 2286002"/>
              <a:gd name="connsiteY174" fmla="*/ 2279323 h 2451662"/>
              <a:gd name="connsiteX175" fmla="*/ 1261614 w 2286002"/>
              <a:gd name="connsiteY175" fmla="*/ 2284743 h 2451662"/>
              <a:gd name="connsiteX176" fmla="*/ 1275259 w 2286002"/>
              <a:gd name="connsiteY176" fmla="*/ 2285646 h 2451662"/>
              <a:gd name="connsiteX177" fmla="*/ 1253426 w 2286002"/>
              <a:gd name="connsiteY177" fmla="*/ 2294680 h 2451662"/>
              <a:gd name="connsiteX178" fmla="*/ 1267982 w 2286002"/>
              <a:gd name="connsiteY178" fmla="*/ 2300101 h 2451662"/>
              <a:gd name="connsiteX179" fmla="*/ 1261614 w 2286002"/>
              <a:gd name="connsiteY179" fmla="*/ 2294680 h 2451662"/>
              <a:gd name="connsiteX180" fmla="*/ 1312557 w 2286002"/>
              <a:gd name="connsiteY180" fmla="*/ 2281129 h 2451662"/>
              <a:gd name="connsiteX181" fmla="*/ 1271621 w 2286002"/>
              <a:gd name="connsiteY181" fmla="*/ 2279323 h 2451662"/>
              <a:gd name="connsiteX182" fmla="*/ 1075452 w 2286002"/>
              <a:gd name="connsiteY182" fmla="*/ 2277441 h 2451662"/>
              <a:gd name="connsiteX183" fmla="*/ 1071783 w 2286002"/>
              <a:gd name="connsiteY183" fmla="*/ 2282830 h 2451662"/>
              <a:gd name="connsiteX184" fmla="*/ 1082790 w 2286002"/>
              <a:gd name="connsiteY184" fmla="*/ 2282830 h 2451662"/>
              <a:gd name="connsiteX185" fmla="*/ 1075452 w 2286002"/>
              <a:gd name="connsiteY185" fmla="*/ 2277441 h 2451662"/>
              <a:gd name="connsiteX186" fmla="*/ 927296 w 2286002"/>
              <a:gd name="connsiteY186" fmla="*/ 2274764 h 2451662"/>
              <a:gd name="connsiteX187" fmla="*/ 942761 w 2286002"/>
              <a:gd name="connsiteY187" fmla="*/ 2280991 h 2451662"/>
              <a:gd name="connsiteX188" fmla="*/ 947309 w 2286002"/>
              <a:gd name="connsiteY188" fmla="*/ 2276543 h 2451662"/>
              <a:gd name="connsiteX189" fmla="*/ 927296 w 2286002"/>
              <a:gd name="connsiteY189" fmla="*/ 2274764 h 2451662"/>
              <a:gd name="connsiteX190" fmla="*/ 990116 w 2286002"/>
              <a:gd name="connsiteY190" fmla="*/ 2270984 h 2451662"/>
              <a:gd name="connsiteX191" fmla="*/ 990116 w 2286002"/>
              <a:gd name="connsiteY191" fmla="*/ 2281944 h 2451662"/>
              <a:gd name="connsiteX192" fmla="*/ 1029032 w 2286002"/>
              <a:gd name="connsiteY192" fmla="*/ 2281031 h 2451662"/>
              <a:gd name="connsiteX193" fmla="*/ 990116 w 2286002"/>
              <a:gd name="connsiteY193" fmla="*/ 2270984 h 2451662"/>
              <a:gd name="connsiteX194" fmla="*/ 1026953 w 2286002"/>
              <a:gd name="connsiteY194" fmla="*/ 2244855 h 2451662"/>
              <a:gd name="connsiteX195" fmla="*/ 1026953 w 2286002"/>
              <a:gd name="connsiteY195" fmla="*/ 2256599 h 2451662"/>
              <a:gd name="connsiteX196" fmla="*/ 1025128 w 2286002"/>
              <a:gd name="connsiteY196" fmla="*/ 2253889 h 2451662"/>
              <a:gd name="connsiteX197" fmla="*/ 1059801 w 2286002"/>
              <a:gd name="connsiteY197" fmla="*/ 2260213 h 2451662"/>
              <a:gd name="connsiteX198" fmla="*/ 1089912 w 2286002"/>
              <a:gd name="connsiteY198" fmla="*/ 2266536 h 2451662"/>
              <a:gd name="connsiteX199" fmla="*/ 1068013 w 2286002"/>
              <a:gd name="connsiteY199" fmla="*/ 2252985 h 2451662"/>
              <a:gd name="connsiteX200" fmla="*/ 1026953 w 2286002"/>
              <a:gd name="connsiteY200" fmla="*/ 2244855 h 2451662"/>
              <a:gd name="connsiteX201" fmla="*/ 1003288 w 2286002"/>
              <a:gd name="connsiteY201" fmla="*/ 2243743 h 2451662"/>
              <a:gd name="connsiteX202" fmla="*/ 1012696 w 2286002"/>
              <a:gd name="connsiteY202" fmla="*/ 2250229 h 2451662"/>
              <a:gd name="connsiteX203" fmla="*/ 1003288 w 2286002"/>
              <a:gd name="connsiteY203" fmla="*/ 2243743 h 2451662"/>
              <a:gd name="connsiteX204" fmla="*/ 1594372 w 2286002"/>
              <a:gd name="connsiteY204" fmla="*/ 2230401 h 2451662"/>
              <a:gd name="connsiteX205" fmla="*/ 1601642 w 2286002"/>
              <a:gd name="connsiteY205" fmla="*/ 2233983 h 2451662"/>
              <a:gd name="connsiteX206" fmla="*/ 1562566 w 2286002"/>
              <a:gd name="connsiteY206" fmla="*/ 2246523 h 2451662"/>
              <a:gd name="connsiteX207" fmla="*/ 1563475 w 2286002"/>
              <a:gd name="connsiteY207" fmla="*/ 2242044 h 2451662"/>
              <a:gd name="connsiteX208" fmla="*/ 1554388 w 2286002"/>
              <a:gd name="connsiteY208" fmla="*/ 2241149 h 2451662"/>
              <a:gd name="connsiteX209" fmla="*/ 1594372 w 2286002"/>
              <a:gd name="connsiteY209" fmla="*/ 2230401 h 2451662"/>
              <a:gd name="connsiteX210" fmla="*/ 1554172 w 2286002"/>
              <a:gd name="connsiteY210" fmla="*/ 2228436 h 2451662"/>
              <a:gd name="connsiteX211" fmla="*/ 1538822 w 2286002"/>
              <a:gd name="connsiteY211" fmla="*/ 2236549 h 2451662"/>
              <a:gd name="connsiteX212" fmla="*/ 1557168 w 2286002"/>
              <a:gd name="connsiteY212" fmla="*/ 2231054 h 2451662"/>
              <a:gd name="connsiteX213" fmla="*/ 1554172 w 2286002"/>
              <a:gd name="connsiteY213" fmla="*/ 2228436 h 2451662"/>
              <a:gd name="connsiteX214" fmla="*/ 623374 w 2286002"/>
              <a:gd name="connsiteY214" fmla="*/ 2225953 h 2451662"/>
              <a:gd name="connsiteX215" fmla="*/ 650997 w 2286002"/>
              <a:gd name="connsiteY215" fmla="*/ 2242075 h 2451662"/>
              <a:gd name="connsiteX216" fmla="*/ 644552 w 2286002"/>
              <a:gd name="connsiteY216" fmla="*/ 2242075 h 2451662"/>
              <a:gd name="connsiteX217" fmla="*/ 623374 w 2286002"/>
              <a:gd name="connsiteY217" fmla="*/ 2225953 h 2451662"/>
              <a:gd name="connsiteX218" fmla="*/ 1684405 w 2286002"/>
              <a:gd name="connsiteY218" fmla="*/ 2224841 h 2451662"/>
              <a:gd name="connsiteX219" fmla="*/ 1660685 w 2286002"/>
              <a:gd name="connsiteY219" fmla="*/ 2247635 h 2451662"/>
              <a:gd name="connsiteX220" fmla="*/ 1659773 w 2286002"/>
              <a:gd name="connsiteY220" fmla="*/ 2244899 h 2451662"/>
              <a:gd name="connsiteX221" fmla="*/ 1656124 w 2286002"/>
              <a:gd name="connsiteY221" fmla="*/ 2244899 h 2451662"/>
              <a:gd name="connsiteX222" fmla="*/ 1681668 w 2286002"/>
              <a:gd name="connsiteY222" fmla="*/ 2232135 h 2451662"/>
              <a:gd name="connsiteX223" fmla="*/ 1684405 w 2286002"/>
              <a:gd name="connsiteY223" fmla="*/ 2224841 h 2451662"/>
              <a:gd name="connsiteX224" fmla="*/ 908891 w 2286002"/>
              <a:gd name="connsiteY224" fmla="*/ 2223729 h 2451662"/>
              <a:gd name="connsiteX225" fmla="*/ 923404 w 2286002"/>
              <a:gd name="connsiteY225" fmla="*/ 2229447 h 2451662"/>
              <a:gd name="connsiteX226" fmla="*/ 908891 w 2286002"/>
              <a:gd name="connsiteY226" fmla="*/ 2223729 h 2451662"/>
              <a:gd name="connsiteX227" fmla="*/ 851689 w 2286002"/>
              <a:gd name="connsiteY227" fmla="*/ 2220394 h 2451662"/>
              <a:gd name="connsiteX228" fmla="*/ 870591 w 2286002"/>
              <a:gd name="connsiteY228" fmla="*/ 2228177 h 2451662"/>
              <a:gd name="connsiteX229" fmla="*/ 851689 w 2286002"/>
              <a:gd name="connsiteY229" fmla="*/ 2220394 h 2451662"/>
              <a:gd name="connsiteX230" fmla="*/ 1615958 w 2286002"/>
              <a:gd name="connsiteY230" fmla="*/ 2219197 h 2451662"/>
              <a:gd name="connsiteX231" fmla="*/ 1624992 w 2286002"/>
              <a:gd name="connsiteY231" fmla="*/ 2220095 h 2451662"/>
              <a:gd name="connsiteX232" fmla="*/ 1621378 w 2286002"/>
              <a:gd name="connsiteY232" fmla="*/ 2224585 h 2451662"/>
              <a:gd name="connsiteX233" fmla="*/ 1596083 w 2286002"/>
              <a:gd name="connsiteY233" fmla="*/ 2228177 h 2451662"/>
              <a:gd name="connsiteX234" fmla="*/ 1615958 w 2286002"/>
              <a:gd name="connsiteY234" fmla="*/ 2219197 h 2451662"/>
              <a:gd name="connsiteX235" fmla="*/ 805736 w 2286002"/>
              <a:gd name="connsiteY235" fmla="*/ 2218772 h 2451662"/>
              <a:gd name="connsiteX236" fmla="*/ 797208 w 2286002"/>
              <a:gd name="connsiteY236" fmla="*/ 2220134 h 2451662"/>
              <a:gd name="connsiteX237" fmla="*/ 870894 w 2286002"/>
              <a:gd name="connsiteY237" fmla="*/ 2254629 h 2451662"/>
              <a:gd name="connsiteX238" fmla="*/ 963684 w 2286002"/>
              <a:gd name="connsiteY238" fmla="*/ 2274601 h 2451662"/>
              <a:gd name="connsiteX239" fmla="*/ 952768 w 2286002"/>
              <a:gd name="connsiteY239" fmla="*/ 2274601 h 2451662"/>
              <a:gd name="connsiteX240" fmla="*/ 969142 w 2286002"/>
              <a:gd name="connsiteY240" fmla="*/ 2276416 h 2451662"/>
              <a:gd name="connsiteX241" fmla="*/ 971871 w 2286002"/>
              <a:gd name="connsiteY241" fmla="*/ 2288218 h 2451662"/>
              <a:gd name="connsiteX242" fmla="*/ 982788 w 2286002"/>
              <a:gd name="connsiteY242" fmla="*/ 2277324 h 2451662"/>
              <a:gd name="connsiteX243" fmla="*/ 951858 w 2286002"/>
              <a:gd name="connsiteY243" fmla="*/ 2268246 h 2451662"/>
              <a:gd name="connsiteX244" fmla="*/ 965503 w 2286002"/>
              <a:gd name="connsiteY244" fmla="*/ 2268246 h 2451662"/>
              <a:gd name="connsiteX245" fmla="*/ 953677 w 2286002"/>
              <a:gd name="connsiteY245" fmla="*/ 2260984 h 2451662"/>
              <a:gd name="connsiteX246" fmla="*/ 949129 w 2286002"/>
              <a:gd name="connsiteY246" fmla="*/ 2266431 h 2451662"/>
              <a:gd name="connsiteX247" fmla="*/ 895456 w 2286002"/>
              <a:gd name="connsiteY247" fmla="*/ 2249183 h 2451662"/>
              <a:gd name="connsiteX248" fmla="*/ 875442 w 2286002"/>
              <a:gd name="connsiteY248" fmla="*/ 2249183 h 2451662"/>
              <a:gd name="connsiteX249" fmla="*/ 877262 w 2286002"/>
              <a:gd name="connsiteY249" fmla="*/ 2243736 h 2451662"/>
              <a:gd name="connsiteX250" fmla="*/ 840874 w 2286002"/>
              <a:gd name="connsiteY250" fmla="*/ 2234658 h 2451662"/>
              <a:gd name="connsiteX251" fmla="*/ 854519 w 2286002"/>
              <a:gd name="connsiteY251" fmla="*/ 2235566 h 2451662"/>
              <a:gd name="connsiteX252" fmla="*/ 825408 w 2286002"/>
              <a:gd name="connsiteY252" fmla="*/ 2222857 h 2451662"/>
              <a:gd name="connsiteX253" fmla="*/ 824499 w 2286002"/>
              <a:gd name="connsiteY253" fmla="*/ 2231027 h 2451662"/>
              <a:gd name="connsiteX254" fmla="*/ 819040 w 2286002"/>
              <a:gd name="connsiteY254" fmla="*/ 2222857 h 2451662"/>
              <a:gd name="connsiteX255" fmla="*/ 805736 w 2286002"/>
              <a:gd name="connsiteY255" fmla="*/ 2218772 h 2451662"/>
              <a:gd name="connsiteX256" fmla="*/ 1636041 w 2286002"/>
              <a:gd name="connsiteY256" fmla="*/ 2210387 h 2451662"/>
              <a:gd name="connsiteX257" fmla="*/ 1630620 w 2286002"/>
              <a:gd name="connsiteY257" fmla="*/ 2219421 h 2451662"/>
              <a:gd name="connsiteX258" fmla="*/ 1627007 w 2286002"/>
              <a:gd name="connsiteY258" fmla="*/ 2216711 h 2451662"/>
              <a:gd name="connsiteX259" fmla="*/ 1636041 w 2286002"/>
              <a:gd name="connsiteY259" fmla="*/ 2210387 h 2451662"/>
              <a:gd name="connsiteX260" fmla="*/ 1069188 w 2286002"/>
              <a:gd name="connsiteY260" fmla="*/ 2209090 h 2451662"/>
              <a:gd name="connsiteX261" fmla="*/ 1090981 w 2286002"/>
              <a:gd name="connsiteY261" fmla="*/ 2218355 h 2451662"/>
              <a:gd name="connsiteX262" fmla="*/ 1057384 w 2286002"/>
              <a:gd name="connsiteY262" fmla="*/ 2218355 h 2451662"/>
              <a:gd name="connsiteX263" fmla="*/ 1082809 w 2286002"/>
              <a:gd name="connsiteY263" fmla="*/ 2222061 h 2451662"/>
              <a:gd name="connsiteX264" fmla="*/ 1109141 w 2286002"/>
              <a:gd name="connsiteY264" fmla="*/ 2226694 h 2451662"/>
              <a:gd name="connsiteX265" fmla="*/ 1136382 w 2286002"/>
              <a:gd name="connsiteY265" fmla="*/ 2228663 h 2451662"/>
              <a:gd name="connsiteX266" fmla="*/ 1147659 w 2286002"/>
              <a:gd name="connsiteY266" fmla="*/ 2227465 h 2451662"/>
              <a:gd name="connsiteX267" fmla="*/ 1151365 w 2286002"/>
              <a:gd name="connsiteY267" fmla="*/ 2227201 h 2451662"/>
              <a:gd name="connsiteX268" fmla="*/ 1151919 w 2286002"/>
              <a:gd name="connsiteY268" fmla="*/ 2227012 h 2451662"/>
              <a:gd name="connsiteX269" fmla="*/ 1163623 w 2286002"/>
              <a:gd name="connsiteY269" fmla="*/ 2225768 h 2451662"/>
              <a:gd name="connsiteX270" fmla="*/ 1155904 w 2286002"/>
              <a:gd name="connsiteY270" fmla="*/ 2225652 h 2451662"/>
              <a:gd name="connsiteX271" fmla="*/ 1151919 w 2286002"/>
              <a:gd name="connsiteY271" fmla="*/ 2227012 h 2451662"/>
              <a:gd name="connsiteX272" fmla="*/ 1147659 w 2286002"/>
              <a:gd name="connsiteY272" fmla="*/ 2227465 h 2451662"/>
              <a:gd name="connsiteX273" fmla="*/ 1145462 w 2286002"/>
              <a:gd name="connsiteY273" fmla="*/ 2227621 h 2451662"/>
              <a:gd name="connsiteX274" fmla="*/ 1150910 w 2286002"/>
              <a:gd name="connsiteY274" fmla="*/ 2226694 h 2451662"/>
              <a:gd name="connsiteX275" fmla="*/ 1143646 w 2286002"/>
              <a:gd name="connsiteY275" fmla="*/ 2222988 h 2451662"/>
              <a:gd name="connsiteX276" fmla="*/ 1166347 w 2286002"/>
              <a:gd name="connsiteY276" fmla="*/ 2222988 h 2451662"/>
              <a:gd name="connsiteX277" fmla="*/ 1121854 w 2286002"/>
              <a:gd name="connsiteY277" fmla="*/ 2210943 h 2451662"/>
              <a:gd name="connsiteX278" fmla="*/ 1120946 w 2286002"/>
              <a:gd name="connsiteY278" fmla="*/ 2220209 h 2451662"/>
              <a:gd name="connsiteX279" fmla="*/ 1110957 w 2286002"/>
              <a:gd name="connsiteY279" fmla="*/ 2222061 h 2451662"/>
              <a:gd name="connsiteX280" fmla="*/ 1116405 w 2286002"/>
              <a:gd name="connsiteY280" fmla="*/ 2215576 h 2451662"/>
              <a:gd name="connsiteX281" fmla="*/ 1084625 w 2286002"/>
              <a:gd name="connsiteY281" fmla="*/ 2210016 h 2451662"/>
              <a:gd name="connsiteX282" fmla="*/ 1069188 w 2286002"/>
              <a:gd name="connsiteY282" fmla="*/ 2209090 h 2451662"/>
              <a:gd name="connsiteX283" fmla="*/ 1533224 w 2286002"/>
              <a:gd name="connsiteY283" fmla="*/ 2207564 h 2451662"/>
              <a:gd name="connsiteX284" fmla="*/ 1520476 w 2286002"/>
              <a:gd name="connsiteY284" fmla="*/ 2213167 h 2451662"/>
              <a:gd name="connsiteX285" fmla="*/ 1536042 w 2286002"/>
              <a:gd name="connsiteY285" fmla="*/ 2209460 h 2451662"/>
              <a:gd name="connsiteX286" fmla="*/ 1533224 w 2286002"/>
              <a:gd name="connsiteY286" fmla="*/ 2207564 h 2451662"/>
              <a:gd name="connsiteX287" fmla="*/ 546418 w 2286002"/>
              <a:gd name="connsiteY287" fmla="*/ 2206496 h 2451662"/>
              <a:gd name="connsiteX288" fmla="*/ 553773 w 2286002"/>
              <a:gd name="connsiteY288" fmla="*/ 2211012 h 2451662"/>
              <a:gd name="connsiteX289" fmla="*/ 561129 w 2286002"/>
              <a:gd name="connsiteY289" fmla="*/ 2220950 h 2451662"/>
              <a:gd name="connsiteX290" fmla="*/ 541821 w 2286002"/>
              <a:gd name="connsiteY290" fmla="*/ 2207399 h 2451662"/>
              <a:gd name="connsiteX291" fmla="*/ 546418 w 2286002"/>
              <a:gd name="connsiteY291" fmla="*/ 2206496 h 2451662"/>
              <a:gd name="connsiteX292" fmla="*/ 1564450 w 2286002"/>
              <a:gd name="connsiteY292" fmla="*/ 2191457 h 2451662"/>
              <a:gd name="connsiteX293" fmla="*/ 1569954 w 2286002"/>
              <a:gd name="connsiteY293" fmla="*/ 2193987 h 2451662"/>
              <a:gd name="connsiteX294" fmla="*/ 1551608 w 2286002"/>
              <a:gd name="connsiteY294" fmla="*/ 2198388 h 2451662"/>
              <a:gd name="connsiteX295" fmla="*/ 1553443 w 2286002"/>
              <a:gd name="connsiteY295" fmla="*/ 2194867 h 2451662"/>
              <a:gd name="connsiteX296" fmla="*/ 1564450 w 2286002"/>
              <a:gd name="connsiteY296" fmla="*/ 2191457 h 2451662"/>
              <a:gd name="connsiteX297" fmla="*/ 1463400 w 2286002"/>
              <a:gd name="connsiteY297" fmla="*/ 2190930 h 2451662"/>
              <a:gd name="connsiteX298" fmla="*/ 1463400 w 2286002"/>
              <a:gd name="connsiteY298" fmla="*/ 2195933 h 2451662"/>
              <a:gd name="connsiteX299" fmla="*/ 1461547 w 2286002"/>
              <a:gd name="connsiteY299" fmla="*/ 2193932 h 2451662"/>
              <a:gd name="connsiteX300" fmla="*/ 1463400 w 2286002"/>
              <a:gd name="connsiteY300" fmla="*/ 2190930 h 2451662"/>
              <a:gd name="connsiteX301" fmla="*/ 1550798 w 2286002"/>
              <a:gd name="connsiteY301" fmla="*/ 2189151 h 2451662"/>
              <a:gd name="connsiteX302" fmla="*/ 1554388 w 2286002"/>
              <a:gd name="connsiteY302" fmla="*/ 2190262 h 2451662"/>
              <a:gd name="connsiteX303" fmla="*/ 1552535 w 2286002"/>
              <a:gd name="connsiteY303" fmla="*/ 2193820 h 2451662"/>
              <a:gd name="connsiteX304" fmla="*/ 1546049 w 2286002"/>
              <a:gd name="connsiteY304" fmla="*/ 2195599 h 2451662"/>
              <a:gd name="connsiteX305" fmla="*/ 1544196 w 2286002"/>
              <a:gd name="connsiteY305" fmla="*/ 2196489 h 2451662"/>
              <a:gd name="connsiteX306" fmla="*/ 1537710 w 2286002"/>
              <a:gd name="connsiteY306" fmla="*/ 2193820 h 2451662"/>
              <a:gd name="connsiteX307" fmla="*/ 1544196 w 2286002"/>
              <a:gd name="connsiteY307" fmla="*/ 2191152 h 2451662"/>
              <a:gd name="connsiteX308" fmla="*/ 1545122 w 2286002"/>
              <a:gd name="connsiteY308" fmla="*/ 2192041 h 2451662"/>
              <a:gd name="connsiteX309" fmla="*/ 1550798 w 2286002"/>
              <a:gd name="connsiteY309" fmla="*/ 2189151 h 2451662"/>
              <a:gd name="connsiteX310" fmla="*/ 948164 w 2286002"/>
              <a:gd name="connsiteY310" fmla="*/ 2186482 h 2451662"/>
              <a:gd name="connsiteX311" fmla="*/ 944530 w 2286002"/>
              <a:gd name="connsiteY311" fmla="*/ 2190148 h 2451662"/>
              <a:gd name="connsiteX312" fmla="*/ 967244 w 2286002"/>
              <a:gd name="connsiteY312" fmla="*/ 2199314 h 2451662"/>
              <a:gd name="connsiteX313" fmla="*/ 979964 w 2286002"/>
              <a:gd name="connsiteY313" fmla="*/ 2202980 h 2451662"/>
              <a:gd name="connsiteX314" fmla="*/ 993593 w 2286002"/>
              <a:gd name="connsiteY314" fmla="*/ 2204813 h 2451662"/>
              <a:gd name="connsiteX315" fmla="*/ 1043564 w 2286002"/>
              <a:gd name="connsiteY315" fmla="*/ 2211229 h 2451662"/>
              <a:gd name="connsiteX316" fmla="*/ 1034479 w 2286002"/>
              <a:gd name="connsiteY316" fmla="*/ 2215812 h 2451662"/>
              <a:gd name="connsiteX317" fmla="*/ 1049925 w 2286002"/>
              <a:gd name="connsiteY317" fmla="*/ 2218561 h 2451662"/>
              <a:gd name="connsiteX318" fmla="*/ 1048107 w 2286002"/>
              <a:gd name="connsiteY318" fmla="*/ 2212145 h 2451662"/>
              <a:gd name="connsiteX319" fmla="*/ 1066279 w 2286002"/>
              <a:gd name="connsiteY319" fmla="*/ 2213978 h 2451662"/>
              <a:gd name="connsiteX320" fmla="*/ 1014490 w 2286002"/>
              <a:gd name="connsiteY320" fmla="*/ 2197481 h 2451662"/>
              <a:gd name="connsiteX321" fmla="*/ 983598 w 2286002"/>
              <a:gd name="connsiteY321" fmla="*/ 2194731 h 2451662"/>
              <a:gd name="connsiteX322" fmla="*/ 948164 w 2286002"/>
              <a:gd name="connsiteY322" fmla="*/ 2186482 h 2451662"/>
              <a:gd name="connsiteX323" fmla="*/ 1639665 w 2286002"/>
              <a:gd name="connsiteY323" fmla="*/ 2178987 h 2451662"/>
              <a:gd name="connsiteX324" fmla="*/ 1628024 w 2286002"/>
              <a:gd name="connsiteY324" fmla="*/ 2183077 h 2451662"/>
              <a:gd name="connsiteX325" fmla="*/ 1641670 w 2286002"/>
              <a:gd name="connsiteY325" fmla="*/ 2182139 h 2451662"/>
              <a:gd name="connsiteX326" fmla="*/ 1639665 w 2286002"/>
              <a:gd name="connsiteY326" fmla="*/ 2178987 h 2451662"/>
              <a:gd name="connsiteX327" fmla="*/ 1589857 w 2286002"/>
              <a:gd name="connsiteY327" fmla="*/ 2177587 h 2451662"/>
              <a:gd name="connsiteX328" fmla="*/ 1591636 w 2286002"/>
              <a:gd name="connsiteY328" fmla="*/ 2179366 h 2451662"/>
              <a:gd name="connsiteX329" fmla="*/ 1589857 w 2286002"/>
              <a:gd name="connsiteY329" fmla="*/ 2182035 h 2451662"/>
              <a:gd name="connsiteX330" fmla="*/ 1587188 w 2286002"/>
              <a:gd name="connsiteY330" fmla="*/ 2180256 h 2451662"/>
              <a:gd name="connsiteX331" fmla="*/ 1589857 w 2286002"/>
              <a:gd name="connsiteY331" fmla="*/ 2177587 h 2451662"/>
              <a:gd name="connsiteX332" fmla="*/ 612032 w 2286002"/>
              <a:gd name="connsiteY332" fmla="*/ 2173695 h 2451662"/>
              <a:gd name="connsiteX333" fmla="*/ 628406 w 2286002"/>
              <a:gd name="connsiteY333" fmla="*/ 2189262 h 2451662"/>
              <a:gd name="connsiteX334" fmla="*/ 612032 w 2286002"/>
              <a:gd name="connsiteY334" fmla="*/ 2173695 h 2451662"/>
              <a:gd name="connsiteX335" fmla="*/ 1455988 w 2286002"/>
              <a:gd name="connsiteY335" fmla="*/ 2169557 h 2451662"/>
              <a:gd name="connsiteX336" fmla="*/ 1434106 w 2286002"/>
              <a:gd name="connsiteY336" fmla="*/ 2174746 h 2451662"/>
              <a:gd name="connsiteX337" fmla="*/ 1433195 w 2286002"/>
              <a:gd name="connsiteY337" fmla="*/ 2171286 h 2451662"/>
              <a:gd name="connsiteX338" fmla="*/ 1455988 w 2286002"/>
              <a:gd name="connsiteY338" fmla="*/ 2169557 h 2451662"/>
              <a:gd name="connsiteX339" fmla="*/ 553644 w 2286002"/>
              <a:gd name="connsiteY339" fmla="*/ 2169248 h 2451662"/>
              <a:gd name="connsiteX340" fmla="*/ 549065 w 2286002"/>
              <a:gd name="connsiteY340" fmla="*/ 2171055 h 2451662"/>
              <a:gd name="connsiteX341" fmla="*/ 551813 w 2286002"/>
              <a:gd name="connsiteY341" fmla="*/ 2172862 h 2451662"/>
              <a:gd name="connsiteX342" fmla="*/ 562800 w 2286002"/>
              <a:gd name="connsiteY342" fmla="*/ 2176475 h 2451662"/>
              <a:gd name="connsiteX343" fmla="*/ 553644 w 2286002"/>
              <a:gd name="connsiteY343" fmla="*/ 2169248 h 2451662"/>
              <a:gd name="connsiteX344" fmla="*/ 1770001 w 2286002"/>
              <a:gd name="connsiteY344" fmla="*/ 2152981 h 2451662"/>
              <a:gd name="connsiteX345" fmla="*/ 1769861 w 2286002"/>
              <a:gd name="connsiteY345" fmla="*/ 2153184 h 2451662"/>
              <a:gd name="connsiteX346" fmla="*/ 1769872 w 2286002"/>
              <a:gd name="connsiteY346" fmla="*/ 2153070 h 2451662"/>
              <a:gd name="connsiteX347" fmla="*/ 550844 w 2286002"/>
              <a:gd name="connsiteY347" fmla="*/ 2144787 h 2451662"/>
              <a:gd name="connsiteX348" fmla="*/ 548150 w 2286002"/>
              <a:gd name="connsiteY348" fmla="*/ 2148345 h 2451662"/>
              <a:gd name="connsiteX349" fmla="*/ 559824 w 2286002"/>
              <a:gd name="connsiteY349" fmla="*/ 2150124 h 2451662"/>
              <a:gd name="connsiteX350" fmla="*/ 550844 w 2286002"/>
              <a:gd name="connsiteY350" fmla="*/ 2144787 h 2451662"/>
              <a:gd name="connsiteX351" fmla="*/ 1586076 w 2286002"/>
              <a:gd name="connsiteY351" fmla="*/ 2129221 h 2451662"/>
              <a:gd name="connsiteX352" fmla="*/ 1574253 w 2286002"/>
              <a:gd name="connsiteY352" fmla="*/ 2131950 h 2451662"/>
              <a:gd name="connsiteX353" fmla="*/ 1546971 w 2286002"/>
              <a:gd name="connsiteY353" fmla="*/ 2138318 h 2451662"/>
              <a:gd name="connsiteX354" fmla="*/ 1516959 w 2286002"/>
              <a:gd name="connsiteY354" fmla="*/ 2149234 h 2451662"/>
              <a:gd name="connsiteX355" fmla="*/ 1457846 w 2286002"/>
              <a:gd name="connsiteY355" fmla="*/ 2170157 h 2451662"/>
              <a:gd name="connsiteX356" fmla="*/ 1419650 w 2286002"/>
              <a:gd name="connsiteY356" fmla="*/ 2170157 h 2451662"/>
              <a:gd name="connsiteX357" fmla="*/ 1418740 w 2286002"/>
              <a:gd name="connsiteY357" fmla="*/ 2189262 h 2451662"/>
              <a:gd name="connsiteX358" fmla="*/ 1489676 w 2286002"/>
              <a:gd name="connsiteY358" fmla="*/ 2170157 h 2451662"/>
              <a:gd name="connsiteX359" fmla="*/ 1557884 w 2286002"/>
              <a:gd name="connsiteY359" fmla="*/ 2145596 h 2451662"/>
              <a:gd name="connsiteX360" fmla="*/ 1583348 w 2286002"/>
              <a:gd name="connsiteY360" fmla="*/ 2131040 h 2451662"/>
              <a:gd name="connsiteX361" fmla="*/ 1586076 w 2286002"/>
              <a:gd name="connsiteY361" fmla="*/ 2129221 h 2451662"/>
              <a:gd name="connsiteX362" fmla="*/ 537495 w 2286002"/>
              <a:gd name="connsiteY362" fmla="*/ 2129221 h 2451662"/>
              <a:gd name="connsiteX363" fmla="*/ 534807 w 2286002"/>
              <a:gd name="connsiteY363" fmla="*/ 2132874 h 2451662"/>
              <a:gd name="connsiteX364" fmla="*/ 549138 w 2286002"/>
              <a:gd name="connsiteY364" fmla="*/ 2142007 h 2451662"/>
              <a:gd name="connsiteX365" fmla="*/ 537495 w 2286002"/>
              <a:gd name="connsiteY365" fmla="*/ 2129221 h 2451662"/>
              <a:gd name="connsiteX366" fmla="*/ 1667243 w 2286002"/>
              <a:gd name="connsiteY366" fmla="*/ 2117546 h 2451662"/>
              <a:gd name="connsiteX367" fmla="*/ 1657231 w 2286002"/>
              <a:gd name="connsiteY367" fmla="*/ 2126634 h 2451662"/>
              <a:gd name="connsiteX368" fmla="*/ 1640847 w 2286002"/>
              <a:gd name="connsiteY368" fmla="*/ 2132995 h 2451662"/>
              <a:gd name="connsiteX369" fmla="*/ 1621733 w 2286002"/>
              <a:gd name="connsiteY369" fmla="*/ 2153896 h 2451662"/>
              <a:gd name="connsiteX370" fmla="*/ 1626285 w 2286002"/>
              <a:gd name="connsiteY370" fmla="*/ 2158440 h 2451662"/>
              <a:gd name="connsiteX371" fmla="*/ 1606261 w 2286002"/>
              <a:gd name="connsiteY371" fmla="*/ 2158440 h 2451662"/>
              <a:gd name="connsiteX372" fmla="*/ 1598979 w 2286002"/>
              <a:gd name="connsiteY372" fmla="*/ 2167527 h 2451662"/>
              <a:gd name="connsiteX373" fmla="*/ 1569853 w 2286002"/>
              <a:gd name="connsiteY373" fmla="*/ 2172979 h 2451662"/>
              <a:gd name="connsiteX374" fmla="*/ 1570763 w 2286002"/>
              <a:gd name="connsiteY374" fmla="*/ 2174797 h 2451662"/>
              <a:gd name="connsiteX375" fmla="*/ 1568943 w 2286002"/>
              <a:gd name="connsiteY375" fmla="*/ 2181158 h 2451662"/>
              <a:gd name="connsiteX376" fmla="*/ 1566213 w 2286002"/>
              <a:gd name="connsiteY376" fmla="*/ 2177523 h 2451662"/>
              <a:gd name="connsiteX377" fmla="*/ 1567123 w 2286002"/>
              <a:gd name="connsiteY377" fmla="*/ 2173888 h 2451662"/>
              <a:gd name="connsiteX378" fmla="*/ 1546189 w 2286002"/>
              <a:gd name="connsiteY378" fmla="*/ 2189337 h 2451662"/>
              <a:gd name="connsiteX379" fmla="*/ 1525255 w 2286002"/>
              <a:gd name="connsiteY379" fmla="*/ 2197515 h 2451662"/>
              <a:gd name="connsiteX380" fmla="*/ 1527985 w 2286002"/>
              <a:gd name="connsiteY380" fmla="*/ 2199332 h 2451662"/>
              <a:gd name="connsiteX381" fmla="*/ 1525255 w 2286002"/>
              <a:gd name="connsiteY381" fmla="*/ 2203876 h 2451662"/>
              <a:gd name="connsiteX382" fmla="*/ 1507051 w 2286002"/>
              <a:gd name="connsiteY382" fmla="*/ 2209329 h 2451662"/>
              <a:gd name="connsiteX383" fmla="*/ 1489758 w 2286002"/>
              <a:gd name="connsiteY383" fmla="*/ 2210238 h 2451662"/>
              <a:gd name="connsiteX384" fmla="*/ 1482476 w 2286002"/>
              <a:gd name="connsiteY384" fmla="*/ 2206602 h 2451662"/>
              <a:gd name="connsiteX385" fmla="*/ 1480656 w 2286002"/>
              <a:gd name="connsiteY385" fmla="*/ 2205694 h 2451662"/>
              <a:gd name="connsiteX386" fmla="*/ 1481566 w 2286002"/>
              <a:gd name="connsiteY386" fmla="*/ 2205694 h 2451662"/>
              <a:gd name="connsiteX387" fmla="*/ 1481566 w 2286002"/>
              <a:gd name="connsiteY387" fmla="*/ 2201150 h 2451662"/>
              <a:gd name="connsiteX388" fmla="*/ 1471554 w 2286002"/>
              <a:gd name="connsiteY388" fmla="*/ 2201150 h 2451662"/>
              <a:gd name="connsiteX389" fmla="*/ 1481566 w 2286002"/>
              <a:gd name="connsiteY389" fmla="*/ 2198424 h 2451662"/>
              <a:gd name="connsiteX390" fmla="*/ 1485207 w 2286002"/>
              <a:gd name="connsiteY390" fmla="*/ 2192063 h 2451662"/>
              <a:gd name="connsiteX391" fmla="*/ 1492488 w 2286002"/>
              <a:gd name="connsiteY391" fmla="*/ 2195698 h 2451662"/>
              <a:gd name="connsiteX392" fmla="*/ 1499770 w 2286002"/>
              <a:gd name="connsiteY392" fmla="*/ 2193880 h 2451662"/>
              <a:gd name="connsiteX393" fmla="*/ 1528895 w 2286002"/>
              <a:gd name="connsiteY393" fmla="*/ 2183884 h 2451662"/>
              <a:gd name="connsiteX394" fmla="*/ 1581686 w 2286002"/>
              <a:gd name="connsiteY394" fmla="*/ 2164801 h 2451662"/>
              <a:gd name="connsiteX395" fmla="*/ 1574404 w 2286002"/>
              <a:gd name="connsiteY395" fmla="*/ 2162074 h 2451662"/>
              <a:gd name="connsiteX396" fmla="*/ 1560752 w 2286002"/>
              <a:gd name="connsiteY396" fmla="*/ 2167527 h 2451662"/>
              <a:gd name="connsiteX397" fmla="*/ 1576225 w 2286002"/>
              <a:gd name="connsiteY397" fmla="*/ 2158440 h 2451662"/>
              <a:gd name="connsiteX398" fmla="*/ 1593518 w 2286002"/>
              <a:gd name="connsiteY398" fmla="*/ 2157531 h 2451662"/>
              <a:gd name="connsiteX399" fmla="*/ 1611722 w 2286002"/>
              <a:gd name="connsiteY399" fmla="*/ 2151170 h 2451662"/>
              <a:gd name="connsiteX400" fmla="*/ 1608991 w 2286002"/>
              <a:gd name="connsiteY400" fmla="*/ 2144808 h 2451662"/>
              <a:gd name="connsiteX401" fmla="*/ 1637206 w 2286002"/>
              <a:gd name="connsiteY401" fmla="*/ 2126634 h 2451662"/>
              <a:gd name="connsiteX402" fmla="*/ 1630835 w 2286002"/>
              <a:gd name="connsiteY402" fmla="*/ 2124816 h 2451662"/>
              <a:gd name="connsiteX403" fmla="*/ 1667243 w 2286002"/>
              <a:gd name="connsiteY403" fmla="*/ 2117546 h 2451662"/>
              <a:gd name="connsiteX404" fmla="*/ 1783334 w 2286002"/>
              <a:gd name="connsiteY404" fmla="*/ 2106843 h 2451662"/>
              <a:gd name="connsiteX405" fmla="*/ 1774758 w 2286002"/>
              <a:gd name="connsiteY405" fmla="*/ 2111963 h 2451662"/>
              <a:gd name="connsiteX406" fmla="*/ 1768054 w 2286002"/>
              <a:gd name="connsiteY406" fmla="*/ 2113099 h 2451662"/>
              <a:gd name="connsiteX407" fmla="*/ 1776974 w 2286002"/>
              <a:gd name="connsiteY407" fmla="*/ 2108458 h 2451662"/>
              <a:gd name="connsiteX408" fmla="*/ 1783508 w 2286002"/>
              <a:gd name="connsiteY408" fmla="*/ 2106740 h 2451662"/>
              <a:gd name="connsiteX409" fmla="*/ 1783540 w 2286002"/>
              <a:gd name="connsiteY409" fmla="*/ 2106791 h 2451662"/>
              <a:gd name="connsiteX410" fmla="*/ 1783334 w 2286002"/>
              <a:gd name="connsiteY410" fmla="*/ 2106843 h 2451662"/>
              <a:gd name="connsiteX411" fmla="*/ 519241 w 2286002"/>
              <a:gd name="connsiteY411" fmla="*/ 2103092 h 2451662"/>
              <a:gd name="connsiteX412" fmla="*/ 553638 w 2286002"/>
              <a:gd name="connsiteY412" fmla="*/ 2134904 h 2451662"/>
              <a:gd name="connsiteX413" fmla="*/ 589845 w 2286002"/>
              <a:gd name="connsiteY413" fmla="*/ 2160353 h 2451662"/>
              <a:gd name="connsiteX414" fmla="*/ 561785 w 2286002"/>
              <a:gd name="connsiteY414" fmla="*/ 2134904 h 2451662"/>
              <a:gd name="connsiteX415" fmla="*/ 519241 w 2286002"/>
              <a:gd name="connsiteY415" fmla="*/ 2103092 h 2451662"/>
              <a:gd name="connsiteX416" fmla="*/ 453543 w 2286002"/>
              <a:gd name="connsiteY416" fmla="*/ 2103092 h 2451662"/>
              <a:gd name="connsiteX417" fmla="*/ 449128 w 2286002"/>
              <a:gd name="connsiteY417" fmla="*/ 2113099 h 2451662"/>
              <a:gd name="connsiteX418" fmla="*/ 453543 w 2286002"/>
              <a:gd name="connsiteY418" fmla="*/ 2103092 h 2451662"/>
              <a:gd name="connsiteX419" fmla="*/ 438399 w 2286002"/>
              <a:gd name="connsiteY419" fmla="*/ 2095680 h 2451662"/>
              <a:gd name="connsiteX420" fmla="*/ 437519 w 2286002"/>
              <a:gd name="connsiteY420" fmla="*/ 2100312 h 2451662"/>
              <a:gd name="connsiteX421" fmla="*/ 441040 w 2286002"/>
              <a:gd name="connsiteY421" fmla="*/ 2100312 h 2451662"/>
              <a:gd name="connsiteX422" fmla="*/ 448082 w 2286002"/>
              <a:gd name="connsiteY422" fmla="*/ 2100312 h 2451662"/>
              <a:gd name="connsiteX423" fmla="*/ 443681 w 2286002"/>
              <a:gd name="connsiteY423" fmla="*/ 2096606 h 2451662"/>
              <a:gd name="connsiteX424" fmla="*/ 438399 w 2286002"/>
              <a:gd name="connsiteY424" fmla="*/ 2095680 h 2451662"/>
              <a:gd name="connsiteX425" fmla="*/ 1588856 w 2286002"/>
              <a:gd name="connsiteY425" fmla="*/ 2094753 h 2451662"/>
              <a:gd name="connsiteX426" fmla="*/ 1588856 w 2286002"/>
              <a:gd name="connsiteY426" fmla="*/ 2095865 h 2451662"/>
              <a:gd name="connsiteX427" fmla="*/ 1588029 w 2286002"/>
              <a:gd name="connsiteY427" fmla="*/ 2095865 h 2451662"/>
              <a:gd name="connsiteX428" fmla="*/ 1588067 w 2286002"/>
              <a:gd name="connsiteY428" fmla="*/ 2095839 h 2451662"/>
              <a:gd name="connsiteX429" fmla="*/ 1588027 w 2286002"/>
              <a:gd name="connsiteY429" fmla="*/ 2095865 h 2451662"/>
              <a:gd name="connsiteX430" fmla="*/ 1587744 w 2286002"/>
              <a:gd name="connsiteY430" fmla="*/ 2095865 h 2451662"/>
              <a:gd name="connsiteX431" fmla="*/ 1588856 w 2286002"/>
              <a:gd name="connsiteY431" fmla="*/ 2094753 h 2451662"/>
              <a:gd name="connsiteX432" fmla="*/ 389153 w 2286002"/>
              <a:gd name="connsiteY432" fmla="*/ 2067846 h 2451662"/>
              <a:gd name="connsiteX433" fmla="*/ 400797 w 2286002"/>
              <a:gd name="connsiteY433" fmla="*/ 2080299 h 2451662"/>
              <a:gd name="connsiteX434" fmla="*/ 393631 w 2286002"/>
              <a:gd name="connsiteY434" fmla="*/ 2071404 h 2451662"/>
              <a:gd name="connsiteX435" fmla="*/ 400797 w 2286002"/>
              <a:gd name="connsiteY435" fmla="*/ 2075851 h 2451662"/>
              <a:gd name="connsiteX436" fmla="*/ 405275 w 2286002"/>
              <a:gd name="connsiteY436" fmla="*/ 2071404 h 2451662"/>
              <a:gd name="connsiteX437" fmla="*/ 389153 w 2286002"/>
              <a:gd name="connsiteY437" fmla="*/ 2067846 h 2451662"/>
              <a:gd name="connsiteX438" fmla="*/ 171666 w 2286002"/>
              <a:gd name="connsiteY438" fmla="*/ 2051946 h 2451662"/>
              <a:gd name="connsiteX439" fmla="*/ 180737 w 2286002"/>
              <a:gd name="connsiteY439" fmla="*/ 2065758 h 2451662"/>
              <a:gd name="connsiteX440" fmla="*/ 182551 w 2286002"/>
              <a:gd name="connsiteY440" fmla="*/ 2081411 h 2451662"/>
              <a:gd name="connsiteX441" fmla="*/ 171666 w 2286002"/>
              <a:gd name="connsiteY441" fmla="*/ 2051946 h 2451662"/>
              <a:gd name="connsiteX442" fmla="*/ 1903499 w 2286002"/>
              <a:gd name="connsiteY442" fmla="*/ 2048601 h 2451662"/>
              <a:gd name="connsiteX443" fmla="*/ 1859866 w 2286002"/>
              <a:gd name="connsiteY443" fmla="*/ 2090388 h 2451662"/>
              <a:gd name="connsiteX444" fmla="*/ 1816233 w 2286002"/>
              <a:gd name="connsiteY444" fmla="*/ 2121275 h 2451662"/>
              <a:gd name="connsiteX445" fmla="*/ 1770001 w 2286002"/>
              <a:gd name="connsiteY445" fmla="*/ 2152981 h 2451662"/>
              <a:gd name="connsiteX446" fmla="*/ 1776462 w 2286002"/>
              <a:gd name="connsiteY446" fmla="*/ 2143645 h 2451662"/>
              <a:gd name="connsiteX447" fmla="*/ 1794416 w 2286002"/>
              <a:gd name="connsiteY447" fmla="*/ 2134901 h 2451662"/>
              <a:gd name="connsiteX448" fmla="*/ 1852593 w 2286002"/>
              <a:gd name="connsiteY448" fmla="*/ 2090388 h 2451662"/>
              <a:gd name="connsiteX449" fmla="*/ 1903499 w 2286002"/>
              <a:gd name="connsiteY449" fmla="*/ 2048601 h 2451662"/>
              <a:gd name="connsiteX450" fmla="*/ 1723512 w 2286002"/>
              <a:gd name="connsiteY450" fmla="*/ 2034066 h 2451662"/>
              <a:gd name="connsiteX451" fmla="*/ 1723616 w 2286002"/>
              <a:gd name="connsiteY451" fmla="*/ 2034115 h 2451662"/>
              <a:gd name="connsiteX452" fmla="*/ 1723439 w 2286002"/>
              <a:gd name="connsiteY452" fmla="*/ 2034256 h 2451662"/>
              <a:gd name="connsiteX453" fmla="*/ 1583297 w 2286002"/>
              <a:gd name="connsiteY453" fmla="*/ 2029709 h 2451662"/>
              <a:gd name="connsiteX454" fmla="*/ 1583297 w 2286002"/>
              <a:gd name="connsiteY454" fmla="*/ 2031377 h 2451662"/>
              <a:gd name="connsiteX455" fmla="*/ 1589968 w 2286002"/>
              <a:gd name="connsiteY455" fmla="*/ 2029709 h 2451662"/>
              <a:gd name="connsiteX456" fmla="*/ 1586156 w 2286002"/>
              <a:gd name="connsiteY456" fmla="*/ 2029709 h 2451662"/>
              <a:gd name="connsiteX457" fmla="*/ 1583297 w 2286002"/>
              <a:gd name="connsiteY457" fmla="*/ 2029709 h 2451662"/>
              <a:gd name="connsiteX458" fmla="*/ 1731693 w 2286002"/>
              <a:gd name="connsiteY458" fmla="*/ 2027707 h 2451662"/>
              <a:gd name="connsiteX459" fmla="*/ 1727148 w 2286002"/>
              <a:gd name="connsiteY459" fmla="*/ 2039517 h 2451662"/>
              <a:gd name="connsiteX460" fmla="*/ 1725671 w 2286002"/>
              <a:gd name="connsiteY460" fmla="*/ 2035088 h 2451662"/>
              <a:gd name="connsiteX461" fmla="*/ 1723616 w 2286002"/>
              <a:gd name="connsiteY461" fmla="*/ 2034115 h 2451662"/>
              <a:gd name="connsiteX462" fmla="*/ 1647734 w 2286002"/>
              <a:gd name="connsiteY462" fmla="*/ 2026929 h 2451662"/>
              <a:gd name="connsiteX463" fmla="*/ 1651373 w 2286002"/>
              <a:gd name="connsiteY463" fmla="*/ 2038620 h 2451662"/>
              <a:gd name="connsiteX464" fmla="*/ 1665019 w 2286002"/>
              <a:gd name="connsiteY464" fmla="*/ 2034124 h 2451662"/>
              <a:gd name="connsiteX465" fmla="*/ 1649554 w 2286002"/>
              <a:gd name="connsiteY465" fmla="*/ 2044915 h 2451662"/>
              <a:gd name="connsiteX466" fmla="*/ 1624992 w 2286002"/>
              <a:gd name="connsiteY466" fmla="*/ 2048512 h 2451662"/>
              <a:gd name="connsiteX467" fmla="*/ 1638637 w 2286002"/>
              <a:gd name="connsiteY467" fmla="*/ 2039520 h 2451662"/>
              <a:gd name="connsiteX468" fmla="*/ 1614985 w 2286002"/>
              <a:gd name="connsiteY468" fmla="*/ 2044915 h 2451662"/>
              <a:gd name="connsiteX469" fmla="*/ 1647734 w 2286002"/>
              <a:gd name="connsiteY469" fmla="*/ 2026929 h 2451662"/>
              <a:gd name="connsiteX470" fmla="*/ 1920453 w 2286002"/>
              <a:gd name="connsiteY470" fmla="*/ 2021370 h 2451662"/>
              <a:gd name="connsiteX471" fmla="*/ 1911297 w 2286002"/>
              <a:gd name="connsiteY471" fmla="*/ 2033045 h 2451662"/>
              <a:gd name="connsiteX472" fmla="*/ 1920453 w 2286002"/>
              <a:gd name="connsiteY472" fmla="*/ 2021370 h 2451662"/>
              <a:gd name="connsiteX473" fmla="*/ 1716053 w 2286002"/>
              <a:gd name="connsiteY473" fmla="*/ 2016923 h 2451662"/>
              <a:gd name="connsiteX474" fmla="*/ 1717832 w 2286002"/>
              <a:gd name="connsiteY474" fmla="*/ 2018590 h 2451662"/>
              <a:gd name="connsiteX475" fmla="*/ 1714274 w 2286002"/>
              <a:gd name="connsiteY475" fmla="*/ 2020258 h 2451662"/>
              <a:gd name="connsiteX476" fmla="*/ 1714274 w 2286002"/>
              <a:gd name="connsiteY476" fmla="*/ 2017756 h 2451662"/>
              <a:gd name="connsiteX477" fmla="*/ 1716053 w 2286002"/>
              <a:gd name="connsiteY477" fmla="*/ 2016923 h 2451662"/>
              <a:gd name="connsiteX478" fmla="*/ 1644314 w 2286002"/>
              <a:gd name="connsiteY478" fmla="*/ 2014699 h 2451662"/>
              <a:gd name="connsiteX479" fmla="*/ 1648897 w 2286002"/>
              <a:gd name="connsiteY479" fmla="*/ 2021185 h 2451662"/>
              <a:gd name="connsiteX480" fmla="*/ 1646147 w 2286002"/>
              <a:gd name="connsiteY480" fmla="*/ 2026744 h 2451662"/>
              <a:gd name="connsiteX481" fmla="*/ 1637898 w 2286002"/>
              <a:gd name="connsiteY481" fmla="*/ 2029524 h 2451662"/>
              <a:gd name="connsiteX482" fmla="*/ 1633315 w 2286002"/>
              <a:gd name="connsiteY482" fmla="*/ 2034156 h 2451662"/>
              <a:gd name="connsiteX483" fmla="*/ 1633315 w 2286002"/>
              <a:gd name="connsiteY483" fmla="*/ 2030450 h 2451662"/>
              <a:gd name="connsiteX484" fmla="*/ 1621400 w 2286002"/>
              <a:gd name="connsiteY484" fmla="*/ 2036010 h 2451662"/>
              <a:gd name="connsiteX485" fmla="*/ 1614985 w 2286002"/>
              <a:gd name="connsiteY485" fmla="*/ 2034156 h 2451662"/>
              <a:gd name="connsiteX486" fmla="*/ 1615901 w 2286002"/>
              <a:gd name="connsiteY486" fmla="*/ 2031377 h 2451662"/>
              <a:gd name="connsiteX487" fmla="*/ 1644314 w 2286002"/>
              <a:gd name="connsiteY487" fmla="*/ 2014699 h 2451662"/>
              <a:gd name="connsiteX488" fmla="*/ 1693472 w 2286002"/>
              <a:gd name="connsiteY488" fmla="*/ 2011155 h 2451662"/>
              <a:gd name="connsiteX489" fmla="*/ 1698931 w 2286002"/>
              <a:gd name="connsiteY489" fmla="*/ 2015672 h 2451662"/>
              <a:gd name="connsiteX490" fmla="*/ 1688924 w 2286002"/>
              <a:gd name="connsiteY490" fmla="*/ 2021995 h 2451662"/>
              <a:gd name="connsiteX491" fmla="*/ 1693472 w 2286002"/>
              <a:gd name="connsiteY491" fmla="*/ 2011155 h 2451662"/>
              <a:gd name="connsiteX492" fmla="*/ 324620 w 2286002"/>
              <a:gd name="connsiteY492" fmla="*/ 1997465 h 2451662"/>
              <a:gd name="connsiteX493" fmla="*/ 334649 w 2286002"/>
              <a:gd name="connsiteY493" fmla="*/ 2011225 h 2451662"/>
              <a:gd name="connsiteX494" fmla="*/ 342855 w 2286002"/>
              <a:gd name="connsiteY494" fmla="*/ 2015811 h 2451662"/>
              <a:gd name="connsiteX495" fmla="*/ 324620 w 2286002"/>
              <a:gd name="connsiteY495" fmla="*/ 1997465 h 2451662"/>
              <a:gd name="connsiteX496" fmla="*/ 351016 w 2286002"/>
              <a:gd name="connsiteY496" fmla="*/ 1993018 h 2451662"/>
              <a:gd name="connsiteX497" fmla="*/ 347458 w 2286002"/>
              <a:gd name="connsiteY497" fmla="*/ 1996724 h 2451662"/>
              <a:gd name="connsiteX498" fmla="*/ 356353 w 2286002"/>
              <a:gd name="connsiteY498" fmla="*/ 2006916 h 2451662"/>
              <a:gd name="connsiteX499" fmla="*/ 351016 w 2286002"/>
              <a:gd name="connsiteY499" fmla="*/ 1993018 h 2451662"/>
              <a:gd name="connsiteX500" fmla="*/ 1725245 w 2286002"/>
              <a:gd name="connsiteY500" fmla="*/ 1984678 h 2451662"/>
              <a:gd name="connsiteX501" fmla="*/ 1723392 w 2286002"/>
              <a:gd name="connsiteY501" fmla="*/ 1985605 h 2451662"/>
              <a:gd name="connsiteX502" fmla="*/ 1725245 w 2286002"/>
              <a:gd name="connsiteY502" fmla="*/ 1986532 h 2451662"/>
              <a:gd name="connsiteX503" fmla="*/ 1726171 w 2286002"/>
              <a:gd name="connsiteY503" fmla="*/ 1987458 h 2451662"/>
              <a:gd name="connsiteX504" fmla="*/ 1726171 w 2286002"/>
              <a:gd name="connsiteY504" fmla="*/ 1986532 h 2451662"/>
              <a:gd name="connsiteX505" fmla="*/ 1725245 w 2286002"/>
              <a:gd name="connsiteY505" fmla="*/ 1986532 h 2451662"/>
              <a:gd name="connsiteX506" fmla="*/ 1725245 w 2286002"/>
              <a:gd name="connsiteY506" fmla="*/ 1984678 h 2451662"/>
              <a:gd name="connsiteX507" fmla="*/ 1827073 w 2286002"/>
              <a:gd name="connsiteY507" fmla="*/ 1982455 h 2451662"/>
              <a:gd name="connsiteX508" fmla="*/ 1829019 w 2286002"/>
              <a:gd name="connsiteY508" fmla="*/ 1984957 h 2451662"/>
              <a:gd name="connsiteX509" fmla="*/ 1827073 w 2286002"/>
              <a:gd name="connsiteY509" fmla="*/ 1985790 h 2451662"/>
              <a:gd name="connsiteX510" fmla="*/ 1825127 w 2286002"/>
              <a:gd name="connsiteY510" fmla="*/ 1984122 h 2451662"/>
              <a:gd name="connsiteX511" fmla="*/ 1827073 w 2286002"/>
              <a:gd name="connsiteY511" fmla="*/ 1982455 h 2451662"/>
              <a:gd name="connsiteX512" fmla="*/ 1768978 w 2286002"/>
              <a:gd name="connsiteY512" fmla="*/ 1973931 h 2451662"/>
              <a:gd name="connsiteX513" fmla="*/ 1761566 w 2286002"/>
              <a:gd name="connsiteY513" fmla="*/ 1982269 h 2451662"/>
              <a:gd name="connsiteX514" fmla="*/ 1761566 w 2286002"/>
              <a:gd name="connsiteY514" fmla="*/ 1984123 h 2451662"/>
              <a:gd name="connsiteX515" fmla="*/ 1768978 w 2286002"/>
              <a:gd name="connsiteY515" fmla="*/ 1975784 h 2451662"/>
              <a:gd name="connsiteX516" fmla="*/ 1774537 w 2286002"/>
              <a:gd name="connsiteY516" fmla="*/ 1978563 h 2451662"/>
              <a:gd name="connsiteX517" fmla="*/ 1768978 w 2286002"/>
              <a:gd name="connsiteY517" fmla="*/ 1973931 h 2451662"/>
              <a:gd name="connsiteX518" fmla="*/ 1728729 w 2286002"/>
              <a:gd name="connsiteY518" fmla="*/ 1967445 h 2451662"/>
              <a:gd name="connsiteX519" fmla="*/ 1726727 w 2286002"/>
              <a:gd name="connsiteY519" fmla="*/ 1969446 h 2451662"/>
              <a:gd name="connsiteX520" fmla="*/ 1728729 w 2286002"/>
              <a:gd name="connsiteY520" fmla="*/ 1972448 h 2451662"/>
              <a:gd name="connsiteX521" fmla="*/ 1731731 w 2286002"/>
              <a:gd name="connsiteY521" fmla="*/ 1971447 h 2451662"/>
              <a:gd name="connsiteX522" fmla="*/ 1729729 w 2286002"/>
              <a:gd name="connsiteY522" fmla="*/ 1969446 h 2451662"/>
              <a:gd name="connsiteX523" fmla="*/ 1728729 w 2286002"/>
              <a:gd name="connsiteY523" fmla="*/ 1967445 h 2451662"/>
              <a:gd name="connsiteX524" fmla="*/ 2025878 w 2286002"/>
              <a:gd name="connsiteY524" fmla="*/ 1962441 h 2451662"/>
              <a:gd name="connsiteX525" fmla="*/ 2025878 w 2286002"/>
              <a:gd name="connsiteY525" fmla="*/ 1981412 h 2451662"/>
              <a:gd name="connsiteX526" fmla="*/ 2014086 w 2286002"/>
              <a:gd name="connsiteY526" fmla="*/ 1981412 h 2451662"/>
              <a:gd name="connsiteX527" fmla="*/ 1994131 w 2286002"/>
              <a:gd name="connsiteY527" fmla="*/ 2000384 h 2451662"/>
              <a:gd name="connsiteX528" fmla="*/ 2010458 w 2286002"/>
              <a:gd name="connsiteY528" fmla="*/ 1982316 h 2451662"/>
              <a:gd name="connsiteX529" fmla="*/ 2025878 w 2286002"/>
              <a:gd name="connsiteY529" fmla="*/ 1962441 h 2451662"/>
              <a:gd name="connsiteX530" fmla="*/ 337237 w 2286002"/>
              <a:gd name="connsiteY530" fmla="*/ 1949655 h 2451662"/>
              <a:gd name="connsiteX531" fmla="*/ 351029 w 2286002"/>
              <a:gd name="connsiteY531" fmla="*/ 1966555 h 2451662"/>
              <a:gd name="connsiteX532" fmla="*/ 357465 w 2286002"/>
              <a:gd name="connsiteY532" fmla="*/ 1964776 h 2451662"/>
              <a:gd name="connsiteX533" fmla="*/ 337237 w 2286002"/>
              <a:gd name="connsiteY533" fmla="*/ 1949655 h 2451662"/>
              <a:gd name="connsiteX534" fmla="*/ 268168 w 2286002"/>
              <a:gd name="connsiteY534" fmla="*/ 1946669 h 2451662"/>
              <a:gd name="connsiteX535" fmla="*/ 281719 w 2286002"/>
              <a:gd name="connsiteY535" fmla="*/ 1950293 h 2451662"/>
              <a:gd name="connsiteX536" fmla="*/ 297980 w 2286002"/>
              <a:gd name="connsiteY536" fmla="*/ 1970224 h 2451662"/>
              <a:gd name="connsiteX537" fmla="*/ 284429 w 2286002"/>
              <a:gd name="connsiteY537" fmla="*/ 1966600 h 2451662"/>
              <a:gd name="connsiteX538" fmla="*/ 268168 w 2286002"/>
              <a:gd name="connsiteY538" fmla="*/ 1946669 h 2451662"/>
              <a:gd name="connsiteX539" fmla="*/ 299092 w 2286002"/>
              <a:gd name="connsiteY539" fmla="*/ 1940204 h 2451662"/>
              <a:gd name="connsiteX540" fmla="*/ 326303 w 2286002"/>
              <a:gd name="connsiteY540" fmla="*/ 1973026 h 2451662"/>
              <a:gd name="connsiteX541" fmla="*/ 350794 w 2286002"/>
              <a:gd name="connsiteY541" fmla="*/ 2008584 h 2451662"/>
              <a:gd name="connsiteX542" fmla="*/ 337188 w 2286002"/>
              <a:gd name="connsiteY542" fmla="*/ 1978496 h 2451662"/>
              <a:gd name="connsiteX543" fmla="*/ 299092 w 2286002"/>
              <a:gd name="connsiteY543" fmla="*/ 1940204 h 2451662"/>
              <a:gd name="connsiteX544" fmla="*/ 318286 w 2286002"/>
              <a:gd name="connsiteY544" fmla="*/ 1932421 h 2451662"/>
              <a:gd name="connsiteX545" fmla="*/ 330078 w 2286002"/>
              <a:gd name="connsiteY545" fmla="*/ 1948543 h 2451662"/>
              <a:gd name="connsiteX546" fmla="*/ 323728 w 2286002"/>
              <a:gd name="connsiteY546" fmla="*/ 1932421 h 2451662"/>
              <a:gd name="connsiteX547" fmla="*/ 318286 w 2286002"/>
              <a:gd name="connsiteY547" fmla="*/ 1932421 h 2451662"/>
              <a:gd name="connsiteX548" fmla="*/ 267404 w 2286002"/>
              <a:gd name="connsiteY548" fmla="*/ 1892950 h 2451662"/>
              <a:gd name="connsiteX549" fmla="*/ 275518 w 2286002"/>
              <a:gd name="connsiteY549" fmla="*/ 1914759 h 2451662"/>
              <a:gd name="connsiteX550" fmla="*/ 295351 w 2286002"/>
              <a:gd name="connsiteY550" fmla="*/ 1940204 h 2451662"/>
              <a:gd name="connsiteX551" fmla="*/ 300760 w 2286002"/>
              <a:gd name="connsiteY551" fmla="*/ 1934752 h 2451662"/>
              <a:gd name="connsiteX552" fmla="*/ 267404 w 2286002"/>
              <a:gd name="connsiteY552" fmla="*/ 1892950 h 2451662"/>
              <a:gd name="connsiteX553" fmla="*/ 1880417 w 2286002"/>
              <a:gd name="connsiteY553" fmla="*/ 1882953 h 2451662"/>
              <a:gd name="connsiteX554" fmla="*/ 1876218 w 2286002"/>
              <a:gd name="connsiteY554" fmla="*/ 1883293 h 2451662"/>
              <a:gd name="connsiteX555" fmla="*/ 1876218 w 2286002"/>
              <a:gd name="connsiteY555" fmla="*/ 1884199 h 2451662"/>
              <a:gd name="connsiteX556" fmla="*/ 1874401 w 2286002"/>
              <a:gd name="connsiteY556" fmla="*/ 1885106 h 2451662"/>
              <a:gd name="connsiteX557" fmla="*/ 1874401 w 2286002"/>
              <a:gd name="connsiteY557" fmla="*/ 1886012 h 2451662"/>
              <a:gd name="connsiteX558" fmla="*/ 1873493 w 2286002"/>
              <a:gd name="connsiteY558" fmla="*/ 1889638 h 2451662"/>
              <a:gd name="connsiteX559" fmla="*/ 1889838 w 2286002"/>
              <a:gd name="connsiteY559" fmla="*/ 1922269 h 2451662"/>
              <a:gd name="connsiteX560" fmla="*/ 1896194 w 2286002"/>
              <a:gd name="connsiteY560" fmla="*/ 1923175 h 2451662"/>
              <a:gd name="connsiteX561" fmla="*/ 1899826 w 2286002"/>
              <a:gd name="connsiteY561" fmla="*/ 1919550 h 2451662"/>
              <a:gd name="connsiteX562" fmla="*/ 1882574 w 2286002"/>
              <a:gd name="connsiteY562" fmla="*/ 1883293 h 2451662"/>
              <a:gd name="connsiteX563" fmla="*/ 1880417 w 2286002"/>
              <a:gd name="connsiteY563" fmla="*/ 1882953 h 2451662"/>
              <a:gd name="connsiteX564" fmla="*/ 1892914 w 2286002"/>
              <a:gd name="connsiteY564" fmla="*/ 1868952 h 2451662"/>
              <a:gd name="connsiteX565" fmla="*/ 1889060 w 2286002"/>
              <a:gd name="connsiteY565" fmla="*/ 1870342 h 2451662"/>
              <a:gd name="connsiteX566" fmla="*/ 1890874 w 2286002"/>
              <a:gd name="connsiteY566" fmla="*/ 1875901 h 2451662"/>
              <a:gd name="connsiteX567" fmla="*/ 1900851 w 2286002"/>
              <a:gd name="connsiteY567" fmla="*/ 1882387 h 2451662"/>
              <a:gd name="connsiteX568" fmla="*/ 1901758 w 2286002"/>
              <a:gd name="connsiteY568" fmla="*/ 1883313 h 2451662"/>
              <a:gd name="connsiteX569" fmla="*/ 1906294 w 2286002"/>
              <a:gd name="connsiteY569" fmla="*/ 1887947 h 2451662"/>
              <a:gd name="connsiteX570" fmla="*/ 1906294 w 2286002"/>
              <a:gd name="connsiteY570" fmla="*/ 1885167 h 2451662"/>
              <a:gd name="connsiteX571" fmla="*/ 1901758 w 2286002"/>
              <a:gd name="connsiteY571" fmla="*/ 1883313 h 2451662"/>
              <a:gd name="connsiteX572" fmla="*/ 1901758 w 2286002"/>
              <a:gd name="connsiteY572" fmla="*/ 1882387 h 2451662"/>
              <a:gd name="connsiteX573" fmla="*/ 1900851 w 2286002"/>
              <a:gd name="connsiteY573" fmla="*/ 1882387 h 2451662"/>
              <a:gd name="connsiteX574" fmla="*/ 1898130 w 2286002"/>
              <a:gd name="connsiteY574" fmla="*/ 1870342 h 2451662"/>
              <a:gd name="connsiteX575" fmla="*/ 1892914 w 2286002"/>
              <a:gd name="connsiteY575" fmla="*/ 1868952 h 2451662"/>
              <a:gd name="connsiteX576" fmla="*/ 1915189 w 2286002"/>
              <a:gd name="connsiteY576" fmla="*/ 1862373 h 2451662"/>
              <a:gd name="connsiteX577" fmla="*/ 1909629 w 2286002"/>
              <a:gd name="connsiteY577" fmla="*/ 1865153 h 2451662"/>
              <a:gd name="connsiteX578" fmla="*/ 1915189 w 2286002"/>
              <a:gd name="connsiteY578" fmla="*/ 1867933 h 2451662"/>
              <a:gd name="connsiteX579" fmla="*/ 1920748 w 2286002"/>
              <a:gd name="connsiteY579" fmla="*/ 1865153 h 2451662"/>
              <a:gd name="connsiteX580" fmla="*/ 1915189 w 2286002"/>
              <a:gd name="connsiteY580" fmla="*/ 1862373 h 2451662"/>
              <a:gd name="connsiteX581" fmla="*/ 205655 w 2286002"/>
              <a:gd name="connsiteY581" fmla="*/ 1848475 h 2451662"/>
              <a:gd name="connsiteX582" fmla="*/ 215702 w 2286002"/>
              <a:gd name="connsiteY582" fmla="*/ 1863030 h 2451662"/>
              <a:gd name="connsiteX583" fmla="*/ 203829 w 2286002"/>
              <a:gd name="connsiteY583" fmla="*/ 1856662 h 2451662"/>
              <a:gd name="connsiteX584" fmla="*/ 211135 w 2286002"/>
              <a:gd name="connsiteY584" fmla="*/ 1862121 h 2451662"/>
              <a:gd name="connsiteX585" fmla="*/ 205655 w 2286002"/>
              <a:gd name="connsiteY585" fmla="*/ 1848475 h 2451662"/>
              <a:gd name="connsiteX586" fmla="*/ 1947988 w 2286002"/>
              <a:gd name="connsiteY586" fmla="*/ 1835133 h 2451662"/>
              <a:gd name="connsiteX587" fmla="*/ 1943422 w 2286002"/>
              <a:gd name="connsiteY587" fmla="*/ 1839668 h 2451662"/>
              <a:gd name="connsiteX588" fmla="*/ 1942509 w 2286002"/>
              <a:gd name="connsiteY588" fmla="*/ 1840575 h 2451662"/>
              <a:gd name="connsiteX589" fmla="*/ 1936115 w 2286002"/>
              <a:gd name="connsiteY589" fmla="*/ 1848739 h 2451662"/>
              <a:gd name="connsiteX590" fmla="*/ 1939769 w 2286002"/>
              <a:gd name="connsiteY590" fmla="*/ 1852367 h 2451662"/>
              <a:gd name="connsiteX591" fmla="*/ 1942509 w 2286002"/>
              <a:gd name="connsiteY591" fmla="*/ 1850553 h 2451662"/>
              <a:gd name="connsiteX592" fmla="*/ 1942509 w 2286002"/>
              <a:gd name="connsiteY592" fmla="*/ 1840575 h 2451662"/>
              <a:gd name="connsiteX593" fmla="*/ 1943422 w 2286002"/>
              <a:gd name="connsiteY593" fmla="*/ 1840575 h 2451662"/>
              <a:gd name="connsiteX594" fmla="*/ 1943422 w 2286002"/>
              <a:gd name="connsiteY594" fmla="*/ 1839668 h 2451662"/>
              <a:gd name="connsiteX595" fmla="*/ 1947988 w 2286002"/>
              <a:gd name="connsiteY595" fmla="*/ 1837854 h 2451662"/>
              <a:gd name="connsiteX596" fmla="*/ 1947988 w 2286002"/>
              <a:gd name="connsiteY596" fmla="*/ 1835133 h 2451662"/>
              <a:gd name="connsiteX597" fmla="*/ 180157 w 2286002"/>
              <a:gd name="connsiteY597" fmla="*/ 1808352 h 2451662"/>
              <a:gd name="connsiteX598" fmla="*/ 187350 w 2286002"/>
              <a:gd name="connsiteY598" fmla="*/ 1816231 h 2451662"/>
              <a:gd name="connsiteX599" fmla="*/ 176390 w 2286002"/>
              <a:gd name="connsiteY599" fmla="*/ 1812468 h 2451662"/>
              <a:gd name="connsiteX600" fmla="*/ 180157 w 2286002"/>
              <a:gd name="connsiteY600" fmla="*/ 1808352 h 2451662"/>
              <a:gd name="connsiteX601" fmla="*/ 148435 w 2286002"/>
              <a:gd name="connsiteY601" fmla="*/ 1764842 h 2451662"/>
              <a:gd name="connsiteX602" fmla="*/ 146211 w 2286002"/>
              <a:gd name="connsiteY602" fmla="*/ 1766074 h 2451662"/>
              <a:gd name="connsiteX603" fmla="*/ 158151 w 2286002"/>
              <a:gd name="connsiteY603" fmla="*/ 1782381 h 2451662"/>
              <a:gd name="connsiteX604" fmla="*/ 164580 w 2286002"/>
              <a:gd name="connsiteY604" fmla="*/ 1785099 h 2451662"/>
              <a:gd name="connsiteX605" fmla="*/ 159988 w 2286002"/>
              <a:gd name="connsiteY605" fmla="*/ 1771509 h 2451662"/>
              <a:gd name="connsiteX606" fmla="*/ 156314 w 2286002"/>
              <a:gd name="connsiteY606" fmla="*/ 1776945 h 2451662"/>
              <a:gd name="connsiteX607" fmla="*/ 148435 w 2286002"/>
              <a:gd name="connsiteY607" fmla="*/ 1764842 h 2451662"/>
              <a:gd name="connsiteX608" fmla="*/ 2100685 w 2286002"/>
              <a:gd name="connsiteY608" fmla="*/ 1757858 h 2451662"/>
              <a:gd name="connsiteX609" fmla="*/ 2102538 w 2286002"/>
              <a:gd name="connsiteY609" fmla="*/ 1760637 h 2451662"/>
              <a:gd name="connsiteX610" fmla="*/ 2101611 w 2286002"/>
              <a:gd name="connsiteY610" fmla="*/ 1768977 h 2451662"/>
              <a:gd name="connsiteX611" fmla="*/ 2096978 w 2286002"/>
              <a:gd name="connsiteY611" fmla="*/ 1766197 h 2451662"/>
              <a:gd name="connsiteX612" fmla="*/ 2100685 w 2286002"/>
              <a:gd name="connsiteY612" fmla="*/ 1757858 h 2451662"/>
              <a:gd name="connsiteX613" fmla="*/ 1966970 w 2286002"/>
              <a:gd name="connsiteY613" fmla="*/ 1750631 h 2451662"/>
              <a:gd name="connsiteX614" fmla="*/ 1964111 w 2286002"/>
              <a:gd name="connsiteY614" fmla="*/ 1756190 h 2451662"/>
              <a:gd name="connsiteX615" fmla="*/ 1968876 w 2286002"/>
              <a:gd name="connsiteY615" fmla="*/ 1760823 h 2451662"/>
              <a:gd name="connsiteX616" fmla="*/ 1970782 w 2286002"/>
              <a:gd name="connsiteY616" fmla="*/ 1756190 h 2451662"/>
              <a:gd name="connsiteX617" fmla="*/ 1968876 w 2286002"/>
              <a:gd name="connsiteY617" fmla="*/ 1753411 h 2451662"/>
              <a:gd name="connsiteX618" fmla="*/ 1966970 w 2286002"/>
              <a:gd name="connsiteY618" fmla="*/ 1750631 h 2451662"/>
              <a:gd name="connsiteX619" fmla="*/ 2038566 w 2286002"/>
              <a:gd name="connsiteY619" fmla="*/ 1737786 h 2451662"/>
              <a:gd name="connsiteX620" fmla="*/ 2045872 w 2286002"/>
              <a:gd name="connsiteY620" fmla="*/ 1745042 h 2451662"/>
              <a:gd name="connsiteX621" fmla="*/ 2047699 w 2286002"/>
              <a:gd name="connsiteY621" fmla="*/ 1765904 h 2451662"/>
              <a:gd name="connsiteX622" fmla="*/ 2044959 w 2286002"/>
              <a:gd name="connsiteY622" fmla="*/ 1769533 h 2451662"/>
              <a:gd name="connsiteX623" fmla="*/ 2037653 w 2286002"/>
              <a:gd name="connsiteY623" fmla="*/ 1764997 h 2451662"/>
              <a:gd name="connsiteX624" fmla="*/ 2031260 w 2286002"/>
              <a:gd name="connsiteY624" fmla="*/ 1741414 h 2451662"/>
              <a:gd name="connsiteX625" fmla="*/ 2038566 w 2286002"/>
              <a:gd name="connsiteY625" fmla="*/ 1737786 h 2451662"/>
              <a:gd name="connsiteX626" fmla="*/ 133778 w 2286002"/>
              <a:gd name="connsiteY626" fmla="*/ 1733397 h 2451662"/>
              <a:gd name="connsiteX627" fmla="*/ 141965 w 2286002"/>
              <a:gd name="connsiteY627" fmla="*/ 1751743 h 2451662"/>
              <a:gd name="connsiteX628" fmla="*/ 133778 w 2286002"/>
              <a:gd name="connsiteY628" fmla="*/ 1733397 h 2451662"/>
              <a:gd name="connsiteX629" fmla="*/ 2129682 w 2286002"/>
              <a:gd name="connsiteY629" fmla="*/ 1721514 h 2451662"/>
              <a:gd name="connsiteX630" fmla="*/ 2138867 w 2286002"/>
              <a:gd name="connsiteY630" fmla="*/ 1728741 h 2451662"/>
              <a:gd name="connsiteX631" fmla="*/ 2132438 w 2286002"/>
              <a:gd name="connsiteY631" fmla="*/ 1741389 h 2451662"/>
              <a:gd name="connsiteX632" fmla="*/ 2119578 w 2286002"/>
              <a:gd name="connsiteY632" fmla="*/ 1733258 h 2451662"/>
              <a:gd name="connsiteX633" fmla="*/ 2129682 w 2286002"/>
              <a:gd name="connsiteY633" fmla="*/ 1721514 h 2451662"/>
              <a:gd name="connsiteX634" fmla="*/ 2066217 w 2286002"/>
              <a:gd name="connsiteY634" fmla="*/ 1695038 h 2451662"/>
              <a:gd name="connsiteX635" fmla="*/ 2068070 w 2286002"/>
              <a:gd name="connsiteY635" fmla="*/ 1697754 h 2451662"/>
              <a:gd name="connsiteX636" fmla="*/ 2068070 w 2286002"/>
              <a:gd name="connsiteY636" fmla="*/ 1724010 h 2451662"/>
              <a:gd name="connsiteX637" fmla="*/ 2066217 w 2286002"/>
              <a:gd name="connsiteY637" fmla="*/ 1726726 h 2451662"/>
              <a:gd name="connsiteX638" fmla="*/ 2063437 w 2286002"/>
              <a:gd name="connsiteY638" fmla="*/ 1724915 h 2451662"/>
              <a:gd name="connsiteX639" fmla="*/ 2059731 w 2286002"/>
              <a:gd name="connsiteY639" fmla="*/ 1705902 h 2451662"/>
              <a:gd name="connsiteX640" fmla="*/ 2063437 w 2286002"/>
              <a:gd name="connsiteY640" fmla="*/ 1696848 h 2451662"/>
              <a:gd name="connsiteX641" fmla="*/ 2066217 w 2286002"/>
              <a:gd name="connsiteY641" fmla="*/ 1695038 h 2451662"/>
              <a:gd name="connsiteX642" fmla="*/ 141763 w 2286002"/>
              <a:gd name="connsiteY642" fmla="*/ 1688922 h 2451662"/>
              <a:gd name="connsiteX643" fmla="*/ 159883 w 2286002"/>
              <a:gd name="connsiteY643" fmla="*/ 1733397 h 2451662"/>
              <a:gd name="connsiteX644" fmla="*/ 166224 w 2286002"/>
              <a:gd name="connsiteY644" fmla="*/ 1727043 h 2451662"/>
              <a:gd name="connsiteX645" fmla="*/ 153541 w 2286002"/>
              <a:gd name="connsiteY645" fmla="*/ 1714336 h 2451662"/>
              <a:gd name="connsiteX646" fmla="*/ 141763 w 2286002"/>
              <a:gd name="connsiteY646" fmla="*/ 1688922 h 2451662"/>
              <a:gd name="connsiteX647" fmla="*/ 135648 w 2286002"/>
              <a:gd name="connsiteY647" fmla="*/ 1672403 h 2451662"/>
              <a:gd name="connsiteX648" fmla="*/ 145548 w 2286002"/>
              <a:gd name="connsiteY648" fmla="*/ 1693410 h 2451662"/>
              <a:gd name="connsiteX649" fmla="*/ 148249 w 2286002"/>
              <a:gd name="connsiteY649" fmla="*/ 1682450 h 2451662"/>
              <a:gd name="connsiteX650" fmla="*/ 135648 w 2286002"/>
              <a:gd name="connsiteY650" fmla="*/ 1672403 h 2451662"/>
              <a:gd name="connsiteX651" fmla="*/ 2165087 w 2286002"/>
              <a:gd name="connsiteY651" fmla="*/ 1658700 h 2451662"/>
              <a:gd name="connsiteX652" fmla="*/ 2171473 w 2286002"/>
              <a:gd name="connsiteY652" fmla="*/ 1660519 h 2451662"/>
              <a:gd name="connsiteX653" fmla="*/ 2169649 w 2286002"/>
              <a:gd name="connsiteY653" fmla="*/ 1665977 h 2451662"/>
              <a:gd name="connsiteX654" fmla="*/ 2159614 w 2286002"/>
              <a:gd name="connsiteY654" fmla="*/ 1689630 h 2451662"/>
              <a:gd name="connsiteX655" fmla="*/ 2159614 w 2286002"/>
              <a:gd name="connsiteY655" fmla="*/ 1703275 h 2451662"/>
              <a:gd name="connsiteX656" fmla="*/ 2155052 w 2286002"/>
              <a:gd name="connsiteY656" fmla="*/ 1706914 h 2451662"/>
              <a:gd name="connsiteX657" fmla="*/ 2140455 w 2286002"/>
              <a:gd name="connsiteY657" fmla="*/ 1689630 h 2451662"/>
              <a:gd name="connsiteX658" fmla="*/ 2146841 w 2286002"/>
              <a:gd name="connsiteY658" fmla="*/ 1670526 h 2451662"/>
              <a:gd name="connsiteX659" fmla="*/ 2165087 w 2286002"/>
              <a:gd name="connsiteY659" fmla="*/ 1658700 h 2451662"/>
              <a:gd name="connsiteX660" fmla="*/ 2100333 w 2286002"/>
              <a:gd name="connsiteY660" fmla="*/ 1637142 h 2451662"/>
              <a:gd name="connsiteX661" fmla="*/ 2111564 w 2286002"/>
              <a:gd name="connsiteY661" fmla="*/ 1637882 h 2451662"/>
              <a:gd name="connsiteX662" fmla="*/ 2117057 w 2286002"/>
              <a:gd name="connsiteY662" fmla="*/ 1641524 h 2451662"/>
              <a:gd name="connsiteX663" fmla="*/ 2118889 w 2286002"/>
              <a:gd name="connsiteY663" fmla="*/ 1655183 h 2451662"/>
              <a:gd name="connsiteX664" fmla="*/ 2108817 w 2286002"/>
              <a:gd name="connsiteY664" fmla="*/ 1684321 h 2451662"/>
              <a:gd name="connsiteX665" fmla="*/ 2102407 w 2286002"/>
              <a:gd name="connsiteY665" fmla="*/ 1685232 h 2451662"/>
              <a:gd name="connsiteX666" fmla="*/ 2077684 w 2286002"/>
              <a:gd name="connsiteY666" fmla="*/ 1662468 h 2451662"/>
              <a:gd name="connsiteX667" fmla="*/ 2076769 w 2286002"/>
              <a:gd name="connsiteY667" fmla="*/ 1656093 h 2451662"/>
              <a:gd name="connsiteX668" fmla="*/ 2100333 w 2286002"/>
              <a:gd name="connsiteY668" fmla="*/ 1637142 h 2451662"/>
              <a:gd name="connsiteX669" fmla="*/ 130158 w 2286002"/>
              <a:gd name="connsiteY669" fmla="*/ 1632217 h 2451662"/>
              <a:gd name="connsiteX670" fmla="*/ 131965 w 2286002"/>
              <a:gd name="connsiteY670" fmla="*/ 1646116 h 2451662"/>
              <a:gd name="connsiteX671" fmla="*/ 130158 w 2286002"/>
              <a:gd name="connsiteY671" fmla="*/ 1632217 h 2451662"/>
              <a:gd name="connsiteX672" fmla="*/ 2106874 w 2286002"/>
              <a:gd name="connsiteY672" fmla="*/ 1611648 h 2451662"/>
              <a:gd name="connsiteX673" fmla="*/ 2116659 w 2286002"/>
              <a:gd name="connsiteY673" fmla="*/ 1626161 h 2451662"/>
              <a:gd name="connsiteX674" fmla="*/ 2114880 w 2286002"/>
              <a:gd name="connsiteY674" fmla="*/ 1628882 h 2451662"/>
              <a:gd name="connsiteX675" fmla="*/ 2104206 w 2286002"/>
              <a:gd name="connsiteY675" fmla="*/ 1613462 h 2451662"/>
              <a:gd name="connsiteX676" fmla="*/ 2106874 w 2286002"/>
              <a:gd name="connsiteY676" fmla="*/ 1611648 h 2451662"/>
              <a:gd name="connsiteX677" fmla="*/ 92730 w 2286002"/>
              <a:gd name="connsiteY677" fmla="*/ 1591753 h 2451662"/>
              <a:gd name="connsiteX678" fmla="*/ 98956 w 2286002"/>
              <a:gd name="connsiteY678" fmla="*/ 1609623 h 2451662"/>
              <a:gd name="connsiteX679" fmla="*/ 92730 w 2286002"/>
              <a:gd name="connsiteY679" fmla="*/ 1591753 h 2451662"/>
              <a:gd name="connsiteX680" fmla="*/ 128374 w 2286002"/>
              <a:gd name="connsiteY680" fmla="*/ 1584963 h 2451662"/>
              <a:gd name="connsiteX681" fmla="*/ 134536 w 2286002"/>
              <a:gd name="connsiteY681" fmla="*/ 1607200 h 2451662"/>
              <a:gd name="connsiteX682" fmla="*/ 128374 w 2286002"/>
              <a:gd name="connsiteY682" fmla="*/ 1584963 h 2451662"/>
              <a:gd name="connsiteX683" fmla="*/ 74495 w 2286002"/>
              <a:gd name="connsiteY683" fmla="*/ 1569953 h 2451662"/>
              <a:gd name="connsiteX684" fmla="*/ 91729 w 2286002"/>
              <a:gd name="connsiteY684" fmla="*/ 1585418 h 2451662"/>
              <a:gd name="connsiteX685" fmla="*/ 74495 w 2286002"/>
              <a:gd name="connsiteY685" fmla="*/ 1569953 h 2451662"/>
              <a:gd name="connsiteX686" fmla="*/ 2183214 w 2286002"/>
              <a:gd name="connsiteY686" fmla="*/ 1563631 h 2451662"/>
              <a:gd name="connsiteX687" fmla="*/ 2187792 w 2286002"/>
              <a:gd name="connsiteY687" fmla="*/ 1566347 h 2451662"/>
              <a:gd name="connsiteX688" fmla="*/ 2187792 w 2286002"/>
              <a:gd name="connsiteY688" fmla="*/ 1576306 h 2451662"/>
              <a:gd name="connsiteX689" fmla="*/ 2186876 w 2286002"/>
              <a:gd name="connsiteY689" fmla="*/ 1589887 h 2451662"/>
              <a:gd name="connsiteX690" fmla="*/ 2183214 w 2286002"/>
              <a:gd name="connsiteY690" fmla="*/ 1593509 h 2451662"/>
              <a:gd name="connsiteX691" fmla="*/ 2174057 w 2286002"/>
              <a:gd name="connsiteY691" fmla="*/ 1576306 h 2451662"/>
              <a:gd name="connsiteX692" fmla="*/ 2183214 w 2286002"/>
              <a:gd name="connsiteY692" fmla="*/ 1563631 h 2451662"/>
              <a:gd name="connsiteX693" fmla="*/ 117232 w 2286002"/>
              <a:gd name="connsiteY693" fmla="*/ 1562726 h 2451662"/>
              <a:gd name="connsiteX694" fmla="*/ 112716 w 2286002"/>
              <a:gd name="connsiteY694" fmla="*/ 1567253 h 2451662"/>
              <a:gd name="connsiteX695" fmla="*/ 119943 w 2286002"/>
              <a:gd name="connsiteY695" fmla="*/ 1594414 h 2451662"/>
              <a:gd name="connsiteX696" fmla="*/ 117232 w 2286002"/>
              <a:gd name="connsiteY696" fmla="*/ 1562726 h 2451662"/>
              <a:gd name="connsiteX697" fmla="*/ 120082 w 2286002"/>
              <a:gd name="connsiteY697" fmla="*/ 1547160 h 2451662"/>
              <a:gd name="connsiteX698" fmla="*/ 122750 w 2286002"/>
              <a:gd name="connsiteY698" fmla="*/ 1567173 h 2451662"/>
              <a:gd name="connsiteX699" fmla="*/ 120082 w 2286002"/>
              <a:gd name="connsiteY699" fmla="*/ 1547160 h 2451662"/>
              <a:gd name="connsiteX700" fmla="*/ 111866 w 2286002"/>
              <a:gd name="connsiteY700" fmla="*/ 1481560 h 2451662"/>
              <a:gd name="connsiteX701" fmla="*/ 113596 w 2286002"/>
              <a:gd name="connsiteY701" fmla="*/ 1495458 h 2451662"/>
              <a:gd name="connsiteX702" fmla="*/ 116190 w 2286002"/>
              <a:gd name="connsiteY702" fmla="*/ 1489899 h 2451662"/>
              <a:gd name="connsiteX703" fmla="*/ 112731 w 2286002"/>
              <a:gd name="connsiteY703" fmla="*/ 1482486 h 2451662"/>
              <a:gd name="connsiteX704" fmla="*/ 111866 w 2286002"/>
              <a:gd name="connsiteY704" fmla="*/ 1481560 h 2451662"/>
              <a:gd name="connsiteX705" fmla="*/ 107295 w 2286002"/>
              <a:gd name="connsiteY705" fmla="*/ 1468217 h 2451662"/>
              <a:gd name="connsiteX706" fmla="*/ 105627 w 2286002"/>
              <a:gd name="connsiteY706" fmla="*/ 1469144 h 2451662"/>
              <a:gd name="connsiteX707" fmla="*/ 108963 w 2286002"/>
              <a:gd name="connsiteY707" fmla="*/ 1472850 h 2451662"/>
              <a:gd name="connsiteX708" fmla="*/ 107295 w 2286002"/>
              <a:gd name="connsiteY708" fmla="*/ 1468217 h 2451662"/>
              <a:gd name="connsiteX709" fmla="*/ 88406 w 2286002"/>
              <a:gd name="connsiteY709" fmla="*/ 1413470 h 2451662"/>
              <a:gd name="connsiteX710" fmla="*/ 97456 w 2286002"/>
              <a:gd name="connsiteY710" fmla="*/ 1436192 h 2451662"/>
              <a:gd name="connsiteX711" fmla="*/ 96551 w 2286002"/>
              <a:gd name="connsiteY711" fmla="*/ 1448007 h 2451662"/>
              <a:gd name="connsiteX712" fmla="*/ 88406 w 2286002"/>
              <a:gd name="connsiteY712" fmla="*/ 1413470 h 2451662"/>
              <a:gd name="connsiteX713" fmla="*/ 84786 w 2286002"/>
              <a:gd name="connsiteY713" fmla="*/ 1399837 h 2451662"/>
              <a:gd name="connsiteX714" fmla="*/ 85558 w 2286002"/>
              <a:gd name="connsiteY714" fmla="*/ 1400252 h 2451662"/>
              <a:gd name="connsiteX715" fmla="*/ 82411 w 2286002"/>
              <a:gd name="connsiteY715" fmla="*/ 1410062 h 2451662"/>
              <a:gd name="connsiteX716" fmla="*/ 83881 w 2286002"/>
              <a:gd name="connsiteY716" fmla="*/ 1421650 h 2451662"/>
              <a:gd name="connsiteX717" fmla="*/ 87501 w 2286002"/>
              <a:gd name="connsiteY717" fmla="*/ 1444371 h 2451662"/>
              <a:gd name="connsiteX718" fmla="*/ 95646 w 2286002"/>
              <a:gd name="connsiteY718" fmla="*/ 1450733 h 2451662"/>
              <a:gd name="connsiteX719" fmla="*/ 98362 w 2286002"/>
              <a:gd name="connsiteY719" fmla="*/ 1487087 h 2451662"/>
              <a:gd name="connsiteX720" fmla="*/ 99266 w 2286002"/>
              <a:gd name="connsiteY720" fmla="*/ 1472546 h 2451662"/>
              <a:gd name="connsiteX721" fmla="*/ 102886 w 2286002"/>
              <a:gd name="connsiteY721" fmla="*/ 1523442 h 2451662"/>
              <a:gd name="connsiteX722" fmla="*/ 109221 w 2286002"/>
              <a:gd name="connsiteY722" fmla="*/ 1530713 h 2451662"/>
              <a:gd name="connsiteX723" fmla="*/ 111032 w 2286002"/>
              <a:gd name="connsiteY723" fmla="*/ 1561614 h 2451662"/>
              <a:gd name="connsiteX724" fmla="*/ 118271 w 2286002"/>
              <a:gd name="connsiteY724" fmla="*/ 1556161 h 2451662"/>
              <a:gd name="connsiteX725" fmla="*/ 113747 w 2286002"/>
              <a:gd name="connsiteY725" fmla="*/ 1540710 h 2451662"/>
              <a:gd name="connsiteX726" fmla="*/ 120082 w 2286002"/>
              <a:gd name="connsiteY726" fmla="*/ 1529804 h 2451662"/>
              <a:gd name="connsiteX727" fmla="*/ 114651 w 2286002"/>
              <a:gd name="connsiteY727" fmla="*/ 1528895 h 2451662"/>
              <a:gd name="connsiteX728" fmla="*/ 101981 w 2286002"/>
              <a:gd name="connsiteY728" fmla="*/ 1464366 h 2451662"/>
              <a:gd name="connsiteX729" fmla="*/ 97456 w 2286002"/>
              <a:gd name="connsiteY729" fmla="*/ 1465275 h 2451662"/>
              <a:gd name="connsiteX730" fmla="*/ 99266 w 2286002"/>
              <a:gd name="connsiteY730" fmla="*/ 1456186 h 2451662"/>
              <a:gd name="connsiteX731" fmla="*/ 103791 w 2286002"/>
              <a:gd name="connsiteY731" fmla="*/ 1455278 h 2451662"/>
              <a:gd name="connsiteX732" fmla="*/ 97456 w 2286002"/>
              <a:gd name="connsiteY732" fmla="*/ 1436192 h 2451662"/>
              <a:gd name="connsiteX733" fmla="*/ 97456 w 2286002"/>
              <a:gd name="connsiteY733" fmla="*/ 1434374 h 2451662"/>
              <a:gd name="connsiteX734" fmla="*/ 91121 w 2286002"/>
              <a:gd name="connsiteY734" fmla="*/ 1402564 h 2451662"/>
              <a:gd name="connsiteX735" fmla="*/ 87954 w 2286002"/>
              <a:gd name="connsiteY735" fmla="*/ 1401541 h 2451662"/>
              <a:gd name="connsiteX736" fmla="*/ 85558 w 2286002"/>
              <a:gd name="connsiteY736" fmla="*/ 1400252 h 2451662"/>
              <a:gd name="connsiteX737" fmla="*/ 85691 w 2286002"/>
              <a:gd name="connsiteY737" fmla="*/ 1399837 h 2451662"/>
              <a:gd name="connsiteX738" fmla="*/ 84786 w 2286002"/>
              <a:gd name="connsiteY738" fmla="*/ 1399837 h 2451662"/>
              <a:gd name="connsiteX739" fmla="*/ 72827 w 2286002"/>
              <a:gd name="connsiteY739" fmla="*/ 1349248 h 2451662"/>
              <a:gd name="connsiteX740" fmla="*/ 75607 w 2286002"/>
              <a:gd name="connsiteY740" fmla="*/ 1357031 h 2451662"/>
              <a:gd name="connsiteX741" fmla="*/ 75607 w 2286002"/>
              <a:gd name="connsiteY741" fmla="*/ 1350977 h 2451662"/>
              <a:gd name="connsiteX742" fmla="*/ 72827 w 2286002"/>
              <a:gd name="connsiteY742" fmla="*/ 1349248 h 2451662"/>
              <a:gd name="connsiteX743" fmla="*/ 66712 w 2286002"/>
              <a:gd name="connsiteY743" fmla="*/ 1313668 h 2451662"/>
              <a:gd name="connsiteX744" fmla="*/ 68491 w 2286002"/>
              <a:gd name="connsiteY744" fmla="*/ 1339241 h 2451662"/>
              <a:gd name="connsiteX745" fmla="*/ 70270 w 2286002"/>
              <a:gd name="connsiteY745" fmla="*/ 1339241 h 2451662"/>
              <a:gd name="connsiteX746" fmla="*/ 71160 w 2286002"/>
              <a:gd name="connsiteY746" fmla="*/ 1326454 h 2451662"/>
              <a:gd name="connsiteX747" fmla="*/ 66712 w 2286002"/>
              <a:gd name="connsiteY747" fmla="*/ 1313668 h 2451662"/>
              <a:gd name="connsiteX748" fmla="*/ 64674 w 2286002"/>
              <a:gd name="connsiteY748" fmla="*/ 1271973 h 2451662"/>
              <a:gd name="connsiteX749" fmla="*/ 62033 w 2286002"/>
              <a:gd name="connsiteY749" fmla="*/ 1286342 h 2451662"/>
              <a:gd name="connsiteX750" fmla="*/ 69075 w 2286002"/>
              <a:gd name="connsiteY750" fmla="*/ 1306997 h 2451662"/>
              <a:gd name="connsiteX751" fmla="*/ 70835 w 2286002"/>
              <a:gd name="connsiteY751" fmla="*/ 1299812 h 2451662"/>
              <a:gd name="connsiteX752" fmla="*/ 68195 w 2286002"/>
              <a:gd name="connsiteY752" fmla="*/ 1282749 h 2451662"/>
              <a:gd name="connsiteX753" fmla="*/ 65554 w 2286002"/>
              <a:gd name="connsiteY753" fmla="*/ 1288138 h 2451662"/>
              <a:gd name="connsiteX754" fmla="*/ 66434 w 2286002"/>
              <a:gd name="connsiteY754" fmla="*/ 1278259 h 2451662"/>
              <a:gd name="connsiteX755" fmla="*/ 65554 w 2286002"/>
              <a:gd name="connsiteY755" fmla="*/ 1277361 h 2451662"/>
              <a:gd name="connsiteX756" fmla="*/ 66434 w 2286002"/>
              <a:gd name="connsiteY756" fmla="*/ 1274667 h 2451662"/>
              <a:gd name="connsiteX757" fmla="*/ 64674 w 2286002"/>
              <a:gd name="connsiteY757" fmla="*/ 1271973 h 2451662"/>
              <a:gd name="connsiteX758" fmla="*/ 65472 w 2286002"/>
              <a:gd name="connsiteY758" fmla="*/ 1199148 h 2451662"/>
              <a:gd name="connsiteX759" fmla="*/ 65472 w 2286002"/>
              <a:gd name="connsiteY759" fmla="*/ 1212724 h 2451662"/>
              <a:gd name="connsiteX760" fmla="*/ 63590 w 2286002"/>
              <a:gd name="connsiteY760" fmla="*/ 1241689 h 2451662"/>
              <a:gd name="connsiteX761" fmla="*/ 68295 w 2286002"/>
              <a:gd name="connsiteY761" fmla="*/ 1247120 h 2451662"/>
              <a:gd name="connsiteX762" fmla="*/ 61709 w 2286002"/>
              <a:gd name="connsiteY762" fmla="*/ 1249836 h 2451662"/>
              <a:gd name="connsiteX763" fmla="*/ 67354 w 2286002"/>
              <a:gd name="connsiteY763" fmla="*/ 1269750 h 2451662"/>
              <a:gd name="connsiteX764" fmla="*/ 72058 w 2286002"/>
              <a:gd name="connsiteY764" fmla="*/ 1221775 h 2451662"/>
              <a:gd name="connsiteX765" fmla="*/ 73939 w 2286002"/>
              <a:gd name="connsiteY765" fmla="*/ 1209106 h 2451662"/>
              <a:gd name="connsiteX766" fmla="*/ 72998 w 2286002"/>
              <a:gd name="connsiteY766" fmla="*/ 1208200 h 2451662"/>
              <a:gd name="connsiteX767" fmla="*/ 65472 w 2286002"/>
              <a:gd name="connsiteY767" fmla="*/ 1199148 h 2451662"/>
              <a:gd name="connsiteX768" fmla="*/ 25653 w 2286002"/>
              <a:gd name="connsiteY768" fmla="*/ 1100283 h 2451662"/>
              <a:gd name="connsiteX769" fmla="*/ 22794 w 2286002"/>
              <a:gd name="connsiteY769" fmla="*/ 1122984 h 2451662"/>
              <a:gd name="connsiteX770" fmla="*/ 25653 w 2286002"/>
              <a:gd name="connsiteY770" fmla="*/ 1100283 h 2451662"/>
              <a:gd name="connsiteX771" fmla="*/ 33578 w 2286002"/>
              <a:gd name="connsiteY771" fmla="*/ 1074618 h 2451662"/>
              <a:gd name="connsiteX772" fmla="*/ 33578 w 2286002"/>
              <a:gd name="connsiteY772" fmla="*/ 1104638 h 2451662"/>
              <a:gd name="connsiteX773" fmla="*/ 34468 w 2286002"/>
              <a:gd name="connsiteY773" fmla="*/ 1097361 h 2451662"/>
              <a:gd name="connsiteX774" fmla="*/ 33578 w 2286002"/>
              <a:gd name="connsiteY774" fmla="*/ 1074618 h 2451662"/>
              <a:gd name="connsiteX775" fmla="*/ 36553 w 2286002"/>
              <a:gd name="connsiteY775" fmla="*/ 1055716 h 2451662"/>
              <a:gd name="connsiteX776" fmla="*/ 31132 w 2286002"/>
              <a:gd name="connsiteY776" fmla="*/ 1071918 h 2451662"/>
              <a:gd name="connsiteX777" fmla="*/ 36553 w 2286002"/>
              <a:gd name="connsiteY777" fmla="*/ 1055716 h 2451662"/>
              <a:gd name="connsiteX778" fmla="*/ 35580 w 2286002"/>
              <a:gd name="connsiteY778" fmla="*/ 1039039 h 2451662"/>
              <a:gd name="connsiteX779" fmla="*/ 37433 w 2286002"/>
              <a:gd name="connsiteY779" fmla="*/ 1050157 h 2451662"/>
              <a:gd name="connsiteX780" fmla="*/ 38360 w 2286002"/>
              <a:gd name="connsiteY780" fmla="*/ 1045524 h 2451662"/>
              <a:gd name="connsiteX781" fmla="*/ 35580 w 2286002"/>
              <a:gd name="connsiteY781" fmla="*/ 1039039 h 2451662"/>
              <a:gd name="connsiteX782" fmla="*/ 41695 w 2286002"/>
              <a:gd name="connsiteY782" fmla="*/ 1015690 h 2451662"/>
              <a:gd name="connsiteX783" fmla="*/ 38360 w 2286002"/>
              <a:gd name="connsiteY783" fmla="*/ 1021250 h 2451662"/>
              <a:gd name="connsiteX784" fmla="*/ 41695 w 2286002"/>
              <a:gd name="connsiteY784" fmla="*/ 1018470 h 2451662"/>
              <a:gd name="connsiteX785" fmla="*/ 41695 w 2286002"/>
              <a:gd name="connsiteY785" fmla="*/ 1015690 h 2451662"/>
              <a:gd name="connsiteX786" fmla="*/ 51215 w 2286002"/>
              <a:gd name="connsiteY786" fmla="*/ 987680 h 2451662"/>
              <a:gd name="connsiteX787" fmla="*/ 51215 w 2286002"/>
              <a:gd name="connsiteY787" fmla="*/ 988577 h 2451662"/>
              <a:gd name="connsiteX788" fmla="*/ 46698 w 2286002"/>
              <a:gd name="connsiteY788" fmla="*/ 1004742 h 2451662"/>
              <a:gd name="connsiteX789" fmla="*/ 49409 w 2286002"/>
              <a:gd name="connsiteY789" fmla="*/ 1010131 h 2451662"/>
              <a:gd name="connsiteX790" fmla="*/ 53022 w 2286002"/>
              <a:gd name="connsiteY790" fmla="*/ 1005641 h 2451662"/>
              <a:gd name="connsiteX791" fmla="*/ 53022 w 2286002"/>
              <a:gd name="connsiteY791" fmla="*/ 1002048 h 2451662"/>
              <a:gd name="connsiteX792" fmla="*/ 57539 w 2286002"/>
              <a:gd name="connsiteY792" fmla="*/ 997558 h 2451662"/>
              <a:gd name="connsiteX793" fmla="*/ 60249 w 2286002"/>
              <a:gd name="connsiteY793" fmla="*/ 993966 h 2451662"/>
              <a:gd name="connsiteX794" fmla="*/ 53925 w 2286002"/>
              <a:gd name="connsiteY794" fmla="*/ 987680 h 2451662"/>
              <a:gd name="connsiteX795" fmla="*/ 51215 w 2286002"/>
              <a:gd name="connsiteY795" fmla="*/ 987680 h 2451662"/>
              <a:gd name="connsiteX796" fmla="*/ 60120 w 2286002"/>
              <a:gd name="connsiteY796" fmla="*/ 938217 h 2451662"/>
              <a:gd name="connsiteX797" fmla="*/ 57261 w 2286002"/>
              <a:gd name="connsiteY797" fmla="*/ 950091 h 2451662"/>
              <a:gd name="connsiteX798" fmla="*/ 58214 w 2286002"/>
              <a:gd name="connsiteY798" fmla="*/ 950091 h 2451662"/>
              <a:gd name="connsiteX799" fmla="*/ 61074 w 2286002"/>
              <a:gd name="connsiteY799" fmla="*/ 945523 h 2451662"/>
              <a:gd name="connsiteX800" fmla="*/ 60120 w 2286002"/>
              <a:gd name="connsiteY800" fmla="*/ 938217 h 2451662"/>
              <a:gd name="connsiteX801" fmla="*/ 69269 w 2286002"/>
              <a:gd name="connsiteY801" fmla="*/ 908395 h 2451662"/>
              <a:gd name="connsiteX802" fmla="*/ 63598 w 2286002"/>
              <a:gd name="connsiteY802" fmla="*/ 924858 h 2451662"/>
              <a:gd name="connsiteX803" fmla="*/ 64544 w 2286002"/>
              <a:gd name="connsiteY803" fmla="*/ 936748 h 2451662"/>
              <a:gd name="connsiteX804" fmla="*/ 70214 w 2286002"/>
              <a:gd name="connsiteY804" fmla="*/ 912053 h 2451662"/>
              <a:gd name="connsiteX805" fmla="*/ 69269 w 2286002"/>
              <a:gd name="connsiteY805" fmla="*/ 908395 h 2451662"/>
              <a:gd name="connsiteX806" fmla="*/ 71716 w 2286002"/>
              <a:gd name="connsiteY806" fmla="*/ 905059 h 2451662"/>
              <a:gd name="connsiteX807" fmla="*/ 71160 w 2286002"/>
              <a:gd name="connsiteY807" fmla="*/ 908395 h 2451662"/>
              <a:gd name="connsiteX808" fmla="*/ 71716 w 2286002"/>
              <a:gd name="connsiteY808" fmla="*/ 908395 h 2451662"/>
              <a:gd name="connsiteX809" fmla="*/ 71716 w 2286002"/>
              <a:gd name="connsiteY809" fmla="*/ 905059 h 2451662"/>
              <a:gd name="connsiteX810" fmla="*/ 2237630 w 2286002"/>
              <a:gd name="connsiteY810" fmla="*/ 903949 h 2451662"/>
              <a:gd name="connsiteX811" fmla="*/ 2241187 w 2286002"/>
              <a:gd name="connsiteY811" fmla="*/ 905728 h 2451662"/>
              <a:gd name="connsiteX812" fmla="*/ 2241187 w 2286002"/>
              <a:gd name="connsiteY812" fmla="*/ 907507 h 2451662"/>
              <a:gd name="connsiteX813" fmla="*/ 2237630 w 2286002"/>
              <a:gd name="connsiteY813" fmla="*/ 903949 h 2451662"/>
              <a:gd name="connsiteX814" fmla="*/ 2230402 w 2286002"/>
              <a:gd name="connsiteY814" fmla="*/ 896723 h 2451662"/>
              <a:gd name="connsiteX815" fmla="*/ 2235962 w 2286002"/>
              <a:gd name="connsiteY815" fmla="*/ 902837 h 2451662"/>
              <a:gd name="connsiteX816" fmla="*/ 2230402 w 2286002"/>
              <a:gd name="connsiteY816" fmla="*/ 902837 h 2451662"/>
              <a:gd name="connsiteX817" fmla="*/ 2230402 w 2286002"/>
              <a:gd name="connsiteY817" fmla="*/ 896723 h 2451662"/>
              <a:gd name="connsiteX818" fmla="*/ 62992 w 2286002"/>
              <a:gd name="connsiteY818" fmla="*/ 895052 h 2451662"/>
              <a:gd name="connsiteX819" fmla="*/ 57603 w 2286002"/>
              <a:gd name="connsiteY819" fmla="*/ 916605 h 2451662"/>
              <a:gd name="connsiteX820" fmla="*/ 63890 w 2286002"/>
              <a:gd name="connsiteY820" fmla="*/ 918401 h 2451662"/>
              <a:gd name="connsiteX821" fmla="*/ 67482 w 2286002"/>
              <a:gd name="connsiteY821" fmla="*/ 904931 h 2451662"/>
              <a:gd name="connsiteX822" fmla="*/ 62094 w 2286002"/>
              <a:gd name="connsiteY822" fmla="*/ 906727 h 2451662"/>
              <a:gd name="connsiteX823" fmla="*/ 65686 w 2286002"/>
              <a:gd name="connsiteY823" fmla="*/ 897747 h 2451662"/>
              <a:gd name="connsiteX824" fmla="*/ 62992 w 2286002"/>
              <a:gd name="connsiteY824" fmla="*/ 895052 h 2451662"/>
              <a:gd name="connsiteX825" fmla="*/ 2227940 w 2286002"/>
              <a:gd name="connsiteY825" fmla="*/ 890978 h 2451662"/>
              <a:gd name="connsiteX826" fmla="*/ 2229846 w 2286002"/>
              <a:gd name="connsiteY826" fmla="*/ 895611 h 2451662"/>
              <a:gd name="connsiteX827" fmla="*/ 2223175 w 2286002"/>
              <a:gd name="connsiteY827" fmla="*/ 895611 h 2451662"/>
              <a:gd name="connsiteX828" fmla="*/ 2227940 w 2286002"/>
              <a:gd name="connsiteY828" fmla="*/ 890978 h 2451662"/>
              <a:gd name="connsiteX829" fmla="*/ 69214 w 2286002"/>
              <a:gd name="connsiteY829" fmla="*/ 857805 h 2451662"/>
              <a:gd name="connsiteX830" fmla="*/ 69214 w 2286002"/>
              <a:gd name="connsiteY830" fmla="*/ 869480 h 2451662"/>
              <a:gd name="connsiteX831" fmla="*/ 72827 w 2286002"/>
              <a:gd name="connsiteY831" fmla="*/ 860499 h 2451662"/>
              <a:gd name="connsiteX832" fmla="*/ 69214 w 2286002"/>
              <a:gd name="connsiteY832" fmla="*/ 857805 h 2451662"/>
              <a:gd name="connsiteX833" fmla="*/ 2205052 w 2286002"/>
              <a:gd name="connsiteY833" fmla="*/ 855226 h 2451662"/>
              <a:gd name="connsiteX834" fmla="*/ 2207609 w 2286002"/>
              <a:gd name="connsiteY834" fmla="*/ 857728 h 2451662"/>
              <a:gd name="connsiteX835" fmla="*/ 2205830 w 2286002"/>
              <a:gd name="connsiteY835" fmla="*/ 860587 h 2451662"/>
              <a:gd name="connsiteX836" fmla="*/ 2203162 w 2286002"/>
              <a:gd name="connsiteY836" fmla="*/ 857728 h 2451662"/>
              <a:gd name="connsiteX837" fmla="*/ 2205052 w 2286002"/>
              <a:gd name="connsiteY837" fmla="*/ 855226 h 2451662"/>
              <a:gd name="connsiteX838" fmla="*/ 2215948 w 2286002"/>
              <a:gd name="connsiteY838" fmla="*/ 850381 h 2451662"/>
              <a:gd name="connsiteX839" fmla="*/ 2225214 w 2286002"/>
              <a:gd name="connsiteY839" fmla="*/ 868648 h 2451662"/>
              <a:gd name="connsiteX840" fmla="*/ 2228920 w 2286002"/>
              <a:gd name="connsiteY840" fmla="*/ 886002 h 2451662"/>
              <a:gd name="connsiteX841" fmla="*/ 2215948 w 2286002"/>
              <a:gd name="connsiteY841" fmla="*/ 850381 h 2451662"/>
              <a:gd name="connsiteX842" fmla="*/ 90350 w 2286002"/>
              <a:gd name="connsiteY842" fmla="*/ 842239 h 2451662"/>
              <a:gd name="connsiteX843" fmla="*/ 81233 w 2286002"/>
              <a:gd name="connsiteY843" fmla="*/ 855906 h 2451662"/>
              <a:gd name="connsiteX844" fmla="*/ 74851 w 2286002"/>
              <a:gd name="connsiteY844" fmla="*/ 860462 h 2451662"/>
              <a:gd name="connsiteX845" fmla="*/ 73939 w 2286002"/>
              <a:gd name="connsiteY845" fmla="*/ 868661 h 2451662"/>
              <a:gd name="connsiteX846" fmla="*/ 76674 w 2286002"/>
              <a:gd name="connsiteY846" fmla="*/ 872305 h 2451662"/>
              <a:gd name="connsiteX847" fmla="*/ 78497 w 2286002"/>
              <a:gd name="connsiteY847" fmla="*/ 869572 h 2451662"/>
              <a:gd name="connsiteX848" fmla="*/ 77586 w 2286002"/>
              <a:gd name="connsiteY848" fmla="*/ 875039 h 2451662"/>
              <a:gd name="connsiteX849" fmla="*/ 91262 w 2286002"/>
              <a:gd name="connsiteY849" fmla="*/ 874128 h 2451662"/>
              <a:gd name="connsiteX850" fmla="*/ 94909 w 2286002"/>
              <a:gd name="connsiteY850" fmla="*/ 868661 h 2451662"/>
              <a:gd name="connsiteX851" fmla="*/ 90350 w 2286002"/>
              <a:gd name="connsiteY851" fmla="*/ 856817 h 2451662"/>
              <a:gd name="connsiteX852" fmla="*/ 94909 w 2286002"/>
              <a:gd name="connsiteY852" fmla="*/ 844972 h 2451662"/>
              <a:gd name="connsiteX853" fmla="*/ 93085 w 2286002"/>
              <a:gd name="connsiteY853" fmla="*/ 842239 h 2451662"/>
              <a:gd name="connsiteX854" fmla="*/ 90350 w 2286002"/>
              <a:gd name="connsiteY854" fmla="*/ 842239 h 2451662"/>
              <a:gd name="connsiteX855" fmla="*/ 2174253 w 2286002"/>
              <a:gd name="connsiteY855" fmla="*/ 811108 h 2451662"/>
              <a:gd name="connsiteX856" fmla="*/ 2174253 w 2286002"/>
              <a:gd name="connsiteY856" fmla="*/ 812221 h 2451662"/>
              <a:gd name="connsiteX857" fmla="*/ 2173354 w 2286002"/>
              <a:gd name="connsiteY857" fmla="*/ 813120 h 2451662"/>
              <a:gd name="connsiteX858" fmla="*/ 2173141 w 2286002"/>
              <a:gd name="connsiteY858" fmla="*/ 813078 h 2451662"/>
              <a:gd name="connsiteX859" fmla="*/ 2173141 w 2286002"/>
              <a:gd name="connsiteY859" fmla="*/ 812221 h 2451662"/>
              <a:gd name="connsiteX860" fmla="*/ 2174253 w 2286002"/>
              <a:gd name="connsiteY860" fmla="*/ 811108 h 2451662"/>
              <a:gd name="connsiteX861" fmla="*/ 2178701 w 2286002"/>
              <a:gd name="connsiteY861" fmla="*/ 807551 h 2451662"/>
              <a:gd name="connsiteX862" fmla="*/ 2178701 w 2286002"/>
              <a:gd name="connsiteY862" fmla="*/ 809330 h 2451662"/>
              <a:gd name="connsiteX863" fmla="*/ 2174253 w 2286002"/>
              <a:gd name="connsiteY863" fmla="*/ 811108 h 2451662"/>
              <a:gd name="connsiteX864" fmla="*/ 2178701 w 2286002"/>
              <a:gd name="connsiteY864" fmla="*/ 807551 h 2451662"/>
              <a:gd name="connsiteX865" fmla="*/ 109974 w 2286002"/>
              <a:gd name="connsiteY865" fmla="*/ 791130 h 2451662"/>
              <a:gd name="connsiteX866" fmla="*/ 113612 w 2286002"/>
              <a:gd name="connsiteY866" fmla="*/ 792153 h 2451662"/>
              <a:gd name="connsiteX867" fmla="*/ 112703 w 2286002"/>
              <a:gd name="connsiteY867" fmla="*/ 806708 h 2451662"/>
              <a:gd name="connsiteX868" fmla="*/ 106335 w 2286002"/>
              <a:gd name="connsiteY868" fmla="*/ 810347 h 2451662"/>
              <a:gd name="connsiteX869" fmla="*/ 106335 w 2286002"/>
              <a:gd name="connsiteY869" fmla="*/ 792153 h 2451662"/>
              <a:gd name="connsiteX870" fmla="*/ 109974 w 2286002"/>
              <a:gd name="connsiteY870" fmla="*/ 791130 h 2451662"/>
              <a:gd name="connsiteX871" fmla="*/ 122861 w 2286002"/>
              <a:gd name="connsiteY871" fmla="*/ 768471 h 2451662"/>
              <a:gd name="connsiteX872" fmla="*/ 118313 w 2286002"/>
              <a:gd name="connsiteY872" fmla="*/ 787760 h 2451662"/>
              <a:gd name="connsiteX873" fmla="*/ 113764 w 2286002"/>
              <a:gd name="connsiteY873" fmla="*/ 783166 h 2451662"/>
              <a:gd name="connsiteX874" fmla="*/ 122861 w 2286002"/>
              <a:gd name="connsiteY874" fmla="*/ 768471 h 2451662"/>
              <a:gd name="connsiteX875" fmla="*/ 111840 w 2286002"/>
              <a:gd name="connsiteY875" fmla="*/ 752092 h 2451662"/>
              <a:gd name="connsiteX876" fmla="*/ 114522 w 2286002"/>
              <a:gd name="connsiteY876" fmla="*/ 752388 h 2451662"/>
              <a:gd name="connsiteX877" fmla="*/ 109241 w 2286002"/>
              <a:gd name="connsiteY877" fmla="*/ 765939 h 2451662"/>
              <a:gd name="connsiteX878" fmla="*/ 111840 w 2286002"/>
              <a:gd name="connsiteY878" fmla="*/ 752092 h 2451662"/>
              <a:gd name="connsiteX879" fmla="*/ 151770 w 2286002"/>
              <a:gd name="connsiteY879" fmla="*/ 736612 h 2451662"/>
              <a:gd name="connsiteX880" fmla="*/ 142875 w 2286002"/>
              <a:gd name="connsiteY880" fmla="*/ 749398 h 2451662"/>
              <a:gd name="connsiteX881" fmla="*/ 148212 w 2286002"/>
              <a:gd name="connsiteY881" fmla="*/ 749398 h 2451662"/>
              <a:gd name="connsiteX882" fmla="*/ 150880 w 2286002"/>
              <a:gd name="connsiteY882" fmla="*/ 742092 h 2451662"/>
              <a:gd name="connsiteX883" fmla="*/ 151770 w 2286002"/>
              <a:gd name="connsiteY883" fmla="*/ 736612 h 2451662"/>
              <a:gd name="connsiteX884" fmla="*/ 114718 w 2286002"/>
              <a:gd name="connsiteY884" fmla="*/ 726957 h 2451662"/>
              <a:gd name="connsiteX885" fmla="*/ 111056 w 2286002"/>
              <a:gd name="connsiteY885" fmla="*/ 741513 h 2451662"/>
              <a:gd name="connsiteX886" fmla="*/ 100068 w 2286002"/>
              <a:gd name="connsiteY886" fmla="*/ 736055 h 2451662"/>
              <a:gd name="connsiteX887" fmla="*/ 114718 w 2286002"/>
              <a:gd name="connsiteY887" fmla="*/ 726957 h 2451662"/>
              <a:gd name="connsiteX888" fmla="*/ 150921 w 2286002"/>
              <a:gd name="connsiteY888" fmla="*/ 713265 h 2451662"/>
              <a:gd name="connsiteX889" fmla="*/ 153642 w 2286002"/>
              <a:gd name="connsiteY889" fmla="*/ 717775 h 2451662"/>
              <a:gd name="connsiteX890" fmla="*/ 126431 w 2286002"/>
              <a:gd name="connsiteY890" fmla="*/ 761074 h 2451662"/>
              <a:gd name="connsiteX891" fmla="*/ 120082 w 2286002"/>
              <a:gd name="connsiteY891" fmla="*/ 761074 h 2451662"/>
              <a:gd name="connsiteX892" fmla="*/ 139130 w 2286002"/>
              <a:gd name="connsiteY892" fmla="*/ 723187 h 2451662"/>
              <a:gd name="connsiteX893" fmla="*/ 150921 w 2286002"/>
              <a:gd name="connsiteY893" fmla="*/ 713265 h 2451662"/>
              <a:gd name="connsiteX894" fmla="*/ 209189 w 2286002"/>
              <a:gd name="connsiteY894" fmla="*/ 693806 h 2451662"/>
              <a:gd name="connsiteX895" fmla="*/ 195688 w 2286002"/>
              <a:gd name="connsiteY895" fmla="*/ 714190 h 2451662"/>
              <a:gd name="connsiteX896" fmla="*/ 211890 w 2286002"/>
              <a:gd name="connsiteY896" fmla="*/ 705851 h 2451662"/>
              <a:gd name="connsiteX897" fmla="*/ 210090 w 2286002"/>
              <a:gd name="connsiteY897" fmla="*/ 693806 h 2451662"/>
              <a:gd name="connsiteX898" fmla="*/ 209189 w 2286002"/>
              <a:gd name="connsiteY898" fmla="*/ 693806 h 2451662"/>
              <a:gd name="connsiteX899" fmla="*/ 283526 w 2286002"/>
              <a:gd name="connsiteY899" fmla="*/ 629318 h 2451662"/>
              <a:gd name="connsiteX900" fmla="*/ 275743 w 2286002"/>
              <a:gd name="connsiteY900" fmla="*/ 637101 h 2451662"/>
              <a:gd name="connsiteX901" fmla="*/ 283526 w 2286002"/>
              <a:gd name="connsiteY901" fmla="*/ 629318 h 2451662"/>
              <a:gd name="connsiteX902" fmla="*/ 1942429 w 2286002"/>
              <a:gd name="connsiteY902" fmla="*/ 615977 h 2451662"/>
              <a:gd name="connsiteX903" fmla="*/ 1943541 w 2286002"/>
              <a:gd name="connsiteY903" fmla="*/ 615977 h 2451662"/>
              <a:gd name="connsiteX904" fmla="*/ 1943541 w 2286002"/>
              <a:gd name="connsiteY904" fmla="*/ 617056 h 2451662"/>
              <a:gd name="connsiteX905" fmla="*/ 1943496 w 2286002"/>
              <a:gd name="connsiteY905" fmla="*/ 616926 h 2451662"/>
              <a:gd name="connsiteX906" fmla="*/ 1943364 w 2286002"/>
              <a:gd name="connsiteY906" fmla="*/ 616912 h 2451662"/>
              <a:gd name="connsiteX907" fmla="*/ 205695 w 2286002"/>
              <a:gd name="connsiteY907" fmla="*/ 614865 h 2451662"/>
              <a:gd name="connsiteX908" fmla="*/ 185682 w 2286002"/>
              <a:gd name="connsiteY908" fmla="*/ 644798 h 2451662"/>
              <a:gd name="connsiteX909" fmla="*/ 205695 w 2286002"/>
              <a:gd name="connsiteY909" fmla="*/ 614865 h 2451662"/>
              <a:gd name="connsiteX910" fmla="*/ 1943541 w 2286002"/>
              <a:gd name="connsiteY910" fmla="*/ 609307 h 2451662"/>
              <a:gd name="connsiteX911" fmla="*/ 1947711 w 2286002"/>
              <a:gd name="connsiteY911" fmla="*/ 614071 h 2451662"/>
              <a:gd name="connsiteX912" fmla="*/ 1943541 w 2286002"/>
              <a:gd name="connsiteY912" fmla="*/ 615977 h 2451662"/>
              <a:gd name="connsiteX913" fmla="*/ 1942429 w 2286002"/>
              <a:gd name="connsiteY913" fmla="*/ 608751 h 2451662"/>
              <a:gd name="connsiteX914" fmla="*/ 1943541 w 2286002"/>
              <a:gd name="connsiteY914" fmla="*/ 608751 h 2451662"/>
              <a:gd name="connsiteX915" fmla="*/ 1943541 w 2286002"/>
              <a:gd name="connsiteY915" fmla="*/ 609307 h 2451662"/>
              <a:gd name="connsiteX916" fmla="*/ 1942429 w 2286002"/>
              <a:gd name="connsiteY916" fmla="*/ 609307 h 2451662"/>
              <a:gd name="connsiteX917" fmla="*/ 1942429 w 2286002"/>
              <a:gd name="connsiteY917" fmla="*/ 608751 h 2451662"/>
              <a:gd name="connsiteX918" fmla="*/ 1940576 w 2286002"/>
              <a:gd name="connsiteY918" fmla="*/ 604118 h 2451662"/>
              <a:gd name="connsiteX919" fmla="*/ 1942429 w 2286002"/>
              <a:gd name="connsiteY919" fmla="*/ 608751 h 2451662"/>
              <a:gd name="connsiteX920" fmla="*/ 1937796 w 2286002"/>
              <a:gd name="connsiteY920" fmla="*/ 606898 h 2451662"/>
              <a:gd name="connsiteX921" fmla="*/ 1940576 w 2286002"/>
              <a:gd name="connsiteY921" fmla="*/ 604118 h 2451662"/>
              <a:gd name="connsiteX922" fmla="*/ 229297 w 2286002"/>
              <a:gd name="connsiteY922" fmla="*/ 510351 h 2451662"/>
              <a:gd name="connsiteX923" fmla="*/ 232936 w 2286002"/>
              <a:gd name="connsiteY923" fmla="*/ 516837 h 2451662"/>
              <a:gd name="connsiteX924" fmla="*/ 223839 w 2286002"/>
              <a:gd name="connsiteY924" fmla="*/ 516837 h 2451662"/>
              <a:gd name="connsiteX925" fmla="*/ 229297 w 2286002"/>
              <a:gd name="connsiteY925" fmla="*/ 510351 h 2451662"/>
              <a:gd name="connsiteX926" fmla="*/ 343011 w 2286002"/>
              <a:gd name="connsiteY926" fmla="*/ 478104 h 2451662"/>
              <a:gd name="connsiteX927" fmla="*/ 332818 w 2286002"/>
              <a:gd name="connsiteY927" fmla="*/ 489896 h 2451662"/>
              <a:gd name="connsiteX928" fmla="*/ 329112 w 2286002"/>
              <a:gd name="connsiteY928" fmla="*/ 493524 h 2451662"/>
              <a:gd name="connsiteX929" fmla="*/ 330039 w 2286002"/>
              <a:gd name="connsiteY929" fmla="*/ 495338 h 2451662"/>
              <a:gd name="connsiteX930" fmla="*/ 343011 w 2286002"/>
              <a:gd name="connsiteY930" fmla="*/ 478104 h 2451662"/>
              <a:gd name="connsiteX931" fmla="*/ 433489 w 2286002"/>
              <a:gd name="connsiteY931" fmla="*/ 456978 h 2451662"/>
              <a:gd name="connsiteX932" fmla="*/ 432516 w 2286002"/>
              <a:gd name="connsiteY932" fmla="*/ 458646 h 2451662"/>
              <a:gd name="connsiteX933" fmla="*/ 436408 w 2286002"/>
              <a:gd name="connsiteY933" fmla="*/ 457813 h 2451662"/>
              <a:gd name="connsiteX934" fmla="*/ 433489 w 2286002"/>
              <a:gd name="connsiteY934" fmla="*/ 456978 h 2451662"/>
              <a:gd name="connsiteX935" fmla="*/ 410492 w 2286002"/>
              <a:gd name="connsiteY935" fmla="*/ 455689 h 2451662"/>
              <a:gd name="connsiteX936" fmla="*/ 409197 w 2286002"/>
              <a:gd name="connsiteY936" fmla="*/ 463092 h 2451662"/>
              <a:gd name="connsiteX937" fmla="*/ 410093 w 2286002"/>
              <a:gd name="connsiteY937" fmla="*/ 455884 h 2451662"/>
              <a:gd name="connsiteX938" fmla="*/ 420841 w 2286002"/>
              <a:gd name="connsiteY938" fmla="*/ 437864 h 2451662"/>
              <a:gd name="connsiteX939" fmla="*/ 419050 w 2286002"/>
              <a:gd name="connsiteY939" fmla="*/ 450478 h 2451662"/>
              <a:gd name="connsiteX940" fmla="*/ 414236 w 2286002"/>
              <a:gd name="connsiteY940" fmla="*/ 453857 h 2451662"/>
              <a:gd name="connsiteX941" fmla="*/ 410492 w 2286002"/>
              <a:gd name="connsiteY941" fmla="*/ 455689 h 2451662"/>
              <a:gd name="connsiteX942" fmla="*/ 411325 w 2286002"/>
              <a:gd name="connsiteY942" fmla="*/ 450928 h 2451662"/>
              <a:gd name="connsiteX943" fmla="*/ 415467 w 2286002"/>
              <a:gd name="connsiteY943" fmla="*/ 438765 h 2451662"/>
              <a:gd name="connsiteX944" fmla="*/ 420841 w 2286002"/>
              <a:gd name="connsiteY944" fmla="*/ 437864 h 2451662"/>
              <a:gd name="connsiteX945" fmla="*/ 294366 w 2286002"/>
              <a:gd name="connsiteY945" fmla="*/ 421346 h 2451662"/>
              <a:gd name="connsiteX946" fmla="*/ 283526 w 2286002"/>
              <a:gd name="connsiteY946" fmla="*/ 431353 h 2451662"/>
              <a:gd name="connsiteX947" fmla="*/ 295270 w 2286002"/>
              <a:gd name="connsiteY947" fmla="*/ 426805 h 2451662"/>
              <a:gd name="connsiteX948" fmla="*/ 294366 w 2286002"/>
              <a:gd name="connsiteY948" fmla="*/ 421346 h 2451662"/>
              <a:gd name="connsiteX949" fmla="*/ 469763 w 2286002"/>
              <a:gd name="connsiteY949" fmla="*/ 400832 h 2451662"/>
              <a:gd name="connsiteX950" fmla="*/ 424525 w 2286002"/>
              <a:gd name="connsiteY950" fmla="*/ 438080 h 2451662"/>
              <a:gd name="connsiteX951" fmla="*/ 436287 w 2286002"/>
              <a:gd name="connsiteY951" fmla="*/ 423544 h 2451662"/>
              <a:gd name="connsiteX952" fmla="*/ 423621 w 2286002"/>
              <a:gd name="connsiteY952" fmla="*/ 432629 h 2451662"/>
              <a:gd name="connsiteX953" fmla="*/ 469763 w 2286002"/>
              <a:gd name="connsiteY953" fmla="*/ 400832 h 2451662"/>
              <a:gd name="connsiteX954" fmla="*/ 1686641 w 2286002"/>
              <a:gd name="connsiteY954" fmla="*/ 392885 h 2451662"/>
              <a:gd name="connsiteX955" fmla="*/ 1698666 w 2286002"/>
              <a:gd name="connsiteY955" fmla="*/ 400833 h 2451662"/>
              <a:gd name="connsiteX956" fmla="*/ 1683364 w 2286002"/>
              <a:gd name="connsiteY956" fmla="*/ 394347 h 2451662"/>
              <a:gd name="connsiteX957" fmla="*/ 1686641 w 2286002"/>
              <a:gd name="connsiteY957" fmla="*/ 392885 h 2451662"/>
              <a:gd name="connsiteX958" fmla="*/ 338965 w 2286002"/>
              <a:gd name="connsiteY958" fmla="*/ 390826 h 2451662"/>
              <a:gd name="connsiteX959" fmla="*/ 332695 w 2286002"/>
              <a:gd name="connsiteY959" fmla="*/ 414176 h 2451662"/>
              <a:gd name="connsiteX960" fmla="*/ 338965 w 2286002"/>
              <a:gd name="connsiteY960" fmla="*/ 390826 h 2451662"/>
              <a:gd name="connsiteX961" fmla="*/ 414430 w 2286002"/>
              <a:gd name="connsiteY961" fmla="*/ 386067 h 2451662"/>
              <a:gd name="connsiteX962" fmla="*/ 407499 w 2286002"/>
              <a:gd name="connsiteY962" fmla="*/ 395341 h 2451662"/>
              <a:gd name="connsiteX963" fmla="*/ 418062 w 2286002"/>
              <a:gd name="connsiteY963" fmla="*/ 386307 h 2451662"/>
              <a:gd name="connsiteX964" fmla="*/ 414430 w 2286002"/>
              <a:gd name="connsiteY964" fmla="*/ 386067 h 2451662"/>
              <a:gd name="connsiteX965" fmla="*/ 507693 w 2286002"/>
              <a:gd name="connsiteY965" fmla="*/ 360831 h 2451662"/>
              <a:gd name="connsiteX966" fmla="*/ 512014 w 2286002"/>
              <a:gd name="connsiteY966" fmla="*/ 361850 h 2451662"/>
              <a:gd name="connsiteX967" fmla="*/ 470168 w 2286002"/>
              <a:gd name="connsiteY967" fmla="*/ 400807 h 2451662"/>
              <a:gd name="connsiteX968" fmla="*/ 472897 w 2286002"/>
              <a:gd name="connsiteY968" fmla="*/ 396277 h 2451662"/>
              <a:gd name="connsiteX969" fmla="*/ 455612 w 2286002"/>
              <a:gd name="connsiteY969" fmla="*/ 408054 h 2451662"/>
              <a:gd name="connsiteX970" fmla="*/ 460161 w 2286002"/>
              <a:gd name="connsiteY970" fmla="*/ 398089 h 2451662"/>
              <a:gd name="connsiteX971" fmla="*/ 502007 w 2286002"/>
              <a:gd name="connsiteY971" fmla="*/ 361850 h 2451662"/>
              <a:gd name="connsiteX972" fmla="*/ 507693 w 2286002"/>
              <a:gd name="connsiteY972" fmla="*/ 360831 h 2451662"/>
              <a:gd name="connsiteX973" fmla="*/ 1365371 w 2286002"/>
              <a:gd name="connsiteY973" fmla="*/ 355243 h 2451662"/>
              <a:gd name="connsiteX974" fmla="*/ 1373522 w 2286002"/>
              <a:gd name="connsiteY974" fmla="*/ 357930 h 2451662"/>
              <a:gd name="connsiteX975" fmla="*/ 1379861 w 2286002"/>
              <a:gd name="connsiteY975" fmla="*/ 358825 h 2451662"/>
              <a:gd name="connsiteX976" fmla="*/ 1408841 w 2286002"/>
              <a:gd name="connsiteY976" fmla="*/ 366887 h 2451662"/>
              <a:gd name="connsiteX977" fmla="*/ 1421520 w 2286002"/>
              <a:gd name="connsiteY977" fmla="*/ 365095 h 2451662"/>
              <a:gd name="connsiteX978" fmla="*/ 1388012 w 2286002"/>
              <a:gd name="connsiteY978" fmla="*/ 357034 h 2451662"/>
              <a:gd name="connsiteX979" fmla="*/ 1365371 w 2286002"/>
              <a:gd name="connsiteY979" fmla="*/ 355243 h 2451662"/>
              <a:gd name="connsiteX980" fmla="*/ 986225 w 2286002"/>
              <a:gd name="connsiteY980" fmla="*/ 353576 h 2451662"/>
              <a:gd name="connsiteX981" fmla="*/ 986225 w 2286002"/>
              <a:gd name="connsiteY981" fmla="*/ 355244 h 2451662"/>
              <a:gd name="connsiteX982" fmla="*/ 990116 w 2286002"/>
              <a:gd name="connsiteY982" fmla="*/ 354410 h 2451662"/>
              <a:gd name="connsiteX983" fmla="*/ 986225 w 2286002"/>
              <a:gd name="connsiteY983" fmla="*/ 353576 h 2451662"/>
              <a:gd name="connsiteX984" fmla="*/ 563716 w 2286002"/>
              <a:gd name="connsiteY984" fmla="*/ 352466 h 2451662"/>
              <a:gd name="connsiteX985" fmla="*/ 544612 w 2286002"/>
              <a:gd name="connsiteY985" fmla="*/ 369700 h 2451662"/>
              <a:gd name="connsiteX986" fmla="*/ 563716 w 2286002"/>
              <a:gd name="connsiteY986" fmla="*/ 352466 h 2451662"/>
              <a:gd name="connsiteX987" fmla="*/ 1314293 w 2286002"/>
              <a:gd name="connsiteY987" fmla="*/ 346348 h 2451662"/>
              <a:gd name="connsiteX988" fmla="*/ 1299771 w 2286002"/>
              <a:gd name="connsiteY988" fmla="*/ 347261 h 2451662"/>
              <a:gd name="connsiteX989" fmla="*/ 1308847 w 2286002"/>
              <a:gd name="connsiteY989" fmla="*/ 355481 h 2451662"/>
              <a:gd name="connsiteX990" fmla="*/ 1319739 w 2286002"/>
              <a:gd name="connsiteY990" fmla="*/ 350915 h 2451662"/>
              <a:gd name="connsiteX991" fmla="*/ 1326092 w 2286002"/>
              <a:gd name="connsiteY991" fmla="*/ 352741 h 2451662"/>
              <a:gd name="connsiteX992" fmla="*/ 1343338 w 2286002"/>
              <a:gd name="connsiteY992" fmla="*/ 351828 h 2451662"/>
              <a:gd name="connsiteX993" fmla="*/ 1344245 w 2286002"/>
              <a:gd name="connsiteY993" fmla="*/ 350915 h 2451662"/>
              <a:gd name="connsiteX994" fmla="*/ 1319739 w 2286002"/>
              <a:gd name="connsiteY994" fmla="*/ 346348 h 2451662"/>
              <a:gd name="connsiteX995" fmla="*/ 1319739 w 2286002"/>
              <a:gd name="connsiteY995" fmla="*/ 350001 h 2451662"/>
              <a:gd name="connsiteX996" fmla="*/ 1314293 w 2286002"/>
              <a:gd name="connsiteY996" fmla="*/ 346348 h 2451662"/>
              <a:gd name="connsiteX997" fmla="*/ 531710 w 2286002"/>
              <a:gd name="connsiteY997" fmla="*/ 343566 h 2451662"/>
              <a:gd name="connsiteX998" fmla="*/ 523490 w 2286002"/>
              <a:gd name="connsiteY998" fmla="*/ 354240 h 2451662"/>
              <a:gd name="connsiteX999" fmla="*/ 516184 w 2286002"/>
              <a:gd name="connsiteY999" fmla="*/ 354240 h 2451662"/>
              <a:gd name="connsiteX1000" fmla="*/ 524403 w 2286002"/>
              <a:gd name="connsiteY1000" fmla="*/ 346235 h 2451662"/>
              <a:gd name="connsiteX1001" fmla="*/ 523490 w 2286002"/>
              <a:gd name="connsiteY1001" fmla="*/ 345345 h 2451662"/>
              <a:gd name="connsiteX1002" fmla="*/ 529884 w 2286002"/>
              <a:gd name="connsiteY1002" fmla="*/ 346235 h 2451662"/>
              <a:gd name="connsiteX1003" fmla="*/ 531710 w 2286002"/>
              <a:gd name="connsiteY1003" fmla="*/ 343566 h 2451662"/>
              <a:gd name="connsiteX1004" fmla="*/ 1279757 w 2286002"/>
              <a:gd name="connsiteY1004" fmla="*/ 340651 h 2451662"/>
              <a:gd name="connsiteX1005" fmla="*/ 1289764 w 2286002"/>
              <a:gd name="connsiteY1005" fmla="*/ 343569 h 2451662"/>
              <a:gd name="connsiteX1006" fmla="*/ 1291583 w 2286002"/>
              <a:gd name="connsiteY1006" fmla="*/ 343569 h 2451662"/>
              <a:gd name="connsiteX1007" fmla="*/ 1299771 w 2286002"/>
              <a:gd name="connsiteY1007" fmla="*/ 343569 h 2451662"/>
              <a:gd name="connsiteX1008" fmla="*/ 1290105 w 2286002"/>
              <a:gd name="connsiteY1008" fmla="*/ 340651 h 2451662"/>
              <a:gd name="connsiteX1009" fmla="*/ 1279757 w 2286002"/>
              <a:gd name="connsiteY1009" fmla="*/ 340651 h 2451662"/>
              <a:gd name="connsiteX1010" fmla="*/ 410279 w 2286002"/>
              <a:gd name="connsiteY1010" fmla="*/ 311878 h 2451662"/>
              <a:gd name="connsiteX1011" fmla="*/ 376637 w 2286002"/>
              <a:gd name="connsiteY1011" fmla="*/ 348166 h 2451662"/>
              <a:gd name="connsiteX1012" fmla="*/ 362998 w 2286002"/>
              <a:gd name="connsiteY1012" fmla="*/ 359052 h 2451662"/>
              <a:gd name="connsiteX1013" fmla="*/ 371181 w 2286002"/>
              <a:gd name="connsiteY1013" fmla="*/ 359052 h 2451662"/>
              <a:gd name="connsiteX1014" fmla="*/ 356634 w 2286002"/>
              <a:gd name="connsiteY1014" fmla="*/ 369938 h 2451662"/>
              <a:gd name="connsiteX1015" fmla="*/ 343904 w 2286002"/>
              <a:gd name="connsiteY1015" fmla="*/ 383546 h 2451662"/>
              <a:gd name="connsiteX1016" fmla="*/ 316627 w 2286002"/>
              <a:gd name="connsiteY1016" fmla="*/ 414390 h 2451662"/>
              <a:gd name="connsiteX1017" fmla="*/ 262982 w 2286002"/>
              <a:gd name="connsiteY1017" fmla="*/ 470635 h 2451662"/>
              <a:gd name="connsiteX1018" fmla="*/ 239342 w 2286002"/>
              <a:gd name="connsiteY1018" fmla="*/ 506922 h 2451662"/>
              <a:gd name="connsiteX1019" fmla="*/ 232977 w 2286002"/>
              <a:gd name="connsiteY1019" fmla="*/ 502386 h 2451662"/>
              <a:gd name="connsiteX1020" fmla="*/ 260254 w 2286002"/>
              <a:gd name="connsiteY1020" fmla="*/ 458842 h 2451662"/>
              <a:gd name="connsiteX1021" fmla="*/ 249344 w 2286002"/>
              <a:gd name="connsiteY1021" fmla="*/ 467006 h 2451662"/>
              <a:gd name="connsiteX1022" fmla="*/ 244797 w 2286002"/>
              <a:gd name="connsiteY1022" fmla="*/ 463378 h 2451662"/>
              <a:gd name="connsiteX1023" fmla="*/ 241160 w 2286002"/>
              <a:gd name="connsiteY1023" fmla="*/ 478800 h 2451662"/>
              <a:gd name="connsiteX1024" fmla="*/ 228431 w 2286002"/>
              <a:gd name="connsiteY1024" fmla="*/ 491500 h 2451662"/>
              <a:gd name="connsiteX1025" fmla="*/ 230250 w 2286002"/>
              <a:gd name="connsiteY1025" fmla="*/ 496036 h 2451662"/>
              <a:gd name="connsiteX1026" fmla="*/ 216611 w 2286002"/>
              <a:gd name="connsiteY1026" fmla="*/ 511458 h 2451662"/>
              <a:gd name="connsiteX1027" fmla="*/ 224794 w 2286002"/>
              <a:gd name="connsiteY1027" fmla="*/ 484243 h 2451662"/>
              <a:gd name="connsiteX1028" fmla="*/ 234796 w 2286002"/>
              <a:gd name="connsiteY1028" fmla="*/ 473357 h 2451662"/>
              <a:gd name="connsiteX1029" fmla="*/ 232977 w 2286002"/>
              <a:gd name="connsiteY1029" fmla="*/ 468821 h 2451662"/>
              <a:gd name="connsiteX1030" fmla="*/ 246616 w 2286002"/>
              <a:gd name="connsiteY1030" fmla="*/ 453399 h 2451662"/>
              <a:gd name="connsiteX1031" fmla="*/ 248434 w 2286002"/>
              <a:gd name="connsiteY1031" fmla="*/ 457935 h 2451662"/>
              <a:gd name="connsiteX1032" fmla="*/ 274802 w 2286002"/>
              <a:gd name="connsiteY1032" fmla="*/ 419833 h 2451662"/>
              <a:gd name="connsiteX1033" fmla="*/ 292987 w 2286002"/>
              <a:gd name="connsiteY1033" fmla="*/ 404411 h 2451662"/>
              <a:gd name="connsiteX1034" fmla="*/ 299352 w 2286002"/>
              <a:gd name="connsiteY1034" fmla="*/ 406225 h 2451662"/>
              <a:gd name="connsiteX1035" fmla="*/ 301170 w 2286002"/>
              <a:gd name="connsiteY1035" fmla="*/ 395339 h 2451662"/>
              <a:gd name="connsiteX1036" fmla="*/ 292078 w 2286002"/>
              <a:gd name="connsiteY1036" fmla="*/ 398968 h 2451662"/>
              <a:gd name="connsiteX1037" fmla="*/ 307535 w 2286002"/>
              <a:gd name="connsiteY1037" fmla="*/ 385360 h 2451662"/>
              <a:gd name="connsiteX1038" fmla="*/ 304807 w 2286002"/>
              <a:gd name="connsiteY1038" fmla="*/ 395339 h 2451662"/>
              <a:gd name="connsiteX1039" fmla="*/ 317536 w 2286002"/>
              <a:gd name="connsiteY1039" fmla="*/ 383546 h 2451662"/>
              <a:gd name="connsiteX1040" fmla="*/ 329356 w 2286002"/>
              <a:gd name="connsiteY1040" fmla="*/ 386267 h 2451662"/>
              <a:gd name="connsiteX1041" fmla="*/ 349360 w 2286002"/>
              <a:gd name="connsiteY1041" fmla="*/ 369938 h 2451662"/>
              <a:gd name="connsiteX1042" fmla="*/ 352087 w 2286002"/>
              <a:gd name="connsiteY1042" fmla="*/ 348166 h 2451662"/>
              <a:gd name="connsiteX1043" fmla="*/ 363907 w 2286002"/>
              <a:gd name="connsiteY1043" fmla="*/ 339094 h 2451662"/>
              <a:gd name="connsiteX1044" fmla="*/ 362089 w 2286002"/>
              <a:gd name="connsiteY1044" fmla="*/ 349980 h 2451662"/>
              <a:gd name="connsiteX1045" fmla="*/ 393912 w 2286002"/>
              <a:gd name="connsiteY1045" fmla="*/ 320043 h 2451662"/>
              <a:gd name="connsiteX1046" fmla="*/ 410279 w 2286002"/>
              <a:gd name="connsiteY1046" fmla="*/ 311878 h 2451662"/>
              <a:gd name="connsiteX1047" fmla="*/ 642797 w 2286002"/>
              <a:gd name="connsiteY1047" fmla="*/ 266098 h 2451662"/>
              <a:gd name="connsiteX1048" fmla="*/ 648218 w 2286002"/>
              <a:gd name="connsiteY1048" fmla="*/ 266098 h 2451662"/>
              <a:gd name="connsiteX1049" fmla="*/ 633763 w 2286002"/>
              <a:gd name="connsiteY1049" fmla="*/ 277057 h 2451662"/>
              <a:gd name="connsiteX1050" fmla="*/ 642797 w 2286002"/>
              <a:gd name="connsiteY1050" fmla="*/ 266098 h 2451662"/>
              <a:gd name="connsiteX1051" fmla="*/ 632652 w 2286002"/>
              <a:gd name="connsiteY1051" fmla="*/ 236272 h 2451662"/>
              <a:gd name="connsiteX1052" fmla="*/ 612720 w 2286002"/>
              <a:gd name="connsiteY1052" fmla="*/ 240762 h 2451662"/>
              <a:gd name="connsiteX1053" fmla="*/ 632652 w 2286002"/>
              <a:gd name="connsiteY1053" fmla="*/ 236272 h 2451662"/>
              <a:gd name="connsiteX1054" fmla="*/ 716789 w 2286002"/>
              <a:gd name="connsiteY1054" fmla="*/ 235132 h 2451662"/>
              <a:gd name="connsiteX1055" fmla="*/ 721045 w 2286002"/>
              <a:gd name="connsiteY1055" fmla="*/ 235271 h 2451662"/>
              <a:gd name="connsiteX1056" fmla="*/ 698808 w 2286002"/>
              <a:gd name="connsiteY1056" fmla="*/ 242387 h 2451662"/>
              <a:gd name="connsiteX1057" fmla="*/ 716789 w 2286002"/>
              <a:gd name="connsiteY1057" fmla="*/ 235132 h 2451662"/>
              <a:gd name="connsiteX1058" fmla="*/ 472662 w 2286002"/>
              <a:gd name="connsiteY1058" fmla="*/ 226264 h 2451662"/>
              <a:gd name="connsiteX1059" fmla="*/ 478102 w 2286002"/>
              <a:gd name="connsiteY1059" fmla="*/ 228082 h 2451662"/>
              <a:gd name="connsiteX1060" fmla="*/ 475382 w 2286002"/>
              <a:gd name="connsiteY1060" fmla="*/ 235354 h 2451662"/>
              <a:gd name="connsiteX1061" fmla="*/ 453621 w 2286002"/>
              <a:gd name="connsiteY1061" fmla="*/ 244444 h 2451662"/>
              <a:gd name="connsiteX1062" fmla="*/ 443647 w 2286002"/>
              <a:gd name="connsiteY1062" fmla="*/ 260807 h 2451662"/>
              <a:gd name="connsiteX1063" fmla="*/ 424607 w 2286002"/>
              <a:gd name="connsiteY1063" fmla="*/ 274442 h 2451662"/>
              <a:gd name="connsiteX1064" fmla="*/ 401939 w 2286002"/>
              <a:gd name="connsiteY1064" fmla="*/ 293532 h 2451662"/>
              <a:gd name="connsiteX1065" fmla="*/ 414633 w 2286002"/>
              <a:gd name="connsiteY1065" fmla="*/ 271715 h 2451662"/>
              <a:gd name="connsiteX1066" fmla="*/ 438208 w 2286002"/>
              <a:gd name="connsiteY1066" fmla="*/ 258989 h 2451662"/>
              <a:gd name="connsiteX1067" fmla="*/ 442741 w 2286002"/>
              <a:gd name="connsiteY1067" fmla="*/ 254443 h 2451662"/>
              <a:gd name="connsiteX1068" fmla="*/ 442741 w 2286002"/>
              <a:gd name="connsiteY1068" fmla="*/ 245354 h 2451662"/>
              <a:gd name="connsiteX1069" fmla="*/ 469035 w 2286002"/>
              <a:gd name="connsiteY1069" fmla="*/ 236263 h 2451662"/>
              <a:gd name="connsiteX1070" fmla="*/ 472662 w 2286002"/>
              <a:gd name="connsiteY1070" fmla="*/ 226264 h 2451662"/>
              <a:gd name="connsiteX1071" fmla="*/ 753291 w 2286002"/>
              <a:gd name="connsiteY1071" fmla="*/ 218005 h 2451662"/>
              <a:gd name="connsiteX1072" fmla="*/ 757180 w 2286002"/>
              <a:gd name="connsiteY1072" fmla="*/ 219161 h 2451662"/>
              <a:gd name="connsiteX1073" fmla="*/ 738034 w 2286002"/>
              <a:gd name="connsiteY1073" fmla="*/ 227381 h 2451662"/>
              <a:gd name="connsiteX1074" fmla="*/ 753291 w 2286002"/>
              <a:gd name="connsiteY1074" fmla="*/ 218005 h 2451662"/>
              <a:gd name="connsiteX1075" fmla="*/ 811662 w 2286002"/>
              <a:gd name="connsiteY1075" fmla="*/ 216061 h 2451662"/>
              <a:gd name="connsiteX1076" fmla="*/ 793316 w 2286002"/>
              <a:gd name="connsiteY1076" fmla="*/ 219699 h 2451662"/>
              <a:gd name="connsiteX1077" fmla="*/ 811662 w 2286002"/>
              <a:gd name="connsiteY1077" fmla="*/ 216061 h 2451662"/>
              <a:gd name="connsiteX1078" fmla="*/ 1644183 w 2286002"/>
              <a:gd name="connsiteY1078" fmla="*/ 212366 h 2451662"/>
              <a:gd name="connsiteX1079" fmla="*/ 1677249 w 2286002"/>
              <a:gd name="connsiteY1079" fmla="*/ 230712 h 2451662"/>
              <a:gd name="connsiteX1080" fmla="*/ 1644183 w 2286002"/>
              <a:gd name="connsiteY1080" fmla="*/ 212366 h 2451662"/>
              <a:gd name="connsiteX1081" fmla="*/ 775223 w 2286002"/>
              <a:gd name="connsiteY1081" fmla="*/ 208503 h 2451662"/>
              <a:gd name="connsiteX1082" fmla="*/ 773404 w 2286002"/>
              <a:gd name="connsiteY1082" fmla="*/ 210704 h 2451662"/>
              <a:gd name="connsiteX1083" fmla="*/ 761577 w 2286002"/>
              <a:gd name="connsiteY1083" fmla="*/ 216263 h 2451662"/>
              <a:gd name="connsiteX1084" fmla="*/ 768855 w 2286002"/>
              <a:gd name="connsiteY1084" fmla="*/ 209777 h 2451662"/>
              <a:gd name="connsiteX1085" fmla="*/ 775223 w 2286002"/>
              <a:gd name="connsiteY1085" fmla="*/ 208503 h 2451662"/>
              <a:gd name="connsiteX1086" fmla="*/ 856141 w 2286002"/>
              <a:gd name="connsiteY1086" fmla="*/ 199141 h 2451662"/>
              <a:gd name="connsiteX1087" fmla="*/ 858916 w 2286002"/>
              <a:gd name="connsiteY1087" fmla="*/ 201586 h 2451662"/>
              <a:gd name="connsiteX1088" fmla="*/ 846097 w 2286002"/>
              <a:gd name="connsiteY1088" fmla="*/ 205144 h 2451662"/>
              <a:gd name="connsiteX1089" fmla="*/ 856141 w 2286002"/>
              <a:gd name="connsiteY1089" fmla="*/ 199141 h 2451662"/>
              <a:gd name="connsiteX1090" fmla="*/ 554821 w 2286002"/>
              <a:gd name="connsiteY1090" fmla="*/ 178989 h 2451662"/>
              <a:gd name="connsiteX1091" fmla="*/ 537451 w 2286002"/>
              <a:gd name="connsiteY1091" fmla="*/ 196458 h 2451662"/>
              <a:gd name="connsiteX1092" fmla="*/ 528309 w 2286002"/>
              <a:gd name="connsiteY1092" fmla="*/ 198297 h 2451662"/>
              <a:gd name="connsiteX1093" fmla="*/ 528309 w 2286002"/>
              <a:gd name="connsiteY1093" fmla="*/ 191861 h 2451662"/>
              <a:gd name="connsiteX1094" fmla="*/ 513682 w 2286002"/>
              <a:gd name="connsiteY1094" fmla="*/ 195539 h 2451662"/>
              <a:gd name="connsiteX1095" fmla="*/ 554821 w 2286002"/>
              <a:gd name="connsiteY1095" fmla="*/ 178989 h 2451662"/>
              <a:gd name="connsiteX1096" fmla="*/ 575723 w 2286002"/>
              <a:gd name="connsiteY1096" fmla="*/ 165219 h 2451662"/>
              <a:gd name="connsiteX1097" fmla="*/ 578170 w 2286002"/>
              <a:gd name="connsiteY1097" fmla="*/ 167019 h 2451662"/>
              <a:gd name="connsiteX1098" fmla="*/ 559268 w 2286002"/>
              <a:gd name="connsiteY1098" fmla="*/ 174275 h 2451662"/>
              <a:gd name="connsiteX1099" fmla="*/ 575723 w 2286002"/>
              <a:gd name="connsiteY1099" fmla="*/ 165219 h 2451662"/>
              <a:gd name="connsiteX1100" fmla="*/ 1587077 w 2286002"/>
              <a:gd name="connsiteY1100" fmla="*/ 165117 h 2451662"/>
              <a:gd name="connsiteX1101" fmla="*/ 1595082 w 2286002"/>
              <a:gd name="connsiteY1101" fmla="*/ 177904 h 2451662"/>
              <a:gd name="connsiteX1102" fmla="*/ 1587077 w 2286002"/>
              <a:gd name="connsiteY1102" fmla="*/ 165117 h 2451662"/>
              <a:gd name="connsiteX1103" fmla="*/ 819011 w 2286002"/>
              <a:gd name="connsiteY1103" fmla="*/ 146314 h 2451662"/>
              <a:gd name="connsiteX1104" fmla="*/ 822780 w 2286002"/>
              <a:gd name="connsiteY1104" fmla="*/ 146342 h 2451662"/>
              <a:gd name="connsiteX1105" fmla="*/ 804435 w 2286002"/>
              <a:gd name="connsiteY1105" fmla="*/ 152629 h 2451662"/>
              <a:gd name="connsiteX1106" fmla="*/ 819011 w 2286002"/>
              <a:gd name="connsiteY1106" fmla="*/ 146314 h 2451662"/>
              <a:gd name="connsiteX1107" fmla="*/ 905389 w 2286002"/>
              <a:gd name="connsiteY1107" fmla="*/ 144545 h 2451662"/>
              <a:gd name="connsiteX1108" fmla="*/ 909025 w 2286002"/>
              <a:gd name="connsiteY1108" fmla="*/ 157263 h 2451662"/>
              <a:gd name="connsiteX1109" fmla="*/ 856302 w 2286002"/>
              <a:gd name="connsiteY1109" fmla="*/ 160897 h 2451662"/>
              <a:gd name="connsiteX1110" fmla="*/ 841757 w 2286002"/>
              <a:gd name="connsiteY1110" fmla="*/ 168165 h 2451662"/>
              <a:gd name="connsiteX1111" fmla="*/ 685405 w 2286002"/>
              <a:gd name="connsiteY1111" fmla="*/ 192692 h 2451662"/>
              <a:gd name="connsiteX1112" fmla="*/ 544506 w 2286002"/>
              <a:gd name="connsiteY1112" fmla="*/ 262641 h 2451662"/>
              <a:gd name="connsiteX1113" fmla="*/ 540870 w 2286002"/>
              <a:gd name="connsiteY1113" fmla="*/ 278084 h 2451662"/>
              <a:gd name="connsiteX1114" fmla="*/ 488146 w 2286002"/>
              <a:gd name="connsiteY1114" fmla="*/ 318055 h 2451662"/>
              <a:gd name="connsiteX1115" fmla="*/ 438150 w 2286002"/>
              <a:gd name="connsiteY1115" fmla="*/ 341674 h 2451662"/>
              <a:gd name="connsiteX1116" fmla="*/ 399971 w 2286002"/>
              <a:gd name="connsiteY1116" fmla="*/ 382554 h 2451662"/>
              <a:gd name="connsiteX1117" fmla="*/ 360883 w 2286002"/>
              <a:gd name="connsiteY1117" fmla="*/ 428883 h 2451662"/>
              <a:gd name="connsiteX1118" fmla="*/ 359974 w 2286002"/>
              <a:gd name="connsiteY1118" fmla="*/ 431609 h 2451662"/>
              <a:gd name="connsiteX1119" fmla="*/ 386336 w 2286002"/>
              <a:gd name="connsiteY1119" fmla="*/ 408898 h 2451662"/>
              <a:gd name="connsiteX1120" fmla="*/ 378155 w 2286002"/>
              <a:gd name="connsiteY1120" fmla="*/ 412532 h 2451662"/>
              <a:gd name="connsiteX1121" fmla="*/ 402698 w 2286002"/>
              <a:gd name="connsiteY1121" fmla="*/ 390730 h 2451662"/>
              <a:gd name="connsiteX1122" fmla="*/ 419970 w 2286002"/>
              <a:gd name="connsiteY1122" fmla="*/ 368019 h 2451662"/>
              <a:gd name="connsiteX1123" fmla="*/ 439059 w 2286002"/>
              <a:gd name="connsiteY1123" fmla="*/ 365293 h 2451662"/>
              <a:gd name="connsiteX1124" fmla="*/ 414515 w 2286002"/>
              <a:gd name="connsiteY1124" fmla="*/ 398905 h 2451662"/>
              <a:gd name="connsiteX1125" fmla="*/ 429969 w 2286002"/>
              <a:gd name="connsiteY1125" fmla="*/ 383462 h 2451662"/>
              <a:gd name="connsiteX1126" fmla="*/ 406334 w 2286002"/>
              <a:gd name="connsiteY1126" fmla="*/ 408898 h 2451662"/>
              <a:gd name="connsiteX1127" fmla="*/ 377245 w 2286002"/>
              <a:gd name="connsiteY1127" fmla="*/ 434334 h 2451662"/>
              <a:gd name="connsiteX1128" fmla="*/ 381790 w 2286002"/>
              <a:gd name="connsiteY1128" fmla="*/ 436151 h 2451662"/>
              <a:gd name="connsiteX1129" fmla="*/ 358156 w 2286002"/>
              <a:gd name="connsiteY1129" fmla="*/ 457953 h 2451662"/>
              <a:gd name="connsiteX1130" fmla="*/ 351793 w 2286002"/>
              <a:gd name="connsiteY1130" fmla="*/ 466129 h 2451662"/>
              <a:gd name="connsiteX1131" fmla="*/ 356338 w 2286002"/>
              <a:gd name="connsiteY1131" fmla="*/ 464312 h 2451662"/>
              <a:gd name="connsiteX1132" fmla="*/ 350884 w 2286002"/>
              <a:gd name="connsiteY1132" fmla="*/ 475213 h 2451662"/>
              <a:gd name="connsiteX1133" fmla="*/ 355429 w 2286002"/>
              <a:gd name="connsiteY1133" fmla="*/ 473397 h 2451662"/>
              <a:gd name="connsiteX1134" fmla="*/ 349975 w 2286002"/>
              <a:gd name="connsiteY1134" fmla="*/ 479755 h 2451662"/>
              <a:gd name="connsiteX1135" fmla="*/ 349975 w 2286002"/>
              <a:gd name="connsiteY1135" fmla="*/ 485206 h 2451662"/>
              <a:gd name="connsiteX1136" fmla="*/ 389063 w 2286002"/>
              <a:gd name="connsiteY1136" fmla="*/ 470671 h 2451662"/>
              <a:gd name="connsiteX1137" fmla="*/ 393608 w 2286002"/>
              <a:gd name="connsiteY1137" fmla="*/ 462495 h 2451662"/>
              <a:gd name="connsiteX1138" fmla="*/ 397244 w 2286002"/>
              <a:gd name="connsiteY1138" fmla="*/ 465221 h 2451662"/>
              <a:gd name="connsiteX1139" fmla="*/ 392699 w 2286002"/>
              <a:gd name="connsiteY1139" fmla="*/ 469763 h 2451662"/>
              <a:gd name="connsiteX1140" fmla="*/ 398153 w 2286002"/>
              <a:gd name="connsiteY1140" fmla="*/ 468855 h 2451662"/>
              <a:gd name="connsiteX1141" fmla="*/ 400880 w 2286002"/>
              <a:gd name="connsiteY1141" fmla="*/ 466129 h 2451662"/>
              <a:gd name="connsiteX1142" fmla="*/ 404516 w 2286002"/>
              <a:gd name="connsiteY1142" fmla="*/ 461587 h 2451662"/>
              <a:gd name="connsiteX1143" fmla="*/ 403009 w 2286002"/>
              <a:gd name="connsiteY1143" fmla="*/ 466860 h 2451662"/>
              <a:gd name="connsiteX1144" fmla="*/ 402698 w 2286002"/>
              <a:gd name="connsiteY1144" fmla="*/ 467037 h 2451662"/>
              <a:gd name="connsiteX1145" fmla="*/ 402698 w 2286002"/>
              <a:gd name="connsiteY1145" fmla="*/ 467946 h 2451662"/>
              <a:gd name="connsiteX1146" fmla="*/ 403009 w 2286002"/>
              <a:gd name="connsiteY1146" fmla="*/ 466860 h 2451662"/>
              <a:gd name="connsiteX1147" fmla="*/ 415425 w 2286002"/>
              <a:gd name="connsiteY1147" fmla="*/ 459770 h 2451662"/>
              <a:gd name="connsiteX1148" fmla="*/ 423606 w 2286002"/>
              <a:gd name="connsiteY1148" fmla="*/ 445235 h 2451662"/>
              <a:gd name="connsiteX1149" fmla="*/ 444513 w 2286002"/>
              <a:gd name="connsiteY1149" fmla="*/ 446144 h 2451662"/>
              <a:gd name="connsiteX1150" fmla="*/ 447240 w 2286002"/>
              <a:gd name="connsiteY1150" fmla="*/ 452503 h 2451662"/>
              <a:gd name="connsiteX1151" fmla="*/ 459058 w 2286002"/>
              <a:gd name="connsiteY1151" fmla="*/ 445235 h 2451662"/>
              <a:gd name="connsiteX1152" fmla="*/ 461785 w 2286002"/>
              <a:gd name="connsiteY1152" fmla="*/ 422524 h 2451662"/>
              <a:gd name="connsiteX1153" fmla="*/ 468148 w 2286002"/>
              <a:gd name="connsiteY1153" fmla="*/ 421616 h 2451662"/>
              <a:gd name="connsiteX1154" fmla="*/ 470875 w 2286002"/>
              <a:gd name="connsiteY1154" fmla="*/ 423433 h 2451662"/>
              <a:gd name="connsiteX1155" fmla="*/ 470875 w 2286002"/>
              <a:gd name="connsiteY1155" fmla="*/ 424341 h 2451662"/>
              <a:gd name="connsiteX1156" fmla="*/ 485420 w 2286002"/>
              <a:gd name="connsiteY1156" fmla="*/ 410715 h 2451662"/>
              <a:gd name="connsiteX1157" fmla="*/ 487237 w 2286002"/>
              <a:gd name="connsiteY1157" fmla="*/ 417074 h 2451662"/>
              <a:gd name="connsiteX1158" fmla="*/ 472693 w 2286002"/>
              <a:gd name="connsiteY1158" fmla="*/ 428883 h 2451662"/>
              <a:gd name="connsiteX1159" fmla="*/ 471784 w 2286002"/>
              <a:gd name="connsiteY1159" fmla="*/ 429792 h 2451662"/>
              <a:gd name="connsiteX1160" fmla="*/ 467239 w 2286002"/>
              <a:gd name="connsiteY1160" fmla="*/ 437968 h 2451662"/>
              <a:gd name="connsiteX1161" fmla="*/ 502691 w 2286002"/>
              <a:gd name="connsiteY1161" fmla="*/ 408898 h 2451662"/>
              <a:gd name="connsiteX1162" fmla="*/ 510872 w 2286002"/>
              <a:gd name="connsiteY1162" fmla="*/ 404356 h 2451662"/>
              <a:gd name="connsiteX1163" fmla="*/ 509054 w 2286002"/>
              <a:gd name="connsiteY1163" fmla="*/ 403448 h 2451662"/>
              <a:gd name="connsiteX1164" fmla="*/ 511781 w 2286002"/>
              <a:gd name="connsiteY1164" fmla="*/ 400722 h 2451662"/>
              <a:gd name="connsiteX1165" fmla="*/ 513599 w 2286002"/>
              <a:gd name="connsiteY1165" fmla="*/ 402539 h 2451662"/>
              <a:gd name="connsiteX1166" fmla="*/ 537234 w 2286002"/>
              <a:gd name="connsiteY1166" fmla="*/ 390730 h 2451662"/>
              <a:gd name="connsiteX1167" fmla="*/ 544506 w 2286002"/>
              <a:gd name="connsiteY1167" fmla="*/ 382554 h 2451662"/>
              <a:gd name="connsiteX1168" fmla="*/ 553596 w 2286002"/>
              <a:gd name="connsiteY1168" fmla="*/ 377103 h 2451662"/>
              <a:gd name="connsiteX1169" fmla="*/ 726311 w 2286002"/>
              <a:gd name="connsiteY1169" fmla="*/ 264458 h 2451662"/>
              <a:gd name="connsiteX1170" fmla="*/ 940841 w 2286002"/>
              <a:gd name="connsiteY1170" fmla="*/ 204502 h 2451662"/>
              <a:gd name="connsiteX1171" fmla="*/ 985383 w 2286002"/>
              <a:gd name="connsiteY1171" fmla="*/ 189059 h 2451662"/>
              <a:gd name="connsiteX1172" fmla="*/ 1036289 w 2286002"/>
              <a:gd name="connsiteY1172" fmla="*/ 183608 h 2451662"/>
              <a:gd name="connsiteX1173" fmla="*/ 1134464 w 2286002"/>
              <a:gd name="connsiteY1173" fmla="*/ 164532 h 2451662"/>
              <a:gd name="connsiteX1174" fmla="*/ 1162643 w 2286002"/>
              <a:gd name="connsiteY1174" fmla="*/ 166348 h 2451662"/>
              <a:gd name="connsiteX1175" fmla="*/ 1189914 w 2286002"/>
              <a:gd name="connsiteY1175" fmla="*/ 168165 h 2451662"/>
              <a:gd name="connsiteX1176" fmla="*/ 1231729 w 2286002"/>
              <a:gd name="connsiteY1176" fmla="*/ 164532 h 2451662"/>
              <a:gd name="connsiteX1177" fmla="*/ 1333540 w 2286002"/>
              <a:gd name="connsiteY1177" fmla="*/ 173615 h 2451662"/>
              <a:gd name="connsiteX1178" fmla="*/ 1356266 w 2286002"/>
              <a:gd name="connsiteY1178" fmla="*/ 187242 h 2451662"/>
              <a:gd name="connsiteX1179" fmla="*/ 1388990 w 2286002"/>
              <a:gd name="connsiteY1179" fmla="*/ 188151 h 2451662"/>
              <a:gd name="connsiteX1180" fmla="*/ 1389900 w 2286002"/>
              <a:gd name="connsiteY1180" fmla="*/ 181792 h 2451662"/>
              <a:gd name="connsiteX1181" fmla="*/ 1400808 w 2286002"/>
              <a:gd name="connsiteY1181" fmla="*/ 188151 h 2451662"/>
              <a:gd name="connsiteX1182" fmla="*/ 1422624 w 2286002"/>
              <a:gd name="connsiteY1182" fmla="*/ 177249 h 2451662"/>
              <a:gd name="connsiteX1183" fmla="*/ 1451713 w 2286002"/>
              <a:gd name="connsiteY1183" fmla="*/ 186333 h 2451662"/>
              <a:gd name="connsiteX1184" fmla="*/ 1439896 w 2286002"/>
              <a:gd name="connsiteY1184" fmla="*/ 171799 h 2451662"/>
              <a:gd name="connsiteX1185" fmla="*/ 1404444 w 2286002"/>
              <a:gd name="connsiteY1185" fmla="*/ 170890 h 2451662"/>
              <a:gd name="connsiteX1186" fmla="*/ 1402626 w 2286002"/>
              <a:gd name="connsiteY1186" fmla="*/ 160897 h 2451662"/>
              <a:gd name="connsiteX1187" fmla="*/ 1366265 w 2286002"/>
              <a:gd name="connsiteY1187" fmla="*/ 163623 h 2451662"/>
              <a:gd name="connsiteX1188" fmla="*/ 1380809 w 2286002"/>
              <a:gd name="connsiteY1188" fmla="*/ 170890 h 2451662"/>
              <a:gd name="connsiteX1189" fmla="*/ 1336267 w 2286002"/>
              <a:gd name="connsiteY1189" fmla="*/ 156355 h 2451662"/>
              <a:gd name="connsiteX1190" fmla="*/ 1340812 w 2286002"/>
              <a:gd name="connsiteY1190" fmla="*/ 154538 h 2451662"/>
              <a:gd name="connsiteX1191" fmla="*/ 1535343 w 2286002"/>
              <a:gd name="connsiteY1191" fmla="*/ 186333 h 2451662"/>
              <a:gd name="connsiteX1192" fmla="*/ 1711694 w 2286002"/>
              <a:gd name="connsiteY1192" fmla="*/ 273542 h 2451662"/>
              <a:gd name="connsiteX1193" fmla="*/ 1747147 w 2286002"/>
              <a:gd name="connsiteY1193" fmla="*/ 283535 h 2451662"/>
              <a:gd name="connsiteX1194" fmla="*/ 1795325 w 2286002"/>
              <a:gd name="connsiteY1194" fmla="*/ 350759 h 2451662"/>
              <a:gd name="connsiteX1195" fmla="*/ 1663516 w 2286002"/>
              <a:gd name="connsiteY1195" fmla="*/ 264458 h 2451662"/>
              <a:gd name="connsiteX1196" fmla="*/ 1624428 w 2286002"/>
              <a:gd name="connsiteY1196" fmla="*/ 275359 h 2451662"/>
              <a:gd name="connsiteX1197" fmla="*/ 1776235 w 2286002"/>
              <a:gd name="connsiteY1197" fmla="*/ 364385 h 2451662"/>
              <a:gd name="connsiteX1198" fmla="*/ 1788962 w 2286002"/>
              <a:gd name="connsiteY1198" fmla="*/ 378920 h 2451662"/>
              <a:gd name="connsiteX1199" fmla="*/ 1871683 w 2286002"/>
              <a:gd name="connsiteY1199" fmla="*/ 437059 h 2451662"/>
              <a:gd name="connsiteX1200" fmla="*/ 2002583 w 2286002"/>
              <a:gd name="connsiteY1200" fmla="*/ 572414 h 2451662"/>
              <a:gd name="connsiteX1201" fmla="*/ 2028944 w 2286002"/>
              <a:gd name="connsiteY1201" fmla="*/ 604209 h 2451662"/>
              <a:gd name="connsiteX1202" fmla="*/ 1993492 w 2286002"/>
              <a:gd name="connsiteY1202" fmla="*/ 566963 h 2451662"/>
              <a:gd name="connsiteX1203" fmla="*/ 1967131 w 2286002"/>
              <a:gd name="connsiteY1203" fmla="*/ 532443 h 2451662"/>
              <a:gd name="connsiteX1204" fmla="*/ 1918043 w 2286002"/>
              <a:gd name="connsiteY1204" fmla="*/ 489748 h 2451662"/>
              <a:gd name="connsiteX1205" fmla="*/ 1865320 w 2286002"/>
              <a:gd name="connsiteY1205" fmla="*/ 443418 h 2451662"/>
              <a:gd name="connsiteX1206" fmla="*/ 1839867 w 2286002"/>
              <a:gd name="connsiteY1206" fmla="*/ 427975 h 2451662"/>
              <a:gd name="connsiteX1207" fmla="*/ 1815323 w 2286002"/>
              <a:gd name="connsiteY1207" fmla="*/ 412532 h 2451662"/>
              <a:gd name="connsiteX1208" fmla="*/ 1770781 w 2286002"/>
              <a:gd name="connsiteY1208" fmla="*/ 380737 h 2451662"/>
              <a:gd name="connsiteX1209" fmla="*/ 1661698 w 2286002"/>
              <a:gd name="connsiteY1209" fmla="*/ 316238 h 2451662"/>
              <a:gd name="connsiteX1210" fmla="*/ 1628064 w 2286002"/>
              <a:gd name="connsiteY1210" fmla="*/ 310788 h 2451662"/>
              <a:gd name="connsiteX1211" fmla="*/ 1593521 w 2286002"/>
              <a:gd name="connsiteY1211" fmla="*/ 317146 h 2451662"/>
              <a:gd name="connsiteX1212" fmla="*/ 1594430 w 2286002"/>
              <a:gd name="connsiteY1212" fmla="*/ 305337 h 2451662"/>
              <a:gd name="connsiteX1213" fmla="*/ 1568068 w 2286002"/>
              <a:gd name="connsiteY1213" fmla="*/ 312605 h 2451662"/>
              <a:gd name="connsiteX1214" fmla="*/ 1591703 w 2286002"/>
              <a:gd name="connsiteY1214" fmla="*/ 320780 h 2451662"/>
              <a:gd name="connsiteX1215" fmla="*/ 1559887 w 2286002"/>
              <a:gd name="connsiteY1215" fmla="*/ 330773 h 2451662"/>
              <a:gd name="connsiteX1216" fmla="*/ 1602611 w 2286002"/>
              <a:gd name="connsiteY1216" fmla="*/ 358026 h 2451662"/>
              <a:gd name="connsiteX1217" fmla="*/ 1641699 w 2286002"/>
              <a:gd name="connsiteY1217" fmla="*/ 388004 h 2451662"/>
              <a:gd name="connsiteX1218" fmla="*/ 1719876 w 2286002"/>
              <a:gd name="connsiteY1218" fmla="*/ 443418 h 2451662"/>
              <a:gd name="connsiteX1219" fmla="*/ 1750783 w 2286002"/>
              <a:gd name="connsiteY1219" fmla="*/ 441601 h 2451662"/>
              <a:gd name="connsiteX1220" fmla="*/ 1719876 w 2286002"/>
              <a:gd name="connsiteY1220" fmla="*/ 448869 h 2451662"/>
              <a:gd name="connsiteX1221" fmla="*/ 1743511 w 2286002"/>
              <a:gd name="connsiteY1221" fmla="*/ 475213 h 2451662"/>
              <a:gd name="connsiteX1222" fmla="*/ 1750783 w 2286002"/>
              <a:gd name="connsiteY1222" fmla="*/ 483389 h 2451662"/>
              <a:gd name="connsiteX1223" fmla="*/ 1752601 w 2286002"/>
              <a:gd name="connsiteY1223" fmla="*/ 484298 h 2451662"/>
              <a:gd name="connsiteX1224" fmla="*/ 1780780 w 2286002"/>
              <a:gd name="connsiteY1224" fmla="*/ 501558 h 2451662"/>
              <a:gd name="connsiteX1225" fmla="*/ 1783508 w 2286002"/>
              <a:gd name="connsiteY1225" fmla="*/ 507008 h 2451662"/>
              <a:gd name="connsiteX1226" fmla="*/ 1806233 w 2286002"/>
              <a:gd name="connsiteY1226" fmla="*/ 526085 h 2451662"/>
              <a:gd name="connsiteX1227" fmla="*/ 1807142 w 2286002"/>
              <a:gd name="connsiteY1227" fmla="*/ 526085 h 2451662"/>
              <a:gd name="connsiteX1228" fmla="*/ 1809869 w 2286002"/>
              <a:gd name="connsiteY1228" fmla="*/ 528810 h 2451662"/>
              <a:gd name="connsiteX1229" fmla="*/ 1813505 w 2286002"/>
              <a:gd name="connsiteY1229" fmla="*/ 533352 h 2451662"/>
              <a:gd name="connsiteX1230" fmla="*/ 1845321 w 2286002"/>
              <a:gd name="connsiteY1230" fmla="*/ 539711 h 2451662"/>
              <a:gd name="connsiteX1231" fmla="*/ 1851684 w 2286002"/>
              <a:gd name="connsiteY1231" fmla="*/ 546070 h 2451662"/>
              <a:gd name="connsiteX1232" fmla="*/ 1855320 w 2286002"/>
              <a:gd name="connsiteY1232" fmla="*/ 551521 h 2451662"/>
              <a:gd name="connsiteX1233" fmla="*/ 1868047 w 2286002"/>
              <a:gd name="connsiteY1233" fmla="*/ 555154 h 2451662"/>
              <a:gd name="connsiteX1234" fmla="*/ 1879864 w 2286002"/>
              <a:gd name="connsiteY1234" fmla="*/ 566963 h 2451662"/>
              <a:gd name="connsiteX1235" fmla="*/ 1899863 w 2286002"/>
              <a:gd name="connsiteY1235" fmla="*/ 582407 h 2451662"/>
              <a:gd name="connsiteX1236" fmla="*/ 1906226 w 2286002"/>
              <a:gd name="connsiteY1236" fmla="*/ 584223 h 2451662"/>
              <a:gd name="connsiteX1237" fmla="*/ 1929861 w 2286002"/>
              <a:gd name="connsiteY1237" fmla="*/ 609660 h 2451662"/>
              <a:gd name="connsiteX1238" fmla="*/ 1935315 w 2286002"/>
              <a:gd name="connsiteY1238" fmla="*/ 616018 h 2451662"/>
              <a:gd name="connsiteX1239" fmla="*/ 1943364 w 2286002"/>
              <a:gd name="connsiteY1239" fmla="*/ 616912 h 2451662"/>
              <a:gd name="connsiteX1240" fmla="*/ 1943541 w 2286002"/>
              <a:gd name="connsiteY1240" fmla="*/ 617089 h 2451662"/>
              <a:gd name="connsiteX1241" fmla="*/ 1943541 w 2286002"/>
              <a:gd name="connsiteY1241" fmla="*/ 617056 h 2451662"/>
              <a:gd name="connsiteX1242" fmla="*/ 1944519 w 2286002"/>
              <a:gd name="connsiteY1242" fmla="*/ 619879 h 2451662"/>
              <a:gd name="connsiteX1243" fmla="*/ 1946223 w 2286002"/>
              <a:gd name="connsiteY1243" fmla="*/ 621468 h 2451662"/>
              <a:gd name="connsiteX1244" fmla="*/ 1988038 w 2286002"/>
              <a:gd name="connsiteY1244" fmla="*/ 650538 h 2451662"/>
              <a:gd name="connsiteX1245" fmla="*/ 2009855 w 2286002"/>
              <a:gd name="connsiteY1245" fmla="*/ 666890 h 2451662"/>
              <a:gd name="connsiteX1246" fmla="*/ 2034398 w 2286002"/>
              <a:gd name="connsiteY1246" fmla="*/ 695959 h 2451662"/>
              <a:gd name="connsiteX1247" fmla="*/ 2040762 w 2286002"/>
              <a:gd name="connsiteY1247" fmla="*/ 704135 h 2451662"/>
              <a:gd name="connsiteX1248" fmla="*/ 2053488 w 2286002"/>
              <a:gd name="connsiteY1248" fmla="*/ 715945 h 2451662"/>
              <a:gd name="connsiteX1249" fmla="*/ 2061669 w 2286002"/>
              <a:gd name="connsiteY1249" fmla="*/ 717761 h 2451662"/>
              <a:gd name="connsiteX1250" fmla="*/ 2065305 w 2286002"/>
              <a:gd name="connsiteY1250" fmla="*/ 706861 h 2451662"/>
              <a:gd name="connsiteX1251" fmla="*/ 2063487 w 2286002"/>
              <a:gd name="connsiteY1251" fmla="*/ 700502 h 2451662"/>
              <a:gd name="connsiteX1252" fmla="*/ 2065305 w 2286002"/>
              <a:gd name="connsiteY1252" fmla="*/ 695050 h 2451662"/>
              <a:gd name="connsiteX1253" fmla="*/ 2068032 w 2286002"/>
              <a:gd name="connsiteY1253" fmla="*/ 696868 h 2451662"/>
              <a:gd name="connsiteX1254" fmla="*/ 2079850 w 2286002"/>
              <a:gd name="connsiteY1254" fmla="*/ 719578 h 2451662"/>
              <a:gd name="connsiteX1255" fmla="*/ 2081668 w 2286002"/>
              <a:gd name="connsiteY1255" fmla="*/ 730479 h 2451662"/>
              <a:gd name="connsiteX1256" fmla="*/ 2102575 w 2286002"/>
              <a:gd name="connsiteY1256" fmla="*/ 742288 h 2451662"/>
              <a:gd name="connsiteX1257" fmla="*/ 2106212 w 2286002"/>
              <a:gd name="connsiteY1257" fmla="*/ 752281 h 2451662"/>
              <a:gd name="connsiteX1258" fmla="*/ 2118029 w 2286002"/>
              <a:gd name="connsiteY1258" fmla="*/ 772267 h 2451662"/>
              <a:gd name="connsiteX1259" fmla="*/ 2132573 w 2286002"/>
              <a:gd name="connsiteY1259" fmla="*/ 784985 h 2451662"/>
              <a:gd name="connsiteX1260" fmla="*/ 2126210 w 2286002"/>
              <a:gd name="connsiteY1260" fmla="*/ 764999 h 2451662"/>
              <a:gd name="connsiteX1261" fmla="*/ 2063487 w 2286002"/>
              <a:gd name="connsiteY1261" fmla="*/ 644180 h 2451662"/>
              <a:gd name="connsiteX1262" fmla="*/ 2040762 w 2286002"/>
              <a:gd name="connsiteY1262" fmla="*/ 618743 h 2451662"/>
              <a:gd name="connsiteX1263" fmla="*/ 2051670 w 2286002"/>
              <a:gd name="connsiteY1263" fmla="*/ 606934 h 2451662"/>
              <a:gd name="connsiteX1264" fmla="*/ 2059851 w 2286002"/>
              <a:gd name="connsiteY1264" fmla="*/ 610568 h 2451662"/>
              <a:gd name="connsiteX1265" fmla="*/ 2087122 w 2286002"/>
              <a:gd name="connsiteY1265" fmla="*/ 665981 h 2451662"/>
              <a:gd name="connsiteX1266" fmla="*/ 2168934 w 2286002"/>
              <a:gd name="connsiteY1266" fmla="*/ 812237 h 2451662"/>
              <a:gd name="connsiteX1267" fmla="*/ 2173141 w 2286002"/>
              <a:gd name="connsiteY1267" fmla="*/ 813078 h 2451662"/>
              <a:gd name="connsiteX1268" fmla="*/ 2173141 w 2286002"/>
              <a:gd name="connsiteY1268" fmla="*/ 813333 h 2451662"/>
              <a:gd name="connsiteX1269" fmla="*/ 2173354 w 2286002"/>
              <a:gd name="connsiteY1269" fmla="*/ 813120 h 2451662"/>
              <a:gd name="connsiteX1270" fmla="*/ 2173479 w 2286002"/>
              <a:gd name="connsiteY1270" fmla="*/ 813146 h 2451662"/>
              <a:gd name="connsiteX1271" fmla="*/ 2170752 w 2286002"/>
              <a:gd name="connsiteY1271" fmla="*/ 817688 h 2451662"/>
              <a:gd name="connsiteX1272" fmla="*/ 2171661 w 2286002"/>
              <a:gd name="connsiteY1272" fmla="*/ 821321 h 2451662"/>
              <a:gd name="connsiteX1273" fmla="*/ 2176206 w 2286002"/>
              <a:gd name="connsiteY1273" fmla="*/ 836765 h 2451662"/>
              <a:gd name="connsiteX1274" fmla="*/ 2185297 w 2286002"/>
              <a:gd name="connsiteY1274" fmla="*/ 842215 h 2451662"/>
              <a:gd name="connsiteX1275" fmla="*/ 2195296 w 2286002"/>
              <a:gd name="connsiteY1275" fmla="*/ 858567 h 2451662"/>
              <a:gd name="connsiteX1276" fmla="*/ 2217112 w 2286002"/>
              <a:gd name="connsiteY1276" fmla="*/ 893996 h 2451662"/>
              <a:gd name="connsiteX1277" fmla="*/ 2222567 w 2286002"/>
              <a:gd name="connsiteY1277" fmla="*/ 896721 h 2451662"/>
              <a:gd name="connsiteX1278" fmla="*/ 2229839 w 2286002"/>
              <a:gd name="connsiteY1278" fmla="*/ 903079 h 2451662"/>
              <a:gd name="connsiteX1279" fmla="*/ 2229839 w 2286002"/>
              <a:gd name="connsiteY1279" fmla="*/ 920339 h 2451662"/>
              <a:gd name="connsiteX1280" fmla="*/ 2241656 w 2286002"/>
              <a:gd name="connsiteY1280" fmla="*/ 933057 h 2451662"/>
              <a:gd name="connsiteX1281" fmla="*/ 2245292 w 2286002"/>
              <a:gd name="connsiteY1281" fmla="*/ 938508 h 2451662"/>
              <a:gd name="connsiteX1282" fmla="*/ 2246201 w 2286002"/>
              <a:gd name="connsiteY1282" fmla="*/ 936691 h 2451662"/>
              <a:gd name="connsiteX1283" fmla="*/ 2247110 w 2286002"/>
              <a:gd name="connsiteY1283" fmla="*/ 941233 h 2451662"/>
              <a:gd name="connsiteX1284" fmla="*/ 2254382 w 2286002"/>
              <a:gd name="connsiteY1284" fmla="*/ 947592 h 2451662"/>
              <a:gd name="connsiteX1285" fmla="*/ 2252564 w 2286002"/>
              <a:gd name="connsiteY1285" fmla="*/ 962128 h 2451662"/>
              <a:gd name="connsiteX1286" fmla="*/ 2265291 w 2286002"/>
              <a:gd name="connsiteY1286" fmla="*/ 1007548 h 2451662"/>
              <a:gd name="connsiteX1287" fmla="*/ 2266200 w 2286002"/>
              <a:gd name="connsiteY1287" fmla="*/ 1034800 h 2451662"/>
              <a:gd name="connsiteX1288" fmla="*/ 2271654 w 2286002"/>
              <a:gd name="connsiteY1288" fmla="*/ 1064778 h 2451662"/>
              <a:gd name="connsiteX1289" fmla="*/ 2282562 w 2286002"/>
              <a:gd name="connsiteY1289" fmla="*/ 1080221 h 2451662"/>
              <a:gd name="connsiteX1290" fmla="*/ 2285289 w 2286002"/>
              <a:gd name="connsiteY1290" fmla="*/ 1085671 h 2451662"/>
              <a:gd name="connsiteX1291" fmla="*/ 2285289 w 2286002"/>
              <a:gd name="connsiteY1291" fmla="*/ 1107475 h 2451662"/>
              <a:gd name="connsiteX1292" fmla="*/ 2278926 w 2286002"/>
              <a:gd name="connsiteY1292" fmla="*/ 1143815 h 2451662"/>
              <a:gd name="connsiteX1293" fmla="*/ 2285289 w 2286002"/>
              <a:gd name="connsiteY1293" fmla="*/ 1181058 h 2451662"/>
              <a:gd name="connsiteX1294" fmla="*/ 2281653 w 2286002"/>
              <a:gd name="connsiteY1294" fmla="*/ 1189234 h 2451662"/>
              <a:gd name="connsiteX1295" fmla="*/ 2272563 w 2286002"/>
              <a:gd name="connsiteY1295" fmla="*/ 1198319 h 2451662"/>
              <a:gd name="connsiteX1296" fmla="*/ 2272563 w 2286002"/>
              <a:gd name="connsiteY1296" fmla="*/ 1211942 h 2451662"/>
              <a:gd name="connsiteX1297" fmla="*/ 2265291 w 2286002"/>
              <a:gd name="connsiteY1297" fmla="*/ 1269172 h 2451662"/>
              <a:gd name="connsiteX1298" fmla="*/ 2267109 w 2286002"/>
              <a:gd name="connsiteY1298" fmla="*/ 1279165 h 2451662"/>
              <a:gd name="connsiteX1299" fmla="*/ 2268927 w 2286002"/>
              <a:gd name="connsiteY1299" fmla="*/ 1288249 h 2451662"/>
              <a:gd name="connsiteX1300" fmla="*/ 2265291 w 2286002"/>
              <a:gd name="connsiteY1300" fmla="*/ 1307326 h 2451662"/>
              <a:gd name="connsiteX1301" fmla="*/ 2262564 w 2286002"/>
              <a:gd name="connsiteY1301" fmla="*/ 1334579 h 2451662"/>
              <a:gd name="connsiteX1302" fmla="*/ 2245292 w 2286002"/>
              <a:gd name="connsiteY1302" fmla="*/ 1360014 h 2451662"/>
              <a:gd name="connsiteX1303" fmla="*/ 2238020 w 2286002"/>
              <a:gd name="connsiteY1303" fmla="*/ 1371824 h 2451662"/>
              <a:gd name="connsiteX1304" fmla="*/ 2229839 w 2286002"/>
              <a:gd name="connsiteY1304" fmla="*/ 1400894 h 2451662"/>
              <a:gd name="connsiteX1305" fmla="*/ 2216204 w 2286002"/>
              <a:gd name="connsiteY1305" fmla="*/ 1449040 h 2451662"/>
              <a:gd name="connsiteX1306" fmla="*/ 2212568 w 2286002"/>
              <a:gd name="connsiteY1306" fmla="*/ 1454491 h 2451662"/>
              <a:gd name="connsiteX1307" fmla="*/ 2188933 w 2286002"/>
              <a:gd name="connsiteY1307" fmla="*/ 1469026 h 2451662"/>
              <a:gd name="connsiteX1308" fmla="*/ 2163480 w 2286002"/>
              <a:gd name="connsiteY1308" fmla="*/ 1481744 h 2451662"/>
              <a:gd name="connsiteX1309" fmla="*/ 2158935 w 2286002"/>
              <a:gd name="connsiteY1309" fmla="*/ 1493553 h 2451662"/>
              <a:gd name="connsiteX1310" fmla="*/ 2157117 w 2286002"/>
              <a:gd name="connsiteY1310" fmla="*/ 1496278 h 2451662"/>
              <a:gd name="connsiteX1311" fmla="*/ 2153481 w 2286002"/>
              <a:gd name="connsiteY1311" fmla="*/ 1508088 h 2451662"/>
              <a:gd name="connsiteX1312" fmla="*/ 2156208 w 2286002"/>
              <a:gd name="connsiteY1312" fmla="*/ 1527165 h 2451662"/>
              <a:gd name="connsiteX1313" fmla="*/ 2146209 w 2286002"/>
              <a:gd name="connsiteY1313" fmla="*/ 1558960 h 2451662"/>
              <a:gd name="connsiteX1314" fmla="*/ 2140754 w 2286002"/>
              <a:gd name="connsiteY1314" fmla="*/ 1567135 h 2451662"/>
              <a:gd name="connsiteX1315" fmla="*/ 2136209 w 2286002"/>
              <a:gd name="connsiteY1315" fmla="*/ 1576220 h 2451662"/>
              <a:gd name="connsiteX1316" fmla="*/ 2140754 w 2286002"/>
              <a:gd name="connsiteY1316" fmla="*/ 1591663 h 2451662"/>
              <a:gd name="connsiteX1317" fmla="*/ 2137118 w 2286002"/>
              <a:gd name="connsiteY1317" fmla="*/ 1613465 h 2451662"/>
              <a:gd name="connsiteX1318" fmla="*/ 2128937 w 2286002"/>
              <a:gd name="connsiteY1318" fmla="*/ 1615282 h 2451662"/>
              <a:gd name="connsiteX1319" fmla="*/ 2110756 w 2286002"/>
              <a:gd name="connsiteY1319" fmla="*/ 1598930 h 2451662"/>
              <a:gd name="connsiteX1320" fmla="*/ 2109848 w 2286002"/>
              <a:gd name="connsiteY1320" fmla="*/ 1584395 h 2451662"/>
              <a:gd name="connsiteX1321" fmla="*/ 2109848 w 2286002"/>
              <a:gd name="connsiteY1321" fmla="*/ 1550784 h 2451662"/>
              <a:gd name="connsiteX1322" fmla="*/ 2108029 w 2286002"/>
              <a:gd name="connsiteY1322" fmla="*/ 1548059 h 2451662"/>
              <a:gd name="connsiteX1323" fmla="*/ 2105302 w 2286002"/>
              <a:gd name="connsiteY1323" fmla="*/ 1550784 h 2451662"/>
              <a:gd name="connsiteX1324" fmla="*/ 2092576 w 2286002"/>
              <a:gd name="connsiteY1324" fmla="*/ 1570769 h 2451662"/>
              <a:gd name="connsiteX1325" fmla="*/ 2092576 w 2286002"/>
              <a:gd name="connsiteY1325" fmla="*/ 1580762 h 2451662"/>
              <a:gd name="connsiteX1326" fmla="*/ 2074395 w 2286002"/>
              <a:gd name="connsiteY1326" fmla="*/ 1599839 h 2451662"/>
              <a:gd name="connsiteX1327" fmla="*/ 2061669 w 2286002"/>
              <a:gd name="connsiteY1327" fmla="*/ 1631634 h 2451662"/>
              <a:gd name="connsiteX1328" fmla="*/ 2045307 w 2286002"/>
              <a:gd name="connsiteY1328" fmla="*/ 1665245 h 2451662"/>
              <a:gd name="connsiteX1329" fmla="*/ 2041670 w 2286002"/>
              <a:gd name="connsiteY1329" fmla="*/ 1674330 h 2451662"/>
              <a:gd name="connsiteX1330" fmla="*/ 2028944 w 2286002"/>
              <a:gd name="connsiteY1330" fmla="*/ 1701583 h 2451662"/>
              <a:gd name="connsiteX1331" fmla="*/ 2020763 w 2286002"/>
              <a:gd name="connsiteY1331" fmla="*/ 1726110 h 2451662"/>
              <a:gd name="connsiteX1332" fmla="*/ 2017127 w 2286002"/>
              <a:gd name="connsiteY1332" fmla="*/ 1742462 h 2451662"/>
              <a:gd name="connsiteX1333" fmla="*/ 1997128 w 2286002"/>
              <a:gd name="connsiteY1333" fmla="*/ 1774256 h 2451662"/>
              <a:gd name="connsiteX1334" fmla="*/ 1991674 w 2286002"/>
              <a:gd name="connsiteY1334" fmla="*/ 1769714 h 2451662"/>
              <a:gd name="connsiteX1335" fmla="*/ 1988038 w 2286002"/>
              <a:gd name="connsiteY1335" fmla="*/ 1765172 h 2451662"/>
              <a:gd name="connsiteX1336" fmla="*/ 1986220 w 2286002"/>
              <a:gd name="connsiteY1336" fmla="*/ 1767897 h 2451662"/>
              <a:gd name="connsiteX1337" fmla="*/ 1989856 w 2286002"/>
              <a:gd name="connsiteY1337" fmla="*/ 1808776 h 2451662"/>
              <a:gd name="connsiteX1338" fmla="*/ 1986220 w 2286002"/>
              <a:gd name="connsiteY1338" fmla="*/ 1837846 h 2451662"/>
              <a:gd name="connsiteX1339" fmla="*/ 1958949 w 2286002"/>
              <a:gd name="connsiteY1339" fmla="*/ 1861465 h 2451662"/>
              <a:gd name="connsiteX1340" fmla="*/ 1943496 w 2286002"/>
              <a:gd name="connsiteY1340" fmla="*/ 1880542 h 2451662"/>
              <a:gd name="connsiteX1341" fmla="*/ 1934406 w 2286002"/>
              <a:gd name="connsiteY1341" fmla="*/ 1908703 h 2451662"/>
              <a:gd name="connsiteX1342" fmla="*/ 1930770 w 2286002"/>
              <a:gd name="connsiteY1342" fmla="*/ 1914154 h 2451662"/>
              <a:gd name="connsiteX1343" fmla="*/ 1908953 w 2286002"/>
              <a:gd name="connsiteY1343" fmla="*/ 1948674 h 2451662"/>
              <a:gd name="connsiteX1344" fmla="*/ 1884409 w 2286002"/>
              <a:gd name="connsiteY1344" fmla="*/ 1967751 h 2451662"/>
              <a:gd name="connsiteX1345" fmla="*/ 1863502 w 2286002"/>
              <a:gd name="connsiteY1345" fmla="*/ 1994095 h 2451662"/>
              <a:gd name="connsiteX1346" fmla="*/ 1836231 w 2286002"/>
              <a:gd name="connsiteY1346" fmla="*/ 2019531 h 2451662"/>
              <a:gd name="connsiteX1347" fmla="*/ 1831686 w 2286002"/>
              <a:gd name="connsiteY1347" fmla="*/ 2017714 h 2451662"/>
              <a:gd name="connsiteX1348" fmla="*/ 1829868 w 2286002"/>
              <a:gd name="connsiteY1348" fmla="*/ 2011356 h 2451662"/>
              <a:gd name="connsiteX1349" fmla="*/ 1828959 w 2286002"/>
              <a:gd name="connsiteY1349" fmla="*/ 2009539 h 2451662"/>
              <a:gd name="connsiteX1350" fmla="*/ 1811687 w 2286002"/>
              <a:gd name="connsiteY1350" fmla="*/ 2022256 h 2451662"/>
              <a:gd name="connsiteX1351" fmla="*/ 1825322 w 2286002"/>
              <a:gd name="connsiteY1351" fmla="*/ 2004088 h 2451662"/>
              <a:gd name="connsiteX1352" fmla="*/ 1824414 w 2286002"/>
              <a:gd name="connsiteY1352" fmla="*/ 2002271 h 2451662"/>
              <a:gd name="connsiteX1353" fmla="*/ 1832595 w 2286002"/>
              <a:gd name="connsiteY1353" fmla="*/ 1994095 h 2451662"/>
              <a:gd name="connsiteX1354" fmla="*/ 1840776 w 2286002"/>
              <a:gd name="connsiteY1354" fmla="*/ 1987736 h 2451662"/>
              <a:gd name="connsiteX1355" fmla="*/ 1843503 w 2286002"/>
              <a:gd name="connsiteY1355" fmla="*/ 1982286 h 2451662"/>
              <a:gd name="connsiteX1356" fmla="*/ 1841685 w 2286002"/>
              <a:gd name="connsiteY1356" fmla="*/ 1982286 h 2451662"/>
              <a:gd name="connsiteX1357" fmla="*/ 1844412 w 2286002"/>
              <a:gd name="connsiteY1357" fmla="*/ 1979560 h 2451662"/>
              <a:gd name="connsiteX1358" fmla="*/ 1865320 w 2286002"/>
              <a:gd name="connsiteY1358" fmla="*/ 1955033 h 2451662"/>
              <a:gd name="connsiteX1359" fmla="*/ 1878046 w 2286002"/>
              <a:gd name="connsiteY1359" fmla="*/ 1934139 h 2451662"/>
              <a:gd name="connsiteX1360" fmla="*/ 1868047 w 2286002"/>
              <a:gd name="connsiteY1360" fmla="*/ 1909612 h 2451662"/>
              <a:gd name="connsiteX1361" fmla="*/ 1864411 w 2286002"/>
              <a:gd name="connsiteY1361" fmla="*/ 1899619 h 2451662"/>
              <a:gd name="connsiteX1362" fmla="*/ 1862593 w 2286002"/>
              <a:gd name="connsiteY1362" fmla="*/ 1897802 h 2451662"/>
              <a:gd name="connsiteX1363" fmla="*/ 1860775 w 2286002"/>
              <a:gd name="connsiteY1363" fmla="*/ 1899619 h 2451662"/>
              <a:gd name="connsiteX1364" fmla="*/ 1846230 w 2286002"/>
              <a:gd name="connsiteY1364" fmla="*/ 1910520 h 2451662"/>
              <a:gd name="connsiteX1365" fmla="*/ 1842594 w 2286002"/>
              <a:gd name="connsiteY1365" fmla="*/ 1918696 h 2451662"/>
              <a:gd name="connsiteX1366" fmla="*/ 1834413 w 2286002"/>
              <a:gd name="connsiteY1366" fmla="*/ 1925964 h 2451662"/>
              <a:gd name="connsiteX1367" fmla="*/ 1834413 w 2286002"/>
              <a:gd name="connsiteY1367" fmla="*/ 1930506 h 2451662"/>
              <a:gd name="connsiteX1368" fmla="*/ 1839867 w 2286002"/>
              <a:gd name="connsiteY1368" fmla="*/ 1943224 h 2451662"/>
              <a:gd name="connsiteX1369" fmla="*/ 1844412 w 2286002"/>
              <a:gd name="connsiteY1369" fmla="*/ 1962300 h 2451662"/>
              <a:gd name="connsiteX1370" fmla="*/ 1842594 w 2286002"/>
              <a:gd name="connsiteY1370" fmla="*/ 1965026 h 2451662"/>
              <a:gd name="connsiteX1371" fmla="*/ 1839867 w 2286002"/>
              <a:gd name="connsiteY1371" fmla="*/ 1963209 h 2451662"/>
              <a:gd name="connsiteX1372" fmla="*/ 1832595 w 2286002"/>
              <a:gd name="connsiteY1372" fmla="*/ 1955942 h 2451662"/>
              <a:gd name="connsiteX1373" fmla="*/ 1808051 w 2286002"/>
              <a:gd name="connsiteY1373" fmla="*/ 1937773 h 2451662"/>
              <a:gd name="connsiteX1374" fmla="*/ 1793507 w 2286002"/>
              <a:gd name="connsiteY1374" fmla="*/ 1940498 h 2451662"/>
              <a:gd name="connsiteX1375" fmla="*/ 1794416 w 2286002"/>
              <a:gd name="connsiteY1375" fmla="*/ 1949582 h 2451662"/>
              <a:gd name="connsiteX1376" fmla="*/ 1796234 w 2286002"/>
              <a:gd name="connsiteY1376" fmla="*/ 1948674 h 2451662"/>
              <a:gd name="connsiteX1377" fmla="*/ 1794416 w 2286002"/>
              <a:gd name="connsiteY1377" fmla="*/ 1951399 h 2451662"/>
              <a:gd name="connsiteX1378" fmla="*/ 1790780 w 2286002"/>
              <a:gd name="connsiteY1378" fmla="*/ 1955942 h 2451662"/>
              <a:gd name="connsiteX1379" fmla="*/ 1790780 w 2286002"/>
              <a:gd name="connsiteY1379" fmla="*/ 1964117 h 2451662"/>
              <a:gd name="connsiteX1380" fmla="*/ 1796234 w 2286002"/>
              <a:gd name="connsiteY1380" fmla="*/ 1959575 h 2451662"/>
              <a:gd name="connsiteX1381" fmla="*/ 1806233 w 2286002"/>
              <a:gd name="connsiteY1381" fmla="*/ 1948674 h 2451662"/>
              <a:gd name="connsiteX1382" fmla="*/ 1803506 w 2286002"/>
              <a:gd name="connsiteY1382" fmla="*/ 1957758 h 2451662"/>
              <a:gd name="connsiteX1383" fmla="*/ 1792598 w 2286002"/>
              <a:gd name="connsiteY1383" fmla="*/ 1968660 h 2451662"/>
              <a:gd name="connsiteX1384" fmla="*/ 1800779 w 2286002"/>
              <a:gd name="connsiteY1384" fmla="*/ 1990462 h 2451662"/>
              <a:gd name="connsiteX1385" fmla="*/ 1793507 w 2286002"/>
              <a:gd name="connsiteY1385" fmla="*/ 2021348 h 2451662"/>
              <a:gd name="connsiteX1386" fmla="*/ 1781689 w 2286002"/>
              <a:gd name="connsiteY1386" fmla="*/ 2051326 h 2451662"/>
              <a:gd name="connsiteX1387" fmla="*/ 1781689 w 2286002"/>
              <a:gd name="connsiteY1387" fmla="*/ 2062227 h 2451662"/>
              <a:gd name="connsiteX1388" fmla="*/ 1781689 w 2286002"/>
              <a:gd name="connsiteY1388" fmla="*/ 2066769 h 2451662"/>
              <a:gd name="connsiteX1389" fmla="*/ 1788053 w 2286002"/>
              <a:gd name="connsiteY1389" fmla="*/ 2064952 h 2451662"/>
              <a:gd name="connsiteX1390" fmla="*/ 1781689 w 2286002"/>
              <a:gd name="connsiteY1390" fmla="*/ 2069495 h 2451662"/>
              <a:gd name="connsiteX1391" fmla="*/ 1780780 w 2286002"/>
              <a:gd name="connsiteY1391" fmla="*/ 2073128 h 2451662"/>
              <a:gd name="connsiteX1392" fmla="*/ 1822596 w 2286002"/>
              <a:gd name="connsiteY1392" fmla="*/ 2042242 h 2451662"/>
              <a:gd name="connsiteX1393" fmla="*/ 1856230 w 2286002"/>
              <a:gd name="connsiteY1393" fmla="*/ 2013172 h 2451662"/>
              <a:gd name="connsiteX1394" fmla="*/ 1885318 w 2286002"/>
              <a:gd name="connsiteY1394" fmla="*/ 1987736 h 2451662"/>
              <a:gd name="connsiteX1395" fmla="*/ 1899863 w 2286002"/>
              <a:gd name="connsiteY1395" fmla="*/ 1976835 h 2451662"/>
              <a:gd name="connsiteX1396" fmla="*/ 1876228 w 2286002"/>
              <a:gd name="connsiteY1396" fmla="*/ 2026799 h 2451662"/>
              <a:gd name="connsiteX1397" fmla="*/ 1861684 w 2286002"/>
              <a:gd name="connsiteY1397" fmla="*/ 2046784 h 2451662"/>
              <a:gd name="connsiteX1398" fmla="*/ 1852593 w 2286002"/>
              <a:gd name="connsiteY1398" fmla="*/ 2052235 h 2451662"/>
              <a:gd name="connsiteX1399" fmla="*/ 1815323 w 2286002"/>
              <a:gd name="connsiteY1399" fmla="*/ 2102198 h 2451662"/>
              <a:gd name="connsiteX1400" fmla="*/ 1784416 w 2286002"/>
              <a:gd name="connsiteY1400" fmla="*/ 2114916 h 2451662"/>
              <a:gd name="connsiteX1401" fmla="*/ 1784800 w 2286002"/>
              <a:gd name="connsiteY1401" fmla="*/ 2108784 h 2451662"/>
              <a:gd name="connsiteX1402" fmla="*/ 1783540 w 2286002"/>
              <a:gd name="connsiteY1402" fmla="*/ 2106791 h 2451662"/>
              <a:gd name="connsiteX1403" fmla="*/ 1784189 w 2286002"/>
              <a:gd name="connsiteY1403" fmla="*/ 2106626 h 2451662"/>
              <a:gd name="connsiteX1404" fmla="*/ 1798961 w 2286002"/>
              <a:gd name="connsiteY1404" fmla="*/ 2102198 h 2451662"/>
              <a:gd name="connsiteX1405" fmla="*/ 1805324 w 2286002"/>
              <a:gd name="connsiteY1405" fmla="*/ 2092205 h 2451662"/>
              <a:gd name="connsiteX1406" fmla="*/ 1801688 w 2286002"/>
              <a:gd name="connsiteY1406" fmla="*/ 2100381 h 2451662"/>
              <a:gd name="connsiteX1407" fmla="*/ 1809869 w 2286002"/>
              <a:gd name="connsiteY1407" fmla="*/ 2098564 h 2451662"/>
              <a:gd name="connsiteX1408" fmla="*/ 1829868 w 2286002"/>
              <a:gd name="connsiteY1408" fmla="*/ 2075854 h 2451662"/>
              <a:gd name="connsiteX1409" fmla="*/ 1822596 w 2286002"/>
              <a:gd name="connsiteY1409" fmla="*/ 2074037 h 2451662"/>
              <a:gd name="connsiteX1410" fmla="*/ 1804415 w 2286002"/>
              <a:gd name="connsiteY1410" fmla="*/ 2080396 h 2451662"/>
              <a:gd name="connsiteX1411" fmla="*/ 1796234 w 2286002"/>
              <a:gd name="connsiteY1411" fmla="*/ 2092205 h 2451662"/>
              <a:gd name="connsiteX1412" fmla="*/ 1769872 w 2286002"/>
              <a:gd name="connsiteY1412" fmla="*/ 2101289 h 2451662"/>
              <a:gd name="connsiteX1413" fmla="*/ 1733511 w 2286002"/>
              <a:gd name="connsiteY1413" fmla="*/ 2107649 h 2451662"/>
              <a:gd name="connsiteX1414" fmla="*/ 1731693 w 2286002"/>
              <a:gd name="connsiteY1414" fmla="*/ 2109465 h 2451662"/>
              <a:gd name="connsiteX1415" fmla="*/ 1709877 w 2286002"/>
              <a:gd name="connsiteY1415" fmla="*/ 2124909 h 2451662"/>
              <a:gd name="connsiteX1416" fmla="*/ 1705331 w 2286002"/>
              <a:gd name="connsiteY1416" fmla="*/ 2122183 h 2451662"/>
              <a:gd name="connsiteX1417" fmla="*/ 1707149 w 2286002"/>
              <a:gd name="connsiteY1417" fmla="*/ 2102198 h 2451662"/>
              <a:gd name="connsiteX1418" fmla="*/ 1731693 w 2286002"/>
              <a:gd name="connsiteY1418" fmla="*/ 2084938 h 2451662"/>
              <a:gd name="connsiteX1419" fmla="*/ 1740783 w 2286002"/>
              <a:gd name="connsiteY1419" fmla="*/ 2081304 h 2451662"/>
              <a:gd name="connsiteX1420" fmla="*/ 1747147 w 2286002"/>
              <a:gd name="connsiteY1420" fmla="*/ 2070403 h 2451662"/>
              <a:gd name="connsiteX1421" fmla="*/ 1745328 w 2286002"/>
              <a:gd name="connsiteY1421" fmla="*/ 2069495 h 2451662"/>
              <a:gd name="connsiteX1422" fmla="*/ 1749874 w 2286002"/>
              <a:gd name="connsiteY1422" fmla="*/ 2066769 h 2451662"/>
              <a:gd name="connsiteX1423" fmla="*/ 1760782 w 2286002"/>
              <a:gd name="connsiteY1423" fmla="*/ 2049509 h 2451662"/>
              <a:gd name="connsiteX1424" fmla="*/ 1749874 w 2286002"/>
              <a:gd name="connsiteY1424" fmla="*/ 2021348 h 2451662"/>
              <a:gd name="connsiteX1425" fmla="*/ 1748964 w 2286002"/>
              <a:gd name="connsiteY1425" fmla="*/ 2012264 h 2451662"/>
              <a:gd name="connsiteX1426" fmla="*/ 1750783 w 2286002"/>
              <a:gd name="connsiteY1426" fmla="*/ 2009539 h 2451662"/>
              <a:gd name="connsiteX1427" fmla="*/ 1771690 w 2286002"/>
              <a:gd name="connsiteY1427" fmla="*/ 2000454 h 2451662"/>
              <a:gd name="connsiteX1428" fmla="*/ 1775326 w 2286002"/>
              <a:gd name="connsiteY1428" fmla="*/ 1986828 h 2451662"/>
              <a:gd name="connsiteX1429" fmla="*/ 1756237 w 2286002"/>
              <a:gd name="connsiteY1429" fmla="*/ 1995004 h 2451662"/>
              <a:gd name="connsiteX1430" fmla="*/ 1754419 w 2286002"/>
              <a:gd name="connsiteY1430" fmla="*/ 1996821 h 2451662"/>
              <a:gd name="connsiteX1431" fmla="*/ 1732602 w 2286002"/>
              <a:gd name="connsiteY1431" fmla="*/ 2018623 h 2451662"/>
              <a:gd name="connsiteX1432" fmla="*/ 1708967 w 2286002"/>
              <a:gd name="connsiteY1432" fmla="*/ 2035883 h 2451662"/>
              <a:gd name="connsiteX1433" fmla="*/ 1702604 w 2286002"/>
              <a:gd name="connsiteY1433" fmla="*/ 2032249 h 2451662"/>
              <a:gd name="connsiteX1434" fmla="*/ 1685333 w 2286002"/>
              <a:gd name="connsiteY1434" fmla="*/ 2044967 h 2451662"/>
              <a:gd name="connsiteX1435" fmla="*/ 1669879 w 2286002"/>
              <a:gd name="connsiteY1435" fmla="*/ 2046784 h 2451662"/>
              <a:gd name="connsiteX1436" fmla="*/ 1716240 w 2286002"/>
              <a:gd name="connsiteY1436" fmla="*/ 2026799 h 2451662"/>
              <a:gd name="connsiteX1437" fmla="*/ 1738965 w 2286002"/>
              <a:gd name="connsiteY1437" fmla="*/ 2006813 h 2451662"/>
              <a:gd name="connsiteX1438" fmla="*/ 1747147 w 2286002"/>
              <a:gd name="connsiteY1438" fmla="*/ 2001363 h 2451662"/>
              <a:gd name="connsiteX1439" fmla="*/ 1742601 w 2286002"/>
              <a:gd name="connsiteY1439" fmla="*/ 1999546 h 2451662"/>
              <a:gd name="connsiteX1440" fmla="*/ 1742601 w 2286002"/>
              <a:gd name="connsiteY1440" fmla="*/ 1996821 h 2451662"/>
              <a:gd name="connsiteX1441" fmla="*/ 1746238 w 2286002"/>
              <a:gd name="connsiteY1441" fmla="*/ 1991370 h 2451662"/>
              <a:gd name="connsiteX1442" fmla="*/ 1744419 w 2286002"/>
              <a:gd name="connsiteY1442" fmla="*/ 1982286 h 2451662"/>
              <a:gd name="connsiteX1443" fmla="*/ 1734420 w 2286002"/>
              <a:gd name="connsiteY1443" fmla="*/ 1982286 h 2451662"/>
              <a:gd name="connsiteX1444" fmla="*/ 1726239 w 2286002"/>
              <a:gd name="connsiteY1444" fmla="*/ 1987736 h 2451662"/>
              <a:gd name="connsiteX1445" fmla="*/ 1724421 w 2286002"/>
              <a:gd name="connsiteY1445" fmla="*/ 1997729 h 2451662"/>
              <a:gd name="connsiteX1446" fmla="*/ 1716240 w 2286002"/>
              <a:gd name="connsiteY1446" fmla="*/ 2001363 h 2451662"/>
              <a:gd name="connsiteX1447" fmla="*/ 1702604 w 2286002"/>
              <a:gd name="connsiteY1447" fmla="*/ 2002271 h 2451662"/>
              <a:gd name="connsiteX1448" fmla="*/ 1700786 w 2286002"/>
              <a:gd name="connsiteY1448" fmla="*/ 2005905 h 2451662"/>
              <a:gd name="connsiteX1449" fmla="*/ 1694423 w 2286002"/>
              <a:gd name="connsiteY1449" fmla="*/ 2007722 h 2451662"/>
              <a:gd name="connsiteX1450" fmla="*/ 1691696 w 2286002"/>
              <a:gd name="connsiteY1450" fmla="*/ 2007722 h 2451662"/>
              <a:gd name="connsiteX1451" fmla="*/ 1653517 w 2286002"/>
              <a:gd name="connsiteY1451" fmla="*/ 2025890 h 2451662"/>
              <a:gd name="connsiteX1452" fmla="*/ 1670788 w 2286002"/>
              <a:gd name="connsiteY1452" fmla="*/ 2014989 h 2451662"/>
              <a:gd name="connsiteX1453" fmla="*/ 1660789 w 2286002"/>
              <a:gd name="connsiteY1453" fmla="*/ 2014081 h 2451662"/>
              <a:gd name="connsiteX1454" fmla="*/ 1658062 w 2286002"/>
              <a:gd name="connsiteY1454" fmla="*/ 2012264 h 2451662"/>
              <a:gd name="connsiteX1455" fmla="*/ 1658971 w 2286002"/>
              <a:gd name="connsiteY1455" fmla="*/ 2010447 h 2451662"/>
              <a:gd name="connsiteX1456" fmla="*/ 1674424 w 2286002"/>
              <a:gd name="connsiteY1456" fmla="*/ 2010447 h 2451662"/>
              <a:gd name="connsiteX1457" fmla="*/ 1675333 w 2286002"/>
              <a:gd name="connsiteY1457" fmla="*/ 2012264 h 2451662"/>
              <a:gd name="connsiteX1458" fmla="*/ 1684424 w 2286002"/>
              <a:gd name="connsiteY1458" fmla="*/ 2005905 h 2451662"/>
              <a:gd name="connsiteX1459" fmla="*/ 1674424 w 2286002"/>
              <a:gd name="connsiteY1459" fmla="*/ 2001363 h 2451662"/>
              <a:gd name="connsiteX1460" fmla="*/ 1662607 w 2286002"/>
              <a:gd name="connsiteY1460" fmla="*/ 2001363 h 2451662"/>
              <a:gd name="connsiteX1461" fmla="*/ 1649881 w 2286002"/>
              <a:gd name="connsiteY1461" fmla="*/ 2010447 h 2451662"/>
              <a:gd name="connsiteX1462" fmla="*/ 1641699 w 2286002"/>
              <a:gd name="connsiteY1462" fmla="*/ 2008630 h 2451662"/>
              <a:gd name="connsiteX1463" fmla="*/ 1641699 w 2286002"/>
              <a:gd name="connsiteY1463" fmla="*/ 2004996 h 2451662"/>
              <a:gd name="connsiteX1464" fmla="*/ 1620792 w 2286002"/>
              <a:gd name="connsiteY1464" fmla="*/ 2008630 h 2451662"/>
              <a:gd name="connsiteX1465" fmla="*/ 1606248 w 2286002"/>
              <a:gd name="connsiteY1465" fmla="*/ 2018623 h 2451662"/>
              <a:gd name="connsiteX1466" fmla="*/ 1597157 w 2286002"/>
              <a:gd name="connsiteY1466" fmla="*/ 2028616 h 2451662"/>
              <a:gd name="connsiteX1467" fmla="*/ 1591703 w 2286002"/>
              <a:gd name="connsiteY1467" fmla="*/ 2036791 h 2451662"/>
              <a:gd name="connsiteX1468" fmla="*/ 1610793 w 2286002"/>
              <a:gd name="connsiteY1468" fmla="*/ 2041334 h 2451662"/>
              <a:gd name="connsiteX1469" fmla="*/ 1603520 w 2286002"/>
              <a:gd name="connsiteY1469" fmla="*/ 2047692 h 2451662"/>
              <a:gd name="connsiteX1470" fmla="*/ 1615338 w 2286002"/>
              <a:gd name="connsiteY1470" fmla="*/ 2050418 h 2451662"/>
              <a:gd name="connsiteX1471" fmla="*/ 1588976 w 2286002"/>
              <a:gd name="connsiteY1471" fmla="*/ 2065861 h 2451662"/>
              <a:gd name="connsiteX1472" fmla="*/ 1569887 w 2286002"/>
              <a:gd name="connsiteY1472" fmla="*/ 2069495 h 2451662"/>
              <a:gd name="connsiteX1473" fmla="*/ 1586249 w 2286002"/>
              <a:gd name="connsiteY1473" fmla="*/ 2065861 h 2451662"/>
              <a:gd name="connsiteX1474" fmla="*/ 1595339 w 2286002"/>
              <a:gd name="connsiteY1474" fmla="*/ 2069495 h 2451662"/>
              <a:gd name="connsiteX1475" fmla="*/ 1551706 w 2286002"/>
              <a:gd name="connsiteY1475" fmla="*/ 2085846 h 2451662"/>
              <a:gd name="connsiteX1476" fmla="*/ 1589885 w 2286002"/>
              <a:gd name="connsiteY1476" fmla="*/ 2078579 h 2451662"/>
              <a:gd name="connsiteX1477" fmla="*/ 1588976 w 2286002"/>
              <a:gd name="connsiteY1477" fmla="*/ 2094931 h 2451662"/>
              <a:gd name="connsiteX1478" fmla="*/ 1587158 w 2286002"/>
              <a:gd name="connsiteY1478" fmla="*/ 2091297 h 2451662"/>
              <a:gd name="connsiteX1479" fmla="*/ 1578977 w 2286002"/>
              <a:gd name="connsiteY1479" fmla="*/ 2096747 h 2451662"/>
              <a:gd name="connsiteX1480" fmla="*/ 1579886 w 2286002"/>
              <a:gd name="connsiteY1480" fmla="*/ 2099473 h 2451662"/>
              <a:gd name="connsiteX1481" fmla="*/ 1582613 w 2286002"/>
              <a:gd name="connsiteY1481" fmla="*/ 2099359 h 2451662"/>
              <a:gd name="connsiteX1482" fmla="*/ 1588027 w 2286002"/>
              <a:gd name="connsiteY1482" fmla="*/ 2095865 h 2451662"/>
              <a:gd name="connsiteX1483" fmla="*/ 1588029 w 2286002"/>
              <a:gd name="connsiteY1483" fmla="*/ 2095865 h 2451662"/>
              <a:gd name="connsiteX1484" fmla="*/ 1576250 w 2286002"/>
              <a:gd name="connsiteY1484" fmla="*/ 2104015 h 2451662"/>
              <a:gd name="connsiteX1485" fmla="*/ 1564432 w 2286002"/>
              <a:gd name="connsiteY1485" fmla="*/ 2112191 h 2451662"/>
              <a:gd name="connsiteX1486" fmla="*/ 1500801 w 2286002"/>
              <a:gd name="connsiteY1486" fmla="*/ 2136718 h 2451662"/>
              <a:gd name="connsiteX1487" fmla="*/ 1523526 w 2286002"/>
              <a:gd name="connsiteY1487" fmla="*/ 2121275 h 2451662"/>
              <a:gd name="connsiteX1488" fmla="*/ 1506255 w 2286002"/>
              <a:gd name="connsiteY1488" fmla="*/ 2124000 h 2451662"/>
              <a:gd name="connsiteX1489" fmla="*/ 1523526 w 2286002"/>
              <a:gd name="connsiteY1489" fmla="*/ 2113099 h 2451662"/>
              <a:gd name="connsiteX1490" fmla="*/ 1518072 w 2286002"/>
              <a:gd name="connsiteY1490" fmla="*/ 2112191 h 2451662"/>
              <a:gd name="connsiteX1491" fmla="*/ 1502619 w 2286002"/>
              <a:gd name="connsiteY1491" fmla="*/ 2128542 h 2451662"/>
              <a:gd name="connsiteX1492" fmla="*/ 1495346 w 2286002"/>
              <a:gd name="connsiteY1492" fmla="*/ 2129451 h 2451662"/>
              <a:gd name="connsiteX1493" fmla="*/ 1498073 w 2286002"/>
              <a:gd name="connsiteY1493" fmla="*/ 2120366 h 2451662"/>
              <a:gd name="connsiteX1494" fmla="*/ 1516254 w 2286002"/>
              <a:gd name="connsiteY1494" fmla="*/ 2106740 h 2451662"/>
              <a:gd name="connsiteX1495" fmla="*/ 1480802 w 2286002"/>
              <a:gd name="connsiteY1495" fmla="*/ 2114007 h 2451662"/>
              <a:gd name="connsiteX1496" fmla="*/ 1472621 w 2286002"/>
              <a:gd name="connsiteY1496" fmla="*/ 2124909 h 2451662"/>
              <a:gd name="connsiteX1497" fmla="*/ 1462621 w 2286002"/>
              <a:gd name="connsiteY1497" fmla="*/ 2125817 h 2451662"/>
              <a:gd name="connsiteX1498" fmla="*/ 1454440 w 2286002"/>
              <a:gd name="connsiteY1498" fmla="*/ 2123092 h 2451662"/>
              <a:gd name="connsiteX1499" fmla="*/ 1437169 w 2286002"/>
              <a:gd name="connsiteY1499" fmla="*/ 2133084 h 2451662"/>
              <a:gd name="connsiteX1500" fmla="*/ 1399899 w 2286002"/>
              <a:gd name="connsiteY1500" fmla="*/ 2156703 h 2451662"/>
              <a:gd name="connsiteX1501" fmla="*/ 1399899 w 2286002"/>
              <a:gd name="connsiteY1501" fmla="*/ 2157612 h 2451662"/>
              <a:gd name="connsiteX1502" fmla="*/ 1400808 w 2286002"/>
              <a:gd name="connsiteY1502" fmla="*/ 2159429 h 2451662"/>
              <a:gd name="connsiteX1503" fmla="*/ 1437169 w 2286002"/>
              <a:gd name="connsiteY1503" fmla="*/ 2153070 h 2451662"/>
              <a:gd name="connsiteX1504" fmla="*/ 1434442 w 2286002"/>
              <a:gd name="connsiteY1504" fmla="*/ 2155795 h 2451662"/>
              <a:gd name="connsiteX1505" fmla="*/ 1459895 w 2286002"/>
              <a:gd name="connsiteY1505" fmla="*/ 2151253 h 2451662"/>
              <a:gd name="connsiteX1506" fmla="*/ 1450804 w 2286002"/>
              <a:gd name="connsiteY1506" fmla="*/ 2158520 h 2451662"/>
              <a:gd name="connsiteX1507" fmla="*/ 1474439 w 2286002"/>
              <a:gd name="connsiteY1507" fmla="*/ 2149436 h 2451662"/>
              <a:gd name="connsiteX1508" fmla="*/ 1462621 w 2286002"/>
              <a:gd name="connsiteY1508" fmla="*/ 2154887 h 2451662"/>
              <a:gd name="connsiteX1509" fmla="*/ 1473530 w 2286002"/>
              <a:gd name="connsiteY1509" fmla="*/ 2146711 h 2451662"/>
              <a:gd name="connsiteX1510" fmla="*/ 1474439 w 2286002"/>
              <a:gd name="connsiteY1510" fmla="*/ 2146711 h 2451662"/>
              <a:gd name="connsiteX1511" fmla="*/ 1481711 w 2286002"/>
              <a:gd name="connsiteY1511" fmla="*/ 2142169 h 2451662"/>
              <a:gd name="connsiteX1512" fmla="*/ 1491170 w 2286002"/>
              <a:gd name="connsiteY1512" fmla="*/ 2142680 h 2451662"/>
              <a:gd name="connsiteX1513" fmla="*/ 1490226 w 2286002"/>
              <a:gd name="connsiteY1513" fmla="*/ 2143644 h 2451662"/>
              <a:gd name="connsiteX1514" fmla="*/ 1488983 w 2286002"/>
              <a:gd name="connsiteY1514" fmla="*/ 2143985 h 2451662"/>
              <a:gd name="connsiteX1515" fmla="*/ 1489892 w 2286002"/>
              <a:gd name="connsiteY1515" fmla="*/ 2143985 h 2451662"/>
              <a:gd name="connsiteX1516" fmla="*/ 1490226 w 2286002"/>
              <a:gd name="connsiteY1516" fmla="*/ 2143644 h 2451662"/>
              <a:gd name="connsiteX1517" fmla="*/ 1514209 w 2286002"/>
              <a:gd name="connsiteY1517" fmla="*/ 2137059 h 2451662"/>
              <a:gd name="connsiteX1518" fmla="*/ 1538071 w 2286002"/>
              <a:gd name="connsiteY1518" fmla="*/ 2129451 h 2451662"/>
              <a:gd name="connsiteX1519" fmla="*/ 1596248 w 2286002"/>
              <a:gd name="connsiteY1519" fmla="*/ 2117641 h 2451662"/>
              <a:gd name="connsiteX1520" fmla="*/ 1615338 w 2286002"/>
              <a:gd name="connsiteY1520" fmla="*/ 2105831 h 2451662"/>
              <a:gd name="connsiteX1521" fmla="*/ 1663516 w 2286002"/>
              <a:gd name="connsiteY1521" fmla="*/ 2076762 h 2451662"/>
              <a:gd name="connsiteX1522" fmla="*/ 1689878 w 2286002"/>
              <a:gd name="connsiteY1522" fmla="*/ 2063136 h 2451662"/>
              <a:gd name="connsiteX1523" fmla="*/ 1687151 w 2286002"/>
              <a:gd name="connsiteY1523" fmla="*/ 2059502 h 2451662"/>
              <a:gd name="connsiteX1524" fmla="*/ 1709081 w 2286002"/>
              <a:gd name="connsiteY1524" fmla="*/ 2045648 h 2451662"/>
              <a:gd name="connsiteX1525" fmla="*/ 1723439 w 2286002"/>
              <a:gd name="connsiteY1525" fmla="*/ 2034256 h 2451662"/>
              <a:gd name="connsiteX1526" fmla="*/ 1718853 w 2286002"/>
              <a:gd name="connsiteY1526" fmla="*/ 2046216 h 2451662"/>
              <a:gd name="connsiteX1527" fmla="*/ 1708058 w 2286002"/>
              <a:gd name="connsiteY1527" fmla="*/ 2060410 h 2451662"/>
              <a:gd name="connsiteX1528" fmla="*/ 1667152 w 2286002"/>
              <a:gd name="connsiteY1528" fmla="*/ 2084938 h 2451662"/>
              <a:gd name="connsiteX1529" fmla="*/ 1658971 w 2286002"/>
              <a:gd name="connsiteY1529" fmla="*/ 2096747 h 2451662"/>
              <a:gd name="connsiteX1530" fmla="*/ 1653517 w 2286002"/>
              <a:gd name="connsiteY1530" fmla="*/ 2091297 h 2451662"/>
              <a:gd name="connsiteX1531" fmla="*/ 1629882 w 2286002"/>
              <a:gd name="connsiteY1531" fmla="*/ 2106740 h 2451662"/>
              <a:gd name="connsiteX1532" fmla="*/ 1641699 w 2286002"/>
              <a:gd name="connsiteY1532" fmla="*/ 2111282 h 2451662"/>
              <a:gd name="connsiteX1533" fmla="*/ 1636245 w 2286002"/>
              <a:gd name="connsiteY1533" fmla="*/ 2113099 h 2451662"/>
              <a:gd name="connsiteX1534" fmla="*/ 1638972 w 2286002"/>
              <a:gd name="connsiteY1534" fmla="*/ 2117641 h 2451662"/>
              <a:gd name="connsiteX1535" fmla="*/ 1620792 w 2286002"/>
              <a:gd name="connsiteY1535" fmla="*/ 2121275 h 2451662"/>
              <a:gd name="connsiteX1536" fmla="*/ 1589885 w 2286002"/>
              <a:gd name="connsiteY1536" fmla="*/ 2144894 h 2451662"/>
              <a:gd name="connsiteX1537" fmla="*/ 1581704 w 2286002"/>
              <a:gd name="connsiteY1537" fmla="*/ 2143985 h 2451662"/>
              <a:gd name="connsiteX1538" fmla="*/ 1583522 w 2286002"/>
              <a:gd name="connsiteY1538" fmla="*/ 2148527 h 2451662"/>
              <a:gd name="connsiteX1539" fmla="*/ 1452622 w 2286002"/>
              <a:gd name="connsiteY1539" fmla="*/ 2188498 h 2451662"/>
              <a:gd name="connsiteX1540" fmla="*/ 1399899 w 2286002"/>
              <a:gd name="connsiteY1540" fmla="*/ 2207575 h 2451662"/>
              <a:gd name="connsiteX1541" fmla="*/ 1236274 w 2286002"/>
              <a:gd name="connsiteY1541" fmla="*/ 2232103 h 2451662"/>
              <a:gd name="connsiteX1542" fmla="*/ 1175370 w 2286002"/>
              <a:gd name="connsiteY1542" fmla="*/ 2230286 h 2451662"/>
              <a:gd name="connsiteX1543" fmla="*/ 1165370 w 2286002"/>
              <a:gd name="connsiteY1543" fmla="*/ 2228469 h 2451662"/>
              <a:gd name="connsiteX1544" fmla="*/ 1193550 w 2286002"/>
              <a:gd name="connsiteY1544" fmla="*/ 2239370 h 2451662"/>
              <a:gd name="connsiteX1545" fmla="*/ 1195368 w 2286002"/>
              <a:gd name="connsiteY1545" fmla="*/ 2252997 h 2451662"/>
              <a:gd name="connsiteX1546" fmla="*/ 1273544 w 2286002"/>
              <a:gd name="connsiteY1546" fmla="*/ 2257539 h 2451662"/>
              <a:gd name="connsiteX1547" fmla="*/ 1288998 w 2286002"/>
              <a:gd name="connsiteY1547" fmla="*/ 2252088 h 2451662"/>
              <a:gd name="connsiteX1548" fmla="*/ 1324450 w 2286002"/>
              <a:gd name="connsiteY1548" fmla="*/ 2246637 h 2451662"/>
              <a:gd name="connsiteX1549" fmla="*/ 1346266 w 2286002"/>
              <a:gd name="connsiteY1549" fmla="*/ 2250271 h 2451662"/>
              <a:gd name="connsiteX1550" fmla="*/ 1368992 w 2286002"/>
              <a:gd name="connsiteY1550" fmla="*/ 2241187 h 2451662"/>
              <a:gd name="connsiteX1551" fmla="*/ 1384445 w 2286002"/>
              <a:gd name="connsiteY1551" fmla="*/ 2242095 h 2451662"/>
              <a:gd name="connsiteX1552" fmla="*/ 1381718 w 2286002"/>
              <a:gd name="connsiteY1552" fmla="*/ 2239370 h 2451662"/>
              <a:gd name="connsiteX1553" fmla="*/ 1400808 w 2286002"/>
              <a:gd name="connsiteY1553" fmla="*/ 2241187 h 2451662"/>
              <a:gd name="connsiteX1554" fmla="*/ 1402626 w 2286002"/>
              <a:gd name="connsiteY1554" fmla="*/ 2235737 h 2451662"/>
              <a:gd name="connsiteX1555" fmla="*/ 1434442 w 2286002"/>
              <a:gd name="connsiteY1555" fmla="*/ 2234828 h 2451662"/>
              <a:gd name="connsiteX1556" fmla="*/ 1435351 w 2286002"/>
              <a:gd name="connsiteY1556" fmla="*/ 2226652 h 2451662"/>
              <a:gd name="connsiteX1557" fmla="*/ 1451713 w 2286002"/>
              <a:gd name="connsiteY1557" fmla="*/ 2230286 h 2451662"/>
              <a:gd name="connsiteX1558" fmla="*/ 1475348 w 2286002"/>
              <a:gd name="connsiteY1558" fmla="*/ 2216659 h 2451662"/>
              <a:gd name="connsiteX1559" fmla="*/ 1508982 w 2286002"/>
              <a:gd name="connsiteY1559" fmla="*/ 2212117 h 2451662"/>
              <a:gd name="connsiteX1560" fmla="*/ 1539889 w 2286002"/>
              <a:gd name="connsiteY1560" fmla="*/ 2203033 h 2451662"/>
              <a:gd name="connsiteX1561" fmla="*/ 1538071 w 2286002"/>
              <a:gd name="connsiteY1561" fmla="*/ 2208484 h 2451662"/>
              <a:gd name="connsiteX1562" fmla="*/ 1574432 w 2286002"/>
              <a:gd name="connsiteY1562" fmla="*/ 2198491 h 2451662"/>
              <a:gd name="connsiteX1563" fmla="*/ 1570796 w 2286002"/>
              <a:gd name="connsiteY1563" fmla="*/ 2196674 h 2451662"/>
              <a:gd name="connsiteX1564" fmla="*/ 1609884 w 2286002"/>
              <a:gd name="connsiteY1564" fmla="*/ 2183048 h 2451662"/>
              <a:gd name="connsiteX1565" fmla="*/ 1638972 w 2286002"/>
              <a:gd name="connsiteY1565" fmla="*/ 2168513 h 2451662"/>
              <a:gd name="connsiteX1566" fmla="*/ 1648063 w 2286002"/>
              <a:gd name="connsiteY1566" fmla="*/ 2170330 h 2451662"/>
              <a:gd name="connsiteX1567" fmla="*/ 1660789 w 2286002"/>
              <a:gd name="connsiteY1567" fmla="*/ 2165788 h 2451662"/>
              <a:gd name="connsiteX1568" fmla="*/ 1668061 w 2286002"/>
              <a:gd name="connsiteY1568" fmla="*/ 2156703 h 2451662"/>
              <a:gd name="connsiteX1569" fmla="*/ 1685333 w 2286002"/>
              <a:gd name="connsiteY1569" fmla="*/ 2154887 h 2451662"/>
              <a:gd name="connsiteX1570" fmla="*/ 1687151 w 2286002"/>
              <a:gd name="connsiteY1570" fmla="*/ 2146711 h 2451662"/>
              <a:gd name="connsiteX1571" fmla="*/ 1678060 w 2286002"/>
              <a:gd name="connsiteY1571" fmla="*/ 2146711 h 2451662"/>
              <a:gd name="connsiteX1572" fmla="*/ 1699877 w 2286002"/>
              <a:gd name="connsiteY1572" fmla="*/ 2149436 h 2451662"/>
              <a:gd name="connsiteX1573" fmla="*/ 1680788 w 2286002"/>
              <a:gd name="connsiteY1573" fmla="*/ 2163971 h 2451662"/>
              <a:gd name="connsiteX1574" fmla="*/ 1644426 w 2286002"/>
              <a:gd name="connsiteY1574" fmla="*/ 2180323 h 2451662"/>
              <a:gd name="connsiteX1575" fmla="*/ 1649881 w 2286002"/>
              <a:gd name="connsiteY1575" fmla="*/ 2181231 h 2451662"/>
              <a:gd name="connsiteX1576" fmla="*/ 1650790 w 2286002"/>
              <a:gd name="connsiteY1576" fmla="*/ 2175780 h 2451662"/>
              <a:gd name="connsiteX1577" fmla="*/ 1699877 w 2286002"/>
              <a:gd name="connsiteY1577" fmla="*/ 2155795 h 2451662"/>
              <a:gd name="connsiteX1578" fmla="*/ 1709877 w 2286002"/>
              <a:gd name="connsiteY1578" fmla="*/ 2162154 h 2451662"/>
              <a:gd name="connsiteX1579" fmla="*/ 1653517 w 2286002"/>
              <a:gd name="connsiteY1579" fmla="*/ 2189407 h 2451662"/>
              <a:gd name="connsiteX1580" fmla="*/ 1641699 w 2286002"/>
              <a:gd name="connsiteY1580" fmla="*/ 2188498 h 2451662"/>
              <a:gd name="connsiteX1581" fmla="*/ 1621701 w 2286002"/>
              <a:gd name="connsiteY1581" fmla="*/ 2202125 h 2451662"/>
              <a:gd name="connsiteX1582" fmla="*/ 1622610 w 2286002"/>
              <a:gd name="connsiteY1582" fmla="*/ 2197583 h 2451662"/>
              <a:gd name="connsiteX1583" fmla="*/ 1584431 w 2286002"/>
              <a:gd name="connsiteY1583" fmla="*/ 2218476 h 2451662"/>
              <a:gd name="connsiteX1584" fmla="*/ 1606248 w 2286002"/>
              <a:gd name="connsiteY1584" fmla="*/ 2214843 h 2451662"/>
              <a:gd name="connsiteX1585" fmla="*/ 1579886 w 2286002"/>
              <a:gd name="connsiteY1585" fmla="*/ 2223019 h 2451662"/>
              <a:gd name="connsiteX1586" fmla="*/ 1581704 w 2286002"/>
              <a:gd name="connsiteY1586" fmla="*/ 2227561 h 2451662"/>
              <a:gd name="connsiteX1587" fmla="*/ 1538071 w 2286002"/>
              <a:gd name="connsiteY1587" fmla="*/ 2243004 h 2451662"/>
              <a:gd name="connsiteX1588" fmla="*/ 1513527 w 2286002"/>
              <a:gd name="connsiteY1588" fmla="*/ 2252088 h 2451662"/>
              <a:gd name="connsiteX1589" fmla="*/ 1488983 w 2286002"/>
              <a:gd name="connsiteY1589" fmla="*/ 2257539 h 2451662"/>
              <a:gd name="connsiteX1590" fmla="*/ 1487165 w 2286002"/>
              <a:gd name="connsiteY1590" fmla="*/ 2262081 h 2451662"/>
              <a:gd name="connsiteX1591" fmla="*/ 1404444 w 2286002"/>
              <a:gd name="connsiteY1591" fmla="*/ 2281158 h 2451662"/>
              <a:gd name="connsiteX1592" fmla="*/ 1424442 w 2286002"/>
              <a:gd name="connsiteY1592" fmla="*/ 2281158 h 2451662"/>
              <a:gd name="connsiteX1593" fmla="*/ 1399899 w 2286002"/>
              <a:gd name="connsiteY1593" fmla="*/ 2287517 h 2451662"/>
              <a:gd name="connsiteX1594" fmla="*/ 1400808 w 2286002"/>
              <a:gd name="connsiteY1594" fmla="*/ 2290242 h 2451662"/>
              <a:gd name="connsiteX1595" fmla="*/ 1372628 w 2286002"/>
              <a:gd name="connsiteY1595" fmla="*/ 2285700 h 2451662"/>
              <a:gd name="connsiteX1596" fmla="*/ 1335358 w 2286002"/>
              <a:gd name="connsiteY1596" fmla="*/ 2295692 h 2451662"/>
              <a:gd name="connsiteX1597" fmla="*/ 1308087 w 2286002"/>
              <a:gd name="connsiteY1597" fmla="*/ 2294784 h 2451662"/>
              <a:gd name="connsiteX1598" fmla="*/ 1302633 w 2286002"/>
              <a:gd name="connsiteY1598" fmla="*/ 2292967 h 2451662"/>
              <a:gd name="connsiteX1599" fmla="*/ 1275362 w 2286002"/>
              <a:gd name="connsiteY1599" fmla="*/ 2300235 h 2451662"/>
              <a:gd name="connsiteX1600" fmla="*/ 1292634 w 2286002"/>
              <a:gd name="connsiteY1600" fmla="*/ 2303868 h 2451662"/>
              <a:gd name="connsiteX1601" fmla="*/ 1281725 w 2286002"/>
              <a:gd name="connsiteY1601" fmla="*/ 2311136 h 2451662"/>
              <a:gd name="connsiteX1602" fmla="*/ 1259909 w 2286002"/>
              <a:gd name="connsiteY1602" fmla="*/ 2315678 h 2451662"/>
              <a:gd name="connsiteX1603" fmla="*/ 1276271 w 2286002"/>
              <a:gd name="connsiteY1603" fmla="*/ 2307502 h 2451662"/>
              <a:gd name="connsiteX1604" fmla="*/ 1268090 w 2286002"/>
              <a:gd name="connsiteY1604" fmla="*/ 2306594 h 2451662"/>
              <a:gd name="connsiteX1605" fmla="*/ 1251728 w 2286002"/>
              <a:gd name="connsiteY1605" fmla="*/ 2310227 h 2451662"/>
              <a:gd name="connsiteX1606" fmla="*/ 1249001 w 2286002"/>
              <a:gd name="connsiteY1606" fmla="*/ 2315678 h 2451662"/>
              <a:gd name="connsiteX1607" fmla="*/ 1300815 w 2286002"/>
              <a:gd name="connsiteY1607" fmla="*/ 2316586 h 2451662"/>
              <a:gd name="connsiteX1608" fmla="*/ 1350812 w 2286002"/>
              <a:gd name="connsiteY1608" fmla="*/ 2306594 h 2451662"/>
              <a:gd name="connsiteX1609" fmla="*/ 1388081 w 2286002"/>
              <a:gd name="connsiteY1609" fmla="*/ 2301143 h 2451662"/>
              <a:gd name="connsiteX1610" fmla="*/ 1427170 w 2286002"/>
              <a:gd name="connsiteY1610" fmla="*/ 2296601 h 2451662"/>
              <a:gd name="connsiteX1611" fmla="*/ 1434442 w 2286002"/>
              <a:gd name="connsiteY1611" fmla="*/ 2291150 h 2451662"/>
              <a:gd name="connsiteX1612" fmla="*/ 1530798 w 2286002"/>
              <a:gd name="connsiteY1612" fmla="*/ 2265714 h 2451662"/>
              <a:gd name="connsiteX1613" fmla="*/ 1512618 w 2286002"/>
              <a:gd name="connsiteY1613" fmla="*/ 2273890 h 2451662"/>
              <a:gd name="connsiteX1614" fmla="*/ 1548070 w 2286002"/>
              <a:gd name="connsiteY1614" fmla="*/ 2256630 h 2451662"/>
              <a:gd name="connsiteX1615" fmla="*/ 1568977 w 2286002"/>
              <a:gd name="connsiteY1615" fmla="*/ 2250271 h 2451662"/>
              <a:gd name="connsiteX1616" fmla="*/ 1557160 w 2286002"/>
              <a:gd name="connsiteY1616" fmla="*/ 2259355 h 2451662"/>
              <a:gd name="connsiteX1617" fmla="*/ 1602611 w 2286002"/>
              <a:gd name="connsiteY1617" fmla="*/ 2238462 h 2451662"/>
              <a:gd name="connsiteX1618" fmla="*/ 1664425 w 2286002"/>
              <a:gd name="connsiteY1618" fmla="*/ 2212117 h 2451662"/>
              <a:gd name="connsiteX1619" fmla="*/ 1710786 w 2286002"/>
              <a:gd name="connsiteY1619" fmla="*/ 2183048 h 2451662"/>
              <a:gd name="connsiteX1620" fmla="*/ 1719876 w 2286002"/>
              <a:gd name="connsiteY1620" fmla="*/ 2175780 h 2451662"/>
              <a:gd name="connsiteX1621" fmla="*/ 1725330 w 2286002"/>
              <a:gd name="connsiteY1621" fmla="*/ 2181231 h 2451662"/>
              <a:gd name="connsiteX1622" fmla="*/ 1730784 w 2286002"/>
              <a:gd name="connsiteY1622" fmla="*/ 2179414 h 2451662"/>
              <a:gd name="connsiteX1623" fmla="*/ 1742601 w 2286002"/>
              <a:gd name="connsiteY1623" fmla="*/ 2167605 h 2451662"/>
              <a:gd name="connsiteX1624" fmla="*/ 1768054 w 2286002"/>
              <a:gd name="connsiteY1624" fmla="*/ 2155795 h 2451662"/>
              <a:gd name="connsiteX1625" fmla="*/ 1769861 w 2286002"/>
              <a:gd name="connsiteY1625" fmla="*/ 2153184 h 2451662"/>
              <a:gd name="connsiteX1626" fmla="*/ 1768963 w 2286002"/>
              <a:gd name="connsiteY1626" fmla="*/ 2162154 h 2451662"/>
              <a:gd name="connsiteX1627" fmla="*/ 1782598 w 2286002"/>
              <a:gd name="connsiteY1627" fmla="*/ 2159429 h 2451662"/>
              <a:gd name="connsiteX1628" fmla="*/ 1733511 w 2286002"/>
              <a:gd name="connsiteY1628" fmla="*/ 2191223 h 2451662"/>
              <a:gd name="connsiteX1629" fmla="*/ 1718058 w 2286002"/>
              <a:gd name="connsiteY1629" fmla="*/ 2197583 h 2451662"/>
              <a:gd name="connsiteX1630" fmla="*/ 1655335 w 2286002"/>
              <a:gd name="connsiteY1630" fmla="*/ 2219385 h 2451662"/>
              <a:gd name="connsiteX1631" fmla="*/ 1671697 w 2286002"/>
              <a:gd name="connsiteY1631" fmla="*/ 2215751 h 2451662"/>
              <a:gd name="connsiteX1632" fmla="*/ 1658062 w 2286002"/>
              <a:gd name="connsiteY1632" fmla="*/ 2226652 h 2451662"/>
              <a:gd name="connsiteX1633" fmla="*/ 1673515 w 2286002"/>
              <a:gd name="connsiteY1633" fmla="*/ 2220293 h 2451662"/>
              <a:gd name="connsiteX1634" fmla="*/ 1657153 w 2286002"/>
              <a:gd name="connsiteY1634" fmla="*/ 2238462 h 2451662"/>
              <a:gd name="connsiteX1635" fmla="*/ 1647154 w 2286002"/>
              <a:gd name="connsiteY1635" fmla="*/ 2236645 h 2451662"/>
              <a:gd name="connsiteX1636" fmla="*/ 1642609 w 2286002"/>
              <a:gd name="connsiteY1636" fmla="*/ 2240279 h 2451662"/>
              <a:gd name="connsiteX1637" fmla="*/ 1654426 w 2286002"/>
              <a:gd name="connsiteY1637" fmla="*/ 2245729 h 2451662"/>
              <a:gd name="connsiteX1638" fmla="*/ 1639882 w 2286002"/>
              <a:gd name="connsiteY1638" fmla="*/ 2247546 h 2451662"/>
              <a:gd name="connsiteX1639" fmla="*/ 1642609 w 2286002"/>
              <a:gd name="connsiteY1639" fmla="*/ 2256630 h 2451662"/>
              <a:gd name="connsiteX1640" fmla="*/ 1614429 w 2286002"/>
              <a:gd name="connsiteY1640" fmla="*/ 2270257 h 2451662"/>
              <a:gd name="connsiteX1641" fmla="*/ 1618974 w 2286002"/>
              <a:gd name="connsiteY1641" fmla="*/ 2265714 h 2451662"/>
              <a:gd name="connsiteX1642" fmla="*/ 1605338 w 2286002"/>
              <a:gd name="connsiteY1642" fmla="*/ 2270257 h 2451662"/>
              <a:gd name="connsiteX1643" fmla="*/ 1614429 w 2286002"/>
              <a:gd name="connsiteY1643" fmla="*/ 2269348 h 2451662"/>
              <a:gd name="connsiteX1644" fmla="*/ 1568068 w 2286002"/>
              <a:gd name="connsiteY1644" fmla="*/ 2292967 h 2451662"/>
              <a:gd name="connsiteX1645" fmla="*/ 1563523 w 2286002"/>
              <a:gd name="connsiteY1645" fmla="*/ 2288425 h 2451662"/>
              <a:gd name="connsiteX1646" fmla="*/ 1541707 w 2286002"/>
              <a:gd name="connsiteY1646" fmla="*/ 2302960 h 2451662"/>
              <a:gd name="connsiteX1647" fmla="*/ 1536253 w 2286002"/>
              <a:gd name="connsiteY1647" fmla="*/ 2296601 h 2451662"/>
              <a:gd name="connsiteX1648" fmla="*/ 1513527 w 2286002"/>
              <a:gd name="connsiteY1648" fmla="*/ 2307502 h 2451662"/>
              <a:gd name="connsiteX1649" fmla="*/ 1528071 w 2286002"/>
              <a:gd name="connsiteY1649" fmla="*/ 2306594 h 2451662"/>
              <a:gd name="connsiteX1650" fmla="*/ 1492619 w 2286002"/>
              <a:gd name="connsiteY1650" fmla="*/ 2310227 h 2451662"/>
              <a:gd name="connsiteX1651" fmla="*/ 1487165 w 2286002"/>
              <a:gd name="connsiteY1651" fmla="*/ 2320220 h 2451662"/>
              <a:gd name="connsiteX1652" fmla="*/ 1479893 w 2286002"/>
              <a:gd name="connsiteY1652" fmla="*/ 2316586 h 2451662"/>
              <a:gd name="connsiteX1653" fmla="*/ 1460804 w 2286002"/>
              <a:gd name="connsiteY1653" fmla="*/ 2323854 h 2451662"/>
              <a:gd name="connsiteX1654" fmla="*/ 1430806 w 2286002"/>
              <a:gd name="connsiteY1654" fmla="*/ 2332938 h 2451662"/>
              <a:gd name="connsiteX1655" fmla="*/ 1427170 w 2286002"/>
              <a:gd name="connsiteY1655" fmla="*/ 2327488 h 2451662"/>
              <a:gd name="connsiteX1656" fmla="*/ 1360811 w 2286002"/>
              <a:gd name="connsiteY1656" fmla="*/ 2340206 h 2451662"/>
              <a:gd name="connsiteX1657" fmla="*/ 1298088 w 2286002"/>
              <a:gd name="connsiteY1657" fmla="*/ 2349290 h 2451662"/>
              <a:gd name="connsiteX1658" fmla="*/ 1298088 w 2286002"/>
              <a:gd name="connsiteY1658" fmla="*/ 2344748 h 2451662"/>
              <a:gd name="connsiteX1659" fmla="*/ 1258091 w 2286002"/>
              <a:gd name="connsiteY1659" fmla="*/ 2345656 h 2451662"/>
              <a:gd name="connsiteX1660" fmla="*/ 1261727 w 2286002"/>
              <a:gd name="connsiteY1660" fmla="*/ 2349290 h 2451662"/>
              <a:gd name="connsiteX1661" fmla="*/ 1224457 w 2286002"/>
              <a:gd name="connsiteY1661" fmla="*/ 2353832 h 2451662"/>
              <a:gd name="connsiteX1662" fmla="*/ 1249909 w 2286002"/>
              <a:gd name="connsiteY1662" fmla="*/ 2363824 h 2451662"/>
              <a:gd name="connsiteX1663" fmla="*/ 1199004 w 2286002"/>
              <a:gd name="connsiteY1663" fmla="*/ 2354740 h 2451662"/>
              <a:gd name="connsiteX1664" fmla="*/ 1199004 w 2286002"/>
              <a:gd name="connsiteY1664" fmla="*/ 2349290 h 2451662"/>
              <a:gd name="connsiteX1665" fmla="*/ 1182642 w 2286002"/>
              <a:gd name="connsiteY1665" fmla="*/ 2347473 h 2451662"/>
              <a:gd name="connsiteX1666" fmla="*/ 1168097 w 2286002"/>
              <a:gd name="connsiteY1666" fmla="*/ 2354740 h 2451662"/>
              <a:gd name="connsiteX1667" fmla="*/ 1103556 w 2286002"/>
              <a:gd name="connsiteY1667" fmla="*/ 2346564 h 2451662"/>
              <a:gd name="connsiteX1668" fmla="*/ 1066286 w 2286002"/>
              <a:gd name="connsiteY1668" fmla="*/ 2345656 h 2451662"/>
              <a:gd name="connsiteX1669" fmla="*/ 1026289 w 2286002"/>
              <a:gd name="connsiteY1669" fmla="*/ 2340206 h 2451662"/>
              <a:gd name="connsiteX1670" fmla="*/ 958113 w 2286002"/>
              <a:gd name="connsiteY1670" fmla="*/ 2322945 h 2451662"/>
              <a:gd name="connsiteX1671" fmla="*/ 942659 w 2286002"/>
              <a:gd name="connsiteY1671" fmla="*/ 2327488 h 2451662"/>
              <a:gd name="connsiteX1672" fmla="*/ 908116 w 2286002"/>
              <a:gd name="connsiteY1672" fmla="*/ 2314770 h 2451662"/>
              <a:gd name="connsiteX1673" fmla="*/ 913570 w 2286002"/>
              <a:gd name="connsiteY1673" fmla="*/ 2313861 h 2451662"/>
              <a:gd name="connsiteX1674" fmla="*/ 895390 w 2286002"/>
              <a:gd name="connsiteY1674" fmla="*/ 2307502 h 2451662"/>
              <a:gd name="connsiteX1675" fmla="*/ 888118 w 2286002"/>
              <a:gd name="connsiteY1675" fmla="*/ 2310227 h 2451662"/>
              <a:gd name="connsiteX1676" fmla="*/ 844484 w 2286002"/>
              <a:gd name="connsiteY1676" fmla="*/ 2299326 h 2451662"/>
              <a:gd name="connsiteX1677" fmla="*/ 850847 w 2286002"/>
              <a:gd name="connsiteY1677" fmla="*/ 2296601 h 2451662"/>
              <a:gd name="connsiteX1678" fmla="*/ 817213 w 2286002"/>
              <a:gd name="connsiteY1678" fmla="*/ 2291150 h 2451662"/>
              <a:gd name="connsiteX1679" fmla="*/ 830849 w 2286002"/>
              <a:gd name="connsiteY1679" fmla="*/ 2294784 h 2451662"/>
              <a:gd name="connsiteX1680" fmla="*/ 824486 w 2286002"/>
              <a:gd name="connsiteY1680" fmla="*/ 2296601 h 2451662"/>
              <a:gd name="connsiteX1681" fmla="*/ 738128 w 2286002"/>
              <a:gd name="connsiteY1681" fmla="*/ 2259355 h 2451662"/>
              <a:gd name="connsiteX1682" fmla="*/ 727220 w 2286002"/>
              <a:gd name="connsiteY1682" fmla="*/ 2249363 h 2451662"/>
              <a:gd name="connsiteX1683" fmla="*/ 697222 w 2286002"/>
              <a:gd name="connsiteY1683" fmla="*/ 2240279 h 2451662"/>
              <a:gd name="connsiteX1684" fmla="*/ 687223 w 2286002"/>
              <a:gd name="connsiteY1684" fmla="*/ 2234828 h 2451662"/>
              <a:gd name="connsiteX1685" fmla="*/ 649953 w 2286002"/>
              <a:gd name="connsiteY1685" fmla="*/ 2219385 h 2451662"/>
              <a:gd name="connsiteX1686" fmla="*/ 659952 w 2286002"/>
              <a:gd name="connsiteY1686" fmla="*/ 2230286 h 2451662"/>
              <a:gd name="connsiteX1687" fmla="*/ 639954 w 2286002"/>
              <a:gd name="connsiteY1687" fmla="*/ 2219385 h 2451662"/>
              <a:gd name="connsiteX1688" fmla="*/ 636318 w 2286002"/>
              <a:gd name="connsiteY1688" fmla="*/ 2212117 h 2451662"/>
              <a:gd name="connsiteX1689" fmla="*/ 624501 w 2286002"/>
              <a:gd name="connsiteY1689" fmla="*/ 2207575 h 2451662"/>
              <a:gd name="connsiteX1690" fmla="*/ 642681 w 2286002"/>
              <a:gd name="connsiteY1690" fmla="*/ 2226652 h 2451662"/>
              <a:gd name="connsiteX1691" fmla="*/ 598138 w 2286002"/>
              <a:gd name="connsiteY1691" fmla="*/ 2205758 h 2451662"/>
              <a:gd name="connsiteX1692" fmla="*/ 593593 w 2286002"/>
              <a:gd name="connsiteY1692" fmla="*/ 2203033 h 2451662"/>
              <a:gd name="connsiteX1693" fmla="*/ 602684 w 2286002"/>
              <a:gd name="connsiteY1693" fmla="*/ 2220293 h 2451662"/>
              <a:gd name="connsiteX1694" fmla="*/ 559959 w 2286002"/>
              <a:gd name="connsiteY1694" fmla="*/ 2190315 h 2451662"/>
              <a:gd name="connsiteX1695" fmla="*/ 523598 w 2286002"/>
              <a:gd name="connsiteY1695" fmla="*/ 2157612 h 2451662"/>
              <a:gd name="connsiteX1696" fmla="*/ 522690 w 2286002"/>
              <a:gd name="connsiteY1696" fmla="*/ 2163971 h 2451662"/>
              <a:gd name="connsiteX1697" fmla="*/ 508145 w 2286002"/>
              <a:gd name="connsiteY1697" fmla="*/ 2150345 h 2451662"/>
              <a:gd name="connsiteX1698" fmla="*/ 501782 w 2286002"/>
              <a:gd name="connsiteY1698" fmla="*/ 2153070 h 2451662"/>
              <a:gd name="connsiteX1699" fmla="*/ 488146 w 2286002"/>
              <a:gd name="connsiteY1699" fmla="*/ 2138535 h 2451662"/>
              <a:gd name="connsiteX1700" fmla="*/ 508145 w 2286002"/>
              <a:gd name="connsiteY1700" fmla="*/ 2144894 h 2451662"/>
              <a:gd name="connsiteX1701" fmla="*/ 469966 w 2286002"/>
              <a:gd name="connsiteY1701" fmla="*/ 2119458 h 2451662"/>
              <a:gd name="connsiteX1702" fmla="*/ 484511 w 2286002"/>
              <a:gd name="connsiteY1702" fmla="*/ 2133993 h 2451662"/>
              <a:gd name="connsiteX1703" fmla="*/ 469057 w 2286002"/>
              <a:gd name="connsiteY1703" fmla="*/ 2133993 h 2451662"/>
              <a:gd name="connsiteX1704" fmla="*/ 470875 w 2286002"/>
              <a:gd name="connsiteY1704" fmla="*/ 2127634 h 2451662"/>
              <a:gd name="connsiteX1705" fmla="*/ 424515 w 2286002"/>
              <a:gd name="connsiteY1705" fmla="*/ 2101289 h 2451662"/>
              <a:gd name="connsiteX1706" fmla="*/ 434514 w 2286002"/>
              <a:gd name="connsiteY1706" fmla="*/ 2098564 h 2451662"/>
              <a:gd name="connsiteX1707" fmla="*/ 420879 w 2286002"/>
              <a:gd name="connsiteY1707" fmla="*/ 2088571 h 2451662"/>
              <a:gd name="connsiteX1708" fmla="*/ 417242 w 2286002"/>
              <a:gd name="connsiteY1708" fmla="*/ 2096747 h 2451662"/>
              <a:gd name="connsiteX1709" fmla="*/ 411789 w 2286002"/>
              <a:gd name="connsiteY1709" fmla="*/ 2085846 h 2451662"/>
              <a:gd name="connsiteX1710" fmla="*/ 393608 w 2286002"/>
              <a:gd name="connsiteY1710" fmla="*/ 2079487 h 2451662"/>
              <a:gd name="connsiteX1711" fmla="*/ 380882 w 2286002"/>
              <a:gd name="connsiteY1711" fmla="*/ 2071311 h 2451662"/>
              <a:gd name="connsiteX1712" fmla="*/ 369064 w 2286002"/>
              <a:gd name="connsiteY1712" fmla="*/ 2050418 h 2451662"/>
              <a:gd name="connsiteX1713" fmla="*/ 364519 w 2286002"/>
              <a:gd name="connsiteY1713" fmla="*/ 2054960 h 2451662"/>
              <a:gd name="connsiteX1714" fmla="*/ 349066 w 2286002"/>
              <a:gd name="connsiteY1714" fmla="*/ 2041334 h 2451662"/>
              <a:gd name="connsiteX1715" fmla="*/ 345430 w 2286002"/>
              <a:gd name="connsiteY1715" fmla="*/ 2029524 h 2451662"/>
              <a:gd name="connsiteX1716" fmla="*/ 339975 w 2286002"/>
              <a:gd name="connsiteY1716" fmla="*/ 2030432 h 2451662"/>
              <a:gd name="connsiteX1717" fmla="*/ 309069 w 2286002"/>
              <a:gd name="connsiteY1717" fmla="*/ 1980469 h 2451662"/>
              <a:gd name="connsiteX1718" fmla="*/ 293615 w 2286002"/>
              <a:gd name="connsiteY1718" fmla="*/ 1958667 h 2451662"/>
              <a:gd name="connsiteX1719" fmla="*/ 298160 w 2286002"/>
              <a:gd name="connsiteY1719" fmla="*/ 1955033 h 2451662"/>
              <a:gd name="connsiteX1720" fmla="*/ 280889 w 2286002"/>
              <a:gd name="connsiteY1720" fmla="*/ 1936864 h 2451662"/>
              <a:gd name="connsiteX1721" fmla="*/ 278162 w 2286002"/>
              <a:gd name="connsiteY1721" fmla="*/ 1945949 h 2451662"/>
              <a:gd name="connsiteX1722" fmla="*/ 269071 w 2286002"/>
              <a:gd name="connsiteY1722" fmla="*/ 1931414 h 2451662"/>
              <a:gd name="connsiteX1723" fmla="*/ 278162 w 2286002"/>
              <a:gd name="connsiteY1723" fmla="*/ 1935048 h 2451662"/>
              <a:gd name="connsiteX1724" fmla="*/ 269071 w 2286002"/>
              <a:gd name="connsiteY1724" fmla="*/ 1920513 h 2451662"/>
              <a:gd name="connsiteX1725" fmla="*/ 265435 w 2286002"/>
              <a:gd name="connsiteY1725" fmla="*/ 1923238 h 2451662"/>
              <a:gd name="connsiteX1726" fmla="*/ 230892 w 2286002"/>
              <a:gd name="connsiteY1726" fmla="*/ 1863282 h 2451662"/>
              <a:gd name="connsiteX1727" fmla="*/ 219984 w 2286002"/>
              <a:gd name="connsiteY1727" fmla="*/ 1856923 h 2451662"/>
              <a:gd name="connsiteX1728" fmla="*/ 225438 w 2286002"/>
              <a:gd name="connsiteY1728" fmla="*/ 1856923 h 2451662"/>
              <a:gd name="connsiteX1729" fmla="*/ 212712 w 2286002"/>
              <a:gd name="connsiteY1729" fmla="*/ 1837846 h 2451662"/>
              <a:gd name="connsiteX1730" fmla="*/ 197258 w 2286002"/>
              <a:gd name="connsiteY1730" fmla="*/ 1816952 h 2451662"/>
              <a:gd name="connsiteX1731" fmla="*/ 200894 w 2286002"/>
              <a:gd name="connsiteY1731" fmla="*/ 1815136 h 2451662"/>
              <a:gd name="connsiteX1732" fmla="*/ 193622 w 2286002"/>
              <a:gd name="connsiteY1732" fmla="*/ 1812410 h 2451662"/>
              <a:gd name="connsiteX1733" fmla="*/ 190895 w 2286002"/>
              <a:gd name="connsiteY1733" fmla="*/ 1797875 h 2451662"/>
              <a:gd name="connsiteX1734" fmla="*/ 180896 w 2286002"/>
              <a:gd name="connsiteY1734" fmla="*/ 1783341 h 2451662"/>
              <a:gd name="connsiteX1735" fmla="*/ 184532 w 2286002"/>
              <a:gd name="connsiteY1735" fmla="*/ 1787883 h 2451662"/>
              <a:gd name="connsiteX1736" fmla="*/ 171806 w 2286002"/>
              <a:gd name="connsiteY1736" fmla="*/ 1765172 h 2451662"/>
              <a:gd name="connsiteX1737" fmla="*/ 174533 w 2286002"/>
              <a:gd name="connsiteY1737" fmla="*/ 1776982 h 2451662"/>
              <a:gd name="connsiteX1738" fmla="*/ 166352 w 2286002"/>
              <a:gd name="connsiteY1738" fmla="*/ 1756088 h 2451662"/>
              <a:gd name="connsiteX1739" fmla="*/ 148171 w 2286002"/>
              <a:gd name="connsiteY1739" fmla="*/ 1729744 h 2451662"/>
              <a:gd name="connsiteX1740" fmla="*/ 158170 w 2286002"/>
              <a:gd name="connsiteY1740" fmla="*/ 1756996 h 2451662"/>
              <a:gd name="connsiteX1741" fmla="*/ 170897 w 2286002"/>
              <a:gd name="connsiteY1741" fmla="*/ 1776073 h 2451662"/>
              <a:gd name="connsiteX1742" fmla="*/ 177260 w 2286002"/>
              <a:gd name="connsiteY1742" fmla="*/ 1798784 h 2451662"/>
              <a:gd name="connsiteX1743" fmla="*/ 175442 w 2286002"/>
              <a:gd name="connsiteY1743" fmla="*/ 1806051 h 2451662"/>
              <a:gd name="connsiteX1744" fmla="*/ 171806 w 2286002"/>
              <a:gd name="connsiteY1744" fmla="*/ 1795150 h 2451662"/>
              <a:gd name="connsiteX1745" fmla="*/ 163625 w 2286002"/>
              <a:gd name="connsiteY1745" fmla="*/ 1789700 h 2451662"/>
              <a:gd name="connsiteX1746" fmla="*/ 166352 w 2286002"/>
              <a:gd name="connsiteY1746" fmla="*/ 1797875 h 2451662"/>
              <a:gd name="connsiteX1747" fmla="*/ 152716 w 2286002"/>
              <a:gd name="connsiteY1747" fmla="*/ 1782432 h 2451662"/>
              <a:gd name="connsiteX1748" fmla="*/ 141808 w 2286002"/>
              <a:gd name="connsiteY1748" fmla="*/ 1761539 h 2451662"/>
              <a:gd name="connsiteX1749" fmla="*/ 126355 w 2286002"/>
              <a:gd name="connsiteY1749" fmla="*/ 1729744 h 2451662"/>
              <a:gd name="connsiteX1750" fmla="*/ 129991 w 2286002"/>
              <a:gd name="connsiteY1750" fmla="*/ 1722476 h 2451662"/>
              <a:gd name="connsiteX1751" fmla="*/ 91811 w 2286002"/>
              <a:gd name="connsiteY1751" fmla="*/ 1628000 h 2451662"/>
              <a:gd name="connsiteX1752" fmla="*/ 97266 w 2286002"/>
              <a:gd name="connsiteY1752" fmla="*/ 1617099 h 2451662"/>
              <a:gd name="connsiteX1753" fmla="*/ 88175 w 2286002"/>
              <a:gd name="connsiteY1753" fmla="*/ 1617099 h 2451662"/>
              <a:gd name="connsiteX1754" fmla="*/ 62723 w 2286002"/>
              <a:gd name="connsiteY1754" fmla="*/ 1548967 h 2451662"/>
              <a:gd name="connsiteX1755" fmla="*/ 55451 w 2286002"/>
              <a:gd name="connsiteY1755" fmla="*/ 1479927 h 2451662"/>
              <a:gd name="connsiteX1756" fmla="*/ 67268 w 2286002"/>
              <a:gd name="connsiteY1756" fmla="*/ 1515355 h 2451662"/>
              <a:gd name="connsiteX1757" fmla="*/ 54541 w 2286002"/>
              <a:gd name="connsiteY1757" fmla="*/ 1477201 h 2451662"/>
              <a:gd name="connsiteX1758" fmla="*/ 49087 w 2286002"/>
              <a:gd name="connsiteY1758" fmla="*/ 1442681 h 2451662"/>
              <a:gd name="connsiteX1759" fmla="*/ 34543 w 2286002"/>
              <a:gd name="connsiteY1759" fmla="*/ 1389993 h 2451662"/>
              <a:gd name="connsiteX1760" fmla="*/ 30907 w 2286002"/>
              <a:gd name="connsiteY1760" fmla="*/ 1379092 h 2451662"/>
              <a:gd name="connsiteX1761" fmla="*/ 23635 w 2286002"/>
              <a:gd name="connsiteY1761" fmla="*/ 1318227 h 2451662"/>
              <a:gd name="connsiteX1762" fmla="*/ 23635 w 2286002"/>
              <a:gd name="connsiteY1762" fmla="*/ 1270989 h 2451662"/>
              <a:gd name="connsiteX1763" fmla="*/ 19090 w 2286002"/>
              <a:gd name="connsiteY1763" fmla="*/ 1271897 h 2451662"/>
              <a:gd name="connsiteX1764" fmla="*/ 22726 w 2286002"/>
              <a:gd name="connsiteY1764" fmla="*/ 1219209 h 2451662"/>
              <a:gd name="connsiteX1765" fmla="*/ 20908 w 2286002"/>
              <a:gd name="connsiteY1765" fmla="*/ 1219209 h 2451662"/>
              <a:gd name="connsiteX1766" fmla="*/ 23635 w 2286002"/>
              <a:gd name="connsiteY1766" fmla="*/ 1199227 h 2451662"/>
              <a:gd name="connsiteX1767" fmla="*/ 25453 w 2286002"/>
              <a:gd name="connsiteY1767" fmla="*/ 1181966 h 2451662"/>
              <a:gd name="connsiteX1768" fmla="*/ 19090 w 2286002"/>
              <a:gd name="connsiteY1768" fmla="*/ 1153807 h 2451662"/>
              <a:gd name="connsiteX1769" fmla="*/ 16363 w 2286002"/>
              <a:gd name="connsiteY1769" fmla="*/ 1164707 h 2451662"/>
              <a:gd name="connsiteX1770" fmla="*/ 11817 w 2286002"/>
              <a:gd name="connsiteY1770" fmla="*/ 1201952 h 2451662"/>
              <a:gd name="connsiteX1771" fmla="*/ 16363 w 2286002"/>
              <a:gd name="connsiteY1771" fmla="*/ 1204677 h 2451662"/>
              <a:gd name="connsiteX1772" fmla="*/ 10908 w 2286002"/>
              <a:gd name="connsiteY1772" fmla="*/ 1294608 h 2451662"/>
              <a:gd name="connsiteX1773" fmla="*/ 10908 w 2286002"/>
              <a:gd name="connsiteY1773" fmla="*/ 1314593 h 2451662"/>
              <a:gd name="connsiteX1774" fmla="*/ 21817 w 2286002"/>
              <a:gd name="connsiteY1774" fmla="*/ 1383634 h 2451662"/>
              <a:gd name="connsiteX1775" fmla="*/ 23635 w 2286002"/>
              <a:gd name="connsiteY1775" fmla="*/ 1419062 h 2451662"/>
              <a:gd name="connsiteX1776" fmla="*/ 23635 w 2286002"/>
              <a:gd name="connsiteY1776" fmla="*/ 1436322 h 2451662"/>
              <a:gd name="connsiteX1777" fmla="*/ 23635 w 2286002"/>
              <a:gd name="connsiteY1777" fmla="*/ 1450857 h 2451662"/>
              <a:gd name="connsiteX1778" fmla="*/ 17272 w 2286002"/>
              <a:gd name="connsiteY1778" fmla="*/ 1398168 h 2451662"/>
              <a:gd name="connsiteX1779" fmla="*/ 16363 w 2286002"/>
              <a:gd name="connsiteY1779" fmla="*/ 1383634 h 2451662"/>
              <a:gd name="connsiteX1780" fmla="*/ 12727 w 2286002"/>
              <a:gd name="connsiteY1780" fmla="*/ 1384542 h 2451662"/>
              <a:gd name="connsiteX1781" fmla="*/ 0 w 2286002"/>
              <a:gd name="connsiteY1781" fmla="*/ 1192867 h 2451662"/>
              <a:gd name="connsiteX1782" fmla="*/ 5454 w 2286002"/>
              <a:gd name="connsiteY1782" fmla="*/ 1099297 h 2451662"/>
              <a:gd name="connsiteX1783" fmla="*/ 7272 w 2286002"/>
              <a:gd name="connsiteY1783" fmla="*/ 1077496 h 2451662"/>
              <a:gd name="connsiteX1784" fmla="*/ 9999 w 2286002"/>
              <a:gd name="connsiteY1784" fmla="*/ 1055694 h 2451662"/>
              <a:gd name="connsiteX1785" fmla="*/ 16363 w 2286002"/>
              <a:gd name="connsiteY1785" fmla="*/ 1013907 h 2451662"/>
              <a:gd name="connsiteX1786" fmla="*/ 36361 w 2286002"/>
              <a:gd name="connsiteY1786" fmla="*/ 953042 h 2451662"/>
              <a:gd name="connsiteX1787" fmla="*/ 44542 w 2286002"/>
              <a:gd name="connsiteY1787" fmla="*/ 916706 h 2451662"/>
              <a:gd name="connsiteX1788" fmla="*/ 40906 w 2286002"/>
              <a:gd name="connsiteY1788" fmla="*/ 900354 h 2451662"/>
              <a:gd name="connsiteX1789" fmla="*/ 50905 w 2286002"/>
              <a:gd name="connsiteY1789" fmla="*/ 866743 h 2451662"/>
              <a:gd name="connsiteX1790" fmla="*/ 46360 w 2286002"/>
              <a:gd name="connsiteY1790" fmla="*/ 902170 h 2451662"/>
              <a:gd name="connsiteX1791" fmla="*/ 54541 w 2286002"/>
              <a:gd name="connsiteY1791" fmla="*/ 855842 h 2451662"/>
              <a:gd name="connsiteX1792" fmla="*/ 71813 w 2286002"/>
              <a:gd name="connsiteY1792" fmla="*/ 809512 h 2451662"/>
              <a:gd name="connsiteX1793" fmla="*/ 82721 w 2286002"/>
              <a:gd name="connsiteY1793" fmla="*/ 788618 h 2451662"/>
              <a:gd name="connsiteX1794" fmla="*/ 87266 w 2286002"/>
              <a:gd name="connsiteY1794" fmla="*/ 790435 h 2451662"/>
              <a:gd name="connsiteX1795" fmla="*/ 99084 w 2286002"/>
              <a:gd name="connsiteY1795" fmla="*/ 758640 h 2451662"/>
              <a:gd name="connsiteX1796" fmla="*/ 99993 w 2286002"/>
              <a:gd name="connsiteY1796" fmla="*/ 764999 h 2451662"/>
              <a:gd name="connsiteX1797" fmla="*/ 104538 w 2286002"/>
              <a:gd name="connsiteY1797" fmla="*/ 747739 h 2451662"/>
              <a:gd name="connsiteX1798" fmla="*/ 102720 w 2286002"/>
              <a:gd name="connsiteY1798" fmla="*/ 765908 h 2451662"/>
              <a:gd name="connsiteX1799" fmla="*/ 86358 w 2286002"/>
              <a:gd name="connsiteY1799" fmla="*/ 805878 h 2451662"/>
              <a:gd name="connsiteX1800" fmla="*/ 95448 w 2286002"/>
              <a:gd name="connsiteY1800" fmla="*/ 784985 h 2451662"/>
              <a:gd name="connsiteX1801" fmla="*/ 99084 w 2286002"/>
              <a:gd name="connsiteY1801" fmla="*/ 792252 h 2451662"/>
              <a:gd name="connsiteX1802" fmla="*/ 88175 w 2286002"/>
              <a:gd name="connsiteY1802" fmla="*/ 809512 h 2451662"/>
              <a:gd name="connsiteX1803" fmla="*/ 99993 w 2286002"/>
              <a:gd name="connsiteY1803" fmla="*/ 802245 h 2451662"/>
              <a:gd name="connsiteX1804" fmla="*/ 88175 w 2286002"/>
              <a:gd name="connsiteY1804" fmla="*/ 815870 h 2451662"/>
              <a:gd name="connsiteX1805" fmla="*/ 94539 w 2286002"/>
              <a:gd name="connsiteY1805" fmla="*/ 817688 h 2451662"/>
              <a:gd name="connsiteX1806" fmla="*/ 91811 w 2286002"/>
              <a:gd name="connsiteY1806" fmla="*/ 821321 h 2451662"/>
              <a:gd name="connsiteX1807" fmla="*/ 94539 w 2286002"/>
              <a:gd name="connsiteY1807" fmla="*/ 822230 h 2451662"/>
              <a:gd name="connsiteX1808" fmla="*/ 99084 w 2286002"/>
              <a:gd name="connsiteY1808" fmla="*/ 824955 h 2451662"/>
              <a:gd name="connsiteX1809" fmla="*/ 97266 w 2286002"/>
              <a:gd name="connsiteY1809" fmla="*/ 822230 h 2451662"/>
              <a:gd name="connsiteX1810" fmla="*/ 101811 w 2286002"/>
              <a:gd name="connsiteY1810" fmla="*/ 805878 h 2451662"/>
              <a:gd name="connsiteX1811" fmla="*/ 100902 w 2286002"/>
              <a:gd name="connsiteY1811" fmla="*/ 824955 h 2451662"/>
              <a:gd name="connsiteX1812" fmla="*/ 112719 w 2286002"/>
              <a:gd name="connsiteY1812" fmla="*/ 831315 h 2451662"/>
              <a:gd name="connsiteX1813" fmla="*/ 114537 w 2286002"/>
              <a:gd name="connsiteY1813" fmla="*/ 830406 h 2451662"/>
              <a:gd name="connsiteX1814" fmla="*/ 116355 w 2286002"/>
              <a:gd name="connsiteY1814" fmla="*/ 822230 h 2451662"/>
              <a:gd name="connsiteX1815" fmla="*/ 119991 w 2286002"/>
              <a:gd name="connsiteY1815" fmla="*/ 814054 h 2451662"/>
              <a:gd name="connsiteX1816" fmla="*/ 122719 w 2286002"/>
              <a:gd name="connsiteY1816" fmla="*/ 793160 h 2451662"/>
              <a:gd name="connsiteX1817" fmla="*/ 140899 w 2286002"/>
              <a:gd name="connsiteY1817" fmla="*/ 743197 h 2451662"/>
              <a:gd name="connsiteX1818" fmla="*/ 151807 w 2286002"/>
              <a:gd name="connsiteY1818" fmla="*/ 733204 h 2451662"/>
              <a:gd name="connsiteX1819" fmla="*/ 151807 w 2286002"/>
              <a:gd name="connsiteY1819" fmla="*/ 726846 h 2451662"/>
              <a:gd name="connsiteX1820" fmla="*/ 156352 w 2286002"/>
              <a:gd name="connsiteY1820" fmla="*/ 724121 h 2451662"/>
              <a:gd name="connsiteX1821" fmla="*/ 158170 w 2286002"/>
              <a:gd name="connsiteY1821" fmla="*/ 714128 h 2451662"/>
              <a:gd name="connsiteX1822" fmla="*/ 170897 w 2286002"/>
              <a:gd name="connsiteY1822" fmla="*/ 701410 h 2451662"/>
              <a:gd name="connsiteX1823" fmla="*/ 175442 w 2286002"/>
              <a:gd name="connsiteY1823" fmla="*/ 690509 h 2451662"/>
              <a:gd name="connsiteX1824" fmla="*/ 174533 w 2286002"/>
              <a:gd name="connsiteY1824" fmla="*/ 691417 h 2451662"/>
              <a:gd name="connsiteX1825" fmla="*/ 191804 w 2286002"/>
              <a:gd name="connsiteY1825" fmla="*/ 657806 h 2451662"/>
              <a:gd name="connsiteX1826" fmla="*/ 236347 w 2286002"/>
              <a:gd name="connsiteY1826" fmla="*/ 588765 h 2451662"/>
              <a:gd name="connsiteX1827" fmla="*/ 254527 w 2286002"/>
              <a:gd name="connsiteY1827" fmla="*/ 557880 h 2451662"/>
              <a:gd name="connsiteX1828" fmla="*/ 260890 w 2286002"/>
              <a:gd name="connsiteY1828" fmla="*/ 556062 h 2451662"/>
              <a:gd name="connsiteX1829" fmla="*/ 283616 w 2286002"/>
              <a:gd name="connsiteY1829" fmla="*/ 523360 h 2451662"/>
              <a:gd name="connsiteX1830" fmla="*/ 294524 w 2286002"/>
              <a:gd name="connsiteY1830" fmla="*/ 501558 h 2451662"/>
              <a:gd name="connsiteX1831" fmla="*/ 292706 w 2286002"/>
              <a:gd name="connsiteY1831" fmla="*/ 499741 h 2451662"/>
              <a:gd name="connsiteX1832" fmla="*/ 298160 w 2286002"/>
              <a:gd name="connsiteY1832" fmla="*/ 495199 h 2451662"/>
              <a:gd name="connsiteX1833" fmla="*/ 302706 w 2286002"/>
              <a:gd name="connsiteY1833" fmla="*/ 489748 h 2451662"/>
              <a:gd name="connsiteX1834" fmla="*/ 322704 w 2286002"/>
              <a:gd name="connsiteY1834" fmla="*/ 467037 h 2451662"/>
              <a:gd name="connsiteX1835" fmla="*/ 340884 w 2286002"/>
              <a:gd name="connsiteY1835" fmla="*/ 444327 h 2451662"/>
              <a:gd name="connsiteX1836" fmla="*/ 389972 w 2286002"/>
              <a:gd name="connsiteY1836" fmla="*/ 370744 h 2451662"/>
              <a:gd name="connsiteX1837" fmla="*/ 457240 w 2286002"/>
              <a:gd name="connsiteY1837" fmla="*/ 311696 h 2451662"/>
              <a:gd name="connsiteX1838" fmla="*/ 467239 w 2286002"/>
              <a:gd name="connsiteY1838" fmla="*/ 311696 h 2451662"/>
              <a:gd name="connsiteX1839" fmla="*/ 526326 w 2286002"/>
              <a:gd name="connsiteY1839" fmla="*/ 269000 h 2451662"/>
              <a:gd name="connsiteX1840" fmla="*/ 592684 w 2286002"/>
              <a:gd name="connsiteY1840" fmla="*/ 229029 h 2451662"/>
              <a:gd name="connsiteX1841" fmla="*/ 681769 w 2286002"/>
              <a:gd name="connsiteY1841" fmla="*/ 174524 h 2451662"/>
              <a:gd name="connsiteX1842" fmla="*/ 735401 w 2286002"/>
              <a:gd name="connsiteY1842" fmla="*/ 161806 h 2451662"/>
              <a:gd name="connsiteX1843" fmla="*/ 781762 w 2286002"/>
              <a:gd name="connsiteY1843" fmla="*/ 166348 h 2451662"/>
              <a:gd name="connsiteX1844" fmla="*/ 877209 w 2286002"/>
              <a:gd name="connsiteY1844" fmla="*/ 148179 h 2451662"/>
              <a:gd name="connsiteX1845" fmla="*/ 895390 w 2286002"/>
              <a:gd name="connsiteY1845" fmla="*/ 151813 h 2451662"/>
              <a:gd name="connsiteX1846" fmla="*/ 905389 w 2286002"/>
              <a:gd name="connsiteY1846" fmla="*/ 144545 h 2451662"/>
              <a:gd name="connsiteX1847" fmla="*/ 1051681 w 2286002"/>
              <a:gd name="connsiteY1847" fmla="*/ 127720 h 2451662"/>
              <a:gd name="connsiteX1848" fmla="*/ 1064611 w 2286002"/>
              <a:gd name="connsiteY1848" fmla="*/ 130154 h 2451662"/>
              <a:gd name="connsiteX1849" fmla="*/ 991860 w 2286002"/>
              <a:gd name="connsiteY1849" fmla="*/ 141088 h 2451662"/>
              <a:gd name="connsiteX1850" fmla="*/ 955484 w 2286002"/>
              <a:gd name="connsiteY1850" fmla="*/ 147465 h 2451662"/>
              <a:gd name="connsiteX1851" fmla="*/ 917289 w 2286002"/>
              <a:gd name="connsiteY1851" fmla="*/ 155665 h 2451662"/>
              <a:gd name="connsiteX1852" fmla="*/ 949118 w 2286002"/>
              <a:gd name="connsiteY1852" fmla="*/ 142910 h 2451662"/>
              <a:gd name="connsiteX1853" fmla="*/ 985494 w 2286002"/>
              <a:gd name="connsiteY1853" fmla="*/ 135621 h 2451662"/>
              <a:gd name="connsiteX1854" fmla="*/ 1006410 w 2286002"/>
              <a:gd name="connsiteY1854" fmla="*/ 138354 h 2451662"/>
              <a:gd name="connsiteX1855" fmla="*/ 1051681 w 2286002"/>
              <a:gd name="connsiteY1855" fmla="*/ 127720 h 2451662"/>
              <a:gd name="connsiteX1856" fmla="*/ 1127044 w 2286002"/>
              <a:gd name="connsiteY1856" fmla="*/ 118418 h 2451662"/>
              <a:gd name="connsiteX1857" fmla="*/ 1146954 w 2286002"/>
              <a:gd name="connsiteY1857" fmla="*/ 120214 h 2451662"/>
              <a:gd name="connsiteX1858" fmla="*/ 1127044 w 2286002"/>
              <a:gd name="connsiteY1858" fmla="*/ 125602 h 2451662"/>
              <a:gd name="connsiteX1859" fmla="*/ 1127044 w 2286002"/>
              <a:gd name="connsiteY1859" fmla="*/ 118418 h 2451662"/>
              <a:gd name="connsiteX1860" fmla="*/ 1075174 w 2286002"/>
              <a:gd name="connsiteY1860" fmla="*/ 115430 h 2451662"/>
              <a:gd name="connsiteX1861" fmla="*/ 1103630 w 2286002"/>
              <a:gd name="connsiteY1861" fmla="*/ 119946 h 2451662"/>
              <a:gd name="connsiteX1862" fmla="*/ 1104548 w 2286002"/>
              <a:gd name="connsiteY1862" fmla="*/ 128980 h 2451662"/>
              <a:gd name="connsiteX1863" fmla="*/ 1075174 w 2286002"/>
              <a:gd name="connsiteY1863" fmla="*/ 115430 h 2451662"/>
              <a:gd name="connsiteX1864" fmla="*/ 931674 w 2286002"/>
              <a:gd name="connsiteY1864" fmla="*/ 26944 h 2451662"/>
              <a:gd name="connsiteX1865" fmla="*/ 936191 w 2286002"/>
              <a:gd name="connsiteY1865" fmla="*/ 27986 h 2451662"/>
              <a:gd name="connsiteX1866" fmla="*/ 930770 w 2286002"/>
              <a:gd name="connsiteY1866" fmla="*/ 32619 h 2451662"/>
              <a:gd name="connsiteX1867" fmla="*/ 922640 w 2286002"/>
              <a:gd name="connsiteY1867" fmla="*/ 34472 h 2451662"/>
              <a:gd name="connsiteX1868" fmla="*/ 924447 w 2286002"/>
              <a:gd name="connsiteY1868" fmla="*/ 27986 h 2451662"/>
              <a:gd name="connsiteX1869" fmla="*/ 931674 w 2286002"/>
              <a:gd name="connsiteY1869" fmla="*/ 26944 h 2451662"/>
              <a:gd name="connsiteX1870" fmla="*/ 1081845 w 2286002"/>
              <a:gd name="connsiteY1870" fmla="*/ 0 h 2451662"/>
              <a:gd name="connsiteX1871" fmla="*/ 1079115 w 2286002"/>
              <a:gd name="connsiteY1871" fmla="*/ 9097 h 2451662"/>
              <a:gd name="connsiteX1872" fmla="*/ 1055454 w 2286002"/>
              <a:gd name="connsiteY1872" fmla="*/ 10007 h 2451662"/>
              <a:gd name="connsiteX1873" fmla="*/ 1072745 w 2286002"/>
              <a:gd name="connsiteY1873" fmla="*/ 5458 h 2451662"/>
              <a:gd name="connsiteX1874" fmla="*/ 1023603 w 2286002"/>
              <a:gd name="connsiteY1874" fmla="*/ 15465 h 2451662"/>
              <a:gd name="connsiteX1875" fmla="*/ 1019963 w 2286002"/>
              <a:gd name="connsiteY1875" fmla="*/ 11826 h 2451662"/>
              <a:gd name="connsiteX1876" fmla="*/ 1012683 w 2286002"/>
              <a:gd name="connsiteY1876" fmla="*/ 19104 h 2451662"/>
              <a:gd name="connsiteX1877" fmla="*/ 938970 w 2286002"/>
              <a:gd name="connsiteY1877" fmla="*/ 24562 h 2451662"/>
              <a:gd name="connsiteX1878" fmla="*/ 948981 w 2286002"/>
              <a:gd name="connsiteY1878" fmla="*/ 16375 h 2451662"/>
              <a:gd name="connsiteX1879" fmla="*/ 958991 w 2286002"/>
              <a:gd name="connsiteY1879" fmla="*/ 20923 h 2451662"/>
              <a:gd name="connsiteX1880" fmla="*/ 964451 w 2286002"/>
              <a:gd name="connsiteY1880" fmla="*/ 18194 h 2451662"/>
              <a:gd name="connsiteX1881" fmla="*/ 993572 w 2286002"/>
              <a:gd name="connsiteY1881" fmla="*/ 10007 h 2451662"/>
              <a:gd name="connsiteX1882" fmla="*/ 997212 w 2286002"/>
              <a:gd name="connsiteY1882" fmla="*/ 15465 h 2451662"/>
              <a:gd name="connsiteX1883" fmla="*/ 1014503 w 2286002"/>
              <a:gd name="connsiteY1883" fmla="*/ 12736 h 2451662"/>
              <a:gd name="connsiteX1884" fmla="*/ 1029063 w 2286002"/>
              <a:gd name="connsiteY1884" fmla="*/ 6368 h 2451662"/>
              <a:gd name="connsiteX1885" fmla="*/ 1081845 w 2286002"/>
              <a:gd name="connsiteY1885" fmla="*/ 0 h 2451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</a:cxnLst>
            <a:rect l="l" t="t" r="r" b="b"/>
            <a:pathLst>
              <a:path w="2286002" h="2451662">
                <a:moveTo>
                  <a:pt x="1114821" y="2443832"/>
                </a:moveTo>
                <a:cubicBezTo>
                  <a:pt x="1118403" y="2443636"/>
                  <a:pt x="1121714" y="2444029"/>
                  <a:pt x="1123540" y="2445376"/>
                </a:cubicBezTo>
                <a:cubicBezTo>
                  <a:pt x="1118060" y="2447172"/>
                  <a:pt x="1103447" y="2443580"/>
                  <a:pt x="1108014" y="2451662"/>
                </a:cubicBezTo>
                <a:cubicBezTo>
                  <a:pt x="1090889" y="2450315"/>
                  <a:pt x="1104075" y="2444422"/>
                  <a:pt x="1114821" y="2443832"/>
                </a:cubicBezTo>
                <a:close/>
                <a:moveTo>
                  <a:pt x="1250138" y="2390969"/>
                </a:moveTo>
                <a:cubicBezTo>
                  <a:pt x="1254891" y="2390745"/>
                  <a:pt x="1259418" y="2390745"/>
                  <a:pt x="1265303" y="2392092"/>
                </a:cubicBezTo>
                <a:cubicBezTo>
                  <a:pt x="1250817" y="2401072"/>
                  <a:pt x="1265303" y="2394786"/>
                  <a:pt x="1253533" y="2392990"/>
                </a:cubicBezTo>
                <a:cubicBezTo>
                  <a:pt x="1247195" y="2392092"/>
                  <a:pt x="1237236" y="2396582"/>
                  <a:pt x="1233615" y="2391193"/>
                </a:cubicBezTo>
                <a:cubicBezTo>
                  <a:pt x="1240405" y="2391642"/>
                  <a:pt x="1245384" y="2391193"/>
                  <a:pt x="1250138" y="2390969"/>
                </a:cubicBezTo>
                <a:close/>
                <a:moveTo>
                  <a:pt x="1166347" y="2386618"/>
                </a:moveTo>
                <a:cubicBezTo>
                  <a:pt x="1188180" y="2390176"/>
                  <a:pt x="1199096" y="2388397"/>
                  <a:pt x="1216381" y="2390176"/>
                </a:cubicBezTo>
                <a:cubicBezTo>
                  <a:pt x="1201825" y="2392844"/>
                  <a:pt x="1181812" y="2395513"/>
                  <a:pt x="1169076" y="2390176"/>
                </a:cubicBezTo>
                <a:cubicBezTo>
                  <a:pt x="1174534" y="2389286"/>
                  <a:pt x="1168166" y="2388397"/>
                  <a:pt x="1166347" y="2386618"/>
                </a:cubicBezTo>
                <a:close/>
                <a:moveTo>
                  <a:pt x="1341974" y="2383005"/>
                </a:moveTo>
                <a:cubicBezTo>
                  <a:pt x="1347530" y="2382796"/>
                  <a:pt x="1352292" y="2383005"/>
                  <a:pt x="1355920" y="2383838"/>
                </a:cubicBezTo>
                <a:cubicBezTo>
                  <a:pt x="1345943" y="2384672"/>
                  <a:pt x="1321452" y="2387174"/>
                  <a:pt x="1323266" y="2384672"/>
                </a:cubicBezTo>
                <a:cubicBezTo>
                  <a:pt x="1330069" y="2383838"/>
                  <a:pt x="1336419" y="2383213"/>
                  <a:pt x="1341974" y="2383005"/>
                </a:cubicBezTo>
                <a:close/>
                <a:moveTo>
                  <a:pt x="1204394" y="2371052"/>
                </a:moveTo>
                <a:cubicBezTo>
                  <a:pt x="1212570" y="2372883"/>
                  <a:pt x="1219838" y="2374714"/>
                  <a:pt x="1229831" y="2374714"/>
                </a:cubicBezTo>
                <a:cubicBezTo>
                  <a:pt x="1228015" y="2380208"/>
                  <a:pt x="1229831" y="2378377"/>
                  <a:pt x="1227106" y="2383871"/>
                </a:cubicBezTo>
                <a:cubicBezTo>
                  <a:pt x="1232557" y="2382955"/>
                  <a:pt x="1235283" y="2385702"/>
                  <a:pt x="1230740" y="2386618"/>
                </a:cubicBezTo>
                <a:cubicBezTo>
                  <a:pt x="1227106" y="2382955"/>
                  <a:pt x="1213479" y="2383871"/>
                  <a:pt x="1209845" y="2380208"/>
                </a:cubicBezTo>
                <a:cubicBezTo>
                  <a:pt x="1213479" y="2379293"/>
                  <a:pt x="1218022" y="2379293"/>
                  <a:pt x="1218930" y="2378377"/>
                </a:cubicBezTo>
                <a:cubicBezTo>
                  <a:pt x="1212570" y="2374714"/>
                  <a:pt x="1207120" y="2382955"/>
                  <a:pt x="1198943" y="2378377"/>
                </a:cubicBezTo>
                <a:cubicBezTo>
                  <a:pt x="1198035" y="2374714"/>
                  <a:pt x="1199852" y="2371967"/>
                  <a:pt x="1204394" y="2371052"/>
                </a:cubicBezTo>
                <a:close/>
                <a:moveTo>
                  <a:pt x="1263862" y="2368571"/>
                </a:moveTo>
                <a:cubicBezTo>
                  <a:pt x="1269298" y="2369042"/>
                  <a:pt x="1274054" y="2369983"/>
                  <a:pt x="1279037" y="2370923"/>
                </a:cubicBezTo>
                <a:cubicBezTo>
                  <a:pt x="1270883" y="2376568"/>
                  <a:pt x="1288096" y="2375627"/>
                  <a:pt x="1282661" y="2378450"/>
                </a:cubicBezTo>
                <a:cubicBezTo>
                  <a:pt x="1279037" y="2376568"/>
                  <a:pt x="1269071" y="2376568"/>
                  <a:pt x="1265447" y="2379391"/>
                </a:cubicBezTo>
                <a:cubicBezTo>
                  <a:pt x="1261824" y="2375627"/>
                  <a:pt x="1266353" y="2374687"/>
                  <a:pt x="1261824" y="2372805"/>
                </a:cubicBezTo>
                <a:cubicBezTo>
                  <a:pt x="1260012" y="2377509"/>
                  <a:pt x="1246422" y="2379391"/>
                  <a:pt x="1239174" y="2378450"/>
                </a:cubicBezTo>
                <a:cubicBezTo>
                  <a:pt x="1240986" y="2375627"/>
                  <a:pt x="1251858" y="2372805"/>
                  <a:pt x="1244610" y="2369042"/>
                </a:cubicBezTo>
                <a:cubicBezTo>
                  <a:pt x="1252311" y="2368101"/>
                  <a:pt x="1258426" y="2368101"/>
                  <a:pt x="1263862" y="2368571"/>
                </a:cubicBezTo>
                <a:close/>
                <a:moveTo>
                  <a:pt x="1172462" y="2368272"/>
                </a:moveTo>
                <a:cubicBezTo>
                  <a:pt x="1186138" y="2369161"/>
                  <a:pt x="1193432" y="2369161"/>
                  <a:pt x="1195255" y="2377167"/>
                </a:cubicBezTo>
                <a:cubicBezTo>
                  <a:pt x="1189785" y="2373609"/>
                  <a:pt x="1178844" y="2371830"/>
                  <a:pt x="1172462" y="2368272"/>
                </a:cubicBezTo>
                <a:close/>
                <a:moveTo>
                  <a:pt x="1244178" y="2366604"/>
                </a:moveTo>
                <a:cubicBezTo>
                  <a:pt x="1240539" y="2367438"/>
                  <a:pt x="1237810" y="2368272"/>
                  <a:pt x="1235990" y="2369940"/>
                </a:cubicBezTo>
                <a:cubicBezTo>
                  <a:pt x="1204150" y="2368272"/>
                  <a:pt x="1237810" y="2366604"/>
                  <a:pt x="1244178" y="2366604"/>
                </a:cubicBezTo>
                <a:close/>
                <a:moveTo>
                  <a:pt x="999889" y="2361963"/>
                </a:moveTo>
                <a:cubicBezTo>
                  <a:pt x="1005331" y="2363801"/>
                  <a:pt x="993539" y="2366556"/>
                  <a:pt x="995354" y="2371148"/>
                </a:cubicBezTo>
                <a:cubicBezTo>
                  <a:pt x="1006238" y="2372985"/>
                  <a:pt x="1006238" y="2372985"/>
                  <a:pt x="1006238" y="2372985"/>
                </a:cubicBezTo>
                <a:cubicBezTo>
                  <a:pt x="1008052" y="2365637"/>
                  <a:pt x="1008052" y="2365637"/>
                  <a:pt x="1008052" y="2365637"/>
                </a:cubicBezTo>
                <a:cubicBezTo>
                  <a:pt x="1016216" y="2372067"/>
                  <a:pt x="1033450" y="2372985"/>
                  <a:pt x="1026193" y="2378496"/>
                </a:cubicBezTo>
                <a:cubicBezTo>
                  <a:pt x="1030728" y="2376659"/>
                  <a:pt x="1037985" y="2378496"/>
                  <a:pt x="1040706" y="2382170"/>
                </a:cubicBezTo>
                <a:cubicBezTo>
                  <a:pt x="1018030" y="2380334"/>
                  <a:pt x="1012587" y="2373904"/>
                  <a:pt x="994447" y="2374823"/>
                </a:cubicBezTo>
                <a:cubicBezTo>
                  <a:pt x="994447" y="2372985"/>
                  <a:pt x="994447" y="2371148"/>
                  <a:pt x="989004" y="2370230"/>
                </a:cubicBezTo>
                <a:cubicBezTo>
                  <a:pt x="998075" y="2367474"/>
                  <a:pt x="989911" y="2361045"/>
                  <a:pt x="999889" y="2361963"/>
                </a:cubicBezTo>
                <a:close/>
                <a:moveTo>
                  <a:pt x="1387280" y="2361161"/>
                </a:moveTo>
                <a:cubicBezTo>
                  <a:pt x="1391601" y="2360582"/>
                  <a:pt x="1396149" y="2361508"/>
                  <a:pt x="1395240" y="2364751"/>
                </a:cubicBezTo>
                <a:cubicBezTo>
                  <a:pt x="1387962" y="2365678"/>
                  <a:pt x="1386143" y="2362898"/>
                  <a:pt x="1380685" y="2366604"/>
                </a:cubicBezTo>
                <a:cubicBezTo>
                  <a:pt x="1378865" y="2363824"/>
                  <a:pt x="1382959" y="2361740"/>
                  <a:pt x="1387280" y="2361161"/>
                </a:cubicBezTo>
                <a:close/>
                <a:moveTo>
                  <a:pt x="935999" y="2344235"/>
                </a:moveTo>
                <a:cubicBezTo>
                  <a:pt x="938587" y="2343502"/>
                  <a:pt x="945833" y="2346778"/>
                  <a:pt x="949974" y="2347468"/>
                </a:cubicBezTo>
                <a:cubicBezTo>
                  <a:pt x="949974" y="2353903"/>
                  <a:pt x="960096" y="2362179"/>
                  <a:pt x="948134" y="2364937"/>
                </a:cubicBezTo>
                <a:cubicBezTo>
                  <a:pt x="949974" y="2362179"/>
                  <a:pt x="945373" y="2361259"/>
                  <a:pt x="943533" y="2359420"/>
                </a:cubicBezTo>
                <a:cubicBezTo>
                  <a:pt x="952735" y="2357581"/>
                  <a:pt x="951814" y="2349306"/>
                  <a:pt x="935252" y="2346548"/>
                </a:cubicBezTo>
                <a:cubicBezTo>
                  <a:pt x="934791" y="2345169"/>
                  <a:pt x="935136" y="2344479"/>
                  <a:pt x="935999" y="2344235"/>
                </a:cubicBezTo>
                <a:close/>
                <a:moveTo>
                  <a:pt x="854302" y="2337200"/>
                </a:moveTo>
                <a:cubicBezTo>
                  <a:pt x="854297" y="2337065"/>
                  <a:pt x="854693" y="2337093"/>
                  <a:pt x="855599" y="2337325"/>
                </a:cubicBezTo>
                <a:cubicBezTo>
                  <a:pt x="868277" y="2343811"/>
                  <a:pt x="877334" y="2338252"/>
                  <a:pt x="881862" y="2342885"/>
                </a:cubicBezTo>
                <a:cubicBezTo>
                  <a:pt x="877334" y="2343811"/>
                  <a:pt x="870994" y="2341958"/>
                  <a:pt x="869183" y="2344738"/>
                </a:cubicBezTo>
                <a:cubicBezTo>
                  <a:pt x="882767" y="2348444"/>
                  <a:pt x="904503" y="2345664"/>
                  <a:pt x="897258" y="2352150"/>
                </a:cubicBezTo>
                <a:cubicBezTo>
                  <a:pt x="893635" y="2347517"/>
                  <a:pt x="880050" y="2349371"/>
                  <a:pt x="876428" y="2351223"/>
                </a:cubicBezTo>
                <a:cubicBezTo>
                  <a:pt x="874051" y="2347170"/>
                  <a:pt x="854339" y="2338150"/>
                  <a:pt x="854302" y="2337200"/>
                </a:cubicBezTo>
                <a:close/>
                <a:moveTo>
                  <a:pt x="898943" y="2335472"/>
                </a:moveTo>
                <a:cubicBezTo>
                  <a:pt x="906281" y="2337325"/>
                  <a:pt x="917289" y="2339178"/>
                  <a:pt x="911785" y="2343811"/>
                </a:cubicBezTo>
                <a:cubicBezTo>
                  <a:pt x="905364" y="2341032"/>
                  <a:pt x="899860" y="2339178"/>
                  <a:pt x="898943" y="2335472"/>
                </a:cubicBezTo>
                <a:close/>
                <a:moveTo>
                  <a:pt x="1420840" y="2333221"/>
                </a:moveTo>
                <a:cubicBezTo>
                  <a:pt x="1422218" y="2333457"/>
                  <a:pt x="1422949" y="2334166"/>
                  <a:pt x="1422499" y="2335583"/>
                </a:cubicBezTo>
                <a:cubicBezTo>
                  <a:pt x="1412599" y="2336529"/>
                  <a:pt x="1410798" y="2339364"/>
                  <a:pt x="1405398" y="2337474"/>
                </a:cubicBezTo>
                <a:cubicBezTo>
                  <a:pt x="1406748" y="2336056"/>
                  <a:pt x="1416705" y="2332512"/>
                  <a:pt x="1420840" y="2333221"/>
                </a:cubicBezTo>
                <a:close/>
                <a:moveTo>
                  <a:pt x="1054605" y="2309343"/>
                </a:moveTo>
                <a:cubicBezTo>
                  <a:pt x="1059052" y="2309343"/>
                  <a:pt x="1063500" y="2310270"/>
                  <a:pt x="1067947" y="2311196"/>
                </a:cubicBezTo>
                <a:cubicBezTo>
                  <a:pt x="1067947" y="2312123"/>
                  <a:pt x="1067947" y="2312123"/>
                  <a:pt x="1067947" y="2312123"/>
                </a:cubicBezTo>
                <a:cubicBezTo>
                  <a:pt x="1063500" y="2311196"/>
                  <a:pt x="1059052" y="2310270"/>
                  <a:pt x="1054605" y="2309343"/>
                </a:cubicBezTo>
                <a:close/>
                <a:moveTo>
                  <a:pt x="1578849" y="2306509"/>
                </a:moveTo>
                <a:cubicBezTo>
                  <a:pt x="1575214" y="2316500"/>
                  <a:pt x="1568854" y="2316500"/>
                  <a:pt x="1556133" y="2323766"/>
                </a:cubicBezTo>
                <a:cubicBezTo>
                  <a:pt x="1552498" y="2320133"/>
                  <a:pt x="1562494" y="2318316"/>
                  <a:pt x="1562494" y="2315592"/>
                </a:cubicBezTo>
                <a:cubicBezTo>
                  <a:pt x="1558859" y="2316500"/>
                  <a:pt x="1557042" y="2316500"/>
                  <a:pt x="1554316" y="2316500"/>
                </a:cubicBezTo>
                <a:cubicBezTo>
                  <a:pt x="1559768" y="2321949"/>
                  <a:pt x="1541595" y="2325583"/>
                  <a:pt x="1551590" y="2327399"/>
                </a:cubicBezTo>
                <a:cubicBezTo>
                  <a:pt x="1530691" y="2332849"/>
                  <a:pt x="1507975" y="2335574"/>
                  <a:pt x="1482533" y="2341023"/>
                </a:cubicBezTo>
                <a:cubicBezTo>
                  <a:pt x="1470721" y="2343748"/>
                  <a:pt x="1457091" y="2346473"/>
                  <a:pt x="1443462" y="2350106"/>
                </a:cubicBezTo>
                <a:cubicBezTo>
                  <a:pt x="1437101" y="2351015"/>
                  <a:pt x="1429832" y="2352831"/>
                  <a:pt x="1422563" y="2354648"/>
                </a:cubicBezTo>
                <a:cubicBezTo>
                  <a:pt x="1415294" y="2356464"/>
                  <a:pt x="1408025" y="2357372"/>
                  <a:pt x="1399847" y="2359189"/>
                </a:cubicBezTo>
                <a:cubicBezTo>
                  <a:pt x="1399847" y="2356464"/>
                  <a:pt x="1397121" y="2355556"/>
                  <a:pt x="1393487" y="2355556"/>
                </a:cubicBezTo>
                <a:cubicBezTo>
                  <a:pt x="1387126" y="2360097"/>
                  <a:pt x="1386217" y="2358281"/>
                  <a:pt x="1374405" y="2360097"/>
                </a:cubicBezTo>
                <a:cubicBezTo>
                  <a:pt x="1378040" y="2363731"/>
                  <a:pt x="1376222" y="2365547"/>
                  <a:pt x="1368953" y="2368272"/>
                </a:cubicBezTo>
                <a:cubicBezTo>
                  <a:pt x="1368953" y="2366455"/>
                  <a:pt x="1368953" y="2363731"/>
                  <a:pt x="1366227" y="2364639"/>
                </a:cubicBezTo>
                <a:cubicBezTo>
                  <a:pt x="1350780" y="2366455"/>
                  <a:pt x="1331699" y="2367364"/>
                  <a:pt x="1313526" y="2366455"/>
                </a:cubicBezTo>
                <a:cubicBezTo>
                  <a:pt x="1298079" y="2365547"/>
                  <a:pt x="1285358" y="2362822"/>
                  <a:pt x="1278089" y="2360097"/>
                </a:cubicBezTo>
                <a:cubicBezTo>
                  <a:pt x="1283541" y="2361006"/>
                  <a:pt x="1295354" y="2359189"/>
                  <a:pt x="1301714" y="2359189"/>
                </a:cubicBezTo>
                <a:cubicBezTo>
                  <a:pt x="1301714" y="2362822"/>
                  <a:pt x="1306257" y="2363731"/>
                  <a:pt x="1310800" y="2364639"/>
                </a:cubicBezTo>
                <a:cubicBezTo>
                  <a:pt x="1310800" y="2361006"/>
                  <a:pt x="1323521" y="2361914"/>
                  <a:pt x="1324430" y="2359189"/>
                </a:cubicBezTo>
                <a:cubicBezTo>
                  <a:pt x="1328064" y="2360097"/>
                  <a:pt x="1326247" y="2364639"/>
                  <a:pt x="1333516" y="2362822"/>
                </a:cubicBezTo>
                <a:cubicBezTo>
                  <a:pt x="1383491" y="2354648"/>
                  <a:pt x="1419837" y="2350106"/>
                  <a:pt x="1454365" y="2340115"/>
                </a:cubicBezTo>
                <a:cubicBezTo>
                  <a:pt x="1471630" y="2335574"/>
                  <a:pt x="1488894" y="2331032"/>
                  <a:pt x="1507066" y="2326491"/>
                </a:cubicBezTo>
                <a:cubicBezTo>
                  <a:pt x="1515244" y="2323766"/>
                  <a:pt x="1524331" y="2321949"/>
                  <a:pt x="1534326" y="2319225"/>
                </a:cubicBezTo>
                <a:cubicBezTo>
                  <a:pt x="1543412" y="2315592"/>
                  <a:pt x="1553407" y="2311958"/>
                  <a:pt x="1564311" y="2308325"/>
                </a:cubicBezTo>
                <a:cubicBezTo>
                  <a:pt x="1566128" y="2318316"/>
                  <a:pt x="1572489" y="2303784"/>
                  <a:pt x="1578849" y="2306509"/>
                </a:cubicBezTo>
                <a:close/>
                <a:moveTo>
                  <a:pt x="1248695" y="2306244"/>
                </a:moveTo>
                <a:cubicBezTo>
                  <a:pt x="1245401" y="2305452"/>
                  <a:pt x="1240731" y="2307786"/>
                  <a:pt x="1238062" y="2309121"/>
                </a:cubicBezTo>
                <a:cubicBezTo>
                  <a:pt x="1238952" y="2312679"/>
                  <a:pt x="1249626" y="2309121"/>
                  <a:pt x="1251405" y="2308231"/>
                </a:cubicBezTo>
                <a:cubicBezTo>
                  <a:pt x="1250738" y="2307119"/>
                  <a:pt x="1249793" y="2306508"/>
                  <a:pt x="1248695" y="2306244"/>
                </a:cubicBezTo>
                <a:close/>
                <a:moveTo>
                  <a:pt x="1703627" y="2296557"/>
                </a:moveTo>
                <a:cubicBezTo>
                  <a:pt x="1705448" y="2302022"/>
                  <a:pt x="1702716" y="2302022"/>
                  <a:pt x="1707270" y="2304754"/>
                </a:cubicBezTo>
                <a:cubicBezTo>
                  <a:pt x="1696341" y="2314772"/>
                  <a:pt x="1669019" y="2328434"/>
                  <a:pt x="1659912" y="2333899"/>
                </a:cubicBezTo>
                <a:cubicBezTo>
                  <a:pt x="1631680" y="2335721"/>
                  <a:pt x="1601626" y="2369419"/>
                  <a:pt x="1565197" y="2377616"/>
                </a:cubicBezTo>
                <a:cubicBezTo>
                  <a:pt x="1541518" y="2382170"/>
                  <a:pt x="1526036" y="2372152"/>
                  <a:pt x="1530589" y="2352115"/>
                </a:cubicBezTo>
                <a:cubicBezTo>
                  <a:pt x="1534232" y="2348472"/>
                  <a:pt x="1538786" y="2344829"/>
                  <a:pt x="1545161" y="2341185"/>
                </a:cubicBezTo>
                <a:cubicBezTo>
                  <a:pt x="1550625" y="2336631"/>
                  <a:pt x="1557911" y="2332988"/>
                  <a:pt x="1565197" y="2329345"/>
                </a:cubicBezTo>
                <a:cubicBezTo>
                  <a:pt x="1579768" y="2321148"/>
                  <a:pt x="1596161" y="2315683"/>
                  <a:pt x="1612554" y="2315683"/>
                </a:cubicBezTo>
                <a:cubicBezTo>
                  <a:pt x="1613465" y="2327523"/>
                  <a:pt x="1625304" y="2328434"/>
                  <a:pt x="1640787" y="2324791"/>
                </a:cubicBezTo>
                <a:cubicBezTo>
                  <a:pt x="1638055" y="2318416"/>
                  <a:pt x="1655358" y="2313862"/>
                  <a:pt x="1657180" y="2308397"/>
                </a:cubicBezTo>
                <a:cubicBezTo>
                  <a:pt x="1658091" y="2314772"/>
                  <a:pt x="1668109" y="2307486"/>
                  <a:pt x="1668109" y="2311129"/>
                </a:cubicBezTo>
                <a:cubicBezTo>
                  <a:pt x="1668109" y="2308397"/>
                  <a:pt x="1670841" y="2305665"/>
                  <a:pt x="1674484" y="2303843"/>
                </a:cubicBezTo>
                <a:cubicBezTo>
                  <a:pt x="1676305" y="2311129"/>
                  <a:pt x="1692698" y="2300200"/>
                  <a:pt x="1703627" y="2296557"/>
                </a:cubicBezTo>
                <a:close/>
                <a:moveTo>
                  <a:pt x="1204047" y="2294077"/>
                </a:moveTo>
                <a:cubicBezTo>
                  <a:pt x="1193110" y="2293691"/>
                  <a:pt x="1173069" y="2295937"/>
                  <a:pt x="1170794" y="2298182"/>
                </a:cubicBezTo>
                <a:cubicBezTo>
                  <a:pt x="1182620" y="2301774"/>
                  <a:pt x="1198086" y="2300876"/>
                  <a:pt x="1212641" y="2300876"/>
                </a:cubicBezTo>
                <a:cubicBezTo>
                  <a:pt x="1226286" y="2299978"/>
                  <a:pt x="1239932" y="2299080"/>
                  <a:pt x="1249029" y="2302672"/>
                </a:cubicBezTo>
                <a:cubicBezTo>
                  <a:pt x="1250849" y="2298182"/>
                  <a:pt x="1244481" y="2298182"/>
                  <a:pt x="1243571" y="2295488"/>
                </a:cubicBezTo>
                <a:cubicBezTo>
                  <a:pt x="1228106" y="2298182"/>
                  <a:pt x="1224467" y="2297284"/>
                  <a:pt x="1208092" y="2298182"/>
                </a:cubicBezTo>
                <a:cubicBezTo>
                  <a:pt x="1213892" y="2295488"/>
                  <a:pt x="1210608" y="2294309"/>
                  <a:pt x="1204047" y="2294077"/>
                </a:cubicBezTo>
                <a:close/>
                <a:moveTo>
                  <a:pt x="1016140" y="2287552"/>
                </a:moveTo>
                <a:cubicBezTo>
                  <a:pt x="1013077" y="2287623"/>
                  <a:pt x="1010353" y="2287905"/>
                  <a:pt x="1008310" y="2288357"/>
                </a:cubicBezTo>
                <a:cubicBezTo>
                  <a:pt x="1005586" y="2292874"/>
                  <a:pt x="1019205" y="2300101"/>
                  <a:pt x="1003770" y="2297391"/>
                </a:cubicBezTo>
                <a:cubicBezTo>
                  <a:pt x="1014665" y="2304618"/>
                  <a:pt x="1047349" y="2300101"/>
                  <a:pt x="1051889" y="2307328"/>
                </a:cubicBezTo>
                <a:cubicBezTo>
                  <a:pt x="1031007" y="2307328"/>
                  <a:pt x="995599" y="2296487"/>
                  <a:pt x="982889" y="2303715"/>
                </a:cubicBezTo>
                <a:cubicBezTo>
                  <a:pt x="1011033" y="2314555"/>
                  <a:pt x="1036454" y="2310038"/>
                  <a:pt x="1067323" y="2316362"/>
                </a:cubicBezTo>
                <a:cubicBezTo>
                  <a:pt x="1068231" y="2311845"/>
                  <a:pt x="1068231" y="2311845"/>
                  <a:pt x="1068231" y="2311845"/>
                </a:cubicBezTo>
                <a:cubicBezTo>
                  <a:pt x="1069139" y="2312749"/>
                  <a:pt x="1070954" y="2312749"/>
                  <a:pt x="1071862" y="2312749"/>
                </a:cubicBezTo>
                <a:cubicBezTo>
                  <a:pt x="1078217" y="2313652"/>
                  <a:pt x="1083665" y="2314555"/>
                  <a:pt x="1090020" y="2315459"/>
                </a:cubicBezTo>
                <a:cubicBezTo>
                  <a:pt x="1102731" y="2317265"/>
                  <a:pt x="1116349" y="2318169"/>
                  <a:pt x="1129967" y="2319072"/>
                </a:cubicBezTo>
                <a:cubicBezTo>
                  <a:pt x="1157204" y="2320879"/>
                  <a:pt x="1186256" y="2322686"/>
                  <a:pt x="1213493" y="2317265"/>
                </a:cubicBezTo>
                <a:cubicBezTo>
                  <a:pt x="1216217" y="2317265"/>
                  <a:pt x="1215309" y="2319976"/>
                  <a:pt x="1218940" y="2319976"/>
                </a:cubicBezTo>
                <a:cubicBezTo>
                  <a:pt x="1225296" y="2319072"/>
                  <a:pt x="1229835" y="2318169"/>
                  <a:pt x="1235283" y="2316362"/>
                </a:cubicBezTo>
                <a:cubicBezTo>
                  <a:pt x="1234375" y="2311845"/>
                  <a:pt x="1221664" y="2314555"/>
                  <a:pt x="1213493" y="2314555"/>
                </a:cubicBezTo>
                <a:cubicBezTo>
                  <a:pt x="1213493" y="2311845"/>
                  <a:pt x="1212585" y="2310038"/>
                  <a:pt x="1216217" y="2310038"/>
                </a:cubicBezTo>
                <a:cubicBezTo>
                  <a:pt x="1189888" y="2309135"/>
                  <a:pt x="1141770" y="2309135"/>
                  <a:pt x="1102731" y="2299198"/>
                </a:cubicBezTo>
                <a:cubicBezTo>
                  <a:pt x="1093652" y="2300101"/>
                  <a:pt x="1085480" y="2301004"/>
                  <a:pt x="1080033" y="2304618"/>
                </a:cubicBezTo>
                <a:cubicBezTo>
                  <a:pt x="1072770" y="2302811"/>
                  <a:pt x="1082757" y="2300101"/>
                  <a:pt x="1080941" y="2297391"/>
                </a:cubicBezTo>
                <a:cubicBezTo>
                  <a:pt x="1074586" y="2295584"/>
                  <a:pt x="1068231" y="2301908"/>
                  <a:pt x="1064599" y="2296487"/>
                </a:cubicBezTo>
                <a:cubicBezTo>
                  <a:pt x="1056428" y="2297391"/>
                  <a:pt x="1060968" y="2298294"/>
                  <a:pt x="1060968" y="2301908"/>
                </a:cubicBezTo>
                <a:cubicBezTo>
                  <a:pt x="1048257" y="2298294"/>
                  <a:pt x="1038270" y="2294680"/>
                  <a:pt x="1029191" y="2294680"/>
                </a:cubicBezTo>
                <a:cubicBezTo>
                  <a:pt x="1027376" y="2289260"/>
                  <a:pt x="1038270" y="2293777"/>
                  <a:pt x="1043718" y="2293777"/>
                </a:cubicBezTo>
                <a:cubicBezTo>
                  <a:pt x="1037589" y="2289034"/>
                  <a:pt x="1025333" y="2287340"/>
                  <a:pt x="1016140" y="2287552"/>
                </a:cubicBezTo>
                <a:close/>
                <a:moveTo>
                  <a:pt x="1157225" y="2285823"/>
                </a:moveTo>
                <a:cubicBezTo>
                  <a:pt x="1159948" y="2290313"/>
                  <a:pt x="1151779" y="2288517"/>
                  <a:pt x="1146333" y="2288517"/>
                </a:cubicBezTo>
                <a:cubicBezTo>
                  <a:pt x="1155410" y="2290313"/>
                  <a:pt x="1169932" y="2291211"/>
                  <a:pt x="1185362" y="2292109"/>
                </a:cubicBezTo>
                <a:cubicBezTo>
                  <a:pt x="1201700" y="2291211"/>
                  <a:pt x="1218945" y="2290313"/>
                  <a:pt x="1235283" y="2291211"/>
                </a:cubicBezTo>
                <a:cubicBezTo>
                  <a:pt x="1216222" y="2280435"/>
                  <a:pt x="1185362" y="2291211"/>
                  <a:pt x="1157225" y="2285823"/>
                </a:cubicBezTo>
                <a:close/>
                <a:moveTo>
                  <a:pt x="1342519" y="2283603"/>
                </a:moveTo>
                <a:cubicBezTo>
                  <a:pt x="1342519" y="2285493"/>
                  <a:pt x="1343426" y="2288329"/>
                  <a:pt x="1339798" y="2288329"/>
                </a:cubicBezTo>
                <a:cubicBezTo>
                  <a:pt x="1342519" y="2292109"/>
                  <a:pt x="1357032" y="2287384"/>
                  <a:pt x="1353404" y="2283603"/>
                </a:cubicBezTo>
                <a:cubicBezTo>
                  <a:pt x="1350683" y="2282658"/>
                  <a:pt x="1347054" y="2282658"/>
                  <a:pt x="1342519" y="2283603"/>
                </a:cubicBezTo>
                <a:close/>
                <a:moveTo>
                  <a:pt x="1138769" y="2282052"/>
                </a:moveTo>
                <a:cubicBezTo>
                  <a:pt x="1125145" y="2287510"/>
                  <a:pt x="1106980" y="2279323"/>
                  <a:pt x="1085181" y="2284781"/>
                </a:cubicBezTo>
                <a:cubicBezTo>
                  <a:pt x="1104255" y="2289329"/>
                  <a:pt x="1149669" y="2289329"/>
                  <a:pt x="1138769" y="2282052"/>
                </a:cubicBezTo>
                <a:close/>
                <a:moveTo>
                  <a:pt x="1040150" y="2281324"/>
                </a:moveTo>
                <a:cubicBezTo>
                  <a:pt x="1041057" y="2284882"/>
                  <a:pt x="1048314" y="2286661"/>
                  <a:pt x="1049221" y="2290219"/>
                </a:cubicBezTo>
                <a:cubicBezTo>
                  <a:pt x="1053756" y="2286661"/>
                  <a:pt x="1071897" y="2293777"/>
                  <a:pt x="1074618" y="2287550"/>
                </a:cubicBezTo>
                <a:cubicBezTo>
                  <a:pt x="1061919" y="2290219"/>
                  <a:pt x="1053756" y="2280435"/>
                  <a:pt x="1040150" y="2281324"/>
                </a:cubicBezTo>
                <a:close/>
                <a:moveTo>
                  <a:pt x="1816788" y="2280435"/>
                </a:moveTo>
                <a:cubicBezTo>
                  <a:pt x="1808608" y="2284026"/>
                  <a:pt x="1809517" y="2287619"/>
                  <a:pt x="1802246" y="2292109"/>
                </a:cubicBezTo>
                <a:cubicBezTo>
                  <a:pt x="1792248" y="2290313"/>
                  <a:pt x="1784977" y="2296599"/>
                  <a:pt x="1766798" y="2303784"/>
                </a:cubicBezTo>
                <a:cubicBezTo>
                  <a:pt x="1765889" y="2301090"/>
                  <a:pt x="1761345" y="2302886"/>
                  <a:pt x="1759527" y="2302886"/>
                </a:cubicBezTo>
                <a:cubicBezTo>
                  <a:pt x="1765889" y="2299294"/>
                  <a:pt x="1767707" y="2295701"/>
                  <a:pt x="1771343" y="2292109"/>
                </a:cubicBezTo>
                <a:cubicBezTo>
                  <a:pt x="1768616" y="2292109"/>
                  <a:pt x="1759527" y="2290313"/>
                  <a:pt x="1764981" y="2286721"/>
                </a:cubicBezTo>
                <a:cubicBezTo>
                  <a:pt x="1772252" y="2288517"/>
                  <a:pt x="1775887" y="2283129"/>
                  <a:pt x="1781341" y="2284925"/>
                </a:cubicBezTo>
                <a:cubicBezTo>
                  <a:pt x="1776796" y="2287619"/>
                  <a:pt x="1774979" y="2289415"/>
                  <a:pt x="1774070" y="2292109"/>
                </a:cubicBezTo>
                <a:cubicBezTo>
                  <a:pt x="1784068" y="2289415"/>
                  <a:pt x="1783159" y="2287619"/>
                  <a:pt x="1793157" y="2281332"/>
                </a:cubicBezTo>
                <a:cubicBezTo>
                  <a:pt x="1794975" y="2284026"/>
                  <a:pt x="1791339" y="2285823"/>
                  <a:pt x="1793157" y="2288517"/>
                </a:cubicBezTo>
                <a:cubicBezTo>
                  <a:pt x="1801337" y="2281332"/>
                  <a:pt x="1809517" y="2282231"/>
                  <a:pt x="1816788" y="2280435"/>
                </a:cubicBezTo>
                <a:close/>
                <a:moveTo>
                  <a:pt x="1271621" y="2279323"/>
                </a:moveTo>
                <a:cubicBezTo>
                  <a:pt x="1268891" y="2281129"/>
                  <a:pt x="1267072" y="2283839"/>
                  <a:pt x="1261614" y="2284743"/>
                </a:cubicBezTo>
                <a:cubicBezTo>
                  <a:pt x="1265253" y="2287453"/>
                  <a:pt x="1267982" y="2286550"/>
                  <a:pt x="1275259" y="2285646"/>
                </a:cubicBezTo>
                <a:cubicBezTo>
                  <a:pt x="1272530" y="2291067"/>
                  <a:pt x="1266162" y="2293777"/>
                  <a:pt x="1253426" y="2294680"/>
                </a:cubicBezTo>
                <a:cubicBezTo>
                  <a:pt x="1252517" y="2301004"/>
                  <a:pt x="1257975" y="2301004"/>
                  <a:pt x="1267982" y="2300101"/>
                </a:cubicBezTo>
                <a:cubicBezTo>
                  <a:pt x="1268891" y="2296487"/>
                  <a:pt x="1261614" y="2297391"/>
                  <a:pt x="1261614" y="2294680"/>
                </a:cubicBezTo>
                <a:cubicBezTo>
                  <a:pt x="1283447" y="2289260"/>
                  <a:pt x="1305280" y="2292873"/>
                  <a:pt x="1312557" y="2281129"/>
                </a:cubicBezTo>
                <a:cubicBezTo>
                  <a:pt x="1293453" y="2285646"/>
                  <a:pt x="1286176" y="2282033"/>
                  <a:pt x="1271621" y="2279323"/>
                </a:cubicBezTo>
                <a:close/>
                <a:moveTo>
                  <a:pt x="1075452" y="2277441"/>
                </a:moveTo>
                <a:cubicBezTo>
                  <a:pt x="1066279" y="2276543"/>
                  <a:pt x="1081873" y="2283727"/>
                  <a:pt x="1071783" y="2282830"/>
                </a:cubicBezTo>
                <a:cubicBezTo>
                  <a:pt x="1073617" y="2288218"/>
                  <a:pt x="1080956" y="2282830"/>
                  <a:pt x="1082790" y="2282830"/>
                </a:cubicBezTo>
                <a:cubicBezTo>
                  <a:pt x="1084625" y="2279237"/>
                  <a:pt x="1075452" y="2280135"/>
                  <a:pt x="1075452" y="2277441"/>
                </a:cubicBezTo>
                <a:close/>
                <a:moveTo>
                  <a:pt x="927296" y="2274764"/>
                </a:moveTo>
                <a:cubicBezTo>
                  <a:pt x="930025" y="2277433"/>
                  <a:pt x="938212" y="2279212"/>
                  <a:pt x="942761" y="2280991"/>
                </a:cubicBezTo>
                <a:cubicBezTo>
                  <a:pt x="942761" y="2278322"/>
                  <a:pt x="946400" y="2279212"/>
                  <a:pt x="947309" y="2276543"/>
                </a:cubicBezTo>
                <a:cubicBezTo>
                  <a:pt x="936393" y="2272096"/>
                  <a:pt x="938212" y="2278322"/>
                  <a:pt x="927296" y="2274764"/>
                </a:cubicBezTo>
                <a:close/>
                <a:moveTo>
                  <a:pt x="990116" y="2270984"/>
                </a:moveTo>
                <a:cubicBezTo>
                  <a:pt x="990116" y="2274637"/>
                  <a:pt x="992831" y="2277377"/>
                  <a:pt x="990116" y="2281944"/>
                </a:cubicBezTo>
                <a:cubicBezTo>
                  <a:pt x="1005501" y="2283770"/>
                  <a:pt x="1011836" y="2281031"/>
                  <a:pt x="1029032" y="2281031"/>
                </a:cubicBezTo>
                <a:cubicBezTo>
                  <a:pt x="1020887" y="2272810"/>
                  <a:pt x="1005501" y="2276464"/>
                  <a:pt x="990116" y="2270984"/>
                </a:cubicBezTo>
                <a:close/>
                <a:moveTo>
                  <a:pt x="1026953" y="2244855"/>
                </a:moveTo>
                <a:cubicBezTo>
                  <a:pt x="1015090" y="2246662"/>
                  <a:pt x="1012353" y="2252082"/>
                  <a:pt x="1026953" y="2256599"/>
                </a:cubicBezTo>
                <a:cubicBezTo>
                  <a:pt x="1026953" y="2255695"/>
                  <a:pt x="1025128" y="2254792"/>
                  <a:pt x="1025128" y="2253889"/>
                </a:cubicBezTo>
                <a:cubicBezTo>
                  <a:pt x="1041552" y="2255695"/>
                  <a:pt x="1050676" y="2258406"/>
                  <a:pt x="1059801" y="2260213"/>
                </a:cubicBezTo>
                <a:cubicBezTo>
                  <a:pt x="1068013" y="2262019"/>
                  <a:pt x="1076225" y="2264729"/>
                  <a:pt x="1089912" y="2266536"/>
                </a:cubicBezTo>
                <a:cubicBezTo>
                  <a:pt x="1096299" y="2259309"/>
                  <a:pt x="1083525" y="2256599"/>
                  <a:pt x="1068013" y="2252985"/>
                </a:cubicBezTo>
                <a:cubicBezTo>
                  <a:pt x="1053414" y="2249372"/>
                  <a:pt x="1034252" y="2246662"/>
                  <a:pt x="1026953" y="2244855"/>
                </a:cubicBezTo>
                <a:close/>
                <a:moveTo>
                  <a:pt x="1003288" y="2243743"/>
                </a:moveTo>
                <a:cubicBezTo>
                  <a:pt x="1002347" y="2247449"/>
                  <a:pt x="1007992" y="2252082"/>
                  <a:pt x="1012696" y="2250229"/>
                </a:cubicBezTo>
                <a:cubicBezTo>
                  <a:pt x="1014577" y="2246522"/>
                  <a:pt x="1007992" y="2245596"/>
                  <a:pt x="1003288" y="2243743"/>
                </a:cubicBezTo>
                <a:close/>
                <a:moveTo>
                  <a:pt x="1594372" y="2230401"/>
                </a:moveTo>
                <a:cubicBezTo>
                  <a:pt x="1577107" y="2236670"/>
                  <a:pt x="1597099" y="2233983"/>
                  <a:pt x="1601642" y="2233983"/>
                </a:cubicBezTo>
                <a:cubicBezTo>
                  <a:pt x="1587102" y="2235775"/>
                  <a:pt x="1575289" y="2237566"/>
                  <a:pt x="1562566" y="2246523"/>
                </a:cubicBezTo>
                <a:cubicBezTo>
                  <a:pt x="1561658" y="2244731"/>
                  <a:pt x="1562566" y="2242940"/>
                  <a:pt x="1563475" y="2242044"/>
                </a:cubicBezTo>
                <a:cubicBezTo>
                  <a:pt x="1558932" y="2242940"/>
                  <a:pt x="1556206" y="2242940"/>
                  <a:pt x="1554388" y="2241149"/>
                </a:cubicBezTo>
                <a:cubicBezTo>
                  <a:pt x="1570745" y="2237566"/>
                  <a:pt x="1578924" y="2233983"/>
                  <a:pt x="1594372" y="2230401"/>
                </a:cubicBezTo>
                <a:close/>
                <a:moveTo>
                  <a:pt x="1554172" y="2228436"/>
                </a:moveTo>
                <a:cubicBezTo>
                  <a:pt x="1550861" y="2228307"/>
                  <a:pt x="1546390" y="2234488"/>
                  <a:pt x="1538822" y="2236549"/>
                </a:cubicBezTo>
                <a:cubicBezTo>
                  <a:pt x="1540657" y="2239296"/>
                  <a:pt x="1551664" y="2231970"/>
                  <a:pt x="1557168" y="2231054"/>
                </a:cubicBezTo>
                <a:cubicBezTo>
                  <a:pt x="1556250" y="2229223"/>
                  <a:pt x="1555276" y="2228479"/>
                  <a:pt x="1554172" y="2228436"/>
                </a:cubicBezTo>
                <a:close/>
                <a:moveTo>
                  <a:pt x="623374" y="2225953"/>
                </a:moveTo>
                <a:cubicBezTo>
                  <a:pt x="630741" y="2234014"/>
                  <a:pt x="645473" y="2236701"/>
                  <a:pt x="650997" y="2242075"/>
                </a:cubicBezTo>
                <a:cubicBezTo>
                  <a:pt x="647315" y="2240284"/>
                  <a:pt x="644552" y="2239388"/>
                  <a:pt x="644552" y="2242075"/>
                </a:cubicBezTo>
                <a:cubicBezTo>
                  <a:pt x="633503" y="2234910"/>
                  <a:pt x="621533" y="2230431"/>
                  <a:pt x="623374" y="2225953"/>
                </a:cubicBezTo>
                <a:close/>
                <a:moveTo>
                  <a:pt x="1684405" y="2224841"/>
                </a:moveTo>
                <a:cubicBezTo>
                  <a:pt x="1691704" y="2233959"/>
                  <a:pt x="1661598" y="2240341"/>
                  <a:pt x="1660685" y="2247635"/>
                </a:cubicBezTo>
                <a:cubicBezTo>
                  <a:pt x="1659773" y="2244899"/>
                  <a:pt x="1659773" y="2244899"/>
                  <a:pt x="1659773" y="2244899"/>
                </a:cubicBezTo>
                <a:cubicBezTo>
                  <a:pt x="1657948" y="2245811"/>
                  <a:pt x="1656124" y="2246723"/>
                  <a:pt x="1656124" y="2244899"/>
                </a:cubicBezTo>
                <a:cubicBezTo>
                  <a:pt x="1662510" y="2241252"/>
                  <a:pt x="1670721" y="2237605"/>
                  <a:pt x="1681668" y="2232135"/>
                </a:cubicBezTo>
                <a:cubicBezTo>
                  <a:pt x="1680756" y="2229400"/>
                  <a:pt x="1678931" y="2227576"/>
                  <a:pt x="1684405" y="2224841"/>
                </a:cubicBezTo>
                <a:close/>
                <a:moveTo>
                  <a:pt x="908891" y="2223729"/>
                </a:moveTo>
                <a:cubicBezTo>
                  <a:pt x="906170" y="2230401"/>
                  <a:pt x="916148" y="2224682"/>
                  <a:pt x="923404" y="2229447"/>
                </a:cubicBezTo>
                <a:cubicBezTo>
                  <a:pt x="920683" y="2224682"/>
                  <a:pt x="915241" y="2223729"/>
                  <a:pt x="908891" y="2223729"/>
                </a:cubicBezTo>
                <a:close/>
                <a:moveTo>
                  <a:pt x="851689" y="2220394"/>
                </a:moveTo>
                <a:cubicBezTo>
                  <a:pt x="852589" y="2223853"/>
                  <a:pt x="865190" y="2226447"/>
                  <a:pt x="870591" y="2228177"/>
                </a:cubicBezTo>
                <a:cubicBezTo>
                  <a:pt x="868790" y="2220394"/>
                  <a:pt x="861590" y="2223853"/>
                  <a:pt x="851689" y="2220394"/>
                </a:cubicBezTo>
                <a:close/>
                <a:moveTo>
                  <a:pt x="1615958" y="2219197"/>
                </a:moveTo>
                <a:cubicBezTo>
                  <a:pt x="1614151" y="2225483"/>
                  <a:pt x="1624992" y="2216502"/>
                  <a:pt x="1624992" y="2220095"/>
                </a:cubicBezTo>
                <a:cubicBezTo>
                  <a:pt x="1622282" y="2221891"/>
                  <a:pt x="1622282" y="2223687"/>
                  <a:pt x="1621378" y="2224585"/>
                </a:cubicBezTo>
                <a:cubicBezTo>
                  <a:pt x="1609634" y="2226381"/>
                  <a:pt x="1605117" y="2227279"/>
                  <a:pt x="1596083" y="2228177"/>
                </a:cubicBezTo>
                <a:cubicBezTo>
                  <a:pt x="1606924" y="2222789"/>
                  <a:pt x="1608730" y="2223687"/>
                  <a:pt x="1615958" y="2219197"/>
                </a:cubicBezTo>
                <a:close/>
                <a:moveTo>
                  <a:pt x="805736" y="2218772"/>
                </a:moveTo>
                <a:cubicBezTo>
                  <a:pt x="802438" y="2218772"/>
                  <a:pt x="799937" y="2219680"/>
                  <a:pt x="797208" y="2220134"/>
                </a:cubicBezTo>
                <a:cubicBezTo>
                  <a:pt x="806305" y="2235566"/>
                  <a:pt x="856339" y="2242828"/>
                  <a:pt x="870894" y="2254629"/>
                </a:cubicBezTo>
                <a:cubicBezTo>
                  <a:pt x="903643" y="2259169"/>
                  <a:pt x="930935" y="2268246"/>
                  <a:pt x="963684" y="2274601"/>
                </a:cubicBezTo>
                <a:cubicBezTo>
                  <a:pt x="962774" y="2277324"/>
                  <a:pt x="954587" y="2272785"/>
                  <a:pt x="952768" y="2274601"/>
                </a:cubicBezTo>
                <a:cubicBezTo>
                  <a:pt x="951858" y="2279140"/>
                  <a:pt x="968232" y="2281863"/>
                  <a:pt x="969142" y="2276416"/>
                </a:cubicBezTo>
                <a:cubicBezTo>
                  <a:pt x="975510" y="2280956"/>
                  <a:pt x="976420" y="2282771"/>
                  <a:pt x="971871" y="2288218"/>
                </a:cubicBezTo>
                <a:cubicBezTo>
                  <a:pt x="984608" y="2284587"/>
                  <a:pt x="987337" y="2280956"/>
                  <a:pt x="982788" y="2277324"/>
                </a:cubicBezTo>
                <a:cubicBezTo>
                  <a:pt x="978239" y="2273693"/>
                  <a:pt x="967323" y="2271878"/>
                  <a:pt x="951858" y="2268246"/>
                </a:cubicBezTo>
                <a:cubicBezTo>
                  <a:pt x="954587" y="2266431"/>
                  <a:pt x="960955" y="2268246"/>
                  <a:pt x="965503" y="2268246"/>
                </a:cubicBezTo>
                <a:cubicBezTo>
                  <a:pt x="968232" y="2264615"/>
                  <a:pt x="953677" y="2264615"/>
                  <a:pt x="953677" y="2260984"/>
                </a:cubicBezTo>
                <a:cubicBezTo>
                  <a:pt x="950038" y="2260984"/>
                  <a:pt x="950038" y="2263708"/>
                  <a:pt x="949129" y="2266431"/>
                </a:cubicBezTo>
                <a:cubicBezTo>
                  <a:pt x="924567" y="2258261"/>
                  <a:pt x="922747" y="2257353"/>
                  <a:pt x="895456" y="2249183"/>
                </a:cubicBezTo>
                <a:cubicBezTo>
                  <a:pt x="889998" y="2253722"/>
                  <a:pt x="882720" y="2245552"/>
                  <a:pt x="875442" y="2249183"/>
                </a:cubicBezTo>
                <a:cubicBezTo>
                  <a:pt x="869074" y="2246459"/>
                  <a:pt x="884540" y="2248275"/>
                  <a:pt x="877262" y="2243736"/>
                </a:cubicBezTo>
                <a:cubicBezTo>
                  <a:pt x="859068" y="2240105"/>
                  <a:pt x="859068" y="2244644"/>
                  <a:pt x="840874" y="2234658"/>
                </a:cubicBezTo>
                <a:cubicBezTo>
                  <a:pt x="841783" y="2231027"/>
                  <a:pt x="856339" y="2242828"/>
                  <a:pt x="854519" y="2235566"/>
                </a:cubicBezTo>
                <a:cubicBezTo>
                  <a:pt x="842693" y="2233751"/>
                  <a:pt x="833596" y="2229211"/>
                  <a:pt x="825408" y="2222857"/>
                </a:cubicBezTo>
                <a:cubicBezTo>
                  <a:pt x="822679" y="2225580"/>
                  <a:pt x="823589" y="2228304"/>
                  <a:pt x="824499" y="2231027"/>
                </a:cubicBezTo>
                <a:cubicBezTo>
                  <a:pt x="818131" y="2228304"/>
                  <a:pt x="817221" y="2225580"/>
                  <a:pt x="819040" y="2222857"/>
                </a:cubicBezTo>
                <a:cubicBezTo>
                  <a:pt x="813127" y="2219680"/>
                  <a:pt x="809034" y="2218772"/>
                  <a:pt x="805736" y="2218772"/>
                </a:cubicBezTo>
                <a:close/>
                <a:moveTo>
                  <a:pt x="1636041" y="2210387"/>
                </a:moveTo>
                <a:cubicBezTo>
                  <a:pt x="1640558" y="2213097"/>
                  <a:pt x="1627910" y="2224841"/>
                  <a:pt x="1630620" y="2219421"/>
                </a:cubicBezTo>
                <a:cubicBezTo>
                  <a:pt x="1637848" y="2214904"/>
                  <a:pt x="1626104" y="2218517"/>
                  <a:pt x="1627007" y="2216711"/>
                </a:cubicBezTo>
                <a:cubicBezTo>
                  <a:pt x="1631524" y="2214904"/>
                  <a:pt x="1634234" y="2212194"/>
                  <a:pt x="1636041" y="2210387"/>
                </a:cubicBezTo>
                <a:close/>
                <a:moveTo>
                  <a:pt x="1069188" y="2209090"/>
                </a:moveTo>
                <a:cubicBezTo>
                  <a:pt x="1066464" y="2219282"/>
                  <a:pt x="1084625" y="2213723"/>
                  <a:pt x="1090981" y="2218355"/>
                </a:cubicBezTo>
                <a:cubicBezTo>
                  <a:pt x="1081901" y="2224841"/>
                  <a:pt x="1059200" y="2208163"/>
                  <a:pt x="1057384" y="2218355"/>
                </a:cubicBezTo>
                <a:cubicBezTo>
                  <a:pt x="1065556" y="2219282"/>
                  <a:pt x="1073728" y="2221135"/>
                  <a:pt x="1082809" y="2222061"/>
                </a:cubicBezTo>
                <a:cubicBezTo>
                  <a:pt x="1090981" y="2223915"/>
                  <a:pt x="1100061" y="2224841"/>
                  <a:pt x="1109141" y="2226694"/>
                </a:cubicBezTo>
                <a:cubicBezTo>
                  <a:pt x="1118222" y="2227621"/>
                  <a:pt x="1127302" y="2228547"/>
                  <a:pt x="1136382" y="2228663"/>
                </a:cubicBezTo>
                <a:lnTo>
                  <a:pt x="1147659" y="2227465"/>
                </a:lnTo>
                <a:lnTo>
                  <a:pt x="1151365" y="2227201"/>
                </a:lnTo>
                <a:lnTo>
                  <a:pt x="1151919" y="2227012"/>
                </a:lnTo>
                <a:lnTo>
                  <a:pt x="1163623" y="2225768"/>
                </a:lnTo>
                <a:cubicBezTo>
                  <a:pt x="1160899" y="2223915"/>
                  <a:pt x="1158629" y="2224609"/>
                  <a:pt x="1155904" y="2225652"/>
                </a:cubicBezTo>
                <a:lnTo>
                  <a:pt x="1151919" y="2227012"/>
                </a:lnTo>
                <a:lnTo>
                  <a:pt x="1147659" y="2227465"/>
                </a:lnTo>
                <a:lnTo>
                  <a:pt x="1145462" y="2227621"/>
                </a:lnTo>
                <a:cubicBezTo>
                  <a:pt x="1145462" y="2225768"/>
                  <a:pt x="1149094" y="2226694"/>
                  <a:pt x="1150910" y="2226694"/>
                </a:cubicBezTo>
                <a:cubicBezTo>
                  <a:pt x="1150002" y="2223915"/>
                  <a:pt x="1142738" y="2225768"/>
                  <a:pt x="1143646" y="2222988"/>
                </a:cubicBezTo>
                <a:cubicBezTo>
                  <a:pt x="1146370" y="2219282"/>
                  <a:pt x="1159082" y="2222988"/>
                  <a:pt x="1166347" y="2222988"/>
                </a:cubicBezTo>
                <a:cubicBezTo>
                  <a:pt x="1155451" y="2214649"/>
                  <a:pt x="1130026" y="2215576"/>
                  <a:pt x="1121854" y="2210943"/>
                </a:cubicBezTo>
                <a:cubicBezTo>
                  <a:pt x="1117313" y="2213723"/>
                  <a:pt x="1119130" y="2219282"/>
                  <a:pt x="1120946" y="2220209"/>
                </a:cubicBezTo>
                <a:cubicBezTo>
                  <a:pt x="1118222" y="2224841"/>
                  <a:pt x="1115497" y="2220209"/>
                  <a:pt x="1110957" y="2222061"/>
                </a:cubicBezTo>
                <a:cubicBezTo>
                  <a:pt x="1103693" y="2220209"/>
                  <a:pt x="1119130" y="2219282"/>
                  <a:pt x="1116405" y="2215576"/>
                </a:cubicBezTo>
                <a:cubicBezTo>
                  <a:pt x="1097337" y="2213723"/>
                  <a:pt x="1092797" y="2215576"/>
                  <a:pt x="1084625" y="2210016"/>
                </a:cubicBezTo>
                <a:cubicBezTo>
                  <a:pt x="1076453" y="2210943"/>
                  <a:pt x="1084625" y="2212796"/>
                  <a:pt x="1069188" y="2209090"/>
                </a:cubicBezTo>
                <a:close/>
                <a:moveTo>
                  <a:pt x="1533224" y="2207564"/>
                </a:moveTo>
                <a:cubicBezTo>
                  <a:pt x="1529232" y="2207086"/>
                  <a:pt x="1522537" y="2210387"/>
                  <a:pt x="1520476" y="2213167"/>
                </a:cubicBezTo>
                <a:cubicBezTo>
                  <a:pt x="1521392" y="2215946"/>
                  <a:pt x="1531464" y="2209460"/>
                  <a:pt x="1536042" y="2209460"/>
                </a:cubicBezTo>
                <a:cubicBezTo>
                  <a:pt x="1535584" y="2208302"/>
                  <a:pt x="1534554" y="2207723"/>
                  <a:pt x="1533224" y="2207564"/>
                </a:cubicBezTo>
                <a:close/>
                <a:moveTo>
                  <a:pt x="546418" y="2206496"/>
                </a:moveTo>
                <a:cubicBezTo>
                  <a:pt x="550096" y="2209206"/>
                  <a:pt x="553773" y="2208302"/>
                  <a:pt x="553773" y="2211012"/>
                </a:cubicBezTo>
                <a:cubicBezTo>
                  <a:pt x="543660" y="2208302"/>
                  <a:pt x="562048" y="2218240"/>
                  <a:pt x="561129" y="2220950"/>
                </a:cubicBezTo>
                <a:cubicBezTo>
                  <a:pt x="554693" y="2218240"/>
                  <a:pt x="538143" y="2208302"/>
                  <a:pt x="541821" y="2207399"/>
                </a:cubicBezTo>
                <a:cubicBezTo>
                  <a:pt x="552854" y="2213723"/>
                  <a:pt x="548257" y="2210109"/>
                  <a:pt x="546418" y="2206496"/>
                </a:cubicBezTo>
                <a:close/>
                <a:moveTo>
                  <a:pt x="1564450" y="2191457"/>
                </a:moveTo>
                <a:cubicBezTo>
                  <a:pt x="1567661" y="2190906"/>
                  <a:pt x="1569954" y="2191346"/>
                  <a:pt x="1569954" y="2193987"/>
                </a:cubicBezTo>
                <a:cubicBezTo>
                  <a:pt x="1560781" y="2194867"/>
                  <a:pt x="1557112" y="2199269"/>
                  <a:pt x="1551608" y="2198388"/>
                </a:cubicBezTo>
                <a:cubicBezTo>
                  <a:pt x="1553443" y="2197508"/>
                  <a:pt x="1554360" y="2196628"/>
                  <a:pt x="1553443" y="2194867"/>
                </a:cubicBezTo>
                <a:cubicBezTo>
                  <a:pt x="1557112" y="2193547"/>
                  <a:pt x="1561240" y="2192007"/>
                  <a:pt x="1564450" y="2191457"/>
                </a:cubicBezTo>
                <a:close/>
                <a:moveTo>
                  <a:pt x="1463400" y="2190930"/>
                </a:moveTo>
                <a:cubicBezTo>
                  <a:pt x="1466180" y="2192931"/>
                  <a:pt x="1467107" y="2194932"/>
                  <a:pt x="1463400" y="2195933"/>
                </a:cubicBezTo>
                <a:cubicBezTo>
                  <a:pt x="1463400" y="2195933"/>
                  <a:pt x="1462474" y="2194932"/>
                  <a:pt x="1461547" y="2193932"/>
                </a:cubicBezTo>
                <a:cubicBezTo>
                  <a:pt x="1462474" y="2192931"/>
                  <a:pt x="1463400" y="2190930"/>
                  <a:pt x="1463400" y="2190930"/>
                </a:cubicBezTo>
                <a:close/>
                <a:moveTo>
                  <a:pt x="1550798" y="2189151"/>
                </a:moveTo>
                <a:cubicBezTo>
                  <a:pt x="1552535" y="2188706"/>
                  <a:pt x="1553925" y="2188928"/>
                  <a:pt x="1554388" y="2190262"/>
                </a:cubicBezTo>
                <a:cubicBezTo>
                  <a:pt x="1552535" y="2191152"/>
                  <a:pt x="1551608" y="2192041"/>
                  <a:pt x="1552535" y="2193820"/>
                </a:cubicBezTo>
                <a:cubicBezTo>
                  <a:pt x="1550682" y="2194710"/>
                  <a:pt x="1547902" y="2195599"/>
                  <a:pt x="1546049" y="2195599"/>
                </a:cubicBezTo>
                <a:cubicBezTo>
                  <a:pt x="1546049" y="2195599"/>
                  <a:pt x="1545122" y="2196489"/>
                  <a:pt x="1544196" y="2196489"/>
                </a:cubicBezTo>
                <a:cubicBezTo>
                  <a:pt x="1542343" y="2196489"/>
                  <a:pt x="1539563" y="2194710"/>
                  <a:pt x="1537710" y="2193820"/>
                </a:cubicBezTo>
                <a:cubicBezTo>
                  <a:pt x="1539563" y="2192931"/>
                  <a:pt x="1541416" y="2191152"/>
                  <a:pt x="1544196" y="2191152"/>
                </a:cubicBezTo>
                <a:cubicBezTo>
                  <a:pt x="1544196" y="2191152"/>
                  <a:pt x="1545122" y="2191152"/>
                  <a:pt x="1545122" y="2192041"/>
                </a:cubicBezTo>
                <a:cubicBezTo>
                  <a:pt x="1546975" y="2190707"/>
                  <a:pt x="1549060" y="2189595"/>
                  <a:pt x="1550798" y="2189151"/>
                </a:cubicBezTo>
                <a:close/>
                <a:moveTo>
                  <a:pt x="948164" y="2186482"/>
                </a:moveTo>
                <a:cubicBezTo>
                  <a:pt x="948164" y="2188315"/>
                  <a:pt x="948164" y="2191065"/>
                  <a:pt x="944530" y="2190148"/>
                </a:cubicBezTo>
                <a:cubicBezTo>
                  <a:pt x="951798" y="2193814"/>
                  <a:pt x="959067" y="2196564"/>
                  <a:pt x="967244" y="2199314"/>
                </a:cubicBezTo>
                <a:cubicBezTo>
                  <a:pt x="970878" y="2200230"/>
                  <a:pt x="975421" y="2202063"/>
                  <a:pt x="979964" y="2202980"/>
                </a:cubicBezTo>
                <a:cubicBezTo>
                  <a:pt x="984507" y="2203896"/>
                  <a:pt x="989050" y="2204813"/>
                  <a:pt x="993593" y="2204813"/>
                </a:cubicBezTo>
                <a:cubicBezTo>
                  <a:pt x="1010856" y="2207562"/>
                  <a:pt x="1029027" y="2209396"/>
                  <a:pt x="1043564" y="2211229"/>
                </a:cubicBezTo>
                <a:cubicBezTo>
                  <a:pt x="1049016" y="2213978"/>
                  <a:pt x="1039930" y="2217644"/>
                  <a:pt x="1034479" y="2215812"/>
                </a:cubicBezTo>
                <a:cubicBezTo>
                  <a:pt x="1036296" y="2220394"/>
                  <a:pt x="1045382" y="2217644"/>
                  <a:pt x="1049925" y="2218561"/>
                </a:cubicBezTo>
                <a:cubicBezTo>
                  <a:pt x="1050833" y="2215812"/>
                  <a:pt x="1047199" y="2214895"/>
                  <a:pt x="1048107" y="2212145"/>
                </a:cubicBezTo>
                <a:cubicBezTo>
                  <a:pt x="1049925" y="2209396"/>
                  <a:pt x="1060828" y="2213978"/>
                  <a:pt x="1066279" y="2213978"/>
                </a:cubicBezTo>
                <a:cubicBezTo>
                  <a:pt x="1049925" y="2203896"/>
                  <a:pt x="1033570" y="2200230"/>
                  <a:pt x="1014490" y="2197481"/>
                </a:cubicBezTo>
                <a:cubicBezTo>
                  <a:pt x="1004496" y="2196564"/>
                  <a:pt x="994501" y="2195647"/>
                  <a:pt x="983598" y="2194731"/>
                </a:cubicBezTo>
                <a:cubicBezTo>
                  <a:pt x="972695" y="2192898"/>
                  <a:pt x="960884" y="2190148"/>
                  <a:pt x="948164" y="2186482"/>
                </a:cubicBezTo>
                <a:close/>
                <a:moveTo>
                  <a:pt x="1639665" y="2178987"/>
                </a:moveTo>
                <a:cubicBezTo>
                  <a:pt x="1636041" y="2178503"/>
                  <a:pt x="1628706" y="2184484"/>
                  <a:pt x="1628024" y="2183077"/>
                </a:cubicBezTo>
                <a:cubicBezTo>
                  <a:pt x="1621656" y="2188706"/>
                  <a:pt x="1635302" y="2185891"/>
                  <a:pt x="1641670" y="2182139"/>
                </a:cubicBezTo>
                <a:cubicBezTo>
                  <a:pt x="1641670" y="2180028"/>
                  <a:pt x="1640874" y="2179148"/>
                  <a:pt x="1639665" y="2178987"/>
                </a:cubicBezTo>
                <a:close/>
                <a:moveTo>
                  <a:pt x="1589857" y="2177587"/>
                </a:moveTo>
                <a:cubicBezTo>
                  <a:pt x="1590746" y="2178477"/>
                  <a:pt x="1591636" y="2178477"/>
                  <a:pt x="1591636" y="2179366"/>
                </a:cubicBezTo>
                <a:cubicBezTo>
                  <a:pt x="1591636" y="2180256"/>
                  <a:pt x="1590746" y="2181145"/>
                  <a:pt x="1589857" y="2182035"/>
                </a:cubicBezTo>
                <a:cubicBezTo>
                  <a:pt x="1588967" y="2181145"/>
                  <a:pt x="1588078" y="2180256"/>
                  <a:pt x="1587188" y="2180256"/>
                </a:cubicBezTo>
                <a:cubicBezTo>
                  <a:pt x="1588078" y="2179366"/>
                  <a:pt x="1588967" y="2178477"/>
                  <a:pt x="1589857" y="2177587"/>
                </a:cubicBezTo>
                <a:close/>
                <a:moveTo>
                  <a:pt x="612032" y="2173695"/>
                </a:moveTo>
                <a:cubicBezTo>
                  <a:pt x="609302" y="2178274"/>
                  <a:pt x="623858" y="2183768"/>
                  <a:pt x="628406" y="2189262"/>
                </a:cubicBezTo>
                <a:cubicBezTo>
                  <a:pt x="629316" y="2181020"/>
                  <a:pt x="618399" y="2181020"/>
                  <a:pt x="612032" y="2173695"/>
                </a:cubicBezTo>
                <a:close/>
                <a:moveTo>
                  <a:pt x="1455988" y="2169557"/>
                </a:moveTo>
                <a:cubicBezTo>
                  <a:pt x="1447782" y="2171286"/>
                  <a:pt x="1440489" y="2176475"/>
                  <a:pt x="1434106" y="2174746"/>
                </a:cubicBezTo>
                <a:cubicBezTo>
                  <a:pt x="1433195" y="2171286"/>
                  <a:pt x="1433195" y="2171286"/>
                  <a:pt x="1433195" y="2171286"/>
                </a:cubicBezTo>
                <a:cubicBezTo>
                  <a:pt x="1442312" y="2168692"/>
                  <a:pt x="1447782" y="2170422"/>
                  <a:pt x="1455988" y="2169557"/>
                </a:cubicBezTo>
                <a:close/>
                <a:moveTo>
                  <a:pt x="553644" y="2169248"/>
                </a:moveTo>
                <a:cubicBezTo>
                  <a:pt x="552728" y="2171055"/>
                  <a:pt x="551813" y="2172862"/>
                  <a:pt x="549065" y="2171055"/>
                </a:cubicBezTo>
                <a:cubicBezTo>
                  <a:pt x="548150" y="2172862"/>
                  <a:pt x="550897" y="2173765"/>
                  <a:pt x="551813" y="2172862"/>
                </a:cubicBezTo>
                <a:cubicBezTo>
                  <a:pt x="556391" y="2183702"/>
                  <a:pt x="555475" y="2171055"/>
                  <a:pt x="562800" y="2176475"/>
                </a:cubicBezTo>
                <a:cubicBezTo>
                  <a:pt x="563716" y="2174668"/>
                  <a:pt x="557306" y="2171958"/>
                  <a:pt x="553644" y="2169248"/>
                </a:cubicBezTo>
                <a:close/>
                <a:moveTo>
                  <a:pt x="1770001" y="2152981"/>
                </a:moveTo>
                <a:lnTo>
                  <a:pt x="1769861" y="2153184"/>
                </a:lnTo>
                <a:lnTo>
                  <a:pt x="1769872" y="2153070"/>
                </a:lnTo>
                <a:close/>
                <a:moveTo>
                  <a:pt x="550844" y="2144787"/>
                </a:moveTo>
                <a:cubicBezTo>
                  <a:pt x="548150" y="2148345"/>
                  <a:pt x="548150" y="2148345"/>
                  <a:pt x="548150" y="2148345"/>
                </a:cubicBezTo>
                <a:cubicBezTo>
                  <a:pt x="552640" y="2150124"/>
                  <a:pt x="558926" y="2153682"/>
                  <a:pt x="559824" y="2150124"/>
                </a:cubicBezTo>
                <a:cubicBezTo>
                  <a:pt x="550844" y="2144787"/>
                  <a:pt x="550844" y="2144787"/>
                  <a:pt x="550844" y="2144787"/>
                </a:cubicBezTo>
                <a:close/>
                <a:moveTo>
                  <a:pt x="1586076" y="2129221"/>
                </a:moveTo>
                <a:cubicBezTo>
                  <a:pt x="1582439" y="2130130"/>
                  <a:pt x="1578801" y="2131040"/>
                  <a:pt x="1574253" y="2131950"/>
                </a:cubicBezTo>
                <a:cubicBezTo>
                  <a:pt x="1565159" y="2133769"/>
                  <a:pt x="1556065" y="2135589"/>
                  <a:pt x="1546971" y="2138318"/>
                </a:cubicBezTo>
                <a:cubicBezTo>
                  <a:pt x="1536967" y="2141047"/>
                  <a:pt x="1526963" y="2143776"/>
                  <a:pt x="1516959" y="2149234"/>
                </a:cubicBezTo>
                <a:cubicBezTo>
                  <a:pt x="1498771" y="2141047"/>
                  <a:pt x="1474216" y="2171977"/>
                  <a:pt x="1457846" y="2170157"/>
                </a:cubicBezTo>
                <a:cubicBezTo>
                  <a:pt x="1464212" y="2159241"/>
                  <a:pt x="1436020" y="2168338"/>
                  <a:pt x="1419650" y="2170157"/>
                </a:cubicBezTo>
                <a:cubicBezTo>
                  <a:pt x="1422378" y="2174706"/>
                  <a:pt x="1420559" y="2181074"/>
                  <a:pt x="1418740" y="2189262"/>
                </a:cubicBezTo>
                <a:cubicBezTo>
                  <a:pt x="1445114" y="2186533"/>
                  <a:pt x="1467850" y="2178345"/>
                  <a:pt x="1489676" y="2170157"/>
                </a:cubicBezTo>
                <a:cubicBezTo>
                  <a:pt x="1511503" y="2160151"/>
                  <a:pt x="1532420" y="2151054"/>
                  <a:pt x="1557884" y="2145596"/>
                </a:cubicBezTo>
                <a:cubicBezTo>
                  <a:pt x="1566069" y="2141957"/>
                  <a:pt x="1574253" y="2136499"/>
                  <a:pt x="1583348" y="2131040"/>
                </a:cubicBezTo>
                <a:cubicBezTo>
                  <a:pt x="1584257" y="2130130"/>
                  <a:pt x="1585167" y="2130130"/>
                  <a:pt x="1586076" y="2129221"/>
                </a:cubicBezTo>
                <a:close/>
                <a:moveTo>
                  <a:pt x="537495" y="2129221"/>
                </a:moveTo>
                <a:cubicBezTo>
                  <a:pt x="534807" y="2132874"/>
                  <a:pt x="534807" y="2132874"/>
                  <a:pt x="534807" y="2132874"/>
                </a:cubicBezTo>
                <a:cubicBezTo>
                  <a:pt x="540181" y="2137441"/>
                  <a:pt x="545556" y="2141094"/>
                  <a:pt x="549138" y="2142007"/>
                </a:cubicBezTo>
                <a:cubicBezTo>
                  <a:pt x="550930" y="2138354"/>
                  <a:pt x="543764" y="2133787"/>
                  <a:pt x="537495" y="2129221"/>
                </a:cubicBezTo>
                <a:close/>
                <a:moveTo>
                  <a:pt x="1667243" y="2117546"/>
                </a:moveTo>
                <a:cubicBezTo>
                  <a:pt x="1657231" y="2121181"/>
                  <a:pt x="1646308" y="2128451"/>
                  <a:pt x="1657231" y="2126634"/>
                </a:cubicBezTo>
                <a:cubicBezTo>
                  <a:pt x="1651770" y="2131177"/>
                  <a:pt x="1644488" y="2135721"/>
                  <a:pt x="1640847" y="2132995"/>
                </a:cubicBezTo>
                <a:cubicBezTo>
                  <a:pt x="1633566" y="2140265"/>
                  <a:pt x="1632656" y="2151170"/>
                  <a:pt x="1621733" y="2153896"/>
                </a:cubicBezTo>
                <a:cubicBezTo>
                  <a:pt x="1621733" y="2155713"/>
                  <a:pt x="1623554" y="2157531"/>
                  <a:pt x="1626285" y="2158440"/>
                </a:cubicBezTo>
                <a:cubicBezTo>
                  <a:pt x="1618093" y="2160257"/>
                  <a:pt x="1613542" y="2158440"/>
                  <a:pt x="1606261" y="2158440"/>
                </a:cubicBezTo>
                <a:cubicBezTo>
                  <a:pt x="1602620" y="2161166"/>
                  <a:pt x="1607171" y="2164801"/>
                  <a:pt x="1598979" y="2167527"/>
                </a:cubicBezTo>
                <a:cubicBezTo>
                  <a:pt x="1595338" y="2164801"/>
                  <a:pt x="1581686" y="2167527"/>
                  <a:pt x="1569853" y="2172979"/>
                </a:cubicBezTo>
                <a:cubicBezTo>
                  <a:pt x="1570763" y="2172979"/>
                  <a:pt x="1570763" y="2173888"/>
                  <a:pt x="1570763" y="2174797"/>
                </a:cubicBezTo>
                <a:cubicBezTo>
                  <a:pt x="1571674" y="2176614"/>
                  <a:pt x="1569853" y="2178432"/>
                  <a:pt x="1568943" y="2181158"/>
                </a:cubicBezTo>
                <a:cubicBezTo>
                  <a:pt x="1568033" y="2179340"/>
                  <a:pt x="1566213" y="2178432"/>
                  <a:pt x="1566213" y="2177523"/>
                </a:cubicBezTo>
                <a:cubicBezTo>
                  <a:pt x="1566213" y="2175706"/>
                  <a:pt x="1566213" y="2174797"/>
                  <a:pt x="1567123" y="2173888"/>
                </a:cubicBezTo>
                <a:cubicBezTo>
                  <a:pt x="1552560" y="2179340"/>
                  <a:pt x="1541638" y="2186610"/>
                  <a:pt x="1546189" y="2189337"/>
                </a:cubicBezTo>
                <a:cubicBezTo>
                  <a:pt x="1538907" y="2191154"/>
                  <a:pt x="1531626" y="2193880"/>
                  <a:pt x="1525255" y="2197515"/>
                </a:cubicBezTo>
                <a:cubicBezTo>
                  <a:pt x="1526165" y="2197515"/>
                  <a:pt x="1527075" y="2198424"/>
                  <a:pt x="1527985" y="2199332"/>
                </a:cubicBezTo>
                <a:cubicBezTo>
                  <a:pt x="1528895" y="2200241"/>
                  <a:pt x="1528895" y="2202967"/>
                  <a:pt x="1525255" y="2203876"/>
                </a:cubicBezTo>
                <a:cubicBezTo>
                  <a:pt x="1518883" y="2204785"/>
                  <a:pt x="1511602" y="2202967"/>
                  <a:pt x="1507051" y="2209329"/>
                </a:cubicBezTo>
                <a:cubicBezTo>
                  <a:pt x="1500680" y="2204785"/>
                  <a:pt x="1496129" y="2206602"/>
                  <a:pt x="1489758" y="2210238"/>
                </a:cubicBezTo>
                <a:cubicBezTo>
                  <a:pt x="1486117" y="2212055"/>
                  <a:pt x="1483387" y="2210238"/>
                  <a:pt x="1482476" y="2206602"/>
                </a:cubicBezTo>
                <a:cubicBezTo>
                  <a:pt x="1481566" y="2206602"/>
                  <a:pt x="1481566" y="2206602"/>
                  <a:pt x="1480656" y="2205694"/>
                </a:cubicBezTo>
                <a:cubicBezTo>
                  <a:pt x="1481566" y="2205694"/>
                  <a:pt x="1481566" y="2205694"/>
                  <a:pt x="1481566" y="2205694"/>
                </a:cubicBezTo>
                <a:cubicBezTo>
                  <a:pt x="1481566" y="2203876"/>
                  <a:pt x="1481566" y="2202967"/>
                  <a:pt x="1481566" y="2201150"/>
                </a:cubicBezTo>
                <a:cubicBezTo>
                  <a:pt x="1477015" y="2202059"/>
                  <a:pt x="1472464" y="2203876"/>
                  <a:pt x="1471554" y="2201150"/>
                </a:cubicBezTo>
                <a:cubicBezTo>
                  <a:pt x="1474285" y="2200241"/>
                  <a:pt x="1477925" y="2199332"/>
                  <a:pt x="1481566" y="2198424"/>
                </a:cubicBezTo>
                <a:cubicBezTo>
                  <a:pt x="1481566" y="2195698"/>
                  <a:pt x="1483387" y="2191154"/>
                  <a:pt x="1485207" y="2192063"/>
                </a:cubicBezTo>
                <a:cubicBezTo>
                  <a:pt x="1487937" y="2193880"/>
                  <a:pt x="1489758" y="2194789"/>
                  <a:pt x="1492488" y="2195698"/>
                </a:cubicBezTo>
                <a:cubicBezTo>
                  <a:pt x="1495219" y="2195698"/>
                  <a:pt x="1497039" y="2194789"/>
                  <a:pt x="1499770" y="2193880"/>
                </a:cubicBezTo>
                <a:cubicBezTo>
                  <a:pt x="1509782" y="2191154"/>
                  <a:pt x="1519793" y="2187519"/>
                  <a:pt x="1528895" y="2183884"/>
                </a:cubicBezTo>
                <a:cubicBezTo>
                  <a:pt x="1548009" y="2176614"/>
                  <a:pt x="1567123" y="2170253"/>
                  <a:pt x="1581686" y="2164801"/>
                </a:cubicBezTo>
                <a:cubicBezTo>
                  <a:pt x="1579865" y="2162983"/>
                  <a:pt x="1577135" y="2162074"/>
                  <a:pt x="1574404" y="2162074"/>
                </a:cubicBezTo>
                <a:cubicBezTo>
                  <a:pt x="1568033" y="2163892"/>
                  <a:pt x="1565303" y="2172071"/>
                  <a:pt x="1560752" y="2167527"/>
                </a:cubicBezTo>
                <a:cubicBezTo>
                  <a:pt x="1568033" y="2164801"/>
                  <a:pt x="1571674" y="2161166"/>
                  <a:pt x="1576225" y="2158440"/>
                </a:cubicBezTo>
                <a:cubicBezTo>
                  <a:pt x="1579865" y="2162074"/>
                  <a:pt x="1587147" y="2160257"/>
                  <a:pt x="1593518" y="2157531"/>
                </a:cubicBezTo>
                <a:cubicBezTo>
                  <a:pt x="1600800" y="2154805"/>
                  <a:pt x="1607171" y="2151170"/>
                  <a:pt x="1611722" y="2151170"/>
                </a:cubicBezTo>
                <a:cubicBezTo>
                  <a:pt x="1608081" y="2151170"/>
                  <a:pt x="1607171" y="2147535"/>
                  <a:pt x="1608991" y="2144808"/>
                </a:cubicBezTo>
                <a:cubicBezTo>
                  <a:pt x="1619003" y="2141174"/>
                  <a:pt x="1631746" y="2133904"/>
                  <a:pt x="1637206" y="2126634"/>
                </a:cubicBezTo>
                <a:cubicBezTo>
                  <a:pt x="1636296" y="2124816"/>
                  <a:pt x="1632656" y="2125725"/>
                  <a:pt x="1630835" y="2124816"/>
                </a:cubicBezTo>
                <a:cubicBezTo>
                  <a:pt x="1645398" y="2117546"/>
                  <a:pt x="1651770" y="2120273"/>
                  <a:pt x="1667243" y="2117546"/>
                </a:cubicBezTo>
                <a:close/>
                <a:moveTo>
                  <a:pt x="1783334" y="2106843"/>
                </a:moveTo>
                <a:lnTo>
                  <a:pt x="1774758" y="2111963"/>
                </a:lnTo>
                <a:cubicBezTo>
                  <a:pt x="1772145" y="2113099"/>
                  <a:pt x="1769872" y="2113553"/>
                  <a:pt x="1768054" y="2113099"/>
                </a:cubicBezTo>
                <a:cubicBezTo>
                  <a:pt x="1771463" y="2110828"/>
                  <a:pt x="1774361" y="2109408"/>
                  <a:pt x="1776974" y="2108458"/>
                </a:cubicBezTo>
                <a:close/>
                <a:moveTo>
                  <a:pt x="1783508" y="2106740"/>
                </a:moveTo>
                <a:lnTo>
                  <a:pt x="1783540" y="2106791"/>
                </a:lnTo>
                <a:lnTo>
                  <a:pt x="1783334" y="2106843"/>
                </a:lnTo>
                <a:close/>
                <a:moveTo>
                  <a:pt x="519241" y="2103092"/>
                </a:moveTo>
                <a:cubicBezTo>
                  <a:pt x="525577" y="2112181"/>
                  <a:pt x="539155" y="2123997"/>
                  <a:pt x="553638" y="2134904"/>
                </a:cubicBezTo>
                <a:cubicBezTo>
                  <a:pt x="568121" y="2144902"/>
                  <a:pt x="582604" y="2153991"/>
                  <a:pt x="589845" y="2160353"/>
                </a:cubicBezTo>
                <a:cubicBezTo>
                  <a:pt x="588940" y="2154900"/>
                  <a:pt x="577173" y="2144902"/>
                  <a:pt x="561785" y="2134904"/>
                </a:cubicBezTo>
                <a:cubicBezTo>
                  <a:pt x="547302" y="2124906"/>
                  <a:pt x="531009" y="2112181"/>
                  <a:pt x="519241" y="2103092"/>
                </a:cubicBezTo>
                <a:close/>
                <a:moveTo>
                  <a:pt x="453543" y="2103092"/>
                </a:moveTo>
                <a:cubicBezTo>
                  <a:pt x="448246" y="2103092"/>
                  <a:pt x="440299" y="2104911"/>
                  <a:pt x="449128" y="2113099"/>
                </a:cubicBezTo>
                <a:cubicBezTo>
                  <a:pt x="454426" y="2109460"/>
                  <a:pt x="455309" y="2109460"/>
                  <a:pt x="453543" y="2103092"/>
                </a:cubicBezTo>
                <a:close/>
                <a:moveTo>
                  <a:pt x="438399" y="2095680"/>
                </a:moveTo>
                <a:cubicBezTo>
                  <a:pt x="438399" y="2097533"/>
                  <a:pt x="438399" y="2099386"/>
                  <a:pt x="437519" y="2100312"/>
                </a:cubicBezTo>
                <a:cubicBezTo>
                  <a:pt x="440160" y="2102166"/>
                  <a:pt x="444561" y="2103092"/>
                  <a:pt x="441040" y="2100312"/>
                </a:cubicBezTo>
                <a:cubicBezTo>
                  <a:pt x="443681" y="2100312"/>
                  <a:pt x="447201" y="2103092"/>
                  <a:pt x="448082" y="2100312"/>
                </a:cubicBezTo>
                <a:cubicBezTo>
                  <a:pt x="445441" y="2099386"/>
                  <a:pt x="443681" y="2098459"/>
                  <a:pt x="443681" y="2096606"/>
                </a:cubicBezTo>
                <a:cubicBezTo>
                  <a:pt x="441920" y="2094753"/>
                  <a:pt x="441040" y="2097533"/>
                  <a:pt x="438399" y="2095680"/>
                </a:cubicBezTo>
                <a:close/>
                <a:moveTo>
                  <a:pt x="1588856" y="2094753"/>
                </a:moveTo>
                <a:lnTo>
                  <a:pt x="1588856" y="2095865"/>
                </a:lnTo>
                <a:lnTo>
                  <a:pt x="1588029" y="2095865"/>
                </a:lnTo>
                <a:lnTo>
                  <a:pt x="1588067" y="2095839"/>
                </a:lnTo>
                <a:lnTo>
                  <a:pt x="1588027" y="2095865"/>
                </a:lnTo>
                <a:lnTo>
                  <a:pt x="1587744" y="2095865"/>
                </a:lnTo>
                <a:cubicBezTo>
                  <a:pt x="1587744" y="2095865"/>
                  <a:pt x="1587744" y="2095865"/>
                  <a:pt x="1588856" y="2094753"/>
                </a:cubicBezTo>
                <a:close/>
                <a:moveTo>
                  <a:pt x="389153" y="2067846"/>
                </a:moveTo>
                <a:cubicBezTo>
                  <a:pt x="396318" y="2074962"/>
                  <a:pt x="391840" y="2074962"/>
                  <a:pt x="400797" y="2080299"/>
                </a:cubicBezTo>
                <a:cubicBezTo>
                  <a:pt x="401692" y="2077630"/>
                  <a:pt x="396318" y="2074072"/>
                  <a:pt x="393631" y="2071404"/>
                </a:cubicBezTo>
                <a:cubicBezTo>
                  <a:pt x="395423" y="2070514"/>
                  <a:pt x="398110" y="2074072"/>
                  <a:pt x="400797" y="2075851"/>
                </a:cubicBezTo>
                <a:cubicBezTo>
                  <a:pt x="404379" y="2075851"/>
                  <a:pt x="398110" y="2066956"/>
                  <a:pt x="405275" y="2071404"/>
                </a:cubicBezTo>
                <a:cubicBezTo>
                  <a:pt x="404379" y="2068735"/>
                  <a:pt x="392736" y="2067846"/>
                  <a:pt x="389153" y="2067846"/>
                </a:cubicBezTo>
                <a:close/>
                <a:moveTo>
                  <a:pt x="171666" y="2051946"/>
                </a:moveTo>
                <a:cubicBezTo>
                  <a:pt x="173480" y="2056550"/>
                  <a:pt x="183458" y="2063916"/>
                  <a:pt x="180737" y="2065758"/>
                </a:cubicBezTo>
                <a:cubicBezTo>
                  <a:pt x="180737" y="2069441"/>
                  <a:pt x="180737" y="2068520"/>
                  <a:pt x="182551" y="2081411"/>
                </a:cubicBezTo>
                <a:cubicBezTo>
                  <a:pt x="174387" y="2069441"/>
                  <a:pt x="166224" y="2057471"/>
                  <a:pt x="171666" y="2051946"/>
                </a:cubicBezTo>
                <a:close/>
                <a:moveTo>
                  <a:pt x="1903499" y="2048601"/>
                </a:moveTo>
                <a:cubicBezTo>
                  <a:pt x="1885318" y="2069495"/>
                  <a:pt x="1874410" y="2071311"/>
                  <a:pt x="1859866" y="2090388"/>
                </a:cubicBezTo>
                <a:cubicBezTo>
                  <a:pt x="1845321" y="2097656"/>
                  <a:pt x="1830777" y="2109465"/>
                  <a:pt x="1816233" y="2121275"/>
                </a:cubicBezTo>
                <a:lnTo>
                  <a:pt x="1770001" y="2152981"/>
                </a:lnTo>
                <a:lnTo>
                  <a:pt x="1776462" y="2143645"/>
                </a:lnTo>
                <a:cubicBezTo>
                  <a:pt x="1782371" y="2140579"/>
                  <a:pt x="1789871" y="2138081"/>
                  <a:pt x="1794416" y="2134901"/>
                </a:cubicBezTo>
                <a:cubicBezTo>
                  <a:pt x="1813505" y="2123092"/>
                  <a:pt x="1832595" y="2105831"/>
                  <a:pt x="1852593" y="2090388"/>
                </a:cubicBezTo>
                <a:cubicBezTo>
                  <a:pt x="1871683" y="2074037"/>
                  <a:pt x="1889864" y="2059502"/>
                  <a:pt x="1903499" y="2048601"/>
                </a:cubicBezTo>
                <a:close/>
                <a:moveTo>
                  <a:pt x="1723512" y="2034066"/>
                </a:moveTo>
                <a:lnTo>
                  <a:pt x="1723616" y="2034115"/>
                </a:lnTo>
                <a:lnTo>
                  <a:pt x="1723439" y="2034256"/>
                </a:lnTo>
                <a:close/>
                <a:moveTo>
                  <a:pt x="1583297" y="2029709"/>
                </a:moveTo>
                <a:cubicBezTo>
                  <a:pt x="1583297" y="2030543"/>
                  <a:pt x="1583297" y="2030543"/>
                  <a:pt x="1583297" y="2031377"/>
                </a:cubicBezTo>
                <a:cubicBezTo>
                  <a:pt x="1587108" y="2030543"/>
                  <a:pt x="1589015" y="2029709"/>
                  <a:pt x="1589968" y="2029709"/>
                </a:cubicBezTo>
                <a:cubicBezTo>
                  <a:pt x="1588062" y="2029709"/>
                  <a:pt x="1588062" y="2029709"/>
                  <a:pt x="1586156" y="2029709"/>
                </a:cubicBezTo>
                <a:cubicBezTo>
                  <a:pt x="1585203" y="2029709"/>
                  <a:pt x="1584249" y="2029709"/>
                  <a:pt x="1583297" y="2029709"/>
                </a:cubicBezTo>
                <a:close/>
                <a:moveTo>
                  <a:pt x="1731693" y="2027707"/>
                </a:moveTo>
                <a:cubicBezTo>
                  <a:pt x="1722603" y="2034066"/>
                  <a:pt x="1743511" y="2029524"/>
                  <a:pt x="1727148" y="2039517"/>
                </a:cubicBezTo>
                <a:cubicBezTo>
                  <a:pt x="1724875" y="2038608"/>
                  <a:pt x="1725330" y="2036564"/>
                  <a:pt x="1725671" y="2035088"/>
                </a:cubicBezTo>
                <a:lnTo>
                  <a:pt x="1723616" y="2034115"/>
                </a:lnTo>
                <a:close/>
                <a:moveTo>
                  <a:pt x="1647734" y="2026929"/>
                </a:moveTo>
                <a:cubicBezTo>
                  <a:pt x="1642276" y="2038620"/>
                  <a:pt x="1656831" y="2029627"/>
                  <a:pt x="1651373" y="2038620"/>
                </a:cubicBezTo>
                <a:cubicBezTo>
                  <a:pt x="1655921" y="2036822"/>
                  <a:pt x="1665019" y="2028728"/>
                  <a:pt x="1665019" y="2034124"/>
                </a:cubicBezTo>
                <a:cubicBezTo>
                  <a:pt x="1657741" y="2037721"/>
                  <a:pt x="1654102" y="2041318"/>
                  <a:pt x="1649554" y="2044915"/>
                </a:cubicBezTo>
                <a:cubicBezTo>
                  <a:pt x="1645005" y="2034124"/>
                  <a:pt x="1632269" y="2057506"/>
                  <a:pt x="1624992" y="2048512"/>
                </a:cubicBezTo>
                <a:cubicBezTo>
                  <a:pt x="1630450" y="2047613"/>
                  <a:pt x="1642276" y="2044915"/>
                  <a:pt x="1638637" y="2039520"/>
                </a:cubicBezTo>
                <a:cubicBezTo>
                  <a:pt x="1629540" y="2038620"/>
                  <a:pt x="1617714" y="2053009"/>
                  <a:pt x="1614985" y="2044915"/>
                </a:cubicBezTo>
                <a:cubicBezTo>
                  <a:pt x="1629540" y="2040419"/>
                  <a:pt x="1638637" y="2036822"/>
                  <a:pt x="1647734" y="2026929"/>
                </a:cubicBezTo>
                <a:close/>
                <a:moveTo>
                  <a:pt x="1920453" y="2021370"/>
                </a:moveTo>
                <a:cubicBezTo>
                  <a:pt x="1926863" y="2025860"/>
                  <a:pt x="1917706" y="2032147"/>
                  <a:pt x="1911297" y="2033045"/>
                </a:cubicBezTo>
                <a:cubicBezTo>
                  <a:pt x="1918622" y="2027656"/>
                  <a:pt x="1913128" y="2025860"/>
                  <a:pt x="1920453" y="2021370"/>
                </a:cubicBezTo>
                <a:close/>
                <a:moveTo>
                  <a:pt x="1716053" y="2016923"/>
                </a:moveTo>
                <a:cubicBezTo>
                  <a:pt x="1716943" y="2016923"/>
                  <a:pt x="1717832" y="2018590"/>
                  <a:pt x="1717832" y="2018590"/>
                </a:cubicBezTo>
                <a:cubicBezTo>
                  <a:pt x="1716943" y="2021092"/>
                  <a:pt x="1715164" y="2021926"/>
                  <a:pt x="1714274" y="2020258"/>
                </a:cubicBezTo>
                <a:cubicBezTo>
                  <a:pt x="1713385" y="2019424"/>
                  <a:pt x="1714274" y="2018590"/>
                  <a:pt x="1714274" y="2017756"/>
                </a:cubicBezTo>
                <a:cubicBezTo>
                  <a:pt x="1714274" y="2017756"/>
                  <a:pt x="1715164" y="2016923"/>
                  <a:pt x="1716053" y="2016923"/>
                </a:cubicBezTo>
                <a:close/>
                <a:moveTo>
                  <a:pt x="1644314" y="2014699"/>
                </a:moveTo>
                <a:cubicBezTo>
                  <a:pt x="1646147" y="2017478"/>
                  <a:pt x="1647980" y="2019332"/>
                  <a:pt x="1648897" y="2021185"/>
                </a:cubicBezTo>
                <a:cubicBezTo>
                  <a:pt x="1648897" y="2023038"/>
                  <a:pt x="1647980" y="2026744"/>
                  <a:pt x="1646147" y="2026744"/>
                </a:cubicBezTo>
                <a:cubicBezTo>
                  <a:pt x="1643397" y="2027670"/>
                  <a:pt x="1640648" y="2028597"/>
                  <a:pt x="1637898" y="2029524"/>
                </a:cubicBezTo>
                <a:cubicBezTo>
                  <a:pt x="1636982" y="2030450"/>
                  <a:pt x="1635148" y="2032303"/>
                  <a:pt x="1633315" y="2034156"/>
                </a:cubicBezTo>
                <a:cubicBezTo>
                  <a:pt x="1632399" y="2032303"/>
                  <a:pt x="1632399" y="2031377"/>
                  <a:pt x="1633315" y="2030450"/>
                </a:cubicBezTo>
                <a:cubicBezTo>
                  <a:pt x="1628732" y="2032303"/>
                  <a:pt x="1625066" y="2034156"/>
                  <a:pt x="1621400" y="2036010"/>
                </a:cubicBezTo>
                <a:cubicBezTo>
                  <a:pt x="1619567" y="2036936"/>
                  <a:pt x="1616817" y="2035083"/>
                  <a:pt x="1614985" y="2034156"/>
                </a:cubicBezTo>
                <a:cubicBezTo>
                  <a:pt x="1614985" y="2034156"/>
                  <a:pt x="1614985" y="2032303"/>
                  <a:pt x="1615901" y="2031377"/>
                </a:cubicBezTo>
                <a:cubicBezTo>
                  <a:pt x="1623233" y="2021185"/>
                  <a:pt x="1634232" y="2019332"/>
                  <a:pt x="1644314" y="2014699"/>
                </a:cubicBezTo>
                <a:close/>
                <a:moveTo>
                  <a:pt x="1693472" y="2011155"/>
                </a:moveTo>
                <a:cubicBezTo>
                  <a:pt x="1698021" y="2012058"/>
                  <a:pt x="1698931" y="2010251"/>
                  <a:pt x="1698931" y="2015672"/>
                </a:cubicBezTo>
                <a:cubicBezTo>
                  <a:pt x="1692563" y="2017478"/>
                  <a:pt x="1690743" y="2024706"/>
                  <a:pt x="1688924" y="2021995"/>
                </a:cubicBezTo>
                <a:cubicBezTo>
                  <a:pt x="1697111" y="2016575"/>
                  <a:pt x="1692563" y="2014768"/>
                  <a:pt x="1693472" y="2011155"/>
                </a:cubicBezTo>
                <a:close/>
                <a:moveTo>
                  <a:pt x="324620" y="1997465"/>
                </a:moveTo>
                <a:cubicBezTo>
                  <a:pt x="321885" y="2000217"/>
                  <a:pt x="331914" y="2006638"/>
                  <a:pt x="334649" y="2011225"/>
                </a:cubicBezTo>
                <a:cubicBezTo>
                  <a:pt x="332826" y="2004803"/>
                  <a:pt x="337385" y="2009390"/>
                  <a:pt x="342855" y="2015811"/>
                </a:cubicBezTo>
                <a:cubicBezTo>
                  <a:pt x="344678" y="2009390"/>
                  <a:pt x="330091" y="2002969"/>
                  <a:pt x="324620" y="1997465"/>
                </a:cubicBezTo>
                <a:close/>
                <a:moveTo>
                  <a:pt x="351016" y="1993018"/>
                </a:moveTo>
                <a:cubicBezTo>
                  <a:pt x="347458" y="1996724"/>
                  <a:pt x="347458" y="1996724"/>
                  <a:pt x="347458" y="1996724"/>
                </a:cubicBezTo>
                <a:cubicBezTo>
                  <a:pt x="356353" y="2006916"/>
                  <a:pt x="356353" y="2006916"/>
                  <a:pt x="356353" y="2006916"/>
                </a:cubicBezTo>
                <a:cubicBezTo>
                  <a:pt x="360801" y="2005063"/>
                  <a:pt x="352795" y="1997650"/>
                  <a:pt x="351016" y="1993018"/>
                </a:cubicBezTo>
                <a:close/>
                <a:moveTo>
                  <a:pt x="1725245" y="1984678"/>
                </a:moveTo>
                <a:cubicBezTo>
                  <a:pt x="1724318" y="1985605"/>
                  <a:pt x="1724318" y="1985605"/>
                  <a:pt x="1723392" y="1985605"/>
                </a:cubicBezTo>
                <a:cubicBezTo>
                  <a:pt x="1724318" y="1986532"/>
                  <a:pt x="1725245" y="1986532"/>
                  <a:pt x="1725245" y="1986532"/>
                </a:cubicBezTo>
                <a:cubicBezTo>
                  <a:pt x="1726171" y="1986532"/>
                  <a:pt x="1726171" y="1987458"/>
                  <a:pt x="1726171" y="1987458"/>
                </a:cubicBezTo>
                <a:cubicBezTo>
                  <a:pt x="1726171" y="1986532"/>
                  <a:pt x="1726171" y="1986532"/>
                  <a:pt x="1726171" y="1986532"/>
                </a:cubicBezTo>
                <a:cubicBezTo>
                  <a:pt x="1726171" y="1986532"/>
                  <a:pt x="1726171" y="1986532"/>
                  <a:pt x="1725245" y="1986532"/>
                </a:cubicBezTo>
                <a:cubicBezTo>
                  <a:pt x="1725245" y="1986532"/>
                  <a:pt x="1725245" y="1985605"/>
                  <a:pt x="1725245" y="1984678"/>
                </a:cubicBezTo>
                <a:close/>
                <a:moveTo>
                  <a:pt x="1827073" y="1982455"/>
                </a:moveTo>
                <a:cubicBezTo>
                  <a:pt x="1828046" y="1983289"/>
                  <a:pt x="1829019" y="1984122"/>
                  <a:pt x="1829019" y="1984957"/>
                </a:cubicBezTo>
                <a:cubicBezTo>
                  <a:pt x="1829019" y="1984957"/>
                  <a:pt x="1828046" y="1985790"/>
                  <a:pt x="1827073" y="1985790"/>
                </a:cubicBezTo>
                <a:cubicBezTo>
                  <a:pt x="1827073" y="1984957"/>
                  <a:pt x="1825127" y="1984957"/>
                  <a:pt x="1825127" y="1984122"/>
                </a:cubicBezTo>
                <a:cubicBezTo>
                  <a:pt x="1825127" y="1983289"/>
                  <a:pt x="1826100" y="1982455"/>
                  <a:pt x="1827073" y="1982455"/>
                </a:cubicBezTo>
                <a:close/>
                <a:moveTo>
                  <a:pt x="1768978" y="1973931"/>
                </a:moveTo>
                <a:cubicBezTo>
                  <a:pt x="1763419" y="1973004"/>
                  <a:pt x="1760639" y="1976710"/>
                  <a:pt x="1761566" y="1982269"/>
                </a:cubicBezTo>
                <a:cubicBezTo>
                  <a:pt x="1761566" y="1982269"/>
                  <a:pt x="1761566" y="1983196"/>
                  <a:pt x="1761566" y="1984123"/>
                </a:cubicBezTo>
                <a:cubicBezTo>
                  <a:pt x="1763419" y="1981343"/>
                  <a:pt x="1765272" y="1979490"/>
                  <a:pt x="1768978" y="1975784"/>
                </a:cubicBezTo>
                <a:cubicBezTo>
                  <a:pt x="1770831" y="1978563"/>
                  <a:pt x="1772685" y="1979490"/>
                  <a:pt x="1774537" y="1978563"/>
                </a:cubicBezTo>
                <a:cubicBezTo>
                  <a:pt x="1774537" y="1976710"/>
                  <a:pt x="1772685" y="1973931"/>
                  <a:pt x="1768978" y="1973931"/>
                </a:cubicBezTo>
                <a:close/>
                <a:moveTo>
                  <a:pt x="1728729" y="1967445"/>
                </a:moveTo>
                <a:cubicBezTo>
                  <a:pt x="1727728" y="1968445"/>
                  <a:pt x="1727728" y="1969446"/>
                  <a:pt x="1726727" y="1969446"/>
                </a:cubicBezTo>
                <a:cubicBezTo>
                  <a:pt x="1727728" y="1970447"/>
                  <a:pt x="1727728" y="1971447"/>
                  <a:pt x="1728729" y="1972448"/>
                </a:cubicBezTo>
                <a:cubicBezTo>
                  <a:pt x="1729729" y="1971447"/>
                  <a:pt x="1730730" y="1971447"/>
                  <a:pt x="1731731" y="1971447"/>
                </a:cubicBezTo>
                <a:cubicBezTo>
                  <a:pt x="1730730" y="1970447"/>
                  <a:pt x="1730730" y="1969446"/>
                  <a:pt x="1729729" y="1969446"/>
                </a:cubicBezTo>
                <a:cubicBezTo>
                  <a:pt x="1729729" y="1968445"/>
                  <a:pt x="1729729" y="1968445"/>
                  <a:pt x="1728729" y="1967445"/>
                </a:cubicBezTo>
                <a:close/>
                <a:moveTo>
                  <a:pt x="2025878" y="1962441"/>
                </a:moveTo>
                <a:cubicBezTo>
                  <a:pt x="2025878" y="1968765"/>
                  <a:pt x="2028599" y="1974185"/>
                  <a:pt x="2025878" y="1981412"/>
                </a:cubicBezTo>
                <a:cubicBezTo>
                  <a:pt x="2022249" y="1980509"/>
                  <a:pt x="2018621" y="1976895"/>
                  <a:pt x="2014086" y="1981412"/>
                </a:cubicBezTo>
                <a:cubicBezTo>
                  <a:pt x="2013179" y="1985026"/>
                  <a:pt x="1995945" y="2005804"/>
                  <a:pt x="1994131" y="2000384"/>
                </a:cubicBezTo>
                <a:cubicBezTo>
                  <a:pt x="1998666" y="1993156"/>
                  <a:pt x="2004109" y="1988640"/>
                  <a:pt x="2010458" y="1982316"/>
                </a:cubicBezTo>
                <a:cubicBezTo>
                  <a:pt x="2003202" y="1985026"/>
                  <a:pt x="2020435" y="1964248"/>
                  <a:pt x="2025878" y="1962441"/>
                </a:cubicBezTo>
                <a:close/>
                <a:moveTo>
                  <a:pt x="337237" y="1949655"/>
                </a:moveTo>
                <a:cubicBezTo>
                  <a:pt x="333560" y="1954102"/>
                  <a:pt x="344593" y="1957660"/>
                  <a:pt x="351029" y="1966555"/>
                </a:cubicBezTo>
                <a:cubicBezTo>
                  <a:pt x="352868" y="1964776"/>
                  <a:pt x="355626" y="1967445"/>
                  <a:pt x="357465" y="1964776"/>
                </a:cubicBezTo>
                <a:cubicBezTo>
                  <a:pt x="350110" y="1959439"/>
                  <a:pt x="342754" y="1953213"/>
                  <a:pt x="337237" y="1949655"/>
                </a:cubicBezTo>
                <a:close/>
                <a:moveTo>
                  <a:pt x="268168" y="1946669"/>
                </a:moveTo>
                <a:cubicBezTo>
                  <a:pt x="273588" y="1951199"/>
                  <a:pt x="288043" y="1962070"/>
                  <a:pt x="281719" y="1950293"/>
                </a:cubicBezTo>
                <a:cubicBezTo>
                  <a:pt x="288946" y="1958447"/>
                  <a:pt x="297980" y="1962976"/>
                  <a:pt x="297980" y="1970224"/>
                </a:cubicBezTo>
                <a:cubicBezTo>
                  <a:pt x="292560" y="1967506"/>
                  <a:pt x="282622" y="1957541"/>
                  <a:pt x="284429" y="1966600"/>
                </a:cubicBezTo>
                <a:cubicBezTo>
                  <a:pt x="282622" y="1959352"/>
                  <a:pt x="261844" y="1945763"/>
                  <a:pt x="268168" y="1946669"/>
                </a:cubicBezTo>
                <a:close/>
                <a:moveTo>
                  <a:pt x="299092" y="1940204"/>
                </a:moveTo>
                <a:cubicBezTo>
                  <a:pt x="299092" y="1952056"/>
                  <a:pt x="315419" y="1968467"/>
                  <a:pt x="326303" y="1973026"/>
                </a:cubicBezTo>
                <a:cubicBezTo>
                  <a:pt x="328117" y="1985790"/>
                  <a:pt x="331746" y="1996731"/>
                  <a:pt x="350794" y="2008584"/>
                </a:cubicBezTo>
                <a:cubicBezTo>
                  <a:pt x="348072" y="2000378"/>
                  <a:pt x="330839" y="1989437"/>
                  <a:pt x="337188" y="1978496"/>
                </a:cubicBezTo>
                <a:cubicBezTo>
                  <a:pt x="319954" y="1962085"/>
                  <a:pt x="309069" y="1946586"/>
                  <a:pt x="299092" y="1940204"/>
                </a:cubicBezTo>
                <a:close/>
                <a:moveTo>
                  <a:pt x="318286" y="1932421"/>
                </a:moveTo>
                <a:cubicBezTo>
                  <a:pt x="314658" y="1935108"/>
                  <a:pt x="325543" y="1946751"/>
                  <a:pt x="330078" y="1948543"/>
                </a:cubicBezTo>
                <a:cubicBezTo>
                  <a:pt x="331892" y="1944064"/>
                  <a:pt x="329171" y="1938690"/>
                  <a:pt x="323728" y="1932421"/>
                </a:cubicBezTo>
                <a:cubicBezTo>
                  <a:pt x="321914" y="1933316"/>
                  <a:pt x="320100" y="1935108"/>
                  <a:pt x="318286" y="1932421"/>
                </a:cubicBezTo>
                <a:close/>
                <a:moveTo>
                  <a:pt x="267404" y="1892950"/>
                </a:moveTo>
                <a:cubicBezTo>
                  <a:pt x="267404" y="1902037"/>
                  <a:pt x="278222" y="1907489"/>
                  <a:pt x="275518" y="1914759"/>
                </a:cubicBezTo>
                <a:cubicBezTo>
                  <a:pt x="285434" y="1925664"/>
                  <a:pt x="290843" y="1928390"/>
                  <a:pt x="295351" y="1940204"/>
                </a:cubicBezTo>
                <a:cubicBezTo>
                  <a:pt x="300760" y="1934752"/>
                  <a:pt x="300760" y="1934752"/>
                  <a:pt x="300760" y="1934752"/>
                </a:cubicBezTo>
                <a:cubicBezTo>
                  <a:pt x="289040" y="1924755"/>
                  <a:pt x="280025" y="1905672"/>
                  <a:pt x="267404" y="1892950"/>
                </a:cubicBezTo>
                <a:close/>
                <a:moveTo>
                  <a:pt x="1880417" y="1882953"/>
                </a:moveTo>
                <a:cubicBezTo>
                  <a:pt x="1879169" y="1883067"/>
                  <a:pt x="1877579" y="1883293"/>
                  <a:pt x="1876218" y="1883293"/>
                </a:cubicBezTo>
                <a:cubicBezTo>
                  <a:pt x="1876218" y="1883293"/>
                  <a:pt x="1876218" y="1883293"/>
                  <a:pt x="1876218" y="1884199"/>
                </a:cubicBezTo>
                <a:cubicBezTo>
                  <a:pt x="1876218" y="1884199"/>
                  <a:pt x="1875310" y="1885106"/>
                  <a:pt x="1874401" y="1885106"/>
                </a:cubicBezTo>
                <a:cubicBezTo>
                  <a:pt x="1874401" y="1886012"/>
                  <a:pt x="1874401" y="1886012"/>
                  <a:pt x="1874401" y="1886012"/>
                </a:cubicBezTo>
                <a:cubicBezTo>
                  <a:pt x="1873493" y="1886919"/>
                  <a:pt x="1873493" y="1888732"/>
                  <a:pt x="1873493" y="1889638"/>
                </a:cubicBezTo>
                <a:cubicBezTo>
                  <a:pt x="1878942" y="1900515"/>
                  <a:pt x="1888930" y="1908673"/>
                  <a:pt x="1889838" y="1922269"/>
                </a:cubicBezTo>
                <a:cubicBezTo>
                  <a:pt x="1889838" y="1923175"/>
                  <a:pt x="1894378" y="1924082"/>
                  <a:pt x="1896194" y="1923175"/>
                </a:cubicBezTo>
                <a:cubicBezTo>
                  <a:pt x="1898010" y="1923175"/>
                  <a:pt x="1900734" y="1920456"/>
                  <a:pt x="1899826" y="1919550"/>
                </a:cubicBezTo>
                <a:cubicBezTo>
                  <a:pt x="1897102" y="1905954"/>
                  <a:pt x="1890746" y="1894170"/>
                  <a:pt x="1882574" y="1883293"/>
                </a:cubicBezTo>
                <a:cubicBezTo>
                  <a:pt x="1882574" y="1882840"/>
                  <a:pt x="1881666" y="1882840"/>
                  <a:pt x="1880417" y="1882953"/>
                </a:cubicBezTo>
                <a:close/>
                <a:moveTo>
                  <a:pt x="1892914" y="1868952"/>
                </a:moveTo>
                <a:cubicBezTo>
                  <a:pt x="1890874" y="1868952"/>
                  <a:pt x="1889060" y="1869415"/>
                  <a:pt x="1889060" y="1870342"/>
                </a:cubicBezTo>
                <a:cubicBezTo>
                  <a:pt x="1889967" y="1872195"/>
                  <a:pt x="1889967" y="1874048"/>
                  <a:pt x="1890874" y="1875901"/>
                </a:cubicBezTo>
                <a:cubicBezTo>
                  <a:pt x="1893595" y="1878681"/>
                  <a:pt x="1896316" y="1882387"/>
                  <a:pt x="1900851" y="1882387"/>
                </a:cubicBezTo>
                <a:cubicBezTo>
                  <a:pt x="1900851" y="1882387"/>
                  <a:pt x="1901758" y="1883313"/>
                  <a:pt x="1901758" y="1883313"/>
                </a:cubicBezTo>
                <a:cubicBezTo>
                  <a:pt x="1901758" y="1885167"/>
                  <a:pt x="1901758" y="1887947"/>
                  <a:pt x="1906294" y="1887947"/>
                </a:cubicBezTo>
                <a:cubicBezTo>
                  <a:pt x="1906294" y="1887947"/>
                  <a:pt x="1906294" y="1885167"/>
                  <a:pt x="1906294" y="1885167"/>
                </a:cubicBezTo>
                <a:cubicBezTo>
                  <a:pt x="1904480" y="1884240"/>
                  <a:pt x="1903573" y="1883313"/>
                  <a:pt x="1901758" y="1883313"/>
                </a:cubicBezTo>
                <a:cubicBezTo>
                  <a:pt x="1901758" y="1882387"/>
                  <a:pt x="1901758" y="1882387"/>
                  <a:pt x="1901758" y="1882387"/>
                </a:cubicBezTo>
                <a:cubicBezTo>
                  <a:pt x="1901758" y="1882387"/>
                  <a:pt x="1900851" y="1882387"/>
                  <a:pt x="1900851" y="1882387"/>
                </a:cubicBezTo>
                <a:cubicBezTo>
                  <a:pt x="1900851" y="1877754"/>
                  <a:pt x="1901758" y="1874048"/>
                  <a:pt x="1898130" y="1870342"/>
                </a:cubicBezTo>
                <a:cubicBezTo>
                  <a:pt x="1897223" y="1869415"/>
                  <a:pt x="1894955" y="1868952"/>
                  <a:pt x="1892914" y="1868952"/>
                </a:cubicBezTo>
                <a:close/>
                <a:moveTo>
                  <a:pt x="1915189" y="1862373"/>
                </a:moveTo>
                <a:cubicBezTo>
                  <a:pt x="1913336" y="1862373"/>
                  <a:pt x="1911482" y="1864226"/>
                  <a:pt x="1909629" y="1865153"/>
                </a:cubicBezTo>
                <a:cubicBezTo>
                  <a:pt x="1911482" y="1866079"/>
                  <a:pt x="1913336" y="1867006"/>
                  <a:pt x="1915189" y="1867933"/>
                </a:cubicBezTo>
                <a:cubicBezTo>
                  <a:pt x="1917042" y="1867006"/>
                  <a:pt x="1918895" y="1866079"/>
                  <a:pt x="1920748" y="1865153"/>
                </a:cubicBezTo>
                <a:cubicBezTo>
                  <a:pt x="1918895" y="1864226"/>
                  <a:pt x="1917042" y="1862373"/>
                  <a:pt x="1915189" y="1862373"/>
                </a:cubicBezTo>
                <a:close/>
                <a:moveTo>
                  <a:pt x="205655" y="1848475"/>
                </a:moveTo>
                <a:cubicBezTo>
                  <a:pt x="211135" y="1851204"/>
                  <a:pt x="208395" y="1855753"/>
                  <a:pt x="215702" y="1863030"/>
                </a:cubicBezTo>
                <a:cubicBezTo>
                  <a:pt x="213875" y="1868489"/>
                  <a:pt x="202915" y="1863030"/>
                  <a:pt x="203829" y="1856662"/>
                </a:cubicBezTo>
                <a:cubicBezTo>
                  <a:pt x="206569" y="1859391"/>
                  <a:pt x="209308" y="1861211"/>
                  <a:pt x="211135" y="1862121"/>
                </a:cubicBezTo>
                <a:cubicBezTo>
                  <a:pt x="212962" y="1859391"/>
                  <a:pt x="203829" y="1850294"/>
                  <a:pt x="205655" y="1848475"/>
                </a:cubicBezTo>
                <a:close/>
                <a:moveTo>
                  <a:pt x="1947988" y="1835133"/>
                </a:moveTo>
                <a:cubicBezTo>
                  <a:pt x="1943422" y="1835133"/>
                  <a:pt x="1943422" y="1837854"/>
                  <a:pt x="1943422" y="1839668"/>
                </a:cubicBezTo>
                <a:cubicBezTo>
                  <a:pt x="1943422" y="1839668"/>
                  <a:pt x="1943422" y="1840575"/>
                  <a:pt x="1942509" y="1840575"/>
                </a:cubicBezTo>
                <a:cubicBezTo>
                  <a:pt x="1937942" y="1840575"/>
                  <a:pt x="1935202" y="1843296"/>
                  <a:pt x="1936115" y="1848739"/>
                </a:cubicBezTo>
                <a:cubicBezTo>
                  <a:pt x="1937028" y="1850553"/>
                  <a:pt x="1938855" y="1851460"/>
                  <a:pt x="1939769" y="1852367"/>
                </a:cubicBezTo>
                <a:cubicBezTo>
                  <a:pt x="1940682" y="1851460"/>
                  <a:pt x="1942509" y="1851460"/>
                  <a:pt x="1942509" y="1850553"/>
                </a:cubicBezTo>
                <a:cubicBezTo>
                  <a:pt x="1942509" y="1846924"/>
                  <a:pt x="1942509" y="1844203"/>
                  <a:pt x="1942509" y="1840575"/>
                </a:cubicBezTo>
                <a:cubicBezTo>
                  <a:pt x="1943422" y="1840575"/>
                  <a:pt x="1943422" y="1840575"/>
                  <a:pt x="1943422" y="1840575"/>
                </a:cubicBezTo>
                <a:cubicBezTo>
                  <a:pt x="1943422" y="1840575"/>
                  <a:pt x="1943422" y="1840575"/>
                  <a:pt x="1943422" y="1839668"/>
                </a:cubicBezTo>
                <a:cubicBezTo>
                  <a:pt x="1945248" y="1839668"/>
                  <a:pt x="1946162" y="1838761"/>
                  <a:pt x="1947988" y="1837854"/>
                </a:cubicBezTo>
                <a:cubicBezTo>
                  <a:pt x="1947988" y="1837854"/>
                  <a:pt x="1947988" y="1835133"/>
                  <a:pt x="1947988" y="1835133"/>
                </a:cubicBezTo>
                <a:close/>
                <a:moveTo>
                  <a:pt x="180157" y="1808352"/>
                </a:moveTo>
                <a:cubicBezTo>
                  <a:pt x="182783" y="1809410"/>
                  <a:pt x="185980" y="1812468"/>
                  <a:pt x="187350" y="1816231"/>
                </a:cubicBezTo>
                <a:cubicBezTo>
                  <a:pt x="182783" y="1812468"/>
                  <a:pt x="174563" y="1813409"/>
                  <a:pt x="176390" y="1812468"/>
                </a:cubicBezTo>
                <a:cubicBezTo>
                  <a:pt x="175476" y="1808234"/>
                  <a:pt x="177531" y="1807293"/>
                  <a:pt x="180157" y="1808352"/>
                </a:cubicBezTo>
                <a:close/>
                <a:moveTo>
                  <a:pt x="148435" y="1764842"/>
                </a:moveTo>
                <a:cubicBezTo>
                  <a:pt x="147646" y="1764431"/>
                  <a:pt x="146899" y="1764714"/>
                  <a:pt x="146211" y="1766074"/>
                </a:cubicBezTo>
                <a:cubicBezTo>
                  <a:pt x="149884" y="1767885"/>
                  <a:pt x="153558" y="1776039"/>
                  <a:pt x="158151" y="1782381"/>
                </a:cubicBezTo>
                <a:cubicBezTo>
                  <a:pt x="159988" y="1781475"/>
                  <a:pt x="161825" y="1782381"/>
                  <a:pt x="164580" y="1785099"/>
                </a:cubicBezTo>
                <a:cubicBezTo>
                  <a:pt x="167336" y="1783287"/>
                  <a:pt x="163662" y="1777851"/>
                  <a:pt x="159988" y="1771509"/>
                </a:cubicBezTo>
                <a:cubicBezTo>
                  <a:pt x="159988" y="1777851"/>
                  <a:pt x="156314" y="1771509"/>
                  <a:pt x="156314" y="1776945"/>
                </a:cubicBezTo>
                <a:cubicBezTo>
                  <a:pt x="153558" y="1773548"/>
                  <a:pt x="150803" y="1766074"/>
                  <a:pt x="148435" y="1764842"/>
                </a:cubicBezTo>
                <a:close/>
                <a:moveTo>
                  <a:pt x="2100685" y="1757858"/>
                </a:moveTo>
                <a:cubicBezTo>
                  <a:pt x="2101611" y="1758785"/>
                  <a:pt x="2102538" y="1759711"/>
                  <a:pt x="2102538" y="1760637"/>
                </a:cubicBezTo>
                <a:cubicBezTo>
                  <a:pt x="2103464" y="1763417"/>
                  <a:pt x="2105318" y="1766197"/>
                  <a:pt x="2101611" y="1768977"/>
                </a:cubicBezTo>
                <a:cubicBezTo>
                  <a:pt x="2099758" y="1768050"/>
                  <a:pt x="2096978" y="1767123"/>
                  <a:pt x="2096978" y="1766197"/>
                </a:cubicBezTo>
                <a:cubicBezTo>
                  <a:pt x="2097905" y="1763417"/>
                  <a:pt x="2099758" y="1760637"/>
                  <a:pt x="2100685" y="1757858"/>
                </a:cubicBezTo>
                <a:close/>
                <a:moveTo>
                  <a:pt x="1966970" y="1750631"/>
                </a:moveTo>
                <a:cubicBezTo>
                  <a:pt x="1966017" y="1752484"/>
                  <a:pt x="1965064" y="1754337"/>
                  <a:pt x="1964111" y="1756190"/>
                </a:cubicBezTo>
                <a:cubicBezTo>
                  <a:pt x="1964111" y="1758970"/>
                  <a:pt x="1964111" y="1761750"/>
                  <a:pt x="1968876" y="1760823"/>
                </a:cubicBezTo>
                <a:cubicBezTo>
                  <a:pt x="1969829" y="1760823"/>
                  <a:pt x="1970782" y="1758043"/>
                  <a:pt x="1970782" y="1756190"/>
                </a:cubicBezTo>
                <a:cubicBezTo>
                  <a:pt x="1969829" y="1755264"/>
                  <a:pt x="1969829" y="1754337"/>
                  <a:pt x="1968876" y="1753411"/>
                </a:cubicBezTo>
                <a:cubicBezTo>
                  <a:pt x="1968876" y="1752484"/>
                  <a:pt x="1967923" y="1751558"/>
                  <a:pt x="1966970" y="1750631"/>
                </a:cubicBezTo>
                <a:close/>
                <a:moveTo>
                  <a:pt x="2038566" y="1737786"/>
                </a:moveTo>
                <a:cubicBezTo>
                  <a:pt x="2042219" y="1738693"/>
                  <a:pt x="2045872" y="1744135"/>
                  <a:pt x="2045872" y="1745042"/>
                </a:cubicBezTo>
                <a:cubicBezTo>
                  <a:pt x="2039479" y="1752299"/>
                  <a:pt x="2048612" y="1758648"/>
                  <a:pt x="2047699" y="1765904"/>
                </a:cubicBezTo>
                <a:cubicBezTo>
                  <a:pt x="2047699" y="1766811"/>
                  <a:pt x="2045872" y="1767718"/>
                  <a:pt x="2044959" y="1769533"/>
                </a:cubicBezTo>
                <a:cubicBezTo>
                  <a:pt x="2042219" y="1767718"/>
                  <a:pt x="2040393" y="1765904"/>
                  <a:pt x="2037653" y="1764997"/>
                </a:cubicBezTo>
                <a:cubicBezTo>
                  <a:pt x="2024866" y="1757741"/>
                  <a:pt x="2023039" y="1752299"/>
                  <a:pt x="2031260" y="1741414"/>
                </a:cubicBezTo>
                <a:cubicBezTo>
                  <a:pt x="2033086" y="1739600"/>
                  <a:pt x="2034913" y="1735065"/>
                  <a:pt x="2038566" y="1737786"/>
                </a:cubicBezTo>
                <a:close/>
                <a:moveTo>
                  <a:pt x="133778" y="1733397"/>
                </a:moveTo>
                <a:cubicBezTo>
                  <a:pt x="132868" y="1742570"/>
                  <a:pt x="137417" y="1744405"/>
                  <a:pt x="141965" y="1751743"/>
                </a:cubicBezTo>
                <a:cubicBezTo>
                  <a:pt x="142875" y="1742570"/>
                  <a:pt x="138326" y="1740735"/>
                  <a:pt x="133778" y="1733397"/>
                </a:cubicBezTo>
                <a:close/>
                <a:moveTo>
                  <a:pt x="2129682" y="1721514"/>
                </a:moveTo>
                <a:cubicBezTo>
                  <a:pt x="2133356" y="1720611"/>
                  <a:pt x="2138867" y="1724224"/>
                  <a:pt x="2138867" y="1728741"/>
                </a:cubicBezTo>
                <a:cubicBezTo>
                  <a:pt x="2139785" y="1736872"/>
                  <a:pt x="2137949" y="1741389"/>
                  <a:pt x="2132438" y="1741389"/>
                </a:cubicBezTo>
                <a:cubicBezTo>
                  <a:pt x="2128763" y="1742292"/>
                  <a:pt x="2120497" y="1735968"/>
                  <a:pt x="2119578" y="1733258"/>
                </a:cubicBezTo>
                <a:cubicBezTo>
                  <a:pt x="2118660" y="1729645"/>
                  <a:pt x="2124171" y="1723321"/>
                  <a:pt x="2129682" y="1721514"/>
                </a:cubicBezTo>
                <a:close/>
                <a:moveTo>
                  <a:pt x="2066217" y="1695038"/>
                </a:moveTo>
                <a:cubicBezTo>
                  <a:pt x="2066217" y="1695943"/>
                  <a:pt x="2068070" y="1696848"/>
                  <a:pt x="2068070" y="1697754"/>
                </a:cubicBezTo>
                <a:cubicBezTo>
                  <a:pt x="2068070" y="1705902"/>
                  <a:pt x="2068070" y="1714956"/>
                  <a:pt x="2068070" y="1724010"/>
                </a:cubicBezTo>
                <a:cubicBezTo>
                  <a:pt x="2068070" y="1724915"/>
                  <a:pt x="2067143" y="1726726"/>
                  <a:pt x="2066217" y="1726726"/>
                </a:cubicBezTo>
                <a:cubicBezTo>
                  <a:pt x="2065290" y="1726726"/>
                  <a:pt x="2064364" y="1725820"/>
                  <a:pt x="2063437" y="1724915"/>
                </a:cubicBezTo>
                <a:cubicBezTo>
                  <a:pt x="2054171" y="1717672"/>
                  <a:pt x="2054171" y="1715861"/>
                  <a:pt x="2059731" y="1705902"/>
                </a:cubicBezTo>
                <a:cubicBezTo>
                  <a:pt x="2061584" y="1703186"/>
                  <a:pt x="2062511" y="1699565"/>
                  <a:pt x="2063437" y="1696848"/>
                </a:cubicBezTo>
                <a:cubicBezTo>
                  <a:pt x="2064364" y="1695943"/>
                  <a:pt x="2065290" y="1695943"/>
                  <a:pt x="2066217" y="1695038"/>
                </a:cubicBezTo>
                <a:close/>
                <a:moveTo>
                  <a:pt x="141763" y="1688922"/>
                </a:moveTo>
                <a:cubicBezTo>
                  <a:pt x="149917" y="1705260"/>
                  <a:pt x="151729" y="1721598"/>
                  <a:pt x="159883" y="1733397"/>
                </a:cubicBezTo>
                <a:cubicBezTo>
                  <a:pt x="164412" y="1733397"/>
                  <a:pt x="161694" y="1727043"/>
                  <a:pt x="166224" y="1727043"/>
                </a:cubicBezTo>
                <a:cubicBezTo>
                  <a:pt x="161694" y="1724320"/>
                  <a:pt x="158071" y="1709798"/>
                  <a:pt x="153541" y="1714336"/>
                </a:cubicBezTo>
                <a:cubicBezTo>
                  <a:pt x="156258" y="1707983"/>
                  <a:pt x="146293" y="1697091"/>
                  <a:pt x="141763" y="1688922"/>
                </a:cubicBezTo>
                <a:close/>
                <a:moveTo>
                  <a:pt x="135648" y="1672403"/>
                </a:moveTo>
                <a:cubicBezTo>
                  <a:pt x="141948" y="1682450"/>
                  <a:pt x="140148" y="1681536"/>
                  <a:pt x="145548" y="1693410"/>
                </a:cubicBezTo>
                <a:cubicBezTo>
                  <a:pt x="150049" y="1696150"/>
                  <a:pt x="154549" y="1691583"/>
                  <a:pt x="148249" y="1682450"/>
                </a:cubicBezTo>
                <a:cubicBezTo>
                  <a:pt x="143748" y="1693410"/>
                  <a:pt x="143748" y="1670577"/>
                  <a:pt x="135648" y="1672403"/>
                </a:cubicBezTo>
                <a:close/>
                <a:moveTo>
                  <a:pt x="2165087" y="1658700"/>
                </a:moveTo>
                <a:cubicBezTo>
                  <a:pt x="2166912" y="1659609"/>
                  <a:pt x="2169649" y="1659609"/>
                  <a:pt x="2171473" y="1660519"/>
                </a:cubicBezTo>
                <a:cubicBezTo>
                  <a:pt x="2171473" y="1661429"/>
                  <a:pt x="2170561" y="1665068"/>
                  <a:pt x="2169649" y="1665977"/>
                </a:cubicBezTo>
                <a:cubicBezTo>
                  <a:pt x="2162350" y="1672345"/>
                  <a:pt x="2157789" y="1679623"/>
                  <a:pt x="2159614" y="1689630"/>
                </a:cubicBezTo>
                <a:cubicBezTo>
                  <a:pt x="2160526" y="1694178"/>
                  <a:pt x="2160526" y="1698727"/>
                  <a:pt x="2159614" y="1703275"/>
                </a:cubicBezTo>
                <a:cubicBezTo>
                  <a:pt x="2159614" y="1705095"/>
                  <a:pt x="2156877" y="1706914"/>
                  <a:pt x="2155052" y="1706914"/>
                </a:cubicBezTo>
                <a:cubicBezTo>
                  <a:pt x="2145929" y="1707824"/>
                  <a:pt x="2135894" y="1695998"/>
                  <a:pt x="2140455" y="1689630"/>
                </a:cubicBezTo>
                <a:cubicBezTo>
                  <a:pt x="2145017" y="1683262"/>
                  <a:pt x="2145017" y="1676894"/>
                  <a:pt x="2146841" y="1670526"/>
                </a:cubicBezTo>
                <a:cubicBezTo>
                  <a:pt x="2149578" y="1662338"/>
                  <a:pt x="2155052" y="1657790"/>
                  <a:pt x="2165087" y="1658700"/>
                </a:cubicBezTo>
                <a:close/>
                <a:moveTo>
                  <a:pt x="2100333" y="1637142"/>
                </a:moveTo>
                <a:cubicBezTo>
                  <a:pt x="2103723" y="1636573"/>
                  <a:pt x="2107443" y="1636744"/>
                  <a:pt x="2111564" y="1637882"/>
                </a:cubicBezTo>
                <a:cubicBezTo>
                  <a:pt x="2113395" y="1638792"/>
                  <a:pt x="2116142" y="1639703"/>
                  <a:pt x="2117057" y="1641524"/>
                </a:cubicBezTo>
                <a:cubicBezTo>
                  <a:pt x="2117973" y="1644256"/>
                  <a:pt x="2117973" y="1647898"/>
                  <a:pt x="2118889" y="1655183"/>
                </a:cubicBezTo>
                <a:cubicBezTo>
                  <a:pt x="2122551" y="1665200"/>
                  <a:pt x="2112479" y="1673395"/>
                  <a:pt x="2108817" y="1684321"/>
                </a:cubicBezTo>
                <a:cubicBezTo>
                  <a:pt x="2107901" y="1685232"/>
                  <a:pt x="2103322" y="1686143"/>
                  <a:pt x="2102407" y="1685232"/>
                </a:cubicBezTo>
                <a:cubicBezTo>
                  <a:pt x="2094166" y="1677948"/>
                  <a:pt x="2085009" y="1670663"/>
                  <a:pt x="2077684" y="1662468"/>
                </a:cubicBezTo>
                <a:cubicBezTo>
                  <a:pt x="2075853" y="1660646"/>
                  <a:pt x="2075853" y="1657004"/>
                  <a:pt x="2076769" y="1656093"/>
                </a:cubicBezTo>
                <a:cubicBezTo>
                  <a:pt x="2082949" y="1647215"/>
                  <a:pt x="2090160" y="1638850"/>
                  <a:pt x="2100333" y="1637142"/>
                </a:cubicBezTo>
                <a:close/>
                <a:moveTo>
                  <a:pt x="130158" y="1632217"/>
                </a:moveTo>
                <a:cubicBezTo>
                  <a:pt x="125641" y="1633144"/>
                  <a:pt x="128351" y="1643336"/>
                  <a:pt x="131965" y="1646116"/>
                </a:cubicBezTo>
                <a:cubicBezTo>
                  <a:pt x="132868" y="1643336"/>
                  <a:pt x="131965" y="1638703"/>
                  <a:pt x="130158" y="1632217"/>
                </a:cubicBezTo>
                <a:close/>
                <a:moveTo>
                  <a:pt x="2106874" y="1611648"/>
                </a:moveTo>
                <a:cubicBezTo>
                  <a:pt x="2112211" y="1611648"/>
                  <a:pt x="2117548" y="1620718"/>
                  <a:pt x="2116659" y="1626161"/>
                </a:cubicBezTo>
                <a:cubicBezTo>
                  <a:pt x="2116659" y="1627975"/>
                  <a:pt x="2115769" y="1627975"/>
                  <a:pt x="2114880" y="1628882"/>
                </a:cubicBezTo>
                <a:cubicBezTo>
                  <a:pt x="2110432" y="1628882"/>
                  <a:pt x="2104206" y="1619811"/>
                  <a:pt x="2104206" y="1613462"/>
                </a:cubicBezTo>
                <a:cubicBezTo>
                  <a:pt x="2105095" y="1612555"/>
                  <a:pt x="2105985" y="1611648"/>
                  <a:pt x="2106874" y="1611648"/>
                </a:cubicBezTo>
                <a:close/>
                <a:moveTo>
                  <a:pt x="92730" y="1591753"/>
                </a:moveTo>
                <a:cubicBezTo>
                  <a:pt x="85614" y="1589966"/>
                  <a:pt x="94509" y="1614983"/>
                  <a:pt x="98956" y="1609623"/>
                </a:cubicBezTo>
                <a:cubicBezTo>
                  <a:pt x="94509" y="1600688"/>
                  <a:pt x="98067" y="1596220"/>
                  <a:pt x="92730" y="1591753"/>
                </a:cubicBezTo>
                <a:close/>
                <a:moveTo>
                  <a:pt x="128374" y="1584963"/>
                </a:moveTo>
                <a:cubicBezTo>
                  <a:pt x="123973" y="1586816"/>
                  <a:pt x="131015" y="1603494"/>
                  <a:pt x="134536" y="1607200"/>
                </a:cubicBezTo>
                <a:cubicBezTo>
                  <a:pt x="134536" y="1599788"/>
                  <a:pt x="131015" y="1597008"/>
                  <a:pt x="128374" y="1584963"/>
                </a:cubicBezTo>
                <a:close/>
                <a:moveTo>
                  <a:pt x="74495" y="1569953"/>
                </a:moveTo>
                <a:cubicBezTo>
                  <a:pt x="79030" y="1579960"/>
                  <a:pt x="84473" y="1589966"/>
                  <a:pt x="91729" y="1585418"/>
                </a:cubicBezTo>
                <a:cubicBezTo>
                  <a:pt x="86287" y="1581779"/>
                  <a:pt x="80844" y="1569953"/>
                  <a:pt x="74495" y="1569953"/>
                </a:cubicBezTo>
                <a:close/>
                <a:moveTo>
                  <a:pt x="2183214" y="1563631"/>
                </a:moveTo>
                <a:cubicBezTo>
                  <a:pt x="2185045" y="1562726"/>
                  <a:pt x="2187792" y="1564536"/>
                  <a:pt x="2187792" y="1566347"/>
                </a:cubicBezTo>
                <a:cubicBezTo>
                  <a:pt x="2188707" y="1569969"/>
                  <a:pt x="2187792" y="1572685"/>
                  <a:pt x="2187792" y="1576306"/>
                </a:cubicBezTo>
                <a:cubicBezTo>
                  <a:pt x="2187792" y="1580833"/>
                  <a:pt x="2187792" y="1585360"/>
                  <a:pt x="2186876" y="1589887"/>
                </a:cubicBezTo>
                <a:cubicBezTo>
                  <a:pt x="2186876" y="1593509"/>
                  <a:pt x="2185045" y="1594414"/>
                  <a:pt x="2183214" y="1593509"/>
                </a:cubicBezTo>
                <a:cubicBezTo>
                  <a:pt x="2176804" y="1588982"/>
                  <a:pt x="2173141" y="1583549"/>
                  <a:pt x="2174057" y="1576306"/>
                </a:cubicBezTo>
                <a:cubicBezTo>
                  <a:pt x="2174057" y="1571779"/>
                  <a:pt x="2178635" y="1564536"/>
                  <a:pt x="2183214" y="1563631"/>
                </a:cubicBezTo>
                <a:close/>
                <a:moveTo>
                  <a:pt x="117232" y="1562726"/>
                </a:moveTo>
                <a:cubicBezTo>
                  <a:pt x="116329" y="1567253"/>
                  <a:pt x="119039" y="1581739"/>
                  <a:pt x="112716" y="1567253"/>
                </a:cubicBezTo>
                <a:cubicBezTo>
                  <a:pt x="107295" y="1572685"/>
                  <a:pt x="117232" y="1584455"/>
                  <a:pt x="119943" y="1594414"/>
                </a:cubicBezTo>
                <a:cubicBezTo>
                  <a:pt x="121750" y="1583549"/>
                  <a:pt x="119943" y="1579022"/>
                  <a:pt x="117232" y="1562726"/>
                </a:cubicBezTo>
                <a:close/>
                <a:moveTo>
                  <a:pt x="120082" y="1547160"/>
                </a:moveTo>
                <a:cubicBezTo>
                  <a:pt x="115634" y="1551708"/>
                  <a:pt x="123640" y="1558076"/>
                  <a:pt x="122750" y="1567173"/>
                </a:cubicBezTo>
                <a:cubicBezTo>
                  <a:pt x="128977" y="1567173"/>
                  <a:pt x="120971" y="1553528"/>
                  <a:pt x="120082" y="1547160"/>
                </a:cubicBezTo>
                <a:close/>
                <a:moveTo>
                  <a:pt x="111866" y="1481560"/>
                </a:moveTo>
                <a:cubicBezTo>
                  <a:pt x="108407" y="1481560"/>
                  <a:pt x="113596" y="1490825"/>
                  <a:pt x="113596" y="1495458"/>
                </a:cubicBezTo>
                <a:cubicBezTo>
                  <a:pt x="114461" y="1493605"/>
                  <a:pt x="115325" y="1491752"/>
                  <a:pt x="116190" y="1489899"/>
                </a:cubicBezTo>
                <a:cubicBezTo>
                  <a:pt x="114461" y="1488046"/>
                  <a:pt x="113596" y="1485266"/>
                  <a:pt x="112731" y="1482486"/>
                </a:cubicBezTo>
                <a:cubicBezTo>
                  <a:pt x="112731" y="1482486"/>
                  <a:pt x="111866" y="1482486"/>
                  <a:pt x="111866" y="1481560"/>
                </a:cubicBezTo>
                <a:close/>
                <a:moveTo>
                  <a:pt x="107295" y="1468217"/>
                </a:moveTo>
                <a:cubicBezTo>
                  <a:pt x="106461" y="1468217"/>
                  <a:pt x="106461" y="1468217"/>
                  <a:pt x="105627" y="1469144"/>
                </a:cubicBezTo>
                <a:cubicBezTo>
                  <a:pt x="107295" y="1472850"/>
                  <a:pt x="108129" y="1473777"/>
                  <a:pt x="108963" y="1472850"/>
                </a:cubicBezTo>
                <a:cubicBezTo>
                  <a:pt x="108129" y="1470997"/>
                  <a:pt x="108129" y="1469144"/>
                  <a:pt x="107295" y="1468217"/>
                </a:cubicBezTo>
                <a:close/>
                <a:moveTo>
                  <a:pt x="88406" y="1413470"/>
                </a:moveTo>
                <a:cubicBezTo>
                  <a:pt x="92026" y="1425285"/>
                  <a:pt x="92026" y="1429830"/>
                  <a:pt x="97456" y="1436192"/>
                </a:cubicBezTo>
                <a:cubicBezTo>
                  <a:pt x="92026" y="1434374"/>
                  <a:pt x="100171" y="1448007"/>
                  <a:pt x="96551" y="1448007"/>
                </a:cubicBezTo>
                <a:cubicBezTo>
                  <a:pt x="93836" y="1436192"/>
                  <a:pt x="83881" y="1418015"/>
                  <a:pt x="88406" y="1413470"/>
                </a:cubicBezTo>
                <a:close/>
                <a:moveTo>
                  <a:pt x="84786" y="1399837"/>
                </a:moveTo>
                <a:lnTo>
                  <a:pt x="85558" y="1400252"/>
                </a:lnTo>
                <a:lnTo>
                  <a:pt x="82411" y="1410062"/>
                </a:lnTo>
                <a:cubicBezTo>
                  <a:pt x="82297" y="1413697"/>
                  <a:pt x="82976" y="1417560"/>
                  <a:pt x="83881" y="1421650"/>
                </a:cubicBezTo>
                <a:cubicBezTo>
                  <a:pt x="85691" y="1428921"/>
                  <a:pt x="88406" y="1437100"/>
                  <a:pt x="87501" y="1444371"/>
                </a:cubicBezTo>
                <a:cubicBezTo>
                  <a:pt x="91121" y="1450733"/>
                  <a:pt x="93836" y="1449824"/>
                  <a:pt x="95646" y="1450733"/>
                </a:cubicBezTo>
                <a:cubicBezTo>
                  <a:pt x="92026" y="1456186"/>
                  <a:pt x="96551" y="1481635"/>
                  <a:pt x="98362" y="1487087"/>
                </a:cubicBezTo>
                <a:cubicBezTo>
                  <a:pt x="102886" y="1487997"/>
                  <a:pt x="96551" y="1474364"/>
                  <a:pt x="99266" y="1472546"/>
                </a:cubicBezTo>
                <a:cubicBezTo>
                  <a:pt x="104697" y="1499812"/>
                  <a:pt x="102886" y="1510718"/>
                  <a:pt x="102886" y="1523442"/>
                </a:cubicBezTo>
                <a:cubicBezTo>
                  <a:pt x="103791" y="1529804"/>
                  <a:pt x="107412" y="1525260"/>
                  <a:pt x="109221" y="1530713"/>
                </a:cubicBezTo>
                <a:cubicBezTo>
                  <a:pt x="101981" y="1527986"/>
                  <a:pt x="106506" y="1547981"/>
                  <a:pt x="111032" y="1561614"/>
                </a:cubicBezTo>
                <a:cubicBezTo>
                  <a:pt x="115556" y="1559796"/>
                  <a:pt x="118271" y="1559796"/>
                  <a:pt x="118271" y="1556161"/>
                </a:cubicBezTo>
                <a:cubicBezTo>
                  <a:pt x="115556" y="1554343"/>
                  <a:pt x="113747" y="1544346"/>
                  <a:pt x="113747" y="1540710"/>
                </a:cubicBezTo>
                <a:cubicBezTo>
                  <a:pt x="119177" y="1547072"/>
                  <a:pt x="116462" y="1531622"/>
                  <a:pt x="120082" y="1529804"/>
                </a:cubicBezTo>
                <a:cubicBezTo>
                  <a:pt x="117367" y="1525260"/>
                  <a:pt x="116462" y="1525260"/>
                  <a:pt x="114651" y="1528895"/>
                </a:cubicBezTo>
                <a:cubicBezTo>
                  <a:pt x="112841" y="1507991"/>
                  <a:pt x="102886" y="1484361"/>
                  <a:pt x="101981" y="1464366"/>
                </a:cubicBezTo>
                <a:cubicBezTo>
                  <a:pt x="100171" y="1464366"/>
                  <a:pt x="99266" y="1469819"/>
                  <a:pt x="97456" y="1465275"/>
                </a:cubicBezTo>
                <a:cubicBezTo>
                  <a:pt x="103791" y="1468002"/>
                  <a:pt x="95646" y="1455278"/>
                  <a:pt x="99266" y="1456186"/>
                </a:cubicBezTo>
                <a:cubicBezTo>
                  <a:pt x="101981" y="1458913"/>
                  <a:pt x="102886" y="1458004"/>
                  <a:pt x="103791" y="1455278"/>
                </a:cubicBezTo>
                <a:cubicBezTo>
                  <a:pt x="101077" y="1448916"/>
                  <a:pt x="99266" y="1443462"/>
                  <a:pt x="97456" y="1436192"/>
                </a:cubicBezTo>
                <a:cubicBezTo>
                  <a:pt x="97456" y="1435283"/>
                  <a:pt x="97456" y="1435283"/>
                  <a:pt x="97456" y="1434374"/>
                </a:cubicBezTo>
                <a:cubicBezTo>
                  <a:pt x="94741" y="1424377"/>
                  <a:pt x="92931" y="1413470"/>
                  <a:pt x="91121" y="1402564"/>
                </a:cubicBezTo>
                <a:cubicBezTo>
                  <a:pt x="90216" y="1402564"/>
                  <a:pt x="89085" y="1402109"/>
                  <a:pt x="87954" y="1401541"/>
                </a:cubicBezTo>
                <a:lnTo>
                  <a:pt x="85558" y="1400252"/>
                </a:lnTo>
                <a:lnTo>
                  <a:pt x="85691" y="1399837"/>
                </a:lnTo>
                <a:cubicBezTo>
                  <a:pt x="84786" y="1399837"/>
                  <a:pt x="84786" y="1399837"/>
                  <a:pt x="84786" y="1399837"/>
                </a:cubicBezTo>
                <a:close/>
                <a:moveTo>
                  <a:pt x="72827" y="1349248"/>
                </a:moveTo>
                <a:cubicBezTo>
                  <a:pt x="73754" y="1351842"/>
                  <a:pt x="74680" y="1354436"/>
                  <a:pt x="75607" y="1357031"/>
                </a:cubicBezTo>
                <a:cubicBezTo>
                  <a:pt x="75607" y="1354436"/>
                  <a:pt x="75607" y="1352707"/>
                  <a:pt x="75607" y="1350977"/>
                </a:cubicBezTo>
                <a:cubicBezTo>
                  <a:pt x="75607" y="1350112"/>
                  <a:pt x="74680" y="1349248"/>
                  <a:pt x="72827" y="1349248"/>
                </a:cubicBezTo>
                <a:close/>
                <a:moveTo>
                  <a:pt x="66712" y="1313668"/>
                </a:moveTo>
                <a:cubicBezTo>
                  <a:pt x="67602" y="1325541"/>
                  <a:pt x="69381" y="1330108"/>
                  <a:pt x="68491" y="1339241"/>
                </a:cubicBezTo>
                <a:cubicBezTo>
                  <a:pt x="69381" y="1339241"/>
                  <a:pt x="69381" y="1339241"/>
                  <a:pt x="70270" y="1339241"/>
                </a:cubicBezTo>
                <a:cubicBezTo>
                  <a:pt x="70270" y="1335588"/>
                  <a:pt x="71160" y="1331021"/>
                  <a:pt x="71160" y="1326454"/>
                </a:cubicBezTo>
                <a:cubicBezTo>
                  <a:pt x="70270" y="1321888"/>
                  <a:pt x="69381" y="1318235"/>
                  <a:pt x="66712" y="1313668"/>
                </a:cubicBezTo>
                <a:close/>
                <a:moveTo>
                  <a:pt x="64674" y="1271973"/>
                </a:moveTo>
                <a:cubicBezTo>
                  <a:pt x="64674" y="1277361"/>
                  <a:pt x="61153" y="1277361"/>
                  <a:pt x="62033" y="1286342"/>
                </a:cubicBezTo>
                <a:cubicBezTo>
                  <a:pt x="71716" y="1296220"/>
                  <a:pt x="65554" y="1290832"/>
                  <a:pt x="69075" y="1306997"/>
                </a:cubicBezTo>
                <a:cubicBezTo>
                  <a:pt x="69075" y="1303405"/>
                  <a:pt x="69955" y="1301608"/>
                  <a:pt x="70835" y="1299812"/>
                </a:cubicBezTo>
                <a:cubicBezTo>
                  <a:pt x="70835" y="1293526"/>
                  <a:pt x="69955" y="1287240"/>
                  <a:pt x="68195" y="1282749"/>
                </a:cubicBezTo>
                <a:cubicBezTo>
                  <a:pt x="67314" y="1284546"/>
                  <a:pt x="66434" y="1286342"/>
                  <a:pt x="65554" y="1288138"/>
                </a:cubicBezTo>
                <a:cubicBezTo>
                  <a:pt x="64674" y="1285443"/>
                  <a:pt x="66434" y="1281852"/>
                  <a:pt x="66434" y="1278259"/>
                </a:cubicBezTo>
                <a:cubicBezTo>
                  <a:pt x="66434" y="1278259"/>
                  <a:pt x="66434" y="1277361"/>
                  <a:pt x="65554" y="1277361"/>
                </a:cubicBezTo>
                <a:cubicBezTo>
                  <a:pt x="66434" y="1276463"/>
                  <a:pt x="66434" y="1275565"/>
                  <a:pt x="66434" y="1274667"/>
                </a:cubicBezTo>
                <a:cubicBezTo>
                  <a:pt x="66434" y="1273769"/>
                  <a:pt x="65554" y="1272871"/>
                  <a:pt x="64674" y="1271973"/>
                </a:cubicBezTo>
                <a:close/>
                <a:moveTo>
                  <a:pt x="65472" y="1199148"/>
                </a:moveTo>
                <a:cubicBezTo>
                  <a:pt x="65472" y="1203674"/>
                  <a:pt x="65472" y="1208200"/>
                  <a:pt x="65472" y="1212724"/>
                </a:cubicBezTo>
                <a:cubicBezTo>
                  <a:pt x="65472" y="1222681"/>
                  <a:pt x="64531" y="1232637"/>
                  <a:pt x="63590" y="1241689"/>
                </a:cubicBezTo>
                <a:cubicBezTo>
                  <a:pt x="65472" y="1241689"/>
                  <a:pt x="68295" y="1240784"/>
                  <a:pt x="68295" y="1247120"/>
                </a:cubicBezTo>
                <a:cubicBezTo>
                  <a:pt x="65472" y="1247120"/>
                  <a:pt x="62649" y="1246215"/>
                  <a:pt x="61709" y="1249836"/>
                </a:cubicBezTo>
                <a:cubicBezTo>
                  <a:pt x="62649" y="1257982"/>
                  <a:pt x="64531" y="1264318"/>
                  <a:pt x="67354" y="1269750"/>
                </a:cubicBezTo>
                <a:cubicBezTo>
                  <a:pt x="71117" y="1256172"/>
                  <a:pt x="72058" y="1239879"/>
                  <a:pt x="72058" y="1221775"/>
                </a:cubicBezTo>
                <a:cubicBezTo>
                  <a:pt x="72998" y="1218155"/>
                  <a:pt x="72998" y="1213629"/>
                  <a:pt x="73939" y="1209106"/>
                </a:cubicBezTo>
                <a:cubicBezTo>
                  <a:pt x="72998" y="1208200"/>
                  <a:pt x="72998" y="1208200"/>
                  <a:pt x="72998" y="1208200"/>
                </a:cubicBezTo>
                <a:cubicBezTo>
                  <a:pt x="72058" y="1204579"/>
                  <a:pt x="69235" y="1201864"/>
                  <a:pt x="65472" y="1199148"/>
                </a:cubicBezTo>
                <a:close/>
                <a:moveTo>
                  <a:pt x="25653" y="1100283"/>
                </a:moveTo>
                <a:cubicBezTo>
                  <a:pt x="24700" y="1095743"/>
                  <a:pt x="24700" y="1112087"/>
                  <a:pt x="22794" y="1122984"/>
                </a:cubicBezTo>
                <a:cubicBezTo>
                  <a:pt x="29465" y="1119351"/>
                  <a:pt x="28512" y="1106639"/>
                  <a:pt x="25653" y="1100283"/>
                </a:cubicBezTo>
                <a:close/>
                <a:moveTo>
                  <a:pt x="33578" y="1074618"/>
                </a:moveTo>
                <a:cubicBezTo>
                  <a:pt x="25573" y="1078257"/>
                  <a:pt x="29131" y="1098270"/>
                  <a:pt x="33578" y="1104638"/>
                </a:cubicBezTo>
                <a:cubicBezTo>
                  <a:pt x="33578" y="1101909"/>
                  <a:pt x="33578" y="1100090"/>
                  <a:pt x="34468" y="1097361"/>
                </a:cubicBezTo>
                <a:cubicBezTo>
                  <a:pt x="32689" y="1090083"/>
                  <a:pt x="32689" y="1083715"/>
                  <a:pt x="33578" y="1074618"/>
                </a:cubicBezTo>
                <a:close/>
                <a:moveTo>
                  <a:pt x="36553" y="1055716"/>
                </a:moveTo>
                <a:cubicBezTo>
                  <a:pt x="34746" y="1058417"/>
                  <a:pt x="32939" y="1064718"/>
                  <a:pt x="31132" y="1071918"/>
                </a:cubicBezTo>
                <a:cubicBezTo>
                  <a:pt x="36553" y="1074618"/>
                  <a:pt x="38360" y="1060217"/>
                  <a:pt x="36553" y="1055716"/>
                </a:cubicBezTo>
                <a:close/>
                <a:moveTo>
                  <a:pt x="35580" y="1039039"/>
                </a:moveTo>
                <a:cubicBezTo>
                  <a:pt x="35580" y="1043672"/>
                  <a:pt x="35580" y="1048304"/>
                  <a:pt x="37433" y="1050157"/>
                </a:cubicBezTo>
                <a:cubicBezTo>
                  <a:pt x="37433" y="1048304"/>
                  <a:pt x="38360" y="1047378"/>
                  <a:pt x="38360" y="1045524"/>
                </a:cubicBezTo>
                <a:cubicBezTo>
                  <a:pt x="37433" y="1043672"/>
                  <a:pt x="36506" y="1041819"/>
                  <a:pt x="35580" y="1039039"/>
                </a:cubicBezTo>
                <a:close/>
                <a:moveTo>
                  <a:pt x="41695" y="1015690"/>
                </a:moveTo>
                <a:cubicBezTo>
                  <a:pt x="40027" y="1016616"/>
                  <a:pt x="39193" y="1019396"/>
                  <a:pt x="38360" y="1021250"/>
                </a:cubicBezTo>
                <a:cubicBezTo>
                  <a:pt x="39193" y="1020323"/>
                  <a:pt x="40861" y="1019396"/>
                  <a:pt x="41695" y="1018470"/>
                </a:cubicBezTo>
                <a:cubicBezTo>
                  <a:pt x="41695" y="1017543"/>
                  <a:pt x="41695" y="1016616"/>
                  <a:pt x="41695" y="1015690"/>
                </a:cubicBezTo>
                <a:close/>
                <a:moveTo>
                  <a:pt x="51215" y="987680"/>
                </a:moveTo>
                <a:cubicBezTo>
                  <a:pt x="51215" y="988577"/>
                  <a:pt x="51215" y="988577"/>
                  <a:pt x="51215" y="988577"/>
                </a:cubicBezTo>
                <a:cubicBezTo>
                  <a:pt x="53925" y="996660"/>
                  <a:pt x="49409" y="1006539"/>
                  <a:pt x="46698" y="1004742"/>
                </a:cubicBezTo>
                <a:cubicBezTo>
                  <a:pt x="46698" y="1008334"/>
                  <a:pt x="47602" y="1010131"/>
                  <a:pt x="49409" y="1010131"/>
                </a:cubicBezTo>
                <a:cubicBezTo>
                  <a:pt x="50312" y="1008334"/>
                  <a:pt x="51215" y="1006539"/>
                  <a:pt x="53022" y="1005641"/>
                </a:cubicBezTo>
                <a:cubicBezTo>
                  <a:pt x="53022" y="1004742"/>
                  <a:pt x="53022" y="1002947"/>
                  <a:pt x="53022" y="1002048"/>
                </a:cubicBezTo>
                <a:cubicBezTo>
                  <a:pt x="54829" y="1000252"/>
                  <a:pt x="56636" y="999354"/>
                  <a:pt x="57539" y="997558"/>
                </a:cubicBezTo>
                <a:cubicBezTo>
                  <a:pt x="58443" y="995762"/>
                  <a:pt x="59346" y="994864"/>
                  <a:pt x="60249" y="993966"/>
                </a:cubicBezTo>
                <a:cubicBezTo>
                  <a:pt x="61153" y="991272"/>
                  <a:pt x="57539" y="986782"/>
                  <a:pt x="53925" y="987680"/>
                </a:cubicBezTo>
                <a:cubicBezTo>
                  <a:pt x="53022" y="987680"/>
                  <a:pt x="52119" y="987680"/>
                  <a:pt x="51215" y="987680"/>
                </a:cubicBezTo>
                <a:close/>
                <a:moveTo>
                  <a:pt x="60120" y="938217"/>
                </a:moveTo>
                <a:cubicBezTo>
                  <a:pt x="59167" y="942783"/>
                  <a:pt x="58214" y="947351"/>
                  <a:pt x="57261" y="950091"/>
                </a:cubicBezTo>
                <a:cubicBezTo>
                  <a:pt x="57261" y="950091"/>
                  <a:pt x="58214" y="950091"/>
                  <a:pt x="58214" y="950091"/>
                </a:cubicBezTo>
                <a:cubicBezTo>
                  <a:pt x="59167" y="948264"/>
                  <a:pt x="60120" y="947351"/>
                  <a:pt x="61074" y="945523"/>
                </a:cubicBezTo>
                <a:cubicBezTo>
                  <a:pt x="62979" y="940957"/>
                  <a:pt x="63933" y="937304"/>
                  <a:pt x="60120" y="938217"/>
                </a:cubicBezTo>
                <a:close/>
                <a:moveTo>
                  <a:pt x="69269" y="908395"/>
                </a:moveTo>
                <a:cubicBezTo>
                  <a:pt x="64544" y="924858"/>
                  <a:pt x="71160" y="923944"/>
                  <a:pt x="63598" y="924858"/>
                </a:cubicBezTo>
                <a:cubicBezTo>
                  <a:pt x="61708" y="931260"/>
                  <a:pt x="62654" y="934004"/>
                  <a:pt x="64544" y="936748"/>
                </a:cubicBezTo>
                <a:cubicBezTo>
                  <a:pt x="66434" y="928516"/>
                  <a:pt x="67379" y="920286"/>
                  <a:pt x="70214" y="912053"/>
                </a:cubicBezTo>
                <a:cubicBezTo>
                  <a:pt x="70214" y="911139"/>
                  <a:pt x="69269" y="909310"/>
                  <a:pt x="69269" y="908395"/>
                </a:cubicBezTo>
                <a:close/>
                <a:moveTo>
                  <a:pt x="71716" y="905059"/>
                </a:moveTo>
                <a:cubicBezTo>
                  <a:pt x="71716" y="906727"/>
                  <a:pt x="71716" y="907562"/>
                  <a:pt x="71160" y="908395"/>
                </a:cubicBezTo>
                <a:cubicBezTo>
                  <a:pt x="71160" y="908395"/>
                  <a:pt x="71160" y="908395"/>
                  <a:pt x="71716" y="908395"/>
                </a:cubicBezTo>
                <a:cubicBezTo>
                  <a:pt x="71716" y="906727"/>
                  <a:pt x="71716" y="905894"/>
                  <a:pt x="71716" y="905059"/>
                </a:cubicBezTo>
                <a:close/>
                <a:moveTo>
                  <a:pt x="2237630" y="903949"/>
                </a:moveTo>
                <a:cubicBezTo>
                  <a:pt x="2238519" y="904839"/>
                  <a:pt x="2240298" y="904839"/>
                  <a:pt x="2241187" y="905728"/>
                </a:cubicBezTo>
                <a:cubicBezTo>
                  <a:pt x="2242077" y="905728"/>
                  <a:pt x="2241187" y="907507"/>
                  <a:pt x="2241187" y="907507"/>
                </a:cubicBezTo>
                <a:cubicBezTo>
                  <a:pt x="2237630" y="908397"/>
                  <a:pt x="2237630" y="905728"/>
                  <a:pt x="2237630" y="903949"/>
                </a:cubicBezTo>
                <a:close/>
                <a:moveTo>
                  <a:pt x="2230402" y="896723"/>
                </a:moveTo>
                <a:cubicBezTo>
                  <a:pt x="2234109" y="896723"/>
                  <a:pt x="2235962" y="898471"/>
                  <a:pt x="2235962" y="902837"/>
                </a:cubicBezTo>
                <a:cubicBezTo>
                  <a:pt x="2234109" y="902837"/>
                  <a:pt x="2232255" y="902837"/>
                  <a:pt x="2230402" y="902837"/>
                </a:cubicBezTo>
                <a:cubicBezTo>
                  <a:pt x="2230402" y="900217"/>
                  <a:pt x="2230402" y="898471"/>
                  <a:pt x="2230402" y="896723"/>
                </a:cubicBezTo>
                <a:close/>
                <a:moveTo>
                  <a:pt x="62992" y="895052"/>
                </a:moveTo>
                <a:cubicBezTo>
                  <a:pt x="59399" y="901339"/>
                  <a:pt x="56705" y="908523"/>
                  <a:pt x="57603" y="916605"/>
                </a:cubicBezTo>
                <a:cubicBezTo>
                  <a:pt x="63890" y="918401"/>
                  <a:pt x="63890" y="918401"/>
                  <a:pt x="63890" y="918401"/>
                </a:cubicBezTo>
                <a:cubicBezTo>
                  <a:pt x="65686" y="913912"/>
                  <a:pt x="62094" y="905828"/>
                  <a:pt x="67482" y="904931"/>
                </a:cubicBezTo>
                <a:cubicBezTo>
                  <a:pt x="68380" y="895052"/>
                  <a:pt x="63890" y="906727"/>
                  <a:pt x="62094" y="906727"/>
                </a:cubicBezTo>
                <a:cubicBezTo>
                  <a:pt x="61195" y="903135"/>
                  <a:pt x="63890" y="900441"/>
                  <a:pt x="65686" y="897747"/>
                </a:cubicBezTo>
                <a:cubicBezTo>
                  <a:pt x="64788" y="896848"/>
                  <a:pt x="63890" y="895951"/>
                  <a:pt x="62992" y="895052"/>
                </a:cubicBezTo>
                <a:close/>
                <a:moveTo>
                  <a:pt x="2227940" y="890978"/>
                </a:moveTo>
                <a:cubicBezTo>
                  <a:pt x="2228894" y="890978"/>
                  <a:pt x="2228894" y="893758"/>
                  <a:pt x="2229846" y="895611"/>
                </a:cubicBezTo>
                <a:cubicBezTo>
                  <a:pt x="2227940" y="895611"/>
                  <a:pt x="2225081" y="895611"/>
                  <a:pt x="2223175" y="895611"/>
                </a:cubicBezTo>
                <a:cubicBezTo>
                  <a:pt x="2224128" y="892831"/>
                  <a:pt x="2224128" y="890052"/>
                  <a:pt x="2227940" y="890978"/>
                </a:cubicBezTo>
                <a:close/>
                <a:moveTo>
                  <a:pt x="69214" y="857805"/>
                </a:moveTo>
                <a:cubicBezTo>
                  <a:pt x="65600" y="865887"/>
                  <a:pt x="70117" y="864989"/>
                  <a:pt x="69214" y="869480"/>
                </a:cubicBezTo>
                <a:cubicBezTo>
                  <a:pt x="71020" y="869480"/>
                  <a:pt x="71924" y="864091"/>
                  <a:pt x="72827" y="860499"/>
                </a:cubicBezTo>
                <a:cubicBezTo>
                  <a:pt x="71020" y="860499"/>
                  <a:pt x="70117" y="859602"/>
                  <a:pt x="69214" y="857805"/>
                </a:cubicBezTo>
                <a:close/>
                <a:moveTo>
                  <a:pt x="2205052" y="855226"/>
                </a:moveTo>
                <a:cubicBezTo>
                  <a:pt x="2205830" y="855107"/>
                  <a:pt x="2206720" y="855822"/>
                  <a:pt x="2207609" y="857728"/>
                </a:cubicBezTo>
                <a:cubicBezTo>
                  <a:pt x="2207609" y="857728"/>
                  <a:pt x="2205830" y="859634"/>
                  <a:pt x="2205830" y="860587"/>
                </a:cubicBezTo>
                <a:cubicBezTo>
                  <a:pt x="2204941" y="859634"/>
                  <a:pt x="2204051" y="858681"/>
                  <a:pt x="2203162" y="857728"/>
                </a:cubicBezTo>
                <a:cubicBezTo>
                  <a:pt x="2203606" y="856299"/>
                  <a:pt x="2204274" y="855346"/>
                  <a:pt x="2205052" y="855226"/>
                </a:cubicBezTo>
                <a:close/>
                <a:moveTo>
                  <a:pt x="2215948" y="850381"/>
                </a:moveTo>
                <a:cubicBezTo>
                  <a:pt x="2218728" y="849468"/>
                  <a:pt x="2222434" y="859514"/>
                  <a:pt x="2225214" y="868648"/>
                </a:cubicBezTo>
                <a:cubicBezTo>
                  <a:pt x="2228920" y="877781"/>
                  <a:pt x="2229846" y="887828"/>
                  <a:pt x="2228920" y="886002"/>
                </a:cubicBezTo>
                <a:cubicBezTo>
                  <a:pt x="2224287" y="869562"/>
                  <a:pt x="2219654" y="859514"/>
                  <a:pt x="2215948" y="850381"/>
                </a:cubicBezTo>
                <a:close/>
                <a:moveTo>
                  <a:pt x="90350" y="842239"/>
                </a:moveTo>
                <a:cubicBezTo>
                  <a:pt x="85792" y="845884"/>
                  <a:pt x="82145" y="850439"/>
                  <a:pt x="81233" y="855906"/>
                </a:cubicBezTo>
                <a:cubicBezTo>
                  <a:pt x="80321" y="859550"/>
                  <a:pt x="77586" y="860462"/>
                  <a:pt x="74851" y="860462"/>
                </a:cubicBezTo>
                <a:cubicBezTo>
                  <a:pt x="74851" y="863195"/>
                  <a:pt x="73939" y="865017"/>
                  <a:pt x="73939" y="868661"/>
                </a:cubicBezTo>
                <a:cubicBezTo>
                  <a:pt x="75762" y="868661"/>
                  <a:pt x="75762" y="871394"/>
                  <a:pt x="76674" y="872305"/>
                </a:cubicBezTo>
                <a:cubicBezTo>
                  <a:pt x="80321" y="859550"/>
                  <a:pt x="86703" y="864105"/>
                  <a:pt x="78497" y="869572"/>
                </a:cubicBezTo>
                <a:cubicBezTo>
                  <a:pt x="78497" y="871394"/>
                  <a:pt x="77586" y="873217"/>
                  <a:pt x="77586" y="875039"/>
                </a:cubicBezTo>
                <a:cubicBezTo>
                  <a:pt x="82145" y="875039"/>
                  <a:pt x="86703" y="875039"/>
                  <a:pt x="91262" y="874128"/>
                </a:cubicBezTo>
                <a:cubicBezTo>
                  <a:pt x="93085" y="874128"/>
                  <a:pt x="94909" y="870484"/>
                  <a:pt x="94909" y="868661"/>
                </a:cubicBezTo>
                <a:cubicBezTo>
                  <a:pt x="93997" y="865017"/>
                  <a:pt x="90350" y="860462"/>
                  <a:pt x="90350" y="856817"/>
                </a:cubicBezTo>
                <a:cubicBezTo>
                  <a:pt x="91262" y="853172"/>
                  <a:pt x="96732" y="850439"/>
                  <a:pt x="94909" y="844972"/>
                </a:cubicBezTo>
                <a:cubicBezTo>
                  <a:pt x="94909" y="844061"/>
                  <a:pt x="93997" y="843150"/>
                  <a:pt x="93085" y="842239"/>
                </a:cubicBezTo>
                <a:cubicBezTo>
                  <a:pt x="93085" y="842239"/>
                  <a:pt x="91262" y="842239"/>
                  <a:pt x="90350" y="842239"/>
                </a:cubicBezTo>
                <a:close/>
                <a:moveTo>
                  <a:pt x="2174253" y="811108"/>
                </a:moveTo>
                <a:cubicBezTo>
                  <a:pt x="2174253" y="812221"/>
                  <a:pt x="2174253" y="812221"/>
                  <a:pt x="2174253" y="812221"/>
                </a:cubicBezTo>
                <a:lnTo>
                  <a:pt x="2173354" y="813120"/>
                </a:lnTo>
                <a:lnTo>
                  <a:pt x="2173141" y="813078"/>
                </a:lnTo>
                <a:lnTo>
                  <a:pt x="2173141" y="812221"/>
                </a:lnTo>
                <a:cubicBezTo>
                  <a:pt x="2174253" y="811108"/>
                  <a:pt x="2174253" y="811108"/>
                  <a:pt x="2174253" y="811108"/>
                </a:cubicBezTo>
                <a:close/>
                <a:moveTo>
                  <a:pt x="2178701" y="807551"/>
                </a:moveTo>
                <a:cubicBezTo>
                  <a:pt x="2178701" y="807551"/>
                  <a:pt x="2178701" y="809330"/>
                  <a:pt x="2178701" y="809330"/>
                </a:cubicBezTo>
                <a:cubicBezTo>
                  <a:pt x="2177811" y="810219"/>
                  <a:pt x="2176032" y="811108"/>
                  <a:pt x="2174253" y="811108"/>
                </a:cubicBezTo>
                <a:cubicBezTo>
                  <a:pt x="2175143" y="809330"/>
                  <a:pt x="2175143" y="806662"/>
                  <a:pt x="2178701" y="807551"/>
                </a:cubicBezTo>
                <a:close/>
                <a:moveTo>
                  <a:pt x="109974" y="791130"/>
                </a:moveTo>
                <a:cubicBezTo>
                  <a:pt x="111111" y="790788"/>
                  <a:pt x="112248" y="790788"/>
                  <a:pt x="113612" y="792153"/>
                </a:cubicBezTo>
                <a:cubicBezTo>
                  <a:pt x="109974" y="799431"/>
                  <a:pt x="112703" y="802160"/>
                  <a:pt x="112703" y="806708"/>
                </a:cubicBezTo>
                <a:cubicBezTo>
                  <a:pt x="110883" y="805798"/>
                  <a:pt x="104515" y="819444"/>
                  <a:pt x="106335" y="810347"/>
                </a:cubicBezTo>
                <a:cubicBezTo>
                  <a:pt x="114522" y="801250"/>
                  <a:pt x="105425" y="798521"/>
                  <a:pt x="106335" y="792153"/>
                </a:cubicBezTo>
                <a:cubicBezTo>
                  <a:pt x="107699" y="792153"/>
                  <a:pt x="108837" y="791471"/>
                  <a:pt x="109974" y="791130"/>
                </a:cubicBezTo>
                <a:close/>
                <a:moveTo>
                  <a:pt x="122861" y="768471"/>
                </a:moveTo>
                <a:cubicBezTo>
                  <a:pt x="121042" y="774901"/>
                  <a:pt x="120132" y="777656"/>
                  <a:pt x="118313" y="787760"/>
                </a:cubicBezTo>
                <a:cubicBezTo>
                  <a:pt x="116494" y="786841"/>
                  <a:pt x="112855" y="786841"/>
                  <a:pt x="113764" y="783166"/>
                </a:cubicBezTo>
                <a:cubicBezTo>
                  <a:pt x="121952" y="785922"/>
                  <a:pt x="113764" y="766634"/>
                  <a:pt x="122861" y="768471"/>
                </a:cubicBezTo>
                <a:close/>
                <a:moveTo>
                  <a:pt x="111840" y="752092"/>
                </a:moveTo>
                <a:cubicBezTo>
                  <a:pt x="112872" y="750976"/>
                  <a:pt x="113862" y="750808"/>
                  <a:pt x="114522" y="752388"/>
                </a:cubicBezTo>
                <a:cubicBezTo>
                  <a:pt x="109241" y="765939"/>
                  <a:pt x="109241" y="765939"/>
                  <a:pt x="109241" y="765939"/>
                </a:cubicBezTo>
                <a:cubicBezTo>
                  <a:pt x="105280" y="767295"/>
                  <a:pt x="108745" y="755437"/>
                  <a:pt x="111840" y="752092"/>
                </a:cubicBezTo>
                <a:close/>
                <a:moveTo>
                  <a:pt x="151770" y="736612"/>
                </a:moveTo>
                <a:cubicBezTo>
                  <a:pt x="149101" y="741179"/>
                  <a:pt x="145543" y="745745"/>
                  <a:pt x="142875" y="749398"/>
                </a:cubicBezTo>
                <a:cubicBezTo>
                  <a:pt x="144654" y="748485"/>
                  <a:pt x="146433" y="748485"/>
                  <a:pt x="148212" y="749398"/>
                </a:cubicBezTo>
                <a:cubicBezTo>
                  <a:pt x="149101" y="746658"/>
                  <a:pt x="149991" y="743918"/>
                  <a:pt x="150880" y="742092"/>
                </a:cubicBezTo>
                <a:cubicBezTo>
                  <a:pt x="151770" y="740266"/>
                  <a:pt x="151770" y="738439"/>
                  <a:pt x="151770" y="736612"/>
                </a:cubicBezTo>
                <a:close/>
                <a:moveTo>
                  <a:pt x="114718" y="726957"/>
                </a:moveTo>
                <a:cubicBezTo>
                  <a:pt x="107393" y="736055"/>
                  <a:pt x="115634" y="734235"/>
                  <a:pt x="111056" y="741513"/>
                </a:cubicBezTo>
                <a:cubicBezTo>
                  <a:pt x="111971" y="726048"/>
                  <a:pt x="100984" y="746061"/>
                  <a:pt x="100068" y="736055"/>
                </a:cubicBezTo>
                <a:cubicBezTo>
                  <a:pt x="104646" y="737874"/>
                  <a:pt x="109225" y="727867"/>
                  <a:pt x="114718" y="726957"/>
                </a:cubicBezTo>
                <a:close/>
                <a:moveTo>
                  <a:pt x="150921" y="713265"/>
                </a:moveTo>
                <a:cubicBezTo>
                  <a:pt x="151828" y="714167"/>
                  <a:pt x="154549" y="715070"/>
                  <a:pt x="153642" y="717775"/>
                </a:cubicBezTo>
                <a:cubicBezTo>
                  <a:pt x="143665" y="734012"/>
                  <a:pt x="130059" y="736719"/>
                  <a:pt x="126431" y="761074"/>
                </a:cubicBezTo>
                <a:cubicBezTo>
                  <a:pt x="124617" y="759270"/>
                  <a:pt x="122803" y="759270"/>
                  <a:pt x="120082" y="761074"/>
                </a:cubicBezTo>
                <a:cubicBezTo>
                  <a:pt x="128245" y="746642"/>
                  <a:pt x="130059" y="734012"/>
                  <a:pt x="139130" y="723187"/>
                </a:cubicBezTo>
                <a:cubicBezTo>
                  <a:pt x="138223" y="727699"/>
                  <a:pt x="147293" y="721383"/>
                  <a:pt x="150921" y="713265"/>
                </a:cubicBezTo>
                <a:close/>
                <a:moveTo>
                  <a:pt x="209189" y="693806"/>
                </a:moveTo>
                <a:cubicBezTo>
                  <a:pt x="203789" y="699365"/>
                  <a:pt x="199289" y="706777"/>
                  <a:pt x="195688" y="714190"/>
                </a:cubicBezTo>
                <a:cubicBezTo>
                  <a:pt x="201089" y="716043"/>
                  <a:pt x="204689" y="713264"/>
                  <a:pt x="211890" y="705851"/>
                </a:cubicBezTo>
                <a:cubicBezTo>
                  <a:pt x="214590" y="702145"/>
                  <a:pt x="214590" y="697512"/>
                  <a:pt x="210090" y="693806"/>
                </a:cubicBezTo>
                <a:cubicBezTo>
                  <a:pt x="210090" y="693806"/>
                  <a:pt x="209189" y="693806"/>
                  <a:pt x="209189" y="693806"/>
                </a:cubicBezTo>
                <a:close/>
                <a:moveTo>
                  <a:pt x="283526" y="629318"/>
                </a:moveTo>
                <a:cubicBezTo>
                  <a:pt x="280932" y="632236"/>
                  <a:pt x="278337" y="634182"/>
                  <a:pt x="275743" y="637101"/>
                </a:cubicBezTo>
                <a:cubicBezTo>
                  <a:pt x="280067" y="637101"/>
                  <a:pt x="283526" y="636128"/>
                  <a:pt x="283526" y="629318"/>
                </a:cubicBezTo>
                <a:close/>
                <a:moveTo>
                  <a:pt x="1942429" y="615977"/>
                </a:moveTo>
                <a:cubicBezTo>
                  <a:pt x="1943541" y="615977"/>
                  <a:pt x="1943541" y="615977"/>
                  <a:pt x="1943541" y="615977"/>
                </a:cubicBezTo>
                <a:lnTo>
                  <a:pt x="1943541" y="617056"/>
                </a:lnTo>
                <a:lnTo>
                  <a:pt x="1943496" y="616926"/>
                </a:lnTo>
                <a:lnTo>
                  <a:pt x="1943364" y="616912"/>
                </a:lnTo>
                <a:close/>
                <a:moveTo>
                  <a:pt x="205695" y="614865"/>
                </a:moveTo>
                <a:cubicBezTo>
                  <a:pt x="205695" y="620308"/>
                  <a:pt x="192050" y="649333"/>
                  <a:pt x="185682" y="644798"/>
                </a:cubicBezTo>
                <a:cubicBezTo>
                  <a:pt x="197508" y="633913"/>
                  <a:pt x="193869" y="626657"/>
                  <a:pt x="205695" y="614865"/>
                </a:cubicBezTo>
                <a:close/>
                <a:moveTo>
                  <a:pt x="1943541" y="609307"/>
                </a:moveTo>
                <a:cubicBezTo>
                  <a:pt x="1946043" y="609307"/>
                  <a:pt x="1948545" y="610259"/>
                  <a:pt x="1947711" y="614071"/>
                </a:cubicBezTo>
                <a:cubicBezTo>
                  <a:pt x="1947711" y="615024"/>
                  <a:pt x="1945209" y="615024"/>
                  <a:pt x="1943541" y="615977"/>
                </a:cubicBezTo>
                <a:close/>
                <a:moveTo>
                  <a:pt x="1942429" y="608751"/>
                </a:moveTo>
                <a:cubicBezTo>
                  <a:pt x="1942429" y="608751"/>
                  <a:pt x="1943541" y="608751"/>
                  <a:pt x="1943541" y="608751"/>
                </a:cubicBezTo>
                <a:lnTo>
                  <a:pt x="1943541" y="609307"/>
                </a:lnTo>
                <a:cubicBezTo>
                  <a:pt x="1943541" y="609307"/>
                  <a:pt x="1943541" y="609307"/>
                  <a:pt x="1942429" y="609307"/>
                </a:cubicBezTo>
                <a:cubicBezTo>
                  <a:pt x="1942429" y="609307"/>
                  <a:pt x="1942429" y="608751"/>
                  <a:pt x="1942429" y="608751"/>
                </a:cubicBezTo>
                <a:close/>
                <a:moveTo>
                  <a:pt x="1940576" y="604118"/>
                </a:moveTo>
                <a:cubicBezTo>
                  <a:pt x="1941502" y="605045"/>
                  <a:pt x="1941502" y="606898"/>
                  <a:pt x="1942429" y="608751"/>
                </a:cubicBezTo>
                <a:cubicBezTo>
                  <a:pt x="1940576" y="608751"/>
                  <a:pt x="1938723" y="607824"/>
                  <a:pt x="1937796" y="606898"/>
                </a:cubicBezTo>
                <a:cubicBezTo>
                  <a:pt x="1936870" y="605045"/>
                  <a:pt x="1937796" y="603192"/>
                  <a:pt x="1940576" y="604118"/>
                </a:cubicBezTo>
                <a:close/>
                <a:moveTo>
                  <a:pt x="229297" y="510351"/>
                </a:moveTo>
                <a:cubicBezTo>
                  <a:pt x="232936" y="511278"/>
                  <a:pt x="228388" y="515910"/>
                  <a:pt x="232936" y="516837"/>
                </a:cubicBezTo>
                <a:cubicBezTo>
                  <a:pt x="228388" y="524249"/>
                  <a:pt x="222929" y="520543"/>
                  <a:pt x="223839" y="516837"/>
                </a:cubicBezTo>
                <a:cubicBezTo>
                  <a:pt x="229297" y="510351"/>
                  <a:pt x="229297" y="510351"/>
                  <a:pt x="229297" y="510351"/>
                </a:cubicBezTo>
                <a:close/>
                <a:moveTo>
                  <a:pt x="343011" y="478104"/>
                </a:moveTo>
                <a:cubicBezTo>
                  <a:pt x="340231" y="481732"/>
                  <a:pt x="336525" y="486268"/>
                  <a:pt x="332818" y="489896"/>
                </a:cubicBezTo>
                <a:cubicBezTo>
                  <a:pt x="331892" y="490803"/>
                  <a:pt x="330965" y="492617"/>
                  <a:pt x="329112" y="493524"/>
                </a:cubicBezTo>
                <a:cubicBezTo>
                  <a:pt x="330039" y="494431"/>
                  <a:pt x="330039" y="494431"/>
                  <a:pt x="330039" y="495338"/>
                </a:cubicBezTo>
                <a:cubicBezTo>
                  <a:pt x="336525" y="493524"/>
                  <a:pt x="339304" y="485361"/>
                  <a:pt x="343011" y="478104"/>
                </a:cubicBezTo>
                <a:close/>
                <a:moveTo>
                  <a:pt x="433489" y="456978"/>
                </a:moveTo>
                <a:cubicBezTo>
                  <a:pt x="433489" y="457813"/>
                  <a:pt x="432516" y="457813"/>
                  <a:pt x="432516" y="458646"/>
                </a:cubicBezTo>
                <a:cubicBezTo>
                  <a:pt x="433489" y="458646"/>
                  <a:pt x="435435" y="457813"/>
                  <a:pt x="436408" y="457813"/>
                </a:cubicBezTo>
                <a:cubicBezTo>
                  <a:pt x="436408" y="456978"/>
                  <a:pt x="435435" y="456978"/>
                  <a:pt x="433489" y="456978"/>
                </a:cubicBezTo>
                <a:close/>
                <a:moveTo>
                  <a:pt x="410492" y="455689"/>
                </a:moveTo>
                <a:lnTo>
                  <a:pt x="409197" y="463092"/>
                </a:lnTo>
                <a:cubicBezTo>
                  <a:pt x="410989" y="460389"/>
                  <a:pt x="411884" y="457686"/>
                  <a:pt x="410093" y="455884"/>
                </a:cubicBezTo>
                <a:close/>
                <a:moveTo>
                  <a:pt x="420841" y="437864"/>
                </a:moveTo>
                <a:cubicBezTo>
                  <a:pt x="417258" y="442369"/>
                  <a:pt x="419050" y="445973"/>
                  <a:pt x="419050" y="450478"/>
                </a:cubicBezTo>
                <a:cubicBezTo>
                  <a:pt x="416811" y="453181"/>
                  <a:pt x="415467" y="453632"/>
                  <a:pt x="414236" y="453857"/>
                </a:cubicBezTo>
                <a:lnTo>
                  <a:pt x="410492" y="455689"/>
                </a:lnTo>
                <a:lnTo>
                  <a:pt x="411325" y="450928"/>
                </a:lnTo>
                <a:cubicBezTo>
                  <a:pt x="413676" y="447099"/>
                  <a:pt x="416363" y="443270"/>
                  <a:pt x="415467" y="438765"/>
                </a:cubicBezTo>
                <a:cubicBezTo>
                  <a:pt x="416363" y="440567"/>
                  <a:pt x="419050" y="436963"/>
                  <a:pt x="420841" y="437864"/>
                </a:cubicBezTo>
                <a:close/>
                <a:moveTo>
                  <a:pt x="294366" y="421346"/>
                </a:moveTo>
                <a:cubicBezTo>
                  <a:pt x="290753" y="423166"/>
                  <a:pt x="288043" y="425895"/>
                  <a:pt x="283526" y="431353"/>
                </a:cubicBezTo>
                <a:cubicBezTo>
                  <a:pt x="285332" y="438631"/>
                  <a:pt x="294366" y="418617"/>
                  <a:pt x="295270" y="426805"/>
                </a:cubicBezTo>
                <a:cubicBezTo>
                  <a:pt x="297980" y="424075"/>
                  <a:pt x="295270" y="423166"/>
                  <a:pt x="294366" y="421346"/>
                </a:cubicBezTo>
                <a:close/>
                <a:moveTo>
                  <a:pt x="469763" y="400832"/>
                </a:moveTo>
                <a:cubicBezTo>
                  <a:pt x="461621" y="413551"/>
                  <a:pt x="435383" y="432629"/>
                  <a:pt x="424525" y="438080"/>
                </a:cubicBezTo>
                <a:cubicBezTo>
                  <a:pt x="429954" y="432629"/>
                  <a:pt x="439002" y="426270"/>
                  <a:pt x="436287" y="423544"/>
                </a:cubicBezTo>
                <a:cubicBezTo>
                  <a:pt x="432668" y="425362"/>
                  <a:pt x="426335" y="435355"/>
                  <a:pt x="423621" y="432629"/>
                </a:cubicBezTo>
                <a:cubicBezTo>
                  <a:pt x="432668" y="416277"/>
                  <a:pt x="454383" y="412643"/>
                  <a:pt x="469763" y="400832"/>
                </a:cubicBezTo>
                <a:close/>
                <a:moveTo>
                  <a:pt x="1686641" y="392885"/>
                </a:moveTo>
                <a:cubicBezTo>
                  <a:pt x="1691915" y="393189"/>
                  <a:pt x="1701366" y="398053"/>
                  <a:pt x="1698666" y="400833"/>
                </a:cubicBezTo>
                <a:cubicBezTo>
                  <a:pt x="1692365" y="397127"/>
                  <a:pt x="1689665" y="399906"/>
                  <a:pt x="1683364" y="394347"/>
                </a:cubicBezTo>
                <a:cubicBezTo>
                  <a:pt x="1683589" y="393189"/>
                  <a:pt x="1684883" y="392783"/>
                  <a:pt x="1686641" y="392885"/>
                </a:cubicBezTo>
                <a:close/>
                <a:moveTo>
                  <a:pt x="338965" y="390826"/>
                </a:moveTo>
                <a:cubicBezTo>
                  <a:pt x="345234" y="396215"/>
                  <a:pt x="333591" y="406991"/>
                  <a:pt x="332695" y="414176"/>
                </a:cubicBezTo>
                <a:cubicBezTo>
                  <a:pt x="329112" y="408787"/>
                  <a:pt x="330903" y="400705"/>
                  <a:pt x="338965" y="390826"/>
                </a:cubicBezTo>
                <a:close/>
                <a:moveTo>
                  <a:pt x="414430" y="386067"/>
                </a:moveTo>
                <a:cubicBezTo>
                  <a:pt x="411130" y="387380"/>
                  <a:pt x="408819" y="392631"/>
                  <a:pt x="407499" y="395341"/>
                </a:cubicBezTo>
                <a:cubicBezTo>
                  <a:pt x="410139" y="398051"/>
                  <a:pt x="417181" y="388114"/>
                  <a:pt x="418062" y="386307"/>
                </a:cubicBezTo>
                <a:cubicBezTo>
                  <a:pt x="416741" y="385630"/>
                  <a:pt x="415531" y="385630"/>
                  <a:pt x="414430" y="386067"/>
                </a:cubicBezTo>
                <a:close/>
                <a:moveTo>
                  <a:pt x="507693" y="360831"/>
                </a:moveTo>
                <a:cubicBezTo>
                  <a:pt x="509512" y="360491"/>
                  <a:pt x="511104" y="360491"/>
                  <a:pt x="512014" y="361850"/>
                </a:cubicBezTo>
                <a:cubicBezTo>
                  <a:pt x="500188" y="375440"/>
                  <a:pt x="485633" y="398995"/>
                  <a:pt x="470168" y="400807"/>
                </a:cubicBezTo>
                <a:cubicBezTo>
                  <a:pt x="471077" y="399901"/>
                  <a:pt x="473806" y="398089"/>
                  <a:pt x="472897" y="396277"/>
                </a:cubicBezTo>
                <a:cubicBezTo>
                  <a:pt x="466529" y="401713"/>
                  <a:pt x="462890" y="398995"/>
                  <a:pt x="455612" y="408054"/>
                </a:cubicBezTo>
                <a:cubicBezTo>
                  <a:pt x="451974" y="406243"/>
                  <a:pt x="456522" y="401713"/>
                  <a:pt x="460161" y="398089"/>
                </a:cubicBezTo>
                <a:cubicBezTo>
                  <a:pt x="470168" y="393559"/>
                  <a:pt x="505646" y="370004"/>
                  <a:pt x="502007" y="361850"/>
                </a:cubicBezTo>
                <a:cubicBezTo>
                  <a:pt x="503827" y="361850"/>
                  <a:pt x="505874" y="361171"/>
                  <a:pt x="507693" y="360831"/>
                </a:cubicBezTo>
                <a:close/>
                <a:moveTo>
                  <a:pt x="1365371" y="355243"/>
                </a:moveTo>
                <a:cubicBezTo>
                  <a:pt x="1367182" y="356138"/>
                  <a:pt x="1369899" y="357930"/>
                  <a:pt x="1373522" y="357930"/>
                </a:cubicBezTo>
                <a:cubicBezTo>
                  <a:pt x="1375333" y="357034"/>
                  <a:pt x="1378955" y="357930"/>
                  <a:pt x="1379861" y="358825"/>
                </a:cubicBezTo>
                <a:cubicBezTo>
                  <a:pt x="1388012" y="368678"/>
                  <a:pt x="1399785" y="360617"/>
                  <a:pt x="1408841" y="366887"/>
                </a:cubicBezTo>
                <a:cubicBezTo>
                  <a:pt x="1415181" y="371365"/>
                  <a:pt x="1417898" y="368678"/>
                  <a:pt x="1421520" y="365095"/>
                </a:cubicBezTo>
                <a:cubicBezTo>
                  <a:pt x="1409747" y="361513"/>
                  <a:pt x="1398879" y="358825"/>
                  <a:pt x="1388012" y="357034"/>
                </a:cubicBezTo>
                <a:cubicBezTo>
                  <a:pt x="1379861" y="356138"/>
                  <a:pt x="1372616" y="355243"/>
                  <a:pt x="1365371" y="355243"/>
                </a:cubicBezTo>
                <a:close/>
                <a:moveTo>
                  <a:pt x="986225" y="353576"/>
                </a:moveTo>
                <a:cubicBezTo>
                  <a:pt x="986225" y="354410"/>
                  <a:pt x="986225" y="355244"/>
                  <a:pt x="986225" y="355244"/>
                </a:cubicBezTo>
                <a:cubicBezTo>
                  <a:pt x="988170" y="355244"/>
                  <a:pt x="989144" y="355244"/>
                  <a:pt x="990116" y="354410"/>
                </a:cubicBezTo>
                <a:cubicBezTo>
                  <a:pt x="988170" y="354410"/>
                  <a:pt x="987198" y="354410"/>
                  <a:pt x="986225" y="353576"/>
                </a:cubicBezTo>
                <a:close/>
                <a:moveTo>
                  <a:pt x="563716" y="352466"/>
                </a:moveTo>
                <a:cubicBezTo>
                  <a:pt x="556438" y="357908"/>
                  <a:pt x="550070" y="364257"/>
                  <a:pt x="544612" y="369700"/>
                </a:cubicBezTo>
                <a:cubicBezTo>
                  <a:pt x="543702" y="366072"/>
                  <a:pt x="558258" y="353373"/>
                  <a:pt x="563716" y="352466"/>
                </a:cubicBezTo>
                <a:close/>
                <a:moveTo>
                  <a:pt x="1314293" y="346348"/>
                </a:moveTo>
                <a:cubicBezTo>
                  <a:pt x="1309755" y="346348"/>
                  <a:pt x="1305217" y="347261"/>
                  <a:pt x="1299771" y="347261"/>
                </a:cubicBezTo>
                <a:cubicBezTo>
                  <a:pt x="1301586" y="350915"/>
                  <a:pt x="1305217" y="353655"/>
                  <a:pt x="1308847" y="355481"/>
                </a:cubicBezTo>
                <a:cubicBezTo>
                  <a:pt x="1314293" y="359134"/>
                  <a:pt x="1317924" y="357308"/>
                  <a:pt x="1319739" y="350915"/>
                </a:cubicBezTo>
                <a:cubicBezTo>
                  <a:pt x="1322462" y="351828"/>
                  <a:pt x="1324277" y="351828"/>
                  <a:pt x="1326092" y="352741"/>
                </a:cubicBezTo>
                <a:cubicBezTo>
                  <a:pt x="1335169" y="358221"/>
                  <a:pt x="1338800" y="358221"/>
                  <a:pt x="1343338" y="351828"/>
                </a:cubicBezTo>
                <a:cubicBezTo>
                  <a:pt x="1343338" y="350915"/>
                  <a:pt x="1343338" y="350915"/>
                  <a:pt x="1344245" y="350915"/>
                </a:cubicBezTo>
                <a:cubicBezTo>
                  <a:pt x="1336077" y="348174"/>
                  <a:pt x="1327908" y="347261"/>
                  <a:pt x="1319739" y="346348"/>
                </a:cubicBezTo>
                <a:cubicBezTo>
                  <a:pt x="1319739" y="348174"/>
                  <a:pt x="1319739" y="349088"/>
                  <a:pt x="1319739" y="350001"/>
                </a:cubicBezTo>
                <a:cubicBezTo>
                  <a:pt x="1317016" y="350001"/>
                  <a:pt x="1315201" y="349088"/>
                  <a:pt x="1314293" y="346348"/>
                </a:cubicBezTo>
                <a:close/>
                <a:moveTo>
                  <a:pt x="531710" y="343566"/>
                </a:moveTo>
                <a:cubicBezTo>
                  <a:pt x="535363" y="346235"/>
                  <a:pt x="529884" y="349793"/>
                  <a:pt x="523490" y="354240"/>
                </a:cubicBezTo>
                <a:cubicBezTo>
                  <a:pt x="525317" y="347124"/>
                  <a:pt x="509791" y="361356"/>
                  <a:pt x="516184" y="354240"/>
                </a:cubicBezTo>
                <a:cubicBezTo>
                  <a:pt x="521664" y="350682"/>
                  <a:pt x="524403" y="351572"/>
                  <a:pt x="524403" y="346235"/>
                </a:cubicBezTo>
                <a:cubicBezTo>
                  <a:pt x="522577" y="347124"/>
                  <a:pt x="520750" y="347124"/>
                  <a:pt x="523490" y="345345"/>
                </a:cubicBezTo>
                <a:cubicBezTo>
                  <a:pt x="525317" y="346235"/>
                  <a:pt x="527144" y="346235"/>
                  <a:pt x="529884" y="346235"/>
                </a:cubicBezTo>
                <a:cubicBezTo>
                  <a:pt x="529884" y="345345"/>
                  <a:pt x="528970" y="344456"/>
                  <a:pt x="531710" y="343566"/>
                </a:cubicBezTo>
                <a:close/>
                <a:moveTo>
                  <a:pt x="1279757" y="340651"/>
                </a:moveTo>
                <a:cubicBezTo>
                  <a:pt x="1281577" y="342597"/>
                  <a:pt x="1285215" y="343569"/>
                  <a:pt x="1289764" y="343569"/>
                </a:cubicBezTo>
                <a:cubicBezTo>
                  <a:pt x="1289764" y="343569"/>
                  <a:pt x="1290674" y="343569"/>
                  <a:pt x="1291583" y="343569"/>
                </a:cubicBezTo>
                <a:cubicBezTo>
                  <a:pt x="1293403" y="343569"/>
                  <a:pt x="1297042" y="343569"/>
                  <a:pt x="1299771" y="343569"/>
                </a:cubicBezTo>
                <a:cubicBezTo>
                  <a:pt x="1296587" y="342110"/>
                  <a:pt x="1293403" y="341137"/>
                  <a:pt x="1290105" y="340651"/>
                </a:cubicBezTo>
                <a:cubicBezTo>
                  <a:pt x="1286807" y="340164"/>
                  <a:pt x="1283396" y="340164"/>
                  <a:pt x="1279757" y="340651"/>
                </a:cubicBezTo>
                <a:close/>
                <a:moveTo>
                  <a:pt x="410279" y="311878"/>
                </a:moveTo>
                <a:cubicBezTo>
                  <a:pt x="405732" y="321857"/>
                  <a:pt x="376637" y="337279"/>
                  <a:pt x="376637" y="348166"/>
                </a:cubicBezTo>
                <a:cubicBezTo>
                  <a:pt x="371181" y="352702"/>
                  <a:pt x="368453" y="351794"/>
                  <a:pt x="362998" y="359052"/>
                </a:cubicBezTo>
                <a:cubicBezTo>
                  <a:pt x="364817" y="359959"/>
                  <a:pt x="368453" y="359052"/>
                  <a:pt x="371181" y="359052"/>
                </a:cubicBezTo>
                <a:cubicBezTo>
                  <a:pt x="366635" y="362680"/>
                  <a:pt x="361179" y="366309"/>
                  <a:pt x="356634" y="369938"/>
                </a:cubicBezTo>
                <a:cubicBezTo>
                  <a:pt x="352997" y="374474"/>
                  <a:pt x="348450" y="379010"/>
                  <a:pt x="343904" y="383546"/>
                </a:cubicBezTo>
                <a:cubicBezTo>
                  <a:pt x="334812" y="392617"/>
                  <a:pt x="325720" y="403504"/>
                  <a:pt x="316627" y="414390"/>
                </a:cubicBezTo>
                <a:cubicBezTo>
                  <a:pt x="299352" y="435255"/>
                  <a:pt x="281167" y="456120"/>
                  <a:pt x="262982" y="470635"/>
                </a:cubicBezTo>
                <a:cubicBezTo>
                  <a:pt x="261164" y="488779"/>
                  <a:pt x="236614" y="493315"/>
                  <a:pt x="239342" y="506922"/>
                </a:cubicBezTo>
                <a:cubicBezTo>
                  <a:pt x="236614" y="502386"/>
                  <a:pt x="238433" y="503294"/>
                  <a:pt x="232977" y="502386"/>
                </a:cubicBezTo>
                <a:cubicBezTo>
                  <a:pt x="247525" y="490593"/>
                  <a:pt x="261164" y="467914"/>
                  <a:pt x="260254" y="458842"/>
                </a:cubicBezTo>
                <a:cubicBezTo>
                  <a:pt x="258436" y="459749"/>
                  <a:pt x="249344" y="457027"/>
                  <a:pt x="249344" y="467006"/>
                </a:cubicBezTo>
                <a:cubicBezTo>
                  <a:pt x="243888" y="467914"/>
                  <a:pt x="249344" y="457027"/>
                  <a:pt x="244797" y="463378"/>
                </a:cubicBezTo>
                <a:cubicBezTo>
                  <a:pt x="242979" y="468821"/>
                  <a:pt x="242070" y="474264"/>
                  <a:pt x="241160" y="478800"/>
                </a:cubicBezTo>
                <a:cubicBezTo>
                  <a:pt x="236614" y="484243"/>
                  <a:pt x="232977" y="487872"/>
                  <a:pt x="228431" y="491500"/>
                </a:cubicBezTo>
                <a:cubicBezTo>
                  <a:pt x="229341" y="492408"/>
                  <a:pt x="232068" y="493315"/>
                  <a:pt x="230250" y="496036"/>
                </a:cubicBezTo>
                <a:cubicBezTo>
                  <a:pt x="224794" y="488779"/>
                  <a:pt x="219339" y="506922"/>
                  <a:pt x="216611" y="511458"/>
                </a:cubicBezTo>
                <a:cubicBezTo>
                  <a:pt x="215702" y="504201"/>
                  <a:pt x="226613" y="491500"/>
                  <a:pt x="224794" y="484243"/>
                </a:cubicBezTo>
                <a:cubicBezTo>
                  <a:pt x="230250" y="485150"/>
                  <a:pt x="228431" y="480614"/>
                  <a:pt x="234796" y="473357"/>
                </a:cubicBezTo>
                <a:cubicBezTo>
                  <a:pt x="233886" y="472449"/>
                  <a:pt x="231159" y="471542"/>
                  <a:pt x="232977" y="468821"/>
                </a:cubicBezTo>
                <a:cubicBezTo>
                  <a:pt x="235705" y="467914"/>
                  <a:pt x="238433" y="456120"/>
                  <a:pt x="246616" y="453399"/>
                </a:cubicBezTo>
                <a:cubicBezTo>
                  <a:pt x="243888" y="458842"/>
                  <a:pt x="244797" y="459749"/>
                  <a:pt x="248434" y="457935"/>
                </a:cubicBezTo>
                <a:cubicBezTo>
                  <a:pt x="254799" y="445234"/>
                  <a:pt x="269347" y="435255"/>
                  <a:pt x="274802" y="419833"/>
                </a:cubicBezTo>
                <a:cubicBezTo>
                  <a:pt x="282076" y="423462"/>
                  <a:pt x="286622" y="413483"/>
                  <a:pt x="292987" y="404411"/>
                </a:cubicBezTo>
                <a:cubicBezTo>
                  <a:pt x="294805" y="405318"/>
                  <a:pt x="295715" y="408947"/>
                  <a:pt x="299352" y="406225"/>
                </a:cubicBezTo>
                <a:cubicBezTo>
                  <a:pt x="302989" y="401690"/>
                  <a:pt x="300261" y="398968"/>
                  <a:pt x="301170" y="395339"/>
                </a:cubicBezTo>
                <a:cubicBezTo>
                  <a:pt x="297533" y="398968"/>
                  <a:pt x="286622" y="406225"/>
                  <a:pt x="292078" y="398968"/>
                </a:cubicBezTo>
                <a:cubicBezTo>
                  <a:pt x="294805" y="401690"/>
                  <a:pt x="304807" y="383546"/>
                  <a:pt x="307535" y="385360"/>
                </a:cubicBezTo>
                <a:cubicBezTo>
                  <a:pt x="302989" y="389896"/>
                  <a:pt x="302079" y="393525"/>
                  <a:pt x="304807" y="395339"/>
                </a:cubicBezTo>
                <a:cubicBezTo>
                  <a:pt x="306626" y="387174"/>
                  <a:pt x="311172" y="392617"/>
                  <a:pt x="317536" y="383546"/>
                </a:cubicBezTo>
                <a:cubicBezTo>
                  <a:pt x="321173" y="385360"/>
                  <a:pt x="324810" y="388082"/>
                  <a:pt x="329356" y="386267"/>
                </a:cubicBezTo>
                <a:cubicBezTo>
                  <a:pt x="328447" y="376288"/>
                  <a:pt x="342086" y="377195"/>
                  <a:pt x="349360" y="369938"/>
                </a:cubicBezTo>
                <a:cubicBezTo>
                  <a:pt x="352087" y="361773"/>
                  <a:pt x="354815" y="354516"/>
                  <a:pt x="352087" y="348166"/>
                </a:cubicBezTo>
                <a:cubicBezTo>
                  <a:pt x="360270" y="342723"/>
                  <a:pt x="361179" y="340001"/>
                  <a:pt x="363907" y="339094"/>
                </a:cubicBezTo>
                <a:cubicBezTo>
                  <a:pt x="360270" y="343630"/>
                  <a:pt x="362998" y="346351"/>
                  <a:pt x="362089" y="349980"/>
                </a:cubicBezTo>
                <a:cubicBezTo>
                  <a:pt x="377546" y="340001"/>
                  <a:pt x="381183" y="334558"/>
                  <a:pt x="393912" y="320043"/>
                </a:cubicBezTo>
                <a:cubicBezTo>
                  <a:pt x="399368" y="320950"/>
                  <a:pt x="404823" y="319135"/>
                  <a:pt x="410279" y="311878"/>
                </a:cubicBezTo>
                <a:close/>
                <a:moveTo>
                  <a:pt x="642797" y="266098"/>
                </a:moveTo>
                <a:cubicBezTo>
                  <a:pt x="643700" y="267924"/>
                  <a:pt x="647314" y="265185"/>
                  <a:pt x="648218" y="266098"/>
                </a:cubicBezTo>
                <a:cubicBezTo>
                  <a:pt x="647314" y="268838"/>
                  <a:pt x="639184" y="277971"/>
                  <a:pt x="633763" y="277057"/>
                </a:cubicBezTo>
                <a:cubicBezTo>
                  <a:pt x="638280" y="272491"/>
                  <a:pt x="640087" y="272491"/>
                  <a:pt x="642797" y="266098"/>
                </a:cubicBezTo>
                <a:close/>
                <a:moveTo>
                  <a:pt x="632652" y="236272"/>
                </a:moveTo>
                <a:cubicBezTo>
                  <a:pt x="629028" y="241660"/>
                  <a:pt x="608191" y="247946"/>
                  <a:pt x="612720" y="240762"/>
                </a:cubicBezTo>
                <a:cubicBezTo>
                  <a:pt x="615438" y="245252"/>
                  <a:pt x="626310" y="236272"/>
                  <a:pt x="632652" y="236272"/>
                </a:cubicBezTo>
                <a:close/>
                <a:moveTo>
                  <a:pt x="716789" y="235132"/>
                </a:moveTo>
                <a:cubicBezTo>
                  <a:pt x="718613" y="234826"/>
                  <a:pt x="720118" y="234826"/>
                  <a:pt x="721045" y="235271"/>
                </a:cubicBezTo>
                <a:cubicBezTo>
                  <a:pt x="714559" y="237050"/>
                  <a:pt x="704367" y="242387"/>
                  <a:pt x="698808" y="242387"/>
                </a:cubicBezTo>
                <a:cubicBezTo>
                  <a:pt x="702977" y="239718"/>
                  <a:pt x="711316" y="236049"/>
                  <a:pt x="716789" y="235132"/>
                </a:cubicBezTo>
                <a:close/>
                <a:moveTo>
                  <a:pt x="472662" y="226264"/>
                </a:moveTo>
                <a:cubicBezTo>
                  <a:pt x="473569" y="228082"/>
                  <a:pt x="476289" y="228082"/>
                  <a:pt x="478102" y="228082"/>
                </a:cubicBezTo>
                <a:cubicBezTo>
                  <a:pt x="473569" y="230809"/>
                  <a:pt x="473569" y="233536"/>
                  <a:pt x="475382" y="235354"/>
                </a:cubicBezTo>
                <a:cubicBezTo>
                  <a:pt x="465408" y="243535"/>
                  <a:pt x="460875" y="241717"/>
                  <a:pt x="453621" y="244444"/>
                </a:cubicBezTo>
                <a:cubicBezTo>
                  <a:pt x="447274" y="250807"/>
                  <a:pt x="447274" y="255353"/>
                  <a:pt x="443647" y="260807"/>
                </a:cubicBezTo>
                <a:cubicBezTo>
                  <a:pt x="438208" y="263534"/>
                  <a:pt x="431861" y="268079"/>
                  <a:pt x="424607" y="274442"/>
                </a:cubicBezTo>
                <a:cubicBezTo>
                  <a:pt x="418260" y="280805"/>
                  <a:pt x="411006" y="288078"/>
                  <a:pt x="401939" y="293532"/>
                </a:cubicBezTo>
                <a:cubicBezTo>
                  <a:pt x="412820" y="284441"/>
                  <a:pt x="412820" y="278988"/>
                  <a:pt x="414633" y="271715"/>
                </a:cubicBezTo>
                <a:cubicBezTo>
                  <a:pt x="425514" y="268079"/>
                  <a:pt x="429140" y="261716"/>
                  <a:pt x="438208" y="258989"/>
                </a:cubicBezTo>
                <a:cubicBezTo>
                  <a:pt x="436394" y="257171"/>
                  <a:pt x="438208" y="255353"/>
                  <a:pt x="442741" y="254443"/>
                </a:cubicBezTo>
                <a:cubicBezTo>
                  <a:pt x="440021" y="251717"/>
                  <a:pt x="437300" y="248990"/>
                  <a:pt x="442741" y="245354"/>
                </a:cubicBezTo>
                <a:cubicBezTo>
                  <a:pt x="449994" y="244444"/>
                  <a:pt x="461781" y="237172"/>
                  <a:pt x="469035" y="236263"/>
                </a:cubicBezTo>
                <a:cubicBezTo>
                  <a:pt x="470849" y="233536"/>
                  <a:pt x="470849" y="229900"/>
                  <a:pt x="472662" y="226264"/>
                </a:cubicBezTo>
                <a:close/>
                <a:moveTo>
                  <a:pt x="753291" y="218005"/>
                </a:moveTo>
                <a:cubicBezTo>
                  <a:pt x="755414" y="217734"/>
                  <a:pt x="756952" y="218020"/>
                  <a:pt x="757180" y="219161"/>
                </a:cubicBezTo>
                <a:cubicBezTo>
                  <a:pt x="747151" y="224641"/>
                  <a:pt x="744416" y="222815"/>
                  <a:pt x="738034" y="227381"/>
                </a:cubicBezTo>
                <a:cubicBezTo>
                  <a:pt x="735299" y="224641"/>
                  <a:pt x="746923" y="218819"/>
                  <a:pt x="753291" y="218005"/>
                </a:cubicBezTo>
                <a:close/>
                <a:moveTo>
                  <a:pt x="811662" y="216061"/>
                </a:moveTo>
                <a:cubicBezTo>
                  <a:pt x="806158" y="216970"/>
                  <a:pt x="793316" y="225157"/>
                  <a:pt x="793316" y="219699"/>
                </a:cubicBezTo>
                <a:cubicBezTo>
                  <a:pt x="801571" y="216970"/>
                  <a:pt x="807075" y="215151"/>
                  <a:pt x="811662" y="216061"/>
                </a:cubicBezTo>
                <a:close/>
                <a:moveTo>
                  <a:pt x="1644183" y="212366"/>
                </a:moveTo>
                <a:cubicBezTo>
                  <a:pt x="1647857" y="218787"/>
                  <a:pt x="1675412" y="227960"/>
                  <a:pt x="1677249" y="230712"/>
                </a:cubicBezTo>
                <a:cubicBezTo>
                  <a:pt x="1670820" y="229795"/>
                  <a:pt x="1634998" y="214201"/>
                  <a:pt x="1644183" y="212366"/>
                </a:cubicBezTo>
                <a:close/>
                <a:moveTo>
                  <a:pt x="775223" y="208503"/>
                </a:moveTo>
                <a:cubicBezTo>
                  <a:pt x="776360" y="208619"/>
                  <a:pt x="776133" y="209314"/>
                  <a:pt x="773404" y="210704"/>
                </a:cubicBezTo>
                <a:cubicBezTo>
                  <a:pt x="769765" y="207923"/>
                  <a:pt x="767945" y="215337"/>
                  <a:pt x="761577" y="216263"/>
                </a:cubicBezTo>
                <a:cubicBezTo>
                  <a:pt x="758848" y="214410"/>
                  <a:pt x="764307" y="211630"/>
                  <a:pt x="768855" y="209777"/>
                </a:cubicBezTo>
                <a:cubicBezTo>
                  <a:pt x="771584" y="208850"/>
                  <a:pt x="774086" y="208387"/>
                  <a:pt x="775223" y="208503"/>
                </a:cubicBezTo>
                <a:close/>
                <a:moveTo>
                  <a:pt x="856141" y="199141"/>
                </a:moveTo>
                <a:cubicBezTo>
                  <a:pt x="857600" y="199474"/>
                  <a:pt x="858687" y="200252"/>
                  <a:pt x="858916" y="201586"/>
                </a:cubicBezTo>
                <a:cubicBezTo>
                  <a:pt x="846097" y="205144"/>
                  <a:pt x="846097" y="205144"/>
                  <a:pt x="846097" y="205144"/>
                </a:cubicBezTo>
                <a:cubicBezTo>
                  <a:pt x="844037" y="201142"/>
                  <a:pt x="851763" y="198139"/>
                  <a:pt x="856141" y="199141"/>
                </a:cubicBezTo>
                <a:close/>
                <a:moveTo>
                  <a:pt x="554821" y="178989"/>
                </a:moveTo>
                <a:cubicBezTo>
                  <a:pt x="543850" y="180828"/>
                  <a:pt x="531052" y="193700"/>
                  <a:pt x="537451" y="196458"/>
                </a:cubicBezTo>
                <a:cubicBezTo>
                  <a:pt x="536537" y="194620"/>
                  <a:pt x="530138" y="200136"/>
                  <a:pt x="528309" y="198297"/>
                </a:cubicBezTo>
                <a:cubicBezTo>
                  <a:pt x="532880" y="196458"/>
                  <a:pt x="534709" y="189103"/>
                  <a:pt x="528309" y="191861"/>
                </a:cubicBezTo>
                <a:cubicBezTo>
                  <a:pt x="524653" y="196458"/>
                  <a:pt x="520995" y="193700"/>
                  <a:pt x="513682" y="195539"/>
                </a:cubicBezTo>
                <a:cubicBezTo>
                  <a:pt x="528309" y="190942"/>
                  <a:pt x="548421" y="176231"/>
                  <a:pt x="554821" y="178989"/>
                </a:cubicBezTo>
                <a:close/>
                <a:moveTo>
                  <a:pt x="575723" y="165219"/>
                </a:moveTo>
                <a:cubicBezTo>
                  <a:pt x="577045" y="164978"/>
                  <a:pt x="577945" y="165431"/>
                  <a:pt x="578170" y="167019"/>
                </a:cubicBezTo>
                <a:cubicBezTo>
                  <a:pt x="570969" y="170647"/>
                  <a:pt x="561969" y="177903"/>
                  <a:pt x="559268" y="174275"/>
                </a:cubicBezTo>
                <a:cubicBezTo>
                  <a:pt x="563994" y="172915"/>
                  <a:pt x="571757" y="165941"/>
                  <a:pt x="575723" y="165219"/>
                </a:cubicBezTo>
                <a:close/>
                <a:moveTo>
                  <a:pt x="1587077" y="165117"/>
                </a:moveTo>
                <a:cubicBezTo>
                  <a:pt x="1596861" y="167857"/>
                  <a:pt x="1597751" y="172424"/>
                  <a:pt x="1595082" y="177904"/>
                </a:cubicBezTo>
                <a:cubicBezTo>
                  <a:pt x="1585298" y="174251"/>
                  <a:pt x="1584408" y="169684"/>
                  <a:pt x="1587077" y="165117"/>
                </a:cubicBezTo>
                <a:close/>
                <a:moveTo>
                  <a:pt x="819011" y="146314"/>
                </a:moveTo>
                <a:cubicBezTo>
                  <a:pt x="820716" y="145949"/>
                  <a:pt x="822092" y="145893"/>
                  <a:pt x="822780" y="146342"/>
                </a:cubicBezTo>
                <a:cubicBezTo>
                  <a:pt x="815442" y="148138"/>
                  <a:pt x="809938" y="156221"/>
                  <a:pt x="804435" y="152629"/>
                </a:cubicBezTo>
                <a:cubicBezTo>
                  <a:pt x="805810" y="151282"/>
                  <a:pt x="813894" y="147409"/>
                  <a:pt x="819011" y="146314"/>
                </a:cubicBezTo>
                <a:close/>
                <a:moveTo>
                  <a:pt x="905389" y="144545"/>
                </a:moveTo>
                <a:cubicBezTo>
                  <a:pt x="907207" y="152721"/>
                  <a:pt x="902662" y="151813"/>
                  <a:pt x="909025" y="157263"/>
                </a:cubicBezTo>
                <a:cubicBezTo>
                  <a:pt x="886299" y="159080"/>
                  <a:pt x="877209" y="163623"/>
                  <a:pt x="856302" y="160897"/>
                </a:cubicBezTo>
                <a:cubicBezTo>
                  <a:pt x="851757" y="163623"/>
                  <a:pt x="849938" y="166348"/>
                  <a:pt x="841757" y="168165"/>
                </a:cubicBezTo>
                <a:cubicBezTo>
                  <a:pt x="796306" y="169073"/>
                  <a:pt x="742674" y="173615"/>
                  <a:pt x="685405" y="192692"/>
                </a:cubicBezTo>
                <a:cubicBezTo>
                  <a:pt x="630863" y="211770"/>
                  <a:pt x="585412" y="250832"/>
                  <a:pt x="544506" y="262641"/>
                </a:cubicBezTo>
                <a:cubicBezTo>
                  <a:pt x="537234" y="268091"/>
                  <a:pt x="545415" y="272634"/>
                  <a:pt x="540870" y="278084"/>
                </a:cubicBezTo>
                <a:cubicBezTo>
                  <a:pt x="519053" y="284443"/>
                  <a:pt x="509963" y="304429"/>
                  <a:pt x="488146" y="318055"/>
                </a:cubicBezTo>
                <a:cubicBezTo>
                  <a:pt x="473602" y="327139"/>
                  <a:pt x="454513" y="328956"/>
                  <a:pt x="438150" y="341674"/>
                </a:cubicBezTo>
                <a:cubicBezTo>
                  <a:pt x="422697" y="355301"/>
                  <a:pt x="410879" y="368927"/>
                  <a:pt x="399971" y="382554"/>
                </a:cubicBezTo>
                <a:cubicBezTo>
                  <a:pt x="389063" y="397088"/>
                  <a:pt x="377245" y="411623"/>
                  <a:pt x="360883" y="428883"/>
                </a:cubicBezTo>
                <a:cubicBezTo>
                  <a:pt x="360883" y="429792"/>
                  <a:pt x="360883" y="430700"/>
                  <a:pt x="359974" y="431609"/>
                </a:cubicBezTo>
                <a:cubicBezTo>
                  <a:pt x="368155" y="425250"/>
                  <a:pt x="373609" y="418891"/>
                  <a:pt x="386336" y="408898"/>
                </a:cubicBezTo>
                <a:cubicBezTo>
                  <a:pt x="384517" y="406173"/>
                  <a:pt x="379973" y="414349"/>
                  <a:pt x="378155" y="412532"/>
                </a:cubicBezTo>
                <a:cubicBezTo>
                  <a:pt x="387245" y="402539"/>
                  <a:pt x="395426" y="396180"/>
                  <a:pt x="402698" y="390730"/>
                </a:cubicBezTo>
                <a:cubicBezTo>
                  <a:pt x="409061" y="384370"/>
                  <a:pt x="415425" y="378012"/>
                  <a:pt x="419970" y="368019"/>
                </a:cubicBezTo>
                <a:cubicBezTo>
                  <a:pt x="423606" y="374378"/>
                  <a:pt x="434514" y="362568"/>
                  <a:pt x="439059" y="365293"/>
                </a:cubicBezTo>
                <a:cubicBezTo>
                  <a:pt x="428151" y="375286"/>
                  <a:pt x="414515" y="388004"/>
                  <a:pt x="414515" y="398905"/>
                </a:cubicBezTo>
                <a:cubicBezTo>
                  <a:pt x="425424" y="393455"/>
                  <a:pt x="423606" y="383462"/>
                  <a:pt x="429969" y="383462"/>
                </a:cubicBezTo>
                <a:cubicBezTo>
                  <a:pt x="423606" y="396180"/>
                  <a:pt x="415425" y="402539"/>
                  <a:pt x="406334" y="408898"/>
                </a:cubicBezTo>
                <a:cubicBezTo>
                  <a:pt x="397244" y="415257"/>
                  <a:pt x="387245" y="422524"/>
                  <a:pt x="377245" y="434334"/>
                </a:cubicBezTo>
                <a:cubicBezTo>
                  <a:pt x="378155" y="436151"/>
                  <a:pt x="379973" y="436151"/>
                  <a:pt x="381790" y="436151"/>
                </a:cubicBezTo>
                <a:cubicBezTo>
                  <a:pt x="376336" y="445235"/>
                  <a:pt x="365428" y="451594"/>
                  <a:pt x="358156" y="457953"/>
                </a:cubicBezTo>
                <a:cubicBezTo>
                  <a:pt x="356338" y="460679"/>
                  <a:pt x="353611" y="463404"/>
                  <a:pt x="351793" y="466129"/>
                </a:cubicBezTo>
                <a:cubicBezTo>
                  <a:pt x="353611" y="465221"/>
                  <a:pt x="354520" y="464312"/>
                  <a:pt x="356338" y="464312"/>
                </a:cubicBezTo>
                <a:cubicBezTo>
                  <a:pt x="354520" y="467946"/>
                  <a:pt x="352702" y="471580"/>
                  <a:pt x="350884" y="475213"/>
                </a:cubicBezTo>
                <a:cubicBezTo>
                  <a:pt x="352702" y="474305"/>
                  <a:pt x="353611" y="473397"/>
                  <a:pt x="355429" y="473397"/>
                </a:cubicBezTo>
                <a:cubicBezTo>
                  <a:pt x="352702" y="476122"/>
                  <a:pt x="351793" y="477939"/>
                  <a:pt x="349975" y="479755"/>
                </a:cubicBezTo>
                <a:cubicBezTo>
                  <a:pt x="349066" y="481572"/>
                  <a:pt x="349066" y="483389"/>
                  <a:pt x="349975" y="485206"/>
                </a:cubicBezTo>
                <a:cubicBezTo>
                  <a:pt x="363610" y="477030"/>
                  <a:pt x="376336" y="473397"/>
                  <a:pt x="389063" y="470671"/>
                </a:cubicBezTo>
                <a:cubicBezTo>
                  <a:pt x="390881" y="467946"/>
                  <a:pt x="392699" y="465221"/>
                  <a:pt x="393608" y="462495"/>
                </a:cubicBezTo>
                <a:cubicBezTo>
                  <a:pt x="397244" y="465221"/>
                  <a:pt x="397244" y="465221"/>
                  <a:pt x="397244" y="465221"/>
                </a:cubicBezTo>
                <a:cubicBezTo>
                  <a:pt x="394517" y="467037"/>
                  <a:pt x="393608" y="468855"/>
                  <a:pt x="392699" y="469763"/>
                </a:cubicBezTo>
                <a:cubicBezTo>
                  <a:pt x="394517" y="468855"/>
                  <a:pt x="396335" y="468855"/>
                  <a:pt x="398153" y="468855"/>
                </a:cubicBezTo>
                <a:cubicBezTo>
                  <a:pt x="399062" y="467946"/>
                  <a:pt x="399971" y="467037"/>
                  <a:pt x="400880" y="466129"/>
                </a:cubicBezTo>
                <a:cubicBezTo>
                  <a:pt x="399062" y="464312"/>
                  <a:pt x="401789" y="457045"/>
                  <a:pt x="404516" y="461587"/>
                </a:cubicBezTo>
                <a:lnTo>
                  <a:pt x="403009" y="466860"/>
                </a:lnTo>
                <a:lnTo>
                  <a:pt x="402698" y="467037"/>
                </a:lnTo>
                <a:cubicBezTo>
                  <a:pt x="402698" y="467946"/>
                  <a:pt x="402698" y="467946"/>
                  <a:pt x="402698" y="467946"/>
                </a:cubicBezTo>
                <a:lnTo>
                  <a:pt x="403009" y="466860"/>
                </a:lnTo>
                <a:lnTo>
                  <a:pt x="415425" y="459770"/>
                </a:lnTo>
                <a:cubicBezTo>
                  <a:pt x="419061" y="456136"/>
                  <a:pt x="419970" y="449777"/>
                  <a:pt x="423606" y="445235"/>
                </a:cubicBezTo>
                <a:cubicBezTo>
                  <a:pt x="428151" y="439785"/>
                  <a:pt x="440877" y="439785"/>
                  <a:pt x="444513" y="446144"/>
                </a:cubicBezTo>
                <a:cubicBezTo>
                  <a:pt x="445422" y="448869"/>
                  <a:pt x="446331" y="450686"/>
                  <a:pt x="447240" y="452503"/>
                </a:cubicBezTo>
                <a:cubicBezTo>
                  <a:pt x="450876" y="450686"/>
                  <a:pt x="455422" y="447961"/>
                  <a:pt x="459058" y="445235"/>
                </a:cubicBezTo>
                <a:cubicBezTo>
                  <a:pt x="458149" y="437968"/>
                  <a:pt x="459058" y="430700"/>
                  <a:pt x="461785" y="422524"/>
                </a:cubicBezTo>
                <a:cubicBezTo>
                  <a:pt x="462694" y="421616"/>
                  <a:pt x="466330" y="421616"/>
                  <a:pt x="468148" y="421616"/>
                </a:cubicBezTo>
                <a:cubicBezTo>
                  <a:pt x="469057" y="421616"/>
                  <a:pt x="470875" y="422524"/>
                  <a:pt x="470875" y="423433"/>
                </a:cubicBezTo>
                <a:cubicBezTo>
                  <a:pt x="470875" y="423433"/>
                  <a:pt x="470875" y="424341"/>
                  <a:pt x="470875" y="424341"/>
                </a:cubicBezTo>
                <a:cubicBezTo>
                  <a:pt x="477238" y="421616"/>
                  <a:pt x="483601" y="418891"/>
                  <a:pt x="485420" y="410715"/>
                </a:cubicBezTo>
                <a:cubicBezTo>
                  <a:pt x="487237" y="413440"/>
                  <a:pt x="488146" y="415257"/>
                  <a:pt x="487237" y="417074"/>
                </a:cubicBezTo>
                <a:cubicBezTo>
                  <a:pt x="482692" y="420708"/>
                  <a:pt x="478147" y="423433"/>
                  <a:pt x="472693" y="428883"/>
                </a:cubicBezTo>
                <a:cubicBezTo>
                  <a:pt x="472693" y="428883"/>
                  <a:pt x="472693" y="429792"/>
                  <a:pt x="471784" y="429792"/>
                </a:cubicBezTo>
                <a:cubicBezTo>
                  <a:pt x="469966" y="432517"/>
                  <a:pt x="468148" y="435243"/>
                  <a:pt x="467239" y="437968"/>
                </a:cubicBezTo>
                <a:cubicBezTo>
                  <a:pt x="479965" y="426158"/>
                  <a:pt x="491783" y="416165"/>
                  <a:pt x="502691" y="408898"/>
                </a:cubicBezTo>
                <a:cubicBezTo>
                  <a:pt x="505418" y="407081"/>
                  <a:pt x="508145" y="406173"/>
                  <a:pt x="510872" y="404356"/>
                </a:cubicBezTo>
                <a:cubicBezTo>
                  <a:pt x="509963" y="404356"/>
                  <a:pt x="509963" y="403448"/>
                  <a:pt x="509054" y="403448"/>
                </a:cubicBezTo>
                <a:cubicBezTo>
                  <a:pt x="509963" y="402539"/>
                  <a:pt x="510872" y="401630"/>
                  <a:pt x="511781" y="400722"/>
                </a:cubicBezTo>
                <a:cubicBezTo>
                  <a:pt x="511781" y="401630"/>
                  <a:pt x="512690" y="401630"/>
                  <a:pt x="513599" y="402539"/>
                </a:cubicBezTo>
                <a:cubicBezTo>
                  <a:pt x="521780" y="397997"/>
                  <a:pt x="529962" y="394363"/>
                  <a:pt x="537234" y="390730"/>
                </a:cubicBezTo>
                <a:cubicBezTo>
                  <a:pt x="539961" y="388004"/>
                  <a:pt x="542688" y="385279"/>
                  <a:pt x="544506" y="382554"/>
                </a:cubicBezTo>
                <a:cubicBezTo>
                  <a:pt x="547233" y="380737"/>
                  <a:pt x="550869" y="378920"/>
                  <a:pt x="553596" y="377103"/>
                </a:cubicBezTo>
                <a:cubicBezTo>
                  <a:pt x="599957" y="335315"/>
                  <a:pt x="659952" y="294436"/>
                  <a:pt x="726311" y="264458"/>
                </a:cubicBezTo>
                <a:cubicBezTo>
                  <a:pt x="799033" y="231754"/>
                  <a:pt x="876300" y="210862"/>
                  <a:pt x="940841" y="204502"/>
                </a:cubicBezTo>
                <a:cubicBezTo>
                  <a:pt x="956294" y="197235"/>
                  <a:pt x="969930" y="191784"/>
                  <a:pt x="985383" y="189059"/>
                </a:cubicBezTo>
                <a:cubicBezTo>
                  <a:pt x="1000837" y="185425"/>
                  <a:pt x="1017199" y="183608"/>
                  <a:pt x="1036289" y="183608"/>
                </a:cubicBezTo>
                <a:cubicBezTo>
                  <a:pt x="1056287" y="165440"/>
                  <a:pt x="1096284" y="162714"/>
                  <a:pt x="1134464" y="164532"/>
                </a:cubicBezTo>
                <a:cubicBezTo>
                  <a:pt x="1144463" y="165440"/>
                  <a:pt x="1153553" y="165440"/>
                  <a:pt x="1162643" y="166348"/>
                </a:cubicBezTo>
                <a:cubicBezTo>
                  <a:pt x="1171733" y="167256"/>
                  <a:pt x="1180824" y="168165"/>
                  <a:pt x="1189914" y="168165"/>
                </a:cubicBezTo>
                <a:cubicBezTo>
                  <a:pt x="1206276" y="169073"/>
                  <a:pt x="1220821" y="168165"/>
                  <a:pt x="1231729" y="164532"/>
                </a:cubicBezTo>
                <a:cubicBezTo>
                  <a:pt x="1250819" y="187242"/>
                  <a:pt x="1311723" y="181792"/>
                  <a:pt x="1333540" y="173615"/>
                </a:cubicBezTo>
                <a:cubicBezTo>
                  <a:pt x="1336267" y="181792"/>
                  <a:pt x="1345357" y="186333"/>
                  <a:pt x="1356266" y="187242"/>
                </a:cubicBezTo>
                <a:cubicBezTo>
                  <a:pt x="1367174" y="189059"/>
                  <a:pt x="1378991" y="189059"/>
                  <a:pt x="1388990" y="188151"/>
                </a:cubicBezTo>
                <a:cubicBezTo>
                  <a:pt x="1389900" y="184517"/>
                  <a:pt x="1374446" y="178158"/>
                  <a:pt x="1389900" y="181792"/>
                </a:cubicBezTo>
                <a:cubicBezTo>
                  <a:pt x="1398081" y="182700"/>
                  <a:pt x="1397172" y="186333"/>
                  <a:pt x="1400808" y="188151"/>
                </a:cubicBezTo>
                <a:cubicBezTo>
                  <a:pt x="1408080" y="184517"/>
                  <a:pt x="1418079" y="182700"/>
                  <a:pt x="1422624" y="177249"/>
                </a:cubicBezTo>
                <a:cubicBezTo>
                  <a:pt x="1437169" y="179066"/>
                  <a:pt x="1437169" y="184517"/>
                  <a:pt x="1451713" y="186333"/>
                </a:cubicBezTo>
                <a:cubicBezTo>
                  <a:pt x="1448986" y="180883"/>
                  <a:pt x="1448077" y="175432"/>
                  <a:pt x="1439896" y="171799"/>
                </a:cubicBezTo>
                <a:cubicBezTo>
                  <a:pt x="1419897" y="164532"/>
                  <a:pt x="1415352" y="169982"/>
                  <a:pt x="1404444" y="170890"/>
                </a:cubicBezTo>
                <a:cubicBezTo>
                  <a:pt x="1406262" y="165440"/>
                  <a:pt x="1412625" y="165440"/>
                  <a:pt x="1402626" y="160897"/>
                </a:cubicBezTo>
                <a:cubicBezTo>
                  <a:pt x="1394445" y="173615"/>
                  <a:pt x="1378082" y="152721"/>
                  <a:pt x="1366265" y="163623"/>
                </a:cubicBezTo>
                <a:cubicBezTo>
                  <a:pt x="1373537" y="164532"/>
                  <a:pt x="1378991" y="167256"/>
                  <a:pt x="1380809" y="170890"/>
                </a:cubicBezTo>
                <a:cubicBezTo>
                  <a:pt x="1366265" y="165440"/>
                  <a:pt x="1348993" y="160897"/>
                  <a:pt x="1336267" y="156355"/>
                </a:cubicBezTo>
                <a:cubicBezTo>
                  <a:pt x="1340812" y="157263"/>
                  <a:pt x="1346266" y="157263"/>
                  <a:pt x="1340812" y="154538"/>
                </a:cubicBezTo>
                <a:cubicBezTo>
                  <a:pt x="1409898" y="151813"/>
                  <a:pt x="1474439" y="164532"/>
                  <a:pt x="1535343" y="186333"/>
                </a:cubicBezTo>
                <a:cubicBezTo>
                  <a:pt x="1596248" y="207227"/>
                  <a:pt x="1654426" y="237205"/>
                  <a:pt x="1711694" y="273542"/>
                </a:cubicBezTo>
                <a:cubicBezTo>
                  <a:pt x="1720785" y="271725"/>
                  <a:pt x="1734420" y="278084"/>
                  <a:pt x="1747147" y="283535"/>
                </a:cubicBezTo>
                <a:cubicBezTo>
                  <a:pt x="1777144" y="308971"/>
                  <a:pt x="1800779" y="325322"/>
                  <a:pt x="1795325" y="350759"/>
                </a:cubicBezTo>
                <a:cubicBezTo>
                  <a:pt x="1758055" y="323506"/>
                  <a:pt x="1729875" y="298070"/>
                  <a:pt x="1663516" y="264458"/>
                </a:cubicBezTo>
                <a:cubicBezTo>
                  <a:pt x="1647154" y="262641"/>
                  <a:pt x="1632609" y="265366"/>
                  <a:pt x="1624428" y="275359"/>
                </a:cubicBezTo>
                <a:cubicBezTo>
                  <a:pt x="1673515" y="307154"/>
                  <a:pt x="1734420" y="326231"/>
                  <a:pt x="1776235" y="364385"/>
                </a:cubicBezTo>
                <a:cubicBezTo>
                  <a:pt x="1782598" y="369836"/>
                  <a:pt x="1783508" y="373469"/>
                  <a:pt x="1788962" y="378920"/>
                </a:cubicBezTo>
                <a:cubicBezTo>
                  <a:pt x="1825322" y="407081"/>
                  <a:pt x="1846230" y="417982"/>
                  <a:pt x="1871683" y="437059"/>
                </a:cubicBezTo>
                <a:cubicBezTo>
                  <a:pt x="1920770" y="474305"/>
                  <a:pt x="1962586" y="526085"/>
                  <a:pt x="2002583" y="572414"/>
                </a:cubicBezTo>
                <a:cubicBezTo>
                  <a:pt x="2010764" y="582407"/>
                  <a:pt x="2027126" y="586948"/>
                  <a:pt x="2028944" y="604209"/>
                </a:cubicBezTo>
                <a:cubicBezTo>
                  <a:pt x="2016218" y="592399"/>
                  <a:pt x="2004401" y="579682"/>
                  <a:pt x="1993492" y="566963"/>
                </a:cubicBezTo>
                <a:cubicBezTo>
                  <a:pt x="1983493" y="555154"/>
                  <a:pt x="1973494" y="543345"/>
                  <a:pt x="1967131" y="532443"/>
                </a:cubicBezTo>
                <a:cubicBezTo>
                  <a:pt x="1953495" y="521543"/>
                  <a:pt x="1935315" y="507008"/>
                  <a:pt x="1918043" y="489748"/>
                </a:cubicBezTo>
                <a:cubicBezTo>
                  <a:pt x="1899863" y="474305"/>
                  <a:pt x="1881682" y="457045"/>
                  <a:pt x="1865320" y="443418"/>
                </a:cubicBezTo>
                <a:cubicBezTo>
                  <a:pt x="1856230" y="438876"/>
                  <a:pt x="1848048" y="433426"/>
                  <a:pt x="1839867" y="427975"/>
                </a:cubicBezTo>
                <a:cubicBezTo>
                  <a:pt x="1831686" y="423433"/>
                  <a:pt x="1823505" y="417982"/>
                  <a:pt x="1815323" y="412532"/>
                </a:cubicBezTo>
                <a:cubicBezTo>
                  <a:pt x="1800779" y="401630"/>
                  <a:pt x="1785325" y="391638"/>
                  <a:pt x="1770781" y="380737"/>
                </a:cubicBezTo>
                <a:cubicBezTo>
                  <a:pt x="1739874" y="358934"/>
                  <a:pt x="1707149" y="336224"/>
                  <a:pt x="1661698" y="316238"/>
                </a:cubicBezTo>
                <a:cubicBezTo>
                  <a:pt x="1651699" y="324414"/>
                  <a:pt x="1642609" y="317146"/>
                  <a:pt x="1628064" y="310788"/>
                </a:cubicBezTo>
                <a:cubicBezTo>
                  <a:pt x="1622610" y="323506"/>
                  <a:pt x="1609884" y="322597"/>
                  <a:pt x="1593521" y="317146"/>
                </a:cubicBezTo>
                <a:cubicBezTo>
                  <a:pt x="1585340" y="309879"/>
                  <a:pt x="1602611" y="311696"/>
                  <a:pt x="1594430" y="305337"/>
                </a:cubicBezTo>
                <a:cubicBezTo>
                  <a:pt x="1583522" y="304429"/>
                  <a:pt x="1572614" y="304429"/>
                  <a:pt x="1568068" y="312605"/>
                </a:cubicBezTo>
                <a:cubicBezTo>
                  <a:pt x="1576250" y="316238"/>
                  <a:pt x="1585340" y="321689"/>
                  <a:pt x="1591703" y="320780"/>
                </a:cubicBezTo>
                <a:cubicBezTo>
                  <a:pt x="1583522" y="328956"/>
                  <a:pt x="1565341" y="318963"/>
                  <a:pt x="1559887" y="330773"/>
                </a:cubicBezTo>
                <a:cubicBezTo>
                  <a:pt x="1575340" y="338949"/>
                  <a:pt x="1588976" y="348942"/>
                  <a:pt x="1602611" y="358026"/>
                </a:cubicBezTo>
                <a:cubicBezTo>
                  <a:pt x="1616247" y="368019"/>
                  <a:pt x="1628973" y="378012"/>
                  <a:pt x="1641699" y="388004"/>
                </a:cubicBezTo>
                <a:cubicBezTo>
                  <a:pt x="1666243" y="407990"/>
                  <a:pt x="1691696" y="427067"/>
                  <a:pt x="1719876" y="443418"/>
                </a:cubicBezTo>
                <a:cubicBezTo>
                  <a:pt x="1730784" y="443418"/>
                  <a:pt x="1739874" y="438876"/>
                  <a:pt x="1750783" y="441601"/>
                </a:cubicBezTo>
                <a:cubicBezTo>
                  <a:pt x="1751692" y="453411"/>
                  <a:pt x="1728057" y="442510"/>
                  <a:pt x="1719876" y="448869"/>
                </a:cubicBezTo>
                <a:cubicBezTo>
                  <a:pt x="1726239" y="457953"/>
                  <a:pt x="1735329" y="466129"/>
                  <a:pt x="1743511" y="475213"/>
                </a:cubicBezTo>
                <a:cubicBezTo>
                  <a:pt x="1746238" y="477939"/>
                  <a:pt x="1748964" y="480664"/>
                  <a:pt x="1750783" y="483389"/>
                </a:cubicBezTo>
                <a:cubicBezTo>
                  <a:pt x="1751692" y="484298"/>
                  <a:pt x="1752601" y="484298"/>
                  <a:pt x="1752601" y="484298"/>
                </a:cubicBezTo>
                <a:cubicBezTo>
                  <a:pt x="1763509" y="487023"/>
                  <a:pt x="1776235" y="490657"/>
                  <a:pt x="1780780" y="501558"/>
                </a:cubicBezTo>
                <a:cubicBezTo>
                  <a:pt x="1781689" y="503375"/>
                  <a:pt x="1782598" y="505191"/>
                  <a:pt x="1783508" y="507008"/>
                </a:cubicBezTo>
                <a:cubicBezTo>
                  <a:pt x="1791689" y="513367"/>
                  <a:pt x="1799870" y="519726"/>
                  <a:pt x="1806233" y="526085"/>
                </a:cubicBezTo>
                <a:cubicBezTo>
                  <a:pt x="1806233" y="526085"/>
                  <a:pt x="1807142" y="526085"/>
                  <a:pt x="1807142" y="526085"/>
                </a:cubicBezTo>
                <a:cubicBezTo>
                  <a:pt x="1808051" y="527902"/>
                  <a:pt x="1808960" y="528810"/>
                  <a:pt x="1809869" y="528810"/>
                </a:cubicBezTo>
                <a:cubicBezTo>
                  <a:pt x="1810778" y="530627"/>
                  <a:pt x="1812596" y="531535"/>
                  <a:pt x="1813505" y="533352"/>
                </a:cubicBezTo>
                <a:cubicBezTo>
                  <a:pt x="1822596" y="539711"/>
                  <a:pt x="1833504" y="539711"/>
                  <a:pt x="1845321" y="539711"/>
                </a:cubicBezTo>
                <a:cubicBezTo>
                  <a:pt x="1848957" y="539711"/>
                  <a:pt x="1850775" y="542437"/>
                  <a:pt x="1851684" y="546070"/>
                </a:cubicBezTo>
                <a:cubicBezTo>
                  <a:pt x="1852593" y="547887"/>
                  <a:pt x="1853503" y="550612"/>
                  <a:pt x="1855320" y="551521"/>
                </a:cubicBezTo>
                <a:cubicBezTo>
                  <a:pt x="1858957" y="556062"/>
                  <a:pt x="1861684" y="562421"/>
                  <a:pt x="1868047" y="555154"/>
                </a:cubicBezTo>
                <a:cubicBezTo>
                  <a:pt x="1874410" y="556971"/>
                  <a:pt x="1878046" y="561513"/>
                  <a:pt x="1879864" y="566963"/>
                </a:cubicBezTo>
                <a:cubicBezTo>
                  <a:pt x="1883500" y="576048"/>
                  <a:pt x="1888954" y="582407"/>
                  <a:pt x="1899863" y="582407"/>
                </a:cubicBezTo>
                <a:cubicBezTo>
                  <a:pt x="1902590" y="581499"/>
                  <a:pt x="1905317" y="582407"/>
                  <a:pt x="1906226" y="584223"/>
                </a:cubicBezTo>
                <a:cubicBezTo>
                  <a:pt x="1914407" y="592399"/>
                  <a:pt x="1926225" y="597850"/>
                  <a:pt x="1929861" y="609660"/>
                </a:cubicBezTo>
                <a:cubicBezTo>
                  <a:pt x="1930769" y="613747"/>
                  <a:pt x="1932815" y="615337"/>
                  <a:pt x="1935315" y="616018"/>
                </a:cubicBezTo>
                <a:lnTo>
                  <a:pt x="1943364" y="616912"/>
                </a:lnTo>
                <a:lnTo>
                  <a:pt x="1943541" y="617089"/>
                </a:lnTo>
                <a:lnTo>
                  <a:pt x="1943541" y="617056"/>
                </a:lnTo>
                <a:lnTo>
                  <a:pt x="1944519" y="619879"/>
                </a:lnTo>
                <a:cubicBezTo>
                  <a:pt x="1944859" y="620788"/>
                  <a:pt x="1945314" y="621468"/>
                  <a:pt x="1946223" y="621468"/>
                </a:cubicBezTo>
                <a:cubicBezTo>
                  <a:pt x="1963495" y="626919"/>
                  <a:pt x="1976221" y="637820"/>
                  <a:pt x="1988038" y="650538"/>
                </a:cubicBezTo>
                <a:cubicBezTo>
                  <a:pt x="1994401" y="656897"/>
                  <a:pt x="2000764" y="663256"/>
                  <a:pt x="2009855" y="666890"/>
                </a:cubicBezTo>
                <a:cubicBezTo>
                  <a:pt x="2022581" y="672340"/>
                  <a:pt x="2037126" y="676882"/>
                  <a:pt x="2034398" y="695959"/>
                </a:cubicBezTo>
                <a:cubicBezTo>
                  <a:pt x="2034398" y="697776"/>
                  <a:pt x="2038034" y="701410"/>
                  <a:pt x="2040762" y="704135"/>
                </a:cubicBezTo>
                <a:cubicBezTo>
                  <a:pt x="2045307" y="707769"/>
                  <a:pt x="2048943" y="712311"/>
                  <a:pt x="2053488" y="715945"/>
                </a:cubicBezTo>
                <a:cubicBezTo>
                  <a:pt x="2056215" y="717761"/>
                  <a:pt x="2058033" y="722304"/>
                  <a:pt x="2061669" y="717761"/>
                </a:cubicBezTo>
                <a:cubicBezTo>
                  <a:pt x="2064396" y="715036"/>
                  <a:pt x="2070759" y="713219"/>
                  <a:pt x="2065305" y="706861"/>
                </a:cubicBezTo>
                <a:cubicBezTo>
                  <a:pt x="2064396" y="705043"/>
                  <a:pt x="2063487" y="703226"/>
                  <a:pt x="2063487" y="700502"/>
                </a:cubicBezTo>
                <a:cubicBezTo>
                  <a:pt x="2063487" y="698684"/>
                  <a:pt x="2064396" y="696868"/>
                  <a:pt x="2065305" y="695050"/>
                </a:cubicBezTo>
                <a:cubicBezTo>
                  <a:pt x="2066214" y="695050"/>
                  <a:pt x="2067123" y="695959"/>
                  <a:pt x="2068032" y="696868"/>
                </a:cubicBezTo>
                <a:cubicBezTo>
                  <a:pt x="2076214" y="702318"/>
                  <a:pt x="2080759" y="710494"/>
                  <a:pt x="2079850" y="719578"/>
                </a:cubicBezTo>
                <a:cubicBezTo>
                  <a:pt x="2079850" y="724121"/>
                  <a:pt x="2078032" y="726846"/>
                  <a:pt x="2081668" y="730479"/>
                </a:cubicBezTo>
                <a:cubicBezTo>
                  <a:pt x="2088031" y="735930"/>
                  <a:pt x="2092576" y="743197"/>
                  <a:pt x="2102575" y="742288"/>
                </a:cubicBezTo>
                <a:cubicBezTo>
                  <a:pt x="2113484" y="742288"/>
                  <a:pt x="2105302" y="748647"/>
                  <a:pt x="2106212" y="752281"/>
                </a:cubicBezTo>
                <a:cubicBezTo>
                  <a:pt x="2108029" y="759549"/>
                  <a:pt x="2112575" y="769542"/>
                  <a:pt x="2118029" y="772267"/>
                </a:cubicBezTo>
                <a:cubicBezTo>
                  <a:pt x="2124392" y="775900"/>
                  <a:pt x="2128937" y="780442"/>
                  <a:pt x="2132573" y="784985"/>
                </a:cubicBezTo>
                <a:cubicBezTo>
                  <a:pt x="2130755" y="778625"/>
                  <a:pt x="2128937" y="771359"/>
                  <a:pt x="2126210" y="764999"/>
                </a:cubicBezTo>
                <a:cubicBezTo>
                  <a:pt x="2112575" y="725937"/>
                  <a:pt x="2078032" y="683242"/>
                  <a:pt x="2063487" y="644180"/>
                </a:cubicBezTo>
                <a:cubicBezTo>
                  <a:pt x="2046216" y="638729"/>
                  <a:pt x="2059851" y="632370"/>
                  <a:pt x="2040762" y="618743"/>
                </a:cubicBezTo>
                <a:cubicBezTo>
                  <a:pt x="2043489" y="613293"/>
                  <a:pt x="2046216" y="604209"/>
                  <a:pt x="2051670" y="606934"/>
                </a:cubicBezTo>
                <a:cubicBezTo>
                  <a:pt x="2054397" y="606026"/>
                  <a:pt x="2057124" y="607843"/>
                  <a:pt x="2059851" y="610568"/>
                </a:cubicBezTo>
                <a:cubicBezTo>
                  <a:pt x="2068032" y="632370"/>
                  <a:pt x="2081668" y="645088"/>
                  <a:pt x="2087122" y="665981"/>
                </a:cubicBezTo>
                <a:cubicBezTo>
                  <a:pt x="2128028" y="707769"/>
                  <a:pt x="2151663" y="758640"/>
                  <a:pt x="2168934" y="812237"/>
                </a:cubicBezTo>
                <a:lnTo>
                  <a:pt x="2173141" y="813078"/>
                </a:lnTo>
                <a:lnTo>
                  <a:pt x="2173141" y="813333"/>
                </a:lnTo>
                <a:lnTo>
                  <a:pt x="2173354" y="813120"/>
                </a:lnTo>
                <a:lnTo>
                  <a:pt x="2173479" y="813146"/>
                </a:lnTo>
                <a:cubicBezTo>
                  <a:pt x="2173479" y="814963"/>
                  <a:pt x="2172570" y="816779"/>
                  <a:pt x="2170752" y="817688"/>
                </a:cubicBezTo>
                <a:cubicBezTo>
                  <a:pt x="2170752" y="818596"/>
                  <a:pt x="2171661" y="820413"/>
                  <a:pt x="2171661" y="821321"/>
                </a:cubicBezTo>
                <a:cubicBezTo>
                  <a:pt x="2173479" y="826772"/>
                  <a:pt x="2174388" y="831315"/>
                  <a:pt x="2176206" y="836765"/>
                </a:cubicBezTo>
                <a:cubicBezTo>
                  <a:pt x="2178934" y="838581"/>
                  <a:pt x="2181660" y="840398"/>
                  <a:pt x="2185297" y="842215"/>
                </a:cubicBezTo>
                <a:cubicBezTo>
                  <a:pt x="2190751" y="844940"/>
                  <a:pt x="2195296" y="850390"/>
                  <a:pt x="2195296" y="858567"/>
                </a:cubicBezTo>
                <a:cubicBezTo>
                  <a:pt x="2195296" y="882186"/>
                  <a:pt x="2196205" y="882186"/>
                  <a:pt x="2217112" y="893996"/>
                </a:cubicBezTo>
                <a:cubicBezTo>
                  <a:pt x="2218931" y="894903"/>
                  <a:pt x="2220749" y="895812"/>
                  <a:pt x="2222567" y="896721"/>
                </a:cubicBezTo>
                <a:cubicBezTo>
                  <a:pt x="2223476" y="900354"/>
                  <a:pt x="2225294" y="903079"/>
                  <a:pt x="2229839" y="903079"/>
                </a:cubicBezTo>
                <a:cubicBezTo>
                  <a:pt x="2228930" y="908531"/>
                  <a:pt x="2220749" y="913980"/>
                  <a:pt x="2229839" y="920339"/>
                </a:cubicBezTo>
                <a:cubicBezTo>
                  <a:pt x="2234384" y="923065"/>
                  <a:pt x="2238929" y="928515"/>
                  <a:pt x="2241656" y="933057"/>
                </a:cubicBezTo>
                <a:cubicBezTo>
                  <a:pt x="2242565" y="934875"/>
                  <a:pt x="2244383" y="936691"/>
                  <a:pt x="2245292" y="938508"/>
                </a:cubicBezTo>
                <a:cubicBezTo>
                  <a:pt x="2245292" y="937600"/>
                  <a:pt x="2245292" y="937600"/>
                  <a:pt x="2246201" y="936691"/>
                </a:cubicBezTo>
                <a:cubicBezTo>
                  <a:pt x="2246201" y="937600"/>
                  <a:pt x="2247110" y="939416"/>
                  <a:pt x="2247110" y="941233"/>
                </a:cubicBezTo>
                <a:cubicBezTo>
                  <a:pt x="2248928" y="943958"/>
                  <a:pt x="2251655" y="945775"/>
                  <a:pt x="2254382" y="947592"/>
                </a:cubicBezTo>
                <a:cubicBezTo>
                  <a:pt x="2261655" y="951226"/>
                  <a:pt x="2255292" y="957585"/>
                  <a:pt x="2252564" y="962128"/>
                </a:cubicBezTo>
                <a:cubicBezTo>
                  <a:pt x="2263473" y="974845"/>
                  <a:pt x="2252564" y="994831"/>
                  <a:pt x="2265291" y="1007548"/>
                </a:cubicBezTo>
                <a:cubicBezTo>
                  <a:pt x="2265291" y="1016633"/>
                  <a:pt x="2263473" y="1026625"/>
                  <a:pt x="2266200" y="1034800"/>
                </a:cubicBezTo>
                <a:cubicBezTo>
                  <a:pt x="2268018" y="1044793"/>
                  <a:pt x="2273472" y="1053877"/>
                  <a:pt x="2271654" y="1064778"/>
                </a:cubicBezTo>
                <a:cubicBezTo>
                  <a:pt x="2270745" y="1072953"/>
                  <a:pt x="2275290" y="1077496"/>
                  <a:pt x="2282562" y="1080221"/>
                </a:cubicBezTo>
                <a:cubicBezTo>
                  <a:pt x="2284380" y="1080221"/>
                  <a:pt x="2286198" y="1084763"/>
                  <a:pt x="2285289" y="1085671"/>
                </a:cubicBezTo>
                <a:cubicBezTo>
                  <a:pt x="2279835" y="1092939"/>
                  <a:pt x="2283471" y="1100206"/>
                  <a:pt x="2285289" y="1107475"/>
                </a:cubicBezTo>
                <a:cubicBezTo>
                  <a:pt x="2276199" y="1118376"/>
                  <a:pt x="2278926" y="1132005"/>
                  <a:pt x="2278926" y="1143815"/>
                </a:cubicBezTo>
                <a:cubicBezTo>
                  <a:pt x="2279835" y="1156532"/>
                  <a:pt x="2275290" y="1169249"/>
                  <a:pt x="2285289" y="1181058"/>
                </a:cubicBezTo>
                <a:cubicBezTo>
                  <a:pt x="2287107" y="1182875"/>
                  <a:pt x="2285289" y="1187418"/>
                  <a:pt x="2281653" y="1189234"/>
                </a:cubicBezTo>
                <a:cubicBezTo>
                  <a:pt x="2277108" y="1191050"/>
                  <a:pt x="2272563" y="1191959"/>
                  <a:pt x="2272563" y="1198319"/>
                </a:cubicBezTo>
                <a:cubicBezTo>
                  <a:pt x="2272563" y="1202860"/>
                  <a:pt x="2272563" y="1207402"/>
                  <a:pt x="2272563" y="1211942"/>
                </a:cubicBezTo>
                <a:cubicBezTo>
                  <a:pt x="2271654" y="1231018"/>
                  <a:pt x="2275290" y="1251004"/>
                  <a:pt x="2265291" y="1269172"/>
                </a:cubicBezTo>
                <a:cubicBezTo>
                  <a:pt x="2264382" y="1271897"/>
                  <a:pt x="2266200" y="1276439"/>
                  <a:pt x="2267109" y="1279165"/>
                </a:cubicBezTo>
                <a:cubicBezTo>
                  <a:pt x="2268018" y="1281890"/>
                  <a:pt x="2271654" y="1283707"/>
                  <a:pt x="2268927" y="1288249"/>
                </a:cubicBezTo>
                <a:cubicBezTo>
                  <a:pt x="2263473" y="1293700"/>
                  <a:pt x="2264382" y="1300967"/>
                  <a:pt x="2265291" y="1307326"/>
                </a:cubicBezTo>
                <a:cubicBezTo>
                  <a:pt x="2266200" y="1322769"/>
                  <a:pt x="2266200" y="1329128"/>
                  <a:pt x="2262564" y="1334579"/>
                </a:cubicBezTo>
                <a:cubicBezTo>
                  <a:pt x="2258018" y="1343663"/>
                  <a:pt x="2253473" y="1353656"/>
                  <a:pt x="2245292" y="1360014"/>
                </a:cubicBezTo>
                <a:cubicBezTo>
                  <a:pt x="2241656" y="1362740"/>
                  <a:pt x="2238020" y="1367282"/>
                  <a:pt x="2238020" y="1371824"/>
                </a:cubicBezTo>
                <a:cubicBezTo>
                  <a:pt x="2237111" y="1381817"/>
                  <a:pt x="2235293" y="1391810"/>
                  <a:pt x="2229839" y="1400894"/>
                </a:cubicBezTo>
                <a:cubicBezTo>
                  <a:pt x="2232566" y="1419062"/>
                  <a:pt x="2223476" y="1434506"/>
                  <a:pt x="2216204" y="1449040"/>
                </a:cubicBezTo>
                <a:cubicBezTo>
                  <a:pt x="2214385" y="1450857"/>
                  <a:pt x="2212568" y="1454491"/>
                  <a:pt x="2212568" y="1454491"/>
                </a:cubicBezTo>
                <a:cubicBezTo>
                  <a:pt x="2198932" y="1450857"/>
                  <a:pt x="2197114" y="1465392"/>
                  <a:pt x="2188933" y="1469026"/>
                </a:cubicBezTo>
                <a:cubicBezTo>
                  <a:pt x="2180751" y="1473568"/>
                  <a:pt x="2171661" y="1478110"/>
                  <a:pt x="2163480" y="1481744"/>
                </a:cubicBezTo>
                <a:cubicBezTo>
                  <a:pt x="2161662" y="1485377"/>
                  <a:pt x="2159844" y="1489919"/>
                  <a:pt x="2158935" y="1493553"/>
                </a:cubicBezTo>
                <a:cubicBezTo>
                  <a:pt x="2158935" y="1494461"/>
                  <a:pt x="2158935" y="1495370"/>
                  <a:pt x="2157117" y="1496278"/>
                </a:cubicBezTo>
                <a:cubicBezTo>
                  <a:pt x="2156208" y="1500820"/>
                  <a:pt x="2154390" y="1504454"/>
                  <a:pt x="2153481" y="1508088"/>
                </a:cubicBezTo>
                <a:cubicBezTo>
                  <a:pt x="2158026" y="1513538"/>
                  <a:pt x="2161662" y="1518081"/>
                  <a:pt x="2156208" y="1527165"/>
                </a:cubicBezTo>
                <a:cubicBezTo>
                  <a:pt x="2150754" y="1536249"/>
                  <a:pt x="2148936" y="1548059"/>
                  <a:pt x="2146209" y="1558960"/>
                </a:cubicBezTo>
                <a:cubicBezTo>
                  <a:pt x="2145300" y="1562593"/>
                  <a:pt x="2144390" y="1566227"/>
                  <a:pt x="2140754" y="1567135"/>
                </a:cubicBezTo>
                <a:cubicBezTo>
                  <a:pt x="2136209" y="1568952"/>
                  <a:pt x="2133482" y="1569861"/>
                  <a:pt x="2136209" y="1576220"/>
                </a:cubicBezTo>
                <a:cubicBezTo>
                  <a:pt x="2138936" y="1580762"/>
                  <a:pt x="2137118" y="1588029"/>
                  <a:pt x="2140754" y="1591663"/>
                </a:cubicBezTo>
                <a:cubicBezTo>
                  <a:pt x="2148936" y="1601656"/>
                  <a:pt x="2138027" y="1606198"/>
                  <a:pt x="2137118" y="1613465"/>
                </a:cubicBezTo>
                <a:cubicBezTo>
                  <a:pt x="2137118" y="1617099"/>
                  <a:pt x="2130755" y="1617099"/>
                  <a:pt x="2128937" y="1615282"/>
                </a:cubicBezTo>
                <a:cubicBezTo>
                  <a:pt x="2122574" y="1609831"/>
                  <a:pt x="2117120" y="1603473"/>
                  <a:pt x="2110756" y="1598930"/>
                </a:cubicBezTo>
                <a:cubicBezTo>
                  <a:pt x="2104393" y="1593480"/>
                  <a:pt x="2108029" y="1589846"/>
                  <a:pt x="2109848" y="1584395"/>
                </a:cubicBezTo>
                <a:cubicBezTo>
                  <a:pt x="2113484" y="1573495"/>
                  <a:pt x="2111665" y="1561685"/>
                  <a:pt x="2109848" y="1550784"/>
                </a:cubicBezTo>
                <a:cubicBezTo>
                  <a:pt x="2109848" y="1549875"/>
                  <a:pt x="2108029" y="1548967"/>
                  <a:pt x="2108029" y="1548059"/>
                </a:cubicBezTo>
                <a:cubicBezTo>
                  <a:pt x="2107120" y="1548967"/>
                  <a:pt x="2105302" y="1549875"/>
                  <a:pt x="2105302" y="1550784"/>
                </a:cubicBezTo>
                <a:cubicBezTo>
                  <a:pt x="2104393" y="1559868"/>
                  <a:pt x="2096212" y="1563502"/>
                  <a:pt x="2092576" y="1570769"/>
                </a:cubicBezTo>
                <a:cubicBezTo>
                  <a:pt x="2090758" y="1573495"/>
                  <a:pt x="2098939" y="1578945"/>
                  <a:pt x="2092576" y="1580762"/>
                </a:cubicBezTo>
                <a:cubicBezTo>
                  <a:pt x="2081668" y="1584395"/>
                  <a:pt x="2078032" y="1590755"/>
                  <a:pt x="2074395" y="1599839"/>
                </a:cubicBezTo>
                <a:cubicBezTo>
                  <a:pt x="2070759" y="1610740"/>
                  <a:pt x="2066214" y="1621641"/>
                  <a:pt x="2061669" y="1631634"/>
                </a:cubicBezTo>
                <a:cubicBezTo>
                  <a:pt x="2057124" y="1643443"/>
                  <a:pt x="2050761" y="1654344"/>
                  <a:pt x="2045307" y="1665245"/>
                </a:cubicBezTo>
                <a:cubicBezTo>
                  <a:pt x="2043489" y="1667971"/>
                  <a:pt x="2040762" y="1671604"/>
                  <a:pt x="2041670" y="1674330"/>
                </a:cubicBezTo>
                <a:cubicBezTo>
                  <a:pt x="2043489" y="1686139"/>
                  <a:pt x="2038034" y="1695223"/>
                  <a:pt x="2028944" y="1701583"/>
                </a:cubicBezTo>
                <a:cubicBezTo>
                  <a:pt x="2020763" y="1708850"/>
                  <a:pt x="2019854" y="1717026"/>
                  <a:pt x="2020763" y="1726110"/>
                </a:cubicBezTo>
                <a:cubicBezTo>
                  <a:pt x="2020763" y="1732469"/>
                  <a:pt x="2021672" y="1738828"/>
                  <a:pt x="2017127" y="1742462"/>
                </a:cubicBezTo>
                <a:cubicBezTo>
                  <a:pt x="2007128" y="1751546"/>
                  <a:pt x="2003492" y="1764264"/>
                  <a:pt x="1997128" y="1774256"/>
                </a:cubicBezTo>
                <a:cubicBezTo>
                  <a:pt x="1993492" y="1778799"/>
                  <a:pt x="1993492" y="1772440"/>
                  <a:pt x="1991674" y="1769714"/>
                </a:cubicBezTo>
                <a:cubicBezTo>
                  <a:pt x="1990765" y="1767897"/>
                  <a:pt x="1989856" y="1766989"/>
                  <a:pt x="1988038" y="1765172"/>
                </a:cubicBezTo>
                <a:cubicBezTo>
                  <a:pt x="1988038" y="1766081"/>
                  <a:pt x="1986220" y="1766989"/>
                  <a:pt x="1986220" y="1767897"/>
                </a:cubicBezTo>
                <a:cubicBezTo>
                  <a:pt x="1986220" y="1781524"/>
                  <a:pt x="1982584" y="1795150"/>
                  <a:pt x="1989856" y="1808776"/>
                </a:cubicBezTo>
                <a:cubicBezTo>
                  <a:pt x="1995310" y="1817861"/>
                  <a:pt x="1991674" y="1827854"/>
                  <a:pt x="1986220" y="1837846"/>
                </a:cubicBezTo>
                <a:cubicBezTo>
                  <a:pt x="1976221" y="1854198"/>
                  <a:pt x="1975312" y="1856015"/>
                  <a:pt x="1958949" y="1861465"/>
                </a:cubicBezTo>
                <a:cubicBezTo>
                  <a:pt x="1946223" y="1866007"/>
                  <a:pt x="1944405" y="1868733"/>
                  <a:pt x="1943496" y="1880542"/>
                </a:cubicBezTo>
                <a:cubicBezTo>
                  <a:pt x="1943496" y="1891443"/>
                  <a:pt x="1944405" y="1901436"/>
                  <a:pt x="1934406" y="1908703"/>
                </a:cubicBezTo>
                <a:cubicBezTo>
                  <a:pt x="1932588" y="1910520"/>
                  <a:pt x="1930770" y="1912337"/>
                  <a:pt x="1930770" y="1914154"/>
                </a:cubicBezTo>
                <a:cubicBezTo>
                  <a:pt x="1930770" y="1930506"/>
                  <a:pt x="1918952" y="1938681"/>
                  <a:pt x="1908953" y="1948674"/>
                </a:cubicBezTo>
                <a:cubicBezTo>
                  <a:pt x="1901681" y="1955942"/>
                  <a:pt x="1895317" y="1965026"/>
                  <a:pt x="1884409" y="1967751"/>
                </a:cubicBezTo>
                <a:cubicBezTo>
                  <a:pt x="1878955" y="1977744"/>
                  <a:pt x="1869865" y="1985011"/>
                  <a:pt x="1863502" y="1994095"/>
                </a:cubicBezTo>
                <a:cubicBezTo>
                  <a:pt x="1855320" y="2004088"/>
                  <a:pt x="1839867" y="2004996"/>
                  <a:pt x="1836231" y="2019531"/>
                </a:cubicBezTo>
                <a:cubicBezTo>
                  <a:pt x="1835322" y="2021348"/>
                  <a:pt x="1832595" y="2020440"/>
                  <a:pt x="1831686" y="2017714"/>
                </a:cubicBezTo>
                <a:cubicBezTo>
                  <a:pt x="1830777" y="2015898"/>
                  <a:pt x="1830777" y="2013172"/>
                  <a:pt x="1829868" y="2011356"/>
                </a:cubicBezTo>
                <a:cubicBezTo>
                  <a:pt x="1829868" y="2010447"/>
                  <a:pt x="1828959" y="2009539"/>
                  <a:pt x="1828959" y="2009539"/>
                </a:cubicBezTo>
                <a:cubicBezTo>
                  <a:pt x="1823505" y="2013172"/>
                  <a:pt x="1817141" y="2017714"/>
                  <a:pt x="1811687" y="2022256"/>
                </a:cubicBezTo>
                <a:cubicBezTo>
                  <a:pt x="1815323" y="2017714"/>
                  <a:pt x="1820778" y="2010447"/>
                  <a:pt x="1825322" y="2004088"/>
                </a:cubicBezTo>
                <a:cubicBezTo>
                  <a:pt x="1825322" y="2003180"/>
                  <a:pt x="1825322" y="2003180"/>
                  <a:pt x="1824414" y="2002271"/>
                </a:cubicBezTo>
                <a:cubicBezTo>
                  <a:pt x="1823505" y="1996821"/>
                  <a:pt x="1828050" y="1995004"/>
                  <a:pt x="1832595" y="1994095"/>
                </a:cubicBezTo>
                <a:cubicBezTo>
                  <a:pt x="1836231" y="1993187"/>
                  <a:pt x="1839867" y="1990462"/>
                  <a:pt x="1840776" y="1987736"/>
                </a:cubicBezTo>
                <a:cubicBezTo>
                  <a:pt x="1841685" y="1985920"/>
                  <a:pt x="1842594" y="1984103"/>
                  <a:pt x="1843503" y="1982286"/>
                </a:cubicBezTo>
                <a:cubicBezTo>
                  <a:pt x="1842594" y="1982286"/>
                  <a:pt x="1842594" y="1982286"/>
                  <a:pt x="1841685" y="1982286"/>
                </a:cubicBezTo>
                <a:cubicBezTo>
                  <a:pt x="1842594" y="1981378"/>
                  <a:pt x="1843503" y="1980469"/>
                  <a:pt x="1844412" y="1979560"/>
                </a:cubicBezTo>
                <a:cubicBezTo>
                  <a:pt x="1850775" y="1970476"/>
                  <a:pt x="1859866" y="1964117"/>
                  <a:pt x="1865320" y="1955033"/>
                </a:cubicBezTo>
                <a:cubicBezTo>
                  <a:pt x="1869865" y="1947766"/>
                  <a:pt x="1877137" y="1941407"/>
                  <a:pt x="1878046" y="1934139"/>
                </a:cubicBezTo>
                <a:cubicBezTo>
                  <a:pt x="1878046" y="1925964"/>
                  <a:pt x="1871683" y="1917788"/>
                  <a:pt x="1868047" y="1909612"/>
                </a:cubicBezTo>
                <a:cubicBezTo>
                  <a:pt x="1867138" y="1905978"/>
                  <a:pt x="1866229" y="1903253"/>
                  <a:pt x="1864411" y="1899619"/>
                </a:cubicBezTo>
                <a:cubicBezTo>
                  <a:pt x="1864411" y="1898711"/>
                  <a:pt x="1863502" y="1897802"/>
                  <a:pt x="1862593" y="1897802"/>
                </a:cubicBezTo>
                <a:cubicBezTo>
                  <a:pt x="1858957" y="1895077"/>
                  <a:pt x="1861684" y="1895985"/>
                  <a:pt x="1860775" y="1899619"/>
                </a:cubicBezTo>
                <a:cubicBezTo>
                  <a:pt x="1858957" y="1908703"/>
                  <a:pt x="1854411" y="1910520"/>
                  <a:pt x="1846230" y="1910520"/>
                </a:cubicBezTo>
                <a:cubicBezTo>
                  <a:pt x="1838958" y="1910520"/>
                  <a:pt x="1840776" y="1914154"/>
                  <a:pt x="1842594" y="1918696"/>
                </a:cubicBezTo>
                <a:cubicBezTo>
                  <a:pt x="1845321" y="1926872"/>
                  <a:pt x="1837140" y="1923238"/>
                  <a:pt x="1834413" y="1925964"/>
                </a:cubicBezTo>
                <a:cubicBezTo>
                  <a:pt x="1831686" y="1927780"/>
                  <a:pt x="1831686" y="1930506"/>
                  <a:pt x="1834413" y="1930506"/>
                </a:cubicBezTo>
                <a:cubicBezTo>
                  <a:pt x="1846230" y="1931414"/>
                  <a:pt x="1842594" y="1936864"/>
                  <a:pt x="1839867" y="1943224"/>
                </a:cubicBezTo>
                <a:cubicBezTo>
                  <a:pt x="1845321" y="1948674"/>
                  <a:pt x="1846230" y="1955033"/>
                  <a:pt x="1844412" y="1962300"/>
                </a:cubicBezTo>
                <a:cubicBezTo>
                  <a:pt x="1843503" y="1963209"/>
                  <a:pt x="1843503" y="1965026"/>
                  <a:pt x="1842594" y="1965026"/>
                </a:cubicBezTo>
                <a:cubicBezTo>
                  <a:pt x="1841685" y="1965026"/>
                  <a:pt x="1839867" y="1964117"/>
                  <a:pt x="1839867" y="1963209"/>
                </a:cubicBezTo>
                <a:cubicBezTo>
                  <a:pt x="1837140" y="1961392"/>
                  <a:pt x="1833504" y="1958667"/>
                  <a:pt x="1832595" y="1955942"/>
                </a:cubicBezTo>
                <a:cubicBezTo>
                  <a:pt x="1828959" y="1942315"/>
                  <a:pt x="1821686" y="1937773"/>
                  <a:pt x="1808051" y="1937773"/>
                </a:cubicBezTo>
                <a:cubicBezTo>
                  <a:pt x="1802597" y="1940498"/>
                  <a:pt x="1798052" y="1941407"/>
                  <a:pt x="1793507" y="1940498"/>
                </a:cubicBezTo>
                <a:cubicBezTo>
                  <a:pt x="1795325" y="1943224"/>
                  <a:pt x="1796234" y="1946857"/>
                  <a:pt x="1794416" y="1949582"/>
                </a:cubicBezTo>
                <a:cubicBezTo>
                  <a:pt x="1795325" y="1949582"/>
                  <a:pt x="1796234" y="1948674"/>
                  <a:pt x="1796234" y="1948674"/>
                </a:cubicBezTo>
                <a:cubicBezTo>
                  <a:pt x="1795325" y="1949582"/>
                  <a:pt x="1795325" y="1950491"/>
                  <a:pt x="1794416" y="1951399"/>
                </a:cubicBezTo>
                <a:cubicBezTo>
                  <a:pt x="1793507" y="1952308"/>
                  <a:pt x="1792598" y="1954125"/>
                  <a:pt x="1790780" y="1955942"/>
                </a:cubicBezTo>
                <a:cubicBezTo>
                  <a:pt x="1788962" y="1956850"/>
                  <a:pt x="1788962" y="1960484"/>
                  <a:pt x="1790780" y="1964117"/>
                </a:cubicBezTo>
                <a:cubicBezTo>
                  <a:pt x="1792598" y="1962300"/>
                  <a:pt x="1794416" y="1961392"/>
                  <a:pt x="1796234" y="1959575"/>
                </a:cubicBezTo>
                <a:cubicBezTo>
                  <a:pt x="1793507" y="1954125"/>
                  <a:pt x="1805324" y="1942315"/>
                  <a:pt x="1806233" y="1948674"/>
                </a:cubicBezTo>
                <a:cubicBezTo>
                  <a:pt x="1793507" y="1950491"/>
                  <a:pt x="1806233" y="1955033"/>
                  <a:pt x="1803506" y="1957758"/>
                </a:cubicBezTo>
                <a:cubicBezTo>
                  <a:pt x="1799870" y="1960484"/>
                  <a:pt x="1796234" y="1964117"/>
                  <a:pt x="1792598" y="1968660"/>
                </a:cubicBezTo>
                <a:cubicBezTo>
                  <a:pt x="1796234" y="1975927"/>
                  <a:pt x="1798961" y="1983194"/>
                  <a:pt x="1800779" y="1990462"/>
                </a:cubicBezTo>
                <a:cubicBezTo>
                  <a:pt x="1805324" y="2002271"/>
                  <a:pt x="1804415" y="2013172"/>
                  <a:pt x="1793507" y="2021348"/>
                </a:cubicBezTo>
                <a:cubicBezTo>
                  <a:pt x="1782598" y="2028616"/>
                  <a:pt x="1779872" y="2039517"/>
                  <a:pt x="1781689" y="2051326"/>
                </a:cubicBezTo>
                <a:cubicBezTo>
                  <a:pt x="1782598" y="2054960"/>
                  <a:pt x="1781689" y="2058594"/>
                  <a:pt x="1781689" y="2062227"/>
                </a:cubicBezTo>
                <a:cubicBezTo>
                  <a:pt x="1782598" y="2063136"/>
                  <a:pt x="1782598" y="2064952"/>
                  <a:pt x="1781689" y="2066769"/>
                </a:cubicBezTo>
                <a:cubicBezTo>
                  <a:pt x="1783508" y="2065861"/>
                  <a:pt x="1785325" y="2065861"/>
                  <a:pt x="1788053" y="2064952"/>
                </a:cubicBezTo>
                <a:cubicBezTo>
                  <a:pt x="1785325" y="2066769"/>
                  <a:pt x="1783508" y="2068586"/>
                  <a:pt x="1781689" y="2069495"/>
                </a:cubicBezTo>
                <a:cubicBezTo>
                  <a:pt x="1781689" y="2071311"/>
                  <a:pt x="1780780" y="2072220"/>
                  <a:pt x="1780780" y="2073128"/>
                </a:cubicBezTo>
                <a:cubicBezTo>
                  <a:pt x="1794416" y="2065861"/>
                  <a:pt x="1808960" y="2054960"/>
                  <a:pt x="1822596" y="2042242"/>
                </a:cubicBezTo>
                <a:cubicBezTo>
                  <a:pt x="1834413" y="2033158"/>
                  <a:pt x="1845321" y="2023165"/>
                  <a:pt x="1856230" y="2013172"/>
                </a:cubicBezTo>
                <a:cubicBezTo>
                  <a:pt x="1866229" y="2004088"/>
                  <a:pt x="1876228" y="1994095"/>
                  <a:pt x="1885318" y="1987736"/>
                </a:cubicBezTo>
                <a:cubicBezTo>
                  <a:pt x="1881682" y="1990462"/>
                  <a:pt x="1895317" y="1983194"/>
                  <a:pt x="1899863" y="1976835"/>
                </a:cubicBezTo>
                <a:cubicBezTo>
                  <a:pt x="1899863" y="1988645"/>
                  <a:pt x="1879864" y="2010447"/>
                  <a:pt x="1876228" y="2026799"/>
                </a:cubicBezTo>
                <a:cubicBezTo>
                  <a:pt x="1868047" y="2034066"/>
                  <a:pt x="1862593" y="2041334"/>
                  <a:pt x="1861684" y="2046784"/>
                </a:cubicBezTo>
                <a:cubicBezTo>
                  <a:pt x="1858047" y="2050418"/>
                  <a:pt x="1855320" y="2052235"/>
                  <a:pt x="1852593" y="2052235"/>
                </a:cubicBezTo>
                <a:cubicBezTo>
                  <a:pt x="1857139" y="2064952"/>
                  <a:pt x="1804415" y="2098564"/>
                  <a:pt x="1815323" y="2102198"/>
                </a:cubicBezTo>
                <a:cubicBezTo>
                  <a:pt x="1805324" y="2105831"/>
                  <a:pt x="1797143" y="2106740"/>
                  <a:pt x="1784416" y="2114916"/>
                </a:cubicBezTo>
                <a:cubicBezTo>
                  <a:pt x="1782371" y="2112872"/>
                  <a:pt x="1784928" y="2110828"/>
                  <a:pt x="1784800" y="2108784"/>
                </a:cubicBezTo>
                <a:lnTo>
                  <a:pt x="1783540" y="2106791"/>
                </a:lnTo>
                <a:lnTo>
                  <a:pt x="1784189" y="2106626"/>
                </a:lnTo>
                <a:cubicBezTo>
                  <a:pt x="1788734" y="2105832"/>
                  <a:pt x="1793052" y="2105378"/>
                  <a:pt x="1798961" y="2102198"/>
                </a:cubicBezTo>
                <a:cubicBezTo>
                  <a:pt x="1794416" y="2098564"/>
                  <a:pt x="1799870" y="2093114"/>
                  <a:pt x="1805324" y="2092205"/>
                </a:cubicBezTo>
                <a:cubicBezTo>
                  <a:pt x="1811687" y="2094022"/>
                  <a:pt x="1798961" y="2098564"/>
                  <a:pt x="1801688" y="2100381"/>
                </a:cubicBezTo>
                <a:cubicBezTo>
                  <a:pt x="1805324" y="2098564"/>
                  <a:pt x="1805324" y="2102198"/>
                  <a:pt x="1809869" y="2098564"/>
                </a:cubicBezTo>
                <a:cubicBezTo>
                  <a:pt x="1800779" y="2094931"/>
                  <a:pt x="1828050" y="2085846"/>
                  <a:pt x="1829868" y="2075854"/>
                </a:cubicBezTo>
                <a:cubicBezTo>
                  <a:pt x="1828050" y="2074037"/>
                  <a:pt x="1826232" y="2073128"/>
                  <a:pt x="1822596" y="2074037"/>
                </a:cubicBezTo>
                <a:cubicBezTo>
                  <a:pt x="1808051" y="2087663"/>
                  <a:pt x="1812596" y="2077670"/>
                  <a:pt x="1804415" y="2080396"/>
                </a:cubicBezTo>
                <a:cubicBezTo>
                  <a:pt x="1797143" y="2084938"/>
                  <a:pt x="1800779" y="2087663"/>
                  <a:pt x="1796234" y="2092205"/>
                </a:cubicBezTo>
                <a:cubicBezTo>
                  <a:pt x="1790780" y="2086755"/>
                  <a:pt x="1778962" y="2094022"/>
                  <a:pt x="1769872" y="2101289"/>
                </a:cubicBezTo>
                <a:cubicBezTo>
                  <a:pt x="1758055" y="2104923"/>
                  <a:pt x="1745328" y="2105831"/>
                  <a:pt x="1733511" y="2107649"/>
                </a:cubicBezTo>
                <a:cubicBezTo>
                  <a:pt x="1733511" y="2107649"/>
                  <a:pt x="1732602" y="2108557"/>
                  <a:pt x="1731693" y="2109465"/>
                </a:cubicBezTo>
                <a:cubicBezTo>
                  <a:pt x="1725330" y="2114916"/>
                  <a:pt x="1717149" y="2119458"/>
                  <a:pt x="1709877" y="2124909"/>
                </a:cubicBezTo>
                <a:cubicBezTo>
                  <a:pt x="1708058" y="2125817"/>
                  <a:pt x="1706240" y="2124909"/>
                  <a:pt x="1705331" y="2122183"/>
                </a:cubicBezTo>
                <a:cubicBezTo>
                  <a:pt x="1705331" y="2114916"/>
                  <a:pt x="1702604" y="2107649"/>
                  <a:pt x="1707149" y="2102198"/>
                </a:cubicBezTo>
                <a:cubicBezTo>
                  <a:pt x="1713513" y="2094931"/>
                  <a:pt x="1718967" y="2084029"/>
                  <a:pt x="1731693" y="2084938"/>
                </a:cubicBezTo>
                <a:cubicBezTo>
                  <a:pt x="1734420" y="2085846"/>
                  <a:pt x="1738965" y="2083121"/>
                  <a:pt x="1740783" y="2081304"/>
                </a:cubicBezTo>
                <a:cubicBezTo>
                  <a:pt x="1742601" y="2077670"/>
                  <a:pt x="1745328" y="2074037"/>
                  <a:pt x="1747147" y="2070403"/>
                </a:cubicBezTo>
                <a:cubicBezTo>
                  <a:pt x="1747147" y="2070403"/>
                  <a:pt x="1746238" y="2069495"/>
                  <a:pt x="1745328" y="2069495"/>
                </a:cubicBezTo>
                <a:cubicBezTo>
                  <a:pt x="1747147" y="2068586"/>
                  <a:pt x="1748964" y="2067678"/>
                  <a:pt x="1749874" y="2066769"/>
                </a:cubicBezTo>
                <a:cubicBezTo>
                  <a:pt x="1753510" y="2061319"/>
                  <a:pt x="1757146" y="2055868"/>
                  <a:pt x="1760782" y="2049509"/>
                </a:cubicBezTo>
                <a:cubicBezTo>
                  <a:pt x="1757146" y="2040425"/>
                  <a:pt x="1754419" y="2030432"/>
                  <a:pt x="1749874" y="2021348"/>
                </a:cubicBezTo>
                <a:cubicBezTo>
                  <a:pt x="1748055" y="2018623"/>
                  <a:pt x="1747147" y="2014989"/>
                  <a:pt x="1748964" y="2012264"/>
                </a:cubicBezTo>
                <a:cubicBezTo>
                  <a:pt x="1748964" y="2011356"/>
                  <a:pt x="1750783" y="2009539"/>
                  <a:pt x="1750783" y="2009539"/>
                </a:cubicBezTo>
                <a:cubicBezTo>
                  <a:pt x="1763509" y="2020440"/>
                  <a:pt x="1765327" y="2004996"/>
                  <a:pt x="1771690" y="2000454"/>
                </a:cubicBezTo>
                <a:cubicBezTo>
                  <a:pt x="1776235" y="1997729"/>
                  <a:pt x="1776235" y="1991370"/>
                  <a:pt x="1775326" y="1986828"/>
                </a:cubicBezTo>
                <a:cubicBezTo>
                  <a:pt x="1768054" y="1984103"/>
                  <a:pt x="1765327" y="1998638"/>
                  <a:pt x="1756237" y="1995004"/>
                </a:cubicBezTo>
                <a:cubicBezTo>
                  <a:pt x="1756237" y="1995912"/>
                  <a:pt x="1755328" y="1996821"/>
                  <a:pt x="1754419" y="1996821"/>
                </a:cubicBezTo>
                <a:cubicBezTo>
                  <a:pt x="1749874" y="2004088"/>
                  <a:pt x="1741692" y="2012264"/>
                  <a:pt x="1732602" y="2018623"/>
                </a:cubicBezTo>
                <a:cubicBezTo>
                  <a:pt x="1722603" y="2025890"/>
                  <a:pt x="1713513" y="2032249"/>
                  <a:pt x="1708967" y="2035883"/>
                </a:cubicBezTo>
                <a:cubicBezTo>
                  <a:pt x="1709877" y="2034066"/>
                  <a:pt x="1704422" y="2032249"/>
                  <a:pt x="1702604" y="2032249"/>
                </a:cubicBezTo>
                <a:cubicBezTo>
                  <a:pt x="1698059" y="2039517"/>
                  <a:pt x="1673515" y="2043150"/>
                  <a:pt x="1685333" y="2044967"/>
                </a:cubicBezTo>
                <a:cubicBezTo>
                  <a:pt x="1677151" y="2050418"/>
                  <a:pt x="1674424" y="2047692"/>
                  <a:pt x="1669879" y="2046784"/>
                </a:cubicBezTo>
                <a:cubicBezTo>
                  <a:pt x="1688060" y="2040425"/>
                  <a:pt x="1702604" y="2027707"/>
                  <a:pt x="1716240" y="2026799"/>
                </a:cubicBezTo>
                <a:cubicBezTo>
                  <a:pt x="1718967" y="2018623"/>
                  <a:pt x="1729875" y="2013172"/>
                  <a:pt x="1738965" y="2006813"/>
                </a:cubicBezTo>
                <a:cubicBezTo>
                  <a:pt x="1742601" y="2004996"/>
                  <a:pt x="1745328" y="2003180"/>
                  <a:pt x="1747147" y="2001363"/>
                </a:cubicBezTo>
                <a:cubicBezTo>
                  <a:pt x="1746238" y="2000454"/>
                  <a:pt x="1744419" y="1999546"/>
                  <a:pt x="1742601" y="1999546"/>
                </a:cubicBezTo>
                <a:cubicBezTo>
                  <a:pt x="1742601" y="1999546"/>
                  <a:pt x="1741692" y="1997729"/>
                  <a:pt x="1742601" y="1996821"/>
                </a:cubicBezTo>
                <a:cubicBezTo>
                  <a:pt x="1743511" y="1995004"/>
                  <a:pt x="1745328" y="1993187"/>
                  <a:pt x="1746238" y="1991370"/>
                </a:cubicBezTo>
                <a:cubicBezTo>
                  <a:pt x="1747147" y="1987736"/>
                  <a:pt x="1748055" y="1984103"/>
                  <a:pt x="1744419" y="1982286"/>
                </a:cubicBezTo>
                <a:cubicBezTo>
                  <a:pt x="1741692" y="1980469"/>
                  <a:pt x="1738056" y="1979560"/>
                  <a:pt x="1734420" y="1982286"/>
                </a:cubicBezTo>
                <a:cubicBezTo>
                  <a:pt x="1731693" y="1984103"/>
                  <a:pt x="1728966" y="1985920"/>
                  <a:pt x="1726239" y="1987736"/>
                </a:cubicBezTo>
                <a:cubicBezTo>
                  <a:pt x="1726239" y="1990462"/>
                  <a:pt x="1726239" y="1995004"/>
                  <a:pt x="1724421" y="1997729"/>
                </a:cubicBezTo>
                <a:cubicBezTo>
                  <a:pt x="1723512" y="1999546"/>
                  <a:pt x="1718967" y="2000454"/>
                  <a:pt x="1716240" y="2001363"/>
                </a:cubicBezTo>
                <a:cubicBezTo>
                  <a:pt x="1711694" y="2002271"/>
                  <a:pt x="1706240" y="2001363"/>
                  <a:pt x="1702604" y="2002271"/>
                </a:cubicBezTo>
                <a:cubicBezTo>
                  <a:pt x="1704422" y="2003180"/>
                  <a:pt x="1707149" y="2003180"/>
                  <a:pt x="1700786" y="2005905"/>
                </a:cubicBezTo>
                <a:cubicBezTo>
                  <a:pt x="1698968" y="2005905"/>
                  <a:pt x="1697150" y="2006813"/>
                  <a:pt x="1694423" y="2007722"/>
                </a:cubicBezTo>
                <a:cubicBezTo>
                  <a:pt x="1693514" y="2007722"/>
                  <a:pt x="1692605" y="2007722"/>
                  <a:pt x="1691696" y="2007722"/>
                </a:cubicBezTo>
                <a:cubicBezTo>
                  <a:pt x="1678970" y="2012264"/>
                  <a:pt x="1663516" y="2024074"/>
                  <a:pt x="1653517" y="2025890"/>
                </a:cubicBezTo>
                <a:cubicBezTo>
                  <a:pt x="1658971" y="2022256"/>
                  <a:pt x="1665334" y="2018623"/>
                  <a:pt x="1670788" y="2014989"/>
                </a:cubicBezTo>
                <a:cubicBezTo>
                  <a:pt x="1667152" y="2014989"/>
                  <a:pt x="1664425" y="2014989"/>
                  <a:pt x="1660789" y="2014081"/>
                </a:cubicBezTo>
                <a:cubicBezTo>
                  <a:pt x="1659880" y="2014081"/>
                  <a:pt x="1658971" y="2013172"/>
                  <a:pt x="1658062" y="2012264"/>
                </a:cubicBezTo>
                <a:cubicBezTo>
                  <a:pt x="1658062" y="2012264"/>
                  <a:pt x="1658971" y="2010447"/>
                  <a:pt x="1658971" y="2010447"/>
                </a:cubicBezTo>
                <a:cubicBezTo>
                  <a:pt x="1664425" y="2006813"/>
                  <a:pt x="1668970" y="2006813"/>
                  <a:pt x="1674424" y="2010447"/>
                </a:cubicBezTo>
                <a:cubicBezTo>
                  <a:pt x="1674424" y="2010447"/>
                  <a:pt x="1674424" y="2011356"/>
                  <a:pt x="1675333" y="2012264"/>
                </a:cubicBezTo>
                <a:cubicBezTo>
                  <a:pt x="1678060" y="2009539"/>
                  <a:pt x="1681696" y="2007722"/>
                  <a:pt x="1684424" y="2005905"/>
                </a:cubicBezTo>
                <a:cubicBezTo>
                  <a:pt x="1681696" y="2003180"/>
                  <a:pt x="1678970" y="2000454"/>
                  <a:pt x="1674424" y="2001363"/>
                </a:cubicBezTo>
                <a:cubicBezTo>
                  <a:pt x="1670788" y="2002271"/>
                  <a:pt x="1666243" y="2001363"/>
                  <a:pt x="1662607" y="2001363"/>
                </a:cubicBezTo>
                <a:cubicBezTo>
                  <a:pt x="1658971" y="2004996"/>
                  <a:pt x="1654426" y="2008630"/>
                  <a:pt x="1649881" y="2010447"/>
                </a:cubicBezTo>
                <a:cubicBezTo>
                  <a:pt x="1648972" y="2006813"/>
                  <a:pt x="1641699" y="2014081"/>
                  <a:pt x="1641699" y="2008630"/>
                </a:cubicBezTo>
                <a:cubicBezTo>
                  <a:pt x="1640790" y="2007722"/>
                  <a:pt x="1641699" y="2006813"/>
                  <a:pt x="1641699" y="2004996"/>
                </a:cubicBezTo>
                <a:cubicBezTo>
                  <a:pt x="1635336" y="2008630"/>
                  <a:pt x="1628064" y="2008630"/>
                  <a:pt x="1620792" y="2008630"/>
                </a:cubicBezTo>
                <a:cubicBezTo>
                  <a:pt x="1613520" y="2007722"/>
                  <a:pt x="1608975" y="2009539"/>
                  <a:pt x="1606248" y="2018623"/>
                </a:cubicBezTo>
                <a:cubicBezTo>
                  <a:pt x="1604429" y="2023165"/>
                  <a:pt x="1601702" y="2025890"/>
                  <a:pt x="1597157" y="2028616"/>
                </a:cubicBezTo>
                <a:cubicBezTo>
                  <a:pt x="1597157" y="2030432"/>
                  <a:pt x="1595339" y="2034066"/>
                  <a:pt x="1591703" y="2036791"/>
                </a:cubicBezTo>
                <a:cubicBezTo>
                  <a:pt x="1598975" y="2036791"/>
                  <a:pt x="1601702" y="2044059"/>
                  <a:pt x="1610793" y="2041334"/>
                </a:cubicBezTo>
                <a:cubicBezTo>
                  <a:pt x="1607157" y="2043150"/>
                  <a:pt x="1604429" y="2044967"/>
                  <a:pt x="1603520" y="2047692"/>
                </a:cubicBezTo>
                <a:cubicBezTo>
                  <a:pt x="1607157" y="2049509"/>
                  <a:pt x="1613520" y="2046784"/>
                  <a:pt x="1615338" y="2050418"/>
                </a:cubicBezTo>
                <a:cubicBezTo>
                  <a:pt x="1607157" y="2052235"/>
                  <a:pt x="1597157" y="2057685"/>
                  <a:pt x="1588976" y="2065861"/>
                </a:cubicBezTo>
                <a:cubicBezTo>
                  <a:pt x="1586249" y="2058594"/>
                  <a:pt x="1573523" y="2067678"/>
                  <a:pt x="1569887" y="2069495"/>
                </a:cubicBezTo>
                <a:cubicBezTo>
                  <a:pt x="1574432" y="2072220"/>
                  <a:pt x="1580795" y="2070403"/>
                  <a:pt x="1586249" y="2065861"/>
                </a:cubicBezTo>
                <a:cubicBezTo>
                  <a:pt x="1585340" y="2074037"/>
                  <a:pt x="1595339" y="2063136"/>
                  <a:pt x="1595339" y="2069495"/>
                </a:cubicBezTo>
                <a:cubicBezTo>
                  <a:pt x="1588067" y="2074945"/>
                  <a:pt x="1558069" y="2070403"/>
                  <a:pt x="1551706" y="2085846"/>
                </a:cubicBezTo>
                <a:cubicBezTo>
                  <a:pt x="1569887" y="2075854"/>
                  <a:pt x="1576250" y="2081304"/>
                  <a:pt x="1589885" y="2078579"/>
                </a:cubicBezTo>
                <a:cubicBezTo>
                  <a:pt x="1596248" y="2085846"/>
                  <a:pt x="1593521" y="2090388"/>
                  <a:pt x="1588976" y="2094931"/>
                </a:cubicBezTo>
                <a:cubicBezTo>
                  <a:pt x="1587158" y="2091297"/>
                  <a:pt x="1587158" y="2091297"/>
                  <a:pt x="1587158" y="2091297"/>
                </a:cubicBezTo>
                <a:cubicBezTo>
                  <a:pt x="1582613" y="2093114"/>
                  <a:pt x="1581704" y="2094931"/>
                  <a:pt x="1578977" y="2096747"/>
                </a:cubicBezTo>
                <a:cubicBezTo>
                  <a:pt x="1580795" y="2097656"/>
                  <a:pt x="1582613" y="2097656"/>
                  <a:pt x="1579886" y="2099473"/>
                </a:cubicBezTo>
                <a:cubicBezTo>
                  <a:pt x="1580795" y="2101289"/>
                  <a:pt x="1581477" y="2100608"/>
                  <a:pt x="1582613" y="2099359"/>
                </a:cubicBezTo>
                <a:lnTo>
                  <a:pt x="1588027" y="2095865"/>
                </a:lnTo>
                <a:lnTo>
                  <a:pt x="1588029" y="2095865"/>
                </a:lnTo>
                <a:lnTo>
                  <a:pt x="1576250" y="2104015"/>
                </a:lnTo>
                <a:cubicBezTo>
                  <a:pt x="1571932" y="2106740"/>
                  <a:pt x="1567614" y="2109465"/>
                  <a:pt x="1564432" y="2112191"/>
                </a:cubicBezTo>
                <a:cubicBezTo>
                  <a:pt x="1543525" y="2117641"/>
                  <a:pt x="1517163" y="2136718"/>
                  <a:pt x="1500801" y="2136718"/>
                </a:cubicBezTo>
                <a:cubicBezTo>
                  <a:pt x="1507164" y="2133084"/>
                  <a:pt x="1523526" y="2129451"/>
                  <a:pt x="1523526" y="2121275"/>
                </a:cubicBezTo>
                <a:cubicBezTo>
                  <a:pt x="1516254" y="2115824"/>
                  <a:pt x="1510800" y="2129451"/>
                  <a:pt x="1506255" y="2124000"/>
                </a:cubicBezTo>
                <a:cubicBezTo>
                  <a:pt x="1516254" y="2118549"/>
                  <a:pt x="1520799" y="2120366"/>
                  <a:pt x="1523526" y="2113099"/>
                </a:cubicBezTo>
                <a:cubicBezTo>
                  <a:pt x="1519890" y="2114007"/>
                  <a:pt x="1519890" y="2111282"/>
                  <a:pt x="1518072" y="2112191"/>
                </a:cubicBezTo>
                <a:cubicBezTo>
                  <a:pt x="1508982" y="2116733"/>
                  <a:pt x="1499892" y="2124909"/>
                  <a:pt x="1502619" y="2128542"/>
                </a:cubicBezTo>
                <a:cubicBezTo>
                  <a:pt x="1501710" y="2124000"/>
                  <a:pt x="1497165" y="2133993"/>
                  <a:pt x="1495346" y="2129451"/>
                </a:cubicBezTo>
                <a:cubicBezTo>
                  <a:pt x="1498073" y="2126725"/>
                  <a:pt x="1497165" y="2123092"/>
                  <a:pt x="1498073" y="2120366"/>
                </a:cubicBezTo>
                <a:cubicBezTo>
                  <a:pt x="1508982" y="2116733"/>
                  <a:pt x="1515345" y="2112191"/>
                  <a:pt x="1516254" y="2106740"/>
                </a:cubicBezTo>
                <a:cubicBezTo>
                  <a:pt x="1500801" y="2104923"/>
                  <a:pt x="1491710" y="2112191"/>
                  <a:pt x="1480802" y="2114007"/>
                </a:cubicBezTo>
                <a:cubicBezTo>
                  <a:pt x="1478075" y="2117641"/>
                  <a:pt x="1475348" y="2121275"/>
                  <a:pt x="1472621" y="2124909"/>
                </a:cubicBezTo>
                <a:cubicBezTo>
                  <a:pt x="1469894" y="2127634"/>
                  <a:pt x="1466258" y="2126725"/>
                  <a:pt x="1462621" y="2125817"/>
                </a:cubicBezTo>
                <a:cubicBezTo>
                  <a:pt x="1459895" y="2124909"/>
                  <a:pt x="1458985" y="2120366"/>
                  <a:pt x="1454440" y="2123092"/>
                </a:cubicBezTo>
                <a:cubicBezTo>
                  <a:pt x="1448986" y="2126725"/>
                  <a:pt x="1441714" y="2128542"/>
                  <a:pt x="1437169" y="2133084"/>
                </a:cubicBezTo>
                <a:cubicBezTo>
                  <a:pt x="1426261" y="2143985"/>
                  <a:pt x="1413534" y="2151253"/>
                  <a:pt x="1399899" y="2156703"/>
                </a:cubicBezTo>
                <a:cubicBezTo>
                  <a:pt x="1399899" y="2156703"/>
                  <a:pt x="1399899" y="2156703"/>
                  <a:pt x="1399899" y="2157612"/>
                </a:cubicBezTo>
                <a:cubicBezTo>
                  <a:pt x="1399899" y="2157612"/>
                  <a:pt x="1400808" y="2158520"/>
                  <a:pt x="1400808" y="2159429"/>
                </a:cubicBezTo>
                <a:cubicBezTo>
                  <a:pt x="1413534" y="2156703"/>
                  <a:pt x="1423534" y="2160337"/>
                  <a:pt x="1437169" y="2153070"/>
                </a:cubicBezTo>
                <a:cubicBezTo>
                  <a:pt x="1436260" y="2153978"/>
                  <a:pt x="1435351" y="2154887"/>
                  <a:pt x="1434442" y="2155795"/>
                </a:cubicBezTo>
                <a:cubicBezTo>
                  <a:pt x="1442623" y="2153978"/>
                  <a:pt x="1450804" y="2152161"/>
                  <a:pt x="1459895" y="2151253"/>
                </a:cubicBezTo>
                <a:cubicBezTo>
                  <a:pt x="1465348" y="2160337"/>
                  <a:pt x="1449895" y="2150345"/>
                  <a:pt x="1450804" y="2158520"/>
                </a:cubicBezTo>
                <a:cubicBezTo>
                  <a:pt x="1456258" y="2159429"/>
                  <a:pt x="1474439" y="2155795"/>
                  <a:pt x="1474439" y="2149436"/>
                </a:cubicBezTo>
                <a:cubicBezTo>
                  <a:pt x="1470803" y="2151253"/>
                  <a:pt x="1466258" y="2153070"/>
                  <a:pt x="1462621" y="2154887"/>
                </a:cubicBezTo>
                <a:cubicBezTo>
                  <a:pt x="1463531" y="2151253"/>
                  <a:pt x="1468985" y="2149436"/>
                  <a:pt x="1473530" y="2146711"/>
                </a:cubicBezTo>
                <a:cubicBezTo>
                  <a:pt x="1474439" y="2146711"/>
                  <a:pt x="1474439" y="2146711"/>
                  <a:pt x="1474439" y="2146711"/>
                </a:cubicBezTo>
                <a:cubicBezTo>
                  <a:pt x="1477166" y="2144894"/>
                  <a:pt x="1479893" y="2143985"/>
                  <a:pt x="1481711" y="2142169"/>
                </a:cubicBezTo>
                <a:cubicBezTo>
                  <a:pt x="1483075" y="2142850"/>
                  <a:pt x="1490063" y="2141998"/>
                  <a:pt x="1491170" y="2142680"/>
                </a:cubicBezTo>
                <a:lnTo>
                  <a:pt x="1490226" y="2143644"/>
                </a:lnTo>
                <a:lnTo>
                  <a:pt x="1488983" y="2143985"/>
                </a:lnTo>
                <a:cubicBezTo>
                  <a:pt x="1488983" y="2143985"/>
                  <a:pt x="1488983" y="2143985"/>
                  <a:pt x="1489892" y="2143985"/>
                </a:cubicBezTo>
                <a:lnTo>
                  <a:pt x="1490226" y="2143644"/>
                </a:lnTo>
                <a:lnTo>
                  <a:pt x="1514209" y="2137059"/>
                </a:lnTo>
                <a:cubicBezTo>
                  <a:pt x="1522390" y="2134447"/>
                  <a:pt x="1530344" y="2131722"/>
                  <a:pt x="1538071" y="2129451"/>
                </a:cubicBezTo>
                <a:cubicBezTo>
                  <a:pt x="1558069" y="2123092"/>
                  <a:pt x="1576250" y="2117641"/>
                  <a:pt x="1596248" y="2117641"/>
                </a:cubicBezTo>
                <a:cubicBezTo>
                  <a:pt x="1599884" y="2109465"/>
                  <a:pt x="1607157" y="2106740"/>
                  <a:pt x="1615338" y="2105831"/>
                </a:cubicBezTo>
                <a:cubicBezTo>
                  <a:pt x="1636245" y="2099473"/>
                  <a:pt x="1652608" y="2087663"/>
                  <a:pt x="1663516" y="2076762"/>
                </a:cubicBezTo>
                <a:cubicBezTo>
                  <a:pt x="1669879" y="2084938"/>
                  <a:pt x="1679879" y="2063136"/>
                  <a:pt x="1689878" y="2063136"/>
                </a:cubicBezTo>
                <a:cubicBezTo>
                  <a:pt x="1688969" y="2060410"/>
                  <a:pt x="1690787" y="2059502"/>
                  <a:pt x="1687151" y="2059502"/>
                </a:cubicBezTo>
                <a:cubicBezTo>
                  <a:pt x="1697604" y="2058594"/>
                  <a:pt x="1703286" y="2052462"/>
                  <a:pt x="1709081" y="2045648"/>
                </a:cubicBezTo>
                <a:lnTo>
                  <a:pt x="1723439" y="2034256"/>
                </a:lnTo>
                <a:lnTo>
                  <a:pt x="1718853" y="2046216"/>
                </a:lnTo>
                <a:cubicBezTo>
                  <a:pt x="1714649" y="2050645"/>
                  <a:pt x="1709422" y="2055414"/>
                  <a:pt x="1708058" y="2060410"/>
                </a:cubicBezTo>
                <a:cubicBezTo>
                  <a:pt x="1691696" y="2060410"/>
                  <a:pt x="1684424" y="2074945"/>
                  <a:pt x="1667152" y="2084938"/>
                </a:cubicBezTo>
                <a:cubicBezTo>
                  <a:pt x="1667152" y="2087663"/>
                  <a:pt x="1667152" y="2097656"/>
                  <a:pt x="1658971" y="2096747"/>
                </a:cubicBezTo>
                <a:cubicBezTo>
                  <a:pt x="1668970" y="2093114"/>
                  <a:pt x="1655335" y="2093114"/>
                  <a:pt x="1653517" y="2091297"/>
                </a:cubicBezTo>
                <a:cubicBezTo>
                  <a:pt x="1644426" y="2094931"/>
                  <a:pt x="1637154" y="2101289"/>
                  <a:pt x="1629882" y="2106740"/>
                </a:cubicBezTo>
                <a:cubicBezTo>
                  <a:pt x="1635336" y="2107649"/>
                  <a:pt x="1639882" y="2109465"/>
                  <a:pt x="1641699" y="2111282"/>
                </a:cubicBezTo>
                <a:cubicBezTo>
                  <a:pt x="1639882" y="2112191"/>
                  <a:pt x="1638063" y="2112191"/>
                  <a:pt x="1636245" y="2113099"/>
                </a:cubicBezTo>
                <a:cubicBezTo>
                  <a:pt x="1636245" y="2114916"/>
                  <a:pt x="1636245" y="2115824"/>
                  <a:pt x="1638972" y="2117641"/>
                </a:cubicBezTo>
                <a:cubicBezTo>
                  <a:pt x="1628973" y="2124000"/>
                  <a:pt x="1627155" y="2120366"/>
                  <a:pt x="1620792" y="2121275"/>
                </a:cubicBezTo>
                <a:cubicBezTo>
                  <a:pt x="1628064" y="2128542"/>
                  <a:pt x="1596248" y="2136718"/>
                  <a:pt x="1589885" y="2144894"/>
                </a:cubicBezTo>
                <a:cubicBezTo>
                  <a:pt x="1589885" y="2142169"/>
                  <a:pt x="1586249" y="2142169"/>
                  <a:pt x="1581704" y="2143985"/>
                </a:cubicBezTo>
                <a:cubicBezTo>
                  <a:pt x="1583522" y="2145802"/>
                  <a:pt x="1585340" y="2144894"/>
                  <a:pt x="1583522" y="2148527"/>
                </a:cubicBezTo>
                <a:cubicBezTo>
                  <a:pt x="1537162" y="2163971"/>
                  <a:pt x="1495346" y="2175780"/>
                  <a:pt x="1452622" y="2188498"/>
                </a:cubicBezTo>
                <a:cubicBezTo>
                  <a:pt x="1437169" y="2187590"/>
                  <a:pt x="1395354" y="2193041"/>
                  <a:pt x="1399899" y="2207575"/>
                </a:cubicBezTo>
                <a:cubicBezTo>
                  <a:pt x="1348993" y="2223927"/>
                  <a:pt x="1293543" y="2227561"/>
                  <a:pt x="1236274" y="2232103"/>
                </a:cubicBezTo>
                <a:cubicBezTo>
                  <a:pt x="1217185" y="2225744"/>
                  <a:pt x="1193550" y="2229377"/>
                  <a:pt x="1175370" y="2230286"/>
                </a:cubicBezTo>
                <a:cubicBezTo>
                  <a:pt x="1178097" y="2230286"/>
                  <a:pt x="1170824" y="2226652"/>
                  <a:pt x="1165370" y="2228469"/>
                </a:cubicBezTo>
                <a:cubicBezTo>
                  <a:pt x="1147190" y="2234828"/>
                  <a:pt x="1178097" y="2240279"/>
                  <a:pt x="1193550" y="2239370"/>
                </a:cubicBezTo>
                <a:cubicBezTo>
                  <a:pt x="1179914" y="2239370"/>
                  <a:pt x="1192641" y="2249363"/>
                  <a:pt x="1195368" y="2252997"/>
                </a:cubicBezTo>
                <a:cubicBezTo>
                  <a:pt x="1224457" y="2255722"/>
                  <a:pt x="1248092" y="2254813"/>
                  <a:pt x="1273544" y="2257539"/>
                </a:cubicBezTo>
                <a:cubicBezTo>
                  <a:pt x="1279908" y="2256630"/>
                  <a:pt x="1280817" y="2252088"/>
                  <a:pt x="1288998" y="2252088"/>
                </a:cubicBezTo>
                <a:cubicBezTo>
                  <a:pt x="1299906" y="2257539"/>
                  <a:pt x="1311723" y="2246637"/>
                  <a:pt x="1324450" y="2246637"/>
                </a:cubicBezTo>
                <a:cubicBezTo>
                  <a:pt x="1332631" y="2245729"/>
                  <a:pt x="1338994" y="2251180"/>
                  <a:pt x="1346266" y="2250271"/>
                </a:cubicBezTo>
                <a:cubicBezTo>
                  <a:pt x="1354448" y="2249363"/>
                  <a:pt x="1361720" y="2242095"/>
                  <a:pt x="1368992" y="2241187"/>
                </a:cubicBezTo>
                <a:cubicBezTo>
                  <a:pt x="1373537" y="2241187"/>
                  <a:pt x="1380809" y="2242095"/>
                  <a:pt x="1384445" y="2242095"/>
                </a:cubicBezTo>
                <a:cubicBezTo>
                  <a:pt x="1384445" y="2242095"/>
                  <a:pt x="1382627" y="2239370"/>
                  <a:pt x="1381718" y="2239370"/>
                </a:cubicBezTo>
                <a:cubicBezTo>
                  <a:pt x="1389900" y="2238462"/>
                  <a:pt x="1393536" y="2242095"/>
                  <a:pt x="1400808" y="2241187"/>
                </a:cubicBezTo>
                <a:cubicBezTo>
                  <a:pt x="1401717" y="2241187"/>
                  <a:pt x="1401717" y="2236645"/>
                  <a:pt x="1402626" y="2235737"/>
                </a:cubicBezTo>
                <a:cubicBezTo>
                  <a:pt x="1410807" y="2231194"/>
                  <a:pt x="1423534" y="2236645"/>
                  <a:pt x="1434442" y="2234828"/>
                </a:cubicBezTo>
                <a:cubicBezTo>
                  <a:pt x="1440805" y="2228469"/>
                  <a:pt x="1424442" y="2230286"/>
                  <a:pt x="1435351" y="2226652"/>
                </a:cubicBezTo>
                <a:cubicBezTo>
                  <a:pt x="1437169" y="2231194"/>
                  <a:pt x="1447168" y="2228469"/>
                  <a:pt x="1451713" y="2230286"/>
                </a:cubicBezTo>
                <a:cubicBezTo>
                  <a:pt x="1457167" y="2220293"/>
                  <a:pt x="1480802" y="2223927"/>
                  <a:pt x="1475348" y="2216659"/>
                </a:cubicBezTo>
                <a:cubicBezTo>
                  <a:pt x="1484438" y="2215751"/>
                  <a:pt x="1497165" y="2214843"/>
                  <a:pt x="1508982" y="2212117"/>
                </a:cubicBezTo>
                <a:cubicBezTo>
                  <a:pt x="1520799" y="2209392"/>
                  <a:pt x="1531707" y="2205758"/>
                  <a:pt x="1539889" y="2203033"/>
                </a:cubicBezTo>
                <a:cubicBezTo>
                  <a:pt x="1537162" y="2203941"/>
                  <a:pt x="1538071" y="2205758"/>
                  <a:pt x="1538071" y="2208484"/>
                </a:cubicBezTo>
                <a:cubicBezTo>
                  <a:pt x="1557160" y="2201216"/>
                  <a:pt x="1563523" y="2199399"/>
                  <a:pt x="1574432" y="2198491"/>
                </a:cubicBezTo>
                <a:cubicBezTo>
                  <a:pt x="1573523" y="2197583"/>
                  <a:pt x="1571704" y="2197583"/>
                  <a:pt x="1570796" y="2196674"/>
                </a:cubicBezTo>
                <a:cubicBezTo>
                  <a:pt x="1584431" y="2192132"/>
                  <a:pt x="1598066" y="2188498"/>
                  <a:pt x="1609884" y="2183048"/>
                </a:cubicBezTo>
                <a:cubicBezTo>
                  <a:pt x="1620792" y="2177597"/>
                  <a:pt x="1630791" y="2173055"/>
                  <a:pt x="1638972" y="2168513"/>
                </a:cubicBezTo>
                <a:cubicBezTo>
                  <a:pt x="1641699" y="2169421"/>
                  <a:pt x="1644426" y="2170330"/>
                  <a:pt x="1648063" y="2170330"/>
                </a:cubicBezTo>
                <a:cubicBezTo>
                  <a:pt x="1652608" y="2163971"/>
                  <a:pt x="1655335" y="2164879"/>
                  <a:pt x="1660789" y="2165788"/>
                </a:cubicBezTo>
                <a:cubicBezTo>
                  <a:pt x="1664425" y="2161245"/>
                  <a:pt x="1659880" y="2156703"/>
                  <a:pt x="1668061" y="2156703"/>
                </a:cubicBezTo>
                <a:cubicBezTo>
                  <a:pt x="1661698" y="2163971"/>
                  <a:pt x="1679879" y="2155795"/>
                  <a:pt x="1685333" y="2154887"/>
                </a:cubicBezTo>
                <a:cubicBezTo>
                  <a:pt x="1683515" y="2152161"/>
                  <a:pt x="1690787" y="2150345"/>
                  <a:pt x="1687151" y="2146711"/>
                </a:cubicBezTo>
                <a:cubicBezTo>
                  <a:pt x="1686242" y="2143985"/>
                  <a:pt x="1679879" y="2148527"/>
                  <a:pt x="1678060" y="2146711"/>
                </a:cubicBezTo>
                <a:cubicBezTo>
                  <a:pt x="1693514" y="2139443"/>
                  <a:pt x="1696241" y="2143077"/>
                  <a:pt x="1699877" y="2149436"/>
                </a:cubicBezTo>
                <a:cubicBezTo>
                  <a:pt x="1695332" y="2153978"/>
                  <a:pt x="1685333" y="2158520"/>
                  <a:pt x="1680788" y="2163971"/>
                </a:cubicBezTo>
                <a:cubicBezTo>
                  <a:pt x="1672606" y="2158520"/>
                  <a:pt x="1648972" y="2174872"/>
                  <a:pt x="1644426" y="2180323"/>
                </a:cubicBezTo>
                <a:cubicBezTo>
                  <a:pt x="1647154" y="2179414"/>
                  <a:pt x="1647154" y="2182139"/>
                  <a:pt x="1649881" y="2181231"/>
                </a:cubicBezTo>
                <a:cubicBezTo>
                  <a:pt x="1649881" y="2179414"/>
                  <a:pt x="1648063" y="2177597"/>
                  <a:pt x="1650790" y="2175780"/>
                </a:cubicBezTo>
                <a:cubicBezTo>
                  <a:pt x="1668970" y="2177597"/>
                  <a:pt x="1681696" y="2165788"/>
                  <a:pt x="1699877" y="2155795"/>
                </a:cubicBezTo>
                <a:cubicBezTo>
                  <a:pt x="1697150" y="2163971"/>
                  <a:pt x="1707149" y="2157612"/>
                  <a:pt x="1709877" y="2162154"/>
                </a:cubicBezTo>
                <a:cubicBezTo>
                  <a:pt x="1690787" y="2172147"/>
                  <a:pt x="1670788" y="2180323"/>
                  <a:pt x="1653517" y="2189407"/>
                </a:cubicBezTo>
                <a:cubicBezTo>
                  <a:pt x="1659880" y="2183048"/>
                  <a:pt x="1644426" y="2188498"/>
                  <a:pt x="1641699" y="2188498"/>
                </a:cubicBezTo>
                <a:cubicBezTo>
                  <a:pt x="1638063" y="2192132"/>
                  <a:pt x="1625337" y="2203033"/>
                  <a:pt x="1621701" y="2202125"/>
                </a:cubicBezTo>
                <a:cubicBezTo>
                  <a:pt x="1624428" y="2201216"/>
                  <a:pt x="1623519" y="2199399"/>
                  <a:pt x="1622610" y="2197583"/>
                </a:cubicBezTo>
                <a:cubicBezTo>
                  <a:pt x="1614429" y="2208484"/>
                  <a:pt x="1598066" y="2211209"/>
                  <a:pt x="1584431" y="2218476"/>
                </a:cubicBezTo>
                <a:cubicBezTo>
                  <a:pt x="1599884" y="2212117"/>
                  <a:pt x="1593521" y="2217568"/>
                  <a:pt x="1606248" y="2214843"/>
                </a:cubicBezTo>
                <a:cubicBezTo>
                  <a:pt x="1595339" y="2221202"/>
                  <a:pt x="1589885" y="2224835"/>
                  <a:pt x="1579886" y="2223019"/>
                </a:cubicBezTo>
                <a:cubicBezTo>
                  <a:pt x="1581704" y="2227561"/>
                  <a:pt x="1581704" y="2227561"/>
                  <a:pt x="1581704" y="2227561"/>
                </a:cubicBezTo>
                <a:cubicBezTo>
                  <a:pt x="1568977" y="2229377"/>
                  <a:pt x="1553524" y="2235737"/>
                  <a:pt x="1538071" y="2243004"/>
                </a:cubicBezTo>
                <a:cubicBezTo>
                  <a:pt x="1529890" y="2245729"/>
                  <a:pt x="1521708" y="2249363"/>
                  <a:pt x="1513527" y="2252088"/>
                </a:cubicBezTo>
                <a:cubicBezTo>
                  <a:pt x="1505346" y="2254813"/>
                  <a:pt x="1497165" y="2256630"/>
                  <a:pt x="1488983" y="2257539"/>
                </a:cubicBezTo>
                <a:cubicBezTo>
                  <a:pt x="1488983" y="2259355"/>
                  <a:pt x="1489892" y="2261172"/>
                  <a:pt x="1487165" y="2262081"/>
                </a:cubicBezTo>
                <a:cubicBezTo>
                  <a:pt x="1458076" y="2263898"/>
                  <a:pt x="1419897" y="2283883"/>
                  <a:pt x="1404444" y="2281158"/>
                </a:cubicBezTo>
                <a:cubicBezTo>
                  <a:pt x="1404444" y="2286608"/>
                  <a:pt x="1418079" y="2285700"/>
                  <a:pt x="1424442" y="2281158"/>
                </a:cubicBezTo>
                <a:cubicBezTo>
                  <a:pt x="1424442" y="2291150"/>
                  <a:pt x="1407171" y="2287517"/>
                  <a:pt x="1399899" y="2287517"/>
                </a:cubicBezTo>
                <a:cubicBezTo>
                  <a:pt x="1400808" y="2287517"/>
                  <a:pt x="1400808" y="2290242"/>
                  <a:pt x="1400808" y="2290242"/>
                </a:cubicBezTo>
                <a:cubicBezTo>
                  <a:pt x="1389900" y="2290242"/>
                  <a:pt x="1384445" y="2284791"/>
                  <a:pt x="1372628" y="2285700"/>
                </a:cubicBezTo>
                <a:cubicBezTo>
                  <a:pt x="1358084" y="2286608"/>
                  <a:pt x="1354448" y="2294784"/>
                  <a:pt x="1335358" y="2295692"/>
                </a:cubicBezTo>
                <a:cubicBezTo>
                  <a:pt x="1339903" y="2287517"/>
                  <a:pt x="1315359" y="2297510"/>
                  <a:pt x="1308087" y="2294784"/>
                </a:cubicBezTo>
                <a:cubicBezTo>
                  <a:pt x="1322632" y="2292059"/>
                  <a:pt x="1314450" y="2292059"/>
                  <a:pt x="1302633" y="2292967"/>
                </a:cubicBezTo>
                <a:cubicBezTo>
                  <a:pt x="1290816" y="2293876"/>
                  <a:pt x="1275362" y="2294784"/>
                  <a:pt x="1275362" y="2300235"/>
                </a:cubicBezTo>
                <a:cubicBezTo>
                  <a:pt x="1284453" y="2299326"/>
                  <a:pt x="1286271" y="2302960"/>
                  <a:pt x="1292634" y="2303868"/>
                </a:cubicBezTo>
                <a:cubicBezTo>
                  <a:pt x="1277181" y="2303868"/>
                  <a:pt x="1284453" y="2305685"/>
                  <a:pt x="1281725" y="2311136"/>
                </a:cubicBezTo>
                <a:cubicBezTo>
                  <a:pt x="1269908" y="2310227"/>
                  <a:pt x="1268090" y="2314770"/>
                  <a:pt x="1259909" y="2315678"/>
                </a:cubicBezTo>
                <a:cubicBezTo>
                  <a:pt x="1260818" y="2311136"/>
                  <a:pt x="1272635" y="2311136"/>
                  <a:pt x="1276271" y="2307502"/>
                </a:cubicBezTo>
                <a:cubicBezTo>
                  <a:pt x="1272635" y="2307502"/>
                  <a:pt x="1269908" y="2306594"/>
                  <a:pt x="1268090" y="2306594"/>
                </a:cubicBezTo>
                <a:cubicBezTo>
                  <a:pt x="1261727" y="2308410"/>
                  <a:pt x="1258091" y="2315678"/>
                  <a:pt x="1251728" y="2310227"/>
                </a:cubicBezTo>
                <a:cubicBezTo>
                  <a:pt x="1251728" y="2312953"/>
                  <a:pt x="1250819" y="2314770"/>
                  <a:pt x="1249001" y="2315678"/>
                </a:cubicBezTo>
                <a:cubicBezTo>
                  <a:pt x="1270817" y="2316586"/>
                  <a:pt x="1286271" y="2317495"/>
                  <a:pt x="1300815" y="2316586"/>
                </a:cubicBezTo>
                <a:cubicBezTo>
                  <a:pt x="1316268" y="2315678"/>
                  <a:pt x="1329904" y="2312953"/>
                  <a:pt x="1350812" y="2306594"/>
                </a:cubicBezTo>
                <a:cubicBezTo>
                  <a:pt x="1362629" y="2307502"/>
                  <a:pt x="1375355" y="2303868"/>
                  <a:pt x="1388081" y="2301143"/>
                </a:cubicBezTo>
                <a:cubicBezTo>
                  <a:pt x="1400808" y="2298418"/>
                  <a:pt x="1413534" y="2296601"/>
                  <a:pt x="1427170" y="2296601"/>
                </a:cubicBezTo>
                <a:cubicBezTo>
                  <a:pt x="1427170" y="2293876"/>
                  <a:pt x="1436260" y="2293876"/>
                  <a:pt x="1434442" y="2291150"/>
                </a:cubicBezTo>
                <a:cubicBezTo>
                  <a:pt x="1468985" y="2286608"/>
                  <a:pt x="1500801" y="2263898"/>
                  <a:pt x="1530798" y="2265714"/>
                </a:cubicBezTo>
                <a:cubicBezTo>
                  <a:pt x="1523526" y="2268440"/>
                  <a:pt x="1512618" y="2270257"/>
                  <a:pt x="1512618" y="2273890"/>
                </a:cubicBezTo>
                <a:cubicBezTo>
                  <a:pt x="1521708" y="2272073"/>
                  <a:pt x="1558978" y="2263898"/>
                  <a:pt x="1548070" y="2256630"/>
                </a:cubicBezTo>
                <a:cubicBezTo>
                  <a:pt x="1554433" y="2254813"/>
                  <a:pt x="1560796" y="2254813"/>
                  <a:pt x="1568977" y="2250271"/>
                </a:cubicBezTo>
                <a:cubicBezTo>
                  <a:pt x="1575340" y="2254813"/>
                  <a:pt x="1556251" y="2255722"/>
                  <a:pt x="1557160" y="2259355"/>
                </a:cubicBezTo>
                <a:cubicBezTo>
                  <a:pt x="1569887" y="2255722"/>
                  <a:pt x="1597157" y="2249363"/>
                  <a:pt x="1602611" y="2238462"/>
                </a:cubicBezTo>
                <a:cubicBezTo>
                  <a:pt x="1627155" y="2230286"/>
                  <a:pt x="1647154" y="2220293"/>
                  <a:pt x="1664425" y="2212117"/>
                </a:cubicBezTo>
                <a:cubicBezTo>
                  <a:pt x="1682606" y="2203033"/>
                  <a:pt x="1698059" y="2193949"/>
                  <a:pt x="1710786" y="2183048"/>
                </a:cubicBezTo>
                <a:cubicBezTo>
                  <a:pt x="1716240" y="2189407"/>
                  <a:pt x="1714422" y="2177597"/>
                  <a:pt x="1719876" y="2175780"/>
                </a:cubicBezTo>
                <a:cubicBezTo>
                  <a:pt x="1726239" y="2173963"/>
                  <a:pt x="1720785" y="2183048"/>
                  <a:pt x="1725330" y="2181231"/>
                </a:cubicBezTo>
                <a:cubicBezTo>
                  <a:pt x="1728057" y="2179414"/>
                  <a:pt x="1728966" y="2180323"/>
                  <a:pt x="1730784" y="2179414"/>
                </a:cubicBezTo>
                <a:cubicBezTo>
                  <a:pt x="1740783" y="2174872"/>
                  <a:pt x="1737147" y="2171238"/>
                  <a:pt x="1742601" y="2167605"/>
                </a:cubicBezTo>
                <a:cubicBezTo>
                  <a:pt x="1748055" y="2169421"/>
                  <a:pt x="1758964" y="2161245"/>
                  <a:pt x="1768054" y="2155795"/>
                </a:cubicBezTo>
                <a:lnTo>
                  <a:pt x="1769861" y="2153184"/>
                </a:lnTo>
                <a:lnTo>
                  <a:pt x="1768963" y="2162154"/>
                </a:lnTo>
                <a:cubicBezTo>
                  <a:pt x="1772599" y="2162154"/>
                  <a:pt x="1778962" y="2158520"/>
                  <a:pt x="1782598" y="2159429"/>
                </a:cubicBezTo>
                <a:cubicBezTo>
                  <a:pt x="1775326" y="2167605"/>
                  <a:pt x="1745328" y="2174872"/>
                  <a:pt x="1733511" y="2191223"/>
                </a:cubicBezTo>
                <a:cubicBezTo>
                  <a:pt x="1729875" y="2187590"/>
                  <a:pt x="1723512" y="2194857"/>
                  <a:pt x="1718058" y="2197583"/>
                </a:cubicBezTo>
                <a:cubicBezTo>
                  <a:pt x="1705331" y="2193041"/>
                  <a:pt x="1668970" y="2211209"/>
                  <a:pt x="1655335" y="2219385"/>
                </a:cubicBezTo>
                <a:cubicBezTo>
                  <a:pt x="1656244" y="2222110"/>
                  <a:pt x="1678060" y="2209392"/>
                  <a:pt x="1671697" y="2215751"/>
                </a:cubicBezTo>
                <a:cubicBezTo>
                  <a:pt x="1663516" y="2218476"/>
                  <a:pt x="1656244" y="2222110"/>
                  <a:pt x="1658062" y="2226652"/>
                </a:cubicBezTo>
                <a:cubicBezTo>
                  <a:pt x="1662607" y="2224835"/>
                  <a:pt x="1671697" y="2217568"/>
                  <a:pt x="1673515" y="2220293"/>
                </a:cubicBezTo>
                <a:cubicBezTo>
                  <a:pt x="1666243" y="2226652"/>
                  <a:pt x="1648972" y="2231194"/>
                  <a:pt x="1657153" y="2238462"/>
                </a:cubicBezTo>
                <a:cubicBezTo>
                  <a:pt x="1646245" y="2243912"/>
                  <a:pt x="1658062" y="2231194"/>
                  <a:pt x="1647154" y="2236645"/>
                </a:cubicBezTo>
                <a:cubicBezTo>
                  <a:pt x="1647154" y="2237553"/>
                  <a:pt x="1645335" y="2239370"/>
                  <a:pt x="1642609" y="2240279"/>
                </a:cubicBezTo>
                <a:cubicBezTo>
                  <a:pt x="1641699" y="2247546"/>
                  <a:pt x="1649881" y="2244821"/>
                  <a:pt x="1654426" y="2245729"/>
                </a:cubicBezTo>
                <a:cubicBezTo>
                  <a:pt x="1643518" y="2254813"/>
                  <a:pt x="1640790" y="2249363"/>
                  <a:pt x="1639882" y="2247546"/>
                </a:cubicBezTo>
                <a:cubicBezTo>
                  <a:pt x="1632609" y="2254813"/>
                  <a:pt x="1648063" y="2250271"/>
                  <a:pt x="1642609" y="2256630"/>
                </a:cubicBezTo>
                <a:cubicBezTo>
                  <a:pt x="1632609" y="2263898"/>
                  <a:pt x="1620792" y="2268440"/>
                  <a:pt x="1614429" y="2270257"/>
                </a:cubicBezTo>
                <a:cubicBezTo>
                  <a:pt x="1618065" y="2269348"/>
                  <a:pt x="1618065" y="2267531"/>
                  <a:pt x="1618974" y="2265714"/>
                </a:cubicBezTo>
                <a:cubicBezTo>
                  <a:pt x="1614429" y="2268440"/>
                  <a:pt x="1606248" y="2265714"/>
                  <a:pt x="1605338" y="2270257"/>
                </a:cubicBezTo>
                <a:cubicBezTo>
                  <a:pt x="1608975" y="2269348"/>
                  <a:pt x="1613520" y="2267531"/>
                  <a:pt x="1614429" y="2269348"/>
                </a:cubicBezTo>
                <a:cubicBezTo>
                  <a:pt x="1600793" y="2278432"/>
                  <a:pt x="1575340" y="2283883"/>
                  <a:pt x="1568068" y="2292967"/>
                </a:cubicBezTo>
                <a:cubicBezTo>
                  <a:pt x="1560796" y="2293876"/>
                  <a:pt x="1571704" y="2287517"/>
                  <a:pt x="1563523" y="2288425"/>
                </a:cubicBezTo>
                <a:cubicBezTo>
                  <a:pt x="1548070" y="2292059"/>
                  <a:pt x="1551706" y="2298418"/>
                  <a:pt x="1541707" y="2302960"/>
                </a:cubicBezTo>
                <a:cubicBezTo>
                  <a:pt x="1538980" y="2301143"/>
                  <a:pt x="1542616" y="2293876"/>
                  <a:pt x="1536253" y="2296601"/>
                </a:cubicBezTo>
                <a:cubicBezTo>
                  <a:pt x="1527162" y="2300235"/>
                  <a:pt x="1509891" y="2301143"/>
                  <a:pt x="1513527" y="2307502"/>
                </a:cubicBezTo>
                <a:cubicBezTo>
                  <a:pt x="1516254" y="2308410"/>
                  <a:pt x="1534434" y="2303868"/>
                  <a:pt x="1528071" y="2306594"/>
                </a:cubicBezTo>
                <a:cubicBezTo>
                  <a:pt x="1511709" y="2308410"/>
                  <a:pt x="1501710" y="2313861"/>
                  <a:pt x="1492619" y="2310227"/>
                </a:cubicBezTo>
                <a:cubicBezTo>
                  <a:pt x="1482620" y="2314770"/>
                  <a:pt x="1497165" y="2317495"/>
                  <a:pt x="1487165" y="2320220"/>
                </a:cubicBezTo>
                <a:cubicBezTo>
                  <a:pt x="1482620" y="2320220"/>
                  <a:pt x="1485347" y="2314770"/>
                  <a:pt x="1479893" y="2316586"/>
                </a:cubicBezTo>
                <a:cubicBezTo>
                  <a:pt x="1477166" y="2319312"/>
                  <a:pt x="1448986" y="2332938"/>
                  <a:pt x="1460804" y="2323854"/>
                </a:cubicBezTo>
                <a:cubicBezTo>
                  <a:pt x="1449895" y="2328396"/>
                  <a:pt x="1447168" y="2328396"/>
                  <a:pt x="1430806" y="2332938"/>
                </a:cubicBezTo>
                <a:cubicBezTo>
                  <a:pt x="1429897" y="2330213"/>
                  <a:pt x="1430806" y="2326579"/>
                  <a:pt x="1427170" y="2327488"/>
                </a:cubicBezTo>
                <a:cubicBezTo>
                  <a:pt x="1404444" y="2334755"/>
                  <a:pt x="1381718" y="2337480"/>
                  <a:pt x="1360811" y="2340206"/>
                </a:cubicBezTo>
                <a:cubicBezTo>
                  <a:pt x="1338994" y="2342931"/>
                  <a:pt x="1318995" y="2345656"/>
                  <a:pt x="1298088" y="2349290"/>
                </a:cubicBezTo>
                <a:cubicBezTo>
                  <a:pt x="1297179" y="2346564"/>
                  <a:pt x="1301724" y="2344748"/>
                  <a:pt x="1298088" y="2344748"/>
                </a:cubicBezTo>
                <a:cubicBezTo>
                  <a:pt x="1281725" y="2348381"/>
                  <a:pt x="1268999" y="2351106"/>
                  <a:pt x="1258091" y="2345656"/>
                </a:cubicBezTo>
                <a:cubicBezTo>
                  <a:pt x="1258091" y="2347473"/>
                  <a:pt x="1259909" y="2348381"/>
                  <a:pt x="1261727" y="2349290"/>
                </a:cubicBezTo>
                <a:cubicBezTo>
                  <a:pt x="1249909" y="2347473"/>
                  <a:pt x="1234456" y="2351106"/>
                  <a:pt x="1224457" y="2353832"/>
                </a:cubicBezTo>
                <a:cubicBezTo>
                  <a:pt x="1232638" y="2359282"/>
                  <a:pt x="1247183" y="2353832"/>
                  <a:pt x="1249909" y="2363824"/>
                </a:cubicBezTo>
                <a:cubicBezTo>
                  <a:pt x="1230820" y="2363824"/>
                  <a:pt x="1221730" y="2351106"/>
                  <a:pt x="1199004" y="2354740"/>
                </a:cubicBezTo>
                <a:cubicBezTo>
                  <a:pt x="1195368" y="2352015"/>
                  <a:pt x="1206276" y="2349290"/>
                  <a:pt x="1199004" y="2349290"/>
                </a:cubicBezTo>
                <a:cubicBezTo>
                  <a:pt x="1190823" y="2351106"/>
                  <a:pt x="1188096" y="2351106"/>
                  <a:pt x="1182642" y="2347473"/>
                </a:cubicBezTo>
                <a:cubicBezTo>
                  <a:pt x="1182642" y="2352923"/>
                  <a:pt x="1173551" y="2352923"/>
                  <a:pt x="1168097" y="2354740"/>
                </a:cubicBezTo>
                <a:cubicBezTo>
                  <a:pt x="1145372" y="2347473"/>
                  <a:pt x="1123555" y="2356557"/>
                  <a:pt x="1103556" y="2346564"/>
                </a:cubicBezTo>
                <a:cubicBezTo>
                  <a:pt x="1091739" y="2346564"/>
                  <a:pt x="1079013" y="2346564"/>
                  <a:pt x="1066286" y="2345656"/>
                </a:cubicBezTo>
                <a:cubicBezTo>
                  <a:pt x="1053560" y="2343839"/>
                  <a:pt x="1039925" y="2342022"/>
                  <a:pt x="1026289" y="2340206"/>
                </a:cubicBezTo>
                <a:cubicBezTo>
                  <a:pt x="999928" y="2334755"/>
                  <a:pt x="975384" y="2329304"/>
                  <a:pt x="958113" y="2322945"/>
                </a:cubicBezTo>
                <a:cubicBezTo>
                  <a:pt x="955386" y="2326579"/>
                  <a:pt x="942659" y="2321128"/>
                  <a:pt x="942659" y="2327488"/>
                </a:cubicBezTo>
                <a:cubicBezTo>
                  <a:pt x="928115" y="2317495"/>
                  <a:pt x="917206" y="2324762"/>
                  <a:pt x="908116" y="2314770"/>
                </a:cubicBezTo>
                <a:cubicBezTo>
                  <a:pt x="910843" y="2315678"/>
                  <a:pt x="914479" y="2316586"/>
                  <a:pt x="913570" y="2313861"/>
                </a:cubicBezTo>
                <a:cubicBezTo>
                  <a:pt x="908116" y="2311136"/>
                  <a:pt x="907207" y="2311136"/>
                  <a:pt x="895390" y="2307502"/>
                </a:cubicBezTo>
                <a:cubicBezTo>
                  <a:pt x="894481" y="2309319"/>
                  <a:pt x="894481" y="2312044"/>
                  <a:pt x="888118" y="2310227"/>
                </a:cubicBezTo>
                <a:cubicBezTo>
                  <a:pt x="882663" y="2298418"/>
                  <a:pt x="858120" y="2301143"/>
                  <a:pt x="844484" y="2299326"/>
                </a:cubicBezTo>
                <a:cubicBezTo>
                  <a:pt x="844484" y="2296601"/>
                  <a:pt x="849030" y="2297510"/>
                  <a:pt x="850847" y="2296601"/>
                </a:cubicBezTo>
                <a:cubicBezTo>
                  <a:pt x="840848" y="2292967"/>
                  <a:pt x="821759" y="2284791"/>
                  <a:pt x="817213" y="2291150"/>
                </a:cubicBezTo>
                <a:cubicBezTo>
                  <a:pt x="823577" y="2294784"/>
                  <a:pt x="828122" y="2288425"/>
                  <a:pt x="830849" y="2294784"/>
                </a:cubicBezTo>
                <a:cubicBezTo>
                  <a:pt x="827213" y="2293876"/>
                  <a:pt x="826304" y="2296601"/>
                  <a:pt x="824486" y="2296601"/>
                </a:cubicBezTo>
                <a:cubicBezTo>
                  <a:pt x="798124" y="2278432"/>
                  <a:pt x="757218" y="2265714"/>
                  <a:pt x="738128" y="2259355"/>
                </a:cubicBezTo>
                <a:cubicBezTo>
                  <a:pt x="730856" y="2256630"/>
                  <a:pt x="729947" y="2251180"/>
                  <a:pt x="727220" y="2249363"/>
                </a:cubicBezTo>
                <a:cubicBezTo>
                  <a:pt x="719039" y="2245729"/>
                  <a:pt x="709949" y="2248454"/>
                  <a:pt x="697222" y="2240279"/>
                </a:cubicBezTo>
                <a:cubicBezTo>
                  <a:pt x="699040" y="2241187"/>
                  <a:pt x="693586" y="2238462"/>
                  <a:pt x="687223" y="2234828"/>
                </a:cubicBezTo>
                <a:cubicBezTo>
                  <a:pt x="684496" y="2233920"/>
                  <a:pt x="659043" y="2217568"/>
                  <a:pt x="649953" y="2219385"/>
                </a:cubicBezTo>
                <a:cubicBezTo>
                  <a:pt x="647226" y="2222110"/>
                  <a:pt x="669043" y="2231194"/>
                  <a:pt x="659952" y="2230286"/>
                </a:cubicBezTo>
                <a:cubicBezTo>
                  <a:pt x="651771" y="2224835"/>
                  <a:pt x="649044" y="2222110"/>
                  <a:pt x="639954" y="2219385"/>
                </a:cubicBezTo>
                <a:cubicBezTo>
                  <a:pt x="642681" y="2216659"/>
                  <a:pt x="639954" y="2213934"/>
                  <a:pt x="636318" y="2212117"/>
                </a:cubicBezTo>
                <a:cubicBezTo>
                  <a:pt x="632682" y="2209392"/>
                  <a:pt x="627227" y="2207575"/>
                  <a:pt x="624501" y="2207575"/>
                </a:cubicBezTo>
                <a:cubicBezTo>
                  <a:pt x="630863" y="2213934"/>
                  <a:pt x="641772" y="2220293"/>
                  <a:pt x="642681" y="2226652"/>
                </a:cubicBezTo>
                <a:cubicBezTo>
                  <a:pt x="628136" y="2216659"/>
                  <a:pt x="603593" y="2193041"/>
                  <a:pt x="598138" y="2205758"/>
                </a:cubicBezTo>
                <a:cubicBezTo>
                  <a:pt x="599048" y="2204850"/>
                  <a:pt x="595412" y="2201216"/>
                  <a:pt x="593593" y="2203033"/>
                </a:cubicBezTo>
                <a:cubicBezTo>
                  <a:pt x="601775" y="2212117"/>
                  <a:pt x="596320" y="2212117"/>
                  <a:pt x="602684" y="2220293"/>
                </a:cubicBezTo>
                <a:cubicBezTo>
                  <a:pt x="589957" y="2205758"/>
                  <a:pt x="574504" y="2198491"/>
                  <a:pt x="559959" y="2190315"/>
                </a:cubicBezTo>
                <a:cubicBezTo>
                  <a:pt x="546324" y="2183048"/>
                  <a:pt x="530871" y="2175780"/>
                  <a:pt x="523598" y="2157612"/>
                </a:cubicBezTo>
                <a:cubicBezTo>
                  <a:pt x="521780" y="2159429"/>
                  <a:pt x="524507" y="2162154"/>
                  <a:pt x="522690" y="2163971"/>
                </a:cubicBezTo>
                <a:cubicBezTo>
                  <a:pt x="515417" y="2159429"/>
                  <a:pt x="519053" y="2155795"/>
                  <a:pt x="508145" y="2150345"/>
                </a:cubicBezTo>
                <a:cubicBezTo>
                  <a:pt x="507236" y="2152161"/>
                  <a:pt x="503600" y="2150345"/>
                  <a:pt x="501782" y="2153070"/>
                </a:cubicBezTo>
                <a:cubicBezTo>
                  <a:pt x="496328" y="2147619"/>
                  <a:pt x="489965" y="2143077"/>
                  <a:pt x="488146" y="2138535"/>
                </a:cubicBezTo>
                <a:cubicBezTo>
                  <a:pt x="497237" y="2146711"/>
                  <a:pt x="503600" y="2147619"/>
                  <a:pt x="508145" y="2144894"/>
                </a:cubicBezTo>
                <a:cubicBezTo>
                  <a:pt x="491783" y="2134901"/>
                  <a:pt x="489056" y="2124000"/>
                  <a:pt x="469966" y="2119458"/>
                </a:cubicBezTo>
                <a:cubicBezTo>
                  <a:pt x="479965" y="2124909"/>
                  <a:pt x="474511" y="2127634"/>
                  <a:pt x="484511" y="2133993"/>
                </a:cubicBezTo>
                <a:cubicBezTo>
                  <a:pt x="479965" y="2134901"/>
                  <a:pt x="477238" y="2140352"/>
                  <a:pt x="469057" y="2133993"/>
                </a:cubicBezTo>
                <a:cubicBezTo>
                  <a:pt x="470875" y="2131267"/>
                  <a:pt x="473602" y="2130359"/>
                  <a:pt x="470875" y="2127634"/>
                </a:cubicBezTo>
                <a:cubicBezTo>
                  <a:pt x="468148" y="2133084"/>
                  <a:pt x="436332" y="2113099"/>
                  <a:pt x="424515" y="2101289"/>
                </a:cubicBezTo>
                <a:cubicBezTo>
                  <a:pt x="426333" y="2094931"/>
                  <a:pt x="432696" y="2103106"/>
                  <a:pt x="434514" y="2098564"/>
                </a:cubicBezTo>
                <a:cubicBezTo>
                  <a:pt x="430878" y="2097656"/>
                  <a:pt x="426333" y="2093114"/>
                  <a:pt x="420879" y="2088571"/>
                </a:cubicBezTo>
                <a:cubicBezTo>
                  <a:pt x="422697" y="2094931"/>
                  <a:pt x="421788" y="2093114"/>
                  <a:pt x="417242" y="2096747"/>
                </a:cubicBezTo>
                <a:cubicBezTo>
                  <a:pt x="409061" y="2091297"/>
                  <a:pt x="417242" y="2090388"/>
                  <a:pt x="411789" y="2085846"/>
                </a:cubicBezTo>
                <a:cubicBezTo>
                  <a:pt x="408152" y="2090388"/>
                  <a:pt x="398153" y="2077670"/>
                  <a:pt x="393608" y="2079487"/>
                </a:cubicBezTo>
                <a:cubicBezTo>
                  <a:pt x="388154" y="2066769"/>
                  <a:pt x="381790" y="2067678"/>
                  <a:pt x="380882" y="2071311"/>
                </a:cubicBezTo>
                <a:cubicBezTo>
                  <a:pt x="375427" y="2061319"/>
                  <a:pt x="371791" y="2059502"/>
                  <a:pt x="369064" y="2050418"/>
                </a:cubicBezTo>
                <a:cubicBezTo>
                  <a:pt x="363610" y="2049509"/>
                  <a:pt x="368155" y="2052235"/>
                  <a:pt x="364519" y="2054960"/>
                </a:cubicBezTo>
                <a:cubicBezTo>
                  <a:pt x="357247" y="2044967"/>
                  <a:pt x="357247" y="2046784"/>
                  <a:pt x="349066" y="2041334"/>
                </a:cubicBezTo>
                <a:cubicBezTo>
                  <a:pt x="347248" y="2037700"/>
                  <a:pt x="347248" y="2034066"/>
                  <a:pt x="345430" y="2029524"/>
                </a:cubicBezTo>
                <a:cubicBezTo>
                  <a:pt x="339066" y="2027707"/>
                  <a:pt x="336339" y="2021348"/>
                  <a:pt x="339975" y="2030432"/>
                </a:cubicBezTo>
                <a:cubicBezTo>
                  <a:pt x="316341" y="2008630"/>
                  <a:pt x="321795" y="1989553"/>
                  <a:pt x="309069" y="1980469"/>
                </a:cubicBezTo>
                <a:cubicBezTo>
                  <a:pt x="316341" y="1972293"/>
                  <a:pt x="303614" y="1965026"/>
                  <a:pt x="293615" y="1958667"/>
                </a:cubicBezTo>
                <a:cubicBezTo>
                  <a:pt x="293615" y="1954125"/>
                  <a:pt x="303614" y="1961392"/>
                  <a:pt x="298160" y="1955033"/>
                </a:cubicBezTo>
                <a:cubicBezTo>
                  <a:pt x="290888" y="1951399"/>
                  <a:pt x="286343" y="1946857"/>
                  <a:pt x="280889" y="1936864"/>
                </a:cubicBezTo>
                <a:cubicBezTo>
                  <a:pt x="275435" y="1937773"/>
                  <a:pt x="279980" y="1943224"/>
                  <a:pt x="278162" y="1945949"/>
                </a:cubicBezTo>
                <a:cubicBezTo>
                  <a:pt x="276344" y="1939590"/>
                  <a:pt x="269071" y="1933231"/>
                  <a:pt x="269071" y="1931414"/>
                </a:cubicBezTo>
                <a:cubicBezTo>
                  <a:pt x="272708" y="1934139"/>
                  <a:pt x="275435" y="1935048"/>
                  <a:pt x="278162" y="1935048"/>
                </a:cubicBezTo>
                <a:cubicBezTo>
                  <a:pt x="273617" y="1929597"/>
                  <a:pt x="274526" y="1926872"/>
                  <a:pt x="269071" y="1920513"/>
                </a:cubicBezTo>
                <a:cubicBezTo>
                  <a:pt x="265435" y="1923238"/>
                  <a:pt x="265435" y="1923238"/>
                  <a:pt x="265435" y="1923238"/>
                </a:cubicBezTo>
                <a:cubicBezTo>
                  <a:pt x="257254" y="1898711"/>
                  <a:pt x="230892" y="1876000"/>
                  <a:pt x="230892" y="1863282"/>
                </a:cubicBezTo>
                <a:cubicBezTo>
                  <a:pt x="226347" y="1855106"/>
                  <a:pt x="223620" y="1860557"/>
                  <a:pt x="219984" y="1856923"/>
                </a:cubicBezTo>
                <a:cubicBezTo>
                  <a:pt x="221802" y="1855106"/>
                  <a:pt x="223620" y="1856015"/>
                  <a:pt x="225438" y="1856923"/>
                </a:cubicBezTo>
                <a:cubicBezTo>
                  <a:pt x="223620" y="1849656"/>
                  <a:pt x="197258" y="1826036"/>
                  <a:pt x="212712" y="1837846"/>
                </a:cubicBezTo>
                <a:cubicBezTo>
                  <a:pt x="205440" y="1826036"/>
                  <a:pt x="198167" y="1826036"/>
                  <a:pt x="197258" y="1816952"/>
                </a:cubicBezTo>
                <a:cubicBezTo>
                  <a:pt x="200894" y="1822403"/>
                  <a:pt x="203622" y="1820586"/>
                  <a:pt x="200894" y="1815136"/>
                </a:cubicBezTo>
                <a:cubicBezTo>
                  <a:pt x="200894" y="1819678"/>
                  <a:pt x="198167" y="1818769"/>
                  <a:pt x="193622" y="1812410"/>
                </a:cubicBezTo>
                <a:cubicBezTo>
                  <a:pt x="194531" y="1808776"/>
                  <a:pt x="191804" y="1802418"/>
                  <a:pt x="190895" y="1797875"/>
                </a:cubicBezTo>
                <a:cubicBezTo>
                  <a:pt x="190895" y="1806051"/>
                  <a:pt x="181805" y="1787883"/>
                  <a:pt x="180896" y="1783341"/>
                </a:cubicBezTo>
                <a:cubicBezTo>
                  <a:pt x="181805" y="1785158"/>
                  <a:pt x="183623" y="1787883"/>
                  <a:pt x="184532" y="1787883"/>
                </a:cubicBezTo>
                <a:cubicBezTo>
                  <a:pt x="182714" y="1782432"/>
                  <a:pt x="177260" y="1767897"/>
                  <a:pt x="171806" y="1765172"/>
                </a:cubicBezTo>
                <a:cubicBezTo>
                  <a:pt x="170897" y="1767897"/>
                  <a:pt x="177260" y="1775165"/>
                  <a:pt x="174533" y="1776982"/>
                </a:cubicBezTo>
                <a:cubicBezTo>
                  <a:pt x="167261" y="1769714"/>
                  <a:pt x="169988" y="1765172"/>
                  <a:pt x="166352" y="1756088"/>
                </a:cubicBezTo>
                <a:cubicBezTo>
                  <a:pt x="155443" y="1756088"/>
                  <a:pt x="159080" y="1727018"/>
                  <a:pt x="148171" y="1729744"/>
                </a:cubicBezTo>
                <a:cubicBezTo>
                  <a:pt x="155443" y="1738828"/>
                  <a:pt x="156352" y="1748821"/>
                  <a:pt x="158170" y="1756996"/>
                </a:cubicBezTo>
                <a:cubicBezTo>
                  <a:pt x="159989" y="1765172"/>
                  <a:pt x="161806" y="1772440"/>
                  <a:pt x="170897" y="1776073"/>
                </a:cubicBezTo>
                <a:cubicBezTo>
                  <a:pt x="163625" y="1779707"/>
                  <a:pt x="172715" y="1786066"/>
                  <a:pt x="177260" y="1798784"/>
                </a:cubicBezTo>
                <a:cubicBezTo>
                  <a:pt x="171806" y="1797875"/>
                  <a:pt x="176351" y="1804234"/>
                  <a:pt x="175442" y="1806051"/>
                </a:cubicBezTo>
                <a:cubicBezTo>
                  <a:pt x="167261" y="1795150"/>
                  <a:pt x="172715" y="1798784"/>
                  <a:pt x="171806" y="1795150"/>
                </a:cubicBezTo>
                <a:cubicBezTo>
                  <a:pt x="169079" y="1793333"/>
                  <a:pt x="166352" y="1786066"/>
                  <a:pt x="163625" y="1789700"/>
                </a:cubicBezTo>
                <a:cubicBezTo>
                  <a:pt x="164533" y="1792425"/>
                  <a:pt x="168170" y="1796059"/>
                  <a:pt x="166352" y="1797875"/>
                </a:cubicBezTo>
                <a:cubicBezTo>
                  <a:pt x="161806" y="1786974"/>
                  <a:pt x="156352" y="1782432"/>
                  <a:pt x="152716" y="1782432"/>
                </a:cubicBezTo>
                <a:cubicBezTo>
                  <a:pt x="149989" y="1775165"/>
                  <a:pt x="146353" y="1769714"/>
                  <a:pt x="141808" y="1761539"/>
                </a:cubicBezTo>
                <a:cubicBezTo>
                  <a:pt x="138172" y="1754271"/>
                  <a:pt x="132718" y="1745187"/>
                  <a:pt x="126355" y="1729744"/>
                </a:cubicBezTo>
                <a:cubicBezTo>
                  <a:pt x="126355" y="1723385"/>
                  <a:pt x="132718" y="1731561"/>
                  <a:pt x="129991" y="1722476"/>
                </a:cubicBezTo>
                <a:cubicBezTo>
                  <a:pt x="107265" y="1690681"/>
                  <a:pt x="103629" y="1654344"/>
                  <a:pt x="91811" y="1628000"/>
                </a:cubicBezTo>
                <a:cubicBezTo>
                  <a:pt x="93630" y="1620733"/>
                  <a:pt x="101811" y="1629817"/>
                  <a:pt x="97266" y="1617099"/>
                </a:cubicBezTo>
                <a:cubicBezTo>
                  <a:pt x="92721" y="1610740"/>
                  <a:pt x="90902" y="1613465"/>
                  <a:pt x="88175" y="1617099"/>
                </a:cubicBezTo>
                <a:cubicBezTo>
                  <a:pt x="84539" y="1590755"/>
                  <a:pt x="69995" y="1577128"/>
                  <a:pt x="62723" y="1548967"/>
                </a:cubicBezTo>
                <a:cubicBezTo>
                  <a:pt x="70904" y="1534432"/>
                  <a:pt x="49087" y="1499004"/>
                  <a:pt x="55451" y="1479927"/>
                </a:cubicBezTo>
                <a:cubicBezTo>
                  <a:pt x="56360" y="1493553"/>
                  <a:pt x="59996" y="1509905"/>
                  <a:pt x="67268" y="1515355"/>
                </a:cubicBezTo>
                <a:cubicBezTo>
                  <a:pt x="69086" y="1503546"/>
                  <a:pt x="62723" y="1470842"/>
                  <a:pt x="54541" y="1477201"/>
                </a:cubicBezTo>
                <a:cubicBezTo>
                  <a:pt x="55451" y="1460850"/>
                  <a:pt x="41815" y="1449949"/>
                  <a:pt x="49087" y="1442681"/>
                </a:cubicBezTo>
                <a:cubicBezTo>
                  <a:pt x="38179" y="1441773"/>
                  <a:pt x="33634" y="1409070"/>
                  <a:pt x="34543" y="1389993"/>
                </a:cubicBezTo>
                <a:cubicBezTo>
                  <a:pt x="34543" y="1392718"/>
                  <a:pt x="31816" y="1386359"/>
                  <a:pt x="30907" y="1379092"/>
                </a:cubicBezTo>
                <a:cubicBezTo>
                  <a:pt x="29089" y="1360014"/>
                  <a:pt x="25453" y="1339121"/>
                  <a:pt x="23635" y="1318227"/>
                </a:cubicBezTo>
                <a:cubicBezTo>
                  <a:pt x="22726" y="1301875"/>
                  <a:pt x="22726" y="1286432"/>
                  <a:pt x="23635" y="1270989"/>
                </a:cubicBezTo>
                <a:cubicBezTo>
                  <a:pt x="22726" y="1270989"/>
                  <a:pt x="20908" y="1270989"/>
                  <a:pt x="19090" y="1271897"/>
                </a:cubicBezTo>
                <a:cubicBezTo>
                  <a:pt x="19999" y="1254637"/>
                  <a:pt x="20908" y="1236469"/>
                  <a:pt x="22726" y="1219209"/>
                </a:cubicBezTo>
                <a:cubicBezTo>
                  <a:pt x="21817" y="1219209"/>
                  <a:pt x="21817" y="1220117"/>
                  <a:pt x="20908" y="1219209"/>
                </a:cubicBezTo>
                <a:cubicBezTo>
                  <a:pt x="23635" y="1211036"/>
                  <a:pt x="22726" y="1207402"/>
                  <a:pt x="23635" y="1199227"/>
                </a:cubicBezTo>
                <a:cubicBezTo>
                  <a:pt x="24544" y="1193776"/>
                  <a:pt x="24544" y="1187418"/>
                  <a:pt x="25453" y="1181966"/>
                </a:cubicBezTo>
                <a:cubicBezTo>
                  <a:pt x="22726" y="1174699"/>
                  <a:pt x="19999" y="1161074"/>
                  <a:pt x="19090" y="1153807"/>
                </a:cubicBezTo>
                <a:cubicBezTo>
                  <a:pt x="19090" y="1159256"/>
                  <a:pt x="15453" y="1157440"/>
                  <a:pt x="16363" y="1164707"/>
                </a:cubicBezTo>
                <a:cubicBezTo>
                  <a:pt x="18180" y="1177425"/>
                  <a:pt x="17272" y="1192867"/>
                  <a:pt x="11817" y="1201952"/>
                </a:cubicBezTo>
                <a:cubicBezTo>
                  <a:pt x="12727" y="1208311"/>
                  <a:pt x="13635" y="1208311"/>
                  <a:pt x="16363" y="1204677"/>
                </a:cubicBezTo>
                <a:cubicBezTo>
                  <a:pt x="12727" y="1238286"/>
                  <a:pt x="17272" y="1263722"/>
                  <a:pt x="10908" y="1294608"/>
                </a:cubicBezTo>
                <a:cubicBezTo>
                  <a:pt x="16363" y="1286432"/>
                  <a:pt x="16363" y="1322769"/>
                  <a:pt x="10908" y="1314593"/>
                </a:cubicBezTo>
                <a:cubicBezTo>
                  <a:pt x="14544" y="1333670"/>
                  <a:pt x="19090" y="1359106"/>
                  <a:pt x="21817" y="1383634"/>
                </a:cubicBezTo>
                <a:cubicBezTo>
                  <a:pt x="22726" y="1395443"/>
                  <a:pt x="23635" y="1408161"/>
                  <a:pt x="23635" y="1419062"/>
                </a:cubicBezTo>
                <a:cubicBezTo>
                  <a:pt x="23635" y="1425421"/>
                  <a:pt x="23635" y="1430872"/>
                  <a:pt x="23635" y="1436322"/>
                </a:cubicBezTo>
                <a:cubicBezTo>
                  <a:pt x="23635" y="1440864"/>
                  <a:pt x="23635" y="1446315"/>
                  <a:pt x="23635" y="1450857"/>
                </a:cubicBezTo>
                <a:cubicBezTo>
                  <a:pt x="21817" y="1436322"/>
                  <a:pt x="13635" y="1410886"/>
                  <a:pt x="17272" y="1398168"/>
                </a:cubicBezTo>
                <a:cubicBezTo>
                  <a:pt x="11817" y="1406344"/>
                  <a:pt x="14544" y="1385450"/>
                  <a:pt x="16363" y="1383634"/>
                </a:cubicBezTo>
                <a:cubicBezTo>
                  <a:pt x="12727" y="1384542"/>
                  <a:pt x="12727" y="1384542"/>
                  <a:pt x="12727" y="1384542"/>
                </a:cubicBezTo>
                <a:cubicBezTo>
                  <a:pt x="1818" y="1321861"/>
                  <a:pt x="909" y="1256454"/>
                  <a:pt x="0" y="1192867"/>
                </a:cubicBezTo>
                <a:cubicBezTo>
                  <a:pt x="1818" y="1161074"/>
                  <a:pt x="3636" y="1130187"/>
                  <a:pt x="5454" y="1099297"/>
                </a:cubicBezTo>
                <a:cubicBezTo>
                  <a:pt x="6363" y="1092031"/>
                  <a:pt x="7272" y="1084763"/>
                  <a:pt x="7272" y="1077496"/>
                </a:cubicBezTo>
                <a:cubicBezTo>
                  <a:pt x="8181" y="1070228"/>
                  <a:pt x="9090" y="1062962"/>
                  <a:pt x="9999" y="1055694"/>
                </a:cubicBezTo>
                <a:cubicBezTo>
                  <a:pt x="12727" y="1041160"/>
                  <a:pt x="14544" y="1027533"/>
                  <a:pt x="16363" y="1013907"/>
                </a:cubicBezTo>
                <a:cubicBezTo>
                  <a:pt x="23635" y="1003006"/>
                  <a:pt x="21817" y="962128"/>
                  <a:pt x="36361" y="953042"/>
                </a:cubicBezTo>
                <a:cubicBezTo>
                  <a:pt x="37270" y="936691"/>
                  <a:pt x="37270" y="931240"/>
                  <a:pt x="44542" y="916706"/>
                </a:cubicBezTo>
                <a:cubicBezTo>
                  <a:pt x="34543" y="920339"/>
                  <a:pt x="48178" y="898538"/>
                  <a:pt x="40906" y="900354"/>
                </a:cubicBezTo>
                <a:cubicBezTo>
                  <a:pt x="47269" y="888545"/>
                  <a:pt x="44542" y="871285"/>
                  <a:pt x="50905" y="866743"/>
                </a:cubicBezTo>
                <a:cubicBezTo>
                  <a:pt x="48178" y="884911"/>
                  <a:pt x="40906" y="894903"/>
                  <a:pt x="46360" y="902170"/>
                </a:cubicBezTo>
                <a:cubicBezTo>
                  <a:pt x="49087" y="884911"/>
                  <a:pt x="58177" y="868559"/>
                  <a:pt x="54541" y="855842"/>
                </a:cubicBezTo>
                <a:cubicBezTo>
                  <a:pt x="59087" y="843124"/>
                  <a:pt x="73631" y="821321"/>
                  <a:pt x="71813" y="809512"/>
                </a:cubicBezTo>
                <a:cubicBezTo>
                  <a:pt x="79085" y="810420"/>
                  <a:pt x="76358" y="794068"/>
                  <a:pt x="82721" y="788618"/>
                </a:cubicBezTo>
                <a:cubicBezTo>
                  <a:pt x="85448" y="788618"/>
                  <a:pt x="84539" y="794068"/>
                  <a:pt x="87266" y="790435"/>
                </a:cubicBezTo>
                <a:cubicBezTo>
                  <a:pt x="93630" y="781351"/>
                  <a:pt x="92721" y="765908"/>
                  <a:pt x="99084" y="758640"/>
                </a:cubicBezTo>
                <a:cubicBezTo>
                  <a:pt x="98175" y="761365"/>
                  <a:pt x="97266" y="764999"/>
                  <a:pt x="99993" y="764999"/>
                </a:cubicBezTo>
                <a:cubicBezTo>
                  <a:pt x="104538" y="756824"/>
                  <a:pt x="100902" y="755915"/>
                  <a:pt x="104538" y="747739"/>
                </a:cubicBezTo>
                <a:cubicBezTo>
                  <a:pt x="109992" y="749556"/>
                  <a:pt x="102720" y="760457"/>
                  <a:pt x="102720" y="765908"/>
                </a:cubicBezTo>
                <a:cubicBezTo>
                  <a:pt x="96357" y="769542"/>
                  <a:pt x="84539" y="800428"/>
                  <a:pt x="86358" y="805878"/>
                </a:cubicBezTo>
                <a:cubicBezTo>
                  <a:pt x="91811" y="797702"/>
                  <a:pt x="96357" y="795886"/>
                  <a:pt x="95448" y="784985"/>
                </a:cubicBezTo>
                <a:cubicBezTo>
                  <a:pt x="99993" y="784076"/>
                  <a:pt x="96357" y="791343"/>
                  <a:pt x="99084" y="792252"/>
                </a:cubicBezTo>
                <a:cubicBezTo>
                  <a:pt x="95448" y="801336"/>
                  <a:pt x="90902" y="799519"/>
                  <a:pt x="88175" y="809512"/>
                </a:cubicBezTo>
                <a:cubicBezTo>
                  <a:pt x="91811" y="809512"/>
                  <a:pt x="95448" y="804061"/>
                  <a:pt x="99993" y="802245"/>
                </a:cubicBezTo>
                <a:cubicBezTo>
                  <a:pt x="97266" y="811329"/>
                  <a:pt x="91811" y="806786"/>
                  <a:pt x="88175" y="815870"/>
                </a:cubicBezTo>
                <a:cubicBezTo>
                  <a:pt x="89994" y="819505"/>
                  <a:pt x="96357" y="809512"/>
                  <a:pt x="94539" y="817688"/>
                </a:cubicBezTo>
                <a:cubicBezTo>
                  <a:pt x="92721" y="818596"/>
                  <a:pt x="91811" y="819505"/>
                  <a:pt x="91811" y="821321"/>
                </a:cubicBezTo>
                <a:cubicBezTo>
                  <a:pt x="92721" y="821321"/>
                  <a:pt x="93630" y="821321"/>
                  <a:pt x="94539" y="822230"/>
                </a:cubicBezTo>
                <a:cubicBezTo>
                  <a:pt x="96357" y="823138"/>
                  <a:pt x="97266" y="824047"/>
                  <a:pt x="99084" y="824955"/>
                </a:cubicBezTo>
                <a:cubicBezTo>
                  <a:pt x="99084" y="823138"/>
                  <a:pt x="98175" y="822230"/>
                  <a:pt x="97266" y="822230"/>
                </a:cubicBezTo>
                <a:cubicBezTo>
                  <a:pt x="101811" y="814963"/>
                  <a:pt x="100902" y="813146"/>
                  <a:pt x="101811" y="805878"/>
                </a:cubicBezTo>
                <a:cubicBezTo>
                  <a:pt x="105447" y="806786"/>
                  <a:pt x="102720" y="819505"/>
                  <a:pt x="100902" y="824955"/>
                </a:cubicBezTo>
                <a:cubicBezTo>
                  <a:pt x="104538" y="827680"/>
                  <a:pt x="108174" y="829497"/>
                  <a:pt x="112719" y="831315"/>
                </a:cubicBezTo>
                <a:cubicBezTo>
                  <a:pt x="112719" y="831315"/>
                  <a:pt x="113628" y="830406"/>
                  <a:pt x="114537" y="830406"/>
                </a:cubicBezTo>
                <a:cubicBezTo>
                  <a:pt x="114537" y="827680"/>
                  <a:pt x="115446" y="824955"/>
                  <a:pt x="116355" y="822230"/>
                </a:cubicBezTo>
                <a:cubicBezTo>
                  <a:pt x="117264" y="819505"/>
                  <a:pt x="117264" y="816779"/>
                  <a:pt x="119991" y="814054"/>
                </a:cubicBezTo>
                <a:cubicBezTo>
                  <a:pt x="123627" y="806786"/>
                  <a:pt x="126355" y="798611"/>
                  <a:pt x="122719" y="793160"/>
                </a:cubicBezTo>
                <a:cubicBezTo>
                  <a:pt x="131809" y="788618"/>
                  <a:pt x="142717" y="752281"/>
                  <a:pt x="140899" y="743197"/>
                </a:cubicBezTo>
                <a:cubicBezTo>
                  <a:pt x="144535" y="743197"/>
                  <a:pt x="149080" y="738655"/>
                  <a:pt x="151807" y="733204"/>
                </a:cubicBezTo>
                <a:cubicBezTo>
                  <a:pt x="151807" y="731388"/>
                  <a:pt x="151807" y="729571"/>
                  <a:pt x="151807" y="726846"/>
                </a:cubicBezTo>
                <a:cubicBezTo>
                  <a:pt x="151807" y="724121"/>
                  <a:pt x="153625" y="723212"/>
                  <a:pt x="156352" y="724121"/>
                </a:cubicBezTo>
                <a:cubicBezTo>
                  <a:pt x="159080" y="718670"/>
                  <a:pt x="159989" y="714128"/>
                  <a:pt x="158170" y="714128"/>
                </a:cubicBezTo>
                <a:cubicBezTo>
                  <a:pt x="162716" y="709586"/>
                  <a:pt x="167261" y="705952"/>
                  <a:pt x="170897" y="701410"/>
                </a:cubicBezTo>
                <a:cubicBezTo>
                  <a:pt x="172715" y="697776"/>
                  <a:pt x="174533" y="694142"/>
                  <a:pt x="175442" y="690509"/>
                </a:cubicBezTo>
                <a:cubicBezTo>
                  <a:pt x="175442" y="690509"/>
                  <a:pt x="175442" y="691417"/>
                  <a:pt x="174533" y="691417"/>
                </a:cubicBezTo>
                <a:cubicBezTo>
                  <a:pt x="179987" y="679608"/>
                  <a:pt x="185441" y="668706"/>
                  <a:pt x="191804" y="657806"/>
                </a:cubicBezTo>
                <a:cubicBezTo>
                  <a:pt x="204531" y="633278"/>
                  <a:pt x="219984" y="610568"/>
                  <a:pt x="236347" y="588765"/>
                </a:cubicBezTo>
                <a:cubicBezTo>
                  <a:pt x="241801" y="579682"/>
                  <a:pt x="248164" y="568780"/>
                  <a:pt x="254527" y="557880"/>
                </a:cubicBezTo>
                <a:cubicBezTo>
                  <a:pt x="256345" y="558788"/>
                  <a:pt x="259072" y="557880"/>
                  <a:pt x="260890" y="556062"/>
                </a:cubicBezTo>
                <a:cubicBezTo>
                  <a:pt x="262708" y="544253"/>
                  <a:pt x="274526" y="533352"/>
                  <a:pt x="283616" y="523360"/>
                </a:cubicBezTo>
                <a:cubicBezTo>
                  <a:pt x="285434" y="515184"/>
                  <a:pt x="289070" y="507917"/>
                  <a:pt x="294524" y="501558"/>
                </a:cubicBezTo>
                <a:cubicBezTo>
                  <a:pt x="293615" y="500649"/>
                  <a:pt x="293615" y="499741"/>
                  <a:pt x="292706" y="499741"/>
                </a:cubicBezTo>
                <a:cubicBezTo>
                  <a:pt x="296342" y="495199"/>
                  <a:pt x="297251" y="494290"/>
                  <a:pt x="298160" y="495199"/>
                </a:cubicBezTo>
                <a:cubicBezTo>
                  <a:pt x="299978" y="493382"/>
                  <a:pt x="301796" y="491565"/>
                  <a:pt x="302706" y="489748"/>
                </a:cubicBezTo>
                <a:cubicBezTo>
                  <a:pt x="309069" y="481572"/>
                  <a:pt x="316341" y="474305"/>
                  <a:pt x="322704" y="467037"/>
                </a:cubicBezTo>
                <a:cubicBezTo>
                  <a:pt x="329067" y="459770"/>
                  <a:pt x="336339" y="452503"/>
                  <a:pt x="340884" y="444327"/>
                </a:cubicBezTo>
                <a:cubicBezTo>
                  <a:pt x="356338" y="419799"/>
                  <a:pt x="372700" y="394363"/>
                  <a:pt x="389972" y="370744"/>
                </a:cubicBezTo>
                <a:cubicBezTo>
                  <a:pt x="408152" y="347125"/>
                  <a:pt x="429060" y="326231"/>
                  <a:pt x="457240" y="311696"/>
                </a:cubicBezTo>
                <a:cubicBezTo>
                  <a:pt x="461785" y="307154"/>
                  <a:pt x="462694" y="315330"/>
                  <a:pt x="467239" y="311696"/>
                </a:cubicBezTo>
                <a:cubicBezTo>
                  <a:pt x="483601" y="297161"/>
                  <a:pt x="504509" y="283535"/>
                  <a:pt x="526326" y="269000"/>
                </a:cubicBezTo>
                <a:cubicBezTo>
                  <a:pt x="549051" y="255374"/>
                  <a:pt x="570868" y="240838"/>
                  <a:pt x="592684" y="229029"/>
                </a:cubicBezTo>
                <a:cubicBezTo>
                  <a:pt x="621773" y="210862"/>
                  <a:pt x="648135" y="187242"/>
                  <a:pt x="681769" y="174524"/>
                </a:cubicBezTo>
                <a:cubicBezTo>
                  <a:pt x="700858" y="168165"/>
                  <a:pt x="718130" y="163623"/>
                  <a:pt x="735401" y="161806"/>
                </a:cubicBezTo>
                <a:cubicBezTo>
                  <a:pt x="751764" y="160897"/>
                  <a:pt x="767217" y="161806"/>
                  <a:pt x="781762" y="166348"/>
                </a:cubicBezTo>
                <a:cubicBezTo>
                  <a:pt x="810850" y="154538"/>
                  <a:pt x="851757" y="168165"/>
                  <a:pt x="877209" y="148179"/>
                </a:cubicBezTo>
                <a:cubicBezTo>
                  <a:pt x="884481" y="149087"/>
                  <a:pt x="884481" y="155446"/>
                  <a:pt x="895390" y="151813"/>
                </a:cubicBezTo>
                <a:cubicBezTo>
                  <a:pt x="902662" y="149996"/>
                  <a:pt x="901753" y="146362"/>
                  <a:pt x="905389" y="144545"/>
                </a:cubicBezTo>
                <a:close/>
                <a:moveTo>
                  <a:pt x="1051681" y="127720"/>
                </a:moveTo>
                <a:cubicBezTo>
                  <a:pt x="1057563" y="127648"/>
                  <a:pt x="1062338" y="128332"/>
                  <a:pt x="1064611" y="130154"/>
                </a:cubicBezTo>
                <a:cubicBezTo>
                  <a:pt x="1039148" y="133799"/>
                  <a:pt x="1015504" y="136532"/>
                  <a:pt x="991860" y="141088"/>
                </a:cubicBezTo>
                <a:cubicBezTo>
                  <a:pt x="980037" y="143821"/>
                  <a:pt x="968215" y="145643"/>
                  <a:pt x="955484" y="147465"/>
                </a:cubicBezTo>
                <a:cubicBezTo>
                  <a:pt x="943661" y="150199"/>
                  <a:pt x="930930" y="152932"/>
                  <a:pt x="917289" y="155665"/>
                </a:cubicBezTo>
                <a:cubicBezTo>
                  <a:pt x="922745" y="147465"/>
                  <a:pt x="935477" y="144732"/>
                  <a:pt x="949118" y="142910"/>
                </a:cubicBezTo>
                <a:cubicBezTo>
                  <a:pt x="962759" y="141088"/>
                  <a:pt x="977309" y="141088"/>
                  <a:pt x="985494" y="135621"/>
                </a:cubicBezTo>
                <a:cubicBezTo>
                  <a:pt x="992769" y="136532"/>
                  <a:pt x="998225" y="138354"/>
                  <a:pt x="1006410" y="138354"/>
                </a:cubicBezTo>
                <a:cubicBezTo>
                  <a:pt x="1006410" y="134937"/>
                  <a:pt x="1034033" y="127933"/>
                  <a:pt x="1051681" y="127720"/>
                </a:cubicBezTo>
                <a:close/>
                <a:moveTo>
                  <a:pt x="1127044" y="118418"/>
                </a:moveTo>
                <a:cubicBezTo>
                  <a:pt x="1127044" y="123806"/>
                  <a:pt x="1140619" y="119316"/>
                  <a:pt x="1146954" y="120214"/>
                </a:cubicBezTo>
                <a:cubicBezTo>
                  <a:pt x="1149669" y="125602"/>
                  <a:pt x="1130664" y="130092"/>
                  <a:pt x="1127044" y="125602"/>
                </a:cubicBezTo>
                <a:cubicBezTo>
                  <a:pt x="1141524" y="123806"/>
                  <a:pt x="1110754" y="121112"/>
                  <a:pt x="1127044" y="118418"/>
                </a:cubicBezTo>
                <a:close/>
                <a:moveTo>
                  <a:pt x="1075174" y="115430"/>
                </a:moveTo>
                <a:cubicBezTo>
                  <a:pt x="1088025" y="114526"/>
                  <a:pt x="1088943" y="121753"/>
                  <a:pt x="1103630" y="119946"/>
                </a:cubicBezTo>
                <a:cubicBezTo>
                  <a:pt x="1098122" y="125367"/>
                  <a:pt x="1114645" y="127173"/>
                  <a:pt x="1104548" y="128980"/>
                </a:cubicBezTo>
                <a:cubicBezTo>
                  <a:pt x="1099040" y="120850"/>
                  <a:pt x="1080681" y="122656"/>
                  <a:pt x="1075174" y="115430"/>
                </a:cubicBezTo>
                <a:close/>
                <a:moveTo>
                  <a:pt x="931674" y="26944"/>
                </a:moveTo>
                <a:cubicBezTo>
                  <a:pt x="933706" y="26828"/>
                  <a:pt x="935287" y="27060"/>
                  <a:pt x="936191" y="27986"/>
                </a:cubicBezTo>
                <a:cubicBezTo>
                  <a:pt x="928060" y="29839"/>
                  <a:pt x="926253" y="30766"/>
                  <a:pt x="930770" y="32619"/>
                </a:cubicBezTo>
                <a:cubicBezTo>
                  <a:pt x="922640" y="34472"/>
                  <a:pt x="922640" y="34472"/>
                  <a:pt x="922640" y="34472"/>
                </a:cubicBezTo>
                <a:cubicBezTo>
                  <a:pt x="921737" y="31693"/>
                  <a:pt x="925350" y="30766"/>
                  <a:pt x="924447" y="27986"/>
                </a:cubicBezTo>
                <a:cubicBezTo>
                  <a:pt x="927157" y="27523"/>
                  <a:pt x="929641" y="27060"/>
                  <a:pt x="931674" y="26944"/>
                </a:cubicBezTo>
                <a:close/>
                <a:moveTo>
                  <a:pt x="1081845" y="0"/>
                </a:moveTo>
                <a:cubicBezTo>
                  <a:pt x="1079115" y="5458"/>
                  <a:pt x="1080935" y="3639"/>
                  <a:pt x="1079115" y="9097"/>
                </a:cubicBezTo>
                <a:cubicBezTo>
                  <a:pt x="1067284" y="7278"/>
                  <a:pt x="1063645" y="11826"/>
                  <a:pt x="1055454" y="10007"/>
                </a:cubicBezTo>
                <a:cubicBezTo>
                  <a:pt x="1057274" y="6368"/>
                  <a:pt x="1071835" y="8187"/>
                  <a:pt x="1072745" y="5458"/>
                </a:cubicBezTo>
                <a:cubicBezTo>
                  <a:pt x="1054544" y="910"/>
                  <a:pt x="1042714" y="13646"/>
                  <a:pt x="1023603" y="15465"/>
                </a:cubicBezTo>
                <a:cubicBezTo>
                  <a:pt x="1022693" y="14555"/>
                  <a:pt x="1023603" y="11826"/>
                  <a:pt x="1019963" y="11826"/>
                </a:cubicBezTo>
                <a:cubicBezTo>
                  <a:pt x="1017233" y="14555"/>
                  <a:pt x="1016323" y="17284"/>
                  <a:pt x="1012683" y="19104"/>
                </a:cubicBezTo>
                <a:cubicBezTo>
                  <a:pt x="992662" y="18194"/>
                  <a:pt x="955351" y="30020"/>
                  <a:pt x="938970" y="24562"/>
                </a:cubicBezTo>
                <a:cubicBezTo>
                  <a:pt x="942610" y="20923"/>
                  <a:pt x="959901" y="20014"/>
                  <a:pt x="948981" y="16375"/>
                </a:cubicBezTo>
                <a:cubicBezTo>
                  <a:pt x="963541" y="13646"/>
                  <a:pt x="951711" y="20923"/>
                  <a:pt x="958991" y="20923"/>
                </a:cubicBezTo>
                <a:cubicBezTo>
                  <a:pt x="959901" y="20014"/>
                  <a:pt x="960811" y="19104"/>
                  <a:pt x="964451" y="18194"/>
                </a:cubicBezTo>
                <a:cubicBezTo>
                  <a:pt x="958991" y="12736"/>
                  <a:pt x="983562" y="14555"/>
                  <a:pt x="993572" y="10007"/>
                </a:cubicBezTo>
                <a:cubicBezTo>
                  <a:pt x="1000852" y="10917"/>
                  <a:pt x="988112" y="14555"/>
                  <a:pt x="997212" y="15465"/>
                </a:cubicBezTo>
                <a:cubicBezTo>
                  <a:pt x="1002672" y="9097"/>
                  <a:pt x="1014503" y="6368"/>
                  <a:pt x="1014503" y="12736"/>
                </a:cubicBezTo>
                <a:cubicBezTo>
                  <a:pt x="1012683" y="10917"/>
                  <a:pt x="1038164" y="10007"/>
                  <a:pt x="1029063" y="6368"/>
                </a:cubicBezTo>
                <a:cubicBezTo>
                  <a:pt x="1060004" y="2729"/>
                  <a:pt x="1056364" y="0"/>
                  <a:pt x="1081845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99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37171" y="1636358"/>
            <a:ext cx="2286451" cy="2286451"/>
          </a:xfrm>
          <a:custGeom>
            <a:avLst/>
            <a:gdLst>
              <a:gd name="connsiteX0" fmla="*/ 1143516 w 2286451"/>
              <a:gd name="connsiteY0" fmla="*/ 121 h 2286451"/>
              <a:gd name="connsiteX1" fmla="*/ 1872252 w 2286451"/>
              <a:gd name="connsiteY1" fmla="*/ 414674 h 2286451"/>
              <a:gd name="connsiteX2" fmla="*/ 2279873 w 2286451"/>
              <a:gd name="connsiteY2" fmla="*/ 1051068 h 2286451"/>
              <a:gd name="connsiteX3" fmla="*/ 2286451 w 2286451"/>
              <a:gd name="connsiteY3" fmla="*/ 1137218 h 2286451"/>
              <a:gd name="connsiteX4" fmla="*/ 2286451 w 2286451"/>
              <a:gd name="connsiteY4" fmla="*/ 1149234 h 2286451"/>
              <a:gd name="connsiteX5" fmla="*/ 2279873 w 2286451"/>
              <a:gd name="connsiteY5" fmla="*/ 1235384 h 2286451"/>
              <a:gd name="connsiteX6" fmla="*/ 1872252 w 2286451"/>
              <a:gd name="connsiteY6" fmla="*/ 1871778 h 2286451"/>
              <a:gd name="connsiteX7" fmla="*/ 1143516 w 2286451"/>
              <a:gd name="connsiteY7" fmla="*/ 2286331 h 2286451"/>
              <a:gd name="connsiteX8" fmla="*/ 414780 w 2286451"/>
              <a:gd name="connsiteY8" fmla="*/ 1871778 h 2286451"/>
              <a:gd name="connsiteX9" fmla="*/ 121 w 2286451"/>
              <a:gd name="connsiteY9" fmla="*/ 1143226 h 2286451"/>
              <a:gd name="connsiteX10" fmla="*/ 414780 w 2286451"/>
              <a:gd name="connsiteY10" fmla="*/ 414674 h 2286451"/>
              <a:gd name="connsiteX11" fmla="*/ 1143516 w 2286451"/>
              <a:gd name="connsiteY11" fmla="*/ 121 h 2286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86451" h="2286451">
                <a:moveTo>
                  <a:pt x="1143516" y="121"/>
                </a:moveTo>
                <a:cubicBezTo>
                  <a:pt x="1388326" y="-5571"/>
                  <a:pt x="1642624" y="191745"/>
                  <a:pt x="1872252" y="414674"/>
                </a:cubicBezTo>
                <a:cubicBezTo>
                  <a:pt x="2067364" y="615548"/>
                  <a:pt x="2242861" y="835305"/>
                  <a:pt x="2279873" y="1051068"/>
                </a:cubicBezTo>
                <a:lnTo>
                  <a:pt x="2286451" y="1137218"/>
                </a:lnTo>
                <a:lnTo>
                  <a:pt x="2286451" y="1149234"/>
                </a:lnTo>
                <a:lnTo>
                  <a:pt x="2279873" y="1235384"/>
                </a:lnTo>
                <a:cubicBezTo>
                  <a:pt x="2242861" y="1451147"/>
                  <a:pt x="2067364" y="1670904"/>
                  <a:pt x="1872252" y="1871778"/>
                </a:cubicBezTo>
                <a:cubicBezTo>
                  <a:pt x="1642624" y="2094707"/>
                  <a:pt x="1388326" y="2292023"/>
                  <a:pt x="1143516" y="2286331"/>
                </a:cubicBezTo>
                <a:cubicBezTo>
                  <a:pt x="898706" y="2292023"/>
                  <a:pt x="644407" y="2094707"/>
                  <a:pt x="414780" y="1871778"/>
                </a:cubicBezTo>
                <a:cubicBezTo>
                  <a:pt x="191794" y="1642208"/>
                  <a:pt x="-5572" y="1387974"/>
                  <a:pt x="121" y="1143226"/>
                </a:cubicBezTo>
                <a:cubicBezTo>
                  <a:pt x="-5572" y="898478"/>
                  <a:pt x="191794" y="644244"/>
                  <a:pt x="414780" y="414674"/>
                </a:cubicBezTo>
                <a:cubicBezTo>
                  <a:pt x="644407" y="191745"/>
                  <a:pt x="898706" y="-5571"/>
                  <a:pt x="1143516" y="121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578184" y="1636358"/>
            <a:ext cx="2286451" cy="2286451"/>
          </a:xfrm>
          <a:custGeom>
            <a:avLst/>
            <a:gdLst>
              <a:gd name="connsiteX0" fmla="*/ 1143516 w 2286451"/>
              <a:gd name="connsiteY0" fmla="*/ 121 h 2286451"/>
              <a:gd name="connsiteX1" fmla="*/ 1872252 w 2286451"/>
              <a:gd name="connsiteY1" fmla="*/ 414674 h 2286451"/>
              <a:gd name="connsiteX2" fmla="*/ 2279873 w 2286451"/>
              <a:gd name="connsiteY2" fmla="*/ 1051068 h 2286451"/>
              <a:gd name="connsiteX3" fmla="*/ 2286451 w 2286451"/>
              <a:gd name="connsiteY3" fmla="*/ 1137218 h 2286451"/>
              <a:gd name="connsiteX4" fmla="*/ 2286451 w 2286451"/>
              <a:gd name="connsiteY4" fmla="*/ 1149234 h 2286451"/>
              <a:gd name="connsiteX5" fmla="*/ 2279873 w 2286451"/>
              <a:gd name="connsiteY5" fmla="*/ 1235384 h 2286451"/>
              <a:gd name="connsiteX6" fmla="*/ 1872252 w 2286451"/>
              <a:gd name="connsiteY6" fmla="*/ 1871778 h 2286451"/>
              <a:gd name="connsiteX7" fmla="*/ 1143516 w 2286451"/>
              <a:gd name="connsiteY7" fmla="*/ 2286331 h 2286451"/>
              <a:gd name="connsiteX8" fmla="*/ 414780 w 2286451"/>
              <a:gd name="connsiteY8" fmla="*/ 1871778 h 2286451"/>
              <a:gd name="connsiteX9" fmla="*/ 121 w 2286451"/>
              <a:gd name="connsiteY9" fmla="*/ 1143226 h 2286451"/>
              <a:gd name="connsiteX10" fmla="*/ 414780 w 2286451"/>
              <a:gd name="connsiteY10" fmla="*/ 414674 h 2286451"/>
              <a:gd name="connsiteX11" fmla="*/ 1143516 w 2286451"/>
              <a:gd name="connsiteY11" fmla="*/ 121 h 2286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86451" h="2286451">
                <a:moveTo>
                  <a:pt x="1143516" y="121"/>
                </a:moveTo>
                <a:cubicBezTo>
                  <a:pt x="1388326" y="-5571"/>
                  <a:pt x="1642624" y="191745"/>
                  <a:pt x="1872252" y="414674"/>
                </a:cubicBezTo>
                <a:cubicBezTo>
                  <a:pt x="2067364" y="615548"/>
                  <a:pt x="2242861" y="835305"/>
                  <a:pt x="2279873" y="1051068"/>
                </a:cubicBezTo>
                <a:lnTo>
                  <a:pt x="2286451" y="1137218"/>
                </a:lnTo>
                <a:lnTo>
                  <a:pt x="2286451" y="1149234"/>
                </a:lnTo>
                <a:lnTo>
                  <a:pt x="2279873" y="1235384"/>
                </a:lnTo>
                <a:cubicBezTo>
                  <a:pt x="2242861" y="1451147"/>
                  <a:pt x="2067364" y="1670904"/>
                  <a:pt x="1872252" y="1871778"/>
                </a:cubicBezTo>
                <a:cubicBezTo>
                  <a:pt x="1642624" y="2094707"/>
                  <a:pt x="1388326" y="2292023"/>
                  <a:pt x="1143516" y="2286331"/>
                </a:cubicBezTo>
                <a:cubicBezTo>
                  <a:pt x="898706" y="2292023"/>
                  <a:pt x="644407" y="2094707"/>
                  <a:pt x="414780" y="1871778"/>
                </a:cubicBezTo>
                <a:cubicBezTo>
                  <a:pt x="191794" y="1642208"/>
                  <a:pt x="-5572" y="1387974"/>
                  <a:pt x="121" y="1143226"/>
                </a:cubicBezTo>
                <a:cubicBezTo>
                  <a:pt x="-5572" y="898478"/>
                  <a:pt x="191794" y="644244"/>
                  <a:pt x="414780" y="414674"/>
                </a:cubicBezTo>
                <a:cubicBezTo>
                  <a:pt x="644407" y="191745"/>
                  <a:pt x="898706" y="-5571"/>
                  <a:pt x="1143516" y="121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319197" y="1636358"/>
            <a:ext cx="2286451" cy="2286451"/>
          </a:xfrm>
          <a:custGeom>
            <a:avLst/>
            <a:gdLst>
              <a:gd name="connsiteX0" fmla="*/ 1143516 w 2286451"/>
              <a:gd name="connsiteY0" fmla="*/ 121 h 2286451"/>
              <a:gd name="connsiteX1" fmla="*/ 1872252 w 2286451"/>
              <a:gd name="connsiteY1" fmla="*/ 414674 h 2286451"/>
              <a:gd name="connsiteX2" fmla="*/ 2279873 w 2286451"/>
              <a:gd name="connsiteY2" fmla="*/ 1051068 h 2286451"/>
              <a:gd name="connsiteX3" fmla="*/ 2286451 w 2286451"/>
              <a:gd name="connsiteY3" fmla="*/ 1137218 h 2286451"/>
              <a:gd name="connsiteX4" fmla="*/ 2286451 w 2286451"/>
              <a:gd name="connsiteY4" fmla="*/ 1149234 h 2286451"/>
              <a:gd name="connsiteX5" fmla="*/ 2279873 w 2286451"/>
              <a:gd name="connsiteY5" fmla="*/ 1235384 h 2286451"/>
              <a:gd name="connsiteX6" fmla="*/ 1872252 w 2286451"/>
              <a:gd name="connsiteY6" fmla="*/ 1871778 h 2286451"/>
              <a:gd name="connsiteX7" fmla="*/ 1143516 w 2286451"/>
              <a:gd name="connsiteY7" fmla="*/ 2286331 h 2286451"/>
              <a:gd name="connsiteX8" fmla="*/ 414780 w 2286451"/>
              <a:gd name="connsiteY8" fmla="*/ 1871778 h 2286451"/>
              <a:gd name="connsiteX9" fmla="*/ 121 w 2286451"/>
              <a:gd name="connsiteY9" fmla="*/ 1143226 h 2286451"/>
              <a:gd name="connsiteX10" fmla="*/ 414780 w 2286451"/>
              <a:gd name="connsiteY10" fmla="*/ 414674 h 2286451"/>
              <a:gd name="connsiteX11" fmla="*/ 1143516 w 2286451"/>
              <a:gd name="connsiteY11" fmla="*/ 121 h 2286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86451" h="2286451">
                <a:moveTo>
                  <a:pt x="1143516" y="121"/>
                </a:moveTo>
                <a:cubicBezTo>
                  <a:pt x="1388326" y="-5571"/>
                  <a:pt x="1642624" y="191745"/>
                  <a:pt x="1872252" y="414674"/>
                </a:cubicBezTo>
                <a:cubicBezTo>
                  <a:pt x="2067364" y="615548"/>
                  <a:pt x="2242861" y="835305"/>
                  <a:pt x="2279873" y="1051068"/>
                </a:cubicBezTo>
                <a:lnTo>
                  <a:pt x="2286451" y="1137218"/>
                </a:lnTo>
                <a:lnTo>
                  <a:pt x="2286451" y="1149234"/>
                </a:lnTo>
                <a:lnTo>
                  <a:pt x="2279873" y="1235384"/>
                </a:lnTo>
                <a:cubicBezTo>
                  <a:pt x="2242861" y="1451147"/>
                  <a:pt x="2067364" y="1670904"/>
                  <a:pt x="1872252" y="1871778"/>
                </a:cubicBezTo>
                <a:cubicBezTo>
                  <a:pt x="1642624" y="2094707"/>
                  <a:pt x="1388326" y="2292023"/>
                  <a:pt x="1143516" y="2286331"/>
                </a:cubicBezTo>
                <a:cubicBezTo>
                  <a:pt x="898706" y="2292023"/>
                  <a:pt x="644407" y="2094707"/>
                  <a:pt x="414780" y="1871778"/>
                </a:cubicBezTo>
                <a:cubicBezTo>
                  <a:pt x="191794" y="1642208"/>
                  <a:pt x="-5572" y="1387974"/>
                  <a:pt x="121" y="1143226"/>
                </a:cubicBezTo>
                <a:cubicBezTo>
                  <a:pt x="-5572" y="898478"/>
                  <a:pt x="191794" y="644244"/>
                  <a:pt x="414780" y="414674"/>
                </a:cubicBezTo>
                <a:cubicBezTo>
                  <a:pt x="644407" y="191745"/>
                  <a:pt x="898706" y="-5571"/>
                  <a:pt x="1143516" y="121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060210" y="1636358"/>
            <a:ext cx="2286451" cy="2286451"/>
          </a:xfrm>
          <a:custGeom>
            <a:avLst/>
            <a:gdLst>
              <a:gd name="connsiteX0" fmla="*/ 1143516 w 2286451"/>
              <a:gd name="connsiteY0" fmla="*/ 121 h 2286451"/>
              <a:gd name="connsiteX1" fmla="*/ 1872252 w 2286451"/>
              <a:gd name="connsiteY1" fmla="*/ 414674 h 2286451"/>
              <a:gd name="connsiteX2" fmla="*/ 2279873 w 2286451"/>
              <a:gd name="connsiteY2" fmla="*/ 1051068 h 2286451"/>
              <a:gd name="connsiteX3" fmla="*/ 2286451 w 2286451"/>
              <a:gd name="connsiteY3" fmla="*/ 1137218 h 2286451"/>
              <a:gd name="connsiteX4" fmla="*/ 2286451 w 2286451"/>
              <a:gd name="connsiteY4" fmla="*/ 1149234 h 2286451"/>
              <a:gd name="connsiteX5" fmla="*/ 2279873 w 2286451"/>
              <a:gd name="connsiteY5" fmla="*/ 1235384 h 2286451"/>
              <a:gd name="connsiteX6" fmla="*/ 1872252 w 2286451"/>
              <a:gd name="connsiteY6" fmla="*/ 1871778 h 2286451"/>
              <a:gd name="connsiteX7" fmla="*/ 1143516 w 2286451"/>
              <a:gd name="connsiteY7" fmla="*/ 2286331 h 2286451"/>
              <a:gd name="connsiteX8" fmla="*/ 414780 w 2286451"/>
              <a:gd name="connsiteY8" fmla="*/ 1871778 h 2286451"/>
              <a:gd name="connsiteX9" fmla="*/ 121 w 2286451"/>
              <a:gd name="connsiteY9" fmla="*/ 1143226 h 2286451"/>
              <a:gd name="connsiteX10" fmla="*/ 414780 w 2286451"/>
              <a:gd name="connsiteY10" fmla="*/ 414674 h 2286451"/>
              <a:gd name="connsiteX11" fmla="*/ 1143516 w 2286451"/>
              <a:gd name="connsiteY11" fmla="*/ 121 h 2286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86451" h="2286451">
                <a:moveTo>
                  <a:pt x="1143516" y="121"/>
                </a:moveTo>
                <a:cubicBezTo>
                  <a:pt x="1388326" y="-5571"/>
                  <a:pt x="1642624" y="191745"/>
                  <a:pt x="1872252" y="414674"/>
                </a:cubicBezTo>
                <a:cubicBezTo>
                  <a:pt x="2067364" y="615548"/>
                  <a:pt x="2242861" y="835305"/>
                  <a:pt x="2279873" y="1051068"/>
                </a:cubicBezTo>
                <a:lnTo>
                  <a:pt x="2286451" y="1137218"/>
                </a:lnTo>
                <a:lnTo>
                  <a:pt x="2286451" y="1149234"/>
                </a:lnTo>
                <a:lnTo>
                  <a:pt x="2279873" y="1235384"/>
                </a:lnTo>
                <a:cubicBezTo>
                  <a:pt x="2242861" y="1451147"/>
                  <a:pt x="2067364" y="1670904"/>
                  <a:pt x="1872252" y="1871778"/>
                </a:cubicBezTo>
                <a:cubicBezTo>
                  <a:pt x="1642624" y="2094707"/>
                  <a:pt x="1388326" y="2292023"/>
                  <a:pt x="1143516" y="2286331"/>
                </a:cubicBezTo>
                <a:cubicBezTo>
                  <a:pt x="898706" y="2292023"/>
                  <a:pt x="644407" y="2094707"/>
                  <a:pt x="414780" y="1871778"/>
                </a:cubicBezTo>
                <a:cubicBezTo>
                  <a:pt x="191794" y="1642208"/>
                  <a:pt x="-5572" y="1387974"/>
                  <a:pt x="121" y="1143226"/>
                </a:cubicBezTo>
                <a:cubicBezTo>
                  <a:pt x="-5572" y="898478"/>
                  <a:pt x="191794" y="644244"/>
                  <a:pt x="414780" y="414674"/>
                </a:cubicBezTo>
                <a:cubicBezTo>
                  <a:pt x="644407" y="191745"/>
                  <a:pt x="898706" y="-5571"/>
                  <a:pt x="1143516" y="121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523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38200" y="1666465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581400" y="1666465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324600" y="1666465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067800" y="1666465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69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38200" y="800099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6324600" y="800099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838200" y="3771901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6324600" y="3771901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0686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838200" y="1864473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3581400" y="1864473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6324600" y="1864473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067800" y="1864473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2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50814" y="699797"/>
            <a:ext cx="5460481" cy="5459100"/>
          </a:xfrm>
          <a:custGeom>
            <a:avLst/>
            <a:gdLst>
              <a:gd name="connsiteX0" fmla="*/ 2730241 w 5460481"/>
              <a:gd name="connsiteY0" fmla="*/ 287 h 5459100"/>
              <a:gd name="connsiteX1" fmla="*/ 4470162 w 5460481"/>
              <a:gd name="connsiteY1" fmla="*/ 990069 h 5459100"/>
              <a:gd name="connsiteX2" fmla="*/ 5460194 w 5460481"/>
              <a:gd name="connsiteY2" fmla="*/ 2729550 h 5459100"/>
              <a:gd name="connsiteX3" fmla="*/ 4470162 w 5460481"/>
              <a:gd name="connsiteY3" fmla="*/ 4469031 h 5459100"/>
              <a:gd name="connsiteX4" fmla="*/ 2730241 w 5460481"/>
              <a:gd name="connsiteY4" fmla="*/ 5458814 h 5459100"/>
              <a:gd name="connsiteX5" fmla="*/ 990321 w 5460481"/>
              <a:gd name="connsiteY5" fmla="*/ 4469031 h 5459100"/>
              <a:gd name="connsiteX6" fmla="*/ 288 w 5460481"/>
              <a:gd name="connsiteY6" fmla="*/ 2729550 h 5459100"/>
              <a:gd name="connsiteX7" fmla="*/ 990321 w 5460481"/>
              <a:gd name="connsiteY7" fmla="*/ 990069 h 5459100"/>
              <a:gd name="connsiteX8" fmla="*/ 2730241 w 5460481"/>
              <a:gd name="connsiteY8" fmla="*/ 287 h 545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60481" h="5459100">
                <a:moveTo>
                  <a:pt x="2730241" y="287"/>
                </a:moveTo>
                <a:cubicBezTo>
                  <a:pt x="3314746" y="-13303"/>
                  <a:pt x="3921905" y="457807"/>
                  <a:pt x="4470162" y="990069"/>
                </a:cubicBezTo>
                <a:cubicBezTo>
                  <a:pt x="5002559" y="1538187"/>
                  <a:pt x="5473787" y="2145193"/>
                  <a:pt x="5460194" y="2729550"/>
                </a:cubicBezTo>
                <a:cubicBezTo>
                  <a:pt x="5473787" y="3313907"/>
                  <a:pt x="5002559" y="3920913"/>
                  <a:pt x="4470162" y="4469031"/>
                </a:cubicBezTo>
                <a:cubicBezTo>
                  <a:pt x="3921905" y="5001294"/>
                  <a:pt x="3314746" y="5472403"/>
                  <a:pt x="2730241" y="5458814"/>
                </a:cubicBezTo>
                <a:cubicBezTo>
                  <a:pt x="2145737" y="5472403"/>
                  <a:pt x="1538577" y="5001294"/>
                  <a:pt x="990321" y="4469031"/>
                </a:cubicBezTo>
                <a:cubicBezTo>
                  <a:pt x="457924" y="3920913"/>
                  <a:pt x="-13305" y="3313907"/>
                  <a:pt x="288" y="2729550"/>
                </a:cubicBezTo>
                <a:cubicBezTo>
                  <a:pt x="-13305" y="2145193"/>
                  <a:pt x="457924" y="1538187"/>
                  <a:pt x="990321" y="990069"/>
                </a:cubicBezTo>
                <a:cubicBezTo>
                  <a:pt x="1538577" y="457807"/>
                  <a:pt x="2145737" y="-13303"/>
                  <a:pt x="2730241" y="287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684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1295400" y="1864473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4953000" y="1864473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610600" y="1864473"/>
            <a:ext cx="2286000" cy="2286000"/>
          </a:xfrm>
          <a:custGeom>
            <a:avLst/>
            <a:gdLst>
              <a:gd name="connsiteX0" fmla="*/ 0 w 2286000"/>
              <a:gd name="connsiteY0" fmla="*/ 0 h 2286000"/>
              <a:gd name="connsiteX1" fmla="*/ 2286000 w 2286000"/>
              <a:gd name="connsiteY1" fmla="*/ 0 h 2286000"/>
              <a:gd name="connsiteX2" fmla="*/ 2286000 w 2286000"/>
              <a:gd name="connsiteY2" fmla="*/ 2286000 h 2286000"/>
              <a:gd name="connsiteX3" fmla="*/ 0 w 2286000"/>
              <a:gd name="connsiteY3" fmla="*/ 2286000 h 22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286000">
                <a:moveTo>
                  <a:pt x="0" y="0"/>
                </a:moveTo>
                <a:lnTo>
                  <a:pt x="2286000" y="0"/>
                </a:lnTo>
                <a:lnTo>
                  <a:pt x="2286000" y="2286000"/>
                </a:lnTo>
                <a:lnTo>
                  <a:pt x="0" y="2286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2857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150826" y="401373"/>
            <a:ext cx="6288074" cy="6339933"/>
          </a:xfrm>
          <a:custGeom>
            <a:avLst/>
            <a:gdLst>
              <a:gd name="connsiteX0" fmla="*/ 1851502 w 6288074"/>
              <a:gd name="connsiteY0" fmla="*/ 6332712 h 6339933"/>
              <a:gd name="connsiteX1" fmla="*/ 1844113 w 6288074"/>
              <a:gd name="connsiteY1" fmla="*/ 6339856 h 6339933"/>
              <a:gd name="connsiteX2" fmla="*/ 1851502 w 6288074"/>
              <a:gd name="connsiteY2" fmla="*/ 6332712 h 6339933"/>
              <a:gd name="connsiteX3" fmla="*/ 1305920 w 6288074"/>
              <a:gd name="connsiteY3" fmla="*/ 6314085 h 6339933"/>
              <a:gd name="connsiteX4" fmla="*/ 1311225 w 6288074"/>
              <a:gd name="connsiteY4" fmla="*/ 6315628 h 6339933"/>
              <a:gd name="connsiteX5" fmla="*/ 1307760 w 6288074"/>
              <a:gd name="connsiteY5" fmla="*/ 6319932 h 6339933"/>
              <a:gd name="connsiteX6" fmla="*/ 1305920 w 6288074"/>
              <a:gd name="connsiteY6" fmla="*/ 6314085 h 6339933"/>
              <a:gd name="connsiteX7" fmla="*/ 1883041 w 6288074"/>
              <a:gd name="connsiteY7" fmla="*/ 6279817 h 6339933"/>
              <a:gd name="connsiteX8" fmla="*/ 1883847 w 6288074"/>
              <a:gd name="connsiteY8" fmla="*/ 6282376 h 6339933"/>
              <a:gd name="connsiteX9" fmla="*/ 1883041 w 6288074"/>
              <a:gd name="connsiteY9" fmla="*/ 6279817 h 6339933"/>
              <a:gd name="connsiteX10" fmla="*/ 1742665 w 6288074"/>
              <a:gd name="connsiteY10" fmla="*/ 6277819 h 6339933"/>
              <a:gd name="connsiteX11" fmla="*/ 1738483 w 6288074"/>
              <a:gd name="connsiteY11" fmla="*/ 6281545 h 6339933"/>
              <a:gd name="connsiteX12" fmla="*/ 1736737 w 6288074"/>
              <a:gd name="connsiteY12" fmla="*/ 6284504 h 6339933"/>
              <a:gd name="connsiteX13" fmla="*/ 1736047 w 6288074"/>
              <a:gd name="connsiteY13" fmla="*/ 6282311 h 6339933"/>
              <a:gd name="connsiteX14" fmla="*/ 1740229 w 6288074"/>
              <a:gd name="connsiteY14" fmla="*/ 6278585 h 6339933"/>
              <a:gd name="connsiteX15" fmla="*/ 1742665 w 6288074"/>
              <a:gd name="connsiteY15" fmla="*/ 6277819 h 6339933"/>
              <a:gd name="connsiteX16" fmla="*/ 1749052 w 6288074"/>
              <a:gd name="connsiteY16" fmla="*/ 6272595 h 6339933"/>
              <a:gd name="connsiteX17" fmla="*/ 1743679 w 6288074"/>
              <a:gd name="connsiteY17" fmla="*/ 6282318 h 6339933"/>
              <a:gd name="connsiteX18" fmla="*/ 1741122 w 6288074"/>
              <a:gd name="connsiteY18" fmla="*/ 6283124 h 6339933"/>
              <a:gd name="connsiteX19" fmla="*/ 1749052 w 6288074"/>
              <a:gd name="connsiteY19" fmla="*/ 6272595 h 6339933"/>
              <a:gd name="connsiteX20" fmla="*/ 1395305 w 6288074"/>
              <a:gd name="connsiteY20" fmla="*/ 6265069 h 6339933"/>
              <a:gd name="connsiteX21" fmla="*/ 1389165 w 6288074"/>
              <a:gd name="connsiteY21" fmla="*/ 6272357 h 6339933"/>
              <a:gd name="connsiteX22" fmla="*/ 1395305 w 6288074"/>
              <a:gd name="connsiteY22" fmla="*/ 6265069 h 6339933"/>
              <a:gd name="connsiteX23" fmla="*/ 2009753 w 6288074"/>
              <a:gd name="connsiteY23" fmla="*/ 6258810 h 6339933"/>
              <a:gd name="connsiteX24" fmla="*/ 2008007 w 6288074"/>
              <a:gd name="connsiteY24" fmla="*/ 6261768 h 6339933"/>
              <a:gd name="connsiteX25" fmla="*/ 2001755 w 6288074"/>
              <a:gd name="connsiteY25" fmla="*/ 6258917 h 6339933"/>
              <a:gd name="connsiteX26" fmla="*/ 2009753 w 6288074"/>
              <a:gd name="connsiteY26" fmla="*/ 6258810 h 6339933"/>
              <a:gd name="connsiteX27" fmla="*/ 1749324 w 6288074"/>
              <a:gd name="connsiteY27" fmla="*/ 6256447 h 6339933"/>
              <a:gd name="connsiteX28" fmla="*/ 1750091 w 6288074"/>
              <a:gd name="connsiteY28" fmla="*/ 6258883 h 6339933"/>
              <a:gd name="connsiteX29" fmla="*/ 1749987 w 6288074"/>
              <a:gd name="connsiteY29" fmla="*/ 6259082 h 6339933"/>
              <a:gd name="connsiteX30" fmla="*/ 1738619 w 6288074"/>
              <a:gd name="connsiteY30" fmla="*/ 6273470 h 6339933"/>
              <a:gd name="connsiteX31" fmla="*/ 1740274 w 6288074"/>
              <a:gd name="connsiteY31" fmla="*/ 6270219 h 6339933"/>
              <a:gd name="connsiteX32" fmla="*/ 1749324 w 6288074"/>
              <a:gd name="connsiteY32" fmla="*/ 6256447 h 6339933"/>
              <a:gd name="connsiteX33" fmla="*/ 1752761 w 6288074"/>
              <a:gd name="connsiteY33" fmla="*/ 6253757 h 6339933"/>
              <a:gd name="connsiteX34" fmla="*/ 1751950 w 6288074"/>
              <a:gd name="connsiteY34" fmla="*/ 6258832 h 6339933"/>
              <a:gd name="connsiteX35" fmla="*/ 1748946 w 6288074"/>
              <a:gd name="connsiteY35" fmla="*/ 6264599 h 6339933"/>
              <a:gd name="connsiteX36" fmla="*/ 1745250 w 6288074"/>
              <a:gd name="connsiteY36" fmla="*/ 6268170 h 6339933"/>
              <a:gd name="connsiteX37" fmla="*/ 1749987 w 6288074"/>
              <a:gd name="connsiteY37" fmla="*/ 6259082 h 6339933"/>
              <a:gd name="connsiteX38" fmla="*/ 1750106 w 6288074"/>
              <a:gd name="connsiteY38" fmla="*/ 6258932 h 6339933"/>
              <a:gd name="connsiteX39" fmla="*/ 1750091 w 6288074"/>
              <a:gd name="connsiteY39" fmla="*/ 6258883 h 6339933"/>
              <a:gd name="connsiteX40" fmla="*/ 1751260 w 6288074"/>
              <a:gd name="connsiteY40" fmla="*/ 6256641 h 6339933"/>
              <a:gd name="connsiteX41" fmla="*/ 1752761 w 6288074"/>
              <a:gd name="connsiteY41" fmla="*/ 6253757 h 6339933"/>
              <a:gd name="connsiteX42" fmla="*/ 1775845 w 6288074"/>
              <a:gd name="connsiteY42" fmla="*/ 6251632 h 6339933"/>
              <a:gd name="connsiteX43" fmla="*/ 1773285 w 6288074"/>
              <a:gd name="connsiteY43" fmla="*/ 6257258 h 6339933"/>
              <a:gd name="connsiteX44" fmla="*/ 1769283 w 6288074"/>
              <a:gd name="connsiteY44" fmla="*/ 6261249 h 6339933"/>
              <a:gd name="connsiteX45" fmla="*/ 1770893 w 6288074"/>
              <a:gd name="connsiteY45" fmla="*/ 6258011 h 6339933"/>
              <a:gd name="connsiteX46" fmla="*/ 1776503 w 6288074"/>
              <a:gd name="connsiteY46" fmla="*/ 6250783 h 6339933"/>
              <a:gd name="connsiteX47" fmla="*/ 1775845 w 6288074"/>
              <a:gd name="connsiteY47" fmla="*/ 6251632 h 6339933"/>
              <a:gd name="connsiteX48" fmla="*/ 1776003 w 6288074"/>
              <a:gd name="connsiteY48" fmla="*/ 6251282 h 6339933"/>
              <a:gd name="connsiteX49" fmla="*/ 1775971 w 6288074"/>
              <a:gd name="connsiteY49" fmla="*/ 6250950 h 6339933"/>
              <a:gd name="connsiteX50" fmla="*/ 1774353 w 6288074"/>
              <a:gd name="connsiteY50" fmla="*/ 6243950 h 6339933"/>
              <a:gd name="connsiteX51" fmla="*/ 1775722 w 6288074"/>
              <a:gd name="connsiteY51" fmla="*/ 6248299 h 6339933"/>
              <a:gd name="connsiteX52" fmla="*/ 1775971 w 6288074"/>
              <a:gd name="connsiteY52" fmla="*/ 6250950 h 6339933"/>
              <a:gd name="connsiteX53" fmla="*/ 1774112 w 6288074"/>
              <a:gd name="connsiteY53" fmla="*/ 6251536 h 6339933"/>
              <a:gd name="connsiteX54" fmla="*/ 1766893 w 6288074"/>
              <a:gd name="connsiteY54" fmla="*/ 6262001 h 6339933"/>
              <a:gd name="connsiteX55" fmla="*/ 1758889 w 6288074"/>
              <a:gd name="connsiteY55" fmla="*/ 6269981 h 6339933"/>
              <a:gd name="connsiteX56" fmla="*/ 1762108 w 6288074"/>
              <a:gd name="connsiteY56" fmla="*/ 6263506 h 6339933"/>
              <a:gd name="connsiteX57" fmla="*/ 1762936 w 6288074"/>
              <a:gd name="connsiteY57" fmla="*/ 6257785 h 6339933"/>
              <a:gd name="connsiteX58" fmla="*/ 1766156 w 6288074"/>
              <a:gd name="connsiteY58" fmla="*/ 6251310 h 6339933"/>
              <a:gd name="connsiteX59" fmla="*/ 1765373 w 6288074"/>
              <a:gd name="connsiteY59" fmla="*/ 6248825 h 6339933"/>
              <a:gd name="connsiteX60" fmla="*/ 1766984 w 6288074"/>
              <a:gd name="connsiteY60" fmla="*/ 6245587 h 6339933"/>
              <a:gd name="connsiteX61" fmla="*/ 1774353 w 6288074"/>
              <a:gd name="connsiteY61" fmla="*/ 6243950 h 6339933"/>
              <a:gd name="connsiteX62" fmla="*/ 1765076 w 6288074"/>
              <a:gd name="connsiteY62" fmla="*/ 6241852 h 6339933"/>
              <a:gd name="connsiteX63" fmla="*/ 1763428 w 6288074"/>
              <a:gd name="connsiteY63" fmla="*/ 6244779 h 6339933"/>
              <a:gd name="connsiteX64" fmla="*/ 1759442 w 6288074"/>
              <a:gd name="connsiteY64" fmla="*/ 6248444 h 6339933"/>
              <a:gd name="connsiteX65" fmla="*/ 1756146 w 6288074"/>
              <a:gd name="connsiteY65" fmla="*/ 6254300 h 6339933"/>
              <a:gd name="connsiteX66" fmla="*/ 1755455 w 6288074"/>
              <a:gd name="connsiteY66" fmla="*/ 6252107 h 6339933"/>
              <a:gd name="connsiteX67" fmla="*/ 1765076 w 6288074"/>
              <a:gd name="connsiteY67" fmla="*/ 6241852 h 6339933"/>
              <a:gd name="connsiteX68" fmla="*/ 1696793 w 6288074"/>
              <a:gd name="connsiteY68" fmla="*/ 6239247 h 6339933"/>
              <a:gd name="connsiteX69" fmla="*/ 1691547 w 6288074"/>
              <a:gd name="connsiteY69" fmla="*/ 6248609 h 6339933"/>
              <a:gd name="connsiteX70" fmla="*/ 1681792 w 6288074"/>
              <a:gd name="connsiteY70" fmla="*/ 6269670 h 6339933"/>
              <a:gd name="connsiteX71" fmla="*/ 1679307 w 6288074"/>
              <a:gd name="connsiteY71" fmla="*/ 6270453 h 6339933"/>
              <a:gd name="connsiteX72" fmla="*/ 1676363 w 6288074"/>
              <a:gd name="connsiteY72" fmla="*/ 6261099 h 6339933"/>
              <a:gd name="connsiteX73" fmla="*/ 1680597 w 6288074"/>
              <a:gd name="connsiteY73" fmla="*/ 6257196 h 6339933"/>
              <a:gd name="connsiteX74" fmla="*/ 1696793 w 6288074"/>
              <a:gd name="connsiteY74" fmla="*/ 6239247 h 6339933"/>
              <a:gd name="connsiteX75" fmla="*/ 1704026 w 6288074"/>
              <a:gd name="connsiteY75" fmla="*/ 6221826 h 6339933"/>
              <a:gd name="connsiteX76" fmla="*/ 1700946 w 6288074"/>
              <a:gd name="connsiteY76" fmla="*/ 6226927 h 6339933"/>
              <a:gd name="connsiteX77" fmla="*/ 1701734 w 6288074"/>
              <a:gd name="connsiteY77" fmla="*/ 6229432 h 6339933"/>
              <a:gd name="connsiteX78" fmla="*/ 1700086 w 6288074"/>
              <a:gd name="connsiteY78" fmla="*/ 6232703 h 6339933"/>
              <a:gd name="connsiteX79" fmla="*/ 1693568 w 6288074"/>
              <a:gd name="connsiteY79" fmla="*/ 6237509 h 6339933"/>
              <a:gd name="connsiteX80" fmla="*/ 1696863 w 6288074"/>
              <a:gd name="connsiteY80" fmla="*/ 6230965 h 6339933"/>
              <a:gd name="connsiteX81" fmla="*/ 1698510 w 6288074"/>
              <a:gd name="connsiteY81" fmla="*/ 6227695 h 6339933"/>
              <a:gd name="connsiteX82" fmla="*/ 1704026 w 6288074"/>
              <a:gd name="connsiteY82" fmla="*/ 6221826 h 6339933"/>
              <a:gd name="connsiteX83" fmla="*/ 1623069 w 6288074"/>
              <a:gd name="connsiteY83" fmla="*/ 6214263 h 6339933"/>
              <a:gd name="connsiteX84" fmla="*/ 1621335 w 6288074"/>
              <a:gd name="connsiteY84" fmla="*/ 6225518 h 6339933"/>
              <a:gd name="connsiteX85" fmla="*/ 1615665 w 6288074"/>
              <a:gd name="connsiteY85" fmla="*/ 6232657 h 6339933"/>
              <a:gd name="connsiteX86" fmla="*/ 1613264 w 6288074"/>
              <a:gd name="connsiteY86" fmla="*/ 6233413 h 6339933"/>
              <a:gd name="connsiteX87" fmla="*/ 1608462 w 6288074"/>
              <a:gd name="connsiteY87" fmla="*/ 6234924 h 6339933"/>
              <a:gd name="connsiteX88" fmla="*/ 1604426 w 6288074"/>
              <a:gd name="connsiteY88" fmla="*/ 6238872 h 6339933"/>
              <a:gd name="connsiteX89" fmla="*/ 1600390 w 6288074"/>
              <a:gd name="connsiteY89" fmla="*/ 6242819 h 6339933"/>
              <a:gd name="connsiteX90" fmla="*/ 1596355 w 6288074"/>
              <a:gd name="connsiteY90" fmla="*/ 6246767 h 6339933"/>
              <a:gd name="connsiteX91" fmla="*/ 1597989 w 6288074"/>
              <a:gd name="connsiteY91" fmla="*/ 6243575 h 6339933"/>
              <a:gd name="connsiteX92" fmla="*/ 1601259 w 6288074"/>
              <a:gd name="connsiteY92" fmla="*/ 6237192 h 6339933"/>
              <a:gd name="connsiteX93" fmla="*/ 1609330 w 6288074"/>
              <a:gd name="connsiteY93" fmla="*/ 6229296 h 6339933"/>
              <a:gd name="connsiteX94" fmla="*/ 1611731 w 6288074"/>
              <a:gd name="connsiteY94" fmla="*/ 6228540 h 6339933"/>
              <a:gd name="connsiteX95" fmla="*/ 1614131 w 6288074"/>
              <a:gd name="connsiteY95" fmla="*/ 6227786 h 6339933"/>
              <a:gd name="connsiteX96" fmla="*/ 1623069 w 6288074"/>
              <a:gd name="connsiteY96" fmla="*/ 6214263 h 6339933"/>
              <a:gd name="connsiteX97" fmla="*/ 1441711 w 6288074"/>
              <a:gd name="connsiteY97" fmla="*/ 6207094 h 6339933"/>
              <a:gd name="connsiteX98" fmla="*/ 1445283 w 6288074"/>
              <a:gd name="connsiteY98" fmla="*/ 6210789 h 6339933"/>
              <a:gd name="connsiteX99" fmla="*/ 1440899 w 6288074"/>
              <a:gd name="connsiteY99" fmla="*/ 6212169 h 6339933"/>
              <a:gd name="connsiteX100" fmla="*/ 1441711 w 6288074"/>
              <a:gd name="connsiteY100" fmla="*/ 6207094 h 6339933"/>
              <a:gd name="connsiteX101" fmla="*/ 1792414 w 6288074"/>
              <a:gd name="connsiteY101" fmla="*/ 6201121 h 6339933"/>
              <a:gd name="connsiteX102" fmla="*/ 1789843 w 6288074"/>
              <a:gd name="connsiteY102" fmla="*/ 6209962 h 6339933"/>
              <a:gd name="connsiteX103" fmla="*/ 1788173 w 6288074"/>
              <a:gd name="connsiteY103" fmla="*/ 6213166 h 6339933"/>
              <a:gd name="connsiteX104" fmla="*/ 1781497 w 6288074"/>
              <a:gd name="connsiteY104" fmla="*/ 6225975 h 6339933"/>
              <a:gd name="connsiteX105" fmla="*/ 1778159 w 6288074"/>
              <a:gd name="connsiteY105" fmla="*/ 6232380 h 6339933"/>
              <a:gd name="connsiteX106" fmla="*/ 1788038 w 6288074"/>
              <a:gd name="connsiteY106" fmla="*/ 6221238 h 6339933"/>
              <a:gd name="connsiteX107" fmla="*/ 1790473 w 6288074"/>
              <a:gd name="connsiteY107" fmla="*/ 6220471 h 6339933"/>
              <a:gd name="connsiteX108" fmla="*/ 1794579 w 6288074"/>
              <a:gd name="connsiteY108" fmla="*/ 6216502 h 6339933"/>
              <a:gd name="connsiteX109" fmla="*/ 1802790 w 6288074"/>
              <a:gd name="connsiteY109" fmla="*/ 6208564 h 6339933"/>
              <a:gd name="connsiteX110" fmla="*/ 1806894 w 6288074"/>
              <a:gd name="connsiteY110" fmla="*/ 6204595 h 6339933"/>
              <a:gd name="connsiteX111" fmla="*/ 1803557 w 6288074"/>
              <a:gd name="connsiteY111" fmla="*/ 6210999 h 6339933"/>
              <a:gd name="connsiteX112" fmla="*/ 1792772 w 6288074"/>
              <a:gd name="connsiteY112" fmla="*/ 6227780 h 6339933"/>
              <a:gd name="connsiteX113" fmla="*/ 1779692 w 6288074"/>
              <a:gd name="connsiteY113" fmla="*/ 6237251 h 6339933"/>
              <a:gd name="connsiteX114" fmla="*/ 1774820 w 6288074"/>
              <a:gd name="connsiteY114" fmla="*/ 6238784 h 6339933"/>
              <a:gd name="connsiteX115" fmla="*/ 1776625 w 6288074"/>
              <a:gd name="connsiteY115" fmla="*/ 6227508 h 6339933"/>
              <a:gd name="connsiteX116" fmla="*/ 1770083 w 6288074"/>
              <a:gd name="connsiteY116" fmla="*/ 6232244 h 6339933"/>
              <a:gd name="connsiteX117" fmla="*/ 1774190 w 6288074"/>
              <a:gd name="connsiteY117" fmla="*/ 6228275 h 6339933"/>
              <a:gd name="connsiteX118" fmla="*/ 1779963 w 6288074"/>
              <a:gd name="connsiteY118" fmla="*/ 6221103 h 6339933"/>
              <a:gd name="connsiteX119" fmla="*/ 1783301 w 6288074"/>
              <a:gd name="connsiteY119" fmla="*/ 6214699 h 6339933"/>
              <a:gd name="connsiteX120" fmla="*/ 1786639 w 6288074"/>
              <a:gd name="connsiteY120" fmla="*/ 6208293 h 6339933"/>
              <a:gd name="connsiteX121" fmla="*/ 1792414 w 6288074"/>
              <a:gd name="connsiteY121" fmla="*/ 6201121 h 6339933"/>
              <a:gd name="connsiteX122" fmla="*/ 1625389 w 6288074"/>
              <a:gd name="connsiteY122" fmla="*/ 6200340 h 6339933"/>
              <a:gd name="connsiteX123" fmla="*/ 1624395 w 6288074"/>
              <a:gd name="connsiteY123" fmla="*/ 6204439 h 6339933"/>
              <a:gd name="connsiteX124" fmla="*/ 1613760 w 6288074"/>
              <a:gd name="connsiteY124" fmla="*/ 6220407 h 6339933"/>
              <a:gd name="connsiteX125" fmla="*/ 1613966 w 6288074"/>
              <a:gd name="connsiteY125" fmla="*/ 6212769 h 6339933"/>
              <a:gd name="connsiteX126" fmla="*/ 1619646 w 6288074"/>
              <a:gd name="connsiteY126" fmla="*/ 6205934 h 6339933"/>
              <a:gd name="connsiteX127" fmla="*/ 1625389 w 6288074"/>
              <a:gd name="connsiteY127" fmla="*/ 6200340 h 6339933"/>
              <a:gd name="connsiteX128" fmla="*/ 1190337 w 6288074"/>
              <a:gd name="connsiteY128" fmla="*/ 6199473 h 6339933"/>
              <a:gd name="connsiteX129" fmla="*/ 1185829 w 6288074"/>
              <a:gd name="connsiteY129" fmla="*/ 6208119 h 6339933"/>
              <a:gd name="connsiteX130" fmla="*/ 1190337 w 6288074"/>
              <a:gd name="connsiteY130" fmla="*/ 6199473 h 6339933"/>
              <a:gd name="connsiteX131" fmla="*/ 1577373 w 6288074"/>
              <a:gd name="connsiteY131" fmla="*/ 6186882 h 6339933"/>
              <a:gd name="connsiteX132" fmla="*/ 1571061 w 6288074"/>
              <a:gd name="connsiteY132" fmla="*/ 6199149 h 6339933"/>
              <a:gd name="connsiteX133" fmla="*/ 1570325 w 6288074"/>
              <a:gd name="connsiteY133" fmla="*/ 6196811 h 6339933"/>
              <a:gd name="connsiteX134" fmla="*/ 1577373 w 6288074"/>
              <a:gd name="connsiteY134" fmla="*/ 6186882 h 6339933"/>
              <a:gd name="connsiteX135" fmla="*/ 1745042 w 6288074"/>
              <a:gd name="connsiteY135" fmla="*/ 6179314 h 6339933"/>
              <a:gd name="connsiteX136" fmla="*/ 1744940 w 6288074"/>
              <a:gd name="connsiteY136" fmla="*/ 6179465 h 6339933"/>
              <a:gd name="connsiteX137" fmla="*/ 1741904 w 6288074"/>
              <a:gd name="connsiteY137" fmla="*/ 6183374 h 6339933"/>
              <a:gd name="connsiteX138" fmla="*/ 1692548 w 6288074"/>
              <a:gd name="connsiteY138" fmla="*/ 6174726 h 6339933"/>
              <a:gd name="connsiteX139" fmla="*/ 1686255 w 6288074"/>
              <a:gd name="connsiteY139" fmla="*/ 6181526 h 6339933"/>
              <a:gd name="connsiteX140" fmla="*/ 1683697 w 6288074"/>
              <a:gd name="connsiteY140" fmla="*/ 6182330 h 6339933"/>
              <a:gd name="connsiteX141" fmla="*/ 1685565 w 6288074"/>
              <a:gd name="connsiteY141" fmla="*/ 6179334 h 6339933"/>
              <a:gd name="connsiteX142" fmla="*/ 1692548 w 6288074"/>
              <a:gd name="connsiteY142" fmla="*/ 6174726 h 6339933"/>
              <a:gd name="connsiteX143" fmla="*/ 1748510 w 6288074"/>
              <a:gd name="connsiteY143" fmla="*/ 6174217 h 6339933"/>
              <a:gd name="connsiteX144" fmla="*/ 1747268 w 6288074"/>
              <a:gd name="connsiteY144" fmla="*/ 6176435 h 6339933"/>
              <a:gd name="connsiteX145" fmla="*/ 1745042 w 6288074"/>
              <a:gd name="connsiteY145" fmla="*/ 6179314 h 6339933"/>
              <a:gd name="connsiteX146" fmla="*/ 1567122 w 6288074"/>
              <a:gd name="connsiteY146" fmla="*/ 6172440 h 6339933"/>
              <a:gd name="connsiteX147" fmla="*/ 1568617 w 6288074"/>
              <a:gd name="connsiteY147" fmla="*/ 6177191 h 6339933"/>
              <a:gd name="connsiteX148" fmla="*/ 1563535 w 6288074"/>
              <a:gd name="connsiteY148" fmla="*/ 6194451 h 6339933"/>
              <a:gd name="connsiteX149" fmla="*/ 1554866 w 6288074"/>
              <a:gd name="connsiteY149" fmla="*/ 6191960 h 6339933"/>
              <a:gd name="connsiteX150" fmla="*/ 1547690 w 6288074"/>
              <a:gd name="connsiteY150" fmla="*/ 6194218 h 6339933"/>
              <a:gd name="connsiteX151" fmla="*/ 1561441 w 6288074"/>
              <a:gd name="connsiteY151" fmla="*/ 6179449 h 6339933"/>
              <a:gd name="connsiteX152" fmla="*/ 1567122 w 6288074"/>
              <a:gd name="connsiteY152" fmla="*/ 6172440 h 6339933"/>
              <a:gd name="connsiteX153" fmla="*/ 1589891 w 6288074"/>
              <a:gd name="connsiteY153" fmla="*/ 6170092 h 6339933"/>
              <a:gd name="connsiteX154" fmla="*/ 1577373 w 6288074"/>
              <a:gd name="connsiteY154" fmla="*/ 6186882 h 6339933"/>
              <a:gd name="connsiteX155" fmla="*/ 1580529 w 6288074"/>
              <a:gd name="connsiteY155" fmla="*/ 6180748 h 6339933"/>
              <a:gd name="connsiteX156" fmla="*/ 1582107 w 6288074"/>
              <a:gd name="connsiteY156" fmla="*/ 6177682 h 6339933"/>
              <a:gd name="connsiteX157" fmla="*/ 1589891 w 6288074"/>
              <a:gd name="connsiteY157" fmla="*/ 6170092 h 6339933"/>
              <a:gd name="connsiteX158" fmla="*/ 1593302 w 6288074"/>
              <a:gd name="connsiteY158" fmla="*/ 6169017 h 6339933"/>
              <a:gd name="connsiteX159" fmla="*/ 1596504 w 6288074"/>
              <a:gd name="connsiteY159" fmla="*/ 6170688 h 6339933"/>
              <a:gd name="connsiteX160" fmla="*/ 1597271 w 6288074"/>
              <a:gd name="connsiteY160" fmla="*/ 6173123 h 6339933"/>
              <a:gd name="connsiteX161" fmla="*/ 1596369 w 6288074"/>
              <a:gd name="connsiteY161" fmla="*/ 6178762 h 6339933"/>
              <a:gd name="connsiteX162" fmla="*/ 1589829 w 6288074"/>
              <a:gd name="connsiteY162" fmla="*/ 6183498 h 6339933"/>
              <a:gd name="connsiteX163" fmla="*/ 1584956 w 6288074"/>
              <a:gd name="connsiteY163" fmla="*/ 6185031 h 6339933"/>
              <a:gd name="connsiteX164" fmla="*/ 1589062 w 6288074"/>
              <a:gd name="connsiteY164" fmla="*/ 6181062 h 6339933"/>
              <a:gd name="connsiteX165" fmla="*/ 1593302 w 6288074"/>
              <a:gd name="connsiteY165" fmla="*/ 6169017 h 6339933"/>
              <a:gd name="connsiteX166" fmla="*/ 1697729 w 6288074"/>
              <a:gd name="connsiteY166" fmla="*/ 6160566 h 6339933"/>
              <a:gd name="connsiteX167" fmla="*/ 1698404 w 6288074"/>
              <a:gd name="connsiteY167" fmla="*/ 6162710 h 6339933"/>
              <a:gd name="connsiteX168" fmla="*/ 1692761 w 6288074"/>
              <a:gd name="connsiteY168" fmla="*/ 6171849 h 6339933"/>
              <a:gd name="connsiteX169" fmla="*/ 1687691 w 6288074"/>
              <a:gd name="connsiteY169" fmla="*/ 6176790 h 6339933"/>
              <a:gd name="connsiteX170" fmla="*/ 1690750 w 6288074"/>
              <a:gd name="connsiteY170" fmla="*/ 6170473 h 6339933"/>
              <a:gd name="connsiteX171" fmla="*/ 1696106 w 6288074"/>
              <a:gd name="connsiteY171" fmla="*/ 6163433 h 6339933"/>
              <a:gd name="connsiteX172" fmla="*/ 1697163 w 6288074"/>
              <a:gd name="connsiteY172" fmla="*/ 6161257 h 6339933"/>
              <a:gd name="connsiteX173" fmla="*/ 1679075 w 6288074"/>
              <a:gd name="connsiteY173" fmla="*/ 6157849 h 6339933"/>
              <a:gd name="connsiteX174" fmla="*/ 1678965 w 6288074"/>
              <a:gd name="connsiteY174" fmla="*/ 6158541 h 6339933"/>
              <a:gd name="connsiteX175" fmla="*/ 1674939 w 6288074"/>
              <a:gd name="connsiteY175" fmla="*/ 6162434 h 6339933"/>
              <a:gd name="connsiteX176" fmla="*/ 1679075 w 6288074"/>
              <a:gd name="connsiteY176" fmla="*/ 6157849 h 6339933"/>
              <a:gd name="connsiteX177" fmla="*/ 1846289 w 6288074"/>
              <a:gd name="connsiteY177" fmla="*/ 6155903 h 6339933"/>
              <a:gd name="connsiteX178" fmla="*/ 1846793 w 6288074"/>
              <a:gd name="connsiteY178" fmla="*/ 6157503 h 6339933"/>
              <a:gd name="connsiteX179" fmla="*/ 1844967 w 6288074"/>
              <a:gd name="connsiteY179" fmla="*/ 6160888 h 6339933"/>
              <a:gd name="connsiteX180" fmla="*/ 1840510 w 6288074"/>
              <a:gd name="connsiteY180" fmla="*/ 6165102 h 6339933"/>
              <a:gd name="connsiteX181" fmla="*/ 1839706 w 6288074"/>
              <a:gd name="connsiteY181" fmla="*/ 6162545 h 6339933"/>
              <a:gd name="connsiteX182" fmla="*/ 1846289 w 6288074"/>
              <a:gd name="connsiteY182" fmla="*/ 6155903 h 6339933"/>
              <a:gd name="connsiteX183" fmla="*/ 1696258 w 6288074"/>
              <a:gd name="connsiteY183" fmla="*/ 6155889 h 6339933"/>
              <a:gd name="connsiteX184" fmla="*/ 1697637 w 6288074"/>
              <a:gd name="connsiteY184" fmla="*/ 6160275 h 6339933"/>
              <a:gd name="connsiteX185" fmla="*/ 1697163 w 6288074"/>
              <a:gd name="connsiteY185" fmla="*/ 6161257 h 6339933"/>
              <a:gd name="connsiteX186" fmla="*/ 1692387 w 6288074"/>
              <a:gd name="connsiteY186" fmla="*/ 6167067 h 6339933"/>
              <a:gd name="connsiteX187" fmla="*/ 1688245 w 6288074"/>
              <a:gd name="connsiteY187" fmla="*/ 6171261 h 6339933"/>
              <a:gd name="connsiteX188" fmla="*/ 1694655 w 6288074"/>
              <a:gd name="connsiteY188" fmla="*/ 6158963 h 6339933"/>
              <a:gd name="connsiteX189" fmla="*/ 1696258 w 6288074"/>
              <a:gd name="connsiteY189" fmla="*/ 6155889 h 6339933"/>
              <a:gd name="connsiteX190" fmla="*/ 1825760 w 6288074"/>
              <a:gd name="connsiteY190" fmla="*/ 6148861 h 6339933"/>
              <a:gd name="connsiteX191" fmla="*/ 1823759 w 6288074"/>
              <a:gd name="connsiteY191" fmla="*/ 6152705 h 6339933"/>
              <a:gd name="connsiteX192" fmla="*/ 1822648 w 6288074"/>
              <a:gd name="connsiteY192" fmla="*/ 6153856 h 6339933"/>
              <a:gd name="connsiteX193" fmla="*/ 1602369 w 6288074"/>
              <a:gd name="connsiteY193" fmla="*/ 6148495 h 6339933"/>
              <a:gd name="connsiteX194" fmla="*/ 1597132 w 6288074"/>
              <a:gd name="connsiteY194" fmla="*/ 6157373 h 6339933"/>
              <a:gd name="connsiteX195" fmla="*/ 1602369 w 6288074"/>
              <a:gd name="connsiteY195" fmla="*/ 6148495 h 6339933"/>
              <a:gd name="connsiteX196" fmla="*/ 1667352 w 6288074"/>
              <a:gd name="connsiteY196" fmla="*/ 6145711 h 6339933"/>
              <a:gd name="connsiteX197" fmla="*/ 1668088 w 6288074"/>
              <a:gd name="connsiteY197" fmla="*/ 6148050 h 6339933"/>
              <a:gd name="connsiteX198" fmla="*/ 1652560 w 6288074"/>
              <a:gd name="connsiteY198" fmla="*/ 6165788 h 6339933"/>
              <a:gd name="connsiteX199" fmla="*/ 1643498 w 6288074"/>
              <a:gd name="connsiteY199" fmla="*/ 6178920 h 6339933"/>
              <a:gd name="connsiteX200" fmla="*/ 1642762 w 6288074"/>
              <a:gd name="connsiteY200" fmla="*/ 6176582 h 6339933"/>
              <a:gd name="connsiteX201" fmla="*/ 1645092 w 6288074"/>
              <a:gd name="connsiteY201" fmla="*/ 6172252 h 6339933"/>
              <a:gd name="connsiteX202" fmla="*/ 1646918 w 6288074"/>
              <a:gd name="connsiteY202" fmla="*/ 6169450 h 6339933"/>
              <a:gd name="connsiteX203" fmla="*/ 1661621 w 6288074"/>
              <a:gd name="connsiteY203" fmla="*/ 6152655 h 6339933"/>
              <a:gd name="connsiteX204" fmla="*/ 1667352 w 6288074"/>
              <a:gd name="connsiteY204" fmla="*/ 6145711 h 6339933"/>
              <a:gd name="connsiteX205" fmla="*/ 1832302 w 6288074"/>
              <a:gd name="connsiteY205" fmla="*/ 6144125 h 6339933"/>
              <a:gd name="connsiteX206" fmla="*/ 1823190 w 6288074"/>
              <a:gd name="connsiteY206" fmla="*/ 6157701 h 6339933"/>
              <a:gd name="connsiteX207" fmla="*/ 1822422 w 6288074"/>
              <a:gd name="connsiteY207" fmla="*/ 6155264 h 6339933"/>
              <a:gd name="connsiteX208" fmla="*/ 1823759 w 6288074"/>
              <a:gd name="connsiteY208" fmla="*/ 6152705 h 6339933"/>
              <a:gd name="connsiteX209" fmla="*/ 1828196 w 6288074"/>
              <a:gd name="connsiteY209" fmla="*/ 6148094 h 6339933"/>
              <a:gd name="connsiteX210" fmla="*/ 1832302 w 6288074"/>
              <a:gd name="connsiteY210" fmla="*/ 6144125 h 6339933"/>
              <a:gd name="connsiteX211" fmla="*/ 1864221 w 6288074"/>
              <a:gd name="connsiteY211" fmla="*/ 6138362 h 6339933"/>
              <a:gd name="connsiteX212" fmla="*/ 1864988 w 6288074"/>
              <a:gd name="connsiteY212" fmla="*/ 6140798 h 6339933"/>
              <a:gd name="connsiteX213" fmla="*/ 1849821 w 6288074"/>
              <a:gd name="connsiteY213" fmla="*/ 6158957 h 6339933"/>
              <a:gd name="connsiteX214" fmla="*/ 1853038 w 6288074"/>
              <a:gd name="connsiteY214" fmla="*/ 6152591 h 6339933"/>
              <a:gd name="connsiteX215" fmla="*/ 1856254 w 6288074"/>
              <a:gd name="connsiteY215" fmla="*/ 6146224 h 6339933"/>
              <a:gd name="connsiteX216" fmla="*/ 1858734 w 6288074"/>
              <a:gd name="connsiteY216" fmla="*/ 6144774 h 6339933"/>
              <a:gd name="connsiteX217" fmla="*/ 1861535 w 6288074"/>
              <a:gd name="connsiteY217" fmla="*/ 6139676 h 6339933"/>
              <a:gd name="connsiteX218" fmla="*/ 1862123 w 6288074"/>
              <a:gd name="connsiteY218" fmla="*/ 6139022 h 6339933"/>
              <a:gd name="connsiteX219" fmla="*/ 1852034 w 6288074"/>
              <a:gd name="connsiteY219" fmla="*/ 6132954 h 6339933"/>
              <a:gd name="connsiteX220" fmla="*/ 1852033 w 6288074"/>
              <a:gd name="connsiteY220" fmla="*/ 6132956 h 6339933"/>
              <a:gd name="connsiteX221" fmla="*/ 1848008 w 6288074"/>
              <a:gd name="connsiteY221" fmla="*/ 6136849 h 6339933"/>
              <a:gd name="connsiteX222" fmla="*/ 2383834 w 6288074"/>
              <a:gd name="connsiteY222" fmla="*/ 6130627 h 6339933"/>
              <a:gd name="connsiteX223" fmla="*/ 2378961 w 6288074"/>
              <a:gd name="connsiteY223" fmla="*/ 6132161 h 6339933"/>
              <a:gd name="connsiteX224" fmla="*/ 2383834 w 6288074"/>
              <a:gd name="connsiteY224" fmla="*/ 6130627 h 6339933"/>
              <a:gd name="connsiteX225" fmla="*/ 1717045 w 6288074"/>
              <a:gd name="connsiteY225" fmla="*/ 6130071 h 6339933"/>
              <a:gd name="connsiteX226" fmla="*/ 1715299 w 6288074"/>
              <a:gd name="connsiteY226" fmla="*/ 6133031 h 6339933"/>
              <a:gd name="connsiteX227" fmla="*/ 1711116 w 6288074"/>
              <a:gd name="connsiteY227" fmla="*/ 6136756 h 6339933"/>
              <a:gd name="connsiteX228" fmla="*/ 1717045 w 6288074"/>
              <a:gd name="connsiteY228" fmla="*/ 6130071 h 6339933"/>
              <a:gd name="connsiteX229" fmla="*/ 1834483 w 6288074"/>
              <a:gd name="connsiteY229" fmla="*/ 6130004 h 6339933"/>
              <a:gd name="connsiteX230" fmla="*/ 1830769 w 6288074"/>
              <a:gd name="connsiteY230" fmla="*/ 6139254 h 6339933"/>
              <a:gd name="connsiteX231" fmla="*/ 1831351 w 6288074"/>
              <a:gd name="connsiteY231" fmla="*/ 6133449 h 6339933"/>
              <a:gd name="connsiteX232" fmla="*/ 1834483 w 6288074"/>
              <a:gd name="connsiteY232" fmla="*/ 6130004 h 6339933"/>
              <a:gd name="connsiteX233" fmla="*/ 1712482 w 6288074"/>
              <a:gd name="connsiteY233" fmla="*/ 6127972 h 6339933"/>
              <a:gd name="connsiteX234" fmla="*/ 1706732 w 6288074"/>
              <a:gd name="connsiteY234" fmla="*/ 6138136 h 6339933"/>
              <a:gd name="connsiteX235" fmla="*/ 1706017 w 6288074"/>
              <a:gd name="connsiteY235" fmla="*/ 6135862 h 6339933"/>
              <a:gd name="connsiteX236" fmla="*/ 1707126 w 6288074"/>
              <a:gd name="connsiteY236" fmla="*/ 6134419 h 6339933"/>
              <a:gd name="connsiteX237" fmla="*/ 1707889 w 6288074"/>
              <a:gd name="connsiteY237" fmla="*/ 6133680 h 6339933"/>
              <a:gd name="connsiteX238" fmla="*/ 1553719 w 6288074"/>
              <a:gd name="connsiteY238" fmla="*/ 6121509 h 6339933"/>
              <a:gd name="connsiteX239" fmla="*/ 1552817 w 6288074"/>
              <a:gd name="connsiteY239" fmla="*/ 6127147 h 6339933"/>
              <a:gd name="connsiteX240" fmla="*/ 1547944 w 6288074"/>
              <a:gd name="connsiteY240" fmla="*/ 6128680 h 6339933"/>
              <a:gd name="connsiteX241" fmla="*/ 1553719 w 6288074"/>
              <a:gd name="connsiteY241" fmla="*/ 6121509 h 6339933"/>
              <a:gd name="connsiteX242" fmla="*/ 1839403 w 6288074"/>
              <a:gd name="connsiteY242" fmla="*/ 6115654 h 6339933"/>
              <a:gd name="connsiteX243" fmla="*/ 1832892 w 6288074"/>
              <a:gd name="connsiteY243" fmla="*/ 6122523 h 6339933"/>
              <a:gd name="connsiteX244" fmla="*/ 1827630 w 6288074"/>
              <a:gd name="connsiteY244" fmla="*/ 6124180 h 6339933"/>
              <a:gd name="connsiteX245" fmla="*/ 1838876 w 6288074"/>
              <a:gd name="connsiteY245" fmla="*/ 6116037 h 6339933"/>
              <a:gd name="connsiteX246" fmla="*/ 1838851 w 6288074"/>
              <a:gd name="connsiteY246" fmla="*/ 6116096 h 6339933"/>
              <a:gd name="connsiteX247" fmla="*/ 1839025 w 6288074"/>
              <a:gd name="connsiteY247" fmla="*/ 6115929 h 6339933"/>
              <a:gd name="connsiteX248" fmla="*/ 1698452 w 6288074"/>
              <a:gd name="connsiteY248" fmla="*/ 6111829 h 6339933"/>
              <a:gd name="connsiteX249" fmla="*/ 1691890 w 6288074"/>
              <a:gd name="connsiteY249" fmla="*/ 6124604 h 6339933"/>
              <a:gd name="connsiteX250" fmla="*/ 1686969 w 6288074"/>
              <a:gd name="connsiteY250" fmla="*/ 6134184 h 6339933"/>
              <a:gd name="connsiteX251" fmla="*/ 1679640 w 6288074"/>
              <a:gd name="connsiteY251" fmla="*/ 6144523 h 6339933"/>
              <a:gd name="connsiteX252" fmla="*/ 1682047 w 6288074"/>
              <a:gd name="connsiteY252" fmla="*/ 6143764 h 6339933"/>
              <a:gd name="connsiteX253" fmla="*/ 1677126 w 6288074"/>
              <a:gd name="connsiteY253" fmla="*/ 6153345 h 6339933"/>
              <a:gd name="connsiteX254" fmla="*/ 1669905 w 6288074"/>
              <a:gd name="connsiteY254" fmla="*/ 6155618 h 6339933"/>
              <a:gd name="connsiteX255" fmla="*/ 1676467 w 6288074"/>
              <a:gd name="connsiteY255" fmla="*/ 6142844 h 6339933"/>
              <a:gd name="connsiteX256" fmla="*/ 1672418 w 6288074"/>
              <a:gd name="connsiteY256" fmla="*/ 6146796 h 6339933"/>
              <a:gd name="connsiteX257" fmla="*/ 1669139 w 6288074"/>
              <a:gd name="connsiteY257" fmla="*/ 6153183 h 6339933"/>
              <a:gd name="connsiteX258" fmla="*/ 1666730 w 6288074"/>
              <a:gd name="connsiteY258" fmla="*/ 6153941 h 6339933"/>
              <a:gd name="connsiteX259" fmla="*/ 1670011 w 6288074"/>
              <a:gd name="connsiteY259" fmla="*/ 6147553 h 6339933"/>
              <a:gd name="connsiteX260" fmla="*/ 1677340 w 6288074"/>
              <a:gd name="connsiteY260" fmla="*/ 6137214 h 6339933"/>
              <a:gd name="connsiteX261" fmla="*/ 1684670 w 6288074"/>
              <a:gd name="connsiteY261" fmla="*/ 6126877 h 6339933"/>
              <a:gd name="connsiteX262" fmla="*/ 1683795 w 6288074"/>
              <a:gd name="connsiteY262" fmla="*/ 6132506 h 6339933"/>
              <a:gd name="connsiteX263" fmla="*/ 1694404 w 6288074"/>
              <a:gd name="connsiteY263" fmla="*/ 6115780 h 6339933"/>
              <a:gd name="connsiteX264" fmla="*/ 1698452 w 6288074"/>
              <a:gd name="connsiteY264" fmla="*/ 6111829 h 6339933"/>
              <a:gd name="connsiteX265" fmla="*/ 1726710 w 6288074"/>
              <a:gd name="connsiteY265" fmla="*/ 6111233 h 6339933"/>
              <a:gd name="connsiteX266" fmla="*/ 1727801 w 6288074"/>
              <a:gd name="connsiteY266" fmla="*/ 6111515 h 6339933"/>
              <a:gd name="connsiteX267" fmla="*/ 1722642 w 6288074"/>
              <a:gd name="connsiteY267" fmla="*/ 6120636 h 6339933"/>
              <a:gd name="connsiteX268" fmla="*/ 1714174 w 6288074"/>
              <a:gd name="connsiteY268" fmla="*/ 6125643 h 6339933"/>
              <a:gd name="connsiteX269" fmla="*/ 1715076 w 6288074"/>
              <a:gd name="connsiteY269" fmla="*/ 6124195 h 6339933"/>
              <a:gd name="connsiteX270" fmla="*/ 1718432 w 6288074"/>
              <a:gd name="connsiteY270" fmla="*/ 6119706 h 6339933"/>
              <a:gd name="connsiteX271" fmla="*/ 1721210 w 6288074"/>
              <a:gd name="connsiteY271" fmla="*/ 6116088 h 6339933"/>
              <a:gd name="connsiteX272" fmla="*/ 1726710 w 6288074"/>
              <a:gd name="connsiteY272" fmla="*/ 6111233 h 6339933"/>
              <a:gd name="connsiteX273" fmla="*/ 1886488 w 6288074"/>
              <a:gd name="connsiteY273" fmla="*/ 6108980 h 6339933"/>
              <a:gd name="connsiteX274" fmla="*/ 1879190 w 6288074"/>
              <a:gd name="connsiteY274" fmla="*/ 6119155 h 6339933"/>
              <a:gd name="connsiteX275" fmla="*/ 1863842 w 6288074"/>
              <a:gd name="connsiteY275" fmla="*/ 6137117 h 6339933"/>
              <a:gd name="connsiteX276" fmla="*/ 1862123 w 6288074"/>
              <a:gd name="connsiteY276" fmla="*/ 6139022 h 6339933"/>
              <a:gd name="connsiteX277" fmla="*/ 1861845 w 6288074"/>
              <a:gd name="connsiteY277" fmla="*/ 6139109 h 6339933"/>
              <a:gd name="connsiteX278" fmla="*/ 1861535 w 6288074"/>
              <a:gd name="connsiteY278" fmla="*/ 6139676 h 6339933"/>
              <a:gd name="connsiteX279" fmla="*/ 1859708 w 6288074"/>
              <a:gd name="connsiteY279" fmla="*/ 6141701 h 6339933"/>
              <a:gd name="connsiteX280" fmla="*/ 1859818 w 6288074"/>
              <a:gd name="connsiteY280" fmla="*/ 6141010 h 6339933"/>
              <a:gd name="connsiteX281" fmla="*/ 1864727 w 6288074"/>
              <a:gd name="connsiteY281" fmla="*/ 6131586 h 6339933"/>
              <a:gd name="connsiteX282" fmla="*/ 1870389 w 6288074"/>
              <a:gd name="connsiteY282" fmla="*/ 6124552 h 6339933"/>
              <a:gd name="connsiteX283" fmla="*/ 1871140 w 6288074"/>
              <a:gd name="connsiteY283" fmla="*/ 6126942 h 6339933"/>
              <a:gd name="connsiteX284" fmla="*/ 1880826 w 6288074"/>
              <a:gd name="connsiteY284" fmla="*/ 6116015 h 6339933"/>
              <a:gd name="connsiteX285" fmla="*/ 1886488 w 6288074"/>
              <a:gd name="connsiteY285" fmla="*/ 6108980 h 6339933"/>
              <a:gd name="connsiteX286" fmla="*/ 1602101 w 6288074"/>
              <a:gd name="connsiteY286" fmla="*/ 6106816 h 6339933"/>
              <a:gd name="connsiteX287" fmla="*/ 1600280 w 6288074"/>
              <a:gd name="connsiteY287" fmla="*/ 6109531 h 6339933"/>
              <a:gd name="connsiteX288" fmla="*/ 1596634 w 6288074"/>
              <a:gd name="connsiteY288" fmla="*/ 6114962 h 6339933"/>
              <a:gd name="connsiteX289" fmla="*/ 1602101 w 6288074"/>
              <a:gd name="connsiteY289" fmla="*/ 6106816 h 6339933"/>
              <a:gd name="connsiteX290" fmla="*/ 1874370 w 6288074"/>
              <a:gd name="connsiteY290" fmla="*/ 6102440 h 6339933"/>
              <a:gd name="connsiteX291" fmla="*/ 1864606 w 6288074"/>
              <a:gd name="connsiteY291" fmla="*/ 6113344 h 6339933"/>
              <a:gd name="connsiteX292" fmla="*/ 1858151 w 6288074"/>
              <a:gd name="connsiteY292" fmla="*/ 6117985 h 6339933"/>
              <a:gd name="connsiteX293" fmla="*/ 1851695 w 6288074"/>
              <a:gd name="connsiteY293" fmla="*/ 6122628 h 6339933"/>
              <a:gd name="connsiteX294" fmla="*/ 1856656 w 6288074"/>
              <a:gd name="connsiteY294" fmla="*/ 6113235 h 6339933"/>
              <a:gd name="connsiteX295" fmla="*/ 1859056 w 6288074"/>
              <a:gd name="connsiteY295" fmla="*/ 6112479 h 6339933"/>
              <a:gd name="connsiteX296" fmla="*/ 1874370 w 6288074"/>
              <a:gd name="connsiteY296" fmla="*/ 6102440 h 6339933"/>
              <a:gd name="connsiteX297" fmla="*/ 1746221 w 6288074"/>
              <a:gd name="connsiteY297" fmla="*/ 6095187 h 6339933"/>
              <a:gd name="connsiteX298" fmla="*/ 1740848 w 6288074"/>
              <a:gd name="connsiteY298" fmla="*/ 6104910 h 6339933"/>
              <a:gd name="connsiteX299" fmla="*/ 1737524 w 6288074"/>
              <a:gd name="connsiteY299" fmla="*/ 6103278 h 6339933"/>
              <a:gd name="connsiteX300" fmla="*/ 1741873 w 6288074"/>
              <a:gd name="connsiteY300" fmla="*/ 6099232 h 6339933"/>
              <a:gd name="connsiteX301" fmla="*/ 1746221 w 6288074"/>
              <a:gd name="connsiteY301" fmla="*/ 6095187 h 6339933"/>
              <a:gd name="connsiteX302" fmla="*/ 1660942 w 6288074"/>
              <a:gd name="connsiteY302" fmla="*/ 6094721 h 6339933"/>
              <a:gd name="connsiteX303" fmla="*/ 1655473 w 6288074"/>
              <a:gd name="connsiteY303" fmla="*/ 6102868 h 6339933"/>
              <a:gd name="connsiteX304" fmla="*/ 1660942 w 6288074"/>
              <a:gd name="connsiteY304" fmla="*/ 6094721 h 6339933"/>
              <a:gd name="connsiteX305" fmla="*/ 2387295 w 6288074"/>
              <a:gd name="connsiteY305" fmla="*/ 6094201 h 6339933"/>
              <a:gd name="connsiteX306" fmla="*/ 2389092 w 6288074"/>
              <a:gd name="connsiteY306" fmla="*/ 6094598 h 6339933"/>
              <a:gd name="connsiteX307" fmla="*/ 2394472 w 6288074"/>
              <a:gd name="connsiteY307" fmla="*/ 6103185 h 6339933"/>
              <a:gd name="connsiteX308" fmla="*/ 2379121 w 6288074"/>
              <a:gd name="connsiteY308" fmla="*/ 6105447 h 6339933"/>
              <a:gd name="connsiteX309" fmla="*/ 2379348 w 6288074"/>
              <a:gd name="connsiteY309" fmla="*/ 6097665 h 6339933"/>
              <a:gd name="connsiteX310" fmla="*/ 2385693 w 6288074"/>
              <a:gd name="connsiteY310" fmla="*/ 6100809 h 6339933"/>
              <a:gd name="connsiteX311" fmla="*/ 2384221 w 6288074"/>
              <a:gd name="connsiteY311" fmla="*/ 6096131 h 6339933"/>
              <a:gd name="connsiteX312" fmla="*/ 2387295 w 6288074"/>
              <a:gd name="connsiteY312" fmla="*/ 6094201 h 6339933"/>
              <a:gd name="connsiteX313" fmla="*/ 1453086 w 6288074"/>
              <a:gd name="connsiteY313" fmla="*/ 6092678 h 6339933"/>
              <a:gd name="connsiteX314" fmla="*/ 1443139 w 6288074"/>
              <a:gd name="connsiteY314" fmla="*/ 6109195 h 6339933"/>
              <a:gd name="connsiteX315" fmla="*/ 1453086 w 6288074"/>
              <a:gd name="connsiteY315" fmla="*/ 6092678 h 6339933"/>
              <a:gd name="connsiteX316" fmla="*/ 1857693 w 6288074"/>
              <a:gd name="connsiteY316" fmla="*/ 6090470 h 6339933"/>
              <a:gd name="connsiteX317" fmla="*/ 1854751 w 6288074"/>
              <a:gd name="connsiteY317" fmla="*/ 6094679 h 6339933"/>
              <a:gd name="connsiteX318" fmla="*/ 1855083 w 6288074"/>
              <a:gd name="connsiteY318" fmla="*/ 6092603 h 6339933"/>
              <a:gd name="connsiteX319" fmla="*/ 1857693 w 6288074"/>
              <a:gd name="connsiteY319" fmla="*/ 6090470 h 6339933"/>
              <a:gd name="connsiteX320" fmla="*/ 1367886 w 6288074"/>
              <a:gd name="connsiteY320" fmla="*/ 6087369 h 6339933"/>
              <a:gd name="connsiteX321" fmla="*/ 1362111 w 6288074"/>
              <a:gd name="connsiteY321" fmla="*/ 6094540 h 6339933"/>
              <a:gd name="connsiteX322" fmla="*/ 1367886 w 6288074"/>
              <a:gd name="connsiteY322" fmla="*/ 6087369 h 6339933"/>
              <a:gd name="connsiteX323" fmla="*/ 1842667 w 6288074"/>
              <a:gd name="connsiteY323" fmla="*/ 6087319 h 6339933"/>
              <a:gd name="connsiteX324" fmla="*/ 1846080 w 6288074"/>
              <a:gd name="connsiteY324" fmla="*/ 6087529 h 6339933"/>
              <a:gd name="connsiteX325" fmla="*/ 1843644 w 6288074"/>
              <a:gd name="connsiteY325" fmla="*/ 6088297 h 6339933"/>
              <a:gd name="connsiteX326" fmla="*/ 1842680 w 6288074"/>
              <a:gd name="connsiteY326" fmla="*/ 6093741 h 6339933"/>
              <a:gd name="connsiteX327" fmla="*/ 1840981 w 6288074"/>
              <a:gd name="connsiteY327" fmla="*/ 6096845 h 6339933"/>
              <a:gd name="connsiteX328" fmla="*/ 1837808 w 6288074"/>
              <a:gd name="connsiteY328" fmla="*/ 6095274 h 6339933"/>
              <a:gd name="connsiteX329" fmla="*/ 1831973 w 6288074"/>
              <a:gd name="connsiteY329" fmla="*/ 6102251 h 6339933"/>
              <a:gd name="connsiteX330" fmla="*/ 1826137 w 6288074"/>
              <a:gd name="connsiteY330" fmla="*/ 6109227 h 6339933"/>
              <a:gd name="connsiteX331" fmla="*/ 1831008 w 6288074"/>
              <a:gd name="connsiteY331" fmla="*/ 6107694 h 6339933"/>
              <a:gd name="connsiteX332" fmla="*/ 1833445 w 6288074"/>
              <a:gd name="connsiteY332" fmla="*/ 6106927 h 6339933"/>
              <a:gd name="connsiteX333" fmla="*/ 1820073 w 6288074"/>
              <a:gd name="connsiteY333" fmla="*/ 6123986 h 6339933"/>
              <a:gd name="connsiteX334" fmla="*/ 1817638 w 6288074"/>
              <a:gd name="connsiteY334" fmla="*/ 6124753 h 6339933"/>
              <a:gd name="connsiteX335" fmla="*/ 1818602 w 6288074"/>
              <a:gd name="connsiteY335" fmla="*/ 6119310 h 6339933"/>
              <a:gd name="connsiteX336" fmla="*/ 1822002 w 6288074"/>
              <a:gd name="connsiteY336" fmla="*/ 6113098 h 6339933"/>
              <a:gd name="connsiteX337" fmla="*/ 1825401 w 6288074"/>
              <a:gd name="connsiteY337" fmla="*/ 6106889 h 6339933"/>
              <a:gd name="connsiteX338" fmla="*/ 1842667 w 6288074"/>
              <a:gd name="connsiteY338" fmla="*/ 6087319 h 6339933"/>
              <a:gd name="connsiteX339" fmla="*/ 1601773 w 6288074"/>
              <a:gd name="connsiteY339" fmla="*/ 6079612 h 6339933"/>
              <a:gd name="connsiteX340" fmla="*/ 1611197 w 6288074"/>
              <a:gd name="connsiteY340" fmla="*/ 6084678 h 6339933"/>
              <a:gd name="connsiteX341" fmla="*/ 1596797 w 6288074"/>
              <a:gd name="connsiteY341" fmla="*/ 6105274 h 6339933"/>
              <a:gd name="connsiteX342" fmla="*/ 1596947 w 6288074"/>
              <a:gd name="connsiteY342" fmla="*/ 6089163 h 6339933"/>
              <a:gd name="connsiteX343" fmla="*/ 1601773 w 6288074"/>
              <a:gd name="connsiteY343" fmla="*/ 6079612 h 6339933"/>
              <a:gd name="connsiteX344" fmla="*/ 1636434 w 6288074"/>
              <a:gd name="connsiteY344" fmla="*/ 6079329 h 6339933"/>
              <a:gd name="connsiteX345" fmla="*/ 1641016 w 6288074"/>
              <a:gd name="connsiteY345" fmla="*/ 6080482 h 6339933"/>
              <a:gd name="connsiteX346" fmla="*/ 1640883 w 6288074"/>
              <a:gd name="connsiteY346" fmla="*/ 6088310 h 6339933"/>
              <a:gd name="connsiteX347" fmla="*/ 1633668 w 6288074"/>
              <a:gd name="connsiteY347" fmla="*/ 6098363 h 6339933"/>
              <a:gd name="connsiteX348" fmla="*/ 1628071 w 6288074"/>
              <a:gd name="connsiteY348" fmla="*/ 6105316 h 6339933"/>
              <a:gd name="connsiteX349" fmla="*/ 1623218 w 6288074"/>
              <a:gd name="connsiteY349" fmla="*/ 6114626 h 6339933"/>
              <a:gd name="connsiteX350" fmla="*/ 1622475 w 6288074"/>
              <a:gd name="connsiteY350" fmla="*/ 6112266 h 6339933"/>
              <a:gd name="connsiteX351" fmla="*/ 1632183 w 6288074"/>
              <a:gd name="connsiteY351" fmla="*/ 6093641 h 6339933"/>
              <a:gd name="connsiteX352" fmla="*/ 1625231 w 6288074"/>
              <a:gd name="connsiteY352" fmla="*/ 6088045 h 6339933"/>
              <a:gd name="connsiteX353" fmla="*/ 1636434 w 6288074"/>
              <a:gd name="connsiteY353" fmla="*/ 6079329 h 6339933"/>
              <a:gd name="connsiteX354" fmla="*/ 1862762 w 6288074"/>
              <a:gd name="connsiteY354" fmla="*/ 6077386 h 6339933"/>
              <a:gd name="connsiteX355" fmla="*/ 1861628 w 6288074"/>
              <a:gd name="connsiteY355" fmla="*/ 6080040 h 6339933"/>
              <a:gd name="connsiteX356" fmla="*/ 1851942 w 6288074"/>
              <a:gd name="connsiteY356" fmla="*/ 6090967 h 6339933"/>
              <a:gd name="connsiteX357" fmla="*/ 1850305 w 6288074"/>
              <a:gd name="connsiteY357" fmla="*/ 6094107 h 6339933"/>
              <a:gd name="connsiteX358" fmla="*/ 1851191 w 6288074"/>
              <a:gd name="connsiteY358" fmla="*/ 6088577 h 6339933"/>
              <a:gd name="connsiteX359" fmla="*/ 1847430 w 6288074"/>
              <a:gd name="connsiteY359" fmla="*/ 6076630 h 6339933"/>
              <a:gd name="connsiteX360" fmla="*/ 1848344 w 6288074"/>
              <a:gd name="connsiteY360" fmla="*/ 6077441 h 6339933"/>
              <a:gd name="connsiteX361" fmla="*/ 1845360 w 6288074"/>
              <a:gd name="connsiteY361" fmla="*/ 6080605 h 6339933"/>
              <a:gd name="connsiteX362" fmla="*/ 1847430 w 6288074"/>
              <a:gd name="connsiteY362" fmla="*/ 6076630 h 6339933"/>
              <a:gd name="connsiteX363" fmla="*/ 1864574 w 6288074"/>
              <a:gd name="connsiteY363" fmla="*/ 6074385 h 6339933"/>
              <a:gd name="connsiteX364" fmla="*/ 1863264 w 6288074"/>
              <a:gd name="connsiteY364" fmla="*/ 6076900 h 6339933"/>
              <a:gd name="connsiteX365" fmla="*/ 1862762 w 6288074"/>
              <a:gd name="connsiteY365" fmla="*/ 6077386 h 6339933"/>
              <a:gd name="connsiteX366" fmla="*/ 1863895 w 6288074"/>
              <a:gd name="connsiteY366" fmla="*/ 6074730 h 6339933"/>
              <a:gd name="connsiteX367" fmla="*/ 1679850 w 6288074"/>
              <a:gd name="connsiteY367" fmla="*/ 6071101 h 6339933"/>
              <a:gd name="connsiteX368" fmla="*/ 1682913 w 6288074"/>
              <a:gd name="connsiteY368" fmla="*/ 6072661 h 6339933"/>
              <a:gd name="connsiteX369" fmla="*/ 1679681 w 6288074"/>
              <a:gd name="connsiteY369" fmla="*/ 6078726 h 6339933"/>
              <a:gd name="connsiteX370" fmla="*/ 1673389 w 6288074"/>
              <a:gd name="connsiteY370" fmla="*/ 6083232 h 6339933"/>
              <a:gd name="connsiteX371" fmla="*/ 1663865 w 6288074"/>
              <a:gd name="connsiteY371" fmla="*/ 6093801 h 6339933"/>
              <a:gd name="connsiteX372" fmla="*/ 1665480 w 6288074"/>
              <a:gd name="connsiteY372" fmla="*/ 6090769 h 6339933"/>
              <a:gd name="connsiteX373" fmla="*/ 1674280 w 6288074"/>
              <a:gd name="connsiteY373" fmla="*/ 6077902 h 6339933"/>
              <a:gd name="connsiteX374" fmla="*/ 1679850 w 6288074"/>
              <a:gd name="connsiteY374" fmla="*/ 6071101 h 6339933"/>
              <a:gd name="connsiteX375" fmla="*/ 1734334 w 6288074"/>
              <a:gd name="connsiteY375" fmla="*/ 6067584 h 6339933"/>
              <a:gd name="connsiteX376" fmla="*/ 1732698 w 6288074"/>
              <a:gd name="connsiteY376" fmla="*/ 6070723 h 6339933"/>
              <a:gd name="connsiteX377" fmla="*/ 1732697 w 6288074"/>
              <a:gd name="connsiteY377" fmla="*/ 6070724 h 6339933"/>
              <a:gd name="connsiteX378" fmla="*/ 1734334 w 6288074"/>
              <a:gd name="connsiteY378" fmla="*/ 6067584 h 6339933"/>
              <a:gd name="connsiteX379" fmla="*/ 2463545 w 6288074"/>
              <a:gd name="connsiteY379" fmla="*/ 6058957 h 6339933"/>
              <a:gd name="connsiteX380" fmla="*/ 2467359 w 6288074"/>
              <a:gd name="connsiteY380" fmla="*/ 6062576 h 6339933"/>
              <a:gd name="connsiteX381" fmla="*/ 2462487 w 6288074"/>
              <a:gd name="connsiteY381" fmla="*/ 6064109 h 6339933"/>
              <a:gd name="connsiteX382" fmla="*/ 2463545 w 6288074"/>
              <a:gd name="connsiteY382" fmla="*/ 6058957 h 6339933"/>
              <a:gd name="connsiteX383" fmla="*/ 1791034 w 6288074"/>
              <a:gd name="connsiteY383" fmla="*/ 6039232 h 6339933"/>
              <a:gd name="connsiteX384" fmla="*/ 1788095 w 6288074"/>
              <a:gd name="connsiteY384" fmla="*/ 6043440 h 6339933"/>
              <a:gd name="connsiteX385" fmla="*/ 1789985 w 6288074"/>
              <a:gd name="connsiteY385" fmla="*/ 6040247 h 6339933"/>
              <a:gd name="connsiteX386" fmla="*/ 2082381 w 6288074"/>
              <a:gd name="connsiteY386" fmla="*/ 6029608 h 6339933"/>
              <a:gd name="connsiteX387" fmla="*/ 2085409 w 6288074"/>
              <a:gd name="connsiteY387" fmla="*/ 6029659 h 6339933"/>
              <a:gd name="connsiteX388" fmla="*/ 2084506 w 6288074"/>
              <a:gd name="connsiteY388" fmla="*/ 6035297 h 6339933"/>
              <a:gd name="connsiteX389" fmla="*/ 2078100 w 6288074"/>
              <a:gd name="connsiteY389" fmla="*/ 6031959 h 6339933"/>
              <a:gd name="connsiteX390" fmla="*/ 2082381 w 6288074"/>
              <a:gd name="connsiteY390" fmla="*/ 6029608 h 6339933"/>
              <a:gd name="connsiteX391" fmla="*/ 1577514 w 6288074"/>
              <a:gd name="connsiteY391" fmla="*/ 6029421 h 6339933"/>
              <a:gd name="connsiteX392" fmla="*/ 1578318 w 6288074"/>
              <a:gd name="connsiteY392" fmla="*/ 6031978 h 6339933"/>
              <a:gd name="connsiteX393" fmla="*/ 1578721 w 6288074"/>
              <a:gd name="connsiteY393" fmla="*/ 6033257 h 6339933"/>
              <a:gd name="connsiteX394" fmla="*/ 1575335 w 6288074"/>
              <a:gd name="connsiteY394" fmla="*/ 6038541 h 6339933"/>
              <a:gd name="connsiteX395" fmla="*/ 1571546 w 6288074"/>
              <a:gd name="connsiteY395" fmla="*/ 6042544 h 6339933"/>
              <a:gd name="connsiteX396" fmla="*/ 1569249 w 6288074"/>
              <a:gd name="connsiteY396" fmla="*/ 6043267 h 6339933"/>
              <a:gd name="connsiteX397" fmla="*/ 1572233 w 6288074"/>
              <a:gd name="connsiteY397" fmla="*/ 6036705 h 6339933"/>
              <a:gd name="connsiteX398" fmla="*/ 1575216 w 6288074"/>
              <a:gd name="connsiteY398" fmla="*/ 6030144 h 6339933"/>
              <a:gd name="connsiteX399" fmla="*/ 1577514 w 6288074"/>
              <a:gd name="connsiteY399" fmla="*/ 6029421 h 6339933"/>
              <a:gd name="connsiteX400" fmla="*/ 1582106 w 6288074"/>
              <a:gd name="connsiteY400" fmla="*/ 6027975 h 6339933"/>
              <a:gd name="connsiteX401" fmla="*/ 1579124 w 6288074"/>
              <a:gd name="connsiteY401" fmla="*/ 6034537 h 6339933"/>
              <a:gd name="connsiteX402" fmla="*/ 1578721 w 6288074"/>
              <a:gd name="connsiteY402" fmla="*/ 6033257 h 6339933"/>
              <a:gd name="connsiteX403" fmla="*/ 1947072 w 6288074"/>
              <a:gd name="connsiteY403" fmla="*/ 6023938 h 6339933"/>
              <a:gd name="connsiteX404" fmla="*/ 1945327 w 6288074"/>
              <a:gd name="connsiteY404" fmla="*/ 6026897 h 6339933"/>
              <a:gd name="connsiteX405" fmla="*/ 1941144 w 6288074"/>
              <a:gd name="connsiteY405" fmla="*/ 6030624 h 6339933"/>
              <a:gd name="connsiteX406" fmla="*/ 1942891 w 6288074"/>
              <a:gd name="connsiteY406" fmla="*/ 6027664 h 6339933"/>
              <a:gd name="connsiteX407" fmla="*/ 1947072 w 6288074"/>
              <a:gd name="connsiteY407" fmla="*/ 6023938 h 6339933"/>
              <a:gd name="connsiteX408" fmla="*/ 1267536 w 6288074"/>
              <a:gd name="connsiteY408" fmla="*/ 6003299 h 6339933"/>
              <a:gd name="connsiteX409" fmla="*/ 1273419 w 6288074"/>
              <a:gd name="connsiteY409" fmla="*/ 6004126 h 6339933"/>
              <a:gd name="connsiteX410" fmla="*/ 1269070 w 6288074"/>
              <a:gd name="connsiteY410" fmla="*/ 6008171 h 6339933"/>
              <a:gd name="connsiteX411" fmla="*/ 1267536 w 6288074"/>
              <a:gd name="connsiteY411" fmla="*/ 6003299 h 6339933"/>
              <a:gd name="connsiteX412" fmla="*/ 1432832 w 6288074"/>
              <a:gd name="connsiteY412" fmla="*/ 5994644 h 6339933"/>
              <a:gd name="connsiteX413" fmla="*/ 1446326 w 6288074"/>
              <a:gd name="connsiteY413" fmla="*/ 6004854 h 6339933"/>
              <a:gd name="connsiteX414" fmla="*/ 1442607 w 6288074"/>
              <a:gd name="connsiteY414" fmla="*/ 6001207 h 6339933"/>
              <a:gd name="connsiteX415" fmla="*/ 1437931 w 6288074"/>
              <a:gd name="connsiteY415" fmla="*/ 6002678 h 6339933"/>
              <a:gd name="connsiteX416" fmla="*/ 1432832 w 6288074"/>
              <a:gd name="connsiteY416" fmla="*/ 5994644 h 6339933"/>
              <a:gd name="connsiteX417" fmla="*/ 1615371 w 6288074"/>
              <a:gd name="connsiteY417" fmla="*/ 5980560 h 6339933"/>
              <a:gd name="connsiteX418" fmla="*/ 1613764 w 6288074"/>
              <a:gd name="connsiteY418" fmla="*/ 5983695 h 6339933"/>
              <a:gd name="connsiteX419" fmla="*/ 1612908 w 6288074"/>
              <a:gd name="connsiteY419" fmla="*/ 5989221 h 6339933"/>
              <a:gd name="connsiteX420" fmla="*/ 1603363 w 6288074"/>
              <a:gd name="connsiteY420" fmla="*/ 6000112 h 6339933"/>
              <a:gd name="connsiteX421" fmla="*/ 1600898 w 6288074"/>
              <a:gd name="connsiteY421" fmla="*/ 6008772 h 6339933"/>
              <a:gd name="connsiteX422" fmla="*/ 1595321 w 6288074"/>
              <a:gd name="connsiteY422" fmla="*/ 6015784 h 6339933"/>
              <a:gd name="connsiteX423" fmla="*/ 1592206 w 6288074"/>
              <a:gd name="connsiteY423" fmla="*/ 6014137 h 6339933"/>
              <a:gd name="connsiteX424" fmla="*/ 1597032 w 6288074"/>
              <a:gd name="connsiteY424" fmla="*/ 6004732 h 6339933"/>
              <a:gd name="connsiteX425" fmla="*/ 1603464 w 6288074"/>
              <a:gd name="connsiteY425" fmla="*/ 5992193 h 6339933"/>
              <a:gd name="connsiteX426" fmla="*/ 1615371 w 6288074"/>
              <a:gd name="connsiteY426" fmla="*/ 5980560 h 6339933"/>
              <a:gd name="connsiteX427" fmla="*/ 2034044 w 6288074"/>
              <a:gd name="connsiteY427" fmla="*/ 5975683 h 6339933"/>
              <a:gd name="connsiteX428" fmla="*/ 2039767 w 6288074"/>
              <a:gd name="connsiteY428" fmla="*/ 5976511 h 6339933"/>
              <a:gd name="connsiteX429" fmla="*/ 2030128 w 6288074"/>
              <a:gd name="connsiteY429" fmla="*/ 5997945 h 6339933"/>
              <a:gd name="connsiteX430" fmla="*/ 2034118 w 6288074"/>
              <a:gd name="connsiteY430" fmla="*/ 6001946 h 6339933"/>
              <a:gd name="connsiteX431" fmla="*/ 2022447 w 6288074"/>
              <a:gd name="connsiteY431" fmla="*/ 6008247 h 6339933"/>
              <a:gd name="connsiteX432" fmla="*/ 2034044 w 6288074"/>
              <a:gd name="connsiteY432" fmla="*/ 5975683 h 6339933"/>
              <a:gd name="connsiteX433" fmla="*/ 1635103 w 6288074"/>
              <a:gd name="connsiteY433" fmla="*/ 5959893 h 6339933"/>
              <a:gd name="connsiteX434" fmla="*/ 1635792 w 6288074"/>
              <a:gd name="connsiteY434" fmla="*/ 5962086 h 6339933"/>
              <a:gd name="connsiteX435" fmla="*/ 1632301 w 6288074"/>
              <a:gd name="connsiteY435" fmla="*/ 5968003 h 6339933"/>
              <a:gd name="connsiteX436" fmla="*/ 1625684 w 6288074"/>
              <a:gd name="connsiteY436" fmla="*/ 5972494 h 6339933"/>
              <a:gd name="connsiteX437" fmla="*/ 1630922 w 6288074"/>
              <a:gd name="connsiteY437" fmla="*/ 5963619 h 6339933"/>
              <a:gd name="connsiteX438" fmla="*/ 1635103 w 6288074"/>
              <a:gd name="connsiteY438" fmla="*/ 5959893 h 6339933"/>
              <a:gd name="connsiteX439" fmla="*/ 1970764 w 6288074"/>
              <a:gd name="connsiteY439" fmla="*/ 5958701 h 6339933"/>
              <a:gd name="connsiteX440" fmla="*/ 1967610 w 6288074"/>
              <a:gd name="connsiteY440" fmla="*/ 5964754 h 6339933"/>
              <a:gd name="connsiteX441" fmla="*/ 1970559 w 6288074"/>
              <a:gd name="connsiteY441" fmla="*/ 5959093 h 6339933"/>
              <a:gd name="connsiteX442" fmla="*/ 1970764 w 6288074"/>
              <a:gd name="connsiteY442" fmla="*/ 5958701 h 6339933"/>
              <a:gd name="connsiteX443" fmla="*/ 2011464 w 6288074"/>
              <a:gd name="connsiteY443" fmla="*/ 5955483 h 6339933"/>
              <a:gd name="connsiteX444" fmla="*/ 2015189 w 6288074"/>
              <a:gd name="connsiteY444" fmla="*/ 5959664 h 6339933"/>
              <a:gd name="connsiteX445" fmla="*/ 2011572 w 6288074"/>
              <a:gd name="connsiteY445" fmla="*/ 5963481 h 6339933"/>
              <a:gd name="connsiteX446" fmla="*/ 2005653 w 6288074"/>
              <a:gd name="connsiteY446" fmla="*/ 5959989 h 6339933"/>
              <a:gd name="connsiteX447" fmla="*/ 2011464 w 6288074"/>
              <a:gd name="connsiteY447" fmla="*/ 5955483 h 6339933"/>
              <a:gd name="connsiteX448" fmla="*/ 2047569 w 6288074"/>
              <a:gd name="connsiteY448" fmla="*/ 5955363 h 6339933"/>
              <a:gd name="connsiteX449" fmla="*/ 2040950 w 6288074"/>
              <a:gd name="connsiteY449" fmla="*/ 5959858 h 6339933"/>
              <a:gd name="connsiteX450" fmla="*/ 2047569 w 6288074"/>
              <a:gd name="connsiteY450" fmla="*/ 5955363 h 6339933"/>
              <a:gd name="connsiteX451" fmla="*/ 2027280 w 6288074"/>
              <a:gd name="connsiteY451" fmla="*/ 5952513 h 6339933"/>
              <a:gd name="connsiteX452" fmla="*/ 2033981 w 6288074"/>
              <a:gd name="connsiteY452" fmla="*/ 5953750 h 6339933"/>
              <a:gd name="connsiteX453" fmla="*/ 2039340 w 6288074"/>
              <a:gd name="connsiteY453" fmla="*/ 5954742 h 6339933"/>
              <a:gd name="connsiteX454" fmla="*/ 2021729 w 6288074"/>
              <a:gd name="connsiteY454" fmla="*/ 5954930 h 6339933"/>
              <a:gd name="connsiteX455" fmla="*/ 2027280 w 6288074"/>
              <a:gd name="connsiteY455" fmla="*/ 5952513 h 6339933"/>
              <a:gd name="connsiteX456" fmla="*/ 2367012 w 6288074"/>
              <a:gd name="connsiteY456" fmla="*/ 5949592 h 6339933"/>
              <a:gd name="connsiteX457" fmla="*/ 2366936 w 6288074"/>
              <a:gd name="connsiteY457" fmla="*/ 5957647 h 6339933"/>
              <a:gd name="connsiteX458" fmla="*/ 2362112 w 6288074"/>
              <a:gd name="connsiteY458" fmla="*/ 5967197 h 6339933"/>
              <a:gd name="connsiteX459" fmla="*/ 2351844 w 6288074"/>
              <a:gd name="connsiteY459" fmla="*/ 5967750 h 6339933"/>
              <a:gd name="connsiteX460" fmla="*/ 2358203 w 6288074"/>
              <a:gd name="connsiteY460" fmla="*/ 5963074 h 6339933"/>
              <a:gd name="connsiteX461" fmla="*/ 2354295 w 6288074"/>
              <a:gd name="connsiteY461" fmla="*/ 5958950 h 6339933"/>
              <a:gd name="connsiteX462" fmla="*/ 2360654 w 6288074"/>
              <a:gd name="connsiteY462" fmla="*/ 5954270 h 6339933"/>
              <a:gd name="connsiteX463" fmla="*/ 2359887 w 6288074"/>
              <a:gd name="connsiteY463" fmla="*/ 5951834 h 6339933"/>
              <a:gd name="connsiteX464" fmla="*/ 2367012 w 6288074"/>
              <a:gd name="connsiteY464" fmla="*/ 5949592 h 6339933"/>
              <a:gd name="connsiteX465" fmla="*/ 2017716 w 6288074"/>
              <a:gd name="connsiteY465" fmla="*/ 5943877 h 6339933"/>
              <a:gd name="connsiteX466" fmla="*/ 2025347 w 6288074"/>
              <a:gd name="connsiteY466" fmla="*/ 5951113 h 6339933"/>
              <a:gd name="connsiteX467" fmla="*/ 2017716 w 6288074"/>
              <a:gd name="connsiteY467" fmla="*/ 5943877 h 6339933"/>
              <a:gd name="connsiteX468" fmla="*/ 1982076 w 6288074"/>
              <a:gd name="connsiteY468" fmla="*/ 5939032 h 6339933"/>
              <a:gd name="connsiteX469" fmla="*/ 1982812 w 6288074"/>
              <a:gd name="connsiteY469" fmla="*/ 5941370 h 6339933"/>
              <a:gd name="connsiteX470" fmla="*/ 1985110 w 6288074"/>
              <a:gd name="connsiteY470" fmla="*/ 5940647 h 6339933"/>
              <a:gd name="connsiteX471" fmla="*/ 1982076 w 6288074"/>
              <a:gd name="connsiteY471" fmla="*/ 5939032 h 6339933"/>
              <a:gd name="connsiteX472" fmla="*/ 2318422 w 6288074"/>
              <a:gd name="connsiteY472" fmla="*/ 5938114 h 6339933"/>
              <a:gd name="connsiteX473" fmla="*/ 2295039 w 6288074"/>
              <a:gd name="connsiteY473" fmla="*/ 5945474 h 6339933"/>
              <a:gd name="connsiteX474" fmla="*/ 2293506 w 6288074"/>
              <a:gd name="connsiteY474" fmla="*/ 5940602 h 6339933"/>
              <a:gd name="connsiteX475" fmla="*/ 2318422 w 6288074"/>
              <a:gd name="connsiteY475" fmla="*/ 5938114 h 6339933"/>
              <a:gd name="connsiteX476" fmla="*/ 1641895 w 6288074"/>
              <a:gd name="connsiteY476" fmla="*/ 5934882 h 6339933"/>
              <a:gd name="connsiteX477" fmla="*/ 1645043 w 6288074"/>
              <a:gd name="connsiteY477" fmla="*/ 5940568 h 6339933"/>
              <a:gd name="connsiteX478" fmla="*/ 1643299 w 6288074"/>
              <a:gd name="connsiteY478" fmla="*/ 5943661 h 6339933"/>
              <a:gd name="connsiteX479" fmla="*/ 1637335 w 6288074"/>
              <a:gd name="connsiteY479" fmla="*/ 5950625 h 6339933"/>
              <a:gd name="connsiteX480" fmla="*/ 1625407 w 6288074"/>
              <a:gd name="connsiteY480" fmla="*/ 5964551 h 6339933"/>
              <a:gd name="connsiteX481" fmla="*/ 1620462 w 6288074"/>
              <a:gd name="connsiteY481" fmla="*/ 5966108 h 6339933"/>
              <a:gd name="connsiteX482" fmla="*/ 1619734 w 6288074"/>
              <a:gd name="connsiteY482" fmla="*/ 5963794 h 6339933"/>
              <a:gd name="connsiteX483" fmla="*/ 1624241 w 6288074"/>
              <a:gd name="connsiteY483" fmla="*/ 5952202 h 6339933"/>
              <a:gd name="connsiteX484" fmla="*/ 1627730 w 6288074"/>
              <a:gd name="connsiteY484" fmla="*/ 5946017 h 6339933"/>
              <a:gd name="connsiteX485" fmla="*/ 1641895 w 6288074"/>
              <a:gd name="connsiteY485" fmla="*/ 5934882 h 6339933"/>
              <a:gd name="connsiteX486" fmla="*/ 2380113 w 6288074"/>
              <a:gd name="connsiteY486" fmla="*/ 5919767 h 6339933"/>
              <a:gd name="connsiteX487" fmla="*/ 2381340 w 6288074"/>
              <a:gd name="connsiteY487" fmla="*/ 5923665 h 6339933"/>
              <a:gd name="connsiteX488" fmla="*/ 2374880 w 6288074"/>
              <a:gd name="connsiteY488" fmla="*/ 5923557 h 6339933"/>
              <a:gd name="connsiteX489" fmla="*/ 2380113 w 6288074"/>
              <a:gd name="connsiteY489" fmla="*/ 5919767 h 6339933"/>
              <a:gd name="connsiteX490" fmla="*/ 1997312 w 6288074"/>
              <a:gd name="connsiteY490" fmla="*/ 5918174 h 6339933"/>
              <a:gd name="connsiteX491" fmla="*/ 1996583 w 6288074"/>
              <a:gd name="connsiteY491" fmla="*/ 5924026 h 6339933"/>
              <a:gd name="connsiteX492" fmla="*/ 1991178 w 6288074"/>
              <a:gd name="connsiteY492" fmla="*/ 5931349 h 6339933"/>
              <a:gd name="connsiteX493" fmla="*/ 1990373 w 6288074"/>
              <a:gd name="connsiteY493" fmla="*/ 5928791 h 6339933"/>
              <a:gd name="connsiteX494" fmla="*/ 1989568 w 6288074"/>
              <a:gd name="connsiteY494" fmla="*/ 5926234 h 6339933"/>
              <a:gd name="connsiteX495" fmla="*/ 1991907 w 6288074"/>
              <a:gd name="connsiteY495" fmla="*/ 5925498 h 6339933"/>
              <a:gd name="connsiteX496" fmla="*/ 1995778 w 6288074"/>
              <a:gd name="connsiteY496" fmla="*/ 5921467 h 6339933"/>
              <a:gd name="connsiteX497" fmla="*/ 1997312 w 6288074"/>
              <a:gd name="connsiteY497" fmla="*/ 5918174 h 6339933"/>
              <a:gd name="connsiteX498" fmla="*/ 1302531 w 6288074"/>
              <a:gd name="connsiteY498" fmla="*/ 5903708 h 6339933"/>
              <a:gd name="connsiteX499" fmla="*/ 1304897 w 6288074"/>
              <a:gd name="connsiteY499" fmla="*/ 5911226 h 6339933"/>
              <a:gd name="connsiteX500" fmla="*/ 1290109 w 6288074"/>
              <a:gd name="connsiteY500" fmla="*/ 5907619 h 6339933"/>
              <a:gd name="connsiteX501" fmla="*/ 1302531 w 6288074"/>
              <a:gd name="connsiteY501" fmla="*/ 5903708 h 6339933"/>
              <a:gd name="connsiteX502" fmla="*/ 1326770 w 6288074"/>
              <a:gd name="connsiteY502" fmla="*/ 5900594 h 6339933"/>
              <a:gd name="connsiteX503" fmla="*/ 1312226 w 6288074"/>
              <a:gd name="connsiteY503" fmla="*/ 5910526 h 6339933"/>
              <a:gd name="connsiteX504" fmla="*/ 1326770 w 6288074"/>
              <a:gd name="connsiteY504" fmla="*/ 5900594 h 6339933"/>
              <a:gd name="connsiteX505" fmla="*/ 1299377 w 6288074"/>
              <a:gd name="connsiteY505" fmla="*/ 5893688 h 6339933"/>
              <a:gd name="connsiteX506" fmla="*/ 1290109 w 6288074"/>
              <a:gd name="connsiteY506" fmla="*/ 5907619 h 6339933"/>
              <a:gd name="connsiteX507" fmla="*/ 1286716 w 6288074"/>
              <a:gd name="connsiteY507" fmla="*/ 5914194 h 6339933"/>
              <a:gd name="connsiteX508" fmla="*/ 1280958 w 6288074"/>
              <a:gd name="connsiteY508" fmla="*/ 5913252 h 6339933"/>
              <a:gd name="connsiteX509" fmla="*/ 1299377 w 6288074"/>
              <a:gd name="connsiteY509" fmla="*/ 5893688 h 6339933"/>
              <a:gd name="connsiteX510" fmla="*/ 1487787 w 6288074"/>
              <a:gd name="connsiteY510" fmla="*/ 5893102 h 6339933"/>
              <a:gd name="connsiteX511" fmla="*/ 1487680 w 6288074"/>
              <a:gd name="connsiteY511" fmla="*/ 5893319 h 6339933"/>
              <a:gd name="connsiteX512" fmla="*/ 1486875 w 6288074"/>
              <a:gd name="connsiteY512" fmla="*/ 5898925 h 6339933"/>
              <a:gd name="connsiteX513" fmla="*/ 1486109 w 6288074"/>
              <a:gd name="connsiteY513" fmla="*/ 5896488 h 6339933"/>
              <a:gd name="connsiteX514" fmla="*/ 2283168 w 6288074"/>
              <a:gd name="connsiteY514" fmla="*/ 5892453 h 6339933"/>
              <a:gd name="connsiteX515" fmla="*/ 2269933 w 6288074"/>
              <a:gd name="connsiteY515" fmla="*/ 5901439 h 6339933"/>
              <a:gd name="connsiteX516" fmla="*/ 2283168 w 6288074"/>
              <a:gd name="connsiteY516" fmla="*/ 5892453 h 6339933"/>
              <a:gd name="connsiteX517" fmla="*/ 3822765 w 6288074"/>
              <a:gd name="connsiteY517" fmla="*/ 5889764 h 6339933"/>
              <a:gd name="connsiteX518" fmla="*/ 3818246 w 6288074"/>
              <a:gd name="connsiteY518" fmla="*/ 5897862 h 6339933"/>
              <a:gd name="connsiteX519" fmla="*/ 3817855 w 6288074"/>
              <a:gd name="connsiteY519" fmla="*/ 5899091 h 6339933"/>
              <a:gd name="connsiteX520" fmla="*/ 3815248 w 6288074"/>
              <a:gd name="connsiteY520" fmla="*/ 5903373 h 6339933"/>
              <a:gd name="connsiteX521" fmla="*/ 3814293 w 6288074"/>
              <a:gd name="connsiteY521" fmla="*/ 5903674 h 6339933"/>
              <a:gd name="connsiteX522" fmla="*/ 3813488 w 6288074"/>
              <a:gd name="connsiteY522" fmla="*/ 5901116 h 6339933"/>
              <a:gd name="connsiteX523" fmla="*/ 3822765 w 6288074"/>
              <a:gd name="connsiteY523" fmla="*/ 5889764 h 6339933"/>
              <a:gd name="connsiteX524" fmla="*/ 2284962 w 6288074"/>
              <a:gd name="connsiteY524" fmla="*/ 5883857 h 6339933"/>
              <a:gd name="connsiteX525" fmla="*/ 2292399 w 6288074"/>
              <a:gd name="connsiteY525" fmla="*/ 5891157 h 6339933"/>
              <a:gd name="connsiteX526" fmla="*/ 2286073 w 6288074"/>
              <a:gd name="connsiteY526" fmla="*/ 5895556 h 6339933"/>
              <a:gd name="connsiteX527" fmla="*/ 2278636 w 6288074"/>
              <a:gd name="connsiteY527" fmla="*/ 5888259 h 6339933"/>
              <a:gd name="connsiteX528" fmla="*/ 2284962 w 6288074"/>
              <a:gd name="connsiteY528" fmla="*/ 5883857 h 6339933"/>
              <a:gd name="connsiteX529" fmla="*/ 1493967 w 6288074"/>
              <a:gd name="connsiteY529" fmla="*/ 5880630 h 6339933"/>
              <a:gd name="connsiteX530" fmla="*/ 1489252 w 6288074"/>
              <a:gd name="connsiteY530" fmla="*/ 5890146 h 6339933"/>
              <a:gd name="connsiteX531" fmla="*/ 1487787 w 6288074"/>
              <a:gd name="connsiteY531" fmla="*/ 5893102 h 6339933"/>
              <a:gd name="connsiteX532" fmla="*/ 1703258 w 6288074"/>
              <a:gd name="connsiteY532" fmla="*/ 5869372 h 6339933"/>
              <a:gd name="connsiteX533" fmla="*/ 1700548 w 6288074"/>
              <a:gd name="connsiteY533" fmla="*/ 5885644 h 6339933"/>
              <a:gd name="connsiteX534" fmla="*/ 1694159 w 6288074"/>
              <a:gd name="connsiteY534" fmla="*/ 5890225 h 6339933"/>
              <a:gd name="connsiteX535" fmla="*/ 1686131 w 6288074"/>
              <a:gd name="connsiteY535" fmla="*/ 5897891 h 6339933"/>
              <a:gd name="connsiteX536" fmla="*/ 1683757 w 6288074"/>
              <a:gd name="connsiteY536" fmla="*/ 5898639 h 6339933"/>
              <a:gd name="connsiteX537" fmla="*/ 1683022 w 6288074"/>
              <a:gd name="connsiteY537" fmla="*/ 5896301 h 6339933"/>
              <a:gd name="connsiteX538" fmla="*/ 1695966 w 6288074"/>
              <a:gd name="connsiteY538" fmla="*/ 5879377 h 6339933"/>
              <a:gd name="connsiteX539" fmla="*/ 1701619 w 6288074"/>
              <a:gd name="connsiteY539" fmla="*/ 5872458 h 6339933"/>
              <a:gd name="connsiteX540" fmla="*/ 1703258 w 6288074"/>
              <a:gd name="connsiteY540" fmla="*/ 5869372 h 6339933"/>
              <a:gd name="connsiteX541" fmla="*/ 2360251 w 6288074"/>
              <a:gd name="connsiteY541" fmla="*/ 5861767 h 6339933"/>
              <a:gd name="connsiteX542" fmla="*/ 2357399 w 6288074"/>
              <a:gd name="connsiteY542" fmla="*/ 5868019 h 6339933"/>
              <a:gd name="connsiteX543" fmla="*/ 2360251 w 6288074"/>
              <a:gd name="connsiteY543" fmla="*/ 5861767 h 6339933"/>
              <a:gd name="connsiteX544" fmla="*/ 2158734 w 6288074"/>
              <a:gd name="connsiteY544" fmla="*/ 5861679 h 6339933"/>
              <a:gd name="connsiteX545" fmla="*/ 2163926 w 6288074"/>
              <a:gd name="connsiteY545" fmla="*/ 5865734 h 6339933"/>
              <a:gd name="connsiteX546" fmla="*/ 2153622 w 6288074"/>
              <a:gd name="connsiteY546" fmla="*/ 5863622 h 6339933"/>
              <a:gd name="connsiteX547" fmla="*/ 2158734 w 6288074"/>
              <a:gd name="connsiteY547" fmla="*/ 5861679 h 6339933"/>
              <a:gd name="connsiteX548" fmla="*/ 2288581 w 6288074"/>
              <a:gd name="connsiteY548" fmla="*/ 5850592 h 6339933"/>
              <a:gd name="connsiteX549" fmla="*/ 2293067 w 6288074"/>
              <a:gd name="connsiteY549" fmla="*/ 5864843 h 6339933"/>
              <a:gd name="connsiteX550" fmla="*/ 2286297 w 6288074"/>
              <a:gd name="connsiteY550" fmla="*/ 5869583 h 6339933"/>
              <a:gd name="connsiteX551" fmla="*/ 2282297 w 6288074"/>
              <a:gd name="connsiteY551" fmla="*/ 5865622 h 6339933"/>
              <a:gd name="connsiteX552" fmla="*/ 2280802 w 6288074"/>
              <a:gd name="connsiteY552" fmla="*/ 5860871 h 6339933"/>
              <a:gd name="connsiteX553" fmla="*/ 2284055 w 6288074"/>
              <a:gd name="connsiteY553" fmla="*/ 5862458 h 6339933"/>
              <a:gd name="connsiteX554" fmla="*/ 2285066 w 6288074"/>
              <a:gd name="connsiteY554" fmla="*/ 5856920 h 6339933"/>
              <a:gd name="connsiteX555" fmla="*/ 2288581 w 6288074"/>
              <a:gd name="connsiteY555" fmla="*/ 5850592 h 6339933"/>
              <a:gd name="connsiteX556" fmla="*/ 3835937 w 6288074"/>
              <a:gd name="connsiteY556" fmla="*/ 5849519 h 6339933"/>
              <a:gd name="connsiteX557" fmla="*/ 3837356 w 6288074"/>
              <a:gd name="connsiteY557" fmla="*/ 5852103 h 6339933"/>
              <a:gd name="connsiteX558" fmla="*/ 3835912 w 6288074"/>
              <a:gd name="connsiteY558" fmla="*/ 5849604 h 6339933"/>
              <a:gd name="connsiteX559" fmla="*/ 2344452 w 6288074"/>
              <a:gd name="connsiteY559" fmla="*/ 5829795 h 6339933"/>
              <a:gd name="connsiteX560" fmla="*/ 2348281 w 6288074"/>
              <a:gd name="connsiteY560" fmla="*/ 5833945 h 6339933"/>
              <a:gd name="connsiteX561" fmla="*/ 2346751 w 6288074"/>
              <a:gd name="connsiteY561" fmla="*/ 5837103 h 6339933"/>
              <a:gd name="connsiteX562" fmla="*/ 2335266 w 6288074"/>
              <a:gd name="connsiteY562" fmla="*/ 5840717 h 6339933"/>
              <a:gd name="connsiteX563" fmla="*/ 2331437 w 6288074"/>
              <a:gd name="connsiteY563" fmla="*/ 5836569 h 6339933"/>
              <a:gd name="connsiteX564" fmla="*/ 2344452 w 6288074"/>
              <a:gd name="connsiteY564" fmla="*/ 5829795 h 6339933"/>
              <a:gd name="connsiteX565" fmla="*/ 3711201 w 6288074"/>
              <a:gd name="connsiteY565" fmla="*/ 5826206 h 6339933"/>
              <a:gd name="connsiteX566" fmla="*/ 3708052 w 6288074"/>
              <a:gd name="connsiteY566" fmla="*/ 5832245 h 6339933"/>
              <a:gd name="connsiteX567" fmla="*/ 3704055 w 6288074"/>
              <a:gd name="connsiteY567" fmla="*/ 5843601 h 6339933"/>
              <a:gd name="connsiteX568" fmla="*/ 3700311 w 6288074"/>
              <a:gd name="connsiteY568" fmla="*/ 5839730 h 6339933"/>
              <a:gd name="connsiteX569" fmla="*/ 3695847 w 6288074"/>
              <a:gd name="connsiteY569" fmla="*/ 5833562 h 6339933"/>
              <a:gd name="connsiteX570" fmla="*/ 3706607 w 6288074"/>
              <a:gd name="connsiteY570" fmla="*/ 5827652 h 6339933"/>
              <a:gd name="connsiteX571" fmla="*/ 3711201 w 6288074"/>
              <a:gd name="connsiteY571" fmla="*/ 5826206 h 6339933"/>
              <a:gd name="connsiteX572" fmla="*/ 3694885 w 6288074"/>
              <a:gd name="connsiteY572" fmla="*/ 5822851 h 6339933"/>
              <a:gd name="connsiteX573" fmla="*/ 3691581 w 6288074"/>
              <a:gd name="connsiteY573" fmla="*/ 5828940 h 6339933"/>
              <a:gd name="connsiteX574" fmla="*/ 3689207 w 6288074"/>
              <a:gd name="connsiteY574" fmla="*/ 5829687 h 6339933"/>
              <a:gd name="connsiteX575" fmla="*/ 3694885 w 6288074"/>
              <a:gd name="connsiteY575" fmla="*/ 5822851 h 6339933"/>
              <a:gd name="connsiteX576" fmla="*/ 2153506 w 6288074"/>
              <a:gd name="connsiteY576" fmla="*/ 5822429 h 6339933"/>
              <a:gd name="connsiteX577" fmla="*/ 2178497 w 6288074"/>
              <a:gd name="connsiteY577" fmla="*/ 5825273 h 6339933"/>
              <a:gd name="connsiteX578" fmla="*/ 2153506 w 6288074"/>
              <a:gd name="connsiteY578" fmla="*/ 5822429 h 6339933"/>
              <a:gd name="connsiteX579" fmla="*/ 3698486 w 6288074"/>
              <a:gd name="connsiteY579" fmla="*/ 5816669 h 6339933"/>
              <a:gd name="connsiteX580" fmla="*/ 3698912 w 6288074"/>
              <a:gd name="connsiteY580" fmla="*/ 5819058 h 6339933"/>
              <a:gd name="connsiteX581" fmla="*/ 3698275 w 6288074"/>
              <a:gd name="connsiteY581" fmla="*/ 5817033 h 6339933"/>
              <a:gd name="connsiteX582" fmla="*/ 2405196 w 6288074"/>
              <a:gd name="connsiteY582" fmla="*/ 5813774 h 6339933"/>
              <a:gd name="connsiteX583" fmla="*/ 2408247 w 6288074"/>
              <a:gd name="connsiteY583" fmla="*/ 5815224 h 6339933"/>
              <a:gd name="connsiteX584" fmla="*/ 2406676 w 6288074"/>
              <a:gd name="connsiteY584" fmla="*/ 5818473 h 6339933"/>
              <a:gd name="connsiteX585" fmla="*/ 2402737 w 6288074"/>
              <a:gd name="connsiteY585" fmla="*/ 5814204 h 6339933"/>
              <a:gd name="connsiteX586" fmla="*/ 2405196 w 6288074"/>
              <a:gd name="connsiteY586" fmla="*/ 5813774 h 6339933"/>
              <a:gd name="connsiteX587" fmla="*/ 2397227 w 6288074"/>
              <a:gd name="connsiteY587" fmla="*/ 5813185 h 6339933"/>
              <a:gd name="connsiteX588" fmla="*/ 2401361 w 6288074"/>
              <a:gd name="connsiteY588" fmla="*/ 5817046 h 6339933"/>
              <a:gd name="connsiteX589" fmla="*/ 2406676 w 6288074"/>
              <a:gd name="connsiteY589" fmla="*/ 5818473 h 6339933"/>
              <a:gd name="connsiteX590" fmla="*/ 2403531 w 6288074"/>
              <a:gd name="connsiteY590" fmla="*/ 5824968 h 6339933"/>
              <a:gd name="connsiteX591" fmla="*/ 2401954 w 6288074"/>
              <a:gd name="connsiteY591" fmla="*/ 5819959 h 6339933"/>
              <a:gd name="connsiteX592" fmla="*/ 2396448 w 6288074"/>
              <a:gd name="connsiteY592" fmla="*/ 5827198 h 6339933"/>
              <a:gd name="connsiteX593" fmla="*/ 2383859 w 6288074"/>
              <a:gd name="connsiteY593" fmla="*/ 5836667 h 6339933"/>
              <a:gd name="connsiteX594" fmla="*/ 2380710 w 6288074"/>
              <a:gd name="connsiteY594" fmla="*/ 5834905 h 6339933"/>
              <a:gd name="connsiteX595" fmla="*/ 2388576 w 6288074"/>
              <a:gd name="connsiteY595" fmla="*/ 5826922 h 6339933"/>
              <a:gd name="connsiteX596" fmla="*/ 2383850 w 6288074"/>
              <a:gd name="connsiteY596" fmla="*/ 5820149 h 6339933"/>
              <a:gd name="connsiteX597" fmla="*/ 2387783 w 6288074"/>
              <a:gd name="connsiteY597" fmla="*/ 5816157 h 6339933"/>
              <a:gd name="connsiteX598" fmla="*/ 2397227 w 6288074"/>
              <a:gd name="connsiteY598" fmla="*/ 5813185 h 6339933"/>
              <a:gd name="connsiteX599" fmla="*/ 3962181 w 6288074"/>
              <a:gd name="connsiteY599" fmla="*/ 5812151 h 6339933"/>
              <a:gd name="connsiteX600" fmla="*/ 3958596 w 6288074"/>
              <a:gd name="connsiteY600" fmla="*/ 5818634 h 6339933"/>
              <a:gd name="connsiteX601" fmla="*/ 3954248 w 6288074"/>
              <a:gd name="connsiteY601" fmla="*/ 5822679 h 6339933"/>
              <a:gd name="connsiteX602" fmla="*/ 3956039 w 6288074"/>
              <a:gd name="connsiteY602" fmla="*/ 5819439 h 6339933"/>
              <a:gd name="connsiteX603" fmla="*/ 3962181 w 6288074"/>
              <a:gd name="connsiteY603" fmla="*/ 5812151 h 6339933"/>
              <a:gd name="connsiteX604" fmla="*/ 2310212 w 6288074"/>
              <a:gd name="connsiteY604" fmla="*/ 5811658 h 6339933"/>
              <a:gd name="connsiteX605" fmla="*/ 2321488 w 6288074"/>
              <a:gd name="connsiteY605" fmla="*/ 5813464 h 6339933"/>
              <a:gd name="connsiteX606" fmla="*/ 2320587 w 6288074"/>
              <a:gd name="connsiteY606" fmla="*/ 5819102 h 6339933"/>
              <a:gd name="connsiteX607" fmla="*/ 2325458 w 6288074"/>
              <a:gd name="connsiteY607" fmla="*/ 5817569 h 6339933"/>
              <a:gd name="connsiteX608" fmla="*/ 2314046 w 6288074"/>
              <a:gd name="connsiteY608" fmla="*/ 5823837 h 6339933"/>
              <a:gd name="connsiteX609" fmla="*/ 2310844 w 6288074"/>
              <a:gd name="connsiteY609" fmla="*/ 5822169 h 6339933"/>
              <a:gd name="connsiteX610" fmla="*/ 2314949 w 6288074"/>
              <a:gd name="connsiteY610" fmla="*/ 5818200 h 6339933"/>
              <a:gd name="connsiteX611" fmla="*/ 2310212 w 6288074"/>
              <a:gd name="connsiteY611" fmla="*/ 5811658 h 6339933"/>
              <a:gd name="connsiteX612" fmla="*/ 3701494 w 6288074"/>
              <a:gd name="connsiteY612" fmla="*/ 5810673 h 6339933"/>
              <a:gd name="connsiteX613" fmla="*/ 3698190 w 6288074"/>
              <a:gd name="connsiteY613" fmla="*/ 5816762 h 6339933"/>
              <a:gd name="connsiteX614" fmla="*/ 3698275 w 6288074"/>
              <a:gd name="connsiteY614" fmla="*/ 5817033 h 6339933"/>
              <a:gd name="connsiteX615" fmla="*/ 3694885 w 6288074"/>
              <a:gd name="connsiteY615" fmla="*/ 5822851 h 6339933"/>
              <a:gd name="connsiteX616" fmla="*/ 3701494 w 6288074"/>
              <a:gd name="connsiteY616" fmla="*/ 5810673 h 6339933"/>
              <a:gd name="connsiteX617" fmla="*/ 2695504 w 6288074"/>
              <a:gd name="connsiteY617" fmla="*/ 5809255 h 6339933"/>
              <a:gd name="connsiteX618" fmla="*/ 2691550 w 6288074"/>
              <a:gd name="connsiteY618" fmla="*/ 5813712 h 6339933"/>
              <a:gd name="connsiteX619" fmla="*/ 2689115 w 6288074"/>
              <a:gd name="connsiteY619" fmla="*/ 5814478 h 6339933"/>
              <a:gd name="connsiteX620" fmla="*/ 2690630 w 6288074"/>
              <a:gd name="connsiteY620" fmla="*/ 5810789 h 6339933"/>
              <a:gd name="connsiteX621" fmla="*/ 2693067 w 6288074"/>
              <a:gd name="connsiteY621" fmla="*/ 5810023 h 6339933"/>
              <a:gd name="connsiteX622" fmla="*/ 2695504 w 6288074"/>
              <a:gd name="connsiteY622" fmla="*/ 5809255 h 6339933"/>
              <a:gd name="connsiteX623" fmla="*/ 3696856 w 6288074"/>
              <a:gd name="connsiteY623" fmla="*/ 5804101 h 6339933"/>
              <a:gd name="connsiteX624" fmla="*/ 3697592 w 6288074"/>
              <a:gd name="connsiteY624" fmla="*/ 5806439 h 6339933"/>
              <a:gd name="connsiteX625" fmla="*/ 3700665 w 6288074"/>
              <a:gd name="connsiteY625" fmla="*/ 5808043 h 6339933"/>
              <a:gd name="connsiteX626" fmla="*/ 3695122 w 6288074"/>
              <a:gd name="connsiteY626" fmla="*/ 5814926 h 6339933"/>
              <a:gd name="connsiteX627" fmla="*/ 3693520 w 6288074"/>
              <a:gd name="connsiteY627" fmla="*/ 5818001 h 6339933"/>
              <a:gd name="connsiteX628" fmla="*/ 3692048 w 6288074"/>
              <a:gd name="connsiteY628" fmla="*/ 5813325 h 6339933"/>
              <a:gd name="connsiteX629" fmla="*/ 3692914 w 6288074"/>
              <a:gd name="connsiteY629" fmla="*/ 5807911 h 6339933"/>
              <a:gd name="connsiteX630" fmla="*/ 3696856 w 6288074"/>
              <a:gd name="connsiteY630" fmla="*/ 5804101 h 6339933"/>
              <a:gd name="connsiteX631" fmla="*/ 2701890 w 6288074"/>
              <a:gd name="connsiteY631" fmla="*/ 5804032 h 6339933"/>
              <a:gd name="connsiteX632" fmla="*/ 2696056 w 6288074"/>
              <a:gd name="connsiteY632" fmla="*/ 5812294 h 6339933"/>
              <a:gd name="connsiteX633" fmla="*/ 2693499 w 6288074"/>
              <a:gd name="connsiteY633" fmla="*/ 5813098 h 6339933"/>
              <a:gd name="connsiteX634" fmla="*/ 2701890 w 6288074"/>
              <a:gd name="connsiteY634" fmla="*/ 5804032 h 6339933"/>
              <a:gd name="connsiteX635" fmla="*/ 1735639 w 6288074"/>
              <a:gd name="connsiteY635" fmla="*/ 5799638 h 6339933"/>
              <a:gd name="connsiteX636" fmla="*/ 1739580 w 6288074"/>
              <a:gd name="connsiteY636" fmla="*/ 5800696 h 6339933"/>
              <a:gd name="connsiteX637" fmla="*/ 1734052 w 6288074"/>
              <a:gd name="connsiteY637" fmla="*/ 5799810 h 6339933"/>
              <a:gd name="connsiteX638" fmla="*/ 1735639 w 6288074"/>
              <a:gd name="connsiteY638" fmla="*/ 5799638 h 6339933"/>
              <a:gd name="connsiteX639" fmla="*/ 3652291 w 6288074"/>
              <a:gd name="connsiteY639" fmla="*/ 5797246 h 6339933"/>
              <a:gd name="connsiteX640" fmla="*/ 3647410 w 6288074"/>
              <a:gd name="connsiteY640" fmla="*/ 5806613 h 6339933"/>
              <a:gd name="connsiteX641" fmla="*/ 3648157 w 6288074"/>
              <a:gd name="connsiteY641" fmla="*/ 5808988 h 6339933"/>
              <a:gd name="connsiteX642" fmla="*/ 3645648 w 6288074"/>
              <a:gd name="connsiteY642" fmla="*/ 5817609 h 6339933"/>
              <a:gd name="connsiteX643" fmla="*/ 3641648 w 6288074"/>
              <a:gd name="connsiteY643" fmla="*/ 5821478 h 6339933"/>
              <a:gd name="connsiteX644" fmla="*/ 3639271 w 6288074"/>
              <a:gd name="connsiteY644" fmla="*/ 5822226 h 6339933"/>
              <a:gd name="connsiteX645" fmla="*/ 3640900 w 6288074"/>
              <a:gd name="connsiteY645" fmla="*/ 5819104 h 6339933"/>
              <a:gd name="connsiteX646" fmla="*/ 3642526 w 6288074"/>
              <a:gd name="connsiteY646" fmla="*/ 5815982 h 6339933"/>
              <a:gd name="connsiteX647" fmla="*/ 3643406 w 6288074"/>
              <a:gd name="connsiteY647" fmla="*/ 5810484 h 6339933"/>
              <a:gd name="connsiteX648" fmla="*/ 3642658 w 6288074"/>
              <a:gd name="connsiteY648" fmla="*/ 5808108 h 6339933"/>
              <a:gd name="connsiteX649" fmla="*/ 3641912 w 6288074"/>
              <a:gd name="connsiteY649" fmla="*/ 5805735 h 6339933"/>
              <a:gd name="connsiteX650" fmla="*/ 3645915 w 6288074"/>
              <a:gd name="connsiteY650" fmla="*/ 5801864 h 6339933"/>
              <a:gd name="connsiteX651" fmla="*/ 3652291 w 6288074"/>
              <a:gd name="connsiteY651" fmla="*/ 5797246 h 6339933"/>
              <a:gd name="connsiteX652" fmla="*/ 2346344 w 6288074"/>
              <a:gd name="connsiteY652" fmla="*/ 5795466 h 6339933"/>
              <a:gd name="connsiteX653" fmla="*/ 2350313 w 6288074"/>
              <a:gd name="connsiteY653" fmla="*/ 5799572 h 6339933"/>
              <a:gd name="connsiteX654" fmla="*/ 2346208 w 6288074"/>
              <a:gd name="connsiteY654" fmla="*/ 5803542 h 6339933"/>
              <a:gd name="connsiteX655" fmla="*/ 2342238 w 6288074"/>
              <a:gd name="connsiteY655" fmla="*/ 5799436 h 6339933"/>
              <a:gd name="connsiteX656" fmla="*/ 2346344 w 6288074"/>
              <a:gd name="connsiteY656" fmla="*/ 5795466 h 6339933"/>
              <a:gd name="connsiteX657" fmla="*/ 2718842 w 6288074"/>
              <a:gd name="connsiteY657" fmla="*/ 5794950 h 6339933"/>
              <a:gd name="connsiteX658" fmla="*/ 2717840 w 6288074"/>
              <a:gd name="connsiteY658" fmla="*/ 5796870 h 6339933"/>
              <a:gd name="connsiteX659" fmla="*/ 2718067 w 6288074"/>
              <a:gd name="connsiteY659" fmla="*/ 5795462 h 6339933"/>
              <a:gd name="connsiteX660" fmla="*/ 2399857 w 6288074"/>
              <a:gd name="connsiteY660" fmla="*/ 5794687 h 6339933"/>
              <a:gd name="connsiteX661" fmla="*/ 2405979 w 6288074"/>
              <a:gd name="connsiteY661" fmla="*/ 5797809 h 6339933"/>
              <a:gd name="connsiteX662" fmla="*/ 2400240 w 6288074"/>
              <a:gd name="connsiteY662" fmla="*/ 5812237 h 6339933"/>
              <a:gd name="connsiteX663" fmla="*/ 2393564 w 6288074"/>
              <a:gd name="connsiteY663" fmla="*/ 5799192 h 6339933"/>
              <a:gd name="connsiteX664" fmla="*/ 2399857 w 6288074"/>
              <a:gd name="connsiteY664" fmla="*/ 5794687 h 6339933"/>
              <a:gd name="connsiteX665" fmla="*/ 2699929 w 6288074"/>
              <a:gd name="connsiteY665" fmla="*/ 5792693 h 6339933"/>
              <a:gd name="connsiteX666" fmla="*/ 2691423 w 6288074"/>
              <a:gd name="connsiteY666" fmla="*/ 5805363 h 6339933"/>
              <a:gd name="connsiteX667" fmla="*/ 2688306 w 6288074"/>
              <a:gd name="connsiteY667" fmla="*/ 5811342 h 6339933"/>
              <a:gd name="connsiteX668" fmla="*/ 2685192 w 6288074"/>
              <a:gd name="connsiteY668" fmla="*/ 5817321 h 6339933"/>
              <a:gd name="connsiteX669" fmla="*/ 2687591 w 6288074"/>
              <a:gd name="connsiteY669" fmla="*/ 5809069 h 6339933"/>
              <a:gd name="connsiteX670" fmla="*/ 2692266 w 6288074"/>
              <a:gd name="connsiteY670" fmla="*/ 5800101 h 6339933"/>
              <a:gd name="connsiteX671" fmla="*/ 2699929 w 6288074"/>
              <a:gd name="connsiteY671" fmla="*/ 5792693 h 6339933"/>
              <a:gd name="connsiteX672" fmla="*/ 3662029 w 6288074"/>
              <a:gd name="connsiteY672" fmla="*/ 5791612 h 6339933"/>
              <a:gd name="connsiteX673" fmla="*/ 3659939 w 6288074"/>
              <a:gd name="connsiteY673" fmla="*/ 5797729 h 6339933"/>
              <a:gd name="connsiteX674" fmla="*/ 3656539 w 6288074"/>
              <a:gd name="connsiteY674" fmla="*/ 5803940 h 6339933"/>
              <a:gd name="connsiteX675" fmla="*/ 3651668 w 6288074"/>
              <a:gd name="connsiteY675" fmla="*/ 5805473 h 6339933"/>
              <a:gd name="connsiteX676" fmla="*/ 3658468 w 6288074"/>
              <a:gd name="connsiteY676" fmla="*/ 5793053 h 6339933"/>
              <a:gd name="connsiteX677" fmla="*/ 3662029 w 6288074"/>
              <a:gd name="connsiteY677" fmla="*/ 5791612 h 6339933"/>
              <a:gd name="connsiteX678" fmla="*/ 2705059 w 6288074"/>
              <a:gd name="connsiteY678" fmla="*/ 5788579 h 6339933"/>
              <a:gd name="connsiteX679" fmla="*/ 2703807 w 6288074"/>
              <a:gd name="connsiteY679" fmla="*/ 5793793 h 6339933"/>
              <a:gd name="connsiteX680" fmla="*/ 2699236 w 6288074"/>
              <a:gd name="connsiteY680" fmla="*/ 5797640 h 6339933"/>
              <a:gd name="connsiteX681" fmla="*/ 2694664 w 6288074"/>
              <a:gd name="connsiteY681" fmla="*/ 5801489 h 6339933"/>
              <a:gd name="connsiteX682" fmla="*/ 2700486 w 6288074"/>
              <a:gd name="connsiteY682" fmla="*/ 5792427 h 6339933"/>
              <a:gd name="connsiteX683" fmla="*/ 2705059 w 6288074"/>
              <a:gd name="connsiteY683" fmla="*/ 5788579 h 6339933"/>
              <a:gd name="connsiteX684" fmla="*/ 1438842 w 6288074"/>
              <a:gd name="connsiteY684" fmla="*/ 5787146 h 6339933"/>
              <a:gd name="connsiteX685" fmla="*/ 1446111 w 6288074"/>
              <a:gd name="connsiteY685" fmla="*/ 5787269 h 6339933"/>
              <a:gd name="connsiteX686" fmla="*/ 1444607 w 6288074"/>
              <a:gd name="connsiteY686" fmla="*/ 5790150 h 6339933"/>
              <a:gd name="connsiteX687" fmla="*/ 1438842 w 6288074"/>
              <a:gd name="connsiteY687" fmla="*/ 5787146 h 6339933"/>
              <a:gd name="connsiteX688" fmla="*/ 3811037 w 6288074"/>
              <a:gd name="connsiteY688" fmla="*/ 5786154 h 6339933"/>
              <a:gd name="connsiteX689" fmla="*/ 3811773 w 6288074"/>
              <a:gd name="connsiteY689" fmla="*/ 5788492 h 6339933"/>
              <a:gd name="connsiteX690" fmla="*/ 3807636 w 6288074"/>
              <a:gd name="connsiteY690" fmla="*/ 5792364 h 6339933"/>
              <a:gd name="connsiteX691" fmla="*/ 3805936 w 6288074"/>
              <a:gd name="connsiteY691" fmla="*/ 5795470 h 6339933"/>
              <a:gd name="connsiteX692" fmla="*/ 3806901 w 6288074"/>
              <a:gd name="connsiteY692" fmla="*/ 5790026 h 6339933"/>
              <a:gd name="connsiteX693" fmla="*/ 3808600 w 6288074"/>
              <a:gd name="connsiteY693" fmla="*/ 5786922 h 6339933"/>
              <a:gd name="connsiteX694" fmla="*/ 3811037 w 6288074"/>
              <a:gd name="connsiteY694" fmla="*/ 5786154 h 6339933"/>
              <a:gd name="connsiteX695" fmla="*/ 2385548 w 6288074"/>
              <a:gd name="connsiteY695" fmla="*/ 5783932 h 6339933"/>
              <a:gd name="connsiteX696" fmla="*/ 2378929 w 6288074"/>
              <a:gd name="connsiteY696" fmla="*/ 5788425 h 6339933"/>
              <a:gd name="connsiteX697" fmla="*/ 2379895 w 6288074"/>
              <a:gd name="connsiteY697" fmla="*/ 5785108 h 6339933"/>
              <a:gd name="connsiteX698" fmla="*/ 2385548 w 6288074"/>
              <a:gd name="connsiteY698" fmla="*/ 5783932 h 6339933"/>
              <a:gd name="connsiteX699" fmla="*/ 2395494 w 6288074"/>
              <a:gd name="connsiteY699" fmla="*/ 5783211 h 6339933"/>
              <a:gd name="connsiteX700" fmla="*/ 2390948 w 6288074"/>
              <a:gd name="connsiteY700" fmla="*/ 5794279 h 6339933"/>
              <a:gd name="connsiteX701" fmla="*/ 2387131 w 6288074"/>
              <a:gd name="connsiteY701" fmla="*/ 5790661 h 6339933"/>
              <a:gd name="connsiteX702" fmla="*/ 2388188 w 6288074"/>
              <a:gd name="connsiteY702" fmla="*/ 5785510 h 6339933"/>
              <a:gd name="connsiteX703" fmla="*/ 2390623 w 6288074"/>
              <a:gd name="connsiteY703" fmla="*/ 5784744 h 6339933"/>
              <a:gd name="connsiteX704" fmla="*/ 2395494 w 6288074"/>
              <a:gd name="connsiteY704" fmla="*/ 5783211 h 6339933"/>
              <a:gd name="connsiteX705" fmla="*/ 3809564 w 6288074"/>
              <a:gd name="connsiteY705" fmla="*/ 5781477 h 6339933"/>
              <a:gd name="connsiteX706" fmla="*/ 3810301 w 6288074"/>
              <a:gd name="connsiteY706" fmla="*/ 5783815 h 6339933"/>
              <a:gd name="connsiteX707" fmla="*/ 3808600 w 6288074"/>
              <a:gd name="connsiteY707" fmla="*/ 5786922 h 6339933"/>
              <a:gd name="connsiteX708" fmla="*/ 2244826 w 6288074"/>
              <a:gd name="connsiteY708" fmla="*/ 5780837 h 6339933"/>
              <a:gd name="connsiteX709" fmla="*/ 2246167 w 6288074"/>
              <a:gd name="connsiteY709" fmla="*/ 5793265 h 6339933"/>
              <a:gd name="connsiteX710" fmla="*/ 2236078 w 6288074"/>
              <a:gd name="connsiteY710" fmla="*/ 5793871 h 6339933"/>
              <a:gd name="connsiteX711" fmla="*/ 2244826 w 6288074"/>
              <a:gd name="connsiteY711" fmla="*/ 5780837 h 6339933"/>
              <a:gd name="connsiteX712" fmla="*/ 2721443 w 6288074"/>
              <a:gd name="connsiteY712" fmla="*/ 5780677 h 6339933"/>
              <a:gd name="connsiteX713" fmla="*/ 2724518 w 6288074"/>
              <a:gd name="connsiteY713" fmla="*/ 5784061 h 6339933"/>
              <a:gd name="connsiteX714" fmla="*/ 2721947 w 6288074"/>
              <a:gd name="connsiteY714" fmla="*/ 5792903 h 6339933"/>
              <a:gd name="connsiteX715" fmla="*/ 2718842 w 6288074"/>
              <a:gd name="connsiteY715" fmla="*/ 5794950 h 6339933"/>
              <a:gd name="connsiteX716" fmla="*/ 2719510 w 6288074"/>
              <a:gd name="connsiteY716" fmla="*/ 5793669 h 6339933"/>
              <a:gd name="connsiteX717" fmla="*/ 2722850 w 6288074"/>
              <a:gd name="connsiteY717" fmla="*/ 5787264 h 6339933"/>
              <a:gd name="connsiteX718" fmla="*/ 2715405 w 6288074"/>
              <a:gd name="connsiteY718" fmla="*/ 5797637 h 6339933"/>
              <a:gd name="connsiteX719" fmla="*/ 2708864 w 6288074"/>
              <a:gd name="connsiteY719" fmla="*/ 5802374 h 6339933"/>
              <a:gd name="connsiteX720" fmla="*/ 2712968 w 6288074"/>
              <a:gd name="connsiteY720" fmla="*/ 5798405 h 6339933"/>
              <a:gd name="connsiteX721" fmla="*/ 2713106 w 6288074"/>
              <a:gd name="connsiteY721" fmla="*/ 5790330 h 6339933"/>
              <a:gd name="connsiteX722" fmla="*/ 2714774 w 6288074"/>
              <a:gd name="connsiteY722" fmla="*/ 5787128 h 6339933"/>
              <a:gd name="connsiteX723" fmla="*/ 2714008 w 6288074"/>
              <a:gd name="connsiteY723" fmla="*/ 5784692 h 6339933"/>
              <a:gd name="connsiteX724" fmla="*/ 2716443 w 6288074"/>
              <a:gd name="connsiteY724" fmla="*/ 5783925 h 6339933"/>
              <a:gd name="connsiteX725" fmla="*/ 2721443 w 6288074"/>
              <a:gd name="connsiteY725" fmla="*/ 5780677 h 6339933"/>
              <a:gd name="connsiteX726" fmla="*/ 2711527 w 6288074"/>
              <a:gd name="connsiteY726" fmla="*/ 5778511 h 6339933"/>
              <a:gd name="connsiteX727" fmla="*/ 2712295 w 6288074"/>
              <a:gd name="connsiteY727" fmla="*/ 5780947 h 6339933"/>
              <a:gd name="connsiteX728" fmla="*/ 2708676 w 6288074"/>
              <a:gd name="connsiteY728" fmla="*/ 5784763 h 6339933"/>
              <a:gd name="connsiteX729" fmla="*/ 2707250 w 6288074"/>
              <a:gd name="connsiteY729" fmla="*/ 5787889 h 6339933"/>
              <a:gd name="connsiteX730" fmla="*/ 2705059 w 6288074"/>
              <a:gd name="connsiteY730" fmla="*/ 5788579 h 6339933"/>
              <a:gd name="connsiteX731" fmla="*/ 2711527 w 6288074"/>
              <a:gd name="connsiteY731" fmla="*/ 5778511 h 6339933"/>
              <a:gd name="connsiteX732" fmla="*/ 3752764 w 6288074"/>
              <a:gd name="connsiteY732" fmla="*/ 5775261 h 6339933"/>
              <a:gd name="connsiteX733" fmla="*/ 3752900 w 6288074"/>
              <a:gd name="connsiteY733" fmla="*/ 5775335 h 6339933"/>
              <a:gd name="connsiteX734" fmla="*/ 3762765 w 6288074"/>
              <a:gd name="connsiteY734" fmla="*/ 5780788 h 6339933"/>
              <a:gd name="connsiteX735" fmla="*/ 3759409 w 6288074"/>
              <a:gd name="connsiteY735" fmla="*/ 5787627 h 6339933"/>
              <a:gd name="connsiteX736" fmla="*/ 3746883 w 6288074"/>
              <a:gd name="connsiteY736" fmla="*/ 5791569 h 6339933"/>
              <a:gd name="connsiteX737" fmla="*/ 3752372 w 6288074"/>
              <a:gd name="connsiteY737" fmla="*/ 5776347 h 6339933"/>
              <a:gd name="connsiteX738" fmla="*/ 3749589 w 6288074"/>
              <a:gd name="connsiteY738" fmla="*/ 5774653 h 6339933"/>
              <a:gd name="connsiteX739" fmla="*/ 3750049 w 6288074"/>
              <a:gd name="connsiteY739" fmla="*/ 5776115 h 6339933"/>
              <a:gd name="connsiteX740" fmla="*/ 3748588 w 6288074"/>
              <a:gd name="connsiteY740" fmla="*/ 5776575 h 6339933"/>
              <a:gd name="connsiteX741" fmla="*/ 3749589 w 6288074"/>
              <a:gd name="connsiteY741" fmla="*/ 5774653 h 6339933"/>
              <a:gd name="connsiteX742" fmla="*/ 2171320 w 6288074"/>
              <a:gd name="connsiteY742" fmla="*/ 5771847 h 6339933"/>
              <a:gd name="connsiteX743" fmla="*/ 2155530 w 6288074"/>
              <a:gd name="connsiteY743" fmla="*/ 5798234 h 6339933"/>
              <a:gd name="connsiteX744" fmla="*/ 2159773 w 6288074"/>
              <a:gd name="connsiteY744" fmla="*/ 5786191 h 6339933"/>
              <a:gd name="connsiteX745" fmla="*/ 2162974 w 6288074"/>
              <a:gd name="connsiteY745" fmla="*/ 5787860 h 6339933"/>
              <a:gd name="connsiteX746" fmla="*/ 2163109 w 6288074"/>
              <a:gd name="connsiteY746" fmla="*/ 5779786 h 6339933"/>
              <a:gd name="connsiteX747" fmla="*/ 2171320 w 6288074"/>
              <a:gd name="connsiteY747" fmla="*/ 5771847 h 6339933"/>
              <a:gd name="connsiteX748" fmla="*/ 2646708 w 6288074"/>
              <a:gd name="connsiteY748" fmla="*/ 5771606 h 6339933"/>
              <a:gd name="connsiteX749" fmla="*/ 2643491 w 6288074"/>
              <a:gd name="connsiteY749" fmla="*/ 5777973 h 6339933"/>
              <a:gd name="connsiteX750" fmla="*/ 2636216 w 6288074"/>
              <a:gd name="connsiteY750" fmla="*/ 5796326 h 6339933"/>
              <a:gd name="connsiteX751" fmla="*/ 2634608 w 6288074"/>
              <a:gd name="connsiteY751" fmla="*/ 5799509 h 6339933"/>
              <a:gd name="connsiteX752" fmla="*/ 2630774 w 6288074"/>
              <a:gd name="connsiteY752" fmla="*/ 5787330 h 6339933"/>
              <a:gd name="connsiteX753" fmla="*/ 2633150 w 6288074"/>
              <a:gd name="connsiteY753" fmla="*/ 5786582 h 6339933"/>
              <a:gd name="connsiteX754" fmla="*/ 2646708 w 6288074"/>
              <a:gd name="connsiteY754" fmla="*/ 5771606 h 6339933"/>
              <a:gd name="connsiteX755" fmla="*/ 2333297 w 6288074"/>
              <a:gd name="connsiteY755" fmla="*/ 5768470 h 6339933"/>
              <a:gd name="connsiteX756" fmla="*/ 2334802 w 6288074"/>
              <a:gd name="connsiteY756" fmla="*/ 5773252 h 6339933"/>
              <a:gd name="connsiteX757" fmla="*/ 2330925 w 6288074"/>
              <a:gd name="connsiteY757" fmla="*/ 5777102 h 6339933"/>
              <a:gd name="connsiteX758" fmla="*/ 2337812 w 6288074"/>
              <a:gd name="connsiteY758" fmla="*/ 5782819 h 6339933"/>
              <a:gd name="connsiteX759" fmla="*/ 2349382 w 6288074"/>
              <a:gd name="connsiteY759" fmla="*/ 5779178 h 6339933"/>
              <a:gd name="connsiteX760" fmla="*/ 2348574 w 6288074"/>
              <a:gd name="connsiteY760" fmla="*/ 5784691 h 6339933"/>
              <a:gd name="connsiteX761" fmla="*/ 2345451 w 6288074"/>
              <a:gd name="connsiteY761" fmla="*/ 5790930 h 6339933"/>
              <a:gd name="connsiteX762" fmla="*/ 2339319 w 6288074"/>
              <a:gd name="connsiteY762" fmla="*/ 5787603 h 6339933"/>
              <a:gd name="connsiteX763" fmla="*/ 2335497 w 6288074"/>
              <a:gd name="connsiteY763" fmla="*/ 5783548 h 6339933"/>
              <a:gd name="connsiteX764" fmla="*/ 2323928 w 6288074"/>
              <a:gd name="connsiteY764" fmla="*/ 5787189 h 6339933"/>
              <a:gd name="connsiteX765" fmla="*/ 2329365 w 6288074"/>
              <a:gd name="connsiteY765" fmla="*/ 5780222 h 6339933"/>
              <a:gd name="connsiteX766" fmla="*/ 2327108 w 6288074"/>
              <a:gd name="connsiteY766" fmla="*/ 5773048 h 6339933"/>
              <a:gd name="connsiteX767" fmla="*/ 2326354 w 6288074"/>
              <a:gd name="connsiteY767" fmla="*/ 5770655 h 6339933"/>
              <a:gd name="connsiteX768" fmla="*/ 2328675 w 6288074"/>
              <a:gd name="connsiteY768" fmla="*/ 5768940 h 6339933"/>
              <a:gd name="connsiteX769" fmla="*/ 2333297 w 6288074"/>
              <a:gd name="connsiteY769" fmla="*/ 5768470 h 6339933"/>
              <a:gd name="connsiteX770" fmla="*/ 2235687 w 6288074"/>
              <a:gd name="connsiteY770" fmla="*/ 5767115 h 6339933"/>
              <a:gd name="connsiteX771" fmla="*/ 2226224 w 6288074"/>
              <a:gd name="connsiteY771" fmla="*/ 5772771 h 6339933"/>
              <a:gd name="connsiteX772" fmla="*/ 2235687 w 6288074"/>
              <a:gd name="connsiteY772" fmla="*/ 5767115 h 6339933"/>
              <a:gd name="connsiteX773" fmla="*/ 2558500 w 6288074"/>
              <a:gd name="connsiteY773" fmla="*/ 5766095 h 6339933"/>
              <a:gd name="connsiteX774" fmla="*/ 2556974 w 6288074"/>
              <a:gd name="connsiteY774" fmla="*/ 5769330 h 6339933"/>
              <a:gd name="connsiteX775" fmla="*/ 2554660 w 6288074"/>
              <a:gd name="connsiteY775" fmla="*/ 5770057 h 6339933"/>
              <a:gd name="connsiteX776" fmla="*/ 2558500 w 6288074"/>
              <a:gd name="connsiteY776" fmla="*/ 5766094 h 6339933"/>
              <a:gd name="connsiteX777" fmla="*/ 2558501 w 6288074"/>
              <a:gd name="connsiteY777" fmla="*/ 5766095 h 6339933"/>
              <a:gd name="connsiteX778" fmla="*/ 2558500 w 6288074"/>
              <a:gd name="connsiteY778" fmla="*/ 5766095 h 6339933"/>
              <a:gd name="connsiteX779" fmla="*/ 2392410 w 6288074"/>
              <a:gd name="connsiteY779" fmla="*/ 5764905 h 6339933"/>
              <a:gd name="connsiteX780" fmla="*/ 2371714 w 6288074"/>
              <a:gd name="connsiteY780" fmla="*/ 5782663 h 6339933"/>
              <a:gd name="connsiteX781" fmla="*/ 2369299 w 6288074"/>
              <a:gd name="connsiteY781" fmla="*/ 5774989 h 6339933"/>
              <a:gd name="connsiteX782" fmla="*/ 2392410 w 6288074"/>
              <a:gd name="connsiteY782" fmla="*/ 5764905 h 6339933"/>
              <a:gd name="connsiteX783" fmla="*/ 2663984 w 6288074"/>
              <a:gd name="connsiteY783" fmla="*/ 5760146 h 6339933"/>
              <a:gd name="connsiteX784" fmla="*/ 2667251 w 6288074"/>
              <a:gd name="connsiteY784" fmla="*/ 5760322 h 6339933"/>
              <a:gd name="connsiteX785" fmla="*/ 2662325 w 6288074"/>
              <a:gd name="connsiteY785" fmla="*/ 5765085 h 6339933"/>
              <a:gd name="connsiteX786" fmla="*/ 2661405 w 6288074"/>
              <a:gd name="connsiteY786" fmla="*/ 5762161 h 6339933"/>
              <a:gd name="connsiteX787" fmla="*/ 2663984 w 6288074"/>
              <a:gd name="connsiteY787" fmla="*/ 5760146 h 6339933"/>
              <a:gd name="connsiteX788" fmla="*/ 3753580 w 6288074"/>
              <a:gd name="connsiteY788" fmla="*/ 5758984 h 6339933"/>
              <a:gd name="connsiteX789" fmla="*/ 3754013 w 6288074"/>
              <a:gd name="connsiteY789" fmla="*/ 5759111 h 6339933"/>
              <a:gd name="connsiteX790" fmla="*/ 3753359 w 6288074"/>
              <a:gd name="connsiteY790" fmla="*/ 5760367 h 6339933"/>
              <a:gd name="connsiteX791" fmla="*/ 2171870 w 6288074"/>
              <a:gd name="connsiteY791" fmla="*/ 5758288 h 6339933"/>
              <a:gd name="connsiteX792" fmla="*/ 2169127 w 6288074"/>
              <a:gd name="connsiteY792" fmla="*/ 5772537 h 6339933"/>
              <a:gd name="connsiteX793" fmla="*/ 2163102 w 6288074"/>
              <a:gd name="connsiteY793" fmla="*/ 5761047 h 6339933"/>
              <a:gd name="connsiteX794" fmla="*/ 2164732 w 6288074"/>
              <a:gd name="connsiteY794" fmla="*/ 5759530 h 6339933"/>
              <a:gd name="connsiteX795" fmla="*/ 2165294 w 6288074"/>
              <a:gd name="connsiteY795" fmla="*/ 5760358 h 6339933"/>
              <a:gd name="connsiteX796" fmla="*/ 2171870 w 6288074"/>
              <a:gd name="connsiteY796" fmla="*/ 5758288 h 6339933"/>
              <a:gd name="connsiteX797" fmla="*/ 2652271 w 6288074"/>
              <a:gd name="connsiteY797" fmla="*/ 5756470 h 6339933"/>
              <a:gd name="connsiteX798" fmla="*/ 2651506 w 6288074"/>
              <a:gd name="connsiteY798" fmla="*/ 5762065 h 6339933"/>
              <a:gd name="connsiteX799" fmla="*/ 2649977 w 6288074"/>
              <a:gd name="connsiteY799" fmla="*/ 5765223 h 6339933"/>
              <a:gd name="connsiteX800" fmla="*/ 2646150 w 6288074"/>
              <a:gd name="connsiteY800" fmla="*/ 5769104 h 6339933"/>
              <a:gd name="connsiteX801" fmla="*/ 2643852 w 6288074"/>
              <a:gd name="connsiteY801" fmla="*/ 5769828 h 6339933"/>
              <a:gd name="connsiteX802" fmla="*/ 2646914 w 6288074"/>
              <a:gd name="connsiteY802" fmla="*/ 5763510 h 6339933"/>
              <a:gd name="connsiteX803" fmla="*/ 2648443 w 6288074"/>
              <a:gd name="connsiteY803" fmla="*/ 5760351 h 6339933"/>
              <a:gd name="connsiteX804" fmla="*/ 2652271 w 6288074"/>
              <a:gd name="connsiteY804" fmla="*/ 5756470 h 6339933"/>
              <a:gd name="connsiteX805" fmla="*/ 3756465 w 6288074"/>
              <a:gd name="connsiteY805" fmla="*/ 5755122 h 6339933"/>
              <a:gd name="connsiteX806" fmla="*/ 3755747 w 6288074"/>
              <a:gd name="connsiteY806" fmla="*/ 5759615 h 6339933"/>
              <a:gd name="connsiteX807" fmla="*/ 3754013 w 6288074"/>
              <a:gd name="connsiteY807" fmla="*/ 5759111 h 6339933"/>
              <a:gd name="connsiteX808" fmla="*/ 3754995 w 6288074"/>
              <a:gd name="connsiteY808" fmla="*/ 5757226 h 6339933"/>
              <a:gd name="connsiteX809" fmla="*/ 3757935 w 6288074"/>
              <a:gd name="connsiteY809" fmla="*/ 5753017 h 6339933"/>
              <a:gd name="connsiteX810" fmla="*/ 3756465 w 6288074"/>
              <a:gd name="connsiteY810" fmla="*/ 5755122 h 6339933"/>
              <a:gd name="connsiteX811" fmla="*/ 3756631 w 6288074"/>
              <a:gd name="connsiteY811" fmla="*/ 5754085 h 6339933"/>
              <a:gd name="connsiteX812" fmla="*/ 3757935 w 6288074"/>
              <a:gd name="connsiteY812" fmla="*/ 5753017 h 6339933"/>
              <a:gd name="connsiteX813" fmla="*/ 3600158 w 6288074"/>
              <a:gd name="connsiteY813" fmla="*/ 5751220 h 6339933"/>
              <a:gd name="connsiteX814" fmla="*/ 3600159 w 6288074"/>
              <a:gd name="connsiteY814" fmla="*/ 5751704 h 6339933"/>
              <a:gd name="connsiteX815" fmla="*/ 3593493 w 6288074"/>
              <a:gd name="connsiteY815" fmla="*/ 5761842 h 6339933"/>
              <a:gd name="connsiteX816" fmla="*/ 3592007 w 6288074"/>
              <a:gd name="connsiteY816" fmla="*/ 5765623 h 6339933"/>
              <a:gd name="connsiteX817" fmla="*/ 3592696 w 6288074"/>
              <a:gd name="connsiteY817" fmla="*/ 5767815 h 6339933"/>
              <a:gd name="connsiteX818" fmla="*/ 3582263 w 6288074"/>
              <a:gd name="connsiteY818" fmla="*/ 5768689 h 6339933"/>
              <a:gd name="connsiteX819" fmla="*/ 3584009 w 6288074"/>
              <a:gd name="connsiteY819" fmla="*/ 5765731 h 6339933"/>
              <a:gd name="connsiteX820" fmla="*/ 3594118 w 6288074"/>
              <a:gd name="connsiteY820" fmla="*/ 5755320 h 6339933"/>
              <a:gd name="connsiteX821" fmla="*/ 3741020 w 6288074"/>
              <a:gd name="connsiteY821" fmla="*/ 5751024 h 6339933"/>
              <a:gd name="connsiteX822" fmla="*/ 3746720 w 6288074"/>
              <a:gd name="connsiteY822" fmla="*/ 5753471 h 6339933"/>
              <a:gd name="connsiteX823" fmla="*/ 3744926 w 6288074"/>
              <a:gd name="connsiteY823" fmla="*/ 5764476 h 6339933"/>
              <a:gd name="connsiteX824" fmla="*/ 3738648 w 6288074"/>
              <a:gd name="connsiteY824" fmla="*/ 5761232 h 6339933"/>
              <a:gd name="connsiteX825" fmla="*/ 3728931 w 6288074"/>
              <a:gd name="connsiteY825" fmla="*/ 5772121 h 6339933"/>
              <a:gd name="connsiteX826" fmla="*/ 3726542 w 6288074"/>
              <a:gd name="connsiteY826" fmla="*/ 5772873 h 6339933"/>
              <a:gd name="connsiteX827" fmla="*/ 3732220 w 6288074"/>
              <a:gd name="connsiteY827" fmla="*/ 5765865 h 6339933"/>
              <a:gd name="connsiteX828" fmla="*/ 3736256 w 6288074"/>
              <a:gd name="connsiteY828" fmla="*/ 5761985 h 6339933"/>
              <a:gd name="connsiteX829" fmla="*/ 3738797 w 6288074"/>
              <a:gd name="connsiteY829" fmla="*/ 5753354 h 6339933"/>
              <a:gd name="connsiteX830" fmla="*/ 3741020 w 6288074"/>
              <a:gd name="connsiteY830" fmla="*/ 5751024 h 6339933"/>
              <a:gd name="connsiteX831" fmla="*/ 3682634 w 6288074"/>
              <a:gd name="connsiteY831" fmla="*/ 5750750 h 6339933"/>
              <a:gd name="connsiteX832" fmla="*/ 3681006 w 6288074"/>
              <a:gd name="connsiteY832" fmla="*/ 5753873 h 6339933"/>
              <a:gd name="connsiteX833" fmla="*/ 3672869 w 6288074"/>
              <a:gd name="connsiteY833" fmla="*/ 5769487 h 6339933"/>
              <a:gd name="connsiteX834" fmla="*/ 3671988 w 6288074"/>
              <a:gd name="connsiteY834" fmla="*/ 5774983 h 6339933"/>
              <a:gd name="connsiteX835" fmla="*/ 3671241 w 6288074"/>
              <a:gd name="connsiteY835" fmla="*/ 5772608 h 6339933"/>
              <a:gd name="connsiteX836" fmla="*/ 3673748 w 6288074"/>
              <a:gd name="connsiteY836" fmla="*/ 5763988 h 6339933"/>
              <a:gd name="connsiteX837" fmla="*/ 3682634 w 6288074"/>
              <a:gd name="connsiteY837" fmla="*/ 5750750 h 6339933"/>
              <a:gd name="connsiteX838" fmla="*/ 2319342 w 6288074"/>
              <a:gd name="connsiteY838" fmla="*/ 5749523 h 6339933"/>
              <a:gd name="connsiteX839" fmla="*/ 2327258 w 6288074"/>
              <a:gd name="connsiteY839" fmla="*/ 5749658 h 6339933"/>
              <a:gd name="connsiteX840" fmla="*/ 2325622 w 6288074"/>
              <a:gd name="connsiteY840" fmla="*/ 5752799 h 6339933"/>
              <a:gd name="connsiteX841" fmla="*/ 2328762 w 6288074"/>
              <a:gd name="connsiteY841" fmla="*/ 5754437 h 6339933"/>
              <a:gd name="connsiteX842" fmla="*/ 2342209 w 6288074"/>
              <a:gd name="connsiteY842" fmla="*/ 5755457 h 6339933"/>
              <a:gd name="connsiteX843" fmla="*/ 2321598 w 6288074"/>
              <a:gd name="connsiteY843" fmla="*/ 5756691 h 6339933"/>
              <a:gd name="connsiteX844" fmla="*/ 2319078 w 6288074"/>
              <a:gd name="connsiteY844" fmla="*/ 5765364 h 6339933"/>
              <a:gd name="connsiteX845" fmla="*/ 2304747 w 6288074"/>
              <a:gd name="connsiteY845" fmla="*/ 5769874 h 6339933"/>
              <a:gd name="connsiteX846" fmla="*/ 2298467 w 6288074"/>
              <a:gd name="connsiteY846" fmla="*/ 5766599 h 6339933"/>
              <a:gd name="connsiteX847" fmla="*/ 2306647 w 6288074"/>
              <a:gd name="connsiteY847" fmla="*/ 5750893 h 6339933"/>
              <a:gd name="connsiteX848" fmla="*/ 2314565 w 6288074"/>
              <a:gd name="connsiteY848" fmla="*/ 5751026 h 6339933"/>
              <a:gd name="connsiteX849" fmla="*/ 2319342 w 6288074"/>
              <a:gd name="connsiteY849" fmla="*/ 5749523 h 6339933"/>
              <a:gd name="connsiteX850" fmla="*/ 3831435 w 6288074"/>
              <a:gd name="connsiteY850" fmla="*/ 5748893 h 6339933"/>
              <a:gd name="connsiteX851" fmla="*/ 3827410 w 6288074"/>
              <a:gd name="connsiteY851" fmla="*/ 5760601 h 6339933"/>
              <a:gd name="connsiteX852" fmla="*/ 3821890 w 6288074"/>
              <a:gd name="connsiteY852" fmla="*/ 5767559 h 6339933"/>
              <a:gd name="connsiteX853" fmla="*/ 3818707 w 6288074"/>
              <a:gd name="connsiteY853" fmla="*/ 5773781 h 6339933"/>
              <a:gd name="connsiteX854" fmla="*/ 3815621 w 6288074"/>
              <a:gd name="connsiteY854" fmla="*/ 5772142 h 6339933"/>
              <a:gd name="connsiteX855" fmla="*/ 3818803 w 6288074"/>
              <a:gd name="connsiteY855" fmla="*/ 5765920 h 6339933"/>
              <a:gd name="connsiteX856" fmla="*/ 3822732 w 6288074"/>
              <a:gd name="connsiteY856" fmla="*/ 5762073 h 6339933"/>
              <a:gd name="connsiteX857" fmla="*/ 3825167 w 6288074"/>
              <a:gd name="connsiteY857" fmla="*/ 5753476 h 6339933"/>
              <a:gd name="connsiteX858" fmla="*/ 3829843 w 6288074"/>
              <a:gd name="connsiteY858" fmla="*/ 5752004 h 6339933"/>
              <a:gd name="connsiteX859" fmla="*/ 3831435 w 6288074"/>
              <a:gd name="connsiteY859" fmla="*/ 5748893 h 6339933"/>
              <a:gd name="connsiteX860" fmla="*/ 2297225 w 6288074"/>
              <a:gd name="connsiteY860" fmla="*/ 5748282 h 6339933"/>
              <a:gd name="connsiteX861" fmla="*/ 2294929 w 6288074"/>
              <a:gd name="connsiteY861" fmla="*/ 5749005 h 6339933"/>
              <a:gd name="connsiteX862" fmla="*/ 2283449 w 6288074"/>
              <a:gd name="connsiteY862" fmla="*/ 5760649 h 6339933"/>
              <a:gd name="connsiteX863" fmla="*/ 2288037 w 6288074"/>
              <a:gd name="connsiteY863" fmla="*/ 5750170 h 6339933"/>
              <a:gd name="connsiteX864" fmla="*/ 2297225 w 6288074"/>
              <a:gd name="connsiteY864" fmla="*/ 5748282 h 6339933"/>
              <a:gd name="connsiteX865" fmla="*/ 3659573 w 6288074"/>
              <a:gd name="connsiteY865" fmla="*/ 5744914 h 6339933"/>
              <a:gd name="connsiteX866" fmla="*/ 3659370 w 6288074"/>
              <a:gd name="connsiteY866" fmla="*/ 5745306 h 6339933"/>
              <a:gd name="connsiteX867" fmla="*/ 3659368 w 6288074"/>
              <a:gd name="connsiteY867" fmla="*/ 5745306 h 6339933"/>
              <a:gd name="connsiteX868" fmla="*/ 2349810 w 6288074"/>
              <a:gd name="connsiteY868" fmla="*/ 5744581 h 6339933"/>
              <a:gd name="connsiteX869" fmla="*/ 2356761 w 6288074"/>
              <a:gd name="connsiteY869" fmla="*/ 5750178 h 6339933"/>
              <a:gd name="connsiteX870" fmla="*/ 2360739 w 6288074"/>
              <a:gd name="connsiteY870" fmla="*/ 5746330 h 6339933"/>
              <a:gd name="connsiteX871" fmla="*/ 2369307 w 6288074"/>
              <a:gd name="connsiteY871" fmla="*/ 5748824 h 6339933"/>
              <a:gd name="connsiteX872" fmla="*/ 2375517 w 6288074"/>
              <a:gd name="connsiteY872" fmla="*/ 5752059 h 6339933"/>
              <a:gd name="connsiteX873" fmla="*/ 2377003 w 6288074"/>
              <a:gd name="connsiteY873" fmla="*/ 5756781 h 6339933"/>
              <a:gd name="connsiteX874" fmla="*/ 2362837 w 6288074"/>
              <a:gd name="connsiteY874" fmla="*/ 5761240 h 6339933"/>
              <a:gd name="connsiteX875" fmla="*/ 2379232 w 6288074"/>
              <a:gd name="connsiteY875" fmla="*/ 5763864 h 6339933"/>
              <a:gd name="connsiteX876" fmla="*/ 2372892 w 6288074"/>
              <a:gd name="connsiteY876" fmla="*/ 5768454 h 6339933"/>
              <a:gd name="connsiteX877" fmla="*/ 2372149 w 6288074"/>
              <a:gd name="connsiteY877" fmla="*/ 5766093 h 6339933"/>
              <a:gd name="connsiteX878" fmla="*/ 2368171 w 6288074"/>
              <a:gd name="connsiteY878" fmla="*/ 5769940 h 6339933"/>
              <a:gd name="connsiteX879" fmla="*/ 2361962 w 6288074"/>
              <a:gd name="connsiteY879" fmla="*/ 5766704 h 6339933"/>
              <a:gd name="connsiteX880" fmla="*/ 2360477 w 6288074"/>
              <a:gd name="connsiteY880" fmla="*/ 5761983 h 6339933"/>
              <a:gd name="connsiteX881" fmla="*/ 2347928 w 6288074"/>
              <a:gd name="connsiteY881" fmla="*/ 5763337 h 6339933"/>
              <a:gd name="connsiteX882" fmla="*/ 2349547 w 6288074"/>
              <a:gd name="connsiteY882" fmla="*/ 5760233 h 6339933"/>
              <a:gd name="connsiteX883" fmla="*/ 2344081 w 6288074"/>
              <a:gd name="connsiteY883" fmla="*/ 5759359 h 6339933"/>
              <a:gd name="connsiteX884" fmla="*/ 2349678 w 6288074"/>
              <a:gd name="connsiteY884" fmla="*/ 5752408 h 6339933"/>
              <a:gd name="connsiteX885" fmla="*/ 2349810 w 6288074"/>
              <a:gd name="connsiteY885" fmla="*/ 5744581 h 6339933"/>
              <a:gd name="connsiteX886" fmla="*/ 3670084 w 6288074"/>
              <a:gd name="connsiteY886" fmla="*/ 5743903 h 6339933"/>
              <a:gd name="connsiteX887" fmla="*/ 3669675 w 6288074"/>
              <a:gd name="connsiteY887" fmla="*/ 5744689 h 6339933"/>
              <a:gd name="connsiteX888" fmla="*/ 3668039 w 6288074"/>
              <a:gd name="connsiteY888" fmla="*/ 5747829 h 6339933"/>
              <a:gd name="connsiteX889" fmla="*/ 3670084 w 6288074"/>
              <a:gd name="connsiteY889" fmla="*/ 5743903 h 6339933"/>
              <a:gd name="connsiteX890" fmla="*/ 2734764 w 6288074"/>
              <a:gd name="connsiteY890" fmla="*/ 5743891 h 6339933"/>
              <a:gd name="connsiteX891" fmla="*/ 2734647 w 6288074"/>
              <a:gd name="connsiteY891" fmla="*/ 5751813 h 6339933"/>
              <a:gd name="connsiteX892" fmla="*/ 2733026 w 6288074"/>
              <a:gd name="connsiteY892" fmla="*/ 5754952 h 6339933"/>
              <a:gd name="connsiteX893" fmla="*/ 2725783 w 6288074"/>
              <a:gd name="connsiteY893" fmla="*/ 5765116 h 6339933"/>
              <a:gd name="connsiteX894" fmla="*/ 2724913 w 6288074"/>
              <a:gd name="connsiteY894" fmla="*/ 5770647 h 6339933"/>
              <a:gd name="connsiteX895" fmla="*/ 2732157 w 6288074"/>
              <a:gd name="connsiteY895" fmla="*/ 5760482 h 6339933"/>
              <a:gd name="connsiteX896" fmla="*/ 2734530 w 6288074"/>
              <a:gd name="connsiteY896" fmla="*/ 5759735 h 6339933"/>
              <a:gd name="connsiteX897" fmla="*/ 2739280 w 6288074"/>
              <a:gd name="connsiteY897" fmla="*/ 5758240 h 6339933"/>
              <a:gd name="connsiteX898" fmla="*/ 2744900 w 6288074"/>
              <a:gd name="connsiteY898" fmla="*/ 5751214 h 6339933"/>
              <a:gd name="connsiteX899" fmla="*/ 2748896 w 6288074"/>
              <a:gd name="connsiteY899" fmla="*/ 5747328 h 6339933"/>
              <a:gd name="connsiteX900" fmla="*/ 2745654 w 6288074"/>
              <a:gd name="connsiteY900" fmla="*/ 5753607 h 6339933"/>
              <a:gd name="connsiteX901" fmla="*/ 2736789 w 6288074"/>
              <a:gd name="connsiteY901" fmla="*/ 5766910 h 6339933"/>
              <a:gd name="connsiteX902" fmla="*/ 2726419 w 6288074"/>
              <a:gd name="connsiteY902" fmla="*/ 5775431 h 6339933"/>
              <a:gd name="connsiteX903" fmla="*/ 2720916 w 6288074"/>
              <a:gd name="connsiteY903" fmla="*/ 5774535 h 6339933"/>
              <a:gd name="connsiteX904" fmla="*/ 2721033 w 6288074"/>
              <a:gd name="connsiteY904" fmla="*/ 5766611 h 6339933"/>
              <a:gd name="connsiteX905" fmla="*/ 2717037 w 6288074"/>
              <a:gd name="connsiteY905" fmla="*/ 5770499 h 6339933"/>
              <a:gd name="connsiteX906" fmla="*/ 2720280 w 6288074"/>
              <a:gd name="connsiteY906" fmla="*/ 5764221 h 6339933"/>
              <a:gd name="connsiteX907" fmla="*/ 2724278 w 6288074"/>
              <a:gd name="connsiteY907" fmla="*/ 5760334 h 6339933"/>
              <a:gd name="connsiteX908" fmla="*/ 2727523 w 6288074"/>
              <a:gd name="connsiteY908" fmla="*/ 5754055 h 6339933"/>
              <a:gd name="connsiteX909" fmla="*/ 2731520 w 6288074"/>
              <a:gd name="connsiteY909" fmla="*/ 5750170 h 6339933"/>
              <a:gd name="connsiteX910" fmla="*/ 2734764 w 6288074"/>
              <a:gd name="connsiteY910" fmla="*/ 5743891 h 6339933"/>
              <a:gd name="connsiteX911" fmla="*/ 2576910 w 6288074"/>
              <a:gd name="connsiteY911" fmla="*/ 5743779 h 6339933"/>
              <a:gd name="connsiteX912" fmla="*/ 2574647 w 6288074"/>
              <a:gd name="connsiteY912" fmla="*/ 5752753 h 6339933"/>
              <a:gd name="connsiteX913" fmla="*/ 2571596 w 6288074"/>
              <a:gd name="connsiteY913" fmla="*/ 5759220 h 6339933"/>
              <a:gd name="connsiteX914" fmla="*/ 2569281 w 6288074"/>
              <a:gd name="connsiteY914" fmla="*/ 5759947 h 6339933"/>
              <a:gd name="connsiteX915" fmla="*/ 2564655 w 6288074"/>
              <a:gd name="connsiteY915" fmla="*/ 5761404 h 6339933"/>
              <a:gd name="connsiteX916" fmla="*/ 2560815 w 6288074"/>
              <a:gd name="connsiteY916" fmla="*/ 5765367 h 6339933"/>
              <a:gd name="connsiteX917" fmla="*/ 2559362 w 6288074"/>
              <a:gd name="connsiteY917" fmla="*/ 5764791 h 6339933"/>
              <a:gd name="connsiteX918" fmla="*/ 2558500 w 6288074"/>
              <a:gd name="connsiteY918" fmla="*/ 5766094 h 6339933"/>
              <a:gd name="connsiteX919" fmla="*/ 2560026 w 6288074"/>
              <a:gd name="connsiteY919" fmla="*/ 5762861 h 6339933"/>
              <a:gd name="connsiteX920" fmla="*/ 2565392 w 6288074"/>
              <a:gd name="connsiteY920" fmla="*/ 5755666 h 6339933"/>
              <a:gd name="connsiteX921" fmla="*/ 2570018 w 6288074"/>
              <a:gd name="connsiteY921" fmla="*/ 5754210 h 6339933"/>
              <a:gd name="connsiteX922" fmla="*/ 2576910 w 6288074"/>
              <a:gd name="connsiteY922" fmla="*/ 5743779 h 6339933"/>
              <a:gd name="connsiteX923" fmla="*/ 3608273 w 6288074"/>
              <a:gd name="connsiteY923" fmla="*/ 5741388 h 6339933"/>
              <a:gd name="connsiteX924" fmla="*/ 3606728 w 6288074"/>
              <a:gd name="connsiteY924" fmla="*/ 5746050 h 6339933"/>
              <a:gd name="connsiteX925" fmla="*/ 3607464 w 6288074"/>
              <a:gd name="connsiteY925" fmla="*/ 5748388 h 6339933"/>
              <a:gd name="connsiteX926" fmla="*/ 3600893 w 6288074"/>
              <a:gd name="connsiteY926" fmla="*/ 5753027 h 6339933"/>
              <a:gd name="connsiteX927" fmla="*/ 3600162 w 6288074"/>
              <a:gd name="connsiteY927" fmla="*/ 5753899 h 6339933"/>
              <a:gd name="connsiteX928" fmla="*/ 3600159 w 6288074"/>
              <a:gd name="connsiteY928" fmla="*/ 5751704 h 6339933"/>
              <a:gd name="connsiteX929" fmla="*/ 3600735 w 6288074"/>
              <a:gd name="connsiteY929" fmla="*/ 5750827 h 6339933"/>
              <a:gd name="connsiteX930" fmla="*/ 3600158 w 6288074"/>
              <a:gd name="connsiteY930" fmla="*/ 5751220 h 6339933"/>
              <a:gd name="connsiteX931" fmla="*/ 3600157 w 6288074"/>
              <a:gd name="connsiteY931" fmla="*/ 5750689 h 6339933"/>
              <a:gd name="connsiteX932" fmla="*/ 3604293 w 6288074"/>
              <a:gd name="connsiteY932" fmla="*/ 5746817 h 6339933"/>
              <a:gd name="connsiteX933" fmla="*/ 3603556 w 6288074"/>
              <a:gd name="connsiteY933" fmla="*/ 5744477 h 6339933"/>
              <a:gd name="connsiteX934" fmla="*/ 3605992 w 6288074"/>
              <a:gd name="connsiteY934" fmla="*/ 5743711 h 6339933"/>
              <a:gd name="connsiteX935" fmla="*/ 3608273 w 6288074"/>
              <a:gd name="connsiteY935" fmla="*/ 5741388 h 6339933"/>
              <a:gd name="connsiteX936" fmla="*/ 3742441 w 6288074"/>
              <a:gd name="connsiteY936" fmla="*/ 5740694 h 6339933"/>
              <a:gd name="connsiteX937" fmla="*/ 3742566 w 6288074"/>
              <a:gd name="connsiteY937" fmla="*/ 5742755 h 6339933"/>
              <a:gd name="connsiteX938" fmla="*/ 3740177 w 6288074"/>
              <a:gd name="connsiteY938" fmla="*/ 5743507 h 6339933"/>
              <a:gd name="connsiteX939" fmla="*/ 3651781 w 6288074"/>
              <a:gd name="connsiteY939" fmla="*/ 5739594 h 6339933"/>
              <a:gd name="connsiteX940" fmla="*/ 3651777 w 6288074"/>
              <a:gd name="connsiteY940" fmla="*/ 5739605 h 6339933"/>
              <a:gd name="connsiteX941" fmla="*/ 3648600 w 6288074"/>
              <a:gd name="connsiteY941" fmla="*/ 5742991 h 6339933"/>
              <a:gd name="connsiteX942" fmla="*/ 3647341 w 6288074"/>
              <a:gd name="connsiteY942" fmla="*/ 5745797 h 6339933"/>
              <a:gd name="connsiteX943" fmla="*/ 3646652 w 6288074"/>
              <a:gd name="connsiteY943" fmla="*/ 5743604 h 6339933"/>
              <a:gd name="connsiteX944" fmla="*/ 2743179 w 6288074"/>
              <a:gd name="connsiteY944" fmla="*/ 5736612 h 6339933"/>
              <a:gd name="connsiteX945" fmla="*/ 2743936 w 6288074"/>
              <a:gd name="connsiteY945" fmla="*/ 5739020 h 6339933"/>
              <a:gd name="connsiteX946" fmla="*/ 2740784 w 6288074"/>
              <a:gd name="connsiteY946" fmla="*/ 5737366 h 6339933"/>
              <a:gd name="connsiteX947" fmla="*/ 2743179 w 6288074"/>
              <a:gd name="connsiteY947" fmla="*/ 5736612 h 6339933"/>
              <a:gd name="connsiteX948" fmla="*/ 2643436 w 6288074"/>
              <a:gd name="connsiteY948" fmla="*/ 5735692 h 6339933"/>
              <a:gd name="connsiteX949" fmla="*/ 2637738 w 6288074"/>
              <a:gd name="connsiteY949" fmla="*/ 5743107 h 6339933"/>
              <a:gd name="connsiteX950" fmla="*/ 2643436 w 6288074"/>
              <a:gd name="connsiteY950" fmla="*/ 5735692 h 6339933"/>
              <a:gd name="connsiteX951" fmla="*/ 2578424 w 6288074"/>
              <a:gd name="connsiteY951" fmla="*/ 5731094 h 6339933"/>
              <a:gd name="connsiteX952" fmla="*/ 2576679 w 6288074"/>
              <a:gd name="connsiteY952" fmla="*/ 5733572 h 6339933"/>
              <a:gd name="connsiteX953" fmla="*/ 2568141 w 6288074"/>
              <a:gd name="connsiteY953" fmla="*/ 5746538 h 6339933"/>
              <a:gd name="connsiteX954" fmla="*/ 2568965 w 6288074"/>
              <a:gd name="connsiteY954" fmla="*/ 5741140 h 6339933"/>
              <a:gd name="connsiteX955" fmla="*/ 2574384 w 6288074"/>
              <a:gd name="connsiteY955" fmla="*/ 5734294 h 6339933"/>
              <a:gd name="connsiteX956" fmla="*/ 2578424 w 6288074"/>
              <a:gd name="connsiteY956" fmla="*/ 5731094 h 6339933"/>
              <a:gd name="connsiteX957" fmla="*/ 1291769 w 6288074"/>
              <a:gd name="connsiteY957" fmla="*/ 5730700 h 6339933"/>
              <a:gd name="connsiteX958" fmla="*/ 1294248 w 6288074"/>
              <a:gd name="connsiteY958" fmla="*/ 5730923 h 6339933"/>
              <a:gd name="connsiteX959" fmla="*/ 1289936 w 6288074"/>
              <a:gd name="connsiteY959" fmla="*/ 5737636 h 6339933"/>
              <a:gd name="connsiteX960" fmla="*/ 1288402 w 6288074"/>
              <a:gd name="connsiteY960" fmla="*/ 5732764 h 6339933"/>
              <a:gd name="connsiteX961" fmla="*/ 1291769 w 6288074"/>
              <a:gd name="connsiteY961" fmla="*/ 5730700 h 6339933"/>
              <a:gd name="connsiteX962" fmla="*/ 3838411 w 6288074"/>
              <a:gd name="connsiteY962" fmla="*/ 5730232 h 6339933"/>
              <a:gd name="connsiteX963" fmla="*/ 3837830 w 6288074"/>
              <a:gd name="connsiteY963" fmla="*/ 5736037 h 6339933"/>
              <a:gd name="connsiteX964" fmla="*/ 3834250 w 6288074"/>
              <a:gd name="connsiteY964" fmla="*/ 5739976 h 6339933"/>
              <a:gd name="connsiteX965" fmla="*/ 3832057 w 6288074"/>
              <a:gd name="connsiteY965" fmla="*/ 5740665 h 6339933"/>
              <a:gd name="connsiteX966" fmla="*/ 3834833 w 6288074"/>
              <a:gd name="connsiteY966" fmla="*/ 5734170 h 6339933"/>
              <a:gd name="connsiteX967" fmla="*/ 3836220 w 6288074"/>
              <a:gd name="connsiteY967" fmla="*/ 5730921 h 6339933"/>
              <a:gd name="connsiteX968" fmla="*/ 3838411 w 6288074"/>
              <a:gd name="connsiteY968" fmla="*/ 5730232 h 6339933"/>
              <a:gd name="connsiteX969" fmla="*/ 3656815 w 6288074"/>
              <a:gd name="connsiteY969" fmla="*/ 5729963 h 6339933"/>
              <a:gd name="connsiteX970" fmla="*/ 3657552 w 6288074"/>
              <a:gd name="connsiteY970" fmla="*/ 5732302 h 6339933"/>
              <a:gd name="connsiteX971" fmla="*/ 3654639 w 6288074"/>
              <a:gd name="connsiteY971" fmla="*/ 5738359 h 6339933"/>
              <a:gd name="connsiteX972" fmla="*/ 3650990 w 6288074"/>
              <a:gd name="connsiteY972" fmla="*/ 5742076 h 6339933"/>
              <a:gd name="connsiteX973" fmla="*/ 3651777 w 6288074"/>
              <a:gd name="connsiteY973" fmla="*/ 5739605 h 6339933"/>
              <a:gd name="connsiteX974" fmla="*/ 3651808 w 6288074"/>
              <a:gd name="connsiteY974" fmla="*/ 5739572 h 6339933"/>
              <a:gd name="connsiteX975" fmla="*/ 3651781 w 6288074"/>
              <a:gd name="connsiteY975" fmla="*/ 5739594 h 6339933"/>
              <a:gd name="connsiteX976" fmla="*/ 3654624 w 6288074"/>
              <a:gd name="connsiteY976" fmla="*/ 5730653 h 6339933"/>
              <a:gd name="connsiteX977" fmla="*/ 3656815 w 6288074"/>
              <a:gd name="connsiteY977" fmla="*/ 5729963 h 6339933"/>
              <a:gd name="connsiteX978" fmla="*/ 3554743 w 6288074"/>
              <a:gd name="connsiteY978" fmla="*/ 5727823 h 6339933"/>
              <a:gd name="connsiteX979" fmla="*/ 3553134 w 6288074"/>
              <a:gd name="connsiteY979" fmla="*/ 5731006 h 6339933"/>
              <a:gd name="connsiteX980" fmla="*/ 3549151 w 6288074"/>
              <a:gd name="connsiteY980" fmla="*/ 5734937 h 6339933"/>
              <a:gd name="connsiteX981" fmla="*/ 3549994 w 6288074"/>
              <a:gd name="connsiteY981" fmla="*/ 5729318 h 6339933"/>
              <a:gd name="connsiteX982" fmla="*/ 3551765 w 6288074"/>
              <a:gd name="connsiteY982" fmla="*/ 5729763 h 6339933"/>
              <a:gd name="connsiteX983" fmla="*/ 4107345 w 6288074"/>
              <a:gd name="connsiteY983" fmla="*/ 5726984 h 6339933"/>
              <a:gd name="connsiteX984" fmla="*/ 4106265 w 6288074"/>
              <a:gd name="connsiteY984" fmla="*/ 5730701 h 6339933"/>
              <a:gd name="connsiteX985" fmla="*/ 4105513 w 6288074"/>
              <a:gd name="connsiteY985" fmla="*/ 5728312 h 6339933"/>
              <a:gd name="connsiteX986" fmla="*/ 3241800 w 6288074"/>
              <a:gd name="connsiteY986" fmla="*/ 5726814 h 6339933"/>
              <a:gd name="connsiteX987" fmla="*/ 3239215 w 6288074"/>
              <a:gd name="connsiteY987" fmla="*/ 5730087 h 6339933"/>
              <a:gd name="connsiteX988" fmla="*/ 3238411 w 6288074"/>
              <a:gd name="connsiteY988" fmla="*/ 5727529 h 6339933"/>
              <a:gd name="connsiteX989" fmla="*/ 3241800 w 6288074"/>
              <a:gd name="connsiteY989" fmla="*/ 5726814 h 6339933"/>
              <a:gd name="connsiteX990" fmla="*/ 3551236 w 6288074"/>
              <a:gd name="connsiteY990" fmla="*/ 5726249 h 6339933"/>
              <a:gd name="connsiteX991" fmla="*/ 3549734 w 6288074"/>
              <a:gd name="connsiteY991" fmla="*/ 5729133 h 6339933"/>
              <a:gd name="connsiteX992" fmla="*/ 3547542 w 6288074"/>
              <a:gd name="connsiteY992" fmla="*/ 5729823 h 6339933"/>
              <a:gd name="connsiteX993" fmla="*/ 3549044 w 6288074"/>
              <a:gd name="connsiteY993" fmla="*/ 5726940 h 6339933"/>
              <a:gd name="connsiteX994" fmla="*/ 3551236 w 6288074"/>
              <a:gd name="connsiteY994" fmla="*/ 5726249 h 6339933"/>
              <a:gd name="connsiteX995" fmla="*/ 2592230 w 6288074"/>
              <a:gd name="connsiteY995" fmla="*/ 5726106 h 6339933"/>
              <a:gd name="connsiteX996" fmla="*/ 2589225 w 6288074"/>
              <a:gd name="connsiteY996" fmla="*/ 5731872 h 6339933"/>
              <a:gd name="connsiteX997" fmla="*/ 2588535 w 6288074"/>
              <a:gd name="connsiteY997" fmla="*/ 5729679 h 6339933"/>
              <a:gd name="connsiteX998" fmla="*/ 2592230 w 6288074"/>
              <a:gd name="connsiteY998" fmla="*/ 5726106 h 6339933"/>
              <a:gd name="connsiteX999" fmla="*/ 2474499 w 6288074"/>
              <a:gd name="connsiteY999" fmla="*/ 5724611 h 6339933"/>
              <a:gd name="connsiteX1000" fmla="*/ 2472957 w 6288074"/>
              <a:gd name="connsiteY1000" fmla="*/ 5729917 h 6339933"/>
              <a:gd name="connsiteX1001" fmla="*/ 2471576 w 6288074"/>
              <a:gd name="connsiteY1001" fmla="*/ 5725531 h 6339933"/>
              <a:gd name="connsiteX1002" fmla="*/ 2474499 w 6288074"/>
              <a:gd name="connsiteY1002" fmla="*/ 5724611 h 6339933"/>
              <a:gd name="connsiteX1003" fmla="*/ 2626683 w 6288074"/>
              <a:gd name="connsiteY1003" fmla="*/ 5723294 h 6339933"/>
              <a:gd name="connsiteX1004" fmla="*/ 2629065 w 6288074"/>
              <a:gd name="connsiteY1004" fmla="*/ 5725757 h 6339933"/>
              <a:gd name="connsiteX1005" fmla="*/ 2627603 w 6288074"/>
              <a:gd name="connsiteY1005" fmla="*/ 5726217 h 6339933"/>
              <a:gd name="connsiteX1006" fmla="*/ 2626683 w 6288074"/>
              <a:gd name="connsiteY1006" fmla="*/ 5723294 h 6339933"/>
              <a:gd name="connsiteX1007" fmla="*/ 3733029 w 6288074"/>
              <a:gd name="connsiteY1007" fmla="*/ 5722039 h 6339933"/>
              <a:gd name="connsiteX1008" fmla="*/ 3730178 w 6288074"/>
              <a:gd name="connsiteY1008" fmla="*/ 5728292 h 6339933"/>
              <a:gd name="connsiteX1009" fmla="*/ 3725900 w 6288074"/>
              <a:gd name="connsiteY1009" fmla="*/ 5737668 h 6339933"/>
              <a:gd name="connsiteX1010" fmla="*/ 3724475 w 6288074"/>
              <a:gd name="connsiteY1010" fmla="*/ 5740794 h 6339933"/>
              <a:gd name="connsiteX1011" fmla="*/ 3726559 w 6288074"/>
              <a:gd name="connsiteY1011" fmla="*/ 5732106 h 6339933"/>
              <a:gd name="connsiteX1012" fmla="*/ 3727220 w 6288074"/>
              <a:gd name="connsiteY1012" fmla="*/ 5726544 h 6339933"/>
              <a:gd name="connsiteX1013" fmla="*/ 3730836 w 6288074"/>
              <a:gd name="connsiteY1013" fmla="*/ 5722729 h 6339933"/>
              <a:gd name="connsiteX1014" fmla="*/ 3733029 w 6288074"/>
              <a:gd name="connsiteY1014" fmla="*/ 5722039 h 6339933"/>
              <a:gd name="connsiteX1015" fmla="*/ 3694273 w 6288074"/>
              <a:gd name="connsiteY1015" fmla="*/ 5721387 h 6339933"/>
              <a:gd name="connsiteX1016" fmla="*/ 3692573 w 6288074"/>
              <a:gd name="connsiteY1016" fmla="*/ 5724492 h 6339933"/>
              <a:gd name="connsiteX1017" fmla="*/ 3687474 w 6288074"/>
              <a:gd name="connsiteY1017" fmla="*/ 5733808 h 6339933"/>
              <a:gd name="connsiteX1018" fmla="*/ 3689909 w 6288074"/>
              <a:gd name="connsiteY1018" fmla="*/ 5733041 h 6339933"/>
              <a:gd name="connsiteX1019" fmla="*/ 3686509 w 6288074"/>
              <a:gd name="connsiteY1019" fmla="*/ 5739250 h 6339933"/>
              <a:gd name="connsiteX1020" fmla="*/ 3680673 w 6288074"/>
              <a:gd name="connsiteY1020" fmla="*/ 5746227 h 6339933"/>
              <a:gd name="connsiteX1021" fmla="*/ 3681638 w 6288074"/>
              <a:gd name="connsiteY1021" fmla="*/ 5740783 h 6339933"/>
              <a:gd name="connsiteX1022" fmla="*/ 3674102 w 6288074"/>
              <a:gd name="connsiteY1022" fmla="*/ 5750866 h 6339933"/>
              <a:gd name="connsiteX1023" fmla="*/ 3671895 w 6288074"/>
              <a:gd name="connsiteY1023" fmla="*/ 5743851 h 6339933"/>
              <a:gd name="connsiteX1024" fmla="*/ 3677730 w 6288074"/>
              <a:gd name="connsiteY1024" fmla="*/ 5736874 h 6339933"/>
              <a:gd name="connsiteX1025" fmla="*/ 3679202 w 6288074"/>
              <a:gd name="connsiteY1025" fmla="*/ 5741550 h 6339933"/>
              <a:gd name="connsiteX1026" fmla="*/ 3681865 w 6288074"/>
              <a:gd name="connsiteY1026" fmla="*/ 5733002 h 6339933"/>
              <a:gd name="connsiteX1027" fmla="*/ 3687701 w 6288074"/>
              <a:gd name="connsiteY1027" fmla="*/ 5726025 h 6339933"/>
              <a:gd name="connsiteX1028" fmla="*/ 3694273 w 6288074"/>
              <a:gd name="connsiteY1028" fmla="*/ 5721387 h 6339933"/>
              <a:gd name="connsiteX1029" fmla="*/ 3848211 w 6288074"/>
              <a:gd name="connsiteY1029" fmla="*/ 5719517 h 6339933"/>
              <a:gd name="connsiteX1030" fmla="*/ 3852697 w 6288074"/>
              <a:gd name="connsiteY1030" fmla="*/ 5733768 h 6339933"/>
              <a:gd name="connsiteX1031" fmla="*/ 3847727 w 6288074"/>
              <a:gd name="connsiteY1031" fmla="*/ 5735333 h 6339933"/>
              <a:gd name="connsiteX1032" fmla="*/ 3841768 w 6288074"/>
              <a:gd name="connsiteY1032" fmla="*/ 5742429 h 6339933"/>
              <a:gd name="connsiteX1033" fmla="*/ 3839284 w 6288074"/>
              <a:gd name="connsiteY1033" fmla="*/ 5743210 h 6339933"/>
              <a:gd name="connsiteX1034" fmla="*/ 3837789 w 6288074"/>
              <a:gd name="connsiteY1034" fmla="*/ 5738462 h 6339933"/>
              <a:gd name="connsiteX1035" fmla="*/ 3842253 w 6288074"/>
              <a:gd name="connsiteY1035" fmla="*/ 5726615 h 6339933"/>
              <a:gd name="connsiteX1036" fmla="*/ 3846475 w 6288074"/>
              <a:gd name="connsiteY1036" fmla="*/ 5722676 h 6339933"/>
              <a:gd name="connsiteX1037" fmla="*/ 3848211 w 6288074"/>
              <a:gd name="connsiteY1037" fmla="*/ 5719517 h 6339933"/>
              <a:gd name="connsiteX1038" fmla="*/ 3551859 w 6288074"/>
              <a:gd name="connsiteY1038" fmla="*/ 5718021 h 6339933"/>
              <a:gd name="connsiteX1039" fmla="*/ 3546852 w 6288074"/>
              <a:gd name="connsiteY1039" fmla="*/ 5727629 h 6339933"/>
              <a:gd name="connsiteX1040" fmla="*/ 3548520 w 6288074"/>
              <a:gd name="connsiteY1040" fmla="*/ 5724427 h 6339933"/>
              <a:gd name="connsiteX1041" fmla="*/ 3551859 w 6288074"/>
              <a:gd name="connsiteY1041" fmla="*/ 5718021 h 6339933"/>
              <a:gd name="connsiteX1042" fmla="*/ 1057091 w 6288074"/>
              <a:gd name="connsiteY1042" fmla="*/ 5716802 h 6339933"/>
              <a:gd name="connsiteX1043" fmla="*/ 1061945 w 6288074"/>
              <a:gd name="connsiteY1043" fmla="*/ 5722654 h 6339933"/>
              <a:gd name="connsiteX1044" fmla="*/ 1052222 w 6288074"/>
              <a:gd name="connsiteY1044" fmla="*/ 5717280 h 6339933"/>
              <a:gd name="connsiteX1045" fmla="*/ 1057091 w 6288074"/>
              <a:gd name="connsiteY1045" fmla="*/ 5716802 h 6339933"/>
              <a:gd name="connsiteX1046" fmla="*/ 2532074 w 6288074"/>
              <a:gd name="connsiteY1046" fmla="*/ 5716663 h 6339933"/>
              <a:gd name="connsiteX1047" fmla="*/ 2527359 w 6288074"/>
              <a:gd name="connsiteY1047" fmla="*/ 5726178 h 6339933"/>
              <a:gd name="connsiteX1048" fmla="*/ 2526592 w 6288074"/>
              <a:gd name="connsiteY1048" fmla="*/ 5723742 h 6339933"/>
              <a:gd name="connsiteX1049" fmla="*/ 2532074 w 6288074"/>
              <a:gd name="connsiteY1049" fmla="*/ 5716663 h 6339933"/>
              <a:gd name="connsiteX1050" fmla="*/ 3560660 w 6288074"/>
              <a:gd name="connsiteY1050" fmla="*/ 5716112 h 6339933"/>
              <a:gd name="connsiteX1051" fmla="*/ 3554936 w 6288074"/>
              <a:gd name="connsiteY1051" fmla="*/ 5727442 h 6339933"/>
              <a:gd name="connsiteX1052" fmla="*/ 3556351 w 6288074"/>
              <a:gd name="connsiteY1052" fmla="*/ 5724639 h 6339933"/>
              <a:gd name="connsiteX1053" fmla="*/ 1471428 w 6288074"/>
              <a:gd name="connsiteY1053" fmla="*/ 5714244 h 6339933"/>
              <a:gd name="connsiteX1054" fmla="*/ 1507231 w 6288074"/>
              <a:gd name="connsiteY1054" fmla="*/ 5723734 h 6339933"/>
              <a:gd name="connsiteX1055" fmla="*/ 1485006 w 6288074"/>
              <a:gd name="connsiteY1055" fmla="*/ 5733323 h 6339933"/>
              <a:gd name="connsiteX1056" fmla="*/ 1471361 w 6288074"/>
              <a:gd name="connsiteY1056" fmla="*/ 5722050 h 6339933"/>
              <a:gd name="connsiteX1057" fmla="*/ 1478251 w 6288074"/>
              <a:gd name="connsiteY1057" fmla="*/ 5719881 h 6339933"/>
              <a:gd name="connsiteX1058" fmla="*/ 1471428 w 6288074"/>
              <a:gd name="connsiteY1058" fmla="*/ 5714244 h 6339933"/>
              <a:gd name="connsiteX1059" fmla="*/ 1513894 w 6288074"/>
              <a:gd name="connsiteY1059" fmla="*/ 5713729 h 6339933"/>
              <a:gd name="connsiteX1060" fmla="*/ 1524804 w 6288074"/>
              <a:gd name="connsiteY1060" fmla="*/ 5718327 h 6339933"/>
              <a:gd name="connsiteX1061" fmla="*/ 1515304 w 6288074"/>
              <a:gd name="connsiteY1061" fmla="*/ 5721317 h 6339933"/>
              <a:gd name="connsiteX1062" fmla="*/ 1511456 w 6288074"/>
              <a:gd name="connsiteY1062" fmla="*/ 5717387 h 6339933"/>
              <a:gd name="connsiteX1063" fmla="*/ 1504332 w 6288074"/>
              <a:gd name="connsiteY1063" fmla="*/ 5719630 h 6339933"/>
              <a:gd name="connsiteX1064" fmla="*/ 1502860 w 6288074"/>
              <a:gd name="connsiteY1064" fmla="*/ 5714953 h 6339933"/>
              <a:gd name="connsiteX1065" fmla="*/ 1513894 w 6288074"/>
              <a:gd name="connsiteY1065" fmla="*/ 5713729 h 6339933"/>
              <a:gd name="connsiteX1066" fmla="*/ 3563092 w 6288074"/>
              <a:gd name="connsiteY1066" fmla="*/ 5712880 h 6339933"/>
              <a:gd name="connsiteX1067" fmla="*/ 3561148 w 6288074"/>
              <a:gd name="connsiteY1067" fmla="*/ 5715635 h 6339933"/>
              <a:gd name="connsiteX1068" fmla="*/ 3560660 w 6288074"/>
              <a:gd name="connsiteY1068" fmla="*/ 5716112 h 6339933"/>
              <a:gd name="connsiteX1069" fmla="*/ 3554701 w 6288074"/>
              <a:gd name="connsiteY1069" fmla="*/ 5721947 h 6339933"/>
              <a:gd name="connsiteX1070" fmla="*/ 3556644 w 6288074"/>
              <a:gd name="connsiteY1070" fmla="*/ 5719193 h 6339933"/>
              <a:gd name="connsiteX1071" fmla="*/ 3560534 w 6288074"/>
              <a:gd name="connsiteY1071" fmla="*/ 5713686 h 6339933"/>
              <a:gd name="connsiteX1072" fmla="*/ 3563092 w 6288074"/>
              <a:gd name="connsiteY1072" fmla="*/ 5712880 h 6339933"/>
              <a:gd name="connsiteX1073" fmla="*/ 2637536 w 6288074"/>
              <a:gd name="connsiteY1073" fmla="*/ 5711847 h 6339933"/>
              <a:gd name="connsiteX1074" fmla="*/ 2635172 w 6288074"/>
              <a:gd name="connsiteY1074" fmla="*/ 5717945 h 6339933"/>
              <a:gd name="connsiteX1075" fmla="*/ 2633991 w 6288074"/>
              <a:gd name="connsiteY1075" fmla="*/ 5720995 h 6339933"/>
              <a:gd name="connsiteX1076" fmla="*/ 2633224 w 6288074"/>
              <a:gd name="connsiteY1076" fmla="*/ 5718559 h 6339933"/>
              <a:gd name="connsiteX1077" fmla="*/ 2637536 w 6288074"/>
              <a:gd name="connsiteY1077" fmla="*/ 5711847 h 6339933"/>
              <a:gd name="connsiteX1078" fmla="*/ 2766609 w 6288074"/>
              <a:gd name="connsiteY1078" fmla="*/ 5710718 h 6339933"/>
              <a:gd name="connsiteX1079" fmla="*/ 2763912 w 6288074"/>
              <a:gd name="connsiteY1079" fmla="*/ 5712161 h 6339933"/>
              <a:gd name="connsiteX1080" fmla="*/ 2764214 w 6288074"/>
              <a:gd name="connsiteY1080" fmla="*/ 5711472 h 6339933"/>
              <a:gd name="connsiteX1081" fmla="*/ 2766609 w 6288074"/>
              <a:gd name="connsiteY1081" fmla="*/ 5710718 h 6339933"/>
              <a:gd name="connsiteX1082" fmla="*/ 1249287 w 6288074"/>
              <a:gd name="connsiteY1082" fmla="*/ 5709067 h 6339933"/>
              <a:gd name="connsiteX1083" fmla="*/ 1251155 w 6288074"/>
              <a:gd name="connsiteY1083" fmla="*/ 5709684 h 6339933"/>
              <a:gd name="connsiteX1084" fmla="*/ 1246282 w 6288074"/>
              <a:gd name="connsiteY1084" fmla="*/ 5711217 h 6339933"/>
              <a:gd name="connsiteX1085" fmla="*/ 1249287 w 6288074"/>
              <a:gd name="connsiteY1085" fmla="*/ 5709067 h 6339933"/>
              <a:gd name="connsiteX1086" fmla="*/ 2783426 w 6288074"/>
              <a:gd name="connsiteY1086" fmla="*/ 5709033 h 6339933"/>
              <a:gd name="connsiteX1087" fmla="*/ 2782530 w 6288074"/>
              <a:gd name="connsiteY1087" fmla="*/ 5710653 h 6339933"/>
              <a:gd name="connsiteX1088" fmla="*/ 2783143 w 6288074"/>
              <a:gd name="connsiteY1088" fmla="*/ 5712601 h 6339933"/>
              <a:gd name="connsiteX1089" fmla="*/ 2778028 w 6288074"/>
              <a:gd name="connsiteY1089" fmla="*/ 5714210 h 6339933"/>
              <a:gd name="connsiteX1090" fmla="*/ 2783426 w 6288074"/>
              <a:gd name="connsiteY1090" fmla="*/ 5709033 h 6339933"/>
              <a:gd name="connsiteX1091" fmla="*/ 1023047 w 6288074"/>
              <a:gd name="connsiteY1091" fmla="*/ 5708795 h 6339933"/>
              <a:gd name="connsiteX1092" fmla="*/ 1026735 w 6288074"/>
              <a:gd name="connsiteY1092" fmla="*/ 5712855 h 6339933"/>
              <a:gd name="connsiteX1093" fmla="*/ 1021430 w 6288074"/>
              <a:gd name="connsiteY1093" fmla="*/ 5711311 h 6339933"/>
              <a:gd name="connsiteX1094" fmla="*/ 1023047 w 6288074"/>
              <a:gd name="connsiteY1094" fmla="*/ 5708795 h 6339933"/>
              <a:gd name="connsiteX1095" fmla="*/ 3565353 w 6288074"/>
              <a:gd name="connsiteY1095" fmla="*/ 5703854 h 6339933"/>
              <a:gd name="connsiteX1096" fmla="*/ 3562172 w 6288074"/>
              <a:gd name="connsiteY1096" fmla="*/ 5709958 h 6339933"/>
              <a:gd name="connsiteX1097" fmla="*/ 3563840 w 6288074"/>
              <a:gd name="connsiteY1097" fmla="*/ 5706754 h 6339933"/>
              <a:gd name="connsiteX1098" fmla="*/ 3362827 w 6288074"/>
              <a:gd name="connsiteY1098" fmla="*/ 5703695 h 6339933"/>
              <a:gd name="connsiteX1099" fmla="*/ 3365855 w 6288074"/>
              <a:gd name="connsiteY1099" fmla="*/ 5703747 h 6339933"/>
              <a:gd name="connsiteX1100" fmla="*/ 3364952 w 6288074"/>
              <a:gd name="connsiteY1100" fmla="*/ 5709386 h 6339933"/>
              <a:gd name="connsiteX1101" fmla="*/ 3358547 w 6288074"/>
              <a:gd name="connsiteY1101" fmla="*/ 5706047 h 6339933"/>
              <a:gd name="connsiteX1102" fmla="*/ 3362827 w 6288074"/>
              <a:gd name="connsiteY1102" fmla="*/ 5703695 h 6339933"/>
              <a:gd name="connsiteX1103" fmla="*/ 2642820 w 6288074"/>
              <a:gd name="connsiteY1103" fmla="*/ 5703115 h 6339933"/>
              <a:gd name="connsiteX1104" fmla="*/ 2636258 w 6288074"/>
              <a:gd name="connsiteY1104" fmla="*/ 5712891 h 6339933"/>
              <a:gd name="connsiteX1105" fmla="*/ 2637716 w 6288074"/>
              <a:gd name="connsiteY1105" fmla="*/ 5709863 h 6339933"/>
              <a:gd name="connsiteX1106" fmla="*/ 2642820 w 6288074"/>
              <a:gd name="connsiteY1106" fmla="*/ 5703115 h 6339933"/>
              <a:gd name="connsiteX1107" fmla="*/ 2391278 w 6288074"/>
              <a:gd name="connsiteY1107" fmla="*/ 5702617 h 6339933"/>
              <a:gd name="connsiteX1108" fmla="*/ 2394850 w 6288074"/>
              <a:gd name="connsiteY1108" fmla="*/ 5706311 h 6339933"/>
              <a:gd name="connsiteX1109" fmla="*/ 2389085 w 6288074"/>
              <a:gd name="connsiteY1109" fmla="*/ 5703306 h 6339933"/>
              <a:gd name="connsiteX1110" fmla="*/ 2391278 w 6288074"/>
              <a:gd name="connsiteY1110" fmla="*/ 5702617 h 6339933"/>
              <a:gd name="connsiteX1111" fmla="*/ 2546405 w 6288074"/>
              <a:gd name="connsiteY1111" fmla="*/ 5701978 h 6339933"/>
              <a:gd name="connsiteX1112" fmla="*/ 2549773 w 6288074"/>
              <a:gd name="connsiteY1112" fmla="*/ 5703489 h 6339933"/>
              <a:gd name="connsiteX1113" fmla="*/ 2548614 w 6288074"/>
              <a:gd name="connsiteY1113" fmla="*/ 5708993 h 6339933"/>
              <a:gd name="connsiteX1114" fmla="*/ 2541457 w 6288074"/>
              <a:gd name="connsiteY1114" fmla="*/ 5713817 h 6339933"/>
              <a:gd name="connsiteX1115" fmla="*/ 2538826 w 6288074"/>
              <a:gd name="connsiteY1115" fmla="*/ 5714645 h 6339933"/>
              <a:gd name="connsiteX1116" fmla="*/ 2540721 w 6288074"/>
              <a:gd name="connsiteY1116" fmla="*/ 5711478 h 6339933"/>
              <a:gd name="connsiteX1117" fmla="*/ 2546405 w 6288074"/>
              <a:gd name="connsiteY1117" fmla="*/ 5701978 h 6339933"/>
              <a:gd name="connsiteX1118" fmla="*/ 2522328 w 6288074"/>
              <a:gd name="connsiteY1118" fmla="*/ 5701525 h 6339933"/>
              <a:gd name="connsiteX1119" fmla="*/ 2523774 w 6288074"/>
              <a:gd name="connsiteY1119" fmla="*/ 5706120 h 6339933"/>
              <a:gd name="connsiteX1120" fmla="*/ 2519935 w 6288074"/>
              <a:gd name="connsiteY1120" fmla="*/ 5719949 h 6339933"/>
              <a:gd name="connsiteX1121" fmla="*/ 2511035 w 6288074"/>
              <a:gd name="connsiteY1121" fmla="*/ 5717702 h 6339933"/>
              <a:gd name="connsiteX1122" fmla="*/ 2503583 w 6288074"/>
              <a:gd name="connsiteY1122" fmla="*/ 5720048 h 6339933"/>
              <a:gd name="connsiteX1123" fmla="*/ 2515598 w 6288074"/>
              <a:gd name="connsiteY1123" fmla="*/ 5706168 h 6339933"/>
              <a:gd name="connsiteX1124" fmla="*/ 2522328 w 6288074"/>
              <a:gd name="connsiteY1124" fmla="*/ 5701525 h 6339933"/>
              <a:gd name="connsiteX1125" fmla="*/ 3567180 w 6288074"/>
              <a:gd name="connsiteY1125" fmla="*/ 5700349 h 6339933"/>
              <a:gd name="connsiteX1126" fmla="*/ 3565511 w 6288074"/>
              <a:gd name="connsiteY1126" fmla="*/ 5703553 h 6339933"/>
              <a:gd name="connsiteX1127" fmla="*/ 3565353 w 6288074"/>
              <a:gd name="connsiteY1127" fmla="*/ 5703854 h 6339933"/>
              <a:gd name="connsiteX1128" fmla="*/ 2542270 w 6288074"/>
              <a:gd name="connsiteY1128" fmla="*/ 5700067 h 6339933"/>
              <a:gd name="connsiteX1129" fmla="*/ 2532074 w 6288074"/>
              <a:gd name="connsiteY1129" fmla="*/ 5716663 h 6339933"/>
              <a:gd name="connsiteX1130" fmla="*/ 2535217 w 6288074"/>
              <a:gd name="connsiteY1130" fmla="*/ 5710319 h 6339933"/>
              <a:gd name="connsiteX1131" fmla="*/ 2534450 w 6288074"/>
              <a:gd name="connsiteY1131" fmla="*/ 5707882 h 6339933"/>
              <a:gd name="connsiteX1132" fmla="*/ 2542270 w 6288074"/>
              <a:gd name="connsiteY1132" fmla="*/ 5700067 h 6339933"/>
              <a:gd name="connsiteX1133" fmla="*/ 3681442 w 6288074"/>
              <a:gd name="connsiteY1133" fmla="*/ 5699122 h 6339933"/>
              <a:gd name="connsiteX1134" fmla="*/ 3680561 w 6288074"/>
              <a:gd name="connsiteY1134" fmla="*/ 5704620 h 6339933"/>
              <a:gd name="connsiteX1135" fmla="*/ 3672425 w 6288074"/>
              <a:gd name="connsiteY1135" fmla="*/ 5720232 h 6339933"/>
              <a:gd name="connsiteX1136" fmla="*/ 3669302 w 6288074"/>
              <a:gd name="connsiteY1136" fmla="*/ 5718604 h 6339933"/>
              <a:gd name="connsiteX1137" fmla="*/ 3674932 w 6288074"/>
              <a:gd name="connsiteY1137" fmla="*/ 5711612 h 6339933"/>
              <a:gd name="connsiteX1138" fmla="*/ 3678188 w 6288074"/>
              <a:gd name="connsiteY1138" fmla="*/ 5705367 h 6339933"/>
              <a:gd name="connsiteX1139" fmla="*/ 3681442 w 6288074"/>
              <a:gd name="connsiteY1139" fmla="*/ 5699122 h 6339933"/>
              <a:gd name="connsiteX1140" fmla="*/ 3625539 w 6288074"/>
              <a:gd name="connsiteY1140" fmla="*/ 5698705 h 6339933"/>
              <a:gd name="connsiteX1141" fmla="*/ 3624988 w 6288074"/>
              <a:gd name="connsiteY1141" fmla="*/ 5699665 h 6339933"/>
              <a:gd name="connsiteX1142" fmla="*/ 3620444 w 6288074"/>
              <a:gd name="connsiteY1142" fmla="*/ 5705035 h 6339933"/>
              <a:gd name="connsiteX1143" fmla="*/ 2762202 w 6288074"/>
              <a:gd name="connsiteY1143" fmla="*/ 5698630 h 6339933"/>
              <a:gd name="connsiteX1144" fmla="*/ 2761060 w 6288074"/>
              <a:gd name="connsiteY1144" fmla="*/ 5703168 h 6339933"/>
              <a:gd name="connsiteX1145" fmla="*/ 2763548 w 6288074"/>
              <a:gd name="connsiteY1145" fmla="*/ 5701437 h 6339933"/>
              <a:gd name="connsiteX1146" fmla="*/ 2759735 w 6288074"/>
              <a:gd name="connsiteY1146" fmla="*/ 5707119 h 6339933"/>
              <a:gd name="connsiteX1147" fmla="*/ 2758998 w 6288074"/>
              <a:gd name="connsiteY1147" fmla="*/ 5704780 h 6339933"/>
              <a:gd name="connsiteX1148" fmla="*/ 2761602 w 6288074"/>
              <a:gd name="connsiteY1148" fmla="*/ 5699785 h 6339933"/>
              <a:gd name="connsiteX1149" fmla="*/ 3707665 w 6288074"/>
              <a:gd name="connsiteY1149" fmla="*/ 5698591 h 6339933"/>
              <a:gd name="connsiteX1150" fmla="*/ 3707666 w 6288074"/>
              <a:gd name="connsiteY1150" fmla="*/ 5698591 h 6339933"/>
              <a:gd name="connsiteX1151" fmla="*/ 3706030 w 6288074"/>
              <a:gd name="connsiteY1151" fmla="*/ 5701733 h 6339933"/>
              <a:gd name="connsiteX1152" fmla="*/ 3707665 w 6288074"/>
              <a:gd name="connsiteY1152" fmla="*/ 5698591 h 6339933"/>
              <a:gd name="connsiteX1153" fmla="*/ 1244049 w 6288074"/>
              <a:gd name="connsiteY1153" fmla="*/ 5697531 h 6339933"/>
              <a:gd name="connsiteX1154" fmla="*/ 1245859 w 6288074"/>
              <a:gd name="connsiteY1154" fmla="*/ 5697965 h 6339933"/>
              <a:gd name="connsiteX1155" fmla="*/ 1240987 w 6288074"/>
              <a:gd name="connsiteY1155" fmla="*/ 5699498 h 6339933"/>
              <a:gd name="connsiteX1156" fmla="*/ 1244049 w 6288074"/>
              <a:gd name="connsiteY1156" fmla="*/ 5697531 h 6339933"/>
              <a:gd name="connsiteX1157" fmla="*/ 2641050 w 6288074"/>
              <a:gd name="connsiteY1157" fmla="*/ 5697489 h 6339933"/>
              <a:gd name="connsiteX1158" fmla="*/ 2641855 w 6288074"/>
              <a:gd name="connsiteY1158" fmla="*/ 5700048 h 6339933"/>
              <a:gd name="connsiteX1159" fmla="*/ 2634695 w 6288074"/>
              <a:gd name="connsiteY1159" fmla="*/ 5707922 h 6339933"/>
              <a:gd name="connsiteX1160" fmla="*/ 2641050 w 6288074"/>
              <a:gd name="connsiteY1160" fmla="*/ 5697489 h 6339933"/>
              <a:gd name="connsiteX1161" fmla="*/ 2604727 w 6288074"/>
              <a:gd name="connsiteY1161" fmla="*/ 5697143 h 6339933"/>
              <a:gd name="connsiteX1162" fmla="*/ 2601188 w 6288074"/>
              <a:gd name="connsiteY1162" fmla="*/ 5702606 h 6339933"/>
              <a:gd name="connsiteX1163" fmla="*/ 2593865 w 6288074"/>
              <a:gd name="connsiteY1163" fmla="*/ 5712743 h 6339933"/>
              <a:gd name="connsiteX1164" fmla="*/ 2591473 w 6288074"/>
              <a:gd name="connsiteY1164" fmla="*/ 5713495 h 6339933"/>
              <a:gd name="connsiteX1165" fmla="*/ 2597153 w 6288074"/>
              <a:gd name="connsiteY1165" fmla="*/ 5706487 h 6339933"/>
              <a:gd name="connsiteX1166" fmla="*/ 2624828 w 6288074"/>
              <a:gd name="connsiteY1166" fmla="*/ 5696375 h 6339933"/>
              <a:gd name="connsiteX1167" fmla="*/ 2625894 w 6288074"/>
              <a:gd name="connsiteY1167" fmla="*/ 5697682 h 6339933"/>
              <a:gd name="connsiteX1168" fmla="*/ 2621870 w 6288074"/>
              <a:gd name="connsiteY1168" fmla="*/ 5701575 h 6339933"/>
              <a:gd name="connsiteX1169" fmla="*/ 2624828 w 6288074"/>
              <a:gd name="connsiteY1169" fmla="*/ 5696375 h 6339933"/>
              <a:gd name="connsiteX1170" fmla="*/ 2798010 w 6288074"/>
              <a:gd name="connsiteY1170" fmla="*/ 5696035 h 6339933"/>
              <a:gd name="connsiteX1171" fmla="*/ 2798746 w 6288074"/>
              <a:gd name="connsiteY1171" fmla="*/ 5698372 h 6339933"/>
              <a:gd name="connsiteX1172" fmla="*/ 2787799 w 6288074"/>
              <a:gd name="connsiteY1172" fmla="*/ 5709528 h 6339933"/>
              <a:gd name="connsiteX1173" fmla="*/ 2789257 w 6288074"/>
              <a:gd name="connsiteY1173" fmla="*/ 5706500 h 6339933"/>
              <a:gd name="connsiteX1174" fmla="*/ 2792905 w 6288074"/>
              <a:gd name="connsiteY1174" fmla="*/ 5702781 h 6339933"/>
              <a:gd name="connsiteX1175" fmla="*/ 2798010 w 6288074"/>
              <a:gd name="connsiteY1175" fmla="*/ 5696035 h 6339933"/>
              <a:gd name="connsiteX1176" fmla="*/ 3554107 w 6288074"/>
              <a:gd name="connsiteY1176" fmla="*/ 5694941 h 6339933"/>
              <a:gd name="connsiteX1177" fmla="*/ 3557075 w 6288074"/>
              <a:gd name="connsiteY1177" fmla="*/ 5695041 h 6339933"/>
              <a:gd name="connsiteX1178" fmla="*/ 3561028 w 6288074"/>
              <a:gd name="connsiteY1178" fmla="*/ 5699304 h 6339933"/>
              <a:gd name="connsiteX1179" fmla="*/ 3561815 w 6288074"/>
              <a:gd name="connsiteY1179" fmla="*/ 5701809 h 6339933"/>
              <a:gd name="connsiteX1180" fmla="*/ 3559440 w 6288074"/>
              <a:gd name="connsiteY1180" fmla="*/ 5702557 h 6339933"/>
              <a:gd name="connsiteX1181" fmla="*/ 3555479 w 6288074"/>
              <a:gd name="connsiteY1181" fmla="*/ 5706556 h 6339933"/>
              <a:gd name="connsiteX1182" fmla="*/ 3550728 w 6288074"/>
              <a:gd name="connsiteY1182" fmla="*/ 5708051 h 6339933"/>
              <a:gd name="connsiteX1183" fmla="*/ 3549143 w 6288074"/>
              <a:gd name="connsiteY1183" fmla="*/ 5711305 h 6339933"/>
              <a:gd name="connsiteX1184" fmla="*/ 3549940 w 6288074"/>
              <a:gd name="connsiteY1184" fmla="*/ 5705547 h 6339933"/>
              <a:gd name="connsiteX1185" fmla="*/ 3551527 w 6288074"/>
              <a:gd name="connsiteY1185" fmla="*/ 5702294 h 6339933"/>
              <a:gd name="connsiteX1186" fmla="*/ 3549951 w 6288074"/>
              <a:gd name="connsiteY1186" fmla="*/ 5697282 h 6339933"/>
              <a:gd name="connsiteX1187" fmla="*/ 3554107 w 6288074"/>
              <a:gd name="connsiteY1187" fmla="*/ 5694941 h 6339933"/>
              <a:gd name="connsiteX1188" fmla="*/ 2768483 w 6288074"/>
              <a:gd name="connsiteY1188" fmla="*/ 5694085 h 6339933"/>
              <a:gd name="connsiteX1189" fmla="*/ 2765278 w 6288074"/>
              <a:gd name="connsiteY1189" fmla="*/ 5700233 h 6339933"/>
              <a:gd name="connsiteX1190" fmla="*/ 2763548 w 6288074"/>
              <a:gd name="connsiteY1190" fmla="*/ 5701437 h 6339933"/>
              <a:gd name="connsiteX1191" fmla="*/ 1536492 w 6288074"/>
              <a:gd name="connsiteY1191" fmla="*/ 5693899 h 6339933"/>
              <a:gd name="connsiteX1192" fmla="*/ 1539204 w 6288074"/>
              <a:gd name="connsiteY1192" fmla="*/ 5697731 h 6339933"/>
              <a:gd name="connsiteX1193" fmla="*/ 1533285 w 6288074"/>
              <a:gd name="connsiteY1193" fmla="*/ 5694239 h 6339933"/>
              <a:gd name="connsiteX1194" fmla="*/ 1536492 w 6288074"/>
              <a:gd name="connsiteY1194" fmla="*/ 5693899 h 6339933"/>
              <a:gd name="connsiteX1195" fmla="*/ 1411455 w 6288074"/>
              <a:gd name="connsiteY1195" fmla="*/ 5693417 h 6339933"/>
              <a:gd name="connsiteX1196" fmla="*/ 1416103 w 6288074"/>
              <a:gd name="connsiteY1196" fmla="*/ 5699861 h 6339933"/>
              <a:gd name="connsiteX1197" fmla="*/ 1445115 w 6288074"/>
              <a:gd name="connsiteY1197" fmla="*/ 5717089 h 6339933"/>
              <a:gd name="connsiteX1198" fmla="*/ 1496975 w 6288074"/>
              <a:gd name="connsiteY1198" fmla="*/ 5740307 h 6339933"/>
              <a:gd name="connsiteX1199" fmla="*/ 1497490 w 6288074"/>
              <a:gd name="connsiteY1199" fmla="*/ 5758596 h 6339933"/>
              <a:gd name="connsiteX1200" fmla="*/ 1509173 w 6288074"/>
              <a:gd name="connsiteY1200" fmla="*/ 5770735 h 6339933"/>
              <a:gd name="connsiteX1201" fmla="*/ 1497249 w 6288074"/>
              <a:gd name="connsiteY1201" fmla="*/ 5774487 h 6339933"/>
              <a:gd name="connsiteX1202" fmla="*/ 1502774 w 6288074"/>
              <a:gd name="connsiteY1202" fmla="*/ 5775385 h 6339933"/>
              <a:gd name="connsiteX1203" fmla="*/ 1504284 w 6288074"/>
              <a:gd name="connsiteY1203" fmla="*/ 5780180 h 6339933"/>
              <a:gd name="connsiteX1204" fmla="*/ 1486083 w 6288074"/>
              <a:gd name="connsiteY1204" fmla="*/ 5780638 h 6339933"/>
              <a:gd name="connsiteX1205" fmla="*/ 1478928 w 6288074"/>
              <a:gd name="connsiteY1205" fmla="*/ 5782890 h 6339933"/>
              <a:gd name="connsiteX1206" fmla="*/ 1475789 w 6288074"/>
              <a:gd name="connsiteY1206" fmla="*/ 5781242 h 6339933"/>
              <a:gd name="connsiteX1207" fmla="*/ 1473403 w 6288074"/>
              <a:gd name="connsiteY1207" fmla="*/ 5781993 h 6339933"/>
              <a:gd name="connsiteX1208" fmla="*/ 1479682 w 6288074"/>
              <a:gd name="connsiteY1208" fmla="*/ 5785288 h 6339933"/>
              <a:gd name="connsiteX1209" fmla="*/ 1479563 w 6288074"/>
              <a:gd name="connsiteY1209" fmla="*/ 5793234 h 6339933"/>
              <a:gd name="connsiteX1210" fmla="*/ 1508693 w 6288074"/>
              <a:gd name="connsiteY1210" fmla="*/ 5802517 h 6339933"/>
              <a:gd name="connsiteX1211" fmla="*/ 1510203 w 6288074"/>
              <a:gd name="connsiteY1211" fmla="*/ 5807314 h 6339933"/>
              <a:gd name="connsiteX1212" fmla="*/ 1501419 w 6288074"/>
              <a:gd name="connsiteY1212" fmla="*/ 5812715 h 6339933"/>
              <a:gd name="connsiteX1213" fmla="*/ 1507063 w 6288074"/>
              <a:gd name="connsiteY1213" fmla="*/ 5805666 h 6339933"/>
              <a:gd name="connsiteX1214" fmla="*/ 1479323 w 6288074"/>
              <a:gd name="connsiteY1214" fmla="*/ 5809125 h 6339933"/>
              <a:gd name="connsiteX1215" fmla="*/ 1468276 w 6288074"/>
              <a:gd name="connsiteY1215" fmla="*/ 5807331 h 6339933"/>
              <a:gd name="connsiteX1216" fmla="*/ 1472290 w 6288074"/>
              <a:gd name="connsiteY1216" fmla="*/ 5803432 h 6339933"/>
              <a:gd name="connsiteX1217" fmla="*/ 1465137 w 6288074"/>
              <a:gd name="connsiteY1217" fmla="*/ 5805683 h 6339933"/>
              <a:gd name="connsiteX1218" fmla="*/ 1455837 w 6288074"/>
              <a:gd name="connsiteY1218" fmla="*/ 5792794 h 6339933"/>
              <a:gd name="connsiteX1219" fmla="*/ 1468516 w 6288074"/>
              <a:gd name="connsiteY1219" fmla="*/ 5791438 h 6339933"/>
              <a:gd name="connsiteX1220" fmla="*/ 1457588 w 6288074"/>
              <a:gd name="connsiteY1220" fmla="*/ 5781700 h 6339933"/>
              <a:gd name="connsiteX1221" fmla="*/ 1437755 w 6288074"/>
              <a:gd name="connsiteY1221" fmla="*/ 5785304 h 6339933"/>
              <a:gd name="connsiteX1222" fmla="*/ 1428216 w 6288074"/>
              <a:gd name="connsiteY1222" fmla="*/ 5788307 h 6339933"/>
              <a:gd name="connsiteX1223" fmla="*/ 1441014 w 6288074"/>
              <a:gd name="connsiteY1223" fmla="*/ 5779007 h 6339933"/>
              <a:gd name="connsiteX1224" fmla="*/ 1436365 w 6288074"/>
              <a:gd name="connsiteY1224" fmla="*/ 5772563 h 6339933"/>
              <a:gd name="connsiteX1225" fmla="*/ 1419553 w 6288074"/>
              <a:gd name="connsiteY1225" fmla="*/ 5785762 h 6339933"/>
              <a:gd name="connsiteX1226" fmla="*/ 1404491 w 6288074"/>
              <a:gd name="connsiteY1226" fmla="*/ 5787867 h 6339933"/>
              <a:gd name="connsiteX1227" fmla="*/ 1405365 w 6288074"/>
              <a:gd name="connsiteY1227" fmla="*/ 5782320 h 6339933"/>
              <a:gd name="connsiteX1228" fmla="*/ 1378620 w 6288074"/>
              <a:gd name="connsiteY1228" fmla="*/ 5772286 h 6339933"/>
              <a:gd name="connsiteX1229" fmla="*/ 1374606 w 6288074"/>
              <a:gd name="connsiteY1229" fmla="*/ 5776186 h 6339933"/>
              <a:gd name="connsiteX1230" fmla="*/ 1377625 w 6288074"/>
              <a:gd name="connsiteY1230" fmla="*/ 5785779 h 6339933"/>
              <a:gd name="connsiteX1231" fmla="*/ 1375241 w 6288074"/>
              <a:gd name="connsiteY1231" fmla="*/ 5786529 h 6339933"/>
              <a:gd name="connsiteX1232" fmla="*/ 1360178 w 6288074"/>
              <a:gd name="connsiteY1232" fmla="*/ 5788634 h 6339933"/>
              <a:gd name="connsiteX1233" fmla="*/ 1360814 w 6288074"/>
              <a:gd name="connsiteY1233" fmla="*/ 5798979 h 6339933"/>
              <a:gd name="connsiteX1234" fmla="*/ 1374367 w 6288074"/>
              <a:gd name="connsiteY1234" fmla="*/ 5792077 h 6339933"/>
              <a:gd name="connsiteX1235" fmla="*/ 1389189 w 6288074"/>
              <a:gd name="connsiteY1235" fmla="*/ 5805864 h 6339933"/>
              <a:gd name="connsiteX1236" fmla="*/ 1377026 w 6288074"/>
              <a:gd name="connsiteY1236" fmla="*/ 5825507 h 6339933"/>
              <a:gd name="connsiteX1237" fmla="*/ 1407667 w 6288074"/>
              <a:gd name="connsiteY1237" fmla="*/ 5839587 h 6339933"/>
              <a:gd name="connsiteX1238" fmla="*/ 1445578 w 6288074"/>
              <a:gd name="connsiteY1238" fmla="*/ 5843470 h 6339933"/>
              <a:gd name="connsiteX1239" fmla="*/ 1483372 w 6288074"/>
              <a:gd name="connsiteY1239" fmla="*/ 5855298 h 6339933"/>
              <a:gd name="connsiteX1240" fmla="*/ 1478603 w 6288074"/>
              <a:gd name="connsiteY1240" fmla="*/ 5856800 h 6339933"/>
              <a:gd name="connsiteX1241" fmla="*/ 1487902 w 6288074"/>
              <a:gd name="connsiteY1241" fmla="*/ 5869689 h 6339933"/>
              <a:gd name="connsiteX1242" fmla="*/ 1452372 w 6288074"/>
              <a:gd name="connsiteY1242" fmla="*/ 5865056 h 6339933"/>
              <a:gd name="connsiteX1243" fmla="*/ 1435561 w 6288074"/>
              <a:gd name="connsiteY1243" fmla="*/ 5878255 h 6339933"/>
              <a:gd name="connsiteX1244" fmla="*/ 1403927 w 6288074"/>
              <a:gd name="connsiteY1244" fmla="*/ 5877668 h 6339933"/>
              <a:gd name="connsiteX1245" fmla="*/ 1420619 w 6288074"/>
              <a:gd name="connsiteY1245" fmla="*/ 5872413 h 6339933"/>
              <a:gd name="connsiteX1246" fmla="*/ 1377061 w 6288074"/>
              <a:gd name="connsiteY1246" fmla="*/ 5875580 h 6339933"/>
              <a:gd name="connsiteX1247" fmla="*/ 1350951 w 6288074"/>
              <a:gd name="connsiteY1247" fmla="*/ 5875889 h 6339933"/>
              <a:gd name="connsiteX1248" fmla="*/ 1372927 w 6288074"/>
              <a:gd name="connsiteY1248" fmla="*/ 5887424 h 6339933"/>
              <a:gd name="connsiteX1249" fmla="*/ 1366648 w 6288074"/>
              <a:gd name="connsiteY1249" fmla="*/ 5884129 h 6339933"/>
              <a:gd name="connsiteX1250" fmla="*/ 1354725 w 6288074"/>
              <a:gd name="connsiteY1250" fmla="*/ 5887882 h 6339933"/>
              <a:gd name="connsiteX1251" fmla="*/ 1347692 w 6288074"/>
              <a:gd name="connsiteY1251" fmla="*/ 5882188 h 6339933"/>
              <a:gd name="connsiteX1252" fmla="*/ 1350712 w 6288074"/>
              <a:gd name="connsiteY1252" fmla="*/ 5891781 h 6339933"/>
              <a:gd name="connsiteX1253" fmla="*/ 1340417 w 6288074"/>
              <a:gd name="connsiteY1253" fmla="*/ 5892385 h 6339933"/>
              <a:gd name="connsiteX1254" fmla="*/ 1341052 w 6288074"/>
              <a:gd name="connsiteY1254" fmla="*/ 5902729 h 6339933"/>
              <a:gd name="connsiteX1255" fmla="*/ 1338033 w 6288074"/>
              <a:gd name="connsiteY1255" fmla="*/ 5893136 h 6339933"/>
              <a:gd name="connsiteX1256" fmla="*/ 1296979 w 6288074"/>
              <a:gd name="connsiteY1256" fmla="*/ 5887604 h 6339933"/>
              <a:gd name="connsiteX1257" fmla="*/ 1310413 w 6288074"/>
              <a:gd name="connsiteY1257" fmla="*/ 5888648 h 6339933"/>
              <a:gd name="connsiteX1258" fmla="*/ 1311408 w 6288074"/>
              <a:gd name="connsiteY1258" fmla="*/ 5875156 h 6339933"/>
              <a:gd name="connsiteX1259" fmla="*/ 1319315 w 6288074"/>
              <a:gd name="connsiteY1259" fmla="*/ 5875303 h 6339933"/>
              <a:gd name="connsiteX1260" fmla="*/ 1321821 w 6288074"/>
              <a:gd name="connsiteY1260" fmla="*/ 5866607 h 6339933"/>
              <a:gd name="connsiteX1261" fmla="*/ 1308508 w 6288074"/>
              <a:gd name="connsiteY1261" fmla="*/ 5857617 h 6339933"/>
              <a:gd name="connsiteX1262" fmla="*/ 1312522 w 6288074"/>
              <a:gd name="connsiteY1262" fmla="*/ 5853718 h 6339933"/>
              <a:gd name="connsiteX1263" fmla="*/ 1330843 w 6288074"/>
              <a:gd name="connsiteY1263" fmla="*/ 5845316 h 6339933"/>
              <a:gd name="connsiteX1264" fmla="*/ 1354689 w 6288074"/>
              <a:gd name="connsiteY1264" fmla="*/ 5837810 h 6339933"/>
              <a:gd name="connsiteX1265" fmla="*/ 1341257 w 6288074"/>
              <a:gd name="connsiteY1265" fmla="*/ 5836765 h 6339933"/>
              <a:gd name="connsiteX1266" fmla="*/ 1344515 w 6288074"/>
              <a:gd name="connsiteY1266" fmla="*/ 5830467 h 6339933"/>
              <a:gd name="connsiteX1267" fmla="*/ 1331959 w 6288074"/>
              <a:gd name="connsiteY1267" fmla="*/ 5823876 h 6339933"/>
              <a:gd name="connsiteX1268" fmla="*/ 1349405 w 6288074"/>
              <a:gd name="connsiteY1268" fmla="*/ 5821021 h 6339933"/>
              <a:gd name="connsiteX1269" fmla="*/ 1342491 w 6288074"/>
              <a:gd name="connsiteY1269" fmla="*/ 5807381 h 6339933"/>
              <a:gd name="connsiteX1270" fmla="*/ 1338598 w 6288074"/>
              <a:gd name="connsiteY1270" fmla="*/ 5803335 h 6339933"/>
              <a:gd name="connsiteX1271" fmla="*/ 1353900 w 6288074"/>
              <a:gd name="connsiteY1271" fmla="*/ 5785339 h 6339933"/>
              <a:gd name="connsiteX1272" fmla="*/ 1347620 w 6288074"/>
              <a:gd name="connsiteY1272" fmla="*/ 5782042 h 6339933"/>
              <a:gd name="connsiteX1273" fmla="*/ 1368328 w 6288074"/>
              <a:gd name="connsiteY1273" fmla="*/ 5772889 h 6339933"/>
              <a:gd name="connsiteX1274" fmla="*/ 1366063 w 6288074"/>
              <a:gd name="connsiteY1274" fmla="*/ 5765694 h 6339933"/>
              <a:gd name="connsiteX1275" fmla="*/ 1355015 w 6288074"/>
              <a:gd name="connsiteY1275" fmla="*/ 5763900 h 6339933"/>
              <a:gd name="connsiteX1276" fmla="*/ 1366302 w 6288074"/>
              <a:gd name="connsiteY1276" fmla="*/ 5749803 h 6339933"/>
              <a:gd name="connsiteX1277" fmla="*/ 1367416 w 6288074"/>
              <a:gd name="connsiteY1277" fmla="*/ 5728365 h 6339933"/>
              <a:gd name="connsiteX1278" fmla="*/ 1391623 w 6288074"/>
              <a:gd name="connsiteY1278" fmla="*/ 5697021 h 6339933"/>
              <a:gd name="connsiteX1279" fmla="*/ 1411455 w 6288074"/>
              <a:gd name="connsiteY1279" fmla="*/ 5693417 h 6339933"/>
              <a:gd name="connsiteX1280" fmla="*/ 2765408 w 6288074"/>
              <a:gd name="connsiteY1280" fmla="*/ 5692482 h 6339933"/>
              <a:gd name="connsiteX1281" fmla="*/ 2766145 w 6288074"/>
              <a:gd name="connsiteY1281" fmla="*/ 5694821 h 6339933"/>
              <a:gd name="connsiteX1282" fmla="*/ 2762202 w 6288074"/>
              <a:gd name="connsiteY1282" fmla="*/ 5698630 h 6339933"/>
              <a:gd name="connsiteX1283" fmla="*/ 1240209 w 6288074"/>
              <a:gd name="connsiteY1283" fmla="*/ 5691926 h 6339933"/>
              <a:gd name="connsiteX1284" fmla="*/ 1214619 w 6288074"/>
              <a:gd name="connsiteY1284" fmla="*/ 5692271 h 6339933"/>
              <a:gd name="connsiteX1285" fmla="*/ 1240209 w 6288074"/>
              <a:gd name="connsiteY1285" fmla="*/ 5691926 h 6339933"/>
              <a:gd name="connsiteX1286" fmla="*/ 1172531 w 6288074"/>
              <a:gd name="connsiteY1286" fmla="*/ 5687094 h 6339933"/>
              <a:gd name="connsiteX1287" fmla="*/ 1177438 w 6288074"/>
              <a:gd name="connsiteY1287" fmla="*/ 5691523 h 6339933"/>
              <a:gd name="connsiteX1288" fmla="*/ 1170570 w 6288074"/>
              <a:gd name="connsiteY1288" fmla="*/ 5696495 h 6339933"/>
              <a:gd name="connsiteX1289" fmla="*/ 1165597 w 6288074"/>
              <a:gd name="connsiteY1289" fmla="*/ 5689627 h 6339933"/>
              <a:gd name="connsiteX1290" fmla="*/ 1172531 w 6288074"/>
              <a:gd name="connsiteY1290" fmla="*/ 5687094 h 6339933"/>
              <a:gd name="connsiteX1291" fmla="*/ 2611800 w 6288074"/>
              <a:gd name="connsiteY1291" fmla="*/ 5686215 h 6339933"/>
              <a:gd name="connsiteX1292" fmla="*/ 2608511 w 6288074"/>
              <a:gd name="connsiteY1292" fmla="*/ 5692470 h 6339933"/>
              <a:gd name="connsiteX1293" fmla="*/ 2604727 w 6288074"/>
              <a:gd name="connsiteY1293" fmla="*/ 5697143 h 6339933"/>
              <a:gd name="connsiteX1294" fmla="*/ 1244616 w 6288074"/>
              <a:gd name="connsiteY1294" fmla="*/ 5685506 h 6339933"/>
              <a:gd name="connsiteX1295" fmla="*/ 1237307 w 6288074"/>
              <a:gd name="connsiteY1295" fmla="*/ 5687806 h 6339933"/>
              <a:gd name="connsiteX1296" fmla="*/ 1244616 w 6288074"/>
              <a:gd name="connsiteY1296" fmla="*/ 5685506 h 6339933"/>
              <a:gd name="connsiteX1297" fmla="*/ 2770396 w 6288074"/>
              <a:gd name="connsiteY1297" fmla="*/ 5684218 h 6339933"/>
              <a:gd name="connsiteX1298" fmla="*/ 2766284 w 6288074"/>
              <a:gd name="connsiteY1298" fmla="*/ 5692206 h 6339933"/>
              <a:gd name="connsiteX1299" fmla="*/ 2766944 w 6288074"/>
              <a:gd name="connsiteY1299" fmla="*/ 5686644 h 6339933"/>
              <a:gd name="connsiteX1300" fmla="*/ 2770396 w 6288074"/>
              <a:gd name="connsiteY1300" fmla="*/ 5684218 h 6339933"/>
              <a:gd name="connsiteX1301" fmla="*/ 4104873 w 6288074"/>
              <a:gd name="connsiteY1301" fmla="*/ 5683712 h 6339933"/>
              <a:gd name="connsiteX1302" fmla="*/ 4102788 w 6288074"/>
              <a:gd name="connsiteY1302" fmla="*/ 5692401 h 6339933"/>
              <a:gd name="connsiteX1303" fmla="*/ 4103446 w 6288074"/>
              <a:gd name="connsiteY1303" fmla="*/ 5686838 h 6339933"/>
              <a:gd name="connsiteX1304" fmla="*/ 4104873 w 6288074"/>
              <a:gd name="connsiteY1304" fmla="*/ 5683712 h 6339933"/>
              <a:gd name="connsiteX1305" fmla="*/ 1537223 w 6288074"/>
              <a:gd name="connsiteY1305" fmla="*/ 5683186 h 6339933"/>
              <a:gd name="connsiteX1306" fmla="*/ 1541116 w 6288074"/>
              <a:gd name="connsiteY1306" fmla="*/ 5687214 h 6339933"/>
              <a:gd name="connsiteX1307" fmla="*/ 1550536 w 6288074"/>
              <a:gd name="connsiteY1307" fmla="*/ 5692126 h 6339933"/>
              <a:gd name="connsiteX1308" fmla="*/ 1547264 w 6288074"/>
              <a:gd name="connsiteY1308" fmla="*/ 5698408 h 6339933"/>
              <a:gd name="connsiteX1309" fmla="*/ 1532448 w 6288074"/>
              <a:gd name="connsiteY1309" fmla="*/ 5684689 h 6339933"/>
              <a:gd name="connsiteX1310" fmla="*/ 1537223 w 6288074"/>
              <a:gd name="connsiteY1310" fmla="*/ 5683186 h 6339933"/>
              <a:gd name="connsiteX1311" fmla="*/ 3686239 w 6288074"/>
              <a:gd name="connsiteY1311" fmla="*/ 5680546 h 6339933"/>
              <a:gd name="connsiteX1312" fmla="*/ 3684568 w 6288074"/>
              <a:gd name="connsiteY1312" fmla="*/ 5683748 h 6339933"/>
              <a:gd name="connsiteX1313" fmla="*/ 3681229 w 6288074"/>
              <a:gd name="connsiteY1313" fmla="*/ 5690154 h 6339933"/>
              <a:gd name="connsiteX1314" fmla="*/ 3680463 w 6288074"/>
              <a:gd name="connsiteY1314" fmla="*/ 5687718 h 6339933"/>
              <a:gd name="connsiteX1315" fmla="*/ 3686239 w 6288074"/>
              <a:gd name="connsiteY1315" fmla="*/ 5680546 h 6339933"/>
              <a:gd name="connsiteX1316" fmla="*/ 1244389 w 6288074"/>
              <a:gd name="connsiteY1316" fmla="*/ 5679687 h 6339933"/>
              <a:gd name="connsiteX1317" fmla="*/ 1253539 w 6288074"/>
              <a:gd name="connsiteY1317" fmla="*/ 5683233 h 6339933"/>
              <a:gd name="connsiteX1318" fmla="*/ 1248665 w 6288074"/>
              <a:gd name="connsiteY1318" fmla="*/ 5684766 h 6339933"/>
              <a:gd name="connsiteX1319" fmla="*/ 1244389 w 6288074"/>
              <a:gd name="connsiteY1319" fmla="*/ 5679687 h 6339933"/>
              <a:gd name="connsiteX1320" fmla="*/ 1540623 w 6288074"/>
              <a:gd name="connsiteY1320" fmla="*/ 5676723 h 6339933"/>
              <a:gd name="connsiteX1321" fmla="*/ 1522359 w 6288074"/>
              <a:gd name="connsiteY1321" fmla="*/ 5685042 h 6339933"/>
              <a:gd name="connsiteX1322" fmla="*/ 1520150 w 6288074"/>
              <a:gd name="connsiteY1322" fmla="*/ 5678026 h 6339933"/>
              <a:gd name="connsiteX1323" fmla="*/ 1540623 w 6288074"/>
              <a:gd name="connsiteY1323" fmla="*/ 5676723 h 6339933"/>
              <a:gd name="connsiteX1324" fmla="*/ 2660348 w 6288074"/>
              <a:gd name="connsiteY1324" fmla="*/ 5673707 h 6339933"/>
              <a:gd name="connsiteX1325" fmla="*/ 2659463 w 6288074"/>
              <a:gd name="connsiteY1325" fmla="*/ 5679237 h 6339933"/>
              <a:gd name="connsiteX1326" fmla="*/ 2654686 w 6288074"/>
              <a:gd name="connsiteY1326" fmla="*/ 5680741 h 6339933"/>
              <a:gd name="connsiteX1327" fmla="*/ 2660348 w 6288074"/>
              <a:gd name="connsiteY1327" fmla="*/ 5673707 h 6339933"/>
              <a:gd name="connsiteX1328" fmla="*/ 3583817 w 6288074"/>
              <a:gd name="connsiteY1328" fmla="*/ 5671553 h 6339933"/>
              <a:gd name="connsiteX1329" fmla="*/ 3584585 w 6288074"/>
              <a:gd name="connsiteY1329" fmla="*/ 5673989 h 6339933"/>
              <a:gd name="connsiteX1330" fmla="*/ 3583102 w 6288074"/>
              <a:gd name="connsiteY1330" fmla="*/ 5672997 h 6339933"/>
              <a:gd name="connsiteX1331" fmla="*/ 2771996 w 6288074"/>
              <a:gd name="connsiteY1331" fmla="*/ 5669526 h 6339933"/>
              <a:gd name="connsiteX1332" fmla="*/ 2765703 w 6288074"/>
              <a:gd name="connsiteY1332" fmla="*/ 5676327 h 6339933"/>
              <a:gd name="connsiteX1333" fmla="*/ 2763145 w 6288074"/>
              <a:gd name="connsiteY1333" fmla="*/ 5677132 h 6339933"/>
              <a:gd name="connsiteX1334" fmla="*/ 2771996 w 6288074"/>
              <a:gd name="connsiteY1334" fmla="*/ 5669526 h 6339933"/>
              <a:gd name="connsiteX1335" fmla="*/ 2392993 w 6288074"/>
              <a:gd name="connsiteY1335" fmla="*/ 5667240 h 6339933"/>
              <a:gd name="connsiteX1336" fmla="*/ 2398885 w 6288074"/>
              <a:gd name="connsiteY1336" fmla="*/ 5668096 h 6339933"/>
              <a:gd name="connsiteX1337" fmla="*/ 2388653 w 6288074"/>
              <a:gd name="connsiteY1337" fmla="*/ 5671317 h 6339933"/>
              <a:gd name="connsiteX1338" fmla="*/ 2392993 w 6288074"/>
              <a:gd name="connsiteY1338" fmla="*/ 5667240 h 6339933"/>
              <a:gd name="connsiteX1339" fmla="*/ 3576072 w 6288074"/>
              <a:gd name="connsiteY1339" fmla="*/ 5663282 h 6339933"/>
              <a:gd name="connsiteX1340" fmla="*/ 3574502 w 6288074"/>
              <a:gd name="connsiteY1340" fmla="*/ 5666455 h 6339933"/>
              <a:gd name="connsiteX1341" fmla="*/ 3571358 w 6288074"/>
              <a:gd name="connsiteY1341" fmla="*/ 5672799 h 6339933"/>
              <a:gd name="connsiteX1342" fmla="*/ 3570553 w 6288074"/>
              <a:gd name="connsiteY1342" fmla="*/ 5678406 h 6339933"/>
              <a:gd name="connsiteX1343" fmla="*/ 3571319 w 6288074"/>
              <a:gd name="connsiteY1343" fmla="*/ 5680842 h 6339933"/>
              <a:gd name="connsiteX1344" fmla="*/ 3566605 w 6288074"/>
              <a:gd name="connsiteY1344" fmla="*/ 5690358 h 6339933"/>
              <a:gd name="connsiteX1345" fmla="*/ 3570516 w 6288074"/>
              <a:gd name="connsiteY1345" fmla="*/ 5686449 h 6339933"/>
              <a:gd name="connsiteX1346" fmla="*/ 3577567 w 6288074"/>
              <a:gd name="connsiteY1346" fmla="*/ 5676198 h 6339933"/>
              <a:gd name="connsiteX1347" fmla="*/ 3579906 w 6288074"/>
              <a:gd name="connsiteY1347" fmla="*/ 5675462 h 6339933"/>
              <a:gd name="connsiteX1348" fmla="*/ 3582547 w 6288074"/>
              <a:gd name="connsiteY1348" fmla="*/ 5672623 h 6339933"/>
              <a:gd name="connsiteX1349" fmla="*/ 3583102 w 6288074"/>
              <a:gd name="connsiteY1349" fmla="*/ 5672997 h 6339933"/>
              <a:gd name="connsiteX1350" fmla="*/ 3580674 w 6288074"/>
              <a:gd name="connsiteY1350" fmla="*/ 5677897 h 6339933"/>
              <a:gd name="connsiteX1351" fmla="*/ 3579102 w 6288074"/>
              <a:gd name="connsiteY1351" fmla="*/ 5681070 h 6339933"/>
              <a:gd name="connsiteX1352" fmla="*/ 3575192 w 6288074"/>
              <a:gd name="connsiteY1352" fmla="*/ 5684978 h 6339933"/>
              <a:gd name="connsiteX1353" fmla="*/ 3574386 w 6288074"/>
              <a:gd name="connsiteY1353" fmla="*/ 5690584 h 6339933"/>
              <a:gd name="connsiteX1354" fmla="*/ 3570476 w 6288074"/>
              <a:gd name="connsiteY1354" fmla="*/ 5694493 h 6339933"/>
              <a:gd name="connsiteX1355" fmla="*/ 3572049 w 6288074"/>
              <a:gd name="connsiteY1355" fmla="*/ 5691320 h 6339933"/>
              <a:gd name="connsiteX1356" fmla="*/ 3565032 w 6288074"/>
              <a:gd name="connsiteY1356" fmla="*/ 5693529 h 6339933"/>
              <a:gd name="connsiteX1357" fmla="*/ 3563500 w 6288074"/>
              <a:gd name="connsiteY1357" fmla="*/ 5688657 h 6339933"/>
              <a:gd name="connsiteX1358" fmla="*/ 3565110 w 6288074"/>
              <a:gd name="connsiteY1358" fmla="*/ 5677441 h 6339933"/>
              <a:gd name="connsiteX1359" fmla="*/ 3572164 w 6288074"/>
              <a:gd name="connsiteY1359" fmla="*/ 5667191 h 6339933"/>
              <a:gd name="connsiteX1360" fmla="*/ 2637367 w 6288074"/>
              <a:gd name="connsiteY1360" fmla="*/ 5662390 h 6339933"/>
              <a:gd name="connsiteX1361" fmla="*/ 2634092 w 6288074"/>
              <a:gd name="connsiteY1361" fmla="*/ 5667956 h 6339933"/>
              <a:gd name="connsiteX1362" fmla="*/ 2634992 w 6288074"/>
              <a:gd name="connsiteY1362" fmla="*/ 5667672 h 6339933"/>
              <a:gd name="connsiteX1363" fmla="*/ 2630089 w 6288074"/>
              <a:gd name="connsiteY1363" fmla="*/ 5677247 h 6339933"/>
              <a:gd name="connsiteX1364" fmla="*/ 2624419 w 6288074"/>
              <a:gd name="connsiteY1364" fmla="*/ 5684387 h 6339933"/>
              <a:gd name="connsiteX1365" fmla="*/ 2627587 w 6288074"/>
              <a:gd name="connsiteY1365" fmla="*/ 5686066 h 6339933"/>
              <a:gd name="connsiteX1366" fmla="*/ 2624317 w 6288074"/>
              <a:gd name="connsiteY1366" fmla="*/ 5692448 h 6339933"/>
              <a:gd name="connsiteX1367" fmla="*/ 2617114 w 6288074"/>
              <a:gd name="connsiteY1367" fmla="*/ 5694715 h 6339933"/>
              <a:gd name="connsiteX1368" fmla="*/ 2620491 w 6288074"/>
              <a:gd name="connsiteY1368" fmla="*/ 5684911 h 6339933"/>
              <a:gd name="connsiteX1369" fmla="*/ 2624973 w 6288074"/>
              <a:gd name="connsiteY1369" fmla="*/ 5679860 h 6339933"/>
              <a:gd name="connsiteX1370" fmla="*/ 2621250 w 6288074"/>
              <a:gd name="connsiteY1370" fmla="*/ 5682706 h 6339933"/>
              <a:gd name="connsiteX1371" fmla="*/ 2620491 w 6288074"/>
              <a:gd name="connsiteY1371" fmla="*/ 5684911 h 6339933"/>
              <a:gd name="connsiteX1372" fmla="*/ 2619617 w 6288074"/>
              <a:gd name="connsiteY1372" fmla="*/ 5685897 h 6339933"/>
              <a:gd name="connsiteX1373" fmla="*/ 2616348 w 6288074"/>
              <a:gd name="connsiteY1373" fmla="*/ 5692280 h 6339933"/>
              <a:gd name="connsiteX1374" fmla="*/ 2613180 w 6288074"/>
              <a:gd name="connsiteY1374" fmla="*/ 5690600 h 6339933"/>
              <a:gd name="connsiteX1375" fmla="*/ 2617215 w 6288074"/>
              <a:gd name="connsiteY1375" fmla="*/ 5686653 h 6339933"/>
              <a:gd name="connsiteX1376" fmla="*/ 2622118 w 6288074"/>
              <a:gd name="connsiteY1376" fmla="*/ 5677078 h 6339933"/>
              <a:gd name="connsiteX1377" fmla="*/ 2624519 w 6288074"/>
              <a:gd name="connsiteY1377" fmla="*/ 5676322 h 6339933"/>
              <a:gd name="connsiteX1378" fmla="*/ 2618184 w 6288074"/>
              <a:gd name="connsiteY1378" fmla="*/ 5672963 h 6339933"/>
              <a:gd name="connsiteX1379" fmla="*/ 2619225 w 6288074"/>
              <a:gd name="connsiteY1379" fmla="*/ 5673135 h 6339933"/>
              <a:gd name="connsiteX1380" fmla="*/ 2619176 w 6288074"/>
              <a:gd name="connsiteY1380" fmla="*/ 5673206 h 6339933"/>
              <a:gd name="connsiteX1381" fmla="*/ 2619243 w 6288074"/>
              <a:gd name="connsiteY1381" fmla="*/ 5673137 h 6339933"/>
              <a:gd name="connsiteX1382" fmla="*/ 2623753 w 6288074"/>
              <a:gd name="connsiteY1382" fmla="*/ 5673886 h 6339933"/>
              <a:gd name="connsiteX1383" fmla="*/ 2627788 w 6288074"/>
              <a:gd name="connsiteY1383" fmla="*/ 5669939 h 6339933"/>
              <a:gd name="connsiteX1384" fmla="*/ 2630188 w 6288074"/>
              <a:gd name="connsiteY1384" fmla="*/ 5669184 h 6339933"/>
              <a:gd name="connsiteX1385" fmla="*/ 2628555 w 6288074"/>
              <a:gd name="connsiteY1385" fmla="*/ 5672375 h 6339933"/>
              <a:gd name="connsiteX1386" fmla="*/ 2632796 w 6288074"/>
              <a:gd name="connsiteY1386" fmla="*/ 5668029 h 6339933"/>
              <a:gd name="connsiteX1387" fmla="*/ 2806379 w 6288074"/>
              <a:gd name="connsiteY1387" fmla="*/ 5661381 h 6339933"/>
              <a:gd name="connsiteX1388" fmla="*/ 2798168 w 6288074"/>
              <a:gd name="connsiteY1388" fmla="*/ 5669321 h 6339933"/>
              <a:gd name="connsiteX1389" fmla="*/ 2789192 w 6288074"/>
              <a:gd name="connsiteY1389" fmla="*/ 5674824 h 6339933"/>
              <a:gd name="connsiteX1390" fmla="*/ 2785086 w 6288074"/>
              <a:gd name="connsiteY1390" fmla="*/ 5678792 h 6339933"/>
              <a:gd name="connsiteX1391" fmla="*/ 2788425 w 6288074"/>
              <a:gd name="connsiteY1391" fmla="*/ 5672387 h 6339933"/>
              <a:gd name="connsiteX1392" fmla="*/ 2792530 w 6288074"/>
              <a:gd name="connsiteY1392" fmla="*/ 5668418 h 6339933"/>
              <a:gd name="connsiteX1393" fmla="*/ 2806379 w 6288074"/>
              <a:gd name="connsiteY1393" fmla="*/ 5661381 h 6339933"/>
              <a:gd name="connsiteX1394" fmla="*/ 3577055 w 6288074"/>
              <a:gd name="connsiteY1394" fmla="*/ 5661300 h 6339933"/>
              <a:gd name="connsiteX1395" fmla="*/ 3576074 w 6288074"/>
              <a:gd name="connsiteY1395" fmla="*/ 5663282 h 6339933"/>
              <a:gd name="connsiteX1396" fmla="*/ 3576072 w 6288074"/>
              <a:gd name="connsiteY1396" fmla="*/ 5663282 h 6339933"/>
              <a:gd name="connsiteX1397" fmla="*/ 2666141 w 6288074"/>
              <a:gd name="connsiteY1397" fmla="*/ 5658753 h 6339933"/>
              <a:gd name="connsiteX1398" fmla="*/ 2662870 w 6288074"/>
              <a:gd name="connsiteY1398" fmla="*/ 5665036 h 6339933"/>
              <a:gd name="connsiteX1399" fmla="*/ 2657207 w 6288074"/>
              <a:gd name="connsiteY1399" fmla="*/ 5672068 h 6339933"/>
              <a:gd name="connsiteX1400" fmla="*/ 2651546 w 6288074"/>
              <a:gd name="connsiteY1400" fmla="*/ 5679103 h 6339933"/>
              <a:gd name="connsiteX1401" fmla="*/ 2662117 w 6288074"/>
              <a:gd name="connsiteY1401" fmla="*/ 5662646 h 6339933"/>
              <a:gd name="connsiteX1402" fmla="*/ 2666141 w 6288074"/>
              <a:gd name="connsiteY1402" fmla="*/ 5658753 h 6339933"/>
              <a:gd name="connsiteX1403" fmla="*/ 3871102 w 6288074"/>
              <a:gd name="connsiteY1403" fmla="*/ 5658663 h 6339933"/>
              <a:gd name="connsiteX1404" fmla="*/ 3874489 w 6288074"/>
              <a:gd name="connsiteY1404" fmla="*/ 5661131 h 6339933"/>
              <a:gd name="connsiteX1405" fmla="*/ 3872850 w 6288074"/>
              <a:gd name="connsiteY1405" fmla="*/ 5664217 h 6339933"/>
              <a:gd name="connsiteX1406" fmla="*/ 3868836 w 6288074"/>
              <a:gd name="connsiteY1406" fmla="*/ 5668051 h 6339933"/>
              <a:gd name="connsiteX1407" fmla="*/ 3862280 w 6288074"/>
              <a:gd name="connsiteY1407" fmla="*/ 5680393 h 6339933"/>
              <a:gd name="connsiteX1408" fmla="*/ 3859905 w 6288074"/>
              <a:gd name="connsiteY1408" fmla="*/ 5681141 h 6339933"/>
              <a:gd name="connsiteX1409" fmla="*/ 3859169 w 6288074"/>
              <a:gd name="connsiteY1409" fmla="*/ 5678803 h 6339933"/>
              <a:gd name="connsiteX1410" fmla="*/ 3861710 w 6288074"/>
              <a:gd name="connsiteY1410" fmla="*/ 5670294 h 6339933"/>
              <a:gd name="connsiteX1411" fmla="*/ 3863350 w 6288074"/>
              <a:gd name="connsiteY1411" fmla="*/ 5667207 h 6339933"/>
              <a:gd name="connsiteX1412" fmla="*/ 3871102 w 6288074"/>
              <a:gd name="connsiteY1412" fmla="*/ 5658663 h 6339933"/>
              <a:gd name="connsiteX1413" fmla="*/ 2639894 w 6288074"/>
              <a:gd name="connsiteY1413" fmla="*/ 5658097 h 6339933"/>
              <a:gd name="connsiteX1414" fmla="*/ 2638261 w 6288074"/>
              <a:gd name="connsiteY1414" fmla="*/ 5661288 h 6339933"/>
              <a:gd name="connsiteX1415" fmla="*/ 2637367 w 6288074"/>
              <a:gd name="connsiteY1415" fmla="*/ 5662390 h 6339933"/>
              <a:gd name="connsiteX1416" fmla="*/ 2434431 w 6288074"/>
              <a:gd name="connsiteY1416" fmla="*/ 5657913 h 6339933"/>
              <a:gd name="connsiteX1417" fmla="*/ 2438417 w 6288074"/>
              <a:gd name="connsiteY1417" fmla="*/ 5661008 h 6339933"/>
              <a:gd name="connsiteX1418" fmla="*/ 2430341 w 6288074"/>
              <a:gd name="connsiteY1418" fmla="*/ 5660872 h 6339933"/>
              <a:gd name="connsiteX1419" fmla="*/ 2434431 w 6288074"/>
              <a:gd name="connsiteY1419" fmla="*/ 5657913 h 6339933"/>
              <a:gd name="connsiteX1420" fmla="*/ 3688600 w 6288074"/>
              <a:gd name="connsiteY1420" fmla="*/ 5654696 h 6339933"/>
              <a:gd name="connsiteX1421" fmla="*/ 3686211 w 6288074"/>
              <a:gd name="connsiteY1421" fmla="*/ 5655448 h 6339933"/>
              <a:gd name="connsiteX1422" fmla="*/ 3683691 w 6288074"/>
              <a:gd name="connsiteY1422" fmla="*/ 5664121 h 6339933"/>
              <a:gd name="connsiteX1423" fmla="*/ 1569734 w 6288074"/>
              <a:gd name="connsiteY1423" fmla="*/ 5654389 h 6339933"/>
              <a:gd name="connsiteX1424" fmla="*/ 1580768 w 6288074"/>
              <a:gd name="connsiteY1424" fmla="*/ 5656271 h 6339933"/>
              <a:gd name="connsiteX1425" fmla="*/ 1575944 w 6288074"/>
              <a:gd name="connsiteY1425" fmla="*/ 5665821 h 6339933"/>
              <a:gd name="connsiteX1426" fmla="*/ 1563302 w 6288074"/>
              <a:gd name="connsiteY1426" fmla="*/ 5667122 h 6339933"/>
              <a:gd name="connsiteX1427" fmla="*/ 1570427 w 6288074"/>
              <a:gd name="connsiteY1427" fmla="*/ 5664880 h 6339933"/>
              <a:gd name="connsiteX1428" fmla="*/ 1567284 w 6288074"/>
              <a:gd name="connsiteY1428" fmla="*/ 5663192 h 6339933"/>
              <a:gd name="connsiteX1429" fmla="*/ 1569734 w 6288074"/>
              <a:gd name="connsiteY1429" fmla="*/ 5654389 h 6339933"/>
              <a:gd name="connsiteX1430" fmla="*/ 1335925 w 6288074"/>
              <a:gd name="connsiteY1430" fmla="*/ 5654089 h 6339933"/>
              <a:gd name="connsiteX1431" fmla="*/ 1332920 w 6288074"/>
              <a:gd name="connsiteY1431" fmla="*/ 5659855 h 6339933"/>
              <a:gd name="connsiteX1432" fmla="*/ 1331539 w 6288074"/>
              <a:gd name="connsiteY1432" fmla="*/ 5655470 h 6339933"/>
              <a:gd name="connsiteX1433" fmla="*/ 1335925 w 6288074"/>
              <a:gd name="connsiteY1433" fmla="*/ 5654089 h 6339933"/>
              <a:gd name="connsiteX1434" fmla="*/ 2798476 w 6288074"/>
              <a:gd name="connsiteY1434" fmla="*/ 5653866 h 6339933"/>
              <a:gd name="connsiteX1435" fmla="*/ 2799858 w 6288074"/>
              <a:gd name="connsiteY1435" fmla="*/ 5654088 h 6339933"/>
              <a:gd name="connsiteX1436" fmla="*/ 2801973 w 6288074"/>
              <a:gd name="connsiteY1436" fmla="*/ 5657294 h 6339933"/>
              <a:gd name="connsiteX1437" fmla="*/ 2801677 w 6288074"/>
              <a:gd name="connsiteY1437" fmla="*/ 5657783 h 6339933"/>
              <a:gd name="connsiteX1438" fmla="*/ 2802010 w 6288074"/>
              <a:gd name="connsiteY1438" fmla="*/ 5657350 h 6339933"/>
              <a:gd name="connsiteX1439" fmla="*/ 2802368 w 6288074"/>
              <a:gd name="connsiteY1439" fmla="*/ 5657895 h 6339933"/>
              <a:gd name="connsiteX1440" fmla="*/ 2797592 w 6288074"/>
              <a:gd name="connsiteY1440" fmla="*/ 5659397 h 6339933"/>
              <a:gd name="connsiteX1441" fmla="*/ 2798476 w 6288074"/>
              <a:gd name="connsiteY1441" fmla="*/ 5653866 h 6339933"/>
              <a:gd name="connsiteX1442" fmla="*/ 2755749 w 6288074"/>
              <a:gd name="connsiteY1442" fmla="*/ 5651558 h 6339933"/>
              <a:gd name="connsiteX1443" fmla="*/ 2756501 w 6288074"/>
              <a:gd name="connsiteY1443" fmla="*/ 5653948 h 6339933"/>
              <a:gd name="connsiteX1444" fmla="*/ 2755749 w 6288074"/>
              <a:gd name="connsiteY1444" fmla="*/ 5651558 h 6339933"/>
              <a:gd name="connsiteX1445" fmla="*/ 2437939 w 6288074"/>
              <a:gd name="connsiteY1445" fmla="*/ 5650983 h 6339933"/>
              <a:gd name="connsiteX1446" fmla="*/ 2445113 w 6288074"/>
              <a:gd name="connsiteY1446" fmla="*/ 5656758 h 6339933"/>
              <a:gd name="connsiteX1447" fmla="*/ 2436271 w 6288074"/>
              <a:gd name="connsiteY1447" fmla="*/ 5654187 h 6339933"/>
              <a:gd name="connsiteX1448" fmla="*/ 2437939 w 6288074"/>
              <a:gd name="connsiteY1448" fmla="*/ 5650983 h 6339933"/>
              <a:gd name="connsiteX1449" fmla="*/ 4127744 w 6288074"/>
              <a:gd name="connsiteY1449" fmla="*/ 5649206 h 6339933"/>
              <a:gd name="connsiteX1450" fmla="*/ 4128549 w 6288074"/>
              <a:gd name="connsiteY1450" fmla="*/ 5651764 h 6339933"/>
              <a:gd name="connsiteX1451" fmla="*/ 4121389 w 6288074"/>
              <a:gd name="connsiteY1451" fmla="*/ 5659639 h 6339933"/>
              <a:gd name="connsiteX1452" fmla="*/ 4125552 w 6288074"/>
              <a:gd name="connsiteY1452" fmla="*/ 5649895 h 6339933"/>
              <a:gd name="connsiteX1453" fmla="*/ 4127744 w 6288074"/>
              <a:gd name="connsiteY1453" fmla="*/ 5649206 h 6339933"/>
              <a:gd name="connsiteX1454" fmla="*/ 1529083 w 6288074"/>
              <a:gd name="connsiteY1454" fmla="*/ 5648983 h 6339933"/>
              <a:gd name="connsiteX1455" fmla="*/ 1537752 w 6288074"/>
              <a:gd name="connsiteY1455" fmla="*/ 5651507 h 6339933"/>
              <a:gd name="connsiteX1456" fmla="*/ 1543148 w 6288074"/>
              <a:gd name="connsiteY1456" fmla="*/ 5660313 h 6339933"/>
              <a:gd name="connsiteX1457" fmla="*/ 1539123 w 6288074"/>
              <a:gd name="connsiteY1457" fmla="*/ 5664205 h 6339933"/>
              <a:gd name="connsiteX1458" fmla="*/ 1532091 w 6288074"/>
              <a:gd name="connsiteY1458" fmla="*/ 5658541 h 6339933"/>
              <a:gd name="connsiteX1459" fmla="*/ 1529083 w 6288074"/>
              <a:gd name="connsiteY1459" fmla="*/ 5648983 h 6339933"/>
              <a:gd name="connsiteX1460" fmla="*/ 2680610 w 6288074"/>
              <a:gd name="connsiteY1460" fmla="*/ 5647959 h 6339933"/>
              <a:gd name="connsiteX1461" fmla="*/ 2677272 w 6288074"/>
              <a:gd name="connsiteY1461" fmla="*/ 5654364 h 6339933"/>
              <a:gd name="connsiteX1462" fmla="*/ 2676504 w 6288074"/>
              <a:gd name="connsiteY1462" fmla="*/ 5651928 h 6339933"/>
              <a:gd name="connsiteX1463" fmla="*/ 2545995 w 6288074"/>
              <a:gd name="connsiteY1463" fmla="*/ 5644281 h 6339933"/>
              <a:gd name="connsiteX1464" fmla="*/ 2546685 w 6288074"/>
              <a:gd name="connsiteY1464" fmla="*/ 5646474 h 6339933"/>
              <a:gd name="connsiteX1465" fmla="*/ 2549243 w 6288074"/>
              <a:gd name="connsiteY1465" fmla="*/ 5645668 h 6339933"/>
              <a:gd name="connsiteX1466" fmla="*/ 2547030 w 6288074"/>
              <a:gd name="connsiteY1466" fmla="*/ 5647569 h 6339933"/>
              <a:gd name="connsiteX1467" fmla="*/ 2544818 w 6288074"/>
              <a:gd name="connsiteY1467" fmla="*/ 5649471 h 6339933"/>
              <a:gd name="connsiteX1468" fmla="*/ 2540391 w 6288074"/>
              <a:gd name="connsiteY1468" fmla="*/ 5653273 h 6339933"/>
              <a:gd name="connsiteX1469" fmla="*/ 2545995 w 6288074"/>
              <a:gd name="connsiteY1469" fmla="*/ 5644281 h 6339933"/>
              <a:gd name="connsiteX1470" fmla="*/ 2777464 w 6288074"/>
              <a:gd name="connsiteY1470" fmla="*/ 5644246 h 6339933"/>
              <a:gd name="connsiteX1471" fmla="*/ 2775829 w 6288074"/>
              <a:gd name="connsiteY1471" fmla="*/ 5647438 h 6339933"/>
              <a:gd name="connsiteX1472" fmla="*/ 2774195 w 6288074"/>
              <a:gd name="connsiteY1472" fmla="*/ 5650630 h 6339933"/>
              <a:gd name="connsiteX1473" fmla="*/ 2772560 w 6288074"/>
              <a:gd name="connsiteY1473" fmla="*/ 5653821 h 6339933"/>
              <a:gd name="connsiteX1474" fmla="*/ 2771793 w 6288074"/>
              <a:gd name="connsiteY1474" fmla="*/ 5651386 h 6339933"/>
              <a:gd name="connsiteX1475" fmla="*/ 2765357 w 6288074"/>
              <a:gd name="connsiteY1475" fmla="*/ 5656089 h 6339933"/>
              <a:gd name="connsiteX1476" fmla="*/ 2760453 w 6288074"/>
              <a:gd name="connsiteY1476" fmla="*/ 5665663 h 6339933"/>
              <a:gd name="connsiteX1477" fmla="*/ 2765255 w 6288074"/>
              <a:gd name="connsiteY1477" fmla="*/ 5664152 h 6339933"/>
              <a:gd name="connsiteX1478" fmla="*/ 2767657 w 6288074"/>
              <a:gd name="connsiteY1478" fmla="*/ 5663396 h 6339933"/>
              <a:gd name="connsiteX1479" fmla="*/ 2756317 w 6288074"/>
              <a:gd name="connsiteY1479" fmla="*/ 5677673 h 6339933"/>
              <a:gd name="connsiteX1480" fmla="*/ 2753915 w 6288074"/>
              <a:gd name="connsiteY1480" fmla="*/ 5678429 h 6339933"/>
              <a:gd name="connsiteX1481" fmla="*/ 2755551 w 6288074"/>
              <a:gd name="connsiteY1481" fmla="*/ 5675238 h 6339933"/>
              <a:gd name="connsiteX1482" fmla="*/ 2758052 w 6288074"/>
              <a:gd name="connsiteY1482" fmla="*/ 5666418 h 6339933"/>
              <a:gd name="connsiteX1483" fmla="*/ 2759687 w 6288074"/>
              <a:gd name="connsiteY1483" fmla="*/ 5663227 h 6339933"/>
              <a:gd name="connsiteX1484" fmla="*/ 2773767 w 6288074"/>
              <a:gd name="connsiteY1484" fmla="*/ 5645075 h 6339933"/>
              <a:gd name="connsiteX1485" fmla="*/ 2777464 w 6288074"/>
              <a:gd name="connsiteY1485" fmla="*/ 5644246 h 6339933"/>
              <a:gd name="connsiteX1486" fmla="*/ 2471310 w 6288074"/>
              <a:gd name="connsiteY1486" fmla="*/ 5640480 h 6339933"/>
              <a:gd name="connsiteX1487" fmla="*/ 2475917 w 6288074"/>
              <a:gd name="connsiteY1487" fmla="*/ 5647464 h 6339933"/>
              <a:gd name="connsiteX1488" fmla="*/ 2469341 w 6288074"/>
              <a:gd name="connsiteY1488" fmla="*/ 5649534 h 6339933"/>
              <a:gd name="connsiteX1489" fmla="*/ 2471310 w 6288074"/>
              <a:gd name="connsiteY1489" fmla="*/ 5640480 h 6339933"/>
              <a:gd name="connsiteX1490" fmla="*/ 1423884 w 6288074"/>
              <a:gd name="connsiteY1490" fmla="*/ 5639255 h 6339933"/>
              <a:gd name="connsiteX1491" fmla="*/ 1427105 w 6288074"/>
              <a:gd name="connsiteY1491" fmla="*/ 5649486 h 6339933"/>
              <a:gd name="connsiteX1492" fmla="*/ 1423884 w 6288074"/>
              <a:gd name="connsiteY1492" fmla="*/ 5639255 h 6339933"/>
              <a:gd name="connsiteX1493" fmla="*/ 2827288 w 6288074"/>
              <a:gd name="connsiteY1493" fmla="*/ 5638044 h 6339933"/>
              <a:gd name="connsiteX1494" fmla="*/ 2826439 w 6288074"/>
              <a:gd name="connsiteY1494" fmla="*/ 5641619 h 6339933"/>
              <a:gd name="connsiteX1495" fmla="*/ 2824045 w 6288074"/>
              <a:gd name="connsiteY1495" fmla="*/ 5642373 h 6339933"/>
              <a:gd name="connsiteX1496" fmla="*/ 2812709 w 6288074"/>
              <a:gd name="connsiteY1496" fmla="*/ 5656522 h 6339933"/>
              <a:gd name="connsiteX1497" fmla="*/ 2809436 w 6288074"/>
              <a:gd name="connsiteY1497" fmla="*/ 5662844 h 6339933"/>
              <a:gd name="connsiteX1498" fmla="*/ 2812587 w 6288074"/>
              <a:gd name="connsiteY1498" fmla="*/ 5664499 h 6339933"/>
              <a:gd name="connsiteX1499" fmla="*/ 2813467 w 6288074"/>
              <a:gd name="connsiteY1499" fmla="*/ 5658930 h 6339933"/>
              <a:gd name="connsiteX1500" fmla="*/ 2817498 w 6288074"/>
              <a:gd name="connsiteY1500" fmla="*/ 5655015 h 6339933"/>
              <a:gd name="connsiteX1501" fmla="*/ 2820773 w 6288074"/>
              <a:gd name="connsiteY1501" fmla="*/ 5648694 h 6339933"/>
              <a:gd name="connsiteX1502" fmla="*/ 2819892 w 6288074"/>
              <a:gd name="connsiteY1502" fmla="*/ 5654262 h 6339933"/>
              <a:gd name="connsiteX1503" fmla="*/ 2818256 w 6288074"/>
              <a:gd name="connsiteY1503" fmla="*/ 5657422 h 6339933"/>
              <a:gd name="connsiteX1504" fmla="*/ 2820650 w 6288074"/>
              <a:gd name="connsiteY1504" fmla="*/ 5656669 h 6339933"/>
              <a:gd name="connsiteX1505" fmla="*/ 2813344 w 6288074"/>
              <a:gd name="connsiteY1505" fmla="*/ 5666906 h 6339933"/>
              <a:gd name="connsiteX1506" fmla="*/ 2810072 w 6288074"/>
              <a:gd name="connsiteY1506" fmla="*/ 5673227 h 6339933"/>
              <a:gd name="connsiteX1507" fmla="*/ 2809315 w 6288074"/>
              <a:gd name="connsiteY1507" fmla="*/ 5670820 h 6339933"/>
              <a:gd name="connsiteX1508" fmla="*/ 2806919 w 6288074"/>
              <a:gd name="connsiteY1508" fmla="*/ 5671574 h 6339933"/>
              <a:gd name="connsiteX1509" fmla="*/ 2803647 w 6288074"/>
              <a:gd name="connsiteY1509" fmla="*/ 5677895 h 6339933"/>
              <a:gd name="connsiteX1510" fmla="*/ 2796342 w 6288074"/>
              <a:gd name="connsiteY1510" fmla="*/ 5688131 h 6339933"/>
              <a:gd name="connsiteX1511" fmla="*/ 2790674 w 6288074"/>
              <a:gd name="connsiteY1511" fmla="*/ 5695207 h 6339933"/>
              <a:gd name="connsiteX1512" fmla="*/ 2781733 w 6288074"/>
              <a:gd name="connsiteY1512" fmla="*/ 5708604 h 6339933"/>
              <a:gd name="connsiteX1513" fmla="*/ 2774427 w 6288074"/>
              <a:gd name="connsiteY1513" fmla="*/ 5718840 h 6339933"/>
              <a:gd name="connsiteX1514" fmla="*/ 2762213 w 6288074"/>
              <a:gd name="connsiteY1514" fmla="*/ 5738559 h 6339933"/>
              <a:gd name="connsiteX1515" fmla="*/ 2756545 w 6288074"/>
              <a:gd name="connsiteY1515" fmla="*/ 5745634 h 6339933"/>
              <a:gd name="connsiteX1516" fmla="*/ 2747724 w 6288074"/>
              <a:gd name="connsiteY1516" fmla="*/ 5751055 h 6339933"/>
              <a:gd name="connsiteX1517" fmla="*/ 2755787 w 6288074"/>
              <a:gd name="connsiteY1517" fmla="*/ 5743227 h 6339933"/>
              <a:gd name="connsiteX1518" fmla="*/ 2759819 w 6288074"/>
              <a:gd name="connsiteY1518" fmla="*/ 5739313 h 6339933"/>
              <a:gd name="connsiteX1519" fmla="*/ 2760698 w 6288074"/>
              <a:gd name="connsiteY1519" fmla="*/ 5733744 h 6339933"/>
              <a:gd name="connsiteX1520" fmla="*/ 2761577 w 6288074"/>
              <a:gd name="connsiteY1520" fmla="*/ 5728175 h 6339933"/>
              <a:gd name="connsiteX1521" fmla="*/ 2749484 w 6288074"/>
              <a:gd name="connsiteY1521" fmla="*/ 5739919 h 6339933"/>
              <a:gd name="connsiteX1522" fmla="*/ 2740542 w 6288074"/>
              <a:gd name="connsiteY1522" fmla="*/ 5753315 h 6339933"/>
              <a:gd name="connsiteX1523" fmla="*/ 2739784 w 6288074"/>
              <a:gd name="connsiteY1523" fmla="*/ 5750910 h 6339933"/>
              <a:gd name="connsiteX1524" fmla="*/ 2741421 w 6288074"/>
              <a:gd name="connsiteY1524" fmla="*/ 5747749 h 6339933"/>
              <a:gd name="connsiteX1525" fmla="*/ 2743179 w 6288074"/>
              <a:gd name="connsiteY1525" fmla="*/ 5736612 h 6339933"/>
              <a:gd name="connsiteX1526" fmla="*/ 2748848 w 6288074"/>
              <a:gd name="connsiteY1526" fmla="*/ 5729536 h 6339933"/>
              <a:gd name="connsiteX1527" fmla="*/ 2752121 w 6288074"/>
              <a:gd name="connsiteY1527" fmla="*/ 5723215 h 6339933"/>
              <a:gd name="connsiteX1528" fmla="*/ 2762104 w 6288074"/>
              <a:gd name="connsiteY1528" fmla="*/ 5713128 h 6339933"/>
              <a:gd name="connsiteX1529" fmla="*/ 2763912 w 6288074"/>
              <a:gd name="connsiteY1529" fmla="*/ 5712161 h 6339933"/>
              <a:gd name="connsiteX1530" fmla="*/ 2759997 w 6288074"/>
              <a:gd name="connsiteY1530" fmla="*/ 5721067 h 6339933"/>
              <a:gd name="connsiteX1531" fmla="*/ 2757667 w 6288074"/>
              <a:gd name="connsiteY1531" fmla="*/ 5724116 h 6339933"/>
              <a:gd name="connsiteX1532" fmla="*/ 2764851 w 6288074"/>
              <a:gd name="connsiteY1532" fmla="*/ 5721854 h 6339933"/>
              <a:gd name="connsiteX1533" fmla="*/ 2770519 w 6288074"/>
              <a:gd name="connsiteY1533" fmla="*/ 5714779 h 6339933"/>
              <a:gd name="connsiteX1534" fmla="*/ 2772912 w 6288074"/>
              <a:gd name="connsiteY1534" fmla="*/ 5714025 h 6339933"/>
              <a:gd name="connsiteX1535" fmla="*/ 2780217 w 6288074"/>
              <a:gd name="connsiteY1535" fmla="*/ 5703789 h 6339933"/>
              <a:gd name="connsiteX1536" fmla="*/ 2786643 w 6288074"/>
              <a:gd name="connsiteY1536" fmla="*/ 5699122 h 6339933"/>
              <a:gd name="connsiteX1537" fmla="*/ 2796463 w 6288074"/>
              <a:gd name="connsiteY1537" fmla="*/ 5680156 h 6339933"/>
              <a:gd name="connsiteX1538" fmla="*/ 2800495 w 6288074"/>
              <a:gd name="connsiteY1538" fmla="*/ 5676241 h 6339933"/>
              <a:gd name="connsiteX1539" fmla="*/ 2799737 w 6288074"/>
              <a:gd name="connsiteY1539" fmla="*/ 5673834 h 6339933"/>
              <a:gd name="connsiteX1540" fmla="*/ 2794069 w 6288074"/>
              <a:gd name="connsiteY1540" fmla="*/ 5680909 h 6339933"/>
              <a:gd name="connsiteX1541" fmla="*/ 2783613 w 6288074"/>
              <a:gd name="connsiteY1541" fmla="*/ 5689492 h 6339933"/>
              <a:gd name="connsiteX1542" fmla="*/ 2785250 w 6288074"/>
              <a:gd name="connsiteY1542" fmla="*/ 5686332 h 6339933"/>
              <a:gd name="connsiteX1543" fmla="*/ 2789281 w 6288074"/>
              <a:gd name="connsiteY1543" fmla="*/ 5682417 h 6339933"/>
              <a:gd name="connsiteX1544" fmla="*/ 2791674 w 6288074"/>
              <a:gd name="connsiteY1544" fmla="*/ 5681663 h 6339933"/>
              <a:gd name="connsiteX1545" fmla="*/ 2797343 w 6288074"/>
              <a:gd name="connsiteY1545" fmla="*/ 5674588 h 6339933"/>
              <a:gd name="connsiteX1546" fmla="*/ 2798979 w 6288074"/>
              <a:gd name="connsiteY1546" fmla="*/ 5671427 h 6339933"/>
              <a:gd name="connsiteX1547" fmla="*/ 2810314 w 6288074"/>
              <a:gd name="connsiteY1547" fmla="*/ 5657276 h 6339933"/>
              <a:gd name="connsiteX1548" fmla="*/ 2814346 w 6288074"/>
              <a:gd name="connsiteY1548" fmla="*/ 5653362 h 6339933"/>
              <a:gd name="connsiteX1549" fmla="*/ 2825682 w 6288074"/>
              <a:gd name="connsiteY1549" fmla="*/ 5639212 h 6339933"/>
              <a:gd name="connsiteX1550" fmla="*/ 2827288 w 6288074"/>
              <a:gd name="connsiteY1550" fmla="*/ 5638044 h 6339933"/>
              <a:gd name="connsiteX1551" fmla="*/ 2506380 w 6288074"/>
              <a:gd name="connsiteY1551" fmla="*/ 5637074 h 6339933"/>
              <a:gd name="connsiteX1552" fmla="*/ 2497611 w 6288074"/>
              <a:gd name="connsiteY1552" fmla="*/ 5639833 h 6339933"/>
              <a:gd name="connsiteX1553" fmla="*/ 2506380 w 6288074"/>
              <a:gd name="connsiteY1553" fmla="*/ 5637074 h 6339933"/>
              <a:gd name="connsiteX1554" fmla="*/ 2793280 w 6288074"/>
              <a:gd name="connsiteY1554" fmla="*/ 5636879 h 6339933"/>
              <a:gd name="connsiteX1555" fmla="*/ 2791633 w 6288074"/>
              <a:gd name="connsiteY1555" fmla="*/ 5640054 h 6339933"/>
              <a:gd name="connsiteX1556" fmla="*/ 2784286 w 6288074"/>
              <a:gd name="connsiteY1556" fmla="*/ 5650336 h 6339933"/>
              <a:gd name="connsiteX1557" fmla="*/ 2781879 w 6288074"/>
              <a:gd name="connsiteY1557" fmla="*/ 5651094 h 6339933"/>
              <a:gd name="connsiteX1558" fmla="*/ 2783526 w 6288074"/>
              <a:gd name="connsiteY1558" fmla="*/ 5647920 h 6339933"/>
              <a:gd name="connsiteX1559" fmla="*/ 2777378 w 6288074"/>
              <a:gd name="connsiteY1559" fmla="*/ 5636873 h 6339933"/>
              <a:gd name="connsiteX1560" fmla="*/ 2778462 w 6288074"/>
              <a:gd name="connsiteY1560" fmla="*/ 5637513 h 6339933"/>
              <a:gd name="connsiteX1561" fmla="*/ 2775835 w 6288074"/>
              <a:gd name="connsiteY1561" fmla="*/ 5640313 h 6339933"/>
              <a:gd name="connsiteX1562" fmla="*/ 2777378 w 6288074"/>
              <a:gd name="connsiteY1562" fmla="*/ 5636873 h 6339933"/>
              <a:gd name="connsiteX1563" fmla="*/ 1561767 w 6288074"/>
              <a:gd name="connsiteY1563" fmla="*/ 5636073 h 6339933"/>
              <a:gd name="connsiteX1564" fmla="*/ 1561764 w 6288074"/>
              <a:gd name="connsiteY1564" fmla="*/ 5636080 h 6339933"/>
              <a:gd name="connsiteX1565" fmla="*/ 1560132 w 6288074"/>
              <a:gd name="connsiteY1565" fmla="*/ 5639209 h 6339933"/>
              <a:gd name="connsiteX1566" fmla="*/ 1561768 w 6288074"/>
              <a:gd name="connsiteY1566" fmla="*/ 5636071 h 6339933"/>
              <a:gd name="connsiteX1567" fmla="*/ 1561768 w 6288074"/>
              <a:gd name="connsiteY1567" fmla="*/ 5636072 h 6339933"/>
              <a:gd name="connsiteX1568" fmla="*/ 1561767 w 6288074"/>
              <a:gd name="connsiteY1568" fmla="*/ 5636073 h 6339933"/>
              <a:gd name="connsiteX1569" fmla="*/ 3606675 w 6288074"/>
              <a:gd name="connsiteY1569" fmla="*/ 5635982 h 6339933"/>
              <a:gd name="connsiteX1570" fmla="*/ 3606458 w 6288074"/>
              <a:gd name="connsiteY1570" fmla="*/ 5640400 h 6339933"/>
              <a:gd name="connsiteX1571" fmla="*/ 3606628 w 6288074"/>
              <a:gd name="connsiteY1571" fmla="*/ 5640261 h 6339933"/>
              <a:gd name="connsiteX1572" fmla="*/ 3605869 w 6288074"/>
              <a:gd name="connsiteY1572" fmla="*/ 5641589 h 6339933"/>
              <a:gd name="connsiteX1573" fmla="*/ 3603531 w 6288074"/>
              <a:gd name="connsiteY1573" fmla="*/ 5642326 h 6339933"/>
              <a:gd name="connsiteX1574" fmla="*/ 2490330 w 6288074"/>
              <a:gd name="connsiteY1574" fmla="*/ 5635413 h 6339933"/>
              <a:gd name="connsiteX1575" fmla="*/ 2497103 w 6288074"/>
              <a:gd name="connsiteY1575" fmla="*/ 5648426 h 6339933"/>
              <a:gd name="connsiteX1576" fmla="*/ 2486181 w 6288074"/>
              <a:gd name="connsiteY1576" fmla="*/ 5639243 h 6339933"/>
              <a:gd name="connsiteX1577" fmla="*/ 2490330 w 6288074"/>
              <a:gd name="connsiteY1577" fmla="*/ 5635413 h 6339933"/>
              <a:gd name="connsiteX1578" fmla="*/ 3630234 w 6288074"/>
              <a:gd name="connsiteY1578" fmla="*/ 5634630 h 6339933"/>
              <a:gd name="connsiteX1579" fmla="*/ 3629811 w 6288074"/>
              <a:gd name="connsiteY1579" fmla="*/ 5635659 h 6339933"/>
              <a:gd name="connsiteX1580" fmla="*/ 3627376 w 6288074"/>
              <a:gd name="connsiteY1580" fmla="*/ 5636426 h 6339933"/>
              <a:gd name="connsiteX1581" fmla="*/ 3611351 w 6288074"/>
              <a:gd name="connsiteY1581" fmla="*/ 5634510 h 6339933"/>
              <a:gd name="connsiteX1582" fmla="*/ 3609779 w 6288074"/>
              <a:gd name="connsiteY1582" fmla="*/ 5637682 h 6339933"/>
              <a:gd name="connsiteX1583" fmla="*/ 3606628 w 6288074"/>
              <a:gd name="connsiteY1583" fmla="*/ 5640261 h 6339933"/>
              <a:gd name="connsiteX1584" fmla="*/ 3607732 w 6288074"/>
              <a:gd name="connsiteY1584" fmla="*/ 5638326 h 6339933"/>
              <a:gd name="connsiteX1585" fmla="*/ 3611351 w 6288074"/>
              <a:gd name="connsiteY1585" fmla="*/ 5634510 h 6339933"/>
              <a:gd name="connsiteX1586" fmla="*/ 2431438 w 6288074"/>
              <a:gd name="connsiteY1586" fmla="*/ 5629900 h 6339933"/>
              <a:gd name="connsiteX1587" fmla="*/ 2439869 w 6288074"/>
              <a:gd name="connsiteY1587" fmla="*/ 5640098 h 6339933"/>
              <a:gd name="connsiteX1588" fmla="*/ 2434382 w 6288074"/>
              <a:gd name="connsiteY1588" fmla="*/ 5639254 h 6339933"/>
              <a:gd name="connsiteX1589" fmla="*/ 2432743 w 6288074"/>
              <a:gd name="connsiteY1589" fmla="*/ 5642340 h 6339933"/>
              <a:gd name="connsiteX1590" fmla="*/ 2437326 w 6288074"/>
              <a:gd name="connsiteY1590" fmla="*/ 5648608 h 6339933"/>
              <a:gd name="connsiteX1591" fmla="*/ 2430936 w 6288074"/>
              <a:gd name="connsiteY1591" fmla="*/ 5653188 h 6339933"/>
              <a:gd name="connsiteX1592" fmla="*/ 2422340 w 6288074"/>
              <a:gd name="connsiteY1592" fmla="*/ 5650754 h 6339933"/>
              <a:gd name="connsiteX1593" fmla="*/ 2425783 w 6288074"/>
              <a:gd name="connsiteY1593" fmla="*/ 5636819 h 6339933"/>
              <a:gd name="connsiteX1594" fmla="*/ 2422674 w 6288074"/>
              <a:gd name="connsiteY1594" fmla="*/ 5635229 h 6339933"/>
              <a:gd name="connsiteX1595" fmla="*/ 2431438 w 6288074"/>
              <a:gd name="connsiteY1595" fmla="*/ 5629900 h 6339933"/>
              <a:gd name="connsiteX1596" fmla="*/ 2848781 w 6288074"/>
              <a:gd name="connsiteY1596" fmla="*/ 5627689 h 6339933"/>
              <a:gd name="connsiteX1597" fmla="*/ 2847834 w 6288074"/>
              <a:gd name="connsiteY1597" fmla="*/ 5633127 h 6339933"/>
              <a:gd name="connsiteX1598" fmla="*/ 2830478 w 6288074"/>
              <a:gd name="connsiteY1598" fmla="*/ 5654011 h 6339933"/>
              <a:gd name="connsiteX1599" fmla="*/ 2811440 w 6288074"/>
              <a:gd name="connsiteY1599" fmla="*/ 5677993 h 6339933"/>
              <a:gd name="connsiteX1600" fmla="*/ 2796714 w 6288074"/>
              <a:gd name="connsiteY1600" fmla="*/ 5690339 h 6339933"/>
              <a:gd name="connsiteX1601" fmla="*/ 2797450 w 6288074"/>
              <a:gd name="connsiteY1601" fmla="*/ 5692678 h 6339933"/>
              <a:gd name="connsiteX1602" fmla="*/ 2792612 w 6288074"/>
              <a:gd name="connsiteY1602" fmla="*/ 5694200 h 6339933"/>
              <a:gd name="connsiteX1603" fmla="*/ 2798399 w 6288074"/>
              <a:gd name="connsiteY1603" fmla="*/ 5687238 h 6339933"/>
              <a:gd name="connsiteX1604" fmla="*/ 2801764 w 6288074"/>
              <a:gd name="connsiteY1604" fmla="*/ 5681039 h 6339933"/>
              <a:gd name="connsiteX1605" fmla="*/ 2804919 w 6288074"/>
              <a:gd name="connsiteY1605" fmla="*/ 5682617 h 6339933"/>
              <a:gd name="connsiteX1606" fmla="*/ 2812387 w 6288074"/>
              <a:gd name="connsiteY1606" fmla="*/ 5672555 h 6339933"/>
              <a:gd name="connsiteX1607" fmla="*/ 2827324 w 6288074"/>
              <a:gd name="connsiteY1607" fmla="*/ 5652434 h 6339933"/>
              <a:gd name="connsiteX1608" fmla="*/ 2835528 w 6288074"/>
              <a:gd name="connsiteY1608" fmla="*/ 5644712 h 6339933"/>
              <a:gd name="connsiteX1609" fmla="*/ 2842996 w 6288074"/>
              <a:gd name="connsiteY1609" fmla="*/ 5634649 h 6339933"/>
              <a:gd name="connsiteX1610" fmla="*/ 2848781 w 6288074"/>
              <a:gd name="connsiteY1610" fmla="*/ 5627689 h 6339933"/>
              <a:gd name="connsiteX1611" fmla="*/ 2556412 w 6288074"/>
              <a:gd name="connsiteY1611" fmla="*/ 5627618 h 6339933"/>
              <a:gd name="connsiteX1612" fmla="*/ 2556910 w 6288074"/>
              <a:gd name="connsiteY1612" fmla="*/ 5629199 h 6339933"/>
              <a:gd name="connsiteX1613" fmla="*/ 2550556 w 6288074"/>
              <a:gd name="connsiteY1613" fmla="*/ 5639633 h 6339933"/>
              <a:gd name="connsiteX1614" fmla="*/ 2554598 w 6288074"/>
              <a:gd name="connsiteY1614" fmla="*/ 5630171 h 6339933"/>
              <a:gd name="connsiteX1615" fmla="*/ 1595636 w 6288074"/>
              <a:gd name="connsiteY1615" fmla="*/ 5626961 h 6339933"/>
              <a:gd name="connsiteX1616" fmla="*/ 1592055 w 6288074"/>
              <a:gd name="connsiteY1616" fmla="*/ 5633443 h 6339933"/>
              <a:gd name="connsiteX1617" fmla="*/ 1587707 w 6288074"/>
              <a:gd name="connsiteY1617" fmla="*/ 5637488 h 6339933"/>
              <a:gd name="connsiteX1618" fmla="*/ 1595636 w 6288074"/>
              <a:gd name="connsiteY1618" fmla="*/ 5626961 h 6339933"/>
              <a:gd name="connsiteX1619" fmla="*/ 2556106 w 6288074"/>
              <a:gd name="connsiteY1619" fmla="*/ 5626642 h 6339933"/>
              <a:gd name="connsiteX1620" fmla="*/ 2556412 w 6288074"/>
              <a:gd name="connsiteY1620" fmla="*/ 5627618 h 6339933"/>
              <a:gd name="connsiteX1621" fmla="*/ 2555867 w 6288074"/>
              <a:gd name="connsiteY1621" fmla="*/ 5627202 h 6339933"/>
              <a:gd name="connsiteX1622" fmla="*/ 3616758 w 6288074"/>
              <a:gd name="connsiteY1622" fmla="*/ 5626516 h 6339933"/>
              <a:gd name="connsiteX1623" fmla="*/ 3615359 w 6288074"/>
              <a:gd name="connsiteY1623" fmla="*/ 5630571 h 6339933"/>
              <a:gd name="connsiteX1624" fmla="*/ 3612923 w 6288074"/>
              <a:gd name="connsiteY1624" fmla="*/ 5631337 h 6339933"/>
              <a:gd name="connsiteX1625" fmla="*/ 3612922 w 6288074"/>
              <a:gd name="connsiteY1625" fmla="*/ 5631337 h 6339933"/>
              <a:gd name="connsiteX1626" fmla="*/ 3616758 w 6288074"/>
              <a:gd name="connsiteY1626" fmla="*/ 5626516 h 6339933"/>
              <a:gd name="connsiteX1627" fmla="*/ 1293272 w 6288074"/>
              <a:gd name="connsiteY1627" fmla="*/ 5625749 h 6339933"/>
              <a:gd name="connsiteX1628" fmla="*/ 1285964 w 6288074"/>
              <a:gd name="connsiteY1628" fmla="*/ 5628050 h 6339933"/>
              <a:gd name="connsiteX1629" fmla="*/ 1293272 w 6288074"/>
              <a:gd name="connsiteY1629" fmla="*/ 5625749 h 6339933"/>
              <a:gd name="connsiteX1630" fmla="*/ 3590500 w 6288074"/>
              <a:gd name="connsiteY1630" fmla="*/ 5624743 h 6339933"/>
              <a:gd name="connsiteX1631" fmla="*/ 3588700 w 6288074"/>
              <a:gd name="connsiteY1631" fmla="*/ 5630931 h 6339933"/>
              <a:gd name="connsiteX1632" fmla="*/ 3587091 w 6288074"/>
              <a:gd name="connsiteY1632" fmla="*/ 5625816 h 6339933"/>
              <a:gd name="connsiteX1633" fmla="*/ 1515256 w 6288074"/>
              <a:gd name="connsiteY1633" fmla="*/ 5623346 h 6339933"/>
              <a:gd name="connsiteX1634" fmla="*/ 1519225 w 6288074"/>
              <a:gd name="connsiteY1634" fmla="*/ 5627453 h 6339933"/>
              <a:gd name="connsiteX1635" fmla="*/ 1528969 w 6288074"/>
              <a:gd name="connsiteY1635" fmla="*/ 5624386 h 6339933"/>
              <a:gd name="connsiteX1636" fmla="*/ 1532036 w 6288074"/>
              <a:gd name="connsiteY1636" fmla="*/ 5634129 h 6339933"/>
              <a:gd name="connsiteX1637" fmla="*/ 1527164 w 6288074"/>
              <a:gd name="connsiteY1637" fmla="*/ 5635662 h 6339933"/>
              <a:gd name="connsiteX1638" fmla="*/ 1531899 w 6288074"/>
              <a:gd name="connsiteY1638" fmla="*/ 5642203 h 6339933"/>
              <a:gd name="connsiteX1639" fmla="*/ 1521390 w 6288074"/>
              <a:gd name="connsiteY1639" fmla="*/ 5642834 h 6339933"/>
              <a:gd name="connsiteX1640" fmla="*/ 1520758 w 6288074"/>
              <a:gd name="connsiteY1640" fmla="*/ 5632325 h 6339933"/>
              <a:gd name="connsiteX1641" fmla="*/ 1514353 w 6288074"/>
              <a:gd name="connsiteY1641" fmla="*/ 5628986 h 6339933"/>
              <a:gd name="connsiteX1642" fmla="*/ 1515256 w 6288074"/>
              <a:gd name="connsiteY1642" fmla="*/ 5623346 h 6339933"/>
              <a:gd name="connsiteX1643" fmla="*/ 3590951 w 6288074"/>
              <a:gd name="connsiteY1643" fmla="*/ 5623195 h 6339933"/>
              <a:gd name="connsiteX1644" fmla="*/ 3591961 w 6288074"/>
              <a:gd name="connsiteY1644" fmla="*/ 5624283 h 6339933"/>
              <a:gd name="connsiteX1645" fmla="*/ 3590500 w 6288074"/>
              <a:gd name="connsiteY1645" fmla="*/ 5624743 h 6339933"/>
              <a:gd name="connsiteX1646" fmla="*/ 2407794 w 6288074"/>
              <a:gd name="connsiteY1646" fmla="*/ 5621892 h 6339933"/>
              <a:gd name="connsiteX1647" fmla="*/ 2403998 w 6288074"/>
              <a:gd name="connsiteY1647" fmla="*/ 5625940 h 6339933"/>
              <a:gd name="connsiteX1648" fmla="*/ 2403769 w 6288074"/>
              <a:gd name="connsiteY1648" fmla="*/ 5625785 h 6339933"/>
              <a:gd name="connsiteX1649" fmla="*/ 2407794 w 6288074"/>
              <a:gd name="connsiteY1649" fmla="*/ 5621892 h 6339933"/>
              <a:gd name="connsiteX1650" fmla="*/ 3635874 w 6288074"/>
              <a:gd name="connsiteY1650" fmla="*/ 5620902 h 6339933"/>
              <a:gd name="connsiteX1651" fmla="*/ 3636610 w 6288074"/>
              <a:gd name="connsiteY1651" fmla="*/ 5623239 h 6339933"/>
              <a:gd name="connsiteX1652" fmla="*/ 3638083 w 6288074"/>
              <a:gd name="connsiteY1652" fmla="*/ 5627917 h 6339933"/>
              <a:gd name="connsiteX1653" fmla="*/ 3636382 w 6288074"/>
              <a:gd name="connsiteY1653" fmla="*/ 5631022 h 6339933"/>
              <a:gd name="connsiteX1654" fmla="*/ 3632246 w 6288074"/>
              <a:gd name="connsiteY1654" fmla="*/ 5634893 h 6339933"/>
              <a:gd name="connsiteX1655" fmla="*/ 3630449 w 6288074"/>
              <a:gd name="connsiteY1655" fmla="*/ 5634495 h 6339933"/>
              <a:gd name="connsiteX1656" fmla="*/ 3630234 w 6288074"/>
              <a:gd name="connsiteY1656" fmla="*/ 5634630 h 6339933"/>
              <a:gd name="connsiteX1657" fmla="*/ 2546455 w 6288074"/>
              <a:gd name="connsiteY1657" fmla="*/ 5620042 h 6339933"/>
              <a:gd name="connsiteX1658" fmla="*/ 2555867 w 6288074"/>
              <a:gd name="connsiteY1658" fmla="*/ 5627202 h 6339933"/>
              <a:gd name="connsiteX1659" fmla="*/ 2554598 w 6288074"/>
              <a:gd name="connsiteY1659" fmla="*/ 5630171 h 6339933"/>
              <a:gd name="connsiteX1660" fmla="*/ 2544168 w 6288074"/>
              <a:gd name="connsiteY1660" fmla="*/ 5644856 h 6339933"/>
              <a:gd name="connsiteX1661" fmla="*/ 2544160 w 6288074"/>
              <a:gd name="connsiteY1661" fmla="*/ 5628795 h 6339933"/>
              <a:gd name="connsiteX1662" fmla="*/ 2546455 w 6288074"/>
              <a:gd name="connsiteY1662" fmla="*/ 5620042 h 6339933"/>
              <a:gd name="connsiteX1663" fmla="*/ 3628621 w 6288074"/>
              <a:gd name="connsiteY1663" fmla="*/ 5619971 h 6339933"/>
              <a:gd name="connsiteX1664" fmla="*/ 3625076 w 6288074"/>
              <a:gd name="connsiteY1664" fmla="*/ 5629119 h 6339933"/>
              <a:gd name="connsiteX1665" fmla="*/ 3624308 w 6288074"/>
              <a:gd name="connsiteY1665" fmla="*/ 5626683 h 6339933"/>
              <a:gd name="connsiteX1666" fmla="*/ 3628621 w 6288074"/>
              <a:gd name="connsiteY1666" fmla="*/ 5619971 h 6339933"/>
              <a:gd name="connsiteX1667" fmla="*/ 2562432 w 6288074"/>
              <a:gd name="connsiteY1667" fmla="*/ 5619833 h 6339933"/>
              <a:gd name="connsiteX1668" fmla="*/ 2572629 w 6288074"/>
              <a:gd name="connsiteY1668" fmla="*/ 5627179 h 6339933"/>
              <a:gd name="connsiteX1669" fmla="*/ 2581441 w 6288074"/>
              <a:gd name="connsiteY1669" fmla="*/ 5621766 h 6339933"/>
              <a:gd name="connsiteX1670" fmla="*/ 2586223 w 6288074"/>
              <a:gd name="connsiteY1670" fmla="*/ 5620261 h 6339933"/>
              <a:gd name="connsiteX1671" fmla="*/ 2584587 w 6288074"/>
              <a:gd name="connsiteY1671" fmla="*/ 5623416 h 6339933"/>
              <a:gd name="connsiteX1672" fmla="*/ 2584463 w 6288074"/>
              <a:gd name="connsiteY1672" fmla="*/ 5631371 h 6339933"/>
              <a:gd name="connsiteX1673" fmla="*/ 2578800 w 6288074"/>
              <a:gd name="connsiteY1673" fmla="*/ 5638432 h 6339933"/>
              <a:gd name="connsiteX1674" fmla="*/ 2573136 w 6288074"/>
              <a:gd name="connsiteY1674" fmla="*/ 5645493 h 6339933"/>
              <a:gd name="connsiteX1675" fmla="*/ 2575527 w 6288074"/>
              <a:gd name="connsiteY1675" fmla="*/ 5644740 h 6339933"/>
              <a:gd name="connsiteX1676" fmla="*/ 2570621 w 6288074"/>
              <a:gd name="connsiteY1676" fmla="*/ 5654201 h 6339933"/>
              <a:gd name="connsiteX1677" fmla="*/ 2569865 w 6288074"/>
              <a:gd name="connsiteY1677" fmla="*/ 5651799 h 6339933"/>
              <a:gd name="connsiteX1678" fmla="*/ 2577288 w 6288074"/>
              <a:gd name="connsiteY1678" fmla="*/ 5633629 h 6339933"/>
              <a:gd name="connsiteX1679" fmla="*/ 2570994 w 6288074"/>
              <a:gd name="connsiteY1679" fmla="*/ 5630334 h 6339933"/>
              <a:gd name="connsiteX1680" fmla="*/ 2560671 w 6288074"/>
              <a:gd name="connsiteY1680" fmla="*/ 5630944 h 6339933"/>
              <a:gd name="connsiteX1681" fmla="*/ 2565455 w 6288074"/>
              <a:gd name="connsiteY1681" fmla="*/ 5629437 h 6339933"/>
              <a:gd name="connsiteX1682" fmla="*/ 2562432 w 6288074"/>
              <a:gd name="connsiteY1682" fmla="*/ 5619833 h 6339933"/>
              <a:gd name="connsiteX1683" fmla="*/ 3642390 w 6288074"/>
              <a:gd name="connsiteY1683" fmla="*/ 5619099 h 6339933"/>
              <a:gd name="connsiteX1684" fmla="*/ 3641481 w 6288074"/>
              <a:gd name="connsiteY1684" fmla="*/ 5621705 h 6339933"/>
              <a:gd name="connsiteX1685" fmla="*/ 3638083 w 6288074"/>
              <a:gd name="connsiteY1685" fmla="*/ 5627917 h 6339933"/>
              <a:gd name="connsiteX1686" fmla="*/ 2836792 w 6288074"/>
              <a:gd name="connsiteY1686" fmla="*/ 5618063 h 6339933"/>
              <a:gd name="connsiteX1687" fmla="*/ 2837087 w 6288074"/>
              <a:gd name="connsiteY1687" fmla="*/ 5618079 h 6339933"/>
              <a:gd name="connsiteX1688" fmla="*/ 2836285 w 6288074"/>
              <a:gd name="connsiteY1688" fmla="*/ 5618659 h 6339933"/>
              <a:gd name="connsiteX1689" fmla="*/ 2619794 w 6288074"/>
              <a:gd name="connsiteY1689" fmla="*/ 5617840 h 6339933"/>
              <a:gd name="connsiteX1690" fmla="*/ 2622938 w 6288074"/>
              <a:gd name="connsiteY1690" fmla="*/ 5619528 h 6339933"/>
              <a:gd name="connsiteX1691" fmla="*/ 2622095 w 6288074"/>
              <a:gd name="connsiteY1691" fmla="*/ 5625149 h 6339933"/>
              <a:gd name="connsiteX1692" fmla="*/ 2615738 w 6288074"/>
              <a:gd name="connsiteY1692" fmla="*/ 5629826 h 6339933"/>
              <a:gd name="connsiteX1693" fmla="*/ 2607770 w 6288074"/>
              <a:gd name="connsiteY1693" fmla="*/ 5637687 h 6339933"/>
              <a:gd name="connsiteX1694" fmla="*/ 2616579 w 6288074"/>
              <a:gd name="connsiteY1694" fmla="*/ 5624207 h 6339933"/>
              <a:gd name="connsiteX1695" fmla="*/ 2619794 w 6288074"/>
              <a:gd name="connsiteY1695" fmla="*/ 5617840 h 6339933"/>
              <a:gd name="connsiteX1696" fmla="*/ 2813337 w 6288074"/>
              <a:gd name="connsiteY1696" fmla="*/ 5617676 h 6339933"/>
              <a:gd name="connsiteX1697" fmla="*/ 2812328 w 6288074"/>
              <a:gd name="connsiteY1697" fmla="*/ 5618650 h 6339933"/>
              <a:gd name="connsiteX1698" fmla="*/ 2813336 w 6288074"/>
              <a:gd name="connsiteY1698" fmla="*/ 5617677 h 6339933"/>
              <a:gd name="connsiteX1699" fmla="*/ 4141387 w 6288074"/>
              <a:gd name="connsiteY1699" fmla="*/ 5615998 h 6339933"/>
              <a:gd name="connsiteX1700" fmla="*/ 4140623 w 6288074"/>
              <a:gd name="connsiteY1700" fmla="*/ 5621593 h 6339933"/>
              <a:gd name="connsiteX1701" fmla="*/ 4135269 w 6288074"/>
              <a:gd name="connsiteY1701" fmla="*/ 5636664 h 6339933"/>
              <a:gd name="connsiteX1702" fmla="*/ 4133738 w 6288074"/>
              <a:gd name="connsiteY1702" fmla="*/ 5639823 h 6339933"/>
              <a:gd name="connsiteX1703" fmla="*/ 4131443 w 6288074"/>
              <a:gd name="connsiteY1703" fmla="*/ 5640545 h 6339933"/>
              <a:gd name="connsiteX1704" fmla="*/ 4132206 w 6288074"/>
              <a:gd name="connsiteY1704" fmla="*/ 5634952 h 6339933"/>
              <a:gd name="connsiteX1705" fmla="*/ 4134500 w 6288074"/>
              <a:gd name="connsiteY1705" fmla="*/ 5626198 h 6339933"/>
              <a:gd name="connsiteX1706" fmla="*/ 4136029 w 6288074"/>
              <a:gd name="connsiteY1706" fmla="*/ 5623039 h 6339933"/>
              <a:gd name="connsiteX1707" fmla="*/ 4135266 w 6288074"/>
              <a:gd name="connsiteY1707" fmla="*/ 5628634 h 6339933"/>
              <a:gd name="connsiteX1708" fmla="*/ 4136797 w 6288074"/>
              <a:gd name="connsiteY1708" fmla="*/ 5625476 h 6339933"/>
              <a:gd name="connsiteX1709" fmla="*/ 4139092 w 6288074"/>
              <a:gd name="connsiteY1709" fmla="*/ 5624752 h 6339933"/>
              <a:gd name="connsiteX1710" fmla="*/ 4141387 w 6288074"/>
              <a:gd name="connsiteY1710" fmla="*/ 5615998 h 6339933"/>
              <a:gd name="connsiteX1711" fmla="*/ 1401017 w 6288074"/>
              <a:gd name="connsiteY1711" fmla="*/ 5615933 h 6339933"/>
              <a:gd name="connsiteX1712" fmla="*/ 1392856 w 6288074"/>
              <a:gd name="connsiteY1712" fmla="*/ 5625729 h 6339933"/>
              <a:gd name="connsiteX1713" fmla="*/ 1401017 w 6288074"/>
              <a:gd name="connsiteY1713" fmla="*/ 5615933 h 6339933"/>
              <a:gd name="connsiteX1714" fmla="*/ 2578934 w 6288074"/>
              <a:gd name="connsiteY1714" fmla="*/ 5611030 h 6339933"/>
              <a:gd name="connsiteX1715" fmla="*/ 2578209 w 6288074"/>
              <a:gd name="connsiteY1715" fmla="*/ 5612898 h 6339933"/>
              <a:gd name="connsiteX1716" fmla="*/ 2576184 w 6288074"/>
              <a:gd name="connsiteY1716" fmla="*/ 5614365 h 6339933"/>
              <a:gd name="connsiteX1717" fmla="*/ 3645846 w 6288074"/>
              <a:gd name="connsiteY1717" fmla="*/ 5610053 h 6339933"/>
              <a:gd name="connsiteX1718" fmla="*/ 3646427 w 6288074"/>
              <a:gd name="connsiteY1718" fmla="*/ 5610835 h 6339933"/>
              <a:gd name="connsiteX1719" fmla="*/ 3642390 w 6288074"/>
              <a:gd name="connsiteY1719" fmla="*/ 5619099 h 6339933"/>
              <a:gd name="connsiteX1720" fmla="*/ 3643239 w 6288074"/>
              <a:gd name="connsiteY1720" fmla="*/ 5616656 h 6339933"/>
              <a:gd name="connsiteX1721" fmla="*/ 3642446 w 6288074"/>
              <a:gd name="connsiteY1721" fmla="*/ 5616263 h 6339933"/>
              <a:gd name="connsiteX1722" fmla="*/ 3641710 w 6288074"/>
              <a:gd name="connsiteY1722" fmla="*/ 5613924 h 6339933"/>
              <a:gd name="connsiteX1723" fmla="*/ 3644145 w 6288074"/>
              <a:gd name="connsiteY1723" fmla="*/ 5613157 h 6339933"/>
              <a:gd name="connsiteX1724" fmla="*/ 3645846 w 6288074"/>
              <a:gd name="connsiteY1724" fmla="*/ 5610053 h 6339933"/>
              <a:gd name="connsiteX1725" fmla="*/ 3597335 w 6288074"/>
              <a:gd name="connsiteY1725" fmla="*/ 5607330 h 6339933"/>
              <a:gd name="connsiteX1726" fmla="*/ 3594130 w 6288074"/>
              <a:gd name="connsiteY1726" fmla="*/ 5613479 h 6339933"/>
              <a:gd name="connsiteX1727" fmla="*/ 3590925 w 6288074"/>
              <a:gd name="connsiteY1727" fmla="*/ 5619628 h 6339933"/>
              <a:gd name="connsiteX1728" fmla="*/ 3589323 w 6288074"/>
              <a:gd name="connsiteY1728" fmla="*/ 5622702 h 6339933"/>
              <a:gd name="connsiteX1729" fmla="*/ 3594997 w 6288074"/>
              <a:gd name="connsiteY1729" fmla="*/ 5608066 h 6339933"/>
              <a:gd name="connsiteX1730" fmla="*/ 3597335 w 6288074"/>
              <a:gd name="connsiteY1730" fmla="*/ 5607330 h 6339933"/>
              <a:gd name="connsiteX1731" fmla="*/ 2442114 w 6288074"/>
              <a:gd name="connsiteY1731" fmla="*/ 5605838 h 6339933"/>
              <a:gd name="connsiteX1732" fmla="*/ 2446760 w 6288074"/>
              <a:gd name="connsiteY1732" fmla="*/ 5612254 h 6339933"/>
              <a:gd name="connsiteX1733" fmla="*/ 2441230 w 6288074"/>
              <a:gd name="connsiteY1733" fmla="*/ 5611368 h 6339933"/>
              <a:gd name="connsiteX1734" fmla="*/ 2445122 w 6288074"/>
              <a:gd name="connsiteY1734" fmla="*/ 5615396 h 6339933"/>
              <a:gd name="connsiteX1735" fmla="*/ 2421502 w 6288074"/>
              <a:gd name="connsiteY1735" fmla="*/ 5607073 h 6339933"/>
              <a:gd name="connsiteX1736" fmla="*/ 2430925 w 6288074"/>
              <a:gd name="connsiteY1736" fmla="*/ 5611986 h 6339933"/>
              <a:gd name="connsiteX1737" fmla="*/ 2442114 w 6288074"/>
              <a:gd name="connsiteY1737" fmla="*/ 5605838 h 6339933"/>
              <a:gd name="connsiteX1738" fmla="*/ 3651261 w 6288074"/>
              <a:gd name="connsiteY1738" fmla="*/ 5604788 h 6339933"/>
              <a:gd name="connsiteX1739" fmla="*/ 3652195 w 6288074"/>
              <a:gd name="connsiteY1739" fmla="*/ 5605754 h 6339933"/>
              <a:gd name="connsiteX1740" fmla="*/ 3650874 w 6288074"/>
              <a:gd name="connsiteY1740" fmla="*/ 5607812 h 6339933"/>
              <a:gd name="connsiteX1741" fmla="*/ 2806434 w 6288074"/>
              <a:gd name="connsiteY1741" fmla="*/ 5604091 h 6339933"/>
              <a:gd name="connsiteX1742" fmla="*/ 2796617 w 6288074"/>
              <a:gd name="connsiteY1742" fmla="*/ 5622940 h 6339933"/>
              <a:gd name="connsiteX1743" fmla="*/ 2793343 w 6288074"/>
              <a:gd name="connsiteY1743" fmla="*/ 5629220 h 6339933"/>
              <a:gd name="connsiteX1744" fmla="*/ 2788567 w 6288074"/>
              <a:gd name="connsiteY1744" fmla="*/ 5630724 h 6339933"/>
              <a:gd name="connsiteX1745" fmla="*/ 2784543 w 6288074"/>
              <a:gd name="connsiteY1745" fmla="*/ 5634618 h 6339933"/>
              <a:gd name="connsiteX1746" fmla="*/ 2785295 w 6288074"/>
              <a:gd name="connsiteY1746" fmla="*/ 5637006 h 6339933"/>
              <a:gd name="connsiteX1747" fmla="*/ 2781005 w 6288074"/>
              <a:gd name="connsiteY1747" fmla="*/ 5639014 h 6339933"/>
              <a:gd name="connsiteX1748" fmla="*/ 2778462 w 6288074"/>
              <a:gd name="connsiteY1748" fmla="*/ 5637513 h 6339933"/>
              <a:gd name="connsiteX1749" fmla="*/ 2779765 w 6288074"/>
              <a:gd name="connsiteY1749" fmla="*/ 5636121 h 6339933"/>
              <a:gd name="connsiteX1750" fmla="*/ 2781402 w 6288074"/>
              <a:gd name="connsiteY1750" fmla="*/ 5632979 h 6339933"/>
              <a:gd name="connsiteX1751" fmla="*/ 2776891 w 6288074"/>
              <a:gd name="connsiteY1751" fmla="*/ 5634399 h 6339933"/>
              <a:gd name="connsiteX1752" fmla="*/ 2777429 w 6288074"/>
              <a:gd name="connsiteY1752" fmla="*/ 5633903 h 6339933"/>
              <a:gd name="connsiteX1753" fmla="*/ 2777702 w 6288074"/>
              <a:gd name="connsiteY1753" fmla="*/ 5633269 h 6339933"/>
              <a:gd name="connsiteX1754" fmla="*/ 2786311 w 6288074"/>
              <a:gd name="connsiteY1754" fmla="*/ 5623557 h 6339933"/>
              <a:gd name="connsiteX1755" fmla="*/ 2792724 w 6288074"/>
              <a:gd name="connsiteY1755" fmla="*/ 5618912 h 6339933"/>
              <a:gd name="connsiteX1756" fmla="*/ 2791088 w 6288074"/>
              <a:gd name="connsiteY1756" fmla="*/ 5622053 h 6339933"/>
              <a:gd name="connsiteX1757" fmla="*/ 2797502 w 6288074"/>
              <a:gd name="connsiteY1757" fmla="*/ 5617409 h 6339933"/>
              <a:gd name="connsiteX1758" fmla="*/ 2795113 w 6288074"/>
              <a:gd name="connsiteY1758" fmla="*/ 5618160 h 6339933"/>
              <a:gd name="connsiteX1759" fmla="*/ 2800773 w 6288074"/>
              <a:gd name="connsiteY1759" fmla="*/ 5611126 h 6339933"/>
              <a:gd name="connsiteX1760" fmla="*/ 2802410 w 6288074"/>
              <a:gd name="connsiteY1760" fmla="*/ 5607985 h 6339933"/>
              <a:gd name="connsiteX1761" fmla="*/ 2806434 w 6288074"/>
              <a:gd name="connsiteY1761" fmla="*/ 5604091 h 6339933"/>
              <a:gd name="connsiteX1762" fmla="*/ 2430342 w 6288074"/>
              <a:gd name="connsiteY1762" fmla="*/ 5600903 h 6339933"/>
              <a:gd name="connsiteX1763" fmla="*/ 2430340 w 6288074"/>
              <a:gd name="connsiteY1763" fmla="*/ 5600904 h 6339933"/>
              <a:gd name="connsiteX1764" fmla="*/ 2429701 w 6288074"/>
              <a:gd name="connsiteY1764" fmla="*/ 5601105 h 6339933"/>
              <a:gd name="connsiteX1765" fmla="*/ 2430139 w 6288074"/>
              <a:gd name="connsiteY1765" fmla="*/ 5600967 h 6339933"/>
              <a:gd name="connsiteX1766" fmla="*/ 3638791 w 6288074"/>
              <a:gd name="connsiteY1766" fmla="*/ 5600441 h 6339933"/>
              <a:gd name="connsiteX1767" fmla="*/ 3634968 w 6288074"/>
              <a:gd name="connsiteY1767" fmla="*/ 5608337 h 6339933"/>
              <a:gd name="connsiteX1768" fmla="*/ 3633317 w 6288074"/>
              <a:gd name="connsiteY1768" fmla="*/ 5611533 h 6339933"/>
              <a:gd name="connsiteX1769" fmla="*/ 3633316 w 6288074"/>
              <a:gd name="connsiteY1769" fmla="*/ 5611533 h 6339933"/>
              <a:gd name="connsiteX1770" fmla="*/ 3632904 w 6288074"/>
              <a:gd name="connsiteY1770" fmla="*/ 5612333 h 6339933"/>
              <a:gd name="connsiteX1771" fmla="*/ 3633317 w 6288074"/>
              <a:gd name="connsiteY1771" fmla="*/ 5611533 h 6339933"/>
              <a:gd name="connsiteX1772" fmla="*/ 3638150 w 6288074"/>
              <a:gd name="connsiteY1772" fmla="*/ 5610012 h 6339933"/>
              <a:gd name="connsiteX1773" fmla="*/ 3632432 w 6288074"/>
              <a:gd name="connsiteY1773" fmla="*/ 5617167 h 6339933"/>
              <a:gd name="connsiteX1774" fmla="*/ 3631549 w 6288074"/>
              <a:gd name="connsiteY1774" fmla="*/ 5622800 h 6339933"/>
              <a:gd name="connsiteX1775" fmla="*/ 3640569 w 6288074"/>
              <a:gd name="connsiteY1775" fmla="*/ 5609251 h 6339933"/>
              <a:gd name="connsiteX1776" fmla="*/ 3629014 w 6288074"/>
              <a:gd name="connsiteY1776" fmla="*/ 5631627 h 6339933"/>
              <a:gd name="connsiteX1777" fmla="*/ 3626597 w 6288074"/>
              <a:gd name="connsiteY1777" fmla="*/ 5632388 h 6339933"/>
              <a:gd name="connsiteX1778" fmla="*/ 3630782 w 6288074"/>
              <a:gd name="connsiteY1778" fmla="*/ 5620363 h 6339933"/>
              <a:gd name="connsiteX1779" fmla="*/ 3628366 w 6288074"/>
              <a:gd name="connsiteY1779" fmla="*/ 5621123 h 6339933"/>
              <a:gd name="connsiteX1780" fmla="*/ 3630015 w 6288074"/>
              <a:gd name="connsiteY1780" fmla="*/ 5617927 h 6339933"/>
              <a:gd name="connsiteX1781" fmla="*/ 3626832 w 6288074"/>
              <a:gd name="connsiteY1781" fmla="*/ 5616251 h 6339933"/>
              <a:gd name="connsiteX1782" fmla="*/ 3620347 w 6288074"/>
              <a:gd name="connsiteY1782" fmla="*/ 5620971 h 6339933"/>
              <a:gd name="connsiteX1783" fmla="*/ 3617931 w 6288074"/>
              <a:gd name="connsiteY1783" fmla="*/ 5621731 h 6339933"/>
              <a:gd name="connsiteX1784" fmla="*/ 3621231 w 6288074"/>
              <a:gd name="connsiteY1784" fmla="*/ 5615337 h 6339933"/>
              <a:gd name="connsiteX1785" fmla="*/ 3624532 w 6288074"/>
              <a:gd name="connsiteY1785" fmla="*/ 5608944 h 6339933"/>
              <a:gd name="connsiteX1786" fmla="*/ 3622115 w 6288074"/>
              <a:gd name="connsiteY1786" fmla="*/ 5609705 h 6339933"/>
              <a:gd name="connsiteX1787" fmla="*/ 3623766 w 6288074"/>
              <a:gd name="connsiteY1787" fmla="*/ 5606508 h 6339933"/>
              <a:gd name="connsiteX1788" fmla="*/ 3627832 w 6288074"/>
              <a:gd name="connsiteY1788" fmla="*/ 5602551 h 6339933"/>
              <a:gd name="connsiteX1789" fmla="*/ 3631017 w 6288074"/>
              <a:gd name="connsiteY1789" fmla="*/ 5604226 h 6339933"/>
              <a:gd name="connsiteX1790" fmla="*/ 3633435 w 6288074"/>
              <a:gd name="connsiteY1790" fmla="*/ 5603465 h 6339933"/>
              <a:gd name="connsiteX1791" fmla="*/ 3635851 w 6288074"/>
              <a:gd name="connsiteY1791" fmla="*/ 5602704 h 6339933"/>
              <a:gd name="connsiteX1792" fmla="*/ 3638791 w 6288074"/>
              <a:gd name="connsiteY1792" fmla="*/ 5600441 h 6339933"/>
              <a:gd name="connsiteX1793" fmla="*/ 2432799 w 6288074"/>
              <a:gd name="connsiteY1793" fmla="*/ 5599773 h 6339933"/>
              <a:gd name="connsiteX1794" fmla="*/ 2432900 w 6288074"/>
              <a:gd name="connsiteY1794" fmla="*/ 5600098 h 6339933"/>
              <a:gd name="connsiteX1795" fmla="*/ 2430342 w 6288074"/>
              <a:gd name="connsiteY1795" fmla="*/ 5600903 h 6339933"/>
              <a:gd name="connsiteX1796" fmla="*/ 2717842 w 6288074"/>
              <a:gd name="connsiteY1796" fmla="*/ 5597836 h 6339933"/>
              <a:gd name="connsiteX1797" fmla="*/ 2706520 w 6288074"/>
              <a:gd name="connsiteY1797" fmla="*/ 5611904 h 6339933"/>
              <a:gd name="connsiteX1798" fmla="*/ 2709793 w 6288074"/>
              <a:gd name="connsiteY1798" fmla="*/ 5605622 h 6339933"/>
              <a:gd name="connsiteX1799" fmla="*/ 2717842 w 6288074"/>
              <a:gd name="connsiteY1799" fmla="*/ 5597836 h 6339933"/>
              <a:gd name="connsiteX1800" fmla="*/ 2821541 w 6288074"/>
              <a:gd name="connsiteY1800" fmla="*/ 5597434 h 6339933"/>
              <a:gd name="connsiteX1801" fmla="*/ 2821020 w 6288074"/>
              <a:gd name="connsiteY1801" fmla="*/ 5598927 h 6339933"/>
              <a:gd name="connsiteX1802" fmla="*/ 2820133 w 6288074"/>
              <a:gd name="connsiteY1802" fmla="*/ 5604518 h 6339933"/>
              <a:gd name="connsiteX1803" fmla="*/ 2820893 w 6288074"/>
              <a:gd name="connsiteY1803" fmla="*/ 5606936 h 6339933"/>
              <a:gd name="connsiteX1804" fmla="*/ 2812027 w 6288074"/>
              <a:gd name="connsiteY1804" fmla="*/ 5612383 h 6339933"/>
              <a:gd name="connsiteX1805" fmla="*/ 2807972 w 6288074"/>
              <a:gd name="connsiteY1805" fmla="*/ 5616315 h 6339933"/>
              <a:gd name="connsiteX1806" fmla="*/ 2803920 w 6288074"/>
              <a:gd name="connsiteY1806" fmla="*/ 5620247 h 6339933"/>
              <a:gd name="connsiteX1807" fmla="*/ 2806326 w 6288074"/>
              <a:gd name="connsiteY1807" fmla="*/ 5619490 h 6339933"/>
              <a:gd name="connsiteX1808" fmla="*/ 2802908 w 6288074"/>
              <a:gd name="connsiteY1808" fmla="*/ 5633849 h 6339933"/>
              <a:gd name="connsiteX1809" fmla="*/ 2797969 w 6288074"/>
              <a:gd name="connsiteY1809" fmla="*/ 5643374 h 6339933"/>
              <a:gd name="connsiteX1810" fmla="*/ 2788976 w 6288074"/>
              <a:gd name="connsiteY1810" fmla="*/ 5656831 h 6339933"/>
              <a:gd name="connsiteX1811" fmla="*/ 2790498 w 6288074"/>
              <a:gd name="connsiteY1811" fmla="*/ 5661665 h 6339933"/>
              <a:gd name="connsiteX1812" fmla="*/ 2788851 w 6288074"/>
              <a:gd name="connsiteY1812" fmla="*/ 5664840 h 6339933"/>
              <a:gd name="connsiteX1813" fmla="*/ 2784799 w 6288074"/>
              <a:gd name="connsiteY1813" fmla="*/ 5668772 h 6339933"/>
              <a:gd name="connsiteX1814" fmla="*/ 2779097 w 6288074"/>
              <a:gd name="connsiteY1814" fmla="*/ 5675879 h 6339933"/>
              <a:gd name="connsiteX1815" fmla="*/ 2775045 w 6288074"/>
              <a:gd name="connsiteY1815" fmla="*/ 5679812 h 6339933"/>
              <a:gd name="connsiteX1816" fmla="*/ 2774284 w 6288074"/>
              <a:gd name="connsiteY1816" fmla="*/ 5677394 h 6339933"/>
              <a:gd name="connsiteX1817" fmla="*/ 2776815 w 6288074"/>
              <a:gd name="connsiteY1817" fmla="*/ 5668628 h 6339933"/>
              <a:gd name="connsiteX1818" fmla="*/ 2772002 w 6288074"/>
              <a:gd name="connsiteY1818" fmla="*/ 5670143 h 6339933"/>
              <a:gd name="connsiteX1819" fmla="*/ 2771241 w 6288074"/>
              <a:gd name="connsiteY1819" fmla="*/ 5667726 h 6339933"/>
              <a:gd name="connsiteX1820" fmla="*/ 2763134 w 6288074"/>
              <a:gd name="connsiteY1820" fmla="*/ 5675591 h 6339933"/>
              <a:gd name="connsiteX1821" fmla="*/ 2759080 w 6288074"/>
              <a:gd name="connsiteY1821" fmla="*/ 5679522 h 6339933"/>
              <a:gd name="connsiteX1822" fmla="*/ 2760726 w 6288074"/>
              <a:gd name="connsiteY1822" fmla="*/ 5676349 h 6339933"/>
              <a:gd name="connsiteX1823" fmla="*/ 2777066 w 6288074"/>
              <a:gd name="connsiteY1823" fmla="*/ 5652609 h 6339933"/>
              <a:gd name="connsiteX1824" fmla="*/ 2768072 w 6288074"/>
              <a:gd name="connsiteY1824" fmla="*/ 5666066 h 6339933"/>
              <a:gd name="connsiteX1825" fmla="*/ 2772127 w 6288074"/>
              <a:gd name="connsiteY1825" fmla="*/ 5662134 h 6339933"/>
              <a:gd name="connsiteX1826" fmla="*/ 2777827 w 6288074"/>
              <a:gd name="connsiteY1826" fmla="*/ 5655026 h 6339933"/>
              <a:gd name="connsiteX1827" fmla="*/ 2780234 w 6288074"/>
              <a:gd name="connsiteY1827" fmla="*/ 5654269 h 6339933"/>
              <a:gd name="connsiteX1828" fmla="*/ 2779349 w 6288074"/>
              <a:gd name="connsiteY1828" fmla="*/ 5659861 h 6339933"/>
              <a:gd name="connsiteX1829" fmla="*/ 2783400 w 6288074"/>
              <a:gd name="connsiteY1829" fmla="*/ 5655928 h 6339933"/>
              <a:gd name="connsiteX1830" fmla="*/ 2787455 w 6288074"/>
              <a:gd name="connsiteY1830" fmla="*/ 5651996 h 6339933"/>
              <a:gd name="connsiteX1831" fmla="*/ 2785808 w 6288074"/>
              <a:gd name="connsiteY1831" fmla="*/ 5655170 h 6339933"/>
              <a:gd name="connsiteX1832" fmla="*/ 2792395 w 6288074"/>
              <a:gd name="connsiteY1832" fmla="*/ 5642471 h 6339933"/>
              <a:gd name="connsiteX1833" fmla="*/ 2794927 w 6288074"/>
              <a:gd name="connsiteY1833" fmla="*/ 5633704 h 6339933"/>
              <a:gd name="connsiteX1834" fmla="*/ 2800750 w 6288074"/>
              <a:gd name="connsiteY1834" fmla="*/ 5618589 h 6339933"/>
              <a:gd name="connsiteX1835" fmla="*/ 2811267 w 6288074"/>
              <a:gd name="connsiteY1835" fmla="*/ 5609965 h 6339933"/>
              <a:gd name="connsiteX1836" fmla="*/ 2815319 w 6288074"/>
              <a:gd name="connsiteY1836" fmla="*/ 5606033 h 6339933"/>
              <a:gd name="connsiteX1837" fmla="*/ 2821541 w 6288074"/>
              <a:gd name="connsiteY1837" fmla="*/ 5597434 h 6339933"/>
              <a:gd name="connsiteX1838" fmla="*/ 2431367 w 6288074"/>
              <a:gd name="connsiteY1838" fmla="*/ 5595226 h 6339933"/>
              <a:gd name="connsiteX1839" fmla="*/ 2438782 w 6288074"/>
              <a:gd name="connsiteY1839" fmla="*/ 5600925 h 6339933"/>
              <a:gd name="connsiteX1840" fmla="*/ 2434947 w 6288074"/>
              <a:gd name="connsiteY1840" fmla="*/ 5598786 h 6339933"/>
              <a:gd name="connsiteX1841" fmla="*/ 2432799 w 6288074"/>
              <a:gd name="connsiteY1841" fmla="*/ 5599773 h 6339933"/>
              <a:gd name="connsiteX1842" fmla="*/ 2958856 w 6288074"/>
              <a:gd name="connsiteY1842" fmla="*/ 5594651 h 6339933"/>
              <a:gd name="connsiteX1843" fmla="*/ 2950158 w 6288074"/>
              <a:gd name="connsiteY1843" fmla="*/ 5602743 h 6339933"/>
              <a:gd name="connsiteX1844" fmla="*/ 2958856 w 6288074"/>
              <a:gd name="connsiteY1844" fmla="*/ 5594651 h 6339933"/>
              <a:gd name="connsiteX1845" fmla="*/ 2867268 w 6288074"/>
              <a:gd name="connsiteY1845" fmla="*/ 5594563 h 6339933"/>
              <a:gd name="connsiteX1846" fmla="*/ 2868074 w 6288074"/>
              <a:gd name="connsiteY1846" fmla="*/ 5597121 h 6339933"/>
              <a:gd name="connsiteX1847" fmla="*/ 2866248 w 6288074"/>
              <a:gd name="connsiteY1847" fmla="*/ 5600507 h 6339933"/>
              <a:gd name="connsiteX1848" fmla="*/ 2864423 w 6288074"/>
              <a:gd name="connsiteY1848" fmla="*/ 5603892 h 6339933"/>
              <a:gd name="connsiteX1849" fmla="*/ 2863618 w 6288074"/>
              <a:gd name="connsiteY1849" fmla="*/ 5601335 h 6339933"/>
              <a:gd name="connsiteX1850" fmla="*/ 2866617 w 6288074"/>
              <a:gd name="connsiteY1850" fmla="*/ 5595774 h 6339933"/>
              <a:gd name="connsiteX1851" fmla="*/ 2866763 w 6288074"/>
              <a:gd name="connsiteY1851" fmla="*/ 5595609 h 6339933"/>
              <a:gd name="connsiteX1852" fmla="*/ 2866742 w 6288074"/>
              <a:gd name="connsiteY1852" fmla="*/ 5595539 h 6339933"/>
              <a:gd name="connsiteX1853" fmla="*/ 3621158 w 6288074"/>
              <a:gd name="connsiteY1853" fmla="*/ 5591159 h 6339933"/>
              <a:gd name="connsiteX1854" fmla="*/ 3621199 w 6288074"/>
              <a:gd name="connsiteY1854" fmla="*/ 5596608 h 6339933"/>
              <a:gd name="connsiteX1855" fmla="*/ 3619966 w 6288074"/>
              <a:gd name="connsiteY1855" fmla="*/ 5604384 h 6339933"/>
              <a:gd name="connsiteX1856" fmla="*/ 3618266 w 6288074"/>
              <a:gd name="connsiteY1856" fmla="*/ 5607489 h 6339933"/>
              <a:gd name="connsiteX1857" fmla="*/ 3614868 w 6288074"/>
              <a:gd name="connsiteY1857" fmla="*/ 5613699 h 6339933"/>
              <a:gd name="connsiteX1858" fmla="*/ 3614131 w 6288074"/>
              <a:gd name="connsiteY1858" fmla="*/ 5611360 h 6339933"/>
              <a:gd name="connsiteX1859" fmla="*/ 3615094 w 6288074"/>
              <a:gd name="connsiteY1859" fmla="*/ 5605918 h 6339933"/>
              <a:gd name="connsiteX1860" fmla="*/ 3616058 w 6288074"/>
              <a:gd name="connsiteY1860" fmla="*/ 5600473 h 6339933"/>
              <a:gd name="connsiteX1861" fmla="*/ 3621158 w 6288074"/>
              <a:gd name="connsiteY1861" fmla="*/ 5591159 h 6339933"/>
              <a:gd name="connsiteX1862" fmla="*/ 3648054 w 6288074"/>
              <a:gd name="connsiteY1862" fmla="*/ 5590832 h 6339933"/>
              <a:gd name="connsiteX1863" fmla="*/ 3646403 w 6288074"/>
              <a:gd name="connsiteY1863" fmla="*/ 5594028 h 6339933"/>
              <a:gd name="connsiteX1864" fmla="*/ 3641452 w 6288074"/>
              <a:gd name="connsiteY1864" fmla="*/ 5603620 h 6339933"/>
              <a:gd name="connsiteX1865" fmla="*/ 3639803 w 6288074"/>
              <a:gd name="connsiteY1865" fmla="*/ 5606815 h 6339933"/>
              <a:gd name="connsiteX1866" fmla="*/ 3639036 w 6288074"/>
              <a:gd name="connsiteY1866" fmla="*/ 5604380 h 6339933"/>
              <a:gd name="connsiteX1867" fmla="*/ 3643985 w 6288074"/>
              <a:gd name="connsiteY1867" fmla="*/ 5594789 h 6339933"/>
              <a:gd name="connsiteX1868" fmla="*/ 3648054 w 6288074"/>
              <a:gd name="connsiteY1868" fmla="*/ 5590832 h 6339933"/>
              <a:gd name="connsiteX1869" fmla="*/ 1431859 w 6288074"/>
              <a:gd name="connsiteY1869" fmla="*/ 5590162 h 6339933"/>
              <a:gd name="connsiteX1870" fmla="*/ 1436486 w 6288074"/>
              <a:gd name="connsiteY1870" fmla="*/ 5595933 h 6339933"/>
              <a:gd name="connsiteX1871" fmla="*/ 1431371 w 6288074"/>
              <a:gd name="connsiteY1871" fmla="*/ 5597544 h 6339933"/>
              <a:gd name="connsiteX1872" fmla="*/ 1426743 w 6288074"/>
              <a:gd name="connsiteY1872" fmla="*/ 5591772 h 6339933"/>
              <a:gd name="connsiteX1873" fmla="*/ 1431859 w 6288074"/>
              <a:gd name="connsiteY1873" fmla="*/ 5590162 h 6339933"/>
              <a:gd name="connsiteX1874" fmla="*/ 3666040 w 6288074"/>
              <a:gd name="connsiteY1874" fmla="*/ 5583014 h 6339933"/>
              <a:gd name="connsiteX1875" fmla="*/ 3666040 w 6288074"/>
              <a:gd name="connsiteY1875" fmla="*/ 5583014 h 6339933"/>
              <a:gd name="connsiteX1876" fmla="*/ 3666039 w 6288074"/>
              <a:gd name="connsiteY1876" fmla="*/ 5583016 h 6339933"/>
              <a:gd name="connsiteX1877" fmla="*/ 2514960 w 6288074"/>
              <a:gd name="connsiteY1877" fmla="*/ 5582910 h 6339933"/>
              <a:gd name="connsiteX1878" fmla="*/ 2514517 w 6288074"/>
              <a:gd name="connsiteY1878" fmla="*/ 5585676 h 6339933"/>
              <a:gd name="connsiteX1879" fmla="*/ 2513765 w 6288074"/>
              <a:gd name="connsiteY1879" fmla="*/ 5583286 h 6339933"/>
              <a:gd name="connsiteX1880" fmla="*/ 1510507 w 6288074"/>
              <a:gd name="connsiteY1880" fmla="*/ 5579997 h 6339933"/>
              <a:gd name="connsiteX1881" fmla="*/ 1512885 w 6288074"/>
              <a:gd name="connsiteY1881" fmla="*/ 5580224 h 6339933"/>
              <a:gd name="connsiteX1882" fmla="*/ 1510488 w 6288074"/>
              <a:gd name="connsiteY1882" fmla="*/ 5580979 h 6339933"/>
              <a:gd name="connsiteX1883" fmla="*/ 1510507 w 6288074"/>
              <a:gd name="connsiteY1883" fmla="*/ 5579997 h 6339933"/>
              <a:gd name="connsiteX1884" fmla="*/ 1624605 w 6288074"/>
              <a:gd name="connsiteY1884" fmla="*/ 5576815 h 6339933"/>
              <a:gd name="connsiteX1885" fmla="*/ 1626828 w 6288074"/>
              <a:gd name="connsiteY1885" fmla="*/ 5578057 h 6339933"/>
              <a:gd name="connsiteX1886" fmla="*/ 1626064 w 6288074"/>
              <a:gd name="connsiteY1886" fmla="*/ 5583652 h 6339933"/>
              <a:gd name="connsiteX1887" fmla="*/ 1618411 w 6288074"/>
              <a:gd name="connsiteY1887" fmla="*/ 5591415 h 6339933"/>
              <a:gd name="connsiteX1888" fmla="*/ 1616115 w 6288074"/>
              <a:gd name="connsiteY1888" fmla="*/ 5592138 h 6339933"/>
              <a:gd name="connsiteX1889" fmla="*/ 1621752 w 6288074"/>
              <a:gd name="connsiteY1889" fmla="*/ 5580500 h 6339933"/>
              <a:gd name="connsiteX1890" fmla="*/ 1624525 w 6288074"/>
              <a:gd name="connsiteY1890" fmla="*/ 5576925 h 6339933"/>
              <a:gd name="connsiteX1891" fmla="*/ 2519426 w 6288074"/>
              <a:gd name="connsiteY1891" fmla="*/ 5576251 h 6339933"/>
              <a:gd name="connsiteX1892" fmla="*/ 2522566 w 6288074"/>
              <a:gd name="connsiteY1892" fmla="*/ 5577890 h 6339933"/>
              <a:gd name="connsiteX1893" fmla="*/ 2518542 w 6288074"/>
              <a:gd name="connsiteY1893" fmla="*/ 5581783 h 6339933"/>
              <a:gd name="connsiteX1894" fmla="*/ 2514960 w 6288074"/>
              <a:gd name="connsiteY1894" fmla="*/ 5582910 h 6339933"/>
              <a:gd name="connsiteX1895" fmla="*/ 2515402 w 6288074"/>
              <a:gd name="connsiteY1895" fmla="*/ 5580145 h 6339933"/>
              <a:gd name="connsiteX1896" fmla="*/ 2517037 w 6288074"/>
              <a:gd name="connsiteY1896" fmla="*/ 5577003 h 6339933"/>
              <a:gd name="connsiteX1897" fmla="*/ 2519426 w 6288074"/>
              <a:gd name="connsiteY1897" fmla="*/ 5576251 h 6339933"/>
              <a:gd name="connsiteX1898" fmla="*/ 3622217 w 6288074"/>
              <a:gd name="connsiteY1898" fmla="*/ 5575310 h 6339933"/>
              <a:gd name="connsiteX1899" fmla="*/ 3621325 w 6288074"/>
              <a:gd name="connsiteY1899" fmla="*/ 5580882 h 6339933"/>
              <a:gd name="connsiteX1900" fmla="*/ 3619675 w 6288074"/>
              <a:gd name="connsiteY1900" fmla="*/ 5584047 h 6339933"/>
              <a:gd name="connsiteX1901" fmla="*/ 3614861 w 6288074"/>
              <a:gd name="connsiteY1901" fmla="*/ 5585563 h 6339933"/>
              <a:gd name="connsiteX1902" fmla="*/ 3616377 w 6288074"/>
              <a:gd name="connsiteY1902" fmla="*/ 5590376 h 6339933"/>
              <a:gd name="connsiteX1903" fmla="*/ 3622083 w 6288074"/>
              <a:gd name="connsiteY1903" fmla="*/ 5583290 h 6339933"/>
              <a:gd name="connsiteX1904" fmla="*/ 3620434 w 6288074"/>
              <a:gd name="connsiteY1904" fmla="*/ 5586454 h 6339933"/>
              <a:gd name="connsiteX1905" fmla="*/ 3616243 w 6288074"/>
              <a:gd name="connsiteY1905" fmla="*/ 5598357 h 6339933"/>
              <a:gd name="connsiteX1906" fmla="*/ 3615350 w 6288074"/>
              <a:gd name="connsiteY1906" fmla="*/ 5603927 h 6339933"/>
              <a:gd name="connsiteX1907" fmla="*/ 3611294 w 6288074"/>
              <a:gd name="connsiteY1907" fmla="*/ 5607850 h 6339933"/>
              <a:gd name="connsiteX1908" fmla="*/ 3612052 w 6288074"/>
              <a:gd name="connsiteY1908" fmla="*/ 5610258 h 6339933"/>
              <a:gd name="connsiteX1909" fmla="*/ 3608753 w 6288074"/>
              <a:gd name="connsiteY1909" fmla="*/ 5616587 h 6339933"/>
              <a:gd name="connsiteX1910" fmla="*/ 3606344 w 6288074"/>
              <a:gd name="connsiteY1910" fmla="*/ 5617345 h 6339933"/>
              <a:gd name="connsiteX1911" fmla="*/ 3610537 w 6288074"/>
              <a:gd name="connsiteY1911" fmla="*/ 5605442 h 6339933"/>
              <a:gd name="connsiteX1912" fmla="*/ 3613835 w 6288074"/>
              <a:gd name="connsiteY1912" fmla="*/ 5599114 h 6339933"/>
              <a:gd name="connsiteX1913" fmla="*/ 3611428 w 6288074"/>
              <a:gd name="connsiteY1913" fmla="*/ 5599872 h 6339933"/>
              <a:gd name="connsiteX1914" fmla="*/ 3608129 w 6288074"/>
              <a:gd name="connsiteY1914" fmla="*/ 5606201 h 6339933"/>
              <a:gd name="connsiteX1915" fmla="*/ 3599123 w 6288074"/>
              <a:gd name="connsiteY1915" fmla="*/ 5619617 h 6339933"/>
              <a:gd name="connsiteX1916" fmla="*/ 3597474 w 6288074"/>
              <a:gd name="connsiteY1916" fmla="*/ 5622783 h 6339933"/>
              <a:gd name="connsiteX1917" fmla="*/ 3593284 w 6288074"/>
              <a:gd name="connsiteY1917" fmla="*/ 5634684 h 6339933"/>
              <a:gd name="connsiteX1918" fmla="*/ 3594041 w 6288074"/>
              <a:gd name="connsiteY1918" fmla="*/ 5637091 h 6339933"/>
              <a:gd name="connsiteX1919" fmla="*/ 3590741 w 6288074"/>
              <a:gd name="connsiteY1919" fmla="*/ 5643422 h 6339933"/>
              <a:gd name="connsiteX1920" fmla="*/ 3589849 w 6288074"/>
              <a:gd name="connsiteY1920" fmla="*/ 5648993 h 6339933"/>
              <a:gd name="connsiteX1921" fmla="*/ 3597205 w 6288074"/>
              <a:gd name="connsiteY1921" fmla="*/ 5638741 h 6339933"/>
              <a:gd name="connsiteX1922" fmla="*/ 3599613 w 6288074"/>
              <a:gd name="connsiteY1922" fmla="*/ 5637984 h 6339933"/>
              <a:gd name="connsiteX1923" fmla="*/ 3593772 w 6288074"/>
              <a:gd name="connsiteY1923" fmla="*/ 5653051 h 6339933"/>
              <a:gd name="connsiteX1924" fmla="*/ 3590474 w 6288074"/>
              <a:gd name="connsiteY1924" fmla="*/ 5659380 h 6339933"/>
              <a:gd name="connsiteX1925" fmla="*/ 3588823 w 6288074"/>
              <a:gd name="connsiteY1925" fmla="*/ 5662544 h 6339933"/>
              <a:gd name="connsiteX1926" fmla="*/ 3587174 w 6288074"/>
              <a:gd name="connsiteY1926" fmla="*/ 5665711 h 6339933"/>
              <a:gd name="connsiteX1927" fmla="*/ 3586416 w 6288074"/>
              <a:gd name="connsiteY1927" fmla="*/ 5663303 h 6339933"/>
              <a:gd name="connsiteX1928" fmla="*/ 3580710 w 6288074"/>
              <a:gd name="connsiteY1928" fmla="*/ 5670389 h 6339933"/>
              <a:gd name="connsiteX1929" fmla="*/ 3578301 w 6288074"/>
              <a:gd name="connsiteY1929" fmla="*/ 5671147 h 6339933"/>
              <a:gd name="connsiteX1930" fmla="*/ 3575138 w 6288074"/>
              <a:gd name="connsiteY1930" fmla="*/ 5669499 h 6339933"/>
              <a:gd name="connsiteX1931" fmla="*/ 3582494 w 6288074"/>
              <a:gd name="connsiteY1931" fmla="*/ 5659246 h 6339933"/>
              <a:gd name="connsiteX1932" fmla="*/ 3586685 w 6288074"/>
              <a:gd name="connsiteY1932" fmla="*/ 5647344 h 6339933"/>
              <a:gd name="connsiteX1933" fmla="*/ 3581870 w 6288074"/>
              <a:gd name="connsiteY1933" fmla="*/ 5648860 h 6339933"/>
              <a:gd name="connsiteX1934" fmla="*/ 3577814 w 6288074"/>
              <a:gd name="connsiteY1934" fmla="*/ 5652782 h 6339933"/>
              <a:gd name="connsiteX1935" fmla="*/ 3576163 w 6288074"/>
              <a:gd name="connsiteY1935" fmla="*/ 5655946 h 6339933"/>
              <a:gd name="connsiteX1936" fmla="*/ 3573623 w 6288074"/>
              <a:gd name="connsiteY1936" fmla="*/ 5664683 h 6339933"/>
              <a:gd name="connsiteX1937" fmla="*/ 3573756 w 6288074"/>
              <a:gd name="connsiteY1937" fmla="*/ 5656704 h 6339933"/>
              <a:gd name="connsiteX1938" fmla="*/ 3577056 w 6288074"/>
              <a:gd name="connsiteY1938" fmla="*/ 5650375 h 6339933"/>
              <a:gd name="connsiteX1939" fmla="*/ 3587710 w 6288074"/>
              <a:gd name="connsiteY1939" fmla="*/ 5633793 h 6339933"/>
              <a:gd name="connsiteX1940" fmla="*/ 3592659 w 6288074"/>
              <a:gd name="connsiteY1940" fmla="*/ 5624298 h 6339933"/>
              <a:gd name="connsiteX1941" fmla="*/ 3600016 w 6288074"/>
              <a:gd name="connsiteY1941" fmla="*/ 5614047 h 6339933"/>
              <a:gd name="connsiteX1942" fmla="*/ 3603313 w 6288074"/>
              <a:gd name="connsiteY1942" fmla="*/ 5607716 h 6339933"/>
              <a:gd name="connsiteX1943" fmla="*/ 3608263 w 6288074"/>
              <a:gd name="connsiteY1943" fmla="*/ 5598221 h 6339933"/>
              <a:gd name="connsiteX1944" fmla="*/ 3611562 w 6288074"/>
              <a:gd name="connsiteY1944" fmla="*/ 5591892 h 6339933"/>
              <a:gd name="connsiteX1945" fmla="*/ 3608625 w 6288074"/>
              <a:gd name="connsiteY1945" fmla="*/ 5590361 h 6339933"/>
              <a:gd name="connsiteX1946" fmla="*/ 3608978 w 6288074"/>
              <a:gd name="connsiteY1946" fmla="*/ 5589681 h 6339933"/>
              <a:gd name="connsiteX1947" fmla="*/ 3612454 w 6288074"/>
              <a:gd name="connsiteY1947" fmla="*/ 5586320 h 6339933"/>
              <a:gd name="connsiteX1948" fmla="*/ 3617402 w 6288074"/>
              <a:gd name="connsiteY1948" fmla="*/ 5576825 h 6339933"/>
              <a:gd name="connsiteX1949" fmla="*/ 3618160 w 6288074"/>
              <a:gd name="connsiteY1949" fmla="*/ 5579232 h 6339933"/>
              <a:gd name="connsiteX1950" fmla="*/ 3620568 w 6288074"/>
              <a:gd name="connsiteY1950" fmla="*/ 5578475 h 6339933"/>
              <a:gd name="connsiteX1951" fmla="*/ 3676476 w 6288074"/>
              <a:gd name="connsiteY1951" fmla="*/ 5574477 h 6339933"/>
              <a:gd name="connsiteX1952" fmla="*/ 3675592 w 6288074"/>
              <a:gd name="connsiteY1952" fmla="*/ 5580009 h 6339933"/>
              <a:gd name="connsiteX1953" fmla="*/ 3673204 w 6288074"/>
              <a:gd name="connsiteY1953" fmla="*/ 5580761 h 6339933"/>
              <a:gd name="connsiteX1954" fmla="*/ 3674840 w 6288074"/>
              <a:gd name="connsiteY1954" fmla="*/ 5577618 h 6339933"/>
              <a:gd name="connsiteX1955" fmla="*/ 3676476 w 6288074"/>
              <a:gd name="connsiteY1955" fmla="*/ 5574477 h 6339933"/>
              <a:gd name="connsiteX1956" fmla="*/ 3623247 w 6288074"/>
              <a:gd name="connsiteY1956" fmla="*/ 5573332 h 6339933"/>
              <a:gd name="connsiteX1957" fmla="*/ 3622217 w 6288074"/>
              <a:gd name="connsiteY1957" fmla="*/ 5575310 h 6339933"/>
              <a:gd name="connsiteX1958" fmla="*/ 3622217 w 6288074"/>
              <a:gd name="connsiteY1958" fmla="*/ 5575309 h 6339933"/>
              <a:gd name="connsiteX1959" fmla="*/ 3623247 w 6288074"/>
              <a:gd name="connsiteY1959" fmla="*/ 5573332 h 6339933"/>
              <a:gd name="connsiteX1960" fmla="*/ 2846550 w 6288074"/>
              <a:gd name="connsiteY1960" fmla="*/ 5573084 h 6339933"/>
              <a:gd name="connsiteX1961" fmla="*/ 2841640 w 6288074"/>
              <a:gd name="connsiteY1961" fmla="*/ 5582507 h 6339933"/>
              <a:gd name="connsiteX1962" fmla="*/ 2840003 w 6288074"/>
              <a:gd name="connsiteY1962" fmla="*/ 5585647 h 6339933"/>
              <a:gd name="connsiteX1963" fmla="*/ 2844780 w 6288074"/>
              <a:gd name="connsiteY1963" fmla="*/ 5584144 h 6339933"/>
              <a:gd name="connsiteX1964" fmla="*/ 2847170 w 6288074"/>
              <a:gd name="connsiteY1964" fmla="*/ 5583392 h 6339933"/>
              <a:gd name="connsiteX1965" fmla="*/ 2838987 w 6288074"/>
              <a:gd name="connsiteY1965" fmla="*/ 5599099 h 6339933"/>
              <a:gd name="connsiteX1966" fmla="*/ 2843764 w 6288074"/>
              <a:gd name="connsiteY1966" fmla="*/ 5597595 h 6339933"/>
              <a:gd name="connsiteX1967" fmla="*/ 2851062 w 6288074"/>
              <a:gd name="connsiteY1967" fmla="*/ 5587419 h 6339933"/>
              <a:gd name="connsiteX1968" fmla="*/ 2855086 w 6288074"/>
              <a:gd name="connsiteY1968" fmla="*/ 5583527 h 6339933"/>
              <a:gd name="connsiteX1969" fmla="*/ 2865525 w 6288074"/>
              <a:gd name="connsiteY1969" fmla="*/ 5574989 h 6339933"/>
              <a:gd name="connsiteX1970" fmla="*/ 2860615 w 6288074"/>
              <a:gd name="connsiteY1970" fmla="*/ 5584412 h 6339933"/>
              <a:gd name="connsiteX1971" fmla="*/ 2858978 w 6288074"/>
              <a:gd name="connsiteY1971" fmla="*/ 5587553 h 6339933"/>
              <a:gd name="connsiteX1972" fmla="*/ 2857343 w 6288074"/>
              <a:gd name="connsiteY1972" fmla="*/ 5590696 h 6339933"/>
              <a:gd name="connsiteX1973" fmla="*/ 2861366 w 6288074"/>
              <a:gd name="connsiteY1973" fmla="*/ 5586802 h 6339933"/>
              <a:gd name="connsiteX1974" fmla="*/ 2864506 w 6288074"/>
              <a:gd name="connsiteY1974" fmla="*/ 5588441 h 6339933"/>
              <a:gd name="connsiteX1975" fmla="*/ 2866742 w 6288074"/>
              <a:gd name="connsiteY1975" fmla="*/ 5595539 h 6339933"/>
              <a:gd name="connsiteX1976" fmla="*/ 2866617 w 6288074"/>
              <a:gd name="connsiteY1976" fmla="*/ 5595774 h 6339933"/>
              <a:gd name="connsiteX1977" fmla="*/ 2860207 w 6288074"/>
              <a:gd name="connsiteY1977" fmla="*/ 5602925 h 6339933"/>
              <a:gd name="connsiteX1978" fmla="*/ 2860351 w 6288074"/>
              <a:gd name="connsiteY1978" fmla="*/ 5600253 h 6339933"/>
              <a:gd name="connsiteX1979" fmla="*/ 2859599 w 6288074"/>
              <a:gd name="connsiteY1979" fmla="*/ 5597864 h 6339933"/>
              <a:gd name="connsiteX1980" fmla="*/ 2853052 w 6288074"/>
              <a:gd name="connsiteY1980" fmla="*/ 5610427 h 6339933"/>
              <a:gd name="connsiteX1981" fmla="*/ 2851417 w 6288074"/>
              <a:gd name="connsiteY1981" fmla="*/ 5613570 h 6339933"/>
              <a:gd name="connsiteX1982" fmla="*/ 2847393 w 6288074"/>
              <a:gd name="connsiteY1982" fmla="*/ 5617461 h 6339933"/>
              <a:gd name="connsiteX1983" fmla="*/ 2844120 w 6288074"/>
              <a:gd name="connsiteY1983" fmla="*/ 5623744 h 6339933"/>
              <a:gd name="connsiteX1984" fmla="*/ 2844872 w 6288074"/>
              <a:gd name="connsiteY1984" fmla="*/ 5626133 h 6339933"/>
              <a:gd name="connsiteX1985" fmla="*/ 2840848 w 6288074"/>
              <a:gd name="connsiteY1985" fmla="*/ 5630026 h 6339933"/>
              <a:gd name="connsiteX1986" fmla="*/ 2840096 w 6288074"/>
              <a:gd name="connsiteY1986" fmla="*/ 5627637 h 6339933"/>
              <a:gd name="connsiteX1987" fmla="*/ 2836069 w 6288074"/>
              <a:gd name="connsiteY1987" fmla="*/ 5631529 h 6339933"/>
              <a:gd name="connsiteX1988" fmla="*/ 2831293 w 6288074"/>
              <a:gd name="connsiteY1988" fmla="*/ 5633033 h 6339933"/>
              <a:gd name="connsiteX1989" fmla="*/ 2830542 w 6288074"/>
              <a:gd name="connsiteY1989" fmla="*/ 5630644 h 6339933"/>
              <a:gd name="connsiteX1990" fmla="*/ 2836201 w 6288074"/>
              <a:gd name="connsiteY1990" fmla="*/ 5623609 h 6339933"/>
              <a:gd name="connsiteX1991" fmla="*/ 2845888 w 6288074"/>
              <a:gd name="connsiteY1991" fmla="*/ 5612683 h 6339933"/>
              <a:gd name="connsiteX1992" fmla="*/ 2842748 w 6288074"/>
              <a:gd name="connsiteY1992" fmla="*/ 5611045 h 6339933"/>
              <a:gd name="connsiteX1993" fmla="*/ 2836792 w 6288074"/>
              <a:gd name="connsiteY1993" fmla="*/ 5618063 h 6339933"/>
              <a:gd name="connsiteX1994" fmla="*/ 2834416 w 6288074"/>
              <a:gd name="connsiteY1994" fmla="*/ 5617935 h 6339933"/>
              <a:gd name="connsiteX1995" fmla="*/ 2832310 w 6288074"/>
              <a:gd name="connsiteY1995" fmla="*/ 5619583 h 6339933"/>
              <a:gd name="connsiteX1996" fmla="*/ 2833194 w 6288074"/>
              <a:gd name="connsiteY1996" fmla="*/ 5614052 h 6339933"/>
              <a:gd name="connsiteX1997" fmla="*/ 2834079 w 6288074"/>
              <a:gd name="connsiteY1997" fmla="*/ 5608521 h 6339933"/>
              <a:gd name="connsiteX1998" fmla="*/ 2826029 w 6288074"/>
              <a:gd name="connsiteY1998" fmla="*/ 5616307 h 6339933"/>
              <a:gd name="connsiteX1999" fmla="*/ 2821253 w 6288074"/>
              <a:gd name="connsiteY1999" fmla="*/ 5617810 h 6339933"/>
              <a:gd name="connsiteX2000" fmla="*/ 2820259 w 6288074"/>
              <a:gd name="connsiteY2000" fmla="*/ 5624033 h 6339933"/>
              <a:gd name="connsiteX2001" fmla="*/ 2823509 w 6288074"/>
              <a:gd name="connsiteY2001" fmla="*/ 5624979 h 6339933"/>
              <a:gd name="connsiteX2002" fmla="*/ 2821873 w 6288074"/>
              <a:gd name="connsiteY2002" fmla="*/ 5628120 h 6339933"/>
              <a:gd name="connsiteX2003" fmla="*/ 2820990 w 6288074"/>
              <a:gd name="connsiteY2003" fmla="*/ 5633650 h 6339933"/>
              <a:gd name="connsiteX2004" fmla="*/ 2826649 w 6288074"/>
              <a:gd name="connsiteY2004" fmla="*/ 5626616 h 6339933"/>
              <a:gd name="connsiteX2005" fmla="*/ 2825765 w 6288074"/>
              <a:gd name="connsiteY2005" fmla="*/ 5632147 h 6339933"/>
              <a:gd name="connsiteX2006" fmla="*/ 2818467 w 6288074"/>
              <a:gd name="connsiteY2006" fmla="*/ 5642323 h 6339933"/>
              <a:gd name="connsiteX2007" fmla="*/ 2804005 w 6288074"/>
              <a:gd name="connsiteY2007" fmla="*/ 5654752 h 6339933"/>
              <a:gd name="connsiteX2008" fmla="*/ 2802010 w 6288074"/>
              <a:gd name="connsiteY2008" fmla="*/ 5657350 h 6339933"/>
              <a:gd name="connsiteX2009" fmla="*/ 2801973 w 6288074"/>
              <a:gd name="connsiteY2009" fmla="*/ 5657294 h 6339933"/>
              <a:gd name="connsiteX2010" fmla="*/ 2807279 w 6288074"/>
              <a:gd name="connsiteY2010" fmla="*/ 5648470 h 6339933"/>
              <a:gd name="connsiteX2011" fmla="*/ 2811303 w 6288074"/>
              <a:gd name="connsiteY2011" fmla="*/ 5644577 h 6339933"/>
              <a:gd name="connsiteX2012" fmla="*/ 2808914 w 6288074"/>
              <a:gd name="connsiteY2012" fmla="*/ 5645329 h 6339933"/>
              <a:gd name="connsiteX2013" fmla="*/ 2808317 w 6288074"/>
              <a:gd name="connsiteY2013" fmla="*/ 5645517 h 6339933"/>
              <a:gd name="connsiteX2014" fmla="*/ 2806526 w 6288074"/>
              <a:gd name="connsiteY2014" fmla="*/ 5646081 h 6339933"/>
              <a:gd name="connsiteX2015" fmla="*/ 2802501 w 6288074"/>
              <a:gd name="connsiteY2015" fmla="*/ 5649974 h 6339933"/>
              <a:gd name="connsiteX2016" fmla="*/ 2798476 w 6288074"/>
              <a:gd name="connsiteY2016" fmla="*/ 5653866 h 6339933"/>
              <a:gd name="connsiteX2017" fmla="*/ 2796088 w 6288074"/>
              <a:gd name="connsiteY2017" fmla="*/ 5654618 h 6339933"/>
              <a:gd name="connsiteX2018" fmla="*/ 2793699 w 6288074"/>
              <a:gd name="connsiteY2018" fmla="*/ 5655370 h 6339933"/>
              <a:gd name="connsiteX2019" fmla="*/ 2799360 w 6288074"/>
              <a:gd name="connsiteY2019" fmla="*/ 5648337 h 6339933"/>
              <a:gd name="connsiteX2020" fmla="*/ 2804052 w 6288074"/>
              <a:gd name="connsiteY2020" fmla="*/ 5641796 h 6339933"/>
              <a:gd name="connsiteX2021" fmla="*/ 2805023 w 6288074"/>
              <a:gd name="connsiteY2021" fmla="*/ 5641302 h 6339933"/>
              <a:gd name="connsiteX2022" fmla="*/ 2806658 w 6288074"/>
              <a:gd name="connsiteY2022" fmla="*/ 5638161 h 6339933"/>
              <a:gd name="connsiteX2023" fmla="*/ 2804052 w 6288074"/>
              <a:gd name="connsiteY2023" fmla="*/ 5641796 h 6339933"/>
              <a:gd name="connsiteX2024" fmla="*/ 2799930 w 6288074"/>
              <a:gd name="connsiteY2024" fmla="*/ 5643890 h 6339933"/>
              <a:gd name="connsiteX2025" fmla="*/ 2797855 w 6288074"/>
              <a:gd name="connsiteY2025" fmla="*/ 5643557 h 6339933"/>
              <a:gd name="connsiteX2026" fmla="*/ 2803518 w 6288074"/>
              <a:gd name="connsiteY2026" fmla="*/ 5636524 h 6339933"/>
              <a:gd name="connsiteX2027" fmla="*/ 2805907 w 6288074"/>
              <a:gd name="connsiteY2027" fmla="*/ 5635772 h 6339933"/>
              <a:gd name="connsiteX2028" fmla="*/ 2807542 w 6288074"/>
              <a:gd name="connsiteY2028" fmla="*/ 5632630 h 6339933"/>
              <a:gd name="connsiteX2029" fmla="*/ 2811566 w 6288074"/>
              <a:gd name="connsiteY2029" fmla="*/ 5628737 h 6339933"/>
              <a:gd name="connsiteX2030" fmla="*/ 2810814 w 6288074"/>
              <a:gd name="connsiteY2030" fmla="*/ 5626349 h 6339933"/>
              <a:gd name="connsiteX2031" fmla="*/ 2817361 w 6288074"/>
              <a:gd name="connsiteY2031" fmla="*/ 5613784 h 6339933"/>
              <a:gd name="connsiteX2032" fmla="*/ 2813337 w 6288074"/>
              <a:gd name="connsiteY2032" fmla="*/ 5617676 h 6339933"/>
              <a:gd name="connsiteX2033" fmla="*/ 2819107 w 6288074"/>
              <a:gd name="connsiteY2033" fmla="*/ 5609951 h 6339933"/>
              <a:gd name="connsiteX2034" fmla="*/ 2820633 w 6288074"/>
              <a:gd name="connsiteY2034" fmla="*/ 5607502 h 6339933"/>
              <a:gd name="connsiteX2035" fmla="*/ 2824657 w 6288074"/>
              <a:gd name="connsiteY2035" fmla="*/ 5603609 h 6339933"/>
              <a:gd name="connsiteX2036" fmla="*/ 2828681 w 6288074"/>
              <a:gd name="connsiteY2036" fmla="*/ 5599716 h 6339933"/>
              <a:gd name="connsiteX2037" fmla="*/ 2825541 w 6288074"/>
              <a:gd name="connsiteY2037" fmla="*/ 5598078 h 6339933"/>
              <a:gd name="connsiteX2038" fmla="*/ 2832088 w 6288074"/>
              <a:gd name="connsiteY2038" fmla="*/ 5585513 h 6339933"/>
              <a:gd name="connsiteX2039" fmla="*/ 2837747 w 6288074"/>
              <a:gd name="connsiteY2039" fmla="*/ 5578480 h 6339933"/>
              <a:gd name="connsiteX2040" fmla="*/ 2838500 w 6288074"/>
              <a:gd name="connsiteY2040" fmla="*/ 5580870 h 6339933"/>
              <a:gd name="connsiteX2041" fmla="*/ 2846550 w 6288074"/>
              <a:gd name="connsiteY2041" fmla="*/ 5573084 h 6339933"/>
              <a:gd name="connsiteX2042" fmla="*/ 3665419 w 6288074"/>
              <a:gd name="connsiteY2042" fmla="*/ 5572706 h 6339933"/>
              <a:gd name="connsiteX2043" fmla="*/ 3664534 w 6288074"/>
              <a:gd name="connsiteY2043" fmla="*/ 5578236 h 6339933"/>
              <a:gd name="connsiteX2044" fmla="*/ 3661262 w 6288074"/>
              <a:gd name="connsiteY2044" fmla="*/ 5584519 h 6339933"/>
              <a:gd name="connsiteX2045" fmla="*/ 3658874 w 6288074"/>
              <a:gd name="connsiteY2045" fmla="*/ 5585271 h 6339933"/>
              <a:gd name="connsiteX2046" fmla="*/ 3657237 w 6288074"/>
              <a:gd name="connsiteY2046" fmla="*/ 5588412 h 6339933"/>
              <a:gd name="connsiteX2047" fmla="*/ 3657237 w 6288074"/>
              <a:gd name="connsiteY2047" fmla="*/ 5588411 h 6339933"/>
              <a:gd name="connsiteX2048" fmla="*/ 3656828 w 6288074"/>
              <a:gd name="connsiteY2048" fmla="*/ 5589196 h 6339933"/>
              <a:gd name="connsiteX2049" fmla="*/ 3657237 w 6288074"/>
              <a:gd name="connsiteY2049" fmla="*/ 5588412 h 6339933"/>
              <a:gd name="connsiteX2050" fmla="*/ 3656873 w 6288074"/>
              <a:gd name="connsiteY2050" fmla="*/ 5592466 h 6339933"/>
              <a:gd name="connsiteX2051" fmla="*/ 3659625 w 6288074"/>
              <a:gd name="connsiteY2051" fmla="*/ 5587660 h 6339933"/>
              <a:gd name="connsiteX2052" fmla="*/ 3658742 w 6288074"/>
              <a:gd name="connsiteY2052" fmla="*/ 5593191 h 6339933"/>
              <a:gd name="connsiteX2053" fmla="*/ 3654584 w 6288074"/>
              <a:gd name="connsiteY2053" fmla="*/ 5605003 h 6339933"/>
              <a:gd name="connsiteX2054" fmla="*/ 3653833 w 6288074"/>
              <a:gd name="connsiteY2054" fmla="*/ 5602614 h 6339933"/>
              <a:gd name="connsiteX2055" fmla="*/ 3651443 w 6288074"/>
              <a:gd name="connsiteY2055" fmla="*/ 5603366 h 6339933"/>
              <a:gd name="connsiteX2056" fmla="*/ 3651261 w 6288074"/>
              <a:gd name="connsiteY2056" fmla="*/ 5604788 h 6339933"/>
              <a:gd name="connsiteX2057" fmla="*/ 3650250 w 6288074"/>
              <a:gd name="connsiteY2057" fmla="*/ 5603742 h 6339933"/>
              <a:gd name="connsiteX2058" fmla="*/ 3648303 w 6288074"/>
              <a:gd name="connsiteY2058" fmla="*/ 5601728 h 6339933"/>
              <a:gd name="connsiteX2059" fmla="*/ 3650692 w 6288074"/>
              <a:gd name="connsiteY2059" fmla="*/ 5600977 h 6339933"/>
              <a:gd name="connsiteX2060" fmla="*/ 3653965 w 6288074"/>
              <a:gd name="connsiteY2060" fmla="*/ 5594694 h 6339933"/>
              <a:gd name="connsiteX2061" fmla="*/ 3653212 w 6288074"/>
              <a:gd name="connsiteY2061" fmla="*/ 5592304 h 6339933"/>
              <a:gd name="connsiteX2062" fmla="*/ 3656485 w 6288074"/>
              <a:gd name="connsiteY2062" fmla="*/ 5586023 h 6339933"/>
              <a:gd name="connsiteX2063" fmla="*/ 3665419 w 6288074"/>
              <a:gd name="connsiteY2063" fmla="*/ 5572706 h 6339933"/>
              <a:gd name="connsiteX2064" fmla="*/ 2910357 w 6288074"/>
              <a:gd name="connsiteY2064" fmla="*/ 5568152 h 6339933"/>
              <a:gd name="connsiteX2065" fmla="*/ 2908841 w 6288074"/>
              <a:gd name="connsiteY2065" fmla="*/ 5571841 h 6339933"/>
              <a:gd name="connsiteX2066" fmla="*/ 2903969 w 6288074"/>
              <a:gd name="connsiteY2066" fmla="*/ 5573375 h 6339933"/>
              <a:gd name="connsiteX2067" fmla="*/ 2906473 w 6288074"/>
              <a:gd name="connsiteY2067" fmla="*/ 5568571 h 6339933"/>
              <a:gd name="connsiteX2068" fmla="*/ 2910357 w 6288074"/>
              <a:gd name="connsiteY2068" fmla="*/ 5568152 h 6339933"/>
              <a:gd name="connsiteX2069" fmla="*/ 3630744 w 6288074"/>
              <a:gd name="connsiteY2069" fmla="*/ 5566673 h 6339933"/>
              <a:gd name="connsiteX2070" fmla="*/ 3631088 w 6288074"/>
              <a:gd name="connsiteY2070" fmla="*/ 5569873 h 6339933"/>
              <a:gd name="connsiteX2071" fmla="*/ 3622083 w 6288074"/>
              <a:gd name="connsiteY2071" fmla="*/ 5583290 h 6339933"/>
              <a:gd name="connsiteX2072" fmla="*/ 3628680 w 6288074"/>
              <a:gd name="connsiteY2072" fmla="*/ 5570631 h 6339933"/>
              <a:gd name="connsiteX2073" fmla="*/ 3627923 w 6288074"/>
              <a:gd name="connsiteY2073" fmla="*/ 5568223 h 6339933"/>
              <a:gd name="connsiteX2074" fmla="*/ 3630744 w 6288074"/>
              <a:gd name="connsiteY2074" fmla="*/ 5566673 h 6339933"/>
              <a:gd name="connsiteX2075" fmla="*/ 3664558 w 6288074"/>
              <a:gd name="connsiteY2075" fmla="*/ 5558864 h 6339933"/>
              <a:gd name="connsiteX2076" fmla="*/ 3661257 w 6288074"/>
              <a:gd name="connsiteY2076" fmla="*/ 5565259 h 6339933"/>
              <a:gd name="connsiteX2077" fmla="*/ 3660374 w 6288074"/>
              <a:gd name="connsiteY2077" fmla="*/ 5570891 h 6339933"/>
              <a:gd name="connsiteX2078" fmla="*/ 3655422 w 6288074"/>
              <a:gd name="connsiteY2078" fmla="*/ 5580481 h 6339933"/>
              <a:gd name="connsiteX2079" fmla="*/ 3648054 w 6288074"/>
              <a:gd name="connsiteY2079" fmla="*/ 5590832 h 6339933"/>
              <a:gd name="connsiteX2080" fmla="*/ 3641569 w 6288074"/>
              <a:gd name="connsiteY2080" fmla="*/ 5595550 h 6339933"/>
              <a:gd name="connsiteX2081" fmla="*/ 3633435 w 6288074"/>
              <a:gd name="connsiteY2081" fmla="*/ 5603465 h 6339933"/>
              <a:gd name="connsiteX2082" fmla="*/ 3635195 w 6288074"/>
              <a:gd name="connsiteY2082" fmla="*/ 5599564 h 6339933"/>
              <a:gd name="connsiteX2083" fmla="*/ 3637478 w 6288074"/>
              <a:gd name="connsiteY2083" fmla="*/ 5591913 h 6339933"/>
              <a:gd name="connsiteX2084" fmla="*/ 3637821 w 6288074"/>
              <a:gd name="connsiteY2084" fmla="*/ 5591484 h 6339933"/>
              <a:gd name="connsiteX2085" fmla="*/ 3640118 w 6288074"/>
              <a:gd name="connsiteY2085" fmla="*/ 5591992 h 6339933"/>
              <a:gd name="connsiteX2086" fmla="*/ 3645754 w 6288074"/>
              <a:gd name="connsiteY2086" fmla="*/ 5583524 h 6339933"/>
              <a:gd name="connsiteX2087" fmla="*/ 3654655 w 6288074"/>
              <a:gd name="connsiteY2087" fmla="*/ 5578044 h 6339933"/>
              <a:gd name="connsiteX2088" fmla="*/ 3656306 w 6288074"/>
              <a:gd name="connsiteY2088" fmla="*/ 5574848 h 6339933"/>
              <a:gd name="connsiteX2089" fmla="*/ 3657957 w 6288074"/>
              <a:gd name="connsiteY2089" fmla="*/ 5571652 h 6339933"/>
              <a:gd name="connsiteX2090" fmla="*/ 3657307 w 6288074"/>
              <a:gd name="connsiteY2090" fmla="*/ 5561147 h 6339933"/>
              <a:gd name="connsiteX2091" fmla="*/ 3660490 w 6288074"/>
              <a:gd name="connsiteY2091" fmla="*/ 5562823 h 6339933"/>
              <a:gd name="connsiteX2092" fmla="*/ 3664558 w 6288074"/>
              <a:gd name="connsiteY2092" fmla="*/ 5558864 h 6339933"/>
              <a:gd name="connsiteX2093" fmla="*/ 2872199 w 6288074"/>
              <a:gd name="connsiteY2093" fmla="*/ 5554507 h 6339933"/>
              <a:gd name="connsiteX2094" fmla="*/ 2872199 w 6288074"/>
              <a:gd name="connsiteY2094" fmla="*/ 5554508 h 6339933"/>
              <a:gd name="connsiteX2095" fmla="*/ 2871195 w 6288074"/>
              <a:gd name="connsiteY2095" fmla="*/ 5555479 h 6339933"/>
              <a:gd name="connsiteX2096" fmla="*/ 3692707 w 6288074"/>
              <a:gd name="connsiteY2096" fmla="*/ 5550986 h 6339933"/>
              <a:gd name="connsiteX2097" fmla="*/ 3683774 w 6288074"/>
              <a:gd name="connsiteY2097" fmla="*/ 5564303 h 6339933"/>
              <a:gd name="connsiteX2098" fmla="*/ 3682138 w 6288074"/>
              <a:gd name="connsiteY2098" fmla="*/ 5567444 h 6339933"/>
              <a:gd name="connsiteX2099" fmla="*/ 3631305 w 6288074"/>
              <a:gd name="connsiteY2099" fmla="*/ 5546843 h 6339933"/>
              <a:gd name="connsiteX2100" fmla="*/ 3628807 w 6288074"/>
              <a:gd name="connsiteY2100" fmla="*/ 5555433 h 6339933"/>
              <a:gd name="connsiteX2101" fmla="*/ 3623198 w 6288074"/>
              <a:gd name="connsiteY2101" fmla="*/ 5562399 h 6339933"/>
              <a:gd name="connsiteX2102" fmla="*/ 3618334 w 6288074"/>
              <a:gd name="connsiteY2102" fmla="*/ 5571731 h 6339933"/>
              <a:gd name="connsiteX2103" fmla="*/ 3608978 w 6288074"/>
              <a:gd name="connsiteY2103" fmla="*/ 5589681 h 6339933"/>
              <a:gd name="connsiteX2104" fmla="*/ 3608396 w 6288074"/>
              <a:gd name="connsiteY2104" fmla="*/ 5590242 h 6339933"/>
              <a:gd name="connsiteX2105" fmla="*/ 3608625 w 6288074"/>
              <a:gd name="connsiteY2105" fmla="*/ 5590361 h 6339933"/>
              <a:gd name="connsiteX2106" fmla="*/ 3608604 w 6288074"/>
              <a:gd name="connsiteY2106" fmla="*/ 5590399 h 6339933"/>
              <a:gd name="connsiteX2107" fmla="*/ 3603740 w 6288074"/>
              <a:gd name="connsiteY2107" fmla="*/ 5599731 h 6339933"/>
              <a:gd name="connsiteX2108" fmla="*/ 3606105 w 6288074"/>
              <a:gd name="connsiteY2108" fmla="*/ 5598986 h 6339933"/>
              <a:gd name="connsiteX2109" fmla="*/ 3602863 w 6288074"/>
              <a:gd name="connsiteY2109" fmla="*/ 5605209 h 6339933"/>
              <a:gd name="connsiteX2110" fmla="*/ 3599620 w 6288074"/>
              <a:gd name="connsiteY2110" fmla="*/ 5611431 h 6339933"/>
              <a:gd name="connsiteX2111" fmla="*/ 3598131 w 6288074"/>
              <a:gd name="connsiteY2111" fmla="*/ 5606698 h 6339933"/>
              <a:gd name="connsiteX2112" fmla="*/ 3600497 w 6288074"/>
              <a:gd name="connsiteY2112" fmla="*/ 5605953 h 6339933"/>
              <a:gd name="connsiteX2113" fmla="*/ 3606238 w 6288074"/>
              <a:gd name="connsiteY2113" fmla="*/ 5591144 h 6339933"/>
              <a:gd name="connsiteX2114" fmla="*/ 3617588 w 6288074"/>
              <a:gd name="connsiteY2114" fmla="*/ 5569365 h 6339933"/>
              <a:gd name="connsiteX2115" fmla="*/ 3627317 w 6288074"/>
              <a:gd name="connsiteY2115" fmla="*/ 5550699 h 6339933"/>
              <a:gd name="connsiteX2116" fmla="*/ 3631305 w 6288074"/>
              <a:gd name="connsiteY2116" fmla="*/ 5546843 h 6339933"/>
              <a:gd name="connsiteX2117" fmla="*/ 3153160 w 6288074"/>
              <a:gd name="connsiteY2117" fmla="*/ 5546345 h 6339933"/>
              <a:gd name="connsiteX2118" fmla="*/ 3150143 w 6288074"/>
              <a:gd name="connsiteY2118" fmla="*/ 5552802 h 6339933"/>
              <a:gd name="connsiteX2119" fmla="*/ 3154805 w 6288074"/>
              <a:gd name="connsiteY2119" fmla="*/ 5559595 h 6339933"/>
              <a:gd name="connsiteX2120" fmla="*/ 3142533 w 6288074"/>
              <a:gd name="connsiteY2120" fmla="*/ 5560705 h 6339933"/>
              <a:gd name="connsiteX2121" fmla="*/ 3139379 w 6288074"/>
              <a:gd name="connsiteY2121" fmla="*/ 5550682 h 6339933"/>
              <a:gd name="connsiteX2122" fmla="*/ 3153160 w 6288074"/>
              <a:gd name="connsiteY2122" fmla="*/ 5546345 h 6339933"/>
              <a:gd name="connsiteX2123" fmla="*/ 3245580 w 6288074"/>
              <a:gd name="connsiteY2123" fmla="*/ 5546170 h 6339933"/>
              <a:gd name="connsiteX2124" fmla="*/ 3245543 w 6288074"/>
              <a:gd name="connsiteY2124" fmla="*/ 5554213 h 6339933"/>
              <a:gd name="connsiteX2125" fmla="*/ 3234655 w 6288074"/>
              <a:gd name="connsiteY2125" fmla="*/ 5552285 h 6339933"/>
              <a:gd name="connsiteX2126" fmla="*/ 3245580 w 6288074"/>
              <a:gd name="connsiteY2126" fmla="*/ 5546170 h 6339933"/>
              <a:gd name="connsiteX2127" fmla="*/ 1383414 w 6288074"/>
              <a:gd name="connsiteY2127" fmla="*/ 5544692 h 6339933"/>
              <a:gd name="connsiteX2128" fmla="*/ 1382381 w 6288074"/>
              <a:gd name="connsiteY2128" fmla="*/ 5550158 h 6339933"/>
              <a:gd name="connsiteX2129" fmla="*/ 1365876 w 6288074"/>
              <a:gd name="connsiteY2129" fmla="*/ 5550212 h 6339933"/>
              <a:gd name="connsiteX2130" fmla="*/ 1372878 w 6288074"/>
              <a:gd name="connsiteY2130" fmla="*/ 5545117 h 6339933"/>
              <a:gd name="connsiteX2131" fmla="*/ 1383414 w 6288074"/>
              <a:gd name="connsiteY2131" fmla="*/ 5544692 h 6339933"/>
              <a:gd name="connsiteX2132" fmla="*/ 3959057 w 6288074"/>
              <a:gd name="connsiteY2132" fmla="*/ 5536850 h 6339933"/>
              <a:gd name="connsiteX2133" fmla="*/ 3952004 w 6288074"/>
              <a:gd name="connsiteY2133" fmla="*/ 5547102 h 6339933"/>
              <a:gd name="connsiteX2134" fmla="*/ 3951237 w 6288074"/>
              <a:gd name="connsiteY2134" fmla="*/ 5544666 h 6339933"/>
              <a:gd name="connsiteX2135" fmla="*/ 3954381 w 6288074"/>
              <a:gd name="connsiteY2135" fmla="*/ 5538322 h 6339933"/>
              <a:gd name="connsiteX2136" fmla="*/ 3956720 w 6288074"/>
              <a:gd name="connsiteY2136" fmla="*/ 5537586 h 6339933"/>
              <a:gd name="connsiteX2137" fmla="*/ 3959057 w 6288074"/>
              <a:gd name="connsiteY2137" fmla="*/ 5536850 h 6339933"/>
              <a:gd name="connsiteX2138" fmla="*/ 2551348 w 6288074"/>
              <a:gd name="connsiteY2138" fmla="*/ 5534974 h 6339933"/>
              <a:gd name="connsiteX2139" fmla="*/ 2552063 w 6288074"/>
              <a:gd name="connsiteY2139" fmla="*/ 5537249 h 6339933"/>
              <a:gd name="connsiteX2140" fmla="*/ 2550387 w 6288074"/>
              <a:gd name="connsiteY2140" fmla="*/ 5540275 h 6339933"/>
              <a:gd name="connsiteX2141" fmla="*/ 2542967 w 6288074"/>
              <a:gd name="connsiteY2141" fmla="*/ 5550106 h 6339933"/>
              <a:gd name="connsiteX2142" fmla="*/ 2539615 w 6288074"/>
              <a:gd name="connsiteY2142" fmla="*/ 5556157 h 6339933"/>
              <a:gd name="connsiteX2143" fmla="*/ 2536264 w 6288074"/>
              <a:gd name="connsiteY2143" fmla="*/ 5562210 h 6339933"/>
              <a:gd name="connsiteX2144" fmla="*/ 2533155 w 6288074"/>
              <a:gd name="connsiteY2144" fmla="*/ 5560690 h 6339933"/>
              <a:gd name="connsiteX2145" fmla="*/ 2535792 w 6288074"/>
              <a:gd name="connsiteY2145" fmla="*/ 5552364 h 6339933"/>
              <a:gd name="connsiteX2146" fmla="*/ 2543212 w 6288074"/>
              <a:gd name="connsiteY2146" fmla="*/ 5542533 h 6339933"/>
              <a:gd name="connsiteX2147" fmla="*/ 2551348 w 6288074"/>
              <a:gd name="connsiteY2147" fmla="*/ 5534974 h 6339933"/>
              <a:gd name="connsiteX2148" fmla="*/ 1547988 w 6288074"/>
              <a:gd name="connsiteY2148" fmla="*/ 5532730 h 6339933"/>
              <a:gd name="connsiteX2149" fmla="*/ 1546176 w 6288074"/>
              <a:gd name="connsiteY2149" fmla="*/ 5543713 h 6339933"/>
              <a:gd name="connsiteX2150" fmla="*/ 1568174 w 6288074"/>
              <a:gd name="connsiteY2150" fmla="*/ 5555012 h 6339933"/>
              <a:gd name="connsiteX2151" fmla="*/ 1559332 w 6288074"/>
              <a:gd name="connsiteY2151" fmla="*/ 5560399 h 6339933"/>
              <a:gd name="connsiteX2152" fmla="*/ 1570089 w 6288074"/>
              <a:gd name="connsiteY2152" fmla="*/ 5577839 h 6339933"/>
              <a:gd name="connsiteX2153" fmla="*/ 1554482 w 6288074"/>
              <a:gd name="connsiteY2153" fmla="*/ 5603578 h 6339933"/>
              <a:gd name="connsiteX2154" fmla="*/ 1538450 w 6288074"/>
              <a:gd name="connsiteY2154" fmla="*/ 5611229 h 6339933"/>
              <a:gd name="connsiteX2155" fmla="*/ 1538609 w 6288074"/>
              <a:gd name="connsiteY2155" fmla="*/ 5603368 h 6339933"/>
              <a:gd name="connsiteX2156" fmla="*/ 1519754 w 6288074"/>
              <a:gd name="connsiteY2156" fmla="*/ 5593682 h 6339933"/>
              <a:gd name="connsiteX2157" fmla="*/ 1520820 w 6288074"/>
              <a:gd name="connsiteY2157" fmla="*/ 5580330 h 6339933"/>
              <a:gd name="connsiteX2158" fmla="*/ 1517679 w 6288074"/>
              <a:gd name="connsiteY2158" fmla="*/ 5578716 h 6339933"/>
              <a:gd name="connsiteX2159" fmla="*/ 1513184 w 6288074"/>
              <a:gd name="connsiteY2159" fmla="*/ 5580130 h 6339933"/>
              <a:gd name="connsiteX2160" fmla="*/ 1512885 w 6288074"/>
              <a:gd name="connsiteY2160" fmla="*/ 5580224 h 6339933"/>
              <a:gd name="connsiteX2161" fmla="*/ 1508251 w 6288074"/>
              <a:gd name="connsiteY2161" fmla="*/ 5573872 h 6339933"/>
              <a:gd name="connsiteX2162" fmla="*/ 1519491 w 6288074"/>
              <a:gd name="connsiteY2162" fmla="*/ 5567731 h 6339933"/>
              <a:gd name="connsiteX2163" fmla="*/ 1509317 w 6288074"/>
              <a:gd name="connsiteY2163" fmla="*/ 5560521 h 6339933"/>
              <a:gd name="connsiteX2164" fmla="*/ 1515601 w 6288074"/>
              <a:gd name="connsiteY2164" fmla="*/ 5563750 h 6339933"/>
              <a:gd name="connsiteX2165" fmla="*/ 1520556 w 6288074"/>
              <a:gd name="connsiteY2165" fmla="*/ 5554380 h 6339933"/>
              <a:gd name="connsiteX2166" fmla="*/ 1547988 w 6288074"/>
              <a:gd name="connsiteY2166" fmla="*/ 5532730 h 6339933"/>
              <a:gd name="connsiteX2167" fmla="*/ 2896097 w 6288074"/>
              <a:gd name="connsiteY2167" fmla="*/ 5522844 h 6339933"/>
              <a:gd name="connsiteX2168" fmla="*/ 2896833 w 6288074"/>
              <a:gd name="connsiteY2168" fmla="*/ 5525183 h 6339933"/>
              <a:gd name="connsiteX2169" fmla="*/ 2896097 w 6288074"/>
              <a:gd name="connsiteY2169" fmla="*/ 5522844 h 6339933"/>
              <a:gd name="connsiteX2170" fmla="*/ 3647708 w 6288074"/>
              <a:gd name="connsiteY2170" fmla="*/ 5522405 h 6339933"/>
              <a:gd name="connsiteX2171" fmla="*/ 3643358 w 6288074"/>
              <a:gd name="connsiteY2171" fmla="*/ 5526452 h 6339933"/>
              <a:gd name="connsiteX2172" fmla="*/ 3640801 w 6288074"/>
              <a:gd name="connsiteY2172" fmla="*/ 5527257 h 6339933"/>
              <a:gd name="connsiteX2173" fmla="*/ 3645150 w 6288074"/>
              <a:gd name="connsiteY2173" fmla="*/ 5523210 h 6339933"/>
              <a:gd name="connsiteX2174" fmla="*/ 3647708 w 6288074"/>
              <a:gd name="connsiteY2174" fmla="*/ 5522405 h 6339933"/>
              <a:gd name="connsiteX2175" fmla="*/ 1331359 w 6288074"/>
              <a:gd name="connsiteY2175" fmla="*/ 5522203 h 6339933"/>
              <a:gd name="connsiteX2176" fmla="*/ 1322590 w 6288074"/>
              <a:gd name="connsiteY2176" fmla="*/ 5524963 h 6339933"/>
              <a:gd name="connsiteX2177" fmla="*/ 1331359 w 6288074"/>
              <a:gd name="connsiteY2177" fmla="*/ 5522203 h 6339933"/>
              <a:gd name="connsiteX2178" fmla="*/ 1378885 w 6288074"/>
              <a:gd name="connsiteY2178" fmla="*/ 5520096 h 6339933"/>
              <a:gd name="connsiteX2179" fmla="*/ 1393644 w 6288074"/>
              <a:gd name="connsiteY2179" fmla="*/ 5526159 h 6339933"/>
              <a:gd name="connsiteX2180" fmla="*/ 1385823 w 6288074"/>
              <a:gd name="connsiteY2180" fmla="*/ 5533974 h 6339933"/>
              <a:gd name="connsiteX2181" fmla="*/ 1378885 w 6288074"/>
              <a:gd name="connsiteY2181" fmla="*/ 5520096 h 6339933"/>
              <a:gd name="connsiteX2182" fmla="*/ 2569130 w 6288074"/>
              <a:gd name="connsiteY2182" fmla="*/ 5514920 h 6339933"/>
              <a:gd name="connsiteX2183" fmla="*/ 2569897 w 6288074"/>
              <a:gd name="connsiteY2183" fmla="*/ 5517356 h 6339933"/>
              <a:gd name="connsiteX2184" fmla="*/ 2565548 w 6288074"/>
              <a:gd name="connsiteY2184" fmla="*/ 5521402 h 6339933"/>
              <a:gd name="connsiteX2185" fmla="*/ 2561200 w 6288074"/>
              <a:gd name="connsiteY2185" fmla="*/ 5525448 h 6339933"/>
              <a:gd name="connsiteX2186" fmla="*/ 2564781 w 6288074"/>
              <a:gd name="connsiteY2186" fmla="*/ 5518966 h 6339933"/>
              <a:gd name="connsiteX2187" fmla="*/ 2569130 w 6288074"/>
              <a:gd name="connsiteY2187" fmla="*/ 5514920 h 6339933"/>
              <a:gd name="connsiteX2188" fmla="*/ 1335071 w 6288074"/>
              <a:gd name="connsiteY2188" fmla="*/ 5514609 h 6339933"/>
              <a:gd name="connsiteX2189" fmla="*/ 1340632 w 6288074"/>
              <a:gd name="connsiteY2189" fmla="*/ 5524104 h 6339933"/>
              <a:gd name="connsiteX2190" fmla="*/ 1328861 w 6288074"/>
              <a:gd name="connsiteY2190" fmla="*/ 5519374 h 6339933"/>
              <a:gd name="connsiteX2191" fmla="*/ 1335071 w 6288074"/>
              <a:gd name="connsiteY2191" fmla="*/ 5514609 h 6339933"/>
              <a:gd name="connsiteX2192" fmla="*/ 3627112 w 6288074"/>
              <a:gd name="connsiteY2192" fmla="*/ 5508006 h 6339933"/>
              <a:gd name="connsiteX2193" fmla="*/ 3630107 w 6288074"/>
              <a:gd name="connsiteY2193" fmla="*/ 5512418 h 6339933"/>
              <a:gd name="connsiteX2194" fmla="*/ 3627112 w 6288074"/>
              <a:gd name="connsiteY2194" fmla="*/ 5508006 h 6339933"/>
              <a:gd name="connsiteX2195" fmla="*/ 2906993 w 6288074"/>
              <a:gd name="connsiteY2195" fmla="*/ 5506798 h 6339933"/>
              <a:gd name="connsiteX2196" fmla="*/ 2906220 w 6288074"/>
              <a:gd name="connsiteY2196" fmla="*/ 5511627 h 6339933"/>
              <a:gd name="connsiteX2197" fmla="*/ 2903215 w 6288074"/>
              <a:gd name="connsiteY2197" fmla="*/ 5517391 h 6339933"/>
              <a:gd name="connsiteX2198" fmla="*/ 2902526 w 6288074"/>
              <a:gd name="connsiteY2198" fmla="*/ 5515199 h 6339933"/>
              <a:gd name="connsiteX2199" fmla="*/ 2899643 w 6288074"/>
              <a:gd name="connsiteY2199" fmla="*/ 5513697 h 6339933"/>
              <a:gd name="connsiteX2200" fmla="*/ 2901836 w 6288074"/>
              <a:gd name="connsiteY2200" fmla="*/ 5513008 h 6339933"/>
              <a:gd name="connsiteX2201" fmla="*/ 2901145 w 6288074"/>
              <a:gd name="connsiteY2201" fmla="*/ 5510814 h 6339933"/>
              <a:gd name="connsiteX2202" fmla="*/ 2905530 w 6288074"/>
              <a:gd name="connsiteY2202" fmla="*/ 5509434 h 6339933"/>
              <a:gd name="connsiteX2203" fmla="*/ 2906876 w 6288074"/>
              <a:gd name="connsiteY2203" fmla="*/ 5506851 h 6339933"/>
              <a:gd name="connsiteX2204" fmla="*/ 3969777 w 6288074"/>
              <a:gd name="connsiteY2204" fmla="*/ 5504563 h 6339933"/>
              <a:gd name="connsiteX2205" fmla="*/ 3968951 w 6288074"/>
              <a:gd name="connsiteY2205" fmla="*/ 5510445 h 6339933"/>
              <a:gd name="connsiteX2206" fmla="*/ 3963234 w 6288074"/>
              <a:gd name="connsiteY2206" fmla="*/ 5526301 h 6339933"/>
              <a:gd name="connsiteX2207" fmla="*/ 3964038 w 6288074"/>
              <a:gd name="connsiteY2207" fmla="*/ 5528858 h 6339933"/>
              <a:gd name="connsiteX2208" fmla="*/ 3961601 w 6288074"/>
              <a:gd name="connsiteY2208" fmla="*/ 5529625 h 6339933"/>
              <a:gd name="connsiteX2209" fmla="*/ 3959186 w 6288074"/>
              <a:gd name="connsiteY2209" fmla="*/ 5521952 h 6339933"/>
              <a:gd name="connsiteX2210" fmla="*/ 3962448 w 6288074"/>
              <a:gd name="connsiteY2210" fmla="*/ 5515304 h 6339933"/>
              <a:gd name="connsiteX2211" fmla="*/ 3964884 w 6288074"/>
              <a:gd name="connsiteY2211" fmla="*/ 5514537 h 6339933"/>
              <a:gd name="connsiteX2212" fmla="*/ 3966514 w 6288074"/>
              <a:gd name="connsiteY2212" fmla="*/ 5511212 h 6339933"/>
              <a:gd name="connsiteX2213" fmla="*/ 3969777 w 6288074"/>
              <a:gd name="connsiteY2213" fmla="*/ 5504563 h 6339933"/>
              <a:gd name="connsiteX2214" fmla="*/ 1353986 w 6288074"/>
              <a:gd name="connsiteY2214" fmla="*/ 5502230 h 6339933"/>
              <a:gd name="connsiteX2215" fmla="*/ 1354447 w 6288074"/>
              <a:gd name="connsiteY2215" fmla="*/ 5503693 h 6339933"/>
              <a:gd name="connsiteX2216" fmla="*/ 1350061 w 6288074"/>
              <a:gd name="connsiteY2216" fmla="*/ 5505073 h 6339933"/>
              <a:gd name="connsiteX2217" fmla="*/ 1353986 w 6288074"/>
              <a:gd name="connsiteY2217" fmla="*/ 5502230 h 6339933"/>
              <a:gd name="connsiteX2218" fmla="*/ 2578679 w 6288074"/>
              <a:gd name="connsiteY2218" fmla="*/ 5501798 h 6339933"/>
              <a:gd name="connsiteX2219" fmla="*/ 2576036 w 6288074"/>
              <a:gd name="connsiteY2219" fmla="*/ 5505912 h 6339933"/>
              <a:gd name="connsiteX2220" fmla="*/ 2577673 w 6288074"/>
              <a:gd name="connsiteY2220" fmla="*/ 5502771 h 6339933"/>
              <a:gd name="connsiteX2221" fmla="*/ 1273843 w 6288074"/>
              <a:gd name="connsiteY2221" fmla="*/ 5497673 h 6339933"/>
              <a:gd name="connsiteX2222" fmla="*/ 1279089 w 6288074"/>
              <a:gd name="connsiteY2222" fmla="*/ 5499033 h 6339933"/>
              <a:gd name="connsiteX2223" fmla="*/ 1270320 w 6288074"/>
              <a:gd name="connsiteY2223" fmla="*/ 5501792 h 6339933"/>
              <a:gd name="connsiteX2224" fmla="*/ 1273843 w 6288074"/>
              <a:gd name="connsiteY2224" fmla="*/ 5497673 h 6339933"/>
              <a:gd name="connsiteX2225" fmla="*/ 1410280 w 6288074"/>
              <a:gd name="connsiteY2225" fmla="*/ 5497363 h 6339933"/>
              <a:gd name="connsiteX2226" fmla="*/ 1427800 w 6288074"/>
              <a:gd name="connsiteY2226" fmla="*/ 5512196 h 6339933"/>
              <a:gd name="connsiteX2227" fmla="*/ 1420056 w 6288074"/>
              <a:gd name="connsiteY2227" fmla="*/ 5512089 h 6339933"/>
              <a:gd name="connsiteX2228" fmla="*/ 1412006 w 6288074"/>
              <a:gd name="connsiteY2228" fmla="*/ 5527340 h 6339933"/>
              <a:gd name="connsiteX2229" fmla="*/ 1414651 w 6288074"/>
              <a:gd name="connsiteY2229" fmla="*/ 5511247 h 6339933"/>
              <a:gd name="connsiteX2230" fmla="*/ 1410280 w 6288074"/>
              <a:gd name="connsiteY2230" fmla="*/ 5497363 h 6339933"/>
              <a:gd name="connsiteX2231" fmla="*/ 3152888 w 6288074"/>
              <a:gd name="connsiteY2231" fmla="*/ 5496635 h 6339933"/>
              <a:gd name="connsiteX2232" fmla="*/ 3169113 w 6288074"/>
              <a:gd name="connsiteY2232" fmla="*/ 5497151 h 6339933"/>
              <a:gd name="connsiteX2233" fmla="*/ 3158544 w 6288074"/>
              <a:gd name="connsiteY2233" fmla="*/ 5506099 h 6339933"/>
              <a:gd name="connsiteX2234" fmla="*/ 3152888 w 6288074"/>
              <a:gd name="connsiteY2234" fmla="*/ 5496635 h 6339933"/>
              <a:gd name="connsiteX2235" fmla="*/ 2572037 w 6288074"/>
              <a:gd name="connsiteY2235" fmla="*/ 5493766 h 6339933"/>
              <a:gd name="connsiteX2236" fmla="*/ 2576407 w 6288074"/>
              <a:gd name="connsiteY2236" fmla="*/ 5497210 h 6339933"/>
              <a:gd name="connsiteX2237" fmla="*/ 2574751 w 6288074"/>
              <a:gd name="connsiteY2237" fmla="*/ 5500300 h 6339933"/>
              <a:gd name="connsiteX2238" fmla="*/ 2571440 w 6288074"/>
              <a:gd name="connsiteY2238" fmla="*/ 5506483 h 6339933"/>
              <a:gd name="connsiteX2239" fmla="*/ 2561689 w 6288074"/>
              <a:gd name="connsiteY2239" fmla="*/ 5517262 h 6339933"/>
              <a:gd name="connsiteX2240" fmla="*/ 2554516 w 6288074"/>
              <a:gd name="connsiteY2240" fmla="*/ 5519520 h 6339933"/>
              <a:gd name="connsiteX2241" fmla="*/ 2553779 w 6288074"/>
              <a:gd name="connsiteY2241" fmla="*/ 5517182 h 6339933"/>
              <a:gd name="connsiteX2242" fmla="*/ 2558746 w 6288074"/>
              <a:gd name="connsiteY2242" fmla="*/ 5507908 h 6339933"/>
              <a:gd name="connsiteX2243" fmla="*/ 2559665 w 6288074"/>
              <a:gd name="connsiteY2243" fmla="*/ 5502479 h 6339933"/>
              <a:gd name="connsiteX2244" fmla="*/ 2572037 w 6288074"/>
              <a:gd name="connsiteY2244" fmla="*/ 5493766 h 6339933"/>
              <a:gd name="connsiteX2245" fmla="*/ 1577081 w 6288074"/>
              <a:gd name="connsiteY2245" fmla="*/ 5491447 h 6339933"/>
              <a:gd name="connsiteX2246" fmla="*/ 1568382 w 6288074"/>
              <a:gd name="connsiteY2246" fmla="*/ 5499540 h 6339933"/>
              <a:gd name="connsiteX2247" fmla="*/ 1577081 w 6288074"/>
              <a:gd name="connsiteY2247" fmla="*/ 5491447 h 6339933"/>
              <a:gd name="connsiteX2248" fmla="*/ 4325217 w 6288074"/>
              <a:gd name="connsiteY2248" fmla="*/ 5490674 h 6339933"/>
              <a:gd name="connsiteX2249" fmla="*/ 4323472 w 6288074"/>
              <a:gd name="connsiteY2249" fmla="*/ 5493633 h 6339933"/>
              <a:gd name="connsiteX2250" fmla="*/ 4319289 w 6288074"/>
              <a:gd name="connsiteY2250" fmla="*/ 5497359 h 6339933"/>
              <a:gd name="connsiteX2251" fmla="*/ 4325217 w 6288074"/>
              <a:gd name="connsiteY2251" fmla="*/ 5490674 h 6339933"/>
              <a:gd name="connsiteX2252" fmla="*/ 3683425 w 6288074"/>
              <a:gd name="connsiteY2252" fmla="*/ 5490226 h 6339933"/>
              <a:gd name="connsiteX2253" fmla="*/ 3684211 w 6288074"/>
              <a:gd name="connsiteY2253" fmla="*/ 5490635 h 6339933"/>
              <a:gd name="connsiteX2254" fmla="*/ 3680187 w 6288074"/>
              <a:gd name="connsiteY2254" fmla="*/ 5494527 h 6339933"/>
              <a:gd name="connsiteX2255" fmla="*/ 3683425 w 6288074"/>
              <a:gd name="connsiteY2255" fmla="*/ 5490226 h 6339933"/>
              <a:gd name="connsiteX2256" fmla="*/ 3575150 w 6288074"/>
              <a:gd name="connsiteY2256" fmla="*/ 5485808 h 6339933"/>
              <a:gd name="connsiteX2257" fmla="*/ 3573417 w 6288074"/>
              <a:gd name="connsiteY2257" fmla="*/ 5487962 h 6339933"/>
              <a:gd name="connsiteX2258" fmla="*/ 3571225 w 6288074"/>
              <a:gd name="connsiteY2258" fmla="*/ 5488651 h 6339933"/>
              <a:gd name="connsiteX2259" fmla="*/ 3570765 w 6288074"/>
              <a:gd name="connsiteY2259" fmla="*/ 5487189 h 6339933"/>
              <a:gd name="connsiteX2260" fmla="*/ 3572957 w 6288074"/>
              <a:gd name="connsiteY2260" fmla="*/ 5486499 h 6339933"/>
              <a:gd name="connsiteX2261" fmla="*/ 3575150 w 6288074"/>
              <a:gd name="connsiteY2261" fmla="*/ 5485808 h 6339933"/>
              <a:gd name="connsiteX2262" fmla="*/ 4325678 w 6288074"/>
              <a:gd name="connsiteY2262" fmla="*/ 5485748 h 6339933"/>
              <a:gd name="connsiteX2263" fmla="*/ 4324297 w 6288074"/>
              <a:gd name="connsiteY2263" fmla="*/ 5487752 h 6339933"/>
              <a:gd name="connsiteX2264" fmla="*/ 4325044 w 6288074"/>
              <a:gd name="connsiteY2264" fmla="*/ 5486361 h 6339933"/>
              <a:gd name="connsiteX2265" fmla="*/ 4325849 w 6288074"/>
              <a:gd name="connsiteY2265" fmla="*/ 5485499 h 6339933"/>
              <a:gd name="connsiteX2266" fmla="*/ 4325763 w 6288074"/>
              <a:gd name="connsiteY2266" fmla="*/ 5485667 h 6339933"/>
              <a:gd name="connsiteX2267" fmla="*/ 4325678 w 6288074"/>
              <a:gd name="connsiteY2267" fmla="*/ 5485748 h 6339933"/>
              <a:gd name="connsiteX2268" fmla="*/ 3166716 w 6288074"/>
              <a:gd name="connsiteY2268" fmla="*/ 5482243 h 6339933"/>
              <a:gd name="connsiteX2269" fmla="*/ 3170623 w 6288074"/>
              <a:gd name="connsiteY2269" fmla="*/ 5486636 h 6339933"/>
              <a:gd name="connsiteX2270" fmla="*/ 3152935 w 6288074"/>
              <a:gd name="connsiteY2270" fmla="*/ 5486581 h 6339933"/>
              <a:gd name="connsiteX2271" fmla="*/ 3166716 w 6288074"/>
              <a:gd name="connsiteY2271" fmla="*/ 5482243 h 6339933"/>
              <a:gd name="connsiteX2272" fmla="*/ 1232559 w 6288074"/>
              <a:gd name="connsiteY2272" fmla="*/ 5482064 h 6339933"/>
              <a:gd name="connsiteX2273" fmla="*/ 1241679 w 6288074"/>
              <a:gd name="connsiteY2273" fmla="*/ 5511040 h 6339933"/>
              <a:gd name="connsiteX2274" fmla="*/ 1237273 w 6288074"/>
              <a:gd name="connsiteY2274" fmla="*/ 5538965 h 6339933"/>
              <a:gd name="connsiteX2275" fmla="*/ 1213505 w 6288074"/>
              <a:gd name="connsiteY2275" fmla="*/ 5530523 h 6339933"/>
              <a:gd name="connsiteX2276" fmla="*/ 1211225 w 6288074"/>
              <a:gd name="connsiteY2276" fmla="*/ 5523280 h 6339933"/>
              <a:gd name="connsiteX2277" fmla="*/ 1218307 w 6288074"/>
              <a:gd name="connsiteY2277" fmla="*/ 5529011 h 6339933"/>
              <a:gd name="connsiteX2278" fmla="*/ 1221588 w 6288074"/>
              <a:gd name="connsiteY2278" fmla="*/ 5522671 h 6339933"/>
              <a:gd name="connsiteX2279" fmla="*/ 1225753 w 6288074"/>
              <a:gd name="connsiteY2279" fmla="*/ 5510744 h 6339933"/>
              <a:gd name="connsiteX2280" fmla="*/ 1219429 w 6288074"/>
              <a:gd name="connsiteY2280" fmla="*/ 5507427 h 6339933"/>
              <a:gd name="connsiteX2281" fmla="*/ 1224233 w 6288074"/>
              <a:gd name="connsiteY2281" fmla="*/ 5505915 h 6339933"/>
              <a:gd name="connsiteX2282" fmla="*/ 1223716 w 6288074"/>
              <a:gd name="connsiteY2282" fmla="*/ 5487502 h 6339933"/>
              <a:gd name="connsiteX2283" fmla="*/ 1232559 w 6288074"/>
              <a:gd name="connsiteY2283" fmla="*/ 5482064 h 6339933"/>
              <a:gd name="connsiteX2284" fmla="*/ 3440126 w 6288074"/>
              <a:gd name="connsiteY2284" fmla="*/ 5475300 h 6339933"/>
              <a:gd name="connsiteX2285" fmla="*/ 3439070 w 6288074"/>
              <a:gd name="connsiteY2285" fmla="*/ 5480452 h 6339933"/>
              <a:gd name="connsiteX2286" fmla="*/ 3432817 w 6288074"/>
              <a:gd name="connsiteY2286" fmla="*/ 5477601 h 6339933"/>
              <a:gd name="connsiteX2287" fmla="*/ 3440126 w 6288074"/>
              <a:gd name="connsiteY2287" fmla="*/ 5475300 h 6339933"/>
              <a:gd name="connsiteX2288" fmla="*/ 3690662 w 6288074"/>
              <a:gd name="connsiteY2288" fmla="*/ 5475152 h 6339933"/>
              <a:gd name="connsiteX2289" fmla="*/ 3691352 w 6288074"/>
              <a:gd name="connsiteY2289" fmla="*/ 5477345 h 6339933"/>
              <a:gd name="connsiteX2290" fmla="*/ 3690662 w 6288074"/>
              <a:gd name="connsiteY2290" fmla="*/ 5475152 h 6339933"/>
              <a:gd name="connsiteX2291" fmla="*/ 3596556 w 6288074"/>
              <a:gd name="connsiteY2291" fmla="*/ 5473181 h 6339933"/>
              <a:gd name="connsiteX2292" fmla="*/ 3596558 w 6288074"/>
              <a:gd name="connsiteY2292" fmla="*/ 5477999 h 6339933"/>
              <a:gd name="connsiteX2293" fmla="*/ 3594261 w 6288074"/>
              <a:gd name="connsiteY2293" fmla="*/ 5478722 h 6339933"/>
              <a:gd name="connsiteX2294" fmla="*/ 3593494 w 6288074"/>
              <a:gd name="connsiteY2294" fmla="*/ 5476288 h 6339933"/>
              <a:gd name="connsiteX2295" fmla="*/ 3597322 w 6288074"/>
              <a:gd name="connsiteY2295" fmla="*/ 5472405 h 6339933"/>
              <a:gd name="connsiteX2296" fmla="*/ 3596556 w 6288074"/>
              <a:gd name="connsiteY2296" fmla="*/ 5473181 h 6339933"/>
              <a:gd name="connsiteX2297" fmla="*/ 3596556 w 6288074"/>
              <a:gd name="connsiteY2297" fmla="*/ 5472646 h 6339933"/>
              <a:gd name="connsiteX2298" fmla="*/ 4335174 w 6288074"/>
              <a:gd name="connsiteY2298" fmla="*/ 5471277 h 6339933"/>
              <a:gd name="connsiteX2299" fmla="*/ 4333486 w 6288074"/>
              <a:gd name="connsiteY2299" fmla="*/ 5474418 h 6339933"/>
              <a:gd name="connsiteX2300" fmla="*/ 4325849 w 6288074"/>
              <a:gd name="connsiteY2300" fmla="*/ 5485499 h 6339933"/>
              <a:gd name="connsiteX2301" fmla="*/ 4327399 w 6288074"/>
              <a:gd name="connsiteY2301" fmla="*/ 5482524 h 6339933"/>
              <a:gd name="connsiteX2302" fmla="*/ 4327290 w 6288074"/>
              <a:gd name="connsiteY2302" fmla="*/ 5482181 h 6339933"/>
              <a:gd name="connsiteX2303" fmla="*/ 4331050 w 6288074"/>
              <a:gd name="connsiteY2303" fmla="*/ 5475185 h 6339933"/>
              <a:gd name="connsiteX2304" fmla="*/ 4335174 w 6288074"/>
              <a:gd name="connsiteY2304" fmla="*/ 5471277 h 6339933"/>
              <a:gd name="connsiteX2305" fmla="*/ 3575395 w 6288074"/>
              <a:gd name="connsiteY2305" fmla="*/ 5471275 h 6339933"/>
              <a:gd name="connsiteX2306" fmla="*/ 3576162 w 6288074"/>
              <a:gd name="connsiteY2306" fmla="*/ 5473710 h 6339933"/>
              <a:gd name="connsiteX2307" fmla="*/ 3571117 w 6288074"/>
              <a:gd name="connsiteY2307" fmla="*/ 5480653 h 6339933"/>
              <a:gd name="connsiteX2308" fmla="*/ 3570458 w 6288074"/>
              <a:gd name="connsiteY2308" fmla="*/ 5486213 h 6339933"/>
              <a:gd name="connsiteX2309" fmla="*/ 3566841 w 6288074"/>
              <a:gd name="connsiteY2309" fmla="*/ 5490030 h 6339933"/>
              <a:gd name="connsiteX2310" fmla="*/ 3568266 w 6288074"/>
              <a:gd name="connsiteY2310" fmla="*/ 5486904 h 6339933"/>
              <a:gd name="connsiteX2311" fmla="*/ 3570351 w 6288074"/>
              <a:gd name="connsiteY2311" fmla="*/ 5478217 h 6339933"/>
              <a:gd name="connsiteX2312" fmla="*/ 3575395 w 6288074"/>
              <a:gd name="connsiteY2312" fmla="*/ 5471275 h 6339933"/>
              <a:gd name="connsiteX2313" fmla="*/ 1233361 w 6288074"/>
              <a:gd name="connsiteY2313" fmla="*/ 5471126 h 6339933"/>
              <a:gd name="connsiteX2314" fmla="*/ 1229896 w 6288074"/>
              <a:gd name="connsiteY2314" fmla="*/ 5475430 h 6339933"/>
              <a:gd name="connsiteX2315" fmla="*/ 1228976 w 6288074"/>
              <a:gd name="connsiteY2315" fmla="*/ 5472507 h 6339933"/>
              <a:gd name="connsiteX2316" fmla="*/ 1233361 w 6288074"/>
              <a:gd name="connsiteY2316" fmla="*/ 5471126 h 6339933"/>
              <a:gd name="connsiteX2317" fmla="*/ 3967331 w 6288074"/>
              <a:gd name="connsiteY2317" fmla="*/ 5469995 h 6339933"/>
              <a:gd name="connsiteX2318" fmla="*/ 3970577 w 6288074"/>
              <a:gd name="connsiteY2318" fmla="*/ 5471382 h 6339933"/>
              <a:gd name="connsiteX2319" fmla="*/ 3968710 w 6288074"/>
              <a:gd name="connsiteY2319" fmla="*/ 5474379 h 6339933"/>
              <a:gd name="connsiteX2320" fmla="*/ 3964974 w 6288074"/>
              <a:gd name="connsiteY2320" fmla="*/ 5480374 h 6339933"/>
              <a:gd name="connsiteX2321" fmla="*/ 3962416 w 6288074"/>
              <a:gd name="connsiteY2321" fmla="*/ 5481179 h 6339933"/>
              <a:gd name="connsiteX2322" fmla="*/ 3967331 w 6288074"/>
              <a:gd name="connsiteY2322" fmla="*/ 5469995 h 6339933"/>
              <a:gd name="connsiteX2323" fmla="*/ 3581240 w 6288074"/>
              <a:gd name="connsiteY2323" fmla="*/ 5469435 h 6339933"/>
              <a:gd name="connsiteX2324" fmla="*/ 3580216 w 6288074"/>
              <a:gd name="connsiteY2324" fmla="*/ 5475112 h 6339933"/>
              <a:gd name="connsiteX2325" fmla="*/ 3578425 w 6288074"/>
              <a:gd name="connsiteY2325" fmla="*/ 5478352 h 6339933"/>
              <a:gd name="connsiteX2326" fmla="*/ 3573310 w 6288074"/>
              <a:gd name="connsiteY2326" fmla="*/ 5479963 h 6339933"/>
              <a:gd name="connsiteX2327" fmla="*/ 3579450 w 6288074"/>
              <a:gd name="connsiteY2327" fmla="*/ 5472676 h 6339933"/>
              <a:gd name="connsiteX2328" fmla="*/ 3581240 w 6288074"/>
              <a:gd name="connsiteY2328" fmla="*/ 5469435 h 6339933"/>
              <a:gd name="connsiteX2329" fmla="*/ 3595311 w 6288074"/>
              <a:gd name="connsiteY2329" fmla="*/ 5468019 h 6339933"/>
              <a:gd name="connsiteX2330" fmla="*/ 3596556 w 6288074"/>
              <a:gd name="connsiteY2330" fmla="*/ 5469969 h 6339933"/>
              <a:gd name="connsiteX2331" fmla="*/ 3596556 w 6288074"/>
              <a:gd name="connsiteY2331" fmla="*/ 5472646 h 6339933"/>
              <a:gd name="connsiteX2332" fmla="*/ 3595025 w 6288074"/>
              <a:gd name="connsiteY2332" fmla="*/ 5473127 h 6339933"/>
              <a:gd name="connsiteX2333" fmla="*/ 3591963 w 6288074"/>
              <a:gd name="connsiteY2333" fmla="*/ 5479445 h 6339933"/>
              <a:gd name="connsiteX2334" fmla="*/ 3588136 w 6288074"/>
              <a:gd name="connsiteY2334" fmla="*/ 5483328 h 6339933"/>
              <a:gd name="connsiteX2335" fmla="*/ 3589667 w 6288074"/>
              <a:gd name="connsiteY2335" fmla="*/ 5480168 h 6339933"/>
              <a:gd name="connsiteX2336" fmla="*/ 3588134 w 6288074"/>
              <a:gd name="connsiteY2336" fmla="*/ 5475297 h 6339933"/>
              <a:gd name="connsiteX2337" fmla="*/ 3588896 w 6288074"/>
              <a:gd name="connsiteY2337" fmla="*/ 5469702 h 6339933"/>
              <a:gd name="connsiteX2338" fmla="*/ 3591194 w 6288074"/>
              <a:gd name="connsiteY2338" fmla="*/ 5468979 h 6339933"/>
              <a:gd name="connsiteX2339" fmla="*/ 3595311 w 6288074"/>
              <a:gd name="connsiteY2339" fmla="*/ 5468019 h 6339933"/>
              <a:gd name="connsiteX2340" fmla="*/ 1204543 w 6288074"/>
              <a:gd name="connsiteY2340" fmla="*/ 5467346 h 6339933"/>
              <a:gd name="connsiteX2341" fmla="*/ 1201247 w 6288074"/>
              <a:gd name="connsiteY2341" fmla="*/ 5473205 h 6339933"/>
              <a:gd name="connsiteX2342" fmla="*/ 1204543 w 6288074"/>
              <a:gd name="connsiteY2342" fmla="*/ 5467346 h 6339933"/>
              <a:gd name="connsiteX2343" fmla="*/ 1349794 w 6288074"/>
              <a:gd name="connsiteY2343" fmla="*/ 5463393 h 6339933"/>
              <a:gd name="connsiteX2344" fmla="*/ 1355937 w 6288074"/>
              <a:gd name="connsiteY2344" fmla="*/ 5472705 h 6339933"/>
              <a:gd name="connsiteX2345" fmla="*/ 1349794 w 6288074"/>
              <a:gd name="connsiteY2345" fmla="*/ 5463393 h 6339933"/>
              <a:gd name="connsiteX2346" fmla="*/ 3587169 w 6288074"/>
              <a:gd name="connsiteY2346" fmla="*/ 5462750 h 6339933"/>
              <a:gd name="connsiteX2347" fmla="*/ 3585500 w 6288074"/>
              <a:gd name="connsiteY2347" fmla="*/ 5465953 h 6339933"/>
              <a:gd name="connsiteX2348" fmla="*/ 3583830 w 6288074"/>
              <a:gd name="connsiteY2348" fmla="*/ 5469156 h 6339933"/>
              <a:gd name="connsiteX2349" fmla="*/ 3582160 w 6288074"/>
              <a:gd name="connsiteY2349" fmla="*/ 5472359 h 6339933"/>
              <a:gd name="connsiteX2350" fmla="*/ 3581394 w 6288074"/>
              <a:gd name="connsiteY2350" fmla="*/ 5469923 h 6339933"/>
              <a:gd name="connsiteX2351" fmla="*/ 3587169 w 6288074"/>
              <a:gd name="connsiteY2351" fmla="*/ 5462750 h 6339933"/>
              <a:gd name="connsiteX2352" fmla="*/ 4340240 w 6288074"/>
              <a:gd name="connsiteY2352" fmla="*/ 5461852 h 6339933"/>
              <a:gd name="connsiteX2353" fmla="*/ 4340046 w 6288074"/>
              <a:gd name="connsiteY2353" fmla="*/ 5469743 h 6339933"/>
              <a:gd name="connsiteX2354" fmla="*/ 4338358 w 6288074"/>
              <a:gd name="connsiteY2354" fmla="*/ 5472885 h 6339933"/>
              <a:gd name="connsiteX2355" fmla="*/ 4335174 w 6288074"/>
              <a:gd name="connsiteY2355" fmla="*/ 5471277 h 6339933"/>
              <a:gd name="connsiteX2356" fmla="*/ 4334427 w 6288074"/>
              <a:gd name="connsiteY2356" fmla="*/ 5468903 h 6339933"/>
              <a:gd name="connsiteX2357" fmla="*/ 4335368 w 6288074"/>
              <a:gd name="connsiteY2357" fmla="*/ 5463385 h 6339933"/>
              <a:gd name="connsiteX2358" fmla="*/ 4337805 w 6288074"/>
              <a:gd name="connsiteY2358" fmla="*/ 5462618 h 6339933"/>
              <a:gd name="connsiteX2359" fmla="*/ 4340240 w 6288074"/>
              <a:gd name="connsiteY2359" fmla="*/ 5461852 h 6339933"/>
              <a:gd name="connsiteX2360" fmla="*/ 3699133 w 6288074"/>
              <a:gd name="connsiteY2360" fmla="*/ 5461243 h 6339933"/>
              <a:gd name="connsiteX2361" fmla="*/ 3699901 w 6288074"/>
              <a:gd name="connsiteY2361" fmla="*/ 5463679 h 6339933"/>
              <a:gd name="connsiteX2362" fmla="*/ 3698231 w 6288074"/>
              <a:gd name="connsiteY2362" fmla="*/ 5466881 h 6339933"/>
              <a:gd name="connsiteX2363" fmla="*/ 3698998 w 6288074"/>
              <a:gd name="connsiteY2363" fmla="*/ 5469318 h 6339933"/>
              <a:gd name="connsiteX2364" fmla="*/ 3696563 w 6288074"/>
              <a:gd name="connsiteY2364" fmla="*/ 5470085 h 6339933"/>
              <a:gd name="connsiteX2365" fmla="*/ 3693359 w 6288074"/>
              <a:gd name="connsiteY2365" fmla="*/ 5468414 h 6339933"/>
              <a:gd name="connsiteX2366" fmla="*/ 3697465 w 6288074"/>
              <a:gd name="connsiteY2366" fmla="*/ 5464445 h 6339933"/>
              <a:gd name="connsiteX2367" fmla="*/ 3699133 w 6288074"/>
              <a:gd name="connsiteY2367" fmla="*/ 5461243 h 6339933"/>
              <a:gd name="connsiteX2368" fmla="*/ 1261948 w 6288074"/>
              <a:gd name="connsiteY2368" fmla="*/ 5459880 h 6339933"/>
              <a:gd name="connsiteX2369" fmla="*/ 1257583 w 6288074"/>
              <a:gd name="connsiteY2369" fmla="*/ 5471534 h 6339933"/>
              <a:gd name="connsiteX2370" fmla="*/ 1261948 w 6288074"/>
              <a:gd name="connsiteY2370" fmla="*/ 5459880 h 6339933"/>
              <a:gd name="connsiteX2371" fmla="*/ 1334336 w 6288074"/>
              <a:gd name="connsiteY2371" fmla="*/ 5458300 h 6339933"/>
              <a:gd name="connsiteX2372" fmla="*/ 1343754 w 6288074"/>
              <a:gd name="connsiteY2372" fmla="*/ 5459512 h 6339933"/>
              <a:gd name="connsiteX2373" fmla="*/ 1328402 w 6288074"/>
              <a:gd name="connsiteY2373" fmla="*/ 5461773 h 6339933"/>
              <a:gd name="connsiteX2374" fmla="*/ 1334336 w 6288074"/>
              <a:gd name="connsiteY2374" fmla="*/ 5458300 h 6339933"/>
              <a:gd name="connsiteX2375" fmla="*/ 3216459 w 6288074"/>
              <a:gd name="connsiteY2375" fmla="*/ 5454139 h 6339933"/>
              <a:gd name="connsiteX2376" fmla="*/ 3236680 w 6288074"/>
              <a:gd name="connsiteY2376" fmla="*/ 5460766 h 6339933"/>
              <a:gd name="connsiteX2377" fmla="*/ 3245984 w 6288074"/>
              <a:gd name="connsiteY2377" fmla="*/ 5465632 h 6339933"/>
              <a:gd name="connsiteX2378" fmla="*/ 3245115 w 6288074"/>
              <a:gd name="connsiteY2378" fmla="*/ 5471104 h 6339933"/>
              <a:gd name="connsiteX2379" fmla="*/ 3282582 w 6288074"/>
              <a:gd name="connsiteY2379" fmla="*/ 5474902 h 6339933"/>
              <a:gd name="connsiteX2380" fmla="*/ 3280719 w 6288074"/>
              <a:gd name="connsiteY2380" fmla="*/ 5493676 h 6339933"/>
              <a:gd name="connsiteX2381" fmla="*/ 3277494 w 6288074"/>
              <a:gd name="connsiteY2381" fmla="*/ 5499889 h 6339933"/>
              <a:gd name="connsiteX2382" fmla="*/ 3282083 w 6288074"/>
              <a:gd name="connsiteY2382" fmla="*/ 5506240 h 6339933"/>
              <a:gd name="connsiteX2383" fmla="*/ 3281958 w 6288074"/>
              <a:gd name="connsiteY2383" fmla="*/ 5514073 h 6339933"/>
              <a:gd name="connsiteX2384" fmla="*/ 3269302 w 6288074"/>
              <a:gd name="connsiteY2384" fmla="*/ 5523255 h 6339933"/>
              <a:gd name="connsiteX2385" fmla="*/ 3260618 w 6288074"/>
              <a:gd name="connsiteY2385" fmla="*/ 5528585 h 6339933"/>
              <a:gd name="connsiteX2386" fmla="*/ 3237420 w 6288074"/>
              <a:gd name="connsiteY2386" fmla="*/ 5512502 h 6339933"/>
              <a:gd name="connsiteX2387" fmla="*/ 3230223 w 6288074"/>
              <a:gd name="connsiteY2387" fmla="*/ 5522563 h 6339933"/>
              <a:gd name="connsiteX2388" fmla="*/ 3227990 w 6288074"/>
              <a:gd name="connsiteY2388" fmla="*/ 5515470 h 6339933"/>
              <a:gd name="connsiteX2389" fmla="*/ 3213971 w 6288074"/>
              <a:gd name="connsiteY2389" fmla="*/ 5512088 h 6339933"/>
              <a:gd name="connsiteX2390" fmla="*/ 3223525 w 6288074"/>
              <a:gd name="connsiteY2390" fmla="*/ 5501285 h 6339933"/>
              <a:gd name="connsiteX2391" fmla="*/ 3229853 w 6288074"/>
              <a:gd name="connsiteY2391" fmla="*/ 5496695 h 6339933"/>
              <a:gd name="connsiteX2392" fmla="*/ 3226008 w 6288074"/>
              <a:gd name="connsiteY2392" fmla="*/ 5492708 h 6339933"/>
              <a:gd name="connsiteX2393" fmla="*/ 3227746 w 6288074"/>
              <a:gd name="connsiteY2393" fmla="*/ 5481767 h 6339933"/>
              <a:gd name="connsiteX2394" fmla="*/ 3214720 w 6288074"/>
              <a:gd name="connsiteY2394" fmla="*/ 5465079 h 6339933"/>
              <a:gd name="connsiteX2395" fmla="*/ 3216459 w 6288074"/>
              <a:gd name="connsiteY2395" fmla="*/ 5454139 h 6339933"/>
              <a:gd name="connsiteX2396" fmla="*/ 4352105 w 6288074"/>
              <a:gd name="connsiteY2396" fmla="*/ 5453619 h 6339933"/>
              <a:gd name="connsiteX2397" fmla="*/ 4354960 w 6288074"/>
              <a:gd name="connsiteY2397" fmla="*/ 5455033 h 6339933"/>
              <a:gd name="connsiteX2398" fmla="*/ 4351877 w 6288074"/>
              <a:gd name="connsiteY2398" fmla="*/ 5461401 h 6339933"/>
              <a:gd name="connsiteX2399" fmla="*/ 4347006 w 6288074"/>
              <a:gd name="connsiteY2399" fmla="*/ 5462935 h 6339933"/>
              <a:gd name="connsiteX2400" fmla="*/ 4348706 w 6288074"/>
              <a:gd name="connsiteY2400" fmla="*/ 5459829 h 6339933"/>
              <a:gd name="connsiteX2401" fmla="*/ 4352105 w 6288074"/>
              <a:gd name="connsiteY2401" fmla="*/ 5453619 h 6339933"/>
              <a:gd name="connsiteX2402" fmla="*/ 4356257 w 6288074"/>
              <a:gd name="connsiteY2402" fmla="*/ 5453139 h 6339933"/>
              <a:gd name="connsiteX2403" fmla="*/ 4355277 w 6288074"/>
              <a:gd name="connsiteY2403" fmla="*/ 5455191 h 6339933"/>
              <a:gd name="connsiteX2404" fmla="*/ 4354960 w 6288074"/>
              <a:gd name="connsiteY2404" fmla="*/ 5455033 h 6339933"/>
              <a:gd name="connsiteX2405" fmla="*/ 4355731 w 6288074"/>
              <a:gd name="connsiteY2405" fmla="*/ 5453442 h 6339933"/>
              <a:gd name="connsiteX2406" fmla="*/ 3526814 w 6288074"/>
              <a:gd name="connsiteY2406" fmla="*/ 5449620 h 6339933"/>
              <a:gd name="connsiteX2407" fmla="*/ 3525912 w 6288074"/>
              <a:gd name="connsiteY2407" fmla="*/ 5455259 h 6339933"/>
              <a:gd name="connsiteX2408" fmla="*/ 3521671 w 6288074"/>
              <a:gd name="connsiteY2408" fmla="*/ 5467303 h 6339933"/>
              <a:gd name="connsiteX2409" fmla="*/ 3519236 w 6288074"/>
              <a:gd name="connsiteY2409" fmla="*/ 5468069 h 6339933"/>
              <a:gd name="connsiteX2410" fmla="*/ 3514499 w 6288074"/>
              <a:gd name="connsiteY2410" fmla="*/ 5461528 h 6339933"/>
              <a:gd name="connsiteX2411" fmla="*/ 3513733 w 6288074"/>
              <a:gd name="connsiteY2411" fmla="*/ 5459092 h 6339933"/>
              <a:gd name="connsiteX2412" fmla="*/ 3516170 w 6288074"/>
              <a:gd name="connsiteY2412" fmla="*/ 5458326 h 6339933"/>
              <a:gd name="connsiteX2413" fmla="*/ 3526814 w 6288074"/>
              <a:gd name="connsiteY2413" fmla="*/ 5449620 h 6339933"/>
              <a:gd name="connsiteX2414" fmla="*/ 3213966 w 6288074"/>
              <a:gd name="connsiteY2414" fmla="*/ 5449234 h 6339933"/>
              <a:gd name="connsiteX2415" fmla="*/ 3215870 w 6288074"/>
              <a:gd name="connsiteY2415" fmla="*/ 5454325 h 6339933"/>
              <a:gd name="connsiteX2416" fmla="*/ 3212143 w 6288074"/>
              <a:gd name="connsiteY2416" fmla="*/ 5450143 h 6339933"/>
              <a:gd name="connsiteX2417" fmla="*/ 3213966 w 6288074"/>
              <a:gd name="connsiteY2417" fmla="*/ 5449234 h 6339933"/>
              <a:gd name="connsiteX2418" fmla="*/ 1337196 w 6288074"/>
              <a:gd name="connsiteY2418" fmla="*/ 5448885 h 6339933"/>
              <a:gd name="connsiteX2419" fmla="*/ 1339267 w 6288074"/>
              <a:gd name="connsiteY2419" fmla="*/ 5455463 h 6339933"/>
              <a:gd name="connsiteX2420" fmla="*/ 1331268 w 6288074"/>
              <a:gd name="connsiteY2420" fmla="*/ 5455569 h 6339933"/>
              <a:gd name="connsiteX2421" fmla="*/ 1329889 w 6288074"/>
              <a:gd name="connsiteY2421" fmla="*/ 5451185 h 6339933"/>
              <a:gd name="connsiteX2422" fmla="*/ 1337196 w 6288074"/>
              <a:gd name="connsiteY2422" fmla="*/ 5448885 h 6339933"/>
              <a:gd name="connsiteX2423" fmla="*/ 1223387 w 6288074"/>
              <a:gd name="connsiteY2423" fmla="*/ 5447761 h 6339933"/>
              <a:gd name="connsiteX2424" fmla="*/ 1231751 w 6288074"/>
              <a:gd name="connsiteY2424" fmla="*/ 5466010 h 6339933"/>
              <a:gd name="connsiteX2425" fmla="*/ 1230114 w 6288074"/>
              <a:gd name="connsiteY2425" fmla="*/ 5469136 h 6339933"/>
              <a:gd name="connsiteX2426" fmla="*/ 1223850 w 6288074"/>
              <a:gd name="connsiteY2426" fmla="*/ 5465888 h 6339933"/>
              <a:gd name="connsiteX2427" fmla="*/ 1223707 w 6288074"/>
              <a:gd name="connsiteY2427" fmla="*/ 5473764 h 6339933"/>
              <a:gd name="connsiteX2428" fmla="*/ 1191070 w 6288074"/>
              <a:gd name="connsiteY2428" fmla="*/ 5486647 h 6339933"/>
              <a:gd name="connsiteX2429" fmla="*/ 1195092 w 6288074"/>
              <a:gd name="connsiteY2429" fmla="*/ 5482770 h 6339933"/>
              <a:gd name="connsiteX2430" fmla="*/ 1187939 w 6288074"/>
              <a:gd name="connsiteY2430" fmla="*/ 5485022 h 6339933"/>
              <a:gd name="connsiteX2431" fmla="*/ 1195981 w 6288074"/>
              <a:gd name="connsiteY2431" fmla="*/ 5477269 h 6339933"/>
              <a:gd name="connsiteX2432" fmla="*/ 1200752 w 6288074"/>
              <a:gd name="connsiteY2432" fmla="*/ 5475767 h 6339933"/>
              <a:gd name="connsiteX2433" fmla="*/ 1202247 w 6288074"/>
              <a:gd name="connsiteY2433" fmla="*/ 5480518 h 6339933"/>
              <a:gd name="connsiteX2434" fmla="*/ 1216696 w 6288074"/>
              <a:gd name="connsiteY2434" fmla="*/ 5468139 h 6339933"/>
              <a:gd name="connsiteX2435" fmla="*/ 1215200 w 6288074"/>
              <a:gd name="connsiteY2435" fmla="*/ 5463389 h 6339933"/>
              <a:gd name="connsiteX2436" fmla="*/ 1220860 w 6288074"/>
              <a:gd name="connsiteY2436" fmla="*/ 5456388 h 6339933"/>
              <a:gd name="connsiteX2437" fmla="*/ 1213705 w 6288074"/>
              <a:gd name="connsiteY2437" fmla="*/ 5458640 h 6339933"/>
              <a:gd name="connsiteX2438" fmla="*/ 1193277 w 6288074"/>
              <a:gd name="connsiteY2438" fmla="*/ 5452018 h 6339933"/>
              <a:gd name="connsiteX2439" fmla="*/ 1199907 w 6288074"/>
              <a:gd name="connsiteY2439" fmla="*/ 5449280 h 6339933"/>
              <a:gd name="connsiteX2440" fmla="*/ 1223387 w 6288074"/>
              <a:gd name="connsiteY2440" fmla="*/ 5447761 h 6339933"/>
              <a:gd name="connsiteX2441" fmla="*/ 1278062 w 6288074"/>
              <a:gd name="connsiteY2441" fmla="*/ 5445813 h 6339933"/>
              <a:gd name="connsiteX2442" fmla="*/ 1285970 w 6288074"/>
              <a:gd name="connsiteY2442" fmla="*/ 5445952 h 6339933"/>
              <a:gd name="connsiteX2443" fmla="*/ 1297767 w 6288074"/>
              <a:gd name="connsiteY2443" fmla="*/ 5450125 h 6339933"/>
              <a:gd name="connsiteX2444" fmla="*/ 1307304 w 6288074"/>
              <a:gd name="connsiteY2444" fmla="*/ 5447124 h 6339933"/>
              <a:gd name="connsiteX2445" fmla="*/ 1312826 w 6288074"/>
              <a:gd name="connsiteY2445" fmla="*/ 5448014 h 6339933"/>
              <a:gd name="connsiteX2446" fmla="*/ 1315085 w 6288074"/>
              <a:gd name="connsiteY2446" fmla="*/ 5455189 h 6339933"/>
              <a:gd name="connsiteX2447" fmla="*/ 1307931 w 6288074"/>
              <a:gd name="connsiteY2447" fmla="*/ 5457441 h 6339933"/>
              <a:gd name="connsiteX2448" fmla="*/ 1310190 w 6288074"/>
              <a:gd name="connsiteY2448" fmla="*/ 5464615 h 6339933"/>
              <a:gd name="connsiteX2449" fmla="*/ 1304666 w 6288074"/>
              <a:gd name="connsiteY2449" fmla="*/ 5463724 h 6339933"/>
              <a:gd name="connsiteX2450" fmla="*/ 1303161 w 6288074"/>
              <a:gd name="connsiteY2450" fmla="*/ 5458942 h 6339933"/>
              <a:gd name="connsiteX2451" fmla="*/ 1294376 w 6288074"/>
              <a:gd name="connsiteY2451" fmla="*/ 5464334 h 6339933"/>
              <a:gd name="connsiteX2452" fmla="*/ 1281826 w 6288074"/>
              <a:gd name="connsiteY2452" fmla="*/ 5457771 h 6339933"/>
              <a:gd name="connsiteX2453" fmla="*/ 1268272 w 6288074"/>
              <a:gd name="connsiteY2453" fmla="*/ 5464665 h 6339933"/>
              <a:gd name="connsiteX2454" fmla="*/ 1273919 w 6288074"/>
              <a:gd name="connsiteY2454" fmla="*/ 5457631 h 6339933"/>
              <a:gd name="connsiteX2455" fmla="*/ 1270782 w 6288074"/>
              <a:gd name="connsiteY2455" fmla="*/ 5455990 h 6339933"/>
              <a:gd name="connsiteX2456" fmla="*/ 1278062 w 6288074"/>
              <a:gd name="connsiteY2456" fmla="*/ 5445813 h 6339933"/>
              <a:gd name="connsiteX2457" fmla="*/ 3602692 w 6288074"/>
              <a:gd name="connsiteY2457" fmla="*/ 5440196 h 6339933"/>
              <a:gd name="connsiteX2458" fmla="*/ 3601806 w 6288074"/>
              <a:gd name="connsiteY2458" fmla="*/ 5445471 h 6339933"/>
              <a:gd name="connsiteX2459" fmla="*/ 3602522 w 6288074"/>
              <a:gd name="connsiteY2459" fmla="*/ 5447745 h 6339933"/>
              <a:gd name="connsiteX2460" fmla="*/ 3597012 w 6288074"/>
              <a:gd name="connsiteY2460" fmla="*/ 5454475 h 6339933"/>
              <a:gd name="connsiteX2461" fmla="*/ 3596128 w 6288074"/>
              <a:gd name="connsiteY2461" fmla="*/ 5459751 h 6339933"/>
              <a:gd name="connsiteX2462" fmla="*/ 3601640 w 6288074"/>
              <a:gd name="connsiteY2462" fmla="*/ 5453019 h 6339933"/>
              <a:gd name="connsiteX2463" fmla="*/ 3603953 w 6288074"/>
              <a:gd name="connsiteY2463" fmla="*/ 5452291 h 6339933"/>
              <a:gd name="connsiteX2464" fmla="*/ 3606268 w 6288074"/>
              <a:gd name="connsiteY2464" fmla="*/ 5451562 h 6339933"/>
              <a:gd name="connsiteX2465" fmla="*/ 3612495 w 6288074"/>
              <a:gd name="connsiteY2465" fmla="*/ 5447104 h 6339933"/>
              <a:gd name="connsiteX2466" fmla="*/ 3614809 w 6288074"/>
              <a:gd name="connsiteY2466" fmla="*/ 5446375 h 6339933"/>
              <a:gd name="connsiteX2467" fmla="*/ 3613211 w 6288074"/>
              <a:gd name="connsiteY2467" fmla="*/ 5449377 h 6339933"/>
              <a:gd name="connsiteX2468" fmla="*/ 3606100 w 6288074"/>
              <a:gd name="connsiteY2468" fmla="*/ 5459112 h 6339933"/>
              <a:gd name="connsiteX2469" fmla="*/ 3599874 w 6288074"/>
              <a:gd name="connsiteY2469" fmla="*/ 5463570 h 6339933"/>
              <a:gd name="connsiteX2470" fmla="*/ 3594529 w 6288074"/>
              <a:gd name="connsiteY2470" fmla="*/ 5462753 h 6339933"/>
              <a:gd name="connsiteX2471" fmla="*/ 3594697 w 6288074"/>
              <a:gd name="connsiteY2471" fmla="*/ 5455204 h 6339933"/>
              <a:gd name="connsiteX2472" fmla="*/ 3590784 w 6288074"/>
              <a:gd name="connsiteY2472" fmla="*/ 5458935 h 6339933"/>
              <a:gd name="connsiteX2473" fmla="*/ 3592382 w 6288074"/>
              <a:gd name="connsiteY2473" fmla="*/ 5455932 h 6339933"/>
              <a:gd name="connsiteX2474" fmla="*/ 3596296 w 6288074"/>
              <a:gd name="connsiteY2474" fmla="*/ 5452202 h 6339933"/>
              <a:gd name="connsiteX2475" fmla="*/ 3597180 w 6288074"/>
              <a:gd name="connsiteY2475" fmla="*/ 5446927 h 6339933"/>
              <a:gd name="connsiteX2476" fmla="*/ 3598777 w 6288074"/>
              <a:gd name="connsiteY2476" fmla="*/ 5443927 h 6339933"/>
              <a:gd name="connsiteX2477" fmla="*/ 3602692 w 6288074"/>
              <a:gd name="connsiteY2477" fmla="*/ 5440196 h 6339933"/>
              <a:gd name="connsiteX2478" fmla="*/ 3185405 w 6288074"/>
              <a:gd name="connsiteY2478" fmla="*/ 5439923 h 6339933"/>
              <a:gd name="connsiteX2479" fmla="*/ 3202423 w 6288074"/>
              <a:gd name="connsiteY2479" fmla="*/ 5444518 h 6339933"/>
              <a:gd name="connsiteX2480" fmla="*/ 3209657 w 6288074"/>
              <a:gd name="connsiteY2480" fmla="*/ 5442241 h 6339933"/>
              <a:gd name="connsiteX2481" fmla="*/ 3208766 w 6288074"/>
              <a:gd name="connsiteY2481" fmla="*/ 5447830 h 6339933"/>
              <a:gd name="connsiteX2482" fmla="*/ 3197600 w 6288074"/>
              <a:gd name="connsiteY2482" fmla="*/ 5446036 h 6339933"/>
              <a:gd name="connsiteX2483" fmla="*/ 3211047 w 6288074"/>
              <a:gd name="connsiteY2483" fmla="*/ 5455075 h 6339933"/>
              <a:gd name="connsiteX2484" fmla="*/ 3201400 w 6288074"/>
              <a:gd name="connsiteY2484" fmla="*/ 5458111 h 6339933"/>
              <a:gd name="connsiteX2485" fmla="*/ 3206092 w 6288074"/>
              <a:gd name="connsiteY2485" fmla="*/ 5464595 h 6339933"/>
              <a:gd name="connsiteX2486" fmla="*/ 3196182 w 6288074"/>
              <a:gd name="connsiteY2486" fmla="*/ 5483637 h 6339933"/>
              <a:gd name="connsiteX2487" fmla="*/ 3180061 w 6288074"/>
              <a:gd name="connsiteY2487" fmla="*/ 5491365 h 6339933"/>
              <a:gd name="connsiteX2488" fmla="*/ 3184753 w 6288074"/>
              <a:gd name="connsiteY2488" fmla="*/ 5497850 h 6339933"/>
              <a:gd name="connsiteX2489" fmla="*/ 3177781 w 6288074"/>
              <a:gd name="connsiteY2489" fmla="*/ 5484121 h 6339933"/>
              <a:gd name="connsiteX2490" fmla="*/ 3186799 w 6288074"/>
              <a:gd name="connsiteY2490" fmla="*/ 5470667 h 6339933"/>
              <a:gd name="connsiteX2491" fmla="*/ 3173981 w 6288074"/>
              <a:gd name="connsiteY2491" fmla="*/ 5472048 h 6339933"/>
              <a:gd name="connsiteX2492" fmla="*/ 3182108 w 6288074"/>
              <a:gd name="connsiteY2492" fmla="*/ 5464183 h 6339933"/>
              <a:gd name="connsiteX2493" fmla="*/ 3182999 w 6288074"/>
              <a:gd name="connsiteY2493" fmla="*/ 5458594 h 6339933"/>
              <a:gd name="connsiteX2494" fmla="*/ 3190994 w 6288074"/>
              <a:gd name="connsiteY2494" fmla="*/ 5458732 h 6339933"/>
              <a:gd name="connsiteX2495" fmla="*/ 3190862 w 6288074"/>
              <a:gd name="connsiteY2495" fmla="*/ 5466735 h 6339933"/>
              <a:gd name="connsiteX2496" fmla="*/ 3197205 w 6288074"/>
              <a:gd name="connsiteY2496" fmla="*/ 5470047 h 6339933"/>
              <a:gd name="connsiteX2497" fmla="*/ 3198229 w 6288074"/>
              <a:gd name="connsiteY2497" fmla="*/ 5456454 h 6339933"/>
              <a:gd name="connsiteX2498" fmla="*/ 3167769 w 6288074"/>
              <a:gd name="connsiteY2498" fmla="*/ 5460733 h 6339933"/>
              <a:gd name="connsiteX2499" fmla="*/ 3166381 w 6288074"/>
              <a:gd name="connsiteY2499" fmla="*/ 5447902 h 6339933"/>
              <a:gd name="connsiteX2500" fmla="*/ 3185405 w 6288074"/>
              <a:gd name="connsiteY2500" fmla="*/ 5439923 h 6339933"/>
              <a:gd name="connsiteX2501" fmla="*/ 3986373 w 6288074"/>
              <a:gd name="connsiteY2501" fmla="*/ 5439907 h 6339933"/>
              <a:gd name="connsiteX2502" fmla="*/ 3983790 w 6288074"/>
              <a:gd name="connsiteY2502" fmla="*/ 5448292 h 6339933"/>
              <a:gd name="connsiteX2503" fmla="*/ 3981417 w 6288074"/>
              <a:gd name="connsiteY2503" fmla="*/ 5449039 h 6339933"/>
              <a:gd name="connsiteX2504" fmla="*/ 3982139 w 6288074"/>
              <a:gd name="connsiteY2504" fmla="*/ 5451335 h 6339933"/>
              <a:gd name="connsiteX2505" fmla="*/ 3983790 w 6288074"/>
              <a:gd name="connsiteY2505" fmla="*/ 5448292 h 6339933"/>
              <a:gd name="connsiteX2506" fmla="*/ 3984513 w 6288074"/>
              <a:gd name="connsiteY2506" fmla="*/ 5450589 h 6339933"/>
              <a:gd name="connsiteX2507" fmla="*/ 3978835 w 6288074"/>
              <a:gd name="connsiteY2507" fmla="*/ 5457426 h 6339933"/>
              <a:gd name="connsiteX2508" fmla="*/ 3972433 w 6288074"/>
              <a:gd name="connsiteY2508" fmla="*/ 5461963 h 6339933"/>
              <a:gd name="connsiteX2509" fmla="*/ 3974085 w 6288074"/>
              <a:gd name="connsiteY2509" fmla="*/ 5458920 h 6339933"/>
              <a:gd name="connsiteX2510" fmla="*/ 3975736 w 6288074"/>
              <a:gd name="connsiteY2510" fmla="*/ 5455876 h 6339933"/>
              <a:gd name="connsiteX2511" fmla="*/ 3984719 w 6288074"/>
              <a:gd name="connsiteY2511" fmla="*/ 5442951 h 6339933"/>
              <a:gd name="connsiteX2512" fmla="*/ 3986373 w 6288074"/>
              <a:gd name="connsiteY2512" fmla="*/ 5439907 h 6339933"/>
              <a:gd name="connsiteX2513" fmla="*/ 1168970 w 6288074"/>
              <a:gd name="connsiteY2513" fmla="*/ 5439279 h 6339933"/>
              <a:gd name="connsiteX2514" fmla="*/ 1167928 w 6288074"/>
              <a:gd name="connsiteY2514" fmla="*/ 5444604 h 6339933"/>
              <a:gd name="connsiteX2515" fmla="*/ 1177494 w 6288074"/>
              <a:gd name="connsiteY2515" fmla="*/ 5449088 h 6339933"/>
              <a:gd name="connsiteX2516" fmla="*/ 1186671 w 6288074"/>
              <a:gd name="connsiteY2516" fmla="*/ 5443702 h 6339933"/>
              <a:gd name="connsiteX2517" fmla="*/ 1189533 w 6288074"/>
              <a:gd name="connsiteY2517" fmla="*/ 5452795 h 6339933"/>
              <a:gd name="connsiteX2518" fmla="*/ 1160897 w 6288074"/>
              <a:gd name="connsiteY2518" fmla="*/ 5456811 h 6339933"/>
              <a:gd name="connsiteX2519" fmla="*/ 1154845 w 6288074"/>
              <a:gd name="connsiteY2519" fmla="*/ 5446222 h 6339933"/>
              <a:gd name="connsiteX2520" fmla="*/ 1160835 w 6288074"/>
              <a:gd name="connsiteY2520" fmla="*/ 5439339 h 6339933"/>
              <a:gd name="connsiteX2521" fmla="*/ 1168970 w 6288074"/>
              <a:gd name="connsiteY2521" fmla="*/ 5439279 h 6339933"/>
              <a:gd name="connsiteX2522" fmla="*/ 2625870 w 6288074"/>
              <a:gd name="connsiteY2522" fmla="*/ 5439236 h 6339933"/>
              <a:gd name="connsiteX2523" fmla="*/ 2626500 w 6288074"/>
              <a:gd name="connsiteY2523" fmla="*/ 5449478 h 6339933"/>
              <a:gd name="connsiteX2524" fmla="*/ 2628861 w 6288074"/>
              <a:gd name="connsiteY2524" fmla="*/ 5448735 h 6339933"/>
              <a:gd name="connsiteX2525" fmla="*/ 2625632 w 6288074"/>
              <a:gd name="connsiteY2525" fmla="*/ 5454972 h 6339933"/>
              <a:gd name="connsiteX2526" fmla="*/ 2624885 w 6288074"/>
              <a:gd name="connsiteY2526" fmla="*/ 5452596 h 6339933"/>
              <a:gd name="connsiteX2527" fmla="*/ 2620913 w 6288074"/>
              <a:gd name="connsiteY2527" fmla="*/ 5456457 h 6339933"/>
              <a:gd name="connsiteX2528" fmla="*/ 2612963 w 6288074"/>
              <a:gd name="connsiteY2528" fmla="*/ 5464180 h 6339933"/>
              <a:gd name="connsiteX2529" fmla="*/ 2610603 w 6288074"/>
              <a:gd name="connsiteY2529" fmla="*/ 5464923 h 6339933"/>
              <a:gd name="connsiteX2530" fmla="*/ 2609855 w 6288074"/>
              <a:gd name="connsiteY2530" fmla="*/ 5462547 h 6339933"/>
              <a:gd name="connsiteX2531" fmla="*/ 2620283 w 6288074"/>
              <a:gd name="connsiteY2531" fmla="*/ 5446215 h 6339933"/>
              <a:gd name="connsiteX2532" fmla="*/ 2624257 w 6288074"/>
              <a:gd name="connsiteY2532" fmla="*/ 5442353 h 6339933"/>
              <a:gd name="connsiteX2533" fmla="*/ 2625870 w 6288074"/>
              <a:gd name="connsiteY2533" fmla="*/ 5439236 h 6339933"/>
              <a:gd name="connsiteX2534" fmla="*/ 3530326 w 6288074"/>
              <a:gd name="connsiteY2534" fmla="*/ 5438124 h 6339933"/>
              <a:gd name="connsiteX2535" fmla="*/ 3529861 w 6288074"/>
              <a:gd name="connsiteY2535" fmla="*/ 5441434 h 6339933"/>
              <a:gd name="connsiteX2536" fmla="*/ 3530666 w 6288074"/>
              <a:gd name="connsiteY2536" fmla="*/ 5443992 h 6339933"/>
              <a:gd name="connsiteX2537" fmla="*/ 3528473 w 6288074"/>
              <a:gd name="connsiteY2537" fmla="*/ 5444682 h 6339933"/>
              <a:gd name="connsiteX2538" fmla="*/ 3527086 w 6288074"/>
              <a:gd name="connsiteY2538" fmla="*/ 5447930 h 6339933"/>
              <a:gd name="connsiteX2539" fmla="*/ 3524895 w 6288074"/>
              <a:gd name="connsiteY2539" fmla="*/ 5448619 h 6339933"/>
              <a:gd name="connsiteX2540" fmla="*/ 3527669 w 6288074"/>
              <a:gd name="connsiteY2540" fmla="*/ 5442123 h 6339933"/>
              <a:gd name="connsiteX2541" fmla="*/ 3530326 w 6288074"/>
              <a:gd name="connsiteY2541" fmla="*/ 5438124 h 6339933"/>
              <a:gd name="connsiteX2542" fmla="*/ 3623381 w 6288074"/>
              <a:gd name="connsiteY2542" fmla="*/ 5438101 h 6339933"/>
              <a:gd name="connsiteX2543" fmla="*/ 3622502 w 6288074"/>
              <a:gd name="connsiteY2543" fmla="*/ 5443599 h 6339933"/>
              <a:gd name="connsiteX2544" fmla="*/ 3615376 w 6288074"/>
              <a:gd name="connsiteY2544" fmla="*/ 5445841 h 6339933"/>
              <a:gd name="connsiteX2545" fmla="*/ 3619381 w 6288074"/>
              <a:gd name="connsiteY2545" fmla="*/ 5441972 h 6339933"/>
              <a:gd name="connsiteX2546" fmla="*/ 3623381 w 6288074"/>
              <a:gd name="connsiteY2546" fmla="*/ 5438101 h 6339933"/>
              <a:gd name="connsiteX2547" fmla="*/ 3172182 w 6288074"/>
              <a:gd name="connsiteY2547" fmla="*/ 5433539 h 6339933"/>
              <a:gd name="connsiteX2548" fmla="*/ 3175938 w 6288074"/>
              <a:gd name="connsiteY2548" fmla="*/ 5437176 h 6339933"/>
              <a:gd name="connsiteX2549" fmla="*/ 3168812 w 6288074"/>
              <a:gd name="connsiteY2549" fmla="*/ 5439419 h 6339933"/>
              <a:gd name="connsiteX2550" fmla="*/ 3156247 w 6288074"/>
              <a:gd name="connsiteY2550" fmla="*/ 5440964 h 6339933"/>
              <a:gd name="connsiteX2551" fmla="*/ 3165057 w 6288074"/>
              <a:gd name="connsiteY2551" fmla="*/ 5435782 h 6339933"/>
              <a:gd name="connsiteX2552" fmla="*/ 3172182 w 6288074"/>
              <a:gd name="connsiteY2552" fmla="*/ 5433539 h 6339933"/>
              <a:gd name="connsiteX2553" fmla="*/ 1058608 w 6288074"/>
              <a:gd name="connsiteY2553" fmla="*/ 5431358 h 6339933"/>
              <a:gd name="connsiteX2554" fmla="*/ 1057105 w 6288074"/>
              <a:gd name="connsiteY2554" fmla="*/ 5434241 h 6339933"/>
              <a:gd name="connsiteX2555" fmla="*/ 1055604 w 6288074"/>
              <a:gd name="connsiteY2555" fmla="*/ 5437123 h 6339933"/>
              <a:gd name="connsiteX2556" fmla="*/ 1054913 w 6288074"/>
              <a:gd name="connsiteY2556" fmla="*/ 5434931 h 6339933"/>
              <a:gd name="connsiteX2557" fmla="*/ 1056415 w 6288074"/>
              <a:gd name="connsiteY2557" fmla="*/ 5432047 h 6339933"/>
              <a:gd name="connsiteX2558" fmla="*/ 1058608 w 6288074"/>
              <a:gd name="connsiteY2558" fmla="*/ 5431358 h 6339933"/>
              <a:gd name="connsiteX2559" fmla="*/ 4366440 w 6288074"/>
              <a:gd name="connsiteY2559" fmla="*/ 5431117 h 6339933"/>
              <a:gd name="connsiteX2560" fmla="*/ 4367912 w 6288074"/>
              <a:gd name="connsiteY2560" fmla="*/ 5435794 h 6339933"/>
              <a:gd name="connsiteX2561" fmla="*/ 4367684 w 6288074"/>
              <a:gd name="connsiteY2561" fmla="*/ 5443576 h 6339933"/>
              <a:gd name="connsiteX2562" fmla="*/ 4359413 w 6288074"/>
              <a:gd name="connsiteY2562" fmla="*/ 5451319 h 6339933"/>
              <a:gd name="connsiteX2563" fmla="*/ 4356257 w 6288074"/>
              <a:gd name="connsiteY2563" fmla="*/ 5453139 h 6339933"/>
              <a:gd name="connsiteX2564" fmla="*/ 4362134 w 6288074"/>
              <a:gd name="connsiteY2564" fmla="*/ 5440825 h 6339933"/>
              <a:gd name="connsiteX2565" fmla="*/ 4366440 w 6288074"/>
              <a:gd name="connsiteY2565" fmla="*/ 5431117 h 6339933"/>
              <a:gd name="connsiteX2566" fmla="*/ 1065915 w 6288074"/>
              <a:gd name="connsiteY2566" fmla="*/ 5429057 h 6339933"/>
              <a:gd name="connsiteX2567" fmla="*/ 1062424 w 6288074"/>
              <a:gd name="connsiteY2567" fmla="*/ 5434977 h 6339933"/>
              <a:gd name="connsiteX2568" fmla="*/ 1059988 w 6288074"/>
              <a:gd name="connsiteY2568" fmla="*/ 5435743 h 6339933"/>
              <a:gd name="connsiteX2569" fmla="*/ 1065915 w 6288074"/>
              <a:gd name="connsiteY2569" fmla="*/ 5429057 h 6339933"/>
              <a:gd name="connsiteX2570" fmla="*/ 2632779 w 6288074"/>
              <a:gd name="connsiteY2570" fmla="*/ 5427653 h 6339933"/>
              <a:gd name="connsiteX2571" fmla="*/ 2617431 w 6288074"/>
              <a:gd name="connsiteY2571" fmla="*/ 5445614 h 6339933"/>
              <a:gd name="connsiteX2572" fmla="*/ 2610887 w 6288074"/>
              <a:gd name="connsiteY2572" fmla="*/ 5458179 h 6339933"/>
              <a:gd name="connsiteX2573" fmla="*/ 2605977 w 6288074"/>
              <a:gd name="connsiteY2573" fmla="*/ 5467601 h 6339933"/>
              <a:gd name="connsiteX2574" fmla="*/ 2601953 w 6288074"/>
              <a:gd name="connsiteY2574" fmla="*/ 5471494 h 6339933"/>
              <a:gd name="connsiteX2575" fmla="*/ 2593019 w 6288074"/>
              <a:gd name="connsiteY2575" fmla="*/ 5484811 h 6339933"/>
              <a:gd name="connsiteX2576" fmla="*/ 2585722 w 6288074"/>
              <a:gd name="connsiteY2576" fmla="*/ 5494986 h 6339933"/>
              <a:gd name="connsiteX2577" fmla="*/ 2578679 w 6288074"/>
              <a:gd name="connsiteY2577" fmla="*/ 5501798 h 6339933"/>
              <a:gd name="connsiteX2578" fmla="*/ 2586607 w 6288074"/>
              <a:gd name="connsiteY2578" fmla="*/ 5489455 h 6339933"/>
              <a:gd name="connsiteX2579" fmla="*/ 2592266 w 6288074"/>
              <a:gd name="connsiteY2579" fmla="*/ 5482421 h 6339933"/>
              <a:gd name="connsiteX2580" fmla="*/ 2593904 w 6288074"/>
              <a:gd name="connsiteY2580" fmla="*/ 5479280 h 6339933"/>
              <a:gd name="connsiteX2581" fmla="*/ 2593151 w 6288074"/>
              <a:gd name="connsiteY2581" fmla="*/ 5476891 h 6339933"/>
              <a:gd name="connsiteX2582" fmla="*/ 2607747 w 6288074"/>
              <a:gd name="connsiteY2582" fmla="*/ 5456541 h 6339933"/>
              <a:gd name="connsiteX2583" fmla="*/ 2606994 w 6288074"/>
              <a:gd name="connsiteY2583" fmla="*/ 5454152 h 6339933"/>
              <a:gd name="connsiteX2584" fmla="*/ 2610266 w 6288074"/>
              <a:gd name="connsiteY2584" fmla="*/ 5447869 h 6339933"/>
              <a:gd name="connsiteX2585" fmla="*/ 2612654 w 6288074"/>
              <a:gd name="connsiteY2585" fmla="*/ 5447118 h 6339933"/>
              <a:gd name="connsiteX2586" fmla="*/ 2622339 w 6288074"/>
              <a:gd name="connsiteY2586" fmla="*/ 5436190 h 6339933"/>
              <a:gd name="connsiteX2587" fmla="*/ 2628001 w 6288074"/>
              <a:gd name="connsiteY2587" fmla="*/ 5429157 h 6339933"/>
              <a:gd name="connsiteX2588" fmla="*/ 2628753 w 6288074"/>
              <a:gd name="connsiteY2588" fmla="*/ 5431546 h 6339933"/>
              <a:gd name="connsiteX2589" fmla="*/ 2632779 w 6288074"/>
              <a:gd name="connsiteY2589" fmla="*/ 5427653 h 6339933"/>
              <a:gd name="connsiteX2590" fmla="*/ 1055050 w 6288074"/>
              <a:gd name="connsiteY2590" fmla="*/ 5426857 h 6339933"/>
              <a:gd name="connsiteX2591" fmla="*/ 1054856 w 6288074"/>
              <a:gd name="connsiteY2591" fmla="*/ 5434748 h 6339933"/>
              <a:gd name="connsiteX2592" fmla="*/ 1048295 w 6288074"/>
              <a:gd name="connsiteY2592" fmla="*/ 5439424 h 6339933"/>
              <a:gd name="connsiteX2593" fmla="*/ 1051674 w 6288074"/>
              <a:gd name="connsiteY2593" fmla="*/ 5433140 h 6339933"/>
              <a:gd name="connsiteX2594" fmla="*/ 3142027 w 6288074"/>
              <a:gd name="connsiteY2594" fmla="*/ 5424625 h 6339933"/>
              <a:gd name="connsiteX2595" fmla="*/ 3141828 w 6288074"/>
              <a:gd name="connsiteY2595" fmla="*/ 5425024 h 6339933"/>
              <a:gd name="connsiteX2596" fmla="*/ 3141683 w 6288074"/>
              <a:gd name="connsiteY2596" fmla="*/ 5424832 h 6339933"/>
              <a:gd name="connsiteX2597" fmla="*/ 2636174 w 6288074"/>
              <a:gd name="connsiteY2597" fmla="*/ 5423433 h 6339933"/>
              <a:gd name="connsiteX2598" fmla="*/ 2636802 w 6288074"/>
              <a:gd name="connsiteY2598" fmla="*/ 5423760 h 6339933"/>
              <a:gd name="connsiteX2599" fmla="*/ 2632779 w 6288074"/>
              <a:gd name="connsiteY2599" fmla="*/ 5427653 h 6339933"/>
              <a:gd name="connsiteX2600" fmla="*/ 1277470 w 6288074"/>
              <a:gd name="connsiteY2600" fmla="*/ 5423365 h 6339933"/>
              <a:gd name="connsiteX2601" fmla="*/ 1290666 w 6288074"/>
              <a:gd name="connsiteY2601" fmla="*/ 5440239 h 6339933"/>
              <a:gd name="connsiteX2602" fmla="*/ 1284377 w 6288074"/>
              <a:gd name="connsiteY2602" fmla="*/ 5436962 h 6339933"/>
              <a:gd name="connsiteX2603" fmla="*/ 1278708 w 6288074"/>
              <a:gd name="connsiteY2603" fmla="*/ 5444003 h 6339933"/>
              <a:gd name="connsiteX2604" fmla="*/ 1274060 w 6288074"/>
              <a:gd name="connsiteY2604" fmla="*/ 5437581 h 6339933"/>
              <a:gd name="connsiteX2605" fmla="*/ 1244607 w 6288074"/>
              <a:gd name="connsiteY2605" fmla="*/ 5444223 h 6339933"/>
              <a:gd name="connsiteX2606" fmla="*/ 1236814 w 6288074"/>
              <a:gd name="connsiteY2606" fmla="*/ 5436161 h 6339933"/>
              <a:gd name="connsiteX2607" fmla="*/ 1251297 w 6288074"/>
              <a:gd name="connsiteY2607" fmla="*/ 5423718 h 6339933"/>
              <a:gd name="connsiteX2608" fmla="*/ 1274946 w 6288074"/>
              <a:gd name="connsiteY2608" fmla="*/ 5432046 h 6339933"/>
              <a:gd name="connsiteX2609" fmla="*/ 1277470 w 6288074"/>
              <a:gd name="connsiteY2609" fmla="*/ 5423365 h 6339933"/>
              <a:gd name="connsiteX2610" fmla="*/ 4331934 w 6288074"/>
              <a:gd name="connsiteY2610" fmla="*/ 5422702 h 6339933"/>
              <a:gd name="connsiteX2611" fmla="*/ 4337347 w 6288074"/>
              <a:gd name="connsiteY2611" fmla="*/ 5432243 h 6339933"/>
              <a:gd name="connsiteX2612" fmla="*/ 4334349 w 6288074"/>
              <a:gd name="connsiteY2612" fmla="*/ 5430376 h 6339933"/>
              <a:gd name="connsiteX2613" fmla="*/ 4331408 w 6288074"/>
              <a:gd name="connsiteY2613" fmla="*/ 5428543 h 6339933"/>
              <a:gd name="connsiteX2614" fmla="*/ 4331363 w 6288074"/>
              <a:gd name="connsiteY2614" fmla="*/ 5428398 h 6339933"/>
              <a:gd name="connsiteX2615" fmla="*/ 3392058 w 6288074"/>
              <a:gd name="connsiteY2615" fmla="*/ 5422613 h 6339933"/>
              <a:gd name="connsiteX2616" fmla="*/ 3395035 w 6288074"/>
              <a:gd name="connsiteY2616" fmla="*/ 5423901 h 6339933"/>
              <a:gd name="connsiteX2617" fmla="*/ 3386103 w 6288074"/>
              <a:gd name="connsiteY2617" fmla="*/ 5444516 h 6339933"/>
              <a:gd name="connsiteX2618" fmla="*/ 3389170 w 6288074"/>
              <a:gd name="connsiteY2618" fmla="*/ 5446094 h 6339933"/>
              <a:gd name="connsiteX2619" fmla="*/ 3378206 w 6288074"/>
              <a:gd name="connsiteY2619" fmla="*/ 5452089 h 6339933"/>
              <a:gd name="connsiteX2620" fmla="*/ 3389630 w 6288074"/>
              <a:gd name="connsiteY2620" fmla="*/ 5423059 h 6339933"/>
              <a:gd name="connsiteX2621" fmla="*/ 3392058 w 6288074"/>
              <a:gd name="connsiteY2621" fmla="*/ 5422613 h 6339933"/>
              <a:gd name="connsiteX2622" fmla="*/ 1216829 w 6288074"/>
              <a:gd name="connsiteY2622" fmla="*/ 5420512 h 6339933"/>
              <a:gd name="connsiteX2623" fmla="*/ 1218334 w 6288074"/>
              <a:gd name="connsiteY2623" fmla="*/ 5423384 h 6339933"/>
              <a:gd name="connsiteX2624" fmla="*/ 1213182 w 6288074"/>
              <a:gd name="connsiteY2624" fmla="*/ 5422328 h 6339933"/>
              <a:gd name="connsiteX2625" fmla="*/ 1216829 w 6288074"/>
              <a:gd name="connsiteY2625" fmla="*/ 5420512 h 6339933"/>
              <a:gd name="connsiteX2626" fmla="*/ 4347772 w 6288074"/>
              <a:gd name="connsiteY2626" fmla="*/ 5419438 h 6339933"/>
              <a:gd name="connsiteX2627" fmla="*/ 4349530 w 6288074"/>
              <a:gd name="connsiteY2627" fmla="*/ 5419918 h 6339933"/>
              <a:gd name="connsiteX2628" fmla="*/ 4348770 w 6288074"/>
              <a:gd name="connsiteY2628" fmla="*/ 5425666 h 6339933"/>
              <a:gd name="connsiteX2629" fmla="*/ 4349558 w 6288074"/>
              <a:gd name="connsiteY2629" fmla="*/ 5428170 h 6339933"/>
              <a:gd name="connsiteX2630" fmla="*/ 4346458 w 6288074"/>
              <a:gd name="connsiteY2630" fmla="*/ 5434653 h 6339933"/>
              <a:gd name="connsiteX2631" fmla="*/ 4344908 w 6288074"/>
              <a:gd name="connsiteY2631" fmla="*/ 5437894 h 6339933"/>
              <a:gd name="connsiteX2632" fmla="*/ 4341754 w 6288074"/>
              <a:gd name="connsiteY2632" fmla="*/ 5427873 h 6339933"/>
              <a:gd name="connsiteX2633" fmla="*/ 4344854 w 6288074"/>
              <a:gd name="connsiteY2633" fmla="*/ 5421390 h 6339933"/>
              <a:gd name="connsiteX2634" fmla="*/ 4347772 w 6288074"/>
              <a:gd name="connsiteY2634" fmla="*/ 5419438 h 6339933"/>
              <a:gd name="connsiteX2635" fmla="*/ 3134606 w 6288074"/>
              <a:gd name="connsiteY2635" fmla="*/ 5419250 h 6339933"/>
              <a:gd name="connsiteX2636" fmla="*/ 3136842 w 6288074"/>
              <a:gd name="connsiteY2636" fmla="*/ 5426357 h 6339933"/>
              <a:gd name="connsiteX2637" fmla="*/ 3141776 w 6288074"/>
              <a:gd name="connsiteY2637" fmla="*/ 5425128 h 6339933"/>
              <a:gd name="connsiteX2638" fmla="*/ 3141828 w 6288074"/>
              <a:gd name="connsiteY2638" fmla="*/ 5425024 h 6339933"/>
              <a:gd name="connsiteX2639" fmla="*/ 3144502 w 6288074"/>
              <a:gd name="connsiteY2639" fmla="*/ 5428501 h 6339933"/>
              <a:gd name="connsiteX2640" fmla="*/ 3148016 w 6288074"/>
              <a:gd name="connsiteY2640" fmla="*/ 5428045 h 6339933"/>
              <a:gd name="connsiteX2641" fmla="*/ 3152672 w 6288074"/>
              <a:gd name="connsiteY2641" fmla="*/ 5434390 h 6339933"/>
              <a:gd name="connsiteX2642" fmla="*/ 3163101 w 6288074"/>
              <a:gd name="connsiteY2642" fmla="*/ 5433711 h 6339933"/>
              <a:gd name="connsiteX2643" fmla="*/ 3143736 w 6288074"/>
              <a:gd name="connsiteY2643" fmla="*/ 5439807 h 6339933"/>
              <a:gd name="connsiteX2644" fmla="*/ 3145227 w 6288074"/>
              <a:gd name="connsiteY2644" fmla="*/ 5444543 h 6339933"/>
              <a:gd name="connsiteX2645" fmla="*/ 3153796 w 6288074"/>
              <a:gd name="connsiteY2645" fmla="*/ 5454863 h 6339933"/>
              <a:gd name="connsiteX2646" fmla="*/ 3159383 w 6288074"/>
              <a:gd name="connsiteY2646" fmla="*/ 5455709 h 6339933"/>
              <a:gd name="connsiteX2647" fmla="*/ 3156779 w 6288074"/>
              <a:gd name="connsiteY2647" fmla="*/ 5464338 h 6339933"/>
              <a:gd name="connsiteX2648" fmla="*/ 3160690 w 6288074"/>
              <a:gd name="connsiteY2648" fmla="*/ 5468313 h 6339933"/>
              <a:gd name="connsiteX2649" fmla="*/ 3115442 w 6288074"/>
              <a:gd name="connsiteY2649" fmla="*/ 5485158 h 6339933"/>
              <a:gd name="connsiteX2650" fmla="*/ 3117862 w 6288074"/>
              <a:gd name="connsiteY2650" fmla="*/ 5484397 h 6339933"/>
              <a:gd name="connsiteX2651" fmla="*/ 3126055 w 6288074"/>
              <a:gd name="connsiteY2651" fmla="*/ 5476612 h 6339933"/>
              <a:gd name="connsiteX2652" fmla="*/ 3118047 w 6288074"/>
              <a:gd name="connsiteY2652" fmla="*/ 5476529 h 6339933"/>
              <a:gd name="connsiteX2653" fmla="*/ 3132009 w 6288074"/>
              <a:gd name="connsiteY2653" fmla="*/ 5461721 h 6339933"/>
              <a:gd name="connsiteX2654" fmla="*/ 3131264 w 6288074"/>
              <a:gd name="connsiteY2654" fmla="*/ 5459351 h 6339933"/>
              <a:gd name="connsiteX2655" fmla="*/ 3118255 w 6288074"/>
              <a:gd name="connsiteY2655" fmla="*/ 5467677 h 6339933"/>
              <a:gd name="connsiteX2656" fmla="*/ 3105517 w 6288074"/>
              <a:gd name="connsiteY2656" fmla="*/ 5470076 h 6339933"/>
              <a:gd name="connsiteX2657" fmla="*/ 3101853 w 6288074"/>
              <a:gd name="connsiteY2657" fmla="*/ 5474469 h 6339933"/>
              <a:gd name="connsiteX2658" fmla="*/ 3097302 w 6288074"/>
              <a:gd name="connsiteY2658" fmla="*/ 5477507 h 6339933"/>
              <a:gd name="connsiteX2659" fmla="*/ 3103049 w 6288074"/>
              <a:gd name="connsiteY2659" fmla="*/ 5478268 h 6339933"/>
              <a:gd name="connsiteX2660" fmla="*/ 3089785 w 6288074"/>
              <a:gd name="connsiteY2660" fmla="*/ 5479873 h 6339933"/>
              <a:gd name="connsiteX2661" fmla="*/ 3105378 w 6288074"/>
              <a:gd name="connsiteY2661" fmla="*/ 5469977 h 6339933"/>
              <a:gd name="connsiteX2662" fmla="*/ 3105195 w 6288074"/>
              <a:gd name="connsiteY2662" fmla="*/ 5465279 h 6339933"/>
              <a:gd name="connsiteX2663" fmla="*/ 3105566 w 6288074"/>
              <a:gd name="connsiteY2663" fmla="*/ 5462233 h 6339933"/>
              <a:gd name="connsiteX2664" fmla="*/ 3091227 w 6288074"/>
              <a:gd name="connsiteY2664" fmla="*/ 5458937 h 6339933"/>
              <a:gd name="connsiteX2665" fmla="*/ 3097743 w 6288074"/>
              <a:gd name="connsiteY2665" fmla="*/ 5454283 h 6339933"/>
              <a:gd name="connsiteX2666" fmla="*/ 3093648 w 6288074"/>
              <a:gd name="connsiteY2666" fmla="*/ 5458174 h 6339933"/>
              <a:gd name="connsiteX2667" fmla="*/ 3116924 w 6288074"/>
              <a:gd name="connsiteY2667" fmla="*/ 5456056 h 6339933"/>
              <a:gd name="connsiteX2668" fmla="*/ 3106679 w 6288074"/>
              <a:gd name="connsiteY2668" fmla="*/ 5448866 h 6339933"/>
              <a:gd name="connsiteX2669" fmla="*/ 3113196 w 6288074"/>
              <a:gd name="connsiteY2669" fmla="*/ 5444211 h 6339933"/>
              <a:gd name="connsiteX2670" fmla="*/ 3110775 w 6288074"/>
              <a:gd name="connsiteY2670" fmla="*/ 5444973 h 6339933"/>
              <a:gd name="connsiteX2671" fmla="*/ 3126414 w 6288074"/>
              <a:gd name="connsiteY2671" fmla="*/ 5427035 h 6339933"/>
              <a:gd name="connsiteX2672" fmla="*/ 3134606 w 6288074"/>
              <a:gd name="connsiteY2672" fmla="*/ 5419250 h 6339933"/>
              <a:gd name="connsiteX2673" fmla="*/ 3462403 w 6288074"/>
              <a:gd name="connsiteY2673" fmla="*/ 5418492 h 6339933"/>
              <a:gd name="connsiteX2674" fmla="*/ 3461347 w 6288074"/>
              <a:gd name="connsiteY2674" fmla="*/ 5423644 h 6339933"/>
              <a:gd name="connsiteX2675" fmla="*/ 3457166 w 6288074"/>
              <a:gd name="connsiteY2675" fmla="*/ 5427370 h 6339933"/>
              <a:gd name="connsiteX2676" fmla="*/ 3454730 w 6288074"/>
              <a:gd name="connsiteY2676" fmla="*/ 5428136 h 6339933"/>
              <a:gd name="connsiteX2677" fmla="*/ 3452294 w 6288074"/>
              <a:gd name="connsiteY2677" fmla="*/ 5428903 h 6339933"/>
              <a:gd name="connsiteX2678" fmla="*/ 3447423 w 6288074"/>
              <a:gd name="connsiteY2678" fmla="*/ 5430436 h 6339933"/>
              <a:gd name="connsiteX2679" fmla="*/ 3445675 w 6288074"/>
              <a:gd name="connsiteY2679" fmla="*/ 5433394 h 6339933"/>
              <a:gd name="connsiteX2680" fmla="*/ 3446733 w 6288074"/>
              <a:gd name="connsiteY2680" fmla="*/ 5428244 h 6339933"/>
              <a:gd name="connsiteX2681" fmla="*/ 3450913 w 6288074"/>
              <a:gd name="connsiteY2681" fmla="*/ 5424518 h 6339933"/>
              <a:gd name="connsiteX2682" fmla="*/ 3453350 w 6288074"/>
              <a:gd name="connsiteY2682" fmla="*/ 5423751 h 6339933"/>
              <a:gd name="connsiteX2683" fmla="*/ 3455785 w 6288074"/>
              <a:gd name="connsiteY2683" fmla="*/ 5422984 h 6339933"/>
              <a:gd name="connsiteX2684" fmla="*/ 3462403 w 6288074"/>
              <a:gd name="connsiteY2684" fmla="*/ 5418492 h 6339933"/>
              <a:gd name="connsiteX2685" fmla="*/ 3624526 w 6288074"/>
              <a:gd name="connsiteY2685" fmla="*/ 5416859 h 6339933"/>
              <a:gd name="connsiteX2686" fmla="*/ 3622008 w 6288074"/>
              <a:gd name="connsiteY2686" fmla="*/ 5418185 h 6339933"/>
              <a:gd name="connsiteX2687" fmla="*/ 3622153 w 6288074"/>
              <a:gd name="connsiteY2687" fmla="*/ 5417606 h 6339933"/>
              <a:gd name="connsiteX2688" fmla="*/ 3624526 w 6288074"/>
              <a:gd name="connsiteY2688" fmla="*/ 5416859 h 6339933"/>
              <a:gd name="connsiteX2689" fmla="*/ 3639900 w 6288074"/>
              <a:gd name="connsiteY2689" fmla="*/ 5416370 h 6339933"/>
              <a:gd name="connsiteX2690" fmla="*/ 3641371 w 6288074"/>
              <a:gd name="connsiteY2690" fmla="*/ 5418918 h 6339933"/>
              <a:gd name="connsiteX2691" fmla="*/ 3639702 w 6288074"/>
              <a:gd name="connsiteY2691" fmla="*/ 5422122 h 6339933"/>
              <a:gd name="connsiteX2692" fmla="*/ 3636500 w 6288074"/>
              <a:gd name="connsiteY2692" fmla="*/ 5420452 h 6339933"/>
              <a:gd name="connsiteX2693" fmla="*/ 3639900 w 6288074"/>
              <a:gd name="connsiteY2693" fmla="*/ 5416370 h 6339933"/>
              <a:gd name="connsiteX2694" fmla="*/ 1064986 w 6288074"/>
              <a:gd name="connsiteY2694" fmla="*/ 5415899 h 6339933"/>
              <a:gd name="connsiteX2695" fmla="*/ 1055049 w 6288074"/>
              <a:gd name="connsiteY2695" fmla="*/ 5426856 h 6339933"/>
              <a:gd name="connsiteX2696" fmla="*/ 1056737 w 6288074"/>
              <a:gd name="connsiteY2696" fmla="*/ 5423714 h 6339933"/>
              <a:gd name="connsiteX2697" fmla="*/ 1064986 w 6288074"/>
              <a:gd name="connsiteY2697" fmla="*/ 5415899 h 6339933"/>
              <a:gd name="connsiteX2698" fmla="*/ 4364277 w 6288074"/>
              <a:gd name="connsiteY2698" fmla="*/ 5415735 h 6339933"/>
              <a:gd name="connsiteX2699" fmla="*/ 4363407 w 6288074"/>
              <a:gd name="connsiteY2699" fmla="*/ 5421267 h 6339933"/>
              <a:gd name="connsiteX2700" fmla="*/ 4356917 w 6288074"/>
              <a:gd name="connsiteY2700" fmla="*/ 5433822 h 6339933"/>
              <a:gd name="connsiteX2701" fmla="*/ 4363290 w 6288074"/>
              <a:gd name="connsiteY2701" fmla="*/ 5429188 h 6339933"/>
              <a:gd name="connsiteX2702" fmla="*/ 4361669 w 6288074"/>
              <a:gd name="connsiteY2702" fmla="*/ 5432327 h 6339933"/>
              <a:gd name="connsiteX2703" fmla="*/ 4363175 w 6288074"/>
              <a:gd name="connsiteY2703" fmla="*/ 5437110 h 6339933"/>
              <a:gd name="connsiteX2704" fmla="*/ 4359175 w 6288074"/>
              <a:gd name="connsiteY2704" fmla="*/ 5440998 h 6339933"/>
              <a:gd name="connsiteX2705" fmla="*/ 4352052 w 6288074"/>
              <a:gd name="connsiteY2705" fmla="*/ 5443241 h 6339933"/>
              <a:gd name="connsiteX2706" fmla="*/ 4352922 w 6288074"/>
              <a:gd name="connsiteY2706" fmla="*/ 5437708 h 6339933"/>
              <a:gd name="connsiteX2707" fmla="*/ 4360278 w 6288074"/>
              <a:gd name="connsiteY2707" fmla="*/ 5419622 h 6339933"/>
              <a:gd name="connsiteX2708" fmla="*/ 4364277 w 6288074"/>
              <a:gd name="connsiteY2708" fmla="*/ 5415735 h 6339933"/>
              <a:gd name="connsiteX2709" fmla="*/ 3557851 w 6288074"/>
              <a:gd name="connsiteY2709" fmla="*/ 5414058 h 6339933"/>
              <a:gd name="connsiteX2710" fmla="*/ 3556339 w 6288074"/>
              <a:gd name="connsiteY2710" fmla="*/ 5417958 h 6339933"/>
              <a:gd name="connsiteX2711" fmla="*/ 3557079 w 6288074"/>
              <a:gd name="connsiteY2711" fmla="*/ 5415100 h 6339933"/>
              <a:gd name="connsiteX2712" fmla="*/ 1068624 w 6288074"/>
              <a:gd name="connsiteY2712" fmla="*/ 5412142 h 6339933"/>
              <a:gd name="connsiteX2713" fmla="*/ 1067895 w 6288074"/>
              <a:gd name="connsiteY2713" fmla="*/ 5417994 h 6339933"/>
              <a:gd name="connsiteX2714" fmla="*/ 1064023 w 6288074"/>
              <a:gd name="connsiteY2714" fmla="*/ 5422024 h 6339933"/>
              <a:gd name="connsiteX2715" fmla="*/ 1060152 w 6288074"/>
              <a:gd name="connsiteY2715" fmla="*/ 5426054 h 6339933"/>
              <a:gd name="connsiteX2716" fmla="*/ 1067090 w 6288074"/>
              <a:gd name="connsiteY2716" fmla="*/ 5415435 h 6339933"/>
              <a:gd name="connsiteX2717" fmla="*/ 1068624 w 6288074"/>
              <a:gd name="connsiteY2717" fmla="*/ 5412142 h 6339933"/>
              <a:gd name="connsiteX2718" fmla="*/ 1190904 w 6288074"/>
              <a:gd name="connsiteY2718" fmla="*/ 5411588 h 6339933"/>
              <a:gd name="connsiteX2719" fmla="*/ 1202304 w 6288074"/>
              <a:gd name="connsiteY2719" fmla="*/ 5418380 h 6339933"/>
              <a:gd name="connsiteX2720" fmla="*/ 1182125 w 6288074"/>
              <a:gd name="connsiteY2720" fmla="*/ 5429920 h 6339933"/>
              <a:gd name="connsiteX2721" fmla="*/ 1187682 w 6288074"/>
              <a:gd name="connsiteY2721" fmla="*/ 5430767 h 6339933"/>
              <a:gd name="connsiteX2722" fmla="*/ 1181026 w 6288074"/>
              <a:gd name="connsiteY2722" fmla="*/ 5443241 h 6339933"/>
              <a:gd name="connsiteX2723" fmla="*/ 1181203 w 6288074"/>
              <a:gd name="connsiteY2723" fmla="*/ 5435400 h 6339933"/>
              <a:gd name="connsiteX2724" fmla="*/ 1161381 w 6288074"/>
              <a:gd name="connsiteY2724" fmla="*/ 5431261 h 6339933"/>
              <a:gd name="connsiteX2725" fmla="*/ 1159151 w 6288074"/>
              <a:gd name="connsiteY2725" fmla="*/ 5424177 h 6339933"/>
              <a:gd name="connsiteX2726" fmla="*/ 1165629 w 6288074"/>
              <a:gd name="connsiteY2726" fmla="*/ 5419544 h 6339933"/>
              <a:gd name="connsiteX2727" fmla="*/ 1174515 w 6288074"/>
              <a:gd name="connsiteY2727" fmla="*/ 5414152 h 6339933"/>
              <a:gd name="connsiteX2728" fmla="*/ 1190904 w 6288074"/>
              <a:gd name="connsiteY2728" fmla="*/ 5411588 h 6339933"/>
              <a:gd name="connsiteX2729" fmla="*/ 3153224 w 6288074"/>
              <a:gd name="connsiteY2729" fmla="*/ 5410787 h 6339933"/>
              <a:gd name="connsiteX2730" fmla="*/ 3149875 w 6288074"/>
              <a:gd name="connsiteY2730" fmla="*/ 5417048 h 6339933"/>
              <a:gd name="connsiteX2731" fmla="*/ 3161978 w 6288074"/>
              <a:gd name="connsiteY2731" fmla="*/ 5413238 h 6339933"/>
              <a:gd name="connsiteX2732" fmla="*/ 3149691 w 6288074"/>
              <a:gd name="connsiteY2732" fmla="*/ 5424915 h 6339933"/>
              <a:gd name="connsiteX2733" fmla="*/ 3150620 w 6288074"/>
              <a:gd name="connsiteY2733" fmla="*/ 5419416 h 6339933"/>
              <a:gd name="connsiteX2734" fmla="*/ 3142027 w 6288074"/>
              <a:gd name="connsiteY2734" fmla="*/ 5424625 h 6339933"/>
              <a:gd name="connsiteX2735" fmla="*/ 3145034 w 6288074"/>
              <a:gd name="connsiteY2735" fmla="*/ 5418571 h 6339933"/>
              <a:gd name="connsiteX2736" fmla="*/ 3140377 w 6288074"/>
              <a:gd name="connsiteY2736" fmla="*/ 5412227 h 6339933"/>
              <a:gd name="connsiteX2737" fmla="*/ 3153224 w 6288074"/>
              <a:gd name="connsiteY2737" fmla="*/ 5410787 h 6339933"/>
              <a:gd name="connsiteX2738" fmla="*/ 3560336 w 6288074"/>
              <a:gd name="connsiteY2738" fmla="*/ 5409809 h 6339933"/>
              <a:gd name="connsiteX2739" fmla="*/ 3559612 w 6288074"/>
              <a:gd name="connsiteY2739" fmla="*/ 5411677 h 6339933"/>
              <a:gd name="connsiteX2740" fmla="*/ 3557851 w 6288074"/>
              <a:gd name="connsiteY2740" fmla="*/ 5414058 h 6339933"/>
              <a:gd name="connsiteX2741" fmla="*/ 3558511 w 6288074"/>
              <a:gd name="connsiteY2741" fmla="*/ 5412351 h 6339933"/>
              <a:gd name="connsiteX2742" fmla="*/ 3181731 w 6288074"/>
              <a:gd name="connsiteY2742" fmla="*/ 5409652 h 6339933"/>
              <a:gd name="connsiteX2743" fmla="*/ 3176494 w 6288074"/>
              <a:gd name="connsiteY2743" fmla="*/ 5418529 h 6339933"/>
              <a:gd name="connsiteX2744" fmla="*/ 3161877 w 6288074"/>
              <a:gd name="connsiteY2744" fmla="*/ 5423129 h 6339933"/>
              <a:gd name="connsiteX2745" fmla="*/ 3168862 w 6288074"/>
              <a:gd name="connsiteY2745" fmla="*/ 5411292 h 6339933"/>
              <a:gd name="connsiteX2746" fmla="*/ 3181731 w 6288074"/>
              <a:gd name="connsiteY2746" fmla="*/ 5409652 h 6339933"/>
              <a:gd name="connsiteX2747" fmla="*/ 3459780 w 6288074"/>
              <a:gd name="connsiteY2747" fmla="*/ 5408877 h 6339933"/>
              <a:gd name="connsiteX2748" fmla="*/ 3454176 w 6288074"/>
              <a:gd name="connsiteY2748" fmla="*/ 5417869 h 6339933"/>
              <a:gd name="connsiteX2749" fmla="*/ 3452795 w 6288074"/>
              <a:gd name="connsiteY2749" fmla="*/ 5413485 h 6339933"/>
              <a:gd name="connsiteX2750" fmla="*/ 3457220 w 6288074"/>
              <a:gd name="connsiteY2750" fmla="*/ 5409682 h 6339933"/>
              <a:gd name="connsiteX2751" fmla="*/ 3459780 w 6288074"/>
              <a:gd name="connsiteY2751" fmla="*/ 5408877 h 6339933"/>
              <a:gd name="connsiteX2752" fmla="*/ 3651168 w 6288074"/>
              <a:gd name="connsiteY2752" fmla="*/ 5408874 h 6339933"/>
              <a:gd name="connsiteX2753" fmla="*/ 3654273 w 6288074"/>
              <a:gd name="connsiteY2753" fmla="*/ 5410574 h 6339933"/>
              <a:gd name="connsiteX2754" fmla="*/ 3644114 w 6288074"/>
              <a:gd name="connsiteY2754" fmla="*/ 5419126 h 6339933"/>
              <a:gd name="connsiteX2755" fmla="*/ 3645686 w 6288074"/>
              <a:gd name="connsiteY2755" fmla="*/ 5415955 h 6339933"/>
              <a:gd name="connsiteX2756" fmla="*/ 3647258 w 6288074"/>
              <a:gd name="connsiteY2756" fmla="*/ 5412782 h 6339933"/>
              <a:gd name="connsiteX2757" fmla="*/ 3651168 w 6288074"/>
              <a:gd name="connsiteY2757" fmla="*/ 5408874 h 6339933"/>
              <a:gd name="connsiteX2758" fmla="*/ 3561248 w 6288074"/>
              <a:gd name="connsiteY2758" fmla="*/ 5408537 h 6339933"/>
              <a:gd name="connsiteX2759" fmla="*/ 3560336 w 6288074"/>
              <a:gd name="connsiteY2759" fmla="*/ 5409809 h 6339933"/>
              <a:gd name="connsiteX2760" fmla="*/ 3560576 w 6288074"/>
              <a:gd name="connsiteY2760" fmla="*/ 5409185 h 6339933"/>
              <a:gd name="connsiteX2761" fmla="*/ 3235467 w 6288074"/>
              <a:gd name="connsiteY2761" fmla="*/ 5407999 h 6339933"/>
              <a:gd name="connsiteX2762" fmla="*/ 3246137 w 6288074"/>
              <a:gd name="connsiteY2762" fmla="*/ 5410147 h 6339933"/>
              <a:gd name="connsiteX2763" fmla="*/ 3243168 w 6288074"/>
              <a:gd name="connsiteY2763" fmla="*/ 5416590 h 6339933"/>
              <a:gd name="connsiteX2764" fmla="*/ 3231104 w 6288074"/>
              <a:gd name="connsiteY2764" fmla="*/ 5425893 h 6339933"/>
              <a:gd name="connsiteX2765" fmla="*/ 3232497 w 6288074"/>
              <a:gd name="connsiteY2765" fmla="*/ 5414441 h 6339933"/>
              <a:gd name="connsiteX2766" fmla="*/ 3237043 w 6288074"/>
              <a:gd name="connsiteY2766" fmla="*/ 5413010 h 6339933"/>
              <a:gd name="connsiteX2767" fmla="*/ 3235467 w 6288074"/>
              <a:gd name="connsiteY2767" fmla="*/ 5407999 h 6339933"/>
              <a:gd name="connsiteX2768" fmla="*/ 1086222 w 6288074"/>
              <a:gd name="connsiteY2768" fmla="*/ 5407933 h 6339933"/>
              <a:gd name="connsiteX2769" fmla="*/ 1088657 w 6288074"/>
              <a:gd name="connsiteY2769" fmla="*/ 5409451 h 6339933"/>
              <a:gd name="connsiteX2770" fmla="*/ 1086150 w 6288074"/>
              <a:gd name="connsiteY2770" fmla="*/ 5418071 h 6339933"/>
              <a:gd name="connsiteX2771" fmla="*/ 1082147 w 6288074"/>
              <a:gd name="connsiteY2771" fmla="*/ 5421941 h 6339933"/>
              <a:gd name="connsiteX2772" fmla="*/ 1083776 w 6288074"/>
              <a:gd name="connsiteY2772" fmla="*/ 5418819 h 6339933"/>
              <a:gd name="connsiteX2773" fmla="*/ 1087030 w 6288074"/>
              <a:gd name="connsiteY2773" fmla="*/ 5412573 h 6339933"/>
              <a:gd name="connsiteX2774" fmla="*/ 1084655 w 6288074"/>
              <a:gd name="connsiteY2774" fmla="*/ 5413321 h 6339933"/>
              <a:gd name="connsiteX2775" fmla="*/ 1079773 w 6288074"/>
              <a:gd name="connsiteY2775" fmla="*/ 5422688 h 6339933"/>
              <a:gd name="connsiteX2776" fmla="*/ 1075770 w 6288074"/>
              <a:gd name="connsiteY2776" fmla="*/ 5426559 h 6339933"/>
              <a:gd name="connsiteX2777" fmla="*/ 1077397 w 6288074"/>
              <a:gd name="connsiteY2777" fmla="*/ 5423436 h 6339933"/>
              <a:gd name="connsiteX2778" fmla="*/ 1077530 w 6288074"/>
              <a:gd name="connsiteY2778" fmla="*/ 5415563 h 6339933"/>
              <a:gd name="connsiteX2779" fmla="*/ 1079157 w 6288074"/>
              <a:gd name="connsiteY2779" fmla="*/ 5412441 h 6339933"/>
              <a:gd name="connsiteX2780" fmla="*/ 1078410 w 6288074"/>
              <a:gd name="connsiteY2780" fmla="*/ 5410067 h 6339933"/>
              <a:gd name="connsiteX2781" fmla="*/ 1080786 w 6288074"/>
              <a:gd name="connsiteY2781" fmla="*/ 5409318 h 6339933"/>
              <a:gd name="connsiteX2782" fmla="*/ 1086222 w 6288074"/>
              <a:gd name="connsiteY2782" fmla="*/ 5407933 h 6339933"/>
              <a:gd name="connsiteX2783" fmla="*/ 1119488 w 6288074"/>
              <a:gd name="connsiteY2783" fmla="*/ 5407377 h 6339933"/>
              <a:gd name="connsiteX2784" fmla="*/ 1131142 w 6288074"/>
              <a:gd name="connsiteY2784" fmla="*/ 5411740 h 6339933"/>
              <a:gd name="connsiteX2785" fmla="*/ 1124127 w 6288074"/>
              <a:gd name="connsiteY2785" fmla="*/ 5413949 h 6339933"/>
              <a:gd name="connsiteX2786" fmla="*/ 1119488 w 6288074"/>
              <a:gd name="connsiteY2786" fmla="*/ 5407377 h 6339933"/>
              <a:gd name="connsiteX2787" fmla="*/ 3267323 w 6288074"/>
              <a:gd name="connsiteY2787" fmla="*/ 5406002 h 6339933"/>
              <a:gd name="connsiteX2788" fmla="*/ 3266266 w 6288074"/>
              <a:gd name="connsiteY2788" fmla="*/ 5411156 h 6339933"/>
              <a:gd name="connsiteX2789" fmla="*/ 3260704 w 6288074"/>
              <a:gd name="connsiteY2789" fmla="*/ 5410496 h 6339933"/>
              <a:gd name="connsiteX2790" fmla="*/ 3267323 w 6288074"/>
              <a:gd name="connsiteY2790" fmla="*/ 5406002 h 6339933"/>
              <a:gd name="connsiteX2791" fmla="*/ 3367679 w 6288074"/>
              <a:gd name="connsiteY2791" fmla="*/ 5403330 h 6339933"/>
              <a:gd name="connsiteX2792" fmla="*/ 3368369 w 6288074"/>
              <a:gd name="connsiteY2792" fmla="*/ 5405524 h 6339933"/>
              <a:gd name="connsiteX2793" fmla="*/ 3366621 w 6288074"/>
              <a:gd name="connsiteY2793" fmla="*/ 5408482 h 6339933"/>
              <a:gd name="connsiteX2794" fmla="*/ 3361061 w 6288074"/>
              <a:gd name="connsiteY2794" fmla="*/ 5407823 h 6339933"/>
              <a:gd name="connsiteX2795" fmla="*/ 3367679 w 6288074"/>
              <a:gd name="connsiteY2795" fmla="*/ 5403330 h 6339933"/>
              <a:gd name="connsiteX2796" fmla="*/ 3195472 w 6288074"/>
              <a:gd name="connsiteY2796" fmla="*/ 5402916 h 6339933"/>
              <a:gd name="connsiteX2797" fmla="*/ 3196215 w 6288074"/>
              <a:gd name="connsiteY2797" fmla="*/ 5405278 h 6339933"/>
              <a:gd name="connsiteX2798" fmla="*/ 3214779 w 6288074"/>
              <a:gd name="connsiteY2798" fmla="*/ 5422789 h 6339933"/>
              <a:gd name="connsiteX2799" fmla="*/ 3206021 w 6288074"/>
              <a:gd name="connsiteY2799" fmla="*/ 5428140 h 6339933"/>
              <a:gd name="connsiteX2800" fmla="*/ 3206910 w 6288074"/>
              <a:gd name="connsiteY2800" fmla="*/ 5422670 h 6339933"/>
              <a:gd name="connsiteX2801" fmla="*/ 3195181 w 6288074"/>
              <a:gd name="connsiteY2801" fmla="*/ 5418578 h 6339933"/>
              <a:gd name="connsiteX2802" fmla="*/ 3193097 w 6288074"/>
              <a:gd name="connsiteY2802" fmla="*/ 5403664 h 6339933"/>
              <a:gd name="connsiteX2803" fmla="*/ 3195472 w 6288074"/>
              <a:gd name="connsiteY2803" fmla="*/ 5402916 h 6339933"/>
              <a:gd name="connsiteX2804" fmla="*/ 1075092 w 6288074"/>
              <a:gd name="connsiteY2804" fmla="*/ 5402075 h 6339933"/>
              <a:gd name="connsiteX2805" fmla="*/ 1076625 w 6288074"/>
              <a:gd name="connsiteY2805" fmla="*/ 5406947 h 6339933"/>
              <a:gd name="connsiteX2806" fmla="*/ 1074434 w 6288074"/>
              <a:gd name="connsiteY2806" fmla="*/ 5407637 h 6339933"/>
              <a:gd name="connsiteX2807" fmla="*/ 1072242 w 6288074"/>
              <a:gd name="connsiteY2807" fmla="*/ 5408326 h 6339933"/>
              <a:gd name="connsiteX2808" fmla="*/ 1070815 w 6288074"/>
              <a:gd name="connsiteY2808" fmla="*/ 5411453 h 6339933"/>
              <a:gd name="connsiteX2809" fmla="*/ 1068624 w 6288074"/>
              <a:gd name="connsiteY2809" fmla="*/ 5412142 h 6339933"/>
              <a:gd name="connsiteX2810" fmla="*/ 1075092 w 6288074"/>
              <a:gd name="connsiteY2810" fmla="*/ 5402075 h 6339933"/>
              <a:gd name="connsiteX2811" fmla="*/ 4380049 w 6288074"/>
              <a:gd name="connsiteY2811" fmla="*/ 5401510 h 6339933"/>
              <a:gd name="connsiteX2812" fmla="*/ 4382586 w 6288074"/>
              <a:gd name="connsiteY2812" fmla="*/ 5407563 h 6339933"/>
              <a:gd name="connsiteX2813" fmla="*/ 4383273 w 6288074"/>
              <a:gd name="connsiteY2813" fmla="*/ 5409746 h 6339933"/>
              <a:gd name="connsiteX2814" fmla="*/ 4383259 w 6288074"/>
              <a:gd name="connsiteY2814" fmla="*/ 5409796 h 6339933"/>
              <a:gd name="connsiteX2815" fmla="*/ 4383285 w 6288074"/>
              <a:gd name="connsiteY2815" fmla="*/ 5409788 h 6339933"/>
              <a:gd name="connsiteX2816" fmla="*/ 4383333 w 6288074"/>
              <a:gd name="connsiteY2816" fmla="*/ 5409939 h 6339933"/>
              <a:gd name="connsiteX2817" fmla="*/ 4377939 w 6288074"/>
              <a:gd name="connsiteY2817" fmla="*/ 5416856 h 6339933"/>
              <a:gd name="connsiteX2818" fmla="*/ 4369499 w 6288074"/>
              <a:gd name="connsiteY2818" fmla="*/ 5422124 h 6339933"/>
              <a:gd name="connsiteX2819" fmla="*/ 4371048 w 6288074"/>
              <a:gd name="connsiteY2819" fmla="*/ 5419025 h 6339933"/>
              <a:gd name="connsiteX2820" fmla="*/ 4372598 w 6288074"/>
              <a:gd name="connsiteY2820" fmla="*/ 5415928 h 6339933"/>
              <a:gd name="connsiteX2821" fmla="*/ 4370300 w 6288074"/>
              <a:gd name="connsiteY2821" fmla="*/ 5416651 h 6339933"/>
              <a:gd name="connsiteX2822" fmla="*/ 4370354 w 6288074"/>
              <a:gd name="connsiteY2822" fmla="*/ 5408802 h 6339933"/>
              <a:gd name="connsiteX2823" fmla="*/ 4375750 w 6288074"/>
              <a:gd name="connsiteY2823" fmla="*/ 5401884 h 6339933"/>
              <a:gd name="connsiteX2824" fmla="*/ 4380049 w 6288074"/>
              <a:gd name="connsiteY2824" fmla="*/ 5401510 h 6339933"/>
              <a:gd name="connsiteX2825" fmla="*/ 3272248 w 6288074"/>
              <a:gd name="connsiteY2825" fmla="*/ 5401239 h 6339933"/>
              <a:gd name="connsiteX2826" fmla="*/ 3267323 w 6288074"/>
              <a:gd name="connsiteY2826" fmla="*/ 5406002 h 6339933"/>
              <a:gd name="connsiteX2827" fmla="*/ 3266403 w 6288074"/>
              <a:gd name="connsiteY2827" fmla="*/ 5403080 h 6339933"/>
              <a:gd name="connsiteX2828" fmla="*/ 3272248 w 6288074"/>
              <a:gd name="connsiteY2828" fmla="*/ 5401239 h 6339933"/>
              <a:gd name="connsiteX2829" fmla="*/ 3511174 w 6288074"/>
              <a:gd name="connsiteY2829" fmla="*/ 5399930 h 6339933"/>
              <a:gd name="connsiteX2830" fmla="*/ 3507683 w 6288074"/>
              <a:gd name="connsiteY2830" fmla="*/ 5405848 h 6339933"/>
              <a:gd name="connsiteX2831" fmla="*/ 3505247 w 6288074"/>
              <a:gd name="connsiteY2831" fmla="*/ 5406615 h 6339933"/>
              <a:gd name="connsiteX2832" fmla="*/ 3506993 w 6288074"/>
              <a:gd name="connsiteY2832" fmla="*/ 5403655 h 6339933"/>
              <a:gd name="connsiteX2833" fmla="*/ 3511174 w 6288074"/>
              <a:gd name="connsiteY2833" fmla="*/ 5399930 h 6339933"/>
              <a:gd name="connsiteX2834" fmla="*/ 3390744 w 6288074"/>
              <a:gd name="connsiteY2834" fmla="*/ 5398365 h 6339933"/>
              <a:gd name="connsiteX2835" fmla="*/ 3394758 w 6288074"/>
              <a:gd name="connsiteY2835" fmla="*/ 5402609 h 6339933"/>
              <a:gd name="connsiteX2836" fmla="*/ 3378565 w 6288074"/>
              <a:gd name="connsiteY2836" fmla="*/ 5402198 h 6339933"/>
              <a:gd name="connsiteX2837" fmla="*/ 3384063 w 6288074"/>
              <a:gd name="connsiteY2837" fmla="*/ 5398402 h 6339933"/>
              <a:gd name="connsiteX2838" fmla="*/ 3390744 w 6288074"/>
              <a:gd name="connsiteY2838" fmla="*/ 5398365 h 6339933"/>
              <a:gd name="connsiteX2839" fmla="*/ 3625132 w 6288074"/>
              <a:gd name="connsiteY2839" fmla="*/ 5397092 h 6339933"/>
              <a:gd name="connsiteX2840" fmla="*/ 3622600 w 6288074"/>
              <a:gd name="connsiteY2840" fmla="*/ 5401804 h 6339933"/>
              <a:gd name="connsiteX2841" fmla="*/ 3623403 w 6288074"/>
              <a:gd name="connsiteY2841" fmla="*/ 5404361 h 6339933"/>
              <a:gd name="connsiteX2842" fmla="*/ 3621774 w 6288074"/>
              <a:gd name="connsiteY2842" fmla="*/ 5407686 h 6339933"/>
              <a:gd name="connsiteX2843" fmla="*/ 3624209 w 6288074"/>
              <a:gd name="connsiteY2843" fmla="*/ 5406919 h 6339933"/>
              <a:gd name="connsiteX2844" fmla="*/ 3618510 w 6288074"/>
              <a:gd name="connsiteY2844" fmla="*/ 5414335 h 6339933"/>
              <a:gd name="connsiteX2845" fmla="*/ 3617706 w 6288074"/>
              <a:gd name="connsiteY2845" fmla="*/ 5411777 h 6339933"/>
              <a:gd name="connsiteX2846" fmla="*/ 3622599 w 6288074"/>
              <a:gd name="connsiteY2846" fmla="*/ 5401803 h 6339933"/>
              <a:gd name="connsiteX2847" fmla="*/ 3621910 w 6288074"/>
              <a:gd name="connsiteY2847" fmla="*/ 5399612 h 6339933"/>
              <a:gd name="connsiteX2848" fmla="*/ 3625132 w 6288074"/>
              <a:gd name="connsiteY2848" fmla="*/ 5397092 h 6339933"/>
              <a:gd name="connsiteX2849" fmla="*/ 4376356 w 6288074"/>
              <a:gd name="connsiteY2849" fmla="*/ 5396212 h 6339933"/>
              <a:gd name="connsiteX2850" fmla="*/ 4374721 w 6288074"/>
              <a:gd name="connsiteY2850" fmla="*/ 5399353 h 6339933"/>
              <a:gd name="connsiteX2851" fmla="*/ 4373968 w 6288074"/>
              <a:gd name="connsiteY2851" fmla="*/ 5396964 h 6339933"/>
              <a:gd name="connsiteX2852" fmla="*/ 1013655 w 6288074"/>
              <a:gd name="connsiteY2852" fmla="*/ 5395711 h 6339933"/>
              <a:gd name="connsiteX2853" fmla="*/ 1010400 w 6288074"/>
              <a:gd name="connsiteY2853" fmla="*/ 5401956 h 6339933"/>
              <a:gd name="connsiteX2854" fmla="*/ 1003011 w 6288074"/>
              <a:gd name="connsiteY2854" fmla="*/ 5419944 h 6339933"/>
              <a:gd name="connsiteX2855" fmla="*/ 1000636 w 6288074"/>
              <a:gd name="connsiteY2855" fmla="*/ 5420691 h 6339933"/>
              <a:gd name="connsiteX2856" fmla="*/ 997645 w 6288074"/>
              <a:gd name="connsiteY2856" fmla="*/ 5411192 h 6339933"/>
              <a:gd name="connsiteX2857" fmla="*/ 1000021 w 6288074"/>
              <a:gd name="connsiteY2857" fmla="*/ 5410444 h 6339933"/>
              <a:gd name="connsiteX2858" fmla="*/ 1013655 w 6288074"/>
              <a:gd name="connsiteY2858" fmla="*/ 5395711 h 6339933"/>
              <a:gd name="connsiteX2859" fmla="*/ 3661911 w 6288074"/>
              <a:gd name="connsiteY2859" fmla="*/ 5394651 h 6339933"/>
              <a:gd name="connsiteX2860" fmla="*/ 3660283 w 6288074"/>
              <a:gd name="connsiteY2860" fmla="*/ 5397775 h 6339933"/>
              <a:gd name="connsiteX2861" fmla="*/ 3649904 w 6288074"/>
              <a:gd name="connsiteY2861" fmla="*/ 5406260 h 6339933"/>
              <a:gd name="connsiteX2862" fmla="*/ 3647529 w 6288074"/>
              <a:gd name="connsiteY2862" fmla="*/ 5407008 h 6339933"/>
              <a:gd name="connsiteX2863" fmla="*/ 3651532 w 6288074"/>
              <a:gd name="connsiteY2863" fmla="*/ 5403139 h 6339933"/>
              <a:gd name="connsiteX2864" fmla="*/ 3653159 w 6288074"/>
              <a:gd name="connsiteY2864" fmla="*/ 5400016 h 6339933"/>
              <a:gd name="connsiteX2865" fmla="*/ 3655535 w 6288074"/>
              <a:gd name="connsiteY2865" fmla="*/ 5399269 h 6339933"/>
              <a:gd name="connsiteX2866" fmla="*/ 3513259 w 6288074"/>
              <a:gd name="connsiteY2866" fmla="*/ 5391241 h 6339933"/>
              <a:gd name="connsiteX2867" fmla="*/ 3514026 w 6288074"/>
              <a:gd name="connsiteY2867" fmla="*/ 5393677 h 6339933"/>
              <a:gd name="connsiteX2868" fmla="*/ 3508983 w 6288074"/>
              <a:gd name="connsiteY2868" fmla="*/ 5400620 h 6339933"/>
              <a:gd name="connsiteX2869" fmla="*/ 3508215 w 6288074"/>
              <a:gd name="connsiteY2869" fmla="*/ 5398183 h 6339933"/>
              <a:gd name="connsiteX2870" fmla="*/ 3511067 w 6288074"/>
              <a:gd name="connsiteY2870" fmla="*/ 5391931 h 6339933"/>
              <a:gd name="connsiteX2871" fmla="*/ 3513259 w 6288074"/>
              <a:gd name="connsiteY2871" fmla="*/ 5391241 h 6339933"/>
              <a:gd name="connsiteX2872" fmla="*/ 3304401 w 6288074"/>
              <a:gd name="connsiteY2872" fmla="*/ 5391119 h 6339933"/>
              <a:gd name="connsiteX2873" fmla="*/ 3299475 w 6288074"/>
              <a:gd name="connsiteY2873" fmla="*/ 5395882 h 6339933"/>
              <a:gd name="connsiteX2874" fmla="*/ 3298555 w 6288074"/>
              <a:gd name="connsiteY2874" fmla="*/ 5392960 h 6339933"/>
              <a:gd name="connsiteX2875" fmla="*/ 3304401 w 6288074"/>
              <a:gd name="connsiteY2875" fmla="*/ 5391119 h 6339933"/>
              <a:gd name="connsiteX2876" fmla="*/ 3162083 w 6288074"/>
              <a:gd name="connsiteY2876" fmla="*/ 5389333 h 6339933"/>
              <a:gd name="connsiteX2877" fmla="*/ 3168367 w 6288074"/>
              <a:gd name="connsiteY2877" fmla="*/ 5392709 h 6339933"/>
              <a:gd name="connsiteX2878" fmla="*/ 3166683 w 6288074"/>
              <a:gd name="connsiteY2878" fmla="*/ 5403948 h 6339933"/>
              <a:gd name="connsiteX2879" fmla="*/ 3156342 w 6288074"/>
              <a:gd name="connsiteY2879" fmla="*/ 5412556 h 6339933"/>
              <a:gd name="connsiteX2880" fmla="*/ 3158026 w 6288074"/>
              <a:gd name="connsiteY2880" fmla="*/ 5401319 h 6339933"/>
              <a:gd name="connsiteX2881" fmla="*/ 3150133 w 6288074"/>
              <a:gd name="connsiteY2881" fmla="*/ 5401124 h 6339933"/>
              <a:gd name="connsiteX2882" fmla="*/ 3150975 w 6288074"/>
              <a:gd name="connsiteY2882" fmla="*/ 5395505 h 6339933"/>
              <a:gd name="connsiteX2883" fmla="*/ 3157333 w 6288074"/>
              <a:gd name="connsiteY2883" fmla="*/ 5390828 h 6339933"/>
              <a:gd name="connsiteX2884" fmla="*/ 3162083 w 6288074"/>
              <a:gd name="connsiteY2884" fmla="*/ 5389333 h 6339933"/>
              <a:gd name="connsiteX2885" fmla="*/ 3615561 w 6288074"/>
              <a:gd name="connsiteY2885" fmla="*/ 5388639 h 6339933"/>
              <a:gd name="connsiteX2886" fmla="*/ 3615428 w 6288074"/>
              <a:gd name="connsiteY2886" fmla="*/ 5388858 h 6339933"/>
              <a:gd name="connsiteX2887" fmla="*/ 3613040 w 6288074"/>
              <a:gd name="connsiteY2887" fmla="*/ 5389608 h 6339933"/>
              <a:gd name="connsiteX2888" fmla="*/ 3373741 w 6288074"/>
              <a:gd name="connsiteY2888" fmla="*/ 5388571 h 6339933"/>
              <a:gd name="connsiteX2889" fmla="*/ 3381374 w 6288074"/>
              <a:gd name="connsiteY2889" fmla="*/ 5395807 h 6339933"/>
              <a:gd name="connsiteX2890" fmla="*/ 3373741 w 6288074"/>
              <a:gd name="connsiteY2890" fmla="*/ 5388571 h 6339933"/>
              <a:gd name="connsiteX2891" fmla="*/ 3416051 w 6288074"/>
              <a:gd name="connsiteY2891" fmla="*/ 5387875 h 6339933"/>
              <a:gd name="connsiteX2892" fmla="*/ 3412617 w 6288074"/>
              <a:gd name="connsiteY2892" fmla="*/ 5394462 h 6339933"/>
              <a:gd name="connsiteX2893" fmla="*/ 3411829 w 6288074"/>
              <a:gd name="connsiteY2893" fmla="*/ 5391958 h 6339933"/>
              <a:gd name="connsiteX2894" fmla="*/ 3416051 w 6288074"/>
              <a:gd name="connsiteY2894" fmla="*/ 5387875 h 6339933"/>
              <a:gd name="connsiteX2895" fmla="*/ 3509687 w 6288074"/>
              <a:gd name="connsiteY2895" fmla="*/ 5387547 h 6339933"/>
              <a:gd name="connsiteX2896" fmla="*/ 3512646 w 6288074"/>
              <a:gd name="connsiteY2896" fmla="*/ 5389292 h 6339933"/>
              <a:gd name="connsiteX2897" fmla="*/ 3507602 w 6288074"/>
              <a:gd name="connsiteY2897" fmla="*/ 5396234 h 6339933"/>
              <a:gd name="connsiteX2898" fmla="*/ 3510453 w 6288074"/>
              <a:gd name="connsiteY2898" fmla="*/ 5389983 h 6339933"/>
              <a:gd name="connsiteX2899" fmla="*/ 3509687 w 6288074"/>
              <a:gd name="connsiteY2899" fmla="*/ 5387547 h 6339933"/>
              <a:gd name="connsiteX2900" fmla="*/ 3625202 w 6288074"/>
              <a:gd name="connsiteY2900" fmla="*/ 5384974 h 6339933"/>
              <a:gd name="connsiteX2901" fmla="*/ 3625191 w 6288074"/>
              <a:gd name="connsiteY2901" fmla="*/ 5385020 h 6339933"/>
              <a:gd name="connsiteX2902" fmla="*/ 3621354 w 6288074"/>
              <a:gd name="connsiteY2902" fmla="*/ 5389344 h 6339933"/>
              <a:gd name="connsiteX2903" fmla="*/ 3618919 w 6288074"/>
              <a:gd name="connsiteY2903" fmla="*/ 5390111 h 6339933"/>
              <a:gd name="connsiteX2904" fmla="*/ 3278047 w 6288074"/>
              <a:gd name="connsiteY2904" fmla="*/ 5384959 h 6339933"/>
              <a:gd name="connsiteX2905" fmla="*/ 3283835 w 6288074"/>
              <a:gd name="connsiteY2905" fmla="*/ 5395185 h 6339933"/>
              <a:gd name="connsiteX2906" fmla="*/ 3274482 w 6288074"/>
              <a:gd name="connsiteY2906" fmla="*/ 5398128 h 6339933"/>
              <a:gd name="connsiteX2907" fmla="*/ 3274061 w 6288074"/>
              <a:gd name="connsiteY2907" fmla="*/ 5388623 h 6339933"/>
              <a:gd name="connsiteX2908" fmla="*/ 3278047 w 6288074"/>
              <a:gd name="connsiteY2908" fmla="*/ 5384959 h 6339933"/>
              <a:gd name="connsiteX2909" fmla="*/ 3199079 w 6288074"/>
              <a:gd name="connsiteY2909" fmla="*/ 5383125 h 6339933"/>
              <a:gd name="connsiteX2910" fmla="*/ 3206877 w 6288074"/>
              <a:gd name="connsiteY2910" fmla="*/ 5383515 h 6339933"/>
              <a:gd name="connsiteX2911" fmla="*/ 3198960 w 6288074"/>
              <a:gd name="connsiteY2911" fmla="*/ 5383381 h 6339933"/>
              <a:gd name="connsiteX2912" fmla="*/ 3653454 w 6288074"/>
              <a:gd name="connsiteY2912" fmla="*/ 5382454 h 6339933"/>
              <a:gd name="connsiteX2913" fmla="*/ 3654067 w 6288074"/>
              <a:gd name="connsiteY2913" fmla="*/ 5384402 h 6339933"/>
              <a:gd name="connsiteX2914" fmla="*/ 3647374 w 6288074"/>
              <a:gd name="connsiteY2914" fmla="*/ 5388652 h 6339933"/>
              <a:gd name="connsiteX2915" fmla="*/ 3642502 w 6288074"/>
              <a:gd name="connsiteY2915" fmla="*/ 5390186 h 6339933"/>
              <a:gd name="connsiteX2916" fmla="*/ 3638243 w 6288074"/>
              <a:gd name="connsiteY2916" fmla="*/ 5393666 h 6339933"/>
              <a:gd name="connsiteX2917" fmla="*/ 3635807 w 6288074"/>
              <a:gd name="connsiteY2917" fmla="*/ 5394433 h 6339933"/>
              <a:gd name="connsiteX2918" fmla="*/ 3639452 w 6288074"/>
              <a:gd name="connsiteY2918" fmla="*/ 5389003 h 6339933"/>
              <a:gd name="connsiteX2919" fmla="*/ 3641888 w 6288074"/>
              <a:gd name="connsiteY2919" fmla="*/ 5388236 h 6339933"/>
              <a:gd name="connsiteX2920" fmla="*/ 3653454 w 6288074"/>
              <a:gd name="connsiteY2920" fmla="*/ 5382454 h 6339933"/>
              <a:gd name="connsiteX2921" fmla="*/ 3138871 w 6288074"/>
              <a:gd name="connsiteY2921" fmla="*/ 5382248 h 6339933"/>
              <a:gd name="connsiteX2922" fmla="*/ 3141076 w 6288074"/>
              <a:gd name="connsiteY2922" fmla="*/ 5382558 h 6339933"/>
              <a:gd name="connsiteX2923" fmla="*/ 3140418 w 6288074"/>
              <a:gd name="connsiteY2923" fmla="*/ 5388120 h 6339933"/>
              <a:gd name="connsiteX2924" fmla="*/ 3138885 w 6288074"/>
              <a:gd name="connsiteY2924" fmla="*/ 5383248 h 6339933"/>
              <a:gd name="connsiteX2925" fmla="*/ 3138871 w 6288074"/>
              <a:gd name="connsiteY2925" fmla="*/ 5382248 h 6339933"/>
              <a:gd name="connsiteX2926" fmla="*/ 1017222 w 6288074"/>
              <a:gd name="connsiteY2926" fmla="*/ 5381202 h 6339933"/>
              <a:gd name="connsiteX2927" fmla="*/ 1015739 w 6288074"/>
              <a:gd name="connsiteY2927" fmla="*/ 5387023 h 6339933"/>
              <a:gd name="connsiteX2928" fmla="*/ 1014314 w 6288074"/>
              <a:gd name="connsiteY2928" fmla="*/ 5390149 h 6339933"/>
              <a:gd name="connsiteX2929" fmla="*/ 1010695 w 6288074"/>
              <a:gd name="connsiteY2929" fmla="*/ 5393964 h 6339933"/>
              <a:gd name="connsiteX2930" fmla="*/ 1013548 w 6288074"/>
              <a:gd name="connsiteY2930" fmla="*/ 5387714 h 6339933"/>
              <a:gd name="connsiteX2931" fmla="*/ 1012780 w 6288074"/>
              <a:gd name="connsiteY2931" fmla="*/ 5385277 h 6339933"/>
              <a:gd name="connsiteX2932" fmla="*/ 1017222 w 6288074"/>
              <a:gd name="connsiteY2932" fmla="*/ 5381202 h 6339933"/>
              <a:gd name="connsiteX2933" fmla="*/ 3419387 w 6288074"/>
              <a:gd name="connsiteY2933" fmla="*/ 5380974 h 6339933"/>
              <a:gd name="connsiteX2934" fmla="*/ 3419190 w 6288074"/>
              <a:gd name="connsiteY2934" fmla="*/ 5381380 h 6339933"/>
              <a:gd name="connsiteX2935" fmla="*/ 3416979 w 6288074"/>
              <a:gd name="connsiteY2935" fmla="*/ 5382075 h 6339933"/>
              <a:gd name="connsiteX2936" fmla="*/ 3419387 w 6288074"/>
              <a:gd name="connsiteY2936" fmla="*/ 5380974 h 6339933"/>
              <a:gd name="connsiteX2937" fmla="*/ 1137145 w 6288074"/>
              <a:gd name="connsiteY2937" fmla="*/ 5380736 h 6339933"/>
              <a:gd name="connsiteX2938" fmla="*/ 1138091 w 6288074"/>
              <a:gd name="connsiteY2938" fmla="*/ 5382782 h 6339933"/>
              <a:gd name="connsiteX2939" fmla="*/ 1135130 w 6288074"/>
              <a:gd name="connsiteY2939" fmla="*/ 5381035 h 6339933"/>
              <a:gd name="connsiteX2940" fmla="*/ 1137145 w 6288074"/>
              <a:gd name="connsiteY2940" fmla="*/ 5380736 h 6339933"/>
              <a:gd name="connsiteX2941" fmla="*/ 1231987 w 6288074"/>
              <a:gd name="connsiteY2941" fmla="*/ 5379999 h 6339933"/>
              <a:gd name="connsiteX2942" fmla="*/ 1233367 w 6288074"/>
              <a:gd name="connsiteY2942" fmla="*/ 5384385 h 6339933"/>
              <a:gd name="connsiteX2943" fmla="*/ 1226059 w 6288074"/>
              <a:gd name="connsiteY2943" fmla="*/ 5386685 h 6339933"/>
              <a:gd name="connsiteX2944" fmla="*/ 1227805 w 6288074"/>
              <a:gd name="connsiteY2944" fmla="*/ 5383726 h 6339933"/>
              <a:gd name="connsiteX2945" fmla="*/ 1231987 w 6288074"/>
              <a:gd name="connsiteY2945" fmla="*/ 5379999 h 6339933"/>
              <a:gd name="connsiteX2946" fmla="*/ 3617466 w 6288074"/>
              <a:gd name="connsiteY2946" fmla="*/ 5378923 h 6339933"/>
              <a:gd name="connsiteX2947" fmla="*/ 3618045 w 6288074"/>
              <a:gd name="connsiteY2947" fmla="*/ 5379678 h 6339933"/>
              <a:gd name="connsiteX2948" fmla="*/ 3609537 w 6288074"/>
              <a:gd name="connsiteY2948" fmla="*/ 5387353 h 6339933"/>
              <a:gd name="connsiteX2949" fmla="*/ 3607768 w 6288074"/>
              <a:gd name="connsiteY2949" fmla="*/ 5390409 h 6339933"/>
              <a:gd name="connsiteX2950" fmla="*/ 3608822 w 6288074"/>
              <a:gd name="connsiteY2950" fmla="*/ 5385079 h 6339933"/>
              <a:gd name="connsiteX2951" fmla="*/ 3610590 w 6288074"/>
              <a:gd name="connsiteY2951" fmla="*/ 5382024 h 6339933"/>
              <a:gd name="connsiteX2952" fmla="*/ 3612359 w 6288074"/>
              <a:gd name="connsiteY2952" fmla="*/ 5378968 h 6339933"/>
              <a:gd name="connsiteX2953" fmla="*/ 3615560 w 6288074"/>
              <a:gd name="connsiteY2953" fmla="*/ 5380460 h 6339933"/>
              <a:gd name="connsiteX2954" fmla="*/ 3617466 w 6288074"/>
              <a:gd name="connsiteY2954" fmla="*/ 5378923 h 6339933"/>
              <a:gd name="connsiteX2955" fmla="*/ 1251969 w 6288074"/>
              <a:gd name="connsiteY2955" fmla="*/ 5378529 h 6339933"/>
              <a:gd name="connsiteX2956" fmla="*/ 1262731 w 6288074"/>
              <a:gd name="connsiteY2956" fmla="*/ 5396024 h 6339933"/>
              <a:gd name="connsiteX2957" fmla="*/ 1257949 w 6288074"/>
              <a:gd name="connsiteY2957" fmla="*/ 5397530 h 6339933"/>
              <a:gd name="connsiteX2958" fmla="*/ 1256753 w 6288074"/>
              <a:gd name="connsiteY2958" fmla="*/ 5418787 h 6339933"/>
              <a:gd name="connsiteX2959" fmla="*/ 1245692 w 6288074"/>
              <a:gd name="connsiteY2959" fmla="*/ 5417049 h 6339933"/>
              <a:gd name="connsiteX2960" fmla="*/ 1251670 w 6288074"/>
              <a:gd name="connsiteY2960" fmla="*/ 5394286 h 6339933"/>
              <a:gd name="connsiteX2961" fmla="*/ 1241356 w 6288074"/>
              <a:gd name="connsiteY2961" fmla="*/ 5394921 h 6339933"/>
              <a:gd name="connsiteX2962" fmla="*/ 1234331 w 6288074"/>
              <a:gd name="connsiteY2962" fmla="*/ 5389303 h 6339933"/>
              <a:gd name="connsiteX2963" fmla="*/ 1251969 w 6288074"/>
              <a:gd name="connsiteY2963" fmla="*/ 5378529 h 6339933"/>
              <a:gd name="connsiteX2964" fmla="*/ 3423708 w 6288074"/>
              <a:gd name="connsiteY2964" fmla="*/ 5377204 h 6339933"/>
              <a:gd name="connsiteX2965" fmla="*/ 3416051 w 6288074"/>
              <a:gd name="connsiteY2965" fmla="*/ 5387875 h 6339933"/>
              <a:gd name="connsiteX2966" fmla="*/ 3419190 w 6288074"/>
              <a:gd name="connsiteY2966" fmla="*/ 5381380 h 6339933"/>
              <a:gd name="connsiteX2967" fmla="*/ 3419485 w 6288074"/>
              <a:gd name="connsiteY2967" fmla="*/ 5381287 h 6339933"/>
              <a:gd name="connsiteX2968" fmla="*/ 3423708 w 6288074"/>
              <a:gd name="connsiteY2968" fmla="*/ 5377204 h 6339933"/>
              <a:gd name="connsiteX2969" fmla="*/ 3425667 w 6288074"/>
              <a:gd name="connsiteY2969" fmla="*/ 5377047 h 6339933"/>
              <a:gd name="connsiteX2970" fmla="*/ 3429029 w 6288074"/>
              <a:gd name="connsiteY2970" fmla="*/ 5378799 h 6339933"/>
              <a:gd name="connsiteX2971" fmla="*/ 3429833 w 6288074"/>
              <a:gd name="connsiteY2971" fmla="*/ 5381356 h 6339933"/>
              <a:gd name="connsiteX2972" fmla="*/ 3430639 w 6288074"/>
              <a:gd name="connsiteY2972" fmla="*/ 5383915 h 6339933"/>
              <a:gd name="connsiteX2973" fmla="*/ 3426327 w 6288074"/>
              <a:gd name="connsiteY2973" fmla="*/ 5388083 h 6339933"/>
              <a:gd name="connsiteX2974" fmla="*/ 3420408 w 6288074"/>
              <a:gd name="connsiteY2974" fmla="*/ 5387136 h 6339933"/>
              <a:gd name="connsiteX2975" fmla="*/ 3422160 w 6288074"/>
              <a:gd name="connsiteY2975" fmla="*/ 5383772 h 6339933"/>
              <a:gd name="connsiteX2976" fmla="*/ 3425667 w 6288074"/>
              <a:gd name="connsiteY2976" fmla="*/ 5377047 h 6339933"/>
              <a:gd name="connsiteX2977" fmla="*/ 1099262 w 6288074"/>
              <a:gd name="connsiteY2977" fmla="*/ 5376799 h 6339933"/>
              <a:gd name="connsiteX2978" fmla="*/ 1097653 w 6288074"/>
              <a:gd name="connsiteY2978" fmla="*/ 5380196 h 6339933"/>
              <a:gd name="connsiteX2979" fmla="*/ 1097240 w 6288074"/>
              <a:gd name="connsiteY2979" fmla="*/ 5378880 h 6339933"/>
              <a:gd name="connsiteX2980" fmla="*/ 3663802 w 6288074"/>
              <a:gd name="connsiteY2980" fmla="*/ 5375784 h 6339933"/>
              <a:gd name="connsiteX2981" fmla="*/ 3664551 w 6288074"/>
              <a:gd name="connsiteY2981" fmla="*/ 5378159 h 6339933"/>
              <a:gd name="connsiteX2982" fmla="*/ 3662924 w 6288074"/>
              <a:gd name="connsiteY2982" fmla="*/ 5381281 h 6339933"/>
              <a:gd name="connsiteX2983" fmla="*/ 3665299 w 6288074"/>
              <a:gd name="connsiteY2983" fmla="*/ 5380534 h 6339933"/>
              <a:gd name="connsiteX2984" fmla="*/ 3664419 w 6288074"/>
              <a:gd name="connsiteY2984" fmla="*/ 5386031 h 6339933"/>
              <a:gd name="connsiteX2985" fmla="*/ 3666794 w 6288074"/>
              <a:gd name="connsiteY2985" fmla="*/ 5385283 h 6339933"/>
              <a:gd name="connsiteX2986" fmla="*/ 3662792 w 6288074"/>
              <a:gd name="connsiteY2986" fmla="*/ 5389154 h 6339933"/>
              <a:gd name="connsiteX2987" fmla="*/ 3658788 w 6288074"/>
              <a:gd name="connsiteY2987" fmla="*/ 5393025 h 6339933"/>
              <a:gd name="connsiteX2988" fmla="*/ 3658041 w 6288074"/>
              <a:gd name="connsiteY2988" fmla="*/ 5390649 h 6339933"/>
              <a:gd name="connsiteX2989" fmla="*/ 3655667 w 6288074"/>
              <a:gd name="connsiteY2989" fmla="*/ 5391396 h 6339933"/>
              <a:gd name="connsiteX2990" fmla="*/ 3651664 w 6288074"/>
              <a:gd name="connsiteY2990" fmla="*/ 5395267 h 6339933"/>
              <a:gd name="connsiteX2991" fmla="*/ 3648410 w 6288074"/>
              <a:gd name="connsiteY2991" fmla="*/ 5401511 h 6339933"/>
              <a:gd name="connsiteX2992" fmla="*/ 3645155 w 6288074"/>
              <a:gd name="connsiteY2992" fmla="*/ 5407755 h 6339933"/>
              <a:gd name="connsiteX2993" fmla="*/ 3637897 w 6288074"/>
              <a:gd name="connsiteY2993" fmla="*/ 5417871 h 6339933"/>
              <a:gd name="connsiteX2994" fmla="*/ 3632268 w 6288074"/>
              <a:gd name="connsiteY2994" fmla="*/ 5424863 h 6339933"/>
              <a:gd name="connsiteX2995" fmla="*/ 3623381 w 6288074"/>
              <a:gd name="connsiteY2995" fmla="*/ 5438101 h 6339933"/>
              <a:gd name="connsiteX2996" fmla="*/ 3621886 w 6288074"/>
              <a:gd name="connsiteY2996" fmla="*/ 5433351 h 6339933"/>
              <a:gd name="connsiteX2997" fmla="*/ 3623516 w 6288074"/>
              <a:gd name="connsiteY2997" fmla="*/ 5430229 h 6339933"/>
              <a:gd name="connsiteX2998" fmla="*/ 3615510 w 6288074"/>
              <a:gd name="connsiteY2998" fmla="*/ 5437968 h 6339933"/>
              <a:gd name="connsiteX2999" fmla="*/ 3613134 w 6288074"/>
              <a:gd name="connsiteY2999" fmla="*/ 5438716 h 6339933"/>
              <a:gd name="connsiteX3000" fmla="*/ 3608252 w 6288074"/>
              <a:gd name="connsiteY3000" fmla="*/ 5448084 h 6339933"/>
              <a:gd name="connsiteX3001" fmla="*/ 3607504 w 6288074"/>
              <a:gd name="connsiteY3001" fmla="*/ 5445709 h 6339933"/>
              <a:gd name="connsiteX3002" fmla="*/ 3606757 w 6288074"/>
              <a:gd name="connsiteY3002" fmla="*/ 5443334 h 6339933"/>
              <a:gd name="connsiteX3003" fmla="*/ 3609266 w 6288074"/>
              <a:gd name="connsiteY3003" fmla="*/ 5434715 h 6339933"/>
              <a:gd name="connsiteX3004" fmla="*/ 3606890 w 6288074"/>
              <a:gd name="connsiteY3004" fmla="*/ 5435462 h 6339933"/>
              <a:gd name="connsiteX3005" fmla="*/ 3608517 w 6288074"/>
              <a:gd name="connsiteY3005" fmla="*/ 5432338 h 6339933"/>
              <a:gd name="connsiteX3006" fmla="*/ 3610144 w 6288074"/>
              <a:gd name="connsiteY3006" fmla="*/ 5429216 h 6339933"/>
              <a:gd name="connsiteX3007" fmla="*/ 3614148 w 6288074"/>
              <a:gd name="connsiteY3007" fmla="*/ 5425346 h 6339933"/>
              <a:gd name="connsiteX3008" fmla="*/ 3621449 w 6288074"/>
              <a:gd name="connsiteY3008" fmla="*/ 5418480 h 6339933"/>
              <a:gd name="connsiteX3009" fmla="*/ 3622008 w 6288074"/>
              <a:gd name="connsiteY3009" fmla="*/ 5418185 h 6339933"/>
              <a:gd name="connsiteX3010" fmla="*/ 3620569 w 6288074"/>
              <a:gd name="connsiteY3010" fmla="*/ 5423978 h 6339933"/>
              <a:gd name="connsiteX3011" fmla="*/ 3619644 w 6288074"/>
              <a:gd name="connsiteY3011" fmla="*/ 5426226 h 6339933"/>
              <a:gd name="connsiteX3012" fmla="*/ 3624395 w 6288074"/>
              <a:gd name="connsiteY3012" fmla="*/ 5424731 h 6339933"/>
              <a:gd name="connsiteX3013" fmla="*/ 3628397 w 6288074"/>
              <a:gd name="connsiteY3013" fmla="*/ 5420861 h 6339933"/>
              <a:gd name="connsiteX3014" fmla="*/ 3630774 w 6288074"/>
              <a:gd name="connsiteY3014" fmla="*/ 5420114 h 6339933"/>
              <a:gd name="connsiteX3015" fmla="*/ 3636402 w 6288074"/>
              <a:gd name="connsiteY3015" fmla="*/ 5413121 h 6339933"/>
              <a:gd name="connsiteX3016" fmla="*/ 3641152 w 6288074"/>
              <a:gd name="connsiteY3016" fmla="*/ 5411626 h 6339933"/>
              <a:gd name="connsiteX3017" fmla="*/ 3646915 w 6288074"/>
              <a:gd name="connsiteY3017" fmla="*/ 5396762 h 6339933"/>
              <a:gd name="connsiteX3018" fmla="*/ 3647729 w 6288074"/>
              <a:gd name="connsiteY3018" fmla="*/ 5395199 h 6339933"/>
              <a:gd name="connsiteX3019" fmla="*/ 3650917 w 6288074"/>
              <a:gd name="connsiteY3019" fmla="*/ 5392891 h 6339933"/>
              <a:gd name="connsiteX3020" fmla="*/ 3648542 w 6288074"/>
              <a:gd name="connsiteY3020" fmla="*/ 5393639 h 6339933"/>
              <a:gd name="connsiteX3021" fmla="*/ 3647729 w 6288074"/>
              <a:gd name="connsiteY3021" fmla="*/ 5395199 h 6339933"/>
              <a:gd name="connsiteX3022" fmla="*/ 3644539 w 6288074"/>
              <a:gd name="connsiteY3022" fmla="*/ 5397509 h 6339933"/>
              <a:gd name="connsiteX3023" fmla="*/ 3638162 w 6288074"/>
              <a:gd name="connsiteY3023" fmla="*/ 5402125 h 6339933"/>
              <a:gd name="connsiteX3024" fmla="*/ 3637414 w 6288074"/>
              <a:gd name="connsiteY3024" fmla="*/ 5399752 h 6339933"/>
              <a:gd name="connsiteX3025" fmla="*/ 3641417 w 6288074"/>
              <a:gd name="connsiteY3025" fmla="*/ 5395881 h 6339933"/>
              <a:gd name="connsiteX3026" fmla="*/ 3642165 w 6288074"/>
              <a:gd name="connsiteY3026" fmla="*/ 5398257 h 6339933"/>
              <a:gd name="connsiteX3027" fmla="*/ 3645419 w 6288074"/>
              <a:gd name="connsiteY3027" fmla="*/ 5392011 h 6339933"/>
              <a:gd name="connsiteX3028" fmla="*/ 3649422 w 6288074"/>
              <a:gd name="connsiteY3028" fmla="*/ 5388141 h 6339933"/>
              <a:gd name="connsiteX3029" fmla="*/ 3651796 w 6288074"/>
              <a:gd name="connsiteY3029" fmla="*/ 5387394 h 6339933"/>
              <a:gd name="connsiteX3030" fmla="*/ 3657427 w 6288074"/>
              <a:gd name="connsiteY3030" fmla="*/ 5380402 h 6339933"/>
              <a:gd name="connsiteX3031" fmla="*/ 3659802 w 6288074"/>
              <a:gd name="connsiteY3031" fmla="*/ 5379654 h 6339933"/>
              <a:gd name="connsiteX3032" fmla="*/ 3656546 w 6288074"/>
              <a:gd name="connsiteY3032" fmla="*/ 5385899 h 6339933"/>
              <a:gd name="connsiteX3033" fmla="*/ 3658921 w 6288074"/>
              <a:gd name="connsiteY3033" fmla="*/ 5385150 h 6339933"/>
              <a:gd name="connsiteX3034" fmla="*/ 3660549 w 6288074"/>
              <a:gd name="connsiteY3034" fmla="*/ 5382029 h 6339933"/>
              <a:gd name="connsiteX3035" fmla="*/ 3662176 w 6288074"/>
              <a:gd name="connsiteY3035" fmla="*/ 5378907 h 6339933"/>
              <a:gd name="connsiteX3036" fmla="*/ 3663802 w 6288074"/>
              <a:gd name="connsiteY3036" fmla="*/ 5375784 h 6339933"/>
              <a:gd name="connsiteX3037" fmla="*/ 3643779 w 6288074"/>
              <a:gd name="connsiteY3037" fmla="*/ 5374682 h 6339933"/>
              <a:gd name="connsiteX3038" fmla="*/ 3643337 w 6288074"/>
              <a:gd name="connsiteY3038" fmla="*/ 5377447 h 6339933"/>
              <a:gd name="connsiteX3039" fmla="*/ 3642584 w 6288074"/>
              <a:gd name="connsiteY3039" fmla="*/ 5375057 h 6339933"/>
              <a:gd name="connsiteX3040" fmla="*/ 3485438 w 6288074"/>
              <a:gd name="connsiteY3040" fmla="*/ 5374297 h 6339933"/>
              <a:gd name="connsiteX3041" fmla="*/ 3486205 w 6288074"/>
              <a:gd name="connsiteY3041" fmla="*/ 5376732 h 6339933"/>
              <a:gd name="connsiteX3042" fmla="*/ 3476629 w 6288074"/>
              <a:gd name="connsiteY3042" fmla="*/ 5387779 h 6339933"/>
              <a:gd name="connsiteX3043" fmla="*/ 3471037 w 6288074"/>
              <a:gd name="connsiteY3043" fmla="*/ 5394893 h 6339933"/>
              <a:gd name="connsiteX3044" fmla="*/ 3471880 w 6288074"/>
              <a:gd name="connsiteY3044" fmla="*/ 5389273 h 6339933"/>
              <a:gd name="connsiteX3045" fmla="*/ 3482220 w 6288074"/>
              <a:gd name="connsiteY3045" fmla="*/ 5380664 h 6339933"/>
              <a:gd name="connsiteX3046" fmla="*/ 3485438 w 6288074"/>
              <a:gd name="connsiteY3046" fmla="*/ 5374297 h 6339933"/>
              <a:gd name="connsiteX3047" fmla="*/ 3406463 w 6288074"/>
              <a:gd name="connsiteY3047" fmla="*/ 5373452 h 6339933"/>
              <a:gd name="connsiteX3048" fmla="*/ 3407843 w 6288074"/>
              <a:gd name="connsiteY3048" fmla="*/ 5377837 h 6339933"/>
              <a:gd name="connsiteX3049" fmla="*/ 3405592 w 6288074"/>
              <a:gd name="connsiteY3049" fmla="*/ 5388184 h 6339933"/>
              <a:gd name="connsiteX3050" fmla="*/ 3396696 w 6288074"/>
              <a:gd name="connsiteY3050" fmla="*/ 5386165 h 6339933"/>
              <a:gd name="connsiteX3051" fmla="*/ 3390996 w 6288074"/>
              <a:gd name="connsiteY3051" fmla="*/ 5385550 h 6339933"/>
              <a:gd name="connsiteX3052" fmla="*/ 3399635 w 6288074"/>
              <a:gd name="connsiteY3052" fmla="*/ 5378010 h 6339933"/>
              <a:gd name="connsiteX3053" fmla="*/ 3406463 w 6288074"/>
              <a:gd name="connsiteY3053" fmla="*/ 5373452 h 6339933"/>
              <a:gd name="connsiteX3054" fmla="*/ 3358018 w 6288074"/>
              <a:gd name="connsiteY3054" fmla="*/ 5372638 h 6339933"/>
              <a:gd name="connsiteX3055" fmla="*/ 3351401 w 6288074"/>
              <a:gd name="connsiteY3055" fmla="*/ 5377131 h 6339933"/>
              <a:gd name="connsiteX3056" fmla="*/ 3356272 w 6288074"/>
              <a:gd name="connsiteY3056" fmla="*/ 5375598 h 6339933"/>
              <a:gd name="connsiteX3057" fmla="*/ 3358018 w 6288074"/>
              <a:gd name="connsiteY3057" fmla="*/ 5372638 h 6339933"/>
              <a:gd name="connsiteX3058" fmla="*/ 1097883 w 6288074"/>
              <a:gd name="connsiteY3058" fmla="*/ 5372413 h 6339933"/>
              <a:gd name="connsiteX3059" fmla="*/ 1096918 w 6288074"/>
              <a:gd name="connsiteY3059" fmla="*/ 5377858 h 6339933"/>
              <a:gd name="connsiteX3060" fmla="*/ 1097240 w 6288074"/>
              <a:gd name="connsiteY3060" fmla="*/ 5378880 h 6339933"/>
              <a:gd name="connsiteX3061" fmla="*/ 1095218 w 6288074"/>
              <a:gd name="connsiteY3061" fmla="*/ 5380962 h 6339933"/>
              <a:gd name="connsiteX3062" fmla="*/ 1090118 w 6288074"/>
              <a:gd name="connsiteY3062" fmla="*/ 5390277 h 6339933"/>
              <a:gd name="connsiteX3063" fmla="*/ 1088419 w 6288074"/>
              <a:gd name="connsiteY3063" fmla="*/ 5393382 h 6339933"/>
              <a:gd name="connsiteX3064" fmla="*/ 1090855 w 6288074"/>
              <a:gd name="connsiteY3064" fmla="*/ 5392615 h 6339933"/>
              <a:gd name="connsiteX3065" fmla="*/ 1097426 w 6288074"/>
              <a:gd name="connsiteY3065" fmla="*/ 5387977 h 6339933"/>
              <a:gd name="connsiteX3066" fmla="*/ 1102298 w 6288074"/>
              <a:gd name="connsiteY3066" fmla="*/ 5386443 h 6339933"/>
              <a:gd name="connsiteX3067" fmla="*/ 1108134 w 6288074"/>
              <a:gd name="connsiteY3067" fmla="*/ 5379467 h 6339933"/>
              <a:gd name="connsiteX3068" fmla="*/ 1112270 w 6288074"/>
              <a:gd name="connsiteY3068" fmla="*/ 5375595 h 6339933"/>
              <a:gd name="connsiteX3069" fmla="*/ 1108870 w 6288074"/>
              <a:gd name="connsiteY3069" fmla="*/ 5381806 h 6339933"/>
              <a:gd name="connsiteX3070" fmla="*/ 1098899 w 6288074"/>
              <a:gd name="connsiteY3070" fmla="*/ 5392654 h 6339933"/>
              <a:gd name="connsiteX3071" fmla="*/ 1090627 w 6288074"/>
              <a:gd name="connsiteY3071" fmla="*/ 5400397 h 6339933"/>
              <a:gd name="connsiteX3072" fmla="*/ 1085755 w 6288074"/>
              <a:gd name="connsiteY3072" fmla="*/ 5401931 h 6339933"/>
              <a:gd name="connsiteX3073" fmla="*/ 1085983 w 6288074"/>
              <a:gd name="connsiteY3073" fmla="*/ 5394149 h 6339933"/>
              <a:gd name="connsiteX3074" fmla="*/ 1081111 w 6288074"/>
              <a:gd name="connsiteY3074" fmla="*/ 5395682 h 6339933"/>
              <a:gd name="connsiteX3075" fmla="*/ 1085246 w 6288074"/>
              <a:gd name="connsiteY3075" fmla="*/ 5391811 h 6339933"/>
              <a:gd name="connsiteX3076" fmla="*/ 1089383 w 6288074"/>
              <a:gd name="connsiteY3076" fmla="*/ 5387939 h 6339933"/>
              <a:gd name="connsiteX3077" fmla="*/ 1090346 w 6288074"/>
              <a:gd name="connsiteY3077" fmla="*/ 5382495 h 6339933"/>
              <a:gd name="connsiteX3078" fmla="*/ 1093747 w 6288074"/>
              <a:gd name="connsiteY3078" fmla="*/ 5376286 h 6339933"/>
              <a:gd name="connsiteX3079" fmla="*/ 1097883 w 6288074"/>
              <a:gd name="connsiteY3079" fmla="*/ 5372413 h 6339933"/>
              <a:gd name="connsiteX3080" fmla="*/ 3160728 w 6288074"/>
              <a:gd name="connsiteY3080" fmla="*/ 5372088 h 6339933"/>
              <a:gd name="connsiteX3081" fmla="*/ 3174943 w 6288074"/>
              <a:gd name="connsiteY3081" fmla="*/ 5375325 h 6339933"/>
              <a:gd name="connsiteX3082" fmla="*/ 3176415 w 6288074"/>
              <a:gd name="connsiteY3082" fmla="*/ 5380002 h 6339933"/>
              <a:gd name="connsiteX3083" fmla="*/ 3182881 w 6288074"/>
              <a:gd name="connsiteY3083" fmla="*/ 5375397 h 6339933"/>
              <a:gd name="connsiteX3084" fmla="*/ 3196901 w 6288074"/>
              <a:gd name="connsiteY3084" fmla="*/ 5386404 h 6339933"/>
              <a:gd name="connsiteX3085" fmla="*/ 3198180 w 6288074"/>
              <a:gd name="connsiteY3085" fmla="*/ 5398852 h 6339933"/>
              <a:gd name="connsiteX3086" fmla="*/ 3183774 w 6288074"/>
              <a:gd name="connsiteY3086" fmla="*/ 5403386 h 6339933"/>
              <a:gd name="connsiteX3087" fmla="*/ 3162743 w 6288074"/>
              <a:gd name="connsiteY3087" fmla="*/ 5386874 h 6339933"/>
              <a:gd name="connsiteX3088" fmla="*/ 3157397 w 6288074"/>
              <a:gd name="connsiteY3088" fmla="*/ 5378277 h 6339933"/>
              <a:gd name="connsiteX3089" fmla="*/ 3160728 w 6288074"/>
              <a:gd name="connsiteY3089" fmla="*/ 5372088 h 6339933"/>
              <a:gd name="connsiteX3090" fmla="*/ 3523275 w 6288074"/>
              <a:gd name="connsiteY3090" fmla="*/ 5372026 h 6339933"/>
              <a:gd name="connsiteX3091" fmla="*/ 3522001 w 6288074"/>
              <a:gd name="connsiteY3091" fmla="*/ 5375639 h 6339933"/>
              <a:gd name="connsiteX3092" fmla="*/ 3519809 w 6288074"/>
              <a:gd name="connsiteY3092" fmla="*/ 5376328 h 6339933"/>
              <a:gd name="connsiteX3093" fmla="*/ 3523275 w 6288074"/>
              <a:gd name="connsiteY3093" fmla="*/ 5372026 h 6339933"/>
              <a:gd name="connsiteX3094" fmla="*/ 4357574 w 6288074"/>
              <a:gd name="connsiteY3094" fmla="*/ 5369656 h 6339933"/>
              <a:gd name="connsiteX3095" fmla="*/ 4367300 w 6288074"/>
              <a:gd name="connsiteY3095" fmla="*/ 5374305 h 6339933"/>
              <a:gd name="connsiteX3096" fmla="*/ 4365530 w 6288074"/>
              <a:gd name="connsiteY3096" fmla="*/ 5377432 h 6339933"/>
              <a:gd name="connsiteX3097" fmla="*/ 4351233 w 6288074"/>
              <a:gd name="connsiteY3097" fmla="*/ 5384502 h 6339933"/>
              <a:gd name="connsiteX3098" fmla="*/ 4354036 w 6288074"/>
              <a:gd name="connsiteY3098" fmla="*/ 5375909 h 6339933"/>
              <a:gd name="connsiteX3099" fmla="*/ 4357574 w 6288074"/>
              <a:gd name="connsiteY3099" fmla="*/ 5369656 h 6339933"/>
              <a:gd name="connsiteX3100" fmla="*/ 943859 w 6288074"/>
              <a:gd name="connsiteY3100" fmla="*/ 5367885 h 6339933"/>
              <a:gd name="connsiteX3101" fmla="*/ 941375 w 6288074"/>
              <a:gd name="connsiteY3101" fmla="*/ 5376697 h 6339933"/>
              <a:gd name="connsiteX3102" fmla="*/ 938125 w 6288074"/>
              <a:gd name="connsiteY3102" fmla="*/ 5383074 h 6339933"/>
              <a:gd name="connsiteX3103" fmla="*/ 934967 w 6288074"/>
              <a:gd name="connsiteY3103" fmla="*/ 5381392 h 6339933"/>
              <a:gd name="connsiteX3104" fmla="*/ 930951 w 6288074"/>
              <a:gd name="connsiteY3104" fmla="*/ 5385332 h 6339933"/>
              <a:gd name="connsiteX3105" fmla="*/ 926166 w 6288074"/>
              <a:gd name="connsiteY3105" fmla="*/ 5386838 h 6339933"/>
              <a:gd name="connsiteX3106" fmla="*/ 923776 w 6288074"/>
              <a:gd name="connsiteY3106" fmla="*/ 5387590 h 6339933"/>
              <a:gd name="connsiteX3107" fmla="*/ 925400 w 6288074"/>
              <a:gd name="connsiteY3107" fmla="*/ 5384404 h 6339933"/>
              <a:gd name="connsiteX3108" fmla="*/ 931043 w 6288074"/>
              <a:gd name="connsiteY3108" fmla="*/ 5377273 h 6339933"/>
              <a:gd name="connsiteX3109" fmla="*/ 933433 w 6288074"/>
              <a:gd name="connsiteY3109" fmla="*/ 5376521 h 6339933"/>
              <a:gd name="connsiteX3110" fmla="*/ 935826 w 6288074"/>
              <a:gd name="connsiteY3110" fmla="*/ 5375768 h 6339933"/>
              <a:gd name="connsiteX3111" fmla="*/ 943859 w 6288074"/>
              <a:gd name="connsiteY3111" fmla="*/ 5367885 h 6339933"/>
              <a:gd name="connsiteX3112" fmla="*/ 3313037 w 6288074"/>
              <a:gd name="connsiteY3112" fmla="*/ 5367521 h 6339933"/>
              <a:gd name="connsiteX3113" fmla="*/ 3309031 w 6288074"/>
              <a:gd name="connsiteY3113" fmla="*/ 5375207 h 6339933"/>
              <a:gd name="connsiteX3114" fmla="*/ 3310114 w 6288074"/>
              <a:gd name="connsiteY3114" fmla="*/ 5368441 h 6339933"/>
              <a:gd name="connsiteX3115" fmla="*/ 3313037 w 6288074"/>
              <a:gd name="connsiteY3115" fmla="*/ 5367521 h 6339933"/>
              <a:gd name="connsiteX3116" fmla="*/ 1122772 w 6288074"/>
              <a:gd name="connsiteY3116" fmla="*/ 5367197 h 6339933"/>
              <a:gd name="connsiteX3117" fmla="*/ 1119499 w 6288074"/>
              <a:gd name="connsiteY3117" fmla="*/ 5373479 h 6339933"/>
              <a:gd name="connsiteX3118" fmla="*/ 1110699 w 6288074"/>
              <a:gd name="connsiteY3118" fmla="*/ 5378875 h 6339933"/>
              <a:gd name="connsiteX3119" fmla="*/ 1118747 w 6288074"/>
              <a:gd name="connsiteY3119" fmla="*/ 5371090 h 6339933"/>
              <a:gd name="connsiteX3120" fmla="*/ 1122772 w 6288074"/>
              <a:gd name="connsiteY3120" fmla="*/ 5367197 h 6339933"/>
              <a:gd name="connsiteX3121" fmla="*/ 3666311 w 6288074"/>
              <a:gd name="connsiteY3121" fmla="*/ 5367164 h 6339933"/>
              <a:gd name="connsiteX3122" fmla="*/ 3667806 w 6288074"/>
              <a:gd name="connsiteY3122" fmla="*/ 5371914 h 6339933"/>
              <a:gd name="connsiteX3123" fmla="*/ 3659802 w 6288074"/>
              <a:gd name="connsiteY3123" fmla="*/ 5379654 h 6339933"/>
              <a:gd name="connsiteX3124" fmla="*/ 3666311 w 6288074"/>
              <a:gd name="connsiteY3124" fmla="*/ 5367164 h 6339933"/>
              <a:gd name="connsiteX3125" fmla="*/ 3622722 w 6288074"/>
              <a:gd name="connsiteY3125" fmla="*/ 5366337 h 6339933"/>
              <a:gd name="connsiteX3126" fmla="*/ 3625120 w 6288074"/>
              <a:gd name="connsiteY3126" fmla="*/ 5367457 h 6339933"/>
              <a:gd name="connsiteX3127" fmla="*/ 3623351 w 6288074"/>
              <a:gd name="connsiteY3127" fmla="*/ 5370511 h 6339933"/>
              <a:gd name="connsiteX3128" fmla="*/ 3620867 w 6288074"/>
              <a:gd name="connsiteY3128" fmla="*/ 5371293 h 6339933"/>
              <a:gd name="connsiteX3129" fmla="*/ 3616614 w 6288074"/>
              <a:gd name="connsiteY3129" fmla="*/ 5375130 h 6339933"/>
              <a:gd name="connsiteX3130" fmla="*/ 3612359 w 6288074"/>
              <a:gd name="connsiteY3130" fmla="*/ 5378968 h 6339933"/>
              <a:gd name="connsiteX3131" fmla="*/ 3622722 w 6288074"/>
              <a:gd name="connsiteY3131" fmla="*/ 5366337 h 6339933"/>
              <a:gd name="connsiteX3132" fmla="*/ 3497781 w 6288074"/>
              <a:gd name="connsiteY3132" fmla="*/ 5364524 h 6339933"/>
              <a:gd name="connsiteX3133" fmla="*/ 3495529 w 6288074"/>
              <a:gd name="connsiteY3133" fmla="*/ 5367574 h 6339933"/>
              <a:gd name="connsiteX3134" fmla="*/ 3496210 w 6288074"/>
              <a:gd name="connsiteY3134" fmla="*/ 5367694 h 6339933"/>
              <a:gd name="connsiteX3135" fmla="*/ 4401007 w 6288074"/>
              <a:gd name="connsiteY3135" fmla="*/ 5364017 h 6339933"/>
              <a:gd name="connsiteX3136" fmla="*/ 4394712 w 6288074"/>
              <a:gd name="connsiteY3136" fmla="*/ 5370818 h 6339933"/>
              <a:gd name="connsiteX3137" fmla="*/ 4391464 w 6288074"/>
              <a:gd name="connsiteY3137" fmla="*/ 5369429 h 6339933"/>
              <a:gd name="connsiteX3138" fmla="*/ 4395890 w 6288074"/>
              <a:gd name="connsiteY3138" fmla="*/ 5365628 h 6339933"/>
              <a:gd name="connsiteX3139" fmla="*/ 4401007 w 6288074"/>
              <a:gd name="connsiteY3139" fmla="*/ 5364017 h 6339933"/>
              <a:gd name="connsiteX3140" fmla="*/ 1215622 w 6288074"/>
              <a:gd name="connsiteY3140" fmla="*/ 5363734 h 6339933"/>
              <a:gd name="connsiteX3141" fmla="*/ 1208314 w 6288074"/>
              <a:gd name="connsiteY3141" fmla="*/ 5366034 h 6339933"/>
              <a:gd name="connsiteX3142" fmla="*/ 1211681 w 6288074"/>
              <a:gd name="connsiteY3142" fmla="*/ 5363970 h 6339933"/>
              <a:gd name="connsiteX3143" fmla="*/ 1215622 w 6288074"/>
              <a:gd name="connsiteY3143" fmla="*/ 5363734 h 6339933"/>
              <a:gd name="connsiteX3144" fmla="*/ 973982 w 6288074"/>
              <a:gd name="connsiteY3144" fmla="*/ 5361505 h 6339933"/>
              <a:gd name="connsiteX3145" fmla="*/ 969826 w 6288074"/>
              <a:gd name="connsiteY3145" fmla="*/ 5373317 h 6339933"/>
              <a:gd name="connsiteX3146" fmla="*/ 967437 w 6288074"/>
              <a:gd name="connsiteY3146" fmla="*/ 5374069 h 6339933"/>
              <a:gd name="connsiteX3147" fmla="*/ 972347 w 6288074"/>
              <a:gd name="connsiteY3147" fmla="*/ 5364645 h 6339933"/>
              <a:gd name="connsiteX3148" fmla="*/ 3528125 w 6288074"/>
              <a:gd name="connsiteY3148" fmla="*/ 5361432 h 6339933"/>
              <a:gd name="connsiteX3149" fmla="*/ 3527207 w 6288074"/>
              <a:gd name="connsiteY3149" fmla="*/ 5366290 h 6339933"/>
              <a:gd name="connsiteX3150" fmla="*/ 3520426 w 6288074"/>
              <a:gd name="connsiteY3150" fmla="*/ 5370994 h 6339933"/>
              <a:gd name="connsiteX3151" fmla="*/ 3516887 w 6288074"/>
              <a:gd name="connsiteY3151" fmla="*/ 5377248 h 6339933"/>
              <a:gd name="connsiteX3152" fmla="*/ 3516151 w 6288074"/>
              <a:gd name="connsiteY3152" fmla="*/ 5374910 h 6339933"/>
              <a:gd name="connsiteX3153" fmla="*/ 3523964 w 6288074"/>
              <a:gd name="connsiteY3153" fmla="*/ 5364740 h 6339933"/>
              <a:gd name="connsiteX3154" fmla="*/ 3685311 w 6288074"/>
              <a:gd name="connsiteY3154" fmla="*/ 5361184 h 6339933"/>
              <a:gd name="connsiteX3155" fmla="*/ 3683684 w 6288074"/>
              <a:gd name="connsiteY3155" fmla="*/ 5364306 h 6339933"/>
              <a:gd name="connsiteX3156" fmla="*/ 3673171 w 6288074"/>
              <a:gd name="connsiteY3156" fmla="*/ 5380666 h 6339933"/>
              <a:gd name="connsiteX3157" fmla="*/ 3669169 w 6288074"/>
              <a:gd name="connsiteY3157" fmla="*/ 5384536 h 6339933"/>
              <a:gd name="connsiteX3158" fmla="*/ 3666794 w 6288074"/>
              <a:gd name="connsiteY3158" fmla="*/ 5385283 h 6339933"/>
              <a:gd name="connsiteX3159" fmla="*/ 3672423 w 6288074"/>
              <a:gd name="connsiteY3159" fmla="*/ 5378291 h 6339933"/>
              <a:gd name="connsiteX3160" fmla="*/ 3675679 w 6288074"/>
              <a:gd name="connsiteY3160" fmla="*/ 5372045 h 6339933"/>
              <a:gd name="connsiteX3161" fmla="*/ 3681309 w 6288074"/>
              <a:gd name="connsiteY3161" fmla="*/ 5365054 h 6339933"/>
              <a:gd name="connsiteX3162" fmla="*/ 3685311 w 6288074"/>
              <a:gd name="connsiteY3162" fmla="*/ 5361184 h 6339933"/>
              <a:gd name="connsiteX3163" fmla="*/ 3528240 w 6288074"/>
              <a:gd name="connsiteY3163" fmla="*/ 5360825 h 6339933"/>
              <a:gd name="connsiteX3164" fmla="*/ 3528645 w 6288074"/>
              <a:gd name="connsiteY3164" fmla="*/ 5361019 h 6339933"/>
              <a:gd name="connsiteX3165" fmla="*/ 3528125 w 6288074"/>
              <a:gd name="connsiteY3165" fmla="*/ 5361432 h 6339933"/>
              <a:gd name="connsiteX3166" fmla="*/ 3031717 w 6288074"/>
              <a:gd name="connsiteY3166" fmla="*/ 5359686 h 6339933"/>
              <a:gd name="connsiteX3167" fmla="*/ 3033212 w 6288074"/>
              <a:gd name="connsiteY3167" fmla="*/ 5364436 h 6339933"/>
              <a:gd name="connsiteX3168" fmla="*/ 3029282 w 6288074"/>
              <a:gd name="connsiteY3168" fmla="*/ 5368282 h 6339933"/>
              <a:gd name="connsiteX3169" fmla="*/ 3031620 w 6288074"/>
              <a:gd name="connsiteY3169" fmla="*/ 5367546 h 6339933"/>
              <a:gd name="connsiteX3170" fmla="*/ 3026101 w 6288074"/>
              <a:gd name="connsiteY3170" fmla="*/ 5374505 h 6339933"/>
              <a:gd name="connsiteX3171" fmla="*/ 3018989 w 6288074"/>
              <a:gd name="connsiteY3171" fmla="*/ 5384574 h 6339933"/>
              <a:gd name="connsiteX3172" fmla="*/ 3023014 w 6288074"/>
              <a:gd name="connsiteY3172" fmla="*/ 5372866 h 6339933"/>
              <a:gd name="connsiteX3173" fmla="*/ 3028534 w 6288074"/>
              <a:gd name="connsiteY3173" fmla="*/ 5365908 h 6339933"/>
              <a:gd name="connsiteX3174" fmla="*/ 3031717 w 6288074"/>
              <a:gd name="connsiteY3174" fmla="*/ 5359686 h 6339933"/>
              <a:gd name="connsiteX3175" fmla="*/ 3116954 w 6288074"/>
              <a:gd name="connsiteY3175" fmla="*/ 5356953 h 6339933"/>
              <a:gd name="connsiteX3176" fmla="*/ 3138108 w 6288074"/>
              <a:gd name="connsiteY3176" fmla="*/ 5362917 h 6339933"/>
              <a:gd name="connsiteX3177" fmla="*/ 3128086 w 6288074"/>
              <a:gd name="connsiteY3177" fmla="*/ 5366072 h 6339933"/>
              <a:gd name="connsiteX3178" fmla="*/ 3116954 w 6288074"/>
              <a:gd name="connsiteY3178" fmla="*/ 5356953 h 6339933"/>
              <a:gd name="connsiteX3179" fmla="*/ 3505602 w 6288074"/>
              <a:gd name="connsiteY3179" fmla="*/ 5356706 h 6339933"/>
              <a:gd name="connsiteX3180" fmla="*/ 3502458 w 6288074"/>
              <a:gd name="connsiteY3180" fmla="*/ 5363051 h 6339933"/>
              <a:gd name="connsiteX3181" fmla="*/ 3499315 w 6288074"/>
              <a:gd name="connsiteY3181" fmla="*/ 5369395 h 6339933"/>
              <a:gd name="connsiteX3182" fmla="*/ 3496173 w 6288074"/>
              <a:gd name="connsiteY3182" fmla="*/ 5375739 h 6339933"/>
              <a:gd name="connsiteX3183" fmla="*/ 3498510 w 6288074"/>
              <a:gd name="connsiteY3183" fmla="*/ 5375003 h 6339933"/>
              <a:gd name="connsiteX3184" fmla="*/ 3495367 w 6288074"/>
              <a:gd name="connsiteY3184" fmla="*/ 5381346 h 6339933"/>
              <a:gd name="connsiteX3185" fmla="*/ 3488352 w 6288074"/>
              <a:gd name="connsiteY3185" fmla="*/ 5383554 h 6339933"/>
              <a:gd name="connsiteX3186" fmla="*/ 3493066 w 6288074"/>
              <a:gd name="connsiteY3186" fmla="*/ 5374038 h 6339933"/>
              <a:gd name="connsiteX3187" fmla="*/ 3490728 w 6288074"/>
              <a:gd name="connsiteY3187" fmla="*/ 5374774 h 6339933"/>
              <a:gd name="connsiteX3188" fmla="*/ 3487584 w 6288074"/>
              <a:gd name="connsiteY3188" fmla="*/ 5381118 h 6339933"/>
              <a:gd name="connsiteX3189" fmla="*/ 3486818 w 6288074"/>
              <a:gd name="connsiteY3189" fmla="*/ 5378683 h 6339933"/>
              <a:gd name="connsiteX3190" fmla="*/ 3488389 w 6288074"/>
              <a:gd name="connsiteY3190" fmla="*/ 5375511 h 6339933"/>
              <a:gd name="connsiteX3191" fmla="*/ 3491533 w 6288074"/>
              <a:gd name="connsiteY3191" fmla="*/ 5369166 h 6339933"/>
              <a:gd name="connsiteX3192" fmla="*/ 3494677 w 6288074"/>
              <a:gd name="connsiteY3192" fmla="*/ 5362823 h 6339933"/>
              <a:gd name="connsiteX3193" fmla="*/ 3497782 w 6288074"/>
              <a:gd name="connsiteY3193" fmla="*/ 5364523 h 6339933"/>
              <a:gd name="connsiteX3194" fmla="*/ 3500925 w 6288074"/>
              <a:gd name="connsiteY3194" fmla="*/ 5358179 h 6339933"/>
              <a:gd name="connsiteX3195" fmla="*/ 3505602 w 6288074"/>
              <a:gd name="connsiteY3195" fmla="*/ 5356706 h 6339933"/>
              <a:gd name="connsiteX3196" fmla="*/ 944861 w 6288074"/>
              <a:gd name="connsiteY3196" fmla="*/ 5353848 h 6339933"/>
              <a:gd name="connsiteX3197" fmla="*/ 944201 w 6288074"/>
              <a:gd name="connsiteY3197" fmla="*/ 5357069 h 6339933"/>
              <a:gd name="connsiteX3198" fmla="*/ 935089 w 6288074"/>
              <a:gd name="connsiteY3198" fmla="*/ 5370644 h 6339933"/>
              <a:gd name="connsiteX3199" fmla="*/ 935993 w 6288074"/>
              <a:gd name="connsiteY3199" fmla="*/ 5365007 h 6339933"/>
              <a:gd name="connsiteX3200" fmla="*/ 941765 w 6288074"/>
              <a:gd name="connsiteY3200" fmla="*/ 5357835 h 6339933"/>
              <a:gd name="connsiteX3201" fmla="*/ 944861 w 6288074"/>
              <a:gd name="connsiteY3201" fmla="*/ 5353848 h 6339933"/>
              <a:gd name="connsiteX3202" fmla="*/ 3541057 w 6288074"/>
              <a:gd name="connsiteY3202" fmla="*/ 5351973 h 6339933"/>
              <a:gd name="connsiteX3203" fmla="*/ 3538972 w 6288074"/>
              <a:gd name="connsiteY3203" fmla="*/ 5360660 h 6339933"/>
              <a:gd name="connsiteX3204" fmla="*/ 3538205 w 6288074"/>
              <a:gd name="connsiteY3204" fmla="*/ 5358225 h 6339933"/>
              <a:gd name="connsiteX3205" fmla="*/ 3539632 w 6288074"/>
              <a:gd name="connsiteY3205" fmla="*/ 5355098 h 6339933"/>
              <a:gd name="connsiteX3206" fmla="*/ 3541057 w 6288074"/>
              <a:gd name="connsiteY3206" fmla="*/ 5351973 h 6339933"/>
              <a:gd name="connsiteX3207" fmla="*/ 3041899 w 6288074"/>
              <a:gd name="connsiteY3207" fmla="*/ 5351407 h 6339933"/>
              <a:gd name="connsiteX3208" fmla="*/ 3040263 w 6288074"/>
              <a:gd name="connsiteY3208" fmla="*/ 5354546 h 6339933"/>
              <a:gd name="connsiteX3209" fmla="*/ 3039511 w 6288074"/>
              <a:gd name="connsiteY3209" fmla="*/ 5352159 h 6339933"/>
              <a:gd name="connsiteX3210" fmla="*/ 3095737 w 6288074"/>
              <a:gd name="connsiteY3210" fmla="*/ 5350780 h 6339933"/>
              <a:gd name="connsiteX3211" fmla="*/ 3100040 w 6288074"/>
              <a:gd name="connsiteY3211" fmla="*/ 5354246 h 6339933"/>
              <a:gd name="connsiteX3212" fmla="*/ 3094193 w 6288074"/>
              <a:gd name="connsiteY3212" fmla="*/ 5356086 h 6339933"/>
              <a:gd name="connsiteX3213" fmla="*/ 3095737 w 6288074"/>
              <a:gd name="connsiteY3213" fmla="*/ 5350780 h 6339933"/>
              <a:gd name="connsiteX3214" fmla="*/ 970223 w 6288074"/>
              <a:gd name="connsiteY3214" fmla="*/ 5349557 h 6339933"/>
              <a:gd name="connsiteX3215" fmla="*/ 970020 w 6288074"/>
              <a:gd name="connsiteY3215" fmla="*/ 5352249 h 6339933"/>
              <a:gd name="connsiteX3216" fmla="*/ 968587 w 6288074"/>
              <a:gd name="connsiteY3216" fmla="*/ 5352699 h 6339933"/>
              <a:gd name="connsiteX3217" fmla="*/ 970223 w 6288074"/>
              <a:gd name="connsiteY3217" fmla="*/ 5349557 h 6339933"/>
              <a:gd name="connsiteX3218" fmla="*/ 1234662 w 6288074"/>
              <a:gd name="connsiteY3218" fmla="*/ 5347031 h 6339933"/>
              <a:gd name="connsiteX3219" fmla="*/ 1244086 w 6288074"/>
              <a:gd name="connsiteY3219" fmla="*/ 5352097 h 6339933"/>
              <a:gd name="connsiteX3220" fmla="*/ 1242478 w 6288074"/>
              <a:gd name="connsiteY3220" fmla="*/ 5355281 h 6339933"/>
              <a:gd name="connsiteX3221" fmla="*/ 1246387 w 6288074"/>
              <a:gd name="connsiteY3221" fmla="*/ 5359405 h 6339933"/>
              <a:gd name="connsiteX3222" fmla="*/ 1241562 w 6288074"/>
              <a:gd name="connsiteY3222" fmla="*/ 5368955 h 6339933"/>
              <a:gd name="connsiteX3223" fmla="*/ 1227386 w 6288074"/>
              <a:gd name="connsiteY3223" fmla="*/ 5365385 h 6339933"/>
              <a:gd name="connsiteX3224" fmla="*/ 1225086 w 6288074"/>
              <a:gd name="connsiteY3224" fmla="*/ 5358078 h 6339933"/>
              <a:gd name="connsiteX3225" fmla="*/ 1234662 w 6288074"/>
              <a:gd name="connsiteY3225" fmla="*/ 5347031 h 6339933"/>
              <a:gd name="connsiteX3226" fmla="*/ 3082746 w 6288074"/>
              <a:gd name="connsiteY3226" fmla="*/ 5345231 h 6339933"/>
              <a:gd name="connsiteX3227" fmla="*/ 3093931 w 6288074"/>
              <a:gd name="connsiteY3227" fmla="*/ 5350145 h 6339933"/>
              <a:gd name="connsiteX3228" fmla="*/ 3089546 w 6288074"/>
              <a:gd name="connsiteY3228" fmla="*/ 5351525 h 6339933"/>
              <a:gd name="connsiteX3229" fmla="*/ 3082746 w 6288074"/>
              <a:gd name="connsiteY3229" fmla="*/ 5345231 h 6339933"/>
              <a:gd name="connsiteX3230" fmla="*/ 1189686 w 6288074"/>
              <a:gd name="connsiteY3230" fmla="*/ 5345124 h 6339933"/>
              <a:gd name="connsiteX3231" fmla="*/ 1192647 w 6288074"/>
              <a:gd name="connsiteY3231" fmla="*/ 5346869 h 6339933"/>
              <a:gd name="connsiteX3232" fmla="*/ 1194180 w 6288074"/>
              <a:gd name="connsiteY3232" fmla="*/ 5351741 h 6339933"/>
              <a:gd name="connsiteX3233" fmla="*/ 1189029 w 6288074"/>
              <a:gd name="connsiteY3233" fmla="*/ 5350686 h 6339933"/>
              <a:gd name="connsiteX3234" fmla="*/ 1189686 w 6288074"/>
              <a:gd name="connsiteY3234" fmla="*/ 5345124 h 6339933"/>
              <a:gd name="connsiteX3235" fmla="*/ 1168143 w 6288074"/>
              <a:gd name="connsiteY3235" fmla="*/ 5343873 h 6339933"/>
              <a:gd name="connsiteX3236" fmla="*/ 1172114 w 6288074"/>
              <a:gd name="connsiteY3236" fmla="*/ 5347979 h 6339933"/>
              <a:gd name="connsiteX3237" fmla="*/ 1168143 w 6288074"/>
              <a:gd name="connsiteY3237" fmla="*/ 5343873 h 6339933"/>
              <a:gd name="connsiteX3238" fmla="*/ 3297450 w 6288074"/>
              <a:gd name="connsiteY3238" fmla="*/ 5343513 h 6339933"/>
              <a:gd name="connsiteX3239" fmla="*/ 3295934 w 6288074"/>
              <a:gd name="connsiteY3239" fmla="*/ 5347204 h 6339933"/>
              <a:gd name="connsiteX3240" fmla="*/ 3291062 w 6288074"/>
              <a:gd name="connsiteY3240" fmla="*/ 5348737 h 6339933"/>
              <a:gd name="connsiteX3241" fmla="*/ 3297450 w 6288074"/>
              <a:gd name="connsiteY3241" fmla="*/ 5343513 h 6339933"/>
              <a:gd name="connsiteX3242" fmla="*/ 1000460 w 6288074"/>
              <a:gd name="connsiteY3242" fmla="*/ 5341877 h 6339933"/>
              <a:gd name="connsiteX3243" fmla="*/ 998015 w 6288074"/>
              <a:gd name="connsiteY3243" fmla="*/ 5346019 h 6339933"/>
              <a:gd name="connsiteX3244" fmla="*/ 997326 w 6288074"/>
              <a:gd name="connsiteY3244" fmla="*/ 5343828 h 6339933"/>
              <a:gd name="connsiteX3245" fmla="*/ 3325367 w 6288074"/>
              <a:gd name="connsiteY3245" fmla="*/ 5340349 h 6339933"/>
              <a:gd name="connsiteX3246" fmla="*/ 3309947 w 6288074"/>
              <a:gd name="connsiteY3246" fmla="*/ 5342391 h 6339933"/>
              <a:gd name="connsiteX3247" fmla="*/ 3325367 w 6288074"/>
              <a:gd name="connsiteY3247" fmla="*/ 5340349 h 6339933"/>
              <a:gd name="connsiteX3248" fmla="*/ 1001507 w 6288074"/>
              <a:gd name="connsiteY3248" fmla="*/ 5340101 h 6339933"/>
              <a:gd name="connsiteX3249" fmla="*/ 1001244 w 6288074"/>
              <a:gd name="connsiteY3249" fmla="*/ 5341390 h 6339933"/>
              <a:gd name="connsiteX3250" fmla="*/ 1000460 w 6288074"/>
              <a:gd name="connsiteY3250" fmla="*/ 5341877 h 6339933"/>
              <a:gd name="connsiteX3251" fmla="*/ 3699251 w 6288074"/>
              <a:gd name="connsiteY3251" fmla="*/ 5339126 h 6339933"/>
              <a:gd name="connsiteX3252" fmla="*/ 3697671 w 6288074"/>
              <a:gd name="connsiteY3252" fmla="*/ 5341765 h 6339933"/>
              <a:gd name="connsiteX3253" fmla="*/ 3696091 w 6288074"/>
              <a:gd name="connsiteY3253" fmla="*/ 5344405 h 6339933"/>
              <a:gd name="connsiteX3254" fmla="*/ 3695478 w 6288074"/>
              <a:gd name="connsiteY3254" fmla="*/ 5342455 h 6339933"/>
              <a:gd name="connsiteX3255" fmla="*/ 3699251 w 6288074"/>
              <a:gd name="connsiteY3255" fmla="*/ 5339126 h 6339933"/>
              <a:gd name="connsiteX3256" fmla="*/ 3362946 w 6288074"/>
              <a:gd name="connsiteY3256" fmla="*/ 5338961 h 6339933"/>
              <a:gd name="connsiteX3257" fmla="*/ 3367682 w 6288074"/>
              <a:gd name="connsiteY3257" fmla="*/ 5345503 h 6339933"/>
              <a:gd name="connsiteX3258" fmla="*/ 3376523 w 6288074"/>
              <a:gd name="connsiteY3258" fmla="*/ 5348075 h 6339933"/>
              <a:gd name="connsiteX3259" fmla="*/ 3377155 w 6288074"/>
              <a:gd name="connsiteY3259" fmla="*/ 5358585 h 6339933"/>
              <a:gd name="connsiteX3260" fmla="*/ 3362946 w 6288074"/>
              <a:gd name="connsiteY3260" fmla="*/ 5338961 h 6339933"/>
              <a:gd name="connsiteX3261" fmla="*/ 3515687 w 6288074"/>
              <a:gd name="connsiteY3261" fmla="*/ 5338841 h 6339933"/>
              <a:gd name="connsiteX3262" fmla="*/ 3515688 w 6288074"/>
              <a:gd name="connsiteY3262" fmla="*/ 5338842 h 6339933"/>
              <a:gd name="connsiteX3263" fmla="*/ 3514051 w 6288074"/>
              <a:gd name="connsiteY3263" fmla="*/ 5341983 h 6339933"/>
              <a:gd name="connsiteX3264" fmla="*/ 898178 w 6288074"/>
              <a:gd name="connsiteY3264" fmla="*/ 5338089 h 6339933"/>
              <a:gd name="connsiteX3265" fmla="*/ 893406 w 6288074"/>
              <a:gd name="connsiteY3265" fmla="*/ 5347422 h 6339933"/>
              <a:gd name="connsiteX3266" fmla="*/ 892658 w 6288074"/>
              <a:gd name="connsiteY3266" fmla="*/ 5345047 h 6339933"/>
              <a:gd name="connsiteX3267" fmla="*/ 898178 w 6288074"/>
              <a:gd name="connsiteY3267" fmla="*/ 5338089 h 6339933"/>
              <a:gd name="connsiteX3268" fmla="*/ 3452350 w 6288074"/>
              <a:gd name="connsiteY3268" fmla="*/ 5337767 h 6339933"/>
              <a:gd name="connsiteX3269" fmla="*/ 3451466 w 6288074"/>
              <a:gd name="connsiteY3269" fmla="*/ 5343298 h 6339933"/>
              <a:gd name="connsiteX3270" fmla="*/ 3449830 w 6288074"/>
              <a:gd name="connsiteY3270" fmla="*/ 5346439 h 6339933"/>
              <a:gd name="connsiteX3271" fmla="*/ 3445805 w 6288074"/>
              <a:gd name="connsiteY3271" fmla="*/ 5350331 h 6339933"/>
              <a:gd name="connsiteX3272" fmla="*/ 3445054 w 6288074"/>
              <a:gd name="connsiteY3272" fmla="*/ 5347943 h 6339933"/>
              <a:gd name="connsiteX3273" fmla="*/ 3446689 w 6288074"/>
              <a:gd name="connsiteY3273" fmla="*/ 5344801 h 6339933"/>
              <a:gd name="connsiteX3274" fmla="*/ 3452350 w 6288074"/>
              <a:gd name="connsiteY3274" fmla="*/ 5337767 h 6339933"/>
              <a:gd name="connsiteX3275" fmla="*/ 1143790 w 6288074"/>
              <a:gd name="connsiteY3275" fmla="*/ 5337736 h 6339933"/>
              <a:gd name="connsiteX3276" fmla="*/ 1143014 w 6288074"/>
              <a:gd name="connsiteY3276" fmla="*/ 5339737 h 6339933"/>
              <a:gd name="connsiteX3277" fmla="*/ 1143819 w 6288074"/>
              <a:gd name="connsiteY3277" fmla="*/ 5342295 h 6339933"/>
              <a:gd name="connsiteX3278" fmla="*/ 1139509 w 6288074"/>
              <a:gd name="connsiteY3278" fmla="*/ 5346461 h 6339933"/>
              <a:gd name="connsiteX3279" fmla="*/ 1138704 w 6288074"/>
              <a:gd name="connsiteY3279" fmla="*/ 5343904 h 6339933"/>
              <a:gd name="connsiteX3280" fmla="*/ 1143790 w 6288074"/>
              <a:gd name="connsiteY3280" fmla="*/ 5337736 h 6339933"/>
              <a:gd name="connsiteX3281" fmla="*/ 4409356 w 6288074"/>
              <a:gd name="connsiteY3281" fmla="*/ 5335688 h 6339933"/>
              <a:gd name="connsiteX3282" fmla="*/ 4412454 w 6288074"/>
              <a:gd name="connsiteY3282" fmla="*/ 5337237 h 6339933"/>
              <a:gd name="connsiteX3283" fmla="*/ 4413178 w 6288074"/>
              <a:gd name="connsiteY3283" fmla="*/ 5339534 h 6339933"/>
              <a:gd name="connsiteX3284" fmla="*/ 4413901 w 6288074"/>
              <a:gd name="connsiteY3284" fmla="*/ 5341829 h 6339933"/>
              <a:gd name="connsiteX3285" fmla="*/ 4414625 w 6288074"/>
              <a:gd name="connsiteY3285" fmla="*/ 5344127 h 6339933"/>
              <a:gd name="connsiteX3286" fmla="*/ 4411319 w 6288074"/>
              <a:gd name="connsiteY3286" fmla="*/ 5350216 h 6339933"/>
              <a:gd name="connsiteX3287" fmla="*/ 4406570 w 6288074"/>
              <a:gd name="connsiteY3287" fmla="*/ 5351711 h 6339933"/>
              <a:gd name="connsiteX3288" fmla="*/ 4404917 w 6288074"/>
              <a:gd name="connsiteY3288" fmla="*/ 5354755 h 6339933"/>
              <a:gd name="connsiteX3289" fmla="*/ 4400167 w 6288074"/>
              <a:gd name="connsiteY3289" fmla="*/ 5356250 h 6339933"/>
              <a:gd name="connsiteX3290" fmla="*/ 4409356 w 6288074"/>
              <a:gd name="connsiteY3290" fmla="*/ 5335688 h 6339933"/>
              <a:gd name="connsiteX3291" fmla="*/ 4401495 w 6288074"/>
              <a:gd name="connsiteY3291" fmla="*/ 5334950 h 6339933"/>
              <a:gd name="connsiteX3292" fmla="*/ 4398434 w 6288074"/>
              <a:gd name="connsiteY3292" fmla="*/ 5341267 h 6339933"/>
              <a:gd name="connsiteX3293" fmla="*/ 4393078 w 6288074"/>
              <a:gd name="connsiteY3293" fmla="*/ 5348308 h 6339933"/>
              <a:gd name="connsiteX3294" fmla="*/ 4390018 w 6288074"/>
              <a:gd name="connsiteY3294" fmla="*/ 5354625 h 6339933"/>
              <a:gd name="connsiteX3295" fmla="*/ 4389253 w 6288074"/>
              <a:gd name="connsiteY3295" fmla="*/ 5352189 h 6339933"/>
              <a:gd name="connsiteX3296" fmla="*/ 4399198 w 6288074"/>
              <a:gd name="connsiteY3296" fmla="*/ 5335672 h 6339933"/>
              <a:gd name="connsiteX3297" fmla="*/ 4401495 w 6288074"/>
              <a:gd name="connsiteY3297" fmla="*/ 5334950 h 6339933"/>
              <a:gd name="connsiteX3298" fmla="*/ 3521347 w 6288074"/>
              <a:gd name="connsiteY3298" fmla="*/ 5331808 h 6339933"/>
              <a:gd name="connsiteX3299" fmla="*/ 3515687 w 6288074"/>
              <a:gd name="connsiteY3299" fmla="*/ 5338841 h 6339933"/>
              <a:gd name="connsiteX3300" fmla="*/ 3517323 w 6288074"/>
              <a:gd name="connsiteY3300" fmla="*/ 5335699 h 6339933"/>
              <a:gd name="connsiteX3301" fmla="*/ 3521347 w 6288074"/>
              <a:gd name="connsiteY3301" fmla="*/ 5331808 h 6339933"/>
              <a:gd name="connsiteX3302" fmla="*/ 904190 w 6288074"/>
              <a:gd name="connsiteY3302" fmla="*/ 5330649 h 6339933"/>
              <a:gd name="connsiteX3303" fmla="*/ 898178 w 6288074"/>
              <a:gd name="connsiteY3303" fmla="*/ 5338089 h 6339933"/>
              <a:gd name="connsiteX3304" fmla="*/ 902653 w 6288074"/>
              <a:gd name="connsiteY3304" fmla="*/ 5331311 h 6339933"/>
              <a:gd name="connsiteX3305" fmla="*/ 1008031 w 6288074"/>
              <a:gd name="connsiteY3305" fmla="*/ 5326805 h 6339933"/>
              <a:gd name="connsiteX3306" fmla="*/ 1008835 w 6288074"/>
              <a:gd name="connsiteY3306" fmla="*/ 5329362 h 6339933"/>
              <a:gd name="connsiteX3307" fmla="*/ 999070 w 6288074"/>
              <a:gd name="connsiteY3307" fmla="*/ 5340868 h 6339933"/>
              <a:gd name="connsiteX3308" fmla="*/ 999897 w 6288074"/>
              <a:gd name="connsiteY3308" fmla="*/ 5334986 h 6339933"/>
              <a:gd name="connsiteX3309" fmla="*/ 1006400 w 6288074"/>
              <a:gd name="connsiteY3309" fmla="*/ 5330129 h 6339933"/>
              <a:gd name="connsiteX3310" fmla="*/ 1008031 w 6288074"/>
              <a:gd name="connsiteY3310" fmla="*/ 5326805 h 6339933"/>
              <a:gd name="connsiteX3311" fmla="*/ 816142 w 6288074"/>
              <a:gd name="connsiteY3311" fmla="*/ 5326161 h 6339933"/>
              <a:gd name="connsiteX3312" fmla="*/ 821936 w 6288074"/>
              <a:gd name="connsiteY3312" fmla="*/ 5327549 h 6339933"/>
              <a:gd name="connsiteX3313" fmla="*/ 817982 w 6288074"/>
              <a:gd name="connsiteY3313" fmla="*/ 5332006 h 6339933"/>
              <a:gd name="connsiteX3314" fmla="*/ 816142 w 6288074"/>
              <a:gd name="connsiteY3314" fmla="*/ 5326161 h 6339933"/>
              <a:gd name="connsiteX3315" fmla="*/ 1128110 w 6288074"/>
              <a:gd name="connsiteY3315" fmla="*/ 5325553 h 6339933"/>
              <a:gd name="connsiteX3316" fmla="*/ 1126358 w 6288074"/>
              <a:gd name="connsiteY3316" fmla="*/ 5328916 h 6339933"/>
              <a:gd name="connsiteX3317" fmla="*/ 1126006 w 6288074"/>
              <a:gd name="connsiteY3317" fmla="*/ 5329291 h 6339933"/>
              <a:gd name="connsiteX3318" fmla="*/ 906881 w 6288074"/>
              <a:gd name="connsiteY3318" fmla="*/ 5324909 h 6339933"/>
              <a:gd name="connsiteX3319" fmla="*/ 902653 w 6288074"/>
              <a:gd name="connsiteY3319" fmla="*/ 5331311 h 6339933"/>
              <a:gd name="connsiteX3320" fmla="*/ 901360 w 6288074"/>
              <a:gd name="connsiteY3320" fmla="*/ 5331867 h 6339933"/>
              <a:gd name="connsiteX3321" fmla="*/ 906881 w 6288074"/>
              <a:gd name="connsiteY3321" fmla="*/ 5324909 h 6339933"/>
              <a:gd name="connsiteX3322" fmla="*/ 3367060 w 6288074"/>
              <a:gd name="connsiteY3322" fmla="*/ 5324816 h 6339933"/>
              <a:gd name="connsiteX3323" fmla="*/ 3373860 w 6288074"/>
              <a:gd name="connsiteY3323" fmla="*/ 5331109 h 6339933"/>
              <a:gd name="connsiteX3324" fmla="*/ 3368672 w 6288074"/>
              <a:gd name="connsiteY3324" fmla="*/ 5329932 h 6339933"/>
              <a:gd name="connsiteX3325" fmla="*/ 3367060 w 6288074"/>
              <a:gd name="connsiteY3325" fmla="*/ 5324816 h 6339933"/>
              <a:gd name="connsiteX3326" fmla="*/ 913089 w 6288074"/>
              <a:gd name="connsiteY3326" fmla="*/ 5324560 h 6339933"/>
              <a:gd name="connsiteX3327" fmla="*/ 916330 w 6288074"/>
              <a:gd name="connsiteY3327" fmla="*/ 5326351 h 6339933"/>
              <a:gd name="connsiteX3328" fmla="*/ 915504 w 6288074"/>
              <a:gd name="connsiteY3328" fmla="*/ 5332234 h 6339933"/>
              <a:gd name="connsiteX3329" fmla="*/ 909002 w 6288074"/>
              <a:gd name="connsiteY3329" fmla="*/ 5337091 h 6339933"/>
              <a:gd name="connsiteX3330" fmla="*/ 903324 w 6288074"/>
              <a:gd name="connsiteY3330" fmla="*/ 5336067 h 6339933"/>
              <a:gd name="connsiteX3331" fmla="*/ 907391 w 6288074"/>
              <a:gd name="connsiteY3331" fmla="*/ 5331976 h 6339933"/>
              <a:gd name="connsiteX3332" fmla="*/ 913089 w 6288074"/>
              <a:gd name="connsiteY3332" fmla="*/ 5324560 h 6339933"/>
              <a:gd name="connsiteX3333" fmla="*/ 1159755 w 6288074"/>
              <a:gd name="connsiteY3333" fmla="*/ 5324025 h 6339933"/>
              <a:gd name="connsiteX3334" fmla="*/ 1161227 w 6288074"/>
              <a:gd name="connsiteY3334" fmla="*/ 5328702 h 6339933"/>
              <a:gd name="connsiteX3335" fmla="*/ 1148820 w 6288074"/>
              <a:gd name="connsiteY3335" fmla="*/ 5340318 h 6339933"/>
              <a:gd name="connsiteX3336" fmla="*/ 1150521 w 6288074"/>
              <a:gd name="connsiteY3336" fmla="*/ 5337212 h 6339933"/>
              <a:gd name="connsiteX3337" fmla="*/ 1153920 w 6288074"/>
              <a:gd name="connsiteY3337" fmla="*/ 5331003 h 6339933"/>
              <a:gd name="connsiteX3338" fmla="*/ 1158055 w 6288074"/>
              <a:gd name="connsiteY3338" fmla="*/ 5327131 h 6339933"/>
              <a:gd name="connsiteX3339" fmla="*/ 1159755 w 6288074"/>
              <a:gd name="connsiteY3339" fmla="*/ 5324025 h 6339933"/>
              <a:gd name="connsiteX3340" fmla="*/ 1127305 w 6288074"/>
              <a:gd name="connsiteY3340" fmla="*/ 5322995 h 6339933"/>
              <a:gd name="connsiteX3341" fmla="*/ 1123801 w 6288074"/>
              <a:gd name="connsiteY3341" fmla="*/ 5329722 h 6339933"/>
              <a:gd name="connsiteX3342" fmla="*/ 1122147 w 6288074"/>
              <a:gd name="connsiteY3342" fmla="*/ 5333404 h 6339933"/>
              <a:gd name="connsiteX3343" fmla="*/ 1126006 w 6288074"/>
              <a:gd name="connsiteY3343" fmla="*/ 5329291 h 6339933"/>
              <a:gd name="connsiteX3344" fmla="*/ 1124504 w 6288074"/>
              <a:gd name="connsiteY3344" fmla="*/ 5331960 h 6339933"/>
              <a:gd name="connsiteX3345" fmla="*/ 1120294 w 6288074"/>
              <a:gd name="connsiteY3345" fmla="*/ 5336447 h 6339933"/>
              <a:gd name="connsiteX3346" fmla="*/ 1127305 w 6288074"/>
              <a:gd name="connsiteY3346" fmla="*/ 5322995 h 6339933"/>
              <a:gd name="connsiteX3347" fmla="*/ 887919 w 6288074"/>
              <a:gd name="connsiteY3347" fmla="*/ 5322844 h 6339933"/>
              <a:gd name="connsiteX3348" fmla="*/ 889364 w 6288074"/>
              <a:gd name="connsiteY3348" fmla="*/ 5327439 h 6339933"/>
              <a:gd name="connsiteX3349" fmla="*/ 885854 w 6288074"/>
              <a:gd name="connsiteY3349" fmla="*/ 5341164 h 6339933"/>
              <a:gd name="connsiteX3350" fmla="*/ 878006 w 6288074"/>
              <a:gd name="connsiteY3350" fmla="*/ 5341111 h 6339933"/>
              <a:gd name="connsiteX3351" fmla="*/ 872533 w 6288074"/>
              <a:gd name="connsiteY3351" fmla="*/ 5340309 h 6339933"/>
              <a:gd name="connsiteX3352" fmla="*/ 882239 w 6288074"/>
              <a:gd name="connsiteY3352" fmla="*/ 5329681 h 6339933"/>
              <a:gd name="connsiteX3353" fmla="*/ 887919 w 6288074"/>
              <a:gd name="connsiteY3353" fmla="*/ 5322844 h 6339933"/>
              <a:gd name="connsiteX3354" fmla="*/ 1006650 w 6288074"/>
              <a:gd name="connsiteY3354" fmla="*/ 5322419 h 6339933"/>
              <a:gd name="connsiteX3355" fmla="*/ 1007340 w 6288074"/>
              <a:gd name="connsiteY3355" fmla="*/ 5324612 h 6339933"/>
              <a:gd name="connsiteX3356" fmla="*/ 1000057 w 6288074"/>
              <a:gd name="connsiteY3356" fmla="*/ 5334134 h 6339933"/>
              <a:gd name="connsiteX3357" fmla="*/ 1005002 w 6288074"/>
              <a:gd name="connsiteY3357" fmla="*/ 5325348 h 6339933"/>
              <a:gd name="connsiteX3358" fmla="*/ 1006650 w 6288074"/>
              <a:gd name="connsiteY3358" fmla="*/ 5322419 h 6339933"/>
              <a:gd name="connsiteX3359" fmla="*/ 3481489 w 6288074"/>
              <a:gd name="connsiteY3359" fmla="*/ 5320925 h 6339933"/>
              <a:gd name="connsiteX3360" fmla="*/ 3482225 w 6288074"/>
              <a:gd name="connsiteY3360" fmla="*/ 5323264 h 6339933"/>
              <a:gd name="connsiteX3361" fmla="*/ 3483697 w 6288074"/>
              <a:gd name="connsiteY3361" fmla="*/ 5327940 h 6339933"/>
              <a:gd name="connsiteX3362" fmla="*/ 3477418 w 6288074"/>
              <a:gd name="connsiteY3362" fmla="*/ 5332487 h 6339933"/>
              <a:gd name="connsiteX3363" fmla="*/ 3473477 w 6288074"/>
              <a:gd name="connsiteY3363" fmla="*/ 5336297 h 6339933"/>
              <a:gd name="connsiteX3364" fmla="*/ 3472741 w 6288074"/>
              <a:gd name="connsiteY3364" fmla="*/ 5333959 h 6339933"/>
              <a:gd name="connsiteX3365" fmla="*/ 3478285 w 6288074"/>
              <a:gd name="connsiteY3365" fmla="*/ 5327074 h 6339933"/>
              <a:gd name="connsiteX3366" fmla="*/ 3481489 w 6288074"/>
              <a:gd name="connsiteY3366" fmla="*/ 5320925 h 6339933"/>
              <a:gd name="connsiteX3367" fmla="*/ 3769445 w 6288074"/>
              <a:gd name="connsiteY3367" fmla="*/ 5319349 h 6339933"/>
              <a:gd name="connsiteX3368" fmla="*/ 3769446 w 6288074"/>
              <a:gd name="connsiteY3368" fmla="*/ 5319350 h 6339933"/>
              <a:gd name="connsiteX3369" fmla="*/ 3769445 w 6288074"/>
              <a:gd name="connsiteY3369" fmla="*/ 5319350 h 6339933"/>
              <a:gd name="connsiteX3370" fmla="*/ 3769456 w 6288074"/>
              <a:gd name="connsiteY3370" fmla="*/ 5319328 h 6339933"/>
              <a:gd name="connsiteX3371" fmla="*/ 3769457 w 6288074"/>
              <a:gd name="connsiteY3371" fmla="*/ 5319329 h 6339933"/>
              <a:gd name="connsiteX3372" fmla="*/ 3769455 w 6288074"/>
              <a:gd name="connsiteY3372" fmla="*/ 5319331 h 6339933"/>
              <a:gd name="connsiteX3373" fmla="*/ 3769457 w 6288074"/>
              <a:gd name="connsiteY3373" fmla="*/ 5319324 h 6339933"/>
              <a:gd name="connsiteX3374" fmla="*/ 3769457 w 6288074"/>
              <a:gd name="connsiteY3374" fmla="*/ 5319325 h 6339933"/>
              <a:gd name="connsiteX3375" fmla="*/ 3769456 w 6288074"/>
              <a:gd name="connsiteY3375" fmla="*/ 5319328 h 6339933"/>
              <a:gd name="connsiteX3376" fmla="*/ 3769479 w 6288074"/>
              <a:gd name="connsiteY3376" fmla="*/ 5319285 h 6339933"/>
              <a:gd name="connsiteX3377" fmla="*/ 3769460 w 6288074"/>
              <a:gd name="connsiteY3377" fmla="*/ 5319321 h 6339933"/>
              <a:gd name="connsiteX3378" fmla="*/ 3769457 w 6288074"/>
              <a:gd name="connsiteY3378" fmla="*/ 5319324 h 6339933"/>
              <a:gd name="connsiteX3379" fmla="*/ 3769492 w 6288074"/>
              <a:gd name="connsiteY3379" fmla="*/ 5319257 h 6339933"/>
              <a:gd name="connsiteX3380" fmla="*/ 3769491 w 6288074"/>
              <a:gd name="connsiteY3380" fmla="*/ 5319264 h 6339933"/>
              <a:gd name="connsiteX3381" fmla="*/ 3769479 w 6288074"/>
              <a:gd name="connsiteY3381" fmla="*/ 5319285 h 6339933"/>
              <a:gd name="connsiteX3382" fmla="*/ 3769515 w 6288074"/>
              <a:gd name="connsiteY3382" fmla="*/ 5319214 h 6339933"/>
              <a:gd name="connsiteX3383" fmla="*/ 3769516 w 6288074"/>
              <a:gd name="connsiteY3383" fmla="*/ 5319216 h 6339933"/>
              <a:gd name="connsiteX3384" fmla="*/ 3769515 w 6288074"/>
              <a:gd name="connsiteY3384" fmla="*/ 5319217 h 6339933"/>
              <a:gd name="connsiteX3385" fmla="*/ 3769526 w 6288074"/>
              <a:gd name="connsiteY3385" fmla="*/ 5319195 h 6339933"/>
              <a:gd name="connsiteX3386" fmla="*/ 3769525 w 6288074"/>
              <a:gd name="connsiteY3386" fmla="*/ 5319197 h 6339933"/>
              <a:gd name="connsiteX3387" fmla="*/ 3769524 w 6288074"/>
              <a:gd name="connsiteY3387" fmla="*/ 5319198 h 6339933"/>
              <a:gd name="connsiteX3388" fmla="*/ 3426279 w 6288074"/>
              <a:gd name="connsiteY3388" fmla="*/ 5319026 h 6339933"/>
              <a:gd name="connsiteX3389" fmla="*/ 3427045 w 6288074"/>
              <a:gd name="connsiteY3389" fmla="*/ 5321463 h 6339933"/>
              <a:gd name="connsiteX3390" fmla="*/ 3421272 w 6288074"/>
              <a:gd name="connsiteY3390" fmla="*/ 5328635 h 6339933"/>
              <a:gd name="connsiteX3391" fmla="*/ 3426279 w 6288074"/>
              <a:gd name="connsiteY3391" fmla="*/ 5319026 h 6339933"/>
              <a:gd name="connsiteX3392" fmla="*/ 3769627 w 6288074"/>
              <a:gd name="connsiteY3392" fmla="*/ 5319003 h 6339933"/>
              <a:gd name="connsiteX3393" fmla="*/ 3769556 w 6288074"/>
              <a:gd name="connsiteY3393" fmla="*/ 5319138 h 6339933"/>
              <a:gd name="connsiteX3394" fmla="*/ 3769538 w 6288074"/>
              <a:gd name="connsiteY3394" fmla="*/ 5319172 h 6339933"/>
              <a:gd name="connsiteX3395" fmla="*/ 3764106 w 6288074"/>
              <a:gd name="connsiteY3395" fmla="*/ 5318714 h 6339933"/>
              <a:gd name="connsiteX3396" fmla="*/ 3762419 w 6288074"/>
              <a:gd name="connsiteY3396" fmla="*/ 5321655 h 6339933"/>
              <a:gd name="connsiteX3397" fmla="*/ 3759050 w 6288074"/>
              <a:gd name="connsiteY3397" fmla="*/ 5327534 h 6339933"/>
              <a:gd name="connsiteX3398" fmla="*/ 3751620 w 6288074"/>
              <a:gd name="connsiteY3398" fmla="*/ 5337101 h 6339933"/>
              <a:gd name="connsiteX3399" fmla="*/ 3755985 w 6288074"/>
              <a:gd name="connsiteY3399" fmla="*/ 5326090 h 6339933"/>
              <a:gd name="connsiteX3400" fmla="*/ 3759355 w 6288074"/>
              <a:gd name="connsiteY3400" fmla="*/ 5320209 h 6339933"/>
              <a:gd name="connsiteX3401" fmla="*/ 3760046 w 6288074"/>
              <a:gd name="connsiteY3401" fmla="*/ 5322402 h 6339933"/>
              <a:gd name="connsiteX3402" fmla="*/ 3761729 w 6288074"/>
              <a:gd name="connsiteY3402" fmla="*/ 5319463 h 6339933"/>
              <a:gd name="connsiteX3403" fmla="*/ 3769786 w 6288074"/>
              <a:gd name="connsiteY3403" fmla="*/ 5318698 h 6339933"/>
              <a:gd name="connsiteX3404" fmla="*/ 3769692 w 6288074"/>
              <a:gd name="connsiteY3404" fmla="*/ 5318877 h 6339933"/>
              <a:gd name="connsiteX3405" fmla="*/ 3769627 w 6288074"/>
              <a:gd name="connsiteY3405" fmla="*/ 5319003 h 6339933"/>
              <a:gd name="connsiteX3406" fmla="*/ 3769765 w 6288074"/>
              <a:gd name="connsiteY3406" fmla="*/ 5318736 h 6339933"/>
              <a:gd name="connsiteX3407" fmla="*/ 3769904 w 6288074"/>
              <a:gd name="connsiteY3407" fmla="*/ 5318471 h 6339933"/>
              <a:gd name="connsiteX3408" fmla="*/ 3769897 w 6288074"/>
              <a:gd name="connsiteY3408" fmla="*/ 5318485 h 6339933"/>
              <a:gd name="connsiteX3409" fmla="*/ 3769854 w 6288074"/>
              <a:gd name="connsiteY3409" fmla="*/ 5318566 h 6339933"/>
              <a:gd name="connsiteX3410" fmla="*/ 3445584 w 6288074"/>
              <a:gd name="connsiteY3410" fmla="*/ 5318412 h 6339933"/>
              <a:gd name="connsiteX3411" fmla="*/ 3449678 w 6288074"/>
              <a:gd name="connsiteY3411" fmla="*/ 5320015 h 6339933"/>
              <a:gd name="connsiteX3412" fmla="*/ 3451887 w 6288074"/>
              <a:gd name="connsiteY3412" fmla="*/ 5327030 h 6339933"/>
              <a:gd name="connsiteX3413" fmla="*/ 3446234 w 6288074"/>
              <a:gd name="connsiteY3413" fmla="*/ 5333950 h 6339933"/>
              <a:gd name="connsiteX3414" fmla="*/ 3444595 w 6288074"/>
              <a:gd name="connsiteY3414" fmla="*/ 5337036 h 6339933"/>
              <a:gd name="connsiteX3415" fmla="*/ 3441318 w 6288074"/>
              <a:gd name="connsiteY3415" fmla="*/ 5343207 h 6339933"/>
              <a:gd name="connsiteX3416" fmla="*/ 3440581 w 6288074"/>
              <a:gd name="connsiteY3416" fmla="*/ 5340868 h 6339933"/>
              <a:gd name="connsiteX3417" fmla="*/ 3444762 w 6288074"/>
              <a:gd name="connsiteY3417" fmla="*/ 5329272 h 6339933"/>
              <a:gd name="connsiteX3418" fmla="*/ 3437803 w 6288074"/>
              <a:gd name="connsiteY3418" fmla="*/ 5323752 h 6339933"/>
              <a:gd name="connsiteX3419" fmla="*/ 3445584 w 6288074"/>
              <a:gd name="connsiteY3419" fmla="*/ 5318412 h 6339933"/>
              <a:gd name="connsiteX3420" fmla="*/ 3769970 w 6288074"/>
              <a:gd name="connsiteY3420" fmla="*/ 5318346 h 6339933"/>
              <a:gd name="connsiteX3421" fmla="*/ 3769969 w 6288074"/>
              <a:gd name="connsiteY3421" fmla="*/ 5318348 h 6339933"/>
              <a:gd name="connsiteX3422" fmla="*/ 3769904 w 6288074"/>
              <a:gd name="connsiteY3422" fmla="*/ 5318471 h 6339933"/>
              <a:gd name="connsiteX3423" fmla="*/ 3769931 w 6288074"/>
              <a:gd name="connsiteY3423" fmla="*/ 5318419 h 6339933"/>
              <a:gd name="connsiteX3424" fmla="*/ 3770077 w 6288074"/>
              <a:gd name="connsiteY3424" fmla="*/ 5318138 h 6339933"/>
              <a:gd name="connsiteX3425" fmla="*/ 3769986 w 6288074"/>
              <a:gd name="connsiteY3425" fmla="*/ 5318314 h 6339933"/>
              <a:gd name="connsiteX3426" fmla="*/ 3769970 w 6288074"/>
              <a:gd name="connsiteY3426" fmla="*/ 5318346 h 6339933"/>
              <a:gd name="connsiteX3427" fmla="*/ 3480570 w 6288074"/>
              <a:gd name="connsiteY3427" fmla="*/ 5318002 h 6339933"/>
              <a:gd name="connsiteX3428" fmla="*/ 3481489 w 6288074"/>
              <a:gd name="connsiteY3428" fmla="*/ 5320925 h 6339933"/>
              <a:gd name="connsiteX3429" fmla="*/ 3478567 w 6288074"/>
              <a:gd name="connsiteY3429" fmla="*/ 5321845 h 6339933"/>
              <a:gd name="connsiteX3430" fmla="*/ 3480570 w 6288074"/>
              <a:gd name="connsiteY3430" fmla="*/ 5318002 h 6339933"/>
              <a:gd name="connsiteX3431" fmla="*/ 3770306 w 6288074"/>
              <a:gd name="connsiteY3431" fmla="*/ 5317697 h 6339933"/>
              <a:gd name="connsiteX3432" fmla="*/ 3770127 w 6288074"/>
              <a:gd name="connsiteY3432" fmla="*/ 5318043 h 6339933"/>
              <a:gd name="connsiteX3433" fmla="*/ 3770077 w 6288074"/>
              <a:gd name="connsiteY3433" fmla="*/ 5318138 h 6339933"/>
              <a:gd name="connsiteX3434" fmla="*/ 3676814 w 6288074"/>
              <a:gd name="connsiteY3434" fmla="*/ 5317015 h 6339933"/>
              <a:gd name="connsiteX3435" fmla="*/ 3673542 w 6288074"/>
              <a:gd name="connsiteY3435" fmla="*/ 5323296 h 6339933"/>
              <a:gd name="connsiteX3436" fmla="*/ 3671906 w 6288074"/>
              <a:gd name="connsiteY3436" fmla="*/ 5326437 h 6339933"/>
              <a:gd name="connsiteX3437" fmla="*/ 3676682 w 6288074"/>
              <a:gd name="connsiteY3437" fmla="*/ 5324934 h 6339933"/>
              <a:gd name="connsiteX3438" fmla="*/ 3679822 w 6288074"/>
              <a:gd name="connsiteY3438" fmla="*/ 5326571 h 6339933"/>
              <a:gd name="connsiteX3439" fmla="*/ 3673278 w 6288074"/>
              <a:gd name="connsiteY3439" fmla="*/ 5339137 h 6339933"/>
              <a:gd name="connsiteX3440" fmla="*/ 3677303 w 6288074"/>
              <a:gd name="connsiteY3440" fmla="*/ 5335243 h 6339933"/>
              <a:gd name="connsiteX3441" fmla="*/ 3680574 w 6288074"/>
              <a:gd name="connsiteY3441" fmla="*/ 5328960 h 6339933"/>
              <a:gd name="connsiteX3442" fmla="*/ 3682963 w 6288074"/>
              <a:gd name="connsiteY3442" fmla="*/ 5328209 h 6339933"/>
              <a:gd name="connsiteX3443" fmla="*/ 3685352 w 6288074"/>
              <a:gd name="connsiteY3443" fmla="*/ 5327457 h 6339933"/>
              <a:gd name="connsiteX3444" fmla="*/ 3694152 w 6288074"/>
              <a:gd name="connsiteY3444" fmla="*/ 5322061 h 6339933"/>
              <a:gd name="connsiteX3445" fmla="*/ 3690880 w 6288074"/>
              <a:gd name="connsiteY3445" fmla="*/ 5328344 h 6339933"/>
              <a:gd name="connsiteX3446" fmla="*/ 3689244 w 6288074"/>
              <a:gd name="connsiteY3446" fmla="*/ 5331484 h 6339933"/>
              <a:gd name="connsiteX3447" fmla="*/ 3689996 w 6288074"/>
              <a:gd name="connsiteY3447" fmla="*/ 5333875 h 6339933"/>
              <a:gd name="connsiteX3448" fmla="*/ 3691632 w 6288074"/>
              <a:gd name="connsiteY3448" fmla="*/ 5330732 h 6339933"/>
              <a:gd name="connsiteX3449" fmla="*/ 3694773 w 6288074"/>
              <a:gd name="connsiteY3449" fmla="*/ 5332371 h 6339933"/>
              <a:gd name="connsiteX3450" fmla="*/ 3699418 w 6288074"/>
              <a:gd name="connsiteY3450" fmla="*/ 5338788 h 6339933"/>
              <a:gd name="connsiteX3451" fmla="*/ 3692253 w 6288074"/>
              <a:gd name="connsiteY3451" fmla="*/ 5341043 h 6339933"/>
              <a:gd name="connsiteX3452" fmla="*/ 3691500 w 6288074"/>
              <a:gd name="connsiteY3452" fmla="*/ 5338652 h 6339933"/>
              <a:gd name="connsiteX3453" fmla="*/ 3686591 w 6288074"/>
              <a:gd name="connsiteY3453" fmla="*/ 5348076 h 6339933"/>
              <a:gd name="connsiteX3454" fmla="*/ 3687343 w 6288074"/>
              <a:gd name="connsiteY3454" fmla="*/ 5350465 h 6339933"/>
              <a:gd name="connsiteX3455" fmla="*/ 3683319 w 6288074"/>
              <a:gd name="connsiteY3455" fmla="*/ 5354358 h 6339933"/>
              <a:gd name="connsiteX3456" fmla="*/ 3681682 w 6288074"/>
              <a:gd name="connsiteY3456" fmla="*/ 5357499 h 6339933"/>
              <a:gd name="connsiteX3457" fmla="*/ 3682435 w 6288074"/>
              <a:gd name="connsiteY3457" fmla="*/ 5359889 h 6339933"/>
              <a:gd name="connsiteX3458" fmla="*/ 3680045 w 6288074"/>
              <a:gd name="connsiteY3458" fmla="*/ 5360641 h 6339933"/>
              <a:gd name="connsiteX3459" fmla="*/ 3677658 w 6288074"/>
              <a:gd name="connsiteY3459" fmla="*/ 5361392 h 6339933"/>
              <a:gd name="connsiteX3460" fmla="*/ 3675269 w 6288074"/>
              <a:gd name="connsiteY3460" fmla="*/ 5362144 h 6339933"/>
              <a:gd name="connsiteX3461" fmla="*/ 3672881 w 6288074"/>
              <a:gd name="connsiteY3461" fmla="*/ 5362896 h 6339933"/>
              <a:gd name="connsiteX3462" fmla="*/ 3670492 w 6288074"/>
              <a:gd name="connsiteY3462" fmla="*/ 5363648 h 6339933"/>
              <a:gd name="connsiteX3463" fmla="*/ 3676154 w 6288074"/>
              <a:gd name="connsiteY3463" fmla="*/ 5356613 h 6339933"/>
              <a:gd name="connsiteX3464" fmla="*/ 3681814 w 6288074"/>
              <a:gd name="connsiteY3464" fmla="*/ 5349579 h 6339933"/>
              <a:gd name="connsiteX3465" fmla="*/ 3678674 w 6288074"/>
              <a:gd name="connsiteY3465" fmla="*/ 5347942 h 6339933"/>
              <a:gd name="connsiteX3466" fmla="*/ 3674649 w 6288074"/>
              <a:gd name="connsiteY3466" fmla="*/ 5351834 h 6339933"/>
              <a:gd name="connsiteX3467" fmla="*/ 3669872 w 6288074"/>
              <a:gd name="connsiteY3467" fmla="*/ 5353338 h 6339933"/>
              <a:gd name="connsiteX3468" fmla="*/ 3670757 w 6288074"/>
              <a:gd name="connsiteY3468" fmla="*/ 5347808 h 6339933"/>
              <a:gd name="connsiteX3469" fmla="*/ 3670004 w 6288074"/>
              <a:gd name="connsiteY3469" fmla="*/ 5345418 h 6339933"/>
              <a:gd name="connsiteX3470" fmla="*/ 3665980 w 6288074"/>
              <a:gd name="connsiteY3470" fmla="*/ 5349312 h 6339933"/>
              <a:gd name="connsiteX3471" fmla="*/ 3661204 w 6288074"/>
              <a:gd name="connsiteY3471" fmla="*/ 5350815 h 6339933"/>
              <a:gd name="connsiteX3472" fmla="*/ 3662707 w 6288074"/>
              <a:gd name="connsiteY3472" fmla="*/ 5355593 h 6339933"/>
              <a:gd name="connsiteX3473" fmla="*/ 3663460 w 6288074"/>
              <a:gd name="connsiteY3473" fmla="*/ 5357982 h 6339933"/>
              <a:gd name="connsiteX3474" fmla="*/ 3664212 w 6288074"/>
              <a:gd name="connsiteY3474" fmla="*/ 5360372 h 6339933"/>
              <a:gd name="connsiteX3475" fmla="*/ 3668988 w 6288074"/>
              <a:gd name="connsiteY3475" fmla="*/ 5358868 h 6339933"/>
              <a:gd name="connsiteX3476" fmla="*/ 3667352 w 6288074"/>
              <a:gd name="connsiteY3476" fmla="*/ 5362010 h 6339933"/>
              <a:gd name="connsiteX3477" fmla="*/ 3661691 w 6288074"/>
              <a:gd name="connsiteY3477" fmla="*/ 5369044 h 6339933"/>
              <a:gd name="connsiteX3478" fmla="*/ 3651254 w 6288074"/>
              <a:gd name="connsiteY3478" fmla="*/ 5377582 h 6339933"/>
              <a:gd name="connsiteX3479" fmla="*/ 3652890 w 6288074"/>
              <a:gd name="connsiteY3479" fmla="*/ 5374440 h 6339933"/>
              <a:gd name="connsiteX3480" fmla="*/ 3654526 w 6288074"/>
              <a:gd name="connsiteY3480" fmla="*/ 5371299 h 6339933"/>
              <a:gd name="connsiteX3481" fmla="*/ 3653774 w 6288074"/>
              <a:gd name="connsiteY3481" fmla="*/ 5368909 h 6339933"/>
              <a:gd name="connsiteX3482" fmla="*/ 3651386 w 6288074"/>
              <a:gd name="connsiteY3482" fmla="*/ 5369661 h 6339933"/>
              <a:gd name="connsiteX3483" fmla="*/ 3647361 w 6288074"/>
              <a:gd name="connsiteY3483" fmla="*/ 5373554 h 6339933"/>
              <a:gd name="connsiteX3484" fmla="*/ 3643779 w 6288074"/>
              <a:gd name="connsiteY3484" fmla="*/ 5374682 h 6339933"/>
              <a:gd name="connsiteX3485" fmla="*/ 3644221 w 6288074"/>
              <a:gd name="connsiteY3485" fmla="*/ 5371916 h 6339933"/>
              <a:gd name="connsiteX3486" fmla="*/ 3649882 w 6288074"/>
              <a:gd name="connsiteY3486" fmla="*/ 5364882 h 6339933"/>
              <a:gd name="connsiteX3487" fmla="*/ 3647493 w 6288074"/>
              <a:gd name="connsiteY3487" fmla="*/ 5365634 h 6339933"/>
              <a:gd name="connsiteX3488" fmla="*/ 3645857 w 6288074"/>
              <a:gd name="connsiteY3488" fmla="*/ 5368775 h 6339933"/>
              <a:gd name="connsiteX3489" fmla="*/ 3641081 w 6288074"/>
              <a:gd name="connsiteY3489" fmla="*/ 5370278 h 6339933"/>
              <a:gd name="connsiteX3490" fmla="*/ 3637808 w 6288074"/>
              <a:gd name="connsiteY3490" fmla="*/ 5376561 h 6339933"/>
              <a:gd name="connsiteX3491" fmla="*/ 3639312 w 6288074"/>
              <a:gd name="connsiteY3491" fmla="*/ 5381341 h 6339933"/>
              <a:gd name="connsiteX3492" fmla="*/ 3637676 w 6288074"/>
              <a:gd name="connsiteY3492" fmla="*/ 5384481 h 6339933"/>
              <a:gd name="connsiteX3493" fmla="*/ 3636040 w 6288074"/>
              <a:gd name="connsiteY3493" fmla="*/ 5387622 h 6339933"/>
              <a:gd name="connsiteX3494" fmla="*/ 3635287 w 6288074"/>
              <a:gd name="connsiteY3494" fmla="*/ 5385232 h 6339933"/>
              <a:gd name="connsiteX3495" fmla="*/ 3631262 w 6288074"/>
              <a:gd name="connsiteY3495" fmla="*/ 5389125 h 6339933"/>
              <a:gd name="connsiteX3496" fmla="*/ 3630378 w 6288074"/>
              <a:gd name="connsiteY3496" fmla="*/ 5394655 h 6339933"/>
              <a:gd name="connsiteX3497" fmla="*/ 3627238 w 6288074"/>
              <a:gd name="connsiteY3497" fmla="*/ 5393018 h 6339933"/>
              <a:gd name="connsiteX3498" fmla="*/ 3627370 w 6288074"/>
              <a:gd name="connsiteY3498" fmla="*/ 5385099 h 6339933"/>
              <a:gd name="connsiteX3499" fmla="*/ 3626617 w 6288074"/>
              <a:gd name="connsiteY3499" fmla="*/ 5382709 h 6339933"/>
              <a:gd name="connsiteX3500" fmla="*/ 3624982 w 6288074"/>
              <a:gd name="connsiteY3500" fmla="*/ 5385851 h 6339933"/>
              <a:gd name="connsiteX3501" fmla="*/ 3625191 w 6288074"/>
              <a:gd name="connsiteY3501" fmla="*/ 5385020 h 6339933"/>
              <a:gd name="connsiteX3502" fmla="*/ 3625308 w 6288074"/>
              <a:gd name="connsiteY3502" fmla="*/ 5384888 h 6339933"/>
              <a:gd name="connsiteX3503" fmla="*/ 3625202 w 6288074"/>
              <a:gd name="connsiteY3503" fmla="*/ 5384974 h 6339933"/>
              <a:gd name="connsiteX3504" fmla="*/ 3626148 w 6288074"/>
              <a:gd name="connsiteY3504" fmla="*/ 5381215 h 6339933"/>
              <a:gd name="connsiteX3505" fmla="*/ 3621842 w 6288074"/>
              <a:gd name="connsiteY3505" fmla="*/ 5384212 h 6339933"/>
              <a:gd name="connsiteX3506" fmla="*/ 3617723 w 6288074"/>
              <a:gd name="connsiteY3506" fmla="*/ 5387806 h 6339933"/>
              <a:gd name="connsiteX3507" fmla="*/ 3615561 w 6288074"/>
              <a:gd name="connsiteY3507" fmla="*/ 5388639 h 6339933"/>
              <a:gd name="connsiteX3508" fmla="*/ 3620619 w 6288074"/>
              <a:gd name="connsiteY3508" fmla="*/ 5380329 h 6339933"/>
              <a:gd name="connsiteX3509" fmla="*/ 3625246 w 6288074"/>
              <a:gd name="connsiteY3509" fmla="*/ 5370010 h 6339933"/>
              <a:gd name="connsiteX3510" fmla="*/ 3625998 w 6288074"/>
              <a:gd name="connsiteY3510" fmla="*/ 5372399 h 6339933"/>
              <a:gd name="connsiteX3511" fmla="*/ 3621090 w 6288074"/>
              <a:gd name="connsiteY3511" fmla="*/ 5381823 h 6339933"/>
              <a:gd name="connsiteX3512" fmla="*/ 3622726 w 6288074"/>
              <a:gd name="connsiteY3512" fmla="*/ 5378682 h 6339933"/>
              <a:gd name="connsiteX3513" fmla="*/ 3626749 w 6288074"/>
              <a:gd name="connsiteY3513" fmla="*/ 5374789 h 6339933"/>
              <a:gd name="connsiteX3514" fmla="*/ 3629138 w 6288074"/>
              <a:gd name="connsiteY3514" fmla="*/ 5374037 h 6339933"/>
              <a:gd name="connsiteX3515" fmla="*/ 3627502 w 6288074"/>
              <a:gd name="connsiteY3515" fmla="*/ 5377179 h 6339933"/>
              <a:gd name="connsiteX3516" fmla="*/ 3629891 w 6288074"/>
              <a:gd name="connsiteY3516" fmla="*/ 5376428 h 6339933"/>
              <a:gd name="connsiteX3517" fmla="*/ 3640328 w 6288074"/>
              <a:gd name="connsiteY3517" fmla="*/ 5367889 h 6339933"/>
              <a:gd name="connsiteX3518" fmla="*/ 3640460 w 6288074"/>
              <a:gd name="connsiteY3518" fmla="*/ 5359969 h 6339933"/>
              <a:gd name="connsiteX3519" fmla="*/ 3636435 w 6288074"/>
              <a:gd name="connsiteY3519" fmla="*/ 5363862 h 6339933"/>
              <a:gd name="connsiteX3520" fmla="*/ 3630775 w 6288074"/>
              <a:gd name="connsiteY3520" fmla="*/ 5370896 h 6339933"/>
              <a:gd name="connsiteX3521" fmla="*/ 3638072 w 6288074"/>
              <a:gd name="connsiteY3521" fmla="*/ 5360721 h 6339933"/>
              <a:gd name="connsiteX3522" fmla="*/ 3639709 w 6288074"/>
              <a:gd name="connsiteY3522" fmla="*/ 5357581 h 6339933"/>
              <a:gd name="connsiteX3523" fmla="*/ 3642229 w 6288074"/>
              <a:gd name="connsiteY3523" fmla="*/ 5348909 h 6339933"/>
              <a:gd name="connsiteX3524" fmla="*/ 3648643 w 6288074"/>
              <a:gd name="connsiteY3524" fmla="*/ 5344263 h 6339933"/>
              <a:gd name="connsiteX3525" fmla="*/ 3652668 w 6288074"/>
              <a:gd name="connsiteY3525" fmla="*/ 5340371 h 6339933"/>
              <a:gd name="connsiteX3526" fmla="*/ 3656691 w 6288074"/>
              <a:gd name="connsiteY3526" fmla="*/ 5336478 h 6339933"/>
              <a:gd name="connsiteX3527" fmla="*/ 3657443 w 6288074"/>
              <a:gd name="connsiteY3527" fmla="*/ 5338868 h 6339933"/>
              <a:gd name="connsiteX3528" fmla="*/ 3658196 w 6288074"/>
              <a:gd name="connsiteY3528" fmla="*/ 5341256 h 6339933"/>
              <a:gd name="connsiteX3529" fmla="*/ 3651030 w 6288074"/>
              <a:gd name="connsiteY3529" fmla="*/ 5343513 h 6339933"/>
              <a:gd name="connsiteX3530" fmla="*/ 3647006 w 6288074"/>
              <a:gd name="connsiteY3530" fmla="*/ 5347405 h 6339933"/>
              <a:gd name="connsiteX3531" fmla="*/ 3645370 w 6288074"/>
              <a:gd name="connsiteY3531" fmla="*/ 5350547 h 6339933"/>
              <a:gd name="connsiteX3532" fmla="*/ 3647758 w 6288074"/>
              <a:gd name="connsiteY3532" fmla="*/ 5349795 h 6339933"/>
              <a:gd name="connsiteX3533" fmla="*/ 3645989 w 6288074"/>
              <a:gd name="connsiteY3533" fmla="*/ 5360855 h 6339933"/>
              <a:gd name="connsiteX3534" fmla="*/ 3642717 w 6288074"/>
              <a:gd name="connsiteY3534" fmla="*/ 5367137 h 6339933"/>
              <a:gd name="connsiteX3535" fmla="*/ 3646742 w 6288074"/>
              <a:gd name="connsiteY3535" fmla="*/ 5363244 h 6339933"/>
              <a:gd name="connsiteX3536" fmla="*/ 3649130 w 6288074"/>
              <a:gd name="connsiteY3536" fmla="*/ 5362493 h 6339933"/>
              <a:gd name="connsiteX3537" fmla="*/ 3650765 w 6288074"/>
              <a:gd name="connsiteY3537" fmla="*/ 5359352 h 6339933"/>
              <a:gd name="connsiteX3538" fmla="*/ 3652402 w 6288074"/>
              <a:gd name="connsiteY3538" fmla="*/ 5356210 h 6339933"/>
              <a:gd name="connsiteX3539" fmla="*/ 3657312 w 6288074"/>
              <a:gd name="connsiteY3539" fmla="*/ 5346788 h 6339933"/>
              <a:gd name="connsiteX3540" fmla="*/ 3652534 w 6288074"/>
              <a:gd name="connsiteY3540" fmla="*/ 5348291 h 6339933"/>
              <a:gd name="connsiteX3541" fmla="*/ 3658948 w 6288074"/>
              <a:gd name="connsiteY3541" fmla="*/ 5343647 h 6339933"/>
              <a:gd name="connsiteX3542" fmla="*/ 3662971 w 6288074"/>
              <a:gd name="connsiteY3542" fmla="*/ 5339754 h 6339933"/>
              <a:gd name="connsiteX3543" fmla="*/ 3664609 w 6288074"/>
              <a:gd name="connsiteY3543" fmla="*/ 5336613 h 6339933"/>
              <a:gd name="connsiteX3544" fmla="*/ 3661467 w 6288074"/>
              <a:gd name="connsiteY3544" fmla="*/ 5334974 h 6339933"/>
              <a:gd name="connsiteX3545" fmla="*/ 3666376 w 6288074"/>
              <a:gd name="connsiteY3545" fmla="*/ 5325551 h 6339933"/>
              <a:gd name="connsiteX3546" fmla="*/ 3669650 w 6288074"/>
              <a:gd name="connsiteY3546" fmla="*/ 5319269 h 6339933"/>
              <a:gd name="connsiteX3547" fmla="*/ 3671252 w 6288074"/>
              <a:gd name="connsiteY3547" fmla="*/ 5318109 h 6339933"/>
              <a:gd name="connsiteX3548" fmla="*/ 3670402 w 6288074"/>
              <a:gd name="connsiteY3548" fmla="*/ 5321658 h 6339933"/>
              <a:gd name="connsiteX3549" fmla="*/ 3671154 w 6288074"/>
              <a:gd name="connsiteY3549" fmla="*/ 5324047 h 6339933"/>
              <a:gd name="connsiteX3550" fmla="*/ 3676814 w 6288074"/>
              <a:gd name="connsiteY3550" fmla="*/ 5317015 h 6339933"/>
              <a:gd name="connsiteX3551" fmla="*/ 3532294 w 6288074"/>
              <a:gd name="connsiteY3551" fmla="*/ 5316545 h 6339933"/>
              <a:gd name="connsiteX3552" fmla="*/ 3532670 w 6288074"/>
              <a:gd name="connsiteY3552" fmla="*/ 5317740 h 6339933"/>
              <a:gd name="connsiteX3553" fmla="*/ 3521347 w 6288074"/>
              <a:gd name="connsiteY3553" fmla="*/ 5331808 h 6339933"/>
              <a:gd name="connsiteX3554" fmla="*/ 3530282 w 6288074"/>
              <a:gd name="connsiteY3554" fmla="*/ 5318491 h 6339933"/>
              <a:gd name="connsiteX3555" fmla="*/ 1216226 w 6288074"/>
              <a:gd name="connsiteY3555" fmla="*/ 5315890 h 6339933"/>
              <a:gd name="connsiteX3556" fmla="*/ 1219905 w 6288074"/>
              <a:gd name="connsiteY3556" fmla="*/ 5327582 h 6339933"/>
              <a:gd name="connsiteX3557" fmla="*/ 1216612 w 6288074"/>
              <a:gd name="connsiteY3557" fmla="*/ 5326048 h 6339933"/>
              <a:gd name="connsiteX3558" fmla="*/ 1216226 w 6288074"/>
              <a:gd name="connsiteY3558" fmla="*/ 5315890 h 6339933"/>
              <a:gd name="connsiteX3559" fmla="*/ 4456388 w 6288074"/>
              <a:gd name="connsiteY3559" fmla="*/ 5315424 h 6339933"/>
              <a:gd name="connsiteX3560" fmla="*/ 4455354 w 6288074"/>
              <a:gd name="connsiteY3560" fmla="*/ 5320889 h 6339933"/>
              <a:gd name="connsiteX3561" fmla="*/ 4451815 w 6288074"/>
              <a:gd name="connsiteY3561" fmla="*/ 5327143 h 6339933"/>
              <a:gd name="connsiteX3562" fmla="*/ 4441795 w 6288074"/>
              <a:gd name="connsiteY3562" fmla="*/ 5330297 h 6339933"/>
              <a:gd name="connsiteX3563" fmla="*/ 4441059 w 6288074"/>
              <a:gd name="connsiteY3563" fmla="*/ 5327959 h 6339933"/>
              <a:gd name="connsiteX3564" fmla="*/ 4456388 w 6288074"/>
              <a:gd name="connsiteY3564" fmla="*/ 5315424 h 6339933"/>
              <a:gd name="connsiteX3565" fmla="*/ 1175413 w 6288074"/>
              <a:gd name="connsiteY3565" fmla="*/ 5315083 h 6339933"/>
              <a:gd name="connsiteX3566" fmla="*/ 1180216 w 6288074"/>
              <a:gd name="connsiteY3566" fmla="*/ 5317585 h 6339933"/>
              <a:gd name="connsiteX3567" fmla="*/ 1171988 w 6288074"/>
              <a:gd name="connsiteY3567" fmla="*/ 5316963 h 6339933"/>
              <a:gd name="connsiteX3568" fmla="*/ 1175413 w 6288074"/>
              <a:gd name="connsiteY3568" fmla="*/ 5315083 h 6339933"/>
              <a:gd name="connsiteX3569" fmla="*/ 1130517 w 6288074"/>
              <a:gd name="connsiteY3569" fmla="*/ 5315025 h 6339933"/>
              <a:gd name="connsiteX3570" fmla="*/ 1126846 w 6288074"/>
              <a:gd name="connsiteY3570" fmla="*/ 5321535 h 6339933"/>
              <a:gd name="connsiteX3571" fmla="*/ 1128271 w 6288074"/>
              <a:gd name="connsiteY3571" fmla="*/ 5318409 h 6339933"/>
              <a:gd name="connsiteX3572" fmla="*/ 1130517 w 6288074"/>
              <a:gd name="connsiteY3572" fmla="*/ 5315025 h 6339933"/>
              <a:gd name="connsiteX3573" fmla="*/ 4408734 w 6288074"/>
              <a:gd name="connsiteY3573" fmla="*/ 5314361 h 6339933"/>
              <a:gd name="connsiteX3574" fmla="*/ 4409166 w 6288074"/>
              <a:gd name="connsiteY3574" fmla="*/ 5316793 h 6339933"/>
              <a:gd name="connsiteX3575" fmla="*/ 4411601 w 6288074"/>
              <a:gd name="connsiteY3575" fmla="*/ 5316027 h 6339933"/>
              <a:gd name="connsiteX3576" fmla="*/ 4410638 w 6288074"/>
              <a:gd name="connsiteY3576" fmla="*/ 5321471 h 6339933"/>
              <a:gd name="connsiteX3577" fmla="*/ 4408938 w 6288074"/>
              <a:gd name="connsiteY3577" fmla="*/ 5324575 h 6339933"/>
              <a:gd name="connsiteX3578" fmla="*/ 4405766 w 6288074"/>
              <a:gd name="connsiteY3578" fmla="*/ 5323004 h 6339933"/>
              <a:gd name="connsiteX3579" fmla="*/ 4405030 w 6288074"/>
              <a:gd name="connsiteY3579" fmla="*/ 5320665 h 6339933"/>
              <a:gd name="connsiteX3580" fmla="*/ 4408734 w 6288074"/>
              <a:gd name="connsiteY3580" fmla="*/ 5314361 h 6339933"/>
              <a:gd name="connsiteX3581" fmla="*/ 3111381 w 6288074"/>
              <a:gd name="connsiteY3581" fmla="*/ 5313729 h 6339933"/>
              <a:gd name="connsiteX3582" fmla="*/ 3116533 w 6288074"/>
              <a:gd name="connsiteY3582" fmla="*/ 5314786 h 6339933"/>
              <a:gd name="connsiteX3583" fmla="*/ 3117300 w 6288074"/>
              <a:gd name="connsiteY3583" fmla="*/ 5317222 h 6339933"/>
              <a:gd name="connsiteX3584" fmla="*/ 3111381 w 6288074"/>
              <a:gd name="connsiteY3584" fmla="*/ 5313729 h 6339933"/>
              <a:gd name="connsiteX3585" fmla="*/ 1252462 w 6288074"/>
              <a:gd name="connsiteY3585" fmla="*/ 5313319 h 6339933"/>
              <a:gd name="connsiteX3586" fmla="*/ 1256079 w 6288074"/>
              <a:gd name="connsiteY3586" fmla="*/ 5316197 h 6339933"/>
              <a:gd name="connsiteX3587" fmla="*/ 1249501 w 6288074"/>
              <a:gd name="connsiteY3587" fmla="*/ 5318267 h 6339933"/>
              <a:gd name="connsiteX3588" fmla="*/ 1252462 w 6288074"/>
              <a:gd name="connsiteY3588" fmla="*/ 5313319 h 6339933"/>
              <a:gd name="connsiteX3589" fmla="*/ 3415480 w 6288074"/>
              <a:gd name="connsiteY3589" fmla="*/ 5312788 h 6339933"/>
              <a:gd name="connsiteX3590" fmla="*/ 3423488 w 6288074"/>
              <a:gd name="connsiteY3590" fmla="*/ 5320365 h 6339933"/>
              <a:gd name="connsiteX3591" fmla="*/ 3415425 w 6288074"/>
              <a:gd name="connsiteY3591" fmla="*/ 5330475 h 6339933"/>
              <a:gd name="connsiteX3592" fmla="*/ 3415091 w 6288074"/>
              <a:gd name="connsiteY3592" fmla="*/ 5320483 h 6339933"/>
              <a:gd name="connsiteX3593" fmla="*/ 3415480 w 6288074"/>
              <a:gd name="connsiteY3593" fmla="*/ 5312788 h 6339933"/>
              <a:gd name="connsiteX3594" fmla="*/ 976285 w 6288074"/>
              <a:gd name="connsiteY3594" fmla="*/ 5312702 h 6339933"/>
              <a:gd name="connsiteX3595" fmla="*/ 965091 w 6288074"/>
              <a:gd name="connsiteY3595" fmla="*/ 5327240 h 6339933"/>
              <a:gd name="connsiteX3596" fmla="*/ 957890 w 6288074"/>
              <a:gd name="connsiteY3596" fmla="*/ 5337766 h 6339933"/>
              <a:gd name="connsiteX3597" fmla="*/ 961096 w 6288074"/>
              <a:gd name="connsiteY3597" fmla="*/ 5331250 h 6339933"/>
              <a:gd name="connsiteX3598" fmla="*/ 968708 w 6288074"/>
              <a:gd name="connsiteY3598" fmla="*/ 5321366 h 6339933"/>
              <a:gd name="connsiteX3599" fmla="*/ 969115 w 6288074"/>
              <a:gd name="connsiteY3599" fmla="*/ 5321019 h 6339933"/>
              <a:gd name="connsiteX3600" fmla="*/ 969408 w 6288074"/>
              <a:gd name="connsiteY3600" fmla="*/ 5320457 h 6339933"/>
              <a:gd name="connsiteX3601" fmla="*/ 972291 w 6288074"/>
              <a:gd name="connsiteY3601" fmla="*/ 5316713 h 6339933"/>
              <a:gd name="connsiteX3602" fmla="*/ 976285 w 6288074"/>
              <a:gd name="connsiteY3602" fmla="*/ 5312702 h 6339933"/>
              <a:gd name="connsiteX3603" fmla="*/ 3131762 w 6288074"/>
              <a:gd name="connsiteY3603" fmla="*/ 5312135 h 6339933"/>
              <a:gd name="connsiteX3604" fmla="*/ 3132566 w 6288074"/>
              <a:gd name="connsiteY3604" fmla="*/ 5314693 h 6339933"/>
              <a:gd name="connsiteX3605" fmla="*/ 3123799 w 6288074"/>
              <a:gd name="connsiteY3605" fmla="*/ 5317453 h 6339933"/>
              <a:gd name="connsiteX3606" fmla="*/ 3131762 w 6288074"/>
              <a:gd name="connsiteY3606" fmla="*/ 5312135 h 6339933"/>
              <a:gd name="connsiteX3607" fmla="*/ 3433021 w 6288074"/>
              <a:gd name="connsiteY3607" fmla="*/ 5309712 h 6339933"/>
              <a:gd name="connsiteX3608" fmla="*/ 3431383 w 6288074"/>
              <a:gd name="connsiteY3608" fmla="*/ 5312854 h 6339933"/>
              <a:gd name="connsiteX3609" fmla="*/ 3433019 w 6288074"/>
              <a:gd name="connsiteY3609" fmla="*/ 5309713 h 6339933"/>
              <a:gd name="connsiteX3610" fmla="*/ 4418465 w 6288074"/>
              <a:gd name="connsiteY3610" fmla="*/ 5305513 h 6339933"/>
              <a:gd name="connsiteX3611" fmla="*/ 4419233 w 6288074"/>
              <a:gd name="connsiteY3611" fmla="*/ 5307950 h 6339933"/>
              <a:gd name="connsiteX3612" fmla="*/ 4415894 w 6288074"/>
              <a:gd name="connsiteY3612" fmla="*/ 5314355 h 6339933"/>
              <a:gd name="connsiteX3613" fmla="*/ 4414361 w 6288074"/>
              <a:gd name="connsiteY3613" fmla="*/ 5309483 h 6339933"/>
              <a:gd name="connsiteX3614" fmla="*/ 4418465 w 6288074"/>
              <a:gd name="connsiteY3614" fmla="*/ 5305513 h 6339933"/>
              <a:gd name="connsiteX3615" fmla="*/ 3697044 w 6288074"/>
              <a:gd name="connsiteY3615" fmla="*/ 5305012 h 6339933"/>
              <a:gd name="connsiteX3616" fmla="*/ 3696806 w 6288074"/>
              <a:gd name="connsiteY3616" fmla="*/ 5305470 h 6339933"/>
              <a:gd name="connsiteX3617" fmla="*/ 3696396 w 6288074"/>
              <a:gd name="connsiteY3617" fmla="*/ 5306256 h 6339933"/>
              <a:gd name="connsiteX3618" fmla="*/ 1022512 w 6288074"/>
              <a:gd name="connsiteY3618" fmla="*/ 5301365 h 6339933"/>
              <a:gd name="connsiteX3619" fmla="*/ 1018045 w 6288074"/>
              <a:gd name="connsiteY3619" fmla="*/ 5307589 h 6339933"/>
              <a:gd name="connsiteX3620" fmla="*/ 1019305 w 6288074"/>
              <a:gd name="connsiteY3620" fmla="*/ 5304784 h 6339933"/>
              <a:gd name="connsiteX3621" fmla="*/ 1022512 w 6288074"/>
              <a:gd name="connsiteY3621" fmla="*/ 5301365 h 6339933"/>
              <a:gd name="connsiteX3622" fmla="*/ 1133017 w 6288074"/>
              <a:gd name="connsiteY3622" fmla="*/ 5300315 h 6339933"/>
              <a:gd name="connsiteX3623" fmla="*/ 1127820 w 6288074"/>
              <a:gd name="connsiteY3623" fmla="*/ 5306770 h 6339933"/>
              <a:gd name="connsiteX3624" fmla="*/ 1125628 w 6288074"/>
              <a:gd name="connsiteY3624" fmla="*/ 5307461 h 6339933"/>
              <a:gd name="connsiteX3625" fmla="*/ 1133017 w 6288074"/>
              <a:gd name="connsiteY3625" fmla="*/ 5300315 h 6339933"/>
              <a:gd name="connsiteX3626" fmla="*/ 940983 w 6288074"/>
              <a:gd name="connsiteY3626" fmla="*/ 5298361 h 6339933"/>
              <a:gd name="connsiteX3627" fmla="*/ 939347 w 6288074"/>
              <a:gd name="connsiteY3627" fmla="*/ 5301501 h 6339933"/>
              <a:gd name="connsiteX3628" fmla="*/ 940983 w 6288074"/>
              <a:gd name="connsiteY3628" fmla="*/ 5298361 h 6339933"/>
              <a:gd name="connsiteX3629" fmla="*/ 3337480 w 6288074"/>
              <a:gd name="connsiteY3629" fmla="*/ 5297180 h 6339933"/>
              <a:gd name="connsiteX3630" fmla="*/ 3332608 w 6288074"/>
              <a:gd name="connsiteY3630" fmla="*/ 5298714 h 6339933"/>
              <a:gd name="connsiteX3631" fmla="*/ 3331553 w 6288074"/>
              <a:gd name="connsiteY3631" fmla="*/ 5303866 h 6339933"/>
              <a:gd name="connsiteX3632" fmla="*/ 3337480 w 6288074"/>
              <a:gd name="connsiteY3632" fmla="*/ 5297180 h 6339933"/>
              <a:gd name="connsiteX3633" fmla="*/ 1252461 w 6288074"/>
              <a:gd name="connsiteY3633" fmla="*/ 5295224 h 6339933"/>
              <a:gd name="connsiteX3634" fmla="*/ 1263383 w 6288074"/>
              <a:gd name="connsiteY3634" fmla="*/ 5296028 h 6339933"/>
              <a:gd name="connsiteX3635" fmla="*/ 1256352 w 6288074"/>
              <a:gd name="connsiteY3635" fmla="*/ 5308682 h 6339933"/>
              <a:gd name="connsiteX3636" fmla="*/ 1252088 w 6288074"/>
              <a:gd name="connsiteY3636" fmla="*/ 5312634 h 6339933"/>
              <a:gd name="connsiteX3637" fmla="*/ 1248836 w 6288074"/>
              <a:gd name="connsiteY3637" fmla="*/ 5311047 h 6339933"/>
              <a:gd name="connsiteX3638" fmla="*/ 1253099 w 6288074"/>
              <a:gd name="connsiteY3638" fmla="*/ 5307095 h 6339933"/>
              <a:gd name="connsiteX3639" fmla="*/ 1245098 w 6288074"/>
              <a:gd name="connsiteY3639" fmla="*/ 5299173 h 6339933"/>
              <a:gd name="connsiteX3640" fmla="*/ 1252461 w 6288074"/>
              <a:gd name="connsiteY3640" fmla="*/ 5295224 h 6339933"/>
              <a:gd name="connsiteX3641" fmla="*/ 1131127 w 6288074"/>
              <a:gd name="connsiteY3641" fmla="*/ 5293662 h 6339933"/>
              <a:gd name="connsiteX3642" fmla="*/ 1129491 w 6288074"/>
              <a:gd name="connsiteY3642" fmla="*/ 5296803 h 6339933"/>
              <a:gd name="connsiteX3643" fmla="*/ 1130259 w 6288074"/>
              <a:gd name="connsiteY3643" fmla="*/ 5298202 h 6339933"/>
              <a:gd name="connsiteX3644" fmla="*/ 1164628 w 6288074"/>
              <a:gd name="connsiteY3644" fmla="*/ 5293579 h 6339933"/>
              <a:gd name="connsiteX3645" fmla="*/ 1156534 w 6288074"/>
              <a:gd name="connsiteY3645" fmla="*/ 5301266 h 6339933"/>
              <a:gd name="connsiteX3646" fmla="*/ 1150095 w 6288074"/>
              <a:gd name="connsiteY3646" fmla="*/ 5305863 h 6339933"/>
              <a:gd name="connsiteX3647" fmla="*/ 1143656 w 6288074"/>
              <a:gd name="connsiteY3647" fmla="*/ 5310459 h 6339933"/>
              <a:gd name="connsiteX3648" fmla="*/ 1149359 w 6288074"/>
              <a:gd name="connsiteY3648" fmla="*/ 5303525 h 6339933"/>
              <a:gd name="connsiteX3649" fmla="*/ 1151015 w 6288074"/>
              <a:gd name="connsiteY3649" fmla="*/ 5300433 h 6339933"/>
              <a:gd name="connsiteX3650" fmla="*/ 1164628 w 6288074"/>
              <a:gd name="connsiteY3650" fmla="*/ 5293579 h 6339933"/>
              <a:gd name="connsiteX3651" fmla="*/ 1000739 w 6288074"/>
              <a:gd name="connsiteY3651" fmla="*/ 5290679 h 6339933"/>
              <a:gd name="connsiteX3652" fmla="*/ 997934 w 6288074"/>
              <a:gd name="connsiteY3652" fmla="*/ 5295117 h 6339933"/>
              <a:gd name="connsiteX3653" fmla="*/ 998216 w 6288074"/>
              <a:gd name="connsiteY3653" fmla="*/ 5296014 h 6339933"/>
              <a:gd name="connsiteX3654" fmla="*/ 992303 w 6288074"/>
              <a:gd name="connsiteY3654" fmla="*/ 5303133 h 6339933"/>
              <a:gd name="connsiteX3655" fmla="*/ 993056 w 6288074"/>
              <a:gd name="connsiteY3655" fmla="*/ 5305525 h 6339933"/>
              <a:gd name="connsiteX3656" fmla="*/ 1001227 w 6288074"/>
              <a:gd name="connsiteY3656" fmla="*/ 5305581 h 6339933"/>
              <a:gd name="connsiteX3657" fmla="*/ 997034 w 6288074"/>
              <a:gd name="connsiteY3657" fmla="*/ 5309530 h 6339933"/>
              <a:gd name="connsiteX3658" fmla="*/ 991334 w 6288074"/>
              <a:gd name="connsiteY3658" fmla="*/ 5308695 h 6339933"/>
              <a:gd name="connsiteX3659" fmla="*/ 989614 w 6288074"/>
              <a:gd name="connsiteY3659" fmla="*/ 5311864 h 6339933"/>
              <a:gd name="connsiteX3660" fmla="*/ 992087 w 6288074"/>
              <a:gd name="connsiteY3660" fmla="*/ 5311086 h 6339933"/>
              <a:gd name="connsiteX3661" fmla="*/ 986926 w 6288074"/>
              <a:gd name="connsiteY3661" fmla="*/ 5320596 h 6339933"/>
              <a:gd name="connsiteX3662" fmla="*/ 978753 w 6288074"/>
              <a:gd name="connsiteY3662" fmla="*/ 5320540 h 6339933"/>
              <a:gd name="connsiteX3663" fmla="*/ 986387 w 6288074"/>
              <a:gd name="connsiteY3663" fmla="*/ 5310251 h 6339933"/>
              <a:gd name="connsiteX3664" fmla="*/ 981440 w 6288074"/>
              <a:gd name="connsiteY3664" fmla="*/ 5311808 h 6339933"/>
              <a:gd name="connsiteX3665" fmla="*/ 978000 w 6288074"/>
              <a:gd name="connsiteY3665" fmla="*/ 5318149 h 6339933"/>
              <a:gd name="connsiteX3666" fmla="*/ 978967 w 6288074"/>
              <a:gd name="connsiteY3666" fmla="*/ 5312586 h 6339933"/>
              <a:gd name="connsiteX3667" fmla="*/ 984882 w 6288074"/>
              <a:gd name="connsiteY3667" fmla="*/ 5305469 h 6339933"/>
              <a:gd name="connsiteX3668" fmla="*/ 992517 w 6288074"/>
              <a:gd name="connsiteY3668" fmla="*/ 5295181 h 6339933"/>
              <a:gd name="connsiteX3669" fmla="*/ 993270 w 6288074"/>
              <a:gd name="connsiteY3669" fmla="*/ 5297571 h 6339933"/>
              <a:gd name="connsiteX3670" fmla="*/ 991550 w 6288074"/>
              <a:gd name="connsiteY3670" fmla="*/ 5300741 h 6339933"/>
              <a:gd name="connsiteX3671" fmla="*/ 1123310 w 6288074"/>
              <a:gd name="connsiteY3671" fmla="*/ 5290306 h 6339933"/>
              <a:gd name="connsiteX3672" fmla="*/ 1122220 w 6288074"/>
              <a:gd name="connsiteY3672" fmla="*/ 5293511 h 6339933"/>
              <a:gd name="connsiteX3673" fmla="*/ 1121573 w 6288074"/>
              <a:gd name="connsiteY3673" fmla="*/ 5296668 h 6339933"/>
              <a:gd name="connsiteX3674" fmla="*/ 1123961 w 6288074"/>
              <a:gd name="connsiteY3674" fmla="*/ 5295917 h 6339933"/>
              <a:gd name="connsiteX3675" fmla="*/ 1126351 w 6288074"/>
              <a:gd name="connsiteY3675" fmla="*/ 5295165 h 6339933"/>
              <a:gd name="connsiteX3676" fmla="*/ 1117417 w 6288074"/>
              <a:gd name="connsiteY3676" fmla="*/ 5308482 h 6339933"/>
              <a:gd name="connsiteX3677" fmla="*/ 1115028 w 6288074"/>
              <a:gd name="connsiteY3677" fmla="*/ 5309234 h 6339933"/>
              <a:gd name="connsiteX3678" fmla="*/ 1115912 w 6288074"/>
              <a:gd name="connsiteY3678" fmla="*/ 5303702 h 6339933"/>
              <a:gd name="connsiteX3679" fmla="*/ 1116796 w 6288074"/>
              <a:gd name="connsiteY3679" fmla="*/ 5298172 h 6339933"/>
              <a:gd name="connsiteX3680" fmla="*/ 1120821 w 6288074"/>
              <a:gd name="connsiteY3680" fmla="*/ 5294279 h 6339933"/>
              <a:gd name="connsiteX3681" fmla="*/ 1028841 w 6288074"/>
              <a:gd name="connsiteY3681" fmla="*/ 5287469 h 6339933"/>
              <a:gd name="connsiteX3682" fmla="*/ 1030225 w 6288074"/>
              <a:gd name="connsiteY3682" fmla="*/ 5288611 h 6339933"/>
              <a:gd name="connsiteX3683" fmla="*/ 1024215 w 6288074"/>
              <a:gd name="connsiteY3683" fmla="*/ 5295551 h 6339933"/>
              <a:gd name="connsiteX3684" fmla="*/ 1019969 w 6288074"/>
              <a:gd name="connsiteY3684" fmla="*/ 5299411 h 6339933"/>
              <a:gd name="connsiteX3685" fmla="*/ 1012200 w 6288074"/>
              <a:gd name="connsiteY3685" fmla="*/ 5309429 h 6339933"/>
              <a:gd name="connsiteX3686" fmla="*/ 1011582 w 6288074"/>
              <a:gd name="connsiteY3686" fmla="*/ 5307469 h 6339933"/>
              <a:gd name="connsiteX3687" fmla="*/ 1012105 w 6288074"/>
              <a:gd name="connsiteY3687" fmla="*/ 5307488 h 6339933"/>
              <a:gd name="connsiteX3688" fmla="*/ 1013519 w 6288074"/>
              <a:gd name="connsiteY3688" fmla="*/ 5304774 h 6339933"/>
              <a:gd name="connsiteX3689" fmla="*/ 1014647 w 6288074"/>
              <a:gd name="connsiteY3689" fmla="*/ 5303472 h 6339933"/>
              <a:gd name="connsiteX3690" fmla="*/ 1017767 w 6288074"/>
              <a:gd name="connsiteY3690" fmla="*/ 5300454 h 6339933"/>
              <a:gd name="connsiteX3691" fmla="*/ 1018024 w 6288074"/>
              <a:gd name="connsiteY3691" fmla="*/ 5299571 h 6339933"/>
              <a:gd name="connsiteX3692" fmla="*/ 1023493 w 6288074"/>
              <a:gd name="connsiteY3692" fmla="*/ 5293254 h 6339933"/>
              <a:gd name="connsiteX3693" fmla="*/ 1028841 w 6288074"/>
              <a:gd name="connsiteY3693" fmla="*/ 5287469 h 6339933"/>
              <a:gd name="connsiteX3694" fmla="*/ 1125304 w 6288074"/>
              <a:gd name="connsiteY3694" fmla="*/ 5287121 h 6339933"/>
              <a:gd name="connsiteX3695" fmla="*/ 1123310 w 6288074"/>
              <a:gd name="connsiteY3695" fmla="*/ 5290306 h 6339933"/>
              <a:gd name="connsiteX3696" fmla="*/ 1124095 w 6288074"/>
              <a:gd name="connsiteY3696" fmla="*/ 5287998 h 6339933"/>
              <a:gd name="connsiteX3697" fmla="*/ 3393201 w 6288074"/>
              <a:gd name="connsiteY3697" fmla="*/ 5286873 h 6339933"/>
              <a:gd name="connsiteX3698" fmla="*/ 3392828 w 6288074"/>
              <a:gd name="connsiteY3698" fmla="*/ 5291004 h 6339933"/>
              <a:gd name="connsiteX3699" fmla="*/ 3389471 w 6288074"/>
              <a:gd name="connsiteY3699" fmla="*/ 5288849 h 6339933"/>
              <a:gd name="connsiteX3700" fmla="*/ 3393201 w 6288074"/>
              <a:gd name="connsiteY3700" fmla="*/ 5286873 h 6339933"/>
              <a:gd name="connsiteX3701" fmla="*/ 1003379 w 6288074"/>
              <a:gd name="connsiteY3701" fmla="*/ 5286504 h 6339933"/>
              <a:gd name="connsiteX3702" fmla="*/ 1001656 w 6288074"/>
              <a:gd name="connsiteY3702" fmla="*/ 5289675 h 6339933"/>
              <a:gd name="connsiteX3703" fmla="*/ 1000739 w 6288074"/>
              <a:gd name="connsiteY3703" fmla="*/ 5290679 h 6339933"/>
              <a:gd name="connsiteX3704" fmla="*/ 4436737 w 6288074"/>
              <a:gd name="connsiteY3704" fmla="*/ 5285306 h 6339933"/>
              <a:gd name="connsiteX3705" fmla="*/ 4443142 w 6288074"/>
              <a:gd name="connsiteY3705" fmla="*/ 5288645 h 6339933"/>
              <a:gd name="connsiteX3706" fmla="*/ 4439036 w 6288074"/>
              <a:gd name="connsiteY3706" fmla="*/ 5292615 h 6339933"/>
              <a:gd name="connsiteX3707" fmla="*/ 4435833 w 6288074"/>
              <a:gd name="connsiteY3707" fmla="*/ 5290945 h 6339933"/>
              <a:gd name="connsiteX3708" fmla="*/ 4436737 w 6288074"/>
              <a:gd name="connsiteY3708" fmla="*/ 5285306 h 6339933"/>
              <a:gd name="connsiteX3709" fmla="*/ 949918 w 6288074"/>
              <a:gd name="connsiteY3709" fmla="*/ 5285045 h 6339933"/>
              <a:gd name="connsiteX3710" fmla="*/ 946506 w 6288074"/>
              <a:gd name="connsiteY3710" fmla="*/ 5287759 h 6339933"/>
              <a:gd name="connsiteX3711" fmla="*/ 947530 w 6288074"/>
              <a:gd name="connsiteY3711" fmla="*/ 5285795 h 6339933"/>
              <a:gd name="connsiteX3712" fmla="*/ 949918 w 6288074"/>
              <a:gd name="connsiteY3712" fmla="*/ 5285045 h 6339933"/>
              <a:gd name="connsiteX3713" fmla="*/ 3714052 w 6288074"/>
              <a:gd name="connsiteY3713" fmla="*/ 5283065 h 6339933"/>
              <a:gd name="connsiteX3714" fmla="*/ 3714819 w 6288074"/>
              <a:gd name="connsiteY3714" fmla="*/ 5285502 h 6339933"/>
              <a:gd name="connsiteX3715" fmla="*/ 3717450 w 6288074"/>
              <a:gd name="connsiteY3715" fmla="*/ 5284674 h 6339933"/>
              <a:gd name="connsiteX3716" fmla="*/ 3714052 w 6288074"/>
              <a:gd name="connsiteY3716" fmla="*/ 5283065 h 6339933"/>
              <a:gd name="connsiteX3717" fmla="*/ 1117062 w 6288074"/>
              <a:gd name="connsiteY3717" fmla="*/ 5282333 h 6339933"/>
              <a:gd name="connsiteX3718" fmla="*/ 1115425 w 6288074"/>
              <a:gd name="connsiteY3718" fmla="*/ 5285474 h 6339933"/>
              <a:gd name="connsiteX3719" fmla="*/ 1117062 w 6288074"/>
              <a:gd name="connsiteY3719" fmla="*/ 5282333 h 6339933"/>
              <a:gd name="connsiteX3720" fmla="*/ 903646 w 6288074"/>
              <a:gd name="connsiteY3720" fmla="*/ 5280949 h 6339933"/>
              <a:gd name="connsiteX3721" fmla="*/ 900641 w 6288074"/>
              <a:gd name="connsiteY3721" fmla="*/ 5286714 h 6339933"/>
              <a:gd name="connsiteX3722" fmla="*/ 903646 w 6288074"/>
              <a:gd name="connsiteY3722" fmla="*/ 5280949 h 6339933"/>
              <a:gd name="connsiteX3723" fmla="*/ 4458862 w 6288074"/>
              <a:gd name="connsiteY3723" fmla="*/ 5280885 h 6339933"/>
              <a:gd name="connsiteX3724" fmla="*/ 4463521 w 6288074"/>
              <a:gd name="connsiteY3724" fmla="*/ 5287049 h 6339933"/>
              <a:gd name="connsiteX3725" fmla="*/ 4464249 w 6288074"/>
              <a:gd name="connsiteY3725" fmla="*/ 5289364 h 6339933"/>
              <a:gd name="connsiteX3726" fmla="*/ 4455523 w 6288074"/>
              <a:gd name="connsiteY3726" fmla="*/ 5304826 h 6339933"/>
              <a:gd name="connsiteX3727" fmla="*/ 4444614 w 6288074"/>
              <a:gd name="connsiteY3727" fmla="*/ 5313347 h 6339933"/>
              <a:gd name="connsiteX3728" fmla="*/ 4443886 w 6288074"/>
              <a:gd name="connsiteY3728" fmla="*/ 5311033 h 6339933"/>
              <a:gd name="connsiteX3729" fmla="*/ 4446646 w 6288074"/>
              <a:gd name="connsiteY3729" fmla="*/ 5302534 h 6339933"/>
              <a:gd name="connsiteX3730" fmla="*/ 4445918 w 6288074"/>
              <a:gd name="connsiteY3730" fmla="*/ 5300220 h 6339933"/>
              <a:gd name="connsiteX3731" fmla="*/ 4439956 w 6288074"/>
              <a:gd name="connsiteY3731" fmla="*/ 5307182 h 6339933"/>
              <a:gd name="connsiteX3732" fmla="*/ 4435009 w 6288074"/>
              <a:gd name="connsiteY3732" fmla="*/ 5308739 h 6339933"/>
              <a:gd name="connsiteX3733" fmla="*/ 4438500 w 6288074"/>
              <a:gd name="connsiteY3733" fmla="*/ 5302554 h 6339933"/>
              <a:gd name="connsiteX3734" fmla="*/ 4441262 w 6288074"/>
              <a:gd name="connsiteY3734" fmla="*/ 5294056 h 6339933"/>
              <a:gd name="connsiteX3735" fmla="*/ 4445478 w 6288074"/>
              <a:gd name="connsiteY3735" fmla="*/ 5290185 h 6339933"/>
              <a:gd name="connsiteX3736" fmla="*/ 4451154 w 6288074"/>
              <a:gd name="connsiteY3736" fmla="*/ 5290942 h 6339933"/>
              <a:gd name="connsiteX3737" fmla="*/ 4448969 w 6288074"/>
              <a:gd name="connsiteY3737" fmla="*/ 5284000 h 6339933"/>
              <a:gd name="connsiteX3738" fmla="*/ 4455498 w 6288074"/>
              <a:gd name="connsiteY3738" fmla="*/ 5280990 h 6339933"/>
              <a:gd name="connsiteX3739" fmla="*/ 4458862 w 6288074"/>
              <a:gd name="connsiteY3739" fmla="*/ 5280885 h 6339933"/>
              <a:gd name="connsiteX3740" fmla="*/ 1124225 w 6288074"/>
              <a:gd name="connsiteY3740" fmla="*/ 5280079 h 6339933"/>
              <a:gd name="connsiteX3741" fmla="*/ 1116928 w 6288074"/>
              <a:gd name="connsiteY3741" fmla="*/ 5290253 h 6339933"/>
              <a:gd name="connsiteX3742" fmla="*/ 1114408 w 6288074"/>
              <a:gd name="connsiteY3742" fmla="*/ 5298923 h 6339933"/>
              <a:gd name="connsiteX3743" fmla="*/ 1112019 w 6288074"/>
              <a:gd name="connsiteY3743" fmla="*/ 5299675 h 6339933"/>
              <a:gd name="connsiteX3744" fmla="*/ 1111268 w 6288074"/>
              <a:gd name="connsiteY3744" fmla="*/ 5297286 h 6339933"/>
              <a:gd name="connsiteX3745" fmla="*/ 1112153 w 6288074"/>
              <a:gd name="connsiteY3745" fmla="*/ 5291756 h 6339933"/>
              <a:gd name="connsiteX3746" fmla="*/ 1114540 w 6288074"/>
              <a:gd name="connsiteY3746" fmla="*/ 5291004 h 6339933"/>
              <a:gd name="connsiteX3747" fmla="*/ 1117813 w 6288074"/>
              <a:gd name="connsiteY3747" fmla="*/ 5284722 h 6339933"/>
              <a:gd name="connsiteX3748" fmla="*/ 1124229 w 6288074"/>
              <a:gd name="connsiteY3748" fmla="*/ 5280074 h 6339933"/>
              <a:gd name="connsiteX3749" fmla="*/ 1124227 w 6288074"/>
              <a:gd name="connsiteY3749" fmla="*/ 5280077 h 6339933"/>
              <a:gd name="connsiteX3750" fmla="*/ 1124225 w 6288074"/>
              <a:gd name="connsiteY3750" fmla="*/ 5280079 h 6339933"/>
              <a:gd name="connsiteX3751" fmla="*/ 1050020 w 6288074"/>
              <a:gd name="connsiteY3751" fmla="*/ 5277828 h 6339933"/>
              <a:gd name="connsiteX3752" fmla="*/ 1050584 w 6288074"/>
              <a:gd name="connsiteY3752" fmla="*/ 5279621 h 6339933"/>
              <a:gd name="connsiteX3753" fmla="*/ 1046559 w 6288074"/>
              <a:gd name="connsiteY3753" fmla="*/ 5283514 h 6339933"/>
              <a:gd name="connsiteX3754" fmla="*/ 1048195 w 6288074"/>
              <a:gd name="connsiteY3754" fmla="*/ 5280374 h 6339933"/>
              <a:gd name="connsiteX3755" fmla="*/ 934615 w 6288074"/>
              <a:gd name="connsiteY3755" fmla="*/ 5276981 h 6339933"/>
              <a:gd name="connsiteX3756" fmla="*/ 934591 w 6288074"/>
              <a:gd name="connsiteY3756" fmla="*/ 5279242 h 6339933"/>
              <a:gd name="connsiteX3757" fmla="*/ 932253 w 6288074"/>
              <a:gd name="connsiteY3757" fmla="*/ 5279977 h 6339933"/>
              <a:gd name="connsiteX3758" fmla="*/ 4450574 w 6288074"/>
              <a:gd name="connsiteY3758" fmla="*/ 5276535 h 6339933"/>
              <a:gd name="connsiteX3759" fmla="*/ 4449944 w 6288074"/>
              <a:gd name="connsiteY3759" fmla="*/ 5277938 h 6339933"/>
              <a:gd name="connsiteX3760" fmla="*/ 4447996 w 6288074"/>
              <a:gd name="connsiteY3760" fmla="*/ 5278551 h 6339933"/>
              <a:gd name="connsiteX3761" fmla="*/ 3430395 w 6288074"/>
              <a:gd name="connsiteY3761" fmla="*/ 5275969 h 6339933"/>
              <a:gd name="connsiteX3762" fmla="*/ 3434504 w 6288074"/>
              <a:gd name="connsiteY3762" fmla="*/ 5279278 h 6339933"/>
              <a:gd name="connsiteX3763" fmla="*/ 3434303 w 6288074"/>
              <a:gd name="connsiteY3763" fmla="*/ 5279557 h 6339933"/>
              <a:gd name="connsiteX3764" fmla="*/ 3428852 w 6288074"/>
              <a:gd name="connsiteY3764" fmla="*/ 5281273 h 6339933"/>
              <a:gd name="connsiteX3765" fmla="*/ 3430395 w 6288074"/>
              <a:gd name="connsiteY3765" fmla="*/ 5275969 h 6339933"/>
              <a:gd name="connsiteX3766" fmla="*/ 1038559 w 6288074"/>
              <a:gd name="connsiteY3766" fmla="*/ 5275347 h 6339933"/>
              <a:gd name="connsiteX3767" fmla="*/ 1038774 w 6288074"/>
              <a:gd name="connsiteY3767" fmla="*/ 5275459 h 6339933"/>
              <a:gd name="connsiteX3768" fmla="*/ 1037973 w 6288074"/>
              <a:gd name="connsiteY3768" fmla="*/ 5276040 h 6339933"/>
              <a:gd name="connsiteX3769" fmla="*/ 1042613 w 6288074"/>
              <a:gd name="connsiteY3769" fmla="*/ 5274863 h 6339933"/>
              <a:gd name="connsiteX3770" fmla="*/ 1040267 w 6288074"/>
              <a:gd name="connsiteY3770" fmla="*/ 5282926 h 6339933"/>
              <a:gd name="connsiteX3771" fmla="*/ 1037831 w 6288074"/>
              <a:gd name="connsiteY3771" fmla="*/ 5283692 h 6339933"/>
              <a:gd name="connsiteX3772" fmla="*/ 1041170 w 6288074"/>
              <a:gd name="connsiteY3772" fmla="*/ 5277287 h 6339933"/>
              <a:gd name="connsiteX3773" fmla="*/ 1042249 w 6288074"/>
              <a:gd name="connsiteY3773" fmla="*/ 5275215 h 6339933"/>
              <a:gd name="connsiteX3774" fmla="*/ 3720689 w 6288074"/>
              <a:gd name="connsiteY3774" fmla="*/ 5274551 h 6339933"/>
              <a:gd name="connsiteX3775" fmla="*/ 3721379 w 6288074"/>
              <a:gd name="connsiteY3775" fmla="*/ 5276745 h 6339933"/>
              <a:gd name="connsiteX3776" fmla="*/ 3717685 w 6288074"/>
              <a:gd name="connsiteY3776" fmla="*/ 5280318 h 6339933"/>
              <a:gd name="connsiteX3777" fmla="*/ 3716995 w 6288074"/>
              <a:gd name="connsiteY3777" fmla="*/ 5278125 h 6339933"/>
              <a:gd name="connsiteX3778" fmla="*/ 3716304 w 6288074"/>
              <a:gd name="connsiteY3778" fmla="*/ 5275931 h 6339933"/>
              <a:gd name="connsiteX3779" fmla="*/ 3720689 w 6288074"/>
              <a:gd name="connsiteY3779" fmla="*/ 5274551 h 6339933"/>
              <a:gd name="connsiteX3780" fmla="*/ 1143334 w 6288074"/>
              <a:gd name="connsiteY3780" fmla="*/ 5274063 h 6339933"/>
              <a:gd name="connsiteX3781" fmla="*/ 1141698 w 6288074"/>
              <a:gd name="connsiteY3781" fmla="*/ 5277205 h 6339933"/>
              <a:gd name="connsiteX3782" fmla="*/ 1141322 w 6288074"/>
              <a:gd name="connsiteY3782" fmla="*/ 5276010 h 6339933"/>
              <a:gd name="connsiteX3783" fmla="*/ 1052755 w 6288074"/>
              <a:gd name="connsiteY3783" fmla="*/ 5274014 h 6339933"/>
              <a:gd name="connsiteX3784" fmla="*/ 1050020 w 6288074"/>
              <a:gd name="connsiteY3784" fmla="*/ 5277828 h 6339933"/>
              <a:gd name="connsiteX3785" fmla="*/ 1049832 w 6288074"/>
              <a:gd name="connsiteY3785" fmla="*/ 5277232 h 6339933"/>
              <a:gd name="connsiteX3786" fmla="*/ 1231859 w 6288074"/>
              <a:gd name="connsiteY3786" fmla="*/ 5272419 h 6339933"/>
              <a:gd name="connsiteX3787" fmla="*/ 1225317 w 6288074"/>
              <a:gd name="connsiteY3787" fmla="*/ 5277154 h 6339933"/>
              <a:gd name="connsiteX3788" fmla="*/ 1227618 w 6288074"/>
              <a:gd name="connsiteY3788" fmla="*/ 5284463 h 6339933"/>
              <a:gd name="connsiteX3789" fmla="*/ 1224280 w 6288074"/>
              <a:gd name="connsiteY3789" fmla="*/ 5290867 h 6339933"/>
              <a:gd name="connsiteX3790" fmla="*/ 1213769 w 6288074"/>
              <a:gd name="connsiteY3790" fmla="*/ 5291497 h 6339933"/>
              <a:gd name="connsiteX3791" fmla="*/ 1231859 w 6288074"/>
              <a:gd name="connsiteY3791" fmla="*/ 5272419 h 6339933"/>
              <a:gd name="connsiteX3792" fmla="*/ 1182166 w 6288074"/>
              <a:gd name="connsiteY3792" fmla="*/ 5272345 h 6339933"/>
              <a:gd name="connsiteX3793" fmla="*/ 1183671 w 6288074"/>
              <a:gd name="connsiteY3793" fmla="*/ 5277124 h 6339933"/>
              <a:gd name="connsiteX3794" fmla="*/ 1181282 w 6288074"/>
              <a:gd name="connsiteY3794" fmla="*/ 5277875 h 6339933"/>
              <a:gd name="connsiteX3795" fmla="*/ 1171598 w 6288074"/>
              <a:gd name="connsiteY3795" fmla="*/ 5288803 h 6339933"/>
              <a:gd name="connsiteX3796" fmla="*/ 1182166 w 6288074"/>
              <a:gd name="connsiteY3796" fmla="*/ 5272345 h 6339933"/>
              <a:gd name="connsiteX3797" fmla="*/ 4452461 w 6288074"/>
              <a:gd name="connsiteY3797" fmla="*/ 5272326 h 6339933"/>
              <a:gd name="connsiteX3798" fmla="*/ 4453151 w 6288074"/>
              <a:gd name="connsiteY3798" fmla="*/ 5274518 h 6339933"/>
              <a:gd name="connsiteX3799" fmla="*/ 4450574 w 6288074"/>
              <a:gd name="connsiteY3799" fmla="*/ 5276535 h 6339933"/>
              <a:gd name="connsiteX3800" fmla="*/ 1150498 w 6288074"/>
              <a:gd name="connsiteY3800" fmla="*/ 5271809 h 6339933"/>
              <a:gd name="connsiteX3801" fmla="*/ 1143201 w 6288074"/>
              <a:gd name="connsiteY3801" fmla="*/ 5281983 h 6339933"/>
              <a:gd name="connsiteX3802" fmla="*/ 1141565 w 6288074"/>
              <a:gd name="connsiteY3802" fmla="*/ 5285124 h 6339933"/>
              <a:gd name="connsiteX3803" fmla="*/ 1142450 w 6288074"/>
              <a:gd name="connsiteY3803" fmla="*/ 5279594 h 6339933"/>
              <a:gd name="connsiteX3804" fmla="*/ 1150498 w 6288074"/>
              <a:gd name="connsiteY3804" fmla="*/ 5271809 h 6339933"/>
              <a:gd name="connsiteX3805" fmla="*/ 911576 w 6288074"/>
              <a:gd name="connsiteY3805" fmla="*/ 5270422 h 6339933"/>
              <a:gd name="connsiteX3806" fmla="*/ 912267 w 6288074"/>
              <a:gd name="connsiteY3806" fmla="*/ 5272615 h 6339933"/>
              <a:gd name="connsiteX3807" fmla="*/ 907111 w 6288074"/>
              <a:gd name="connsiteY3807" fmla="*/ 5276648 h 6339933"/>
              <a:gd name="connsiteX3808" fmla="*/ 911576 w 6288074"/>
              <a:gd name="connsiteY3808" fmla="*/ 5270422 h 6339933"/>
              <a:gd name="connsiteX3809" fmla="*/ 947794 w 6288074"/>
              <a:gd name="connsiteY3809" fmla="*/ 5269955 h 6339933"/>
              <a:gd name="connsiteX3810" fmla="*/ 944522 w 6288074"/>
              <a:gd name="connsiteY3810" fmla="*/ 5276239 h 6339933"/>
              <a:gd name="connsiteX3811" fmla="*/ 945273 w 6288074"/>
              <a:gd name="connsiteY3811" fmla="*/ 5278627 h 6339933"/>
              <a:gd name="connsiteX3812" fmla="*/ 941248 w 6288074"/>
              <a:gd name="connsiteY3812" fmla="*/ 5282521 h 6339933"/>
              <a:gd name="connsiteX3813" fmla="*/ 937975 w 6288074"/>
              <a:gd name="connsiteY3813" fmla="*/ 5288803 h 6339933"/>
              <a:gd name="connsiteX3814" fmla="*/ 936472 w 6288074"/>
              <a:gd name="connsiteY3814" fmla="*/ 5284024 h 6339933"/>
              <a:gd name="connsiteX3815" fmla="*/ 940497 w 6288074"/>
              <a:gd name="connsiteY3815" fmla="*/ 5280131 h 6339933"/>
              <a:gd name="connsiteX3816" fmla="*/ 947794 w 6288074"/>
              <a:gd name="connsiteY3816" fmla="*/ 5269955 h 6339933"/>
              <a:gd name="connsiteX3817" fmla="*/ 4446697 w 6288074"/>
              <a:gd name="connsiteY3817" fmla="*/ 5269320 h 6339933"/>
              <a:gd name="connsiteX3818" fmla="*/ 4448170 w 6288074"/>
              <a:gd name="connsiteY3818" fmla="*/ 5273997 h 6339933"/>
              <a:gd name="connsiteX3819" fmla="*/ 4443800 w 6288074"/>
              <a:gd name="connsiteY3819" fmla="*/ 5283082 h 6339933"/>
              <a:gd name="connsiteX3820" fmla="*/ 4440872 w 6288074"/>
              <a:gd name="connsiteY3820" fmla="*/ 5281434 h 6339933"/>
              <a:gd name="connsiteX3821" fmla="*/ 4440137 w 6288074"/>
              <a:gd name="connsiteY3821" fmla="*/ 5279096 h 6339933"/>
              <a:gd name="connsiteX3822" fmla="*/ 4446697 w 6288074"/>
              <a:gd name="connsiteY3822" fmla="*/ 5269320 h 6339933"/>
              <a:gd name="connsiteX3823" fmla="*/ 1270675 w 6288074"/>
              <a:gd name="connsiteY3823" fmla="*/ 5267363 h 6339933"/>
              <a:gd name="connsiteX3824" fmla="*/ 1276461 w 6288074"/>
              <a:gd name="connsiteY3824" fmla="*/ 5271230 h 6339933"/>
              <a:gd name="connsiteX3825" fmla="*/ 1268020 w 6288074"/>
              <a:gd name="connsiteY3825" fmla="*/ 5271209 h 6339933"/>
              <a:gd name="connsiteX3826" fmla="*/ 1264696 w 6288074"/>
              <a:gd name="connsiteY3826" fmla="*/ 5269578 h 6339933"/>
              <a:gd name="connsiteX3827" fmla="*/ 1270675 w 6288074"/>
              <a:gd name="connsiteY3827" fmla="*/ 5267363 h 6339933"/>
              <a:gd name="connsiteX3828" fmla="*/ 1137937 w 6288074"/>
              <a:gd name="connsiteY3828" fmla="*/ 5265258 h 6339933"/>
              <a:gd name="connsiteX3829" fmla="*/ 1138087 w 6288074"/>
              <a:gd name="connsiteY3829" fmla="*/ 5265735 h 6339933"/>
              <a:gd name="connsiteX3830" fmla="*/ 1136301 w 6288074"/>
              <a:gd name="connsiteY3830" fmla="*/ 5268399 h 6339933"/>
              <a:gd name="connsiteX3831" fmla="*/ 1137937 w 6288074"/>
              <a:gd name="connsiteY3831" fmla="*/ 5265258 h 6339933"/>
              <a:gd name="connsiteX3832" fmla="*/ 4480771 w 6288074"/>
              <a:gd name="connsiteY3832" fmla="*/ 5260203 h 6339933"/>
              <a:gd name="connsiteX3833" fmla="*/ 4481457 w 6288074"/>
              <a:gd name="connsiteY3833" fmla="*/ 5270543 h 6339933"/>
              <a:gd name="connsiteX3834" fmla="*/ 4482968 w 6288074"/>
              <a:gd name="connsiteY3834" fmla="*/ 5275345 h 6339933"/>
              <a:gd name="connsiteX3835" fmla="*/ 4480558 w 6288074"/>
              <a:gd name="connsiteY3835" fmla="*/ 5284020 h 6339933"/>
              <a:gd name="connsiteX3836" fmla="*/ 4476565 w 6288074"/>
              <a:gd name="connsiteY3836" fmla="*/ 5295832 h 6339933"/>
              <a:gd name="connsiteX3837" fmla="*/ 4474982 w 6288074"/>
              <a:gd name="connsiteY3837" fmla="*/ 5298970 h 6339933"/>
              <a:gd name="connsiteX3838" fmla="*/ 4465702 w 6288074"/>
              <a:gd name="connsiteY3838" fmla="*/ 5293975 h 6339933"/>
              <a:gd name="connsiteX3839" fmla="*/ 4464945 w 6288074"/>
              <a:gd name="connsiteY3839" fmla="*/ 5291574 h 6339933"/>
              <a:gd name="connsiteX3840" fmla="*/ 4475126 w 6288074"/>
              <a:gd name="connsiteY3840" fmla="*/ 5283091 h 6339933"/>
              <a:gd name="connsiteX3841" fmla="*/ 4468181 w 6288074"/>
              <a:gd name="connsiteY3841" fmla="*/ 5277360 h 6339933"/>
              <a:gd name="connsiteX3842" fmla="*/ 4465087 w 6288074"/>
              <a:gd name="connsiteY3842" fmla="*/ 5275695 h 6339933"/>
              <a:gd name="connsiteX3843" fmla="*/ 4466669 w 6288074"/>
              <a:gd name="connsiteY3843" fmla="*/ 5272557 h 6339933"/>
              <a:gd name="connsiteX3844" fmla="*/ 4467497 w 6288074"/>
              <a:gd name="connsiteY3844" fmla="*/ 5267019 h 6339933"/>
              <a:gd name="connsiteX3845" fmla="*/ 4480771 w 6288074"/>
              <a:gd name="connsiteY3845" fmla="*/ 5260203 h 6339933"/>
              <a:gd name="connsiteX3846" fmla="*/ 921510 w 6288074"/>
              <a:gd name="connsiteY3846" fmla="*/ 5256051 h 6339933"/>
              <a:gd name="connsiteX3847" fmla="*/ 920238 w 6288074"/>
              <a:gd name="connsiteY3847" fmla="*/ 5259665 h 6339933"/>
              <a:gd name="connsiteX3848" fmla="*/ 919319 w 6288074"/>
              <a:gd name="connsiteY3848" fmla="*/ 5256742 h 6339933"/>
              <a:gd name="connsiteX3849" fmla="*/ 921510 w 6288074"/>
              <a:gd name="connsiteY3849" fmla="*/ 5256051 h 6339933"/>
              <a:gd name="connsiteX3850" fmla="*/ 1026478 w 6288074"/>
              <a:gd name="connsiteY3850" fmla="*/ 5253069 h 6339933"/>
              <a:gd name="connsiteX3851" fmla="*/ 1019180 w 6288074"/>
              <a:gd name="connsiteY3851" fmla="*/ 5263245 h 6339933"/>
              <a:gd name="connsiteX3852" fmla="*/ 1016791 w 6288074"/>
              <a:gd name="connsiteY3852" fmla="*/ 5263997 h 6339933"/>
              <a:gd name="connsiteX3853" fmla="*/ 1020065 w 6288074"/>
              <a:gd name="connsiteY3853" fmla="*/ 5257714 h 6339933"/>
              <a:gd name="connsiteX3854" fmla="*/ 1026478 w 6288074"/>
              <a:gd name="connsiteY3854" fmla="*/ 5253069 h 6339933"/>
              <a:gd name="connsiteX3855" fmla="*/ 1214539 w 6288074"/>
              <a:gd name="connsiteY3855" fmla="*/ 5250562 h 6339933"/>
              <a:gd name="connsiteX3856" fmla="*/ 1219397 w 6288074"/>
              <a:gd name="connsiteY3856" fmla="*/ 5257065 h 6339933"/>
              <a:gd name="connsiteX3857" fmla="*/ 1214281 w 6288074"/>
              <a:gd name="connsiteY3857" fmla="*/ 5258675 h 6339933"/>
              <a:gd name="connsiteX3858" fmla="*/ 1214539 w 6288074"/>
              <a:gd name="connsiteY3858" fmla="*/ 5250562 h 6339933"/>
              <a:gd name="connsiteX3859" fmla="*/ 942169 w 6288074"/>
              <a:gd name="connsiteY3859" fmla="*/ 5250243 h 6339933"/>
              <a:gd name="connsiteX3860" fmla="*/ 946524 w 6288074"/>
              <a:gd name="connsiteY3860" fmla="*/ 5251829 h 6339933"/>
              <a:gd name="connsiteX3861" fmla="*/ 946444 w 6288074"/>
              <a:gd name="connsiteY3861" fmla="*/ 5259740 h 6339933"/>
              <a:gd name="connsiteX3862" fmla="*/ 940934 w 6288074"/>
              <a:gd name="connsiteY3862" fmla="*/ 5266732 h 6339933"/>
              <a:gd name="connsiteX3863" fmla="*/ 937764 w 6288074"/>
              <a:gd name="connsiteY3863" fmla="*/ 5272986 h 6339933"/>
              <a:gd name="connsiteX3864" fmla="*/ 934615 w 6288074"/>
              <a:gd name="connsiteY3864" fmla="*/ 5276981 h 6339933"/>
              <a:gd name="connsiteX3865" fmla="*/ 934663 w 6288074"/>
              <a:gd name="connsiteY3865" fmla="*/ 5272319 h 6339933"/>
              <a:gd name="connsiteX3866" fmla="*/ 939429 w 6288074"/>
              <a:gd name="connsiteY3866" fmla="*/ 5261948 h 6339933"/>
              <a:gd name="connsiteX3867" fmla="*/ 932494 w 6288074"/>
              <a:gd name="connsiteY3867" fmla="*/ 5256246 h 6339933"/>
              <a:gd name="connsiteX3868" fmla="*/ 942169 w 6288074"/>
              <a:gd name="connsiteY3868" fmla="*/ 5250243 h 6339933"/>
              <a:gd name="connsiteX3869" fmla="*/ 4461556 w 6288074"/>
              <a:gd name="connsiteY3869" fmla="*/ 5250188 h 6339933"/>
              <a:gd name="connsiteX3870" fmla="*/ 4459263 w 6288074"/>
              <a:gd name="connsiteY3870" fmla="*/ 5258942 h 6339933"/>
              <a:gd name="connsiteX3871" fmla="*/ 4450075 w 6288074"/>
              <a:gd name="connsiteY3871" fmla="*/ 5261833 h 6339933"/>
              <a:gd name="connsiteX3872" fmla="*/ 4449309 w 6288074"/>
              <a:gd name="connsiteY3872" fmla="*/ 5259397 h 6339933"/>
              <a:gd name="connsiteX3873" fmla="*/ 4448542 w 6288074"/>
              <a:gd name="connsiteY3873" fmla="*/ 5256961 h 6339933"/>
              <a:gd name="connsiteX3874" fmla="*/ 4450840 w 6288074"/>
              <a:gd name="connsiteY3874" fmla="*/ 5256238 h 6339933"/>
              <a:gd name="connsiteX3875" fmla="*/ 4457731 w 6288074"/>
              <a:gd name="connsiteY3875" fmla="*/ 5254070 h 6339933"/>
              <a:gd name="connsiteX3876" fmla="*/ 4459260 w 6288074"/>
              <a:gd name="connsiteY3876" fmla="*/ 5250911 h 6339933"/>
              <a:gd name="connsiteX3877" fmla="*/ 4461556 w 6288074"/>
              <a:gd name="connsiteY3877" fmla="*/ 5250188 h 6339933"/>
              <a:gd name="connsiteX3878" fmla="*/ 1068975 w 6288074"/>
              <a:gd name="connsiteY3878" fmla="*/ 5248698 h 6339933"/>
              <a:gd name="connsiteX3879" fmla="*/ 1066815 w 6288074"/>
              <a:gd name="connsiteY3879" fmla="*/ 5256129 h 6339933"/>
              <a:gd name="connsiteX3880" fmla="*/ 1060401 w 6288074"/>
              <a:gd name="connsiteY3880" fmla="*/ 5260774 h 6339933"/>
              <a:gd name="connsiteX3881" fmla="*/ 1062037 w 6288074"/>
              <a:gd name="connsiteY3881" fmla="*/ 5257634 h 6339933"/>
              <a:gd name="connsiteX3882" fmla="*/ 1067700 w 6288074"/>
              <a:gd name="connsiteY3882" fmla="*/ 5250599 h 6339933"/>
              <a:gd name="connsiteX3883" fmla="*/ 909061 w 6288074"/>
              <a:gd name="connsiteY3883" fmla="*/ 5247120 h 6339933"/>
              <a:gd name="connsiteX3884" fmla="*/ 919359 w 6288074"/>
              <a:gd name="connsiteY3884" fmla="*/ 5254320 h 6339933"/>
              <a:gd name="connsiteX3885" fmla="*/ 907734 w 6288074"/>
              <a:gd name="connsiteY3885" fmla="*/ 5268420 h 6339933"/>
              <a:gd name="connsiteX3886" fmla="*/ 906433 w 6288074"/>
              <a:gd name="connsiteY3886" fmla="*/ 5255778 h 6339933"/>
              <a:gd name="connsiteX3887" fmla="*/ 909061 w 6288074"/>
              <a:gd name="connsiteY3887" fmla="*/ 5247120 h 6339933"/>
              <a:gd name="connsiteX3888" fmla="*/ 1070289 w 6288074"/>
              <a:gd name="connsiteY3888" fmla="*/ 5246740 h 6339933"/>
              <a:gd name="connsiteX3889" fmla="*/ 1068975 w 6288074"/>
              <a:gd name="connsiteY3889" fmla="*/ 5248698 h 6339933"/>
              <a:gd name="connsiteX3890" fmla="*/ 1069335 w 6288074"/>
              <a:gd name="connsiteY3890" fmla="*/ 5247458 h 6339933"/>
              <a:gd name="connsiteX3891" fmla="*/ 982269 w 6288074"/>
              <a:gd name="connsiteY3891" fmla="*/ 5244960 h 6339933"/>
              <a:gd name="connsiteX3892" fmla="*/ 982270 w 6288074"/>
              <a:gd name="connsiteY3892" fmla="*/ 5244960 h 6339933"/>
              <a:gd name="connsiteX3893" fmla="*/ 983037 w 6288074"/>
              <a:gd name="connsiteY3893" fmla="*/ 5247395 h 6339933"/>
              <a:gd name="connsiteX3894" fmla="*/ 982065 w 6288074"/>
              <a:gd name="connsiteY3894" fmla="*/ 5253056 h 6339933"/>
              <a:gd name="connsiteX3895" fmla="*/ 975316 w 6288074"/>
              <a:gd name="connsiteY3895" fmla="*/ 5257857 h 6339933"/>
              <a:gd name="connsiteX3896" fmla="*/ 969332 w 6288074"/>
              <a:gd name="connsiteY3896" fmla="*/ 5265094 h 6339933"/>
              <a:gd name="connsiteX3897" fmla="*/ 977054 w 6288074"/>
              <a:gd name="connsiteY3897" fmla="*/ 5254633 h 6339933"/>
              <a:gd name="connsiteX3898" fmla="*/ 981810 w 6288074"/>
              <a:gd name="connsiteY3898" fmla="*/ 5243497 h 6339933"/>
              <a:gd name="connsiteX3899" fmla="*/ 982270 w 6288074"/>
              <a:gd name="connsiteY3899" fmla="*/ 5244959 h 6339933"/>
              <a:gd name="connsiteX3900" fmla="*/ 982269 w 6288074"/>
              <a:gd name="connsiteY3900" fmla="*/ 5244960 h 6339933"/>
              <a:gd name="connsiteX3901" fmla="*/ 979347 w 6288074"/>
              <a:gd name="connsiteY3901" fmla="*/ 5245880 h 6339933"/>
              <a:gd name="connsiteX3902" fmla="*/ 981810 w 6288074"/>
              <a:gd name="connsiteY3902" fmla="*/ 5243497 h 6339933"/>
              <a:gd name="connsiteX3903" fmla="*/ 1065444 w 6288074"/>
              <a:gd name="connsiteY3903" fmla="*/ 5243432 h 6339933"/>
              <a:gd name="connsiteX3904" fmla="*/ 1063807 w 6288074"/>
              <a:gd name="connsiteY3904" fmla="*/ 5246574 h 6339933"/>
              <a:gd name="connsiteX3905" fmla="*/ 1063807 w 6288074"/>
              <a:gd name="connsiteY3905" fmla="*/ 5246573 h 6339933"/>
              <a:gd name="connsiteX3906" fmla="*/ 1065444 w 6288074"/>
              <a:gd name="connsiteY3906" fmla="*/ 5243432 h 6339933"/>
              <a:gd name="connsiteX3907" fmla="*/ 4448993 w 6288074"/>
              <a:gd name="connsiteY3907" fmla="*/ 5242964 h 6339933"/>
              <a:gd name="connsiteX3908" fmla="*/ 4449874 w 6288074"/>
              <a:gd name="connsiteY3908" fmla="*/ 5243692 h 6339933"/>
              <a:gd name="connsiteX3909" fmla="*/ 4446657 w 6288074"/>
              <a:gd name="connsiteY3909" fmla="*/ 5250059 h 6339933"/>
              <a:gd name="connsiteX3910" fmla="*/ 4445049 w 6288074"/>
              <a:gd name="connsiteY3910" fmla="*/ 5253242 h 6339933"/>
              <a:gd name="connsiteX3911" fmla="*/ 4441065 w 6288074"/>
              <a:gd name="connsiteY3911" fmla="*/ 5257172 h 6339933"/>
              <a:gd name="connsiteX3912" fmla="*/ 4433174 w 6288074"/>
              <a:gd name="connsiteY3912" fmla="*/ 5256979 h 6339933"/>
              <a:gd name="connsiteX3913" fmla="*/ 4443516 w 6288074"/>
              <a:gd name="connsiteY3913" fmla="*/ 5248369 h 6339933"/>
              <a:gd name="connsiteX3914" fmla="*/ 4445124 w 6288074"/>
              <a:gd name="connsiteY3914" fmla="*/ 5245187 h 6339933"/>
              <a:gd name="connsiteX3915" fmla="*/ 4448993 w 6288074"/>
              <a:gd name="connsiteY3915" fmla="*/ 5242964 h 6339933"/>
              <a:gd name="connsiteX3916" fmla="*/ 774415 w 6288074"/>
              <a:gd name="connsiteY3916" fmla="*/ 5242916 h 6339933"/>
              <a:gd name="connsiteX3917" fmla="*/ 765916 w 6288074"/>
              <a:gd name="connsiteY3917" fmla="*/ 5258441 h 6339933"/>
              <a:gd name="connsiteX3918" fmla="*/ 763479 w 6288074"/>
              <a:gd name="connsiteY3918" fmla="*/ 5259208 h 6339933"/>
              <a:gd name="connsiteX3919" fmla="*/ 765180 w 6288074"/>
              <a:gd name="connsiteY3919" fmla="*/ 5256102 h 6339933"/>
              <a:gd name="connsiteX3920" fmla="*/ 774415 w 6288074"/>
              <a:gd name="connsiteY3920" fmla="*/ 5242916 h 6339933"/>
              <a:gd name="connsiteX3921" fmla="*/ 940986 w 6288074"/>
              <a:gd name="connsiteY3921" fmla="*/ 5238945 h 6339933"/>
              <a:gd name="connsiteX3922" fmla="*/ 941157 w 6288074"/>
              <a:gd name="connsiteY3922" fmla="*/ 5240532 h 6339933"/>
              <a:gd name="connsiteX3923" fmla="*/ 938534 w 6288074"/>
              <a:gd name="connsiteY3923" fmla="*/ 5242431 h 6339933"/>
              <a:gd name="connsiteX3924" fmla="*/ 1222820 w 6288074"/>
              <a:gd name="connsiteY3924" fmla="*/ 5233499 h 6339933"/>
              <a:gd name="connsiteX3925" fmla="*/ 1223511 w 6288074"/>
              <a:gd name="connsiteY3925" fmla="*/ 5235691 h 6339933"/>
              <a:gd name="connsiteX3926" fmla="*/ 1219086 w 6288074"/>
              <a:gd name="connsiteY3926" fmla="*/ 5239493 h 6339933"/>
              <a:gd name="connsiteX3927" fmla="*/ 1220953 w 6288074"/>
              <a:gd name="connsiteY3927" fmla="*/ 5236496 h 6339933"/>
              <a:gd name="connsiteX3928" fmla="*/ 1222820 w 6288074"/>
              <a:gd name="connsiteY3928" fmla="*/ 5233499 h 6339933"/>
              <a:gd name="connsiteX3929" fmla="*/ 4454116 w 6288074"/>
              <a:gd name="connsiteY3929" fmla="*/ 5231647 h 6339933"/>
              <a:gd name="connsiteX3930" fmla="*/ 4455036 w 6288074"/>
              <a:gd name="connsiteY3930" fmla="*/ 5234570 h 6339933"/>
              <a:gd name="connsiteX3931" fmla="*/ 4452112 w 6288074"/>
              <a:gd name="connsiteY3931" fmla="*/ 5235489 h 6339933"/>
              <a:gd name="connsiteX3932" fmla="*/ 4454116 w 6288074"/>
              <a:gd name="connsiteY3932" fmla="*/ 5231647 h 6339933"/>
              <a:gd name="connsiteX3933" fmla="*/ 1076765 w 6288074"/>
              <a:gd name="connsiteY3933" fmla="*/ 5229363 h 6339933"/>
              <a:gd name="connsiteX3934" fmla="*/ 1073492 w 6288074"/>
              <a:gd name="connsiteY3934" fmla="*/ 5235646 h 6339933"/>
              <a:gd name="connsiteX3935" fmla="*/ 1071856 w 6288074"/>
              <a:gd name="connsiteY3935" fmla="*/ 5238786 h 6339933"/>
              <a:gd name="connsiteX3936" fmla="*/ 1065444 w 6288074"/>
              <a:gd name="connsiteY3936" fmla="*/ 5243432 h 6339933"/>
              <a:gd name="connsiteX3937" fmla="*/ 1076765 w 6288074"/>
              <a:gd name="connsiteY3937" fmla="*/ 5229363 h 6339933"/>
              <a:gd name="connsiteX3938" fmla="*/ 4422643 w 6288074"/>
              <a:gd name="connsiteY3938" fmla="*/ 5223884 h 6339933"/>
              <a:gd name="connsiteX3939" fmla="*/ 4432104 w 6288074"/>
              <a:gd name="connsiteY3939" fmla="*/ 5228792 h 6339933"/>
              <a:gd name="connsiteX3940" fmla="*/ 4442461 w 6288074"/>
              <a:gd name="connsiteY3940" fmla="*/ 5228160 h 6339933"/>
              <a:gd name="connsiteX3941" fmla="*/ 4452820 w 6288074"/>
              <a:gd name="connsiteY3941" fmla="*/ 5227529 h 6339933"/>
              <a:gd name="connsiteX3942" fmla="*/ 4453573 w 6288074"/>
              <a:gd name="connsiteY3942" fmla="*/ 5229921 h 6339933"/>
              <a:gd name="connsiteX3943" fmla="*/ 4447874 w 6288074"/>
              <a:gd name="connsiteY3943" fmla="*/ 5236971 h 6339933"/>
              <a:gd name="connsiteX3944" fmla="*/ 4442928 w 6288074"/>
              <a:gd name="connsiteY3944" fmla="*/ 5246413 h 6339933"/>
              <a:gd name="connsiteX3945" fmla="*/ 4435868 w 6288074"/>
              <a:gd name="connsiteY3945" fmla="*/ 5240750 h 6339933"/>
              <a:gd name="connsiteX3946" fmla="*/ 4432714 w 6288074"/>
              <a:gd name="connsiteY3946" fmla="*/ 5239114 h 6339933"/>
              <a:gd name="connsiteX3947" fmla="*/ 4422643 w 6288074"/>
              <a:gd name="connsiteY3947" fmla="*/ 5223884 h 6339933"/>
              <a:gd name="connsiteX3948" fmla="*/ 951271 w 6288074"/>
              <a:gd name="connsiteY3948" fmla="*/ 5219841 h 6339933"/>
              <a:gd name="connsiteX3949" fmla="*/ 953364 w 6288074"/>
              <a:gd name="connsiteY3949" fmla="*/ 5220934 h 6339933"/>
              <a:gd name="connsiteX3950" fmla="*/ 956504 w 6288074"/>
              <a:gd name="connsiteY3950" fmla="*/ 5222571 h 6339933"/>
              <a:gd name="connsiteX3951" fmla="*/ 951728 w 6288074"/>
              <a:gd name="connsiteY3951" fmla="*/ 5224074 h 6339933"/>
              <a:gd name="connsiteX3952" fmla="*/ 950600 w 6288074"/>
              <a:gd name="connsiteY3952" fmla="*/ 5220490 h 6339933"/>
              <a:gd name="connsiteX3953" fmla="*/ 4467891 w 6288074"/>
              <a:gd name="connsiteY3953" fmla="*/ 5219279 h 6339933"/>
              <a:gd name="connsiteX3954" fmla="*/ 4468719 w 6288074"/>
              <a:gd name="connsiteY3954" fmla="*/ 5221911 h 6339933"/>
              <a:gd name="connsiteX3955" fmla="*/ 4469547 w 6288074"/>
              <a:gd name="connsiteY3955" fmla="*/ 5224541 h 6339933"/>
              <a:gd name="connsiteX3956" fmla="*/ 4468079 w 6288074"/>
              <a:gd name="connsiteY3956" fmla="*/ 5227896 h 6339933"/>
              <a:gd name="connsiteX3957" fmla="*/ 4465782 w 6288074"/>
              <a:gd name="connsiteY3957" fmla="*/ 5228619 h 6339933"/>
              <a:gd name="connsiteX3958" fmla="*/ 4464953 w 6288074"/>
              <a:gd name="connsiteY3958" fmla="*/ 5225987 h 6339933"/>
              <a:gd name="connsiteX3959" fmla="*/ 4455955 w 6288074"/>
              <a:gd name="connsiteY3959" fmla="*/ 5237495 h 6339933"/>
              <a:gd name="connsiteX3960" fmla="*/ 4457422 w 6288074"/>
              <a:gd name="connsiteY3960" fmla="*/ 5234142 h 6339933"/>
              <a:gd name="connsiteX3961" fmla="*/ 4464125 w 6288074"/>
              <a:gd name="connsiteY3961" fmla="*/ 5223357 h 6339933"/>
              <a:gd name="connsiteX3962" fmla="*/ 4467891 w 6288074"/>
              <a:gd name="connsiteY3962" fmla="*/ 5219279 h 6339933"/>
              <a:gd name="connsiteX3963" fmla="*/ 4529031 w 6288074"/>
              <a:gd name="connsiteY3963" fmla="*/ 5214493 h 6339933"/>
              <a:gd name="connsiteX3964" fmla="*/ 4527415 w 6288074"/>
              <a:gd name="connsiteY3964" fmla="*/ 5217525 h 6339933"/>
              <a:gd name="connsiteX3965" fmla="*/ 4522569 w 6288074"/>
              <a:gd name="connsiteY3965" fmla="*/ 5226623 h 6339933"/>
              <a:gd name="connsiteX3966" fmla="*/ 4508539 w 6288074"/>
              <a:gd name="connsiteY3966" fmla="*/ 5231039 h 6339933"/>
              <a:gd name="connsiteX3967" fmla="*/ 4513216 w 6288074"/>
              <a:gd name="connsiteY3967" fmla="*/ 5229568 h 6339933"/>
              <a:gd name="connsiteX3968" fmla="*/ 4526693 w 6288074"/>
              <a:gd name="connsiteY3968" fmla="*/ 5215229 h 6339933"/>
              <a:gd name="connsiteX3969" fmla="*/ 4529031 w 6288074"/>
              <a:gd name="connsiteY3969" fmla="*/ 5214493 h 6339933"/>
              <a:gd name="connsiteX3970" fmla="*/ 698122 w 6288074"/>
              <a:gd name="connsiteY3970" fmla="*/ 5212314 h 6339933"/>
              <a:gd name="connsiteX3971" fmla="*/ 693615 w 6288074"/>
              <a:gd name="connsiteY3971" fmla="*/ 5220961 h 6339933"/>
              <a:gd name="connsiteX3972" fmla="*/ 698122 w 6288074"/>
              <a:gd name="connsiteY3972" fmla="*/ 5212314 h 6339933"/>
              <a:gd name="connsiteX3973" fmla="*/ 807846 w 6288074"/>
              <a:gd name="connsiteY3973" fmla="*/ 5208960 h 6339933"/>
              <a:gd name="connsiteX3974" fmla="*/ 809162 w 6288074"/>
              <a:gd name="connsiteY3974" fmla="*/ 5209061 h 6339933"/>
              <a:gd name="connsiteX3975" fmla="*/ 808930 w 6288074"/>
              <a:gd name="connsiteY3975" fmla="*/ 5209275 h 6339933"/>
              <a:gd name="connsiteX3976" fmla="*/ 807846 w 6288074"/>
              <a:gd name="connsiteY3976" fmla="*/ 5208960 h 6339933"/>
              <a:gd name="connsiteX3977" fmla="*/ 882355 w 6288074"/>
              <a:gd name="connsiteY3977" fmla="*/ 5204123 h 6339933"/>
              <a:gd name="connsiteX3978" fmla="*/ 884780 w 6288074"/>
              <a:gd name="connsiteY3978" fmla="*/ 5205287 h 6339933"/>
              <a:gd name="connsiteX3979" fmla="*/ 881399 w 6288074"/>
              <a:gd name="connsiteY3979" fmla="*/ 5209244 h 6339933"/>
              <a:gd name="connsiteX3980" fmla="*/ 876721 w 6288074"/>
              <a:gd name="connsiteY3980" fmla="*/ 5210717 h 6339933"/>
              <a:gd name="connsiteX3981" fmla="*/ 878369 w 6288074"/>
              <a:gd name="connsiteY3981" fmla="*/ 5207789 h 6339933"/>
              <a:gd name="connsiteX3982" fmla="*/ 882355 w 6288074"/>
              <a:gd name="connsiteY3982" fmla="*/ 5204123 h 6339933"/>
              <a:gd name="connsiteX3983" fmla="*/ 887033 w 6288074"/>
              <a:gd name="connsiteY3983" fmla="*/ 5202651 h 6339933"/>
              <a:gd name="connsiteX3984" fmla="*/ 885385 w 6288074"/>
              <a:gd name="connsiteY3984" fmla="*/ 5205580 h 6339933"/>
              <a:gd name="connsiteX3985" fmla="*/ 884780 w 6288074"/>
              <a:gd name="connsiteY3985" fmla="*/ 5205287 h 6339933"/>
              <a:gd name="connsiteX3986" fmla="*/ 4487462 w 6288074"/>
              <a:gd name="connsiteY3986" fmla="*/ 5179388 h 6339933"/>
              <a:gd name="connsiteX3987" fmla="*/ 4487740 w 6288074"/>
              <a:gd name="connsiteY3987" fmla="*/ 5181550 h 6339933"/>
              <a:gd name="connsiteX3988" fmla="*/ 4487552 w 6288074"/>
              <a:gd name="connsiteY3988" fmla="*/ 5187501 h 6339933"/>
              <a:gd name="connsiteX3989" fmla="*/ 4487119 w 6288074"/>
              <a:gd name="connsiteY3989" fmla="*/ 5190206 h 6339933"/>
              <a:gd name="connsiteX3990" fmla="*/ 4487487 w 6288074"/>
              <a:gd name="connsiteY3990" fmla="*/ 5191375 h 6339933"/>
              <a:gd name="connsiteX3991" fmla="*/ 4483824 w 6288074"/>
              <a:gd name="connsiteY3991" fmla="*/ 5188243 h 6339933"/>
              <a:gd name="connsiteX3992" fmla="*/ 4482351 w 6288074"/>
              <a:gd name="connsiteY3992" fmla="*/ 5183566 h 6339933"/>
              <a:gd name="connsiteX3993" fmla="*/ 4487009 w 6288074"/>
              <a:gd name="connsiteY3993" fmla="*/ 5179758 h 6339933"/>
              <a:gd name="connsiteX3994" fmla="*/ 4486873 w 6288074"/>
              <a:gd name="connsiteY3994" fmla="*/ 5180226 h 6339933"/>
              <a:gd name="connsiteX3995" fmla="*/ 4487198 w 6288074"/>
              <a:gd name="connsiteY3995" fmla="*/ 5179603 h 6339933"/>
              <a:gd name="connsiteX3996" fmla="*/ 4488923 w 6288074"/>
              <a:gd name="connsiteY3996" fmla="*/ 5178928 h 6339933"/>
              <a:gd name="connsiteX3997" fmla="*/ 4488788 w 6288074"/>
              <a:gd name="connsiteY3997" fmla="*/ 5187002 h 6339933"/>
              <a:gd name="connsiteX3998" fmla="*/ 4491992 w 6288074"/>
              <a:gd name="connsiteY3998" fmla="*/ 5188672 h 6339933"/>
              <a:gd name="connsiteX3999" fmla="*/ 4492757 w 6288074"/>
              <a:gd name="connsiteY3999" fmla="*/ 5191107 h 6339933"/>
              <a:gd name="connsiteX4000" fmla="*/ 4491089 w 6288074"/>
              <a:gd name="connsiteY4000" fmla="*/ 5194311 h 6339933"/>
              <a:gd name="connsiteX4001" fmla="*/ 4490185 w 6288074"/>
              <a:gd name="connsiteY4001" fmla="*/ 5199948 h 6339933"/>
              <a:gd name="connsiteX4002" fmla="*/ 4486218 w 6288074"/>
              <a:gd name="connsiteY4002" fmla="*/ 5195844 h 6339933"/>
              <a:gd name="connsiteX4003" fmla="*/ 4488653 w 6288074"/>
              <a:gd name="connsiteY4003" fmla="*/ 5195077 h 6339933"/>
              <a:gd name="connsiteX4004" fmla="*/ 4487885 w 6288074"/>
              <a:gd name="connsiteY4004" fmla="*/ 5192641 h 6339933"/>
              <a:gd name="connsiteX4005" fmla="*/ 4487487 w 6288074"/>
              <a:gd name="connsiteY4005" fmla="*/ 5191375 h 6339933"/>
              <a:gd name="connsiteX4006" fmla="*/ 4488218 w 6288074"/>
              <a:gd name="connsiteY4006" fmla="*/ 5192000 h 6339933"/>
              <a:gd name="connsiteX4007" fmla="*/ 4487483 w 6288074"/>
              <a:gd name="connsiteY4007" fmla="*/ 5189661 h 6339933"/>
              <a:gd name="connsiteX4008" fmla="*/ 4487552 w 6288074"/>
              <a:gd name="connsiteY4008" fmla="*/ 5187501 h 6339933"/>
              <a:gd name="connsiteX4009" fmla="*/ 4488053 w 6288074"/>
              <a:gd name="connsiteY4009" fmla="*/ 5176165 h 6339933"/>
              <a:gd name="connsiteX4010" fmla="*/ 4488407 w 6288074"/>
              <a:gd name="connsiteY4010" fmla="*/ 5177284 h 6339933"/>
              <a:gd name="connsiteX4011" fmla="*/ 4487198 w 6288074"/>
              <a:gd name="connsiteY4011" fmla="*/ 5179603 h 6339933"/>
              <a:gd name="connsiteX4012" fmla="*/ 4487009 w 6288074"/>
              <a:gd name="connsiteY4012" fmla="*/ 5179758 h 6339933"/>
              <a:gd name="connsiteX4013" fmla="*/ 4488109 w 6288074"/>
              <a:gd name="connsiteY4013" fmla="*/ 5175972 h 6339933"/>
              <a:gd name="connsiteX4014" fmla="*/ 4488053 w 6288074"/>
              <a:gd name="connsiteY4014" fmla="*/ 5176165 h 6339933"/>
              <a:gd name="connsiteX4015" fmla="*/ 4488004 w 6288074"/>
              <a:gd name="connsiteY4015" fmla="*/ 5176004 h 6339933"/>
              <a:gd name="connsiteX4016" fmla="*/ 4493850 w 6288074"/>
              <a:gd name="connsiteY4016" fmla="*/ 5174165 h 6339933"/>
              <a:gd name="connsiteX4017" fmla="*/ 4488923 w 6288074"/>
              <a:gd name="connsiteY4017" fmla="*/ 5178928 h 6339933"/>
              <a:gd name="connsiteX4018" fmla="*/ 4488407 w 6288074"/>
              <a:gd name="connsiteY4018" fmla="*/ 5177284 h 6339933"/>
              <a:gd name="connsiteX4019" fmla="*/ 4488510 w 6288074"/>
              <a:gd name="connsiteY4019" fmla="*/ 5177084 h 6339933"/>
              <a:gd name="connsiteX4020" fmla="*/ 4489281 w 6288074"/>
              <a:gd name="connsiteY4020" fmla="*/ 5175603 h 6339933"/>
              <a:gd name="connsiteX4021" fmla="*/ 927106 w 6288074"/>
              <a:gd name="connsiteY4021" fmla="*/ 5173787 h 6339933"/>
              <a:gd name="connsiteX4022" fmla="*/ 923993 w 6288074"/>
              <a:gd name="connsiteY4022" fmla="*/ 5177657 h 6339933"/>
              <a:gd name="connsiteX4023" fmla="*/ 921604 w 6288074"/>
              <a:gd name="connsiteY4023" fmla="*/ 5178409 h 6339933"/>
              <a:gd name="connsiteX4024" fmla="*/ 925628 w 6288074"/>
              <a:gd name="connsiteY4024" fmla="*/ 5174515 h 6339933"/>
              <a:gd name="connsiteX4025" fmla="*/ 911448 w 6288074"/>
              <a:gd name="connsiteY4025" fmla="*/ 5162840 h 6339933"/>
              <a:gd name="connsiteX4026" fmla="*/ 912184 w 6288074"/>
              <a:gd name="connsiteY4026" fmla="*/ 5165179 h 6339933"/>
              <a:gd name="connsiteX4027" fmla="*/ 911316 w 6288074"/>
              <a:gd name="connsiteY4027" fmla="*/ 5170592 h 6339933"/>
              <a:gd name="connsiteX4028" fmla="*/ 903436 w 6288074"/>
              <a:gd name="connsiteY4028" fmla="*/ 5178213 h 6339933"/>
              <a:gd name="connsiteX4029" fmla="*/ 900966 w 6288074"/>
              <a:gd name="connsiteY4029" fmla="*/ 5186701 h 6339933"/>
              <a:gd name="connsiteX4030" fmla="*/ 897026 w 6288074"/>
              <a:gd name="connsiteY4030" fmla="*/ 5190511 h 6339933"/>
              <a:gd name="connsiteX4031" fmla="*/ 893951 w 6288074"/>
              <a:gd name="connsiteY4031" fmla="*/ 5188908 h 6339933"/>
              <a:gd name="connsiteX4032" fmla="*/ 898759 w 6288074"/>
              <a:gd name="connsiteY4032" fmla="*/ 5179686 h 6339933"/>
              <a:gd name="connsiteX4033" fmla="*/ 904301 w 6288074"/>
              <a:gd name="connsiteY4033" fmla="*/ 5172800 h 6339933"/>
              <a:gd name="connsiteX4034" fmla="*/ 911448 w 6288074"/>
              <a:gd name="connsiteY4034" fmla="*/ 5162840 h 6339933"/>
              <a:gd name="connsiteX4035" fmla="*/ 929691 w 6288074"/>
              <a:gd name="connsiteY4035" fmla="*/ 5144249 h 6339933"/>
              <a:gd name="connsiteX4036" fmla="*/ 927749 w 6288074"/>
              <a:gd name="connsiteY4036" fmla="*/ 5147269 h 6339933"/>
              <a:gd name="connsiteX4037" fmla="*/ 930381 w 6288074"/>
              <a:gd name="connsiteY4037" fmla="*/ 5146441 h 6339933"/>
              <a:gd name="connsiteX4038" fmla="*/ 931071 w 6288074"/>
              <a:gd name="connsiteY4038" fmla="*/ 5148634 h 6339933"/>
              <a:gd name="connsiteX4039" fmla="*/ 926499 w 6288074"/>
              <a:gd name="connsiteY4039" fmla="*/ 5152481 h 6339933"/>
              <a:gd name="connsiteX4040" fmla="*/ 921929 w 6288074"/>
              <a:gd name="connsiteY4040" fmla="*/ 5156330 h 6339933"/>
              <a:gd name="connsiteX4041" fmla="*/ 919296 w 6288074"/>
              <a:gd name="connsiteY4041" fmla="*/ 5157158 h 6339933"/>
              <a:gd name="connsiteX4042" fmla="*/ 923179 w 6288074"/>
              <a:gd name="connsiteY4042" fmla="*/ 5151118 h 6339933"/>
              <a:gd name="connsiteX4043" fmla="*/ 929691 w 6288074"/>
              <a:gd name="connsiteY4043" fmla="*/ 5144249 h 6339933"/>
              <a:gd name="connsiteX4044" fmla="*/ 938984 w 6288074"/>
              <a:gd name="connsiteY4044" fmla="*/ 5133545 h 6339933"/>
              <a:gd name="connsiteX4045" fmla="*/ 938985 w 6288074"/>
              <a:gd name="connsiteY4045" fmla="*/ 5133545 h 6339933"/>
              <a:gd name="connsiteX4046" fmla="*/ 937348 w 6288074"/>
              <a:gd name="connsiteY4046" fmla="*/ 5136688 h 6339933"/>
              <a:gd name="connsiteX4047" fmla="*/ 938984 w 6288074"/>
              <a:gd name="connsiteY4047" fmla="*/ 5133545 h 6339933"/>
              <a:gd name="connsiteX4048" fmla="*/ 930923 w 6288074"/>
              <a:gd name="connsiteY4048" fmla="*/ 5126727 h 6339933"/>
              <a:gd name="connsiteX4049" fmla="*/ 934627 w 6288074"/>
              <a:gd name="connsiteY4049" fmla="*/ 5129310 h 6339933"/>
              <a:gd name="connsiteX4050" fmla="*/ 933719 w 6288074"/>
              <a:gd name="connsiteY4050" fmla="*/ 5134592 h 6339933"/>
              <a:gd name="connsiteX4051" fmla="*/ 929758 w 6288074"/>
              <a:gd name="connsiteY4051" fmla="*/ 5138338 h 6339933"/>
              <a:gd name="connsiteX4052" fmla="*/ 920213 w 6288074"/>
              <a:gd name="connsiteY4052" fmla="*/ 5148837 h 6339933"/>
              <a:gd name="connsiteX4053" fmla="*/ 915536 w 6288074"/>
              <a:gd name="connsiteY4053" fmla="*/ 5150309 h 6339933"/>
              <a:gd name="connsiteX4054" fmla="*/ 914820 w 6288074"/>
              <a:gd name="connsiteY4054" fmla="*/ 5148036 h 6339933"/>
              <a:gd name="connsiteX4055" fmla="*/ 919689 w 6288074"/>
              <a:gd name="connsiteY4055" fmla="*/ 5139008 h 6339933"/>
              <a:gd name="connsiteX4056" fmla="*/ 920597 w 6288074"/>
              <a:gd name="connsiteY4056" fmla="*/ 5133725 h 6339933"/>
              <a:gd name="connsiteX4057" fmla="*/ 930923 w 6288074"/>
              <a:gd name="connsiteY4057" fmla="*/ 5126727 h 6339933"/>
              <a:gd name="connsiteX4058" fmla="*/ 4552567 w 6288074"/>
              <a:gd name="connsiteY4058" fmla="*/ 5123112 h 6339933"/>
              <a:gd name="connsiteX4059" fmla="*/ 4550384 w 6288074"/>
              <a:gd name="connsiteY4059" fmla="*/ 5123472 h 6339933"/>
              <a:gd name="connsiteX4060" fmla="*/ 4545475 w 6288074"/>
              <a:gd name="connsiteY4060" fmla="*/ 5132894 h 6339933"/>
              <a:gd name="connsiteX4061" fmla="*/ 4548615 w 6288074"/>
              <a:gd name="connsiteY4061" fmla="*/ 5134532 h 6339933"/>
              <a:gd name="connsiteX4062" fmla="*/ 4552567 w 6288074"/>
              <a:gd name="connsiteY4062" fmla="*/ 5123112 h 6339933"/>
              <a:gd name="connsiteX4063" fmla="*/ 986923 w 6288074"/>
              <a:gd name="connsiteY4063" fmla="*/ 5076163 h 6339933"/>
              <a:gd name="connsiteX4064" fmla="*/ 980081 w 6288074"/>
              <a:gd name="connsiteY4064" fmla="*/ 5088432 h 6339933"/>
              <a:gd name="connsiteX4065" fmla="*/ 978468 w 6288074"/>
              <a:gd name="connsiteY4065" fmla="*/ 5091550 h 6339933"/>
              <a:gd name="connsiteX4066" fmla="*/ 970519 w 6288074"/>
              <a:gd name="connsiteY4066" fmla="*/ 5099272 h 6339933"/>
              <a:gd name="connsiteX4067" fmla="*/ 968158 w 6288074"/>
              <a:gd name="connsiteY4067" fmla="*/ 5100015 h 6339933"/>
              <a:gd name="connsiteX4068" fmla="*/ 967410 w 6288074"/>
              <a:gd name="connsiteY4068" fmla="*/ 5097640 h 6339933"/>
              <a:gd name="connsiteX4069" fmla="*/ 977838 w 6288074"/>
              <a:gd name="connsiteY4069" fmla="*/ 5081307 h 6339933"/>
              <a:gd name="connsiteX4070" fmla="*/ 981813 w 6288074"/>
              <a:gd name="connsiteY4070" fmla="*/ 5077446 h 6339933"/>
              <a:gd name="connsiteX4071" fmla="*/ 984175 w 6288074"/>
              <a:gd name="connsiteY4071" fmla="*/ 5076702 h 6339933"/>
              <a:gd name="connsiteX4072" fmla="*/ 986923 w 6288074"/>
              <a:gd name="connsiteY4072" fmla="*/ 5076163 h 6339933"/>
              <a:gd name="connsiteX4073" fmla="*/ 797267 w 6288074"/>
              <a:gd name="connsiteY4073" fmla="*/ 5065455 h 6339933"/>
              <a:gd name="connsiteX4074" fmla="*/ 794805 w 6288074"/>
              <a:gd name="connsiteY4074" fmla="*/ 5067836 h 6339933"/>
              <a:gd name="connsiteX4075" fmla="*/ 794345 w 6288074"/>
              <a:gd name="connsiteY4075" fmla="*/ 5066375 h 6339933"/>
              <a:gd name="connsiteX4076" fmla="*/ 797267 w 6288074"/>
              <a:gd name="connsiteY4076" fmla="*/ 5065455 h 6339933"/>
              <a:gd name="connsiteX4077" fmla="*/ 790502 w 6288074"/>
              <a:gd name="connsiteY4077" fmla="*/ 5064372 h 6339933"/>
              <a:gd name="connsiteX4078" fmla="*/ 786341 w 6288074"/>
              <a:gd name="connsiteY4078" fmla="*/ 5074115 h 6339933"/>
              <a:gd name="connsiteX4079" fmla="*/ 784952 w 6288074"/>
              <a:gd name="connsiteY4079" fmla="*/ 5077363 h 6339933"/>
              <a:gd name="connsiteX4080" fmla="*/ 785535 w 6288074"/>
              <a:gd name="connsiteY4080" fmla="*/ 5071558 h 6339933"/>
              <a:gd name="connsiteX4081" fmla="*/ 790502 w 6288074"/>
              <a:gd name="connsiteY4081" fmla="*/ 5064372 h 6339933"/>
              <a:gd name="connsiteX4082" fmla="*/ 4650161 w 6288074"/>
              <a:gd name="connsiteY4082" fmla="*/ 5054289 h 6339933"/>
              <a:gd name="connsiteX4083" fmla="*/ 4655665 w 6288074"/>
              <a:gd name="connsiteY4083" fmla="*/ 5055448 h 6339933"/>
              <a:gd name="connsiteX4084" fmla="*/ 4654156 w 6288074"/>
              <a:gd name="connsiteY4084" fmla="*/ 5058815 h 6339933"/>
              <a:gd name="connsiteX4085" fmla="*/ 4649625 w 6288074"/>
              <a:gd name="connsiteY4085" fmla="*/ 5068915 h 6339933"/>
              <a:gd name="connsiteX4086" fmla="*/ 4647968 w 6288074"/>
              <a:gd name="connsiteY4086" fmla="*/ 5063654 h 6339933"/>
              <a:gd name="connsiteX4087" fmla="*/ 4643974 w 6288074"/>
              <a:gd name="connsiteY4087" fmla="*/ 5059129 h 6339933"/>
              <a:gd name="connsiteX4088" fmla="*/ 4650161 w 6288074"/>
              <a:gd name="connsiteY4088" fmla="*/ 5054289 h 6339933"/>
              <a:gd name="connsiteX4089" fmla="*/ 4646774 w 6288074"/>
              <a:gd name="connsiteY4089" fmla="*/ 5042505 h 6339933"/>
              <a:gd name="connsiteX4090" fmla="*/ 4645949 w 6288074"/>
              <a:gd name="connsiteY4090" fmla="*/ 5048387 h 6339933"/>
              <a:gd name="connsiteX4091" fmla="*/ 4643512 w 6288074"/>
              <a:gd name="connsiteY4091" fmla="*/ 5049154 h 6339933"/>
              <a:gd name="connsiteX4092" fmla="*/ 4641076 w 6288074"/>
              <a:gd name="connsiteY4092" fmla="*/ 5049921 h 6339933"/>
              <a:gd name="connsiteX4093" fmla="*/ 4646774 w 6288074"/>
              <a:gd name="connsiteY4093" fmla="*/ 5042505 h 6339933"/>
              <a:gd name="connsiteX4094" fmla="*/ 4642836 w 6288074"/>
              <a:gd name="connsiteY4094" fmla="*/ 5038924 h 6339933"/>
              <a:gd name="connsiteX4095" fmla="*/ 4643602 w 6288074"/>
              <a:gd name="connsiteY4095" fmla="*/ 5041361 h 6339933"/>
              <a:gd name="connsiteX4096" fmla="*/ 4646159 w 6288074"/>
              <a:gd name="connsiteY4096" fmla="*/ 5040557 h 6339933"/>
              <a:gd name="connsiteX4097" fmla="*/ 4639253 w 6288074"/>
              <a:gd name="connsiteY4097" fmla="*/ 5045407 h 6339933"/>
              <a:gd name="connsiteX4098" fmla="*/ 4640020 w 6288074"/>
              <a:gd name="connsiteY4098" fmla="*/ 5047843 h 6339933"/>
              <a:gd name="connsiteX4099" fmla="*/ 4635928 w 6288074"/>
              <a:gd name="connsiteY4099" fmla="*/ 5043776 h 6339933"/>
              <a:gd name="connsiteX4100" fmla="*/ 4637719 w 6288074"/>
              <a:gd name="connsiteY4100" fmla="*/ 5040534 h 6339933"/>
              <a:gd name="connsiteX4101" fmla="*/ 4640278 w 6288074"/>
              <a:gd name="connsiteY4101" fmla="*/ 5039730 h 6339933"/>
              <a:gd name="connsiteX4102" fmla="*/ 4642836 w 6288074"/>
              <a:gd name="connsiteY4102" fmla="*/ 5038924 h 6339933"/>
              <a:gd name="connsiteX4103" fmla="*/ 4737521 w 6288074"/>
              <a:gd name="connsiteY4103" fmla="*/ 5034824 h 6339933"/>
              <a:gd name="connsiteX4104" fmla="*/ 4736095 w 6288074"/>
              <a:gd name="connsiteY4104" fmla="*/ 5037949 h 6339933"/>
              <a:gd name="connsiteX4105" fmla="*/ 4738288 w 6288074"/>
              <a:gd name="connsiteY4105" fmla="*/ 5037260 h 6339933"/>
              <a:gd name="connsiteX4106" fmla="*/ 4739054 w 6288074"/>
              <a:gd name="connsiteY4106" fmla="*/ 5039696 h 6339933"/>
              <a:gd name="connsiteX4107" fmla="*/ 4737629 w 6288074"/>
              <a:gd name="connsiteY4107" fmla="*/ 5042822 h 6339933"/>
              <a:gd name="connsiteX4108" fmla="*/ 4735436 w 6288074"/>
              <a:gd name="connsiteY4108" fmla="*/ 5043512 h 6339933"/>
              <a:gd name="connsiteX4109" fmla="*/ 4733903 w 6288074"/>
              <a:gd name="connsiteY4109" fmla="*/ 5038640 h 6339933"/>
              <a:gd name="connsiteX4110" fmla="*/ 4737521 w 6288074"/>
              <a:gd name="connsiteY4110" fmla="*/ 5034824 h 6339933"/>
              <a:gd name="connsiteX4111" fmla="*/ 4678467 w 6288074"/>
              <a:gd name="connsiteY4111" fmla="*/ 5030923 h 6339933"/>
              <a:gd name="connsiteX4112" fmla="*/ 4679157 w 6288074"/>
              <a:gd name="connsiteY4112" fmla="*/ 5033116 h 6339933"/>
              <a:gd name="connsiteX4113" fmla="*/ 4678385 w 6288074"/>
              <a:gd name="connsiteY4113" fmla="*/ 5035768 h 6339933"/>
              <a:gd name="connsiteX4114" fmla="*/ 4678467 w 6288074"/>
              <a:gd name="connsiteY4114" fmla="*/ 5030923 h 6339933"/>
              <a:gd name="connsiteX4115" fmla="*/ 4687777 w 6288074"/>
              <a:gd name="connsiteY4115" fmla="*/ 5024779 h 6339933"/>
              <a:gd name="connsiteX4116" fmla="*/ 4696618 w 6288074"/>
              <a:gd name="connsiteY4116" fmla="*/ 5027351 h 6339933"/>
              <a:gd name="connsiteX4117" fmla="*/ 4692513 w 6288074"/>
              <a:gd name="connsiteY4117" fmla="*/ 5031321 h 6339933"/>
              <a:gd name="connsiteX4118" fmla="*/ 4682769 w 6288074"/>
              <a:gd name="connsiteY4118" fmla="*/ 5034388 h 6339933"/>
              <a:gd name="connsiteX4119" fmla="*/ 4687777 w 6288074"/>
              <a:gd name="connsiteY4119" fmla="*/ 5024779 h 6339933"/>
              <a:gd name="connsiteX4120" fmla="*/ 778245 w 6288074"/>
              <a:gd name="connsiteY4120" fmla="*/ 5015221 h 6339933"/>
              <a:gd name="connsiteX4121" fmla="*/ 784127 w 6288074"/>
              <a:gd name="connsiteY4121" fmla="*/ 5016048 h 6339933"/>
              <a:gd name="connsiteX4122" fmla="*/ 780545 w 6288074"/>
              <a:gd name="connsiteY4122" fmla="*/ 5022530 h 6339933"/>
              <a:gd name="connsiteX4123" fmla="*/ 778245 w 6288074"/>
              <a:gd name="connsiteY4123" fmla="*/ 5015221 h 6339933"/>
              <a:gd name="connsiteX4124" fmla="*/ 4751460 w 6288074"/>
              <a:gd name="connsiteY4124" fmla="*/ 5012768 h 6339933"/>
              <a:gd name="connsiteX4125" fmla="*/ 4749075 w 6288074"/>
              <a:gd name="connsiteY4125" fmla="*/ 5021229 h 6339933"/>
              <a:gd name="connsiteX4126" fmla="*/ 4745218 w 6288074"/>
              <a:gd name="connsiteY4126" fmla="*/ 5025013 h 6339933"/>
              <a:gd name="connsiteX4127" fmla="*/ 4741359 w 6288074"/>
              <a:gd name="connsiteY4127" fmla="*/ 5028798 h 6339933"/>
              <a:gd name="connsiteX4128" fmla="*/ 4740624 w 6288074"/>
              <a:gd name="connsiteY4128" fmla="*/ 5026459 h 6339933"/>
              <a:gd name="connsiteX4129" fmla="*/ 4742185 w 6288074"/>
              <a:gd name="connsiteY4129" fmla="*/ 5023397 h 6339933"/>
              <a:gd name="connsiteX4130" fmla="*/ 4743745 w 6288074"/>
              <a:gd name="connsiteY4130" fmla="*/ 5020335 h 6339933"/>
              <a:gd name="connsiteX4131" fmla="*/ 4746866 w 6288074"/>
              <a:gd name="connsiteY4131" fmla="*/ 5014214 h 6339933"/>
              <a:gd name="connsiteX4132" fmla="*/ 4749900 w 6288074"/>
              <a:gd name="connsiteY4132" fmla="*/ 5015829 h 6339933"/>
              <a:gd name="connsiteX4133" fmla="*/ 4751460 w 6288074"/>
              <a:gd name="connsiteY4133" fmla="*/ 5012768 h 6339933"/>
              <a:gd name="connsiteX4134" fmla="*/ 4673752 w 6288074"/>
              <a:gd name="connsiteY4134" fmla="*/ 5005100 h 6339933"/>
              <a:gd name="connsiteX4135" fmla="*/ 4679238 w 6288074"/>
              <a:gd name="connsiteY4135" fmla="*/ 5005944 h 6339933"/>
              <a:gd name="connsiteX4136" fmla="*/ 4679806 w 6288074"/>
              <a:gd name="connsiteY4136" fmla="*/ 5016045 h 6339933"/>
              <a:gd name="connsiteX4137" fmla="*/ 4673585 w 6288074"/>
              <a:gd name="connsiteY4137" fmla="*/ 5012862 h 6339933"/>
              <a:gd name="connsiteX4138" fmla="*/ 4664821 w 6288074"/>
              <a:gd name="connsiteY4138" fmla="*/ 5018192 h 6339933"/>
              <a:gd name="connsiteX4139" fmla="*/ 4668834 w 6288074"/>
              <a:gd name="connsiteY4139" fmla="*/ 5014359 h 6339933"/>
              <a:gd name="connsiteX4140" fmla="*/ 4670474 w 6288074"/>
              <a:gd name="connsiteY4140" fmla="*/ 5011271 h 6339933"/>
              <a:gd name="connsiteX4141" fmla="*/ 4673752 w 6288074"/>
              <a:gd name="connsiteY4141" fmla="*/ 5005100 h 6339933"/>
              <a:gd name="connsiteX4142" fmla="*/ 4755576 w 6288074"/>
              <a:gd name="connsiteY4142" fmla="*/ 4998622 h 6339933"/>
              <a:gd name="connsiteX4143" fmla="*/ 4756343 w 6288074"/>
              <a:gd name="connsiteY4143" fmla="*/ 5001058 h 6339933"/>
              <a:gd name="connsiteX4144" fmla="*/ 4758779 w 6288074"/>
              <a:gd name="connsiteY4144" fmla="*/ 5000292 h 6339933"/>
              <a:gd name="connsiteX4145" fmla="*/ 4757109 w 6288074"/>
              <a:gd name="connsiteY4145" fmla="*/ 5003494 h 6339933"/>
              <a:gd name="connsiteX4146" fmla="*/ 4753004 w 6288074"/>
              <a:gd name="connsiteY4146" fmla="*/ 5007464 h 6339933"/>
              <a:gd name="connsiteX4147" fmla="*/ 4754674 w 6288074"/>
              <a:gd name="connsiteY4147" fmla="*/ 5004261 h 6339933"/>
              <a:gd name="connsiteX4148" fmla="*/ 4755576 w 6288074"/>
              <a:gd name="connsiteY4148" fmla="*/ 4998622 h 6339933"/>
              <a:gd name="connsiteX4149" fmla="*/ 4983405 w 6288074"/>
              <a:gd name="connsiteY4149" fmla="*/ 4994378 h 6339933"/>
              <a:gd name="connsiteX4150" fmla="*/ 4981862 w 6288074"/>
              <a:gd name="connsiteY4150" fmla="*/ 4999684 h 6339933"/>
              <a:gd name="connsiteX4151" fmla="*/ 4981172 w 6288074"/>
              <a:gd name="connsiteY4151" fmla="*/ 4997491 h 6339933"/>
              <a:gd name="connsiteX4152" fmla="*/ 4983405 w 6288074"/>
              <a:gd name="connsiteY4152" fmla="*/ 4994378 h 6339933"/>
              <a:gd name="connsiteX4153" fmla="*/ 4764190 w 6288074"/>
              <a:gd name="connsiteY4153" fmla="*/ 4992698 h 6339933"/>
              <a:gd name="connsiteX4154" fmla="*/ 4768023 w 6288074"/>
              <a:gd name="connsiteY4154" fmla="*/ 5004877 h 6339933"/>
              <a:gd name="connsiteX4155" fmla="*/ 4765520 w 6288074"/>
              <a:gd name="connsiteY4155" fmla="*/ 5005666 h 6339933"/>
              <a:gd name="connsiteX4156" fmla="*/ 4761274 w 6288074"/>
              <a:gd name="connsiteY4156" fmla="*/ 5009679 h 6339933"/>
              <a:gd name="connsiteX4157" fmla="*/ 4758769 w 6288074"/>
              <a:gd name="connsiteY4157" fmla="*/ 5010468 h 6339933"/>
              <a:gd name="connsiteX4158" fmla="*/ 4757236 w 6288074"/>
              <a:gd name="connsiteY4158" fmla="*/ 5005597 h 6339933"/>
              <a:gd name="connsiteX4159" fmla="*/ 4759947 w 6288074"/>
              <a:gd name="connsiteY4159" fmla="*/ 4996711 h 6339933"/>
              <a:gd name="connsiteX4160" fmla="*/ 4761548 w 6288074"/>
              <a:gd name="connsiteY4160" fmla="*/ 4993741 h 6339933"/>
              <a:gd name="connsiteX4161" fmla="*/ 4761617 w 6288074"/>
              <a:gd name="connsiteY4161" fmla="*/ 4993961 h 6339933"/>
              <a:gd name="connsiteX4162" fmla="*/ 4761899 w 6288074"/>
              <a:gd name="connsiteY4162" fmla="*/ 4993419 h 6339933"/>
              <a:gd name="connsiteX4163" fmla="*/ 1038590 w 6288074"/>
              <a:gd name="connsiteY4163" fmla="*/ 4991315 h 6339933"/>
              <a:gd name="connsiteX4164" fmla="*/ 1038674 w 6288074"/>
              <a:gd name="connsiteY4164" fmla="*/ 4991582 h 6339933"/>
              <a:gd name="connsiteX4165" fmla="*/ 1038517 w 6288074"/>
              <a:gd name="connsiteY4165" fmla="*/ 4991922 h 6339933"/>
              <a:gd name="connsiteX4166" fmla="*/ 1036369 w 6288074"/>
              <a:gd name="connsiteY4166" fmla="*/ 4992598 h 6339933"/>
              <a:gd name="connsiteX4167" fmla="*/ 4664383 w 6288074"/>
              <a:gd name="connsiteY4167" fmla="*/ 4989440 h 6339933"/>
              <a:gd name="connsiteX4168" fmla="*/ 4664679 w 6288074"/>
              <a:gd name="connsiteY4168" fmla="*/ 4989543 h 6339933"/>
              <a:gd name="connsiteX4169" fmla="*/ 4663471 w 6288074"/>
              <a:gd name="connsiteY4169" fmla="*/ 4990712 h 6339933"/>
              <a:gd name="connsiteX4170" fmla="*/ 4664383 w 6288074"/>
              <a:gd name="connsiteY4170" fmla="*/ 4989440 h 6339933"/>
              <a:gd name="connsiteX4171" fmla="*/ 4666209 w 6288074"/>
              <a:gd name="connsiteY4171" fmla="*/ 4981773 h 6339933"/>
              <a:gd name="connsiteX4172" fmla="*/ 4663205 w 6288074"/>
              <a:gd name="connsiteY4172" fmla="*/ 4987539 h 6339933"/>
              <a:gd name="connsiteX4173" fmla="*/ 4660201 w 6288074"/>
              <a:gd name="connsiteY4173" fmla="*/ 4993303 h 6339933"/>
              <a:gd name="connsiteX4174" fmla="*/ 4661013 w 6288074"/>
              <a:gd name="connsiteY4174" fmla="*/ 4988228 h 6339933"/>
              <a:gd name="connsiteX4175" fmla="*/ 4661825 w 6288074"/>
              <a:gd name="connsiteY4175" fmla="*/ 4983154 h 6339933"/>
              <a:gd name="connsiteX4176" fmla="*/ 4664018 w 6288074"/>
              <a:gd name="connsiteY4176" fmla="*/ 4982464 h 6339933"/>
              <a:gd name="connsiteX4177" fmla="*/ 4666209 w 6288074"/>
              <a:gd name="connsiteY4177" fmla="*/ 4981773 h 6339933"/>
              <a:gd name="connsiteX4178" fmla="*/ 4666209 w 6288074"/>
              <a:gd name="connsiteY4178" fmla="*/ 4981773 h 6339933"/>
              <a:gd name="connsiteX4179" fmla="*/ 4669593 w 6288074"/>
              <a:gd name="connsiteY4179" fmla="*/ 4982315 h 6339933"/>
              <a:gd name="connsiteX4180" fmla="*/ 4666669 w 6288074"/>
              <a:gd name="connsiteY4180" fmla="*/ 4983235 h 6339933"/>
              <a:gd name="connsiteX4181" fmla="*/ 4666209 w 6288074"/>
              <a:gd name="connsiteY4181" fmla="*/ 4981773 h 6339933"/>
              <a:gd name="connsiteX4182" fmla="*/ 4999267 w 6288074"/>
              <a:gd name="connsiteY4182" fmla="*/ 4973324 h 6339933"/>
              <a:gd name="connsiteX4183" fmla="*/ 4996235 w 6288074"/>
              <a:gd name="connsiteY4183" fmla="*/ 4980704 h 6339933"/>
              <a:gd name="connsiteX4184" fmla="*/ 4992878 w 6288074"/>
              <a:gd name="connsiteY4184" fmla="*/ 4978547 h 6339933"/>
              <a:gd name="connsiteX4185" fmla="*/ 4996830 w 6288074"/>
              <a:gd name="connsiteY4185" fmla="*/ 4974090 h 6339933"/>
              <a:gd name="connsiteX4186" fmla="*/ 4999267 w 6288074"/>
              <a:gd name="connsiteY4186" fmla="*/ 4973324 h 6339933"/>
              <a:gd name="connsiteX4187" fmla="*/ 5008822 w 6288074"/>
              <a:gd name="connsiteY4187" fmla="*/ 4952646 h 6339933"/>
              <a:gd name="connsiteX4188" fmla="*/ 5007220 w 6288074"/>
              <a:gd name="connsiteY4188" fmla="*/ 4955720 h 6339933"/>
              <a:gd name="connsiteX4189" fmla="*/ 5004750 w 6288074"/>
              <a:gd name="connsiteY4189" fmla="*/ 4964208 h 6339933"/>
              <a:gd name="connsiteX4190" fmla="*/ 5003148 w 6288074"/>
              <a:gd name="connsiteY4190" fmla="*/ 4967283 h 6339933"/>
              <a:gd name="connsiteX4191" fmla="*/ 5001676 w 6288074"/>
              <a:gd name="connsiteY4191" fmla="*/ 4962605 h 6339933"/>
              <a:gd name="connsiteX4192" fmla="*/ 5002542 w 6288074"/>
              <a:gd name="connsiteY4192" fmla="*/ 4957193 h 6339933"/>
              <a:gd name="connsiteX4193" fmla="*/ 5004880 w 6288074"/>
              <a:gd name="connsiteY4193" fmla="*/ 4956457 h 6339933"/>
              <a:gd name="connsiteX4194" fmla="*/ 5003278 w 6288074"/>
              <a:gd name="connsiteY4194" fmla="*/ 4959532 h 6339933"/>
              <a:gd name="connsiteX4195" fmla="*/ 5005616 w 6288074"/>
              <a:gd name="connsiteY4195" fmla="*/ 4958796 h 6339933"/>
              <a:gd name="connsiteX4196" fmla="*/ 5004880 w 6288074"/>
              <a:gd name="connsiteY4196" fmla="*/ 4956457 h 6339933"/>
              <a:gd name="connsiteX4197" fmla="*/ 5008822 w 6288074"/>
              <a:gd name="connsiteY4197" fmla="*/ 4952646 h 6339933"/>
              <a:gd name="connsiteX4198" fmla="*/ 4779001 w 6288074"/>
              <a:gd name="connsiteY4198" fmla="*/ 4950221 h 6339933"/>
              <a:gd name="connsiteX4199" fmla="*/ 4780740 w 6288074"/>
              <a:gd name="connsiteY4199" fmla="*/ 4952686 h 6339933"/>
              <a:gd name="connsiteX4200" fmla="*/ 4779935 w 6288074"/>
              <a:gd name="connsiteY4200" fmla="*/ 4958294 h 6339933"/>
              <a:gd name="connsiteX4201" fmla="*/ 4774453 w 6288074"/>
              <a:gd name="connsiteY4201" fmla="*/ 4965373 h 6339933"/>
              <a:gd name="connsiteX4202" fmla="*/ 4772114 w 6288074"/>
              <a:gd name="connsiteY4202" fmla="*/ 4966109 h 6339933"/>
              <a:gd name="connsiteX4203" fmla="*/ 4771347 w 6288074"/>
              <a:gd name="connsiteY4203" fmla="*/ 4963673 h 6339933"/>
              <a:gd name="connsiteX4204" fmla="*/ 4772153 w 6288074"/>
              <a:gd name="connsiteY4204" fmla="*/ 4958066 h 6339933"/>
              <a:gd name="connsiteX4205" fmla="*/ 4773723 w 6288074"/>
              <a:gd name="connsiteY4205" fmla="*/ 4954893 h 6339933"/>
              <a:gd name="connsiteX4206" fmla="*/ 4779001 w 6288074"/>
              <a:gd name="connsiteY4206" fmla="*/ 4950221 h 6339933"/>
              <a:gd name="connsiteX4207" fmla="*/ 4784525 w 6288074"/>
              <a:gd name="connsiteY4207" fmla="*/ 4949985 h 6339933"/>
              <a:gd name="connsiteX4208" fmla="*/ 4787666 w 6288074"/>
              <a:gd name="connsiteY4208" fmla="*/ 4951622 h 6339933"/>
              <a:gd name="connsiteX4209" fmla="*/ 4786029 w 6288074"/>
              <a:gd name="connsiteY4209" fmla="*/ 4954763 h 6339933"/>
              <a:gd name="connsiteX4210" fmla="*/ 4783510 w 6288074"/>
              <a:gd name="connsiteY4210" fmla="*/ 4963435 h 6339933"/>
              <a:gd name="connsiteX4211" fmla="*/ 4779485 w 6288074"/>
              <a:gd name="connsiteY4211" fmla="*/ 4967328 h 6339933"/>
              <a:gd name="connsiteX4212" fmla="*/ 4772939 w 6288074"/>
              <a:gd name="connsiteY4212" fmla="*/ 4979893 h 6339933"/>
              <a:gd name="connsiteX4213" fmla="*/ 4768915 w 6288074"/>
              <a:gd name="connsiteY4213" fmla="*/ 4983785 h 6339933"/>
              <a:gd name="connsiteX4214" fmla="*/ 4769799 w 6288074"/>
              <a:gd name="connsiteY4214" fmla="*/ 4978254 h 6339933"/>
              <a:gd name="connsiteX4215" fmla="*/ 4768163 w 6288074"/>
              <a:gd name="connsiteY4215" fmla="*/ 4981396 h 6339933"/>
              <a:gd name="connsiteX4216" fmla="*/ 4766525 w 6288074"/>
              <a:gd name="connsiteY4216" fmla="*/ 4984537 h 6339933"/>
              <a:gd name="connsiteX4217" fmla="*/ 4761899 w 6288074"/>
              <a:gd name="connsiteY4217" fmla="*/ 4993419 h 6339933"/>
              <a:gd name="connsiteX4218" fmla="*/ 4761685 w 6288074"/>
              <a:gd name="connsiteY4218" fmla="*/ 4993487 h 6339933"/>
              <a:gd name="connsiteX4219" fmla="*/ 4761548 w 6288074"/>
              <a:gd name="connsiteY4219" fmla="*/ 4993741 h 6339933"/>
              <a:gd name="connsiteX4220" fmla="*/ 4760865 w 6288074"/>
              <a:gd name="connsiteY4220" fmla="*/ 4991571 h 6339933"/>
              <a:gd name="connsiteX4221" fmla="*/ 4761748 w 6288074"/>
              <a:gd name="connsiteY4221" fmla="*/ 4986041 h 6339933"/>
              <a:gd name="connsiteX4222" fmla="*/ 4765021 w 6288074"/>
              <a:gd name="connsiteY4222" fmla="*/ 4979758 h 6339933"/>
              <a:gd name="connsiteX4223" fmla="*/ 4770682 w 6288074"/>
              <a:gd name="connsiteY4223" fmla="*/ 4972725 h 6339933"/>
              <a:gd name="connsiteX4224" fmla="*/ 4773071 w 6288074"/>
              <a:gd name="connsiteY4224" fmla="*/ 4971974 h 6339933"/>
              <a:gd name="connsiteX4225" fmla="*/ 4776344 w 6288074"/>
              <a:gd name="connsiteY4225" fmla="*/ 4965691 h 6339933"/>
              <a:gd name="connsiteX4226" fmla="*/ 4779615 w 6288074"/>
              <a:gd name="connsiteY4226" fmla="*/ 4959408 h 6339933"/>
              <a:gd name="connsiteX4227" fmla="*/ 4706989 w 6288074"/>
              <a:gd name="connsiteY4227" fmla="*/ 4945502 h 6339933"/>
              <a:gd name="connsiteX4228" fmla="*/ 4702965 w 6288074"/>
              <a:gd name="connsiteY4228" fmla="*/ 4949395 h 6339933"/>
              <a:gd name="connsiteX4229" fmla="*/ 4699692 w 6288074"/>
              <a:gd name="connsiteY4229" fmla="*/ 4955677 h 6339933"/>
              <a:gd name="connsiteX4230" fmla="*/ 4705354 w 6288074"/>
              <a:gd name="connsiteY4230" fmla="*/ 4948643 h 6339933"/>
              <a:gd name="connsiteX4231" fmla="*/ 4706989 w 6288074"/>
              <a:gd name="connsiteY4231" fmla="*/ 4945502 h 6339933"/>
              <a:gd name="connsiteX4232" fmla="*/ 1068590 w 6288074"/>
              <a:gd name="connsiteY4232" fmla="*/ 4930264 h 6339933"/>
              <a:gd name="connsiteX4233" fmla="*/ 1071617 w 6288074"/>
              <a:gd name="connsiteY4233" fmla="*/ 4931719 h 6339933"/>
              <a:gd name="connsiteX4234" fmla="*/ 1069970 w 6288074"/>
              <a:gd name="connsiteY4234" fmla="*/ 4934649 h 6339933"/>
              <a:gd name="connsiteX4235" fmla="*/ 1064335 w 6288074"/>
              <a:gd name="connsiteY4235" fmla="*/ 4941240 h 6339933"/>
              <a:gd name="connsiteX4236" fmla="*/ 1061996 w 6288074"/>
              <a:gd name="connsiteY4236" fmla="*/ 4941977 h 6339933"/>
              <a:gd name="connsiteX4237" fmla="*/ 1068587 w 6288074"/>
              <a:gd name="connsiteY4237" fmla="*/ 4930268 h 6339933"/>
              <a:gd name="connsiteX4238" fmla="*/ 837479 w 6288074"/>
              <a:gd name="connsiteY4238" fmla="*/ 4912515 h 6339933"/>
              <a:gd name="connsiteX4239" fmla="*/ 822935 w 6288074"/>
              <a:gd name="connsiteY4239" fmla="*/ 4922448 h 6339933"/>
              <a:gd name="connsiteX4240" fmla="*/ 837479 w 6288074"/>
              <a:gd name="connsiteY4240" fmla="*/ 4912515 h 6339933"/>
              <a:gd name="connsiteX4241" fmla="*/ 806591 w 6288074"/>
              <a:gd name="connsiteY4241" fmla="*/ 4906708 h 6339933"/>
              <a:gd name="connsiteX4242" fmla="*/ 800710 w 6288074"/>
              <a:gd name="connsiteY4242" fmla="*/ 4919575 h 6339933"/>
              <a:gd name="connsiteX4243" fmla="*/ 812005 w 6288074"/>
              <a:gd name="connsiteY4243" fmla="*/ 4916020 h 6339933"/>
              <a:gd name="connsiteX4244" fmla="*/ 814371 w 6288074"/>
              <a:gd name="connsiteY4244" fmla="*/ 4923536 h 6339933"/>
              <a:gd name="connsiteX4245" fmla="*/ 799240 w 6288074"/>
              <a:gd name="connsiteY4245" fmla="*/ 4922791 h 6339933"/>
              <a:gd name="connsiteX4246" fmla="*/ 797770 w 6288074"/>
              <a:gd name="connsiteY4246" fmla="*/ 4926008 h 6339933"/>
              <a:gd name="connsiteX4247" fmla="*/ 790205 w 6288074"/>
              <a:gd name="connsiteY4247" fmla="*/ 4925635 h 6339933"/>
              <a:gd name="connsiteX4248" fmla="*/ 806591 w 6288074"/>
              <a:gd name="connsiteY4248" fmla="*/ 4906708 h 6339933"/>
              <a:gd name="connsiteX4249" fmla="*/ 1097267 w 6288074"/>
              <a:gd name="connsiteY4249" fmla="*/ 4902526 h 6339933"/>
              <a:gd name="connsiteX4250" fmla="*/ 1095632 w 6288074"/>
              <a:gd name="connsiteY4250" fmla="*/ 4905668 h 6339933"/>
              <a:gd name="connsiteX4251" fmla="*/ 1093243 w 6288074"/>
              <a:gd name="connsiteY4251" fmla="*/ 4906420 h 6339933"/>
              <a:gd name="connsiteX4252" fmla="*/ 1089218 w 6288074"/>
              <a:gd name="connsiteY4252" fmla="*/ 4910313 h 6339933"/>
              <a:gd name="connsiteX4253" fmla="*/ 1089970 w 6288074"/>
              <a:gd name="connsiteY4253" fmla="*/ 4912700 h 6339933"/>
              <a:gd name="connsiteX4254" fmla="*/ 1093995 w 6288074"/>
              <a:gd name="connsiteY4254" fmla="*/ 4908809 h 6339933"/>
              <a:gd name="connsiteX4255" fmla="*/ 1092358 w 6288074"/>
              <a:gd name="connsiteY4255" fmla="*/ 4911948 h 6339933"/>
              <a:gd name="connsiteX4256" fmla="*/ 1084308 w 6288074"/>
              <a:gd name="connsiteY4256" fmla="*/ 4919735 h 6339933"/>
              <a:gd name="connsiteX4257" fmla="*/ 1077144 w 6288074"/>
              <a:gd name="connsiteY4257" fmla="*/ 4921990 h 6339933"/>
              <a:gd name="connsiteX4258" fmla="*/ 1078781 w 6288074"/>
              <a:gd name="connsiteY4258" fmla="*/ 4918849 h 6339933"/>
              <a:gd name="connsiteX4259" fmla="*/ 1080417 w 6288074"/>
              <a:gd name="connsiteY4259" fmla="*/ 4915707 h 6339933"/>
              <a:gd name="connsiteX4260" fmla="*/ 1090854 w 6288074"/>
              <a:gd name="connsiteY4260" fmla="*/ 4907172 h 6339933"/>
              <a:gd name="connsiteX4261" fmla="*/ 1094879 w 6288074"/>
              <a:gd name="connsiteY4261" fmla="*/ 4903278 h 6339933"/>
              <a:gd name="connsiteX4262" fmla="*/ 1097267 w 6288074"/>
              <a:gd name="connsiteY4262" fmla="*/ 4902526 h 6339933"/>
              <a:gd name="connsiteX4263" fmla="*/ 1133225 w 6288074"/>
              <a:gd name="connsiteY4263" fmla="*/ 4883330 h 6339933"/>
              <a:gd name="connsiteX4264" fmla="*/ 1136365 w 6288074"/>
              <a:gd name="connsiteY4264" fmla="*/ 4884968 h 6339933"/>
              <a:gd name="connsiteX4265" fmla="*/ 1126681 w 6288074"/>
              <a:gd name="connsiteY4265" fmla="*/ 4895896 h 6339933"/>
              <a:gd name="connsiteX4266" fmla="*/ 1125928 w 6288074"/>
              <a:gd name="connsiteY4266" fmla="*/ 4893505 h 6339933"/>
              <a:gd name="connsiteX4267" fmla="*/ 1131589 w 6288074"/>
              <a:gd name="connsiteY4267" fmla="*/ 4886471 h 6339933"/>
              <a:gd name="connsiteX4268" fmla="*/ 1133225 w 6288074"/>
              <a:gd name="connsiteY4268" fmla="*/ 4883330 h 6339933"/>
              <a:gd name="connsiteX4269" fmla="*/ 5154001 w 6288074"/>
              <a:gd name="connsiteY4269" fmla="*/ 4878037 h 6339933"/>
              <a:gd name="connsiteX4270" fmla="*/ 5154691 w 6288074"/>
              <a:gd name="connsiteY4270" fmla="*/ 4880231 h 6339933"/>
              <a:gd name="connsiteX4271" fmla="*/ 5152458 w 6288074"/>
              <a:gd name="connsiteY4271" fmla="*/ 4883344 h 6339933"/>
              <a:gd name="connsiteX4272" fmla="*/ 5154001 w 6288074"/>
              <a:gd name="connsiteY4272" fmla="*/ 4878037 h 6339933"/>
              <a:gd name="connsiteX4273" fmla="*/ 4841298 w 6288074"/>
              <a:gd name="connsiteY4273" fmla="*/ 4872051 h 6339933"/>
              <a:gd name="connsiteX4274" fmla="*/ 4844102 w 6288074"/>
              <a:gd name="connsiteY4274" fmla="*/ 4873309 h 6339933"/>
              <a:gd name="connsiteX4275" fmla="*/ 4838753 w 6288074"/>
              <a:gd name="connsiteY4275" fmla="*/ 4879277 h 6339933"/>
              <a:gd name="connsiteX4276" fmla="*/ 4838139 w 6288074"/>
              <a:gd name="connsiteY4276" fmla="*/ 4877328 h 6339933"/>
              <a:gd name="connsiteX4277" fmla="*/ 4839105 w 6288074"/>
              <a:gd name="connsiteY4277" fmla="*/ 4872742 h 6339933"/>
              <a:gd name="connsiteX4278" fmla="*/ 4841298 w 6288074"/>
              <a:gd name="connsiteY4278" fmla="*/ 4872051 h 6339933"/>
              <a:gd name="connsiteX4279" fmla="*/ 4829458 w 6288074"/>
              <a:gd name="connsiteY4279" fmla="*/ 4867564 h 6339933"/>
              <a:gd name="connsiteX4280" fmla="*/ 4828607 w 6288074"/>
              <a:gd name="connsiteY4280" fmla="*/ 4871114 h 6339933"/>
              <a:gd name="connsiteX4281" fmla="*/ 4830211 w 6288074"/>
              <a:gd name="connsiteY4281" fmla="*/ 4869954 h 6339933"/>
              <a:gd name="connsiteX4282" fmla="*/ 4830961 w 6288074"/>
              <a:gd name="connsiteY4282" fmla="*/ 4872343 h 6339933"/>
              <a:gd name="connsiteX4283" fmla="*/ 4831583 w 6288074"/>
              <a:gd name="connsiteY4283" fmla="*/ 4882652 h 6339933"/>
              <a:gd name="connsiteX4284" fmla="*/ 4829944 w 6288074"/>
              <a:gd name="connsiteY4284" fmla="*/ 4885794 h 6339933"/>
              <a:gd name="connsiteX4285" fmla="*/ 4828309 w 6288074"/>
              <a:gd name="connsiteY4285" fmla="*/ 4888935 h 6339933"/>
              <a:gd name="connsiteX4286" fmla="*/ 4825920 w 6288074"/>
              <a:gd name="connsiteY4286" fmla="*/ 4889686 h 6339933"/>
              <a:gd name="connsiteX4287" fmla="*/ 4827556 w 6288074"/>
              <a:gd name="connsiteY4287" fmla="*/ 4886545 h 6339933"/>
              <a:gd name="connsiteX4288" fmla="*/ 4822780 w 6288074"/>
              <a:gd name="connsiteY4288" fmla="*/ 4888048 h 6339933"/>
              <a:gd name="connsiteX4289" fmla="*/ 4821895 w 6288074"/>
              <a:gd name="connsiteY4289" fmla="*/ 4893579 h 6339933"/>
              <a:gd name="connsiteX4290" fmla="*/ 4817872 w 6288074"/>
              <a:gd name="connsiteY4290" fmla="*/ 4897472 h 6339933"/>
              <a:gd name="connsiteX4291" fmla="*/ 4825037 w 6288074"/>
              <a:gd name="connsiteY4291" fmla="*/ 4895216 h 6339933"/>
              <a:gd name="connsiteX4292" fmla="*/ 4816854 w 6288074"/>
              <a:gd name="connsiteY4292" fmla="*/ 4910922 h 6339933"/>
              <a:gd name="connsiteX4293" fmla="*/ 4816103 w 6288074"/>
              <a:gd name="connsiteY4293" fmla="*/ 4908533 h 6339933"/>
              <a:gd name="connsiteX4294" fmla="*/ 4814598 w 6288074"/>
              <a:gd name="connsiteY4294" fmla="*/ 4903754 h 6339933"/>
              <a:gd name="connsiteX4295" fmla="*/ 4812211 w 6288074"/>
              <a:gd name="connsiteY4295" fmla="*/ 4904506 h 6339933"/>
              <a:gd name="connsiteX4296" fmla="*/ 4810574 w 6288074"/>
              <a:gd name="connsiteY4296" fmla="*/ 4907647 h 6339933"/>
              <a:gd name="connsiteX4297" fmla="*/ 4811326 w 6288074"/>
              <a:gd name="connsiteY4297" fmla="*/ 4910036 h 6339933"/>
              <a:gd name="connsiteX4298" fmla="*/ 4805533 w 6288074"/>
              <a:gd name="connsiteY4298" fmla="*/ 4924991 h 6339933"/>
              <a:gd name="connsiteX4299" fmla="*/ 4806285 w 6288074"/>
              <a:gd name="connsiteY4299" fmla="*/ 4927380 h 6339933"/>
              <a:gd name="connsiteX4300" fmla="*/ 4806153 w 6288074"/>
              <a:gd name="connsiteY4300" fmla="*/ 4935300 h 6339933"/>
              <a:gd name="connsiteX4301" fmla="*/ 4804517 w 6288074"/>
              <a:gd name="connsiteY4301" fmla="*/ 4938439 h 6339933"/>
              <a:gd name="connsiteX4302" fmla="*/ 4802128 w 6288074"/>
              <a:gd name="connsiteY4302" fmla="*/ 4939192 h 6339933"/>
              <a:gd name="connsiteX4303" fmla="*/ 4798988 w 6288074"/>
              <a:gd name="connsiteY4303" fmla="*/ 4937555 h 6339933"/>
              <a:gd name="connsiteX4304" fmla="*/ 4792574 w 6288074"/>
              <a:gd name="connsiteY4304" fmla="*/ 4942199 h 6339933"/>
              <a:gd name="connsiteX4305" fmla="*/ 4788550 w 6288074"/>
              <a:gd name="connsiteY4305" fmla="*/ 4946092 h 6339933"/>
              <a:gd name="connsiteX4306" fmla="*/ 4786161 w 6288074"/>
              <a:gd name="connsiteY4306" fmla="*/ 4946843 h 6339933"/>
              <a:gd name="connsiteX4307" fmla="*/ 4787797 w 6288074"/>
              <a:gd name="connsiteY4307" fmla="*/ 4943702 h 6339933"/>
              <a:gd name="connsiteX4308" fmla="*/ 4789434 w 6288074"/>
              <a:gd name="connsiteY4308" fmla="*/ 4940562 h 6339933"/>
              <a:gd name="connsiteX4309" fmla="*/ 4785409 w 6288074"/>
              <a:gd name="connsiteY4309" fmla="*/ 4944454 h 6339933"/>
              <a:gd name="connsiteX4310" fmla="*/ 4788682 w 6288074"/>
              <a:gd name="connsiteY4310" fmla="*/ 4938173 h 6339933"/>
              <a:gd name="connsiteX4311" fmla="*/ 4795227 w 6288074"/>
              <a:gd name="connsiteY4311" fmla="*/ 4925607 h 6339933"/>
              <a:gd name="connsiteX4312" fmla="*/ 4796864 w 6288074"/>
              <a:gd name="connsiteY4312" fmla="*/ 4922467 h 6339933"/>
              <a:gd name="connsiteX4313" fmla="*/ 4802525 w 6288074"/>
              <a:gd name="connsiteY4313" fmla="*/ 4915432 h 6339933"/>
              <a:gd name="connsiteX4314" fmla="*/ 4804161 w 6288074"/>
              <a:gd name="connsiteY4314" fmla="*/ 4912292 h 6339933"/>
              <a:gd name="connsiteX4315" fmla="*/ 4806550 w 6288074"/>
              <a:gd name="connsiteY4315" fmla="*/ 4911539 h 6339933"/>
              <a:gd name="connsiteX4316" fmla="*/ 4808186 w 6288074"/>
              <a:gd name="connsiteY4316" fmla="*/ 4908399 h 6339933"/>
              <a:gd name="connsiteX4317" fmla="*/ 4807434 w 6288074"/>
              <a:gd name="connsiteY4317" fmla="*/ 4906010 h 6339933"/>
              <a:gd name="connsiteX4318" fmla="*/ 4808318 w 6288074"/>
              <a:gd name="connsiteY4318" fmla="*/ 4900479 h 6339933"/>
              <a:gd name="connsiteX4319" fmla="*/ 4811590 w 6288074"/>
              <a:gd name="connsiteY4319" fmla="*/ 4894197 h 6339933"/>
              <a:gd name="connsiteX4320" fmla="*/ 4808450 w 6288074"/>
              <a:gd name="connsiteY4320" fmla="*/ 4892559 h 6339933"/>
              <a:gd name="connsiteX4321" fmla="*/ 4812474 w 6288074"/>
              <a:gd name="connsiteY4321" fmla="*/ 4888666 h 6339933"/>
              <a:gd name="connsiteX4322" fmla="*/ 4815747 w 6288074"/>
              <a:gd name="connsiteY4322" fmla="*/ 4882383 h 6339933"/>
              <a:gd name="connsiteX4323" fmla="*/ 4818135 w 6288074"/>
              <a:gd name="connsiteY4323" fmla="*/ 4881632 h 6339933"/>
              <a:gd name="connsiteX4324" fmla="*/ 4827070 w 6288074"/>
              <a:gd name="connsiteY4324" fmla="*/ 4868316 h 6339933"/>
              <a:gd name="connsiteX4325" fmla="*/ 4829458 w 6288074"/>
              <a:gd name="connsiteY4325" fmla="*/ 4867564 h 6339933"/>
              <a:gd name="connsiteX4326" fmla="*/ 1127730 w 6288074"/>
              <a:gd name="connsiteY4326" fmla="*/ 4859293 h 6339933"/>
              <a:gd name="connsiteX4327" fmla="*/ 1132226 w 6288074"/>
              <a:gd name="connsiteY4327" fmla="*/ 4864713 h 6339933"/>
              <a:gd name="connsiteX4328" fmla="*/ 1132039 w 6288074"/>
              <a:gd name="connsiteY4328" fmla="*/ 4865001 h 6339933"/>
              <a:gd name="connsiteX4329" fmla="*/ 1127112 w 6288074"/>
              <a:gd name="connsiteY4329" fmla="*/ 4863705 h 6339933"/>
              <a:gd name="connsiteX4330" fmla="*/ 1122861 w 6288074"/>
              <a:gd name="connsiteY4330" fmla="*/ 4859771 h 6339933"/>
              <a:gd name="connsiteX4331" fmla="*/ 1127730 w 6288074"/>
              <a:gd name="connsiteY4331" fmla="*/ 4859293 h 6339933"/>
              <a:gd name="connsiteX4332" fmla="*/ 5165477 w 6288074"/>
              <a:gd name="connsiteY4332" fmla="*/ 4858363 h 6339933"/>
              <a:gd name="connsiteX4333" fmla="*/ 5165342 w 6288074"/>
              <a:gd name="connsiteY4333" fmla="*/ 4866438 h 6339933"/>
              <a:gd name="connsiteX4334" fmla="*/ 5166107 w 6288074"/>
              <a:gd name="connsiteY4334" fmla="*/ 4868873 h 6339933"/>
              <a:gd name="connsiteX4335" fmla="*/ 5162906 w 6288074"/>
              <a:gd name="connsiteY4335" fmla="*/ 4867205 h 6339933"/>
              <a:gd name="connsiteX4336" fmla="*/ 5160469 w 6288074"/>
              <a:gd name="connsiteY4336" fmla="*/ 4867971 h 6339933"/>
              <a:gd name="connsiteX4337" fmla="*/ 5158800 w 6288074"/>
              <a:gd name="connsiteY4337" fmla="*/ 4871174 h 6339933"/>
              <a:gd name="connsiteX4338" fmla="*/ 5159702 w 6288074"/>
              <a:gd name="connsiteY4338" fmla="*/ 4865535 h 6339933"/>
              <a:gd name="connsiteX4339" fmla="*/ 5161372 w 6288074"/>
              <a:gd name="connsiteY4339" fmla="*/ 4862333 h 6339933"/>
              <a:gd name="connsiteX4340" fmla="*/ 5163041 w 6288074"/>
              <a:gd name="connsiteY4340" fmla="*/ 4859129 h 6339933"/>
              <a:gd name="connsiteX4341" fmla="*/ 5165477 w 6288074"/>
              <a:gd name="connsiteY4341" fmla="*/ 4858363 h 6339933"/>
              <a:gd name="connsiteX4342" fmla="*/ 4851123 w 6288074"/>
              <a:gd name="connsiteY4342" fmla="*/ 4849683 h 6339933"/>
              <a:gd name="connsiteX4343" fmla="*/ 4849333 w 6288074"/>
              <a:gd name="connsiteY4343" fmla="*/ 4852924 h 6339933"/>
              <a:gd name="connsiteX4344" fmla="*/ 4847283 w 6288074"/>
              <a:gd name="connsiteY4344" fmla="*/ 4864277 h 6339933"/>
              <a:gd name="connsiteX4345" fmla="*/ 4844725 w 6288074"/>
              <a:gd name="connsiteY4345" fmla="*/ 4865083 h 6339933"/>
              <a:gd name="connsiteX4346" fmla="*/ 4843192 w 6288074"/>
              <a:gd name="connsiteY4346" fmla="*/ 4860211 h 6339933"/>
              <a:gd name="connsiteX4347" fmla="*/ 4844216 w 6288074"/>
              <a:gd name="connsiteY4347" fmla="*/ 4854534 h 6339933"/>
              <a:gd name="connsiteX4348" fmla="*/ 4846774 w 6288074"/>
              <a:gd name="connsiteY4348" fmla="*/ 4853730 h 6339933"/>
              <a:gd name="connsiteX4349" fmla="*/ 4844983 w 6288074"/>
              <a:gd name="connsiteY4349" fmla="*/ 4856969 h 6339933"/>
              <a:gd name="connsiteX4350" fmla="*/ 4847541 w 6288074"/>
              <a:gd name="connsiteY4350" fmla="*/ 4856164 h 6339933"/>
              <a:gd name="connsiteX4351" fmla="*/ 4846774 w 6288074"/>
              <a:gd name="connsiteY4351" fmla="*/ 4853730 h 6339933"/>
              <a:gd name="connsiteX4352" fmla="*/ 4851123 w 6288074"/>
              <a:gd name="connsiteY4352" fmla="*/ 4849683 h 6339933"/>
              <a:gd name="connsiteX4353" fmla="*/ 5185730 w 6288074"/>
              <a:gd name="connsiteY4353" fmla="*/ 4839138 h 6339933"/>
              <a:gd name="connsiteX4354" fmla="*/ 5187175 w 6288074"/>
              <a:gd name="connsiteY4354" fmla="*/ 4843732 h 6339933"/>
              <a:gd name="connsiteX4355" fmla="*/ 5188621 w 6288074"/>
              <a:gd name="connsiteY4355" fmla="*/ 4848325 h 6339933"/>
              <a:gd name="connsiteX4356" fmla="*/ 5182219 w 6288074"/>
              <a:gd name="connsiteY4356" fmla="*/ 4852865 h 6339933"/>
              <a:gd name="connsiteX4357" fmla="*/ 5176539 w 6288074"/>
              <a:gd name="connsiteY4357" fmla="*/ 4859700 h 6339933"/>
              <a:gd name="connsiteX4358" fmla="*/ 5173441 w 6288074"/>
              <a:gd name="connsiteY4358" fmla="*/ 4858152 h 6339933"/>
              <a:gd name="connsiteX4359" fmla="*/ 5175094 w 6288074"/>
              <a:gd name="connsiteY4359" fmla="*/ 4855107 h 6339933"/>
              <a:gd name="connsiteX4360" fmla="*/ 5177469 w 6288074"/>
              <a:gd name="connsiteY4360" fmla="*/ 4854360 h 6339933"/>
              <a:gd name="connsiteX4361" fmla="*/ 5185730 w 6288074"/>
              <a:gd name="connsiteY4361" fmla="*/ 4839138 h 6339933"/>
              <a:gd name="connsiteX4362" fmla="*/ 5153353 w 6288074"/>
              <a:gd name="connsiteY4362" fmla="*/ 4830052 h 6339933"/>
              <a:gd name="connsiteX4363" fmla="*/ 5161502 w 6288074"/>
              <a:gd name="connsiteY4363" fmla="*/ 4835522 h 6339933"/>
              <a:gd name="connsiteX4364" fmla="*/ 5157812 w 6288074"/>
              <a:gd name="connsiteY4364" fmla="*/ 4834004 h 6339933"/>
              <a:gd name="connsiteX4365" fmla="*/ 5155153 w 6288074"/>
              <a:gd name="connsiteY4365" fmla="*/ 4834841 h 6339933"/>
              <a:gd name="connsiteX4366" fmla="*/ 5153969 w 6288074"/>
              <a:gd name="connsiteY4366" fmla="*/ 4831078 h 6339933"/>
              <a:gd name="connsiteX4367" fmla="*/ 5153702 w 6288074"/>
              <a:gd name="connsiteY4367" fmla="*/ 4831162 h 6339933"/>
              <a:gd name="connsiteX4368" fmla="*/ 5168890 w 6288074"/>
              <a:gd name="connsiteY4368" fmla="*/ 4828377 h 6339933"/>
              <a:gd name="connsiteX4369" fmla="*/ 5170361 w 6288074"/>
              <a:gd name="connsiteY4369" fmla="*/ 4833053 h 6339933"/>
              <a:gd name="connsiteX4370" fmla="*/ 5171096 w 6288074"/>
              <a:gd name="connsiteY4370" fmla="*/ 4835391 h 6339933"/>
              <a:gd name="connsiteX4371" fmla="*/ 5169397 w 6288074"/>
              <a:gd name="connsiteY4371" fmla="*/ 4838497 h 6339933"/>
              <a:gd name="connsiteX4372" fmla="*/ 5167696 w 6288074"/>
              <a:gd name="connsiteY4372" fmla="*/ 4841601 h 6339933"/>
              <a:gd name="connsiteX4373" fmla="*/ 5165489 w 6288074"/>
              <a:gd name="connsiteY4373" fmla="*/ 4834586 h 6339933"/>
              <a:gd name="connsiteX4374" fmla="*/ 5167189 w 6288074"/>
              <a:gd name="connsiteY4374" fmla="*/ 4831481 h 6339933"/>
              <a:gd name="connsiteX4375" fmla="*/ 5168890 w 6288074"/>
              <a:gd name="connsiteY4375" fmla="*/ 4828377 h 6339933"/>
              <a:gd name="connsiteX4376" fmla="*/ 5181501 w 6288074"/>
              <a:gd name="connsiteY4376" fmla="*/ 4827618 h 6339933"/>
              <a:gd name="connsiteX4377" fmla="*/ 5180658 w 6288074"/>
              <a:gd name="connsiteY4377" fmla="*/ 4833106 h 6339933"/>
              <a:gd name="connsiteX4378" fmla="*/ 5178223 w 6288074"/>
              <a:gd name="connsiteY4378" fmla="*/ 4841701 h 6339933"/>
              <a:gd name="connsiteX4379" fmla="*/ 5182153 w 6288074"/>
              <a:gd name="connsiteY4379" fmla="*/ 4837855 h 6339933"/>
              <a:gd name="connsiteX4380" fmla="*/ 5182900 w 6288074"/>
              <a:gd name="connsiteY4380" fmla="*/ 4840230 h 6339933"/>
              <a:gd name="connsiteX4381" fmla="*/ 5181310 w 6288074"/>
              <a:gd name="connsiteY4381" fmla="*/ 4843342 h 6339933"/>
              <a:gd name="connsiteX4382" fmla="*/ 5179718 w 6288074"/>
              <a:gd name="connsiteY4382" fmla="*/ 4846452 h 6339933"/>
              <a:gd name="connsiteX4383" fmla="*/ 5175041 w 6288074"/>
              <a:gd name="connsiteY4383" fmla="*/ 4847924 h 6339933"/>
              <a:gd name="connsiteX4384" fmla="*/ 5173546 w 6288074"/>
              <a:gd name="connsiteY4384" fmla="*/ 4843174 h 6339933"/>
              <a:gd name="connsiteX4385" fmla="*/ 5179910 w 6288074"/>
              <a:gd name="connsiteY4385" fmla="*/ 4830730 h 6339933"/>
              <a:gd name="connsiteX4386" fmla="*/ 5181501 w 6288074"/>
              <a:gd name="connsiteY4386" fmla="*/ 4827618 h 6339933"/>
              <a:gd name="connsiteX4387" fmla="*/ 4844805 w 6288074"/>
              <a:gd name="connsiteY4387" fmla="*/ 4822770 h 6339933"/>
              <a:gd name="connsiteX4388" fmla="*/ 4847995 w 6288074"/>
              <a:gd name="connsiteY4388" fmla="*/ 4824432 h 6339933"/>
              <a:gd name="connsiteX4389" fmla="*/ 4845558 w 6288074"/>
              <a:gd name="connsiteY4389" fmla="*/ 4825198 h 6339933"/>
              <a:gd name="connsiteX4390" fmla="*/ 4844656 w 6288074"/>
              <a:gd name="connsiteY4390" fmla="*/ 4830837 h 6339933"/>
              <a:gd name="connsiteX4391" fmla="*/ 4842219 w 6288074"/>
              <a:gd name="connsiteY4391" fmla="*/ 4831604 h 6339933"/>
              <a:gd name="connsiteX4392" fmla="*/ 4844769 w 6288074"/>
              <a:gd name="connsiteY4392" fmla="*/ 4822839 h 6339933"/>
              <a:gd name="connsiteX4393" fmla="*/ 5194653 w 6288074"/>
              <a:gd name="connsiteY4393" fmla="*/ 4818796 h 6339933"/>
              <a:gd name="connsiteX4394" fmla="*/ 5196604 w 6288074"/>
              <a:gd name="connsiteY4394" fmla="*/ 4822866 h 6339933"/>
              <a:gd name="connsiteX4395" fmla="*/ 5199318 w 6288074"/>
              <a:gd name="connsiteY4395" fmla="*/ 4824283 h 6339933"/>
              <a:gd name="connsiteX4396" fmla="*/ 5199217 w 6288074"/>
              <a:gd name="connsiteY4396" fmla="*/ 4824715 h 6339933"/>
              <a:gd name="connsiteX4397" fmla="*/ 5199340 w 6288074"/>
              <a:gd name="connsiteY4397" fmla="*/ 4825114 h 6339933"/>
              <a:gd name="connsiteX4398" fmla="*/ 5194034 w 6288074"/>
              <a:gd name="connsiteY4398" fmla="*/ 4831707 h 6339933"/>
              <a:gd name="connsiteX4399" fmla="*/ 5186724 w 6288074"/>
              <a:gd name="connsiteY4399" fmla="*/ 4834008 h 6339933"/>
              <a:gd name="connsiteX4400" fmla="*/ 5188393 w 6288074"/>
              <a:gd name="connsiteY4400" fmla="*/ 4830804 h 6339933"/>
              <a:gd name="connsiteX4401" fmla="*/ 5186860 w 6288074"/>
              <a:gd name="connsiteY4401" fmla="*/ 4825933 h 6339933"/>
              <a:gd name="connsiteX4402" fmla="*/ 5190199 w 6288074"/>
              <a:gd name="connsiteY4402" fmla="*/ 4819527 h 6339933"/>
              <a:gd name="connsiteX4403" fmla="*/ 5194653 w 6288074"/>
              <a:gd name="connsiteY4403" fmla="*/ 4818796 h 6339933"/>
              <a:gd name="connsiteX4404" fmla="*/ 5189391 w 6288074"/>
              <a:gd name="connsiteY4404" fmla="*/ 4817188 h 6339933"/>
              <a:gd name="connsiteX4405" fmla="*/ 5188739 w 6288074"/>
              <a:gd name="connsiteY4405" fmla="*/ 4818715 h 6339933"/>
              <a:gd name="connsiteX4406" fmla="*/ 5189893 w 6288074"/>
              <a:gd name="connsiteY4406" fmla="*/ 4818553 h 6339933"/>
              <a:gd name="connsiteX4407" fmla="*/ 5186969 w 6288074"/>
              <a:gd name="connsiteY4407" fmla="*/ 4819473 h 6339933"/>
              <a:gd name="connsiteX4408" fmla="*/ 5189215 w 6288074"/>
              <a:gd name="connsiteY4408" fmla="*/ 4817302 h 6339933"/>
              <a:gd name="connsiteX4409" fmla="*/ 4859624 w 6288074"/>
              <a:gd name="connsiteY4409" fmla="*/ 4805243 h 6339933"/>
              <a:gd name="connsiteX4410" fmla="*/ 4855930 w 6288074"/>
              <a:gd name="connsiteY4410" fmla="*/ 4808815 h 6339933"/>
              <a:gd name="connsiteX4411" fmla="*/ 4856620 w 6288074"/>
              <a:gd name="connsiteY4411" fmla="*/ 4811008 h 6339933"/>
              <a:gd name="connsiteX4412" fmla="*/ 4853614 w 6288074"/>
              <a:gd name="connsiteY4412" fmla="*/ 4816773 h 6339933"/>
              <a:gd name="connsiteX4413" fmla="*/ 4849230 w 6288074"/>
              <a:gd name="connsiteY4413" fmla="*/ 4818153 h 6339933"/>
              <a:gd name="connsiteX4414" fmla="*/ 4850733 w 6288074"/>
              <a:gd name="connsiteY4414" fmla="*/ 4815271 h 6339933"/>
              <a:gd name="connsiteX4415" fmla="*/ 4857431 w 6288074"/>
              <a:gd name="connsiteY4415" fmla="*/ 4805934 h 6339933"/>
              <a:gd name="connsiteX4416" fmla="*/ 4859624 w 6288074"/>
              <a:gd name="connsiteY4416" fmla="*/ 4805243 h 6339933"/>
              <a:gd name="connsiteX4417" fmla="*/ 5208217 w 6288074"/>
              <a:gd name="connsiteY4417" fmla="*/ 4795116 h 6339933"/>
              <a:gd name="connsiteX4418" fmla="*/ 5204265 w 6288074"/>
              <a:gd name="connsiteY4418" fmla="*/ 4799573 h 6339933"/>
              <a:gd name="connsiteX4419" fmla="*/ 5201829 w 6288074"/>
              <a:gd name="connsiteY4419" fmla="*/ 4800340 h 6339933"/>
              <a:gd name="connsiteX4420" fmla="*/ 5205782 w 6288074"/>
              <a:gd name="connsiteY4420" fmla="*/ 4795882 h 6339933"/>
              <a:gd name="connsiteX4421" fmla="*/ 5208217 w 6288074"/>
              <a:gd name="connsiteY4421" fmla="*/ 4795116 h 6339933"/>
              <a:gd name="connsiteX4422" fmla="*/ 5174012 w 6288074"/>
              <a:gd name="connsiteY4422" fmla="*/ 4794638 h 6339933"/>
              <a:gd name="connsiteX4423" fmla="*/ 5180223 w 6288074"/>
              <a:gd name="connsiteY4423" fmla="*/ 4798038 h 6339933"/>
              <a:gd name="connsiteX4424" fmla="*/ 5178652 w 6288074"/>
              <a:gd name="connsiteY4424" fmla="*/ 4801209 h 6339933"/>
              <a:gd name="connsiteX4425" fmla="*/ 5169297 w 6288074"/>
              <a:gd name="connsiteY4425" fmla="*/ 4804153 h 6339933"/>
              <a:gd name="connsiteX4426" fmla="*/ 5170102 w 6288074"/>
              <a:gd name="connsiteY4426" fmla="*/ 4798546 h 6339933"/>
              <a:gd name="connsiteX4427" fmla="*/ 5174012 w 6288074"/>
              <a:gd name="connsiteY4427" fmla="*/ 4794638 h 6339933"/>
              <a:gd name="connsiteX4428" fmla="*/ 5215433 w 6288074"/>
              <a:gd name="connsiteY4428" fmla="*/ 4775176 h 6339933"/>
              <a:gd name="connsiteX4429" fmla="*/ 5216170 w 6288074"/>
              <a:gd name="connsiteY4429" fmla="*/ 4777514 h 6339933"/>
              <a:gd name="connsiteX4430" fmla="*/ 5219243 w 6288074"/>
              <a:gd name="connsiteY4430" fmla="*/ 4779115 h 6339933"/>
              <a:gd name="connsiteX4431" fmla="*/ 5219979 w 6288074"/>
              <a:gd name="connsiteY4431" fmla="*/ 4781455 h 6339933"/>
              <a:gd name="connsiteX4432" fmla="*/ 5216775 w 6288074"/>
              <a:gd name="connsiteY4432" fmla="*/ 4787603 h 6339933"/>
              <a:gd name="connsiteX4433" fmla="*/ 5214437 w 6288074"/>
              <a:gd name="connsiteY4433" fmla="*/ 4788339 h 6339933"/>
              <a:gd name="connsiteX4434" fmla="*/ 5213700 w 6288074"/>
              <a:gd name="connsiteY4434" fmla="*/ 4786001 h 6339933"/>
              <a:gd name="connsiteX4435" fmla="*/ 5212097 w 6288074"/>
              <a:gd name="connsiteY4435" fmla="*/ 4789075 h 6339933"/>
              <a:gd name="connsiteX4436" fmla="*/ 5209759 w 6288074"/>
              <a:gd name="connsiteY4436" fmla="*/ 4789811 h 6339933"/>
              <a:gd name="connsiteX4437" fmla="*/ 5215433 w 6288074"/>
              <a:gd name="connsiteY4437" fmla="*/ 4775176 h 6339933"/>
              <a:gd name="connsiteX4438" fmla="*/ 5208084 w 6288074"/>
              <a:gd name="connsiteY4438" fmla="*/ 4774276 h 6339933"/>
              <a:gd name="connsiteX4439" fmla="*/ 5206143 w 6288074"/>
              <a:gd name="connsiteY4439" fmla="*/ 4777296 h 6339933"/>
              <a:gd name="connsiteX4440" fmla="*/ 5202260 w 6288074"/>
              <a:gd name="connsiteY4440" fmla="*/ 4783337 h 6339933"/>
              <a:gd name="connsiteX4441" fmla="*/ 5200320 w 6288074"/>
              <a:gd name="connsiteY4441" fmla="*/ 4786357 h 6339933"/>
              <a:gd name="connsiteX4442" fmla="*/ 5196998 w 6288074"/>
              <a:gd name="connsiteY4442" fmla="*/ 4784994 h 6339933"/>
              <a:gd name="connsiteX4443" fmla="*/ 5208084 w 6288074"/>
              <a:gd name="connsiteY4443" fmla="*/ 4774276 h 6339933"/>
              <a:gd name="connsiteX4444" fmla="*/ 5254999 w 6288074"/>
              <a:gd name="connsiteY4444" fmla="*/ 4765131 h 6339933"/>
              <a:gd name="connsiteX4445" fmla="*/ 5253943 w 6288074"/>
              <a:gd name="connsiteY4445" fmla="*/ 4770283 h 6339933"/>
              <a:gd name="connsiteX4446" fmla="*/ 5249761 w 6288074"/>
              <a:gd name="connsiteY4446" fmla="*/ 4774009 h 6339933"/>
              <a:gd name="connsiteX4447" fmla="*/ 5241764 w 6288074"/>
              <a:gd name="connsiteY4447" fmla="*/ 4774115 h 6339933"/>
              <a:gd name="connsiteX4448" fmla="*/ 5241074 w 6288074"/>
              <a:gd name="connsiteY4448" fmla="*/ 4771924 h 6339933"/>
              <a:gd name="connsiteX4449" fmla="*/ 5248432 w 6288074"/>
              <a:gd name="connsiteY4449" fmla="*/ 4766595 h 6339933"/>
              <a:gd name="connsiteX4450" fmla="*/ 5254999 w 6288074"/>
              <a:gd name="connsiteY4450" fmla="*/ 4765131 h 6339933"/>
              <a:gd name="connsiteX4451" fmla="*/ 5212308 w 6288074"/>
              <a:gd name="connsiteY4451" fmla="*/ 4758991 h 6339933"/>
              <a:gd name="connsiteX4452" fmla="*/ 5213057 w 6288074"/>
              <a:gd name="connsiteY4452" fmla="*/ 4759458 h 6339933"/>
              <a:gd name="connsiteX4453" fmla="*/ 5213862 w 6288074"/>
              <a:gd name="connsiteY4453" fmla="*/ 4762016 h 6339933"/>
              <a:gd name="connsiteX4454" fmla="*/ 5214667 w 6288074"/>
              <a:gd name="connsiteY4454" fmla="*/ 4764575 h 6339933"/>
              <a:gd name="connsiteX4455" fmla="*/ 5213281 w 6288074"/>
              <a:gd name="connsiteY4455" fmla="*/ 4767821 h 6339933"/>
              <a:gd name="connsiteX4456" fmla="*/ 5210283 w 6288074"/>
              <a:gd name="connsiteY4456" fmla="*/ 4765954 h 6339933"/>
              <a:gd name="connsiteX4457" fmla="*/ 5209476 w 6288074"/>
              <a:gd name="connsiteY4457" fmla="*/ 4763396 h 6339933"/>
              <a:gd name="connsiteX4458" fmla="*/ 5212308 w 6288074"/>
              <a:gd name="connsiteY4458" fmla="*/ 4758991 h 6339933"/>
              <a:gd name="connsiteX4459" fmla="*/ 5222482 w 6288074"/>
              <a:gd name="connsiteY4459" fmla="*/ 4753680 h 6339933"/>
              <a:gd name="connsiteX4460" fmla="*/ 5223171 w 6288074"/>
              <a:gd name="connsiteY4460" fmla="*/ 4755873 h 6339933"/>
              <a:gd name="connsiteX4461" fmla="*/ 5218016 w 6288074"/>
              <a:gd name="connsiteY4461" fmla="*/ 4759906 h 6339933"/>
              <a:gd name="connsiteX4462" fmla="*/ 5217326 w 6288074"/>
              <a:gd name="connsiteY4462" fmla="*/ 4757713 h 6339933"/>
              <a:gd name="connsiteX4463" fmla="*/ 5216636 w 6288074"/>
              <a:gd name="connsiteY4463" fmla="*/ 4755521 h 6339933"/>
              <a:gd name="connsiteX4464" fmla="*/ 5219558 w 6288074"/>
              <a:gd name="connsiteY4464" fmla="*/ 4754600 h 6339933"/>
              <a:gd name="connsiteX4465" fmla="*/ 5222482 w 6288074"/>
              <a:gd name="connsiteY4465" fmla="*/ 4753680 h 6339933"/>
              <a:gd name="connsiteX4466" fmla="*/ 797497 w 6288074"/>
              <a:gd name="connsiteY4466" fmla="*/ 4744659 h 6339933"/>
              <a:gd name="connsiteX4467" fmla="*/ 803956 w 6288074"/>
              <a:gd name="connsiteY4467" fmla="*/ 4744767 h 6339933"/>
              <a:gd name="connsiteX4468" fmla="*/ 798723 w 6288074"/>
              <a:gd name="connsiteY4468" fmla="*/ 4748556 h 6339933"/>
              <a:gd name="connsiteX4469" fmla="*/ 797497 w 6288074"/>
              <a:gd name="connsiteY4469" fmla="*/ 4744659 h 6339933"/>
              <a:gd name="connsiteX4470" fmla="*/ 5234066 w 6288074"/>
              <a:gd name="connsiteY4470" fmla="*/ 4742004 h 6339933"/>
              <a:gd name="connsiteX4471" fmla="*/ 5237179 w 6288074"/>
              <a:gd name="connsiteY4471" fmla="*/ 4744237 h 6339933"/>
              <a:gd name="connsiteX4472" fmla="*/ 5235907 w 6288074"/>
              <a:gd name="connsiteY4472" fmla="*/ 4747850 h 6339933"/>
              <a:gd name="connsiteX4473" fmla="*/ 5232794 w 6288074"/>
              <a:gd name="connsiteY4473" fmla="*/ 4745617 h 6339933"/>
              <a:gd name="connsiteX4474" fmla="*/ 5234066 w 6288074"/>
              <a:gd name="connsiteY4474" fmla="*/ 4742004 h 6339933"/>
              <a:gd name="connsiteX4475" fmla="*/ 5246571 w 6288074"/>
              <a:gd name="connsiteY4475" fmla="*/ 4733249 h 6339933"/>
              <a:gd name="connsiteX4476" fmla="*/ 5243566 w 6288074"/>
              <a:gd name="connsiteY4476" fmla="*/ 4739014 h 6339933"/>
              <a:gd name="connsiteX4477" fmla="*/ 5242875 w 6288074"/>
              <a:gd name="connsiteY4477" fmla="*/ 4736820 h 6339933"/>
              <a:gd name="connsiteX4478" fmla="*/ 5244379 w 6288074"/>
              <a:gd name="connsiteY4478" fmla="*/ 4733939 h 6339933"/>
              <a:gd name="connsiteX4479" fmla="*/ 5246571 w 6288074"/>
              <a:gd name="connsiteY4479" fmla="*/ 4733249 h 6339933"/>
              <a:gd name="connsiteX4480" fmla="*/ 829037 w 6288074"/>
              <a:gd name="connsiteY4480" fmla="*/ 4732590 h 6339933"/>
              <a:gd name="connsiteX4481" fmla="*/ 830483 w 6288074"/>
              <a:gd name="connsiteY4481" fmla="*/ 4737184 h 6339933"/>
              <a:gd name="connsiteX4482" fmla="*/ 826788 w 6288074"/>
              <a:gd name="connsiteY4482" fmla="*/ 4750968 h 6339933"/>
              <a:gd name="connsiteX4483" fmla="*/ 818760 w 6288074"/>
              <a:gd name="connsiteY4483" fmla="*/ 4750971 h 6339933"/>
              <a:gd name="connsiteX4484" fmla="*/ 810728 w 6288074"/>
              <a:gd name="connsiteY4484" fmla="*/ 4750974 h 6339933"/>
              <a:gd name="connsiteX4485" fmla="*/ 822452 w 6288074"/>
              <a:gd name="connsiteY4485" fmla="*/ 4737188 h 6339933"/>
              <a:gd name="connsiteX4486" fmla="*/ 829037 w 6288074"/>
              <a:gd name="connsiteY4486" fmla="*/ 4732590 h 6339933"/>
              <a:gd name="connsiteX4487" fmla="*/ 5240806 w 6288074"/>
              <a:gd name="connsiteY4487" fmla="*/ 4730245 h 6339933"/>
              <a:gd name="connsiteX4488" fmla="*/ 5242339 w 6288074"/>
              <a:gd name="connsiteY4488" fmla="*/ 4735117 h 6339933"/>
              <a:gd name="connsiteX4489" fmla="*/ 5238234 w 6288074"/>
              <a:gd name="connsiteY4489" fmla="*/ 4739086 h 6339933"/>
              <a:gd name="connsiteX4490" fmla="*/ 5235798 w 6288074"/>
              <a:gd name="connsiteY4490" fmla="*/ 4739852 h 6339933"/>
              <a:gd name="connsiteX4491" fmla="*/ 5237467 w 6288074"/>
              <a:gd name="connsiteY4491" fmla="*/ 4736651 h 6339933"/>
              <a:gd name="connsiteX4492" fmla="*/ 5240806 w 6288074"/>
              <a:gd name="connsiteY4492" fmla="*/ 4730245 h 6339933"/>
              <a:gd name="connsiteX4493" fmla="*/ 566338 w 6288074"/>
              <a:gd name="connsiteY4493" fmla="*/ 4729185 h 6339933"/>
              <a:gd name="connsiteX4494" fmla="*/ 571192 w 6288074"/>
              <a:gd name="connsiteY4494" fmla="*/ 4735036 h 6339933"/>
              <a:gd name="connsiteX4495" fmla="*/ 560008 w 6288074"/>
              <a:gd name="connsiteY4495" fmla="*/ 4730123 h 6339933"/>
              <a:gd name="connsiteX4496" fmla="*/ 566338 w 6288074"/>
              <a:gd name="connsiteY4496" fmla="*/ 4729185 h 6339933"/>
              <a:gd name="connsiteX4497" fmla="*/ 5269795 w 6288074"/>
              <a:gd name="connsiteY4497" fmla="*/ 4728567 h 6339933"/>
              <a:gd name="connsiteX4498" fmla="*/ 5272052 w 6288074"/>
              <a:gd name="connsiteY4498" fmla="*/ 4735742 h 6339933"/>
              <a:gd name="connsiteX4499" fmla="*/ 5272805 w 6288074"/>
              <a:gd name="connsiteY4499" fmla="*/ 4738133 h 6339933"/>
              <a:gd name="connsiteX4500" fmla="*/ 5272688 w 6288074"/>
              <a:gd name="connsiteY4500" fmla="*/ 4746057 h 6339933"/>
              <a:gd name="connsiteX4501" fmla="*/ 5270195 w 6288074"/>
              <a:gd name="connsiteY4501" fmla="*/ 4754726 h 6339933"/>
              <a:gd name="connsiteX4502" fmla="*/ 5267822 w 6288074"/>
              <a:gd name="connsiteY4502" fmla="*/ 4755474 h 6339933"/>
              <a:gd name="connsiteX4503" fmla="*/ 5258437 w 6288074"/>
              <a:gd name="connsiteY4503" fmla="*/ 4750541 h 6339933"/>
              <a:gd name="connsiteX4504" fmla="*/ 5257706 w 6288074"/>
              <a:gd name="connsiteY4504" fmla="*/ 4748217 h 6339933"/>
              <a:gd name="connsiteX4505" fmla="*/ 5253068 w 6288074"/>
              <a:gd name="connsiteY4505" fmla="*/ 4752613 h 6339933"/>
              <a:gd name="connsiteX4506" fmla="*/ 5252643 w 6288074"/>
              <a:gd name="connsiteY4506" fmla="*/ 4757641 h 6339933"/>
              <a:gd name="connsiteX4507" fmla="*/ 5243646 w 6288074"/>
              <a:gd name="connsiteY4507" fmla="*/ 4763083 h 6339933"/>
              <a:gd name="connsiteX4508" fmla="*/ 5242899 w 6288074"/>
              <a:gd name="connsiteY4508" fmla="*/ 4760708 h 6339933"/>
              <a:gd name="connsiteX4509" fmla="*/ 5243840 w 6288074"/>
              <a:gd name="connsiteY4509" fmla="*/ 4755191 h 6339933"/>
              <a:gd name="connsiteX4510" fmla="*/ 5243092 w 6288074"/>
              <a:gd name="connsiteY4510" fmla="*/ 4752817 h 6339933"/>
              <a:gd name="connsiteX4511" fmla="*/ 5238968 w 6288074"/>
              <a:gd name="connsiteY4511" fmla="*/ 4756725 h 6339933"/>
              <a:gd name="connsiteX4512" fmla="*/ 5237279 w 6288074"/>
              <a:gd name="connsiteY4512" fmla="*/ 4759867 h 6339933"/>
              <a:gd name="connsiteX4513" fmla="*/ 5238219 w 6288074"/>
              <a:gd name="connsiteY4513" fmla="*/ 4754350 h 6339933"/>
              <a:gd name="connsiteX4514" fmla="*/ 5239161 w 6288074"/>
              <a:gd name="connsiteY4514" fmla="*/ 4748833 h 6339933"/>
              <a:gd name="connsiteX4515" fmla="*/ 5240850 w 6288074"/>
              <a:gd name="connsiteY4515" fmla="*/ 4745692 h 6339933"/>
              <a:gd name="connsiteX4516" fmla="*/ 5246469 w 6288074"/>
              <a:gd name="connsiteY4516" fmla="*/ 4746533 h 6339933"/>
              <a:gd name="connsiteX4517" fmla="*/ 5244974 w 6288074"/>
              <a:gd name="connsiteY4517" fmla="*/ 4741783 h 6339933"/>
              <a:gd name="connsiteX4518" fmla="*/ 5252281 w 6288074"/>
              <a:gd name="connsiteY4518" fmla="*/ 4739483 h 6339933"/>
              <a:gd name="connsiteX4519" fmla="*/ 5256959 w 6288074"/>
              <a:gd name="connsiteY4519" fmla="*/ 4745842 h 6339933"/>
              <a:gd name="connsiteX4520" fmla="*/ 5257686 w 6288074"/>
              <a:gd name="connsiteY4520" fmla="*/ 4748150 h 6339933"/>
              <a:gd name="connsiteX4521" fmla="*/ 5267185 w 6288074"/>
              <a:gd name="connsiteY4521" fmla="*/ 4745160 h 6339933"/>
              <a:gd name="connsiteX4522" fmla="*/ 5260178 w 6288074"/>
              <a:gd name="connsiteY4522" fmla="*/ 4739479 h 6339933"/>
              <a:gd name="connsiteX4523" fmla="*/ 5257050 w 6288074"/>
              <a:gd name="connsiteY4523" fmla="*/ 4737836 h 6339933"/>
              <a:gd name="connsiteX4524" fmla="*/ 5258672 w 6288074"/>
              <a:gd name="connsiteY4524" fmla="*/ 4734696 h 6339933"/>
              <a:gd name="connsiteX4525" fmla="*/ 5260293 w 6288074"/>
              <a:gd name="connsiteY4525" fmla="*/ 4731557 h 6339933"/>
              <a:gd name="connsiteX4526" fmla="*/ 5264762 w 6288074"/>
              <a:gd name="connsiteY4526" fmla="*/ 4729165 h 6339933"/>
              <a:gd name="connsiteX4527" fmla="*/ 5269795 w 6288074"/>
              <a:gd name="connsiteY4527" fmla="*/ 4728567 h 6339933"/>
              <a:gd name="connsiteX4528" fmla="*/ 761376 w 6288074"/>
              <a:gd name="connsiteY4528" fmla="*/ 4721759 h 6339933"/>
              <a:gd name="connsiteX4529" fmla="*/ 756503 w 6288074"/>
              <a:gd name="connsiteY4529" fmla="*/ 4723292 h 6339933"/>
              <a:gd name="connsiteX4530" fmla="*/ 761376 w 6288074"/>
              <a:gd name="connsiteY4530" fmla="*/ 4721759 h 6339933"/>
              <a:gd name="connsiteX4531" fmla="*/ 533985 w 6288074"/>
              <a:gd name="connsiteY4531" fmla="*/ 4721449 h 6339933"/>
              <a:gd name="connsiteX4532" fmla="*/ 537136 w 6288074"/>
              <a:gd name="connsiteY4532" fmla="*/ 4723803 h 6339933"/>
              <a:gd name="connsiteX4533" fmla="*/ 531984 w 6288074"/>
              <a:gd name="connsiteY4533" fmla="*/ 4722747 h 6339933"/>
              <a:gd name="connsiteX4534" fmla="*/ 533985 w 6288074"/>
              <a:gd name="connsiteY4534" fmla="*/ 4721449 h 6339933"/>
              <a:gd name="connsiteX4535" fmla="*/ 5250199 w 6288074"/>
              <a:gd name="connsiteY4535" fmla="*/ 4719257 h 6339933"/>
              <a:gd name="connsiteX4536" fmla="*/ 5251579 w 6288074"/>
              <a:gd name="connsiteY4536" fmla="*/ 4723641 h 6339933"/>
              <a:gd name="connsiteX4537" fmla="*/ 5245002 w 6288074"/>
              <a:gd name="connsiteY4537" fmla="*/ 4725712 h 6339933"/>
              <a:gd name="connsiteX4538" fmla="*/ 5242121 w 6288074"/>
              <a:gd name="connsiteY4538" fmla="*/ 4724209 h 6339933"/>
              <a:gd name="connsiteX4539" fmla="*/ 5243622 w 6288074"/>
              <a:gd name="connsiteY4539" fmla="*/ 4721327 h 6339933"/>
              <a:gd name="connsiteX4540" fmla="*/ 5248696 w 6288074"/>
              <a:gd name="connsiteY4540" fmla="*/ 4722139 h 6339933"/>
              <a:gd name="connsiteX4541" fmla="*/ 5250199 w 6288074"/>
              <a:gd name="connsiteY4541" fmla="*/ 4719257 h 6339933"/>
              <a:gd name="connsiteX4542" fmla="*/ 5235811 w 6288074"/>
              <a:gd name="connsiteY4542" fmla="*/ 4716075 h 6339933"/>
              <a:gd name="connsiteX4543" fmla="*/ 5233621 w 6288074"/>
              <a:gd name="connsiteY4543" fmla="*/ 4717620 h 6339933"/>
              <a:gd name="connsiteX4544" fmla="*/ 5233376 w 6288074"/>
              <a:gd name="connsiteY4544" fmla="*/ 4716841 h 6339933"/>
              <a:gd name="connsiteX4545" fmla="*/ 5239365 w 6288074"/>
              <a:gd name="connsiteY4545" fmla="*/ 4711421 h 6339933"/>
              <a:gd name="connsiteX4546" fmla="*/ 5239947 w 6288074"/>
              <a:gd name="connsiteY4546" fmla="*/ 4712203 h 6339933"/>
              <a:gd name="connsiteX4547" fmla="*/ 5238983 w 6288074"/>
              <a:gd name="connsiteY4547" fmla="*/ 4717647 h 6339933"/>
              <a:gd name="connsiteX4548" fmla="*/ 5236548 w 6288074"/>
              <a:gd name="connsiteY4548" fmla="*/ 4718413 h 6339933"/>
              <a:gd name="connsiteX4549" fmla="*/ 5234848 w 6288074"/>
              <a:gd name="connsiteY4549" fmla="*/ 4721517 h 6339933"/>
              <a:gd name="connsiteX4550" fmla="*/ 5229240 w 6288074"/>
              <a:gd name="connsiteY4550" fmla="*/ 4720714 h 6339933"/>
              <a:gd name="connsiteX4551" fmla="*/ 5233621 w 6288074"/>
              <a:gd name="connsiteY4551" fmla="*/ 4717620 h 6339933"/>
              <a:gd name="connsiteX4552" fmla="*/ 5234112 w 6288074"/>
              <a:gd name="connsiteY4552" fmla="*/ 4719180 h 6339933"/>
              <a:gd name="connsiteX4553" fmla="*/ 5235811 w 6288074"/>
              <a:gd name="connsiteY4553" fmla="*/ 4716075 h 6339933"/>
              <a:gd name="connsiteX4554" fmla="*/ 5237511 w 6288074"/>
              <a:gd name="connsiteY4554" fmla="*/ 4712969 h 6339933"/>
              <a:gd name="connsiteX4555" fmla="*/ 5239365 w 6288074"/>
              <a:gd name="connsiteY4555" fmla="*/ 4711421 h 6339933"/>
              <a:gd name="connsiteX4556" fmla="*/ 725327 w 6288074"/>
              <a:gd name="connsiteY4556" fmla="*/ 4704192 h 6339933"/>
              <a:gd name="connsiteX4557" fmla="*/ 747996 w 6288074"/>
              <a:gd name="connsiteY4557" fmla="*/ 4704767 h 6339933"/>
              <a:gd name="connsiteX4558" fmla="*/ 725327 w 6288074"/>
              <a:gd name="connsiteY4558" fmla="*/ 4704192 h 6339933"/>
              <a:gd name="connsiteX4559" fmla="*/ 682005 w 6288074"/>
              <a:gd name="connsiteY4559" fmla="*/ 4700260 h 6339933"/>
              <a:gd name="connsiteX4560" fmla="*/ 687802 w 6288074"/>
              <a:gd name="connsiteY4560" fmla="*/ 4702350 h 6339933"/>
              <a:gd name="connsiteX4561" fmla="*/ 681476 w 6288074"/>
              <a:gd name="connsiteY4561" fmla="*/ 4706749 h 6339933"/>
              <a:gd name="connsiteX4562" fmla="*/ 677759 w 6288074"/>
              <a:gd name="connsiteY4562" fmla="*/ 4703102 h 6339933"/>
              <a:gd name="connsiteX4563" fmla="*/ 682005 w 6288074"/>
              <a:gd name="connsiteY4563" fmla="*/ 4700260 h 6339933"/>
              <a:gd name="connsiteX4564" fmla="*/ 5306277 w 6288074"/>
              <a:gd name="connsiteY4564" fmla="*/ 4698394 h 6339933"/>
              <a:gd name="connsiteX4565" fmla="*/ 5304638 w 6288074"/>
              <a:gd name="connsiteY4565" fmla="*/ 4701479 h 6339933"/>
              <a:gd name="connsiteX4566" fmla="*/ 5301361 w 6288074"/>
              <a:gd name="connsiteY4566" fmla="*/ 4707651 h 6339933"/>
              <a:gd name="connsiteX4567" fmla="*/ 5288749 w 6288074"/>
              <a:gd name="connsiteY4567" fmla="*/ 4709050 h 6339933"/>
              <a:gd name="connsiteX4568" fmla="*/ 5293500 w 6288074"/>
              <a:gd name="connsiteY4568" fmla="*/ 4707555 h 6339933"/>
              <a:gd name="connsiteX4569" fmla="*/ 5303902 w 6288074"/>
              <a:gd name="connsiteY4569" fmla="*/ 4699141 h 6339933"/>
              <a:gd name="connsiteX4570" fmla="*/ 5306277 w 6288074"/>
              <a:gd name="connsiteY4570" fmla="*/ 4698394 h 6339933"/>
              <a:gd name="connsiteX4571" fmla="*/ 750094 w 6288074"/>
              <a:gd name="connsiteY4571" fmla="*/ 4697400 h 6339933"/>
              <a:gd name="connsiteX4572" fmla="*/ 753168 w 6288074"/>
              <a:gd name="connsiteY4572" fmla="*/ 4700783 h 6339933"/>
              <a:gd name="connsiteX4573" fmla="*/ 745092 w 6288074"/>
              <a:gd name="connsiteY4573" fmla="*/ 4700649 h 6339933"/>
              <a:gd name="connsiteX4574" fmla="*/ 750094 w 6288074"/>
              <a:gd name="connsiteY4574" fmla="*/ 4697400 h 6339933"/>
              <a:gd name="connsiteX4575" fmla="*/ 5253572 w 6288074"/>
              <a:gd name="connsiteY4575" fmla="*/ 4697313 h 6339933"/>
              <a:gd name="connsiteX4576" fmla="*/ 5254261 w 6288074"/>
              <a:gd name="connsiteY4576" fmla="*/ 4699505 h 6339933"/>
              <a:gd name="connsiteX4577" fmla="*/ 5256600 w 6288074"/>
              <a:gd name="connsiteY4577" fmla="*/ 4698769 h 6339933"/>
              <a:gd name="connsiteX4578" fmla="*/ 5254952 w 6288074"/>
              <a:gd name="connsiteY4578" fmla="*/ 4701698 h 6339933"/>
              <a:gd name="connsiteX4579" fmla="*/ 5252614 w 6288074"/>
              <a:gd name="connsiteY4579" fmla="*/ 4702434 h 6339933"/>
              <a:gd name="connsiteX4580" fmla="*/ 5246978 w 6288074"/>
              <a:gd name="connsiteY4580" fmla="*/ 4709027 h 6339933"/>
              <a:gd name="connsiteX4581" fmla="*/ 5246288 w 6288074"/>
              <a:gd name="connsiteY4581" fmla="*/ 4706834 h 6339933"/>
              <a:gd name="connsiteX4582" fmla="*/ 5245598 w 6288074"/>
              <a:gd name="connsiteY4582" fmla="*/ 4704641 h 6339933"/>
              <a:gd name="connsiteX4583" fmla="*/ 5251924 w 6288074"/>
              <a:gd name="connsiteY4583" fmla="*/ 4700241 h 6339933"/>
              <a:gd name="connsiteX4584" fmla="*/ 5253572 w 6288074"/>
              <a:gd name="connsiteY4584" fmla="*/ 4697313 h 6339933"/>
              <a:gd name="connsiteX4585" fmla="*/ 5216634 w 6288074"/>
              <a:gd name="connsiteY4585" fmla="*/ 4692877 h 6339933"/>
              <a:gd name="connsiteX4586" fmla="*/ 5223624 w 6288074"/>
              <a:gd name="connsiteY4586" fmla="*/ 4698386 h 6339933"/>
              <a:gd name="connsiteX4587" fmla="*/ 5234663 w 6288074"/>
              <a:gd name="connsiteY4587" fmla="*/ 4700052 h 6339933"/>
              <a:gd name="connsiteX4588" fmla="*/ 5242573 w 6288074"/>
              <a:gd name="connsiteY4588" fmla="*/ 4700133 h 6339933"/>
              <a:gd name="connsiteX4589" fmla="*/ 5243309 w 6288074"/>
              <a:gd name="connsiteY4589" fmla="*/ 4702472 h 6339933"/>
              <a:gd name="connsiteX4590" fmla="*/ 5239263 w 6288074"/>
              <a:gd name="connsiteY4590" fmla="*/ 4706315 h 6339933"/>
              <a:gd name="connsiteX4591" fmla="*/ 5235950 w 6288074"/>
              <a:gd name="connsiteY4591" fmla="*/ 4712498 h 6339933"/>
              <a:gd name="connsiteX4592" fmla="*/ 5229697 w 6288074"/>
              <a:gd name="connsiteY4592" fmla="*/ 4709326 h 6339933"/>
              <a:gd name="connsiteX4593" fmla="*/ 5225831 w 6288074"/>
              <a:gd name="connsiteY4593" fmla="*/ 4705401 h 6339933"/>
              <a:gd name="connsiteX4594" fmla="*/ 5216634 w 6288074"/>
              <a:gd name="connsiteY4594" fmla="*/ 4692877 h 6339933"/>
              <a:gd name="connsiteX4595" fmla="*/ 755098 w 6288074"/>
              <a:gd name="connsiteY4595" fmla="*/ 4691609 h 6339933"/>
              <a:gd name="connsiteX4596" fmla="*/ 763940 w 6288074"/>
              <a:gd name="connsiteY4596" fmla="*/ 4694181 h 6339933"/>
              <a:gd name="connsiteX4597" fmla="*/ 759834 w 6288074"/>
              <a:gd name="connsiteY4597" fmla="*/ 4698151 h 6339933"/>
              <a:gd name="connsiteX4598" fmla="*/ 755098 w 6288074"/>
              <a:gd name="connsiteY4598" fmla="*/ 4691609 h 6339933"/>
              <a:gd name="connsiteX4599" fmla="*/ 4925868 w 6288074"/>
              <a:gd name="connsiteY4599" fmla="*/ 4690159 h 6339933"/>
              <a:gd name="connsiteX4600" fmla="*/ 4923480 w 6288074"/>
              <a:gd name="connsiteY4600" fmla="*/ 4690910 h 6339933"/>
              <a:gd name="connsiteX4601" fmla="*/ 4921844 w 6288074"/>
              <a:gd name="connsiteY4601" fmla="*/ 4694051 h 6339933"/>
              <a:gd name="connsiteX4602" fmla="*/ 851233 w 6288074"/>
              <a:gd name="connsiteY4602" fmla="*/ 4680627 h 6339933"/>
              <a:gd name="connsiteX4603" fmla="*/ 849731 w 6288074"/>
              <a:gd name="connsiteY4603" fmla="*/ 4683511 h 6339933"/>
              <a:gd name="connsiteX4604" fmla="*/ 848228 w 6288074"/>
              <a:gd name="connsiteY4604" fmla="*/ 4686393 h 6339933"/>
              <a:gd name="connsiteX4605" fmla="*/ 851233 w 6288074"/>
              <a:gd name="connsiteY4605" fmla="*/ 4680627 h 6339933"/>
              <a:gd name="connsiteX4606" fmla="*/ 5268742 w 6288074"/>
              <a:gd name="connsiteY4606" fmla="*/ 4668443 h 6339933"/>
              <a:gd name="connsiteX4607" fmla="*/ 5270910 w 6288074"/>
              <a:gd name="connsiteY4607" fmla="*/ 4675334 h 6339933"/>
              <a:gd name="connsiteX4608" fmla="*/ 5273826 w 6288074"/>
              <a:gd name="connsiteY4608" fmla="*/ 4676941 h 6339933"/>
              <a:gd name="connsiteX4609" fmla="*/ 5272356 w 6288074"/>
              <a:gd name="connsiteY4609" fmla="*/ 4679928 h 6339933"/>
              <a:gd name="connsiteX4610" fmla="*/ 5271608 w 6288074"/>
              <a:gd name="connsiteY4610" fmla="*/ 4685211 h 6339933"/>
              <a:gd name="connsiteX4611" fmla="*/ 5270162 w 6288074"/>
              <a:gd name="connsiteY4611" fmla="*/ 4680618 h 6339933"/>
              <a:gd name="connsiteX4612" fmla="*/ 5269768 w 6288074"/>
              <a:gd name="connsiteY4612" fmla="*/ 4679365 h 6339933"/>
              <a:gd name="connsiteX4613" fmla="*/ 5266040 w 6288074"/>
              <a:gd name="connsiteY4613" fmla="*/ 4677727 h 6339933"/>
              <a:gd name="connsiteX4614" fmla="*/ 5264430 w 6288074"/>
              <a:gd name="connsiteY4614" fmla="*/ 4672611 h 6339933"/>
              <a:gd name="connsiteX4615" fmla="*/ 5266204 w 6288074"/>
              <a:gd name="connsiteY4615" fmla="*/ 4669701 h 6339933"/>
              <a:gd name="connsiteX4616" fmla="*/ 5266680 w 6288074"/>
              <a:gd name="connsiteY4616" fmla="*/ 4669550 h 6339933"/>
              <a:gd name="connsiteX4617" fmla="*/ 5267454 w 6288074"/>
              <a:gd name="connsiteY4617" fmla="*/ 4672011 h 6339933"/>
              <a:gd name="connsiteX4618" fmla="*/ 5268716 w 6288074"/>
              <a:gd name="connsiteY4618" fmla="*/ 4676024 h 6339933"/>
              <a:gd name="connsiteX4619" fmla="*/ 5268742 w 6288074"/>
              <a:gd name="connsiteY4619" fmla="*/ 4668443 h 6339933"/>
              <a:gd name="connsiteX4620" fmla="*/ 845708 w 6288074"/>
              <a:gd name="connsiteY4620" fmla="*/ 4666303 h 6339933"/>
              <a:gd name="connsiteX4621" fmla="*/ 845869 w 6288074"/>
              <a:gd name="connsiteY4621" fmla="*/ 4667477 h 6339933"/>
              <a:gd name="connsiteX4622" fmla="*/ 843628 w 6288074"/>
              <a:gd name="connsiteY4622" fmla="*/ 4671776 h 6339933"/>
              <a:gd name="connsiteX4623" fmla="*/ 842247 w 6288074"/>
              <a:gd name="connsiteY4623" fmla="*/ 4667392 h 6339933"/>
              <a:gd name="connsiteX4624" fmla="*/ 848717 w 6288074"/>
              <a:gd name="connsiteY4624" fmla="*/ 4657325 h 6339933"/>
              <a:gd name="connsiteX4625" fmla="*/ 858268 w 6288074"/>
              <a:gd name="connsiteY4625" fmla="*/ 4662150 h 6339933"/>
              <a:gd name="connsiteX4626" fmla="*/ 847390 w 6288074"/>
              <a:gd name="connsiteY4626" fmla="*/ 4678625 h 6339933"/>
              <a:gd name="connsiteX4627" fmla="*/ 845869 w 6288074"/>
              <a:gd name="connsiteY4627" fmla="*/ 4667477 h 6339933"/>
              <a:gd name="connsiteX4628" fmla="*/ 846632 w 6288074"/>
              <a:gd name="connsiteY4628" fmla="*/ 4666012 h 6339933"/>
              <a:gd name="connsiteX4629" fmla="*/ 845708 w 6288074"/>
              <a:gd name="connsiteY4629" fmla="*/ 4666303 h 6339933"/>
              <a:gd name="connsiteX4630" fmla="*/ 845341 w 6288074"/>
              <a:gd name="connsiteY4630" fmla="*/ 4663608 h 6339933"/>
              <a:gd name="connsiteX4631" fmla="*/ 848717 w 6288074"/>
              <a:gd name="connsiteY4631" fmla="*/ 4657325 h 6339933"/>
              <a:gd name="connsiteX4632" fmla="*/ 714071 w 6288074"/>
              <a:gd name="connsiteY4632" fmla="*/ 4653122 h 6339933"/>
              <a:gd name="connsiteX4633" fmla="*/ 704837 w 6288074"/>
              <a:gd name="connsiteY4633" fmla="*/ 4666308 h 6339933"/>
              <a:gd name="connsiteX4634" fmla="*/ 714071 w 6288074"/>
              <a:gd name="connsiteY4634" fmla="*/ 4653122 h 6339933"/>
              <a:gd name="connsiteX4635" fmla="*/ 857313 w 6288074"/>
              <a:gd name="connsiteY4635" fmla="*/ 4614461 h 6339933"/>
              <a:gd name="connsiteX4636" fmla="*/ 852200 w 6288074"/>
              <a:gd name="connsiteY4636" fmla="*/ 4617355 h 6339933"/>
              <a:gd name="connsiteX4637" fmla="*/ 851464 w 6288074"/>
              <a:gd name="connsiteY4637" fmla="*/ 4615018 h 6339933"/>
              <a:gd name="connsiteX4638" fmla="*/ 857313 w 6288074"/>
              <a:gd name="connsiteY4638" fmla="*/ 4614461 h 6339933"/>
              <a:gd name="connsiteX4639" fmla="*/ 825276 w 6288074"/>
              <a:gd name="connsiteY4639" fmla="*/ 4614104 h 6339933"/>
              <a:gd name="connsiteX4640" fmla="*/ 825111 w 6288074"/>
              <a:gd name="connsiteY4640" fmla="*/ 4615495 h 6339933"/>
              <a:gd name="connsiteX4641" fmla="*/ 824520 w 6288074"/>
              <a:gd name="connsiteY4641" fmla="*/ 4615146 h 6339933"/>
              <a:gd name="connsiteX4642" fmla="*/ 821385 w 6288074"/>
              <a:gd name="connsiteY4642" fmla="*/ 4611313 h 6339933"/>
              <a:gd name="connsiteX4643" fmla="*/ 822151 w 6288074"/>
              <a:gd name="connsiteY4643" fmla="*/ 4613749 h 6339933"/>
              <a:gd name="connsiteX4644" fmla="*/ 824520 w 6288074"/>
              <a:gd name="connsiteY4644" fmla="*/ 4615146 h 6339933"/>
              <a:gd name="connsiteX4645" fmla="*/ 821493 w 6288074"/>
              <a:gd name="connsiteY4645" fmla="*/ 4619311 h 6339933"/>
              <a:gd name="connsiteX4646" fmla="*/ 817107 w 6288074"/>
              <a:gd name="connsiteY4646" fmla="*/ 4620691 h 6339933"/>
              <a:gd name="connsiteX4647" fmla="*/ 814915 w 6288074"/>
              <a:gd name="connsiteY4647" fmla="*/ 4621381 h 6339933"/>
              <a:gd name="connsiteX4648" fmla="*/ 818534 w 6288074"/>
              <a:gd name="connsiteY4648" fmla="*/ 4617566 h 6339933"/>
              <a:gd name="connsiteX4649" fmla="*/ 821385 w 6288074"/>
              <a:gd name="connsiteY4649" fmla="*/ 4611313 h 6339933"/>
              <a:gd name="connsiteX4650" fmla="*/ 825769 w 6288074"/>
              <a:gd name="connsiteY4650" fmla="*/ 4609933 h 6339933"/>
              <a:gd name="connsiteX4651" fmla="*/ 826536 w 6288074"/>
              <a:gd name="connsiteY4651" fmla="*/ 4612369 h 6339933"/>
              <a:gd name="connsiteX4652" fmla="*/ 825276 w 6288074"/>
              <a:gd name="connsiteY4652" fmla="*/ 4614104 h 6339933"/>
              <a:gd name="connsiteX4653" fmla="*/ 489243 w 6288074"/>
              <a:gd name="connsiteY4653" fmla="*/ 4586947 h 6339933"/>
              <a:gd name="connsiteX4654" fmla="*/ 484350 w 6288074"/>
              <a:gd name="connsiteY4654" fmla="*/ 4596921 h 6339933"/>
              <a:gd name="connsiteX4655" fmla="*/ 489243 w 6288074"/>
              <a:gd name="connsiteY4655" fmla="*/ 4586947 h 6339933"/>
              <a:gd name="connsiteX4656" fmla="*/ 851105 w 6288074"/>
              <a:gd name="connsiteY4656" fmla="*/ 4573045 h 6339933"/>
              <a:gd name="connsiteX4657" fmla="*/ 849481 w 6288074"/>
              <a:gd name="connsiteY4657" fmla="*/ 4576056 h 6339933"/>
              <a:gd name="connsiteX4658" fmla="*/ 850911 w 6288074"/>
              <a:gd name="connsiteY4658" fmla="*/ 4580602 h 6339933"/>
              <a:gd name="connsiteX4659" fmla="*/ 842990 w 6288074"/>
              <a:gd name="connsiteY4659" fmla="*/ 4588092 h 6339933"/>
              <a:gd name="connsiteX4660" fmla="*/ 839743 w 6288074"/>
              <a:gd name="connsiteY4660" fmla="*/ 4594112 h 6339933"/>
              <a:gd name="connsiteX4661" fmla="*/ 836498 w 6288074"/>
              <a:gd name="connsiteY4661" fmla="*/ 4600131 h 6339933"/>
              <a:gd name="connsiteX4662" fmla="*/ 833444 w 6288074"/>
              <a:gd name="connsiteY4662" fmla="*/ 4598594 h 6339933"/>
              <a:gd name="connsiteX4663" fmla="*/ 835975 w 6288074"/>
              <a:gd name="connsiteY4663" fmla="*/ 4590300 h 6339933"/>
              <a:gd name="connsiteX4664" fmla="*/ 843181 w 6288074"/>
              <a:gd name="connsiteY4664" fmla="*/ 4580537 h 6339933"/>
              <a:gd name="connsiteX4665" fmla="*/ 851105 w 6288074"/>
              <a:gd name="connsiteY4665" fmla="*/ 4573045 h 6339933"/>
              <a:gd name="connsiteX4666" fmla="*/ 5401436 w 6288074"/>
              <a:gd name="connsiteY4666" fmla="*/ 4560845 h 6339933"/>
              <a:gd name="connsiteX4667" fmla="*/ 5402896 w 6288074"/>
              <a:gd name="connsiteY4667" fmla="*/ 4561365 h 6339933"/>
              <a:gd name="connsiteX4668" fmla="*/ 5398804 w 6288074"/>
              <a:gd name="connsiteY4668" fmla="*/ 4573095 h 6339933"/>
              <a:gd name="connsiteX4669" fmla="*/ 5384520 w 6288074"/>
              <a:gd name="connsiteY4669" fmla="*/ 4585421 h 6339933"/>
              <a:gd name="connsiteX4670" fmla="*/ 5382158 w 6288074"/>
              <a:gd name="connsiteY4670" fmla="*/ 4586165 h 6339933"/>
              <a:gd name="connsiteX4671" fmla="*/ 5375941 w 6288074"/>
              <a:gd name="connsiteY4671" fmla="*/ 4582900 h 6339933"/>
              <a:gd name="connsiteX4672" fmla="*/ 5375195 w 6288074"/>
              <a:gd name="connsiteY4672" fmla="*/ 4580525 h 6339933"/>
              <a:gd name="connsiteX4673" fmla="*/ 5376061 w 6288074"/>
              <a:gd name="connsiteY4673" fmla="*/ 4575032 h 6339933"/>
              <a:gd name="connsiteX4674" fmla="*/ 5378421 w 6288074"/>
              <a:gd name="connsiteY4674" fmla="*/ 4574290 h 6339933"/>
              <a:gd name="connsiteX4675" fmla="*/ 5387865 w 6288074"/>
              <a:gd name="connsiteY4675" fmla="*/ 4571316 h 6339933"/>
              <a:gd name="connsiteX4676" fmla="*/ 5396561 w 6288074"/>
              <a:gd name="connsiteY4676" fmla="*/ 4565969 h 6339933"/>
              <a:gd name="connsiteX4677" fmla="*/ 5400535 w 6288074"/>
              <a:gd name="connsiteY4677" fmla="*/ 4562109 h 6339933"/>
              <a:gd name="connsiteX4678" fmla="*/ 5401436 w 6288074"/>
              <a:gd name="connsiteY4678" fmla="*/ 4560845 h 6339933"/>
              <a:gd name="connsiteX4679" fmla="*/ 867008 w 6288074"/>
              <a:gd name="connsiteY4679" fmla="*/ 4555189 h 6339933"/>
              <a:gd name="connsiteX4680" fmla="*/ 867698 w 6288074"/>
              <a:gd name="connsiteY4680" fmla="*/ 4557382 h 6339933"/>
              <a:gd name="connsiteX4681" fmla="*/ 870037 w 6288074"/>
              <a:gd name="connsiteY4681" fmla="*/ 4556646 h 6339933"/>
              <a:gd name="connsiteX4682" fmla="*/ 864402 w 6288074"/>
              <a:gd name="connsiteY4682" fmla="*/ 4563238 h 6339933"/>
              <a:gd name="connsiteX4683" fmla="*/ 860415 w 6288074"/>
              <a:gd name="connsiteY4683" fmla="*/ 4566902 h 6339933"/>
              <a:gd name="connsiteX4684" fmla="*/ 859725 w 6288074"/>
              <a:gd name="connsiteY4684" fmla="*/ 4564711 h 6339933"/>
              <a:gd name="connsiteX4685" fmla="*/ 863022 w 6288074"/>
              <a:gd name="connsiteY4685" fmla="*/ 4558853 h 6339933"/>
              <a:gd name="connsiteX4686" fmla="*/ 867008 w 6288074"/>
              <a:gd name="connsiteY4686" fmla="*/ 4555189 h 6339933"/>
              <a:gd name="connsiteX4687" fmla="*/ 876760 w 6288074"/>
              <a:gd name="connsiteY4687" fmla="*/ 4543875 h 6339933"/>
              <a:gd name="connsiteX4688" fmla="*/ 876761 w 6288074"/>
              <a:gd name="connsiteY4688" fmla="*/ 4543875 h 6339933"/>
              <a:gd name="connsiteX4689" fmla="*/ 875125 w 6288074"/>
              <a:gd name="connsiteY4689" fmla="*/ 4547017 h 6339933"/>
              <a:gd name="connsiteX4690" fmla="*/ 876760 w 6288074"/>
              <a:gd name="connsiteY4690" fmla="*/ 4543875 h 6339933"/>
              <a:gd name="connsiteX4691" fmla="*/ 871136 w 6288074"/>
              <a:gd name="connsiteY4691" fmla="*/ 4535258 h 6339933"/>
              <a:gd name="connsiteX4692" fmla="*/ 875622 w 6288074"/>
              <a:gd name="connsiteY4692" fmla="*/ 4538665 h 6339933"/>
              <a:gd name="connsiteX4693" fmla="*/ 873873 w 6288074"/>
              <a:gd name="connsiteY4693" fmla="*/ 4541785 h 6339933"/>
              <a:gd name="connsiteX4694" fmla="*/ 870375 w 6288074"/>
              <a:gd name="connsiteY4694" fmla="*/ 4548026 h 6339933"/>
              <a:gd name="connsiteX4695" fmla="*/ 860160 w 6288074"/>
              <a:gd name="connsiteY4695" fmla="*/ 4558952 h 6339933"/>
              <a:gd name="connsiteX4696" fmla="*/ 855191 w 6288074"/>
              <a:gd name="connsiteY4696" fmla="*/ 4560515 h 6339933"/>
              <a:gd name="connsiteX4697" fmla="*/ 854455 w 6288074"/>
              <a:gd name="connsiteY4697" fmla="*/ 4558177 h 6339933"/>
              <a:gd name="connsiteX4698" fmla="*/ 857216 w 6288074"/>
              <a:gd name="connsiteY4698" fmla="*/ 4549598 h 6339933"/>
              <a:gd name="connsiteX4699" fmla="*/ 858230 w 6288074"/>
              <a:gd name="connsiteY4699" fmla="*/ 4544139 h 6339933"/>
              <a:gd name="connsiteX4700" fmla="*/ 871136 w 6288074"/>
              <a:gd name="connsiteY4700" fmla="*/ 4535258 h 6339933"/>
              <a:gd name="connsiteX4701" fmla="*/ 5391922 w 6288074"/>
              <a:gd name="connsiteY4701" fmla="*/ 4533296 h 6339933"/>
              <a:gd name="connsiteX4702" fmla="*/ 5395091 w 6288074"/>
              <a:gd name="connsiteY4702" fmla="*/ 4534868 h 6339933"/>
              <a:gd name="connsiteX4703" fmla="*/ 5398036 w 6288074"/>
              <a:gd name="connsiteY4703" fmla="*/ 4544222 h 6339933"/>
              <a:gd name="connsiteX4704" fmla="*/ 5399280 w 6288074"/>
              <a:gd name="connsiteY4704" fmla="*/ 4556680 h 6339933"/>
              <a:gd name="connsiteX4705" fmla="*/ 5396109 w 6288074"/>
              <a:gd name="connsiteY4705" fmla="*/ 4555109 h 6339933"/>
              <a:gd name="connsiteX4706" fmla="*/ 5391237 w 6288074"/>
              <a:gd name="connsiteY4706" fmla="*/ 4556642 h 6339933"/>
              <a:gd name="connsiteX4707" fmla="*/ 5392200 w 6288074"/>
              <a:gd name="connsiteY4707" fmla="*/ 4551198 h 6339933"/>
              <a:gd name="connsiteX4708" fmla="*/ 5389029 w 6288074"/>
              <a:gd name="connsiteY4708" fmla="*/ 4549626 h 6339933"/>
              <a:gd name="connsiteX4709" fmla="*/ 5387556 w 6288074"/>
              <a:gd name="connsiteY4709" fmla="*/ 4544949 h 6339933"/>
              <a:gd name="connsiteX4710" fmla="*/ 5390956 w 6288074"/>
              <a:gd name="connsiteY4710" fmla="*/ 4538739 h 6339933"/>
              <a:gd name="connsiteX4711" fmla="*/ 5391922 w 6288074"/>
              <a:gd name="connsiteY4711" fmla="*/ 4533296 h 6339933"/>
              <a:gd name="connsiteX4712" fmla="*/ 5473251 w 6288074"/>
              <a:gd name="connsiteY4712" fmla="*/ 4497183 h 6339933"/>
              <a:gd name="connsiteX4713" fmla="*/ 5475295 w 6288074"/>
              <a:gd name="connsiteY4713" fmla="*/ 4500484 h 6339933"/>
              <a:gd name="connsiteX4714" fmla="*/ 5477552 w 6288074"/>
              <a:gd name="connsiteY4714" fmla="*/ 4507658 h 6339933"/>
              <a:gd name="connsiteX4715" fmla="*/ 5469314 w 6288074"/>
              <a:gd name="connsiteY4715" fmla="*/ 4515509 h 6339933"/>
              <a:gd name="connsiteX4716" fmla="*/ 5470067 w 6288074"/>
              <a:gd name="connsiteY4716" fmla="*/ 4517899 h 6339933"/>
              <a:gd name="connsiteX4717" fmla="*/ 5466700 w 6288074"/>
              <a:gd name="connsiteY4717" fmla="*/ 4524216 h 6339933"/>
              <a:gd name="connsiteX4718" fmla="*/ 5465948 w 6288074"/>
              <a:gd name="connsiteY4718" fmla="*/ 4521825 h 6339933"/>
              <a:gd name="connsiteX4719" fmla="*/ 5464620 w 6288074"/>
              <a:gd name="connsiteY4719" fmla="*/ 4509099 h 6339933"/>
              <a:gd name="connsiteX4720" fmla="*/ 5467986 w 6288074"/>
              <a:gd name="connsiteY4720" fmla="*/ 4502784 h 6339933"/>
              <a:gd name="connsiteX4721" fmla="*/ 5473251 w 6288074"/>
              <a:gd name="connsiteY4721" fmla="*/ 4497183 h 6339933"/>
              <a:gd name="connsiteX4722" fmla="*/ 5480966 w 6288074"/>
              <a:gd name="connsiteY4722" fmla="*/ 4482781 h 6339933"/>
              <a:gd name="connsiteX4723" fmla="*/ 5485058 w 6288074"/>
              <a:gd name="connsiteY4723" fmla="*/ 4487275 h 6339933"/>
              <a:gd name="connsiteX4724" fmla="*/ 5497236 w 6288074"/>
              <a:gd name="connsiteY4724" fmla="*/ 4483443 h 6339933"/>
              <a:gd name="connsiteX4725" fmla="*/ 5489978 w 6288074"/>
              <a:gd name="connsiteY4725" fmla="*/ 4494401 h 6339933"/>
              <a:gd name="connsiteX4726" fmla="*/ 5480966 w 6288074"/>
              <a:gd name="connsiteY4726" fmla="*/ 4482781 h 6339933"/>
              <a:gd name="connsiteX4727" fmla="*/ 714448 w 6288074"/>
              <a:gd name="connsiteY4727" fmla="*/ 4479521 h 6339933"/>
              <a:gd name="connsiteX4728" fmla="*/ 710711 w 6288074"/>
              <a:gd name="connsiteY4728" fmla="*/ 4485517 h 6339933"/>
              <a:gd name="connsiteX4729" fmla="*/ 714448 w 6288074"/>
              <a:gd name="connsiteY4729" fmla="*/ 4479521 h 6339933"/>
              <a:gd name="connsiteX4730" fmla="*/ 5478090 w 6288074"/>
              <a:gd name="connsiteY4730" fmla="*/ 4473646 h 6339933"/>
              <a:gd name="connsiteX4731" fmla="*/ 5467825 w 6288074"/>
              <a:gd name="connsiteY4731" fmla="*/ 4482500 h 6339933"/>
              <a:gd name="connsiteX4732" fmla="*/ 5459896 w 6288074"/>
              <a:gd name="connsiteY4732" fmla="*/ 4482183 h 6339933"/>
              <a:gd name="connsiteX4733" fmla="*/ 5459090 w 6288074"/>
              <a:gd name="connsiteY4733" fmla="*/ 4479626 h 6339933"/>
              <a:gd name="connsiteX4734" fmla="*/ 5463036 w 6288074"/>
              <a:gd name="connsiteY4734" fmla="*/ 4475574 h 6339933"/>
              <a:gd name="connsiteX4735" fmla="*/ 5467021 w 6288074"/>
              <a:gd name="connsiteY4735" fmla="*/ 4479941 h 6339933"/>
              <a:gd name="connsiteX4736" fmla="*/ 5473340 w 6288074"/>
              <a:gd name="connsiteY4736" fmla="*/ 4475141 h 6339933"/>
              <a:gd name="connsiteX4737" fmla="*/ 5478090 w 6288074"/>
              <a:gd name="connsiteY4737" fmla="*/ 4473646 h 6339933"/>
              <a:gd name="connsiteX4738" fmla="*/ 5490733 w 6288074"/>
              <a:gd name="connsiteY4738" fmla="*/ 4466857 h 6339933"/>
              <a:gd name="connsiteX4739" fmla="*/ 5498552 w 6288074"/>
              <a:gd name="connsiteY4739" fmla="*/ 4467206 h 6339933"/>
              <a:gd name="connsiteX4740" fmla="*/ 5497823 w 6288074"/>
              <a:gd name="connsiteY4740" fmla="*/ 4473058 h 6339933"/>
              <a:gd name="connsiteX4741" fmla="*/ 5493951 w 6288074"/>
              <a:gd name="connsiteY4741" fmla="*/ 4477087 h 6339933"/>
              <a:gd name="connsiteX4742" fmla="*/ 5493148 w 6288074"/>
              <a:gd name="connsiteY4742" fmla="*/ 4474530 h 6339933"/>
              <a:gd name="connsiteX4743" fmla="*/ 5488469 w 6288074"/>
              <a:gd name="connsiteY4743" fmla="*/ 4476002 h 6339933"/>
              <a:gd name="connsiteX4744" fmla="*/ 5487664 w 6288074"/>
              <a:gd name="connsiteY4744" fmla="*/ 4473444 h 6339933"/>
              <a:gd name="connsiteX4745" fmla="*/ 5490733 w 6288074"/>
              <a:gd name="connsiteY4745" fmla="*/ 4466857 h 6339933"/>
              <a:gd name="connsiteX4746" fmla="*/ 671205 w 6288074"/>
              <a:gd name="connsiteY4746" fmla="*/ 4451368 h 6339933"/>
              <a:gd name="connsiteX4747" fmla="*/ 679005 w 6288074"/>
              <a:gd name="connsiteY4747" fmla="*/ 4451413 h 6339933"/>
              <a:gd name="connsiteX4748" fmla="*/ 678073 w 6288074"/>
              <a:gd name="connsiteY4748" fmla="*/ 4456701 h 6339933"/>
              <a:gd name="connsiteX4749" fmla="*/ 687303 w 6288074"/>
              <a:gd name="connsiteY4749" fmla="*/ 4461294 h 6339933"/>
              <a:gd name="connsiteX4750" fmla="*/ 696031 w 6288074"/>
              <a:gd name="connsiteY4750" fmla="*/ 4456047 h 6339933"/>
              <a:gd name="connsiteX4751" fmla="*/ 698894 w 6288074"/>
              <a:gd name="connsiteY4751" fmla="*/ 4465141 h 6339933"/>
              <a:gd name="connsiteX4752" fmla="*/ 671492 w 6288074"/>
              <a:gd name="connsiteY4752" fmla="*/ 4468769 h 6339933"/>
              <a:gd name="connsiteX4753" fmla="*/ 665553 w 6288074"/>
              <a:gd name="connsiteY4753" fmla="*/ 4458145 h 6339933"/>
              <a:gd name="connsiteX4754" fmla="*/ 671205 w 6288074"/>
              <a:gd name="connsiteY4754" fmla="*/ 4451368 h 6339933"/>
              <a:gd name="connsiteX4755" fmla="*/ 723558 w 6288074"/>
              <a:gd name="connsiteY4755" fmla="*/ 4434891 h 6339933"/>
              <a:gd name="connsiteX4756" fmla="*/ 729120 w 6288074"/>
              <a:gd name="connsiteY4756" fmla="*/ 4435549 h 6339933"/>
              <a:gd name="connsiteX4757" fmla="*/ 723558 w 6288074"/>
              <a:gd name="connsiteY4757" fmla="*/ 4434891 h 6339933"/>
              <a:gd name="connsiteX4758" fmla="*/ 700882 w 6288074"/>
              <a:gd name="connsiteY4758" fmla="*/ 4423742 h 6339933"/>
              <a:gd name="connsiteX4759" fmla="*/ 710088 w 6288074"/>
              <a:gd name="connsiteY4759" fmla="*/ 4431223 h 6339933"/>
              <a:gd name="connsiteX4760" fmla="*/ 692574 w 6288074"/>
              <a:gd name="connsiteY4760" fmla="*/ 4441925 h 6339933"/>
              <a:gd name="connsiteX4761" fmla="*/ 698068 w 6288074"/>
              <a:gd name="connsiteY4761" fmla="*/ 4442791 h 6339933"/>
              <a:gd name="connsiteX4762" fmla="*/ 691541 w 6288074"/>
              <a:gd name="connsiteY4762" fmla="*/ 4455225 h 6339933"/>
              <a:gd name="connsiteX4763" fmla="*/ 692429 w 6288074"/>
              <a:gd name="connsiteY4763" fmla="*/ 4449756 h 6339933"/>
              <a:gd name="connsiteX4764" fmla="*/ 672089 w 6288074"/>
              <a:gd name="connsiteY4764" fmla="*/ 4443183 h 6339933"/>
              <a:gd name="connsiteX4765" fmla="*/ 669859 w 6288074"/>
              <a:gd name="connsiteY4765" fmla="*/ 4436100 h 6339933"/>
              <a:gd name="connsiteX4766" fmla="*/ 676241 w 6288074"/>
              <a:gd name="connsiteY4766" fmla="*/ 4431497 h 6339933"/>
              <a:gd name="connsiteX4767" fmla="*/ 684997 w 6288074"/>
              <a:gd name="connsiteY4767" fmla="*/ 4426146 h 6339933"/>
              <a:gd name="connsiteX4768" fmla="*/ 700882 w 6288074"/>
              <a:gd name="connsiteY4768" fmla="*/ 4423742 h 6339933"/>
              <a:gd name="connsiteX4769" fmla="*/ 630197 w 6288074"/>
              <a:gd name="connsiteY4769" fmla="*/ 4419299 h 6339933"/>
              <a:gd name="connsiteX4770" fmla="*/ 641851 w 6288074"/>
              <a:gd name="connsiteY4770" fmla="*/ 4423664 h 6339933"/>
              <a:gd name="connsiteX4771" fmla="*/ 632497 w 6288074"/>
              <a:gd name="connsiteY4771" fmla="*/ 4426607 h 6339933"/>
              <a:gd name="connsiteX4772" fmla="*/ 630197 w 6288074"/>
              <a:gd name="connsiteY4772" fmla="*/ 4419299 h 6339933"/>
              <a:gd name="connsiteX4773" fmla="*/ 5543823 w 6288074"/>
              <a:gd name="connsiteY4773" fmla="*/ 4397808 h 6339933"/>
              <a:gd name="connsiteX4774" fmla="*/ 5544810 w 6288074"/>
              <a:gd name="connsiteY4774" fmla="*/ 4403024 h 6339933"/>
              <a:gd name="connsiteX4775" fmla="*/ 5538291 w 6288074"/>
              <a:gd name="connsiteY4775" fmla="*/ 4415477 h 6339933"/>
              <a:gd name="connsiteX4776" fmla="*/ 5527906 w 6288074"/>
              <a:gd name="connsiteY4776" fmla="*/ 4423948 h 6339933"/>
              <a:gd name="connsiteX4777" fmla="*/ 5532515 w 6288074"/>
              <a:gd name="connsiteY4777" fmla="*/ 4430300 h 6339933"/>
              <a:gd name="connsiteX4778" fmla="*/ 5527764 w 6288074"/>
              <a:gd name="connsiteY4778" fmla="*/ 4431796 h 6339933"/>
              <a:gd name="connsiteX4779" fmla="*/ 5525390 w 6288074"/>
              <a:gd name="connsiteY4779" fmla="*/ 4432543 h 6339933"/>
              <a:gd name="connsiteX4780" fmla="*/ 5514863 w 6288074"/>
              <a:gd name="connsiteY4780" fmla="*/ 4448858 h 6339933"/>
              <a:gd name="connsiteX4781" fmla="*/ 5509229 w 6288074"/>
              <a:gd name="connsiteY4781" fmla="*/ 4455833 h 6339933"/>
              <a:gd name="connsiteX4782" fmla="*/ 5505969 w 6288074"/>
              <a:gd name="connsiteY4782" fmla="*/ 4462062 h 6339933"/>
              <a:gd name="connsiteX4783" fmla="*/ 5504479 w 6288074"/>
              <a:gd name="connsiteY4783" fmla="*/ 4457328 h 6339933"/>
              <a:gd name="connsiteX4784" fmla="*/ 5508021 w 6288074"/>
              <a:gd name="connsiteY4784" fmla="*/ 4435409 h 6339933"/>
              <a:gd name="connsiteX4785" fmla="*/ 5514261 w 6288074"/>
              <a:gd name="connsiteY4785" fmla="*/ 4438646 h 6339933"/>
              <a:gd name="connsiteX4786" fmla="*/ 5518265 w 6288074"/>
              <a:gd name="connsiteY4786" fmla="*/ 4434785 h 6339933"/>
              <a:gd name="connsiteX4787" fmla="*/ 5522411 w 6288074"/>
              <a:gd name="connsiteY4787" fmla="*/ 4423077 h 6339933"/>
              <a:gd name="connsiteX4788" fmla="*/ 5523295 w 6288074"/>
              <a:gd name="connsiteY4788" fmla="*/ 4417597 h 6339933"/>
              <a:gd name="connsiteX4789" fmla="*/ 5525672 w 6288074"/>
              <a:gd name="connsiteY4789" fmla="*/ 4416848 h 6339933"/>
              <a:gd name="connsiteX4790" fmla="*/ 5532050 w 6288074"/>
              <a:gd name="connsiteY4790" fmla="*/ 4412241 h 6339933"/>
              <a:gd name="connsiteX4791" fmla="*/ 5536942 w 6288074"/>
              <a:gd name="connsiteY4791" fmla="*/ 4402900 h 6339933"/>
              <a:gd name="connsiteX4792" fmla="*/ 5540947 w 6288074"/>
              <a:gd name="connsiteY4792" fmla="*/ 4399039 h 6339933"/>
              <a:gd name="connsiteX4793" fmla="*/ 5543823 w 6288074"/>
              <a:gd name="connsiteY4793" fmla="*/ 4397808 h 6339933"/>
              <a:gd name="connsiteX4794" fmla="*/ 646758 w 6288074"/>
              <a:gd name="connsiteY4794" fmla="*/ 4393004 h 6339933"/>
              <a:gd name="connsiteX4795" fmla="*/ 648798 w 6288074"/>
              <a:gd name="connsiteY4795" fmla="*/ 4394704 h 6339933"/>
              <a:gd name="connsiteX4796" fmla="*/ 643647 w 6288074"/>
              <a:gd name="connsiteY4796" fmla="*/ 4393649 h 6339933"/>
              <a:gd name="connsiteX4797" fmla="*/ 646758 w 6288074"/>
              <a:gd name="connsiteY4797" fmla="*/ 4393004 h 6339933"/>
              <a:gd name="connsiteX4798" fmla="*/ 742695 w 6288074"/>
              <a:gd name="connsiteY4798" fmla="*/ 4391923 h 6339933"/>
              <a:gd name="connsiteX4799" fmla="*/ 743911 w 6288074"/>
              <a:gd name="connsiteY4799" fmla="*/ 4395786 h 6339933"/>
              <a:gd name="connsiteX4800" fmla="*/ 743703 w 6288074"/>
              <a:gd name="connsiteY4800" fmla="*/ 4396347 h 6339933"/>
              <a:gd name="connsiteX4801" fmla="*/ 744058 w 6288074"/>
              <a:gd name="connsiteY4801" fmla="*/ 4396253 h 6339933"/>
              <a:gd name="connsiteX4802" fmla="*/ 744075 w 6288074"/>
              <a:gd name="connsiteY4802" fmla="*/ 4396308 h 6339933"/>
              <a:gd name="connsiteX4803" fmla="*/ 733844 w 6288074"/>
              <a:gd name="connsiteY4803" fmla="*/ 4399528 h 6339933"/>
              <a:gd name="connsiteX4804" fmla="*/ 738270 w 6288074"/>
              <a:gd name="connsiteY4804" fmla="*/ 4395724 h 6339933"/>
              <a:gd name="connsiteX4805" fmla="*/ 742695 w 6288074"/>
              <a:gd name="connsiteY4805" fmla="*/ 4391923 h 6339933"/>
              <a:gd name="connsiteX4806" fmla="*/ 5487065 w 6288074"/>
              <a:gd name="connsiteY4806" fmla="*/ 4387695 h 6339933"/>
              <a:gd name="connsiteX4807" fmla="*/ 5488538 w 6288074"/>
              <a:gd name="connsiteY4807" fmla="*/ 4392373 h 6339933"/>
              <a:gd name="connsiteX4808" fmla="*/ 5492305 w 6288074"/>
              <a:gd name="connsiteY4808" fmla="*/ 4396327 h 6339933"/>
              <a:gd name="connsiteX4809" fmla="*/ 5486977 w 6288074"/>
              <a:gd name="connsiteY4809" fmla="*/ 4395433 h 6339933"/>
              <a:gd name="connsiteX4810" fmla="*/ 5480823 w 6288074"/>
              <a:gd name="connsiteY4810" fmla="*/ 4399941 h 6339933"/>
              <a:gd name="connsiteX4811" fmla="*/ 5476318 w 6288074"/>
              <a:gd name="connsiteY4811" fmla="*/ 4393649 h 6339933"/>
              <a:gd name="connsiteX4812" fmla="*/ 5480087 w 6288074"/>
              <a:gd name="connsiteY4812" fmla="*/ 4397602 h 6339933"/>
              <a:gd name="connsiteX4813" fmla="*/ 5483944 w 6288074"/>
              <a:gd name="connsiteY4813" fmla="*/ 4393819 h 6339933"/>
              <a:gd name="connsiteX4814" fmla="*/ 5485505 w 6288074"/>
              <a:gd name="connsiteY4814" fmla="*/ 4390757 h 6339933"/>
              <a:gd name="connsiteX4815" fmla="*/ 5484769 w 6288074"/>
              <a:gd name="connsiteY4815" fmla="*/ 4388419 h 6339933"/>
              <a:gd name="connsiteX4816" fmla="*/ 5487065 w 6288074"/>
              <a:gd name="connsiteY4816" fmla="*/ 4387695 h 6339933"/>
              <a:gd name="connsiteX4817" fmla="*/ 5526809 w 6288074"/>
              <a:gd name="connsiteY4817" fmla="*/ 4381612 h 6339933"/>
              <a:gd name="connsiteX4818" fmla="*/ 5529978 w 6288074"/>
              <a:gd name="connsiteY4818" fmla="*/ 4383332 h 6339933"/>
              <a:gd name="connsiteX4819" fmla="*/ 5527532 w 6288074"/>
              <a:gd name="connsiteY4819" fmla="*/ 4392257 h 6339933"/>
              <a:gd name="connsiteX4820" fmla="*/ 5525085 w 6288074"/>
              <a:gd name="connsiteY4820" fmla="*/ 4401184 h 6339933"/>
              <a:gd name="connsiteX4821" fmla="*/ 5522636 w 6288074"/>
              <a:gd name="connsiteY4821" fmla="*/ 4410108 h 6339933"/>
              <a:gd name="connsiteX4822" fmla="*/ 5515461 w 6288074"/>
              <a:gd name="connsiteY4822" fmla="*/ 4412367 h 6339933"/>
              <a:gd name="connsiteX4823" fmla="*/ 5515518 w 6288074"/>
              <a:gd name="connsiteY4823" fmla="*/ 4404195 h 6339933"/>
              <a:gd name="connsiteX4824" fmla="*/ 5514738 w 6288074"/>
              <a:gd name="connsiteY4824" fmla="*/ 4401721 h 6339933"/>
              <a:gd name="connsiteX4825" fmla="*/ 5503561 w 6288074"/>
              <a:gd name="connsiteY4825" fmla="*/ 4407958 h 6339933"/>
              <a:gd name="connsiteX4826" fmla="*/ 5495551 w 6288074"/>
              <a:gd name="connsiteY4826" fmla="*/ 4415916 h 6339933"/>
              <a:gd name="connsiteX4827" fmla="*/ 5498665 w 6288074"/>
              <a:gd name="connsiteY4827" fmla="*/ 4425809 h 6339933"/>
              <a:gd name="connsiteX4828" fmla="*/ 5488320 w 6288074"/>
              <a:gd name="connsiteY4828" fmla="*/ 4426346 h 6339933"/>
              <a:gd name="connsiteX4829" fmla="*/ 5485929 w 6288074"/>
              <a:gd name="connsiteY4829" fmla="*/ 4427099 h 6339933"/>
              <a:gd name="connsiteX4830" fmla="*/ 5485985 w 6288074"/>
              <a:gd name="connsiteY4830" fmla="*/ 4418927 h 6339933"/>
              <a:gd name="connsiteX4831" fmla="*/ 5488376 w 6288074"/>
              <a:gd name="connsiteY4831" fmla="*/ 4418174 h 6339933"/>
              <a:gd name="connsiteX4832" fmla="*/ 5493938 w 6288074"/>
              <a:gd name="connsiteY4832" fmla="*/ 4419142 h 6339933"/>
              <a:gd name="connsiteX4833" fmla="*/ 5486875 w 6288074"/>
              <a:gd name="connsiteY4833" fmla="*/ 4405055 h 6339933"/>
              <a:gd name="connsiteX4834" fmla="*/ 5495607 w 6288074"/>
              <a:gd name="connsiteY4834" fmla="*/ 4407742 h 6339933"/>
              <a:gd name="connsiteX4835" fmla="*/ 5506008 w 6288074"/>
              <a:gd name="connsiteY4835" fmla="*/ 4399032 h 6339933"/>
              <a:gd name="connsiteX4836" fmla="*/ 5510012 w 6288074"/>
              <a:gd name="connsiteY4836" fmla="*/ 4395053 h 6339933"/>
              <a:gd name="connsiteX4837" fmla="*/ 5526809 w 6288074"/>
              <a:gd name="connsiteY4837" fmla="*/ 4381612 h 6339933"/>
              <a:gd name="connsiteX4838" fmla="*/ 726331 w 6288074"/>
              <a:gd name="connsiteY4838" fmla="*/ 4375656 h 6339933"/>
              <a:gd name="connsiteX4839" fmla="*/ 719754 w 6288074"/>
              <a:gd name="connsiteY4839" fmla="*/ 4377726 h 6339933"/>
              <a:gd name="connsiteX4840" fmla="*/ 721934 w 6288074"/>
              <a:gd name="connsiteY4840" fmla="*/ 4376036 h 6339933"/>
              <a:gd name="connsiteX4841" fmla="*/ 726331 w 6288074"/>
              <a:gd name="connsiteY4841" fmla="*/ 4375656 h 6339933"/>
              <a:gd name="connsiteX4842" fmla="*/ 5503505 w 6288074"/>
              <a:gd name="connsiteY4842" fmla="*/ 4363246 h 6339933"/>
              <a:gd name="connsiteX4843" fmla="*/ 5511416 w 6288074"/>
              <a:gd name="connsiteY4843" fmla="*/ 4363326 h 6339933"/>
              <a:gd name="connsiteX4844" fmla="*/ 5511232 w 6288074"/>
              <a:gd name="connsiteY4844" fmla="*/ 4371094 h 6339933"/>
              <a:gd name="connsiteX4845" fmla="*/ 5511968 w 6288074"/>
              <a:gd name="connsiteY4845" fmla="*/ 4373432 h 6339933"/>
              <a:gd name="connsiteX4846" fmla="*/ 5507184 w 6288074"/>
              <a:gd name="connsiteY4846" fmla="*/ 4374937 h 6339933"/>
              <a:gd name="connsiteX4847" fmla="*/ 5505530 w 6288074"/>
              <a:gd name="connsiteY4847" fmla="*/ 4378029 h 6339933"/>
              <a:gd name="connsiteX4848" fmla="*/ 5495045 w 6288074"/>
              <a:gd name="connsiteY4848" fmla="*/ 4386470 h 6339933"/>
              <a:gd name="connsiteX4849" fmla="*/ 5492652 w 6288074"/>
              <a:gd name="connsiteY4849" fmla="*/ 4387223 h 6339933"/>
              <a:gd name="connsiteX4850" fmla="*/ 5491916 w 6288074"/>
              <a:gd name="connsiteY4850" fmla="*/ 4384884 h 6339933"/>
              <a:gd name="connsiteX4851" fmla="*/ 5493573 w 6288074"/>
              <a:gd name="connsiteY4851" fmla="*/ 4381793 h 6339933"/>
              <a:gd name="connsiteX4852" fmla="*/ 5500747 w 6288074"/>
              <a:gd name="connsiteY4852" fmla="*/ 4379534 h 6339933"/>
              <a:gd name="connsiteX4853" fmla="*/ 5504058 w 6288074"/>
              <a:gd name="connsiteY4853" fmla="*/ 4373352 h 6339933"/>
              <a:gd name="connsiteX4854" fmla="*/ 5508105 w 6288074"/>
              <a:gd name="connsiteY4854" fmla="*/ 4369508 h 6339933"/>
              <a:gd name="connsiteX4855" fmla="*/ 5501849 w 6288074"/>
              <a:gd name="connsiteY4855" fmla="*/ 4366337 h 6339933"/>
              <a:gd name="connsiteX4856" fmla="*/ 5503505 w 6288074"/>
              <a:gd name="connsiteY4856" fmla="*/ 4363246 h 6339933"/>
              <a:gd name="connsiteX4857" fmla="*/ 5523848 w 6288074"/>
              <a:gd name="connsiteY4857" fmla="*/ 4361663 h 6339933"/>
              <a:gd name="connsiteX4858" fmla="*/ 5523083 w 6288074"/>
              <a:gd name="connsiteY4858" fmla="*/ 4367257 h 6339933"/>
              <a:gd name="connsiteX4859" fmla="*/ 5522321 w 6288074"/>
              <a:gd name="connsiteY4859" fmla="*/ 4372851 h 6339933"/>
              <a:gd name="connsiteX4860" fmla="*/ 5521557 w 6288074"/>
              <a:gd name="connsiteY4860" fmla="*/ 4378446 h 6339933"/>
              <a:gd name="connsiteX4861" fmla="*/ 5519260 w 6288074"/>
              <a:gd name="connsiteY4861" fmla="*/ 4379170 h 6339933"/>
              <a:gd name="connsiteX4862" fmla="*/ 5513132 w 6288074"/>
              <a:gd name="connsiteY4862" fmla="*/ 4375743 h 6339933"/>
              <a:gd name="connsiteX4863" fmla="*/ 5520788 w 6288074"/>
              <a:gd name="connsiteY4863" fmla="*/ 4367979 h 6339933"/>
              <a:gd name="connsiteX4864" fmla="*/ 5523848 w 6288074"/>
              <a:gd name="connsiteY4864" fmla="*/ 4361663 h 6339933"/>
              <a:gd name="connsiteX4865" fmla="*/ 680932 w 6288074"/>
              <a:gd name="connsiteY4865" fmla="*/ 4358153 h 6339933"/>
              <a:gd name="connsiteX4866" fmla="*/ 682821 w 6288074"/>
              <a:gd name="connsiteY4866" fmla="*/ 4359901 h 6339933"/>
              <a:gd name="connsiteX4867" fmla="*/ 679618 w 6288074"/>
              <a:gd name="connsiteY4867" fmla="*/ 4358231 h 6339933"/>
              <a:gd name="connsiteX4868" fmla="*/ 680932 w 6288074"/>
              <a:gd name="connsiteY4868" fmla="*/ 4358153 h 6339933"/>
              <a:gd name="connsiteX4869" fmla="*/ 5530653 w 6288074"/>
              <a:gd name="connsiteY4869" fmla="*/ 4357913 h 6339933"/>
              <a:gd name="connsiteX4870" fmla="*/ 5534486 w 6288074"/>
              <a:gd name="connsiteY4870" fmla="*/ 4361928 h 6339933"/>
              <a:gd name="connsiteX4871" fmla="*/ 5539911 w 6288074"/>
              <a:gd name="connsiteY4871" fmla="*/ 4362831 h 6339933"/>
              <a:gd name="connsiteX4872" fmla="*/ 5541406 w 6288074"/>
              <a:gd name="connsiteY4872" fmla="*/ 4367582 h 6339933"/>
              <a:gd name="connsiteX4873" fmla="*/ 5533548 w 6288074"/>
              <a:gd name="connsiteY4873" fmla="*/ 4375275 h 6339933"/>
              <a:gd name="connsiteX4874" fmla="*/ 5525785 w 6288074"/>
              <a:gd name="connsiteY4874" fmla="*/ 4375108 h 6339933"/>
              <a:gd name="connsiteX4875" fmla="*/ 5528220 w 6288074"/>
              <a:gd name="connsiteY4875" fmla="*/ 4366511 h 6339933"/>
              <a:gd name="connsiteX4876" fmla="*/ 5529063 w 6288074"/>
              <a:gd name="connsiteY4876" fmla="*/ 4361025 h 6339933"/>
              <a:gd name="connsiteX4877" fmla="*/ 5530653 w 6288074"/>
              <a:gd name="connsiteY4877" fmla="*/ 4357913 h 6339933"/>
              <a:gd name="connsiteX4878" fmla="*/ 699664 w 6288074"/>
              <a:gd name="connsiteY4878" fmla="*/ 4357277 h 6339933"/>
              <a:gd name="connsiteX4879" fmla="*/ 703354 w 6288074"/>
              <a:gd name="connsiteY4879" fmla="*/ 4358794 h 6339933"/>
              <a:gd name="connsiteX4880" fmla="*/ 701964 w 6288074"/>
              <a:gd name="connsiteY4880" fmla="*/ 4364586 h 6339933"/>
              <a:gd name="connsiteX4881" fmla="*/ 698274 w 6288074"/>
              <a:gd name="connsiteY4881" fmla="*/ 4363069 h 6339933"/>
              <a:gd name="connsiteX4882" fmla="*/ 699664 w 6288074"/>
              <a:gd name="connsiteY4882" fmla="*/ 4357277 h 6339933"/>
              <a:gd name="connsiteX4883" fmla="*/ 491810 w 6288074"/>
              <a:gd name="connsiteY4883" fmla="*/ 4355234 h 6339933"/>
              <a:gd name="connsiteX4884" fmla="*/ 493190 w 6288074"/>
              <a:gd name="connsiteY4884" fmla="*/ 4359620 h 6339933"/>
              <a:gd name="connsiteX4885" fmla="*/ 488887 w 6288074"/>
              <a:gd name="connsiteY4885" fmla="*/ 4356154 h 6339933"/>
              <a:gd name="connsiteX4886" fmla="*/ 491810 w 6288074"/>
              <a:gd name="connsiteY4886" fmla="*/ 4355234 h 6339933"/>
              <a:gd name="connsiteX4887" fmla="*/ 5558278 w 6288074"/>
              <a:gd name="connsiteY4887" fmla="*/ 4354038 h 6339933"/>
              <a:gd name="connsiteX4888" fmla="*/ 5562165 w 6288074"/>
              <a:gd name="connsiteY4888" fmla="*/ 4358004 h 6339933"/>
              <a:gd name="connsiteX4889" fmla="*/ 5562907 w 6288074"/>
              <a:gd name="connsiteY4889" fmla="*/ 4360365 h 6339933"/>
              <a:gd name="connsiteX4890" fmla="*/ 5558105 w 6288074"/>
              <a:gd name="connsiteY4890" fmla="*/ 4361877 h 6339933"/>
              <a:gd name="connsiteX4891" fmla="*/ 5565137 w 6288074"/>
              <a:gd name="connsiteY4891" fmla="*/ 4367449 h 6339933"/>
              <a:gd name="connsiteX4892" fmla="*/ 5563479 w 6288074"/>
              <a:gd name="connsiteY4892" fmla="*/ 4370564 h 6339933"/>
              <a:gd name="connsiteX4893" fmla="*/ 5561821 w 6288074"/>
              <a:gd name="connsiteY4893" fmla="*/ 4373681 h 6339933"/>
              <a:gd name="connsiteX4894" fmla="*/ 5551302 w 6288074"/>
              <a:gd name="connsiteY4894" fmla="*/ 4382182 h 6339933"/>
              <a:gd name="connsiteX4895" fmla="*/ 5549646 w 6288074"/>
              <a:gd name="connsiteY4895" fmla="*/ 4385299 h 6339933"/>
              <a:gd name="connsiteX4896" fmla="*/ 5552788 w 6288074"/>
              <a:gd name="connsiteY4896" fmla="*/ 4386903 h 6339933"/>
              <a:gd name="connsiteX4897" fmla="*/ 5553532 w 6288074"/>
              <a:gd name="connsiteY4897" fmla="*/ 4389265 h 6339933"/>
              <a:gd name="connsiteX4898" fmla="*/ 5548728 w 6288074"/>
              <a:gd name="connsiteY4898" fmla="*/ 4390776 h 6339933"/>
              <a:gd name="connsiteX4899" fmla="*/ 5544843 w 6288074"/>
              <a:gd name="connsiteY4899" fmla="*/ 4386810 h 6339933"/>
              <a:gd name="connsiteX4900" fmla="*/ 5540039 w 6288074"/>
              <a:gd name="connsiteY4900" fmla="*/ 4388322 h 6339933"/>
              <a:gd name="connsiteX4901" fmla="*/ 5533752 w 6288074"/>
              <a:gd name="connsiteY4901" fmla="*/ 4385111 h 6339933"/>
              <a:gd name="connsiteX4902" fmla="*/ 5536324 w 6288074"/>
              <a:gd name="connsiteY4902" fmla="*/ 4376518 h 6339933"/>
              <a:gd name="connsiteX4903" fmla="*/ 5538726 w 6288074"/>
              <a:gd name="connsiteY4903" fmla="*/ 4375762 h 6339933"/>
              <a:gd name="connsiteX4904" fmla="*/ 5542042 w 6288074"/>
              <a:gd name="connsiteY4904" fmla="*/ 4369528 h 6339933"/>
              <a:gd name="connsiteX4905" fmla="*/ 5546100 w 6288074"/>
              <a:gd name="connsiteY4905" fmla="*/ 4365656 h 6339933"/>
              <a:gd name="connsiteX4906" fmla="*/ 5547588 w 6288074"/>
              <a:gd name="connsiteY4906" fmla="*/ 4370377 h 6339933"/>
              <a:gd name="connsiteX4907" fmla="*/ 5545756 w 6288074"/>
              <a:gd name="connsiteY4907" fmla="*/ 4381333 h 6339933"/>
              <a:gd name="connsiteX4908" fmla="*/ 5548159 w 6288074"/>
              <a:gd name="connsiteY4908" fmla="*/ 4380577 h 6339933"/>
              <a:gd name="connsiteX4909" fmla="*/ 5549815 w 6288074"/>
              <a:gd name="connsiteY4909" fmla="*/ 4377460 h 6339933"/>
              <a:gd name="connsiteX4910" fmla="*/ 5553305 w 6288074"/>
              <a:gd name="connsiteY4910" fmla="*/ 4363388 h 6339933"/>
              <a:gd name="connsiteX4911" fmla="*/ 5558278 w 6288074"/>
              <a:gd name="connsiteY4911" fmla="*/ 4354038 h 6339933"/>
              <a:gd name="connsiteX4912" fmla="*/ 643094 w 6288074"/>
              <a:gd name="connsiteY4912" fmla="*/ 4348512 h 6339933"/>
              <a:gd name="connsiteX4913" fmla="*/ 648669 w 6288074"/>
              <a:gd name="connsiteY4913" fmla="*/ 4352446 h 6339933"/>
              <a:gd name="connsiteX4914" fmla="*/ 639245 w 6288074"/>
              <a:gd name="connsiteY4914" fmla="*/ 4350058 h 6339933"/>
              <a:gd name="connsiteX4915" fmla="*/ 643094 w 6288074"/>
              <a:gd name="connsiteY4915" fmla="*/ 4348512 h 6339933"/>
              <a:gd name="connsiteX4916" fmla="*/ 5530048 w 6288074"/>
              <a:gd name="connsiteY4916" fmla="*/ 4347824 h 6339933"/>
              <a:gd name="connsiteX4917" fmla="*/ 5531519 w 6288074"/>
              <a:gd name="connsiteY4917" fmla="*/ 4352501 h 6339933"/>
              <a:gd name="connsiteX4918" fmla="*/ 5523493 w 6288074"/>
              <a:gd name="connsiteY4918" fmla="*/ 4360167 h 6339933"/>
              <a:gd name="connsiteX4919" fmla="*/ 5516365 w 6288074"/>
              <a:gd name="connsiteY4919" fmla="*/ 4362411 h 6339933"/>
              <a:gd name="connsiteX4920" fmla="*/ 5514894 w 6288074"/>
              <a:gd name="connsiteY4920" fmla="*/ 4357734 h 6339933"/>
              <a:gd name="connsiteX4921" fmla="*/ 5518173 w 6288074"/>
              <a:gd name="connsiteY4921" fmla="*/ 4351561 h 6339933"/>
              <a:gd name="connsiteX4922" fmla="*/ 5530048 w 6288074"/>
              <a:gd name="connsiteY4922" fmla="*/ 4347824 h 6339933"/>
              <a:gd name="connsiteX4923" fmla="*/ 5541848 w 6288074"/>
              <a:gd name="connsiteY4923" fmla="*/ 4336746 h 6339933"/>
              <a:gd name="connsiteX4924" fmla="*/ 5544713 w 6288074"/>
              <a:gd name="connsiteY4924" fmla="*/ 4336824 h 6339933"/>
              <a:gd name="connsiteX4925" fmla="*/ 5546210 w 6288074"/>
              <a:gd name="connsiteY4925" fmla="*/ 4341573 h 6339933"/>
              <a:gd name="connsiteX4926" fmla="*/ 5550001 w 6288074"/>
              <a:gd name="connsiteY4926" fmla="*/ 4345600 h 6339933"/>
              <a:gd name="connsiteX4927" fmla="*/ 5548450 w 6288074"/>
              <a:gd name="connsiteY4927" fmla="*/ 4348697 h 6339933"/>
              <a:gd name="connsiteX4928" fmla="*/ 5543056 w 6288074"/>
              <a:gd name="connsiteY4928" fmla="*/ 4355617 h 6339933"/>
              <a:gd name="connsiteX4929" fmla="*/ 5543858 w 6288074"/>
              <a:gd name="connsiteY4929" fmla="*/ 4350143 h 6339933"/>
              <a:gd name="connsiteX4930" fmla="*/ 5540814 w 6288074"/>
              <a:gd name="connsiteY4930" fmla="*/ 4348492 h 6339933"/>
              <a:gd name="connsiteX4931" fmla="*/ 5540066 w 6288074"/>
              <a:gd name="connsiteY4931" fmla="*/ 4346117 h 6339933"/>
              <a:gd name="connsiteX4932" fmla="*/ 5537824 w 6288074"/>
              <a:gd name="connsiteY4932" fmla="*/ 4338992 h 6339933"/>
              <a:gd name="connsiteX4933" fmla="*/ 5541848 w 6288074"/>
              <a:gd name="connsiteY4933" fmla="*/ 4336746 h 6339933"/>
              <a:gd name="connsiteX4934" fmla="*/ 5530203 w 6288074"/>
              <a:gd name="connsiteY4934" fmla="*/ 4331551 h 6339933"/>
              <a:gd name="connsiteX4935" fmla="*/ 5530893 w 6288074"/>
              <a:gd name="connsiteY4935" fmla="*/ 4333744 h 6339933"/>
              <a:gd name="connsiteX4936" fmla="*/ 5519747 w 6288074"/>
              <a:gd name="connsiteY4936" fmla="*/ 4342071 h 6339933"/>
              <a:gd name="connsiteX4937" fmla="*/ 5520182 w 6288074"/>
              <a:gd name="connsiteY4937" fmla="*/ 4334705 h 6339933"/>
              <a:gd name="connsiteX4938" fmla="*/ 5521996 w 6288074"/>
              <a:gd name="connsiteY4938" fmla="*/ 4331726 h 6339933"/>
              <a:gd name="connsiteX4939" fmla="*/ 5530203 w 6288074"/>
              <a:gd name="connsiteY4939" fmla="*/ 4331551 h 6339933"/>
              <a:gd name="connsiteX4940" fmla="*/ 727298 w 6288074"/>
              <a:gd name="connsiteY4940" fmla="*/ 4327696 h 6339933"/>
              <a:gd name="connsiteX4941" fmla="*/ 730979 w 6288074"/>
              <a:gd name="connsiteY4941" fmla="*/ 4339390 h 6339933"/>
              <a:gd name="connsiteX4942" fmla="*/ 725858 w 6288074"/>
              <a:gd name="connsiteY4942" fmla="*/ 4338431 h 6339933"/>
              <a:gd name="connsiteX4943" fmla="*/ 727298 w 6288074"/>
              <a:gd name="connsiteY4943" fmla="*/ 4327696 h 6339933"/>
              <a:gd name="connsiteX4944" fmla="*/ 686121 w 6288074"/>
              <a:gd name="connsiteY4944" fmla="*/ 4327004 h 6339933"/>
              <a:gd name="connsiteX4945" fmla="*/ 690923 w 6288074"/>
              <a:gd name="connsiteY4945" fmla="*/ 4329509 h 6339933"/>
              <a:gd name="connsiteX4946" fmla="*/ 682695 w 6288074"/>
              <a:gd name="connsiteY4946" fmla="*/ 4328886 h 6339933"/>
              <a:gd name="connsiteX4947" fmla="*/ 686121 w 6288074"/>
              <a:gd name="connsiteY4947" fmla="*/ 4327004 h 6339933"/>
              <a:gd name="connsiteX4948" fmla="*/ 674594 w 6288074"/>
              <a:gd name="connsiteY4948" fmla="*/ 4326618 h 6339933"/>
              <a:gd name="connsiteX4949" fmla="*/ 680765 w 6288074"/>
              <a:gd name="connsiteY4949" fmla="*/ 4338060 h 6339933"/>
              <a:gd name="connsiteX4950" fmla="*/ 674517 w 6288074"/>
              <a:gd name="connsiteY4950" fmla="*/ 4342704 h 6339933"/>
              <a:gd name="connsiteX4951" fmla="*/ 669917 w 6288074"/>
              <a:gd name="connsiteY4951" fmla="*/ 4328090 h 6339933"/>
              <a:gd name="connsiteX4952" fmla="*/ 674594 w 6288074"/>
              <a:gd name="connsiteY4952" fmla="*/ 4326618 h 6339933"/>
              <a:gd name="connsiteX4953" fmla="*/ 503567 w 6288074"/>
              <a:gd name="connsiteY4953" fmla="*/ 4316930 h 6339933"/>
              <a:gd name="connsiteX4954" fmla="*/ 511993 w 6288074"/>
              <a:gd name="connsiteY4954" fmla="*/ 4317291 h 6339933"/>
              <a:gd name="connsiteX4955" fmla="*/ 504867 w 6288074"/>
              <a:gd name="connsiteY4955" fmla="*/ 4322210 h 6339933"/>
              <a:gd name="connsiteX4956" fmla="*/ 498838 w 6288074"/>
              <a:gd name="connsiteY4956" fmla="*/ 4321431 h 6339933"/>
              <a:gd name="connsiteX4957" fmla="*/ 503567 w 6288074"/>
              <a:gd name="connsiteY4957" fmla="*/ 4316930 h 6339933"/>
              <a:gd name="connsiteX4958" fmla="*/ 680345 w 6288074"/>
              <a:gd name="connsiteY4958" fmla="*/ 4309747 h 6339933"/>
              <a:gd name="connsiteX4959" fmla="*/ 689247 w 6288074"/>
              <a:gd name="connsiteY4959" fmla="*/ 4313974 h 6339933"/>
              <a:gd name="connsiteX4960" fmla="*/ 686743 w 6288074"/>
              <a:gd name="connsiteY4960" fmla="*/ 4314762 h 6339933"/>
              <a:gd name="connsiteX4961" fmla="*/ 669408 w 6288074"/>
              <a:gd name="connsiteY4961" fmla="*/ 4312185 h 6339933"/>
              <a:gd name="connsiteX4962" fmla="*/ 680345 w 6288074"/>
              <a:gd name="connsiteY4962" fmla="*/ 4309747 h 6339933"/>
              <a:gd name="connsiteX4963" fmla="*/ 755043 w 6288074"/>
              <a:gd name="connsiteY4963" fmla="*/ 4308522 h 6339933"/>
              <a:gd name="connsiteX4964" fmla="*/ 753922 w 6288074"/>
              <a:gd name="connsiteY4964" fmla="*/ 4312051 h 6339933"/>
              <a:gd name="connsiteX4965" fmla="*/ 754866 w 6288074"/>
              <a:gd name="connsiteY4965" fmla="*/ 4308799 h 6339933"/>
              <a:gd name="connsiteX4966" fmla="*/ 762950 w 6288074"/>
              <a:gd name="connsiteY4966" fmla="*/ 4307542 h 6339933"/>
              <a:gd name="connsiteX4967" fmla="*/ 771586 w 6288074"/>
              <a:gd name="connsiteY4967" fmla="*/ 4308737 h 6339933"/>
              <a:gd name="connsiteX4968" fmla="*/ 767807 w 6288074"/>
              <a:gd name="connsiteY4968" fmla="*/ 4322980 h 6339933"/>
              <a:gd name="connsiteX4969" fmla="*/ 762796 w 6288074"/>
              <a:gd name="connsiteY4969" fmla="*/ 4324556 h 6339933"/>
              <a:gd name="connsiteX4970" fmla="*/ 759544 w 6288074"/>
              <a:gd name="connsiteY4970" fmla="*/ 4322970 h 6339933"/>
              <a:gd name="connsiteX4971" fmla="*/ 763807 w 6288074"/>
              <a:gd name="connsiteY4971" fmla="*/ 4319018 h 6339933"/>
              <a:gd name="connsiteX4972" fmla="*/ 756553 w 6288074"/>
              <a:gd name="connsiteY4972" fmla="*/ 4313469 h 6339933"/>
              <a:gd name="connsiteX4973" fmla="*/ 762950 w 6288074"/>
              <a:gd name="connsiteY4973" fmla="*/ 4307542 h 6339933"/>
              <a:gd name="connsiteX4974" fmla="*/ 651845 w 6288074"/>
              <a:gd name="connsiteY4974" fmla="*/ 4304864 h 6339933"/>
              <a:gd name="connsiteX4975" fmla="*/ 653916 w 6288074"/>
              <a:gd name="connsiteY4975" fmla="*/ 4311440 h 6339933"/>
              <a:gd name="connsiteX4976" fmla="*/ 649975 w 6288074"/>
              <a:gd name="connsiteY4976" fmla="*/ 4307861 h 6339933"/>
              <a:gd name="connsiteX4977" fmla="*/ 651845 w 6288074"/>
              <a:gd name="connsiteY4977" fmla="*/ 4304864 h 6339933"/>
              <a:gd name="connsiteX4978" fmla="*/ 739643 w 6288074"/>
              <a:gd name="connsiteY4978" fmla="*/ 4285260 h 6339933"/>
              <a:gd name="connsiteX4979" fmla="*/ 735787 w 6288074"/>
              <a:gd name="connsiteY4979" fmla="*/ 4288883 h 6339933"/>
              <a:gd name="connsiteX4980" fmla="*/ 737857 w 6288074"/>
              <a:gd name="connsiteY4980" fmla="*/ 4295461 h 6339933"/>
              <a:gd name="connsiteX4981" fmla="*/ 734689 w 6288074"/>
              <a:gd name="connsiteY4981" fmla="*/ 4301277 h 6339933"/>
              <a:gd name="connsiteX4982" fmla="*/ 722634 w 6288074"/>
              <a:gd name="connsiteY4982" fmla="*/ 4302662 h 6339933"/>
              <a:gd name="connsiteX4983" fmla="*/ 739643 w 6288074"/>
              <a:gd name="connsiteY4983" fmla="*/ 4285260 h 6339933"/>
              <a:gd name="connsiteX4984" fmla="*/ 653832 w 6288074"/>
              <a:gd name="connsiteY4984" fmla="*/ 4278003 h 6339933"/>
              <a:gd name="connsiteX4985" fmla="*/ 647584 w 6288074"/>
              <a:gd name="connsiteY4985" fmla="*/ 4282646 h 6339933"/>
              <a:gd name="connsiteX4986" fmla="*/ 650651 w 6288074"/>
              <a:gd name="connsiteY4986" fmla="*/ 4292389 h 6339933"/>
              <a:gd name="connsiteX4987" fmla="*/ 645206 w 6288074"/>
              <a:gd name="connsiteY4987" fmla="*/ 4291426 h 6339933"/>
              <a:gd name="connsiteX4988" fmla="*/ 653832 w 6288074"/>
              <a:gd name="connsiteY4988" fmla="*/ 4278003 h 6339933"/>
              <a:gd name="connsiteX4989" fmla="*/ 712139 w 6288074"/>
              <a:gd name="connsiteY4989" fmla="*/ 4273036 h 6339933"/>
              <a:gd name="connsiteX4990" fmla="*/ 713622 w 6288074"/>
              <a:gd name="connsiteY4990" fmla="*/ 4277746 h 6339933"/>
              <a:gd name="connsiteX4991" fmla="*/ 732587 w 6288074"/>
              <a:gd name="connsiteY4991" fmla="*/ 4279539 h 6339933"/>
              <a:gd name="connsiteX4992" fmla="*/ 736628 w 6288074"/>
              <a:gd name="connsiteY4992" fmla="*/ 4275680 h 6339933"/>
              <a:gd name="connsiteX4993" fmla="*/ 734810 w 6288074"/>
              <a:gd name="connsiteY4993" fmla="*/ 4286604 h 6339933"/>
              <a:gd name="connsiteX4994" fmla="*/ 716586 w 6288074"/>
              <a:gd name="connsiteY4994" fmla="*/ 4287164 h 6339933"/>
              <a:gd name="connsiteX4995" fmla="*/ 719383 w 6288074"/>
              <a:gd name="connsiteY4995" fmla="*/ 4304401 h 6339933"/>
              <a:gd name="connsiteX4996" fmla="*/ 708333 w 6288074"/>
              <a:gd name="connsiteY4996" fmla="*/ 4302700 h 6339933"/>
              <a:gd name="connsiteX4997" fmla="*/ 696039 w 6288074"/>
              <a:gd name="connsiteY4997" fmla="*/ 4322097 h 6339933"/>
              <a:gd name="connsiteX4998" fmla="*/ 691425 w 6288074"/>
              <a:gd name="connsiteY4998" fmla="*/ 4315786 h 6339933"/>
              <a:gd name="connsiteX4999" fmla="*/ 701160 w 6288074"/>
              <a:gd name="connsiteY4999" fmla="*/ 4304959 h 6339933"/>
              <a:gd name="connsiteX5000" fmla="*/ 686978 w 6288074"/>
              <a:gd name="connsiteY5000" fmla="*/ 4301659 h 6339933"/>
              <a:gd name="connsiteX5001" fmla="*/ 696881 w 6288074"/>
              <a:gd name="connsiteY5001" fmla="*/ 4283014 h 6339933"/>
              <a:gd name="connsiteX5002" fmla="*/ 712139 w 6288074"/>
              <a:gd name="connsiteY5002" fmla="*/ 4273036 h 6339933"/>
              <a:gd name="connsiteX5003" fmla="*/ 798645 w 6288074"/>
              <a:gd name="connsiteY5003" fmla="*/ 4263478 h 6339933"/>
              <a:gd name="connsiteX5004" fmla="*/ 795641 w 6288074"/>
              <a:gd name="connsiteY5004" fmla="*/ 4269243 h 6339933"/>
              <a:gd name="connsiteX5005" fmla="*/ 791257 w 6288074"/>
              <a:gd name="connsiteY5005" fmla="*/ 4270623 h 6339933"/>
              <a:gd name="connsiteX5006" fmla="*/ 798645 w 6288074"/>
              <a:gd name="connsiteY5006" fmla="*/ 4263478 h 6339933"/>
              <a:gd name="connsiteX5007" fmla="*/ 722566 w 6288074"/>
              <a:gd name="connsiteY5007" fmla="*/ 4263329 h 6339933"/>
              <a:gd name="connsiteX5008" fmla="*/ 729739 w 6288074"/>
              <a:gd name="connsiteY5008" fmla="*/ 4269104 h 6339933"/>
              <a:gd name="connsiteX5009" fmla="*/ 724867 w 6288074"/>
              <a:gd name="connsiteY5009" fmla="*/ 4270637 h 6339933"/>
              <a:gd name="connsiteX5010" fmla="*/ 722566 w 6288074"/>
              <a:gd name="connsiteY5010" fmla="*/ 4263329 h 6339933"/>
              <a:gd name="connsiteX5011" fmla="*/ 666435 w 6288074"/>
              <a:gd name="connsiteY5011" fmla="*/ 4258508 h 6339933"/>
              <a:gd name="connsiteX5012" fmla="*/ 666208 w 6288074"/>
              <a:gd name="connsiteY5012" fmla="*/ 4266289 h 6339933"/>
              <a:gd name="connsiteX5013" fmla="*/ 669379 w 6288074"/>
              <a:gd name="connsiteY5013" fmla="*/ 4267861 h 6339933"/>
              <a:gd name="connsiteX5014" fmla="*/ 662071 w 6288074"/>
              <a:gd name="connsiteY5014" fmla="*/ 4270161 h 6339933"/>
              <a:gd name="connsiteX5015" fmla="*/ 658164 w 6288074"/>
              <a:gd name="connsiteY5015" fmla="*/ 4266251 h 6339933"/>
              <a:gd name="connsiteX5016" fmla="*/ 666435 w 6288074"/>
              <a:gd name="connsiteY5016" fmla="*/ 4258508 h 6339933"/>
              <a:gd name="connsiteX5017" fmla="*/ 695747 w 6288074"/>
              <a:gd name="connsiteY5017" fmla="*/ 4254101 h 6339933"/>
              <a:gd name="connsiteX5018" fmla="*/ 701199 w 6288074"/>
              <a:gd name="connsiteY5018" fmla="*/ 4254980 h 6339933"/>
              <a:gd name="connsiteX5019" fmla="*/ 695622 w 6288074"/>
              <a:gd name="connsiteY5019" fmla="*/ 4261925 h 6339933"/>
              <a:gd name="connsiteX5020" fmla="*/ 704047 w 6288074"/>
              <a:gd name="connsiteY5020" fmla="*/ 4272247 h 6339933"/>
              <a:gd name="connsiteX5021" fmla="*/ 695370 w 6288074"/>
              <a:gd name="connsiteY5021" fmla="*/ 4277572 h 6339933"/>
              <a:gd name="connsiteX5022" fmla="*/ 687564 w 6288074"/>
              <a:gd name="connsiteY5022" fmla="*/ 4277434 h 6339933"/>
              <a:gd name="connsiteX5023" fmla="*/ 681987 w 6288074"/>
              <a:gd name="connsiteY5023" fmla="*/ 4284380 h 6339933"/>
              <a:gd name="connsiteX5024" fmla="*/ 683473 w 6288074"/>
              <a:gd name="connsiteY5024" fmla="*/ 4289102 h 6339933"/>
              <a:gd name="connsiteX5025" fmla="*/ 669344 w 6288074"/>
              <a:gd name="connsiteY5025" fmla="*/ 4293549 h 6339933"/>
              <a:gd name="connsiteX5026" fmla="*/ 674922 w 6288074"/>
              <a:gd name="connsiteY5026" fmla="*/ 4286604 h 6339933"/>
              <a:gd name="connsiteX5027" fmla="*/ 664760 w 6288074"/>
              <a:gd name="connsiteY5027" fmla="*/ 4287206 h 6339933"/>
              <a:gd name="connsiteX5028" fmla="*/ 664143 w 6288074"/>
              <a:gd name="connsiteY5028" fmla="*/ 4277022 h 6339933"/>
              <a:gd name="connsiteX5029" fmla="*/ 669595 w 6288074"/>
              <a:gd name="connsiteY5029" fmla="*/ 4277900 h 6339933"/>
              <a:gd name="connsiteX5030" fmla="*/ 682362 w 6288074"/>
              <a:gd name="connsiteY5030" fmla="*/ 4260908 h 6339933"/>
              <a:gd name="connsiteX5031" fmla="*/ 685459 w 6288074"/>
              <a:gd name="connsiteY5031" fmla="*/ 4262528 h 6339933"/>
              <a:gd name="connsiteX5032" fmla="*/ 687815 w 6288074"/>
              <a:gd name="connsiteY5032" fmla="*/ 4261786 h 6339933"/>
              <a:gd name="connsiteX5033" fmla="*/ 684716 w 6288074"/>
              <a:gd name="connsiteY5033" fmla="*/ 4260168 h 6339933"/>
              <a:gd name="connsiteX5034" fmla="*/ 691037 w 6288074"/>
              <a:gd name="connsiteY5034" fmla="*/ 4255583 h 6339933"/>
              <a:gd name="connsiteX5035" fmla="*/ 694878 w 6288074"/>
              <a:gd name="connsiteY5035" fmla="*/ 4259564 h 6339933"/>
              <a:gd name="connsiteX5036" fmla="*/ 697233 w 6288074"/>
              <a:gd name="connsiteY5036" fmla="*/ 4258823 h 6339933"/>
              <a:gd name="connsiteX5037" fmla="*/ 695747 w 6288074"/>
              <a:gd name="connsiteY5037" fmla="*/ 4254101 h 6339933"/>
              <a:gd name="connsiteX5038" fmla="*/ 5701124 w 6288074"/>
              <a:gd name="connsiteY5038" fmla="*/ 4233582 h 6339933"/>
              <a:gd name="connsiteX5039" fmla="*/ 5702504 w 6288074"/>
              <a:gd name="connsiteY5039" fmla="*/ 4237965 h 6339933"/>
              <a:gd name="connsiteX5040" fmla="*/ 5695683 w 6288074"/>
              <a:gd name="connsiteY5040" fmla="*/ 4240112 h 6339933"/>
              <a:gd name="connsiteX5041" fmla="*/ 5691827 w 6288074"/>
              <a:gd name="connsiteY5041" fmla="*/ 4243737 h 6339933"/>
              <a:gd name="connsiteX5042" fmla="*/ 5690244 w 6288074"/>
              <a:gd name="connsiteY5042" fmla="*/ 4246644 h 6339933"/>
              <a:gd name="connsiteX5043" fmla="*/ 5689553 w 6288074"/>
              <a:gd name="connsiteY5043" fmla="*/ 4244452 h 6339933"/>
              <a:gd name="connsiteX5044" fmla="*/ 5687483 w 6288074"/>
              <a:gd name="connsiteY5044" fmla="*/ 4237875 h 6339933"/>
              <a:gd name="connsiteX5045" fmla="*/ 5701124 w 6288074"/>
              <a:gd name="connsiteY5045" fmla="*/ 4233582 h 6339933"/>
              <a:gd name="connsiteX5046" fmla="*/ 705762 w 6288074"/>
              <a:gd name="connsiteY5046" fmla="*/ 4225247 h 6339933"/>
              <a:gd name="connsiteX5047" fmla="*/ 711324 w 6288074"/>
              <a:gd name="connsiteY5047" fmla="*/ 4225906 h 6339933"/>
              <a:gd name="connsiteX5048" fmla="*/ 705762 w 6288074"/>
              <a:gd name="connsiteY5048" fmla="*/ 4225247 h 6339933"/>
              <a:gd name="connsiteX5049" fmla="*/ 5710904 w 6288074"/>
              <a:gd name="connsiteY5049" fmla="*/ 4213477 h 6339933"/>
              <a:gd name="connsiteX5050" fmla="*/ 5714778 w 6288074"/>
              <a:gd name="connsiteY5050" fmla="*/ 4215149 h 6339933"/>
              <a:gd name="connsiteX5051" fmla="*/ 5713078 w 6288074"/>
              <a:gd name="connsiteY5051" fmla="*/ 4218254 h 6339933"/>
              <a:gd name="connsiteX5052" fmla="*/ 5711378 w 6288074"/>
              <a:gd name="connsiteY5052" fmla="*/ 4221360 h 6339933"/>
              <a:gd name="connsiteX5053" fmla="*/ 5698461 w 6288074"/>
              <a:gd name="connsiteY5053" fmla="*/ 4222854 h 6339933"/>
              <a:gd name="connsiteX5054" fmla="*/ 5696989 w 6288074"/>
              <a:gd name="connsiteY5054" fmla="*/ 4218177 h 6339933"/>
              <a:gd name="connsiteX5055" fmla="*/ 5701069 w 6288074"/>
              <a:gd name="connsiteY5055" fmla="*/ 4216251 h 6339933"/>
              <a:gd name="connsiteX5056" fmla="*/ 5702597 w 6288074"/>
              <a:gd name="connsiteY5056" fmla="*/ 4218983 h 6339933"/>
              <a:gd name="connsiteX5057" fmla="*/ 5705033 w 6288074"/>
              <a:gd name="connsiteY5057" fmla="*/ 4218215 h 6339933"/>
              <a:gd name="connsiteX5058" fmla="*/ 5710904 w 6288074"/>
              <a:gd name="connsiteY5058" fmla="*/ 4213477 h 6339933"/>
              <a:gd name="connsiteX5059" fmla="*/ 692503 w 6288074"/>
              <a:gd name="connsiteY5059" fmla="*/ 4206933 h 6339933"/>
              <a:gd name="connsiteX5060" fmla="*/ 697103 w 6288074"/>
              <a:gd name="connsiteY5060" fmla="*/ 4221548 h 6339933"/>
              <a:gd name="connsiteX5061" fmla="*/ 692503 w 6288074"/>
              <a:gd name="connsiteY5061" fmla="*/ 4206933 h 6339933"/>
              <a:gd name="connsiteX5062" fmla="*/ 673594 w 6288074"/>
              <a:gd name="connsiteY5062" fmla="*/ 4197892 h 6339933"/>
              <a:gd name="connsiteX5063" fmla="*/ 670344 w 6288074"/>
              <a:gd name="connsiteY5063" fmla="*/ 4204270 h 6339933"/>
              <a:gd name="connsiteX5064" fmla="*/ 665561 w 6288074"/>
              <a:gd name="connsiteY5064" fmla="*/ 4205775 h 6339933"/>
              <a:gd name="connsiteX5065" fmla="*/ 669486 w 6288074"/>
              <a:gd name="connsiteY5065" fmla="*/ 4209893 h 6339933"/>
              <a:gd name="connsiteX5066" fmla="*/ 663078 w 6288074"/>
              <a:gd name="connsiteY5066" fmla="*/ 4214588 h 6339933"/>
              <a:gd name="connsiteX5067" fmla="*/ 667769 w 6288074"/>
              <a:gd name="connsiteY5067" fmla="*/ 4221143 h 6339933"/>
              <a:gd name="connsiteX5068" fmla="*/ 658203 w 6288074"/>
              <a:gd name="connsiteY5068" fmla="*/ 4224154 h 6339933"/>
              <a:gd name="connsiteX5069" fmla="*/ 653512 w 6288074"/>
              <a:gd name="connsiteY5069" fmla="*/ 4217599 h 6339933"/>
              <a:gd name="connsiteX5070" fmla="*/ 655136 w 6288074"/>
              <a:gd name="connsiteY5070" fmla="*/ 4214410 h 6339933"/>
              <a:gd name="connsiteX5071" fmla="*/ 647286 w 6288074"/>
              <a:gd name="connsiteY5071" fmla="*/ 4206172 h 6339933"/>
              <a:gd name="connsiteX5072" fmla="*/ 656087 w 6288074"/>
              <a:gd name="connsiteY5072" fmla="*/ 4200726 h 6339933"/>
              <a:gd name="connsiteX5073" fmla="*/ 659153 w 6288074"/>
              <a:gd name="connsiteY5073" fmla="*/ 4210469 h 6339933"/>
              <a:gd name="connsiteX5074" fmla="*/ 673594 w 6288074"/>
              <a:gd name="connsiteY5074" fmla="*/ 4197892 h 6339933"/>
              <a:gd name="connsiteX5075" fmla="*/ 5718882 w 6288074"/>
              <a:gd name="connsiteY5075" fmla="*/ 4195867 h 6339933"/>
              <a:gd name="connsiteX5076" fmla="*/ 5719618 w 6288074"/>
              <a:gd name="connsiteY5076" fmla="*/ 4198205 h 6339933"/>
              <a:gd name="connsiteX5077" fmla="*/ 5710609 w 6288074"/>
              <a:gd name="connsiteY5077" fmla="*/ 4203611 h 6339933"/>
              <a:gd name="connsiteX5078" fmla="*/ 5707210 w 6288074"/>
              <a:gd name="connsiteY5078" fmla="*/ 4209820 h 6339933"/>
              <a:gd name="connsiteX5079" fmla="*/ 5703074 w 6288074"/>
              <a:gd name="connsiteY5079" fmla="*/ 4213693 h 6339933"/>
              <a:gd name="connsiteX5080" fmla="*/ 5702338 w 6288074"/>
              <a:gd name="connsiteY5080" fmla="*/ 4211355 h 6339933"/>
              <a:gd name="connsiteX5081" fmla="*/ 5704037 w 6288074"/>
              <a:gd name="connsiteY5081" fmla="*/ 4208248 h 6339933"/>
              <a:gd name="connsiteX5082" fmla="*/ 5709872 w 6288074"/>
              <a:gd name="connsiteY5082" fmla="*/ 4201272 h 6339933"/>
              <a:gd name="connsiteX5083" fmla="*/ 5718882 w 6288074"/>
              <a:gd name="connsiteY5083" fmla="*/ 4195867 h 6339933"/>
              <a:gd name="connsiteX5084" fmla="*/ 760465 w 6288074"/>
              <a:gd name="connsiteY5084" fmla="*/ 4142171 h 6339933"/>
              <a:gd name="connsiteX5085" fmla="*/ 754537 w 6288074"/>
              <a:gd name="connsiteY5085" fmla="*/ 4148857 h 6339933"/>
              <a:gd name="connsiteX5086" fmla="*/ 758029 w 6288074"/>
              <a:gd name="connsiteY5086" fmla="*/ 4142938 h 6339933"/>
              <a:gd name="connsiteX5087" fmla="*/ 760465 w 6288074"/>
              <a:gd name="connsiteY5087" fmla="*/ 4142171 h 6339933"/>
              <a:gd name="connsiteX5088" fmla="*/ 767557 w 6288074"/>
              <a:gd name="connsiteY5088" fmla="*/ 4123876 h 6339933"/>
              <a:gd name="connsiteX5089" fmla="*/ 760248 w 6288074"/>
              <a:gd name="connsiteY5089" fmla="*/ 4126177 h 6339933"/>
              <a:gd name="connsiteX5090" fmla="*/ 762645 w 6288074"/>
              <a:gd name="connsiteY5090" fmla="*/ 4124218 h 6339933"/>
              <a:gd name="connsiteX5091" fmla="*/ 767557 w 6288074"/>
              <a:gd name="connsiteY5091" fmla="*/ 4123876 h 6339933"/>
              <a:gd name="connsiteX5092" fmla="*/ 738401 w 6288074"/>
              <a:gd name="connsiteY5092" fmla="*/ 4112171 h 6339933"/>
              <a:gd name="connsiteX5093" fmla="*/ 748979 w 6288074"/>
              <a:gd name="connsiteY5093" fmla="*/ 4137755 h 6339933"/>
              <a:gd name="connsiteX5094" fmla="*/ 746720 w 6288074"/>
              <a:gd name="connsiteY5094" fmla="*/ 4130581 h 6339933"/>
              <a:gd name="connsiteX5095" fmla="*/ 739077 w 6288074"/>
              <a:gd name="connsiteY5095" fmla="*/ 4130357 h 6339933"/>
              <a:gd name="connsiteX5096" fmla="*/ 736066 w 6288074"/>
              <a:gd name="connsiteY5096" fmla="*/ 4120791 h 6339933"/>
              <a:gd name="connsiteX5097" fmla="*/ 742204 w 6288074"/>
              <a:gd name="connsiteY5097" fmla="*/ 4116231 h 6339933"/>
              <a:gd name="connsiteX5098" fmla="*/ 738401 w 6288074"/>
              <a:gd name="connsiteY5098" fmla="*/ 4112171 h 6339933"/>
              <a:gd name="connsiteX5099" fmla="*/ 5768849 w 6288074"/>
              <a:gd name="connsiteY5099" fmla="*/ 4106250 h 6339933"/>
              <a:gd name="connsiteX5100" fmla="*/ 5770382 w 6288074"/>
              <a:gd name="connsiteY5100" fmla="*/ 4111121 h 6339933"/>
              <a:gd name="connsiteX5101" fmla="*/ 5767238 w 6288074"/>
              <a:gd name="connsiteY5101" fmla="*/ 4117465 h 6339933"/>
              <a:gd name="connsiteX5102" fmla="*/ 5766433 w 6288074"/>
              <a:gd name="connsiteY5102" fmla="*/ 4123074 h 6339933"/>
              <a:gd name="connsiteX5103" fmla="*/ 5764095 w 6288074"/>
              <a:gd name="connsiteY5103" fmla="*/ 4123809 h 6339933"/>
              <a:gd name="connsiteX5104" fmla="*/ 5767276 w 6288074"/>
              <a:gd name="connsiteY5104" fmla="*/ 4109422 h 6339933"/>
              <a:gd name="connsiteX5105" fmla="*/ 5768849 w 6288074"/>
              <a:gd name="connsiteY5105" fmla="*/ 4106250 h 6339933"/>
              <a:gd name="connsiteX5106" fmla="*/ 622974 w 6288074"/>
              <a:gd name="connsiteY5106" fmla="*/ 4098305 h 6339933"/>
              <a:gd name="connsiteX5107" fmla="*/ 612891 w 6288074"/>
              <a:gd name="connsiteY5107" fmla="*/ 4107101 h 6339933"/>
              <a:gd name="connsiteX5108" fmla="*/ 622974 w 6288074"/>
              <a:gd name="connsiteY5108" fmla="*/ 4098305 h 6339933"/>
              <a:gd name="connsiteX5109" fmla="*/ 771943 w 6288074"/>
              <a:gd name="connsiteY5109" fmla="*/ 4093583 h 6339933"/>
              <a:gd name="connsiteX5110" fmla="*/ 778350 w 6288074"/>
              <a:gd name="connsiteY5110" fmla="*/ 4096921 h 6339933"/>
              <a:gd name="connsiteX5111" fmla="*/ 771041 w 6288074"/>
              <a:gd name="connsiteY5111" fmla="*/ 4099222 h 6339933"/>
              <a:gd name="connsiteX5112" fmla="*/ 771943 w 6288074"/>
              <a:gd name="connsiteY5112" fmla="*/ 4093583 h 6339933"/>
              <a:gd name="connsiteX5113" fmla="*/ 303429 w 6288074"/>
              <a:gd name="connsiteY5113" fmla="*/ 4088447 h 6339933"/>
              <a:gd name="connsiteX5114" fmla="*/ 301683 w 6288074"/>
              <a:gd name="connsiteY5114" fmla="*/ 4091405 h 6339933"/>
              <a:gd name="connsiteX5115" fmla="*/ 299938 w 6288074"/>
              <a:gd name="connsiteY5115" fmla="*/ 4094366 h 6339933"/>
              <a:gd name="connsiteX5116" fmla="*/ 299247 w 6288074"/>
              <a:gd name="connsiteY5116" fmla="*/ 4092173 h 6339933"/>
              <a:gd name="connsiteX5117" fmla="*/ 300994 w 6288074"/>
              <a:gd name="connsiteY5117" fmla="*/ 4089214 h 6339933"/>
              <a:gd name="connsiteX5118" fmla="*/ 303429 w 6288074"/>
              <a:gd name="connsiteY5118" fmla="*/ 4088447 h 6339933"/>
              <a:gd name="connsiteX5119" fmla="*/ 307813 w 6288074"/>
              <a:gd name="connsiteY5119" fmla="*/ 4087067 h 6339933"/>
              <a:gd name="connsiteX5120" fmla="*/ 304321 w 6288074"/>
              <a:gd name="connsiteY5120" fmla="*/ 4092986 h 6339933"/>
              <a:gd name="connsiteX5121" fmla="*/ 301886 w 6288074"/>
              <a:gd name="connsiteY5121" fmla="*/ 4093752 h 6339933"/>
              <a:gd name="connsiteX5122" fmla="*/ 307813 w 6288074"/>
              <a:gd name="connsiteY5122" fmla="*/ 4087067 h 6339933"/>
              <a:gd name="connsiteX5123" fmla="*/ 622766 w 6288074"/>
              <a:gd name="connsiteY5123" fmla="*/ 4083612 h 6339933"/>
              <a:gd name="connsiteX5124" fmla="*/ 626485 w 6288074"/>
              <a:gd name="connsiteY5124" fmla="*/ 4083947 h 6339933"/>
              <a:gd name="connsiteX5125" fmla="*/ 627175 w 6288074"/>
              <a:gd name="connsiteY5125" fmla="*/ 4086139 h 6339933"/>
              <a:gd name="connsiteX5126" fmla="*/ 622766 w 6288074"/>
              <a:gd name="connsiteY5126" fmla="*/ 4083612 h 6339933"/>
              <a:gd name="connsiteX5127" fmla="*/ 309573 w 6288074"/>
              <a:gd name="connsiteY5127" fmla="*/ 4076073 h 6339933"/>
              <a:gd name="connsiteX5128" fmla="*/ 305838 w 6288074"/>
              <a:gd name="connsiteY5128" fmla="*/ 4082067 h 6339933"/>
              <a:gd name="connsiteX5129" fmla="*/ 303281 w 6288074"/>
              <a:gd name="connsiteY5129" fmla="*/ 4082872 h 6339933"/>
              <a:gd name="connsiteX5130" fmla="*/ 309573 w 6288074"/>
              <a:gd name="connsiteY5130" fmla="*/ 4076073 h 6339933"/>
              <a:gd name="connsiteX5131" fmla="*/ 306082 w 6288074"/>
              <a:gd name="connsiteY5131" fmla="*/ 4074762 h 6339933"/>
              <a:gd name="connsiteX5132" fmla="*/ 306805 w 6288074"/>
              <a:gd name="connsiteY5132" fmla="*/ 4077059 h 6339933"/>
              <a:gd name="connsiteX5133" fmla="*/ 299232 w 6288074"/>
              <a:gd name="connsiteY5133" fmla="*/ 4087015 h 6339933"/>
              <a:gd name="connsiteX5134" fmla="*/ 298240 w 6288074"/>
              <a:gd name="connsiteY5134" fmla="*/ 4092375 h 6339933"/>
              <a:gd name="connsiteX5135" fmla="*/ 291656 w 6288074"/>
              <a:gd name="connsiteY5135" fmla="*/ 4096973 h 6339933"/>
              <a:gd name="connsiteX5136" fmla="*/ 295081 w 6288074"/>
              <a:gd name="connsiteY5136" fmla="*/ 4090845 h 6339933"/>
              <a:gd name="connsiteX5137" fmla="*/ 300942 w 6288074"/>
              <a:gd name="connsiteY5137" fmla="*/ 4083951 h 6339933"/>
              <a:gd name="connsiteX5138" fmla="*/ 306082 w 6288074"/>
              <a:gd name="connsiteY5138" fmla="*/ 4074762 h 6339933"/>
              <a:gd name="connsiteX5139" fmla="*/ 325467 w 6288074"/>
              <a:gd name="connsiteY5139" fmla="*/ 4067513 h 6339933"/>
              <a:gd name="connsiteX5140" fmla="*/ 328175 w 6288074"/>
              <a:gd name="connsiteY5140" fmla="*/ 4070102 h 6339933"/>
              <a:gd name="connsiteX5141" fmla="*/ 325159 w 6288074"/>
              <a:gd name="connsiteY5141" fmla="*/ 4076559 h 6339933"/>
              <a:gd name="connsiteX5142" fmla="*/ 323651 w 6288074"/>
              <a:gd name="connsiteY5142" fmla="*/ 4079787 h 6339933"/>
              <a:gd name="connsiteX5143" fmla="*/ 323125 w 6288074"/>
              <a:gd name="connsiteY5143" fmla="*/ 4078117 h 6339933"/>
              <a:gd name="connsiteX5144" fmla="*/ 326667 w 6288074"/>
              <a:gd name="connsiteY5144" fmla="*/ 4073330 h 6339933"/>
              <a:gd name="connsiteX5145" fmla="*/ 322863 w 6288074"/>
              <a:gd name="connsiteY5145" fmla="*/ 4077282 h 6339933"/>
              <a:gd name="connsiteX5146" fmla="*/ 323125 w 6288074"/>
              <a:gd name="connsiteY5146" fmla="*/ 4078117 h 6339933"/>
              <a:gd name="connsiteX5147" fmla="*/ 321354 w 6288074"/>
              <a:gd name="connsiteY5147" fmla="*/ 4080510 h 6339933"/>
              <a:gd name="connsiteX5148" fmla="*/ 317549 w 6288074"/>
              <a:gd name="connsiteY5148" fmla="*/ 4084461 h 6339933"/>
              <a:gd name="connsiteX5149" fmla="*/ 319056 w 6288074"/>
              <a:gd name="connsiteY5149" fmla="*/ 4081233 h 6339933"/>
              <a:gd name="connsiteX5150" fmla="*/ 317479 w 6288074"/>
              <a:gd name="connsiteY5150" fmla="*/ 4076222 h 6339933"/>
              <a:gd name="connsiteX5151" fmla="*/ 320496 w 6288074"/>
              <a:gd name="connsiteY5151" fmla="*/ 4069766 h 6339933"/>
              <a:gd name="connsiteX5152" fmla="*/ 325467 w 6288074"/>
              <a:gd name="connsiteY5152" fmla="*/ 4067513 h 6339933"/>
              <a:gd name="connsiteX5153" fmla="*/ 251610 w 6288074"/>
              <a:gd name="connsiteY5153" fmla="*/ 4065980 h 6339933"/>
              <a:gd name="connsiteX5154" fmla="*/ 250311 w 6288074"/>
              <a:gd name="connsiteY5154" fmla="*/ 4068021 h 6339933"/>
              <a:gd name="connsiteX5155" fmla="*/ 249780 w 6288074"/>
              <a:gd name="connsiteY5155" fmla="*/ 4068188 h 6339933"/>
              <a:gd name="connsiteX5156" fmla="*/ 251610 w 6288074"/>
              <a:gd name="connsiteY5156" fmla="*/ 4065980 h 6339933"/>
              <a:gd name="connsiteX5157" fmla="*/ 317910 w 6288074"/>
              <a:gd name="connsiteY5157" fmla="*/ 4063007 h 6339933"/>
              <a:gd name="connsiteX5158" fmla="*/ 316485 w 6288074"/>
              <a:gd name="connsiteY5158" fmla="*/ 4066133 h 6339933"/>
              <a:gd name="connsiteX5159" fmla="*/ 315059 w 6288074"/>
              <a:gd name="connsiteY5159" fmla="*/ 4069260 h 6339933"/>
              <a:gd name="connsiteX5160" fmla="*/ 313634 w 6288074"/>
              <a:gd name="connsiteY5160" fmla="*/ 4072385 h 6339933"/>
              <a:gd name="connsiteX5161" fmla="*/ 311441 w 6288074"/>
              <a:gd name="connsiteY5161" fmla="*/ 4073075 h 6339933"/>
              <a:gd name="connsiteX5162" fmla="*/ 317910 w 6288074"/>
              <a:gd name="connsiteY5162" fmla="*/ 4063007 h 6339933"/>
              <a:gd name="connsiteX5163" fmla="*/ 754626 w 6288074"/>
              <a:gd name="connsiteY5163" fmla="*/ 4057269 h 6339933"/>
              <a:gd name="connsiteX5164" fmla="*/ 756926 w 6288074"/>
              <a:gd name="connsiteY5164" fmla="*/ 4064578 h 6339933"/>
              <a:gd name="connsiteX5165" fmla="*/ 751773 w 6288074"/>
              <a:gd name="connsiteY5165" fmla="*/ 4063522 h 6339933"/>
              <a:gd name="connsiteX5166" fmla="*/ 754626 w 6288074"/>
              <a:gd name="connsiteY5166" fmla="*/ 4057269 h 6339933"/>
              <a:gd name="connsiteX5167" fmla="*/ 261318 w 6288074"/>
              <a:gd name="connsiteY5167" fmla="*/ 4056725 h 6339933"/>
              <a:gd name="connsiteX5168" fmla="*/ 258220 w 6288074"/>
              <a:gd name="connsiteY5168" fmla="*/ 4062920 h 6339933"/>
              <a:gd name="connsiteX5169" fmla="*/ 252771 w 6288074"/>
              <a:gd name="connsiteY5169" fmla="*/ 4077687 h 6339933"/>
              <a:gd name="connsiteX5170" fmla="*/ 251222 w 6288074"/>
              <a:gd name="connsiteY5170" fmla="*/ 4080785 h 6339933"/>
              <a:gd name="connsiteX5171" fmla="*/ 248232 w 6288074"/>
              <a:gd name="connsiteY5171" fmla="*/ 4071285 h 6339933"/>
              <a:gd name="connsiteX5172" fmla="*/ 250311 w 6288074"/>
              <a:gd name="connsiteY5172" fmla="*/ 4068021 h 6339933"/>
              <a:gd name="connsiteX5173" fmla="*/ 253226 w 6288074"/>
              <a:gd name="connsiteY5173" fmla="*/ 4067103 h 6339933"/>
              <a:gd name="connsiteX5174" fmla="*/ 261318 w 6288074"/>
              <a:gd name="connsiteY5174" fmla="*/ 4056725 h 6339933"/>
              <a:gd name="connsiteX5175" fmla="*/ 5795253 w 6288074"/>
              <a:gd name="connsiteY5175" fmla="*/ 4056175 h 6339933"/>
              <a:gd name="connsiteX5176" fmla="*/ 5798615 w 6288074"/>
              <a:gd name="connsiteY5176" fmla="*/ 4057928 h 6339933"/>
              <a:gd name="connsiteX5177" fmla="*/ 5797669 w 6288074"/>
              <a:gd name="connsiteY5177" fmla="*/ 4063849 h 6339933"/>
              <a:gd name="connsiteX5178" fmla="*/ 5793356 w 6288074"/>
              <a:gd name="connsiteY5178" fmla="*/ 4068016 h 6339933"/>
              <a:gd name="connsiteX5179" fmla="*/ 5791746 w 6288074"/>
              <a:gd name="connsiteY5179" fmla="*/ 4062900 h 6339933"/>
              <a:gd name="connsiteX5180" fmla="*/ 5792695 w 6288074"/>
              <a:gd name="connsiteY5180" fmla="*/ 4056981 h 6339933"/>
              <a:gd name="connsiteX5181" fmla="*/ 5795253 w 6288074"/>
              <a:gd name="connsiteY5181" fmla="*/ 4056175 h 6339933"/>
              <a:gd name="connsiteX5182" fmla="*/ 771933 w 6288074"/>
              <a:gd name="connsiteY5182" fmla="*/ 4051019 h 6339933"/>
              <a:gd name="connsiteX5183" fmla="*/ 764950 w 6288074"/>
              <a:gd name="connsiteY5183" fmla="*/ 4055627 h 6339933"/>
              <a:gd name="connsiteX5184" fmla="*/ 766006 w 6288074"/>
              <a:gd name="connsiteY5184" fmla="*/ 4052282 h 6339933"/>
              <a:gd name="connsiteX5185" fmla="*/ 771933 w 6288074"/>
              <a:gd name="connsiteY5185" fmla="*/ 4051019 h 6339933"/>
              <a:gd name="connsiteX5186" fmla="*/ 266077 w 6288074"/>
              <a:gd name="connsiteY5186" fmla="*/ 4044625 h 6339933"/>
              <a:gd name="connsiteX5187" fmla="*/ 264470 w 6288074"/>
              <a:gd name="connsiteY5187" fmla="*/ 4048023 h 6339933"/>
              <a:gd name="connsiteX5188" fmla="*/ 265204 w 6288074"/>
              <a:gd name="connsiteY5188" fmla="*/ 4050361 h 6339933"/>
              <a:gd name="connsiteX5189" fmla="*/ 262770 w 6288074"/>
              <a:gd name="connsiteY5189" fmla="*/ 4051128 h 6339933"/>
              <a:gd name="connsiteX5190" fmla="*/ 261069 w 6288074"/>
              <a:gd name="connsiteY5190" fmla="*/ 4054233 h 6339933"/>
              <a:gd name="connsiteX5191" fmla="*/ 258634 w 6288074"/>
              <a:gd name="connsiteY5191" fmla="*/ 4054999 h 6339933"/>
              <a:gd name="connsiteX5192" fmla="*/ 262034 w 6288074"/>
              <a:gd name="connsiteY5192" fmla="*/ 4048790 h 6339933"/>
              <a:gd name="connsiteX5193" fmla="*/ 266077 w 6288074"/>
              <a:gd name="connsiteY5193" fmla="*/ 4044625 h 6339933"/>
              <a:gd name="connsiteX5194" fmla="*/ 708711 w 6288074"/>
              <a:gd name="connsiteY5194" fmla="*/ 4042808 h 6339933"/>
              <a:gd name="connsiteX5195" fmla="*/ 703799 w 6288074"/>
              <a:gd name="connsiteY5195" fmla="*/ 4053992 h 6339933"/>
              <a:gd name="connsiteX5196" fmla="*/ 701727 w 6288074"/>
              <a:gd name="connsiteY5196" fmla="*/ 4047414 h 6339933"/>
              <a:gd name="connsiteX5197" fmla="*/ 706153 w 6288074"/>
              <a:gd name="connsiteY5197" fmla="*/ 4043612 h 6339933"/>
              <a:gd name="connsiteX5198" fmla="*/ 708711 w 6288074"/>
              <a:gd name="connsiteY5198" fmla="*/ 4042808 h 6339933"/>
              <a:gd name="connsiteX5199" fmla="*/ 802682 w 6288074"/>
              <a:gd name="connsiteY5199" fmla="*/ 4041542 h 6339933"/>
              <a:gd name="connsiteX5200" fmla="*/ 804013 w 6288074"/>
              <a:gd name="connsiteY5200" fmla="*/ 4054175 h 6339933"/>
              <a:gd name="connsiteX5201" fmla="*/ 782600 w 6288074"/>
              <a:gd name="connsiteY5201" fmla="*/ 4087015 h 6339933"/>
              <a:gd name="connsiteX5202" fmla="*/ 769982 w 6288074"/>
              <a:gd name="connsiteY5202" fmla="*/ 4080546 h 6339933"/>
              <a:gd name="connsiteX5203" fmla="*/ 776456 w 6288074"/>
              <a:gd name="connsiteY5203" fmla="*/ 4075898 h 6339933"/>
              <a:gd name="connsiteX5204" fmla="*/ 770476 w 6288074"/>
              <a:gd name="connsiteY5204" fmla="*/ 4056899 h 6339933"/>
              <a:gd name="connsiteX5205" fmla="*/ 784172 w 6288074"/>
              <a:gd name="connsiteY5205" fmla="*/ 4049978 h 6339933"/>
              <a:gd name="connsiteX5206" fmla="*/ 781017 w 6288074"/>
              <a:gd name="connsiteY5206" fmla="*/ 4048361 h 6339933"/>
              <a:gd name="connsiteX5207" fmla="*/ 787492 w 6288074"/>
              <a:gd name="connsiteY5207" fmla="*/ 4043712 h 6339933"/>
              <a:gd name="connsiteX5208" fmla="*/ 802682 w 6288074"/>
              <a:gd name="connsiteY5208" fmla="*/ 4041542 h 6339933"/>
              <a:gd name="connsiteX5209" fmla="*/ 336646 w 6288074"/>
              <a:gd name="connsiteY5209" fmla="*/ 4037016 h 6339933"/>
              <a:gd name="connsiteX5210" fmla="*/ 337202 w 6288074"/>
              <a:gd name="connsiteY5210" fmla="*/ 4037727 h 6339933"/>
              <a:gd name="connsiteX5211" fmla="*/ 335387 w 6288074"/>
              <a:gd name="connsiteY5211" fmla="*/ 4041979 h 6339933"/>
              <a:gd name="connsiteX5212" fmla="*/ 337683 w 6288074"/>
              <a:gd name="connsiteY5212" fmla="*/ 4041257 h 6339933"/>
              <a:gd name="connsiteX5213" fmla="*/ 336153 w 6288074"/>
              <a:gd name="connsiteY5213" fmla="*/ 4044416 h 6339933"/>
              <a:gd name="connsiteX5214" fmla="*/ 331563 w 6288074"/>
              <a:gd name="connsiteY5214" fmla="*/ 4053891 h 6339933"/>
              <a:gd name="connsiteX5215" fmla="*/ 328503 w 6288074"/>
              <a:gd name="connsiteY5215" fmla="*/ 4060208 h 6339933"/>
              <a:gd name="connsiteX5216" fmla="*/ 335389 w 6288074"/>
              <a:gd name="connsiteY5216" fmla="*/ 4050010 h 6339933"/>
              <a:gd name="connsiteX5217" fmla="*/ 337687 w 6288074"/>
              <a:gd name="connsiteY5217" fmla="*/ 4049287 h 6339933"/>
              <a:gd name="connsiteX5218" fmla="*/ 339983 w 6288074"/>
              <a:gd name="connsiteY5218" fmla="*/ 4048564 h 6339933"/>
              <a:gd name="connsiteX5219" fmla="*/ 345340 w 6288074"/>
              <a:gd name="connsiteY5219" fmla="*/ 4041524 h 6339933"/>
              <a:gd name="connsiteX5220" fmla="*/ 349685 w 6288074"/>
              <a:gd name="connsiteY5220" fmla="*/ 4040156 h 6339933"/>
              <a:gd name="connsiteX5221" fmla="*/ 349257 w 6288074"/>
              <a:gd name="connsiteY5221" fmla="*/ 4040764 h 6339933"/>
              <a:gd name="connsiteX5222" fmla="*/ 346106 w 6288074"/>
              <a:gd name="connsiteY5222" fmla="*/ 4043959 h 6339933"/>
              <a:gd name="connsiteX5223" fmla="*/ 339986 w 6288074"/>
              <a:gd name="connsiteY5223" fmla="*/ 4056595 h 6339933"/>
              <a:gd name="connsiteX5224" fmla="*/ 331566 w 6288074"/>
              <a:gd name="connsiteY5224" fmla="*/ 4061922 h 6339933"/>
              <a:gd name="connsiteX5225" fmla="*/ 326973 w 6288074"/>
              <a:gd name="connsiteY5225" fmla="*/ 4063369 h 6339933"/>
              <a:gd name="connsiteX5226" fmla="*/ 326969 w 6288074"/>
              <a:gd name="connsiteY5226" fmla="*/ 4055337 h 6339933"/>
              <a:gd name="connsiteX5227" fmla="*/ 322375 w 6288074"/>
              <a:gd name="connsiteY5227" fmla="*/ 4056783 h 6339933"/>
              <a:gd name="connsiteX5228" fmla="*/ 326202 w 6288074"/>
              <a:gd name="connsiteY5228" fmla="*/ 4052902 h 6339933"/>
              <a:gd name="connsiteX5229" fmla="*/ 330030 w 6288074"/>
              <a:gd name="connsiteY5229" fmla="*/ 4049019 h 6339933"/>
              <a:gd name="connsiteX5230" fmla="*/ 331560 w 6288074"/>
              <a:gd name="connsiteY5230" fmla="*/ 4045861 h 6339933"/>
              <a:gd name="connsiteX5231" fmla="*/ 331272 w 6288074"/>
              <a:gd name="connsiteY5231" fmla="*/ 4044947 h 6339933"/>
              <a:gd name="connsiteX5232" fmla="*/ 330793 w 6288074"/>
              <a:gd name="connsiteY5232" fmla="*/ 4043425 h 6339933"/>
              <a:gd name="connsiteX5233" fmla="*/ 332323 w 6288074"/>
              <a:gd name="connsiteY5233" fmla="*/ 4040267 h 6339933"/>
              <a:gd name="connsiteX5234" fmla="*/ 338446 w 6288074"/>
              <a:gd name="connsiteY5234" fmla="*/ 4035662 h 6339933"/>
              <a:gd name="connsiteX5235" fmla="*/ 336646 w 6288074"/>
              <a:gd name="connsiteY5235" fmla="*/ 4037016 h 6339933"/>
              <a:gd name="connsiteX5236" fmla="*/ 336149 w 6288074"/>
              <a:gd name="connsiteY5236" fmla="*/ 4036384 h 6339933"/>
              <a:gd name="connsiteX5237" fmla="*/ 338446 w 6288074"/>
              <a:gd name="connsiteY5237" fmla="*/ 4035662 h 6339933"/>
              <a:gd name="connsiteX5238" fmla="*/ 810014 w 6288074"/>
              <a:gd name="connsiteY5238" fmla="*/ 4034213 h 6339933"/>
              <a:gd name="connsiteX5239" fmla="*/ 801934 w 6288074"/>
              <a:gd name="connsiteY5239" fmla="*/ 4039167 h 6339933"/>
              <a:gd name="connsiteX5240" fmla="*/ 805628 w 6288074"/>
              <a:gd name="connsiteY5240" fmla="*/ 4035593 h 6339933"/>
              <a:gd name="connsiteX5241" fmla="*/ 810014 w 6288074"/>
              <a:gd name="connsiteY5241" fmla="*/ 4034213 h 6339933"/>
              <a:gd name="connsiteX5242" fmla="*/ 198748 w 6288074"/>
              <a:gd name="connsiteY5242" fmla="*/ 4031444 h 6339933"/>
              <a:gd name="connsiteX5243" fmla="*/ 198563 w 6288074"/>
              <a:gd name="connsiteY5243" fmla="*/ 4039534 h 6339933"/>
              <a:gd name="connsiteX5244" fmla="*/ 194360 w 6288074"/>
              <a:gd name="connsiteY5244" fmla="*/ 4043532 h 6339933"/>
              <a:gd name="connsiteX5245" fmla="*/ 191875 w 6288074"/>
              <a:gd name="connsiteY5245" fmla="*/ 4044314 h 6339933"/>
              <a:gd name="connsiteX5246" fmla="*/ 186906 w 6288074"/>
              <a:gd name="connsiteY5246" fmla="*/ 4045878 h 6339933"/>
              <a:gd name="connsiteX5247" fmla="*/ 185188 w 6288074"/>
              <a:gd name="connsiteY5247" fmla="*/ 4049097 h 6339933"/>
              <a:gd name="connsiteX5248" fmla="*/ 182704 w 6288074"/>
              <a:gd name="connsiteY5248" fmla="*/ 4049878 h 6339933"/>
              <a:gd name="connsiteX5249" fmla="*/ 178501 w 6288074"/>
              <a:gd name="connsiteY5249" fmla="*/ 4053877 h 6339933"/>
              <a:gd name="connsiteX5250" fmla="*/ 180218 w 6288074"/>
              <a:gd name="connsiteY5250" fmla="*/ 4050660 h 6339933"/>
              <a:gd name="connsiteX5251" fmla="*/ 181937 w 6288074"/>
              <a:gd name="connsiteY5251" fmla="*/ 4047443 h 6339933"/>
              <a:gd name="connsiteX5252" fmla="*/ 187858 w 6288074"/>
              <a:gd name="connsiteY5252" fmla="*/ 4040225 h 6339933"/>
              <a:gd name="connsiteX5253" fmla="*/ 190342 w 6288074"/>
              <a:gd name="connsiteY5253" fmla="*/ 4039444 h 6339933"/>
              <a:gd name="connsiteX5254" fmla="*/ 192827 w 6288074"/>
              <a:gd name="connsiteY5254" fmla="*/ 4038661 h 6339933"/>
              <a:gd name="connsiteX5255" fmla="*/ 198748 w 6288074"/>
              <a:gd name="connsiteY5255" fmla="*/ 4031444 h 6339933"/>
              <a:gd name="connsiteX5256" fmla="*/ 224078 w 6288074"/>
              <a:gd name="connsiteY5256" fmla="*/ 4029756 h 6339933"/>
              <a:gd name="connsiteX5257" fmla="*/ 223762 w 6288074"/>
              <a:gd name="connsiteY5257" fmla="*/ 4030840 h 6339933"/>
              <a:gd name="connsiteX5258" fmla="*/ 221556 w 6288074"/>
              <a:gd name="connsiteY5258" fmla="*/ 4038427 h 6339933"/>
              <a:gd name="connsiteX5259" fmla="*/ 220804 w 6288074"/>
              <a:gd name="connsiteY5259" fmla="*/ 4036038 h 6339933"/>
              <a:gd name="connsiteX5260" fmla="*/ 746635 w 6288074"/>
              <a:gd name="connsiteY5260" fmla="*/ 4029332 h 6339933"/>
              <a:gd name="connsiteX5261" fmla="*/ 749115 w 6288074"/>
              <a:gd name="connsiteY5261" fmla="*/ 4029556 h 6339933"/>
              <a:gd name="connsiteX5262" fmla="*/ 744730 w 6288074"/>
              <a:gd name="connsiteY5262" fmla="*/ 4030936 h 6339933"/>
              <a:gd name="connsiteX5263" fmla="*/ 746635 w 6288074"/>
              <a:gd name="connsiteY5263" fmla="*/ 4029332 h 6339933"/>
              <a:gd name="connsiteX5264" fmla="*/ 595798 w 6288074"/>
              <a:gd name="connsiteY5264" fmla="*/ 4028551 h 6339933"/>
              <a:gd name="connsiteX5265" fmla="*/ 599630 w 6288074"/>
              <a:gd name="connsiteY5265" fmla="*/ 4040729 h 6339933"/>
              <a:gd name="connsiteX5266" fmla="*/ 594773 w 6288074"/>
              <a:gd name="connsiteY5266" fmla="*/ 4034228 h 6339933"/>
              <a:gd name="connsiteX5267" fmla="*/ 595798 w 6288074"/>
              <a:gd name="connsiteY5267" fmla="*/ 4028551 h 6339933"/>
              <a:gd name="connsiteX5268" fmla="*/ 200583 w 6288074"/>
              <a:gd name="connsiteY5268" fmla="*/ 4020265 h 6339933"/>
              <a:gd name="connsiteX5269" fmla="*/ 198974 w 6288074"/>
              <a:gd name="connsiteY5269" fmla="*/ 4023662 h 6339933"/>
              <a:gd name="connsiteX5270" fmla="*/ 191440 w 6288074"/>
              <a:gd name="connsiteY5270" fmla="*/ 4033744 h 6339933"/>
              <a:gd name="connsiteX5271" fmla="*/ 192404 w 6288074"/>
              <a:gd name="connsiteY5271" fmla="*/ 4028301 h 6339933"/>
              <a:gd name="connsiteX5272" fmla="*/ 196539 w 6288074"/>
              <a:gd name="connsiteY5272" fmla="*/ 4024428 h 6339933"/>
              <a:gd name="connsiteX5273" fmla="*/ 200583 w 6288074"/>
              <a:gd name="connsiteY5273" fmla="*/ 4020265 h 6339933"/>
              <a:gd name="connsiteX5274" fmla="*/ 153727 w 6288074"/>
              <a:gd name="connsiteY5274" fmla="*/ 4015240 h 6339933"/>
              <a:gd name="connsiteX5275" fmla="*/ 153821 w 6288074"/>
              <a:gd name="connsiteY5275" fmla="*/ 4015466 h 6339933"/>
              <a:gd name="connsiteX5276" fmla="*/ 153583 w 6288074"/>
              <a:gd name="connsiteY5276" fmla="*/ 4015541 h 6339933"/>
              <a:gd name="connsiteX5277" fmla="*/ 155959 w 6288074"/>
              <a:gd name="connsiteY5277" fmla="*/ 4014793 h 6339933"/>
              <a:gd name="connsiteX5278" fmla="*/ 154082 w 6288074"/>
              <a:gd name="connsiteY5278" fmla="*/ 4016086 h 6339933"/>
              <a:gd name="connsiteX5279" fmla="*/ 153821 w 6288074"/>
              <a:gd name="connsiteY5279" fmla="*/ 4015466 h 6339933"/>
              <a:gd name="connsiteX5280" fmla="*/ 296880 w 6288074"/>
              <a:gd name="connsiteY5280" fmla="*/ 4013967 h 6339933"/>
              <a:gd name="connsiteX5281" fmla="*/ 296694 w 6288074"/>
              <a:gd name="connsiteY5281" fmla="*/ 4014448 h 6339933"/>
              <a:gd name="connsiteX5282" fmla="*/ 293959 w 6288074"/>
              <a:gd name="connsiteY5282" fmla="*/ 4018263 h 6339933"/>
              <a:gd name="connsiteX5283" fmla="*/ 847947 w 6288074"/>
              <a:gd name="connsiteY5283" fmla="*/ 4011834 h 6339933"/>
              <a:gd name="connsiteX5284" fmla="*/ 849392 w 6288074"/>
              <a:gd name="connsiteY5284" fmla="*/ 4016428 h 6339933"/>
              <a:gd name="connsiteX5285" fmla="*/ 845882 w 6288074"/>
              <a:gd name="connsiteY5285" fmla="*/ 4030153 h 6339933"/>
              <a:gd name="connsiteX5286" fmla="*/ 837310 w 6288074"/>
              <a:gd name="connsiteY5286" fmla="*/ 4027803 h 6339933"/>
              <a:gd name="connsiteX5287" fmla="*/ 831838 w 6288074"/>
              <a:gd name="connsiteY5287" fmla="*/ 4027002 h 6339933"/>
              <a:gd name="connsiteX5288" fmla="*/ 841545 w 6288074"/>
              <a:gd name="connsiteY5288" fmla="*/ 4016374 h 6339933"/>
              <a:gd name="connsiteX5289" fmla="*/ 847947 w 6288074"/>
              <a:gd name="connsiteY5289" fmla="*/ 4011834 h 6339933"/>
              <a:gd name="connsiteX5290" fmla="*/ 301257 w 6288074"/>
              <a:gd name="connsiteY5290" fmla="*/ 4008089 h 6339933"/>
              <a:gd name="connsiteX5291" fmla="*/ 298221 w 6288074"/>
              <a:gd name="connsiteY5291" fmla="*/ 4012000 h 6339933"/>
              <a:gd name="connsiteX5292" fmla="*/ 296880 w 6288074"/>
              <a:gd name="connsiteY5292" fmla="*/ 4013967 h 6339933"/>
              <a:gd name="connsiteX5293" fmla="*/ 297902 w 6288074"/>
              <a:gd name="connsiteY5293" fmla="*/ 4011334 h 6339933"/>
              <a:gd name="connsiteX5294" fmla="*/ 378025 w 6288074"/>
              <a:gd name="connsiteY5294" fmla="*/ 4006003 h 6339933"/>
              <a:gd name="connsiteX5295" fmla="*/ 379463 w 6288074"/>
              <a:gd name="connsiteY5295" fmla="*/ 4007224 h 6339933"/>
              <a:gd name="connsiteX5296" fmla="*/ 377672 w 6288074"/>
              <a:gd name="connsiteY5296" fmla="*/ 4010466 h 6339933"/>
              <a:gd name="connsiteX5297" fmla="*/ 372556 w 6288074"/>
              <a:gd name="connsiteY5297" fmla="*/ 4012076 h 6339933"/>
              <a:gd name="connsiteX5298" fmla="*/ 378025 w 6288074"/>
              <a:gd name="connsiteY5298" fmla="*/ 4006003 h 6339933"/>
              <a:gd name="connsiteX5299" fmla="*/ 250045 w 6288074"/>
              <a:gd name="connsiteY5299" fmla="*/ 4005761 h 6339933"/>
              <a:gd name="connsiteX5300" fmla="*/ 249250 w 6288074"/>
              <a:gd name="connsiteY5300" fmla="*/ 4010729 h 6339933"/>
              <a:gd name="connsiteX5301" fmla="*/ 247059 w 6288074"/>
              <a:gd name="connsiteY5301" fmla="*/ 4011420 h 6339933"/>
              <a:gd name="connsiteX5302" fmla="*/ 249996 w 6288074"/>
              <a:gd name="connsiteY5302" fmla="*/ 4005784 h 6339933"/>
              <a:gd name="connsiteX5303" fmla="*/ 158293 w 6288074"/>
              <a:gd name="connsiteY5303" fmla="*/ 4005626 h 6339933"/>
              <a:gd name="connsiteX5304" fmla="*/ 153727 w 6288074"/>
              <a:gd name="connsiteY5304" fmla="*/ 4015240 h 6339933"/>
              <a:gd name="connsiteX5305" fmla="*/ 152779 w 6288074"/>
              <a:gd name="connsiteY5305" fmla="*/ 4012982 h 6339933"/>
              <a:gd name="connsiteX5306" fmla="*/ 158293 w 6288074"/>
              <a:gd name="connsiteY5306" fmla="*/ 4005626 h 6339933"/>
              <a:gd name="connsiteX5307" fmla="*/ 255875 w 6288074"/>
              <a:gd name="connsiteY5307" fmla="*/ 3998603 h 6339933"/>
              <a:gd name="connsiteX5308" fmla="*/ 252608 w 6288074"/>
              <a:gd name="connsiteY5308" fmla="*/ 4004552 h 6339933"/>
              <a:gd name="connsiteX5309" fmla="*/ 250045 w 6288074"/>
              <a:gd name="connsiteY5309" fmla="*/ 4005761 h 6339933"/>
              <a:gd name="connsiteX5310" fmla="*/ 250063 w 6288074"/>
              <a:gd name="connsiteY5310" fmla="*/ 4005654 h 6339933"/>
              <a:gd name="connsiteX5311" fmla="*/ 249996 w 6288074"/>
              <a:gd name="connsiteY5311" fmla="*/ 4005784 h 6339933"/>
              <a:gd name="connsiteX5312" fmla="*/ 248133 w 6288074"/>
              <a:gd name="connsiteY5312" fmla="*/ 4006663 h 6339933"/>
              <a:gd name="connsiteX5313" fmla="*/ 249666 w 6288074"/>
              <a:gd name="connsiteY5313" fmla="*/ 4003370 h 6339933"/>
              <a:gd name="connsiteX5314" fmla="*/ 255875 w 6288074"/>
              <a:gd name="connsiteY5314" fmla="*/ 3998603 h 6339933"/>
              <a:gd name="connsiteX5315" fmla="*/ 379951 w 6288074"/>
              <a:gd name="connsiteY5315" fmla="*/ 3997742 h 6339933"/>
              <a:gd name="connsiteX5316" fmla="*/ 379540 w 6288074"/>
              <a:gd name="connsiteY5316" fmla="*/ 3998516 h 6339933"/>
              <a:gd name="connsiteX5317" fmla="*/ 379535 w 6288074"/>
              <a:gd name="connsiteY5317" fmla="*/ 3998521 h 6339933"/>
              <a:gd name="connsiteX5318" fmla="*/ 391535 w 6288074"/>
              <a:gd name="connsiteY5318" fmla="*/ 3995822 h 6339933"/>
              <a:gd name="connsiteX5319" fmla="*/ 392271 w 6288074"/>
              <a:gd name="connsiteY5319" fmla="*/ 3998160 h 6339933"/>
              <a:gd name="connsiteX5320" fmla="*/ 382787 w 6288074"/>
              <a:gd name="connsiteY5320" fmla="*/ 4008856 h 6339933"/>
              <a:gd name="connsiteX5321" fmla="*/ 383653 w 6288074"/>
              <a:gd name="connsiteY5321" fmla="*/ 4003443 h 6339933"/>
              <a:gd name="connsiteX5322" fmla="*/ 385256 w 6288074"/>
              <a:gd name="connsiteY5322" fmla="*/ 4000369 h 6339933"/>
              <a:gd name="connsiteX5323" fmla="*/ 391535 w 6288074"/>
              <a:gd name="connsiteY5323" fmla="*/ 3995822 h 6339933"/>
              <a:gd name="connsiteX5324" fmla="*/ 167755 w 6288074"/>
              <a:gd name="connsiteY5324" fmla="*/ 3994215 h 6339933"/>
              <a:gd name="connsiteX5325" fmla="*/ 158293 w 6288074"/>
              <a:gd name="connsiteY5325" fmla="*/ 4005626 h 6339933"/>
              <a:gd name="connsiteX5326" fmla="*/ 159863 w 6288074"/>
              <a:gd name="connsiteY5326" fmla="*/ 4002321 h 6339933"/>
              <a:gd name="connsiteX5327" fmla="*/ 161434 w 6288074"/>
              <a:gd name="connsiteY5327" fmla="*/ 3999015 h 6339933"/>
              <a:gd name="connsiteX5328" fmla="*/ 167755 w 6288074"/>
              <a:gd name="connsiteY5328" fmla="*/ 3994215 h 6339933"/>
              <a:gd name="connsiteX5329" fmla="*/ 169915 w 6288074"/>
              <a:gd name="connsiteY5329" fmla="*/ 3993937 h 6339933"/>
              <a:gd name="connsiteX5330" fmla="*/ 173058 w 6288074"/>
              <a:gd name="connsiteY5330" fmla="*/ 3995758 h 6339933"/>
              <a:gd name="connsiteX5331" fmla="*/ 172330 w 6288074"/>
              <a:gd name="connsiteY5331" fmla="*/ 4001609 h 6339933"/>
              <a:gd name="connsiteX5332" fmla="*/ 168458 w 6288074"/>
              <a:gd name="connsiteY5332" fmla="*/ 4005639 h 6339933"/>
              <a:gd name="connsiteX5333" fmla="*/ 163782 w 6288074"/>
              <a:gd name="connsiteY5333" fmla="*/ 4007110 h 6339933"/>
              <a:gd name="connsiteX5334" fmla="*/ 165315 w 6288074"/>
              <a:gd name="connsiteY5334" fmla="*/ 4003817 h 6339933"/>
              <a:gd name="connsiteX5335" fmla="*/ 169915 w 6288074"/>
              <a:gd name="connsiteY5335" fmla="*/ 3993937 h 6339933"/>
              <a:gd name="connsiteX5336" fmla="*/ 254381 w 6288074"/>
              <a:gd name="connsiteY5336" fmla="*/ 3993856 h 6339933"/>
              <a:gd name="connsiteX5337" fmla="*/ 255071 w 6288074"/>
              <a:gd name="connsiteY5337" fmla="*/ 3996047 h 6339933"/>
              <a:gd name="connsiteX5338" fmla="*/ 255071 w 6288074"/>
              <a:gd name="connsiteY5338" fmla="*/ 3996048 h 6339933"/>
              <a:gd name="connsiteX5339" fmla="*/ 249873 w 6288074"/>
              <a:gd name="connsiteY5339" fmla="*/ 4002501 h 6339933"/>
              <a:gd name="connsiteX5340" fmla="*/ 254381 w 6288074"/>
              <a:gd name="connsiteY5340" fmla="*/ 3993856 h 6339933"/>
              <a:gd name="connsiteX5341" fmla="*/ 365000 w 6288074"/>
              <a:gd name="connsiteY5341" fmla="*/ 3993170 h 6339933"/>
              <a:gd name="connsiteX5342" fmla="*/ 363247 w 6288074"/>
              <a:gd name="connsiteY5342" fmla="*/ 3996532 h 6339933"/>
              <a:gd name="connsiteX5343" fmla="*/ 360440 w 6288074"/>
              <a:gd name="connsiteY5343" fmla="*/ 3999524 h 6339933"/>
              <a:gd name="connsiteX5344" fmla="*/ 148579 w 6288074"/>
              <a:gd name="connsiteY5344" fmla="*/ 3992620 h 6339933"/>
              <a:gd name="connsiteX5345" fmla="*/ 150112 w 6288074"/>
              <a:gd name="connsiteY5345" fmla="*/ 3997492 h 6339933"/>
              <a:gd name="connsiteX5346" fmla="*/ 146053 w 6288074"/>
              <a:gd name="connsiteY5346" fmla="*/ 4009479 h 6339933"/>
              <a:gd name="connsiteX5347" fmla="*/ 140537 w 6288074"/>
              <a:gd name="connsiteY5347" fmla="*/ 4008539 h 6339933"/>
              <a:gd name="connsiteX5348" fmla="*/ 135021 w 6288074"/>
              <a:gd name="connsiteY5348" fmla="*/ 4007598 h 6339933"/>
              <a:gd name="connsiteX5349" fmla="*/ 144595 w 6288074"/>
              <a:gd name="connsiteY5349" fmla="*/ 3996552 h 6339933"/>
              <a:gd name="connsiteX5350" fmla="*/ 148579 w 6288074"/>
              <a:gd name="connsiteY5350" fmla="*/ 3992620 h 6339933"/>
              <a:gd name="connsiteX5351" fmla="*/ 364195 w 6288074"/>
              <a:gd name="connsiteY5351" fmla="*/ 3990614 h 6339933"/>
              <a:gd name="connsiteX5352" fmla="*/ 362442 w 6288074"/>
              <a:gd name="connsiteY5352" fmla="*/ 3993975 h 6339933"/>
              <a:gd name="connsiteX5353" fmla="*/ 360690 w 6288074"/>
              <a:gd name="connsiteY5353" fmla="*/ 3997337 h 6339933"/>
              <a:gd name="connsiteX5354" fmla="*/ 359037 w 6288074"/>
              <a:gd name="connsiteY5354" fmla="*/ 4001020 h 6339933"/>
              <a:gd name="connsiteX5355" fmla="*/ 360440 w 6288074"/>
              <a:gd name="connsiteY5355" fmla="*/ 3999524 h 6339933"/>
              <a:gd name="connsiteX5356" fmla="*/ 357184 w 6288074"/>
              <a:gd name="connsiteY5356" fmla="*/ 4004063 h 6339933"/>
              <a:gd name="connsiteX5357" fmla="*/ 361638 w 6288074"/>
              <a:gd name="connsiteY5357" fmla="*/ 3991419 h 6339933"/>
              <a:gd name="connsiteX5358" fmla="*/ 364195 w 6288074"/>
              <a:gd name="connsiteY5358" fmla="*/ 3990614 h 6339933"/>
              <a:gd name="connsiteX5359" fmla="*/ 390152 w 6288074"/>
              <a:gd name="connsiteY5359" fmla="*/ 3990002 h 6339933"/>
              <a:gd name="connsiteX5360" fmla="*/ 390910 w 6288074"/>
              <a:gd name="connsiteY5360" fmla="*/ 3992409 h 6339933"/>
              <a:gd name="connsiteX5361" fmla="*/ 388515 w 6288074"/>
              <a:gd name="connsiteY5361" fmla="*/ 3993163 h 6339933"/>
              <a:gd name="connsiteX5362" fmla="*/ 475082 w 6288074"/>
              <a:gd name="connsiteY5362" fmla="*/ 3986632 h 6339933"/>
              <a:gd name="connsiteX5363" fmla="*/ 476315 w 6288074"/>
              <a:gd name="connsiteY5363" fmla="*/ 3989591 h 6339933"/>
              <a:gd name="connsiteX5364" fmla="*/ 473355 w 6288074"/>
              <a:gd name="connsiteY5364" fmla="*/ 3987845 h 6339933"/>
              <a:gd name="connsiteX5365" fmla="*/ 475082 w 6288074"/>
              <a:gd name="connsiteY5365" fmla="*/ 3986632 h 6339933"/>
              <a:gd name="connsiteX5366" fmla="*/ 381684 w 6288074"/>
              <a:gd name="connsiteY5366" fmla="*/ 3985698 h 6339933"/>
              <a:gd name="connsiteX5367" fmla="*/ 381377 w 6288074"/>
              <a:gd name="connsiteY5367" fmla="*/ 3987531 h 6339933"/>
              <a:gd name="connsiteX5368" fmla="*/ 378964 w 6288074"/>
              <a:gd name="connsiteY5368" fmla="*/ 3988290 h 6339933"/>
              <a:gd name="connsiteX5369" fmla="*/ 367134 w 6288074"/>
              <a:gd name="connsiteY5369" fmla="*/ 3984000 h 6339933"/>
              <a:gd name="connsiteX5370" fmla="*/ 364195 w 6288074"/>
              <a:gd name="connsiteY5370" fmla="*/ 3990615 h 6339933"/>
              <a:gd name="connsiteX5371" fmla="*/ 364195 w 6288074"/>
              <a:gd name="connsiteY5371" fmla="*/ 3990614 h 6339933"/>
              <a:gd name="connsiteX5372" fmla="*/ 362662 w 6288074"/>
              <a:gd name="connsiteY5372" fmla="*/ 3985743 h 6339933"/>
              <a:gd name="connsiteX5373" fmla="*/ 367134 w 6288074"/>
              <a:gd name="connsiteY5373" fmla="*/ 3984000 h 6339933"/>
              <a:gd name="connsiteX5374" fmla="*/ 230090 w 6288074"/>
              <a:gd name="connsiteY5374" fmla="*/ 3983028 h 6339933"/>
              <a:gd name="connsiteX5375" fmla="*/ 218952 w 6288074"/>
              <a:gd name="connsiteY5375" fmla="*/ 3996631 h 6339933"/>
              <a:gd name="connsiteX5376" fmla="*/ 214998 w 6288074"/>
              <a:gd name="connsiteY5376" fmla="*/ 4000400 h 6339933"/>
              <a:gd name="connsiteX5377" fmla="*/ 226137 w 6288074"/>
              <a:gd name="connsiteY5377" fmla="*/ 3986797 h 6339933"/>
              <a:gd name="connsiteX5378" fmla="*/ 230090 w 6288074"/>
              <a:gd name="connsiteY5378" fmla="*/ 3983028 h 6339933"/>
              <a:gd name="connsiteX5379" fmla="*/ 269011 w 6288074"/>
              <a:gd name="connsiteY5379" fmla="*/ 3973990 h 6339933"/>
              <a:gd name="connsiteX5380" fmla="*/ 266006 w 6288074"/>
              <a:gd name="connsiteY5380" fmla="*/ 3979756 h 6339933"/>
              <a:gd name="connsiteX5381" fmla="*/ 267507 w 6288074"/>
              <a:gd name="connsiteY5381" fmla="*/ 3976875 h 6339933"/>
              <a:gd name="connsiteX5382" fmla="*/ 269011 w 6288074"/>
              <a:gd name="connsiteY5382" fmla="*/ 3973990 h 6339933"/>
              <a:gd name="connsiteX5383" fmla="*/ 265911 w 6288074"/>
              <a:gd name="connsiteY5383" fmla="*/ 3972151 h 6339933"/>
              <a:gd name="connsiteX5384" fmla="*/ 263894 w 6288074"/>
              <a:gd name="connsiteY5384" fmla="*/ 3980420 h 6339933"/>
              <a:gd name="connsiteX5385" fmla="*/ 260833 w 6288074"/>
              <a:gd name="connsiteY5385" fmla="*/ 3978630 h 6339933"/>
              <a:gd name="connsiteX5386" fmla="*/ 264774 w 6288074"/>
              <a:gd name="connsiteY5386" fmla="*/ 3973250 h 6339933"/>
              <a:gd name="connsiteX5387" fmla="*/ 367903 w 6288074"/>
              <a:gd name="connsiteY5387" fmla="*/ 3971776 h 6339933"/>
              <a:gd name="connsiteX5388" fmla="*/ 364413 w 6288074"/>
              <a:gd name="connsiteY5388" fmla="*/ 3977696 h 6339933"/>
              <a:gd name="connsiteX5389" fmla="*/ 361976 w 6288074"/>
              <a:gd name="connsiteY5389" fmla="*/ 3978463 h 6339933"/>
              <a:gd name="connsiteX5390" fmla="*/ 367903 w 6288074"/>
              <a:gd name="connsiteY5390" fmla="*/ 3971776 h 6339933"/>
              <a:gd name="connsiteX5391" fmla="*/ 266407 w 6288074"/>
              <a:gd name="connsiteY5391" fmla="*/ 3971217 h 6339933"/>
              <a:gd name="connsiteX5392" fmla="*/ 266224 w 6288074"/>
              <a:gd name="connsiteY5392" fmla="*/ 3971848 h 6339933"/>
              <a:gd name="connsiteX5393" fmla="*/ 265911 w 6288074"/>
              <a:gd name="connsiteY5393" fmla="*/ 3972151 h 6339933"/>
              <a:gd name="connsiteX5394" fmla="*/ 266076 w 6288074"/>
              <a:gd name="connsiteY5394" fmla="*/ 3971473 h 6339933"/>
              <a:gd name="connsiteX5395" fmla="*/ 266077 w 6288074"/>
              <a:gd name="connsiteY5395" fmla="*/ 3971471 h 6339933"/>
              <a:gd name="connsiteX5396" fmla="*/ 397593 w 6288074"/>
              <a:gd name="connsiteY5396" fmla="*/ 3964038 h 6339933"/>
              <a:gd name="connsiteX5397" fmla="*/ 389714 w 6288074"/>
              <a:gd name="connsiteY5397" fmla="*/ 3971659 h 6339933"/>
              <a:gd name="connsiteX5398" fmla="*/ 383435 w 6288074"/>
              <a:gd name="connsiteY5398" fmla="*/ 3976206 h 6339933"/>
              <a:gd name="connsiteX5399" fmla="*/ 379493 w 6288074"/>
              <a:gd name="connsiteY5399" fmla="*/ 3980017 h 6339933"/>
              <a:gd name="connsiteX5400" fmla="*/ 382699 w 6288074"/>
              <a:gd name="connsiteY5400" fmla="*/ 3973868 h 6339933"/>
              <a:gd name="connsiteX5401" fmla="*/ 386639 w 6288074"/>
              <a:gd name="connsiteY5401" fmla="*/ 3970057 h 6339933"/>
              <a:gd name="connsiteX5402" fmla="*/ 397593 w 6288074"/>
              <a:gd name="connsiteY5402" fmla="*/ 3964038 h 6339933"/>
              <a:gd name="connsiteX5403" fmla="*/ 405096 w 6288074"/>
              <a:gd name="connsiteY5403" fmla="*/ 3961843 h 6339933"/>
              <a:gd name="connsiteX5404" fmla="*/ 401765 w 6288074"/>
              <a:gd name="connsiteY5404" fmla="*/ 3968099 h 6339933"/>
              <a:gd name="connsiteX5405" fmla="*/ 404175 w 6288074"/>
              <a:gd name="connsiteY5405" fmla="*/ 3967340 h 6339933"/>
              <a:gd name="connsiteX5406" fmla="*/ 405096 w 6288074"/>
              <a:gd name="connsiteY5406" fmla="*/ 3961843 h 6339933"/>
              <a:gd name="connsiteX5407" fmla="*/ 362128 w 6288074"/>
              <a:gd name="connsiteY5407" fmla="*/ 3960320 h 6339933"/>
              <a:gd name="connsiteX5408" fmla="*/ 359087 w 6288074"/>
              <a:gd name="connsiteY5408" fmla="*/ 3965879 h 6339933"/>
              <a:gd name="connsiteX5409" fmla="*/ 361523 w 6288074"/>
              <a:gd name="connsiteY5409" fmla="*/ 3965111 h 6339933"/>
              <a:gd name="connsiteX5410" fmla="*/ 364696 w 6288074"/>
              <a:gd name="connsiteY5410" fmla="*/ 3966682 h 6339933"/>
              <a:gd name="connsiteX5411" fmla="*/ 354723 w 6288074"/>
              <a:gd name="connsiteY5411" fmla="*/ 3977531 h 6339933"/>
              <a:gd name="connsiteX5412" fmla="*/ 352288 w 6288074"/>
              <a:gd name="connsiteY5412" fmla="*/ 3978298 h 6339933"/>
              <a:gd name="connsiteX5413" fmla="*/ 353988 w 6288074"/>
              <a:gd name="connsiteY5413" fmla="*/ 3975192 h 6339933"/>
              <a:gd name="connsiteX5414" fmla="*/ 354952 w 6288074"/>
              <a:gd name="connsiteY5414" fmla="*/ 3969750 h 6339933"/>
              <a:gd name="connsiteX5415" fmla="*/ 356651 w 6288074"/>
              <a:gd name="connsiteY5415" fmla="*/ 3966645 h 6339933"/>
              <a:gd name="connsiteX5416" fmla="*/ 251798 w 6288074"/>
              <a:gd name="connsiteY5416" fmla="*/ 3960133 h 6339933"/>
              <a:gd name="connsiteX5417" fmla="*/ 249272 w 6288074"/>
              <a:gd name="connsiteY5417" fmla="*/ 3969120 h 6339933"/>
              <a:gd name="connsiteX5418" fmla="*/ 243530 w 6288074"/>
              <a:gd name="connsiteY5418" fmla="*/ 3976389 h 6339933"/>
              <a:gd name="connsiteX5419" fmla="*/ 240221 w 6288074"/>
              <a:gd name="connsiteY5419" fmla="*/ 3982892 h 6339933"/>
              <a:gd name="connsiteX5420" fmla="*/ 242657 w 6288074"/>
              <a:gd name="connsiteY5420" fmla="*/ 3982125 h 6339933"/>
              <a:gd name="connsiteX5421" fmla="*/ 239350 w 6288074"/>
              <a:gd name="connsiteY5421" fmla="*/ 3988628 h 6339933"/>
              <a:gd name="connsiteX5422" fmla="*/ 232043 w 6288074"/>
              <a:gd name="connsiteY5422" fmla="*/ 3990928 h 6339933"/>
              <a:gd name="connsiteX5423" fmla="*/ 237003 w 6288074"/>
              <a:gd name="connsiteY5423" fmla="*/ 3981172 h 6339933"/>
              <a:gd name="connsiteX5424" fmla="*/ 234567 w 6288074"/>
              <a:gd name="connsiteY5424" fmla="*/ 3981939 h 6339933"/>
              <a:gd name="connsiteX5425" fmla="*/ 231261 w 6288074"/>
              <a:gd name="connsiteY5425" fmla="*/ 3988442 h 6339933"/>
              <a:gd name="connsiteX5426" fmla="*/ 228824 w 6288074"/>
              <a:gd name="connsiteY5426" fmla="*/ 3989210 h 6339933"/>
              <a:gd name="connsiteX5427" fmla="*/ 232132 w 6288074"/>
              <a:gd name="connsiteY5427" fmla="*/ 3982705 h 6339933"/>
              <a:gd name="connsiteX5428" fmla="*/ 237875 w 6288074"/>
              <a:gd name="connsiteY5428" fmla="*/ 3975439 h 6339933"/>
              <a:gd name="connsiteX5429" fmla="*/ 241183 w 6288074"/>
              <a:gd name="connsiteY5429" fmla="*/ 3968934 h 6339933"/>
              <a:gd name="connsiteX5430" fmla="*/ 243619 w 6288074"/>
              <a:gd name="connsiteY5430" fmla="*/ 3968168 h 6339933"/>
              <a:gd name="connsiteX5431" fmla="*/ 241966 w 6288074"/>
              <a:gd name="connsiteY5431" fmla="*/ 3971421 h 6339933"/>
              <a:gd name="connsiteX5432" fmla="*/ 249361 w 6288074"/>
              <a:gd name="connsiteY5432" fmla="*/ 3960899 h 6339933"/>
              <a:gd name="connsiteX5433" fmla="*/ 251798 w 6288074"/>
              <a:gd name="connsiteY5433" fmla="*/ 3960133 h 6339933"/>
              <a:gd name="connsiteX5434" fmla="*/ 274312 w 6288074"/>
              <a:gd name="connsiteY5434" fmla="*/ 3959931 h 6339933"/>
              <a:gd name="connsiteX5435" fmla="*/ 275078 w 6288074"/>
              <a:gd name="connsiteY5435" fmla="*/ 3960377 h 6339933"/>
              <a:gd name="connsiteX5436" fmla="*/ 272107 w 6288074"/>
              <a:gd name="connsiteY5436" fmla="*/ 3966821 h 6339933"/>
              <a:gd name="connsiteX5437" fmla="*/ 266407 w 6288074"/>
              <a:gd name="connsiteY5437" fmla="*/ 3971217 h 6339933"/>
              <a:gd name="connsiteX5438" fmla="*/ 266501 w 6288074"/>
              <a:gd name="connsiteY5438" fmla="*/ 3970890 h 6339933"/>
              <a:gd name="connsiteX5439" fmla="*/ 271319 w 6288074"/>
              <a:gd name="connsiteY5439" fmla="*/ 3964314 h 6339933"/>
              <a:gd name="connsiteX5440" fmla="*/ 274312 w 6288074"/>
              <a:gd name="connsiteY5440" fmla="*/ 3959931 h 6339933"/>
              <a:gd name="connsiteX5441" fmla="*/ 363590 w 6288074"/>
              <a:gd name="connsiteY5441" fmla="*/ 3958636 h 6339933"/>
              <a:gd name="connsiteX5442" fmla="*/ 362128 w 6288074"/>
              <a:gd name="connsiteY5442" fmla="*/ 3960320 h 6339933"/>
              <a:gd name="connsiteX5443" fmla="*/ 362488 w 6288074"/>
              <a:gd name="connsiteY5443" fmla="*/ 3959670 h 6339933"/>
              <a:gd name="connsiteX5444" fmla="*/ 482496 w 6288074"/>
              <a:gd name="connsiteY5444" fmla="*/ 3958196 h 6339933"/>
              <a:gd name="connsiteX5445" fmla="*/ 486954 w 6288074"/>
              <a:gd name="connsiteY5445" fmla="*/ 3962148 h 6339933"/>
              <a:gd name="connsiteX5446" fmla="*/ 482496 w 6288074"/>
              <a:gd name="connsiteY5446" fmla="*/ 3958196 h 6339933"/>
              <a:gd name="connsiteX5447" fmla="*/ 416891 w 6288074"/>
              <a:gd name="connsiteY5447" fmla="*/ 3957776 h 6339933"/>
              <a:gd name="connsiteX5448" fmla="*/ 402261 w 6288074"/>
              <a:gd name="connsiteY5448" fmla="*/ 3978255 h 6339933"/>
              <a:gd name="connsiteX5449" fmla="*/ 396443 w 6288074"/>
              <a:gd name="connsiteY5449" fmla="*/ 3988020 h 6339933"/>
              <a:gd name="connsiteX5450" fmla="*/ 390152 w 6288074"/>
              <a:gd name="connsiteY5450" fmla="*/ 3990000 h 6339933"/>
              <a:gd name="connsiteX5451" fmla="*/ 391792 w 6288074"/>
              <a:gd name="connsiteY5451" fmla="*/ 3986839 h 6339933"/>
              <a:gd name="connsiteX5452" fmla="*/ 395828 w 6288074"/>
              <a:gd name="connsiteY5452" fmla="*/ 3982923 h 6339933"/>
              <a:gd name="connsiteX5453" fmla="*/ 403901 w 6288074"/>
              <a:gd name="connsiteY5453" fmla="*/ 3975092 h 6339933"/>
              <a:gd name="connsiteX5454" fmla="*/ 416891 w 6288074"/>
              <a:gd name="connsiteY5454" fmla="*/ 3957776 h 6339933"/>
              <a:gd name="connsiteX5455" fmla="*/ 264548 w 6288074"/>
              <a:gd name="connsiteY5455" fmla="*/ 3955901 h 6339933"/>
              <a:gd name="connsiteX5456" fmla="*/ 264102 w 6288074"/>
              <a:gd name="connsiteY5456" fmla="*/ 3956758 h 6339933"/>
              <a:gd name="connsiteX5457" fmla="*/ 261711 w 6288074"/>
              <a:gd name="connsiteY5457" fmla="*/ 3957511 h 6339933"/>
              <a:gd name="connsiteX5458" fmla="*/ 258571 w 6288074"/>
              <a:gd name="connsiteY5458" fmla="*/ 3955873 h 6339933"/>
              <a:gd name="connsiteX5459" fmla="*/ 255299 w 6288074"/>
              <a:gd name="connsiteY5459" fmla="*/ 3962155 h 6339933"/>
              <a:gd name="connsiteX5460" fmla="*/ 258571 w 6288074"/>
              <a:gd name="connsiteY5460" fmla="*/ 3955873 h 6339933"/>
              <a:gd name="connsiteX5461" fmla="*/ 392820 w 6288074"/>
              <a:gd name="connsiteY5461" fmla="*/ 3954978 h 6339933"/>
              <a:gd name="connsiteX5462" fmla="*/ 392410 w 6288074"/>
              <a:gd name="connsiteY5462" fmla="*/ 3955765 h 6339933"/>
              <a:gd name="connsiteX5463" fmla="*/ 388386 w 6288074"/>
              <a:gd name="connsiteY5463" fmla="*/ 3959659 h 6339933"/>
              <a:gd name="connsiteX5464" fmla="*/ 191294 w 6288074"/>
              <a:gd name="connsiteY5464" fmla="*/ 3951200 h 6339933"/>
              <a:gd name="connsiteX5465" fmla="*/ 191337 w 6288074"/>
              <a:gd name="connsiteY5465" fmla="*/ 3953462 h 6339933"/>
              <a:gd name="connsiteX5466" fmla="*/ 188900 w 6288074"/>
              <a:gd name="connsiteY5466" fmla="*/ 3954229 h 6339933"/>
              <a:gd name="connsiteX5467" fmla="*/ 373194 w 6288074"/>
              <a:gd name="connsiteY5467" fmla="*/ 3951156 h 6339933"/>
              <a:gd name="connsiteX5468" fmla="*/ 370757 w 6288074"/>
              <a:gd name="connsiteY5468" fmla="*/ 3951924 h 6339933"/>
              <a:gd name="connsiteX5469" fmla="*/ 369059 w 6288074"/>
              <a:gd name="connsiteY5469" fmla="*/ 3955030 h 6339933"/>
              <a:gd name="connsiteX5470" fmla="*/ 367359 w 6288074"/>
              <a:gd name="connsiteY5470" fmla="*/ 3958137 h 6339933"/>
              <a:gd name="connsiteX5471" fmla="*/ 366623 w 6288074"/>
              <a:gd name="connsiteY5471" fmla="*/ 3955797 h 6339933"/>
              <a:gd name="connsiteX5472" fmla="*/ 363590 w 6288074"/>
              <a:gd name="connsiteY5472" fmla="*/ 3958636 h 6339933"/>
              <a:gd name="connsiteX5473" fmla="*/ 369660 w 6288074"/>
              <a:gd name="connsiteY5473" fmla="*/ 3951627 h 6339933"/>
              <a:gd name="connsiteX5474" fmla="*/ 373194 w 6288074"/>
              <a:gd name="connsiteY5474" fmla="*/ 3951156 h 6339933"/>
              <a:gd name="connsiteX5475" fmla="*/ 878072 w 6288074"/>
              <a:gd name="connsiteY5475" fmla="*/ 3949345 h 6339933"/>
              <a:gd name="connsiteX5476" fmla="*/ 876611 w 6288074"/>
              <a:gd name="connsiteY5476" fmla="*/ 3949805 h 6339933"/>
              <a:gd name="connsiteX5477" fmla="*/ 878072 w 6288074"/>
              <a:gd name="connsiteY5477" fmla="*/ 3949345 h 6339933"/>
              <a:gd name="connsiteX5478" fmla="*/ 382046 w 6288074"/>
              <a:gd name="connsiteY5478" fmla="*/ 3948540 h 6339933"/>
              <a:gd name="connsiteX5479" fmla="*/ 378724 w 6288074"/>
              <a:gd name="connsiteY5479" fmla="*/ 3954754 h 6339933"/>
              <a:gd name="connsiteX5480" fmla="*/ 376322 w 6288074"/>
              <a:gd name="connsiteY5480" fmla="*/ 3955510 h 6339933"/>
              <a:gd name="connsiteX5481" fmla="*/ 377984 w 6288074"/>
              <a:gd name="connsiteY5481" fmla="*/ 3952403 h 6339933"/>
              <a:gd name="connsiteX5482" fmla="*/ 289799 w 6288074"/>
              <a:gd name="connsiteY5482" fmla="*/ 3948173 h 6339933"/>
              <a:gd name="connsiteX5483" fmla="*/ 284790 w 6288074"/>
              <a:gd name="connsiteY5483" fmla="*/ 3957781 h 6339933"/>
              <a:gd name="connsiteX5484" fmla="*/ 284023 w 6288074"/>
              <a:gd name="connsiteY5484" fmla="*/ 3955344 h 6339933"/>
              <a:gd name="connsiteX5485" fmla="*/ 285692 w 6288074"/>
              <a:gd name="connsiteY5485" fmla="*/ 3952143 h 6339933"/>
              <a:gd name="connsiteX5486" fmla="*/ 286702 w 6288074"/>
              <a:gd name="connsiteY5486" fmla="*/ 3951167 h 6339933"/>
              <a:gd name="connsiteX5487" fmla="*/ 286349 w 6288074"/>
              <a:gd name="connsiteY5487" fmla="*/ 3952383 h 6339933"/>
              <a:gd name="connsiteX5488" fmla="*/ 288392 w 6288074"/>
              <a:gd name="connsiteY5488" fmla="*/ 3949530 h 6339933"/>
              <a:gd name="connsiteX5489" fmla="*/ 203284 w 6288074"/>
              <a:gd name="connsiteY5489" fmla="*/ 3947013 h 6339933"/>
              <a:gd name="connsiteX5490" fmla="*/ 201648 w 6288074"/>
              <a:gd name="connsiteY5490" fmla="*/ 3950154 h 6339933"/>
              <a:gd name="connsiteX5491" fmla="*/ 202401 w 6288074"/>
              <a:gd name="connsiteY5491" fmla="*/ 3952544 h 6339933"/>
              <a:gd name="connsiteX5492" fmla="*/ 200012 w 6288074"/>
              <a:gd name="connsiteY5492" fmla="*/ 3953295 h 6339933"/>
              <a:gd name="connsiteX5493" fmla="*/ 198376 w 6288074"/>
              <a:gd name="connsiteY5493" fmla="*/ 3956436 h 6339933"/>
              <a:gd name="connsiteX5494" fmla="*/ 194349 w 6288074"/>
              <a:gd name="connsiteY5494" fmla="*/ 3960330 h 6339933"/>
              <a:gd name="connsiteX5495" fmla="*/ 193598 w 6288074"/>
              <a:gd name="connsiteY5495" fmla="*/ 3957940 h 6339933"/>
              <a:gd name="connsiteX5496" fmla="*/ 195234 w 6288074"/>
              <a:gd name="connsiteY5496" fmla="*/ 3954799 h 6339933"/>
              <a:gd name="connsiteX5497" fmla="*/ 203284 w 6288074"/>
              <a:gd name="connsiteY5497" fmla="*/ 3947013 h 6339933"/>
              <a:gd name="connsiteX5498" fmla="*/ 172068 w 6288074"/>
              <a:gd name="connsiteY5498" fmla="*/ 3946676 h 6339933"/>
              <a:gd name="connsiteX5499" fmla="*/ 167601 w 6288074"/>
              <a:gd name="connsiteY5499" fmla="*/ 3952900 h 6339933"/>
              <a:gd name="connsiteX5500" fmla="*/ 169145 w 6288074"/>
              <a:gd name="connsiteY5500" fmla="*/ 3947597 h 6339933"/>
              <a:gd name="connsiteX5501" fmla="*/ 172068 w 6288074"/>
              <a:gd name="connsiteY5501" fmla="*/ 3946676 h 6339933"/>
              <a:gd name="connsiteX5502" fmla="*/ 413426 w 6288074"/>
              <a:gd name="connsiteY5502" fmla="*/ 3946205 h 6339933"/>
              <a:gd name="connsiteX5503" fmla="*/ 414171 w 6288074"/>
              <a:gd name="connsiteY5503" fmla="*/ 3948574 h 6339933"/>
              <a:gd name="connsiteX5504" fmla="*/ 411760 w 6288074"/>
              <a:gd name="connsiteY5504" fmla="*/ 3949333 h 6339933"/>
              <a:gd name="connsiteX5505" fmla="*/ 406762 w 6288074"/>
              <a:gd name="connsiteY5505" fmla="*/ 3958715 h 6339933"/>
              <a:gd name="connsiteX5506" fmla="*/ 410840 w 6288074"/>
              <a:gd name="connsiteY5506" fmla="*/ 3954829 h 6339933"/>
              <a:gd name="connsiteX5507" fmla="*/ 409174 w 6288074"/>
              <a:gd name="connsiteY5507" fmla="*/ 3957956 h 6339933"/>
              <a:gd name="connsiteX5508" fmla="*/ 408254 w 6288074"/>
              <a:gd name="connsiteY5508" fmla="*/ 3963454 h 6339933"/>
              <a:gd name="connsiteX5509" fmla="*/ 410664 w 6288074"/>
              <a:gd name="connsiteY5509" fmla="*/ 3962695 h 6339933"/>
              <a:gd name="connsiteX5510" fmla="*/ 404920 w 6288074"/>
              <a:gd name="connsiteY5510" fmla="*/ 3969709 h 6339933"/>
              <a:gd name="connsiteX5511" fmla="*/ 401589 w 6288074"/>
              <a:gd name="connsiteY5511" fmla="*/ 3975964 h 6339933"/>
              <a:gd name="connsiteX5512" fmla="*/ 400844 w 6288074"/>
              <a:gd name="connsiteY5512" fmla="*/ 3973595 h 6339933"/>
              <a:gd name="connsiteX5513" fmla="*/ 398432 w 6288074"/>
              <a:gd name="connsiteY5513" fmla="*/ 3974354 h 6339933"/>
              <a:gd name="connsiteX5514" fmla="*/ 395102 w 6288074"/>
              <a:gd name="connsiteY5514" fmla="*/ 3980611 h 6339933"/>
              <a:gd name="connsiteX5515" fmla="*/ 389356 w 6288074"/>
              <a:gd name="connsiteY5515" fmla="*/ 3987623 h 6339933"/>
              <a:gd name="connsiteX5516" fmla="*/ 386025 w 6288074"/>
              <a:gd name="connsiteY5516" fmla="*/ 3993877 h 6339933"/>
              <a:gd name="connsiteX5517" fmla="*/ 376204 w 6288074"/>
              <a:gd name="connsiteY5517" fmla="*/ 4004778 h 6339933"/>
              <a:gd name="connsiteX5518" fmla="*/ 371206 w 6288074"/>
              <a:gd name="connsiteY5518" fmla="*/ 4014162 h 6339933"/>
              <a:gd name="connsiteX5519" fmla="*/ 360464 w 6288074"/>
              <a:gd name="connsiteY5519" fmla="*/ 4030559 h 6339933"/>
              <a:gd name="connsiteX5520" fmla="*/ 356388 w 6288074"/>
              <a:gd name="connsiteY5520" fmla="*/ 4034446 h 6339933"/>
              <a:gd name="connsiteX5521" fmla="*/ 348232 w 6288074"/>
              <a:gd name="connsiteY5521" fmla="*/ 4042220 h 6339933"/>
              <a:gd name="connsiteX5522" fmla="*/ 349257 w 6288074"/>
              <a:gd name="connsiteY5522" fmla="*/ 4040764 h 6339933"/>
              <a:gd name="connsiteX5523" fmla="*/ 349934 w 6288074"/>
              <a:gd name="connsiteY5523" fmla="*/ 4040078 h 6339933"/>
              <a:gd name="connsiteX5524" fmla="*/ 349685 w 6288074"/>
              <a:gd name="connsiteY5524" fmla="*/ 4040156 h 6339933"/>
              <a:gd name="connsiteX5525" fmla="*/ 352354 w 6288074"/>
              <a:gd name="connsiteY5525" fmla="*/ 4036366 h 6339933"/>
              <a:gd name="connsiteX5526" fmla="*/ 353975 w 6288074"/>
              <a:gd name="connsiteY5526" fmla="*/ 4035205 h 6339933"/>
              <a:gd name="connsiteX5527" fmla="*/ 358053 w 6288074"/>
              <a:gd name="connsiteY5527" fmla="*/ 4031319 h 6339933"/>
              <a:gd name="connsiteX5528" fmla="*/ 358974 w 6288074"/>
              <a:gd name="connsiteY5528" fmla="*/ 4025822 h 6339933"/>
              <a:gd name="connsiteX5529" fmla="*/ 360640 w 6288074"/>
              <a:gd name="connsiteY5529" fmla="*/ 4022694 h 6339933"/>
              <a:gd name="connsiteX5530" fmla="*/ 359894 w 6288074"/>
              <a:gd name="connsiteY5530" fmla="*/ 4020326 h 6339933"/>
              <a:gd name="connsiteX5531" fmla="*/ 350073 w 6288074"/>
              <a:gd name="connsiteY5531" fmla="*/ 4031227 h 6339933"/>
              <a:gd name="connsiteX5532" fmla="*/ 342663 w 6288074"/>
              <a:gd name="connsiteY5532" fmla="*/ 4041369 h 6339933"/>
              <a:gd name="connsiteX5533" fmla="*/ 339507 w 6288074"/>
              <a:gd name="connsiteY5533" fmla="*/ 4039759 h 6339933"/>
              <a:gd name="connsiteX5534" fmla="*/ 341918 w 6288074"/>
              <a:gd name="connsiteY5534" fmla="*/ 4039001 h 6339933"/>
              <a:gd name="connsiteX5535" fmla="*/ 344505 w 6288074"/>
              <a:gd name="connsiteY5535" fmla="*/ 4030377 h 6339933"/>
              <a:gd name="connsiteX5536" fmla="*/ 341348 w 6288074"/>
              <a:gd name="connsiteY5536" fmla="*/ 4028766 h 6339933"/>
              <a:gd name="connsiteX5537" fmla="*/ 343758 w 6288074"/>
              <a:gd name="connsiteY5537" fmla="*/ 4028007 h 6339933"/>
              <a:gd name="connsiteX5538" fmla="*/ 347092 w 6288074"/>
              <a:gd name="connsiteY5538" fmla="*/ 4021752 h 6339933"/>
              <a:gd name="connsiteX5539" fmla="*/ 351169 w 6288074"/>
              <a:gd name="connsiteY5539" fmla="*/ 4017866 h 6339933"/>
              <a:gd name="connsiteX5540" fmla="*/ 363400 w 6288074"/>
              <a:gd name="connsiteY5540" fmla="*/ 4006205 h 6339933"/>
              <a:gd name="connsiteX5541" fmla="*/ 361735 w 6288074"/>
              <a:gd name="connsiteY5541" fmla="*/ 4009333 h 6339933"/>
              <a:gd name="connsiteX5542" fmla="*/ 356736 w 6288074"/>
              <a:gd name="connsiteY5542" fmla="*/ 4018717 h 6339933"/>
              <a:gd name="connsiteX5543" fmla="*/ 363226 w 6288074"/>
              <a:gd name="connsiteY5543" fmla="*/ 4014070 h 6339933"/>
              <a:gd name="connsiteX5544" fmla="*/ 367303 w 6288074"/>
              <a:gd name="connsiteY5544" fmla="*/ 4010184 h 6339933"/>
              <a:gd name="connsiteX5545" fmla="*/ 369715 w 6288074"/>
              <a:gd name="connsiteY5545" fmla="*/ 4009425 h 6339933"/>
              <a:gd name="connsiteX5546" fmla="*/ 377870 w 6288074"/>
              <a:gd name="connsiteY5546" fmla="*/ 4001652 h 6339933"/>
              <a:gd name="connsiteX5547" fmla="*/ 379535 w 6288074"/>
              <a:gd name="connsiteY5547" fmla="*/ 3998521 h 6339933"/>
              <a:gd name="connsiteX5548" fmla="*/ 379535 w 6288074"/>
              <a:gd name="connsiteY5548" fmla="*/ 3998523 h 6339933"/>
              <a:gd name="connsiteX5549" fmla="*/ 379540 w 6288074"/>
              <a:gd name="connsiteY5549" fmla="*/ 3998516 h 6339933"/>
              <a:gd name="connsiteX5550" fmla="*/ 387685 w 6288074"/>
              <a:gd name="connsiteY5550" fmla="*/ 3986522 h 6339933"/>
              <a:gd name="connsiteX5551" fmla="*/ 390277 w 6288074"/>
              <a:gd name="connsiteY5551" fmla="*/ 3982129 h 6339933"/>
              <a:gd name="connsiteX5552" fmla="*/ 391014 w 6288074"/>
              <a:gd name="connsiteY5552" fmla="*/ 3977731 h 6339933"/>
              <a:gd name="connsiteX5553" fmla="*/ 393610 w 6288074"/>
              <a:gd name="connsiteY5553" fmla="*/ 3975872 h 6339933"/>
              <a:gd name="connsiteX5554" fmla="*/ 391198 w 6288074"/>
              <a:gd name="connsiteY5554" fmla="*/ 3976630 h 6339933"/>
              <a:gd name="connsiteX5555" fmla="*/ 391014 w 6288074"/>
              <a:gd name="connsiteY5555" fmla="*/ 3977731 h 6339933"/>
              <a:gd name="connsiteX5556" fmla="*/ 387120 w 6288074"/>
              <a:gd name="connsiteY5556" fmla="*/ 3980518 h 6339933"/>
              <a:gd name="connsiteX5557" fmla="*/ 381684 w 6288074"/>
              <a:gd name="connsiteY5557" fmla="*/ 3985698 h 6339933"/>
              <a:gd name="connsiteX5558" fmla="*/ 382298 w 6288074"/>
              <a:gd name="connsiteY5558" fmla="*/ 3982036 h 6339933"/>
              <a:gd name="connsiteX5559" fmla="*/ 384709 w 6288074"/>
              <a:gd name="connsiteY5559" fmla="*/ 3981277 h 6339933"/>
              <a:gd name="connsiteX5560" fmla="*/ 388786 w 6288074"/>
              <a:gd name="connsiteY5560" fmla="*/ 3977390 h 6339933"/>
              <a:gd name="connsiteX5561" fmla="*/ 392864 w 6288074"/>
              <a:gd name="connsiteY5561" fmla="*/ 3973504 h 6339933"/>
              <a:gd name="connsiteX5562" fmla="*/ 402684 w 6288074"/>
              <a:gd name="connsiteY5562" fmla="*/ 3962602 h 6339933"/>
              <a:gd name="connsiteX5563" fmla="*/ 404350 w 6288074"/>
              <a:gd name="connsiteY5563" fmla="*/ 3959474 h 6339933"/>
              <a:gd name="connsiteX5564" fmla="*/ 413426 w 6288074"/>
              <a:gd name="connsiteY5564" fmla="*/ 3946205 h 6339933"/>
              <a:gd name="connsiteX5565" fmla="*/ 387769 w 6288074"/>
              <a:gd name="connsiteY5565" fmla="*/ 3941570 h 6339933"/>
              <a:gd name="connsiteX5566" fmla="*/ 386108 w 6288074"/>
              <a:gd name="connsiteY5566" fmla="*/ 3944675 h 6339933"/>
              <a:gd name="connsiteX5567" fmla="*/ 382046 w 6288074"/>
              <a:gd name="connsiteY5567" fmla="*/ 3948540 h 6339933"/>
              <a:gd name="connsiteX5568" fmla="*/ 383707 w 6288074"/>
              <a:gd name="connsiteY5568" fmla="*/ 3945431 h 6339933"/>
              <a:gd name="connsiteX5569" fmla="*/ 387769 w 6288074"/>
              <a:gd name="connsiteY5569" fmla="*/ 3941570 h 6339933"/>
              <a:gd name="connsiteX5570" fmla="*/ 489589 w 6288074"/>
              <a:gd name="connsiteY5570" fmla="*/ 3939902 h 6339933"/>
              <a:gd name="connsiteX5571" fmla="*/ 497664 w 6288074"/>
              <a:gd name="connsiteY5571" fmla="*/ 3940038 h 6339933"/>
              <a:gd name="connsiteX5572" fmla="*/ 489589 w 6288074"/>
              <a:gd name="connsiteY5572" fmla="*/ 3939902 h 6339933"/>
              <a:gd name="connsiteX5573" fmla="*/ 867669 w 6288074"/>
              <a:gd name="connsiteY5573" fmla="*/ 3939769 h 6339933"/>
              <a:gd name="connsiteX5574" fmla="*/ 875174 w 6288074"/>
              <a:gd name="connsiteY5574" fmla="*/ 3945237 h 6339933"/>
              <a:gd name="connsiteX5575" fmla="*/ 865757 w 6288074"/>
              <a:gd name="connsiteY5575" fmla="*/ 3961252 h 6339933"/>
              <a:gd name="connsiteX5576" fmla="*/ 863904 w 6288074"/>
              <a:gd name="connsiteY5576" fmla="*/ 3946174 h 6339933"/>
              <a:gd name="connsiteX5577" fmla="*/ 867669 w 6288074"/>
              <a:gd name="connsiteY5577" fmla="*/ 3939769 h 6339933"/>
              <a:gd name="connsiteX5578" fmla="*/ 487181 w 6288074"/>
              <a:gd name="connsiteY5578" fmla="*/ 3939053 h 6339933"/>
              <a:gd name="connsiteX5579" fmla="*/ 487903 w 6288074"/>
              <a:gd name="connsiteY5579" fmla="*/ 3941350 h 6339933"/>
              <a:gd name="connsiteX5580" fmla="*/ 486190 w 6288074"/>
              <a:gd name="connsiteY5580" fmla="*/ 3944414 h 6339933"/>
              <a:gd name="connsiteX5581" fmla="*/ 496389 w 6288074"/>
              <a:gd name="connsiteY5581" fmla="*/ 3951300 h 6339933"/>
              <a:gd name="connsiteX5582" fmla="*/ 481774 w 6288074"/>
              <a:gd name="connsiteY5582" fmla="*/ 3955900 h 6339933"/>
              <a:gd name="connsiteX5583" fmla="*/ 484744 w 6288074"/>
              <a:gd name="connsiteY5583" fmla="*/ 3939820 h 6339933"/>
              <a:gd name="connsiteX5584" fmla="*/ 487181 w 6288074"/>
              <a:gd name="connsiteY5584" fmla="*/ 3939053 h 6339933"/>
              <a:gd name="connsiteX5585" fmla="*/ 224985 w 6288074"/>
              <a:gd name="connsiteY5585" fmla="*/ 3938374 h 6339933"/>
              <a:gd name="connsiteX5586" fmla="*/ 224101 w 6288074"/>
              <a:gd name="connsiteY5586" fmla="*/ 3939937 h 6339933"/>
              <a:gd name="connsiteX5587" fmla="*/ 221595 w 6288074"/>
              <a:gd name="connsiteY5587" fmla="*/ 3940725 h 6339933"/>
              <a:gd name="connsiteX5588" fmla="*/ 266002 w 6288074"/>
              <a:gd name="connsiteY5588" fmla="*/ 3937777 h 6339933"/>
              <a:gd name="connsiteX5589" fmla="*/ 266002 w 6288074"/>
              <a:gd name="connsiteY5589" fmla="*/ 3937778 h 6339933"/>
              <a:gd name="connsiteX5590" fmla="*/ 264365 w 6288074"/>
              <a:gd name="connsiteY5590" fmla="*/ 3940919 h 6339933"/>
              <a:gd name="connsiteX5591" fmla="*/ 433917 w 6288074"/>
              <a:gd name="connsiteY5591" fmla="*/ 3936544 h 6339933"/>
              <a:gd name="connsiteX5592" fmla="*/ 432277 w 6288074"/>
              <a:gd name="connsiteY5592" fmla="*/ 3939704 h 6339933"/>
              <a:gd name="connsiteX5593" fmla="*/ 416891 w 6288074"/>
              <a:gd name="connsiteY5593" fmla="*/ 3957776 h 6339933"/>
              <a:gd name="connsiteX5594" fmla="*/ 422566 w 6288074"/>
              <a:gd name="connsiteY5594" fmla="*/ 3950699 h 6339933"/>
              <a:gd name="connsiteX5595" fmla="*/ 427484 w 6288074"/>
              <a:gd name="connsiteY5595" fmla="*/ 3941213 h 6339933"/>
              <a:gd name="connsiteX5596" fmla="*/ 433917 w 6288074"/>
              <a:gd name="connsiteY5596" fmla="*/ 3936544 h 6339933"/>
              <a:gd name="connsiteX5597" fmla="*/ 180539 w 6288074"/>
              <a:gd name="connsiteY5597" fmla="*/ 3932764 h 6339933"/>
              <a:gd name="connsiteX5598" fmla="*/ 178536 w 6288074"/>
              <a:gd name="connsiteY5598" fmla="*/ 3936607 h 6339933"/>
              <a:gd name="connsiteX5599" fmla="*/ 177616 w 6288074"/>
              <a:gd name="connsiteY5599" fmla="*/ 3933684 h 6339933"/>
              <a:gd name="connsiteX5600" fmla="*/ 180539 w 6288074"/>
              <a:gd name="connsiteY5600" fmla="*/ 3932764 h 6339933"/>
              <a:gd name="connsiteX5601" fmla="*/ 897075 w 6288074"/>
              <a:gd name="connsiteY5601" fmla="*/ 3931838 h 6339933"/>
              <a:gd name="connsiteX5602" fmla="*/ 897247 w 6288074"/>
              <a:gd name="connsiteY5602" fmla="*/ 3933425 h 6339933"/>
              <a:gd name="connsiteX5603" fmla="*/ 893223 w 6288074"/>
              <a:gd name="connsiteY5603" fmla="*/ 3937319 h 6339933"/>
              <a:gd name="connsiteX5604" fmla="*/ 897075 w 6288074"/>
              <a:gd name="connsiteY5604" fmla="*/ 3931838 h 6339933"/>
              <a:gd name="connsiteX5605" fmla="*/ 226514 w 6288074"/>
              <a:gd name="connsiteY5605" fmla="*/ 3931167 h 6339933"/>
              <a:gd name="connsiteX5606" fmla="*/ 227299 w 6288074"/>
              <a:gd name="connsiteY5606" fmla="*/ 3931577 h 6339933"/>
              <a:gd name="connsiteX5607" fmla="*/ 225867 w 6288074"/>
              <a:gd name="connsiteY5607" fmla="*/ 3932027 h 6339933"/>
              <a:gd name="connsiteX5608" fmla="*/ 179620 w 6288074"/>
              <a:gd name="connsiteY5608" fmla="*/ 3929841 h 6339933"/>
              <a:gd name="connsiteX5609" fmla="*/ 171687 w 6288074"/>
              <a:gd name="connsiteY5609" fmla="*/ 3940369 h 6339933"/>
              <a:gd name="connsiteX5610" fmla="*/ 173880 w 6288074"/>
              <a:gd name="connsiteY5610" fmla="*/ 3936403 h 6339933"/>
              <a:gd name="connsiteX5611" fmla="*/ 177025 w 6288074"/>
              <a:gd name="connsiteY5611" fmla="*/ 3931806 h 6339933"/>
              <a:gd name="connsiteX5612" fmla="*/ 176604 w 6288074"/>
              <a:gd name="connsiteY5612" fmla="*/ 3931473 h 6339933"/>
              <a:gd name="connsiteX5613" fmla="*/ 177062 w 6288074"/>
              <a:gd name="connsiteY5613" fmla="*/ 3930646 h 6339933"/>
              <a:gd name="connsiteX5614" fmla="*/ 179620 w 6288074"/>
              <a:gd name="connsiteY5614" fmla="*/ 3929841 h 6339933"/>
              <a:gd name="connsiteX5615" fmla="*/ 278024 w 6288074"/>
              <a:gd name="connsiteY5615" fmla="*/ 3927272 h 6339933"/>
              <a:gd name="connsiteX5616" fmla="*/ 277725 w 6288074"/>
              <a:gd name="connsiteY5616" fmla="*/ 3928835 h 6339933"/>
              <a:gd name="connsiteX5617" fmla="*/ 276440 w 6288074"/>
              <a:gd name="connsiteY5617" fmla="*/ 3929240 h 6339933"/>
              <a:gd name="connsiteX5618" fmla="*/ 278060 w 6288074"/>
              <a:gd name="connsiteY5618" fmla="*/ 3927089 h 6339933"/>
              <a:gd name="connsiteX5619" fmla="*/ 278104 w 6288074"/>
              <a:gd name="connsiteY5619" fmla="*/ 3927171 h 6339933"/>
              <a:gd name="connsiteX5620" fmla="*/ 278024 w 6288074"/>
              <a:gd name="connsiteY5620" fmla="*/ 3927272 h 6339933"/>
              <a:gd name="connsiteX5621" fmla="*/ 197902 w 6288074"/>
              <a:gd name="connsiteY5621" fmla="*/ 3926477 h 6339933"/>
              <a:gd name="connsiteX5622" fmla="*/ 202131 w 6288074"/>
              <a:gd name="connsiteY5622" fmla="*/ 3928218 h 6339933"/>
              <a:gd name="connsiteX5623" fmla="*/ 201260 w 6288074"/>
              <a:gd name="connsiteY5623" fmla="*/ 3933954 h 6339933"/>
              <a:gd name="connsiteX5624" fmla="*/ 197951 w 6288074"/>
              <a:gd name="connsiteY5624" fmla="*/ 3940456 h 6339933"/>
              <a:gd name="connsiteX5625" fmla="*/ 192208 w 6288074"/>
              <a:gd name="connsiteY5625" fmla="*/ 3947726 h 6339933"/>
              <a:gd name="connsiteX5626" fmla="*/ 194643 w 6288074"/>
              <a:gd name="connsiteY5626" fmla="*/ 3946959 h 6339933"/>
              <a:gd name="connsiteX5627" fmla="*/ 191294 w 6288074"/>
              <a:gd name="connsiteY5627" fmla="*/ 3951200 h 6339933"/>
              <a:gd name="connsiteX5628" fmla="*/ 191208 w 6288074"/>
              <a:gd name="connsiteY5628" fmla="*/ 3946676 h 6339933"/>
              <a:gd name="connsiteX5629" fmla="*/ 194734 w 6288074"/>
              <a:gd name="connsiteY5629" fmla="*/ 3938738 h 6339933"/>
              <a:gd name="connsiteX5630" fmla="*/ 189951 w 6288074"/>
              <a:gd name="connsiteY5630" fmla="*/ 3932052 h 6339933"/>
              <a:gd name="connsiteX5631" fmla="*/ 197902 w 6288074"/>
              <a:gd name="connsiteY5631" fmla="*/ 3926477 h 6339933"/>
              <a:gd name="connsiteX5632" fmla="*/ 170179 w 6288074"/>
              <a:gd name="connsiteY5632" fmla="*/ 3926387 h 6339933"/>
              <a:gd name="connsiteX5633" fmla="*/ 176604 w 6288074"/>
              <a:gd name="connsiteY5633" fmla="*/ 3931473 h 6339933"/>
              <a:gd name="connsiteX5634" fmla="*/ 173880 w 6288074"/>
              <a:gd name="connsiteY5634" fmla="*/ 3936403 h 6339933"/>
              <a:gd name="connsiteX5635" fmla="*/ 168224 w 6288074"/>
              <a:gd name="connsiteY5635" fmla="*/ 3944672 h 6339933"/>
              <a:gd name="connsiteX5636" fmla="*/ 166948 w 6288074"/>
              <a:gd name="connsiteY5636" fmla="*/ 3932453 h 6339933"/>
              <a:gd name="connsiteX5637" fmla="*/ 170179 w 6288074"/>
              <a:gd name="connsiteY5637" fmla="*/ 3926387 h 6339933"/>
              <a:gd name="connsiteX5638" fmla="*/ 899167 w 6288074"/>
              <a:gd name="connsiteY5638" fmla="*/ 3924500 h 6339933"/>
              <a:gd name="connsiteX5639" fmla="*/ 898265 w 6288074"/>
              <a:gd name="connsiteY5639" fmla="*/ 3930139 h 6339933"/>
              <a:gd name="connsiteX5640" fmla="*/ 899167 w 6288074"/>
              <a:gd name="connsiteY5640" fmla="*/ 3924500 h 6339933"/>
              <a:gd name="connsiteX5641" fmla="*/ 232949 w 6288074"/>
              <a:gd name="connsiteY5641" fmla="*/ 3924301 h 6339933"/>
              <a:gd name="connsiteX5642" fmla="*/ 236190 w 6288074"/>
              <a:gd name="connsiteY5642" fmla="*/ 3925851 h 6339933"/>
              <a:gd name="connsiteX5643" fmla="*/ 235157 w 6288074"/>
              <a:gd name="connsiteY5643" fmla="*/ 3931317 h 6339933"/>
              <a:gd name="connsiteX5644" fmla="*/ 228376 w 6288074"/>
              <a:gd name="connsiteY5644" fmla="*/ 3936021 h 6339933"/>
              <a:gd name="connsiteX5645" fmla="*/ 224985 w 6288074"/>
              <a:gd name="connsiteY5645" fmla="*/ 3938374 h 6339933"/>
              <a:gd name="connsiteX5646" fmla="*/ 229410 w 6288074"/>
              <a:gd name="connsiteY5646" fmla="*/ 3930556 h 6339933"/>
              <a:gd name="connsiteX5647" fmla="*/ 232949 w 6288074"/>
              <a:gd name="connsiteY5647" fmla="*/ 3924301 h 6339933"/>
              <a:gd name="connsiteX5648" fmla="*/ 215283 w 6288074"/>
              <a:gd name="connsiteY5648" fmla="*/ 3923977 h 6339933"/>
              <a:gd name="connsiteX5649" fmla="*/ 213102 w 6288074"/>
              <a:gd name="connsiteY5649" fmla="*/ 3928166 h 6339933"/>
              <a:gd name="connsiteX5650" fmla="*/ 212351 w 6288074"/>
              <a:gd name="connsiteY5650" fmla="*/ 3925778 h 6339933"/>
              <a:gd name="connsiteX5651" fmla="*/ 826166 w 6288074"/>
              <a:gd name="connsiteY5651" fmla="*/ 3923918 h 6339933"/>
              <a:gd name="connsiteX5652" fmla="*/ 833451 w 6288074"/>
              <a:gd name="connsiteY5652" fmla="*/ 3930059 h 6339933"/>
              <a:gd name="connsiteX5653" fmla="*/ 828581 w 6288074"/>
              <a:gd name="connsiteY5653" fmla="*/ 3931592 h 6339933"/>
              <a:gd name="connsiteX5654" fmla="*/ 826166 w 6288074"/>
              <a:gd name="connsiteY5654" fmla="*/ 3923918 h 6339933"/>
              <a:gd name="connsiteX5655" fmla="*/ 400136 w 6288074"/>
              <a:gd name="connsiteY5655" fmla="*/ 3922174 h 6339933"/>
              <a:gd name="connsiteX5656" fmla="*/ 398476 w 6288074"/>
              <a:gd name="connsiteY5656" fmla="*/ 3925280 h 6339933"/>
              <a:gd name="connsiteX5657" fmla="*/ 394414 w 6288074"/>
              <a:gd name="connsiteY5657" fmla="*/ 3929142 h 6339933"/>
              <a:gd name="connsiteX5658" fmla="*/ 395153 w 6288074"/>
              <a:gd name="connsiteY5658" fmla="*/ 3931493 h 6339933"/>
              <a:gd name="connsiteX5659" fmla="*/ 392571 w 6288074"/>
              <a:gd name="connsiteY5659" fmla="*/ 3940059 h 6339933"/>
              <a:gd name="connsiteX5660" fmla="*/ 389990 w 6288074"/>
              <a:gd name="connsiteY5660" fmla="*/ 3948624 h 6339933"/>
              <a:gd name="connsiteX5661" fmla="*/ 380944 w 6288074"/>
              <a:gd name="connsiteY5661" fmla="*/ 3961805 h 6339933"/>
              <a:gd name="connsiteX5662" fmla="*/ 383344 w 6288074"/>
              <a:gd name="connsiteY5662" fmla="*/ 3961050 h 6339933"/>
              <a:gd name="connsiteX5663" fmla="*/ 384824 w 6288074"/>
              <a:gd name="connsiteY5663" fmla="*/ 3965753 h 6339933"/>
              <a:gd name="connsiteX5664" fmla="*/ 383164 w 6288074"/>
              <a:gd name="connsiteY5664" fmla="*/ 3968860 h 6339933"/>
              <a:gd name="connsiteX5665" fmla="*/ 379102 w 6288074"/>
              <a:gd name="connsiteY5665" fmla="*/ 3972723 h 6339933"/>
              <a:gd name="connsiteX5666" fmla="*/ 378362 w 6288074"/>
              <a:gd name="connsiteY5666" fmla="*/ 3970371 h 6339933"/>
              <a:gd name="connsiteX5667" fmla="*/ 375039 w 6288074"/>
              <a:gd name="connsiteY5667" fmla="*/ 3976586 h 6339933"/>
              <a:gd name="connsiteX5668" fmla="*/ 370977 w 6288074"/>
              <a:gd name="connsiteY5668" fmla="*/ 3980448 h 6339933"/>
              <a:gd name="connsiteX5669" fmla="*/ 370237 w 6288074"/>
              <a:gd name="connsiteY5669" fmla="*/ 3978098 h 6339933"/>
              <a:gd name="connsiteX5670" fmla="*/ 373559 w 6288074"/>
              <a:gd name="connsiteY5670" fmla="*/ 3971883 h 6339933"/>
              <a:gd name="connsiteX5671" fmla="*/ 370419 w 6288074"/>
              <a:gd name="connsiteY5671" fmla="*/ 3970287 h 6339933"/>
              <a:gd name="connsiteX5672" fmla="*/ 368016 w 6288074"/>
              <a:gd name="connsiteY5672" fmla="*/ 3971043 h 6339933"/>
              <a:gd name="connsiteX5673" fmla="*/ 356751 w 6288074"/>
              <a:gd name="connsiteY5673" fmla="*/ 3977174 h 6339933"/>
              <a:gd name="connsiteX5674" fmla="*/ 371520 w 6288074"/>
              <a:gd name="connsiteY5674" fmla="*/ 3957022 h 6339933"/>
              <a:gd name="connsiteX5675" fmla="*/ 364876 w 6288074"/>
              <a:gd name="connsiteY5675" fmla="*/ 3969447 h 6339933"/>
              <a:gd name="connsiteX5676" fmla="*/ 368938 w 6288074"/>
              <a:gd name="connsiteY5676" fmla="*/ 3965584 h 6339933"/>
              <a:gd name="connsiteX5677" fmla="*/ 372260 w 6288074"/>
              <a:gd name="connsiteY5677" fmla="*/ 3959370 h 6339933"/>
              <a:gd name="connsiteX5678" fmla="*/ 374661 w 6288074"/>
              <a:gd name="connsiteY5678" fmla="*/ 3958614 h 6339933"/>
              <a:gd name="connsiteX5679" fmla="*/ 373000 w 6288074"/>
              <a:gd name="connsiteY5679" fmla="*/ 3961723 h 6339933"/>
              <a:gd name="connsiteX5680" fmla="*/ 377801 w 6288074"/>
              <a:gd name="connsiteY5680" fmla="*/ 3960212 h 6339933"/>
              <a:gd name="connsiteX5681" fmla="*/ 381863 w 6288074"/>
              <a:gd name="connsiteY5681" fmla="*/ 3956348 h 6339933"/>
              <a:gd name="connsiteX5682" fmla="*/ 380205 w 6288074"/>
              <a:gd name="connsiteY5682" fmla="*/ 3959456 h 6339933"/>
              <a:gd name="connsiteX5683" fmla="*/ 385187 w 6288074"/>
              <a:gd name="connsiteY5683" fmla="*/ 3950135 h 6339933"/>
              <a:gd name="connsiteX5684" fmla="*/ 387769 w 6288074"/>
              <a:gd name="connsiteY5684" fmla="*/ 3941570 h 6339933"/>
              <a:gd name="connsiteX5685" fmla="*/ 392012 w 6288074"/>
              <a:gd name="connsiteY5685" fmla="*/ 3929898 h 6339933"/>
              <a:gd name="connsiteX5686" fmla="*/ 400136 w 6288074"/>
              <a:gd name="connsiteY5686" fmla="*/ 3922174 h 6339933"/>
              <a:gd name="connsiteX5687" fmla="*/ 439736 w 6288074"/>
              <a:gd name="connsiteY5687" fmla="*/ 3921860 h 6339933"/>
              <a:gd name="connsiteX5688" fmla="*/ 438464 w 6288074"/>
              <a:gd name="connsiteY5688" fmla="*/ 3925474 h 6339933"/>
              <a:gd name="connsiteX5689" fmla="*/ 437544 w 6288074"/>
              <a:gd name="connsiteY5689" fmla="*/ 3922550 h 6339933"/>
              <a:gd name="connsiteX5690" fmla="*/ 439736 w 6288074"/>
              <a:gd name="connsiteY5690" fmla="*/ 3921860 h 6339933"/>
              <a:gd name="connsiteX5691" fmla="*/ 48437 w 6288074"/>
              <a:gd name="connsiteY5691" fmla="*/ 3921334 h 6339933"/>
              <a:gd name="connsiteX5692" fmla="*/ 42304 w 6288074"/>
              <a:gd name="connsiteY5692" fmla="*/ 3934511 h 6339933"/>
              <a:gd name="connsiteX5693" fmla="*/ 39966 w 6288074"/>
              <a:gd name="connsiteY5693" fmla="*/ 3935247 h 6339933"/>
              <a:gd name="connsiteX5694" fmla="*/ 39161 w 6288074"/>
              <a:gd name="connsiteY5694" fmla="*/ 3932688 h 6339933"/>
              <a:gd name="connsiteX5695" fmla="*/ 39369 w 6288074"/>
              <a:gd name="connsiteY5695" fmla="*/ 3932417 h 6339933"/>
              <a:gd name="connsiteX5696" fmla="*/ 45436 w 6288074"/>
              <a:gd name="connsiteY5696" fmla="*/ 3924876 h 6339933"/>
              <a:gd name="connsiteX5697" fmla="*/ 796664 w 6288074"/>
              <a:gd name="connsiteY5697" fmla="*/ 3920352 h 6339933"/>
              <a:gd name="connsiteX5698" fmla="*/ 808377 w 6288074"/>
              <a:gd name="connsiteY5698" fmla="*/ 3926946 h 6339933"/>
              <a:gd name="connsiteX5699" fmla="*/ 812027 w 6288074"/>
              <a:gd name="connsiteY5699" fmla="*/ 3923228 h 6339933"/>
              <a:gd name="connsiteX5700" fmla="*/ 806921 w 6288074"/>
              <a:gd name="connsiteY5700" fmla="*/ 3929975 h 6339933"/>
              <a:gd name="connsiteX5701" fmla="*/ 796664 w 6288074"/>
              <a:gd name="connsiteY5701" fmla="*/ 3920352 h 6339933"/>
              <a:gd name="connsiteX5702" fmla="*/ 767137 w 6288074"/>
              <a:gd name="connsiteY5702" fmla="*/ 3918402 h 6339933"/>
              <a:gd name="connsiteX5703" fmla="*/ 761545 w 6288074"/>
              <a:gd name="connsiteY5703" fmla="*/ 3928195 h 6339933"/>
              <a:gd name="connsiteX5704" fmla="*/ 756613 w 6288074"/>
              <a:gd name="connsiteY5704" fmla="*/ 3921715 h 6339933"/>
              <a:gd name="connsiteX5705" fmla="*/ 767137 w 6288074"/>
              <a:gd name="connsiteY5705" fmla="*/ 3918402 h 6339933"/>
              <a:gd name="connsiteX5706" fmla="*/ 5878228 w 6288074"/>
              <a:gd name="connsiteY5706" fmla="*/ 3912800 h 6339933"/>
              <a:gd name="connsiteX5707" fmla="*/ 5877876 w 6288074"/>
              <a:gd name="connsiteY5707" fmla="*/ 3919336 h 6339933"/>
              <a:gd name="connsiteX5708" fmla="*/ 5873493 w 6288074"/>
              <a:gd name="connsiteY5708" fmla="*/ 3920716 h 6339933"/>
              <a:gd name="connsiteX5709" fmla="*/ 5870688 w 6288074"/>
              <a:gd name="connsiteY5709" fmla="*/ 3919456 h 6339933"/>
              <a:gd name="connsiteX5710" fmla="*/ 5870074 w 6288074"/>
              <a:gd name="connsiteY5710" fmla="*/ 3917507 h 6339933"/>
              <a:gd name="connsiteX5711" fmla="*/ 5873845 w 6288074"/>
              <a:gd name="connsiteY5711" fmla="*/ 3914180 h 6339933"/>
              <a:gd name="connsiteX5712" fmla="*/ 5878228 w 6288074"/>
              <a:gd name="connsiteY5712" fmla="*/ 3912800 h 6339933"/>
              <a:gd name="connsiteX5713" fmla="*/ 522529 w 6288074"/>
              <a:gd name="connsiteY5713" fmla="*/ 3911864 h 6339933"/>
              <a:gd name="connsiteX5714" fmla="*/ 543827 w 6288074"/>
              <a:gd name="connsiteY5714" fmla="*/ 3913193 h 6339933"/>
              <a:gd name="connsiteX5715" fmla="*/ 542912 w 6288074"/>
              <a:gd name="connsiteY5715" fmla="*/ 3926867 h 6339933"/>
              <a:gd name="connsiteX5716" fmla="*/ 527897 w 6288074"/>
              <a:gd name="connsiteY5716" fmla="*/ 3928916 h 6339933"/>
              <a:gd name="connsiteX5717" fmla="*/ 529504 w 6288074"/>
              <a:gd name="connsiteY5717" fmla="*/ 3925732 h 6339933"/>
              <a:gd name="connsiteX5718" fmla="*/ 520771 w 6288074"/>
              <a:gd name="connsiteY5718" fmla="*/ 3931159 h 6339933"/>
              <a:gd name="connsiteX5719" fmla="*/ 514486 w 6288074"/>
              <a:gd name="connsiteY5719" fmla="*/ 3927782 h 6339933"/>
              <a:gd name="connsiteX5720" fmla="*/ 508129 w 6288074"/>
              <a:gd name="connsiteY5720" fmla="*/ 3932460 h 6339933"/>
              <a:gd name="connsiteX5721" fmla="*/ 522529 w 6288074"/>
              <a:gd name="connsiteY5721" fmla="*/ 3911864 h 6339933"/>
              <a:gd name="connsiteX5722" fmla="*/ 408721 w 6288074"/>
              <a:gd name="connsiteY5722" fmla="*/ 3911719 h 6339933"/>
              <a:gd name="connsiteX5723" fmla="*/ 408261 w 6288074"/>
              <a:gd name="connsiteY5723" fmla="*/ 3914448 h 6339933"/>
              <a:gd name="connsiteX5724" fmla="*/ 406599 w 6288074"/>
              <a:gd name="connsiteY5724" fmla="*/ 3917555 h 6339933"/>
              <a:gd name="connsiteX5725" fmla="*/ 409504 w 6288074"/>
              <a:gd name="connsiteY5725" fmla="*/ 3919029 h 6339933"/>
              <a:gd name="connsiteX5726" fmla="*/ 409310 w 6288074"/>
              <a:gd name="connsiteY5726" fmla="*/ 3919286 h 6339933"/>
              <a:gd name="connsiteX5727" fmla="*/ 400136 w 6288074"/>
              <a:gd name="connsiteY5727" fmla="*/ 3922174 h 6339933"/>
              <a:gd name="connsiteX5728" fmla="*/ 404199 w 6288074"/>
              <a:gd name="connsiteY5728" fmla="*/ 3918311 h 6339933"/>
              <a:gd name="connsiteX5729" fmla="*/ 408721 w 6288074"/>
              <a:gd name="connsiteY5729" fmla="*/ 3911719 h 6339933"/>
              <a:gd name="connsiteX5730" fmla="*/ 448398 w 6288074"/>
              <a:gd name="connsiteY5730" fmla="*/ 3911103 h 6339933"/>
              <a:gd name="connsiteX5731" fmla="*/ 449165 w 6288074"/>
              <a:gd name="connsiteY5731" fmla="*/ 3913539 h 6339933"/>
              <a:gd name="connsiteX5732" fmla="*/ 445548 w 6288074"/>
              <a:gd name="connsiteY5732" fmla="*/ 3917357 h 6339933"/>
              <a:gd name="connsiteX5733" fmla="*/ 446973 w 6288074"/>
              <a:gd name="connsiteY5733" fmla="*/ 3914228 h 6339933"/>
              <a:gd name="connsiteX5734" fmla="*/ 448398 w 6288074"/>
              <a:gd name="connsiteY5734" fmla="*/ 3911103 h 6339933"/>
              <a:gd name="connsiteX5735" fmla="*/ 288644 w 6288074"/>
              <a:gd name="connsiteY5735" fmla="*/ 3909643 h 6339933"/>
              <a:gd name="connsiteX5736" fmla="*/ 284620 w 6288074"/>
              <a:gd name="connsiteY5736" fmla="*/ 3913535 h 6339933"/>
              <a:gd name="connsiteX5737" fmla="*/ 274050 w 6288074"/>
              <a:gd name="connsiteY5737" fmla="*/ 3929992 h 6339933"/>
              <a:gd name="connsiteX5738" fmla="*/ 271252 w 6288074"/>
              <a:gd name="connsiteY5738" fmla="*/ 3931529 h 6339933"/>
              <a:gd name="connsiteX5739" fmla="*/ 266002 w 6288074"/>
              <a:gd name="connsiteY5739" fmla="*/ 3937777 h 6339933"/>
              <a:gd name="connsiteX5740" fmla="*/ 267637 w 6288074"/>
              <a:gd name="connsiteY5740" fmla="*/ 3934637 h 6339933"/>
              <a:gd name="connsiteX5741" fmla="*/ 273298 w 6288074"/>
              <a:gd name="connsiteY5741" fmla="*/ 3927604 h 6339933"/>
              <a:gd name="connsiteX5742" fmla="*/ 283868 w 6288074"/>
              <a:gd name="connsiteY5742" fmla="*/ 3911146 h 6339933"/>
              <a:gd name="connsiteX5743" fmla="*/ 288644 w 6288074"/>
              <a:gd name="connsiteY5743" fmla="*/ 3909643 h 6339933"/>
              <a:gd name="connsiteX5744" fmla="*/ 324046 w 6288074"/>
              <a:gd name="connsiteY5744" fmla="*/ 3909004 h 6339933"/>
              <a:gd name="connsiteX5745" fmla="*/ 321364 w 6288074"/>
              <a:gd name="connsiteY5745" fmla="*/ 3912474 h 6339933"/>
              <a:gd name="connsiteX5746" fmla="*/ 322702 w 6288074"/>
              <a:gd name="connsiteY5746" fmla="*/ 3909426 h 6339933"/>
              <a:gd name="connsiteX5747" fmla="*/ 838020 w 6288074"/>
              <a:gd name="connsiteY5747" fmla="*/ 3896092 h 6339933"/>
              <a:gd name="connsiteX5748" fmla="*/ 841131 w 6288074"/>
              <a:gd name="connsiteY5748" fmla="*/ 3898326 h 6339933"/>
              <a:gd name="connsiteX5749" fmla="*/ 841133 w 6288074"/>
              <a:gd name="connsiteY5749" fmla="*/ 3898325 h 6339933"/>
              <a:gd name="connsiteX5750" fmla="*/ 839861 w 6288074"/>
              <a:gd name="connsiteY5750" fmla="*/ 3901938 h 6339933"/>
              <a:gd name="connsiteX5751" fmla="*/ 835474 w 6288074"/>
              <a:gd name="connsiteY5751" fmla="*/ 3903318 h 6339933"/>
              <a:gd name="connsiteX5752" fmla="*/ 833283 w 6288074"/>
              <a:gd name="connsiteY5752" fmla="*/ 3904009 h 6339933"/>
              <a:gd name="connsiteX5753" fmla="*/ 834554 w 6288074"/>
              <a:gd name="connsiteY5753" fmla="*/ 3900396 h 6339933"/>
              <a:gd name="connsiteX5754" fmla="*/ 838020 w 6288074"/>
              <a:gd name="connsiteY5754" fmla="*/ 3896092 h 6339933"/>
              <a:gd name="connsiteX5755" fmla="*/ 413604 w 6288074"/>
              <a:gd name="connsiteY5755" fmla="*/ 3895916 h 6339933"/>
              <a:gd name="connsiteX5756" fmla="*/ 413195 w 6288074"/>
              <a:gd name="connsiteY5756" fmla="*/ 3896702 h 6339933"/>
              <a:gd name="connsiteX5757" fmla="*/ 413194 w 6288074"/>
              <a:gd name="connsiteY5757" fmla="*/ 3896704 h 6339933"/>
              <a:gd name="connsiteX5758" fmla="*/ 407739 w 6288074"/>
              <a:gd name="connsiteY5758" fmla="*/ 3903343 h 6339933"/>
              <a:gd name="connsiteX5759" fmla="*/ 403510 w 6288074"/>
              <a:gd name="connsiteY5759" fmla="*/ 3907628 h 6339933"/>
              <a:gd name="connsiteX5760" fmla="*/ 400238 w 6288074"/>
              <a:gd name="connsiteY5760" fmla="*/ 3913910 h 6339933"/>
              <a:gd name="connsiteX5761" fmla="*/ 408287 w 6288074"/>
              <a:gd name="connsiteY5761" fmla="*/ 3906124 h 6339933"/>
              <a:gd name="connsiteX5762" fmla="*/ 411559 w 6288074"/>
              <a:gd name="connsiteY5762" fmla="*/ 3899843 h 6339933"/>
              <a:gd name="connsiteX5763" fmla="*/ 413194 w 6288074"/>
              <a:gd name="connsiteY5763" fmla="*/ 3896704 h 6339933"/>
              <a:gd name="connsiteX5764" fmla="*/ 844597 w 6288074"/>
              <a:gd name="connsiteY5764" fmla="*/ 3894022 h 6339933"/>
              <a:gd name="connsiteX5765" fmla="*/ 841133 w 6288074"/>
              <a:gd name="connsiteY5765" fmla="*/ 3898325 h 6339933"/>
              <a:gd name="connsiteX5766" fmla="*/ 842405 w 6288074"/>
              <a:gd name="connsiteY5766" fmla="*/ 3894712 h 6339933"/>
              <a:gd name="connsiteX5767" fmla="*/ 844597 w 6288074"/>
              <a:gd name="connsiteY5767" fmla="*/ 3894022 h 6339933"/>
              <a:gd name="connsiteX5768" fmla="*/ 432301 w 6288074"/>
              <a:gd name="connsiteY5768" fmla="*/ 3890688 h 6339933"/>
              <a:gd name="connsiteX5769" fmla="*/ 426641 w 6288074"/>
              <a:gd name="connsiteY5769" fmla="*/ 3897721 h 6339933"/>
              <a:gd name="connsiteX5770" fmla="*/ 427394 w 6288074"/>
              <a:gd name="connsiteY5770" fmla="*/ 3900110 h 6339933"/>
              <a:gd name="connsiteX5771" fmla="*/ 429782 w 6288074"/>
              <a:gd name="connsiteY5771" fmla="*/ 3899359 h 6339933"/>
              <a:gd name="connsiteX5772" fmla="*/ 432169 w 6288074"/>
              <a:gd name="connsiteY5772" fmla="*/ 3898608 h 6339933"/>
              <a:gd name="connsiteX5773" fmla="*/ 423987 w 6288074"/>
              <a:gd name="connsiteY5773" fmla="*/ 3914313 h 6339933"/>
              <a:gd name="connsiteX5774" fmla="*/ 428013 w 6288074"/>
              <a:gd name="connsiteY5774" fmla="*/ 3910420 h 6339933"/>
              <a:gd name="connsiteX5775" fmla="*/ 436062 w 6288074"/>
              <a:gd name="connsiteY5775" fmla="*/ 3902634 h 6339933"/>
              <a:gd name="connsiteX5776" fmla="*/ 440086 w 6288074"/>
              <a:gd name="connsiteY5776" fmla="*/ 3898741 h 6339933"/>
              <a:gd name="connsiteX5777" fmla="*/ 445748 w 6288074"/>
              <a:gd name="connsiteY5777" fmla="*/ 3891707 h 6339933"/>
              <a:gd name="connsiteX5778" fmla="*/ 443228 w 6288074"/>
              <a:gd name="connsiteY5778" fmla="*/ 3900379 h 6339933"/>
              <a:gd name="connsiteX5779" fmla="*/ 441591 w 6288074"/>
              <a:gd name="connsiteY5779" fmla="*/ 3903521 h 6339933"/>
              <a:gd name="connsiteX5780" fmla="*/ 439954 w 6288074"/>
              <a:gd name="connsiteY5780" fmla="*/ 3906662 h 6339933"/>
              <a:gd name="connsiteX5781" fmla="*/ 445616 w 6288074"/>
              <a:gd name="connsiteY5781" fmla="*/ 3899627 h 6339933"/>
              <a:gd name="connsiteX5782" fmla="*/ 447120 w 6288074"/>
              <a:gd name="connsiteY5782" fmla="*/ 3904406 h 6339933"/>
              <a:gd name="connsiteX5783" fmla="*/ 448625 w 6288074"/>
              <a:gd name="connsiteY5783" fmla="*/ 3909185 h 6339933"/>
              <a:gd name="connsiteX5784" fmla="*/ 444599 w 6288074"/>
              <a:gd name="connsiteY5784" fmla="*/ 3913079 h 6339933"/>
              <a:gd name="connsiteX5785" fmla="*/ 443847 w 6288074"/>
              <a:gd name="connsiteY5785" fmla="*/ 3910689 h 6339933"/>
              <a:gd name="connsiteX5786" fmla="*/ 436550 w 6288074"/>
              <a:gd name="connsiteY5786" fmla="*/ 3920864 h 6339933"/>
              <a:gd name="connsiteX5787" fmla="*/ 434914 w 6288074"/>
              <a:gd name="connsiteY5787" fmla="*/ 3924006 h 6339933"/>
              <a:gd name="connsiteX5788" fmla="*/ 430890 w 6288074"/>
              <a:gd name="connsiteY5788" fmla="*/ 3927898 h 6339933"/>
              <a:gd name="connsiteX5789" fmla="*/ 430004 w 6288074"/>
              <a:gd name="connsiteY5789" fmla="*/ 3933428 h 6339933"/>
              <a:gd name="connsiteX5790" fmla="*/ 430756 w 6288074"/>
              <a:gd name="connsiteY5790" fmla="*/ 3935818 h 6339933"/>
              <a:gd name="connsiteX5791" fmla="*/ 425979 w 6288074"/>
              <a:gd name="connsiteY5791" fmla="*/ 3937321 h 6339933"/>
              <a:gd name="connsiteX5792" fmla="*/ 421203 w 6288074"/>
              <a:gd name="connsiteY5792" fmla="*/ 3938824 h 6339933"/>
              <a:gd name="connsiteX5793" fmla="*/ 418815 w 6288074"/>
              <a:gd name="connsiteY5793" fmla="*/ 3939575 h 6339933"/>
              <a:gd name="connsiteX5794" fmla="*/ 424476 w 6288074"/>
              <a:gd name="connsiteY5794" fmla="*/ 3932542 h 6339933"/>
              <a:gd name="connsiteX5795" fmla="*/ 429386 w 6288074"/>
              <a:gd name="connsiteY5795" fmla="*/ 3923119 h 6339933"/>
              <a:gd name="connsiteX5796" fmla="*/ 422971 w 6288074"/>
              <a:gd name="connsiteY5796" fmla="*/ 3927764 h 6339933"/>
              <a:gd name="connsiteX5797" fmla="*/ 418947 w 6288074"/>
              <a:gd name="connsiteY5797" fmla="*/ 3931656 h 6339933"/>
              <a:gd name="connsiteX5798" fmla="*/ 419079 w 6288074"/>
              <a:gd name="connsiteY5798" fmla="*/ 3923737 h 6339933"/>
              <a:gd name="connsiteX5799" fmla="*/ 420715 w 6288074"/>
              <a:gd name="connsiteY5799" fmla="*/ 3920596 h 6339933"/>
              <a:gd name="connsiteX5800" fmla="*/ 414304 w 6288074"/>
              <a:gd name="connsiteY5800" fmla="*/ 3925241 h 6339933"/>
              <a:gd name="connsiteX5801" fmla="*/ 410279 w 6288074"/>
              <a:gd name="connsiteY5801" fmla="*/ 3929132 h 6339933"/>
              <a:gd name="connsiteX5802" fmla="*/ 411783 w 6288074"/>
              <a:gd name="connsiteY5802" fmla="*/ 3933911 h 6339933"/>
              <a:gd name="connsiteX5803" fmla="*/ 410144 w 6288074"/>
              <a:gd name="connsiteY5803" fmla="*/ 3937052 h 6339933"/>
              <a:gd name="connsiteX5804" fmla="*/ 408509 w 6288074"/>
              <a:gd name="connsiteY5804" fmla="*/ 3940194 h 6339933"/>
              <a:gd name="connsiteX5805" fmla="*/ 414923 w 6288074"/>
              <a:gd name="connsiteY5805" fmla="*/ 3935549 h 6339933"/>
              <a:gd name="connsiteX5806" fmla="*/ 414038 w 6288074"/>
              <a:gd name="connsiteY5806" fmla="*/ 3941079 h 6339933"/>
              <a:gd name="connsiteX5807" fmla="*/ 408377 w 6288074"/>
              <a:gd name="connsiteY5807" fmla="*/ 3948113 h 6339933"/>
              <a:gd name="connsiteX5808" fmla="*/ 396304 w 6288074"/>
              <a:gd name="connsiteY5808" fmla="*/ 3959792 h 6339933"/>
              <a:gd name="connsiteX5809" fmla="*/ 399576 w 6288074"/>
              <a:gd name="connsiteY5809" fmla="*/ 3953510 h 6339933"/>
              <a:gd name="connsiteX5810" fmla="*/ 401211 w 6288074"/>
              <a:gd name="connsiteY5810" fmla="*/ 3950368 h 6339933"/>
              <a:gd name="connsiteX5811" fmla="*/ 396436 w 6288074"/>
              <a:gd name="connsiteY5811" fmla="*/ 3951871 h 6339933"/>
              <a:gd name="connsiteX5812" fmla="*/ 394800 w 6288074"/>
              <a:gd name="connsiteY5812" fmla="*/ 3955012 h 6339933"/>
              <a:gd name="connsiteX5813" fmla="*/ 392820 w 6288074"/>
              <a:gd name="connsiteY5813" fmla="*/ 3954978 h 6339933"/>
              <a:gd name="connsiteX5814" fmla="*/ 397320 w 6288074"/>
              <a:gd name="connsiteY5814" fmla="*/ 3946341 h 6339933"/>
              <a:gd name="connsiteX5815" fmla="*/ 394931 w 6288074"/>
              <a:gd name="connsiteY5815" fmla="*/ 3947092 h 6339933"/>
              <a:gd name="connsiteX5816" fmla="*/ 390153 w 6288074"/>
              <a:gd name="connsiteY5816" fmla="*/ 3948597 h 6339933"/>
              <a:gd name="connsiteX5817" fmla="*/ 396568 w 6288074"/>
              <a:gd name="connsiteY5817" fmla="*/ 3943952 h 6339933"/>
              <a:gd name="connsiteX5818" fmla="*/ 398204 w 6288074"/>
              <a:gd name="connsiteY5818" fmla="*/ 3940811 h 6339933"/>
              <a:gd name="connsiteX5819" fmla="*/ 402229 w 6288074"/>
              <a:gd name="connsiteY5819" fmla="*/ 3936919 h 6339933"/>
              <a:gd name="connsiteX5820" fmla="*/ 406385 w 6288074"/>
              <a:gd name="connsiteY5820" fmla="*/ 3925106 h 6339933"/>
              <a:gd name="connsiteX5821" fmla="*/ 401608 w 6288074"/>
              <a:gd name="connsiteY5821" fmla="*/ 3926610 h 6339933"/>
              <a:gd name="connsiteX5822" fmla="*/ 408039 w 6288074"/>
              <a:gd name="connsiteY5822" fmla="*/ 3920976 h 6339933"/>
              <a:gd name="connsiteX5823" fmla="*/ 409310 w 6288074"/>
              <a:gd name="connsiteY5823" fmla="*/ 3919286 h 6339933"/>
              <a:gd name="connsiteX5824" fmla="*/ 409742 w 6288074"/>
              <a:gd name="connsiteY5824" fmla="*/ 3919151 h 6339933"/>
              <a:gd name="connsiteX5825" fmla="*/ 409504 w 6288074"/>
              <a:gd name="connsiteY5825" fmla="*/ 3919029 h 6339933"/>
              <a:gd name="connsiteX5826" fmla="*/ 409658 w 6288074"/>
              <a:gd name="connsiteY5826" fmla="*/ 3918823 h 6339933"/>
              <a:gd name="connsiteX5827" fmla="*/ 413683 w 6288074"/>
              <a:gd name="connsiteY5827" fmla="*/ 3914930 h 6339933"/>
              <a:gd name="connsiteX5828" fmla="*/ 415319 w 6288074"/>
              <a:gd name="connsiteY5828" fmla="*/ 3911790 h 6339933"/>
              <a:gd name="connsiteX5829" fmla="*/ 419475 w 6288074"/>
              <a:gd name="connsiteY5829" fmla="*/ 3899976 h 6339933"/>
              <a:gd name="connsiteX5830" fmla="*/ 425137 w 6288074"/>
              <a:gd name="connsiteY5830" fmla="*/ 3892942 h 6339933"/>
              <a:gd name="connsiteX5831" fmla="*/ 425547 w 6288074"/>
              <a:gd name="connsiteY5831" fmla="*/ 3892158 h 6339933"/>
              <a:gd name="connsiteX5832" fmla="*/ 423502 w 6288074"/>
              <a:gd name="connsiteY5832" fmla="*/ 3896084 h 6339933"/>
              <a:gd name="connsiteX5833" fmla="*/ 432301 w 6288074"/>
              <a:gd name="connsiteY5833" fmla="*/ 3890688 h 6339933"/>
              <a:gd name="connsiteX5834" fmla="*/ 148904 w 6288074"/>
              <a:gd name="connsiteY5834" fmla="*/ 3883288 h 6339933"/>
              <a:gd name="connsiteX5835" fmla="*/ 149518 w 6288074"/>
              <a:gd name="connsiteY5835" fmla="*/ 3885237 h 6339933"/>
              <a:gd name="connsiteX5836" fmla="*/ 145453 w 6288074"/>
              <a:gd name="connsiteY5836" fmla="*/ 3888657 h 6339933"/>
              <a:gd name="connsiteX5837" fmla="*/ 141389 w 6288074"/>
              <a:gd name="connsiteY5837" fmla="*/ 3892078 h 6339933"/>
              <a:gd name="connsiteX5838" fmla="*/ 139051 w 6288074"/>
              <a:gd name="connsiteY5838" fmla="*/ 3892813 h 6339933"/>
              <a:gd name="connsiteX5839" fmla="*/ 140776 w 6288074"/>
              <a:gd name="connsiteY5839" fmla="*/ 3890130 h 6339933"/>
              <a:gd name="connsiteX5840" fmla="*/ 144226 w 6288074"/>
              <a:gd name="connsiteY5840" fmla="*/ 3884760 h 6339933"/>
              <a:gd name="connsiteX5841" fmla="*/ 147178 w 6288074"/>
              <a:gd name="connsiteY5841" fmla="*/ 3885973 h 6339933"/>
              <a:gd name="connsiteX5842" fmla="*/ 148904 w 6288074"/>
              <a:gd name="connsiteY5842" fmla="*/ 3883288 h 6339933"/>
              <a:gd name="connsiteX5843" fmla="*/ 532554 w 6288074"/>
              <a:gd name="connsiteY5843" fmla="*/ 3882473 h 6339933"/>
              <a:gd name="connsiteX5844" fmla="*/ 529215 w 6288074"/>
              <a:gd name="connsiteY5844" fmla="*/ 3888879 h 6339933"/>
              <a:gd name="connsiteX5845" fmla="*/ 532554 w 6288074"/>
              <a:gd name="connsiteY5845" fmla="*/ 3882473 h 6339933"/>
              <a:gd name="connsiteX5846" fmla="*/ 454514 w 6288074"/>
              <a:gd name="connsiteY5846" fmla="*/ 3871047 h 6339933"/>
              <a:gd name="connsiteX5847" fmla="*/ 452767 w 6288074"/>
              <a:gd name="connsiteY5847" fmla="*/ 3874398 h 6339933"/>
              <a:gd name="connsiteX5848" fmla="*/ 453176 w 6288074"/>
              <a:gd name="connsiteY5848" fmla="*/ 3873613 h 6339933"/>
              <a:gd name="connsiteX5849" fmla="*/ 454814 w 6288074"/>
              <a:gd name="connsiteY5849" fmla="*/ 3870470 h 6339933"/>
              <a:gd name="connsiteX5850" fmla="*/ 454813 w 6288074"/>
              <a:gd name="connsiteY5850" fmla="*/ 3870472 h 6339933"/>
              <a:gd name="connsiteX5851" fmla="*/ 454514 w 6288074"/>
              <a:gd name="connsiteY5851" fmla="*/ 3871047 h 6339933"/>
              <a:gd name="connsiteX5852" fmla="*/ 868470 w 6288074"/>
              <a:gd name="connsiteY5852" fmla="*/ 3857595 h 6339933"/>
              <a:gd name="connsiteX5853" fmla="*/ 866752 w 6288074"/>
              <a:gd name="connsiteY5853" fmla="*/ 3860813 h 6339933"/>
              <a:gd name="connsiteX5854" fmla="*/ 867519 w 6288074"/>
              <a:gd name="connsiteY5854" fmla="*/ 3863249 h 6339933"/>
              <a:gd name="connsiteX5855" fmla="*/ 859880 w 6288074"/>
              <a:gd name="connsiteY5855" fmla="*/ 3873684 h 6339933"/>
              <a:gd name="connsiteX5856" fmla="*/ 858162 w 6288074"/>
              <a:gd name="connsiteY5856" fmla="*/ 3876902 h 6339933"/>
              <a:gd name="connsiteX5857" fmla="*/ 856444 w 6288074"/>
              <a:gd name="connsiteY5857" fmla="*/ 3880121 h 6339933"/>
              <a:gd name="connsiteX5858" fmla="*/ 852242 w 6288074"/>
              <a:gd name="connsiteY5858" fmla="*/ 3884119 h 6339933"/>
              <a:gd name="connsiteX5859" fmla="*/ 848991 w 6288074"/>
              <a:gd name="connsiteY5859" fmla="*/ 3882466 h 6339933"/>
              <a:gd name="connsiteX5860" fmla="*/ 852427 w 6288074"/>
              <a:gd name="connsiteY5860" fmla="*/ 3876030 h 6339933"/>
              <a:gd name="connsiteX5861" fmla="*/ 854143 w 6288074"/>
              <a:gd name="connsiteY5861" fmla="*/ 3872813 h 6339933"/>
              <a:gd name="connsiteX5862" fmla="*/ 857580 w 6288074"/>
              <a:gd name="connsiteY5862" fmla="*/ 3866376 h 6339933"/>
              <a:gd name="connsiteX5863" fmla="*/ 868470 w 6288074"/>
              <a:gd name="connsiteY5863" fmla="*/ 3857595 h 6339933"/>
              <a:gd name="connsiteX5864" fmla="*/ 5910471 w 6288074"/>
              <a:gd name="connsiteY5864" fmla="*/ 3857032 h 6339933"/>
              <a:gd name="connsiteX5865" fmla="*/ 5911207 w 6288074"/>
              <a:gd name="connsiteY5865" fmla="*/ 3859371 h 6339933"/>
              <a:gd name="connsiteX5866" fmla="*/ 5909752 w 6288074"/>
              <a:gd name="connsiteY5866" fmla="*/ 3862399 h 6339933"/>
              <a:gd name="connsiteX5867" fmla="*/ 5904645 w 6288074"/>
              <a:gd name="connsiteY5867" fmla="*/ 3869146 h 6339933"/>
              <a:gd name="connsiteX5868" fmla="*/ 5900261 w 6288074"/>
              <a:gd name="connsiteY5868" fmla="*/ 3870526 h 6339933"/>
              <a:gd name="connsiteX5869" fmla="*/ 5901717 w 6288074"/>
              <a:gd name="connsiteY5869" fmla="*/ 3867499 h 6339933"/>
              <a:gd name="connsiteX5870" fmla="*/ 5910471 w 6288074"/>
              <a:gd name="connsiteY5870" fmla="*/ 3857032 h 6339933"/>
              <a:gd name="connsiteX5871" fmla="*/ 171775 w 6288074"/>
              <a:gd name="connsiteY5871" fmla="*/ 3848781 h 6339933"/>
              <a:gd name="connsiteX5872" fmla="*/ 170204 w 6288074"/>
              <a:gd name="connsiteY5872" fmla="*/ 3851954 h 6339933"/>
              <a:gd name="connsiteX5873" fmla="*/ 171737 w 6288074"/>
              <a:gd name="connsiteY5873" fmla="*/ 3856826 h 6339933"/>
              <a:gd name="connsiteX5874" fmla="*/ 163916 w 6288074"/>
              <a:gd name="connsiteY5874" fmla="*/ 3864642 h 6339933"/>
              <a:gd name="connsiteX5875" fmla="*/ 163111 w 6288074"/>
              <a:gd name="connsiteY5875" fmla="*/ 3870250 h 6339933"/>
              <a:gd name="connsiteX5876" fmla="*/ 159201 w 6288074"/>
              <a:gd name="connsiteY5876" fmla="*/ 3874157 h 6339933"/>
              <a:gd name="connsiteX5877" fmla="*/ 156096 w 6288074"/>
              <a:gd name="connsiteY5877" fmla="*/ 3872458 h 6339933"/>
              <a:gd name="connsiteX5878" fmla="*/ 159240 w 6288074"/>
              <a:gd name="connsiteY5878" fmla="*/ 3866114 h 6339933"/>
              <a:gd name="connsiteX5879" fmla="*/ 163955 w 6288074"/>
              <a:gd name="connsiteY5879" fmla="*/ 3856598 h 6339933"/>
              <a:gd name="connsiteX5880" fmla="*/ 171775 w 6288074"/>
              <a:gd name="connsiteY5880" fmla="*/ 3848781 h 6339933"/>
              <a:gd name="connsiteX5881" fmla="*/ 473681 w 6288074"/>
              <a:gd name="connsiteY5881" fmla="*/ 3848532 h 6339933"/>
              <a:gd name="connsiteX5882" fmla="*/ 474485 w 6288074"/>
              <a:gd name="connsiteY5882" fmla="*/ 3851089 h 6339933"/>
              <a:gd name="connsiteX5883" fmla="*/ 470988 w 6288074"/>
              <a:gd name="connsiteY5883" fmla="*/ 3854876 h 6339933"/>
              <a:gd name="connsiteX5884" fmla="*/ 470913 w 6288074"/>
              <a:gd name="connsiteY5884" fmla="*/ 3854901 h 6339933"/>
              <a:gd name="connsiteX5885" fmla="*/ 469699 w 6288074"/>
              <a:gd name="connsiteY5885" fmla="*/ 3856072 h 6339933"/>
              <a:gd name="connsiteX5886" fmla="*/ 694121 w 6288074"/>
              <a:gd name="connsiteY5886" fmla="*/ 3836975 h 6339933"/>
              <a:gd name="connsiteX5887" fmla="*/ 698730 w 6288074"/>
              <a:gd name="connsiteY5887" fmla="*/ 3843958 h 6339933"/>
              <a:gd name="connsiteX5888" fmla="*/ 695149 w 6288074"/>
              <a:gd name="connsiteY5888" fmla="*/ 3847895 h 6339933"/>
              <a:gd name="connsiteX5889" fmla="*/ 694121 w 6288074"/>
              <a:gd name="connsiteY5889" fmla="*/ 3836975 h 6339933"/>
              <a:gd name="connsiteX5890" fmla="*/ 185677 w 6288074"/>
              <a:gd name="connsiteY5890" fmla="*/ 3834768 h 6339933"/>
              <a:gd name="connsiteX5891" fmla="*/ 186443 w 6288074"/>
              <a:gd name="connsiteY5891" fmla="*/ 3837205 h 6339933"/>
              <a:gd name="connsiteX5892" fmla="*/ 182532 w 6288074"/>
              <a:gd name="connsiteY5892" fmla="*/ 3841113 h 6339933"/>
              <a:gd name="connsiteX5893" fmla="*/ 180962 w 6288074"/>
              <a:gd name="connsiteY5893" fmla="*/ 3844285 h 6339933"/>
              <a:gd name="connsiteX5894" fmla="*/ 178623 w 6288074"/>
              <a:gd name="connsiteY5894" fmla="*/ 3845021 h 6339933"/>
              <a:gd name="connsiteX5895" fmla="*/ 181766 w 6288074"/>
              <a:gd name="connsiteY5895" fmla="*/ 3838677 h 6339933"/>
              <a:gd name="connsiteX5896" fmla="*/ 185677 w 6288074"/>
              <a:gd name="connsiteY5896" fmla="*/ 3834768 h 6339933"/>
              <a:gd name="connsiteX5897" fmla="*/ 482152 w 6288074"/>
              <a:gd name="connsiteY5897" fmla="*/ 3834620 h 6339933"/>
              <a:gd name="connsiteX5898" fmla="*/ 482918 w 6288074"/>
              <a:gd name="connsiteY5898" fmla="*/ 3837056 h 6339933"/>
              <a:gd name="connsiteX5899" fmla="*/ 477144 w 6288074"/>
              <a:gd name="connsiteY5899" fmla="*/ 3844229 h 6339933"/>
              <a:gd name="connsiteX5900" fmla="*/ 476378 w 6288074"/>
              <a:gd name="connsiteY5900" fmla="*/ 3841793 h 6339933"/>
              <a:gd name="connsiteX5901" fmla="*/ 475611 w 6288074"/>
              <a:gd name="connsiteY5901" fmla="*/ 3839357 h 6339933"/>
              <a:gd name="connsiteX5902" fmla="*/ 478047 w 6288074"/>
              <a:gd name="connsiteY5902" fmla="*/ 3838589 h 6339933"/>
              <a:gd name="connsiteX5903" fmla="*/ 479717 w 6288074"/>
              <a:gd name="connsiteY5903" fmla="*/ 3835388 h 6339933"/>
              <a:gd name="connsiteX5904" fmla="*/ 482152 w 6288074"/>
              <a:gd name="connsiteY5904" fmla="*/ 3834620 h 6339933"/>
              <a:gd name="connsiteX5905" fmla="*/ 190415 w 6288074"/>
              <a:gd name="connsiteY5905" fmla="*/ 3816144 h 6339933"/>
              <a:gd name="connsiteX5906" fmla="*/ 192074 w 6288074"/>
              <a:gd name="connsiteY5906" fmla="*/ 3819370 h 6339933"/>
              <a:gd name="connsiteX5907" fmla="*/ 190450 w 6288074"/>
              <a:gd name="connsiteY5907" fmla="*/ 3822379 h 6339933"/>
              <a:gd name="connsiteX5908" fmla="*/ 189543 w 6288074"/>
              <a:gd name="connsiteY5908" fmla="*/ 3827662 h 6339933"/>
              <a:gd name="connsiteX5909" fmla="*/ 179281 w 6288074"/>
              <a:gd name="connsiteY5909" fmla="*/ 3835890 h 6339933"/>
              <a:gd name="connsiteX5910" fmla="*/ 175321 w 6288074"/>
              <a:gd name="connsiteY5910" fmla="*/ 3839635 h 6339933"/>
              <a:gd name="connsiteX5911" fmla="*/ 174605 w 6288074"/>
              <a:gd name="connsiteY5911" fmla="*/ 3837362 h 6339933"/>
              <a:gd name="connsiteX5912" fmla="*/ 179474 w 6288074"/>
              <a:gd name="connsiteY5912" fmla="*/ 3828333 h 6339933"/>
              <a:gd name="connsiteX5913" fmla="*/ 180381 w 6288074"/>
              <a:gd name="connsiteY5913" fmla="*/ 3823049 h 6339933"/>
              <a:gd name="connsiteX5914" fmla="*/ 190415 w 6288074"/>
              <a:gd name="connsiteY5914" fmla="*/ 3816144 h 6339933"/>
              <a:gd name="connsiteX5915" fmla="*/ 746965 w 6288074"/>
              <a:gd name="connsiteY5915" fmla="*/ 3782863 h 6339933"/>
              <a:gd name="connsiteX5916" fmla="*/ 743347 w 6288074"/>
              <a:gd name="connsiteY5916" fmla="*/ 3786679 h 6339933"/>
              <a:gd name="connsiteX5917" fmla="*/ 742580 w 6288074"/>
              <a:gd name="connsiteY5917" fmla="*/ 3784242 h 6339933"/>
              <a:gd name="connsiteX5918" fmla="*/ 746965 w 6288074"/>
              <a:gd name="connsiteY5918" fmla="*/ 3782863 h 6339933"/>
              <a:gd name="connsiteX5919" fmla="*/ 237060 w 6288074"/>
              <a:gd name="connsiteY5919" fmla="*/ 3770407 h 6339933"/>
              <a:gd name="connsiteX5920" fmla="*/ 232907 w 6288074"/>
              <a:gd name="connsiteY5920" fmla="*/ 3782729 h 6339933"/>
              <a:gd name="connsiteX5921" fmla="*/ 231259 w 6288074"/>
              <a:gd name="connsiteY5921" fmla="*/ 3786003 h 6339933"/>
              <a:gd name="connsiteX5922" fmla="*/ 225529 w 6288074"/>
              <a:gd name="connsiteY5922" fmla="*/ 3793312 h 6339933"/>
              <a:gd name="connsiteX5923" fmla="*/ 222306 w 6288074"/>
              <a:gd name="connsiteY5923" fmla="*/ 3791573 h 6339933"/>
              <a:gd name="connsiteX5924" fmla="*/ 231330 w 6288074"/>
              <a:gd name="connsiteY5924" fmla="*/ 3777719 h 6339933"/>
              <a:gd name="connsiteX5925" fmla="*/ 234624 w 6288074"/>
              <a:gd name="connsiteY5925" fmla="*/ 3771173 h 6339933"/>
              <a:gd name="connsiteX5926" fmla="*/ 237060 w 6288074"/>
              <a:gd name="connsiteY5926" fmla="*/ 3770407 h 6339933"/>
              <a:gd name="connsiteX5927" fmla="*/ 740935 w 6288074"/>
              <a:gd name="connsiteY5927" fmla="*/ 3769429 h 6339933"/>
              <a:gd name="connsiteX5928" fmla="*/ 739053 w 6288074"/>
              <a:gd name="connsiteY5928" fmla="*/ 3773038 h 6339933"/>
              <a:gd name="connsiteX5929" fmla="*/ 740806 w 6288074"/>
              <a:gd name="connsiteY5929" fmla="*/ 3769675 h 6339933"/>
              <a:gd name="connsiteX5930" fmla="*/ 60693 w 6288074"/>
              <a:gd name="connsiteY5930" fmla="*/ 3768895 h 6339933"/>
              <a:gd name="connsiteX5931" fmla="*/ 57188 w 6288074"/>
              <a:gd name="connsiteY5931" fmla="*/ 3775620 h 6339933"/>
              <a:gd name="connsiteX5932" fmla="*/ 56383 w 6288074"/>
              <a:gd name="connsiteY5932" fmla="*/ 3773063 h 6339933"/>
              <a:gd name="connsiteX5933" fmla="*/ 60693 w 6288074"/>
              <a:gd name="connsiteY5933" fmla="*/ 3768895 h 6339933"/>
              <a:gd name="connsiteX5934" fmla="*/ 68042 w 6288074"/>
              <a:gd name="connsiteY5934" fmla="*/ 3764173 h 6339933"/>
              <a:gd name="connsiteX5935" fmla="*/ 69735 w 6288074"/>
              <a:gd name="connsiteY5935" fmla="*/ 3764444 h 6339933"/>
              <a:gd name="connsiteX5936" fmla="*/ 68502 w 6288074"/>
              <a:gd name="connsiteY5936" fmla="*/ 3765634 h 6339933"/>
              <a:gd name="connsiteX5937" fmla="*/ 66809 w 6288074"/>
              <a:gd name="connsiteY5937" fmla="*/ 3765365 h 6339933"/>
              <a:gd name="connsiteX5938" fmla="*/ 68042 w 6288074"/>
              <a:gd name="connsiteY5938" fmla="*/ 3764173 h 6339933"/>
              <a:gd name="connsiteX5939" fmla="*/ 751368 w 6288074"/>
              <a:gd name="connsiteY5939" fmla="*/ 3761130 h 6339933"/>
              <a:gd name="connsiteX5940" fmla="*/ 749366 w 6288074"/>
              <a:gd name="connsiteY5940" fmla="*/ 3764974 h 6339933"/>
              <a:gd name="connsiteX5941" fmla="*/ 748446 w 6288074"/>
              <a:gd name="connsiteY5941" fmla="*/ 3762050 h 6339933"/>
              <a:gd name="connsiteX5942" fmla="*/ 751368 w 6288074"/>
              <a:gd name="connsiteY5942" fmla="*/ 3761130 h 6339933"/>
              <a:gd name="connsiteX5943" fmla="*/ 746064 w 6288074"/>
              <a:gd name="connsiteY5943" fmla="*/ 3759587 h 6339933"/>
              <a:gd name="connsiteX5944" fmla="*/ 740935 w 6288074"/>
              <a:gd name="connsiteY5944" fmla="*/ 3769429 h 6339933"/>
              <a:gd name="connsiteX5945" fmla="*/ 742558 w 6288074"/>
              <a:gd name="connsiteY5945" fmla="*/ 3766312 h 6339933"/>
              <a:gd name="connsiteX5946" fmla="*/ 746064 w 6288074"/>
              <a:gd name="connsiteY5946" fmla="*/ 3759587 h 6339933"/>
              <a:gd name="connsiteX5947" fmla="*/ 5953532 w 6288074"/>
              <a:gd name="connsiteY5947" fmla="*/ 3757381 h 6339933"/>
              <a:gd name="connsiteX5948" fmla="*/ 5956735 w 6288074"/>
              <a:gd name="connsiteY5948" fmla="*/ 3759051 h 6339933"/>
              <a:gd name="connsiteX5949" fmla="*/ 5955833 w 6288074"/>
              <a:gd name="connsiteY5949" fmla="*/ 3764688 h 6339933"/>
              <a:gd name="connsiteX5950" fmla="*/ 5952494 w 6288074"/>
              <a:gd name="connsiteY5950" fmla="*/ 3771093 h 6339933"/>
              <a:gd name="connsiteX5951" fmla="*/ 5952359 w 6288074"/>
              <a:gd name="connsiteY5951" fmla="*/ 3779168 h 6339933"/>
              <a:gd name="connsiteX5952" fmla="*/ 5948252 w 6288074"/>
              <a:gd name="connsiteY5952" fmla="*/ 3783137 h 6339933"/>
              <a:gd name="connsiteX5953" fmla="*/ 5950058 w 6288074"/>
              <a:gd name="connsiteY5953" fmla="*/ 3771860 h 6339933"/>
              <a:gd name="connsiteX5954" fmla="*/ 5952629 w 6288074"/>
              <a:gd name="connsiteY5954" fmla="*/ 3763021 h 6339933"/>
              <a:gd name="connsiteX5955" fmla="*/ 5953532 w 6288074"/>
              <a:gd name="connsiteY5955" fmla="*/ 3757381 h 6339933"/>
              <a:gd name="connsiteX5956" fmla="*/ 5960040 w 6288074"/>
              <a:gd name="connsiteY5956" fmla="*/ 3747100 h 6339933"/>
              <a:gd name="connsiteX5957" fmla="*/ 5961296 w 6288074"/>
              <a:gd name="connsiteY5957" fmla="*/ 3749048 h 6339933"/>
              <a:gd name="connsiteX5958" fmla="*/ 5967468 w 6288074"/>
              <a:gd name="connsiteY5958" fmla="*/ 3760492 h 6339933"/>
              <a:gd name="connsiteX5959" fmla="*/ 5965896 w 6288074"/>
              <a:gd name="connsiteY5959" fmla="*/ 3763664 h 6339933"/>
              <a:gd name="connsiteX5960" fmla="*/ 5963558 w 6288074"/>
              <a:gd name="connsiteY5960" fmla="*/ 3764399 h 6339933"/>
              <a:gd name="connsiteX5961" fmla="*/ 5961258 w 6288074"/>
              <a:gd name="connsiteY5961" fmla="*/ 3757092 h 6339933"/>
              <a:gd name="connsiteX5962" fmla="*/ 5960491 w 6288074"/>
              <a:gd name="connsiteY5962" fmla="*/ 3754655 h 6339933"/>
              <a:gd name="connsiteX5963" fmla="*/ 5956621 w 6288074"/>
              <a:gd name="connsiteY5963" fmla="*/ 3750520 h 6339933"/>
              <a:gd name="connsiteX5964" fmla="*/ 5955853 w 6288074"/>
              <a:gd name="connsiteY5964" fmla="*/ 3748083 h 6339933"/>
              <a:gd name="connsiteX5965" fmla="*/ 5960040 w 6288074"/>
              <a:gd name="connsiteY5965" fmla="*/ 3747100 h 6339933"/>
              <a:gd name="connsiteX5966" fmla="*/ 5977757 w 6288074"/>
              <a:gd name="connsiteY5966" fmla="*/ 3728874 h 6339933"/>
              <a:gd name="connsiteX5967" fmla="*/ 5976166 w 6288074"/>
              <a:gd name="connsiteY5967" fmla="*/ 3731986 h 6339933"/>
              <a:gd name="connsiteX5968" fmla="*/ 5972984 w 6288074"/>
              <a:gd name="connsiteY5968" fmla="*/ 3738208 h 6339933"/>
              <a:gd name="connsiteX5969" fmla="*/ 5975225 w 6288074"/>
              <a:gd name="connsiteY5969" fmla="*/ 3745332 h 6339933"/>
              <a:gd name="connsiteX5970" fmla="*/ 5970550 w 6288074"/>
              <a:gd name="connsiteY5970" fmla="*/ 3746803 h 6339933"/>
              <a:gd name="connsiteX5971" fmla="*/ 5966813 w 6288074"/>
              <a:gd name="connsiteY5971" fmla="*/ 3734929 h 6339933"/>
              <a:gd name="connsiteX5972" fmla="*/ 5975420 w 6288074"/>
              <a:gd name="connsiteY5972" fmla="*/ 3729610 h 6339933"/>
              <a:gd name="connsiteX5973" fmla="*/ 5977757 w 6288074"/>
              <a:gd name="connsiteY5973" fmla="*/ 3728874 h 6339933"/>
              <a:gd name="connsiteX5974" fmla="*/ 589593 w 6288074"/>
              <a:gd name="connsiteY5974" fmla="*/ 3714752 h 6339933"/>
              <a:gd name="connsiteX5975" fmla="*/ 590382 w 6288074"/>
              <a:gd name="connsiteY5975" fmla="*/ 3717257 h 6339933"/>
              <a:gd name="connsiteX5976" fmla="*/ 588006 w 6288074"/>
              <a:gd name="connsiteY5976" fmla="*/ 3718004 h 6339933"/>
              <a:gd name="connsiteX5977" fmla="*/ 589593 w 6288074"/>
              <a:gd name="connsiteY5977" fmla="*/ 3714752 h 6339933"/>
              <a:gd name="connsiteX5978" fmla="*/ 588016 w 6288074"/>
              <a:gd name="connsiteY5978" fmla="*/ 3709741 h 6339933"/>
              <a:gd name="connsiteX5979" fmla="*/ 588805 w 6288074"/>
              <a:gd name="connsiteY5979" fmla="*/ 3712247 h 6339933"/>
              <a:gd name="connsiteX5980" fmla="*/ 585632 w 6288074"/>
              <a:gd name="connsiteY5980" fmla="*/ 3718752 h 6339933"/>
              <a:gd name="connsiteX5981" fmla="*/ 588006 w 6288074"/>
              <a:gd name="connsiteY5981" fmla="*/ 3718004 h 6339933"/>
              <a:gd name="connsiteX5982" fmla="*/ 585207 w 6288074"/>
              <a:gd name="connsiteY5982" fmla="*/ 3723746 h 6339933"/>
              <a:gd name="connsiteX5983" fmla="*/ 580106 w 6288074"/>
              <a:gd name="connsiteY5983" fmla="*/ 3729873 h 6339933"/>
              <a:gd name="connsiteX5984" fmla="*/ 576912 w 6288074"/>
              <a:gd name="connsiteY5984" fmla="*/ 3732511 h 6339933"/>
              <a:gd name="connsiteX5985" fmla="*/ 580882 w 6288074"/>
              <a:gd name="connsiteY5985" fmla="*/ 3720247 h 6339933"/>
              <a:gd name="connsiteX5986" fmla="*/ 586430 w 6288074"/>
              <a:gd name="connsiteY5986" fmla="*/ 3712994 h 6339933"/>
              <a:gd name="connsiteX5987" fmla="*/ 588016 w 6288074"/>
              <a:gd name="connsiteY5987" fmla="*/ 3709741 h 6339933"/>
              <a:gd name="connsiteX5988" fmla="*/ 313860 w 6288074"/>
              <a:gd name="connsiteY5988" fmla="*/ 3638921 h 6339933"/>
              <a:gd name="connsiteX5989" fmla="*/ 316659 w 6288074"/>
              <a:gd name="connsiteY5989" fmla="*/ 3640545 h 6339933"/>
              <a:gd name="connsiteX5990" fmla="*/ 315125 w 6288074"/>
              <a:gd name="connsiteY5990" fmla="*/ 3643837 h 6339933"/>
              <a:gd name="connsiteX5991" fmla="*/ 309721 w 6288074"/>
              <a:gd name="connsiteY5991" fmla="*/ 3651162 h 6339933"/>
              <a:gd name="connsiteX5992" fmla="*/ 306577 w 6288074"/>
              <a:gd name="connsiteY5992" fmla="*/ 3649340 h 6339933"/>
              <a:gd name="connsiteX5993" fmla="*/ 309470 w 6288074"/>
              <a:gd name="connsiteY5993" fmla="*/ 3645266 h 6339933"/>
              <a:gd name="connsiteX5994" fmla="*/ 312140 w 6288074"/>
              <a:gd name="connsiteY5994" fmla="*/ 3640945 h 6339933"/>
              <a:gd name="connsiteX5995" fmla="*/ 313750 w 6288074"/>
              <a:gd name="connsiteY5995" fmla="*/ 3639130 h 6339933"/>
              <a:gd name="connsiteX5996" fmla="*/ 361175 w 6288074"/>
              <a:gd name="connsiteY5996" fmla="*/ 3620921 h 6339933"/>
              <a:gd name="connsiteX5997" fmla="*/ 360769 w 6288074"/>
              <a:gd name="connsiteY5997" fmla="*/ 3621702 h 6339933"/>
              <a:gd name="connsiteX5998" fmla="*/ 360767 w 6288074"/>
              <a:gd name="connsiteY5998" fmla="*/ 3621704 h 6339933"/>
              <a:gd name="connsiteX5999" fmla="*/ 340023 w 6288074"/>
              <a:gd name="connsiteY5999" fmla="*/ 3612709 h 6339933"/>
              <a:gd name="connsiteX6000" fmla="*/ 334103 w 6288074"/>
              <a:gd name="connsiteY6000" fmla="*/ 3619927 h 6339933"/>
              <a:gd name="connsiteX6001" fmla="*/ 332385 w 6288074"/>
              <a:gd name="connsiteY6001" fmla="*/ 3623143 h 6339933"/>
              <a:gd name="connsiteX6002" fmla="*/ 334870 w 6288074"/>
              <a:gd name="connsiteY6002" fmla="*/ 3622362 h 6339933"/>
              <a:gd name="connsiteX6003" fmla="*/ 326464 w 6288074"/>
              <a:gd name="connsiteY6003" fmla="*/ 3630362 h 6339933"/>
              <a:gd name="connsiteX6004" fmla="*/ 321496 w 6288074"/>
              <a:gd name="connsiteY6004" fmla="*/ 3631926 h 6339933"/>
              <a:gd name="connsiteX6005" fmla="*/ 323215 w 6288074"/>
              <a:gd name="connsiteY6005" fmla="*/ 3628708 h 6339933"/>
              <a:gd name="connsiteX6006" fmla="*/ 335820 w 6288074"/>
              <a:gd name="connsiteY6006" fmla="*/ 3616709 h 6339933"/>
              <a:gd name="connsiteX6007" fmla="*/ 340023 w 6288074"/>
              <a:gd name="connsiteY6007" fmla="*/ 3612709 h 6339933"/>
              <a:gd name="connsiteX6008" fmla="*/ 371798 w 6288074"/>
              <a:gd name="connsiteY6008" fmla="*/ 3596283 h 6339933"/>
              <a:gd name="connsiteX6009" fmla="*/ 372603 w 6288074"/>
              <a:gd name="connsiteY6009" fmla="*/ 3598841 h 6339933"/>
              <a:gd name="connsiteX6010" fmla="*/ 363691 w 6288074"/>
              <a:gd name="connsiteY6010" fmla="*/ 3607268 h 6339933"/>
              <a:gd name="connsiteX6011" fmla="*/ 369972 w 6288074"/>
              <a:gd name="connsiteY6011" fmla="*/ 3599669 h 6339933"/>
              <a:gd name="connsiteX6012" fmla="*/ 371798 w 6288074"/>
              <a:gd name="connsiteY6012" fmla="*/ 3596283 h 6339933"/>
              <a:gd name="connsiteX6013" fmla="*/ 384526 w 6288074"/>
              <a:gd name="connsiteY6013" fmla="*/ 3574838 h 6339933"/>
              <a:gd name="connsiteX6014" fmla="*/ 382873 w 6288074"/>
              <a:gd name="connsiteY6014" fmla="*/ 3577881 h 6339933"/>
              <a:gd name="connsiteX6015" fmla="*/ 385247 w 6288074"/>
              <a:gd name="connsiteY6015" fmla="*/ 3577134 h 6339933"/>
              <a:gd name="connsiteX6016" fmla="*/ 380290 w 6288074"/>
              <a:gd name="connsiteY6016" fmla="*/ 3586267 h 6339933"/>
              <a:gd name="connsiteX6017" fmla="*/ 378640 w 6288074"/>
              <a:gd name="connsiteY6017" fmla="*/ 3589312 h 6339933"/>
              <a:gd name="connsiteX6018" fmla="*/ 376264 w 6288074"/>
              <a:gd name="connsiteY6018" fmla="*/ 3590059 h 6339933"/>
              <a:gd name="connsiteX6019" fmla="*/ 377193 w 6288074"/>
              <a:gd name="connsiteY6019" fmla="*/ 3584718 h 6339933"/>
              <a:gd name="connsiteX6020" fmla="*/ 382150 w 6288074"/>
              <a:gd name="connsiteY6020" fmla="*/ 3575585 h 6339933"/>
              <a:gd name="connsiteX6021" fmla="*/ 384526 w 6288074"/>
              <a:gd name="connsiteY6021" fmla="*/ 3574838 h 6339933"/>
              <a:gd name="connsiteX6022" fmla="*/ 125053 w 6288074"/>
              <a:gd name="connsiteY6022" fmla="*/ 3572749 h 6339933"/>
              <a:gd name="connsiteX6023" fmla="*/ 123998 w 6288074"/>
              <a:gd name="connsiteY6023" fmla="*/ 3577902 h 6339933"/>
              <a:gd name="connsiteX6024" fmla="*/ 119125 w 6288074"/>
              <a:gd name="connsiteY6024" fmla="*/ 3579435 h 6339933"/>
              <a:gd name="connsiteX6025" fmla="*/ 125053 w 6288074"/>
              <a:gd name="connsiteY6025" fmla="*/ 3572749 h 6339933"/>
              <a:gd name="connsiteX6026" fmla="*/ 388382 w 6288074"/>
              <a:gd name="connsiteY6026" fmla="*/ 3571359 h 6339933"/>
              <a:gd name="connsiteX6027" fmla="*/ 386901 w 6288074"/>
              <a:gd name="connsiteY6027" fmla="*/ 3574089 h 6339933"/>
              <a:gd name="connsiteX6028" fmla="*/ 385248 w 6288074"/>
              <a:gd name="connsiteY6028" fmla="*/ 3577134 h 6339933"/>
              <a:gd name="connsiteX6029" fmla="*/ 385247 w 6288074"/>
              <a:gd name="connsiteY6029" fmla="*/ 3577134 h 6339933"/>
              <a:gd name="connsiteX6030" fmla="*/ 390204 w 6288074"/>
              <a:gd name="connsiteY6030" fmla="*/ 3568001 h 6339933"/>
              <a:gd name="connsiteX6031" fmla="*/ 388553 w 6288074"/>
              <a:gd name="connsiteY6031" fmla="*/ 3571046 h 6339933"/>
              <a:gd name="connsiteX6032" fmla="*/ 388382 w 6288074"/>
              <a:gd name="connsiteY6032" fmla="*/ 3571359 h 6339933"/>
              <a:gd name="connsiteX6033" fmla="*/ 805619 w 6288074"/>
              <a:gd name="connsiteY6033" fmla="*/ 3560937 h 6339933"/>
              <a:gd name="connsiteX6034" fmla="*/ 804564 w 6288074"/>
              <a:gd name="connsiteY6034" fmla="*/ 3566089 h 6339933"/>
              <a:gd name="connsiteX6035" fmla="*/ 799692 w 6288074"/>
              <a:gd name="connsiteY6035" fmla="*/ 3567622 h 6339933"/>
              <a:gd name="connsiteX6036" fmla="*/ 805619 w 6288074"/>
              <a:gd name="connsiteY6036" fmla="*/ 3560937 h 6339933"/>
              <a:gd name="connsiteX6037" fmla="*/ 5985053 w 6288074"/>
              <a:gd name="connsiteY6037" fmla="*/ 3546960 h 6339933"/>
              <a:gd name="connsiteX6038" fmla="*/ 5985316 w 6288074"/>
              <a:gd name="connsiteY6038" fmla="*/ 3550031 h 6339933"/>
              <a:gd name="connsiteX6039" fmla="*/ 5988597 w 6288074"/>
              <a:gd name="connsiteY6039" fmla="*/ 3551524 h 6339933"/>
              <a:gd name="connsiteX6040" fmla="*/ 5992991 w 6288074"/>
              <a:gd name="connsiteY6040" fmla="*/ 3547616 h 6339933"/>
              <a:gd name="connsiteX6041" fmla="*/ 5989320 w 6288074"/>
              <a:gd name="connsiteY6041" fmla="*/ 3553821 h 6339933"/>
              <a:gd name="connsiteX6042" fmla="*/ 5987485 w 6288074"/>
              <a:gd name="connsiteY6042" fmla="*/ 3556921 h 6339933"/>
              <a:gd name="connsiteX6043" fmla="*/ 5982370 w 6288074"/>
              <a:gd name="connsiteY6043" fmla="*/ 3558531 h 6339933"/>
              <a:gd name="connsiteX6044" fmla="*/ 5976532 w 6288074"/>
              <a:gd name="connsiteY6044" fmla="*/ 3557846 h 6339933"/>
              <a:gd name="connsiteX6045" fmla="*/ 5975086 w 6288074"/>
              <a:gd name="connsiteY6045" fmla="*/ 3553251 h 6339933"/>
              <a:gd name="connsiteX6046" fmla="*/ 5982036 w 6288074"/>
              <a:gd name="connsiteY6046" fmla="*/ 3548540 h 6339933"/>
              <a:gd name="connsiteX6047" fmla="*/ 5985053 w 6288074"/>
              <a:gd name="connsiteY6047" fmla="*/ 3546960 h 6339933"/>
              <a:gd name="connsiteX6048" fmla="*/ 145126 w 6288074"/>
              <a:gd name="connsiteY6048" fmla="*/ 3537519 h 6339933"/>
              <a:gd name="connsiteX6049" fmla="*/ 148154 w 6288074"/>
              <a:gd name="connsiteY6049" fmla="*/ 3538975 h 6339933"/>
              <a:gd name="connsiteX6050" fmla="*/ 146506 w 6288074"/>
              <a:gd name="connsiteY6050" fmla="*/ 3541904 h 6339933"/>
              <a:gd name="connsiteX6051" fmla="*/ 140870 w 6288074"/>
              <a:gd name="connsiteY6051" fmla="*/ 3548497 h 6339933"/>
              <a:gd name="connsiteX6052" fmla="*/ 145126 w 6288074"/>
              <a:gd name="connsiteY6052" fmla="*/ 3537519 h 6339933"/>
              <a:gd name="connsiteX6053" fmla="*/ 5966935 w 6288074"/>
              <a:gd name="connsiteY6053" fmla="*/ 3534247 h 6339933"/>
              <a:gd name="connsiteX6054" fmla="*/ 5966202 w 6288074"/>
              <a:gd name="connsiteY6054" fmla="*/ 3548245 h 6339933"/>
              <a:gd name="connsiteX6055" fmla="*/ 5963863 w 6288074"/>
              <a:gd name="connsiteY6055" fmla="*/ 3548982 h 6339933"/>
              <a:gd name="connsiteX6056" fmla="*/ 5959159 w 6288074"/>
              <a:gd name="connsiteY6056" fmla="*/ 3542202 h 6339933"/>
              <a:gd name="connsiteX6057" fmla="*/ 5963048 w 6288074"/>
              <a:gd name="connsiteY6057" fmla="*/ 3538224 h 6339933"/>
              <a:gd name="connsiteX6058" fmla="*/ 5966935 w 6288074"/>
              <a:gd name="connsiteY6058" fmla="*/ 3534247 h 6339933"/>
              <a:gd name="connsiteX6059" fmla="*/ 6011690 w 6288074"/>
              <a:gd name="connsiteY6059" fmla="*/ 3526471 h 6339933"/>
              <a:gd name="connsiteX6060" fmla="*/ 6017249 w 6288074"/>
              <a:gd name="connsiteY6060" fmla="*/ 3527361 h 6339933"/>
              <a:gd name="connsiteX6061" fmla="*/ 6019515 w 6288074"/>
              <a:gd name="connsiteY6061" fmla="*/ 3534563 h 6339933"/>
              <a:gd name="connsiteX6062" fmla="*/ 6024317 w 6288074"/>
              <a:gd name="connsiteY6062" fmla="*/ 3533052 h 6339933"/>
              <a:gd name="connsiteX6063" fmla="*/ 6025828 w 6288074"/>
              <a:gd name="connsiteY6063" fmla="*/ 3537854 h 6339933"/>
              <a:gd name="connsiteX6064" fmla="*/ 6024184 w 6288074"/>
              <a:gd name="connsiteY6064" fmla="*/ 3541011 h 6339933"/>
              <a:gd name="connsiteX6065" fmla="*/ 6020271 w 6288074"/>
              <a:gd name="connsiteY6065" fmla="*/ 3536964 h 6339933"/>
              <a:gd name="connsiteX6066" fmla="*/ 6018626 w 6288074"/>
              <a:gd name="connsiteY6066" fmla="*/ 3540121 h 6339933"/>
              <a:gd name="connsiteX6067" fmla="*/ 6017603 w 6288074"/>
              <a:gd name="connsiteY6067" fmla="*/ 3553639 h 6339933"/>
              <a:gd name="connsiteX6068" fmla="*/ 6016714 w 6288074"/>
              <a:gd name="connsiteY6068" fmla="*/ 3559197 h 6339933"/>
              <a:gd name="connsiteX6069" fmla="*/ 6014314 w 6288074"/>
              <a:gd name="connsiteY6069" fmla="*/ 3559952 h 6339933"/>
              <a:gd name="connsiteX6070" fmla="*/ 6002440 w 6288074"/>
              <a:gd name="connsiteY6070" fmla="*/ 3555772 h 6339933"/>
              <a:gd name="connsiteX6071" fmla="*/ 6007108 w 6288074"/>
              <a:gd name="connsiteY6071" fmla="*/ 3562220 h 6339933"/>
              <a:gd name="connsiteX6072" fmla="*/ 6001550 w 6288074"/>
              <a:gd name="connsiteY6072" fmla="*/ 3561331 h 6339933"/>
              <a:gd name="connsiteX6073" fmla="*/ 5999149 w 6288074"/>
              <a:gd name="connsiteY6073" fmla="*/ 3562086 h 6339933"/>
              <a:gd name="connsiteX6074" fmla="*/ 6003330 w 6288074"/>
              <a:gd name="connsiteY6074" fmla="*/ 3550214 h 6339933"/>
              <a:gd name="connsiteX6075" fmla="*/ 6013823 w 6288074"/>
              <a:gd name="connsiteY6075" fmla="*/ 3541633 h 6339933"/>
              <a:gd name="connsiteX6076" fmla="*/ 6017870 w 6288074"/>
              <a:gd name="connsiteY6076" fmla="*/ 3537720 h 6339933"/>
              <a:gd name="connsiteX6077" fmla="*/ 6014713 w 6288074"/>
              <a:gd name="connsiteY6077" fmla="*/ 3536075 h 6339933"/>
              <a:gd name="connsiteX6078" fmla="*/ 6006621 w 6288074"/>
              <a:gd name="connsiteY6078" fmla="*/ 3543900 h 6339933"/>
              <a:gd name="connsiteX6079" fmla="*/ 6001819 w 6288074"/>
              <a:gd name="connsiteY6079" fmla="*/ 3545412 h 6339933"/>
              <a:gd name="connsiteX6080" fmla="*/ 6002708 w 6288074"/>
              <a:gd name="connsiteY6080" fmla="*/ 3539854 h 6339933"/>
              <a:gd name="connsiteX6081" fmla="*/ 6006000 w 6288074"/>
              <a:gd name="connsiteY6081" fmla="*/ 3533540 h 6339933"/>
              <a:gd name="connsiteX6082" fmla="*/ 6005244 w 6288074"/>
              <a:gd name="connsiteY6082" fmla="*/ 3531139 h 6339933"/>
              <a:gd name="connsiteX6083" fmla="*/ 6008801 w 6288074"/>
              <a:gd name="connsiteY6083" fmla="*/ 3526721 h 6339933"/>
              <a:gd name="connsiteX6084" fmla="*/ 6011690 w 6288074"/>
              <a:gd name="connsiteY6084" fmla="*/ 3526471 h 6339933"/>
              <a:gd name="connsiteX6085" fmla="*/ 5976585 w 6288074"/>
              <a:gd name="connsiteY6085" fmla="*/ 3522031 h 6339933"/>
              <a:gd name="connsiteX6086" fmla="*/ 5982009 w 6288074"/>
              <a:gd name="connsiteY6086" fmla="*/ 3522934 h 6339933"/>
              <a:gd name="connsiteX6087" fmla="*/ 5984251 w 6288074"/>
              <a:gd name="connsiteY6087" fmla="*/ 3530060 h 6339933"/>
              <a:gd name="connsiteX6088" fmla="*/ 5982565 w 6288074"/>
              <a:gd name="connsiteY6088" fmla="*/ 3541031 h 6339933"/>
              <a:gd name="connsiteX6089" fmla="*/ 5977140 w 6288074"/>
              <a:gd name="connsiteY6089" fmla="*/ 3540128 h 6339933"/>
              <a:gd name="connsiteX6090" fmla="*/ 5975740 w 6288074"/>
              <a:gd name="connsiteY6090" fmla="*/ 3527516 h 6339933"/>
              <a:gd name="connsiteX6091" fmla="*/ 5976585 w 6288074"/>
              <a:gd name="connsiteY6091" fmla="*/ 3522031 h 6339933"/>
              <a:gd name="connsiteX6092" fmla="*/ 827943 w 6288074"/>
              <a:gd name="connsiteY6092" fmla="*/ 3522005 h 6339933"/>
              <a:gd name="connsiteX6093" fmla="*/ 830839 w 6288074"/>
              <a:gd name="connsiteY6093" fmla="*/ 3523684 h 6339933"/>
              <a:gd name="connsiteX6094" fmla="*/ 829305 w 6288074"/>
              <a:gd name="connsiteY6094" fmla="*/ 3526977 h 6339933"/>
              <a:gd name="connsiteX6095" fmla="*/ 823899 w 6288074"/>
              <a:gd name="connsiteY6095" fmla="*/ 3534301 h 6339933"/>
              <a:gd name="connsiteX6096" fmla="*/ 821561 w 6288074"/>
              <a:gd name="connsiteY6096" fmla="*/ 3535037 h 6339933"/>
              <a:gd name="connsiteX6097" fmla="*/ 827444 w 6288074"/>
              <a:gd name="connsiteY6097" fmla="*/ 3522402 h 6339933"/>
              <a:gd name="connsiteX6098" fmla="*/ 5999726 w 6288074"/>
              <a:gd name="connsiteY6098" fmla="*/ 3521173 h 6339933"/>
              <a:gd name="connsiteX6099" fmla="*/ 6004402 w 6288074"/>
              <a:gd name="connsiteY6099" fmla="*/ 3527732 h 6339933"/>
              <a:gd name="connsiteX6100" fmla="*/ 6000343 w 6288074"/>
              <a:gd name="connsiteY6100" fmla="*/ 3539719 h 6339933"/>
              <a:gd name="connsiteX6101" fmla="*/ 5995594 w 6288074"/>
              <a:gd name="connsiteY6101" fmla="*/ 3541213 h 6339933"/>
              <a:gd name="connsiteX6102" fmla="*/ 5991685 w 6288074"/>
              <a:gd name="connsiteY6102" fmla="*/ 3537089 h 6339933"/>
              <a:gd name="connsiteX6103" fmla="*/ 5986168 w 6288074"/>
              <a:gd name="connsiteY6103" fmla="*/ 3536149 h 6339933"/>
              <a:gd name="connsiteX6104" fmla="*/ 5987775 w 6288074"/>
              <a:gd name="connsiteY6104" fmla="*/ 3532964 h 6339933"/>
              <a:gd name="connsiteX6105" fmla="*/ 5991760 w 6288074"/>
              <a:gd name="connsiteY6105" fmla="*/ 3529035 h 6339933"/>
              <a:gd name="connsiteX6106" fmla="*/ 5999726 w 6288074"/>
              <a:gd name="connsiteY6106" fmla="*/ 3521173 h 6339933"/>
              <a:gd name="connsiteX6107" fmla="*/ 165400 w 6288074"/>
              <a:gd name="connsiteY6107" fmla="*/ 3517214 h 6339933"/>
              <a:gd name="connsiteX6108" fmla="*/ 163731 w 6288074"/>
              <a:gd name="connsiteY6108" fmla="*/ 3520418 h 6339933"/>
              <a:gd name="connsiteX6109" fmla="*/ 168603 w 6288074"/>
              <a:gd name="connsiteY6109" fmla="*/ 3518884 h 6339933"/>
              <a:gd name="connsiteX6110" fmla="*/ 166933 w 6288074"/>
              <a:gd name="connsiteY6110" fmla="*/ 3522086 h 6339933"/>
              <a:gd name="connsiteX6111" fmla="*/ 161160 w 6288074"/>
              <a:gd name="connsiteY6111" fmla="*/ 3529260 h 6339933"/>
              <a:gd name="connsiteX6112" fmla="*/ 153084 w 6288074"/>
              <a:gd name="connsiteY6112" fmla="*/ 3529123 h 6339933"/>
              <a:gd name="connsiteX6113" fmla="*/ 155520 w 6288074"/>
              <a:gd name="connsiteY6113" fmla="*/ 3528357 h 6339933"/>
              <a:gd name="connsiteX6114" fmla="*/ 157190 w 6288074"/>
              <a:gd name="connsiteY6114" fmla="*/ 3525153 h 6339933"/>
              <a:gd name="connsiteX6115" fmla="*/ 5993828 w 6288074"/>
              <a:gd name="connsiteY6115" fmla="*/ 3510179 h 6339933"/>
              <a:gd name="connsiteX6116" fmla="*/ 5999955 w 6288074"/>
              <a:gd name="connsiteY6116" fmla="*/ 3513604 h 6339933"/>
              <a:gd name="connsiteX6117" fmla="*/ 6000722 w 6288074"/>
              <a:gd name="connsiteY6117" fmla="*/ 3516041 h 6339933"/>
              <a:gd name="connsiteX6118" fmla="*/ 5996895 w 6288074"/>
              <a:gd name="connsiteY6118" fmla="*/ 3519922 h 6339933"/>
              <a:gd name="connsiteX6119" fmla="*/ 5990771 w 6288074"/>
              <a:gd name="connsiteY6119" fmla="*/ 3524527 h 6339933"/>
              <a:gd name="connsiteX6120" fmla="*/ 5986178 w 6288074"/>
              <a:gd name="connsiteY6120" fmla="*/ 3525973 h 6339933"/>
              <a:gd name="connsiteX6121" fmla="*/ 5990005 w 6288074"/>
              <a:gd name="connsiteY6121" fmla="*/ 3522090 h 6339933"/>
              <a:gd name="connsiteX6122" fmla="*/ 5993828 w 6288074"/>
              <a:gd name="connsiteY6122" fmla="*/ 3510179 h 6339933"/>
              <a:gd name="connsiteX6123" fmla="*/ 171174 w 6288074"/>
              <a:gd name="connsiteY6123" fmla="*/ 3510042 h 6339933"/>
              <a:gd name="connsiteX6124" fmla="*/ 169505 w 6288074"/>
              <a:gd name="connsiteY6124" fmla="*/ 3513245 h 6339933"/>
              <a:gd name="connsiteX6125" fmla="*/ 165400 w 6288074"/>
              <a:gd name="connsiteY6125" fmla="*/ 3517214 h 6339933"/>
              <a:gd name="connsiteX6126" fmla="*/ 171174 w 6288074"/>
              <a:gd name="connsiteY6126" fmla="*/ 3510042 h 6339933"/>
              <a:gd name="connsiteX6127" fmla="*/ 854205 w 6288074"/>
              <a:gd name="connsiteY6127" fmla="*/ 3495850 h 6339933"/>
              <a:gd name="connsiteX6128" fmla="*/ 850907 w 6288074"/>
              <a:gd name="connsiteY6128" fmla="*/ 3501707 h 6339933"/>
              <a:gd name="connsiteX6129" fmla="*/ 846920 w 6288074"/>
              <a:gd name="connsiteY6129" fmla="*/ 3505371 h 6339933"/>
              <a:gd name="connsiteX6130" fmla="*/ 849259 w 6288074"/>
              <a:gd name="connsiteY6130" fmla="*/ 3504634 h 6339933"/>
              <a:gd name="connsiteX6131" fmla="*/ 843623 w 6288074"/>
              <a:gd name="connsiteY6131" fmla="*/ 3511227 h 6339933"/>
              <a:gd name="connsiteX6132" fmla="*/ 836607 w 6288074"/>
              <a:gd name="connsiteY6132" fmla="*/ 3513436 h 6339933"/>
              <a:gd name="connsiteX6133" fmla="*/ 835918 w 6288074"/>
              <a:gd name="connsiteY6133" fmla="*/ 3511243 h 6339933"/>
              <a:gd name="connsiteX6134" fmla="*/ 838257 w 6288074"/>
              <a:gd name="connsiteY6134" fmla="*/ 3510507 h 6339933"/>
              <a:gd name="connsiteX6135" fmla="*/ 852555 w 6288074"/>
              <a:gd name="connsiteY6135" fmla="*/ 3498778 h 6339933"/>
              <a:gd name="connsiteX6136" fmla="*/ 854205 w 6288074"/>
              <a:gd name="connsiteY6136" fmla="*/ 3495850 h 6339933"/>
              <a:gd name="connsiteX6137" fmla="*/ 5991689 w 6288074"/>
              <a:gd name="connsiteY6137" fmla="*/ 3488364 h 6339933"/>
              <a:gd name="connsiteX6138" fmla="*/ 5994778 w 6288074"/>
              <a:gd name="connsiteY6138" fmla="*/ 3490019 h 6339933"/>
              <a:gd name="connsiteX6139" fmla="*/ 5990776 w 6288074"/>
              <a:gd name="connsiteY6139" fmla="*/ 3501793 h 6339933"/>
              <a:gd name="connsiteX6140" fmla="*/ 5987605 w 6288074"/>
              <a:gd name="connsiteY6140" fmla="*/ 3508049 h 6339933"/>
              <a:gd name="connsiteX6141" fmla="*/ 5991447 w 6288074"/>
              <a:gd name="connsiteY6141" fmla="*/ 3512095 h 6339933"/>
              <a:gd name="connsiteX6142" fmla="*/ 5986018 w 6288074"/>
              <a:gd name="connsiteY6142" fmla="*/ 3511177 h 6339933"/>
              <a:gd name="connsiteX6143" fmla="*/ 5982846 w 6288074"/>
              <a:gd name="connsiteY6143" fmla="*/ 3517431 h 6339933"/>
              <a:gd name="connsiteX6144" fmla="*/ 5978250 w 6288074"/>
              <a:gd name="connsiteY6144" fmla="*/ 3510993 h 6339933"/>
              <a:gd name="connsiteX6145" fmla="*/ 5979836 w 6288074"/>
              <a:gd name="connsiteY6145" fmla="*/ 3507865 h 6339933"/>
              <a:gd name="connsiteX6146" fmla="*/ 5982926 w 6288074"/>
              <a:gd name="connsiteY6146" fmla="*/ 3509522 h 6339933"/>
              <a:gd name="connsiteX6147" fmla="*/ 5986852 w 6288074"/>
              <a:gd name="connsiteY6147" fmla="*/ 3505656 h 6339933"/>
              <a:gd name="connsiteX6148" fmla="*/ 5991608 w 6288074"/>
              <a:gd name="connsiteY6148" fmla="*/ 3496274 h 6339933"/>
              <a:gd name="connsiteX6149" fmla="*/ 5990102 w 6288074"/>
              <a:gd name="connsiteY6149" fmla="*/ 3491491 h 6339933"/>
              <a:gd name="connsiteX6150" fmla="*/ 5991689 w 6288074"/>
              <a:gd name="connsiteY6150" fmla="*/ 3488364 h 6339933"/>
              <a:gd name="connsiteX6151" fmla="*/ 5992389 w 6288074"/>
              <a:gd name="connsiteY6151" fmla="*/ 3469154 h 6339933"/>
              <a:gd name="connsiteX6152" fmla="*/ 5996216 w 6288074"/>
              <a:gd name="connsiteY6152" fmla="*/ 3471105 h 6339933"/>
              <a:gd name="connsiteX6153" fmla="*/ 5993707 w 6288074"/>
              <a:gd name="connsiteY6153" fmla="*/ 3479467 h 6339933"/>
              <a:gd name="connsiteX6154" fmla="*/ 5997491 w 6288074"/>
              <a:gd name="connsiteY6154" fmla="*/ 3483326 h 6339933"/>
              <a:gd name="connsiteX6155" fmla="*/ 5992092 w 6288074"/>
              <a:gd name="connsiteY6155" fmla="*/ 3482500 h 6339933"/>
              <a:gd name="connsiteX6156" fmla="*/ 5987416 w 6288074"/>
              <a:gd name="connsiteY6156" fmla="*/ 3483972 h 6339933"/>
              <a:gd name="connsiteX6157" fmla="*/ 5986692 w 6288074"/>
              <a:gd name="connsiteY6157" fmla="*/ 3481674 h 6339933"/>
              <a:gd name="connsiteX6158" fmla="*/ 5989031 w 6288074"/>
              <a:gd name="connsiteY6158" fmla="*/ 3480938 h 6339933"/>
              <a:gd name="connsiteX6159" fmla="*/ 5992984 w 6288074"/>
              <a:gd name="connsiteY6159" fmla="*/ 3477171 h 6339933"/>
              <a:gd name="connsiteX6160" fmla="*/ 5992261 w 6288074"/>
              <a:gd name="connsiteY6160" fmla="*/ 3474874 h 6339933"/>
              <a:gd name="connsiteX6161" fmla="*/ 5986139 w 6288074"/>
              <a:gd name="connsiteY6161" fmla="*/ 3471752 h 6339933"/>
              <a:gd name="connsiteX6162" fmla="*/ 5992389 w 6288074"/>
              <a:gd name="connsiteY6162" fmla="*/ 3469154 h 6339933"/>
              <a:gd name="connsiteX6163" fmla="*/ 6022458 w 6288074"/>
              <a:gd name="connsiteY6163" fmla="*/ 3462616 h 6339933"/>
              <a:gd name="connsiteX6164" fmla="*/ 6023203 w 6288074"/>
              <a:gd name="connsiteY6164" fmla="*/ 3464982 h 6339933"/>
              <a:gd name="connsiteX6165" fmla="*/ 6026182 w 6288074"/>
              <a:gd name="connsiteY6165" fmla="*/ 3474448 h 6339933"/>
              <a:gd name="connsiteX6166" fmla="*/ 6016996 w 6288074"/>
              <a:gd name="connsiteY6166" fmla="*/ 3477339 h 6339933"/>
              <a:gd name="connsiteX6167" fmla="*/ 6014635 w 6288074"/>
              <a:gd name="connsiteY6167" fmla="*/ 3485884 h 6339933"/>
              <a:gd name="connsiteX6168" fmla="*/ 6013766 w 6288074"/>
              <a:gd name="connsiteY6168" fmla="*/ 3499160 h 6339933"/>
              <a:gd name="connsiteX6169" fmla="*/ 6016062 w 6288074"/>
              <a:gd name="connsiteY6169" fmla="*/ 3498437 h 6339933"/>
              <a:gd name="connsiteX6170" fmla="*/ 6025249 w 6288074"/>
              <a:gd name="connsiteY6170" fmla="*/ 3495547 h 6339933"/>
              <a:gd name="connsiteX6171" fmla="*/ 6026739 w 6288074"/>
              <a:gd name="connsiteY6171" fmla="*/ 3500279 h 6339933"/>
              <a:gd name="connsiteX6172" fmla="*/ 6019787 w 6288074"/>
              <a:gd name="connsiteY6172" fmla="*/ 3510269 h 6339933"/>
              <a:gd name="connsiteX6173" fmla="*/ 6015939 w 6288074"/>
              <a:gd name="connsiteY6173" fmla="*/ 3514081 h 6339933"/>
              <a:gd name="connsiteX6174" fmla="*/ 6008241 w 6288074"/>
              <a:gd name="connsiteY6174" fmla="*/ 3521706 h 6339933"/>
              <a:gd name="connsiteX6175" fmla="*/ 6007496 w 6288074"/>
              <a:gd name="connsiteY6175" fmla="*/ 3519339 h 6339933"/>
              <a:gd name="connsiteX6176" fmla="*/ 6008428 w 6288074"/>
              <a:gd name="connsiteY6176" fmla="*/ 3498241 h 6339933"/>
              <a:gd name="connsiteX6177" fmla="*/ 6009236 w 6288074"/>
              <a:gd name="connsiteY6177" fmla="*/ 3492784 h 6339933"/>
              <a:gd name="connsiteX6178" fmla="*/ 6010105 w 6288074"/>
              <a:gd name="connsiteY6178" fmla="*/ 3479508 h 6339933"/>
              <a:gd name="connsiteX6179" fmla="*/ 6004022 w 6288074"/>
              <a:gd name="connsiteY6179" fmla="*/ 3476220 h 6339933"/>
              <a:gd name="connsiteX6180" fmla="*/ 6017802 w 6288074"/>
              <a:gd name="connsiteY6180" fmla="*/ 3471883 h 6339933"/>
              <a:gd name="connsiteX6181" fmla="*/ 6014761 w 6288074"/>
              <a:gd name="connsiteY6181" fmla="*/ 3470240 h 6339933"/>
              <a:gd name="connsiteX6182" fmla="*/ 6016312 w 6288074"/>
              <a:gd name="connsiteY6182" fmla="*/ 3467152 h 6339933"/>
              <a:gd name="connsiteX6183" fmla="*/ 6022458 w 6288074"/>
              <a:gd name="connsiteY6183" fmla="*/ 3462616 h 6339933"/>
              <a:gd name="connsiteX6184" fmla="*/ 6062057 w 6288074"/>
              <a:gd name="connsiteY6184" fmla="*/ 3456962 h 6339933"/>
              <a:gd name="connsiteX6185" fmla="*/ 6062401 w 6288074"/>
              <a:gd name="connsiteY6185" fmla="*/ 3460169 h 6339933"/>
              <a:gd name="connsiteX6186" fmla="*/ 6058333 w 6288074"/>
              <a:gd name="connsiteY6186" fmla="*/ 3464105 h 6339933"/>
              <a:gd name="connsiteX6187" fmla="*/ 6055784 w 6288074"/>
              <a:gd name="connsiteY6187" fmla="*/ 3472868 h 6339933"/>
              <a:gd name="connsiteX6188" fmla="*/ 6048272 w 6288074"/>
              <a:gd name="connsiteY6188" fmla="*/ 3491156 h 6339933"/>
              <a:gd name="connsiteX6189" fmla="*/ 6047376 w 6288074"/>
              <a:gd name="connsiteY6189" fmla="*/ 3496746 h 6339933"/>
              <a:gd name="connsiteX6190" fmla="*/ 6050553 w 6288074"/>
              <a:gd name="connsiteY6190" fmla="*/ 3498400 h 6339933"/>
              <a:gd name="connsiteX6191" fmla="*/ 6042546 w 6288074"/>
              <a:gd name="connsiteY6191" fmla="*/ 3498266 h 6339933"/>
              <a:gd name="connsiteX6192" fmla="*/ 6038343 w 6288074"/>
              <a:gd name="connsiteY6192" fmla="*/ 3510205 h 6339933"/>
              <a:gd name="connsiteX6193" fmla="*/ 6032486 w 6288074"/>
              <a:gd name="connsiteY6193" fmla="*/ 3525318 h 6339933"/>
              <a:gd name="connsiteX6194" fmla="*/ 6026135 w 6288074"/>
              <a:gd name="connsiteY6194" fmla="*/ 3522009 h 6339933"/>
              <a:gd name="connsiteX6195" fmla="*/ 6027790 w 6288074"/>
              <a:gd name="connsiteY6195" fmla="*/ 3518834 h 6339933"/>
              <a:gd name="connsiteX6196" fmla="*/ 6032753 w 6288074"/>
              <a:gd name="connsiteY6196" fmla="*/ 3509310 h 6339933"/>
              <a:gd name="connsiteX6197" fmla="*/ 6035302 w 6288074"/>
              <a:gd name="connsiteY6197" fmla="*/ 3500545 h 6339933"/>
              <a:gd name="connsiteX6198" fmla="*/ 6032128 w 6288074"/>
              <a:gd name="connsiteY6198" fmla="*/ 3498891 h 6339933"/>
              <a:gd name="connsiteX6199" fmla="*/ 6037853 w 6288074"/>
              <a:gd name="connsiteY6199" fmla="*/ 3491782 h 6339933"/>
              <a:gd name="connsiteX6200" fmla="*/ 6045993 w 6288074"/>
              <a:gd name="connsiteY6200" fmla="*/ 3483912 h 6339933"/>
              <a:gd name="connsiteX6201" fmla="*/ 6046886 w 6288074"/>
              <a:gd name="connsiteY6201" fmla="*/ 3478324 h 6339933"/>
              <a:gd name="connsiteX6202" fmla="*/ 6040537 w 6288074"/>
              <a:gd name="connsiteY6202" fmla="*/ 3475015 h 6339933"/>
              <a:gd name="connsiteX6203" fmla="*/ 6059228 w 6288074"/>
              <a:gd name="connsiteY6203" fmla="*/ 3458516 h 6339933"/>
              <a:gd name="connsiteX6204" fmla="*/ 6062057 w 6288074"/>
              <a:gd name="connsiteY6204" fmla="*/ 3456962 h 6339933"/>
              <a:gd name="connsiteX6205" fmla="*/ 6063083 w 6288074"/>
              <a:gd name="connsiteY6205" fmla="*/ 3438585 h 6339933"/>
              <a:gd name="connsiteX6206" fmla="*/ 6066748 w 6288074"/>
              <a:gd name="connsiteY6206" fmla="*/ 3442572 h 6339933"/>
              <a:gd name="connsiteX6207" fmla="*/ 6068939 w 6288074"/>
              <a:gd name="connsiteY6207" fmla="*/ 3441883 h 6339933"/>
              <a:gd name="connsiteX6208" fmla="*/ 6066028 w 6288074"/>
              <a:gd name="connsiteY6208" fmla="*/ 3447939 h 6339933"/>
              <a:gd name="connsiteX6209" fmla="*/ 6062378 w 6288074"/>
              <a:gd name="connsiteY6209" fmla="*/ 3451658 h 6339933"/>
              <a:gd name="connsiteX6210" fmla="*/ 6059434 w 6288074"/>
              <a:gd name="connsiteY6210" fmla="*/ 3442304 h 6339933"/>
              <a:gd name="connsiteX6211" fmla="*/ 6060889 w 6288074"/>
              <a:gd name="connsiteY6211" fmla="*/ 3439276 h 6339933"/>
              <a:gd name="connsiteX6212" fmla="*/ 6063083 w 6288074"/>
              <a:gd name="connsiteY6212" fmla="*/ 3438585 h 6339933"/>
              <a:gd name="connsiteX6213" fmla="*/ 6076298 w 6288074"/>
              <a:gd name="connsiteY6213" fmla="*/ 3425457 h 6339933"/>
              <a:gd name="connsiteX6214" fmla="*/ 6080855 w 6288074"/>
              <a:gd name="connsiteY6214" fmla="*/ 3428707 h 6339933"/>
              <a:gd name="connsiteX6215" fmla="*/ 6074567 w 6288074"/>
              <a:gd name="connsiteY6215" fmla="*/ 3441395 h 6339933"/>
              <a:gd name="connsiteX6216" fmla="*/ 6073073 w 6288074"/>
              <a:gd name="connsiteY6216" fmla="*/ 3428480 h 6339933"/>
              <a:gd name="connsiteX6217" fmla="*/ 6067630 w 6288074"/>
              <a:gd name="connsiteY6217" fmla="*/ 3427517 h 6339933"/>
              <a:gd name="connsiteX6218" fmla="*/ 6076298 w 6288074"/>
              <a:gd name="connsiteY6218" fmla="*/ 3425457 h 6339933"/>
              <a:gd name="connsiteX6219" fmla="*/ 6054344 w 6288074"/>
              <a:gd name="connsiteY6219" fmla="*/ 3410817 h 6339933"/>
              <a:gd name="connsiteX6220" fmla="*/ 6060970 w 6288074"/>
              <a:gd name="connsiteY6220" fmla="*/ 3416562 h 6339933"/>
              <a:gd name="connsiteX6221" fmla="*/ 6058130 w 6288074"/>
              <a:gd name="connsiteY6221" fmla="*/ 3430508 h 6339933"/>
              <a:gd name="connsiteX6222" fmla="*/ 6055887 w 6288074"/>
              <a:gd name="connsiteY6222" fmla="*/ 3423383 h 6339933"/>
              <a:gd name="connsiteX6223" fmla="*/ 6056586 w 6288074"/>
              <a:gd name="connsiteY6223" fmla="*/ 3417942 h 6339933"/>
              <a:gd name="connsiteX6224" fmla="*/ 6050705 w 6288074"/>
              <a:gd name="connsiteY6224" fmla="*/ 3414573 h 6339933"/>
              <a:gd name="connsiteX6225" fmla="*/ 6052150 w 6288074"/>
              <a:gd name="connsiteY6225" fmla="*/ 3411508 h 6339933"/>
              <a:gd name="connsiteX6226" fmla="*/ 6054344 w 6288074"/>
              <a:gd name="connsiteY6226" fmla="*/ 3410817 h 6339933"/>
              <a:gd name="connsiteX6227" fmla="*/ 6094213 w 6288074"/>
              <a:gd name="connsiteY6227" fmla="*/ 3394597 h 6339933"/>
              <a:gd name="connsiteX6228" fmla="*/ 6090219 w 6288074"/>
              <a:gd name="connsiteY6228" fmla="*/ 3398608 h 6339933"/>
              <a:gd name="connsiteX6229" fmla="*/ 6087828 w 6288074"/>
              <a:gd name="connsiteY6229" fmla="*/ 3399361 h 6339933"/>
              <a:gd name="connsiteX6230" fmla="*/ 6086987 w 6288074"/>
              <a:gd name="connsiteY6230" fmla="*/ 3413393 h 6339933"/>
              <a:gd name="connsiteX6231" fmla="*/ 6079024 w 6288074"/>
              <a:gd name="connsiteY6231" fmla="*/ 3413144 h 6339933"/>
              <a:gd name="connsiteX6232" fmla="*/ 6076659 w 6288074"/>
              <a:gd name="connsiteY6232" fmla="*/ 3405629 h 6339933"/>
              <a:gd name="connsiteX6233" fmla="*/ 6079864 w 6288074"/>
              <a:gd name="connsiteY6233" fmla="*/ 3399112 h 6339933"/>
              <a:gd name="connsiteX6234" fmla="*/ 6091822 w 6288074"/>
              <a:gd name="connsiteY6234" fmla="*/ 3395348 h 6339933"/>
              <a:gd name="connsiteX6235" fmla="*/ 6094213 w 6288074"/>
              <a:gd name="connsiteY6235" fmla="*/ 3394597 h 6339933"/>
              <a:gd name="connsiteX6236" fmla="*/ 6080538 w 6288074"/>
              <a:gd name="connsiteY6236" fmla="*/ 3313154 h 6339933"/>
              <a:gd name="connsiteX6237" fmla="*/ 6082071 w 6288074"/>
              <a:gd name="connsiteY6237" fmla="*/ 3318026 h 6339933"/>
              <a:gd name="connsiteX6238" fmla="*/ 6085110 w 6288074"/>
              <a:gd name="connsiteY6238" fmla="*/ 3319746 h 6339933"/>
              <a:gd name="connsiteX6239" fmla="*/ 6074510 w 6288074"/>
              <a:gd name="connsiteY6239" fmla="*/ 3325760 h 6339933"/>
              <a:gd name="connsiteX6240" fmla="*/ 6064649 w 6288074"/>
              <a:gd name="connsiteY6240" fmla="*/ 3326187 h 6339933"/>
              <a:gd name="connsiteX6241" fmla="*/ 6066157 w 6288074"/>
              <a:gd name="connsiteY6241" fmla="*/ 3323034 h 6339933"/>
              <a:gd name="connsiteX6242" fmla="*/ 6069170 w 6288074"/>
              <a:gd name="connsiteY6242" fmla="*/ 3316732 h 6339933"/>
              <a:gd name="connsiteX6243" fmla="*/ 6072574 w 6288074"/>
              <a:gd name="connsiteY6243" fmla="*/ 3313653 h 6339933"/>
              <a:gd name="connsiteX6244" fmla="*/ 6073717 w 6288074"/>
              <a:gd name="connsiteY6244" fmla="*/ 3315300 h 6339933"/>
              <a:gd name="connsiteX6245" fmla="*/ 6076758 w 6288074"/>
              <a:gd name="connsiteY6245" fmla="*/ 3317021 h 6339933"/>
              <a:gd name="connsiteX6246" fmla="*/ 6080538 w 6288074"/>
              <a:gd name="connsiteY6246" fmla="*/ 3313154 h 6339933"/>
              <a:gd name="connsiteX6247" fmla="*/ 217062 w 6288074"/>
              <a:gd name="connsiteY6247" fmla="*/ 3288387 h 6339933"/>
              <a:gd name="connsiteX6248" fmla="*/ 211135 w 6288074"/>
              <a:gd name="connsiteY6248" fmla="*/ 3295072 h 6339933"/>
              <a:gd name="connsiteX6249" fmla="*/ 212191 w 6288074"/>
              <a:gd name="connsiteY6249" fmla="*/ 3289920 h 6339933"/>
              <a:gd name="connsiteX6250" fmla="*/ 217062 w 6288074"/>
              <a:gd name="connsiteY6250" fmla="*/ 3288387 h 6339933"/>
              <a:gd name="connsiteX6251" fmla="*/ 6090861 w 6288074"/>
              <a:gd name="connsiteY6251" fmla="*/ 3285276 h 6339933"/>
              <a:gd name="connsiteX6252" fmla="*/ 6096510 w 6288074"/>
              <a:gd name="connsiteY6252" fmla="*/ 3286215 h 6339933"/>
              <a:gd name="connsiteX6253" fmla="*/ 6100504 w 6288074"/>
              <a:gd name="connsiteY6253" fmla="*/ 3290395 h 6339933"/>
              <a:gd name="connsiteX6254" fmla="*/ 6101283 w 6288074"/>
              <a:gd name="connsiteY6254" fmla="*/ 3292868 h 6339933"/>
              <a:gd name="connsiteX6255" fmla="*/ 6098644 w 6288074"/>
              <a:gd name="connsiteY6255" fmla="*/ 3310008 h 6339933"/>
              <a:gd name="connsiteX6256" fmla="*/ 6091236 w 6288074"/>
              <a:gd name="connsiteY6256" fmla="*/ 3320496 h 6339933"/>
              <a:gd name="connsiteX6257" fmla="*/ 6089680 w 6288074"/>
              <a:gd name="connsiteY6257" fmla="*/ 3315549 h 6339933"/>
              <a:gd name="connsiteX6258" fmla="*/ 6091338 w 6288074"/>
              <a:gd name="connsiteY6258" fmla="*/ 3312308 h 6339933"/>
              <a:gd name="connsiteX6259" fmla="*/ 6093096 w 6288074"/>
              <a:gd name="connsiteY6259" fmla="*/ 3300882 h 6339933"/>
              <a:gd name="connsiteX6260" fmla="*/ 6089982 w 6288074"/>
              <a:gd name="connsiteY6260" fmla="*/ 3290988 h 6339933"/>
              <a:gd name="connsiteX6261" fmla="*/ 6086767 w 6288074"/>
              <a:gd name="connsiteY6261" fmla="*/ 3289282 h 6339933"/>
              <a:gd name="connsiteX6262" fmla="*/ 6090861 w 6288074"/>
              <a:gd name="connsiteY6262" fmla="*/ 3285276 h 6339933"/>
              <a:gd name="connsiteX6263" fmla="*/ 234466 w 6288074"/>
              <a:gd name="connsiteY6263" fmla="*/ 3262027 h 6339933"/>
              <a:gd name="connsiteX6264" fmla="*/ 235215 w 6288074"/>
              <a:gd name="connsiteY6264" fmla="*/ 3264402 h 6339933"/>
              <a:gd name="connsiteX6265" fmla="*/ 233624 w 6288074"/>
              <a:gd name="connsiteY6265" fmla="*/ 3267514 h 6339933"/>
              <a:gd name="connsiteX6266" fmla="*/ 229695 w 6288074"/>
              <a:gd name="connsiteY6266" fmla="*/ 3271360 h 6339933"/>
              <a:gd name="connsiteX6267" fmla="*/ 225764 w 6288074"/>
              <a:gd name="connsiteY6267" fmla="*/ 3275207 h 6339933"/>
              <a:gd name="connsiteX6268" fmla="*/ 226609 w 6288074"/>
              <a:gd name="connsiteY6268" fmla="*/ 3269721 h 6339933"/>
              <a:gd name="connsiteX6269" fmla="*/ 225861 w 6288074"/>
              <a:gd name="connsiteY6269" fmla="*/ 3267347 h 6339933"/>
              <a:gd name="connsiteX6270" fmla="*/ 228200 w 6288074"/>
              <a:gd name="connsiteY6270" fmla="*/ 3266611 h 6339933"/>
              <a:gd name="connsiteX6271" fmla="*/ 234466 w 6288074"/>
              <a:gd name="connsiteY6271" fmla="*/ 3262027 h 6339933"/>
              <a:gd name="connsiteX6272" fmla="*/ 275390 w 6288074"/>
              <a:gd name="connsiteY6272" fmla="*/ 3249146 h 6339933"/>
              <a:gd name="connsiteX6273" fmla="*/ 276218 w 6288074"/>
              <a:gd name="connsiteY6273" fmla="*/ 3251778 h 6339933"/>
              <a:gd name="connsiteX6274" fmla="*/ 275867 w 6288074"/>
              <a:gd name="connsiteY6274" fmla="*/ 3251889 h 6339933"/>
              <a:gd name="connsiteX6275" fmla="*/ 275637 w 6288074"/>
              <a:gd name="connsiteY6275" fmla="*/ 3252283 h 6339933"/>
              <a:gd name="connsiteX6276" fmla="*/ 273279 w 6288074"/>
              <a:gd name="connsiteY6276" fmla="*/ 3253025 h 6339933"/>
              <a:gd name="connsiteX6277" fmla="*/ 273479 w 6288074"/>
              <a:gd name="connsiteY6277" fmla="*/ 3252639 h 6339933"/>
              <a:gd name="connsiteX6278" fmla="*/ 268703 w 6288074"/>
              <a:gd name="connsiteY6278" fmla="*/ 3254143 h 6339933"/>
              <a:gd name="connsiteX6279" fmla="*/ 268540 w 6288074"/>
              <a:gd name="connsiteY6279" fmla="*/ 3254182 h 6339933"/>
              <a:gd name="connsiteX6280" fmla="*/ 267715 w 6288074"/>
              <a:gd name="connsiteY6280" fmla="*/ 3251562 h 6339933"/>
              <a:gd name="connsiteX6281" fmla="*/ 264238 w 6288074"/>
              <a:gd name="connsiteY6281" fmla="*/ 3249445 h 6339933"/>
              <a:gd name="connsiteX6282" fmla="*/ 275390 w 6288074"/>
              <a:gd name="connsiteY6282" fmla="*/ 3249146 h 6339933"/>
              <a:gd name="connsiteX6283" fmla="*/ 271020 w 6288074"/>
              <a:gd name="connsiteY6283" fmla="*/ 3235263 h 6339933"/>
              <a:gd name="connsiteX6284" fmla="*/ 269205 w 6288074"/>
              <a:gd name="connsiteY6284" fmla="*/ 3238244 h 6339933"/>
              <a:gd name="connsiteX6285" fmla="*/ 264883 w 6288074"/>
              <a:gd name="connsiteY6285" fmla="*/ 3242014 h 6339933"/>
              <a:gd name="connsiteX6286" fmla="*/ 254861 w 6288074"/>
              <a:gd name="connsiteY6286" fmla="*/ 3245167 h 6339933"/>
              <a:gd name="connsiteX6287" fmla="*/ 256677 w 6288074"/>
              <a:gd name="connsiteY6287" fmla="*/ 3242188 h 6339933"/>
              <a:gd name="connsiteX6288" fmla="*/ 263503 w 6288074"/>
              <a:gd name="connsiteY6288" fmla="*/ 3237629 h 6339933"/>
              <a:gd name="connsiteX6289" fmla="*/ 266009 w 6288074"/>
              <a:gd name="connsiteY6289" fmla="*/ 3236840 h 6339933"/>
              <a:gd name="connsiteX6290" fmla="*/ 271020 w 6288074"/>
              <a:gd name="connsiteY6290" fmla="*/ 3235263 h 6339933"/>
              <a:gd name="connsiteX6291" fmla="*/ 251214 w 6288074"/>
              <a:gd name="connsiteY6291" fmla="*/ 3221454 h 6339933"/>
              <a:gd name="connsiteX6292" fmla="*/ 252972 w 6288074"/>
              <a:gd name="connsiteY6292" fmla="*/ 3221889 h 6339933"/>
              <a:gd name="connsiteX6293" fmla="*/ 236991 w 6288074"/>
              <a:gd name="connsiteY6293" fmla="*/ 3245317 h 6339933"/>
              <a:gd name="connsiteX6294" fmla="*/ 233775 w 6288074"/>
              <a:gd name="connsiteY6294" fmla="*/ 3251586 h 6339933"/>
              <a:gd name="connsiteX6295" fmla="*/ 232167 w 6288074"/>
              <a:gd name="connsiteY6295" fmla="*/ 3254720 h 6339933"/>
              <a:gd name="connsiteX6296" fmla="*/ 233021 w 6288074"/>
              <a:gd name="connsiteY6296" fmla="*/ 3249194 h 6339933"/>
              <a:gd name="connsiteX6297" fmla="*/ 237095 w 6288074"/>
              <a:gd name="connsiteY6297" fmla="*/ 3237400 h 6339933"/>
              <a:gd name="connsiteX6298" fmla="*/ 239558 w 6288074"/>
              <a:gd name="connsiteY6298" fmla="*/ 3228739 h 6339933"/>
              <a:gd name="connsiteX6299" fmla="*/ 248250 w 6288074"/>
              <a:gd name="connsiteY6299" fmla="*/ 3223375 h 6339933"/>
              <a:gd name="connsiteX6300" fmla="*/ 251214 w 6288074"/>
              <a:gd name="connsiteY6300" fmla="*/ 3221454 h 6339933"/>
              <a:gd name="connsiteX6301" fmla="*/ 267192 w 6288074"/>
              <a:gd name="connsiteY6301" fmla="*/ 3217996 h 6339933"/>
              <a:gd name="connsiteX6302" fmla="*/ 267915 w 6288074"/>
              <a:gd name="connsiteY6302" fmla="*/ 3220292 h 6339933"/>
              <a:gd name="connsiteX6303" fmla="*/ 266275 w 6288074"/>
              <a:gd name="connsiteY6303" fmla="*/ 3223332 h 6339933"/>
              <a:gd name="connsiteX6304" fmla="*/ 252640 w 6288074"/>
              <a:gd name="connsiteY6304" fmla="*/ 3237721 h 6339933"/>
              <a:gd name="connsiteX6305" fmla="*/ 248641 w 6288074"/>
              <a:gd name="connsiteY6305" fmla="*/ 3241503 h 6339933"/>
              <a:gd name="connsiteX6306" fmla="*/ 248835 w 6288074"/>
              <a:gd name="connsiteY6306" fmla="*/ 3233871 h 6339933"/>
              <a:gd name="connsiteX6307" fmla="*/ 249748 w 6288074"/>
              <a:gd name="connsiteY6307" fmla="*/ 3228533 h 6339933"/>
              <a:gd name="connsiteX6308" fmla="*/ 252110 w 6288074"/>
              <a:gd name="connsiteY6308" fmla="*/ 3227790 h 6339933"/>
              <a:gd name="connsiteX6309" fmla="*/ 256832 w 6288074"/>
              <a:gd name="connsiteY6309" fmla="*/ 3226304 h 6339933"/>
              <a:gd name="connsiteX6310" fmla="*/ 253557 w 6288074"/>
              <a:gd name="connsiteY6310" fmla="*/ 3232384 h 6339933"/>
              <a:gd name="connsiteX6311" fmla="*/ 263192 w 6288074"/>
              <a:gd name="connsiteY6311" fmla="*/ 3221779 h 6339933"/>
              <a:gd name="connsiteX6312" fmla="*/ 267192 w 6288074"/>
              <a:gd name="connsiteY6312" fmla="*/ 3217996 h 6339933"/>
              <a:gd name="connsiteX6313" fmla="*/ 6115690 w 6288074"/>
              <a:gd name="connsiteY6313" fmla="*/ 3199576 h 6339933"/>
              <a:gd name="connsiteX6314" fmla="*/ 6116441 w 6288074"/>
              <a:gd name="connsiteY6314" fmla="*/ 3201966 h 6339933"/>
              <a:gd name="connsiteX6315" fmla="*/ 6114053 w 6288074"/>
              <a:gd name="connsiteY6315" fmla="*/ 3202718 h 6339933"/>
              <a:gd name="connsiteX6316" fmla="*/ 6113417 w 6288074"/>
              <a:gd name="connsiteY6316" fmla="*/ 3200696 h 6339933"/>
              <a:gd name="connsiteX6317" fmla="*/ 6113620 w 6288074"/>
              <a:gd name="connsiteY6317" fmla="*/ 3200227 h 6339933"/>
              <a:gd name="connsiteX6318" fmla="*/ 304060 w 6288074"/>
              <a:gd name="connsiteY6318" fmla="*/ 3198361 h 6339933"/>
              <a:gd name="connsiteX6319" fmla="*/ 310272 w 6288074"/>
              <a:gd name="connsiteY6319" fmla="*/ 3201761 h 6339933"/>
              <a:gd name="connsiteX6320" fmla="*/ 309465 w 6288074"/>
              <a:gd name="connsiteY6320" fmla="*/ 3207368 h 6339933"/>
              <a:gd name="connsiteX6321" fmla="*/ 301645 w 6288074"/>
              <a:gd name="connsiteY6321" fmla="*/ 3215183 h 6339933"/>
              <a:gd name="connsiteX6322" fmla="*/ 302489 w 6288074"/>
              <a:gd name="connsiteY6322" fmla="*/ 3201534 h 6339933"/>
              <a:gd name="connsiteX6323" fmla="*/ 304060 w 6288074"/>
              <a:gd name="connsiteY6323" fmla="*/ 3198361 h 6339933"/>
              <a:gd name="connsiteX6324" fmla="*/ 266327 w 6288074"/>
              <a:gd name="connsiteY6324" fmla="*/ 3197386 h 6339933"/>
              <a:gd name="connsiteX6325" fmla="*/ 269535 w 6288074"/>
              <a:gd name="connsiteY6325" fmla="*/ 3198902 h 6339933"/>
              <a:gd name="connsiteX6326" fmla="*/ 278434 w 6288074"/>
              <a:gd name="connsiteY6326" fmla="*/ 3201149 h 6339933"/>
              <a:gd name="connsiteX6327" fmla="*/ 269942 w 6288074"/>
              <a:gd name="connsiteY6327" fmla="*/ 3208870 h 6339933"/>
              <a:gd name="connsiteX6328" fmla="*/ 265695 w 6288074"/>
              <a:gd name="connsiteY6328" fmla="*/ 3212730 h 6339933"/>
              <a:gd name="connsiteX6329" fmla="*/ 264972 w 6288074"/>
              <a:gd name="connsiteY6329" fmla="*/ 3210435 h 6339933"/>
              <a:gd name="connsiteX6330" fmla="*/ 263210 w 6288074"/>
              <a:gd name="connsiteY6330" fmla="*/ 3213513 h 6339933"/>
              <a:gd name="connsiteX6331" fmla="*/ 258964 w 6288074"/>
              <a:gd name="connsiteY6331" fmla="*/ 3217374 h 6339933"/>
              <a:gd name="connsiteX6332" fmla="*/ 261041 w 6288074"/>
              <a:gd name="connsiteY6332" fmla="*/ 3206623 h 6339933"/>
              <a:gd name="connsiteX6333" fmla="*/ 266327 w 6288074"/>
              <a:gd name="connsiteY6333" fmla="*/ 3197386 h 6339933"/>
              <a:gd name="connsiteX6334" fmla="*/ 6118210 w 6288074"/>
              <a:gd name="connsiteY6334" fmla="*/ 3190904 h 6339933"/>
              <a:gd name="connsiteX6335" fmla="*/ 6114937 w 6288074"/>
              <a:gd name="connsiteY6335" fmla="*/ 3197187 h 6339933"/>
              <a:gd name="connsiteX6336" fmla="*/ 6113620 w 6288074"/>
              <a:gd name="connsiteY6336" fmla="*/ 3200227 h 6339933"/>
              <a:gd name="connsiteX6337" fmla="*/ 6113301 w 6288074"/>
              <a:gd name="connsiteY6337" fmla="*/ 3200328 h 6339933"/>
              <a:gd name="connsiteX6338" fmla="*/ 6112550 w 6288074"/>
              <a:gd name="connsiteY6338" fmla="*/ 3197938 h 6339933"/>
              <a:gd name="connsiteX6339" fmla="*/ 6115822 w 6288074"/>
              <a:gd name="connsiteY6339" fmla="*/ 3191656 h 6339933"/>
              <a:gd name="connsiteX6340" fmla="*/ 6118210 w 6288074"/>
              <a:gd name="connsiteY6340" fmla="*/ 3190904 h 6339933"/>
              <a:gd name="connsiteX6341" fmla="*/ 299617 w 6288074"/>
              <a:gd name="connsiteY6341" fmla="*/ 3162815 h 6339933"/>
              <a:gd name="connsiteX6342" fmla="*/ 300384 w 6288074"/>
              <a:gd name="connsiteY6342" fmla="*/ 3165249 h 6339933"/>
              <a:gd name="connsiteX6343" fmla="*/ 297045 w 6288074"/>
              <a:gd name="connsiteY6343" fmla="*/ 3171655 h 6339933"/>
              <a:gd name="connsiteX6344" fmla="*/ 294610 w 6288074"/>
              <a:gd name="connsiteY6344" fmla="*/ 3172421 h 6339933"/>
              <a:gd name="connsiteX6345" fmla="*/ 299617 w 6288074"/>
              <a:gd name="connsiteY6345" fmla="*/ 3162815 h 6339933"/>
              <a:gd name="connsiteX6346" fmla="*/ 325093 w 6288074"/>
              <a:gd name="connsiteY6346" fmla="*/ 3149977 h 6339933"/>
              <a:gd name="connsiteX6347" fmla="*/ 315445 w 6288074"/>
              <a:gd name="connsiteY6347" fmla="*/ 3169078 h 6339933"/>
              <a:gd name="connsiteX6348" fmla="*/ 314677 w 6288074"/>
              <a:gd name="connsiteY6348" fmla="*/ 3166641 h 6339933"/>
              <a:gd name="connsiteX6349" fmla="*/ 315518 w 6288074"/>
              <a:gd name="connsiteY6349" fmla="*/ 3161022 h 6339933"/>
              <a:gd name="connsiteX6350" fmla="*/ 321111 w 6288074"/>
              <a:gd name="connsiteY6350" fmla="*/ 3153907 h 6339933"/>
              <a:gd name="connsiteX6351" fmla="*/ 325093 w 6288074"/>
              <a:gd name="connsiteY6351" fmla="*/ 3149977 h 6339933"/>
              <a:gd name="connsiteX6352" fmla="*/ 6157930 w 6288074"/>
              <a:gd name="connsiteY6352" fmla="*/ 3146906 h 6339933"/>
              <a:gd name="connsiteX6353" fmla="*/ 6163160 w 6288074"/>
              <a:gd name="connsiteY6353" fmla="*/ 3155357 h 6339933"/>
              <a:gd name="connsiteX6354" fmla="*/ 6159929 w 6288074"/>
              <a:gd name="connsiteY6354" fmla="*/ 3161422 h 6339933"/>
              <a:gd name="connsiteX6355" fmla="*/ 6158314 w 6288074"/>
              <a:gd name="connsiteY6355" fmla="*/ 3164456 h 6339933"/>
              <a:gd name="connsiteX6356" fmla="*/ 6157591 w 6288074"/>
              <a:gd name="connsiteY6356" fmla="*/ 3162158 h 6339933"/>
              <a:gd name="connsiteX6357" fmla="*/ 6158653 w 6288074"/>
              <a:gd name="connsiteY6357" fmla="*/ 3149203 h 6339933"/>
              <a:gd name="connsiteX6358" fmla="*/ 6157930 w 6288074"/>
              <a:gd name="connsiteY6358" fmla="*/ 3146906 h 6339933"/>
              <a:gd name="connsiteX6359" fmla="*/ 6115790 w 6288074"/>
              <a:gd name="connsiteY6359" fmla="*/ 3142902 h 6339933"/>
              <a:gd name="connsiteX6360" fmla="*/ 6117231 w 6288074"/>
              <a:gd name="connsiteY6360" fmla="*/ 3143653 h 6339933"/>
              <a:gd name="connsiteX6361" fmla="*/ 6119423 w 6288074"/>
              <a:gd name="connsiteY6361" fmla="*/ 3142963 h 6339933"/>
              <a:gd name="connsiteX6362" fmla="*/ 6111573 w 6288074"/>
              <a:gd name="connsiteY6362" fmla="*/ 3148647 h 6339933"/>
              <a:gd name="connsiteX6363" fmla="*/ 6115039 w 6288074"/>
              <a:gd name="connsiteY6363" fmla="*/ 3144343 h 6339933"/>
              <a:gd name="connsiteX6364" fmla="*/ 6115790 w 6288074"/>
              <a:gd name="connsiteY6364" fmla="*/ 3142902 h 6339933"/>
              <a:gd name="connsiteX6365" fmla="*/ 6124295 w 6288074"/>
              <a:gd name="connsiteY6365" fmla="*/ 3141429 h 6339933"/>
              <a:gd name="connsiteX6366" fmla="*/ 6127420 w 6288074"/>
              <a:gd name="connsiteY6366" fmla="*/ 3142856 h 6339933"/>
              <a:gd name="connsiteX6367" fmla="*/ 6123239 w 6288074"/>
              <a:gd name="connsiteY6367" fmla="*/ 3146581 h 6339933"/>
              <a:gd name="connsiteX6368" fmla="*/ 6120805 w 6288074"/>
              <a:gd name="connsiteY6368" fmla="*/ 3147348 h 6339933"/>
              <a:gd name="connsiteX6369" fmla="*/ 6117677 w 6288074"/>
              <a:gd name="connsiteY6369" fmla="*/ 3145922 h 6339933"/>
              <a:gd name="connsiteX6370" fmla="*/ 6113496 w 6288074"/>
              <a:gd name="connsiteY6370" fmla="*/ 3149648 h 6339933"/>
              <a:gd name="connsiteX6371" fmla="*/ 6119424 w 6288074"/>
              <a:gd name="connsiteY6371" fmla="*/ 3142962 h 6339933"/>
              <a:gd name="connsiteX6372" fmla="*/ 6120114 w 6288074"/>
              <a:gd name="connsiteY6372" fmla="*/ 3145155 h 6339933"/>
              <a:gd name="connsiteX6373" fmla="*/ 6122549 w 6288074"/>
              <a:gd name="connsiteY6373" fmla="*/ 3144389 h 6339933"/>
              <a:gd name="connsiteX6374" fmla="*/ 6124295 w 6288074"/>
              <a:gd name="connsiteY6374" fmla="*/ 3141429 h 6339933"/>
              <a:gd name="connsiteX6375" fmla="*/ 318292 w 6288074"/>
              <a:gd name="connsiteY6375" fmla="*/ 3138579 h 6339933"/>
              <a:gd name="connsiteX6376" fmla="*/ 321391 w 6288074"/>
              <a:gd name="connsiteY6376" fmla="*/ 3140127 h 6339933"/>
              <a:gd name="connsiteX6377" fmla="*/ 306005 w 6288074"/>
              <a:gd name="connsiteY6377" fmla="*/ 3157592 h 6339933"/>
              <a:gd name="connsiteX6378" fmla="*/ 306935 w 6288074"/>
              <a:gd name="connsiteY6378" fmla="*/ 3152251 h 6339933"/>
              <a:gd name="connsiteX6379" fmla="*/ 308587 w 6288074"/>
              <a:gd name="connsiteY6379" fmla="*/ 3149207 h 6339933"/>
              <a:gd name="connsiteX6380" fmla="*/ 307864 w 6288074"/>
              <a:gd name="connsiteY6380" fmla="*/ 3146910 h 6339933"/>
              <a:gd name="connsiteX6381" fmla="*/ 311168 w 6288074"/>
              <a:gd name="connsiteY6381" fmla="*/ 3140821 h 6339933"/>
              <a:gd name="connsiteX6382" fmla="*/ 315918 w 6288074"/>
              <a:gd name="connsiteY6382" fmla="*/ 3139326 h 6339933"/>
              <a:gd name="connsiteX6383" fmla="*/ 319015 w 6288074"/>
              <a:gd name="connsiteY6383" fmla="*/ 3140875 h 6339933"/>
              <a:gd name="connsiteX6384" fmla="*/ 318292 w 6288074"/>
              <a:gd name="connsiteY6384" fmla="*/ 3138579 h 6339933"/>
              <a:gd name="connsiteX6385" fmla="*/ 340597 w 6288074"/>
              <a:gd name="connsiteY6385" fmla="*/ 3132247 h 6339933"/>
              <a:gd name="connsiteX6386" fmla="*/ 337591 w 6288074"/>
              <a:gd name="connsiteY6386" fmla="*/ 3138011 h 6339933"/>
              <a:gd name="connsiteX6387" fmla="*/ 335400 w 6288074"/>
              <a:gd name="connsiteY6387" fmla="*/ 3138702 h 6339933"/>
              <a:gd name="connsiteX6388" fmla="*/ 334709 w 6288074"/>
              <a:gd name="connsiteY6388" fmla="*/ 3136509 h 6339933"/>
              <a:gd name="connsiteX6389" fmla="*/ 336212 w 6288074"/>
              <a:gd name="connsiteY6389" fmla="*/ 3133628 h 6339933"/>
              <a:gd name="connsiteX6390" fmla="*/ 340597 w 6288074"/>
              <a:gd name="connsiteY6390" fmla="*/ 3132247 h 6339933"/>
              <a:gd name="connsiteX6391" fmla="*/ 343398 w 6288074"/>
              <a:gd name="connsiteY6391" fmla="*/ 3116908 h 6339933"/>
              <a:gd name="connsiteX6392" fmla="*/ 346722 w 6288074"/>
              <a:gd name="connsiteY6392" fmla="*/ 3118537 h 6339933"/>
              <a:gd name="connsiteX6393" fmla="*/ 344931 w 6288074"/>
              <a:gd name="connsiteY6393" fmla="*/ 3121780 h 6339933"/>
              <a:gd name="connsiteX6394" fmla="*/ 343140 w 6288074"/>
              <a:gd name="connsiteY6394" fmla="*/ 3125021 h 6339933"/>
              <a:gd name="connsiteX6395" fmla="*/ 337257 w 6288074"/>
              <a:gd name="connsiteY6395" fmla="*/ 3124195 h 6339933"/>
              <a:gd name="connsiteX6396" fmla="*/ 343398 w 6288074"/>
              <a:gd name="connsiteY6396" fmla="*/ 3116908 h 6339933"/>
              <a:gd name="connsiteX6397" fmla="*/ 6134527 w 6288074"/>
              <a:gd name="connsiteY6397" fmla="*/ 3109295 h 6339933"/>
              <a:gd name="connsiteX6398" fmla="*/ 6132557 w 6288074"/>
              <a:gd name="connsiteY6398" fmla="*/ 3118349 h 6339933"/>
              <a:gd name="connsiteX6399" fmla="*/ 6133363 w 6288074"/>
              <a:gd name="connsiteY6399" fmla="*/ 3120907 h 6339933"/>
              <a:gd name="connsiteX6400" fmla="*/ 6131169 w 6288074"/>
              <a:gd name="connsiteY6400" fmla="*/ 3121597 h 6339933"/>
              <a:gd name="connsiteX6401" fmla="*/ 6128979 w 6288074"/>
              <a:gd name="connsiteY6401" fmla="*/ 3122286 h 6339933"/>
              <a:gd name="connsiteX6402" fmla="*/ 6130364 w 6288074"/>
              <a:gd name="connsiteY6402" fmla="*/ 3119040 h 6339933"/>
              <a:gd name="connsiteX6403" fmla="*/ 6130143 w 6288074"/>
              <a:gd name="connsiteY6403" fmla="*/ 3110676 h 6339933"/>
              <a:gd name="connsiteX6404" fmla="*/ 6132334 w 6288074"/>
              <a:gd name="connsiteY6404" fmla="*/ 3109985 h 6339933"/>
              <a:gd name="connsiteX6405" fmla="*/ 6134527 w 6288074"/>
              <a:gd name="connsiteY6405" fmla="*/ 3109295 h 6339933"/>
              <a:gd name="connsiteX6406" fmla="*/ 6143729 w 6288074"/>
              <a:gd name="connsiteY6406" fmla="*/ 3095156 h 6339933"/>
              <a:gd name="connsiteX6407" fmla="*/ 6146750 w 6288074"/>
              <a:gd name="connsiteY6407" fmla="*/ 3097095 h 6339933"/>
              <a:gd name="connsiteX6408" fmla="*/ 6149235 w 6288074"/>
              <a:gd name="connsiteY6408" fmla="*/ 3104987 h 6339933"/>
              <a:gd name="connsiteX6409" fmla="*/ 6145677 w 6288074"/>
              <a:gd name="connsiteY6409" fmla="*/ 3108999 h 6339933"/>
              <a:gd name="connsiteX6410" fmla="*/ 6144849 w 6288074"/>
              <a:gd name="connsiteY6410" fmla="*/ 3106368 h 6339933"/>
              <a:gd name="connsiteX6411" fmla="*/ 6146213 w 6288074"/>
              <a:gd name="connsiteY6411" fmla="*/ 3103048 h 6339933"/>
              <a:gd name="connsiteX6412" fmla="*/ 6143194 w 6288074"/>
              <a:gd name="connsiteY6412" fmla="*/ 3101106 h 6339933"/>
              <a:gd name="connsiteX6413" fmla="*/ 6144556 w 6288074"/>
              <a:gd name="connsiteY6413" fmla="*/ 3097785 h 6339933"/>
              <a:gd name="connsiteX6414" fmla="*/ 6143729 w 6288074"/>
              <a:gd name="connsiteY6414" fmla="*/ 3095156 h 6339933"/>
              <a:gd name="connsiteX6415" fmla="*/ 353156 w 6288074"/>
              <a:gd name="connsiteY6415" fmla="*/ 3091349 h 6339933"/>
              <a:gd name="connsiteX6416" fmla="*/ 356283 w 6288074"/>
              <a:gd name="connsiteY6416" fmla="*/ 3092773 h 6339933"/>
              <a:gd name="connsiteX6417" fmla="*/ 352100 w 6288074"/>
              <a:gd name="connsiteY6417" fmla="*/ 3096500 h 6339933"/>
              <a:gd name="connsiteX6418" fmla="*/ 348974 w 6288074"/>
              <a:gd name="connsiteY6418" fmla="*/ 3095073 h 6339933"/>
              <a:gd name="connsiteX6419" fmla="*/ 353156 w 6288074"/>
              <a:gd name="connsiteY6419" fmla="*/ 3091349 h 6339933"/>
              <a:gd name="connsiteX6420" fmla="*/ 6157154 w 6288074"/>
              <a:gd name="connsiteY6420" fmla="*/ 3089324 h 6339933"/>
              <a:gd name="connsiteX6421" fmla="*/ 6157844 w 6288074"/>
              <a:gd name="connsiteY6421" fmla="*/ 3091516 h 6339933"/>
              <a:gd name="connsiteX6422" fmla="*/ 6156343 w 6288074"/>
              <a:gd name="connsiteY6422" fmla="*/ 3094399 h 6339933"/>
              <a:gd name="connsiteX6423" fmla="*/ 6157154 w 6288074"/>
              <a:gd name="connsiteY6423" fmla="*/ 3089324 h 6339933"/>
              <a:gd name="connsiteX6424" fmla="*/ 324603 w 6288074"/>
              <a:gd name="connsiteY6424" fmla="*/ 3089092 h 6339933"/>
              <a:gd name="connsiteX6425" fmla="*/ 317155 w 6288074"/>
              <a:gd name="connsiteY6425" fmla="*/ 3107956 h 6339933"/>
              <a:gd name="connsiteX6426" fmla="*/ 315507 w 6288074"/>
              <a:gd name="connsiteY6426" fmla="*/ 3111229 h 6339933"/>
              <a:gd name="connsiteX6427" fmla="*/ 314790 w 6288074"/>
              <a:gd name="connsiteY6427" fmla="*/ 3100441 h 6339933"/>
              <a:gd name="connsiteX6428" fmla="*/ 318084 w 6288074"/>
              <a:gd name="connsiteY6428" fmla="*/ 3093897 h 6339933"/>
              <a:gd name="connsiteX6429" fmla="*/ 324603 w 6288074"/>
              <a:gd name="connsiteY6429" fmla="*/ 3089092 h 6339933"/>
              <a:gd name="connsiteX6430" fmla="*/ 6137570 w 6288074"/>
              <a:gd name="connsiteY6430" fmla="*/ 3086586 h 6339933"/>
              <a:gd name="connsiteX6431" fmla="*/ 6137600 w 6288074"/>
              <a:gd name="connsiteY6431" fmla="*/ 3092265 h 6339933"/>
              <a:gd name="connsiteX6432" fmla="*/ 6138366 w 6288074"/>
              <a:gd name="connsiteY6432" fmla="*/ 3094700 h 6339933"/>
              <a:gd name="connsiteX6433" fmla="*/ 6136576 w 6288074"/>
              <a:gd name="connsiteY6433" fmla="*/ 3097941 h 6339933"/>
              <a:gd name="connsiteX6434" fmla="*/ 6132228 w 6288074"/>
              <a:gd name="connsiteY6434" fmla="*/ 3101988 h 6339933"/>
              <a:gd name="connsiteX6435" fmla="*/ 6134016 w 6288074"/>
              <a:gd name="connsiteY6435" fmla="*/ 3098746 h 6339933"/>
              <a:gd name="connsiteX6436" fmla="*/ 6135043 w 6288074"/>
              <a:gd name="connsiteY6436" fmla="*/ 3093070 h 6339933"/>
              <a:gd name="connsiteX6437" fmla="*/ 6133250 w 6288074"/>
              <a:gd name="connsiteY6437" fmla="*/ 3096311 h 6339933"/>
              <a:gd name="connsiteX6438" fmla="*/ 6133510 w 6288074"/>
              <a:gd name="connsiteY6438" fmla="*/ 3088198 h 6339933"/>
              <a:gd name="connsiteX6439" fmla="*/ 6137570 w 6288074"/>
              <a:gd name="connsiteY6439" fmla="*/ 3086586 h 6339933"/>
              <a:gd name="connsiteX6440" fmla="*/ 6115184 w 6288074"/>
              <a:gd name="connsiteY6440" fmla="*/ 3086543 h 6339933"/>
              <a:gd name="connsiteX6441" fmla="*/ 6120764 w 6288074"/>
              <a:gd name="connsiteY6441" fmla="*/ 3089386 h 6339933"/>
              <a:gd name="connsiteX6442" fmla="*/ 6124543 w 6288074"/>
              <a:gd name="connsiteY6442" fmla="*/ 3093454 h 6339933"/>
              <a:gd name="connsiteX6443" fmla="*/ 6130596 w 6288074"/>
              <a:gd name="connsiteY6443" fmla="*/ 3096806 h 6339933"/>
              <a:gd name="connsiteX6444" fmla="*/ 6127554 w 6288074"/>
              <a:gd name="connsiteY6444" fmla="*/ 3103021 h 6339933"/>
              <a:gd name="connsiteX6445" fmla="*/ 6126786 w 6288074"/>
              <a:gd name="connsiteY6445" fmla="*/ 3108520 h 6339933"/>
              <a:gd name="connsiteX6446" fmla="*/ 6123759 w 6288074"/>
              <a:gd name="connsiteY6446" fmla="*/ 3106843 h 6339933"/>
              <a:gd name="connsiteX6447" fmla="*/ 6119228 w 6288074"/>
              <a:gd name="connsiteY6447" fmla="*/ 3100384 h 6339933"/>
              <a:gd name="connsiteX6448" fmla="*/ 6114696 w 6288074"/>
              <a:gd name="connsiteY6448" fmla="*/ 3093925 h 6339933"/>
              <a:gd name="connsiteX6449" fmla="*/ 6105618 w 6288074"/>
              <a:gd name="connsiteY6449" fmla="*/ 3088896 h 6339933"/>
              <a:gd name="connsiteX6450" fmla="*/ 6115184 w 6288074"/>
              <a:gd name="connsiteY6450" fmla="*/ 3086543 h 6339933"/>
              <a:gd name="connsiteX6451" fmla="*/ 6153338 w 6288074"/>
              <a:gd name="connsiteY6451" fmla="*/ 3085706 h 6339933"/>
              <a:gd name="connsiteX6452" fmla="*/ 6156387 w 6288074"/>
              <a:gd name="connsiteY6452" fmla="*/ 3086886 h 6339933"/>
              <a:gd name="connsiteX6453" fmla="*/ 6152743 w 6288074"/>
              <a:gd name="connsiteY6453" fmla="*/ 3092318 h 6339933"/>
              <a:gd name="connsiteX6454" fmla="*/ 6149692 w 6288074"/>
              <a:gd name="connsiteY6454" fmla="*/ 3091136 h 6339933"/>
              <a:gd name="connsiteX6455" fmla="*/ 6153338 w 6288074"/>
              <a:gd name="connsiteY6455" fmla="*/ 3085706 h 6339933"/>
              <a:gd name="connsiteX6456" fmla="*/ 367908 w 6288074"/>
              <a:gd name="connsiteY6456" fmla="*/ 3078673 h 6339933"/>
              <a:gd name="connsiteX6457" fmla="*/ 360854 w 6288074"/>
              <a:gd name="connsiteY6457" fmla="*/ 3088926 h 6339933"/>
              <a:gd name="connsiteX6458" fmla="*/ 357749 w 6288074"/>
              <a:gd name="connsiteY6458" fmla="*/ 3087227 h 6339933"/>
              <a:gd name="connsiteX6459" fmla="*/ 365569 w 6288074"/>
              <a:gd name="connsiteY6459" fmla="*/ 3079410 h 6339933"/>
              <a:gd name="connsiteX6460" fmla="*/ 367908 w 6288074"/>
              <a:gd name="connsiteY6460" fmla="*/ 3078673 h 6339933"/>
              <a:gd name="connsiteX6461" fmla="*/ 6156370 w 6288074"/>
              <a:gd name="connsiteY6461" fmla="*/ 3078326 h 6339933"/>
              <a:gd name="connsiteX6462" fmla="*/ 6162162 w 6288074"/>
              <a:gd name="connsiteY6462" fmla="*/ 3079714 h 6339933"/>
              <a:gd name="connsiteX6463" fmla="*/ 6158210 w 6288074"/>
              <a:gd name="connsiteY6463" fmla="*/ 3084172 h 6339933"/>
              <a:gd name="connsiteX6464" fmla="*/ 6154854 w 6288074"/>
              <a:gd name="connsiteY6464" fmla="*/ 3082015 h 6339933"/>
              <a:gd name="connsiteX6465" fmla="*/ 6156370 w 6288074"/>
              <a:gd name="connsiteY6465" fmla="*/ 3078326 h 6339933"/>
              <a:gd name="connsiteX6466" fmla="*/ 6171472 w 6288074"/>
              <a:gd name="connsiteY6466" fmla="*/ 3073573 h 6339933"/>
              <a:gd name="connsiteX6467" fmla="*/ 6172239 w 6288074"/>
              <a:gd name="connsiteY6467" fmla="*/ 3076008 h 6339933"/>
              <a:gd name="connsiteX6468" fmla="*/ 6171337 w 6288074"/>
              <a:gd name="connsiteY6468" fmla="*/ 3081646 h 6339933"/>
              <a:gd name="connsiteX6469" fmla="*/ 6173773 w 6288074"/>
              <a:gd name="connsiteY6469" fmla="*/ 3080880 h 6339933"/>
              <a:gd name="connsiteX6470" fmla="*/ 6177877 w 6288074"/>
              <a:gd name="connsiteY6470" fmla="*/ 3076912 h 6339933"/>
              <a:gd name="connsiteX6471" fmla="*/ 6180313 w 6288074"/>
              <a:gd name="connsiteY6471" fmla="*/ 3076144 h 6339933"/>
              <a:gd name="connsiteX6472" fmla="*/ 6178508 w 6288074"/>
              <a:gd name="connsiteY6472" fmla="*/ 3087421 h 6339933"/>
              <a:gd name="connsiteX6473" fmla="*/ 6173500 w 6288074"/>
              <a:gd name="connsiteY6473" fmla="*/ 3097028 h 6339933"/>
              <a:gd name="connsiteX6474" fmla="*/ 6175583 w 6288074"/>
              <a:gd name="connsiteY6474" fmla="*/ 3096373 h 6339933"/>
              <a:gd name="connsiteX6475" fmla="*/ 6184925 w 6288074"/>
              <a:gd name="connsiteY6475" fmla="*/ 3101006 h 6339933"/>
              <a:gd name="connsiteX6476" fmla="*/ 6185648 w 6288074"/>
              <a:gd name="connsiteY6476" fmla="*/ 3103303 h 6339933"/>
              <a:gd name="connsiteX6477" fmla="*/ 6177528 w 6288074"/>
              <a:gd name="connsiteY6477" fmla="*/ 3110907 h 6339933"/>
              <a:gd name="connsiteX6478" fmla="*/ 6173470 w 6288074"/>
              <a:gd name="connsiteY6478" fmla="*/ 3114709 h 6339933"/>
              <a:gd name="connsiteX6479" fmla="*/ 6168685 w 6288074"/>
              <a:gd name="connsiteY6479" fmla="*/ 3116215 h 6339933"/>
              <a:gd name="connsiteX6480" fmla="*/ 6163902 w 6288074"/>
              <a:gd name="connsiteY6480" fmla="*/ 3117720 h 6339933"/>
              <a:gd name="connsiteX6481" fmla="*/ 6160287 w 6288074"/>
              <a:gd name="connsiteY6481" fmla="*/ 3106236 h 6339933"/>
              <a:gd name="connsiteX6482" fmla="*/ 6161957 w 6288074"/>
              <a:gd name="connsiteY6482" fmla="*/ 3103186 h 6339933"/>
              <a:gd name="connsiteX6483" fmla="*/ 6164348 w 6288074"/>
              <a:gd name="connsiteY6483" fmla="*/ 3102433 h 6339933"/>
              <a:gd name="connsiteX6484" fmla="*/ 6167462 w 6288074"/>
              <a:gd name="connsiteY6484" fmla="*/ 3103978 h 6339933"/>
              <a:gd name="connsiteX6485" fmla="*/ 6173692 w 6288074"/>
              <a:gd name="connsiteY6485" fmla="*/ 3107066 h 6339933"/>
              <a:gd name="connsiteX6486" fmla="*/ 6173190 w 6288074"/>
              <a:gd name="connsiteY6486" fmla="*/ 3097126 h 6339933"/>
              <a:gd name="connsiteX6487" fmla="*/ 6171065 w 6288074"/>
              <a:gd name="connsiteY6487" fmla="*/ 3097795 h 6339933"/>
              <a:gd name="connsiteX6488" fmla="*/ 6162991 w 6288074"/>
              <a:gd name="connsiteY6488" fmla="*/ 3097660 h 6339933"/>
              <a:gd name="connsiteX6489" fmla="*/ 6160690 w 6288074"/>
              <a:gd name="connsiteY6489" fmla="*/ 3090352 h 6339933"/>
              <a:gd name="connsiteX6490" fmla="*/ 6165561 w 6288074"/>
              <a:gd name="connsiteY6490" fmla="*/ 3088818 h 6339933"/>
              <a:gd name="connsiteX6491" fmla="*/ 6161593 w 6288074"/>
              <a:gd name="connsiteY6491" fmla="*/ 3084713 h 6339933"/>
              <a:gd name="connsiteX6492" fmla="*/ 6163262 w 6288074"/>
              <a:gd name="connsiteY6492" fmla="*/ 3081512 h 6339933"/>
              <a:gd name="connsiteX6493" fmla="*/ 6169804 w 6288074"/>
              <a:gd name="connsiteY6493" fmla="*/ 3076774 h 6339933"/>
              <a:gd name="connsiteX6494" fmla="*/ 6171472 w 6288074"/>
              <a:gd name="connsiteY6494" fmla="*/ 3073573 h 6339933"/>
              <a:gd name="connsiteX6495" fmla="*/ 361709 w 6288074"/>
              <a:gd name="connsiteY6495" fmla="*/ 3072592 h 6339933"/>
              <a:gd name="connsiteX6496" fmla="*/ 364912 w 6288074"/>
              <a:gd name="connsiteY6496" fmla="*/ 3074262 h 6339933"/>
              <a:gd name="connsiteX6497" fmla="*/ 362475 w 6288074"/>
              <a:gd name="connsiteY6497" fmla="*/ 3075029 h 6339933"/>
              <a:gd name="connsiteX6498" fmla="*/ 359137 w 6288074"/>
              <a:gd name="connsiteY6498" fmla="*/ 3081434 h 6339933"/>
              <a:gd name="connsiteX6499" fmla="*/ 358371 w 6288074"/>
              <a:gd name="connsiteY6499" fmla="*/ 3078999 h 6339933"/>
              <a:gd name="connsiteX6500" fmla="*/ 361709 w 6288074"/>
              <a:gd name="connsiteY6500" fmla="*/ 3072592 h 6339933"/>
              <a:gd name="connsiteX6501" fmla="*/ 344935 w 6288074"/>
              <a:gd name="connsiteY6501" fmla="*/ 3069841 h 6339933"/>
              <a:gd name="connsiteX6502" fmla="*/ 353670 w 6288074"/>
              <a:gd name="connsiteY6502" fmla="*/ 3072445 h 6339933"/>
              <a:gd name="connsiteX6503" fmla="*/ 354336 w 6288074"/>
              <a:gd name="connsiteY6503" fmla="*/ 3082945 h 6339933"/>
              <a:gd name="connsiteX6504" fmla="*/ 348769 w 6288074"/>
              <a:gd name="connsiteY6504" fmla="*/ 3082020 h 6339933"/>
              <a:gd name="connsiteX6505" fmla="*/ 351068 w 6288074"/>
              <a:gd name="connsiteY6505" fmla="*/ 3089330 h 6339933"/>
              <a:gd name="connsiteX6506" fmla="*/ 349433 w 6288074"/>
              <a:gd name="connsiteY6506" fmla="*/ 3092520 h 6339933"/>
              <a:gd name="connsiteX6507" fmla="*/ 341362 w 6288074"/>
              <a:gd name="connsiteY6507" fmla="*/ 3100415 h 6339933"/>
              <a:gd name="connsiteX6508" fmla="*/ 334925 w 6288074"/>
              <a:gd name="connsiteY6508" fmla="*/ 3105116 h 6339933"/>
              <a:gd name="connsiteX6509" fmla="*/ 338194 w 6288074"/>
              <a:gd name="connsiteY6509" fmla="*/ 3098735 h 6339933"/>
              <a:gd name="connsiteX6510" fmla="*/ 339062 w 6288074"/>
              <a:gd name="connsiteY6510" fmla="*/ 3093109 h 6339933"/>
              <a:gd name="connsiteX6511" fmla="*/ 332625 w 6288074"/>
              <a:gd name="connsiteY6511" fmla="*/ 3097810 h 6339933"/>
              <a:gd name="connsiteX6512" fmla="*/ 327823 w 6288074"/>
              <a:gd name="connsiteY6512" fmla="*/ 3099322 h 6339933"/>
              <a:gd name="connsiteX6513" fmla="*/ 331960 w 6288074"/>
              <a:gd name="connsiteY6513" fmla="*/ 3087311 h 6339933"/>
              <a:gd name="connsiteX6514" fmla="*/ 343300 w 6288074"/>
              <a:gd name="connsiteY6514" fmla="*/ 3073033 h 6339933"/>
              <a:gd name="connsiteX6515" fmla="*/ 344935 w 6288074"/>
              <a:gd name="connsiteY6515" fmla="*/ 3069841 h 6339933"/>
              <a:gd name="connsiteX6516" fmla="*/ 6187550 w 6288074"/>
              <a:gd name="connsiteY6516" fmla="*/ 3068512 h 6339933"/>
              <a:gd name="connsiteX6517" fmla="*/ 6190616 w 6288074"/>
              <a:gd name="connsiteY6517" fmla="*/ 3078255 h 6339933"/>
              <a:gd name="connsiteX6518" fmla="*/ 6189191 w 6288074"/>
              <a:gd name="connsiteY6518" fmla="*/ 3081381 h 6339933"/>
              <a:gd name="connsiteX6519" fmla="*/ 6185572 w 6288074"/>
              <a:gd name="connsiteY6519" fmla="*/ 3085197 h 6339933"/>
              <a:gd name="connsiteX6520" fmla="*/ 6186124 w 6288074"/>
              <a:gd name="connsiteY6520" fmla="*/ 3071638 h 6339933"/>
              <a:gd name="connsiteX6521" fmla="*/ 6187550 w 6288074"/>
              <a:gd name="connsiteY6521" fmla="*/ 3068512 h 6339933"/>
              <a:gd name="connsiteX6522" fmla="*/ 391915 w 6288074"/>
              <a:gd name="connsiteY6522" fmla="*/ 3063085 h 6339933"/>
              <a:gd name="connsiteX6523" fmla="*/ 390262 w 6288074"/>
              <a:gd name="connsiteY6523" fmla="*/ 3066130 h 6339933"/>
              <a:gd name="connsiteX6524" fmla="*/ 385307 w 6288074"/>
              <a:gd name="connsiteY6524" fmla="*/ 3075263 h 6339933"/>
              <a:gd name="connsiteX6525" fmla="*/ 389334 w 6288074"/>
              <a:gd name="connsiteY6525" fmla="*/ 3071471 h 6339933"/>
              <a:gd name="connsiteX6526" fmla="*/ 385100 w 6288074"/>
              <a:gd name="connsiteY6526" fmla="*/ 3082901 h 6339933"/>
              <a:gd name="connsiteX6527" fmla="*/ 380556 w 6288074"/>
              <a:gd name="connsiteY6527" fmla="*/ 3076759 h 6339933"/>
              <a:gd name="connsiteX6528" fmla="*/ 382208 w 6288074"/>
              <a:gd name="connsiteY6528" fmla="*/ 3073713 h 6339933"/>
              <a:gd name="connsiteX6529" fmla="*/ 386235 w 6288074"/>
              <a:gd name="connsiteY6529" fmla="*/ 3069921 h 6339933"/>
              <a:gd name="connsiteX6530" fmla="*/ 391915 w 6288074"/>
              <a:gd name="connsiteY6530" fmla="*/ 3063085 h 6339933"/>
              <a:gd name="connsiteX6531" fmla="*/ 6163489 w 6288074"/>
              <a:gd name="connsiteY6531" fmla="*/ 3058416 h 6339933"/>
              <a:gd name="connsiteX6532" fmla="*/ 6161742 w 6288074"/>
              <a:gd name="connsiteY6532" fmla="*/ 3061375 h 6339933"/>
              <a:gd name="connsiteX6533" fmla="*/ 6159307 w 6288074"/>
              <a:gd name="connsiteY6533" fmla="*/ 3062143 h 6339933"/>
              <a:gd name="connsiteX6534" fmla="*/ 6158617 w 6288074"/>
              <a:gd name="connsiteY6534" fmla="*/ 3059950 h 6339933"/>
              <a:gd name="connsiteX6535" fmla="*/ 6161052 w 6288074"/>
              <a:gd name="connsiteY6535" fmla="*/ 3059183 h 6339933"/>
              <a:gd name="connsiteX6536" fmla="*/ 6163489 w 6288074"/>
              <a:gd name="connsiteY6536" fmla="*/ 3058416 h 6339933"/>
              <a:gd name="connsiteX6537" fmla="*/ 379925 w 6288074"/>
              <a:gd name="connsiteY6537" fmla="*/ 3055615 h 6339933"/>
              <a:gd name="connsiteX6538" fmla="*/ 378196 w 6288074"/>
              <a:gd name="connsiteY6538" fmla="*/ 3059051 h 6339933"/>
              <a:gd name="connsiteX6539" fmla="*/ 378123 w 6288074"/>
              <a:gd name="connsiteY6539" fmla="*/ 3067749 h 6339933"/>
              <a:gd name="connsiteX6540" fmla="*/ 376393 w 6288074"/>
              <a:gd name="connsiteY6540" fmla="*/ 3071184 h 6339933"/>
              <a:gd name="connsiteX6541" fmla="*/ 373836 w 6288074"/>
              <a:gd name="connsiteY6541" fmla="*/ 3071990 h 6339933"/>
              <a:gd name="connsiteX6542" fmla="*/ 373081 w 6288074"/>
              <a:gd name="connsiteY6542" fmla="*/ 3060661 h 6339933"/>
              <a:gd name="connsiteX6543" fmla="*/ 379925 w 6288074"/>
              <a:gd name="connsiteY6543" fmla="*/ 3055615 h 6339933"/>
              <a:gd name="connsiteX6544" fmla="*/ 405283 w 6288074"/>
              <a:gd name="connsiteY6544" fmla="*/ 3054060 h 6339933"/>
              <a:gd name="connsiteX6545" fmla="*/ 408255 w 6288074"/>
              <a:gd name="connsiteY6545" fmla="*/ 3063502 h 6339933"/>
              <a:gd name="connsiteX6546" fmla="*/ 411227 w 6288074"/>
              <a:gd name="connsiteY6546" fmla="*/ 3072947 h 6339933"/>
              <a:gd name="connsiteX6547" fmla="*/ 420631 w 6288074"/>
              <a:gd name="connsiteY6547" fmla="*/ 3077773 h 6339933"/>
              <a:gd name="connsiteX6548" fmla="*/ 402404 w 6288074"/>
              <a:gd name="connsiteY6548" fmla="*/ 3078319 h 6339933"/>
              <a:gd name="connsiteX6549" fmla="*/ 398527 w 6288074"/>
              <a:gd name="connsiteY6549" fmla="*/ 3074351 h 6339933"/>
              <a:gd name="connsiteX6550" fmla="*/ 389123 w 6288074"/>
              <a:gd name="connsiteY6550" fmla="*/ 3069525 h 6339933"/>
              <a:gd name="connsiteX6551" fmla="*/ 397202 w 6288074"/>
              <a:gd name="connsiteY6551" fmla="*/ 3061793 h 6339933"/>
              <a:gd name="connsiteX6552" fmla="*/ 400500 w 6288074"/>
              <a:gd name="connsiteY6552" fmla="*/ 3055567 h 6339933"/>
              <a:gd name="connsiteX6553" fmla="*/ 402891 w 6288074"/>
              <a:gd name="connsiteY6553" fmla="*/ 3054813 h 6339933"/>
              <a:gd name="connsiteX6554" fmla="*/ 405283 w 6288074"/>
              <a:gd name="connsiteY6554" fmla="*/ 3054060 h 6339933"/>
              <a:gd name="connsiteX6555" fmla="*/ 6162461 w 6288074"/>
              <a:gd name="connsiteY6555" fmla="*/ 3047495 h 6339933"/>
              <a:gd name="connsiteX6556" fmla="*/ 6165574 w 6288074"/>
              <a:gd name="connsiteY6556" fmla="*/ 3049728 h 6339933"/>
              <a:gd name="connsiteX6557" fmla="*/ 6163381 w 6288074"/>
              <a:gd name="connsiteY6557" fmla="*/ 3050419 h 6339933"/>
              <a:gd name="connsiteX6558" fmla="*/ 6162110 w 6288074"/>
              <a:gd name="connsiteY6558" fmla="*/ 3054031 h 6339933"/>
              <a:gd name="connsiteX6559" fmla="*/ 6159917 w 6288074"/>
              <a:gd name="connsiteY6559" fmla="*/ 3054722 h 6339933"/>
              <a:gd name="connsiteX6560" fmla="*/ 6160270 w 6288074"/>
              <a:gd name="connsiteY6560" fmla="*/ 3048185 h 6339933"/>
              <a:gd name="connsiteX6561" fmla="*/ 6162461 w 6288074"/>
              <a:gd name="connsiteY6561" fmla="*/ 3047495 h 6339933"/>
              <a:gd name="connsiteX6562" fmla="*/ 361559 w 6288074"/>
              <a:gd name="connsiteY6562" fmla="*/ 3043191 h 6339933"/>
              <a:gd name="connsiteX6563" fmla="*/ 360715 w 6288074"/>
              <a:gd name="connsiteY6563" fmla="*/ 3056843 h 6339933"/>
              <a:gd name="connsiteX6564" fmla="*/ 357572 w 6288074"/>
              <a:gd name="connsiteY6564" fmla="*/ 3063188 h 6339933"/>
              <a:gd name="connsiteX6565" fmla="*/ 355234 w 6288074"/>
              <a:gd name="connsiteY6565" fmla="*/ 3063923 h 6339933"/>
              <a:gd name="connsiteX6566" fmla="*/ 352127 w 6288074"/>
              <a:gd name="connsiteY6566" fmla="*/ 3062223 h 6339933"/>
              <a:gd name="connsiteX6567" fmla="*/ 343579 w 6288074"/>
              <a:gd name="connsiteY6567" fmla="*/ 3059558 h 6339933"/>
              <a:gd name="connsiteX6568" fmla="*/ 341970 w 6288074"/>
              <a:gd name="connsiteY6568" fmla="*/ 3070775 h 6339933"/>
              <a:gd name="connsiteX6569" fmla="*/ 337292 w 6288074"/>
              <a:gd name="connsiteY6569" fmla="*/ 3072247 h 6339933"/>
              <a:gd name="connsiteX6570" fmla="*/ 330315 w 6288074"/>
              <a:gd name="connsiteY6570" fmla="*/ 3066411 h 6339933"/>
              <a:gd name="connsiteX6571" fmla="*/ 331885 w 6288074"/>
              <a:gd name="connsiteY6571" fmla="*/ 3063238 h 6339933"/>
              <a:gd name="connsiteX6572" fmla="*/ 341278 w 6288074"/>
              <a:gd name="connsiteY6572" fmla="*/ 3052251 h 6339933"/>
              <a:gd name="connsiteX6573" fmla="*/ 347527 w 6288074"/>
              <a:gd name="connsiteY6573" fmla="*/ 3047607 h 6339933"/>
              <a:gd name="connsiteX6574" fmla="*/ 352205 w 6288074"/>
              <a:gd name="connsiteY6574" fmla="*/ 3046136 h 6339933"/>
              <a:gd name="connsiteX6575" fmla="*/ 358347 w 6288074"/>
              <a:gd name="connsiteY6575" fmla="*/ 3043197 h 6339933"/>
              <a:gd name="connsiteX6576" fmla="*/ 361559 w 6288074"/>
              <a:gd name="connsiteY6576" fmla="*/ 3043191 h 6339933"/>
              <a:gd name="connsiteX6577" fmla="*/ 404013 w 6288074"/>
              <a:gd name="connsiteY6577" fmla="*/ 3035183 h 6339933"/>
              <a:gd name="connsiteX6578" fmla="*/ 403250 w 6288074"/>
              <a:gd name="connsiteY6578" fmla="*/ 3040777 h 6339933"/>
              <a:gd name="connsiteX6579" fmla="*/ 396364 w 6288074"/>
              <a:gd name="connsiteY6579" fmla="*/ 3050977 h 6339933"/>
              <a:gd name="connsiteX6580" fmla="*/ 394833 w 6288074"/>
              <a:gd name="connsiteY6580" fmla="*/ 3054136 h 6339933"/>
              <a:gd name="connsiteX6581" fmla="*/ 392537 w 6288074"/>
              <a:gd name="connsiteY6581" fmla="*/ 3054859 h 6339933"/>
              <a:gd name="connsiteX6582" fmla="*/ 398656 w 6288074"/>
              <a:gd name="connsiteY6582" fmla="*/ 3042224 h 6339933"/>
              <a:gd name="connsiteX6583" fmla="*/ 397890 w 6288074"/>
              <a:gd name="connsiteY6583" fmla="*/ 3039788 h 6339933"/>
              <a:gd name="connsiteX6584" fmla="*/ 399420 w 6288074"/>
              <a:gd name="connsiteY6584" fmla="*/ 3036628 h 6339933"/>
              <a:gd name="connsiteX6585" fmla="*/ 401717 w 6288074"/>
              <a:gd name="connsiteY6585" fmla="*/ 3035906 h 6339933"/>
              <a:gd name="connsiteX6586" fmla="*/ 404013 w 6288074"/>
              <a:gd name="connsiteY6586" fmla="*/ 3035183 h 6339933"/>
              <a:gd name="connsiteX6587" fmla="*/ 6182816 w 6288074"/>
              <a:gd name="connsiteY6587" fmla="*/ 3033058 h 6339933"/>
              <a:gd name="connsiteX6588" fmla="*/ 6184349 w 6288074"/>
              <a:gd name="connsiteY6588" fmla="*/ 3037929 h 6339933"/>
              <a:gd name="connsiteX6589" fmla="*/ 6185115 w 6288074"/>
              <a:gd name="connsiteY6589" fmla="*/ 3040365 h 6339933"/>
              <a:gd name="connsiteX6590" fmla="*/ 6185882 w 6288074"/>
              <a:gd name="connsiteY6590" fmla="*/ 3042801 h 6339933"/>
              <a:gd name="connsiteX6591" fmla="*/ 6181387 w 6288074"/>
              <a:gd name="connsiteY6591" fmla="*/ 3046893 h 6339933"/>
              <a:gd name="connsiteX6592" fmla="*/ 6179523 w 6288074"/>
              <a:gd name="connsiteY6592" fmla="*/ 3050157 h 6339933"/>
              <a:gd name="connsiteX6593" fmla="*/ 6178756 w 6288074"/>
              <a:gd name="connsiteY6593" fmla="*/ 3047720 h 6339933"/>
              <a:gd name="connsiteX6594" fmla="*/ 6176124 w 6288074"/>
              <a:gd name="connsiteY6594" fmla="*/ 3048549 h 6339933"/>
              <a:gd name="connsiteX6595" fmla="*/ 6172728 w 6288074"/>
              <a:gd name="connsiteY6595" fmla="*/ 3046941 h 6339933"/>
              <a:gd name="connsiteX6596" fmla="*/ 6182816 w 6288074"/>
              <a:gd name="connsiteY6596" fmla="*/ 3033058 h 6339933"/>
              <a:gd name="connsiteX6597" fmla="*/ 6172017 w 6288074"/>
              <a:gd name="connsiteY6597" fmla="*/ 3026818 h 6339933"/>
              <a:gd name="connsiteX6598" fmla="*/ 6174945 w 6288074"/>
              <a:gd name="connsiteY6598" fmla="*/ 3028467 h 6339933"/>
              <a:gd name="connsiteX6599" fmla="*/ 6173490 w 6288074"/>
              <a:gd name="connsiteY6599" fmla="*/ 3031496 h 6339933"/>
              <a:gd name="connsiteX6600" fmla="*/ 6170576 w 6288074"/>
              <a:gd name="connsiteY6600" fmla="*/ 3037553 h 6339933"/>
              <a:gd name="connsiteX6601" fmla="*/ 6169120 w 6288074"/>
              <a:gd name="connsiteY6601" fmla="*/ 3040581 h 6339933"/>
              <a:gd name="connsiteX6602" fmla="*/ 6172017 w 6288074"/>
              <a:gd name="connsiteY6602" fmla="*/ 3026818 h 6339933"/>
              <a:gd name="connsiteX6603" fmla="*/ 6189284 w 6288074"/>
              <a:gd name="connsiteY6603" fmla="*/ 3022990 h 6339933"/>
              <a:gd name="connsiteX6604" fmla="*/ 6187199 w 6288074"/>
              <a:gd name="connsiteY6604" fmla="*/ 3031679 h 6339933"/>
              <a:gd name="connsiteX6605" fmla="*/ 6186433 w 6288074"/>
              <a:gd name="connsiteY6605" fmla="*/ 3029242 h 6339933"/>
              <a:gd name="connsiteX6606" fmla="*/ 6187091 w 6288074"/>
              <a:gd name="connsiteY6606" fmla="*/ 3023680 h 6339933"/>
              <a:gd name="connsiteX6607" fmla="*/ 6189284 w 6288074"/>
              <a:gd name="connsiteY6607" fmla="*/ 3022990 h 6339933"/>
              <a:gd name="connsiteX6608" fmla="*/ 434653 w 6288074"/>
              <a:gd name="connsiteY6608" fmla="*/ 2999838 h 6339933"/>
              <a:gd name="connsiteX6609" fmla="*/ 430666 w 6288074"/>
              <a:gd name="connsiteY6609" fmla="*/ 3003503 h 6339933"/>
              <a:gd name="connsiteX6610" fmla="*/ 426680 w 6288074"/>
              <a:gd name="connsiteY6610" fmla="*/ 3007168 h 6339933"/>
              <a:gd name="connsiteX6611" fmla="*/ 423651 w 6288074"/>
              <a:gd name="connsiteY6611" fmla="*/ 3005711 h 6339933"/>
              <a:gd name="connsiteX6612" fmla="*/ 434653 w 6288074"/>
              <a:gd name="connsiteY6612" fmla="*/ 2999838 h 6339933"/>
              <a:gd name="connsiteX6613" fmla="*/ 433733 w 6288074"/>
              <a:gd name="connsiteY6613" fmla="*/ 2996916 h 6339933"/>
              <a:gd name="connsiteX6614" fmla="*/ 423746 w 6288074"/>
              <a:gd name="connsiteY6614" fmla="*/ 3004879 h 6339933"/>
              <a:gd name="connsiteX6615" fmla="*/ 421473 w 6288074"/>
              <a:gd name="connsiteY6615" fmla="*/ 3005594 h 6339933"/>
              <a:gd name="connsiteX6616" fmla="*/ 420783 w 6288074"/>
              <a:gd name="connsiteY6616" fmla="*/ 3003401 h 6339933"/>
              <a:gd name="connsiteX6617" fmla="*/ 419200 w 6288074"/>
              <a:gd name="connsiteY6617" fmla="*/ 3006309 h 6339933"/>
              <a:gd name="connsiteX6618" fmla="*/ 414467 w 6288074"/>
              <a:gd name="connsiteY6618" fmla="*/ 3005621 h 6339933"/>
              <a:gd name="connsiteX6619" fmla="*/ 414824 w 6288074"/>
              <a:gd name="connsiteY6619" fmla="*/ 3005275 h 6339933"/>
              <a:gd name="connsiteX6620" fmla="*/ 418509 w 6288074"/>
              <a:gd name="connsiteY6620" fmla="*/ 3004116 h 6339933"/>
              <a:gd name="connsiteX6621" fmla="*/ 422365 w 6288074"/>
              <a:gd name="connsiteY6621" fmla="*/ 3000493 h 6339933"/>
              <a:gd name="connsiteX6622" fmla="*/ 424638 w 6288074"/>
              <a:gd name="connsiteY6622" fmla="*/ 2999779 h 6339933"/>
              <a:gd name="connsiteX6623" fmla="*/ 425329 w 6288074"/>
              <a:gd name="connsiteY6623" fmla="*/ 3001969 h 6339933"/>
              <a:gd name="connsiteX6624" fmla="*/ 433733 w 6288074"/>
              <a:gd name="connsiteY6624" fmla="*/ 2996916 h 6339933"/>
              <a:gd name="connsiteX6625" fmla="*/ 6175514 w 6288074"/>
              <a:gd name="connsiteY6625" fmla="*/ 2994555 h 6339933"/>
              <a:gd name="connsiteX6626" fmla="*/ 6178459 w 6288074"/>
              <a:gd name="connsiteY6626" fmla="*/ 3003908 h 6339933"/>
              <a:gd name="connsiteX6627" fmla="*/ 6176023 w 6288074"/>
              <a:gd name="connsiteY6627" fmla="*/ 3004675 h 6339933"/>
              <a:gd name="connsiteX6628" fmla="*/ 6169679 w 6288074"/>
              <a:gd name="connsiteY6628" fmla="*/ 3001533 h 6339933"/>
              <a:gd name="connsiteX6629" fmla="*/ 6171379 w 6288074"/>
              <a:gd name="connsiteY6629" fmla="*/ 2998426 h 6339933"/>
              <a:gd name="connsiteX6630" fmla="*/ 6172895 w 6288074"/>
              <a:gd name="connsiteY6630" fmla="*/ 2994738 h 6339933"/>
              <a:gd name="connsiteX6631" fmla="*/ 6175514 w 6288074"/>
              <a:gd name="connsiteY6631" fmla="*/ 2994555 h 6339933"/>
              <a:gd name="connsiteX6632" fmla="*/ 435276 w 6288074"/>
              <a:gd name="connsiteY6632" fmla="*/ 2991611 h 6339933"/>
              <a:gd name="connsiteX6633" fmla="*/ 435966 w 6288074"/>
              <a:gd name="connsiteY6633" fmla="*/ 2993803 h 6339933"/>
              <a:gd name="connsiteX6634" fmla="*/ 433733 w 6288074"/>
              <a:gd name="connsiteY6634" fmla="*/ 2996916 h 6339933"/>
              <a:gd name="connsiteX6635" fmla="*/ 435276 w 6288074"/>
              <a:gd name="connsiteY6635" fmla="*/ 2991611 h 6339933"/>
              <a:gd name="connsiteX6636" fmla="*/ 6208231 w 6288074"/>
              <a:gd name="connsiteY6636" fmla="*/ 2991326 h 6339933"/>
              <a:gd name="connsiteX6637" fmla="*/ 6208862 w 6288074"/>
              <a:gd name="connsiteY6637" fmla="*/ 3001835 h 6339933"/>
              <a:gd name="connsiteX6638" fmla="*/ 6207960 w 6288074"/>
              <a:gd name="connsiteY6638" fmla="*/ 3007474 h 6339933"/>
              <a:gd name="connsiteX6639" fmla="*/ 6204757 w 6288074"/>
              <a:gd name="connsiteY6639" fmla="*/ 3005804 h 6339933"/>
              <a:gd name="connsiteX6640" fmla="*/ 6198352 w 6288074"/>
              <a:gd name="connsiteY6640" fmla="*/ 3002465 h 6339933"/>
              <a:gd name="connsiteX6641" fmla="*/ 6201690 w 6288074"/>
              <a:gd name="connsiteY6641" fmla="*/ 2996061 h 6339933"/>
              <a:gd name="connsiteX6642" fmla="*/ 6204126 w 6288074"/>
              <a:gd name="connsiteY6642" fmla="*/ 2995295 h 6339933"/>
              <a:gd name="connsiteX6643" fmla="*/ 6204893 w 6288074"/>
              <a:gd name="connsiteY6643" fmla="*/ 2997730 h 6339933"/>
              <a:gd name="connsiteX6644" fmla="*/ 6206561 w 6288074"/>
              <a:gd name="connsiteY6644" fmla="*/ 2994528 h 6339933"/>
              <a:gd name="connsiteX6645" fmla="*/ 6208231 w 6288074"/>
              <a:gd name="connsiteY6645" fmla="*/ 2991326 h 6339933"/>
              <a:gd name="connsiteX6646" fmla="*/ 386073 w 6288074"/>
              <a:gd name="connsiteY6646" fmla="*/ 2978185 h 6339933"/>
              <a:gd name="connsiteX6647" fmla="*/ 386840 w 6288074"/>
              <a:gd name="connsiteY6647" fmla="*/ 2980620 h 6339933"/>
              <a:gd name="connsiteX6648" fmla="*/ 380075 w 6288074"/>
              <a:gd name="connsiteY6648" fmla="*/ 2998812 h 6339933"/>
              <a:gd name="connsiteX6649" fmla="*/ 379332 w 6288074"/>
              <a:gd name="connsiteY6649" fmla="*/ 3004400 h 6339933"/>
              <a:gd name="connsiteX6650" fmla="*/ 377774 w 6288074"/>
              <a:gd name="connsiteY6650" fmla="*/ 2991506 h 6339933"/>
              <a:gd name="connsiteX6651" fmla="*/ 384568 w 6288074"/>
              <a:gd name="connsiteY6651" fmla="*/ 2981336 h 6339933"/>
              <a:gd name="connsiteX6652" fmla="*/ 386073 w 6288074"/>
              <a:gd name="connsiteY6652" fmla="*/ 2978185 h 6339933"/>
              <a:gd name="connsiteX6653" fmla="*/ 6223542 w 6288074"/>
              <a:gd name="connsiteY6653" fmla="*/ 2974152 h 6339933"/>
              <a:gd name="connsiteX6654" fmla="*/ 6225501 w 6288074"/>
              <a:gd name="connsiteY6654" fmla="*/ 2978395 h 6339933"/>
              <a:gd name="connsiteX6655" fmla="*/ 6222025 w 6288074"/>
              <a:gd name="connsiteY6655" fmla="*/ 2984843 h 6339933"/>
              <a:gd name="connsiteX6656" fmla="*/ 6217781 w 6288074"/>
              <a:gd name="connsiteY6656" fmla="*/ 2988857 h 6339933"/>
              <a:gd name="connsiteX6657" fmla="*/ 6212003 w 6288074"/>
              <a:gd name="connsiteY6657" fmla="*/ 2987997 h 6339933"/>
              <a:gd name="connsiteX6658" fmla="*/ 6217621 w 6288074"/>
              <a:gd name="connsiteY6658" fmla="*/ 2982882 h 6339933"/>
              <a:gd name="connsiteX6659" fmla="*/ 6217340 w 6288074"/>
              <a:gd name="connsiteY6659" fmla="*/ 2973480 h 6339933"/>
              <a:gd name="connsiteX6660" fmla="*/ 6215859 w 6288074"/>
              <a:gd name="connsiteY6660" fmla="*/ 2981537 h 6339933"/>
              <a:gd name="connsiteX6661" fmla="*/ 6214250 w 6288074"/>
              <a:gd name="connsiteY6661" fmla="*/ 2984934 h 6339933"/>
              <a:gd name="connsiteX6662" fmla="*/ 6211816 w 6288074"/>
              <a:gd name="connsiteY6662" fmla="*/ 2985700 h 6339933"/>
              <a:gd name="connsiteX6663" fmla="*/ 6209379 w 6288074"/>
              <a:gd name="connsiteY6663" fmla="*/ 2986467 h 6339933"/>
              <a:gd name="connsiteX6664" fmla="*/ 6210160 w 6288074"/>
              <a:gd name="connsiteY6664" fmla="*/ 2980438 h 6339933"/>
              <a:gd name="connsiteX6665" fmla="*/ 6204507 w 6288074"/>
              <a:gd name="connsiteY6665" fmla="*/ 2988000 h 6339933"/>
              <a:gd name="connsiteX6666" fmla="*/ 6200464 w 6288074"/>
              <a:gd name="connsiteY6666" fmla="*/ 2992164 h 6339933"/>
              <a:gd name="connsiteX6667" fmla="*/ 6202072 w 6288074"/>
              <a:gd name="connsiteY6667" fmla="*/ 2988766 h 6339933"/>
              <a:gd name="connsiteX6668" fmla="*/ 6209331 w 6288074"/>
              <a:gd name="connsiteY6668" fmla="*/ 2977808 h 6339933"/>
              <a:gd name="connsiteX6669" fmla="*/ 6213375 w 6288074"/>
              <a:gd name="connsiteY6669" fmla="*/ 2973644 h 6339933"/>
              <a:gd name="connsiteX6670" fmla="*/ 6217340 w 6288074"/>
              <a:gd name="connsiteY6670" fmla="*/ 2973480 h 6339933"/>
              <a:gd name="connsiteX6671" fmla="*/ 6223466 w 6288074"/>
              <a:gd name="connsiteY6671" fmla="*/ 2973269 h 6339933"/>
              <a:gd name="connsiteX6672" fmla="*/ 6223968 w 6288074"/>
              <a:gd name="connsiteY6672" fmla="*/ 2973521 h 6339933"/>
              <a:gd name="connsiteX6673" fmla="*/ 6223542 w 6288074"/>
              <a:gd name="connsiteY6673" fmla="*/ 2974152 h 6339933"/>
              <a:gd name="connsiteX6674" fmla="*/ 6223342 w 6288074"/>
              <a:gd name="connsiteY6674" fmla="*/ 2973719 h 6339933"/>
              <a:gd name="connsiteX6675" fmla="*/ 6201856 w 6288074"/>
              <a:gd name="connsiteY6675" fmla="*/ 2970911 h 6339933"/>
              <a:gd name="connsiteX6676" fmla="*/ 6205021 w 6288074"/>
              <a:gd name="connsiteY6676" fmla="*/ 2970919 h 6339933"/>
              <a:gd name="connsiteX6677" fmla="*/ 6205787 w 6288074"/>
              <a:gd name="connsiteY6677" fmla="*/ 2973355 h 6339933"/>
              <a:gd name="connsiteX6678" fmla="*/ 6201440 w 6288074"/>
              <a:gd name="connsiteY6678" fmla="*/ 2977402 h 6339933"/>
              <a:gd name="connsiteX6679" fmla="*/ 6196323 w 6288074"/>
              <a:gd name="connsiteY6679" fmla="*/ 2979012 h 6339933"/>
              <a:gd name="connsiteX6680" fmla="*/ 6195556 w 6288074"/>
              <a:gd name="connsiteY6680" fmla="*/ 2976576 h 6339933"/>
              <a:gd name="connsiteX6681" fmla="*/ 6197347 w 6288074"/>
              <a:gd name="connsiteY6681" fmla="*/ 2973335 h 6339933"/>
              <a:gd name="connsiteX6682" fmla="*/ 6201856 w 6288074"/>
              <a:gd name="connsiteY6682" fmla="*/ 2970911 h 6339933"/>
              <a:gd name="connsiteX6683" fmla="*/ 6192184 w 6288074"/>
              <a:gd name="connsiteY6683" fmla="*/ 2965857 h 6339933"/>
              <a:gd name="connsiteX6684" fmla="*/ 6195066 w 6288074"/>
              <a:gd name="connsiteY6684" fmla="*/ 2967360 h 6339933"/>
              <a:gd name="connsiteX6685" fmla="*/ 6197948 w 6288074"/>
              <a:gd name="connsiteY6685" fmla="*/ 2968863 h 6339933"/>
              <a:gd name="connsiteX6686" fmla="*/ 6187799 w 6288074"/>
              <a:gd name="connsiteY6686" fmla="*/ 2967237 h 6339933"/>
              <a:gd name="connsiteX6687" fmla="*/ 6192184 w 6288074"/>
              <a:gd name="connsiteY6687" fmla="*/ 2965857 h 6339933"/>
              <a:gd name="connsiteX6688" fmla="*/ 6224173 w 6288074"/>
              <a:gd name="connsiteY6688" fmla="*/ 2965427 h 6339933"/>
              <a:gd name="connsiteX6689" fmla="*/ 6224939 w 6288074"/>
              <a:gd name="connsiteY6689" fmla="*/ 2967862 h 6339933"/>
              <a:gd name="connsiteX6690" fmla="*/ 6223466 w 6288074"/>
              <a:gd name="connsiteY6690" fmla="*/ 2973269 h 6339933"/>
              <a:gd name="connsiteX6691" fmla="*/ 6220697 w 6288074"/>
              <a:gd name="connsiteY6691" fmla="*/ 2971877 h 6339933"/>
              <a:gd name="connsiteX6692" fmla="*/ 6221668 w 6288074"/>
              <a:gd name="connsiteY6692" fmla="*/ 2966216 h 6339933"/>
              <a:gd name="connsiteX6693" fmla="*/ 6224173 w 6288074"/>
              <a:gd name="connsiteY6693" fmla="*/ 2965427 h 6339933"/>
              <a:gd name="connsiteX6694" fmla="*/ 6229886 w 6288074"/>
              <a:gd name="connsiteY6694" fmla="*/ 2942746 h 6339933"/>
              <a:gd name="connsiteX6695" fmla="*/ 6224786 w 6288074"/>
              <a:gd name="connsiteY6695" fmla="*/ 2952062 h 6339933"/>
              <a:gd name="connsiteX6696" fmla="*/ 6223087 w 6288074"/>
              <a:gd name="connsiteY6696" fmla="*/ 2955167 h 6339933"/>
              <a:gd name="connsiteX6697" fmla="*/ 6225522 w 6288074"/>
              <a:gd name="connsiteY6697" fmla="*/ 2954401 h 6339933"/>
              <a:gd name="connsiteX6698" fmla="*/ 6223823 w 6288074"/>
              <a:gd name="connsiteY6698" fmla="*/ 2957505 h 6339933"/>
              <a:gd name="connsiteX6699" fmla="*/ 6218950 w 6288074"/>
              <a:gd name="connsiteY6699" fmla="*/ 2959039 h 6339933"/>
              <a:gd name="connsiteX6700" fmla="*/ 6218214 w 6288074"/>
              <a:gd name="connsiteY6700" fmla="*/ 2956700 h 6339933"/>
              <a:gd name="connsiteX6701" fmla="*/ 6222351 w 6288074"/>
              <a:gd name="connsiteY6701" fmla="*/ 2952827 h 6339933"/>
              <a:gd name="connsiteX6702" fmla="*/ 6224050 w 6288074"/>
              <a:gd name="connsiteY6702" fmla="*/ 2949724 h 6339933"/>
              <a:gd name="connsiteX6703" fmla="*/ 6229886 w 6288074"/>
              <a:gd name="connsiteY6703" fmla="*/ 2942746 h 6339933"/>
              <a:gd name="connsiteX6704" fmla="*/ 6232891 w 6288074"/>
              <a:gd name="connsiteY6704" fmla="*/ 2936981 h 6339933"/>
              <a:gd name="connsiteX6705" fmla="*/ 6231159 w 6288074"/>
              <a:gd name="connsiteY6705" fmla="*/ 2939134 h 6339933"/>
              <a:gd name="connsiteX6706" fmla="*/ 6228967 w 6288074"/>
              <a:gd name="connsiteY6706" fmla="*/ 2939824 h 6339933"/>
              <a:gd name="connsiteX6707" fmla="*/ 6232891 w 6288074"/>
              <a:gd name="connsiteY6707" fmla="*/ 2936981 h 6339933"/>
              <a:gd name="connsiteX6708" fmla="*/ 452754 w 6288074"/>
              <a:gd name="connsiteY6708" fmla="*/ 2929853 h 6339933"/>
              <a:gd name="connsiteX6709" fmla="*/ 453077 w 6288074"/>
              <a:gd name="connsiteY6709" fmla="*/ 2930876 h 6339933"/>
              <a:gd name="connsiteX6710" fmla="*/ 445780 w 6288074"/>
              <a:gd name="connsiteY6710" fmla="*/ 2941053 h 6339933"/>
              <a:gd name="connsiteX6711" fmla="*/ 443390 w 6288074"/>
              <a:gd name="connsiteY6711" fmla="*/ 2941804 h 6339933"/>
              <a:gd name="connsiteX6712" fmla="*/ 445027 w 6288074"/>
              <a:gd name="connsiteY6712" fmla="*/ 2938661 h 6339933"/>
              <a:gd name="connsiteX6713" fmla="*/ 449053 w 6288074"/>
              <a:gd name="connsiteY6713" fmla="*/ 2934769 h 6339933"/>
              <a:gd name="connsiteX6714" fmla="*/ 459418 w 6288074"/>
              <a:gd name="connsiteY6714" fmla="*/ 2921002 h 6339933"/>
              <a:gd name="connsiteX6715" fmla="*/ 452754 w 6288074"/>
              <a:gd name="connsiteY6715" fmla="*/ 2929853 h 6339933"/>
              <a:gd name="connsiteX6716" fmla="*/ 452324 w 6288074"/>
              <a:gd name="connsiteY6716" fmla="*/ 2928487 h 6339933"/>
              <a:gd name="connsiteX6717" fmla="*/ 457985 w 6288074"/>
              <a:gd name="connsiteY6717" fmla="*/ 2921453 h 6339933"/>
              <a:gd name="connsiteX6718" fmla="*/ 6218828 w 6288074"/>
              <a:gd name="connsiteY6718" fmla="*/ 2764715 h 6339933"/>
              <a:gd name="connsiteX6719" fmla="*/ 6226941 w 6288074"/>
              <a:gd name="connsiteY6719" fmla="*/ 2764973 h 6339933"/>
              <a:gd name="connsiteX6720" fmla="*/ 6224505 w 6288074"/>
              <a:gd name="connsiteY6720" fmla="*/ 2765740 h 6339933"/>
              <a:gd name="connsiteX6721" fmla="*/ 6225310 w 6288074"/>
              <a:gd name="connsiteY6721" fmla="*/ 2768297 h 6339933"/>
              <a:gd name="connsiteX6722" fmla="*/ 6217177 w 6288074"/>
              <a:gd name="connsiteY6722" fmla="*/ 2776479 h 6339933"/>
              <a:gd name="connsiteX6723" fmla="*/ 6214740 w 6288074"/>
              <a:gd name="connsiteY6723" fmla="*/ 2777247 h 6339933"/>
              <a:gd name="connsiteX6724" fmla="*/ 6216372 w 6288074"/>
              <a:gd name="connsiteY6724" fmla="*/ 2773922 h 6339933"/>
              <a:gd name="connsiteX6725" fmla="*/ 6218003 w 6288074"/>
              <a:gd name="connsiteY6725" fmla="*/ 2770597 h 6339933"/>
              <a:gd name="connsiteX6726" fmla="*/ 6215567 w 6288074"/>
              <a:gd name="connsiteY6726" fmla="*/ 2771363 h 6339933"/>
              <a:gd name="connsiteX6727" fmla="*/ 6218828 w 6288074"/>
              <a:gd name="connsiteY6727" fmla="*/ 2764715 h 6339933"/>
              <a:gd name="connsiteX6728" fmla="*/ 525417 w 6288074"/>
              <a:gd name="connsiteY6728" fmla="*/ 2760847 h 6339933"/>
              <a:gd name="connsiteX6729" fmla="*/ 526931 w 6288074"/>
              <a:gd name="connsiteY6729" fmla="*/ 2765659 h 6339933"/>
              <a:gd name="connsiteX6730" fmla="*/ 521898 w 6288074"/>
              <a:gd name="connsiteY6730" fmla="*/ 2775181 h 6339933"/>
              <a:gd name="connsiteX6731" fmla="*/ 515942 w 6288074"/>
              <a:gd name="connsiteY6731" fmla="*/ 2790284 h 6339933"/>
              <a:gd name="connsiteX6732" fmla="*/ 516536 w 6288074"/>
              <a:gd name="connsiteY6732" fmla="*/ 2800680 h 6339933"/>
              <a:gd name="connsiteX6733" fmla="*/ 515615 w 6288074"/>
              <a:gd name="connsiteY6733" fmla="*/ 2806261 h 6339933"/>
              <a:gd name="connsiteX6734" fmla="*/ 511501 w 6288074"/>
              <a:gd name="connsiteY6734" fmla="*/ 2810201 h 6339933"/>
              <a:gd name="connsiteX6735" fmla="*/ 505873 w 6288074"/>
              <a:gd name="connsiteY6735" fmla="*/ 2809328 h 6339933"/>
              <a:gd name="connsiteX6736" fmla="*/ 501921 w 6288074"/>
              <a:gd name="connsiteY6736" fmla="*/ 2805280 h 6339933"/>
              <a:gd name="connsiteX6737" fmla="*/ 500405 w 6288074"/>
              <a:gd name="connsiteY6737" fmla="*/ 2800466 h 6339933"/>
              <a:gd name="connsiteX6738" fmla="*/ 511396 w 6288074"/>
              <a:gd name="connsiteY6738" fmla="*/ 2775842 h 6339933"/>
              <a:gd name="connsiteX6739" fmla="*/ 525417 w 6288074"/>
              <a:gd name="connsiteY6739" fmla="*/ 2760847 h 6339933"/>
              <a:gd name="connsiteX6740" fmla="*/ 556972 w 6288074"/>
              <a:gd name="connsiteY6740" fmla="*/ 2753667 h 6339933"/>
              <a:gd name="connsiteX6741" fmla="*/ 560121 w 6288074"/>
              <a:gd name="connsiteY6741" fmla="*/ 2755430 h 6339933"/>
              <a:gd name="connsiteX6742" fmla="*/ 556188 w 6288074"/>
              <a:gd name="connsiteY6742" fmla="*/ 2759422 h 6339933"/>
              <a:gd name="connsiteX6743" fmla="*/ 548321 w 6288074"/>
              <a:gd name="connsiteY6743" fmla="*/ 2767405 h 6339933"/>
              <a:gd name="connsiteX6744" fmla="*/ 543598 w 6288074"/>
              <a:gd name="connsiteY6744" fmla="*/ 2768892 h 6339933"/>
              <a:gd name="connsiteX6745" fmla="*/ 540448 w 6288074"/>
              <a:gd name="connsiteY6745" fmla="*/ 2767129 h 6339933"/>
              <a:gd name="connsiteX6746" fmla="*/ 534943 w 6288074"/>
              <a:gd name="connsiteY6746" fmla="*/ 2774368 h 6339933"/>
              <a:gd name="connsiteX6747" fmla="*/ 534939 w 6288074"/>
              <a:gd name="connsiteY6747" fmla="*/ 2766110 h 6339933"/>
              <a:gd name="connsiteX6748" fmla="*/ 528640 w 6288074"/>
              <a:gd name="connsiteY6748" fmla="*/ 2762585 h 6339933"/>
              <a:gd name="connsiteX6749" fmla="*/ 544378 w 6288074"/>
              <a:gd name="connsiteY6749" fmla="*/ 2754878 h 6339933"/>
              <a:gd name="connsiteX6750" fmla="*/ 556972 w 6288074"/>
              <a:gd name="connsiteY6750" fmla="*/ 2753667 h 6339933"/>
              <a:gd name="connsiteX6751" fmla="*/ 6229709 w 6288074"/>
              <a:gd name="connsiteY6751" fmla="*/ 2751653 h 6339933"/>
              <a:gd name="connsiteX6752" fmla="*/ 6232911 w 6288074"/>
              <a:gd name="connsiteY6752" fmla="*/ 2753322 h 6339933"/>
              <a:gd name="connsiteX6753" fmla="*/ 6229773 w 6288074"/>
              <a:gd name="connsiteY6753" fmla="*/ 2759343 h 6339933"/>
              <a:gd name="connsiteX6754" fmla="*/ 6229157 w 6288074"/>
              <a:gd name="connsiteY6754" fmla="*/ 2759445 h 6339933"/>
              <a:gd name="connsiteX6755" fmla="*/ 6229086 w 6288074"/>
              <a:gd name="connsiteY6755" fmla="*/ 2759880 h 6339933"/>
              <a:gd name="connsiteX6756" fmla="*/ 6227136 w 6288074"/>
              <a:gd name="connsiteY6756" fmla="*/ 2760494 h 6339933"/>
              <a:gd name="connsiteX6757" fmla="*/ 6228806 w 6288074"/>
              <a:gd name="connsiteY6757" fmla="*/ 2757292 h 6339933"/>
              <a:gd name="connsiteX6758" fmla="*/ 6229709 w 6288074"/>
              <a:gd name="connsiteY6758" fmla="*/ 2751653 h 6339933"/>
              <a:gd name="connsiteX6759" fmla="*/ 6241231 w 6288074"/>
              <a:gd name="connsiteY6759" fmla="*/ 2747766 h 6339933"/>
              <a:gd name="connsiteX6760" fmla="*/ 6241456 w 6288074"/>
              <a:gd name="connsiteY6760" fmla="*/ 2748482 h 6339933"/>
              <a:gd name="connsiteX6761" fmla="*/ 6240916 w 6288074"/>
              <a:gd name="connsiteY6761" fmla="*/ 2748850 h 6339933"/>
              <a:gd name="connsiteX6762" fmla="*/ 6241231 w 6288074"/>
              <a:gd name="connsiteY6762" fmla="*/ 2747766 h 6339933"/>
              <a:gd name="connsiteX6763" fmla="*/ 6241239 w 6288074"/>
              <a:gd name="connsiteY6763" fmla="*/ 2728748 h 6339933"/>
              <a:gd name="connsiteX6764" fmla="*/ 6237775 w 6288074"/>
              <a:gd name="connsiteY6764" fmla="*/ 2733051 h 6339933"/>
              <a:gd name="connsiteX6765" fmla="*/ 6239048 w 6288074"/>
              <a:gd name="connsiteY6765" fmla="*/ 2729437 h 6339933"/>
              <a:gd name="connsiteX6766" fmla="*/ 6241239 w 6288074"/>
              <a:gd name="connsiteY6766" fmla="*/ 2728748 h 6339933"/>
              <a:gd name="connsiteX6767" fmla="*/ 6013264 w 6288074"/>
              <a:gd name="connsiteY6767" fmla="*/ 2721472 h 6339933"/>
              <a:gd name="connsiteX6768" fmla="*/ 6012179 w 6288074"/>
              <a:gd name="connsiteY6768" fmla="*/ 2726954 h 6339933"/>
              <a:gd name="connsiteX6769" fmla="*/ 6009621 w 6288074"/>
              <a:gd name="connsiteY6769" fmla="*/ 2727760 h 6339933"/>
              <a:gd name="connsiteX6770" fmla="*/ 6011443 w 6288074"/>
              <a:gd name="connsiteY6770" fmla="*/ 2724615 h 6339933"/>
              <a:gd name="connsiteX6771" fmla="*/ 6016908 w 6288074"/>
              <a:gd name="connsiteY6771" fmla="*/ 2715185 h 6339933"/>
              <a:gd name="connsiteX6772" fmla="*/ 6017645 w 6288074"/>
              <a:gd name="connsiteY6772" fmla="*/ 2717524 h 6339933"/>
              <a:gd name="connsiteX6773" fmla="*/ 6014002 w 6288074"/>
              <a:gd name="connsiteY6773" fmla="*/ 2723810 h 6339933"/>
              <a:gd name="connsiteX6774" fmla="*/ 6013265 w 6288074"/>
              <a:gd name="connsiteY6774" fmla="*/ 2721472 h 6339933"/>
              <a:gd name="connsiteX6775" fmla="*/ 6013264 w 6288074"/>
              <a:gd name="connsiteY6775" fmla="*/ 2721472 h 6339933"/>
              <a:gd name="connsiteX6776" fmla="*/ 6014351 w 6288074"/>
              <a:gd name="connsiteY6776" fmla="*/ 2715990 h 6339933"/>
              <a:gd name="connsiteX6777" fmla="*/ 6016908 w 6288074"/>
              <a:gd name="connsiteY6777" fmla="*/ 2715185 h 6339933"/>
              <a:gd name="connsiteX6778" fmla="*/ 6025104 w 6288074"/>
              <a:gd name="connsiteY6778" fmla="*/ 2700397 h 6339933"/>
              <a:gd name="connsiteX6779" fmla="*/ 6025871 w 6288074"/>
              <a:gd name="connsiteY6779" fmla="*/ 2702833 h 6339933"/>
              <a:gd name="connsiteX6780" fmla="*/ 6021765 w 6288074"/>
              <a:gd name="connsiteY6780" fmla="*/ 2706803 h 6339933"/>
              <a:gd name="connsiteX6781" fmla="*/ 6020096 w 6288074"/>
              <a:gd name="connsiteY6781" fmla="*/ 2710005 h 6339933"/>
              <a:gd name="connsiteX6782" fmla="*/ 6019329 w 6288074"/>
              <a:gd name="connsiteY6782" fmla="*/ 2707570 h 6339933"/>
              <a:gd name="connsiteX6783" fmla="*/ 6025104 w 6288074"/>
              <a:gd name="connsiteY6783" fmla="*/ 2700397 h 6339933"/>
              <a:gd name="connsiteX6784" fmla="*/ 6057109 w 6288074"/>
              <a:gd name="connsiteY6784" fmla="*/ 2684702 h 6339933"/>
              <a:gd name="connsiteX6785" fmla="*/ 6054673 w 6288074"/>
              <a:gd name="connsiteY6785" fmla="*/ 2685469 h 6339933"/>
              <a:gd name="connsiteX6786" fmla="*/ 6055362 w 6288074"/>
              <a:gd name="connsiteY6786" fmla="*/ 2687660 h 6339933"/>
              <a:gd name="connsiteX6787" fmla="*/ 6047000 w 6288074"/>
              <a:gd name="connsiteY6787" fmla="*/ 2695113 h 6339933"/>
              <a:gd name="connsiteX6788" fmla="*/ 6044564 w 6288074"/>
              <a:gd name="connsiteY6788" fmla="*/ 2695879 h 6339933"/>
              <a:gd name="connsiteX6789" fmla="*/ 6046310 w 6288074"/>
              <a:gd name="connsiteY6789" fmla="*/ 2692920 h 6339933"/>
              <a:gd name="connsiteX6790" fmla="*/ 6048746 w 6288074"/>
              <a:gd name="connsiteY6790" fmla="*/ 2692154 h 6339933"/>
              <a:gd name="connsiteX6791" fmla="*/ 6048055 w 6288074"/>
              <a:gd name="connsiteY6791" fmla="*/ 2689961 h 6339933"/>
              <a:gd name="connsiteX6792" fmla="*/ 6046310 w 6288074"/>
              <a:gd name="connsiteY6792" fmla="*/ 2692920 h 6339933"/>
              <a:gd name="connsiteX6793" fmla="*/ 6045619 w 6288074"/>
              <a:gd name="connsiteY6793" fmla="*/ 2690727 h 6339933"/>
              <a:gd name="connsiteX6794" fmla="*/ 6049111 w 6288074"/>
              <a:gd name="connsiteY6794" fmla="*/ 2684810 h 6339933"/>
              <a:gd name="connsiteX6795" fmla="*/ 6057109 w 6288074"/>
              <a:gd name="connsiteY6795" fmla="*/ 2684702 h 6339933"/>
              <a:gd name="connsiteX6796" fmla="*/ 6062772 w 6288074"/>
              <a:gd name="connsiteY6796" fmla="*/ 2672076 h 6339933"/>
              <a:gd name="connsiteX6797" fmla="*/ 6060389 w 6288074"/>
              <a:gd name="connsiteY6797" fmla="*/ 2681006 h 6339933"/>
              <a:gd name="connsiteX6798" fmla="*/ 6060242 w 6288074"/>
              <a:gd name="connsiteY6798" fmla="*/ 2681244 h 6339933"/>
              <a:gd name="connsiteX6799" fmla="*/ 6057075 w 6288074"/>
              <a:gd name="connsiteY6799" fmla="*/ 2679493 h 6339933"/>
              <a:gd name="connsiteX6800" fmla="*/ 6058705 w 6288074"/>
              <a:gd name="connsiteY6800" fmla="*/ 2676167 h 6339933"/>
              <a:gd name="connsiteX6801" fmla="*/ 6060336 w 6288074"/>
              <a:gd name="connsiteY6801" fmla="*/ 2672843 h 6339933"/>
              <a:gd name="connsiteX6802" fmla="*/ 6062772 w 6288074"/>
              <a:gd name="connsiteY6802" fmla="*/ 2672076 h 6339933"/>
              <a:gd name="connsiteX6803" fmla="*/ 580214 w 6288074"/>
              <a:gd name="connsiteY6803" fmla="*/ 2634745 h 6339933"/>
              <a:gd name="connsiteX6804" fmla="*/ 574459 w 6288074"/>
              <a:gd name="connsiteY6804" fmla="*/ 2643409 h 6339933"/>
              <a:gd name="connsiteX6805" fmla="*/ 566453 w 6288074"/>
              <a:gd name="connsiteY6805" fmla="*/ 2651149 h 6339933"/>
              <a:gd name="connsiteX6806" fmla="*/ 553699 w 6288074"/>
              <a:gd name="connsiteY6806" fmla="*/ 2660384 h 6339933"/>
              <a:gd name="connsiteX6807" fmla="*/ 550576 w 6288074"/>
              <a:gd name="connsiteY6807" fmla="*/ 2658757 h 6339933"/>
              <a:gd name="connsiteX6808" fmla="*/ 556953 w 6288074"/>
              <a:gd name="connsiteY6808" fmla="*/ 2654139 h 6339933"/>
              <a:gd name="connsiteX6809" fmla="*/ 559328 w 6288074"/>
              <a:gd name="connsiteY6809" fmla="*/ 2653391 h 6339933"/>
              <a:gd name="connsiteX6810" fmla="*/ 564343 w 6288074"/>
              <a:gd name="connsiteY6810" fmla="*/ 2636151 h 6339933"/>
              <a:gd name="connsiteX6811" fmla="*/ 576964 w 6288074"/>
              <a:gd name="connsiteY6811" fmla="*/ 2634790 h 6339933"/>
              <a:gd name="connsiteX6812" fmla="*/ 580214 w 6288074"/>
              <a:gd name="connsiteY6812" fmla="*/ 2634745 h 6339933"/>
              <a:gd name="connsiteX6813" fmla="*/ 605969 w 6288074"/>
              <a:gd name="connsiteY6813" fmla="*/ 2610199 h 6339933"/>
              <a:gd name="connsiteX6814" fmla="*/ 606789 w 6288074"/>
              <a:gd name="connsiteY6814" fmla="*/ 2620456 h 6339933"/>
              <a:gd name="connsiteX6815" fmla="*/ 604663 w 6288074"/>
              <a:gd name="connsiteY6815" fmla="*/ 2629010 h 6339933"/>
              <a:gd name="connsiteX6816" fmla="*/ 607607 w 6288074"/>
              <a:gd name="connsiteY6816" fmla="*/ 2630713 h 6339933"/>
              <a:gd name="connsiteX6817" fmla="*/ 606921 w 6288074"/>
              <a:gd name="connsiteY6817" fmla="*/ 2636186 h 6339933"/>
              <a:gd name="connsiteX6818" fmla="*/ 602535 w 6288074"/>
              <a:gd name="connsiteY6818" fmla="*/ 2637566 h 6339933"/>
              <a:gd name="connsiteX6819" fmla="*/ 600277 w 6288074"/>
              <a:gd name="connsiteY6819" fmla="*/ 2630390 h 6339933"/>
              <a:gd name="connsiteX6820" fmla="*/ 605969 w 6288074"/>
              <a:gd name="connsiteY6820" fmla="*/ 2610199 h 6339933"/>
              <a:gd name="connsiteX6821" fmla="*/ 592601 w 6288074"/>
              <a:gd name="connsiteY6821" fmla="*/ 2598345 h 6339933"/>
              <a:gd name="connsiteX6822" fmla="*/ 588699 w 6288074"/>
              <a:gd name="connsiteY6822" fmla="*/ 2612192 h 6339933"/>
              <a:gd name="connsiteX6823" fmla="*/ 594433 w 6288074"/>
              <a:gd name="connsiteY6823" fmla="*/ 2612912 h 6339933"/>
              <a:gd name="connsiteX6824" fmla="*/ 577954 w 6288074"/>
              <a:gd name="connsiteY6824" fmla="*/ 2613050 h 6339933"/>
              <a:gd name="connsiteX6825" fmla="*/ 592601 w 6288074"/>
              <a:gd name="connsiteY6825" fmla="*/ 2598345 h 6339933"/>
              <a:gd name="connsiteX6826" fmla="*/ 6222379 w 6288074"/>
              <a:gd name="connsiteY6826" fmla="*/ 2596134 h 6339933"/>
              <a:gd name="connsiteX6827" fmla="*/ 6219109 w 6288074"/>
              <a:gd name="connsiteY6827" fmla="*/ 2602416 h 6339933"/>
              <a:gd name="connsiteX6828" fmla="*/ 6221496 w 6288074"/>
              <a:gd name="connsiteY6828" fmla="*/ 2601664 h 6339933"/>
              <a:gd name="connsiteX6829" fmla="*/ 6249910 w 6288074"/>
              <a:gd name="connsiteY6829" fmla="*/ 2587877 h 6339933"/>
              <a:gd name="connsiteX6830" fmla="*/ 6248701 w 6288074"/>
              <a:gd name="connsiteY6830" fmla="*/ 2592541 h 6339933"/>
              <a:gd name="connsiteX6831" fmla="*/ 6244442 w 6288074"/>
              <a:gd name="connsiteY6831" fmla="*/ 2596023 h 6339933"/>
              <a:gd name="connsiteX6832" fmla="*/ 6248087 w 6288074"/>
              <a:gd name="connsiteY6832" fmla="*/ 2590592 h 6339933"/>
              <a:gd name="connsiteX6833" fmla="*/ 6247474 w 6288074"/>
              <a:gd name="connsiteY6833" fmla="*/ 2588644 h 6339933"/>
              <a:gd name="connsiteX6834" fmla="*/ 6249910 w 6288074"/>
              <a:gd name="connsiteY6834" fmla="*/ 2587877 h 6339933"/>
              <a:gd name="connsiteX6835" fmla="*/ 611303 w 6288074"/>
              <a:gd name="connsiteY6835" fmla="*/ 2581216 h 6339933"/>
              <a:gd name="connsiteX6836" fmla="*/ 611934 w 6288074"/>
              <a:gd name="connsiteY6836" fmla="*/ 2591724 h 6339933"/>
              <a:gd name="connsiteX6837" fmla="*/ 605393 w 6288074"/>
              <a:gd name="connsiteY6837" fmla="*/ 2596460 h 6339933"/>
              <a:gd name="connsiteX6838" fmla="*/ 603724 w 6288074"/>
              <a:gd name="connsiteY6838" fmla="*/ 2599664 h 6339933"/>
              <a:gd name="connsiteX6839" fmla="*/ 601423 w 6288074"/>
              <a:gd name="connsiteY6839" fmla="*/ 2592354 h 6339933"/>
              <a:gd name="connsiteX6840" fmla="*/ 598988 w 6288074"/>
              <a:gd name="connsiteY6840" fmla="*/ 2593120 h 6339933"/>
              <a:gd name="connsiteX6841" fmla="*/ 604763 w 6288074"/>
              <a:gd name="connsiteY6841" fmla="*/ 2585949 h 6339933"/>
              <a:gd name="connsiteX6842" fmla="*/ 611303 w 6288074"/>
              <a:gd name="connsiteY6842" fmla="*/ 2581216 h 6339933"/>
              <a:gd name="connsiteX6843" fmla="*/ 6100975 w 6288074"/>
              <a:gd name="connsiteY6843" fmla="*/ 2568896 h 6339933"/>
              <a:gd name="connsiteX6844" fmla="*/ 6101711 w 6288074"/>
              <a:gd name="connsiteY6844" fmla="*/ 2571234 h 6339933"/>
              <a:gd name="connsiteX6845" fmla="*/ 6097029 w 6288074"/>
              <a:gd name="connsiteY6845" fmla="*/ 2580419 h 6339933"/>
              <a:gd name="connsiteX6846" fmla="*/ 6095467 w 6288074"/>
              <a:gd name="connsiteY6846" fmla="*/ 2583479 h 6339933"/>
              <a:gd name="connsiteX6847" fmla="*/ 6093171 w 6288074"/>
              <a:gd name="connsiteY6847" fmla="*/ 2584202 h 6339933"/>
              <a:gd name="connsiteX6848" fmla="*/ 6093259 w 6288074"/>
              <a:gd name="connsiteY6848" fmla="*/ 2576464 h 6339933"/>
              <a:gd name="connsiteX6849" fmla="*/ 6094820 w 6288074"/>
              <a:gd name="connsiteY6849" fmla="*/ 2573402 h 6339933"/>
              <a:gd name="connsiteX6850" fmla="*/ 6098677 w 6288074"/>
              <a:gd name="connsiteY6850" fmla="*/ 2569619 h 6339933"/>
              <a:gd name="connsiteX6851" fmla="*/ 6100975 w 6288074"/>
              <a:gd name="connsiteY6851" fmla="*/ 2568896 h 6339933"/>
              <a:gd name="connsiteX6852" fmla="*/ 6117861 w 6288074"/>
              <a:gd name="connsiteY6852" fmla="*/ 2547621 h 6339933"/>
              <a:gd name="connsiteX6853" fmla="*/ 6115341 w 6288074"/>
              <a:gd name="connsiteY6853" fmla="*/ 2556291 h 6339933"/>
              <a:gd name="connsiteX6854" fmla="*/ 6111316 w 6288074"/>
              <a:gd name="connsiteY6854" fmla="*/ 2560185 h 6339933"/>
              <a:gd name="connsiteX6855" fmla="*/ 6109680 w 6288074"/>
              <a:gd name="connsiteY6855" fmla="*/ 2563327 h 6339933"/>
              <a:gd name="connsiteX6856" fmla="*/ 6112069 w 6288074"/>
              <a:gd name="connsiteY6856" fmla="*/ 2562575 h 6339933"/>
              <a:gd name="connsiteX6857" fmla="*/ 6105523 w 6288074"/>
              <a:gd name="connsiteY6857" fmla="*/ 2575139 h 6339933"/>
              <a:gd name="connsiteX6858" fmla="*/ 6106275 w 6288074"/>
              <a:gd name="connsiteY6858" fmla="*/ 2577529 h 6339933"/>
              <a:gd name="connsiteX6859" fmla="*/ 6104639 w 6288074"/>
              <a:gd name="connsiteY6859" fmla="*/ 2580670 h 6339933"/>
              <a:gd name="connsiteX6860" fmla="*/ 6102251 w 6288074"/>
              <a:gd name="connsiteY6860" fmla="*/ 2581422 h 6339933"/>
              <a:gd name="connsiteX6861" fmla="*/ 6098978 w 6288074"/>
              <a:gd name="connsiteY6861" fmla="*/ 2587704 h 6339933"/>
              <a:gd name="connsiteX6862" fmla="*/ 6097342 w 6288074"/>
              <a:gd name="connsiteY6862" fmla="*/ 2590845 h 6339933"/>
              <a:gd name="connsiteX6863" fmla="*/ 6094954 w 6288074"/>
              <a:gd name="connsiteY6863" fmla="*/ 2591596 h 6339933"/>
              <a:gd name="connsiteX6864" fmla="*/ 6092564 w 6288074"/>
              <a:gd name="connsiteY6864" fmla="*/ 2592348 h 6339933"/>
              <a:gd name="connsiteX6865" fmla="*/ 6099862 w 6288074"/>
              <a:gd name="connsiteY6865" fmla="*/ 2582174 h 6339933"/>
              <a:gd name="connsiteX6866" fmla="*/ 6102383 w 6288074"/>
              <a:gd name="connsiteY6866" fmla="*/ 2573502 h 6339933"/>
              <a:gd name="connsiteX6867" fmla="*/ 6106407 w 6288074"/>
              <a:gd name="connsiteY6867" fmla="*/ 2569608 h 6339933"/>
              <a:gd name="connsiteX6868" fmla="*/ 6104902 w 6288074"/>
              <a:gd name="connsiteY6868" fmla="*/ 2564830 h 6339933"/>
              <a:gd name="connsiteX6869" fmla="*/ 6108176 w 6288074"/>
              <a:gd name="connsiteY6869" fmla="*/ 2558548 h 6339933"/>
              <a:gd name="connsiteX6870" fmla="*/ 6111448 w 6288074"/>
              <a:gd name="connsiteY6870" fmla="*/ 2552265 h 6339933"/>
              <a:gd name="connsiteX6871" fmla="*/ 6117861 w 6288074"/>
              <a:gd name="connsiteY6871" fmla="*/ 2547621 h 6339933"/>
              <a:gd name="connsiteX6872" fmla="*/ 6130612 w 6288074"/>
              <a:gd name="connsiteY6872" fmla="*/ 2535473 h 6339933"/>
              <a:gd name="connsiteX6873" fmla="*/ 6131335 w 6288074"/>
              <a:gd name="connsiteY6873" fmla="*/ 2537770 h 6339933"/>
              <a:gd name="connsiteX6874" fmla="*/ 6130443 w 6288074"/>
              <a:gd name="connsiteY6874" fmla="*/ 2543098 h 6339933"/>
              <a:gd name="connsiteX6875" fmla="*/ 6131888 w 6288074"/>
              <a:gd name="connsiteY6875" fmla="*/ 2547692 h 6339933"/>
              <a:gd name="connsiteX6876" fmla="*/ 6121812 w 6288074"/>
              <a:gd name="connsiteY6876" fmla="*/ 2548340 h 6339933"/>
              <a:gd name="connsiteX6877" fmla="*/ 6121089 w 6288074"/>
              <a:gd name="connsiteY6877" fmla="*/ 2546042 h 6339933"/>
              <a:gd name="connsiteX6878" fmla="*/ 6122705 w 6288074"/>
              <a:gd name="connsiteY6878" fmla="*/ 2543009 h 6339933"/>
              <a:gd name="connsiteX6879" fmla="*/ 6128274 w 6288074"/>
              <a:gd name="connsiteY6879" fmla="*/ 2536209 h 6339933"/>
              <a:gd name="connsiteX6880" fmla="*/ 6130612 w 6288074"/>
              <a:gd name="connsiteY6880" fmla="*/ 2535473 h 6339933"/>
              <a:gd name="connsiteX6881" fmla="*/ 698137 w 6288074"/>
              <a:gd name="connsiteY6881" fmla="*/ 2533027 h 6339933"/>
              <a:gd name="connsiteX6882" fmla="*/ 702148 w 6288074"/>
              <a:gd name="connsiteY6882" fmla="*/ 2537095 h 6339933"/>
              <a:gd name="connsiteX6883" fmla="*/ 709601 w 6288074"/>
              <a:gd name="connsiteY6883" fmla="*/ 2534749 h 6339933"/>
              <a:gd name="connsiteX6884" fmla="*/ 710367 w 6288074"/>
              <a:gd name="connsiteY6884" fmla="*/ 2537183 h 6339933"/>
              <a:gd name="connsiteX6885" fmla="*/ 707884 w 6288074"/>
              <a:gd name="connsiteY6885" fmla="*/ 2537965 h 6339933"/>
              <a:gd name="connsiteX6886" fmla="*/ 701196 w 6288074"/>
              <a:gd name="connsiteY6886" fmla="*/ 2542747 h 6339933"/>
              <a:gd name="connsiteX6887" fmla="*/ 700244 w 6288074"/>
              <a:gd name="connsiteY6887" fmla="*/ 2548401 h 6339933"/>
              <a:gd name="connsiteX6888" fmla="*/ 706574 w 6288074"/>
              <a:gd name="connsiteY6888" fmla="*/ 2551622 h 6339933"/>
              <a:gd name="connsiteX6889" fmla="*/ 706489 w 6288074"/>
              <a:gd name="connsiteY6889" fmla="*/ 2551740 h 6339933"/>
              <a:gd name="connsiteX6890" fmla="*/ 706470 w 6288074"/>
              <a:gd name="connsiteY6890" fmla="*/ 2551807 h 6339933"/>
              <a:gd name="connsiteX6891" fmla="*/ 697214 w 6288074"/>
              <a:gd name="connsiteY6891" fmla="*/ 2555044 h 6339933"/>
              <a:gd name="connsiteX6892" fmla="*/ 695276 w 6288074"/>
              <a:gd name="connsiteY6892" fmla="*/ 2549965 h 6339933"/>
              <a:gd name="connsiteX6893" fmla="*/ 700429 w 6288074"/>
              <a:gd name="connsiteY6893" fmla="*/ 2540311 h 6339933"/>
              <a:gd name="connsiteX6894" fmla="*/ 698137 w 6288074"/>
              <a:gd name="connsiteY6894" fmla="*/ 2533027 h 6339933"/>
              <a:gd name="connsiteX6895" fmla="*/ 6126309 w 6288074"/>
              <a:gd name="connsiteY6895" fmla="*/ 2532007 h 6339933"/>
              <a:gd name="connsiteX6896" fmla="*/ 6125406 w 6288074"/>
              <a:gd name="connsiteY6896" fmla="*/ 2537647 h 6339933"/>
              <a:gd name="connsiteX6897" fmla="*/ 6121301 w 6288074"/>
              <a:gd name="connsiteY6897" fmla="*/ 2541617 h 6339933"/>
              <a:gd name="connsiteX6898" fmla="*/ 6122969 w 6288074"/>
              <a:gd name="connsiteY6898" fmla="*/ 2538413 h 6339933"/>
              <a:gd name="connsiteX6899" fmla="*/ 6120534 w 6288074"/>
              <a:gd name="connsiteY6899" fmla="*/ 2539180 h 6339933"/>
              <a:gd name="connsiteX6900" fmla="*/ 6122203 w 6288074"/>
              <a:gd name="connsiteY6900" fmla="*/ 2535978 h 6339933"/>
              <a:gd name="connsiteX6901" fmla="*/ 6123873 w 6288074"/>
              <a:gd name="connsiteY6901" fmla="*/ 2532775 h 6339933"/>
              <a:gd name="connsiteX6902" fmla="*/ 6126309 w 6288074"/>
              <a:gd name="connsiteY6902" fmla="*/ 2532007 h 6339933"/>
              <a:gd name="connsiteX6903" fmla="*/ 6135989 w 6288074"/>
              <a:gd name="connsiteY6903" fmla="*/ 2509686 h 6339933"/>
              <a:gd name="connsiteX6904" fmla="*/ 6139095 w 6288074"/>
              <a:gd name="connsiteY6904" fmla="*/ 2511386 h 6339933"/>
              <a:gd name="connsiteX6905" fmla="*/ 6138289 w 6288074"/>
              <a:gd name="connsiteY6905" fmla="*/ 2516993 h 6339933"/>
              <a:gd name="connsiteX6906" fmla="*/ 6137484 w 6288074"/>
              <a:gd name="connsiteY6906" fmla="*/ 2522602 h 6339933"/>
              <a:gd name="connsiteX6907" fmla="*/ 6131236 w 6288074"/>
              <a:gd name="connsiteY6907" fmla="*/ 2527246 h 6339933"/>
              <a:gd name="connsiteX6908" fmla="*/ 6129703 w 6288074"/>
              <a:gd name="connsiteY6908" fmla="*/ 2522374 h 6339933"/>
              <a:gd name="connsiteX6909" fmla="*/ 6133612 w 6288074"/>
              <a:gd name="connsiteY6909" fmla="*/ 2518466 h 6339933"/>
              <a:gd name="connsiteX6910" fmla="*/ 6134417 w 6288074"/>
              <a:gd name="connsiteY6910" fmla="*/ 2512858 h 6339933"/>
              <a:gd name="connsiteX6911" fmla="*/ 6135989 w 6288074"/>
              <a:gd name="connsiteY6911" fmla="*/ 2509686 h 6339933"/>
              <a:gd name="connsiteX6912" fmla="*/ 6147720 w 6288074"/>
              <a:gd name="connsiteY6912" fmla="*/ 2497962 h 6339933"/>
              <a:gd name="connsiteX6913" fmla="*/ 6147123 w 6288074"/>
              <a:gd name="connsiteY6913" fmla="*/ 2504575 h 6339933"/>
              <a:gd name="connsiteX6914" fmla="*/ 6143768 w 6288074"/>
              <a:gd name="connsiteY6914" fmla="*/ 2502418 h 6339933"/>
              <a:gd name="connsiteX6915" fmla="*/ 6141332 w 6288074"/>
              <a:gd name="connsiteY6915" fmla="*/ 2503185 h 6339933"/>
              <a:gd name="connsiteX6916" fmla="*/ 6145284 w 6288074"/>
              <a:gd name="connsiteY6916" fmla="*/ 2498729 h 6339933"/>
              <a:gd name="connsiteX6917" fmla="*/ 6147720 w 6288074"/>
              <a:gd name="connsiteY6917" fmla="*/ 2497962 h 6339933"/>
              <a:gd name="connsiteX6918" fmla="*/ 731723 w 6288074"/>
              <a:gd name="connsiteY6918" fmla="*/ 2489183 h 6339933"/>
              <a:gd name="connsiteX6919" fmla="*/ 731554 w 6288074"/>
              <a:gd name="connsiteY6919" fmla="*/ 2497152 h 6339933"/>
              <a:gd name="connsiteX6920" fmla="*/ 729875 w 6288074"/>
              <a:gd name="connsiteY6920" fmla="*/ 2500321 h 6339933"/>
              <a:gd name="connsiteX6921" fmla="*/ 724247 w 6288074"/>
              <a:gd name="connsiteY6921" fmla="*/ 2499452 h 6339933"/>
              <a:gd name="connsiteX6922" fmla="*/ 720131 w 6288074"/>
              <a:gd name="connsiteY6922" fmla="*/ 2503388 h 6339933"/>
              <a:gd name="connsiteX6923" fmla="*/ 710975 w 6288074"/>
              <a:gd name="connsiteY6923" fmla="*/ 2516825 h 6339933"/>
              <a:gd name="connsiteX6924" fmla="*/ 710806 w 6288074"/>
              <a:gd name="connsiteY6924" fmla="*/ 2524795 h 6339933"/>
              <a:gd name="connsiteX6925" fmla="*/ 706690 w 6288074"/>
              <a:gd name="connsiteY6925" fmla="*/ 2528730 h 6339933"/>
              <a:gd name="connsiteX6926" fmla="*/ 705178 w 6288074"/>
              <a:gd name="connsiteY6926" fmla="*/ 2523928 h 6339933"/>
              <a:gd name="connsiteX6927" fmla="*/ 713579 w 6288074"/>
              <a:gd name="connsiteY6927" fmla="*/ 2508090 h 6339933"/>
              <a:gd name="connsiteX6928" fmla="*/ 719375 w 6288074"/>
              <a:gd name="connsiteY6928" fmla="*/ 2500986 h 6339933"/>
              <a:gd name="connsiteX6929" fmla="*/ 717863 w 6288074"/>
              <a:gd name="connsiteY6929" fmla="*/ 2496184 h 6339933"/>
              <a:gd name="connsiteX6930" fmla="*/ 722735 w 6288074"/>
              <a:gd name="connsiteY6930" fmla="*/ 2494651 h 6339933"/>
              <a:gd name="connsiteX6931" fmla="*/ 726662 w 6288074"/>
              <a:gd name="connsiteY6931" fmla="*/ 2490116 h 6339933"/>
              <a:gd name="connsiteX6932" fmla="*/ 731723 w 6288074"/>
              <a:gd name="connsiteY6932" fmla="*/ 2489183 h 6339933"/>
              <a:gd name="connsiteX6933" fmla="*/ 699324 w 6288074"/>
              <a:gd name="connsiteY6933" fmla="*/ 2481251 h 6339933"/>
              <a:gd name="connsiteX6934" fmla="*/ 700823 w 6288074"/>
              <a:gd name="connsiteY6934" fmla="*/ 2486014 h 6339933"/>
              <a:gd name="connsiteX6935" fmla="*/ 691794 w 6288074"/>
              <a:gd name="connsiteY6935" fmla="*/ 2515035 h 6339933"/>
              <a:gd name="connsiteX6936" fmla="*/ 686211 w 6288074"/>
              <a:gd name="connsiteY6936" fmla="*/ 2522026 h 6339933"/>
              <a:gd name="connsiteX6937" fmla="*/ 681265 w 6288074"/>
              <a:gd name="connsiteY6937" fmla="*/ 2539290 h 6339933"/>
              <a:gd name="connsiteX6938" fmla="*/ 688228 w 6288074"/>
              <a:gd name="connsiteY6938" fmla="*/ 2544925 h 6339933"/>
              <a:gd name="connsiteX6939" fmla="*/ 669341 w 6288074"/>
              <a:gd name="connsiteY6939" fmla="*/ 2550870 h 6339933"/>
              <a:gd name="connsiteX6940" fmla="*/ 670840 w 6288074"/>
              <a:gd name="connsiteY6940" fmla="*/ 2555634 h 6339933"/>
              <a:gd name="connsiteX6941" fmla="*/ 671590 w 6288074"/>
              <a:gd name="connsiteY6941" fmla="*/ 2558014 h 6339933"/>
              <a:gd name="connsiteX6942" fmla="*/ 660534 w 6288074"/>
              <a:gd name="connsiteY6942" fmla="*/ 2564112 h 6339933"/>
              <a:gd name="connsiteX6943" fmla="*/ 659784 w 6288074"/>
              <a:gd name="connsiteY6943" fmla="*/ 2561730 h 6339933"/>
              <a:gd name="connsiteX6944" fmla="*/ 660766 w 6288074"/>
              <a:gd name="connsiteY6944" fmla="*/ 2548361 h 6339933"/>
              <a:gd name="connsiteX6945" fmla="*/ 672571 w 6288074"/>
              <a:gd name="connsiteY6945" fmla="*/ 2544645 h 6339933"/>
              <a:gd name="connsiteX6946" fmla="*/ 679016 w 6288074"/>
              <a:gd name="connsiteY6946" fmla="*/ 2532146 h 6339933"/>
              <a:gd name="connsiteX6947" fmla="*/ 683211 w 6288074"/>
              <a:gd name="connsiteY6947" fmla="*/ 2512499 h 6339933"/>
              <a:gd name="connsiteX6948" fmla="*/ 680851 w 6288074"/>
              <a:gd name="connsiteY6948" fmla="*/ 2513242 h 6339933"/>
              <a:gd name="connsiteX6949" fmla="*/ 672157 w 6288074"/>
              <a:gd name="connsiteY6949" fmla="*/ 2518598 h 6339933"/>
              <a:gd name="connsiteX6950" fmla="*/ 669907 w 6288074"/>
              <a:gd name="connsiteY6950" fmla="*/ 2511452 h 6339933"/>
              <a:gd name="connsiteX6951" fmla="*/ 681825 w 6288074"/>
              <a:gd name="connsiteY6951" fmla="*/ 2499849 h 6339933"/>
              <a:gd name="connsiteX6952" fmla="*/ 687408 w 6288074"/>
              <a:gd name="connsiteY6952" fmla="*/ 2492854 h 6339933"/>
              <a:gd name="connsiteX6953" fmla="*/ 699324 w 6288074"/>
              <a:gd name="connsiteY6953" fmla="*/ 2481251 h 6339933"/>
              <a:gd name="connsiteX6954" fmla="*/ 678979 w 6288074"/>
              <a:gd name="connsiteY6954" fmla="*/ 2477066 h 6339933"/>
              <a:gd name="connsiteX6955" fmla="*/ 679084 w 6288074"/>
              <a:gd name="connsiteY6955" fmla="*/ 2481585 h 6339933"/>
              <a:gd name="connsiteX6956" fmla="*/ 675778 w 6288074"/>
              <a:gd name="connsiteY6956" fmla="*/ 2487831 h 6339933"/>
              <a:gd name="connsiteX6957" fmla="*/ 666769 w 6288074"/>
              <a:gd name="connsiteY6957" fmla="*/ 2501082 h 6339933"/>
              <a:gd name="connsiteX6958" fmla="*/ 662554 w 6288074"/>
              <a:gd name="connsiteY6958" fmla="*/ 2512821 h 6339933"/>
              <a:gd name="connsiteX6959" fmla="*/ 663300 w 6288074"/>
              <a:gd name="connsiteY6959" fmla="*/ 2515189 h 6339933"/>
              <a:gd name="connsiteX6960" fmla="*/ 655199 w 6288074"/>
              <a:gd name="connsiteY6960" fmla="*/ 2522947 h 6339933"/>
              <a:gd name="connsiteX6961" fmla="*/ 640646 w 6288074"/>
              <a:gd name="connsiteY6961" fmla="*/ 2535337 h 6339933"/>
              <a:gd name="connsiteX6962" fmla="*/ 640484 w 6288074"/>
              <a:gd name="connsiteY6962" fmla="*/ 2543197 h 6339933"/>
              <a:gd name="connsiteX6963" fmla="*/ 644374 w 6288074"/>
              <a:gd name="connsiteY6963" fmla="*/ 2547180 h 6339933"/>
              <a:gd name="connsiteX6964" fmla="*/ 616915 w 6288074"/>
              <a:gd name="connsiteY6964" fmla="*/ 2568813 h 6339933"/>
              <a:gd name="connsiteX6965" fmla="*/ 612118 w 6288074"/>
              <a:gd name="connsiteY6965" fmla="*/ 2570322 h 6339933"/>
              <a:gd name="connsiteX6966" fmla="*/ 617085 w 6288074"/>
              <a:gd name="connsiteY6966" fmla="*/ 2560976 h 6339933"/>
              <a:gd name="connsiteX6967" fmla="*/ 626839 w 6288074"/>
              <a:gd name="connsiteY6967" fmla="*/ 2550096 h 6339933"/>
              <a:gd name="connsiteX6968" fmla="*/ 642460 w 6288074"/>
              <a:gd name="connsiteY6968" fmla="*/ 2524351 h 6339933"/>
              <a:gd name="connsiteX6969" fmla="*/ 644113 w 6288074"/>
              <a:gd name="connsiteY6969" fmla="*/ 2521230 h 6339933"/>
              <a:gd name="connsiteX6970" fmla="*/ 645021 w 6288074"/>
              <a:gd name="connsiteY6970" fmla="*/ 2515736 h 6339933"/>
              <a:gd name="connsiteX6971" fmla="*/ 650564 w 6288074"/>
              <a:gd name="connsiteY6971" fmla="*/ 2516594 h 6339933"/>
              <a:gd name="connsiteX6972" fmla="*/ 660479 w 6288074"/>
              <a:gd name="connsiteY6972" fmla="*/ 2497853 h 6339933"/>
              <a:gd name="connsiteX6973" fmla="*/ 672797 w 6288074"/>
              <a:gd name="connsiteY6973" fmla="*/ 2478363 h 6339933"/>
              <a:gd name="connsiteX6974" fmla="*/ 678979 w 6288074"/>
              <a:gd name="connsiteY6974" fmla="*/ 2477066 h 6339933"/>
              <a:gd name="connsiteX6975" fmla="*/ 6092912 w 6288074"/>
              <a:gd name="connsiteY6975" fmla="*/ 2476691 h 6339933"/>
              <a:gd name="connsiteX6976" fmla="*/ 6091590 w 6288074"/>
              <a:gd name="connsiteY6976" fmla="*/ 2478747 h 6339933"/>
              <a:gd name="connsiteX6977" fmla="*/ 6091654 w 6288074"/>
              <a:gd name="connsiteY6977" fmla="*/ 2478254 h 6339933"/>
              <a:gd name="connsiteX6978" fmla="*/ 5993129 w 6288074"/>
              <a:gd name="connsiteY6978" fmla="*/ 2476584 h 6339933"/>
              <a:gd name="connsiteX6979" fmla="*/ 5989857 w 6288074"/>
              <a:gd name="connsiteY6979" fmla="*/ 2482867 h 6339933"/>
              <a:gd name="connsiteX6980" fmla="*/ 5989105 w 6288074"/>
              <a:gd name="connsiteY6980" fmla="*/ 2480477 h 6339933"/>
              <a:gd name="connsiteX6981" fmla="*/ 5993130 w 6288074"/>
              <a:gd name="connsiteY6981" fmla="*/ 2476583 h 6339933"/>
              <a:gd name="connsiteX6982" fmla="*/ 5993130 w 6288074"/>
              <a:gd name="connsiteY6982" fmla="*/ 2476584 h 6339933"/>
              <a:gd name="connsiteX6983" fmla="*/ 5993129 w 6288074"/>
              <a:gd name="connsiteY6983" fmla="*/ 2476584 h 6339933"/>
              <a:gd name="connsiteX6984" fmla="*/ 5929619 w 6288074"/>
              <a:gd name="connsiteY6984" fmla="*/ 2475845 h 6339933"/>
              <a:gd name="connsiteX6985" fmla="*/ 5928157 w 6288074"/>
              <a:gd name="connsiteY6985" fmla="*/ 2478650 h 6339933"/>
              <a:gd name="connsiteX6986" fmla="*/ 5927748 w 6288074"/>
              <a:gd name="connsiteY6986" fmla="*/ 2479437 h 6339933"/>
              <a:gd name="connsiteX6987" fmla="*/ 6094003 w 6288074"/>
              <a:gd name="connsiteY6987" fmla="*/ 2474596 h 6339933"/>
              <a:gd name="connsiteX6988" fmla="*/ 6095300 w 6288074"/>
              <a:gd name="connsiteY6988" fmla="*/ 2475939 h 6339933"/>
              <a:gd name="connsiteX6989" fmla="*/ 6092912 w 6288074"/>
              <a:gd name="connsiteY6989" fmla="*/ 2476691 h 6339933"/>
              <a:gd name="connsiteX6990" fmla="*/ 726520 w 6288074"/>
              <a:gd name="connsiteY6990" fmla="*/ 2473672 h 6339933"/>
              <a:gd name="connsiteX6991" fmla="*/ 728741 w 6288074"/>
              <a:gd name="connsiteY6991" fmla="*/ 2474604 h 6339933"/>
              <a:gd name="connsiteX6992" fmla="*/ 720881 w 6288074"/>
              <a:gd name="connsiteY6992" fmla="*/ 2482295 h 6339933"/>
              <a:gd name="connsiteX6993" fmla="*/ 712927 w 6288074"/>
              <a:gd name="connsiteY6993" fmla="*/ 2497852 h 6339933"/>
              <a:gd name="connsiteX6994" fmla="*/ 709094 w 6288074"/>
              <a:gd name="connsiteY6994" fmla="*/ 2493841 h 6339933"/>
              <a:gd name="connsiteX6995" fmla="*/ 709937 w 6288074"/>
              <a:gd name="connsiteY6995" fmla="*/ 2488352 h 6339933"/>
              <a:gd name="connsiteX6996" fmla="*/ 713866 w 6288074"/>
              <a:gd name="connsiteY6996" fmla="*/ 2484504 h 6339933"/>
              <a:gd name="connsiteX6997" fmla="*/ 722472 w 6288074"/>
              <a:gd name="connsiteY6997" fmla="*/ 2479186 h 6339933"/>
              <a:gd name="connsiteX6998" fmla="*/ 726520 w 6288074"/>
              <a:gd name="connsiteY6998" fmla="*/ 2473672 h 6339933"/>
              <a:gd name="connsiteX6999" fmla="*/ 6094549 w 6288074"/>
              <a:gd name="connsiteY6999" fmla="*/ 2473551 h 6339933"/>
              <a:gd name="connsiteX7000" fmla="*/ 6094003 w 6288074"/>
              <a:gd name="connsiteY7000" fmla="*/ 2474596 h 6339933"/>
              <a:gd name="connsiteX7001" fmla="*/ 6093354 w 6288074"/>
              <a:gd name="connsiteY7001" fmla="*/ 2473926 h 6339933"/>
              <a:gd name="connsiteX7002" fmla="*/ 6225261 w 6288074"/>
              <a:gd name="connsiteY7002" fmla="*/ 2468738 h 6339933"/>
              <a:gd name="connsiteX7003" fmla="*/ 6225857 w 6288074"/>
              <a:gd name="connsiteY7003" fmla="*/ 2470632 h 6339933"/>
              <a:gd name="connsiteX7004" fmla="*/ 6224745 w 6288074"/>
              <a:gd name="connsiteY7004" fmla="*/ 2472767 h 6339933"/>
              <a:gd name="connsiteX7005" fmla="*/ 6220254 w 6288074"/>
              <a:gd name="connsiteY7005" fmla="*/ 2478345 h 6339933"/>
              <a:gd name="connsiteX7006" fmla="*/ 6222826 w 6288074"/>
              <a:gd name="connsiteY7006" fmla="*/ 2469505 h 6339933"/>
              <a:gd name="connsiteX7007" fmla="*/ 6225261 w 6288074"/>
              <a:gd name="connsiteY7007" fmla="*/ 2468738 h 6339933"/>
              <a:gd name="connsiteX7008" fmla="*/ 6110074 w 6288074"/>
              <a:gd name="connsiteY7008" fmla="*/ 2460015 h 6339933"/>
              <a:gd name="connsiteX7009" fmla="*/ 6107042 w 6288074"/>
              <a:gd name="connsiteY7009" fmla="*/ 2467394 h 6339933"/>
              <a:gd name="connsiteX7010" fmla="*/ 6104606 w 6288074"/>
              <a:gd name="connsiteY7010" fmla="*/ 2468161 h 6339933"/>
              <a:gd name="connsiteX7011" fmla="*/ 6110074 w 6288074"/>
              <a:gd name="connsiteY7011" fmla="*/ 2460015 h 6339933"/>
              <a:gd name="connsiteX7012" fmla="*/ 5995782 w 6288074"/>
              <a:gd name="connsiteY7012" fmla="*/ 2459993 h 6339933"/>
              <a:gd name="connsiteX7013" fmla="*/ 5994146 w 6288074"/>
              <a:gd name="connsiteY7013" fmla="*/ 2463133 h 6339933"/>
              <a:gd name="connsiteX7014" fmla="*/ 5992510 w 6288074"/>
              <a:gd name="connsiteY7014" fmla="*/ 2466275 h 6339933"/>
              <a:gd name="connsiteX7015" fmla="*/ 5990874 w 6288074"/>
              <a:gd name="connsiteY7015" fmla="*/ 2469416 h 6339933"/>
              <a:gd name="connsiteX7016" fmla="*/ 5991758 w 6288074"/>
              <a:gd name="connsiteY7016" fmla="*/ 2463885 h 6339933"/>
              <a:gd name="connsiteX7017" fmla="*/ 5995782 w 6288074"/>
              <a:gd name="connsiteY7017" fmla="*/ 2459993 h 6339933"/>
              <a:gd name="connsiteX7018" fmla="*/ 6029839 w 6288074"/>
              <a:gd name="connsiteY7018" fmla="*/ 2459778 h 6339933"/>
              <a:gd name="connsiteX7019" fmla="*/ 6028203 w 6288074"/>
              <a:gd name="connsiteY7019" fmla="*/ 2462918 h 6339933"/>
              <a:gd name="connsiteX7020" fmla="*/ 6024179 w 6288074"/>
              <a:gd name="connsiteY7020" fmla="*/ 2466812 h 6339933"/>
              <a:gd name="connsiteX7021" fmla="*/ 6027450 w 6288074"/>
              <a:gd name="connsiteY7021" fmla="*/ 2460529 h 6339933"/>
              <a:gd name="connsiteX7022" fmla="*/ 6029839 w 6288074"/>
              <a:gd name="connsiteY7022" fmla="*/ 2459778 h 6339933"/>
              <a:gd name="connsiteX7023" fmla="*/ 6065013 w 6288074"/>
              <a:gd name="connsiteY7023" fmla="*/ 2459742 h 6339933"/>
              <a:gd name="connsiteX7024" fmla="*/ 6065702 w 6288074"/>
              <a:gd name="connsiteY7024" fmla="*/ 2461933 h 6339933"/>
              <a:gd name="connsiteX7025" fmla="*/ 6061968 w 6288074"/>
              <a:gd name="connsiteY7025" fmla="*/ 2467928 h 6339933"/>
              <a:gd name="connsiteX7026" fmla="*/ 6060099 w 6288074"/>
              <a:gd name="connsiteY7026" fmla="*/ 2470927 h 6339933"/>
              <a:gd name="connsiteX7027" fmla="*/ 6056852 w 6288074"/>
              <a:gd name="connsiteY7027" fmla="*/ 2469538 h 6339933"/>
              <a:gd name="connsiteX7028" fmla="*/ 6056161 w 6288074"/>
              <a:gd name="connsiteY7028" fmla="*/ 2467346 h 6339933"/>
              <a:gd name="connsiteX7029" fmla="*/ 6060587 w 6288074"/>
              <a:gd name="connsiteY7029" fmla="*/ 2463544 h 6339933"/>
              <a:gd name="connsiteX7030" fmla="*/ 6065013 w 6288074"/>
              <a:gd name="connsiteY7030" fmla="*/ 2459742 h 6339933"/>
              <a:gd name="connsiteX7031" fmla="*/ 6111077 w 6288074"/>
              <a:gd name="connsiteY7031" fmla="*/ 2458092 h 6339933"/>
              <a:gd name="connsiteX7032" fmla="*/ 6113837 w 6288074"/>
              <a:gd name="connsiteY7032" fmla="*/ 2466863 h 6339933"/>
              <a:gd name="connsiteX7033" fmla="*/ 6112781 w 6288074"/>
              <a:gd name="connsiteY7033" fmla="*/ 2472014 h 6339933"/>
              <a:gd name="connsiteX7034" fmla="*/ 6106530 w 6288074"/>
              <a:gd name="connsiteY7034" fmla="*/ 2469163 h 6339933"/>
              <a:gd name="connsiteX7035" fmla="*/ 6111077 w 6288074"/>
              <a:gd name="connsiteY7035" fmla="*/ 2458092 h 6339933"/>
              <a:gd name="connsiteX7036" fmla="*/ 736033 w 6288074"/>
              <a:gd name="connsiteY7036" fmla="*/ 2455242 h 6339933"/>
              <a:gd name="connsiteX7037" fmla="*/ 744123 w 6288074"/>
              <a:gd name="connsiteY7037" fmla="*/ 2455427 h 6339933"/>
              <a:gd name="connsiteX7038" fmla="*/ 741507 w 6288074"/>
              <a:gd name="connsiteY7038" fmla="*/ 2472634 h 6339933"/>
              <a:gd name="connsiteX7039" fmla="*/ 735763 w 6288074"/>
              <a:gd name="connsiteY7039" fmla="*/ 2479904 h 6339933"/>
              <a:gd name="connsiteX7040" fmla="*/ 730891 w 6288074"/>
              <a:gd name="connsiteY7040" fmla="*/ 2481437 h 6339933"/>
              <a:gd name="connsiteX7041" fmla="*/ 732634 w 6288074"/>
              <a:gd name="connsiteY7041" fmla="*/ 2469964 h 6339933"/>
              <a:gd name="connsiteX7042" fmla="*/ 736033 w 6288074"/>
              <a:gd name="connsiteY7042" fmla="*/ 2455242 h 6339933"/>
              <a:gd name="connsiteX7043" fmla="*/ 5936470 w 6288074"/>
              <a:gd name="connsiteY7043" fmla="*/ 2455026 h 6339933"/>
              <a:gd name="connsiteX7044" fmla="*/ 5930809 w 6288074"/>
              <a:gd name="connsiteY7044" fmla="*/ 2462059 h 6339933"/>
              <a:gd name="connsiteX7045" fmla="*/ 5929173 w 6288074"/>
              <a:gd name="connsiteY7045" fmla="*/ 2465200 h 6339933"/>
              <a:gd name="connsiteX7046" fmla="*/ 5927537 w 6288074"/>
              <a:gd name="connsiteY7046" fmla="*/ 2468344 h 6339933"/>
              <a:gd name="connsiteX7047" fmla="*/ 5927537 w 6288074"/>
              <a:gd name="connsiteY7047" fmla="*/ 2468343 h 6339933"/>
              <a:gd name="connsiteX7048" fmla="*/ 5925901 w 6288074"/>
              <a:gd name="connsiteY7048" fmla="*/ 2471483 h 6339933"/>
              <a:gd name="connsiteX7049" fmla="*/ 5927537 w 6288074"/>
              <a:gd name="connsiteY7049" fmla="*/ 2468344 h 6339933"/>
              <a:gd name="connsiteX7050" fmla="*/ 5926890 w 6288074"/>
              <a:gd name="connsiteY7050" fmla="*/ 2471500 h 6339933"/>
              <a:gd name="connsiteX7051" fmla="*/ 5929925 w 6288074"/>
              <a:gd name="connsiteY7051" fmla="*/ 2467591 h 6339933"/>
              <a:gd name="connsiteX7052" fmla="*/ 5934833 w 6288074"/>
              <a:gd name="connsiteY7052" fmla="*/ 2458166 h 6339933"/>
              <a:gd name="connsiteX7053" fmla="*/ 6091320 w 6288074"/>
              <a:gd name="connsiteY7053" fmla="*/ 2451461 h 6339933"/>
              <a:gd name="connsiteX7054" fmla="*/ 6089632 w 6288074"/>
              <a:gd name="connsiteY7054" fmla="*/ 2462434 h 6339933"/>
              <a:gd name="connsiteX7055" fmla="*/ 6095805 w 6288074"/>
              <a:gd name="connsiteY7055" fmla="*/ 2465711 h 6339933"/>
              <a:gd name="connsiteX7056" fmla="*/ 6087199 w 6288074"/>
              <a:gd name="connsiteY7056" fmla="*/ 2471031 h 6339933"/>
              <a:gd name="connsiteX7057" fmla="*/ 6084956 w 6288074"/>
              <a:gd name="connsiteY7057" fmla="*/ 2463906 h 6339933"/>
              <a:gd name="connsiteX7058" fmla="*/ 6086547 w 6288074"/>
              <a:gd name="connsiteY7058" fmla="*/ 2460795 h 6339933"/>
              <a:gd name="connsiteX7059" fmla="*/ 6088137 w 6288074"/>
              <a:gd name="connsiteY7059" fmla="*/ 2457683 h 6339933"/>
              <a:gd name="connsiteX7060" fmla="*/ 6087390 w 6288074"/>
              <a:gd name="connsiteY7060" fmla="*/ 2455309 h 6339933"/>
              <a:gd name="connsiteX7061" fmla="*/ 6091320 w 6288074"/>
              <a:gd name="connsiteY7061" fmla="*/ 2451461 h 6339933"/>
              <a:gd name="connsiteX7062" fmla="*/ 6002327 w 6288074"/>
              <a:gd name="connsiteY7062" fmla="*/ 2447428 h 6339933"/>
              <a:gd name="connsiteX7063" fmla="*/ 6000691 w 6288074"/>
              <a:gd name="connsiteY7063" fmla="*/ 2450569 h 6339933"/>
              <a:gd name="connsiteX7064" fmla="*/ 5999939 w 6288074"/>
              <a:gd name="connsiteY7064" fmla="*/ 2448179 h 6339933"/>
              <a:gd name="connsiteX7065" fmla="*/ 6002327 w 6288074"/>
              <a:gd name="connsiteY7065" fmla="*/ 2447428 h 6339933"/>
              <a:gd name="connsiteX7066" fmla="*/ 6007582 w 6288074"/>
              <a:gd name="connsiteY7066" fmla="*/ 2445692 h 6339933"/>
              <a:gd name="connsiteX7067" fmla="*/ 6008272 w 6288074"/>
              <a:gd name="connsiteY7067" fmla="*/ 2447884 h 6339933"/>
              <a:gd name="connsiteX7068" fmla="*/ 6006770 w 6288074"/>
              <a:gd name="connsiteY7068" fmla="*/ 2450767 h 6339933"/>
              <a:gd name="connsiteX7069" fmla="*/ 6004577 w 6288074"/>
              <a:gd name="connsiteY7069" fmla="*/ 2451457 h 6339933"/>
              <a:gd name="connsiteX7070" fmla="*/ 6007582 w 6288074"/>
              <a:gd name="connsiteY7070" fmla="*/ 2445692 h 6339933"/>
              <a:gd name="connsiteX7071" fmla="*/ 6083135 w 6288074"/>
              <a:gd name="connsiteY7071" fmla="*/ 2445628 h 6339933"/>
              <a:gd name="connsiteX7072" fmla="*/ 6086276 w 6288074"/>
              <a:gd name="connsiteY7072" fmla="*/ 2447267 h 6339933"/>
              <a:gd name="connsiteX7073" fmla="*/ 6084640 w 6288074"/>
              <a:gd name="connsiteY7073" fmla="*/ 2450408 h 6339933"/>
              <a:gd name="connsiteX7074" fmla="*/ 6078978 w 6288074"/>
              <a:gd name="connsiteY7074" fmla="*/ 2457441 h 6339933"/>
              <a:gd name="connsiteX7075" fmla="*/ 6080614 w 6288074"/>
              <a:gd name="connsiteY7075" fmla="*/ 2454300 h 6339933"/>
              <a:gd name="connsiteX7076" fmla="*/ 6079862 w 6288074"/>
              <a:gd name="connsiteY7076" fmla="*/ 2451912 h 6339933"/>
              <a:gd name="connsiteX7077" fmla="*/ 6081500 w 6288074"/>
              <a:gd name="connsiteY7077" fmla="*/ 2448770 h 6339933"/>
              <a:gd name="connsiteX7078" fmla="*/ 6083135 w 6288074"/>
              <a:gd name="connsiteY7078" fmla="*/ 2445628 h 6339933"/>
              <a:gd name="connsiteX7079" fmla="*/ 761543 w 6288074"/>
              <a:gd name="connsiteY7079" fmla="*/ 2440936 h 6339933"/>
              <a:gd name="connsiteX7080" fmla="*/ 763279 w 6288074"/>
              <a:gd name="connsiteY7080" fmla="*/ 2441444 h 6339933"/>
              <a:gd name="connsiteX7081" fmla="*/ 765695 w 6288074"/>
              <a:gd name="connsiteY7081" fmla="*/ 2449120 h 6339933"/>
              <a:gd name="connsiteX7082" fmla="*/ 766500 w 6288074"/>
              <a:gd name="connsiteY7082" fmla="*/ 2451675 h 6339933"/>
              <a:gd name="connsiteX7083" fmla="*/ 760414 w 6288074"/>
              <a:gd name="connsiteY7083" fmla="*/ 2456402 h 6339933"/>
              <a:gd name="connsiteX7084" fmla="*/ 752033 w 6288074"/>
              <a:gd name="connsiteY7084" fmla="*/ 2461851 h 6339933"/>
              <a:gd name="connsiteX7085" fmla="*/ 758687 w 6288074"/>
              <a:gd name="connsiteY7085" fmla="*/ 2442890 h 6339933"/>
              <a:gd name="connsiteX7086" fmla="*/ 761543 w 6288074"/>
              <a:gd name="connsiteY7086" fmla="*/ 2440936 h 6339933"/>
              <a:gd name="connsiteX7087" fmla="*/ 6016102 w 6288074"/>
              <a:gd name="connsiteY7087" fmla="*/ 2440441 h 6339933"/>
              <a:gd name="connsiteX7088" fmla="*/ 6014494 w 6288074"/>
              <a:gd name="connsiteY7088" fmla="*/ 2443838 h 6339933"/>
              <a:gd name="connsiteX7089" fmla="*/ 6016102 w 6288074"/>
              <a:gd name="connsiteY7089" fmla="*/ 2440441 h 6339933"/>
              <a:gd name="connsiteX7090" fmla="*/ 5941512 w 6288074"/>
              <a:gd name="connsiteY7090" fmla="*/ 2437683 h 6339933"/>
              <a:gd name="connsiteX7091" fmla="*/ 5939876 w 6288074"/>
              <a:gd name="connsiteY7091" fmla="*/ 2440824 h 6339933"/>
              <a:gd name="connsiteX7092" fmla="*/ 5939057 w 6288074"/>
              <a:gd name="connsiteY7092" fmla="*/ 2442394 h 6339933"/>
              <a:gd name="connsiteX7093" fmla="*/ 6047250 w 6288074"/>
              <a:gd name="connsiteY7093" fmla="*/ 2436900 h 6339933"/>
              <a:gd name="connsiteX7094" fmla="*/ 6042797 w 6288074"/>
              <a:gd name="connsiteY7094" fmla="*/ 2442567 h 6339933"/>
              <a:gd name="connsiteX7095" fmla="*/ 6044433 w 6288074"/>
              <a:gd name="connsiteY7095" fmla="*/ 2439428 h 6339933"/>
              <a:gd name="connsiteX7096" fmla="*/ 6047250 w 6288074"/>
              <a:gd name="connsiteY7096" fmla="*/ 2436900 h 6339933"/>
              <a:gd name="connsiteX7097" fmla="*/ 6040523 w 6288074"/>
              <a:gd name="connsiteY7097" fmla="*/ 2435525 h 6339933"/>
              <a:gd name="connsiteX7098" fmla="*/ 6040320 w 6288074"/>
              <a:gd name="connsiteY7098" fmla="*/ 2435914 h 6339933"/>
              <a:gd name="connsiteX7099" fmla="*/ 6040308 w 6288074"/>
              <a:gd name="connsiteY7099" fmla="*/ 2435940 h 6339933"/>
              <a:gd name="connsiteX7100" fmla="*/ 6020458 w 6288074"/>
              <a:gd name="connsiteY7100" fmla="*/ 2433865 h 6339933"/>
              <a:gd name="connsiteX7101" fmla="*/ 6020156 w 6288074"/>
              <a:gd name="connsiteY7101" fmla="*/ 2436204 h 6339933"/>
              <a:gd name="connsiteX7102" fmla="*/ 6020084 w 6288074"/>
              <a:gd name="connsiteY7102" fmla="*/ 2436340 h 6339933"/>
              <a:gd name="connsiteX7103" fmla="*/ 6016102 w 6288074"/>
              <a:gd name="connsiteY7103" fmla="*/ 2440441 h 6339933"/>
              <a:gd name="connsiteX7104" fmla="*/ 6018977 w 6288074"/>
              <a:gd name="connsiteY7104" fmla="*/ 2430862 h 6339933"/>
              <a:gd name="connsiteX7105" fmla="*/ 6016975 w 6288074"/>
              <a:gd name="connsiteY7105" fmla="*/ 2434705 h 6339933"/>
              <a:gd name="connsiteX7106" fmla="*/ 6016055 w 6288074"/>
              <a:gd name="connsiteY7106" fmla="*/ 2431781 h 6339933"/>
              <a:gd name="connsiteX7107" fmla="*/ 6018977 w 6288074"/>
              <a:gd name="connsiteY7107" fmla="*/ 2430862 h 6339933"/>
              <a:gd name="connsiteX7108" fmla="*/ 6023363 w 6288074"/>
              <a:gd name="connsiteY7108" fmla="*/ 2429482 h 6339933"/>
              <a:gd name="connsiteX7109" fmla="*/ 6020458 w 6288074"/>
              <a:gd name="connsiteY7109" fmla="*/ 2433865 h 6339933"/>
              <a:gd name="connsiteX7110" fmla="*/ 6020927 w 6288074"/>
              <a:gd name="connsiteY7110" fmla="*/ 2430248 h 6339933"/>
              <a:gd name="connsiteX7111" fmla="*/ 6023363 w 6288074"/>
              <a:gd name="connsiteY7111" fmla="*/ 2429482 h 6339933"/>
              <a:gd name="connsiteX7112" fmla="*/ 5943280 w 6288074"/>
              <a:gd name="connsiteY7112" fmla="*/ 2426622 h 6339933"/>
              <a:gd name="connsiteX7113" fmla="*/ 5944784 w 6288074"/>
              <a:gd name="connsiteY7113" fmla="*/ 2431400 h 6339933"/>
              <a:gd name="connsiteX7114" fmla="*/ 5943148 w 6288074"/>
              <a:gd name="connsiteY7114" fmla="*/ 2434542 h 6339933"/>
              <a:gd name="connsiteX7115" fmla="*/ 5941512 w 6288074"/>
              <a:gd name="connsiteY7115" fmla="*/ 2437683 h 6339933"/>
              <a:gd name="connsiteX7116" fmla="*/ 5938371 w 6288074"/>
              <a:gd name="connsiteY7116" fmla="*/ 2436045 h 6339933"/>
              <a:gd name="connsiteX7117" fmla="*/ 5935983 w 6288074"/>
              <a:gd name="connsiteY7117" fmla="*/ 2436797 h 6339933"/>
              <a:gd name="connsiteX7118" fmla="*/ 5941644 w 6288074"/>
              <a:gd name="connsiteY7118" fmla="*/ 2429762 h 6339933"/>
              <a:gd name="connsiteX7119" fmla="*/ 5943280 w 6288074"/>
              <a:gd name="connsiteY7119" fmla="*/ 2426622 h 6339933"/>
              <a:gd name="connsiteX7120" fmla="*/ 749944 w 6288074"/>
              <a:gd name="connsiteY7120" fmla="*/ 2425868 h 6339933"/>
              <a:gd name="connsiteX7121" fmla="*/ 751962 w 6288074"/>
              <a:gd name="connsiteY7121" fmla="*/ 2429145 h 6339933"/>
              <a:gd name="connsiteX7122" fmla="*/ 751813 w 6288074"/>
              <a:gd name="connsiteY7122" fmla="*/ 2437023 h 6339933"/>
              <a:gd name="connsiteX7123" fmla="*/ 740604 w 6288074"/>
              <a:gd name="connsiteY7123" fmla="*/ 2443163 h 6339933"/>
              <a:gd name="connsiteX7124" fmla="*/ 737464 w 6288074"/>
              <a:gd name="connsiteY7124" fmla="*/ 2441540 h 6339933"/>
              <a:gd name="connsiteX7125" fmla="*/ 736717 w 6288074"/>
              <a:gd name="connsiteY7125" fmla="*/ 2439167 h 6339933"/>
              <a:gd name="connsiteX7126" fmla="*/ 730289 w 6288074"/>
              <a:gd name="connsiteY7126" fmla="*/ 2443798 h 6339933"/>
              <a:gd name="connsiteX7127" fmla="*/ 735222 w 6288074"/>
              <a:gd name="connsiteY7127" fmla="*/ 2434415 h 6339933"/>
              <a:gd name="connsiteX7128" fmla="*/ 739257 w 6288074"/>
              <a:gd name="connsiteY7128" fmla="*/ 2430536 h 6339933"/>
              <a:gd name="connsiteX7129" fmla="*/ 744788 w 6288074"/>
              <a:gd name="connsiteY7129" fmla="*/ 2431404 h 6339933"/>
              <a:gd name="connsiteX7130" fmla="*/ 749944 w 6288074"/>
              <a:gd name="connsiteY7130" fmla="*/ 2425868 h 6339933"/>
              <a:gd name="connsiteX7131" fmla="*/ 722476 w 6288074"/>
              <a:gd name="connsiteY7131" fmla="*/ 2425778 h 6339933"/>
              <a:gd name="connsiteX7132" fmla="*/ 728104 w 6288074"/>
              <a:gd name="connsiteY7132" fmla="*/ 2426651 h 6339933"/>
              <a:gd name="connsiteX7133" fmla="*/ 718957 w 6288074"/>
              <a:gd name="connsiteY7133" fmla="*/ 2440115 h 6339933"/>
              <a:gd name="connsiteX7134" fmla="*/ 701741 w 6288074"/>
              <a:gd name="connsiteY7134" fmla="*/ 2453468 h 6339933"/>
              <a:gd name="connsiteX7135" fmla="*/ 695949 w 6288074"/>
              <a:gd name="connsiteY7135" fmla="*/ 2460581 h 6339933"/>
              <a:gd name="connsiteX7136" fmla="*/ 699900 w 6288074"/>
              <a:gd name="connsiteY7136" fmla="*/ 2464627 h 6339933"/>
              <a:gd name="connsiteX7137" fmla="*/ 712243 w 6288074"/>
              <a:gd name="connsiteY7137" fmla="*/ 2452809 h 6339933"/>
              <a:gd name="connsiteX7138" fmla="*/ 717114 w 6288074"/>
              <a:gd name="connsiteY7138" fmla="*/ 2451276 h 6339933"/>
              <a:gd name="connsiteX7139" fmla="*/ 713758 w 6288074"/>
              <a:gd name="connsiteY7139" fmla="*/ 2457621 h 6339933"/>
              <a:gd name="connsiteX7140" fmla="*/ 707966 w 6288074"/>
              <a:gd name="connsiteY7140" fmla="*/ 2464737 h 6339933"/>
              <a:gd name="connsiteX7141" fmla="*/ 709781 w 6288074"/>
              <a:gd name="connsiteY7141" fmla="*/ 2465671 h 6339933"/>
              <a:gd name="connsiteX7142" fmla="*/ 709797 w 6288074"/>
              <a:gd name="connsiteY7142" fmla="*/ 2465106 h 6339933"/>
              <a:gd name="connsiteX7143" fmla="*/ 715389 w 6288074"/>
              <a:gd name="connsiteY7143" fmla="*/ 2456773 h 6339933"/>
              <a:gd name="connsiteX7144" fmla="*/ 722564 w 6288074"/>
              <a:gd name="connsiteY7144" fmla="*/ 2454515 h 6339933"/>
              <a:gd name="connsiteX7145" fmla="*/ 726462 w 6288074"/>
              <a:gd name="connsiteY7145" fmla="*/ 2458545 h 6339933"/>
              <a:gd name="connsiteX7146" fmla="*/ 730358 w 6288074"/>
              <a:gd name="connsiteY7146" fmla="*/ 2462577 h 6339933"/>
              <a:gd name="connsiteX7147" fmla="*/ 728719 w 6288074"/>
              <a:gd name="connsiteY7147" fmla="*/ 2465720 h 6339933"/>
              <a:gd name="connsiteX7148" fmla="*/ 722298 w 6288074"/>
              <a:gd name="connsiteY7148" fmla="*/ 2470370 h 6339933"/>
              <a:gd name="connsiteX7149" fmla="*/ 709454 w 6288074"/>
              <a:gd name="connsiteY7149" fmla="*/ 2479671 h 6339933"/>
              <a:gd name="connsiteX7150" fmla="*/ 709587 w 6288074"/>
              <a:gd name="connsiteY7150" fmla="*/ 2471742 h 6339933"/>
              <a:gd name="connsiteX7151" fmla="*/ 709768 w 6288074"/>
              <a:gd name="connsiteY7151" fmla="*/ 2466067 h 6339933"/>
              <a:gd name="connsiteX7152" fmla="*/ 707044 w 6288074"/>
              <a:gd name="connsiteY7152" fmla="*/ 2470319 h 6339933"/>
              <a:gd name="connsiteX7153" fmla="*/ 698818 w 6288074"/>
              <a:gd name="connsiteY7153" fmla="*/ 2478198 h 6339933"/>
              <a:gd name="connsiteX7154" fmla="*/ 692430 w 6288074"/>
              <a:gd name="connsiteY7154" fmla="*/ 2474919 h 6339933"/>
              <a:gd name="connsiteX7155" fmla="*/ 692593 w 6288074"/>
              <a:gd name="connsiteY7155" fmla="*/ 2466928 h 6339933"/>
              <a:gd name="connsiteX7156" fmla="*/ 685285 w 6288074"/>
              <a:gd name="connsiteY7156" fmla="*/ 2469228 h 6339933"/>
              <a:gd name="connsiteX7157" fmla="*/ 685449 w 6288074"/>
              <a:gd name="connsiteY7157" fmla="*/ 2461242 h 6339933"/>
              <a:gd name="connsiteX7158" fmla="*/ 689562 w 6288074"/>
              <a:gd name="connsiteY7158" fmla="*/ 2457300 h 6339933"/>
              <a:gd name="connsiteX7159" fmla="*/ 693514 w 6288074"/>
              <a:gd name="connsiteY7159" fmla="*/ 2461349 h 6339933"/>
              <a:gd name="connsiteX7160" fmla="*/ 695192 w 6288074"/>
              <a:gd name="connsiteY7160" fmla="*/ 2458176 h 6339933"/>
              <a:gd name="connsiteX7161" fmla="*/ 702068 w 6288074"/>
              <a:gd name="connsiteY7161" fmla="*/ 2437490 h 6339933"/>
              <a:gd name="connsiteX7162" fmla="*/ 706182 w 6288074"/>
              <a:gd name="connsiteY7162" fmla="*/ 2433550 h 6339933"/>
              <a:gd name="connsiteX7163" fmla="*/ 707861 w 6288074"/>
              <a:gd name="connsiteY7163" fmla="*/ 2430379 h 6339933"/>
              <a:gd name="connsiteX7164" fmla="*/ 719876 w 6288074"/>
              <a:gd name="connsiteY7164" fmla="*/ 2434531 h 6339933"/>
              <a:gd name="connsiteX7165" fmla="*/ 717604 w 6288074"/>
              <a:gd name="connsiteY7165" fmla="*/ 2427312 h 6339933"/>
              <a:gd name="connsiteX7166" fmla="*/ 722476 w 6288074"/>
              <a:gd name="connsiteY7166" fmla="*/ 2425778 h 6339933"/>
              <a:gd name="connsiteX7167" fmla="*/ 6047781 w 6288074"/>
              <a:gd name="connsiteY7167" fmla="*/ 2425409 h 6339933"/>
              <a:gd name="connsiteX7168" fmla="*/ 6046153 w 6288074"/>
              <a:gd name="connsiteY7168" fmla="*/ 2428532 h 6339933"/>
              <a:gd name="connsiteX7169" fmla="*/ 6042899 w 6288074"/>
              <a:gd name="connsiteY7169" fmla="*/ 2434776 h 6339933"/>
              <a:gd name="connsiteX7170" fmla="*/ 6041271 w 6288074"/>
              <a:gd name="connsiteY7170" fmla="*/ 2437900 h 6339933"/>
              <a:gd name="connsiteX7171" fmla="*/ 6038896 w 6288074"/>
              <a:gd name="connsiteY7171" fmla="*/ 2438647 h 6339933"/>
              <a:gd name="connsiteX7172" fmla="*/ 6035641 w 6288074"/>
              <a:gd name="connsiteY7172" fmla="*/ 2444893 h 6339933"/>
              <a:gd name="connsiteX7173" fmla="*/ 6033266 w 6288074"/>
              <a:gd name="connsiteY7173" fmla="*/ 2445640 h 6339933"/>
              <a:gd name="connsiteX7174" fmla="*/ 6036522 w 6288074"/>
              <a:gd name="connsiteY7174" fmla="*/ 2439395 h 6339933"/>
              <a:gd name="connsiteX7175" fmla="*/ 6037401 w 6288074"/>
              <a:gd name="connsiteY7175" fmla="*/ 2433897 h 6339933"/>
              <a:gd name="connsiteX7176" fmla="*/ 6041404 w 6288074"/>
              <a:gd name="connsiteY7176" fmla="*/ 2430027 h 6339933"/>
              <a:gd name="connsiteX7177" fmla="*/ 6043780 w 6288074"/>
              <a:gd name="connsiteY7177" fmla="*/ 2429279 h 6339933"/>
              <a:gd name="connsiteX7178" fmla="*/ 6045406 w 6288074"/>
              <a:gd name="connsiteY7178" fmla="*/ 2426157 h 6339933"/>
              <a:gd name="connsiteX7179" fmla="*/ 6047781 w 6288074"/>
              <a:gd name="connsiteY7179" fmla="*/ 2425409 h 6339933"/>
              <a:gd name="connsiteX7180" fmla="*/ 6049950 w 6288074"/>
              <a:gd name="connsiteY7180" fmla="*/ 2423790 h 6339933"/>
              <a:gd name="connsiteX7181" fmla="*/ 6049046 w 6288074"/>
              <a:gd name="connsiteY7181" fmla="*/ 2429428 h 6339933"/>
              <a:gd name="connsiteX7182" fmla="*/ 6048279 w 6288074"/>
              <a:gd name="connsiteY7182" fmla="*/ 2426993 h 6339933"/>
              <a:gd name="connsiteX7183" fmla="*/ 6042005 w 6288074"/>
              <a:gd name="connsiteY7183" fmla="*/ 2423638 h 6339933"/>
              <a:gd name="connsiteX7184" fmla="*/ 6044658 w 6288074"/>
              <a:gd name="connsiteY7184" fmla="*/ 2423782 h 6339933"/>
              <a:gd name="connsiteX7185" fmla="*/ 6041404 w 6288074"/>
              <a:gd name="connsiteY7185" fmla="*/ 2430027 h 6339933"/>
              <a:gd name="connsiteX7186" fmla="*/ 6038281 w 6288074"/>
              <a:gd name="connsiteY7186" fmla="*/ 2428399 h 6339933"/>
              <a:gd name="connsiteX7187" fmla="*/ 6039909 w 6288074"/>
              <a:gd name="connsiteY7187" fmla="*/ 2425277 h 6339933"/>
              <a:gd name="connsiteX7188" fmla="*/ 6042005 w 6288074"/>
              <a:gd name="connsiteY7188" fmla="*/ 2423638 h 6339933"/>
              <a:gd name="connsiteX7189" fmla="*/ 6027017 w 6288074"/>
              <a:gd name="connsiteY7189" fmla="*/ 2413873 h 6339933"/>
              <a:gd name="connsiteX7190" fmla="*/ 6025807 w 6288074"/>
              <a:gd name="connsiteY7190" fmla="*/ 2418538 h 6339933"/>
              <a:gd name="connsiteX7191" fmla="*/ 6026420 w 6288074"/>
              <a:gd name="connsiteY7191" fmla="*/ 2420486 h 6339933"/>
              <a:gd name="connsiteX7192" fmla="*/ 6023371 w 6288074"/>
              <a:gd name="connsiteY7192" fmla="*/ 2419305 h 6339933"/>
              <a:gd name="connsiteX7193" fmla="*/ 6027017 w 6288074"/>
              <a:gd name="connsiteY7193" fmla="*/ 2413873 h 6339933"/>
              <a:gd name="connsiteX7194" fmla="*/ 6097304 w 6288074"/>
              <a:gd name="connsiteY7194" fmla="*/ 2412633 h 6339933"/>
              <a:gd name="connsiteX7195" fmla="*/ 6100429 w 6288074"/>
              <a:gd name="connsiteY7195" fmla="*/ 2414058 h 6339933"/>
              <a:gd name="connsiteX7196" fmla="*/ 6098684 w 6288074"/>
              <a:gd name="connsiteY7196" fmla="*/ 2417018 h 6339933"/>
              <a:gd name="connsiteX7197" fmla="*/ 6097627 w 6288074"/>
              <a:gd name="connsiteY7197" fmla="*/ 2422169 h 6339933"/>
              <a:gd name="connsiteX7198" fmla="*/ 6094501 w 6288074"/>
              <a:gd name="connsiteY7198" fmla="*/ 2420744 h 6339933"/>
              <a:gd name="connsiteX7199" fmla="*/ 6093121 w 6288074"/>
              <a:gd name="connsiteY7199" fmla="*/ 2416358 h 6339933"/>
              <a:gd name="connsiteX7200" fmla="*/ 6097304 w 6288074"/>
              <a:gd name="connsiteY7200" fmla="*/ 2412633 h 6339933"/>
              <a:gd name="connsiteX7201" fmla="*/ 6123778 w 6288074"/>
              <a:gd name="connsiteY7201" fmla="*/ 2411689 h 6339933"/>
              <a:gd name="connsiteX7202" fmla="*/ 6118093 w 6288074"/>
              <a:gd name="connsiteY7202" fmla="*/ 2421189 h 6339933"/>
              <a:gd name="connsiteX7203" fmla="*/ 6115464 w 6288074"/>
              <a:gd name="connsiteY7203" fmla="*/ 2422017 h 6339933"/>
              <a:gd name="connsiteX7204" fmla="*/ 6112095 w 6288074"/>
              <a:gd name="connsiteY7204" fmla="*/ 2420508 h 6339933"/>
              <a:gd name="connsiteX7205" fmla="*/ 6112519 w 6288074"/>
              <a:gd name="connsiteY7205" fmla="*/ 2412664 h 6339933"/>
              <a:gd name="connsiteX7206" fmla="*/ 6118516 w 6288074"/>
              <a:gd name="connsiteY7206" fmla="*/ 2413346 h 6339933"/>
              <a:gd name="connsiteX7207" fmla="*/ 6123778 w 6288074"/>
              <a:gd name="connsiteY7207" fmla="*/ 2411689 h 6339933"/>
              <a:gd name="connsiteX7208" fmla="*/ 6056625 w 6288074"/>
              <a:gd name="connsiteY7208" fmla="*/ 2410979 h 6339933"/>
              <a:gd name="connsiteX7209" fmla="*/ 6057393 w 6288074"/>
              <a:gd name="connsiteY7209" fmla="*/ 2413416 h 6339933"/>
              <a:gd name="connsiteX7210" fmla="*/ 6055723 w 6288074"/>
              <a:gd name="connsiteY7210" fmla="*/ 2416619 h 6339933"/>
              <a:gd name="connsiteX7211" fmla="*/ 6049949 w 6288074"/>
              <a:gd name="connsiteY7211" fmla="*/ 2423789 h 6339933"/>
              <a:gd name="connsiteX7212" fmla="*/ 6053288 w 6288074"/>
              <a:gd name="connsiteY7212" fmla="*/ 2417384 h 6339933"/>
              <a:gd name="connsiteX7213" fmla="*/ 6056625 w 6288074"/>
              <a:gd name="connsiteY7213" fmla="*/ 2410979 h 6339933"/>
              <a:gd name="connsiteX7214" fmla="*/ 6106128 w 6288074"/>
              <a:gd name="connsiteY7214" fmla="*/ 2406643 h 6339933"/>
              <a:gd name="connsiteX7215" fmla="*/ 6106864 w 6288074"/>
              <a:gd name="connsiteY7215" fmla="*/ 2408981 h 6339933"/>
              <a:gd name="connsiteX7216" fmla="*/ 6105041 w 6288074"/>
              <a:gd name="connsiteY7216" fmla="*/ 2412126 h 6339933"/>
              <a:gd name="connsiteX7217" fmla="*/ 6103956 w 6288074"/>
              <a:gd name="connsiteY7217" fmla="*/ 2417606 h 6339933"/>
              <a:gd name="connsiteX7218" fmla="*/ 6099575 w 6288074"/>
              <a:gd name="connsiteY7218" fmla="*/ 2421555 h 6339933"/>
              <a:gd name="connsiteX7219" fmla="*/ 6102484 w 6288074"/>
              <a:gd name="connsiteY7219" fmla="*/ 2412930 h 6339933"/>
              <a:gd name="connsiteX7220" fmla="*/ 6106128 w 6288074"/>
              <a:gd name="connsiteY7220" fmla="*/ 2406643 h 6339933"/>
              <a:gd name="connsiteX7221" fmla="*/ 6027152 w 6288074"/>
              <a:gd name="connsiteY7221" fmla="*/ 2405800 h 6339933"/>
              <a:gd name="connsiteX7222" fmla="*/ 6027842 w 6288074"/>
              <a:gd name="connsiteY7222" fmla="*/ 2407992 h 6339933"/>
              <a:gd name="connsiteX7223" fmla="*/ 6026207 w 6288074"/>
              <a:gd name="connsiteY7223" fmla="*/ 2410272 h 6339933"/>
              <a:gd name="connsiteX7224" fmla="*/ 6027579 w 6288074"/>
              <a:gd name="connsiteY7224" fmla="*/ 2409279 h 6339933"/>
              <a:gd name="connsiteX7225" fmla="*/ 6026710 w 6288074"/>
              <a:gd name="connsiteY7225" fmla="*/ 2412901 h 6339933"/>
              <a:gd name="connsiteX7226" fmla="*/ 6022605 w 6288074"/>
              <a:gd name="connsiteY7226" fmla="*/ 2416869 h 6339933"/>
              <a:gd name="connsiteX7227" fmla="*/ 6024612 w 6288074"/>
              <a:gd name="connsiteY7227" fmla="*/ 2411552 h 6339933"/>
              <a:gd name="connsiteX7228" fmla="*/ 6025750 w 6288074"/>
              <a:gd name="connsiteY7228" fmla="*/ 2410622 h 6339933"/>
              <a:gd name="connsiteX7229" fmla="*/ 6030618 w 6288074"/>
              <a:gd name="connsiteY7229" fmla="*/ 2401497 h 6339933"/>
              <a:gd name="connsiteX7230" fmla="*/ 6028615 w 6288074"/>
              <a:gd name="connsiteY7230" fmla="*/ 2405340 h 6339933"/>
              <a:gd name="connsiteX7231" fmla="*/ 6027694 w 6288074"/>
              <a:gd name="connsiteY7231" fmla="*/ 2402417 h 6339933"/>
              <a:gd name="connsiteX7232" fmla="*/ 6030618 w 6288074"/>
              <a:gd name="connsiteY7232" fmla="*/ 2401497 h 6339933"/>
              <a:gd name="connsiteX7233" fmla="*/ 6069537 w 6288074"/>
              <a:gd name="connsiteY7233" fmla="*/ 2392460 h 6339933"/>
              <a:gd name="connsiteX7234" fmla="*/ 6070303 w 6288074"/>
              <a:gd name="connsiteY7234" fmla="*/ 2394896 h 6339933"/>
              <a:gd name="connsiteX7235" fmla="*/ 6066198 w 6288074"/>
              <a:gd name="connsiteY7235" fmla="*/ 2398865 h 6339933"/>
              <a:gd name="connsiteX7236" fmla="*/ 6063762 w 6288074"/>
              <a:gd name="connsiteY7236" fmla="*/ 2399632 h 6339933"/>
              <a:gd name="connsiteX7237" fmla="*/ 6069537 w 6288074"/>
              <a:gd name="connsiteY7237" fmla="*/ 2392460 h 6339933"/>
              <a:gd name="connsiteX7238" fmla="*/ 6073532 w 6288074"/>
              <a:gd name="connsiteY7238" fmla="*/ 2379637 h 6339933"/>
              <a:gd name="connsiteX7239" fmla="*/ 6074360 w 6288074"/>
              <a:gd name="connsiteY7239" fmla="*/ 2382267 h 6339933"/>
              <a:gd name="connsiteX7240" fmla="*/ 6070316 w 6288074"/>
              <a:gd name="connsiteY7240" fmla="*/ 2386432 h 6339933"/>
              <a:gd name="connsiteX7241" fmla="*/ 6067880 w 6288074"/>
              <a:gd name="connsiteY7241" fmla="*/ 2387199 h 6339933"/>
              <a:gd name="connsiteX7242" fmla="*/ 6065445 w 6288074"/>
              <a:gd name="connsiteY7242" fmla="*/ 2387966 h 6339933"/>
              <a:gd name="connsiteX7243" fmla="*/ 6062229 w 6288074"/>
              <a:gd name="connsiteY7243" fmla="*/ 2394760 h 6339933"/>
              <a:gd name="connsiteX7244" fmla="*/ 6062180 w 6288074"/>
              <a:gd name="connsiteY7244" fmla="*/ 2386101 h 6339933"/>
              <a:gd name="connsiteX7245" fmla="*/ 6063788 w 6288074"/>
              <a:gd name="connsiteY7245" fmla="*/ 2382703 h 6339933"/>
              <a:gd name="connsiteX7246" fmla="*/ 6066224 w 6288074"/>
              <a:gd name="connsiteY7246" fmla="*/ 2381936 h 6339933"/>
              <a:gd name="connsiteX7247" fmla="*/ 6068659 w 6288074"/>
              <a:gd name="connsiteY7247" fmla="*/ 2381170 h 6339933"/>
              <a:gd name="connsiteX7248" fmla="*/ 6071095 w 6288074"/>
              <a:gd name="connsiteY7248" fmla="*/ 2380403 h 6339933"/>
              <a:gd name="connsiteX7249" fmla="*/ 6073532 w 6288074"/>
              <a:gd name="connsiteY7249" fmla="*/ 2379637 h 6339933"/>
              <a:gd name="connsiteX7250" fmla="*/ 6005787 w 6288074"/>
              <a:gd name="connsiteY7250" fmla="*/ 2372367 h 6339933"/>
              <a:gd name="connsiteX7251" fmla="*/ 6004839 w 6288074"/>
              <a:gd name="connsiteY7251" fmla="*/ 2378287 h 6339933"/>
              <a:gd name="connsiteX7252" fmla="*/ 6002281 w 6288074"/>
              <a:gd name="connsiteY7252" fmla="*/ 2379092 h 6339933"/>
              <a:gd name="connsiteX7253" fmla="*/ 6001476 w 6288074"/>
              <a:gd name="connsiteY7253" fmla="*/ 2376535 h 6339933"/>
              <a:gd name="connsiteX7254" fmla="*/ 6005787 w 6288074"/>
              <a:gd name="connsiteY7254" fmla="*/ 2372367 h 6339933"/>
              <a:gd name="connsiteX7255" fmla="*/ 5950028 w 6288074"/>
              <a:gd name="connsiteY7255" fmla="*/ 2371068 h 6339933"/>
              <a:gd name="connsiteX7256" fmla="*/ 5950613 w 6288074"/>
              <a:gd name="connsiteY7256" fmla="*/ 2371863 h 6339933"/>
              <a:gd name="connsiteX7257" fmla="*/ 5948177 w 6288074"/>
              <a:gd name="connsiteY7257" fmla="*/ 2372629 h 6339933"/>
              <a:gd name="connsiteX7258" fmla="*/ 5950028 w 6288074"/>
              <a:gd name="connsiteY7258" fmla="*/ 2371068 h 6339933"/>
              <a:gd name="connsiteX7259" fmla="*/ 5943499 w 6288074"/>
              <a:gd name="connsiteY7259" fmla="*/ 2366272 h 6339933"/>
              <a:gd name="connsiteX7260" fmla="*/ 5946682 w 6288074"/>
              <a:gd name="connsiteY7260" fmla="*/ 2367879 h 6339933"/>
              <a:gd name="connsiteX7261" fmla="*/ 5948177 w 6288074"/>
              <a:gd name="connsiteY7261" fmla="*/ 2372629 h 6339933"/>
              <a:gd name="connsiteX7262" fmla="*/ 5946489 w 6288074"/>
              <a:gd name="connsiteY7262" fmla="*/ 2375772 h 6339933"/>
              <a:gd name="connsiteX7263" fmla="*/ 5944800 w 6288074"/>
              <a:gd name="connsiteY7263" fmla="*/ 2378912 h 6339933"/>
              <a:gd name="connsiteX7264" fmla="*/ 5945548 w 6288074"/>
              <a:gd name="connsiteY7264" fmla="*/ 2381288 h 6339933"/>
              <a:gd name="connsiteX7265" fmla="*/ 5947984 w 6288074"/>
              <a:gd name="connsiteY7265" fmla="*/ 2380522 h 6339933"/>
              <a:gd name="connsiteX7266" fmla="*/ 5946295 w 6288074"/>
              <a:gd name="connsiteY7266" fmla="*/ 2383663 h 6339933"/>
              <a:gd name="connsiteX7267" fmla="*/ 5942171 w 6288074"/>
              <a:gd name="connsiteY7267" fmla="*/ 2387572 h 6339933"/>
              <a:gd name="connsiteX7268" fmla="*/ 5943860 w 6288074"/>
              <a:gd name="connsiteY7268" fmla="*/ 2384429 h 6339933"/>
              <a:gd name="connsiteX7269" fmla="*/ 5943114 w 6288074"/>
              <a:gd name="connsiteY7269" fmla="*/ 2382055 h 6339933"/>
              <a:gd name="connsiteX7270" fmla="*/ 5942365 w 6288074"/>
              <a:gd name="connsiteY7270" fmla="*/ 2379679 h 6339933"/>
              <a:gd name="connsiteX7271" fmla="*/ 5945741 w 6288074"/>
              <a:gd name="connsiteY7271" fmla="*/ 2373396 h 6339933"/>
              <a:gd name="connsiteX7272" fmla="*/ 5944246 w 6288074"/>
              <a:gd name="connsiteY7272" fmla="*/ 2368646 h 6339933"/>
              <a:gd name="connsiteX7273" fmla="*/ 5940869 w 6288074"/>
              <a:gd name="connsiteY7273" fmla="*/ 2374930 h 6339933"/>
              <a:gd name="connsiteX7274" fmla="*/ 5938433 w 6288074"/>
              <a:gd name="connsiteY7274" fmla="*/ 2375696 h 6339933"/>
              <a:gd name="connsiteX7275" fmla="*/ 5935997 w 6288074"/>
              <a:gd name="connsiteY7275" fmla="*/ 2376463 h 6339933"/>
              <a:gd name="connsiteX7276" fmla="*/ 5932621 w 6288074"/>
              <a:gd name="connsiteY7276" fmla="*/ 2382746 h 6339933"/>
              <a:gd name="connsiteX7277" fmla="*/ 5931873 w 6288074"/>
              <a:gd name="connsiteY7277" fmla="*/ 2380372 h 6339933"/>
              <a:gd name="connsiteX7278" fmla="*/ 5936938 w 6288074"/>
              <a:gd name="connsiteY7278" fmla="*/ 2370946 h 6339933"/>
              <a:gd name="connsiteX7279" fmla="*/ 5943499 w 6288074"/>
              <a:gd name="connsiteY7279" fmla="*/ 2366272 h 6339933"/>
              <a:gd name="connsiteX7280" fmla="*/ 5890236 w 6288074"/>
              <a:gd name="connsiteY7280" fmla="*/ 2363761 h 6339933"/>
              <a:gd name="connsiteX7281" fmla="*/ 5888627 w 6288074"/>
              <a:gd name="connsiteY7281" fmla="*/ 2366943 h 6339933"/>
              <a:gd name="connsiteX7282" fmla="*/ 5887018 w 6288074"/>
              <a:gd name="connsiteY7282" fmla="*/ 2370128 h 6339933"/>
              <a:gd name="connsiteX7283" fmla="*/ 5877444 w 6288074"/>
              <a:gd name="connsiteY7283" fmla="*/ 2381171 h 6339933"/>
              <a:gd name="connsiteX7284" fmla="*/ 5879051 w 6288074"/>
              <a:gd name="connsiteY7284" fmla="*/ 2377988 h 6339933"/>
              <a:gd name="connsiteX7285" fmla="*/ 5880660 w 6288074"/>
              <a:gd name="connsiteY7285" fmla="*/ 2374804 h 6339933"/>
              <a:gd name="connsiteX7286" fmla="*/ 5879894 w 6288074"/>
              <a:gd name="connsiteY7286" fmla="*/ 2372370 h 6339933"/>
              <a:gd name="connsiteX7287" fmla="*/ 5875911 w 6288074"/>
              <a:gd name="connsiteY7287" fmla="*/ 2376299 h 6339933"/>
              <a:gd name="connsiteX7288" fmla="*/ 5877518 w 6288074"/>
              <a:gd name="connsiteY7288" fmla="*/ 2373118 h 6339933"/>
              <a:gd name="connsiteX7289" fmla="*/ 5883110 w 6288074"/>
              <a:gd name="connsiteY7289" fmla="*/ 2366003 h 6339933"/>
              <a:gd name="connsiteX7290" fmla="*/ 5890236 w 6288074"/>
              <a:gd name="connsiteY7290" fmla="*/ 2363761 h 6339933"/>
              <a:gd name="connsiteX7291" fmla="*/ 5954717 w 6288074"/>
              <a:gd name="connsiteY7291" fmla="*/ 2361936 h 6339933"/>
              <a:gd name="connsiteX7292" fmla="*/ 5953214 w 6288074"/>
              <a:gd name="connsiteY7292" fmla="*/ 2364820 h 6339933"/>
              <a:gd name="connsiteX7293" fmla="*/ 5952524 w 6288074"/>
              <a:gd name="connsiteY7293" fmla="*/ 2362626 h 6339933"/>
              <a:gd name="connsiteX7294" fmla="*/ 5954717 w 6288074"/>
              <a:gd name="connsiteY7294" fmla="*/ 2361936 h 6339933"/>
              <a:gd name="connsiteX7295" fmla="*/ 5956220 w 6288074"/>
              <a:gd name="connsiteY7295" fmla="*/ 2359055 h 6339933"/>
              <a:gd name="connsiteX7296" fmla="*/ 5954717 w 6288074"/>
              <a:gd name="connsiteY7296" fmla="*/ 2361936 h 6339933"/>
              <a:gd name="connsiteX7297" fmla="*/ 5954028 w 6288074"/>
              <a:gd name="connsiteY7297" fmla="*/ 2359745 h 6339933"/>
              <a:gd name="connsiteX7298" fmla="*/ 5956220 w 6288074"/>
              <a:gd name="connsiteY7298" fmla="*/ 2359055 h 6339933"/>
              <a:gd name="connsiteX7299" fmla="*/ 6005792 w 6288074"/>
              <a:gd name="connsiteY7299" fmla="*/ 2356302 h 6339933"/>
              <a:gd name="connsiteX7300" fmla="*/ 6013354 w 6288074"/>
              <a:gd name="connsiteY7300" fmla="*/ 2361954 h 6339933"/>
              <a:gd name="connsiteX7301" fmla="*/ 6010723 w 6288074"/>
              <a:gd name="connsiteY7301" fmla="*/ 2362782 h 6339933"/>
              <a:gd name="connsiteX7302" fmla="*/ 6002500 w 6288074"/>
              <a:gd name="connsiteY7302" fmla="*/ 2373402 h 6339933"/>
              <a:gd name="connsiteX7303" fmla="*/ 6003596 w 6288074"/>
              <a:gd name="connsiteY7303" fmla="*/ 2367701 h 6339933"/>
              <a:gd name="connsiteX7304" fmla="*/ 6005792 w 6288074"/>
              <a:gd name="connsiteY7304" fmla="*/ 2356302 h 6339933"/>
              <a:gd name="connsiteX7305" fmla="*/ 5949506 w 6288074"/>
              <a:gd name="connsiteY7305" fmla="*/ 2350994 h 6339933"/>
              <a:gd name="connsiteX7306" fmla="*/ 5950273 w 6288074"/>
              <a:gd name="connsiteY7306" fmla="*/ 2353430 h 6339933"/>
              <a:gd name="connsiteX7307" fmla="*/ 5951039 w 6288074"/>
              <a:gd name="connsiteY7307" fmla="*/ 2355866 h 6339933"/>
              <a:gd name="connsiteX7308" fmla="*/ 5949468 w 6288074"/>
              <a:gd name="connsiteY7308" fmla="*/ 2359038 h 6339933"/>
              <a:gd name="connsiteX7309" fmla="*/ 5950235 w 6288074"/>
              <a:gd name="connsiteY7309" fmla="*/ 2361473 h 6339933"/>
              <a:gd name="connsiteX7310" fmla="*/ 5942453 w 6288074"/>
              <a:gd name="connsiteY7310" fmla="*/ 2361246 h 6339933"/>
              <a:gd name="connsiteX7311" fmla="*/ 5943258 w 6288074"/>
              <a:gd name="connsiteY7311" fmla="*/ 2355639 h 6339933"/>
              <a:gd name="connsiteX7312" fmla="*/ 5945595 w 6288074"/>
              <a:gd name="connsiteY7312" fmla="*/ 2354903 h 6339933"/>
              <a:gd name="connsiteX7313" fmla="*/ 5944024 w 6288074"/>
              <a:gd name="connsiteY7313" fmla="*/ 2358074 h 6339933"/>
              <a:gd name="connsiteX7314" fmla="*/ 5947935 w 6288074"/>
              <a:gd name="connsiteY7314" fmla="*/ 2354166 h 6339933"/>
              <a:gd name="connsiteX7315" fmla="*/ 5959765 w 6288074"/>
              <a:gd name="connsiteY7315" fmla="*/ 2349906 h 6339933"/>
              <a:gd name="connsiteX7316" fmla="*/ 5959142 w 6288074"/>
              <a:gd name="connsiteY7316" fmla="*/ 2358135 h 6339933"/>
              <a:gd name="connsiteX7317" fmla="*/ 5956220 w 6288074"/>
              <a:gd name="connsiteY7317" fmla="*/ 2359055 h 6339933"/>
              <a:gd name="connsiteX7318" fmla="*/ 5955452 w 6288074"/>
              <a:gd name="connsiteY7318" fmla="*/ 2356619 h 6339933"/>
              <a:gd name="connsiteX7319" fmla="*/ 5957608 w 6288074"/>
              <a:gd name="connsiteY7319" fmla="*/ 2353263 h 6339933"/>
              <a:gd name="connsiteX7320" fmla="*/ 5959765 w 6288074"/>
              <a:gd name="connsiteY7320" fmla="*/ 2349906 h 6339933"/>
              <a:gd name="connsiteX7321" fmla="*/ 5963871 w 6288074"/>
              <a:gd name="connsiteY7321" fmla="*/ 2346367 h 6339933"/>
              <a:gd name="connsiteX7322" fmla="*/ 5964607 w 6288074"/>
              <a:gd name="connsiteY7322" fmla="*/ 2348704 h 6339933"/>
              <a:gd name="connsiteX7323" fmla="*/ 5962787 w 6288074"/>
              <a:gd name="connsiteY7323" fmla="*/ 2351847 h 6339933"/>
              <a:gd name="connsiteX7324" fmla="*/ 5898970 w 6288074"/>
              <a:gd name="connsiteY7324" fmla="*/ 2344947 h 6339933"/>
              <a:gd name="connsiteX7325" fmla="*/ 5900526 w 6288074"/>
              <a:gd name="connsiteY7325" fmla="*/ 2345421 h 6339933"/>
              <a:gd name="connsiteX7326" fmla="*/ 5895826 w 6288074"/>
              <a:gd name="connsiteY7326" fmla="*/ 2357120 h 6339933"/>
              <a:gd name="connsiteX7327" fmla="*/ 5895772 w 6288074"/>
              <a:gd name="connsiteY7327" fmla="*/ 2357179 h 6339933"/>
              <a:gd name="connsiteX7328" fmla="*/ 5892504 w 6288074"/>
              <a:gd name="connsiteY7328" fmla="*/ 2355658 h 6339933"/>
              <a:gd name="connsiteX7329" fmla="*/ 5894325 w 6288074"/>
              <a:gd name="connsiteY7329" fmla="*/ 2352515 h 6339933"/>
              <a:gd name="connsiteX7330" fmla="*/ 5897969 w 6288074"/>
              <a:gd name="connsiteY7330" fmla="*/ 2346226 h 6339933"/>
              <a:gd name="connsiteX7331" fmla="*/ 5898970 w 6288074"/>
              <a:gd name="connsiteY7331" fmla="*/ 2344947 h 6339933"/>
              <a:gd name="connsiteX7332" fmla="*/ 5962771 w 6288074"/>
              <a:gd name="connsiteY7332" fmla="*/ 2344142 h 6339933"/>
              <a:gd name="connsiteX7333" fmla="*/ 5963691 w 6288074"/>
              <a:gd name="connsiteY7333" fmla="*/ 2347065 h 6339933"/>
              <a:gd name="connsiteX7334" fmla="*/ 5960767 w 6288074"/>
              <a:gd name="connsiteY7334" fmla="*/ 2347985 h 6339933"/>
              <a:gd name="connsiteX7335" fmla="*/ 5959847 w 6288074"/>
              <a:gd name="connsiteY7335" fmla="*/ 2345062 h 6339933"/>
              <a:gd name="connsiteX7336" fmla="*/ 5962771 w 6288074"/>
              <a:gd name="connsiteY7336" fmla="*/ 2344142 h 6339933"/>
              <a:gd name="connsiteX7337" fmla="*/ 5912892 w 6288074"/>
              <a:gd name="connsiteY7337" fmla="*/ 2313260 h 6339933"/>
              <a:gd name="connsiteX7338" fmla="*/ 5909887 w 6288074"/>
              <a:gd name="connsiteY7338" fmla="*/ 2319025 h 6339933"/>
              <a:gd name="connsiteX7339" fmla="*/ 5910699 w 6288074"/>
              <a:gd name="connsiteY7339" fmla="*/ 2313949 h 6339933"/>
              <a:gd name="connsiteX7340" fmla="*/ 5912892 w 6288074"/>
              <a:gd name="connsiteY7340" fmla="*/ 2313260 h 6339933"/>
              <a:gd name="connsiteX7341" fmla="*/ 5948668 w 6288074"/>
              <a:gd name="connsiteY7341" fmla="*/ 2293621 h 6339933"/>
              <a:gd name="connsiteX7342" fmla="*/ 5946253 w 6288074"/>
              <a:gd name="connsiteY7342" fmla="*/ 2295956 h 6339933"/>
              <a:gd name="connsiteX7343" fmla="*/ 5946279 w 6288074"/>
              <a:gd name="connsiteY7343" fmla="*/ 2294371 h 6339933"/>
              <a:gd name="connsiteX7344" fmla="*/ 5948668 w 6288074"/>
              <a:gd name="connsiteY7344" fmla="*/ 2293621 h 6339933"/>
              <a:gd name="connsiteX7345" fmla="*/ 830480 w 6288074"/>
              <a:gd name="connsiteY7345" fmla="*/ 2170117 h 6339933"/>
              <a:gd name="connsiteX7346" fmla="*/ 830741 w 6288074"/>
              <a:gd name="connsiteY7346" fmla="*/ 2171967 h 6339933"/>
              <a:gd name="connsiteX7347" fmla="*/ 831210 w 6288074"/>
              <a:gd name="connsiteY7347" fmla="*/ 2189788 h 6339933"/>
              <a:gd name="connsiteX7348" fmla="*/ 820256 w 6288074"/>
              <a:gd name="connsiteY7348" fmla="*/ 2195814 h 6339933"/>
              <a:gd name="connsiteX7349" fmla="*/ 817918 w 6288074"/>
              <a:gd name="connsiteY7349" fmla="*/ 2196548 h 6339933"/>
              <a:gd name="connsiteX7350" fmla="*/ 819518 w 6288074"/>
              <a:gd name="connsiteY7350" fmla="*/ 2193469 h 6339933"/>
              <a:gd name="connsiteX7351" fmla="*/ 826665 w 6288074"/>
              <a:gd name="connsiteY7351" fmla="*/ 2183514 h 6339933"/>
              <a:gd name="connsiteX7352" fmla="*/ 826064 w 6288074"/>
              <a:gd name="connsiteY7352" fmla="*/ 2173439 h 6339933"/>
              <a:gd name="connsiteX7353" fmla="*/ 830480 w 6288074"/>
              <a:gd name="connsiteY7353" fmla="*/ 2170117 h 6339933"/>
              <a:gd name="connsiteX7354" fmla="*/ 5754109 w 6288074"/>
              <a:gd name="connsiteY7354" fmla="*/ 2153476 h 6339933"/>
              <a:gd name="connsiteX7355" fmla="*/ 5752987 w 6288074"/>
              <a:gd name="connsiteY7355" fmla="*/ 2155627 h 6339933"/>
              <a:gd name="connsiteX7356" fmla="*/ 5751353 w 6288074"/>
              <a:gd name="connsiteY7356" fmla="*/ 2158769 h 6339933"/>
              <a:gd name="connsiteX7357" fmla="*/ 849316 w 6288074"/>
              <a:gd name="connsiteY7357" fmla="*/ 2144906 h 6339933"/>
              <a:gd name="connsiteX7358" fmla="*/ 847455 w 6288074"/>
              <a:gd name="connsiteY7358" fmla="*/ 2156005 h 6339933"/>
              <a:gd name="connsiteX7359" fmla="*/ 848962 w 6288074"/>
              <a:gd name="connsiteY7359" fmla="*/ 2160792 h 6339933"/>
              <a:gd name="connsiteX7360" fmla="*/ 850469 w 6288074"/>
              <a:gd name="connsiteY7360" fmla="*/ 2165580 h 6339933"/>
              <a:gd name="connsiteX7361" fmla="*/ 851222 w 6288074"/>
              <a:gd name="connsiteY7361" fmla="*/ 2167972 h 6339933"/>
              <a:gd name="connsiteX7362" fmla="*/ 843161 w 6288074"/>
              <a:gd name="connsiteY7362" fmla="*/ 2167880 h 6339933"/>
              <a:gd name="connsiteX7363" fmla="*/ 841077 w 6288074"/>
              <a:gd name="connsiteY7363" fmla="*/ 2152750 h 6339933"/>
              <a:gd name="connsiteX7364" fmla="*/ 844445 w 6288074"/>
              <a:gd name="connsiteY7364" fmla="*/ 2146439 h 6339933"/>
              <a:gd name="connsiteX7365" fmla="*/ 849316 w 6288074"/>
              <a:gd name="connsiteY7365" fmla="*/ 2144906 h 6339933"/>
              <a:gd name="connsiteX7366" fmla="*/ 872973 w 6288074"/>
              <a:gd name="connsiteY7366" fmla="*/ 2121398 h 6339933"/>
              <a:gd name="connsiteX7367" fmla="*/ 867746 w 6288074"/>
              <a:gd name="connsiteY7367" fmla="*/ 2138813 h 6339933"/>
              <a:gd name="connsiteX7368" fmla="*/ 860261 w 6288074"/>
              <a:gd name="connsiteY7368" fmla="*/ 2149051 h 6339933"/>
              <a:gd name="connsiteX7369" fmla="*/ 854458 w 6288074"/>
              <a:gd name="connsiteY7369" fmla="*/ 2156140 h 6339933"/>
              <a:gd name="connsiteX7370" fmla="*/ 851270 w 6288074"/>
              <a:gd name="connsiteY7370" fmla="*/ 2154511 h 6339933"/>
              <a:gd name="connsiteX7371" fmla="*/ 854635 w 6288074"/>
              <a:gd name="connsiteY7371" fmla="*/ 2148191 h 6339933"/>
              <a:gd name="connsiteX7372" fmla="*/ 862121 w 6288074"/>
              <a:gd name="connsiteY7372" fmla="*/ 2137957 h 6339933"/>
              <a:gd name="connsiteX7373" fmla="*/ 866420 w 6288074"/>
              <a:gd name="connsiteY7373" fmla="*/ 2126091 h 6339933"/>
              <a:gd name="connsiteX7374" fmla="*/ 872973 w 6288074"/>
              <a:gd name="connsiteY7374" fmla="*/ 2121398 h 6339933"/>
              <a:gd name="connsiteX7375" fmla="*/ 5771816 w 6288074"/>
              <a:gd name="connsiteY7375" fmla="*/ 2115110 h 6339933"/>
              <a:gd name="connsiteX7376" fmla="*/ 5772565 w 6288074"/>
              <a:gd name="connsiteY7376" fmla="*/ 2117486 h 6339933"/>
              <a:gd name="connsiteX7377" fmla="*/ 5766199 w 6288074"/>
              <a:gd name="connsiteY7377" fmla="*/ 2129930 h 6339933"/>
              <a:gd name="connsiteX7378" fmla="*/ 5763018 w 6288074"/>
              <a:gd name="connsiteY7378" fmla="*/ 2136152 h 6339933"/>
              <a:gd name="connsiteX7379" fmla="*/ 5761427 w 6288074"/>
              <a:gd name="connsiteY7379" fmla="*/ 2139262 h 6339933"/>
              <a:gd name="connsiteX7380" fmla="*/ 5762365 w 6288074"/>
              <a:gd name="connsiteY7380" fmla="*/ 2125917 h 6339933"/>
              <a:gd name="connsiteX7381" fmla="*/ 5763957 w 6288074"/>
              <a:gd name="connsiteY7381" fmla="*/ 2122804 h 6339933"/>
              <a:gd name="connsiteX7382" fmla="*/ 5769478 w 6288074"/>
              <a:gd name="connsiteY7382" fmla="*/ 2115846 h 6339933"/>
              <a:gd name="connsiteX7383" fmla="*/ 5771816 w 6288074"/>
              <a:gd name="connsiteY7383" fmla="*/ 2115110 h 6339933"/>
              <a:gd name="connsiteX7384" fmla="*/ 5940822 w 6288074"/>
              <a:gd name="connsiteY7384" fmla="*/ 2114925 h 6339933"/>
              <a:gd name="connsiteX7385" fmla="*/ 5941558 w 6288074"/>
              <a:gd name="connsiteY7385" fmla="*/ 2117264 h 6339933"/>
              <a:gd name="connsiteX7386" fmla="*/ 5939736 w 6288074"/>
              <a:gd name="connsiteY7386" fmla="*/ 2120408 h 6339933"/>
              <a:gd name="connsiteX7387" fmla="*/ 5940822 w 6288074"/>
              <a:gd name="connsiteY7387" fmla="*/ 2114925 h 6339933"/>
              <a:gd name="connsiteX7388" fmla="*/ 5811929 w 6288074"/>
              <a:gd name="connsiteY7388" fmla="*/ 2063933 h 6339933"/>
              <a:gd name="connsiteX7389" fmla="*/ 5812665 w 6288074"/>
              <a:gd name="connsiteY7389" fmla="*/ 2066272 h 6339933"/>
              <a:gd name="connsiteX7390" fmla="*/ 5810123 w 6288074"/>
              <a:gd name="connsiteY7390" fmla="*/ 2074782 h 6339933"/>
              <a:gd name="connsiteX7391" fmla="*/ 5811595 w 6288074"/>
              <a:gd name="connsiteY7391" fmla="*/ 2079458 h 6339933"/>
              <a:gd name="connsiteX7392" fmla="*/ 5798082 w 6288074"/>
              <a:gd name="connsiteY7392" fmla="*/ 2086282 h 6339933"/>
              <a:gd name="connsiteX7393" fmla="*/ 5798985 w 6288074"/>
              <a:gd name="connsiteY7393" fmla="*/ 2080858 h 6339933"/>
              <a:gd name="connsiteX7394" fmla="*/ 5800623 w 6288074"/>
              <a:gd name="connsiteY7394" fmla="*/ 2077772 h 6339933"/>
              <a:gd name="connsiteX7395" fmla="*/ 5807916 w 6288074"/>
              <a:gd name="connsiteY7395" fmla="*/ 2067767 h 6339933"/>
              <a:gd name="connsiteX7396" fmla="*/ 5811929 w 6288074"/>
              <a:gd name="connsiteY7396" fmla="*/ 2063933 h 6339933"/>
              <a:gd name="connsiteX7397" fmla="*/ 5804243 w 6288074"/>
              <a:gd name="connsiteY7397" fmla="*/ 2059927 h 6339933"/>
              <a:gd name="connsiteX7398" fmla="*/ 5803416 w 6288074"/>
              <a:gd name="connsiteY7398" fmla="*/ 2065809 h 6339933"/>
              <a:gd name="connsiteX7399" fmla="*/ 5800154 w 6288074"/>
              <a:gd name="connsiteY7399" fmla="*/ 2072459 h 6339933"/>
              <a:gd name="connsiteX7400" fmla="*/ 5799350 w 6288074"/>
              <a:gd name="connsiteY7400" fmla="*/ 2069902 h 6339933"/>
              <a:gd name="connsiteX7401" fmla="*/ 5800175 w 6288074"/>
              <a:gd name="connsiteY7401" fmla="*/ 2064018 h 6339933"/>
              <a:gd name="connsiteX7402" fmla="*/ 5804243 w 6288074"/>
              <a:gd name="connsiteY7402" fmla="*/ 2059927 h 6339933"/>
              <a:gd name="connsiteX7403" fmla="*/ 5822571 w 6288074"/>
              <a:gd name="connsiteY7403" fmla="*/ 2027294 h 6339933"/>
              <a:gd name="connsiteX7404" fmla="*/ 5823834 w 6288074"/>
              <a:gd name="connsiteY7404" fmla="*/ 2030308 h 6339933"/>
              <a:gd name="connsiteX7405" fmla="*/ 5820805 w 6288074"/>
              <a:gd name="connsiteY7405" fmla="*/ 2036723 h 6339933"/>
              <a:gd name="connsiteX7406" fmla="*/ 5818558 w 6288074"/>
              <a:gd name="connsiteY7406" fmla="*/ 2045623 h 6339933"/>
              <a:gd name="connsiteX7407" fmla="*/ 5814014 w 6288074"/>
              <a:gd name="connsiteY7407" fmla="*/ 2055247 h 6339933"/>
              <a:gd name="connsiteX7408" fmla="*/ 5812451 w 6288074"/>
              <a:gd name="connsiteY7408" fmla="*/ 2050276 h 6339933"/>
              <a:gd name="connsiteX7409" fmla="*/ 5811668 w 6288074"/>
              <a:gd name="connsiteY7409" fmla="*/ 2047792 h 6339933"/>
              <a:gd name="connsiteX7410" fmla="*/ 5816212 w 6288074"/>
              <a:gd name="connsiteY7410" fmla="*/ 2038170 h 6339933"/>
              <a:gd name="connsiteX7411" fmla="*/ 5819240 w 6288074"/>
              <a:gd name="connsiteY7411" fmla="*/ 2031754 h 6339933"/>
              <a:gd name="connsiteX7412" fmla="*/ 5820757 w 6288074"/>
              <a:gd name="connsiteY7412" fmla="*/ 2028546 h 6339933"/>
              <a:gd name="connsiteX7413" fmla="*/ 5822571 w 6288074"/>
              <a:gd name="connsiteY7413" fmla="*/ 2027294 h 6339933"/>
              <a:gd name="connsiteX7414" fmla="*/ 5837589 w 6288074"/>
              <a:gd name="connsiteY7414" fmla="*/ 2007668 h 6339933"/>
              <a:gd name="connsiteX7415" fmla="*/ 5836019 w 6288074"/>
              <a:gd name="connsiteY7415" fmla="*/ 2010839 h 6339933"/>
              <a:gd name="connsiteX7416" fmla="*/ 5832876 w 6288074"/>
              <a:gd name="connsiteY7416" fmla="*/ 2017184 h 6339933"/>
              <a:gd name="connsiteX7417" fmla="*/ 5832108 w 6288074"/>
              <a:gd name="connsiteY7417" fmla="*/ 2014749 h 6339933"/>
              <a:gd name="connsiteX7418" fmla="*/ 5829769 w 6288074"/>
              <a:gd name="connsiteY7418" fmla="*/ 2015485 h 6339933"/>
              <a:gd name="connsiteX7419" fmla="*/ 5831341 w 6288074"/>
              <a:gd name="connsiteY7419" fmla="*/ 2012312 h 6339933"/>
              <a:gd name="connsiteX7420" fmla="*/ 5835251 w 6288074"/>
              <a:gd name="connsiteY7420" fmla="*/ 2008403 h 6339933"/>
              <a:gd name="connsiteX7421" fmla="*/ 5837589 w 6288074"/>
              <a:gd name="connsiteY7421" fmla="*/ 2007668 h 6339933"/>
              <a:gd name="connsiteX7422" fmla="*/ 5797455 w 6288074"/>
              <a:gd name="connsiteY7422" fmla="*/ 2002631 h 6339933"/>
              <a:gd name="connsiteX7423" fmla="*/ 5793963 w 6288074"/>
              <a:gd name="connsiteY7423" fmla="*/ 2008548 h 6339933"/>
              <a:gd name="connsiteX7424" fmla="*/ 5792583 w 6288074"/>
              <a:gd name="connsiteY7424" fmla="*/ 2004165 h 6339933"/>
              <a:gd name="connsiteX7425" fmla="*/ 5797455 w 6288074"/>
              <a:gd name="connsiteY7425" fmla="*/ 2002631 h 6339933"/>
              <a:gd name="connsiteX7426" fmla="*/ 961836 w 6288074"/>
              <a:gd name="connsiteY7426" fmla="*/ 1995447 h 6339933"/>
              <a:gd name="connsiteX7427" fmla="*/ 958736 w 6288074"/>
              <a:gd name="connsiteY7427" fmla="*/ 2001931 h 6339933"/>
              <a:gd name="connsiteX7428" fmla="*/ 945523 w 6288074"/>
              <a:gd name="connsiteY7428" fmla="*/ 2017111 h 6339933"/>
              <a:gd name="connsiteX7429" fmla="*/ 944733 w 6288074"/>
              <a:gd name="connsiteY7429" fmla="*/ 2014603 h 6339933"/>
              <a:gd name="connsiteX7430" fmla="*/ 950170 w 6288074"/>
              <a:gd name="connsiteY7430" fmla="*/ 2007381 h 6339933"/>
              <a:gd name="connsiteX7431" fmla="*/ 955608 w 6288074"/>
              <a:gd name="connsiteY7431" fmla="*/ 2000163 h 6339933"/>
              <a:gd name="connsiteX7432" fmla="*/ 961836 w 6288074"/>
              <a:gd name="connsiteY7432" fmla="*/ 1995447 h 6339933"/>
              <a:gd name="connsiteX7433" fmla="*/ 5802192 w 6288074"/>
              <a:gd name="connsiteY7433" fmla="*/ 1994715 h 6339933"/>
              <a:gd name="connsiteX7434" fmla="*/ 5801841 w 6288074"/>
              <a:gd name="connsiteY7434" fmla="*/ 2001251 h 6339933"/>
              <a:gd name="connsiteX7435" fmla="*/ 5799999 w 6288074"/>
              <a:gd name="connsiteY7435" fmla="*/ 1995405 h 6339933"/>
              <a:gd name="connsiteX7436" fmla="*/ 5802192 w 6288074"/>
              <a:gd name="connsiteY7436" fmla="*/ 1994715 h 6339933"/>
              <a:gd name="connsiteX7437" fmla="*/ 5690096 w 6288074"/>
              <a:gd name="connsiteY7437" fmla="*/ 1989171 h 6339933"/>
              <a:gd name="connsiteX7438" fmla="*/ 5690790 w 6288074"/>
              <a:gd name="connsiteY7438" fmla="*/ 1991377 h 6339933"/>
              <a:gd name="connsiteX7439" fmla="*/ 5689376 w 6288074"/>
              <a:gd name="connsiteY7439" fmla="*/ 1991269 h 6339933"/>
              <a:gd name="connsiteX7440" fmla="*/ 5689810 w 6288074"/>
              <a:gd name="connsiteY7440" fmla="*/ 1989775 h 6339933"/>
              <a:gd name="connsiteX7441" fmla="*/ 5694815 w 6288074"/>
              <a:gd name="connsiteY7441" fmla="*/ 1987484 h 6339933"/>
              <a:gd name="connsiteX7442" fmla="*/ 5686634 w 6288074"/>
              <a:gd name="connsiteY7442" fmla="*/ 2003190 h 6339933"/>
              <a:gd name="connsiteX7443" fmla="*/ 5684998 w 6288074"/>
              <a:gd name="connsiteY7443" fmla="*/ 2006331 h 6339933"/>
              <a:gd name="connsiteX7444" fmla="*/ 5684997 w 6288074"/>
              <a:gd name="connsiteY7444" fmla="*/ 2006330 h 6339933"/>
              <a:gd name="connsiteX7445" fmla="*/ 5694815 w 6288074"/>
              <a:gd name="connsiteY7445" fmla="*/ 1987484 h 6339933"/>
              <a:gd name="connsiteX7446" fmla="*/ 5662395 w 6288074"/>
              <a:gd name="connsiteY7446" fmla="*/ 1984558 h 6339933"/>
              <a:gd name="connsiteX7447" fmla="*/ 5660759 w 6288074"/>
              <a:gd name="connsiteY7447" fmla="*/ 1987698 h 6339933"/>
              <a:gd name="connsiteX7448" fmla="*/ 5657485 w 6288074"/>
              <a:gd name="connsiteY7448" fmla="*/ 1993981 h 6339933"/>
              <a:gd name="connsiteX7449" fmla="*/ 5655851 w 6288074"/>
              <a:gd name="connsiteY7449" fmla="*/ 1997122 h 6339933"/>
              <a:gd name="connsiteX7450" fmla="*/ 5658369 w 6288074"/>
              <a:gd name="connsiteY7450" fmla="*/ 1988451 h 6339933"/>
              <a:gd name="connsiteX7451" fmla="*/ 5662395 w 6288074"/>
              <a:gd name="connsiteY7451" fmla="*/ 1984558 h 6339933"/>
              <a:gd name="connsiteX7452" fmla="*/ 5697902 w 6288074"/>
              <a:gd name="connsiteY7452" fmla="*/ 1983646 h 6339933"/>
              <a:gd name="connsiteX7453" fmla="*/ 5697220 w 6288074"/>
              <a:gd name="connsiteY7453" fmla="*/ 1985741 h 6339933"/>
              <a:gd name="connsiteX7454" fmla="*/ 5694815 w 6288074"/>
              <a:gd name="connsiteY7454" fmla="*/ 1987484 h 6339933"/>
              <a:gd name="connsiteX7455" fmla="*/ 5702114 w 6288074"/>
              <a:gd name="connsiteY7455" fmla="*/ 1977309 h 6339933"/>
              <a:gd name="connsiteX7456" fmla="*/ 5700478 w 6288074"/>
              <a:gd name="connsiteY7456" fmla="*/ 1980450 h 6339933"/>
              <a:gd name="connsiteX7457" fmla="*/ 5697902 w 6288074"/>
              <a:gd name="connsiteY7457" fmla="*/ 1983646 h 6339933"/>
              <a:gd name="connsiteX7458" fmla="*/ 5699725 w 6288074"/>
              <a:gd name="connsiteY7458" fmla="*/ 1978061 h 6339933"/>
              <a:gd name="connsiteX7459" fmla="*/ 5702114 w 6288074"/>
              <a:gd name="connsiteY7459" fmla="*/ 1977309 h 6339933"/>
              <a:gd name="connsiteX7460" fmla="*/ 5742415 w 6288074"/>
              <a:gd name="connsiteY7460" fmla="*/ 1973212 h 6339933"/>
              <a:gd name="connsiteX7461" fmla="*/ 5738395 w 6288074"/>
              <a:gd name="connsiteY7461" fmla="*/ 1981706 h 6339933"/>
              <a:gd name="connsiteX7462" fmla="*/ 5735179 w 6288074"/>
              <a:gd name="connsiteY7462" fmla="*/ 1988500 h 6339933"/>
              <a:gd name="connsiteX7463" fmla="*/ 5734351 w 6288074"/>
              <a:gd name="connsiteY7463" fmla="*/ 1985870 h 6339933"/>
              <a:gd name="connsiteX7464" fmla="*/ 5735960 w 6288074"/>
              <a:gd name="connsiteY7464" fmla="*/ 1982473 h 6339933"/>
              <a:gd name="connsiteX7465" fmla="*/ 5739174 w 6288074"/>
              <a:gd name="connsiteY7465" fmla="*/ 1975678 h 6339933"/>
              <a:gd name="connsiteX7466" fmla="*/ 5790716 w 6288074"/>
              <a:gd name="connsiteY7466" fmla="*/ 1971019 h 6339933"/>
              <a:gd name="connsiteX7467" fmla="*/ 5791177 w 6288074"/>
              <a:gd name="connsiteY7467" fmla="*/ 1972483 h 6339933"/>
              <a:gd name="connsiteX7468" fmla="*/ 5787795 w 6288074"/>
              <a:gd name="connsiteY7468" fmla="*/ 1971939 h 6339933"/>
              <a:gd name="connsiteX7469" fmla="*/ 5790716 w 6288074"/>
              <a:gd name="connsiteY7469" fmla="*/ 1971019 h 6339933"/>
              <a:gd name="connsiteX7470" fmla="*/ 5745654 w 6288074"/>
              <a:gd name="connsiteY7470" fmla="*/ 1970748 h 6339933"/>
              <a:gd name="connsiteX7471" fmla="*/ 5742415 w 6288074"/>
              <a:gd name="connsiteY7471" fmla="*/ 1973212 h 6339933"/>
              <a:gd name="connsiteX7472" fmla="*/ 5743217 w 6288074"/>
              <a:gd name="connsiteY7472" fmla="*/ 1971514 h 6339933"/>
              <a:gd name="connsiteX7473" fmla="*/ 5745654 w 6288074"/>
              <a:gd name="connsiteY7473" fmla="*/ 1970748 h 6339933"/>
              <a:gd name="connsiteX7474" fmla="*/ 5794722 w 6288074"/>
              <a:gd name="connsiteY7474" fmla="*/ 1963335 h 6339933"/>
              <a:gd name="connsiteX7475" fmla="*/ 5792097 w 6288074"/>
              <a:gd name="connsiteY7475" fmla="*/ 1975404 h 6339933"/>
              <a:gd name="connsiteX7476" fmla="*/ 5791291 w 6288074"/>
              <a:gd name="connsiteY7476" fmla="*/ 1972846 h 6339933"/>
              <a:gd name="connsiteX7477" fmla="*/ 5794722 w 6288074"/>
              <a:gd name="connsiteY7477" fmla="*/ 1963335 h 6339933"/>
              <a:gd name="connsiteX7478" fmla="*/ 5677479 w 6288074"/>
              <a:gd name="connsiteY7478" fmla="*/ 1961685 h 6339933"/>
              <a:gd name="connsiteX7479" fmla="*/ 5680683 w 6288074"/>
              <a:gd name="connsiteY7479" fmla="*/ 1963354 h 6339933"/>
              <a:gd name="connsiteX7480" fmla="*/ 5679012 w 6288074"/>
              <a:gd name="connsiteY7480" fmla="*/ 1966558 h 6339933"/>
              <a:gd name="connsiteX7481" fmla="*/ 5677343 w 6288074"/>
              <a:gd name="connsiteY7481" fmla="*/ 1969759 h 6339933"/>
              <a:gd name="connsiteX7482" fmla="*/ 5677361 w 6288074"/>
              <a:gd name="connsiteY7482" fmla="*/ 1968628 h 6339933"/>
              <a:gd name="connsiteX7483" fmla="*/ 5677742 w 6288074"/>
              <a:gd name="connsiteY7483" fmla="*/ 1966597 h 6339933"/>
              <a:gd name="connsiteX7484" fmla="*/ 5677383 w 6288074"/>
              <a:gd name="connsiteY7484" fmla="*/ 1967283 h 6339933"/>
              <a:gd name="connsiteX7485" fmla="*/ 5800110 w 6288074"/>
              <a:gd name="connsiteY7485" fmla="*/ 1960033 h 6339933"/>
              <a:gd name="connsiteX7486" fmla="*/ 5803846 w 6288074"/>
              <a:gd name="connsiteY7486" fmla="*/ 1971908 h 6339933"/>
              <a:gd name="connsiteX7487" fmla="*/ 5801411 w 6288074"/>
              <a:gd name="connsiteY7487" fmla="*/ 1980504 h 6339933"/>
              <a:gd name="connsiteX7488" fmla="*/ 5792155 w 6288074"/>
              <a:gd name="connsiteY7488" fmla="*/ 1975588 h 6339933"/>
              <a:gd name="connsiteX7489" fmla="*/ 5800110 w 6288074"/>
              <a:gd name="connsiteY7489" fmla="*/ 1960033 h 6339933"/>
              <a:gd name="connsiteX7490" fmla="*/ 5798270 w 6288074"/>
              <a:gd name="connsiteY7490" fmla="*/ 1954187 h 6339933"/>
              <a:gd name="connsiteX7491" fmla="*/ 5796266 w 6288074"/>
              <a:gd name="connsiteY7491" fmla="*/ 1958030 h 6339933"/>
              <a:gd name="connsiteX7492" fmla="*/ 5793342 w 6288074"/>
              <a:gd name="connsiteY7492" fmla="*/ 1958950 h 6339933"/>
              <a:gd name="connsiteX7493" fmla="*/ 5798270 w 6288074"/>
              <a:gd name="connsiteY7493" fmla="*/ 1954187 h 6339933"/>
              <a:gd name="connsiteX7494" fmla="*/ 5931535 w 6288074"/>
              <a:gd name="connsiteY7494" fmla="*/ 1954005 h 6339933"/>
              <a:gd name="connsiteX7495" fmla="*/ 5930001 w 6288074"/>
              <a:gd name="connsiteY7495" fmla="*/ 1957298 h 6339933"/>
              <a:gd name="connsiteX7496" fmla="*/ 5923063 w 6288074"/>
              <a:gd name="connsiteY7496" fmla="*/ 1967916 h 6339933"/>
              <a:gd name="connsiteX7497" fmla="*/ 5929196 w 6288074"/>
              <a:gd name="connsiteY7497" fmla="*/ 1954741 h 6339933"/>
              <a:gd name="connsiteX7498" fmla="*/ 5931535 w 6288074"/>
              <a:gd name="connsiteY7498" fmla="*/ 1954005 h 6339933"/>
              <a:gd name="connsiteX7499" fmla="*/ 5774594 w 6288074"/>
              <a:gd name="connsiteY7499" fmla="*/ 1953606 h 6339933"/>
              <a:gd name="connsiteX7500" fmla="*/ 5771988 w 6288074"/>
              <a:gd name="connsiteY7500" fmla="*/ 1970197 h 6339933"/>
              <a:gd name="connsiteX7501" fmla="*/ 5778241 w 6288074"/>
              <a:gd name="connsiteY7501" fmla="*/ 1973487 h 6339933"/>
              <a:gd name="connsiteX7502" fmla="*/ 5767120 w 6288074"/>
              <a:gd name="connsiteY7502" fmla="*/ 1979615 h 6339933"/>
              <a:gd name="connsiteX7503" fmla="*/ 5765614 w 6288074"/>
              <a:gd name="connsiteY7503" fmla="*/ 1974832 h 6339933"/>
              <a:gd name="connsiteX7504" fmla="*/ 5770481 w 6288074"/>
              <a:gd name="connsiteY7504" fmla="*/ 1965415 h 6339933"/>
              <a:gd name="connsiteX7505" fmla="*/ 5773725 w 6288074"/>
              <a:gd name="connsiteY7505" fmla="*/ 1959136 h 6339933"/>
              <a:gd name="connsiteX7506" fmla="*/ 5771349 w 6288074"/>
              <a:gd name="connsiteY7506" fmla="*/ 1959883 h 6339933"/>
              <a:gd name="connsiteX7507" fmla="*/ 5774594 w 6288074"/>
              <a:gd name="connsiteY7507" fmla="*/ 1953606 h 6339933"/>
              <a:gd name="connsiteX7508" fmla="*/ 5818189 w 6288074"/>
              <a:gd name="connsiteY7508" fmla="*/ 1951128 h 6339933"/>
              <a:gd name="connsiteX7509" fmla="*/ 5816916 w 6288074"/>
              <a:gd name="connsiteY7509" fmla="*/ 1954742 h 6339933"/>
              <a:gd name="connsiteX7510" fmla="*/ 5813805 w 6288074"/>
              <a:gd name="connsiteY7510" fmla="*/ 1952509 h 6339933"/>
              <a:gd name="connsiteX7511" fmla="*/ 5843442 w 6288074"/>
              <a:gd name="connsiteY7511" fmla="*/ 1948001 h 6339933"/>
              <a:gd name="connsiteX7512" fmla="*/ 5846924 w 6288074"/>
              <a:gd name="connsiteY7512" fmla="*/ 1952259 h 6339933"/>
              <a:gd name="connsiteX7513" fmla="*/ 5843028 w 6288074"/>
              <a:gd name="connsiteY7513" fmla="*/ 1953485 h 6339933"/>
              <a:gd name="connsiteX7514" fmla="*/ 5843442 w 6288074"/>
              <a:gd name="connsiteY7514" fmla="*/ 1948001 h 6339933"/>
              <a:gd name="connsiteX7515" fmla="*/ 5694627 w 6288074"/>
              <a:gd name="connsiteY7515" fmla="*/ 1945965 h 6339933"/>
              <a:gd name="connsiteX7516" fmla="*/ 5694462 w 6288074"/>
              <a:gd name="connsiteY7516" fmla="*/ 1946777 h 6339933"/>
              <a:gd name="connsiteX7517" fmla="*/ 5690087 w 6288074"/>
              <a:gd name="connsiteY7517" fmla="*/ 1954963 h 6339933"/>
              <a:gd name="connsiteX7518" fmla="*/ 5685761 w 6288074"/>
              <a:gd name="connsiteY7518" fmla="*/ 1959079 h 6339933"/>
              <a:gd name="connsiteX7519" fmla="*/ 5689299 w 6288074"/>
              <a:gd name="connsiteY7519" fmla="*/ 1952457 h 6339933"/>
              <a:gd name="connsiteX7520" fmla="*/ 5695473 w 6288074"/>
              <a:gd name="connsiteY7520" fmla="*/ 1944771 h 6339933"/>
              <a:gd name="connsiteX7521" fmla="*/ 5695395 w 6288074"/>
              <a:gd name="connsiteY7521" fmla="*/ 1945031 h 6339933"/>
              <a:gd name="connsiteX7522" fmla="*/ 5694627 w 6288074"/>
              <a:gd name="connsiteY7522" fmla="*/ 1945965 h 6339933"/>
              <a:gd name="connsiteX7523" fmla="*/ 5694726 w 6288074"/>
              <a:gd name="connsiteY7523" fmla="*/ 1945495 h 6339933"/>
              <a:gd name="connsiteX7524" fmla="*/ 5815613 w 6288074"/>
              <a:gd name="connsiteY7524" fmla="*/ 1942945 h 6339933"/>
              <a:gd name="connsiteX7525" fmla="*/ 5818180 w 6288074"/>
              <a:gd name="connsiteY7525" fmla="*/ 1945992 h 6339933"/>
              <a:gd name="connsiteX7526" fmla="*/ 5815017 w 6288074"/>
              <a:gd name="connsiteY7526" fmla="*/ 1949557 h 6339933"/>
              <a:gd name="connsiteX7527" fmla="*/ 5698146 w 6288074"/>
              <a:gd name="connsiteY7527" fmla="*/ 1935904 h 6339933"/>
              <a:gd name="connsiteX7528" fmla="*/ 5698935 w 6288074"/>
              <a:gd name="connsiteY7528" fmla="*/ 1938409 h 6339933"/>
              <a:gd name="connsiteX7529" fmla="*/ 5695599 w 6288074"/>
              <a:gd name="connsiteY7529" fmla="*/ 1944649 h 6339933"/>
              <a:gd name="connsiteX7530" fmla="*/ 5695473 w 6288074"/>
              <a:gd name="connsiteY7530" fmla="*/ 1944771 h 6339933"/>
              <a:gd name="connsiteX7531" fmla="*/ 5708631 w 6288074"/>
              <a:gd name="connsiteY7531" fmla="*/ 1932490 h 6339933"/>
              <a:gd name="connsiteX7532" fmla="*/ 5709187 w 6288074"/>
              <a:gd name="connsiteY7532" fmla="*/ 1933065 h 6339933"/>
              <a:gd name="connsiteX7533" fmla="*/ 5708168 w 6288074"/>
              <a:gd name="connsiteY7533" fmla="*/ 1934083 h 6339933"/>
              <a:gd name="connsiteX7534" fmla="*/ 1013611 w 6288074"/>
              <a:gd name="connsiteY7534" fmla="*/ 1927740 h 6339933"/>
              <a:gd name="connsiteX7535" fmla="*/ 1016492 w 6288074"/>
              <a:gd name="connsiteY7535" fmla="*/ 1929239 h 6339933"/>
              <a:gd name="connsiteX7536" fmla="*/ 1017184 w 6288074"/>
              <a:gd name="connsiteY7536" fmla="*/ 1931436 h 6339933"/>
              <a:gd name="connsiteX7537" fmla="*/ 1009795 w 6288074"/>
              <a:gd name="connsiteY7537" fmla="*/ 1938587 h 6339933"/>
              <a:gd name="connsiteX7538" fmla="*/ 1004718 w 6288074"/>
              <a:gd name="connsiteY7538" fmla="*/ 1937768 h 6339933"/>
              <a:gd name="connsiteX7539" fmla="*/ 1007722 w 6288074"/>
              <a:gd name="connsiteY7539" fmla="*/ 1932000 h 6339933"/>
              <a:gd name="connsiteX7540" fmla="*/ 1013611 w 6288074"/>
              <a:gd name="connsiteY7540" fmla="*/ 1927740 h 6339933"/>
              <a:gd name="connsiteX7541" fmla="*/ 5724601 w 6288074"/>
              <a:gd name="connsiteY7541" fmla="*/ 1922224 h 6339933"/>
              <a:gd name="connsiteX7542" fmla="*/ 5723116 w 6288074"/>
              <a:gd name="connsiteY7542" fmla="*/ 1932554 h 6339933"/>
              <a:gd name="connsiteX7543" fmla="*/ 5721131 w 6288074"/>
              <a:gd name="connsiteY7543" fmla="*/ 1935698 h 6339933"/>
              <a:gd name="connsiteX7544" fmla="*/ 5722989 w 6288074"/>
              <a:gd name="connsiteY7544" fmla="*/ 1933440 h 6339933"/>
              <a:gd name="connsiteX7545" fmla="*/ 5723116 w 6288074"/>
              <a:gd name="connsiteY7545" fmla="*/ 1932554 h 6339933"/>
              <a:gd name="connsiteX7546" fmla="*/ 5724562 w 6288074"/>
              <a:gd name="connsiteY7546" fmla="*/ 1930268 h 6339933"/>
              <a:gd name="connsiteX7547" fmla="*/ 5727706 w 6288074"/>
              <a:gd name="connsiteY7547" fmla="*/ 1923925 h 6339933"/>
              <a:gd name="connsiteX7548" fmla="*/ 5728471 w 6288074"/>
              <a:gd name="connsiteY7548" fmla="*/ 1926359 h 6339933"/>
              <a:gd name="connsiteX7549" fmla="*/ 5726899 w 6288074"/>
              <a:gd name="connsiteY7549" fmla="*/ 1929532 h 6339933"/>
              <a:gd name="connsiteX7550" fmla="*/ 5724523 w 6288074"/>
              <a:gd name="connsiteY7550" fmla="*/ 1938312 h 6339933"/>
              <a:gd name="connsiteX7551" fmla="*/ 5719040 w 6288074"/>
              <a:gd name="connsiteY7551" fmla="*/ 1945391 h 6339933"/>
              <a:gd name="connsiteX7552" fmla="*/ 5720613 w 6288074"/>
              <a:gd name="connsiteY7552" fmla="*/ 1942220 h 6339933"/>
              <a:gd name="connsiteX7553" fmla="*/ 5716796 w 6288074"/>
              <a:gd name="connsiteY7553" fmla="*/ 1946432 h 6339933"/>
              <a:gd name="connsiteX7554" fmla="*/ 5713560 w 6288074"/>
              <a:gd name="connsiteY7554" fmla="*/ 1952471 h 6339933"/>
              <a:gd name="connsiteX7555" fmla="*/ 5711988 w 6288074"/>
              <a:gd name="connsiteY7555" fmla="*/ 1955644 h 6339933"/>
              <a:gd name="connsiteX7556" fmla="*/ 5714362 w 6288074"/>
              <a:gd name="connsiteY7556" fmla="*/ 1946863 h 6339933"/>
              <a:gd name="connsiteX7557" fmla="*/ 5716741 w 6288074"/>
              <a:gd name="connsiteY7557" fmla="*/ 1938084 h 6339933"/>
              <a:gd name="connsiteX7558" fmla="*/ 5719884 w 6288074"/>
              <a:gd name="connsiteY7558" fmla="*/ 1931741 h 6339933"/>
              <a:gd name="connsiteX7559" fmla="*/ 5717546 w 6288074"/>
              <a:gd name="connsiteY7559" fmla="*/ 1932477 h 6339933"/>
              <a:gd name="connsiteX7560" fmla="*/ 5719922 w 6288074"/>
              <a:gd name="connsiteY7560" fmla="*/ 1923697 h 6339933"/>
              <a:gd name="connsiteX7561" fmla="*/ 5722261 w 6288074"/>
              <a:gd name="connsiteY7561" fmla="*/ 1922961 h 6339933"/>
              <a:gd name="connsiteX7562" fmla="*/ 5724601 w 6288074"/>
              <a:gd name="connsiteY7562" fmla="*/ 1922224 h 6339933"/>
              <a:gd name="connsiteX7563" fmla="*/ 5718700 w 6288074"/>
              <a:gd name="connsiteY7563" fmla="*/ 1921587 h 6339933"/>
              <a:gd name="connsiteX7564" fmla="*/ 5718873 w 6288074"/>
              <a:gd name="connsiteY7564" fmla="*/ 1922139 h 6339933"/>
              <a:gd name="connsiteX7565" fmla="*/ 5717568 w 6288074"/>
              <a:gd name="connsiteY7565" fmla="*/ 1923205 h 6339933"/>
              <a:gd name="connsiteX7566" fmla="*/ 5705707 w 6288074"/>
              <a:gd name="connsiteY7566" fmla="*/ 1912872 h 6339933"/>
              <a:gd name="connsiteX7567" fmla="*/ 5706040 w 6288074"/>
              <a:gd name="connsiteY7567" fmla="*/ 1915701 h 6339933"/>
              <a:gd name="connsiteX7568" fmla="*/ 5703714 w 6288074"/>
              <a:gd name="connsiteY7568" fmla="*/ 1921705 h 6339933"/>
              <a:gd name="connsiteX7569" fmla="*/ 5704519 w 6288074"/>
              <a:gd name="connsiteY7569" fmla="*/ 1924263 h 6339933"/>
              <a:gd name="connsiteX7570" fmla="*/ 5701523 w 6288074"/>
              <a:gd name="connsiteY7570" fmla="*/ 1922395 h 6339933"/>
              <a:gd name="connsiteX7571" fmla="*/ 5704122 w 6288074"/>
              <a:gd name="connsiteY7571" fmla="*/ 1916305 h 6339933"/>
              <a:gd name="connsiteX7572" fmla="*/ 5704946 w 6288074"/>
              <a:gd name="connsiteY7572" fmla="*/ 1914375 h 6339933"/>
              <a:gd name="connsiteX7573" fmla="*/ 5705560 w 6288074"/>
              <a:gd name="connsiteY7573" fmla="*/ 1913199 h 6339933"/>
              <a:gd name="connsiteX7574" fmla="*/ 5832510 w 6288074"/>
              <a:gd name="connsiteY7574" fmla="*/ 1906465 h 6339933"/>
              <a:gd name="connsiteX7575" fmla="*/ 5839221 w 6288074"/>
              <a:gd name="connsiteY7575" fmla="*/ 1910777 h 6339933"/>
              <a:gd name="connsiteX7576" fmla="*/ 5832510 w 6288074"/>
              <a:gd name="connsiteY7576" fmla="*/ 1906465 h 6339933"/>
              <a:gd name="connsiteX7577" fmla="*/ 5743358 w 6288074"/>
              <a:gd name="connsiteY7577" fmla="*/ 1905611 h 6339933"/>
              <a:gd name="connsiteX7578" fmla="*/ 5742532 w 6288074"/>
              <a:gd name="connsiteY7578" fmla="*/ 1911493 h 6339933"/>
              <a:gd name="connsiteX7579" fmla="*/ 5733573 w 6288074"/>
              <a:gd name="connsiteY7579" fmla="*/ 1925558 h 6339933"/>
              <a:gd name="connsiteX7580" fmla="*/ 5730311 w 6288074"/>
              <a:gd name="connsiteY7580" fmla="*/ 1932206 h 6339933"/>
              <a:gd name="connsiteX7581" fmla="*/ 5729507 w 6288074"/>
              <a:gd name="connsiteY7581" fmla="*/ 1929649 h 6339933"/>
              <a:gd name="connsiteX7582" fmla="*/ 5738466 w 6288074"/>
              <a:gd name="connsiteY7582" fmla="*/ 1915584 h 6339933"/>
              <a:gd name="connsiteX7583" fmla="*/ 5743358 w 6288074"/>
              <a:gd name="connsiteY7583" fmla="*/ 1905611 h 6339933"/>
              <a:gd name="connsiteX7584" fmla="*/ 5708039 w 6288074"/>
              <a:gd name="connsiteY7584" fmla="*/ 1902272 h 6339933"/>
              <a:gd name="connsiteX7585" fmla="*/ 5706371 w 6288074"/>
              <a:gd name="connsiteY7585" fmla="*/ 1905474 h 6339933"/>
              <a:gd name="connsiteX7586" fmla="*/ 5703030 w 6288074"/>
              <a:gd name="connsiteY7586" fmla="*/ 1911880 h 6339933"/>
              <a:gd name="connsiteX7587" fmla="*/ 5705604 w 6288074"/>
              <a:gd name="connsiteY7587" fmla="*/ 1903038 h 6339933"/>
              <a:gd name="connsiteX7588" fmla="*/ 5708039 w 6288074"/>
              <a:gd name="connsiteY7588" fmla="*/ 1902272 h 6339933"/>
              <a:gd name="connsiteX7589" fmla="*/ 5796200 w 6288074"/>
              <a:gd name="connsiteY7589" fmla="*/ 1900224 h 6339933"/>
              <a:gd name="connsiteX7590" fmla="*/ 5795514 w 6288074"/>
              <a:gd name="connsiteY7590" fmla="*/ 1906062 h 6339933"/>
              <a:gd name="connsiteX7591" fmla="*/ 5790233 w 6288074"/>
              <a:gd name="connsiteY7591" fmla="*/ 1913345 h 6339933"/>
              <a:gd name="connsiteX7592" fmla="*/ 5796200 w 6288074"/>
              <a:gd name="connsiteY7592" fmla="*/ 1900224 h 6339933"/>
              <a:gd name="connsiteX7593" fmla="*/ 5788285 w 6288074"/>
              <a:gd name="connsiteY7593" fmla="*/ 1899503 h 6339933"/>
              <a:gd name="connsiteX7594" fmla="*/ 5791305 w 6288074"/>
              <a:gd name="connsiteY7594" fmla="*/ 1901444 h 6339933"/>
              <a:gd name="connsiteX7595" fmla="*/ 5789942 w 6288074"/>
              <a:gd name="connsiteY7595" fmla="*/ 1904765 h 6339933"/>
              <a:gd name="connsiteX7596" fmla="*/ 5788041 w 6288074"/>
              <a:gd name="connsiteY7596" fmla="*/ 1914037 h 6339933"/>
              <a:gd name="connsiteX7597" fmla="*/ 5785023 w 6288074"/>
              <a:gd name="connsiteY7597" fmla="*/ 1912096 h 6339933"/>
              <a:gd name="connsiteX7598" fmla="*/ 5784194 w 6288074"/>
              <a:gd name="connsiteY7598" fmla="*/ 1909465 h 6339933"/>
              <a:gd name="connsiteX7599" fmla="*/ 5785557 w 6288074"/>
              <a:gd name="connsiteY7599" fmla="*/ 1906144 h 6339933"/>
              <a:gd name="connsiteX7600" fmla="*/ 5788285 w 6288074"/>
              <a:gd name="connsiteY7600" fmla="*/ 1899503 h 6339933"/>
              <a:gd name="connsiteX7601" fmla="*/ 5807181 w 6288074"/>
              <a:gd name="connsiteY7601" fmla="*/ 1893557 h 6339933"/>
              <a:gd name="connsiteX7602" fmla="*/ 5815486 w 6288074"/>
              <a:gd name="connsiteY7602" fmla="*/ 1893695 h 6339933"/>
              <a:gd name="connsiteX7603" fmla="*/ 5821284 w 6288074"/>
              <a:gd name="connsiteY7603" fmla="*/ 1894623 h 6339933"/>
              <a:gd name="connsiteX7604" fmla="*/ 5813629 w 6288074"/>
              <a:gd name="connsiteY7604" fmla="*/ 1905294 h 6339933"/>
              <a:gd name="connsiteX7605" fmla="*/ 5807689 w 6288074"/>
              <a:gd name="connsiteY7605" fmla="*/ 1912671 h 6339933"/>
              <a:gd name="connsiteX7606" fmla="*/ 5806112 w 6288074"/>
              <a:gd name="connsiteY7606" fmla="*/ 1907659 h 6339933"/>
              <a:gd name="connsiteX7607" fmla="*/ 5807181 w 6288074"/>
              <a:gd name="connsiteY7607" fmla="*/ 1893557 h 6339933"/>
              <a:gd name="connsiteX7608" fmla="*/ 5832612 w 6288074"/>
              <a:gd name="connsiteY7608" fmla="*/ 1888764 h 6339933"/>
              <a:gd name="connsiteX7609" fmla="*/ 5837843 w 6288074"/>
              <a:gd name="connsiteY7609" fmla="*/ 1897214 h 6339933"/>
              <a:gd name="connsiteX7610" fmla="*/ 5836227 w 6288074"/>
              <a:gd name="connsiteY7610" fmla="*/ 1900245 h 6339933"/>
              <a:gd name="connsiteX7611" fmla="*/ 5841628 w 6288074"/>
              <a:gd name="connsiteY7611" fmla="*/ 1901071 h 6339933"/>
              <a:gd name="connsiteX7612" fmla="*/ 5840905 w 6288074"/>
              <a:gd name="connsiteY7612" fmla="*/ 1898773 h 6339933"/>
              <a:gd name="connsiteX7613" fmla="*/ 5844689 w 6288074"/>
              <a:gd name="connsiteY7613" fmla="*/ 1902632 h 6339933"/>
              <a:gd name="connsiteX7614" fmla="*/ 5835335 w 6288074"/>
              <a:gd name="connsiteY7614" fmla="*/ 1905576 h 6339933"/>
              <a:gd name="connsiteX7615" fmla="*/ 5828659 w 6288074"/>
              <a:gd name="connsiteY7615" fmla="*/ 1892532 h 6339933"/>
              <a:gd name="connsiteX7616" fmla="*/ 5832612 w 6288074"/>
              <a:gd name="connsiteY7616" fmla="*/ 1888764 h 6339933"/>
              <a:gd name="connsiteX7617" fmla="*/ 5797572 w 6288074"/>
              <a:gd name="connsiteY7617" fmla="*/ 1888547 h 6339933"/>
              <a:gd name="connsiteX7618" fmla="*/ 5800674 w 6288074"/>
              <a:gd name="connsiteY7618" fmla="*/ 1890382 h 6339933"/>
              <a:gd name="connsiteX7619" fmla="*/ 5796200 w 6288074"/>
              <a:gd name="connsiteY7619" fmla="*/ 1900224 h 6339933"/>
              <a:gd name="connsiteX7620" fmla="*/ 5798378 w 6288074"/>
              <a:gd name="connsiteY7620" fmla="*/ 1891105 h 6339933"/>
              <a:gd name="connsiteX7621" fmla="*/ 5797572 w 6288074"/>
              <a:gd name="connsiteY7621" fmla="*/ 1888547 h 6339933"/>
              <a:gd name="connsiteX7622" fmla="*/ 5725947 w 6288074"/>
              <a:gd name="connsiteY7622" fmla="*/ 1877894 h 6339933"/>
              <a:gd name="connsiteX7623" fmla="*/ 5718649 w 6288074"/>
              <a:gd name="connsiteY7623" fmla="*/ 1888069 h 6339933"/>
              <a:gd name="connsiteX7624" fmla="*/ 5720286 w 6288074"/>
              <a:gd name="connsiteY7624" fmla="*/ 1884929 h 6339933"/>
              <a:gd name="connsiteX7625" fmla="*/ 5711617 w 6288074"/>
              <a:gd name="connsiteY7625" fmla="*/ 1882406 h 6339933"/>
              <a:gd name="connsiteX7626" fmla="*/ 5716426 w 6288074"/>
              <a:gd name="connsiteY7626" fmla="*/ 1878922 h 6339933"/>
              <a:gd name="connsiteX7627" fmla="*/ 5725947 w 6288074"/>
              <a:gd name="connsiteY7627" fmla="*/ 1877894 h 6339933"/>
              <a:gd name="connsiteX7628" fmla="*/ 5730723 w 6288074"/>
              <a:gd name="connsiteY7628" fmla="*/ 1876391 h 6339933"/>
              <a:gd name="connsiteX7629" fmla="*/ 5725816 w 6288074"/>
              <a:gd name="connsiteY7629" fmla="*/ 1885814 h 6339933"/>
              <a:gd name="connsiteX7630" fmla="*/ 5723294 w 6288074"/>
              <a:gd name="connsiteY7630" fmla="*/ 1894487 h 6339933"/>
              <a:gd name="connsiteX7631" fmla="*/ 5730591 w 6288074"/>
              <a:gd name="connsiteY7631" fmla="*/ 1884312 h 6339933"/>
              <a:gd name="connsiteX7632" fmla="*/ 5731212 w 6288074"/>
              <a:gd name="connsiteY7632" fmla="*/ 1894620 h 6339933"/>
              <a:gd name="connsiteX7633" fmla="*/ 5728824 w 6288074"/>
              <a:gd name="connsiteY7633" fmla="*/ 1895372 h 6339933"/>
              <a:gd name="connsiteX7634" fmla="*/ 5727940 w 6288074"/>
              <a:gd name="connsiteY7634" fmla="*/ 1900902 h 6339933"/>
              <a:gd name="connsiteX7635" fmla="*/ 5725550 w 6288074"/>
              <a:gd name="connsiteY7635" fmla="*/ 1901654 h 6339933"/>
              <a:gd name="connsiteX7636" fmla="*/ 5722279 w 6288074"/>
              <a:gd name="connsiteY7636" fmla="*/ 1907936 h 6339933"/>
              <a:gd name="connsiteX7637" fmla="*/ 5721393 w 6288074"/>
              <a:gd name="connsiteY7637" fmla="*/ 1913467 h 6339933"/>
              <a:gd name="connsiteX7638" fmla="*/ 5724666 w 6288074"/>
              <a:gd name="connsiteY7638" fmla="*/ 1907185 h 6339933"/>
              <a:gd name="connsiteX7639" fmla="*/ 5720509 w 6288074"/>
              <a:gd name="connsiteY7639" fmla="*/ 1918998 h 6339933"/>
              <a:gd name="connsiteX7640" fmla="*/ 5718700 w 6288074"/>
              <a:gd name="connsiteY7640" fmla="*/ 1921587 h 6339933"/>
              <a:gd name="connsiteX7641" fmla="*/ 5718121 w 6288074"/>
              <a:gd name="connsiteY7641" fmla="*/ 1919749 h 6339933"/>
              <a:gd name="connsiteX7642" fmla="*/ 5710073 w 6288074"/>
              <a:gd name="connsiteY7642" fmla="*/ 1927535 h 6339933"/>
              <a:gd name="connsiteX7643" fmla="*/ 5708631 w 6288074"/>
              <a:gd name="connsiteY7643" fmla="*/ 1932490 h 6339933"/>
              <a:gd name="connsiteX7644" fmla="*/ 5705294 w 6288074"/>
              <a:gd name="connsiteY7644" fmla="*/ 1929040 h 6339933"/>
              <a:gd name="connsiteX7645" fmla="*/ 5710956 w 6288074"/>
              <a:gd name="connsiteY7645" fmla="*/ 1922004 h 6339933"/>
              <a:gd name="connsiteX7646" fmla="*/ 5717501 w 6288074"/>
              <a:gd name="connsiteY7646" fmla="*/ 1909440 h 6339933"/>
              <a:gd name="connsiteX7647" fmla="*/ 5716749 w 6288074"/>
              <a:gd name="connsiteY7647" fmla="*/ 1907050 h 6339933"/>
              <a:gd name="connsiteX7648" fmla="*/ 5713476 w 6288074"/>
              <a:gd name="connsiteY7648" fmla="*/ 1913333 h 6339933"/>
              <a:gd name="connsiteX7649" fmla="*/ 5713055 w 6288074"/>
              <a:gd name="connsiteY7649" fmla="*/ 1908870 h 6339933"/>
              <a:gd name="connsiteX7650" fmla="*/ 5716881 w 6288074"/>
              <a:gd name="connsiteY7650" fmla="*/ 1899130 h 6339933"/>
              <a:gd name="connsiteX7651" fmla="*/ 5720907 w 6288074"/>
              <a:gd name="connsiteY7651" fmla="*/ 1895239 h 6339933"/>
              <a:gd name="connsiteX7652" fmla="*/ 5722542 w 6288074"/>
              <a:gd name="connsiteY7652" fmla="*/ 1892097 h 6339933"/>
              <a:gd name="connsiteX7653" fmla="*/ 5723427 w 6288074"/>
              <a:gd name="connsiteY7653" fmla="*/ 1886567 h 6339933"/>
              <a:gd name="connsiteX7654" fmla="*/ 5725947 w 6288074"/>
              <a:gd name="connsiteY7654" fmla="*/ 1877894 h 6339933"/>
              <a:gd name="connsiteX7655" fmla="*/ 5728335 w 6288074"/>
              <a:gd name="connsiteY7655" fmla="*/ 1877143 h 6339933"/>
              <a:gd name="connsiteX7656" fmla="*/ 5730723 w 6288074"/>
              <a:gd name="connsiteY7656" fmla="*/ 1876391 h 6339933"/>
              <a:gd name="connsiteX7657" fmla="*/ 5760357 w 6288074"/>
              <a:gd name="connsiteY7657" fmla="*/ 1874561 h 6339933"/>
              <a:gd name="connsiteX7658" fmla="*/ 5759199 w 6288074"/>
              <a:gd name="connsiteY7658" fmla="*/ 1880065 h 6339933"/>
              <a:gd name="connsiteX7659" fmla="*/ 5755408 w 6288074"/>
              <a:gd name="connsiteY7659" fmla="*/ 1886399 h 6339933"/>
              <a:gd name="connsiteX7660" fmla="*/ 5752776 w 6288074"/>
              <a:gd name="connsiteY7660" fmla="*/ 1887227 h 6339933"/>
              <a:gd name="connsiteX7661" fmla="*/ 5760357 w 6288074"/>
              <a:gd name="connsiteY7661" fmla="*/ 1874561 h 6339933"/>
              <a:gd name="connsiteX7662" fmla="*/ 5796353 w 6288074"/>
              <a:gd name="connsiteY7662" fmla="*/ 1866444 h 6339933"/>
              <a:gd name="connsiteX7663" fmla="*/ 5796813 w 6288074"/>
              <a:gd name="connsiteY7663" fmla="*/ 1867906 h 6339933"/>
              <a:gd name="connsiteX7664" fmla="*/ 5791943 w 6288074"/>
              <a:gd name="connsiteY7664" fmla="*/ 1869439 h 6339933"/>
              <a:gd name="connsiteX7665" fmla="*/ 5796353 w 6288074"/>
              <a:gd name="connsiteY7665" fmla="*/ 1866444 h 6339933"/>
              <a:gd name="connsiteX7666" fmla="*/ 5766989 w 6288074"/>
              <a:gd name="connsiteY7666" fmla="*/ 1854804 h 6339933"/>
              <a:gd name="connsiteX7667" fmla="*/ 5767713 w 6288074"/>
              <a:gd name="connsiteY7667" fmla="*/ 1857101 h 6339933"/>
              <a:gd name="connsiteX7668" fmla="*/ 5765998 w 6288074"/>
              <a:gd name="connsiteY7668" fmla="*/ 1860164 h 6339933"/>
              <a:gd name="connsiteX7669" fmla="*/ 5760137 w 6288074"/>
              <a:gd name="connsiteY7669" fmla="*/ 1867058 h 6339933"/>
              <a:gd name="connsiteX7670" fmla="*/ 5758423 w 6288074"/>
              <a:gd name="connsiteY7670" fmla="*/ 1870120 h 6339933"/>
              <a:gd name="connsiteX7671" fmla="*/ 5750124 w 6288074"/>
              <a:gd name="connsiteY7671" fmla="*/ 1877782 h 6339933"/>
              <a:gd name="connsiteX7672" fmla="*/ 5752830 w 6288074"/>
              <a:gd name="connsiteY7672" fmla="*/ 1869358 h 6339933"/>
              <a:gd name="connsiteX7673" fmla="*/ 5754542 w 6288074"/>
              <a:gd name="connsiteY7673" fmla="*/ 1866294 h 6339933"/>
              <a:gd name="connsiteX7674" fmla="*/ 5756977 w 6288074"/>
              <a:gd name="connsiteY7674" fmla="*/ 1865527 h 6339933"/>
              <a:gd name="connsiteX7675" fmla="*/ 5761126 w 6288074"/>
              <a:gd name="connsiteY7675" fmla="*/ 1861697 h 6339933"/>
              <a:gd name="connsiteX7676" fmla="*/ 5763563 w 6288074"/>
              <a:gd name="connsiteY7676" fmla="*/ 1860930 h 6339933"/>
              <a:gd name="connsiteX7677" fmla="*/ 5765276 w 6288074"/>
              <a:gd name="connsiteY7677" fmla="*/ 1857868 h 6339933"/>
              <a:gd name="connsiteX7678" fmla="*/ 5766989 w 6288074"/>
              <a:gd name="connsiteY7678" fmla="*/ 1854804 h 6339933"/>
              <a:gd name="connsiteX7679" fmla="*/ 5838273 w 6288074"/>
              <a:gd name="connsiteY7679" fmla="*/ 1840399 h 6339933"/>
              <a:gd name="connsiteX7680" fmla="*/ 5834823 w 6288074"/>
              <a:gd name="connsiteY7680" fmla="*/ 1845769 h 6339933"/>
              <a:gd name="connsiteX7681" fmla="*/ 5838273 w 6288074"/>
              <a:gd name="connsiteY7681" fmla="*/ 1840399 h 6339933"/>
              <a:gd name="connsiteX7682" fmla="*/ 5689747 w 6288074"/>
              <a:gd name="connsiteY7682" fmla="*/ 1837352 h 6339933"/>
              <a:gd name="connsiteX7683" fmla="*/ 5695047 w 6288074"/>
              <a:gd name="connsiteY7683" fmla="*/ 1845678 h 6339933"/>
              <a:gd name="connsiteX7684" fmla="*/ 5693325 w 6288074"/>
              <a:gd name="connsiteY7684" fmla="*/ 1848719 h 6339933"/>
              <a:gd name="connsiteX7685" fmla="*/ 5684009 w 6288074"/>
              <a:gd name="connsiteY7685" fmla="*/ 1861646 h 6339933"/>
              <a:gd name="connsiteX7686" fmla="*/ 5684297 w 6288074"/>
              <a:gd name="connsiteY7686" fmla="*/ 1854061 h 6339933"/>
              <a:gd name="connsiteX7687" fmla="*/ 5690463 w 6288074"/>
              <a:gd name="connsiteY7687" fmla="*/ 1839625 h 6339933"/>
              <a:gd name="connsiteX7688" fmla="*/ 5689747 w 6288074"/>
              <a:gd name="connsiteY7688" fmla="*/ 1837352 h 6339933"/>
              <a:gd name="connsiteX7689" fmla="*/ 5730899 w 6288074"/>
              <a:gd name="connsiteY7689" fmla="*/ 1826898 h 6339933"/>
              <a:gd name="connsiteX7690" fmla="*/ 5732138 w 6288074"/>
              <a:gd name="connsiteY7690" fmla="*/ 1839002 h 6339933"/>
              <a:gd name="connsiteX7691" fmla="*/ 5719922 w 6288074"/>
              <a:gd name="connsiteY7691" fmla="*/ 1832851 h 6339933"/>
              <a:gd name="connsiteX7692" fmla="*/ 5722069 w 6288074"/>
              <a:gd name="connsiteY7692" fmla="*/ 1839672 h 6339933"/>
              <a:gd name="connsiteX7693" fmla="*/ 5720255 w 6288074"/>
              <a:gd name="connsiteY7693" fmla="*/ 1850238 h 6339933"/>
              <a:gd name="connsiteX7694" fmla="*/ 5710569 w 6288074"/>
              <a:gd name="connsiteY7694" fmla="*/ 1835795 h 6339933"/>
              <a:gd name="connsiteX7695" fmla="*/ 5716153 w 6288074"/>
              <a:gd name="connsiteY7695" fmla="*/ 1829041 h 6339933"/>
              <a:gd name="connsiteX7696" fmla="*/ 5730899 w 6288074"/>
              <a:gd name="connsiteY7696" fmla="*/ 1826898 h 6339933"/>
              <a:gd name="connsiteX7697" fmla="*/ 5728344 w 6288074"/>
              <a:gd name="connsiteY7697" fmla="*/ 1818779 h 6339933"/>
              <a:gd name="connsiteX7698" fmla="*/ 5745676 w 6288074"/>
              <a:gd name="connsiteY7698" fmla="*/ 1821356 h 6339933"/>
              <a:gd name="connsiteX7699" fmla="*/ 5752015 w 6288074"/>
              <a:gd name="connsiteY7699" fmla="*/ 1832746 h 6339933"/>
              <a:gd name="connsiteX7700" fmla="*/ 5744500 w 6288074"/>
              <a:gd name="connsiteY7700" fmla="*/ 1835111 h 6339933"/>
              <a:gd name="connsiteX7701" fmla="*/ 5744705 w 6288074"/>
              <a:gd name="connsiteY7701" fmla="*/ 1827014 h 6339933"/>
              <a:gd name="connsiteX7702" fmla="*/ 5737188 w 6288074"/>
              <a:gd name="connsiteY7702" fmla="*/ 1829379 h 6339933"/>
              <a:gd name="connsiteX7703" fmla="*/ 5728344 w 6288074"/>
              <a:gd name="connsiteY7703" fmla="*/ 1818779 h 6339933"/>
              <a:gd name="connsiteX7704" fmla="*/ 5690237 w 6288074"/>
              <a:gd name="connsiteY7704" fmla="*/ 1815512 h 6339933"/>
              <a:gd name="connsiteX7705" fmla="*/ 5692457 w 6288074"/>
              <a:gd name="connsiteY7705" fmla="*/ 1820436 h 6339933"/>
              <a:gd name="connsiteX7706" fmla="*/ 5685744 w 6288074"/>
              <a:gd name="connsiteY7706" fmla="*/ 1816123 h 6339933"/>
              <a:gd name="connsiteX7707" fmla="*/ 5690237 w 6288074"/>
              <a:gd name="connsiteY7707" fmla="*/ 1815512 h 6339933"/>
              <a:gd name="connsiteX7708" fmla="*/ 5750051 w 6288074"/>
              <a:gd name="connsiteY7708" fmla="*/ 1795883 h 6339933"/>
              <a:gd name="connsiteX7709" fmla="*/ 5751079 w 6288074"/>
              <a:gd name="connsiteY7709" fmla="*/ 1806804 h 6339933"/>
              <a:gd name="connsiteX7710" fmla="*/ 5742892 w 6288074"/>
              <a:gd name="connsiteY7710" fmla="*/ 1803758 h 6339933"/>
              <a:gd name="connsiteX7711" fmla="*/ 5750051 w 6288074"/>
              <a:gd name="connsiteY7711" fmla="*/ 1795883 h 6339933"/>
              <a:gd name="connsiteX7712" fmla="*/ 5713521 w 6288074"/>
              <a:gd name="connsiteY7712" fmla="*/ 1795496 h 6339933"/>
              <a:gd name="connsiteX7713" fmla="*/ 5718900 w 6288074"/>
              <a:gd name="connsiteY7713" fmla="*/ 1804082 h 6339933"/>
              <a:gd name="connsiteX7714" fmla="*/ 5702813 w 6288074"/>
              <a:gd name="connsiteY7714" fmla="*/ 1804006 h 6339933"/>
              <a:gd name="connsiteX7715" fmla="*/ 5704321 w 6288074"/>
              <a:gd name="connsiteY7715" fmla="*/ 1797105 h 6339933"/>
              <a:gd name="connsiteX7716" fmla="*/ 5713521 w 6288074"/>
              <a:gd name="connsiteY7716" fmla="*/ 1795496 h 6339933"/>
              <a:gd name="connsiteX7717" fmla="*/ 5726700 w 6288074"/>
              <a:gd name="connsiteY7717" fmla="*/ 1793597 h 6339933"/>
              <a:gd name="connsiteX7718" fmla="*/ 5736979 w 6288074"/>
              <a:gd name="connsiteY7718" fmla="*/ 1795180 h 6339933"/>
              <a:gd name="connsiteX7719" fmla="*/ 5738359 w 6288074"/>
              <a:gd name="connsiteY7719" fmla="*/ 1799564 h 6339933"/>
              <a:gd name="connsiteX7720" fmla="*/ 5720211 w 6288074"/>
              <a:gd name="connsiteY7720" fmla="*/ 1798047 h 6339933"/>
              <a:gd name="connsiteX7721" fmla="*/ 5726700 w 6288074"/>
              <a:gd name="connsiteY7721" fmla="*/ 1793597 h 6339933"/>
              <a:gd name="connsiteX7722" fmla="*/ 5745343 w 6288074"/>
              <a:gd name="connsiteY7722" fmla="*/ 1787728 h 6339933"/>
              <a:gd name="connsiteX7723" fmla="*/ 5747411 w 6288074"/>
              <a:gd name="connsiteY7723" fmla="*/ 1794304 h 6339933"/>
              <a:gd name="connsiteX7724" fmla="*/ 5745343 w 6288074"/>
              <a:gd name="connsiteY7724" fmla="*/ 1787728 h 6339933"/>
              <a:gd name="connsiteX7725" fmla="*/ 5760892 w 6288074"/>
              <a:gd name="connsiteY7725" fmla="*/ 1778015 h 6339933"/>
              <a:gd name="connsiteX7726" fmla="*/ 5764830 w 6288074"/>
              <a:gd name="connsiteY7726" fmla="*/ 1781594 h 6339933"/>
              <a:gd name="connsiteX7727" fmla="*/ 5758536 w 6288074"/>
              <a:gd name="connsiteY7727" fmla="*/ 1788394 h 6339933"/>
              <a:gd name="connsiteX7728" fmla="*/ 5753218 w 6288074"/>
              <a:gd name="connsiteY7728" fmla="*/ 1780431 h 6339933"/>
              <a:gd name="connsiteX7729" fmla="*/ 5757155 w 6288074"/>
              <a:gd name="connsiteY7729" fmla="*/ 1784010 h 6339933"/>
              <a:gd name="connsiteX7730" fmla="*/ 5760892 w 6288074"/>
              <a:gd name="connsiteY7730" fmla="*/ 1778015 h 6339933"/>
              <a:gd name="connsiteX7731" fmla="*/ 5781206 w 6288074"/>
              <a:gd name="connsiteY7731" fmla="*/ 1768410 h 6339933"/>
              <a:gd name="connsiteX7732" fmla="*/ 5791047 w 6288074"/>
              <a:gd name="connsiteY7732" fmla="*/ 1775866 h 6339933"/>
              <a:gd name="connsiteX7733" fmla="*/ 5784976 w 6288074"/>
              <a:gd name="connsiteY7733" fmla="*/ 1788332 h 6339933"/>
              <a:gd name="connsiteX7734" fmla="*/ 5781191 w 6288074"/>
              <a:gd name="connsiteY7734" fmla="*/ 1784247 h 6339933"/>
              <a:gd name="connsiteX7735" fmla="*/ 5780430 w 6288074"/>
              <a:gd name="connsiteY7735" fmla="*/ 1789763 h 6339933"/>
              <a:gd name="connsiteX7736" fmla="*/ 5788001 w 6288074"/>
              <a:gd name="connsiteY7736" fmla="*/ 1797938 h 6339933"/>
              <a:gd name="connsiteX7737" fmla="*/ 5781934 w 6288074"/>
              <a:gd name="connsiteY7737" fmla="*/ 1802486 h 6339933"/>
              <a:gd name="connsiteX7738" fmla="*/ 5772860 w 6288074"/>
              <a:gd name="connsiteY7738" fmla="*/ 1781591 h 6339933"/>
              <a:gd name="connsiteX7739" fmla="*/ 5780435 w 6288074"/>
              <a:gd name="connsiteY7739" fmla="*/ 1781846 h 6339933"/>
              <a:gd name="connsiteX7740" fmla="*/ 5775140 w 6288074"/>
              <a:gd name="connsiteY7740" fmla="*/ 1772958 h 6339933"/>
              <a:gd name="connsiteX7741" fmla="*/ 5781206 w 6288074"/>
              <a:gd name="connsiteY7741" fmla="*/ 1768410 h 6339933"/>
              <a:gd name="connsiteX7742" fmla="*/ 5776939 w 6288074"/>
              <a:gd name="connsiteY7742" fmla="*/ 1743514 h 6339933"/>
              <a:gd name="connsiteX7743" fmla="*/ 5778473 w 6288074"/>
              <a:gd name="connsiteY7743" fmla="*/ 1748386 h 6339933"/>
              <a:gd name="connsiteX7744" fmla="*/ 5771093 w 6288074"/>
              <a:gd name="connsiteY7744" fmla="*/ 1745355 h 6339933"/>
              <a:gd name="connsiteX7745" fmla="*/ 5774015 w 6288074"/>
              <a:gd name="connsiteY7745" fmla="*/ 1744434 h 6339933"/>
              <a:gd name="connsiteX7746" fmla="*/ 5776939 w 6288074"/>
              <a:gd name="connsiteY7746" fmla="*/ 1743514 h 6339933"/>
              <a:gd name="connsiteX7747" fmla="*/ 5797261 w 6288074"/>
              <a:gd name="connsiteY7747" fmla="*/ 1737654 h 6339933"/>
              <a:gd name="connsiteX7748" fmla="*/ 5800941 w 6288074"/>
              <a:gd name="connsiteY7748" fmla="*/ 1749347 h 6339933"/>
              <a:gd name="connsiteX7749" fmla="*/ 5797261 w 6288074"/>
              <a:gd name="connsiteY7749" fmla="*/ 1737654 h 6339933"/>
              <a:gd name="connsiteX7750" fmla="*/ 5878964 w 6288074"/>
              <a:gd name="connsiteY7750" fmla="*/ 1737641 h 6339933"/>
              <a:gd name="connsiteX7751" fmla="*/ 5883815 w 6288074"/>
              <a:gd name="connsiteY7751" fmla="*/ 1744546 h 6339933"/>
              <a:gd name="connsiteX7752" fmla="*/ 5878942 w 6288074"/>
              <a:gd name="connsiteY7752" fmla="*/ 1746080 h 6339933"/>
              <a:gd name="connsiteX7753" fmla="*/ 5878964 w 6288074"/>
              <a:gd name="connsiteY7753" fmla="*/ 1737641 h 6339933"/>
              <a:gd name="connsiteX7754" fmla="*/ 5789137 w 6288074"/>
              <a:gd name="connsiteY7754" fmla="*/ 1733785 h 6339933"/>
              <a:gd name="connsiteX7755" fmla="*/ 5792861 w 6288074"/>
              <a:gd name="connsiteY7755" fmla="*/ 1737968 h 6339933"/>
              <a:gd name="connsiteX7756" fmla="*/ 5791436 w 6288074"/>
              <a:gd name="connsiteY7756" fmla="*/ 1741093 h 6339933"/>
              <a:gd name="connsiteX7757" fmla="*/ 5789137 w 6288074"/>
              <a:gd name="connsiteY7757" fmla="*/ 1733785 h 6339933"/>
              <a:gd name="connsiteX7758" fmla="*/ 1163131 w 6288074"/>
              <a:gd name="connsiteY7758" fmla="*/ 1724877 h 6339933"/>
              <a:gd name="connsiteX7759" fmla="*/ 1164602 w 6288074"/>
              <a:gd name="connsiteY7759" fmla="*/ 1729551 h 6339933"/>
              <a:gd name="connsiteX7760" fmla="*/ 1159502 w 6288074"/>
              <a:gd name="connsiteY7760" fmla="*/ 1738868 h 6339933"/>
              <a:gd name="connsiteX7761" fmla="*/ 1157068 w 6288074"/>
              <a:gd name="connsiteY7761" fmla="*/ 1739634 h 6339933"/>
              <a:gd name="connsiteX7762" fmla="*/ 1153895 w 6288074"/>
              <a:gd name="connsiteY7762" fmla="*/ 1738062 h 6339933"/>
              <a:gd name="connsiteX7763" fmla="*/ 1156559 w 6288074"/>
              <a:gd name="connsiteY7763" fmla="*/ 1729515 h 6339933"/>
              <a:gd name="connsiteX7764" fmla="*/ 1163131 w 6288074"/>
              <a:gd name="connsiteY7764" fmla="*/ 1724877 h 6339933"/>
              <a:gd name="connsiteX7765" fmla="*/ 5802155 w 6288074"/>
              <a:gd name="connsiteY7765" fmla="*/ 1708805 h 6339933"/>
              <a:gd name="connsiteX7766" fmla="*/ 5805268 w 6288074"/>
              <a:gd name="connsiteY7766" fmla="*/ 1711038 h 6339933"/>
              <a:gd name="connsiteX7767" fmla="*/ 5803994 w 6288074"/>
              <a:gd name="connsiteY7767" fmla="*/ 1714651 h 6339933"/>
              <a:gd name="connsiteX7768" fmla="*/ 5800883 w 6288074"/>
              <a:gd name="connsiteY7768" fmla="*/ 1712418 h 6339933"/>
              <a:gd name="connsiteX7769" fmla="*/ 5802155 w 6288074"/>
              <a:gd name="connsiteY7769" fmla="*/ 1708805 h 6339933"/>
              <a:gd name="connsiteX7770" fmla="*/ 5713773 w 6288074"/>
              <a:gd name="connsiteY7770" fmla="*/ 1705777 h 6339933"/>
              <a:gd name="connsiteX7771" fmla="*/ 5709595 w 6288074"/>
              <a:gd name="connsiteY7771" fmla="*/ 1710490 h 6339933"/>
              <a:gd name="connsiteX7772" fmla="*/ 5709716 w 6288074"/>
              <a:gd name="connsiteY7772" fmla="*/ 1709849 h 6339933"/>
              <a:gd name="connsiteX7773" fmla="*/ 5711053 w 6288074"/>
              <a:gd name="connsiteY7773" fmla="*/ 1708603 h 6339933"/>
              <a:gd name="connsiteX7774" fmla="*/ 5711405 w 6288074"/>
              <a:gd name="connsiteY7774" fmla="*/ 1708068 h 6339933"/>
              <a:gd name="connsiteX7775" fmla="*/ 5808327 w 6288074"/>
              <a:gd name="connsiteY7775" fmla="*/ 1702045 h 6339933"/>
              <a:gd name="connsiteX7776" fmla="*/ 5816877 w 6288074"/>
              <a:gd name="connsiteY7776" fmla="*/ 1712202 h 6339933"/>
              <a:gd name="connsiteX7777" fmla="*/ 5809570 w 6288074"/>
              <a:gd name="connsiteY7777" fmla="*/ 1714502 h 6339933"/>
              <a:gd name="connsiteX7778" fmla="*/ 5806626 w 6288074"/>
              <a:gd name="connsiteY7778" fmla="*/ 1705149 h 6339933"/>
              <a:gd name="connsiteX7779" fmla="*/ 5808327 w 6288074"/>
              <a:gd name="connsiteY7779" fmla="*/ 1702045 h 6339933"/>
              <a:gd name="connsiteX7780" fmla="*/ 5760723 w 6288074"/>
              <a:gd name="connsiteY7780" fmla="*/ 1699851 h 6339933"/>
              <a:gd name="connsiteX7781" fmla="*/ 5760368 w 6288074"/>
              <a:gd name="connsiteY7781" fmla="*/ 1701077 h 6339933"/>
              <a:gd name="connsiteX7782" fmla="*/ 5759550 w 6288074"/>
              <a:gd name="connsiteY7782" fmla="*/ 1701032 h 6339933"/>
              <a:gd name="connsiteX7783" fmla="*/ 5761911 w 6288074"/>
              <a:gd name="connsiteY7783" fmla="*/ 1695771 h 6339933"/>
              <a:gd name="connsiteX7784" fmla="*/ 5762601 w 6288074"/>
              <a:gd name="connsiteY7784" fmla="*/ 1697963 h 6339933"/>
              <a:gd name="connsiteX7785" fmla="*/ 5760723 w 6288074"/>
              <a:gd name="connsiteY7785" fmla="*/ 1699851 h 6339933"/>
              <a:gd name="connsiteX7786" fmla="*/ 5805968 w 6288074"/>
              <a:gd name="connsiteY7786" fmla="*/ 1686725 h 6339933"/>
              <a:gd name="connsiteX7787" fmla="*/ 5817714 w 6288074"/>
              <a:gd name="connsiteY7787" fmla="*/ 1699548 h 6339933"/>
              <a:gd name="connsiteX7788" fmla="*/ 5813826 w 6288074"/>
              <a:gd name="connsiteY7788" fmla="*/ 1703526 h 6339933"/>
              <a:gd name="connsiteX7789" fmla="*/ 5801292 w 6288074"/>
              <a:gd name="connsiteY7789" fmla="*/ 1688197 h 6339933"/>
              <a:gd name="connsiteX7790" fmla="*/ 5805968 w 6288074"/>
              <a:gd name="connsiteY7790" fmla="*/ 1686725 h 6339933"/>
              <a:gd name="connsiteX7791" fmla="*/ 5777691 w 6288074"/>
              <a:gd name="connsiteY7791" fmla="*/ 1679562 h 6339933"/>
              <a:gd name="connsiteX7792" fmla="*/ 5775688 w 6288074"/>
              <a:gd name="connsiteY7792" fmla="*/ 1683404 h 6339933"/>
              <a:gd name="connsiteX7793" fmla="*/ 5772968 w 6288074"/>
              <a:gd name="connsiteY7793" fmla="*/ 1684260 h 6339933"/>
              <a:gd name="connsiteX7794" fmla="*/ 5773267 w 6288074"/>
              <a:gd name="connsiteY7794" fmla="*/ 1683838 h 6339933"/>
              <a:gd name="connsiteX7795" fmla="*/ 1220701 w 6288074"/>
              <a:gd name="connsiteY7795" fmla="*/ 1644110 h 6339933"/>
              <a:gd name="connsiteX7796" fmla="*/ 1210789 w 6288074"/>
              <a:gd name="connsiteY7796" fmla="*/ 1662376 h 6339933"/>
              <a:gd name="connsiteX7797" fmla="*/ 1206762 w 6288074"/>
              <a:gd name="connsiteY7797" fmla="*/ 1666169 h 6339933"/>
              <a:gd name="connsiteX7798" fmla="*/ 1207692 w 6288074"/>
              <a:gd name="connsiteY7798" fmla="*/ 1660827 h 6339933"/>
              <a:gd name="connsiteX7799" fmla="*/ 1212647 w 6288074"/>
              <a:gd name="connsiteY7799" fmla="*/ 1651695 h 6339933"/>
              <a:gd name="connsiteX7800" fmla="*/ 1218328 w 6288074"/>
              <a:gd name="connsiteY7800" fmla="*/ 1644857 h 6339933"/>
              <a:gd name="connsiteX7801" fmla="*/ 1220701 w 6288074"/>
              <a:gd name="connsiteY7801" fmla="*/ 1644110 h 6339933"/>
              <a:gd name="connsiteX7802" fmla="*/ 5808321 w 6288074"/>
              <a:gd name="connsiteY7802" fmla="*/ 1641880 h 6339933"/>
              <a:gd name="connsiteX7803" fmla="*/ 5803219 w 6288074"/>
              <a:gd name="connsiteY7803" fmla="*/ 1649065 h 6339933"/>
              <a:gd name="connsiteX7804" fmla="*/ 5794489 w 6288074"/>
              <a:gd name="connsiteY7804" fmla="*/ 1661990 h 6339933"/>
              <a:gd name="connsiteX7805" fmla="*/ 5778259 w 6288074"/>
              <a:gd name="connsiteY7805" fmla="*/ 1685481 h 6339933"/>
              <a:gd name="connsiteX7806" fmla="*/ 5774233 w 6288074"/>
              <a:gd name="connsiteY7806" fmla="*/ 1689374 h 6339933"/>
              <a:gd name="connsiteX7807" fmla="*/ 5779144 w 6288074"/>
              <a:gd name="connsiteY7807" fmla="*/ 1679951 h 6339933"/>
              <a:gd name="connsiteX7808" fmla="*/ 5786440 w 6288074"/>
              <a:gd name="connsiteY7808" fmla="*/ 1669776 h 6339933"/>
              <a:gd name="connsiteX7809" fmla="*/ 5792102 w 6288074"/>
              <a:gd name="connsiteY7809" fmla="*/ 1662742 h 6339933"/>
              <a:gd name="connsiteX7810" fmla="*/ 5806697 w 6288074"/>
              <a:gd name="connsiteY7810" fmla="*/ 1642392 h 6339933"/>
              <a:gd name="connsiteX7811" fmla="*/ 5810722 w 6288074"/>
              <a:gd name="connsiteY7811" fmla="*/ 1638500 h 6339933"/>
              <a:gd name="connsiteX7812" fmla="*/ 5809084 w 6288074"/>
              <a:gd name="connsiteY7812" fmla="*/ 1641640 h 6339933"/>
              <a:gd name="connsiteX7813" fmla="*/ 5808321 w 6288074"/>
              <a:gd name="connsiteY7813" fmla="*/ 1641880 h 6339933"/>
              <a:gd name="connsiteX7814" fmla="*/ 5838208 w 6288074"/>
              <a:gd name="connsiteY7814" fmla="*/ 1627887 h 6339933"/>
              <a:gd name="connsiteX7815" fmla="*/ 5842027 w 6288074"/>
              <a:gd name="connsiteY7815" fmla="*/ 1628793 h 6339933"/>
              <a:gd name="connsiteX7816" fmla="*/ 5838040 w 6288074"/>
              <a:gd name="connsiteY7816" fmla="*/ 1632458 h 6339933"/>
              <a:gd name="connsiteX7817" fmla="*/ 5841069 w 6288074"/>
              <a:gd name="connsiteY7817" fmla="*/ 1633914 h 6339933"/>
              <a:gd name="connsiteX7818" fmla="*/ 5840111 w 6288074"/>
              <a:gd name="connsiteY7818" fmla="*/ 1639034 h 6339933"/>
              <a:gd name="connsiteX7819" fmla="*/ 5833096 w 6288074"/>
              <a:gd name="connsiteY7819" fmla="*/ 1641243 h 6339933"/>
              <a:gd name="connsiteX7820" fmla="*/ 5836661 w 6288074"/>
              <a:gd name="connsiteY7820" fmla="*/ 1628073 h 6339933"/>
              <a:gd name="connsiteX7821" fmla="*/ 5838208 w 6288074"/>
              <a:gd name="connsiteY7821" fmla="*/ 1627887 h 6339933"/>
              <a:gd name="connsiteX7822" fmla="*/ 5822175 w 6288074"/>
              <a:gd name="connsiteY7822" fmla="*/ 1616511 h 6339933"/>
              <a:gd name="connsiteX7823" fmla="*/ 5821290 w 6288074"/>
              <a:gd name="connsiteY7823" fmla="*/ 1622041 h 6339933"/>
              <a:gd name="connsiteX7824" fmla="*/ 5814745 w 6288074"/>
              <a:gd name="connsiteY7824" fmla="*/ 1634606 h 6339933"/>
              <a:gd name="connsiteX7825" fmla="*/ 5819389 w 6288074"/>
              <a:gd name="connsiteY7825" fmla="*/ 1641023 h 6339933"/>
              <a:gd name="connsiteX7826" fmla="*/ 5813109 w 6288074"/>
              <a:gd name="connsiteY7826" fmla="*/ 1637747 h 6339933"/>
              <a:gd name="connsiteX7827" fmla="*/ 5810722 w 6288074"/>
              <a:gd name="connsiteY7827" fmla="*/ 1638500 h 6339933"/>
              <a:gd name="connsiteX7828" fmla="*/ 5807314 w 6288074"/>
              <a:gd name="connsiteY7828" fmla="*/ 1634975 h 6339933"/>
              <a:gd name="connsiteX7829" fmla="*/ 5807619 w 6288074"/>
              <a:gd name="connsiteY7829" fmla="*/ 1634598 h 6339933"/>
              <a:gd name="connsiteX7830" fmla="*/ 5812356 w 6288074"/>
              <a:gd name="connsiteY7830" fmla="*/ 1635358 h 6339933"/>
              <a:gd name="connsiteX7831" fmla="*/ 5813240 w 6288074"/>
              <a:gd name="connsiteY7831" fmla="*/ 1629827 h 6339933"/>
              <a:gd name="connsiteX7832" fmla="*/ 5816513 w 6288074"/>
              <a:gd name="connsiteY7832" fmla="*/ 1623545 h 6339933"/>
              <a:gd name="connsiteX7833" fmla="*/ 5822175 w 6288074"/>
              <a:gd name="connsiteY7833" fmla="*/ 1616511 h 6339933"/>
              <a:gd name="connsiteX7834" fmla="*/ 5814389 w 6288074"/>
              <a:gd name="connsiteY7834" fmla="*/ 1608457 h 6339933"/>
              <a:gd name="connsiteX7835" fmla="*/ 5812754 w 6288074"/>
              <a:gd name="connsiteY7835" fmla="*/ 1611598 h 6339933"/>
              <a:gd name="connsiteX7836" fmla="*/ 5812752 w 6288074"/>
              <a:gd name="connsiteY7836" fmla="*/ 1611600 h 6339933"/>
              <a:gd name="connsiteX7837" fmla="*/ 5838049 w 6288074"/>
              <a:gd name="connsiteY7837" fmla="*/ 1605949 h 6339933"/>
              <a:gd name="connsiteX7838" fmla="*/ 5826696 w 6288074"/>
              <a:gd name="connsiteY7838" fmla="*/ 1622372 h 6339933"/>
              <a:gd name="connsiteX7839" fmla="*/ 5823455 w 6288074"/>
              <a:gd name="connsiteY7839" fmla="*/ 1620824 h 6339933"/>
              <a:gd name="connsiteX7840" fmla="*/ 5829500 w 6288074"/>
              <a:gd name="connsiteY7840" fmla="*/ 1613780 h 6339933"/>
              <a:gd name="connsiteX7841" fmla="*/ 5833039 w 6288074"/>
              <a:gd name="connsiteY7841" fmla="*/ 1607525 h 6339933"/>
              <a:gd name="connsiteX7842" fmla="*/ 5838049 w 6288074"/>
              <a:gd name="connsiteY7842" fmla="*/ 1605949 h 6339933"/>
              <a:gd name="connsiteX7843" fmla="*/ 5778401 w 6288074"/>
              <a:gd name="connsiteY7843" fmla="*/ 1601576 h 6339933"/>
              <a:gd name="connsiteX7844" fmla="*/ 5775121 w 6288074"/>
              <a:gd name="connsiteY7844" fmla="*/ 1607925 h 6339933"/>
              <a:gd name="connsiteX7845" fmla="*/ 5777588 w 6288074"/>
              <a:gd name="connsiteY7845" fmla="*/ 1607149 h 6339933"/>
              <a:gd name="connsiteX7846" fmla="*/ 5775904 w 6288074"/>
              <a:gd name="connsiteY7846" fmla="*/ 1610409 h 6339933"/>
              <a:gd name="connsiteX7847" fmla="*/ 5771754 w 6288074"/>
              <a:gd name="connsiteY7847" fmla="*/ 1614447 h 6339933"/>
              <a:gd name="connsiteX7848" fmla="*/ 5770257 w 6288074"/>
              <a:gd name="connsiteY7848" fmla="*/ 1611846 h 6339933"/>
              <a:gd name="connsiteX7849" fmla="*/ 5838213 w 6288074"/>
              <a:gd name="connsiteY7849" fmla="*/ 1596260 h 6339933"/>
              <a:gd name="connsiteX7850" fmla="*/ 5839593 w 6288074"/>
              <a:gd name="connsiteY7850" fmla="*/ 1600644 h 6339933"/>
              <a:gd name="connsiteX7851" fmla="*/ 5834476 w 6288074"/>
              <a:gd name="connsiteY7851" fmla="*/ 1602255 h 6339933"/>
              <a:gd name="connsiteX7852" fmla="*/ 5784325 w 6288074"/>
              <a:gd name="connsiteY7852" fmla="*/ 1594105 h 6339933"/>
              <a:gd name="connsiteX7853" fmla="*/ 5778401 w 6288074"/>
              <a:gd name="connsiteY7853" fmla="*/ 1601576 h 6339933"/>
              <a:gd name="connsiteX7854" fmla="*/ 5778491 w 6288074"/>
              <a:gd name="connsiteY7854" fmla="*/ 1601404 h 6339933"/>
              <a:gd name="connsiteX7855" fmla="*/ 5784325 w 6288074"/>
              <a:gd name="connsiteY7855" fmla="*/ 1594105 h 6339933"/>
              <a:gd name="connsiteX7856" fmla="*/ 5800459 w 6288074"/>
              <a:gd name="connsiteY7856" fmla="*/ 1593686 h 6339933"/>
              <a:gd name="connsiteX7857" fmla="*/ 5798667 w 6288074"/>
              <a:gd name="connsiteY7857" fmla="*/ 1596927 h 6339933"/>
              <a:gd name="connsiteX7858" fmla="*/ 5792526 w 6288074"/>
              <a:gd name="connsiteY7858" fmla="*/ 1604215 h 6339933"/>
              <a:gd name="connsiteX7859" fmla="*/ 5800459 w 6288074"/>
              <a:gd name="connsiteY7859" fmla="*/ 1593686 h 6339933"/>
              <a:gd name="connsiteX7860" fmla="*/ 5812149 w 6288074"/>
              <a:gd name="connsiteY7860" fmla="*/ 1590006 h 6339933"/>
              <a:gd name="connsiteX7861" fmla="*/ 5807799 w 6288074"/>
              <a:gd name="connsiteY7861" fmla="*/ 1594052 h 6339933"/>
              <a:gd name="connsiteX7862" fmla="*/ 5812149 w 6288074"/>
              <a:gd name="connsiteY7862" fmla="*/ 1590006 h 6339933"/>
              <a:gd name="connsiteX7863" fmla="*/ 5797316 w 6288074"/>
              <a:gd name="connsiteY7863" fmla="*/ 1587570 h 6339933"/>
              <a:gd name="connsiteX7864" fmla="*/ 5791522 w 6288074"/>
              <a:gd name="connsiteY7864" fmla="*/ 1602523 h 6339933"/>
              <a:gd name="connsiteX7865" fmla="*/ 5792274 w 6288074"/>
              <a:gd name="connsiteY7865" fmla="*/ 1604913 h 6339933"/>
              <a:gd name="connsiteX7866" fmla="*/ 5790638 w 6288074"/>
              <a:gd name="connsiteY7866" fmla="*/ 1608055 h 6339933"/>
              <a:gd name="connsiteX7867" fmla="*/ 5793779 w 6288074"/>
              <a:gd name="connsiteY7867" fmla="*/ 1609693 h 6339933"/>
              <a:gd name="connsiteX7868" fmla="*/ 5801828 w 6288074"/>
              <a:gd name="connsiteY7868" fmla="*/ 1601906 h 6339933"/>
              <a:gd name="connsiteX7869" fmla="*/ 5802580 w 6288074"/>
              <a:gd name="connsiteY7869" fmla="*/ 1604296 h 6339933"/>
              <a:gd name="connsiteX7870" fmla="*/ 5798556 w 6288074"/>
              <a:gd name="connsiteY7870" fmla="*/ 1608188 h 6339933"/>
              <a:gd name="connsiteX7871" fmla="*/ 5795282 w 6288074"/>
              <a:gd name="connsiteY7871" fmla="*/ 1614470 h 6339933"/>
              <a:gd name="connsiteX7872" fmla="*/ 5796034 w 6288074"/>
              <a:gd name="connsiteY7872" fmla="*/ 1616861 h 6339933"/>
              <a:gd name="connsiteX7873" fmla="*/ 5794399 w 6288074"/>
              <a:gd name="connsiteY7873" fmla="*/ 1620002 h 6339933"/>
              <a:gd name="connsiteX7874" fmla="*/ 5790374 w 6288074"/>
              <a:gd name="connsiteY7874" fmla="*/ 1623894 h 6339933"/>
              <a:gd name="connsiteX7875" fmla="*/ 5784845 w 6288074"/>
              <a:gd name="connsiteY7875" fmla="*/ 1623009 h 6339933"/>
              <a:gd name="connsiteX7876" fmla="*/ 5775159 w 6288074"/>
              <a:gd name="connsiteY7876" fmla="*/ 1633934 h 6339933"/>
              <a:gd name="connsiteX7877" fmla="*/ 5764723 w 6288074"/>
              <a:gd name="connsiteY7877" fmla="*/ 1642472 h 6339933"/>
              <a:gd name="connsiteX7878" fmla="*/ 5756673 w 6288074"/>
              <a:gd name="connsiteY7878" fmla="*/ 1650258 h 6339933"/>
              <a:gd name="connsiteX7879" fmla="*/ 5753532 w 6288074"/>
              <a:gd name="connsiteY7879" fmla="*/ 1648619 h 6339933"/>
              <a:gd name="connsiteX7880" fmla="*/ 5751895 w 6288074"/>
              <a:gd name="connsiteY7880" fmla="*/ 1651761 h 6339933"/>
              <a:gd name="connsiteX7881" fmla="*/ 5748623 w 6288074"/>
              <a:gd name="connsiteY7881" fmla="*/ 1658044 h 6339933"/>
              <a:gd name="connsiteX7882" fmla="*/ 5746103 w 6288074"/>
              <a:gd name="connsiteY7882" fmla="*/ 1666715 h 6339933"/>
              <a:gd name="connsiteX7883" fmla="*/ 5743714 w 6288074"/>
              <a:gd name="connsiteY7883" fmla="*/ 1667467 h 6339933"/>
              <a:gd name="connsiteX7884" fmla="*/ 5738937 w 6288074"/>
              <a:gd name="connsiteY7884" fmla="*/ 1668970 h 6339933"/>
              <a:gd name="connsiteX7885" fmla="*/ 5742210 w 6288074"/>
              <a:gd name="connsiteY7885" fmla="*/ 1662688 h 6339933"/>
              <a:gd name="connsiteX7886" fmla="*/ 5745483 w 6288074"/>
              <a:gd name="connsiteY7886" fmla="*/ 1656406 h 6339933"/>
              <a:gd name="connsiteX7887" fmla="*/ 5752780 w 6288074"/>
              <a:gd name="connsiteY7887" fmla="*/ 1646231 h 6339933"/>
              <a:gd name="connsiteX7888" fmla="*/ 5754417 w 6288074"/>
              <a:gd name="connsiteY7888" fmla="*/ 1643090 h 6339933"/>
              <a:gd name="connsiteX7889" fmla="*/ 5749639 w 6288074"/>
              <a:gd name="connsiteY7889" fmla="*/ 1644593 h 6339933"/>
              <a:gd name="connsiteX7890" fmla="*/ 5739953 w 6288074"/>
              <a:gd name="connsiteY7890" fmla="*/ 1655520 h 6339933"/>
              <a:gd name="connsiteX7891" fmla="*/ 5743227 w 6288074"/>
              <a:gd name="connsiteY7891" fmla="*/ 1649238 h 6339933"/>
              <a:gd name="connsiteX7892" fmla="*/ 5748887 w 6288074"/>
              <a:gd name="connsiteY7892" fmla="*/ 1642203 h 6339933"/>
              <a:gd name="connsiteX7893" fmla="*/ 5751276 w 6288074"/>
              <a:gd name="connsiteY7893" fmla="*/ 1641451 h 6339933"/>
              <a:gd name="connsiteX7894" fmla="*/ 5752162 w 6288074"/>
              <a:gd name="connsiteY7894" fmla="*/ 1635921 h 6339933"/>
              <a:gd name="connsiteX7895" fmla="*/ 5749772 w 6288074"/>
              <a:gd name="connsiteY7895" fmla="*/ 1636673 h 6339933"/>
              <a:gd name="connsiteX7896" fmla="*/ 5749021 w 6288074"/>
              <a:gd name="connsiteY7896" fmla="*/ 1634285 h 6339933"/>
              <a:gd name="connsiteX7897" fmla="*/ 5748268 w 6288074"/>
              <a:gd name="connsiteY7897" fmla="*/ 1631894 h 6339933"/>
              <a:gd name="connsiteX7898" fmla="*/ 5751409 w 6288074"/>
              <a:gd name="connsiteY7898" fmla="*/ 1633533 h 6339933"/>
              <a:gd name="connsiteX7899" fmla="*/ 5750657 w 6288074"/>
              <a:gd name="connsiteY7899" fmla="*/ 1631144 h 6339933"/>
              <a:gd name="connsiteX7900" fmla="*/ 5761977 w 6288074"/>
              <a:gd name="connsiteY7900" fmla="*/ 1617076 h 6339933"/>
              <a:gd name="connsiteX7901" fmla="*/ 5760343 w 6288074"/>
              <a:gd name="connsiteY7901" fmla="*/ 1620217 h 6339933"/>
              <a:gd name="connsiteX7902" fmla="*/ 5764273 w 6288074"/>
              <a:gd name="connsiteY7902" fmla="*/ 1616024 h 6339933"/>
              <a:gd name="connsiteX7903" fmla="*/ 5762730 w 6288074"/>
              <a:gd name="connsiteY7903" fmla="*/ 1619465 h 6339933"/>
              <a:gd name="connsiteX7904" fmla="*/ 5764234 w 6288074"/>
              <a:gd name="connsiteY7904" fmla="*/ 1624243 h 6339933"/>
              <a:gd name="connsiteX7905" fmla="*/ 5757820 w 6288074"/>
              <a:gd name="connsiteY7905" fmla="*/ 1628888 h 6339933"/>
              <a:gd name="connsiteX7906" fmla="*/ 5759325 w 6288074"/>
              <a:gd name="connsiteY7906" fmla="*/ 1633666 h 6339933"/>
              <a:gd name="connsiteX7907" fmla="*/ 5753665 w 6288074"/>
              <a:gd name="connsiteY7907" fmla="*/ 1640699 h 6339933"/>
              <a:gd name="connsiteX7908" fmla="*/ 5756804 w 6288074"/>
              <a:gd name="connsiteY7908" fmla="*/ 1642338 h 6339933"/>
              <a:gd name="connsiteX7909" fmla="*/ 5762466 w 6288074"/>
              <a:gd name="connsiteY7909" fmla="*/ 1635305 h 6339933"/>
              <a:gd name="connsiteX7910" fmla="*/ 5766490 w 6288074"/>
              <a:gd name="connsiteY7910" fmla="*/ 1631411 h 6339933"/>
              <a:gd name="connsiteX7911" fmla="*/ 5776175 w 6288074"/>
              <a:gd name="connsiteY7911" fmla="*/ 1620484 h 6339933"/>
              <a:gd name="connsiteX7912" fmla="*/ 5768879 w 6288074"/>
              <a:gd name="connsiteY7912" fmla="*/ 1630659 h 6339933"/>
              <a:gd name="connsiteX7913" fmla="*/ 5765606 w 6288074"/>
              <a:gd name="connsiteY7913" fmla="*/ 1636941 h 6339933"/>
              <a:gd name="connsiteX7914" fmla="*/ 5774409 w 6288074"/>
              <a:gd name="connsiteY7914" fmla="*/ 1631546 h 6339933"/>
              <a:gd name="connsiteX7915" fmla="*/ 5775933 w 6288074"/>
              <a:gd name="connsiteY7915" fmla="*/ 1629094 h 6339933"/>
              <a:gd name="connsiteX7916" fmla="*/ 5779025 w 6288074"/>
              <a:gd name="connsiteY7916" fmla="*/ 1624958 h 6339933"/>
              <a:gd name="connsiteX7917" fmla="*/ 5780070 w 6288074"/>
              <a:gd name="connsiteY7917" fmla="*/ 1624512 h 6339933"/>
              <a:gd name="connsiteX7918" fmla="*/ 5781705 w 6288074"/>
              <a:gd name="connsiteY7918" fmla="*/ 1621371 h 6339933"/>
              <a:gd name="connsiteX7919" fmla="*/ 5779025 w 6288074"/>
              <a:gd name="connsiteY7919" fmla="*/ 1624958 h 6339933"/>
              <a:gd name="connsiteX7920" fmla="*/ 5777179 w 6288074"/>
              <a:gd name="connsiteY7920" fmla="*/ 1625749 h 6339933"/>
              <a:gd name="connsiteX7921" fmla="*/ 5783341 w 6288074"/>
              <a:gd name="connsiteY7921" fmla="*/ 1618229 h 6339933"/>
              <a:gd name="connsiteX7922" fmla="*/ 5784224 w 6288074"/>
              <a:gd name="connsiteY7922" fmla="*/ 1612699 h 6339933"/>
              <a:gd name="connsiteX7923" fmla="*/ 5780200 w 6288074"/>
              <a:gd name="connsiteY7923" fmla="*/ 1616592 h 6339933"/>
              <a:gd name="connsiteX7924" fmla="*/ 5779449 w 6288074"/>
              <a:gd name="connsiteY7924" fmla="*/ 1614202 h 6339933"/>
              <a:gd name="connsiteX7925" fmla="*/ 5787498 w 6288074"/>
              <a:gd name="connsiteY7925" fmla="*/ 1606416 h 6339933"/>
              <a:gd name="connsiteX7926" fmla="*/ 5788382 w 6288074"/>
              <a:gd name="connsiteY7926" fmla="*/ 1600887 h 6339933"/>
              <a:gd name="connsiteX7927" fmla="*/ 5777060 w 6288074"/>
              <a:gd name="connsiteY7927" fmla="*/ 1614953 h 6339933"/>
              <a:gd name="connsiteX7928" fmla="*/ 5776309 w 6288074"/>
              <a:gd name="connsiteY7928" fmla="*/ 1612565 h 6339933"/>
              <a:gd name="connsiteX7929" fmla="*/ 5795679 w 6288074"/>
              <a:gd name="connsiteY7929" fmla="*/ 1590711 h 6339933"/>
              <a:gd name="connsiteX7930" fmla="*/ 5797316 w 6288074"/>
              <a:gd name="connsiteY7930" fmla="*/ 1587570 h 6339933"/>
              <a:gd name="connsiteX7931" fmla="*/ 5821653 w 6288074"/>
              <a:gd name="connsiteY7931" fmla="*/ 1582536 h 6339933"/>
              <a:gd name="connsiteX7932" fmla="*/ 5820582 w 6288074"/>
              <a:gd name="connsiteY7932" fmla="*/ 1584764 h 6339933"/>
              <a:gd name="connsiteX7933" fmla="*/ 5819121 w 6288074"/>
              <a:gd name="connsiteY7933" fmla="*/ 1585960 h 6339933"/>
              <a:gd name="connsiteX7934" fmla="*/ 5813902 w 6288074"/>
              <a:gd name="connsiteY7934" fmla="*/ 1590228 h 6339933"/>
              <a:gd name="connsiteX7935" fmla="*/ 5817927 w 6288074"/>
              <a:gd name="connsiteY7935" fmla="*/ 1586335 h 6339933"/>
              <a:gd name="connsiteX7936" fmla="*/ 5821653 w 6288074"/>
              <a:gd name="connsiteY7936" fmla="*/ 1582536 h 6339933"/>
              <a:gd name="connsiteX7937" fmla="*/ 5796777 w 6288074"/>
              <a:gd name="connsiteY7937" fmla="*/ 1581993 h 6339933"/>
              <a:gd name="connsiteX7938" fmla="*/ 5795092 w 6288074"/>
              <a:gd name="connsiteY7938" fmla="*/ 1585255 h 6339933"/>
              <a:gd name="connsiteX7939" fmla="*/ 5786671 w 6288074"/>
              <a:gd name="connsiteY7939" fmla="*/ 1601560 h 6339933"/>
              <a:gd name="connsiteX7940" fmla="*/ 5785106 w 6288074"/>
              <a:gd name="connsiteY7940" fmla="*/ 1596590 h 6339933"/>
              <a:gd name="connsiteX7941" fmla="*/ 5784325 w 6288074"/>
              <a:gd name="connsiteY7941" fmla="*/ 1594105 h 6339933"/>
              <a:gd name="connsiteX7942" fmla="*/ 5786009 w 6288074"/>
              <a:gd name="connsiteY7942" fmla="*/ 1590844 h 6339933"/>
              <a:gd name="connsiteX7943" fmla="*/ 5792627 w 6288074"/>
              <a:gd name="connsiteY7943" fmla="*/ 1586031 h 6339933"/>
              <a:gd name="connsiteX7944" fmla="*/ 5796777 w 6288074"/>
              <a:gd name="connsiteY7944" fmla="*/ 1581993 h 6339933"/>
              <a:gd name="connsiteX7945" fmla="*/ 5824340 w 6288074"/>
              <a:gd name="connsiteY7945" fmla="*/ 1581690 h 6339933"/>
              <a:gd name="connsiteX7946" fmla="*/ 5817042 w 6288074"/>
              <a:gd name="connsiteY7946" fmla="*/ 1591865 h 6339933"/>
              <a:gd name="connsiteX7947" fmla="*/ 5818679 w 6288074"/>
              <a:gd name="connsiteY7947" fmla="*/ 1588725 h 6339933"/>
              <a:gd name="connsiteX7948" fmla="*/ 5820582 w 6288074"/>
              <a:gd name="connsiteY7948" fmla="*/ 1584764 h 6339933"/>
              <a:gd name="connsiteX7949" fmla="*/ 5794262 w 6288074"/>
              <a:gd name="connsiteY7949" fmla="*/ 1558691 h 6339933"/>
              <a:gd name="connsiteX7950" fmla="*/ 5793910 w 6288074"/>
              <a:gd name="connsiteY7950" fmla="*/ 1565227 h 6339933"/>
              <a:gd name="connsiteX7951" fmla="*/ 5792068 w 6288074"/>
              <a:gd name="connsiteY7951" fmla="*/ 1559381 h 6339933"/>
              <a:gd name="connsiteX7952" fmla="*/ 5794262 w 6288074"/>
              <a:gd name="connsiteY7952" fmla="*/ 1558691 h 6339933"/>
              <a:gd name="connsiteX7953" fmla="*/ 5897214 w 6288074"/>
              <a:gd name="connsiteY7953" fmla="*/ 1554401 h 6339933"/>
              <a:gd name="connsiteX7954" fmla="*/ 5908825 w 6288074"/>
              <a:gd name="connsiteY7954" fmla="*/ 1554760 h 6339933"/>
              <a:gd name="connsiteX7955" fmla="*/ 5909500 w 6288074"/>
              <a:gd name="connsiteY7955" fmla="*/ 1565257 h 6339933"/>
              <a:gd name="connsiteX7956" fmla="*/ 5917440 w 6288074"/>
              <a:gd name="connsiteY7956" fmla="*/ 1565434 h 6339933"/>
              <a:gd name="connsiteX7957" fmla="*/ 5910084 w 6288074"/>
              <a:gd name="connsiteY7957" fmla="*/ 1583813 h 6339933"/>
              <a:gd name="connsiteX7958" fmla="*/ 5900699 w 6288074"/>
              <a:gd name="connsiteY7958" fmla="*/ 1570703 h 6339933"/>
              <a:gd name="connsiteX7959" fmla="*/ 5889692 w 6288074"/>
              <a:gd name="connsiteY7959" fmla="*/ 1560782 h 6339933"/>
              <a:gd name="connsiteX7960" fmla="*/ 5897214 w 6288074"/>
              <a:gd name="connsiteY7960" fmla="*/ 1554401 h 6339933"/>
              <a:gd name="connsiteX7961" fmla="*/ 5804114 w 6288074"/>
              <a:gd name="connsiteY7961" fmla="*/ 1549165 h 6339933"/>
              <a:gd name="connsiteX7962" fmla="*/ 5802368 w 6288074"/>
              <a:gd name="connsiteY7962" fmla="*/ 1552123 h 6339933"/>
              <a:gd name="connsiteX7963" fmla="*/ 5800622 w 6288074"/>
              <a:gd name="connsiteY7963" fmla="*/ 1555084 h 6339933"/>
              <a:gd name="connsiteX7964" fmla="*/ 5799242 w 6288074"/>
              <a:gd name="connsiteY7964" fmla="*/ 1550698 h 6339933"/>
              <a:gd name="connsiteX7965" fmla="*/ 5804114 w 6288074"/>
              <a:gd name="connsiteY7965" fmla="*/ 1549165 h 6339933"/>
              <a:gd name="connsiteX7966" fmla="*/ 5879934 w 6288074"/>
              <a:gd name="connsiteY7966" fmla="*/ 1524800 h 6339933"/>
              <a:gd name="connsiteX7967" fmla="*/ 5881438 w 6288074"/>
              <a:gd name="connsiteY7967" fmla="*/ 1529580 h 6339933"/>
              <a:gd name="connsiteX7968" fmla="*/ 5874893 w 6288074"/>
              <a:gd name="connsiteY7968" fmla="*/ 1542145 h 6339933"/>
              <a:gd name="connsiteX7969" fmla="*/ 5869231 w 6288074"/>
              <a:gd name="connsiteY7969" fmla="*/ 1549177 h 6339933"/>
              <a:gd name="connsiteX7970" fmla="*/ 5881173 w 6288074"/>
              <a:gd name="connsiteY7970" fmla="*/ 1545418 h 6339933"/>
              <a:gd name="connsiteX7971" fmla="*/ 5883298 w 6288074"/>
              <a:gd name="connsiteY7971" fmla="*/ 1560507 h 6339933"/>
              <a:gd name="connsiteX7972" fmla="*/ 5871091 w 6288074"/>
              <a:gd name="connsiteY7972" fmla="*/ 1580106 h 6339933"/>
              <a:gd name="connsiteX7973" fmla="*/ 5862553 w 6288074"/>
              <a:gd name="connsiteY7973" fmla="*/ 1569662 h 6339933"/>
              <a:gd name="connsiteX7974" fmla="*/ 5861050 w 6288074"/>
              <a:gd name="connsiteY7974" fmla="*/ 1564884 h 6339933"/>
              <a:gd name="connsiteX7975" fmla="*/ 5859413 w 6288074"/>
              <a:gd name="connsiteY7975" fmla="*/ 1568026 h 6339933"/>
              <a:gd name="connsiteX7976" fmla="*/ 5856141 w 6288074"/>
              <a:gd name="connsiteY7976" fmla="*/ 1574308 h 6339933"/>
              <a:gd name="connsiteX7977" fmla="*/ 5857644 w 6288074"/>
              <a:gd name="connsiteY7977" fmla="*/ 1579086 h 6339933"/>
              <a:gd name="connsiteX7978" fmla="*/ 5849728 w 6288074"/>
              <a:gd name="connsiteY7978" fmla="*/ 1578952 h 6339933"/>
              <a:gd name="connsiteX7979" fmla="*/ 5840042 w 6288074"/>
              <a:gd name="connsiteY7979" fmla="*/ 1589878 h 6339933"/>
              <a:gd name="connsiteX7980" fmla="*/ 5832745 w 6288074"/>
              <a:gd name="connsiteY7980" fmla="*/ 1600055 h 6339933"/>
              <a:gd name="connsiteX7981" fmla="*/ 5821422 w 6288074"/>
              <a:gd name="connsiteY7981" fmla="*/ 1614121 h 6339933"/>
              <a:gd name="connsiteX7982" fmla="*/ 5815761 w 6288074"/>
              <a:gd name="connsiteY7982" fmla="*/ 1621154 h 6339933"/>
              <a:gd name="connsiteX7983" fmla="*/ 5810853 w 6288074"/>
              <a:gd name="connsiteY7983" fmla="*/ 1630579 h 6339933"/>
              <a:gd name="connsiteX7984" fmla="*/ 5807619 w 6288074"/>
              <a:gd name="connsiteY7984" fmla="*/ 1634598 h 6339933"/>
              <a:gd name="connsiteX7985" fmla="*/ 5806828 w 6288074"/>
              <a:gd name="connsiteY7985" fmla="*/ 1634472 h 6339933"/>
              <a:gd name="connsiteX7986" fmla="*/ 5807314 w 6288074"/>
              <a:gd name="connsiteY7986" fmla="*/ 1634975 h 6339933"/>
              <a:gd name="connsiteX7987" fmla="*/ 5805192 w 6288074"/>
              <a:gd name="connsiteY7987" fmla="*/ 1637613 h 6339933"/>
              <a:gd name="connsiteX7988" fmla="*/ 5805944 w 6288074"/>
              <a:gd name="connsiteY7988" fmla="*/ 1640002 h 6339933"/>
              <a:gd name="connsiteX7989" fmla="*/ 5806697 w 6288074"/>
              <a:gd name="connsiteY7989" fmla="*/ 1642392 h 6339933"/>
              <a:gd name="connsiteX7990" fmla="*/ 5804307 w 6288074"/>
              <a:gd name="connsiteY7990" fmla="*/ 1643144 h 6339933"/>
              <a:gd name="connsiteX7991" fmla="*/ 5802672 w 6288074"/>
              <a:gd name="connsiteY7991" fmla="*/ 1646285 h 6339933"/>
              <a:gd name="connsiteX7992" fmla="*/ 5794622 w 6288074"/>
              <a:gd name="connsiteY7992" fmla="*/ 1654069 h 6339933"/>
              <a:gd name="connsiteX7993" fmla="*/ 5793869 w 6288074"/>
              <a:gd name="connsiteY7993" fmla="*/ 1651681 h 6339933"/>
              <a:gd name="connsiteX7994" fmla="*/ 5792233 w 6288074"/>
              <a:gd name="connsiteY7994" fmla="*/ 1654821 h 6339933"/>
              <a:gd name="connsiteX7995" fmla="*/ 5787455 w 6288074"/>
              <a:gd name="connsiteY7995" fmla="*/ 1656326 h 6339933"/>
              <a:gd name="connsiteX7996" fmla="*/ 5790730 w 6288074"/>
              <a:gd name="connsiteY7996" fmla="*/ 1650043 h 6339933"/>
              <a:gd name="connsiteX7997" fmla="*/ 5794754 w 6288074"/>
              <a:gd name="connsiteY7997" fmla="*/ 1646150 h 6339933"/>
              <a:gd name="connsiteX7998" fmla="*/ 5797142 w 6288074"/>
              <a:gd name="connsiteY7998" fmla="*/ 1645399 h 6339933"/>
              <a:gd name="connsiteX7999" fmla="*/ 5794003 w 6288074"/>
              <a:gd name="connsiteY7999" fmla="*/ 1643762 h 6339933"/>
              <a:gd name="connsiteX8000" fmla="*/ 5794887 w 6288074"/>
              <a:gd name="connsiteY8000" fmla="*/ 1638230 h 6339933"/>
              <a:gd name="connsiteX8001" fmla="*/ 5798290 w 6288074"/>
              <a:gd name="connsiteY8001" fmla="*/ 1624029 h 6339933"/>
              <a:gd name="connsiteX8002" fmla="*/ 5799176 w 6288074"/>
              <a:gd name="connsiteY8002" fmla="*/ 1618498 h 6339933"/>
              <a:gd name="connsiteX8003" fmla="*/ 5805588 w 6288074"/>
              <a:gd name="connsiteY8003" fmla="*/ 1613854 h 6339933"/>
              <a:gd name="connsiteX8004" fmla="*/ 5802315 w 6288074"/>
              <a:gd name="connsiteY8004" fmla="*/ 1620135 h 6339933"/>
              <a:gd name="connsiteX8005" fmla="*/ 5799795 w 6288074"/>
              <a:gd name="connsiteY8005" fmla="*/ 1628807 h 6339933"/>
              <a:gd name="connsiteX8006" fmla="*/ 5800547 w 6288074"/>
              <a:gd name="connsiteY8006" fmla="*/ 1631196 h 6339933"/>
              <a:gd name="connsiteX8007" fmla="*/ 5803820 w 6288074"/>
              <a:gd name="connsiteY8007" fmla="*/ 1624913 h 6339933"/>
              <a:gd name="connsiteX8008" fmla="*/ 5809480 w 6288074"/>
              <a:gd name="connsiteY8008" fmla="*/ 1617880 h 6339933"/>
              <a:gd name="connsiteX8009" fmla="*/ 5808729 w 6288074"/>
              <a:gd name="connsiteY8009" fmla="*/ 1615492 h 6339933"/>
              <a:gd name="connsiteX8010" fmla="*/ 5812752 w 6288074"/>
              <a:gd name="connsiteY8010" fmla="*/ 1611600 h 6339933"/>
              <a:gd name="connsiteX8011" fmla="*/ 5807845 w 6288074"/>
              <a:gd name="connsiteY8011" fmla="*/ 1621022 h 6339933"/>
              <a:gd name="connsiteX8012" fmla="*/ 5805323 w 6288074"/>
              <a:gd name="connsiteY8012" fmla="*/ 1629693 h 6339933"/>
              <a:gd name="connsiteX8013" fmla="*/ 5810984 w 6288074"/>
              <a:gd name="connsiteY8013" fmla="*/ 1622659 h 6339933"/>
              <a:gd name="connsiteX8014" fmla="*/ 5824695 w 6288074"/>
              <a:gd name="connsiteY8014" fmla="*/ 1607840 h 6339933"/>
              <a:gd name="connsiteX8015" fmla="*/ 5827968 w 6288074"/>
              <a:gd name="connsiteY8015" fmla="*/ 1601558 h 6339933"/>
              <a:gd name="connsiteX8016" fmla="*/ 5835265 w 6288074"/>
              <a:gd name="connsiteY8016" fmla="*/ 1591382 h 6339933"/>
              <a:gd name="connsiteX8017" fmla="*/ 5834513 w 6288074"/>
              <a:gd name="connsiteY8017" fmla="*/ 1588992 h 6339933"/>
              <a:gd name="connsiteX8018" fmla="*/ 5838537 w 6288074"/>
              <a:gd name="connsiteY8018" fmla="*/ 1585101 h 6339933"/>
              <a:gd name="connsiteX8019" fmla="*/ 5831373 w 6288074"/>
              <a:gd name="connsiteY8019" fmla="*/ 1587355 h 6339933"/>
              <a:gd name="connsiteX8020" fmla="*/ 5833009 w 6288074"/>
              <a:gd name="connsiteY8020" fmla="*/ 1584215 h 6339933"/>
              <a:gd name="connsiteX8021" fmla="*/ 5830622 w 6288074"/>
              <a:gd name="connsiteY8021" fmla="*/ 1584966 h 6339933"/>
              <a:gd name="connsiteX8022" fmla="*/ 5832257 w 6288074"/>
              <a:gd name="connsiteY8022" fmla="*/ 1581825 h 6339933"/>
              <a:gd name="connsiteX8023" fmla="*/ 5824340 w 6288074"/>
              <a:gd name="connsiteY8023" fmla="*/ 1581690 h 6339933"/>
              <a:gd name="connsiteX8024" fmla="*/ 5826108 w 6288074"/>
              <a:gd name="connsiteY8024" fmla="*/ 1570628 h 6339933"/>
              <a:gd name="connsiteX8025" fmla="*/ 5815935 w 6288074"/>
              <a:gd name="connsiteY8025" fmla="*/ 1563327 h 6339933"/>
              <a:gd name="connsiteX8026" fmla="*/ 5809654 w 6288074"/>
              <a:gd name="connsiteY8026" fmla="*/ 1560052 h 6339933"/>
              <a:gd name="connsiteX8027" fmla="*/ 5800720 w 6288074"/>
              <a:gd name="connsiteY8027" fmla="*/ 1573366 h 6339933"/>
              <a:gd name="connsiteX8028" fmla="*/ 5808149 w 6288074"/>
              <a:gd name="connsiteY8028" fmla="*/ 1555273 h 6339933"/>
              <a:gd name="connsiteX8029" fmla="*/ 5809919 w 6288074"/>
              <a:gd name="connsiteY8029" fmla="*/ 1544210 h 6339933"/>
              <a:gd name="connsiteX8030" fmla="*/ 5814563 w 6288074"/>
              <a:gd name="connsiteY8030" fmla="*/ 1550628 h 6339933"/>
              <a:gd name="connsiteX8031" fmla="*/ 5827390 w 6288074"/>
              <a:gd name="connsiteY8031" fmla="*/ 1541339 h 6339933"/>
              <a:gd name="connsiteX8032" fmla="*/ 5851893 w 6288074"/>
              <a:gd name="connsiteY8032" fmla="*/ 1544130 h 6339933"/>
              <a:gd name="connsiteX8033" fmla="*/ 5855033 w 6288074"/>
              <a:gd name="connsiteY8033" fmla="*/ 1545768 h 6339933"/>
              <a:gd name="connsiteX8034" fmla="*/ 5858306 w 6288074"/>
              <a:gd name="connsiteY8034" fmla="*/ 1539487 h 6339933"/>
              <a:gd name="connsiteX8035" fmla="*/ 5859943 w 6288074"/>
              <a:gd name="connsiteY8035" fmla="*/ 1536346 h 6339933"/>
              <a:gd name="connsiteX8036" fmla="*/ 5862330 w 6288074"/>
              <a:gd name="connsiteY8036" fmla="*/ 1535594 h 6339933"/>
              <a:gd name="connsiteX8037" fmla="*/ 5866355 w 6288074"/>
              <a:gd name="connsiteY8037" fmla="*/ 1531700 h 6339933"/>
              <a:gd name="connsiteX8038" fmla="*/ 5870380 w 6288074"/>
              <a:gd name="connsiteY8038" fmla="*/ 1527808 h 6339933"/>
              <a:gd name="connsiteX8039" fmla="*/ 5879934 w 6288074"/>
              <a:gd name="connsiteY8039" fmla="*/ 1524800 h 6339933"/>
              <a:gd name="connsiteX8040" fmla="*/ 5749298 w 6288074"/>
              <a:gd name="connsiteY8040" fmla="*/ 1516624 h 6339933"/>
              <a:gd name="connsiteX8041" fmla="*/ 5752467 w 6288074"/>
              <a:gd name="connsiteY8041" fmla="*/ 1517768 h 6339933"/>
              <a:gd name="connsiteX8042" fmla="*/ 5743463 w 6288074"/>
              <a:gd name="connsiteY8042" fmla="*/ 1524886 h 6339933"/>
              <a:gd name="connsiteX8043" fmla="*/ 5745408 w 6288074"/>
              <a:gd name="connsiteY8043" fmla="*/ 1522131 h 6339933"/>
              <a:gd name="connsiteX8044" fmla="*/ 5749298 w 6288074"/>
              <a:gd name="connsiteY8044" fmla="*/ 1516624 h 6339933"/>
              <a:gd name="connsiteX8045" fmla="*/ 1325098 w 6288074"/>
              <a:gd name="connsiteY8045" fmla="*/ 1516481 h 6339933"/>
              <a:gd name="connsiteX8046" fmla="*/ 1326595 w 6288074"/>
              <a:gd name="connsiteY8046" fmla="*/ 1521235 h 6339933"/>
              <a:gd name="connsiteX8047" fmla="*/ 1322620 w 6288074"/>
              <a:gd name="connsiteY8047" fmla="*/ 1525095 h 6339933"/>
              <a:gd name="connsiteX8048" fmla="*/ 1313057 w 6288074"/>
              <a:gd name="connsiteY8048" fmla="*/ 1535933 h 6339933"/>
              <a:gd name="connsiteX8049" fmla="*/ 1300388 w 6288074"/>
              <a:gd name="connsiteY8049" fmla="*/ 1545144 h 6339933"/>
              <a:gd name="connsiteX8050" fmla="*/ 1302867 w 6288074"/>
              <a:gd name="connsiteY8050" fmla="*/ 1536531 h 6339933"/>
              <a:gd name="connsiteX8051" fmla="*/ 1313923 w 6288074"/>
              <a:gd name="connsiteY8051" fmla="*/ 1530442 h 6339933"/>
              <a:gd name="connsiteX8052" fmla="*/ 1321874 w 6288074"/>
              <a:gd name="connsiteY8052" fmla="*/ 1522722 h 6339933"/>
              <a:gd name="connsiteX8053" fmla="*/ 1325098 w 6288074"/>
              <a:gd name="connsiteY8053" fmla="*/ 1516481 h 6339933"/>
              <a:gd name="connsiteX8054" fmla="*/ 5819250 w 6288074"/>
              <a:gd name="connsiteY8054" fmla="*/ 1507136 h 6339933"/>
              <a:gd name="connsiteX8055" fmla="*/ 5815506 w 6288074"/>
              <a:gd name="connsiteY8055" fmla="*/ 1511925 h 6339933"/>
              <a:gd name="connsiteX8056" fmla="*/ 5815253 w 6288074"/>
              <a:gd name="connsiteY8056" fmla="*/ 1512100 h 6339933"/>
              <a:gd name="connsiteX8057" fmla="*/ 5734959 w 6288074"/>
              <a:gd name="connsiteY8057" fmla="*/ 1504123 h 6339933"/>
              <a:gd name="connsiteX8058" fmla="*/ 5734550 w 6288074"/>
              <a:gd name="connsiteY8058" fmla="*/ 1504909 h 6339933"/>
              <a:gd name="connsiteX8059" fmla="*/ 5734549 w 6288074"/>
              <a:gd name="connsiteY8059" fmla="*/ 1504910 h 6339933"/>
              <a:gd name="connsiteX8060" fmla="*/ 5902812 w 6288074"/>
              <a:gd name="connsiteY8060" fmla="*/ 1503644 h 6339933"/>
              <a:gd name="connsiteX8061" fmla="*/ 5897170 w 6288074"/>
              <a:gd name="connsiteY8061" fmla="*/ 1510775 h 6339933"/>
              <a:gd name="connsiteX8062" fmla="*/ 5893108 w 6288074"/>
              <a:gd name="connsiteY8062" fmla="*/ 1518744 h 6339933"/>
              <a:gd name="connsiteX8063" fmla="*/ 5889904 w 6288074"/>
              <a:gd name="connsiteY8063" fmla="*/ 1521091 h 6339933"/>
              <a:gd name="connsiteX8064" fmla="*/ 5892295 w 6288074"/>
              <a:gd name="connsiteY8064" fmla="*/ 1520339 h 6339933"/>
              <a:gd name="connsiteX8065" fmla="*/ 5893108 w 6288074"/>
              <a:gd name="connsiteY8065" fmla="*/ 1518744 h 6339933"/>
              <a:gd name="connsiteX8066" fmla="*/ 5896312 w 6288074"/>
              <a:gd name="connsiteY8066" fmla="*/ 1516398 h 6339933"/>
              <a:gd name="connsiteX8067" fmla="*/ 5897936 w 6288074"/>
              <a:gd name="connsiteY8067" fmla="*/ 1513208 h 6339933"/>
              <a:gd name="connsiteX8068" fmla="*/ 5897078 w 6288074"/>
              <a:gd name="connsiteY8068" fmla="*/ 1518833 h 6339933"/>
              <a:gd name="connsiteX8069" fmla="*/ 5890670 w 6288074"/>
              <a:gd name="connsiteY8069" fmla="*/ 1523527 h 6339933"/>
              <a:gd name="connsiteX8070" fmla="*/ 5885979 w 6288074"/>
              <a:gd name="connsiteY8070" fmla="*/ 1516971 h 6339933"/>
              <a:gd name="connsiteX8071" fmla="*/ 5885214 w 6288074"/>
              <a:gd name="connsiteY8071" fmla="*/ 1514538 h 6339933"/>
              <a:gd name="connsiteX8072" fmla="*/ 5887604 w 6288074"/>
              <a:gd name="connsiteY8072" fmla="*/ 1513786 h 6339933"/>
              <a:gd name="connsiteX8073" fmla="*/ 5891621 w 6288074"/>
              <a:gd name="connsiteY8073" fmla="*/ 1509842 h 6339933"/>
              <a:gd name="connsiteX8074" fmla="*/ 5898794 w 6288074"/>
              <a:gd name="connsiteY8074" fmla="*/ 1507585 h 6339933"/>
              <a:gd name="connsiteX8075" fmla="*/ 5902812 w 6288074"/>
              <a:gd name="connsiteY8075" fmla="*/ 1503644 h 6339933"/>
              <a:gd name="connsiteX8076" fmla="*/ 5887746 w 6288074"/>
              <a:gd name="connsiteY8076" fmla="*/ 1503567 h 6339933"/>
              <a:gd name="connsiteX8077" fmla="*/ 5888512 w 6288074"/>
              <a:gd name="connsiteY8077" fmla="*/ 1506003 h 6339933"/>
              <a:gd name="connsiteX8078" fmla="*/ 5886723 w 6288074"/>
              <a:gd name="connsiteY8078" fmla="*/ 1509245 h 6339933"/>
              <a:gd name="connsiteX8079" fmla="*/ 5882373 w 6288074"/>
              <a:gd name="connsiteY8079" fmla="*/ 1513290 h 6339933"/>
              <a:gd name="connsiteX8080" fmla="*/ 5879815 w 6288074"/>
              <a:gd name="connsiteY8080" fmla="*/ 1514094 h 6339933"/>
              <a:gd name="connsiteX8081" fmla="*/ 5887746 w 6288074"/>
              <a:gd name="connsiteY8081" fmla="*/ 1503567 h 6339933"/>
              <a:gd name="connsiteX8082" fmla="*/ 5843985 w 6288074"/>
              <a:gd name="connsiteY8082" fmla="*/ 1503285 h 6339933"/>
              <a:gd name="connsiteX8083" fmla="*/ 5845219 w 6288074"/>
              <a:gd name="connsiteY8083" fmla="*/ 1506244 h 6339933"/>
              <a:gd name="connsiteX8084" fmla="*/ 5841600 w 6288074"/>
              <a:gd name="connsiteY8084" fmla="*/ 1510061 h 6339933"/>
              <a:gd name="connsiteX8085" fmla="*/ 5842260 w 6288074"/>
              <a:gd name="connsiteY8085" fmla="*/ 1504499 h 6339933"/>
              <a:gd name="connsiteX8086" fmla="*/ 5843985 w 6288074"/>
              <a:gd name="connsiteY8086" fmla="*/ 1503285 h 6339933"/>
              <a:gd name="connsiteX8087" fmla="*/ 1329774 w 6288074"/>
              <a:gd name="connsiteY8087" fmla="*/ 1501359 h 6339933"/>
              <a:gd name="connsiteX8088" fmla="*/ 1334133 w 6288074"/>
              <a:gd name="connsiteY8088" fmla="*/ 1503083 h 6339933"/>
              <a:gd name="connsiteX8089" fmla="*/ 1336498 w 6288074"/>
              <a:gd name="connsiteY8089" fmla="*/ 1510598 h 6339933"/>
              <a:gd name="connsiteX8090" fmla="*/ 1334974 w 6288074"/>
              <a:gd name="connsiteY8090" fmla="*/ 1513835 h 6339933"/>
              <a:gd name="connsiteX8091" fmla="*/ 1329557 w 6288074"/>
              <a:gd name="connsiteY8091" fmla="*/ 1512782 h 6339933"/>
              <a:gd name="connsiteX8092" fmla="*/ 1326453 w 6288074"/>
              <a:gd name="connsiteY8092" fmla="*/ 1511004 h 6339933"/>
              <a:gd name="connsiteX8093" fmla="*/ 1315672 w 6288074"/>
              <a:gd name="connsiteY8093" fmla="*/ 1517153 h 6339933"/>
              <a:gd name="connsiteX8094" fmla="*/ 1316408 w 6288074"/>
              <a:gd name="connsiteY8094" fmla="*/ 1511414 h 6339933"/>
              <a:gd name="connsiteX8095" fmla="*/ 1320248 w 6288074"/>
              <a:gd name="connsiteY8095" fmla="*/ 1507453 h 6339933"/>
              <a:gd name="connsiteX8096" fmla="*/ 1329774 w 6288074"/>
              <a:gd name="connsiteY8096" fmla="*/ 1501359 h 6339933"/>
              <a:gd name="connsiteX8097" fmla="*/ 5725128 w 6288074"/>
              <a:gd name="connsiteY8097" fmla="*/ 1499998 h 6339933"/>
              <a:gd name="connsiteX8098" fmla="*/ 5723492 w 6288074"/>
              <a:gd name="connsiteY8098" fmla="*/ 1503139 h 6339933"/>
              <a:gd name="connsiteX8099" fmla="*/ 5723492 w 6288074"/>
              <a:gd name="connsiteY8099" fmla="*/ 1503138 h 6339933"/>
              <a:gd name="connsiteX8100" fmla="*/ 5725128 w 6288074"/>
              <a:gd name="connsiteY8100" fmla="*/ 1499998 h 6339933"/>
              <a:gd name="connsiteX8101" fmla="*/ 5896407 w 6288074"/>
              <a:gd name="connsiteY8101" fmla="*/ 1492809 h 6339933"/>
              <a:gd name="connsiteX8102" fmla="*/ 5894983 w 6288074"/>
              <a:gd name="connsiteY8102" fmla="*/ 1495936 h 6339933"/>
              <a:gd name="connsiteX8103" fmla="*/ 5892130 w 6288074"/>
              <a:gd name="connsiteY8103" fmla="*/ 1502186 h 6339933"/>
              <a:gd name="connsiteX8104" fmla="*/ 5887746 w 6288074"/>
              <a:gd name="connsiteY8104" fmla="*/ 1503567 h 6339933"/>
              <a:gd name="connsiteX8105" fmla="*/ 5889171 w 6288074"/>
              <a:gd name="connsiteY8105" fmla="*/ 1500441 h 6339933"/>
              <a:gd name="connsiteX8106" fmla="*/ 5896407 w 6288074"/>
              <a:gd name="connsiteY8106" fmla="*/ 1492809 h 6339933"/>
              <a:gd name="connsiteX8107" fmla="*/ 5770617 w 6288074"/>
              <a:gd name="connsiteY8107" fmla="*/ 1483572 h 6339933"/>
              <a:gd name="connsiteX8108" fmla="*/ 5762524 w 6288074"/>
              <a:gd name="connsiteY8108" fmla="*/ 1491259 h 6339933"/>
              <a:gd name="connsiteX8109" fmla="*/ 5757557 w 6288074"/>
              <a:gd name="connsiteY8109" fmla="*/ 1500532 h 6339933"/>
              <a:gd name="connsiteX8110" fmla="*/ 5753510 w 6288074"/>
              <a:gd name="connsiteY8110" fmla="*/ 1504376 h 6339933"/>
              <a:gd name="connsiteX8111" fmla="*/ 5752590 w 6288074"/>
              <a:gd name="connsiteY8111" fmla="*/ 1509805 h 6339933"/>
              <a:gd name="connsiteX8112" fmla="*/ 5751854 w 6288074"/>
              <a:gd name="connsiteY8112" fmla="*/ 1507466 h 6339933"/>
              <a:gd name="connsiteX8113" fmla="*/ 5754428 w 6288074"/>
              <a:gd name="connsiteY8113" fmla="*/ 1498947 h 6339933"/>
              <a:gd name="connsiteX8114" fmla="*/ 5768226 w 6288074"/>
              <a:gd name="connsiteY8114" fmla="*/ 1484325 h 6339933"/>
              <a:gd name="connsiteX8115" fmla="*/ 5770617 w 6288074"/>
              <a:gd name="connsiteY8115" fmla="*/ 1483572 h 6339933"/>
              <a:gd name="connsiteX8116" fmla="*/ 5909454 w 6288074"/>
              <a:gd name="connsiteY8116" fmla="*/ 1480673 h 6339933"/>
              <a:gd name="connsiteX8117" fmla="*/ 5907939 w 6288074"/>
              <a:gd name="connsiteY8117" fmla="*/ 1484361 h 6339933"/>
              <a:gd name="connsiteX8118" fmla="*/ 5903985 w 6288074"/>
              <a:gd name="connsiteY8118" fmla="*/ 1488817 h 6339933"/>
              <a:gd name="connsiteX8119" fmla="*/ 5903066 w 6288074"/>
              <a:gd name="connsiteY8119" fmla="*/ 1485894 h 6339933"/>
              <a:gd name="connsiteX8120" fmla="*/ 5904582 w 6288074"/>
              <a:gd name="connsiteY8120" fmla="*/ 1482206 h 6339933"/>
              <a:gd name="connsiteX8121" fmla="*/ 5909454 w 6288074"/>
              <a:gd name="connsiteY8121" fmla="*/ 1480673 h 6339933"/>
              <a:gd name="connsiteX8122" fmla="*/ 5909535 w 6288074"/>
              <a:gd name="connsiteY8122" fmla="*/ 1475828 h 6339933"/>
              <a:gd name="connsiteX8123" fmla="*/ 5903896 w 6288074"/>
              <a:gd name="connsiteY8123" fmla="*/ 1482958 h 6339933"/>
              <a:gd name="connsiteX8124" fmla="*/ 5899877 w 6288074"/>
              <a:gd name="connsiteY8124" fmla="*/ 1486898 h 6339933"/>
              <a:gd name="connsiteX8125" fmla="*/ 5887828 w 6288074"/>
              <a:gd name="connsiteY8125" fmla="*/ 1498723 h 6339933"/>
              <a:gd name="connsiteX8126" fmla="*/ 5895094 w 6288074"/>
              <a:gd name="connsiteY8126" fmla="*/ 1488403 h 6339933"/>
              <a:gd name="connsiteX8127" fmla="*/ 5903128 w 6288074"/>
              <a:gd name="connsiteY8127" fmla="*/ 1480522 h 6339933"/>
              <a:gd name="connsiteX8128" fmla="*/ 5909535 w 6288074"/>
              <a:gd name="connsiteY8128" fmla="*/ 1475828 h 6339933"/>
              <a:gd name="connsiteX8129" fmla="*/ 1355442 w 6288074"/>
              <a:gd name="connsiteY8129" fmla="*/ 1469990 h 6339933"/>
              <a:gd name="connsiteX8130" fmla="*/ 1356231 w 6288074"/>
              <a:gd name="connsiteY8130" fmla="*/ 1472495 h 6339933"/>
              <a:gd name="connsiteX8131" fmla="*/ 1353090 w 6288074"/>
              <a:gd name="connsiteY8131" fmla="*/ 1487250 h 6339933"/>
              <a:gd name="connsiteX8132" fmla="*/ 1336564 w 6288074"/>
              <a:gd name="connsiteY8132" fmla="*/ 1492452 h 6339933"/>
              <a:gd name="connsiteX8133" fmla="*/ 1334987 w 6288074"/>
              <a:gd name="connsiteY8133" fmla="*/ 1487440 h 6339933"/>
              <a:gd name="connsiteX8134" fmla="*/ 1344429 w 6288074"/>
              <a:gd name="connsiteY8134" fmla="*/ 1484467 h 6339933"/>
              <a:gd name="connsiteX8135" fmla="*/ 1352296 w 6288074"/>
              <a:gd name="connsiteY8135" fmla="*/ 1476487 h 6339933"/>
              <a:gd name="connsiteX8136" fmla="*/ 1355442 w 6288074"/>
              <a:gd name="connsiteY8136" fmla="*/ 1469990 h 6339933"/>
              <a:gd name="connsiteX8137" fmla="*/ 5828262 w 6288074"/>
              <a:gd name="connsiteY8137" fmla="*/ 1467677 h 6339933"/>
              <a:gd name="connsiteX8138" fmla="*/ 5834026 w 6288074"/>
              <a:gd name="connsiteY8138" fmla="*/ 1470681 h 6339933"/>
              <a:gd name="connsiteX8139" fmla="*/ 5828262 w 6288074"/>
              <a:gd name="connsiteY8139" fmla="*/ 1467677 h 6339933"/>
              <a:gd name="connsiteX8140" fmla="*/ 5792853 w 6288074"/>
              <a:gd name="connsiteY8140" fmla="*/ 1463082 h 6339933"/>
              <a:gd name="connsiteX8141" fmla="*/ 5787543 w 6288074"/>
              <a:gd name="connsiteY8141" fmla="*/ 1472462 h 6339933"/>
              <a:gd name="connsiteX8142" fmla="*/ 5784302 w 6288074"/>
              <a:gd name="connsiteY8142" fmla="*/ 1470911 h 6339933"/>
              <a:gd name="connsiteX8143" fmla="*/ 5786807 w 6288074"/>
              <a:gd name="connsiteY8143" fmla="*/ 1470123 h 6339933"/>
              <a:gd name="connsiteX8144" fmla="*/ 5792853 w 6288074"/>
              <a:gd name="connsiteY8144" fmla="*/ 1463082 h 6339933"/>
              <a:gd name="connsiteX8145" fmla="*/ 1372516 w 6288074"/>
              <a:gd name="connsiteY8145" fmla="*/ 1462992 h 6339933"/>
              <a:gd name="connsiteX8146" fmla="*/ 1373206 w 6288074"/>
              <a:gd name="connsiteY8146" fmla="*/ 1465185 h 6339933"/>
              <a:gd name="connsiteX8147" fmla="*/ 1372516 w 6288074"/>
              <a:gd name="connsiteY8147" fmla="*/ 1462992 h 6339933"/>
              <a:gd name="connsiteX8148" fmla="*/ 5789844 w 6288074"/>
              <a:gd name="connsiteY8148" fmla="*/ 1461298 h 6339933"/>
              <a:gd name="connsiteX8149" fmla="*/ 5784606 w 6288074"/>
              <a:gd name="connsiteY8149" fmla="*/ 1470173 h 6339933"/>
              <a:gd name="connsiteX8150" fmla="*/ 5779734 w 6288074"/>
              <a:gd name="connsiteY8150" fmla="*/ 1471707 h 6339933"/>
              <a:gd name="connsiteX8151" fmla="*/ 5781481 w 6288074"/>
              <a:gd name="connsiteY8151" fmla="*/ 1468748 h 6339933"/>
              <a:gd name="connsiteX8152" fmla="*/ 5789844 w 6288074"/>
              <a:gd name="connsiteY8152" fmla="*/ 1461298 h 6339933"/>
              <a:gd name="connsiteX8153" fmla="*/ 5711796 w 6288074"/>
              <a:gd name="connsiteY8153" fmla="*/ 1459001 h 6339933"/>
              <a:gd name="connsiteX8154" fmla="*/ 5710706 w 6288074"/>
              <a:gd name="connsiteY8154" fmla="*/ 1462912 h 6339933"/>
              <a:gd name="connsiteX8155" fmla="*/ 5708258 w 6288074"/>
              <a:gd name="connsiteY8155" fmla="*/ 1471716 h 6339933"/>
              <a:gd name="connsiteX8156" fmla="*/ 5701132 w 6288074"/>
              <a:gd name="connsiteY8156" fmla="*/ 1473958 h 6339933"/>
              <a:gd name="connsiteX8157" fmla="*/ 5698757 w 6288074"/>
              <a:gd name="connsiteY8157" fmla="*/ 1474706 h 6339933"/>
              <a:gd name="connsiteX8158" fmla="*/ 5704348 w 6288074"/>
              <a:gd name="connsiteY8158" fmla="*/ 1467591 h 6339933"/>
              <a:gd name="connsiteX8159" fmla="*/ 5796003 w 6288074"/>
              <a:gd name="connsiteY8159" fmla="*/ 1458875 h 6339933"/>
              <a:gd name="connsiteX8160" fmla="*/ 5792853 w 6288074"/>
              <a:gd name="connsiteY8160" fmla="*/ 1463082 h 6339933"/>
              <a:gd name="connsiteX8161" fmla="*/ 5794621 w 6288074"/>
              <a:gd name="connsiteY8161" fmla="*/ 1459954 h 6339933"/>
              <a:gd name="connsiteX8162" fmla="*/ 5796003 w 6288074"/>
              <a:gd name="connsiteY8162" fmla="*/ 1458875 h 6339933"/>
              <a:gd name="connsiteX8163" fmla="*/ 5800360 w 6288074"/>
              <a:gd name="connsiteY8163" fmla="*/ 1455578 h 6339933"/>
              <a:gd name="connsiteX8164" fmla="*/ 5801050 w 6288074"/>
              <a:gd name="connsiteY8164" fmla="*/ 1457771 h 6339933"/>
              <a:gd name="connsiteX8165" fmla="*/ 5795892 w 6288074"/>
              <a:gd name="connsiteY8165" fmla="*/ 1461802 h 6339933"/>
              <a:gd name="connsiteX8166" fmla="*/ 5799100 w 6288074"/>
              <a:gd name="connsiteY8166" fmla="*/ 1458384 h 6339933"/>
              <a:gd name="connsiteX8167" fmla="*/ 5800360 w 6288074"/>
              <a:gd name="connsiteY8167" fmla="*/ 1455578 h 6339933"/>
              <a:gd name="connsiteX8168" fmla="*/ 5713156 w 6288074"/>
              <a:gd name="connsiteY8168" fmla="*/ 1454110 h 6339933"/>
              <a:gd name="connsiteX8169" fmla="*/ 5713922 w 6288074"/>
              <a:gd name="connsiteY8169" fmla="*/ 1456545 h 6339933"/>
              <a:gd name="connsiteX8170" fmla="*/ 5711796 w 6288074"/>
              <a:gd name="connsiteY8170" fmla="*/ 1459001 h 6339933"/>
              <a:gd name="connsiteX8171" fmla="*/ 5841338 w 6288074"/>
              <a:gd name="connsiteY8171" fmla="*/ 1453723 h 6339933"/>
              <a:gd name="connsiteX8172" fmla="*/ 5844158 w 6288074"/>
              <a:gd name="connsiteY8172" fmla="*/ 1456937 h 6339933"/>
              <a:gd name="connsiteX8173" fmla="*/ 5838896 w 6288074"/>
              <a:gd name="connsiteY8173" fmla="*/ 1458593 h 6339933"/>
              <a:gd name="connsiteX8174" fmla="*/ 5838174 w 6288074"/>
              <a:gd name="connsiteY8174" fmla="*/ 1456295 h 6339933"/>
              <a:gd name="connsiteX8175" fmla="*/ 5841338 w 6288074"/>
              <a:gd name="connsiteY8175" fmla="*/ 1453723 h 6339933"/>
              <a:gd name="connsiteX8176" fmla="*/ 5856442 w 6288074"/>
              <a:gd name="connsiteY8176" fmla="*/ 1453018 h 6339933"/>
              <a:gd name="connsiteX8177" fmla="*/ 5855625 w 6288074"/>
              <a:gd name="connsiteY8177" fmla="*/ 1454246 h 6339933"/>
              <a:gd name="connsiteX8178" fmla="*/ 5853188 w 6288074"/>
              <a:gd name="connsiteY8178" fmla="*/ 1455012 h 6339933"/>
              <a:gd name="connsiteX8179" fmla="*/ 5853338 w 6288074"/>
              <a:gd name="connsiteY8179" fmla="*/ 1450468 h 6339933"/>
              <a:gd name="connsiteX8180" fmla="*/ 5853368 w 6288074"/>
              <a:gd name="connsiteY8180" fmla="*/ 1453671 h 6339933"/>
              <a:gd name="connsiteX8181" fmla="*/ 5849355 w 6288074"/>
              <a:gd name="connsiteY8181" fmla="*/ 1457505 h 6339933"/>
              <a:gd name="connsiteX8182" fmla="*/ 5847714 w 6288074"/>
              <a:gd name="connsiteY8182" fmla="*/ 1460590 h 6339933"/>
              <a:gd name="connsiteX8183" fmla="*/ 5846979 w 6288074"/>
              <a:gd name="connsiteY8183" fmla="*/ 1458253 h 6339933"/>
              <a:gd name="connsiteX8184" fmla="*/ 5846244 w 6288074"/>
              <a:gd name="connsiteY8184" fmla="*/ 1455914 h 6339933"/>
              <a:gd name="connsiteX8185" fmla="*/ 5852632 w 6288074"/>
              <a:gd name="connsiteY8185" fmla="*/ 1451332 h 6339933"/>
              <a:gd name="connsiteX8186" fmla="*/ 5853338 w 6288074"/>
              <a:gd name="connsiteY8186" fmla="*/ 1450468 h 6339933"/>
              <a:gd name="connsiteX8187" fmla="*/ 5769505 w 6288074"/>
              <a:gd name="connsiteY8187" fmla="*/ 1446013 h 6339933"/>
              <a:gd name="connsiteX8188" fmla="*/ 5763762 w 6288074"/>
              <a:gd name="connsiteY8188" fmla="*/ 1453281 h 6339933"/>
              <a:gd name="connsiteX8189" fmla="*/ 5764544 w 6288074"/>
              <a:gd name="connsiteY8189" fmla="*/ 1455767 h 6339933"/>
              <a:gd name="connsiteX8190" fmla="*/ 5772721 w 6288074"/>
              <a:gd name="connsiteY8190" fmla="*/ 1447731 h 6339933"/>
              <a:gd name="connsiteX8191" fmla="*/ 5771851 w 6288074"/>
              <a:gd name="connsiteY8191" fmla="*/ 1453466 h 6339933"/>
              <a:gd name="connsiteX8192" fmla="*/ 5766109 w 6288074"/>
              <a:gd name="connsiteY8192" fmla="*/ 1460735 h 6339933"/>
              <a:gd name="connsiteX8193" fmla="*/ 5765326 w 6288074"/>
              <a:gd name="connsiteY8193" fmla="*/ 1458252 h 6339933"/>
              <a:gd name="connsiteX8194" fmla="*/ 5759583 w 6288074"/>
              <a:gd name="connsiteY8194" fmla="*/ 1465520 h 6339933"/>
              <a:gd name="connsiteX8195" fmla="*/ 5753837 w 6288074"/>
              <a:gd name="connsiteY8195" fmla="*/ 1472790 h 6339933"/>
              <a:gd name="connsiteX8196" fmla="*/ 5745658 w 6288074"/>
              <a:gd name="connsiteY8196" fmla="*/ 1480827 h 6339933"/>
              <a:gd name="connsiteX8197" fmla="*/ 5747314 w 6288074"/>
              <a:gd name="connsiteY8197" fmla="*/ 1477573 h 6339933"/>
              <a:gd name="connsiteX8198" fmla="*/ 5756363 w 6288074"/>
              <a:gd name="connsiteY8198" fmla="*/ 1463803 h 6339933"/>
              <a:gd name="connsiteX8199" fmla="*/ 5752275 w 6288074"/>
              <a:gd name="connsiteY8199" fmla="*/ 1467821 h 6339933"/>
              <a:gd name="connsiteX8200" fmla="*/ 5751491 w 6288074"/>
              <a:gd name="connsiteY8200" fmla="*/ 1465336 h 6339933"/>
              <a:gd name="connsiteX8201" fmla="*/ 5757238 w 6288074"/>
              <a:gd name="connsiteY8201" fmla="*/ 1458066 h 6339933"/>
              <a:gd name="connsiteX8202" fmla="*/ 5765417 w 6288074"/>
              <a:gd name="connsiteY8202" fmla="*/ 1450030 h 6339933"/>
              <a:gd name="connsiteX8203" fmla="*/ 5769505 w 6288074"/>
              <a:gd name="connsiteY8203" fmla="*/ 1446013 h 6339933"/>
              <a:gd name="connsiteX8204" fmla="*/ 5831928 w 6288074"/>
              <a:gd name="connsiteY8204" fmla="*/ 1445642 h 6339933"/>
              <a:gd name="connsiteX8205" fmla="*/ 5836727 w 6288074"/>
              <a:gd name="connsiteY8205" fmla="*/ 1451702 h 6339933"/>
              <a:gd name="connsiteX8206" fmla="*/ 5835542 w 6288074"/>
              <a:gd name="connsiteY8206" fmla="*/ 1457123 h 6339933"/>
              <a:gd name="connsiteX8207" fmla="*/ 5838896 w 6288074"/>
              <a:gd name="connsiteY8207" fmla="*/ 1458593 h 6339933"/>
              <a:gd name="connsiteX8208" fmla="*/ 5833634 w 6288074"/>
              <a:gd name="connsiteY8208" fmla="*/ 1460249 h 6339933"/>
              <a:gd name="connsiteX8209" fmla="*/ 5826665 w 6288074"/>
              <a:gd name="connsiteY8209" fmla="*/ 1447298 h 6339933"/>
              <a:gd name="connsiteX8210" fmla="*/ 5831928 w 6288074"/>
              <a:gd name="connsiteY8210" fmla="*/ 1445642 h 6339933"/>
              <a:gd name="connsiteX8211" fmla="*/ 5878586 w 6288074"/>
              <a:gd name="connsiteY8211" fmla="*/ 1433634 h 6339933"/>
              <a:gd name="connsiteX8212" fmla="*/ 5876916 w 6288074"/>
              <a:gd name="connsiteY8212" fmla="*/ 1436836 h 6339933"/>
              <a:gd name="connsiteX8213" fmla="*/ 5862164 w 6288074"/>
              <a:gd name="connsiteY8213" fmla="*/ 1449510 h 6339933"/>
              <a:gd name="connsiteX8214" fmla="*/ 5856442 w 6288074"/>
              <a:gd name="connsiteY8214" fmla="*/ 1453018 h 6339933"/>
              <a:gd name="connsiteX8215" fmla="*/ 5863806 w 6288074"/>
              <a:gd name="connsiteY8215" fmla="*/ 1441965 h 6339933"/>
              <a:gd name="connsiteX8216" fmla="*/ 5866407 w 6288074"/>
              <a:gd name="connsiteY8216" fmla="*/ 1437467 h 6339933"/>
              <a:gd name="connsiteX8217" fmla="*/ 5865640 w 6288074"/>
              <a:gd name="connsiteY8217" fmla="*/ 1435031 h 6339933"/>
              <a:gd name="connsiteX8218" fmla="*/ 5868074 w 6288074"/>
              <a:gd name="connsiteY8218" fmla="*/ 1434265 h 6339933"/>
              <a:gd name="connsiteX8219" fmla="*/ 5878586 w 6288074"/>
              <a:gd name="connsiteY8219" fmla="*/ 1433634 h 6339933"/>
              <a:gd name="connsiteX8220" fmla="*/ 5785504 w 6288074"/>
              <a:gd name="connsiteY8220" fmla="*/ 1431342 h 6339933"/>
              <a:gd name="connsiteX8221" fmla="*/ 5783310 w 6288074"/>
              <a:gd name="connsiteY8221" fmla="*/ 1432032 h 6339933"/>
              <a:gd name="connsiteX8222" fmla="*/ 5785504 w 6288074"/>
              <a:gd name="connsiteY8222" fmla="*/ 1431342 h 6339933"/>
              <a:gd name="connsiteX8223" fmla="*/ 5793188 w 6288074"/>
              <a:gd name="connsiteY8223" fmla="*/ 1420889 h 6339933"/>
              <a:gd name="connsiteX8224" fmla="*/ 5796085 w 6288074"/>
              <a:gd name="connsiteY8224" fmla="*/ 1421584 h 6339933"/>
              <a:gd name="connsiteX8225" fmla="*/ 5788777 w 6288074"/>
              <a:gd name="connsiteY8225" fmla="*/ 1423884 h 6339933"/>
              <a:gd name="connsiteX8226" fmla="*/ 5793188 w 6288074"/>
              <a:gd name="connsiteY8226" fmla="*/ 1420889 h 6339933"/>
              <a:gd name="connsiteX8227" fmla="*/ 5781118 w 6288074"/>
              <a:gd name="connsiteY8227" fmla="*/ 1419348 h 6339933"/>
              <a:gd name="connsiteX8228" fmla="*/ 5777846 w 6288074"/>
              <a:gd name="connsiteY8228" fmla="*/ 1425632 h 6339933"/>
              <a:gd name="connsiteX8229" fmla="*/ 5770548 w 6288074"/>
              <a:gd name="connsiteY8229" fmla="*/ 1435806 h 6339933"/>
              <a:gd name="connsiteX8230" fmla="*/ 5773822 w 6288074"/>
              <a:gd name="connsiteY8230" fmla="*/ 1429523 h 6339933"/>
              <a:gd name="connsiteX8231" fmla="*/ 5781118 w 6288074"/>
              <a:gd name="connsiteY8231" fmla="*/ 1419348 h 6339933"/>
              <a:gd name="connsiteX8232" fmla="*/ 5799710 w 6288074"/>
              <a:gd name="connsiteY8232" fmla="*/ 1407591 h 6339933"/>
              <a:gd name="connsiteX8233" fmla="*/ 5800630 w 6288074"/>
              <a:gd name="connsiteY8233" fmla="*/ 1410515 h 6339933"/>
              <a:gd name="connsiteX8234" fmla="*/ 5795705 w 6288074"/>
              <a:gd name="connsiteY8234" fmla="*/ 1415278 h 6339933"/>
              <a:gd name="connsiteX8235" fmla="*/ 5799710 w 6288074"/>
              <a:gd name="connsiteY8235" fmla="*/ 1407591 h 6339933"/>
              <a:gd name="connsiteX8236" fmla="*/ 5407682 w 6288074"/>
              <a:gd name="connsiteY8236" fmla="*/ 1407297 h 6339933"/>
              <a:gd name="connsiteX8237" fmla="*/ 5395990 w 6288074"/>
              <a:gd name="connsiteY8237" fmla="*/ 1410977 h 6339933"/>
              <a:gd name="connsiteX8238" fmla="*/ 5407682 w 6288074"/>
              <a:gd name="connsiteY8238" fmla="*/ 1407297 h 6339933"/>
              <a:gd name="connsiteX8239" fmla="*/ 5698599 w 6288074"/>
              <a:gd name="connsiteY8239" fmla="*/ 1397652 h 6339933"/>
              <a:gd name="connsiteX8240" fmla="*/ 5694636 w 6288074"/>
              <a:gd name="connsiteY8240" fmla="*/ 1406931 h 6339933"/>
              <a:gd name="connsiteX8241" fmla="*/ 5696514 w 6288074"/>
              <a:gd name="connsiteY8241" fmla="*/ 1406340 h 6339933"/>
              <a:gd name="connsiteX8242" fmla="*/ 5695242 w 6288074"/>
              <a:gd name="connsiteY8242" fmla="*/ 1409953 h 6339933"/>
              <a:gd name="connsiteX8243" fmla="*/ 5693051 w 6288074"/>
              <a:gd name="connsiteY8243" fmla="*/ 1410643 h 6339933"/>
              <a:gd name="connsiteX8244" fmla="*/ 5693050 w 6288074"/>
              <a:gd name="connsiteY8244" fmla="*/ 1410644 h 6339933"/>
              <a:gd name="connsiteX8245" fmla="*/ 5693050 w 6288074"/>
              <a:gd name="connsiteY8245" fmla="*/ 1410642 h 6339933"/>
              <a:gd name="connsiteX8246" fmla="*/ 5692245 w 6288074"/>
              <a:gd name="connsiteY8246" fmla="*/ 1408085 h 6339933"/>
              <a:gd name="connsiteX8247" fmla="*/ 5698599 w 6288074"/>
              <a:gd name="connsiteY8247" fmla="*/ 1397652 h 6339933"/>
              <a:gd name="connsiteX8248" fmla="*/ 5836959 w 6288074"/>
              <a:gd name="connsiteY8248" fmla="*/ 1394263 h 6339933"/>
              <a:gd name="connsiteX8249" fmla="*/ 5831324 w 6288074"/>
              <a:gd name="connsiteY8249" fmla="*/ 1400855 h 6339933"/>
              <a:gd name="connsiteX8250" fmla="*/ 5836959 w 6288074"/>
              <a:gd name="connsiteY8250" fmla="*/ 1394263 h 6339933"/>
              <a:gd name="connsiteX8251" fmla="*/ 5707686 w 6288074"/>
              <a:gd name="connsiteY8251" fmla="*/ 1392649 h 6339933"/>
              <a:gd name="connsiteX8252" fmla="*/ 5706010 w 6288074"/>
              <a:gd name="connsiteY8252" fmla="*/ 1395676 h 6339933"/>
              <a:gd name="connsiteX8253" fmla="*/ 5705294 w 6288074"/>
              <a:gd name="connsiteY8253" fmla="*/ 1393402 h 6339933"/>
              <a:gd name="connsiteX8254" fmla="*/ 5707686 w 6288074"/>
              <a:gd name="connsiteY8254" fmla="*/ 1392649 h 6339933"/>
              <a:gd name="connsiteX8255" fmla="*/ 5807805 w 6288074"/>
              <a:gd name="connsiteY8255" fmla="*/ 1387374 h 6339933"/>
              <a:gd name="connsiteX8256" fmla="*/ 5798393 w 6288074"/>
              <a:gd name="connsiteY8256" fmla="*/ 1397566 h 6339933"/>
              <a:gd name="connsiteX8257" fmla="*/ 5797701 w 6288074"/>
              <a:gd name="connsiteY8257" fmla="*/ 1395375 h 6339933"/>
              <a:gd name="connsiteX8258" fmla="*/ 5803212 w 6288074"/>
              <a:gd name="connsiteY8258" fmla="*/ 1388821 h 6339933"/>
              <a:gd name="connsiteX8259" fmla="*/ 5807805 w 6288074"/>
              <a:gd name="connsiteY8259" fmla="*/ 1387374 h 6339933"/>
              <a:gd name="connsiteX8260" fmla="*/ 5715106 w 6288074"/>
              <a:gd name="connsiteY8260" fmla="*/ 1382819 h 6339933"/>
              <a:gd name="connsiteX8261" fmla="*/ 5728495 w 6288074"/>
              <a:gd name="connsiteY8261" fmla="*/ 1383603 h 6339933"/>
              <a:gd name="connsiteX8262" fmla="*/ 5732074 w 6288074"/>
              <a:gd name="connsiteY8262" fmla="*/ 1394971 h 6339933"/>
              <a:gd name="connsiteX8263" fmla="*/ 5716537 w 6288074"/>
              <a:gd name="connsiteY8263" fmla="*/ 1387367 h 6339933"/>
              <a:gd name="connsiteX8264" fmla="*/ 5718683 w 6288074"/>
              <a:gd name="connsiteY8264" fmla="*/ 1394186 h 6339933"/>
              <a:gd name="connsiteX8265" fmla="*/ 5719154 w 6288074"/>
              <a:gd name="connsiteY8265" fmla="*/ 1404034 h 6339933"/>
              <a:gd name="connsiteX8266" fmla="*/ 5707686 w 6288074"/>
              <a:gd name="connsiteY8266" fmla="*/ 1392649 h 6339933"/>
              <a:gd name="connsiteX8267" fmla="*/ 5706971 w 6288074"/>
              <a:gd name="connsiteY8267" fmla="*/ 1390377 h 6339933"/>
              <a:gd name="connsiteX8268" fmla="*/ 5709363 w 6288074"/>
              <a:gd name="connsiteY8268" fmla="*/ 1389624 h 6339933"/>
              <a:gd name="connsiteX8269" fmla="*/ 5710077 w 6288074"/>
              <a:gd name="connsiteY8269" fmla="*/ 1391896 h 6339933"/>
              <a:gd name="connsiteX8270" fmla="*/ 5715106 w 6288074"/>
              <a:gd name="connsiteY8270" fmla="*/ 1382819 h 6339933"/>
              <a:gd name="connsiteX8271" fmla="*/ 5724692 w 6288074"/>
              <a:gd name="connsiteY8271" fmla="*/ 1373377 h 6339933"/>
              <a:gd name="connsiteX8272" fmla="*/ 5745296 w 6288074"/>
              <a:gd name="connsiteY8272" fmla="*/ 1377600 h 6339933"/>
              <a:gd name="connsiteX8273" fmla="*/ 5749131 w 6288074"/>
              <a:gd name="connsiteY8273" fmla="*/ 1389782 h 6339933"/>
              <a:gd name="connsiteX8274" fmla="*/ 5743353 w 6288074"/>
              <a:gd name="connsiteY8274" fmla="*/ 1388922 h 6339933"/>
              <a:gd name="connsiteX8275" fmla="*/ 5735835 w 6288074"/>
              <a:gd name="connsiteY8275" fmla="*/ 1391287 h 6339933"/>
              <a:gd name="connsiteX8276" fmla="*/ 5744325 w 6288074"/>
              <a:gd name="connsiteY8276" fmla="*/ 1383262 h 6339933"/>
              <a:gd name="connsiteX8277" fmla="*/ 5743558 w 6288074"/>
              <a:gd name="connsiteY8277" fmla="*/ 1380825 h 6339933"/>
              <a:gd name="connsiteX8278" fmla="*/ 5736042 w 6288074"/>
              <a:gd name="connsiteY8278" fmla="*/ 1383191 h 6339933"/>
              <a:gd name="connsiteX8279" fmla="*/ 5724692 w 6288074"/>
              <a:gd name="connsiteY8279" fmla="*/ 1373377 h 6339933"/>
              <a:gd name="connsiteX8280" fmla="*/ 1506330 w 6288074"/>
              <a:gd name="connsiteY8280" fmla="*/ 1372688 h 6339933"/>
              <a:gd name="connsiteX8281" fmla="*/ 1511092 w 6288074"/>
              <a:gd name="connsiteY8281" fmla="*/ 1377612 h 6339933"/>
              <a:gd name="connsiteX8282" fmla="*/ 1505245 w 6288074"/>
              <a:gd name="connsiteY8282" fmla="*/ 1379452 h 6339933"/>
              <a:gd name="connsiteX8283" fmla="*/ 1506330 w 6288074"/>
              <a:gd name="connsiteY8283" fmla="*/ 1372688 h 6339933"/>
              <a:gd name="connsiteX8284" fmla="*/ 5688205 w 6288074"/>
              <a:gd name="connsiteY8284" fmla="*/ 1371007 h 6339933"/>
              <a:gd name="connsiteX8285" fmla="*/ 5691239 w 6288074"/>
              <a:gd name="connsiteY8285" fmla="*/ 1374268 h 6339933"/>
              <a:gd name="connsiteX8286" fmla="*/ 5682552 w 6288074"/>
              <a:gd name="connsiteY8286" fmla="*/ 1372185 h 6339933"/>
              <a:gd name="connsiteX8287" fmla="*/ 5688205 w 6288074"/>
              <a:gd name="connsiteY8287" fmla="*/ 1371007 h 6339933"/>
              <a:gd name="connsiteX8288" fmla="*/ 5823222 w 6288074"/>
              <a:gd name="connsiteY8288" fmla="*/ 1370476 h 6339933"/>
              <a:gd name="connsiteX8289" fmla="*/ 5822410 w 6288074"/>
              <a:gd name="connsiteY8289" fmla="*/ 1372070 h 6339933"/>
              <a:gd name="connsiteX8290" fmla="*/ 5821550 w 6288074"/>
              <a:gd name="connsiteY8290" fmla="*/ 1377694 h 6339933"/>
              <a:gd name="connsiteX8291" fmla="*/ 5820692 w 6288074"/>
              <a:gd name="connsiteY8291" fmla="*/ 1383319 h 6339933"/>
              <a:gd name="connsiteX8292" fmla="*/ 5821459 w 6288074"/>
              <a:gd name="connsiteY8292" fmla="*/ 1385755 h 6339933"/>
              <a:gd name="connsiteX8293" fmla="*/ 5817443 w 6288074"/>
              <a:gd name="connsiteY8293" fmla="*/ 1389696 h 6339933"/>
              <a:gd name="connsiteX8294" fmla="*/ 5808644 w 6288074"/>
              <a:gd name="connsiteY8294" fmla="*/ 1395142 h 6339933"/>
              <a:gd name="connsiteX8295" fmla="*/ 5815911 w 6288074"/>
              <a:gd name="connsiteY8295" fmla="*/ 1384823 h 6339933"/>
              <a:gd name="connsiteX8296" fmla="*/ 5815143 w 6288074"/>
              <a:gd name="connsiteY8296" fmla="*/ 1382388 h 6339933"/>
              <a:gd name="connsiteX8297" fmla="*/ 5816767 w 6288074"/>
              <a:gd name="connsiteY8297" fmla="*/ 1379200 h 6339933"/>
              <a:gd name="connsiteX8298" fmla="*/ 5820017 w 6288074"/>
              <a:gd name="connsiteY8298" fmla="*/ 1372823 h 6339933"/>
              <a:gd name="connsiteX8299" fmla="*/ 5767453 w 6288074"/>
              <a:gd name="connsiteY8299" fmla="*/ 1366343 h 6339933"/>
              <a:gd name="connsiteX8300" fmla="*/ 5768925 w 6288074"/>
              <a:gd name="connsiteY8300" fmla="*/ 1371018 h 6339933"/>
              <a:gd name="connsiteX8301" fmla="*/ 5765720 w 6288074"/>
              <a:gd name="connsiteY8301" fmla="*/ 1377168 h 6339933"/>
              <a:gd name="connsiteX8302" fmla="*/ 5761780 w 6288074"/>
              <a:gd name="connsiteY8302" fmla="*/ 1380978 h 6339933"/>
              <a:gd name="connsiteX8303" fmla="*/ 5758705 w 6288074"/>
              <a:gd name="connsiteY8303" fmla="*/ 1379376 h 6339933"/>
              <a:gd name="connsiteX8304" fmla="*/ 5757969 w 6288074"/>
              <a:gd name="connsiteY8304" fmla="*/ 1377039 h 6339933"/>
              <a:gd name="connsiteX8305" fmla="*/ 5765849 w 6288074"/>
              <a:gd name="connsiteY8305" fmla="*/ 1369417 h 6339933"/>
              <a:gd name="connsiteX8306" fmla="*/ 5767453 w 6288074"/>
              <a:gd name="connsiteY8306" fmla="*/ 1366343 h 6339933"/>
              <a:gd name="connsiteX8307" fmla="*/ 5828050 w 6288074"/>
              <a:gd name="connsiteY8307" fmla="*/ 1364939 h 6339933"/>
              <a:gd name="connsiteX8308" fmla="*/ 5826426 w 6288074"/>
              <a:gd name="connsiteY8308" fmla="*/ 1368129 h 6339933"/>
              <a:gd name="connsiteX8309" fmla="*/ 5823222 w 6288074"/>
              <a:gd name="connsiteY8309" fmla="*/ 1370476 h 6339933"/>
              <a:gd name="connsiteX8310" fmla="*/ 5824035 w 6288074"/>
              <a:gd name="connsiteY8310" fmla="*/ 1368881 h 6339933"/>
              <a:gd name="connsiteX8311" fmla="*/ 5828050 w 6288074"/>
              <a:gd name="connsiteY8311" fmla="*/ 1364939 h 6339933"/>
              <a:gd name="connsiteX8312" fmla="*/ 5435331 w 6288074"/>
              <a:gd name="connsiteY8312" fmla="*/ 1362452 h 6339933"/>
              <a:gd name="connsiteX8313" fmla="*/ 5434520 w 6288074"/>
              <a:gd name="connsiteY8313" fmla="*/ 1367527 h 6339933"/>
              <a:gd name="connsiteX8314" fmla="*/ 5430825 w 6288074"/>
              <a:gd name="connsiteY8314" fmla="*/ 1371098 h 6339933"/>
              <a:gd name="connsiteX8315" fmla="*/ 5428755 w 6288074"/>
              <a:gd name="connsiteY8315" fmla="*/ 1364523 h 6339933"/>
              <a:gd name="connsiteX8316" fmla="*/ 5435331 w 6288074"/>
              <a:gd name="connsiteY8316" fmla="*/ 1362452 h 6339933"/>
              <a:gd name="connsiteX8317" fmla="*/ 5768438 w 6288074"/>
              <a:gd name="connsiteY8317" fmla="*/ 1359727 h 6339933"/>
              <a:gd name="connsiteX8318" fmla="*/ 5757088 w 6288074"/>
              <a:gd name="connsiteY8318" fmla="*/ 1373772 h 6339933"/>
              <a:gd name="connsiteX8319" fmla="*/ 5759622 w 6288074"/>
              <a:gd name="connsiteY8319" fmla="*/ 1365120 h 6339933"/>
              <a:gd name="connsiteX8320" fmla="*/ 5762012 w 6288074"/>
              <a:gd name="connsiteY8320" fmla="*/ 1364368 h 6339933"/>
              <a:gd name="connsiteX8321" fmla="*/ 5768438 w 6288074"/>
              <a:gd name="connsiteY8321" fmla="*/ 1359727 h 6339933"/>
              <a:gd name="connsiteX8322" fmla="*/ 5749782 w 6288074"/>
              <a:gd name="connsiteY8322" fmla="*/ 1351023 h 6339933"/>
              <a:gd name="connsiteX8323" fmla="*/ 5748785 w 6288074"/>
              <a:gd name="connsiteY8323" fmla="*/ 1364186 h 6339933"/>
              <a:gd name="connsiteX8324" fmla="*/ 5741901 w 6288074"/>
              <a:gd name="connsiteY8324" fmla="*/ 1358643 h 6339933"/>
              <a:gd name="connsiteX8325" fmla="*/ 5749782 w 6288074"/>
              <a:gd name="connsiteY8325" fmla="*/ 1351023 h 6339933"/>
              <a:gd name="connsiteX8326" fmla="*/ 5835699 w 6288074"/>
              <a:gd name="connsiteY8326" fmla="*/ 1349684 h 6339933"/>
              <a:gd name="connsiteX8327" fmla="*/ 5844139 w 6288074"/>
              <a:gd name="connsiteY8327" fmla="*/ 1349704 h 6339933"/>
              <a:gd name="connsiteX8328" fmla="*/ 5845673 w 6288074"/>
              <a:gd name="connsiteY8328" fmla="*/ 1354576 h 6339933"/>
              <a:gd name="connsiteX8329" fmla="*/ 5837998 w 6288074"/>
              <a:gd name="connsiteY8329" fmla="*/ 1356992 h 6339933"/>
              <a:gd name="connsiteX8330" fmla="*/ 5835699 w 6288074"/>
              <a:gd name="connsiteY8330" fmla="*/ 1349684 h 6339933"/>
              <a:gd name="connsiteX8331" fmla="*/ 5433579 w 6288074"/>
              <a:gd name="connsiteY8331" fmla="*/ 1347775 h 6339933"/>
              <a:gd name="connsiteX8332" fmla="*/ 5433601 w 6288074"/>
              <a:gd name="connsiteY8332" fmla="*/ 1347778 h 6339933"/>
              <a:gd name="connsiteX8333" fmla="*/ 5435048 w 6288074"/>
              <a:gd name="connsiteY8333" fmla="*/ 1353385 h 6339933"/>
              <a:gd name="connsiteX8334" fmla="*/ 5441213 w 6288074"/>
              <a:gd name="connsiteY8334" fmla="*/ 1355621 h 6339933"/>
              <a:gd name="connsiteX8335" fmla="*/ 5437271 w 6288074"/>
              <a:gd name="connsiteY8335" fmla="*/ 1359432 h 6339933"/>
              <a:gd name="connsiteX8336" fmla="*/ 5429520 w 6288074"/>
              <a:gd name="connsiteY8336" fmla="*/ 1359302 h 6339933"/>
              <a:gd name="connsiteX8337" fmla="*/ 5745288 w 6288074"/>
              <a:gd name="connsiteY8337" fmla="*/ 1344406 h 6339933"/>
              <a:gd name="connsiteX8338" fmla="*/ 5745397 w 6288074"/>
              <a:gd name="connsiteY8338" fmla="*/ 1352404 h 6339933"/>
              <a:gd name="connsiteX8339" fmla="*/ 5745288 w 6288074"/>
              <a:gd name="connsiteY8339" fmla="*/ 1344406 h 6339933"/>
              <a:gd name="connsiteX8340" fmla="*/ 1590832 w 6288074"/>
              <a:gd name="connsiteY8340" fmla="*/ 1333259 h 6339933"/>
              <a:gd name="connsiteX8341" fmla="*/ 1588261 w 6288074"/>
              <a:gd name="connsiteY8341" fmla="*/ 1342099 h 6339933"/>
              <a:gd name="connsiteX8342" fmla="*/ 1584922 w 6288074"/>
              <a:gd name="connsiteY8342" fmla="*/ 1348506 h 6339933"/>
              <a:gd name="connsiteX8343" fmla="*/ 1583252 w 6288074"/>
              <a:gd name="connsiteY8343" fmla="*/ 1351707 h 6339933"/>
              <a:gd name="connsiteX8344" fmla="*/ 1574412 w 6288074"/>
              <a:gd name="connsiteY8344" fmla="*/ 1349136 h 6339933"/>
              <a:gd name="connsiteX8345" fmla="*/ 1575312 w 6288074"/>
              <a:gd name="connsiteY8345" fmla="*/ 1343496 h 6339933"/>
              <a:gd name="connsiteX8346" fmla="*/ 1590832 w 6288074"/>
              <a:gd name="connsiteY8346" fmla="*/ 1333259 h 6339933"/>
              <a:gd name="connsiteX8347" fmla="*/ 5780217 w 6288074"/>
              <a:gd name="connsiteY8347" fmla="*/ 1321990 h 6339933"/>
              <a:gd name="connsiteX8348" fmla="*/ 5790390 w 6288074"/>
              <a:gd name="connsiteY8348" fmla="*/ 1329258 h 6339933"/>
              <a:gd name="connsiteX8349" fmla="*/ 5783216 w 6288074"/>
              <a:gd name="connsiteY8349" fmla="*/ 1331516 h 6339933"/>
              <a:gd name="connsiteX8350" fmla="*/ 5815378 w 6288074"/>
              <a:gd name="connsiteY8350" fmla="*/ 1350189 h 6339933"/>
              <a:gd name="connsiteX8351" fmla="*/ 5812093 w 6288074"/>
              <a:gd name="connsiteY8351" fmla="*/ 1356458 h 6339933"/>
              <a:gd name="connsiteX8352" fmla="*/ 5819876 w 6288074"/>
              <a:gd name="connsiteY8352" fmla="*/ 1364480 h 6339933"/>
              <a:gd name="connsiteX8353" fmla="*/ 5819732 w 6288074"/>
              <a:gd name="connsiteY8353" fmla="*/ 1372378 h 6339933"/>
              <a:gd name="connsiteX8354" fmla="*/ 5805384 w 6288074"/>
              <a:gd name="connsiteY8354" fmla="*/ 1376894 h 6339933"/>
              <a:gd name="connsiteX8355" fmla="*/ 5795960 w 6288074"/>
              <a:gd name="connsiteY8355" fmla="*/ 1372007 h 6339933"/>
              <a:gd name="connsiteX8356" fmla="*/ 5791318 w 6288074"/>
              <a:gd name="connsiteY8356" fmla="*/ 1365614 h 6339933"/>
              <a:gd name="connsiteX8357" fmla="*/ 5788319 w 6288074"/>
              <a:gd name="connsiteY8357" fmla="*/ 1356088 h 6339933"/>
              <a:gd name="connsiteX8358" fmla="*/ 5770687 w 6288074"/>
              <a:gd name="connsiteY8358" fmla="*/ 1366873 h 6339933"/>
              <a:gd name="connsiteX8359" fmla="*/ 5776504 w 6288074"/>
              <a:gd name="connsiteY8359" fmla="*/ 1351953 h 6339933"/>
              <a:gd name="connsiteX8360" fmla="*/ 5768438 w 6288074"/>
              <a:gd name="connsiteY8360" fmla="*/ 1359727 h 6339933"/>
              <a:gd name="connsiteX8361" fmla="*/ 5774114 w 6288074"/>
              <a:gd name="connsiteY8361" fmla="*/ 1352706 h 6339933"/>
              <a:gd name="connsiteX8362" fmla="*/ 5760656 w 6288074"/>
              <a:gd name="connsiteY8362" fmla="*/ 1351704 h 6339933"/>
              <a:gd name="connsiteX8363" fmla="*/ 5755873 w 6288074"/>
              <a:gd name="connsiteY8363" fmla="*/ 1353210 h 6339933"/>
              <a:gd name="connsiteX8364" fmla="*/ 5751090 w 6288074"/>
              <a:gd name="connsiteY8364" fmla="*/ 1354715 h 6339933"/>
              <a:gd name="connsiteX8365" fmla="*/ 5753624 w 6288074"/>
              <a:gd name="connsiteY8365" fmla="*/ 1346066 h 6339933"/>
              <a:gd name="connsiteX8366" fmla="*/ 5758407 w 6288074"/>
              <a:gd name="connsiteY8366" fmla="*/ 1344560 h 6339933"/>
              <a:gd name="connsiteX8367" fmla="*/ 5747342 w 6288074"/>
              <a:gd name="connsiteY8367" fmla="*/ 1342807 h 6339933"/>
              <a:gd name="connsiteX8368" fmla="*/ 5741059 w 6288074"/>
              <a:gd name="connsiteY8368" fmla="*/ 1339550 h 6339933"/>
              <a:gd name="connsiteX8369" fmla="*/ 5733742 w 6288074"/>
              <a:gd name="connsiteY8369" fmla="*/ 1349707 h 6339933"/>
              <a:gd name="connsiteX8370" fmla="*/ 5736133 w 6288074"/>
              <a:gd name="connsiteY8370" fmla="*/ 1348954 h 6339933"/>
              <a:gd name="connsiteX8371" fmla="*/ 5736882 w 6288074"/>
              <a:gd name="connsiteY8371" fmla="*/ 1351335 h 6339933"/>
              <a:gd name="connsiteX8372" fmla="*/ 5739131 w 6288074"/>
              <a:gd name="connsiteY8372" fmla="*/ 1358479 h 6339933"/>
              <a:gd name="connsiteX8373" fmla="*/ 5711183 w 6288074"/>
              <a:gd name="connsiteY8373" fmla="*/ 1369895 h 6339933"/>
              <a:gd name="connsiteX8374" fmla="*/ 5704150 w 6288074"/>
              <a:gd name="connsiteY8374" fmla="*/ 1364254 h 6339933"/>
              <a:gd name="connsiteX8375" fmla="*/ 5714467 w 6288074"/>
              <a:gd name="connsiteY8375" fmla="*/ 1363625 h 6339933"/>
              <a:gd name="connsiteX8376" fmla="*/ 5715359 w 6288074"/>
              <a:gd name="connsiteY8376" fmla="*/ 1358109 h 6339933"/>
              <a:gd name="connsiteX8377" fmla="*/ 5712218 w 6288074"/>
              <a:gd name="connsiteY8377" fmla="*/ 1356481 h 6339933"/>
              <a:gd name="connsiteX8378" fmla="*/ 5709827 w 6288074"/>
              <a:gd name="connsiteY8378" fmla="*/ 1357234 h 6339933"/>
              <a:gd name="connsiteX8379" fmla="*/ 5701901 w 6288074"/>
              <a:gd name="connsiteY8379" fmla="*/ 1357109 h 6339933"/>
              <a:gd name="connsiteX8380" fmla="*/ 5709969 w 6288074"/>
              <a:gd name="connsiteY8380" fmla="*/ 1349335 h 6339933"/>
              <a:gd name="connsiteX8381" fmla="*/ 5713110 w 6288074"/>
              <a:gd name="connsiteY8381" fmla="*/ 1350963 h 6339933"/>
              <a:gd name="connsiteX8382" fmla="*/ 5711611 w 6288074"/>
              <a:gd name="connsiteY8382" fmla="*/ 1346199 h 6339933"/>
              <a:gd name="connsiteX8383" fmla="*/ 5752410 w 6288074"/>
              <a:gd name="connsiteY8383" fmla="*/ 1325506 h 6339933"/>
              <a:gd name="connsiteX8384" fmla="*/ 5758551 w 6288074"/>
              <a:gd name="connsiteY8384" fmla="*/ 1336661 h 6339933"/>
              <a:gd name="connsiteX8385" fmla="*/ 5757051 w 6288074"/>
              <a:gd name="connsiteY8385" fmla="*/ 1331897 h 6339933"/>
              <a:gd name="connsiteX8386" fmla="*/ 5760941 w 6288074"/>
              <a:gd name="connsiteY8386" fmla="*/ 1335909 h 6339933"/>
              <a:gd name="connsiteX8387" fmla="*/ 5762582 w 6288074"/>
              <a:gd name="connsiteY8387" fmla="*/ 1332775 h 6339933"/>
              <a:gd name="connsiteX8388" fmla="*/ 5773649 w 6288074"/>
              <a:gd name="connsiteY8388" fmla="*/ 1334527 h 6339933"/>
              <a:gd name="connsiteX8389" fmla="*/ 5775292 w 6288074"/>
              <a:gd name="connsiteY8389" fmla="*/ 1331392 h 6339933"/>
              <a:gd name="connsiteX8390" fmla="*/ 5771401 w 6288074"/>
              <a:gd name="connsiteY8390" fmla="*/ 1327381 h 6339933"/>
              <a:gd name="connsiteX8391" fmla="*/ 5780217 w 6288074"/>
              <a:gd name="connsiteY8391" fmla="*/ 1321990 h 6339933"/>
              <a:gd name="connsiteX8392" fmla="*/ 5567098 w 6288074"/>
              <a:gd name="connsiteY8392" fmla="*/ 1321781 h 6339933"/>
              <a:gd name="connsiteX8393" fmla="*/ 5563607 w 6288074"/>
              <a:gd name="connsiteY8393" fmla="*/ 1327701 h 6339933"/>
              <a:gd name="connsiteX8394" fmla="*/ 5562917 w 6288074"/>
              <a:gd name="connsiteY8394" fmla="*/ 1325507 h 6339933"/>
              <a:gd name="connsiteX8395" fmla="*/ 5560480 w 6288074"/>
              <a:gd name="connsiteY8395" fmla="*/ 1326274 h 6339933"/>
              <a:gd name="connsiteX8396" fmla="*/ 5567098 w 6288074"/>
              <a:gd name="connsiteY8396" fmla="*/ 1321781 h 6339933"/>
              <a:gd name="connsiteX8397" fmla="*/ 5516664 w 6288074"/>
              <a:gd name="connsiteY8397" fmla="*/ 1321382 h 6339933"/>
              <a:gd name="connsiteX8398" fmla="*/ 5513805 w 6288074"/>
              <a:gd name="connsiteY8398" fmla="*/ 1325884 h 6339933"/>
              <a:gd name="connsiteX8399" fmla="*/ 5512639 w 6288074"/>
              <a:gd name="connsiteY8399" fmla="*/ 1325275 h 6339933"/>
              <a:gd name="connsiteX8400" fmla="*/ 5516664 w 6288074"/>
              <a:gd name="connsiteY8400" fmla="*/ 1321382 h 6339933"/>
              <a:gd name="connsiteX8401" fmla="*/ 5562334 w 6288074"/>
              <a:gd name="connsiteY8401" fmla="*/ 1316857 h 6339933"/>
              <a:gd name="connsiteX8402" fmla="*/ 5544174 w 6288074"/>
              <a:gd name="connsiteY8402" fmla="*/ 1330604 h 6339933"/>
              <a:gd name="connsiteX8403" fmla="*/ 5544147 w 6288074"/>
              <a:gd name="connsiteY8403" fmla="*/ 1322581 h 6339933"/>
              <a:gd name="connsiteX8404" fmla="*/ 5562334 w 6288074"/>
              <a:gd name="connsiteY8404" fmla="*/ 1316857 h 6339933"/>
              <a:gd name="connsiteX8405" fmla="*/ 1569362 w 6288074"/>
              <a:gd name="connsiteY8405" fmla="*/ 1315925 h 6339933"/>
              <a:gd name="connsiteX8406" fmla="*/ 1566112 w 6288074"/>
              <a:gd name="connsiteY8406" fmla="*/ 1322302 h 6339933"/>
              <a:gd name="connsiteX8407" fmla="*/ 1569270 w 6288074"/>
              <a:gd name="connsiteY8407" fmla="*/ 1323983 h 6339933"/>
              <a:gd name="connsiteX8408" fmla="*/ 1570037 w 6288074"/>
              <a:gd name="connsiteY8408" fmla="*/ 1326418 h 6339933"/>
              <a:gd name="connsiteX8409" fmla="*/ 1569087 w 6288074"/>
              <a:gd name="connsiteY8409" fmla="*/ 1340104 h 6339933"/>
              <a:gd name="connsiteX8410" fmla="*/ 1558753 w 6288074"/>
              <a:gd name="connsiteY8410" fmla="*/ 1340678 h 6339933"/>
              <a:gd name="connsiteX8411" fmla="*/ 1558843 w 6288074"/>
              <a:gd name="connsiteY8411" fmla="*/ 1332616 h 6339933"/>
              <a:gd name="connsiteX8412" fmla="*/ 1558078 w 6288074"/>
              <a:gd name="connsiteY8412" fmla="*/ 1330181 h 6339933"/>
              <a:gd name="connsiteX8413" fmla="*/ 1561329 w 6288074"/>
              <a:gd name="connsiteY8413" fmla="*/ 1323807 h 6339933"/>
              <a:gd name="connsiteX8414" fmla="*/ 1569362 w 6288074"/>
              <a:gd name="connsiteY8414" fmla="*/ 1315925 h 6339933"/>
              <a:gd name="connsiteX8415" fmla="*/ 5561684 w 6288074"/>
              <a:gd name="connsiteY8415" fmla="*/ 1312242 h 6339933"/>
              <a:gd name="connsiteX8416" fmla="*/ 5568952 w 6288074"/>
              <a:gd name="connsiteY8416" fmla="*/ 1312362 h 6339933"/>
              <a:gd name="connsiteX8417" fmla="*/ 5561684 w 6288074"/>
              <a:gd name="connsiteY8417" fmla="*/ 1312242 h 6339933"/>
              <a:gd name="connsiteX8418" fmla="*/ 1603055 w 6288074"/>
              <a:gd name="connsiteY8418" fmla="*/ 1305320 h 6339933"/>
              <a:gd name="connsiteX8419" fmla="*/ 1603105 w 6288074"/>
              <a:gd name="connsiteY8419" fmla="*/ 1313563 h 6339933"/>
              <a:gd name="connsiteX8420" fmla="*/ 1597739 w 6288074"/>
              <a:gd name="connsiteY8420" fmla="*/ 1320759 h 6339933"/>
              <a:gd name="connsiteX8421" fmla="*/ 1583856 w 6288074"/>
              <a:gd name="connsiteY8421" fmla="*/ 1325129 h 6339933"/>
              <a:gd name="connsiteX8422" fmla="*/ 1582279 w 6288074"/>
              <a:gd name="connsiteY8422" fmla="*/ 1320118 h 6339933"/>
              <a:gd name="connsiteX8423" fmla="*/ 1592273 w 6288074"/>
              <a:gd name="connsiteY8423" fmla="*/ 1311469 h 6339933"/>
              <a:gd name="connsiteX8424" fmla="*/ 1603055 w 6288074"/>
              <a:gd name="connsiteY8424" fmla="*/ 1305320 h 6339933"/>
              <a:gd name="connsiteX8425" fmla="*/ 5519345 w 6288074"/>
              <a:gd name="connsiteY8425" fmla="*/ 1301472 h 6339933"/>
              <a:gd name="connsiteX8426" fmla="*/ 5527235 w 6288074"/>
              <a:gd name="connsiteY8426" fmla="*/ 1301667 h 6339933"/>
              <a:gd name="connsiteX8427" fmla="*/ 5528003 w 6288074"/>
              <a:gd name="connsiteY8427" fmla="*/ 1304103 h 6339933"/>
              <a:gd name="connsiteX8428" fmla="*/ 5535128 w 6288074"/>
              <a:gd name="connsiteY8428" fmla="*/ 1301860 h 6339933"/>
              <a:gd name="connsiteX8429" fmla="*/ 5532678 w 6288074"/>
              <a:gd name="connsiteY8429" fmla="*/ 1310663 h 6339933"/>
              <a:gd name="connsiteX8430" fmla="*/ 5529536 w 6288074"/>
              <a:gd name="connsiteY8430" fmla="*/ 1308974 h 6339933"/>
              <a:gd name="connsiteX8431" fmla="*/ 5520802 w 6288074"/>
              <a:gd name="connsiteY8431" fmla="*/ 1314401 h 6339933"/>
              <a:gd name="connsiteX8432" fmla="*/ 5514592 w 6288074"/>
              <a:gd name="connsiteY8432" fmla="*/ 1302968 h 6339933"/>
              <a:gd name="connsiteX8433" fmla="*/ 5519345 w 6288074"/>
              <a:gd name="connsiteY8433" fmla="*/ 1301472 h 6339933"/>
              <a:gd name="connsiteX8434" fmla="*/ 5770516 w 6288074"/>
              <a:gd name="connsiteY8434" fmla="*/ 1299521 h 6339933"/>
              <a:gd name="connsiteX8435" fmla="*/ 5775591 w 6288074"/>
              <a:gd name="connsiteY8435" fmla="*/ 1300333 h 6339933"/>
              <a:gd name="connsiteX8436" fmla="*/ 5774091 w 6288074"/>
              <a:gd name="connsiteY8436" fmla="*/ 1303217 h 6339933"/>
              <a:gd name="connsiteX8437" fmla="*/ 5770516 w 6288074"/>
              <a:gd name="connsiteY8437" fmla="*/ 1299521 h 6339933"/>
              <a:gd name="connsiteX8438" fmla="*/ 1456676 w 6288074"/>
              <a:gd name="connsiteY8438" fmla="*/ 1295950 h 6339933"/>
              <a:gd name="connsiteX8439" fmla="*/ 1458185 w 6288074"/>
              <a:gd name="connsiteY8439" fmla="*/ 1296280 h 6339933"/>
              <a:gd name="connsiteX8440" fmla="*/ 1457643 w 6288074"/>
              <a:gd name="connsiteY8440" fmla="*/ 1299661 h 6339933"/>
              <a:gd name="connsiteX8441" fmla="*/ 1456676 w 6288074"/>
              <a:gd name="connsiteY8441" fmla="*/ 1295950 h 6339933"/>
              <a:gd name="connsiteX8442" fmla="*/ 5568476 w 6288074"/>
              <a:gd name="connsiteY8442" fmla="*/ 1291900 h 6339933"/>
              <a:gd name="connsiteX8443" fmla="*/ 5569244 w 6288074"/>
              <a:gd name="connsiteY8443" fmla="*/ 1294335 h 6339933"/>
              <a:gd name="connsiteX8444" fmla="*/ 5562354 w 6288074"/>
              <a:gd name="connsiteY8444" fmla="*/ 1296503 h 6339933"/>
              <a:gd name="connsiteX8445" fmla="*/ 5568476 w 6288074"/>
              <a:gd name="connsiteY8445" fmla="*/ 1291900 h 6339933"/>
              <a:gd name="connsiteX8446" fmla="*/ 5576085 w 6288074"/>
              <a:gd name="connsiteY8446" fmla="*/ 1291646 h 6339933"/>
              <a:gd name="connsiteX8447" fmla="*/ 5581936 w 6288074"/>
              <a:gd name="connsiteY8447" fmla="*/ 1292373 h 6339933"/>
              <a:gd name="connsiteX8448" fmla="*/ 5579765 w 6288074"/>
              <a:gd name="connsiteY8448" fmla="*/ 1303337 h 6339933"/>
              <a:gd name="connsiteX8449" fmla="*/ 5575734 w 6288074"/>
              <a:gd name="connsiteY8449" fmla="*/ 1299467 h 6339933"/>
              <a:gd name="connsiteX8450" fmla="*/ 5578293 w 6288074"/>
              <a:gd name="connsiteY8450" fmla="*/ 1298661 h 6339933"/>
              <a:gd name="connsiteX8451" fmla="*/ 5574998 w 6288074"/>
              <a:gd name="connsiteY8451" fmla="*/ 1297128 h 6339933"/>
              <a:gd name="connsiteX8452" fmla="*/ 5576085 w 6288074"/>
              <a:gd name="connsiteY8452" fmla="*/ 1291646 h 6339933"/>
              <a:gd name="connsiteX8453" fmla="*/ 5796531 w 6288074"/>
              <a:gd name="connsiteY8453" fmla="*/ 1291333 h 6339933"/>
              <a:gd name="connsiteX8454" fmla="*/ 5797874 w 6288074"/>
              <a:gd name="connsiteY8454" fmla="*/ 1303760 h 6339933"/>
              <a:gd name="connsiteX8455" fmla="*/ 5796531 w 6288074"/>
              <a:gd name="connsiteY8455" fmla="*/ 1291333 h 6339933"/>
              <a:gd name="connsiteX8456" fmla="*/ 5878234 w 6288074"/>
              <a:gd name="connsiteY8456" fmla="*/ 1291317 h 6339933"/>
              <a:gd name="connsiteX8457" fmla="*/ 5883889 w 6288074"/>
              <a:gd name="connsiteY8457" fmla="*/ 1300782 h 6339933"/>
              <a:gd name="connsiteX8458" fmla="*/ 5878211 w 6288074"/>
              <a:gd name="connsiteY8458" fmla="*/ 1299757 h 6339933"/>
              <a:gd name="connsiteX8459" fmla="*/ 5878234 w 6288074"/>
              <a:gd name="connsiteY8459" fmla="*/ 1291317 h 6339933"/>
              <a:gd name="connsiteX8460" fmla="*/ 5784753 w 6288074"/>
              <a:gd name="connsiteY8460" fmla="*/ 1288614 h 6339933"/>
              <a:gd name="connsiteX8461" fmla="*/ 5793015 w 6288074"/>
              <a:gd name="connsiteY8461" fmla="*/ 1294448 h 6339933"/>
              <a:gd name="connsiteX8462" fmla="*/ 5790898 w 6288074"/>
              <a:gd name="connsiteY8462" fmla="*/ 1297927 h 6339933"/>
              <a:gd name="connsiteX8463" fmla="*/ 5784753 w 6288074"/>
              <a:gd name="connsiteY8463" fmla="*/ 1288614 h 6339933"/>
              <a:gd name="connsiteX8464" fmla="*/ 1596718 w 6288074"/>
              <a:gd name="connsiteY8464" fmla="*/ 1287316 h 6339933"/>
              <a:gd name="connsiteX8465" fmla="*/ 1591114 w 6288074"/>
              <a:gd name="connsiteY8465" fmla="*/ 1301589 h 6339933"/>
              <a:gd name="connsiteX8466" fmla="*/ 1588666 w 6288074"/>
              <a:gd name="connsiteY8466" fmla="*/ 1309849 h 6339933"/>
              <a:gd name="connsiteX8467" fmla="*/ 1584072 w 6288074"/>
              <a:gd name="connsiteY8467" fmla="*/ 1311295 h 6339933"/>
              <a:gd name="connsiteX8468" fmla="*/ 1581061 w 6288074"/>
              <a:gd name="connsiteY8468" fmla="*/ 1309747 h 6339933"/>
              <a:gd name="connsiteX8469" fmla="*/ 1577334 w 6288074"/>
              <a:gd name="connsiteY8469" fmla="*/ 1305926 h 6339933"/>
              <a:gd name="connsiteX8470" fmla="*/ 1577481 w 6288074"/>
              <a:gd name="connsiteY8470" fmla="*/ 1298376 h 6339933"/>
              <a:gd name="connsiteX8471" fmla="*/ 1589829 w 6288074"/>
              <a:gd name="connsiteY8471" fmla="*/ 1289485 h 6339933"/>
              <a:gd name="connsiteX8472" fmla="*/ 1596718 w 6288074"/>
              <a:gd name="connsiteY8472" fmla="*/ 1287316 h 6339933"/>
              <a:gd name="connsiteX8473" fmla="*/ 1603975 w 6288074"/>
              <a:gd name="connsiteY8473" fmla="*/ 1282535 h 6339933"/>
              <a:gd name="connsiteX8474" fmla="*/ 1609508 w 6288074"/>
              <a:gd name="connsiteY8474" fmla="*/ 1283409 h 6339933"/>
              <a:gd name="connsiteX8475" fmla="*/ 1611900 w 6288074"/>
              <a:gd name="connsiteY8475" fmla="*/ 1282656 h 6339933"/>
              <a:gd name="connsiteX8476" fmla="*/ 1612648 w 6288074"/>
              <a:gd name="connsiteY8476" fmla="*/ 1285032 h 6339933"/>
              <a:gd name="connsiteX8477" fmla="*/ 1601291 w 6288074"/>
              <a:gd name="connsiteY8477" fmla="*/ 1299058 h 6339933"/>
              <a:gd name="connsiteX8478" fmla="*/ 1595609 w 6288074"/>
              <a:gd name="connsiteY8478" fmla="*/ 1306059 h 6339933"/>
              <a:gd name="connsiteX8479" fmla="*/ 1598899 w 6288074"/>
              <a:gd name="connsiteY8479" fmla="*/ 1299811 h 6339933"/>
              <a:gd name="connsiteX8480" fmla="*/ 1601436 w 6288074"/>
              <a:gd name="connsiteY8480" fmla="*/ 1291170 h 6339933"/>
              <a:gd name="connsiteX8481" fmla="*/ 1603975 w 6288074"/>
              <a:gd name="connsiteY8481" fmla="*/ 1282535 h 6339933"/>
              <a:gd name="connsiteX8482" fmla="*/ 5715090 w 6288074"/>
              <a:gd name="connsiteY8482" fmla="*/ 1281627 h 6339933"/>
              <a:gd name="connsiteX8483" fmla="*/ 5716624 w 6288074"/>
              <a:gd name="connsiteY8483" fmla="*/ 1286499 h 6339933"/>
              <a:gd name="connsiteX8484" fmla="*/ 5698318 w 6288074"/>
              <a:gd name="connsiteY8484" fmla="*/ 1289582 h 6339933"/>
              <a:gd name="connsiteX8485" fmla="*/ 5715090 w 6288074"/>
              <a:gd name="connsiteY8485" fmla="*/ 1281627 h 6339933"/>
              <a:gd name="connsiteX8486" fmla="*/ 5722241 w 6288074"/>
              <a:gd name="connsiteY8486" fmla="*/ 1281383 h 6339933"/>
              <a:gd name="connsiteX8487" fmla="*/ 5725392 w 6288074"/>
              <a:gd name="connsiteY8487" fmla="*/ 1283740 h 6339933"/>
              <a:gd name="connsiteX8488" fmla="*/ 5720240 w 6288074"/>
              <a:gd name="connsiteY8488" fmla="*/ 1282683 h 6339933"/>
              <a:gd name="connsiteX8489" fmla="*/ 5722241 w 6288074"/>
              <a:gd name="connsiteY8489" fmla="*/ 1281383 h 6339933"/>
              <a:gd name="connsiteX8490" fmla="*/ 5477248 w 6288074"/>
              <a:gd name="connsiteY8490" fmla="*/ 1276172 h 6339933"/>
              <a:gd name="connsiteX8491" fmla="*/ 5473990 w 6288074"/>
              <a:gd name="connsiteY8491" fmla="*/ 1282418 h 6339933"/>
              <a:gd name="connsiteX8492" fmla="*/ 5476366 w 6288074"/>
              <a:gd name="connsiteY8492" fmla="*/ 1281671 h 6339933"/>
              <a:gd name="connsiteX8493" fmla="*/ 5477728 w 6288074"/>
              <a:gd name="connsiteY8493" fmla="*/ 1294291 h 6339933"/>
              <a:gd name="connsiteX8494" fmla="*/ 5476100 w 6288074"/>
              <a:gd name="connsiteY8494" fmla="*/ 1297416 h 6339933"/>
              <a:gd name="connsiteX8495" fmla="*/ 5472363 w 6288074"/>
              <a:gd name="connsiteY8495" fmla="*/ 1285539 h 6339933"/>
              <a:gd name="connsiteX8496" fmla="*/ 5465106 w 6288074"/>
              <a:gd name="connsiteY8496" fmla="*/ 1295655 h 6339933"/>
              <a:gd name="connsiteX8497" fmla="*/ 5462730 w 6288074"/>
              <a:gd name="connsiteY8497" fmla="*/ 1296403 h 6339933"/>
              <a:gd name="connsiteX8498" fmla="*/ 5464357 w 6288074"/>
              <a:gd name="connsiteY8498" fmla="*/ 1293280 h 6339933"/>
              <a:gd name="connsiteX8499" fmla="*/ 5469987 w 6288074"/>
              <a:gd name="connsiteY8499" fmla="*/ 1286287 h 6339933"/>
              <a:gd name="connsiteX8500" fmla="*/ 5473243 w 6288074"/>
              <a:gd name="connsiteY8500" fmla="*/ 1280042 h 6339933"/>
              <a:gd name="connsiteX8501" fmla="*/ 5477248 w 6288074"/>
              <a:gd name="connsiteY8501" fmla="*/ 1276172 h 6339933"/>
              <a:gd name="connsiteX8502" fmla="*/ 5563109 w 6288074"/>
              <a:gd name="connsiteY8502" fmla="*/ 1274848 h 6339933"/>
              <a:gd name="connsiteX8503" fmla="*/ 5572299 w 6288074"/>
              <a:gd name="connsiteY8503" fmla="*/ 1279987 h 6339933"/>
              <a:gd name="connsiteX8504" fmla="*/ 5576897 w 6288074"/>
              <a:gd name="connsiteY8504" fmla="*/ 1286571 h 6339933"/>
              <a:gd name="connsiteX8505" fmla="*/ 5568476 w 6288074"/>
              <a:gd name="connsiteY8505" fmla="*/ 1291900 h 6339933"/>
              <a:gd name="connsiteX8506" fmla="*/ 5560819 w 6288074"/>
              <a:gd name="connsiteY8506" fmla="*/ 1291631 h 6339933"/>
              <a:gd name="connsiteX8507" fmla="*/ 5559286 w 6288074"/>
              <a:gd name="connsiteY8507" fmla="*/ 1286759 h 6339933"/>
              <a:gd name="connsiteX8508" fmla="*/ 5565410 w 6288074"/>
              <a:gd name="connsiteY8508" fmla="*/ 1282155 h 6339933"/>
              <a:gd name="connsiteX8509" fmla="*/ 5563109 w 6288074"/>
              <a:gd name="connsiteY8509" fmla="*/ 1274848 h 6339933"/>
              <a:gd name="connsiteX8510" fmla="*/ 5680366 w 6288074"/>
              <a:gd name="connsiteY8510" fmla="*/ 1271674 h 6339933"/>
              <a:gd name="connsiteX8511" fmla="*/ 5684642 w 6288074"/>
              <a:gd name="connsiteY8511" fmla="*/ 1276753 h 6339933"/>
              <a:gd name="connsiteX8512" fmla="*/ 5679771 w 6288074"/>
              <a:gd name="connsiteY8512" fmla="*/ 1278286 h 6339933"/>
              <a:gd name="connsiteX8513" fmla="*/ 5680366 w 6288074"/>
              <a:gd name="connsiteY8513" fmla="*/ 1271674 h 6339933"/>
              <a:gd name="connsiteX8514" fmla="*/ 5545787 w 6288074"/>
              <a:gd name="connsiteY8514" fmla="*/ 1270661 h 6339933"/>
              <a:gd name="connsiteX8515" fmla="*/ 5555531 w 6288074"/>
              <a:gd name="connsiteY8515" fmla="*/ 1274824 h 6339933"/>
              <a:gd name="connsiteX8516" fmla="*/ 5545787 w 6288074"/>
              <a:gd name="connsiteY8516" fmla="*/ 1270661 h 6339933"/>
              <a:gd name="connsiteX8517" fmla="*/ 5728919 w 6288074"/>
              <a:gd name="connsiteY8517" fmla="*/ 1269779 h 6339933"/>
              <a:gd name="connsiteX8518" fmla="*/ 5728032 w 6288074"/>
              <a:gd name="connsiteY8518" fmla="*/ 1275412 h 6339933"/>
              <a:gd name="connsiteX8519" fmla="*/ 5728919 w 6288074"/>
              <a:gd name="connsiteY8519" fmla="*/ 1269779 h 6339933"/>
              <a:gd name="connsiteX8520" fmla="*/ 1636885 w 6288074"/>
              <a:gd name="connsiteY8520" fmla="*/ 1268428 h 6339933"/>
              <a:gd name="connsiteX8521" fmla="*/ 1642465 w 6288074"/>
              <a:gd name="connsiteY8521" fmla="*/ 1269347 h 6339933"/>
              <a:gd name="connsiteX8522" fmla="*/ 1639185 w 6288074"/>
              <a:gd name="connsiteY8522" fmla="*/ 1275740 h 6339933"/>
              <a:gd name="connsiteX8523" fmla="*/ 1631964 w 6288074"/>
              <a:gd name="connsiteY8523" fmla="*/ 1278013 h 6339933"/>
              <a:gd name="connsiteX8524" fmla="*/ 1622230 w 6288074"/>
              <a:gd name="connsiteY8524" fmla="*/ 1289118 h 6339933"/>
              <a:gd name="connsiteX8525" fmla="*/ 1618950 w 6288074"/>
              <a:gd name="connsiteY8525" fmla="*/ 1295507 h 6339933"/>
              <a:gd name="connsiteX8526" fmla="*/ 1622888 w 6288074"/>
              <a:gd name="connsiteY8526" fmla="*/ 1299616 h 6339933"/>
              <a:gd name="connsiteX8527" fmla="*/ 1621249 w 6288074"/>
              <a:gd name="connsiteY8527" fmla="*/ 1302809 h 6339933"/>
              <a:gd name="connsiteX8528" fmla="*/ 1610852 w 6288074"/>
              <a:gd name="connsiteY8528" fmla="*/ 1303404 h 6339933"/>
              <a:gd name="connsiteX8529" fmla="*/ 1615776 w 6288074"/>
              <a:gd name="connsiteY8529" fmla="*/ 1293826 h 6339933"/>
              <a:gd name="connsiteX8530" fmla="*/ 1614242 w 6288074"/>
              <a:gd name="connsiteY8530" fmla="*/ 1288952 h 6339933"/>
              <a:gd name="connsiteX8531" fmla="*/ 1619055 w 6288074"/>
              <a:gd name="connsiteY8531" fmla="*/ 1287437 h 6339933"/>
              <a:gd name="connsiteX8532" fmla="*/ 1624743 w 6288074"/>
              <a:gd name="connsiteY8532" fmla="*/ 1280286 h 6339933"/>
              <a:gd name="connsiteX8533" fmla="*/ 1632985 w 6288074"/>
              <a:gd name="connsiteY8533" fmla="*/ 1268649 h 6339933"/>
              <a:gd name="connsiteX8534" fmla="*/ 1636885 w 6288074"/>
              <a:gd name="connsiteY8534" fmla="*/ 1268428 h 6339933"/>
              <a:gd name="connsiteX8535" fmla="*/ 1485821 w 6288074"/>
              <a:gd name="connsiteY8535" fmla="*/ 1266701 h 6339933"/>
              <a:gd name="connsiteX8536" fmla="*/ 1490277 w 6288074"/>
              <a:gd name="connsiteY8536" fmla="*/ 1270653 h 6339933"/>
              <a:gd name="connsiteX8537" fmla="*/ 1484432 w 6288074"/>
              <a:gd name="connsiteY8537" fmla="*/ 1272493 h 6339933"/>
              <a:gd name="connsiteX8538" fmla="*/ 1485821 w 6288074"/>
              <a:gd name="connsiteY8538" fmla="*/ 1266701 h 6339933"/>
              <a:gd name="connsiteX8539" fmla="*/ 1578178 w 6288074"/>
              <a:gd name="connsiteY8539" fmla="*/ 1266565 h 6339933"/>
              <a:gd name="connsiteX8540" fmla="*/ 1580450 w 6288074"/>
              <a:gd name="connsiteY8540" fmla="*/ 1273783 h 6339933"/>
              <a:gd name="connsiteX8541" fmla="*/ 1585182 w 6288074"/>
              <a:gd name="connsiteY8541" fmla="*/ 1272294 h 6339933"/>
              <a:gd name="connsiteX8542" fmla="*/ 1591430 w 6288074"/>
              <a:gd name="connsiteY8542" fmla="*/ 1275620 h 6339933"/>
              <a:gd name="connsiteX8543" fmla="*/ 1587362 w 6288074"/>
              <a:gd name="connsiteY8543" fmla="*/ 1287480 h 6339933"/>
              <a:gd name="connsiteX8544" fmla="*/ 1582629 w 6288074"/>
              <a:gd name="connsiteY8544" fmla="*/ 1288969 h 6339933"/>
              <a:gd name="connsiteX8545" fmla="*/ 1574680 w 6288074"/>
              <a:gd name="connsiteY8545" fmla="*/ 1296767 h 6339933"/>
              <a:gd name="connsiteX8546" fmla="*/ 1570707 w 6288074"/>
              <a:gd name="connsiteY8546" fmla="*/ 1300668 h 6339933"/>
              <a:gd name="connsiteX8547" fmla="*/ 1571555 w 6288074"/>
              <a:gd name="connsiteY8547" fmla="*/ 1295101 h 6339933"/>
              <a:gd name="connsiteX8548" fmla="*/ 1577990 w 6288074"/>
              <a:gd name="connsiteY8548" fmla="*/ 1282493 h 6339933"/>
              <a:gd name="connsiteX8549" fmla="*/ 1574867 w 6288074"/>
              <a:gd name="connsiteY8549" fmla="*/ 1280832 h 6339933"/>
              <a:gd name="connsiteX8550" fmla="*/ 1569282 w 6288074"/>
              <a:gd name="connsiteY8550" fmla="*/ 1287878 h 6339933"/>
              <a:gd name="connsiteX8551" fmla="*/ 1562001 w 6288074"/>
              <a:gd name="connsiteY8551" fmla="*/ 1306059 h 6339933"/>
              <a:gd name="connsiteX8552" fmla="*/ 1550832 w 6288074"/>
              <a:gd name="connsiteY8552" fmla="*/ 1320153 h 6339933"/>
              <a:gd name="connsiteX8553" fmla="*/ 1549317 w 6288074"/>
              <a:gd name="connsiteY8553" fmla="*/ 1315341 h 6339933"/>
              <a:gd name="connsiteX8554" fmla="*/ 1550168 w 6288074"/>
              <a:gd name="connsiteY8554" fmla="*/ 1309782 h 6339933"/>
              <a:gd name="connsiteX8555" fmla="*/ 1558026 w 6288074"/>
              <a:gd name="connsiteY8555" fmla="*/ 1309955 h 6339933"/>
              <a:gd name="connsiteX8556" fmla="*/ 1549502 w 6288074"/>
              <a:gd name="connsiteY8556" fmla="*/ 1299396 h 6339933"/>
              <a:gd name="connsiteX8557" fmla="*/ 1551110 w 6288074"/>
              <a:gd name="connsiteY8557" fmla="*/ 1296246 h 6339933"/>
              <a:gd name="connsiteX8558" fmla="*/ 1554327 w 6288074"/>
              <a:gd name="connsiteY8558" fmla="*/ 1289942 h 6339933"/>
              <a:gd name="connsiteX8559" fmla="*/ 1571742 w 6288074"/>
              <a:gd name="connsiteY8559" fmla="*/ 1279169 h 6339933"/>
              <a:gd name="connsiteX8560" fmla="*/ 1573351 w 6288074"/>
              <a:gd name="connsiteY8560" fmla="*/ 1276018 h 6339933"/>
              <a:gd name="connsiteX8561" fmla="*/ 1569470 w 6288074"/>
              <a:gd name="connsiteY8561" fmla="*/ 1271950 h 6339933"/>
              <a:gd name="connsiteX8562" fmla="*/ 1571079 w 6288074"/>
              <a:gd name="connsiteY8562" fmla="*/ 1268799 h 6339933"/>
              <a:gd name="connsiteX8563" fmla="*/ 1578178 w 6288074"/>
              <a:gd name="connsiteY8563" fmla="*/ 1266565 h 6339933"/>
              <a:gd name="connsiteX8564" fmla="*/ 5804539 w 6288074"/>
              <a:gd name="connsiteY8564" fmla="*/ 1264716 h 6339933"/>
              <a:gd name="connsiteX8565" fmla="*/ 5803022 w 6288074"/>
              <a:gd name="connsiteY8565" fmla="*/ 1268407 h 6339933"/>
              <a:gd name="connsiteX8566" fmla="*/ 5797231 w 6288074"/>
              <a:gd name="connsiteY8566" fmla="*/ 1267017 h 6339933"/>
              <a:gd name="connsiteX8567" fmla="*/ 5799321 w 6288074"/>
              <a:gd name="connsiteY8567" fmla="*/ 1265154 h 6339933"/>
              <a:gd name="connsiteX8568" fmla="*/ 5802102 w 6288074"/>
              <a:gd name="connsiteY8568" fmla="*/ 1265483 h 6339933"/>
              <a:gd name="connsiteX8569" fmla="*/ 5804539 w 6288074"/>
              <a:gd name="connsiteY8569" fmla="*/ 1264716 h 6339933"/>
              <a:gd name="connsiteX8570" fmla="*/ 5478410 w 6288074"/>
              <a:gd name="connsiteY8570" fmla="*/ 1264560 h 6339933"/>
              <a:gd name="connsiteX8571" fmla="*/ 5479146 w 6288074"/>
              <a:gd name="connsiteY8571" fmla="*/ 1266900 h 6339933"/>
              <a:gd name="connsiteX8572" fmla="*/ 5477543 w 6288074"/>
              <a:gd name="connsiteY8572" fmla="*/ 1269974 h 6339933"/>
              <a:gd name="connsiteX8573" fmla="*/ 5475941 w 6288074"/>
              <a:gd name="connsiteY8573" fmla="*/ 1273049 h 6339933"/>
              <a:gd name="connsiteX8574" fmla="*/ 5478410 w 6288074"/>
              <a:gd name="connsiteY8574" fmla="*/ 1264560 h 6339933"/>
              <a:gd name="connsiteX8575" fmla="*/ 5548824 w 6288074"/>
              <a:gd name="connsiteY8575" fmla="*/ 1261809 h 6339933"/>
              <a:gd name="connsiteX8576" fmla="*/ 5551809 w 6288074"/>
              <a:gd name="connsiteY8576" fmla="*/ 1265554 h 6339933"/>
              <a:gd name="connsiteX8577" fmla="*/ 5543700 w 6288074"/>
              <a:gd name="connsiteY8577" fmla="*/ 1262753 h 6339933"/>
              <a:gd name="connsiteX8578" fmla="*/ 5548824 w 6288074"/>
              <a:gd name="connsiteY8578" fmla="*/ 1261809 h 6339933"/>
              <a:gd name="connsiteX8579" fmla="*/ 5655819 w 6288074"/>
              <a:gd name="connsiteY8579" fmla="*/ 1261731 h 6339933"/>
              <a:gd name="connsiteX8580" fmla="*/ 5649202 w 6288074"/>
              <a:gd name="connsiteY8580" fmla="*/ 1266223 h 6339933"/>
              <a:gd name="connsiteX8581" fmla="*/ 5655819 w 6288074"/>
              <a:gd name="connsiteY8581" fmla="*/ 1261731 h 6339933"/>
              <a:gd name="connsiteX8582" fmla="*/ 3854596 w 6288074"/>
              <a:gd name="connsiteY8582" fmla="*/ 1261520 h 6339933"/>
              <a:gd name="connsiteX8583" fmla="*/ 3856101 w 6288074"/>
              <a:gd name="connsiteY8583" fmla="*/ 1266299 h 6339933"/>
              <a:gd name="connsiteX8584" fmla="*/ 3849820 w 6288074"/>
              <a:gd name="connsiteY8584" fmla="*/ 1263025 h 6339933"/>
              <a:gd name="connsiteX8585" fmla="*/ 3851595 w 6288074"/>
              <a:gd name="connsiteY8585" fmla="*/ 1263451 h 6339933"/>
              <a:gd name="connsiteX8586" fmla="*/ 3854596 w 6288074"/>
              <a:gd name="connsiteY8586" fmla="*/ 1261520 h 6339933"/>
              <a:gd name="connsiteX8587" fmla="*/ 5488349 w 6288074"/>
              <a:gd name="connsiteY8587" fmla="*/ 1261433 h 6339933"/>
              <a:gd name="connsiteX8588" fmla="*/ 5492298 w 6288074"/>
              <a:gd name="connsiteY8588" fmla="*/ 1265812 h 6339933"/>
              <a:gd name="connsiteX8589" fmla="*/ 5482944 w 6288074"/>
              <a:gd name="connsiteY8589" fmla="*/ 1268756 h 6339933"/>
              <a:gd name="connsiteX8590" fmla="*/ 5488349 w 6288074"/>
              <a:gd name="connsiteY8590" fmla="*/ 1261433 h 6339933"/>
              <a:gd name="connsiteX8591" fmla="*/ 5675990 w 6288074"/>
              <a:gd name="connsiteY8591" fmla="*/ 1260202 h 6339933"/>
              <a:gd name="connsiteX8592" fmla="*/ 5682791 w 6288074"/>
              <a:gd name="connsiteY8592" fmla="*/ 1265771 h 6339933"/>
              <a:gd name="connsiteX8593" fmla="*/ 5667450 w 6288074"/>
              <a:gd name="connsiteY8593" fmla="*/ 1273169 h 6339933"/>
              <a:gd name="connsiteX8594" fmla="*/ 5675990 w 6288074"/>
              <a:gd name="connsiteY8594" fmla="*/ 1260202 h 6339933"/>
              <a:gd name="connsiteX8595" fmla="*/ 5506554 w 6288074"/>
              <a:gd name="connsiteY8595" fmla="*/ 1259568 h 6339933"/>
              <a:gd name="connsiteX8596" fmla="*/ 5511518 w 6288074"/>
              <a:gd name="connsiteY8596" fmla="*/ 1262574 h 6339933"/>
              <a:gd name="connsiteX8597" fmla="*/ 5506647 w 6288074"/>
              <a:gd name="connsiteY8597" fmla="*/ 1264109 h 6339933"/>
              <a:gd name="connsiteX8598" fmla="*/ 5503405 w 6288074"/>
              <a:gd name="connsiteY8598" fmla="*/ 1262316 h 6339933"/>
              <a:gd name="connsiteX8599" fmla="*/ 5506554 w 6288074"/>
              <a:gd name="connsiteY8599" fmla="*/ 1259568 h 6339933"/>
              <a:gd name="connsiteX8600" fmla="*/ 5778833 w 6288074"/>
              <a:gd name="connsiteY8600" fmla="*/ 1259423 h 6339933"/>
              <a:gd name="connsiteX8601" fmla="*/ 5781133 w 6288074"/>
              <a:gd name="connsiteY8601" fmla="*/ 1266731 h 6339933"/>
              <a:gd name="connsiteX8602" fmla="*/ 5785971 w 6288074"/>
              <a:gd name="connsiteY8602" fmla="*/ 1265208 h 6339933"/>
              <a:gd name="connsiteX8603" fmla="*/ 5789157 w 6288074"/>
              <a:gd name="connsiteY8603" fmla="*/ 1266883 h 6339933"/>
              <a:gd name="connsiteX8604" fmla="*/ 5780894 w 6288074"/>
              <a:gd name="connsiteY8604" fmla="*/ 1282869 h 6339933"/>
              <a:gd name="connsiteX8605" fmla="*/ 5778594 w 6288074"/>
              <a:gd name="connsiteY8605" fmla="*/ 1275561 h 6339933"/>
              <a:gd name="connsiteX8606" fmla="*/ 5767267 w 6288074"/>
              <a:gd name="connsiteY8606" fmla="*/ 1281803 h 6339933"/>
              <a:gd name="connsiteX8607" fmla="*/ 5765613 w 6288074"/>
              <a:gd name="connsiteY8607" fmla="*/ 1285001 h 6339933"/>
              <a:gd name="connsiteX8608" fmla="*/ 5770333 w 6288074"/>
              <a:gd name="connsiteY8608" fmla="*/ 1291546 h 6339933"/>
              <a:gd name="connsiteX8609" fmla="*/ 5746909 w 6288074"/>
              <a:gd name="connsiteY8609" fmla="*/ 1301597 h 6339933"/>
              <a:gd name="connsiteX8610" fmla="*/ 5745375 w 6288074"/>
              <a:gd name="connsiteY8610" fmla="*/ 1296724 h 6339933"/>
              <a:gd name="connsiteX8611" fmla="*/ 5737353 w 6288074"/>
              <a:gd name="connsiteY8611" fmla="*/ 1296573 h 6339933"/>
              <a:gd name="connsiteX8612" fmla="*/ 5741542 w 6288074"/>
              <a:gd name="connsiteY8612" fmla="*/ 1284544 h 6339933"/>
              <a:gd name="connsiteX8613" fmla="*/ 5732752 w 6288074"/>
              <a:gd name="connsiteY8613" fmla="*/ 1281958 h 6339933"/>
              <a:gd name="connsiteX8614" fmla="*/ 5738475 w 6288074"/>
              <a:gd name="connsiteY8614" fmla="*/ 1274802 h 6339933"/>
              <a:gd name="connsiteX8615" fmla="*/ 5728919 w 6288074"/>
              <a:gd name="connsiteY8615" fmla="*/ 1269779 h 6339933"/>
              <a:gd name="connsiteX8616" fmla="*/ 5723195 w 6288074"/>
              <a:gd name="connsiteY8616" fmla="*/ 1276935 h 6339933"/>
              <a:gd name="connsiteX8617" fmla="*/ 5715938 w 6288074"/>
              <a:gd name="connsiteY8617" fmla="*/ 1279219 h 6339933"/>
              <a:gd name="connsiteX8618" fmla="*/ 5725127 w 6288074"/>
              <a:gd name="connsiteY8618" fmla="*/ 1268293 h 6339933"/>
              <a:gd name="connsiteX8619" fmla="*/ 5740247 w 6288074"/>
              <a:gd name="connsiteY8619" fmla="*/ 1263535 h 6339933"/>
              <a:gd name="connsiteX8620" fmla="*/ 5739361 w 6288074"/>
              <a:gd name="connsiteY8620" fmla="*/ 1269167 h 6339933"/>
              <a:gd name="connsiteX8621" fmla="*/ 5778833 w 6288074"/>
              <a:gd name="connsiteY8621" fmla="*/ 1259423 h 6339933"/>
              <a:gd name="connsiteX8622" fmla="*/ 5807544 w 6288074"/>
              <a:gd name="connsiteY8622" fmla="*/ 1258953 h 6339933"/>
              <a:gd name="connsiteX8623" fmla="*/ 5814688 w 6288074"/>
              <a:gd name="connsiteY8623" fmla="*/ 1266343 h 6339933"/>
              <a:gd name="connsiteX8624" fmla="*/ 5808111 w 6288074"/>
              <a:gd name="connsiteY8624" fmla="*/ 1268412 h 6339933"/>
              <a:gd name="connsiteX8625" fmla="*/ 5803159 w 6288074"/>
              <a:gd name="connsiteY8625" fmla="*/ 1260333 h 6339933"/>
              <a:gd name="connsiteX8626" fmla="*/ 5807544 w 6288074"/>
              <a:gd name="connsiteY8626" fmla="*/ 1258953 h 6339933"/>
              <a:gd name="connsiteX8627" fmla="*/ 5553705 w 6288074"/>
              <a:gd name="connsiteY8627" fmla="*/ 1253712 h 6339933"/>
              <a:gd name="connsiteX8628" fmla="*/ 5558856 w 6288074"/>
              <a:gd name="connsiteY8628" fmla="*/ 1254769 h 6339933"/>
              <a:gd name="connsiteX8629" fmla="*/ 5558198 w 6288074"/>
              <a:gd name="connsiteY8629" fmla="*/ 1260331 h 6339933"/>
              <a:gd name="connsiteX8630" fmla="*/ 5553705 w 6288074"/>
              <a:gd name="connsiteY8630" fmla="*/ 1253712 h 6339933"/>
              <a:gd name="connsiteX8631" fmla="*/ 3815144 w 6288074"/>
              <a:gd name="connsiteY8631" fmla="*/ 1252930 h 6339933"/>
              <a:gd name="connsiteX8632" fmla="*/ 3815896 w 6288074"/>
              <a:gd name="connsiteY8632" fmla="*/ 1255320 h 6339933"/>
              <a:gd name="connsiteX8633" fmla="*/ 3815011 w 6288074"/>
              <a:gd name="connsiteY8633" fmla="*/ 1260851 h 6339933"/>
              <a:gd name="connsiteX8634" fmla="*/ 3813375 w 6288074"/>
              <a:gd name="connsiteY8634" fmla="*/ 1263991 h 6339933"/>
              <a:gd name="connsiteX8635" fmla="*/ 3810235 w 6288074"/>
              <a:gd name="connsiteY8635" fmla="*/ 1262353 h 6339933"/>
              <a:gd name="connsiteX8636" fmla="*/ 3813506 w 6288074"/>
              <a:gd name="connsiteY8636" fmla="*/ 1256072 h 6339933"/>
              <a:gd name="connsiteX8637" fmla="*/ 3815144 w 6288074"/>
              <a:gd name="connsiteY8637" fmla="*/ 1252930 h 6339933"/>
              <a:gd name="connsiteX8638" fmla="*/ 5564017 w 6288074"/>
              <a:gd name="connsiteY8638" fmla="*/ 1245649 h 6339933"/>
              <a:gd name="connsiteX8639" fmla="*/ 5570817 w 6288074"/>
              <a:gd name="connsiteY8639" fmla="*/ 1251943 h 6339933"/>
              <a:gd name="connsiteX8640" fmla="*/ 5566432 w 6288074"/>
              <a:gd name="connsiteY8640" fmla="*/ 1253322 h 6339933"/>
              <a:gd name="connsiteX8641" fmla="*/ 5564017 w 6288074"/>
              <a:gd name="connsiteY8641" fmla="*/ 1245649 h 6339933"/>
              <a:gd name="connsiteX8642" fmla="*/ 5544450 w 6288074"/>
              <a:gd name="connsiteY8642" fmla="*/ 1242170 h 6339933"/>
              <a:gd name="connsiteX8643" fmla="*/ 5547332 w 6288074"/>
              <a:gd name="connsiteY8643" fmla="*/ 1243673 h 6339933"/>
              <a:gd name="connsiteX8644" fmla="*/ 5542257 w 6288074"/>
              <a:gd name="connsiteY8644" fmla="*/ 1242860 h 6339933"/>
              <a:gd name="connsiteX8645" fmla="*/ 5544450 w 6288074"/>
              <a:gd name="connsiteY8645" fmla="*/ 1242170 h 6339933"/>
              <a:gd name="connsiteX8646" fmla="*/ 5801658 w 6288074"/>
              <a:gd name="connsiteY8646" fmla="*/ 1241531 h 6339933"/>
              <a:gd name="connsiteX8647" fmla="*/ 5813816 w 6288074"/>
              <a:gd name="connsiteY8647" fmla="*/ 1253365 h 6339933"/>
              <a:gd name="connsiteX8648" fmla="*/ 5809449 w 6288074"/>
              <a:gd name="connsiteY8648" fmla="*/ 1257349 h 6339933"/>
              <a:gd name="connsiteX8649" fmla="*/ 5799848 w 6288074"/>
              <a:gd name="connsiteY8649" fmla="*/ 1244711 h 6339933"/>
              <a:gd name="connsiteX8650" fmla="*/ 5801658 w 6288074"/>
              <a:gd name="connsiteY8650" fmla="*/ 1241531 h 6339933"/>
              <a:gd name="connsiteX8651" fmla="*/ 5586306 w 6288074"/>
              <a:gd name="connsiteY8651" fmla="*/ 1238634 h 6339933"/>
              <a:gd name="connsiteX8652" fmla="*/ 5591279 w 6288074"/>
              <a:gd name="connsiteY8652" fmla="*/ 1245502 h 6339933"/>
              <a:gd name="connsiteX8653" fmla="*/ 5581853 w 6288074"/>
              <a:gd name="connsiteY8653" fmla="*/ 1251280 h 6339933"/>
              <a:gd name="connsiteX8654" fmla="*/ 5586306 w 6288074"/>
              <a:gd name="connsiteY8654" fmla="*/ 1238634 h 6339933"/>
              <a:gd name="connsiteX8655" fmla="*/ 1577032 w 6288074"/>
              <a:gd name="connsiteY8655" fmla="*/ 1237528 h 6339933"/>
              <a:gd name="connsiteX8656" fmla="*/ 1575629 w 6288074"/>
              <a:gd name="connsiteY8656" fmla="*/ 1240723 h 6339933"/>
              <a:gd name="connsiteX8657" fmla="*/ 1577032 w 6288074"/>
              <a:gd name="connsiteY8657" fmla="*/ 1237528 h 6339933"/>
              <a:gd name="connsiteX8658" fmla="*/ 1575792 w 6288074"/>
              <a:gd name="connsiteY8658" fmla="*/ 1225932 h 6339933"/>
              <a:gd name="connsiteX8659" fmla="*/ 1575697 w 6288074"/>
              <a:gd name="connsiteY8659" fmla="*/ 1233792 h 6339933"/>
              <a:gd name="connsiteX8660" fmla="*/ 1571020 w 6288074"/>
              <a:gd name="connsiteY8660" fmla="*/ 1235265 h 6339933"/>
              <a:gd name="connsiteX8661" fmla="*/ 1573262 w 6288074"/>
              <a:gd name="connsiteY8661" fmla="*/ 1242390 h 6339933"/>
              <a:gd name="connsiteX8662" fmla="*/ 1570925 w 6288074"/>
              <a:gd name="connsiteY8662" fmla="*/ 1243126 h 6339933"/>
              <a:gd name="connsiteX8663" fmla="*/ 1569587 w 6288074"/>
              <a:gd name="connsiteY8663" fmla="*/ 1227396 h 6339933"/>
              <a:gd name="connsiteX8664" fmla="*/ 1575792 w 6288074"/>
              <a:gd name="connsiteY8664" fmla="*/ 1225932 h 6339933"/>
              <a:gd name="connsiteX8665" fmla="*/ 5549403 w 6288074"/>
              <a:gd name="connsiteY8665" fmla="*/ 1221334 h 6339933"/>
              <a:gd name="connsiteX8666" fmla="*/ 5548502 w 6288074"/>
              <a:gd name="connsiteY8666" fmla="*/ 1226974 h 6339933"/>
              <a:gd name="connsiteX8667" fmla="*/ 5549403 w 6288074"/>
              <a:gd name="connsiteY8667" fmla="*/ 1221334 h 6339933"/>
              <a:gd name="connsiteX8668" fmla="*/ 1571039 w 6288074"/>
              <a:gd name="connsiteY8668" fmla="*/ 1218995 h 6339933"/>
              <a:gd name="connsiteX8669" fmla="*/ 1568884 w 6288074"/>
              <a:gd name="connsiteY8669" fmla="*/ 1220316 h 6339933"/>
              <a:gd name="connsiteX8670" fmla="*/ 1568884 w 6288074"/>
              <a:gd name="connsiteY8670" fmla="*/ 1220315 h 6339933"/>
              <a:gd name="connsiteX8671" fmla="*/ 5558660 w 6288074"/>
              <a:gd name="connsiteY8671" fmla="*/ 1218421 h 6339933"/>
              <a:gd name="connsiteX8672" fmla="*/ 5555656 w 6288074"/>
              <a:gd name="connsiteY8672" fmla="*/ 1224186 h 6339933"/>
              <a:gd name="connsiteX8673" fmla="*/ 5556467 w 6288074"/>
              <a:gd name="connsiteY8673" fmla="*/ 1219111 h 6339933"/>
              <a:gd name="connsiteX8674" fmla="*/ 5558660 w 6288074"/>
              <a:gd name="connsiteY8674" fmla="*/ 1218421 h 6339933"/>
              <a:gd name="connsiteX8675" fmla="*/ 1565626 w 6288074"/>
              <a:gd name="connsiteY8675" fmla="*/ 1218130 h 6339933"/>
              <a:gd name="connsiteX8676" fmla="*/ 1568884 w 6288074"/>
              <a:gd name="connsiteY8676" fmla="*/ 1220315 h 6339933"/>
              <a:gd name="connsiteX8677" fmla="*/ 1562421 w 6288074"/>
              <a:gd name="connsiteY8677" fmla="*/ 1224277 h 6339933"/>
              <a:gd name="connsiteX8678" fmla="*/ 1565626 w 6288074"/>
              <a:gd name="connsiteY8678" fmla="*/ 1218130 h 6339933"/>
              <a:gd name="connsiteX8679" fmla="*/ 1664049 w 6288074"/>
              <a:gd name="connsiteY8679" fmla="*/ 1215444 h 6339933"/>
              <a:gd name="connsiteX8680" fmla="*/ 1662026 w 6288074"/>
              <a:gd name="connsiteY8680" fmla="*/ 1218270 h 6339933"/>
              <a:gd name="connsiteX8681" fmla="*/ 1664808 w 6288074"/>
              <a:gd name="connsiteY8681" fmla="*/ 1217856 h 6339933"/>
              <a:gd name="connsiteX8682" fmla="*/ 1666342 w 6288074"/>
              <a:gd name="connsiteY8682" fmla="*/ 1222728 h 6339933"/>
              <a:gd name="connsiteX8683" fmla="*/ 1661190 w 6288074"/>
              <a:gd name="connsiteY8683" fmla="*/ 1221672 h 6339933"/>
              <a:gd name="connsiteX8684" fmla="*/ 1660949 w 6288074"/>
              <a:gd name="connsiteY8684" fmla="*/ 1219774 h 6339933"/>
              <a:gd name="connsiteX8685" fmla="*/ 1659227 w 6288074"/>
              <a:gd name="connsiteY8685" fmla="*/ 1222180 h 6339933"/>
              <a:gd name="connsiteX8686" fmla="*/ 1659818 w 6288074"/>
              <a:gd name="connsiteY8686" fmla="*/ 1227214 h 6339933"/>
              <a:gd name="connsiteX8687" fmla="*/ 1655003 w 6288074"/>
              <a:gd name="connsiteY8687" fmla="*/ 1228729 h 6339933"/>
              <a:gd name="connsiteX8688" fmla="*/ 1651849 w 6288074"/>
              <a:gd name="connsiteY8688" fmla="*/ 1227114 h 6339933"/>
              <a:gd name="connsiteX8689" fmla="*/ 1652268 w 6288074"/>
              <a:gd name="connsiteY8689" fmla="*/ 1245253 h 6339933"/>
              <a:gd name="connsiteX8690" fmla="*/ 1645957 w 6288074"/>
              <a:gd name="connsiteY8690" fmla="*/ 1242018 h 6339933"/>
              <a:gd name="connsiteX8691" fmla="*/ 1628195 w 6288074"/>
              <a:gd name="connsiteY8691" fmla="*/ 1252831 h 6339933"/>
              <a:gd name="connsiteX8692" fmla="*/ 1622468 w 6288074"/>
              <a:gd name="connsiteY8692" fmla="*/ 1259851 h 6339933"/>
              <a:gd name="connsiteX8693" fmla="*/ 1598979 w 6288074"/>
              <a:gd name="connsiteY8693" fmla="*/ 1277684 h 6339933"/>
              <a:gd name="connsiteX8694" fmla="*/ 1593416 w 6288074"/>
              <a:gd name="connsiteY8694" fmla="*/ 1276825 h 6339933"/>
              <a:gd name="connsiteX8695" fmla="*/ 1602463 w 6288074"/>
              <a:gd name="connsiteY8695" fmla="*/ 1263538 h 6339933"/>
              <a:gd name="connsiteX8696" fmla="*/ 1607443 w 6288074"/>
              <a:gd name="connsiteY8696" fmla="*/ 1254141 h 6339933"/>
              <a:gd name="connsiteX8697" fmla="*/ 1613334 w 6288074"/>
              <a:gd name="connsiteY8697" fmla="*/ 1239235 h 6339933"/>
              <a:gd name="connsiteX8698" fmla="*/ 1621303 w 6288074"/>
              <a:gd name="connsiteY8698" fmla="*/ 1239337 h 6339933"/>
              <a:gd name="connsiteX8699" fmla="*/ 1619478 w 6288074"/>
              <a:gd name="connsiteY8699" fmla="*/ 1250352 h 6339933"/>
              <a:gd name="connsiteX8700" fmla="*/ 1620225 w 6288074"/>
              <a:gd name="connsiteY8700" fmla="*/ 1252727 h 6339933"/>
              <a:gd name="connsiteX8701" fmla="*/ 1635581 w 6288074"/>
              <a:gd name="connsiteY8701" fmla="*/ 1242673 h 6339933"/>
              <a:gd name="connsiteX8702" fmla="*/ 1647782 w 6288074"/>
              <a:gd name="connsiteY8702" fmla="*/ 1231002 h 6339933"/>
              <a:gd name="connsiteX8703" fmla="*/ 1647199 w 6288074"/>
              <a:gd name="connsiteY8703" fmla="*/ 1220747 h 6339933"/>
              <a:gd name="connsiteX8704" fmla="*/ 1661643 w 6288074"/>
              <a:gd name="connsiteY8704" fmla="*/ 1216201 h 6339933"/>
              <a:gd name="connsiteX8705" fmla="*/ 1664049 w 6288074"/>
              <a:gd name="connsiteY8705" fmla="*/ 1215444 h 6339933"/>
              <a:gd name="connsiteX8706" fmla="*/ 1558508 w 6288074"/>
              <a:gd name="connsiteY8706" fmla="*/ 1214908 h 6339933"/>
              <a:gd name="connsiteX8707" fmla="*/ 1562457 w 6288074"/>
              <a:gd name="connsiteY8707" fmla="*/ 1219288 h 6339933"/>
              <a:gd name="connsiteX8708" fmla="*/ 1561729 w 6288074"/>
              <a:gd name="connsiteY8708" fmla="*/ 1225140 h 6339933"/>
              <a:gd name="connsiteX8709" fmla="*/ 1553908 w 6288074"/>
              <a:gd name="connsiteY8709" fmla="*/ 1224791 h 6339933"/>
              <a:gd name="connsiteX8710" fmla="*/ 1552298 w 6288074"/>
              <a:gd name="connsiteY8710" fmla="*/ 1219675 h 6339933"/>
              <a:gd name="connsiteX8711" fmla="*/ 1553102 w 6288074"/>
              <a:gd name="connsiteY8711" fmla="*/ 1222232 h 6339933"/>
              <a:gd name="connsiteX8712" fmla="*/ 1558508 w 6288074"/>
              <a:gd name="connsiteY8712" fmla="*/ 1214908 h 6339933"/>
              <a:gd name="connsiteX8713" fmla="*/ 5569987 w 6288074"/>
              <a:gd name="connsiteY8713" fmla="*/ 1214856 h 6339933"/>
              <a:gd name="connsiteX8714" fmla="*/ 5581494 w 6288074"/>
              <a:gd name="connsiteY8714" fmla="*/ 1224622 h 6339933"/>
              <a:gd name="connsiteX8715" fmla="*/ 5567430 w 6288074"/>
              <a:gd name="connsiteY8715" fmla="*/ 1215661 h 6339933"/>
              <a:gd name="connsiteX8716" fmla="*/ 5569987 w 6288074"/>
              <a:gd name="connsiteY8716" fmla="*/ 1214856 h 6339933"/>
              <a:gd name="connsiteX8717" fmla="*/ 5776828 w 6288074"/>
              <a:gd name="connsiteY8717" fmla="*/ 1212400 h 6339933"/>
              <a:gd name="connsiteX8718" fmla="*/ 5769628 w 6288074"/>
              <a:gd name="connsiteY8718" fmla="*/ 1222697 h 6339933"/>
              <a:gd name="connsiteX8719" fmla="*/ 5760128 w 6288074"/>
              <a:gd name="connsiteY8719" fmla="*/ 1225687 h 6339933"/>
              <a:gd name="connsiteX8720" fmla="*/ 5764953 w 6288074"/>
              <a:gd name="connsiteY8720" fmla="*/ 1216137 h 6339933"/>
              <a:gd name="connsiteX8721" fmla="*/ 5776828 w 6288074"/>
              <a:gd name="connsiteY8721" fmla="*/ 1212400 h 6339933"/>
              <a:gd name="connsiteX8722" fmla="*/ 1560345 w 6288074"/>
              <a:gd name="connsiteY8722" fmla="*/ 1209511 h 6339933"/>
              <a:gd name="connsiteX8723" fmla="*/ 1571169 w 6288074"/>
              <a:gd name="connsiteY8723" fmla="*/ 1211244 h 6339933"/>
              <a:gd name="connsiteX8724" fmla="*/ 1571905 w 6288074"/>
              <a:gd name="connsiteY8724" fmla="*/ 1213582 h 6339933"/>
              <a:gd name="connsiteX8725" fmla="*/ 1580393 w 6288074"/>
              <a:gd name="connsiteY8725" fmla="*/ 1216051 h 6339933"/>
              <a:gd name="connsiteX8726" fmla="*/ 1582600 w 6288074"/>
              <a:gd name="connsiteY8726" fmla="*/ 1223067 h 6339933"/>
              <a:gd name="connsiteX8727" fmla="*/ 1587278 w 6288074"/>
              <a:gd name="connsiteY8727" fmla="*/ 1221596 h 6339933"/>
              <a:gd name="connsiteX8728" fmla="*/ 1584072 w 6288074"/>
              <a:gd name="connsiteY8728" fmla="*/ 1227743 h 6339933"/>
              <a:gd name="connsiteX8729" fmla="*/ 1575585 w 6288074"/>
              <a:gd name="connsiteY8729" fmla="*/ 1225275 h 6339933"/>
              <a:gd name="connsiteX8730" fmla="*/ 1580263 w 6288074"/>
              <a:gd name="connsiteY8730" fmla="*/ 1223803 h 6339933"/>
              <a:gd name="connsiteX8731" fmla="*/ 1565626 w 6288074"/>
              <a:gd name="connsiteY8731" fmla="*/ 1218130 h 6339933"/>
              <a:gd name="connsiteX8732" fmla="*/ 1560345 w 6288074"/>
              <a:gd name="connsiteY8732" fmla="*/ 1209511 h 6339933"/>
              <a:gd name="connsiteX8733" fmla="*/ 1707166 w 6288074"/>
              <a:gd name="connsiteY8733" fmla="*/ 1202386 h 6339933"/>
              <a:gd name="connsiteX8734" fmla="*/ 1710116 w 6288074"/>
              <a:gd name="connsiteY8734" fmla="*/ 1203598 h 6339933"/>
              <a:gd name="connsiteX8735" fmla="*/ 1706054 w 6288074"/>
              <a:gd name="connsiteY8735" fmla="*/ 1207019 h 6339933"/>
              <a:gd name="connsiteX8736" fmla="*/ 1697812 w 6288074"/>
              <a:gd name="connsiteY8736" fmla="*/ 1205330 h 6339933"/>
              <a:gd name="connsiteX8737" fmla="*/ 1699537 w 6288074"/>
              <a:gd name="connsiteY8737" fmla="*/ 1202644 h 6339933"/>
              <a:gd name="connsiteX8738" fmla="*/ 1703101 w 6288074"/>
              <a:gd name="connsiteY8738" fmla="*/ 1205805 h 6339933"/>
              <a:gd name="connsiteX8739" fmla="*/ 1707779 w 6288074"/>
              <a:gd name="connsiteY8739" fmla="*/ 1204334 h 6339933"/>
              <a:gd name="connsiteX8740" fmla="*/ 1707166 w 6288074"/>
              <a:gd name="connsiteY8740" fmla="*/ 1202386 h 6339933"/>
              <a:gd name="connsiteX8741" fmla="*/ 1599703 w 6288074"/>
              <a:gd name="connsiteY8741" fmla="*/ 1202379 h 6339933"/>
              <a:gd name="connsiteX8742" fmla="*/ 1607347 w 6288074"/>
              <a:gd name="connsiteY8742" fmla="*/ 1218373 h 6339933"/>
              <a:gd name="connsiteX8743" fmla="*/ 1608852 w 6288074"/>
              <a:gd name="connsiteY8743" fmla="*/ 1223156 h 6339933"/>
              <a:gd name="connsiteX8744" fmla="*/ 1602595 w 6288074"/>
              <a:gd name="connsiteY8744" fmla="*/ 1219869 h 6339933"/>
              <a:gd name="connsiteX8745" fmla="*/ 1594719 w 6288074"/>
              <a:gd name="connsiteY8745" fmla="*/ 1219719 h 6339933"/>
              <a:gd name="connsiteX8746" fmla="*/ 1590202 w 6288074"/>
              <a:gd name="connsiteY8746" fmla="*/ 1205369 h 6339933"/>
              <a:gd name="connsiteX8747" fmla="*/ 1594670 w 6288074"/>
              <a:gd name="connsiteY8747" fmla="*/ 1202978 h 6339933"/>
              <a:gd name="connsiteX8748" fmla="*/ 1599703 w 6288074"/>
              <a:gd name="connsiteY8748" fmla="*/ 1202379 h 6339933"/>
              <a:gd name="connsiteX8749" fmla="*/ 1589157 w 6288074"/>
              <a:gd name="connsiteY8749" fmla="*/ 1202049 h 6339933"/>
              <a:gd name="connsiteX8750" fmla="*/ 1588804 w 6288074"/>
              <a:gd name="connsiteY8750" fmla="*/ 1208584 h 6339933"/>
              <a:gd name="connsiteX8751" fmla="*/ 1584772 w 6288074"/>
              <a:gd name="connsiteY8751" fmla="*/ 1203429 h 6339933"/>
              <a:gd name="connsiteX8752" fmla="*/ 1589157 w 6288074"/>
              <a:gd name="connsiteY8752" fmla="*/ 1202049 h 6339933"/>
              <a:gd name="connsiteX8753" fmla="*/ 5605698 w 6288074"/>
              <a:gd name="connsiteY8753" fmla="*/ 1202010 h 6339933"/>
              <a:gd name="connsiteX8754" fmla="*/ 5608460 w 6288074"/>
              <a:gd name="connsiteY8754" fmla="*/ 1210779 h 6339933"/>
              <a:gd name="connsiteX8755" fmla="*/ 5601963 w 6288074"/>
              <a:gd name="connsiteY8755" fmla="*/ 1208004 h 6339933"/>
              <a:gd name="connsiteX8756" fmla="*/ 5605698 w 6288074"/>
              <a:gd name="connsiteY8756" fmla="*/ 1202010 h 6339933"/>
              <a:gd name="connsiteX8757" fmla="*/ 1544460 w 6288074"/>
              <a:gd name="connsiteY8757" fmla="*/ 1201662 h 6339933"/>
              <a:gd name="connsiteX8758" fmla="*/ 1543742 w 6288074"/>
              <a:gd name="connsiteY8758" fmla="*/ 1208313 h 6339933"/>
              <a:gd name="connsiteX8759" fmla="*/ 1544460 w 6288074"/>
              <a:gd name="connsiteY8759" fmla="*/ 1201662 h 6339933"/>
              <a:gd name="connsiteX8760" fmla="*/ 3718116 w 6288074"/>
              <a:gd name="connsiteY8760" fmla="*/ 1201577 h 6339933"/>
              <a:gd name="connsiteX8761" fmla="*/ 3717791 w 6288074"/>
              <a:gd name="connsiteY8761" fmla="*/ 1202164 h 6339933"/>
              <a:gd name="connsiteX8762" fmla="*/ 3715402 w 6288074"/>
              <a:gd name="connsiteY8762" fmla="*/ 1202916 h 6339933"/>
              <a:gd name="connsiteX8763" fmla="*/ 5751088 w 6288074"/>
              <a:gd name="connsiteY8763" fmla="*/ 1196006 h 6339933"/>
              <a:gd name="connsiteX8764" fmla="*/ 5756233 w 6288074"/>
              <a:gd name="connsiteY8764" fmla="*/ 1198001 h 6339933"/>
              <a:gd name="connsiteX8765" fmla="*/ 5749656 w 6288074"/>
              <a:gd name="connsiteY8765" fmla="*/ 1200071 h 6339933"/>
              <a:gd name="connsiteX8766" fmla="*/ 5751088 w 6288074"/>
              <a:gd name="connsiteY8766" fmla="*/ 1196006 h 6339933"/>
              <a:gd name="connsiteX8767" fmla="*/ 1568670 w 6288074"/>
              <a:gd name="connsiteY8767" fmla="*/ 1195647 h 6339933"/>
              <a:gd name="connsiteX8768" fmla="*/ 1572350 w 6288074"/>
              <a:gd name="connsiteY8768" fmla="*/ 1207340 h 6339933"/>
              <a:gd name="connsiteX8769" fmla="*/ 1568670 w 6288074"/>
              <a:gd name="connsiteY8769" fmla="*/ 1195647 h 6339933"/>
              <a:gd name="connsiteX8770" fmla="*/ 1563359 w 6288074"/>
              <a:gd name="connsiteY8770" fmla="*/ 1195178 h 6339933"/>
              <a:gd name="connsiteX8771" fmla="*/ 1557377 w 6288074"/>
              <a:gd name="connsiteY8771" fmla="*/ 1202415 h 6339933"/>
              <a:gd name="connsiteX8772" fmla="*/ 1549093 w 6288074"/>
              <a:gd name="connsiteY8772" fmla="*/ 1202346 h 6339933"/>
              <a:gd name="connsiteX8773" fmla="*/ 1548327 w 6288074"/>
              <a:gd name="connsiteY8773" fmla="*/ 1199909 h 6339933"/>
              <a:gd name="connsiteX8774" fmla="*/ 1557096 w 6288074"/>
              <a:gd name="connsiteY8774" fmla="*/ 1197150 h 6339933"/>
              <a:gd name="connsiteX8775" fmla="*/ 1565864 w 6288074"/>
              <a:gd name="connsiteY8775" fmla="*/ 1194389 h 6339933"/>
              <a:gd name="connsiteX8776" fmla="*/ 1566631 w 6288074"/>
              <a:gd name="connsiteY8776" fmla="*/ 1196826 h 6339933"/>
              <a:gd name="connsiteX8777" fmla="*/ 1563359 w 6288074"/>
              <a:gd name="connsiteY8777" fmla="*/ 1195178 h 6339933"/>
              <a:gd name="connsiteX8778" fmla="*/ 5729534 w 6288074"/>
              <a:gd name="connsiteY8778" fmla="*/ 1193553 h 6339933"/>
              <a:gd name="connsiteX8779" fmla="*/ 5726719 w 6288074"/>
              <a:gd name="connsiteY8779" fmla="*/ 1202472 h 6339933"/>
              <a:gd name="connsiteX8780" fmla="*/ 5721860 w 6288074"/>
              <a:gd name="connsiteY8780" fmla="*/ 1195968 h 6339933"/>
              <a:gd name="connsiteX8781" fmla="*/ 5729534 w 6288074"/>
              <a:gd name="connsiteY8781" fmla="*/ 1193553 h 6339933"/>
              <a:gd name="connsiteX8782" fmla="*/ 1614639 w 6288074"/>
              <a:gd name="connsiteY8782" fmla="*/ 1192421 h 6339933"/>
              <a:gd name="connsiteX8783" fmla="*/ 1621134 w 6288074"/>
              <a:gd name="connsiteY8783" fmla="*/ 1195196 h 6339933"/>
              <a:gd name="connsiteX8784" fmla="*/ 1622514 w 6288074"/>
              <a:gd name="connsiteY8784" fmla="*/ 1199580 h 6339933"/>
              <a:gd name="connsiteX8785" fmla="*/ 1614639 w 6288074"/>
              <a:gd name="connsiteY8785" fmla="*/ 1192421 h 6339933"/>
              <a:gd name="connsiteX8786" fmla="*/ 5798531 w 6288074"/>
              <a:gd name="connsiteY8786" fmla="*/ 1190042 h 6339933"/>
              <a:gd name="connsiteX8787" fmla="*/ 5806766 w 6288074"/>
              <a:gd name="connsiteY8787" fmla="*/ 1198158 h 6339933"/>
              <a:gd name="connsiteX8788" fmla="*/ 5797580 w 6288074"/>
              <a:gd name="connsiteY8788" fmla="*/ 1201050 h 6339933"/>
              <a:gd name="connsiteX8789" fmla="*/ 5791451 w 6288074"/>
              <a:gd name="connsiteY8789" fmla="*/ 1197622 h 6339933"/>
              <a:gd name="connsiteX8790" fmla="*/ 5798531 w 6288074"/>
              <a:gd name="connsiteY8790" fmla="*/ 1190042 h 6339933"/>
              <a:gd name="connsiteX8791" fmla="*/ 1534254 w 6288074"/>
              <a:gd name="connsiteY8791" fmla="*/ 1187526 h 6339933"/>
              <a:gd name="connsiteX8792" fmla="*/ 1535001 w 6288074"/>
              <a:gd name="connsiteY8792" fmla="*/ 1187773 h 6339933"/>
              <a:gd name="connsiteX8793" fmla="*/ 1535083 w 6288074"/>
              <a:gd name="connsiteY8793" fmla="*/ 1190157 h 6339933"/>
              <a:gd name="connsiteX8794" fmla="*/ 1600322 w 6288074"/>
              <a:gd name="connsiteY8794" fmla="*/ 1186488 h 6339933"/>
              <a:gd name="connsiteX8795" fmla="*/ 1595083 w 6288074"/>
              <a:gd name="connsiteY8795" fmla="*/ 1195364 h 6339933"/>
              <a:gd name="connsiteX8796" fmla="*/ 1593704 w 6288074"/>
              <a:gd name="connsiteY8796" fmla="*/ 1190980 h 6339933"/>
              <a:gd name="connsiteX8797" fmla="*/ 1600322 w 6288074"/>
              <a:gd name="connsiteY8797" fmla="*/ 1186488 h 6339933"/>
              <a:gd name="connsiteX8798" fmla="*/ 5794502 w 6288074"/>
              <a:gd name="connsiteY8798" fmla="*/ 1184348 h 6339933"/>
              <a:gd name="connsiteX8799" fmla="*/ 5801847 w 6288074"/>
              <a:gd name="connsiteY8799" fmla="*/ 1184714 h 6339933"/>
              <a:gd name="connsiteX8800" fmla="*/ 5794502 w 6288074"/>
              <a:gd name="connsiteY8800" fmla="*/ 1184348 h 6339933"/>
              <a:gd name="connsiteX8801" fmla="*/ 5722565 w 6288074"/>
              <a:gd name="connsiteY8801" fmla="*/ 1182895 h 6339933"/>
              <a:gd name="connsiteX8802" fmla="*/ 5738940 w 6288074"/>
              <a:gd name="connsiteY8802" fmla="*/ 1188987 h 6339933"/>
              <a:gd name="connsiteX8803" fmla="*/ 5722565 w 6288074"/>
              <a:gd name="connsiteY8803" fmla="*/ 1182895 h 6339933"/>
              <a:gd name="connsiteX8804" fmla="*/ 5833070 w 6288074"/>
              <a:gd name="connsiteY8804" fmla="*/ 1181847 h 6339933"/>
              <a:gd name="connsiteX8805" fmla="*/ 5838221 w 6288074"/>
              <a:gd name="connsiteY8805" fmla="*/ 1182902 h 6339933"/>
              <a:gd name="connsiteX8806" fmla="*/ 5836796 w 6288074"/>
              <a:gd name="connsiteY8806" fmla="*/ 1186030 h 6339933"/>
              <a:gd name="connsiteX8807" fmla="*/ 5839754 w 6288074"/>
              <a:gd name="connsiteY8807" fmla="*/ 1187774 h 6339933"/>
              <a:gd name="connsiteX8808" fmla="*/ 5839096 w 6288074"/>
              <a:gd name="connsiteY8808" fmla="*/ 1193335 h 6339933"/>
              <a:gd name="connsiteX8809" fmla="*/ 5832519 w 6288074"/>
              <a:gd name="connsiteY8809" fmla="*/ 1195405 h 6339933"/>
              <a:gd name="connsiteX8810" fmla="*/ 5833070 w 6288074"/>
              <a:gd name="connsiteY8810" fmla="*/ 1181847 h 6339933"/>
              <a:gd name="connsiteX8811" fmla="*/ 1437380 w 6288074"/>
              <a:gd name="connsiteY8811" fmla="*/ 1179145 h 6339933"/>
              <a:gd name="connsiteX8812" fmla="*/ 1438761 w 6288074"/>
              <a:gd name="connsiteY8812" fmla="*/ 1183530 h 6339933"/>
              <a:gd name="connsiteX8813" fmla="*/ 1435147 w 6288074"/>
              <a:gd name="connsiteY8813" fmla="*/ 1182258 h 6339933"/>
              <a:gd name="connsiteX8814" fmla="*/ 1437380 w 6288074"/>
              <a:gd name="connsiteY8814" fmla="*/ 1179145 h 6339933"/>
              <a:gd name="connsiteX8815" fmla="*/ 5724109 w 6288074"/>
              <a:gd name="connsiteY8815" fmla="*/ 1177591 h 6339933"/>
              <a:gd name="connsiteX8816" fmla="*/ 5724569 w 6288074"/>
              <a:gd name="connsiteY8816" fmla="*/ 1179053 h 6339933"/>
              <a:gd name="connsiteX8817" fmla="*/ 5721916 w 6288074"/>
              <a:gd name="connsiteY8817" fmla="*/ 1178282 h 6339933"/>
              <a:gd name="connsiteX8818" fmla="*/ 5724109 w 6288074"/>
              <a:gd name="connsiteY8818" fmla="*/ 1177591 h 6339933"/>
              <a:gd name="connsiteX8819" fmla="*/ 5690196 w 6288074"/>
              <a:gd name="connsiteY8819" fmla="*/ 1177020 h 6339933"/>
              <a:gd name="connsiteX8820" fmla="*/ 5699804 w 6288074"/>
              <a:gd name="connsiteY8820" fmla="*/ 1182030 h 6339933"/>
              <a:gd name="connsiteX8821" fmla="*/ 5691730 w 6288074"/>
              <a:gd name="connsiteY8821" fmla="*/ 1181893 h 6339933"/>
              <a:gd name="connsiteX8822" fmla="*/ 5690196 w 6288074"/>
              <a:gd name="connsiteY8822" fmla="*/ 1177020 h 6339933"/>
              <a:gd name="connsiteX8823" fmla="*/ 1623502 w 6288074"/>
              <a:gd name="connsiteY8823" fmla="*/ 1176777 h 6339933"/>
              <a:gd name="connsiteX8824" fmla="*/ 1625341 w 6288074"/>
              <a:gd name="connsiteY8824" fmla="*/ 1182623 h 6339933"/>
              <a:gd name="connsiteX8825" fmla="*/ 1621065 w 6288074"/>
              <a:gd name="connsiteY8825" fmla="*/ 1177544 h 6339933"/>
              <a:gd name="connsiteX8826" fmla="*/ 1623502 w 6288074"/>
              <a:gd name="connsiteY8826" fmla="*/ 1176777 h 6339933"/>
              <a:gd name="connsiteX8827" fmla="*/ 1681055 w 6288074"/>
              <a:gd name="connsiteY8827" fmla="*/ 1176332 h 6339933"/>
              <a:gd name="connsiteX8828" fmla="*/ 1681822 w 6288074"/>
              <a:gd name="connsiteY8828" fmla="*/ 1178768 h 6339933"/>
              <a:gd name="connsiteX8829" fmla="*/ 1674915 w 6288074"/>
              <a:gd name="connsiteY8829" fmla="*/ 1183620 h 6339933"/>
              <a:gd name="connsiteX8830" fmla="*/ 1681055 w 6288074"/>
              <a:gd name="connsiteY8830" fmla="*/ 1176332 h 6339933"/>
              <a:gd name="connsiteX8831" fmla="*/ 1533378 w 6288074"/>
              <a:gd name="connsiteY8831" fmla="*/ 1176236 h 6339933"/>
              <a:gd name="connsiteX8832" fmla="*/ 1537195 w 6288074"/>
              <a:gd name="connsiteY8832" fmla="*/ 1179854 h 6339933"/>
              <a:gd name="connsiteX8833" fmla="*/ 1532323 w 6288074"/>
              <a:gd name="connsiteY8833" fmla="*/ 1181388 h 6339933"/>
              <a:gd name="connsiteX8834" fmla="*/ 1534254 w 6288074"/>
              <a:gd name="connsiteY8834" fmla="*/ 1187526 h 6339933"/>
              <a:gd name="connsiteX8835" fmla="*/ 1531267 w 6288074"/>
              <a:gd name="connsiteY8835" fmla="*/ 1186539 h 6339933"/>
              <a:gd name="connsiteX8836" fmla="*/ 1529196 w 6288074"/>
              <a:gd name="connsiteY8836" fmla="*/ 1179962 h 6339933"/>
              <a:gd name="connsiteX8837" fmla="*/ 1533378 w 6288074"/>
              <a:gd name="connsiteY8837" fmla="*/ 1176236 h 6339933"/>
              <a:gd name="connsiteX8838" fmla="*/ 1675832 w 6288074"/>
              <a:gd name="connsiteY8838" fmla="*/ 1169947 h 6339933"/>
              <a:gd name="connsiteX8839" fmla="*/ 1679080 w 6288074"/>
              <a:gd name="connsiteY8839" fmla="*/ 1171335 h 6339933"/>
              <a:gd name="connsiteX8840" fmla="*/ 1672097 w 6288074"/>
              <a:gd name="connsiteY8840" fmla="*/ 1175943 h 6339933"/>
              <a:gd name="connsiteX8841" fmla="*/ 1675832 w 6288074"/>
              <a:gd name="connsiteY8841" fmla="*/ 1169947 h 6339933"/>
              <a:gd name="connsiteX8842" fmla="*/ 1658276 w 6288074"/>
              <a:gd name="connsiteY8842" fmla="*/ 1168742 h 6339933"/>
              <a:gd name="connsiteX8843" fmla="*/ 1656209 w 6288074"/>
              <a:gd name="connsiteY8843" fmla="*/ 1171650 h 6339933"/>
              <a:gd name="connsiteX8844" fmla="*/ 1642638 w 6288074"/>
              <a:gd name="connsiteY8844" fmla="*/ 1204319 h 6339933"/>
              <a:gd name="connsiteX8845" fmla="*/ 1636337 w 6288074"/>
              <a:gd name="connsiteY8845" fmla="*/ 1201138 h 6339933"/>
              <a:gd name="connsiteX8846" fmla="*/ 1632254 w 6288074"/>
              <a:gd name="connsiteY8846" fmla="*/ 1205005 h 6339933"/>
              <a:gd name="connsiteX8847" fmla="*/ 1630580 w 6288074"/>
              <a:gd name="connsiteY8847" fmla="*/ 1208113 h 6339933"/>
              <a:gd name="connsiteX8848" fmla="*/ 1632798 w 6288074"/>
              <a:gd name="connsiteY8848" fmla="*/ 1215160 h 6339933"/>
              <a:gd name="connsiteX8849" fmla="*/ 1639101 w 6288074"/>
              <a:gd name="connsiteY8849" fmla="*/ 1218339 h 6339933"/>
              <a:gd name="connsiteX8850" fmla="*/ 1640773 w 6288074"/>
              <a:gd name="connsiteY8850" fmla="*/ 1215232 h 6339933"/>
              <a:gd name="connsiteX8851" fmla="*/ 1645595 w 6288074"/>
              <a:gd name="connsiteY8851" fmla="*/ 1213715 h 6339933"/>
              <a:gd name="connsiteX8852" fmla="*/ 1639840 w 6288074"/>
              <a:gd name="connsiteY8852" fmla="*/ 1220689 h 6339933"/>
              <a:gd name="connsiteX8853" fmla="*/ 1627236 w 6288074"/>
              <a:gd name="connsiteY8853" fmla="*/ 1214329 h 6339933"/>
              <a:gd name="connsiteX8854" fmla="*/ 1622219 w 6288074"/>
              <a:gd name="connsiteY8854" fmla="*/ 1223652 h 6339933"/>
              <a:gd name="connsiteX8855" fmla="*/ 1618876 w 6288074"/>
              <a:gd name="connsiteY8855" fmla="*/ 1229869 h 6339933"/>
              <a:gd name="connsiteX8856" fmla="*/ 1614053 w 6288074"/>
              <a:gd name="connsiteY8856" fmla="*/ 1231387 h 6339933"/>
              <a:gd name="connsiteX8857" fmla="*/ 1603474 w 6288074"/>
              <a:gd name="connsiteY8857" fmla="*/ 1239879 h 6339933"/>
              <a:gd name="connsiteX8858" fmla="*/ 1594373 w 6288074"/>
              <a:gd name="connsiteY8858" fmla="*/ 1253070 h 6339933"/>
              <a:gd name="connsiteX8859" fmla="*/ 1590289 w 6288074"/>
              <a:gd name="connsiteY8859" fmla="*/ 1256937 h 6339933"/>
              <a:gd name="connsiteX8860" fmla="*/ 1584284 w 6288074"/>
              <a:gd name="connsiteY8860" fmla="*/ 1257859 h 6339933"/>
              <a:gd name="connsiteX8861" fmla="*/ 1585583 w 6288074"/>
              <a:gd name="connsiteY8861" fmla="*/ 1251059 h 6339933"/>
              <a:gd name="connsiteX8862" fmla="*/ 1580975 w 6288074"/>
              <a:gd name="connsiteY8862" fmla="*/ 1250055 h 6339933"/>
              <a:gd name="connsiteX8863" fmla="*/ 1579398 w 6288074"/>
              <a:gd name="connsiteY8863" fmla="*/ 1245045 h 6339933"/>
              <a:gd name="connsiteX8864" fmla="*/ 1577206 w 6288074"/>
              <a:gd name="connsiteY8864" fmla="*/ 1245735 h 6339933"/>
              <a:gd name="connsiteX8865" fmla="*/ 1575629 w 6288074"/>
              <a:gd name="connsiteY8865" fmla="*/ 1240723 h 6339933"/>
              <a:gd name="connsiteX8866" fmla="*/ 1585975 w 6288074"/>
              <a:gd name="connsiteY8866" fmla="*/ 1242975 h 6339933"/>
              <a:gd name="connsiteX8867" fmla="*/ 1586125 w 6288074"/>
              <a:gd name="connsiteY8867" fmla="*/ 1250049 h 6339933"/>
              <a:gd name="connsiteX8868" fmla="*/ 1598845 w 6288074"/>
              <a:gd name="connsiteY8868" fmla="*/ 1233592 h 6339933"/>
              <a:gd name="connsiteX8869" fmla="*/ 1615919 w 6288074"/>
              <a:gd name="connsiteY8869" fmla="*/ 1220473 h 6339933"/>
              <a:gd name="connsiteX8870" fmla="*/ 1611289 w 6288074"/>
              <a:gd name="connsiteY8870" fmla="*/ 1214185 h 6339933"/>
              <a:gd name="connsiteX8871" fmla="*/ 1616112 w 6288074"/>
              <a:gd name="connsiteY8871" fmla="*/ 1212667 h 6339933"/>
              <a:gd name="connsiteX8872" fmla="*/ 1620196 w 6288074"/>
              <a:gd name="connsiteY8872" fmla="*/ 1208801 h 6339933"/>
              <a:gd name="connsiteX8873" fmla="*/ 1630036 w 6288074"/>
              <a:gd name="connsiteY8873" fmla="*/ 1197959 h 6339933"/>
              <a:gd name="connsiteX8874" fmla="*/ 1622995 w 6288074"/>
              <a:gd name="connsiteY8874" fmla="*/ 1192431 h 6339933"/>
              <a:gd name="connsiteX8875" fmla="*/ 1624667 w 6288074"/>
              <a:gd name="connsiteY8875" fmla="*/ 1189324 h 6339933"/>
              <a:gd name="connsiteX8876" fmla="*/ 1629297 w 6288074"/>
              <a:gd name="connsiteY8876" fmla="*/ 1195610 h 6339933"/>
              <a:gd name="connsiteX8877" fmla="*/ 1639875 w 6288074"/>
              <a:gd name="connsiteY8877" fmla="*/ 1187118 h 6339933"/>
              <a:gd name="connsiteX8878" fmla="*/ 1649716 w 6288074"/>
              <a:gd name="connsiteY8878" fmla="*/ 1176276 h 6339933"/>
              <a:gd name="connsiteX8879" fmla="*/ 1655470 w 6288074"/>
              <a:gd name="connsiteY8879" fmla="*/ 1169302 h 6339933"/>
              <a:gd name="connsiteX8880" fmla="*/ 1658276 w 6288074"/>
              <a:gd name="connsiteY8880" fmla="*/ 1168742 h 6339933"/>
              <a:gd name="connsiteX8881" fmla="*/ 5696665 w 6288074"/>
              <a:gd name="connsiteY8881" fmla="*/ 1166953 h 6339933"/>
              <a:gd name="connsiteX8882" fmla="*/ 5704351 w 6288074"/>
              <a:gd name="connsiteY8882" fmla="*/ 1170959 h 6339933"/>
              <a:gd name="connsiteX8883" fmla="*/ 5696665 w 6288074"/>
              <a:gd name="connsiteY8883" fmla="*/ 1166953 h 6339933"/>
              <a:gd name="connsiteX8884" fmla="*/ 5666677 w 6288074"/>
              <a:gd name="connsiteY8884" fmla="*/ 1163541 h 6339933"/>
              <a:gd name="connsiteX8885" fmla="*/ 5668057 w 6288074"/>
              <a:gd name="connsiteY8885" fmla="*/ 1167926 h 6339933"/>
              <a:gd name="connsiteX8886" fmla="*/ 5662293 w 6288074"/>
              <a:gd name="connsiteY8886" fmla="*/ 1164921 h 6339933"/>
              <a:gd name="connsiteX8887" fmla="*/ 5666677 w 6288074"/>
              <a:gd name="connsiteY8887" fmla="*/ 1163541 h 6339933"/>
              <a:gd name="connsiteX8888" fmla="*/ 1584212 w 6288074"/>
              <a:gd name="connsiteY8888" fmla="*/ 1161843 h 6339933"/>
              <a:gd name="connsiteX8889" fmla="*/ 1592043 w 6288074"/>
              <a:gd name="connsiteY8889" fmla="*/ 1170392 h 6339933"/>
              <a:gd name="connsiteX8890" fmla="*/ 1587394 w 6288074"/>
              <a:gd name="connsiteY8890" fmla="*/ 1180117 h 6339933"/>
              <a:gd name="connsiteX8891" fmla="*/ 1581901 w 6288074"/>
              <a:gd name="connsiteY8891" fmla="*/ 1170831 h 6339933"/>
              <a:gd name="connsiteX8892" fmla="*/ 1586579 w 6288074"/>
              <a:gd name="connsiteY8892" fmla="*/ 1169359 h 6339933"/>
              <a:gd name="connsiteX8893" fmla="*/ 1584212 w 6288074"/>
              <a:gd name="connsiteY8893" fmla="*/ 1161843 h 6339933"/>
              <a:gd name="connsiteX8894" fmla="*/ 1648952 w 6288074"/>
              <a:gd name="connsiteY8894" fmla="*/ 1154716 h 6339933"/>
              <a:gd name="connsiteX8895" fmla="*/ 1650641 w 6288074"/>
              <a:gd name="connsiteY8895" fmla="*/ 1157533 h 6339933"/>
              <a:gd name="connsiteX8896" fmla="*/ 1648413 w 6288074"/>
              <a:gd name="connsiteY8896" fmla="*/ 1155556 h 6339933"/>
              <a:gd name="connsiteX8897" fmla="*/ 1648952 w 6288074"/>
              <a:gd name="connsiteY8897" fmla="*/ 1154716 h 6339933"/>
              <a:gd name="connsiteX8898" fmla="*/ 3946926 w 6288074"/>
              <a:gd name="connsiteY8898" fmla="*/ 1144387 h 6339933"/>
              <a:gd name="connsiteX8899" fmla="*/ 3949969 w 6288074"/>
              <a:gd name="connsiteY8899" fmla="*/ 1144481 h 6339933"/>
              <a:gd name="connsiteX8900" fmla="*/ 3952385 w 6288074"/>
              <a:gd name="connsiteY8900" fmla="*/ 1152155 h 6339933"/>
              <a:gd name="connsiteX8901" fmla="*/ 3944273 w 6288074"/>
              <a:gd name="connsiteY8901" fmla="*/ 1151900 h 6339933"/>
              <a:gd name="connsiteX8902" fmla="*/ 3942661 w 6288074"/>
              <a:gd name="connsiteY8902" fmla="*/ 1146780 h 6339933"/>
              <a:gd name="connsiteX8903" fmla="*/ 3946926 w 6288074"/>
              <a:gd name="connsiteY8903" fmla="*/ 1144387 h 6339933"/>
              <a:gd name="connsiteX8904" fmla="*/ 1685873 w 6288074"/>
              <a:gd name="connsiteY8904" fmla="*/ 1143155 h 6339933"/>
              <a:gd name="connsiteX8905" fmla="*/ 1683353 w 6288074"/>
              <a:gd name="connsiteY8905" fmla="*/ 1151827 h 6339933"/>
              <a:gd name="connsiteX8906" fmla="*/ 1680211 w 6288074"/>
              <a:gd name="connsiteY8906" fmla="*/ 1150188 h 6339933"/>
              <a:gd name="connsiteX8907" fmla="*/ 1685873 w 6288074"/>
              <a:gd name="connsiteY8907" fmla="*/ 1143155 h 6339933"/>
              <a:gd name="connsiteX8908" fmla="*/ 1653466 w 6288074"/>
              <a:gd name="connsiteY8908" fmla="*/ 1138437 h 6339933"/>
              <a:gd name="connsiteX8909" fmla="*/ 1659107 w 6288074"/>
              <a:gd name="connsiteY8909" fmla="*/ 1148709 h 6339933"/>
              <a:gd name="connsiteX8910" fmla="*/ 1655413 w 6288074"/>
              <a:gd name="connsiteY8910" fmla="*/ 1152281 h 6339933"/>
              <a:gd name="connsiteX8911" fmla="*/ 1654033 w 6288074"/>
              <a:gd name="connsiteY8911" fmla="*/ 1147898 h 6339933"/>
              <a:gd name="connsiteX8912" fmla="*/ 1655536 w 6288074"/>
              <a:gd name="connsiteY8912" fmla="*/ 1145014 h 6339933"/>
              <a:gd name="connsiteX8913" fmla="*/ 1653466 w 6288074"/>
              <a:gd name="connsiteY8913" fmla="*/ 1138437 h 6339933"/>
              <a:gd name="connsiteX8914" fmla="*/ 1593681 w 6288074"/>
              <a:gd name="connsiteY8914" fmla="*/ 1134768 h 6339933"/>
              <a:gd name="connsiteX8915" fmla="*/ 1595981 w 6288074"/>
              <a:gd name="connsiteY8915" fmla="*/ 1142075 h 6339933"/>
              <a:gd name="connsiteX8916" fmla="*/ 1593681 w 6288074"/>
              <a:gd name="connsiteY8916" fmla="*/ 1134768 h 6339933"/>
              <a:gd name="connsiteX8917" fmla="*/ 3830597 w 6288074"/>
              <a:gd name="connsiteY8917" fmla="*/ 1132670 h 6339933"/>
              <a:gd name="connsiteX8918" fmla="*/ 3828853 w 6288074"/>
              <a:gd name="connsiteY8918" fmla="*/ 1135628 h 6339933"/>
              <a:gd name="connsiteX8919" fmla="*/ 3818742 w 6288074"/>
              <a:gd name="connsiteY8919" fmla="*/ 1146038 h 6339933"/>
              <a:gd name="connsiteX8920" fmla="*/ 3828162 w 6288074"/>
              <a:gd name="connsiteY8920" fmla="*/ 1133436 h 6339933"/>
              <a:gd name="connsiteX8921" fmla="*/ 3830597 w 6288074"/>
              <a:gd name="connsiteY8921" fmla="*/ 1132670 h 6339933"/>
              <a:gd name="connsiteX8922" fmla="*/ 5571358 w 6288074"/>
              <a:gd name="connsiteY8922" fmla="*/ 1126076 h 6339933"/>
              <a:gd name="connsiteX8923" fmla="*/ 5575815 w 6288074"/>
              <a:gd name="connsiteY8923" fmla="*/ 1130029 h 6339933"/>
              <a:gd name="connsiteX8924" fmla="*/ 5569969 w 6288074"/>
              <a:gd name="connsiteY8924" fmla="*/ 1131868 h 6339933"/>
              <a:gd name="connsiteX8925" fmla="*/ 5571358 w 6288074"/>
              <a:gd name="connsiteY8925" fmla="*/ 1126076 h 6339933"/>
              <a:gd name="connsiteX8926" fmla="*/ 3992605 w 6288074"/>
              <a:gd name="connsiteY8926" fmla="*/ 1123430 h 6339933"/>
              <a:gd name="connsiteX8927" fmla="*/ 3996285 w 6288074"/>
              <a:gd name="connsiteY8927" fmla="*/ 1135125 h 6339933"/>
              <a:gd name="connsiteX8928" fmla="*/ 3988976 w 6288074"/>
              <a:gd name="connsiteY8928" fmla="*/ 1137424 h 6339933"/>
              <a:gd name="connsiteX8929" fmla="*/ 3992605 w 6288074"/>
              <a:gd name="connsiteY8929" fmla="*/ 1123430 h 6339933"/>
              <a:gd name="connsiteX8930" fmla="*/ 1610841 w 6288074"/>
              <a:gd name="connsiteY8930" fmla="*/ 1122941 h 6339933"/>
              <a:gd name="connsiteX8931" fmla="*/ 1617377 w 6288074"/>
              <a:gd name="connsiteY8931" fmla="*/ 1123292 h 6339933"/>
              <a:gd name="connsiteX8932" fmla="*/ 1612222 w 6288074"/>
              <a:gd name="connsiteY8932" fmla="*/ 1127325 h 6339933"/>
              <a:gd name="connsiteX8933" fmla="*/ 1610841 w 6288074"/>
              <a:gd name="connsiteY8933" fmla="*/ 1122941 h 6339933"/>
              <a:gd name="connsiteX8934" fmla="*/ 1686954 w 6288074"/>
              <a:gd name="connsiteY8934" fmla="*/ 1121501 h 6339933"/>
              <a:gd name="connsiteX8935" fmla="*/ 1691554 w 6288074"/>
              <a:gd name="connsiteY8935" fmla="*/ 1136116 h 6339933"/>
              <a:gd name="connsiteX8936" fmla="*/ 1687585 w 6288074"/>
              <a:gd name="connsiteY8936" fmla="*/ 1132010 h 6339933"/>
              <a:gd name="connsiteX8937" fmla="*/ 1673737 w 6288074"/>
              <a:gd name="connsiteY8937" fmla="*/ 1139047 h 6339933"/>
              <a:gd name="connsiteX8938" fmla="*/ 1686954 w 6288074"/>
              <a:gd name="connsiteY8938" fmla="*/ 1121501 h 6339933"/>
              <a:gd name="connsiteX8939" fmla="*/ 1626727 w 6288074"/>
              <a:gd name="connsiteY8939" fmla="*/ 1114727 h 6339933"/>
              <a:gd name="connsiteX8940" fmla="*/ 1630300 w 6288074"/>
              <a:gd name="connsiteY8940" fmla="*/ 1118422 h 6339933"/>
              <a:gd name="connsiteX8941" fmla="*/ 1625225 w 6288074"/>
              <a:gd name="connsiteY8941" fmla="*/ 1117610 h 6339933"/>
              <a:gd name="connsiteX8942" fmla="*/ 1626727 w 6288074"/>
              <a:gd name="connsiteY8942" fmla="*/ 1114727 h 6339933"/>
              <a:gd name="connsiteX8943" fmla="*/ 3981026 w 6288074"/>
              <a:gd name="connsiteY8943" fmla="*/ 1113020 h 6339933"/>
              <a:gd name="connsiteX8944" fmla="*/ 3984178 w 6288074"/>
              <a:gd name="connsiteY8944" fmla="*/ 1115375 h 6339933"/>
              <a:gd name="connsiteX8945" fmla="*/ 3977565 w 6288074"/>
              <a:gd name="connsiteY8945" fmla="*/ 1114780 h 6339933"/>
              <a:gd name="connsiteX8946" fmla="*/ 3981026 w 6288074"/>
              <a:gd name="connsiteY8946" fmla="*/ 1113020 h 6339933"/>
              <a:gd name="connsiteX8947" fmla="*/ 5452871 w 6288074"/>
              <a:gd name="connsiteY8947" fmla="*/ 1110364 h 6339933"/>
              <a:gd name="connsiteX8948" fmla="*/ 5451235 w 6288074"/>
              <a:gd name="connsiteY8948" fmla="*/ 1113502 h 6339933"/>
              <a:gd name="connsiteX8949" fmla="*/ 5447210 w 6288074"/>
              <a:gd name="connsiteY8949" fmla="*/ 1117397 h 6339933"/>
              <a:gd name="connsiteX8950" fmla="*/ 5448845 w 6288074"/>
              <a:gd name="connsiteY8950" fmla="*/ 1114253 h 6339933"/>
              <a:gd name="connsiteX8951" fmla="*/ 5452871 w 6288074"/>
              <a:gd name="connsiteY8951" fmla="*/ 1110364 h 6339933"/>
              <a:gd name="connsiteX8952" fmla="*/ 5904243 w 6288074"/>
              <a:gd name="connsiteY8952" fmla="*/ 1109650 h 6339933"/>
              <a:gd name="connsiteX8953" fmla="*/ 5907310 w 6288074"/>
              <a:gd name="connsiteY8953" fmla="*/ 1119395 h 6339933"/>
              <a:gd name="connsiteX8954" fmla="*/ 5915251 w 6288074"/>
              <a:gd name="connsiteY8954" fmla="*/ 1119574 h 6339933"/>
              <a:gd name="connsiteX8955" fmla="*/ 5907892 w 6288074"/>
              <a:gd name="connsiteY8955" fmla="*/ 1137951 h 6339933"/>
              <a:gd name="connsiteX8956" fmla="*/ 5898510 w 6288074"/>
              <a:gd name="connsiteY8956" fmla="*/ 1124842 h 6339933"/>
              <a:gd name="connsiteX8957" fmla="*/ 5888268 w 6288074"/>
              <a:gd name="connsiteY8957" fmla="*/ 1117356 h 6339933"/>
              <a:gd name="connsiteX8958" fmla="*/ 5894210 w 6288074"/>
              <a:gd name="connsiteY8958" fmla="*/ 1110132 h 6339933"/>
              <a:gd name="connsiteX8959" fmla="*/ 5904243 w 6288074"/>
              <a:gd name="connsiteY8959" fmla="*/ 1109650 h 6339933"/>
              <a:gd name="connsiteX8960" fmla="*/ 3817104 w 6288074"/>
              <a:gd name="connsiteY8960" fmla="*/ 1106386 h 6339933"/>
              <a:gd name="connsiteX8961" fmla="*/ 3811992 w 6288074"/>
              <a:gd name="connsiteY8961" fmla="*/ 1109282 h 6339933"/>
              <a:gd name="connsiteX8962" fmla="*/ 3811254 w 6288074"/>
              <a:gd name="connsiteY8962" fmla="*/ 1106941 h 6339933"/>
              <a:gd name="connsiteX8963" fmla="*/ 3817104 w 6288074"/>
              <a:gd name="connsiteY8963" fmla="*/ 1106386 h 6339933"/>
              <a:gd name="connsiteX8964" fmla="*/ 5804000 w 6288074"/>
              <a:gd name="connsiteY8964" fmla="*/ 1104793 h 6339933"/>
              <a:gd name="connsiteX8965" fmla="*/ 5799652 w 6288074"/>
              <a:gd name="connsiteY8965" fmla="*/ 1108838 h 6339933"/>
              <a:gd name="connsiteX8966" fmla="*/ 5798084 w 6288074"/>
              <a:gd name="connsiteY8966" fmla="*/ 1104981 h 6339933"/>
              <a:gd name="connsiteX8967" fmla="*/ 5804000 w 6288074"/>
              <a:gd name="connsiteY8967" fmla="*/ 1104793 h 6339933"/>
              <a:gd name="connsiteX8968" fmla="*/ 1618664 w 6288074"/>
              <a:gd name="connsiteY8968" fmla="*/ 1104410 h 6339933"/>
              <a:gd name="connsiteX8969" fmla="*/ 1624468 w 6288074"/>
              <a:gd name="connsiteY8969" fmla="*/ 1104993 h 6339933"/>
              <a:gd name="connsiteX8970" fmla="*/ 1623981 w 6288074"/>
              <a:gd name="connsiteY8970" fmla="*/ 1112374 h 6339933"/>
              <a:gd name="connsiteX8971" fmla="*/ 1615617 w 6288074"/>
              <a:gd name="connsiteY8971" fmla="*/ 1112599 h 6339933"/>
              <a:gd name="connsiteX8972" fmla="*/ 1618664 w 6288074"/>
              <a:gd name="connsiteY8972" fmla="*/ 1104410 h 6339933"/>
              <a:gd name="connsiteX8973" fmla="*/ 3996144 w 6288074"/>
              <a:gd name="connsiteY8973" fmla="*/ 1100898 h 6339933"/>
              <a:gd name="connsiteX8974" fmla="*/ 3999415 w 6288074"/>
              <a:gd name="connsiteY8974" fmla="*/ 1102546 h 6339933"/>
              <a:gd name="connsiteX8975" fmla="*/ 3999005 w 6288074"/>
              <a:gd name="connsiteY8975" fmla="*/ 1118740 h 6339933"/>
              <a:gd name="connsiteX8976" fmla="*/ 3985711 w 6288074"/>
              <a:gd name="connsiteY8976" fmla="*/ 1120246 h 6339933"/>
              <a:gd name="connsiteX8977" fmla="*/ 3993433 w 6288074"/>
              <a:gd name="connsiteY8977" fmla="*/ 1109785 h 6339933"/>
              <a:gd name="connsiteX8978" fmla="*/ 3996144 w 6288074"/>
              <a:gd name="connsiteY8978" fmla="*/ 1100898 h 6339933"/>
              <a:gd name="connsiteX8979" fmla="*/ 1777911 w 6288074"/>
              <a:gd name="connsiteY8979" fmla="*/ 1100875 h 6339933"/>
              <a:gd name="connsiteX8980" fmla="*/ 1780627 w 6288074"/>
              <a:gd name="connsiteY8980" fmla="*/ 1102698 h 6339933"/>
              <a:gd name="connsiteX8981" fmla="*/ 1784109 w 6288074"/>
              <a:gd name="connsiteY8981" fmla="*/ 1106957 h 6339933"/>
              <a:gd name="connsiteX8982" fmla="*/ 1777497 w 6288074"/>
              <a:gd name="connsiteY8982" fmla="*/ 1106360 h 6339933"/>
              <a:gd name="connsiteX8983" fmla="*/ 1777911 w 6288074"/>
              <a:gd name="connsiteY8983" fmla="*/ 1100875 h 6339933"/>
              <a:gd name="connsiteX8984" fmla="*/ 5669645 w 6288074"/>
              <a:gd name="connsiteY8984" fmla="*/ 1097976 h 6339933"/>
              <a:gd name="connsiteX8985" fmla="*/ 5668200 w 6288074"/>
              <a:gd name="connsiteY8985" fmla="*/ 1101548 h 6339933"/>
              <a:gd name="connsiteX8986" fmla="*/ 5664146 w 6288074"/>
              <a:gd name="connsiteY8986" fmla="*/ 1104465 h 6339933"/>
              <a:gd name="connsiteX8987" fmla="*/ 5670163 w 6288074"/>
              <a:gd name="connsiteY8987" fmla="*/ 1097365 h 6339933"/>
              <a:gd name="connsiteX8988" fmla="*/ 5669645 w 6288074"/>
              <a:gd name="connsiteY8988" fmla="*/ 1097976 h 6339933"/>
              <a:gd name="connsiteX8989" fmla="*/ 5669877 w 6288074"/>
              <a:gd name="connsiteY8989" fmla="*/ 1097405 h 6339933"/>
              <a:gd name="connsiteX8990" fmla="*/ 1766354 w 6288074"/>
              <a:gd name="connsiteY8990" fmla="*/ 1096481 h 6339933"/>
              <a:gd name="connsiteX8991" fmla="*/ 1769583 w 6288074"/>
              <a:gd name="connsiteY8991" fmla="*/ 1101747 h 6339933"/>
              <a:gd name="connsiteX8992" fmla="*/ 1770668 w 6288074"/>
              <a:gd name="connsiteY8992" fmla="*/ 1101681 h 6339933"/>
              <a:gd name="connsiteX8993" fmla="*/ 1772146 w 6288074"/>
              <a:gd name="connsiteY8993" fmla="*/ 1097870 h 6339933"/>
              <a:gd name="connsiteX8994" fmla="*/ 1775350 w 6288074"/>
              <a:gd name="connsiteY8994" fmla="*/ 1099539 h 6339933"/>
              <a:gd name="connsiteX8995" fmla="*/ 1774447 w 6288074"/>
              <a:gd name="connsiteY8995" fmla="*/ 1105179 h 6339933"/>
              <a:gd name="connsiteX8996" fmla="*/ 1768041 w 6288074"/>
              <a:gd name="connsiteY8996" fmla="*/ 1101840 h 6339933"/>
              <a:gd name="connsiteX8997" fmla="*/ 1769543 w 6288074"/>
              <a:gd name="connsiteY8997" fmla="*/ 1101750 h 6339933"/>
              <a:gd name="connsiteX8998" fmla="*/ 1767274 w 6288074"/>
              <a:gd name="connsiteY8998" fmla="*/ 1099404 h 6339933"/>
              <a:gd name="connsiteX8999" fmla="*/ 1766354 w 6288074"/>
              <a:gd name="connsiteY8999" fmla="*/ 1096481 h 6339933"/>
              <a:gd name="connsiteX9000" fmla="*/ 5824699 w 6288074"/>
              <a:gd name="connsiteY9000" fmla="*/ 1095524 h 6339933"/>
              <a:gd name="connsiteX9001" fmla="*/ 5852123 w 6288074"/>
              <a:gd name="connsiteY9001" fmla="*/ 1099895 h 6339933"/>
              <a:gd name="connsiteX9002" fmla="*/ 5863092 w 6288074"/>
              <a:gd name="connsiteY9002" fmla="*/ 1101643 h 6339933"/>
              <a:gd name="connsiteX9003" fmla="*/ 5867088 w 6288074"/>
              <a:gd name="connsiteY9003" fmla="*/ 1097785 h 6339933"/>
              <a:gd name="connsiteX9004" fmla="*/ 5865462 w 6288074"/>
              <a:gd name="connsiteY9004" fmla="*/ 1100898 h 6339933"/>
              <a:gd name="connsiteX9005" fmla="*/ 5878057 w 6288074"/>
              <a:gd name="connsiteY9005" fmla="*/ 1099535 h 6339933"/>
              <a:gd name="connsiteX9006" fmla="*/ 5882525 w 6288074"/>
              <a:gd name="connsiteY9006" fmla="*/ 1113732 h 6339933"/>
              <a:gd name="connsiteX9007" fmla="*/ 5870405 w 6288074"/>
              <a:gd name="connsiteY9007" fmla="*/ 1133153 h 6339933"/>
              <a:gd name="connsiteX9008" fmla="*/ 5859571 w 6288074"/>
              <a:gd name="connsiteY9008" fmla="*/ 1123557 h 6339933"/>
              <a:gd name="connsiteX9009" fmla="*/ 5849617 w 6288074"/>
              <a:gd name="connsiteY9009" fmla="*/ 1108487 h 6339933"/>
              <a:gd name="connsiteX9010" fmla="*/ 5845621 w 6288074"/>
              <a:gd name="connsiteY9010" fmla="*/ 1112344 h 6339933"/>
              <a:gd name="connsiteX9011" fmla="*/ 5857064 w 6288074"/>
              <a:gd name="connsiteY9011" fmla="*/ 1132149 h 6339933"/>
              <a:gd name="connsiteX9012" fmla="*/ 5830994 w 6288074"/>
              <a:gd name="connsiteY9012" fmla="*/ 1140354 h 6339933"/>
              <a:gd name="connsiteX9013" fmla="*/ 5829504 w 6288074"/>
              <a:gd name="connsiteY9013" fmla="*/ 1135622 h 6339933"/>
              <a:gd name="connsiteX9014" fmla="*/ 5822395 w 6288074"/>
              <a:gd name="connsiteY9014" fmla="*/ 1137859 h 6339933"/>
              <a:gd name="connsiteX9015" fmla="*/ 5823412 w 6288074"/>
              <a:gd name="connsiteY9015" fmla="*/ 1124536 h 6339933"/>
              <a:gd name="connsiteX9016" fmla="*/ 5815693 w 6288074"/>
              <a:gd name="connsiteY9016" fmla="*/ 1116562 h 6339933"/>
              <a:gd name="connsiteX9017" fmla="*/ 5810207 w 6288074"/>
              <a:gd name="connsiteY9017" fmla="*/ 1115689 h 6339933"/>
              <a:gd name="connsiteX9018" fmla="*/ 5800592 w 6288074"/>
              <a:gd name="connsiteY9018" fmla="*/ 1126518 h 6339933"/>
              <a:gd name="connsiteX9019" fmla="*/ 5807974 w 6288074"/>
              <a:gd name="connsiteY9019" fmla="*/ 1108589 h 6339933"/>
              <a:gd name="connsiteX9020" fmla="*/ 5809734 w 6288074"/>
              <a:gd name="connsiteY9020" fmla="*/ 1097634 h 6339933"/>
              <a:gd name="connsiteX9021" fmla="*/ 5814339 w 6288074"/>
              <a:gd name="connsiteY9021" fmla="*/ 1103987 h 6339933"/>
              <a:gd name="connsiteX9022" fmla="*/ 5824699 w 6288074"/>
              <a:gd name="connsiteY9022" fmla="*/ 1095524 h 6339933"/>
              <a:gd name="connsiteX9023" fmla="*/ 1733932 w 6288074"/>
              <a:gd name="connsiteY9023" fmla="*/ 1093835 h 6339933"/>
              <a:gd name="connsiteX9024" fmla="*/ 1743539 w 6288074"/>
              <a:gd name="connsiteY9024" fmla="*/ 1098844 h 6339933"/>
              <a:gd name="connsiteX9025" fmla="*/ 1743404 w 6288074"/>
              <a:gd name="connsiteY9025" fmla="*/ 1106917 h 6339933"/>
              <a:gd name="connsiteX9026" fmla="*/ 1732128 w 6288074"/>
              <a:gd name="connsiteY9026" fmla="*/ 1105112 h 6339933"/>
              <a:gd name="connsiteX9027" fmla="*/ 1733932 w 6288074"/>
              <a:gd name="connsiteY9027" fmla="*/ 1093835 h 6339933"/>
              <a:gd name="connsiteX9028" fmla="*/ 5768175 w 6288074"/>
              <a:gd name="connsiteY9028" fmla="*/ 1093044 h 6339933"/>
              <a:gd name="connsiteX9029" fmla="*/ 5761683 w 6288074"/>
              <a:gd name="connsiteY9029" fmla="*/ 1105082 h 6339933"/>
              <a:gd name="connsiteX9030" fmla="*/ 5765453 w 6288074"/>
              <a:gd name="connsiteY9030" fmla="*/ 1108894 h 6339933"/>
              <a:gd name="connsiteX9031" fmla="*/ 5755192 w 6288074"/>
              <a:gd name="connsiteY9031" fmla="*/ 1117120 h 6339933"/>
              <a:gd name="connsiteX9032" fmla="*/ 5749084 w 6288074"/>
              <a:gd name="connsiteY9032" fmla="*/ 1114046 h 6339933"/>
              <a:gd name="connsiteX9033" fmla="*/ 5739539 w 6288074"/>
              <a:gd name="connsiteY9033" fmla="*/ 1124546 h 6339933"/>
              <a:gd name="connsiteX9034" fmla="*/ 5744790 w 6288074"/>
              <a:gd name="connsiteY9034" fmla="*/ 1100404 h 6339933"/>
              <a:gd name="connsiteX9035" fmla="*/ 5753238 w 6288074"/>
              <a:gd name="connsiteY9035" fmla="*/ 1102743 h 6339933"/>
              <a:gd name="connsiteX9036" fmla="*/ 5750707 w 6288074"/>
              <a:gd name="connsiteY9036" fmla="*/ 1111034 h 6339933"/>
              <a:gd name="connsiteX9037" fmla="*/ 5768175 w 6288074"/>
              <a:gd name="connsiteY9037" fmla="*/ 1093044 h 6339933"/>
              <a:gd name="connsiteX9038" fmla="*/ 5590139 w 6288074"/>
              <a:gd name="connsiteY9038" fmla="*/ 1092859 h 6339933"/>
              <a:gd name="connsiteX9039" fmla="*/ 5598074 w 6288074"/>
              <a:gd name="connsiteY9039" fmla="*/ 1093574 h 6339933"/>
              <a:gd name="connsiteX9040" fmla="*/ 5591059 w 6288074"/>
              <a:gd name="connsiteY9040" fmla="*/ 1095782 h 6339933"/>
              <a:gd name="connsiteX9041" fmla="*/ 5590139 w 6288074"/>
              <a:gd name="connsiteY9041" fmla="*/ 1092859 h 6339933"/>
              <a:gd name="connsiteX9042" fmla="*/ 5421510 w 6288074"/>
              <a:gd name="connsiteY9042" fmla="*/ 1091344 h 6339933"/>
              <a:gd name="connsiteX9043" fmla="*/ 5417441 w 6288074"/>
              <a:gd name="connsiteY9043" fmla="*/ 1097877 h 6339933"/>
              <a:gd name="connsiteX9044" fmla="*/ 5411780 w 6288074"/>
              <a:gd name="connsiteY9044" fmla="*/ 1104911 h 6339933"/>
              <a:gd name="connsiteX9045" fmla="*/ 1679214 w 6288074"/>
              <a:gd name="connsiteY9045" fmla="*/ 1090592 h 6339933"/>
              <a:gd name="connsiteX9046" fmla="*/ 1688790 w 6288074"/>
              <a:gd name="connsiteY9046" fmla="*/ 1091868 h 6339933"/>
              <a:gd name="connsiteX9047" fmla="*/ 1696003 w 6288074"/>
              <a:gd name="connsiteY9047" fmla="*/ 1097514 h 6339933"/>
              <a:gd name="connsiteX9048" fmla="*/ 1693119 w 6288074"/>
              <a:gd name="connsiteY9048" fmla="*/ 1114254 h 6339933"/>
              <a:gd name="connsiteX9049" fmla="*/ 1694629 w 6288074"/>
              <a:gd name="connsiteY9049" fmla="*/ 1119058 h 6339933"/>
              <a:gd name="connsiteX9050" fmla="*/ 1688172 w 6288074"/>
              <a:gd name="connsiteY9050" fmla="*/ 1115812 h 6339933"/>
              <a:gd name="connsiteX9051" fmla="*/ 1686454 w 6288074"/>
              <a:gd name="connsiteY9051" fmla="*/ 1118992 h 6339933"/>
              <a:gd name="connsiteX9052" fmla="*/ 1681713 w 6288074"/>
              <a:gd name="connsiteY9052" fmla="*/ 1112567 h 6339933"/>
              <a:gd name="connsiteX9053" fmla="*/ 1671819 w 6288074"/>
              <a:gd name="connsiteY9053" fmla="*/ 1115681 h 6339933"/>
              <a:gd name="connsiteX9054" fmla="*/ 1666529 w 6288074"/>
              <a:gd name="connsiteY9054" fmla="*/ 1098874 h 6339933"/>
              <a:gd name="connsiteX9055" fmla="*/ 1676422 w 6288074"/>
              <a:gd name="connsiteY9055" fmla="*/ 1095760 h 6339933"/>
              <a:gd name="connsiteX9056" fmla="*/ 1673193 w 6288074"/>
              <a:gd name="connsiteY9056" fmla="*/ 1094136 h 6339933"/>
              <a:gd name="connsiteX9057" fmla="*/ 1679214 w 6288074"/>
              <a:gd name="connsiteY9057" fmla="*/ 1090592 h 6339933"/>
              <a:gd name="connsiteX9058" fmla="*/ 1427048 w 6288074"/>
              <a:gd name="connsiteY9058" fmla="*/ 1087624 h 6339933"/>
              <a:gd name="connsiteX9059" fmla="*/ 1430160 w 6288074"/>
              <a:gd name="connsiteY9059" fmla="*/ 1089857 h 6339933"/>
              <a:gd name="connsiteX9060" fmla="*/ 1425776 w 6288074"/>
              <a:gd name="connsiteY9060" fmla="*/ 1091237 h 6339933"/>
              <a:gd name="connsiteX9061" fmla="*/ 1427048 w 6288074"/>
              <a:gd name="connsiteY9061" fmla="*/ 1087624 h 6339933"/>
              <a:gd name="connsiteX9062" fmla="*/ 5619509 w 6288074"/>
              <a:gd name="connsiteY9062" fmla="*/ 1086827 h 6339933"/>
              <a:gd name="connsiteX9063" fmla="*/ 5626797 w 6288074"/>
              <a:gd name="connsiteY9063" fmla="*/ 1092968 h 6339933"/>
              <a:gd name="connsiteX9064" fmla="*/ 5619509 w 6288074"/>
              <a:gd name="connsiteY9064" fmla="*/ 1086827 h 6339933"/>
              <a:gd name="connsiteX9065" fmla="*/ 1721545 w 6288074"/>
              <a:gd name="connsiteY9065" fmla="*/ 1081702 h 6339933"/>
              <a:gd name="connsiteX9066" fmla="*/ 1722301 w 6288074"/>
              <a:gd name="connsiteY9066" fmla="*/ 1084103 h 6339933"/>
              <a:gd name="connsiteX9067" fmla="*/ 1719661 w 6288074"/>
              <a:gd name="connsiteY9067" fmla="*/ 1100768 h 6339933"/>
              <a:gd name="connsiteX9068" fmla="*/ 1712363 w 6288074"/>
              <a:gd name="connsiteY9068" fmla="*/ 1110981 h 6339933"/>
              <a:gd name="connsiteX9069" fmla="*/ 1705187 w 6288074"/>
              <a:gd name="connsiteY9069" fmla="*/ 1113239 h 6339933"/>
              <a:gd name="connsiteX9070" fmla="*/ 1704556 w 6288074"/>
              <a:gd name="connsiteY9070" fmla="*/ 1102882 h 6339933"/>
              <a:gd name="connsiteX9071" fmla="*/ 1719786 w 6288074"/>
              <a:gd name="connsiteY9071" fmla="*/ 1092812 h 6339933"/>
              <a:gd name="connsiteX9072" fmla="*/ 1718275 w 6288074"/>
              <a:gd name="connsiteY9072" fmla="*/ 1088010 h 6339933"/>
              <a:gd name="connsiteX9073" fmla="*/ 1721545 w 6288074"/>
              <a:gd name="connsiteY9073" fmla="*/ 1081702 h 6339933"/>
              <a:gd name="connsiteX9074" fmla="*/ 1650790 w 6288074"/>
              <a:gd name="connsiteY9074" fmla="*/ 1081453 h 6339933"/>
              <a:gd name="connsiteX9075" fmla="*/ 1655094 w 6288074"/>
              <a:gd name="connsiteY9075" fmla="*/ 1084917 h 6339933"/>
              <a:gd name="connsiteX9076" fmla="*/ 1652169 w 6288074"/>
              <a:gd name="connsiteY9076" fmla="*/ 1085837 h 6339933"/>
              <a:gd name="connsiteX9077" fmla="*/ 1650790 w 6288074"/>
              <a:gd name="connsiteY9077" fmla="*/ 1081453 h 6339933"/>
              <a:gd name="connsiteX9078" fmla="*/ 1619269 w 6288074"/>
              <a:gd name="connsiteY9078" fmla="*/ 1080126 h 6339933"/>
              <a:gd name="connsiteX9079" fmla="*/ 1627551 w 6288074"/>
              <a:gd name="connsiteY9079" fmla="*/ 1082775 h 6339933"/>
              <a:gd name="connsiteX9080" fmla="*/ 1632067 w 6288074"/>
              <a:gd name="connsiteY9080" fmla="*/ 1089239 h 6339933"/>
              <a:gd name="connsiteX9081" fmla="*/ 1633574 w 6288074"/>
              <a:gd name="connsiteY9081" fmla="*/ 1086136 h 6339933"/>
              <a:gd name="connsiteX9082" fmla="*/ 1637339 w 6288074"/>
              <a:gd name="connsiteY9082" fmla="*/ 1082324 h 6339933"/>
              <a:gd name="connsiteX9083" fmla="*/ 1636585 w 6288074"/>
              <a:gd name="connsiteY9083" fmla="*/ 1087817 h 6339933"/>
              <a:gd name="connsiteX9084" fmla="*/ 1634326 w 6288074"/>
              <a:gd name="connsiteY9084" fmla="*/ 1104300 h 6339933"/>
              <a:gd name="connsiteX9085" fmla="*/ 1629054 w 6288074"/>
              <a:gd name="connsiteY9085" fmla="*/ 1103331 h 6339933"/>
              <a:gd name="connsiteX9086" fmla="*/ 1627549 w 6288074"/>
              <a:gd name="connsiteY9086" fmla="*/ 1098547 h 6339933"/>
              <a:gd name="connsiteX9087" fmla="*/ 1632820 w 6288074"/>
              <a:gd name="connsiteY9087" fmla="*/ 1099517 h 6339933"/>
              <a:gd name="connsiteX9088" fmla="*/ 1632067 w 6288074"/>
              <a:gd name="connsiteY9088" fmla="*/ 1097125 h 6339933"/>
              <a:gd name="connsiteX9089" fmla="*/ 1621528 w 6288074"/>
              <a:gd name="connsiteY9089" fmla="*/ 1087300 h 6339933"/>
              <a:gd name="connsiteX9090" fmla="*/ 1623033 w 6288074"/>
              <a:gd name="connsiteY9090" fmla="*/ 1092084 h 6339933"/>
              <a:gd name="connsiteX9091" fmla="*/ 1626796 w 6288074"/>
              <a:gd name="connsiteY9091" fmla="*/ 1096156 h 6339933"/>
              <a:gd name="connsiteX9092" fmla="*/ 1620774 w 6288074"/>
              <a:gd name="connsiteY9092" fmla="*/ 1100679 h 6339933"/>
              <a:gd name="connsiteX9093" fmla="*/ 1615502 w 6288074"/>
              <a:gd name="connsiteY9093" fmla="*/ 1091823 h 6339933"/>
              <a:gd name="connsiteX9094" fmla="*/ 1620774 w 6288074"/>
              <a:gd name="connsiteY9094" fmla="*/ 1092794 h 6339933"/>
              <a:gd name="connsiteX9095" fmla="*/ 1617763 w 6288074"/>
              <a:gd name="connsiteY9095" fmla="*/ 1091113 h 6339933"/>
              <a:gd name="connsiteX9096" fmla="*/ 1619269 w 6288074"/>
              <a:gd name="connsiteY9096" fmla="*/ 1080126 h 6339933"/>
              <a:gd name="connsiteX9097" fmla="*/ 5711037 w 6288074"/>
              <a:gd name="connsiteY9097" fmla="*/ 1078901 h 6339933"/>
              <a:gd name="connsiteX9098" fmla="*/ 5720295 w 6288074"/>
              <a:gd name="connsiteY9098" fmla="*/ 1083818 h 6339933"/>
              <a:gd name="connsiteX9099" fmla="*/ 5720946 w 6288074"/>
              <a:gd name="connsiteY9099" fmla="*/ 1094054 h 6339933"/>
              <a:gd name="connsiteX9100" fmla="*/ 5712340 w 6288074"/>
              <a:gd name="connsiteY9100" fmla="*/ 1099373 h 6339933"/>
              <a:gd name="connsiteX9101" fmla="*/ 5707107 w 6288074"/>
              <a:gd name="connsiteY9101" fmla="*/ 1082749 h 6339933"/>
              <a:gd name="connsiteX9102" fmla="*/ 5711037 w 6288074"/>
              <a:gd name="connsiteY9102" fmla="*/ 1078901 h 6339933"/>
              <a:gd name="connsiteX9103" fmla="*/ 1691550 w 6288074"/>
              <a:gd name="connsiteY9103" fmla="*/ 1078261 h 6339933"/>
              <a:gd name="connsiteX9104" fmla="*/ 1693160 w 6288074"/>
              <a:gd name="connsiteY9104" fmla="*/ 1083377 h 6339933"/>
              <a:gd name="connsiteX9105" fmla="*/ 1686657 w 6288074"/>
              <a:gd name="connsiteY9105" fmla="*/ 1088235 h 6339933"/>
              <a:gd name="connsiteX9106" fmla="*/ 1691550 w 6288074"/>
              <a:gd name="connsiteY9106" fmla="*/ 1078261 h 6339933"/>
              <a:gd name="connsiteX9107" fmla="*/ 4155968 w 6288074"/>
              <a:gd name="connsiteY9107" fmla="*/ 1076832 h 6339933"/>
              <a:gd name="connsiteX9108" fmla="*/ 4152613 w 6288074"/>
              <a:gd name="connsiteY9108" fmla="*/ 1089133 h 6339933"/>
              <a:gd name="connsiteX9109" fmla="*/ 4151001 w 6288074"/>
              <a:gd name="connsiteY9109" fmla="*/ 1084018 h 6339933"/>
              <a:gd name="connsiteX9110" fmla="*/ 4153777 w 6288074"/>
              <a:gd name="connsiteY9110" fmla="*/ 1077522 h 6339933"/>
              <a:gd name="connsiteX9111" fmla="*/ 4155968 w 6288074"/>
              <a:gd name="connsiteY9111" fmla="*/ 1076832 h 6339933"/>
              <a:gd name="connsiteX9112" fmla="*/ 3993781 w 6288074"/>
              <a:gd name="connsiteY9112" fmla="*/ 1076477 h 6339933"/>
              <a:gd name="connsiteX9113" fmla="*/ 4003044 w 6288074"/>
              <a:gd name="connsiteY9113" fmla="*/ 1088553 h 6339933"/>
              <a:gd name="connsiteX9114" fmla="*/ 3990283 w 6288074"/>
              <a:gd name="connsiteY9114" fmla="*/ 1100066 h 6339933"/>
              <a:gd name="connsiteX9115" fmla="*/ 3984598 w 6288074"/>
              <a:gd name="connsiteY9115" fmla="*/ 1099356 h 6339933"/>
              <a:gd name="connsiteX9116" fmla="*/ 3978913 w 6288074"/>
              <a:gd name="connsiteY9116" fmla="*/ 1098648 h 6339933"/>
              <a:gd name="connsiteX9117" fmla="*/ 3981736 w 6288074"/>
              <a:gd name="connsiteY9117" fmla="*/ 1090263 h 6339933"/>
              <a:gd name="connsiteX9118" fmla="*/ 3993781 w 6288074"/>
              <a:gd name="connsiteY9118" fmla="*/ 1076477 h 6339933"/>
              <a:gd name="connsiteX9119" fmla="*/ 5709365 w 6288074"/>
              <a:gd name="connsiteY9119" fmla="*/ 1074610 h 6339933"/>
              <a:gd name="connsiteX9120" fmla="*/ 5718973 w 6288074"/>
              <a:gd name="connsiteY9120" fmla="*/ 1079617 h 6339933"/>
              <a:gd name="connsiteX9121" fmla="*/ 5709365 w 6288074"/>
              <a:gd name="connsiteY9121" fmla="*/ 1074610 h 6339933"/>
              <a:gd name="connsiteX9122" fmla="*/ 5436061 w 6288074"/>
              <a:gd name="connsiteY9122" fmla="*/ 1073636 h 6339933"/>
              <a:gd name="connsiteX9123" fmla="*/ 5426375 w 6288074"/>
              <a:gd name="connsiteY9123" fmla="*/ 1084562 h 6339933"/>
              <a:gd name="connsiteX9124" fmla="*/ 5421510 w 6288074"/>
              <a:gd name="connsiteY9124" fmla="*/ 1091344 h 6339933"/>
              <a:gd name="connsiteX9125" fmla="*/ 5429648 w 6288074"/>
              <a:gd name="connsiteY9125" fmla="*/ 1078280 h 6339933"/>
              <a:gd name="connsiteX9126" fmla="*/ 5436061 w 6288074"/>
              <a:gd name="connsiteY9126" fmla="*/ 1073636 h 6339933"/>
              <a:gd name="connsiteX9127" fmla="*/ 5580268 w 6288074"/>
              <a:gd name="connsiteY9127" fmla="*/ 1072724 h 6339933"/>
              <a:gd name="connsiteX9128" fmla="*/ 5586850 w 6288074"/>
              <a:gd name="connsiteY9128" fmla="*/ 1076627 h 6339933"/>
              <a:gd name="connsiteX9129" fmla="*/ 5577108 w 6288074"/>
              <a:gd name="connsiteY9129" fmla="*/ 1079694 h 6339933"/>
              <a:gd name="connsiteX9130" fmla="*/ 5575496 w 6288074"/>
              <a:gd name="connsiteY9130" fmla="*/ 1074577 h 6339933"/>
              <a:gd name="connsiteX9131" fmla="*/ 5580268 w 6288074"/>
              <a:gd name="connsiteY9131" fmla="*/ 1072724 h 6339933"/>
              <a:gd name="connsiteX9132" fmla="*/ 5696126 w 6288074"/>
              <a:gd name="connsiteY9132" fmla="*/ 1072386 h 6339933"/>
              <a:gd name="connsiteX9133" fmla="*/ 5707862 w 6288074"/>
              <a:gd name="connsiteY9133" fmla="*/ 1074936 h 6339933"/>
              <a:gd name="connsiteX9134" fmla="*/ 5707554 w 6288074"/>
              <a:gd name="connsiteY9134" fmla="*/ 1090803 h 6339933"/>
              <a:gd name="connsiteX9135" fmla="*/ 5694591 w 6288074"/>
              <a:gd name="connsiteY9135" fmla="*/ 1100141 h 6339933"/>
              <a:gd name="connsiteX9136" fmla="*/ 5682686 w 6288074"/>
              <a:gd name="connsiteY9136" fmla="*/ 1096003 h 6339933"/>
              <a:gd name="connsiteX9137" fmla="*/ 5679369 w 6288074"/>
              <a:gd name="connsiteY9137" fmla="*/ 1102303 h 6339933"/>
              <a:gd name="connsiteX9138" fmla="*/ 5675584 w 6288074"/>
              <a:gd name="connsiteY9138" fmla="*/ 1096594 h 6339933"/>
              <a:gd name="connsiteX9139" fmla="*/ 5670163 w 6288074"/>
              <a:gd name="connsiteY9139" fmla="*/ 1097365 h 6339933"/>
              <a:gd name="connsiteX9140" fmla="*/ 5685405 w 6288074"/>
              <a:gd name="connsiteY9140" fmla="*/ 1079375 h 6339933"/>
              <a:gd name="connsiteX9141" fmla="*/ 5696126 w 6288074"/>
              <a:gd name="connsiteY9141" fmla="*/ 1072386 h 6339933"/>
              <a:gd name="connsiteX9142" fmla="*/ 5632393 w 6288074"/>
              <a:gd name="connsiteY9142" fmla="*/ 1069921 h 6339933"/>
              <a:gd name="connsiteX9143" fmla="*/ 5644301 w 6288074"/>
              <a:gd name="connsiteY9143" fmla="*/ 1082238 h 6339933"/>
              <a:gd name="connsiteX9144" fmla="*/ 5641729 w 6288074"/>
              <a:gd name="connsiteY9144" fmla="*/ 1091079 h 6339933"/>
              <a:gd name="connsiteX9145" fmla="*/ 5631986 w 6288074"/>
              <a:gd name="connsiteY9145" fmla="*/ 1094146 h 6339933"/>
              <a:gd name="connsiteX9146" fmla="*/ 5632393 w 6288074"/>
              <a:gd name="connsiteY9146" fmla="*/ 1069921 h 6339933"/>
              <a:gd name="connsiteX9147" fmla="*/ 5666392 w 6288074"/>
              <a:gd name="connsiteY9147" fmla="*/ 1068857 h 6339933"/>
              <a:gd name="connsiteX9148" fmla="*/ 5660113 w 6288074"/>
              <a:gd name="connsiteY9148" fmla="*/ 1082080 h 6339933"/>
              <a:gd name="connsiteX9149" fmla="*/ 5652183 w 6288074"/>
              <a:gd name="connsiteY9149" fmla="*/ 1081765 h 6339933"/>
              <a:gd name="connsiteX9150" fmla="*/ 5666392 w 6288074"/>
              <a:gd name="connsiteY9150" fmla="*/ 1068857 h 6339933"/>
              <a:gd name="connsiteX9151" fmla="*/ 5394971 w 6288074"/>
              <a:gd name="connsiteY9151" fmla="*/ 1068185 h 6339933"/>
              <a:gd name="connsiteX9152" fmla="*/ 5391430 w 6288074"/>
              <a:gd name="connsiteY9152" fmla="*/ 1071612 h 6339933"/>
              <a:gd name="connsiteX9153" fmla="*/ 5392583 w 6288074"/>
              <a:gd name="connsiteY9153" fmla="*/ 1068936 h 6339933"/>
              <a:gd name="connsiteX9154" fmla="*/ 5394971 w 6288074"/>
              <a:gd name="connsiteY9154" fmla="*/ 1068185 h 6339933"/>
              <a:gd name="connsiteX9155" fmla="*/ 5726391 w 6288074"/>
              <a:gd name="connsiteY9155" fmla="*/ 1067142 h 6339933"/>
              <a:gd name="connsiteX9156" fmla="*/ 5728365 w 6288074"/>
              <a:gd name="connsiteY9156" fmla="*/ 1068628 h 6339933"/>
              <a:gd name="connsiteX9157" fmla="*/ 5729744 w 6288074"/>
              <a:gd name="connsiteY9157" fmla="*/ 1073014 h 6339933"/>
              <a:gd name="connsiteX9158" fmla="*/ 5723979 w 6288074"/>
              <a:gd name="connsiteY9158" fmla="*/ 1070009 h 6339933"/>
              <a:gd name="connsiteX9159" fmla="*/ 5723289 w 6288074"/>
              <a:gd name="connsiteY9159" fmla="*/ 1067815 h 6339933"/>
              <a:gd name="connsiteX9160" fmla="*/ 5726391 w 6288074"/>
              <a:gd name="connsiteY9160" fmla="*/ 1067142 h 6339933"/>
              <a:gd name="connsiteX9161" fmla="*/ 1604511 w 6288074"/>
              <a:gd name="connsiteY9161" fmla="*/ 1067106 h 6339933"/>
              <a:gd name="connsiteX9162" fmla="*/ 1597662 w 6288074"/>
              <a:gd name="connsiteY9162" fmla="*/ 1070868 h 6339933"/>
              <a:gd name="connsiteX9163" fmla="*/ 1599639 w 6288074"/>
              <a:gd name="connsiteY9163" fmla="*/ 1068640 h 6339933"/>
              <a:gd name="connsiteX9164" fmla="*/ 1604511 w 6288074"/>
              <a:gd name="connsiteY9164" fmla="*/ 1067106 h 6339933"/>
              <a:gd name="connsiteX9165" fmla="*/ 1672751 w 6288074"/>
              <a:gd name="connsiteY9165" fmla="*/ 1066506 h 6339933"/>
              <a:gd name="connsiteX9166" fmla="*/ 1671646 w 6288074"/>
              <a:gd name="connsiteY9166" fmla="*/ 1071673 h 6339933"/>
              <a:gd name="connsiteX9167" fmla="*/ 1659498 w 6288074"/>
              <a:gd name="connsiteY9167" fmla="*/ 1085135 h 6339933"/>
              <a:gd name="connsiteX9168" fmla="*/ 1655634 w 6288074"/>
              <a:gd name="connsiteY9168" fmla="*/ 1081531 h 6339933"/>
              <a:gd name="connsiteX9169" fmla="*/ 1661293 w 6288074"/>
              <a:gd name="connsiteY9169" fmla="*/ 1082160 h 6339933"/>
              <a:gd name="connsiteX9170" fmla="*/ 1656738 w 6288074"/>
              <a:gd name="connsiteY9170" fmla="*/ 1076365 h 6339933"/>
              <a:gd name="connsiteX9171" fmla="*/ 1665297 w 6288074"/>
              <a:gd name="connsiteY9171" fmla="*/ 1068853 h 6339933"/>
              <a:gd name="connsiteX9172" fmla="*/ 1669162 w 6288074"/>
              <a:gd name="connsiteY9172" fmla="*/ 1072454 h 6339933"/>
              <a:gd name="connsiteX9173" fmla="*/ 1672751 w 6288074"/>
              <a:gd name="connsiteY9173" fmla="*/ 1066506 h 6339933"/>
              <a:gd name="connsiteX9174" fmla="*/ 4008967 w 6288074"/>
              <a:gd name="connsiteY9174" fmla="*/ 1065271 h 6339933"/>
              <a:gd name="connsiteX9175" fmla="*/ 4005691 w 6288074"/>
              <a:gd name="connsiteY9175" fmla="*/ 1072728 h 6339933"/>
              <a:gd name="connsiteX9176" fmla="*/ 4008967 w 6288074"/>
              <a:gd name="connsiteY9176" fmla="*/ 1065271 h 6339933"/>
              <a:gd name="connsiteX9177" fmla="*/ 3912991 w 6288074"/>
              <a:gd name="connsiteY9177" fmla="*/ 1064761 h 6339933"/>
              <a:gd name="connsiteX9178" fmla="*/ 3918631 w 6288074"/>
              <a:gd name="connsiteY9178" fmla="*/ 1065327 h 6339933"/>
              <a:gd name="connsiteX9179" fmla="*/ 3917020 w 6288074"/>
              <a:gd name="connsiteY9179" fmla="*/ 1076542 h 6339933"/>
              <a:gd name="connsiteX9180" fmla="*/ 3909239 w 6288074"/>
              <a:gd name="connsiteY9180" fmla="*/ 1076313 h 6339933"/>
              <a:gd name="connsiteX9181" fmla="*/ 3906172 w 6288074"/>
              <a:gd name="connsiteY9181" fmla="*/ 1066572 h 6339933"/>
              <a:gd name="connsiteX9182" fmla="*/ 3912991 w 6288074"/>
              <a:gd name="connsiteY9182" fmla="*/ 1064761 h 6339933"/>
              <a:gd name="connsiteX9183" fmla="*/ 1645562 w 6288074"/>
              <a:gd name="connsiteY9183" fmla="*/ 1063820 h 6339933"/>
              <a:gd name="connsiteX9184" fmla="*/ 1645140 w 6288074"/>
              <a:gd name="connsiteY9184" fmla="*/ 1071662 h 6339933"/>
              <a:gd name="connsiteX9185" fmla="*/ 1642507 w 6288074"/>
              <a:gd name="connsiteY9185" fmla="*/ 1072491 h 6339933"/>
              <a:gd name="connsiteX9186" fmla="*/ 1643243 w 6288074"/>
              <a:gd name="connsiteY9186" fmla="*/ 1074830 h 6339933"/>
              <a:gd name="connsiteX9187" fmla="*/ 1638718 w 6288074"/>
              <a:gd name="connsiteY9187" fmla="*/ 1078823 h 6339933"/>
              <a:gd name="connsiteX9188" fmla="*/ 1645562 w 6288074"/>
              <a:gd name="connsiteY9188" fmla="*/ 1063820 h 6339933"/>
              <a:gd name="connsiteX9189" fmla="*/ 4044153 w 6288074"/>
              <a:gd name="connsiteY9189" fmla="*/ 1062234 h 6339933"/>
              <a:gd name="connsiteX9190" fmla="*/ 4048753 w 6288074"/>
              <a:gd name="connsiteY9190" fmla="*/ 1076849 h 6339933"/>
              <a:gd name="connsiteX9191" fmla="*/ 4043128 w 6288074"/>
              <a:gd name="connsiteY9191" fmla="*/ 1067909 h 6339933"/>
              <a:gd name="connsiteX9192" fmla="*/ 4044153 w 6288074"/>
              <a:gd name="connsiteY9192" fmla="*/ 1062234 h 6339933"/>
              <a:gd name="connsiteX9193" fmla="*/ 5750776 w 6288074"/>
              <a:gd name="connsiteY9193" fmla="*/ 1061576 h 6339933"/>
              <a:gd name="connsiteX9194" fmla="*/ 5750206 w 6288074"/>
              <a:gd name="connsiteY9194" fmla="*/ 1066574 h 6339933"/>
              <a:gd name="connsiteX9195" fmla="*/ 5750776 w 6288074"/>
              <a:gd name="connsiteY9195" fmla="*/ 1061576 h 6339933"/>
              <a:gd name="connsiteX9196" fmla="*/ 5455689 w 6288074"/>
              <a:gd name="connsiteY9196" fmla="*/ 1059679 h 6339933"/>
              <a:gd name="connsiteX9197" fmla="*/ 5453944 w 6288074"/>
              <a:gd name="connsiteY9197" fmla="*/ 1062640 h 6339933"/>
              <a:gd name="connsiteX9198" fmla="*/ 5449760 w 6288074"/>
              <a:gd name="connsiteY9198" fmla="*/ 1066364 h 6339933"/>
              <a:gd name="connsiteX9199" fmla="*/ 5455689 w 6288074"/>
              <a:gd name="connsiteY9199" fmla="*/ 1059679 h 6339933"/>
              <a:gd name="connsiteX9200" fmla="*/ 3885283 w 6288074"/>
              <a:gd name="connsiteY9200" fmla="*/ 1057618 h 6339933"/>
              <a:gd name="connsiteX9201" fmla="*/ 3885077 w 6288074"/>
              <a:gd name="connsiteY9201" fmla="*/ 1065257 h 6339933"/>
              <a:gd name="connsiteX9202" fmla="*/ 3893647 w 6288074"/>
              <a:gd name="connsiteY9202" fmla="*/ 1067608 h 6339933"/>
              <a:gd name="connsiteX9203" fmla="*/ 3885593 w 6288074"/>
              <a:gd name="connsiteY9203" fmla="*/ 1075190 h 6339933"/>
              <a:gd name="connsiteX9204" fmla="*/ 3872479 w 6288074"/>
              <a:gd name="connsiteY9204" fmla="*/ 1066697 h 6339933"/>
              <a:gd name="connsiteX9205" fmla="*/ 3879604 w 6288074"/>
              <a:gd name="connsiteY9205" fmla="*/ 1064455 h 6339933"/>
              <a:gd name="connsiteX9206" fmla="*/ 3882908 w 6288074"/>
              <a:gd name="connsiteY9206" fmla="*/ 1058365 h 6339933"/>
              <a:gd name="connsiteX9207" fmla="*/ 3885283 w 6288074"/>
              <a:gd name="connsiteY9207" fmla="*/ 1057618 h 6339933"/>
              <a:gd name="connsiteX9208" fmla="*/ 5728068 w 6288074"/>
              <a:gd name="connsiteY9208" fmla="*/ 1057477 h 6339933"/>
              <a:gd name="connsiteX9209" fmla="*/ 5713452 w 6288074"/>
              <a:gd name="connsiteY9209" fmla="*/ 1062077 h 6339933"/>
              <a:gd name="connsiteX9210" fmla="*/ 5728068 w 6288074"/>
              <a:gd name="connsiteY9210" fmla="*/ 1057477 h 6339933"/>
              <a:gd name="connsiteX9211" fmla="*/ 5741410 w 6288074"/>
              <a:gd name="connsiteY9211" fmla="*/ 1056492 h 6339933"/>
              <a:gd name="connsiteX9212" fmla="*/ 5744523 w 6288074"/>
              <a:gd name="connsiteY9212" fmla="*/ 1058725 h 6339933"/>
              <a:gd name="connsiteX9213" fmla="*/ 5740137 w 6288074"/>
              <a:gd name="connsiteY9213" fmla="*/ 1060104 h 6339933"/>
              <a:gd name="connsiteX9214" fmla="*/ 5741410 w 6288074"/>
              <a:gd name="connsiteY9214" fmla="*/ 1056492 h 6339933"/>
              <a:gd name="connsiteX9215" fmla="*/ 1548002 w 6288074"/>
              <a:gd name="connsiteY9215" fmla="*/ 1055979 h 6339933"/>
              <a:gd name="connsiteX9216" fmla="*/ 1551384 w 6288074"/>
              <a:gd name="connsiteY9216" fmla="*/ 1056520 h 6339933"/>
              <a:gd name="connsiteX9217" fmla="*/ 1548462 w 6288074"/>
              <a:gd name="connsiteY9217" fmla="*/ 1057440 h 6339933"/>
              <a:gd name="connsiteX9218" fmla="*/ 1548002 w 6288074"/>
              <a:gd name="connsiteY9218" fmla="*/ 1055979 h 6339933"/>
              <a:gd name="connsiteX9219" fmla="*/ 1772357 w 6288074"/>
              <a:gd name="connsiteY9219" fmla="*/ 1055003 h 6339933"/>
              <a:gd name="connsiteX9220" fmla="*/ 1773865 w 6288074"/>
              <a:gd name="connsiteY9220" fmla="*/ 1057707 h 6339933"/>
              <a:gd name="connsiteX9221" fmla="*/ 1768353 w 6288074"/>
              <a:gd name="connsiteY9221" fmla="*/ 1056899 h 6339933"/>
              <a:gd name="connsiteX9222" fmla="*/ 1772357 w 6288074"/>
              <a:gd name="connsiteY9222" fmla="*/ 1055003 h 6339933"/>
              <a:gd name="connsiteX9223" fmla="*/ 4006409 w 6288074"/>
              <a:gd name="connsiteY9223" fmla="*/ 1051620 h 6339933"/>
              <a:gd name="connsiteX9224" fmla="*/ 4010318 w 6288074"/>
              <a:gd name="connsiteY9224" fmla="*/ 1055530 h 6339933"/>
              <a:gd name="connsiteX9225" fmla="*/ 4005219 w 6288074"/>
              <a:gd name="connsiteY9225" fmla="*/ 1064845 h 6339933"/>
              <a:gd name="connsiteX9226" fmla="*/ 4000347 w 6288074"/>
              <a:gd name="connsiteY9226" fmla="*/ 1066378 h 6339933"/>
              <a:gd name="connsiteX9227" fmla="*/ 3998875 w 6288074"/>
              <a:gd name="connsiteY9227" fmla="*/ 1061702 h 6339933"/>
              <a:gd name="connsiteX9228" fmla="*/ 4006409 w 6288074"/>
              <a:gd name="connsiteY9228" fmla="*/ 1051620 h 6339933"/>
              <a:gd name="connsiteX9229" fmla="*/ 1773342 w 6288074"/>
              <a:gd name="connsiteY9229" fmla="*/ 1047698 h 6339933"/>
              <a:gd name="connsiteX9230" fmla="*/ 1781247 w 6288074"/>
              <a:gd name="connsiteY9230" fmla="*/ 1047753 h 6339933"/>
              <a:gd name="connsiteX9231" fmla="*/ 1779583 w 6288074"/>
              <a:gd name="connsiteY9231" fmla="*/ 1050821 h 6339933"/>
              <a:gd name="connsiteX9232" fmla="*/ 1784366 w 6288074"/>
              <a:gd name="connsiteY9232" fmla="*/ 1049316 h 6339933"/>
              <a:gd name="connsiteX9233" fmla="*/ 1783433 w 6288074"/>
              <a:gd name="connsiteY9233" fmla="*/ 1054696 h 6339933"/>
              <a:gd name="connsiteX9234" fmla="*/ 1799031 w 6288074"/>
              <a:gd name="connsiteY9234" fmla="*/ 1062504 h 6339933"/>
              <a:gd name="connsiteX9235" fmla="*/ 1796434 w 6288074"/>
              <a:gd name="connsiteY9235" fmla="*/ 1070951 h 6339933"/>
              <a:gd name="connsiteX9236" fmla="*/ 1796640 w 6288074"/>
              <a:gd name="connsiteY9236" fmla="*/ 1063257 h 6339933"/>
              <a:gd name="connsiteX9237" fmla="*/ 1787075 w 6288074"/>
              <a:gd name="connsiteY9237" fmla="*/ 1066267 h 6339933"/>
              <a:gd name="connsiteX9238" fmla="*/ 1789259 w 6288074"/>
              <a:gd name="connsiteY9238" fmla="*/ 1073209 h 6339933"/>
              <a:gd name="connsiteX9239" fmla="*/ 1779898 w 6288074"/>
              <a:gd name="connsiteY9239" fmla="*/ 1068527 h 6339933"/>
              <a:gd name="connsiteX9240" fmla="*/ 1781561 w 6288074"/>
              <a:gd name="connsiteY9240" fmla="*/ 1065459 h 6339933"/>
              <a:gd name="connsiteX9241" fmla="*/ 1769810 w 6288074"/>
              <a:gd name="connsiteY9241" fmla="*/ 1061526 h 6339933"/>
              <a:gd name="connsiteX9242" fmla="*/ 1773865 w 6288074"/>
              <a:gd name="connsiteY9242" fmla="*/ 1057707 h 6339933"/>
              <a:gd name="connsiteX9243" fmla="*/ 1780104 w 6288074"/>
              <a:gd name="connsiteY9243" fmla="*/ 1060829 h 6339933"/>
              <a:gd name="connsiteX9244" fmla="*/ 1773342 w 6288074"/>
              <a:gd name="connsiteY9244" fmla="*/ 1047698 h 6339933"/>
              <a:gd name="connsiteX9245" fmla="*/ 4255953 w 6288074"/>
              <a:gd name="connsiteY9245" fmla="*/ 1045476 h 6339933"/>
              <a:gd name="connsiteX9246" fmla="*/ 4255405 w 6288074"/>
              <a:gd name="connsiteY9246" fmla="*/ 1049293 h 6339933"/>
              <a:gd name="connsiteX9247" fmla="*/ 4243674 w 6288074"/>
              <a:gd name="connsiteY9247" fmla="*/ 1061017 h 6339933"/>
              <a:gd name="connsiteX9248" fmla="*/ 4239763 w 6288074"/>
              <a:gd name="connsiteY9248" fmla="*/ 1064923 h 6339933"/>
              <a:gd name="connsiteX9249" fmla="*/ 4238230 w 6288074"/>
              <a:gd name="connsiteY9249" fmla="*/ 1060050 h 6339933"/>
              <a:gd name="connsiteX9250" fmla="*/ 4242141 w 6288074"/>
              <a:gd name="connsiteY9250" fmla="*/ 1056144 h 6339933"/>
              <a:gd name="connsiteX9251" fmla="*/ 4244480 w 6288074"/>
              <a:gd name="connsiteY9251" fmla="*/ 1055408 h 6339933"/>
              <a:gd name="connsiteX9252" fmla="*/ 4250925 w 6288074"/>
              <a:gd name="connsiteY9252" fmla="*/ 1050369 h 6339933"/>
              <a:gd name="connsiteX9253" fmla="*/ 4189237 w 6288074"/>
              <a:gd name="connsiteY9253" fmla="*/ 1045165 h 6339933"/>
              <a:gd name="connsiteX9254" fmla="*/ 4195156 w 6288074"/>
              <a:gd name="connsiteY9254" fmla="*/ 1049084 h 6339933"/>
              <a:gd name="connsiteX9255" fmla="*/ 4188585 w 6288074"/>
              <a:gd name="connsiteY9255" fmla="*/ 1053724 h 6339933"/>
              <a:gd name="connsiteX9256" fmla="*/ 4182014 w 6288074"/>
              <a:gd name="connsiteY9256" fmla="*/ 1058362 h 6339933"/>
              <a:gd name="connsiteX9257" fmla="*/ 4177878 w 6288074"/>
              <a:gd name="connsiteY9257" fmla="*/ 1062236 h 6339933"/>
              <a:gd name="connsiteX9258" fmla="*/ 4167169 w 6288074"/>
              <a:gd name="connsiteY9258" fmla="*/ 1070743 h 6339933"/>
              <a:gd name="connsiteX9259" fmla="*/ 4164734 w 6288074"/>
              <a:gd name="connsiteY9259" fmla="*/ 1071510 h 6339933"/>
              <a:gd name="connsiteX9260" fmla="*/ 4168134 w 6288074"/>
              <a:gd name="connsiteY9260" fmla="*/ 1065302 h 6339933"/>
              <a:gd name="connsiteX9261" fmla="*/ 4175668 w 6288074"/>
              <a:gd name="connsiteY9261" fmla="*/ 1055219 h 6339933"/>
              <a:gd name="connsiteX9262" fmla="*/ 4189237 w 6288074"/>
              <a:gd name="connsiteY9262" fmla="*/ 1045165 h 6339933"/>
              <a:gd name="connsiteX9263" fmla="*/ 5776921 w 6288074"/>
              <a:gd name="connsiteY9263" fmla="*/ 1044915 h 6339933"/>
              <a:gd name="connsiteX9264" fmla="*/ 5782292 w 6288074"/>
              <a:gd name="connsiteY9264" fmla="*/ 1046032 h 6339933"/>
              <a:gd name="connsiteX9265" fmla="*/ 5775791 w 6288074"/>
              <a:gd name="connsiteY9265" fmla="*/ 1050892 h 6339933"/>
              <a:gd name="connsiteX9266" fmla="*/ 5776921 w 6288074"/>
              <a:gd name="connsiteY9266" fmla="*/ 1044915 h 6339933"/>
              <a:gd name="connsiteX9267" fmla="*/ 4258548 w 6288074"/>
              <a:gd name="connsiteY9267" fmla="*/ 1042949 h 6339933"/>
              <a:gd name="connsiteX9268" fmla="*/ 4255953 w 6288074"/>
              <a:gd name="connsiteY9268" fmla="*/ 1045476 h 6339933"/>
              <a:gd name="connsiteX9269" fmla="*/ 4256210 w 6288074"/>
              <a:gd name="connsiteY9269" fmla="*/ 1043685 h 6339933"/>
              <a:gd name="connsiteX9270" fmla="*/ 4258548 w 6288074"/>
              <a:gd name="connsiteY9270" fmla="*/ 1042949 h 6339933"/>
              <a:gd name="connsiteX9271" fmla="*/ 3811211 w 6288074"/>
              <a:gd name="connsiteY9271" fmla="*/ 1039178 h 6339933"/>
              <a:gd name="connsiteX9272" fmla="*/ 3811978 w 6288074"/>
              <a:gd name="connsiteY9272" fmla="*/ 1041614 h 6339933"/>
              <a:gd name="connsiteX9273" fmla="*/ 3814535 w 6288074"/>
              <a:gd name="connsiteY9273" fmla="*/ 1040808 h 6339933"/>
              <a:gd name="connsiteX9274" fmla="*/ 3808395 w 6288074"/>
              <a:gd name="connsiteY9274" fmla="*/ 1048093 h 6339933"/>
              <a:gd name="connsiteX9275" fmla="*/ 3809420 w 6288074"/>
              <a:gd name="connsiteY9275" fmla="*/ 1042418 h 6339933"/>
              <a:gd name="connsiteX9276" fmla="*/ 3811211 w 6288074"/>
              <a:gd name="connsiteY9276" fmla="*/ 1039178 h 6339933"/>
              <a:gd name="connsiteX9277" fmla="*/ 4210641 w 6288074"/>
              <a:gd name="connsiteY9277" fmla="*/ 1038742 h 6339933"/>
              <a:gd name="connsiteX9278" fmla="*/ 4209252 w 6288074"/>
              <a:gd name="connsiteY9278" fmla="*/ 1044534 h 6339933"/>
              <a:gd name="connsiteX9279" fmla="*/ 4205562 w 6288074"/>
              <a:gd name="connsiteY9279" fmla="*/ 1043019 h 6339933"/>
              <a:gd name="connsiteX9280" fmla="*/ 4210641 w 6288074"/>
              <a:gd name="connsiteY9280" fmla="*/ 1038742 h 6339933"/>
              <a:gd name="connsiteX9281" fmla="*/ 5497235 w 6288074"/>
              <a:gd name="connsiteY9281" fmla="*/ 1038573 h 6339933"/>
              <a:gd name="connsiteX9282" fmla="*/ 5492308 w 6288074"/>
              <a:gd name="connsiteY9282" fmla="*/ 1043336 h 6339933"/>
              <a:gd name="connsiteX9283" fmla="*/ 5491389 w 6288074"/>
              <a:gd name="connsiteY9283" fmla="*/ 1040414 h 6339933"/>
              <a:gd name="connsiteX9284" fmla="*/ 5497235 w 6288074"/>
              <a:gd name="connsiteY9284" fmla="*/ 1038573 h 6339933"/>
              <a:gd name="connsiteX9285" fmla="*/ 5467251 w 6288074"/>
              <a:gd name="connsiteY9285" fmla="*/ 1035174 h 6339933"/>
              <a:gd name="connsiteX9286" fmla="*/ 5455941 w 6288074"/>
              <a:gd name="connsiteY9286" fmla="*/ 1049000 h 6339933"/>
              <a:gd name="connsiteX9287" fmla="*/ 5456843 w 6288074"/>
              <a:gd name="connsiteY9287" fmla="*/ 1043575 h 6339933"/>
              <a:gd name="connsiteX9288" fmla="*/ 5462501 w 6288074"/>
              <a:gd name="connsiteY9288" fmla="*/ 1036670 h 6339933"/>
              <a:gd name="connsiteX9289" fmla="*/ 5467251 w 6288074"/>
              <a:gd name="connsiteY9289" fmla="*/ 1035174 h 6339933"/>
              <a:gd name="connsiteX9290" fmla="*/ 4064845 w 6288074"/>
              <a:gd name="connsiteY9290" fmla="*/ 1034835 h 6339933"/>
              <a:gd name="connsiteX9291" fmla="*/ 4074452 w 6288074"/>
              <a:gd name="connsiteY9291" fmla="*/ 1039843 h 6339933"/>
              <a:gd name="connsiteX9292" fmla="*/ 4069581 w 6288074"/>
              <a:gd name="connsiteY9292" fmla="*/ 1041376 h 6339933"/>
              <a:gd name="connsiteX9293" fmla="*/ 4064845 w 6288074"/>
              <a:gd name="connsiteY9293" fmla="*/ 1034835 h 6339933"/>
              <a:gd name="connsiteX9294" fmla="*/ 1653297 w 6288074"/>
              <a:gd name="connsiteY9294" fmla="*/ 1033275 h 6339933"/>
              <a:gd name="connsiteX9295" fmla="*/ 1649601 w 6288074"/>
              <a:gd name="connsiteY9295" fmla="*/ 1036848 h 6339933"/>
              <a:gd name="connsiteX9296" fmla="*/ 1653297 w 6288074"/>
              <a:gd name="connsiteY9296" fmla="*/ 1033275 h 6339933"/>
              <a:gd name="connsiteX9297" fmla="*/ 1816034 w 6288074"/>
              <a:gd name="connsiteY9297" fmla="*/ 1031282 h 6339933"/>
              <a:gd name="connsiteX9298" fmla="*/ 1819926 w 6288074"/>
              <a:gd name="connsiteY9298" fmla="*/ 1035310 h 6339933"/>
              <a:gd name="connsiteX9299" fmla="*/ 1827091 w 6288074"/>
              <a:gd name="connsiteY9299" fmla="*/ 1033055 h 6339933"/>
              <a:gd name="connsiteX9300" fmla="*/ 1821430 w 6288074"/>
              <a:gd name="connsiteY9300" fmla="*/ 1040087 h 6339933"/>
              <a:gd name="connsiteX9301" fmla="*/ 1825324 w 6288074"/>
              <a:gd name="connsiteY9301" fmla="*/ 1044114 h 6339933"/>
              <a:gd name="connsiteX9302" fmla="*/ 1824439 w 6288074"/>
              <a:gd name="connsiteY9302" fmla="*/ 1049646 h 6339933"/>
              <a:gd name="connsiteX9303" fmla="*/ 1820415 w 6288074"/>
              <a:gd name="connsiteY9303" fmla="*/ 1053539 h 6339933"/>
              <a:gd name="connsiteX9304" fmla="*/ 1821166 w 6288074"/>
              <a:gd name="connsiteY9304" fmla="*/ 1055928 h 6339933"/>
              <a:gd name="connsiteX9305" fmla="*/ 1818778 w 6288074"/>
              <a:gd name="connsiteY9305" fmla="*/ 1056680 h 6339933"/>
              <a:gd name="connsiteX9306" fmla="*/ 1817141 w 6288074"/>
              <a:gd name="connsiteY9306" fmla="*/ 1059821 h 6339933"/>
              <a:gd name="connsiteX9307" fmla="*/ 1821034 w 6288074"/>
              <a:gd name="connsiteY9307" fmla="*/ 1063848 h 6339933"/>
              <a:gd name="connsiteX9308" fmla="*/ 1817893 w 6288074"/>
              <a:gd name="connsiteY9308" fmla="*/ 1062210 h 6339933"/>
              <a:gd name="connsiteX9309" fmla="*/ 1816258 w 6288074"/>
              <a:gd name="connsiteY9309" fmla="*/ 1065353 h 6339933"/>
              <a:gd name="connsiteX9310" fmla="*/ 1813117 w 6288074"/>
              <a:gd name="connsiteY9310" fmla="*/ 1063714 h 6339933"/>
              <a:gd name="connsiteX9311" fmla="*/ 1814753 w 6288074"/>
              <a:gd name="connsiteY9311" fmla="*/ 1060573 h 6339933"/>
              <a:gd name="connsiteX9312" fmla="*/ 1809977 w 6288074"/>
              <a:gd name="connsiteY9312" fmla="*/ 1062076 h 6339933"/>
              <a:gd name="connsiteX9313" fmla="*/ 1805465 w 6288074"/>
              <a:gd name="connsiteY9313" fmla="*/ 1047740 h 6339933"/>
              <a:gd name="connsiteX9314" fmla="*/ 1803076 w 6288074"/>
              <a:gd name="connsiteY9314" fmla="*/ 1048491 h 6339933"/>
              <a:gd name="connsiteX9315" fmla="*/ 1801571 w 6288074"/>
              <a:gd name="connsiteY9315" fmla="*/ 1043713 h 6339933"/>
              <a:gd name="connsiteX9316" fmla="*/ 1804712 w 6288074"/>
              <a:gd name="connsiteY9316" fmla="*/ 1045349 h 6339933"/>
              <a:gd name="connsiteX9317" fmla="*/ 1807852 w 6288074"/>
              <a:gd name="connsiteY9317" fmla="*/ 1046988 h 6339933"/>
              <a:gd name="connsiteX9318" fmla="*/ 1811876 w 6288074"/>
              <a:gd name="connsiteY9318" fmla="*/ 1043094 h 6339933"/>
              <a:gd name="connsiteX9319" fmla="*/ 1812629 w 6288074"/>
              <a:gd name="connsiteY9319" fmla="*/ 1045484 h 6339933"/>
              <a:gd name="connsiteX9320" fmla="*/ 1816034 w 6288074"/>
              <a:gd name="connsiteY9320" fmla="*/ 1031282 h 6339933"/>
              <a:gd name="connsiteX9321" fmla="*/ 5556672 w 6288074"/>
              <a:gd name="connsiteY9321" fmla="*/ 1030420 h 6339933"/>
              <a:gd name="connsiteX9322" fmla="*/ 5570362 w 6288074"/>
              <a:gd name="connsiteY9322" fmla="*/ 1041256 h 6339933"/>
              <a:gd name="connsiteX9323" fmla="*/ 5555779 w 6288074"/>
              <a:gd name="connsiteY9323" fmla="*/ 1035749 h 6339933"/>
              <a:gd name="connsiteX9324" fmla="*/ 5556672 w 6288074"/>
              <a:gd name="connsiteY9324" fmla="*/ 1030420 h 6339933"/>
              <a:gd name="connsiteX9325" fmla="*/ 4275613 w 6288074"/>
              <a:gd name="connsiteY9325" fmla="*/ 1029546 h 6339933"/>
              <a:gd name="connsiteX9326" fmla="*/ 4283385 w 6288074"/>
              <a:gd name="connsiteY9326" fmla="*/ 1037655 h 6339933"/>
              <a:gd name="connsiteX9327" fmla="*/ 4287272 w 6288074"/>
              <a:gd name="connsiteY9327" fmla="*/ 1041710 h 6339933"/>
              <a:gd name="connsiteX9328" fmla="*/ 4296664 w 6288074"/>
              <a:gd name="connsiteY9328" fmla="*/ 1046671 h 6339933"/>
              <a:gd name="connsiteX9329" fmla="*/ 4298175 w 6288074"/>
              <a:gd name="connsiteY9329" fmla="*/ 1051473 h 6339933"/>
              <a:gd name="connsiteX9330" fmla="*/ 4295802 w 6288074"/>
              <a:gd name="connsiteY9330" fmla="*/ 1052220 h 6339933"/>
              <a:gd name="connsiteX9331" fmla="*/ 4290943 w 6288074"/>
              <a:gd name="connsiteY9331" fmla="*/ 1061664 h 6339933"/>
              <a:gd name="connsiteX9332" fmla="*/ 4283925 w 6288074"/>
              <a:gd name="connsiteY9332" fmla="*/ 1055958 h 6339933"/>
              <a:gd name="connsiteX9333" fmla="*/ 4270540 w 6288074"/>
              <a:gd name="connsiteY9333" fmla="*/ 1054893 h 6339933"/>
              <a:gd name="connsiteX9334" fmla="*/ 4260285 w 6288074"/>
              <a:gd name="connsiteY9334" fmla="*/ 1055482 h 6339933"/>
              <a:gd name="connsiteX9335" fmla="*/ 4259530 w 6288074"/>
              <a:gd name="connsiteY9335" fmla="*/ 1053081 h 6339933"/>
              <a:gd name="connsiteX9336" fmla="*/ 4261148 w 6288074"/>
              <a:gd name="connsiteY9336" fmla="*/ 1049932 h 6339933"/>
              <a:gd name="connsiteX9337" fmla="*/ 4266762 w 6288074"/>
              <a:gd name="connsiteY9337" fmla="*/ 1042888 h 6339933"/>
              <a:gd name="connsiteX9338" fmla="*/ 4275613 w 6288074"/>
              <a:gd name="connsiteY9338" fmla="*/ 1029546 h 6339933"/>
              <a:gd name="connsiteX9339" fmla="*/ 3824767 w 6288074"/>
              <a:gd name="connsiteY9339" fmla="*/ 1028237 h 6339933"/>
              <a:gd name="connsiteX9340" fmla="*/ 3824426 w 6288074"/>
              <a:gd name="connsiteY9340" fmla="*/ 1028892 h 6339933"/>
              <a:gd name="connsiteX9341" fmla="*/ 3823622 w 6288074"/>
              <a:gd name="connsiteY9341" fmla="*/ 1029669 h 6339933"/>
              <a:gd name="connsiteX9342" fmla="*/ 3823447 w 6288074"/>
              <a:gd name="connsiteY9342" fmla="*/ 1030763 h 6339933"/>
              <a:gd name="connsiteX9343" fmla="*/ 3820589 w 6288074"/>
              <a:gd name="connsiteY9343" fmla="*/ 1036226 h 6339933"/>
              <a:gd name="connsiteX9344" fmla="*/ 3819784 w 6288074"/>
              <a:gd name="connsiteY9344" fmla="*/ 1033669 h 6339933"/>
              <a:gd name="connsiteX9345" fmla="*/ 3817349 w 6288074"/>
              <a:gd name="connsiteY9345" fmla="*/ 1034437 h 6339933"/>
              <a:gd name="connsiteX9346" fmla="*/ 3823462 w 6288074"/>
              <a:gd name="connsiteY9346" fmla="*/ 1028605 h 6339933"/>
              <a:gd name="connsiteX9347" fmla="*/ 3824767 w 6288074"/>
              <a:gd name="connsiteY9347" fmla="*/ 1028237 h 6339933"/>
              <a:gd name="connsiteX9348" fmla="*/ 3920161 w 6288074"/>
              <a:gd name="connsiteY9348" fmla="*/ 1026504 h 6339933"/>
              <a:gd name="connsiteX9349" fmla="*/ 3924713 w 6288074"/>
              <a:gd name="connsiteY9349" fmla="*/ 1031669 h 6339933"/>
              <a:gd name="connsiteX9350" fmla="*/ 3918368 w 6288074"/>
              <a:gd name="connsiteY9350" fmla="*/ 1036304 h 6339933"/>
              <a:gd name="connsiteX9351" fmla="*/ 3926125 w 6288074"/>
              <a:gd name="connsiteY9351" fmla="*/ 1044420 h 6339933"/>
              <a:gd name="connsiteX9352" fmla="*/ 3930857 w 6288074"/>
              <a:gd name="connsiteY9352" fmla="*/ 1042930 h 6339933"/>
              <a:gd name="connsiteX9353" fmla="*/ 3920537 w 6288074"/>
              <a:gd name="connsiteY9353" fmla="*/ 1051456 h 6339933"/>
              <a:gd name="connsiteX9354" fmla="*/ 3927537 w 6288074"/>
              <a:gd name="connsiteY9354" fmla="*/ 1057170 h 6339933"/>
              <a:gd name="connsiteX9355" fmla="*/ 3915805 w 6288074"/>
              <a:gd name="connsiteY9355" fmla="*/ 1052944 h 6339933"/>
              <a:gd name="connsiteX9356" fmla="*/ 3906340 w 6288074"/>
              <a:gd name="connsiteY9356" fmla="*/ 1055924 h 6339933"/>
              <a:gd name="connsiteX9357" fmla="*/ 3896218 w 6288074"/>
              <a:gd name="connsiteY9357" fmla="*/ 1048555 h 6339933"/>
              <a:gd name="connsiteX9358" fmla="*/ 3897730 w 6288074"/>
              <a:gd name="connsiteY9358" fmla="*/ 1053357 h 6339933"/>
              <a:gd name="connsiteX9359" fmla="*/ 3903218 w 6288074"/>
              <a:gd name="connsiteY9359" fmla="*/ 1054268 h 6339933"/>
              <a:gd name="connsiteX9360" fmla="*/ 3893752 w 6288074"/>
              <a:gd name="connsiteY9360" fmla="*/ 1057248 h 6339933"/>
              <a:gd name="connsiteX9361" fmla="*/ 3895264 w 6288074"/>
              <a:gd name="connsiteY9361" fmla="*/ 1062050 h 6339933"/>
              <a:gd name="connsiteX9362" fmla="*/ 3886753 w 6288074"/>
              <a:gd name="connsiteY9362" fmla="*/ 1051533 h 6339933"/>
              <a:gd name="connsiteX9363" fmla="*/ 3879654 w 6288074"/>
              <a:gd name="connsiteY9363" fmla="*/ 1053768 h 6339933"/>
              <a:gd name="connsiteX9364" fmla="*/ 3887607 w 6288074"/>
              <a:gd name="connsiteY9364" fmla="*/ 1045987 h 6339933"/>
              <a:gd name="connsiteX9365" fmla="*/ 3894706 w 6288074"/>
              <a:gd name="connsiteY9365" fmla="*/ 1043752 h 6339933"/>
              <a:gd name="connsiteX9366" fmla="*/ 3913636 w 6288074"/>
              <a:gd name="connsiteY9366" fmla="*/ 1037794 h 6339933"/>
              <a:gd name="connsiteX9367" fmla="*/ 3916102 w 6288074"/>
              <a:gd name="connsiteY9367" fmla="*/ 1029103 h 6339933"/>
              <a:gd name="connsiteX9368" fmla="*/ 3920161 w 6288074"/>
              <a:gd name="connsiteY9368" fmla="*/ 1026504 h 6339933"/>
              <a:gd name="connsiteX9369" fmla="*/ 5481459 w 6288074"/>
              <a:gd name="connsiteY9369" fmla="*/ 1025878 h 6339933"/>
              <a:gd name="connsiteX9370" fmla="*/ 5489272 w 6288074"/>
              <a:gd name="connsiteY9370" fmla="*/ 1033689 h 6339933"/>
              <a:gd name="connsiteX9371" fmla="*/ 5485137 w 6288074"/>
              <a:gd name="connsiteY9371" fmla="*/ 1037562 h 6339933"/>
              <a:gd name="connsiteX9372" fmla="*/ 5491252 w 6288074"/>
              <a:gd name="connsiteY9372" fmla="*/ 1048486 h 6339933"/>
              <a:gd name="connsiteX9373" fmla="*/ 5485644 w 6288074"/>
              <a:gd name="connsiteY9373" fmla="*/ 1047681 h 6339933"/>
              <a:gd name="connsiteX9374" fmla="*/ 5481459 w 6288074"/>
              <a:gd name="connsiteY9374" fmla="*/ 1025878 h 6339933"/>
              <a:gd name="connsiteX9375" fmla="*/ 1826713 w 6288074"/>
              <a:gd name="connsiteY9375" fmla="*/ 1022867 h 6339933"/>
              <a:gd name="connsiteX9376" fmla="*/ 1828093 w 6288074"/>
              <a:gd name="connsiteY9376" fmla="*/ 1027252 h 6339933"/>
              <a:gd name="connsiteX9377" fmla="*/ 1823791 w 6288074"/>
              <a:gd name="connsiteY9377" fmla="*/ 1023787 h 6339933"/>
              <a:gd name="connsiteX9378" fmla="*/ 1826713 w 6288074"/>
              <a:gd name="connsiteY9378" fmla="*/ 1022867 h 6339933"/>
              <a:gd name="connsiteX9379" fmla="*/ 3924184 w 6288074"/>
              <a:gd name="connsiteY9379" fmla="*/ 1022685 h 6339933"/>
              <a:gd name="connsiteX9380" fmla="*/ 3925129 w 6288074"/>
              <a:gd name="connsiteY9380" fmla="*/ 1024730 h 6339933"/>
              <a:gd name="connsiteX9381" fmla="*/ 3922169 w 6288074"/>
              <a:gd name="connsiteY9381" fmla="*/ 1022986 h 6339933"/>
              <a:gd name="connsiteX9382" fmla="*/ 3924184 w 6288074"/>
              <a:gd name="connsiteY9382" fmla="*/ 1022685 h 6339933"/>
              <a:gd name="connsiteX9383" fmla="*/ 5435736 w 6288074"/>
              <a:gd name="connsiteY9383" fmla="*/ 1021800 h 6339933"/>
              <a:gd name="connsiteX9384" fmla="*/ 5437806 w 6288074"/>
              <a:gd name="connsiteY9384" fmla="*/ 1028378 h 6339933"/>
              <a:gd name="connsiteX9385" fmla="*/ 5428427 w 6288074"/>
              <a:gd name="connsiteY9385" fmla="*/ 1024101 h 6339933"/>
              <a:gd name="connsiteX9386" fmla="*/ 5435736 w 6288074"/>
              <a:gd name="connsiteY9386" fmla="*/ 1021800 h 6339933"/>
              <a:gd name="connsiteX9387" fmla="*/ 5658893 w 6288074"/>
              <a:gd name="connsiteY9387" fmla="*/ 1021423 h 6339933"/>
              <a:gd name="connsiteX9388" fmla="*/ 5659676 w 6288074"/>
              <a:gd name="connsiteY9388" fmla="*/ 1032421 h 6339933"/>
              <a:gd name="connsiteX9389" fmla="*/ 5654021 w 6288074"/>
              <a:gd name="connsiteY9389" fmla="*/ 1022957 h 6339933"/>
              <a:gd name="connsiteX9390" fmla="*/ 5658893 w 6288074"/>
              <a:gd name="connsiteY9390" fmla="*/ 1021423 h 6339933"/>
              <a:gd name="connsiteX9391" fmla="*/ 3830653 w 6288074"/>
              <a:gd name="connsiteY9391" fmla="*/ 1020005 h 6339933"/>
              <a:gd name="connsiteX9392" fmla="*/ 3830565 w 6288074"/>
              <a:gd name="connsiteY9392" fmla="*/ 1020175 h 6339933"/>
              <a:gd name="connsiteX9393" fmla="*/ 3830510 w 6288074"/>
              <a:gd name="connsiteY9393" fmla="*/ 1020279 h 6339933"/>
              <a:gd name="connsiteX9394" fmla="*/ 3830903 w 6288074"/>
              <a:gd name="connsiteY9394" fmla="*/ 1019526 h 6339933"/>
              <a:gd name="connsiteX9395" fmla="*/ 3830762 w 6288074"/>
              <a:gd name="connsiteY9395" fmla="*/ 1019798 h 6339933"/>
              <a:gd name="connsiteX9396" fmla="*/ 3830667 w 6288074"/>
              <a:gd name="connsiteY9396" fmla="*/ 1019979 h 6339933"/>
              <a:gd name="connsiteX9397" fmla="*/ 3830894 w 6288074"/>
              <a:gd name="connsiteY9397" fmla="*/ 1019543 h 6339933"/>
              <a:gd name="connsiteX9398" fmla="*/ 5111840 w 6288074"/>
              <a:gd name="connsiteY9398" fmla="*/ 1018534 h 6339933"/>
              <a:gd name="connsiteX9399" fmla="*/ 5112301 w 6288074"/>
              <a:gd name="connsiteY9399" fmla="*/ 1019997 h 6339933"/>
              <a:gd name="connsiteX9400" fmla="*/ 5110838 w 6288074"/>
              <a:gd name="connsiteY9400" fmla="*/ 1020457 h 6339933"/>
              <a:gd name="connsiteX9401" fmla="*/ 5111840 w 6288074"/>
              <a:gd name="connsiteY9401" fmla="*/ 1018534 h 6339933"/>
              <a:gd name="connsiteX9402" fmla="*/ 1805975 w 6288074"/>
              <a:gd name="connsiteY9402" fmla="*/ 1014133 h 6339933"/>
              <a:gd name="connsiteX9403" fmla="*/ 1808045 w 6288074"/>
              <a:gd name="connsiteY9403" fmla="*/ 1020710 h 6339933"/>
              <a:gd name="connsiteX9404" fmla="*/ 1800338 w 6288074"/>
              <a:gd name="connsiteY9404" fmla="*/ 1020725 h 6339933"/>
              <a:gd name="connsiteX9405" fmla="*/ 1801297 w 6288074"/>
              <a:gd name="connsiteY9405" fmla="*/ 1015605 h 6339933"/>
              <a:gd name="connsiteX9406" fmla="*/ 1805975 w 6288074"/>
              <a:gd name="connsiteY9406" fmla="*/ 1014133 h 6339933"/>
              <a:gd name="connsiteX9407" fmla="*/ 3511813 w 6288074"/>
              <a:gd name="connsiteY9407" fmla="*/ 1012945 h 6339933"/>
              <a:gd name="connsiteX9408" fmla="*/ 3510164 w 6288074"/>
              <a:gd name="connsiteY9408" fmla="*/ 1015875 h 6339933"/>
              <a:gd name="connsiteX9409" fmla="*/ 3508516 w 6288074"/>
              <a:gd name="connsiteY9409" fmla="*/ 1018806 h 6339933"/>
              <a:gd name="connsiteX9410" fmla="*/ 3494907 w 6288074"/>
              <a:gd name="connsiteY9410" fmla="*/ 1032725 h 6339933"/>
              <a:gd name="connsiteX9411" fmla="*/ 3492569 w 6288074"/>
              <a:gd name="connsiteY9411" fmla="*/ 1033461 h 6339933"/>
              <a:gd name="connsiteX9412" fmla="*/ 3495866 w 6288074"/>
              <a:gd name="connsiteY9412" fmla="*/ 1027605 h 6339933"/>
              <a:gd name="connsiteX9413" fmla="*/ 3500544 w 6288074"/>
              <a:gd name="connsiteY9413" fmla="*/ 1026132 h 6339933"/>
              <a:gd name="connsiteX9414" fmla="*/ 3499854 w 6288074"/>
              <a:gd name="connsiteY9414" fmla="*/ 1023942 h 6339933"/>
              <a:gd name="connsiteX9415" fmla="*/ 3495866 w 6288074"/>
              <a:gd name="connsiteY9415" fmla="*/ 1027605 h 6339933"/>
              <a:gd name="connsiteX9416" fmla="*/ 3497516 w 6288074"/>
              <a:gd name="connsiteY9416" fmla="*/ 1024679 h 6339933"/>
              <a:gd name="connsiteX9417" fmla="*/ 3505487 w 6288074"/>
              <a:gd name="connsiteY9417" fmla="*/ 1017346 h 6339933"/>
              <a:gd name="connsiteX9418" fmla="*/ 3511813 w 6288074"/>
              <a:gd name="connsiteY9418" fmla="*/ 1012945 h 6339933"/>
              <a:gd name="connsiteX9419" fmla="*/ 1794718 w 6288074"/>
              <a:gd name="connsiteY9419" fmla="*/ 1012052 h 6339933"/>
              <a:gd name="connsiteX9420" fmla="*/ 1797018 w 6288074"/>
              <a:gd name="connsiteY9420" fmla="*/ 1019360 h 6339933"/>
              <a:gd name="connsiteX9421" fmla="*/ 1788794 w 6288074"/>
              <a:gd name="connsiteY9421" fmla="*/ 1029981 h 6339933"/>
              <a:gd name="connsiteX9422" fmla="*/ 1788027 w 6288074"/>
              <a:gd name="connsiteY9422" fmla="*/ 1027545 h 6339933"/>
              <a:gd name="connsiteX9423" fmla="*/ 1794718 w 6288074"/>
              <a:gd name="connsiteY9423" fmla="*/ 1012052 h 6339933"/>
              <a:gd name="connsiteX9424" fmla="*/ 1759784 w 6288074"/>
              <a:gd name="connsiteY9424" fmla="*/ 1011808 h 6339933"/>
              <a:gd name="connsiteX9425" fmla="*/ 1763816 w 6288074"/>
              <a:gd name="connsiteY9425" fmla="*/ 1016965 h 6339933"/>
              <a:gd name="connsiteX9426" fmla="*/ 1759431 w 6288074"/>
              <a:gd name="connsiteY9426" fmla="*/ 1018344 h 6339933"/>
              <a:gd name="connsiteX9427" fmla="*/ 1759784 w 6288074"/>
              <a:gd name="connsiteY9427" fmla="*/ 1011808 h 6339933"/>
              <a:gd name="connsiteX9428" fmla="*/ 1811883 w 6288074"/>
              <a:gd name="connsiteY9428" fmla="*/ 1011473 h 6339933"/>
              <a:gd name="connsiteX9429" fmla="*/ 1812649 w 6288074"/>
              <a:gd name="connsiteY9429" fmla="*/ 1013908 h 6339933"/>
              <a:gd name="connsiteX9430" fmla="*/ 1811224 w 6288074"/>
              <a:gd name="connsiteY9430" fmla="*/ 1017035 h 6339933"/>
              <a:gd name="connsiteX9431" fmla="*/ 1808265 w 6288074"/>
              <a:gd name="connsiteY9431" fmla="*/ 1015289 h 6339933"/>
              <a:gd name="connsiteX9432" fmla="*/ 1807498 w 6288074"/>
              <a:gd name="connsiteY9432" fmla="*/ 1012853 h 6339933"/>
              <a:gd name="connsiteX9433" fmla="*/ 1811883 w 6288074"/>
              <a:gd name="connsiteY9433" fmla="*/ 1011473 h 6339933"/>
              <a:gd name="connsiteX9434" fmla="*/ 4290662 w 6288074"/>
              <a:gd name="connsiteY9434" fmla="*/ 1011358 h 6339933"/>
              <a:gd name="connsiteX9435" fmla="*/ 4290091 w 6288074"/>
              <a:gd name="connsiteY9435" fmla="*/ 1016758 h 6339933"/>
              <a:gd name="connsiteX9436" fmla="*/ 4278170 w 6288074"/>
              <a:gd name="connsiteY9436" fmla="*/ 1028342 h 6339933"/>
              <a:gd name="connsiteX9437" fmla="*/ 4281395 w 6288074"/>
              <a:gd name="connsiteY9437" fmla="*/ 1022105 h 6339933"/>
              <a:gd name="connsiteX9438" fmla="*/ 4273447 w 6288074"/>
              <a:gd name="connsiteY9438" fmla="*/ 1029827 h 6339933"/>
              <a:gd name="connsiteX9439" fmla="*/ 4269473 w 6288074"/>
              <a:gd name="connsiteY9439" fmla="*/ 1033688 h 6339933"/>
              <a:gd name="connsiteX9440" fmla="*/ 4274313 w 6288074"/>
              <a:gd name="connsiteY9440" fmla="*/ 1024335 h 6339933"/>
              <a:gd name="connsiteX9441" fmla="*/ 4278287 w 6288074"/>
              <a:gd name="connsiteY9441" fmla="*/ 1020474 h 6339933"/>
              <a:gd name="connsiteX9442" fmla="*/ 4284622 w 6288074"/>
              <a:gd name="connsiteY9442" fmla="*/ 1015870 h 6339933"/>
              <a:gd name="connsiteX9443" fmla="*/ 4290662 w 6288074"/>
              <a:gd name="connsiteY9443" fmla="*/ 1011358 h 6339933"/>
              <a:gd name="connsiteX9444" fmla="*/ 1747443 w 6288074"/>
              <a:gd name="connsiteY9444" fmla="*/ 1010874 h 6339933"/>
              <a:gd name="connsiteX9445" fmla="*/ 1757348 w 6288074"/>
              <a:gd name="connsiteY9445" fmla="*/ 1027032 h 6339933"/>
              <a:gd name="connsiteX9446" fmla="*/ 1752174 w 6288074"/>
              <a:gd name="connsiteY9446" fmla="*/ 1025907 h 6339933"/>
              <a:gd name="connsiteX9447" fmla="*/ 1747443 w 6288074"/>
              <a:gd name="connsiteY9447" fmla="*/ 1010874 h 6339933"/>
              <a:gd name="connsiteX9448" fmla="*/ 4271379 w 6288074"/>
              <a:gd name="connsiteY9448" fmla="*/ 1009996 h 6339933"/>
              <a:gd name="connsiteX9449" fmla="*/ 4274342 w 6288074"/>
              <a:gd name="connsiteY9449" fmla="*/ 1011474 h 6339933"/>
              <a:gd name="connsiteX9450" fmla="*/ 4272760 w 6288074"/>
              <a:gd name="connsiteY9450" fmla="*/ 1014383 h 6339933"/>
              <a:gd name="connsiteX9451" fmla="*/ 4268902 w 6288074"/>
              <a:gd name="connsiteY9451" fmla="*/ 1018005 h 6339933"/>
              <a:gd name="connsiteX9452" fmla="*/ 4261393 w 6288074"/>
              <a:gd name="connsiteY9452" fmla="*/ 1017959 h 6339933"/>
              <a:gd name="connsiteX9453" fmla="*/ 4257535 w 6288074"/>
              <a:gd name="connsiteY9453" fmla="*/ 1021583 h 6339933"/>
              <a:gd name="connsiteX9454" fmla="*/ 4260703 w 6288074"/>
              <a:gd name="connsiteY9454" fmla="*/ 1015768 h 6339933"/>
              <a:gd name="connsiteX9455" fmla="*/ 4271379 w 6288074"/>
              <a:gd name="connsiteY9455" fmla="*/ 1009996 h 6339933"/>
              <a:gd name="connsiteX9456" fmla="*/ 3835076 w 6288074"/>
              <a:gd name="connsiteY9456" fmla="*/ 1007681 h 6339933"/>
              <a:gd name="connsiteX9457" fmla="*/ 3833439 w 6288074"/>
              <a:gd name="connsiteY9457" fmla="*/ 1010822 h 6339933"/>
              <a:gd name="connsiteX9458" fmla="*/ 3833943 w 6288074"/>
              <a:gd name="connsiteY9458" fmla="*/ 1009087 h 6339933"/>
              <a:gd name="connsiteX9459" fmla="*/ 5595002 w 6288074"/>
              <a:gd name="connsiteY9459" fmla="*/ 1007266 h 6339933"/>
              <a:gd name="connsiteX9460" fmla="*/ 5601615 w 6288074"/>
              <a:gd name="connsiteY9460" fmla="*/ 1007860 h 6339933"/>
              <a:gd name="connsiteX9461" fmla="*/ 5604681 w 6288074"/>
              <a:gd name="connsiteY9461" fmla="*/ 1017604 h 6339933"/>
              <a:gd name="connsiteX9462" fmla="*/ 5600784 w 6288074"/>
              <a:gd name="connsiteY9462" fmla="*/ 1018831 h 6339933"/>
              <a:gd name="connsiteX9463" fmla="*/ 5597301 w 6288074"/>
              <a:gd name="connsiteY9463" fmla="*/ 1014572 h 6339933"/>
              <a:gd name="connsiteX9464" fmla="*/ 5595002 w 6288074"/>
              <a:gd name="connsiteY9464" fmla="*/ 1007266 h 6339933"/>
              <a:gd name="connsiteX9465" fmla="*/ 3838017 w 6288074"/>
              <a:gd name="connsiteY9465" fmla="*/ 1003473 h 6339933"/>
              <a:gd name="connsiteX9466" fmla="*/ 3835077 w 6288074"/>
              <a:gd name="connsiteY9466" fmla="*/ 1007681 h 6339933"/>
              <a:gd name="connsiteX9467" fmla="*/ 3836712 w 6288074"/>
              <a:gd name="connsiteY9467" fmla="*/ 1004540 h 6339933"/>
              <a:gd name="connsiteX9468" fmla="*/ 3838017 w 6288074"/>
              <a:gd name="connsiteY9468" fmla="*/ 1003473 h 6339933"/>
              <a:gd name="connsiteX9469" fmla="*/ 5119852 w 6288074"/>
              <a:gd name="connsiteY9469" fmla="*/ 1003161 h 6339933"/>
              <a:gd name="connsiteX9470" fmla="*/ 5120542 w 6288074"/>
              <a:gd name="connsiteY9470" fmla="*/ 1005355 h 6339933"/>
              <a:gd name="connsiteX9471" fmla="*/ 5116845 w 6288074"/>
              <a:gd name="connsiteY9471" fmla="*/ 1008925 h 6339933"/>
              <a:gd name="connsiteX9472" fmla="*/ 5109459 w 6288074"/>
              <a:gd name="connsiteY9472" fmla="*/ 1016074 h 6339933"/>
              <a:gd name="connsiteX9473" fmla="*/ 5114653 w 6288074"/>
              <a:gd name="connsiteY9473" fmla="*/ 1009615 h 6339933"/>
              <a:gd name="connsiteX9474" fmla="*/ 5119852 w 6288074"/>
              <a:gd name="connsiteY9474" fmla="*/ 1003161 h 6339933"/>
              <a:gd name="connsiteX9475" fmla="*/ 4033885 w 6288074"/>
              <a:gd name="connsiteY9475" fmla="*/ 1002816 h 6339933"/>
              <a:gd name="connsiteX9476" fmla="*/ 4027476 w 6288074"/>
              <a:gd name="connsiteY9476" fmla="*/ 1007509 h 6339933"/>
              <a:gd name="connsiteX9477" fmla="*/ 4024318 w 6288074"/>
              <a:gd name="connsiteY9477" fmla="*/ 1005826 h 6339933"/>
              <a:gd name="connsiteX9478" fmla="*/ 4016194 w 6288074"/>
              <a:gd name="connsiteY9478" fmla="*/ 1021770 h 6339933"/>
              <a:gd name="connsiteX9479" fmla="*/ 4020885 w 6288074"/>
              <a:gd name="connsiteY9479" fmla="*/ 1028323 h 6339933"/>
              <a:gd name="connsiteX9480" fmla="*/ 4010645 w 6288074"/>
              <a:gd name="connsiteY9480" fmla="*/ 1020838 h 6339933"/>
              <a:gd name="connsiteX9481" fmla="*/ 4018746 w 6288074"/>
              <a:gd name="connsiteY9481" fmla="*/ 1006910 h 6339933"/>
              <a:gd name="connsiteX9482" fmla="*/ 4033885 w 6288074"/>
              <a:gd name="connsiteY9482" fmla="*/ 1002816 h 6339933"/>
              <a:gd name="connsiteX9483" fmla="*/ 1748796 w 6288074"/>
              <a:gd name="connsiteY9483" fmla="*/ 1002415 h 6339933"/>
              <a:gd name="connsiteX9484" fmla="*/ 1751677 w 6288074"/>
              <a:gd name="connsiteY9484" fmla="*/ 1003919 h 6339933"/>
              <a:gd name="connsiteX9485" fmla="*/ 1750176 w 6288074"/>
              <a:gd name="connsiteY9485" fmla="*/ 1006800 h 6339933"/>
              <a:gd name="connsiteX9486" fmla="*/ 1747982 w 6288074"/>
              <a:gd name="connsiteY9486" fmla="*/ 1007490 h 6339933"/>
              <a:gd name="connsiteX9487" fmla="*/ 1748796 w 6288074"/>
              <a:gd name="connsiteY9487" fmla="*/ 1002415 h 6339933"/>
              <a:gd name="connsiteX9488" fmla="*/ 1775759 w 6288074"/>
              <a:gd name="connsiteY9488" fmla="*/ 1001958 h 6339933"/>
              <a:gd name="connsiteX9489" fmla="*/ 1773947 w 6288074"/>
              <a:gd name="connsiteY9489" fmla="*/ 1021083 h 6339933"/>
              <a:gd name="connsiteX9490" fmla="*/ 1777080 w 6288074"/>
              <a:gd name="connsiteY9490" fmla="*/ 1022745 h 6339933"/>
              <a:gd name="connsiteX9491" fmla="*/ 1772993 w 6288074"/>
              <a:gd name="connsiteY9491" fmla="*/ 1034635 h 6339933"/>
              <a:gd name="connsiteX9492" fmla="*/ 1780974 w 6288074"/>
              <a:gd name="connsiteY9492" fmla="*/ 1026820 h 6339933"/>
              <a:gd name="connsiteX9493" fmla="*/ 1783349 w 6288074"/>
              <a:gd name="connsiteY9493" fmla="*/ 1026073 h 6339933"/>
              <a:gd name="connsiteX9494" fmla="*/ 1782695 w 6288074"/>
              <a:gd name="connsiteY9494" fmla="*/ 1031249 h 6339933"/>
              <a:gd name="connsiteX9495" fmla="*/ 1782776 w 6288074"/>
              <a:gd name="connsiteY9495" fmla="*/ 1031661 h 6339933"/>
              <a:gd name="connsiteX9496" fmla="*/ 1782493 w 6288074"/>
              <a:gd name="connsiteY9496" fmla="*/ 1031645 h 6339933"/>
              <a:gd name="connsiteX9497" fmla="*/ 1782858 w 6288074"/>
              <a:gd name="connsiteY9497" fmla="*/ 1032074 h 6339933"/>
              <a:gd name="connsiteX9498" fmla="*/ 1783252 w 6288074"/>
              <a:gd name="connsiteY9498" fmla="*/ 1034054 h 6339933"/>
              <a:gd name="connsiteX9499" fmla="*/ 1784047 w 6288074"/>
              <a:gd name="connsiteY9499" fmla="*/ 1033473 h 6339933"/>
              <a:gd name="connsiteX9500" fmla="*/ 1782858 w 6288074"/>
              <a:gd name="connsiteY9500" fmla="*/ 1032074 h 6339933"/>
              <a:gd name="connsiteX9501" fmla="*/ 1782776 w 6288074"/>
              <a:gd name="connsiteY9501" fmla="*/ 1031661 h 6339933"/>
              <a:gd name="connsiteX9502" fmla="*/ 1785152 w 6288074"/>
              <a:gd name="connsiteY9502" fmla="*/ 1031800 h 6339933"/>
              <a:gd name="connsiteX9503" fmla="*/ 1787242 w 6288074"/>
              <a:gd name="connsiteY9503" fmla="*/ 1030150 h 6339933"/>
              <a:gd name="connsiteX9504" fmla="*/ 1793314 w 6288074"/>
              <a:gd name="connsiteY9504" fmla="*/ 1049442 h 6339933"/>
              <a:gd name="connsiteX9505" fmla="*/ 1787805 w 6288074"/>
              <a:gd name="connsiteY9505" fmla="*/ 1048525 h 6339933"/>
              <a:gd name="connsiteX9506" fmla="*/ 1787904 w 6288074"/>
              <a:gd name="connsiteY9506" fmla="*/ 1040543 h 6339933"/>
              <a:gd name="connsiteX9507" fmla="*/ 1781634 w 6288074"/>
              <a:gd name="connsiteY9507" fmla="*/ 1037214 h 6339933"/>
              <a:gd name="connsiteX9508" fmla="*/ 1772894 w 6288074"/>
              <a:gd name="connsiteY9508" fmla="*/ 1042616 h 6339933"/>
              <a:gd name="connsiteX9509" fmla="*/ 1768904 w 6288074"/>
              <a:gd name="connsiteY9509" fmla="*/ 1046524 h 6339933"/>
              <a:gd name="connsiteX9510" fmla="*/ 1764252 w 6288074"/>
              <a:gd name="connsiteY9510" fmla="*/ 1040035 h 6339933"/>
              <a:gd name="connsiteX9511" fmla="*/ 1758645 w 6288074"/>
              <a:gd name="connsiteY9511" fmla="*/ 1047101 h 6339933"/>
              <a:gd name="connsiteX9512" fmla="*/ 1750001 w 6288074"/>
              <a:gd name="connsiteY9512" fmla="*/ 1044520 h 6339933"/>
              <a:gd name="connsiteX9513" fmla="*/ 1753135 w 6288074"/>
              <a:gd name="connsiteY9513" fmla="*/ 1046184 h 6339933"/>
              <a:gd name="connsiteX9514" fmla="*/ 1757984 w 6288074"/>
              <a:gd name="connsiteY9514" fmla="*/ 1036708 h 6339933"/>
              <a:gd name="connsiteX9515" fmla="*/ 1761118 w 6288074"/>
              <a:gd name="connsiteY9515" fmla="*/ 1038372 h 6339933"/>
              <a:gd name="connsiteX9516" fmla="*/ 1768438 w 6288074"/>
              <a:gd name="connsiteY9516" fmla="*/ 1020166 h 6339933"/>
              <a:gd name="connsiteX9517" fmla="*/ 1775759 w 6288074"/>
              <a:gd name="connsiteY9517" fmla="*/ 1001958 h 6339933"/>
              <a:gd name="connsiteX9518" fmla="*/ 1766523 w 6288074"/>
              <a:gd name="connsiteY9518" fmla="*/ 1000049 h 6339933"/>
              <a:gd name="connsiteX9519" fmla="*/ 1764439 w 6288074"/>
              <a:gd name="connsiteY9519" fmla="*/ 1008737 h 6339933"/>
              <a:gd name="connsiteX9520" fmla="*/ 1766523 w 6288074"/>
              <a:gd name="connsiteY9520" fmla="*/ 1000049 h 6339933"/>
              <a:gd name="connsiteX9521" fmla="*/ 4314572 w 6288074"/>
              <a:gd name="connsiteY9521" fmla="*/ 996391 h 6339933"/>
              <a:gd name="connsiteX9522" fmla="*/ 4313759 w 6288074"/>
              <a:gd name="connsiteY9522" fmla="*/ 1001466 h 6339933"/>
              <a:gd name="connsiteX9523" fmla="*/ 4310877 w 6288074"/>
              <a:gd name="connsiteY9523" fmla="*/ 999965 h 6339933"/>
              <a:gd name="connsiteX9524" fmla="*/ 4314572 w 6288074"/>
              <a:gd name="connsiteY9524" fmla="*/ 996391 h 6339933"/>
              <a:gd name="connsiteX9525" fmla="*/ 5530202 w 6288074"/>
              <a:gd name="connsiteY9525" fmla="*/ 994849 h 6339933"/>
              <a:gd name="connsiteX9526" fmla="*/ 5540349 w 6288074"/>
              <a:gd name="connsiteY9526" fmla="*/ 1002033 h 6339933"/>
              <a:gd name="connsiteX9527" fmla="*/ 5537795 w 6288074"/>
              <a:gd name="connsiteY9527" fmla="*/ 1010622 h 6339933"/>
              <a:gd name="connsiteX9528" fmla="*/ 5525093 w 6288074"/>
              <a:gd name="connsiteY9528" fmla="*/ 1012025 h 6339933"/>
              <a:gd name="connsiteX9529" fmla="*/ 5517338 w 6288074"/>
              <a:gd name="connsiteY9529" fmla="*/ 1004087 h 6339933"/>
              <a:gd name="connsiteX9530" fmla="*/ 5510164 w 6288074"/>
              <a:gd name="connsiteY9530" fmla="*/ 1006345 h 6339933"/>
              <a:gd name="connsiteX9531" fmla="*/ 5513298 w 6288074"/>
              <a:gd name="connsiteY9531" fmla="*/ 1007953 h 6339933"/>
              <a:gd name="connsiteX9532" fmla="*/ 5499691 w 6288074"/>
              <a:gd name="connsiteY9532" fmla="*/ 1014830 h 6339933"/>
              <a:gd name="connsiteX9533" fmla="*/ 5490707 w 6288074"/>
              <a:gd name="connsiteY9533" fmla="*/ 1028037 h 6339933"/>
              <a:gd name="connsiteX9534" fmla="*/ 5501341 w 6288074"/>
              <a:gd name="connsiteY9534" fmla="*/ 1011717 h 6339933"/>
              <a:gd name="connsiteX9535" fmla="*/ 5490288 w 6288074"/>
              <a:gd name="connsiteY9535" fmla="*/ 1010005 h 6339933"/>
              <a:gd name="connsiteX9536" fmla="*/ 5483694 w 6288074"/>
              <a:gd name="connsiteY9536" fmla="*/ 1022462 h 6339933"/>
              <a:gd name="connsiteX9537" fmla="*/ 5481303 w 6288074"/>
              <a:gd name="connsiteY9537" fmla="*/ 1023214 h 6339933"/>
              <a:gd name="connsiteX9538" fmla="*/ 5480397 w 6288074"/>
              <a:gd name="connsiteY9538" fmla="*/ 1028688 h 6339933"/>
              <a:gd name="connsiteX9539" fmla="*/ 5481140 w 6288074"/>
              <a:gd name="connsiteY9539" fmla="*/ 1031048 h 6339933"/>
              <a:gd name="connsiteX9540" fmla="*/ 5475448 w 6288074"/>
              <a:gd name="connsiteY9540" fmla="*/ 1038017 h 6339933"/>
              <a:gd name="connsiteX9541" fmla="*/ 5466624 w 6288074"/>
              <a:gd name="connsiteY9541" fmla="*/ 1043389 h 6339933"/>
              <a:gd name="connsiteX9542" fmla="*/ 5473966 w 6288074"/>
              <a:gd name="connsiteY9542" fmla="*/ 1033307 h 6339933"/>
              <a:gd name="connsiteX9543" fmla="*/ 5474872 w 6288074"/>
              <a:gd name="connsiteY9543" fmla="*/ 1027832 h 6339933"/>
              <a:gd name="connsiteX9544" fmla="*/ 5478168 w 6288074"/>
              <a:gd name="connsiteY9544" fmla="*/ 1021604 h 6339933"/>
              <a:gd name="connsiteX9545" fmla="*/ 5490451 w 6288074"/>
              <a:gd name="connsiteY9545" fmla="*/ 1002171 h 6339933"/>
              <a:gd name="connsiteX9546" fmla="*/ 5499854 w 6288074"/>
              <a:gd name="connsiteY9546" fmla="*/ 1006995 h 6339933"/>
              <a:gd name="connsiteX9547" fmla="*/ 5520635 w 6288074"/>
              <a:gd name="connsiteY9547" fmla="*/ 997860 h 6339933"/>
              <a:gd name="connsiteX9548" fmla="*/ 5530202 w 6288074"/>
              <a:gd name="connsiteY9548" fmla="*/ 994849 h 6339933"/>
              <a:gd name="connsiteX9549" fmla="*/ 3526902 w 6288074"/>
              <a:gd name="connsiteY9549" fmla="*/ 994542 h 6339933"/>
              <a:gd name="connsiteX9550" fmla="*/ 3517279 w 6288074"/>
              <a:gd name="connsiteY9550" fmla="*/ 1004796 h 6339933"/>
              <a:gd name="connsiteX9551" fmla="*/ 3518928 w 6288074"/>
              <a:gd name="connsiteY9551" fmla="*/ 1001870 h 6339933"/>
              <a:gd name="connsiteX9552" fmla="*/ 3524564 w 6288074"/>
              <a:gd name="connsiteY9552" fmla="*/ 995278 h 6339933"/>
              <a:gd name="connsiteX9553" fmla="*/ 3526902 w 6288074"/>
              <a:gd name="connsiteY9553" fmla="*/ 994542 h 6339933"/>
              <a:gd name="connsiteX9554" fmla="*/ 3930579 w 6288074"/>
              <a:gd name="connsiteY9554" fmla="*/ 993565 h 6339933"/>
              <a:gd name="connsiteX9555" fmla="*/ 3934306 w 6288074"/>
              <a:gd name="connsiteY9555" fmla="*/ 997748 h 6339933"/>
              <a:gd name="connsiteX9556" fmla="*/ 3930579 w 6288074"/>
              <a:gd name="connsiteY9556" fmla="*/ 993565 h 6339933"/>
              <a:gd name="connsiteX9557" fmla="*/ 5764600 w 6288074"/>
              <a:gd name="connsiteY9557" fmla="*/ 989824 h 6339933"/>
              <a:gd name="connsiteX9558" fmla="*/ 5770039 w 6288074"/>
              <a:gd name="connsiteY9558" fmla="*/ 991795 h 6339933"/>
              <a:gd name="connsiteX9559" fmla="*/ 5762037 w 6288074"/>
              <a:gd name="connsiteY9559" fmla="*/ 996991 h 6339933"/>
              <a:gd name="connsiteX9560" fmla="*/ 5764600 w 6288074"/>
              <a:gd name="connsiteY9560" fmla="*/ 989824 h 6339933"/>
              <a:gd name="connsiteX9561" fmla="*/ 1839694 w 6288074"/>
              <a:gd name="connsiteY9561" fmla="*/ 989695 h 6339933"/>
              <a:gd name="connsiteX9562" fmla="*/ 1841199 w 6288074"/>
              <a:gd name="connsiteY9562" fmla="*/ 994475 h 6339933"/>
              <a:gd name="connsiteX9563" fmla="*/ 1835670 w 6288074"/>
              <a:gd name="connsiteY9563" fmla="*/ 993589 h 6339933"/>
              <a:gd name="connsiteX9564" fmla="*/ 1839694 w 6288074"/>
              <a:gd name="connsiteY9564" fmla="*/ 989695 h 6339933"/>
              <a:gd name="connsiteX9565" fmla="*/ 1816547 w 6288074"/>
              <a:gd name="connsiteY9565" fmla="*/ 988019 h 6339933"/>
              <a:gd name="connsiteX9566" fmla="*/ 1821208 w 6288074"/>
              <a:gd name="connsiteY9566" fmla="*/ 990066 h 6339933"/>
              <a:gd name="connsiteX9567" fmla="*/ 1813094 w 6288074"/>
              <a:gd name="connsiteY9567" fmla="*/ 989808 h 6339933"/>
              <a:gd name="connsiteX9568" fmla="*/ 1816547 w 6288074"/>
              <a:gd name="connsiteY9568" fmla="*/ 988019 h 6339933"/>
              <a:gd name="connsiteX9569" fmla="*/ 5782092 w 6288074"/>
              <a:gd name="connsiteY9569" fmla="*/ 985859 h 6339933"/>
              <a:gd name="connsiteX9570" fmla="*/ 5780421 w 6288074"/>
              <a:gd name="connsiteY9570" fmla="*/ 989061 h 6339933"/>
              <a:gd name="connsiteX9571" fmla="*/ 5782092 w 6288074"/>
              <a:gd name="connsiteY9571" fmla="*/ 985859 h 6339933"/>
              <a:gd name="connsiteX9572" fmla="*/ 4282287 w 6288074"/>
              <a:gd name="connsiteY9572" fmla="*/ 985682 h 6339933"/>
              <a:gd name="connsiteX9573" fmla="*/ 4275233 w 6288074"/>
              <a:gd name="connsiteY9573" fmla="*/ 995932 h 6339933"/>
              <a:gd name="connsiteX9574" fmla="*/ 4272894 w 6288074"/>
              <a:gd name="connsiteY9574" fmla="*/ 996669 h 6339933"/>
              <a:gd name="connsiteX9575" fmla="*/ 4279948 w 6288074"/>
              <a:gd name="connsiteY9575" fmla="*/ 986418 h 6339933"/>
              <a:gd name="connsiteX9576" fmla="*/ 4282287 w 6288074"/>
              <a:gd name="connsiteY9576" fmla="*/ 985682 h 6339933"/>
              <a:gd name="connsiteX9577" fmla="*/ 3881014 w 6288074"/>
              <a:gd name="connsiteY9577" fmla="*/ 985621 h 6339933"/>
              <a:gd name="connsiteX9578" fmla="*/ 3879442 w 6288074"/>
              <a:gd name="connsiteY9578" fmla="*/ 988792 h 6339933"/>
              <a:gd name="connsiteX9579" fmla="*/ 3877104 w 6288074"/>
              <a:gd name="connsiteY9579" fmla="*/ 989527 h 6339933"/>
              <a:gd name="connsiteX9580" fmla="*/ 5719893 w 6288074"/>
              <a:gd name="connsiteY9580" fmla="*/ 984657 h 6339933"/>
              <a:gd name="connsiteX9581" fmla="*/ 5722491 w 6288074"/>
              <a:gd name="connsiteY9581" fmla="*/ 985664 h 6339933"/>
              <a:gd name="connsiteX9582" fmla="*/ 5729659 w 6288074"/>
              <a:gd name="connsiteY9582" fmla="*/ 985979 h 6339933"/>
              <a:gd name="connsiteX9583" fmla="*/ 5717965 w 6288074"/>
              <a:gd name="connsiteY9583" fmla="*/ 989660 h 6339933"/>
              <a:gd name="connsiteX9584" fmla="*/ 5718416 w 6288074"/>
              <a:gd name="connsiteY9584" fmla="*/ 985983 h 6339933"/>
              <a:gd name="connsiteX9585" fmla="*/ 4287648 w 6288074"/>
              <a:gd name="connsiteY9585" fmla="*/ 983995 h 6339933"/>
              <a:gd name="connsiteX9586" fmla="*/ 4293253 w 6288074"/>
              <a:gd name="connsiteY9586" fmla="*/ 984798 h 6339933"/>
              <a:gd name="connsiteX9587" fmla="*/ 4290817 w 6288074"/>
              <a:gd name="connsiteY9587" fmla="*/ 985566 h 6339933"/>
              <a:gd name="connsiteX9588" fmla="*/ 4281581 w 6288074"/>
              <a:gd name="connsiteY9588" fmla="*/ 998751 h 6339933"/>
              <a:gd name="connsiteX9589" fmla="*/ 4280111 w 6288074"/>
              <a:gd name="connsiteY9589" fmla="*/ 994076 h 6339933"/>
              <a:gd name="connsiteX9590" fmla="*/ 4287648 w 6288074"/>
              <a:gd name="connsiteY9590" fmla="*/ 983995 h 6339933"/>
              <a:gd name="connsiteX9591" fmla="*/ 5721170 w 6288074"/>
              <a:gd name="connsiteY9591" fmla="*/ 983510 h 6339933"/>
              <a:gd name="connsiteX9592" fmla="*/ 5719893 w 6288074"/>
              <a:gd name="connsiteY9592" fmla="*/ 984657 h 6339933"/>
              <a:gd name="connsiteX9593" fmla="*/ 5718833 w 6288074"/>
              <a:gd name="connsiteY9593" fmla="*/ 984246 h 6339933"/>
              <a:gd name="connsiteX9594" fmla="*/ 5721170 w 6288074"/>
              <a:gd name="connsiteY9594" fmla="*/ 983510 h 6339933"/>
              <a:gd name="connsiteX9595" fmla="*/ 5699177 w 6288074"/>
              <a:gd name="connsiteY9595" fmla="*/ 983042 h 6339933"/>
              <a:gd name="connsiteX9596" fmla="*/ 5711291 w 6288074"/>
              <a:gd name="connsiteY9596" fmla="*/ 988869 h 6339933"/>
              <a:gd name="connsiteX9597" fmla="*/ 5698218 w 6288074"/>
              <a:gd name="connsiteY9597" fmla="*/ 988162 h 6339933"/>
              <a:gd name="connsiteX9598" fmla="*/ 5699177 w 6288074"/>
              <a:gd name="connsiteY9598" fmla="*/ 983042 h 6339933"/>
              <a:gd name="connsiteX9599" fmla="*/ 1761003 w 6288074"/>
              <a:gd name="connsiteY9599" fmla="*/ 982510 h 6339933"/>
              <a:gd name="connsiteX9600" fmla="*/ 1761807 w 6288074"/>
              <a:gd name="connsiteY9600" fmla="*/ 985068 h 6339933"/>
              <a:gd name="connsiteX9601" fmla="*/ 1757208 w 6288074"/>
              <a:gd name="connsiteY9601" fmla="*/ 994950 h 6339933"/>
              <a:gd name="connsiteX9602" fmla="*/ 1752532 w 6288074"/>
              <a:gd name="connsiteY9602" fmla="*/ 996422 h 6339933"/>
              <a:gd name="connsiteX9603" fmla="*/ 1751726 w 6288074"/>
              <a:gd name="connsiteY9603" fmla="*/ 993864 h 6339933"/>
              <a:gd name="connsiteX9604" fmla="*/ 1761003 w 6288074"/>
              <a:gd name="connsiteY9604" fmla="*/ 982510 h 6339933"/>
              <a:gd name="connsiteX9605" fmla="*/ 1848111 w 6288074"/>
              <a:gd name="connsiteY9605" fmla="*/ 982400 h 6339933"/>
              <a:gd name="connsiteX9606" fmla="*/ 1851098 w 6288074"/>
              <a:gd name="connsiteY9606" fmla="*/ 985116 h 6339933"/>
              <a:gd name="connsiteX9607" fmla="*/ 1850711 w 6288074"/>
              <a:gd name="connsiteY9607" fmla="*/ 986401 h 6339933"/>
              <a:gd name="connsiteX9608" fmla="*/ 1846933 w 6288074"/>
              <a:gd name="connsiteY9608" fmla="*/ 987590 h 6339933"/>
              <a:gd name="connsiteX9609" fmla="*/ 1841817 w 6288074"/>
              <a:gd name="connsiteY9609" fmla="*/ 989201 h 6339933"/>
              <a:gd name="connsiteX9610" fmla="*/ 1842995 w 6288074"/>
              <a:gd name="connsiteY9610" fmla="*/ 984011 h 6339933"/>
              <a:gd name="connsiteX9611" fmla="*/ 1848111 w 6288074"/>
              <a:gd name="connsiteY9611" fmla="*/ 982400 h 6339933"/>
              <a:gd name="connsiteX9612" fmla="*/ 5544471 w 6288074"/>
              <a:gd name="connsiteY9612" fmla="*/ 981954 h 6339933"/>
              <a:gd name="connsiteX9613" fmla="*/ 5545851 w 6288074"/>
              <a:gd name="connsiteY9613" fmla="*/ 986340 h 6339933"/>
              <a:gd name="connsiteX9614" fmla="*/ 5539274 w 6288074"/>
              <a:gd name="connsiteY9614" fmla="*/ 988410 h 6339933"/>
              <a:gd name="connsiteX9615" fmla="*/ 5544471 w 6288074"/>
              <a:gd name="connsiteY9615" fmla="*/ 981954 h 6339933"/>
              <a:gd name="connsiteX9616" fmla="*/ 3883855 w 6288074"/>
              <a:gd name="connsiteY9616" fmla="*/ 981379 h 6339933"/>
              <a:gd name="connsiteX9617" fmla="*/ 3881014 w 6288074"/>
              <a:gd name="connsiteY9617" fmla="*/ 985620 h 6339933"/>
              <a:gd name="connsiteX9618" fmla="*/ 3882586 w 6288074"/>
              <a:gd name="connsiteY9618" fmla="*/ 982448 h 6339933"/>
              <a:gd name="connsiteX9619" fmla="*/ 3883855 w 6288074"/>
              <a:gd name="connsiteY9619" fmla="*/ 981379 h 6339933"/>
              <a:gd name="connsiteX9620" fmla="*/ 5766935 w 6288074"/>
              <a:gd name="connsiteY9620" fmla="*/ 979386 h 6339933"/>
              <a:gd name="connsiteX9621" fmla="*/ 5767701 w 6288074"/>
              <a:gd name="connsiteY9621" fmla="*/ 981821 h 6339933"/>
              <a:gd name="connsiteX9622" fmla="*/ 5770662 w 6288074"/>
              <a:gd name="connsiteY9622" fmla="*/ 983568 h 6339933"/>
              <a:gd name="connsiteX9623" fmla="*/ 5769236 w 6288074"/>
              <a:gd name="connsiteY9623" fmla="*/ 986693 h 6339933"/>
              <a:gd name="connsiteX9624" fmla="*/ 5764744 w 6288074"/>
              <a:gd name="connsiteY9624" fmla="*/ 980075 h 6339933"/>
              <a:gd name="connsiteX9625" fmla="*/ 5766935 w 6288074"/>
              <a:gd name="connsiteY9625" fmla="*/ 979386 h 6339933"/>
              <a:gd name="connsiteX9626" fmla="*/ 4059976 w 6288074"/>
              <a:gd name="connsiteY9626" fmla="*/ 978540 h 6339933"/>
              <a:gd name="connsiteX9627" fmla="*/ 4053589 w 6288074"/>
              <a:gd name="connsiteY9627" fmla="*/ 983764 h 6339933"/>
              <a:gd name="connsiteX9628" fmla="*/ 4059976 w 6288074"/>
              <a:gd name="connsiteY9628" fmla="*/ 978540 h 6339933"/>
              <a:gd name="connsiteX9629" fmla="*/ 5805964 w 6288074"/>
              <a:gd name="connsiteY9629" fmla="*/ 978346 h 6339933"/>
              <a:gd name="connsiteX9630" fmla="*/ 5805152 w 6288074"/>
              <a:gd name="connsiteY9630" fmla="*/ 983421 h 6339933"/>
              <a:gd name="connsiteX9631" fmla="*/ 5803771 w 6288074"/>
              <a:gd name="connsiteY9631" fmla="*/ 979035 h 6339933"/>
              <a:gd name="connsiteX9632" fmla="*/ 5805964 w 6288074"/>
              <a:gd name="connsiteY9632" fmla="*/ 978346 h 6339933"/>
              <a:gd name="connsiteX9633" fmla="*/ 1733480 w 6288074"/>
              <a:gd name="connsiteY9633" fmla="*/ 976719 h 6339933"/>
              <a:gd name="connsiteX9634" fmla="*/ 1734860 w 6288074"/>
              <a:gd name="connsiteY9634" fmla="*/ 981104 h 6339933"/>
              <a:gd name="connsiteX9635" fmla="*/ 1729784 w 6288074"/>
              <a:gd name="connsiteY9635" fmla="*/ 980290 h 6339933"/>
              <a:gd name="connsiteX9636" fmla="*/ 1733480 w 6288074"/>
              <a:gd name="connsiteY9636" fmla="*/ 976719 h 6339933"/>
              <a:gd name="connsiteX9637" fmla="*/ 5660338 w 6288074"/>
              <a:gd name="connsiteY9637" fmla="*/ 976006 h 6339933"/>
              <a:gd name="connsiteX9638" fmla="*/ 5671260 w 6288074"/>
              <a:gd name="connsiteY9638" fmla="*/ 986209 h 6339933"/>
              <a:gd name="connsiteX9639" fmla="*/ 5679849 w 6288074"/>
              <a:gd name="connsiteY9639" fmla="*/ 997160 h 6339933"/>
              <a:gd name="connsiteX9640" fmla="*/ 5654101 w 6288074"/>
              <a:gd name="connsiteY9640" fmla="*/ 980685 h 6339933"/>
              <a:gd name="connsiteX9641" fmla="*/ 5660338 w 6288074"/>
              <a:gd name="connsiteY9641" fmla="*/ 976006 h 6339933"/>
              <a:gd name="connsiteX9642" fmla="*/ 5631772 w 6288074"/>
              <a:gd name="connsiteY9642" fmla="*/ 975719 h 6339933"/>
              <a:gd name="connsiteX9643" fmla="*/ 5643074 w 6288074"/>
              <a:gd name="connsiteY9643" fmla="*/ 1003241 h 6339933"/>
              <a:gd name="connsiteX9644" fmla="*/ 5641413 w 6288074"/>
              <a:gd name="connsiteY9644" fmla="*/ 1006354 h 6339933"/>
              <a:gd name="connsiteX9645" fmla="*/ 5649358 w 6288074"/>
              <a:gd name="connsiteY9645" fmla="*/ 1006445 h 6339933"/>
              <a:gd name="connsiteX9646" fmla="*/ 5651584 w 6288074"/>
              <a:gd name="connsiteY9646" fmla="*/ 1013516 h 6339933"/>
              <a:gd name="connsiteX9647" fmla="*/ 5649008 w 6288074"/>
              <a:gd name="connsiteY9647" fmla="*/ 1022100 h 6339933"/>
              <a:gd name="connsiteX9648" fmla="*/ 5640887 w 6288074"/>
              <a:gd name="connsiteY9648" fmla="*/ 1029836 h 6339933"/>
              <a:gd name="connsiteX9649" fmla="*/ 5632025 w 6288074"/>
              <a:gd name="connsiteY9649" fmla="*/ 1035217 h 6339933"/>
              <a:gd name="connsiteX9650" fmla="*/ 5610590 w 6288074"/>
              <a:gd name="connsiteY9650" fmla="*/ 1034191 h 6339933"/>
              <a:gd name="connsiteX9651" fmla="*/ 5604304 w 6288074"/>
              <a:gd name="connsiteY9651" fmla="*/ 1030988 h 6339933"/>
              <a:gd name="connsiteX9652" fmla="*/ 5612640 w 6288074"/>
              <a:gd name="connsiteY9652" fmla="*/ 1049090 h 6339933"/>
              <a:gd name="connsiteX9653" fmla="*/ 5624646 w 6288074"/>
              <a:gd name="connsiteY9653" fmla="*/ 1045311 h 6339933"/>
              <a:gd name="connsiteX9654" fmla="*/ 5617268 w 6288074"/>
              <a:gd name="connsiteY9654" fmla="*/ 1055408 h 6339933"/>
              <a:gd name="connsiteX9655" fmla="*/ 5610239 w 6288074"/>
              <a:gd name="connsiteY9655" fmla="*/ 1049846 h 6339933"/>
              <a:gd name="connsiteX9656" fmla="*/ 5606180 w 6288074"/>
              <a:gd name="connsiteY9656" fmla="*/ 1053715 h 6339933"/>
              <a:gd name="connsiteX9657" fmla="*/ 5603037 w 6288074"/>
              <a:gd name="connsiteY9657" fmla="*/ 1052112 h 6339933"/>
              <a:gd name="connsiteX9658" fmla="*/ 5608756 w 6288074"/>
              <a:gd name="connsiteY9658" fmla="*/ 1045131 h 6339933"/>
              <a:gd name="connsiteX9659" fmla="*/ 5604129 w 6288074"/>
              <a:gd name="connsiteY9659" fmla="*/ 1038815 h 6339933"/>
              <a:gd name="connsiteX9660" fmla="*/ 5600812 w 6288074"/>
              <a:gd name="connsiteY9660" fmla="*/ 1045042 h 6339933"/>
              <a:gd name="connsiteX9661" fmla="*/ 5596603 w 6288074"/>
              <a:gd name="connsiteY9661" fmla="*/ 1041369 h 6339933"/>
              <a:gd name="connsiteX9662" fmla="*/ 5596926 w 6288074"/>
              <a:gd name="connsiteY9662" fmla="*/ 1041082 h 6339933"/>
              <a:gd name="connsiteX9663" fmla="*/ 5596474 w 6288074"/>
              <a:gd name="connsiteY9663" fmla="*/ 1041257 h 6339933"/>
              <a:gd name="connsiteX9664" fmla="*/ 5589897 w 6288074"/>
              <a:gd name="connsiteY9664" fmla="*/ 1035522 h 6339933"/>
              <a:gd name="connsiteX9665" fmla="*/ 5584179 w 6288074"/>
              <a:gd name="connsiteY9665" fmla="*/ 1042504 h 6339933"/>
              <a:gd name="connsiteX9666" fmla="*/ 5590465 w 6288074"/>
              <a:gd name="connsiteY9666" fmla="*/ 1045706 h 6339933"/>
              <a:gd name="connsiteX9667" fmla="*/ 5592517 w 6288074"/>
              <a:gd name="connsiteY9667" fmla="*/ 1042795 h 6339933"/>
              <a:gd name="connsiteX9668" fmla="*/ 5596474 w 6288074"/>
              <a:gd name="connsiteY9668" fmla="*/ 1041257 h 6339933"/>
              <a:gd name="connsiteX9669" fmla="*/ 5596603 w 6288074"/>
              <a:gd name="connsiteY9669" fmla="*/ 1041369 h 6339933"/>
              <a:gd name="connsiteX9670" fmla="*/ 5594088 w 6288074"/>
              <a:gd name="connsiteY9670" fmla="*/ 1043594 h 6339933"/>
              <a:gd name="connsiteX9671" fmla="*/ 5593607 w 6288074"/>
              <a:gd name="connsiteY9671" fmla="*/ 1047309 h 6339933"/>
              <a:gd name="connsiteX9672" fmla="*/ 5584920 w 6288074"/>
              <a:gd name="connsiteY9672" fmla="*/ 1044861 h 6339933"/>
              <a:gd name="connsiteX9673" fmla="*/ 5584004 w 6288074"/>
              <a:gd name="connsiteY9673" fmla="*/ 1050332 h 6339933"/>
              <a:gd name="connsiteX9674" fmla="*/ 5576977 w 6288074"/>
              <a:gd name="connsiteY9674" fmla="*/ 1044771 h 6339933"/>
              <a:gd name="connsiteX9675" fmla="*/ 5575317 w 6288074"/>
              <a:gd name="connsiteY9675" fmla="*/ 1047883 h 6339933"/>
              <a:gd name="connsiteX9676" fmla="*/ 5580687 w 6288074"/>
              <a:gd name="connsiteY9676" fmla="*/ 1056557 h 6339933"/>
              <a:gd name="connsiteX9677" fmla="*/ 5560168 w 6288074"/>
              <a:gd name="connsiteY9677" fmla="*/ 1050061 h 6339933"/>
              <a:gd name="connsiteX9678" fmla="*/ 5566454 w 6288074"/>
              <a:gd name="connsiteY9678" fmla="*/ 1053264 h 6339933"/>
              <a:gd name="connsiteX9679" fmla="*/ 5570690 w 6288074"/>
              <a:gd name="connsiteY9679" fmla="*/ 1041567 h 6339933"/>
              <a:gd name="connsiteX9680" fmla="*/ 5578634 w 6288074"/>
              <a:gd name="connsiteY9680" fmla="*/ 1041657 h 6339933"/>
              <a:gd name="connsiteX9681" fmla="*/ 5572349 w 6288074"/>
              <a:gd name="connsiteY9681" fmla="*/ 1038454 h 6339933"/>
              <a:gd name="connsiteX9682" fmla="*/ 5570123 w 6288074"/>
              <a:gd name="connsiteY9682" fmla="*/ 1031384 h 6339933"/>
              <a:gd name="connsiteX9683" fmla="*/ 5574009 w 6288074"/>
              <a:gd name="connsiteY9683" fmla="*/ 1035341 h 6339933"/>
              <a:gd name="connsiteX9684" fmla="*/ 5581386 w 6288074"/>
              <a:gd name="connsiteY9684" fmla="*/ 1025247 h 6339933"/>
              <a:gd name="connsiteX9685" fmla="*/ 5566414 w 6288074"/>
              <a:gd name="connsiteY9685" fmla="*/ 1019597 h 6339933"/>
              <a:gd name="connsiteX9686" fmla="*/ 5561045 w 6288074"/>
              <a:gd name="connsiteY9686" fmla="*/ 1010923 h 6339933"/>
              <a:gd name="connsiteX9687" fmla="*/ 5573049 w 6288074"/>
              <a:gd name="connsiteY9687" fmla="*/ 1007146 h 6339933"/>
              <a:gd name="connsiteX9688" fmla="*/ 5576759 w 6288074"/>
              <a:gd name="connsiteY9688" fmla="*/ 1018932 h 6339933"/>
              <a:gd name="connsiteX9689" fmla="*/ 5590248 w 6288074"/>
              <a:gd name="connsiteY9689" fmla="*/ 1019868 h 6339933"/>
              <a:gd name="connsiteX9690" fmla="*/ 5571570 w 6288074"/>
              <a:gd name="connsiteY9690" fmla="*/ 1002441 h 6339933"/>
              <a:gd name="connsiteX9691" fmla="*/ 5574146 w 6288074"/>
              <a:gd name="connsiteY9691" fmla="*/ 993856 h 6339933"/>
              <a:gd name="connsiteX9692" fmla="*/ 5571003 w 6288074"/>
              <a:gd name="connsiteY9692" fmla="*/ 992254 h 6339933"/>
              <a:gd name="connsiteX9693" fmla="*/ 5564541 w 6288074"/>
              <a:gd name="connsiteY9693" fmla="*/ 996880 h 6339933"/>
              <a:gd name="connsiteX9694" fmla="*/ 5572662 w 6288074"/>
              <a:gd name="connsiteY9694" fmla="*/ 989141 h 6339933"/>
              <a:gd name="connsiteX9695" fmla="*/ 5580253 w 6288074"/>
              <a:gd name="connsiteY9695" fmla="*/ 1004878 h 6339933"/>
              <a:gd name="connsiteX9696" fmla="*/ 5588198 w 6288074"/>
              <a:gd name="connsiteY9696" fmla="*/ 1004968 h 6339933"/>
              <a:gd name="connsiteX9697" fmla="*/ 5586715 w 6288074"/>
              <a:gd name="connsiteY9697" fmla="*/ 1000253 h 6339933"/>
              <a:gd name="connsiteX9698" fmla="*/ 5593743 w 6288074"/>
              <a:gd name="connsiteY9698" fmla="*/ 1005814 h 6339933"/>
              <a:gd name="connsiteX9699" fmla="*/ 5588941 w 6288074"/>
              <a:gd name="connsiteY9699" fmla="*/ 1007325 h 6339933"/>
              <a:gd name="connsiteX9700" fmla="*/ 5609281 w 6288074"/>
              <a:gd name="connsiteY9700" fmla="*/ 1021648 h 6339933"/>
              <a:gd name="connsiteX9701" fmla="*/ 5607056 w 6288074"/>
              <a:gd name="connsiteY9701" fmla="*/ 1014577 h 6339933"/>
              <a:gd name="connsiteX9702" fmla="*/ 5613693 w 6288074"/>
              <a:gd name="connsiteY9702" fmla="*/ 1002125 h 6339933"/>
              <a:gd name="connsiteX9703" fmla="*/ 5611291 w 6288074"/>
              <a:gd name="connsiteY9703" fmla="*/ 1002881 h 6339933"/>
              <a:gd name="connsiteX9704" fmla="*/ 5612388 w 6288074"/>
              <a:gd name="connsiteY9704" fmla="*/ 989593 h 6339933"/>
              <a:gd name="connsiteX9705" fmla="*/ 5623472 w 6288074"/>
              <a:gd name="connsiteY9705" fmla="*/ 991275 h 6339933"/>
              <a:gd name="connsiteX9706" fmla="*/ 5633997 w 6288074"/>
              <a:gd name="connsiteY9706" fmla="*/ 982792 h 6339933"/>
              <a:gd name="connsiteX9707" fmla="*/ 5624568 w 6288074"/>
              <a:gd name="connsiteY9707" fmla="*/ 977986 h 6339933"/>
              <a:gd name="connsiteX9708" fmla="*/ 5631772 w 6288074"/>
              <a:gd name="connsiteY9708" fmla="*/ 975719 h 6339933"/>
              <a:gd name="connsiteX9709" fmla="*/ 1769904 w 6288074"/>
              <a:gd name="connsiteY9709" fmla="*/ 975065 h 6339933"/>
              <a:gd name="connsiteX9710" fmla="*/ 1768218 w 6288074"/>
              <a:gd name="connsiteY9710" fmla="*/ 978214 h 6339933"/>
              <a:gd name="connsiteX9711" fmla="*/ 1767732 w 6288074"/>
              <a:gd name="connsiteY9711" fmla="*/ 977885 h 6339933"/>
              <a:gd name="connsiteX9712" fmla="*/ 3938402 w 6288074"/>
              <a:gd name="connsiteY9712" fmla="*/ 975042 h 6339933"/>
              <a:gd name="connsiteX9713" fmla="*/ 3946476 w 6288074"/>
              <a:gd name="connsiteY9713" fmla="*/ 975176 h 6339933"/>
              <a:gd name="connsiteX9714" fmla="*/ 3938402 w 6288074"/>
              <a:gd name="connsiteY9714" fmla="*/ 975042 h 6339933"/>
              <a:gd name="connsiteX9715" fmla="*/ 3932368 w 6288074"/>
              <a:gd name="connsiteY9715" fmla="*/ 973732 h 6339933"/>
              <a:gd name="connsiteX9716" fmla="*/ 3935365 w 6288074"/>
              <a:gd name="connsiteY9716" fmla="*/ 975599 h 6339933"/>
              <a:gd name="connsiteX9717" fmla="*/ 3933978 w 6288074"/>
              <a:gd name="connsiteY9717" fmla="*/ 978847 h 6339933"/>
              <a:gd name="connsiteX9718" fmla="*/ 3943775 w 6288074"/>
              <a:gd name="connsiteY9718" fmla="*/ 987009 h 6339933"/>
              <a:gd name="connsiteX9719" fmla="*/ 3930621 w 6288074"/>
              <a:gd name="connsiteY9719" fmla="*/ 991149 h 6339933"/>
              <a:gd name="connsiteX9720" fmla="*/ 3932368 w 6288074"/>
              <a:gd name="connsiteY9720" fmla="*/ 973732 h 6339933"/>
              <a:gd name="connsiteX9721" fmla="*/ 5649536 w 6288074"/>
              <a:gd name="connsiteY9721" fmla="*/ 972981 h 6339933"/>
              <a:gd name="connsiteX9722" fmla="*/ 5655020 w 6288074"/>
              <a:gd name="connsiteY9722" fmla="*/ 973395 h 6339933"/>
              <a:gd name="connsiteX9723" fmla="*/ 5651374 w 6288074"/>
              <a:gd name="connsiteY9723" fmla="*/ 978827 h 6339933"/>
              <a:gd name="connsiteX9724" fmla="*/ 5647099 w 6288074"/>
              <a:gd name="connsiteY9724" fmla="*/ 973748 h 6339933"/>
              <a:gd name="connsiteX9725" fmla="*/ 5649536 w 6288074"/>
              <a:gd name="connsiteY9725" fmla="*/ 972981 h 6339933"/>
              <a:gd name="connsiteX9726" fmla="*/ 4228751 w 6288074"/>
              <a:gd name="connsiteY9726" fmla="*/ 970395 h 6339933"/>
              <a:gd name="connsiteX9727" fmla="*/ 4233486 w 6288074"/>
              <a:gd name="connsiteY9727" fmla="*/ 976935 h 6339933"/>
              <a:gd name="connsiteX9728" fmla="*/ 4228751 w 6288074"/>
              <a:gd name="connsiteY9728" fmla="*/ 970395 h 6339933"/>
              <a:gd name="connsiteX9729" fmla="*/ 3887119 w 6288074"/>
              <a:gd name="connsiteY9729" fmla="*/ 970313 h 6339933"/>
              <a:gd name="connsiteX9730" fmla="*/ 3887809 w 6288074"/>
              <a:gd name="connsiteY9730" fmla="*/ 972505 h 6339933"/>
              <a:gd name="connsiteX9731" fmla="*/ 3885575 w 6288074"/>
              <a:gd name="connsiteY9731" fmla="*/ 975617 h 6339933"/>
              <a:gd name="connsiteX9732" fmla="*/ 3887119 w 6288074"/>
              <a:gd name="connsiteY9732" fmla="*/ 970313 h 6339933"/>
              <a:gd name="connsiteX9733" fmla="*/ 5548557 w 6288074"/>
              <a:gd name="connsiteY9733" fmla="*/ 969424 h 6339933"/>
              <a:gd name="connsiteX9734" fmla="*/ 5547193 w 6288074"/>
              <a:gd name="connsiteY9734" fmla="*/ 972745 h 6339933"/>
              <a:gd name="connsiteX9735" fmla="*/ 5548557 w 6288074"/>
              <a:gd name="connsiteY9735" fmla="*/ 969424 h 6339933"/>
              <a:gd name="connsiteX9736" fmla="*/ 5637729 w 6288074"/>
              <a:gd name="connsiteY9736" fmla="*/ 967456 h 6339933"/>
              <a:gd name="connsiteX9737" fmla="*/ 5637336 w 6288074"/>
              <a:gd name="connsiteY9737" fmla="*/ 968250 h 6339933"/>
              <a:gd name="connsiteX9738" fmla="*/ 5636054 w 6288074"/>
              <a:gd name="connsiteY9738" fmla="*/ 967721 h 6339933"/>
              <a:gd name="connsiteX9739" fmla="*/ 5592334 w 6288074"/>
              <a:gd name="connsiteY9739" fmla="*/ 966889 h 6339933"/>
              <a:gd name="connsiteX9740" fmla="*/ 5592535 w 6288074"/>
              <a:gd name="connsiteY9740" fmla="*/ 976465 h 6339933"/>
              <a:gd name="connsiteX9741" fmla="*/ 5592334 w 6288074"/>
              <a:gd name="connsiteY9741" fmla="*/ 966889 h 6339933"/>
              <a:gd name="connsiteX9742" fmla="*/ 5699547 w 6288074"/>
              <a:gd name="connsiteY9742" fmla="*/ 966864 h 6339933"/>
              <a:gd name="connsiteX9743" fmla="*/ 5686689 w 6288074"/>
              <a:gd name="connsiteY9743" fmla="*/ 982155 h 6339933"/>
              <a:gd name="connsiteX9744" fmla="*/ 5692658 w 6288074"/>
              <a:gd name="connsiteY9744" fmla="*/ 969032 h 6339933"/>
              <a:gd name="connsiteX9745" fmla="*/ 5699547 w 6288074"/>
              <a:gd name="connsiteY9745" fmla="*/ 966864 h 6339933"/>
              <a:gd name="connsiteX9746" fmla="*/ 5066517 w 6288074"/>
              <a:gd name="connsiteY9746" fmla="*/ 966398 h 6339933"/>
              <a:gd name="connsiteX9747" fmla="*/ 5074592 w 6288074"/>
              <a:gd name="connsiteY9747" fmla="*/ 966533 h 6339933"/>
              <a:gd name="connsiteX9748" fmla="*/ 5066517 w 6288074"/>
              <a:gd name="connsiteY9748" fmla="*/ 966398 h 6339933"/>
              <a:gd name="connsiteX9749" fmla="*/ 5405260 w 6288074"/>
              <a:gd name="connsiteY9749" fmla="*/ 965803 h 6339933"/>
              <a:gd name="connsiteX9750" fmla="*/ 5400220 w 6288074"/>
              <a:gd name="connsiteY9750" fmla="*/ 970045 h 6339933"/>
              <a:gd name="connsiteX9751" fmla="*/ 5400093 w 6288074"/>
              <a:gd name="connsiteY9751" fmla="*/ 970043 h 6339933"/>
              <a:gd name="connsiteX9752" fmla="*/ 5392800 w 6288074"/>
              <a:gd name="connsiteY9752" fmla="*/ 967048 h 6339933"/>
              <a:gd name="connsiteX9753" fmla="*/ 5405260 w 6288074"/>
              <a:gd name="connsiteY9753" fmla="*/ 965803 h 6339933"/>
              <a:gd name="connsiteX9754" fmla="*/ 3550719 w 6288074"/>
              <a:gd name="connsiteY9754" fmla="*/ 963249 h 6339933"/>
              <a:gd name="connsiteX9755" fmla="*/ 3549084 w 6288074"/>
              <a:gd name="connsiteY9755" fmla="*/ 966390 h 6339933"/>
              <a:gd name="connsiteX9756" fmla="*/ 3550719 w 6288074"/>
              <a:gd name="connsiteY9756" fmla="*/ 963249 h 6339933"/>
              <a:gd name="connsiteX9757" fmla="*/ 4202716 w 6288074"/>
              <a:gd name="connsiteY9757" fmla="*/ 962526 h 6339933"/>
              <a:gd name="connsiteX9758" fmla="*/ 4207868 w 6288074"/>
              <a:gd name="connsiteY9758" fmla="*/ 963582 h 6339933"/>
              <a:gd name="connsiteX9759" fmla="*/ 4202716 w 6288074"/>
              <a:gd name="connsiteY9759" fmla="*/ 962526 h 6339933"/>
              <a:gd name="connsiteX9760" fmla="*/ 4173163 w 6288074"/>
              <a:gd name="connsiteY9760" fmla="*/ 962191 h 6339933"/>
              <a:gd name="connsiteX9761" fmla="*/ 4179514 w 6288074"/>
              <a:gd name="connsiteY9761" fmla="*/ 965360 h 6339933"/>
              <a:gd name="connsiteX9762" fmla="*/ 4188086 w 6288074"/>
              <a:gd name="connsiteY9762" fmla="*/ 975582 h 6339933"/>
              <a:gd name="connsiteX9763" fmla="*/ 4187129 w 6288074"/>
              <a:gd name="connsiteY9763" fmla="*/ 981051 h 6339933"/>
              <a:gd name="connsiteX9764" fmla="*/ 4200573 w 6288074"/>
              <a:gd name="connsiteY9764" fmla="*/ 989740 h 6339933"/>
              <a:gd name="connsiteX9765" fmla="*/ 4204489 w 6288074"/>
              <a:gd name="connsiteY9765" fmla="*/ 993676 h 6339933"/>
              <a:gd name="connsiteX9766" fmla="*/ 4205013 w 6288074"/>
              <a:gd name="connsiteY9766" fmla="*/ 1003848 h 6339933"/>
              <a:gd name="connsiteX9767" fmla="*/ 4199927 w 6288074"/>
              <a:gd name="connsiteY9767" fmla="*/ 1013201 h 6339933"/>
              <a:gd name="connsiteX9768" fmla="*/ 4182135 w 6288074"/>
              <a:gd name="connsiteY9768" fmla="*/ 1016217 h 6339933"/>
              <a:gd name="connsiteX9769" fmla="*/ 4174828 w 6288074"/>
              <a:gd name="connsiteY9769" fmla="*/ 1018517 h 6339933"/>
              <a:gd name="connsiteX9770" fmla="*/ 4156297 w 6288074"/>
              <a:gd name="connsiteY9770" fmla="*/ 1019181 h 6339933"/>
              <a:gd name="connsiteX9771" fmla="*/ 4152381 w 6288074"/>
              <a:gd name="connsiteY9771" fmla="*/ 1015247 h 6339933"/>
              <a:gd name="connsiteX9772" fmla="*/ 4158947 w 6288074"/>
              <a:gd name="connsiteY9772" fmla="*/ 1010593 h 6339933"/>
              <a:gd name="connsiteX9773" fmla="*/ 4151639 w 6288074"/>
              <a:gd name="connsiteY9773" fmla="*/ 1012893 h 6339933"/>
              <a:gd name="connsiteX9774" fmla="*/ 4157469 w 6288074"/>
              <a:gd name="connsiteY9774" fmla="*/ 1005892 h 6339933"/>
              <a:gd name="connsiteX9775" fmla="*/ 4149420 w 6288074"/>
              <a:gd name="connsiteY9775" fmla="*/ 1005840 h 6339933"/>
              <a:gd name="connsiteX9776" fmla="*/ 4155987 w 6288074"/>
              <a:gd name="connsiteY9776" fmla="*/ 1001189 h 6339933"/>
              <a:gd name="connsiteX9777" fmla="*/ 4158423 w 6288074"/>
              <a:gd name="connsiteY9777" fmla="*/ 1000423 h 6339933"/>
              <a:gd name="connsiteX9778" fmla="*/ 4141587 w 6288074"/>
              <a:gd name="connsiteY9778" fmla="*/ 997970 h 6339933"/>
              <a:gd name="connsiteX9779" fmla="*/ 4151332 w 6288074"/>
              <a:gd name="connsiteY9779" fmla="*/ 994904 h 6339933"/>
              <a:gd name="connsiteX9780" fmla="*/ 4147631 w 6288074"/>
              <a:gd name="connsiteY9780" fmla="*/ 983147 h 6339933"/>
              <a:gd name="connsiteX9781" fmla="*/ 4161508 w 6288074"/>
              <a:gd name="connsiteY9781" fmla="*/ 976195 h 6339933"/>
              <a:gd name="connsiteX9782" fmla="*/ 4172946 w 6288074"/>
              <a:gd name="connsiteY9782" fmla="*/ 970011 h 6339933"/>
              <a:gd name="connsiteX9783" fmla="*/ 4170726 w 6288074"/>
              <a:gd name="connsiteY9783" fmla="*/ 962958 h 6339933"/>
              <a:gd name="connsiteX9784" fmla="*/ 4173163 w 6288074"/>
              <a:gd name="connsiteY9784" fmla="*/ 962191 h 6339933"/>
              <a:gd name="connsiteX9785" fmla="*/ 5622579 w 6288074"/>
              <a:gd name="connsiteY9785" fmla="*/ 962186 h 6339933"/>
              <a:gd name="connsiteX9786" fmla="*/ 5636054 w 6288074"/>
              <a:gd name="connsiteY9786" fmla="*/ 967721 h 6339933"/>
              <a:gd name="connsiteX9787" fmla="*/ 5633445 w 6288074"/>
              <a:gd name="connsiteY9787" fmla="*/ 968136 h 6339933"/>
              <a:gd name="connsiteX9788" fmla="*/ 5622579 w 6288074"/>
              <a:gd name="connsiteY9788" fmla="*/ 962186 h 6339933"/>
              <a:gd name="connsiteX9789" fmla="*/ 5640480 w 6288074"/>
              <a:gd name="connsiteY9789" fmla="*/ 961906 h 6339933"/>
              <a:gd name="connsiteX9790" fmla="*/ 5649029 w 6288074"/>
              <a:gd name="connsiteY9790" fmla="*/ 964570 h 6339933"/>
              <a:gd name="connsiteX9791" fmla="*/ 5643547 w 6288074"/>
              <a:gd name="connsiteY9791" fmla="*/ 971649 h 6339933"/>
              <a:gd name="connsiteX9792" fmla="*/ 5644353 w 6288074"/>
              <a:gd name="connsiteY9792" fmla="*/ 966042 h 6339933"/>
              <a:gd name="connsiteX9793" fmla="*/ 5642013 w 6288074"/>
              <a:gd name="connsiteY9793" fmla="*/ 966778 h 6339933"/>
              <a:gd name="connsiteX9794" fmla="*/ 5637729 w 6288074"/>
              <a:gd name="connsiteY9794" fmla="*/ 967456 h 6339933"/>
              <a:gd name="connsiteX9795" fmla="*/ 5593511 w 6288074"/>
              <a:gd name="connsiteY9795" fmla="*/ 961700 h 6339933"/>
              <a:gd name="connsiteX9796" fmla="*/ 5607504 w 6288074"/>
              <a:gd name="connsiteY9796" fmla="*/ 965329 h 6339933"/>
              <a:gd name="connsiteX9797" fmla="*/ 5593511 w 6288074"/>
              <a:gd name="connsiteY9797" fmla="*/ 961700 h 6339933"/>
              <a:gd name="connsiteX9798" fmla="*/ 1771028 w 6288074"/>
              <a:gd name="connsiteY9798" fmla="*/ 961623 h 6339933"/>
              <a:gd name="connsiteX9799" fmla="*/ 1772341 w 6288074"/>
              <a:gd name="connsiteY9799" fmla="*/ 974297 h 6339933"/>
              <a:gd name="connsiteX9800" fmla="*/ 1766718 w 6288074"/>
              <a:gd name="connsiteY9800" fmla="*/ 973450 h 6339933"/>
              <a:gd name="connsiteX9801" fmla="*/ 1770092 w 6288074"/>
              <a:gd name="connsiteY9801" fmla="*/ 967152 h 6339933"/>
              <a:gd name="connsiteX9802" fmla="*/ 1769341 w 6288074"/>
              <a:gd name="connsiteY9802" fmla="*/ 964770 h 6339933"/>
              <a:gd name="connsiteX9803" fmla="*/ 1771028 w 6288074"/>
              <a:gd name="connsiteY9803" fmla="*/ 961623 h 6339933"/>
              <a:gd name="connsiteX9804" fmla="*/ 5558869 w 6288074"/>
              <a:gd name="connsiteY9804" fmla="*/ 961361 h 6339933"/>
              <a:gd name="connsiteX9805" fmla="*/ 5562597 w 6288074"/>
              <a:gd name="connsiteY9805" fmla="*/ 965546 h 6339933"/>
              <a:gd name="connsiteX9806" fmla="*/ 5561169 w 6288074"/>
              <a:gd name="connsiteY9806" fmla="*/ 968670 h 6339933"/>
              <a:gd name="connsiteX9807" fmla="*/ 5553060 w 6288074"/>
              <a:gd name="connsiteY9807" fmla="*/ 965869 h 6339933"/>
              <a:gd name="connsiteX9808" fmla="*/ 5556677 w 6288074"/>
              <a:gd name="connsiteY9808" fmla="*/ 962050 h 6339933"/>
              <a:gd name="connsiteX9809" fmla="*/ 5558869 w 6288074"/>
              <a:gd name="connsiteY9809" fmla="*/ 961361 h 6339933"/>
              <a:gd name="connsiteX9810" fmla="*/ 4216636 w 6288074"/>
              <a:gd name="connsiteY9810" fmla="*/ 960823 h 6339933"/>
              <a:gd name="connsiteX9811" fmla="*/ 4226243 w 6288074"/>
              <a:gd name="connsiteY9811" fmla="*/ 965830 h 6339933"/>
              <a:gd name="connsiteX9812" fmla="*/ 4216636 w 6288074"/>
              <a:gd name="connsiteY9812" fmla="*/ 960823 h 6339933"/>
              <a:gd name="connsiteX9813" fmla="*/ 5130273 w 6288074"/>
              <a:gd name="connsiteY9813" fmla="*/ 959714 h 6339933"/>
              <a:gd name="connsiteX9814" fmla="*/ 5135424 w 6288074"/>
              <a:gd name="connsiteY9814" fmla="*/ 960771 h 6339933"/>
              <a:gd name="connsiteX9815" fmla="*/ 5130273 w 6288074"/>
              <a:gd name="connsiteY9815" fmla="*/ 959714 h 6339933"/>
              <a:gd name="connsiteX9816" fmla="*/ 5158588 w 6288074"/>
              <a:gd name="connsiteY9816" fmla="*/ 958835 h 6339933"/>
              <a:gd name="connsiteX9817" fmla="*/ 5161807 w 6288074"/>
              <a:gd name="connsiteY9817" fmla="*/ 969065 h 6339933"/>
              <a:gd name="connsiteX9818" fmla="*/ 5153182 w 6288074"/>
              <a:gd name="connsiteY9818" fmla="*/ 966159 h 6339933"/>
              <a:gd name="connsiteX9819" fmla="*/ 5158588 w 6288074"/>
              <a:gd name="connsiteY9819" fmla="*/ 958835 h 6339933"/>
              <a:gd name="connsiteX9820" fmla="*/ 1716349 w 6288074"/>
              <a:gd name="connsiteY9820" fmla="*/ 958014 h 6339933"/>
              <a:gd name="connsiteX9821" fmla="*/ 1714617 w 6288074"/>
              <a:gd name="connsiteY9821" fmla="*/ 960167 h 6339933"/>
              <a:gd name="connsiteX9822" fmla="*/ 1712424 w 6288074"/>
              <a:gd name="connsiteY9822" fmla="*/ 960857 h 6339933"/>
              <a:gd name="connsiteX9823" fmla="*/ 1716349 w 6288074"/>
              <a:gd name="connsiteY9823" fmla="*/ 958014 h 6339933"/>
              <a:gd name="connsiteX9824" fmla="*/ 4197896 w 6288074"/>
              <a:gd name="connsiteY9824" fmla="*/ 957418 h 6339933"/>
              <a:gd name="connsiteX9825" fmla="*/ 4201488 w 6288074"/>
              <a:gd name="connsiteY9825" fmla="*/ 958629 h 6339933"/>
              <a:gd name="connsiteX9826" fmla="*/ 4199332 w 6288074"/>
              <a:gd name="connsiteY9826" fmla="*/ 961984 h 6339933"/>
              <a:gd name="connsiteX9827" fmla="*/ 4194876 w 6288074"/>
              <a:gd name="connsiteY9827" fmla="*/ 958035 h 6339933"/>
              <a:gd name="connsiteX9828" fmla="*/ 4197896 w 6288074"/>
              <a:gd name="connsiteY9828" fmla="*/ 957418 h 6339933"/>
              <a:gd name="connsiteX9829" fmla="*/ 4215257 w 6288074"/>
              <a:gd name="connsiteY9829" fmla="*/ 956438 h 6339933"/>
              <a:gd name="connsiteX9830" fmla="*/ 4209774 w 6288074"/>
              <a:gd name="connsiteY9830" fmla="*/ 963519 h 6339933"/>
              <a:gd name="connsiteX9831" fmla="*/ 4205137 w 6288074"/>
              <a:gd name="connsiteY9831" fmla="*/ 956945 h 6339933"/>
              <a:gd name="connsiteX9832" fmla="*/ 4215257 w 6288074"/>
              <a:gd name="connsiteY9832" fmla="*/ 956438 h 6339933"/>
              <a:gd name="connsiteX9833" fmla="*/ 1797302 w 6288074"/>
              <a:gd name="connsiteY9833" fmla="*/ 956426 h 6339933"/>
              <a:gd name="connsiteX9834" fmla="*/ 1801167 w 6288074"/>
              <a:gd name="connsiteY9834" fmla="*/ 957016 h 6339933"/>
              <a:gd name="connsiteX9835" fmla="*/ 1796296 w 6288074"/>
              <a:gd name="connsiteY9835" fmla="*/ 958550 h 6339933"/>
              <a:gd name="connsiteX9836" fmla="*/ 1797302 w 6288074"/>
              <a:gd name="connsiteY9836" fmla="*/ 956426 h 6339933"/>
              <a:gd name="connsiteX9837" fmla="*/ 4244183 w 6288074"/>
              <a:gd name="connsiteY9837" fmla="*/ 955912 h 6339933"/>
              <a:gd name="connsiteX9838" fmla="*/ 4256545 w 6288074"/>
              <a:gd name="connsiteY9838" fmla="*/ 962301 h 6339933"/>
              <a:gd name="connsiteX9839" fmla="*/ 4258163 w 6288074"/>
              <a:gd name="connsiteY9839" fmla="*/ 959221 h 6339933"/>
              <a:gd name="connsiteX9840" fmla="*/ 4258900 w 6288074"/>
              <a:gd name="connsiteY9840" fmla="*/ 961561 h 6339933"/>
              <a:gd name="connsiteX9841" fmla="*/ 4260519 w 6288074"/>
              <a:gd name="connsiteY9841" fmla="*/ 958480 h 6339933"/>
              <a:gd name="connsiteX9842" fmla="*/ 4259637 w 6288074"/>
              <a:gd name="connsiteY9842" fmla="*/ 963898 h 6339933"/>
              <a:gd name="connsiteX9843" fmla="*/ 4268171 w 6288074"/>
              <a:gd name="connsiteY9843" fmla="*/ 966351 h 6339933"/>
              <a:gd name="connsiteX9844" fmla="*/ 4267289 w 6288074"/>
              <a:gd name="connsiteY9844" fmla="*/ 971772 h 6339933"/>
              <a:gd name="connsiteX9845" fmla="*/ 4251543 w 6288074"/>
              <a:gd name="connsiteY9845" fmla="*/ 979299 h 6339933"/>
              <a:gd name="connsiteX9846" fmla="*/ 4256841 w 6288074"/>
              <a:gd name="connsiteY9846" fmla="*/ 987910 h 6339933"/>
              <a:gd name="connsiteX9847" fmla="*/ 4260668 w 6288074"/>
              <a:gd name="connsiteY9847" fmla="*/ 991843 h 6339933"/>
              <a:gd name="connsiteX9848" fmla="*/ 4259050 w 6288074"/>
              <a:gd name="connsiteY9848" fmla="*/ 994925 h 6339933"/>
              <a:gd name="connsiteX9849" fmla="*/ 4255076 w 6288074"/>
              <a:gd name="connsiteY9849" fmla="*/ 998744 h 6339933"/>
              <a:gd name="connsiteX9850" fmla="*/ 4260521 w 6288074"/>
              <a:gd name="connsiteY9850" fmla="*/ 999600 h 6339933"/>
              <a:gd name="connsiteX9851" fmla="*/ 4258902 w 6288074"/>
              <a:gd name="connsiteY9851" fmla="*/ 1002679 h 6339933"/>
              <a:gd name="connsiteX9852" fmla="*/ 4255812 w 6288074"/>
              <a:gd name="connsiteY9852" fmla="*/ 1001082 h 6339933"/>
              <a:gd name="connsiteX9853" fmla="*/ 4253458 w 6288074"/>
              <a:gd name="connsiteY9853" fmla="*/ 1001823 h 6339933"/>
              <a:gd name="connsiteX9854" fmla="*/ 4237709 w 6288074"/>
              <a:gd name="connsiteY9854" fmla="*/ 1009349 h 6339933"/>
              <a:gd name="connsiteX9855" fmla="*/ 4239475 w 6288074"/>
              <a:gd name="connsiteY9855" fmla="*/ 998513 h 6339933"/>
              <a:gd name="connsiteX9856" fmla="*/ 4239623 w 6288074"/>
              <a:gd name="connsiteY9856" fmla="*/ 990757 h 6339933"/>
              <a:gd name="connsiteX9857" fmla="*/ 4241241 w 6288074"/>
              <a:gd name="connsiteY9857" fmla="*/ 987679 h 6339933"/>
              <a:gd name="connsiteX9858" fmla="*/ 4246098 w 6288074"/>
              <a:gd name="connsiteY9858" fmla="*/ 978441 h 6339933"/>
              <a:gd name="connsiteX9859" fmla="*/ 4254927 w 6288074"/>
              <a:gd name="connsiteY9859" fmla="*/ 965379 h 6339933"/>
              <a:gd name="connsiteX9860" fmla="*/ 4244183 w 6288074"/>
              <a:gd name="connsiteY9860" fmla="*/ 955912 h 6339933"/>
              <a:gd name="connsiteX9861" fmla="*/ 4028263 w 6288074"/>
              <a:gd name="connsiteY9861" fmla="*/ 954331 h 6339933"/>
              <a:gd name="connsiteX9862" fmla="*/ 4038724 w 6288074"/>
              <a:gd name="connsiteY9862" fmla="*/ 962053 h 6339933"/>
              <a:gd name="connsiteX9863" fmla="*/ 4034711 w 6288074"/>
              <a:gd name="connsiteY9863" fmla="*/ 957809 h 6339933"/>
              <a:gd name="connsiteX9864" fmla="*/ 4027403 w 6288074"/>
              <a:gd name="connsiteY9864" fmla="*/ 960110 h 6339933"/>
              <a:gd name="connsiteX9865" fmla="*/ 4030628 w 6288074"/>
              <a:gd name="connsiteY9865" fmla="*/ 961848 h 6339933"/>
              <a:gd name="connsiteX9866" fmla="*/ 4020814 w 6288074"/>
              <a:gd name="connsiteY9866" fmla="*/ 973197 h 6339933"/>
              <a:gd name="connsiteX9867" fmla="*/ 4016801 w 6288074"/>
              <a:gd name="connsiteY9867" fmla="*/ 968953 h 6339933"/>
              <a:gd name="connsiteX9868" fmla="*/ 4019307 w 6288074"/>
              <a:gd name="connsiteY9868" fmla="*/ 959904 h 6339933"/>
              <a:gd name="connsiteX9869" fmla="*/ 4028263 w 6288074"/>
              <a:gd name="connsiteY9869" fmla="*/ 954331 h 6339933"/>
              <a:gd name="connsiteX9870" fmla="*/ 5676851 w 6288074"/>
              <a:gd name="connsiteY9870" fmla="*/ 952599 h 6339933"/>
              <a:gd name="connsiteX9871" fmla="*/ 5677619 w 6288074"/>
              <a:gd name="connsiteY9871" fmla="*/ 955036 h 6339933"/>
              <a:gd name="connsiteX9872" fmla="*/ 5686460 w 6288074"/>
              <a:gd name="connsiteY9872" fmla="*/ 957608 h 6339933"/>
              <a:gd name="connsiteX9873" fmla="*/ 5670311 w 6288074"/>
              <a:gd name="connsiteY9873" fmla="*/ 957336 h 6339933"/>
              <a:gd name="connsiteX9874" fmla="*/ 5668642 w 6288074"/>
              <a:gd name="connsiteY9874" fmla="*/ 960539 h 6339933"/>
              <a:gd name="connsiteX9875" fmla="*/ 5677344 w 6288074"/>
              <a:gd name="connsiteY9875" fmla="*/ 971176 h 6339933"/>
              <a:gd name="connsiteX9876" fmla="*/ 5666837 w 6288074"/>
              <a:gd name="connsiteY9876" fmla="*/ 971815 h 6339933"/>
              <a:gd name="connsiteX9877" fmla="*/ 5667740 w 6288074"/>
              <a:gd name="connsiteY9877" fmla="*/ 966178 h 6339933"/>
              <a:gd name="connsiteX9878" fmla="*/ 5656463 w 6288074"/>
              <a:gd name="connsiteY9878" fmla="*/ 964373 h 6339933"/>
              <a:gd name="connsiteX9879" fmla="*/ 5659664 w 6288074"/>
              <a:gd name="connsiteY9879" fmla="*/ 966042 h 6339933"/>
              <a:gd name="connsiteX9880" fmla="*/ 5660431 w 6288074"/>
              <a:gd name="connsiteY9880" fmla="*/ 968477 h 6339933"/>
              <a:gd name="connsiteX9881" fmla="*/ 5655559 w 6288074"/>
              <a:gd name="connsiteY9881" fmla="*/ 970010 h 6339933"/>
              <a:gd name="connsiteX9882" fmla="*/ 5654793 w 6288074"/>
              <a:gd name="connsiteY9882" fmla="*/ 967575 h 6339933"/>
              <a:gd name="connsiteX9883" fmla="*/ 5655697 w 6288074"/>
              <a:gd name="connsiteY9883" fmla="*/ 961936 h 6339933"/>
              <a:gd name="connsiteX9884" fmla="*/ 5659035 w 6288074"/>
              <a:gd name="connsiteY9884" fmla="*/ 955532 h 6339933"/>
              <a:gd name="connsiteX9885" fmla="*/ 5663003 w 6288074"/>
              <a:gd name="connsiteY9885" fmla="*/ 959636 h 6339933"/>
              <a:gd name="connsiteX9886" fmla="*/ 5669545 w 6288074"/>
              <a:gd name="connsiteY9886" fmla="*/ 954900 h 6339933"/>
              <a:gd name="connsiteX9887" fmla="*/ 5676851 w 6288074"/>
              <a:gd name="connsiteY9887" fmla="*/ 952599 h 6339933"/>
              <a:gd name="connsiteX9888" fmla="*/ 1814593 w 6288074"/>
              <a:gd name="connsiteY9888" fmla="*/ 951184 h 6339933"/>
              <a:gd name="connsiteX9889" fmla="*/ 1818230 w 6288074"/>
              <a:gd name="connsiteY9889" fmla="*/ 955087 h 6339933"/>
              <a:gd name="connsiteX9890" fmla="*/ 1815317 w 6288074"/>
              <a:gd name="connsiteY9890" fmla="*/ 953482 h 6339933"/>
              <a:gd name="connsiteX9891" fmla="*/ 1816039 w 6288074"/>
              <a:gd name="connsiteY9891" fmla="*/ 955777 h 6339933"/>
              <a:gd name="connsiteX9892" fmla="*/ 1813076 w 6288074"/>
              <a:gd name="connsiteY9892" fmla="*/ 969331 h 6339933"/>
              <a:gd name="connsiteX9893" fmla="*/ 1814569 w 6288074"/>
              <a:gd name="connsiteY9893" fmla="*/ 958764 h 6339933"/>
              <a:gd name="connsiteX9894" fmla="*/ 1810930 w 6288074"/>
              <a:gd name="connsiteY9894" fmla="*/ 954862 h 6339933"/>
              <a:gd name="connsiteX9895" fmla="*/ 1814593 w 6288074"/>
              <a:gd name="connsiteY9895" fmla="*/ 951184 h 6339933"/>
              <a:gd name="connsiteX9896" fmla="*/ 5516162 w 6288074"/>
              <a:gd name="connsiteY9896" fmla="*/ 950708 h 6339933"/>
              <a:gd name="connsiteX9897" fmla="*/ 5515260 w 6288074"/>
              <a:gd name="connsiteY9897" fmla="*/ 956346 h 6339933"/>
              <a:gd name="connsiteX9898" fmla="*/ 5511154 w 6288074"/>
              <a:gd name="connsiteY9898" fmla="*/ 960314 h 6339933"/>
              <a:gd name="connsiteX9899" fmla="*/ 5515891 w 6288074"/>
              <a:gd name="connsiteY9899" fmla="*/ 966856 h 6339933"/>
              <a:gd name="connsiteX9900" fmla="*/ 5507816 w 6288074"/>
              <a:gd name="connsiteY9900" fmla="*/ 966720 h 6339933"/>
              <a:gd name="connsiteX9901" fmla="*/ 5511019 w 6288074"/>
              <a:gd name="connsiteY9901" fmla="*/ 968389 h 6339933"/>
              <a:gd name="connsiteX9902" fmla="*/ 5501139 w 6288074"/>
              <a:gd name="connsiteY9902" fmla="*/ 979531 h 6339933"/>
              <a:gd name="connsiteX9903" fmla="*/ 5493967 w 6288074"/>
              <a:gd name="connsiteY9903" fmla="*/ 973756 h 6339933"/>
              <a:gd name="connsiteX9904" fmla="*/ 5485758 w 6288074"/>
              <a:gd name="connsiteY9904" fmla="*/ 981696 h 6339933"/>
              <a:gd name="connsiteX9905" fmla="*/ 5490764 w 6288074"/>
              <a:gd name="connsiteY9905" fmla="*/ 972087 h 6339933"/>
              <a:gd name="connsiteX9906" fmla="*/ 5492434 w 6288074"/>
              <a:gd name="connsiteY9906" fmla="*/ 968885 h 6339933"/>
              <a:gd name="connsiteX9907" fmla="*/ 5490135 w 6288074"/>
              <a:gd name="connsiteY9907" fmla="*/ 961578 h 6339933"/>
              <a:gd name="connsiteX9908" fmla="*/ 5510388 w 6288074"/>
              <a:gd name="connsiteY9908" fmla="*/ 957880 h 6339933"/>
              <a:gd name="connsiteX9909" fmla="*/ 5511291 w 6288074"/>
              <a:gd name="connsiteY9909" fmla="*/ 952241 h 6339933"/>
              <a:gd name="connsiteX9910" fmla="*/ 5516162 w 6288074"/>
              <a:gd name="connsiteY9910" fmla="*/ 950708 h 6339933"/>
              <a:gd name="connsiteX9911" fmla="*/ 5177113 w 6288074"/>
              <a:gd name="connsiteY9911" fmla="*/ 950327 h 6339933"/>
              <a:gd name="connsiteX9912" fmla="*/ 5144888 w 6288074"/>
              <a:gd name="connsiteY9912" fmla="*/ 955115 h 6339933"/>
              <a:gd name="connsiteX9913" fmla="*/ 5177113 w 6288074"/>
              <a:gd name="connsiteY9913" fmla="*/ 950327 h 6339933"/>
              <a:gd name="connsiteX9914" fmla="*/ 1798869 w 6288074"/>
              <a:gd name="connsiteY9914" fmla="*/ 949712 h 6339933"/>
              <a:gd name="connsiteX9915" fmla="*/ 1800708 w 6288074"/>
              <a:gd name="connsiteY9915" fmla="*/ 955556 h 6339933"/>
              <a:gd name="connsiteX9916" fmla="*/ 1796865 w 6288074"/>
              <a:gd name="connsiteY9916" fmla="*/ 953553 h 6339933"/>
              <a:gd name="connsiteX9917" fmla="*/ 1798869 w 6288074"/>
              <a:gd name="connsiteY9917" fmla="*/ 949712 h 6339933"/>
              <a:gd name="connsiteX9918" fmla="*/ 1733967 w 6288074"/>
              <a:gd name="connsiteY9918" fmla="*/ 947650 h 6339933"/>
              <a:gd name="connsiteX9919" fmla="*/ 1733156 w 6288074"/>
              <a:gd name="connsiteY9919" fmla="*/ 952725 h 6339933"/>
              <a:gd name="connsiteX9920" fmla="*/ 1730273 w 6288074"/>
              <a:gd name="connsiteY9920" fmla="*/ 951223 h 6339933"/>
              <a:gd name="connsiteX9921" fmla="*/ 1733967 w 6288074"/>
              <a:gd name="connsiteY9921" fmla="*/ 947650 h 6339933"/>
              <a:gd name="connsiteX9922" fmla="*/ 3971342 w 6288074"/>
              <a:gd name="connsiteY9922" fmla="*/ 947003 h 6339933"/>
              <a:gd name="connsiteX9923" fmla="*/ 3992488 w 6288074"/>
              <a:gd name="connsiteY9923" fmla="*/ 947845 h 6339933"/>
              <a:gd name="connsiteX9924" fmla="*/ 3991316 w 6288074"/>
              <a:gd name="connsiteY9924" fmla="*/ 960706 h 6339933"/>
              <a:gd name="connsiteX9925" fmla="*/ 3976351 w 6288074"/>
              <a:gd name="connsiteY9925" fmla="*/ 962918 h 6339933"/>
              <a:gd name="connsiteX9926" fmla="*/ 3978010 w 6288074"/>
              <a:gd name="connsiteY9926" fmla="*/ 959897 h 6339933"/>
              <a:gd name="connsiteX9927" fmla="*/ 3969226 w 6288074"/>
              <a:gd name="connsiteY9927" fmla="*/ 965161 h 6339933"/>
              <a:gd name="connsiteX9928" fmla="*/ 3963044 w 6288074"/>
              <a:gd name="connsiteY9928" fmla="*/ 962109 h 6339933"/>
              <a:gd name="connsiteX9929" fmla="*/ 3956635 w 6288074"/>
              <a:gd name="connsiteY9929" fmla="*/ 966625 h 6339933"/>
              <a:gd name="connsiteX9930" fmla="*/ 3971342 w 6288074"/>
              <a:gd name="connsiteY9930" fmla="*/ 947003 h 6339933"/>
              <a:gd name="connsiteX9931" fmla="*/ 1818058 w 6288074"/>
              <a:gd name="connsiteY9931" fmla="*/ 946882 h 6339933"/>
              <a:gd name="connsiteX9932" fmla="*/ 1820939 w 6288074"/>
              <a:gd name="connsiteY9932" fmla="*/ 948386 h 6339933"/>
              <a:gd name="connsiteX9933" fmla="*/ 1819438 w 6288074"/>
              <a:gd name="connsiteY9933" fmla="*/ 951268 h 6339933"/>
              <a:gd name="connsiteX9934" fmla="*/ 1816555 w 6288074"/>
              <a:gd name="connsiteY9934" fmla="*/ 949767 h 6339933"/>
              <a:gd name="connsiteX9935" fmla="*/ 1818058 w 6288074"/>
              <a:gd name="connsiteY9935" fmla="*/ 946882 h 6339933"/>
              <a:gd name="connsiteX9936" fmla="*/ 5556948 w 6288074"/>
              <a:gd name="connsiteY9936" fmla="*/ 945898 h 6339933"/>
              <a:gd name="connsiteX9937" fmla="*/ 5559247 w 6288074"/>
              <a:gd name="connsiteY9937" fmla="*/ 953206 h 6339933"/>
              <a:gd name="connsiteX9938" fmla="*/ 5547067 w 6288074"/>
              <a:gd name="connsiteY9938" fmla="*/ 957040 h 6339933"/>
              <a:gd name="connsiteX9939" fmla="*/ 5549640 w 6288074"/>
              <a:gd name="connsiteY9939" fmla="*/ 948198 h 6339933"/>
              <a:gd name="connsiteX9940" fmla="*/ 5556948 w 6288074"/>
              <a:gd name="connsiteY9940" fmla="*/ 945898 h 6339933"/>
              <a:gd name="connsiteX9941" fmla="*/ 5659198 w 6288074"/>
              <a:gd name="connsiteY9941" fmla="*/ 945844 h 6339933"/>
              <a:gd name="connsiteX9942" fmla="*/ 5670038 w 6288074"/>
              <a:gd name="connsiteY9942" fmla="*/ 949662 h 6339933"/>
              <a:gd name="connsiteX9943" fmla="*/ 5664153 w 6288074"/>
              <a:gd name="connsiteY9943" fmla="*/ 953925 h 6339933"/>
              <a:gd name="connsiteX9944" fmla="*/ 5659198 w 6288074"/>
              <a:gd name="connsiteY9944" fmla="*/ 945844 h 6339933"/>
              <a:gd name="connsiteX9945" fmla="*/ 1859778 w 6288074"/>
              <a:gd name="connsiteY9945" fmla="*/ 944193 h 6339933"/>
              <a:gd name="connsiteX9946" fmla="*/ 1854906 w 6288074"/>
              <a:gd name="connsiteY9946" fmla="*/ 945726 h 6339933"/>
              <a:gd name="connsiteX9947" fmla="*/ 1851781 w 6288074"/>
              <a:gd name="connsiteY9947" fmla="*/ 944300 h 6339933"/>
              <a:gd name="connsiteX9948" fmla="*/ 1859778 w 6288074"/>
              <a:gd name="connsiteY9948" fmla="*/ 944193 h 6339933"/>
              <a:gd name="connsiteX9949" fmla="*/ 5641797 w 6288074"/>
              <a:gd name="connsiteY9949" fmla="*/ 943292 h 6339933"/>
              <a:gd name="connsiteX9950" fmla="*/ 5648048 w 6288074"/>
              <a:gd name="connsiteY9950" fmla="*/ 946141 h 6339933"/>
              <a:gd name="connsiteX9951" fmla="*/ 5640050 w 6288074"/>
              <a:gd name="connsiteY9951" fmla="*/ 946249 h 6339933"/>
              <a:gd name="connsiteX9952" fmla="*/ 5641797 w 6288074"/>
              <a:gd name="connsiteY9952" fmla="*/ 943292 h 6339933"/>
              <a:gd name="connsiteX9953" fmla="*/ 5103142 w 6288074"/>
              <a:gd name="connsiteY9953" fmla="*/ 941563 h 6339933"/>
              <a:gd name="connsiteX9954" fmla="*/ 5101453 w 6288074"/>
              <a:gd name="connsiteY9954" fmla="*/ 944704 h 6339933"/>
              <a:gd name="connsiteX9955" fmla="*/ 5100706 w 6288074"/>
              <a:gd name="connsiteY9955" fmla="*/ 942330 h 6339933"/>
              <a:gd name="connsiteX9956" fmla="*/ 5103142 w 6288074"/>
              <a:gd name="connsiteY9956" fmla="*/ 941563 h 6339933"/>
              <a:gd name="connsiteX9957" fmla="*/ 5633481 w 6288074"/>
              <a:gd name="connsiteY9957" fmla="*/ 940685 h 6339933"/>
              <a:gd name="connsiteX9958" fmla="*/ 5638331 w 6288074"/>
              <a:gd name="connsiteY9958" fmla="*/ 947592 h 6339933"/>
              <a:gd name="connsiteX9959" fmla="*/ 5633481 w 6288074"/>
              <a:gd name="connsiteY9959" fmla="*/ 940685 h 6339933"/>
              <a:gd name="connsiteX9960" fmla="*/ 4298067 w 6288074"/>
              <a:gd name="connsiteY9960" fmla="*/ 940552 h 6339933"/>
              <a:gd name="connsiteX9961" fmla="*/ 4296399 w 6288074"/>
              <a:gd name="connsiteY9961" fmla="*/ 943754 h 6339933"/>
              <a:gd name="connsiteX9962" fmla="*/ 4292157 w 6288074"/>
              <a:gd name="connsiteY9962" fmla="*/ 955795 h 6339933"/>
              <a:gd name="connsiteX9963" fmla="*/ 4292924 w 6288074"/>
              <a:gd name="connsiteY9963" fmla="*/ 958233 h 6339933"/>
              <a:gd name="connsiteX9964" fmla="*/ 4301135 w 6288074"/>
              <a:gd name="connsiteY9964" fmla="*/ 950295 h 6339933"/>
              <a:gd name="connsiteX9965" fmla="*/ 4305239 w 6288074"/>
              <a:gd name="connsiteY9965" fmla="*/ 946326 h 6339933"/>
              <a:gd name="connsiteX9966" fmla="*/ 4301900 w 6288074"/>
              <a:gd name="connsiteY9966" fmla="*/ 952729 h 6339933"/>
              <a:gd name="connsiteX9967" fmla="*/ 4294955 w 6288074"/>
              <a:gd name="connsiteY9967" fmla="*/ 963620 h 6339933"/>
              <a:gd name="connsiteX9968" fmla="*/ 4295938 w 6288074"/>
              <a:gd name="connsiteY9968" fmla="*/ 967754 h 6339933"/>
              <a:gd name="connsiteX9969" fmla="*/ 4301680 w 6288074"/>
              <a:gd name="connsiteY9969" fmla="*/ 970744 h 6339933"/>
              <a:gd name="connsiteX9970" fmla="*/ 4295617 w 6288074"/>
              <a:gd name="connsiteY9970" fmla="*/ 978275 h 6339933"/>
              <a:gd name="connsiteX9971" fmla="*/ 4292256 w 6288074"/>
              <a:gd name="connsiteY9971" fmla="*/ 976523 h 6339933"/>
              <a:gd name="connsiteX9972" fmla="*/ 4294407 w 6288074"/>
              <a:gd name="connsiteY9972" fmla="*/ 969124 h 6339933"/>
              <a:gd name="connsiteX9973" fmla="*/ 4289451 w 6288074"/>
              <a:gd name="connsiteY9973" fmla="*/ 972713 h 6339933"/>
              <a:gd name="connsiteX9974" fmla="*/ 4281375 w 6288074"/>
              <a:gd name="connsiteY9974" fmla="*/ 972578 h 6339933"/>
              <a:gd name="connsiteX9975" fmla="*/ 4281240 w 6288074"/>
              <a:gd name="connsiteY9975" fmla="*/ 980653 h 6339933"/>
              <a:gd name="connsiteX9976" fmla="*/ 4272264 w 6288074"/>
              <a:gd name="connsiteY9976" fmla="*/ 986155 h 6339933"/>
              <a:gd name="connsiteX9977" fmla="*/ 4265993 w 6288074"/>
              <a:gd name="connsiteY9977" fmla="*/ 974743 h 6339933"/>
              <a:gd name="connsiteX9978" fmla="*/ 4267664 w 6288074"/>
              <a:gd name="connsiteY9978" fmla="*/ 971540 h 6339933"/>
              <a:gd name="connsiteX9979" fmla="*/ 4275873 w 6288074"/>
              <a:gd name="connsiteY9979" fmla="*/ 963600 h 6339933"/>
              <a:gd name="connsiteX9980" fmla="*/ 4274339 w 6288074"/>
              <a:gd name="connsiteY9980" fmla="*/ 958729 h 6339933"/>
              <a:gd name="connsiteX9981" fmla="*/ 4277541 w 6288074"/>
              <a:gd name="connsiteY9981" fmla="*/ 960395 h 6339933"/>
              <a:gd name="connsiteX9982" fmla="*/ 4282550 w 6288074"/>
              <a:gd name="connsiteY9982" fmla="*/ 950790 h 6339933"/>
              <a:gd name="connsiteX9983" fmla="*/ 4298067 w 6288074"/>
              <a:gd name="connsiteY9983" fmla="*/ 940552 h 6339933"/>
              <a:gd name="connsiteX9984" fmla="*/ 3535336 w 6288074"/>
              <a:gd name="connsiteY9984" fmla="*/ 939680 h 6339933"/>
              <a:gd name="connsiteX9985" fmla="*/ 3537579 w 6288074"/>
              <a:gd name="connsiteY9985" fmla="*/ 946807 h 6339933"/>
              <a:gd name="connsiteX9986" fmla="*/ 3530320 w 6288074"/>
              <a:gd name="connsiteY9986" fmla="*/ 956920 h 6339933"/>
              <a:gd name="connsiteX9987" fmla="*/ 3528693 w 6288074"/>
              <a:gd name="connsiteY9987" fmla="*/ 960043 h 6339933"/>
              <a:gd name="connsiteX9988" fmla="*/ 3529574 w 6288074"/>
              <a:gd name="connsiteY9988" fmla="*/ 954548 h 6339933"/>
              <a:gd name="connsiteX9989" fmla="*/ 3527946 w 6288074"/>
              <a:gd name="connsiteY9989" fmla="*/ 957668 h 6339933"/>
              <a:gd name="connsiteX9990" fmla="*/ 3522316 w 6288074"/>
              <a:gd name="connsiteY9990" fmla="*/ 964662 h 6339933"/>
              <a:gd name="connsiteX9991" fmla="*/ 3523943 w 6288074"/>
              <a:gd name="connsiteY9991" fmla="*/ 961538 h 6339933"/>
              <a:gd name="connsiteX9992" fmla="*/ 3532082 w 6288074"/>
              <a:gd name="connsiteY9992" fmla="*/ 945926 h 6339933"/>
              <a:gd name="connsiteX9993" fmla="*/ 3533709 w 6288074"/>
              <a:gd name="connsiteY9993" fmla="*/ 942805 h 6339933"/>
              <a:gd name="connsiteX9994" fmla="*/ 3535336 w 6288074"/>
              <a:gd name="connsiteY9994" fmla="*/ 939680 h 6339933"/>
              <a:gd name="connsiteX9995" fmla="*/ 4073818 w 6288074"/>
              <a:gd name="connsiteY9995" fmla="*/ 938310 h 6339933"/>
              <a:gd name="connsiteX9996" fmla="*/ 4083461 w 6288074"/>
              <a:gd name="connsiteY9996" fmla="*/ 945983 h 6339933"/>
              <a:gd name="connsiteX9997" fmla="*/ 4079844 w 6288074"/>
              <a:gd name="connsiteY9997" fmla="*/ 949798 h 6339933"/>
              <a:gd name="connsiteX9998" fmla="*/ 4073818 w 6288074"/>
              <a:gd name="connsiteY9998" fmla="*/ 938310 h 6339933"/>
              <a:gd name="connsiteX9999" fmla="*/ 4331548 w 6288074"/>
              <a:gd name="connsiteY9999" fmla="*/ 938052 h 6339933"/>
              <a:gd name="connsiteX10000" fmla="*/ 4332285 w 6288074"/>
              <a:gd name="connsiteY10000" fmla="*/ 940392 h 6339933"/>
              <a:gd name="connsiteX10001" fmla="*/ 4331199 w 6288074"/>
              <a:gd name="connsiteY10001" fmla="*/ 945873 h 6339933"/>
              <a:gd name="connsiteX10002" fmla="*/ 4331936 w 6288074"/>
              <a:gd name="connsiteY10002" fmla="*/ 948213 h 6339933"/>
              <a:gd name="connsiteX10003" fmla="*/ 4327556 w 6288074"/>
              <a:gd name="connsiteY10003" fmla="*/ 952164 h 6339933"/>
              <a:gd name="connsiteX10004" fmla="*/ 4324261 w 6288074"/>
              <a:gd name="connsiteY10004" fmla="*/ 950627 h 6339933"/>
              <a:gd name="connsiteX10005" fmla="*/ 4323525 w 6288074"/>
              <a:gd name="connsiteY10005" fmla="*/ 948288 h 6339933"/>
              <a:gd name="connsiteX10006" fmla="*/ 4331548 w 6288074"/>
              <a:gd name="connsiteY10006" fmla="*/ 938052 h 6339933"/>
              <a:gd name="connsiteX10007" fmla="*/ 5740624 w 6288074"/>
              <a:gd name="connsiteY10007" fmla="*/ 937885 h 6339933"/>
              <a:gd name="connsiteX10008" fmla="*/ 5735250 w 6288074"/>
              <a:gd name="connsiteY10008" fmla="*/ 947610 h 6339933"/>
              <a:gd name="connsiteX10009" fmla="*/ 5740624 w 6288074"/>
              <a:gd name="connsiteY10009" fmla="*/ 937885 h 6339933"/>
              <a:gd name="connsiteX10010" fmla="*/ 1730747 w 6288074"/>
              <a:gd name="connsiteY10010" fmla="*/ 937416 h 6339933"/>
              <a:gd name="connsiteX10011" fmla="*/ 1732280 w 6288074"/>
              <a:gd name="connsiteY10011" fmla="*/ 942288 h 6339933"/>
              <a:gd name="connsiteX10012" fmla="*/ 1729150 w 6288074"/>
              <a:gd name="connsiteY10012" fmla="*/ 945951 h 6339933"/>
              <a:gd name="connsiteX10013" fmla="*/ 1726850 w 6288074"/>
              <a:gd name="connsiteY10013" fmla="*/ 938642 h 6339933"/>
              <a:gd name="connsiteX10014" fmla="*/ 1730747 w 6288074"/>
              <a:gd name="connsiteY10014" fmla="*/ 937416 h 6339933"/>
              <a:gd name="connsiteX10015" fmla="*/ 5445967 w 6288074"/>
              <a:gd name="connsiteY10015" fmla="*/ 936926 h 6339933"/>
              <a:gd name="connsiteX10016" fmla="*/ 5438147 w 6288074"/>
              <a:gd name="connsiteY10016" fmla="*/ 944744 h 6339933"/>
              <a:gd name="connsiteX10017" fmla="*/ 5435847 w 6288074"/>
              <a:gd name="connsiteY10017" fmla="*/ 937436 h 6339933"/>
              <a:gd name="connsiteX10018" fmla="*/ 5445967 w 6288074"/>
              <a:gd name="connsiteY10018" fmla="*/ 936926 h 6339933"/>
              <a:gd name="connsiteX10019" fmla="*/ 1801521 w 6288074"/>
              <a:gd name="connsiteY10019" fmla="*/ 936024 h 6339933"/>
              <a:gd name="connsiteX10020" fmla="*/ 1805491 w 6288074"/>
              <a:gd name="connsiteY10020" fmla="*/ 940130 h 6339933"/>
              <a:gd name="connsiteX10021" fmla="*/ 1798183 w 6288074"/>
              <a:gd name="connsiteY10021" fmla="*/ 942430 h 6339933"/>
              <a:gd name="connsiteX10022" fmla="*/ 1801521 w 6288074"/>
              <a:gd name="connsiteY10022" fmla="*/ 936024 h 6339933"/>
              <a:gd name="connsiteX10023" fmla="*/ 1786500 w 6288074"/>
              <a:gd name="connsiteY10023" fmla="*/ 935933 h 6339933"/>
              <a:gd name="connsiteX10024" fmla="*/ 1788423 w 6288074"/>
              <a:gd name="connsiteY10024" fmla="*/ 936935 h 6339933"/>
              <a:gd name="connsiteX10025" fmla="*/ 1786961 w 6288074"/>
              <a:gd name="connsiteY10025" fmla="*/ 937396 h 6339933"/>
              <a:gd name="connsiteX10026" fmla="*/ 1786500 w 6288074"/>
              <a:gd name="connsiteY10026" fmla="*/ 935933 h 6339933"/>
              <a:gd name="connsiteX10027" fmla="*/ 3871770 w 6288074"/>
              <a:gd name="connsiteY10027" fmla="*/ 932681 h 6339933"/>
              <a:gd name="connsiteX10028" fmla="*/ 3872340 w 6288074"/>
              <a:gd name="connsiteY10028" fmla="*/ 942842 h 6339933"/>
              <a:gd name="connsiteX10029" fmla="*/ 3869208 w 6288074"/>
              <a:gd name="connsiteY10029" fmla="*/ 941243 h 6339933"/>
              <a:gd name="connsiteX10030" fmla="*/ 3865165 w 6288074"/>
              <a:gd name="connsiteY10030" fmla="*/ 945100 h 6339933"/>
              <a:gd name="connsiteX10031" fmla="*/ 3863439 w 6288074"/>
              <a:gd name="connsiteY10031" fmla="*/ 944937 h 6339933"/>
              <a:gd name="connsiteX10032" fmla="*/ 3864097 w 6288074"/>
              <a:gd name="connsiteY10032" fmla="*/ 942676 h 6339933"/>
              <a:gd name="connsiteX10033" fmla="*/ 3867727 w 6288074"/>
              <a:gd name="connsiteY10033" fmla="*/ 936539 h 6339933"/>
              <a:gd name="connsiteX10034" fmla="*/ 3871770 w 6288074"/>
              <a:gd name="connsiteY10034" fmla="*/ 932681 h 6339933"/>
              <a:gd name="connsiteX10035" fmla="*/ 3879986 w 6288074"/>
              <a:gd name="connsiteY10035" fmla="*/ 932488 h 6339933"/>
              <a:gd name="connsiteX10036" fmla="*/ 3879876 w 6288074"/>
              <a:gd name="connsiteY10036" fmla="*/ 933180 h 6339933"/>
              <a:gd name="connsiteX10037" fmla="*/ 3876182 w 6288074"/>
              <a:gd name="connsiteY10037" fmla="*/ 938124 h 6339933"/>
              <a:gd name="connsiteX10038" fmla="*/ 3875851 w 6288074"/>
              <a:gd name="connsiteY10038" fmla="*/ 937073 h 6339933"/>
              <a:gd name="connsiteX10039" fmla="*/ 3879986 w 6288074"/>
              <a:gd name="connsiteY10039" fmla="*/ 932488 h 6339933"/>
              <a:gd name="connsiteX10040" fmla="*/ 5538239 w 6288074"/>
              <a:gd name="connsiteY10040" fmla="*/ 930903 h 6339933"/>
              <a:gd name="connsiteX10041" fmla="*/ 5560385 w 6288074"/>
              <a:gd name="connsiteY10041" fmla="*/ 943209 h 6339933"/>
              <a:gd name="connsiteX10042" fmla="*/ 5550885 w 6288074"/>
              <a:gd name="connsiteY10042" fmla="*/ 946199 h 6339933"/>
              <a:gd name="connsiteX10043" fmla="*/ 5536653 w 6288074"/>
              <a:gd name="connsiteY10043" fmla="*/ 934158 h 6339933"/>
              <a:gd name="connsiteX10044" fmla="*/ 5538239 w 6288074"/>
              <a:gd name="connsiteY10044" fmla="*/ 930903 h 6339933"/>
              <a:gd name="connsiteX10045" fmla="*/ 1739598 w 6288074"/>
              <a:gd name="connsiteY10045" fmla="*/ 929814 h 6339933"/>
              <a:gd name="connsiteX10046" fmla="*/ 1740289 w 6288074"/>
              <a:gd name="connsiteY10046" fmla="*/ 932008 h 6339933"/>
              <a:gd name="connsiteX10047" fmla="*/ 1735904 w 6288074"/>
              <a:gd name="connsiteY10047" fmla="*/ 933387 h 6339933"/>
              <a:gd name="connsiteX10048" fmla="*/ 1739598 w 6288074"/>
              <a:gd name="connsiteY10048" fmla="*/ 929814 h 6339933"/>
              <a:gd name="connsiteX10049" fmla="*/ 4015614 w 6288074"/>
              <a:gd name="connsiteY10049" fmla="*/ 929455 h 6339933"/>
              <a:gd name="connsiteX10050" fmla="*/ 4006993 w 6288074"/>
              <a:gd name="connsiteY10050" fmla="*/ 937792 h 6339933"/>
              <a:gd name="connsiteX10051" fmla="*/ 4007940 w 6288074"/>
              <a:gd name="connsiteY10051" fmla="*/ 931870 h 6339933"/>
              <a:gd name="connsiteX10052" fmla="*/ 4012736 w 6288074"/>
              <a:gd name="connsiteY10052" fmla="*/ 930362 h 6339933"/>
              <a:gd name="connsiteX10053" fmla="*/ 4015614 w 6288074"/>
              <a:gd name="connsiteY10053" fmla="*/ 929455 h 6339933"/>
              <a:gd name="connsiteX10054" fmla="*/ 5463862 w 6288074"/>
              <a:gd name="connsiteY10054" fmla="*/ 928618 h 6339933"/>
              <a:gd name="connsiteX10055" fmla="*/ 5465357 w 6288074"/>
              <a:gd name="connsiteY10055" fmla="*/ 933368 h 6339933"/>
              <a:gd name="connsiteX10056" fmla="*/ 5462997 w 6288074"/>
              <a:gd name="connsiteY10056" fmla="*/ 934112 h 6339933"/>
              <a:gd name="connsiteX10057" fmla="*/ 5462014 w 6288074"/>
              <a:gd name="connsiteY10057" fmla="*/ 947472 h 6339933"/>
              <a:gd name="connsiteX10058" fmla="*/ 5453583 w 6288074"/>
              <a:gd name="connsiteY10058" fmla="*/ 948373 h 6339933"/>
              <a:gd name="connsiteX10059" fmla="*/ 5454182 w 6288074"/>
              <a:gd name="connsiteY10059" fmla="*/ 947328 h 6339933"/>
              <a:gd name="connsiteX10060" fmla="*/ 5449461 w 6288074"/>
              <a:gd name="connsiteY10060" fmla="*/ 948813 h 6339933"/>
              <a:gd name="connsiteX10061" fmla="*/ 5453583 w 6288074"/>
              <a:gd name="connsiteY10061" fmla="*/ 948373 h 6339933"/>
              <a:gd name="connsiteX10062" fmla="*/ 5451668 w 6288074"/>
              <a:gd name="connsiteY10062" fmla="*/ 951709 h 6339933"/>
              <a:gd name="connsiteX10063" fmla="*/ 5448595 w 6288074"/>
              <a:gd name="connsiteY10063" fmla="*/ 954309 h 6339933"/>
              <a:gd name="connsiteX10064" fmla="*/ 5442377 w 6288074"/>
              <a:gd name="connsiteY10064" fmla="*/ 951043 h 6339933"/>
              <a:gd name="connsiteX10065" fmla="*/ 5451192 w 6288074"/>
              <a:gd name="connsiteY10065" fmla="*/ 937827 h 6339933"/>
              <a:gd name="connsiteX10066" fmla="*/ 5455165 w 6288074"/>
              <a:gd name="connsiteY10066" fmla="*/ 933965 h 6339933"/>
              <a:gd name="connsiteX10067" fmla="*/ 5463862 w 6288074"/>
              <a:gd name="connsiteY10067" fmla="*/ 928618 h 6339933"/>
              <a:gd name="connsiteX10068" fmla="*/ 5398295 w 6288074"/>
              <a:gd name="connsiteY10068" fmla="*/ 928364 h 6339933"/>
              <a:gd name="connsiteX10069" fmla="*/ 5398985 w 6288074"/>
              <a:gd name="connsiteY10069" fmla="*/ 930557 h 6339933"/>
              <a:gd name="connsiteX10070" fmla="*/ 5399675 w 6288074"/>
              <a:gd name="connsiteY10070" fmla="*/ 932748 h 6339933"/>
              <a:gd name="connsiteX10071" fmla="*/ 5395290 w 6288074"/>
              <a:gd name="connsiteY10071" fmla="*/ 934129 h 6339933"/>
              <a:gd name="connsiteX10072" fmla="*/ 5398295 w 6288074"/>
              <a:gd name="connsiteY10072" fmla="*/ 928364 h 6339933"/>
              <a:gd name="connsiteX10073" fmla="*/ 1835439 w 6288074"/>
              <a:gd name="connsiteY10073" fmla="*/ 928103 h 6339933"/>
              <a:gd name="connsiteX10074" fmla="*/ 1823544 w 6288074"/>
              <a:gd name="connsiteY10074" fmla="*/ 948369 h 6339933"/>
              <a:gd name="connsiteX10075" fmla="*/ 1818803 w 6288074"/>
              <a:gd name="connsiteY10075" fmla="*/ 941599 h 6339933"/>
              <a:gd name="connsiteX10076" fmla="*/ 1827515 w 6288074"/>
              <a:gd name="connsiteY10076" fmla="*/ 936104 h 6339933"/>
              <a:gd name="connsiteX10077" fmla="*/ 1827622 w 6288074"/>
              <a:gd name="connsiteY10077" fmla="*/ 929186 h 6339933"/>
              <a:gd name="connsiteX10078" fmla="*/ 1835439 w 6288074"/>
              <a:gd name="connsiteY10078" fmla="*/ 928103 h 6339933"/>
              <a:gd name="connsiteX10079" fmla="*/ 4078519 w 6288074"/>
              <a:gd name="connsiteY10079" fmla="*/ 927728 h 6339933"/>
              <a:gd name="connsiteX10080" fmla="*/ 4082552 w 6288074"/>
              <a:gd name="connsiteY10080" fmla="*/ 932883 h 6339933"/>
              <a:gd name="connsiteX10081" fmla="*/ 4080359 w 6288074"/>
              <a:gd name="connsiteY10081" fmla="*/ 933572 h 6339933"/>
              <a:gd name="connsiteX10082" fmla="*/ 4078519 w 6288074"/>
              <a:gd name="connsiteY10082" fmla="*/ 927728 h 6339933"/>
              <a:gd name="connsiteX10083" fmla="*/ 5669214 w 6288074"/>
              <a:gd name="connsiteY10083" fmla="*/ 926629 h 6339933"/>
              <a:gd name="connsiteX10084" fmla="*/ 5664748 w 6288074"/>
              <a:gd name="connsiteY10084" fmla="*/ 932856 h 6339933"/>
              <a:gd name="connsiteX10085" fmla="*/ 5664058 w 6288074"/>
              <a:gd name="connsiteY10085" fmla="*/ 930664 h 6339933"/>
              <a:gd name="connsiteX10086" fmla="*/ 5669214 w 6288074"/>
              <a:gd name="connsiteY10086" fmla="*/ 926629 h 6339933"/>
              <a:gd name="connsiteX10087" fmla="*/ 1771669 w 6288074"/>
              <a:gd name="connsiteY10087" fmla="*/ 924538 h 6339933"/>
              <a:gd name="connsiteX10088" fmla="*/ 1778322 w 6288074"/>
              <a:gd name="connsiteY10088" fmla="*/ 925256 h 6339933"/>
              <a:gd name="connsiteX10089" fmla="*/ 1779931 w 6288074"/>
              <a:gd name="connsiteY10089" fmla="*/ 930371 h 6339933"/>
              <a:gd name="connsiteX10090" fmla="*/ 1776203 w 6288074"/>
              <a:gd name="connsiteY10090" fmla="*/ 928734 h 6339933"/>
              <a:gd name="connsiteX10091" fmla="*/ 1774890 w 6288074"/>
              <a:gd name="connsiteY10091" fmla="*/ 934770 h 6339933"/>
              <a:gd name="connsiteX10092" fmla="*/ 1771669 w 6288074"/>
              <a:gd name="connsiteY10092" fmla="*/ 924538 h 6339933"/>
              <a:gd name="connsiteX10093" fmla="*/ 1808338 w 6288074"/>
              <a:gd name="connsiteY10093" fmla="*/ 923655 h 6339933"/>
              <a:gd name="connsiteX10094" fmla="*/ 1809665 w 6288074"/>
              <a:gd name="connsiteY10094" fmla="*/ 936380 h 6339933"/>
              <a:gd name="connsiteX10095" fmla="*/ 1818655 w 6288074"/>
              <a:gd name="connsiteY10095" fmla="*/ 930921 h 6339933"/>
              <a:gd name="connsiteX10096" fmla="*/ 1817725 w 6288074"/>
              <a:gd name="connsiteY10096" fmla="*/ 936472 h 6339933"/>
              <a:gd name="connsiteX10097" fmla="*/ 1815290 w 6288074"/>
              <a:gd name="connsiteY10097" fmla="*/ 937238 h 6339933"/>
              <a:gd name="connsiteX10098" fmla="*/ 1811924 w 6288074"/>
              <a:gd name="connsiteY10098" fmla="*/ 943554 h 6339933"/>
              <a:gd name="connsiteX10099" fmla="*/ 1814359 w 6288074"/>
              <a:gd name="connsiteY10099" fmla="*/ 942788 h 6339933"/>
              <a:gd name="connsiteX10100" fmla="*/ 1816796 w 6288074"/>
              <a:gd name="connsiteY10100" fmla="*/ 942020 h 6339933"/>
              <a:gd name="connsiteX10101" fmla="*/ 1817548 w 6288074"/>
              <a:gd name="connsiteY10101" fmla="*/ 944413 h 6339933"/>
              <a:gd name="connsiteX10102" fmla="*/ 1813429 w 6288074"/>
              <a:gd name="connsiteY10102" fmla="*/ 948337 h 6339933"/>
              <a:gd name="connsiteX10103" fmla="*/ 1810240 w 6288074"/>
              <a:gd name="connsiteY10103" fmla="*/ 946713 h 6339933"/>
              <a:gd name="connsiteX10104" fmla="*/ 1806299 w 6288074"/>
              <a:gd name="connsiteY10104" fmla="*/ 942697 h 6339933"/>
              <a:gd name="connsiteX10105" fmla="*/ 1810418 w 6288074"/>
              <a:gd name="connsiteY10105" fmla="*/ 938772 h 6339933"/>
              <a:gd name="connsiteX10106" fmla="*/ 1804041 w 6288074"/>
              <a:gd name="connsiteY10106" fmla="*/ 935521 h 6339933"/>
              <a:gd name="connsiteX10107" fmla="*/ 1804971 w 6288074"/>
              <a:gd name="connsiteY10107" fmla="*/ 929972 h 6339933"/>
              <a:gd name="connsiteX10108" fmla="*/ 1807407 w 6288074"/>
              <a:gd name="connsiteY10108" fmla="*/ 929205 h 6339933"/>
              <a:gd name="connsiteX10109" fmla="*/ 1808338 w 6288074"/>
              <a:gd name="connsiteY10109" fmla="*/ 923655 h 6339933"/>
              <a:gd name="connsiteX10110" fmla="*/ 5115707 w 6288074"/>
              <a:gd name="connsiteY10110" fmla="*/ 921946 h 6339933"/>
              <a:gd name="connsiteX10111" fmla="*/ 5108952 w 6288074"/>
              <a:gd name="connsiteY10111" fmla="*/ 934512 h 6339933"/>
              <a:gd name="connsiteX10112" fmla="*/ 5103142 w 6288074"/>
              <a:gd name="connsiteY10112" fmla="*/ 941563 h 6339933"/>
              <a:gd name="connsiteX10113" fmla="*/ 5102393 w 6288074"/>
              <a:gd name="connsiteY10113" fmla="*/ 939187 h 6339933"/>
              <a:gd name="connsiteX10114" fmla="*/ 5100706 w 6288074"/>
              <a:gd name="connsiteY10114" fmla="*/ 942330 h 6339933"/>
              <a:gd name="connsiteX10115" fmla="*/ 5099018 w 6288074"/>
              <a:gd name="connsiteY10115" fmla="*/ 945471 h 6339933"/>
              <a:gd name="connsiteX10116" fmla="*/ 5094145 w 6288074"/>
              <a:gd name="connsiteY10116" fmla="*/ 947005 h 6339933"/>
              <a:gd name="connsiteX10117" fmla="*/ 5099958 w 6288074"/>
              <a:gd name="connsiteY10117" fmla="*/ 939953 h 6339933"/>
              <a:gd name="connsiteX10118" fmla="*/ 5105770 w 6288074"/>
              <a:gd name="connsiteY10118" fmla="*/ 932903 h 6339933"/>
              <a:gd name="connsiteX10119" fmla="*/ 5115707 w 6288074"/>
              <a:gd name="connsiteY10119" fmla="*/ 921946 h 6339933"/>
              <a:gd name="connsiteX10120" fmla="*/ 3857893 w 6288074"/>
              <a:gd name="connsiteY10120" fmla="*/ 921715 h 6339933"/>
              <a:gd name="connsiteX10121" fmla="*/ 3855088 w 6288074"/>
              <a:gd name="connsiteY10121" fmla="*/ 923747 h 6339933"/>
              <a:gd name="connsiteX10122" fmla="*/ 3855504 w 6288074"/>
              <a:gd name="connsiteY10122" fmla="*/ 922467 h 6339933"/>
              <a:gd name="connsiteX10123" fmla="*/ 3857893 w 6288074"/>
              <a:gd name="connsiteY10123" fmla="*/ 921715 h 6339933"/>
              <a:gd name="connsiteX10124" fmla="*/ 3550912 w 6288074"/>
              <a:gd name="connsiteY10124" fmla="*/ 921124 h 6339933"/>
              <a:gd name="connsiteX10125" fmla="*/ 3545676 w 6288074"/>
              <a:gd name="connsiteY10125" fmla="*/ 930003 h 6339933"/>
              <a:gd name="connsiteX10126" fmla="*/ 3543239 w 6288074"/>
              <a:gd name="connsiteY10126" fmla="*/ 930770 h 6339933"/>
              <a:gd name="connsiteX10127" fmla="*/ 3540349 w 6288074"/>
              <a:gd name="connsiteY10127" fmla="*/ 929450 h 6339933"/>
              <a:gd name="connsiteX10128" fmla="*/ 3540551 w 6288074"/>
              <a:gd name="connsiteY10128" fmla="*/ 929011 h 6339933"/>
              <a:gd name="connsiteX10129" fmla="*/ 4306650 w 6288074"/>
              <a:gd name="connsiteY10129" fmla="*/ 920191 h 6339933"/>
              <a:gd name="connsiteX10130" fmla="*/ 4305027 w 6288074"/>
              <a:gd name="connsiteY10130" fmla="*/ 923383 h 6339933"/>
              <a:gd name="connsiteX10131" fmla="*/ 4284175 w 6288074"/>
              <a:gd name="connsiteY10131" fmla="*/ 940646 h 6339933"/>
              <a:gd name="connsiteX10132" fmla="*/ 4286660 w 6288074"/>
              <a:gd name="connsiteY10132" fmla="*/ 931836 h 6339933"/>
              <a:gd name="connsiteX10133" fmla="*/ 4294693 w 6288074"/>
              <a:gd name="connsiteY10133" fmla="*/ 923955 h 6339933"/>
              <a:gd name="connsiteX10134" fmla="*/ 4306650 w 6288074"/>
              <a:gd name="connsiteY10134" fmla="*/ 920191 h 6339933"/>
              <a:gd name="connsiteX10135" fmla="*/ 5431911 w 6288074"/>
              <a:gd name="connsiteY10135" fmla="*/ 917784 h 6339933"/>
              <a:gd name="connsiteX10136" fmla="*/ 5431774 w 6288074"/>
              <a:gd name="connsiteY10136" fmla="*/ 925860 h 6339933"/>
              <a:gd name="connsiteX10137" fmla="*/ 5426903 w 6288074"/>
              <a:gd name="connsiteY10137" fmla="*/ 927393 h 6339933"/>
              <a:gd name="connsiteX10138" fmla="*/ 5427037 w 6288074"/>
              <a:gd name="connsiteY10138" fmla="*/ 919318 h 6339933"/>
              <a:gd name="connsiteX10139" fmla="*/ 5431911 w 6288074"/>
              <a:gd name="connsiteY10139" fmla="*/ 917784 h 6339933"/>
              <a:gd name="connsiteX10140" fmla="*/ 1758869 w 6288074"/>
              <a:gd name="connsiteY10140" fmla="*/ 917676 h 6339933"/>
              <a:gd name="connsiteX10141" fmla="*/ 1763906 w 6288074"/>
              <a:gd name="connsiteY10141" fmla="*/ 921982 h 6339933"/>
              <a:gd name="connsiteX10142" fmla="*/ 1767090 w 6288074"/>
              <a:gd name="connsiteY10142" fmla="*/ 923596 h 6339933"/>
              <a:gd name="connsiteX10143" fmla="*/ 1764655 w 6288074"/>
              <a:gd name="connsiteY10143" fmla="*/ 924363 h 6339933"/>
              <a:gd name="connsiteX10144" fmla="*/ 1766904 w 6288074"/>
              <a:gd name="connsiteY10144" fmla="*/ 931509 h 6339933"/>
              <a:gd name="connsiteX10145" fmla="*/ 1769340 w 6288074"/>
              <a:gd name="connsiteY10145" fmla="*/ 930742 h 6339933"/>
              <a:gd name="connsiteX10146" fmla="*/ 1768216 w 6288074"/>
              <a:gd name="connsiteY10146" fmla="*/ 944183 h 6339933"/>
              <a:gd name="connsiteX10147" fmla="*/ 1767280 w 6288074"/>
              <a:gd name="connsiteY10147" fmla="*/ 949715 h 6339933"/>
              <a:gd name="connsiteX10148" fmla="*/ 1769717 w 6288074"/>
              <a:gd name="connsiteY10148" fmla="*/ 948947 h 6339933"/>
              <a:gd name="connsiteX10149" fmla="*/ 1762970 w 6288074"/>
              <a:gd name="connsiteY10149" fmla="*/ 961540 h 6339933"/>
              <a:gd name="connsiteX10150" fmla="*/ 1769341 w 6288074"/>
              <a:gd name="connsiteY10150" fmla="*/ 964770 h 6339933"/>
              <a:gd name="connsiteX10151" fmla="*/ 1763534 w 6288074"/>
              <a:gd name="connsiteY10151" fmla="*/ 971835 h 6339933"/>
              <a:gd name="connsiteX10152" fmla="*/ 1765243 w 6288074"/>
              <a:gd name="connsiteY10152" fmla="*/ 976205 h 6339933"/>
              <a:gd name="connsiteX10153" fmla="*/ 1767732 w 6288074"/>
              <a:gd name="connsiteY10153" fmla="*/ 977885 h 6339933"/>
              <a:gd name="connsiteX10154" fmla="*/ 1766578 w 6288074"/>
              <a:gd name="connsiteY10154" fmla="*/ 979383 h 6339933"/>
              <a:gd name="connsiteX10155" fmla="*/ 1758475 w 6288074"/>
              <a:gd name="connsiteY10155" fmla="*/ 981280 h 6339933"/>
              <a:gd name="connsiteX10156" fmla="*/ 1757725 w 6288074"/>
              <a:gd name="connsiteY10156" fmla="*/ 978898 h 6339933"/>
              <a:gd name="connsiteX10157" fmla="*/ 1756226 w 6288074"/>
              <a:gd name="connsiteY10157" fmla="*/ 974135 h 6339933"/>
              <a:gd name="connsiteX10158" fmla="*/ 1748168 w 6288074"/>
              <a:gd name="connsiteY10158" fmla="*/ 974052 h 6339933"/>
              <a:gd name="connsiteX10159" fmla="*/ 1742360 w 6288074"/>
              <a:gd name="connsiteY10159" fmla="*/ 981116 h 6339933"/>
              <a:gd name="connsiteX10160" fmla="*/ 1739174 w 6288074"/>
              <a:gd name="connsiteY10160" fmla="*/ 979501 h 6339933"/>
              <a:gd name="connsiteX10161" fmla="*/ 1744234 w 6288074"/>
              <a:gd name="connsiteY10161" fmla="*/ 970056 h 6339933"/>
              <a:gd name="connsiteX10162" fmla="*/ 1744984 w 6288074"/>
              <a:gd name="connsiteY10162" fmla="*/ 972438 h 6339933"/>
              <a:gd name="connsiteX10163" fmla="*/ 1740298 w 6288074"/>
              <a:gd name="connsiteY10163" fmla="*/ 966059 h 6339933"/>
              <a:gd name="connsiteX10164" fmla="*/ 1741986 w 6288074"/>
              <a:gd name="connsiteY10164" fmla="*/ 962911 h 6339933"/>
              <a:gd name="connsiteX10165" fmla="*/ 1734864 w 6288074"/>
              <a:gd name="connsiteY10165" fmla="*/ 957300 h 6339933"/>
              <a:gd name="connsiteX10166" fmla="*/ 1737488 w 6288074"/>
              <a:gd name="connsiteY10166" fmla="*/ 948621 h 6339933"/>
              <a:gd name="connsiteX10167" fmla="*/ 1751915 w 6288074"/>
              <a:gd name="connsiteY10167" fmla="*/ 951933 h 6339933"/>
              <a:gd name="connsiteX10168" fmla="*/ 1753602 w 6288074"/>
              <a:gd name="connsiteY10168" fmla="*/ 948783 h 6339933"/>
              <a:gd name="connsiteX10169" fmla="*/ 1747980 w 6288074"/>
              <a:gd name="connsiteY10169" fmla="*/ 947937 h 6339933"/>
              <a:gd name="connsiteX10170" fmla="*/ 1744794 w 6288074"/>
              <a:gd name="connsiteY10170" fmla="*/ 946321 h 6339933"/>
              <a:gd name="connsiteX10171" fmla="*/ 1740860 w 6288074"/>
              <a:gd name="connsiteY10171" fmla="*/ 942325 h 6339933"/>
              <a:gd name="connsiteX10172" fmla="*/ 1749477 w 6288074"/>
              <a:gd name="connsiteY10172" fmla="*/ 918670 h 6339933"/>
              <a:gd name="connsiteX10173" fmla="*/ 1758869 w 6288074"/>
              <a:gd name="connsiteY10173" fmla="*/ 917676 h 6339933"/>
              <a:gd name="connsiteX10174" fmla="*/ 1816408 w 6288074"/>
              <a:gd name="connsiteY10174" fmla="*/ 915275 h 6339933"/>
              <a:gd name="connsiteX10175" fmla="*/ 1824500 w 6288074"/>
              <a:gd name="connsiteY10175" fmla="*/ 923974 h 6339933"/>
              <a:gd name="connsiteX10176" fmla="*/ 1815583 w 6288074"/>
              <a:gd name="connsiteY10176" fmla="*/ 921157 h 6339933"/>
              <a:gd name="connsiteX10177" fmla="*/ 1816408 w 6288074"/>
              <a:gd name="connsiteY10177" fmla="*/ 915275 h 6339933"/>
              <a:gd name="connsiteX10178" fmla="*/ 4251811 w 6288074"/>
              <a:gd name="connsiteY10178" fmla="*/ 913984 h 6339933"/>
              <a:gd name="connsiteX10179" fmla="*/ 4266234 w 6288074"/>
              <a:gd name="connsiteY10179" fmla="*/ 914264 h 6339933"/>
              <a:gd name="connsiteX10180" fmla="*/ 4257032 w 6288074"/>
              <a:gd name="connsiteY10180" fmla="*/ 919731 h 6339933"/>
              <a:gd name="connsiteX10181" fmla="*/ 4261725 w 6288074"/>
              <a:gd name="connsiteY10181" fmla="*/ 925963 h 6339933"/>
              <a:gd name="connsiteX10182" fmla="*/ 4258226 w 6288074"/>
              <a:gd name="connsiteY10182" fmla="*/ 932203 h 6339933"/>
              <a:gd name="connsiteX10183" fmla="*/ 4260436 w 6288074"/>
              <a:gd name="connsiteY10183" fmla="*/ 939219 h 6339933"/>
              <a:gd name="connsiteX10184" fmla="*/ 4251968 w 6288074"/>
              <a:gd name="connsiteY10184" fmla="*/ 947023 h 6339933"/>
              <a:gd name="connsiteX10185" fmla="*/ 4243873 w 6288074"/>
              <a:gd name="connsiteY10185" fmla="*/ 921302 h 6339933"/>
              <a:gd name="connsiteX10186" fmla="*/ 4251811 w 6288074"/>
              <a:gd name="connsiteY10186" fmla="*/ 913984 h 6339933"/>
              <a:gd name="connsiteX10187" fmla="*/ 5120010 w 6288074"/>
              <a:gd name="connsiteY10187" fmla="*/ 911821 h 6339933"/>
              <a:gd name="connsiteX10188" fmla="*/ 5120386 w 6288074"/>
              <a:gd name="connsiteY10188" fmla="*/ 913015 h 6339933"/>
              <a:gd name="connsiteX10189" fmla="*/ 5117997 w 6288074"/>
              <a:gd name="connsiteY10189" fmla="*/ 913767 h 6339933"/>
              <a:gd name="connsiteX10190" fmla="*/ 4045892 w 6288074"/>
              <a:gd name="connsiteY10190" fmla="*/ 910187 h 6339933"/>
              <a:gd name="connsiteX10191" fmla="*/ 4047044 w 6288074"/>
              <a:gd name="connsiteY10191" fmla="*/ 911932 h 6339933"/>
              <a:gd name="connsiteX10192" fmla="*/ 4041968 w 6288074"/>
              <a:gd name="connsiteY10192" fmla="*/ 911120 h 6339933"/>
              <a:gd name="connsiteX10193" fmla="*/ 4045892 w 6288074"/>
              <a:gd name="connsiteY10193" fmla="*/ 910187 h 6339933"/>
              <a:gd name="connsiteX10194" fmla="*/ 1945575 w 6288074"/>
              <a:gd name="connsiteY10194" fmla="*/ 909101 h 6339933"/>
              <a:gd name="connsiteX10195" fmla="*/ 1946009 w 6288074"/>
              <a:gd name="connsiteY10195" fmla="*/ 909548 h 6339933"/>
              <a:gd name="connsiteX10196" fmla="*/ 1945176 w 6288074"/>
              <a:gd name="connsiteY10196" fmla="*/ 910059 h 6339933"/>
              <a:gd name="connsiteX10197" fmla="*/ 3906412 w 6288074"/>
              <a:gd name="connsiteY10197" fmla="*/ 909070 h 6339933"/>
              <a:gd name="connsiteX10198" fmla="*/ 3904742 w 6288074"/>
              <a:gd name="connsiteY10198" fmla="*/ 914193 h 6339933"/>
              <a:gd name="connsiteX10199" fmla="*/ 3905527 w 6288074"/>
              <a:gd name="connsiteY10199" fmla="*/ 914601 h 6339933"/>
              <a:gd name="connsiteX10200" fmla="*/ 3904644 w 6288074"/>
              <a:gd name="connsiteY10200" fmla="*/ 920133 h 6339933"/>
              <a:gd name="connsiteX10201" fmla="*/ 3903007 w 6288074"/>
              <a:gd name="connsiteY10201" fmla="*/ 923273 h 6339933"/>
              <a:gd name="connsiteX10202" fmla="*/ 3903760 w 6288074"/>
              <a:gd name="connsiteY10202" fmla="*/ 925663 h 6339933"/>
              <a:gd name="connsiteX10203" fmla="*/ 3907031 w 6288074"/>
              <a:gd name="connsiteY10203" fmla="*/ 919381 h 6339933"/>
              <a:gd name="connsiteX10204" fmla="*/ 3911056 w 6288074"/>
              <a:gd name="connsiteY10204" fmla="*/ 915487 h 6339933"/>
              <a:gd name="connsiteX10205" fmla="*/ 3903628 w 6288074"/>
              <a:gd name="connsiteY10205" fmla="*/ 933583 h 6339933"/>
              <a:gd name="connsiteX10206" fmla="*/ 3895578 w 6288074"/>
              <a:gd name="connsiteY10206" fmla="*/ 941367 h 6339933"/>
              <a:gd name="connsiteX10207" fmla="*/ 3891553 w 6288074"/>
              <a:gd name="connsiteY10207" fmla="*/ 945261 h 6339933"/>
              <a:gd name="connsiteX10208" fmla="*/ 3894322 w 6288074"/>
              <a:gd name="connsiteY10208" fmla="*/ 939465 h 6339933"/>
              <a:gd name="connsiteX10209" fmla="*/ 3894135 w 6288074"/>
              <a:gd name="connsiteY10209" fmla="*/ 937301 h 6339933"/>
              <a:gd name="connsiteX10210" fmla="*/ 3895378 w 6288074"/>
              <a:gd name="connsiteY10210" fmla="*/ 935521 h 6339933"/>
              <a:gd name="connsiteX10211" fmla="*/ 3894075 w 6288074"/>
              <a:gd name="connsiteY10211" fmla="*/ 936590 h 6339933"/>
              <a:gd name="connsiteX10212" fmla="*/ 3894135 w 6288074"/>
              <a:gd name="connsiteY10212" fmla="*/ 937301 h 6339933"/>
              <a:gd name="connsiteX10213" fmla="*/ 3892438 w 6288074"/>
              <a:gd name="connsiteY10213" fmla="*/ 939730 h 6339933"/>
              <a:gd name="connsiteX10214" fmla="*/ 3887660 w 6288074"/>
              <a:gd name="connsiteY10214" fmla="*/ 941233 h 6339933"/>
              <a:gd name="connsiteX10215" fmla="*/ 3882884 w 6288074"/>
              <a:gd name="connsiteY10215" fmla="*/ 942737 h 6339933"/>
              <a:gd name="connsiteX10216" fmla="*/ 3881247 w 6288074"/>
              <a:gd name="connsiteY10216" fmla="*/ 945878 h 6339933"/>
              <a:gd name="connsiteX10217" fmla="*/ 3878727 w 6288074"/>
              <a:gd name="connsiteY10217" fmla="*/ 954551 h 6339933"/>
              <a:gd name="connsiteX10218" fmla="*/ 3881116 w 6288074"/>
              <a:gd name="connsiteY10218" fmla="*/ 953799 h 6339933"/>
              <a:gd name="connsiteX10219" fmla="*/ 3887529 w 6288074"/>
              <a:gd name="connsiteY10219" fmla="*/ 949153 h 6339933"/>
              <a:gd name="connsiteX10220" fmla="*/ 3886644 w 6288074"/>
              <a:gd name="connsiteY10220" fmla="*/ 954684 h 6339933"/>
              <a:gd name="connsiteX10221" fmla="*/ 3883371 w 6288074"/>
              <a:gd name="connsiteY10221" fmla="*/ 960966 h 6339933"/>
              <a:gd name="connsiteX10222" fmla="*/ 3884124 w 6288074"/>
              <a:gd name="connsiteY10222" fmla="*/ 963356 h 6339933"/>
              <a:gd name="connsiteX10223" fmla="*/ 3891421 w 6288074"/>
              <a:gd name="connsiteY10223" fmla="*/ 953181 h 6339933"/>
              <a:gd name="connsiteX10224" fmla="*/ 3897082 w 6288074"/>
              <a:gd name="connsiteY10224" fmla="*/ 946147 h 6339933"/>
              <a:gd name="connsiteX10225" fmla="*/ 3897834 w 6288074"/>
              <a:gd name="connsiteY10225" fmla="*/ 948536 h 6339933"/>
              <a:gd name="connsiteX10226" fmla="*/ 3894578 w 6288074"/>
              <a:gd name="connsiteY10226" fmla="*/ 953829 h 6339933"/>
              <a:gd name="connsiteX10227" fmla="*/ 3898586 w 6288074"/>
              <a:gd name="connsiteY10227" fmla="*/ 950925 h 6339933"/>
              <a:gd name="connsiteX10228" fmla="*/ 3896950 w 6288074"/>
              <a:gd name="connsiteY10228" fmla="*/ 954067 h 6339933"/>
              <a:gd name="connsiteX10229" fmla="*/ 3897702 w 6288074"/>
              <a:gd name="connsiteY10229" fmla="*/ 956455 h 6339933"/>
              <a:gd name="connsiteX10230" fmla="*/ 3896065 w 6288074"/>
              <a:gd name="connsiteY10230" fmla="*/ 959598 h 6339933"/>
              <a:gd name="connsiteX10231" fmla="*/ 3893677 w 6288074"/>
              <a:gd name="connsiteY10231" fmla="*/ 960349 h 6339933"/>
              <a:gd name="connsiteX10232" fmla="*/ 3889653 w 6288074"/>
              <a:gd name="connsiteY10232" fmla="*/ 964242 h 6339933"/>
              <a:gd name="connsiteX10233" fmla="*/ 3886380 w 6288074"/>
              <a:gd name="connsiteY10233" fmla="*/ 970524 h 6339933"/>
              <a:gd name="connsiteX10234" fmla="*/ 3884744 w 6288074"/>
              <a:gd name="connsiteY10234" fmla="*/ 973665 h 6339933"/>
              <a:gd name="connsiteX10235" fmla="*/ 3874307 w 6288074"/>
              <a:gd name="connsiteY10235" fmla="*/ 982204 h 6339933"/>
              <a:gd name="connsiteX10236" fmla="*/ 3877447 w 6288074"/>
              <a:gd name="connsiteY10236" fmla="*/ 983840 h 6339933"/>
              <a:gd name="connsiteX10237" fmla="*/ 3874174 w 6288074"/>
              <a:gd name="connsiteY10237" fmla="*/ 990124 h 6339933"/>
              <a:gd name="connsiteX10238" fmla="*/ 3867893 w 6288074"/>
              <a:gd name="connsiteY10238" fmla="*/ 986847 h 6339933"/>
              <a:gd name="connsiteX10239" fmla="*/ 3865505 w 6288074"/>
              <a:gd name="connsiteY10239" fmla="*/ 987599 h 6339933"/>
              <a:gd name="connsiteX10240" fmla="*/ 3866389 w 6288074"/>
              <a:gd name="connsiteY10240" fmla="*/ 982068 h 6339933"/>
              <a:gd name="connsiteX10241" fmla="*/ 3864001 w 6288074"/>
              <a:gd name="connsiteY10241" fmla="*/ 982820 h 6339933"/>
              <a:gd name="connsiteX10242" fmla="*/ 3862364 w 6288074"/>
              <a:gd name="connsiteY10242" fmla="*/ 985962 h 6339933"/>
              <a:gd name="connsiteX10243" fmla="*/ 3856703 w 6288074"/>
              <a:gd name="connsiteY10243" fmla="*/ 992995 h 6339933"/>
              <a:gd name="connsiteX10244" fmla="*/ 3860859 w 6288074"/>
              <a:gd name="connsiteY10244" fmla="*/ 981182 h 6339933"/>
              <a:gd name="connsiteX10245" fmla="*/ 3861744 w 6288074"/>
              <a:gd name="connsiteY10245" fmla="*/ 975652 h 6339933"/>
              <a:gd name="connsiteX10246" fmla="*/ 3869042 w 6288074"/>
              <a:gd name="connsiteY10246" fmla="*/ 965477 h 6339933"/>
              <a:gd name="connsiteX10247" fmla="*/ 3870678 w 6288074"/>
              <a:gd name="connsiteY10247" fmla="*/ 962335 h 6339933"/>
              <a:gd name="connsiteX10248" fmla="*/ 3858603 w 6288074"/>
              <a:gd name="connsiteY10248" fmla="*/ 974014 h 6339933"/>
              <a:gd name="connsiteX10249" fmla="*/ 3857851 w 6288074"/>
              <a:gd name="connsiteY10249" fmla="*/ 971626 h 6339933"/>
              <a:gd name="connsiteX10250" fmla="*/ 3854362 w 6288074"/>
              <a:gd name="connsiteY10250" fmla="*/ 973050 h 6339933"/>
              <a:gd name="connsiteX10251" fmla="*/ 3855936 w 6288074"/>
              <a:gd name="connsiteY10251" fmla="*/ 968129 h 6339933"/>
              <a:gd name="connsiteX10252" fmla="*/ 3858266 w 6288074"/>
              <a:gd name="connsiteY10252" fmla="*/ 964600 h 6339933"/>
              <a:gd name="connsiteX10253" fmla="*/ 3856347 w 6288074"/>
              <a:gd name="connsiteY10253" fmla="*/ 966846 h 6339933"/>
              <a:gd name="connsiteX10254" fmla="*/ 3855936 w 6288074"/>
              <a:gd name="connsiteY10254" fmla="*/ 968129 h 6339933"/>
              <a:gd name="connsiteX10255" fmla="*/ 3854711 w 6288074"/>
              <a:gd name="connsiteY10255" fmla="*/ 969987 h 6339933"/>
              <a:gd name="connsiteX10256" fmla="*/ 3849051 w 6288074"/>
              <a:gd name="connsiteY10256" fmla="*/ 977021 h 6339933"/>
              <a:gd name="connsiteX10257" fmla="*/ 3846661 w 6288074"/>
              <a:gd name="connsiteY10257" fmla="*/ 977773 h 6339933"/>
              <a:gd name="connsiteX10258" fmla="*/ 3848299 w 6288074"/>
              <a:gd name="connsiteY10258" fmla="*/ 974632 h 6339933"/>
              <a:gd name="connsiteX10259" fmla="*/ 3853959 w 6288074"/>
              <a:gd name="connsiteY10259" fmla="*/ 967598 h 6339933"/>
              <a:gd name="connsiteX10260" fmla="*/ 3850819 w 6288074"/>
              <a:gd name="connsiteY10260" fmla="*/ 965960 h 6339933"/>
              <a:gd name="connsiteX10261" fmla="*/ 3848431 w 6288074"/>
              <a:gd name="connsiteY10261" fmla="*/ 966712 h 6339933"/>
              <a:gd name="connsiteX10262" fmla="*/ 3856480 w 6288074"/>
              <a:gd name="connsiteY10262" fmla="*/ 958926 h 6339933"/>
              <a:gd name="connsiteX10263" fmla="*/ 3864529 w 6288074"/>
              <a:gd name="connsiteY10263" fmla="*/ 951139 h 6339933"/>
              <a:gd name="connsiteX10264" fmla="*/ 3866918 w 6288074"/>
              <a:gd name="connsiteY10264" fmla="*/ 950388 h 6339933"/>
              <a:gd name="connsiteX10265" fmla="*/ 3869305 w 6288074"/>
              <a:gd name="connsiteY10265" fmla="*/ 949637 h 6339933"/>
              <a:gd name="connsiteX10266" fmla="*/ 3872579 w 6288074"/>
              <a:gd name="connsiteY10266" fmla="*/ 943355 h 6339933"/>
              <a:gd name="connsiteX10267" fmla="*/ 3874103 w 6288074"/>
              <a:gd name="connsiteY10267" fmla="*/ 940905 h 6339933"/>
              <a:gd name="connsiteX10268" fmla="*/ 3876182 w 6288074"/>
              <a:gd name="connsiteY10268" fmla="*/ 938124 h 6339933"/>
              <a:gd name="connsiteX10269" fmla="*/ 3876603 w 6288074"/>
              <a:gd name="connsiteY10269" fmla="*/ 939461 h 6339933"/>
              <a:gd name="connsiteX10270" fmla="*/ 3886289 w 6288074"/>
              <a:gd name="connsiteY10270" fmla="*/ 928535 h 6339933"/>
              <a:gd name="connsiteX10271" fmla="*/ 3888677 w 6288074"/>
              <a:gd name="connsiteY10271" fmla="*/ 927783 h 6339933"/>
              <a:gd name="connsiteX10272" fmla="*/ 3890314 w 6288074"/>
              <a:gd name="connsiteY10272" fmla="*/ 924643 h 6339933"/>
              <a:gd name="connsiteX10273" fmla="*/ 3894338 w 6288074"/>
              <a:gd name="connsiteY10273" fmla="*/ 920749 h 6339933"/>
              <a:gd name="connsiteX10274" fmla="*/ 3899247 w 6288074"/>
              <a:gd name="connsiteY10274" fmla="*/ 911325 h 6339933"/>
              <a:gd name="connsiteX10275" fmla="*/ 3896726 w 6288074"/>
              <a:gd name="connsiteY10275" fmla="*/ 919997 h 6339933"/>
              <a:gd name="connsiteX10276" fmla="*/ 3897478 w 6288074"/>
              <a:gd name="connsiteY10276" fmla="*/ 922388 h 6339933"/>
              <a:gd name="connsiteX10277" fmla="*/ 3904775 w 6288074"/>
              <a:gd name="connsiteY10277" fmla="*/ 912213 h 6339933"/>
              <a:gd name="connsiteX10278" fmla="*/ 4307965 w 6288074"/>
              <a:gd name="connsiteY10278" fmla="*/ 909053 h 6339933"/>
              <a:gd name="connsiteX10279" fmla="*/ 4300656 w 6288074"/>
              <a:gd name="connsiteY10279" fmla="*/ 911354 h 6339933"/>
              <a:gd name="connsiteX10280" fmla="*/ 4307965 w 6288074"/>
              <a:gd name="connsiteY10280" fmla="*/ 909053 h 6339933"/>
              <a:gd name="connsiteX10281" fmla="*/ 1950353 w 6288074"/>
              <a:gd name="connsiteY10281" fmla="*/ 907597 h 6339933"/>
              <a:gd name="connsiteX10282" fmla="*/ 1951105 w 6288074"/>
              <a:gd name="connsiteY10282" fmla="*/ 909987 h 6339933"/>
              <a:gd name="connsiteX10283" fmla="*/ 1949468 w 6288074"/>
              <a:gd name="connsiteY10283" fmla="*/ 913127 h 6339933"/>
              <a:gd name="connsiteX10284" fmla="*/ 1946009 w 6288074"/>
              <a:gd name="connsiteY10284" fmla="*/ 909548 h 6339933"/>
              <a:gd name="connsiteX10285" fmla="*/ 1947965 w 6288074"/>
              <a:gd name="connsiteY10285" fmla="*/ 908349 h 6339933"/>
              <a:gd name="connsiteX10286" fmla="*/ 1950353 w 6288074"/>
              <a:gd name="connsiteY10286" fmla="*/ 907597 h 6339933"/>
              <a:gd name="connsiteX10287" fmla="*/ 5499753 w 6288074"/>
              <a:gd name="connsiteY10287" fmla="*/ 907074 h 6339933"/>
              <a:gd name="connsiteX10288" fmla="*/ 5496374 w 6288074"/>
              <a:gd name="connsiteY10288" fmla="*/ 913356 h 6339933"/>
              <a:gd name="connsiteX10289" fmla="*/ 5492998 w 6288074"/>
              <a:gd name="connsiteY10289" fmla="*/ 919641 h 6339933"/>
              <a:gd name="connsiteX10290" fmla="*/ 5512485 w 6288074"/>
              <a:gd name="connsiteY10290" fmla="*/ 913508 h 6339933"/>
              <a:gd name="connsiteX10291" fmla="*/ 5509856 w 6288074"/>
              <a:gd name="connsiteY10291" fmla="*/ 922165 h 6339933"/>
              <a:gd name="connsiteX10292" fmla="*/ 5507421 w 6288074"/>
              <a:gd name="connsiteY10292" fmla="*/ 922931 h 6339933"/>
              <a:gd name="connsiteX10293" fmla="*/ 5508916 w 6288074"/>
              <a:gd name="connsiteY10293" fmla="*/ 927680 h 6339933"/>
              <a:gd name="connsiteX10294" fmla="*/ 5503298 w 6288074"/>
              <a:gd name="connsiteY10294" fmla="*/ 926839 h 6339933"/>
              <a:gd name="connsiteX10295" fmla="*/ 5489041 w 6288074"/>
              <a:gd name="connsiteY10295" fmla="*/ 949599 h 6339933"/>
              <a:gd name="connsiteX10296" fmla="*/ 5477056 w 6288074"/>
              <a:gd name="connsiteY10296" fmla="*/ 945540 h 6339933"/>
              <a:gd name="connsiteX10297" fmla="*/ 5488295 w 6288074"/>
              <a:gd name="connsiteY10297" fmla="*/ 947224 h 6339933"/>
              <a:gd name="connsiteX10298" fmla="*/ 5483809 w 6288074"/>
              <a:gd name="connsiteY10298" fmla="*/ 932972 h 6339933"/>
              <a:gd name="connsiteX10299" fmla="*/ 5473320 w 6288074"/>
              <a:gd name="connsiteY10299" fmla="*/ 933664 h 6339933"/>
              <a:gd name="connsiteX10300" fmla="*/ 5477636 w 6288074"/>
              <a:gd name="connsiteY10300" fmla="*/ 921865 h 6339933"/>
              <a:gd name="connsiteX10301" fmla="*/ 5485692 w 6288074"/>
              <a:gd name="connsiteY10301" fmla="*/ 921940 h 6339933"/>
              <a:gd name="connsiteX10302" fmla="*/ 5492445 w 6288074"/>
              <a:gd name="connsiteY10302" fmla="*/ 909374 h 6339933"/>
              <a:gd name="connsiteX10303" fmla="*/ 5495626 w 6288074"/>
              <a:gd name="connsiteY10303" fmla="*/ 910982 h 6339933"/>
              <a:gd name="connsiteX10304" fmla="*/ 5499753 w 6288074"/>
              <a:gd name="connsiteY10304" fmla="*/ 907074 h 6339933"/>
              <a:gd name="connsiteX10305" fmla="*/ 4021858 w 6288074"/>
              <a:gd name="connsiteY10305" fmla="*/ 907009 h 6339933"/>
              <a:gd name="connsiteX10306" fmla="*/ 4025130 w 6288074"/>
              <a:gd name="connsiteY10306" fmla="*/ 908657 h 6339933"/>
              <a:gd name="connsiteX10307" fmla="*/ 4018942 w 6288074"/>
              <a:gd name="connsiteY10307" fmla="*/ 923989 h 6339933"/>
              <a:gd name="connsiteX10308" fmla="*/ 4011425 w 6288074"/>
              <a:gd name="connsiteY10308" fmla="*/ 926356 h 6339933"/>
              <a:gd name="connsiteX10309" fmla="*/ 4021858 w 6288074"/>
              <a:gd name="connsiteY10309" fmla="*/ 907009 h 6339933"/>
              <a:gd name="connsiteX10310" fmla="*/ 1828670 w 6288074"/>
              <a:gd name="connsiteY10310" fmla="*/ 906596 h 6339933"/>
              <a:gd name="connsiteX10311" fmla="*/ 1828778 w 6288074"/>
              <a:gd name="connsiteY10311" fmla="*/ 914596 h 6339933"/>
              <a:gd name="connsiteX10312" fmla="*/ 1826585 w 6288074"/>
              <a:gd name="connsiteY10312" fmla="*/ 915286 h 6339933"/>
              <a:gd name="connsiteX10313" fmla="*/ 1828670 w 6288074"/>
              <a:gd name="connsiteY10313" fmla="*/ 906596 h 6339933"/>
              <a:gd name="connsiteX10314" fmla="*/ 5683614 w 6288074"/>
              <a:gd name="connsiteY10314" fmla="*/ 906036 h 6339933"/>
              <a:gd name="connsiteX10315" fmla="*/ 5684497 w 6288074"/>
              <a:gd name="connsiteY10315" fmla="*/ 917003 h 6339933"/>
              <a:gd name="connsiteX10316" fmla="*/ 5676675 w 6288074"/>
              <a:gd name="connsiteY10316" fmla="*/ 916653 h 6339933"/>
              <a:gd name="connsiteX10317" fmla="*/ 5680547 w 6288074"/>
              <a:gd name="connsiteY10317" fmla="*/ 912622 h 6339933"/>
              <a:gd name="connsiteX10318" fmla="*/ 5671922 w 6288074"/>
              <a:gd name="connsiteY10318" fmla="*/ 909715 h 6339933"/>
              <a:gd name="connsiteX10319" fmla="*/ 5683614 w 6288074"/>
              <a:gd name="connsiteY10319" fmla="*/ 906036 h 6339933"/>
              <a:gd name="connsiteX10320" fmla="*/ 5433344 w 6288074"/>
              <a:gd name="connsiteY10320" fmla="*/ 904483 h 6339933"/>
              <a:gd name="connsiteX10321" fmla="*/ 5437608 w 6288074"/>
              <a:gd name="connsiteY10321" fmla="*/ 910369 h 6339933"/>
              <a:gd name="connsiteX10322" fmla="*/ 5436105 w 6288074"/>
              <a:gd name="connsiteY10322" fmla="*/ 913252 h 6339933"/>
              <a:gd name="connsiteX10323" fmla="*/ 5428838 w 6288074"/>
              <a:gd name="connsiteY10323" fmla="*/ 913129 h 6339933"/>
              <a:gd name="connsiteX10324" fmla="*/ 5433344 w 6288074"/>
              <a:gd name="connsiteY10324" fmla="*/ 904483 h 6339933"/>
              <a:gd name="connsiteX10325" fmla="*/ 5834609 w 6288074"/>
              <a:gd name="connsiteY10325" fmla="*/ 903487 h 6339933"/>
              <a:gd name="connsiteX10326" fmla="*/ 5841950 w 6288074"/>
              <a:gd name="connsiteY10326" fmla="*/ 903853 h 6339933"/>
              <a:gd name="connsiteX10327" fmla="*/ 5841293 w 6288074"/>
              <a:gd name="connsiteY10327" fmla="*/ 909413 h 6339933"/>
              <a:gd name="connsiteX10328" fmla="*/ 5836907 w 6288074"/>
              <a:gd name="connsiteY10328" fmla="*/ 910794 h 6339933"/>
              <a:gd name="connsiteX10329" fmla="*/ 5834609 w 6288074"/>
              <a:gd name="connsiteY10329" fmla="*/ 903487 h 6339933"/>
              <a:gd name="connsiteX10330" fmla="*/ 5555755 w 6288074"/>
              <a:gd name="connsiteY10330" fmla="*/ 903307 h 6339933"/>
              <a:gd name="connsiteX10331" fmla="*/ 5559729 w 6288074"/>
              <a:gd name="connsiteY10331" fmla="*/ 905403 h 6339933"/>
              <a:gd name="connsiteX10332" fmla="*/ 5554577 w 6288074"/>
              <a:gd name="connsiteY10332" fmla="*/ 904346 h 6339933"/>
              <a:gd name="connsiteX10333" fmla="*/ 5555755 w 6288074"/>
              <a:gd name="connsiteY10333" fmla="*/ 903307 h 6339933"/>
              <a:gd name="connsiteX10334" fmla="*/ 5439922 w 6288074"/>
              <a:gd name="connsiteY10334" fmla="*/ 902413 h 6339933"/>
              <a:gd name="connsiteX10335" fmla="*/ 5436917 w 6288074"/>
              <a:gd name="connsiteY10335" fmla="*/ 908177 h 6339933"/>
              <a:gd name="connsiteX10336" fmla="*/ 5437730 w 6288074"/>
              <a:gd name="connsiteY10336" fmla="*/ 903103 h 6339933"/>
              <a:gd name="connsiteX10337" fmla="*/ 5439922 w 6288074"/>
              <a:gd name="connsiteY10337" fmla="*/ 902413 h 6339933"/>
              <a:gd name="connsiteX10338" fmla="*/ 5613653 w 6288074"/>
              <a:gd name="connsiteY10338" fmla="*/ 902157 h 6339933"/>
              <a:gd name="connsiteX10339" fmla="*/ 5622356 w 6288074"/>
              <a:gd name="connsiteY10339" fmla="*/ 904688 h 6339933"/>
              <a:gd name="connsiteX10340" fmla="*/ 5627152 w 6288074"/>
              <a:gd name="connsiteY10340" fmla="*/ 903178 h 6339933"/>
              <a:gd name="connsiteX10341" fmla="*/ 5633458 w 6288074"/>
              <a:gd name="connsiteY10341" fmla="*/ 906460 h 6339933"/>
              <a:gd name="connsiteX10342" fmla="*/ 5615162 w 6288074"/>
              <a:gd name="connsiteY10342" fmla="*/ 906953 h 6339933"/>
              <a:gd name="connsiteX10343" fmla="*/ 5613653 w 6288074"/>
              <a:gd name="connsiteY10343" fmla="*/ 902157 h 6339933"/>
              <a:gd name="connsiteX10344" fmla="*/ 5387590 w 6288074"/>
              <a:gd name="connsiteY10344" fmla="*/ 901198 h 6339933"/>
              <a:gd name="connsiteX10345" fmla="*/ 5389832 w 6288074"/>
              <a:gd name="connsiteY10345" fmla="*/ 901737 h 6339933"/>
              <a:gd name="connsiteX10346" fmla="*/ 5388825 w 6288074"/>
              <a:gd name="connsiteY10346" fmla="*/ 902710 h 6339933"/>
              <a:gd name="connsiteX10347" fmla="*/ 5500520 w 6288074"/>
              <a:gd name="connsiteY10347" fmla="*/ 901008 h 6339933"/>
              <a:gd name="connsiteX10348" fmla="*/ 5494131 w 6288074"/>
              <a:gd name="connsiteY10348" fmla="*/ 906232 h 6339933"/>
              <a:gd name="connsiteX10349" fmla="*/ 5494809 w 6288074"/>
              <a:gd name="connsiteY10349" fmla="*/ 902001 h 6339933"/>
              <a:gd name="connsiteX10350" fmla="*/ 5500520 w 6288074"/>
              <a:gd name="connsiteY10350" fmla="*/ 901008 h 6339933"/>
              <a:gd name="connsiteX10351" fmla="*/ 5635534 w 6288074"/>
              <a:gd name="connsiteY10351" fmla="*/ 900483 h 6339933"/>
              <a:gd name="connsiteX10352" fmla="*/ 5640553 w 6288074"/>
              <a:gd name="connsiteY10352" fmla="*/ 901915 h 6339933"/>
              <a:gd name="connsiteX10353" fmla="*/ 5629632 w 6288074"/>
              <a:gd name="connsiteY10353" fmla="*/ 902942 h 6339933"/>
              <a:gd name="connsiteX10354" fmla="*/ 5635534 w 6288074"/>
              <a:gd name="connsiteY10354" fmla="*/ 900483 h 6339933"/>
              <a:gd name="connsiteX10355" fmla="*/ 5386691 w 6288074"/>
              <a:gd name="connsiteY10355" fmla="*/ 900099 h 6339933"/>
              <a:gd name="connsiteX10356" fmla="*/ 5387590 w 6288074"/>
              <a:gd name="connsiteY10356" fmla="*/ 901198 h 6339933"/>
              <a:gd name="connsiteX10357" fmla="*/ 5386107 w 6288074"/>
              <a:gd name="connsiteY10357" fmla="*/ 900843 h 6339933"/>
              <a:gd name="connsiteX10358" fmla="*/ 1827100 w 6288074"/>
              <a:gd name="connsiteY10358" fmla="*/ 899058 h 6339933"/>
              <a:gd name="connsiteX10359" fmla="*/ 1827986 w 6288074"/>
              <a:gd name="connsiteY10359" fmla="*/ 899520 h 6339933"/>
              <a:gd name="connsiteX10360" fmla="*/ 1827789 w 6288074"/>
              <a:gd name="connsiteY10360" fmla="*/ 901250 h 6339933"/>
              <a:gd name="connsiteX10361" fmla="*/ 1827100 w 6288074"/>
              <a:gd name="connsiteY10361" fmla="*/ 899058 h 6339933"/>
              <a:gd name="connsiteX10362" fmla="*/ 1962558 w 6288074"/>
              <a:gd name="connsiteY10362" fmla="*/ 898189 h 6339933"/>
              <a:gd name="connsiteX10363" fmla="*/ 1965503 w 6288074"/>
              <a:gd name="connsiteY10363" fmla="*/ 899724 h 6339933"/>
              <a:gd name="connsiteX10364" fmla="*/ 1964644 w 6288074"/>
              <a:gd name="connsiteY10364" fmla="*/ 900744 h 6339933"/>
              <a:gd name="connsiteX10365" fmla="*/ 1963478 w 6288074"/>
              <a:gd name="connsiteY10365" fmla="*/ 901111 h 6339933"/>
              <a:gd name="connsiteX10366" fmla="*/ 1962558 w 6288074"/>
              <a:gd name="connsiteY10366" fmla="*/ 898189 h 6339933"/>
              <a:gd name="connsiteX10367" fmla="*/ 3947318 w 6288074"/>
              <a:gd name="connsiteY10367" fmla="*/ 896466 h 6339933"/>
              <a:gd name="connsiteX10368" fmla="*/ 3946168 w 6288074"/>
              <a:gd name="connsiteY10368" fmla="*/ 899104 h 6339933"/>
              <a:gd name="connsiteX10369" fmla="*/ 3943767 w 6288074"/>
              <a:gd name="connsiteY10369" fmla="*/ 899859 h 6339933"/>
              <a:gd name="connsiteX10370" fmla="*/ 3935486 w 6288074"/>
              <a:gd name="connsiteY10370" fmla="*/ 915467 h 6339933"/>
              <a:gd name="connsiteX10371" fmla="*/ 3919090 w 6288074"/>
              <a:gd name="connsiteY10371" fmla="*/ 938833 h 6339933"/>
              <a:gd name="connsiteX10372" fmla="*/ 3901948 w 6288074"/>
              <a:gd name="connsiteY10372" fmla="*/ 959833 h 6339933"/>
              <a:gd name="connsiteX10373" fmla="*/ 3897890 w 6288074"/>
              <a:gd name="connsiteY10373" fmla="*/ 963710 h 6339933"/>
              <a:gd name="connsiteX10374" fmla="*/ 3902859 w 6288074"/>
              <a:gd name="connsiteY10374" fmla="*/ 954344 h 6339933"/>
              <a:gd name="connsiteX10375" fmla="*/ 3910974 w 6288074"/>
              <a:gd name="connsiteY10375" fmla="*/ 946587 h 6339933"/>
              <a:gd name="connsiteX10376" fmla="*/ 3916688 w 6288074"/>
              <a:gd name="connsiteY10376" fmla="*/ 939589 h 6339933"/>
              <a:gd name="connsiteX10377" fmla="*/ 3931429 w 6288074"/>
              <a:gd name="connsiteY10377" fmla="*/ 919346 h 6339933"/>
              <a:gd name="connsiteX10378" fmla="*/ 3938798 w 6288074"/>
              <a:gd name="connsiteY10378" fmla="*/ 909224 h 6339933"/>
              <a:gd name="connsiteX10379" fmla="*/ 3935653 w 6288074"/>
              <a:gd name="connsiteY10379" fmla="*/ 907614 h 6339933"/>
              <a:gd name="connsiteX10380" fmla="*/ 3939710 w 6288074"/>
              <a:gd name="connsiteY10380" fmla="*/ 903736 h 6339933"/>
              <a:gd name="connsiteX10381" fmla="*/ 3945424 w 6288074"/>
              <a:gd name="connsiteY10381" fmla="*/ 896737 h 6339933"/>
              <a:gd name="connsiteX10382" fmla="*/ 3947318 w 6288074"/>
              <a:gd name="connsiteY10382" fmla="*/ 896466 h 6339933"/>
              <a:gd name="connsiteX10383" fmla="*/ 1878279 w 6288074"/>
              <a:gd name="connsiteY10383" fmla="*/ 895802 h 6339933"/>
              <a:gd name="connsiteX10384" fmla="*/ 1881499 w 6288074"/>
              <a:gd name="connsiteY10384" fmla="*/ 906033 h 6339933"/>
              <a:gd name="connsiteX10385" fmla="*/ 1878279 w 6288074"/>
              <a:gd name="connsiteY10385" fmla="*/ 895802 h 6339933"/>
              <a:gd name="connsiteX10386" fmla="*/ 4036832 w 6288074"/>
              <a:gd name="connsiteY10386" fmla="*/ 894800 h 6339933"/>
              <a:gd name="connsiteX10387" fmla="*/ 4034675 w 6288074"/>
              <a:gd name="connsiteY10387" fmla="*/ 898156 h 6339933"/>
              <a:gd name="connsiteX10388" fmla="*/ 4032987 w 6288074"/>
              <a:gd name="connsiteY10388" fmla="*/ 895341 h 6339933"/>
              <a:gd name="connsiteX10389" fmla="*/ 4036832 w 6288074"/>
              <a:gd name="connsiteY10389" fmla="*/ 894800 h 6339933"/>
              <a:gd name="connsiteX10390" fmla="*/ 1827912 w 6288074"/>
              <a:gd name="connsiteY10390" fmla="*/ 893984 h 6339933"/>
              <a:gd name="connsiteX10391" fmla="*/ 1829982 w 6288074"/>
              <a:gd name="connsiteY10391" fmla="*/ 900559 h 6339933"/>
              <a:gd name="connsiteX10392" fmla="*/ 1827986 w 6288074"/>
              <a:gd name="connsiteY10392" fmla="*/ 899520 h 6339933"/>
              <a:gd name="connsiteX10393" fmla="*/ 1828110 w 6288074"/>
              <a:gd name="connsiteY10393" fmla="*/ 898438 h 6339933"/>
              <a:gd name="connsiteX10394" fmla="*/ 1827912 w 6288074"/>
              <a:gd name="connsiteY10394" fmla="*/ 893984 h 6339933"/>
              <a:gd name="connsiteX10395" fmla="*/ 1885587 w 6288074"/>
              <a:gd name="connsiteY10395" fmla="*/ 893501 h 6339933"/>
              <a:gd name="connsiteX10396" fmla="*/ 1889430 w 6288074"/>
              <a:gd name="connsiteY10396" fmla="*/ 895504 h 6339933"/>
              <a:gd name="connsiteX10397" fmla="*/ 1887427 w 6288074"/>
              <a:gd name="connsiteY10397" fmla="*/ 899348 h 6339933"/>
              <a:gd name="connsiteX10398" fmla="*/ 1884504 w 6288074"/>
              <a:gd name="connsiteY10398" fmla="*/ 900267 h 6339933"/>
              <a:gd name="connsiteX10399" fmla="*/ 1885587 w 6288074"/>
              <a:gd name="connsiteY10399" fmla="*/ 893501 h 6339933"/>
              <a:gd name="connsiteX10400" fmla="*/ 3927523 w 6288074"/>
              <a:gd name="connsiteY10400" fmla="*/ 892633 h 6339933"/>
              <a:gd name="connsiteX10401" fmla="*/ 3926580 w 6288074"/>
              <a:gd name="connsiteY10401" fmla="*/ 897926 h 6339933"/>
              <a:gd name="connsiteX10402" fmla="*/ 3923976 w 6288074"/>
              <a:gd name="connsiteY10402" fmla="*/ 906242 h 6339933"/>
              <a:gd name="connsiteX10403" fmla="*/ 3918998 w 6288074"/>
              <a:gd name="connsiteY10403" fmla="*/ 915304 h 6339933"/>
              <a:gd name="connsiteX10404" fmla="*/ 3916622 w 6288074"/>
              <a:gd name="connsiteY10404" fmla="*/ 916051 h 6339933"/>
              <a:gd name="connsiteX10405" fmla="*/ 3920169 w 6288074"/>
              <a:gd name="connsiteY10405" fmla="*/ 902441 h 6339933"/>
              <a:gd name="connsiteX10406" fmla="*/ 3921113 w 6288074"/>
              <a:gd name="connsiteY10406" fmla="*/ 897147 h 6339933"/>
              <a:gd name="connsiteX10407" fmla="*/ 3927523 w 6288074"/>
              <a:gd name="connsiteY10407" fmla="*/ 892633 h 6339933"/>
              <a:gd name="connsiteX10408" fmla="*/ 5572003 w 6288074"/>
              <a:gd name="connsiteY10408" fmla="*/ 892565 h 6339933"/>
              <a:gd name="connsiteX10409" fmla="*/ 5579034 w 6288074"/>
              <a:gd name="connsiteY10409" fmla="*/ 900391 h 6339933"/>
              <a:gd name="connsiteX10410" fmla="*/ 5566502 w 6288074"/>
              <a:gd name="connsiteY10410" fmla="*/ 896305 h 6339933"/>
              <a:gd name="connsiteX10411" fmla="*/ 5572003 w 6288074"/>
              <a:gd name="connsiteY10411" fmla="*/ 892565 h 6339933"/>
              <a:gd name="connsiteX10412" fmla="*/ 5558357 w 6288074"/>
              <a:gd name="connsiteY10412" fmla="*/ 890838 h 6339933"/>
              <a:gd name="connsiteX10413" fmla="*/ 5556814 w 6288074"/>
              <a:gd name="connsiteY10413" fmla="*/ 896142 h 6339933"/>
              <a:gd name="connsiteX10414" fmla="*/ 5552512 w 6288074"/>
              <a:gd name="connsiteY10414" fmla="*/ 892677 h 6339933"/>
              <a:gd name="connsiteX10415" fmla="*/ 5558357 w 6288074"/>
              <a:gd name="connsiteY10415" fmla="*/ 890838 h 6339933"/>
              <a:gd name="connsiteX10416" fmla="*/ 3955171 w 6288074"/>
              <a:gd name="connsiteY10416" fmla="*/ 888824 h 6339933"/>
              <a:gd name="connsiteX10417" fmla="*/ 3948371 w 6288074"/>
              <a:gd name="connsiteY10417" fmla="*/ 901240 h 6339933"/>
              <a:gd name="connsiteX10418" fmla="*/ 3945935 w 6288074"/>
              <a:gd name="connsiteY10418" fmla="*/ 902007 h 6339933"/>
              <a:gd name="connsiteX10419" fmla="*/ 3947635 w 6288074"/>
              <a:gd name="connsiteY10419" fmla="*/ 898903 h 6339933"/>
              <a:gd name="connsiteX10420" fmla="*/ 3951035 w 6288074"/>
              <a:gd name="connsiteY10420" fmla="*/ 892693 h 6339933"/>
              <a:gd name="connsiteX10421" fmla="*/ 5548786 w 6288074"/>
              <a:gd name="connsiteY10421" fmla="*/ 888494 h 6339933"/>
              <a:gd name="connsiteX10422" fmla="*/ 5552512 w 6288074"/>
              <a:gd name="connsiteY10422" fmla="*/ 892677 h 6339933"/>
              <a:gd name="connsiteX10423" fmla="*/ 5548786 w 6288074"/>
              <a:gd name="connsiteY10423" fmla="*/ 888494 h 6339933"/>
              <a:gd name="connsiteX10424" fmla="*/ 3956871 w 6288074"/>
              <a:gd name="connsiteY10424" fmla="*/ 885716 h 6339933"/>
              <a:gd name="connsiteX10425" fmla="*/ 3955171 w 6288074"/>
              <a:gd name="connsiteY10425" fmla="*/ 888824 h 6339933"/>
              <a:gd name="connsiteX10426" fmla="*/ 3955170 w 6288074"/>
              <a:gd name="connsiteY10426" fmla="*/ 888822 h 6339933"/>
              <a:gd name="connsiteX10427" fmla="*/ 3956871 w 6288074"/>
              <a:gd name="connsiteY10427" fmla="*/ 885716 h 6339933"/>
              <a:gd name="connsiteX10428" fmla="*/ 1879904 w 6288074"/>
              <a:gd name="connsiteY10428" fmla="*/ 885652 h 6339933"/>
              <a:gd name="connsiteX10429" fmla="*/ 1880364 w 6288074"/>
              <a:gd name="connsiteY10429" fmla="*/ 887115 h 6339933"/>
              <a:gd name="connsiteX10430" fmla="*/ 1878442 w 6288074"/>
              <a:gd name="connsiteY10430" fmla="*/ 886113 h 6339933"/>
              <a:gd name="connsiteX10431" fmla="*/ 1879904 w 6288074"/>
              <a:gd name="connsiteY10431" fmla="*/ 885652 h 6339933"/>
              <a:gd name="connsiteX10432" fmla="*/ 1799323 w 6288074"/>
              <a:gd name="connsiteY10432" fmla="*/ 885448 h 6339933"/>
              <a:gd name="connsiteX10433" fmla="*/ 1800117 w 6288074"/>
              <a:gd name="connsiteY10433" fmla="*/ 889884 h 6339933"/>
              <a:gd name="connsiteX10434" fmla="*/ 1796390 w 6288074"/>
              <a:gd name="connsiteY10434" fmla="*/ 885702 h 6339933"/>
              <a:gd name="connsiteX10435" fmla="*/ 1799323 w 6288074"/>
              <a:gd name="connsiteY10435" fmla="*/ 885448 h 6339933"/>
              <a:gd name="connsiteX10436" fmla="*/ 5589342 w 6288074"/>
              <a:gd name="connsiteY10436" fmla="*/ 881085 h 6339933"/>
              <a:gd name="connsiteX10437" fmla="*/ 5600956 w 6288074"/>
              <a:gd name="connsiteY10437" fmla="*/ 893491 h 6339933"/>
              <a:gd name="connsiteX10438" fmla="*/ 5598617 w 6288074"/>
              <a:gd name="connsiteY10438" fmla="*/ 894227 h 6339933"/>
              <a:gd name="connsiteX10439" fmla="*/ 5586198 w 6288074"/>
              <a:gd name="connsiteY10439" fmla="*/ 887429 h 6339933"/>
              <a:gd name="connsiteX10440" fmla="*/ 5584665 w 6288074"/>
              <a:gd name="connsiteY10440" fmla="*/ 882557 h 6339933"/>
              <a:gd name="connsiteX10441" fmla="*/ 5589342 w 6288074"/>
              <a:gd name="connsiteY10441" fmla="*/ 881085 h 6339933"/>
              <a:gd name="connsiteX10442" fmla="*/ 4023824 w 6288074"/>
              <a:gd name="connsiteY10442" fmla="*/ 880690 h 6339933"/>
              <a:gd name="connsiteX10443" fmla="*/ 4030765 w 6288074"/>
              <a:gd name="connsiteY10443" fmla="*/ 885733 h 6339933"/>
              <a:gd name="connsiteX10444" fmla="*/ 4023824 w 6288074"/>
              <a:gd name="connsiteY10444" fmla="*/ 880690 h 6339933"/>
              <a:gd name="connsiteX10445" fmla="*/ 5751091 w 6288074"/>
              <a:gd name="connsiteY10445" fmla="*/ 879980 h 6339933"/>
              <a:gd name="connsiteX10446" fmla="*/ 5755549 w 6288074"/>
              <a:gd name="connsiteY10446" fmla="*/ 894144 h 6339933"/>
              <a:gd name="connsiteX10447" fmla="*/ 5761008 w 6288074"/>
              <a:gd name="connsiteY10447" fmla="*/ 895018 h 6339933"/>
              <a:gd name="connsiteX10448" fmla="*/ 5758779 w 6288074"/>
              <a:gd name="connsiteY10448" fmla="*/ 887937 h 6339933"/>
              <a:gd name="connsiteX10449" fmla="*/ 5772058 w 6288074"/>
              <a:gd name="connsiteY10449" fmla="*/ 888947 h 6339933"/>
              <a:gd name="connsiteX10450" fmla="*/ 5773674 w 6288074"/>
              <a:gd name="connsiteY10450" fmla="*/ 885845 h 6339933"/>
              <a:gd name="connsiteX10451" fmla="*/ 5810890 w 6288074"/>
              <a:gd name="connsiteY10451" fmla="*/ 905266 h 6339933"/>
              <a:gd name="connsiteX10452" fmla="*/ 5810019 w 6288074"/>
              <a:gd name="connsiteY10452" fmla="*/ 910731 h 6339933"/>
              <a:gd name="connsiteX10453" fmla="*/ 5815348 w 6288074"/>
              <a:gd name="connsiteY10453" fmla="*/ 919433 h 6339933"/>
              <a:gd name="connsiteX10454" fmla="*/ 5817578 w 6288074"/>
              <a:gd name="connsiteY10454" fmla="*/ 926516 h 6339933"/>
              <a:gd name="connsiteX10455" fmla="*/ 5801070 w 6288074"/>
              <a:gd name="connsiteY10455" fmla="*/ 931713 h 6339933"/>
              <a:gd name="connsiteX10456" fmla="*/ 5794124 w 6288074"/>
              <a:gd name="connsiteY10456" fmla="*/ 926113 h 6339933"/>
              <a:gd name="connsiteX10457" fmla="*/ 5787177 w 6288074"/>
              <a:gd name="connsiteY10457" fmla="*/ 920515 h 6339933"/>
              <a:gd name="connsiteX10458" fmla="*/ 5784204 w 6288074"/>
              <a:gd name="connsiteY10458" fmla="*/ 911072 h 6339933"/>
              <a:gd name="connsiteX10459" fmla="*/ 5769183 w 6288074"/>
              <a:gd name="connsiteY10459" fmla="*/ 920990 h 6339933"/>
              <a:gd name="connsiteX10460" fmla="*/ 5772543 w 6288074"/>
              <a:gd name="connsiteY10460" fmla="*/ 906957 h 6339933"/>
              <a:gd name="connsiteX10461" fmla="*/ 5756906 w 6288074"/>
              <a:gd name="connsiteY10461" fmla="*/ 906689 h 6339933"/>
              <a:gd name="connsiteX10462" fmla="*/ 5744500 w 6288074"/>
              <a:gd name="connsiteY10462" fmla="*/ 900214 h 6339933"/>
              <a:gd name="connsiteX10463" fmla="*/ 5739912 w 6288074"/>
              <a:gd name="connsiteY10463" fmla="*/ 893874 h 6339933"/>
              <a:gd name="connsiteX10464" fmla="*/ 5732708 w 6288074"/>
              <a:gd name="connsiteY10464" fmla="*/ 903926 h 6339933"/>
              <a:gd name="connsiteX10465" fmla="*/ 5735681 w 6288074"/>
              <a:gd name="connsiteY10465" fmla="*/ 913369 h 6339933"/>
              <a:gd name="connsiteX10466" fmla="*/ 5710481 w 6288074"/>
              <a:gd name="connsiteY10466" fmla="*/ 923896 h 6339933"/>
              <a:gd name="connsiteX10467" fmla="*/ 5703536 w 6288074"/>
              <a:gd name="connsiteY10467" fmla="*/ 918301 h 6339933"/>
              <a:gd name="connsiteX10468" fmla="*/ 5711354 w 6288074"/>
              <a:gd name="connsiteY10468" fmla="*/ 918435 h 6339933"/>
              <a:gd name="connsiteX10469" fmla="*/ 5714584 w 6288074"/>
              <a:gd name="connsiteY10469" fmla="*/ 912225 h 6339933"/>
              <a:gd name="connsiteX10470" fmla="*/ 5706766 w 6288074"/>
              <a:gd name="connsiteY10470" fmla="*/ 912091 h 6339933"/>
              <a:gd name="connsiteX10471" fmla="*/ 5709256 w 6288074"/>
              <a:gd name="connsiteY10471" fmla="*/ 903524 h 6339933"/>
              <a:gd name="connsiteX10472" fmla="*/ 5751091 w 6288074"/>
              <a:gd name="connsiteY10472" fmla="*/ 879980 h 6339933"/>
              <a:gd name="connsiteX10473" fmla="*/ 5512467 w 6288074"/>
              <a:gd name="connsiteY10473" fmla="*/ 879402 h 6339933"/>
              <a:gd name="connsiteX10474" fmla="*/ 5525177 w 6288074"/>
              <a:gd name="connsiteY10474" fmla="*/ 888032 h 6339933"/>
              <a:gd name="connsiteX10475" fmla="*/ 5524324 w 6288074"/>
              <a:gd name="connsiteY10475" fmla="*/ 893523 h 6339933"/>
              <a:gd name="connsiteX10476" fmla="*/ 5548346 w 6288074"/>
              <a:gd name="connsiteY10476" fmla="*/ 904232 h 6339933"/>
              <a:gd name="connsiteX10477" fmla="*/ 5572371 w 6288074"/>
              <a:gd name="connsiteY10477" fmla="*/ 914944 h 6339933"/>
              <a:gd name="connsiteX10478" fmla="*/ 5545892 w 6288074"/>
              <a:gd name="connsiteY10478" fmla="*/ 912835 h 6339933"/>
              <a:gd name="connsiteX10479" fmla="*/ 5546639 w 6288074"/>
              <a:gd name="connsiteY10479" fmla="*/ 915211 h 6339933"/>
              <a:gd name="connsiteX10480" fmla="*/ 5529555 w 6288074"/>
              <a:gd name="connsiteY10480" fmla="*/ 910147 h 6339933"/>
              <a:gd name="connsiteX10481" fmla="*/ 5541087 w 6288074"/>
              <a:gd name="connsiteY10481" fmla="*/ 922178 h 6339933"/>
              <a:gd name="connsiteX10482" fmla="*/ 5538738 w 6288074"/>
              <a:gd name="connsiteY10482" fmla="*/ 922918 h 6339933"/>
              <a:gd name="connsiteX10483" fmla="*/ 5528595 w 6288074"/>
              <a:gd name="connsiteY10483" fmla="*/ 923500 h 6339933"/>
              <a:gd name="connsiteX10484" fmla="*/ 5534041 w 6288074"/>
              <a:gd name="connsiteY10484" fmla="*/ 924396 h 6339933"/>
              <a:gd name="connsiteX10485" fmla="*/ 5535536 w 6288074"/>
              <a:gd name="connsiteY10485" fmla="*/ 929147 h 6339933"/>
              <a:gd name="connsiteX10486" fmla="*/ 5509697 w 6288074"/>
              <a:gd name="connsiteY10486" fmla="*/ 937279 h 6339933"/>
              <a:gd name="connsiteX10487" fmla="*/ 5510552 w 6288074"/>
              <a:gd name="connsiteY10487" fmla="*/ 931790 h 6339933"/>
              <a:gd name="connsiteX10488" fmla="*/ 5519946 w 6288074"/>
              <a:gd name="connsiteY10488" fmla="*/ 928833 h 6339933"/>
              <a:gd name="connsiteX10489" fmla="*/ 5525498 w 6288074"/>
              <a:gd name="connsiteY10489" fmla="*/ 921864 h 6339933"/>
              <a:gd name="connsiteX10490" fmla="*/ 5517064 w 6288074"/>
              <a:gd name="connsiteY10490" fmla="*/ 911468 h 6339933"/>
              <a:gd name="connsiteX10491" fmla="*/ 5514822 w 6288074"/>
              <a:gd name="connsiteY10491" fmla="*/ 904345 h 6339933"/>
              <a:gd name="connsiteX10492" fmla="*/ 5520374 w 6288074"/>
              <a:gd name="connsiteY10492" fmla="*/ 897377 h 6339933"/>
              <a:gd name="connsiteX10493" fmla="*/ 5509588 w 6288074"/>
              <a:gd name="connsiteY10493" fmla="*/ 887718 h 6339933"/>
              <a:gd name="connsiteX10494" fmla="*/ 5511616 w 6288074"/>
              <a:gd name="connsiteY10494" fmla="*/ 881857 h 6339933"/>
              <a:gd name="connsiteX10495" fmla="*/ 3960418 w 6288074"/>
              <a:gd name="connsiteY10495" fmla="*/ 876573 h 6339933"/>
              <a:gd name="connsiteX10496" fmla="*/ 3959393 w 6288074"/>
              <a:gd name="connsiteY10496" fmla="*/ 882246 h 6339933"/>
              <a:gd name="connsiteX10497" fmla="*/ 3956835 w 6288074"/>
              <a:gd name="connsiteY10497" fmla="*/ 883051 h 6339933"/>
              <a:gd name="connsiteX10498" fmla="*/ 3960418 w 6288074"/>
              <a:gd name="connsiteY10498" fmla="*/ 876573 h 6339933"/>
              <a:gd name="connsiteX10499" fmla="*/ 5513644 w 6288074"/>
              <a:gd name="connsiteY10499" fmla="*/ 875999 h 6339933"/>
              <a:gd name="connsiteX10500" fmla="*/ 5512467 w 6288074"/>
              <a:gd name="connsiteY10500" fmla="*/ 879402 h 6339933"/>
              <a:gd name="connsiteX10501" fmla="*/ 5512042 w 6288074"/>
              <a:gd name="connsiteY10501" fmla="*/ 879114 h 6339933"/>
              <a:gd name="connsiteX10502" fmla="*/ 5513644 w 6288074"/>
              <a:gd name="connsiteY10502" fmla="*/ 875999 h 6339933"/>
              <a:gd name="connsiteX10503" fmla="*/ 5566369 w 6288074"/>
              <a:gd name="connsiteY10503" fmla="*/ 875464 h 6339933"/>
              <a:gd name="connsiteX10504" fmla="*/ 5560442 w 6288074"/>
              <a:gd name="connsiteY10504" fmla="*/ 882149 h 6339933"/>
              <a:gd name="connsiteX10505" fmla="*/ 5566369 w 6288074"/>
              <a:gd name="connsiteY10505" fmla="*/ 875464 h 6339933"/>
              <a:gd name="connsiteX10506" fmla="*/ 5566369 w 6288074"/>
              <a:gd name="connsiteY10506" fmla="*/ 875464 h 6339933"/>
              <a:gd name="connsiteX10507" fmla="*/ 5572008 w 6288074"/>
              <a:gd name="connsiteY10507" fmla="*/ 876367 h 6339933"/>
              <a:gd name="connsiteX10508" fmla="*/ 5573541 w 6288074"/>
              <a:gd name="connsiteY10508" fmla="*/ 881239 h 6339933"/>
              <a:gd name="connsiteX10509" fmla="*/ 5567902 w 6288074"/>
              <a:gd name="connsiteY10509" fmla="*/ 880336 h 6339933"/>
              <a:gd name="connsiteX10510" fmla="*/ 5566369 w 6288074"/>
              <a:gd name="connsiteY10510" fmla="*/ 875464 h 6339933"/>
              <a:gd name="connsiteX10511" fmla="*/ 2010960 w 6288074"/>
              <a:gd name="connsiteY10511" fmla="*/ 873349 h 6339933"/>
              <a:gd name="connsiteX10512" fmla="*/ 2011420 w 6288074"/>
              <a:gd name="connsiteY10512" fmla="*/ 874812 h 6339933"/>
              <a:gd name="connsiteX10513" fmla="*/ 2009228 w 6288074"/>
              <a:gd name="connsiteY10513" fmla="*/ 875501 h 6339933"/>
              <a:gd name="connsiteX10514" fmla="*/ 2007035 w 6288074"/>
              <a:gd name="connsiteY10514" fmla="*/ 876191 h 6339933"/>
              <a:gd name="connsiteX10515" fmla="*/ 2010960 w 6288074"/>
              <a:gd name="connsiteY10515" fmla="*/ 873349 h 6339933"/>
              <a:gd name="connsiteX10516" fmla="*/ 3906256 w 6288074"/>
              <a:gd name="connsiteY10516" fmla="*/ 872907 h 6339933"/>
              <a:gd name="connsiteX10517" fmla="*/ 3902816 w 6288074"/>
              <a:gd name="connsiteY10517" fmla="*/ 878989 h 6339933"/>
              <a:gd name="connsiteX10518" fmla="*/ 3899375 w 6288074"/>
              <a:gd name="connsiteY10518" fmla="*/ 885065 h 6339933"/>
              <a:gd name="connsiteX10519" fmla="*/ 3900090 w 6288074"/>
              <a:gd name="connsiteY10519" fmla="*/ 887341 h 6339933"/>
              <a:gd name="connsiteX10520" fmla="*/ 3897655 w 6288074"/>
              <a:gd name="connsiteY10520" fmla="*/ 888108 h 6339933"/>
              <a:gd name="connsiteX10521" fmla="*/ 3895935 w 6288074"/>
              <a:gd name="connsiteY10521" fmla="*/ 891150 h 6339933"/>
              <a:gd name="connsiteX10522" fmla="*/ 3893499 w 6288074"/>
              <a:gd name="connsiteY10522" fmla="*/ 891916 h 6339933"/>
              <a:gd name="connsiteX10523" fmla="*/ 3906256 w 6288074"/>
              <a:gd name="connsiteY10523" fmla="*/ 872907 h 6339933"/>
              <a:gd name="connsiteX10524" fmla="*/ 5223328 w 6288074"/>
              <a:gd name="connsiteY10524" fmla="*/ 872601 h 6339933"/>
              <a:gd name="connsiteX10525" fmla="*/ 5230553 w 6288074"/>
              <a:gd name="connsiteY10525" fmla="*/ 875145 h 6339933"/>
              <a:gd name="connsiteX10526" fmla="*/ 5224018 w 6288074"/>
              <a:gd name="connsiteY10526" fmla="*/ 874794 h 6339933"/>
              <a:gd name="connsiteX10527" fmla="*/ 5223328 w 6288074"/>
              <a:gd name="connsiteY10527" fmla="*/ 872601 h 6339933"/>
              <a:gd name="connsiteX10528" fmla="*/ 3922201 w 6288074"/>
              <a:gd name="connsiteY10528" fmla="*/ 872531 h 6339933"/>
              <a:gd name="connsiteX10529" fmla="*/ 3920532 w 6288074"/>
              <a:gd name="connsiteY10529" fmla="*/ 875735 h 6339933"/>
              <a:gd name="connsiteX10530" fmla="*/ 3917193 w 6288074"/>
              <a:gd name="connsiteY10530" fmla="*/ 882136 h 6339933"/>
              <a:gd name="connsiteX10531" fmla="*/ 3922201 w 6288074"/>
              <a:gd name="connsiteY10531" fmla="*/ 872531 h 6339933"/>
              <a:gd name="connsiteX10532" fmla="*/ 4142205 w 6288074"/>
              <a:gd name="connsiteY10532" fmla="*/ 872344 h 6339933"/>
              <a:gd name="connsiteX10533" fmla="*/ 4147198 w 6288074"/>
              <a:gd name="connsiteY10533" fmla="*/ 878000 h 6339933"/>
              <a:gd name="connsiteX10534" fmla="*/ 4142041 w 6288074"/>
              <a:gd name="connsiteY10534" fmla="*/ 882032 h 6339933"/>
              <a:gd name="connsiteX10535" fmla="*/ 4142205 w 6288074"/>
              <a:gd name="connsiteY10535" fmla="*/ 872344 h 6339933"/>
              <a:gd name="connsiteX10536" fmla="*/ 3934814 w 6288074"/>
              <a:gd name="connsiteY10536" fmla="*/ 871776 h 6339933"/>
              <a:gd name="connsiteX10537" fmla="*/ 3929699 w 6288074"/>
              <a:gd name="connsiteY10537" fmla="*/ 873386 h 6339933"/>
              <a:gd name="connsiteX10538" fmla="*/ 3934814 w 6288074"/>
              <a:gd name="connsiteY10538" fmla="*/ 871776 h 6339933"/>
              <a:gd name="connsiteX10539" fmla="*/ 5238862 w 6288074"/>
              <a:gd name="connsiteY10539" fmla="*/ 870924 h 6339933"/>
              <a:gd name="connsiteX10540" fmla="*/ 5240396 w 6288074"/>
              <a:gd name="connsiteY10540" fmla="*/ 875796 h 6339933"/>
              <a:gd name="connsiteX10541" fmla="*/ 5230860 w 6288074"/>
              <a:gd name="connsiteY10541" fmla="*/ 876119 h 6339933"/>
              <a:gd name="connsiteX10542" fmla="*/ 5238862 w 6288074"/>
              <a:gd name="connsiteY10542" fmla="*/ 870924 h 6339933"/>
              <a:gd name="connsiteX10543" fmla="*/ 5561606 w 6288074"/>
              <a:gd name="connsiteY10543" fmla="*/ 870536 h 6339933"/>
              <a:gd name="connsiteX10544" fmla="*/ 5540522 w 6288074"/>
              <a:gd name="connsiteY10544" fmla="*/ 885207 h 6339933"/>
              <a:gd name="connsiteX10545" fmla="*/ 5542899 w 6288074"/>
              <a:gd name="connsiteY10545" fmla="*/ 876424 h 6339933"/>
              <a:gd name="connsiteX10546" fmla="*/ 5561606 w 6288074"/>
              <a:gd name="connsiteY10546" fmla="*/ 870536 h 6339933"/>
              <a:gd name="connsiteX10547" fmla="*/ 3919891 w 6288074"/>
              <a:gd name="connsiteY10547" fmla="*/ 868438 h 6339933"/>
              <a:gd name="connsiteX10548" fmla="*/ 3913285 w 6288074"/>
              <a:gd name="connsiteY10548" fmla="*/ 880853 h 6339933"/>
              <a:gd name="connsiteX10549" fmla="*/ 3916415 w 6288074"/>
              <a:gd name="connsiteY10549" fmla="*/ 882453 h 6339933"/>
              <a:gd name="connsiteX10550" fmla="*/ 3914765 w 6288074"/>
              <a:gd name="connsiteY10550" fmla="*/ 885559 h 6339933"/>
              <a:gd name="connsiteX10551" fmla="*/ 3915506 w 6288074"/>
              <a:gd name="connsiteY10551" fmla="*/ 887910 h 6339933"/>
              <a:gd name="connsiteX10552" fmla="*/ 3924331 w 6288074"/>
              <a:gd name="connsiteY10552" fmla="*/ 882548 h 6339933"/>
              <a:gd name="connsiteX10553" fmla="*/ 3925072 w 6288074"/>
              <a:gd name="connsiteY10553" fmla="*/ 884900 h 6339933"/>
              <a:gd name="connsiteX10554" fmla="*/ 3921029 w 6288074"/>
              <a:gd name="connsiteY10554" fmla="*/ 888758 h 6339933"/>
              <a:gd name="connsiteX10555" fmla="*/ 3917727 w 6288074"/>
              <a:gd name="connsiteY10555" fmla="*/ 894964 h 6339933"/>
              <a:gd name="connsiteX10556" fmla="*/ 3916074 w 6288074"/>
              <a:gd name="connsiteY10556" fmla="*/ 898067 h 6339933"/>
              <a:gd name="connsiteX10557" fmla="*/ 3912031 w 6288074"/>
              <a:gd name="connsiteY10557" fmla="*/ 901924 h 6339933"/>
              <a:gd name="connsiteX10558" fmla="*/ 3908900 w 6288074"/>
              <a:gd name="connsiteY10558" fmla="*/ 900326 h 6339933"/>
              <a:gd name="connsiteX10559" fmla="*/ 3899161 w 6288074"/>
              <a:gd name="connsiteY10559" fmla="*/ 911142 h 6339933"/>
              <a:gd name="connsiteX10560" fmla="*/ 3891075 w 6288074"/>
              <a:gd name="connsiteY10560" fmla="*/ 918855 h 6339933"/>
              <a:gd name="connsiteX10561" fmla="*/ 3879857 w 6288074"/>
              <a:gd name="connsiteY10561" fmla="*/ 924971 h 6339933"/>
              <a:gd name="connsiteX10562" fmla="*/ 3875813 w 6288074"/>
              <a:gd name="connsiteY10562" fmla="*/ 928825 h 6339933"/>
              <a:gd name="connsiteX10563" fmla="*/ 3871770 w 6288074"/>
              <a:gd name="connsiteY10563" fmla="*/ 932681 h 6339933"/>
              <a:gd name="connsiteX10564" fmla="*/ 3876725 w 6288074"/>
              <a:gd name="connsiteY10564" fmla="*/ 923372 h 6339933"/>
              <a:gd name="connsiteX10565" fmla="*/ 3886463 w 6288074"/>
              <a:gd name="connsiteY10565" fmla="*/ 912555 h 6339933"/>
              <a:gd name="connsiteX10566" fmla="*/ 3890506 w 6288074"/>
              <a:gd name="connsiteY10566" fmla="*/ 908699 h 6339933"/>
              <a:gd name="connsiteX10567" fmla="*/ 3897854 w 6288074"/>
              <a:gd name="connsiteY10567" fmla="*/ 898639 h 6339933"/>
              <a:gd name="connsiteX10568" fmla="*/ 3901897 w 6288074"/>
              <a:gd name="connsiteY10568" fmla="*/ 894779 h 6339933"/>
              <a:gd name="connsiteX10569" fmla="*/ 3900247 w 6288074"/>
              <a:gd name="connsiteY10569" fmla="*/ 897887 h 6339933"/>
              <a:gd name="connsiteX10570" fmla="*/ 3892899 w 6288074"/>
              <a:gd name="connsiteY10570" fmla="*/ 907946 h 6339933"/>
              <a:gd name="connsiteX10571" fmla="*/ 3888855 w 6288074"/>
              <a:gd name="connsiteY10571" fmla="*/ 911802 h 6339933"/>
              <a:gd name="connsiteX10572" fmla="*/ 3896029 w 6288074"/>
              <a:gd name="connsiteY10572" fmla="*/ 909544 h 6339933"/>
              <a:gd name="connsiteX10573" fmla="*/ 3899659 w 6288074"/>
              <a:gd name="connsiteY10573" fmla="*/ 906463 h 6339933"/>
              <a:gd name="connsiteX10574" fmla="*/ 3902926 w 6288074"/>
              <a:gd name="connsiteY10574" fmla="*/ 902325 h 6339933"/>
              <a:gd name="connsiteX10575" fmla="*/ 3904116 w 6288074"/>
              <a:gd name="connsiteY10575" fmla="*/ 901831 h 6339933"/>
              <a:gd name="connsiteX10576" fmla="*/ 3905768 w 6288074"/>
              <a:gd name="connsiteY10576" fmla="*/ 898728 h 6339933"/>
              <a:gd name="connsiteX10577" fmla="*/ 3902926 w 6288074"/>
              <a:gd name="connsiteY10577" fmla="*/ 902325 h 6339933"/>
              <a:gd name="connsiteX10578" fmla="*/ 3900920 w 6288074"/>
              <a:gd name="connsiteY10578" fmla="*/ 903160 h 6339933"/>
              <a:gd name="connsiteX10579" fmla="*/ 3905029 w 6288074"/>
              <a:gd name="connsiteY10579" fmla="*/ 896381 h 6339933"/>
              <a:gd name="connsiteX10580" fmla="*/ 3905939 w 6288074"/>
              <a:gd name="connsiteY10580" fmla="*/ 890921 h 6339933"/>
              <a:gd name="connsiteX10581" fmla="*/ 3904288 w 6288074"/>
              <a:gd name="connsiteY10581" fmla="*/ 894027 h 6339933"/>
              <a:gd name="connsiteX10582" fmla="*/ 3903548 w 6288074"/>
              <a:gd name="connsiteY10582" fmla="*/ 891674 h 6339933"/>
              <a:gd name="connsiteX10583" fmla="*/ 3909240 w 6288074"/>
              <a:gd name="connsiteY10583" fmla="*/ 884711 h 6339933"/>
              <a:gd name="connsiteX10584" fmla="*/ 3910893 w 6288074"/>
              <a:gd name="connsiteY10584" fmla="*/ 881606 h 6339933"/>
              <a:gd name="connsiteX10585" fmla="*/ 3901156 w 6288074"/>
              <a:gd name="connsiteY10585" fmla="*/ 892427 h 6339933"/>
              <a:gd name="connsiteX10586" fmla="*/ 3898765 w 6288074"/>
              <a:gd name="connsiteY10586" fmla="*/ 893179 h 6339933"/>
              <a:gd name="connsiteX10587" fmla="*/ 3917499 w 6288074"/>
              <a:gd name="connsiteY10587" fmla="*/ 869190 h 6339933"/>
              <a:gd name="connsiteX10588" fmla="*/ 3919891 w 6288074"/>
              <a:gd name="connsiteY10588" fmla="*/ 868438 h 6339933"/>
              <a:gd name="connsiteX10589" fmla="*/ 3942305 w 6288074"/>
              <a:gd name="connsiteY10589" fmla="*/ 867739 h 6339933"/>
              <a:gd name="connsiteX10590" fmla="*/ 3941893 w 6288074"/>
              <a:gd name="connsiteY10590" fmla="*/ 868744 h 6339933"/>
              <a:gd name="connsiteX10591" fmla="*/ 3937709 w 6288074"/>
              <a:gd name="connsiteY10591" fmla="*/ 872468 h 6339933"/>
              <a:gd name="connsiteX10592" fmla="*/ 1903511 w 6288074"/>
              <a:gd name="connsiteY10592" fmla="*/ 867193 h 6339933"/>
              <a:gd name="connsiteX10593" fmla="*/ 1912931 w 6288074"/>
              <a:gd name="connsiteY10593" fmla="*/ 872105 h 6339933"/>
              <a:gd name="connsiteX10594" fmla="*/ 1916957 w 6288074"/>
              <a:gd name="connsiteY10594" fmla="*/ 868213 h 6339933"/>
              <a:gd name="connsiteX10595" fmla="*/ 1922352 w 6288074"/>
              <a:gd name="connsiteY10595" fmla="*/ 877018 h 6339933"/>
              <a:gd name="connsiteX10596" fmla="*/ 1920717 w 6288074"/>
              <a:gd name="connsiteY10596" fmla="*/ 880159 h 6339933"/>
              <a:gd name="connsiteX10597" fmla="*/ 1926113 w 6288074"/>
              <a:gd name="connsiteY10597" fmla="*/ 888965 h 6339933"/>
              <a:gd name="connsiteX10598" fmla="*/ 1917443 w 6288074"/>
              <a:gd name="connsiteY10598" fmla="*/ 886442 h 6339933"/>
              <a:gd name="connsiteX10599" fmla="*/ 1908775 w 6288074"/>
              <a:gd name="connsiteY10599" fmla="*/ 883918 h 6339933"/>
              <a:gd name="connsiteX10600" fmla="*/ 1912047 w 6288074"/>
              <a:gd name="connsiteY10600" fmla="*/ 877636 h 6339933"/>
              <a:gd name="connsiteX10601" fmla="*/ 1915187 w 6288074"/>
              <a:gd name="connsiteY10601" fmla="*/ 879273 h 6339933"/>
              <a:gd name="connsiteX10602" fmla="*/ 1903511 w 6288074"/>
              <a:gd name="connsiteY10602" fmla="*/ 867193 h 6339933"/>
              <a:gd name="connsiteX10603" fmla="*/ 1938812 w 6288074"/>
              <a:gd name="connsiteY10603" fmla="*/ 866030 h 6339933"/>
              <a:gd name="connsiteX10604" fmla="*/ 1930270 w 6288074"/>
              <a:gd name="connsiteY10604" fmla="*/ 877152 h 6339933"/>
              <a:gd name="connsiteX10605" fmla="*/ 1937567 w 6288074"/>
              <a:gd name="connsiteY10605" fmla="*/ 866977 h 6339933"/>
              <a:gd name="connsiteX10606" fmla="*/ 1826940 w 6288074"/>
              <a:gd name="connsiteY10606" fmla="*/ 865378 h 6339933"/>
              <a:gd name="connsiteX10607" fmla="*/ 1830322 w 6288074"/>
              <a:gd name="connsiteY10607" fmla="*/ 865920 h 6339933"/>
              <a:gd name="connsiteX10608" fmla="*/ 1824477 w 6288074"/>
              <a:gd name="connsiteY10608" fmla="*/ 867760 h 6339933"/>
              <a:gd name="connsiteX10609" fmla="*/ 1826940 w 6288074"/>
              <a:gd name="connsiteY10609" fmla="*/ 865378 h 6339933"/>
              <a:gd name="connsiteX10610" fmla="*/ 1832515 w 6288074"/>
              <a:gd name="connsiteY10610" fmla="*/ 865230 h 6339933"/>
              <a:gd name="connsiteX10611" fmla="*/ 1836241 w 6288074"/>
              <a:gd name="connsiteY10611" fmla="*/ 869411 h 6339933"/>
              <a:gd name="connsiteX10612" fmla="*/ 1832515 w 6288074"/>
              <a:gd name="connsiteY10612" fmla="*/ 865230 h 6339933"/>
              <a:gd name="connsiteX10613" fmla="*/ 5446610 w 6288074"/>
              <a:gd name="connsiteY10613" fmla="*/ 864970 h 6339933"/>
              <a:gd name="connsiteX10614" fmla="*/ 5445337 w 6288074"/>
              <a:gd name="connsiteY10614" fmla="*/ 868582 h 6339933"/>
              <a:gd name="connsiteX10615" fmla="*/ 5444417 w 6288074"/>
              <a:gd name="connsiteY10615" fmla="*/ 865660 h 6339933"/>
              <a:gd name="connsiteX10616" fmla="*/ 5446610 w 6288074"/>
              <a:gd name="connsiteY10616" fmla="*/ 864970 h 6339933"/>
              <a:gd name="connsiteX10617" fmla="*/ 3942684 w 6288074"/>
              <a:gd name="connsiteY10617" fmla="*/ 864882 h 6339933"/>
              <a:gd name="connsiteX10618" fmla="*/ 3941201 w 6288074"/>
              <a:gd name="connsiteY10618" fmla="*/ 866551 h 6339933"/>
              <a:gd name="connsiteX10619" fmla="*/ 3937020 w 6288074"/>
              <a:gd name="connsiteY10619" fmla="*/ 870277 h 6339933"/>
              <a:gd name="connsiteX10620" fmla="*/ 3934584 w 6288074"/>
              <a:gd name="connsiteY10620" fmla="*/ 871045 h 6339933"/>
              <a:gd name="connsiteX10621" fmla="*/ 3919441 w 6288074"/>
              <a:gd name="connsiteY10621" fmla="*/ 863760 h 6339933"/>
              <a:gd name="connsiteX10622" fmla="*/ 3917720 w 6288074"/>
              <a:gd name="connsiteY10622" fmla="*/ 866801 h 6339933"/>
              <a:gd name="connsiteX10623" fmla="*/ 3908404 w 6288074"/>
              <a:gd name="connsiteY10623" fmla="*/ 879730 h 6339933"/>
              <a:gd name="connsiteX10624" fmla="*/ 3907688 w 6288074"/>
              <a:gd name="connsiteY10624" fmla="*/ 877456 h 6339933"/>
              <a:gd name="connsiteX10625" fmla="*/ 3906256 w 6288074"/>
              <a:gd name="connsiteY10625" fmla="*/ 872907 h 6339933"/>
              <a:gd name="connsiteX10626" fmla="*/ 3910413 w 6288074"/>
              <a:gd name="connsiteY10626" fmla="*/ 869101 h 6339933"/>
              <a:gd name="connsiteX10627" fmla="*/ 3914569 w 6288074"/>
              <a:gd name="connsiteY10627" fmla="*/ 865293 h 6339933"/>
              <a:gd name="connsiteX10628" fmla="*/ 3919441 w 6288074"/>
              <a:gd name="connsiteY10628" fmla="*/ 863760 h 6339933"/>
              <a:gd name="connsiteX10629" fmla="*/ 3944165 w 6288074"/>
              <a:gd name="connsiteY10629" fmla="*/ 863210 h 6339933"/>
              <a:gd name="connsiteX10630" fmla="*/ 3943840 w 6288074"/>
              <a:gd name="connsiteY10630" fmla="*/ 864001 h 6339933"/>
              <a:gd name="connsiteX10631" fmla="*/ 3942684 w 6288074"/>
              <a:gd name="connsiteY10631" fmla="*/ 864882 h 6339933"/>
              <a:gd name="connsiteX10632" fmla="*/ 3947819 w 6288074"/>
              <a:gd name="connsiteY10632" fmla="*/ 862060 h 6339933"/>
              <a:gd name="connsiteX10633" fmla="*/ 3942305 w 6288074"/>
              <a:gd name="connsiteY10633" fmla="*/ 867739 h 6339933"/>
              <a:gd name="connsiteX10634" fmla="*/ 3943840 w 6288074"/>
              <a:gd name="connsiteY10634" fmla="*/ 864001 h 6339933"/>
              <a:gd name="connsiteX10635" fmla="*/ 3945384 w 6288074"/>
              <a:gd name="connsiteY10635" fmla="*/ 862827 h 6339933"/>
              <a:gd name="connsiteX10636" fmla="*/ 3947819 w 6288074"/>
              <a:gd name="connsiteY10636" fmla="*/ 862060 h 6339933"/>
              <a:gd name="connsiteX10637" fmla="*/ 5243868 w 6288074"/>
              <a:gd name="connsiteY10637" fmla="*/ 861318 h 6339933"/>
              <a:gd name="connsiteX10638" fmla="*/ 5239943 w 6288074"/>
              <a:gd name="connsiteY10638" fmla="*/ 864160 h 6339933"/>
              <a:gd name="connsiteX10639" fmla="*/ 5241678 w 6288074"/>
              <a:gd name="connsiteY10639" fmla="*/ 862007 h 6339933"/>
              <a:gd name="connsiteX10640" fmla="*/ 5243868 w 6288074"/>
              <a:gd name="connsiteY10640" fmla="*/ 861318 h 6339933"/>
              <a:gd name="connsiteX10641" fmla="*/ 5639066 w 6288074"/>
              <a:gd name="connsiteY10641" fmla="*/ 857279 h 6339933"/>
              <a:gd name="connsiteX10642" fmla="*/ 5647770 w 6288074"/>
              <a:gd name="connsiteY10642" fmla="*/ 859808 h 6339933"/>
              <a:gd name="connsiteX10643" fmla="*/ 5645101 w 6288074"/>
              <a:gd name="connsiteY10643" fmla="*/ 876454 h 6339933"/>
              <a:gd name="connsiteX10644" fmla="*/ 5649009 w 6288074"/>
              <a:gd name="connsiteY10644" fmla="*/ 880492 h 6339933"/>
              <a:gd name="connsiteX10645" fmla="*/ 5651543 w 6288074"/>
              <a:gd name="connsiteY10645" fmla="*/ 871792 h 6339933"/>
              <a:gd name="connsiteX10646" fmla="*/ 5653186 w 6288074"/>
              <a:gd name="connsiteY10646" fmla="*/ 868638 h 6339933"/>
              <a:gd name="connsiteX10647" fmla="*/ 5657229 w 6288074"/>
              <a:gd name="connsiteY10647" fmla="*/ 864734 h 6339933"/>
              <a:gd name="connsiteX10648" fmla="*/ 5693689 w 6288074"/>
              <a:gd name="connsiteY10648" fmla="*/ 871696 h 6339933"/>
              <a:gd name="connsiteX10649" fmla="*/ 5687731 w 6288074"/>
              <a:gd name="connsiteY10649" fmla="*/ 894647 h 6339933"/>
              <a:gd name="connsiteX10650" fmla="*/ 5684444 w 6288074"/>
              <a:gd name="connsiteY10650" fmla="*/ 900951 h 6339933"/>
              <a:gd name="connsiteX10651" fmla="*/ 5685332 w 6288074"/>
              <a:gd name="connsiteY10651" fmla="*/ 895402 h 6339933"/>
              <a:gd name="connsiteX10652" fmla="*/ 5673340 w 6288074"/>
              <a:gd name="connsiteY10652" fmla="*/ 899176 h 6339933"/>
              <a:gd name="connsiteX10653" fmla="*/ 5676494 w 6288074"/>
              <a:gd name="connsiteY10653" fmla="*/ 900818 h 6339933"/>
              <a:gd name="connsiteX10654" fmla="*/ 5657442 w 6288074"/>
              <a:gd name="connsiteY10654" fmla="*/ 898912 h 6339933"/>
              <a:gd name="connsiteX10655" fmla="*/ 5658197 w 6288074"/>
              <a:gd name="connsiteY10655" fmla="*/ 901309 h 6339933"/>
              <a:gd name="connsiteX10656" fmla="*/ 5647093 w 6288074"/>
              <a:gd name="connsiteY10656" fmla="*/ 899535 h 6339933"/>
              <a:gd name="connsiteX10657" fmla="*/ 5651001 w 6288074"/>
              <a:gd name="connsiteY10657" fmla="*/ 903574 h 6339933"/>
              <a:gd name="connsiteX10658" fmla="*/ 5632085 w 6288074"/>
              <a:gd name="connsiteY10658" fmla="*/ 893722 h 6339933"/>
              <a:gd name="connsiteX10659" fmla="*/ 5627152 w 6288074"/>
              <a:gd name="connsiteY10659" fmla="*/ 903178 h 6339933"/>
              <a:gd name="connsiteX10660" fmla="*/ 5616939 w 6288074"/>
              <a:gd name="connsiteY10660" fmla="*/ 895852 h 6339933"/>
              <a:gd name="connsiteX10661" fmla="*/ 5608101 w 6288074"/>
              <a:gd name="connsiteY10661" fmla="*/ 901270 h 6339933"/>
              <a:gd name="connsiteX10662" fmla="*/ 5612008 w 6288074"/>
              <a:gd name="connsiteY10662" fmla="*/ 905310 h 6339933"/>
              <a:gd name="connsiteX10663" fmla="*/ 5604330 w 6288074"/>
              <a:gd name="connsiteY10663" fmla="*/ 889287 h 6339933"/>
              <a:gd name="connsiteX10664" fmla="*/ 5608371 w 6288074"/>
              <a:gd name="connsiteY10664" fmla="*/ 885379 h 6339933"/>
              <a:gd name="connsiteX10665" fmla="*/ 5613923 w 6288074"/>
              <a:gd name="connsiteY10665" fmla="*/ 886267 h 6339933"/>
              <a:gd name="connsiteX10666" fmla="*/ 5612548 w 6288074"/>
              <a:gd name="connsiteY10666" fmla="*/ 873527 h 6339933"/>
              <a:gd name="connsiteX10667" fmla="*/ 5602336 w 6288074"/>
              <a:gd name="connsiteY10667" fmla="*/ 866204 h 6339933"/>
              <a:gd name="connsiteX10668" fmla="*/ 5608022 w 6288074"/>
              <a:gd name="connsiteY10668" fmla="*/ 859146 h 6339933"/>
              <a:gd name="connsiteX10669" fmla="*/ 5618990 w 6288074"/>
              <a:gd name="connsiteY10669" fmla="*/ 868867 h 6339933"/>
              <a:gd name="connsiteX10670" fmla="*/ 5616590 w 6288074"/>
              <a:gd name="connsiteY10670" fmla="*/ 869622 h 6339933"/>
              <a:gd name="connsiteX10671" fmla="*/ 5625431 w 6288074"/>
              <a:gd name="connsiteY10671" fmla="*/ 864205 h 6339933"/>
              <a:gd name="connsiteX10672" fmla="*/ 5628583 w 6288074"/>
              <a:gd name="connsiteY10672" fmla="*/ 865847 h 6339933"/>
              <a:gd name="connsiteX10673" fmla="*/ 5639066 w 6288074"/>
              <a:gd name="connsiteY10673" fmla="*/ 857279 h 6339933"/>
              <a:gd name="connsiteX10674" fmla="*/ 5444645 w 6288074"/>
              <a:gd name="connsiteY10674" fmla="*/ 856178 h 6339933"/>
              <a:gd name="connsiteX10675" fmla="*/ 5435359 w 6288074"/>
              <a:gd name="connsiteY10675" fmla="*/ 869199 h 6339933"/>
              <a:gd name="connsiteX10676" fmla="*/ 5424892 w 6288074"/>
              <a:gd name="connsiteY10676" fmla="*/ 869969 h 6339933"/>
              <a:gd name="connsiteX10677" fmla="*/ 5428586 w 6288074"/>
              <a:gd name="connsiteY10677" fmla="*/ 856185 h 6339933"/>
              <a:gd name="connsiteX10678" fmla="*/ 5444645 w 6288074"/>
              <a:gd name="connsiteY10678" fmla="*/ 856178 h 6339933"/>
              <a:gd name="connsiteX10679" fmla="*/ 5672356 w 6288074"/>
              <a:gd name="connsiteY10679" fmla="*/ 854957 h 6339933"/>
              <a:gd name="connsiteX10680" fmla="*/ 5677579 w 6288074"/>
              <a:gd name="connsiteY10680" fmla="*/ 861344 h 6339933"/>
              <a:gd name="connsiteX10681" fmla="*/ 5674658 w 6288074"/>
              <a:gd name="connsiteY10681" fmla="*/ 862264 h 6339933"/>
              <a:gd name="connsiteX10682" fmla="*/ 5672356 w 6288074"/>
              <a:gd name="connsiteY10682" fmla="*/ 854957 h 6339933"/>
              <a:gd name="connsiteX10683" fmla="*/ 1832083 w 6288074"/>
              <a:gd name="connsiteY10683" fmla="*/ 854923 h 6339933"/>
              <a:gd name="connsiteX10684" fmla="*/ 1829945 w 6288074"/>
              <a:gd name="connsiteY10684" fmla="*/ 859612 h 6339933"/>
              <a:gd name="connsiteX10685" fmla="*/ 1829024 w 6288074"/>
              <a:gd name="connsiteY10685" fmla="*/ 856688 h 6339933"/>
              <a:gd name="connsiteX10686" fmla="*/ 1832083 w 6288074"/>
              <a:gd name="connsiteY10686" fmla="*/ 854923 h 6339933"/>
              <a:gd name="connsiteX10687" fmla="*/ 1555780 w 6288074"/>
              <a:gd name="connsiteY10687" fmla="*/ 852742 h 6339933"/>
              <a:gd name="connsiteX10688" fmla="*/ 1559750 w 6288074"/>
              <a:gd name="connsiteY10688" fmla="*/ 856846 h 6339933"/>
              <a:gd name="connsiteX10689" fmla="*/ 1555780 w 6288074"/>
              <a:gd name="connsiteY10689" fmla="*/ 852742 h 6339933"/>
              <a:gd name="connsiteX10690" fmla="*/ 2046577 w 6288074"/>
              <a:gd name="connsiteY10690" fmla="*/ 851925 h 6339933"/>
              <a:gd name="connsiteX10691" fmla="*/ 2048671 w 6288074"/>
              <a:gd name="connsiteY10691" fmla="*/ 853017 h 6339933"/>
              <a:gd name="connsiteX10692" fmla="*/ 2042259 w 6288074"/>
              <a:gd name="connsiteY10692" fmla="*/ 857662 h 6339933"/>
              <a:gd name="connsiteX10693" fmla="*/ 2043895 w 6288074"/>
              <a:gd name="connsiteY10693" fmla="*/ 854521 h 6339933"/>
              <a:gd name="connsiteX10694" fmla="*/ 2018231 w 6288074"/>
              <a:gd name="connsiteY10694" fmla="*/ 851157 h 6339933"/>
              <a:gd name="connsiteX10695" fmla="*/ 2018459 w 6288074"/>
              <a:gd name="connsiteY10695" fmla="*/ 855327 h 6339933"/>
              <a:gd name="connsiteX10696" fmla="*/ 2016576 w 6288074"/>
              <a:gd name="connsiteY10696" fmla="*/ 858531 h 6339933"/>
              <a:gd name="connsiteX10697" fmla="*/ 2017123 w 6288074"/>
              <a:gd name="connsiteY10697" fmla="*/ 860268 h 6339933"/>
              <a:gd name="connsiteX10698" fmla="*/ 2020169 w 6288074"/>
              <a:gd name="connsiteY10698" fmla="*/ 861778 h 6339933"/>
              <a:gd name="connsiteX10699" fmla="*/ 2016767 w 6288074"/>
              <a:gd name="connsiteY10699" fmla="*/ 867986 h 6339933"/>
              <a:gd name="connsiteX10700" fmla="*/ 2017399 w 6288074"/>
              <a:gd name="connsiteY10700" fmla="*/ 864424 h 6339933"/>
              <a:gd name="connsiteX10701" fmla="*/ 2012421 w 6288074"/>
              <a:gd name="connsiteY10701" fmla="*/ 872891 h 6339933"/>
              <a:gd name="connsiteX10702" fmla="*/ 2012810 w 6288074"/>
              <a:gd name="connsiteY10702" fmla="*/ 864937 h 6339933"/>
              <a:gd name="connsiteX10703" fmla="*/ 2009431 w 6288074"/>
              <a:gd name="connsiteY10703" fmla="*/ 863389 h 6339933"/>
              <a:gd name="connsiteX10704" fmla="*/ 2012062 w 6288074"/>
              <a:gd name="connsiteY10704" fmla="*/ 862561 h 6339933"/>
              <a:gd name="connsiteX10705" fmla="*/ 2013197 w 6288074"/>
              <a:gd name="connsiteY10705" fmla="*/ 856983 h 6339933"/>
              <a:gd name="connsiteX10706" fmla="*/ 2017712 w 6288074"/>
              <a:gd name="connsiteY10706" fmla="*/ 852951 h 6339933"/>
              <a:gd name="connsiteX10707" fmla="*/ 2018231 w 6288074"/>
              <a:gd name="connsiteY10707" fmla="*/ 851157 h 6339933"/>
              <a:gd name="connsiteX10708" fmla="*/ 5604640 w 6288074"/>
              <a:gd name="connsiteY10708" fmla="*/ 847355 h 6339933"/>
              <a:gd name="connsiteX10709" fmla="*/ 5610838 w 6288074"/>
              <a:gd name="connsiteY10709" fmla="*/ 853436 h 6339933"/>
              <a:gd name="connsiteX10710" fmla="*/ 5606174 w 6288074"/>
              <a:gd name="connsiteY10710" fmla="*/ 852226 h 6339933"/>
              <a:gd name="connsiteX10711" fmla="*/ 5604640 w 6288074"/>
              <a:gd name="connsiteY10711" fmla="*/ 847355 h 6339933"/>
              <a:gd name="connsiteX10712" fmla="*/ 5649243 w 6288074"/>
              <a:gd name="connsiteY10712" fmla="*/ 846167 h 6339933"/>
              <a:gd name="connsiteX10713" fmla="*/ 5651543 w 6288074"/>
              <a:gd name="connsiteY10713" fmla="*/ 853475 h 6339933"/>
              <a:gd name="connsiteX10714" fmla="*/ 5645904 w 6288074"/>
              <a:gd name="connsiteY10714" fmla="*/ 852573 h 6339933"/>
              <a:gd name="connsiteX10715" fmla="*/ 5649243 w 6288074"/>
              <a:gd name="connsiteY10715" fmla="*/ 846167 h 6339933"/>
              <a:gd name="connsiteX10716" fmla="*/ 1970492 w 6288074"/>
              <a:gd name="connsiteY10716" fmla="*/ 844288 h 6339933"/>
              <a:gd name="connsiteX10717" fmla="*/ 1969526 w 6288074"/>
              <a:gd name="connsiteY10717" fmla="*/ 848878 h 6339933"/>
              <a:gd name="connsiteX10718" fmla="*/ 1970492 w 6288074"/>
              <a:gd name="connsiteY10718" fmla="*/ 844288 h 6339933"/>
              <a:gd name="connsiteX10719" fmla="*/ 5663372 w 6288074"/>
              <a:gd name="connsiteY10719" fmla="*/ 841725 h 6339933"/>
              <a:gd name="connsiteX10720" fmla="*/ 5665789 w 6288074"/>
              <a:gd name="connsiteY10720" fmla="*/ 849399 h 6339933"/>
              <a:gd name="connsiteX10721" fmla="*/ 5658919 w 6288074"/>
              <a:gd name="connsiteY10721" fmla="*/ 854374 h 6339933"/>
              <a:gd name="connsiteX10722" fmla="*/ 5653946 w 6288074"/>
              <a:gd name="connsiteY10722" fmla="*/ 847502 h 6339933"/>
              <a:gd name="connsiteX10723" fmla="*/ 5663372 w 6288074"/>
              <a:gd name="connsiteY10723" fmla="*/ 841725 h 6339933"/>
              <a:gd name="connsiteX10724" fmla="*/ 2031466 w 6288074"/>
              <a:gd name="connsiteY10724" fmla="*/ 840050 h 6339933"/>
              <a:gd name="connsiteX10725" fmla="*/ 2029830 w 6288074"/>
              <a:gd name="connsiteY10725" fmla="*/ 843190 h 6339933"/>
              <a:gd name="connsiteX10726" fmla="*/ 2027442 w 6288074"/>
              <a:gd name="connsiteY10726" fmla="*/ 843941 h 6339933"/>
              <a:gd name="connsiteX10727" fmla="*/ 2031466 w 6288074"/>
              <a:gd name="connsiteY10727" fmla="*/ 840050 h 6339933"/>
              <a:gd name="connsiteX10728" fmla="*/ 1826887 w 6288074"/>
              <a:gd name="connsiteY10728" fmla="*/ 839693 h 6339933"/>
              <a:gd name="connsiteX10729" fmla="*/ 1824425 w 6288074"/>
              <a:gd name="connsiteY10729" fmla="*/ 842074 h 6339933"/>
              <a:gd name="connsiteX10730" fmla="*/ 1823965 w 6288074"/>
              <a:gd name="connsiteY10730" fmla="*/ 840613 h 6339933"/>
              <a:gd name="connsiteX10731" fmla="*/ 1826887 w 6288074"/>
              <a:gd name="connsiteY10731" fmla="*/ 839693 h 6339933"/>
              <a:gd name="connsiteX10732" fmla="*/ 5245159 w 6288074"/>
              <a:gd name="connsiteY10732" fmla="*/ 839200 h 6339933"/>
              <a:gd name="connsiteX10733" fmla="*/ 5245094 w 6288074"/>
              <a:gd name="connsiteY10733" fmla="*/ 843178 h 6339933"/>
              <a:gd name="connsiteX10734" fmla="*/ 5242720 w 6288074"/>
              <a:gd name="connsiteY10734" fmla="*/ 842998 h 6339933"/>
              <a:gd name="connsiteX10735" fmla="*/ 3969865 w 6288074"/>
              <a:gd name="connsiteY10735" fmla="*/ 836065 h 6339933"/>
              <a:gd name="connsiteX10736" fmla="*/ 3968225 w 6288074"/>
              <a:gd name="connsiteY10736" fmla="*/ 839207 h 6339933"/>
              <a:gd name="connsiteX10737" fmla="*/ 3967473 w 6288074"/>
              <a:gd name="connsiteY10737" fmla="*/ 836818 h 6339933"/>
              <a:gd name="connsiteX10738" fmla="*/ 3969865 w 6288074"/>
              <a:gd name="connsiteY10738" fmla="*/ 836065 h 6339933"/>
              <a:gd name="connsiteX10739" fmla="*/ 3841125 w 6288074"/>
              <a:gd name="connsiteY10739" fmla="*/ 835082 h 6339933"/>
              <a:gd name="connsiteX10740" fmla="*/ 3837852 w 6288074"/>
              <a:gd name="connsiteY10740" fmla="*/ 841363 h 6339933"/>
              <a:gd name="connsiteX10741" fmla="*/ 3829802 w 6288074"/>
              <a:gd name="connsiteY10741" fmla="*/ 849149 h 6339933"/>
              <a:gd name="connsiteX10742" fmla="*/ 3841125 w 6288074"/>
              <a:gd name="connsiteY10742" fmla="*/ 835082 h 6339933"/>
              <a:gd name="connsiteX10743" fmla="*/ 1977538 w 6288074"/>
              <a:gd name="connsiteY10743" fmla="*/ 833504 h 6339933"/>
              <a:gd name="connsiteX10744" fmla="*/ 1971764 w 6288074"/>
              <a:gd name="connsiteY10744" fmla="*/ 840677 h 6339933"/>
              <a:gd name="connsiteX10745" fmla="*/ 1977538 w 6288074"/>
              <a:gd name="connsiteY10745" fmla="*/ 833504 h 6339933"/>
              <a:gd name="connsiteX10746" fmla="*/ 1969013 w 6288074"/>
              <a:gd name="connsiteY10746" fmla="*/ 833446 h 6339933"/>
              <a:gd name="connsiteX10747" fmla="*/ 1966624 w 6288074"/>
              <a:gd name="connsiteY10747" fmla="*/ 834198 h 6339933"/>
              <a:gd name="connsiteX10748" fmla="*/ 1964988 w 6288074"/>
              <a:gd name="connsiteY10748" fmla="*/ 837339 h 6339933"/>
              <a:gd name="connsiteX10749" fmla="*/ 3978851 w 6288074"/>
              <a:gd name="connsiteY10749" fmla="*/ 832252 h 6339933"/>
              <a:gd name="connsiteX10750" fmla="*/ 3979431 w 6288074"/>
              <a:gd name="connsiteY10750" fmla="*/ 833054 h 6339933"/>
              <a:gd name="connsiteX10751" fmla="*/ 3981821 w 6288074"/>
              <a:gd name="connsiteY10751" fmla="*/ 832301 h 6339933"/>
              <a:gd name="connsiteX10752" fmla="*/ 3972123 w 6288074"/>
              <a:gd name="connsiteY10752" fmla="*/ 843238 h 6339933"/>
              <a:gd name="connsiteX10753" fmla="*/ 3972875 w 6288074"/>
              <a:gd name="connsiteY10753" fmla="*/ 845629 h 6339933"/>
              <a:gd name="connsiteX10754" fmla="*/ 3965567 w 6288074"/>
              <a:gd name="connsiteY10754" fmla="*/ 855815 h 6339933"/>
              <a:gd name="connsiteX10755" fmla="*/ 3966321 w 6288074"/>
              <a:gd name="connsiteY10755" fmla="*/ 858210 h 6339933"/>
              <a:gd name="connsiteX10756" fmla="*/ 3971103 w 6288074"/>
              <a:gd name="connsiteY10756" fmla="*/ 856705 h 6339933"/>
              <a:gd name="connsiteX10757" fmla="*/ 3975133 w 6288074"/>
              <a:gd name="connsiteY10757" fmla="*/ 852804 h 6339933"/>
              <a:gd name="connsiteX10758" fmla="*/ 3979164 w 6288074"/>
              <a:gd name="connsiteY10758" fmla="*/ 848906 h 6339933"/>
              <a:gd name="connsiteX10759" fmla="*/ 3975887 w 6288074"/>
              <a:gd name="connsiteY10759" fmla="*/ 855199 h 6339933"/>
              <a:gd name="connsiteX10760" fmla="*/ 3959765 w 6288074"/>
              <a:gd name="connsiteY10760" fmla="*/ 870784 h 6339933"/>
              <a:gd name="connsiteX10761" fmla="*/ 3952458 w 6288074"/>
              <a:gd name="connsiteY10761" fmla="*/ 880978 h 6339933"/>
              <a:gd name="connsiteX10762" fmla="*/ 3943510 w 6288074"/>
              <a:gd name="connsiteY10762" fmla="*/ 894302 h 6339933"/>
              <a:gd name="connsiteX10763" fmla="*/ 3940232 w 6288074"/>
              <a:gd name="connsiteY10763" fmla="*/ 900591 h 6339933"/>
              <a:gd name="connsiteX10764" fmla="*/ 3932171 w 6288074"/>
              <a:gd name="connsiteY10764" fmla="*/ 908383 h 6339933"/>
              <a:gd name="connsiteX10765" fmla="*/ 3926502 w 6288074"/>
              <a:gd name="connsiteY10765" fmla="*/ 915423 h 6339933"/>
              <a:gd name="connsiteX10766" fmla="*/ 3927255 w 6288074"/>
              <a:gd name="connsiteY10766" fmla="*/ 917816 h 6339933"/>
              <a:gd name="connsiteX10767" fmla="*/ 3929645 w 6288074"/>
              <a:gd name="connsiteY10767" fmla="*/ 917063 h 6339933"/>
              <a:gd name="connsiteX10768" fmla="*/ 3926369 w 6288074"/>
              <a:gd name="connsiteY10768" fmla="*/ 923352 h 6339933"/>
              <a:gd name="connsiteX10769" fmla="*/ 3918308 w 6288074"/>
              <a:gd name="connsiteY10769" fmla="*/ 931149 h 6339933"/>
              <a:gd name="connsiteX10770" fmla="*/ 3917554 w 6288074"/>
              <a:gd name="connsiteY10770" fmla="*/ 928756 h 6339933"/>
              <a:gd name="connsiteX10771" fmla="*/ 3915163 w 6288074"/>
              <a:gd name="connsiteY10771" fmla="*/ 929508 h 6339933"/>
              <a:gd name="connsiteX10772" fmla="*/ 3911134 w 6288074"/>
              <a:gd name="connsiteY10772" fmla="*/ 933408 h 6339933"/>
              <a:gd name="connsiteX10773" fmla="*/ 3914410 w 6288074"/>
              <a:gd name="connsiteY10773" fmla="*/ 927116 h 6339933"/>
              <a:gd name="connsiteX10774" fmla="*/ 3918440 w 6288074"/>
              <a:gd name="connsiteY10774" fmla="*/ 923216 h 6339933"/>
              <a:gd name="connsiteX10775" fmla="*/ 3923222 w 6288074"/>
              <a:gd name="connsiteY10775" fmla="*/ 921711 h 6339933"/>
              <a:gd name="connsiteX10776" fmla="*/ 3921718 w 6288074"/>
              <a:gd name="connsiteY10776" fmla="*/ 916929 h 6339933"/>
              <a:gd name="connsiteX10777" fmla="*/ 3916048 w 6288074"/>
              <a:gd name="connsiteY10777" fmla="*/ 923968 h 6339933"/>
              <a:gd name="connsiteX10778" fmla="*/ 3907102 w 6288074"/>
              <a:gd name="connsiteY10778" fmla="*/ 937300 h 6339933"/>
              <a:gd name="connsiteX10779" fmla="*/ 3907856 w 6288074"/>
              <a:gd name="connsiteY10779" fmla="*/ 939694 h 6339933"/>
              <a:gd name="connsiteX10780" fmla="*/ 3902319 w 6288074"/>
              <a:gd name="connsiteY10780" fmla="*/ 938807 h 6339933"/>
              <a:gd name="connsiteX10781" fmla="*/ 3913656 w 6288074"/>
              <a:gd name="connsiteY10781" fmla="*/ 924722 h 6339933"/>
              <a:gd name="connsiteX10782" fmla="*/ 3917689 w 6288074"/>
              <a:gd name="connsiteY10782" fmla="*/ 920827 h 6339933"/>
              <a:gd name="connsiteX10783" fmla="*/ 3924245 w 6288074"/>
              <a:gd name="connsiteY10783" fmla="*/ 908251 h 6339933"/>
              <a:gd name="connsiteX10784" fmla="*/ 3925130 w 6288074"/>
              <a:gd name="connsiteY10784" fmla="*/ 902715 h 6339933"/>
              <a:gd name="connsiteX10785" fmla="*/ 3931553 w 6288074"/>
              <a:gd name="connsiteY10785" fmla="*/ 898066 h 6339933"/>
              <a:gd name="connsiteX10786" fmla="*/ 3930800 w 6288074"/>
              <a:gd name="connsiteY10786" fmla="*/ 895675 h 6339933"/>
              <a:gd name="connsiteX10787" fmla="*/ 3934078 w 6288074"/>
              <a:gd name="connsiteY10787" fmla="*/ 889390 h 6339933"/>
              <a:gd name="connsiteX10788" fmla="*/ 3936470 w 6288074"/>
              <a:gd name="connsiteY10788" fmla="*/ 888638 h 6339933"/>
              <a:gd name="connsiteX10789" fmla="*/ 3932304 w 6288074"/>
              <a:gd name="connsiteY10789" fmla="*/ 900457 h 6339933"/>
              <a:gd name="connsiteX10790" fmla="*/ 3926635 w 6288074"/>
              <a:gd name="connsiteY10790" fmla="*/ 907499 h 6339933"/>
              <a:gd name="connsiteX10791" fmla="*/ 3929027 w 6288074"/>
              <a:gd name="connsiteY10791" fmla="*/ 906745 h 6339933"/>
              <a:gd name="connsiteX10792" fmla="*/ 3932304 w 6288074"/>
              <a:gd name="connsiteY10792" fmla="*/ 900457 h 6339933"/>
              <a:gd name="connsiteX10793" fmla="*/ 3946788 w 6288074"/>
              <a:gd name="connsiteY10793" fmla="*/ 888014 h 6339933"/>
              <a:gd name="connsiteX10794" fmla="*/ 3950066 w 6288074"/>
              <a:gd name="connsiteY10794" fmla="*/ 881729 h 6339933"/>
              <a:gd name="connsiteX10795" fmla="*/ 3954982 w 6288074"/>
              <a:gd name="connsiteY10795" fmla="*/ 872290 h 6339933"/>
              <a:gd name="connsiteX10796" fmla="*/ 3956618 w 6288074"/>
              <a:gd name="connsiteY10796" fmla="*/ 869144 h 6339933"/>
              <a:gd name="connsiteX10797" fmla="*/ 3959899 w 6288074"/>
              <a:gd name="connsiteY10797" fmla="*/ 862859 h 6339933"/>
              <a:gd name="connsiteX10798" fmla="*/ 3963174 w 6288074"/>
              <a:gd name="connsiteY10798" fmla="*/ 856567 h 6339933"/>
              <a:gd name="connsiteX10799" fmla="*/ 3952723 w 6288074"/>
              <a:gd name="connsiteY10799" fmla="*/ 865117 h 6339933"/>
              <a:gd name="connsiteX10800" fmla="*/ 3950333 w 6288074"/>
              <a:gd name="connsiteY10800" fmla="*/ 865870 h 6339933"/>
              <a:gd name="connsiteX10801" fmla="*/ 3958526 w 6288074"/>
              <a:gd name="connsiteY10801" fmla="*/ 850145 h 6339933"/>
              <a:gd name="connsiteX10802" fmla="*/ 3961804 w 6288074"/>
              <a:gd name="connsiteY10802" fmla="*/ 843859 h 6339933"/>
              <a:gd name="connsiteX10803" fmla="*/ 3968225 w 6288074"/>
              <a:gd name="connsiteY10803" fmla="*/ 839207 h 6339933"/>
              <a:gd name="connsiteX10804" fmla="*/ 3977039 w 6288074"/>
              <a:gd name="connsiteY10804" fmla="*/ 833807 h 6339933"/>
              <a:gd name="connsiteX10805" fmla="*/ 3978851 w 6288074"/>
              <a:gd name="connsiteY10805" fmla="*/ 832252 h 6339933"/>
              <a:gd name="connsiteX10806" fmla="*/ 1787115 w 6288074"/>
              <a:gd name="connsiteY10806" fmla="*/ 830710 h 6339933"/>
              <a:gd name="connsiteX10807" fmla="*/ 1790824 w 6288074"/>
              <a:gd name="connsiteY10807" fmla="*/ 842496 h 6339933"/>
              <a:gd name="connsiteX10808" fmla="*/ 1786797 w 6288074"/>
              <a:gd name="connsiteY10808" fmla="*/ 846354 h 6339933"/>
              <a:gd name="connsiteX10809" fmla="*/ 1782770 w 6288074"/>
              <a:gd name="connsiteY10809" fmla="*/ 850212 h 6339933"/>
              <a:gd name="connsiteX10810" fmla="*/ 1775615 w 6288074"/>
              <a:gd name="connsiteY10810" fmla="*/ 852463 h 6339933"/>
              <a:gd name="connsiteX10811" fmla="*/ 1782452 w 6288074"/>
              <a:gd name="connsiteY10811" fmla="*/ 865857 h 6339933"/>
              <a:gd name="connsiteX10812" fmla="*/ 1773073 w 6288074"/>
              <a:gd name="connsiteY10812" fmla="*/ 861036 h 6339933"/>
              <a:gd name="connsiteX10813" fmla="*/ 1771272 w 6288074"/>
              <a:gd name="connsiteY10813" fmla="*/ 871968 h 6339933"/>
              <a:gd name="connsiteX10814" fmla="*/ 1766343 w 6288074"/>
              <a:gd name="connsiteY10814" fmla="*/ 881291 h 6339933"/>
              <a:gd name="connsiteX10815" fmla="*/ 1762317 w 6288074"/>
              <a:gd name="connsiteY10815" fmla="*/ 885150 h 6339933"/>
              <a:gd name="connsiteX10816" fmla="*/ 1771695 w 6288074"/>
              <a:gd name="connsiteY10816" fmla="*/ 889970 h 6339933"/>
              <a:gd name="connsiteX10817" fmla="*/ 1776465 w 6288074"/>
              <a:gd name="connsiteY10817" fmla="*/ 888468 h 6339933"/>
              <a:gd name="connsiteX10818" fmla="*/ 1784785 w 6288074"/>
              <a:gd name="connsiteY10818" fmla="*/ 906576 h 6339933"/>
              <a:gd name="connsiteX10819" fmla="*/ 1780758 w 6288074"/>
              <a:gd name="connsiteY10819" fmla="*/ 910434 h 6339933"/>
              <a:gd name="connsiteX10820" fmla="*/ 1781658 w 6288074"/>
              <a:gd name="connsiteY10820" fmla="*/ 904968 h 6339933"/>
              <a:gd name="connsiteX10821" fmla="*/ 1776147 w 6288074"/>
              <a:gd name="connsiteY10821" fmla="*/ 904113 h 6339933"/>
              <a:gd name="connsiteX10822" fmla="*/ 1777630 w 6288074"/>
              <a:gd name="connsiteY10822" fmla="*/ 908827 h 6339933"/>
              <a:gd name="connsiteX10823" fmla="*/ 1768993 w 6288074"/>
              <a:gd name="connsiteY10823" fmla="*/ 906365 h 6339933"/>
              <a:gd name="connsiteX10824" fmla="*/ 1754579 w 6288074"/>
              <a:gd name="connsiteY10824" fmla="*/ 877221 h 6339933"/>
              <a:gd name="connsiteX10825" fmla="*/ 1764117 w 6288074"/>
              <a:gd name="connsiteY10825" fmla="*/ 874220 h 6339933"/>
              <a:gd name="connsiteX10826" fmla="*/ 1762634 w 6288074"/>
              <a:gd name="connsiteY10826" fmla="*/ 869504 h 6339933"/>
              <a:gd name="connsiteX10827" fmla="*/ 1760249 w 6288074"/>
              <a:gd name="connsiteY10827" fmla="*/ 870255 h 6339933"/>
              <a:gd name="connsiteX10828" fmla="*/ 1760407 w 6288074"/>
              <a:gd name="connsiteY10828" fmla="*/ 862432 h 6339933"/>
              <a:gd name="connsiteX10829" fmla="*/ 1757280 w 6288074"/>
              <a:gd name="connsiteY10829" fmla="*/ 860825 h 6339933"/>
              <a:gd name="connsiteX10830" fmla="*/ 1772807 w 6288074"/>
              <a:gd name="connsiteY10830" fmla="*/ 835213 h 6339933"/>
              <a:gd name="connsiteX10831" fmla="*/ 1775933 w 6288074"/>
              <a:gd name="connsiteY10831" fmla="*/ 836821 h 6339933"/>
              <a:gd name="connsiteX10832" fmla="*/ 1782346 w 6288074"/>
              <a:gd name="connsiteY10832" fmla="*/ 832211 h 6339933"/>
              <a:gd name="connsiteX10833" fmla="*/ 1787115 w 6288074"/>
              <a:gd name="connsiteY10833" fmla="*/ 830710 h 6339933"/>
              <a:gd name="connsiteX10834" fmla="*/ 2051456 w 6288074"/>
              <a:gd name="connsiteY10834" fmla="*/ 828504 h 6339933"/>
              <a:gd name="connsiteX10835" fmla="*/ 2048751 w 6288074"/>
              <a:gd name="connsiteY10835" fmla="*/ 830718 h 6339933"/>
              <a:gd name="connsiteX10836" fmla="*/ 2049069 w 6288074"/>
              <a:gd name="connsiteY10836" fmla="*/ 829256 h 6339933"/>
              <a:gd name="connsiteX10837" fmla="*/ 2051456 w 6288074"/>
              <a:gd name="connsiteY10837" fmla="*/ 828504 h 6339933"/>
              <a:gd name="connsiteX10838" fmla="*/ 5248514 w 6288074"/>
              <a:gd name="connsiteY10838" fmla="*/ 828044 h 6339933"/>
              <a:gd name="connsiteX10839" fmla="*/ 5252275 w 6288074"/>
              <a:gd name="connsiteY10839" fmla="*/ 839991 h 6339933"/>
              <a:gd name="connsiteX10840" fmla="*/ 5249133 w 6288074"/>
              <a:gd name="connsiteY10840" fmla="*/ 838354 h 6339933"/>
              <a:gd name="connsiteX10841" fmla="*/ 5245363 w 6288074"/>
              <a:gd name="connsiteY10841" fmla="*/ 838884 h 6339933"/>
              <a:gd name="connsiteX10842" fmla="*/ 5245159 w 6288074"/>
              <a:gd name="connsiteY10842" fmla="*/ 839200 h 6339933"/>
              <a:gd name="connsiteX10843" fmla="*/ 5245242 w 6288074"/>
              <a:gd name="connsiteY10843" fmla="*/ 834327 h 6339933"/>
              <a:gd name="connsiteX10844" fmla="*/ 5238076 w 6288074"/>
              <a:gd name="connsiteY10844" fmla="*/ 836582 h 6339933"/>
              <a:gd name="connsiteX10845" fmla="*/ 5238209 w 6288074"/>
              <a:gd name="connsiteY10845" fmla="*/ 828662 h 6339933"/>
              <a:gd name="connsiteX10846" fmla="*/ 5248514 w 6288074"/>
              <a:gd name="connsiteY10846" fmla="*/ 828044 h 6339933"/>
              <a:gd name="connsiteX10847" fmla="*/ 3980393 w 6288074"/>
              <a:gd name="connsiteY10847" fmla="*/ 827760 h 6339933"/>
              <a:gd name="connsiteX10848" fmla="*/ 3980540 w 6288074"/>
              <a:gd name="connsiteY10848" fmla="*/ 828224 h 6339933"/>
              <a:gd name="connsiteX10849" fmla="*/ 3978590 w 6288074"/>
              <a:gd name="connsiteY10849" fmla="*/ 830534 h 6339933"/>
              <a:gd name="connsiteX10850" fmla="*/ 3938547 w 6288074"/>
              <a:gd name="connsiteY10850" fmla="*/ 824738 h 6339933"/>
              <a:gd name="connsiteX10851" fmla="*/ 3939872 w 6288074"/>
              <a:gd name="connsiteY10851" fmla="*/ 830011 h 6339933"/>
              <a:gd name="connsiteX10852" fmla="*/ 3935000 w 6288074"/>
              <a:gd name="connsiteY10852" fmla="*/ 831544 h 6339933"/>
              <a:gd name="connsiteX10853" fmla="*/ 3933468 w 6288074"/>
              <a:gd name="connsiteY10853" fmla="*/ 826674 h 6339933"/>
              <a:gd name="connsiteX10854" fmla="*/ 3938547 w 6288074"/>
              <a:gd name="connsiteY10854" fmla="*/ 824738 h 6339933"/>
              <a:gd name="connsiteX10855" fmla="*/ 5630244 w 6288074"/>
              <a:gd name="connsiteY10855" fmla="*/ 823233 h 6339933"/>
              <a:gd name="connsiteX10856" fmla="*/ 5637470 w 6288074"/>
              <a:gd name="connsiteY10856" fmla="*/ 825778 h 6339933"/>
              <a:gd name="connsiteX10857" fmla="*/ 5631625 w 6288074"/>
              <a:gd name="connsiteY10857" fmla="*/ 827617 h 6339933"/>
              <a:gd name="connsiteX10858" fmla="*/ 5630244 w 6288074"/>
              <a:gd name="connsiteY10858" fmla="*/ 823233 h 6339933"/>
              <a:gd name="connsiteX10859" fmla="*/ 4195931 w 6288074"/>
              <a:gd name="connsiteY10859" fmla="*/ 818489 h 6339933"/>
              <a:gd name="connsiteX10860" fmla="*/ 4192236 w 6288074"/>
              <a:gd name="connsiteY10860" fmla="*/ 822061 h 6339933"/>
              <a:gd name="connsiteX10861" fmla="*/ 4191547 w 6288074"/>
              <a:gd name="connsiteY10861" fmla="*/ 819869 h 6339933"/>
              <a:gd name="connsiteX10862" fmla="*/ 4195931 w 6288074"/>
              <a:gd name="connsiteY10862" fmla="*/ 818489 h 6339933"/>
              <a:gd name="connsiteX10863" fmla="*/ 2055998 w 6288074"/>
              <a:gd name="connsiteY10863" fmla="*/ 817406 h 6339933"/>
              <a:gd name="connsiteX10864" fmla="*/ 2054360 w 6288074"/>
              <a:gd name="connsiteY10864" fmla="*/ 820492 h 6339933"/>
              <a:gd name="connsiteX10865" fmla="*/ 2052721 w 6288074"/>
              <a:gd name="connsiteY10865" fmla="*/ 823577 h 6339933"/>
              <a:gd name="connsiteX10866" fmla="*/ 2044693 w 6288074"/>
              <a:gd name="connsiteY10866" fmla="*/ 831247 h 6339933"/>
              <a:gd name="connsiteX10867" fmla="*/ 2040678 w 6288074"/>
              <a:gd name="connsiteY10867" fmla="*/ 835081 h 6339933"/>
              <a:gd name="connsiteX10868" fmla="*/ 2041582 w 6288074"/>
              <a:gd name="connsiteY10868" fmla="*/ 829656 h 6339933"/>
              <a:gd name="connsiteX10869" fmla="*/ 2039206 w 6288074"/>
              <a:gd name="connsiteY10869" fmla="*/ 830403 h 6339933"/>
              <a:gd name="connsiteX10870" fmla="*/ 2043220 w 6288074"/>
              <a:gd name="connsiteY10870" fmla="*/ 826568 h 6339933"/>
              <a:gd name="connsiteX10871" fmla="*/ 2046332 w 6288074"/>
              <a:gd name="connsiteY10871" fmla="*/ 828161 h 6339933"/>
              <a:gd name="connsiteX10872" fmla="*/ 2055998 w 6288074"/>
              <a:gd name="connsiteY10872" fmla="*/ 817406 h 6339933"/>
              <a:gd name="connsiteX10873" fmla="*/ 1971440 w 6288074"/>
              <a:gd name="connsiteY10873" fmla="*/ 816683 h 6339933"/>
              <a:gd name="connsiteX10874" fmla="*/ 1974764 w 6288074"/>
              <a:gd name="connsiteY10874" fmla="*/ 818312 h 6339933"/>
              <a:gd name="connsiteX10875" fmla="*/ 1976298 w 6288074"/>
              <a:gd name="connsiteY10875" fmla="*/ 823185 h 6339933"/>
              <a:gd name="connsiteX10876" fmla="*/ 1967091 w 6288074"/>
              <a:gd name="connsiteY10876" fmla="*/ 820728 h 6339933"/>
              <a:gd name="connsiteX10877" fmla="*/ 1966324 w 6288074"/>
              <a:gd name="connsiteY10877" fmla="*/ 818293 h 6339933"/>
              <a:gd name="connsiteX10878" fmla="*/ 1969648 w 6288074"/>
              <a:gd name="connsiteY10878" fmla="*/ 819922 h 6339933"/>
              <a:gd name="connsiteX10879" fmla="*/ 1971440 w 6288074"/>
              <a:gd name="connsiteY10879" fmla="*/ 816683 h 6339933"/>
              <a:gd name="connsiteX10880" fmla="*/ 1999518 w 6288074"/>
              <a:gd name="connsiteY10880" fmla="*/ 814243 h 6339933"/>
              <a:gd name="connsiteX10881" fmla="*/ 2004246 w 6288074"/>
              <a:gd name="connsiteY10881" fmla="*/ 819696 h 6339933"/>
              <a:gd name="connsiteX10882" fmla="*/ 1996939 w 6288074"/>
              <a:gd name="connsiteY10882" fmla="*/ 821996 h 6339933"/>
              <a:gd name="connsiteX10883" fmla="*/ 1984492 w 6288074"/>
              <a:gd name="connsiteY10883" fmla="*/ 833486 h 6339933"/>
              <a:gd name="connsiteX10884" fmla="*/ 1978897 w 6288074"/>
              <a:gd name="connsiteY10884" fmla="*/ 832723 h 6339933"/>
              <a:gd name="connsiteX10885" fmla="*/ 1983047 w 6288074"/>
              <a:gd name="connsiteY10885" fmla="*/ 828892 h 6339933"/>
              <a:gd name="connsiteX10886" fmla="*/ 1988907 w 6288074"/>
              <a:gd name="connsiteY10886" fmla="*/ 821999 h 6339933"/>
              <a:gd name="connsiteX10887" fmla="*/ 1999518 w 6288074"/>
              <a:gd name="connsiteY10887" fmla="*/ 814243 h 6339933"/>
              <a:gd name="connsiteX10888" fmla="*/ 5252912 w 6288074"/>
              <a:gd name="connsiteY10888" fmla="*/ 813494 h 6339933"/>
              <a:gd name="connsiteX10889" fmla="*/ 5253794 w 6288074"/>
              <a:gd name="connsiteY10889" fmla="*/ 824461 h 6339933"/>
              <a:gd name="connsiteX10890" fmla="*/ 5244440 w 6288074"/>
              <a:gd name="connsiteY10890" fmla="*/ 827406 h 6339933"/>
              <a:gd name="connsiteX10891" fmla="*/ 5245897 w 6288074"/>
              <a:gd name="connsiteY10891" fmla="*/ 815703 h 6339933"/>
              <a:gd name="connsiteX10892" fmla="*/ 5252912 w 6288074"/>
              <a:gd name="connsiteY10892" fmla="*/ 813494 h 6339933"/>
              <a:gd name="connsiteX10893" fmla="*/ 1773545 w 6288074"/>
              <a:gd name="connsiteY10893" fmla="*/ 813113 h 6339933"/>
              <a:gd name="connsiteX10894" fmla="*/ 1774465 w 6288074"/>
              <a:gd name="connsiteY10894" fmla="*/ 816037 h 6339933"/>
              <a:gd name="connsiteX10895" fmla="*/ 1770080 w 6288074"/>
              <a:gd name="connsiteY10895" fmla="*/ 817417 h 6339933"/>
              <a:gd name="connsiteX10896" fmla="*/ 1771353 w 6288074"/>
              <a:gd name="connsiteY10896" fmla="*/ 813803 h 6339933"/>
              <a:gd name="connsiteX10897" fmla="*/ 1773545 w 6288074"/>
              <a:gd name="connsiteY10897" fmla="*/ 813113 h 6339933"/>
              <a:gd name="connsiteX10898" fmla="*/ 5270527 w 6288074"/>
              <a:gd name="connsiteY10898" fmla="*/ 810612 h 6339933"/>
              <a:gd name="connsiteX10899" fmla="*/ 5271241 w 6288074"/>
              <a:gd name="connsiteY10899" fmla="*/ 814954 h 6339933"/>
              <a:gd name="connsiteX10900" fmla="*/ 5272870 w 6288074"/>
              <a:gd name="connsiteY10900" fmla="*/ 811831 h 6339933"/>
              <a:gd name="connsiteX10901" fmla="*/ 5278980 w 6288074"/>
              <a:gd name="connsiteY10901" fmla="*/ 822959 h 6339933"/>
              <a:gd name="connsiteX10902" fmla="*/ 5268867 w 6288074"/>
              <a:gd name="connsiteY10902" fmla="*/ 815702 h 6339933"/>
              <a:gd name="connsiteX10903" fmla="*/ 5258619 w 6288074"/>
              <a:gd name="connsiteY10903" fmla="*/ 816317 h 6339933"/>
              <a:gd name="connsiteX10904" fmla="*/ 5257124 w 6288074"/>
              <a:gd name="connsiteY10904" fmla="*/ 811567 h 6339933"/>
              <a:gd name="connsiteX10905" fmla="*/ 5267372 w 6288074"/>
              <a:gd name="connsiteY10905" fmla="*/ 810953 h 6339933"/>
              <a:gd name="connsiteX10906" fmla="*/ 5270527 w 6288074"/>
              <a:gd name="connsiteY10906" fmla="*/ 810612 h 6339933"/>
              <a:gd name="connsiteX10907" fmla="*/ 2068963 w 6288074"/>
              <a:gd name="connsiteY10907" fmla="*/ 810113 h 6339933"/>
              <a:gd name="connsiteX10908" fmla="*/ 2076064 w 6288074"/>
              <a:gd name="connsiteY10908" fmla="*/ 815909 h 6339933"/>
              <a:gd name="connsiteX10909" fmla="*/ 2079998 w 6288074"/>
              <a:gd name="connsiteY10909" fmla="*/ 820025 h 6339933"/>
              <a:gd name="connsiteX10910" fmla="*/ 2085366 w 6288074"/>
              <a:gd name="connsiteY10910" fmla="*/ 837078 h 6339933"/>
              <a:gd name="connsiteX10911" fmla="*/ 2078264 w 6288074"/>
              <a:gd name="connsiteY10911" fmla="*/ 831281 h 6339933"/>
              <a:gd name="connsiteX10912" fmla="*/ 2067126 w 6288074"/>
              <a:gd name="connsiteY10912" fmla="*/ 829432 h 6339933"/>
              <a:gd name="connsiteX10913" fmla="*/ 2056755 w 6288074"/>
              <a:gd name="connsiteY10913" fmla="*/ 830019 h 6339933"/>
              <a:gd name="connsiteX10914" fmla="*/ 2058389 w 6288074"/>
              <a:gd name="connsiteY10914" fmla="*/ 826827 h 6339933"/>
              <a:gd name="connsiteX10915" fmla="*/ 2057622 w 6288074"/>
              <a:gd name="connsiteY10915" fmla="*/ 824392 h 6339933"/>
              <a:gd name="connsiteX10916" fmla="*/ 2061658 w 6288074"/>
              <a:gd name="connsiteY10916" fmla="*/ 820444 h 6339933"/>
              <a:gd name="connsiteX10917" fmla="*/ 2068963 w 6288074"/>
              <a:gd name="connsiteY10917" fmla="*/ 810113 h 6339933"/>
              <a:gd name="connsiteX10918" fmla="*/ 5284984 w 6288074"/>
              <a:gd name="connsiteY10918" fmla="*/ 808220 h 6339933"/>
              <a:gd name="connsiteX10919" fmla="*/ 5290135 w 6288074"/>
              <a:gd name="connsiteY10919" fmla="*/ 809275 h 6339933"/>
              <a:gd name="connsiteX10920" fmla="*/ 5286518 w 6288074"/>
              <a:gd name="connsiteY10920" fmla="*/ 813091 h 6339933"/>
              <a:gd name="connsiteX10921" fmla="*/ 5286623 w 6288074"/>
              <a:gd name="connsiteY10921" fmla="*/ 821088 h 6339933"/>
              <a:gd name="connsiteX10922" fmla="*/ 5291009 w 6288074"/>
              <a:gd name="connsiteY10922" fmla="*/ 819707 h 6339933"/>
              <a:gd name="connsiteX10923" fmla="*/ 5287391 w 6288074"/>
              <a:gd name="connsiteY10923" fmla="*/ 823525 h 6339933"/>
              <a:gd name="connsiteX10924" fmla="*/ 5283666 w 6288074"/>
              <a:gd name="connsiteY10924" fmla="*/ 819342 h 6339933"/>
              <a:gd name="connsiteX10925" fmla="*/ 5284984 w 6288074"/>
              <a:gd name="connsiteY10925" fmla="*/ 808220 h 6339933"/>
              <a:gd name="connsiteX10926" fmla="*/ 2073293 w 6288074"/>
              <a:gd name="connsiteY10926" fmla="*/ 807144 h 6339933"/>
              <a:gd name="connsiteX10927" fmla="*/ 2072221 w 6288074"/>
              <a:gd name="connsiteY10927" fmla="*/ 809410 h 6339933"/>
              <a:gd name="connsiteX10928" fmla="*/ 2069786 w 6288074"/>
              <a:gd name="connsiteY10928" fmla="*/ 810177 h 6339933"/>
              <a:gd name="connsiteX10929" fmla="*/ 3992141 w 6288074"/>
              <a:gd name="connsiteY10929" fmla="*/ 805544 h 6339933"/>
              <a:gd name="connsiteX10930" fmla="*/ 3991262 w 6288074"/>
              <a:gd name="connsiteY10930" fmla="*/ 811256 h 6339933"/>
              <a:gd name="connsiteX10931" fmla="*/ 3998570 w 6288074"/>
              <a:gd name="connsiteY10931" fmla="*/ 808955 h 6339933"/>
              <a:gd name="connsiteX10932" fmla="*/ 4000126 w 6288074"/>
              <a:gd name="connsiteY10932" fmla="*/ 813901 h 6339933"/>
              <a:gd name="connsiteX10933" fmla="*/ 3995933 w 6288074"/>
              <a:gd name="connsiteY10933" fmla="*/ 826096 h 6339933"/>
              <a:gd name="connsiteX10934" fmla="*/ 3983653 w 6288074"/>
              <a:gd name="connsiteY10934" fmla="*/ 838116 h 6339933"/>
              <a:gd name="connsiteX10935" fmla="*/ 3987369 w 6288074"/>
              <a:gd name="connsiteY10935" fmla="*/ 831850 h 6339933"/>
              <a:gd name="connsiteX10936" fmla="*/ 3986188 w 6288074"/>
              <a:gd name="connsiteY10936" fmla="*/ 829163 h 6339933"/>
              <a:gd name="connsiteX10937" fmla="*/ 3987847 w 6288074"/>
              <a:gd name="connsiteY10937" fmla="*/ 825923 h 6339933"/>
              <a:gd name="connsiteX10938" fmla="*/ 3989504 w 6288074"/>
              <a:gd name="connsiteY10938" fmla="*/ 822682 h 6339933"/>
              <a:gd name="connsiteX10939" fmla="*/ 3994476 w 6288074"/>
              <a:gd name="connsiteY10939" fmla="*/ 812959 h 6339933"/>
              <a:gd name="connsiteX10940" fmla="*/ 3990382 w 6288074"/>
              <a:gd name="connsiteY10940" fmla="*/ 816967 h 6339933"/>
              <a:gd name="connsiteX10941" fmla="*/ 3982197 w 6288074"/>
              <a:gd name="connsiteY10941" fmla="*/ 824983 h 6339933"/>
              <a:gd name="connsiteX10942" fmla="*/ 3980393 w 6288074"/>
              <a:gd name="connsiteY10942" fmla="*/ 827760 h 6339933"/>
              <a:gd name="connsiteX10943" fmla="*/ 3979761 w 6288074"/>
              <a:gd name="connsiteY10943" fmla="*/ 825749 h 6339933"/>
              <a:gd name="connsiteX10944" fmla="*/ 3973232 w 6288074"/>
              <a:gd name="connsiteY10944" fmla="*/ 830524 h 6339933"/>
              <a:gd name="connsiteX10945" fmla="*/ 3976547 w 6288074"/>
              <a:gd name="connsiteY10945" fmla="*/ 824043 h 6339933"/>
              <a:gd name="connsiteX10946" fmla="*/ 3980639 w 6288074"/>
              <a:gd name="connsiteY10946" fmla="*/ 820035 h 6339933"/>
              <a:gd name="connsiteX10947" fmla="*/ 3984732 w 6288074"/>
              <a:gd name="connsiteY10947" fmla="*/ 816026 h 6339933"/>
              <a:gd name="connsiteX10948" fmla="*/ 3988826 w 6288074"/>
              <a:gd name="connsiteY10948" fmla="*/ 812023 h 6339933"/>
              <a:gd name="connsiteX10949" fmla="*/ 3992141 w 6288074"/>
              <a:gd name="connsiteY10949" fmla="*/ 805544 h 6339933"/>
              <a:gd name="connsiteX10950" fmla="*/ 4072599 w 6288074"/>
              <a:gd name="connsiteY10950" fmla="*/ 804297 h 6339933"/>
              <a:gd name="connsiteX10951" fmla="*/ 4067519 w 6288074"/>
              <a:gd name="connsiteY10951" fmla="*/ 808575 h 6339933"/>
              <a:gd name="connsiteX10952" fmla="*/ 4072599 w 6288074"/>
              <a:gd name="connsiteY10952" fmla="*/ 804297 h 6339933"/>
              <a:gd name="connsiteX10953" fmla="*/ 5374271 w 6288074"/>
              <a:gd name="connsiteY10953" fmla="*/ 800998 h 6339933"/>
              <a:gd name="connsiteX10954" fmla="*/ 5381139 w 6288074"/>
              <a:gd name="connsiteY10954" fmla="*/ 807511 h 6339933"/>
              <a:gd name="connsiteX10955" fmla="*/ 5376218 w 6288074"/>
              <a:gd name="connsiteY10955" fmla="*/ 814842 h 6339933"/>
              <a:gd name="connsiteX10956" fmla="*/ 5370714 w 6288074"/>
              <a:gd name="connsiteY10956" fmla="*/ 805010 h 6339933"/>
              <a:gd name="connsiteX10957" fmla="*/ 5374271 w 6288074"/>
              <a:gd name="connsiteY10957" fmla="*/ 800998 h 6339933"/>
              <a:gd name="connsiteX10958" fmla="*/ 4016370 w 6288074"/>
              <a:gd name="connsiteY10958" fmla="*/ 800595 h 6339933"/>
              <a:gd name="connsiteX10959" fmla="*/ 4015500 w 6288074"/>
              <a:gd name="connsiteY10959" fmla="*/ 803544 h 6339933"/>
              <a:gd name="connsiteX10960" fmla="*/ 4009249 w 6288074"/>
              <a:gd name="connsiteY10960" fmla="*/ 808187 h 6339933"/>
              <a:gd name="connsiteX10961" fmla="*/ 4014733 w 6288074"/>
              <a:gd name="connsiteY10961" fmla="*/ 801109 h 6339933"/>
              <a:gd name="connsiteX10962" fmla="*/ 4016588 w 6288074"/>
              <a:gd name="connsiteY10962" fmla="*/ 799858 h 6339933"/>
              <a:gd name="connsiteX10963" fmla="*/ 4017071 w 6288074"/>
              <a:gd name="connsiteY10963" fmla="*/ 800374 h 6339933"/>
              <a:gd name="connsiteX10964" fmla="*/ 4016370 w 6288074"/>
              <a:gd name="connsiteY10964" fmla="*/ 800595 h 6339933"/>
              <a:gd name="connsiteX10965" fmla="*/ 3868943 w 6288074"/>
              <a:gd name="connsiteY10965" fmla="*/ 797738 h 6339933"/>
              <a:gd name="connsiteX10966" fmla="*/ 3871903 w 6288074"/>
              <a:gd name="connsiteY10966" fmla="*/ 799483 h 6339933"/>
              <a:gd name="connsiteX10967" fmla="*/ 3868285 w 6288074"/>
              <a:gd name="connsiteY10967" fmla="*/ 803299 h 6339933"/>
              <a:gd name="connsiteX10968" fmla="*/ 3868943 w 6288074"/>
              <a:gd name="connsiteY10968" fmla="*/ 797738 h 6339933"/>
              <a:gd name="connsiteX10969" fmla="*/ 4344940 w 6288074"/>
              <a:gd name="connsiteY10969" fmla="*/ 797089 h 6339933"/>
              <a:gd name="connsiteX10970" fmla="*/ 4347133 w 6288074"/>
              <a:gd name="connsiteY10970" fmla="*/ 798741 h 6339933"/>
              <a:gd name="connsiteX10971" fmla="*/ 4332519 w 6288074"/>
              <a:gd name="connsiteY10971" fmla="*/ 803341 h 6339933"/>
              <a:gd name="connsiteX10972" fmla="*/ 4341497 w 6288074"/>
              <a:gd name="connsiteY10972" fmla="*/ 797838 h 6339933"/>
              <a:gd name="connsiteX10973" fmla="*/ 4344940 w 6288074"/>
              <a:gd name="connsiteY10973" fmla="*/ 797089 h 6339933"/>
              <a:gd name="connsiteX10974" fmla="*/ 2080181 w 6288074"/>
              <a:gd name="connsiteY10974" fmla="*/ 796423 h 6339933"/>
              <a:gd name="connsiteX10975" fmla="*/ 2080308 w 6288074"/>
              <a:gd name="connsiteY10975" fmla="*/ 801082 h 6339933"/>
              <a:gd name="connsiteX10976" fmla="*/ 2073293 w 6288074"/>
              <a:gd name="connsiteY10976" fmla="*/ 807144 h 6339933"/>
              <a:gd name="connsiteX10977" fmla="*/ 2073829 w 6288074"/>
              <a:gd name="connsiteY10977" fmla="*/ 806012 h 6339933"/>
              <a:gd name="connsiteX10978" fmla="*/ 2073003 w 6288074"/>
              <a:gd name="connsiteY10978" fmla="*/ 803381 h 6339933"/>
              <a:gd name="connsiteX10979" fmla="*/ 2067349 w 6288074"/>
              <a:gd name="connsiteY10979" fmla="*/ 810943 h 6339933"/>
              <a:gd name="connsiteX10980" fmla="*/ 2062477 w 6288074"/>
              <a:gd name="connsiteY10980" fmla="*/ 812476 h 6339933"/>
              <a:gd name="connsiteX10981" fmla="*/ 2068130 w 6288074"/>
              <a:gd name="connsiteY10981" fmla="*/ 804915 h 6339933"/>
              <a:gd name="connsiteX10982" fmla="*/ 2069738 w 6288074"/>
              <a:gd name="connsiteY10982" fmla="*/ 801518 h 6339933"/>
              <a:gd name="connsiteX10983" fmla="*/ 2074610 w 6288074"/>
              <a:gd name="connsiteY10983" fmla="*/ 799983 h 6339933"/>
              <a:gd name="connsiteX10984" fmla="*/ 2080181 w 6288074"/>
              <a:gd name="connsiteY10984" fmla="*/ 796423 h 6339933"/>
              <a:gd name="connsiteX10985" fmla="*/ 4360010 w 6288074"/>
              <a:gd name="connsiteY10985" fmla="*/ 795759 h 6339933"/>
              <a:gd name="connsiteX10986" fmla="*/ 4364702 w 6288074"/>
              <a:gd name="connsiteY10986" fmla="*/ 801992 h 6339933"/>
              <a:gd name="connsiteX10987" fmla="*/ 4354027 w 6288074"/>
              <a:gd name="connsiteY10987" fmla="*/ 802782 h 6339933"/>
              <a:gd name="connsiteX10988" fmla="*/ 4357248 w 6288074"/>
              <a:gd name="connsiteY10988" fmla="*/ 804338 h 6339933"/>
              <a:gd name="connsiteX10989" fmla="*/ 4342341 w 6288074"/>
              <a:gd name="connsiteY10989" fmla="*/ 809031 h 6339933"/>
              <a:gd name="connsiteX10990" fmla="*/ 4352555 w 6288074"/>
              <a:gd name="connsiteY10990" fmla="*/ 798105 h 6339933"/>
              <a:gd name="connsiteX10991" fmla="*/ 4360010 w 6288074"/>
              <a:gd name="connsiteY10991" fmla="*/ 795759 h 6339933"/>
              <a:gd name="connsiteX10992" fmla="*/ 2063339 w 6288074"/>
              <a:gd name="connsiteY10992" fmla="*/ 792608 h 6339933"/>
              <a:gd name="connsiteX10993" fmla="*/ 2066402 w 6288074"/>
              <a:gd name="connsiteY10993" fmla="*/ 794321 h 6339933"/>
              <a:gd name="connsiteX10994" fmla="*/ 2064872 w 6288074"/>
              <a:gd name="connsiteY10994" fmla="*/ 797479 h 6339933"/>
              <a:gd name="connsiteX10995" fmla="*/ 2062575 w 6288074"/>
              <a:gd name="connsiteY10995" fmla="*/ 798202 h 6339933"/>
              <a:gd name="connsiteX10996" fmla="*/ 2055684 w 6288074"/>
              <a:gd name="connsiteY10996" fmla="*/ 800370 h 6339933"/>
              <a:gd name="connsiteX10997" fmla="*/ 2054155 w 6288074"/>
              <a:gd name="connsiteY10997" fmla="*/ 803530 h 6339933"/>
              <a:gd name="connsiteX10998" fmla="*/ 2051857 w 6288074"/>
              <a:gd name="connsiteY10998" fmla="*/ 804253 h 6339933"/>
              <a:gd name="connsiteX10999" fmla="*/ 2054151 w 6288074"/>
              <a:gd name="connsiteY10999" fmla="*/ 795500 h 6339933"/>
              <a:gd name="connsiteX11000" fmla="*/ 2063339 w 6288074"/>
              <a:gd name="connsiteY11000" fmla="*/ 792608 h 6339933"/>
              <a:gd name="connsiteX11001" fmla="*/ 4019448 w 6288074"/>
              <a:gd name="connsiteY11001" fmla="*/ 791593 h 6339933"/>
              <a:gd name="connsiteX11002" fmla="*/ 4016304 w 6288074"/>
              <a:gd name="connsiteY11002" fmla="*/ 797937 h 6339933"/>
              <a:gd name="connsiteX11003" fmla="*/ 4010822 w 6288074"/>
              <a:gd name="connsiteY11003" fmla="*/ 805016 h 6339933"/>
              <a:gd name="connsiteX11004" fmla="*/ 4009249 w 6288074"/>
              <a:gd name="connsiteY11004" fmla="*/ 808187 h 6339933"/>
              <a:gd name="connsiteX11005" fmla="*/ 4004613 w 6288074"/>
              <a:gd name="connsiteY11005" fmla="*/ 801617 h 6339933"/>
              <a:gd name="connsiteX11006" fmla="*/ 4003845 w 6288074"/>
              <a:gd name="connsiteY11006" fmla="*/ 799180 h 6339933"/>
              <a:gd name="connsiteX11007" fmla="*/ 4006183 w 6288074"/>
              <a:gd name="connsiteY11007" fmla="*/ 798445 h 6339933"/>
              <a:gd name="connsiteX11008" fmla="*/ 4010860 w 6288074"/>
              <a:gd name="connsiteY11008" fmla="*/ 796972 h 6339933"/>
              <a:gd name="connsiteX11009" fmla="*/ 4010094 w 6288074"/>
              <a:gd name="connsiteY11009" fmla="*/ 794536 h 6339933"/>
              <a:gd name="connsiteX11010" fmla="*/ 4017109 w 6288074"/>
              <a:gd name="connsiteY11010" fmla="*/ 792329 h 6339933"/>
              <a:gd name="connsiteX11011" fmla="*/ 5450755 w 6288074"/>
              <a:gd name="connsiteY11011" fmla="*/ 791380 h 6339933"/>
              <a:gd name="connsiteX11012" fmla="*/ 5464661 w 6288074"/>
              <a:gd name="connsiteY11012" fmla="*/ 797284 h 6339933"/>
              <a:gd name="connsiteX11013" fmla="*/ 5458819 w 6288074"/>
              <a:gd name="connsiteY11013" fmla="*/ 801693 h 6339933"/>
              <a:gd name="connsiteX11014" fmla="*/ 5450755 w 6288074"/>
              <a:gd name="connsiteY11014" fmla="*/ 791380 h 6339933"/>
              <a:gd name="connsiteX11015" fmla="*/ 4002687 w 6288074"/>
              <a:gd name="connsiteY11015" fmla="*/ 789374 h 6339933"/>
              <a:gd name="connsiteX11016" fmla="*/ 4005791 w 6288074"/>
              <a:gd name="connsiteY11016" fmla="*/ 791072 h 6339933"/>
              <a:gd name="connsiteX11017" fmla="*/ 4001880 w 6288074"/>
              <a:gd name="connsiteY11017" fmla="*/ 794977 h 6339933"/>
              <a:gd name="connsiteX11018" fmla="*/ 4000309 w 6288074"/>
              <a:gd name="connsiteY11018" fmla="*/ 798151 h 6339933"/>
              <a:gd name="connsiteX11019" fmla="*/ 3995632 w 6288074"/>
              <a:gd name="connsiteY11019" fmla="*/ 799623 h 6339933"/>
              <a:gd name="connsiteX11020" fmla="*/ 4002687 w 6288074"/>
              <a:gd name="connsiteY11020" fmla="*/ 789374 h 6339933"/>
              <a:gd name="connsiteX11021" fmla="*/ 2046779 w 6288074"/>
              <a:gd name="connsiteY11021" fmla="*/ 788754 h 6339933"/>
              <a:gd name="connsiteX11022" fmla="*/ 2051865 w 6288074"/>
              <a:gd name="connsiteY11022" fmla="*/ 788961 h 6339933"/>
              <a:gd name="connsiteX11023" fmla="*/ 2050118 w 6288074"/>
              <a:gd name="connsiteY11023" fmla="*/ 791920 h 6339933"/>
              <a:gd name="connsiteX11024" fmla="*/ 2044557 w 6288074"/>
              <a:gd name="connsiteY11024" fmla="*/ 791262 h 6339933"/>
              <a:gd name="connsiteX11025" fmla="*/ 2046779 w 6288074"/>
              <a:gd name="connsiteY11025" fmla="*/ 788754 h 6339933"/>
              <a:gd name="connsiteX11026" fmla="*/ 3939312 w 6288074"/>
              <a:gd name="connsiteY11026" fmla="*/ 788420 h 6339933"/>
              <a:gd name="connsiteX11027" fmla="*/ 3932015 w 6288074"/>
              <a:gd name="connsiteY11027" fmla="*/ 798595 h 6339933"/>
              <a:gd name="connsiteX11028" fmla="*/ 3939312 w 6288074"/>
              <a:gd name="connsiteY11028" fmla="*/ 788420 h 6339933"/>
              <a:gd name="connsiteX11029" fmla="*/ 1920366 w 6288074"/>
              <a:gd name="connsiteY11029" fmla="*/ 786593 h 6339933"/>
              <a:gd name="connsiteX11030" fmla="*/ 1933467 w 6288074"/>
              <a:gd name="connsiteY11030" fmla="*/ 795557 h 6339933"/>
              <a:gd name="connsiteX11031" fmla="*/ 1925613 w 6288074"/>
              <a:gd name="connsiteY11031" fmla="*/ 803265 h 6339933"/>
              <a:gd name="connsiteX11032" fmla="*/ 1917759 w 6288074"/>
              <a:gd name="connsiteY11032" fmla="*/ 810972 h 6339933"/>
              <a:gd name="connsiteX11033" fmla="*/ 1920847 w 6288074"/>
              <a:gd name="connsiteY11033" fmla="*/ 812617 h 6339933"/>
              <a:gd name="connsiteX11034" fmla="*/ 1934128 w 6288074"/>
              <a:gd name="connsiteY11034" fmla="*/ 805821 h 6339933"/>
              <a:gd name="connsiteX11035" fmla="*/ 1940125 w 6288074"/>
              <a:gd name="connsiteY11035" fmla="*/ 824874 h 6339933"/>
              <a:gd name="connsiteX11036" fmla="*/ 1934698 w 6288074"/>
              <a:gd name="connsiteY11036" fmla="*/ 823963 h 6339933"/>
              <a:gd name="connsiteX11037" fmla="*/ 1936948 w 6288074"/>
              <a:gd name="connsiteY11037" fmla="*/ 831109 h 6339933"/>
              <a:gd name="connsiteX11038" fmla="*/ 1928433 w 6288074"/>
              <a:gd name="connsiteY11038" fmla="*/ 828554 h 6339933"/>
              <a:gd name="connsiteX11039" fmla="*/ 1922917 w 6288074"/>
              <a:gd name="connsiteY11039" fmla="*/ 835526 h 6339933"/>
              <a:gd name="connsiteX11040" fmla="*/ 1921328 w 6288074"/>
              <a:gd name="connsiteY11040" fmla="*/ 838642 h 6339933"/>
              <a:gd name="connsiteX11041" fmla="*/ 1929004 w 6288074"/>
              <a:gd name="connsiteY11041" fmla="*/ 846698 h 6339933"/>
              <a:gd name="connsiteX11042" fmla="*/ 1916650 w 6288074"/>
              <a:gd name="connsiteY11042" fmla="*/ 840115 h 6339933"/>
              <a:gd name="connsiteX11043" fmla="*/ 1908136 w 6288074"/>
              <a:gd name="connsiteY11043" fmla="*/ 837560 h 6339933"/>
              <a:gd name="connsiteX11044" fmla="*/ 1912813 w 6288074"/>
              <a:gd name="connsiteY11044" fmla="*/ 836088 h 6339933"/>
              <a:gd name="connsiteX11045" fmla="*/ 1907477 w 6288074"/>
              <a:gd name="connsiteY11045" fmla="*/ 827296 h 6339933"/>
              <a:gd name="connsiteX11046" fmla="*/ 1909244 w 6288074"/>
              <a:gd name="connsiteY11046" fmla="*/ 808417 h 6339933"/>
              <a:gd name="connsiteX11047" fmla="*/ 1911012 w 6288074"/>
              <a:gd name="connsiteY11047" fmla="*/ 789537 h 6339933"/>
              <a:gd name="connsiteX11048" fmla="*/ 1915408 w 6288074"/>
              <a:gd name="connsiteY11048" fmla="*/ 787171 h 6339933"/>
              <a:gd name="connsiteX11049" fmla="*/ 1920366 w 6288074"/>
              <a:gd name="connsiteY11049" fmla="*/ 786593 h 6339933"/>
              <a:gd name="connsiteX11050" fmla="*/ 5302388 w 6288074"/>
              <a:gd name="connsiteY11050" fmla="*/ 781861 h 6339933"/>
              <a:gd name="connsiteX11051" fmla="*/ 5303768 w 6288074"/>
              <a:gd name="connsiteY11051" fmla="*/ 786245 h 6339933"/>
              <a:gd name="connsiteX11052" fmla="*/ 5295770 w 6288074"/>
              <a:gd name="connsiteY11052" fmla="*/ 786354 h 6339933"/>
              <a:gd name="connsiteX11053" fmla="*/ 5302388 w 6288074"/>
              <a:gd name="connsiteY11053" fmla="*/ 781861 h 6339933"/>
              <a:gd name="connsiteX11054" fmla="*/ 3675623 w 6288074"/>
              <a:gd name="connsiteY11054" fmla="*/ 781484 h 6339933"/>
              <a:gd name="connsiteX11055" fmla="*/ 3676405 w 6288074"/>
              <a:gd name="connsiteY11055" fmla="*/ 783970 h 6339933"/>
              <a:gd name="connsiteX11056" fmla="*/ 3671443 w 6288074"/>
              <a:gd name="connsiteY11056" fmla="*/ 793721 h 6339933"/>
              <a:gd name="connsiteX11057" fmla="*/ 3670571 w 6288074"/>
              <a:gd name="connsiteY11057" fmla="*/ 799456 h 6339933"/>
              <a:gd name="connsiteX11058" fmla="*/ 3656738 w 6288074"/>
              <a:gd name="connsiteY11058" fmla="*/ 806542 h 6339933"/>
              <a:gd name="connsiteX11059" fmla="*/ 3658393 w 6288074"/>
              <a:gd name="connsiteY11059" fmla="*/ 803290 h 6339933"/>
              <a:gd name="connsiteX11060" fmla="*/ 3661701 w 6288074"/>
              <a:gd name="connsiteY11060" fmla="*/ 796787 h 6339933"/>
              <a:gd name="connsiteX11061" fmla="*/ 3673188 w 6288074"/>
              <a:gd name="connsiteY11061" fmla="*/ 782250 h 6339933"/>
              <a:gd name="connsiteX11062" fmla="*/ 3675623 w 6288074"/>
              <a:gd name="connsiteY11062" fmla="*/ 781484 h 6339933"/>
              <a:gd name="connsiteX11063" fmla="*/ 2460365 w 6288074"/>
              <a:gd name="connsiteY11063" fmla="*/ 780775 h 6339933"/>
              <a:gd name="connsiteX11064" fmla="*/ 2458886 w 6288074"/>
              <a:gd name="connsiteY11064" fmla="*/ 782334 h 6339933"/>
              <a:gd name="connsiteX11065" fmla="*/ 2459296 w 6288074"/>
              <a:gd name="connsiteY11065" fmla="*/ 781549 h 6339933"/>
              <a:gd name="connsiteX11066" fmla="*/ 3847579 w 6288074"/>
              <a:gd name="connsiteY11066" fmla="*/ 780527 h 6339933"/>
              <a:gd name="connsiteX11067" fmla="*/ 3845942 w 6288074"/>
              <a:gd name="connsiteY11067" fmla="*/ 783668 h 6339933"/>
              <a:gd name="connsiteX11068" fmla="*/ 3838645 w 6288074"/>
              <a:gd name="connsiteY11068" fmla="*/ 793843 h 6339933"/>
              <a:gd name="connsiteX11069" fmla="*/ 3841917 w 6288074"/>
              <a:gd name="connsiteY11069" fmla="*/ 787562 h 6339933"/>
              <a:gd name="connsiteX11070" fmla="*/ 3847579 w 6288074"/>
              <a:gd name="connsiteY11070" fmla="*/ 780527 h 6339933"/>
              <a:gd name="connsiteX11071" fmla="*/ 2072415 w 6288074"/>
              <a:gd name="connsiteY11071" fmla="*/ 777703 h 6339933"/>
              <a:gd name="connsiteX11072" fmla="*/ 2065432 w 6288074"/>
              <a:gd name="connsiteY11072" fmla="*/ 782310 h 6339933"/>
              <a:gd name="connsiteX11073" fmla="*/ 2062875 w 6288074"/>
              <a:gd name="connsiteY11073" fmla="*/ 783116 h 6339933"/>
              <a:gd name="connsiteX11074" fmla="*/ 2069857 w 6288074"/>
              <a:gd name="connsiteY11074" fmla="*/ 778508 h 6339933"/>
              <a:gd name="connsiteX11075" fmla="*/ 2072415 w 6288074"/>
              <a:gd name="connsiteY11075" fmla="*/ 777703 h 6339933"/>
              <a:gd name="connsiteX11076" fmla="*/ 4014416 w 6288074"/>
              <a:gd name="connsiteY11076" fmla="*/ 777649 h 6339933"/>
              <a:gd name="connsiteX11077" fmla="*/ 4012991 w 6288074"/>
              <a:gd name="connsiteY11077" fmla="*/ 780776 h 6339933"/>
              <a:gd name="connsiteX11078" fmla="*/ 4007948 w 6288074"/>
              <a:gd name="connsiteY11078" fmla="*/ 787717 h 6339933"/>
              <a:gd name="connsiteX11079" fmla="*/ 4003563 w 6288074"/>
              <a:gd name="connsiteY11079" fmla="*/ 789098 h 6339933"/>
              <a:gd name="connsiteX11080" fmla="*/ 4007181 w 6288074"/>
              <a:gd name="connsiteY11080" fmla="*/ 785282 h 6339933"/>
              <a:gd name="connsiteX11081" fmla="*/ 4014416 w 6288074"/>
              <a:gd name="connsiteY11081" fmla="*/ 777649 h 6339933"/>
              <a:gd name="connsiteX11082" fmla="*/ 2465709 w 6288074"/>
              <a:gd name="connsiteY11082" fmla="*/ 776904 h 6339933"/>
              <a:gd name="connsiteX11083" fmla="*/ 2460365 w 6288074"/>
              <a:gd name="connsiteY11083" fmla="*/ 780775 h 6339933"/>
              <a:gd name="connsiteX11084" fmla="*/ 2463321 w 6288074"/>
              <a:gd name="connsiteY11084" fmla="*/ 777656 h 6339933"/>
              <a:gd name="connsiteX11085" fmla="*/ 2465709 w 6288074"/>
              <a:gd name="connsiteY11085" fmla="*/ 776904 h 6339933"/>
              <a:gd name="connsiteX11086" fmla="*/ 2074355 w 6288074"/>
              <a:gd name="connsiteY11086" fmla="*/ 774684 h 6339933"/>
              <a:gd name="connsiteX11087" fmla="*/ 2079723 w 6288074"/>
              <a:gd name="connsiteY11087" fmla="*/ 775403 h 6339933"/>
              <a:gd name="connsiteX11088" fmla="*/ 2078074 w 6288074"/>
              <a:gd name="connsiteY11088" fmla="*/ 778332 h 6339933"/>
              <a:gd name="connsiteX11089" fmla="*/ 2070099 w 6288074"/>
              <a:gd name="connsiteY11089" fmla="*/ 785660 h 6339933"/>
              <a:gd name="connsiteX11090" fmla="*/ 2069410 w 6288074"/>
              <a:gd name="connsiteY11090" fmla="*/ 783467 h 6339933"/>
              <a:gd name="connsiteX11091" fmla="*/ 2074355 w 6288074"/>
              <a:gd name="connsiteY11091" fmla="*/ 774684 h 6339933"/>
              <a:gd name="connsiteX11092" fmla="*/ 5315917 w 6288074"/>
              <a:gd name="connsiteY11092" fmla="*/ 772785 h 6339933"/>
              <a:gd name="connsiteX11093" fmla="*/ 5326765 w 6288074"/>
              <a:gd name="connsiteY11093" fmla="*/ 782754 h 6339933"/>
              <a:gd name="connsiteX11094" fmla="*/ 5322087 w 6288074"/>
              <a:gd name="connsiteY11094" fmla="*/ 784227 h 6339933"/>
              <a:gd name="connsiteX11095" fmla="*/ 5315917 w 6288074"/>
              <a:gd name="connsiteY11095" fmla="*/ 772785 h 6339933"/>
              <a:gd name="connsiteX11096" fmla="*/ 5326589 w 6288074"/>
              <a:gd name="connsiteY11096" fmla="*/ 771994 h 6339933"/>
              <a:gd name="connsiteX11097" fmla="*/ 5336104 w 6288074"/>
              <a:gd name="connsiteY11097" fmla="*/ 776709 h 6339933"/>
              <a:gd name="connsiteX11098" fmla="*/ 5331969 w 6288074"/>
              <a:gd name="connsiteY11098" fmla="*/ 780582 h 6339933"/>
              <a:gd name="connsiteX11099" fmla="*/ 5326589 w 6288074"/>
              <a:gd name="connsiteY11099" fmla="*/ 771994 h 6339933"/>
              <a:gd name="connsiteX11100" fmla="*/ 3890001 w 6288074"/>
              <a:gd name="connsiteY11100" fmla="*/ 770227 h 6339933"/>
              <a:gd name="connsiteX11101" fmla="*/ 3887769 w 6288074"/>
              <a:gd name="connsiteY11101" fmla="*/ 773340 h 6339933"/>
              <a:gd name="connsiteX11102" fmla="*/ 3885536 w 6288074"/>
              <a:gd name="connsiteY11102" fmla="*/ 776453 h 6339933"/>
              <a:gd name="connsiteX11103" fmla="*/ 3890001 w 6288074"/>
              <a:gd name="connsiteY11103" fmla="*/ 770227 h 6339933"/>
              <a:gd name="connsiteX11104" fmla="*/ 4026190 w 6288074"/>
              <a:gd name="connsiteY11104" fmla="*/ 769125 h 6339933"/>
              <a:gd name="connsiteX11105" fmla="*/ 4024443 w 6288074"/>
              <a:gd name="connsiteY11105" fmla="*/ 772082 h 6339933"/>
              <a:gd name="connsiteX11106" fmla="*/ 4020262 w 6288074"/>
              <a:gd name="connsiteY11106" fmla="*/ 775809 h 6339933"/>
              <a:gd name="connsiteX11107" fmla="*/ 4022006 w 6288074"/>
              <a:gd name="connsiteY11107" fmla="*/ 772849 h 6339933"/>
              <a:gd name="connsiteX11108" fmla="*/ 4021317 w 6288074"/>
              <a:gd name="connsiteY11108" fmla="*/ 770659 h 6339933"/>
              <a:gd name="connsiteX11109" fmla="*/ 4026190 w 6288074"/>
              <a:gd name="connsiteY11109" fmla="*/ 769125 h 6339933"/>
              <a:gd name="connsiteX11110" fmla="*/ 4125079 w 6288074"/>
              <a:gd name="connsiteY11110" fmla="*/ 766898 h 6339933"/>
              <a:gd name="connsiteX11111" fmla="*/ 4119152 w 6288074"/>
              <a:gd name="connsiteY11111" fmla="*/ 773583 h 6339933"/>
              <a:gd name="connsiteX11112" fmla="*/ 4118463 w 6288074"/>
              <a:gd name="connsiteY11112" fmla="*/ 771393 h 6339933"/>
              <a:gd name="connsiteX11113" fmla="*/ 4125079 w 6288074"/>
              <a:gd name="connsiteY11113" fmla="*/ 766898 h 6339933"/>
              <a:gd name="connsiteX11114" fmla="*/ 3887745 w 6288074"/>
              <a:gd name="connsiteY11114" fmla="*/ 766120 h 6339933"/>
              <a:gd name="connsiteX11115" fmla="*/ 3890805 w 6288074"/>
              <a:gd name="connsiteY11115" fmla="*/ 767680 h 6339933"/>
              <a:gd name="connsiteX11116" fmla="*/ 3882898 w 6288074"/>
              <a:gd name="connsiteY11116" fmla="*/ 775219 h 6339933"/>
              <a:gd name="connsiteX11117" fmla="*/ 3877328 w 6288074"/>
              <a:gd name="connsiteY11117" fmla="*/ 782020 h 6339933"/>
              <a:gd name="connsiteX11118" fmla="*/ 3874097 w 6288074"/>
              <a:gd name="connsiteY11118" fmla="*/ 788084 h 6339933"/>
              <a:gd name="connsiteX11119" fmla="*/ 3874990 w 6288074"/>
              <a:gd name="connsiteY11119" fmla="*/ 782756 h 6339933"/>
              <a:gd name="connsiteX11120" fmla="*/ 3887745 w 6288074"/>
              <a:gd name="connsiteY11120" fmla="*/ 766120 h 6339933"/>
              <a:gd name="connsiteX11121" fmla="*/ 2081604 w 6288074"/>
              <a:gd name="connsiteY11121" fmla="*/ 764369 h 6339933"/>
              <a:gd name="connsiteX11122" fmla="*/ 2085573 w 6288074"/>
              <a:gd name="connsiteY11122" fmla="*/ 768475 h 6339933"/>
              <a:gd name="connsiteX11123" fmla="*/ 2081469 w 6288074"/>
              <a:gd name="connsiteY11123" fmla="*/ 772445 h 6339933"/>
              <a:gd name="connsiteX11124" fmla="*/ 2078266 w 6288074"/>
              <a:gd name="connsiteY11124" fmla="*/ 770775 h 6339933"/>
              <a:gd name="connsiteX11125" fmla="*/ 2081604 w 6288074"/>
              <a:gd name="connsiteY11125" fmla="*/ 764369 h 6339933"/>
              <a:gd name="connsiteX11126" fmla="*/ 4026271 w 6288074"/>
              <a:gd name="connsiteY11126" fmla="*/ 764279 h 6339933"/>
              <a:gd name="connsiteX11127" fmla="*/ 4020477 w 6288074"/>
              <a:gd name="connsiteY11127" fmla="*/ 770923 h 6339933"/>
              <a:gd name="connsiteX11128" fmla="*/ 4015695 w 6288074"/>
              <a:gd name="connsiteY11128" fmla="*/ 772428 h 6339933"/>
              <a:gd name="connsiteX11129" fmla="*/ 4006496 w 6288074"/>
              <a:gd name="connsiteY11129" fmla="*/ 784962 h 6339933"/>
              <a:gd name="connsiteX11130" fmla="*/ 4005806 w 6288074"/>
              <a:gd name="connsiteY11130" fmla="*/ 782769 h 6339933"/>
              <a:gd name="connsiteX11131" fmla="*/ 4013303 w 6288074"/>
              <a:gd name="connsiteY11131" fmla="*/ 773182 h 6339933"/>
              <a:gd name="connsiteX11132" fmla="*/ 4019787 w 6288074"/>
              <a:gd name="connsiteY11132" fmla="*/ 768732 h 6339933"/>
              <a:gd name="connsiteX11133" fmla="*/ 4026271 w 6288074"/>
              <a:gd name="connsiteY11133" fmla="*/ 764279 h 6339933"/>
              <a:gd name="connsiteX11134" fmla="*/ 1932298 w 6288074"/>
              <a:gd name="connsiteY11134" fmla="*/ 762240 h 6339933"/>
              <a:gd name="connsiteX11135" fmla="*/ 1938130 w 6288074"/>
              <a:gd name="connsiteY11135" fmla="*/ 769539 h 6339933"/>
              <a:gd name="connsiteX11136" fmla="*/ 1927185 w 6288074"/>
              <a:gd name="connsiteY11136" fmla="*/ 775594 h 6339933"/>
              <a:gd name="connsiteX11137" fmla="*/ 1921665 w 6288074"/>
              <a:gd name="connsiteY11137" fmla="*/ 782553 h 6339933"/>
              <a:gd name="connsiteX11138" fmla="*/ 1917927 w 6288074"/>
              <a:gd name="connsiteY11138" fmla="*/ 770678 h 6339933"/>
              <a:gd name="connsiteX11139" fmla="*/ 1924943 w 6288074"/>
              <a:gd name="connsiteY11139" fmla="*/ 768469 h 6339933"/>
              <a:gd name="connsiteX11140" fmla="*/ 1923448 w 6288074"/>
              <a:gd name="connsiteY11140" fmla="*/ 763720 h 6339933"/>
              <a:gd name="connsiteX11141" fmla="*/ 1932298 w 6288074"/>
              <a:gd name="connsiteY11141" fmla="*/ 762240 h 6339933"/>
              <a:gd name="connsiteX11142" fmla="*/ 5434936 w 6288074"/>
              <a:gd name="connsiteY11142" fmla="*/ 761024 h 6339933"/>
              <a:gd name="connsiteX11143" fmla="*/ 5438769 w 6288074"/>
              <a:gd name="connsiteY11143" fmla="*/ 773203 h 6339933"/>
              <a:gd name="connsiteX11144" fmla="*/ 5441108 w 6288074"/>
              <a:gd name="connsiteY11144" fmla="*/ 772466 h 6339933"/>
              <a:gd name="connsiteX11145" fmla="*/ 5447241 w 6288074"/>
              <a:gd name="connsiteY11145" fmla="*/ 791952 h 6339933"/>
              <a:gd name="connsiteX11146" fmla="*/ 5437082 w 6288074"/>
              <a:gd name="connsiteY11146" fmla="*/ 800505 h 6339933"/>
              <a:gd name="connsiteX11147" fmla="*/ 5412969 w 6288074"/>
              <a:gd name="connsiteY11147" fmla="*/ 797385 h 6339933"/>
              <a:gd name="connsiteX11148" fmla="*/ 5405954 w 6288074"/>
              <a:gd name="connsiteY11148" fmla="*/ 799592 h 6339933"/>
              <a:gd name="connsiteX11149" fmla="*/ 5411436 w 6288074"/>
              <a:gd name="connsiteY11149" fmla="*/ 792514 h 6339933"/>
              <a:gd name="connsiteX11150" fmla="*/ 5407564 w 6288074"/>
              <a:gd name="connsiteY11150" fmla="*/ 788377 h 6339933"/>
              <a:gd name="connsiteX11151" fmla="*/ 5416152 w 6288074"/>
              <a:gd name="connsiteY11151" fmla="*/ 782997 h 6339933"/>
              <a:gd name="connsiteX11152" fmla="*/ 5412319 w 6288074"/>
              <a:gd name="connsiteY11152" fmla="*/ 770820 h 6339933"/>
              <a:gd name="connsiteX11153" fmla="*/ 5425396 w 6288074"/>
              <a:gd name="connsiteY11153" fmla="*/ 762354 h 6339933"/>
              <a:gd name="connsiteX11154" fmla="*/ 5434936 w 6288074"/>
              <a:gd name="connsiteY11154" fmla="*/ 761024 h 6339933"/>
              <a:gd name="connsiteX11155" fmla="*/ 4354185 w 6288074"/>
              <a:gd name="connsiteY11155" fmla="*/ 759107 h 6339933"/>
              <a:gd name="connsiteX11156" fmla="*/ 4356072 w 6288074"/>
              <a:gd name="connsiteY11156" fmla="*/ 759518 h 6339933"/>
              <a:gd name="connsiteX11157" fmla="*/ 4350957 w 6288074"/>
              <a:gd name="connsiteY11157" fmla="*/ 761128 h 6339933"/>
              <a:gd name="connsiteX11158" fmla="*/ 4354185 w 6288074"/>
              <a:gd name="connsiteY11158" fmla="*/ 759107 h 6339933"/>
              <a:gd name="connsiteX11159" fmla="*/ 3868277 w 6288074"/>
              <a:gd name="connsiteY11159" fmla="*/ 757507 h 6339933"/>
              <a:gd name="connsiteX11160" fmla="*/ 3867419 w 6288074"/>
              <a:gd name="connsiteY11160" fmla="*/ 758702 h 6339933"/>
              <a:gd name="connsiteX11161" fmla="*/ 3863478 w 6288074"/>
              <a:gd name="connsiteY11161" fmla="*/ 762514 h 6339933"/>
              <a:gd name="connsiteX11162" fmla="*/ 5265919 w 6288074"/>
              <a:gd name="connsiteY11162" fmla="*/ 755460 h 6339933"/>
              <a:gd name="connsiteX11163" fmla="*/ 5266940 w 6288074"/>
              <a:gd name="connsiteY11163" fmla="*/ 759823 h 6339933"/>
              <a:gd name="connsiteX11164" fmla="*/ 5262590 w 6288074"/>
              <a:gd name="connsiteY11164" fmla="*/ 763868 h 6339933"/>
              <a:gd name="connsiteX11165" fmla="*/ 5260291 w 6288074"/>
              <a:gd name="connsiteY11165" fmla="*/ 756562 h 6339933"/>
              <a:gd name="connsiteX11166" fmla="*/ 5265919 w 6288074"/>
              <a:gd name="connsiteY11166" fmla="*/ 755460 h 6339933"/>
              <a:gd name="connsiteX11167" fmla="*/ 2048586 w 6288074"/>
              <a:gd name="connsiteY11167" fmla="*/ 753880 h 6339933"/>
              <a:gd name="connsiteX11168" fmla="*/ 2056187 w 6288074"/>
              <a:gd name="connsiteY11168" fmla="*/ 761867 h 6339933"/>
              <a:gd name="connsiteX11169" fmla="*/ 2054617 w 6288074"/>
              <a:gd name="connsiteY11169" fmla="*/ 764957 h 6339933"/>
              <a:gd name="connsiteX11170" fmla="*/ 2046102 w 6288074"/>
              <a:gd name="connsiteY11170" fmla="*/ 770232 h 6339933"/>
              <a:gd name="connsiteX11171" fmla="*/ 2050646 w 6288074"/>
              <a:gd name="connsiteY11171" fmla="*/ 776586 h 6339933"/>
              <a:gd name="connsiteX11172" fmla="*/ 2053703 w 6288074"/>
              <a:gd name="connsiteY11172" fmla="*/ 778219 h 6339933"/>
              <a:gd name="connsiteX11173" fmla="*/ 2052132 w 6288074"/>
              <a:gd name="connsiteY11173" fmla="*/ 781308 h 6339933"/>
              <a:gd name="connsiteX11174" fmla="*/ 2048247 w 6288074"/>
              <a:gd name="connsiteY11174" fmla="*/ 785126 h 6339933"/>
              <a:gd name="connsiteX11175" fmla="*/ 2035105 w 6288074"/>
              <a:gd name="connsiteY11175" fmla="*/ 791856 h 6339933"/>
              <a:gd name="connsiteX11176" fmla="*/ 2036760 w 6288074"/>
              <a:gd name="connsiteY11176" fmla="*/ 780957 h 6339933"/>
              <a:gd name="connsiteX11177" fmla="*/ 2036017 w 6288074"/>
              <a:gd name="connsiteY11177" fmla="*/ 778596 h 6339933"/>
              <a:gd name="connsiteX11178" fmla="*/ 2040730 w 6288074"/>
              <a:gd name="connsiteY11178" fmla="*/ 769328 h 6339933"/>
              <a:gd name="connsiteX11179" fmla="*/ 2044702 w 6288074"/>
              <a:gd name="connsiteY11179" fmla="*/ 757699 h 6339933"/>
              <a:gd name="connsiteX11180" fmla="*/ 2048586 w 6288074"/>
              <a:gd name="connsiteY11180" fmla="*/ 753880 h 6339933"/>
              <a:gd name="connsiteX11181" fmla="*/ 3911709 w 6288074"/>
              <a:gd name="connsiteY11181" fmla="*/ 747336 h 6339933"/>
              <a:gd name="connsiteX11182" fmla="*/ 3908218 w 6288074"/>
              <a:gd name="connsiteY11182" fmla="*/ 753252 h 6339933"/>
              <a:gd name="connsiteX11183" fmla="*/ 3905782 w 6288074"/>
              <a:gd name="connsiteY11183" fmla="*/ 754019 h 6339933"/>
              <a:gd name="connsiteX11184" fmla="*/ 3911709 w 6288074"/>
              <a:gd name="connsiteY11184" fmla="*/ 747334 h 6339933"/>
              <a:gd name="connsiteX11185" fmla="*/ 3911710 w 6288074"/>
              <a:gd name="connsiteY11185" fmla="*/ 747335 h 6339933"/>
              <a:gd name="connsiteX11186" fmla="*/ 3911709 w 6288074"/>
              <a:gd name="connsiteY11186" fmla="*/ 747336 h 6339933"/>
              <a:gd name="connsiteX11187" fmla="*/ 5228955 w 6288074"/>
              <a:gd name="connsiteY11187" fmla="*/ 745549 h 6339933"/>
              <a:gd name="connsiteX11188" fmla="*/ 5232061 w 6288074"/>
              <a:gd name="connsiteY11188" fmla="*/ 747248 h 6339933"/>
              <a:gd name="connsiteX11189" fmla="*/ 5226579 w 6288074"/>
              <a:gd name="connsiteY11189" fmla="*/ 754328 h 6339933"/>
              <a:gd name="connsiteX11190" fmla="*/ 5221902 w 6288074"/>
              <a:gd name="connsiteY11190" fmla="*/ 755800 h 6339933"/>
              <a:gd name="connsiteX11191" fmla="*/ 5223473 w 6288074"/>
              <a:gd name="connsiteY11191" fmla="*/ 752629 h 6339933"/>
              <a:gd name="connsiteX11192" fmla="*/ 5227250 w 6288074"/>
              <a:gd name="connsiteY11192" fmla="*/ 748291 h 6339933"/>
              <a:gd name="connsiteX11193" fmla="*/ 5227383 w 6288074"/>
              <a:gd name="connsiteY11193" fmla="*/ 748720 h 6339933"/>
              <a:gd name="connsiteX11194" fmla="*/ 5227486 w 6288074"/>
              <a:gd name="connsiteY11194" fmla="*/ 748022 h 6339933"/>
              <a:gd name="connsiteX11195" fmla="*/ 5227250 w 6288074"/>
              <a:gd name="connsiteY11195" fmla="*/ 748291 h 6339933"/>
              <a:gd name="connsiteX11196" fmla="*/ 5226618 w 6288074"/>
              <a:gd name="connsiteY11196" fmla="*/ 746285 h 6339933"/>
              <a:gd name="connsiteX11197" fmla="*/ 5228955 w 6288074"/>
              <a:gd name="connsiteY11197" fmla="*/ 745549 h 6339933"/>
              <a:gd name="connsiteX11198" fmla="*/ 5459528 w 6288074"/>
              <a:gd name="connsiteY11198" fmla="*/ 745251 h 6339933"/>
              <a:gd name="connsiteX11199" fmla="*/ 5459359 w 6288074"/>
              <a:gd name="connsiteY11199" fmla="*/ 753219 h 6339933"/>
              <a:gd name="connsiteX11200" fmla="*/ 5467590 w 6288074"/>
              <a:gd name="connsiteY11200" fmla="*/ 745352 h 6339933"/>
              <a:gd name="connsiteX11201" fmla="*/ 5480190 w 6288074"/>
              <a:gd name="connsiteY11201" fmla="*/ 759865 h 6339933"/>
              <a:gd name="connsiteX11202" fmla="*/ 5476074 w 6288074"/>
              <a:gd name="connsiteY11202" fmla="*/ 763799 h 6339933"/>
              <a:gd name="connsiteX11203" fmla="*/ 5483212 w 6288074"/>
              <a:gd name="connsiteY11203" fmla="*/ 769466 h 6339933"/>
              <a:gd name="connsiteX11204" fmla="*/ 5477585 w 6288074"/>
              <a:gd name="connsiteY11204" fmla="*/ 768603 h 6339933"/>
              <a:gd name="connsiteX11205" fmla="*/ 5453732 w 6288074"/>
              <a:gd name="connsiteY11205" fmla="*/ 752352 h 6339933"/>
              <a:gd name="connsiteX11206" fmla="*/ 5459528 w 6288074"/>
              <a:gd name="connsiteY11206" fmla="*/ 745251 h 6339933"/>
              <a:gd name="connsiteX11207" fmla="*/ 3911018 w 6288074"/>
              <a:gd name="connsiteY11207" fmla="*/ 745141 h 6339933"/>
              <a:gd name="connsiteX11208" fmla="*/ 3902567 w 6288074"/>
              <a:gd name="connsiteY11208" fmla="*/ 755032 h 6339933"/>
              <a:gd name="connsiteX11209" fmla="*/ 3899246 w 6288074"/>
              <a:gd name="connsiteY11209" fmla="*/ 753666 h 6339933"/>
              <a:gd name="connsiteX11210" fmla="*/ 3911018 w 6288074"/>
              <a:gd name="connsiteY11210" fmla="*/ 745141 h 6339933"/>
              <a:gd name="connsiteX11211" fmla="*/ 2107128 w 6288074"/>
              <a:gd name="connsiteY11211" fmla="*/ 745093 h 6339933"/>
              <a:gd name="connsiteX11212" fmla="*/ 2108661 w 6288074"/>
              <a:gd name="connsiteY11212" fmla="*/ 749965 h 6339933"/>
              <a:gd name="connsiteX11213" fmla="*/ 2106226 w 6288074"/>
              <a:gd name="connsiteY11213" fmla="*/ 750732 h 6339933"/>
              <a:gd name="connsiteX11214" fmla="*/ 2104556 w 6288074"/>
              <a:gd name="connsiteY11214" fmla="*/ 753935 h 6339933"/>
              <a:gd name="connsiteX11215" fmla="*/ 2101354 w 6288074"/>
              <a:gd name="connsiteY11215" fmla="*/ 752266 h 6339933"/>
              <a:gd name="connsiteX11216" fmla="*/ 2107128 w 6288074"/>
              <a:gd name="connsiteY11216" fmla="*/ 745093 h 6339933"/>
              <a:gd name="connsiteX11217" fmla="*/ 3914804 w 6288074"/>
              <a:gd name="connsiteY11217" fmla="*/ 743346 h 6339933"/>
              <a:gd name="connsiteX11218" fmla="*/ 3911709 w 6288074"/>
              <a:gd name="connsiteY11218" fmla="*/ 747334 h 6339933"/>
              <a:gd name="connsiteX11219" fmla="*/ 3913455 w 6288074"/>
              <a:gd name="connsiteY11219" fmla="*/ 744374 h 6339933"/>
              <a:gd name="connsiteX11220" fmla="*/ 3914804 w 6288074"/>
              <a:gd name="connsiteY11220" fmla="*/ 743346 h 6339933"/>
              <a:gd name="connsiteX11221" fmla="*/ 3701708 w 6288074"/>
              <a:gd name="connsiteY11221" fmla="*/ 742405 h 6339933"/>
              <a:gd name="connsiteX11222" fmla="*/ 3700071 w 6288074"/>
              <a:gd name="connsiteY11222" fmla="*/ 745546 h 6339933"/>
              <a:gd name="connsiteX11223" fmla="*/ 3695162 w 6288074"/>
              <a:gd name="connsiteY11223" fmla="*/ 754968 h 6339933"/>
              <a:gd name="connsiteX11224" fmla="*/ 3689502 w 6288074"/>
              <a:gd name="connsiteY11224" fmla="*/ 762004 h 6339933"/>
              <a:gd name="connsiteX11225" fmla="*/ 3679816 w 6288074"/>
              <a:gd name="connsiteY11225" fmla="*/ 772930 h 6339933"/>
              <a:gd name="connsiteX11226" fmla="*/ 3673402 w 6288074"/>
              <a:gd name="connsiteY11226" fmla="*/ 777574 h 6339933"/>
              <a:gd name="connsiteX11227" fmla="*/ 3668494 w 6288074"/>
              <a:gd name="connsiteY11227" fmla="*/ 786997 h 6339933"/>
              <a:gd name="connsiteX11228" fmla="*/ 3660444 w 6288074"/>
              <a:gd name="connsiteY11228" fmla="*/ 794782 h 6339933"/>
              <a:gd name="connsiteX11229" fmla="*/ 3648238 w 6288074"/>
              <a:gd name="connsiteY11229" fmla="*/ 814382 h 6339933"/>
              <a:gd name="connsiteX11230" fmla="*/ 3649121 w 6288074"/>
              <a:gd name="connsiteY11230" fmla="*/ 808850 h 6339933"/>
              <a:gd name="connsiteX11231" fmla="*/ 3645982 w 6288074"/>
              <a:gd name="connsiteY11231" fmla="*/ 807214 h 6339933"/>
              <a:gd name="connsiteX11232" fmla="*/ 3652395 w 6288074"/>
              <a:gd name="connsiteY11232" fmla="*/ 802567 h 6339933"/>
              <a:gd name="connsiteX11233" fmla="*/ 3658940 w 6288074"/>
              <a:gd name="connsiteY11233" fmla="*/ 790004 h 6339933"/>
              <a:gd name="connsiteX11234" fmla="*/ 3662212 w 6288074"/>
              <a:gd name="connsiteY11234" fmla="*/ 783722 h 6339933"/>
              <a:gd name="connsiteX11235" fmla="*/ 3664601 w 6288074"/>
              <a:gd name="connsiteY11235" fmla="*/ 782970 h 6339933"/>
              <a:gd name="connsiteX11236" fmla="*/ 3679948 w 6288074"/>
              <a:gd name="connsiteY11236" fmla="*/ 765011 h 6339933"/>
              <a:gd name="connsiteX11237" fmla="*/ 3682335 w 6288074"/>
              <a:gd name="connsiteY11237" fmla="*/ 764259 h 6339933"/>
              <a:gd name="connsiteX11238" fmla="*/ 3683973 w 6288074"/>
              <a:gd name="connsiteY11238" fmla="*/ 761117 h 6339933"/>
              <a:gd name="connsiteX11239" fmla="*/ 3689633 w 6288074"/>
              <a:gd name="connsiteY11239" fmla="*/ 754083 h 6339933"/>
              <a:gd name="connsiteX11240" fmla="*/ 3701708 w 6288074"/>
              <a:gd name="connsiteY11240" fmla="*/ 742405 h 6339933"/>
              <a:gd name="connsiteX11241" fmla="*/ 5366074 w 6288074"/>
              <a:gd name="connsiteY11241" fmla="*/ 740933 h 6339933"/>
              <a:gd name="connsiteX11242" fmla="*/ 5370121 w 6288074"/>
              <a:gd name="connsiteY11242" fmla="*/ 745282 h 6339933"/>
              <a:gd name="connsiteX11243" fmla="*/ 5379864 w 6288074"/>
              <a:gd name="connsiteY11243" fmla="*/ 742216 h 6339933"/>
              <a:gd name="connsiteX11244" fmla="*/ 5364422 w 6288074"/>
              <a:gd name="connsiteY11244" fmla="*/ 752698 h 6339933"/>
              <a:gd name="connsiteX11245" fmla="*/ 5357134 w 6288074"/>
              <a:gd name="connsiteY11245" fmla="*/ 746559 h 6339933"/>
              <a:gd name="connsiteX11246" fmla="*/ 5366074 w 6288074"/>
              <a:gd name="connsiteY11246" fmla="*/ 740933 h 6339933"/>
              <a:gd name="connsiteX11247" fmla="*/ 2079645 w 6288074"/>
              <a:gd name="connsiteY11247" fmla="*/ 740894 h 6339933"/>
              <a:gd name="connsiteX11248" fmla="*/ 2078751 w 6288074"/>
              <a:gd name="connsiteY11248" fmla="*/ 746432 h 6339933"/>
              <a:gd name="connsiteX11249" fmla="*/ 2075453 w 6288074"/>
              <a:gd name="connsiteY11249" fmla="*/ 752726 h 6339933"/>
              <a:gd name="connsiteX11250" fmla="*/ 2076206 w 6288074"/>
              <a:gd name="connsiteY11250" fmla="*/ 755117 h 6339933"/>
              <a:gd name="connsiteX11251" fmla="*/ 2082655 w 6288074"/>
              <a:gd name="connsiteY11251" fmla="*/ 750458 h 6339933"/>
              <a:gd name="connsiteX11252" fmla="*/ 2086706 w 6288074"/>
              <a:gd name="connsiteY11252" fmla="*/ 746555 h 6339933"/>
              <a:gd name="connsiteX11253" fmla="*/ 2083409 w 6288074"/>
              <a:gd name="connsiteY11253" fmla="*/ 752850 h 6339933"/>
              <a:gd name="connsiteX11254" fmla="*/ 2079217 w 6288074"/>
              <a:gd name="connsiteY11254" fmla="*/ 764684 h 6339933"/>
              <a:gd name="connsiteX11255" fmla="*/ 2077569 w 6288074"/>
              <a:gd name="connsiteY11255" fmla="*/ 767832 h 6339933"/>
              <a:gd name="connsiteX11256" fmla="*/ 2068860 w 6288074"/>
              <a:gd name="connsiteY11256" fmla="*/ 765315 h 6339933"/>
              <a:gd name="connsiteX11257" fmla="*/ 2071118 w 6288074"/>
              <a:gd name="connsiteY11257" fmla="*/ 772489 h 6339933"/>
              <a:gd name="connsiteX11258" fmla="*/ 2061513 w 6288074"/>
              <a:gd name="connsiteY11258" fmla="*/ 775512 h 6339933"/>
              <a:gd name="connsiteX11259" fmla="*/ 2056102 w 6288074"/>
              <a:gd name="connsiteY11259" fmla="*/ 766703 h 6339933"/>
              <a:gd name="connsiteX11260" fmla="*/ 2057750 w 6288074"/>
              <a:gd name="connsiteY11260" fmla="*/ 763555 h 6339933"/>
              <a:gd name="connsiteX11261" fmla="*/ 2069146 w 6288074"/>
              <a:gd name="connsiteY11261" fmla="*/ 749454 h 6339933"/>
              <a:gd name="connsiteX11262" fmla="*/ 2079645 w 6288074"/>
              <a:gd name="connsiteY11262" fmla="*/ 740894 h 6339933"/>
              <a:gd name="connsiteX11263" fmla="*/ 3919098 w 6288074"/>
              <a:gd name="connsiteY11263" fmla="*/ 740189 h 6339933"/>
              <a:gd name="connsiteX11264" fmla="*/ 3919787 w 6288074"/>
              <a:gd name="connsiteY11264" fmla="*/ 742380 h 6339933"/>
              <a:gd name="connsiteX11265" fmla="*/ 3913171 w 6288074"/>
              <a:gd name="connsiteY11265" fmla="*/ 746875 h 6339933"/>
              <a:gd name="connsiteX11266" fmla="*/ 3917352 w 6288074"/>
              <a:gd name="connsiteY11266" fmla="*/ 743147 h 6339933"/>
              <a:gd name="connsiteX11267" fmla="*/ 3919098 w 6288074"/>
              <a:gd name="connsiteY11267" fmla="*/ 740189 h 6339933"/>
              <a:gd name="connsiteX11268" fmla="*/ 3969192 w 6288074"/>
              <a:gd name="connsiteY11268" fmla="*/ 739679 h 6339933"/>
              <a:gd name="connsiteX11269" fmla="*/ 3965561 w 6288074"/>
              <a:gd name="connsiteY11269" fmla="*/ 745641 h 6339933"/>
              <a:gd name="connsiteX11270" fmla="*/ 3963056 w 6288074"/>
              <a:gd name="connsiteY11270" fmla="*/ 746429 h 6339933"/>
              <a:gd name="connsiteX11271" fmla="*/ 3962366 w 6288074"/>
              <a:gd name="connsiteY11271" fmla="*/ 744237 h 6339933"/>
              <a:gd name="connsiteX11272" fmla="*/ 3964871 w 6288074"/>
              <a:gd name="connsiteY11272" fmla="*/ 743448 h 6339933"/>
              <a:gd name="connsiteX11273" fmla="*/ 3969192 w 6288074"/>
              <a:gd name="connsiteY11273" fmla="*/ 739679 h 6339933"/>
              <a:gd name="connsiteX11274" fmla="*/ 3834819 w 6288074"/>
              <a:gd name="connsiteY11274" fmla="*/ 737800 h 6339933"/>
              <a:gd name="connsiteX11275" fmla="*/ 3832109 w 6288074"/>
              <a:gd name="connsiteY11275" fmla="*/ 746689 h 6339933"/>
              <a:gd name="connsiteX11276" fmla="*/ 3828632 w 6288074"/>
              <a:gd name="connsiteY11276" fmla="*/ 753135 h 6339933"/>
              <a:gd name="connsiteX11277" fmla="*/ 3823620 w 6288074"/>
              <a:gd name="connsiteY11277" fmla="*/ 754712 h 6339933"/>
              <a:gd name="connsiteX11278" fmla="*/ 3821115 w 6288074"/>
              <a:gd name="connsiteY11278" fmla="*/ 755501 h 6339933"/>
              <a:gd name="connsiteX11279" fmla="*/ 3827099 w 6288074"/>
              <a:gd name="connsiteY11279" fmla="*/ 748265 h 6339933"/>
              <a:gd name="connsiteX11280" fmla="*/ 3834819 w 6288074"/>
              <a:gd name="connsiteY11280" fmla="*/ 737800 h 6339933"/>
              <a:gd name="connsiteX11281" fmla="*/ 5460152 w 6288074"/>
              <a:gd name="connsiteY11281" fmla="*/ 737024 h 6339933"/>
              <a:gd name="connsiteX11282" fmla="*/ 5455225 w 6288074"/>
              <a:gd name="connsiteY11282" fmla="*/ 741787 h 6339933"/>
              <a:gd name="connsiteX11283" fmla="*/ 5454305 w 6288074"/>
              <a:gd name="connsiteY11283" fmla="*/ 738865 h 6339933"/>
              <a:gd name="connsiteX11284" fmla="*/ 5460152 w 6288074"/>
              <a:gd name="connsiteY11284" fmla="*/ 737024 h 6339933"/>
              <a:gd name="connsiteX11285" fmla="*/ 2117805 w 6288074"/>
              <a:gd name="connsiteY11285" fmla="*/ 736912 h 6339933"/>
              <a:gd name="connsiteX11286" fmla="*/ 2121168 w 6288074"/>
              <a:gd name="connsiteY11286" fmla="*/ 738665 h 6339933"/>
              <a:gd name="connsiteX11287" fmla="*/ 2119414 w 6288074"/>
              <a:gd name="connsiteY11287" fmla="*/ 742027 h 6339933"/>
              <a:gd name="connsiteX11288" fmla="*/ 2115104 w 6288074"/>
              <a:gd name="connsiteY11288" fmla="*/ 746197 h 6339933"/>
              <a:gd name="connsiteX11289" fmla="*/ 2111741 w 6288074"/>
              <a:gd name="connsiteY11289" fmla="*/ 744443 h 6339933"/>
              <a:gd name="connsiteX11290" fmla="*/ 2115248 w 6288074"/>
              <a:gd name="connsiteY11290" fmla="*/ 737718 h 6339933"/>
              <a:gd name="connsiteX11291" fmla="*/ 2117805 w 6288074"/>
              <a:gd name="connsiteY11291" fmla="*/ 736912 h 6339933"/>
              <a:gd name="connsiteX11292" fmla="*/ 5369076 w 6288074"/>
              <a:gd name="connsiteY11292" fmla="*/ 735170 h 6339933"/>
              <a:gd name="connsiteX11293" fmla="*/ 5373815 w 6288074"/>
              <a:gd name="connsiteY11293" fmla="*/ 741711 h 6339933"/>
              <a:gd name="connsiteX11294" fmla="*/ 5369076 w 6288074"/>
              <a:gd name="connsiteY11294" fmla="*/ 735170 h 6339933"/>
              <a:gd name="connsiteX11295" fmla="*/ 5356200 w 6288074"/>
              <a:gd name="connsiteY11295" fmla="*/ 734403 h 6339933"/>
              <a:gd name="connsiteX11296" fmla="*/ 5355242 w 6288074"/>
              <a:gd name="connsiteY11296" fmla="*/ 739525 h 6339933"/>
              <a:gd name="connsiteX11297" fmla="*/ 5356200 w 6288074"/>
              <a:gd name="connsiteY11297" fmla="*/ 734403 h 6339933"/>
              <a:gd name="connsiteX11298" fmla="*/ 5527353 w 6288074"/>
              <a:gd name="connsiteY11298" fmla="*/ 734278 h 6339933"/>
              <a:gd name="connsiteX11299" fmla="*/ 5530627 w 6288074"/>
              <a:gd name="connsiteY11299" fmla="*/ 738938 h 6339933"/>
              <a:gd name="connsiteX11300" fmla="*/ 5522516 w 6288074"/>
              <a:gd name="connsiteY11300" fmla="*/ 736135 h 6339933"/>
              <a:gd name="connsiteX11301" fmla="*/ 5527353 w 6288074"/>
              <a:gd name="connsiteY11301" fmla="*/ 734278 h 6339933"/>
              <a:gd name="connsiteX11302" fmla="*/ 4362885 w 6288074"/>
              <a:gd name="connsiteY11302" fmla="*/ 731405 h 6339933"/>
              <a:gd name="connsiteX11303" fmla="*/ 4357649 w 6288074"/>
              <a:gd name="connsiteY11303" fmla="*/ 740282 h 6339933"/>
              <a:gd name="connsiteX11304" fmla="*/ 4343032 w 6288074"/>
              <a:gd name="connsiteY11304" fmla="*/ 744882 h 6339933"/>
              <a:gd name="connsiteX11305" fmla="*/ 4344087 w 6288074"/>
              <a:gd name="connsiteY11305" fmla="*/ 739731 h 6339933"/>
              <a:gd name="connsiteX11306" fmla="*/ 4350016 w 6288074"/>
              <a:gd name="connsiteY11306" fmla="*/ 733046 h 6339933"/>
              <a:gd name="connsiteX11307" fmla="*/ 4362885 w 6288074"/>
              <a:gd name="connsiteY11307" fmla="*/ 731405 h 6339933"/>
              <a:gd name="connsiteX11308" fmla="*/ 3886518 w 6288074"/>
              <a:gd name="connsiteY11308" fmla="*/ 729563 h 6339933"/>
              <a:gd name="connsiteX11309" fmla="*/ 3887254 w 6288074"/>
              <a:gd name="connsiteY11309" fmla="*/ 731900 h 6339933"/>
              <a:gd name="connsiteX11310" fmla="*/ 3880976 w 6288074"/>
              <a:gd name="connsiteY11310" fmla="*/ 736449 h 6339933"/>
              <a:gd name="connsiteX11311" fmla="*/ 3882447 w 6288074"/>
              <a:gd name="connsiteY11311" fmla="*/ 741123 h 6339933"/>
              <a:gd name="connsiteX11312" fmla="*/ 3890330 w 6288074"/>
              <a:gd name="connsiteY11312" fmla="*/ 733505 h 6339933"/>
              <a:gd name="connsiteX11313" fmla="*/ 3889462 w 6288074"/>
              <a:gd name="connsiteY11313" fmla="*/ 738916 h 6339933"/>
              <a:gd name="connsiteX11314" fmla="*/ 3883919 w 6288074"/>
              <a:gd name="connsiteY11314" fmla="*/ 745801 h 6339933"/>
              <a:gd name="connsiteX11315" fmla="*/ 3883183 w 6288074"/>
              <a:gd name="connsiteY11315" fmla="*/ 743462 h 6339933"/>
              <a:gd name="connsiteX11316" fmla="*/ 3877638 w 6288074"/>
              <a:gd name="connsiteY11316" fmla="*/ 750344 h 6339933"/>
              <a:gd name="connsiteX11317" fmla="*/ 3871359 w 6288074"/>
              <a:gd name="connsiteY11317" fmla="*/ 754890 h 6339933"/>
              <a:gd name="connsiteX11318" fmla="*/ 3870976 w 6288074"/>
              <a:gd name="connsiteY11318" fmla="*/ 754693 h 6339933"/>
              <a:gd name="connsiteX11319" fmla="*/ 3868277 w 6288074"/>
              <a:gd name="connsiteY11319" fmla="*/ 757507 h 6339933"/>
              <a:gd name="connsiteX11320" fmla="*/ 3874565 w 6288074"/>
              <a:gd name="connsiteY11320" fmla="*/ 748745 h 6339933"/>
              <a:gd name="connsiteX11321" fmla="*/ 3872227 w 6288074"/>
              <a:gd name="connsiteY11321" fmla="*/ 749480 h 6339933"/>
              <a:gd name="connsiteX11322" fmla="*/ 3869888 w 6288074"/>
              <a:gd name="connsiteY11322" fmla="*/ 750217 h 6339933"/>
              <a:gd name="connsiteX11323" fmla="*/ 3875432 w 6288074"/>
              <a:gd name="connsiteY11323" fmla="*/ 743331 h 6339933"/>
              <a:gd name="connsiteX11324" fmla="*/ 3882577 w 6288074"/>
              <a:gd name="connsiteY11324" fmla="*/ 733371 h 6339933"/>
              <a:gd name="connsiteX11325" fmla="*/ 3886518 w 6288074"/>
              <a:gd name="connsiteY11325" fmla="*/ 729563 h 6339933"/>
              <a:gd name="connsiteX11326" fmla="*/ 5243899 w 6288074"/>
              <a:gd name="connsiteY11326" fmla="*/ 728265 h 6339933"/>
              <a:gd name="connsiteX11327" fmla="*/ 5239980 w 6288074"/>
              <a:gd name="connsiteY11327" fmla="*/ 738868 h 6339933"/>
              <a:gd name="connsiteX11328" fmla="*/ 5239212 w 6288074"/>
              <a:gd name="connsiteY11328" fmla="*/ 736432 h 6339933"/>
              <a:gd name="connsiteX11329" fmla="*/ 5236916 w 6288074"/>
              <a:gd name="connsiteY11329" fmla="*/ 737155 h 6339933"/>
              <a:gd name="connsiteX11330" fmla="*/ 5243899 w 6288074"/>
              <a:gd name="connsiteY11330" fmla="*/ 728265 h 6339933"/>
              <a:gd name="connsiteX11331" fmla="*/ 2085152 w 6288074"/>
              <a:gd name="connsiteY11331" fmla="*/ 726307 h 6339933"/>
              <a:gd name="connsiteX11332" fmla="*/ 2083467 w 6288074"/>
              <a:gd name="connsiteY11332" fmla="*/ 729248 h 6339933"/>
              <a:gd name="connsiteX11333" fmla="*/ 2068911 w 6288074"/>
              <a:gd name="connsiteY11333" fmla="*/ 741054 h 6339933"/>
              <a:gd name="connsiteX11334" fmla="*/ 2069218 w 6288074"/>
              <a:gd name="connsiteY11334" fmla="*/ 733733 h 6339933"/>
              <a:gd name="connsiteX11335" fmla="*/ 2075652 w 6288074"/>
              <a:gd name="connsiteY11335" fmla="*/ 729297 h 6339933"/>
              <a:gd name="connsiteX11336" fmla="*/ 2085152 w 6288074"/>
              <a:gd name="connsiteY11336" fmla="*/ 726307 h 6339933"/>
              <a:gd name="connsiteX11337" fmla="*/ 4378364 w 6288074"/>
              <a:gd name="connsiteY11337" fmla="*/ 724446 h 6339933"/>
              <a:gd name="connsiteX11338" fmla="*/ 4362287 w 6288074"/>
              <a:gd name="connsiteY11338" fmla="*/ 729506 h 6339933"/>
              <a:gd name="connsiteX11339" fmla="*/ 4370049 w 6288074"/>
              <a:gd name="connsiteY11339" fmla="*/ 726098 h 6339933"/>
              <a:gd name="connsiteX11340" fmla="*/ 4378364 w 6288074"/>
              <a:gd name="connsiteY11340" fmla="*/ 724446 h 6339933"/>
              <a:gd name="connsiteX11341" fmla="*/ 5465242 w 6288074"/>
              <a:gd name="connsiteY11341" fmla="*/ 722574 h 6339933"/>
              <a:gd name="connsiteX11342" fmla="*/ 5483688 w 6288074"/>
              <a:gd name="connsiteY11342" fmla="*/ 730152 h 6339933"/>
              <a:gd name="connsiteX11343" fmla="*/ 5475614 w 6288074"/>
              <a:gd name="connsiteY11343" fmla="*/ 730016 h 6339933"/>
              <a:gd name="connsiteX11344" fmla="*/ 5471646 w 6288074"/>
              <a:gd name="connsiteY11344" fmla="*/ 725912 h 6339933"/>
              <a:gd name="connsiteX11345" fmla="*/ 5466774 w 6288074"/>
              <a:gd name="connsiteY11345" fmla="*/ 727446 h 6339933"/>
              <a:gd name="connsiteX11346" fmla="*/ 5465242 w 6288074"/>
              <a:gd name="connsiteY11346" fmla="*/ 722574 h 6339933"/>
              <a:gd name="connsiteX11347" fmla="*/ 3717333 w 6288074"/>
              <a:gd name="connsiteY11347" fmla="*/ 721772 h 6339933"/>
              <a:gd name="connsiteX11348" fmla="*/ 3716308 w 6288074"/>
              <a:gd name="connsiteY11348" fmla="*/ 727448 h 6339933"/>
              <a:gd name="connsiteX11349" fmla="*/ 3711959 w 6288074"/>
              <a:gd name="connsiteY11349" fmla="*/ 731495 h 6339933"/>
              <a:gd name="connsiteX11350" fmla="*/ 3709401 w 6288074"/>
              <a:gd name="connsiteY11350" fmla="*/ 732299 h 6339933"/>
              <a:gd name="connsiteX11351" fmla="*/ 3710426 w 6288074"/>
              <a:gd name="connsiteY11351" fmla="*/ 726624 h 6339933"/>
              <a:gd name="connsiteX11352" fmla="*/ 3717333 w 6288074"/>
              <a:gd name="connsiteY11352" fmla="*/ 721772 h 6339933"/>
              <a:gd name="connsiteX11353" fmla="*/ 3991937 w 6288074"/>
              <a:gd name="connsiteY11353" fmla="*/ 721543 h 6339933"/>
              <a:gd name="connsiteX11354" fmla="*/ 3990366 w 6288074"/>
              <a:gd name="connsiteY11354" fmla="*/ 724717 h 6339933"/>
              <a:gd name="connsiteX11355" fmla="*/ 3978635 w 6288074"/>
              <a:gd name="connsiteY11355" fmla="*/ 736437 h 6339933"/>
              <a:gd name="connsiteX11356" fmla="*/ 3972387 w 6288074"/>
              <a:gd name="connsiteY11356" fmla="*/ 741082 h 6339933"/>
              <a:gd name="connsiteX11357" fmla="*/ 3982584 w 6288074"/>
              <a:gd name="connsiteY11357" fmla="*/ 724487 h 6339933"/>
              <a:gd name="connsiteX11358" fmla="*/ 3981818 w 6288074"/>
              <a:gd name="connsiteY11358" fmla="*/ 722052 h 6339933"/>
              <a:gd name="connsiteX11359" fmla="*/ 3991937 w 6288074"/>
              <a:gd name="connsiteY11359" fmla="*/ 721543 h 6339933"/>
              <a:gd name="connsiteX11360" fmla="*/ 4492403 w 6288074"/>
              <a:gd name="connsiteY11360" fmla="*/ 720329 h 6339933"/>
              <a:gd name="connsiteX11361" fmla="*/ 4487535 w 6288074"/>
              <a:gd name="connsiteY11361" fmla="*/ 728791 h 6339933"/>
              <a:gd name="connsiteX11362" fmla="*/ 4485147 w 6288074"/>
              <a:gd name="connsiteY11362" fmla="*/ 729543 h 6339933"/>
              <a:gd name="connsiteX11363" fmla="*/ 4486784 w 6288074"/>
              <a:gd name="connsiteY11363" fmla="*/ 726401 h 6339933"/>
              <a:gd name="connsiteX11364" fmla="*/ 3889288 w 6288074"/>
              <a:gd name="connsiteY11364" fmla="*/ 719987 h 6339933"/>
              <a:gd name="connsiteX11365" fmla="*/ 3882427 w 6288074"/>
              <a:gd name="connsiteY11365" fmla="*/ 730851 h 6339933"/>
              <a:gd name="connsiteX11366" fmla="*/ 3885607 w 6288074"/>
              <a:gd name="connsiteY11366" fmla="*/ 724626 h 6339933"/>
              <a:gd name="connsiteX11367" fmla="*/ 3706872 w 6288074"/>
              <a:gd name="connsiteY11367" fmla="*/ 717032 h 6339933"/>
              <a:gd name="connsiteX11368" fmla="*/ 3709935 w 6288074"/>
              <a:gd name="connsiteY11368" fmla="*/ 718680 h 6339933"/>
              <a:gd name="connsiteX11369" fmla="*/ 3709116 w 6288074"/>
              <a:gd name="connsiteY11369" fmla="*/ 724157 h 6339933"/>
              <a:gd name="connsiteX11370" fmla="*/ 3702848 w 6288074"/>
              <a:gd name="connsiteY11370" fmla="*/ 736573 h 6339933"/>
              <a:gd name="connsiteX11371" fmla="*/ 3698968 w 6288074"/>
              <a:gd name="connsiteY11371" fmla="*/ 740403 h 6339933"/>
              <a:gd name="connsiteX11372" fmla="*/ 3694341 w 6288074"/>
              <a:gd name="connsiteY11372" fmla="*/ 741859 h 6339933"/>
              <a:gd name="connsiteX11373" fmla="*/ 3694483 w 6288074"/>
              <a:gd name="connsiteY11373" fmla="*/ 726154 h 6339933"/>
              <a:gd name="connsiteX11374" fmla="*/ 3699111 w 6288074"/>
              <a:gd name="connsiteY11374" fmla="*/ 724697 h 6339933"/>
              <a:gd name="connsiteX11375" fmla="*/ 3706872 w 6288074"/>
              <a:gd name="connsiteY11375" fmla="*/ 717032 h 6339933"/>
              <a:gd name="connsiteX11376" fmla="*/ 4496118 w 6288074"/>
              <a:gd name="connsiteY11376" fmla="*/ 716148 h 6339933"/>
              <a:gd name="connsiteX11377" fmla="*/ 4495924 w 6288074"/>
              <a:gd name="connsiteY11377" fmla="*/ 716523 h 6339933"/>
              <a:gd name="connsiteX11378" fmla="*/ 4492403 w 6288074"/>
              <a:gd name="connsiteY11378" fmla="*/ 720329 h 6339933"/>
              <a:gd name="connsiteX11379" fmla="*/ 4492837 w 6288074"/>
              <a:gd name="connsiteY11379" fmla="*/ 719573 h 6339933"/>
              <a:gd name="connsiteX11380" fmla="*/ 3737798 w 6288074"/>
              <a:gd name="connsiteY11380" fmla="*/ 715289 h 6339933"/>
              <a:gd name="connsiteX11381" fmla="*/ 3736161 w 6288074"/>
              <a:gd name="connsiteY11381" fmla="*/ 718431 h 6339933"/>
              <a:gd name="connsiteX11382" fmla="*/ 3736160 w 6288074"/>
              <a:gd name="connsiteY11382" fmla="*/ 718431 h 6339933"/>
              <a:gd name="connsiteX11383" fmla="*/ 4497431 w 6288074"/>
              <a:gd name="connsiteY11383" fmla="*/ 714779 h 6339933"/>
              <a:gd name="connsiteX11384" fmla="*/ 4496118 w 6288074"/>
              <a:gd name="connsiteY11384" fmla="*/ 716148 h 6339933"/>
              <a:gd name="connsiteX11385" fmla="*/ 4496469 w 6288074"/>
              <a:gd name="connsiteY11385" fmla="*/ 715476 h 6339933"/>
              <a:gd name="connsiteX11386" fmla="*/ 4099563 w 6288074"/>
              <a:gd name="connsiteY11386" fmla="*/ 713891 h 6339933"/>
              <a:gd name="connsiteX11387" fmla="*/ 4103592 w 6288074"/>
              <a:gd name="connsiteY11387" fmla="*/ 719046 h 6339933"/>
              <a:gd name="connsiteX11388" fmla="*/ 4101402 w 6288074"/>
              <a:gd name="connsiteY11388" fmla="*/ 719737 h 6339933"/>
              <a:gd name="connsiteX11389" fmla="*/ 4099563 w 6288074"/>
              <a:gd name="connsiteY11389" fmla="*/ 713891 h 6339933"/>
              <a:gd name="connsiteX11390" fmla="*/ 3895467 w 6288074"/>
              <a:gd name="connsiteY11390" fmla="*/ 712206 h 6339933"/>
              <a:gd name="connsiteX11391" fmla="*/ 3889288 w 6288074"/>
              <a:gd name="connsiteY11391" fmla="*/ 719987 h 6339933"/>
              <a:gd name="connsiteX11392" fmla="*/ 3892720 w 6288074"/>
              <a:gd name="connsiteY11392" fmla="*/ 714564 h 6339933"/>
              <a:gd name="connsiteX11393" fmla="*/ 4500494 w 6288074"/>
              <a:gd name="connsiteY11393" fmla="*/ 711582 h 6339933"/>
              <a:gd name="connsiteX11394" fmla="*/ 4497752 w 6288074"/>
              <a:gd name="connsiteY11394" fmla="*/ 714548 h 6339933"/>
              <a:gd name="connsiteX11395" fmla="*/ 4497431 w 6288074"/>
              <a:gd name="connsiteY11395" fmla="*/ 714779 h 6339933"/>
              <a:gd name="connsiteX11396" fmla="*/ 4345552 w 6288074"/>
              <a:gd name="connsiteY11396" fmla="*/ 710358 h 6339933"/>
              <a:gd name="connsiteX11397" fmla="*/ 4350287 w 6288074"/>
              <a:gd name="connsiteY11397" fmla="*/ 716898 h 6339933"/>
              <a:gd name="connsiteX11398" fmla="*/ 4342979 w 6288074"/>
              <a:gd name="connsiteY11398" fmla="*/ 719198 h 6339933"/>
              <a:gd name="connsiteX11399" fmla="*/ 4345552 w 6288074"/>
              <a:gd name="connsiteY11399" fmla="*/ 710358 h 6339933"/>
              <a:gd name="connsiteX11400" fmla="*/ 3804407 w 6288074"/>
              <a:gd name="connsiteY11400" fmla="*/ 710081 h 6339933"/>
              <a:gd name="connsiteX11401" fmla="*/ 3806032 w 6288074"/>
              <a:gd name="connsiteY11401" fmla="*/ 710794 h 6339933"/>
              <a:gd name="connsiteX11402" fmla="*/ 3805157 w 6288074"/>
              <a:gd name="connsiteY11402" fmla="*/ 712470 h 6339933"/>
              <a:gd name="connsiteX11403" fmla="*/ 3801134 w 6288074"/>
              <a:gd name="connsiteY11403" fmla="*/ 716362 h 6339933"/>
              <a:gd name="connsiteX11404" fmla="*/ 3804407 w 6288074"/>
              <a:gd name="connsiteY11404" fmla="*/ 710081 h 6339933"/>
              <a:gd name="connsiteX11405" fmla="*/ 2140691 w 6288074"/>
              <a:gd name="connsiteY11405" fmla="*/ 708829 h 6339933"/>
              <a:gd name="connsiteX11406" fmla="*/ 2141427 w 6288074"/>
              <a:gd name="connsiteY11406" fmla="*/ 711169 h 6339933"/>
              <a:gd name="connsiteX11407" fmla="*/ 2126466 w 6288074"/>
              <a:gd name="connsiteY11407" fmla="*/ 726156 h 6339933"/>
              <a:gd name="connsiteX11408" fmla="*/ 2125731 w 6288074"/>
              <a:gd name="connsiteY11408" fmla="*/ 723818 h 6339933"/>
              <a:gd name="connsiteX11409" fmla="*/ 2130111 w 6288074"/>
              <a:gd name="connsiteY11409" fmla="*/ 719870 h 6339933"/>
              <a:gd name="connsiteX11410" fmla="*/ 2136312 w 6288074"/>
              <a:gd name="connsiteY11410" fmla="*/ 712779 h 6339933"/>
              <a:gd name="connsiteX11411" fmla="*/ 2140691 w 6288074"/>
              <a:gd name="connsiteY11411" fmla="*/ 708829 h 6339933"/>
              <a:gd name="connsiteX11412" fmla="*/ 3899829 w 6288074"/>
              <a:gd name="connsiteY11412" fmla="*/ 704486 h 6339933"/>
              <a:gd name="connsiteX11413" fmla="*/ 3900578 w 6288074"/>
              <a:gd name="connsiteY11413" fmla="*/ 706866 h 6339933"/>
              <a:gd name="connsiteX11414" fmla="*/ 3897525 w 6288074"/>
              <a:gd name="connsiteY11414" fmla="*/ 710437 h 6339933"/>
              <a:gd name="connsiteX11415" fmla="*/ 3895467 w 6288074"/>
              <a:gd name="connsiteY11415" fmla="*/ 712206 h 6339933"/>
              <a:gd name="connsiteX11416" fmla="*/ 3896648 w 6288074"/>
              <a:gd name="connsiteY11416" fmla="*/ 710713 h 6339933"/>
              <a:gd name="connsiteX11417" fmla="*/ 3899829 w 6288074"/>
              <a:gd name="connsiteY11417" fmla="*/ 704486 h 6339933"/>
              <a:gd name="connsiteX11418" fmla="*/ 2131084 w 6288074"/>
              <a:gd name="connsiteY11418" fmla="*/ 703823 h 6339933"/>
              <a:gd name="connsiteX11419" fmla="*/ 2118631 w 6288074"/>
              <a:gd name="connsiteY11419" fmla="*/ 723804 h 6339933"/>
              <a:gd name="connsiteX11420" fmla="*/ 2116195 w 6288074"/>
              <a:gd name="connsiteY11420" fmla="*/ 724571 h 6339933"/>
              <a:gd name="connsiteX11421" fmla="*/ 2115429 w 6288074"/>
              <a:gd name="connsiteY11421" fmla="*/ 722136 h 6339933"/>
              <a:gd name="connsiteX11422" fmla="*/ 2114661 w 6288074"/>
              <a:gd name="connsiteY11422" fmla="*/ 719699 h 6339933"/>
              <a:gd name="connsiteX11423" fmla="*/ 2112226 w 6288074"/>
              <a:gd name="connsiteY11423" fmla="*/ 720465 h 6339933"/>
              <a:gd name="connsiteX11424" fmla="*/ 2113128 w 6288074"/>
              <a:gd name="connsiteY11424" fmla="*/ 714827 h 6339933"/>
              <a:gd name="connsiteX11425" fmla="*/ 2119671 w 6288074"/>
              <a:gd name="connsiteY11425" fmla="*/ 710090 h 6339933"/>
              <a:gd name="connsiteX11426" fmla="*/ 2122105 w 6288074"/>
              <a:gd name="connsiteY11426" fmla="*/ 709324 h 6339933"/>
              <a:gd name="connsiteX11427" fmla="*/ 2124542 w 6288074"/>
              <a:gd name="connsiteY11427" fmla="*/ 708557 h 6339933"/>
              <a:gd name="connsiteX11428" fmla="*/ 2131084 w 6288074"/>
              <a:gd name="connsiteY11428" fmla="*/ 703823 h 6339933"/>
              <a:gd name="connsiteX11429" fmla="*/ 5409838 w 6288074"/>
              <a:gd name="connsiteY11429" fmla="*/ 703065 h 6339933"/>
              <a:gd name="connsiteX11430" fmla="*/ 5414115 w 6288074"/>
              <a:gd name="connsiteY11430" fmla="*/ 708144 h 6339933"/>
              <a:gd name="connsiteX11431" fmla="*/ 5409243 w 6288074"/>
              <a:gd name="connsiteY11431" fmla="*/ 709677 h 6339933"/>
              <a:gd name="connsiteX11432" fmla="*/ 5409838 w 6288074"/>
              <a:gd name="connsiteY11432" fmla="*/ 703065 h 6339933"/>
              <a:gd name="connsiteX11433" fmla="*/ 5300788 w 6288074"/>
              <a:gd name="connsiteY11433" fmla="*/ 701246 h 6339933"/>
              <a:gd name="connsiteX11434" fmla="*/ 5306155 w 6288074"/>
              <a:gd name="connsiteY11434" fmla="*/ 701967 h 6339933"/>
              <a:gd name="connsiteX11435" fmla="*/ 5295843 w 6288074"/>
              <a:gd name="connsiteY11435" fmla="*/ 710031 h 6339933"/>
              <a:gd name="connsiteX11436" fmla="*/ 5300788 w 6288074"/>
              <a:gd name="connsiteY11436" fmla="*/ 701246 h 6339933"/>
              <a:gd name="connsiteX11437" fmla="*/ 3834615 w 6288074"/>
              <a:gd name="connsiteY11437" fmla="*/ 700835 h 6339933"/>
              <a:gd name="connsiteX11438" fmla="*/ 3832092 w 6288074"/>
              <a:gd name="connsiteY11438" fmla="*/ 704009 h 6339933"/>
              <a:gd name="connsiteX11439" fmla="*/ 3828722 w 6288074"/>
              <a:gd name="connsiteY11439" fmla="*/ 710576 h 6339933"/>
              <a:gd name="connsiteX11440" fmla="*/ 3820405 w 6288074"/>
              <a:gd name="connsiteY11440" fmla="*/ 718702 h 6339933"/>
              <a:gd name="connsiteX11441" fmla="*/ 3814669 w 6288074"/>
              <a:gd name="connsiteY11441" fmla="*/ 717752 h 6339933"/>
              <a:gd name="connsiteX11442" fmla="*/ 3815674 w 6288074"/>
              <a:gd name="connsiteY11442" fmla="*/ 703669 h 6339933"/>
              <a:gd name="connsiteX11443" fmla="*/ 3822986 w 6288074"/>
              <a:gd name="connsiteY11443" fmla="*/ 709628 h 6339933"/>
              <a:gd name="connsiteX11444" fmla="*/ 3831191 w 6288074"/>
              <a:gd name="connsiteY11444" fmla="*/ 702227 h 6339933"/>
              <a:gd name="connsiteX11445" fmla="*/ 3845761 w 6288074"/>
              <a:gd name="connsiteY11445" fmla="*/ 699691 h 6339933"/>
              <a:gd name="connsiteX11446" fmla="*/ 3842488 w 6288074"/>
              <a:gd name="connsiteY11446" fmla="*/ 705972 h 6339933"/>
              <a:gd name="connsiteX11447" fmla="*/ 3840852 w 6288074"/>
              <a:gd name="connsiteY11447" fmla="*/ 709113 h 6339933"/>
              <a:gd name="connsiteX11448" fmla="*/ 3838463 w 6288074"/>
              <a:gd name="connsiteY11448" fmla="*/ 709865 h 6339933"/>
              <a:gd name="connsiteX11449" fmla="*/ 3832050 w 6288074"/>
              <a:gd name="connsiteY11449" fmla="*/ 714511 h 6339933"/>
              <a:gd name="connsiteX11450" fmla="*/ 3839347 w 6288074"/>
              <a:gd name="connsiteY11450" fmla="*/ 704335 h 6339933"/>
              <a:gd name="connsiteX11451" fmla="*/ 3843372 w 6288074"/>
              <a:gd name="connsiteY11451" fmla="*/ 700443 h 6339933"/>
              <a:gd name="connsiteX11452" fmla="*/ 3845761 w 6288074"/>
              <a:gd name="connsiteY11452" fmla="*/ 699691 h 6339933"/>
              <a:gd name="connsiteX11453" fmla="*/ 3944015 w 6288074"/>
              <a:gd name="connsiteY11453" fmla="*/ 699098 h 6339933"/>
              <a:gd name="connsiteX11454" fmla="*/ 3948583 w 6288074"/>
              <a:gd name="connsiteY11454" fmla="*/ 701175 h 6339933"/>
              <a:gd name="connsiteX11455" fmla="*/ 3950193 w 6288074"/>
              <a:gd name="connsiteY11455" fmla="*/ 706290 h 6339933"/>
              <a:gd name="connsiteX11456" fmla="*/ 3940618 w 6288074"/>
              <a:gd name="connsiteY11456" fmla="*/ 706490 h 6339933"/>
              <a:gd name="connsiteX11457" fmla="*/ 3939007 w 6288074"/>
              <a:gd name="connsiteY11457" fmla="*/ 701377 h 6339933"/>
              <a:gd name="connsiteX11458" fmla="*/ 3944015 w 6288074"/>
              <a:gd name="connsiteY11458" fmla="*/ 699098 h 6339933"/>
              <a:gd name="connsiteX11459" fmla="*/ 4510028 w 6288074"/>
              <a:gd name="connsiteY11459" fmla="*/ 698758 h 6339933"/>
              <a:gd name="connsiteX11460" fmla="*/ 4503559 w 6288074"/>
              <a:gd name="connsiteY11460" fmla="*/ 708831 h 6339933"/>
              <a:gd name="connsiteX11461" fmla="*/ 4504218 w 6288074"/>
              <a:gd name="connsiteY11461" fmla="*/ 703268 h 6339933"/>
              <a:gd name="connsiteX11462" fmla="*/ 4510028 w 6288074"/>
              <a:gd name="connsiteY11462" fmla="*/ 698758 h 6339933"/>
              <a:gd name="connsiteX11463" fmla="*/ 5323847 w 6288074"/>
              <a:gd name="connsiteY11463" fmla="*/ 696936 h 6339933"/>
              <a:gd name="connsiteX11464" fmla="*/ 5325074 w 6288074"/>
              <a:gd name="connsiteY11464" fmla="*/ 700834 h 6339933"/>
              <a:gd name="connsiteX11465" fmla="*/ 5317153 w 6288074"/>
              <a:gd name="connsiteY11465" fmla="*/ 701184 h 6339933"/>
              <a:gd name="connsiteX11466" fmla="*/ 5323847 w 6288074"/>
              <a:gd name="connsiteY11466" fmla="*/ 696936 h 6339933"/>
              <a:gd name="connsiteX11467" fmla="*/ 3837935 w 6288074"/>
              <a:gd name="connsiteY11467" fmla="*/ 696663 h 6339933"/>
              <a:gd name="connsiteX11468" fmla="*/ 3838722 w 6288074"/>
              <a:gd name="connsiteY11468" fmla="*/ 699167 h 6339933"/>
              <a:gd name="connsiteX11469" fmla="*/ 3834615 w 6288074"/>
              <a:gd name="connsiteY11469" fmla="*/ 700835 h 6339933"/>
              <a:gd name="connsiteX11470" fmla="*/ 3815254 w 6288074"/>
              <a:gd name="connsiteY11470" fmla="*/ 690951 h 6339933"/>
              <a:gd name="connsiteX11471" fmla="*/ 3813251 w 6288074"/>
              <a:gd name="connsiteY11471" fmla="*/ 694794 h 6339933"/>
              <a:gd name="connsiteX11472" fmla="*/ 3812331 w 6288074"/>
              <a:gd name="connsiteY11472" fmla="*/ 691870 h 6339933"/>
              <a:gd name="connsiteX11473" fmla="*/ 3815254 w 6288074"/>
              <a:gd name="connsiteY11473" fmla="*/ 690951 h 6339933"/>
              <a:gd name="connsiteX11474" fmla="*/ 2139555 w 6288074"/>
              <a:gd name="connsiteY11474" fmla="*/ 689911 h 6339933"/>
              <a:gd name="connsiteX11475" fmla="*/ 2140474 w 6288074"/>
              <a:gd name="connsiteY11475" fmla="*/ 692835 h 6339933"/>
              <a:gd name="connsiteX11476" fmla="*/ 2136279 w 6288074"/>
              <a:gd name="connsiteY11476" fmla="*/ 697366 h 6339933"/>
              <a:gd name="connsiteX11477" fmla="*/ 2131163 w 6288074"/>
              <a:gd name="connsiteY11477" fmla="*/ 698976 h 6339933"/>
              <a:gd name="connsiteX11478" fmla="*/ 2139555 w 6288074"/>
              <a:gd name="connsiteY11478" fmla="*/ 689911 h 6339933"/>
              <a:gd name="connsiteX11479" fmla="*/ 5414930 w 6288074"/>
              <a:gd name="connsiteY11479" fmla="*/ 688615 h 6339933"/>
              <a:gd name="connsiteX11480" fmla="*/ 5426974 w 6288074"/>
              <a:gd name="connsiteY11480" fmla="*/ 692855 h 6339933"/>
              <a:gd name="connsiteX11481" fmla="*/ 5426839 w 6288074"/>
              <a:gd name="connsiteY11481" fmla="*/ 700930 h 6339933"/>
              <a:gd name="connsiteX11482" fmla="*/ 5413124 w 6288074"/>
              <a:gd name="connsiteY11482" fmla="*/ 699890 h 6339933"/>
              <a:gd name="connsiteX11483" fmla="*/ 5414930 w 6288074"/>
              <a:gd name="connsiteY11483" fmla="*/ 688615 h 6339933"/>
              <a:gd name="connsiteX11484" fmla="*/ 5443635 w 6288074"/>
              <a:gd name="connsiteY11484" fmla="*/ 687611 h 6339933"/>
              <a:gd name="connsiteX11485" fmla="*/ 5440491 w 6288074"/>
              <a:gd name="connsiteY11485" fmla="*/ 693954 h 6339933"/>
              <a:gd name="connsiteX11486" fmla="*/ 5446738 w 6288074"/>
              <a:gd name="connsiteY11486" fmla="*/ 689310 h 6339933"/>
              <a:gd name="connsiteX11487" fmla="*/ 5461497 w 6288074"/>
              <a:gd name="connsiteY11487" fmla="*/ 695373 h 6339933"/>
              <a:gd name="connsiteX11488" fmla="*/ 5459888 w 6288074"/>
              <a:gd name="connsiteY11488" fmla="*/ 706590 h 6339933"/>
              <a:gd name="connsiteX11489" fmla="*/ 5448962 w 6288074"/>
              <a:gd name="connsiteY11489" fmla="*/ 712705 h 6339933"/>
              <a:gd name="connsiteX11490" fmla="*/ 5454406 w 6288074"/>
              <a:gd name="connsiteY11490" fmla="*/ 713671 h 6339933"/>
              <a:gd name="connsiteX11491" fmla="*/ 5456706 w 6288074"/>
              <a:gd name="connsiteY11491" fmla="*/ 720978 h 6339933"/>
              <a:gd name="connsiteX11492" fmla="*/ 5452835 w 6288074"/>
              <a:gd name="connsiteY11492" fmla="*/ 716842 h 6339933"/>
              <a:gd name="connsiteX11493" fmla="*/ 5429490 w 6288074"/>
              <a:gd name="connsiteY11493" fmla="*/ 716158 h 6339933"/>
              <a:gd name="connsiteX11494" fmla="*/ 5429527 w 6288074"/>
              <a:gd name="connsiteY11494" fmla="*/ 708113 h 6339933"/>
              <a:gd name="connsiteX11495" fmla="*/ 5434203 w 6288074"/>
              <a:gd name="connsiteY11495" fmla="*/ 706641 h 6339933"/>
              <a:gd name="connsiteX11496" fmla="*/ 5435736 w 6288074"/>
              <a:gd name="connsiteY11496" fmla="*/ 711512 h 6339933"/>
              <a:gd name="connsiteX11497" fmla="*/ 5436504 w 6288074"/>
              <a:gd name="connsiteY11497" fmla="*/ 713950 h 6339933"/>
              <a:gd name="connsiteX11498" fmla="*/ 5449806 w 6288074"/>
              <a:gd name="connsiteY11498" fmla="*/ 699052 h 6339933"/>
              <a:gd name="connsiteX11499" fmla="*/ 5444363 w 6288074"/>
              <a:gd name="connsiteY11499" fmla="*/ 698089 h 6339933"/>
              <a:gd name="connsiteX11500" fmla="*/ 5438880 w 6288074"/>
              <a:gd name="connsiteY11500" fmla="*/ 705169 h 6339933"/>
              <a:gd name="connsiteX11501" fmla="*/ 5432708 w 6288074"/>
              <a:gd name="connsiteY11501" fmla="*/ 693726 h 6339933"/>
              <a:gd name="connsiteX11502" fmla="*/ 5443635 w 6288074"/>
              <a:gd name="connsiteY11502" fmla="*/ 687611 h 6339933"/>
              <a:gd name="connsiteX11503" fmla="*/ 5304476 w 6288074"/>
              <a:gd name="connsiteY11503" fmla="*/ 686430 h 6339933"/>
              <a:gd name="connsiteX11504" fmla="*/ 5300483 w 6288074"/>
              <a:gd name="connsiteY11504" fmla="*/ 699253 h 6339933"/>
              <a:gd name="connsiteX11505" fmla="*/ 5293175 w 6288074"/>
              <a:gd name="connsiteY11505" fmla="*/ 701554 h 6339933"/>
              <a:gd name="connsiteX11506" fmla="*/ 5304476 w 6288074"/>
              <a:gd name="connsiteY11506" fmla="*/ 686430 h 6339933"/>
              <a:gd name="connsiteX11507" fmla="*/ 3739258 w 6288074"/>
              <a:gd name="connsiteY11507" fmla="*/ 685957 h 6339933"/>
              <a:gd name="connsiteX11508" fmla="*/ 3743140 w 6288074"/>
              <a:gd name="connsiteY11508" fmla="*/ 689786 h 6339933"/>
              <a:gd name="connsiteX11509" fmla="*/ 3738991 w 6288074"/>
              <a:gd name="connsiteY11509" fmla="*/ 693616 h 6339933"/>
              <a:gd name="connsiteX11510" fmla="*/ 3732405 w 6288074"/>
              <a:gd name="connsiteY11510" fmla="*/ 698212 h 6339933"/>
              <a:gd name="connsiteX11511" fmla="*/ 3727268 w 6288074"/>
              <a:gd name="connsiteY11511" fmla="*/ 707403 h 6339933"/>
              <a:gd name="connsiteX11512" fmla="*/ 3722395 w 6288074"/>
              <a:gd name="connsiteY11512" fmla="*/ 708936 h 6339933"/>
              <a:gd name="connsiteX11513" fmla="*/ 3719959 w 6288074"/>
              <a:gd name="connsiteY11513" fmla="*/ 709702 h 6339933"/>
              <a:gd name="connsiteX11514" fmla="*/ 3725099 w 6288074"/>
              <a:gd name="connsiteY11514" fmla="*/ 700511 h 6339933"/>
              <a:gd name="connsiteX11515" fmla="*/ 3733397 w 6288074"/>
              <a:gd name="connsiteY11515" fmla="*/ 692854 h 6339933"/>
              <a:gd name="connsiteX11516" fmla="*/ 3739258 w 6288074"/>
              <a:gd name="connsiteY11516" fmla="*/ 685957 h 6339933"/>
              <a:gd name="connsiteX11517" fmla="*/ 2182317 w 6288074"/>
              <a:gd name="connsiteY11517" fmla="*/ 682875 h 6339933"/>
              <a:gd name="connsiteX11518" fmla="*/ 2176870 w 6288074"/>
              <a:gd name="connsiteY11518" fmla="*/ 691816 h 6339933"/>
              <a:gd name="connsiteX11519" fmla="*/ 2172549 w 6288074"/>
              <a:gd name="connsiteY11519" fmla="*/ 695587 h 6339933"/>
              <a:gd name="connsiteX11520" fmla="*/ 2165467 w 6288074"/>
              <a:gd name="connsiteY11520" fmla="*/ 690587 h 6339933"/>
              <a:gd name="connsiteX11521" fmla="*/ 2167284 w 6288074"/>
              <a:gd name="connsiteY11521" fmla="*/ 687606 h 6339933"/>
              <a:gd name="connsiteX11522" fmla="*/ 2182317 w 6288074"/>
              <a:gd name="connsiteY11522" fmla="*/ 682875 h 6339933"/>
              <a:gd name="connsiteX11523" fmla="*/ 5402912 w 6288074"/>
              <a:gd name="connsiteY11523" fmla="*/ 682757 h 6339933"/>
              <a:gd name="connsiteX11524" fmla="*/ 5402776 w 6288074"/>
              <a:gd name="connsiteY11524" fmla="*/ 690831 h 6339933"/>
              <a:gd name="connsiteX11525" fmla="*/ 5398040 w 6288074"/>
              <a:gd name="connsiteY11525" fmla="*/ 684290 h 6339933"/>
              <a:gd name="connsiteX11526" fmla="*/ 5402912 w 6288074"/>
              <a:gd name="connsiteY11526" fmla="*/ 682757 h 6339933"/>
              <a:gd name="connsiteX11527" fmla="*/ 3236274 w 6288074"/>
              <a:gd name="connsiteY11527" fmla="*/ 681436 h 6339933"/>
              <a:gd name="connsiteX11528" fmla="*/ 3232250 w 6288074"/>
              <a:gd name="connsiteY11528" fmla="*/ 685329 h 6339933"/>
              <a:gd name="connsiteX11529" fmla="*/ 3230613 w 6288074"/>
              <a:gd name="connsiteY11529" fmla="*/ 688470 h 6339933"/>
              <a:gd name="connsiteX11530" fmla="*/ 5311737 w 6288074"/>
              <a:gd name="connsiteY11530" fmla="*/ 678874 h 6339933"/>
              <a:gd name="connsiteX11531" fmla="*/ 5320622 w 6288074"/>
              <a:gd name="connsiteY11531" fmla="*/ 681581 h 6339933"/>
              <a:gd name="connsiteX11532" fmla="*/ 5322988 w 6288074"/>
              <a:gd name="connsiteY11532" fmla="*/ 689099 h 6339933"/>
              <a:gd name="connsiteX11533" fmla="*/ 5318185 w 6288074"/>
              <a:gd name="connsiteY11533" fmla="*/ 682349 h 6339933"/>
              <a:gd name="connsiteX11534" fmla="*/ 5311737 w 6288074"/>
              <a:gd name="connsiteY11534" fmla="*/ 678874 h 6339933"/>
              <a:gd name="connsiteX11535" fmla="*/ 3820344 w 6288074"/>
              <a:gd name="connsiteY11535" fmla="*/ 676500 h 6339933"/>
              <a:gd name="connsiteX11536" fmla="*/ 3808488 w 6288074"/>
              <a:gd name="connsiteY11536" fmla="*/ 689867 h 6339933"/>
              <a:gd name="connsiteX11537" fmla="*/ 3799110 w 6288074"/>
              <a:gd name="connsiteY11537" fmla="*/ 685592 h 6339933"/>
              <a:gd name="connsiteX11538" fmla="*/ 3805728 w 6288074"/>
              <a:gd name="connsiteY11538" fmla="*/ 681100 h 6339933"/>
              <a:gd name="connsiteX11539" fmla="*/ 3820344 w 6288074"/>
              <a:gd name="connsiteY11539" fmla="*/ 676500 h 6339933"/>
              <a:gd name="connsiteX11540" fmla="*/ 3924083 w 6288074"/>
              <a:gd name="connsiteY11540" fmla="*/ 674367 h 6339933"/>
              <a:gd name="connsiteX11541" fmla="*/ 3915014 w 6288074"/>
              <a:gd name="connsiteY11541" fmla="*/ 685655 h 6339933"/>
              <a:gd name="connsiteX11542" fmla="*/ 3914209 w 6288074"/>
              <a:gd name="connsiteY11542" fmla="*/ 683097 h 6339933"/>
              <a:gd name="connsiteX11543" fmla="*/ 3919489 w 6288074"/>
              <a:gd name="connsiteY11543" fmla="*/ 675814 h 6339933"/>
              <a:gd name="connsiteX11544" fmla="*/ 3924083 w 6288074"/>
              <a:gd name="connsiteY11544" fmla="*/ 674367 h 6339933"/>
              <a:gd name="connsiteX11545" fmla="*/ 3827652 w 6288074"/>
              <a:gd name="connsiteY11545" fmla="*/ 674200 h 6339933"/>
              <a:gd name="connsiteX11546" fmla="*/ 3824646 w 6288074"/>
              <a:gd name="connsiteY11546" fmla="*/ 679964 h 6339933"/>
              <a:gd name="connsiteX11547" fmla="*/ 3823955 w 6288074"/>
              <a:gd name="connsiteY11547" fmla="*/ 677772 h 6339933"/>
              <a:gd name="connsiteX11548" fmla="*/ 3827652 w 6288074"/>
              <a:gd name="connsiteY11548" fmla="*/ 674200 h 6339933"/>
              <a:gd name="connsiteX11549" fmla="*/ 5310172 w 6288074"/>
              <a:gd name="connsiteY11549" fmla="*/ 672201 h 6339933"/>
              <a:gd name="connsiteX11550" fmla="*/ 5308541 w 6288074"/>
              <a:gd name="connsiteY11550" fmla="*/ 675522 h 6339933"/>
              <a:gd name="connsiteX11551" fmla="*/ 5306104 w 6288074"/>
              <a:gd name="connsiteY11551" fmla="*/ 676289 h 6339933"/>
              <a:gd name="connsiteX11552" fmla="*/ 5472985 w 6288074"/>
              <a:gd name="connsiteY11552" fmla="*/ 665520 h 6339933"/>
              <a:gd name="connsiteX11553" fmla="*/ 5479597 w 6288074"/>
              <a:gd name="connsiteY11553" fmla="*/ 666116 h 6339933"/>
              <a:gd name="connsiteX11554" fmla="*/ 5481130 w 6288074"/>
              <a:gd name="connsiteY11554" fmla="*/ 670988 h 6339933"/>
              <a:gd name="connsiteX11555" fmla="*/ 5472985 w 6288074"/>
              <a:gd name="connsiteY11555" fmla="*/ 665520 h 6339933"/>
              <a:gd name="connsiteX11556" fmla="*/ 5314348 w 6288074"/>
              <a:gd name="connsiteY11556" fmla="*/ 665265 h 6339933"/>
              <a:gd name="connsiteX11557" fmla="*/ 5310172 w 6288074"/>
              <a:gd name="connsiteY11557" fmla="*/ 672201 h 6339933"/>
              <a:gd name="connsiteX11558" fmla="*/ 5311802 w 6288074"/>
              <a:gd name="connsiteY11558" fmla="*/ 668873 h 6339933"/>
              <a:gd name="connsiteX11559" fmla="*/ 5314348 w 6288074"/>
              <a:gd name="connsiteY11559" fmla="*/ 665265 h 6339933"/>
              <a:gd name="connsiteX11560" fmla="*/ 2548687 w 6288074"/>
              <a:gd name="connsiteY11560" fmla="*/ 664584 h 6339933"/>
              <a:gd name="connsiteX11561" fmla="*/ 2548687 w 6288074"/>
              <a:gd name="connsiteY11561" fmla="*/ 664585 h 6339933"/>
              <a:gd name="connsiteX11562" fmla="*/ 2546986 w 6288074"/>
              <a:gd name="connsiteY11562" fmla="*/ 667692 h 6339933"/>
              <a:gd name="connsiteX11563" fmla="*/ 3756610 w 6288074"/>
              <a:gd name="connsiteY11563" fmla="*/ 662832 h 6339933"/>
              <a:gd name="connsiteX11564" fmla="*/ 3757345 w 6288074"/>
              <a:gd name="connsiteY11564" fmla="*/ 665170 h 6339933"/>
              <a:gd name="connsiteX11565" fmla="*/ 3756260 w 6288074"/>
              <a:gd name="connsiteY11565" fmla="*/ 670651 h 6339933"/>
              <a:gd name="connsiteX11566" fmla="*/ 3750057 w 6288074"/>
              <a:gd name="connsiteY11566" fmla="*/ 677740 h 6339933"/>
              <a:gd name="connsiteX11567" fmla="*/ 3751878 w 6288074"/>
              <a:gd name="connsiteY11567" fmla="*/ 674597 h 6339933"/>
              <a:gd name="connsiteX11568" fmla="*/ 3751143 w 6288074"/>
              <a:gd name="connsiteY11568" fmla="*/ 672261 h 6339933"/>
              <a:gd name="connsiteX11569" fmla="*/ 3748586 w 6288074"/>
              <a:gd name="connsiteY11569" fmla="*/ 673066 h 6339933"/>
              <a:gd name="connsiteX11570" fmla="*/ 3747849 w 6288074"/>
              <a:gd name="connsiteY11570" fmla="*/ 670727 h 6339933"/>
              <a:gd name="connsiteX11571" fmla="*/ 3754788 w 6288074"/>
              <a:gd name="connsiteY11571" fmla="*/ 665976 h 6339933"/>
              <a:gd name="connsiteX11572" fmla="*/ 3756610 w 6288074"/>
              <a:gd name="connsiteY11572" fmla="*/ 662832 h 6339933"/>
              <a:gd name="connsiteX11573" fmla="*/ 2552822 w 6288074"/>
              <a:gd name="connsiteY11573" fmla="*/ 660714 h 6339933"/>
              <a:gd name="connsiteX11574" fmla="*/ 2548687 w 6288074"/>
              <a:gd name="connsiteY11574" fmla="*/ 664584 h 6339933"/>
              <a:gd name="connsiteX11575" fmla="*/ 2550386 w 6288074"/>
              <a:gd name="connsiteY11575" fmla="*/ 661480 h 6339933"/>
              <a:gd name="connsiteX11576" fmla="*/ 5382939 w 6288074"/>
              <a:gd name="connsiteY11576" fmla="*/ 660128 h 6339933"/>
              <a:gd name="connsiteX11577" fmla="*/ 5375266 w 6288074"/>
              <a:gd name="connsiteY11577" fmla="*/ 662544 h 6339933"/>
              <a:gd name="connsiteX11578" fmla="*/ 5382939 w 6288074"/>
              <a:gd name="connsiteY11578" fmla="*/ 660128 h 6339933"/>
              <a:gd name="connsiteX11579" fmla="*/ 3814494 w 6288074"/>
              <a:gd name="connsiteY11579" fmla="*/ 658872 h 6339933"/>
              <a:gd name="connsiteX11580" fmla="*/ 3811353 w 6288074"/>
              <a:gd name="connsiteY11580" fmla="*/ 663248 h 6339933"/>
              <a:gd name="connsiteX11581" fmla="*/ 3810586 w 6288074"/>
              <a:gd name="connsiteY11581" fmla="*/ 660812 h 6339933"/>
              <a:gd name="connsiteX11582" fmla="*/ 3814494 w 6288074"/>
              <a:gd name="connsiteY11582" fmla="*/ 658872 h 6339933"/>
              <a:gd name="connsiteX11583" fmla="*/ 3942325 w 6288074"/>
              <a:gd name="connsiteY11583" fmla="*/ 655777 h 6339933"/>
              <a:gd name="connsiteX11584" fmla="*/ 3938395 w 6288074"/>
              <a:gd name="connsiteY11584" fmla="*/ 659623 h 6339933"/>
              <a:gd name="connsiteX11585" fmla="*/ 3936805 w 6288074"/>
              <a:gd name="connsiteY11585" fmla="*/ 662735 h 6339933"/>
              <a:gd name="connsiteX11586" fmla="*/ 3937552 w 6288074"/>
              <a:gd name="connsiteY11586" fmla="*/ 665109 h 6339933"/>
              <a:gd name="connsiteX11587" fmla="*/ 3936709 w 6288074"/>
              <a:gd name="connsiteY11587" fmla="*/ 670596 h 6339933"/>
              <a:gd name="connsiteX11588" fmla="*/ 3937455 w 6288074"/>
              <a:gd name="connsiteY11588" fmla="*/ 672971 h 6339933"/>
              <a:gd name="connsiteX11589" fmla="*/ 3931188 w 6288074"/>
              <a:gd name="connsiteY11589" fmla="*/ 677553 h 6339933"/>
              <a:gd name="connsiteX11590" fmla="*/ 3924920 w 6288074"/>
              <a:gd name="connsiteY11590" fmla="*/ 682134 h 6339933"/>
              <a:gd name="connsiteX11591" fmla="*/ 3932033 w 6288074"/>
              <a:gd name="connsiteY11591" fmla="*/ 672069 h 6339933"/>
              <a:gd name="connsiteX11592" fmla="*/ 3931284 w 6288074"/>
              <a:gd name="connsiteY11592" fmla="*/ 669692 h 6339933"/>
              <a:gd name="connsiteX11593" fmla="*/ 3930537 w 6288074"/>
              <a:gd name="connsiteY11593" fmla="*/ 667317 h 6339933"/>
              <a:gd name="connsiteX11594" fmla="*/ 3936057 w 6288074"/>
              <a:gd name="connsiteY11594" fmla="*/ 660358 h 6339933"/>
              <a:gd name="connsiteX11595" fmla="*/ 3939987 w 6288074"/>
              <a:gd name="connsiteY11595" fmla="*/ 656513 h 6339933"/>
              <a:gd name="connsiteX11596" fmla="*/ 3942325 w 6288074"/>
              <a:gd name="connsiteY11596" fmla="*/ 655777 h 6339933"/>
              <a:gd name="connsiteX11597" fmla="*/ 4473538 w 6288074"/>
              <a:gd name="connsiteY11597" fmla="*/ 655120 h 6339933"/>
              <a:gd name="connsiteX11598" fmla="*/ 4480232 w 6288074"/>
              <a:gd name="connsiteY11598" fmla="*/ 655121 h 6339933"/>
              <a:gd name="connsiteX11599" fmla="*/ 4478118 w 6288074"/>
              <a:gd name="connsiteY11599" fmla="*/ 665424 h 6339933"/>
              <a:gd name="connsiteX11600" fmla="*/ 4467685 w 6288074"/>
              <a:gd name="connsiteY11600" fmla="*/ 666299 h 6339933"/>
              <a:gd name="connsiteX11601" fmla="*/ 4467360 w 6288074"/>
              <a:gd name="connsiteY11601" fmla="*/ 656761 h 6339933"/>
              <a:gd name="connsiteX11602" fmla="*/ 4473538 w 6288074"/>
              <a:gd name="connsiteY11602" fmla="*/ 655120 h 6339933"/>
              <a:gd name="connsiteX11603" fmla="*/ 5319512 w 6288074"/>
              <a:gd name="connsiteY11603" fmla="*/ 653401 h 6339933"/>
              <a:gd name="connsiteX11604" fmla="*/ 5318927 w 6288074"/>
              <a:gd name="connsiteY11604" fmla="*/ 658336 h 6339933"/>
              <a:gd name="connsiteX11605" fmla="*/ 5318159 w 6288074"/>
              <a:gd name="connsiteY11605" fmla="*/ 655900 h 6339933"/>
              <a:gd name="connsiteX11606" fmla="*/ 5319133 w 6288074"/>
              <a:gd name="connsiteY11606" fmla="*/ 653767 h 6339933"/>
              <a:gd name="connsiteX11607" fmla="*/ 3883730 w 6288074"/>
              <a:gd name="connsiteY11607" fmla="*/ 653337 h 6339933"/>
              <a:gd name="connsiteX11608" fmla="*/ 3885339 w 6288074"/>
              <a:gd name="connsiteY11608" fmla="*/ 658451 h 6339933"/>
              <a:gd name="connsiteX11609" fmla="*/ 3882272 w 6288074"/>
              <a:gd name="connsiteY11609" fmla="*/ 665038 h 6339933"/>
              <a:gd name="connsiteX11610" fmla="*/ 3877596 w 6288074"/>
              <a:gd name="connsiteY11610" fmla="*/ 666510 h 6339933"/>
              <a:gd name="connsiteX11611" fmla="*/ 3874453 w 6288074"/>
              <a:gd name="connsiteY11611" fmla="*/ 664689 h 6339933"/>
              <a:gd name="connsiteX11612" fmla="*/ 3882196 w 6288074"/>
              <a:gd name="connsiteY11612" fmla="*/ 656629 h 6339933"/>
              <a:gd name="connsiteX11613" fmla="*/ 3883730 w 6288074"/>
              <a:gd name="connsiteY11613" fmla="*/ 653337 h 6339933"/>
              <a:gd name="connsiteX11614" fmla="*/ 2562793 w 6288074"/>
              <a:gd name="connsiteY11614" fmla="*/ 649865 h 6339933"/>
              <a:gd name="connsiteX11615" fmla="*/ 2561094 w 6288074"/>
              <a:gd name="connsiteY11615" fmla="*/ 652970 h 6339933"/>
              <a:gd name="connsiteX11616" fmla="*/ 2552822 w 6288074"/>
              <a:gd name="connsiteY11616" fmla="*/ 660714 h 6339933"/>
              <a:gd name="connsiteX11617" fmla="*/ 2554523 w 6288074"/>
              <a:gd name="connsiteY11617" fmla="*/ 657610 h 6339933"/>
              <a:gd name="connsiteX11618" fmla="*/ 2550386 w 6288074"/>
              <a:gd name="connsiteY11618" fmla="*/ 661480 h 6339933"/>
              <a:gd name="connsiteX11619" fmla="*/ 2552086 w 6288074"/>
              <a:gd name="connsiteY11619" fmla="*/ 658376 h 6339933"/>
              <a:gd name="connsiteX11620" fmla="*/ 2557922 w 6288074"/>
              <a:gd name="connsiteY11620" fmla="*/ 651398 h 6339933"/>
              <a:gd name="connsiteX11621" fmla="*/ 3884557 w 6288074"/>
              <a:gd name="connsiteY11621" fmla="*/ 647797 h 6339933"/>
              <a:gd name="connsiteX11622" fmla="*/ 3873418 w 6288074"/>
              <a:gd name="connsiteY11622" fmla="*/ 661401 h 6339933"/>
              <a:gd name="connsiteX11623" fmla="*/ 3875927 w 6288074"/>
              <a:gd name="connsiteY11623" fmla="*/ 653038 h 6339933"/>
              <a:gd name="connsiteX11624" fmla="*/ 3878264 w 6288074"/>
              <a:gd name="connsiteY11624" fmla="*/ 652302 h 6339933"/>
              <a:gd name="connsiteX11625" fmla="*/ 3884557 w 6288074"/>
              <a:gd name="connsiteY11625" fmla="*/ 647797 h 6339933"/>
              <a:gd name="connsiteX11626" fmla="*/ 4446453 w 6288074"/>
              <a:gd name="connsiteY11626" fmla="*/ 646473 h 6339933"/>
              <a:gd name="connsiteX11627" fmla="*/ 4446382 w 6288074"/>
              <a:gd name="connsiteY11627" fmla="*/ 654756 h 6339933"/>
              <a:gd name="connsiteX11628" fmla="*/ 4455265 w 6288074"/>
              <a:gd name="connsiteY11628" fmla="*/ 657466 h 6339933"/>
              <a:gd name="connsiteX11629" fmla="*/ 4444665 w 6288074"/>
              <a:gd name="connsiteY11629" fmla="*/ 666310 h 6339933"/>
              <a:gd name="connsiteX11630" fmla="*/ 4430979 w 6288074"/>
              <a:gd name="connsiteY11630" fmla="*/ 656850 h 6339933"/>
              <a:gd name="connsiteX11631" fmla="*/ 4440723 w 6288074"/>
              <a:gd name="connsiteY11631" fmla="*/ 653783 h 6339933"/>
              <a:gd name="connsiteX11632" fmla="*/ 4441581 w 6288074"/>
              <a:gd name="connsiteY11632" fmla="*/ 648007 h 6339933"/>
              <a:gd name="connsiteX11633" fmla="*/ 4446453 w 6288074"/>
              <a:gd name="connsiteY11633" fmla="*/ 646473 h 6339933"/>
              <a:gd name="connsiteX11634" fmla="*/ 2171999 w 6288074"/>
              <a:gd name="connsiteY11634" fmla="*/ 644991 h 6339933"/>
              <a:gd name="connsiteX11635" fmla="*/ 2170788 w 6288074"/>
              <a:gd name="connsiteY11635" fmla="*/ 647266 h 6339933"/>
              <a:gd name="connsiteX11636" fmla="*/ 2169172 w 6288074"/>
              <a:gd name="connsiteY11636" fmla="*/ 650297 h 6339933"/>
              <a:gd name="connsiteX11637" fmla="*/ 2171510 w 6288074"/>
              <a:gd name="connsiteY11637" fmla="*/ 649561 h 6339933"/>
              <a:gd name="connsiteX11638" fmla="*/ 2168279 w 6288074"/>
              <a:gd name="connsiteY11638" fmla="*/ 655627 h 6339933"/>
              <a:gd name="connsiteX11639" fmla="*/ 2163433 w 6288074"/>
              <a:gd name="connsiteY11639" fmla="*/ 664725 h 6339933"/>
              <a:gd name="connsiteX11640" fmla="*/ 2158926 w 6288074"/>
              <a:gd name="connsiteY11640" fmla="*/ 658571 h 6339933"/>
              <a:gd name="connsiteX11641" fmla="*/ 2155864 w 6288074"/>
              <a:gd name="connsiteY11641" fmla="*/ 657010 h 6339933"/>
              <a:gd name="connsiteX11642" fmla="*/ 2163772 w 6288074"/>
              <a:gd name="connsiteY11642" fmla="*/ 649474 h 6339933"/>
              <a:gd name="connsiteX11643" fmla="*/ 2174741 w 6288074"/>
              <a:gd name="connsiteY11643" fmla="*/ 643496 h 6339933"/>
              <a:gd name="connsiteX11644" fmla="*/ 2171999 w 6288074"/>
              <a:gd name="connsiteY11644" fmla="*/ 644991 h 6339933"/>
              <a:gd name="connsiteX11645" fmla="*/ 2172403 w 6288074"/>
              <a:gd name="connsiteY11645" fmla="*/ 644233 h 6339933"/>
              <a:gd name="connsiteX11646" fmla="*/ 2174741 w 6288074"/>
              <a:gd name="connsiteY11646" fmla="*/ 643496 h 6339933"/>
              <a:gd name="connsiteX11647" fmla="*/ 3889404 w 6288074"/>
              <a:gd name="connsiteY11647" fmla="*/ 638698 h 6339933"/>
              <a:gd name="connsiteX11648" fmla="*/ 3892465 w 6288074"/>
              <a:gd name="connsiteY11648" fmla="*/ 640261 h 6339933"/>
              <a:gd name="connsiteX11649" fmla="*/ 3890127 w 6288074"/>
              <a:gd name="connsiteY11649" fmla="*/ 640997 h 6339933"/>
              <a:gd name="connsiteX11650" fmla="*/ 3884557 w 6288074"/>
              <a:gd name="connsiteY11650" fmla="*/ 647797 h 6339933"/>
              <a:gd name="connsiteX11651" fmla="*/ 3889404 w 6288074"/>
              <a:gd name="connsiteY11651" fmla="*/ 638698 h 6339933"/>
              <a:gd name="connsiteX11652" fmla="*/ 2196871 w 6288074"/>
              <a:gd name="connsiteY11652" fmla="*/ 630108 h 6339933"/>
              <a:gd name="connsiteX11653" fmla="*/ 2199937 w 6288074"/>
              <a:gd name="connsiteY11653" fmla="*/ 639851 h 6339933"/>
              <a:gd name="connsiteX11654" fmla="*/ 2194455 w 6288074"/>
              <a:gd name="connsiteY11654" fmla="*/ 646929 h 6339933"/>
              <a:gd name="connsiteX11655" fmla="*/ 2192117 w 6288074"/>
              <a:gd name="connsiteY11655" fmla="*/ 647665 h 6339933"/>
              <a:gd name="connsiteX11656" fmla="*/ 2192922 w 6288074"/>
              <a:gd name="connsiteY11656" fmla="*/ 642058 h 6339933"/>
              <a:gd name="connsiteX11657" fmla="*/ 2192156 w 6288074"/>
              <a:gd name="connsiteY11657" fmla="*/ 639622 h 6339933"/>
              <a:gd name="connsiteX11658" fmla="*/ 2195299 w 6288074"/>
              <a:gd name="connsiteY11658" fmla="*/ 633280 h 6339933"/>
              <a:gd name="connsiteX11659" fmla="*/ 2196871 w 6288074"/>
              <a:gd name="connsiteY11659" fmla="*/ 630108 h 6339933"/>
              <a:gd name="connsiteX11660" fmla="*/ 2576707 w 6288074"/>
              <a:gd name="connsiteY11660" fmla="*/ 629423 h 6339933"/>
              <a:gd name="connsiteX11661" fmla="*/ 2570696 w 6288074"/>
              <a:gd name="connsiteY11661" fmla="*/ 640952 h 6339933"/>
              <a:gd name="connsiteX11662" fmla="*/ 2570007 w 6288074"/>
              <a:gd name="connsiteY11662" fmla="*/ 638761 h 6339933"/>
              <a:gd name="connsiteX11663" fmla="*/ 2569316 w 6288074"/>
              <a:gd name="connsiteY11663" fmla="*/ 636567 h 6339933"/>
              <a:gd name="connsiteX11664" fmla="*/ 2574514 w 6288074"/>
              <a:gd name="connsiteY11664" fmla="*/ 630113 h 6339933"/>
              <a:gd name="connsiteX11665" fmla="*/ 2576707 w 6288074"/>
              <a:gd name="connsiteY11665" fmla="*/ 629423 h 6339933"/>
              <a:gd name="connsiteX11666" fmla="*/ 5329656 w 6288074"/>
              <a:gd name="connsiteY11666" fmla="*/ 621169 h 6339933"/>
              <a:gd name="connsiteX11667" fmla="*/ 5328735 w 6288074"/>
              <a:gd name="connsiteY11667" fmla="*/ 624221 h 6339933"/>
              <a:gd name="connsiteX11668" fmla="*/ 5326738 w 6288074"/>
              <a:gd name="connsiteY11668" fmla="*/ 625177 h 6339933"/>
              <a:gd name="connsiteX11669" fmla="*/ 3879917 w 6288074"/>
              <a:gd name="connsiteY11669" fmla="*/ 620806 h 6339933"/>
              <a:gd name="connsiteX11670" fmla="*/ 3882085 w 6288074"/>
              <a:gd name="connsiteY11670" fmla="*/ 627696 h 6339933"/>
              <a:gd name="connsiteX11671" fmla="*/ 3884253 w 6288074"/>
              <a:gd name="connsiteY11671" fmla="*/ 634582 h 6339933"/>
              <a:gd name="connsiteX11672" fmla="*/ 3872188 w 6288074"/>
              <a:gd name="connsiteY11672" fmla="*/ 640906 h 6339933"/>
              <a:gd name="connsiteX11673" fmla="*/ 3867073 w 6288074"/>
              <a:gd name="connsiteY11673" fmla="*/ 642516 h 6339933"/>
              <a:gd name="connsiteX11674" fmla="*/ 3870020 w 6288074"/>
              <a:gd name="connsiteY11674" fmla="*/ 634015 h 6339933"/>
              <a:gd name="connsiteX11675" fmla="*/ 3879917 w 6288074"/>
              <a:gd name="connsiteY11675" fmla="*/ 620806 h 6339933"/>
              <a:gd name="connsiteX11676" fmla="*/ 2191513 w 6288074"/>
              <a:gd name="connsiteY11676" fmla="*/ 620228 h 6339933"/>
              <a:gd name="connsiteX11677" fmla="*/ 2191740 w 6288074"/>
              <a:gd name="connsiteY11677" fmla="*/ 624011 h 6339933"/>
              <a:gd name="connsiteX11678" fmla="*/ 2190873 w 6288074"/>
              <a:gd name="connsiteY11678" fmla="*/ 629425 h 6339933"/>
              <a:gd name="connsiteX11679" fmla="*/ 2180523 w 6288074"/>
              <a:gd name="connsiteY11679" fmla="*/ 645532 h 6339933"/>
              <a:gd name="connsiteX11680" fmla="*/ 2176582 w 6288074"/>
              <a:gd name="connsiteY11680" fmla="*/ 649343 h 6339933"/>
              <a:gd name="connsiteX11681" fmla="*/ 2178184 w 6288074"/>
              <a:gd name="connsiteY11681" fmla="*/ 646268 h 6339933"/>
              <a:gd name="connsiteX11682" fmla="*/ 2186196 w 6288074"/>
              <a:gd name="connsiteY11682" fmla="*/ 630897 h 6339933"/>
              <a:gd name="connsiteX11683" fmla="*/ 2178314 w 6288074"/>
              <a:gd name="connsiteY11683" fmla="*/ 638518 h 6339933"/>
              <a:gd name="connsiteX11684" fmla="*/ 2179181 w 6288074"/>
              <a:gd name="connsiteY11684" fmla="*/ 633104 h 6339933"/>
              <a:gd name="connsiteX11685" fmla="*/ 2180784 w 6288074"/>
              <a:gd name="connsiteY11685" fmla="*/ 630030 h 6339933"/>
              <a:gd name="connsiteX11686" fmla="*/ 2184724 w 6288074"/>
              <a:gd name="connsiteY11686" fmla="*/ 626219 h 6339933"/>
              <a:gd name="connsiteX11687" fmla="*/ 2191513 w 6288074"/>
              <a:gd name="connsiteY11687" fmla="*/ 620228 h 6339933"/>
              <a:gd name="connsiteX11688" fmla="*/ 4480174 w 6288074"/>
              <a:gd name="connsiteY11688" fmla="*/ 617334 h 6339933"/>
              <a:gd name="connsiteX11689" fmla="*/ 4485908 w 6288074"/>
              <a:gd name="connsiteY11689" fmla="*/ 622126 h 6339933"/>
              <a:gd name="connsiteX11690" fmla="*/ 4477198 w 6288074"/>
              <a:gd name="connsiteY11690" fmla="*/ 627507 h 6339933"/>
              <a:gd name="connsiteX11691" fmla="*/ 4484955 w 6288074"/>
              <a:gd name="connsiteY11691" fmla="*/ 635621 h 6339933"/>
              <a:gd name="connsiteX11692" fmla="*/ 4489688 w 6288074"/>
              <a:gd name="connsiteY11692" fmla="*/ 634132 h 6339933"/>
              <a:gd name="connsiteX11693" fmla="*/ 4479366 w 6288074"/>
              <a:gd name="connsiteY11693" fmla="*/ 642657 h 6339933"/>
              <a:gd name="connsiteX11694" fmla="*/ 4488733 w 6288074"/>
              <a:gd name="connsiteY11694" fmla="*/ 647628 h 6339933"/>
              <a:gd name="connsiteX11695" fmla="*/ 4474633 w 6288074"/>
              <a:gd name="connsiteY11695" fmla="*/ 644146 h 6339933"/>
              <a:gd name="connsiteX11696" fmla="*/ 4465169 w 6288074"/>
              <a:gd name="connsiteY11696" fmla="*/ 647125 h 6339933"/>
              <a:gd name="connsiteX11697" fmla="*/ 4457414 w 6288074"/>
              <a:gd name="connsiteY11697" fmla="*/ 639011 h 6339933"/>
              <a:gd name="connsiteX11698" fmla="*/ 4456558 w 6288074"/>
              <a:gd name="connsiteY11698" fmla="*/ 644559 h 6339933"/>
              <a:gd name="connsiteX11699" fmla="*/ 4462048 w 6288074"/>
              <a:gd name="connsiteY11699" fmla="*/ 645470 h 6339933"/>
              <a:gd name="connsiteX11700" fmla="*/ 4454949 w 6288074"/>
              <a:gd name="connsiteY11700" fmla="*/ 647704 h 6339933"/>
              <a:gd name="connsiteX11701" fmla="*/ 4454093 w 6288074"/>
              <a:gd name="connsiteY11701" fmla="*/ 653249 h 6339933"/>
              <a:gd name="connsiteX11702" fmla="*/ 4445583 w 6288074"/>
              <a:gd name="connsiteY11702" fmla="*/ 642735 h 6339933"/>
              <a:gd name="connsiteX11703" fmla="*/ 4437728 w 6288074"/>
              <a:gd name="connsiteY11703" fmla="*/ 642568 h 6339933"/>
              <a:gd name="connsiteX11704" fmla="*/ 4446437 w 6288074"/>
              <a:gd name="connsiteY11704" fmla="*/ 637189 h 6339933"/>
              <a:gd name="connsiteX11705" fmla="*/ 4453536 w 6288074"/>
              <a:gd name="connsiteY11705" fmla="*/ 634954 h 6339933"/>
              <a:gd name="connsiteX11706" fmla="*/ 4474832 w 6288074"/>
              <a:gd name="connsiteY11706" fmla="*/ 628251 h 6339933"/>
              <a:gd name="connsiteX11707" fmla="*/ 4474932 w 6288074"/>
              <a:gd name="connsiteY11707" fmla="*/ 620305 h 6339933"/>
              <a:gd name="connsiteX11708" fmla="*/ 4480174 w 6288074"/>
              <a:gd name="connsiteY11708" fmla="*/ 617334 h 6339933"/>
              <a:gd name="connsiteX11709" fmla="*/ 5356973 w 6288074"/>
              <a:gd name="connsiteY11709" fmla="*/ 612476 h 6339933"/>
              <a:gd name="connsiteX11710" fmla="*/ 5339207 w 6288074"/>
              <a:gd name="connsiteY11710" fmla="*/ 639146 h 6339933"/>
              <a:gd name="connsiteX11711" fmla="*/ 5332820 w 6288074"/>
              <a:gd name="connsiteY11711" fmla="*/ 643790 h 6339933"/>
              <a:gd name="connsiteX11712" fmla="*/ 5340079 w 6288074"/>
              <a:gd name="connsiteY11712" fmla="*/ 633605 h 6339933"/>
              <a:gd name="connsiteX11713" fmla="*/ 5347335 w 6288074"/>
              <a:gd name="connsiteY11713" fmla="*/ 623412 h 6339933"/>
              <a:gd name="connsiteX11714" fmla="*/ 5356973 w 6288074"/>
              <a:gd name="connsiteY11714" fmla="*/ 612476 h 6339933"/>
              <a:gd name="connsiteX11715" fmla="*/ 5316509 w 6288074"/>
              <a:gd name="connsiteY11715" fmla="*/ 609357 h 6339933"/>
              <a:gd name="connsiteX11716" fmla="*/ 5316305 w 6288074"/>
              <a:gd name="connsiteY11716" fmla="*/ 609750 h 6339933"/>
              <a:gd name="connsiteX11717" fmla="*/ 5316304 w 6288074"/>
              <a:gd name="connsiteY11717" fmla="*/ 609750 h 6339933"/>
              <a:gd name="connsiteX11718" fmla="*/ 5311696 w 6288074"/>
              <a:gd name="connsiteY11718" fmla="*/ 608789 h 6339933"/>
              <a:gd name="connsiteX11719" fmla="*/ 5310068 w 6288074"/>
              <a:gd name="connsiteY11719" fmla="*/ 611957 h 6339933"/>
              <a:gd name="connsiteX11720" fmla="*/ 5305947 w 6288074"/>
              <a:gd name="connsiteY11720" fmla="*/ 623888 h 6339933"/>
              <a:gd name="connsiteX11721" fmla="*/ 5305186 w 6288074"/>
              <a:gd name="connsiteY11721" fmla="*/ 621468 h 6339933"/>
              <a:gd name="connsiteX11722" fmla="*/ 5298784 w 6288074"/>
              <a:gd name="connsiteY11722" fmla="*/ 626143 h 6339933"/>
              <a:gd name="connsiteX11723" fmla="*/ 5303662 w 6288074"/>
              <a:gd name="connsiteY11723" fmla="*/ 616630 h 6339933"/>
              <a:gd name="connsiteX11724" fmla="*/ 5306919 w 6288074"/>
              <a:gd name="connsiteY11724" fmla="*/ 610292 h 6339933"/>
              <a:gd name="connsiteX11725" fmla="*/ 5311696 w 6288074"/>
              <a:gd name="connsiteY11725" fmla="*/ 608789 h 6339933"/>
              <a:gd name="connsiteX11726" fmla="*/ 2200074 w 6288074"/>
              <a:gd name="connsiteY11726" fmla="*/ 606607 h 6339933"/>
              <a:gd name="connsiteX11727" fmla="*/ 2198390 w 6288074"/>
              <a:gd name="connsiteY11727" fmla="*/ 609639 h 6339933"/>
              <a:gd name="connsiteX11728" fmla="*/ 2194304 w 6288074"/>
              <a:gd name="connsiteY11728" fmla="*/ 613421 h 6339933"/>
              <a:gd name="connsiteX11729" fmla="*/ 2191902 w 6288074"/>
              <a:gd name="connsiteY11729" fmla="*/ 614177 h 6339933"/>
              <a:gd name="connsiteX11730" fmla="*/ 2175303 w 6288074"/>
              <a:gd name="connsiteY11730" fmla="*/ 636897 h 6339933"/>
              <a:gd name="connsiteX11731" fmla="*/ 2175557 w 6288074"/>
              <a:gd name="connsiteY11731" fmla="*/ 629319 h 6339933"/>
              <a:gd name="connsiteX11732" fmla="*/ 2178213 w 6288074"/>
              <a:gd name="connsiteY11732" fmla="*/ 620988 h 6339933"/>
              <a:gd name="connsiteX11733" fmla="*/ 2187100 w 6288074"/>
              <a:gd name="connsiteY11733" fmla="*/ 615689 h 6339933"/>
              <a:gd name="connsiteX11734" fmla="*/ 2197674 w 6288074"/>
              <a:gd name="connsiteY11734" fmla="*/ 607363 h 6339933"/>
              <a:gd name="connsiteX11735" fmla="*/ 2200074 w 6288074"/>
              <a:gd name="connsiteY11735" fmla="*/ 606607 h 6339933"/>
              <a:gd name="connsiteX11736" fmla="*/ 5318102 w 6288074"/>
              <a:gd name="connsiteY11736" fmla="*/ 604119 h 6339933"/>
              <a:gd name="connsiteX11737" fmla="*/ 5311696 w 6288074"/>
              <a:gd name="connsiteY11737" fmla="*/ 608789 h 6339933"/>
              <a:gd name="connsiteX11738" fmla="*/ 5308549 w 6288074"/>
              <a:gd name="connsiteY11738" fmla="*/ 607126 h 6339933"/>
              <a:gd name="connsiteX11739" fmla="*/ 5313324 w 6288074"/>
              <a:gd name="connsiteY11739" fmla="*/ 605623 h 6339933"/>
              <a:gd name="connsiteX11740" fmla="*/ 5318102 w 6288074"/>
              <a:gd name="connsiteY11740" fmla="*/ 604119 h 6339933"/>
              <a:gd name="connsiteX11741" fmla="*/ 5781642 w 6288074"/>
              <a:gd name="connsiteY11741" fmla="*/ 599964 h 6339933"/>
              <a:gd name="connsiteX11742" fmla="*/ 5774734 w 6288074"/>
              <a:gd name="connsiteY11742" fmla="*/ 604814 h 6339933"/>
              <a:gd name="connsiteX11743" fmla="*/ 5775407 w 6288074"/>
              <a:gd name="connsiteY11743" fmla="*/ 600252 h 6339933"/>
              <a:gd name="connsiteX11744" fmla="*/ 5781642 w 6288074"/>
              <a:gd name="connsiteY11744" fmla="*/ 599964 h 6339933"/>
              <a:gd name="connsiteX11745" fmla="*/ 2211968 w 6288074"/>
              <a:gd name="connsiteY11745" fmla="*/ 594374 h 6339933"/>
              <a:gd name="connsiteX11746" fmla="*/ 2215030 w 6288074"/>
              <a:gd name="connsiteY11746" fmla="*/ 595936 h 6339933"/>
              <a:gd name="connsiteX11747" fmla="*/ 2217367 w 6288074"/>
              <a:gd name="connsiteY11747" fmla="*/ 595200 h 6339933"/>
              <a:gd name="connsiteX11748" fmla="*/ 2215753 w 6288074"/>
              <a:gd name="connsiteY11748" fmla="*/ 598234 h 6339933"/>
              <a:gd name="connsiteX11749" fmla="*/ 2214860 w 6288074"/>
              <a:gd name="connsiteY11749" fmla="*/ 603562 h 6339933"/>
              <a:gd name="connsiteX11750" fmla="*/ 2210183 w 6288074"/>
              <a:gd name="connsiteY11750" fmla="*/ 605034 h 6339933"/>
              <a:gd name="connsiteX11751" fmla="*/ 2207844 w 6288074"/>
              <a:gd name="connsiteY11751" fmla="*/ 605770 h 6339933"/>
              <a:gd name="connsiteX11752" fmla="*/ 2210352 w 6288074"/>
              <a:gd name="connsiteY11752" fmla="*/ 597409 h 6339933"/>
              <a:gd name="connsiteX11753" fmla="*/ 2211968 w 6288074"/>
              <a:gd name="connsiteY11753" fmla="*/ 594374 h 6339933"/>
              <a:gd name="connsiteX11754" fmla="*/ 4592597 w 6288074"/>
              <a:gd name="connsiteY11754" fmla="*/ 593648 h 6339933"/>
              <a:gd name="connsiteX11755" fmla="*/ 4586312 w 6288074"/>
              <a:gd name="connsiteY11755" fmla="*/ 598169 h 6339933"/>
              <a:gd name="connsiteX11756" fmla="*/ 4583243 w 6288074"/>
              <a:gd name="connsiteY11756" fmla="*/ 596591 h 6339933"/>
              <a:gd name="connsiteX11757" fmla="*/ 4575194 w 6288074"/>
              <a:gd name="connsiteY11757" fmla="*/ 611841 h 6339933"/>
              <a:gd name="connsiteX11758" fmla="*/ 4579535 w 6288074"/>
              <a:gd name="connsiteY11758" fmla="*/ 617798 h 6339933"/>
              <a:gd name="connsiteX11759" fmla="*/ 4579436 w 6288074"/>
              <a:gd name="connsiteY11759" fmla="*/ 617920 h 6339933"/>
              <a:gd name="connsiteX11760" fmla="*/ 4575591 w 6288074"/>
              <a:gd name="connsiteY11760" fmla="*/ 616168 h 6339933"/>
              <a:gd name="connsiteX11761" fmla="*/ 4572127 w 6288074"/>
              <a:gd name="connsiteY11761" fmla="*/ 610264 h 6339933"/>
              <a:gd name="connsiteX11762" fmla="*/ 4578970 w 6288074"/>
              <a:gd name="connsiteY11762" fmla="*/ 597301 h 6339933"/>
              <a:gd name="connsiteX11763" fmla="*/ 4592597 w 6288074"/>
              <a:gd name="connsiteY11763" fmla="*/ 593648 h 6339933"/>
              <a:gd name="connsiteX11764" fmla="*/ 5495046 w 6288074"/>
              <a:gd name="connsiteY11764" fmla="*/ 592718 h 6339933"/>
              <a:gd name="connsiteX11765" fmla="*/ 5491581 w 6288074"/>
              <a:gd name="connsiteY11765" fmla="*/ 597021 h 6339933"/>
              <a:gd name="connsiteX11766" fmla="*/ 5490661 w 6288074"/>
              <a:gd name="connsiteY11766" fmla="*/ 594097 h 6339933"/>
              <a:gd name="connsiteX11767" fmla="*/ 5495046 w 6288074"/>
              <a:gd name="connsiteY11767" fmla="*/ 592718 h 6339933"/>
              <a:gd name="connsiteX11768" fmla="*/ 2226168 w 6288074"/>
              <a:gd name="connsiteY11768" fmla="*/ 582334 h 6339933"/>
              <a:gd name="connsiteX11769" fmla="*/ 2224508 w 6288074"/>
              <a:gd name="connsiteY11769" fmla="*/ 584762 h 6339933"/>
              <a:gd name="connsiteX11770" fmla="*/ 2224203 w 6288074"/>
              <a:gd name="connsiteY11770" fmla="*/ 585056 h 6339933"/>
              <a:gd name="connsiteX11771" fmla="*/ 2224236 w 6288074"/>
              <a:gd name="connsiteY11771" fmla="*/ 585157 h 6339933"/>
              <a:gd name="connsiteX11772" fmla="*/ 2217367 w 6288074"/>
              <a:gd name="connsiteY11772" fmla="*/ 595200 h 6339933"/>
              <a:gd name="connsiteX11773" fmla="*/ 2218983 w 6288074"/>
              <a:gd name="connsiteY11773" fmla="*/ 592167 h 6339933"/>
              <a:gd name="connsiteX11774" fmla="*/ 2226168 w 6288074"/>
              <a:gd name="connsiteY11774" fmla="*/ 582334 h 6339933"/>
              <a:gd name="connsiteX11775" fmla="*/ 2588672 w 6288074"/>
              <a:gd name="connsiteY11775" fmla="*/ 580681 h 6339933"/>
              <a:gd name="connsiteX11776" fmla="*/ 2588479 w 6288074"/>
              <a:gd name="connsiteY11776" fmla="*/ 589001 h 6339933"/>
              <a:gd name="connsiteX11777" fmla="*/ 2582384 w 6288074"/>
              <a:gd name="connsiteY11777" fmla="*/ 596428 h 6339933"/>
              <a:gd name="connsiteX11778" fmla="*/ 2579827 w 6288074"/>
              <a:gd name="connsiteY11778" fmla="*/ 597233 h 6339933"/>
              <a:gd name="connsiteX11779" fmla="*/ 2577269 w 6288074"/>
              <a:gd name="connsiteY11779" fmla="*/ 598038 h 6339933"/>
              <a:gd name="connsiteX11780" fmla="*/ 2584345 w 6288074"/>
              <a:gd name="connsiteY11780" fmla="*/ 584797 h 6339933"/>
              <a:gd name="connsiteX11781" fmla="*/ 2586903 w 6288074"/>
              <a:gd name="connsiteY11781" fmla="*/ 583992 h 6339933"/>
              <a:gd name="connsiteX11782" fmla="*/ 2588672 w 6288074"/>
              <a:gd name="connsiteY11782" fmla="*/ 580681 h 6339933"/>
              <a:gd name="connsiteX11783" fmla="*/ 5350139 w 6288074"/>
              <a:gd name="connsiteY11783" fmla="*/ 575467 h 6339933"/>
              <a:gd name="connsiteX11784" fmla="*/ 5348503 w 6288074"/>
              <a:gd name="connsiteY11784" fmla="*/ 578608 h 6339933"/>
              <a:gd name="connsiteX11785" fmla="*/ 5348502 w 6288074"/>
              <a:gd name="connsiteY11785" fmla="*/ 578608 h 6339933"/>
              <a:gd name="connsiteX11786" fmla="*/ 2234099 w 6288074"/>
              <a:gd name="connsiteY11786" fmla="*/ 571806 h 6339933"/>
              <a:gd name="connsiteX11787" fmla="*/ 2229823 w 6288074"/>
              <a:gd name="connsiteY11787" fmla="*/ 580007 h 6339933"/>
              <a:gd name="connsiteX11788" fmla="*/ 2229249 w 6288074"/>
              <a:gd name="connsiteY11788" fmla="*/ 580423 h 6339933"/>
              <a:gd name="connsiteX11789" fmla="*/ 2229994 w 6288074"/>
              <a:gd name="connsiteY11789" fmla="*/ 575778 h 6339933"/>
              <a:gd name="connsiteX11790" fmla="*/ 2234099 w 6288074"/>
              <a:gd name="connsiteY11790" fmla="*/ 571806 h 6339933"/>
              <a:gd name="connsiteX11791" fmla="*/ 2601068 w 6288074"/>
              <a:gd name="connsiteY11791" fmla="*/ 563928 h 6339933"/>
              <a:gd name="connsiteX11792" fmla="*/ 2601834 w 6288074"/>
              <a:gd name="connsiteY11792" fmla="*/ 566364 h 6339933"/>
              <a:gd name="connsiteX11793" fmla="*/ 2596353 w 6288074"/>
              <a:gd name="connsiteY11793" fmla="*/ 573444 h 6339933"/>
              <a:gd name="connsiteX11794" fmla="*/ 2594014 w 6288074"/>
              <a:gd name="connsiteY11794" fmla="*/ 574179 h 6339933"/>
              <a:gd name="connsiteX11795" fmla="*/ 2590910 w 6288074"/>
              <a:gd name="connsiteY11795" fmla="*/ 572480 h 6339933"/>
              <a:gd name="connsiteX11796" fmla="*/ 2601068 w 6288074"/>
              <a:gd name="connsiteY11796" fmla="*/ 563928 h 6339933"/>
              <a:gd name="connsiteX11797" fmla="*/ 5392504 w 6288074"/>
              <a:gd name="connsiteY11797" fmla="*/ 559141 h 6339933"/>
              <a:gd name="connsiteX11798" fmla="*/ 5391634 w 6288074"/>
              <a:gd name="connsiteY11798" fmla="*/ 564685 h 6339933"/>
              <a:gd name="connsiteX11799" fmla="*/ 5389255 w 6288074"/>
              <a:gd name="connsiteY11799" fmla="*/ 565434 h 6339933"/>
              <a:gd name="connsiteX11800" fmla="*/ 5379503 w 6288074"/>
              <a:gd name="connsiteY11800" fmla="*/ 584324 h 6339933"/>
              <a:gd name="connsiteX11801" fmla="*/ 5356973 w 6288074"/>
              <a:gd name="connsiteY11801" fmla="*/ 612476 h 6339933"/>
              <a:gd name="connsiteX11802" fmla="*/ 5375495 w 6288074"/>
              <a:gd name="connsiteY11802" fmla="*/ 588213 h 6339933"/>
              <a:gd name="connsiteX11803" fmla="*/ 5382000 w 6288074"/>
              <a:gd name="connsiteY11803" fmla="*/ 575627 h 6339933"/>
              <a:gd name="connsiteX11804" fmla="*/ 5381244 w 6288074"/>
              <a:gd name="connsiteY11804" fmla="*/ 573228 h 6339933"/>
              <a:gd name="connsiteX11805" fmla="*/ 5384493 w 6288074"/>
              <a:gd name="connsiteY11805" fmla="*/ 566933 h 6339933"/>
              <a:gd name="connsiteX11806" fmla="*/ 5392504 w 6288074"/>
              <a:gd name="connsiteY11806" fmla="*/ 559141 h 6339933"/>
              <a:gd name="connsiteX11807" fmla="*/ 5374229 w 6288074"/>
              <a:gd name="connsiteY11807" fmla="*/ 557294 h 6339933"/>
              <a:gd name="connsiteX11808" fmla="*/ 5370952 w 6288074"/>
              <a:gd name="connsiteY11808" fmla="*/ 563586 h 6339933"/>
              <a:gd name="connsiteX11809" fmla="*/ 5368429 w 6288074"/>
              <a:gd name="connsiteY11809" fmla="*/ 572271 h 6339933"/>
              <a:gd name="connsiteX11810" fmla="*/ 5361876 w 6288074"/>
              <a:gd name="connsiteY11810" fmla="*/ 584856 h 6339933"/>
              <a:gd name="connsiteX11811" fmla="*/ 5359485 w 6288074"/>
              <a:gd name="connsiteY11811" fmla="*/ 585608 h 6339933"/>
              <a:gd name="connsiteX11812" fmla="*/ 5364531 w 6288074"/>
              <a:gd name="connsiteY11812" fmla="*/ 568238 h 6339933"/>
              <a:gd name="connsiteX11813" fmla="*/ 5368560 w 6288074"/>
              <a:gd name="connsiteY11813" fmla="*/ 564338 h 6339933"/>
              <a:gd name="connsiteX11814" fmla="*/ 5372341 w 6288074"/>
              <a:gd name="connsiteY11814" fmla="*/ 557560 h 6339933"/>
              <a:gd name="connsiteX11815" fmla="*/ 5374229 w 6288074"/>
              <a:gd name="connsiteY11815" fmla="*/ 557294 h 6339933"/>
              <a:gd name="connsiteX11816" fmla="*/ 5343671 w 6288074"/>
              <a:gd name="connsiteY11816" fmla="*/ 549365 h 6339933"/>
              <a:gd name="connsiteX11817" fmla="*/ 5342691 w 6288074"/>
              <a:gd name="connsiteY11817" fmla="*/ 550914 h 6339933"/>
              <a:gd name="connsiteX11818" fmla="*/ 5343187 w 6288074"/>
              <a:gd name="connsiteY11818" fmla="*/ 551438 h 6339933"/>
              <a:gd name="connsiteX11819" fmla="*/ 5343965 w 6288074"/>
              <a:gd name="connsiteY11819" fmla="*/ 553909 h 6339933"/>
              <a:gd name="connsiteX11820" fmla="*/ 5342334 w 6288074"/>
              <a:gd name="connsiteY11820" fmla="*/ 557143 h 6339933"/>
              <a:gd name="connsiteX11821" fmla="*/ 5338287 w 6288074"/>
              <a:gd name="connsiteY11821" fmla="*/ 561131 h 6339933"/>
              <a:gd name="connsiteX11822" fmla="*/ 5336399 w 6288074"/>
              <a:gd name="connsiteY11822" fmla="*/ 559347 h 6339933"/>
              <a:gd name="connsiteX11823" fmla="*/ 2375281 w 6288074"/>
              <a:gd name="connsiteY11823" fmla="*/ 547359 h 6339933"/>
              <a:gd name="connsiteX11824" fmla="*/ 2375289 w 6288074"/>
              <a:gd name="connsiteY11824" fmla="*/ 548007 h 6339933"/>
              <a:gd name="connsiteX11825" fmla="*/ 2373372 w 6288074"/>
              <a:gd name="connsiteY11825" fmla="*/ 550251 h 6339933"/>
              <a:gd name="connsiteX11826" fmla="*/ 5407407 w 6288074"/>
              <a:gd name="connsiteY11826" fmla="*/ 547331 h 6339933"/>
              <a:gd name="connsiteX11827" fmla="*/ 5397132 w 6288074"/>
              <a:gd name="connsiteY11827" fmla="*/ 565722 h 6339933"/>
              <a:gd name="connsiteX11828" fmla="*/ 5391535 w 6288074"/>
              <a:gd name="connsiteY11828" fmla="*/ 564956 h 6339933"/>
              <a:gd name="connsiteX11829" fmla="*/ 5393972 w 6288074"/>
              <a:gd name="connsiteY11829" fmla="*/ 564188 h 6339933"/>
              <a:gd name="connsiteX11830" fmla="*/ 5399108 w 6288074"/>
              <a:gd name="connsiteY11830" fmla="*/ 554994 h 6339933"/>
              <a:gd name="connsiteX11831" fmla="*/ 5403258 w 6288074"/>
              <a:gd name="connsiteY11831" fmla="*/ 551164 h 6339933"/>
              <a:gd name="connsiteX11832" fmla="*/ 4757360 w 6288074"/>
              <a:gd name="connsiteY11832" fmla="*/ 546809 h 6339933"/>
              <a:gd name="connsiteX11833" fmla="*/ 4759857 w 6288074"/>
              <a:gd name="connsiteY11833" fmla="*/ 548365 h 6339933"/>
              <a:gd name="connsiteX11834" fmla="*/ 4760624 w 6288074"/>
              <a:gd name="connsiteY11834" fmla="*/ 550801 h 6339933"/>
              <a:gd name="connsiteX11835" fmla="*/ 4753244 w 6288074"/>
              <a:gd name="connsiteY11835" fmla="*/ 547769 h 6339933"/>
              <a:gd name="connsiteX11836" fmla="*/ 4757360 w 6288074"/>
              <a:gd name="connsiteY11836" fmla="*/ 546809 h 6339933"/>
              <a:gd name="connsiteX11837" fmla="*/ 4589583 w 6288074"/>
              <a:gd name="connsiteY11837" fmla="*/ 544519 h 6339933"/>
              <a:gd name="connsiteX11838" fmla="*/ 4597225 w 6288074"/>
              <a:gd name="connsiteY11838" fmla="*/ 552213 h 6339933"/>
              <a:gd name="connsiteX11839" fmla="*/ 4593404 w 6288074"/>
              <a:gd name="connsiteY11839" fmla="*/ 548364 h 6339933"/>
              <a:gd name="connsiteX11840" fmla="*/ 4586279 w 6288074"/>
              <a:gd name="connsiteY11840" fmla="*/ 550607 h 6339933"/>
              <a:gd name="connsiteX11841" fmla="*/ 4591751 w 6288074"/>
              <a:gd name="connsiteY11841" fmla="*/ 551409 h 6339933"/>
              <a:gd name="connsiteX11842" fmla="*/ 4582047 w 6288074"/>
              <a:gd name="connsiteY11842" fmla="*/ 562038 h 6339933"/>
              <a:gd name="connsiteX11843" fmla="*/ 4578225 w 6288074"/>
              <a:gd name="connsiteY11843" fmla="*/ 558192 h 6339933"/>
              <a:gd name="connsiteX11844" fmla="*/ 4578431 w 6288074"/>
              <a:gd name="connsiteY11844" fmla="*/ 550554 h 6339933"/>
              <a:gd name="connsiteX11845" fmla="*/ 4589583 w 6288074"/>
              <a:gd name="connsiteY11845" fmla="*/ 544519 h 6339933"/>
              <a:gd name="connsiteX11846" fmla="*/ 5347936 w 6288074"/>
              <a:gd name="connsiteY11846" fmla="*/ 543510 h 6339933"/>
              <a:gd name="connsiteX11847" fmla="*/ 5343671 w 6288074"/>
              <a:gd name="connsiteY11847" fmla="*/ 549365 h 6339933"/>
              <a:gd name="connsiteX11848" fmla="*/ 5346454 w 6288074"/>
              <a:gd name="connsiteY11848" fmla="*/ 544974 h 6339933"/>
              <a:gd name="connsiteX11849" fmla="*/ 5369528 w 6288074"/>
              <a:gd name="connsiteY11849" fmla="*/ 535857 h 6339933"/>
              <a:gd name="connsiteX11850" fmla="*/ 5368025 w 6288074"/>
              <a:gd name="connsiteY11850" fmla="*/ 538741 h 6339933"/>
              <a:gd name="connsiteX11851" fmla="*/ 5363516 w 6288074"/>
              <a:gd name="connsiteY11851" fmla="*/ 547386 h 6339933"/>
              <a:gd name="connsiteX11852" fmla="*/ 5369528 w 6288074"/>
              <a:gd name="connsiteY11852" fmla="*/ 535857 h 6339933"/>
              <a:gd name="connsiteX11853" fmla="*/ 5411205 w 6288074"/>
              <a:gd name="connsiteY11853" fmla="*/ 535588 h 6339933"/>
              <a:gd name="connsiteX11854" fmla="*/ 5410393 w 6288074"/>
              <a:gd name="connsiteY11854" fmla="*/ 540661 h 6339933"/>
              <a:gd name="connsiteX11855" fmla="*/ 5406007 w 6288074"/>
              <a:gd name="connsiteY11855" fmla="*/ 542042 h 6339933"/>
              <a:gd name="connsiteX11856" fmla="*/ 5409014 w 6288074"/>
              <a:gd name="connsiteY11856" fmla="*/ 536277 h 6339933"/>
              <a:gd name="connsiteX11857" fmla="*/ 5411205 w 6288074"/>
              <a:gd name="connsiteY11857" fmla="*/ 535588 h 6339933"/>
              <a:gd name="connsiteX11858" fmla="*/ 3675605 w 6288074"/>
              <a:gd name="connsiteY11858" fmla="*/ 533059 h 6339933"/>
              <a:gd name="connsiteX11859" fmla="*/ 3671959 w 6288074"/>
              <a:gd name="connsiteY11859" fmla="*/ 538489 h 6339933"/>
              <a:gd name="connsiteX11860" fmla="*/ 3669524 w 6288074"/>
              <a:gd name="connsiteY11860" fmla="*/ 539256 h 6339933"/>
              <a:gd name="connsiteX11861" fmla="*/ 3670733 w 6288074"/>
              <a:gd name="connsiteY11861" fmla="*/ 534592 h 6339933"/>
              <a:gd name="connsiteX11862" fmla="*/ 3673170 w 6288074"/>
              <a:gd name="connsiteY11862" fmla="*/ 533826 h 6339933"/>
              <a:gd name="connsiteX11863" fmla="*/ 3675605 w 6288074"/>
              <a:gd name="connsiteY11863" fmla="*/ 533059 h 6339933"/>
              <a:gd name="connsiteX11864" fmla="*/ 5384141 w 6288074"/>
              <a:gd name="connsiteY11864" fmla="*/ 531259 h 6339933"/>
              <a:gd name="connsiteX11865" fmla="*/ 5380154 w 6288074"/>
              <a:gd name="connsiteY11865" fmla="*/ 534923 h 6339933"/>
              <a:gd name="connsiteX11866" fmla="*/ 5384141 w 6288074"/>
              <a:gd name="connsiteY11866" fmla="*/ 531259 h 6339933"/>
              <a:gd name="connsiteX11867" fmla="*/ 5368221 w 6288074"/>
              <a:gd name="connsiteY11867" fmla="*/ 529840 h 6339933"/>
              <a:gd name="connsiteX11868" fmla="*/ 5360086 w 6288074"/>
              <a:gd name="connsiteY11868" fmla="*/ 545696 h 6339933"/>
              <a:gd name="connsiteX11869" fmla="*/ 5363236 w 6288074"/>
              <a:gd name="connsiteY11869" fmla="*/ 547363 h 6339933"/>
              <a:gd name="connsiteX11870" fmla="*/ 5361609 w 6288074"/>
              <a:gd name="connsiteY11870" fmla="*/ 550531 h 6339933"/>
              <a:gd name="connsiteX11871" fmla="*/ 5362369 w 6288074"/>
              <a:gd name="connsiteY11871" fmla="*/ 552948 h 6339933"/>
              <a:gd name="connsiteX11872" fmla="*/ 5370401 w 6288074"/>
              <a:gd name="connsiteY11872" fmla="*/ 545108 h 6339933"/>
              <a:gd name="connsiteX11873" fmla="*/ 5372789 w 6288074"/>
              <a:gd name="connsiteY11873" fmla="*/ 544356 h 6339933"/>
              <a:gd name="connsiteX11874" fmla="*/ 5373551 w 6288074"/>
              <a:gd name="connsiteY11874" fmla="*/ 546773 h 6339933"/>
              <a:gd name="connsiteX11875" fmla="*/ 5367145 w 6288074"/>
              <a:gd name="connsiteY11875" fmla="*/ 551445 h 6339933"/>
              <a:gd name="connsiteX11876" fmla="*/ 5362263 w 6288074"/>
              <a:gd name="connsiteY11876" fmla="*/ 560954 h 6339933"/>
              <a:gd name="connsiteX11877" fmla="*/ 5364653 w 6288074"/>
              <a:gd name="connsiteY11877" fmla="*/ 560202 h 6339933"/>
              <a:gd name="connsiteX11878" fmla="*/ 5361399 w 6288074"/>
              <a:gd name="connsiteY11878" fmla="*/ 566549 h 6339933"/>
              <a:gd name="connsiteX11879" fmla="*/ 5357384 w 6288074"/>
              <a:gd name="connsiteY11879" fmla="*/ 570471 h 6339933"/>
              <a:gd name="connsiteX11880" fmla="*/ 5351846 w 6288074"/>
              <a:gd name="connsiteY11880" fmla="*/ 569556 h 6339933"/>
              <a:gd name="connsiteX11881" fmla="*/ 5340563 w 6288074"/>
              <a:gd name="connsiteY11881" fmla="*/ 583749 h 6339933"/>
              <a:gd name="connsiteX11882" fmla="*/ 5330146 w 6288074"/>
              <a:gd name="connsiteY11882" fmla="*/ 592345 h 6339933"/>
              <a:gd name="connsiteX11883" fmla="*/ 5317340 w 6288074"/>
              <a:gd name="connsiteY11883" fmla="*/ 601698 h 6339933"/>
              <a:gd name="connsiteX11884" fmla="*/ 5313324 w 6288074"/>
              <a:gd name="connsiteY11884" fmla="*/ 605623 h 6339933"/>
              <a:gd name="connsiteX11885" fmla="*/ 5316579 w 6288074"/>
              <a:gd name="connsiteY11885" fmla="*/ 599278 h 6339933"/>
              <a:gd name="connsiteX11886" fmla="*/ 5327860 w 6288074"/>
              <a:gd name="connsiteY11886" fmla="*/ 585085 h 6339933"/>
              <a:gd name="connsiteX11887" fmla="*/ 5331875 w 6288074"/>
              <a:gd name="connsiteY11887" fmla="*/ 581163 h 6339933"/>
              <a:gd name="connsiteX11888" fmla="*/ 5340769 w 6288074"/>
              <a:gd name="connsiteY11888" fmla="*/ 567720 h 6339933"/>
              <a:gd name="connsiteX11889" fmla="*/ 5344785 w 6288074"/>
              <a:gd name="connsiteY11889" fmla="*/ 563798 h 6339933"/>
              <a:gd name="connsiteX11890" fmla="*/ 5343157 w 6288074"/>
              <a:gd name="connsiteY11890" fmla="*/ 566968 h 6339933"/>
              <a:gd name="connsiteX11891" fmla="*/ 5334264 w 6288074"/>
              <a:gd name="connsiteY11891" fmla="*/ 580411 h 6339933"/>
              <a:gd name="connsiteX11892" fmla="*/ 5331010 w 6288074"/>
              <a:gd name="connsiteY11892" fmla="*/ 586756 h 6339933"/>
              <a:gd name="connsiteX11893" fmla="*/ 5339039 w 6288074"/>
              <a:gd name="connsiteY11893" fmla="*/ 578907 h 6339933"/>
              <a:gd name="connsiteX11894" fmla="*/ 5351084 w 6288074"/>
              <a:gd name="connsiteY11894" fmla="*/ 567133 h 6339933"/>
              <a:gd name="connsiteX11895" fmla="*/ 5347070 w 6288074"/>
              <a:gd name="connsiteY11895" fmla="*/ 571059 h 6339933"/>
              <a:gd name="connsiteX11896" fmla="*/ 5349561 w 6288074"/>
              <a:gd name="connsiteY11896" fmla="*/ 562295 h 6339933"/>
              <a:gd name="connsiteX11897" fmla="*/ 5352817 w 6288074"/>
              <a:gd name="connsiteY11897" fmla="*/ 555955 h 6339933"/>
              <a:gd name="connsiteX11898" fmla="*/ 5348801 w 6288074"/>
              <a:gd name="connsiteY11898" fmla="*/ 559879 h 6339933"/>
              <a:gd name="connsiteX11899" fmla="*/ 5356071 w 6288074"/>
              <a:gd name="connsiteY11899" fmla="*/ 549618 h 6339933"/>
              <a:gd name="connsiteX11900" fmla="*/ 5356937 w 6288074"/>
              <a:gd name="connsiteY11900" fmla="*/ 544029 h 6339933"/>
              <a:gd name="connsiteX11901" fmla="*/ 5345650 w 6288074"/>
              <a:gd name="connsiteY11901" fmla="*/ 558210 h 6339933"/>
              <a:gd name="connsiteX11902" fmla="*/ 5343262 w 6288074"/>
              <a:gd name="connsiteY11902" fmla="*/ 558962 h 6339933"/>
              <a:gd name="connsiteX11903" fmla="*/ 5365832 w 6288074"/>
              <a:gd name="connsiteY11903" fmla="*/ 530591 h 6339933"/>
              <a:gd name="connsiteX11904" fmla="*/ 5368221 w 6288074"/>
              <a:gd name="connsiteY11904" fmla="*/ 529840 h 6339933"/>
              <a:gd name="connsiteX11905" fmla="*/ 5418327 w 6288074"/>
              <a:gd name="connsiteY11905" fmla="*/ 529823 h 6339933"/>
              <a:gd name="connsiteX11906" fmla="*/ 5423355 w 6288074"/>
              <a:gd name="connsiteY11906" fmla="*/ 533359 h 6339933"/>
              <a:gd name="connsiteX11907" fmla="*/ 5413206 w 6288074"/>
              <a:gd name="connsiteY11907" fmla="*/ 531736 h 6339933"/>
              <a:gd name="connsiteX11908" fmla="*/ 5418327 w 6288074"/>
              <a:gd name="connsiteY11908" fmla="*/ 529823 h 6339933"/>
              <a:gd name="connsiteX11909" fmla="*/ 4632918 w 6288074"/>
              <a:gd name="connsiteY11909" fmla="*/ 527819 h 6339933"/>
              <a:gd name="connsiteX11910" fmla="*/ 4644754 w 6288074"/>
              <a:gd name="connsiteY11910" fmla="*/ 534805 h 6339933"/>
              <a:gd name="connsiteX11911" fmla="*/ 4638945 w 6288074"/>
              <a:gd name="connsiteY11911" fmla="*/ 539310 h 6339933"/>
              <a:gd name="connsiteX11912" fmla="*/ 4632918 w 6288074"/>
              <a:gd name="connsiteY11912" fmla="*/ 527819 h 6339933"/>
              <a:gd name="connsiteX11913" fmla="*/ 5393326 w 6288074"/>
              <a:gd name="connsiteY11913" fmla="*/ 524350 h 6339933"/>
              <a:gd name="connsiteX11914" fmla="*/ 5390802 w 6288074"/>
              <a:gd name="connsiteY11914" fmla="*/ 528357 h 6339933"/>
              <a:gd name="connsiteX11915" fmla="*/ 5386898 w 6288074"/>
              <a:gd name="connsiteY11915" fmla="*/ 531996 h 6339933"/>
              <a:gd name="connsiteX11916" fmla="*/ 5365897 w 6288074"/>
              <a:gd name="connsiteY11916" fmla="*/ 522541 h 6339933"/>
              <a:gd name="connsiteX11917" fmla="*/ 5367454 w 6288074"/>
              <a:gd name="connsiteY11917" fmla="*/ 527487 h 6339933"/>
              <a:gd name="connsiteX11918" fmla="*/ 5354468 w 6288074"/>
              <a:gd name="connsiteY11918" fmla="*/ 545169 h 6339933"/>
              <a:gd name="connsiteX11919" fmla="*/ 5352911 w 6288074"/>
              <a:gd name="connsiteY11919" fmla="*/ 540221 h 6339933"/>
              <a:gd name="connsiteX11920" fmla="*/ 5354542 w 6288074"/>
              <a:gd name="connsiteY11920" fmla="*/ 536987 h 6339933"/>
              <a:gd name="connsiteX11921" fmla="*/ 5347936 w 6288074"/>
              <a:gd name="connsiteY11921" fmla="*/ 543510 h 6339933"/>
              <a:gd name="connsiteX11922" fmla="*/ 5352131 w 6288074"/>
              <a:gd name="connsiteY11922" fmla="*/ 537746 h 6339933"/>
              <a:gd name="connsiteX11923" fmla="*/ 5355396 w 6288074"/>
              <a:gd name="connsiteY11923" fmla="*/ 531283 h 6339933"/>
              <a:gd name="connsiteX11924" fmla="*/ 5361853 w 6288074"/>
              <a:gd name="connsiteY11924" fmla="*/ 526533 h 6339933"/>
              <a:gd name="connsiteX11925" fmla="*/ 5365897 w 6288074"/>
              <a:gd name="connsiteY11925" fmla="*/ 522541 h 6339933"/>
              <a:gd name="connsiteX11926" fmla="*/ 3686526 w 6288074"/>
              <a:gd name="connsiteY11926" fmla="*/ 520803 h 6339933"/>
              <a:gd name="connsiteX11927" fmla="*/ 3682299 w 6288074"/>
              <a:gd name="connsiteY11927" fmla="*/ 528810 h 6339933"/>
              <a:gd name="connsiteX11928" fmla="*/ 3681494 w 6288074"/>
              <a:gd name="connsiteY11928" fmla="*/ 526252 h 6339933"/>
              <a:gd name="connsiteX11929" fmla="*/ 3686526 w 6288074"/>
              <a:gd name="connsiteY11929" fmla="*/ 520803 h 6339933"/>
              <a:gd name="connsiteX11930" fmla="*/ 5065549 w 6288074"/>
              <a:gd name="connsiteY11930" fmla="*/ 520764 h 6339933"/>
              <a:gd name="connsiteX11931" fmla="*/ 5068657 w 6288074"/>
              <a:gd name="connsiteY11931" fmla="*/ 522386 h 6339933"/>
              <a:gd name="connsiteX11932" fmla="*/ 5071860 w 6288074"/>
              <a:gd name="connsiteY11932" fmla="*/ 524053 h 6339933"/>
              <a:gd name="connsiteX11933" fmla="*/ 5068606 w 6288074"/>
              <a:gd name="connsiteY11933" fmla="*/ 525413 h 6339933"/>
              <a:gd name="connsiteX11934" fmla="*/ 5065513 w 6288074"/>
              <a:gd name="connsiteY11934" fmla="*/ 520805 h 6339933"/>
              <a:gd name="connsiteX11935" fmla="*/ 4574330 w 6288074"/>
              <a:gd name="connsiteY11935" fmla="*/ 520294 h 6339933"/>
              <a:gd name="connsiteX11936" fmla="*/ 4566938 w 6288074"/>
              <a:gd name="connsiteY11936" fmla="*/ 527437 h 6339933"/>
              <a:gd name="connsiteX11937" fmla="*/ 4567751 w 6288074"/>
              <a:gd name="connsiteY11937" fmla="*/ 522364 h 6339933"/>
              <a:gd name="connsiteX11938" fmla="*/ 4571862 w 6288074"/>
              <a:gd name="connsiteY11938" fmla="*/ 521070 h 6339933"/>
              <a:gd name="connsiteX11939" fmla="*/ 4574330 w 6288074"/>
              <a:gd name="connsiteY11939" fmla="*/ 520294 h 6339933"/>
              <a:gd name="connsiteX11940" fmla="*/ 5397918 w 6288074"/>
              <a:gd name="connsiteY11940" fmla="*/ 518889 h 6339933"/>
              <a:gd name="connsiteX11941" fmla="*/ 5393326 w 6288074"/>
              <a:gd name="connsiteY11941" fmla="*/ 524350 h 6339933"/>
              <a:gd name="connsiteX11942" fmla="*/ 5394588 w 6288074"/>
              <a:gd name="connsiteY11942" fmla="*/ 522344 h 6339933"/>
              <a:gd name="connsiteX11943" fmla="*/ 5390112 w 6288074"/>
              <a:gd name="connsiteY11943" fmla="*/ 526162 h 6339933"/>
              <a:gd name="connsiteX11944" fmla="*/ 5386207 w 6288074"/>
              <a:gd name="connsiteY11944" fmla="*/ 529804 h 6339933"/>
              <a:gd name="connsiteX11945" fmla="*/ 5383911 w 6288074"/>
              <a:gd name="connsiteY11945" fmla="*/ 530526 h 6339933"/>
              <a:gd name="connsiteX11946" fmla="*/ 5395622 w 6288074"/>
              <a:gd name="connsiteY11946" fmla="*/ 519611 h 6339933"/>
              <a:gd name="connsiteX11947" fmla="*/ 5397918 w 6288074"/>
              <a:gd name="connsiteY11947" fmla="*/ 518889 h 6339933"/>
              <a:gd name="connsiteX11948" fmla="*/ 4639539 w 6288074"/>
              <a:gd name="connsiteY11948" fmla="*/ 518235 h 6339933"/>
              <a:gd name="connsiteX11949" fmla="*/ 4643842 w 6288074"/>
              <a:gd name="connsiteY11949" fmla="*/ 521700 h 6339933"/>
              <a:gd name="connsiteX11950" fmla="*/ 4637995 w 6288074"/>
              <a:gd name="connsiteY11950" fmla="*/ 523539 h 6339933"/>
              <a:gd name="connsiteX11951" fmla="*/ 4639539 w 6288074"/>
              <a:gd name="connsiteY11951" fmla="*/ 518235 h 6339933"/>
              <a:gd name="connsiteX11952" fmla="*/ 4781030 w 6288074"/>
              <a:gd name="connsiteY11952" fmla="*/ 510363 h 6339933"/>
              <a:gd name="connsiteX11953" fmla="*/ 4778510 w 6288074"/>
              <a:gd name="connsiteY11953" fmla="*/ 519034 h 6339933"/>
              <a:gd name="connsiteX11954" fmla="*/ 4771966 w 6288074"/>
              <a:gd name="connsiteY11954" fmla="*/ 531599 h 6339933"/>
              <a:gd name="connsiteX11955" fmla="*/ 4769575 w 6288074"/>
              <a:gd name="connsiteY11955" fmla="*/ 532351 h 6339933"/>
              <a:gd name="connsiteX11956" fmla="*/ 4771213 w 6288074"/>
              <a:gd name="connsiteY11956" fmla="*/ 529210 h 6339933"/>
              <a:gd name="connsiteX11957" fmla="*/ 4768824 w 6288074"/>
              <a:gd name="connsiteY11957" fmla="*/ 529961 h 6339933"/>
              <a:gd name="connsiteX11958" fmla="*/ 4767187 w 6288074"/>
              <a:gd name="connsiteY11958" fmla="*/ 533102 h 6339933"/>
              <a:gd name="connsiteX11959" fmla="*/ 4761526 w 6288074"/>
              <a:gd name="connsiteY11959" fmla="*/ 540136 h 6339933"/>
              <a:gd name="connsiteX11960" fmla="*/ 4763164 w 6288074"/>
              <a:gd name="connsiteY11960" fmla="*/ 536995 h 6339933"/>
              <a:gd name="connsiteX11961" fmla="*/ 4768072 w 6288074"/>
              <a:gd name="connsiteY11961" fmla="*/ 527572 h 6339933"/>
              <a:gd name="connsiteX11962" fmla="*/ 4774619 w 6288074"/>
              <a:gd name="connsiteY11962" fmla="*/ 515008 h 6339933"/>
              <a:gd name="connsiteX11963" fmla="*/ 4776255 w 6288074"/>
              <a:gd name="connsiteY11963" fmla="*/ 511866 h 6339933"/>
              <a:gd name="connsiteX11964" fmla="*/ 4781030 w 6288074"/>
              <a:gd name="connsiteY11964" fmla="*/ 510363 h 6339933"/>
              <a:gd name="connsiteX11965" fmla="*/ 5074096 w 6288074"/>
              <a:gd name="connsiteY11965" fmla="*/ 507411 h 6339933"/>
              <a:gd name="connsiteX11966" fmla="*/ 5072460 w 6288074"/>
              <a:gd name="connsiteY11966" fmla="*/ 510550 h 6339933"/>
              <a:gd name="connsiteX11967" fmla="*/ 5071748 w 6288074"/>
              <a:gd name="connsiteY11967" fmla="*/ 511065 h 6339933"/>
              <a:gd name="connsiteX11968" fmla="*/ 4604574 w 6288074"/>
              <a:gd name="connsiteY11968" fmla="*/ 500283 h 6339933"/>
              <a:gd name="connsiteX11969" fmla="*/ 4605645 w 6288074"/>
              <a:gd name="connsiteY11969" fmla="*/ 502407 h 6339933"/>
              <a:gd name="connsiteX11970" fmla="*/ 4601916 w 6288074"/>
              <a:gd name="connsiteY11970" fmla="*/ 500769 h 6339933"/>
              <a:gd name="connsiteX11971" fmla="*/ 4604574 w 6288074"/>
              <a:gd name="connsiteY11971" fmla="*/ 500283 h 6339933"/>
              <a:gd name="connsiteX11972" fmla="*/ 3378502 w 6288074"/>
              <a:gd name="connsiteY11972" fmla="*/ 497532 h 6339933"/>
              <a:gd name="connsiteX11973" fmla="*/ 3376931 w 6288074"/>
              <a:gd name="connsiteY11973" fmla="*/ 500705 h 6339933"/>
              <a:gd name="connsiteX11974" fmla="*/ 3375359 w 6288074"/>
              <a:gd name="connsiteY11974" fmla="*/ 503876 h 6339933"/>
              <a:gd name="connsiteX11975" fmla="*/ 3363628 w 6288074"/>
              <a:gd name="connsiteY11975" fmla="*/ 515599 h 6339933"/>
              <a:gd name="connsiteX11976" fmla="*/ 3359718 w 6288074"/>
              <a:gd name="connsiteY11976" fmla="*/ 519507 h 6339933"/>
              <a:gd name="connsiteX11977" fmla="*/ 3365201 w 6288074"/>
              <a:gd name="connsiteY11977" fmla="*/ 512427 h 6339933"/>
              <a:gd name="connsiteX11978" fmla="*/ 3366771 w 6288074"/>
              <a:gd name="connsiteY11978" fmla="*/ 509258 h 6339933"/>
              <a:gd name="connsiteX11979" fmla="*/ 3372254 w 6288074"/>
              <a:gd name="connsiteY11979" fmla="*/ 502176 h 6339933"/>
              <a:gd name="connsiteX11980" fmla="*/ 3378502 w 6288074"/>
              <a:gd name="connsiteY11980" fmla="*/ 497532 h 6339933"/>
              <a:gd name="connsiteX11981" fmla="*/ 4580435 w 6288074"/>
              <a:gd name="connsiteY11981" fmla="*/ 496679 h 6339933"/>
              <a:gd name="connsiteX11982" fmla="*/ 4583498 w 6288074"/>
              <a:gd name="connsiteY11982" fmla="*/ 498391 h 6339933"/>
              <a:gd name="connsiteX11983" fmla="*/ 4580443 w 6288074"/>
              <a:gd name="connsiteY11983" fmla="*/ 512740 h 6339933"/>
              <a:gd name="connsiteX11984" fmla="*/ 4571255 w 6288074"/>
              <a:gd name="connsiteY11984" fmla="*/ 515632 h 6339933"/>
              <a:gd name="connsiteX11985" fmla="*/ 4580435 w 6288074"/>
              <a:gd name="connsiteY11985" fmla="*/ 496679 h 6339933"/>
              <a:gd name="connsiteX11986" fmla="*/ 2860177 w 6288074"/>
              <a:gd name="connsiteY11986" fmla="*/ 487304 h 6339933"/>
              <a:gd name="connsiteX11987" fmla="*/ 2856905 w 6288074"/>
              <a:gd name="connsiteY11987" fmla="*/ 493585 h 6339933"/>
              <a:gd name="connsiteX11988" fmla="*/ 2851243 w 6288074"/>
              <a:gd name="connsiteY11988" fmla="*/ 500620 h 6339933"/>
              <a:gd name="connsiteX11989" fmla="*/ 2846466 w 6288074"/>
              <a:gd name="connsiteY11989" fmla="*/ 502123 h 6339933"/>
              <a:gd name="connsiteX11990" fmla="*/ 2850492 w 6288074"/>
              <a:gd name="connsiteY11990" fmla="*/ 498231 h 6339933"/>
              <a:gd name="connsiteX11991" fmla="*/ 2860177 w 6288074"/>
              <a:gd name="connsiteY11991" fmla="*/ 487304 h 6339933"/>
              <a:gd name="connsiteX11992" fmla="*/ 4796767 w 6288074"/>
              <a:gd name="connsiteY11992" fmla="*/ 484825 h 6339933"/>
              <a:gd name="connsiteX11993" fmla="*/ 4797504 w 6288074"/>
              <a:gd name="connsiteY11993" fmla="*/ 487164 h 6339933"/>
              <a:gd name="connsiteX11994" fmla="*/ 4792822 w 6288074"/>
              <a:gd name="connsiteY11994" fmla="*/ 496347 h 6339933"/>
              <a:gd name="connsiteX11995" fmla="*/ 4788963 w 6288074"/>
              <a:gd name="connsiteY11995" fmla="*/ 500132 h 6339933"/>
              <a:gd name="connsiteX11996" fmla="*/ 4785931 w 6288074"/>
              <a:gd name="connsiteY11996" fmla="*/ 498516 h 6339933"/>
              <a:gd name="connsiteX11997" fmla="*/ 4796767 w 6288074"/>
              <a:gd name="connsiteY11997" fmla="*/ 484825 h 6339933"/>
              <a:gd name="connsiteX11998" fmla="*/ 4596660 w 6288074"/>
              <a:gd name="connsiteY11998" fmla="*/ 484077 h 6339933"/>
              <a:gd name="connsiteX11999" fmla="*/ 4593531 w 6288074"/>
              <a:gd name="connsiteY11999" fmla="*/ 487739 h 6339933"/>
              <a:gd name="connsiteX12000" fmla="*/ 4593060 w 6288074"/>
              <a:gd name="connsiteY12000" fmla="*/ 484542 h 6339933"/>
              <a:gd name="connsiteX12001" fmla="*/ 4596660 w 6288074"/>
              <a:gd name="connsiteY12001" fmla="*/ 484077 h 6339933"/>
              <a:gd name="connsiteX12002" fmla="*/ 2956919 w 6288074"/>
              <a:gd name="connsiteY12002" fmla="*/ 483606 h 6339933"/>
              <a:gd name="connsiteX12003" fmla="*/ 2953642 w 6288074"/>
              <a:gd name="connsiteY12003" fmla="*/ 489896 h 6339933"/>
              <a:gd name="connsiteX12004" fmla="*/ 2952889 w 6288074"/>
              <a:gd name="connsiteY12004" fmla="*/ 487504 h 6339933"/>
              <a:gd name="connsiteX12005" fmla="*/ 2956919 w 6288074"/>
              <a:gd name="connsiteY12005" fmla="*/ 483606 h 6339933"/>
              <a:gd name="connsiteX12006" fmla="*/ 2871366 w 6288074"/>
              <a:gd name="connsiteY12006" fmla="*/ 481156 h 6339933"/>
              <a:gd name="connsiteX12007" fmla="*/ 2869730 w 6288074"/>
              <a:gd name="connsiteY12007" fmla="*/ 484297 h 6339933"/>
              <a:gd name="connsiteX12008" fmla="*/ 2863317 w 6288074"/>
              <a:gd name="connsiteY12008" fmla="*/ 488941 h 6339933"/>
              <a:gd name="connsiteX12009" fmla="*/ 2864954 w 6288074"/>
              <a:gd name="connsiteY12009" fmla="*/ 485800 h 6339933"/>
              <a:gd name="connsiteX12010" fmla="*/ 2871366 w 6288074"/>
              <a:gd name="connsiteY12010" fmla="*/ 481156 h 6339933"/>
              <a:gd name="connsiteX12011" fmla="*/ 3391367 w 6288074"/>
              <a:gd name="connsiteY12011" fmla="*/ 480229 h 6339933"/>
              <a:gd name="connsiteX12012" fmla="*/ 3385629 w 6288074"/>
              <a:gd name="connsiteY12012" fmla="*/ 489009 h 6339933"/>
              <a:gd name="connsiteX12013" fmla="*/ 3385080 w 6288074"/>
              <a:gd name="connsiteY12013" fmla="*/ 489446 h 6339933"/>
              <a:gd name="connsiteX12014" fmla="*/ 3385962 w 6288074"/>
              <a:gd name="connsiteY12014" fmla="*/ 487553 h 6339933"/>
              <a:gd name="connsiteX12015" fmla="*/ 3391367 w 6288074"/>
              <a:gd name="connsiteY12015" fmla="*/ 480229 h 6339933"/>
              <a:gd name="connsiteX12016" fmla="*/ 2950422 w 6288074"/>
              <a:gd name="connsiteY12016" fmla="*/ 479665 h 6339933"/>
              <a:gd name="connsiteX12017" fmla="*/ 2946201 w 6288074"/>
              <a:gd name="connsiteY12017" fmla="*/ 483604 h 6339933"/>
              <a:gd name="connsiteX12018" fmla="*/ 2944463 w 6288074"/>
              <a:gd name="connsiteY12018" fmla="*/ 486761 h 6339933"/>
              <a:gd name="connsiteX12019" fmla="*/ 2946948 w 6288074"/>
              <a:gd name="connsiteY12019" fmla="*/ 485979 h 6339933"/>
              <a:gd name="connsiteX12020" fmla="*/ 2943473 w 6288074"/>
              <a:gd name="connsiteY12020" fmla="*/ 492294 h 6339933"/>
              <a:gd name="connsiteX12021" fmla="*/ 2938263 w 6288074"/>
              <a:gd name="connsiteY12021" fmla="*/ 501764 h 6339933"/>
              <a:gd name="connsiteX12022" fmla="*/ 2933535 w 6288074"/>
              <a:gd name="connsiteY12022" fmla="*/ 495421 h 6339933"/>
              <a:gd name="connsiteX12023" fmla="*/ 2929783 w 6288074"/>
              <a:gd name="connsiteY12023" fmla="*/ 491680 h 6339933"/>
              <a:gd name="connsiteX12024" fmla="*/ 2929795 w 6288074"/>
              <a:gd name="connsiteY12024" fmla="*/ 491653 h 6339933"/>
              <a:gd name="connsiteX12025" fmla="*/ 2929774 w 6288074"/>
              <a:gd name="connsiteY12025" fmla="*/ 491673 h 6339933"/>
              <a:gd name="connsiteX12026" fmla="*/ 2929555 w 6288074"/>
              <a:gd name="connsiteY12026" fmla="*/ 491453 h 6339933"/>
              <a:gd name="connsiteX12027" fmla="*/ 2938000 w 6288074"/>
              <a:gd name="connsiteY12027" fmla="*/ 483576 h 6339933"/>
              <a:gd name="connsiteX12028" fmla="*/ 2950422 w 6288074"/>
              <a:gd name="connsiteY12028" fmla="*/ 479665 h 6339933"/>
              <a:gd name="connsiteX12029" fmla="*/ 5438858 w 6288074"/>
              <a:gd name="connsiteY12029" fmla="*/ 478694 h 6339933"/>
              <a:gd name="connsiteX12030" fmla="*/ 5442004 w 6288074"/>
              <a:gd name="connsiteY12030" fmla="*/ 480333 h 6339933"/>
              <a:gd name="connsiteX12031" fmla="*/ 5430660 w 6288074"/>
              <a:gd name="connsiteY12031" fmla="*/ 494401 h 6339933"/>
              <a:gd name="connsiteX12032" fmla="*/ 5420068 w 6288074"/>
              <a:gd name="connsiteY12032" fmla="*/ 510857 h 6339933"/>
              <a:gd name="connsiteX12033" fmla="*/ 5422461 w 6288074"/>
              <a:gd name="connsiteY12033" fmla="*/ 510105 h 6339933"/>
              <a:gd name="connsiteX12034" fmla="*/ 5427244 w 6288074"/>
              <a:gd name="connsiteY12034" fmla="*/ 508599 h 6339933"/>
              <a:gd name="connsiteX12035" fmla="*/ 5431274 w 6288074"/>
              <a:gd name="connsiteY12035" fmla="*/ 504708 h 6339933"/>
              <a:gd name="connsiteX12036" fmla="*/ 5436944 w 6288074"/>
              <a:gd name="connsiteY12036" fmla="*/ 497669 h 6339933"/>
              <a:gd name="connsiteX12037" fmla="*/ 5441866 w 6288074"/>
              <a:gd name="connsiteY12037" fmla="*/ 488248 h 6339933"/>
              <a:gd name="connsiteX12038" fmla="*/ 5437697 w 6288074"/>
              <a:gd name="connsiteY12038" fmla="*/ 500060 h 6339933"/>
              <a:gd name="connsiteX12039" fmla="*/ 5432026 w 6288074"/>
              <a:gd name="connsiteY12039" fmla="*/ 507094 h 6339933"/>
              <a:gd name="connsiteX12040" fmla="*/ 5415014 w 6288074"/>
              <a:gd name="connsiteY12040" fmla="*/ 528199 h 6339933"/>
              <a:gd name="connsiteX12041" fmla="*/ 5405310 w 6288074"/>
              <a:gd name="connsiteY12041" fmla="*/ 539127 h 6339933"/>
              <a:gd name="connsiteX12042" fmla="*/ 5392327 w 6288074"/>
              <a:gd name="connsiteY12042" fmla="*/ 556334 h 6339933"/>
              <a:gd name="connsiteX12043" fmla="*/ 5386657 w 6288074"/>
              <a:gd name="connsiteY12043" fmla="*/ 563374 h 6339933"/>
              <a:gd name="connsiteX12044" fmla="*/ 5376955 w 6288074"/>
              <a:gd name="connsiteY12044" fmla="*/ 574306 h 6339933"/>
              <a:gd name="connsiteX12045" fmla="*/ 5372038 w 6288074"/>
              <a:gd name="connsiteY12045" fmla="*/ 583736 h 6339933"/>
              <a:gd name="connsiteX12046" fmla="*/ 5375181 w 6288074"/>
              <a:gd name="connsiteY12046" fmla="*/ 585374 h 6339933"/>
              <a:gd name="connsiteX12047" fmla="*/ 5369508 w 6288074"/>
              <a:gd name="connsiteY12047" fmla="*/ 592399 h 6339933"/>
              <a:gd name="connsiteX12048" fmla="*/ 5359804 w 6288074"/>
              <a:gd name="connsiteY12048" fmla="*/ 603327 h 6339933"/>
              <a:gd name="connsiteX12049" fmla="*/ 5359053 w 6288074"/>
              <a:gd name="connsiteY12049" fmla="*/ 600942 h 6339933"/>
              <a:gd name="connsiteX12050" fmla="*/ 5356662 w 6288074"/>
              <a:gd name="connsiteY12050" fmla="*/ 601695 h 6339933"/>
              <a:gd name="connsiteX12051" fmla="*/ 5352629 w 6288074"/>
              <a:gd name="connsiteY12051" fmla="*/ 605587 h 6339933"/>
              <a:gd name="connsiteX12052" fmla="*/ 5355910 w 6288074"/>
              <a:gd name="connsiteY12052" fmla="*/ 599306 h 6339933"/>
              <a:gd name="connsiteX12053" fmla="*/ 5359942 w 6288074"/>
              <a:gd name="connsiteY12053" fmla="*/ 595410 h 6339933"/>
              <a:gd name="connsiteX12054" fmla="*/ 5363974 w 6288074"/>
              <a:gd name="connsiteY12054" fmla="*/ 591521 h 6339933"/>
              <a:gd name="connsiteX12055" fmla="*/ 5364863 w 6288074"/>
              <a:gd name="connsiteY12055" fmla="*/ 585994 h 6339933"/>
              <a:gd name="connsiteX12056" fmla="*/ 5357550 w 6288074"/>
              <a:gd name="connsiteY12056" fmla="*/ 596163 h 6339933"/>
              <a:gd name="connsiteX12057" fmla="*/ 5346207 w 6288074"/>
              <a:gd name="connsiteY12057" fmla="*/ 610231 h 6339933"/>
              <a:gd name="connsiteX12058" fmla="*/ 5344567 w 6288074"/>
              <a:gd name="connsiteY12058" fmla="*/ 613372 h 6339933"/>
              <a:gd name="connsiteX12059" fmla="*/ 5342174 w 6288074"/>
              <a:gd name="connsiteY12059" fmla="*/ 614125 h 6339933"/>
              <a:gd name="connsiteX12060" fmla="*/ 5355157 w 6288074"/>
              <a:gd name="connsiteY12060" fmla="*/ 596916 h 6339933"/>
              <a:gd name="connsiteX12061" fmla="*/ 5358441 w 6288074"/>
              <a:gd name="connsiteY12061" fmla="*/ 590642 h 6339933"/>
              <a:gd name="connsiteX12062" fmla="*/ 5369028 w 6288074"/>
              <a:gd name="connsiteY12062" fmla="*/ 574173 h 6339933"/>
              <a:gd name="connsiteX12063" fmla="*/ 5373059 w 6288074"/>
              <a:gd name="connsiteY12063" fmla="*/ 570278 h 6339933"/>
              <a:gd name="connsiteX12064" fmla="*/ 5377976 w 6288074"/>
              <a:gd name="connsiteY12064" fmla="*/ 560850 h 6339933"/>
              <a:gd name="connsiteX12065" fmla="*/ 5383647 w 6288074"/>
              <a:gd name="connsiteY12065" fmla="*/ 553813 h 6339933"/>
              <a:gd name="connsiteX12066" fmla="*/ 5385288 w 6288074"/>
              <a:gd name="connsiteY12066" fmla="*/ 550676 h 6339933"/>
              <a:gd name="connsiteX12067" fmla="*/ 5379482 w 6288074"/>
              <a:gd name="connsiteY12067" fmla="*/ 565632 h 6339933"/>
              <a:gd name="connsiteX12068" fmla="*/ 5371419 w 6288074"/>
              <a:gd name="connsiteY12068" fmla="*/ 573421 h 6339933"/>
              <a:gd name="connsiteX12069" fmla="*/ 5373811 w 6288074"/>
              <a:gd name="connsiteY12069" fmla="*/ 572668 h 6339933"/>
              <a:gd name="connsiteX12070" fmla="*/ 5379482 w 6288074"/>
              <a:gd name="connsiteY12070" fmla="*/ 565632 h 6339933"/>
              <a:gd name="connsiteX12071" fmla="*/ 5397247 w 6288074"/>
              <a:gd name="connsiteY12071" fmla="*/ 546911 h 6339933"/>
              <a:gd name="connsiteX12072" fmla="*/ 5398134 w 6288074"/>
              <a:gd name="connsiteY12072" fmla="*/ 541386 h 6339933"/>
              <a:gd name="connsiteX12073" fmla="*/ 5407839 w 6288074"/>
              <a:gd name="connsiteY12073" fmla="*/ 530457 h 6339933"/>
              <a:gd name="connsiteX12074" fmla="*/ 5408728 w 6288074"/>
              <a:gd name="connsiteY12074" fmla="*/ 524930 h 6339933"/>
              <a:gd name="connsiteX12075" fmla="*/ 5414397 w 6288074"/>
              <a:gd name="connsiteY12075" fmla="*/ 517892 h 6339933"/>
              <a:gd name="connsiteX12076" fmla="*/ 5416925 w 6288074"/>
              <a:gd name="connsiteY12076" fmla="*/ 509224 h 6339933"/>
              <a:gd name="connsiteX12077" fmla="*/ 5404832 w 6288074"/>
              <a:gd name="connsiteY12077" fmla="*/ 520904 h 6339933"/>
              <a:gd name="connsiteX12078" fmla="*/ 5402439 w 6288074"/>
              <a:gd name="connsiteY12078" fmla="*/ 521656 h 6339933"/>
              <a:gd name="connsiteX12079" fmla="*/ 5415422 w 6288074"/>
              <a:gd name="connsiteY12079" fmla="*/ 504444 h 6339933"/>
              <a:gd name="connsiteX12080" fmla="*/ 5418702 w 6288074"/>
              <a:gd name="connsiteY12080" fmla="*/ 498165 h 6339933"/>
              <a:gd name="connsiteX12081" fmla="*/ 5417951 w 6288074"/>
              <a:gd name="connsiteY12081" fmla="*/ 495775 h 6339933"/>
              <a:gd name="connsiteX12082" fmla="*/ 5424375 w 6288074"/>
              <a:gd name="connsiteY12082" fmla="*/ 491130 h 6339933"/>
              <a:gd name="connsiteX12083" fmla="*/ 5426013 w 6288074"/>
              <a:gd name="connsiteY12083" fmla="*/ 487990 h 6339933"/>
              <a:gd name="connsiteX12084" fmla="*/ 5428405 w 6288074"/>
              <a:gd name="connsiteY12084" fmla="*/ 487237 h 6339933"/>
              <a:gd name="connsiteX12085" fmla="*/ 5426765 w 6288074"/>
              <a:gd name="connsiteY12085" fmla="*/ 490378 h 6339933"/>
              <a:gd name="connsiteX12086" fmla="*/ 5437219 w 6288074"/>
              <a:gd name="connsiteY12086" fmla="*/ 481840 h 6339933"/>
              <a:gd name="connsiteX12087" fmla="*/ 5438858 w 6288074"/>
              <a:gd name="connsiteY12087" fmla="*/ 478694 h 6339933"/>
              <a:gd name="connsiteX12088" fmla="*/ 3742226 w 6288074"/>
              <a:gd name="connsiteY12088" fmla="*/ 476953 h 6339933"/>
              <a:gd name="connsiteX12089" fmla="*/ 3742770 w 6288074"/>
              <a:gd name="connsiteY12089" fmla="*/ 479795 h 6339933"/>
              <a:gd name="connsiteX12090" fmla="*/ 3738420 w 6288074"/>
              <a:gd name="connsiteY12090" fmla="*/ 483840 h 6339933"/>
              <a:gd name="connsiteX12091" fmla="*/ 3735863 w 6288074"/>
              <a:gd name="connsiteY12091" fmla="*/ 484646 h 6339933"/>
              <a:gd name="connsiteX12092" fmla="*/ 3737654 w 6288074"/>
              <a:gd name="connsiteY12092" fmla="*/ 481405 h 6339933"/>
              <a:gd name="connsiteX12093" fmla="*/ 3742226 w 6288074"/>
              <a:gd name="connsiteY12093" fmla="*/ 476953 h 6339933"/>
              <a:gd name="connsiteX12094" fmla="*/ 3403714 w 6288074"/>
              <a:gd name="connsiteY12094" fmla="*/ 471168 h 6339933"/>
              <a:gd name="connsiteX12095" fmla="*/ 3403715 w 6288074"/>
              <a:gd name="connsiteY12095" fmla="*/ 471168 h 6339933"/>
              <a:gd name="connsiteX12096" fmla="*/ 3402692 w 6288074"/>
              <a:gd name="connsiteY12096" fmla="*/ 473131 h 6339933"/>
              <a:gd name="connsiteX12097" fmla="*/ 3403714 w 6288074"/>
              <a:gd name="connsiteY12097" fmla="*/ 471168 h 6339933"/>
              <a:gd name="connsiteX12098" fmla="*/ 2975393 w 6288074"/>
              <a:gd name="connsiteY12098" fmla="*/ 470201 h 6339933"/>
              <a:gd name="connsiteX12099" fmla="*/ 2977462 w 6288074"/>
              <a:gd name="connsiteY12099" fmla="*/ 476778 h 6339933"/>
              <a:gd name="connsiteX12100" fmla="*/ 2974165 w 6288074"/>
              <a:gd name="connsiteY12100" fmla="*/ 482635 h 6339933"/>
              <a:gd name="connsiteX12101" fmla="*/ 2970179 w 6288074"/>
              <a:gd name="connsiteY12101" fmla="*/ 486299 h 6339933"/>
              <a:gd name="connsiteX12102" fmla="*/ 2970447 w 6288074"/>
              <a:gd name="connsiteY12102" fmla="*/ 478985 h 6339933"/>
              <a:gd name="connsiteX12103" fmla="*/ 2969758 w 6288074"/>
              <a:gd name="connsiteY12103" fmla="*/ 476793 h 6339933"/>
              <a:gd name="connsiteX12104" fmla="*/ 2973054 w 6288074"/>
              <a:gd name="connsiteY12104" fmla="*/ 470937 h 6339933"/>
              <a:gd name="connsiteX12105" fmla="*/ 2975393 w 6288074"/>
              <a:gd name="connsiteY12105" fmla="*/ 470201 h 6339933"/>
              <a:gd name="connsiteX12106" fmla="*/ 5320630 w 6288074"/>
              <a:gd name="connsiteY12106" fmla="*/ 469204 h 6339933"/>
              <a:gd name="connsiteX12107" fmla="*/ 5316385 w 6288074"/>
              <a:gd name="connsiteY12107" fmla="*/ 474480 h 6339933"/>
              <a:gd name="connsiteX12108" fmla="*/ 5319436 w 6288074"/>
              <a:gd name="connsiteY12108" fmla="*/ 469581 h 6339933"/>
              <a:gd name="connsiteX12109" fmla="*/ 3746798 w 6288074"/>
              <a:gd name="connsiteY12109" fmla="*/ 468353 h 6339933"/>
              <a:gd name="connsiteX12110" fmla="*/ 3745297 w 6288074"/>
              <a:gd name="connsiteY12110" fmla="*/ 471235 h 6339933"/>
              <a:gd name="connsiteX12111" fmla="*/ 3744606 w 6288074"/>
              <a:gd name="connsiteY12111" fmla="*/ 469043 h 6339933"/>
              <a:gd name="connsiteX12112" fmla="*/ 3746798 w 6288074"/>
              <a:gd name="connsiteY12112" fmla="*/ 468353 h 6339933"/>
              <a:gd name="connsiteX12113" fmla="*/ 5321574 w 6288074"/>
              <a:gd name="connsiteY12113" fmla="*/ 468033 h 6339933"/>
              <a:gd name="connsiteX12114" fmla="*/ 5321825 w 6288074"/>
              <a:gd name="connsiteY12114" fmla="*/ 468829 h 6339933"/>
              <a:gd name="connsiteX12115" fmla="*/ 5320630 w 6288074"/>
              <a:gd name="connsiteY12115" fmla="*/ 469204 h 6339933"/>
              <a:gd name="connsiteX12116" fmla="*/ 2881808 w 6288074"/>
              <a:gd name="connsiteY12116" fmla="*/ 467627 h 6339933"/>
              <a:gd name="connsiteX12117" fmla="*/ 2881005 w 6288074"/>
              <a:gd name="connsiteY12117" fmla="*/ 468484 h 6339933"/>
              <a:gd name="connsiteX12118" fmla="*/ 2880991 w 6288074"/>
              <a:gd name="connsiteY12118" fmla="*/ 467950 h 6339933"/>
              <a:gd name="connsiteX12119" fmla="*/ 4581758 w 6288074"/>
              <a:gd name="connsiteY12119" fmla="*/ 467350 h 6339933"/>
              <a:gd name="connsiteX12120" fmla="*/ 4589454 w 6288074"/>
              <a:gd name="connsiteY12120" fmla="*/ 476492 h 6339933"/>
              <a:gd name="connsiteX12121" fmla="*/ 4581758 w 6288074"/>
              <a:gd name="connsiteY12121" fmla="*/ 467350 h 6339933"/>
              <a:gd name="connsiteX12122" fmla="*/ 5325097 w 6288074"/>
              <a:gd name="connsiteY12122" fmla="*/ 462546 h 6339933"/>
              <a:gd name="connsiteX12123" fmla="*/ 5323462 w 6288074"/>
              <a:gd name="connsiteY12123" fmla="*/ 465688 h 6339933"/>
              <a:gd name="connsiteX12124" fmla="*/ 5321574 w 6288074"/>
              <a:gd name="connsiteY12124" fmla="*/ 468033 h 6339933"/>
              <a:gd name="connsiteX12125" fmla="*/ 5321072 w 6288074"/>
              <a:gd name="connsiteY12125" fmla="*/ 466440 h 6339933"/>
              <a:gd name="connsiteX12126" fmla="*/ 5325097 w 6288074"/>
              <a:gd name="connsiteY12126" fmla="*/ 462546 h 6339933"/>
              <a:gd name="connsiteX12127" fmla="*/ 5111782 w 6288074"/>
              <a:gd name="connsiteY12127" fmla="*/ 461152 h 6339933"/>
              <a:gd name="connsiteX12128" fmla="*/ 5113255 w 6288074"/>
              <a:gd name="connsiteY12128" fmla="*/ 461643 h 6339933"/>
              <a:gd name="connsiteX12129" fmla="*/ 5113984 w 6288074"/>
              <a:gd name="connsiteY12129" fmla="*/ 463957 h 6339933"/>
              <a:gd name="connsiteX12130" fmla="*/ 5106564 w 6288074"/>
              <a:gd name="connsiteY12130" fmla="*/ 473924 h 6339933"/>
              <a:gd name="connsiteX12131" fmla="*/ 5103219 w 6288074"/>
              <a:gd name="connsiteY12131" fmla="*/ 480062 h 6339933"/>
              <a:gd name="connsiteX12132" fmla="*/ 5090269 w 6288074"/>
              <a:gd name="connsiteY12132" fmla="*/ 489225 h 6339933"/>
              <a:gd name="connsiteX12133" fmla="*/ 5091941 w 6288074"/>
              <a:gd name="connsiteY12133" fmla="*/ 486156 h 6339933"/>
              <a:gd name="connsiteX12134" fmla="*/ 5095287 w 6288074"/>
              <a:gd name="connsiteY12134" fmla="*/ 480018 h 6339933"/>
              <a:gd name="connsiteX12135" fmla="*/ 5110854 w 6288074"/>
              <a:gd name="connsiteY12135" fmla="*/ 462399 h 6339933"/>
              <a:gd name="connsiteX12136" fmla="*/ 5111782 w 6288074"/>
              <a:gd name="connsiteY12136" fmla="*/ 461152 h 6339933"/>
              <a:gd name="connsiteX12137" fmla="*/ 2888349 w 6288074"/>
              <a:gd name="connsiteY12137" fmla="*/ 460054 h 6339933"/>
              <a:gd name="connsiteX12138" fmla="*/ 2886714 w 6288074"/>
              <a:gd name="connsiteY12138" fmla="*/ 463195 h 6339933"/>
              <a:gd name="connsiteX12139" fmla="*/ 2885077 w 6288074"/>
              <a:gd name="connsiteY12139" fmla="*/ 466336 h 6339933"/>
              <a:gd name="connsiteX12140" fmla="*/ 2881808 w 6288074"/>
              <a:gd name="connsiteY12140" fmla="*/ 467627 h 6339933"/>
              <a:gd name="connsiteX12141" fmla="*/ 2882594 w 6288074"/>
              <a:gd name="connsiteY12141" fmla="*/ 466788 h 6339933"/>
              <a:gd name="connsiteX12142" fmla="*/ 2885961 w 6288074"/>
              <a:gd name="connsiteY12142" fmla="*/ 460805 h 6339933"/>
              <a:gd name="connsiteX12143" fmla="*/ 2888349 w 6288074"/>
              <a:gd name="connsiteY12143" fmla="*/ 460054 h 6339933"/>
              <a:gd name="connsiteX12144" fmla="*/ 2970252 w 6288074"/>
              <a:gd name="connsiteY12144" fmla="*/ 457069 h 6339933"/>
              <a:gd name="connsiteX12145" fmla="*/ 2970783 w 6288074"/>
              <a:gd name="connsiteY12145" fmla="*/ 460843 h 6339933"/>
              <a:gd name="connsiteX12146" fmla="*/ 2969897 w 6288074"/>
              <a:gd name="connsiteY12146" fmla="*/ 466380 h 6339933"/>
              <a:gd name="connsiteX12147" fmla="*/ 2956919 w 6288074"/>
              <a:gd name="connsiteY12147" fmla="*/ 483606 h 6339933"/>
              <a:gd name="connsiteX12148" fmla="*/ 2965114 w 6288074"/>
              <a:gd name="connsiteY12148" fmla="*/ 467886 h 6339933"/>
              <a:gd name="connsiteX12149" fmla="*/ 2957053 w 6288074"/>
              <a:gd name="connsiteY12149" fmla="*/ 475679 h 6339933"/>
              <a:gd name="connsiteX12150" fmla="*/ 2957940 w 6288074"/>
              <a:gd name="connsiteY12150" fmla="*/ 470143 h 6339933"/>
              <a:gd name="connsiteX12151" fmla="*/ 2959578 w 6288074"/>
              <a:gd name="connsiteY12151" fmla="*/ 467000 h 6339933"/>
              <a:gd name="connsiteX12152" fmla="*/ 2961217 w 6288074"/>
              <a:gd name="connsiteY12152" fmla="*/ 463854 h 6339933"/>
              <a:gd name="connsiteX12153" fmla="*/ 2970252 w 6288074"/>
              <a:gd name="connsiteY12153" fmla="*/ 457069 h 6339933"/>
              <a:gd name="connsiteX12154" fmla="*/ 5315394 w 6288074"/>
              <a:gd name="connsiteY12154" fmla="*/ 456737 h 6339933"/>
              <a:gd name="connsiteX12155" fmla="*/ 5315677 w 6288074"/>
              <a:gd name="connsiteY12155" fmla="*/ 457635 h 6339933"/>
              <a:gd name="connsiteX12156" fmla="*/ 5315122 w 6288074"/>
              <a:gd name="connsiteY12156" fmla="*/ 457345 h 6339933"/>
              <a:gd name="connsiteX12157" fmla="*/ 3758193 w 6288074"/>
              <a:gd name="connsiteY12157" fmla="*/ 453523 h 6339933"/>
              <a:gd name="connsiteX12158" fmla="*/ 3759113 w 6288074"/>
              <a:gd name="connsiteY12158" fmla="*/ 456445 h 6339933"/>
              <a:gd name="connsiteX12159" fmla="*/ 3756190 w 6288074"/>
              <a:gd name="connsiteY12159" fmla="*/ 457365 h 6339933"/>
              <a:gd name="connsiteX12160" fmla="*/ 3758193 w 6288074"/>
              <a:gd name="connsiteY12160" fmla="*/ 453523 h 6339933"/>
              <a:gd name="connsiteX12161" fmla="*/ 2885929 w 6288074"/>
              <a:gd name="connsiteY12161" fmla="*/ 453387 h 6339933"/>
              <a:gd name="connsiteX12162" fmla="*/ 2886697 w 6288074"/>
              <a:gd name="connsiteY12162" fmla="*/ 455824 h 6339933"/>
              <a:gd name="connsiteX12163" fmla="*/ 2880155 w 6288074"/>
              <a:gd name="connsiteY12163" fmla="*/ 460560 h 6339933"/>
              <a:gd name="connsiteX12164" fmla="*/ 2881825 w 6288074"/>
              <a:gd name="connsiteY12164" fmla="*/ 457357 h 6339933"/>
              <a:gd name="connsiteX12165" fmla="*/ 2885929 w 6288074"/>
              <a:gd name="connsiteY12165" fmla="*/ 453387 h 6339933"/>
              <a:gd name="connsiteX12166" fmla="*/ 5323053 w 6288074"/>
              <a:gd name="connsiteY12166" fmla="*/ 452506 h 6339933"/>
              <a:gd name="connsiteX12167" fmla="*/ 5326195 w 6288074"/>
              <a:gd name="connsiteY12167" fmla="*/ 454324 h 6339933"/>
              <a:gd name="connsiteX12168" fmla="*/ 5316112 w 6288074"/>
              <a:gd name="connsiteY12168" fmla="*/ 463121 h 6339933"/>
              <a:gd name="connsiteX12169" fmla="*/ 5319985 w 6288074"/>
              <a:gd name="connsiteY12169" fmla="*/ 459090 h 6339933"/>
              <a:gd name="connsiteX12170" fmla="*/ 5323053 w 6288074"/>
              <a:gd name="connsiteY12170" fmla="*/ 452506 h 6339933"/>
              <a:gd name="connsiteX12171" fmla="*/ 2442072 w 6288074"/>
              <a:gd name="connsiteY12171" fmla="*/ 451736 h 6339933"/>
              <a:gd name="connsiteX12172" fmla="*/ 2441141 w 6288074"/>
              <a:gd name="connsiteY12172" fmla="*/ 457075 h 6339933"/>
              <a:gd name="connsiteX12173" fmla="*/ 2436186 w 6288074"/>
              <a:gd name="connsiteY12173" fmla="*/ 466209 h 6339933"/>
              <a:gd name="connsiteX12174" fmla="*/ 2433810 w 6288074"/>
              <a:gd name="connsiteY12174" fmla="*/ 466956 h 6339933"/>
              <a:gd name="connsiteX12175" fmla="*/ 2428132 w 6288074"/>
              <a:gd name="connsiteY12175" fmla="*/ 473793 h 6339933"/>
              <a:gd name="connsiteX12176" fmla="*/ 2429784 w 6288074"/>
              <a:gd name="connsiteY12176" fmla="*/ 470749 h 6339933"/>
              <a:gd name="connsiteX12177" fmla="*/ 2438044 w 6288074"/>
              <a:gd name="connsiteY12177" fmla="*/ 455526 h 6339933"/>
              <a:gd name="connsiteX12178" fmla="*/ 2439696 w 6288074"/>
              <a:gd name="connsiteY12178" fmla="*/ 452484 h 6339933"/>
              <a:gd name="connsiteX12179" fmla="*/ 2442072 w 6288074"/>
              <a:gd name="connsiteY12179" fmla="*/ 451736 h 6339933"/>
              <a:gd name="connsiteX12180" fmla="*/ 5461731 w 6288074"/>
              <a:gd name="connsiteY12180" fmla="*/ 451151 h 6339933"/>
              <a:gd name="connsiteX12181" fmla="*/ 5463265 w 6288074"/>
              <a:gd name="connsiteY12181" fmla="*/ 456022 h 6339933"/>
              <a:gd name="connsiteX12182" fmla="*/ 5457356 w 6288074"/>
              <a:gd name="connsiteY12182" fmla="*/ 471267 h 6339933"/>
              <a:gd name="connsiteX12183" fmla="*/ 5443370 w 6288074"/>
              <a:gd name="connsiteY12183" fmla="*/ 486378 h 6339933"/>
              <a:gd name="connsiteX12184" fmla="*/ 5439265 w 6288074"/>
              <a:gd name="connsiteY12184" fmla="*/ 490349 h 6339933"/>
              <a:gd name="connsiteX12185" fmla="*/ 5440935 w 6288074"/>
              <a:gd name="connsiteY12185" fmla="*/ 487145 h 6339933"/>
              <a:gd name="connsiteX12186" fmla="*/ 5448379 w 6288074"/>
              <a:gd name="connsiteY12186" fmla="*/ 476771 h 6339933"/>
              <a:gd name="connsiteX12187" fmla="*/ 5449281 w 6288074"/>
              <a:gd name="connsiteY12187" fmla="*/ 471134 h 6339933"/>
              <a:gd name="connsiteX12188" fmla="*/ 5450950 w 6288074"/>
              <a:gd name="connsiteY12188" fmla="*/ 467931 h 6339933"/>
              <a:gd name="connsiteX12189" fmla="*/ 5457628 w 6288074"/>
              <a:gd name="connsiteY12189" fmla="*/ 455119 h 6339933"/>
              <a:gd name="connsiteX12190" fmla="*/ 5451085 w 6288074"/>
              <a:gd name="connsiteY12190" fmla="*/ 459856 h 6339933"/>
              <a:gd name="connsiteX12191" fmla="*/ 5441974 w 6288074"/>
              <a:gd name="connsiteY12191" fmla="*/ 473434 h 6339933"/>
              <a:gd name="connsiteX12192" fmla="*/ 5439537 w 6288074"/>
              <a:gd name="connsiteY12192" fmla="*/ 474201 h 6339933"/>
              <a:gd name="connsiteX12193" fmla="*/ 5432997 w 6288074"/>
              <a:gd name="connsiteY12193" fmla="*/ 478934 h 6339933"/>
              <a:gd name="connsiteX12194" fmla="*/ 5430559 w 6288074"/>
              <a:gd name="connsiteY12194" fmla="*/ 479702 h 6339933"/>
              <a:gd name="connsiteX12195" fmla="*/ 5435568 w 6288074"/>
              <a:gd name="connsiteY12195" fmla="*/ 470095 h 6339933"/>
              <a:gd name="connsiteX12196" fmla="*/ 5442107 w 6288074"/>
              <a:gd name="connsiteY12196" fmla="*/ 465359 h 6339933"/>
              <a:gd name="connsiteX12197" fmla="*/ 5446215 w 6288074"/>
              <a:gd name="connsiteY12197" fmla="*/ 461389 h 6339933"/>
              <a:gd name="connsiteX12198" fmla="*/ 5451989 w 6288074"/>
              <a:gd name="connsiteY12198" fmla="*/ 454217 h 6339933"/>
              <a:gd name="connsiteX12199" fmla="*/ 5461731 w 6288074"/>
              <a:gd name="connsiteY12199" fmla="*/ 451151 h 6339933"/>
              <a:gd name="connsiteX12200" fmla="*/ 5474289 w 6288074"/>
              <a:gd name="connsiteY12200" fmla="*/ 446220 h 6339933"/>
              <a:gd name="connsiteX12201" fmla="*/ 5473105 w 6288074"/>
              <a:gd name="connsiteY12201" fmla="*/ 447637 h 6339933"/>
              <a:gd name="connsiteX12202" fmla="*/ 5473679 w 6288074"/>
              <a:gd name="connsiteY12202" fmla="*/ 446586 h 6339933"/>
              <a:gd name="connsiteX12203" fmla="*/ 4831706 w 6288074"/>
              <a:gd name="connsiteY12203" fmla="*/ 444914 h 6339933"/>
              <a:gd name="connsiteX12204" fmla="*/ 4831046 w 6288074"/>
              <a:gd name="connsiteY12204" fmla="*/ 450477 h 6339933"/>
              <a:gd name="connsiteX12205" fmla="*/ 4825238 w 6288074"/>
              <a:gd name="connsiteY12205" fmla="*/ 454980 h 6339933"/>
              <a:gd name="connsiteX12206" fmla="*/ 4831706 w 6288074"/>
              <a:gd name="connsiteY12206" fmla="*/ 444914 h 6339933"/>
              <a:gd name="connsiteX12207" fmla="*/ 2946421 w 6288074"/>
              <a:gd name="connsiteY12207" fmla="*/ 444402 h 6339933"/>
              <a:gd name="connsiteX12208" fmla="*/ 2941513 w 6288074"/>
              <a:gd name="connsiteY12208" fmla="*/ 453825 h 6339933"/>
              <a:gd name="connsiteX12209" fmla="*/ 2942176 w 6288074"/>
              <a:gd name="connsiteY12209" fmla="*/ 449678 h 6339933"/>
              <a:gd name="connsiteX12210" fmla="*/ 5308134 w 6288074"/>
              <a:gd name="connsiteY12210" fmla="*/ 440969 h 6339933"/>
              <a:gd name="connsiteX12211" fmla="*/ 5308023 w 6288074"/>
              <a:gd name="connsiteY12211" fmla="*/ 441659 h 6339933"/>
              <a:gd name="connsiteX12212" fmla="*/ 5306544 w 6288074"/>
              <a:gd name="connsiteY12212" fmla="*/ 442731 h 6339933"/>
              <a:gd name="connsiteX12213" fmla="*/ 2976758 w 6288074"/>
              <a:gd name="connsiteY12213" fmla="*/ 440856 h 6339933"/>
              <a:gd name="connsiteX12214" fmla="*/ 2977474 w 6288074"/>
              <a:gd name="connsiteY12214" fmla="*/ 443130 h 6339933"/>
              <a:gd name="connsiteX12215" fmla="*/ 2975072 w 6288074"/>
              <a:gd name="connsiteY12215" fmla="*/ 443886 h 6339933"/>
              <a:gd name="connsiteX12216" fmla="*/ 2971702 w 6288074"/>
              <a:gd name="connsiteY12216" fmla="*/ 449944 h 6339933"/>
              <a:gd name="connsiteX12217" fmla="*/ 2968585 w 6288074"/>
              <a:gd name="connsiteY12217" fmla="*/ 448425 h 6339933"/>
              <a:gd name="connsiteX12218" fmla="*/ 2951984 w 6288074"/>
              <a:gd name="connsiteY12218" fmla="*/ 471141 h 6339933"/>
              <a:gd name="connsiteX12219" fmla="*/ 2949838 w 6288074"/>
              <a:gd name="connsiteY12219" fmla="*/ 464322 h 6339933"/>
              <a:gd name="connsiteX12220" fmla="*/ 2952493 w 6288074"/>
              <a:gd name="connsiteY12220" fmla="*/ 455991 h 6339933"/>
              <a:gd name="connsiteX12221" fmla="*/ 2961381 w 6288074"/>
              <a:gd name="connsiteY12221" fmla="*/ 450691 h 6339933"/>
              <a:gd name="connsiteX12222" fmla="*/ 2974357 w 6288074"/>
              <a:gd name="connsiteY12222" fmla="*/ 441611 h 6339933"/>
              <a:gd name="connsiteX12223" fmla="*/ 2976758 w 6288074"/>
              <a:gd name="connsiteY12223" fmla="*/ 440856 h 6339933"/>
              <a:gd name="connsiteX12224" fmla="*/ 5297875 w 6288074"/>
              <a:gd name="connsiteY12224" fmla="*/ 440208 h 6339933"/>
              <a:gd name="connsiteX12225" fmla="*/ 5297718 w 6288074"/>
              <a:gd name="connsiteY12225" fmla="*/ 442278 h 6339933"/>
              <a:gd name="connsiteX12226" fmla="*/ 5288032 w 6288074"/>
              <a:gd name="connsiteY12226" fmla="*/ 453204 h 6339933"/>
              <a:gd name="connsiteX12227" fmla="*/ 5292941 w 6288074"/>
              <a:gd name="connsiteY12227" fmla="*/ 443781 h 6339933"/>
              <a:gd name="connsiteX12228" fmla="*/ 2708890 w 6288074"/>
              <a:gd name="connsiteY12228" fmla="*/ 440037 h 6339933"/>
              <a:gd name="connsiteX12229" fmla="*/ 2711995 w 6288074"/>
              <a:gd name="connsiteY12229" fmla="*/ 441738 h 6339933"/>
              <a:gd name="connsiteX12230" fmla="*/ 2707279 w 6288074"/>
              <a:gd name="connsiteY12230" fmla="*/ 451251 h 6339933"/>
              <a:gd name="connsiteX12231" fmla="*/ 2705709 w 6288074"/>
              <a:gd name="connsiteY12231" fmla="*/ 454427 h 6339933"/>
              <a:gd name="connsiteX12232" fmla="*/ 2694783 w 6288074"/>
              <a:gd name="connsiteY12232" fmla="*/ 460542 h 6339933"/>
              <a:gd name="connsiteX12233" fmla="*/ 2696356 w 6288074"/>
              <a:gd name="connsiteY12233" fmla="*/ 457370 h 6339933"/>
              <a:gd name="connsiteX12234" fmla="*/ 2700264 w 6288074"/>
              <a:gd name="connsiteY12234" fmla="*/ 453459 h 6339933"/>
              <a:gd name="connsiteX12235" fmla="*/ 2708890 w 6288074"/>
              <a:gd name="connsiteY12235" fmla="*/ 440037 h 6339933"/>
              <a:gd name="connsiteX12236" fmla="*/ 3774179 w 6288074"/>
              <a:gd name="connsiteY12236" fmla="*/ 439191 h 6339933"/>
              <a:gd name="connsiteX12237" fmla="*/ 3761903 w 6288074"/>
              <a:gd name="connsiteY12237" fmla="*/ 458779 h 6339933"/>
              <a:gd name="connsiteX12238" fmla="*/ 3757110 w 6288074"/>
              <a:gd name="connsiteY12238" fmla="*/ 460287 h 6339933"/>
              <a:gd name="connsiteX12239" fmla="*/ 3760403 w 6288074"/>
              <a:gd name="connsiteY12239" fmla="*/ 454010 h 6339933"/>
              <a:gd name="connsiteX12240" fmla="*/ 3768489 w 6288074"/>
              <a:gd name="connsiteY12240" fmla="*/ 446222 h 6339933"/>
              <a:gd name="connsiteX12241" fmla="*/ 3774179 w 6288074"/>
              <a:gd name="connsiteY12241" fmla="*/ 439191 h 6339933"/>
              <a:gd name="connsiteX12242" fmla="*/ 5297972 w 6288074"/>
              <a:gd name="connsiteY12242" fmla="*/ 438915 h 6339933"/>
              <a:gd name="connsiteX12243" fmla="*/ 5299354 w 6288074"/>
              <a:gd name="connsiteY12243" fmla="*/ 439136 h 6339933"/>
              <a:gd name="connsiteX12244" fmla="*/ 5297875 w 6288074"/>
              <a:gd name="connsiteY12244" fmla="*/ 440208 h 6339933"/>
              <a:gd name="connsiteX12245" fmla="*/ 5483230 w 6288074"/>
              <a:gd name="connsiteY12245" fmla="*/ 436621 h 6339933"/>
              <a:gd name="connsiteX12246" fmla="*/ 5479778 w 6288074"/>
              <a:gd name="connsiteY12246" fmla="*/ 442927 h 6339933"/>
              <a:gd name="connsiteX12247" fmla="*/ 5474289 w 6288074"/>
              <a:gd name="connsiteY12247" fmla="*/ 446220 h 6339933"/>
              <a:gd name="connsiteX12248" fmla="*/ 5479031 w 6288074"/>
              <a:gd name="connsiteY12248" fmla="*/ 440552 h 6339933"/>
              <a:gd name="connsiteX12249" fmla="*/ 5483230 w 6288074"/>
              <a:gd name="connsiteY12249" fmla="*/ 436621 h 6339933"/>
              <a:gd name="connsiteX12250" fmla="*/ 2455009 w 6288074"/>
              <a:gd name="connsiteY12250" fmla="*/ 431599 h 6339933"/>
              <a:gd name="connsiteX12251" fmla="*/ 2455699 w 6288074"/>
              <a:gd name="connsiteY12251" fmla="*/ 433791 h 6339933"/>
              <a:gd name="connsiteX12252" fmla="*/ 2449186 w 6288074"/>
              <a:gd name="connsiteY12252" fmla="*/ 440661 h 6339933"/>
              <a:gd name="connsiteX12253" fmla="*/ 2447246 w 6288074"/>
              <a:gd name="connsiteY12253" fmla="*/ 443682 h 6339933"/>
              <a:gd name="connsiteX12254" fmla="*/ 2444205 w 6288074"/>
              <a:gd name="connsiteY12254" fmla="*/ 442433 h 6339933"/>
              <a:gd name="connsiteX12255" fmla="*/ 2444370 w 6288074"/>
              <a:gd name="connsiteY12255" fmla="*/ 442229 h 6339933"/>
              <a:gd name="connsiteX12256" fmla="*/ 2444649 w 6288074"/>
              <a:gd name="connsiteY12256" fmla="*/ 441617 h 6339933"/>
              <a:gd name="connsiteX12257" fmla="*/ 2895665 w 6288074"/>
              <a:gd name="connsiteY12257" fmla="*/ 431582 h 6339933"/>
              <a:gd name="connsiteX12258" fmla="*/ 2892327 w 6288074"/>
              <a:gd name="connsiteY12258" fmla="*/ 437993 h 6339933"/>
              <a:gd name="connsiteX12259" fmla="*/ 2888989 w 6288074"/>
              <a:gd name="connsiteY12259" fmla="*/ 444395 h 6339933"/>
              <a:gd name="connsiteX12260" fmla="*/ 2889893 w 6288074"/>
              <a:gd name="connsiteY12260" fmla="*/ 438759 h 6339933"/>
              <a:gd name="connsiteX12261" fmla="*/ 5487148 w 6288074"/>
              <a:gd name="connsiteY12261" fmla="*/ 428340 h 6339933"/>
              <a:gd name="connsiteX12262" fmla="*/ 5482482 w 6288074"/>
              <a:gd name="connsiteY12262" fmla="*/ 434246 h 6339933"/>
              <a:gd name="connsiteX12263" fmla="*/ 5474831 w 6288074"/>
              <a:gd name="connsiteY12263" fmla="*/ 444484 h 6339933"/>
              <a:gd name="connsiteX12264" fmla="*/ 5473679 w 6288074"/>
              <a:gd name="connsiteY12264" fmla="*/ 446586 h 6339933"/>
              <a:gd name="connsiteX12265" fmla="*/ 5470632 w 6288074"/>
              <a:gd name="connsiteY12265" fmla="*/ 448415 h 6339933"/>
              <a:gd name="connsiteX12266" fmla="*/ 5468390 w 6288074"/>
              <a:gd name="connsiteY12266" fmla="*/ 441292 h 6339933"/>
              <a:gd name="connsiteX12267" fmla="*/ 5467642 w 6288074"/>
              <a:gd name="connsiteY12267" fmla="*/ 438917 h 6339933"/>
              <a:gd name="connsiteX12268" fmla="*/ 5470863 w 6288074"/>
              <a:gd name="connsiteY12268" fmla="*/ 440514 h 6339933"/>
              <a:gd name="connsiteX12269" fmla="*/ 5476790 w 6288074"/>
              <a:gd name="connsiteY12269" fmla="*/ 433428 h 6339933"/>
              <a:gd name="connsiteX12270" fmla="*/ 5484209 w 6288074"/>
              <a:gd name="connsiteY12270" fmla="*/ 431093 h 6339933"/>
              <a:gd name="connsiteX12271" fmla="*/ 3401484 w 6288074"/>
              <a:gd name="connsiteY12271" fmla="*/ 427653 h 6339933"/>
              <a:gd name="connsiteX12272" fmla="*/ 3403726 w 6288074"/>
              <a:gd name="connsiteY12272" fmla="*/ 434778 h 6339933"/>
              <a:gd name="connsiteX12273" fmla="*/ 3398845 w 6288074"/>
              <a:gd name="connsiteY12273" fmla="*/ 444145 h 6339933"/>
              <a:gd name="connsiteX12274" fmla="*/ 3394095 w 6288074"/>
              <a:gd name="connsiteY12274" fmla="*/ 445640 h 6339933"/>
              <a:gd name="connsiteX12275" fmla="*/ 3398097 w 6288074"/>
              <a:gd name="connsiteY12275" fmla="*/ 441770 h 6339933"/>
              <a:gd name="connsiteX12276" fmla="*/ 3395722 w 6288074"/>
              <a:gd name="connsiteY12276" fmla="*/ 442518 h 6339933"/>
              <a:gd name="connsiteX12277" fmla="*/ 3394095 w 6288074"/>
              <a:gd name="connsiteY12277" fmla="*/ 445640 h 6339933"/>
              <a:gd name="connsiteX12278" fmla="*/ 3388463 w 6288074"/>
              <a:gd name="connsiteY12278" fmla="*/ 452633 h 6339933"/>
              <a:gd name="connsiteX12279" fmla="*/ 3390092 w 6288074"/>
              <a:gd name="connsiteY12279" fmla="*/ 449510 h 6339933"/>
              <a:gd name="connsiteX12280" fmla="*/ 3397482 w 6288074"/>
              <a:gd name="connsiteY12280" fmla="*/ 431521 h 6339933"/>
              <a:gd name="connsiteX12281" fmla="*/ 3399855 w 6288074"/>
              <a:gd name="connsiteY12281" fmla="*/ 430775 h 6339933"/>
              <a:gd name="connsiteX12282" fmla="*/ 3401484 w 6288074"/>
              <a:gd name="connsiteY12282" fmla="*/ 427653 h 6339933"/>
              <a:gd name="connsiteX12283" fmla="*/ 5469240 w 6288074"/>
              <a:gd name="connsiteY12283" fmla="*/ 427369 h 6339933"/>
              <a:gd name="connsiteX12284" fmla="*/ 5472480 w 6288074"/>
              <a:gd name="connsiteY12284" fmla="*/ 429160 h 6339933"/>
              <a:gd name="connsiteX12285" fmla="*/ 5468414 w 6288074"/>
              <a:gd name="connsiteY12285" fmla="*/ 433250 h 6339933"/>
              <a:gd name="connsiteX12286" fmla="*/ 5464348 w 6288074"/>
              <a:gd name="connsiteY12286" fmla="*/ 437344 h 6339933"/>
              <a:gd name="connsiteX12287" fmla="*/ 5460281 w 6288074"/>
              <a:gd name="connsiteY12287" fmla="*/ 441435 h 6339933"/>
              <a:gd name="connsiteX12288" fmla="*/ 5469240 w 6288074"/>
              <a:gd name="connsiteY12288" fmla="*/ 427369 h 6339933"/>
              <a:gd name="connsiteX12289" fmla="*/ 5488314 w 6288074"/>
              <a:gd name="connsiteY12289" fmla="*/ 426864 h 6339933"/>
              <a:gd name="connsiteX12290" fmla="*/ 5488407 w 6288074"/>
              <a:gd name="connsiteY12290" fmla="*/ 427161 h 6339933"/>
              <a:gd name="connsiteX12291" fmla="*/ 5487148 w 6288074"/>
              <a:gd name="connsiteY12291" fmla="*/ 428340 h 6339933"/>
              <a:gd name="connsiteX12292" fmla="*/ 5337131 w 6288074"/>
              <a:gd name="connsiteY12292" fmla="*/ 425539 h 6339933"/>
              <a:gd name="connsiteX12293" fmla="*/ 5334583 w 6288074"/>
              <a:gd name="connsiteY12293" fmla="*/ 433340 h 6339933"/>
              <a:gd name="connsiteX12294" fmla="*/ 5326271 w 6288074"/>
              <a:gd name="connsiteY12294" fmla="*/ 440958 h 6339933"/>
              <a:gd name="connsiteX12295" fmla="*/ 5329711 w 6288074"/>
              <a:gd name="connsiteY12295" fmla="*/ 434874 h 6339933"/>
              <a:gd name="connsiteX12296" fmla="*/ 5336550 w 6288074"/>
              <a:gd name="connsiteY12296" fmla="*/ 425978 h 6339933"/>
              <a:gd name="connsiteX12297" fmla="*/ 2903875 w 6288074"/>
              <a:gd name="connsiteY12297" fmla="*/ 423645 h 6339933"/>
              <a:gd name="connsiteX12298" fmla="*/ 2895665 w 6288074"/>
              <a:gd name="connsiteY12298" fmla="*/ 431582 h 6339933"/>
              <a:gd name="connsiteX12299" fmla="*/ 2901439 w 6288074"/>
              <a:gd name="connsiteY12299" fmla="*/ 424412 h 6339933"/>
              <a:gd name="connsiteX12300" fmla="*/ 2903875 w 6288074"/>
              <a:gd name="connsiteY12300" fmla="*/ 423645 h 6339933"/>
              <a:gd name="connsiteX12301" fmla="*/ 5339376 w 6288074"/>
              <a:gd name="connsiteY12301" fmla="*/ 423378 h 6339933"/>
              <a:gd name="connsiteX12302" fmla="*/ 5339205 w 6288074"/>
              <a:gd name="connsiteY12302" fmla="*/ 423968 h 6339933"/>
              <a:gd name="connsiteX12303" fmla="*/ 5337131 w 6288074"/>
              <a:gd name="connsiteY12303" fmla="*/ 425539 h 6339933"/>
              <a:gd name="connsiteX12304" fmla="*/ 5337309 w 6288074"/>
              <a:gd name="connsiteY12304" fmla="*/ 424990 h 6339933"/>
              <a:gd name="connsiteX12305" fmla="*/ 3771996 w 6288074"/>
              <a:gd name="connsiteY12305" fmla="*/ 423375 h 6339933"/>
              <a:gd name="connsiteX12306" fmla="*/ 3765358 w 6288074"/>
              <a:gd name="connsiteY12306" fmla="*/ 435827 h 6339933"/>
              <a:gd name="connsiteX12307" fmla="*/ 3762957 w 6288074"/>
              <a:gd name="connsiteY12307" fmla="*/ 436583 h 6339933"/>
              <a:gd name="connsiteX12308" fmla="*/ 3760556 w 6288074"/>
              <a:gd name="connsiteY12308" fmla="*/ 437338 h 6339933"/>
              <a:gd name="connsiteX12309" fmla="*/ 3771996 w 6288074"/>
              <a:gd name="connsiteY12309" fmla="*/ 423375 h 6339933"/>
              <a:gd name="connsiteX12310" fmla="*/ 2884234 w 6288074"/>
              <a:gd name="connsiteY12310" fmla="*/ 421958 h 6339933"/>
              <a:gd name="connsiteX12311" fmla="*/ 2878573 w 6288074"/>
              <a:gd name="connsiteY12311" fmla="*/ 428991 h 6339933"/>
              <a:gd name="connsiteX12312" fmla="*/ 2884234 w 6288074"/>
              <a:gd name="connsiteY12312" fmla="*/ 421958 h 6339933"/>
              <a:gd name="connsiteX12313" fmla="*/ 5345797 w 6288074"/>
              <a:gd name="connsiteY12313" fmla="*/ 419641 h 6339933"/>
              <a:gd name="connsiteX12314" fmla="*/ 5344897 w 6288074"/>
              <a:gd name="connsiteY12314" fmla="*/ 425282 h 6339933"/>
              <a:gd name="connsiteX12315" fmla="*/ 5340789 w 6288074"/>
              <a:gd name="connsiteY12315" fmla="*/ 429247 h 6339933"/>
              <a:gd name="connsiteX12316" fmla="*/ 5345797 w 6288074"/>
              <a:gd name="connsiteY12316" fmla="*/ 419641 h 6339933"/>
              <a:gd name="connsiteX12317" fmla="*/ 5445150 w 6288074"/>
              <a:gd name="connsiteY12317" fmla="*/ 418879 h 6339933"/>
              <a:gd name="connsiteX12318" fmla="*/ 5444797 w 6288074"/>
              <a:gd name="connsiteY12318" fmla="*/ 425414 h 6339933"/>
              <a:gd name="connsiteX12319" fmla="*/ 5442957 w 6288074"/>
              <a:gd name="connsiteY12319" fmla="*/ 419569 h 6339933"/>
              <a:gd name="connsiteX12320" fmla="*/ 5445150 w 6288074"/>
              <a:gd name="connsiteY12320" fmla="*/ 418879 h 6339933"/>
              <a:gd name="connsiteX12321" fmla="*/ 5478823 w 6288074"/>
              <a:gd name="connsiteY12321" fmla="*/ 418332 h 6339933"/>
              <a:gd name="connsiteX12322" fmla="*/ 5476412 w 6288074"/>
              <a:gd name="connsiteY12322" fmla="*/ 422702 h 6339933"/>
              <a:gd name="connsiteX12323" fmla="*/ 5470213 w 6288074"/>
              <a:gd name="connsiteY12323" fmla="*/ 427064 h 6339933"/>
              <a:gd name="connsiteX12324" fmla="*/ 5474117 w 6288074"/>
              <a:gd name="connsiteY12324" fmla="*/ 423426 h 6339933"/>
              <a:gd name="connsiteX12325" fmla="*/ 4739115 w 6288074"/>
              <a:gd name="connsiteY12325" fmla="*/ 417822 h 6339933"/>
              <a:gd name="connsiteX12326" fmla="*/ 4736137 w 6288074"/>
              <a:gd name="connsiteY12326" fmla="*/ 421972 h 6339933"/>
              <a:gd name="connsiteX12327" fmla="*/ 4739115 w 6288074"/>
              <a:gd name="connsiteY12327" fmla="*/ 417822 h 6339933"/>
              <a:gd name="connsiteX12328" fmla="*/ 3715044 w 6288074"/>
              <a:gd name="connsiteY12328" fmla="*/ 417822 h 6339933"/>
              <a:gd name="connsiteX12329" fmla="*/ 3715796 w 6288074"/>
              <a:gd name="connsiteY12329" fmla="*/ 420210 h 6339933"/>
              <a:gd name="connsiteX12330" fmla="*/ 3711772 w 6288074"/>
              <a:gd name="connsiteY12330" fmla="*/ 424104 h 6339933"/>
              <a:gd name="connsiteX12331" fmla="*/ 3715044 w 6288074"/>
              <a:gd name="connsiteY12331" fmla="*/ 417822 h 6339933"/>
              <a:gd name="connsiteX12332" fmla="*/ 5322512 w 6288074"/>
              <a:gd name="connsiteY12332" fmla="*/ 415761 h 6339933"/>
              <a:gd name="connsiteX12333" fmla="*/ 5323503 w 6288074"/>
              <a:gd name="connsiteY12333" fmla="*/ 415779 h 6339933"/>
              <a:gd name="connsiteX12334" fmla="*/ 5317841 w 6288074"/>
              <a:gd name="connsiteY12334" fmla="*/ 422813 h 6339933"/>
              <a:gd name="connsiteX12335" fmla="*/ 5322512 w 6288074"/>
              <a:gd name="connsiteY12335" fmla="*/ 415761 h 6339933"/>
              <a:gd name="connsiteX12336" fmla="*/ 4497984 w 6288074"/>
              <a:gd name="connsiteY12336" fmla="*/ 415746 h 6339933"/>
              <a:gd name="connsiteX12337" fmla="*/ 4501137 w 6288074"/>
              <a:gd name="connsiteY12337" fmla="*/ 420442 h 6339933"/>
              <a:gd name="connsiteX12338" fmla="*/ 4493828 w 6288074"/>
              <a:gd name="connsiteY12338" fmla="*/ 422742 h 6339933"/>
              <a:gd name="connsiteX12339" fmla="*/ 4494731 w 6288074"/>
              <a:gd name="connsiteY12339" fmla="*/ 417103 h 6339933"/>
              <a:gd name="connsiteX12340" fmla="*/ 4497984 w 6288074"/>
              <a:gd name="connsiteY12340" fmla="*/ 415746 h 6339933"/>
              <a:gd name="connsiteX12341" fmla="*/ 3005771 w 6288074"/>
              <a:gd name="connsiteY12341" fmla="*/ 415659 h 6339933"/>
              <a:gd name="connsiteX12342" fmla="*/ 2999409 w 6288074"/>
              <a:gd name="connsiteY12342" fmla="*/ 428104 h 6339933"/>
              <a:gd name="connsiteX12343" fmla="*/ 2995480 w 6288074"/>
              <a:gd name="connsiteY12343" fmla="*/ 431952 h 6339933"/>
              <a:gd name="connsiteX12344" fmla="*/ 2996228 w 6288074"/>
              <a:gd name="connsiteY12344" fmla="*/ 434327 h 6339933"/>
              <a:gd name="connsiteX12345" fmla="*/ 2993045 w 6288074"/>
              <a:gd name="connsiteY12345" fmla="*/ 440548 h 6339933"/>
              <a:gd name="connsiteX12346" fmla="*/ 2988368 w 6288074"/>
              <a:gd name="connsiteY12346" fmla="*/ 442021 h 6339933"/>
              <a:gd name="connsiteX12347" fmla="*/ 2988465 w 6288074"/>
              <a:gd name="connsiteY12347" fmla="*/ 434160 h 6339933"/>
              <a:gd name="connsiteX12348" fmla="*/ 2989307 w 6288074"/>
              <a:gd name="connsiteY12348" fmla="*/ 428674 h 6339933"/>
              <a:gd name="connsiteX12349" fmla="*/ 2992393 w 6288074"/>
              <a:gd name="connsiteY12349" fmla="*/ 430313 h 6339933"/>
              <a:gd name="connsiteX12350" fmla="*/ 2997070 w 6288074"/>
              <a:gd name="connsiteY12350" fmla="*/ 428840 h 6339933"/>
              <a:gd name="connsiteX12351" fmla="*/ 3005771 w 6288074"/>
              <a:gd name="connsiteY12351" fmla="*/ 415659 h 6339933"/>
              <a:gd name="connsiteX12352" fmla="*/ 5347341 w 6288074"/>
              <a:gd name="connsiteY12352" fmla="*/ 414335 h 6339933"/>
              <a:gd name="connsiteX12353" fmla="*/ 5348056 w 6288074"/>
              <a:gd name="connsiteY12353" fmla="*/ 416607 h 6339933"/>
              <a:gd name="connsiteX12354" fmla="*/ 5339376 w 6288074"/>
              <a:gd name="connsiteY12354" fmla="*/ 423378 h 6339933"/>
              <a:gd name="connsiteX12355" fmla="*/ 5339879 w 6288074"/>
              <a:gd name="connsiteY12355" fmla="*/ 421644 h 6339933"/>
              <a:gd name="connsiteX12356" fmla="*/ 5344905 w 6288074"/>
              <a:gd name="connsiteY12356" fmla="*/ 415103 h 6339933"/>
              <a:gd name="connsiteX12357" fmla="*/ 5347341 w 6288074"/>
              <a:gd name="connsiteY12357" fmla="*/ 414335 h 6339933"/>
              <a:gd name="connsiteX12358" fmla="*/ 5483531 w 6288074"/>
              <a:gd name="connsiteY12358" fmla="*/ 413236 h 6339933"/>
              <a:gd name="connsiteX12359" fmla="*/ 5478823 w 6288074"/>
              <a:gd name="connsiteY12359" fmla="*/ 418332 h 6339933"/>
              <a:gd name="connsiteX12360" fmla="*/ 5479626 w 6288074"/>
              <a:gd name="connsiteY12360" fmla="*/ 416874 h 6339933"/>
              <a:gd name="connsiteX12361" fmla="*/ 5483531 w 6288074"/>
              <a:gd name="connsiteY12361" fmla="*/ 413236 h 6339933"/>
              <a:gd name="connsiteX12362" fmla="*/ 2839138 w 6288074"/>
              <a:gd name="connsiteY12362" fmla="*/ 411894 h 6339933"/>
              <a:gd name="connsiteX12363" fmla="*/ 2840058 w 6288074"/>
              <a:gd name="connsiteY12363" fmla="*/ 414817 h 6339933"/>
              <a:gd name="connsiteX12364" fmla="*/ 2838596 w 6288074"/>
              <a:gd name="connsiteY12364" fmla="*/ 415278 h 6339933"/>
              <a:gd name="connsiteX12365" fmla="*/ 2839138 w 6288074"/>
              <a:gd name="connsiteY12365" fmla="*/ 411894 h 6339933"/>
              <a:gd name="connsiteX12366" fmla="*/ 3416803 w 6288074"/>
              <a:gd name="connsiteY12366" fmla="*/ 409978 h 6339933"/>
              <a:gd name="connsiteX12367" fmla="*/ 3417570 w 6288074"/>
              <a:gd name="connsiteY12367" fmla="*/ 412414 h 6339933"/>
              <a:gd name="connsiteX12368" fmla="*/ 3412088 w 6288074"/>
              <a:gd name="connsiteY12368" fmla="*/ 419496 h 6339933"/>
              <a:gd name="connsiteX12369" fmla="*/ 3409751 w 6288074"/>
              <a:gd name="connsiteY12369" fmla="*/ 420232 h 6339933"/>
              <a:gd name="connsiteX12370" fmla="*/ 3406644 w 6288074"/>
              <a:gd name="connsiteY12370" fmla="*/ 418532 h 6339933"/>
              <a:gd name="connsiteX12371" fmla="*/ 3416803 w 6288074"/>
              <a:gd name="connsiteY12371" fmla="*/ 409978 h 6339933"/>
              <a:gd name="connsiteX12372" fmla="*/ 5145433 w 6288074"/>
              <a:gd name="connsiteY12372" fmla="*/ 408799 h 6339933"/>
              <a:gd name="connsiteX12373" fmla="*/ 5143797 w 6288074"/>
              <a:gd name="connsiteY12373" fmla="*/ 411941 h 6339933"/>
              <a:gd name="connsiteX12374" fmla="*/ 5137252 w 6288074"/>
              <a:gd name="connsiteY12374" fmla="*/ 424505 h 6339933"/>
              <a:gd name="connsiteX12375" fmla="*/ 5127565 w 6288074"/>
              <a:gd name="connsiteY12375" fmla="*/ 435432 h 6339933"/>
              <a:gd name="connsiteX12376" fmla="*/ 5116243 w 6288074"/>
              <a:gd name="connsiteY12376" fmla="*/ 449499 h 6339933"/>
              <a:gd name="connsiteX12377" fmla="*/ 5110583 w 6288074"/>
              <a:gd name="connsiteY12377" fmla="*/ 456534 h 6339933"/>
              <a:gd name="connsiteX12378" fmla="*/ 5103285 w 6288074"/>
              <a:gd name="connsiteY12378" fmla="*/ 466709 h 6339933"/>
              <a:gd name="connsiteX12379" fmla="*/ 5093601 w 6288074"/>
              <a:gd name="connsiteY12379" fmla="*/ 477635 h 6339933"/>
              <a:gd name="connsiteX12380" fmla="*/ 5077370 w 6288074"/>
              <a:gd name="connsiteY12380" fmla="*/ 501126 h 6339933"/>
              <a:gd name="connsiteX12381" fmla="*/ 5078254 w 6288074"/>
              <a:gd name="connsiteY12381" fmla="*/ 495596 h 6339933"/>
              <a:gd name="connsiteX12382" fmla="*/ 5077501 w 6288074"/>
              <a:gd name="connsiteY12382" fmla="*/ 493206 h 6339933"/>
              <a:gd name="connsiteX12383" fmla="*/ 5083162 w 6288074"/>
              <a:gd name="connsiteY12383" fmla="*/ 486172 h 6339933"/>
              <a:gd name="connsiteX12384" fmla="*/ 5092096 w 6288074"/>
              <a:gd name="connsiteY12384" fmla="*/ 472857 h 6339933"/>
              <a:gd name="connsiteX12385" fmla="*/ 5093732 w 6288074"/>
              <a:gd name="connsiteY12385" fmla="*/ 469716 h 6339933"/>
              <a:gd name="connsiteX12386" fmla="*/ 5097005 w 6288074"/>
              <a:gd name="connsiteY12386" fmla="*/ 463434 h 6339933"/>
              <a:gd name="connsiteX12387" fmla="*/ 5099394 w 6288074"/>
              <a:gd name="connsiteY12387" fmla="*/ 462682 h 6339933"/>
              <a:gd name="connsiteX12388" fmla="*/ 5118013 w 6288074"/>
              <a:gd name="connsiteY12388" fmla="*/ 438439 h 6339933"/>
              <a:gd name="connsiteX12389" fmla="*/ 5126062 w 6288074"/>
              <a:gd name="connsiteY12389" fmla="*/ 430654 h 6339933"/>
              <a:gd name="connsiteX12390" fmla="*/ 5124425 w 6288074"/>
              <a:gd name="connsiteY12390" fmla="*/ 433794 h 6339933"/>
              <a:gd name="connsiteX12391" fmla="*/ 5130086 w 6288074"/>
              <a:gd name="connsiteY12391" fmla="*/ 426760 h 6339933"/>
              <a:gd name="connsiteX12392" fmla="*/ 5145433 w 6288074"/>
              <a:gd name="connsiteY12392" fmla="*/ 408799 h 6339933"/>
              <a:gd name="connsiteX12393" fmla="*/ 3764316 w 6288074"/>
              <a:gd name="connsiteY12393" fmla="*/ 407567 h 6339933"/>
              <a:gd name="connsiteX12394" fmla="*/ 3761044 w 6288074"/>
              <a:gd name="connsiteY12394" fmla="*/ 413848 h 6339933"/>
              <a:gd name="connsiteX12395" fmla="*/ 3760159 w 6288074"/>
              <a:gd name="connsiteY12395" fmla="*/ 419379 h 6339933"/>
              <a:gd name="connsiteX12396" fmla="*/ 3758522 w 6288074"/>
              <a:gd name="connsiteY12396" fmla="*/ 422519 h 6339933"/>
              <a:gd name="connsiteX12397" fmla="*/ 3759275 w 6288074"/>
              <a:gd name="connsiteY12397" fmla="*/ 424910 h 6339933"/>
              <a:gd name="connsiteX12398" fmla="*/ 3763300 w 6288074"/>
              <a:gd name="connsiteY12398" fmla="*/ 421016 h 6339933"/>
              <a:gd name="connsiteX12399" fmla="*/ 3767324 w 6288074"/>
              <a:gd name="connsiteY12399" fmla="*/ 417124 h 6339933"/>
              <a:gd name="connsiteX12400" fmla="*/ 3761531 w 6288074"/>
              <a:gd name="connsiteY12400" fmla="*/ 432077 h 6339933"/>
              <a:gd name="connsiteX12401" fmla="*/ 3753481 w 6288074"/>
              <a:gd name="connsiteY12401" fmla="*/ 439864 h 6339933"/>
              <a:gd name="connsiteX12402" fmla="*/ 3749457 w 6288074"/>
              <a:gd name="connsiteY12402" fmla="*/ 443756 h 6339933"/>
              <a:gd name="connsiteX12403" fmla="*/ 3751978 w 6288074"/>
              <a:gd name="connsiteY12403" fmla="*/ 435084 h 6339933"/>
              <a:gd name="connsiteX12404" fmla="*/ 3749589 w 6288074"/>
              <a:gd name="connsiteY12404" fmla="*/ 435836 h 6339933"/>
              <a:gd name="connsiteX12405" fmla="*/ 3745564 w 6288074"/>
              <a:gd name="connsiteY12405" fmla="*/ 439729 h 6339933"/>
              <a:gd name="connsiteX12406" fmla="*/ 3740036 w 6288074"/>
              <a:gd name="connsiteY12406" fmla="*/ 438843 h 6339933"/>
              <a:gd name="connsiteX12407" fmla="*/ 3739152 w 6288074"/>
              <a:gd name="connsiteY12407" fmla="*/ 444373 h 6339933"/>
              <a:gd name="connsiteX12408" fmla="*/ 3735879 w 6288074"/>
              <a:gd name="connsiteY12408" fmla="*/ 450656 h 6339933"/>
              <a:gd name="connsiteX12409" fmla="*/ 3738268 w 6288074"/>
              <a:gd name="connsiteY12409" fmla="*/ 449904 h 6339933"/>
              <a:gd name="connsiteX12410" fmla="*/ 3745432 w 6288074"/>
              <a:gd name="connsiteY12410" fmla="*/ 447649 h 6339933"/>
              <a:gd name="connsiteX12411" fmla="*/ 3744548 w 6288074"/>
              <a:gd name="connsiteY12411" fmla="*/ 453179 h 6339933"/>
              <a:gd name="connsiteX12412" fmla="*/ 3741276 w 6288074"/>
              <a:gd name="connsiteY12412" fmla="*/ 459463 h 6339933"/>
              <a:gd name="connsiteX12413" fmla="*/ 3742028 w 6288074"/>
              <a:gd name="connsiteY12413" fmla="*/ 461850 h 6339933"/>
              <a:gd name="connsiteX12414" fmla="*/ 3749324 w 6288074"/>
              <a:gd name="connsiteY12414" fmla="*/ 451676 h 6339933"/>
              <a:gd name="connsiteX12415" fmla="*/ 3754986 w 6288074"/>
              <a:gd name="connsiteY12415" fmla="*/ 444642 h 6339933"/>
              <a:gd name="connsiteX12416" fmla="*/ 3755737 w 6288074"/>
              <a:gd name="connsiteY12416" fmla="*/ 447032 h 6339933"/>
              <a:gd name="connsiteX12417" fmla="*/ 3754853 w 6288074"/>
              <a:gd name="connsiteY12417" fmla="*/ 452562 h 6339933"/>
              <a:gd name="connsiteX12418" fmla="*/ 3755606 w 6288074"/>
              <a:gd name="connsiteY12418" fmla="*/ 454952 h 6339933"/>
              <a:gd name="connsiteX12419" fmla="*/ 3753970 w 6288074"/>
              <a:gd name="connsiteY12419" fmla="*/ 458091 h 6339933"/>
              <a:gd name="connsiteX12420" fmla="*/ 3751580 w 6288074"/>
              <a:gd name="connsiteY12420" fmla="*/ 458844 h 6339933"/>
              <a:gd name="connsiteX12421" fmla="*/ 3747556 w 6288074"/>
              <a:gd name="connsiteY12421" fmla="*/ 462737 h 6339933"/>
              <a:gd name="connsiteX12422" fmla="*/ 3745921 w 6288074"/>
              <a:gd name="connsiteY12422" fmla="*/ 465878 h 6339933"/>
              <a:gd name="connsiteX12423" fmla="*/ 3741894 w 6288074"/>
              <a:gd name="connsiteY12423" fmla="*/ 469771 h 6339933"/>
              <a:gd name="connsiteX12424" fmla="*/ 3733845 w 6288074"/>
              <a:gd name="connsiteY12424" fmla="*/ 477557 h 6339933"/>
              <a:gd name="connsiteX12425" fmla="*/ 3736987 w 6288074"/>
              <a:gd name="connsiteY12425" fmla="*/ 479194 h 6339933"/>
              <a:gd name="connsiteX12426" fmla="*/ 3733713 w 6288074"/>
              <a:gd name="connsiteY12426" fmla="*/ 485477 h 6339933"/>
              <a:gd name="connsiteX12427" fmla="*/ 3727433 w 6288074"/>
              <a:gd name="connsiteY12427" fmla="*/ 482201 h 6339933"/>
              <a:gd name="connsiteX12428" fmla="*/ 3725044 w 6288074"/>
              <a:gd name="connsiteY12428" fmla="*/ 482953 h 6339933"/>
              <a:gd name="connsiteX12429" fmla="*/ 3725762 w 6288074"/>
              <a:gd name="connsiteY12429" fmla="*/ 478458 h 6339933"/>
              <a:gd name="connsiteX12430" fmla="*/ 3727234 w 6288074"/>
              <a:gd name="connsiteY12430" fmla="*/ 476356 h 6339933"/>
              <a:gd name="connsiteX12431" fmla="*/ 3725929 w 6288074"/>
              <a:gd name="connsiteY12431" fmla="*/ 477421 h 6339933"/>
              <a:gd name="connsiteX12432" fmla="*/ 3725762 w 6288074"/>
              <a:gd name="connsiteY12432" fmla="*/ 478458 h 6339933"/>
              <a:gd name="connsiteX12433" fmla="*/ 3724292 w 6288074"/>
              <a:gd name="connsiteY12433" fmla="*/ 480564 h 6339933"/>
              <a:gd name="connsiteX12434" fmla="*/ 3721904 w 6288074"/>
              <a:gd name="connsiteY12434" fmla="*/ 481315 h 6339933"/>
              <a:gd name="connsiteX12435" fmla="*/ 3716243 w 6288074"/>
              <a:gd name="connsiteY12435" fmla="*/ 488350 h 6339933"/>
              <a:gd name="connsiteX12436" fmla="*/ 3720400 w 6288074"/>
              <a:gd name="connsiteY12436" fmla="*/ 476536 h 6339933"/>
              <a:gd name="connsiteX12437" fmla="*/ 3721284 w 6288074"/>
              <a:gd name="connsiteY12437" fmla="*/ 471006 h 6339933"/>
              <a:gd name="connsiteX12438" fmla="*/ 3729333 w 6288074"/>
              <a:gd name="connsiteY12438" fmla="*/ 463221 h 6339933"/>
              <a:gd name="connsiteX12439" fmla="*/ 3730218 w 6288074"/>
              <a:gd name="connsiteY12439" fmla="*/ 457690 h 6339933"/>
              <a:gd name="connsiteX12440" fmla="*/ 3718144 w 6288074"/>
              <a:gd name="connsiteY12440" fmla="*/ 469368 h 6339933"/>
              <a:gd name="connsiteX12441" fmla="*/ 3717392 w 6288074"/>
              <a:gd name="connsiteY12441" fmla="*/ 466980 h 6339933"/>
              <a:gd name="connsiteX12442" fmla="*/ 3713903 w 6288074"/>
              <a:gd name="connsiteY12442" fmla="*/ 468405 h 6339933"/>
              <a:gd name="connsiteX12443" fmla="*/ 3715476 w 6288074"/>
              <a:gd name="connsiteY12443" fmla="*/ 463483 h 6339933"/>
              <a:gd name="connsiteX12444" fmla="*/ 3717806 w 6288074"/>
              <a:gd name="connsiteY12444" fmla="*/ 459955 h 6339933"/>
              <a:gd name="connsiteX12445" fmla="*/ 3715888 w 6288074"/>
              <a:gd name="connsiteY12445" fmla="*/ 462200 h 6339933"/>
              <a:gd name="connsiteX12446" fmla="*/ 3715476 w 6288074"/>
              <a:gd name="connsiteY12446" fmla="*/ 463483 h 6339933"/>
              <a:gd name="connsiteX12447" fmla="*/ 3714251 w 6288074"/>
              <a:gd name="connsiteY12447" fmla="*/ 465341 h 6339933"/>
              <a:gd name="connsiteX12448" fmla="*/ 3708591 w 6288074"/>
              <a:gd name="connsiteY12448" fmla="*/ 472375 h 6339933"/>
              <a:gd name="connsiteX12449" fmla="*/ 3706202 w 6288074"/>
              <a:gd name="connsiteY12449" fmla="*/ 473127 h 6339933"/>
              <a:gd name="connsiteX12450" fmla="*/ 3707839 w 6288074"/>
              <a:gd name="connsiteY12450" fmla="*/ 469987 h 6339933"/>
              <a:gd name="connsiteX12451" fmla="*/ 3713499 w 6288074"/>
              <a:gd name="connsiteY12451" fmla="*/ 462952 h 6339933"/>
              <a:gd name="connsiteX12452" fmla="*/ 3711111 w 6288074"/>
              <a:gd name="connsiteY12452" fmla="*/ 463703 h 6339933"/>
              <a:gd name="connsiteX12453" fmla="*/ 3707970 w 6288074"/>
              <a:gd name="connsiteY12453" fmla="*/ 462067 h 6339933"/>
              <a:gd name="connsiteX12454" fmla="*/ 3713632 w 6288074"/>
              <a:gd name="connsiteY12454" fmla="*/ 455032 h 6339933"/>
              <a:gd name="connsiteX12455" fmla="*/ 3724821 w 6288074"/>
              <a:gd name="connsiteY12455" fmla="*/ 448885 h 6339933"/>
              <a:gd name="connsiteX12456" fmla="*/ 3728846 w 6288074"/>
              <a:gd name="connsiteY12456" fmla="*/ 444991 h 6339933"/>
              <a:gd name="connsiteX12457" fmla="*/ 3730482 w 6288074"/>
              <a:gd name="connsiteY12457" fmla="*/ 441850 h 6339933"/>
              <a:gd name="connsiteX12458" fmla="*/ 3737028 w 6288074"/>
              <a:gd name="connsiteY12458" fmla="*/ 429285 h 6339933"/>
              <a:gd name="connsiteX12459" fmla="*/ 3733756 w 6288074"/>
              <a:gd name="connsiteY12459" fmla="*/ 435568 h 6339933"/>
              <a:gd name="connsiteX12460" fmla="*/ 3736144 w 6288074"/>
              <a:gd name="connsiteY12460" fmla="*/ 434817 h 6339933"/>
              <a:gd name="connsiteX12461" fmla="*/ 3744193 w 6288074"/>
              <a:gd name="connsiteY12461" fmla="*/ 427030 h 6339933"/>
              <a:gd name="connsiteX12462" fmla="*/ 3746581 w 6288074"/>
              <a:gd name="connsiteY12462" fmla="*/ 426278 h 6339933"/>
              <a:gd name="connsiteX12463" fmla="*/ 3748217 w 6288074"/>
              <a:gd name="connsiteY12463" fmla="*/ 423138 h 6339933"/>
              <a:gd name="connsiteX12464" fmla="*/ 3749854 w 6288074"/>
              <a:gd name="connsiteY12464" fmla="*/ 419997 h 6339933"/>
              <a:gd name="connsiteX12465" fmla="*/ 3754762 w 6288074"/>
              <a:gd name="connsiteY12465" fmla="*/ 410573 h 6339933"/>
              <a:gd name="connsiteX12466" fmla="*/ 3754630 w 6288074"/>
              <a:gd name="connsiteY12466" fmla="*/ 418493 h 6339933"/>
              <a:gd name="connsiteX12467" fmla="*/ 3755382 w 6288074"/>
              <a:gd name="connsiteY12467" fmla="*/ 420883 h 6339933"/>
              <a:gd name="connsiteX12468" fmla="*/ 3760292 w 6288074"/>
              <a:gd name="connsiteY12468" fmla="*/ 411458 h 6339933"/>
              <a:gd name="connsiteX12469" fmla="*/ 3764316 w 6288074"/>
              <a:gd name="connsiteY12469" fmla="*/ 407567 h 6339933"/>
              <a:gd name="connsiteX12470" fmla="*/ 5273861 w 6288074"/>
              <a:gd name="connsiteY12470" fmla="*/ 407345 h 6339933"/>
              <a:gd name="connsiteX12471" fmla="*/ 5274754 w 6288074"/>
              <a:gd name="connsiteY12471" fmla="*/ 408269 h 6339933"/>
              <a:gd name="connsiteX12472" fmla="*/ 5272563 w 6288074"/>
              <a:gd name="connsiteY12472" fmla="*/ 408958 h 6339933"/>
              <a:gd name="connsiteX12473" fmla="*/ 5270370 w 6288074"/>
              <a:gd name="connsiteY12473" fmla="*/ 409648 h 6339933"/>
              <a:gd name="connsiteX12474" fmla="*/ 5273861 w 6288074"/>
              <a:gd name="connsiteY12474" fmla="*/ 407345 h 6339933"/>
              <a:gd name="connsiteX12475" fmla="*/ 5494302 w 6288074"/>
              <a:gd name="connsiteY12475" fmla="*/ 406632 h 6339933"/>
              <a:gd name="connsiteX12476" fmla="*/ 5495069 w 6288074"/>
              <a:gd name="connsiteY12476" fmla="*/ 409067 h 6339933"/>
              <a:gd name="connsiteX12477" fmla="*/ 5487834 w 6288074"/>
              <a:gd name="connsiteY12477" fmla="*/ 416700 h 6339933"/>
              <a:gd name="connsiteX12478" fmla="*/ 5494302 w 6288074"/>
              <a:gd name="connsiteY12478" fmla="*/ 406632 h 6339933"/>
              <a:gd name="connsiteX12479" fmla="*/ 2920656 w 6288074"/>
              <a:gd name="connsiteY12479" fmla="*/ 405513 h 6339933"/>
              <a:gd name="connsiteX12480" fmla="*/ 2915941 w 6288074"/>
              <a:gd name="connsiteY12480" fmla="*/ 415028 h 6339933"/>
              <a:gd name="connsiteX12481" fmla="*/ 2910498 w 6288074"/>
              <a:gd name="connsiteY12481" fmla="*/ 414065 h 6339933"/>
              <a:gd name="connsiteX12482" fmla="*/ 2912835 w 6288074"/>
              <a:gd name="connsiteY12482" fmla="*/ 413329 h 6339933"/>
              <a:gd name="connsiteX12483" fmla="*/ 2920656 w 6288074"/>
              <a:gd name="connsiteY12483" fmla="*/ 405513 h 6339933"/>
              <a:gd name="connsiteX12484" fmla="*/ 3013702 w 6288074"/>
              <a:gd name="connsiteY12484" fmla="*/ 405134 h 6339933"/>
              <a:gd name="connsiteX12485" fmla="*/ 3009338 w 6288074"/>
              <a:gd name="connsiteY12485" fmla="*/ 413505 h 6339933"/>
              <a:gd name="connsiteX12486" fmla="*/ 3008833 w 6288074"/>
              <a:gd name="connsiteY12486" fmla="*/ 413871 h 6339933"/>
              <a:gd name="connsiteX12487" fmla="*/ 3009597 w 6288074"/>
              <a:gd name="connsiteY12487" fmla="*/ 409103 h 6339933"/>
              <a:gd name="connsiteX12488" fmla="*/ 3013702 w 6288074"/>
              <a:gd name="connsiteY12488" fmla="*/ 405134 h 6339933"/>
              <a:gd name="connsiteX12489" fmla="*/ 2480180 w 6288074"/>
              <a:gd name="connsiteY12489" fmla="*/ 404400 h 6339933"/>
              <a:gd name="connsiteX12490" fmla="*/ 2478665 w 6288074"/>
              <a:gd name="connsiteY12490" fmla="*/ 408091 h 6339933"/>
              <a:gd name="connsiteX12491" fmla="*/ 2474713 w 6288074"/>
              <a:gd name="connsiteY12491" fmla="*/ 412547 h 6339933"/>
              <a:gd name="connsiteX12492" fmla="*/ 2480180 w 6288074"/>
              <a:gd name="connsiteY12492" fmla="*/ 404400 h 6339933"/>
              <a:gd name="connsiteX12493" fmla="*/ 2734074 w 6288074"/>
              <a:gd name="connsiteY12493" fmla="*/ 403568 h 6339933"/>
              <a:gd name="connsiteX12494" fmla="*/ 2734825 w 6288074"/>
              <a:gd name="connsiteY12494" fmla="*/ 405957 h 6339933"/>
              <a:gd name="connsiteX12495" fmla="*/ 2729916 w 6288074"/>
              <a:gd name="connsiteY12495" fmla="*/ 415381 h 6339933"/>
              <a:gd name="connsiteX12496" fmla="*/ 2724255 w 6288074"/>
              <a:gd name="connsiteY12496" fmla="*/ 422415 h 6339933"/>
              <a:gd name="connsiteX12497" fmla="*/ 2714569 w 6288074"/>
              <a:gd name="connsiteY12497" fmla="*/ 433342 h 6339933"/>
              <a:gd name="connsiteX12498" fmla="*/ 2710544 w 6288074"/>
              <a:gd name="connsiteY12498" fmla="*/ 437235 h 6339933"/>
              <a:gd name="connsiteX12499" fmla="*/ 2704883 w 6288074"/>
              <a:gd name="connsiteY12499" fmla="*/ 444269 h 6339933"/>
              <a:gd name="connsiteX12500" fmla="*/ 2696833 w 6288074"/>
              <a:gd name="connsiteY12500" fmla="*/ 452055 h 6339933"/>
              <a:gd name="connsiteX12501" fmla="*/ 2686264 w 6288074"/>
              <a:gd name="connsiteY12501" fmla="*/ 468512 h 6339933"/>
              <a:gd name="connsiteX12502" fmla="*/ 2687899 w 6288074"/>
              <a:gd name="connsiteY12502" fmla="*/ 465370 h 6339933"/>
              <a:gd name="connsiteX12503" fmla="*/ 2687148 w 6288074"/>
              <a:gd name="connsiteY12503" fmla="*/ 462981 h 6339933"/>
              <a:gd name="connsiteX12504" fmla="*/ 2690421 w 6288074"/>
              <a:gd name="connsiteY12504" fmla="*/ 456699 h 6339933"/>
              <a:gd name="connsiteX12505" fmla="*/ 2695329 w 6288074"/>
              <a:gd name="connsiteY12505" fmla="*/ 447276 h 6339933"/>
              <a:gd name="connsiteX12506" fmla="*/ 2697718 w 6288074"/>
              <a:gd name="connsiteY12506" fmla="*/ 446524 h 6339933"/>
              <a:gd name="connsiteX12507" fmla="*/ 2700991 w 6288074"/>
              <a:gd name="connsiteY12507" fmla="*/ 440241 h 6339933"/>
              <a:gd name="connsiteX12508" fmla="*/ 2716338 w 6288074"/>
              <a:gd name="connsiteY12508" fmla="*/ 422282 h 6339933"/>
              <a:gd name="connsiteX12509" fmla="*/ 2720363 w 6288074"/>
              <a:gd name="connsiteY12509" fmla="*/ 418388 h 6339933"/>
              <a:gd name="connsiteX12510" fmla="*/ 2717089 w 6288074"/>
              <a:gd name="connsiteY12510" fmla="*/ 424670 h 6339933"/>
              <a:gd name="connsiteX12511" fmla="*/ 2721115 w 6288074"/>
              <a:gd name="connsiteY12511" fmla="*/ 420778 h 6339933"/>
              <a:gd name="connsiteX12512" fmla="*/ 2724388 w 6288074"/>
              <a:gd name="connsiteY12512" fmla="*/ 414495 h 6339933"/>
              <a:gd name="connsiteX12513" fmla="*/ 2734074 w 6288074"/>
              <a:gd name="connsiteY12513" fmla="*/ 403568 h 6339933"/>
              <a:gd name="connsiteX12514" fmla="*/ 2924433 w 6288074"/>
              <a:gd name="connsiteY12514" fmla="*/ 403220 h 6339933"/>
              <a:gd name="connsiteX12515" fmla="*/ 2922517 w 6288074"/>
              <a:gd name="connsiteY12515" fmla="*/ 407338 h 6339933"/>
              <a:gd name="connsiteX12516" fmla="*/ 2924049 w 6288074"/>
              <a:gd name="connsiteY12516" fmla="*/ 404045 h 6339933"/>
              <a:gd name="connsiteX12517" fmla="*/ 2924433 w 6288074"/>
              <a:gd name="connsiteY12517" fmla="*/ 403220 h 6339933"/>
              <a:gd name="connsiteX12518" fmla="*/ 2852629 w 6288074"/>
              <a:gd name="connsiteY12518" fmla="*/ 402024 h 6339933"/>
              <a:gd name="connsiteX12519" fmla="*/ 2851345 w 6288074"/>
              <a:gd name="connsiteY12519" fmla="*/ 406447 h 6339933"/>
              <a:gd name="connsiteX12520" fmla="*/ 2848006 w 6288074"/>
              <a:gd name="connsiteY12520" fmla="*/ 412852 h 6339933"/>
              <a:gd name="connsiteX12521" fmla="*/ 2843134 w 6288074"/>
              <a:gd name="connsiteY12521" fmla="*/ 414385 h 6339933"/>
              <a:gd name="connsiteX12522" fmla="*/ 2846473 w 6288074"/>
              <a:gd name="connsiteY12522" fmla="*/ 407980 h 6339933"/>
              <a:gd name="connsiteX12523" fmla="*/ 5495845 w 6288074"/>
              <a:gd name="connsiteY12523" fmla="*/ 401329 h 6339933"/>
              <a:gd name="connsiteX12524" fmla="*/ 5494100 w 6288074"/>
              <a:gd name="connsiteY12524" fmla="*/ 404289 h 6339933"/>
              <a:gd name="connsiteX12525" fmla="*/ 5489918 w 6288074"/>
              <a:gd name="connsiteY12525" fmla="*/ 408012 h 6339933"/>
              <a:gd name="connsiteX12526" fmla="*/ 5491665 w 6288074"/>
              <a:gd name="connsiteY12526" fmla="*/ 405056 h 6339933"/>
              <a:gd name="connsiteX12527" fmla="*/ 5493411 w 6288074"/>
              <a:gd name="connsiteY12527" fmla="*/ 402095 h 6339933"/>
              <a:gd name="connsiteX12528" fmla="*/ 5495845 w 6288074"/>
              <a:gd name="connsiteY12528" fmla="*/ 401329 h 6339933"/>
              <a:gd name="connsiteX12529" fmla="*/ 2929967 w 6288074"/>
              <a:gd name="connsiteY12529" fmla="*/ 399370 h 6339933"/>
              <a:gd name="connsiteX12530" fmla="*/ 2930887 w 6288074"/>
              <a:gd name="connsiteY12530" fmla="*/ 402294 h 6339933"/>
              <a:gd name="connsiteX12531" fmla="*/ 2924500 w 6288074"/>
              <a:gd name="connsiteY12531" fmla="*/ 407516 h 6339933"/>
              <a:gd name="connsiteX12532" fmla="*/ 2928452 w 6288074"/>
              <a:gd name="connsiteY12532" fmla="*/ 403061 h 6339933"/>
              <a:gd name="connsiteX12533" fmla="*/ 2929967 w 6288074"/>
              <a:gd name="connsiteY12533" fmla="*/ 399370 h 6339933"/>
              <a:gd name="connsiteX12534" fmla="*/ 2832351 w 6288074"/>
              <a:gd name="connsiteY12534" fmla="*/ 398896 h 6339933"/>
              <a:gd name="connsiteX12535" fmla="*/ 2828327 w 6288074"/>
              <a:gd name="connsiteY12535" fmla="*/ 402790 h 6339933"/>
              <a:gd name="connsiteX12536" fmla="*/ 2818641 w 6288074"/>
              <a:gd name="connsiteY12536" fmla="*/ 413717 h 6339933"/>
              <a:gd name="connsiteX12537" fmla="*/ 2814484 w 6288074"/>
              <a:gd name="connsiteY12537" fmla="*/ 425528 h 6339933"/>
              <a:gd name="connsiteX12538" fmla="*/ 2811211 w 6288074"/>
              <a:gd name="connsiteY12538" fmla="*/ 431811 h 6339933"/>
              <a:gd name="connsiteX12539" fmla="*/ 2807187 w 6288074"/>
              <a:gd name="connsiteY12539" fmla="*/ 435704 h 6339933"/>
              <a:gd name="connsiteX12540" fmla="*/ 2804797 w 6288074"/>
              <a:gd name="connsiteY12540" fmla="*/ 436455 h 6339933"/>
              <a:gd name="connsiteX12541" fmla="*/ 2806435 w 6288074"/>
              <a:gd name="connsiteY12541" fmla="*/ 433314 h 6339933"/>
              <a:gd name="connsiteX12542" fmla="*/ 2792724 w 6288074"/>
              <a:gd name="connsiteY12542" fmla="*/ 448134 h 6339933"/>
              <a:gd name="connsiteX12543" fmla="*/ 2791840 w 6288074"/>
              <a:gd name="connsiteY12543" fmla="*/ 453664 h 6339933"/>
              <a:gd name="connsiteX12544" fmla="*/ 2783791 w 6288074"/>
              <a:gd name="connsiteY12544" fmla="*/ 461450 h 6339933"/>
              <a:gd name="connsiteX12545" fmla="*/ 2780518 w 6288074"/>
              <a:gd name="connsiteY12545" fmla="*/ 467733 h 6339933"/>
              <a:gd name="connsiteX12546" fmla="*/ 2784543 w 6288074"/>
              <a:gd name="connsiteY12546" fmla="*/ 463839 h 6339933"/>
              <a:gd name="connsiteX12547" fmla="*/ 2791840 w 6288074"/>
              <a:gd name="connsiteY12547" fmla="*/ 453664 h 6339933"/>
              <a:gd name="connsiteX12548" fmla="*/ 2793477 w 6288074"/>
              <a:gd name="connsiteY12548" fmla="*/ 450524 h 6339933"/>
              <a:gd name="connsiteX12549" fmla="*/ 2799138 w 6288074"/>
              <a:gd name="connsiteY12549" fmla="*/ 443489 h 6339933"/>
              <a:gd name="connsiteX12550" fmla="*/ 2798254 w 6288074"/>
              <a:gd name="connsiteY12550" fmla="*/ 449020 h 6339933"/>
              <a:gd name="connsiteX12551" fmla="*/ 2804666 w 6288074"/>
              <a:gd name="connsiteY12551" fmla="*/ 444375 h 6339933"/>
              <a:gd name="connsiteX12552" fmla="*/ 2806302 w 6288074"/>
              <a:gd name="connsiteY12552" fmla="*/ 441234 h 6339933"/>
              <a:gd name="connsiteX12553" fmla="*/ 2807940 w 6288074"/>
              <a:gd name="connsiteY12553" fmla="*/ 438093 h 6339933"/>
              <a:gd name="connsiteX12554" fmla="*/ 2811211 w 6288074"/>
              <a:gd name="connsiteY12554" fmla="*/ 431811 h 6339933"/>
              <a:gd name="connsiteX12555" fmla="*/ 2811964 w 6288074"/>
              <a:gd name="connsiteY12555" fmla="*/ 434200 h 6339933"/>
              <a:gd name="connsiteX12556" fmla="*/ 2828946 w 6288074"/>
              <a:gd name="connsiteY12556" fmla="*/ 413099 h 6339933"/>
              <a:gd name="connsiteX12557" fmla="*/ 2820896 w 6288074"/>
              <a:gd name="connsiteY12557" fmla="*/ 420884 h 6339933"/>
              <a:gd name="connsiteX12558" fmla="*/ 2816872 w 6288074"/>
              <a:gd name="connsiteY12558" fmla="*/ 424777 h 6339933"/>
              <a:gd name="connsiteX12559" fmla="*/ 2818508 w 6288074"/>
              <a:gd name="connsiteY12559" fmla="*/ 421636 h 6339933"/>
              <a:gd name="connsiteX12560" fmla="*/ 2821030 w 6288074"/>
              <a:gd name="connsiteY12560" fmla="*/ 412965 h 6339933"/>
              <a:gd name="connsiteX12561" fmla="*/ 2823418 w 6288074"/>
              <a:gd name="connsiteY12561" fmla="*/ 412213 h 6339933"/>
              <a:gd name="connsiteX12562" fmla="*/ 2826690 w 6288074"/>
              <a:gd name="connsiteY12562" fmla="*/ 405931 h 6339933"/>
              <a:gd name="connsiteX12563" fmla="*/ 2829831 w 6288074"/>
              <a:gd name="connsiteY12563" fmla="*/ 407568 h 6339933"/>
              <a:gd name="connsiteX12564" fmla="*/ 2832351 w 6288074"/>
              <a:gd name="connsiteY12564" fmla="*/ 398896 h 6339933"/>
              <a:gd name="connsiteX12565" fmla="*/ 2978903 w 6288074"/>
              <a:gd name="connsiteY12565" fmla="*/ 398632 h 6339933"/>
              <a:gd name="connsiteX12566" fmla="*/ 2977828 w 6288074"/>
              <a:gd name="connsiteY12566" fmla="*/ 400365 h 6339933"/>
              <a:gd name="connsiteX12567" fmla="*/ 2975489 w 6288074"/>
              <a:gd name="connsiteY12567" fmla="*/ 401100 h 6339933"/>
              <a:gd name="connsiteX12568" fmla="*/ 2973734 w 6288074"/>
              <a:gd name="connsiteY12568" fmla="*/ 398442 h 6339933"/>
              <a:gd name="connsiteX12569" fmla="*/ 2974538 w 6288074"/>
              <a:gd name="connsiteY12569" fmla="*/ 400999 h 6339933"/>
              <a:gd name="connsiteX12570" fmla="*/ 2970751 w 6288074"/>
              <a:gd name="connsiteY12570" fmla="*/ 405003 h 6339933"/>
              <a:gd name="connsiteX12571" fmla="*/ 2971556 w 6288074"/>
              <a:gd name="connsiteY12571" fmla="*/ 407560 h 6339933"/>
              <a:gd name="connsiteX12572" fmla="*/ 2969259 w 6288074"/>
              <a:gd name="connsiteY12572" fmla="*/ 408283 h 6339933"/>
              <a:gd name="connsiteX12573" fmla="*/ 2968453 w 6288074"/>
              <a:gd name="connsiteY12573" fmla="*/ 405726 h 6339933"/>
              <a:gd name="connsiteX12574" fmla="*/ 2969945 w 6288074"/>
              <a:gd name="connsiteY12574" fmla="*/ 402444 h 6339933"/>
              <a:gd name="connsiteX12575" fmla="*/ 2973734 w 6288074"/>
              <a:gd name="connsiteY12575" fmla="*/ 398442 h 6339933"/>
              <a:gd name="connsiteX12576" fmla="*/ 2853916 w 6288074"/>
              <a:gd name="connsiteY12576" fmla="*/ 397605 h 6339933"/>
              <a:gd name="connsiteX12577" fmla="*/ 2854681 w 6288074"/>
              <a:gd name="connsiteY12577" fmla="*/ 400040 h 6339933"/>
              <a:gd name="connsiteX12578" fmla="*/ 2852629 w 6288074"/>
              <a:gd name="connsiteY12578" fmla="*/ 402024 h 6339933"/>
              <a:gd name="connsiteX12579" fmla="*/ 3800376 w 6288074"/>
              <a:gd name="connsiteY12579" fmla="*/ 396873 h 6339933"/>
              <a:gd name="connsiteX12580" fmla="*/ 3799480 w 6288074"/>
              <a:gd name="connsiteY12580" fmla="*/ 402398 h 6339933"/>
              <a:gd name="connsiteX12581" fmla="*/ 3791248 w 6288074"/>
              <a:gd name="connsiteY12581" fmla="*/ 418093 h 6339933"/>
              <a:gd name="connsiteX12582" fmla="*/ 3774179 w 6288074"/>
              <a:gd name="connsiteY12582" fmla="*/ 439191 h 6339933"/>
              <a:gd name="connsiteX12583" fmla="*/ 3788851 w 6288074"/>
              <a:gd name="connsiteY12583" fmla="*/ 418848 h 6339933"/>
              <a:gd name="connsiteX12584" fmla="*/ 3793790 w 6288074"/>
              <a:gd name="connsiteY12584" fmla="*/ 409430 h 6339933"/>
              <a:gd name="connsiteX12585" fmla="*/ 3791394 w 6288074"/>
              <a:gd name="connsiteY12585" fmla="*/ 410184 h 6339933"/>
              <a:gd name="connsiteX12586" fmla="*/ 3794686 w 6288074"/>
              <a:gd name="connsiteY12586" fmla="*/ 403906 h 6339933"/>
              <a:gd name="connsiteX12587" fmla="*/ 3800376 w 6288074"/>
              <a:gd name="connsiteY12587" fmla="*/ 396873 h 6339933"/>
              <a:gd name="connsiteX12588" fmla="*/ 5154548 w 6288074"/>
              <a:gd name="connsiteY12588" fmla="*/ 395505 h 6339933"/>
              <a:gd name="connsiteX12589" fmla="*/ 5155175 w 6288074"/>
              <a:gd name="connsiteY12589" fmla="*/ 395791 h 6339933"/>
              <a:gd name="connsiteX12590" fmla="*/ 5152802 w 6288074"/>
              <a:gd name="connsiteY12590" fmla="*/ 398465 h 6339933"/>
              <a:gd name="connsiteX12591" fmla="*/ 5154548 w 6288074"/>
              <a:gd name="connsiteY12591" fmla="*/ 395505 h 6339933"/>
              <a:gd name="connsiteX12592" fmla="*/ 4632159 w 6288074"/>
              <a:gd name="connsiteY12592" fmla="*/ 395267 h 6339933"/>
              <a:gd name="connsiteX12593" fmla="*/ 4626195 w 6288074"/>
              <a:gd name="connsiteY12593" fmla="*/ 399287 h 6339933"/>
              <a:gd name="connsiteX12594" fmla="*/ 4632159 w 6288074"/>
              <a:gd name="connsiteY12594" fmla="*/ 395267 h 6339933"/>
              <a:gd name="connsiteX12595" fmla="*/ 2904812 w 6288074"/>
              <a:gd name="connsiteY12595" fmla="*/ 394036 h 6339933"/>
              <a:gd name="connsiteX12596" fmla="*/ 2904060 w 6288074"/>
              <a:gd name="connsiteY12596" fmla="*/ 399893 h 6339933"/>
              <a:gd name="connsiteX12597" fmla="*/ 2900948 w 6288074"/>
              <a:gd name="connsiteY12597" fmla="*/ 406494 h 6339933"/>
              <a:gd name="connsiteX12598" fmla="*/ 2897474 w 6288074"/>
              <a:gd name="connsiteY12598" fmla="*/ 402670 h 6339933"/>
              <a:gd name="connsiteX12599" fmla="*/ 2893866 w 6288074"/>
              <a:gd name="connsiteY12599" fmla="*/ 408724 h 6339933"/>
              <a:gd name="connsiteX12600" fmla="*/ 2888393 w 6288074"/>
              <a:gd name="connsiteY12600" fmla="*/ 416070 h 6339933"/>
              <a:gd name="connsiteX12601" fmla="*/ 2882115 w 6288074"/>
              <a:gd name="connsiteY12601" fmla="*/ 420856 h 6339933"/>
              <a:gd name="connsiteX12602" fmla="*/ 2883672 w 6288074"/>
              <a:gd name="connsiteY12602" fmla="*/ 417557 h 6339933"/>
              <a:gd name="connsiteX12603" fmla="*/ 2890700 w 6288074"/>
              <a:gd name="connsiteY12603" fmla="*/ 406911 h 6339933"/>
              <a:gd name="connsiteX12604" fmla="*/ 2886783 w 6288074"/>
              <a:gd name="connsiteY12604" fmla="*/ 410953 h 6339933"/>
              <a:gd name="connsiteX12605" fmla="*/ 2885978 w 6288074"/>
              <a:gd name="connsiteY12605" fmla="*/ 408396 h 6339933"/>
              <a:gd name="connsiteX12606" fmla="*/ 2891452 w 6288074"/>
              <a:gd name="connsiteY12606" fmla="*/ 401054 h 6339933"/>
              <a:gd name="connsiteX12607" fmla="*/ 2897729 w 6288074"/>
              <a:gd name="connsiteY12607" fmla="*/ 396264 h 6339933"/>
              <a:gd name="connsiteX12608" fmla="*/ 2896977 w 6288074"/>
              <a:gd name="connsiteY12608" fmla="*/ 402122 h 6339933"/>
              <a:gd name="connsiteX12609" fmla="*/ 2904812 w 6288074"/>
              <a:gd name="connsiteY12609" fmla="*/ 394036 h 6339933"/>
              <a:gd name="connsiteX12610" fmla="*/ 2741725 w 6288074"/>
              <a:gd name="connsiteY12610" fmla="*/ 393297 h 6339933"/>
              <a:gd name="connsiteX12611" fmla="*/ 2742711 w 6288074"/>
              <a:gd name="connsiteY12611" fmla="*/ 393878 h 6339933"/>
              <a:gd name="connsiteX12612" fmla="*/ 2742491 w 6288074"/>
              <a:gd name="connsiteY12612" fmla="*/ 395731 h 6339933"/>
              <a:gd name="connsiteX12613" fmla="*/ 2741725 w 6288074"/>
              <a:gd name="connsiteY12613" fmla="*/ 393297 h 6339933"/>
              <a:gd name="connsiteX12614" fmla="*/ 5497931 w 6288074"/>
              <a:gd name="connsiteY12614" fmla="*/ 392641 h 6339933"/>
              <a:gd name="connsiteX12615" fmla="*/ 5493090 w 6288074"/>
              <a:gd name="connsiteY12615" fmla="*/ 401994 h 6339933"/>
              <a:gd name="connsiteX12616" fmla="*/ 5486755 w 6288074"/>
              <a:gd name="connsiteY12616" fmla="*/ 406600 h 6339933"/>
              <a:gd name="connsiteX12617" fmla="*/ 5473217 w 6288074"/>
              <a:gd name="connsiteY12617" fmla="*/ 421301 h 6339933"/>
              <a:gd name="connsiteX12618" fmla="*/ 5482033 w 6288074"/>
              <a:gd name="connsiteY12618" fmla="*/ 408087 h 6339933"/>
              <a:gd name="connsiteX12619" fmla="*/ 5489981 w 6288074"/>
              <a:gd name="connsiteY12619" fmla="*/ 400362 h 6339933"/>
              <a:gd name="connsiteX12620" fmla="*/ 5497931 w 6288074"/>
              <a:gd name="connsiteY12620" fmla="*/ 392641 h 6339933"/>
              <a:gd name="connsiteX12621" fmla="*/ 3782818 w 6288074"/>
              <a:gd name="connsiteY12621" fmla="*/ 392049 h 6339933"/>
              <a:gd name="connsiteX12622" fmla="*/ 3783533 w 6288074"/>
              <a:gd name="connsiteY12622" fmla="*/ 394322 h 6339933"/>
              <a:gd name="connsiteX12623" fmla="*/ 3782590 w 6288074"/>
              <a:gd name="connsiteY12623" fmla="*/ 399616 h 6339933"/>
              <a:gd name="connsiteX12624" fmla="*/ 3779271 w 6288074"/>
              <a:gd name="connsiteY12624" fmla="*/ 405658 h 6339933"/>
              <a:gd name="connsiteX12625" fmla="*/ 3774292 w 6288074"/>
              <a:gd name="connsiteY12625" fmla="*/ 414722 h 6339933"/>
              <a:gd name="connsiteX12626" fmla="*/ 3775464 w 6288074"/>
              <a:gd name="connsiteY12626" fmla="*/ 401858 h 6339933"/>
              <a:gd name="connsiteX12627" fmla="*/ 3777124 w 6288074"/>
              <a:gd name="connsiteY12627" fmla="*/ 398838 h 6339933"/>
              <a:gd name="connsiteX12628" fmla="*/ 3782818 w 6288074"/>
              <a:gd name="connsiteY12628" fmla="*/ 392049 h 6339933"/>
              <a:gd name="connsiteX12629" fmla="*/ 5372423 w 6288074"/>
              <a:gd name="connsiteY12629" fmla="*/ 386846 h 6339933"/>
              <a:gd name="connsiteX12630" fmla="*/ 5363554 w 6288074"/>
              <a:gd name="connsiteY12630" fmla="*/ 401203 h 6339933"/>
              <a:gd name="connsiteX12631" fmla="*/ 5360289 w 6288074"/>
              <a:gd name="connsiteY12631" fmla="*/ 399338 h 6339933"/>
              <a:gd name="connsiteX12632" fmla="*/ 5362727 w 6288074"/>
              <a:gd name="connsiteY12632" fmla="*/ 398571 h 6339933"/>
              <a:gd name="connsiteX12633" fmla="*/ 5372423 w 6288074"/>
              <a:gd name="connsiteY12633" fmla="*/ 386846 h 6339933"/>
              <a:gd name="connsiteX12634" fmla="*/ 5292078 w 6288074"/>
              <a:gd name="connsiteY12634" fmla="*/ 386755 h 6339933"/>
              <a:gd name="connsiteX12635" fmla="*/ 5287662 w 6288074"/>
              <a:gd name="connsiteY12635" fmla="*/ 398240 h 6339933"/>
              <a:gd name="connsiteX12636" fmla="*/ 5281800 w 6288074"/>
              <a:gd name="connsiteY12636" fmla="*/ 405135 h 6339933"/>
              <a:gd name="connsiteX12637" fmla="*/ 5277651 w 6288074"/>
              <a:gd name="connsiteY12637" fmla="*/ 408964 h 6339933"/>
              <a:gd name="connsiteX12638" fmla="*/ 5274492 w 6288074"/>
              <a:gd name="connsiteY12638" fmla="*/ 407435 h 6339933"/>
              <a:gd name="connsiteX12639" fmla="*/ 5280354 w 6288074"/>
              <a:gd name="connsiteY12639" fmla="*/ 400541 h 6339933"/>
              <a:gd name="connsiteX12640" fmla="*/ 5290365 w 6288074"/>
              <a:gd name="connsiteY12640" fmla="*/ 389816 h 6339933"/>
              <a:gd name="connsiteX12641" fmla="*/ 5292078 w 6288074"/>
              <a:gd name="connsiteY12641" fmla="*/ 386755 h 6339933"/>
              <a:gd name="connsiteX12642" fmla="*/ 3812625 w 6288074"/>
              <a:gd name="connsiteY12642" fmla="*/ 386593 h 6339933"/>
              <a:gd name="connsiteX12643" fmla="*/ 3805804 w 6288074"/>
              <a:gd name="connsiteY12643" fmla="*/ 403198 h 6339933"/>
              <a:gd name="connsiteX12644" fmla="*/ 3802783 w 6288074"/>
              <a:gd name="connsiteY12644" fmla="*/ 401258 h 6339933"/>
              <a:gd name="connsiteX12645" fmla="*/ 3807704 w 6288074"/>
              <a:gd name="connsiteY12645" fmla="*/ 393926 h 6339933"/>
              <a:gd name="connsiteX12646" fmla="*/ 3809068 w 6288074"/>
              <a:gd name="connsiteY12646" fmla="*/ 390605 h 6339933"/>
              <a:gd name="connsiteX12647" fmla="*/ 3812625 w 6288074"/>
              <a:gd name="connsiteY12647" fmla="*/ 386593 h 6339933"/>
              <a:gd name="connsiteX12648" fmla="*/ 2748962 w 6288074"/>
              <a:gd name="connsiteY12648" fmla="*/ 385666 h 6339933"/>
              <a:gd name="connsiteX12649" fmla="*/ 2746109 w 6288074"/>
              <a:gd name="connsiteY12649" fmla="*/ 391917 h 6339933"/>
              <a:gd name="connsiteX12650" fmla="*/ 2744683 w 6288074"/>
              <a:gd name="connsiteY12650" fmla="*/ 395041 h 6339933"/>
              <a:gd name="connsiteX12651" fmla="*/ 2742711 w 6288074"/>
              <a:gd name="connsiteY12651" fmla="*/ 393878 h 6339933"/>
              <a:gd name="connsiteX12652" fmla="*/ 2743150 w 6288074"/>
              <a:gd name="connsiteY12652" fmla="*/ 390170 h 6339933"/>
              <a:gd name="connsiteX12653" fmla="*/ 2748962 w 6288074"/>
              <a:gd name="connsiteY12653" fmla="*/ 385666 h 6339933"/>
              <a:gd name="connsiteX12654" fmla="*/ 5164658 w 6288074"/>
              <a:gd name="connsiteY12654" fmla="*/ 385095 h 6339933"/>
              <a:gd name="connsiteX12655" fmla="*/ 5161167 w 6288074"/>
              <a:gd name="connsiteY12655" fmla="*/ 391013 h 6339933"/>
              <a:gd name="connsiteX12656" fmla="*/ 5157674 w 6288074"/>
              <a:gd name="connsiteY12656" fmla="*/ 396930 h 6339933"/>
              <a:gd name="connsiteX12657" fmla="*/ 5155175 w 6288074"/>
              <a:gd name="connsiteY12657" fmla="*/ 395791 h 6339933"/>
              <a:gd name="connsiteX12658" fmla="*/ 5158730 w 6288074"/>
              <a:gd name="connsiteY12658" fmla="*/ 391779 h 6339933"/>
              <a:gd name="connsiteX12659" fmla="*/ 5164658 w 6288074"/>
              <a:gd name="connsiteY12659" fmla="*/ 385095 h 6339933"/>
              <a:gd name="connsiteX12660" fmla="*/ 5377513 w 6288074"/>
              <a:gd name="connsiteY12660" fmla="*/ 384523 h 6339933"/>
              <a:gd name="connsiteX12661" fmla="*/ 5377432 w 6288074"/>
              <a:gd name="connsiteY12661" fmla="*/ 385269 h 6339933"/>
              <a:gd name="connsiteX12662" fmla="*/ 5369259 w 6288074"/>
              <a:gd name="connsiteY12662" fmla="*/ 399408 h 6339933"/>
              <a:gd name="connsiteX12663" fmla="*/ 5366963 w 6288074"/>
              <a:gd name="connsiteY12663" fmla="*/ 400131 h 6339933"/>
              <a:gd name="connsiteX12664" fmla="*/ 5368431 w 6288074"/>
              <a:gd name="connsiteY12664" fmla="*/ 396775 h 6339933"/>
              <a:gd name="connsiteX12665" fmla="*/ 5373668 w 6288074"/>
              <a:gd name="connsiteY12665" fmla="*/ 389347 h 6339933"/>
              <a:gd name="connsiteX12666" fmla="*/ 5377513 w 6288074"/>
              <a:gd name="connsiteY12666" fmla="*/ 384523 h 6339933"/>
              <a:gd name="connsiteX12667" fmla="*/ 2995929 w 6288074"/>
              <a:gd name="connsiteY12667" fmla="*/ 384388 h 6339933"/>
              <a:gd name="connsiteX12668" fmla="*/ 2994328 w 6288074"/>
              <a:gd name="connsiteY12668" fmla="*/ 387463 h 6339933"/>
              <a:gd name="connsiteX12669" fmla="*/ 2981768 w 6288074"/>
              <a:gd name="connsiteY12669" fmla="*/ 396555 h 6339933"/>
              <a:gd name="connsiteX12670" fmla="*/ 2978903 w 6288074"/>
              <a:gd name="connsiteY12670" fmla="*/ 398632 h 6339933"/>
              <a:gd name="connsiteX12671" fmla="*/ 2984005 w 6288074"/>
              <a:gd name="connsiteY12671" fmla="*/ 390391 h 6339933"/>
              <a:gd name="connsiteX12672" fmla="*/ 2986575 w 6288074"/>
              <a:gd name="connsiteY12672" fmla="*/ 387332 h 6339933"/>
              <a:gd name="connsiteX12673" fmla="*/ 2985840 w 6288074"/>
              <a:gd name="connsiteY12673" fmla="*/ 384994 h 6339933"/>
              <a:gd name="connsiteX12674" fmla="*/ 2995929 w 6288074"/>
              <a:gd name="connsiteY12674" fmla="*/ 384388 h 6339933"/>
              <a:gd name="connsiteX12675" fmla="*/ 3763456 w 6288074"/>
              <a:gd name="connsiteY12675" fmla="*/ 382917 h 6339933"/>
              <a:gd name="connsiteX12676" fmla="*/ 3757220 w 6288074"/>
              <a:gd name="connsiteY12676" fmla="*/ 390889 h 6339933"/>
              <a:gd name="connsiteX12677" fmla="*/ 3763285 w 6288074"/>
              <a:gd name="connsiteY12677" fmla="*/ 383066 h 6339933"/>
              <a:gd name="connsiteX12678" fmla="*/ 2743195 w 6288074"/>
              <a:gd name="connsiteY12678" fmla="*/ 382658 h 6339933"/>
              <a:gd name="connsiteX12679" fmla="*/ 2742251 w 6288074"/>
              <a:gd name="connsiteY12679" fmla="*/ 388007 h 6339933"/>
              <a:gd name="connsiteX12680" fmla="*/ 2734853 w 6288074"/>
              <a:gd name="connsiteY12680" fmla="*/ 397905 h 6339933"/>
              <a:gd name="connsiteX12681" fmla="*/ 2730792 w 6288074"/>
              <a:gd name="connsiteY12681" fmla="*/ 401708 h 6339933"/>
              <a:gd name="connsiteX12682" fmla="*/ 2729123 w 6288074"/>
              <a:gd name="connsiteY12682" fmla="*/ 404759 h 6339933"/>
              <a:gd name="connsiteX12683" fmla="*/ 2729570 w 6288074"/>
              <a:gd name="connsiteY12683" fmla="*/ 389474 h 6339933"/>
              <a:gd name="connsiteX12684" fmla="*/ 2734353 w 6288074"/>
              <a:gd name="connsiteY12684" fmla="*/ 387968 h 6339933"/>
              <a:gd name="connsiteX12685" fmla="*/ 2740805 w 6288074"/>
              <a:gd name="connsiteY12685" fmla="*/ 383411 h 6339933"/>
              <a:gd name="connsiteX12686" fmla="*/ 2743195 w 6288074"/>
              <a:gd name="connsiteY12686" fmla="*/ 382658 h 6339933"/>
              <a:gd name="connsiteX12687" fmla="*/ 5273387 w 6288074"/>
              <a:gd name="connsiteY12687" fmla="*/ 381657 h 6339933"/>
              <a:gd name="connsiteX12688" fmla="*/ 5270512 w 6288074"/>
              <a:gd name="connsiteY12688" fmla="*/ 384437 h 6339933"/>
              <a:gd name="connsiteX12689" fmla="*/ 5271000 w 6288074"/>
              <a:gd name="connsiteY12689" fmla="*/ 382409 h 6339933"/>
              <a:gd name="connsiteX12690" fmla="*/ 5273387 w 6288074"/>
              <a:gd name="connsiteY12690" fmla="*/ 381657 h 6339933"/>
              <a:gd name="connsiteX12691" fmla="*/ 2904272 w 6288074"/>
              <a:gd name="connsiteY12691" fmla="*/ 381526 h 6339933"/>
              <a:gd name="connsiteX12692" fmla="*/ 2899759 w 6288074"/>
              <a:gd name="connsiteY12692" fmla="*/ 388452 h 6339933"/>
              <a:gd name="connsiteX12693" fmla="*/ 2895676 w 6288074"/>
              <a:gd name="connsiteY12693" fmla="*/ 392494 h 6339933"/>
              <a:gd name="connsiteX12694" fmla="*/ 5158432 w 6288074"/>
              <a:gd name="connsiteY12694" fmla="*/ 380631 h 6339933"/>
              <a:gd name="connsiteX12695" fmla="*/ 5157532 w 6288074"/>
              <a:gd name="connsiteY12695" fmla="*/ 386268 h 6339933"/>
              <a:gd name="connsiteX12696" fmla="*/ 5146750 w 6288074"/>
              <a:gd name="connsiteY12696" fmla="*/ 403047 h 6339933"/>
              <a:gd name="connsiteX12697" fmla="*/ 5143411 w 6288074"/>
              <a:gd name="connsiteY12697" fmla="*/ 409453 h 6339933"/>
              <a:gd name="connsiteX12698" fmla="*/ 5138539 w 6288074"/>
              <a:gd name="connsiteY12698" fmla="*/ 410986 h 6339933"/>
              <a:gd name="connsiteX12699" fmla="*/ 5140480 w 6288074"/>
              <a:gd name="connsiteY12699" fmla="*/ 391635 h 6339933"/>
              <a:gd name="connsiteX12700" fmla="*/ 5145352 w 6288074"/>
              <a:gd name="connsiteY12700" fmla="*/ 390102 h 6339933"/>
              <a:gd name="connsiteX12701" fmla="*/ 5155999 w 6288074"/>
              <a:gd name="connsiteY12701" fmla="*/ 381397 h 6339933"/>
              <a:gd name="connsiteX12702" fmla="*/ 5158432 w 6288074"/>
              <a:gd name="connsiteY12702" fmla="*/ 380631 h 6339933"/>
              <a:gd name="connsiteX12703" fmla="*/ 3813708 w 6288074"/>
              <a:gd name="connsiteY12703" fmla="*/ 379830 h 6339933"/>
              <a:gd name="connsiteX12704" fmla="*/ 3814935 w 6288074"/>
              <a:gd name="connsiteY12704" fmla="*/ 383727 h 6339933"/>
              <a:gd name="connsiteX12705" fmla="*/ 3812742 w 6288074"/>
              <a:gd name="connsiteY12705" fmla="*/ 384417 h 6339933"/>
              <a:gd name="connsiteX12706" fmla="*/ 3813708 w 6288074"/>
              <a:gd name="connsiteY12706" fmla="*/ 379830 h 6339933"/>
              <a:gd name="connsiteX12707" fmla="*/ 2768527 w 6288074"/>
              <a:gd name="connsiteY12707" fmla="*/ 379593 h 6339933"/>
              <a:gd name="connsiteX12708" fmla="*/ 2766891 w 6288074"/>
              <a:gd name="connsiteY12708" fmla="*/ 382733 h 6339933"/>
              <a:gd name="connsiteX12709" fmla="*/ 2766890 w 6288074"/>
              <a:gd name="connsiteY12709" fmla="*/ 382735 h 6339933"/>
              <a:gd name="connsiteX12710" fmla="*/ 5382826 w 6288074"/>
              <a:gd name="connsiteY12710" fmla="*/ 379073 h 6339933"/>
              <a:gd name="connsiteX12711" fmla="*/ 5383594 w 6288074"/>
              <a:gd name="connsiteY12711" fmla="*/ 381508 h 6339933"/>
              <a:gd name="connsiteX12712" fmla="*/ 5376357 w 6288074"/>
              <a:gd name="connsiteY12712" fmla="*/ 389142 h 6339933"/>
              <a:gd name="connsiteX12713" fmla="*/ 5381400 w 6288074"/>
              <a:gd name="connsiteY12713" fmla="*/ 382199 h 6339933"/>
              <a:gd name="connsiteX12714" fmla="*/ 5382826 w 6288074"/>
              <a:gd name="connsiteY12714" fmla="*/ 379073 h 6339933"/>
              <a:gd name="connsiteX12715" fmla="*/ 3775492 w 6288074"/>
              <a:gd name="connsiteY12715" fmla="*/ 375795 h 6339933"/>
              <a:gd name="connsiteX12716" fmla="*/ 3776259 w 6288074"/>
              <a:gd name="connsiteY12716" fmla="*/ 378230 h 6339933"/>
              <a:gd name="connsiteX12717" fmla="*/ 3773407 w 6288074"/>
              <a:gd name="connsiteY12717" fmla="*/ 384482 h 6339933"/>
              <a:gd name="connsiteX12718" fmla="*/ 3775492 w 6288074"/>
              <a:gd name="connsiteY12718" fmla="*/ 375795 h 6339933"/>
              <a:gd name="connsiteX12719" fmla="*/ 2829808 w 6288074"/>
              <a:gd name="connsiteY12719" fmla="*/ 375694 h 6339933"/>
              <a:gd name="connsiteX12720" fmla="*/ 2830360 w 6288074"/>
              <a:gd name="connsiteY12720" fmla="*/ 375889 h 6339933"/>
              <a:gd name="connsiteX12721" fmla="*/ 2829412 w 6288074"/>
              <a:gd name="connsiteY12721" fmla="*/ 376805 h 6339933"/>
              <a:gd name="connsiteX12722" fmla="*/ 2829557 w 6288074"/>
              <a:gd name="connsiteY12722" fmla="*/ 376470 h 6339933"/>
              <a:gd name="connsiteX12723" fmla="*/ 5187184 w 6288074"/>
              <a:gd name="connsiteY12723" fmla="*/ 374649 h 6339933"/>
              <a:gd name="connsiteX12724" fmla="*/ 5187936 w 6288074"/>
              <a:gd name="connsiteY12724" fmla="*/ 377038 h 6339933"/>
              <a:gd name="connsiteX12725" fmla="*/ 5183485 w 6288074"/>
              <a:gd name="connsiteY12725" fmla="*/ 383243 h 6339933"/>
              <a:gd name="connsiteX12726" fmla="*/ 5183912 w 6288074"/>
              <a:gd name="connsiteY12726" fmla="*/ 380932 h 6339933"/>
              <a:gd name="connsiteX12727" fmla="*/ 5187184 w 6288074"/>
              <a:gd name="connsiteY12727" fmla="*/ 374649 h 6339933"/>
              <a:gd name="connsiteX12728" fmla="*/ 3762267 w 6288074"/>
              <a:gd name="connsiteY12728" fmla="*/ 374601 h 6339933"/>
              <a:gd name="connsiteX12729" fmla="*/ 3758826 w 6288074"/>
              <a:gd name="connsiteY12729" fmla="*/ 380683 h 6339933"/>
              <a:gd name="connsiteX12730" fmla="*/ 3754669 w 6288074"/>
              <a:gd name="connsiteY12730" fmla="*/ 384488 h 6339933"/>
              <a:gd name="connsiteX12731" fmla="*/ 3755385 w 6288074"/>
              <a:gd name="connsiteY12731" fmla="*/ 386763 h 6339933"/>
              <a:gd name="connsiteX12732" fmla="*/ 3753666 w 6288074"/>
              <a:gd name="connsiteY12732" fmla="*/ 389802 h 6339933"/>
              <a:gd name="connsiteX12733" fmla="*/ 3751229 w 6288074"/>
              <a:gd name="connsiteY12733" fmla="*/ 390569 h 6339933"/>
              <a:gd name="connsiteX12734" fmla="*/ 3762267 w 6288074"/>
              <a:gd name="connsiteY12734" fmla="*/ 374601 h 6339933"/>
              <a:gd name="connsiteX12735" fmla="*/ 3788010 w 6288074"/>
              <a:gd name="connsiteY12735" fmla="*/ 373461 h 6339933"/>
              <a:gd name="connsiteX12736" fmla="*/ 3785453 w 6288074"/>
              <a:gd name="connsiteY12736" fmla="*/ 374267 h 6339933"/>
              <a:gd name="connsiteX12737" fmla="*/ 2830575 w 6288074"/>
              <a:gd name="connsiteY12737" fmla="*/ 373316 h 6339933"/>
              <a:gd name="connsiteX12738" fmla="*/ 2829808 w 6288074"/>
              <a:gd name="connsiteY12738" fmla="*/ 375694 h 6339933"/>
              <a:gd name="connsiteX12739" fmla="*/ 2828883 w 6288074"/>
              <a:gd name="connsiteY12739" fmla="*/ 375368 h 6339933"/>
              <a:gd name="connsiteX12740" fmla="*/ 2827971 w 6288074"/>
              <a:gd name="connsiteY12740" fmla="*/ 376640 h 6339933"/>
              <a:gd name="connsiteX12741" fmla="*/ 2823947 w 6288074"/>
              <a:gd name="connsiteY12741" fmla="*/ 380533 h 6339933"/>
              <a:gd name="connsiteX12742" fmla="*/ 2827219 w 6288074"/>
              <a:gd name="connsiteY12742" fmla="*/ 374251 h 6339933"/>
              <a:gd name="connsiteX12743" fmla="*/ 2830575 w 6288074"/>
              <a:gd name="connsiteY12743" fmla="*/ 373316 h 6339933"/>
              <a:gd name="connsiteX12744" fmla="*/ 5350610 w 6288074"/>
              <a:gd name="connsiteY12744" fmla="*/ 373150 h 6339933"/>
              <a:gd name="connsiteX12745" fmla="*/ 5344990 w 6288074"/>
              <a:gd name="connsiteY12745" fmla="*/ 380275 h 6339933"/>
              <a:gd name="connsiteX12746" fmla="*/ 5343373 w 6288074"/>
              <a:gd name="connsiteY12746" fmla="*/ 383460 h 6339933"/>
              <a:gd name="connsiteX12747" fmla="*/ 5353762 w 6288074"/>
              <a:gd name="connsiteY12747" fmla="*/ 374837 h 6339933"/>
              <a:gd name="connsiteX12748" fmla="*/ 5353677 w 6288074"/>
              <a:gd name="connsiteY12748" fmla="*/ 382893 h 6339933"/>
              <a:gd name="connsiteX12749" fmla="*/ 5345673 w 6288074"/>
              <a:gd name="connsiteY12749" fmla="*/ 390768 h 6339933"/>
              <a:gd name="connsiteX12750" fmla="*/ 5344139 w 6288074"/>
              <a:gd name="connsiteY12750" fmla="*/ 385896 h 6339933"/>
              <a:gd name="connsiteX12751" fmla="*/ 5339286 w 6288074"/>
              <a:gd name="connsiteY12751" fmla="*/ 395453 h 6339933"/>
              <a:gd name="connsiteX12752" fmla="*/ 5331280 w 6288074"/>
              <a:gd name="connsiteY12752" fmla="*/ 403329 h 6339933"/>
              <a:gd name="connsiteX12753" fmla="*/ 5321657 w 6288074"/>
              <a:gd name="connsiteY12753" fmla="*/ 414390 h 6339933"/>
              <a:gd name="connsiteX12754" fmla="*/ 5324893 w 6288074"/>
              <a:gd name="connsiteY12754" fmla="*/ 408018 h 6339933"/>
              <a:gd name="connsiteX12755" fmla="*/ 5331535 w 6288074"/>
              <a:gd name="connsiteY12755" fmla="*/ 397893 h 6339933"/>
              <a:gd name="connsiteX12756" fmla="*/ 5332132 w 6288074"/>
              <a:gd name="connsiteY12756" fmla="*/ 397705 h 6339933"/>
              <a:gd name="connsiteX12757" fmla="*/ 5333749 w 6288074"/>
              <a:gd name="connsiteY12757" fmla="*/ 394520 h 6339933"/>
              <a:gd name="connsiteX12758" fmla="*/ 5333750 w 6288074"/>
              <a:gd name="connsiteY12758" fmla="*/ 394520 h 6339933"/>
              <a:gd name="connsiteX12759" fmla="*/ 5334155 w 6288074"/>
              <a:gd name="connsiteY12759" fmla="*/ 393725 h 6339933"/>
              <a:gd name="connsiteX12760" fmla="*/ 5333749 w 6288074"/>
              <a:gd name="connsiteY12760" fmla="*/ 394520 h 6339933"/>
              <a:gd name="connsiteX12761" fmla="*/ 5331535 w 6288074"/>
              <a:gd name="connsiteY12761" fmla="*/ 397893 h 6339933"/>
              <a:gd name="connsiteX12762" fmla="*/ 5329747 w 6288074"/>
              <a:gd name="connsiteY12762" fmla="*/ 398456 h 6339933"/>
              <a:gd name="connsiteX12763" fmla="*/ 5336985 w 6288074"/>
              <a:gd name="connsiteY12763" fmla="*/ 388147 h 6339933"/>
              <a:gd name="connsiteX12764" fmla="*/ 5346608 w 6288074"/>
              <a:gd name="connsiteY12764" fmla="*/ 377088 h 6339933"/>
              <a:gd name="connsiteX12765" fmla="*/ 5350610 w 6288074"/>
              <a:gd name="connsiteY12765" fmla="*/ 373150 h 6339933"/>
              <a:gd name="connsiteX12766" fmla="*/ 5388752 w 6288074"/>
              <a:gd name="connsiteY12766" fmla="*/ 372388 h 6339933"/>
              <a:gd name="connsiteX12767" fmla="*/ 5387020 w 6288074"/>
              <a:gd name="connsiteY12767" fmla="*/ 374541 h 6339933"/>
              <a:gd name="connsiteX12768" fmla="*/ 5386559 w 6288074"/>
              <a:gd name="connsiteY12768" fmla="*/ 373077 h 6339933"/>
              <a:gd name="connsiteX12769" fmla="*/ 5388752 w 6288074"/>
              <a:gd name="connsiteY12769" fmla="*/ 372388 h 6339933"/>
              <a:gd name="connsiteX12770" fmla="*/ 5439715 w 6288074"/>
              <a:gd name="connsiteY12770" fmla="*/ 371207 h 6339933"/>
              <a:gd name="connsiteX12771" fmla="*/ 5439748 w 6288074"/>
              <a:gd name="connsiteY12771" fmla="*/ 373831 h 6339933"/>
              <a:gd name="connsiteX12772" fmla="*/ 5442519 w 6288074"/>
              <a:gd name="connsiteY12772" fmla="*/ 372199 h 6339933"/>
              <a:gd name="connsiteX12773" fmla="*/ 5441592 w 6288074"/>
              <a:gd name="connsiteY12773" fmla="*/ 373425 h 6339933"/>
              <a:gd name="connsiteX12774" fmla="*/ 5439753 w 6288074"/>
              <a:gd name="connsiteY12774" fmla="*/ 374005 h 6339933"/>
              <a:gd name="connsiteX12775" fmla="*/ 5439761 w 6288074"/>
              <a:gd name="connsiteY12775" fmla="*/ 374539 h 6339933"/>
              <a:gd name="connsiteX12776" fmla="*/ 5436422 w 6288074"/>
              <a:gd name="connsiteY12776" fmla="*/ 380942 h 6339933"/>
              <a:gd name="connsiteX12777" fmla="*/ 5434751 w 6288074"/>
              <a:gd name="connsiteY12777" fmla="*/ 384143 h 6339933"/>
              <a:gd name="connsiteX12778" fmla="*/ 5431549 w 6288074"/>
              <a:gd name="connsiteY12778" fmla="*/ 382476 h 6339933"/>
              <a:gd name="connsiteX12779" fmla="*/ 5430783 w 6288074"/>
              <a:gd name="connsiteY12779" fmla="*/ 380041 h 6339933"/>
              <a:gd name="connsiteX12780" fmla="*/ 5433219 w 6288074"/>
              <a:gd name="connsiteY12780" fmla="*/ 379274 h 6339933"/>
              <a:gd name="connsiteX12781" fmla="*/ 5438992 w 6288074"/>
              <a:gd name="connsiteY12781" fmla="*/ 372103 h 6339933"/>
              <a:gd name="connsiteX12782" fmla="*/ 5439715 w 6288074"/>
              <a:gd name="connsiteY12782" fmla="*/ 371207 h 6339933"/>
              <a:gd name="connsiteX12783" fmla="*/ 3774188 w 6288074"/>
              <a:gd name="connsiteY12783" fmla="*/ 369779 h 6339933"/>
              <a:gd name="connsiteX12784" fmla="*/ 3770039 w 6288074"/>
              <a:gd name="connsiteY12784" fmla="*/ 381599 h 6339933"/>
              <a:gd name="connsiteX12785" fmla="*/ 3773177 w 6288074"/>
              <a:gd name="connsiteY12785" fmla="*/ 383239 h 6339933"/>
              <a:gd name="connsiteX12786" fmla="*/ 3771543 w 6288074"/>
              <a:gd name="connsiteY12786" fmla="*/ 386381 h 6339933"/>
              <a:gd name="connsiteX12787" fmla="*/ 3780339 w 6288074"/>
              <a:gd name="connsiteY12787" fmla="*/ 380985 h 6339933"/>
              <a:gd name="connsiteX12788" fmla="*/ 3781091 w 6288074"/>
              <a:gd name="connsiteY12788" fmla="*/ 383376 h 6339933"/>
              <a:gd name="connsiteX12789" fmla="*/ 3777070 w 6288074"/>
              <a:gd name="connsiteY12789" fmla="*/ 387271 h 6339933"/>
              <a:gd name="connsiteX12790" fmla="*/ 3773802 w 6288074"/>
              <a:gd name="connsiteY12790" fmla="*/ 393556 h 6339933"/>
              <a:gd name="connsiteX12791" fmla="*/ 3774555 w 6288074"/>
              <a:gd name="connsiteY12791" fmla="*/ 395947 h 6339933"/>
              <a:gd name="connsiteX12792" fmla="*/ 3772921 w 6288074"/>
              <a:gd name="connsiteY12792" fmla="*/ 399091 h 6339933"/>
              <a:gd name="connsiteX12793" fmla="*/ 3768898 w 6288074"/>
              <a:gd name="connsiteY12793" fmla="*/ 402984 h 6339933"/>
              <a:gd name="connsiteX12794" fmla="*/ 3765758 w 6288074"/>
              <a:gd name="connsiteY12794" fmla="*/ 401346 h 6339933"/>
              <a:gd name="connsiteX12795" fmla="*/ 3765005 w 6288074"/>
              <a:gd name="connsiteY12795" fmla="*/ 398953 h 6339933"/>
              <a:gd name="connsiteX12796" fmla="*/ 3755328 w 6288074"/>
              <a:gd name="connsiteY12796" fmla="*/ 409884 h 6339933"/>
              <a:gd name="connsiteX12797" fmla="*/ 3747284 w 6288074"/>
              <a:gd name="connsiteY12797" fmla="*/ 417674 h 6339933"/>
              <a:gd name="connsiteX12798" fmla="*/ 3738490 w 6288074"/>
              <a:gd name="connsiteY12798" fmla="*/ 423070 h 6339933"/>
              <a:gd name="connsiteX12799" fmla="*/ 3734467 w 6288074"/>
              <a:gd name="connsiteY12799" fmla="*/ 426964 h 6339933"/>
              <a:gd name="connsiteX12800" fmla="*/ 3732833 w 6288074"/>
              <a:gd name="connsiteY12800" fmla="*/ 430107 h 6339933"/>
              <a:gd name="connsiteX12801" fmla="*/ 3730317 w 6288074"/>
              <a:gd name="connsiteY12801" fmla="*/ 438786 h 6339933"/>
              <a:gd name="connsiteX12802" fmla="*/ 3727930 w 6288074"/>
              <a:gd name="connsiteY12802" fmla="*/ 439537 h 6339933"/>
              <a:gd name="connsiteX12803" fmla="*/ 3723155 w 6288074"/>
              <a:gd name="connsiteY12803" fmla="*/ 441040 h 6339933"/>
              <a:gd name="connsiteX12804" fmla="*/ 3726425 w 6288074"/>
              <a:gd name="connsiteY12804" fmla="*/ 434753 h 6339933"/>
              <a:gd name="connsiteX12805" fmla="*/ 3729693 w 6288074"/>
              <a:gd name="connsiteY12805" fmla="*/ 428467 h 6339933"/>
              <a:gd name="connsiteX12806" fmla="*/ 3734597 w 6288074"/>
              <a:gd name="connsiteY12806" fmla="*/ 419038 h 6339933"/>
              <a:gd name="connsiteX12807" fmla="*/ 3745025 w 6288074"/>
              <a:gd name="connsiteY12807" fmla="*/ 410497 h 6339933"/>
              <a:gd name="connsiteX12808" fmla="*/ 3749048 w 6288074"/>
              <a:gd name="connsiteY12808" fmla="*/ 406604 h 6339933"/>
              <a:gd name="connsiteX12809" fmla="*/ 3756339 w 6288074"/>
              <a:gd name="connsiteY12809" fmla="*/ 396424 h 6339933"/>
              <a:gd name="connsiteX12810" fmla="*/ 3751435 w 6288074"/>
              <a:gd name="connsiteY12810" fmla="*/ 405854 h 6339933"/>
              <a:gd name="connsiteX12811" fmla="*/ 3747412 w 6288074"/>
              <a:gd name="connsiteY12811" fmla="*/ 409747 h 6339933"/>
              <a:gd name="connsiteX12812" fmla="*/ 3754575 w 6288074"/>
              <a:gd name="connsiteY12812" fmla="*/ 407493 h 6339933"/>
              <a:gd name="connsiteX12813" fmla="*/ 3762618 w 6288074"/>
              <a:gd name="connsiteY12813" fmla="*/ 399705 h 6339933"/>
              <a:gd name="connsiteX12814" fmla="*/ 3760232 w 6288074"/>
              <a:gd name="connsiteY12814" fmla="*/ 400455 h 6339933"/>
              <a:gd name="connsiteX12815" fmla="*/ 3763500 w 6288074"/>
              <a:gd name="connsiteY12815" fmla="*/ 394170 h 6339933"/>
              <a:gd name="connsiteX12816" fmla="*/ 3764382 w 6288074"/>
              <a:gd name="connsiteY12816" fmla="*/ 388635 h 6339933"/>
              <a:gd name="connsiteX12817" fmla="*/ 3760361 w 6288074"/>
              <a:gd name="connsiteY12817" fmla="*/ 392530 h 6339933"/>
              <a:gd name="connsiteX12818" fmla="*/ 3759607 w 6288074"/>
              <a:gd name="connsiteY12818" fmla="*/ 390138 h 6339933"/>
              <a:gd name="connsiteX12819" fmla="*/ 3765263 w 6288074"/>
              <a:gd name="connsiteY12819" fmla="*/ 383101 h 6339933"/>
              <a:gd name="connsiteX12820" fmla="*/ 3766899 w 6288074"/>
              <a:gd name="connsiteY12820" fmla="*/ 379958 h 6339933"/>
              <a:gd name="connsiteX12821" fmla="*/ 3763456 w 6288074"/>
              <a:gd name="connsiteY12821" fmla="*/ 382917 h 6339933"/>
              <a:gd name="connsiteX12822" fmla="*/ 3765406 w 6288074"/>
              <a:gd name="connsiteY12822" fmla="*/ 380428 h 6339933"/>
              <a:gd name="connsiteX12823" fmla="*/ 3771800 w 6288074"/>
              <a:gd name="connsiteY12823" fmla="*/ 370529 h 6339933"/>
              <a:gd name="connsiteX12824" fmla="*/ 3774188 w 6288074"/>
              <a:gd name="connsiteY12824" fmla="*/ 369779 h 6339933"/>
              <a:gd name="connsiteX12825" fmla="*/ 3794555 w 6288074"/>
              <a:gd name="connsiteY12825" fmla="*/ 368992 h 6339933"/>
              <a:gd name="connsiteX12826" fmla="*/ 3794464 w 6288074"/>
              <a:gd name="connsiteY12826" fmla="*/ 369723 h 6339933"/>
              <a:gd name="connsiteX12827" fmla="*/ 3790683 w 6288074"/>
              <a:gd name="connsiteY12827" fmla="*/ 373021 h 6339933"/>
              <a:gd name="connsiteX12828" fmla="*/ 3794555 w 6288074"/>
              <a:gd name="connsiteY12828" fmla="*/ 368992 h 6339933"/>
              <a:gd name="connsiteX12829" fmla="*/ 2912079 w 6288074"/>
              <a:gd name="connsiteY12829" fmla="*/ 368054 h 6339933"/>
              <a:gd name="connsiteX12830" fmla="*/ 2912868 w 6288074"/>
              <a:gd name="connsiteY12830" fmla="*/ 370561 h 6339933"/>
              <a:gd name="connsiteX12831" fmla="*/ 2907138 w 6288074"/>
              <a:gd name="connsiteY12831" fmla="*/ 377869 h 6339933"/>
              <a:gd name="connsiteX12832" fmla="*/ 2904272 w 6288074"/>
              <a:gd name="connsiteY12832" fmla="*/ 381526 h 6339933"/>
              <a:gd name="connsiteX12833" fmla="*/ 2908785 w 6288074"/>
              <a:gd name="connsiteY12833" fmla="*/ 374600 h 6339933"/>
              <a:gd name="connsiteX12834" fmla="*/ 2912079 w 6288074"/>
              <a:gd name="connsiteY12834" fmla="*/ 368054 h 6339933"/>
              <a:gd name="connsiteX12835" fmla="*/ 2872460 w 6288074"/>
              <a:gd name="connsiteY12835" fmla="*/ 367893 h 6339933"/>
              <a:gd name="connsiteX12836" fmla="*/ 2868441 w 6288074"/>
              <a:gd name="connsiteY12836" fmla="*/ 371781 h 6339933"/>
              <a:gd name="connsiteX12837" fmla="*/ 2866805 w 6288074"/>
              <a:gd name="connsiteY12837" fmla="*/ 374922 h 6339933"/>
              <a:gd name="connsiteX12838" fmla="*/ 2864417 w 6288074"/>
              <a:gd name="connsiteY12838" fmla="*/ 375674 h 6339933"/>
              <a:gd name="connsiteX12839" fmla="*/ 2866204 w 6288074"/>
              <a:gd name="connsiteY12839" fmla="*/ 373010 h 6339933"/>
              <a:gd name="connsiteX12840" fmla="*/ 2872457 w 6288074"/>
              <a:gd name="connsiteY12840" fmla="*/ 367895 h 6339933"/>
              <a:gd name="connsiteX12841" fmla="*/ 2872467 w 6288074"/>
              <a:gd name="connsiteY12841" fmla="*/ 367888 h 6339933"/>
              <a:gd name="connsiteX12842" fmla="*/ 2872464 w 6288074"/>
              <a:gd name="connsiteY12842" fmla="*/ 367891 h 6339933"/>
              <a:gd name="connsiteX12843" fmla="*/ 2872464 w 6288074"/>
              <a:gd name="connsiteY12843" fmla="*/ 367889 h 6339933"/>
              <a:gd name="connsiteX12844" fmla="*/ 3772487 w 6288074"/>
              <a:gd name="connsiteY12844" fmla="*/ 366952 h 6339933"/>
              <a:gd name="connsiteX12845" fmla="*/ 3763699 w 6288074"/>
              <a:gd name="connsiteY12845" fmla="*/ 379149 h 6339933"/>
              <a:gd name="connsiteX12846" fmla="*/ 3762983 w 6288074"/>
              <a:gd name="connsiteY12846" fmla="*/ 376875 h 6339933"/>
              <a:gd name="connsiteX12847" fmla="*/ 3762267 w 6288074"/>
              <a:gd name="connsiteY12847" fmla="*/ 374601 h 6339933"/>
              <a:gd name="connsiteX12848" fmla="*/ 3763987 w 6288074"/>
              <a:gd name="connsiteY12848" fmla="*/ 371561 h 6339933"/>
              <a:gd name="connsiteX12849" fmla="*/ 3770579 w 6288074"/>
              <a:gd name="connsiteY12849" fmla="*/ 366988 h 6339933"/>
              <a:gd name="connsiteX12850" fmla="*/ 3770543 w 6288074"/>
              <a:gd name="connsiteY12850" fmla="*/ 367935 h 6339933"/>
              <a:gd name="connsiteX12851" fmla="*/ 2854153 w 6288074"/>
              <a:gd name="connsiteY12851" fmla="*/ 366790 h 6339933"/>
              <a:gd name="connsiteX12852" fmla="*/ 2851912 w 6288074"/>
              <a:gd name="connsiteY12852" fmla="*/ 369551 h 6339933"/>
              <a:gd name="connsiteX12853" fmla="*/ 2848008 w 6288074"/>
              <a:gd name="connsiteY12853" fmla="*/ 373306 h 6339933"/>
              <a:gd name="connsiteX12854" fmla="*/ 2843235 w 6288074"/>
              <a:gd name="connsiteY12854" fmla="*/ 382381 h 6339933"/>
              <a:gd name="connsiteX12855" fmla="*/ 2835569 w 6288074"/>
              <a:gd name="connsiteY12855" fmla="*/ 382267 h 6339933"/>
              <a:gd name="connsiteX12856" fmla="*/ 2839621 w 6288074"/>
              <a:gd name="connsiteY12856" fmla="*/ 370897 h 6339933"/>
              <a:gd name="connsiteX12857" fmla="*/ 2843379 w 6288074"/>
              <a:gd name="connsiteY12857" fmla="*/ 374762 h 6339933"/>
              <a:gd name="connsiteX12858" fmla="*/ 2850195 w 6288074"/>
              <a:gd name="connsiteY12858" fmla="*/ 369145 h 6339933"/>
              <a:gd name="connsiteX12859" fmla="*/ 3773964 w 6288074"/>
              <a:gd name="connsiteY12859" fmla="*/ 364985 h 6339933"/>
              <a:gd name="connsiteX12860" fmla="*/ 3775450 w 6288074"/>
              <a:gd name="connsiteY12860" fmla="*/ 365454 h 6339933"/>
              <a:gd name="connsiteX12861" fmla="*/ 3772487 w 6288074"/>
              <a:gd name="connsiteY12861" fmla="*/ 366952 h 6339933"/>
              <a:gd name="connsiteX12862" fmla="*/ 3773015 w 6288074"/>
              <a:gd name="connsiteY12862" fmla="*/ 366221 h 6339933"/>
              <a:gd name="connsiteX12863" fmla="*/ 3773964 w 6288074"/>
              <a:gd name="connsiteY12863" fmla="*/ 364985 h 6339933"/>
              <a:gd name="connsiteX12864" fmla="*/ 2866185 w 6288074"/>
              <a:gd name="connsiteY12864" fmla="*/ 364613 h 6339933"/>
              <a:gd name="connsiteX12865" fmla="*/ 2864548 w 6288074"/>
              <a:gd name="connsiteY12865" fmla="*/ 367755 h 6339933"/>
              <a:gd name="connsiteX12866" fmla="*/ 2858887 w 6288074"/>
              <a:gd name="connsiteY12866" fmla="*/ 374788 h 6339933"/>
              <a:gd name="connsiteX12867" fmla="*/ 2856500 w 6288074"/>
              <a:gd name="connsiteY12867" fmla="*/ 375540 h 6339933"/>
              <a:gd name="connsiteX12868" fmla="*/ 2852475 w 6288074"/>
              <a:gd name="connsiteY12868" fmla="*/ 379434 h 6339933"/>
              <a:gd name="connsiteX12869" fmla="*/ 2859772 w 6288074"/>
              <a:gd name="connsiteY12869" fmla="*/ 369257 h 6339933"/>
              <a:gd name="connsiteX12870" fmla="*/ 2861409 w 6288074"/>
              <a:gd name="connsiteY12870" fmla="*/ 366116 h 6339933"/>
              <a:gd name="connsiteX12871" fmla="*/ 2866185 w 6288074"/>
              <a:gd name="connsiteY12871" fmla="*/ 364613 h 6339933"/>
              <a:gd name="connsiteX12872" fmla="*/ 2482889 w 6288074"/>
              <a:gd name="connsiteY12872" fmla="*/ 364452 h 6339933"/>
              <a:gd name="connsiteX12873" fmla="*/ 2481253 w 6288074"/>
              <a:gd name="connsiteY12873" fmla="*/ 367593 h 6339933"/>
              <a:gd name="connsiteX12874" fmla="*/ 2481252 w 6288074"/>
              <a:gd name="connsiteY12874" fmla="*/ 367594 h 6339933"/>
              <a:gd name="connsiteX12875" fmla="*/ 3800764 w 6288074"/>
              <a:gd name="connsiteY12875" fmla="*/ 364226 h 6339933"/>
              <a:gd name="connsiteX12876" fmla="*/ 3793827 w 6288074"/>
              <a:gd name="connsiteY12876" fmla="*/ 374844 h 6339933"/>
              <a:gd name="connsiteX12877" fmla="*/ 3794464 w 6288074"/>
              <a:gd name="connsiteY12877" fmla="*/ 369723 h 6339933"/>
              <a:gd name="connsiteX12878" fmla="*/ 2857409 w 6288074"/>
              <a:gd name="connsiteY12878" fmla="*/ 362773 h 6339933"/>
              <a:gd name="connsiteX12879" fmla="*/ 2855819 w 6288074"/>
              <a:gd name="connsiteY12879" fmla="*/ 365799 h 6339933"/>
              <a:gd name="connsiteX12880" fmla="*/ 2854153 w 6288074"/>
              <a:gd name="connsiteY12880" fmla="*/ 366790 h 6339933"/>
              <a:gd name="connsiteX12881" fmla="*/ 2929158 w 6288074"/>
              <a:gd name="connsiteY12881" fmla="*/ 361073 h 6339933"/>
              <a:gd name="connsiteX12882" fmla="*/ 2923771 w 6288074"/>
              <a:gd name="connsiteY12882" fmla="*/ 364375 h 6339933"/>
              <a:gd name="connsiteX12883" fmla="*/ 2926235 w 6288074"/>
              <a:gd name="connsiteY12883" fmla="*/ 361993 h 6339933"/>
              <a:gd name="connsiteX12884" fmla="*/ 2929158 w 6288074"/>
              <a:gd name="connsiteY12884" fmla="*/ 361073 h 6339933"/>
              <a:gd name="connsiteX12885" fmla="*/ 5265022 w 6288074"/>
              <a:gd name="connsiteY12885" fmla="*/ 359769 h 6339933"/>
              <a:gd name="connsiteX12886" fmla="*/ 5266620 w 6288074"/>
              <a:gd name="connsiteY12886" fmla="*/ 360152 h 6339933"/>
              <a:gd name="connsiteX12887" fmla="*/ 5262375 w 6288074"/>
              <a:gd name="connsiteY12887" fmla="*/ 365428 h 6339933"/>
              <a:gd name="connsiteX12888" fmla="*/ 5264419 w 6288074"/>
              <a:gd name="connsiteY12888" fmla="*/ 361501 h 6339933"/>
              <a:gd name="connsiteX12889" fmla="*/ 5265927 w 6288074"/>
              <a:gd name="connsiteY12889" fmla="*/ 357170 h 6339933"/>
              <a:gd name="connsiteX12890" fmla="*/ 5265022 w 6288074"/>
              <a:gd name="connsiteY12890" fmla="*/ 359769 h 6339933"/>
              <a:gd name="connsiteX12891" fmla="*/ 5264844 w 6288074"/>
              <a:gd name="connsiteY12891" fmla="*/ 359726 h 6339933"/>
              <a:gd name="connsiteX12892" fmla="*/ 5261844 w 6288074"/>
              <a:gd name="connsiteY12892" fmla="*/ 361656 h 6339933"/>
              <a:gd name="connsiteX12893" fmla="*/ 5257818 w 6288074"/>
              <a:gd name="connsiteY12893" fmla="*/ 365549 h 6339933"/>
              <a:gd name="connsiteX12894" fmla="*/ 5261091 w 6288074"/>
              <a:gd name="connsiteY12894" fmla="*/ 359265 h 6339933"/>
              <a:gd name="connsiteX12895" fmla="*/ 5265927 w 6288074"/>
              <a:gd name="connsiteY12895" fmla="*/ 357170 h 6339933"/>
              <a:gd name="connsiteX12896" fmla="*/ 4683814 w 6288074"/>
              <a:gd name="connsiteY12896" fmla="*/ 356521 h 6339933"/>
              <a:gd name="connsiteX12897" fmla="*/ 4680539 w 6288074"/>
              <a:gd name="connsiteY12897" fmla="*/ 363976 h 6339933"/>
              <a:gd name="connsiteX12898" fmla="*/ 4677059 w 6288074"/>
              <a:gd name="connsiteY12898" fmla="*/ 361860 h 6339933"/>
              <a:gd name="connsiteX12899" fmla="*/ 4683814 w 6288074"/>
              <a:gd name="connsiteY12899" fmla="*/ 356521 h 6339933"/>
              <a:gd name="connsiteX12900" fmla="*/ 2769694 w 6288074"/>
              <a:gd name="connsiteY12900" fmla="*/ 355961 h 6339933"/>
              <a:gd name="connsiteX12901" fmla="*/ 2772808 w 6288074"/>
              <a:gd name="connsiteY12901" fmla="*/ 357507 h 6339933"/>
              <a:gd name="connsiteX12902" fmla="*/ 2768749 w 6288074"/>
              <a:gd name="connsiteY12902" fmla="*/ 361309 h 6339933"/>
              <a:gd name="connsiteX12903" fmla="*/ 2764689 w 6288074"/>
              <a:gd name="connsiteY12903" fmla="*/ 365110 h 6339933"/>
              <a:gd name="connsiteX12904" fmla="*/ 2759681 w 6288074"/>
              <a:gd name="connsiteY12904" fmla="*/ 374258 h 6339933"/>
              <a:gd name="connsiteX12905" fmla="*/ 2754899 w 6288074"/>
              <a:gd name="connsiteY12905" fmla="*/ 375764 h 6339933"/>
              <a:gd name="connsiteX12906" fmla="*/ 2752507 w 6288074"/>
              <a:gd name="connsiteY12906" fmla="*/ 376518 h 6339933"/>
              <a:gd name="connsiteX12907" fmla="*/ 2757513 w 6288074"/>
              <a:gd name="connsiteY12907" fmla="*/ 367369 h 6339933"/>
              <a:gd name="connsiteX12908" fmla="*/ 2765634 w 6288074"/>
              <a:gd name="connsiteY12908" fmla="*/ 359765 h 6339933"/>
              <a:gd name="connsiteX12909" fmla="*/ 2769694 w 6288074"/>
              <a:gd name="connsiteY12909" fmla="*/ 355961 h 6339933"/>
              <a:gd name="connsiteX12910" fmla="*/ 5261222 w 6288074"/>
              <a:gd name="connsiteY12910" fmla="*/ 351345 h 6339933"/>
              <a:gd name="connsiteX12911" fmla="*/ 5258017 w 6288074"/>
              <a:gd name="connsiteY12911" fmla="*/ 353668 h 6339933"/>
              <a:gd name="connsiteX12912" fmla="*/ 5258836 w 6288074"/>
              <a:gd name="connsiteY12912" fmla="*/ 352097 h 6339933"/>
              <a:gd name="connsiteX12913" fmla="*/ 5261222 w 6288074"/>
              <a:gd name="connsiteY12913" fmla="*/ 351345 h 6339933"/>
              <a:gd name="connsiteX12914" fmla="*/ 5466935 w 6288074"/>
              <a:gd name="connsiteY12914" fmla="*/ 350304 h 6339933"/>
              <a:gd name="connsiteX12915" fmla="*/ 5465185 w 6288074"/>
              <a:gd name="connsiteY12915" fmla="*/ 353379 h 6339933"/>
              <a:gd name="connsiteX12916" fmla="*/ 5448289 w 6288074"/>
              <a:gd name="connsiteY12916" fmla="*/ 368793 h 6339933"/>
              <a:gd name="connsiteX12917" fmla="*/ 5442519 w 6288074"/>
              <a:gd name="connsiteY12917" fmla="*/ 372199 h 6339933"/>
              <a:gd name="connsiteX12918" fmla="*/ 5451905 w 6288074"/>
              <a:gd name="connsiteY12918" fmla="*/ 359766 h 6339933"/>
              <a:gd name="connsiteX12919" fmla="*/ 5454568 w 6288074"/>
              <a:gd name="connsiteY12919" fmla="*/ 354197 h 6339933"/>
              <a:gd name="connsiteX12920" fmla="*/ 5456319 w 6288074"/>
              <a:gd name="connsiteY12920" fmla="*/ 351120 h 6339933"/>
              <a:gd name="connsiteX12921" fmla="*/ 5466935 w 6288074"/>
              <a:gd name="connsiteY12921" fmla="*/ 350304 h 6339933"/>
              <a:gd name="connsiteX12922" fmla="*/ 4913516 w 6288074"/>
              <a:gd name="connsiteY12922" fmla="*/ 350148 h 6339933"/>
              <a:gd name="connsiteX12923" fmla="*/ 4915022 w 6288074"/>
              <a:gd name="connsiteY12923" fmla="*/ 350679 h 6339933"/>
              <a:gd name="connsiteX12924" fmla="*/ 4912587 w 6288074"/>
              <a:gd name="connsiteY12924" fmla="*/ 351446 h 6339933"/>
              <a:gd name="connsiteX12925" fmla="*/ 4913516 w 6288074"/>
              <a:gd name="connsiteY12925" fmla="*/ 350148 h 6339933"/>
              <a:gd name="connsiteX12926" fmla="*/ 5363609 w 6288074"/>
              <a:gd name="connsiteY12926" fmla="*/ 347856 h 6339933"/>
              <a:gd name="connsiteX12927" fmla="*/ 5360359 w 6288074"/>
              <a:gd name="connsiteY12927" fmla="*/ 354020 h 6339933"/>
              <a:gd name="connsiteX12928" fmla="*/ 5345151 w 6288074"/>
              <a:gd name="connsiteY12928" fmla="*/ 371656 h 6339933"/>
              <a:gd name="connsiteX12929" fmla="*/ 5348401 w 6288074"/>
              <a:gd name="connsiteY12929" fmla="*/ 365493 h 6339933"/>
              <a:gd name="connsiteX12930" fmla="*/ 3837309 w 6288074"/>
              <a:gd name="connsiteY12930" fmla="*/ 345819 h 6339933"/>
              <a:gd name="connsiteX12931" fmla="*/ 3834733 w 6288074"/>
              <a:gd name="connsiteY12931" fmla="*/ 354403 h 6339933"/>
              <a:gd name="connsiteX12932" fmla="*/ 3830672 w 6288074"/>
              <a:gd name="connsiteY12932" fmla="*/ 358271 h 6339933"/>
              <a:gd name="connsiteX12933" fmla="*/ 3833991 w 6288074"/>
              <a:gd name="connsiteY12933" fmla="*/ 352045 h 6339933"/>
              <a:gd name="connsiteX12934" fmla="*/ 3837309 w 6288074"/>
              <a:gd name="connsiteY12934" fmla="*/ 345819 h 6339933"/>
              <a:gd name="connsiteX12935" fmla="*/ 2841740 w 6288074"/>
              <a:gd name="connsiteY12935" fmla="*/ 343610 h 6339933"/>
              <a:gd name="connsiteX12936" fmla="*/ 2830712 w 6288074"/>
              <a:gd name="connsiteY12936" fmla="*/ 358327 h 6339933"/>
              <a:gd name="connsiteX12937" fmla="*/ 2823545 w 6288074"/>
              <a:gd name="connsiteY12937" fmla="*/ 352148 h 6339933"/>
              <a:gd name="connsiteX12938" fmla="*/ 2829865 w 6288074"/>
              <a:gd name="connsiteY12938" fmla="*/ 347348 h 6339933"/>
              <a:gd name="connsiteX12939" fmla="*/ 2841740 w 6288074"/>
              <a:gd name="connsiteY12939" fmla="*/ 343610 h 6339933"/>
              <a:gd name="connsiteX12940" fmla="*/ 2936251 w 6288074"/>
              <a:gd name="connsiteY12940" fmla="*/ 342779 h 6339933"/>
              <a:gd name="connsiteX12941" fmla="*/ 2928040 w 6288074"/>
              <a:gd name="connsiteY12941" fmla="*/ 350717 h 6339933"/>
              <a:gd name="connsiteX12942" fmla="*/ 2927273 w 6288074"/>
              <a:gd name="connsiteY12942" fmla="*/ 348281 h 6339933"/>
              <a:gd name="connsiteX12943" fmla="*/ 2931379 w 6288074"/>
              <a:gd name="connsiteY12943" fmla="*/ 344312 h 6339933"/>
              <a:gd name="connsiteX12944" fmla="*/ 2936251 w 6288074"/>
              <a:gd name="connsiteY12944" fmla="*/ 342779 h 6339933"/>
              <a:gd name="connsiteX12945" fmla="*/ 5300426 w 6288074"/>
              <a:gd name="connsiteY12945" fmla="*/ 341829 h 6339933"/>
              <a:gd name="connsiteX12946" fmla="*/ 5292459 w 6288074"/>
              <a:gd name="connsiteY12946" fmla="*/ 349688 h 6339933"/>
              <a:gd name="connsiteX12947" fmla="*/ 5286867 w 6288074"/>
              <a:gd name="connsiteY12947" fmla="*/ 356803 h 6339933"/>
              <a:gd name="connsiteX12948" fmla="*/ 5279668 w 6288074"/>
              <a:gd name="connsiteY12948" fmla="*/ 367103 h 6339933"/>
              <a:gd name="connsiteX12949" fmla="*/ 5272543 w 6288074"/>
              <a:gd name="connsiteY12949" fmla="*/ 369345 h 6339933"/>
              <a:gd name="connsiteX12950" fmla="*/ 5275068 w 6288074"/>
              <a:gd name="connsiteY12950" fmla="*/ 352487 h 6339933"/>
              <a:gd name="connsiteX12951" fmla="*/ 5281351 w 6288074"/>
              <a:gd name="connsiteY12951" fmla="*/ 355863 h 6339933"/>
              <a:gd name="connsiteX12952" fmla="*/ 5298050 w 6288074"/>
              <a:gd name="connsiteY12952" fmla="*/ 342576 h 6339933"/>
              <a:gd name="connsiteX12953" fmla="*/ 5300426 w 6288074"/>
              <a:gd name="connsiteY12953" fmla="*/ 341829 h 6339933"/>
              <a:gd name="connsiteX12954" fmla="*/ 5198184 w 6288074"/>
              <a:gd name="connsiteY12954" fmla="*/ 339527 h 6339933"/>
              <a:gd name="connsiteX12955" fmla="*/ 5198519 w 6288074"/>
              <a:gd name="connsiteY12955" fmla="*/ 342634 h 6339933"/>
              <a:gd name="connsiteX12956" fmla="*/ 5192977 w 6288074"/>
              <a:gd name="connsiteY12956" fmla="*/ 349520 h 6339933"/>
              <a:gd name="connsiteX12957" fmla="*/ 5186696 w 6288074"/>
              <a:gd name="connsiteY12957" fmla="*/ 354066 h 6339933"/>
              <a:gd name="connsiteX12958" fmla="*/ 5177949 w 6288074"/>
              <a:gd name="connsiteY12958" fmla="*/ 367099 h 6339933"/>
              <a:gd name="connsiteX12959" fmla="*/ 5173270 w 6288074"/>
              <a:gd name="connsiteY12959" fmla="*/ 368571 h 6339933"/>
              <a:gd name="connsiteX12960" fmla="*/ 5178078 w 6288074"/>
              <a:gd name="connsiteY12960" fmla="*/ 359350 h 6339933"/>
              <a:gd name="connsiteX12961" fmla="*/ 5187562 w 6288074"/>
              <a:gd name="connsiteY12961" fmla="*/ 348654 h 6339933"/>
              <a:gd name="connsiteX12962" fmla="*/ 5195444 w 6288074"/>
              <a:gd name="connsiteY12962" fmla="*/ 341032 h 6339933"/>
              <a:gd name="connsiteX12963" fmla="*/ 5198184 w 6288074"/>
              <a:gd name="connsiteY12963" fmla="*/ 339527 h 6339933"/>
              <a:gd name="connsiteX12964" fmla="*/ 5275246 w 6288074"/>
              <a:gd name="connsiteY12964" fmla="*/ 335830 h 6339933"/>
              <a:gd name="connsiteX12965" fmla="*/ 5273975 w 6288074"/>
              <a:gd name="connsiteY12965" fmla="*/ 339445 h 6339933"/>
              <a:gd name="connsiteX12966" fmla="*/ 5273054 w 6288074"/>
              <a:gd name="connsiteY12966" fmla="*/ 336520 h 6339933"/>
              <a:gd name="connsiteX12967" fmla="*/ 5275246 w 6288074"/>
              <a:gd name="connsiteY12967" fmla="*/ 335830 h 6339933"/>
              <a:gd name="connsiteX12968" fmla="*/ 2782844 w 6288074"/>
              <a:gd name="connsiteY12968" fmla="*/ 335110 h 6339933"/>
              <a:gd name="connsiteX12969" fmla="*/ 2782456 w 6288074"/>
              <a:gd name="connsiteY12969" fmla="*/ 338979 h 6339933"/>
              <a:gd name="connsiteX12970" fmla="*/ 2781068 w 6288074"/>
              <a:gd name="connsiteY12970" fmla="*/ 342227 h 6339933"/>
              <a:gd name="connsiteX12971" fmla="*/ 2781488 w 6288074"/>
              <a:gd name="connsiteY12971" fmla="*/ 340690 h 6339933"/>
              <a:gd name="connsiteX12972" fmla="*/ 2780262 w 6288074"/>
              <a:gd name="connsiteY12972" fmla="*/ 339670 h 6339933"/>
              <a:gd name="connsiteX12973" fmla="*/ 2778876 w 6288074"/>
              <a:gd name="connsiteY12973" fmla="*/ 342917 h 6339933"/>
              <a:gd name="connsiteX12974" fmla="*/ 2778072 w 6288074"/>
              <a:gd name="connsiteY12974" fmla="*/ 340359 h 6339933"/>
              <a:gd name="connsiteX12975" fmla="*/ 2781651 w 6288074"/>
              <a:gd name="connsiteY12975" fmla="*/ 336423 h 6339933"/>
              <a:gd name="connsiteX12976" fmla="*/ 2785230 w 6288074"/>
              <a:gd name="connsiteY12976" fmla="*/ 332484 h 6339933"/>
              <a:gd name="connsiteX12977" fmla="*/ 2782844 w 6288074"/>
              <a:gd name="connsiteY12977" fmla="*/ 335110 h 6339933"/>
              <a:gd name="connsiteX12978" fmla="*/ 2783038 w 6288074"/>
              <a:gd name="connsiteY12978" fmla="*/ 333174 h 6339933"/>
              <a:gd name="connsiteX12979" fmla="*/ 2785230 w 6288074"/>
              <a:gd name="connsiteY12979" fmla="*/ 332484 h 6339933"/>
              <a:gd name="connsiteX12980" fmla="*/ 5386105 w 6288074"/>
              <a:gd name="connsiteY12980" fmla="*/ 328248 h 6339933"/>
              <a:gd name="connsiteX12981" fmla="*/ 5386794 w 6288074"/>
              <a:gd name="connsiteY12981" fmla="*/ 330440 h 6339933"/>
              <a:gd name="connsiteX12982" fmla="*/ 5383100 w 6288074"/>
              <a:gd name="connsiteY12982" fmla="*/ 334014 h 6339933"/>
              <a:gd name="connsiteX12983" fmla="*/ 5386105 w 6288074"/>
              <a:gd name="connsiteY12983" fmla="*/ 328248 h 6339933"/>
              <a:gd name="connsiteX12984" fmla="*/ 2951571 w 6288074"/>
              <a:gd name="connsiteY12984" fmla="*/ 325108 h 6339933"/>
              <a:gd name="connsiteX12985" fmla="*/ 2949881 w 6288074"/>
              <a:gd name="connsiteY12985" fmla="*/ 328249 h 6339933"/>
              <a:gd name="connsiteX12986" fmla="*/ 2948193 w 6288074"/>
              <a:gd name="connsiteY12986" fmla="*/ 331391 h 6339933"/>
              <a:gd name="connsiteX12987" fmla="*/ 2946505 w 6288074"/>
              <a:gd name="connsiteY12987" fmla="*/ 334533 h 6339933"/>
              <a:gd name="connsiteX12988" fmla="*/ 2945565 w 6288074"/>
              <a:gd name="connsiteY12988" fmla="*/ 340051 h 6339933"/>
              <a:gd name="connsiteX12989" fmla="*/ 2946313 w 6288074"/>
              <a:gd name="connsiteY12989" fmla="*/ 342423 h 6339933"/>
              <a:gd name="connsiteX12990" fmla="*/ 2942187 w 6288074"/>
              <a:gd name="connsiteY12990" fmla="*/ 346331 h 6339933"/>
              <a:gd name="connsiteX12991" fmla="*/ 2935627 w 6288074"/>
              <a:gd name="connsiteY12991" fmla="*/ 351008 h 6339933"/>
              <a:gd name="connsiteX12992" fmla="*/ 2940693 w 6288074"/>
              <a:gd name="connsiteY12992" fmla="*/ 341584 h 6339933"/>
              <a:gd name="connsiteX12993" fmla="*/ 2942381 w 6288074"/>
              <a:gd name="connsiteY12993" fmla="*/ 338440 h 6339933"/>
              <a:gd name="connsiteX12994" fmla="*/ 2941633 w 6288074"/>
              <a:gd name="connsiteY12994" fmla="*/ 336066 h 6339933"/>
              <a:gd name="connsiteX12995" fmla="*/ 2945010 w 6288074"/>
              <a:gd name="connsiteY12995" fmla="*/ 329782 h 6339933"/>
              <a:gd name="connsiteX12996" fmla="*/ 2949134 w 6288074"/>
              <a:gd name="connsiteY12996" fmla="*/ 325875 h 6339933"/>
              <a:gd name="connsiteX12997" fmla="*/ 2951571 w 6288074"/>
              <a:gd name="connsiteY12997" fmla="*/ 325108 h 6339933"/>
              <a:gd name="connsiteX12998" fmla="*/ 2897819 w 6288074"/>
              <a:gd name="connsiteY12998" fmla="*/ 322747 h 6339933"/>
              <a:gd name="connsiteX12999" fmla="*/ 2899429 w 6288074"/>
              <a:gd name="connsiteY12999" fmla="*/ 327862 h 6339933"/>
              <a:gd name="connsiteX13000" fmla="*/ 2898847 w 6288074"/>
              <a:gd name="connsiteY13000" fmla="*/ 333669 h 6339933"/>
              <a:gd name="connsiteX13001" fmla="*/ 2894462 w 6288074"/>
              <a:gd name="connsiteY13001" fmla="*/ 335048 h 6339933"/>
              <a:gd name="connsiteX13002" fmla="*/ 2892269 w 6288074"/>
              <a:gd name="connsiteY13002" fmla="*/ 335739 h 6339933"/>
              <a:gd name="connsiteX13003" fmla="*/ 2891465 w 6288074"/>
              <a:gd name="connsiteY13003" fmla="*/ 333180 h 6339933"/>
              <a:gd name="connsiteX13004" fmla="*/ 2896432 w 6288074"/>
              <a:gd name="connsiteY13004" fmla="*/ 325994 h 6339933"/>
              <a:gd name="connsiteX13005" fmla="*/ 5210640 w 6288074"/>
              <a:gd name="connsiteY13005" fmla="*/ 322563 h 6339933"/>
              <a:gd name="connsiteX13006" fmla="*/ 5211256 w 6288074"/>
              <a:gd name="connsiteY13006" fmla="*/ 322884 h 6339933"/>
              <a:gd name="connsiteX13007" fmla="*/ 5207315 w 6288074"/>
              <a:gd name="connsiteY13007" fmla="*/ 326693 h 6339933"/>
              <a:gd name="connsiteX13008" fmla="*/ 5283530 w 6288074"/>
              <a:gd name="connsiteY13008" fmla="*/ 318768 h 6339933"/>
              <a:gd name="connsiteX13009" fmla="*/ 5270277 w 6288074"/>
              <a:gd name="connsiteY13009" fmla="*/ 337395 h 6339933"/>
              <a:gd name="connsiteX13010" fmla="*/ 5270197 w 6288074"/>
              <a:gd name="connsiteY13010" fmla="*/ 337345 h 6339933"/>
              <a:gd name="connsiteX13011" fmla="*/ 5260061 w 6288074"/>
              <a:gd name="connsiteY13011" fmla="*/ 330972 h 6339933"/>
              <a:gd name="connsiteX13012" fmla="*/ 5268621 w 6288074"/>
              <a:gd name="connsiteY13012" fmla="*/ 323460 h 6339933"/>
              <a:gd name="connsiteX13013" fmla="*/ 5283530 w 6288074"/>
              <a:gd name="connsiteY13013" fmla="*/ 318768 h 6339933"/>
              <a:gd name="connsiteX13014" fmla="*/ 5292297 w 6288074"/>
              <a:gd name="connsiteY13014" fmla="*/ 316008 h 6339933"/>
              <a:gd name="connsiteX13015" fmla="*/ 5286370 w 6288074"/>
              <a:gd name="connsiteY13015" fmla="*/ 322692 h 6339933"/>
              <a:gd name="connsiteX13016" fmla="*/ 5288116 w 6288074"/>
              <a:gd name="connsiteY13016" fmla="*/ 319735 h 6339933"/>
              <a:gd name="connsiteX13017" fmla="*/ 5292297 w 6288074"/>
              <a:gd name="connsiteY13017" fmla="*/ 316008 h 6339933"/>
              <a:gd name="connsiteX13018" fmla="*/ 3721186 w 6288074"/>
              <a:gd name="connsiteY13018" fmla="*/ 315572 h 6339933"/>
              <a:gd name="connsiteX13019" fmla="*/ 3720512 w 6288074"/>
              <a:gd name="connsiteY13019" fmla="*/ 316511 h 6339933"/>
              <a:gd name="connsiteX13020" fmla="*/ 3720500 w 6288074"/>
              <a:gd name="connsiteY13020" fmla="*/ 316313 h 6339933"/>
              <a:gd name="connsiteX13021" fmla="*/ 3844890 w 6288074"/>
              <a:gd name="connsiteY13021" fmla="*/ 312187 h 6339933"/>
              <a:gd name="connsiteX13022" fmla="*/ 3843912 w 6288074"/>
              <a:gd name="connsiteY13022" fmla="*/ 317581 h 6339933"/>
              <a:gd name="connsiteX13023" fmla="*/ 3851218 w 6288074"/>
              <a:gd name="connsiteY13023" fmla="*/ 315282 h 6339933"/>
              <a:gd name="connsiteX13024" fmla="*/ 3852675 w 6288074"/>
              <a:gd name="connsiteY13024" fmla="*/ 319908 h 6339933"/>
              <a:gd name="connsiteX13025" fmla="*/ 3848282 w 6288074"/>
              <a:gd name="connsiteY13025" fmla="*/ 331465 h 6339933"/>
              <a:gd name="connsiteX13026" fmla="*/ 3838288 w 6288074"/>
              <a:gd name="connsiteY13026" fmla="*/ 342241 h 6339933"/>
              <a:gd name="connsiteX13027" fmla="*/ 3833415 w 6288074"/>
              <a:gd name="connsiteY13027" fmla="*/ 343775 h 6339933"/>
              <a:gd name="connsiteX13028" fmla="*/ 3835123 w 6288074"/>
              <a:gd name="connsiteY13028" fmla="*/ 340693 h 6339933"/>
              <a:gd name="connsiteX13029" fmla="*/ 3836232 w 6288074"/>
              <a:gd name="connsiteY13029" fmla="*/ 339381 h 6339933"/>
              <a:gd name="connsiteX13030" fmla="*/ 3827704 w 6288074"/>
              <a:gd name="connsiteY13030" fmla="*/ 348842 h 6339933"/>
              <a:gd name="connsiteX13031" fmla="*/ 3821069 w 6288074"/>
              <a:gd name="connsiteY13031" fmla="*/ 361294 h 6339933"/>
              <a:gd name="connsiteX13032" fmla="*/ 3825871 w 6288074"/>
              <a:gd name="connsiteY13032" fmla="*/ 359782 h 6339933"/>
              <a:gd name="connsiteX13033" fmla="*/ 3830672 w 6288074"/>
              <a:gd name="connsiteY13033" fmla="*/ 358271 h 6339933"/>
              <a:gd name="connsiteX13034" fmla="*/ 3816834 w 6288074"/>
              <a:gd name="connsiteY13034" fmla="*/ 372991 h 6339933"/>
              <a:gd name="connsiteX13035" fmla="*/ 3809454 w 6288074"/>
              <a:gd name="connsiteY13035" fmla="*/ 383085 h 6339933"/>
              <a:gd name="connsiteX13036" fmla="*/ 3799674 w 6288074"/>
              <a:gd name="connsiteY13036" fmla="*/ 393936 h 6339933"/>
              <a:gd name="connsiteX13037" fmla="*/ 3796356 w 6288074"/>
              <a:gd name="connsiteY13037" fmla="*/ 400162 h 6339933"/>
              <a:gd name="connsiteX13038" fmla="*/ 3788237 w 6288074"/>
              <a:gd name="connsiteY13038" fmla="*/ 407900 h 6339933"/>
              <a:gd name="connsiteX13039" fmla="*/ 3784918 w 6288074"/>
              <a:gd name="connsiteY13039" fmla="*/ 414126 h 6339933"/>
              <a:gd name="connsiteX13040" fmla="*/ 3783259 w 6288074"/>
              <a:gd name="connsiteY13040" fmla="*/ 417239 h 6339933"/>
              <a:gd name="connsiteX13041" fmla="*/ 3785660 w 6288074"/>
              <a:gd name="connsiteY13041" fmla="*/ 416484 h 6339933"/>
              <a:gd name="connsiteX13042" fmla="*/ 3782342 w 6288074"/>
              <a:gd name="connsiteY13042" fmla="*/ 422710 h 6339933"/>
              <a:gd name="connsiteX13043" fmla="*/ 3774222 w 6288074"/>
              <a:gd name="connsiteY13043" fmla="*/ 430447 h 6339933"/>
              <a:gd name="connsiteX13044" fmla="*/ 3775881 w 6288074"/>
              <a:gd name="connsiteY13044" fmla="*/ 427333 h 6339933"/>
              <a:gd name="connsiteX13045" fmla="*/ 3771078 w 6288074"/>
              <a:gd name="connsiteY13045" fmla="*/ 428845 h 6339933"/>
              <a:gd name="connsiteX13046" fmla="*/ 3769419 w 6288074"/>
              <a:gd name="connsiteY13046" fmla="*/ 431959 h 6339933"/>
              <a:gd name="connsiteX13047" fmla="*/ 3770337 w 6288074"/>
              <a:gd name="connsiteY13047" fmla="*/ 426489 h 6339933"/>
              <a:gd name="connsiteX13048" fmla="*/ 3774397 w 6288074"/>
              <a:gd name="connsiteY13048" fmla="*/ 422619 h 6339933"/>
              <a:gd name="connsiteX13049" fmla="*/ 3779199 w 6288074"/>
              <a:gd name="connsiteY13049" fmla="*/ 421107 h 6339933"/>
              <a:gd name="connsiteX13050" fmla="*/ 3777716 w 6288074"/>
              <a:gd name="connsiteY13050" fmla="*/ 416393 h 6339933"/>
              <a:gd name="connsiteX13051" fmla="*/ 3771996 w 6288074"/>
              <a:gd name="connsiteY13051" fmla="*/ 423375 h 6339933"/>
              <a:gd name="connsiteX13052" fmla="*/ 3773655 w 6288074"/>
              <a:gd name="connsiteY13052" fmla="*/ 420262 h 6339933"/>
              <a:gd name="connsiteX13053" fmla="*/ 3780291 w 6288074"/>
              <a:gd name="connsiteY13053" fmla="*/ 407809 h 6339933"/>
              <a:gd name="connsiteX13054" fmla="*/ 3784351 w 6288074"/>
              <a:gd name="connsiteY13054" fmla="*/ 403940 h 6339933"/>
              <a:gd name="connsiteX13055" fmla="*/ 3787669 w 6288074"/>
              <a:gd name="connsiteY13055" fmla="*/ 397714 h 6339933"/>
              <a:gd name="connsiteX13056" fmla="*/ 3786928 w 6288074"/>
              <a:gd name="connsiteY13056" fmla="*/ 395357 h 6339933"/>
              <a:gd name="connsiteX13057" fmla="*/ 3790988 w 6288074"/>
              <a:gd name="connsiteY13057" fmla="*/ 391488 h 6339933"/>
              <a:gd name="connsiteX13058" fmla="*/ 3792648 w 6288074"/>
              <a:gd name="connsiteY13058" fmla="*/ 388375 h 6339933"/>
              <a:gd name="connsiteX13059" fmla="*/ 3788411 w 6288074"/>
              <a:gd name="connsiteY13059" fmla="*/ 400072 h 6339933"/>
              <a:gd name="connsiteX13060" fmla="*/ 3782692 w 6288074"/>
              <a:gd name="connsiteY13060" fmla="*/ 407053 h 6339933"/>
              <a:gd name="connsiteX13061" fmla="*/ 3785093 w 6288074"/>
              <a:gd name="connsiteY13061" fmla="*/ 406297 h 6339933"/>
              <a:gd name="connsiteX13062" fmla="*/ 3789153 w 6288074"/>
              <a:gd name="connsiteY13062" fmla="*/ 402429 h 6339933"/>
              <a:gd name="connsiteX13063" fmla="*/ 3802993 w 6288074"/>
              <a:gd name="connsiteY13063" fmla="*/ 387710 h 6339933"/>
              <a:gd name="connsiteX13064" fmla="*/ 3804652 w 6288074"/>
              <a:gd name="connsiteY13064" fmla="*/ 384597 h 6339933"/>
              <a:gd name="connsiteX13065" fmla="*/ 3812032 w 6288074"/>
              <a:gd name="connsiteY13065" fmla="*/ 374503 h 6339933"/>
              <a:gd name="connsiteX13066" fmla="*/ 3811289 w 6288074"/>
              <a:gd name="connsiteY13066" fmla="*/ 372145 h 6339933"/>
              <a:gd name="connsiteX13067" fmla="*/ 3814608 w 6288074"/>
              <a:gd name="connsiteY13067" fmla="*/ 365920 h 6339933"/>
              <a:gd name="connsiteX13068" fmla="*/ 3817926 w 6288074"/>
              <a:gd name="connsiteY13068" fmla="*/ 359693 h 6339933"/>
              <a:gd name="connsiteX13069" fmla="*/ 3807405 w 6288074"/>
              <a:gd name="connsiteY13069" fmla="*/ 368186 h 6339933"/>
              <a:gd name="connsiteX13070" fmla="*/ 3805002 w 6288074"/>
              <a:gd name="connsiteY13070" fmla="*/ 368942 h 6339933"/>
              <a:gd name="connsiteX13071" fmla="*/ 3814040 w 6288074"/>
              <a:gd name="connsiteY13071" fmla="*/ 355733 h 6339933"/>
              <a:gd name="connsiteX13072" fmla="*/ 3817359 w 6288074"/>
              <a:gd name="connsiteY13072" fmla="*/ 349507 h 6339933"/>
              <a:gd name="connsiteX13073" fmla="*/ 3820678 w 6288074"/>
              <a:gd name="connsiteY13073" fmla="*/ 343282 h 6339933"/>
              <a:gd name="connsiteX13074" fmla="*/ 3823078 w 6288074"/>
              <a:gd name="connsiteY13074" fmla="*/ 342527 h 6339933"/>
              <a:gd name="connsiteX13075" fmla="*/ 3823819 w 6288074"/>
              <a:gd name="connsiteY13075" fmla="*/ 344883 h 6339933"/>
              <a:gd name="connsiteX13076" fmla="*/ 3831941 w 6288074"/>
              <a:gd name="connsiteY13076" fmla="*/ 337145 h 6339933"/>
              <a:gd name="connsiteX13077" fmla="*/ 3834341 w 6288074"/>
              <a:gd name="connsiteY13077" fmla="*/ 336390 h 6339933"/>
              <a:gd name="connsiteX13078" fmla="*/ 3837428 w 6288074"/>
              <a:gd name="connsiteY13078" fmla="*/ 337963 h 6339933"/>
              <a:gd name="connsiteX13079" fmla="*/ 3840973 w 6288074"/>
              <a:gd name="connsiteY13079" fmla="*/ 333766 h 6339933"/>
              <a:gd name="connsiteX13080" fmla="*/ 3839517 w 6288074"/>
              <a:gd name="connsiteY13080" fmla="*/ 329138 h 6339933"/>
              <a:gd name="connsiteX13081" fmla="*/ 3841953 w 6288074"/>
              <a:gd name="connsiteY13081" fmla="*/ 328372 h 6339933"/>
              <a:gd name="connsiteX13082" fmla="*/ 3847076 w 6288074"/>
              <a:gd name="connsiteY13082" fmla="*/ 319128 h 6339933"/>
              <a:gd name="connsiteX13083" fmla="*/ 3842204 w 6288074"/>
              <a:gd name="connsiteY13083" fmla="*/ 320662 h 6339933"/>
              <a:gd name="connsiteX13084" fmla="*/ 3834645 w 6288074"/>
              <a:gd name="connsiteY13084" fmla="*/ 330672 h 6339933"/>
              <a:gd name="connsiteX13085" fmla="*/ 3832211 w 6288074"/>
              <a:gd name="connsiteY13085" fmla="*/ 331439 h 6339933"/>
              <a:gd name="connsiteX13086" fmla="*/ 3827338 w 6288074"/>
              <a:gd name="connsiteY13086" fmla="*/ 332972 h 6339933"/>
              <a:gd name="connsiteX13087" fmla="*/ 3824902 w 6288074"/>
              <a:gd name="connsiteY13087" fmla="*/ 333739 h 6339933"/>
              <a:gd name="connsiteX13088" fmla="*/ 3829045 w 6288074"/>
              <a:gd name="connsiteY13088" fmla="*/ 329891 h 6339933"/>
              <a:gd name="connsiteX13089" fmla="*/ 3833189 w 6288074"/>
              <a:gd name="connsiteY13089" fmla="*/ 326042 h 6339933"/>
              <a:gd name="connsiteX13090" fmla="*/ 3837332 w 6288074"/>
              <a:gd name="connsiteY13090" fmla="*/ 322195 h 6339933"/>
              <a:gd name="connsiteX13091" fmla="*/ 3840747 w 6288074"/>
              <a:gd name="connsiteY13091" fmla="*/ 316035 h 6339933"/>
              <a:gd name="connsiteX13092" fmla="*/ 3844890 w 6288074"/>
              <a:gd name="connsiteY13092" fmla="*/ 312187 h 6339933"/>
              <a:gd name="connsiteX13093" fmla="*/ 5215328 w 6288074"/>
              <a:gd name="connsiteY13093" fmla="*/ 311322 h 6339933"/>
              <a:gd name="connsiteX13094" fmla="*/ 5212860 w 6288074"/>
              <a:gd name="connsiteY13094" fmla="*/ 319811 h 6339933"/>
              <a:gd name="connsiteX13095" fmla="*/ 5210640 w 6288074"/>
              <a:gd name="connsiteY13095" fmla="*/ 322563 h 6339933"/>
              <a:gd name="connsiteX13096" fmla="*/ 5208181 w 6288074"/>
              <a:gd name="connsiteY13096" fmla="*/ 321283 h 6339933"/>
              <a:gd name="connsiteX13097" fmla="*/ 5211387 w 6288074"/>
              <a:gd name="connsiteY13097" fmla="*/ 315133 h 6339933"/>
              <a:gd name="connsiteX13098" fmla="*/ 5215328 w 6288074"/>
              <a:gd name="connsiteY13098" fmla="*/ 311322 h 6339933"/>
              <a:gd name="connsiteX13099" fmla="*/ 3863419 w 6288074"/>
              <a:gd name="connsiteY13099" fmla="*/ 311173 h 6339933"/>
              <a:gd name="connsiteX13100" fmla="*/ 3861539 w 6288074"/>
              <a:gd name="connsiteY13100" fmla="*/ 313370 h 6339933"/>
              <a:gd name="connsiteX13101" fmla="*/ 3862364 w 6288074"/>
              <a:gd name="connsiteY13101" fmla="*/ 311907 h 6339933"/>
              <a:gd name="connsiteX13102" fmla="*/ 2904412 w 6288074"/>
              <a:gd name="connsiteY13102" fmla="*/ 311031 h 6339933"/>
              <a:gd name="connsiteX13103" fmla="*/ 2905180 w 6288074"/>
              <a:gd name="connsiteY13103" fmla="*/ 313469 h 6339933"/>
              <a:gd name="connsiteX13104" fmla="*/ 2899697 w 6288074"/>
              <a:gd name="connsiteY13104" fmla="*/ 320549 h 6339933"/>
              <a:gd name="connsiteX13105" fmla="*/ 2897819 w 6288074"/>
              <a:gd name="connsiteY13105" fmla="*/ 322747 h 6339933"/>
              <a:gd name="connsiteX13106" fmla="*/ 2890305 w 6288074"/>
              <a:gd name="connsiteY13106" fmla="*/ 331536 h 6339933"/>
              <a:gd name="connsiteX13107" fmla="*/ 2892682 w 6288074"/>
              <a:gd name="connsiteY13107" fmla="*/ 322757 h 6339933"/>
              <a:gd name="connsiteX13108" fmla="*/ 2895020 w 6288074"/>
              <a:gd name="connsiteY13108" fmla="*/ 322021 h 6339933"/>
              <a:gd name="connsiteX13109" fmla="*/ 2898930 w 6288074"/>
              <a:gd name="connsiteY13109" fmla="*/ 318113 h 6339933"/>
              <a:gd name="connsiteX13110" fmla="*/ 2902073 w 6288074"/>
              <a:gd name="connsiteY13110" fmla="*/ 311766 h 6339933"/>
              <a:gd name="connsiteX13111" fmla="*/ 2904412 w 6288074"/>
              <a:gd name="connsiteY13111" fmla="*/ 311031 h 6339933"/>
              <a:gd name="connsiteX13112" fmla="*/ 3867176 w 6288074"/>
              <a:gd name="connsiteY13112" fmla="*/ 306778 h 6339933"/>
              <a:gd name="connsiteX13113" fmla="*/ 3865527 w 6288074"/>
              <a:gd name="connsiteY13113" fmla="*/ 309708 h 6339933"/>
              <a:gd name="connsiteX13114" fmla="*/ 3863419 w 6288074"/>
              <a:gd name="connsiteY13114" fmla="*/ 311173 h 6339933"/>
              <a:gd name="connsiteX13115" fmla="*/ 3727202 w 6288074"/>
              <a:gd name="connsiteY13115" fmla="*/ 306326 h 6339933"/>
              <a:gd name="connsiteX13116" fmla="*/ 3726317 w 6288074"/>
              <a:gd name="connsiteY13116" fmla="*/ 311856 h 6339933"/>
              <a:gd name="connsiteX13117" fmla="*/ 3723928 w 6288074"/>
              <a:gd name="connsiteY13117" fmla="*/ 312608 h 6339933"/>
              <a:gd name="connsiteX13118" fmla="*/ 3721186 w 6288074"/>
              <a:gd name="connsiteY13118" fmla="*/ 315572 h 6339933"/>
              <a:gd name="connsiteX13119" fmla="*/ 3725564 w 6288074"/>
              <a:gd name="connsiteY13119" fmla="*/ 309467 h 6339933"/>
              <a:gd name="connsiteX13120" fmla="*/ 3727202 w 6288074"/>
              <a:gd name="connsiteY13120" fmla="*/ 306326 h 6339933"/>
              <a:gd name="connsiteX13121" fmla="*/ 4662307 w 6288074"/>
              <a:gd name="connsiteY13121" fmla="*/ 304459 h 6339933"/>
              <a:gd name="connsiteX13122" fmla="*/ 4664886 w 6288074"/>
              <a:gd name="connsiteY13122" fmla="*/ 307864 h 6339933"/>
              <a:gd name="connsiteX13123" fmla="*/ 4660499 w 6288074"/>
              <a:gd name="connsiteY13123" fmla="*/ 309245 h 6339933"/>
              <a:gd name="connsiteX13124" fmla="*/ 4659119 w 6288074"/>
              <a:gd name="connsiteY13124" fmla="*/ 304859 h 6339933"/>
              <a:gd name="connsiteX13125" fmla="*/ 4662307 w 6288074"/>
              <a:gd name="connsiteY13125" fmla="*/ 304459 h 6339933"/>
              <a:gd name="connsiteX13126" fmla="*/ 5399123 w 6288074"/>
              <a:gd name="connsiteY13126" fmla="*/ 303268 h 6339933"/>
              <a:gd name="connsiteX13127" fmla="*/ 5387816 w 6288074"/>
              <a:gd name="connsiteY13127" fmla="*/ 317106 h 6339933"/>
              <a:gd name="connsiteX13128" fmla="*/ 5386345 w 6288074"/>
              <a:gd name="connsiteY13128" fmla="*/ 312429 h 6339933"/>
              <a:gd name="connsiteX13129" fmla="*/ 5391998 w 6288074"/>
              <a:gd name="connsiteY13129" fmla="*/ 305511 h 6339933"/>
              <a:gd name="connsiteX13130" fmla="*/ 5399123 w 6288074"/>
              <a:gd name="connsiteY13130" fmla="*/ 303268 h 6339933"/>
              <a:gd name="connsiteX13131" fmla="*/ 2638459 w 6288074"/>
              <a:gd name="connsiteY13131" fmla="*/ 299965 h 6339933"/>
              <a:gd name="connsiteX13132" fmla="*/ 2642303 w 6288074"/>
              <a:gd name="connsiteY13132" fmla="*/ 301968 h 6339933"/>
              <a:gd name="connsiteX13133" fmla="*/ 2639379 w 6288074"/>
              <a:gd name="connsiteY13133" fmla="*/ 302887 h 6339933"/>
              <a:gd name="connsiteX13134" fmla="*/ 2638459 w 6288074"/>
              <a:gd name="connsiteY13134" fmla="*/ 299965 h 6339933"/>
              <a:gd name="connsiteX13135" fmla="*/ 3725426 w 6288074"/>
              <a:gd name="connsiteY13135" fmla="*/ 298383 h 6339933"/>
              <a:gd name="connsiteX13136" fmla="*/ 3726193 w 6288074"/>
              <a:gd name="connsiteY13136" fmla="*/ 300820 h 6339933"/>
              <a:gd name="connsiteX13137" fmla="*/ 3720419 w 6288074"/>
              <a:gd name="connsiteY13137" fmla="*/ 307993 h 6339933"/>
              <a:gd name="connsiteX13138" fmla="*/ 3722089 w 6288074"/>
              <a:gd name="connsiteY13138" fmla="*/ 304788 h 6339933"/>
              <a:gd name="connsiteX13139" fmla="*/ 3725426 w 6288074"/>
              <a:gd name="connsiteY13139" fmla="*/ 298383 h 6339933"/>
              <a:gd name="connsiteX13140" fmla="*/ 3872327 w 6288074"/>
              <a:gd name="connsiteY13140" fmla="*/ 297628 h 6339933"/>
              <a:gd name="connsiteX13141" fmla="*/ 3868824 w 6288074"/>
              <a:gd name="connsiteY13141" fmla="*/ 303851 h 6339933"/>
              <a:gd name="connsiteX13142" fmla="*/ 3863190 w 6288074"/>
              <a:gd name="connsiteY13142" fmla="*/ 310444 h 6339933"/>
              <a:gd name="connsiteX13143" fmla="*/ 3862364 w 6288074"/>
              <a:gd name="connsiteY13143" fmla="*/ 311907 h 6339933"/>
              <a:gd name="connsiteX13144" fmla="*/ 3859202 w 6288074"/>
              <a:gd name="connsiteY13144" fmla="*/ 314106 h 6339933"/>
              <a:gd name="connsiteX13145" fmla="*/ 3857131 w 6288074"/>
              <a:gd name="connsiteY13145" fmla="*/ 307531 h 6339933"/>
              <a:gd name="connsiteX13146" fmla="*/ 3856441 w 6288074"/>
              <a:gd name="connsiteY13146" fmla="*/ 305337 h 6339933"/>
              <a:gd name="connsiteX13147" fmla="*/ 3858780 w 6288074"/>
              <a:gd name="connsiteY13147" fmla="*/ 304601 h 6339933"/>
              <a:gd name="connsiteX13148" fmla="*/ 3863456 w 6288074"/>
              <a:gd name="connsiteY13148" fmla="*/ 303130 h 6339933"/>
              <a:gd name="connsiteX13149" fmla="*/ 3868133 w 6288074"/>
              <a:gd name="connsiteY13149" fmla="*/ 301657 h 6339933"/>
              <a:gd name="connsiteX13150" fmla="*/ 3872120 w 6288074"/>
              <a:gd name="connsiteY13150" fmla="*/ 297993 h 6339933"/>
              <a:gd name="connsiteX13151" fmla="*/ 3872327 w 6288074"/>
              <a:gd name="connsiteY13151" fmla="*/ 297628 h 6339933"/>
              <a:gd name="connsiteX13152" fmla="*/ 3232381 w 6288074"/>
              <a:gd name="connsiteY13152" fmla="*/ 296239 h 6339933"/>
              <a:gd name="connsiteX13153" fmla="*/ 3233568 w 6288074"/>
              <a:gd name="connsiteY13153" fmla="*/ 296693 h 6339933"/>
              <a:gd name="connsiteX13154" fmla="*/ 3229607 w 6288074"/>
              <a:gd name="connsiteY13154" fmla="*/ 300694 h 6339933"/>
              <a:gd name="connsiteX13155" fmla="*/ 3231193 w 6288074"/>
              <a:gd name="connsiteY13155" fmla="*/ 297440 h 6339933"/>
              <a:gd name="connsiteX13156" fmla="*/ 2893923 w 6288074"/>
              <a:gd name="connsiteY13156" fmla="*/ 295057 h 6339933"/>
              <a:gd name="connsiteX13157" fmla="*/ 2895457 w 6288074"/>
              <a:gd name="connsiteY13157" fmla="*/ 299929 h 6339933"/>
              <a:gd name="connsiteX13158" fmla="*/ 2897757 w 6288074"/>
              <a:gd name="connsiteY13158" fmla="*/ 307236 h 6339933"/>
              <a:gd name="connsiteX13159" fmla="*/ 2887039 w 6288074"/>
              <a:gd name="connsiteY13159" fmla="*/ 313286 h 6339933"/>
              <a:gd name="connsiteX13160" fmla="*/ 2882445 w 6288074"/>
              <a:gd name="connsiteY13160" fmla="*/ 314732 h 6339933"/>
              <a:gd name="connsiteX13161" fmla="*/ 2885507 w 6288074"/>
              <a:gd name="connsiteY13161" fmla="*/ 308416 h 6339933"/>
              <a:gd name="connsiteX13162" fmla="*/ 2893923 w 6288074"/>
              <a:gd name="connsiteY13162" fmla="*/ 295057 h 6339933"/>
              <a:gd name="connsiteX13163" fmla="*/ 3855852 w 6288074"/>
              <a:gd name="connsiteY13163" fmla="*/ 294278 h 6339933"/>
              <a:gd name="connsiteX13164" fmla="*/ 3856619 w 6288074"/>
              <a:gd name="connsiteY13164" fmla="*/ 296714 h 6339933"/>
              <a:gd name="connsiteX13165" fmla="*/ 3854828 w 6288074"/>
              <a:gd name="connsiteY13165" fmla="*/ 299954 h 6339933"/>
              <a:gd name="connsiteX13166" fmla="*/ 3853038 w 6288074"/>
              <a:gd name="connsiteY13166" fmla="*/ 303196 h 6339933"/>
              <a:gd name="connsiteX13167" fmla="*/ 3847922 w 6288074"/>
              <a:gd name="connsiteY13167" fmla="*/ 304806 h 6339933"/>
              <a:gd name="connsiteX13168" fmla="*/ 3855852 w 6288074"/>
              <a:gd name="connsiteY13168" fmla="*/ 294278 h 6339933"/>
              <a:gd name="connsiteX13169" fmla="*/ 3791554 w 6288074"/>
              <a:gd name="connsiteY13169" fmla="*/ 293949 h 6339933"/>
              <a:gd name="connsiteX13170" fmla="*/ 3787812 w 6288074"/>
              <a:gd name="connsiteY13170" fmla="*/ 298738 h 6339933"/>
              <a:gd name="connsiteX13171" fmla="*/ 3787558 w 6288074"/>
              <a:gd name="connsiteY13171" fmla="*/ 298914 h 6339933"/>
              <a:gd name="connsiteX13172" fmla="*/ 3694950 w 6288074"/>
              <a:gd name="connsiteY13172" fmla="*/ 293218 h 6339933"/>
              <a:gd name="connsiteX13173" fmla="*/ 3694913 w 6288074"/>
              <a:gd name="connsiteY13173" fmla="*/ 295479 h 6339933"/>
              <a:gd name="connsiteX13174" fmla="*/ 3681955 w 6288074"/>
              <a:gd name="connsiteY13174" fmla="*/ 312689 h 6339933"/>
              <a:gd name="connsiteX13175" fmla="*/ 3677930 w 6288074"/>
              <a:gd name="connsiteY13175" fmla="*/ 316580 h 6339933"/>
              <a:gd name="connsiteX13176" fmla="*/ 3679566 w 6288074"/>
              <a:gd name="connsiteY13176" fmla="*/ 313441 h 6339933"/>
              <a:gd name="connsiteX13177" fmla="*/ 3692524 w 6288074"/>
              <a:gd name="connsiteY13177" fmla="*/ 296231 h 6339933"/>
              <a:gd name="connsiteX13178" fmla="*/ 2646390 w 6288074"/>
              <a:gd name="connsiteY13178" fmla="*/ 289438 h 6339933"/>
              <a:gd name="connsiteX13179" fmla="*/ 2644523 w 6288074"/>
              <a:gd name="connsiteY13179" fmla="*/ 292435 h 6339933"/>
              <a:gd name="connsiteX13180" fmla="*/ 2637539 w 6288074"/>
              <a:gd name="connsiteY13180" fmla="*/ 297043 h 6339933"/>
              <a:gd name="connsiteX13181" fmla="*/ 2641965 w 6288074"/>
              <a:gd name="connsiteY13181" fmla="*/ 293241 h 6339933"/>
              <a:gd name="connsiteX13182" fmla="*/ 2646390 w 6288074"/>
              <a:gd name="connsiteY13182" fmla="*/ 289438 h 6339933"/>
              <a:gd name="connsiteX13183" fmla="*/ 3699822 w 6288074"/>
              <a:gd name="connsiteY13183" fmla="*/ 286057 h 6339933"/>
              <a:gd name="connsiteX13184" fmla="*/ 3698185 w 6288074"/>
              <a:gd name="connsiteY13184" fmla="*/ 289198 h 6339933"/>
              <a:gd name="connsiteX13185" fmla="*/ 3694950 w 6288074"/>
              <a:gd name="connsiteY13185" fmla="*/ 293218 h 6339933"/>
              <a:gd name="connsiteX13186" fmla="*/ 3694962 w 6288074"/>
              <a:gd name="connsiteY13186" fmla="*/ 292508 h 6339933"/>
              <a:gd name="connsiteX13187" fmla="*/ 2783559 w 6288074"/>
              <a:gd name="connsiteY13187" fmla="*/ 285576 h 6339933"/>
              <a:gd name="connsiteX13188" fmla="*/ 2776262 w 6288074"/>
              <a:gd name="connsiteY13188" fmla="*/ 295750 h 6339933"/>
              <a:gd name="connsiteX13189" fmla="*/ 2783559 w 6288074"/>
              <a:gd name="connsiteY13189" fmla="*/ 285576 h 6339933"/>
              <a:gd name="connsiteX13190" fmla="*/ 3865528 w 6288074"/>
              <a:gd name="connsiteY13190" fmla="*/ 285208 h 6339933"/>
              <a:gd name="connsiteX13191" fmla="*/ 3866011 w 6288074"/>
              <a:gd name="connsiteY13191" fmla="*/ 285726 h 6339933"/>
              <a:gd name="connsiteX13192" fmla="*/ 3865230 w 6288074"/>
              <a:gd name="connsiteY13192" fmla="*/ 286214 h 6339933"/>
              <a:gd name="connsiteX13193" fmla="*/ 5356307 w 6288074"/>
              <a:gd name="connsiteY13193" fmla="*/ 284615 h 6339933"/>
              <a:gd name="connsiteX13194" fmla="*/ 5357042 w 6288074"/>
              <a:gd name="connsiteY13194" fmla="*/ 286951 h 6339933"/>
              <a:gd name="connsiteX13195" fmla="*/ 5351942 w 6288074"/>
              <a:gd name="connsiteY13195" fmla="*/ 296270 h 6339933"/>
              <a:gd name="connsiteX13196" fmla="*/ 5347807 w 6288074"/>
              <a:gd name="connsiteY13196" fmla="*/ 300142 h 6339933"/>
              <a:gd name="connsiteX13197" fmla="*/ 5347071 w 6288074"/>
              <a:gd name="connsiteY13197" fmla="*/ 297803 h 6339933"/>
              <a:gd name="connsiteX13198" fmla="*/ 5343901 w 6288074"/>
              <a:gd name="connsiteY13198" fmla="*/ 296230 h 6339933"/>
              <a:gd name="connsiteX13199" fmla="*/ 5352172 w 6288074"/>
              <a:gd name="connsiteY13199" fmla="*/ 288485 h 6339933"/>
              <a:gd name="connsiteX13200" fmla="*/ 5356307 w 6288074"/>
              <a:gd name="connsiteY13200" fmla="*/ 284615 h 6339933"/>
              <a:gd name="connsiteX13201" fmla="*/ 3701458 w 6288074"/>
              <a:gd name="connsiteY13201" fmla="*/ 282915 h 6339933"/>
              <a:gd name="connsiteX13202" fmla="*/ 3699822 w 6288074"/>
              <a:gd name="connsiteY13202" fmla="*/ 286057 h 6339933"/>
              <a:gd name="connsiteX13203" fmla="*/ 3699822 w 6288074"/>
              <a:gd name="connsiteY13203" fmla="*/ 286056 h 6339933"/>
              <a:gd name="connsiteX13204" fmla="*/ 3701458 w 6288074"/>
              <a:gd name="connsiteY13204" fmla="*/ 282915 h 6339933"/>
              <a:gd name="connsiteX13205" fmla="*/ 3236750 w 6288074"/>
              <a:gd name="connsiteY13205" fmla="*/ 281923 h 6339933"/>
              <a:gd name="connsiteX13206" fmla="*/ 3239116 w 6288074"/>
              <a:gd name="connsiteY13206" fmla="*/ 289440 h 6339933"/>
              <a:gd name="connsiteX13207" fmla="*/ 3232381 w 6288074"/>
              <a:gd name="connsiteY13207" fmla="*/ 296239 h 6339933"/>
              <a:gd name="connsiteX13208" fmla="*/ 3232085 w 6288074"/>
              <a:gd name="connsiteY13208" fmla="*/ 296127 h 6339933"/>
              <a:gd name="connsiteX13209" fmla="*/ 3231193 w 6288074"/>
              <a:gd name="connsiteY13209" fmla="*/ 297440 h 6339933"/>
              <a:gd name="connsiteX13210" fmla="*/ 3228818 w 6288074"/>
              <a:gd name="connsiteY13210" fmla="*/ 298188 h 6339933"/>
              <a:gd name="connsiteX13211" fmla="*/ 3223271 w 6288074"/>
              <a:gd name="connsiteY13211" fmla="*/ 305442 h 6339933"/>
              <a:gd name="connsiteX13212" fmla="*/ 3224856 w 6288074"/>
              <a:gd name="connsiteY13212" fmla="*/ 302189 h 6339933"/>
              <a:gd name="connsiteX13213" fmla="*/ 3232789 w 6288074"/>
              <a:gd name="connsiteY13213" fmla="*/ 285920 h 6339933"/>
              <a:gd name="connsiteX13214" fmla="*/ 3234375 w 6288074"/>
              <a:gd name="connsiteY13214" fmla="*/ 282670 h 6339933"/>
              <a:gd name="connsiteX13215" fmla="*/ 3236750 w 6288074"/>
              <a:gd name="connsiteY13215" fmla="*/ 281923 h 6339933"/>
              <a:gd name="connsiteX13216" fmla="*/ 3874014 w 6288074"/>
              <a:gd name="connsiteY13216" fmla="*/ 280530 h 6339933"/>
              <a:gd name="connsiteX13217" fmla="*/ 3874780 w 6288074"/>
              <a:gd name="connsiteY13217" fmla="*/ 282965 h 6339933"/>
              <a:gd name="connsiteX13218" fmla="*/ 3869007 w 6288074"/>
              <a:gd name="connsiteY13218" fmla="*/ 290139 h 6339933"/>
              <a:gd name="connsiteX13219" fmla="*/ 3874014 w 6288074"/>
              <a:gd name="connsiteY13219" fmla="*/ 280530 h 6339933"/>
              <a:gd name="connsiteX13220" fmla="*/ 3532123 w 6288074"/>
              <a:gd name="connsiteY13220" fmla="*/ 280516 h 6339933"/>
              <a:gd name="connsiteX13221" fmla="*/ 3532698 w 6288074"/>
              <a:gd name="connsiteY13221" fmla="*/ 281298 h 6339933"/>
              <a:gd name="connsiteX13222" fmla="*/ 3533434 w 6288074"/>
              <a:gd name="connsiteY13222" fmla="*/ 283637 h 6339933"/>
              <a:gd name="connsiteX13223" fmla="*/ 3528467 w 6288074"/>
              <a:gd name="connsiteY13223" fmla="*/ 292910 h 6339933"/>
              <a:gd name="connsiteX13224" fmla="*/ 3526811 w 6288074"/>
              <a:gd name="connsiteY13224" fmla="*/ 296000 h 6339933"/>
              <a:gd name="connsiteX13225" fmla="*/ 3515589 w 6288074"/>
              <a:gd name="connsiteY13225" fmla="*/ 302102 h 6339933"/>
              <a:gd name="connsiteX13226" fmla="*/ 3517245 w 6288074"/>
              <a:gd name="connsiteY13226" fmla="*/ 299012 h 6339933"/>
              <a:gd name="connsiteX13227" fmla="*/ 3520555 w 6288074"/>
              <a:gd name="connsiteY13227" fmla="*/ 292832 h 6339933"/>
              <a:gd name="connsiteX13228" fmla="*/ 3530306 w 6288074"/>
              <a:gd name="connsiteY13228" fmla="*/ 282051 h 6339933"/>
              <a:gd name="connsiteX13229" fmla="*/ 3532123 w 6288074"/>
              <a:gd name="connsiteY13229" fmla="*/ 280516 h 6339933"/>
              <a:gd name="connsiteX13230" fmla="*/ 3734074 w 6288074"/>
              <a:gd name="connsiteY13230" fmla="*/ 278223 h 6339933"/>
              <a:gd name="connsiteX13231" fmla="*/ 3730779 w 6288074"/>
              <a:gd name="connsiteY13231" fmla="*/ 284766 h 6339933"/>
              <a:gd name="connsiteX13232" fmla="*/ 3727484 w 6288074"/>
              <a:gd name="connsiteY13232" fmla="*/ 291310 h 6339933"/>
              <a:gd name="connsiteX13233" fmla="*/ 3728342 w 6288074"/>
              <a:gd name="connsiteY13233" fmla="*/ 285532 h 6339933"/>
              <a:gd name="connsiteX13234" fmla="*/ 5419911 w 6288074"/>
              <a:gd name="connsiteY13234" fmla="*/ 277451 h 6339933"/>
              <a:gd name="connsiteX13235" fmla="*/ 5415941 w 6288074"/>
              <a:gd name="connsiteY13235" fmla="*/ 281328 h 6339933"/>
              <a:gd name="connsiteX13236" fmla="*/ 5415085 w 6288074"/>
              <a:gd name="connsiteY13236" fmla="*/ 286853 h 6339933"/>
              <a:gd name="connsiteX13237" fmla="*/ 5414231 w 6288074"/>
              <a:gd name="connsiteY13237" fmla="*/ 292381 h 6339933"/>
              <a:gd name="connsiteX13238" fmla="*/ 5410262 w 6288074"/>
              <a:gd name="connsiteY13238" fmla="*/ 296258 h 6339933"/>
              <a:gd name="connsiteX13239" fmla="*/ 5411015 w 6288074"/>
              <a:gd name="connsiteY13239" fmla="*/ 298650 h 6339933"/>
              <a:gd name="connsiteX13240" fmla="*/ 5405436 w 6288074"/>
              <a:gd name="connsiteY13240" fmla="*/ 305662 h 6339933"/>
              <a:gd name="connsiteX13241" fmla="*/ 5397499 w 6288074"/>
              <a:gd name="connsiteY13241" fmla="*/ 313417 h 6339933"/>
              <a:gd name="connsiteX13242" fmla="*/ 5406293 w 6288074"/>
              <a:gd name="connsiteY13242" fmla="*/ 300135 h 6339933"/>
              <a:gd name="connsiteX13243" fmla="*/ 5404788 w 6288074"/>
              <a:gd name="connsiteY13243" fmla="*/ 295353 h 6339933"/>
              <a:gd name="connsiteX13244" fmla="*/ 5407147 w 6288074"/>
              <a:gd name="connsiteY13244" fmla="*/ 294611 h 6339933"/>
              <a:gd name="connsiteX13245" fmla="*/ 5411972 w 6288074"/>
              <a:gd name="connsiteY13245" fmla="*/ 285205 h 6339933"/>
              <a:gd name="connsiteX13246" fmla="*/ 5417550 w 6288074"/>
              <a:gd name="connsiteY13246" fmla="*/ 278193 h 6339933"/>
              <a:gd name="connsiteX13247" fmla="*/ 5419911 w 6288074"/>
              <a:gd name="connsiteY13247" fmla="*/ 277451 h 6339933"/>
              <a:gd name="connsiteX13248" fmla="*/ 5355862 w 6288074"/>
              <a:gd name="connsiteY13248" fmla="*/ 276525 h 6339933"/>
              <a:gd name="connsiteX13249" fmla="*/ 5343074 w 6288074"/>
              <a:gd name="connsiteY13249" fmla="*/ 293602 h 6339933"/>
              <a:gd name="connsiteX13250" fmla="*/ 5347912 w 6288074"/>
              <a:gd name="connsiteY13250" fmla="*/ 284246 h 6339933"/>
              <a:gd name="connsiteX13251" fmla="*/ 5349525 w 6288074"/>
              <a:gd name="connsiteY13251" fmla="*/ 281130 h 6339933"/>
              <a:gd name="connsiteX13252" fmla="*/ 5355862 w 6288074"/>
              <a:gd name="connsiteY13252" fmla="*/ 276525 h 6339933"/>
              <a:gd name="connsiteX13253" fmla="*/ 3743752 w 6288074"/>
              <a:gd name="connsiteY13253" fmla="*/ 274947 h 6339933"/>
              <a:gd name="connsiteX13254" fmla="*/ 3742005 w 6288074"/>
              <a:gd name="connsiteY13254" fmla="*/ 277906 h 6339933"/>
              <a:gd name="connsiteX13255" fmla="*/ 3737823 w 6288074"/>
              <a:gd name="connsiteY13255" fmla="*/ 281631 h 6339933"/>
              <a:gd name="connsiteX13256" fmla="*/ 3743752 w 6288074"/>
              <a:gd name="connsiteY13256" fmla="*/ 274947 h 6339933"/>
              <a:gd name="connsiteX13257" fmla="*/ 5053532 w 6288074"/>
              <a:gd name="connsiteY13257" fmla="*/ 271894 h 6339933"/>
              <a:gd name="connsiteX13258" fmla="*/ 5049327 w 6288074"/>
              <a:gd name="connsiteY13258" fmla="*/ 276030 h 6339933"/>
              <a:gd name="connsiteX13259" fmla="*/ 5038410 w 6288074"/>
              <a:gd name="connsiteY13259" fmla="*/ 285087 h 6339933"/>
              <a:gd name="connsiteX13260" fmla="*/ 5046821 w 6288074"/>
              <a:gd name="connsiteY13260" fmla="*/ 276818 h 6339933"/>
              <a:gd name="connsiteX13261" fmla="*/ 5049573 w 6288074"/>
              <a:gd name="connsiteY13261" fmla="*/ 272436 h 6339933"/>
              <a:gd name="connsiteX13262" fmla="*/ 5053532 w 6288074"/>
              <a:gd name="connsiteY13262" fmla="*/ 271894 h 6339933"/>
              <a:gd name="connsiteX13263" fmla="*/ 3877100 w 6288074"/>
              <a:gd name="connsiteY13263" fmla="*/ 269920 h 6339933"/>
              <a:gd name="connsiteX13264" fmla="*/ 3871771 w 6288074"/>
              <a:gd name="connsiteY13264" fmla="*/ 276418 h 6339933"/>
              <a:gd name="connsiteX13265" fmla="*/ 3875558 w 6288074"/>
              <a:gd name="connsiteY13265" fmla="*/ 275226 h 6339933"/>
              <a:gd name="connsiteX13266" fmla="*/ 3876247 w 6288074"/>
              <a:gd name="connsiteY13266" fmla="*/ 277418 h 6339933"/>
              <a:gd name="connsiteX13267" fmla="*/ 3873811 w 6288074"/>
              <a:gd name="connsiteY13267" fmla="*/ 278184 h 6339933"/>
              <a:gd name="connsiteX13268" fmla="*/ 3872065 w 6288074"/>
              <a:gd name="connsiteY13268" fmla="*/ 281145 h 6339933"/>
              <a:gd name="connsiteX13269" fmla="*/ 3871375 w 6288074"/>
              <a:gd name="connsiteY13269" fmla="*/ 278951 h 6339933"/>
              <a:gd name="connsiteX13270" fmla="*/ 3870891 w 6288074"/>
              <a:gd name="connsiteY13270" fmla="*/ 277413 h 6339933"/>
              <a:gd name="connsiteX13271" fmla="*/ 3866976 w 6288074"/>
              <a:gd name="connsiteY13271" fmla="*/ 281138 h 6339933"/>
              <a:gd name="connsiteX13272" fmla="*/ 3858708 w 6288074"/>
              <a:gd name="connsiteY13272" fmla="*/ 290302 h 6339933"/>
              <a:gd name="connsiteX13273" fmla="*/ 3865230 w 6288074"/>
              <a:gd name="connsiteY13273" fmla="*/ 286214 h 6339933"/>
              <a:gd name="connsiteX13274" fmla="*/ 3864439 w 6288074"/>
              <a:gd name="connsiteY13274" fmla="*/ 288899 h 6339933"/>
              <a:gd name="connsiteX13275" fmla="*/ 3860530 w 6288074"/>
              <a:gd name="connsiteY13275" fmla="*/ 292805 h 6339933"/>
              <a:gd name="connsiteX13276" fmla="*/ 3855852 w 6288074"/>
              <a:gd name="connsiteY13276" fmla="*/ 294278 h 6339933"/>
              <a:gd name="connsiteX13277" fmla="*/ 3857424 w 6288074"/>
              <a:gd name="connsiteY13277" fmla="*/ 291106 h 6339933"/>
              <a:gd name="connsiteX13278" fmla="*/ 3858061 w 6288074"/>
              <a:gd name="connsiteY13278" fmla="*/ 290708 h 6339933"/>
              <a:gd name="connsiteX13279" fmla="*/ 3864492 w 6288074"/>
              <a:gd name="connsiteY13279" fmla="*/ 281920 h 6339933"/>
              <a:gd name="connsiteX13280" fmla="*/ 3870413 w 6288074"/>
              <a:gd name="connsiteY13280" fmla="*/ 274702 h 6339933"/>
              <a:gd name="connsiteX13281" fmla="*/ 3877100 w 6288074"/>
              <a:gd name="connsiteY13281" fmla="*/ 269920 h 6339933"/>
              <a:gd name="connsiteX13282" fmla="*/ 3739016 w 6288074"/>
              <a:gd name="connsiteY13282" fmla="*/ 268407 h 6339933"/>
              <a:gd name="connsiteX13283" fmla="*/ 3742240 w 6288074"/>
              <a:gd name="connsiteY13283" fmla="*/ 270145 h 6339933"/>
              <a:gd name="connsiteX13284" fmla="*/ 3734074 w 6288074"/>
              <a:gd name="connsiteY13284" fmla="*/ 278223 h 6339933"/>
              <a:gd name="connsiteX13285" fmla="*/ 3739804 w 6288074"/>
              <a:gd name="connsiteY13285" fmla="*/ 270912 h 6339933"/>
              <a:gd name="connsiteX13286" fmla="*/ 3739016 w 6288074"/>
              <a:gd name="connsiteY13286" fmla="*/ 268407 h 6339933"/>
              <a:gd name="connsiteX13287" fmla="*/ 5363063 w 6288074"/>
              <a:gd name="connsiteY13287" fmla="*/ 266428 h 6339933"/>
              <a:gd name="connsiteX13288" fmla="*/ 5366171 w 6288074"/>
              <a:gd name="connsiteY13288" fmla="*/ 268059 h 6339933"/>
              <a:gd name="connsiteX13289" fmla="*/ 5355862 w 6288074"/>
              <a:gd name="connsiteY13289" fmla="*/ 276525 h 6339933"/>
              <a:gd name="connsiteX13290" fmla="*/ 5363063 w 6288074"/>
              <a:gd name="connsiteY13290" fmla="*/ 266428 h 6339933"/>
              <a:gd name="connsiteX13291" fmla="*/ 3251149 w 6288074"/>
              <a:gd name="connsiteY13291" fmla="*/ 261327 h 6339933"/>
              <a:gd name="connsiteX13292" fmla="*/ 3251954 w 6288074"/>
              <a:gd name="connsiteY13292" fmla="*/ 263885 h 6339933"/>
              <a:gd name="connsiteX13293" fmla="*/ 3246548 w 6288074"/>
              <a:gd name="connsiteY13293" fmla="*/ 271207 h 6339933"/>
              <a:gd name="connsiteX13294" fmla="*/ 3242678 w 6288074"/>
              <a:gd name="connsiteY13294" fmla="*/ 275239 h 6339933"/>
              <a:gd name="connsiteX13295" fmla="*/ 3241872 w 6288074"/>
              <a:gd name="connsiteY13295" fmla="*/ 272679 h 6339933"/>
              <a:gd name="connsiteX13296" fmla="*/ 3251149 w 6288074"/>
              <a:gd name="connsiteY13296" fmla="*/ 261327 h 6339933"/>
              <a:gd name="connsiteX13297" fmla="*/ 3674792 w 6288074"/>
              <a:gd name="connsiteY13297" fmla="*/ 254886 h 6339933"/>
              <a:gd name="connsiteX13298" fmla="*/ 3672789 w 6288074"/>
              <a:gd name="connsiteY13298" fmla="*/ 258730 h 6339933"/>
              <a:gd name="connsiteX13299" fmla="*/ 3671869 w 6288074"/>
              <a:gd name="connsiteY13299" fmla="*/ 255806 h 6339933"/>
              <a:gd name="connsiteX13300" fmla="*/ 3674792 w 6288074"/>
              <a:gd name="connsiteY13300" fmla="*/ 254886 h 6339933"/>
              <a:gd name="connsiteX13301" fmla="*/ 3765679 w 6288074"/>
              <a:gd name="connsiteY13301" fmla="*/ 248669 h 6339933"/>
              <a:gd name="connsiteX13302" fmla="*/ 3765353 w 6288074"/>
              <a:gd name="connsiteY13302" fmla="*/ 249675 h 6339933"/>
              <a:gd name="connsiteX13303" fmla="*/ 3760407 w 6288074"/>
              <a:gd name="connsiteY13303" fmla="*/ 258460 h 6339933"/>
              <a:gd name="connsiteX13304" fmla="*/ 3758069 w 6288074"/>
              <a:gd name="connsiteY13304" fmla="*/ 259196 h 6339933"/>
              <a:gd name="connsiteX13305" fmla="*/ 3757436 w 6288074"/>
              <a:gd name="connsiteY13305" fmla="*/ 257187 h 6339933"/>
              <a:gd name="connsiteX13306" fmla="*/ 3754854 w 6288074"/>
              <a:gd name="connsiteY13306" fmla="*/ 260208 h 6339933"/>
              <a:gd name="connsiteX13307" fmla="*/ 3751534 w 6288074"/>
              <a:gd name="connsiteY13307" fmla="*/ 258844 h 6339933"/>
              <a:gd name="connsiteX13308" fmla="*/ 3754164 w 6288074"/>
              <a:gd name="connsiteY13308" fmla="*/ 258016 h 6339933"/>
              <a:gd name="connsiteX13309" fmla="*/ 3760192 w 6288074"/>
              <a:gd name="connsiteY13309" fmla="*/ 251903 h 6339933"/>
              <a:gd name="connsiteX13310" fmla="*/ 3762929 w 6288074"/>
              <a:gd name="connsiteY13310" fmla="*/ 250511 h 6339933"/>
              <a:gd name="connsiteX13311" fmla="*/ 3763014 w 6288074"/>
              <a:gd name="connsiteY13311" fmla="*/ 250411 h 6339933"/>
              <a:gd name="connsiteX13312" fmla="*/ 3765679 w 6288074"/>
              <a:gd name="connsiteY13312" fmla="*/ 248669 h 6339933"/>
              <a:gd name="connsiteX13313" fmla="*/ 5355498 w 6288074"/>
              <a:gd name="connsiteY13313" fmla="*/ 246318 h 6339933"/>
              <a:gd name="connsiteX13314" fmla="*/ 5355209 w 6288074"/>
              <a:gd name="connsiteY13314" fmla="*/ 253906 h 6339933"/>
              <a:gd name="connsiteX13315" fmla="*/ 5358072 w 6288074"/>
              <a:gd name="connsiteY13315" fmla="*/ 263001 h 6339933"/>
              <a:gd name="connsiteX13316" fmla="*/ 5344887 w 6288074"/>
              <a:gd name="connsiteY13316" fmla="*/ 272148 h 6339933"/>
              <a:gd name="connsiteX13317" fmla="*/ 5339299 w 6288074"/>
              <a:gd name="connsiteY13317" fmla="*/ 271410 h 6339933"/>
              <a:gd name="connsiteX13318" fmla="*/ 5344460 w 6288074"/>
              <a:gd name="connsiteY13318" fmla="*/ 262285 h 6339933"/>
              <a:gd name="connsiteX13319" fmla="*/ 5355498 w 6288074"/>
              <a:gd name="connsiteY13319" fmla="*/ 246318 h 6339933"/>
              <a:gd name="connsiteX13320" fmla="*/ 3771387 w 6288074"/>
              <a:gd name="connsiteY13320" fmla="*/ 245368 h 6339933"/>
              <a:gd name="connsiteX13321" fmla="*/ 3772077 w 6288074"/>
              <a:gd name="connsiteY13321" fmla="*/ 247560 h 6339933"/>
              <a:gd name="connsiteX13322" fmla="*/ 3765459 w 6288074"/>
              <a:gd name="connsiteY13322" fmla="*/ 252053 h 6339933"/>
              <a:gd name="connsiteX13323" fmla="*/ 3769640 w 6288074"/>
              <a:gd name="connsiteY13323" fmla="*/ 248327 h 6339933"/>
              <a:gd name="connsiteX13324" fmla="*/ 3771387 w 6288074"/>
              <a:gd name="connsiteY13324" fmla="*/ 245368 h 6339933"/>
              <a:gd name="connsiteX13325" fmla="*/ 3821527 w 6288074"/>
              <a:gd name="connsiteY13325" fmla="*/ 245003 h 6339933"/>
              <a:gd name="connsiteX13326" fmla="*/ 3819757 w 6288074"/>
              <a:gd name="connsiteY13326" fmla="*/ 248131 h 6339933"/>
              <a:gd name="connsiteX13327" fmla="*/ 3817987 w 6288074"/>
              <a:gd name="connsiteY13327" fmla="*/ 251257 h 6339933"/>
              <a:gd name="connsiteX13328" fmla="*/ 3816218 w 6288074"/>
              <a:gd name="connsiteY13328" fmla="*/ 254383 h 6339933"/>
              <a:gd name="connsiteX13329" fmla="*/ 3814747 w 6288074"/>
              <a:gd name="connsiteY13329" fmla="*/ 249707 h 6339933"/>
              <a:gd name="connsiteX13330" fmla="*/ 3757960 w 6288074"/>
              <a:gd name="connsiteY13330" fmla="*/ 244122 h 6339933"/>
              <a:gd name="connsiteX13331" fmla="*/ 3757633 w 6288074"/>
              <a:gd name="connsiteY13331" fmla="*/ 244554 h 6339933"/>
              <a:gd name="connsiteX13332" fmla="*/ 3757539 w 6288074"/>
              <a:gd name="connsiteY13332" fmla="*/ 244256 h 6339933"/>
              <a:gd name="connsiteX13333" fmla="*/ 3557222 w 6288074"/>
              <a:gd name="connsiteY13333" fmla="*/ 241652 h 6339933"/>
              <a:gd name="connsiteX13334" fmla="*/ 3555586 w 6288074"/>
              <a:gd name="connsiteY13334" fmla="*/ 244792 h 6339933"/>
              <a:gd name="connsiteX13335" fmla="*/ 3550677 w 6288074"/>
              <a:gd name="connsiteY13335" fmla="*/ 254215 h 6339933"/>
              <a:gd name="connsiteX13336" fmla="*/ 3545016 w 6288074"/>
              <a:gd name="connsiteY13336" fmla="*/ 261250 h 6339933"/>
              <a:gd name="connsiteX13337" fmla="*/ 3537719 w 6288074"/>
              <a:gd name="connsiteY13337" fmla="*/ 271425 h 6339933"/>
              <a:gd name="connsiteX13338" fmla="*/ 3531307 w 6288074"/>
              <a:gd name="connsiteY13338" fmla="*/ 276069 h 6339933"/>
              <a:gd name="connsiteX13339" fmla="*/ 3525645 w 6288074"/>
              <a:gd name="connsiteY13339" fmla="*/ 283103 h 6339933"/>
              <a:gd name="connsiteX13340" fmla="*/ 3518348 w 6288074"/>
              <a:gd name="connsiteY13340" fmla="*/ 293278 h 6339933"/>
              <a:gd name="connsiteX13341" fmla="*/ 3507778 w 6288074"/>
              <a:gd name="connsiteY13341" fmla="*/ 309735 h 6339933"/>
              <a:gd name="connsiteX13342" fmla="*/ 3502117 w 6288074"/>
              <a:gd name="connsiteY13342" fmla="*/ 316769 h 6339933"/>
              <a:gd name="connsiteX13343" fmla="*/ 3500481 w 6288074"/>
              <a:gd name="connsiteY13343" fmla="*/ 319911 h 6339933"/>
              <a:gd name="connsiteX13344" fmla="*/ 3504505 w 6288074"/>
              <a:gd name="connsiteY13344" fmla="*/ 316018 h 6339933"/>
              <a:gd name="connsiteX13345" fmla="*/ 3501233 w 6288074"/>
              <a:gd name="connsiteY13345" fmla="*/ 322300 h 6339933"/>
              <a:gd name="connsiteX13346" fmla="*/ 3488275 w 6288074"/>
              <a:gd name="connsiteY13346" fmla="*/ 339509 h 6339933"/>
              <a:gd name="connsiteX13347" fmla="*/ 3486638 w 6288074"/>
              <a:gd name="connsiteY13347" fmla="*/ 342651 h 6339933"/>
              <a:gd name="connsiteX13348" fmla="*/ 3482613 w 6288074"/>
              <a:gd name="connsiteY13348" fmla="*/ 346543 h 6339933"/>
              <a:gd name="connsiteX13349" fmla="*/ 3480978 w 6288074"/>
              <a:gd name="connsiteY13349" fmla="*/ 349684 h 6339933"/>
              <a:gd name="connsiteX13350" fmla="*/ 3475316 w 6288074"/>
              <a:gd name="connsiteY13350" fmla="*/ 356718 h 6339933"/>
              <a:gd name="connsiteX13351" fmla="*/ 3469655 w 6288074"/>
              <a:gd name="connsiteY13351" fmla="*/ 363752 h 6339933"/>
              <a:gd name="connsiteX13352" fmla="*/ 3468904 w 6288074"/>
              <a:gd name="connsiteY13352" fmla="*/ 361363 h 6339933"/>
              <a:gd name="connsiteX13353" fmla="*/ 3464878 w 6288074"/>
              <a:gd name="connsiteY13353" fmla="*/ 365256 h 6339933"/>
              <a:gd name="connsiteX13354" fmla="*/ 3463242 w 6288074"/>
              <a:gd name="connsiteY13354" fmla="*/ 368397 h 6339933"/>
              <a:gd name="connsiteX13355" fmla="*/ 3463995 w 6288074"/>
              <a:gd name="connsiteY13355" fmla="*/ 370786 h 6339933"/>
              <a:gd name="connsiteX13356" fmla="*/ 3458333 w 6288074"/>
              <a:gd name="connsiteY13356" fmla="*/ 377820 h 6339933"/>
              <a:gd name="connsiteX13357" fmla="*/ 3455812 w 6288074"/>
              <a:gd name="connsiteY13357" fmla="*/ 386491 h 6339933"/>
              <a:gd name="connsiteX13358" fmla="*/ 3456565 w 6288074"/>
              <a:gd name="connsiteY13358" fmla="*/ 388880 h 6339933"/>
              <a:gd name="connsiteX13359" fmla="*/ 3457317 w 6288074"/>
              <a:gd name="connsiteY13359" fmla="*/ 391270 h 6339933"/>
              <a:gd name="connsiteX13360" fmla="*/ 3451657 w 6288074"/>
              <a:gd name="connsiteY13360" fmla="*/ 398305 h 6339933"/>
              <a:gd name="connsiteX13361" fmla="*/ 3443606 w 6288074"/>
              <a:gd name="connsiteY13361" fmla="*/ 406090 h 6339933"/>
              <a:gd name="connsiteX13362" fmla="*/ 3440466 w 6288074"/>
              <a:gd name="connsiteY13362" fmla="*/ 404452 h 6339933"/>
              <a:gd name="connsiteX13363" fmla="*/ 3425871 w 6288074"/>
              <a:gd name="connsiteY13363" fmla="*/ 424802 h 6339933"/>
              <a:gd name="connsiteX13364" fmla="*/ 3421094 w 6288074"/>
              <a:gd name="connsiteY13364" fmla="*/ 426306 h 6339933"/>
              <a:gd name="connsiteX13365" fmla="*/ 3421979 w 6288074"/>
              <a:gd name="connsiteY13365" fmla="*/ 420775 h 6339933"/>
              <a:gd name="connsiteX13366" fmla="*/ 3419590 w 6288074"/>
              <a:gd name="connsiteY13366" fmla="*/ 421527 h 6339933"/>
              <a:gd name="connsiteX13367" fmla="*/ 3424632 w 6288074"/>
              <a:gd name="connsiteY13367" fmla="*/ 404183 h 6339933"/>
              <a:gd name="connsiteX13368" fmla="*/ 3426267 w 6288074"/>
              <a:gd name="connsiteY13368" fmla="*/ 401042 h 6339933"/>
              <a:gd name="connsiteX13369" fmla="*/ 3429541 w 6288074"/>
              <a:gd name="connsiteY13369" fmla="*/ 394760 h 6339933"/>
              <a:gd name="connsiteX13370" fmla="*/ 3431929 w 6288074"/>
              <a:gd name="connsiteY13370" fmla="*/ 394008 h 6339933"/>
              <a:gd name="connsiteX13371" fmla="*/ 3432681 w 6288074"/>
              <a:gd name="connsiteY13371" fmla="*/ 396399 h 6339933"/>
              <a:gd name="connsiteX13372" fmla="*/ 3435069 w 6288074"/>
              <a:gd name="connsiteY13372" fmla="*/ 395647 h 6339933"/>
              <a:gd name="connsiteX13373" fmla="*/ 3440730 w 6288074"/>
              <a:gd name="connsiteY13373" fmla="*/ 388613 h 6339933"/>
              <a:gd name="connsiteX13374" fmla="*/ 3447144 w 6288074"/>
              <a:gd name="connsiteY13374" fmla="*/ 383968 h 6339933"/>
              <a:gd name="connsiteX13375" fmla="*/ 3435202 w 6288074"/>
              <a:gd name="connsiteY13375" fmla="*/ 387727 h 6339933"/>
              <a:gd name="connsiteX13376" fmla="*/ 3453069 w 6288074"/>
              <a:gd name="connsiteY13376" fmla="*/ 361094 h 6339933"/>
              <a:gd name="connsiteX13377" fmla="*/ 3454574 w 6288074"/>
              <a:gd name="connsiteY13377" fmla="*/ 365873 h 6339933"/>
              <a:gd name="connsiteX13378" fmla="*/ 3454441 w 6288074"/>
              <a:gd name="connsiteY13378" fmla="*/ 373793 h 6339933"/>
              <a:gd name="connsiteX13379" fmla="*/ 3456077 w 6288074"/>
              <a:gd name="connsiteY13379" fmla="*/ 370652 h 6339933"/>
              <a:gd name="connsiteX13380" fmla="*/ 3456830 w 6288074"/>
              <a:gd name="connsiteY13380" fmla="*/ 373042 h 6339933"/>
              <a:gd name="connsiteX13381" fmla="*/ 3460102 w 6288074"/>
              <a:gd name="connsiteY13381" fmla="*/ 366759 h 6339933"/>
              <a:gd name="connsiteX13382" fmla="*/ 3461738 w 6288074"/>
              <a:gd name="connsiteY13382" fmla="*/ 363618 h 6339933"/>
              <a:gd name="connsiteX13383" fmla="*/ 3473945 w 6288074"/>
              <a:gd name="connsiteY13383" fmla="*/ 344019 h 6339933"/>
              <a:gd name="connsiteX13384" fmla="*/ 3472441 w 6288074"/>
              <a:gd name="connsiteY13384" fmla="*/ 339241 h 6339933"/>
              <a:gd name="connsiteX13385" fmla="*/ 3477349 w 6288074"/>
              <a:gd name="connsiteY13385" fmla="*/ 329817 h 6339933"/>
              <a:gd name="connsiteX13386" fmla="*/ 3479870 w 6288074"/>
              <a:gd name="connsiteY13386" fmla="*/ 321145 h 6339933"/>
              <a:gd name="connsiteX13387" fmla="*/ 3483010 w 6288074"/>
              <a:gd name="connsiteY13387" fmla="*/ 322783 h 6339933"/>
              <a:gd name="connsiteX13388" fmla="*/ 3486150 w 6288074"/>
              <a:gd name="connsiteY13388" fmla="*/ 324421 h 6339933"/>
              <a:gd name="connsiteX13389" fmla="*/ 3494200 w 6288074"/>
              <a:gd name="connsiteY13389" fmla="*/ 316635 h 6339933"/>
              <a:gd name="connsiteX13390" fmla="*/ 3500613 w 6288074"/>
              <a:gd name="connsiteY13390" fmla="*/ 311991 h 6339933"/>
              <a:gd name="connsiteX13391" fmla="*/ 3503753 w 6288074"/>
              <a:gd name="connsiteY13391" fmla="*/ 313628 h 6339933"/>
              <a:gd name="connsiteX13392" fmla="*/ 3505389 w 6288074"/>
              <a:gd name="connsiteY13392" fmla="*/ 310488 h 6339933"/>
              <a:gd name="connsiteX13393" fmla="*/ 3509415 w 6288074"/>
              <a:gd name="connsiteY13393" fmla="*/ 306595 h 6339933"/>
              <a:gd name="connsiteX13394" fmla="*/ 3506274 w 6288074"/>
              <a:gd name="connsiteY13394" fmla="*/ 304957 h 6339933"/>
              <a:gd name="connsiteX13395" fmla="*/ 3511935 w 6288074"/>
              <a:gd name="connsiteY13395" fmla="*/ 297924 h 6339933"/>
              <a:gd name="connsiteX13396" fmla="*/ 3516843 w 6288074"/>
              <a:gd name="connsiteY13396" fmla="*/ 288500 h 6339933"/>
              <a:gd name="connsiteX13397" fmla="*/ 3516092 w 6288074"/>
              <a:gd name="connsiteY13397" fmla="*/ 286110 h 6339933"/>
              <a:gd name="connsiteX13398" fmla="*/ 3522505 w 6288074"/>
              <a:gd name="connsiteY13398" fmla="*/ 281465 h 6339933"/>
              <a:gd name="connsiteX13399" fmla="*/ 3537851 w 6288074"/>
              <a:gd name="connsiteY13399" fmla="*/ 263504 h 6339933"/>
              <a:gd name="connsiteX13400" fmla="*/ 3541876 w 6288074"/>
              <a:gd name="connsiteY13400" fmla="*/ 259612 h 6339933"/>
              <a:gd name="connsiteX13401" fmla="*/ 3545148 w 6288074"/>
              <a:gd name="connsiteY13401" fmla="*/ 253329 h 6339933"/>
              <a:gd name="connsiteX13402" fmla="*/ 3557222 w 6288074"/>
              <a:gd name="connsiteY13402" fmla="*/ 241652 h 6339933"/>
              <a:gd name="connsiteX13403" fmla="*/ 3774391 w 6288074"/>
              <a:gd name="connsiteY13403" fmla="*/ 239604 h 6339933"/>
              <a:gd name="connsiteX13404" fmla="*/ 3773388 w 6288074"/>
              <a:gd name="connsiteY13404" fmla="*/ 241526 h 6339933"/>
              <a:gd name="connsiteX13405" fmla="*/ 3772928 w 6288074"/>
              <a:gd name="connsiteY13405" fmla="*/ 240064 h 6339933"/>
              <a:gd name="connsiteX13406" fmla="*/ 3774391 w 6288074"/>
              <a:gd name="connsiteY13406" fmla="*/ 239604 h 6339933"/>
              <a:gd name="connsiteX13407" fmla="*/ 3687648 w 6288074"/>
              <a:gd name="connsiteY13407" fmla="*/ 239597 h 6339933"/>
              <a:gd name="connsiteX13408" fmla="*/ 3683059 w 6288074"/>
              <a:gd name="connsiteY13408" fmla="*/ 249072 h 6339933"/>
              <a:gd name="connsiteX13409" fmla="*/ 3682295 w 6288074"/>
              <a:gd name="connsiteY13409" fmla="*/ 254668 h 6339933"/>
              <a:gd name="connsiteX13410" fmla="*/ 3677702 w 6288074"/>
              <a:gd name="connsiteY13410" fmla="*/ 256114 h 6339933"/>
              <a:gd name="connsiteX13411" fmla="*/ 3675405 w 6288074"/>
              <a:gd name="connsiteY13411" fmla="*/ 256836 h 6339933"/>
              <a:gd name="connsiteX13412" fmla="*/ 3680761 w 6288074"/>
              <a:gd name="connsiteY13412" fmla="*/ 249796 h 6339933"/>
              <a:gd name="connsiteX13413" fmla="*/ 3685353 w 6288074"/>
              <a:gd name="connsiteY13413" fmla="*/ 240319 h 6339933"/>
              <a:gd name="connsiteX13414" fmla="*/ 3687648 w 6288074"/>
              <a:gd name="connsiteY13414" fmla="*/ 239597 h 6339933"/>
              <a:gd name="connsiteX13415" fmla="*/ 3664169 w 6288074"/>
              <a:gd name="connsiteY13415" fmla="*/ 239502 h 6339933"/>
              <a:gd name="connsiteX13416" fmla="*/ 3657757 w 6288074"/>
              <a:gd name="connsiteY13416" fmla="*/ 244148 h 6339933"/>
              <a:gd name="connsiteX13417" fmla="*/ 3651212 w 6288074"/>
              <a:gd name="connsiteY13417" fmla="*/ 256712 h 6339933"/>
              <a:gd name="connsiteX13418" fmla="*/ 3643914 w 6288074"/>
              <a:gd name="connsiteY13418" fmla="*/ 266888 h 6339933"/>
              <a:gd name="connsiteX13419" fmla="*/ 3644666 w 6288074"/>
              <a:gd name="connsiteY13419" fmla="*/ 269277 h 6339933"/>
              <a:gd name="connsiteX13420" fmla="*/ 3640642 w 6288074"/>
              <a:gd name="connsiteY13420" fmla="*/ 273170 h 6339933"/>
              <a:gd name="connsiteX13421" fmla="*/ 3637369 w 6288074"/>
              <a:gd name="connsiteY13421" fmla="*/ 279452 h 6339933"/>
              <a:gd name="connsiteX13422" fmla="*/ 3636617 w 6288074"/>
              <a:gd name="connsiteY13422" fmla="*/ 277062 h 6339933"/>
              <a:gd name="connsiteX13423" fmla="*/ 3635864 w 6288074"/>
              <a:gd name="connsiteY13423" fmla="*/ 274673 h 6339933"/>
              <a:gd name="connsiteX13424" fmla="*/ 3622907 w 6288074"/>
              <a:gd name="connsiteY13424" fmla="*/ 291882 h 6339933"/>
              <a:gd name="connsiteX13425" fmla="*/ 3622023 w 6288074"/>
              <a:gd name="connsiteY13425" fmla="*/ 297413 h 6339933"/>
              <a:gd name="connsiteX13426" fmla="*/ 3611585 w 6288074"/>
              <a:gd name="connsiteY13426" fmla="*/ 305950 h 6339933"/>
              <a:gd name="connsiteX13427" fmla="*/ 3608313 w 6288074"/>
              <a:gd name="connsiteY13427" fmla="*/ 312232 h 6339933"/>
              <a:gd name="connsiteX13428" fmla="*/ 3614724 w 6288074"/>
              <a:gd name="connsiteY13428" fmla="*/ 307588 h 6339933"/>
              <a:gd name="connsiteX13429" fmla="*/ 3622023 w 6288074"/>
              <a:gd name="connsiteY13429" fmla="*/ 297413 h 6339933"/>
              <a:gd name="connsiteX13430" fmla="*/ 3623659 w 6288074"/>
              <a:gd name="connsiteY13430" fmla="*/ 294272 h 6339933"/>
              <a:gd name="connsiteX13431" fmla="*/ 3629320 w 6288074"/>
              <a:gd name="connsiteY13431" fmla="*/ 287238 h 6339933"/>
              <a:gd name="connsiteX13432" fmla="*/ 3628436 w 6288074"/>
              <a:gd name="connsiteY13432" fmla="*/ 292768 h 6339933"/>
              <a:gd name="connsiteX13433" fmla="*/ 3634849 w 6288074"/>
              <a:gd name="connsiteY13433" fmla="*/ 288124 h 6339933"/>
              <a:gd name="connsiteX13434" fmla="*/ 3636485 w 6288074"/>
              <a:gd name="connsiteY13434" fmla="*/ 284982 h 6339933"/>
              <a:gd name="connsiteX13435" fmla="*/ 3640509 w 6288074"/>
              <a:gd name="connsiteY13435" fmla="*/ 281090 h 6339933"/>
              <a:gd name="connsiteX13436" fmla="*/ 3643782 w 6288074"/>
              <a:gd name="connsiteY13436" fmla="*/ 274806 h 6339933"/>
              <a:gd name="connsiteX13437" fmla="*/ 3642147 w 6288074"/>
              <a:gd name="connsiteY13437" fmla="*/ 277949 h 6339933"/>
              <a:gd name="connsiteX13438" fmla="*/ 3660765 w 6288074"/>
              <a:gd name="connsiteY13438" fmla="*/ 253705 h 6339933"/>
              <a:gd name="connsiteX13439" fmla="*/ 3651080 w 6288074"/>
              <a:gd name="connsiteY13439" fmla="*/ 264632 h 6339933"/>
              <a:gd name="connsiteX13440" fmla="*/ 3647054 w 6288074"/>
              <a:gd name="connsiteY13440" fmla="*/ 268525 h 6339933"/>
              <a:gd name="connsiteX13441" fmla="*/ 3647939 w 6288074"/>
              <a:gd name="connsiteY13441" fmla="*/ 262995 h 6339933"/>
              <a:gd name="connsiteX13442" fmla="*/ 3653600 w 6288074"/>
              <a:gd name="connsiteY13442" fmla="*/ 255961 h 6339933"/>
              <a:gd name="connsiteX13443" fmla="*/ 3655237 w 6288074"/>
              <a:gd name="connsiteY13443" fmla="*/ 252820 h 6339933"/>
              <a:gd name="connsiteX13444" fmla="*/ 3659260 w 6288074"/>
              <a:gd name="connsiteY13444" fmla="*/ 248927 h 6339933"/>
              <a:gd name="connsiteX13445" fmla="*/ 3664169 w 6288074"/>
              <a:gd name="connsiteY13445" fmla="*/ 239502 h 6339933"/>
              <a:gd name="connsiteX13446" fmla="*/ 3738681 w 6288074"/>
              <a:gd name="connsiteY13446" fmla="*/ 234780 h 6339933"/>
              <a:gd name="connsiteX13447" fmla="*/ 3739418 w 6288074"/>
              <a:gd name="connsiteY13447" fmla="*/ 237119 h 6339933"/>
              <a:gd name="connsiteX13448" fmla="*/ 3735351 w 6288074"/>
              <a:gd name="connsiteY13448" fmla="*/ 240968 h 6339933"/>
              <a:gd name="connsiteX13449" fmla="*/ 3733686 w 6288074"/>
              <a:gd name="connsiteY13449" fmla="*/ 244061 h 6339933"/>
              <a:gd name="connsiteX13450" fmla="*/ 3741819 w 6288074"/>
              <a:gd name="connsiteY13450" fmla="*/ 236363 h 6339933"/>
              <a:gd name="connsiteX13451" fmla="*/ 3744027 w 6288074"/>
              <a:gd name="connsiteY13451" fmla="*/ 243378 h 6339933"/>
              <a:gd name="connsiteX13452" fmla="*/ 3738296 w 6288074"/>
              <a:gd name="connsiteY13452" fmla="*/ 250322 h 6339933"/>
              <a:gd name="connsiteX13453" fmla="*/ 3736824 w 6288074"/>
              <a:gd name="connsiteY13453" fmla="*/ 245646 h 6339933"/>
              <a:gd name="connsiteX13454" fmla="*/ 3731092 w 6288074"/>
              <a:gd name="connsiteY13454" fmla="*/ 252589 h 6339933"/>
              <a:gd name="connsiteX13455" fmla="*/ 3725361 w 6288074"/>
              <a:gd name="connsiteY13455" fmla="*/ 259533 h 6339933"/>
              <a:gd name="connsiteX13456" fmla="*/ 3717228 w 6288074"/>
              <a:gd name="connsiteY13456" fmla="*/ 267233 h 6339933"/>
              <a:gd name="connsiteX13457" fmla="*/ 3718158 w 6288074"/>
              <a:gd name="connsiteY13457" fmla="*/ 261801 h 6339933"/>
              <a:gd name="connsiteX13458" fmla="*/ 3723705 w 6288074"/>
              <a:gd name="connsiteY13458" fmla="*/ 254272 h 6339933"/>
              <a:gd name="connsiteX13459" fmla="*/ 3723889 w 6288074"/>
              <a:gd name="connsiteY13459" fmla="*/ 254856 h 6339933"/>
              <a:gd name="connsiteX13460" fmla="*/ 3725554 w 6288074"/>
              <a:gd name="connsiteY13460" fmla="*/ 251761 h 6339933"/>
              <a:gd name="connsiteX13461" fmla="*/ 3723705 w 6288074"/>
              <a:gd name="connsiteY13461" fmla="*/ 254272 h 6339933"/>
              <a:gd name="connsiteX13462" fmla="*/ 3723521 w 6288074"/>
              <a:gd name="connsiteY13462" fmla="*/ 253688 h 6339933"/>
              <a:gd name="connsiteX13463" fmla="*/ 3723152 w 6288074"/>
              <a:gd name="connsiteY13463" fmla="*/ 252517 h 6339933"/>
              <a:gd name="connsiteX13464" fmla="*/ 3728885 w 6288074"/>
              <a:gd name="connsiteY13464" fmla="*/ 245573 h 6339933"/>
              <a:gd name="connsiteX13465" fmla="*/ 3734615 w 6288074"/>
              <a:gd name="connsiteY13465" fmla="*/ 238630 h 6339933"/>
              <a:gd name="connsiteX13466" fmla="*/ 3738681 w 6288074"/>
              <a:gd name="connsiteY13466" fmla="*/ 234780 h 6339933"/>
              <a:gd name="connsiteX13467" fmla="*/ 3275862 w 6288074"/>
              <a:gd name="connsiteY13467" fmla="*/ 232669 h 6339933"/>
              <a:gd name="connsiteX13468" fmla="*/ 3275753 w 6288074"/>
              <a:gd name="connsiteY13468" fmla="*/ 239127 h 6339933"/>
              <a:gd name="connsiteX13469" fmla="*/ 3271855 w 6288074"/>
              <a:gd name="connsiteY13469" fmla="*/ 240353 h 6339933"/>
              <a:gd name="connsiteX13470" fmla="*/ 3275862 w 6288074"/>
              <a:gd name="connsiteY13470" fmla="*/ 232669 h 6339933"/>
              <a:gd name="connsiteX13471" fmla="*/ 3831644 w 6288074"/>
              <a:gd name="connsiteY13471" fmla="*/ 229610 h 6339933"/>
              <a:gd name="connsiteX13472" fmla="*/ 3842377 w 6288074"/>
              <a:gd name="connsiteY13472" fmla="*/ 231051 h 6339933"/>
              <a:gd name="connsiteX13473" fmla="*/ 3840729 w 6288074"/>
              <a:gd name="connsiteY13473" fmla="*/ 233980 h 6339933"/>
              <a:gd name="connsiteX13474" fmla="*/ 3828079 w 6288074"/>
              <a:gd name="connsiteY13474" fmla="*/ 242780 h 6339933"/>
              <a:gd name="connsiteX13475" fmla="*/ 3821753 w 6288074"/>
              <a:gd name="connsiteY13475" fmla="*/ 247180 h 6339933"/>
              <a:gd name="connsiteX13476" fmla="*/ 3830685 w 6288074"/>
              <a:gd name="connsiteY13476" fmla="*/ 234732 h 6339933"/>
              <a:gd name="connsiteX13477" fmla="*/ 3832333 w 6288074"/>
              <a:gd name="connsiteY13477" fmla="*/ 231802 h 6339933"/>
              <a:gd name="connsiteX13478" fmla="*/ 3831644 w 6288074"/>
              <a:gd name="connsiteY13478" fmla="*/ 229610 h 6339933"/>
              <a:gd name="connsiteX13479" fmla="*/ 2796250 w 6288074"/>
              <a:gd name="connsiteY13479" fmla="*/ 224599 h 6339933"/>
              <a:gd name="connsiteX13480" fmla="*/ 2796941 w 6288074"/>
              <a:gd name="connsiteY13480" fmla="*/ 226792 h 6339933"/>
              <a:gd name="connsiteX13481" fmla="*/ 2787318 w 6288074"/>
              <a:gd name="connsiteY13481" fmla="*/ 237049 h 6339933"/>
              <a:gd name="connsiteX13482" fmla="*/ 2793912 w 6288074"/>
              <a:gd name="connsiteY13482" fmla="*/ 225335 h 6339933"/>
              <a:gd name="connsiteX13483" fmla="*/ 2796250 w 6288074"/>
              <a:gd name="connsiteY13483" fmla="*/ 224599 h 6339933"/>
              <a:gd name="connsiteX13484" fmla="*/ 3572625 w 6288074"/>
              <a:gd name="connsiteY13484" fmla="*/ 221183 h 6339933"/>
              <a:gd name="connsiteX13485" fmla="*/ 3573431 w 6288074"/>
              <a:gd name="connsiteY13485" fmla="*/ 223742 h 6339933"/>
              <a:gd name="connsiteX13486" fmla="*/ 3571677 w 6288074"/>
              <a:gd name="connsiteY13486" fmla="*/ 227102 h 6339933"/>
              <a:gd name="connsiteX13487" fmla="*/ 3568172 w 6288074"/>
              <a:gd name="connsiteY13487" fmla="*/ 233830 h 6339933"/>
              <a:gd name="connsiteX13488" fmla="*/ 3565614 w 6288074"/>
              <a:gd name="connsiteY13488" fmla="*/ 234634 h 6339933"/>
              <a:gd name="connsiteX13489" fmla="*/ 3564809 w 6288074"/>
              <a:gd name="connsiteY13489" fmla="*/ 232076 h 6339933"/>
              <a:gd name="connsiteX13490" fmla="*/ 3566560 w 6288074"/>
              <a:gd name="connsiteY13490" fmla="*/ 228713 h 6339933"/>
              <a:gd name="connsiteX13491" fmla="*/ 3572625 w 6288074"/>
              <a:gd name="connsiteY13491" fmla="*/ 221183 h 6339933"/>
              <a:gd name="connsiteX13492" fmla="*/ 3565399 w 6288074"/>
              <a:gd name="connsiteY13492" fmla="*/ 218640 h 6339933"/>
              <a:gd name="connsiteX13493" fmla="*/ 3564580 w 6288074"/>
              <a:gd name="connsiteY13493" fmla="*/ 224119 h 6339933"/>
              <a:gd name="connsiteX13494" fmla="*/ 3558314 w 6288074"/>
              <a:gd name="connsiteY13494" fmla="*/ 236532 h 6339933"/>
              <a:gd name="connsiteX13495" fmla="*/ 3554432 w 6288074"/>
              <a:gd name="connsiteY13495" fmla="*/ 240363 h 6339933"/>
              <a:gd name="connsiteX13496" fmla="*/ 3552867 w 6288074"/>
              <a:gd name="connsiteY13496" fmla="*/ 243466 h 6339933"/>
              <a:gd name="connsiteX13497" fmla="*/ 3550696 w 6288074"/>
              <a:gd name="connsiteY13497" fmla="*/ 228489 h 6339933"/>
              <a:gd name="connsiteX13498" fmla="*/ 3554575 w 6288074"/>
              <a:gd name="connsiteY13498" fmla="*/ 224655 h 6339933"/>
              <a:gd name="connsiteX13499" fmla="*/ 3563085 w 6288074"/>
              <a:gd name="connsiteY13499" fmla="*/ 219367 h 6339933"/>
              <a:gd name="connsiteX13500" fmla="*/ 3565399 w 6288074"/>
              <a:gd name="connsiteY13500" fmla="*/ 218640 h 6339933"/>
              <a:gd name="connsiteX13501" fmla="*/ 3591676 w 6288074"/>
              <a:gd name="connsiteY13501" fmla="*/ 217677 h 6339933"/>
              <a:gd name="connsiteX13502" fmla="*/ 3592429 w 6288074"/>
              <a:gd name="connsiteY13502" fmla="*/ 220065 h 6339933"/>
              <a:gd name="connsiteX13503" fmla="*/ 3591012 w 6288074"/>
              <a:gd name="connsiteY13503" fmla="*/ 221825 h 6339933"/>
              <a:gd name="connsiteX13504" fmla="*/ 3661426 w 6288074"/>
              <a:gd name="connsiteY13504" fmla="*/ 214107 h 6339933"/>
              <a:gd name="connsiteX13505" fmla="*/ 3660791 w 6288074"/>
              <a:gd name="connsiteY13505" fmla="*/ 214721 h 6339933"/>
              <a:gd name="connsiteX13506" fmla="*/ 3660914 w 6288074"/>
              <a:gd name="connsiteY13506" fmla="*/ 214267 h 6339933"/>
              <a:gd name="connsiteX13507" fmla="*/ 3750528 w 6288074"/>
              <a:gd name="connsiteY13507" fmla="*/ 212779 h 6339933"/>
              <a:gd name="connsiteX13508" fmla="*/ 3745756 w 6288074"/>
              <a:gd name="connsiteY13508" fmla="*/ 222112 h 6339933"/>
              <a:gd name="connsiteX13509" fmla="*/ 3734715 w 6288074"/>
              <a:gd name="connsiteY13509" fmla="*/ 236028 h 6339933"/>
              <a:gd name="connsiteX13510" fmla="*/ 3737897 w 6288074"/>
              <a:gd name="connsiteY13510" fmla="*/ 229806 h 6339933"/>
              <a:gd name="connsiteX13511" fmla="*/ 3746598 w 6288074"/>
              <a:gd name="connsiteY13511" fmla="*/ 216627 h 6339933"/>
              <a:gd name="connsiteX13512" fmla="*/ 3750528 w 6288074"/>
              <a:gd name="connsiteY13512" fmla="*/ 212779 h 6339933"/>
              <a:gd name="connsiteX13513" fmla="*/ 3661653 w 6288074"/>
              <a:gd name="connsiteY13513" fmla="*/ 211572 h 6339933"/>
              <a:gd name="connsiteX13514" fmla="*/ 3660914 w 6288074"/>
              <a:gd name="connsiteY13514" fmla="*/ 214267 h 6339933"/>
              <a:gd name="connsiteX13515" fmla="*/ 3656649 w 6288074"/>
              <a:gd name="connsiteY13515" fmla="*/ 215610 h 6339933"/>
              <a:gd name="connsiteX13516" fmla="*/ 3655014 w 6288074"/>
              <a:gd name="connsiteY13516" fmla="*/ 218750 h 6339933"/>
              <a:gd name="connsiteX13517" fmla="*/ 3655898 w 6288074"/>
              <a:gd name="connsiteY13517" fmla="*/ 213219 h 6339933"/>
              <a:gd name="connsiteX13518" fmla="*/ 3658286 w 6288074"/>
              <a:gd name="connsiteY13518" fmla="*/ 212468 h 6339933"/>
              <a:gd name="connsiteX13519" fmla="*/ 3661653 w 6288074"/>
              <a:gd name="connsiteY13519" fmla="*/ 211572 h 6339933"/>
              <a:gd name="connsiteX13520" fmla="*/ 3786596 w 6288074"/>
              <a:gd name="connsiteY13520" fmla="*/ 211475 h 6339933"/>
              <a:gd name="connsiteX13521" fmla="*/ 3787349 w 6288074"/>
              <a:gd name="connsiteY13521" fmla="*/ 213864 h 6339933"/>
              <a:gd name="connsiteX13522" fmla="*/ 3779299 w 6288074"/>
              <a:gd name="connsiteY13522" fmla="*/ 221650 h 6339933"/>
              <a:gd name="connsiteX13523" fmla="*/ 3775273 w 6288074"/>
              <a:gd name="connsiteY13523" fmla="*/ 225543 h 6339933"/>
              <a:gd name="connsiteX13524" fmla="*/ 3773638 w 6288074"/>
              <a:gd name="connsiteY13524" fmla="*/ 228684 h 6339933"/>
              <a:gd name="connsiteX13525" fmla="*/ 3769613 w 6288074"/>
              <a:gd name="connsiteY13525" fmla="*/ 232576 h 6339933"/>
              <a:gd name="connsiteX13526" fmla="*/ 3762913 w 6288074"/>
              <a:gd name="connsiteY13526" fmla="*/ 242564 h 6339933"/>
              <a:gd name="connsiteX13527" fmla="*/ 3757960 w 6288074"/>
              <a:gd name="connsiteY13527" fmla="*/ 244122 h 6339933"/>
              <a:gd name="connsiteX13528" fmla="*/ 3763199 w 6288074"/>
              <a:gd name="connsiteY13528" fmla="*/ 237220 h 6339933"/>
              <a:gd name="connsiteX13529" fmla="*/ 3758423 w 6288074"/>
              <a:gd name="connsiteY13529" fmla="*/ 238724 h 6339933"/>
              <a:gd name="connsiteX13530" fmla="*/ 3751877 w 6288074"/>
              <a:gd name="connsiteY13530" fmla="*/ 251290 h 6339933"/>
              <a:gd name="connsiteX13531" fmla="*/ 3746217 w 6288074"/>
              <a:gd name="connsiteY13531" fmla="*/ 258323 h 6339933"/>
              <a:gd name="connsiteX13532" fmla="*/ 3740688 w 6288074"/>
              <a:gd name="connsiteY13532" fmla="*/ 257438 h 6339933"/>
              <a:gd name="connsiteX13533" fmla="*/ 3744713 w 6288074"/>
              <a:gd name="connsiteY13533" fmla="*/ 253545 h 6339933"/>
              <a:gd name="connsiteX13534" fmla="*/ 3749621 w 6288074"/>
              <a:gd name="connsiteY13534" fmla="*/ 244121 h 6339933"/>
              <a:gd name="connsiteX13535" fmla="*/ 3751258 w 6288074"/>
              <a:gd name="connsiteY13535" fmla="*/ 240979 h 6339933"/>
              <a:gd name="connsiteX13536" fmla="*/ 3747234 w 6288074"/>
              <a:gd name="connsiteY13536" fmla="*/ 244873 h 6339933"/>
              <a:gd name="connsiteX13537" fmla="*/ 3748118 w 6288074"/>
              <a:gd name="connsiteY13537" fmla="*/ 239343 h 6339933"/>
              <a:gd name="connsiteX13538" fmla="*/ 3757804 w 6288074"/>
              <a:gd name="connsiteY13538" fmla="*/ 228416 h 6339933"/>
              <a:gd name="connsiteX13539" fmla="*/ 3754531 w 6288074"/>
              <a:gd name="connsiteY13539" fmla="*/ 234698 h 6339933"/>
              <a:gd name="connsiteX13540" fmla="*/ 3759308 w 6288074"/>
              <a:gd name="connsiteY13540" fmla="*/ 233194 h 6339933"/>
              <a:gd name="connsiteX13541" fmla="*/ 3762580 w 6288074"/>
              <a:gd name="connsiteY13541" fmla="*/ 226912 h 6339933"/>
              <a:gd name="connsiteX13542" fmla="*/ 3764968 w 6288074"/>
              <a:gd name="connsiteY13542" fmla="*/ 226160 h 6339933"/>
              <a:gd name="connsiteX13543" fmla="*/ 3764216 w 6288074"/>
              <a:gd name="connsiteY13543" fmla="*/ 223771 h 6339933"/>
              <a:gd name="connsiteX13544" fmla="*/ 3768242 w 6288074"/>
              <a:gd name="connsiteY13544" fmla="*/ 219878 h 6339933"/>
              <a:gd name="connsiteX13545" fmla="*/ 3767489 w 6288074"/>
              <a:gd name="connsiteY13545" fmla="*/ 217489 h 6339933"/>
              <a:gd name="connsiteX13546" fmla="*/ 3777042 w 6288074"/>
              <a:gd name="connsiteY13546" fmla="*/ 214482 h 6339933"/>
              <a:gd name="connsiteX13547" fmla="*/ 3769745 w 6288074"/>
              <a:gd name="connsiteY13547" fmla="*/ 224657 h 6339933"/>
              <a:gd name="connsiteX13548" fmla="*/ 3772133 w 6288074"/>
              <a:gd name="connsiteY13548" fmla="*/ 223905 h 6339933"/>
              <a:gd name="connsiteX13549" fmla="*/ 3780934 w 6288074"/>
              <a:gd name="connsiteY13549" fmla="*/ 218509 h 6339933"/>
              <a:gd name="connsiteX13550" fmla="*/ 3786596 w 6288074"/>
              <a:gd name="connsiteY13550" fmla="*/ 211475 h 6339933"/>
              <a:gd name="connsiteX13551" fmla="*/ 3698003 w 6288074"/>
              <a:gd name="connsiteY13551" fmla="*/ 205219 h 6339933"/>
              <a:gd name="connsiteX13552" fmla="*/ 3694731 w 6288074"/>
              <a:gd name="connsiteY13552" fmla="*/ 211503 h 6339933"/>
              <a:gd name="connsiteX13553" fmla="*/ 3693094 w 6288074"/>
              <a:gd name="connsiteY13553" fmla="*/ 214643 h 6339933"/>
              <a:gd name="connsiteX13554" fmla="*/ 3690706 w 6288074"/>
              <a:gd name="connsiteY13554" fmla="*/ 215394 h 6339933"/>
              <a:gd name="connsiteX13555" fmla="*/ 3686681 w 6288074"/>
              <a:gd name="connsiteY13555" fmla="*/ 219287 h 6339933"/>
              <a:gd name="connsiteX13556" fmla="*/ 3691590 w 6288074"/>
              <a:gd name="connsiteY13556" fmla="*/ 209864 h 6339933"/>
              <a:gd name="connsiteX13557" fmla="*/ 3695616 w 6288074"/>
              <a:gd name="connsiteY13557" fmla="*/ 205971 h 6339933"/>
              <a:gd name="connsiteX13558" fmla="*/ 3698003 w 6288074"/>
              <a:gd name="connsiteY13558" fmla="*/ 205219 h 6339933"/>
              <a:gd name="connsiteX13559" fmla="*/ 3765814 w 6288074"/>
              <a:gd name="connsiteY13559" fmla="*/ 202145 h 6339933"/>
              <a:gd name="connsiteX13560" fmla="*/ 3766503 w 6288074"/>
              <a:gd name="connsiteY13560" fmla="*/ 204336 h 6339933"/>
              <a:gd name="connsiteX13561" fmla="*/ 3764271 w 6288074"/>
              <a:gd name="connsiteY13561" fmla="*/ 207449 h 6339933"/>
              <a:gd name="connsiteX13562" fmla="*/ 3765814 w 6288074"/>
              <a:gd name="connsiteY13562" fmla="*/ 202145 h 6339933"/>
              <a:gd name="connsiteX13563" fmla="*/ 3690222 w 6288074"/>
              <a:gd name="connsiteY13563" fmla="*/ 201840 h 6339933"/>
              <a:gd name="connsiteX13564" fmla="*/ 3684449 w 6288074"/>
              <a:gd name="connsiteY13564" fmla="*/ 209014 h 6339933"/>
              <a:gd name="connsiteX13565" fmla="*/ 3680343 w 6288074"/>
              <a:gd name="connsiteY13565" fmla="*/ 212982 h 6339933"/>
              <a:gd name="connsiteX13566" fmla="*/ 3674570 w 6288074"/>
              <a:gd name="connsiteY13566" fmla="*/ 220153 h 6339933"/>
              <a:gd name="connsiteX13567" fmla="*/ 3667262 w 6288074"/>
              <a:gd name="connsiteY13567" fmla="*/ 222454 h 6339933"/>
              <a:gd name="connsiteX13568" fmla="*/ 3668300 w 6288074"/>
              <a:gd name="connsiteY13568" fmla="*/ 208740 h 6339933"/>
              <a:gd name="connsiteX13569" fmla="*/ 3675472 w 6288074"/>
              <a:gd name="connsiteY13569" fmla="*/ 214515 h 6339933"/>
              <a:gd name="connsiteX13570" fmla="*/ 3690222 w 6288074"/>
              <a:gd name="connsiteY13570" fmla="*/ 201840 h 6339933"/>
              <a:gd name="connsiteX13571" fmla="*/ 3594732 w 6288074"/>
              <a:gd name="connsiteY13571" fmla="*/ 191051 h 6339933"/>
              <a:gd name="connsiteX13572" fmla="*/ 3597891 w 6288074"/>
              <a:gd name="connsiteY13572" fmla="*/ 192581 h 6339933"/>
              <a:gd name="connsiteX13573" fmla="*/ 3593743 w 6288074"/>
              <a:gd name="connsiteY13573" fmla="*/ 196410 h 6339933"/>
              <a:gd name="connsiteX13574" fmla="*/ 3589593 w 6288074"/>
              <a:gd name="connsiteY13574" fmla="*/ 200240 h 6339933"/>
              <a:gd name="connsiteX13575" fmla="*/ 3582019 w 6288074"/>
              <a:gd name="connsiteY13575" fmla="*/ 210198 h 6339933"/>
              <a:gd name="connsiteX13576" fmla="*/ 3577147 w 6288074"/>
              <a:gd name="connsiteY13576" fmla="*/ 211731 h 6339933"/>
              <a:gd name="connsiteX13577" fmla="*/ 3574711 w 6288074"/>
              <a:gd name="connsiteY13577" fmla="*/ 212497 h 6339933"/>
              <a:gd name="connsiteX13578" fmla="*/ 3582286 w 6288074"/>
              <a:gd name="connsiteY13578" fmla="*/ 202541 h 6339933"/>
              <a:gd name="connsiteX13579" fmla="*/ 3588148 w 6288074"/>
              <a:gd name="connsiteY13579" fmla="*/ 195647 h 6339933"/>
              <a:gd name="connsiteX13580" fmla="*/ 3594732 w 6288074"/>
              <a:gd name="connsiteY13580" fmla="*/ 191051 h 6339933"/>
              <a:gd name="connsiteX13581" fmla="*/ 3278527 w 6288074"/>
              <a:gd name="connsiteY13581" fmla="*/ 190186 h 6339933"/>
              <a:gd name="connsiteX13582" fmla="*/ 3276891 w 6288074"/>
              <a:gd name="connsiteY13582" fmla="*/ 193327 h 6339933"/>
              <a:gd name="connsiteX13583" fmla="*/ 3276890 w 6288074"/>
              <a:gd name="connsiteY13583" fmla="*/ 193328 h 6339933"/>
              <a:gd name="connsiteX13584" fmla="*/ 3770358 w 6288074"/>
              <a:gd name="connsiteY13584" fmla="*/ 183045 h 6339933"/>
              <a:gd name="connsiteX13585" fmla="*/ 3776059 w 6288074"/>
              <a:gd name="connsiteY13585" fmla="*/ 183658 h 6339933"/>
              <a:gd name="connsiteX13586" fmla="*/ 3764911 w 6288074"/>
              <a:gd name="connsiteY13586" fmla="*/ 191987 h 6339933"/>
              <a:gd name="connsiteX13587" fmla="*/ 3764222 w 6288074"/>
              <a:gd name="connsiteY13587" fmla="*/ 189797 h 6339933"/>
              <a:gd name="connsiteX13588" fmla="*/ 3770358 w 6288074"/>
              <a:gd name="connsiteY13588" fmla="*/ 183045 h 6339933"/>
              <a:gd name="connsiteX13589" fmla="*/ 3672631 w 6288074"/>
              <a:gd name="connsiteY13589" fmla="*/ 181675 h 6339933"/>
              <a:gd name="connsiteX13590" fmla="*/ 3661602 w 6288074"/>
              <a:gd name="connsiteY13590" fmla="*/ 196391 h 6339933"/>
              <a:gd name="connsiteX13591" fmla="*/ 3654436 w 6288074"/>
              <a:gd name="connsiteY13591" fmla="*/ 190214 h 6339933"/>
              <a:gd name="connsiteX13592" fmla="*/ 3660757 w 6288074"/>
              <a:gd name="connsiteY13592" fmla="*/ 185412 h 6339933"/>
              <a:gd name="connsiteX13593" fmla="*/ 3672631 w 6288074"/>
              <a:gd name="connsiteY13593" fmla="*/ 181675 h 6339933"/>
              <a:gd name="connsiteX13594" fmla="*/ 3679939 w 6288074"/>
              <a:gd name="connsiteY13594" fmla="*/ 179374 h 6339933"/>
              <a:gd name="connsiteX13595" fmla="*/ 3676934 w 6288074"/>
              <a:gd name="connsiteY13595" fmla="*/ 185139 h 6339933"/>
              <a:gd name="connsiteX13596" fmla="*/ 3676244 w 6288074"/>
              <a:gd name="connsiteY13596" fmla="*/ 182948 h 6339933"/>
              <a:gd name="connsiteX13597" fmla="*/ 3679939 w 6288074"/>
              <a:gd name="connsiteY13597" fmla="*/ 179374 h 6339933"/>
              <a:gd name="connsiteX13598" fmla="*/ 3608510 w 6288074"/>
              <a:gd name="connsiteY13598" fmla="*/ 169331 h 6339933"/>
              <a:gd name="connsiteX13599" fmla="*/ 3609545 w 6288074"/>
              <a:gd name="connsiteY13599" fmla="*/ 172621 h 6339933"/>
              <a:gd name="connsiteX13600" fmla="*/ 3604347 w 6288074"/>
              <a:gd name="connsiteY13600" fmla="*/ 179073 h 6339933"/>
              <a:gd name="connsiteX13601" fmla="*/ 3605849 w 6288074"/>
              <a:gd name="connsiteY13601" fmla="*/ 176193 h 6339933"/>
              <a:gd name="connsiteX13602" fmla="*/ 3605160 w 6288074"/>
              <a:gd name="connsiteY13602" fmla="*/ 174001 h 6339933"/>
              <a:gd name="connsiteX13603" fmla="*/ 3603658 w 6288074"/>
              <a:gd name="connsiteY13603" fmla="*/ 176882 h 6339933"/>
              <a:gd name="connsiteX13604" fmla="*/ 3602968 w 6288074"/>
              <a:gd name="connsiteY13604" fmla="*/ 174692 h 6339933"/>
              <a:gd name="connsiteX13605" fmla="*/ 3606662 w 6288074"/>
              <a:gd name="connsiteY13605" fmla="*/ 171118 h 6339933"/>
              <a:gd name="connsiteX13606" fmla="*/ 3610357 w 6288074"/>
              <a:gd name="connsiteY13606" fmla="*/ 167544 h 6339933"/>
              <a:gd name="connsiteX13607" fmla="*/ 3608510 w 6288074"/>
              <a:gd name="connsiteY13607" fmla="*/ 169331 h 6339933"/>
              <a:gd name="connsiteX13608" fmla="*/ 3608164 w 6288074"/>
              <a:gd name="connsiteY13608" fmla="*/ 168234 h 6339933"/>
              <a:gd name="connsiteX13609" fmla="*/ 3610357 w 6288074"/>
              <a:gd name="connsiteY13609" fmla="*/ 167544 h 6339933"/>
              <a:gd name="connsiteX13610" fmla="*/ 5245379 w 6288074"/>
              <a:gd name="connsiteY13610" fmla="*/ 166939 h 6339933"/>
              <a:gd name="connsiteX13611" fmla="*/ 5243741 w 6288074"/>
              <a:gd name="connsiteY13611" fmla="*/ 170024 h 6339933"/>
              <a:gd name="connsiteX13612" fmla="*/ 5230060 w 6288074"/>
              <a:gd name="connsiteY13612" fmla="*/ 184610 h 6339933"/>
              <a:gd name="connsiteX13613" fmla="*/ 5236217 w 6288074"/>
              <a:gd name="connsiteY13613" fmla="*/ 174777 h 6339933"/>
              <a:gd name="connsiteX13614" fmla="*/ 5240806 w 6288074"/>
              <a:gd name="connsiteY13614" fmla="*/ 168379 h 6339933"/>
              <a:gd name="connsiteX13615" fmla="*/ 3791148 w 6288074"/>
              <a:gd name="connsiteY13615" fmla="*/ 165256 h 6339933"/>
              <a:gd name="connsiteX13616" fmla="*/ 3789460 w 6288074"/>
              <a:gd name="connsiteY13616" fmla="*/ 168398 h 6339933"/>
              <a:gd name="connsiteX13617" fmla="*/ 3787771 w 6288074"/>
              <a:gd name="connsiteY13617" fmla="*/ 171540 h 6339933"/>
              <a:gd name="connsiteX13618" fmla="*/ 3786084 w 6288074"/>
              <a:gd name="connsiteY13618" fmla="*/ 174682 h 6339933"/>
              <a:gd name="connsiteX13619" fmla="*/ 3785143 w 6288074"/>
              <a:gd name="connsiteY13619" fmla="*/ 180198 h 6339933"/>
              <a:gd name="connsiteX13620" fmla="*/ 3785892 w 6288074"/>
              <a:gd name="connsiteY13620" fmla="*/ 182573 h 6339933"/>
              <a:gd name="connsiteX13621" fmla="*/ 3781767 w 6288074"/>
              <a:gd name="connsiteY13621" fmla="*/ 186483 h 6339933"/>
              <a:gd name="connsiteX13622" fmla="*/ 3775206 w 6288074"/>
              <a:gd name="connsiteY13622" fmla="*/ 191158 h 6339933"/>
              <a:gd name="connsiteX13623" fmla="*/ 3780271 w 6288074"/>
              <a:gd name="connsiteY13623" fmla="*/ 181731 h 6339933"/>
              <a:gd name="connsiteX13624" fmla="*/ 3781960 w 6288074"/>
              <a:gd name="connsiteY13624" fmla="*/ 178591 h 6339933"/>
              <a:gd name="connsiteX13625" fmla="*/ 3781212 w 6288074"/>
              <a:gd name="connsiteY13625" fmla="*/ 176215 h 6339933"/>
              <a:gd name="connsiteX13626" fmla="*/ 3784589 w 6288074"/>
              <a:gd name="connsiteY13626" fmla="*/ 169931 h 6339933"/>
              <a:gd name="connsiteX13627" fmla="*/ 3788712 w 6288074"/>
              <a:gd name="connsiteY13627" fmla="*/ 166023 h 6339933"/>
              <a:gd name="connsiteX13628" fmla="*/ 3791148 w 6288074"/>
              <a:gd name="connsiteY13628" fmla="*/ 165256 h 6339933"/>
              <a:gd name="connsiteX13629" fmla="*/ 3735477 w 6288074"/>
              <a:gd name="connsiteY13629" fmla="*/ 161894 h 6339933"/>
              <a:gd name="connsiteX13630" fmla="*/ 3737086 w 6288074"/>
              <a:gd name="connsiteY13630" fmla="*/ 167009 h 6339933"/>
              <a:gd name="connsiteX13631" fmla="*/ 3732631 w 6288074"/>
              <a:gd name="connsiteY13631" fmla="*/ 171224 h 6339933"/>
              <a:gd name="connsiteX13632" fmla="*/ 3728173 w 6288074"/>
              <a:gd name="connsiteY13632" fmla="*/ 175438 h 6339933"/>
              <a:gd name="connsiteX13633" fmla="*/ 3727368 w 6288074"/>
              <a:gd name="connsiteY13633" fmla="*/ 172880 h 6339933"/>
              <a:gd name="connsiteX13634" fmla="*/ 3723931 w 6288074"/>
              <a:gd name="connsiteY13634" fmla="*/ 171150 h 6339933"/>
              <a:gd name="connsiteX13635" fmla="*/ 3733651 w 6288074"/>
              <a:gd name="connsiteY13635" fmla="*/ 165280 h 6339933"/>
              <a:gd name="connsiteX13636" fmla="*/ 3735477 w 6288074"/>
              <a:gd name="connsiteY13636" fmla="*/ 161894 h 6339933"/>
              <a:gd name="connsiteX13637" fmla="*/ 3738521 w 6288074"/>
              <a:gd name="connsiteY13637" fmla="*/ 148086 h 6339933"/>
              <a:gd name="connsiteX13638" fmla="*/ 3741770 w 6288074"/>
              <a:gd name="connsiteY13638" fmla="*/ 149741 h 6339933"/>
              <a:gd name="connsiteX13639" fmla="*/ 3733365 w 6288074"/>
              <a:gd name="connsiteY13639" fmla="*/ 157740 h 6339933"/>
              <a:gd name="connsiteX13640" fmla="*/ 3723241 w 6288074"/>
              <a:gd name="connsiteY13640" fmla="*/ 168957 h 6339933"/>
              <a:gd name="connsiteX13641" fmla="*/ 3726678 w 6288074"/>
              <a:gd name="connsiteY13641" fmla="*/ 162521 h 6339933"/>
              <a:gd name="connsiteX13642" fmla="*/ 3728396 w 6288074"/>
              <a:gd name="connsiteY13642" fmla="*/ 159304 h 6339933"/>
              <a:gd name="connsiteX13643" fmla="*/ 3732599 w 6288074"/>
              <a:gd name="connsiteY13643" fmla="*/ 155304 h 6339933"/>
              <a:gd name="connsiteX13644" fmla="*/ 3738521 w 6288074"/>
              <a:gd name="connsiteY13644" fmla="*/ 148086 h 6339933"/>
              <a:gd name="connsiteX13645" fmla="*/ 3727826 w 6288074"/>
              <a:gd name="connsiteY13645" fmla="*/ 130571 h 6339933"/>
              <a:gd name="connsiteX13646" fmla="*/ 3729995 w 6288074"/>
              <a:gd name="connsiteY13646" fmla="*/ 137461 h 6339933"/>
              <a:gd name="connsiteX13647" fmla="*/ 3734539 w 6288074"/>
              <a:gd name="connsiteY13647" fmla="*/ 143603 h 6339933"/>
              <a:gd name="connsiteX13648" fmla="*/ 3723386 w 6288074"/>
              <a:gd name="connsiteY13648" fmla="*/ 149639 h 6339933"/>
              <a:gd name="connsiteX13649" fmla="*/ 3717914 w 6288074"/>
              <a:gd name="connsiteY13649" fmla="*/ 148835 h 6339933"/>
              <a:gd name="connsiteX13650" fmla="*/ 3721217 w 6288074"/>
              <a:gd name="connsiteY13650" fmla="*/ 142747 h 6339933"/>
              <a:gd name="connsiteX13651" fmla="*/ 3727826 w 6288074"/>
              <a:gd name="connsiteY13651" fmla="*/ 130571 h 6339933"/>
              <a:gd name="connsiteX13652" fmla="*/ 3457455 w 6288074"/>
              <a:gd name="connsiteY13652" fmla="*/ 115544 h 6339933"/>
              <a:gd name="connsiteX13653" fmla="*/ 3453545 w 6288074"/>
              <a:gd name="connsiteY13653" fmla="*/ 119451 h 6339933"/>
              <a:gd name="connsiteX13654" fmla="*/ 3447296 w 6288074"/>
              <a:gd name="connsiteY13654" fmla="*/ 124097 h 6339933"/>
              <a:gd name="connsiteX13655" fmla="*/ 3451206 w 6288074"/>
              <a:gd name="connsiteY13655" fmla="*/ 120187 h 6339933"/>
              <a:gd name="connsiteX13656" fmla="*/ 3453464 w 6288074"/>
              <a:gd name="connsiteY13656" fmla="*/ 116130 h 6339933"/>
              <a:gd name="connsiteX13657" fmla="*/ 3455116 w 6288074"/>
              <a:gd name="connsiteY13657" fmla="*/ 116281 h 6339933"/>
              <a:gd name="connsiteX13658" fmla="*/ 3457455 w 6288074"/>
              <a:gd name="connsiteY13658" fmla="*/ 115544 h 6339933"/>
              <a:gd name="connsiteX13659" fmla="*/ 3584857 w 6288074"/>
              <a:gd name="connsiteY13659" fmla="*/ 104274 h 6339933"/>
              <a:gd name="connsiteX13660" fmla="*/ 3585345 w 6288074"/>
              <a:gd name="connsiteY13660" fmla="*/ 104778 h 6339933"/>
              <a:gd name="connsiteX13661" fmla="*/ 3585229 w 6288074"/>
              <a:gd name="connsiteY13661" fmla="*/ 104954 h 6339933"/>
              <a:gd name="connsiteX13662" fmla="*/ 3619079 w 6288074"/>
              <a:gd name="connsiteY13662" fmla="*/ 52359 h 6339933"/>
              <a:gd name="connsiteX13663" fmla="*/ 3608141 w 6288074"/>
              <a:gd name="connsiteY13663" fmla="*/ 61304 h 6339933"/>
              <a:gd name="connsiteX13664" fmla="*/ 3608448 w 6288074"/>
              <a:gd name="connsiteY13664" fmla="*/ 60858 h 6339933"/>
              <a:gd name="connsiteX13665" fmla="*/ 3613071 w 6288074"/>
              <a:gd name="connsiteY13665" fmla="*/ 56660 h 6339933"/>
              <a:gd name="connsiteX13666" fmla="*/ 3616642 w 6288074"/>
              <a:gd name="connsiteY13666" fmla="*/ 53126 h 6339933"/>
              <a:gd name="connsiteX13667" fmla="*/ 3619079 w 6288074"/>
              <a:gd name="connsiteY13667" fmla="*/ 52359 h 6339933"/>
              <a:gd name="connsiteX13668" fmla="*/ 3646058 w 6288074"/>
              <a:gd name="connsiteY13668" fmla="*/ 2126 h 6339933"/>
              <a:gd name="connsiteX13669" fmla="*/ 3645137 w 6288074"/>
              <a:gd name="connsiteY13669" fmla="*/ 3893 h 6339933"/>
              <a:gd name="connsiteX13670" fmla="*/ 3637840 w 6288074"/>
              <a:gd name="connsiteY13670" fmla="*/ 14069 h 6339933"/>
              <a:gd name="connsiteX13671" fmla="*/ 3636955 w 6288074"/>
              <a:gd name="connsiteY13671" fmla="*/ 19599 h 6339933"/>
              <a:gd name="connsiteX13672" fmla="*/ 3626385 w 6288074"/>
              <a:gd name="connsiteY13672" fmla="*/ 36056 h 6339933"/>
              <a:gd name="connsiteX13673" fmla="*/ 3620724 w 6288074"/>
              <a:gd name="connsiteY13673" fmla="*/ 43090 h 6339933"/>
              <a:gd name="connsiteX13674" fmla="*/ 3612608 w 6288074"/>
              <a:gd name="connsiteY13674" fmla="*/ 54835 h 6339933"/>
              <a:gd name="connsiteX13675" fmla="*/ 3608448 w 6288074"/>
              <a:gd name="connsiteY13675" fmla="*/ 60858 h 6339933"/>
              <a:gd name="connsiteX13676" fmla="*/ 3606304 w 6288074"/>
              <a:gd name="connsiteY13676" fmla="*/ 62804 h 6339933"/>
              <a:gd name="connsiteX13677" fmla="*/ 3608141 w 6288074"/>
              <a:gd name="connsiteY13677" fmla="*/ 61304 h 6339933"/>
              <a:gd name="connsiteX13678" fmla="*/ 3604493 w 6288074"/>
              <a:gd name="connsiteY13678" fmla="*/ 66581 h 6339933"/>
              <a:gd name="connsiteX13679" fmla="*/ 3602105 w 6288074"/>
              <a:gd name="connsiteY13679" fmla="*/ 67332 h 6339933"/>
              <a:gd name="connsiteX13680" fmla="*/ 3593172 w 6288074"/>
              <a:gd name="connsiteY13680" fmla="*/ 80650 h 6339933"/>
              <a:gd name="connsiteX13681" fmla="*/ 3589147 w 6288074"/>
              <a:gd name="connsiteY13681" fmla="*/ 84542 h 6339933"/>
              <a:gd name="connsiteX13682" fmla="*/ 3585123 w 6288074"/>
              <a:gd name="connsiteY13682" fmla="*/ 88435 h 6339933"/>
              <a:gd name="connsiteX13683" fmla="*/ 3585875 w 6288074"/>
              <a:gd name="connsiteY13683" fmla="*/ 90825 h 6339933"/>
              <a:gd name="connsiteX13684" fmla="*/ 3588263 w 6288074"/>
              <a:gd name="connsiteY13684" fmla="*/ 90073 h 6339933"/>
              <a:gd name="connsiteX13685" fmla="*/ 3586626 w 6288074"/>
              <a:gd name="connsiteY13685" fmla="*/ 93213 h 6339933"/>
              <a:gd name="connsiteX13686" fmla="*/ 3583353 w 6288074"/>
              <a:gd name="connsiteY13686" fmla="*/ 99497 h 6339933"/>
              <a:gd name="connsiteX13687" fmla="*/ 3574420 w 6288074"/>
              <a:gd name="connsiteY13687" fmla="*/ 112812 h 6339933"/>
              <a:gd name="connsiteX13688" fmla="*/ 3569643 w 6288074"/>
              <a:gd name="connsiteY13688" fmla="*/ 114315 h 6339933"/>
              <a:gd name="connsiteX13689" fmla="*/ 3567256 w 6288074"/>
              <a:gd name="connsiteY13689" fmla="*/ 115067 h 6339933"/>
              <a:gd name="connsiteX13690" fmla="*/ 3568760 w 6288074"/>
              <a:gd name="connsiteY13690" fmla="*/ 119846 h 6339933"/>
              <a:gd name="connsiteX13691" fmla="*/ 3566239 w 6288074"/>
              <a:gd name="connsiteY13691" fmla="*/ 128517 h 6339933"/>
              <a:gd name="connsiteX13692" fmla="*/ 3571768 w 6288074"/>
              <a:gd name="connsiteY13692" fmla="*/ 129402 h 6339933"/>
              <a:gd name="connsiteX13693" fmla="*/ 3575792 w 6288074"/>
              <a:gd name="connsiteY13693" fmla="*/ 125511 h 6339933"/>
              <a:gd name="connsiteX13694" fmla="*/ 3579818 w 6288074"/>
              <a:gd name="connsiteY13694" fmla="*/ 121619 h 6339933"/>
              <a:gd name="connsiteX13695" fmla="*/ 3583974 w 6288074"/>
              <a:gd name="connsiteY13695" fmla="*/ 109805 h 6339933"/>
              <a:gd name="connsiteX13696" fmla="*/ 3581585 w 6288074"/>
              <a:gd name="connsiteY13696" fmla="*/ 110557 h 6339933"/>
              <a:gd name="connsiteX13697" fmla="*/ 3585229 w 6288074"/>
              <a:gd name="connsiteY13697" fmla="*/ 104954 h 6339933"/>
              <a:gd name="connsiteX13698" fmla="*/ 3591006 w 6288074"/>
              <a:gd name="connsiteY13698" fmla="*/ 115470 h 6339933"/>
              <a:gd name="connsiteX13699" fmla="*/ 3601313 w 6288074"/>
              <a:gd name="connsiteY13699" fmla="*/ 114853 h 6339933"/>
              <a:gd name="connsiteX13700" fmla="*/ 3601799 w 6288074"/>
              <a:gd name="connsiteY13700" fmla="*/ 133082 h 6339933"/>
              <a:gd name="connsiteX13701" fmla="*/ 3610733 w 6288074"/>
              <a:gd name="connsiteY13701" fmla="*/ 119765 h 6339933"/>
              <a:gd name="connsiteX13702" fmla="*/ 3611618 w 6288074"/>
              <a:gd name="connsiteY13702" fmla="*/ 114235 h 6339933"/>
              <a:gd name="connsiteX13703" fmla="*/ 3607592 w 6288074"/>
              <a:gd name="connsiteY13703" fmla="*/ 118127 h 6339933"/>
              <a:gd name="connsiteX13704" fmla="*/ 3600294 w 6288074"/>
              <a:gd name="connsiteY13704" fmla="*/ 128303 h 6339933"/>
              <a:gd name="connsiteX13705" fmla="*/ 3606840 w 6288074"/>
              <a:gd name="connsiteY13705" fmla="*/ 115738 h 6339933"/>
              <a:gd name="connsiteX13706" fmla="*/ 3608477 w 6288074"/>
              <a:gd name="connsiteY13706" fmla="*/ 112598 h 6339933"/>
              <a:gd name="connsiteX13707" fmla="*/ 3620683 w 6288074"/>
              <a:gd name="connsiteY13707" fmla="*/ 92998 h 6339933"/>
              <a:gd name="connsiteX13708" fmla="*/ 3625460 w 6288074"/>
              <a:gd name="connsiteY13708" fmla="*/ 91495 h 6339933"/>
              <a:gd name="connsiteX13709" fmla="*/ 3626832 w 6288074"/>
              <a:gd name="connsiteY13709" fmla="*/ 104194 h 6339933"/>
              <a:gd name="connsiteX13710" fmla="*/ 3622055 w 6288074"/>
              <a:gd name="connsiteY13710" fmla="*/ 105697 h 6339933"/>
              <a:gd name="connsiteX13711" fmla="*/ 3617014 w 6288074"/>
              <a:gd name="connsiteY13711" fmla="*/ 123040 h 6339933"/>
              <a:gd name="connsiteX13712" fmla="*/ 3614626 w 6288074"/>
              <a:gd name="connsiteY13712" fmla="*/ 123792 h 6339933"/>
              <a:gd name="connsiteX13713" fmla="*/ 3615377 w 6288074"/>
              <a:gd name="connsiteY13713" fmla="*/ 126182 h 6339933"/>
              <a:gd name="connsiteX13714" fmla="*/ 3605824 w 6288074"/>
              <a:gd name="connsiteY13714" fmla="*/ 129189 h 6339933"/>
              <a:gd name="connsiteX13715" fmla="*/ 3604055 w 6288074"/>
              <a:gd name="connsiteY13715" fmla="*/ 140250 h 6339933"/>
              <a:gd name="connsiteX13716" fmla="*/ 3596758 w 6288074"/>
              <a:gd name="connsiteY13716" fmla="*/ 150424 h 6339933"/>
              <a:gd name="connsiteX13717" fmla="*/ 3589461 w 6288074"/>
              <a:gd name="connsiteY13717" fmla="*/ 160599 h 6339933"/>
              <a:gd name="connsiteX13718" fmla="*/ 3586189 w 6288074"/>
              <a:gd name="connsiteY13718" fmla="*/ 166883 h 6339933"/>
              <a:gd name="connsiteX13719" fmla="*/ 3552223 w 6288074"/>
              <a:gd name="connsiteY13719" fmla="*/ 209086 h 6339933"/>
              <a:gd name="connsiteX13720" fmla="*/ 3546562 w 6288074"/>
              <a:gd name="connsiteY13720" fmla="*/ 216120 h 6339933"/>
              <a:gd name="connsiteX13721" fmla="*/ 3543289 w 6288074"/>
              <a:gd name="connsiteY13721" fmla="*/ 222402 h 6339933"/>
              <a:gd name="connsiteX13722" fmla="*/ 3539265 w 6288074"/>
              <a:gd name="connsiteY13722" fmla="*/ 226295 h 6339933"/>
              <a:gd name="connsiteX13723" fmla="*/ 3520644 w 6288074"/>
              <a:gd name="connsiteY13723" fmla="*/ 250538 h 6339933"/>
              <a:gd name="connsiteX13724" fmla="*/ 3517372 w 6288074"/>
              <a:gd name="connsiteY13724" fmla="*/ 256819 h 6339933"/>
              <a:gd name="connsiteX13725" fmla="*/ 3506804 w 6288074"/>
              <a:gd name="connsiteY13725" fmla="*/ 273277 h 6339933"/>
              <a:gd name="connsiteX13726" fmla="*/ 3501142 w 6288074"/>
              <a:gd name="connsiteY13726" fmla="*/ 280312 h 6339933"/>
              <a:gd name="connsiteX13727" fmla="*/ 3499506 w 6288074"/>
              <a:gd name="connsiteY13727" fmla="*/ 283453 h 6339933"/>
              <a:gd name="connsiteX13728" fmla="*/ 3498620 w 6288074"/>
              <a:gd name="connsiteY13728" fmla="*/ 288982 h 6339933"/>
              <a:gd name="connsiteX13729" fmla="*/ 3497737 w 6288074"/>
              <a:gd name="connsiteY13729" fmla="*/ 294514 h 6339933"/>
              <a:gd name="connsiteX13730" fmla="*/ 3494464 w 6288074"/>
              <a:gd name="connsiteY13730" fmla="*/ 300795 h 6339933"/>
              <a:gd name="connsiteX13731" fmla="*/ 3492827 w 6288074"/>
              <a:gd name="connsiteY13731" fmla="*/ 303937 h 6339933"/>
              <a:gd name="connsiteX13732" fmla="*/ 3488935 w 6288074"/>
              <a:gd name="connsiteY13732" fmla="*/ 299909 h 6339933"/>
              <a:gd name="connsiteX13733" fmla="*/ 3488052 w 6288074"/>
              <a:gd name="connsiteY13733" fmla="*/ 305441 h 6339933"/>
              <a:gd name="connsiteX13734" fmla="*/ 3484027 w 6288074"/>
              <a:gd name="connsiteY13734" fmla="*/ 309333 h 6339933"/>
              <a:gd name="connsiteX13735" fmla="*/ 3482390 w 6288074"/>
              <a:gd name="connsiteY13735" fmla="*/ 312474 h 6339933"/>
              <a:gd name="connsiteX13736" fmla="*/ 3483275 w 6288074"/>
              <a:gd name="connsiteY13736" fmla="*/ 306944 h 6339933"/>
              <a:gd name="connsiteX13737" fmla="*/ 3466291 w 6288074"/>
              <a:gd name="connsiteY13737" fmla="*/ 328045 h 6339933"/>
              <a:gd name="connsiteX13738" fmla="*/ 3467043 w 6288074"/>
              <a:gd name="connsiteY13738" fmla="*/ 330435 h 6339933"/>
              <a:gd name="connsiteX13739" fmla="*/ 3459745 w 6288074"/>
              <a:gd name="connsiteY13739" fmla="*/ 340610 h 6339933"/>
              <a:gd name="connsiteX13740" fmla="*/ 3456474 w 6288074"/>
              <a:gd name="connsiteY13740" fmla="*/ 346892 h 6339933"/>
              <a:gd name="connsiteX13741" fmla="*/ 3445905 w 6288074"/>
              <a:gd name="connsiteY13741" fmla="*/ 363350 h 6339933"/>
              <a:gd name="connsiteX13742" fmla="*/ 3438605 w 6288074"/>
              <a:gd name="connsiteY13742" fmla="*/ 373525 h 6339933"/>
              <a:gd name="connsiteX13743" fmla="*/ 3435334 w 6288074"/>
              <a:gd name="connsiteY13743" fmla="*/ 379807 h 6339933"/>
              <a:gd name="connsiteX13744" fmla="*/ 3432946 w 6288074"/>
              <a:gd name="connsiteY13744" fmla="*/ 380559 h 6339933"/>
              <a:gd name="connsiteX13745" fmla="*/ 3431442 w 6288074"/>
              <a:gd name="connsiteY13745" fmla="*/ 375780 h 6339933"/>
              <a:gd name="connsiteX13746" fmla="*/ 3423391 w 6288074"/>
              <a:gd name="connsiteY13746" fmla="*/ 383567 h 6339933"/>
              <a:gd name="connsiteX13747" fmla="*/ 3417731 w 6288074"/>
              <a:gd name="connsiteY13747" fmla="*/ 390600 h 6339933"/>
              <a:gd name="connsiteX13748" fmla="*/ 3416094 w 6288074"/>
              <a:gd name="connsiteY13748" fmla="*/ 393742 h 6339933"/>
              <a:gd name="connsiteX13749" fmla="*/ 3413706 w 6288074"/>
              <a:gd name="connsiteY13749" fmla="*/ 394493 h 6339933"/>
              <a:gd name="connsiteX13750" fmla="*/ 3403888 w 6288074"/>
              <a:gd name="connsiteY13750" fmla="*/ 413339 h 6339933"/>
              <a:gd name="connsiteX13751" fmla="*/ 3402251 w 6288074"/>
              <a:gd name="connsiteY13751" fmla="*/ 416480 h 6339933"/>
              <a:gd name="connsiteX13752" fmla="*/ 3404640 w 6288074"/>
              <a:gd name="connsiteY13752" fmla="*/ 415729 h 6339933"/>
              <a:gd name="connsiteX13753" fmla="*/ 3405392 w 6288074"/>
              <a:gd name="connsiteY13753" fmla="*/ 418117 h 6339933"/>
              <a:gd name="connsiteX13754" fmla="*/ 3399732 w 6288074"/>
              <a:gd name="connsiteY13754" fmla="*/ 425152 h 6339933"/>
              <a:gd name="connsiteX13755" fmla="*/ 3396592 w 6288074"/>
              <a:gd name="connsiteY13755" fmla="*/ 423514 h 6339933"/>
              <a:gd name="connsiteX13756" fmla="*/ 3393319 w 6288074"/>
              <a:gd name="connsiteY13756" fmla="*/ 429796 h 6339933"/>
              <a:gd name="connsiteX13757" fmla="*/ 3377971 w 6288074"/>
              <a:gd name="connsiteY13757" fmla="*/ 447757 h 6339933"/>
              <a:gd name="connsiteX13758" fmla="*/ 3368285 w 6288074"/>
              <a:gd name="connsiteY13758" fmla="*/ 458683 h 6339933"/>
              <a:gd name="connsiteX13759" fmla="*/ 3368906 w 6288074"/>
              <a:gd name="connsiteY13759" fmla="*/ 468993 h 6339933"/>
              <a:gd name="connsiteX13760" fmla="*/ 3361740 w 6288074"/>
              <a:gd name="connsiteY13760" fmla="*/ 471248 h 6339933"/>
              <a:gd name="connsiteX13761" fmla="*/ 3357715 w 6288074"/>
              <a:gd name="connsiteY13761" fmla="*/ 475141 h 6339933"/>
              <a:gd name="connsiteX13762" fmla="*/ 3356079 w 6288074"/>
              <a:gd name="connsiteY13762" fmla="*/ 478282 h 6339933"/>
              <a:gd name="connsiteX13763" fmla="*/ 3356831 w 6288074"/>
              <a:gd name="connsiteY13763" fmla="*/ 480671 h 6339933"/>
              <a:gd name="connsiteX13764" fmla="*/ 3355947 w 6288074"/>
              <a:gd name="connsiteY13764" fmla="*/ 486203 h 6339933"/>
              <a:gd name="connsiteX13765" fmla="*/ 3342988 w 6288074"/>
              <a:gd name="connsiteY13765" fmla="*/ 503411 h 6339933"/>
              <a:gd name="connsiteX13766" fmla="*/ 3334055 w 6288074"/>
              <a:gd name="connsiteY13766" fmla="*/ 516727 h 6339933"/>
              <a:gd name="connsiteX13767" fmla="*/ 3333172 w 6288074"/>
              <a:gd name="connsiteY13767" fmla="*/ 522258 h 6339933"/>
              <a:gd name="connsiteX13768" fmla="*/ 3335560 w 6288074"/>
              <a:gd name="connsiteY13768" fmla="*/ 521506 h 6339933"/>
              <a:gd name="connsiteX13769" fmla="*/ 3341972 w 6288074"/>
              <a:gd name="connsiteY13769" fmla="*/ 516862 h 6339933"/>
              <a:gd name="connsiteX13770" fmla="*/ 3335428 w 6288074"/>
              <a:gd name="connsiteY13770" fmla="*/ 529426 h 6339933"/>
              <a:gd name="connsiteX13771" fmla="*/ 3330650 w 6288074"/>
              <a:gd name="connsiteY13771" fmla="*/ 530931 h 6339933"/>
              <a:gd name="connsiteX13772" fmla="*/ 3329898 w 6288074"/>
              <a:gd name="connsiteY13772" fmla="*/ 528540 h 6339933"/>
              <a:gd name="connsiteX13773" fmla="*/ 3326626 w 6288074"/>
              <a:gd name="connsiteY13773" fmla="*/ 534822 h 6339933"/>
              <a:gd name="connsiteX13774" fmla="*/ 3323353 w 6288074"/>
              <a:gd name="connsiteY13774" fmla="*/ 541105 h 6339933"/>
              <a:gd name="connsiteX13775" fmla="*/ 3316055 w 6288074"/>
              <a:gd name="connsiteY13775" fmla="*/ 551280 h 6339933"/>
              <a:gd name="connsiteX13776" fmla="*/ 3315304 w 6288074"/>
              <a:gd name="connsiteY13776" fmla="*/ 548891 h 6339933"/>
              <a:gd name="connsiteX13777" fmla="*/ 3317824 w 6288074"/>
              <a:gd name="connsiteY13777" fmla="*/ 540219 h 6339933"/>
              <a:gd name="connsiteX13778" fmla="*/ 3304866 w 6288074"/>
              <a:gd name="connsiteY13778" fmla="*/ 557427 h 6339933"/>
              <a:gd name="connsiteX13779" fmla="*/ 3301594 w 6288074"/>
              <a:gd name="connsiteY13779" fmla="*/ 563710 h 6339933"/>
              <a:gd name="connsiteX13780" fmla="*/ 3299958 w 6288074"/>
              <a:gd name="connsiteY13780" fmla="*/ 566850 h 6339933"/>
              <a:gd name="connsiteX13781" fmla="*/ 3293412 w 6288074"/>
              <a:gd name="connsiteY13781" fmla="*/ 579415 h 6339933"/>
              <a:gd name="connsiteX13782" fmla="*/ 3283726 w 6288074"/>
              <a:gd name="connsiteY13782" fmla="*/ 590343 h 6339933"/>
              <a:gd name="connsiteX13783" fmla="*/ 3282089 w 6288074"/>
              <a:gd name="connsiteY13783" fmla="*/ 593483 h 6339933"/>
              <a:gd name="connsiteX13784" fmla="*/ 3270768 w 6288074"/>
              <a:gd name="connsiteY13784" fmla="*/ 607552 h 6339933"/>
              <a:gd name="connsiteX13785" fmla="*/ 3268381 w 6288074"/>
              <a:gd name="connsiteY13785" fmla="*/ 608304 h 6339933"/>
              <a:gd name="connsiteX13786" fmla="*/ 3264355 w 6288074"/>
              <a:gd name="connsiteY13786" fmla="*/ 612196 h 6339933"/>
              <a:gd name="connsiteX13787" fmla="*/ 3263471 w 6288074"/>
              <a:gd name="connsiteY13787" fmla="*/ 617726 h 6339933"/>
              <a:gd name="connsiteX13788" fmla="*/ 3265860 w 6288074"/>
              <a:gd name="connsiteY13788" fmla="*/ 616974 h 6339933"/>
              <a:gd name="connsiteX13789" fmla="*/ 3271520 w 6288074"/>
              <a:gd name="connsiteY13789" fmla="*/ 609940 h 6339933"/>
              <a:gd name="connsiteX13790" fmla="*/ 3266611 w 6288074"/>
              <a:gd name="connsiteY13790" fmla="*/ 619364 h 6339933"/>
              <a:gd name="connsiteX13791" fmla="*/ 3265727 w 6288074"/>
              <a:gd name="connsiteY13791" fmla="*/ 624894 h 6339933"/>
              <a:gd name="connsiteX13792" fmla="*/ 3271388 w 6288074"/>
              <a:gd name="connsiteY13792" fmla="*/ 617860 h 6339933"/>
              <a:gd name="connsiteX13793" fmla="*/ 3285982 w 6288074"/>
              <a:gd name="connsiteY13793" fmla="*/ 597511 h 6339933"/>
              <a:gd name="connsiteX13794" fmla="*/ 3288371 w 6288074"/>
              <a:gd name="connsiteY13794" fmla="*/ 596758 h 6339933"/>
              <a:gd name="connsiteX13795" fmla="*/ 3293280 w 6288074"/>
              <a:gd name="connsiteY13795" fmla="*/ 587336 h 6339933"/>
              <a:gd name="connsiteX13796" fmla="*/ 3292528 w 6288074"/>
              <a:gd name="connsiteY13796" fmla="*/ 584947 h 6339933"/>
              <a:gd name="connsiteX13797" fmla="*/ 3295800 w 6288074"/>
              <a:gd name="connsiteY13797" fmla="*/ 578663 h 6339933"/>
              <a:gd name="connsiteX13798" fmla="*/ 3299073 w 6288074"/>
              <a:gd name="connsiteY13798" fmla="*/ 572382 h 6339933"/>
              <a:gd name="connsiteX13799" fmla="*/ 3304734 w 6288074"/>
              <a:gd name="connsiteY13799" fmla="*/ 565348 h 6339933"/>
              <a:gd name="connsiteX13800" fmla="*/ 3303099 w 6288074"/>
              <a:gd name="connsiteY13800" fmla="*/ 568489 h 6339933"/>
              <a:gd name="connsiteX13801" fmla="*/ 3299824 w 6288074"/>
              <a:gd name="connsiteY13801" fmla="*/ 574770 h 6339933"/>
              <a:gd name="connsiteX13802" fmla="*/ 3302214 w 6288074"/>
              <a:gd name="connsiteY13802" fmla="*/ 574019 h 6339933"/>
              <a:gd name="connsiteX13803" fmla="*/ 3306239 w 6288074"/>
              <a:gd name="connsiteY13803" fmla="*/ 570127 h 6339933"/>
              <a:gd name="connsiteX13804" fmla="*/ 3312783 w 6288074"/>
              <a:gd name="connsiteY13804" fmla="*/ 557562 h 6339933"/>
              <a:gd name="connsiteX13805" fmla="*/ 3315923 w 6288074"/>
              <a:gd name="connsiteY13805" fmla="*/ 559200 h 6339933"/>
              <a:gd name="connsiteX13806" fmla="*/ 3329634 w 6288074"/>
              <a:gd name="connsiteY13806" fmla="*/ 544380 h 6339933"/>
              <a:gd name="connsiteX13807" fmla="*/ 3332906 w 6288074"/>
              <a:gd name="connsiteY13807" fmla="*/ 538098 h 6339933"/>
              <a:gd name="connsiteX13808" fmla="*/ 3345113 w 6288074"/>
              <a:gd name="connsiteY13808" fmla="*/ 518499 h 6339933"/>
              <a:gd name="connsiteX13809" fmla="*/ 3354798 w 6288074"/>
              <a:gd name="connsiteY13809" fmla="*/ 507573 h 6339933"/>
              <a:gd name="connsiteX13810" fmla="*/ 3360460 w 6288074"/>
              <a:gd name="connsiteY13810" fmla="*/ 500538 h 6339933"/>
              <a:gd name="connsiteX13811" fmla="*/ 3373418 w 6288074"/>
              <a:gd name="connsiteY13811" fmla="*/ 483329 h 6339933"/>
              <a:gd name="connsiteX13812" fmla="*/ 3370278 w 6288074"/>
              <a:gd name="connsiteY13812" fmla="*/ 481693 h 6339933"/>
              <a:gd name="connsiteX13813" fmla="*/ 3371914 w 6288074"/>
              <a:gd name="connsiteY13813" fmla="*/ 478551 h 6339933"/>
              <a:gd name="connsiteX13814" fmla="*/ 3375938 w 6288074"/>
              <a:gd name="connsiteY13814" fmla="*/ 474658 h 6339933"/>
              <a:gd name="connsiteX13815" fmla="*/ 3379078 w 6288074"/>
              <a:gd name="connsiteY13815" fmla="*/ 476295 h 6339933"/>
              <a:gd name="connsiteX13816" fmla="*/ 3390401 w 6288074"/>
              <a:gd name="connsiteY13816" fmla="*/ 462227 h 6339933"/>
              <a:gd name="connsiteX13817" fmla="*/ 3394427 w 6288074"/>
              <a:gd name="connsiteY13817" fmla="*/ 458334 h 6339933"/>
              <a:gd name="connsiteX13818" fmla="*/ 3403359 w 6288074"/>
              <a:gd name="connsiteY13818" fmla="*/ 445018 h 6339933"/>
              <a:gd name="connsiteX13819" fmla="*/ 3409772 w 6288074"/>
              <a:gd name="connsiteY13819" fmla="*/ 440375 h 6339933"/>
              <a:gd name="connsiteX13820" fmla="*/ 3421094 w 6288074"/>
              <a:gd name="connsiteY13820" fmla="*/ 426306 h 6339933"/>
              <a:gd name="connsiteX13821" fmla="*/ 3419458 w 6288074"/>
              <a:gd name="connsiteY13821" fmla="*/ 429447 h 6339933"/>
              <a:gd name="connsiteX13822" fmla="*/ 3417822 w 6288074"/>
              <a:gd name="connsiteY13822" fmla="*/ 432588 h 6339933"/>
              <a:gd name="connsiteX13823" fmla="*/ 3418574 w 6288074"/>
              <a:gd name="connsiteY13823" fmla="*/ 434977 h 6339933"/>
              <a:gd name="connsiteX13824" fmla="*/ 3422598 w 6288074"/>
              <a:gd name="connsiteY13824" fmla="*/ 431085 h 6339933"/>
              <a:gd name="connsiteX13825" fmla="*/ 3427375 w 6288074"/>
              <a:gd name="connsiteY13825" fmla="*/ 429581 h 6339933"/>
              <a:gd name="connsiteX13826" fmla="*/ 3408756 w 6288074"/>
              <a:gd name="connsiteY13826" fmla="*/ 453824 h 6339933"/>
              <a:gd name="connsiteX13827" fmla="*/ 3410524 w 6288074"/>
              <a:gd name="connsiteY13827" fmla="*/ 442763 h 6339933"/>
              <a:gd name="connsiteX13828" fmla="*/ 3404864 w 6288074"/>
              <a:gd name="connsiteY13828" fmla="*/ 449798 h 6339933"/>
              <a:gd name="connsiteX13829" fmla="*/ 3399955 w 6288074"/>
              <a:gd name="connsiteY13829" fmla="*/ 459220 h 6339933"/>
              <a:gd name="connsiteX13830" fmla="*/ 3400707 w 6288074"/>
              <a:gd name="connsiteY13830" fmla="*/ 461610 h 6339933"/>
              <a:gd name="connsiteX13831" fmla="*/ 3402342 w 6288074"/>
              <a:gd name="connsiteY13831" fmla="*/ 458469 h 6339933"/>
              <a:gd name="connsiteX13832" fmla="*/ 3401458 w 6288074"/>
              <a:gd name="connsiteY13832" fmla="*/ 463999 h 6339933"/>
              <a:gd name="connsiteX13833" fmla="*/ 3397435 w 6288074"/>
              <a:gd name="connsiteY13833" fmla="*/ 467892 h 6339933"/>
              <a:gd name="connsiteX13834" fmla="*/ 3395045 w 6288074"/>
              <a:gd name="connsiteY13834" fmla="*/ 468644 h 6339933"/>
              <a:gd name="connsiteX13835" fmla="*/ 3382972 w 6288074"/>
              <a:gd name="connsiteY13835" fmla="*/ 480323 h 6339933"/>
              <a:gd name="connsiteX13836" fmla="*/ 3380582 w 6288074"/>
              <a:gd name="connsiteY13836" fmla="*/ 481074 h 6339933"/>
              <a:gd name="connsiteX13837" fmla="*/ 3378194 w 6288074"/>
              <a:gd name="connsiteY13837" fmla="*/ 481826 h 6339933"/>
              <a:gd name="connsiteX13838" fmla="*/ 3366873 w 6288074"/>
              <a:gd name="connsiteY13838" fmla="*/ 495894 h 6339933"/>
              <a:gd name="connsiteX13839" fmla="*/ 3363600 w 6288074"/>
              <a:gd name="connsiteY13839" fmla="*/ 502175 h 6339933"/>
              <a:gd name="connsiteX13840" fmla="*/ 3354667 w 6288074"/>
              <a:gd name="connsiteY13840" fmla="*/ 515493 h 6339933"/>
              <a:gd name="connsiteX13841" fmla="*/ 3351395 w 6288074"/>
              <a:gd name="connsiteY13841" fmla="*/ 521775 h 6339933"/>
              <a:gd name="connsiteX13842" fmla="*/ 3340071 w 6288074"/>
              <a:gd name="connsiteY13842" fmla="*/ 535843 h 6339933"/>
              <a:gd name="connsiteX13843" fmla="*/ 3343211 w 6288074"/>
              <a:gd name="connsiteY13843" fmla="*/ 537479 h 6339933"/>
              <a:gd name="connsiteX13844" fmla="*/ 3339187 w 6288074"/>
              <a:gd name="connsiteY13844" fmla="*/ 541373 h 6339933"/>
              <a:gd name="connsiteX13845" fmla="*/ 3337552 w 6288074"/>
              <a:gd name="connsiteY13845" fmla="*/ 544514 h 6339933"/>
              <a:gd name="connsiteX13846" fmla="*/ 3335162 w 6288074"/>
              <a:gd name="connsiteY13846" fmla="*/ 545266 h 6339933"/>
              <a:gd name="connsiteX13847" fmla="*/ 3323841 w 6288074"/>
              <a:gd name="connsiteY13847" fmla="*/ 559333 h 6339933"/>
              <a:gd name="connsiteX13848" fmla="*/ 3316543 w 6288074"/>
              <a:gd name="connsiteY13848" fmla="*/ 569508 h 6339933"/>
              <a:gd name="connsiteX13849" fmla="*/ 3309246 w 6288074"/>
              <a:gd name="connsiteY13849" fmla="*/ 579685 h 6339933"/>
              <a:gd name="connsiteX13850" fmla="*/ 3294652 w 6288074"/>
              <a:gd name="connsiteY13850" fmla="*/ 600035 h 6339933"/>
              <a:gd name="connsiteX13851" fmla="*/ 3290627 w 6288074"/>
              <a:gd name="connsiteY13851" fmla="*/ 603927 h 6339933"/>
              <a:gd name="connsiteX13852" fmla="*/ 3280057 w 6288074"/>
              <a:gd name="connsiteY13852" fmla="*/ 620384 h 6339933"/>
              <a:gd name="connsiteX13853" fmla="*/ 3280809 w 6288074"/>
              <a:gd name="connsiteY13853" fmla="*/ 622774 h 6339933"/>
              <a:gd name="connsiteX13854" fmla="*/ 3271124 w 6288074"/>
              <a:gd name="connsiteY13854" fmla="*/ 633700 h 6339933"/>
              <a:gd name="connsiteX13855" fmla="*/ 3267098 w 6288074"/>
              <a:gd name="connsiteY13855" fmla="*/ 637593 h 6339933"/>
              <a:gd name="connsiteX13856" fmla="*/ 3267851 w 6288074"/>
              <a:gd name="connsiteY13856" fmla="*/ 639982 h 6339933"/>
              <a:gd name="connsiteX13857" fmla="*/ 3271875 w 6288074"/>
              <a:gd name="connsiteY13857" fmla="*/ 636090 h 6339933"/>
              <a:gd name="connsiteX13858" fmla="*/ 3264578 w 6288074"/>
              <a:gd name="connsiteY13858" fmla="*/ 646265 h 6339933"/>
              <a:gd name="connsiteX13859" fmla="*/ 3258165 w 6288074"/>
              <a:gd name="connsiteY13859" fmla="*/ 650910 h 6339933"/>
              <a:gd name="connsiteX13860" fmla="*/ 3250116 w 6288074"/>
              <a:gd name="connsiteY13860" fmla="*/ 658695 h 6339933"/>
              <a:gd name="connsiteX13861" fmla="*/ 3248479 w 6288074"/>
              <a:gd name="connsiteY13861" fmla="*/ 661837 h 6339933"/>
              <a:gd name="connsiteX13862" fmla="*/ 3243886 w 6288074"/>
              <a:gd name="connsiteY13862" fmla="*/ 670175 h 6339933"/>
              <a:gd name="connsiteX13863" fmla="*/ 3236275 w 6288074"/>
              <a:gd name="connsiteY13863" fmla="*/ 681435 h 6339933"/>
              <a:gd name="connsiteX13864" fmla="*/ 3240299 w 6288074"/>
              <a:gd name="connsiteY13864" fmla="*/ 677543 h 6339933"/>
              <a:gd name="connsiteX13865" fmla="*/ 3235390 w 6288074"/>
              <a:gd name="connsiteY13865" fmla="*/ 686967 h 6339933"/>
              <a:gd name="connsiteX13866" fmla="*/ 3240167 w 6288074"/>
              <a:gd name="connsiteY13866" fmla="*/ 685463 h 6339933"/>
              <a:gd name="connsiteX13867" fmla="*/ 3243439 w 6288074"/>
              <a:gd name="connsiteY13867" fmla="*/ 679181 h 6339933"/>
              <a:gd name="connsiteX13868" fmla="*/ 3242687 w 6288074"/>
              <a:gd name="connsiteY13868" fmla="*/ 676792 h 6339933"/>
              <a:gd name="connsiteX13869" fmla="*/ 3251619 w 6288074"/>
              <a:gd name="connsiteY13869" fmla="*/ 663474 h 6339933"/>
              <a:gd name="connsiteX13870" fmla="*/ 3255645 w 6288074"/>
              <a:gd name="connsiteY13870" fmla="*/ 659581 h 6339933"/>
              <a:gd name="connsiteX13871" fmla="*/ 3264578 w 6288074"/>
              <a:gd name="connsiteY13871" fmla="*/ 646265 h 6339933"/>
              <a:gd name="connsiteX13872" fmla="*/ 3270240 w 6288074"/>
              <a:gd name="connsiteY13872" fmla="*/ 639230 h 6339933"/>
              <a:gd name="connsiteX13873" fmla="*/ 3271875 w 6288074"/>
              <a:gd name="connsiteY13873" fmla="*/ 636090 h 6339933"/>
              <a:gd name="connsiteX13874" fmla="*/ 3276653 w 6288074"/>
              <a:gd name="connsiteY13874" fmla="*/ 634586 h 6339933"/>
              <a:gd name="connsiteX13875" fmla="*/ 3279925 w 6288074"/>
              <a:gd name="connsiteY13875" fmla="*/ 628304 h 6339933"/>
              <a:gd name="connsiteX13876" fmla="*/ 3293635 w 6288074"/>
              <a:gd name="connsiteY13876" fmla="*/ 613483 h 6339933"/>
              <a:gd name="connsiteX13877" fmla="*/ 3287223 w 6288074"/>
              <a:gd name="connsiteY13877" fmla="*/ 618129 h 6339933"/>
              <a:gd name="connsiteX13878" fmla="*/ 3286470 w 6288074"/>
              <a:gd name="connsiteY13878" fmla="*/ 615740 h 6339933"/>
              <a:gd name="connsiteX13879" fmla="*/ 3292132 w 6288074"/>
              <a:gd name="connsiteY13879" fmla="*/ 608706 h 6339933"/>
              <a:gd name="connsiteX13880" fmla="*/ 3295404 w 6288074"/>
              <a:gd name="connsiteY13880" fmla="*/ 602423 h 6339933"/>
              <a:gd name="connsiteX13881" fmla="*/ 3301817 w 6288074"/>
              <a:gd name="connsiteY13881" fmla="*/ 597780 h 6339933"/>
              <a:gd name="connsiteX13882" fmla="*/ 3299429 w 6288074"/>
              <a:gd name="connsiteY13882" fmla="*/ 598531 h 6339933"/>
              <a:gd name="connsiteX13883" fmla="*/ 3302701 w 6288074"/>
              <a:gd name="connsiteY13883" fmla="*/ 592249 h 6339933"/>
              <a:gd name="connsiteX13884" fmla="*/ 3310750 w 6288074"/>
              <a:gd name="connsiteY13884" fmla="*/ 584462 h 6339933"/>
              <a:gd name="connsiteX13885" fmla="*/ 3307478 w 6288074"/>
              <a:gd name="connsiteY13885" fmla="*/ 590745 h 6339933"/>
              <a:gd name="connsiteX13886" fmla="*/ 3312254 w 6288074"/>
              <a:gd name="connsiteY13886" fmla="*/ 589242 h 6339933"/>
              <a:gd name="connsiteX13887" fmla="*/ 3318800 w 6288074"/>
              <a:gd name="connsiteY13887" fmla="*/ 576678 h 6339933"/>
              <a:gd name="connsiteX13888" fmla="*/ 3334146 w 6288074"/>
              <a:gd name="connsiteY13888" fmla="*/ 558717 h 6339933"/>
              <a:gd name="connsiteX13889" fmla="*/ 3338170 w 6288074"/>
              <a:gd name="connsiteY13889" fmla="*/ 554824 h 6339933"/>
              <a:gd name="connsiteX13890" fmla="*/ 3338923 w 6288074"/>
              <a:gd name="connsiteY13890" fmla="*/ 557213 h 6339933"/>
              <a:gd name="connsiteX13891" fmla="*/ 3342948 w 6288074"/>
              <a:gd name="connsiteY13891" fmla="*/ 553320 h 6339933"/>
              <a:gd name="connsiteX13892" fmla="*/ 3344584 w 6288074"/>
              <a:gd name="connsiteY13892" fmla="*/ 550179 h 6339933"/>
              <a:gd name="connsiteX13893" fmla="*/ 3347105 w 6288074"/>
              <a:gd name="connsiteY13893" fmla="*/ 541508 h 6339933"/>
              <a:gd name="connsiteX13894" fmla="*/ 3355907 w 6288074"/>
              <a:gd name="connsiteY13894" fmla="*/ 536111 h 6339933"/>
              <a:gd name="connsiteX13895" fmla="*/ 3363203 w 6288074"/>
              <a:gd name="connsiteY13895" fmla="*/ 525936 h 6339933"/>
              <a:gd name="connsiteX13896" fmla="*/ 3377798 w 6288074"/>
              <a:gd name="connsiteY13896" fmla="*/ 505586 h 6339933"/>
              <a:gd name="connsiteX13897" fmla="*/ 3381823 w 6288074"/>
              <a:gd name="connsiteY13897" fmla="*/ 501693 h 6339933"/>
              <a:gd name="connsiteX13898" fmla="*/ 3381071 w 6288074"/>
              <a:gd name="connsiteY13898" fmla="*/ 499304 h 6339933"/>
              <a:gd name="connsiteX13899" fmla="*/ 3383591 w 6288074"/>
              <a:gd name="connsiteY13899" fmla="*/ 490632 h 6339933"/>
              <a:gd name="connsiteX13900" fmla="*/ 3385080 w 6288074"/>
              <a:gd name="connsiteY13900" fmla="*/ 489446 h 6339933"/>
              <a:gd name="connsiteX13901" fmla="*/ 3384429 w 6288074"/>
              <a:gd name="connsiteY13901" fmla="*/ 490848 h 6339933"/>
              <a:gd name="connsiteX13902" fmla="*/ 3385629 w 6288074"/>
              <a:gd name="connsiteY13902" fmla="*/ 489009 h 6339933"/>
              <a:gd name="connsiteX13903" fmla="*/ 3387002 w 6288074"/>
              <a:gd name="connsiteY13903" fmla="*/ 487917 h 6339933"/>
              <a:gd name="connsiteX13904" fmla="*/ 3386732 w 6288074"/>
              <a:gd name="connsiteY13904" fmla="*/ 492270 h 6339933"/>
              <a:gd name="connsiteX13905" fmla="*/ 3388368 w 6288074"/>
              <a:gd name="connsiteY13905" fmla="*/ 489129 h 6339933"/>
              <a:gd name="connsiteX13906" fmla="*/ 3404467 w 6288074"/>
              <a:gd name="connsiteY13906" fmla="*/ 473557 h 6339933"/>
              <a:gd name="connsiteX13907" fmla="*/ 3403715 w 6288074"/>
              <a:gd name="connsiteY13907" fmla="*/ 471168 h 6339933"/>
              <a:gd name="connsiteX13908" fmla="*/ 3405351 w 6288074"/>
              <a:gd name="connsiteY13908" fmla="*/ 468026 h 6339933"/>
              <a:gd name="connsiteX13909" fmla="*/ 3411012 w 6288074"/>
              <a:gd name="connsiteY13909" fmla="*/ 460992 h 6339933"/>
              <a:gd name="connsiteX13910" fmla="*/ 3418309 w 6288074"/>
              <a:gd name="connsiteY13910" fmla="*/ 450817 h 6339933"/>
              <a:gd name="connsiteX13911" fmla="*/ 3415921 w 6288074"/>
              <a:gd name="connsiteY13911" fmla="*/ 451569 h 6339933"/>
              <a:gd name="connsiteX13912" fmla="*/ 3413532 w 6288074"/>
              <a:gd name="connsiteY13912" fmla="*/ 452321 h 6339933"/>
              <a:gd name="connsiteX13913" fmla="*/ 3415168 w 6288074"/>
              <a:gd name="connsiteY13913" fmla="*/ 449181 h 6339933"/>
              <a:gd name="connsiteX13914" fmla="*/ 3419194 w 6288074"/>
              <a:gd name="connsiteY13914" fmla="*/ 445288 h 6339933"/>
              <a:gd name="connsiteX13915" fmla="*/ 3426491 w 6288074"/>
              <a:gd name="connsiteY13915" fmla="*/ 435113 h 6339933"/>
              <a:gd name="connsiteX13916" fmla="*/ 3440201 w 6288074"/>
              <a:gd name="connsiteY13916" fmla="*/ 420292 h 6339933"/>
              <a:gd name="connsiteX13917" fmla="*/ 3443474 w 6288074"/>
              <a:gd name="connsiteY13917" fmla="*/ 414010 h 6339933"/>
              <a:gd name="connsiteX13918" fmla="*/ 3451524 w 6288074"/>
              <a:gd name="connsiteY13918" fmla="*/ 406225 h 6339933"/>
              <a:gd name="connsiteX13919" fmla="*/ 3467754 w 6288074"/>
              <a:gd name="connsiteY13919" fmla="*/ 382732 h 6339933"/>
              <a:gd name="connsiteX13920" fmla="*/ 3463731 w 6288074"/>
              <a:gd name="connsiteY13920" fmla="*/ 386625 h 6339933"/>
              <a:gd name="connsiteX13921" fmla="*/ 3465366 w 6288074"/>
              <a:gd name="connsiteY13921" fmla="*/ 383484 h 6339933"/>
              <a:gd name="connsiteX13922" fmla="*/ 3469391 w 6288074"/>
              <a:gd name="connsiteY13922" fmla="*/ 379592 h 6339933"/>
              <a:gd name="connsiteX13923" fmla="*/ 3473416 w 6288074"/>
              <a:gd name="connsiteY13923" fmla="*/ 375699 h 6339933"/>
              <a:gd name="connsiteX13924" fmla="*/ 3470275 w 6288074"/>
              <a:gd name="connsiteY13924" fmla="*/ 374062 h 6339933"/>
              <a:gd name="connsiteX13925" fmla="*/ 3471912 w 6288074"/>
              <a:gd name="connsiteY13925" fmla="*/ 370921 h 6339933"/>
              <a:gd name="connsiteX13926" fmla="*/ 3475937 w 6288074"/>
              <a:gd name="connsiteY13926" fmla="*/ 367028 h 6339933"/>
              <a:gd name="connsiteX13927" fmla="*/ 3482349 w 6288074"/>
              <a:gd name="connsiteY13927" fmla="*/ 362382 h 6339933"/>
              <a:gd name="connsiteX13928" fmla="*/ 3487126 w 6288074"/>
              <a:gd name="connsiteY13928" fmla="*/ 360880 h 6339933"/>
              <a:gd name="connsiteX13929" fmla="*/ 3488762 w 6288074"/>
              <a:gd name="connsiteY13929" fmla="*/ 357739 h 6339933"/>
              <a:gd name="connsiteX13930" fmla="*/ 3491151 w 6288074"/>
              <a:gd name="connsiteY13930" fmla="*/ 356987 h 6339933"/>
              <a:gd name="connsiteX13931" fmla="*/ 3496812 w 6288074"/>
              <a:gd name="connsiteY13931" fmla="*/ 349952 h 6339933"/>
              <a:gd name="connsiteX13932" fmla="*/ 3500085 w 6288074"/>
              <a:gd name="connsiteY13932" fmla="*/ 343671 h 6339933"/>
              <a:gd name="connsiteX13933" fmla="*/ 3507382 w 6288074"/>
              <a:gd name="connsiteY13933" fmla="*/ 333495 h 6339933"/>
              <a:gd name="connsiteX13934" fmla="*/ 3511406 w 6288074"/>
              <a:gd name="connsiteY13934" fmla="*/ 329603 h 6339933"/>
              <a:gd name="connsiteX13935" fmla="*/ 3530026 w 6288074"/>
              <a:gd name="connsiteY13935" fmla="*/ 305359 h 6339933"/>
              <a:gd name="connsiteX13936" fmla="*/ 3529274 w 6288074"/>
              <a:gd name="connsiteY13936" fmla="*/ 302970 h 6339933"/>
              <a:gd name="connsiteX13937" fmla="*/ 3530909 w 6288074"/>
              <a:gd name="connsiteY13937" fmla="*/ 299830 h 6339933"/>
              <a:gd name="connsiteX13938" fmla="*/ 3536571 w 6288074"/>
              <a:gd name="connsiteY13938" fmla="*/ 292795 h 6339933"/>
              <a:gd name="connsiteX13939" fmla="*/ 3542983 w 6288074"/>
              <a:gd name="connsiteY13939" fmla="*/ 288151 h 6339933"/>
              <a:gd name="connsiteX13940" fmla="*/ 3573056 w 6288074"/>
              <a:gd name="connsiteY13940" fmla="*/ 241920 h 6339933"/>
              <a:gd name="connsiteX13941" fmla="*/ 3577081 w 6288074"/>
              <a:gd name="connsiteY13941" fmla="*/ 238026 h 6339933"/>
              <a:gd name="connsiteX13942" fmla="*/ 3586767 w 6288074"/>
              <a:gd name="connsiteY13942" fmla="*/ 227100 h 6339933"/>
              <a:gd name="connsiteX13943" fmla="*/ 3591012 w 6288074"/>
              <a:gd name="connsiteY13943" fmla="*/ 221825 h 6339933"/>
              <a:gd name="connsiteX13944" fmla="*/ 3590792 w 6288074"/>
              <a:gd name="connsiteY13944" fmla="*/ 223207 h 6339933"/>
              <a:gd name="connsiteX13945" fmla="*/ 3591545 w 6288074"/>
              <a:gd name="connsiteY13945" fmla="*/ 225597 h 6339933"/>
              <a:gd name="connsiteX13946" fmla="*/ 3594685 w 6288074"/>
              <a:gd name="connsiteY13946" fmla="*/ 227235 h 6339933"/>
              <a:gd name="connsiteX13947" fmla="*/ 3584734 w 6288074"/>
              <a:gd name="connsiteY13947" fmla="*/ 254001 h 6339933"/>
              <a:gd name="connsiteX13948" fmla="*/ 3590130 w 6288074"/>
              <a:gd name="connsiteY13948" fmla="*/ 262806 h 6339933"/>
              <a:gd name="connsiteX13949" fmla="*/ 3602337 w 6288074"/>
              <a:gd name="connsiteY13949" fmla="*/ 243208 h 6339933"/>
              <a:gd name="connsiteX13950" fmla="*/ 3603089 w 6288074"/>
              <a:gd name="connsiteY13950" fmla="*/ 245597 h 6339933"/>
              <a:gd name="connsiteX13951" fmla="*/ 3607114 w 6288074"/>
              <a:gd name="connsiteY13951" fmla="*/ 241704 h 6339933"/>
              <a:gd name="connsiteX13952" fmla="*/ 3608751 w 6288074"/>
              <a:gd name="connsiteY13952" fmla="*/ 238564 h 6339933"/>
              <a:gd name="connsiteX13953" fmla="*/ 3611138 w 6288074"/>
              <a:gd name="connsiteY13953" fmla="*/ 237813 h 6339933"/>
              <a:gd name="connsiteX13954" fmla="*/ 3615163 w 6288074"/>
              <a:gd name="connsiteY13954" fmla="*/ 233919 h 6339933"/>
              <a:gd name="connsiteX13955" fmla="*/ 3616800 w 6288074"/>
              <a:gd name="connsiteY13955" fmla="*/ 230777 h 6339933"/>
              <a:gd name="connsiteX13956" fmla="*/ 3618435 w 6288074"/>
              <a:gd name="connsiteY13956" fmla="*/ 227637 h 6339933"/>
              <a:gd name="connsiteX13957" fmla="*/ 3627369 w 6288074"/>
              <a:gd name="connsiteY13957" fmla="*/ 214321 h 6339933"/>
              <a:gd name="connsiteX13958" fmla="*/ 3629005 w 6288074"/>
              <a:gd name="connsiteY13958" fmla="*/ 211180 h 6339933"/>
              <a:gd name="connsiteX13959" fmla="*/ 3632899 w 6288074"/>
              <a:gd name="connsiteY13959" fmla="*/ 215206 h 6339933"/>
              <a:gd name="connsiteX13960" fmla="*/ 3645725 w 6288074"/>
              <a:gd name="connsiteY13960" fmla="*/ 205918 h 6339933"/>
              <a:gd name="connsiteX13961" fmla="*/ 3652006 w 6288074"/>
              <a:gd name="connsiteY13961" fmla="*/ 209192 h 6339933"/>
              <a:gd name="connsiteX13962" fmla="*/ 3654393 w 6288074"/>
              <a:gd name="connsiteY13962" fmla="*/ 208441 h 6339933"/>
              <a:gd name="connsiteX13963" fmla="*/ 3650368 w 6288074"/>
              <a:gd name="connsiteY13963" fmla="*/ 212334 h 6339933"/>
              <a:gd name="connsiteX13964" fmla="*/ 3646344 w 6288074"/>
              <a:gd name="connsiteY13964" fmla="*/ 216226 h 6339933"/>
              <a:gd name="connsiteX13965" fmla="*/ 3645460 w 6288074"/>
              <a:gd name="connsiteY13965" fmla="*/ 221757 h 6339933"/>
              <a:gd name="connsiteX13966" fmla="*/ 3639667 w 6288074"/>
              <a:gd name="connsiteY13966" fmla="*/ 236712 h 6339933"/>
              <a:gd name="connsiteX13967" fmla="*/ 3637278 w 6288074"/>
              <a:gd name="connsiteY13967" fmla="*/ 237464 h 6339933"/>
              <a:gd name="connsiteX13968" fmla="*/ 3642055 w 6288074"/>
              <a:gd name="connsiteY13968" fmla="*/ 235960 h 6339933"/>
              <a:gd name="connsiteX13969" fmla="*/ 3637146 w 6288074"/>
              <a:gd name="connsiteY13969" fmla="*/ 245383 h 6339933"/>
              <a:gd name="connsiteX13970" fmla="*/ 3641171 w 6288074"/>
              <a:gd name="connsiteY13970" fmla="*/ 241490 h 6339933"/>
              <a:gd name="connsiteX13971" fmla="*/ 3639534 w 6288074"/>
              <a:gd name="connsiteY13971" fmla="*/ 244631 h 6339933"/>
              <a:gd name="connsiteX13972" fmla="*/ 3644932 w 6288074"/>
              <a:gd name="connsiteY13972" fmla="*/ 253437 h 6339933"/>
              <a:gd name="connsiteX13973" fmla="*/ 3648956 w 6288074"/>
              <a:gd name="connsiteY13973" fmla="*/ 249544 h 6339933"/>
              <a:gd name="connsiteX13974" fmla="*/ 3649839 w 6288074"/>
              <a:gd name="connsiteY13974" fmla="*/ 244014 h 6339933"/>
              <a:gd name="connsiteX13975" fmla="*/ 3645948 w 6288074"/>
              <a:gd name="connsiteY13975" fmla="*/ 239986 h 6339933"/>
              <a:gd name="connsiteX13976" fmla="*/ 3650856 w 6288074"/>
              <a:gd name="connsiteY13976" fmla="*/ 230563 h 6339933"/>
              <a:gd name="connsiteX13977" fmla="*/ 3648468 w 6288074"/>
              <a:gd name="connsiteY13977" fmla="*/ 231315 h 6339933"/>
              <a:gd name="connsiteX13978" fmla="*/ 3657402 w 6288074"/>
              <a:gd name="connsiteY13978" fmla="*/ 217998 h 6339933"/>
              <a:gd name="connsiteX13979" fmla="*/ 3660791 w 6288074"/>
              <a:gd name="connsiteY13979" fmla="*/ 214721 h 6339933"/>
              <a:gd name="connsiteX13980" fmla="*/ 3660718 w 6288074"/>
              <a:gd name="connsiteY13980" fmla="*/ 214986 h 6339933"/>
              <a:gd name="connsiteX13981" fmla="*/ 3658905 w 6288074"/>
              <a:gd name="connsiteY13981" fmla="*/ 222778 h 6339933"/>
              <a:gd name="connsiteX13982" fmla="*/ 3658022 w 6288074"/>
              <a:gd name="connsiteY13982" fmla="*/ 228308 h 6339933"/>
              <a:gd name="connsiteX13983" fmla="*/ 3661029 w 6288074"/>
              <a:gd name="connsiteY13983" fmla="*/ 237865 h 6339933"/>
              <a:gd name="connsiteX13984" fmla="*/ 3667442 w 6288074"/>
              <a:gd name="connsiteY13984" fmla="*/ 233221 h 6339933"/>
              <a:gd name="connsiteX13985" fmla="*/ 3669831 w 6288074"/>
              <a:gd name="connsiteY13985" fmla="*/ 232469 h 6339933"/>
              <a:gd name="connsiteX13986" fmla="*/ 3670583 w 6288074"/>
              <a:gd name="connsiteY13986" fmla="*/ 234859 h 6339933"/>
              <a:gd name="connsiteX13987" fmla="*/ 3665674 w 6288074"/>
              <a:gd name="connsiteY13987" fmla="*/ 244282 h 6339933"/>
              <a:gd name="connsiteX13988" fmla="*/ 3667178 w 6288074"/>
              <a:gd name="connsiteY13988" fmla="*/ 249061 h 6339933"/>
              <a:gd name="connsiteX13989" fmla="*/ 3676864 w 6288074"/>
              <a:gd name="connsiteY13989" fmla="*/ 238134 h 6339933"/>
              <a:gd name="connsiteX13990" fmla="*/ 3679251 w 6288074"/>
              <a:gd name="connsiteY13990" fmla="*/ 237382 h 6339933"/>
              <a:gd name="connsiteX13991" fmla="*/ 3682525 w 6288074"/>
              <a:gd name="connsiteY13991" fmla="*/ 231100 h 6339933"/>
              <a:gd name="connsiteX13992" fmla="*/ 3688185 w 6288074"/>
              <a:gd name="connsiteY13992" fmla="*/ 224066 h 6339933"/>
              <a:gd name="connsiteX13993" fmla="*/ 3689822 w 6288074"/>
              <a:gd name="connsiteY13993" fmla="*/ 220926 h 6339933"/>
              <a:gd name="connsiteX13994" fmla="*/ 3692210 w 6288074"/>
              <a:gd name="connsiteY13994" fmla="*/ 220174 h 6339933"/>
              <a:gd name="connsiteX13995" fmla="*/ 3695482 w 6288074"/>
              <a:gd name="connsiteY13995" fmla="*/ 213891 h 6339933"/>
              <a:gd name="connsiteX13996" fmla="*/ 3693094 w 6288074"/>
              <a:gd name="connsiteY13996" fmla="*/ 214643 h 6339933"/>
              <a:gd name="connsiteX13997" fmla="*/ 3698756 w 6288074"/>
              <a:gd name="connsiteY13997" fmla="*/ 207609 h 6339933"/>
              <a:gd name="connsiteX13998" fmla="*/ 3698003 w 6288074"/>
              <a:gd name="connsiteY13998" fmla="*/ 205219 h 6339933"/>
              <a:gd name="connsiteX13999" fmla="*/ 3708440 w 6288074"/>
              <a:gd name="connsiteY13999" fmla="*/ 196682 h 6339933"/>
              <a:gd name="connsiteX14000" fmla="*/ 3713217 w 6288074"/>
              <a:gd name="connsiteY14000" fmla="*/ 195178 h 6339933"/>
              <a:gd name="connsiteX14001" fmla="*/ 3711582 w 6288074"/>
              <a:gd name="connsiteY14001" fmla="*/ 198319 h 6339933"/>
              <a:gd name="connsiteX14002" fmla="*/ 3710697 w 6288074"/>
              <a:gd name="connsiteY14002" fmla="*/ 203850 h 6339933"/>
              <a:gd name="connsiteX14003" fmla="*/ 3703399 w 6288074"/>
              <a:gd name="connsiteY14003" fmla="*/ 214025 h 6339933"/>
              <a:gd name="connsiteX14004" fmla="*/ 3700215 w 6288074"/>
              <a:gd name="connsiteY14004" fmla="*/ 215027 h 6339933"/>
              <a:gd name="connsiteX14005" fmla="*/ 3706673 w 6288074"/>
              <a:gd name="connsiteY14005" fmla="*/ 207743 h 6339933"/>
              <a:gd name="connsiteX14006" fmla="*/ 3698624 w 6288074"/>
              <a:gd name="connsiteY14006" fmla="*/ 215529 h 6339933"/>
              <a:gd name="connsiteX14007" fmla="*/ 3700215 w 6288074"/>
              <a:gd name="connsiteY14007" fmla="*/ 215027 h 6339933"/>
              <a:gd name="connsiteX14008" fmla="*/ 3696987 w 6288074"/>
              <a:gd name="connsiteY14008" fmla="*/ 218671 h 6339933"/>
              <a:gd name="connsiteX14009" fmla="*/ 3689689 w 6288074"/>
              <a:gd name="connsiteY14009" fmla="*/ 228845 h 6339933"/>
              <a:gd name="connsiteX14010" fmla="*/ 3687301 w 6288074"/>
              <a:gd name="connsiteY14010" fmla="*/ 229597 h 6339933"/>
              <a:gd name="connsiteX14011" fmla="*/ 3686417 w 6288074"/>
              <a:gd name="connsiteY14011" fmla="*/ 235127 h 6339933"/>
              <a:gd name="connsiteX14012" fmla="*/ 3688805 w 6288074"/>
              <a:gd name="connsiteY14012" fmla="*/ 234375 h 6339933"/>
              <a:gd name="connsiteX14013" fmla="*/ 3681508 w 6288074"/>
              <a:gd name="connsiteY14013" fmla="*/ 244551 h 6339933"/>
              <a:gd name="connsiteX14014" fmla="*/ 3679120 w 6288074"/>
              <a:gd name="connsiteY14014" fmla="*/ 245302 h 6339933"/>
              <a:gd name="connsiteX14015" fmla="*/ 3675095 w 6288074"/>
              <a:gd name="connsiteY14015" fmla="*/ 249195 h 6339933"/>
              <a:gd name="connsiteX14016" fmla="*/ 3667798 w 6288074"/>
              <a:gd name="connsiteY14016" fmla="*/ 259370 h 6339933"/>
              <a:gd name="connsiteX14017" fmla="*/ 3657360 w 6288074"/>
              <a:gd name="connsiteY14017" fmla="*/ 267908 h 6339933"/>
              <a:gd name="connsiteX14018" fmla="*/ 3662137 w 6288074"/>
              <a:gd name="connsiteY14018" fmla="*/ 266404 h 6339933"/>
              <a:gd name="connsiteX14019" fmla="*/ 3654840 w 6288074"/>
              <a:gd name="connsiteY14019" fmla="*/ 276580 h 6339933"/>
              <a:gd name="connsiteX14020" fmla="*/ 3664525 w 6288074"/>
              <a:gd name="connsiteY14020" fmla="*/ 265653 h 6339933"/>
              <a:gd name="connsiteX14021" fmla="*/ 3669302 w 6288074"/>
              <a:gd name="connsiteY14021" fmla="*/ 264148 h 6339933"/>
              <a:gd name="connsiteX14022" fmla="*/ 3674831 w 6288074"/>
              <a:gd name="connsiteY14022" fmla="*/ 265034 h 6339933"/>
              <a:gd name="connsiteX14023" fmla="*/ 3695573 w 6288074"/>
              <a:gd name="connsiteY14023" fmla="*/ 255880 h 6339933"/>
              <a:gd name="connsiteX14024" fmla="*/ 3696457 w 6288074"/>
              <a:gd name="connsiteY14024" fmla="*/ 250350 h 6339933"/>
              <a:gd name="connsiteX14025" fmla="*/ 3705392 w 6288074"/>
              <a:gd name="connsiteY14025" fmla="*/ 237033 h 6339933"/>
              <a:gd name="connsiteX14026" fmla="*/ 3723879 w 6288074"/>
              <a:gd name="connsiteY14026" fmla="*/ 220709 h 6339933"/>
              <a:gd name="connsiteX14027" fmla="*/ 3739226 w 6288074"/>
              <a:gd name="connsiteY14027" fmla="*/ 202749 h 6339933"/>
              <a:gd name="connsiteX14028" fmla="*/ 3745770 w 6288074"/>
              <a:gd name="connsiteY14028" fmla="*/ 190185 h 6339933"/>
              <a:gd name="connsiteX14029" fmla="*/ 3752052 w 6288074"/>
              <a:gd name="connsiteY14029" fmla="*/ 193460 h 6339933"/>
              <a:gd name="connsiteX14030" fmla="*/ 3757580 w 6288074"/>
              <a:gd name="connsiteY14030" fmla="*/ 194346 h 6339933"/>
              <a:gd name="connsiteX14031" fmla="*/ 3754308 w 6288074"/>
              <a:gd name="connsiteY14031" fmla="*/ 200630 h 6339933"/>
              <a:gd name="connsiteX14032" fmla="*/ 3752671 w 6288074"/>
              <a:gd name="connsiteY14032" fmla="*/ 203770 h 6339933"/>
              <a:gd name="connsiteX14033" fmla="*/ 3751035 w 6288074"/>
              <a:gd name="connsiteY14033" fmla="*/ 206911 h 6339933"/>
              <a:gd name="connsiteX14034" fmla="*/ 3738077 w 6288074"/>
              <a:gd name="connsiteY14034" fmla="*/ 224119 h 6339933"/>
              <a:gd name="connsiteX14035" fmla="*/ 3731531 w 6288074"/>
              <a:gd name="connsiteY14035" fmla="*/ 236684 h 6339933"/>
              <a:gd name="connsiteX14036" fmla="*/ 3729144 w 6288074"/>
              <a:gd name="connsiteY14036" fmla="*/ 237436 h 6339933"/>
              <a:gd name="connsiteX14037" fmla="*/ 3727506 w 6288074"/>
              <a:gd name="connsiteY14037" fmla="*/ 240577 h 6339933"/>
              <a:gd name="connsiteX14038" fmla="*/ 3724366 w 6288074"/>
              <a:gd name="connsiteY14038" fmla="*/ 238940 h 6339933"/>
              <a:gd name="connsiteX14039" fmla="*/ 3709020 w 6288074"/>
              <a:gd name="connsiteY14039" fmla="*/ 256901 h 6339933"/>
              <a:gd name="connsiteX14040" fmla="*/ 3718705 w 6288074"/>
              <a:gd name="connsiteY14040" fmla="*/ 245974 h 6339933"/>
              <a:gd name="connsiteX14041" fmla="*/ 3715432 w 6288074"/>
              <a:gd name="connsiteY14041" fmla="*/ 252255 h 6339933"/>
              <a:gd name="connsiteX14042" fmla="*/ 3721845 w 6288074"/>
              <a:gd name="connsiteY14042" fmla="*/ 247610 h 6339933"/>
              <a:gd name="connsiteX14043" fmla="*/ 3722598 w 6288074"/>
              <a:gd name="connsiteY14043" fmla="*/ 250000 h 6339933"/>
              <a:gd name="connsiteX14044" fmla="*/ 3720962 w 6288074"/>
              <a:gd name="connsiteY14044" fmla="*/ 253142 h 6339933"/>
              <a:gd name="connsiteX14045" fmla="*/ 3710523 w 6288074"/>
              <a:gd name="connsiteY14045" fmla="*/ 261678 h 6339933"/>
              <a:gd name="connsiteX14046" fmla="*/ 3702342 w 6288074"/>
              <a:gd name="connsiteY14046" fmla="*/ 277385 h 6339933"/>
              <a:gd name="connsiteX14047" fmla="*/ 3695045 w 6288074"/>
              <a:gd name="connsiteY14047" fmla="*/ 287559 h 6339933"/>
              <a:gd name="connsiteX14048" fmla="*/ 3687748 w 6288074"/>
              <a:gd name="connsiteY14048" fmla="*/ 297734 h 6339933"/>
              <a:gd name="connsiteX14049" fmla="*/ 3690136 w 6288074"/>
              <a:gd name="connsiteY14049" fmla="*/ 296983 h 6339933"/>
              <a:gd name="connsiteX14050" fmla="*/ 3686112 w 6288074"/>
              <a:gd name="connsiteY14050" fmla="*/ 300877 h 6339933"/>
              <a:gd name="connsiteX14051" fmla="*/ 3678815 w 6288074"/>
              <a:gd name="connsiteY14051" fmla="*/ 311052 h 6339933"/>
              <a:gd name="connsiteX14052" fmla="*/ 3674790 w 6288074"/>
              <a:gd name="connsiteY14052" fmla="*/ 314943 h 6339933"/>
              <a:gd name="connsiteX14053" fmla="*/ 3664219 w 6288074"/>
              <a:gd name="connsiteY14053" fmla="*/ 331401 h 6339933"/>
              <a:gd name="connsiteX14054" fmla="*/ 3677930 w 6288074"/>
              <a:gd name="connsiteY14054" fmla="*/ 316580 h 6339933"/>
              <a:gd name="connsiteX14055" fmla="*/ 3678681 w 6288074"/>
              <a:gd name="connsiteY14055" fmla="*/ 318971 h 6339933"/>
              <a:gd name="connsiteX14056" fmla="*/ 3680318 w 6288074"/>
              <a:gd name="connsiteY14056" fmla="*/ 315828 h 6339933"/>
              <a:gd name="connsiteX14057" fmla="*/ 3688368 w 6288074"/>
              <a:gd name="connsiteY14057" fmla="*/ 308045 h 6339933"/>
              <a:gd name="connsiteX14058" fmla="*/ 3694029 w 6288074"/>
              <a:gd name="connsiteY14058" fmla="*/ 301010 h 6339933"/>
              <a:gd name="connsiteX14059" fmla="*/ 3696417 w 6288074"/>
              <a:gd name="connsiteY14059" fmla="*/ 300258 h 6339933"/>
              <a:gd name="connsiteX14060" fmla="*/ 3702963 w 6288074"/>
              <a:gd name="connsiteY14060" fmla="*/ 287695 h 6339933"/>
              <a:gd name="connsiteX14061" fmla="*/ 3706234 w 6288074"/>
              <a:gd name="connsiteY14061" fmla="*/ 281411 h 6339933"/>
              <a:gd name="connsiteX14062" fmla="*/ 3708623 w 6288074"/>
              <a:gd name="connsiteY14062" fmla="*/ 280660 h 6339933"/>
              <a:gd name="connsiteX14063" fmla="*/ 3716673 w 6288074"/>
              <a:gd name="connsiteY14063" fmla="*/ 272875 h 6339933"/>
              <a:gd name="connsiteX14064" fmla="*/ 3720697 w 6288074"/>
              <a:gd name="connsiteY14064" fmla="*/ 268982 h 6339933"/>
              <a:gd name="connsiteX14065" fmla="*/ 3717425 w 6288074"/>
              <a:gd name="connsiteY14065" fmla="*/ 275263 h 6339933"/>
              <a:gd name="connsiteX14066" fmla="*/ 3704466 w 6288074"/>
              <a:gd name="connsiteY14066" fmla="*/ 292472 h 6339933"/>
              <a:gd name="connsiteX14067" fmla="*/ 3708490 w 6288074"/>
              <a:gd name="connsiteY14067" fmla="*/ 288579 h 6339933"/>
              <a:gd name="connsiteX14068" fmla="*/ 3706854 w 6288074"/>
              <a:gd name="connsiteY14068" fmla="*/ 291721 h 6339933"/>
              <a:gd name="connsiteX14069" fmla="*/ 3709243 w 6288074"/>
              <a:gd name="connsiteY14069" fmla="*/ 290969 h 6339933"/>
              <a:gd name="connsiteX14070" fmla="*/ 3713268 w 6288074"/>
              <a:gd name="connsiteY14070" fmla="*/ 287076 h 6339933"/>
              <a:gd name="connsiteX14071" fmla="*/ 3714152 w 6288074"/>
              <a:gd name="connsiteY14071" fmla="*/ 281545 h 6339933"/>
              <a:gd name="connsiteX14072" fmla="*/ 3718177 w 6288074"/>
              <a:gd name="connsiteY14072" fmla="*/ 277653 h 6339933"/>
              <a:gd name="connsiteX14073" fmla="*/ 3720565 w 6288074"/>
              <a:gd name="connsiteY14073" fmla="*/ 276901 h 6339933"/>
              <a:gd name="connsiteX14074" fmla="*/ 3719681 w 6288074"/>
              <a:gd name="connsiteY14074" fmla="*/ 282432 h 6339933"/>
              <a:gd name="connsiteX14075" fmla="*/ 3726227 w 6288074"/>
              <a:gd name="connsiteY14075" fmla="*/ 269868 h 6339933"/>
              <a:gd name="connsiteX14076" fmla="*/ 3730251 w 6288074"/>
              <a:gd name="connsiteY14076" fmla="*/ 265975 h 6339933"/>
              <a:gd name="connsiteX14077" fmla="*/ 3736664 w 6288074"/>
              <a:gd name="connsiteY14077" fmla="*/ 261329 h 6339933"/>
              <a:gd name="connsiteX14078" fmla="*/ 3740688 w 6288074"/>
              <a:gd name="connsiteY14078" fmla="*/ 257438 h 6339933"/>
              <a:gd name="connsiteX14079" fmla="*/ 3738920 w 6288074"/>
              <a:gd name="connsiteY14079" fmla="*/ 268498 h 6339933"/>
              <a:gd name="connsiteX14080" fmla="*/ 3737283 w 6288074"/>
              <a:gd name="connsiteY14080" fmla="*/ 271639 h 6339933"/>
              <a:gd name="connsiteX14081" fmla="*/ 3733259 w 6288074"/>
              <a:gd name="connsiteY14081" fmla="*/ 275532 h 6339933"/>
              <a:gd name="connsiteX14082" fmla="*/ 3728350 w 6288074"/>
              <a:gd name="connsiteY14082" fmla="*/ 284955 h 6339933"/>
              <a:gd name="connsiteX14083" fmla="*/ 3722689 w 6288074"/>
              <a:gd name="connsiteY14083" fmla="*/ 291989 h 6339933"/>
              <a:gd name="connsiteX14084" fmla="*/ 3714640 w 6288074"/>
              <a:gd name="connsiteY14084" fmla="*/ 299776 h 6339933"/>
              <a:gd name="connsiteX14085" fmla="*/ 3717780 w 6288074"/>
              <a:gd name="connsiteY14085" fmla="*/ 301414 h 6339933"/>
              <a:gd name="connsiteX14086" fmla="*/ 3715259 w 6288074"/>
              <a:gd name="connsiteY14086" fmla="*/ 310084 h 6339933"/>
              <a:gd name="connsiteX14087" fmla="*/ 3720919 w 6288074"/>
              <a:gd name="connsiteY14087" fmla="*/ 303049 h 6339933"/>
              <a:gd name="connsiteX14088" fmla="*/ 3713622 w 6288074"/>
              <a:gd name="connsiteY14088" fmla="*/ 313224 h 6339933"/>
              <a:gd name="connsiteX14089" fmla="*/ 3710350 w 6288074"/>
              <a:gd name="connsiteY14089" fmla="*/ 319508 h 6339933"/>
              <a:gd name="connsiteX14090" fmla="*/ 3709466 w 6288074"/>
              <a:gd name="connsiteY14090" fmla="*/ 325038 h 6339933"/>
              <a:gd name="connsiteX14091" fmla="*/ 3708713 w 6288074"/>
              <a:gd name="connsiteY14091" fmla="*/ 322649 h 6339933"/>
              <a:gd name="connsiteX14092" fmla="*/ 3707078 w 6288074"/>
              <a:gd name="connsiteY14092" fmla="*/ 325790 h 6339933"/>
              <a:gd name="connsiteX14093" fmla="*/ 3703054 w 6288074"/>
              <a:gd name="connsiteY14093" fmla="*/ 329683 h 6339933"/>
              <a:gd name="connsiteX14094" fmla="*/ 3699028 w 6288074"/>
              <a:gd name="connsiteY14094" fmla="*/ 333576 h 6339933"/>
              <a:gd name="connsiteX14095" fmla="*/ 3697392 w 6288074"/>
              <a:gd name="connsiteY14095" fmla="*/ 336717 h 6339933"/>
              <a:gd name="connsiteX14096" fmla="*/ 3693368 w 6288074"/>
              <a:gd name="connsiteY14096" fmla="*/ 340609 h 6339933"/>
              <a:gd name="connsiteX14097" fmla="*/ 3688458 w 6288074"/>
              <a:gd name="connsiteY14097" fmla="*/ 350032 h 6339933"/>
              <a:gd name="connsiteX14098" fmla="*/ 3683681 w 6288074"/>
              <a:gd name="connsiteY14098" fmla="*/ 351536 h 6339933"/>
              <a:gd name="connsiteX14099" fmla="*/ 3687706 w 6288074"/>
              <a:gd name="connsiteY14099" fmla="*/ 347643 h 6339933"/>
              <a:gd name="connsiteX14100" fmla="*/ 3696640 w 6288074"/>
              <a:gd name="connsiteY14100" fmla="*/ 334327 h 6339933"/>
              <a:gd name="connsiteX14101" fmla="*/ 3700665 w 6288074"/>
              <a:gd name="connsiteY14101" fmla="*/ 330435 h 6339933"/>
              <a:gd name="connsiteX14102" fmla="*/ 3680541 w 6288074"/>
              <a:gd name="connsiteY14102" fmla="*/ 349899 h 6339933"/>
              <a:gd name="connsiteX14103" fmla="*/ 3681293 w 6288074"/>
              <a:gd name="connsiteY14103" fmla="*/ 352287 h 6339933"/>
              <a:gd name="connsiteX14104" fmla="*/ 3682046 w 6288074"/>
              <a:gd name="connsiteY14104" fmla="*/ 354678 h 6339933"/>
              <a:gd name="connsiteX14105" fmla="*/ 3678021 w 6288074"/>
              <a:gd name="connsiteY14105" fmla="*/ 358570 h 6339933"/>
              <a:gd name="connsiteX14106" fmla="*/ 3672360 w 6288074"/>
              <a:gd name="connsiteY14106" fmla="*/ 365605 h 6339933"/>
              <a:gd name="connsiteX14107" fmla="*/ 3674748 w 6288074"/>
              <a:gd name="connsiteY14107" fmla="*/ 364853 h 6339933"/>
              <a:gd name="connsiteX14108" fmla="*/ 3679525 w 6288074"/>
              <a:gd name="connsiteY14108" fmla="*/ 363350 h 6339933"/>
              <a:gd name="connsiteX14109" fmla="*/ 3688458 w 6288074"/>
              <a:gd name="connsiteY14109" fmla="*/ 350032 h 6339933"/>
              <a:gd name="connsiteX14110" fmla="*/ 3692483 w 6288074"/>
              <a:gd name="connsiteY14110" fmla="*/ 346140 h 6339933"/>
              <a:gd name="connsiteX14111" fmla="*/ 3689211 w 6288074"/>
              <a:gd name="connsiteY14111" fmla="*/ 352423 h 6339933"/>
              <a:gd name="connsiteX14112" fmla="*/ 3688319 w 6288074"/>
              <a:gd name="connsiteY14112" fmla="*/ 353689 h 6339933"/>
              <a:gd name="connsiteX14113" fmla="*/ 3685186 w 6288074"/>
              <a:gd name="connsiteY14113" fmla="*/ 356315 h 6339933"/>
              <a:gd name="connsiteX14114" fmla="*/ 3685357 w 6288074"/>
              <a:gd name="connsiteY14114" fmla="*/ 357902 h 6339933"/>
              <a:gd name="connsiteX14115" fmla="*/ 3688319 w 6288074"/>
              <a:gd name="connsiteY14115" fmla="*/ 353689 h 6339933"/>
              <a:gd name="connsiteX14116" fmla="*/ 3692716 w 6288074"/>
              <a:gd name="connsiteY14116" fmla="*/ 350006 h 6339933"/>
              <a:gd name="connsiteX14117" fmla="*/ 3689962 w 6288074"/>
              <a:gd name="connsiteY14117" fmla="*/ 354811 h 6339933"/>
              <a:gd name="connsiteX14118" fmla="*/ 3693986 w 6288074"/>
              <a:gd name="connsiteY14118" fmla="*/ 350919 h 6339933"/>
              <a:gd name="connsiteX14119" fmla="*/ 3695624 w 6288074"/>
              <a:gd name="connsiteY14119" fmla="*/ 347777 h 6339933"/>
              <a:gd name="connsiteX14120" fmla="*/ 3704557 w 6288074"/>
              <a:gd name="connsiteY14120" fmla="*/ 334462 h 6339933"/>
              <a:gd name="connsiteX14121" fmla="*/ 3707829 w 6288074"/>
              <a:gd name="connsiteY14121" fmla="*/ 328179 h 6339933"/>
              <a:gd name="connsiteX14122" fmla="*/ 3712607 w 6288074"/>
              <a:gd name="connsiteY14122" fmla="*/ 326676 h 6339933"/>
              <a:gd name="connsiteX14123" fmla="*/ 3709334 w 6288074"/>
              <a:gd name="connsiteY14123" fmla="*/ 332958 h 6339933"/>
              <a:gd name="connsiteX14124" fmla="*/ 3702921 w 6288074"/>
              <a:gd name="connsiteY14124" fmla="*/ 337602 h 6339933"/>
              <a:gd name="connsiteX14125" fmla="*/ 3703673 w 6288074"/>
              <a:gd name="connsiteY14125" fmla="*/ 339992 h 6339933"/>
              <a:gd name="connsiteX14126" fmla="*/ 3708450 w 6288074"/>
              <a:gd name="connsiteY14126" fmla="*/ 338489 h 6339933"/>
              <a:gd name="connsiteX14127" fmla="*/ 3711722 w 6288074"/>
              <a:gd name="connsiteY14127" fmla="*/ 332207 h 6339933"/>
              <a:gd name="connsiteX14128" fmla="*/ 3713359 w 6288074"/>
              <a:gd name="connsiteY14128" fmla="*/ 329064 h 6339933"/>
              <a:gd name="connsiteX14129" fmla="*/ 3714994 w 6288074"/>
              <a:gd name="connsiteY14129" fmla="*/ 325924 h 6339933"/>
              <a:gd name="connsiteX14130" fmla="*/ 3718267 w 6288074"/>
              <a:gd name="connsiteY14130" fmla="*/ 319642 h 6339933"/>
              <a:gd name="connsiteX14131" fmla="*/ 3720512 w 6288074"/>
              <a:gd name="connsiteY14131" fmla="*/ 316511 h 6339933"/>
              <a:gd name="connsiteX14132" fmla="*/ 3720656 w 6288074"/>
              <a:gd name="connsiteY14132" fmla="*/ 318889 h 6339933"/>
              <a:gd name="connsiteX14133" fmla="*/ 3721408 w 6288074"/>
              <a:gd name="connsiteY14133" fmla="*/ 321280 h 6339933"/>
              <a:gd name="connsiteX14134" fmla="*/ 3718134 w 6288074"/>
              <a:gd name="connsiteY14134" fmla="*/ 327562 h 6339933"/>
              <a:gd name="connsiteX14135" fmla="*/ 3722161 w 6288074"/>
              <a:gd name="connsiteY14135" fmla="*/ 323669 h 6339933"/>
              <a:gd name="connsiteX14136" fmla="*/ 3722912 w 6288074"/>
              <a:gd name="connsiteY14136" fmla="*/ 326059 h 6339933"/>
              <a:gd name="connsiteX14137" fmla="*/ 3734985 w 6288074"/>
              <a:gd name="connsiteY14137" fmla="*/ 314380 h 6339933"/>
              <a:gd name="connsiteX14138" fmla="*/ 3748696 w 6288074"/>
              <a:gd name="connsiteY14138" fmla="*/ 299560 h 6339933"/>
              <a:gd name="connsiteX14139" fmla="*/ 3763291 w 6288074"/>
              <a:gd name="connsiteY14139" fmla="*/ 279210 h 6339933"/>
              <a:gd name="connsiteX14140" fmla="*/ 3753473 w 6288074"/>
              <a:gd name="connsiteY14140" fmla="*/ 298057 h 6339933"/>
              <a:gd name="connsiteX14141" fmla="*/ 3751705 w 6288074"/>
              <a:gd name="connsiteY14141" fmla="*/ 309117 h 6339933"/>
              <a:gd name="connsiteX14142" fmla="*/ 3749183 w 6288074"/>
              <a:gd name="connsiteY14142" fmla="*/ 317790 h 6339933"/>
              <a:gd name="connsiteX14143" fmla="*/ 3741002 w 6288074"/>
              <a:gd name="connsiteY14143" fmla="*/ 333494 h 6339933"/>
              <a:gd name="connsiteX14144" fmla="*/ 3744894 w 6288074"/>
              <a:gd name="connsiteY14144" fmla="*/ 337522 h 6339933"/>
              <a:gd name="connsiteX14145" fmla="*/ 3760241 w 6288074"/>
              <a:gd name="connsiteY14145" fmla="*/ 319561 h 6339933"/>
              <a:gd name="connsiteX14146" fmla="*/ 3776471 w 6288074"/>
              <a:gd name="connsiteY14146" fmla="*/ 296070 h 6339933"/>
              <a:gd name="connsiteX14147" fmla="*/ 3782885 w 6288074"/>
              <a:gd name="connsiteY14147" fmla="*/ 291425 h 6339933"/>
              <a:gd name="connsiteX14148" fmla="*/ 3797479 w 6288074"/>
              <a:gd name="connsiteY14148" fmla="*/ 271075 h 6339933"/>
              <a:gd name="connsiteX14149" fmla="*/ 3805529 w 6288074"/>
              <a:gd name="connsiteY14149" fmla="*/ 263290 h 6339933"/>
              <a:gd name="connsiteX14150" fmla="*/ 3807918 w 6288074"/>
              <a:gd name="connsiteY14150" fmla="*/ 262539 h 6339933"/>
              <a:gd name="connsiteX14151" fmla="*/ 3808669 w 6288074"/>
              <a:gd name="connsiteY14151" fmla="*/ 264927 h 6339933"/>
              <a:gd name="connsiteX14152" fmla="*/ 3806281 w 6288074"/>
              <a:gd name="connsiteY14152" fmla="*/ 265679 h 6339933"/>
              <a:gd name="connsiteX14153" fmla="*/ 3799736 w 6288074"/>
              <a:gd name="connsiteY14153" fmla="*/ 278242 h 6339933"/>
              <a:gd name="connsiteX14154" fmla="*/ 3802876 w 6288074"/>
              <a:gd name="connsiteY14154" fmla="*/ 279881 h 6339933"/>
              <a:gd name="connsiteX14155" fmla="*/ 3796462 w 6288074"/>
              <a:gd name="connsiteY14155" fmla="*/ 284526 h 6339933"/>
              <a:gd name="connsiteX14156" fmla="*/ 3791687 w 6288074"/>
              <a:gd name="connsiteY14156" fmla="*/ 286028 h 6339933"/>
              <a:gd name="connsiteX14157" fmla="*/ 3790803 w 6288074"/>
              <a:gd name="connsiteY14157" fmla="*/ 291560 h 6339933"/>
              <a:gd name="connsiteX14158" fmla="*/ 3787529 w 6288074"/>
              <a:gd name="connsiteY14158" fmla="*/ 297841 h 6339933"/>
              <a:gd name="connsiteX14159" fmla="*/ 3783505 w 6288074"/>
              <a:gd name="connsiteY14159" fmla="*/ 301735 h 6339933"/>
              <a:gd name="connsiteX14160" fmla="*/ 3787558 w 6288074"/>
              <a:gd name="connsiteY14160" fmla="*/ 298914 h 6339933"/>
              <a:gd name="connsiteX14161" fmla="*/ 3785894 w 6288074"/>
              <a:gd name="connsiteY14161" fmla="*/ 300983 h 6339933"/>
              <a:gd name="connsiteX14162" fmla="*/ 3782622 w 6288074"/>
              <a:gd name="connsiteY14162" fmla="*/ 307265 h 6339933"/>
              <a:gd name="connsiteX14163" fmla="*/ 3782488 w 6288074"/>
              <a:gd name="connsiteY14163" fmla="*/ 315186 h 6339933"/>
              <a:gd name="connsiteX14164" fmla="*/ 3769530 w 6288074"/>
              <a:gd name="connsiteY14164" fmla="*/ 332394 h 6339933"/>
              <a:gd name="connsiteX14165" fmla="*/ 3767894 w 6288074"/>
              <a:gd name="connsiteY14165" fmla="*/ 335536 h 6339933"/>
              <a:gd name="connsiteX14166" fmla="*/ 3762233 w 6288074"/>
              <a:gd name="connsiteY14166" fmla="*/ 342569 h 6339933"/>
              <a:gd name="connsiteX14167" fmla="*/ 3759844 w 6288074"/>
              <a:gd name="connsiteY14167" fmla="*/ 343321 h 6339933"/>
              <a:gd name="connsiteX14168" fmla="*/ 3763870 w 6288074"/>
              <a:gd name="connsiteY14168" fmla="*/ 339428 h 6339933"/>
              <a:gd name="connsiteX14169" fmla="*/ 3759092 w 6288074"/>
              <a:gd name="connsiteY14169" fmla="*/ 340932 h 6339933"/>
              <a:gd name="connsiteX14170" fmla="*/ 3745382 w 6288074"/>
              <a:gd name="connsiteY14170" fmla="*/ 355751 h 6339933"/>
              <a:gd name="connsiteX14171" fmla="*/ 3738969 w 6288074"/>
              <a:gd name="connsiteY14171" fmla="*/ 360396 h 6339933"/>
              <a:gd name="connsiteX14172" fmla="*/ 3739721 w 6288074"/>
              <a:gd name="connsiteY14172" fmla="*/ 362785 h 6339933"/>
              <a:gd name="connsiteX14173" fmla="*/ 3738085 w 6288074"/>
              <a:gd name="connsiteY14173" fmla="*/ 365926 h 6339933"/>
              <a:gd name="connsiteX14174" fmla="*/ 3737333 w 6288074"/>
              <a:gd name="connsiteY14174" fmla="*/ 363537 h 6339933"/>
              <a:gd name="connsiteX14175" fmla="*/ 3734945 w 6288074"/>
              <a:gd name="connsiteY14175" fmla="*/ 364288 h 6339933"/>
              <a:gd name="connsiteX14176" fmla="*/ 3725258 w 6288074"/>
              <a:gd name="connsiteY14176" fmla="*/ 375215 h 6339933"/>
              <a:gd name="connsiteX14177" fmla="*/ 3713937 w 6288074"/>
              <a:gd name="connsiteY14177" fmla="*/ 389283 h 6339933"/>
              <a:gd name="connsiteX14178" fmla="*/ 3714689 w 6288074"/>
              <a:gd name="connsiteY14178" fmla="*/ 391672 h 6339933"/>
              <a:gd name="connsiteX14179" fmla="*/ 3716325 w 6288074"/>
              <a:gd name="connsiteY14179" fmla="*/ 388531 h 6339933"/>
              <a:gd name="connsiteX14180" fmla="*/ 3723491 w 6288074"/>
              <a:gd name="connsiteY14180" fmla="*/ 386276 h 6339933"/>
              <a:gd name="connsiteX14181" fmla="*/ 3721854 w 6288074"/>
              <a:gd name="connsiteY14181" fmla="*/ 389416 h 6339933"/>
              <a:gd name="connsiteX14182" fmla="*/ 3724994 w 6288074"/>
              <a:gd name="connsiteY14182" fmla="*/ 391055 h 6339933"/>
              <a:gd name="connsiteX14183" fmla="*/ 3730656 w 6288074"/>
              <a:gd name="connsiteY14183" fmla="*/ 384021 h 6339933"/>
              <a:gd name="connsiteX14184" fmla="*/ 3732292 w 6288074"/>
              <a:gd name="connsiteY14184" fmla="*/ 380880 h 6339933"/>
              <a:gd name="connsiteX14185" fmla="*/ 3735565 w 6288074"/>
              <a:gd name="connsiteY14185" fmla="*/ 374599 h 6339933"/>
              <a:gd name="connsiteX14186" fmla="*/ 3742862 w 6288074"/>
              <a:gd name="connsiteY14186" fmla="*/ 364424 h 6339933"/>
              <a:gd name="connsiteX14187" fmla="*/ 3744499 w 6288074"/>
              <a:gd name="connsiteY14187" fmla="*/ 361282 h 6339933"/>
              <a:gd name="connsiteX14188" fmla="*/ 3749274 w 6288074"/>
              <a:gd name="connsiteY14188" fmla="*/ 359778 h 6339933"/>
              <a:gd name="connsiteX14189" fmla="*/ 3754184 w 6288074"/>
              <a:gd name="connsiteY14189" fmla="*/ 350355 h 6339933"/>
              <a:gd name="connsiteX14190" fmla="*/ 3753300 w 6288074"/>
              <a:gd name="connsiteY14190" fmla="*/ 355885 h 6339933"/>
              <a:gd name="connsiteX14191" fmla="*/ 3753167 w 6288074"/>
              <a:gd name="connsiteY14191" fmla="*/ 363805 h 6339933"/>
              <a:gd name="connsiteX14192" fmla="*/ 3745870 w 6288074"/>
              <a:gd name="connsiteY14192" fmla="*/ 373980 h 6339933"/>
              <a:gd name="connsiteX14193" fmla="*/ 3734549 w 6288074"/>
              <a:gd name="connsiteY14193" fmla="*/ 388048 h 6339933"/>
              <a:gd name="connsiteX14194" fmla="*/ 3715929 w 6288074"/>
              <a:gd name="connsiteY14194" fmla="*/ 412290 h 6339933"/>
              <a:gd name="connsiteX14195" fmla="*/ 3711020 w 6288074"/>
              <a:gd name="connsiteY14195" fmla="*/ 421714 h 6339933"/>
              <a:gd name="connsiteX14196" fmla="*/ 3702087 w 6288074"/>
              <a:gd name="connsiteY14196" fmla="*/ 435031 h 6339933"/>
              <a:gd name="connsiteX14197" fmla="*/ 3693152 w 6288074"/>
              <a:gd name="connsiteY14197" fmla="*/ 448347 h 6339933"/>
              <a:gd name="connsiteX14198" fmla="*/ 3706111 w 6288074"/>
              <a:gd name="connsiteY14198" fmla="*/ 431137 h 6339933"/>
              <a:gd name="connsiteX14199" fmla="*/ 3711772 w 6288074"/>
              <a:gd name="connsiteY14199" fmla="*/ 424104 h 6339933"/>
              <a:gd name="connsiteX14200" fmla="*/ 3722209 w 6288074"/>
              <a:gd name="connsiteY14200" fmla="*/ 415567 h 6339933"/>
              <a:gd name="connsiteX14201" fmla="*/ 3721457 w 6288074"/>
              <a:gd name="connsiteY14201" fmla="*/ 413177 h 6339933"/>
              <a:gd name="connsiteX14202" fmla="*/ 3728755 w 6288074"/>
              <a:gd name="connsiteY14202" fmla="*/ 403002 h 6339933"/>
              <a:gd name="connsiteX14203" fmla="*/ 3738440 w 6288074"/>
              <a:gd name="connsiteY14203" fmla="*/ 392076 h 6339933"/>
              <a:gd name="connsiteX14204" fmla="*/ 3740076 w 6288074"/>
              <a:gd name="connsiteY14204" fmla="*/ 388934 h 6339933"/>
              <a:gd name="connsiteX14205" fmla="*/ 3739324 w 6288074"/>
              <a:gd name="connsiteY14205" fmla="*/ 386545 h 6339933"/>
              <a:gd name="connsiteX14206" fmla="*/ 3740961 w 6288074"/>
              <a:gd name="connsiteY14206" fmla="*/ 383403 h 6339933"/>
              <a:gd name="connsiteX14207" fmla="*/ 3748259 w 6288074"/>
              <a:gd name="connsiteY14207" fmla="*/ 373229 h 6339933"/>
              <a:gd name="connsiteX14208" fmla="*/ 3749895 w 6288074"/>
              <a:gd name="connsiteY14208" fmla="*/ 370088 h 6339933"/>
              <a:gd name="connsiteX14209" fmla="*/ 3750647 w 6288074"/>
              <a:gd name="connsiteY14209" fmla="*/ 372477 h 6339933"/>
              <a:gd name="connsiteX14210" fmla="*/ 3750316 w 6288074"/>
              <a:gd name="connsiteY14210" fmla="*/ 374551 h 6339933"/>
              <a:gd name="connsiteX14211" fmla="*/ 3748179 w 6288074"/>
              <a:gd name="connsiteY14211" fmla="*/ 377981 h 6339933"/>
              <a:gd name="connsiteX14212" fmla="*/ 3747373 w 6288074"/>
              <a:gd name="connsiteY14212" fmla="*/ 378759 h 6339933"/>
              <a:gd name="connsiteX14213" fmla="*/ 3745739 w 6288074"/>
              <a:gd name="connsiteY14213" fmla="*/ 381898 h 6339933"/>
              <a:gd name="connsiteX14214" fmla="*/ 3745738 w 6288074"/>
              <a:gd name="connsiteY14214" fmla="*/ 381899 h 6339933"/>
              <a:gd name="connsiteX14215" fmla="*/ 3744102 w 6288074"/>
              <a:gd name="connsiteY14215" fmla="*/ 385041 h 6339933"/>
              <a:gd name="connsiteX14216" fmla="*/ 3745739 w 6288074"/>
              <a:gd name="connsiteY14216" fmla="*/ 381898 h 6339933"/>
              <a:gd name="connsiteX14217" fmla="*/ 3748179 w 6288074"/>
              <a:gd name="connsiteY14217" fmla="*/ 377981 h 6339933"/>
              <a:gd name="connsiteX14218" fmla="*/ 3751399 w 6288074"/>
              <a:gd name="connsiteY14218" fmla="*/ 374866 h 6339933"/>
              <a:gd name="connsiteX14219" fmla="*/ 3757060 w 6288074"/>
              <a:gd name="connsiteY14219" fmla="*/ 367832 h 6339933"/>
              <a:gd name="connsiteX14220" fmla="*/ 3761837 w 6288074"/>
              <a:gd name="connsiteY14220" fmla="*/ 366330 h 6339933"/>
              <a:gd name="connsiteX14221" fmla="*/ 3763472 w 6288074"/>
              <a:gd name="connsiteY14221" fmla="*/ 363188 h 6339933"/>
              <a:gd name="connsiteX14222" fmla="*/ 3764225 w 6288074"/>
              <a:gd name="connsiteY14222" fmla="*/ 365578 h 6339933"/>
              <a:gd name="connsiteX14223" fmla="*/ 3757813 w 6288074"/>
              <a:gd name="connsiteY14223" fmla="*/ 370222 h 6339933"/>
              <a:gd name="connsiteX14224" fmla="*/ 3743217 w 6288074"/>
              <a:gd name="connsiteY14224" fmla="*/ 390571 h 6339933"/>
              <a:gd name="connsiteX14225" fmla="*/ 3735168 w 6288074"/>
              <a:gd name="connsiteY14225" fmla="*/ 398358 h 6339933"/>
              <a:gd name="connsiteX14226" fmla="*/ 3724598 w 6288074"/>
              <a:gd name="connsiteY14226" fmla="*/ 414815 h 6339933"/>
              <a:gd name="connsiteX14227" fmla="*/ 3725349 w 6288074"/>
              <a:gd name="connsiteY14227" fmla="*/ 417204 h 6339933"/>
              <a:gd name="connsiteX14228" fmla="*/ 3718805 w 6288074"/>
              <a:gd name="connsiteY14228" fmla="*/ 429769 h 6339933"/>
              <a:gd name="connsiteX14229" fmla="*/ 3721194 w 6288074"/>
              <a:gd name="connsiteY14229" fmla="*/ 429018 h 6339933"/>
              <a:gd name="connsiteX14230" fmla="*/ 3724465 w 6288074"/>
              <a:gd name="connsiteY14230" fmla="*/ 422735 h 6339933"/>
              <a:gd name="connsiteX14231" fmla="*/ 3726854 w 6288074"/>
              <a:gd name="connsiteY14231" fmla="*/ 421983 h 6339933"/>
              <a:gd name="connsiteX14232" fmla="*/ 3730127 w 6288074"/>
              <a:gd name="connsiteY14232" fmla="*/ 415700 h 6339933"/>
              <a:gd name="connsiteX14233" fmla="*/ 3732515 w 6288074"/>
              <a:gd name="connsiteY14233" fmla="*/ 414948 h 6339933"/>
              <a:gd name="connsiteX14234" fmla="*/ 3733267 w 6288074"/>
              <a:gd name="connsiteY14234" fmla="*/ 417339 h 6339933"/>
              <a:gd name="connsiteX14235" fmla="*/ 3734151 w 6288074"/>
              <a:gd name="connsiteY14235" fmla="*/ 411808 h 6339933"/>
              <a:gd name="connsiteX14236" fmla="*/ 3731763 w 6288074"/>
              <a:gd name="connsiteY14236" fmla="*/ 412559 h 6339933"/>
              <a:gd name="connsiteX14237" fmla="*/ 3732647 w 6288074"/>
              <a:gd name="connsiteY14237" fmla="*/ 407028 h 6339933"/>
              <a:gd name="connsiteX14238" fmla="*/ 3741580 w 6288074"/>
              <a:gd name="connsiteY14238" fmla="*/ 393713 h 6339933"/>
              <a:gd name="connsiteX14239" fmla="*/ 3740697 w 6288074"/>
              <a:gd name="connsiteY14239" fmla="*/ 399244 h 6339933"/>
              <a:gd name="connsiteX14240" fmla="*/ 3742332 w 6288074"/>
              <a:gd name="connsiteY14240" fmla="*/ 396103 h 6339933"/>
              <a:gd name="connsiteX14241" fmla="*/ 3744722 w 6288074"/>
              <a:gd name="connsiteY14241" fmla="*/ 395351 h 6339933"/>
              <a:gd name="connsiteX14242" fmla="*/ 3746226 w 6288074"/>
              <a:gd name="connsiteY14242" fmla="*/ 400130 h 6339933"/>
              <a:gd name="connsiteX14243" fmla="*/ 3743837 w 6288074"/>
              <a:gd name="connsiteY14243" fmla="*/ 400881 h 6339933"/>
              <a:gd name="connsiteX14244" fmla="*/ 3739813 w 6288074"/>
              <a:gd name="connsiteY14244" fmla="*/ 404773 h 6339933"/>
              <a:gd name="connsiteX14245" fmla="*/ 3738929 w 6288074"/>
              <a:gd name="connsiteY14245" fmla="*/ 410304 h 6339933"/>
              <a:gd name="connsiteX14246" fmla="*/ 3735656 w 6288074"/>
              <a:gd name="connsiteY14246" fmla="*/ 416587 h 6339933"/>
              <a:gd name="connsiteX14247" fmla="*/ 3723582 w 6288074"/>
              <a:gd name="connsiteY14247" fmla="*/ 428266 h 6339933"/>
              <a:gd name="connsiteX14248" fmla="*/ 3717921 w 6288074"/>
              <a:gd name="connsiteY14248" fmla="*/ 435299 h 6339933"/>
              <a:gd name="connsiteX14249" fmla="*/ 3708987 w 6288074"/>
              <a:gd name="connsiteY14249" fmla="*/ 448615 h 6339933"/>
              <a:gd name="connsiteX14250" fmla="*/ 3711375 w 6288074"/>
              <a:gd name="connsiteY14250" fmla="*/ 447863 h 6339933"/>
              <a:gd name="connsiteX14251" fmla="*/ 3715400 w 6288074"/>
              <a:gd name="connsiteY14251" fmla="*/ 443969 h 6339933"/>
              <a:gd name="connsiteX14252" fmla="*/ 3722698 w 6288074"/>
              <a:gd name="connsiteY14252" fmla="*/ 433795 h 6339933"/>
              <a:gd name="connsiteX14253" fmla="*/ 3723450 w 6288074"/>
              <a:gd name="connsiteY14253" fmla="*/ 436186 h 6339933"/>
              <a:gd name="connsiteX14254" fmla="*/ 3720176 w 6288074"/>
              <a:gd name="connsiteY14254" fmla="*/ 442467 h 6339933"/>
              <a:gd name="connsiteX14255" fmla="*/ 3714515 w 6288074"/>
              <a:gd name="connsiteY14255" fmla="*/ 449501 h 6339933"/>
              <a:gd name="connsiteX14256" fmla="*/ 3712880 w 6288074"/>
              <a:gd name="connsiteY14256" fmla="*/ 452643 h 6339933"/>
              <a:gd name="connsiteX14257" fmla="*/ 3708855 w 6288074"/>
              <a:gd name="connsiteY14257" fmla="*/ 456535 h 6339933"/>
              <a:gd name="connsiteX14258" fmla="*/ 3707218 w 6288074"/>
              <a:gd name="connsiteY14258" fmla="*/ 459676 h 6339933"/>
              <a:gd name="connsiteX14259" fmla="*/ 3704698 w 6288074"/>
              <a:gd name="connsiteY14259" fmla="*/ 468348 h 6339933"/>
              <a:gd name="connsiteX14260" fmla="*/ 3700078 w 6288074"/>
              <a:gd name="connsiteY14260" fmla="*/ 473384 h 6339933"/>
              <a:gd name="connsiteX14261" fmla="*/ 3700673 w 6288074"/>
              <a:gd name="connsiteY14261" fmla="*/ 472242 h 6339933"/>
              <a:gd name="connsiteX14262" fmla="*/ 3694216 w 6288074"/>
              <a:gd name="connsiteY14262" fmla="*/ 479525 h 6339933"/>
              <a:gd name="connsiteX14263" fmla="*/ 3692625 w 6288074"/>
              <a:gd name="connsiteY14263" fmla="*/ 480027 h 6339933"/>
              <a:gd name="connsiteX14264" fmla="*/ 3690235 w 6288074"/>
              <a:gd name="connsiteY14264" fmla="*/ 480778 h 6339933"/>
              <a:gd name="connsiteX14265" fmla="*/ 3684575 w 6288074"/>
              <a:gd name="connsiteY14265" fmla="*/ 487812 h 6339933"/>
              <a:gd name="connsiteX14266" fmla="*/ 3685327 w 6288074"/>
              <a:gd name="connsiteY14266" fmla="*/ 490201 h 6339933"/>
              <a:gd name="connsiteX14267" fmla="*/ 3689351 w 6288074"/>
              <a:gd name="connsiteY14267" fmla="*/ 486309 h 6339933"/>
              <a:gd name="connsiteX14268" fmla="*/ 3690987 w 6288074"/>
              <a:gd name="connsiteY14268" fmla="*/ 483168 h 6339933"/>
              <a:gd name="connsiteX14269" fmla="*/ 3694216 w 6288074"/>
              <a:gd name="connsiteY14269" fmla="*/ 479525 h 6339933"/>
              <a:gd name="connsiteX14270" fmla="*/ 3695013 w 6288074"/>
              <a:gd name="connsiteY14270" fmla="*/ 479275 h 6339933"/>
              <a:gd name="connsiteX14271" fmla="*/ 3698345 w 6288074"/>
              <a:gd name="connsiteY14271" fmla="*/ 475272 h 6339933"/>
              <a:gd name="connsiteX14272" fmla="*/ 3700078 w 6288074"/>
              <a:gd name="connsiteY14272" fmla="*/ 473384 h 6339933"/>
              <a:gd name="connsiteX14273" fmla="*/ 3697400 w 6288074"/>
              <a:gd name="connsiteY14273" fmla="*/ 478523 h 6339933"/>
              <a:gd name="connsiteX14274" fmla="*/ 3694128 w 6288074"/>
              <a:gd name="connsiteY14274" fmla="*/ 484805 h 6339933"/>
              <a:gd name="connsiteX14275" fmla="*/ 3696384 w 6288074"/>
              <a:gd name="connsiteY14275" fmla="*/ 491974 h 6339933"/>
              <a:gd name="connsiteX14276" fmla="*/ 3710846 w 6288074"/>
              <a:gd name="connsiteY14276" fmla="*/ 479543 h 6339933"/>
              <a:gd name="connsiteX14277" fmla="*/ 3709342 w 6288074"/>
              <a:gd name="connsiteY14277" fmla="*/ 474764 h 6339933"/>
              <a:gd name="connsiteX14278" fmla="*/ 3718144 w 6288074"/>
              <a:gd name="connsiteY14278" fmla="*/ 469368 h 6339933"/>
              <a:gd name="connsiteX14279" fmla="*/ 3714119 w 6288074"/>
              <a:gd name="connsiteY14279" fmla="*/ 473261 h 6339933"/>
              <a:gd name="connsiteX14280" fmla="*/ 3714872 w 6288074"/>
              <a:gd name="connsiteY14280" fmla="*/ 475650 h 6339933"/>
              <a:gd name="connsiteX14281" fmla="*/ 3709210 w 6288074"/>
              <a:gd name="connsiteY14281" fmla="*/ 482683 h 6339933"/>
              <a:gd name="connsiteX14282" fmla="*/ 3707574 w 6288074"/>
              <a:gd name="connsiteY14282" fmla="*/ 485826 h 6339933"/>
              <a:gd name="connsiteX14283" fmla="*/ 3705185 w 6288074"/>
              <a:gd name="connsiteY14283" fmla="*/ 486577 h 6339933"/>
              <a:gd name="connsiteX14284" fmla="*/ 3702797 w 6288074"/>
              <a:gd name="connsiteY14284" fmla="*/ 487329 h 6339933"/>
              <a:gd name="connsiteX14285" fmla="*/ 3699525 w 6288074"/>
              <a:gd name="connsiteY14285" fmla="*/ 493611 h 6339933"/>
              <a:gd name="connsiteX14286" fmla="*/ 3697889 w 6288074"/>
              <a:gd name="connsiteY14286" fmla="*/ 496752 h 6339933"/>
              <a:gd name="connsiteX14287" fmla="*/ 3697004 w 6288074"/>
              <a:gd name="connsiteY14287" fmla="*/ 502283 h 6339933"/>
              <a:gd name="connsiteX14288" fmla="*/ 3691343 w 6288074"/>
              <a:gd name="connsiteY14288" fmla="*/ 509316 h 6339933"/>
              <a:gd name="connsiteX14289" fmla="*/ 3685683 w 6288074"/>
              <a:gd name="connsiteY14289" fmla="*/ 516350 h 6339933"/>
              <a:gd name="connsiteX14290" fmla="*/ 3675245 w 6288074"/>
              <a:gd name="connsiteY14290" fmla="*/ 524888 h 6339933"/>
              <a:gd name="connsiteX14291" fmla="*/ 3673608 w 6288074"/>
              <a:gd name="connsiteY14291" fmla="*/ 528030 h 6339933"/>
              <a:gd name="connsiteX14292" fmla="*/ 3671219 w 6288074"/>
              <a:gd name="connsiteY14292" fmla="*/ 528781 h 6339933"/>
              <a:gd name="connsiteX14293" fmla="*/ 3676129 w 6288074"/>
              <a:gd name="connsiteY14293" fmla="*/ 519357 h 6339933"/>
              <a:gd name="connsiteX14294" fmla="*/ 3686567 w 6288074"/>
              <a:gd name="connsiteY14294" fmla="*/ 510819 h 6339933"/>
              <a:gd name="connsiteX14295" fmla="*/ 3689840 w 6288074"/>
              <a:gd name="connsiteY14295" fmla="*/ 504537 h 6339933"/>
              <a:gd name="connsiteX14296" fmla="*/ 3693864 w 6288074"/>
              <a:gd name="connsiteY14296" fmla="*/ 500645 h 6339933"/>
              <a:gd name="connsiteX14297" fmla="*/ 3687450 w 6288074"/>
              <a:gd name="connsiteY14297" fmla="*/ 505290 h 6339933"/>
              <a:gd name="connsiteX14298" fmla="*/ 3684178 w 6288074"/>
              <a:gd name="connsiteY14298" fmla="*/ 511571 h 6339933"/>
              <a:gd name="connsiteX14299" fmla="*/ 3672989 w 6288074"/>
              <a:gd name="connsiteY14299" fmla="*/ 517720 h 6339933"/>
              <a:gd name="connsiteX14300" fmla="*/ 3668963 w 6288074"/>
              <a:gd name="connsiteY14300" fmla="*/ 521613 h 6339933"/>
              <a:gd name="connsiteX14301" fmla="*/ 3661666 w 6288074"/>
              <a:gd name="connsiteY14301" fmla="*/ 531788 h 6339933"/>
              <a:gd name="connsiteX14302" fmla="*/ 3658395 w 6288074"/>
              <a:gd name="connsiteY14302" fmla="*/ 538070 h 6339933"/>
              <a:gd name="connsiteX14303" fmla="*/ 3666310 w 6288074"/>
              <a:gd name="connsiteY14303" fmla="*/ 538205 h 6339933"/>
              <a:gd name="connsiteX14304" fmla="*/ 3664675 w 6288074"/>
              <a:gd name="connsiteY14304" fmla="*/ 541345 h 6339933"/>
              <a:gd name="connsiteX14305" fmla="*/ 3661402 w 6288074"/>
              <a:gd name="connsiteY14305" fmla="*/ 547629 h 6339933"/>
              <a:gd name="connsiteX14306" fmla="*/ 3672593 w 6288074"/>
              <a:gd name="connsiteY14306" fmla="*/ 541481 h 6339933"/>
              <a:gd name="connsiteX14307" fmla="*/ 3676616 w 6288074"/>
              <a:gd name="connsiteY14307" fmla="*/ 537587 h 6339933"/>
              <a:gd name="connsiteX14308" fmla="*/ 3680642 w 6288074"/>
              <a:gd name="connsiteY14308" fmla="*/ 533694 h 6339933"/>
              <a:gd name="connsiteX14309" fmla="*/ 3682277 w 6288074"/>
              <a:gd name="connsiteY14309" fmla="*/ 530553 h 6339933"/>
              <a:gd name="connsiteX14310" fmla="*/ 3686302 w 6288074"/>
              <a:gd name="connsiteY14310" fmla="*/ 526659 h 6339933"/>
              <a:gd name="connsiteX14311" fmla="*/ 3685551 w 6288074"/>
              <a:gd name="connsiteY14311" fmla="*/ 524270 h 6339933"/>
              <a:gd name="connsiteX14312" fmla="*/ 3688823 w 6288074"/>
              <a:gd name="connsiteY14312" fmla="*/ 517988 h 6339933"/>
              <a:gd name="connsiteX14313" fmla="*/ 3692848 w 6288074"/>
              <a:gd name="connsiteY14313" fmla="*/ 514095 h 6339933"/>
              <a:gd name="connsiteX14314" fmla="*/ 3696119 w 6288074"/>
              <a:gd name="connsiteY14314" fmla="*/ 507813 h 6339933"/>
              <a:gd name="connsiteX14315" fmla="*/ 3690458 w 6288074"/>
              <a:gd name="connsiteY14315" fmla="*/ 514848 h 6339933"/>
              <a:gd name="connsiteX14316" fmla="*/ 3693732 w 6288074"/>
              <a:gd name="connsiteY14316" fmla="*/ 508564 h 6339933"/>
              <a:gd name="connsiteX14317" fmla="*/ 3699393 w 6288074"/>
              <a:gd name="connsiteY14317" fmla="*/ 501531 h 6339933"/>
              <a:gd name="connsiteX14318" fmla="*/ 3701029 w 6288074"/>
              <a:gd name="connsiteY14318" fmla="*/ 498390 h 6339933"/>
              <a:gd name="connsiteX14319" fmla="*/ 3704301 w 6288074"/>
              <a:gd name="connsiteY14319" fmla="*/ 492109 h 6339933"/>
              <a:gd name="connsiteX14320" fmla="*/ 3706690 w 6288074"/>
              <a:gd name="connsiteY14320" fmla="*/ 491357 h 6339933"/>
              <a:gd name="connsiteX14321" fmla="*/ 3702532 w 6288074"/>
              <a:gd name="connsiteY14321" fmla="*/ 503168 h 6339933"/>
              <a:gd name="connsiteX14322" fmla="*/ 3700897 w 6288074"/>
              <a:gd name="connsiteY14322" fmla="*/ 506309 h 6339933"/>
              <a:gd name="connsiteX14323" fmla="*/ 3707309 w 6288074"/>
              <a:gd name="connsiteY14323" fmla="*/ 501664 h 6339933"/>
              <a:gd name="connsiteX14324" fmla="*/ 3711334 w 6288074"/>
              <a:gd name="connsiteY14324" fmla="*/ 497773 h 6339933"/>
              <a:gd name="connsiteX14325" fmla="*/ 3717746 w 6288074"/>
              <a:gd name="connsiteY14325" fmla="*/ 493128 h 6339933"/>
              <a:gd name="connsiteX14326" fmla="*/ 3725532 w 6288074"/>
              <a:gd name="connsiteY14326" fmla="*/ 501182 h 6339933"/>
              <a:gd name="connsiteX14327" fmla="*/ 3721507 w 6288074"/>
              <a:gd name="connsiteY14327" fmla="*/ 505075 h 6339933"/>
              <a:gd name="connsiteX14328" fmla="*/ 3717482 w 6288074"/>
              <a:gd name="connsiteY14328" fmla="*/ 508967 h 6339933"/>
              <a:gd name="connsiteX14329" fmla="*/ 3707046 w 6288074"/>
              <a:gd name="connsiteY14329" fmla="*/ 517505 h 6339933"/>
              <a:gd name="connsiteX14330" fmla="*/ 3703773 w 6288074"/>
              <a:gd name="connsiteY14330" fmla="*/ 523788 h 6339933"/>
              <a:gd name="connsiteX14331" fmla="*/ 3694087 w 6288074"/>
              <a:gd name="connsiteY14331" fmla="*/ 534716 h 6339933"/>
              <a:gd name="connsiteX14332" fmla="*/ 3687674 w 6288074"/>
              <a:gd name="connsiteY14332" fmla="*/ 539360 h 6339933"/>
              <a:gd name="connsiteX14333" fmla="*/ 3685286 w 6288074"/>
              <a:gd name="connsiteY14333" fmla="*/ 540112 h 6339933"/>
              <a:gd name="connsiteX14334" fmla="*/ 3683650 w 6288074"/>
              <a:gd name="connsiteY14334" fmla="*/ 543253 h 6339933"/>
              <a:gd name="connsiteX14335" fmla="*/ 3678741 w 6288074"/>
              <a:gd name="connsiteY14335" fmla="*/ 552677 h 6339933"/>
              <a:gd name="connsiteX14336" fmla="*/ 3675468 w 6288074"/>
              <a:gd name="connsiteY14336" fmla="*/ 558959 h 6339933"/>
              <a:gd name="connsiteX14337" fmla="*/ 3685022 w 6288074"/>
              <a:gd name="connsiteY14337" fmla="*/ 555952 h 6339933"/>
              <a:gd name="connsiteX14338" fmla="*/ 3690682 w 6288074"/>
              <a:gd name="connsiteY14338" fmla="*/ 548918 h 6339933"/>
              <a:gd name="connsiteX14339" fmla="*/ 3699483 w 6288074"/>
              <a:gd name="connsiteY14339" fmla="*/ 543522 h 6339933"/>
              <a:gd name="connsiteX14340" fmla="*/ 3692186 w 6288074"/>
              <a:gd name="connsiteY14340" fmla="*/ 553697 h 6339933"/>
              <a:gd name="connsiteX14341" fmla="*/ 3689666 w 6288074"/>
              <a:gd name="connsiteY14341" fmla="*/ 562368 h 6339933"/>
              <a:gd name="connsiteX14342" fmla="*/ 3675956 w 6288074"/>
              <a:gd name="connsiteY14342" fmla="*/ 577188 h 6339933"/>
              <a:gd name="connsiteX14343" fmla="*/ 3663882 w 6288074"/>
              <a:gd name="connsiteY14343" fmla="*/ 588867 h 6339933"/>
              <a:gd name="connsiteX14344" fmla="*/ 3658220 w 6288074"/>
              <a:gd name="connsiteY14344" fmla="*/ 595900 h 6339933"/>
              <a:gd name="connsiteX14345" fmla="*/ 3657336 w 6288074"/>
              <a:gd name="connsiteY14345" fmla="*/ 601432 h 6339933"/>
              <a:gd name="connsiteX14346" fmla="*/ 3658089 w 6288074"/>
              <a:gd name="connsiteY14346" fmla="*/ 603821 h 6339933"/>
              <a:gd name="connsiteX14347" fmla="*/ 3654816 w 6288074"/>
              <a:gd name="connsiteY14347" fmla="*/ 610103 h 6339933"/>
              <a:gd name="connsiteX14348" fmla="*/ 3653180 w 6288074"/>
              <a:gd name="connsiteY14348" fmla="*/ 613244 h 6339933"/>
              <a:gd name="connsiteX14349" fmla="*/ 3649155 w 6288074"/>
              <a:gd name="connsiteY14349" fmla="*/ 617136 h 6339933"/>
              <a:gd name="connsiteX14350" fmla="*/ 3640221 w 6288074"/>
              <a:gd name="connsiteY14350" fmla="*/ 630452 h 6339933"/>
              <a:gd name="connsiteX14351" fmla="*/ 3636064 w 6288074"/>
              <a:gd name="connsiteY14351" fmla="*/ 642265 h 6339933"/>
              <a:gd name="connsiteX14352" fmla="*/ 3628015 w 6288074"/>
              <a:gd name="connsiteY14352" fmla="*/ 650051 h 6339933"/>
              <a:gd name="connsiteX14353" fmla="*/ 3621603 w 6288074"/>
              <a:gd name="connsiteY14353" fmla="*/ 654696 h 6339933"/>
              <a:gd name="connsiteX14354" fmla="*/ 3624742 w 6288074"/>
              <a:gd name="connsiteY14354" fmla="*/ 656333 h 6339933"/>
              <a:gd name="connsiteX14355" fmla="*/ 3625494 w 6288074"/>
              <a:gd name="connsiteY14355" fmla="*/ 658724 h 6339933"/>
              <a:gd name="connsiteX14356" fmla="*/ 3618196 w 6288074"/>
              <a:gd name="connsiteY14356" fmla="*/ 668897 h 6339933"/>
              <a:gd name="connsiteX14357" fmla="*/ 3615809 w 6288074"/>
              <a:gd name="connsiteY14357" fmla="*/ 669649 h 6339933"/>
              <a:gd name="connsiteX14358" fmla="*/ 3606256 w 6288074"/>
              <a:gd name="connsiteY14358" fmla="*/ 672656 h 6339933"/>
              <a:gd name="connsiteX14359" fmla="*/ 3615677 w 6288074"/>
              <a:gd name="connsiteY14359" fmla="*/ 677570 h 6339933"/>
              <a:gd name="connsiteX14360" fmla="*/ 3614660 w 6288074"/>
              <a:gd name="connsiteY14360" fmla="*/ 691019 h 6339933"/>
              <a:gd name="connsiteX14361" fmla="*/ 3632396 w 6288074"/>
              <a:gd name="connsiteY14361" fmla="*/ 672308 h 6339933"/>
              <a:gd name="connsiteX14362" fmla="*/ 3640444 w 6288074"/>
              <a:gd name="connsiteY14362" fmla="*/ 664521 h 6339933"/>
              <a:gd name="connsiteX14363" fmla="*/ 3646857 w 6288074"/>
              <a:gd name="connsiteY14363" fmla="*/ 659876 h 6339933"/>
              <a:gd name="connsiteX14364" fmla="*/ 3650130 w 6288074"/>
              <a:gd name="connsiteY14364" fmla="*/ 653594 h 6339933"/>
              <a:gd name="connsiteX14365" fmla="*/ 3688872 w 6288074"/>
              <a:gd name="connsiteY14365" fmla="*/ 609889 h 6339933"/>
              <a:gd name="connsiteX14366" fmla="*/ 3703335 w 6288074"/>
              <a:gd name="connsiteY14366" fmla="*/ 597458 h 6339933"/>
              <a:gd name="connsiteX14367" fmla="*/ 3706608 w 6288074"/>
              <a:gd name="connsiteY14367" fmla="*/ 591175 h 6339933"/>
              <a:gd name="connsiteX14368" fmla="*/ 3708245 w 6288074"/>
              <a:gd name="connsiteY14368" fmla="*/ 588034 h 6339933"/>
              <a:gd name="connsiteX14369" fmla="*/ 3716426 w 6288074"/>
              <a:gd name="connsiteY14369" fmla="*/ 572329 h 6339933"/>
              <a:gd name="connsiteX14370" fmla="*/ 3734912 w 6288074"/>
              <a:gd name="connsiteY14370" fmla="*/ 556005 h 6339933"/>
              <a:gd name="connsiteX14371" fmla="*/ 3756673 w 6288074"/>
              <a:gd name="connsiteY14371" fmla="*/ 533401 h 6339933"/>
              <a:gd name="connsiteX14372" fmla="*/ 3766358 w 6288074"/>
              <a:gd name="connsiteY14372" fmla="*/ 522474 h 6339933"/>
              <a:gd name="connsiteX14373" fmla="*/ 3776043 w 6288074"/>
              <a:gd name="connsiteY14373" fmla="*/ 511547 h 6339933"/>
              <a:gd name="connsiteX14374" fmla="*/ 3779183 w 6288074"/>
              <a:gd name="connsiteY14374" fmla="*/ 513184 h 6339933"/>
              <a:gd name="connsiteX14375" fmla="*/ 3784845 w 6288074"/>
              <a:gd name="connsiteY14375" fmla="*/ 506151 h 6339933"/>
              <a:gd name="connsiteX14376" fmla="*/ 3785729 w 6288074"/>
              <a:gd name="connsiteY14376" fmla="*/ 500619 h 6339933"/>
              <a:gd name="connsiteX14377" fmla="*/ 3789001 w 6288074"/>
              <a:gd name="connsiteY14377" fmla="*/ 494336 h 6339933"/>
              <a:gd name="connsiteX14378" fmla="*/ 3800191 w 6288074"/>
              <a:gd name="connsiteY14378" fmla="*/ 488188 h 6339933"/>
              <a:gd name="connsiteX14379" fmla="*/ 3800943 w 6288074"/>
              <a:gd name="connsiteY14379" fmla="*/ 490577 h 6339933"/>
              <a:gd name="connsiteX14380" fmla="*/ 3799307 w 6288074"/>
              <a:gd name="connsiteY14380" fmla="*/ 493719 h 6339933"/>
              <a:gd name="connsiteX14381" fmla="*/ 3792010 w 6288074"/>
              <a:gd name="connsiteY14381" fmla="*/ 503895 h 6339933"/>
              <a:gd name="connsiteX14382" fmla="*/ 3788737 w 6288074"/>
              <a:gd name="connsiteY14382" fmla="*/ 510178 h 6339933"/>
              <a:gd name="connsiteX14383" fmla="*/ 3778167 w 6288074"/>
              <a:gd name="connsiteY14383" fmla="*/ 526635 h 6339933"/>
              <a:gd name="connsiteX14384" fmla="*/ 3772507 w 6288074"/>
              <a:gd name="connsiteY14384" fmla="*/ 533668 h 6339933"/>
              <a:gd name="connsiteX14385" fmla="*/ 3753888 w 6288074"/>
              <a:gd name="connsiteY14385" fmla="*/ 557912 h 6339933"/>
              <a:gd name="connsiteX14386" fmla="*/ 3752251 w 6288074"/>
              <a:gd name="connsiteY14386" fmla="*/ 561053 h 6339933"/>
              <a:gd name="connsiteX14387" fmla="*/ 3742565 w 6288074"/>
              <a:gd name="connsiteY14387" fmla="*/ 571979 h 6339933"/>
              <a:gd name="connsiteX14388" fmla="*/ 3738541 w 6288074"/>
              <a:gd name="connsiteY14388" fmla="*/ 575873 h 6339933"/>
              <a:gd name="connsiteX14389" fmla="*/ 3736905 w 6288074"/>
              <a:gd name="connsiteY14389" fmla="*/ 579013 h 6339933"/>
              <a:gd name="connsiteX14390" fmla="*/ 3735268 w 6288074"/>
              <a:gd name="connsiteY14390" fmla="*/ 582154 h 6339933"/>
              <a:gd name="connsiteX14391" fmla="*/ 3734384 w 6288074"/>
              <a:gd name="connsiteY14391" fmla="*/ 587686 h 6339933"/>
              <a:gd name="connsiteX14392" fmla="*/ 3731111 w 6288074"/>
              <a:gd name="connsiteY14392" fmla="*/ 593968 h 6339933"/>
              <a:gd name="connsiteX14393" fmla="*/ 3722177 w 6288074"/>
              <a:gd name="connsiteY14393" fmla="*/ 607284 h 6339933"/>
              <a:gd name="connsiteX14394" fmla="*/ 3717401 w 6288074"/>
              <a:gd name="connsiteY14394" fmla="*/ 608787 h 6339933"/>
              <a:gd name="connsiteX14395" fmla="*/ 3715012 w 6288074"/>
              <a:gd name="connsiteY14395" fmla="*/ 609539 h 6339933"/>
              <a:gd name="connsiteX14396" fmla="*/ 3714128 w 6288074"/>
              <a:gd name="connsiteY14396" fmla="*/ 615068 h 6339933"/>
              <a:gd name="connsiteX14397" fmla="*/ 3711608 w 6288074"/>
              <a:gd name="connsiteY14397" fmla="*/ 623741 h 6339933"/>
              <a:gd name="connsiteX14398" fmla="*/ 3719525 w 6288074"/>
              <a:gd name="connsiteY14398" fmla="*/ 623875 h 6339933"/>
              <a:gd name="connsiteX14399" fmla="*/ 3721161 w 6288074"/>
              <a:gd name="connsiteY14399" fmla="*/ 620734 h 6339933"/>
              <a:gd name="connsiteX14400" fmla="*/ 3727575 w 6288074"/>
              <a:gd name="connsiteY14400" fmla="*/ 616090 h 6339933"/>
              <a:gd name="connsiteX14401" fmla="*/ 3734119 w 6288074"/>
              <a:gd name="connsiteY14401" fmla="*/ 603525 h 6339933"/>
              <a:gd name="connsiteX14402" fmla="*/ 3730094 w 6288074"/>
              <a:gd name="connsiteY14402" fmla="*/ 607418 h 6339933"/>
              <a:gd name="connsiteX14403" fmla="*/ 3735004 w 6288074"/>
              <a:gd name="connsiteY14403" fmla="*/ 597994 h 6339933"/>
              <a:gd name="connsiteX14404" fmla="*/ 3738764 w 6288074"/>
              <a:gd name="connsiteY14404" fmla="*/ 609942 h 6339933"/>
              <a:gd name="connsiteX14405" fmla="*/ 3748317 w 6288074"/>
              <a:gd name="connsiteY14405" fmla="*/ 606935 h 6339933"/>
              <a:gd name="connsiteX14406" fmla="*/ 3749556 w 6288074"/>
              <a:gd name="connsiteY14406" fmla="*/ 627552 h 6339933"/>
              <a:gd name="connsiteX14407" fmla="*/ 3758490 w 6288074"/>
              <a:gd name="connsiteY14407" fmla="*/ 614237 h 6339933"/>
              <a:gd name="connsiteX14408" fmla="*/ 3759374 w 6288074"/>
              <a:gd name="connsiteY14408" fmla="*/ 608707 h 6339933"/>
              <a:gd name="connsiteX14409" fmla="*/ 3757739 w 6288074"/>
              <a:gd name="connsiteY14409" fmla="*/ 611848 h 6339933"/>
              <a:gd name="connsiteX14410" fmla="*/ 3748052 w 6288074"/>
              <a:gd name="connsiteY14410" fmla="*/ 622774 h 6339933"/>
              <a:gd name="connsiteX14411" fmla="*/ 3754598 w 6288074"/>
              <a:gd name="connsiteY14411" fmla="*/ 610210 h 6339933"/>
              <a:gd name="connsiteX14412" fmla="*/ 3756235 w 6288074"/>
              <a:gd name="connsiteY14412" fmla="*/ 607069 h 6339933"/>
              <a:gd name="connsiteX14413" fmla="*/ 3770830 w 6288074"/>
              <a:gd name="connsiteY14413" fmla="*/ 586719 h 6339933"/>
              <a:gd name="connsiteX14414" fmla="*/ 3774854 w 6288074"/>
              <a:gd name="connsiteY14414" fmla="*/ 582826 h 6339933"/>
              <a:gd name="connsiteX14415" fmla="*/ 3776225 w 6288074"/>
              <a:gd name="connsiteY14415" fmla="*/ 595524 h 6339933"/>
              <a:gd name="connsiteX14416" fmla="*/ 3769060 w 6288074"/>
              <a:gd name="connsiteY14416" fmla="*/ 597779 h 6339933"/>
              <a:gd name="connsiteX14417" fmla="*/ 3764771 w 6288074"/>
              <a:gd name="connsiteY14417" fmla="*/ 617512 h 6339933"/>
              <a:gd name="connsiteX14418" fmla="*/ 3762383 w 6288074"/>
              <a:gd name="connsiteY14418" fmla="*/ 618263 h 6339933"/>
              <a:gd name="connsiteX14419" fmla="*/ 3753582 w 6288074"/>
              <a:gd name="connsiteY14419" fmla="*/ 623660 h 6339933"/>
              <a:gd name="connsiteX14420" fmla="*/ 3751813 w 6288074"/>
              <a:gd name="connsiteY14420" fmla="*/ 634722 h 6339933"/>
              <a:gd name="connsiteX14421" fmla="*/ 3744516 w 6288074"/>
              <a:gd name="connsiteY14421" fmla="*/ 644897 h 6339933"/>
              <a:gd name="connsiteX14422" fmla="*/ 3735582 w 6288074"/>
              <a:gd name="connsiteY14422" fmla="*/ 658212 h 6339933"/>
              <a:gd name="connsiteX14423" fmla="*/ 3731558 w 6288074"/>
              <a:gd name="connsiteY14423" fmla="*/ 662104 h 6339933"/>
              <a:gd name="connsiteX14424" fmla="*/ 3695955 w 6288074"/>
              <a:gd name="connsiteY14424" fmla="*/ 707450 h 6339933"/>
              <a:gd name="connsiteX14425" fmla="*/ 3693435 w 6288074"/>
              <a:gd name="connsiteY14425" fmla="*/ 716122 h 6339933"/>
              <a:gd name="connsiteX14426" fmla="*/ 3687774 w 6288074"/>
              <a:gd name="connsiteY14426" fmla="*/ 723156 h 6339933"/>
              <a:gd name="connsiteX14427" fmla="*/ 3683749 w 6288074"/>
              <a:gd name="connsiteY14427" fmla="*/ 727048 h 6339933"/>
              <a:gd name="connsiteX14428" fmla="*/ 3662742 w 6288074"/>
              <a:gd name="connsiteY14428" fmla="*/ 752044 h 6339933"/>
              <a:gd name="connsiteX14429" fmla="*/ 3659469 w 6288074"/>
              <a:gd name="connsiteY14429" fmla="*/ 758325 h 6339933"/>
              <a:gd name="connsiteX14430" fmla="*/ 3647263 w 6288074"/>
              <a:gd name="connsiteY14430" fmla="*/ 777923 h 6339933"/>
              <a:gd name="connsiteX14431" fmla="*/ 3643990 w 6288074"/>
              <a:gd name="connsiteY14431" fmla="*/ 784206 h 6339933"/>
              <a:gd name="connsiteX14432" fmla="*/ 3639965 w 6288074"/>
              <a:gd name="connsiteY14432" fmla="*/ 788098 h 6339933"/>
              <a:gd name="connsiteX14433" fmla="*/ 3639081 w 6288074"/>
              <a:gd name="connsiteY14433" fmla="*/ 793629 h 6339933"/>
              <a:gd name="connsiteX14434" fmla="*/ 3638197 w 6288074"/>
              <a:gd name="connsiteY14434" fmla="*/ 799158 h 6339933"/>
              <a:gd name="connsiteX14435" fmla="*/ 3634923 w 6288074"/>
              <a:gd name="connsiteY14435" fmla="*/ 805439 h 6339933"/>
              <a:gd name="connsiteX14436" fmla="*/ 3632535 w 6288074"/>
              <a:gd name="connsiteY14436" fmla="*/ 806191 h 6339933"/>
              <a:gd name="connsiteX14437" fmla="*/ 3629396 w 6288074"/>
              <a:gd name="connsiteY14437" fmla="*/ 804554 h 6339933"/>
              <a:gd name="connsiteX14438" fmla="*/ 3628511 w 6288074"/>
              <a:gd name="connsiteY14438" fmla="*/ 810086 h 6339933"/>
              <a:gd name="connsiteX14439" fmla="*/ 3624487 w 6288074"/>
              <a:gd name="connsiteY14439" fmla="*/ 813980 h 6339933"/>
              <a:gd name="connsiteX14440" fmla="*/ 3622851 w 6288074"/>
              <a:gd name="connsiteY14440" fmla="*/ 817119 h 6339933"/>
              <a:gd name="connsiteX14441" fmla="*/ 3623734 w 6288074"/>
              <a:gd name="connsiteY14441" fmla="*/ 811588 h 6339933"/>
              <a:gd name="connsiteX14442" fmla="*/ 3605116 w 6288074"/>
              <a:gd name="connsiteY14442" fmla="*/ 835832 h 6339933"/>
              <a:gd name="connsiteX14443" fmla="*/ 3597819 w 6288074"/>
              <a:gd name="connsiteY14443" fmla="*/ 846006 h 6339933"/>
              <a:gd name="connsiteX14444" fmla="*/ 3594545 w 6288074"/>
              <a:gd name="connsiteY14444" fmla="*/ 852290 h 6339933"/>
              <a:gd name="connsiteX14445" fmla="*/ 3584727 w 6288074"/>
              <a:gd name="connsiteY14445" fmla="*/ 871136 h 6339933"/>
              <a:gd name="connsiteX14446" fmla="*/ 3575042 w 6288074"/>
              <a:gd name="connsiteY14446" fmla="*/ 882062 h 6339933"/>
              <a:gd name="connsiteX14447" fmla="*/ 3574158 w 6288074"/>
              <a:gd name="connsiteY14447" fmla="*/ 887594 h 6339933"/>
              <a:gd name="connsiteX14448" fmla="*/ 3569380 w 6288074"/>
              <a:gd name="connsiteY14448" fmla="*/ 889097 h 6339933"/>
              <a:gd name="connsiteX14449" fmla="*/ 3570264 w 6288074"/>
              <a:gd name="connsiteY14449" fmla="*/ 883567 h 6339933"/>
              <a:gd name="connsiteX14450" fmla="*/ 3562215 w 6288074"/>
              <a:gd name="connsiteY14450" fmla="*/ 891353 h 6339933"/>
              <a:gd name="connsiteX14451" fmla="*/ 3554918 w 6288074"/>
              <a:gd name="connsiteY14451" fmla="*/ 901528 h 6339933"/>
              <a:gd name="connsiteX14452" fmla="*/ 3552529 w 6288074"/>
              <a:gd name="connsiteY14452" fmla="*/ 902279 h 6339933"/>
              <a:gd name="connsiteX14453" fmla="*/ 3550894 w 6288074"/>
              <a:gd name="connsiteY14453" fmla="*/ 905421 h 6339933"/>
              <a:gd name="connsiteX14454" fmla="*/ 3538687 w 6288074"/>
              <a:gd name="connsiteY14454" fmla="*/ 925019 h 6339933"/>
              <a:gd name="connsiteX14455" fmla="*/ 3539439 w 6288074"/>
              <a:gd name="connsiteY14455" fmla="*/ 927409 h 6339933"/>
              <a:gd name="connsiteX14456" fmla="*/ 3541937 w 6288074"/>
              <a:gd name="connsiteY14456" fmla="*/ 925965 h 6339933"/>
              <a:gd name="connsiteX14457" fmla="*/ 3540551 w 6288074"/>
              <a:gd name="connsiteY14457" fmla="*/ 929011 h 6339933"/>
              <a:gd name="connsiteX14458" fmla="*/ 3540114 w 6288074"/>
              <a:gd name="connsiteY14458" fmla="*/ 929343 h 6339933"/>
              <a:gd name="connsiteX14459" fmla="*/ 3540349 w 6288074"/>
              <a:gd name="connsiteY14459" fmla="*/ 929450 h 6339933"/>
              <a:gd name="connsiteX14460" fmla="*/ 3540191 w 6288074"/>
              <a:gd name="connsiteY14460" fmla="*/ 929798 h 6339933"/>
              <a:gd name="connsiteX14461" fmla="*/ 3534529 w 6288074"/>
              <a:gd name="connsiteY14461" fmla="*/ 936832 h 6339933"/>
              <a:gd name="connsiteX14462" fmla="*/ 3531390 w 6288074"/>
              <a:gd name="connsiteY14462" fmla="*/ 935194 h 6339933"/>
              <a:gd name="connsiteX14463" fmla="*/ 3528117 w 6288074"/>
              <a:gd name="connsiteY14463" fmla="*/ 941476 h 6339933"/>
              <a:gd name="connsiteX14464" fmla="*/ 3512771 w 6288074"/>
              <a:gd name="connsiteY14464" fmla="*/ 959437 h 6339933"/>
              <a:gd name="connsiteX14465" fmla="*/ 3503837 w 6288074"/>
              <a:gd name="connsiteY14465" fmla="*/ 972754 h 6339933"/>
              <a:gd name="connsiteX14466" fmla="*/ 3502068 w 6288074"/>
              <a:gd name="connsiteY14466" fmla="*/ 983814 h 6339933"/>
              <a:gd name="connsiteX14467" fmla="*/ 3494903 w 6288074"/>
              <a:gd name="connsiteY14467" fmla="*/ 986069 h 6339933"/>
              <a:gd name="connsiteX14468" fmla="*/ 3490879 w 6288074"/>
              <a:gd name="connsiteY14468" fmla="*/ 989962 h 6339933"/>
              <a:gd name="connsiteX14469" fmla="*/ 3486854 w 6288074"/>
              <a:gd name="connsiteY14469" fmla="*/ 993855 h 6339933"/>
              <a:gd name="connsiteX14470" fmla="*/ 3489995 w 6288074"/>
              <a:gd name="connsiteY14470" fmla="*/ 995492 h 6339933"/>
              <a:gd name="connsiteX14471" fmla="*/ 3486722 w 6288074"/>
              <a:gd name="connsiteY14471" fmla="*/ 1001775 h 6339933"/>
              <a:gd name="connsiteX14472" fmla="*/ 3474515 w 6288074"/>
              <a:gd name="connsiteY14472" fmla="*/ 1021373 h 6339933"/>
              <a:gd name="connsiteX14473" fmla="*/ 3464830 w 6288074"/>
              <a:gd name="connsiteY14473" fmla="*/ 1032301 h 6339933"/>
              <a:gd name="connsiteX14474" fmla="*/ 3464698 w 6288074"/>
              <a:gd name="connsiteY14474" fmla="*/ 1040221 h 6339933"/>
              <a:gd name="connsiteX14475" fmla="*/ 3466333 w 6288074"/>
              <a:gd name="connsiteY14475" fmla="*/ 1037079 h 6339933"/>
              <a:gd name="connsiteX14476" fmla="*/ 3473500 w 6288074"/>
              <a:gd name="connsiteY14476" fmla="*/ 1034824 h 6339933"/>
              <a:gd name="connsiteX14477" fmla="*/ 3466201 w 6288074"/>
              <a:gd name="connsiteY14477" fmla="*/ 1044998 h 6339933"/>
              <a:gd name="connsiteX14478" fmla="*/ 3462177 w 6288074"/>
              <a:gd name="connsiteY14478" fmla="*/ 1048891 h 6339933"/>
              <a:gd name="connsiteX14479" fmla="*/ 3461426 w 6288074"/>
              <a:gd name="connsiteY14479" fmla="*/ 1046501 h 6339933"/>
              <a:gd name="connsiteX14480" fmla="*/ 3455764 w 6288074"/>
              <a:gd name="connsiteY14480" fmla="*/ 1053537 h 6339933"/>
              <a:gd name="connsiteX14481" fmla="*/ 3452491 w 6288074"/>
              <a:gd name="connsiteY14481" fmla="*/ 1059818 h 6339933"/>
              <a:gd name="connsiteX14482" fmla="*/ 3447583 w 6288074"/>
              <a:gd name="connsiteY14482" fmla="*/ 1069242 h 6339933"/>
              <a:gd name="connsiteX14483" fmla="*/ 3444441 w 6288074"/>
              <a:gd name="connsiteY14483" fmla="*/ 1067603 h 6339933"/>
              <a:gd name="connsiteX14484" fmla="*/ 3446963 w 6288074"/>
              <a:gd name="connsiteY14484" fmla="*/ 1058932 h 6339933"/>
              <a:gd name="connsiteX14485" fmla="*/ 3434004 w 6288074"/>
              <a:gd name="connsiteY14485" fmla="*/ 1076142 h 6339933"/>
              <a:gd name="connsiteX14486" fmla="*/ 3431484 w 6288074"/>
              <a:gd name="connsiteY14486" fmla="*/ 1084813 h 6339933"/>
              <a:gd name="connsiteX14487" fmla="*/ 3429847 w 6288074"/>
              <a:gd name="connsiteY14487" fmla="*/ 1087954 h 6339933"/>
              <a:gd name="connsiteX14488" fmla="*/ 3423302 w 6288074"/>
              <a:gd name="connsiteY14488" fmla="*/ 1100518 h 6339933"/>
              <a:gd name="connsiteX14489" fmla="*/ 3413616 w 6288074"/>
              <a:gd name="connsiteY14489" fmla="*/ 1111446 h 6339933"/>
              <a:gd name="connsiteX14490" fmla="*/ 3409592 w 6288074"/>
              <a:gd name="connsiteY14490" fmla="*/ 1115338 h 6339933"/>
              <a:gd name="connsiteX14491" fmla="*/ 3398270 w 6288074"/>
              <a:gd name="connsiteY14491" fmla="*/ 1129406 h 6339933"/>
              <a:gd name="connsiteX14492" fmla="*/ 3395881 w 6288074"/>
              <a:gd name="connsiteY14492" fmla="*/ 1130158 h 6339933"/>
              <a:gd name="connsiteX14493" fmla="*/ 3392610 w 6288074"/>
              <a:gd name="connsiteY14493" fmla="*/ 1136440 h 6339933"/>
              <a:gd name="connsiteX14494" fmla="*/ 3390974 w 6288074"/>
              <a:gd name="connsiteY14494" fmla="*/ 1139581 h 6339933"/>
              <a:gd name="connsiteX14495" fmla="*/ 3399022 w 6288074"/>
              <a:gd name="connsiteY14495" fmla="*/ 1131797 h 6339933"/>
              <a:gd name="connsiteX14496" fmla="*/ 3394866 w 6288074"/>
              <a:gd name="connsiteY14496" fmla="*/ 1143610 h 6339933"/>
              <a:gd name="connsiteX14497" fmla="*/ 3393230 w 6288074"/>
              <a:gd name="connsiteY14497" fmla="*/ 1146750 h 6339933"/>
              <a:gd name="connsiteX14498" fmla="*/ 3398890 w 6288074"/>
              <a:gd name="connsiteY14498" fmla="*/ 1139717 h 6339933"/>
              <a:gd name="connsiteX14499" fmla="*/ 3413485 w 6288074"/>
              <a:gd name="connsiteY14499" fmla="*/ 1119365 h 6339933"/>
              <a:gd name="connsiteX14500" fmla="*/ 3415872 w 6288074"/>
              <a:gd name="connsiteY14500" fmla="*/ 1118614 h 6339933"/>
              <a:gd name="connsiteX14501" fmla="*/ 3420782 w 6288074"/>
              <a:gd name="connsiteY14501" fmla="*/ 1109191 h 6339933"/>
              <a:gd name="connsiteX14502" fmla="*/ 3420029 w 6288074"/>
              <a:gd name="connsiteY14502" fmla="*/ 1106801 h 6339933"/>
              <a:gd name="connsiteX14503" fmla="*/ 3423302 w 6288074"/>
              <a:gd name="connsiteY14503" fmla="*/ 1100518 h 6339933"/>
              <a:gd name="connsiteX14504" fmla="*/ 3428212 w 6288074"/>
              <a:gd name="connsiteY14504" fmla="*/ 1091096 h 6339933"/>
              <a:gd name="connsiteX14505" fmla="*/ 3434624 w 6288074"/>
              <a:gd name="connsiteY14505" fmla="*/ 1086450 h 6339933"/>
              <a:gd name="connsiteX14506" fmla="*/ 3432988 w 6288074"/>
              <a:gd name="connsiteY14506" fmla="*/ 1089592 h 6339933"/>
              <a:gd name="connsiteX14507" fmla="*/ 3429715 w 6288074"/>
              <a:gd name="connsiteY14507" fmla="*/ 1095875 h 6339933"/>
              <a:gd name="connsiteX14508" fmla="*/ 3432103 w 6288074"/>
              <a:gd name="connsiteY14508" fmla="*/ 1095123 h 6339933"/>
              <a:gd name="connsiteX14509" fmla="*/ 3435376 w 6288074"/>
              <a:gd name="connsiteY14509" fmla="*/ 1088840 h 6339933"/>
              <a:gd name="connsiteX14510" fmla="*/ 3441922 w 6288074"/>
              <a:gd name="connsiteY14510" fmla="*/ 1076276 h 6339933"/>
              <a:gd name="connsiteX14511" fmla="*/ 3447450 w 6288074"/>
              <a:gd name="connsiteY14511" fmla="*/ 1077162 h 6339933"/>
              <a:gd name="connsiteX14512" fmla="*/ 3458773 w 6288074"/>
              <a:gd name="connsiteY14512" fmla="*/ 1063093 h 6339933"/>
              <a:gd name="connsiteX14513" fmla="*/ 3462044 w 6288074"/>
              <a:gd name="connsiteY14513" fmla="*/ 1056811 h 6339933"/>
              <a:gd name="connsiteX14514" fmla="*/ 3475887 w 6288074"/>
              <a:gd name="connsiteY14514" fmla="*/ 1034072 h 6339933"/>
              <a:gd name="connsiteX14515" fmla="*/ 3485573 w 6288074"/>
              <a:gd name="connsiteY14515" fmla="*/ 1023145 h 6339933"/>
              <a:gd name="connsiteX14516" fmla="*/ 3493621 w 6288074"/>
              <a:gd name="connsiteY14516" fmla="*/ 1015360 h 6339933"/>
              <a:gd name="connsiteX14517" fmla="*/ 3506582 w 6288074"/>
              <a:gd name="connsiteY14517" fmla="*/ 998152 h 6339933"/>
              <a:gd name="connsiteX14518" fmla="*/ 3503440 w 6288074"/>
              <a:gd name="connsiteY14518" fmla="*/ 996513 h 6339933"/>
              <a:gd name="connsiteX14519" fmla="*/ 3505077 w 6288074"/>
              <a:gd name="connsiteY14519" fmla="*/ 993373 h 6339933"/>
              <a:gd name="connsiteX14520" fmla="*/ 3509100 w 6288074"/>
              <a:gd name="connsiteY14520" fmla="*/ 989479 h 6339933"/>
              <a:gd name="connsiteX14521" fmla="*/ 3512242 w 6288074"/>
              <a:gd name="connsiteY14521" fmla="*/ 991116 h 6339933"/>
              <a:gd name="connsiteX14522" fmla="*/ 3525952 w 6288074"/>
              <a:gd name="connsiteY14522" fmla="*/ 976297 h 6339933"/>
              <a:gd name="connsiteX14523" fmla="*/ 3529977 w 6288074"/>
              <a:gd name="connsiteY14523" fmla="*/ 972404 h 6339933"/>
              <a:gd name="connsiteX14524" fmla="*/ 3538911 w 6288074"/>
              <a:gd name="connsiteY14524" fmla="*/ 959089 h 6339933"/>
              <a:gd name="connsiteX14525" fmla="*/ 3544571 w 6288074"/>
              <a:gd name="connsiteY14525" fmla="*/ 952055 h 6339933"/>
              <a:gd name="connsiteX14526" fmla="*/ 3555894 w 6288074"/>
              <a:gd name="connsiteY14526" fmla="*/ 937986 h 6339933"/>
              <a:gd name="connsiteX14527" fmla="*/ 3556777 w 6288074"/>
              <a:gd name="connsiteY14527" fmla="*/ 932455 h 6339933"/>
              <a:gd name="connsiteX14528" fmla="*/ 3561819 w 6288074"/>
              <a:gd name="connsiteY14528" fmla="*/ 915113 h 6339933"/>
              <a:gd name="connsiteX14529" fmla="*/ 3562704 w 6288074"/>
              <a:gd name="connsiteY14529" fmla="*/ 909582 h 6339933"/>
              <a:gd name="connsiteX14530" fmla="*/ 3565976 w 6288074"/>
              <a:gd name="connsiteY14530" fmla="*/ 903300 h 6339933"/>
              <a:gd name="connsiteX14531" fmla="*/ 3568364 w 6288074"/>
              <a:gd name="connsiteY14531" fmla="*/ 902547 h 6339933"/>
              <a:gd name="connsiteX14532" fmla="*/ 3569868 w 6288074"/>
              <a:gd name="connsiteY14532" fmla="*/ 907327 h 6339933"/>
              <a:gd name="connsiteX14533" fmla="*/ 3572257 w 6288074"/>
              <a:gd name="connsiteY14533" fmla="*/ 906575 h 6339933"/>
              <a:gd name="connsiteX14534" fmla="*/ 3577918 w 6288074"/>
              <a:gd name="connsiteY14534" fmla="*/ 899540 h 6339933"/>
              <a:gd name="connsiteX14535" fmla="*/ 3583578 w 6288074"/>
              <a:gd name="connsiteY14535" fmla="*/ 892507 h 6339933"/>
              <a:gd name="connsiteX14536" fmla="*/ 3574025 w 6288074"/>
              <a:gd name="connsiteY14536" fmla="*/ 895514 h 6339933"/>
              <a:gd name="connsiteX14537" fmla="*/ 3591893 w 6288074"/>
              <a:gd name="connsiteY14537" fmla="*/ 868880 h 6339933"/>
              <a:gd name="connsiteX14538" fmla="*/ 3593396 w 6288074"/>
              <a:gd name="connsiteY14538" fmla="*/ 873660 h 6339933"/>
              <a:gd name="connsiteX14539" fmla="*/ 3590876 w 6288074"/>
              <a:gd name="connsiteY14539" fmla="*/ 882332 h 6339933"/>
              <a:gd name="connsiteX14540" fmla="*/ 3592512 w 6288074"/>
              <a:gd name="connsiteY14540" fmla="*/ 879190 h 6339933"/>
              <a:gd name="connsiteX14541" fmla="*/ 3595653 w 6288074"/>
              <a:gd name="connsiteY14541" fmla="*/ 880829 h 6339933"/>
              <a:gd name="connsiteX14542" fmla="*/ 3596536 w 6288074"/>
              <a:gd name="connsiteY14542" fmla="*/ 875297 h 6339933"/>
              <a:gd name="connsiteX14543" fmla="*/ 3600562 w 6288074"/>
              <a:gd name="connsiteY14543" fmla="*/ 871405 h 6339933"/>
              <a:gd name="connsiteX14544" fmla="*/ 3615157 w 6288074"/>
              <a:gd name="connsiteY14544" fmla="*/ 851055 h 6339933"/>
              <a:gd name="connsiteX14545" fmla="*/ 3611264 w 6288074"/>
              <a:gd name="connsiteY14545" fmla="*/ 847028 h 6339933"/>
              <a:gd name="connsiteX14546" fmla="*/ 3615420 w 6288074"/>
              <a:gd name="connsiteY14546" fmla="*/ 835214 h 6339933"/>
              <a:gd name="connsiteX14547" fmla="*/ 3620330 w 6288074"/>
              <a:gd name="connsiteY14547" fmla="*/ 825791 h 6339933"/>
              <a:gd name="connsiteX14548" fmla="*/ 3621081 w 6288074"/>
              <a:gd name="connsiteY14548" fmla="*/ 828182 h 6339933"/>
              <a:gd name="connsiteX14549" fmla="*/ 3626611 w 6288074"/>
              <a:gd name="connsiteY14549" fmla="*/ 829067 h 6339933"/>
              <a:gd name="connsiteX14550" fmla="*/ 3635413 w 6288074"/>
              <a:gd name="connsiteY14550" fmla="*/ 823670 h 6339933"/>
              <a:gd name="connsiteX14551" fmla="*/ 3641074 w 6288074"/>
              <a:gd name="connsiteY14551" fmla="*/ 816638 h 6339933"/>
              <a:gd name="connsiteX14552" fmla="*/ 3644214 w 6288074"/>
              <a:gd name="connsiteY14552" fmla="*/ 818274 h 6339933"/>
              <a:gd name="connsiteX14553" fmla="*/ 3648238 w 6288074"/>
              <a:gd name="connsiteY14553" fmla="*/ 814382 h 6339933"/>
              <a:gd name="connsiteX14554" fmla="*/ 3642577 w 6288074"/>
              <a:gd name="connsiteY14554" fmla="*/ 821416 h 6339933"/>
              <a:gd name="connsiteX14555" fmla="*/ 3638553 w 6288074"/>
              <a:gd name="connsiteY14555" fmla="*/ 825308 h 6339933"/>
              <a:gd name="connsiteX14556" fmla="*/ 3647355 w 6288074"/>
              <a:gd name="connsiteY14556" fmla="*/ 819912 h 6339933"/>
              <a:gd name="connsiteX14557" fmla="*/ 3641692 w 6288074"/>
              <a:gd name="connsiteY14557" fmla="*/ 826945 h 6339933"/>
              <a:gd name="connsiteX14558" fmla="*/ 3627098 w 6288074"/>
              <a:gd name="connsiteY14558" fmla="*/ 847296 h 6339933"/>
              <a:gd name="connsiteX14559" fmla="*/ 3623826 w 6288074"/>
              <a:gd name="connsiteY14559" fmla="*/ 853578 h 6339933"/>
              <a:gd name="connsiteX14560" fmla="*/ 3621437 w 6288074"/>
              <a:gd name="connsiteY14560" fmla="*/ 854330 h 6339933"/>
              <a:gd name="connsiteX14561" fmla="*/ 3614141 w 6288074"/>
              <a:gd name="connsiteY14561" fmla="*/ 864504 h 6339933"/>
              <a:gd name="connsiteX14562" fmla="*/ 3608479 w 6288074"/>
              <a:gd name="connsiteY14562" fmla="*/ 871538 h 6339933"/>
              <a:gd name="connsiteX14563" fmla="*/ 3605339 w 6288074"/>
              <a:gd name="connsiteY14563" fmla="*/ 869901 h 6339933"/>
              <a:gd name="connsiteX14564" fmla="*/ 3603702 w 6288074"/>
              <a:gd name="connsiteY14564" fmla="*/ 873042 h 6339933"/>
              <a:gd name="connsiteX14565" fmla="*/ 3599677 w 6288074"/>
              <a:gd name="connsiteY14565" fmla="*/ 876935 h 6339933"/>
              <a:gd name="connsiteX14566" fmla="*/ 3602818 w 6288074"/>
              <a:gd name="connsiteY14566" fmla="*/ 878573 h 6339933"/>
              <a:gd name="connsiteX14567" fmla="*/ 3597157 w 6288074"/>
              <a:gd name="connsiteY14567" fmla="*/ 885607 h 6339933"/>
              <a:gd name="connsiteX14568" fmla="*/ 3592248 w 6288074"/>
              <a:gd name="connsiteY14568" fmla="*/ 895030 h 6339933"/>
              <a:gd name="connsiteX14569" fmla="*/ 3593752 w 6288074"/>
              <a:gd name="connsiteY14569" fmla="*/ 899810 h 6339933"/>
              <a:gd name="connsiteX14570" fmla="*/ 3588090 w 6288074"/>
              <a:gd name="connsiteY14570" fmla="*/ 906844 h 6339933"/>
              <a:gd name="connsiteX14571" fmla="*/ 3580042 w 6288074"/>
              <a:gd name="connsiteY14571" fmla="*/ 914629 h 6339933"/>
              <a:gd name="connsiteX14572" fmla="*/ 3577653 w 6288074"/>
              <a:gd name="connsiteY14572" fmla="*/ 915381 h 6339933"/>
              <a:gd name="connsiteX14573" fmla="*/ 3559917 w 6288074"/>
              <a:gd name="connsiteY14573" fmla="*/ 934093 h 6339933"/>
              <a:gd name="connsiteX14574" fmla="*/ 3558282 w 6288074"/>
              <a:gd name="connsiteY14574" fmla="*/ 937234 h 6339933"/>
              <a:gd name="connsiteX14575" fmla="*/ 3554257 w 6288074"/>
              <a:gd name="connsiteY14575" fmla="*/ 941127 h 6339933"/>
              <a:gd name="connsiteX14576" fmla="*/ 3555009 w 6288074"/>
              <a:gd name="connsiteY14576" fmla="*/ 943516 h 6339933"/>
              <a:gd name="connsiteX14577" fmla="*/ 3553373 w 6288074"/>
              <a:gd name="connsiteY14577" fmla="*/ 946658 h 6339933"/>
              <a:gd name="connsiteX14578" fmla="*/ 3559786 w 6288074"/>
              <a:gd name="connsiteY14578" fmla="*/ 942013 h 6339933"/>
              <a:gd name="connsiteX14579" fmla="*/ 3562174 w 6288074"/>
              <a:gd name="connsiteY14579" fmla="*/ 941261 h 6339933"/>
              <a:gd name="connsiteX14580" fmla="*/ 3541166 w 6288074"/>
              <a:gd name="connsiteY14580" fmla="*/ 966256 h 6339933"/>
              <a:gd name="connsiteX14581" fmla="*/ 3546076 w 6288074"/>
              <a:gd name="connsiteY14581" fmla="*/ 956833 h 6339933"/>
              <a:gd name="connsiteX14582" fmla="*/ 3540414 w 6288074"/>
              <a:gd name="connsiteY14582" fmla="*/ 963867 h 6339933"/>
              <a:gd name="connsiteX14583" fmla="*/ 3534753 w 6288074"/>
              <a:gd name="connsiteY14583" fmla="*/ 970900 h 6339933"/>
              <a:gd name="connsiteX14584" fmla="*/ 3533117 w 6288074"/>
              <a:gd name="connsiteY14584" fmla="*/ 974042 h 6339933"/>
              <a:gd name="connsiteX14585" fmla="*/ 3537894 w 6288074"/>
              <a:gd name="connsiteY14585" fmla="*/ 972537 h 6339933"/>
              <a:gd name="connsiteX14586" fmla="*/ 3536257 w 6288074"/>
              <a:gd name="connsiteY14586" fmla="*/ 975679 h 6339933"/>
              <a:gd name="connsiteX14587" fmla="*/ 3532233 w 6288074"/>
              <a:gd name="connsiteY14587" fmla="*/ 979572 h 6339933"/>
              <a:gd name="connsiteX14588" fmla="*/ 3528208 w 6288074"/>
              <a:gd name="connsiteY14588" fmla="*/ 983465 h 6339933"/>
              <a:gd name="connsiteX14589" fmla="*/ 3516135 w 6288074"/>
              <a:gd name="connsiteY14589" fmla="*/ 995145 h 6339933"/>
              <a:gd name="connsiteX14590" fmla="*/ 3515382 w 6288074"/>
              <a:gd name="connsiteY14590" fmla="*/ 992754 h 6339933"/>
              <a:gd name="connsiteX14591" fmla="*/ 3511357 w 6288074"/>
              <a:gd name="connsiteY14591" fmla="*/ 996648 h 6339933"/>
              <a:gd name="connsiteX14592" fmla="*/ 3500035 w 6288074"/>
              <a:gd name="connsiteY14592" fmla="*/ 1010715 h 6339933"/>
              <a:gd name="connsiteX14593" fmla="*/ 3495126 w 6288074"/>
              <a:gd name="connsiteY14593" fmla="*/ 1020138 h 6339933"/>
              <a:gd name="connsiteX14594" fmla="*/ 3486193 w 6288074"/>
              <a:gd name="connsiteY14594" fmla="*/ 1033456 h 6339933"/>
              <a:gd name="connsiteX14595" fmla="*/ 3482168 w 6288074"/>
              <a:gd name="connsiteY14595" fmla="*/ 1037348 h 6339933"/>
              <a:gd name="connsiteX14596" fmla="*/ 3471597 w 6288074"/>
              <a:gd name="connsiteY14596" fmla="*/ 1053804 h 6339933"/>
              <a:gd name="connsiteX14597" fmla="*/ 3472350 w 6288074"/>
              <a:gd name="connsiteY14597" fmla="*/ 1056195 h 6339933"/>
              <a:gd name="connsiteX14598" fmla="*/ 3470714 w 6288074"/>
              <a:gd name="connsiteY14598" fmla="*/ 1059335 h 6339933"/>
              <a:gd name="connsiteX14599" fmla="*/ 3466690 w 6288074"/>
              <a:gd name="connsiteY14599" fmla="*/ 1063229 h 6339933"/>
              <a:gd name="connsiteX14600" fmla="*/ 3452979 w 6288074"/>
              <a:gd name="connsiteY14600" fmla="*/ 1078047 h 6339933"/>
              <a:gd name="connsiteX14601" fmla="*/ 3445682 w 6288074"/>
              <a:gd name="connsiteY14601" fmla="*/ 1088222 h 6339933"/>
              <a:gd name="connsiteX14602" fmla="*/ 3439136 w 6288074"/>
              <a:gd name="connsiteY14602" fmla="*/ 1100787 h 6339933"/>
              <a:gd name="connsiteX14603" fmla="*/ 3422153 w 6288074"/>
              <a:gd name="connsiteY14603" fmla="*/ 1121889 h 6339933"/>
              <a:gd name="connsiteX14604" fmla="*/ 3418129 w 6288074"/>
              <a:gd name="connsiteY14604" fmla="*/ 1125783 h 6339933"/>
              <a:gd name="connsiteX14605" fmla="*/ 3407560 w 6288074"/>
              <a:gd name="connsiteY14605" fmla="*/ 1142239 h 6339933"/>
              <a:gd name="connsiteX14606" fmla="*/ 3408312 w 6288074"/>
              <a:gd name="connsiteY14606" fmla="*/ 1144629 h 6339933"/>
              <a:gd name="connsiteX14607" fmla="*/ 3396238 w 6288074"/>
              <a:gd name="connsiteY14607" fmla="*/ 1156307 h 6339933"/>
              <a:gd name="connsiteX14608" fmla="*/ 3392965 w 6288074"/>
              <a:gd name="connsiteY14608" fmla="*/ 1162591 h 6339933"/>
              <a:gd name="connsiteX14609" fmla="*/ 3396990 w 6288074"/>
              <a:gd name="connsiteY14609" fmla="*/ 1158698 h 6339933"/>
              <a:gd name="connsiteX14610" fmla="*/ 3401014 w 6288074"/>
              <a:gd name="connsiteY14610" fmla="*/ 1154804 h 6339933"/>
              <a:gd name="connsiteX14611" fmla="*/ 3396106 w 6288074"/>
              <a:gd name="connsiteY14611" fmla="*/ 1164227 h 6339933"/>
              <a:gd name="connsiteX14612" fmla="*/ 3389692 w 6288074"/>
              <a:gd name="connsiteY14612" fmla="*/ 1168872 h 6339933"/>
              <a:gd name="connsiteX14613" fmla="*/ 3384032 w 6288074"/>
              <a:gd name="connsiteY14613" fmla="*/ 1175906 h 6339933"/>
              <a:gd name="connsiteX14614" fmla="*/ 3375981 w 6288074"/>
              <a:gd name="connsiteY14614" fmla="*/ 1183692 h 6339933"/>
              <a:gd name="connsiteX14615" fmla="*/ 3374346 w 6288074"/>
              <a:gd name="connsiteY14615" fmla="*/ 1186833 h 6339933"/>
              <a:gd name="connsiteX14616" fmla="*/ 3359751 w 6288074"/>
              <a:gd name="connsiteY14616" fmla="*/ 1207184 h 6339933"/>
              <a:gd name="connsiteX14617" fmla="*/ 3354090 w 6288074"/>
              <a:gd name="connsiteY14617" fmla="*/ 1214217 h 6339933"/>
              <a:gd name="connsiteX14618" fmla="*/ 3358867 w 6288074"/>
              <a:gd name="connsiteY14618" fmla="*/ 1212714 h 6339933"/>
              <a:gd name="connsiteX14619" fmla="*/ 3359619 w 6288074"/>
              <a:gd name="connsiteY14619" fmla="*/ 1215103 h 6339933"/>
              <a:gd name="connsiteX14620" fmla="*/ 3363643 w 6288074"/>
              <a:gd name="connsiteY14620" fmla="*/ 1211210 h 6339933"/>
              <a:gd name="connsiteX14621" fmla="*/ 3366915 w 6288074"/>
              <a:gd name="connsiteY14621" fmla="*/ 1204929 h 6339933"/>
              <a:gd name="connsiteX14622" fmla="*/ 3368553 w 6288074"/>
              <a:gd name="connsiteY14622" fmla="*/ 1201788 h 6339933"/>
              <a:gd name="connsiteX14623" fmla="*/ 3377486 w 6288074"/>
              <a:gd name="connsiteY14623" fmla="*/ 1188470 h 6339933"/>
              <a:gd name="connsiteX14624" fmla="*/ 3381510 w 6288074"/>
              <a:gd name="connsiteY14624" fmla="*/ 1184578 h 6339933"/>
              <a:gd name="connsiteX14625" fmla="*/ 3390445 w 6288074"/>
              <a:gd name="connsiteY14625" fmla="*/ 1171261 h 6339933"/>
              <a:gd name="connsiteX14626" fmla="*/ 3400131 w 6288074"/>
              <a:gd name="connsiteY14626" fmla="*/ 1160335 h 6339933"/>
              <a:gd name="connsiteX14627" fmla="*/ 3401766 w 6288074"/>
              <a:gd name="connsiteY14627" fmla="*/ 1157194 h 6339933"/>
              <a:gd name="connsiteX14628" fmla="*/ 3408180 w 6288074"/>
              <a:gd name="connsiteY14628" fmla="*/ 1152549 h 6339933"/>
              <a:gd name="connsiteX14629" fmla="*/ 3420386 w 6288074"/>
              <a:gd name="connsiteY14629" fmla="*/ 1132951 h 6339933"/>
              <a:gd name="connsiteX14630" fmla="*/ 3414725 w 6288074"/>
              <a:gd name="connsiteY14630" fmla="*/ 1139984 h 6339933"/>
              <a:gd name="connsiteX14631" fmla="*/ 3413973 w 6288074"/>
              <a:gd name="connsiteY14631" fmla="*/ 1137596 h 6339933"/>
              <a:gd name="connsiteX14632" fmla="*/ 3419633 w 6288074"/>
              <a:gd name="connsiteY14632" fmla="*/ 1130561 h 6339933"/>
              <a:gd name="connsiteX14633" fmla="*/ 3425294 w 6288074"/>
              <a:gd name="connsiteY14633" fmla="*/ 1123528 h 6339933"/>
              <a:gd name="connsiteX14634" fmla="*/ 3428568 w 6288074"/>
              <a:gd name="connsiteY14634" fmla="*/ 1117244 h 6339933"/>
              <a:gd name="connsiteX14635" fmla="*/ 3430203 w 6288074"/>
              <a:gd name="connsiteY14635" fmla="*/ 1114103 h 6339933"/>
              <a:gd name="connsiteX14636" fmla="*/ 3437501 w 6288074"/>
              <a:gd name="connsiteY14636" fmla="*/ 1103929 h 6339933"/>
              <a:gd name="connsiteX14637" fmla="*/ 3436616 w 6288074"/>
              <a:gd name="connsiteY14637" fmla="*/ 1109459 h 6339933"/>
              <a:gd name="connsiteX14638" fmla="*/ 3434979 w 6288074"/>
              <a:gd name="connsiteY14638" fmla="*/ 1112600 h 6339933"/>
              <a:gd name="connsiteX14639" fmla="*/ 3439757 w 6288074"/>
              <a:gd name="connsiteY14639" fmla="*/ 1111096 h 6339933"/>
              <a:gd name="connsiteX14640" fmla="*/ 3448690 w 6288074"/>
              <a:gd name="connsiteY14640" fmla="*/ 1097780 h 6339933"/>
              <a:gd name="connsiteX14641" fmla="*/ 3463284 w 6288074"/>
              <a:gd name="connsiteY14641" fmla="*/ 1077430 h 6339933"/>
              <a:gd name="connsiteX14642" fmla="*/ 3467309 w 6288074"/>
              <a:gd name="connsiteY14642" fmla="*/ 1073537 h 6339933"/>
              <a:gd name="connsiteX14643" fmla="*/ 3470451 w 6288074"/>
              <a:gd name="connsiteY14643" fmla="*/ 1075175 h 6339933"/>
              <a:gd name="connsiteX14644" fmla="*/ 3474474 w 6288074"/>
              <a:gd name="connsiteY14644" fmla="*/ 1071282 h 6339933"/>
              <a:gd name="connsiteX14645" fmla="*/ 3475358 w 6288074"/>
              <a:gd name="connsiteY14645" fmla="*/ 1065752 h 6339933"/>
              <a:gd name="connsiteX14646" fmla="*/ 3478632 w 6288074"/>
              <a:gd name="connsiteY14646" fmla="*/ 1059470 h 6339933"/>
              <a:gd name="connsiteX14647" fmla="*/ 3487432 w 6288074"/>
              <a:gd name="connsiteY14647" fmla="*/ 1054073 h 6339933"/>
              <a:gd name="connsiteX14648" fmla="*/ 3493978 w 6288074"/>
              <a:gd name="connsiteY14648" fmla="*/ 1041508 h 6339933"/>
              <a:gd name="connsiteX14649" fmla="*/ 3508573 w 6288074"/>
              <a:gd name="connsiteY14649" fmla="*/ 1021159 h 6339933"/>
              <a:gd name="connsiteX14650" fmla="*/ 3514986 w 6288074"/>
              <a:gd name="connsiteY14650" fmla="*/ 1016515 h 6339933"/>
              <a:gd name="connsiteX14651" fmla="*/ 3511844 w 6288074"/>
              <a:gd name="connsiteY14651" fmla="*/ 1014876 h 6339933"/>
              <a:gd name="connsiteX14652" fmla="*/ 3516754 w 6288074"/>
              <a:gd name="connsiteY14652" fmla="*/ 1005453 h 6339933"/>
              <a:gd name="connsiteX14653" fmla="*/ 3519142 w 6288074"/>
              <a:gd name="connsiteY14653" fmla="*/ 1004701 h 6339933"/>
              <a:gd name="connsiteX14654" fmla="*/ 3519895 w 6288074"/>
              <a:gd name="connsiteY14654" fmla="*/ 1007090 h 6339933"/>
              <a:gd name="connsiteX14655" fmla="*/ 3521530 w 6288074"/>
              <a:gd name="connsiteY14655" fmla="*/ 1003950 h 6339933"/>
              <a:gd name="connsiteX14656" fmla="*/ 3536878 w 6288074"/>
              <a:gd name="connsiteY14656" fmla="*/ 985989 h 6339933"/>
              <a:gd name="connsiteX14657" fmla="*/ 3539265 w 6288074"/>
              <a:gd name="connsiteY14657" fmla="*/ 985237 h 6339933"/>
              <a:gd name="connsiteX14658" fmla="*/ 3540903 w 6288074"/>
              <a:gd name="connsiteY14658" fmla="*/ 982096 h 6339933"/>
              <a:gd name="connsiteX14659" fmla="*/ 3546562 w 6288074"/>
              <a:gd name="connsiteY14659" fmla="*/ 975062 h 6339933"/>
              <a:gd name="connsiteX14660" fmla="*/ 3553109 w 6288074"/>
              <a:gd name="connsiteY14660" fmla="*/ 962497 h 6339933"/>
              <a:gd name="connsiteX14661" fmla="*/ 3550719 w 6288074"/>
              <a:gd name="connsiteY14661" fmla="*/ 963249 h 6339933"/>
              <a:gd name="connsiteX14662" fmla="*/ 3553992 w 6288074"/>
              <a:gd name="connsiteY14662" fmla="*/ 956968 h 6339933"/>
              <a:gd name="connsiteX14663" fmla="*/ 3561290 w 6288074"/>
              <a:gd name="connsiteY14663" fmla="*/ 946792 h 6339933"/>
              <a:gd name="connsiteX14664" fmla="*/ 3574999 w 6288074"/>
              <a:gd name="connsiteY14664" fmla="*/ 931972 h 6339933"/>
              <a:gd name="connsiteX14665" fmla="*/ 3580661 w 6288074"/>
              <a:gd name="connsiteY14665" fmla="*/ 924938 h 6339933"/>
              <a:gd name="connsiteX14666" fmla="*/ 3587958 w 6288074"/>
              <a:gd name="connsiteY14666" fmla="*/ 914764 h 6339933"/>
              <a:gd name="connsiteX14667" fmla="*/ 3606578 w 6288074"/>
              <a:gd name="connsiteY14667" fmla="*/ 890519 h 6339933"/>
              <a:gd name="connsiteX14668" fmla="*/ 3602553 w 6288074"/>
              <a:gd name="connsiteY14668" fmla="*/ 894413 h 6339933"/>
              <a:gd name="connsiteX14669" fmla="*/ 3604190 w 6288074"/>
              <a:gd name="connsiteY14669" fmla="*/ 891271 h 6339933"/>
              <a:gd name="connsiteX14670" fmla="*/ 3608214 w 6288074"/>
              <a:gd name="connsiteY14670" fmla="*/ 887379 h 6339933"/>
              <a:gd name="connsiteX14671" fmla="*/ 3612240 w 6288074"/>
              <a:gd name="connsiteY14671" fmla="*/ 883487 h 6339933"/>
              <a:gd name="connsiteX14672" fmla="*/ 3609099 w 6288074"/>
              <a:gd name="connsiteY14672" fmla="*/ 881849 h 6339933"/>
              <a:gd name="connsiteX14673" fmla="*/ 3610735 w 6288074"/>
              <a:gd name="connsiteY14673" fmla="*/ 878707 h 6339933"/>
              <a:gd name="connsiteX14674" fmla="*/ 3614759 w 6288074"/>
              <a:gd name="connsiteY14674" fmla="*/ 874815 h 6339933"/>
              <a:gd name="connsiteX14675" fmla="*/ 3621172 w 6288074"/>
              <a:gd name="connsiteY14675" fmla="*/ 870169 h 6339933"/>
              <a:gd name="connsiteX14676" fmla="*/ 3625949 w 6288074"/>
              <a:gd name="connsiteY14676" fmla="*/ 868666 h 6339933"/>
              <a:gd name="connsiteX14677" fmla="*/ 3626834 w 6288074"/>
              <a:gd name="connsiteY14677" fmla="*/ 863135 h 6339933"/>
              <a:gd name="connsiteX14678" fmla="*/ 3629974 w 6288074"/>
              <a:gd name="connsiteY14678" fmla="*/ 864773 h 6339933"/>
              <a:gd name="connsiteX14679" fmla="*/ 3638023 w 6288074"/>
              <a:gd name="connsiteY14679" fmla="*/ 856988 h 6339933"/>
              <a:gd name="connsiteX14680" fmla="*/ 3640544 w 6288074"/>
              <a:gd name="connsiteY14680" fmla="*/ 848316 h 6339933"/>
              <a:gd name="connsiteX14681" fmla="*/ 3638156 w 6288074"/>
              <a:gd name="connsiteY14681" fmla="*/ 849068 h 6339933"/>
              <a:gd name="connsiteX14682" fmla="*/ 3647841 w 6288074"/>
              <a:gd name="connsiteY14682" fmla="*/ 838141 h 6339933"/>
              <a:gd name="connsiteX14683" fmla="*/ 3651866 w 6288074"/>
              <a:gd name="connsiteY14683" fmla="*/ 834248 h 6339933"/>
              <a:gd name="connsiteX14684" fmla="*/ 3669734 w 6288074"/>
              <a:gd name="connsiteY14684" fmla="*/ 807617 h 6339933"/>
              <a:gd name="connsiteX14685" fmla="*/ 3673006 w 6288074"/>
              <a:gd name="connsiteY14685" fmla="*/ 801333 h 6339933"/>
              <a:gd name="connsiteX14686" fmla="*/ 3679418 w 6288074"/>
              <a:gd name="connsiteY14686" fmla="*/ 796690 h 6339933"/>
              <a:gd name="connsiteX14687" fmla="*/ 3685079 w 6288074"/>
              <a:gd name="connsiteY14687" fmla="*/ 789653 h 6339933"/>
              <a:gd name="connsiteX14688" fmla="*/ 3717541 w 6288074"/>
              <a:gd name="connsiteY14688" fmla="*/ 742673 h 6339933"/>
              <a:gd name="connsiteX14689" fmla="*/ 3723203 w 6288074"/>
              <a:gd name="connsiteY14689" fmla="*/ 735639 h 6339933"/>
              <a:gd name="connsiteX14690" fmla="*/ 3730500 w 6288074"/>
              <a:gd name="connsiteY14690" fmla="*/ 725464 h 6339933"/>
              <a:gd name="connsiteX14691" fmla="*/ 3736160 w 6288074"/>
              <a:gd name="connsiteY14691" fmla="*/ 718431 h 6339933"/>
              <a:gd name="connsiteX14692" fmla="*/ 3734524 w 6288074"/>
              <a:gd name="connsiteY14692" fmla="*/ 721572 h 6339933"/>
              <a:gd name="connsiteX14693" fmla="*/ 3735276 w 6288074"/>
              <a:gd name="connsiteY14693" fmla="*/ 723961 h 6339933"/>
              <a:gd name="connsiteX14694" fmla="*/ 3738417 w 6288074"/>
              <a:gd name="connsiteY14694" fmla="*/ 725599 h 6339933"/>
              <a:gd name="connsiteX14695" fmla="*/ 3729219 w 6288074"/>
              <a:gd name="connsiteY14695" fmla="*/ 754755 h 6339933"/>
              <a:gd name="connsiteX14696" fmla="*/ 3732227 w 6288074"/>
              <a:gd name="connsiteY14696" fmla="*/ 764312 h 6339933"/>
              <a:gd name="connsiteX14697" fmla="*/ 3746822 w 6288074"/>
              <a:gd name="connsiteY14697" fmla="*/ 743962 h 6339933"/>
              <a:gd name="connsiteX14698" fmla="*/ 3749210 w 6288074"/>
              <a:gd name="connsiteY14698" fmla="*/ 743210 h 6339933"/>
              <a:gd name="connsiteX14699" fmla="*/ 3751598 w 6288074"/>
              <a:gd name="connsiteY14699" fmla="*/ 742459 h 6339933"/>
              <a:gd name="connsiteX14700" fmla="*/ 3754871 w 6288074"/>
              <a:gd name="connsiteY14700" fmla="*/ 736175 h 6339933"/>
              <a:gd name="connsiteX14701" fmla="*/ 3758895 w 6288074"/>
              <a:gd name="connsiteY14701" fmla="*/ 732282 h 6339933"/>
              <a:gd name="connsiteX14702" fmla="*/ 3761285 w 6288074"/>
              <a:gd name="connsiteY14702" fmla="*/ 731531 h 6339933"/>
              <a:gd name="connsiteX14703" fmla="*/ 3762920 w 6288074"/>
              <a:gd name="connsiteY14703" fmla="*/ 728391 h 6339933"/>
              <a:gd name="connsiteX14704" fmla="*/ 3764557 w 6288074"/>
              <a:gd name="connsiteY14704" fmla="*/ 725249 h 6339933"/>
              <a:gd name="connsiteX14705" fmla="*/ 3773490 w 6288074"/>
              <a:gd name="connsiteY14705" fmla="*/ 711933 h 6339933"/>
              <a:gd name="connsiteX14706" fmla="*/ 3777515 w 6288074"/>
              <a:gd name="connsiteY14706" fmla="*/ 708040 h 6339933"/>
              <a:gd name="connsiteX14707" fmla="*/ 3779019 w 6288074"/>
              <a:gd name="connsiteY14707" fmla="*/ 712820 h 6339933"/>
              <a:gd name="connsiteX14708" fmla="*/ 3791845 w 6288074"/>
              <a:gd name="connsiteY14708" fmla="*/ 703530 h 6339933"/>
              <a:gd name="connsiteX14709" fmla="*/ 3798126 w 6288074"/>
              <a:gd name="connsiteY14709" fmla="*/ 706806 h 6339933"/>
              <a:gd name="connsiteX14710" fmla="*/ 3802150 w 6288074"/>
              <a:gd name="connsiteY14710" fmla="*/ 702912 h 6339933"/>
              <a:gd name="connsiteX14711" fmla="*/ 3796490 w 6288074"/>
              <a:gd name="connsiteY14711" fmla="*/ 709946 h 6339933"/>
              <a:gd name="connsiteX14712" fmla="*/ 3792465 w 6288074"/>
              <a:gd name="connsiteY14712" fmla="*/ 713839 h 6339933"/>
              <a:gd name="connsiteX14713" fmla="*/ 3790829 w 6288074"/>
              <a:gd name="connsiteY14713" fmla="*/ 716980 h 6339933"/>
              <a:gd name="connsiteX14714" fmla="*/ 3785036 w 6288074"/>
              <a:gd name="connsiteY14714" fmla="*/ 731934 h 6339933"/>
              <a:gd name="connsiteX14715" fmla="*/ 3783399 w 6288074"/>
              <a:gd name="connsiteY14715" fmla="*/ 735076 h 6339933"/>
              <a:gd name="connsiteX14716" fmla="*/ 3788176 w 6288074"/>
              <a:gd name="connsiteY14716" fmla="*/ 733572 h 6339933"/>
              <a:gd name="connsiteX14717" fmla="*/ 3783266 w 6288074"/>
              <a:gd name="connsiteY14717" fmla="*/ 742995 h 6339933"/>
              <a:gd name="connsiteX14718" fmla="*/ 3787291 w 6288074"/>
              <a:gd name="connsiteY14718" fmla="*/ 739102 h 6339933"/>
              <a:gd name="connsiteX14719" fmla="*/ 3785655 w 6288074"/>
              <a:gd name="connsiteY14719" fmla="*/ 742243 h 6339933"/>
              <a:gd name="connsiteX14720" fmla="*/ 3791051 w 6288074"/>
              <a:gd name="connsiteY14720" fmla="*/ 751048 h 6339933"/>
              <a:gd name="connsiteX14721" fmla="*/ 3795076 w 6288074"/>
              <a:gd name="connsiteY14721" fmla="*/ 747156 h 6339933"/>
              <a:gd name="connsiteX14722" fmla="*/ 3795960 w 6288074"/>
              <a:gd name="connsiteY14722" fmla="*/ 741625 h 6339933"/>
              <a:gd name="connsiteX14723" fmla="*/ 3792068 w 6288074"/>
              <a:gd name="connsiteY14723" fmla="*/ 737598 h 6339933"/>
              <a:gd name="connsiteX14724" fmla="*/ 3796977 w 6288074"/>
              <a:gd name="connsiteY14724" fmla="*/ 728176 h 6339933"/>
              <a:gd name="connsiteX14725" fmla="*/ 3794590 w 6288074"/>
              <a:gd name="connsiteY14725" fmla="*/ 728928 h 6339933"/>
              <a:gd name="connsiteX14726" fmla="*/ 3803523 w 6288074"/>
              <a:gd name="connsiteY14726" fmla="*/ 715610 h 6339933"/>
              <a:gd name="connsiteX14727" fmla="*/ 3805157 w 6288074"/>
              <a:gd name="connsiteY14727" fmla="*/ 712470 h 6339933"/>
              <a:gd name="connsiteX14728" fmla="*/ 3805158 w 6288074"/>
              <a:gd name="connsiteY14728" fmla="*/ 712470 h 6339933"/>
              <a:gd name="connsiteX14729" fmla="*/ 3806032 w 6288074"/>
              <a:gd name="connsiteY14729" fmla="*/ 710794 h 6339933"/>
              <a:gd name="connsiteX14730" fmla="*/ 3807453 w 6288074"/>
              <a:gd name="connsiteY14730" fmla="*/ 711419 h 6339933"/>
              <a:gd name="connsiteX14731" fmla="*/ 3805026 w 6288074"/>
              <a:gd name="connsiteY14731" fmla="*/ 720389 h 6339933"/>
              <a:gd name="connsiteX14732" fmla="*/ 3804143 w 6288074"/>
              <a:gd name="connsiteY14732" fmla="*/ 725921 h 6339933"/>
              <a:gd name="connsiteX14733" fmla="*/ 3807150 w 6288074"/>
              <a:gd name="connsiteY14733" fmla="*/ 735477 h 6339933"/>
              <a:gd name="connsiteX14734" fmla="*/ 3815200 w 6288074"/>
              <a:gd name="connsiteY14734" fmla="*/ 727693 h 6339933"/>
              <a:gd name="connsiteX14735" fmla="*/ 3809539 w 6288074"/>
              <a:gd name="connsiteY14735" fmla="*/ 734726 h 6339933"/>
              <a:gd name="connsiteX14736" fmla="*/ 3803878 w 6288074"/>
              <a:gd name="connsiteY14736" fmla="*/ 741761 h 6339933"/>
              <a:gd name="connsiteX14737" fmla="*/ 3794943 w 6288074"/>
              <a:gd name="connsiteY14737" fmla="*/ 755073 h 6339933"/>
              <a:gd name="connsiteX14738" fmla="*/ 3790034 w 6288074"/>
              <a:gd name="connsiteY14738" fmla="*/ 764498 h 6339933"/>
              <a:gd name="connsiteX14739" fmla="*/ 3790787 w 6288074"/>
              <a:gd name="connsiteY14739" fmla="*/ 766889 h 6339933"/>
              <a:gd name="connsiteX14740" fmla="*/ 3785126 w 6288074"/>
              <a:gd name="connsiteY14740" fmla="*/ 773922 h 6339933"/>
              <a:gd name="connsiteX14741" fmla="*/ 3781102 w 6288074"/>
              <a:gd name="connsiteY14741" fmla="*/ 777816 h 6339933"/>
              <a:gd name="connsiteX14742" fmla="*/ 3780349 w 6288074"/>
              <a:gd name="connsiteY14742" fmla="*/ 775426 h 6339933"/>
              <a:gd name="connsiteX14743" fmla="*/ 3767390 w 6288074"/>
              <a:gd name="connsiteY14743" fmla="*/ 792634 h 6339933"/>
              <a:gd name="connsiteX14744" fmla="*/ 3763367 w 6288074"/>
              <a:gd name="connsiteY14744" fmla="*/ 796528 h 6339933"/>
              <a:gd name="connsiteX14745" fmla="*/ 3756069 w 6288074"/>
              <a:gd name="connsiteY14745" fmla="*/ 806703 h 6339933"/>
              <a:gd name="connsiteX14746" fmla="*/ 3752796 w 6288074"/>
              <a:gd name="connsiteY14746" fmla="*/ 812986 h 6339933"/>
              <a:gd name="connsiteX14747" fmla="*/ 3756821 w 6288074"/>
              <a:gd name="connsiteY14747" fmla="*/ 809093 h 6339933"/>
              <a:gd name="connsiteX14748" fmla="*/ 3764118 w 6288074"/>
              <a:gd name="connsiteY14748" fmla="*/ 798918 h 6339933"/>
              <a:gd name="connsiteX14749" fmla="*/ 3767390 w 6288074"/>
              <a:gd name="connsiteY14749" fmla="*/ 792634 h 6339933"/>
              <a:gd name="connsiteX14750" fmla="*/ 3773052 w 6288074"/>
              <a:gd name="connsiteY14750" fmla="*/ 785600 h 6339933"/>
              <a:gd name="connsiteX14751" fmla="*/ 3773804 w 6288074"/>
              <a:gd name="connsiteY14751" fmla="*/ 787990 h 6339933"/>
              <a:gd name="connsiteX14752" fmla="*/ 3769780 w 6288074"/>
              <a:gd name="connsiteY14752" fmla="*/ 791883 h 6339933"/>
              <a:gd name="connsiteX14753" fmla="*/ 3778582 w 6288074"/>
              <a:gd name="connsiteY14753" fmla="*/ 786486 h 6339933"/>
              <a:gd name="connsiteX14754" fmla="*/ 3782606 w 6288074"/>
              <a:gd name="connsiteY14754" fmla="*/ 782594 h 6339933"/>
              <a:gd name="connsiteX14755" fmla="*/ 3784242 w 6288074"/>
              <a:gd name="connsiteY14755" fmla="*/ 779453 h 6339933"/>
              <a:gd name="connsiteX14756" fmla="*/ 3787515 w 6288074"/>
              <a:gd name="connsiteY14756" fmla="*/ 773171 h 6339933"/>
              <a:gd name="connsiteX14757" fmla="*/ 3789019 w 6288074"/>
              <a:gd name="connsiteY14757" fmla="*/ 777950 h 6339933"/>
              <a:gd name="connsiteX14758" fmla="*/ 3804496 w 6288074"/>
              <a:gd name="connsiteY14758" fmla="*/ 752066 h 6339933"/>
              <a:gd name="connsiteX14759" fmla="*/ 3797200 w 6288074"/>
              <a:gd name="connsiteY14759" fmla="*/ 762243 h 6339933"/>
              <a:gd name="connsiteX14760" fmla="*/ 3790787 w 6288074"/>
              <a:gd name="connsiteY14760" fmla="*/ 766889 h 6339933"/>
              <a:gd name="connsiteX14761" fmla="*/ 3794812 w 6288074"/>
              <a:gd name="connsiteY14761" fmla="*/ 762994 h 6339933"/>
              <a:gd name="connsiteX14762" fmla="*/ 3799720 w 6288074"/>
              <a:gd name="connsiteY14762" fmla="*/ 753570 h 6339933"/>
              <a:gd name="connsiteX14763" fmla="*/ 3801357 w 6288074"/>
              <a:gd name="connsiteY14763" fmla="*/ 750430 h 6339933"/>
              <a:gd name="connsiteX14764" fmla="*/ 3805381 w 6288074"/>
              <a:gd name="connsiteY14764" fmla="*/ 746537 h 6339933"/>
              <a:gd name="connsiteX14765" fmla="*/ 3810290 w 6288074"/>
              <a:gd name="connsiteY14765" fmla="*/ 737115 h 6339933"/>
              <a:gd name="connsiteX14766" fmla="*/ 3815952 w 6288074"/>
              <a:gd name="connsiteY14766" fmla="*/ 730081 h 6339933"/>
              <a:gd name="connsiteX14767" fmla="*/ 3816704 w 6288074"/>
              <a:gd name="connsiteY14767" fmla="*/ 732471 h 6339933"/>
              <a:gd name="connsiteX14768" fmla="*/ 3811795 w 6288074"/>
              <a:gd name="connsiteY14768" fmla="*/ 741894 h 6339933"/>
              <a:gd name="connsiteX14769" fmla="*/ 3813298 w 6288074"/>
              <a:gd name="connsiteY14769" fmla="*/ 746672 h 6339933"/>
              <a:gd name="connsiteX14770" fmla="*/ 3822985 w 6288074"/>
              <a:gd name="connsiteY14770" fmla="*/ 735746 h 6339933"/>
              <a:gd name="connsiteX14771" fmla="*/ 3824620 w 6288074"/>
              <a:gd name="connsiteY14771" fmla="*/ 732605 h 6339933"/>
              <a:gd name="connsiteX14772" fmla="*/ 3831034 w 6288074"/>
              <a:gd name="connsiteY14772" fmla="*/ 727960 h 6339933"/>
              <a:gd name="connsiteX14773" fmla="*/ 3835944 w 6288074"/>
              <a:gd name="connsiteY14773" fmla="*/ 718538 h 6339933"/>
              <a:gd name="connsiteX14774" fmla="*/ 3837579 w 6288074"/>
              <a:gd name="connsiteY14774" fmla="*/ 715397 h 6339933"/>
              <a:gd name="connsiteX14775" fmla="*/ 3841603 w 6288074"/>
              <a:gd name="connsiteY14775" fmla="*/ 711504 h 6339933"/>
              <a:gd name="connsiteX14776" fmla="*/ 3840852 w 6288074"/>
              <a:gd name="connsiteY14776" fmla="*/ 709113 h 6339933"/>
              <a:gd name="connsiteX14777" fmla="*/ 3846512 w 6288074"/>
              <a:gd name="connsiteY14777" fmla="*/ 702079 h 6339933"/>
              <a:gd name="connsiteX14778" fmla="*/ 3845761 w 6288074"/>
              <a:gd name="connsiteY14778" fmla="*/ 699691 h 6339933"/>
              <a:gd name="connsiteX14779" fmla="*/ 3858587 w 6288074"/>
              <a:gd name="connsiteY14779" fmla="*/ 690402 h 6339933"/>
              <a:gd name="connsiteX14780" fmla="*/ 3860976 w 6288074"/>
              <a:gd name="connsiteY14780" fmla="*/ 689650 h 6339933"/>
              <a:gd name="connsiteX14781" fmla="*/ 3859339 w 6288074"/>
              <a:gd name="connsiteY14781" fmla="*/ 692791 h 6339933"/>
              <a:gd name="connsiteX14782" fmla="*/ 3858454 w 6288074"/>
              <a:gd name="connsiteY14782" fmla="*/ 698321 h 6339933"/>
              <a:gd name="connsiteX14783" fmla="*/ 3860844 w 6288074"/>
              <a:gd name="connsiteY14783" fmla="*/ 697569 h 6339933"/>
              <a:gd name="connsiteX14784" fmla="*/ 3851157 w 6288074"/>
              <a:gd name="connsiteY14784" fmla="*/ 708497 h 6339933"/>
              <a:gd name="connsiteX14785" fmla="*/ 3847133 w 6288074"/>
              <a:gd name="connsiteY14785" fmla="*/ 712390 h 6339933"/>
              <a:gd name="connsiteX14786" fmla="*/ 3854430 w 6288074"/>
              <a:gd name="connsiteY14786" fmla="*/ 702214 h 6339933"/>
              <a:gd name="connsiteX14787" fmla="*/ 3844744 w 6288074"/>
              <a:gd name="connsiteY14787" fmla="*/ 713141 h 6339933"/>
              <a:gd name="connsiteX14788" fmla="*/ 3837447 w 6288074"/>
              <a:gd name="connsiteY14788" fmla="*/ 723316 h 6339933"/>
              <a:gd name="connsiteX14789" fmla="*/ 3835811 w 6288074"/>
              <a:gd name="connsiteY14789" fmla="*/ 726457 h 6339933"/>
              <a:gd name="connsiteX14790" fmla="*/ 3834174 w 6288074"/>
              <a:gd name="connsiteY14790" fmla="*/ 729598 h 6339933"/>
              <a:gd name="connsiteX14791" fmla="*/ 3834927 w 6288074"/>
              <a:gd name="connsiteY14791" fmla="*/ 731988 h 6339933"/>
              <a:gd name="connsiteX14792" fmla="*/ 3829265 w 6288074"/>
              <a:gd name="connsiteY14792" fmla="*/ 739020 h 6339933"/>
              <a:gd name="connsiteX14793" fmla="*/ 3825240 w 6288074"/>
              <a:gd name="connsiteY14793" fmla="*/ 742913 h 6339933"/>
              <a:gd name="connsiteX14794" fmla="*/ 3821216 w 6288074"/>
              <a:gd name="connsiteY14794" fmla="*/ 746804 h 6339933"/>
              <a:gd name="connsiteX14795" fmla="*/ 3813919 w 6288074"/>
              <a:gd name="connsiteY14795" fmla="*/ 756980 h 6339933"/>
              <a:gd name="connsiteX14796" fmla="*/ 3801093 w 6288074"/>
              <a:gd name="connsiteY14796" fmla="*/ 766272 h 6339933"/>
              <a:gd name="connsiteX14797" fmla="*/ 3805870 w 6288074"/>
              <a:gd name="connsiteY14797" fmla="*/ 764769 h 6339933"/>
              <a:gd name="connsiteX14798" fmla="*/ 3798573 w 6288074"/>
              <a:gd name="connsiteY14798" fmla="*/ 774943 h 6339933"/>
              <a:gd name="connsiteX14799" fmla="*/ 3808258 w 6288074"/>
              <a:gd name="connsiteY14799" fmla="*/ 764017 h 6339933"/>
              <a:gd name="connsiteX14800" fmla="*/ 3810647 w 6288074"/>
              <a:gd name="connsiteY14800" fmla="*/ 763266 h 6339933"/>
              <a:gd name="connsiteX14801" fmla="*/ 3813035 w 6288074"/>
              <a:gd name="connsiteY14801" fmla="*/ 762514 h 6339933"/>
              <a:gd name="connsiteX14802" fmla="*/ 3820952 w 6288074"/>
              <a:gd name="connsiteY14802" fmla="*/ 762646 h 6339933"/>
              <a:gd name="connsiteX14803" fmla="*/ 3840943 w 6288074"/>
              <a:gd name="connsiteY14803" fmla="*/ 751103 h 6339933"/>
              <a:gd name="connsiteX14804" fmla="*/ 3844968 w 6288074"/>
              <a:gd name="connsiteY14804" fmla="*/ 747208 h 6339933"/>
              <a:gd name="connsiteX14805" fmla="*/ 3853900 w 6288074"/>
              <a:gd name="connsiteY14805" fmla="*/ 733893 h 6339933"/>
              <a:gd name="connsiteX14806" fmla="*/ 3871636 w 6288074"/>
              <a:gd name="connsiteY14806" fmla="*/ 715181 h 6339933"/>
              <a:gd name="connsiteX14807" fmla="*/ 3886982 w 6288074"/>
              <a:gd name="connsiteY14807" fmla="*/ 697220 h 6339933"/>
              <a:gd name="connsiteX14808" fmla="*/ 3895916 w 6288074"/>
              <a:gd name="connsiteY14808" fmla="*/ 683905 h 6339933"/>
              <a:gd name="connsiteX14809" fmla="*/ 3901445 w 6288074"/>
              <a:gd name="connsiteY14809" fmla="*/ 684790 h 6339933"/>
              <a:gd name="connsiteX14810" fmla="*/ 3905338 w 6288074"/>
              <a:gd name="connsiteY14810" fmla="*/ 688817 h 6339933"/>
              <a:gd name="connsiteX14811" fmla="*/ 3902064 w 6288074"/>
              <a:gd name="connsiteY14811" fmla="*/ 695100 h 6339933"/>
              <a:gd name="connsiteX14812" fmla="*/ 3902817 w 6288074"/>
              <a:gd name="connsiteY14812" fmla="*/ 697490 h 6339933"/>
              <a:gd name="connsiteX14813" fmla="*/ 3898792 w 6288074"/>
              <a:gd name="connsiteY14813" fmla="*/ 701382 h 6339933"/>
              <a:gd name="connsiteX14814" fmla="*/ 3885833 w 6288074"/>
              <a:gd name="connsiteY14814" fmla="*/ 718591 h 6339933"/>
              <a:gd name="connsiteX14815" fmla="*/ 3879288 w 6288074"/>
              <a:gd name="connsiteY14815" fmla="*/ 731154 h 6339933"/>
              <a:gd name="connsiteX14816" fmla="*/ 3877652 w 6288074"/>
              <a:gd name="connsiteY14816" fmla="*/ 734297 h 6339933"/>
              <a:gd name="connsiteX14817" fmla="*/ 3875265 w 6288074"/>
              <a:gd name="connsiteY14817" fmla="*/ 735049 h 6339933"/>
              <a:gd name="connsiteX14818" fmla="*/ 3872124 w 6288074"/>
              <a:gd name="connsiteY14818" fmla="*/ 733409 h 6339933"/>
              <a:gd name="connsiteX14819" fmla="*/ 3865191 w 6288074"/>
              <a:gd name="connsiteY14819" fmla="*/ 739532 h 6339933"/>
              <a:gd name="connsiteX14820" fmla="*/ 3864075 w 6288074"/>
              <a:gd name="connsiteY14820" fmla="*/ 741194 h 6339933"/>
              <a:gd name="connsiteX14821" fmla="*/ 3866727 w 6288074"/>
              <a:gd name="connsiteY14821" fmla="*/ 742330 h 6339933"/>
              <a:gd name="connsiteX14822" fmla="*/ 3861553 w 6288074"/>
              <a:gd name="connsiteY14822" fmla="*/ 749867 h 6339933"/>
              <a:gd name="connsiteX14823" fmla="*/ 3863941 w 6288074"/>
              <a:gd name="connsiteY14823" fmla="*/ 749116 h 6339933"/>
              <a:gd name="connsiteX14824" fmla="*/ 3870356 w 6288074"/>
              <a:gd name="connsiteY14824" fmla="*/ 744473 h 6339933"/>
              <a:gd name="connsiteX14825" fmla="*/ 3866331 w 6288074"/>
              <a:gd name="connsiteY14825" fmla="*/ 748363 h 6339933"/>
              <a:gd name="connsiteX14826" fmla="*/ 3855892 w 6288074"/>
              <a:gd name="connsiteY14826" fmla="*/ 756902 h 6339933"/>
              <a:gd name="connsiteX14827" fmla="*/ 3856644 w 6288074"/>
              <a:gd name="connsiteY14827" fmla="*/ 759290 h 6339933"/>
              <a:gd name="connsiteX14828" fmla="*/ 3848463 w 6288074"/>
              <a:gd name="connsiteY14828" fmla="*/ 774996 h 6339933"/>
              <a:gd name="connsiteX14829" fmla="*/ 3841166 w 6288074"/>
              <a:gd name="connsiteY14829" fmla="*/ 785171 h 6339933"/>
              <a:gd name="connsiteX14830" fmla="*/ 3831480 w 6288074"/>
              <a:gd name="connsiteY14830" fmla="*/ 796098 h 6339933"/>
              <a:gd name="connsiteX14831" fmla="*/ 3834620 w 6288074"/>
              <a:gd name="connsiteY14831" fmla="*/ 797736 h 6339933"/>
              <a:gd name="connsiteX14832" fmla="*/ 3832232 w 6288074"/>
              <a:gd name="connsiteY14832" fmla="*/ 798487 h 6339933"/>
              <a:gd name="connsiteX14833" fmla="*/ 3822547 w 6288074"/>
              <a:gd name="connsiteY14833" fmla="*/ 809414 h 6339933"/>
              <a:gd name="connsiteX14834" fmla="*/ 3818521 w 6288074"/>
              <a:gd name="connsiteY14834" fmla="*/ 813307 h 6339933"/>
              <a:gd name="connsiteX14835" fmla="*/ 3806316 w 6288074"/>
              <a:gd name="connsiteY14835" fmla="*/ 832906 h 6339933"/>
              <a:gd name="connsiteX14836" fmla="*/ 3821663 w 6288074"/>
              <a:gd name="connsiteY14836" fmla="*/ 814945 h 6339933"/>
              <a:gd name="connsiteX14837" fmla="*/ 3823299 w 6288074"/>
              <a:gd name="connsiteY14837" fmla="*/ 811804 h 6339933"/>
              <a:gd name="connsiteX14838" fmla="*/ 3838645 w 6288074"/>
              <a:gd name="connsiteY14838" fmla="*/ 793843 h 6339933"/>
              <a:gd name="connsiteX14839" fmla="*/ 3825686 w 6288074"/>
              <a:gd name="connsiteY14839" fmla="*/ 811052 h 6339933"/>
              <a:gd name="connsiteX14840" fmla="*/ 3824051 w 6288074"/>
              <a:gd name="connsiteY14840" fmla="*/ 814194 h 6339933"/>
              <a:gd name="connsiteX14841" fmla="*/ 3828026 w 6288074"/>
              <a:gd name="connsiteY14841" fmla="*/ 813270 h 6339933"/>
              <a:gd name="connsiteX14842" fmla="*/ 3832101 w 6288074"/>
              <a:gd name="connsiteY14842" fmla="*/ 806407 h 6339933"/>
              <a:gd name="connsiteX14843" fmla="*/ 3837761 w 6288074"/>
              <a:gd name="connsiteY14843" fmla="*/ 799373 h 6339933"/>
              <a:gd name="connsiteX14844" fmla="*/ 3838513 w 6288074"/>
              <a:gd name="connsiteY14844" fmla="*/ 801762 h 6339933"/>
              <a:gd name="connsiteX14845" fmla="*/ 3842537 w 6288074"/>
              <a:gd name="connsiteY14845" fmla="*/ 797870 h 6339933"/>
              <a:gd name="connsiteX14846" fmla="*/ 3849084 w 6288074"/>
              <a:gd name="connsiteY14846" fmla="*/ 785306 h 6339933"/>
              <a:gd name="connsiteX14847" fmla="*/ 3852355 w 6288074"/>
              <a:gd name="connsiteY14847" fmla="*/ 779024 h 6339933"/>
              <a:gd name="connsiteX14848" fmla="*/ 3854744 w 6288074"/>
              <a:gd name="connsiteY14848" fmla="*/ 778271 h 6339933"/>
              <a:gd name="connsiteX14849" fmla="*/ 3862793 w 6288074"/>
              <a:gd name="connsiteY14849" fmla="*/ 770486 h 6339933"/>
              <a:gd name="connsiteX14850" fmla="*/ 3850587 w 6288074"/>
              <a:gd name="connsiteY14850" fmla="*/ 790084 h 6339933"/>
              <a:gd name="connsiteX14851" fmla="*/ 3854611 w 6288074"/>
              <a:gd name="connsiteY14851" fmla="*/ 786191 h 6339933"/>
              <a:gd name="connsiteX14852" fmla="*/ 3852975 w 6288074"/>
              <a:gd name="connsiteY14852" fmla="*/ 789333 h 6339933"/>
              <a:gd name="connsiteX14853" fmla="*/ 3855364 w 6288074"/>
              <a:gd name="connsiteY14853" fmla="*/ 788581 h 6339933"/>
              <a:gd name="connsiteX14854" fmla="*/ 3857000 w 6288074"/>
              <a:gd name="connsiteY14854" fmla="*/ 785440 h 6339933"/>
              <a:gd name="connsiteX14855" fmla="*/ 3860273 w 6288074"/>
              <a:gd name="connsiteY14855" fmla="*/ 779157 h 6339933"/>
              <a:gd name="connsiteX14856" fmla="*/ 3864298 w 6288074"/>
              <a:gd name="connsiteY14856" fmla="*/ 775264 h 6339933"/>
              <a:gd name="connsiteX14857" fmla="*/ 3866686 w 6288074"/>
              <a:gd name="connsiteY14857" fmla="*/ 774513 h 6339933"/>
              <a:gd name="connsiteX14858" fmla="*/ 3865049 w 6288074"/>
              <a:gd name="connsiteY14858" fmla="*/ 777654 h 6339933"/>
              <a:gd name="connsiteX14859" fmla="*/ 3874735 w 6288074"/>
              <a:gd name="connsiteY14859" fmla="*/ 766727 h 6339933"/>
              <a:gd name="connsiteX14860" fmla="*/ 3876372 w 6288074"/>
              <a:gd name="connsiteY14860" fmla="*/ 763586 h 6339933"/>
              <a:gd name="connsiteX14861" fmla="*/ 3884421 w 6288074"/>
              <a:gd name="connsiteY14861" fmla="*/ 755800 h 6339933"/>
              <a:gd name="connsiteX14862" fmla="*/ 3892470 w 6288074"/>
              <a:gd name="connsiteY14862" fmla="*/ 748014 h 6339933"/>
              <a:gd name="connsiteX14863" fmla="*/ 3897380 w 6288074"/>
              <a:gd name="connsiteY14863" fmla="*/ 738591 h 6339933"/>
              <a:gd name="connsiteX14864" fmla="*/ 3899015 w 6288074"/>
              <a:gd name="connsiteY14864" fmla="*/ 735452 h 6339933"/>
              <a:gd name="connsiteX14865" fmla="*/ 3894990 w 6288074"/>
              <a:gd name="connsiteY14865" fmla="*/ 739344 h 6339933"/>
              <a:gd name="connsiteX14866" fmla="*/ 3895875 w 6288074"/>
              <a:gd name="connsiteY14866" fmla="*/ 733813 h 6339933"/>
              <a:gd name="connsiteX14867" fmla="*/ 3905561 w 6288074"/>
              <a:gd name="connsiteY14867" fmla="*/ 722885 h 6339933"/>
              <a:gd name="connsiteX14868" fmla="*/ 3902287 w 6288074"/>
              <a:gd name="connsiteY14868" fmla="*/ 729167 h 6339933"/>
              <a:gd name="connsiteX14869" fmla="*/ 3906312 w 6288074"/>
              <a:gd name="connsiteY14869" fmla="*/ 725276 h 6339933"/>
              <a:gd name="connsiteX14870" fmla="*/ 3912726 w 6288074"/>
              <a:gd name="connsiteY14870" fmla="*/ 720630 h 6339933"/>
              <a:gd name="connsiteX14871" fmla="*/ 3911973 w 6288074"/>
              <a:gd name="connsiteY14871" fmla="*/ 718239 h 6339933"/>
              <a:gd name="connsiteX14872" fmla="*/ 3914361 w 6288074"/>
              <a:gd name="connsiteY14872" fmla="*/ 717487 h 6339933"/>
              <a:gd name="connsiteX14873" fmla="*/ 3915998 w 6288074"/>
              <a:gd name="connsiteY14873" fmla="*/ 714347 h 6339933"/>
              <a:gd name="connsiteX14874" fmla="*/ 3917634 w 6288074"/>
              <a:gd name="connsiteY14874" fmla="*/ 711207 h 6339933"/>
              <a:gd name="connsiteX14875" fmla="*/ 3927187 w 6288074"/>
              <a:gd name="connsiteY14875" fmla="*/ 708200 h 6339933"/>
              <a:gd name="connsiteX14876" fmla="*/ 3919890 w 6288074"/>
              <a:gd name="connsiteY14876" fmla="*/ 718375 h 6339933"/>
              <a:gd name="connsiteX14877" fmla="*/ 3922279 w 6288074"/>
              <a:gd name="connsiteY14877" fmla="*/ 717623 h 6339933"/>
              <a:gd name="connsiteX14878" fmla="*/ 3927939 w 6288074"/>
              <a:gd name="connsiteY14878" fmla="*/ 710589 h 6339933"/>
              <a:gd name="connsiteX14879" fmla="*/ 3935989 w 6288074"/>
              <a:gd name="connsiteY14879" fmla="*/ 702805 h 6339933"/>
              <a:gd name="connsiteX14880" fmla="*/ 3936741 w 6288074"/>
              <a:gd name="connsiteY14880" fmla="*/ 705193 h 6339933"/>
              <a:gd name="connsiteX14881" fmla="*/ 3928691 w 6288074"/>
              <a:gd name="connsiteY14881" fmla="*/ 712977 h 6339933"/>
              <a:gd name="connsiteX14882" fmla="*/ 3925419 w 6288074"/>
              <a:gd name="connsiteY14882" fmla="*/ 719262 h 6339933"/>
              <a:gd name="connsiteX14883" fmla="*/ 3920643 w 6288074"/>
              <a:gd name="connsiteY14883" fmla="*/ 720765 h 6339933"/>
              <a:gd name="connsiteX14884" fmla="*/ 3917370 w 6288074"/>
              <a:gd name="connsiteY14884" fmla="*/ 727048 h 6339933"/>
              <a:gd name="connsiteX14885" fmla="*/ 3907685 w 6288074"/>
              <a:gd name="connsiteY14885" fmla="*/ 737975 h 6339933"/>
              <a:gd name="connsiteX14886" fmla="*/ 3910957 w 6288074"/>
              <a:gd name="connsiteY14886" fmla="*/ 731693 h 6339933"/>
              <a:gd name="connsiteX14887" fmla="*/ 3908569 w 6288074"/>
              <a:gd name="connsiteY14887" fmla="*/ 732445 h 6339933"/>
              <a:gd name="connsiteX14888" fmla="*/ 3899635 w 6288074"/>
              <a:gd name="connsiteY14888" fmla="*/ 745758 h 6339933"/>
              <a:gd name="connsiteX14889" fmla="*/ 3891586 w 6288074"/>
              <a:gd name="connsiteY14889" fmla="*/ 753545 h 6339933"/>
              <a:gd name="connsiteX14890" fmla="*/ 3889196 w 6288074"/>
              <a:gd name="connsiteY14890" fmla="*/ 754297 h 6339933"/>
              <a:gd name="connsiteX14891" fmla="*/ 3884288 w 6288074"/>
              <a:gd name="connsiteY14891" fmla="*/ 763720 h 6339933"/>
              <a:gd name="connsiteX14892" fmla="*/ 3885041 w 6288074"/>
              <a:gd name="connsiteY14892" fmla="*/ 766111 h 6339933"/>
              <a:gd name="connsiteX14893" fmla="*/ 3881015 w 6288074"/>
              <a:gd name="connsiteY14893" fmla="*/ 770004 h 6339933"/>
              <a:gd name="connsiteX14894" fmla="*/ 3881768 w 6288074"/>
              <a:gd name="connsiteY14894" fmla="*/ 772392 h 6339933"/>
              <a:gd name="connsiteX14895" fmla="*/ 3873718 w 6288074"/>
              <a:gd name="connsiteY14895" fmla="*/ 780178 h 6339933"/>
              <a:gd name="connsiteX14896" fmla="*/ 3866421 w 6288074"/>
              <a:gd name="connsiteY14896" fmla="*/ 790353 h 6339933"/>
              <a:gd name="connsiteX14897" fmla="*/ 3860760 w 6288074"/>
              <a:gd name="connsiteY14897" fmla="*/ 797387 h 6339933"/>
              <a:gd name="connsiteX14898" fmla="*/ 3861513 w 6288074"/>
              <a:gd name="connsiteY14898" fmla="*/ 799776 h 6339933"/>
              <a:gd name="connsiteX14899" fmla="*/ 3858991 w 6288074"/>
              <a:gd name="connsiteY14899" fmla="*/ 808448 h 6339933"/>
              <a:gd name="connsiteX14900" fmla="*/ 3867041 w 6288074"/>
              <a:gd name="connsiteY14900" fmla="*/ 800663 h 6339933"/>
              <a:gd name="connsiteX14901" fmla="*/ 3859744 w 6288074"/>
              <a:gd name="connsiteY14901" fmla="*/ 810837 h 6339933"/>
              <a:gd name="connsiteX14902" fmla="*/ 3857223 w 6288074"/>
              <a:gd name="connsiteY14902" fmla="*/ 819509 h 6339933"/>
              <a:gd name="connsiteX14903" fmla="*/ 3855588 w 6288074"/>
              <a:gd name="connsiteY14903" fmla="*/ 822650 h 6339933"/>
              <a:gd name="connsiteX14904" fmla="*/ 3853198 w 6288074"/>
              <a:gd name="connsiteY14904" fmla="*/ 823403 h 6339933"/>
              <a:gd name="connsiteX14905" fmla="*/ 3850810 w 6288074"/>
              <a:gd name="connsiteY14905" fmla="*/ 824154 h 6339933"/>
              <a:gd name="connsiteX14906" fmla="*/ 3847538 w 6288074"/>
              <a:gd name="connsiteY14906" fmla="*/ 830436 h 6339933"/>
              <a:gd name="connsiteX14907" fmla="*/ 3843513 w 6288074"/>
              <a:gd name="connsiteY14907" fmla="*/ 834329 h 6339933"/>
              <a:gd name="connsiteX14908" fmla="*/ 3841125 w 6288074"/>
              <a:gd name="connsiteY14908" fmla="*/ 835082 h 6339933"/>
              <a:gd name="connsiteX14909" fmla="*/ 3844397 w 6288074"/>
              <a:gd name="connsiteY14909" fmla="*/ 828798 h 6339933"/>
              <a:gd name="connsiteX14910" fmla="*/ 3822638 w 6288074"/>
              <a:gd name="connsiteY14910" fmla="*/ 851403 h 6339933"/>
              <a:gd name="connsiteX14911" fmla="*/ 3825778 w 6288074"/>
              <a:gd name="connsiteY14911" fmla="*/ 853040 h 6339933"/>
              <a:gd name="connsiteX14912" fmla="*/ 3824142 w 6288074"/>
              <a:gd name="connsiteY14912" fmla="*/ 856182 h 6339933"/>
              <a:gd name="connsiteX14913" fmla="*/ 3820116 w 6288074"/>
              <a:gd name="connsiteY14913" fmla="*/ 860075 h 6339933"/>
              <a:gd name="connsiteX14914" fmla="*/ 3814457 w 6288074"/>
              <a:gd name="connsiteY14914" fmla="*/ 867109 h 6339933"/>
              <a:gd name="connsiteX14915" fmla="*/ 3816845 w 6288074"/>
              <a:gd name="connsiteY14915" fmla="*/ 866358 h 6339933"/>
              <a:gd name="connsiteX14916" fmla="*/ 3821621 w 6288074"/>
              <a:gd name="connsiteY14916" fmla="*/ 864854 h 6339933"/>
              <a:gd name="connsiteX14917" fmla="*/ 3830554 w 6288074"/>
              <a:gd name="connsiteY14917" fmla="*/ 851537 h 6339933"/>
              <a:gd name="connsiteX14918" fmla="*/ 3836967 w 6288074"/>
              <a:gd name="connsiteY14918" fmla="*/ 846892 h 6339933"/>
              <a:gd name="connsiteX14919" fmla="*/ 3831307 w 6288074"/>
              <a:gd name="connsiteY14919" fmla="*/ 853926 h 6339933"/>
              <a:gd name="connsiteX14920" fmla="*/ 3829670 w 6288074"/>
              <a:gd name="connsiteY14920" fmla="*/ 857067 h 6339933"/>
              <a:gd name="connsiteX14921" fmla="*/ 3828648 w 6288074"/>
              <a:gd name="connsiteY14921" fmla="*/ 859032 h 6339933"/>
              <a:gd name="connsiteX14922" fmla="*/ 3829670 w 6288074"/>
              <a:gd name="connsiteY14922" fmla="*/ 857068 h 6339933"/>
              <a:gd name="connsiteX14923" fmla="*/ 3829670 w 6288074"/>
              <a:gd name="connsiteY14923" fmla="*/ 857067 h 6339933"/>
              <a:gd name="connsiteX14924" fmla="*/ 3835127 w 6288074"/>
              <a:gd name="connsiteY14924" fmla="*/ 850427 h 6339933"/>
              <a:gd name="connsiteX14925" fmla="*/ 3834448 w 6288074"/>
              <a:gd name="connsiteY14925" fmla="*/ 855564 h 6339933"/>
              <a:gd name="connsiteX14926" fmla="*/ 3836083 w 6288074"/>
              <a:gd name="connsiteY14926" fmla="*/ 852423 h 6339933"/>
              <a:gd name="connsiteX14927" fmla="*/ 3840107 w 6288074"/>
              <a:gd name="connsiteY14927" fmla="*/ 848530 h 6339933"/>
              <a:gd name="connsiteX14928" fmla="*/ 3849042 w 6288074"/>
              <a:gd name="connsiteY14928" fmla="*/ 835215 h 6339933"/>
              <a:gd name="connsiteX14929" fmla="*/ 3854702 w 6288074"/>
              <a:gd name="connsiteY14929" fmla="*/ 828181 h 6339933"/>
              <a:gd name="connsiteX14930" fmla="*/ 3853066 w 6288074"/>
              <a:gd name="connsiteY14930" fmla="*/ 831323 h 6339933"/>
              <a:gd name="connsiteX14931" fmla="*/ 3847406 w 6288074"/>
              <a:gd name="connsiteY14931" fmla="*/ 838356 h 6339933"/>
              <a:gd name="connsiteX14932" fmla="*/ 3848157 w 6288074"/>
              <a:gd name="connsiteY14932" fmla="*/ 840745 h 6339933"/>
              <a:gd name="connsiteX14933" fmla="*/ 3852182 w 6288074"/>
              <a:gd name="connsiteY14933" fmla="*/ 836853 h 6339933"/>
              <a:gd name="connsiteX14934" fmla="*/ 3856206 w 6288074"/>
              <a:gd name="connsiteY14934" fmla="*/ 832960 h 6339933"/>
              <a:gd name="connsiteX14935" fmla="*/ 3857844 w 6288074"/>
              <a:gd name="connsiteY14935" fmla="*/ 829819 h 6339933"/>
              <a:gd name="connsiteX14936" fmla="*/ 3858728 w 6288074"/>
              <a:gd name="connsiteY14936" fmla="*/ 824288 h 6339933"/>
              <a:gd name="connsiteX14937" fmla="*/ 3862000 w 6288074"/>
              <a:gd name="connsiteY14937" fmla="*/ 818006 h 6339933"/>
              <a:gd name="connsiteX14938" fmla="*/ 3871685 w 6288074"/>
              <a:gd name="connsiteY14938" fmla="*/ 807079 h 6339933"/>
              <a:gd name="connsiteX14939" fmla="*/ 3873322 w 6288074"/>
              <a:gd name="connsiteY14939" fmla="*/ 803938 h 6339933"/>
              <a:gd name="connsiteX14940" fmla="*/ 3870049 w 6288074"/>
              <a:gd name="connsiteY14940" fmla="*/ 810220 h 6339933"/>
              <a:gd name="connsiteX14941" fmla="*/ 3864387 w 6288074"/>
              <a:gd name="connsiteY14941" fmla="*/ 817254 h 6339933"/>
              <a:gd name="connsiteX14942" fmla="*/ 3867530 w 6288074"/>
              <a:gd name="connsiteY14942" fmla="*/ 818892 h 6339933"/>
              <a:gd name="connsiteX14943" fmla="*/ 3856959 w 6288074"/>
              <a:gd name="connsiteY14943" fmla="*/ 835349 h 6339933"/>
              <a:gd name="connsiteX14944" fmla="*/ 3865008 w 6288074"/>
              <a:gd name="connsiteY14944" fmla="*/ 827564 h 6339933"/>
              <a:gd name="connsiteX14945" fmla="*/ 3865892 w 6288074"/>
              <a:gd name="connsiteY14945" fmla="*/ 822033 h 6339933"/>
              <a:gd name="connsiteX14946" fmla="*/ 3867396 w 6288074"/>
              <a:gd name="connsiteY14946" fmla="*/ 826813 h 6339933"/>
              <a:gd name="connsiteX14947" fmla="*/ 3878719 w 6288074"/>
              <a:gd name="connsiteY14947" fmla="*/ 812744 h 6339933"/>
              <a:gd name="connsiteX14948" fmla="*/ 3881107 w 6288074"/>
              <a:gd name="connsiteY14948" fmla="*/ 811992 h 6339933"/>
              <a:gd name="connsiteX14949" fmla="*/ 3894818 w 6288074"/>
              <a:gd name="connsiteY14949" fmla="*/ 797172 h 6339933"/>
              <a:gd name="connsiteX14950" fmla="*/ 3911800 w 6288074"/>
              <a:gd name="connsiteY14950" fmla="*/ 776069 h 6339933"/>
              <a:gd name="connsiteX14951" fmla="*/ 3899593 w 6288074"/>
              <a:gd name="connsiteY14951" fmla="*/ 795669 h 6339933"/>
              <a:gd name="connsiteX14952" fmla="*/ 3897826 w 6288074"/>
              <a:gd name="connsiteY14952" fmla="*/ 806729 h 6339933"/>
              <a:gd name="connsiteX14953" fmla="*/ 3895304 w 6288074"/>
              <a:gd name="connsiteY14953" fmla="*/ 815402 h 6339933"/>
              <a:gd name="connsiteX14954" fmla="*/ 3887123 w 6288074"/>
              <a:gd name="connsiteY14954" fmla="*/ 831106 h 6339933"/>
              <a:gd name="connsiteX14955" fmla="*/ 3891015 w 6288074"/>
              <a:gd name="connsiteY14955" fmla="*/ 835133 h 6339933"/>
              <a:gd name="connsiteX14956" fmla="*/ 3906362 w 6288074"/>
              <a:gd name="connsiteY14956" fmla="*/ 817174 h 6339933"/>
              <a:gd name="connsiteX14957" fmla="*/ 3922593 w 6288074"/>
              <a:gd name="connsiteY14957" fmla="*/ 793682 h 6339933"/>
              <a:gd name="connsiteX14958" fmla="*/ 3930642 w 6288074"/>
              <a:gd name="connsiteY14958" fmla="*/ 785896 h 6339933"/>
              <a:gd name="connsiteX14959" fmla="*/ 3945237 w 6288074"/>
              <a:gd name="connsiteY14959" fmla="*/ 765546 h 6339933"/>
              <a:gd name="connsiteX14960" fmla="*/ 3953286 w 6288074"/>
              <a:gd name="connsiteY14960" fmla="*/ 757760 h 6339933"/>
              <a:gd name="connsiteX14961" fmla="*/ 3955674 w 6288074"/>
              <a:gd name="connsiteY14961" fmla="*/ 757009 h 6339933"/>
              <a:gd name="connsiteX14962" fmla="*/ 3956426 w 6288074"/>
              <a:gd name="connsiteY14962" fmla="*/ 759398 h 6339933"/>
              <a:gd name="connsiteX14963" fmla="*/ 3954039 w 6288074"/>
              <a:gd name="connsiteY14963" fmla="*/ 760150 h 6339933"/>
              <a:gd name="connsiteX14964" fmla="*/ 3947493 w 6288074"/>
              <a:gd name="connsiteY14964" fmla="*/ 772714 h 6339933"/>
              <a:gd name="connsiteX14965" fmla="*/ 3951385 w 6288074"/>
              <a:gd name="connsiteY14965" fmla="*/ 776742 h 6339933"/>
              <a:gd name="connsiteX14966" fmla="*/ 3944221 w 6288074"/>
              <a:gd name="connsiteY14966" fmla="*/ 778997 h 6339933"/>
              <a:gd name="connsiteX14967" fmla="*/ 3939444 w 6288074"/>
              <a:gd name="connsiteY14967" fmla="*/ 780500 h 6339933"/>
              <a:gd name="connsiteX14968" fmla="*/ 3939312 w 6288074"/>
              <a:gd name="connsiteY14968" fmla="*/ 788420 h 6339933"/>
              <a:gd name="connsiteX14969" fmla="*/ 3932898 w 6288074"/>
              <a:gd name="connsiteY14969" fmla="*/ 793065 h 6339933"/>
              <a:gd name="connsiteX14970" fmla="*/ 3932015 w 6288074"/>
              <a:gd name="connsiteY14970" fmla="*/ 798595 h 6339933"/>
              <a:gd name="connsiteX14971" fmla="*/ 3928742 w 6288074"/>
              <a:gd name="connsiteY14971" fmla="*/ 804878 h 6339933"/>
              <a:gd name="connsiteX14972" fmla="*/ 3928609 w 6288074"/>
              <a:gd name="connsiteY14972" fmla="*/ 812798 h 6339933"/>
              <a:gd name="connsiteX14973" fmla="*/ 3914900 w 6288074"/>
              <a:gd name="connsiteY14973" fmla="*/ 827616 h 6339933"/>
              <a:gd name="connsiteX14974" fmla="*/ 3914015 w 6288074"/>
              <a:gd name="connsiteY14974" fmla="*/ 833148 h 6339933"/>
              <a:gd name="connsiteX14975" fmla="*/ 3905967 w 6288074"/>
              <a:gd name="connsiteY14975" fmla="*/ 840934 h 6339933"/>
              <a:gd name="connsiteX14976" fmla="*/ 3907602 w 6288074"/>
              <a:gd name="connsiteY14976" fmla="*/ 837792 h 6339933"/>
              <a:gd name="connsiteX14977" fmla="*/ 3905214 w 6288074"/>
              <a:gd name="connsiteY14977" fmla="*/ 838544 h 6339933"/>
              <a:gd name="connsiteX14978" fmla="*/ 3902826 w 6288074"/>
              <a:gd name="connsiteY14978" fmla="*/ 839296 h 6339933"/>
              <a:gd name="connsiteX14979" fmla="*/ 3889116 w 6288074"/>
              <a:gd name="connsiteY14979" fmla="*/ 854116 h 6339933"/>
              <a:gd name="connsiteX14980" fmla="*/ 3883454 w 6288074"/>
              <a:gd name="connsiteY14980" fmla="*/ 861149 h 6339933"/>
              <a:gd name="connsiteX14981" fmla="*/ 3881818 w 6288074"/>
              <a:gd name="connsiteY14981" fmla="*/ 864290 h 6339933"/>
              <a:gd name="connsiteX14982" fmla="*/ 3879429 w 6288074"/>
              <a:gd name="connsiteY14982" fmla="*/ 865041 h 6339933"/>
              <a:gd name="connsiteX14983" fmla="*/ 3878676 w 6288074"/>
              <a:gd name="connsiteY14983" fmla="*/ 862652 h 6339933"/>
              <a:gd name="connsiteX14984" fmla="*/ 3869744 w 6288074"/>
              <a:gd name="connsiteY14984" fmla="*/ 875968 h 6339933"/>
              <a:gd name="connsiteX14985" fmla="*/ 3858422 w 6288074"/>
              <a:gd name="connsiteY14985" fmla="*/ 890037 h 6339933"/>
              <a:gd name="connsiteX14986" fmla="*/ 3856786 w 6288074"/>
              <a:gd name="connsiteY14986" fmla="*/ 893176 h 6339933"/>
              <a:gd name="connsiteX14987" fmla="*/ 3860811 w 6288074"/>
              <a:gd name="connsiteY14987" fmla="*/ 889286 h 6339933"/>
              <a:gd name="connsiteX14988" fmla="*/ 3867976 w 6288074"/>
              <a:gd name="connsiteY14988" fmla="*/ 887029 h 6339933"/>
              <a:gd name="connsiteX14989" fmla="*/ 3863950 w 6288074"/>
              <a:gd name="connsiteY14989" fmla="*/ 890922 h 6339933"/>
              <a:gd name="connsiteX14990" fmla="*/ 3867092 w 6288074"/>
              <a:gd name="connsiteY14990" fmla="*/ 892560 h 6339933"/>
              <a:gd name="connsiteX14991" fmla="*/ 3872752 w 6288074"/>
              <a:gd name="connsiteY14991" fmla="*/ 885527 h 6339933"/>
              <a:gd name="connsiteX14992" fmla="*/ 3876778 w 6288074"/>
              <a:gd name="connsiteY14992" fmla="*/ 881634 h 6339933"/>
              <a:gd name="connsiteX14993" fmla="*/ 3879297 w 6288074"/>
              <a:gd name="connsiteY14993" fmla="*/ 872961 h 6339933"/>
              <a:gd name="connsiteX14994" fmla="*/ 3886594 w 6288074"/>
              <a:gd name="connsiteY14994" fmla="*/ 862786 h 6339933"/>
              <a:gd name="connsiteX14995" fmla="*/ 3888230 w 6288074"/>
              <a:gd name="connsiteY14995" fmla="*/ 859645 h 6339933"/>
              <a:gd name="connsiteX14996" fmla="*/ 3893008 w 6288074"/>
              <a:gd name="connsiteY14996" fmla="*/ 858142 h 6339933"/>
              <a:gd name="connsiteX14997" fmla="*/ 3898669 w 6288074"/>
              <a:gd name="connsiteY14997" fmla="*/ 851108 h 6339933"/>
              <a:gd name="connsiteX14998" fmla="*/ 3899421 w 6288074"/>
              <a:gd name="connsiteY14998" fmla="*/ 853497 h 6339933"/>
              <a:gd name="connsiteX14999" fmla="*/ 3897652 w 6288074"/>
              <a:gd name="connsiteY14999" fmla="*/ 864558 h 6339933"/>
              <a:gd name="connsiteX15000" fmla="*/ 3889602 w 6288074"/>
              <a:gd name="connsiteY15000" fmla="*/ 872345 h 6339933"/>
              <a:gd name="connsiteX15001" fmla="*/ 3879033 w 6288074"/>
              <a:gd name="connsiteY15001" fmla="*/ 888801 h 6339933"/>
              <a:gd name="connsiteX15002" fmla="*/ 3858025 w 6288074"/>
              <a:gd name="connsiteY15002" fmla="*/ 913796 h 6339933"/>
              <a:gd name="connsiteX15003" fmla="*/ 3853116 w 6288074"/>
              <a:gd name="connsiteY15003" fmla="*/ 923219 h 6339933"/>
              <a:gd name="connsiteX15004" fmla="*/ 3851858 w 6288074"/>
              <a:gd name="connsiteY15004" fmla="*/ 926088 h 6339933"/>
              <a:gd name="connsiteX15005" fmla="*/ 3851479 w 6288074"/>
              <a:gd name="connsiteY15005" fmla="*/ 926360 h 6339933"/>
              <a:gd name="connsiteX15006" fmla="*/ 3849188 w 6288074"/>
              <a:gd name="connsiteY15006" fmla="*/ 930758 h 6339933"/>
              <a:gd name="connsiteX15007" fmla="*/ 3844182 w 6288074"/>
              <a:gd name="connsiteY15007" fmla="*/ 936535 h 6339933"/>
              <a:gd name="connsiteX15008" fmla="*/ 3833614 w 6288074"/>
              <a:gd name="connsiteY15008" fmla="*/ 952992 h 6339933"/>
              <a:gd name="connsiteX15009" fmla="*/ 3846570 w 6288074"/>
              <a:gd name="connsiteY15009" fmla="*/ 935783 h 6339933"/>
              <a:gd name="connsiteX15010" fmla="*/ 3849188 w 6288074"/>
              <a:gd name="connsiteY15010" fmla="*/ 930758 h 6339933"/>
              <a:gd name="connsiteX15011" fmla="*/ 3850440 w 6288074"/>
              <a:gd name="connsiteY15011" fmla="*/ 929314 h 6339933"/>
              <a:gd name="connsiteX15012" fmla="*/ 3851858 w 6288074"/>
              <a:gd name="connsiteY15012" fmla="*/ 926088 h 6339933"/>
              <a:gd name="connsiteX15013" fmla="*/ 3855088 w 6288074"/>
              <a:gd name="connsiteY15013" fmla="*/ 923747 h 6339933"/>
              <a:gd name="connsiteX15014" fmla="*/ 3853835 w 6288074"/>
              <a:gd name="connsiteY15014" fmla="*/ 927590 h 6339933"/>
              <a:gd name="connsiteX15015" fmla="*/ 3854620 w 6288074"/>
              <a:gd name="connsiteY15015" fmla="*/ 927999 h 6339933"/>
              <a:gd name="connsiteX15016" fmla="*/ 3864307 w 6288074"/>
              <a:gd name="connsiteY15016" fmla="*/ 917072 h 6339933"/>
              <a:gd name="connsiteX15017" fmla="*/ 3873240 w 6288074"/>
              <a:gd name="connsiteY15017" fmla="*/ 903756 h 6339933"/>
              <a:gd name="connsiteX15018" fmla="*/ 3880537 w 6288074"/>
              <a:gd name="connsiteY15018" fmla="*/ 893579 h 6339933"/>
              <a:gd name="connsiteX15019" fmla="*/ 3882173 w 6288074"/>
              <a:gd name="connsiteY15019" fmla="*/ 890439 h 6339933"/>
              <a:gd name="connsiteX15020" fmla="*/ 3883810 w 6288074"/>
              <a:gd name="connsiteY15020" fmla="*/ 887298 h 6339933"/>
              <a:gd name="connsiteX15021" fmla="*/ 3884693 w 6288074"/>
              <a:gd name="connsiteY15021" fmla="*/ 881768 h 6339933"/>
              <a:gd name="connsiteX15022" fmla="*/ 3891991 w 6288074"/>
              <a:gd name="connsiteY15022" fmla="*/ 871593 h 6339933"/>
              <a:gd name="connsiteX15023" fmla="*/ 3894380 w 6288074"/>
              <a:gd name="connsiteY15023" fmla="*/ 870841 h 6339933"/>
              <a:gd name="connsiteX15024" fmla="*/ 3895132 w 6288074"/>
              <a:gd name="connsiteY15024" fmla="*/ 873230 h 6339933"/>
              <a:gd name="connsiteX15025" fmla="*/ 3894518 w 6288074"/>
              <a:gd name="connsiteY15025" fmla="*/ 874408 h 6339933"/>
              <a:gd name="connsiteX15026" fmla="*/ 3892128 w 6288074"/>
              <a:gd name="connsiteY15026" fmla="*/ 878996 h 6339933"/>
              <a:gd name="connsiteX15027" fmla="*/ 3891858 w 6288074"/>
              <a:gd name="connsiteY15027" fmla="*/ 879513 h 6339933"/>
              <a:gd name="connsiteX15028" fmla="*/ 3888586 w 6288074"/>
              <a:gd name="connsiteY15028" fmla="*/ 885794 h 6339933"/>
              <a:gd name="connsiteX15029" fmla="*/ 3890223 w 6288074"/>
              <a:gd name="connsiteY15029" fmla="*/ 882652 h 6339933"/>
              <a:gd name="connsiteX15030" fmla="*/ 3892128 w 6288074"/>
              <a:gd name="connsiteY15030" fmla="*/ 878996 h 6339933"/>
              <a:gd name="connsiteX15031" fmla="*/ 3895132 w 6288074"/>
              <a:gd name="connsiteY15031" fmla="*/ 873230 h 6339933"/>
              <a:gd name="connsiteX15032" fmla="*/ 3900792 w 6288074"/>
              <a:gd name="connsiteY15032" fmla="*/ 866196 h 6339933"/>
              <a:gd name="connsiteX15033" fmla="*/ 3905569 w 6288074"/>
              <a:gd name="connsiteY15033" fmla="*/ 864693 h 6339933"/>
              <a:gd name="connsiteX15034" fmla="*/ 3907958 w 6288074"/>
              <a:gd name="connsiteY15034" fmla="*/ 863941 h 6339933"/>
              <a:gd name="connsiteX15035" fmla="*/ 3902296 w 6288074"/>
              <a:gd name="connsiteY15035" fmla="*/ 870975 h 6339933"/>
              <a:gd name="connsiteX15036" fmla="*/ 3885313 w 6288074"/>
              <a:gd name="connsiteY15036" fmla="*/ 892076 h 6339933"/>
              <a:gd name="connsiteX15037" fmla="*/ 3879653 w 6288074"/>
              <a:gd name="connsiteY15037" fmla="*/ 899111 h 6339933"/>
              <a:gd name="connsiteX15038" fmla="*/ 3866694 w 6288074"/>
              <a:gd name="connsiteY15038" fmla="*/ 916320 h 6339933"/>
              <a:gd name="connsiteX15039" fmla="*/ 3867446 w 6288074"/>
              <a:gd name="connsiteY15039" fmla="*/ 918708 h 6339933"/>
              <a:gd name="connsiteX15040" fmla="*/ 3868198 w 6288074"/>
              <a:gd name="connsiteY15040" fmla="*/ 921098 h 6339933"/>
              <a:gd name="connsiteX15041" fmla="*/ 3861653 w 6288074"/>
              <a:gd name="connsiteY15041" fmla="*/ 933663 h 6339933"/>
              <a:gd name="connsiteX15042" fmla="*/ 3863289 w 6288074"/>
              <a:gd name="connsiteY15042" fmla="*/ 930521 h 6339933"/>
              <a:gd name="connsiteX15043" fmla="*/ 3866562 w 6288074"/>
              <a:gd name="connsiteY15043" fmla="*/ 924239 h 6339933"/>
              <a:gd name="connsiteX15044" fmla="*/ 3868951 w 6288074"/>
              <a:gd name="connsiteY15044" fmla="*/ 923488 h 6339933"/>
              <a:gd name="connsiteX15045" fmla="*/ 3872223 w 6288074"/>
              <a:gd name="connsiteY15045" fmla="*/ 917205 h 6339933"/>
              <a:gd name="connsiteX15046" fmla="*/ 3874611 w 6288074"/>
              <a:gd name="connsiteY15046" fmla="*/ 916453 h 6339933"/>
              <a:gd name="connsiteX15047" fmla="*/ 3875363 w 6288074"/>
              <a:gd name="connsiteY15047" fmla="*/ 918843 h 6339933"/>
              <a:gd name="connsiteX15048" fmla="*/ 3876248 w 6288074"/>
              <a:gd name="connsiteY15048" fmla="*/ 913313 h 6339933"/>
              <a:gd name="connsiteX15049" fmla="*/ 3874744 w 6288074"/>
              <a:gd name="connsiteY15049" fmla="*/ 908534 h 6339933"/>
              <a:gd name="connsiteX15050" fmla="*/ 3883677 w 6288074"/>
              <a:gd name="connsiteY15050" fmla="*/ 895217 h 6339933"/>
              <a:gd name="connsiteX15051" fmla="*/ 3882042 w 6288074"/>
              <a:gd name="connsiteY15051" fmla="*/ 898359 h 6339933"/>
              <a:gd name="connsiteX15052" fmla="*/ 3884429 w 6288074"/>
              <a:gd name="connsiteY15052" fmla="*/ 897607 h 6339933"/>
              <a:gd name="connsiteX15053" fmla="*/ 3886817 w 6288074"/>
              <a:gd name="connsiteY15053" fmla="*/ 896856 h 6339933"/>
              <a:gd name="connsiteX15054" fmla="*/ 3888322 w 6288074"/>
              <a:gd name="connsiteY15054" fmla="*/ 901635 h 6339933"/>
              <a:gd name="connsiteX15055" fmla="*/ 3885934 w 6288074"/>
              <a:gd name="connsiteY15055" fmla="*/ 902386 h 6339933"/>
              <a:gd name="connsiteX15056" fmla="*/ 3881910 w 6288074"/>
              <a:gd name="connsiteY15056" fmla="*/ 906279 h 6339933"/>
              <a:gd name="connsiteX15057" fmla="*/ 3883414 w 6288074"/>
              <a:gd name="connsiteY15057" fmla="*/ 911058 h 6339933"/>
              <a:gd name="connsiteX15058" fmla="*/ 3877751 w 6288074"/>
              <a:gd name="connsiteY15058" fmla="*/ 918091 h 6339933"/>
              <a:gd name="connsiteX15059" fmla="*/ 3866430 w 6288074"/>
              <a:gd name="connsiteY15059" fmla="*/ 932160 h 6339933"/>
              <a:gd name="connsiteX15060" fmla="*/ 3858380 w 6288074"/>
              <a:gd name="connsiteY15060" fmla="*/ 939946 h 6339933"/>
              <a:gd name="connsiteX15061" fmla="*/ 3849446 w 6288074"/>
              <a:gd name="connsiteY15061" fmla="*/ 953261 h 6339933"/>
              <a:gd name="connsiteX15062" fmla="*/ 3854224 w 6288074"/>
              <a:gd name="connsiteY15062" fmla="*/ 951758 h 6339933"/>
              <a:gd name="connsiteX15063" fmla="*/ 3855861 w 6288074"/>
              <a:gd name="connsiteY15063" fmla="*/ 948617 h 6339933"/>
              <a:gd name="connsiteX15064" fmla="*/ 3864793 w 6288074"/>
              <a:gd name="connsiteY15064" fmla="*/ 935300 h 6339933"/>
              <a:gd name="connsiteX15065" fmla="*/ 3865546 w 6288074"/>
              <a:gd name="connsiteY15065" fmla="*/ 937691 h 6339933"/>
              <a:gd name="connsiteX15066" fmla="*/ 3864097 w 6288074"/>
              <a:gd name="connsiteY15066" fmla="*/ 942676 h 6339933"/>
              <a:gd name="connsiteX15067" fmla="*/ 3862794 w 6288074"/>
              <a:gd name="connsiteY15067" fmla="*/ 944877 h 6339933"/>
              <a:gd name="connsiteX15068" fmla="*/ 3863439 w 6288074"/>
              <a:gd name="connsiteY15068" fmla="*/ 944937 h 6339933"/>
              <a:gd name="connsiteX15069" fmla="*/ 3863026 w 6288074"/>
              <a:gd name="connsiteY15069" fmla="*/ 946362 h 6339933"/>
              <a:gd name="connsiteX15070" fmla="*/ 3857364 w 6288074"/>
              <a:gd name="connsiteY15070" fmla="*/ 953395 h 6339933"/>
              <a:gd name="connsiteX15071" fmla="*/ 3853339 w 6288074"/>
              <a:gd name="connsiteY15071" fmla="*/ 957288 h 6339933"/>
              <a:gd name="connsiteX15072" fmla="*/ 3849315 w 6288074"/>
              <a:gd name="connsiteY15072" fmla="*/ 961181 h 6339933"/>
              <a:gd name="connsiteX15073" fmla="*/ 3847679 w 6288074"/>
              <a:gd name="connsiteY15073" fmla="*/ 964323 h 6339933"/>
              <a:gd name="connsiteX15074" fmla="*/ 3845158 w 6288074"/>
              <a:gd name="connsiteY15074" fmla="*/ 972994 h 6339933"/>
              <a:gd name="connsiteX15075" fmla="*/ 3841134 w 6288074"/>
              <a:gd name="connsiteY15075" fmla="*/ 976887 h 6339933"/>
              <a:gd name="connsiteX15076" fmla="*/ 3837611 w 6288074"/>
              <a:gd name="connsiteY15076" fmla="*/ 980293 h 6339933"/>
              <a:gd name="connsiteX15077" fmla="*/ 3833084 w 6288074"/>
              <a:gd name="connsiteY15077" fmla="*/ 984672 h 6339933"/>
              <a:gd name="connsiteX15078" fmla="*/ 3830696 w 6288074"/>
              <a:gd name="connsiteY15078" fmla="*/ 985424 h 6339933"/>
              <a:gd name="connsiteX15079" fmla="*/ 3825787 w 6288074"/>
              <a:gd name="connsiteY15079" fmla="*/ 994848 h 6339933"/>
              <a:gd name="connsiteX15080" fmla="*/ 3826539 w 6288074"/>
              <a:gd name="connsiteY15080" fmla="*/ 997238 h 6339933"/>
              <a:gd name="connsiteX15081" fmla="*/ 3829812 w 6288074"/>
              <a:gd name="connsiteY15081" fmla="*/ 990955 h 6339933"/>
              <a:gd name="connsiteX15082" fmla="*/ 3832200 w 6288074"/>
              <a:gd name="connsiteY15082" fmla="*/ 990203 h 6339933"/>
              <a:gd name="connsiteX15083" fmla="*/ 3841134 w 6288074"/>
              <a:gd name="connsiteY15083" fmla="*/ 976887 h 6339933"/>
              <a:gd name="connsiteX15084" fmla="*/ 3837861 w 6288074"/>
              <a:gd name="connsiteY15084" fmla="*/ 983169 h 6339933"/>
              <a:gd name="connsiteX15085" fmla="*/ 3834588 w 6288074"/>
              <a:gd name="connsiteY15085" fmla="*/ 989451 h 6339933"/>
              <a:gd name="connsiteX15086" fmla="*/ 3836845 w 6288074"/>
              <a:gd name="connsiteY15086" fmla="*/ 996619 h 6339933"/>
              <a:gd name="connsiteX15087" fmla="*/ 3848919 w 6288074"/>
              <a:gd name="connsiteY15087" fmla="*/ 984941 h 6339933"/>
              <a:gd name="connsiteX15088" fmla="*/ 3849802 w 6288074"/>
              <a:gd name="connsiteY15088" fmla="*/ 979410 h 6339933"/>
              <a:gd name="connsiteX15089" fmla="*/ 3858603 w 6288074"/>
              <a:gd name="connsiteY15089" fmla="*/ 974014 h 6339933"/>
              <a:gd name="connsiteX15090" fmla="*/ 3854579 w 6288074"/>
              <a:gd name="connsiteY15090" fmla="*/ 977907 h 6339933"/>
              <a:gd name="connsiteX15091" fmla="*/ 3855331 w 6288074"/>
              <a:gd name="connsiteY15091" fmla="*/ 980296 h 6339933"/>
              <a:gd name="connsiteX15092" fmla="*/ 3849670 w 6288074"/>
              <a:gd name="connsiteY15092" fmla="*/ 987330 h 6339933"/>
              <a:gd name="connsiteX15093" fmla="*/ 3848035 w 6288074"/>
              <a:gd name="connsiteY15093" fmla="*/ 990473 h 6339933"/>
              <a:gd name="connsiteX15094" fmla="*/ 3845646 w 6288074"/>
              <a:gd name="connsiteY15094" fmla="*/ 991224 h 6339933"/>
              <a:gd name="connsiteX15095" fmla="*/ 3843258 w 6288074"/>
              <a:gd name="connsiteY15095" fmla="*/ 991975 h 6339933"/>
              <a:gd name="connsiteX15096" fmla="*/ 3839985 w 6288074"/>
              <a:gd name="connsiteY15096" fmla="*/ 998257 h 6339933"/>
              <a:gd name="connsiteX15097" fmla="*/ 3838349 w 6288074"/>
              <a:gd name="connsiteY15097" fmla="*/ 1001399 h 6339933"/>
              <a:gd name="connsiteX15098" fmla="*/ 3834384 w 6288074"/>
              <a:gd name="connsiteY15098" fmla="*/ 1007571 h 6339933"/>
              <a:gd name="connsiteX15099" fmla="*/ 3833943 w 6288074"/>
              <a:gd name="connsiteY15099" fmla="*/ 1009087 h 6339933"/>
              <a:gd name="connsiteX15100" fmla="*/ 3829415 w 6288074"/>
              <a:gd name="connsiteY15100" fmla="*/ 1014715 h 6339933"/>
              <a:gd name="connsiteX15101" fmla="*/ 3830167 w 6288074"/>
              <a:gd name="connsiteY15101" fmla="*/ 1017104 h 6339933"/>
              <a:gd name="connsiteX15102" fmla="*/ 3824506 w 6288074"/>
              <a:gd name="connsiteY15102" fmla="*/ 1024139 h 6339933"/>
              <a:gd name="connsiteX15103" fmla="*/ 3814069 w 6288074"/>
              <a:gd name="connsiteY15103" fmla="*/ 1032676 h 6339933"/>
              <a:gd name="connsiteX15104" fmla="*/ 3812432 w 6288074"/>
              <a:gd name="connsiteY15104" fmla="*/ 1035817 h 6339933"/>
              <a:gd name="connsiteX15105" fmla="*/ 3810043 w 6288074"/>
              <a:gd name="connsiteY15105" fmla="*/ 1036568 h 6339933"/>
              <a:gd name="connsiteX15106" fmla="*/ 3814953 w 6288074"/>
              <a:gd name="connsiteY15106" fmla="*/ 1027146 h 6339933"/>
              <a:gd name="connsiteX15107" fmla="*/ 3825390 w 6288074"/>
              <a:gd name="connsiteY15107" fmla="*/ 1018608 h 6339933"/>
              <a:gd name="connsiteX15108" fmla="*/ 3828663 w 6288074"/>
              <a:gd name="connsiteY15108" fmla="*/ 1012325 h 6339933"/>
              <a:gd name="connsiteX15109" fmla="*/ 3822250 w 6288074"/>
              <a:gd name="connsiteY15109" fmla="*/ 1016970 h 6339933"/>
              <a:gd name="connsiteX15110" fmla="*/ 3811813 w 6288074"/>
              <a:gd name="connsiteY15110" fmla="*/ 1025507 h 6339933"/>
              <a:gd name="connsiteX15111" fmla="*/ 3807788 w 6288074"/>
              <a:gd name="connsiteY15111" fmla="*/ 1029401 h 6339933"/>
              <a:gd name="connsiteX15112" fmla="*/ 3800489 w 6288074"/>
              <a:gd name="connsiteY15112" fmla="*/ 1039575 h 6339933"/>
              <a:gd name="connsiteX15113" fmla="*/ 3794830 w 6288074"/>
              <a:gd name="connsiteY15113" fmla="*/ 1046609 h 6339933"/>
              <a:gd name="connsiteX15114" fmla="*/ 3797970 w 6288074"/>
              <a:gd name="connsiteY15114" fmla="*/ 1048247 h 6339933"/>
              <a:gd name="connsiteX15115" fmla="*/ 3805887 w 6288074"/>
              <a:gd name="connsiteY15115" fmla="*/ 1048381 h 6339933"/>
              <a:gd name="connsiteX15116" fmla="*/ 3803498 w 6288074"/>
              <a:gd name="connsiteY15116" fmla="*/ 1049133 h 6339933"/>
              <a:gd name="connsiteX15117" fmla="*/ 3804250 w 6288074"/>
              <a:gd name="connsiteY15117" fmla="*/ 1051522 h 6339933"/>
              <a:gd name="connsiteX15118" fmla="*/ 3800226 w 6288074"/>
              <a:gd name="connsiteY15118" fmla="*/ 1055415 h 6339933"/>
              <a:gd name="connsiteX15119" fmla="*/ 3811415 w 6288074"/>
              <a:gd name="connsiteY15119" fmla="*/ 1049267 h 6339933"/>
              <a:gd name="connsiteX15120" fmla="*/ 3815440 w 6288074"/>
              <a:gd name="connsiteY15120" fmla="*/ 1045374 h 6339933"/>
              <a:gd name="connsiteX15121" fmla="*/ 3819465 w 6288074"/>
              <a:gd name="connsiteY15121" fmla="*/ 1041482 h 6339933"/>
              <a:gd name="connsiteX15122" fmla="*/ 3818712 w 6288074"/>
              <a:gd name="connsiteY15122" fmla="*/ 1039092 h 6339933"/>
              <a:gd name="connsiteX15123" fmla="*/ 3821101 w 6288074"/>
              <a:gd name="connsiteY15123" fmla="*/ 1038340 h 6339933"/>
              <a:gd name="connsiteX15124" fmla="*/ 3822737 w 6288074"/>
              <a:gd name="connsiteY15124" fmla="*/ 1035200 h 6339933"/>
              <a:gd name="connsiteX15125" fmla="*/ 3823447 w 6288074"/>
              <a:gd name="connsiteY15125" fmla="*/ 1030763 h 6339933"/>
              <a:gd name="connsiteX15126" fmla="*/ 3824426 w 6288074"/>
              <a:gd name="connsiteY15126" fmla="*/ 1028892 h 6339933"/>
              <a:gd name="connsiteX15127" fmla="*/ 3827646 w 6288074"/>
              <a:gd name="connsiteY15127" fmla="*/ 1025777 h 6339933"/>
              <a:gd name="connsiteX15128" fmla="*/ 3829897 w 6288074"/>
              <a:gd name="connsiteY15128" fmla="*/ 1021457 h 6339933"/>
              <a:gd name="connsiteX15129" fmla="*/ 3830565 w 6288074"/>
              <a:gd name="connsiteY15129" fmla="*/ 1020175 h 6339933"/>
              <a:gd name="connsiteX15130" fmla="*/ 3830762 w 6288074"/>
              <a:gd name="connsiteY15130" fmla="*/ 1019798 h 6339933"/>
              <a:gd name="connsiteX15131" fmla="*/ 3832555 w 6288074"/>
              <a:gd name="connsiteY15131" fmla="*/ 1016352 h 6339933"/>
              <a:gd name="connsiteX15132" fmla="*/ 3837464 w 6288074"/>
              <a:gd name="connsiteY15132" fmla="*/ 1006929 h 6339933"/>
              <a:gd name="connsiteX15133" fmla="*/ 3839101 w 6288074"/>
              <a:gd name="connsiteY15133" fmla="*/ 1003789 h 6339933"/>
              <a:gd name="connsiteX15134" fmla="*/ 3844761 w 6288074"/>
              <a:gd name="connsiteY15134" fmla="*/ 996754 h 6339933"/>
              <a:gd name="connsiteX15135" fmla="*/ 3847150 w 6288074"/>
              <a:gd name="connsiteY15135" fmla="*/ 996002 h 6339933"/>
              <a:gd name="connsiteX15136" fmla="*/ 3840604 w 6288074"/>
              <a:gd name="connsiteY15136" fmla="*/ 1008567 h 6339933"/>
              <a:gd name="connsiteX15137" fmla="*/ 3838969 w 6288074"/>
              <a:gd name="connsiteY15137" fmla="*/ 1011708 h 6339933"/>
              <a:gd name="connsiteX15138" fmla="*/ 3847770 w 6288074"/>
              <a:gd name="connsiteY15138" fmla="*/ 1006311 h 6339933"/>
              <a:gd name="connsiteX15139" fmla="*/ 3850158 w 6288074"/>
              <a:gd name="connsiteY15139" fmla="*/ 1005560 h 6339933"/>
              <a:gd name="connsiteX15140" fmla="*/ 3858208 w 6288074"/>
              <a:gd name="connsiteY15140" fmla="*/ 997774 h 6339933"/>
              <a:gd name="connsiteX15141" fmla="*/ 3865992 w 6288074"/>
              <a:gd name="connsiteY15141" fmla="*/ 1005828 h 6339933"/>
              <a:gd name="connsiteX15142" fmla="*/ 3860332 w 6288074"/>
              <a:gd name="connsiteY15142" fmla="*/ 1012863 h 6339933"/>
              <a:gd name="connsiteX15143" fmla="*/ 3857943 w 6288074"/>
              <a:gd name="connsiteY15143" fmla="*/ 1013615 h 6339933"/>
              <a:gd name="connsiteX15144" fmla="*/ 3848257 w 6288074"/>
              <a:gd name="connsiteY15144" fmla="*/ 1024541 h 6339933"/>
              <a:gd name="connsiteX15145" fmla="*/ 3841844 w 6288074"/>
              <a:gd name="connsiteY15145" fmla="*/ 1029187 h 6339933"/>
              <a:gd name="connsiteX15146" fmla="*/ 3832910 w 6288074"/>
              <a:gd name="connsiteY15146" fmla="*/ 1042502 h 6339933"/>
              <a:gd name="connsiteX15147" fmla="*/ 3826497 w 6288074"/>
              <a:gd name="connsiteY15147" fmla="*/ 1047146 h 6339933"/>
              <a:gd name="connsiteX15148" fmla="*/ 3821721 w 6288074"/>
              <a:gd name="connsiteY15148" fmla="*/ 1048650 h 6339933"/>
              <a:gd name="connsiteX15149" fmla="*/ 3822473 w 6288074"/>
              <a:gd name="connsiteY15149" fmla="*/ 1051039 h 6339933"/>
              <a:gd name="connsiteX15150" fmla="*/ 3818316 w 6288074"/>
              <a:gd name="connsiteY15150" fmla="*/ 1062853 h 6339933"/>
              <a:gd name="connsiteX15151" fmla="*/ 3814292 w 6288074"/>
              <a:gd name="connsiteY15151" fmla="*/ 1066744 h 6339933"/>
              <a:gd name="connsiteX15152" fmla="*/ 3822209 w 6288074"/>
              <a:gd name="connsiteY15152" fmla="*/ 1066879 h 6339933"/>
              <a:gd name="connsiteX15153" fmla="*/ 3829506 w 6288074"/>
              <a:gd name="connsiteY15153" fmla="*/ 1056705 h 6339933"/>
              <a:gd name="connsiteX15154" fmla="*/ 3838307 w 6288074"/>
              <a:gd name="connsiteY15154" fmla="*/ 1051308 h 6339933"/>
              <a:gd name="connsiteX15155" fmla="*/ 3831010 w 6288074"/>
              <a:gd name="connsiteY15155" fmla="*/ 1061483 h 6339933"/>
              <a:gd name="connsiteX15156" fmla="*/ 3826102 w 6288074"/>
              <a:gd name="connsiteY15156" fmla="*/ 1070905 h 6339933"/>
              <a:gd name="connsiteX15157" fmla="*/ 3812391 w 6288074"/>
              <a:gd name="connsiteY15157" fmla="*/ 1085725 h 6339933"/>
              <a:gd name="connsiteX15158" fmla="*/ 3800317 w 6288074"/>
              <a:gd name="connsiteY15158" fmla="*/ 1097405 h 6339933"/>
              <a:gd name="connsiteX15159" fmla="*/ 3793020 w 6288074"/>
              <a:gd name="connsiteY15159" fmla="*/ 1107579 h 6339933"/>
              <a:gd name="connsiteX15160" fmla="*/ 3786474 w 6288074"/>
              <a:gd name="connsiteY15160" fmla="*/ 1120143 h 6339933"/>
              <a:gd name="connsiteX15161" fmla="*/ 3787227 w 6288074"/>
              <a:gd name="connsiteY15161" fmla="*/ 1122533 h 6339933"/>
              <a:gd name="connsiteX15162" fmla="*/ 3792003 w 6288074"/>
              <a:gd name="connsiteY15162" fmla="*/ 1121029 h 6339933"/>
              <a:gd name="connsiteX15163" fmla="*/ 3790367 w 6288074"/>
              <a:gd name="connsiteY15163" fmla="*/ 1124172 h 6339933"/>
              <a:gd name="connsiteX15164" fmla="*/ 3791872 w 6288074"/>
              <a:gd name="connsiteY15164" fmla="*/ 1128950 h 6339933"/>
              <a:gd name="connsiteX15165" fmla="*/ 3786343 w 6288074"/>
              <a:gd name="connsiteY15165" fmla="*/ 1128063 h 6339933"/>
              <a:gd name="connsiteX15166" fmla="*/ 3776656 w 6288074"/>
              <a:gd name="connsiteY15166" fmla="*/ 1138990 h 6339933"/>
              <a:gd name="connsiteX15167" fmla="*/ 3771880 w 6288074"/>
              <a:gd name="connsiteY15167" fmla="*/ 1140494 h 6339933"/>
              <a:gd name="connsiteX15168" fmla="*/ 3773384 w 6288074"/>
              <a:gd name="connsiteY15168" fmla="*/ 1145272 h 6339933"/>
              <a:gd name="connsiteX15169" fmla="*/ 3761309 w 6288074"/>
              <a:gd name="connsiteY15169" fmla="*/ 1156951 h 6339933"/>
              <a:gd name="connsiteX15170" fmla="*/ 3758038 w 6288074"/>
              <a:gd name="connsiteY15170" fmla="*/ 1163235 h 6339933"/>
              <a:gd name="connsiteX15171" fmla="*/ 3749236 w 6288074"/>
              <a:gd name="connsiteY15171" fmla="*/ 1168630 h 6339933"/>
              <a:gd name="connsiteX15172" fmla="*/ 3741187 w 6288074"/>
              <a:gd name="connsiteY15172" fmla="*/ 1176417 h 6339933"/>
              <a:gd name="connsiteX15173" fmla="*/ 3739551 w 6288074"/>
              <a:gd name="connsiteY15173" fmla="*/ 1179556 h 6339933"/>
              <a:gd name="connsiteX15174" fmla="*/ 3735525 w 6288074"/>
              <a:gd name="connsiteY15174" fmla="*/ 1183449 h 6339933"/>
              <a:gd name="connsiteX15175" fmla="*/ 3730749 w 6288074"/>
              <a:gd name="connsiteY15175" fmla="*/ 1184953 h 6339933"/>
              <a:gd name="connsiteX15176" fmla="*/ 3733005 w 6288074"/>
              <a:gd name="connsiteY15176" fmla="*/ 1192121 h 6339933"/>
              <a:gd name="connsiteX15177" fmla="*/ 3729733 w 6288074"/>
              <a:gd name="connsiteY15177" fmla="*/ 1198405 h 6339933"/>
              <a:gd name="connsiteX15178" fmla="*/ 3720799 w 6288074"/>
              <a:gd name="connsiteY15178" fmla="*/ 1211721 h 6339933"/>
              <a:gd name="connsiteX15179" fmla="*/ 3713767 w 6288074"/>
              <a:gd name="connsiteY15179" fmla="*/ 1206056 h 6339933"/>
              <a:gd name="connsiteX15180" fmla="*/ 3718543 w 6288074"/>
              <a:gd name="connsiteY15180" fmla="*/ 1204552 h 6339933"/>
              <a:gd name="connsiteX15181" fmla="*/ 3719096 w 6288074"/>
              <a:gd name="connsiteY15181" fmla="*/ 1201095 h 6339933"/>
              <a:gd name="connsiteX15182" fmla="*/ 3718116 w 6288074"/>
              <a:gd name="connsiteY15182" fmla="*/ 1201577 h 6339933"/>
              <a:gd name="connsiteX15183" fmla="*/ 3729321 w 6288074"/>
              <a:gd name="connsiteY15183" fmla="*/ 1181463 h 6339933"/>
              <a:gd name="connsiteX15184" fmla="*/ 3734154 w 6288074"/>
              <a:gd name="connsiteY15184" fmla="*/ 1170752 h 6339933"/>
              <a:gd name="connsiteX15185" fmla="*/ 3727741 w 6288074"/>
              <a:gd name="connsiteY15185" fmla="*/ 1175395 h 6339933"/>
              <a:gd name="connsiteX15186" fmla="*/ 3722964 w 6288074"/>
              <a:gd name="connsiteY15186" fmla="*/ 1176899 h 6339933"/>
              <a:gd name="connsiteX15187" fmla="*/ 3718939 w 6288074"/>
              <a:gd name="connsiteY15187" fmla="*/ 1180792 h 6339933"/>
              <a:gd name="connsiteX15188" fmla="*/ 3710138 w 6288074"/>
              <a:gd name="connsiteY15188" fmla="*/ 1186189 h 6339933"/>
              <a:gd name="connsiteX15189" fmla="*/ 3708502 w 6288074"/>
              <a:gd name="connsiteY15189" fmla="*/ 1189328 h 6339933"/>
              <a:gd name="connsiteX15190" fmla="*/ 3707618 w 6288074"/>
              <a:gd name="connsiteY15190" fmla="*/ 1194860 h 6339933"/>
              <a:gd name="connsiteX15191" fmla="*/ 3703593 w 6288074"/>
              <a:gd name="connsiteY15191" fmla="*/ 1198753 h 6339933"/>
              <a:gd name="connsiteX15192" fmla="*/ 3716420 w 6288074"/>
              <a:gd name="connsiteY15192" fmla="*/ 1189463 h 6339933"/>
              <a:gd name="connsiteX15193" fmla="*/ 3724468 w 6288074"/>
              <a:gd name="connsiteY15193" fmla="*/ 1181678 h 6339933"/>
              <a:gd name="connsiteX15194" fmla="*/ 3720311 w 6288074"/>
              <a:gd name="connsiteY15194" fmla="*/ 1193490 h 6339933"/>
              <a:gd name="connsiteX15195" fmla="*/ 3714651 w 6288074"/>
              <a:gd name="connsiteY15195" fmla="*/ 1200525 h 6339933"/>
              <a:gd name="connsiteX15196" fmla="*/ 3708105 w 6288074"/>
              <a:gd name="connsiteY15196" fmla="*/ 1213090 h 6339933"/>
              <a:gd name="connsiteX15197" fmla="*/ 3708857 w 6288074"/>
              <a:gd name="connsiteY15197" fmla="*/ 1215479 h 6339933"/>
              <a:gd name="connsiteX15198" fmla="*/ 3709610 w 6288074"/>
              <a:gd name="connsiteY15198" fmla="*/ 1217868 h 6339933"/>
              <a:gd name="connsiteX15199" fmla="*/ 3724427 w 6288074"/>
              <a:gd name="connsiteY15199" fmla="*/ 1231588 h 6339933"/>
              <a:gd name="connsiteX15200" fmla="*/ 3726063 w 6288074"/>
              <a:gd name="connsiteY15200" fmla="*/ 1228446 h 6339933"/>
              <a:gd name="connsiteX15201" fmla="*/ 3748708 w 6288074"/>
              <a:gd name="connsiteY15201" fmla="*/ 1200311 h 6339933"/>
              <a:gd name="connsiteX15202" fmla="*/ 3763170 w 6288074"/>
              <a:gd name="connsiteY15202" fmla="*/ 1187880 h 6339933"/>
              <a:gd name="connsiteX15203" fmla="*/ 3768830 w 6288074"/>
              <a:gd name="connsiteY15203" fmla="*/ 1180845 h 6339933"/>
              <a:gd name="connsiteX15204" fmla="*/ 3770467 w 6288074"/>
              <a:gd name="connsiteY15204" fmla="*/ 1177704 h 6339933"/>
              <a:gd name="connsiteX15205" fmla="*/ 3776260 w 6288074"/>
              <a:gd name="connsiteY15205" fmla="*/ 1162750 h 6339933"/>
              <a:gd name="connsiteX15206" fmla="*/ 3786698 w 6288074"/>
              <a:gd name="connsiteY15206" fmla="*/ 1154213 h 6339933"/>
              <a:gd name="connsiteX15207" fmla="*/ 3784310 w 6288074"/>
              <a:gd name="connsiteY15207" fmla="*/ 1154964 h 6339933"/>
              <a:gd name="connsiteX15208" fmla="*/ 3785194 w 6288074"/>
              <a:gd name="connsiteY15208" fmla="*/ 1149434 h 6339933"/>
              <a:gd name="connsiteX15209" fmla="*/ 3790854 w 6288074"/>
              <a:gd name="connsiteY15209" fmla="*/ 1142400 h 6339933"/>
              <a:gd name="connsiteX15210" fmla="*/ 3801160 w 6288074"/>
              <a:gd name="connsiteY15210" fmla="*/ 1141782 h 6339933"/>
              <a:gd name="connsiteX15211" fmla="*/ 3801911 w 6288074"/>
              <a:gd name="connsiteY15211" fmla="*/ 1144172 h 6339933"/>
              <a:gd name="connsiteX15212" fmla="*/ 3803548 w 6288074"/>
              <a:gd name="connsiteY15212" fmla="*/ 1141030 h 6339933"/>
              <a:gd name="connsiteX15213" fmla="*/ 3802796 w 6288074"/>
              <a:gd name="connsiteY15213" fmla="*/ 1138641 h 6339933"/>
              <a:gd name="connsiteX15214" fmla="*/ 3807573 w 6288074"/>
              <a:gd name="connsiteY15214" fmla="*/ 1137138 h 6339933"/>
              <a:gd name="connsiteX15215" fmla="*/ 3818895 w 6288074"/>
              <a:gd name="connsiteY15215" fmla="*/ 1123071 h 6339933"/>
              <a:gd name="connsiteX15216" fmla="*/ 3828581 w 6288074"/>
              <a:gd name="connsiteY15216" fmla="*/ 1112144 h 6339933"/>
              <a:gd name="connsiteX15217" fmla="*/ 3835878 w 6288074"/>
              <a:gd name="connsiteY15217" fmla="*/ 1101969 h 6339933"/>
              <a:gd name="connsiteX15218" fmla="*/ 3841407 w 6288074"/>
              <a:gd name="connsiteY15218" fmla="*/ 1102854 h 6339933"/>
              <a:gd name="connsiteX15219" fmla="*/ 3844679 w 6288074"/>
              <a:gd name="connsiteY15219" fmla="*/ 1096572 h 6339933"/>
              <a:gd name="connsiteX15220" fmla="*/ 3847951 w 6288074"/>
              <a:gd name="connsiteY15220" fmla="*/ 1090290 h 6339933"/>
              <a:gd name="connsiteX15221" fmla="*/ 3849588 w 6288074"/>
              <a:gd name="connsiteY15221" fmla="*/ 1087149 h 6339933"/>
              <a:gd name="connsiteX15222" fmla="*/ 3860026 w 6288074"/>
              <a:gd name="connsiteY15222" fmla="*/ 1078612 h 6339933"/>
              <a:gd name="connsiteX15223" fmla="*/ 3860778 w 6288074"/>
              <a:gd name="connsiteY15223" fmla="*/ 1081001 h 6339933"/>
              <a:gd name="connsiteX15224" fmla="*/ 3859141 w 6288074"/>
              <a:gd name="connsiteY15224" fmla="*/ 1084142 h 6339933"/>
              <a:gd name="connsiteX15225" fmla="*/ 3851844 w 6288074"/>
              <a:gd name="connsiteY15225" fmla="*/ 1094316 h 6339933"/>
              <a:gd name="connsiteX15226" fmla="*/ 3850960 w 6288074"/>
              <a:gd name="connsiteY15226" fmla="*/ 1099847 h 6339933"/>
              <a:gd name="connsiteX15227" fmla="*/ 3838002 w 6288074"/>
              <a:gd name="connsiteY15227" fmla="*/ 1117057 h 6339933"/>
              <a:gd name="connsiteX15228" fmla="*/ 3832341 w 6288074"/>
              <a:gd name="connsiteY15228" fmla="*/ 1124089 h 6339933"/>
              <a:gd name="connsiteX15229" fmla="*/ 3813721 w 6288074"/>
              <a:gd name="connsiteY15229" fmla="*/ 1148333 h 6339933"/>
              <a:gd name="connsiteX15230" fmla="*/ 3812085 w 6288074"/>
              <a:gd name="connsiteY15230" fmla="*/ 1151474 h 6339933"/>
              <a:gd name="connsiteX15231" fmla="*/ 3803152 w 6288074"/>
              <a:gd name="connsiteY15231" fmla="*/ 1164792 h 6339933"/>
              <a:gd name="connsiteX15232" fmla="*/ 3799128 w 6288074"/>
              <a:gd name="connsiteY15232" fmla="*/ 1168684 h 6339933"/>
              <a:gd name="connsiteX15233" fmla="*/ 3795103 w 6288074"/>
              <a:gd name="connsiteY15233" fmla="*/ 1172577 h 6339933"/>
              <a:gd name="connsiteX15234" fmla="*/ 3795854 w 6288074"/>
              <a:gd name="connsiteY15234" fmla="*/ 1174967 h 6339933"/>
              <a:gd name="connsiteX15235" fmla="*/ 3796607 w 6288074"/>
              <a:gd name="connsiteY15235" fmla="*/ 1177356 h 6339933"/>
              <a:gd name="connsiteX15236" fmla="*/ 3790945 w 6288074"/>
              <a:gd name="connsiteY15236" fmla="*/ 1184389 h 6339933"/>
              <a:gd name="connsiteX15237" fmla="*/ 3782011 w 6288074"/>
              <a:gd name="connsiteY15237" fmla="*/ 1197707 h 6339933"/>
              <a:gd name="connsiteX15238" fmla="*/ 3777988 w 6288074"/>
              <a:gd name="connsiteY15238" fmla="*/ 1201599 h 6339933"/>
              <a:gd name="connsiteX15239" fmla="*/ 3775599 w 6288074"/>
              <a:gd name="connsiteY15239" fmla="*/ 1202350 h 6339933"/>
              <a:gd name="connsiteX15240" fmla="*/ 3777103 w 6288074"/>
              <a:gd name="connsiteY15240" fmla="*/ 1207130 h 6339933"/>
              <a:gd name="connsiteX15241" fmla="*/ 3771443 w 6288074"/>
              <a:gd name="connsiteY15241" fmla="*/ 1214163 h 6339933"/>
              <a:gd name="connsiteX15242" fmla="*/ 3773830 w 6288074"/>
              <a:gd name="connsiteY15242" fmla="*/ 1213411 h 6339933"/>
              <a:gd name="connsiteX15243" fmla="*/ 3782632 w 6288074"/>
              <a:gd name="connsiteY15243" fmla="*/ 1208016 h 6339933"/>
              <a:gd name="connsiteX15244" fmla="*/ 3785772 w 6288074"/>
              <a:gd name="connsiteY15244" fmla="*/ 1209653 h 6339933"/>
              <a:gd name="connsiteX15245" fmla="*/ 3787409 w 6288074"/>
              <a:gd name="connsiteY15245" fmla="*/ 1206514 h 6339933"/>
              <a:gd name="connsiteX15246" fmla="*/ 3793953 w 6288074"/>
              <a:gd name="connsiteY15246" fmla="*/ 1193948 h 6339933"/>
              <a:gd name="connsiteX15247" fmla="*/ 3792318 w 6288074"/>
              <a:gd name="connsiteY15247" fmla="*/ 1197088 h 6339933"/>
              <a:gd name="connsiteX15248" fmla="*/ 3794838 w 6288074"/>
              <a:gd name="connsiteY15248" fmla="*/ 1188417 h 6339933"/>
              <a:gd name="connsiteX15249" fmla="*/ 3798599 w 6288074"/>
              <a:gd name="connsiteY15249" fmla="*/ 1200365 h 6339933"/>
              <a:gd name="connsiteX15250" fmla="*/ 3804879 w 6288074"/>
              <a:gd name="connsiteY15250" fmla="*/ 1203639 h 6339933"/>
              <a:gd name="connsiteX15251" fmla="*/ 3801871 w 6288074"/>
              <a:gd name="connsiteY15251" fmla="*/ 1194081 h 6339933"/>
              <a:gd name="connsiteX15252" fmla="*/ 3811425 w 6288074"/>
              <a:gd name="connsiteY15252" fmla="*/ 1191075 h 6339933"/>
              <a:gd name="connsiteX15253" fmla="*/ 3817705 w 6288074"/>
              <a:gd name="connsiteY15253" fmla="*/ 1194351 h 6339933"/>
              <a:gd name="connsiteX15254" fmla="*/ 3814697 w 6288074"/>
              <a:gd name="connsiteY15254" fmla="*/ 1184792 h 6339933"/>
              <a:gd name="connsiteX15255" fmla="*/ 3821110 w 6288074"/>
              <a:gd name="connsiteY15255" fmla="*/ 1180148 h 6339933"/>
              <a:gd name="connsiteX15256" fmla="*/ 3819606 w 6288074"/>
              <a:gd name="connsiteY15256" fmla="*/ 1175369 h 6339933"/>
              <a:gd name="connsiteX15257" fmla="*/ 3826771 w 6288074"/>
              <a:gd name="connsiteY15257" fmla="*/ 1173114 h 6339933"/>
              <a:gd name="connsiteX15258" fmla="*/ 3839730 w 6288074"/>
              <a:gd name="connsiteY15258" fmla="*/ 1155904 h 6339933"/>
              <a:gd name="connsiteX15259" fmla="*/ 3838225 w 6288074"/>
              <a:gd name="connsiteY15259" fmla="*/ 1151126 h 6339933"/>
              <a:gd name="connsiteX15260" fmla="*/ 3857597 w 6288074"/>
              <a:gd name="connsiteY15260" fmla="*/ 1129273 h 6339933"/>
              <a:gd name="connsiteX15261" fmla="*/ 3864010 w 6288074"/>
              <a:gd name="connsiteY15261" fmla="*/ 1124627 h 6339933"/>
              <a:gd name="connsiteX15262" fmla="*/ 3891653 w 6288074"/>
              <a:gd name="connsiteY15262" fmla="*/ 1129057 h 6339933"/>
              <a:gd name="connsiteX15263" fmla="*/ 3908108 w 6288074"/>
              <a:gd name="connsiteY15263" fmla="*/ 1139636 h 6339933"/>
              <a:gd name="connsiteX15264" fmla="*/ 3911380 w 6288074"/>
              <a:gd name="connsiteY15264" fmla="*/ 1133353 h 6339933"/>
              <a:gd name="connsiteX15265" fmla="*/ 3905099 w 6288074"/>
              <a:gd name="connsiteY15265" fmla="*/ 1130078 h 6339933"/>
              <a:gd name="connsiteX15266" fmla="*/ 3905983 w 6288074"/>
              <a:gd name="connsiteY15266" fmla="*/ 1124548 h 6339933"/>
              <a:gd name="connsiteX15267" fmla="*/ 3898818 w 6288074"/>
              <a:gd name="connsiteY15267" fmla="*/ 1126802 h 6339933"/>
              <a:gd name="connsiteX15268" fmla="*/ 3857860 w 6288074"/>
              <a:gd name="connsiteY15268" fmla="*/ 1113432 h 6339933"/>
              <a:gd name="connsiteX15269" fmla="*/ 3859498 w 6288074"/>
              <a:gd name="connsiteY15269" fmla="*/ 1110292 h 6339933"/>
              <a:gd name="connsiteX15270" fmla="*/ 3851712 w 6288074"/>
              <a:gd name="connsiteY15270" fmla="*/ 1102236 h 6339933"/>
              <a:gd name="connsiteX15271" fmla="*/ 3884530 w 6288074"/>
              <a:gd name="connsiteY15271" fmla="*/ 1081403 h 6339933"/>
              <a:gd name="connsiteX15272" fmla="*/ 3886034 w 6288074"/>
              <a:gd name="connsiteY15272" fmla="*/ 1086182 h 6339933"/>
              <a:gd name="connsiteX15273" fmla="*/ 3893198 w 6288074"/>
              <a:gd name="connsiteY15273" fmla="*/ 1083927 h 6339933"/>
              <a:gd name="connsiteX15274" fmla="*/ 3900231 w 6288074"/>
              <a:gd name="connsiteY15274" fmla="*/ 1089593 h 6339933"/>
              <a:gd name="connsiteX15275" fmla="*/ 3901115 w 6288074"/>
              <a:gd name="connsiteY15275" fmla="*/ 1084061 h 6339933"/>
              <a:gd name="connsiteX15276" fmla="*/ 3913057 w 6288074"/>
              <a:gd name="connsiteY15276" fmla="*/ 1080302 h 6339933"/>
              <a:gd name="connsiteX15277" fmla="*/ 3914561 w 6288074"/>
              <a:gd name="connsiteY15277" fmla="*/ 1085082 h 6339933"/>
              <a:gd name="connsiteX15278" fmla="*/ 3910537 w 6288074"/>
              <a:gd name="connsiteY15278" fmla="*/ 1088974 h 6339933"/>
              <a:gd name="connsiteX15279" fmla="*/ 3909256 w 6288074"/>
              <a:gd name="connsiteY15279" fmla="*/ 1118265 h 6339933"/>
              <a:gd name="connsiteX15280" fmla="*/ 3917925 w 6288074"/>
              <a:gd name="connsiteY15280" fmla="*/ 1120788 h 6339933"/>
              <a:gd name="connsiteX15281" fmla="*/ 3920182 w 6288074"/>
              <a:gd name="connsiteY15281" fmla="*/ 1127957 h 6339933"/>
              <a:gd name="connsiteX15282" fmla="*/ 3913017 w 6288074"/>
              <a:gd name="connsiteY15282" fmla="*/ 1130212 h 6339933"/>
              <a:gd name="connsiteX15283" fmla="*/ 3913372 w 6288074"/>
              <a:gd name="connsiteY15283" fmla="*/ 1156362 h 6339933"/>
              <a:gd name="connsiteX15284" fmla="*/ 3922041 w 6288074"/>
              <a:gd name="connsiteY15284" fmla="*/ 1158885 h 6339933"/>
              <a:gd name="connsiteX15285" fmla="*/ 3917884 w 6288074"/>
              <a:gd name="connsiteY15285" fmla="*/ 1170699 h 6339933"/>
              <a:gd name="connsiteX15286" fmla="*/ 3915628 w 6288074"/>
              <a:gd name="connsiteY15286" fmla="*/ 1163530 h 6339933"/>
              <a:gd name="connsiteX15287" fmla="*/ 3913860 w 6288074"/>
              <a:gd name="connsiteY15287" fmla="*/ 1174592 h 6339933"/>
              <a:gd name="connsiteX15288" fmla="*/ 3907315 w 6288074"/>
              <a:gd name="connsiteY15288" fmla="*/ 1187155 h 6339933"/>
              <a:gd name="connsiteX15289" fmla="*/ 3875249 w 6288074"/>
              <a:gd name="connsiteY15289" fmla="*/ 1210378 h 6339933"/>
              <a:gd name="connsiteX15290" fmla="*/ 3855523 w 6288074"/>
              <a:gd name="connsiteY15290" fmla="*/ 1206082 h 6339933"/>
              <a:gd name="connsiteX15291" fmla="*/ 3849862 w 6288074"/>
              <a:gd name="connsiteY15291" fmla="*/ 1213116 h 6339933"/>
              <a:gd name="connsiteX15292" fmla="*/ 3830358 w 6288074"/>
              <a:gd name="connsiteY15292" fmla="*/ 1242890 h 6339933"/>
              <a:gd name="connsiteX15293" fmla="*/ 3821556 w 6288074"/>
              <a:gd name="connsiteY15293" fmla="*/ 1248286 h 6339933"/>
              <a:gd name="connsiteX15294" fmla="*/ 3817044 w 6288074"/>
              <a:gd name="connsiteY15294" fmla="*/ 1233949 h 6339933"/>
              <a:gd name="connsiteX15295" fmla="*/ 3822838 w 6288074"/>
              <a:gd name="connsiteY15295" fmla="*/ 1218997 h 6339933"/>
              <a:gd name="connsiteX15296" fmla="*/ 3813284 w 6288074"/>
              <a:gd name="connsiteY15296" fmla="*/ 1222004 h 6339933"/>
              <a:gd name="connsiteX15297" fmla="*/ 3814788 w 6288074"/>
              <a:gd name="connsiteY15297" fmla="*/ 1226782 h 6339933"/>
              <a:gd name="connsiteX15298" fmla="*/ 3812399 w 6288074"/>
              <a:gd name="connsiteY15298" fmla="*/ 1227533 h 6339933"/>
              <a:gd name="connsiteX15299" fmla="*/ 3813152 w 6288074"/>
              <a:gd name="connsiteY15299" fmla="*/ 1229923 h 6339933"/>
              <a:gd name="connsiteX15300" fmla="*/ 3810012 w 6288074"/>
              <a:gd name="connsiteY15300" fmla="*/ 1228285 h 6339933"/>
              <a:gd name="connsiteX15301" fmla="*/ 3804350 w 6288074"/>
              <a:gd name="connsiteY15301" fmla="*/ 1235320 h 6339933"/>
              <a:gd name="connsiteX15302" fmla="*/ 3797805 w 6288074"/>
              <a:gd name="connsiteY15302" fmla="*/ 1247884 h 6339933"/>
              <a:gd name="connsiteX15303" fmla="*/ 3796169 w 6288074"/>
              <a:gd name="connsiteY15303" fmla="*/ 1251024 h 6339933"/>
              <a:gd name="connsiteX15304" fmla="*/ 3808731 w 6288074"/>
              <a:gd name="connsiteY15304" fmla="*/ 1257576 h 6339933"/>
              <a:gd name="connsiteX15305" fmla="*/ 3805457 w 6288074"/>
              <a:gd name="connsiteY15305" fmla="*/ 1263858 h 6339933"/>
              <a:gd name="connsiteX15306" fmla="*/ 3813375 w 6288074"/>
              <a:gd name="connsiteY15306" fmla="*/ 1263991 h 6339933"/>
              <a:gd name="connsiteX15307" fmla="*/ 3815630 w 6288074"/>
              <a:gd name="connsiteY15307" fmla="*/ 1271158 h 6339933"/>
              <a:gd name="connsiteX15308" fmla="*/ 3801301 w 6288074"/>
              <a:gd name="connsiteY15308" fmla="*/ 1275669 h 6339933"/>
              <a:gd name="connsiteX15309" fmla="*/ 3805193 w 6288074"/>
              <a:gd name="connsiteY15309" fmla="*/ 1279697 h 6339933"/>
              <a:gd name="connsiteX15310" fmla="*/ 3809970 w 6288074"/>
              <a:gd name="connsiteY15310" fmla="*/ 1278193 h 6339933"/>
              <a:gd name="connsiteX15311" fmla="*/ 3823639 w 6288074"/>
              <a:gd name="connsiteY15311" fmla="*/ 1313281 h 6339933"/>
              <a:gd name="connsiteX15312" fmla="*/ 3826779 w 6288074"/>
              <a:gd name="connsiteY15312" fmla="*/ 1314919 h 6339933"/>
              <a:gd name="connsiteX15313" fmla="*/ 3833325 w 6288074"/>
              <a:gd name="connsiteY15313" fmla="*/ 1302354 h 6339933"/>
              <a:gd name="connsiteX15314" fmla="*/ 3837349 w 6288074"/>
              <a:gd name="connsiteY15314" fmla="*/ 1298461 h 6339933"/>
              <a:gd name="connsiteX15315" fmla="*/ 3838853 w 6288074"/>
              <a:gd name="connsiteY15315" fmla="*/ 1303241 h 6339933"/>
              <a:gd name="connsiteX15316" fmla="*/ 3851679 w 6288074"/>
              <a:gd name="connsiteY15316" fmla="*/ 1293951 h 6339933"/>
              <a:gd name="connsiteX15317" fmla="*/ 3861233 w 6288074"/>
              <a:gd name="connsiteY15317" fmla="*/ 1290944 h 6339933"/>
              <a:gd name="connsiteX15318" fmla="*/ 3852564 w 6288074"/>
              <a:gd name="connsiteY15318" fmla="*/ 1288421 h 6339933"/>
              <a:gd name="connsiteX15319" fmla="*/ 3850308 w 6288074"/>
              <a:gd name="connsiteY15319" fmla="*/ 1281253 h 6339933"/>
              <a:gd name="connsiteX15320" fmla="*/ 3854200 w 6288074"/>
              <a:gd name="connsiteY15320" fmla="*/ 1285279 h 6339933"/>
              <a:gd name="connsiteX15321" fmla="*/ 3865389 w 6288074"/>
              <a:gd name="connsiteY15321" fmla="*/ 1279132 h 6339933"/>
              <a:gd name="connsiteX15322" fmla="*/ 3861497 w 6288074"/>
              <a:gd name="connsiteY15322" fmla="*/ 1275105 h 6339933"/>
              <a:gd name="connsiteX15323" fmla="*/ 3863885 w 6288074"/>
              <a:gd name="connsiteY15323" fmla="*/ 1274353 h 6339933"/>
              <a:gd name="connsiteX15324" fmla="*/ 3864150 w 6288074"/>
              <a:gd name="connsiteY15324" fmla="*/ 1258513 h 6339933"/>
              <a:gd name="connsiteX15325" fmla="*/ 3855808 w 6288074"/>
              <a:gd name="connsiteY15325" fmla="*/ 1260155 h 6339933"/>
              <a:gd name="connsiteX15326" fmla="*/ 3849819 w 6288074"/>
              <a:gd name="connsiteY15326" fmla="*/ 1263024 h 6339933"/>
              <a:gd name="connsiteX15327" fmla="*/ 3846679 w 6288074"/>
              <a:gd name="connsiteY15327" fmla="*/ 1261386 h 6339933"/>
              <a:gd name="connsiteX15328" fmla="*/ 3838010 w 6288074"/>
              <a:gd name="connsiteY15328" fmla="*/ 1258863 h 6339933"/>
              <a:gd name="connsiteX15329" fmla="*/ 3844555 w 6288074"/>
              <a:gd name="connsiteY15329" fmla="*/ 1246300 h 6339933"/>
              <a:gd name="connsiteX15330" fmla="*/ 3858754 w 6288074"/>
              <a:gd name="connsiteY15330" fmla="*/ 1249709 h 6339933"/>
              <a:gd name="connsiteX15331" fmla="*/ 3868175 w 6288074"/>
              <a:gd name="connsiteY15331" fmla="*/ 1254621 h 6339933"/>
              <a:gd name="connsiteX15332" fmla="*/ 3859770 w 6288074"/>
              <a:gd name="connsiteY15332" fmla="*/ 1236259 h 6339933"/>
              <a:gd name="connsiteX15333" fmla="*/ 3886175 w 6288074"/>
              <a:gd name="connsiteY15333" fmla="*/ 1220069 h 6339933"/>
              <a:gd name="connsiteX15334" fmla="*/ 3884538 w 6288074"/>
              <a:gd name="connsiteY15334" fmla="*/ 1223210 h 6339933"/>
              <a:gd name="connsiteX15335" fmla="*/ 3890066 w 6288074"/>
              <a:gd name="connsiteY15335" fmla="*/ 1224097 h 6339933"/>
              <a:gd name="connsiteX15336" fmla="*/ 3891703 w 6288074"/>
              <a:gd name="connsiteY15336" fmla="*/ 1220955 h 6339933"/>
              <a:gd name="connsiteX15337" fmla="*/ 3887810 w 6288074"/>
              <a:gd name="connsiteY15337" fmla="*/ 1216928 h 6339933"/>
              <a:gd name="connsiteX15338" fmla="*/ 3880645 w 6288074"/>
              <a:gd name="connsiteY15338" fmla="*/ 1219183 h 6339933"/>
              <a:gd name="connsiteX15339" fmla="*/ 3883167 w 6288074"/>
              <a:gd name="connsiteY15339" fmla="*/ 1210512 h 6339933"/>
              <a:gd name="connsiteX15340" fmla="*/ 3885555 w 6288074"/>
              <a:gd name="connsiteY15340" fmla="*/ 1209762 h 6339933"/>
              <a:gd name="connsiteX15341" fmla="*/ 3887942 w 6288074"/>
              <a:gd name="connsiteY15341" fmla="*/ 1209009 h 6339933"/>
              <a:gd name="connsiteX15342" fmla="*/ 3889580 w 6288074"/>
              <a:gd name="connsiteY15342" fmla="*/ 1205868 h 6339933"/>
              <a:gd name="connsiteX15343" fmla="*/ 3922397 w 6288074"/>
              <a:gd name="connsiteY15343" fmla="*/ 1185034 h 6339933"/>
              <a:gd name="connsiteX15344" fmla="*/ 3950041 w 6288074"/>
              <a:gd name="connsiteY15344" fmla="*/ 1189464 h 6339933"/>
              <a:gd name="connsiteX15345" fmla="*/ 3963618 w 6288074"/>
              <a:gd name="connsiteY15345" fmla="*/ 1182565 h 6339933"/>
              <a:gd name="connsiteX15346" fmla="*/ 3969634 w 6288074"/>
              <a:gd name="connsiteY15346" fmla="*/ 1201679 h 6339933"/>
              <a:gd name="connsiteX15347" fmla="*/ 3964238 w 6288074"/>
              <a:gd name="connsiteY15347" fmla="*/ 1192872 h 6339933"/>
              <a:gd name="connsiteX15348" fmla="*/ 3960213 w 6288074"/>
              <a:gd name="connsiteY15348" fmla="*/ 1196766 h 6339933"/>
              <a:gd name="connsiteX15349" fmla="*/ 3964859 w 6288074"/>
              <a:gd name="connsiteY15349" fmla="*/ 1203182 h 6339933"/>
              <a:gd name="connsiteX15350" fmla="*/ 3960081 w 6288074"/>
              <a:gd name="connsiteY15350" fmla="*/ 1204686 h 6339933"/>
              <a:gd name="connsiteX15351" fmla="*/ 3969502 w 6288074"/>
              <a:gd name="connsiteY15351" fmla="*/ 1209599 h 6339933"/>
              <a:gd name="connsiteX15352" fmla="*/ 3970386 w 6288074"/>
              <a:gd name="connsiteY15352" fmla="*/ 1204068 h 6339933"/>
              <a:gd name="connsiteX15353" fmla="*/ 3978304 w 6288074"/>
              <a:gd name="connsiteY15353" fmla="*/ 1204204 h 6339933"/>
              <a:gd name="connsiteX15354" fmla="*/ 3987147 w 6288074"/>
              <a:gd name="connsiteY15354" fmla="*/ 1148899 h 6339933"/>
              <a:gd name="connsiteX15355" fmla="*/ 3986262 w 6288074"/>
              <a:gd name="connsiteY15355" fmla="*/ 1154429 h 6339933"/>
              <a:gd name="connsiteX15356" fmla="*/ 3999088 w 6288074"/>
              <a:gd name="connsiteY15356" fmla="*/ 1145140 h 6339933"/>
              <a:gd name="connsiteX15357" fmla="*/ 3988783 w 6288074"/>
              <a:gd name="connsiteY15357" fmla="*/ 1145757 h 6339933"/>
              <a:gd name="connsiteX15358" fmla="*/ 3986526 w 6288074"/>
              <a:gd name="connsiteY15358" fmla="*/ 1138589 h 6339933"/>
              <a:gd name="connsiteX15359" fmla="*/ 4008773 w 6288074"/>
              <a:gd name="connsiteY15359" fmla="*/ 1134214 h 6339933"/>
              <a:gd name="connsiteX15360" fmla="*/ 4003245 w 6288074"/>
              <a:gd name="connsiteY15360" fmla="*/ 1133327 h 6339933"/>
              <a:gd name="connsiteX15361" fmla="*/ 4006517 w 6288074"/>
              <a:gd name="connsiteY15361" fmla="*/ 1127044 h 6339933"/>
              <a:gd name="connsiteX15362" fmla="*/ 4014435 w 6288074"/>
              <a:gd name="connsiteY15362" fmla="*/ 1127178 h 6339933"/>
              <a:gd name="connsiteX15363" fmla="*/ 4032921 w 6288074"/>
              <a:gd name="connsiteY15363" fmla="*/ 1110855 h 6339933"/>
              <a:gd name="connsiteX15364" fmla="*/ 4042475 w 6288074"/>
              <a:gd name="connsiteY15364" fmla="*/ 1107848 h 6339933"/>
              <a:gd name="connsiteX15365" fmla="*/ 4044112 w 6288074"/>
              <a:gd name="connsiteY15365" fmla="*/ 1104706 h 6339933"/>
              <a:gd name="connsiteX15366" fmla="*/ 4052780 w 6288074"/>
              <a:gd name="connsiteY15366" fmla="*/ 1107231 h 6339933"/>
              <a:gd name="connsiteX15367" fmla="*/ 4056186 w 6288074"/>
              <a:gd name="connsiteY15367" fmla="*/ 1093029 h 6339933"/>
              <a:gd name="connsiteX15368" fmla="*/ 4063351 w 6288074"/>
              <a:gd name="connsiteY15368" fmla="*/ 1090774 h 6339933"/>
              <a:gd name="connsiteX15369" fmla="*/ 4064235 w 6288074"/>
              <a:gd name="connsiteY15369" fmla="*/ 1085243 h 6339933"/>
              <a:gd name="connsiteX15370" fmla="*/ 4084978 w 6288074"/>
              <a:gd name="connsiteY15370" fmla="*/ 1076088 h 6339933"/>
              <a:gd name="connsiteX15371" fmla="*/ 4081969 w 6288074"/>
              <a:gd name="connsiteY15371" fmla="*/ 1066529 h 6339933"/>
              <a:gd name="connsiteX15372" fmla="*/ 4124960 w 6288074"/>
              <a:gd name="connsiteY15372" fmla="*/ 1052998 h 6339933"/>
              <a:gd name="connsiteX15373" fmla="*/ 4135265 w 6288074"/>
              <a:gd name="connsiteY15373" fmla="*/ 1052382 h 6339933"/>
              <a:gd name="connsiteX15374" fmla="*/ 4121953 w 6288074"/>
              <a:gd name="connsiteY15374" fmla="*/ 1043442 h 6339933"/>
              <a:gd name="connsiteX15375" fmla="*/ 4107622 w 6288074"/>
              <a:gd name="connsiteY15375" fmla="*/ 1047951 h 6339933"/>
              <a:gd name="connsiteX15376" fmla="*/ 4108506 w 6288074"/>
              <a:gd name="connsiteY15376" fmla="*/ 1042420 h 6339933"/>
              <a:gd name="connsiteX15377" fmla="*/ 4116423 w 6288074"/>
              <a:gd name="connsiteY15377" fmla="*/ 1042555 h 6339933"/>
              <a:gd name="connsiteX15378" fmla="*/ 4115803 w 6288074"/>
              <a:gd name="connsiteY15378" fmla="*/ 1032245 h 6339933"/>
              <a:gd name="connsiteX15379" fmla="*/ 4122968 w 6288074"/>
              <a:gd name="connsiteY15379" fmla="*/ 1029990 h 6339933"/>
              <a:gd name="connsiteX15380" fmla="*/ 4117573 w 6288074"/>
              <a:gd name="connsiteY15380" fmla="*/ 1021185 h 6339933"/>
              <a:gd name="connsiteX15381" fmla="*/ 4129382 w 6288074"/>
              <a:gd name="connsiteY15381" fmla="*/ 1025347 h 6339933"/>
              <a:gd name="connsiteX15382" fmla="*/ 4127745 w 6288074"/>
              <a:gd name="connsiteY15382" fmla="*/ 1028487 h 6339933"/>
              <a:gd name="connsiteX15383" fmla="*/ 4134910 w 6288074"/>
              <a:gd name="connsiteY15383" fmla="*/ 1026232 h 6339933"/>
              <a:gd name="connsiteX15384" fmla="*/ 4137167 w 6288074"/>
              <a:gd name="connsiteY15384" fmla="*/ 1033400 h 6339933"/>
              <a:gd name="connsiteX15385" fmla="*/ 4132257 w 6288074"/>
              <a:gd name="connsiteY15385" fmla="*/ 1042824 h 6339933"/>
              <a:gd name="connsiteX15386" fmla="*/ 4137035 w 6288074"/>
              <a:gd name="connsiteY15386" fmla="*/ 1041321 h 6339933"/>
              <a:gd name="connsiteX15387" fmla="*/ 4143052 w 6288074"/>
              <a:gd name="connsiteY15387" fmla="*/ 1060436 h 6339933"/>
              <a:gd name="connsiteX15388" fmla="*/ 4140530 w 6288074"/>
              <a:gd name="connsiteY15388" fmla="*/ 1069109 h 6339933"/>
              <a:gd name="connsiteX15389" fmla="*/ 4135753 w 6288074"/>
              <a:gd name="connsiteY15389" fmla="*/ 1070613 h 6339933"/>
              <a:gd name="connsiteX15390" fmla="*/ 4136374 w 6288074"/>
              <a:gd name="connsiteY15390" fmla="*/ 1080921 h 6339933"/>
              <a:gd name="connsiteX15391" fmla="*/ 4126068 w 6288074"/>
              <a:gd name="connsiteY15391" fmla="*/ 1081538 h 6339933"/>
              <a:gd name="connsiteX15392" fmla="*/ 4130713 w 6288074"/>
              <a:gd name="connsiteY15392" fmla="*/ 1087955 h 6339933"/>
              <a:gd name="connsiteX15393" fmla="*/ 4121027 w 6288074"/>
              <a:gd name="connsiteY15393" fmla="*/ 1098882 h 6339933"/>
              <a:gd name="connsiteX15394" fmla="*/ 4124168 w 6288074"/>
              <a:gd name="connsiteY15394" fmla="*/ 1100521 h 6339933"/>
              <a:gd name="connsiteX15395" fmla="*/ 4138761 w 6288074"/>
              <a:gd name="connsiteY15395" fmla="*/ 1080168 h 6339933"/>
              <a:gd name="connsiteX15396" fmla="*/ 4143671 w 6288074"/>
              <a:gd name="connsiteY15396" fmla="*/ 1070746 h 6339933"/>
              <a:gd name="connsiteX15397" fmla="*/ 4146060 w 6288074"/>
              <a:gd name="connsiteY15397" fmla="*/ 1069994 h 6339933"/>
              <a:gd name="connsiteX15398" fmla="*/ 4152472 w 6288074"/>
              <a:gd name="connsiteY15398" fmla="*/ 1065350 h 6339933"/>
              <a:gd name="connsiteX15399" fmla="*/ 4161274 w 6288074"/>
              <a:gd name="connsiteY15399" fmla="*/ 1059953 h 6339933"/>
              <a:gd name="connsiteX15400" fmla="*/ 4151588 w 6288074"/>
              <a:gd name="connsiteY15400" fmla="*/ 1070879 h 6339933"/>
              <a:gd name="connsiteX15401" fmla="*/ 4147563 w 6288074"/>
              <a:gd name="connsiteY15401" fmla="*/ 1074773 h 6339933"/>
              <a:gd name="connsiteX15402" fmla="*/ 4141902 w 6288074"/>
              <a:gd name="connsiteY15402" fmla="*/ 1081806 h 6339933"/>
              <a:gd name="connsiteX15403" fmla="*/ 4146679 w 6288074"/>
              <a:gd name="connsiteY15403" fmla="*/ 1080302 h 6339933"/>
              <a:gd name="connsiteX15404" fmla="*/ 4167686 w 6288074"/>
              <a:gd name="connsiteY15404" fmla="*/ 1055307 h 6339933"/>
              <a:gd name="connsiteX15405" fmla="*/ 4168438 w 6288074"/>
              <a:gd name="connsiteY15405" fmla="*/ 1057698 h 6339933"/>
              <a:gd name="connsiteX15406" fmla="*/ 4151455 w 6288074"/>
              <a:gd name="connsiteY15406" fmla="*/ 1078799 h 6339933"/>
              <a:gd name="connsiteX15407" fmla="*/ 4145794 w 6288074"/>
              <a:gd name="connsiteY15407" fmla="*/ 1085834 h 6339933"/>
              <a:gd name="connsiteX15408" fmla="*/ 4126424 w 6288074"/>
              <a:gd name="connsiteY15408" fmla="*/ 1107689 h 6339933"/>
              <a:gd name="connsiteX15409" fmla="*/ 4122266 w 6288074"/>
              <a:gd name="connsiteY15409" fmla="*/ 1119501 h 6339933"/>
              <a:gd name="connsiteX15410" fmla="*/ 4123770 w 6288074"/>
              <a:gd name="connsiteY15410" fmla="*/ 1124279 h 6339933"/>
              <a:gd name="connsiteX15411" fmla="*/ 4131687 w 6288074"/>
              <a:gd name="connsiteY15411" fmla="*/ 1124414 h 6339933"/>
              <a:gd name="connsiteX15412" fmla="*/ 4135712 w 6288074"/>
              <a:gd name="connsiteY15412" fmla="*/ 1120521 h 6339933"/>
              <a:gd name="connsiteX15413" fmla="*/ 4147034 w 6288074"/>
              <a:gd name="connsiteY15413" fmla="*/ 1106452 h 6339933"/>
              <a:gd name="connsiteX15414" fmla="*/ 4149422 w 6288074"/>
              <a:gd name="connsiteY15414" fmla="*/ 1105700 h 6339933"/>
              <a:gd name="connsiteX15415" fmla="*/ 4157473 w 6288074"/>
              <a:gd name="connsiteY15415" fmla="*/ 1097916 h 6339933"/>
              <a:gd name="connsiteX15416" fmla="*/ 4156720 w 6288074"/>
              <a:gd name="connsiteY15416" fmla="*/ 1095526 h 6339933"/>
              <a:gd name="connsiteX15417" fmla="*/ 4149555 w 6288074"/>
              <a:gd name="connsiteY15417" fmla="*/ 1097781 h 6339933"/>
              <a:gd name="connsiteX15418" fmla="*/ 4155968 w 6288074"/>
              <a:gd name="connsiteY15418" fmla="*/ 1093137 h 6339933"/>
              <a:gd name="connsiteX15419" fmla="*/ 4163265 w 6288074"/>
              <a:gd name="connsiteY15419" fmla="*/ 1082960 h 6339933"/>
              <a:gd name="connsiteX15420" fmla="*/ 4175959 w 6288074"/>
              <a:gd name="connsiteY15420" fmla="*/ 1081592 h 6339933"/>
              <a:gd name="connsiteX15421" fmla="*/ 4173571 w 6288074"/>
              <a:gd name="connsiteY15421" fmla="*/ 1082344 h 6339933"/>
              <a:gd name="connsiteX15422" fmla="*/ 4176712 w 6288074"/>
              <a:gd name="connsiteY15422" fmla="*/ 1083983 h 6339933"/>
              <a:gd name="connsiteX15423" fmla="*/ 4174323 w 6288074"/>
              <a:gd name="connsiteY15423" fmla="*/ 1084734 h 6339933"/>
              <a:gd name="connsiteX15424" fmla="*/ 4167026 w 6288074"/>
              <a:gd name="connsiteY15424" fmla="*/ 1094910 h 6339933"/>
              <a:gd name="connsiteX15425" fmla="*/ 4171802 w 6288074"/>
              <a:gd name="connsiteY15425" fmla="*/ 1093406 h 6339933"/>
              <a:gd name="connsiteX15426" fmla="*/ 4181620 w 6288074"/>
              <a:gd name="connsiteY15426" fmla="*/ 1074558 h 6339933"/>
              <a:gd name="connsiteX15427" fmla="*/ 4182504 w 6288074"/>
              <a:gd name="connsiteY15427" fmla="*/ 1069027 h 6339933"/>
              <a:gd name="connsiteX15428" fmla="*/ 4191306 w 6288074"/>
              <a:gd name="connsiteY15428" fmla="*/ 1063630 h 6339933"/>
              <a:gd name="connsiteX15429" fmla="*/ 4194446 w 6288074"/>
              <a:gd name="connsiteY15429" fmla="*/ 1065268 h 6339933"/>
              <a:gd name="connsiteX15430" fmla="*/ 4203246 w 6288074"/>
              <a:gd name="connsiteY15430" fmla="*/ 1059873 h 6339933"/>
              <a:gd name="connsiteX15431" fmla="*/ 4210545 w 6288074"/>
              <a:gd name="connsiteY15431" fmla="*/ 1049698 h 6339933"/>
              <a:gd name="connsiteX15432" fmla="*/ 4224254 w 6288074"/>
              <a:gd name="connsiteY15432" fmla="*/ 1034878 h 6339933"/>
              <a:gd name="connsiteX15433" fmla="*/ 4225891 w 6288074"/>
              <a:gd name="connsiteY15433" fmla="*/ 1031737 h 6339933"/>
              <a:gd name="connsiteX15434" fmla="*/ 4214213 w 6288074"/>
              <a:gd name="connsiteY15434" fmla="*/ 1019655 h 6339933"/>
              <a:gd name="connsiteX15435" fmla="*/ 4203908 w 6288074"/>
              <a:gd name="connsiteY15435" fmla="*/ 1020273 h 6339933"/>
              <a:gd name="connsiteX15436" fmla="*/ 4204041 w 6288074"/>
              <a:gd name="connsiteY15436" fmla="*/ 1012352 h 6339933"/>
              <a:gd name="connsiteX15437" fmla="*/ 4211205 w 6288074"/>
              <a:gd name="connsiteY15437" fmla="*/ 1010097 h 6339933"/>
              <a:gd name="connsiteX15438" fmla="*/ 4229163 w 6288074"/>
              <a:gd name="connsiteY15438" fmla="*/ 1025452 h 6339933"/>
              <a:gd name="connsiteX15439" fmla="*/ 4231552 w 6288074"/>
              <a:gd name="connsiteY15439" fmla="*/ 1024701 h 6339933"/>
              <a:gd name="connsiteX15440" fmla="*/ 4251542 w 6288074"/>
              <a:gd name="connsiteY15440" fmla="*/ 1013157 h 6339933"/>
              <a:gd name="connsiteX15441" fmla="*/ 4257823 w 6288074"/>
              <a:gd name="connsiteY15441" fmla="*/ 1016432 h 6339933"/>
              <a:gd name="connsiteX15442" fmla="*/ 4244998 w 6288074"/>
              <a:gd name="connsiteY15442" fmla="*/ 1025723 h 6339933"/>
              <a:gd name="connsiteX15443" fmla="*/ 4240973 w 6288074"/>
              <a:gd name="connsiteY15443" fmla="*/ 1029616 h 6339933"/>
              <a:gd name="connsiteX15444" fmla="*/ 4236065 w 6288074"/>
              <a:gd name="connsiteY15444" fmla="*/ 1039040 h 6339933"/>
              <a:gd name="connsiteX15445" fmla="*/ 4245618 w 6288074"/>
              <a:gd name="connsiteY15445" fmla="*/ 1036032 h 6339933"/>
              <a:gd name="connsiteX15446" fmla="*/ 4252783 w 6288074"/>
              <a:gd name="connsiteY15446" fmla="*/ 1033778 h 6339933"/>
              <a:gd name="connsiteX15447" fmla="*/ 4243097 w 6288074"/>
              <a:gd name="connsiteY15447" fmla="*/ 1044704 h 6339933"/>
              <a:gd name="connsiteX15448" fmla="*/ 4236551 w 6288074"/>
              <a:gd name="connsiteY15448" fmla="*/ 1057269 h 6339933"/>
              <a:gd name="connsiteX15449" fmla="*/ 4232528 w 6288074"/>
              <a:gd name="connsiteY15449" fmla="*/ 1061161 h 6339933"/>
              <a:gd name="connsiteX15450" fmla="*/ 4231776 w 6288074"/>
              <a:gd name="connsiteY15450" fmla="*/ 1058772 h 6339933"/>
              <a:gd name="connsiteX15451" fmla="*/ 4227750 w 6288074"/>
              <a:gd name="connsiteY15451" fmla="*/ 1062664 h 6339933"/>
              <a:gd name="connsiteX15452" fmla="*/ 4230892 w 6288074"/>
              <a:gd name="connsiteY15452" fmla="*/ 1064303 h 6339933"/>
              <a:gd name="connsiteX15453" fmla="*/ 4228370 w 6288074"/>
              <a:gd name="connsiteY15453" fmla="*/ 1072974 h 6339933"/>
              <a:gd name="connsiteX15454" fmla="*/ 4236288 w 6288074"/>
              <a:gd name="connsiteY15454" fmla="*/ 1073110 h 6339933"/>
              <a:gd name="connsiteX15455" fmla="*/ 4237924 w 6288074"/>
              <a:gd name="connsiteY15455" fmla="*/ 1069967 h 6339933"/>
              <a:gd name="connsiteX15456" fmla="*/ 4249245 w 6288074"/>
              <a:gd name="connsiteY15456" fmla="*/ 1055899 h 6339933"/>
              <a:gd name="connsiteX15457" fmla="*/ 4249998 w 6288074"/>
              <a:gd name="connsiteY15457" fmla="*/ 1058289 h 6339933"/>
              <a:gd name="connsiteX15458" fmla="*/ 4249866 w 6288074"/>
              <a:gd name="connsiteY15458" fmla="*/ 1066209 h 6339933"/>
              <a:gd name="connsiteX15459" fmla="*/ 4263311 w 6288074"/>
              <a:gd name="connsiteY15459" fmla="*/ 1067229 h 6339933"/>
              <a:gd name="connsiteX15460" fmla="*/ 4251238 w 6288074"/>
              <a:gd name="connsiteY15460" fmla="*/ 1078908 h 6339933"/>
              <a:gd name="connsiteX15461" fmla="*/ 4249602 w 6288074"/>
              <a:gd name="connsiteY15461" fmla="*/ 1082048 h 6339933"/>
              <a:gd name="connsiteX15462" fmla="*/ 4251857 w 6288074"/>
              <a:gd name="connsiteY15462" fmla="*/ 1089216 h 6339933"/>
              <a:gd name="connsiteX15463" fmla="*/ 4250222 w 6288074"/>
              <a:gd name="connsiteY15463" fmla="*/ 1092357 h 6339933"/>
              <a:gd name="connsiteX15464" fmla="*/ 4265435 w 6288074"/>
              <a:gd name="connsiteY15464" fmla="*/ 1082318 h 6339933"/>
              <a:gd name="connsiteX15465" fmla="*/ 4267956 w 6288074"/>
              <a:gd name="connsiteY15465" fmla="*/ 1073645 h 6339933"/>
              <a:gd name="connsiteX15466" fmla="*/ 4266452 w 6288074"/>
              <a:gd name="connsiteY15466" fmla="*/ 1068866 h 6339933"/>
              <a:gd name="connsiteX15467" fmla="*/ 4276625 w 6288074"/>
              <a:gd name="connsiteY15467" fmla="*/ 1076169 h 6339933"/>
              <a:gd name="connsiteX15468" fmla="*/ 4277377 w 6288074"/>
              <a:gd name="connsiteY15468" fmla="*/ 1078559 h 6339933"/>
              <a:gd name="connsiteX15469" fmla="*/ 4279015 w 6288074"/>
              <a:gd name="connsiteY15469" fmla="*/ 1075418 h 6339933"/>
              <a:gd name="connsiteX15470" fmla="*/ 4286798 w 6288074"/>
              <a:gd name="connsiteY15470" fmla="*/ 1083472 h 6339933"/>
              <a:gd name="connsiteX15471" fmla="*/ 4288435 w 6288074"/>
              <a:gd name="connsiteY15471" fmla="*/ 1080330 h 6339933"/>
              <a:gd name="connsiteX15472" fmla="*/ 4291839 w 6288074"/>
              <a:gd name="connsiteY15472" fmla="*/ 1066127 h 6339933"/>
              <a:gd name="connsiteX15473" fmla="*/ 4285426 w 6288074"/>
              <a:gd name="connsiteY15473" fmla="*/ 1070772 h 6339933"/>
              <a:gd name="connsiteX15474" fmla="*/ 4291087 w 6288074"/>
              <a:gd name="connsiteY15474" fmla="*/ 1063738 h 6339933"/>
              <a:gd name="connsiteX15475" fmla="*/ 4293476 w 6288074"/>
              <a:gd name="connsiteY15475" fmla="*/ 1062986 h 6339933"/>
              <a:gd name="connsiteX15476" fmla="*/ 4300509 w 6288074"/>
              <a:gd name="connsiteY15476" fmla="*/ 1068652 h 6339933"/>
              <a:gd name="connsiteX15477" fmla="*/ 4303782 w 6288074"/>
              <a:gd name="connsiteY15477" fmla="*/ 1062369 h 6339933"/>
              <a:gd name="connsiteX15478" fmla="*/ 4299005 w 6288074"/>
              <a:gd name="connsiteY15478" fmla="*/ 1063872 h 6339933"/>
              <a:gd name="connsiteX15479" fmla="*/ 4305418 w 6288074"/>
              <a:gd name="connsiteY15479" fmla="*/ 1059227 h 6339933"/>
              <a:gd name="connsiteX15480" fmla="*/ 4307940 w 6288074"/>
              <a:gd name="connsiteY15480" fmla="*/ 1050558 h 6339933"/>
              <a:gd name="connsiteX15481" fmla="*/ 4303162 w 6288074"/>
              <a:gd name="connsiteY15481" fmla="*/ 1052061 h 6339933"/>
              <a:gd name="connsiteX15482" fmla="*/ 4307186 w 6288074"/>
              <a:gd name="connsiteY15482" fmla="*/ 1048168 h 6339933"/>
              <a:gd name="connsiteX15483" fmla="*/ 4309576 w 6288074"/>
              <a:gd name="connsiteY15483" fmla="*/ 1047416 h 6339933"/>
              <a:gd name="connsiteX15484" fmla="*/ 4309707 w 6288074"/>
              <a:gd name="connsiteY15484" fmla="*/ 1039496 h 6339933"/>
              <a:gd name="connsiteX15485" fmla="*/ 4321649 w 6288074"/>
              <a:gd name="connsiteY15485" fmla="*/ 1035737 h 6339933"/>
              <a:gd name="connsiteX15486" fmla="*/ 4320897 w 6288074"/>
              <a:gd name="connsiteY15486" fmla="*/ 1033347 h 6339933"/>
              <a:gd name="connsiteX15487" fmla="*/ 4318641 w 6288074"/>
              <a:gd name="connsiteY15487" fmla="*/ 1026179 h 6339933"/>
              <a:gd name="connsiteX15488" fmla="*/ 4317136 w 6288074"/>
              <a:gd name="connsiteY15488" fmla="*/ 1021400 h 6339933"/>
              <a:gd name="connsiteX15489" fmla="*/ 4320410 w 6288074"/>
              <a:gd name="connsiteY15489" fmla="*/ 1015119 h 6339933"/>
              <a:gd name="connsiteX15490" fmla="*/ 4321294 w 6288074"/>
              <a:gd name="connsiteY15490" fmla="*/ 1009588 h 6339933"/>
              <a:gd name="connsiteX15491" fmla="*/ 4325187 w 6288074"/>
              <a:gd name="connsiteY15491" fmla="*/ 1013615 h 6339933"/>
              <a:gd name="connsiteX15492" fmla="*/ 4334741 w 6288074"/>
              <a:gd name="connsiteY15492" fmla="*/ 1010608 h 6339933"/>
              <a:gd name="connsiteX15493" fmla="*/ 4333988 w 6288074"/>
              <a:gd name="connsiteY15493" fmla="*/ 1008219 h 6339933"/>
              <a:gd name="connsiteX15494" fmla="*/ 4331601 w 6288074"/>
              <a:gd name="connsiteY15494" fmla="*/ 1008971 h 6339933"/>
              <a:gd name="connsiteX15495" fmla="*/ 4327707 w 6288074"/>
              <a:gd name="connsiteY15495" fmla="*/ 1004942 h 6339933"/>
              <a:gd name="connsiteX15496" fmla="*/ 4326955 w 6288074"/>
              <a:gd name="connsiteY15496" fmla="*/ 1002553 h 6339933"/>
              <a:gd name="connsiteX15497" fmla="*/ 4319171 w 6288074"/>
              <a:gd name="connsiteY15497" fmla="*/ 994499 h 6339933"/>
              <a:gd name="connsiteX15498" fmla="*/ 4322443 w 6288074"/>
              <a:gd name="connsiteY15498" fmla="*/ 988216 h 6339933"/>
              <a:gd name="connsiteX15499" fmla="*/ 4330492 w 6288074"/>
              <a:gd name="connsiteY15499" fmla="*/ 980431 h 6339933"/>
              <a:gd name="connsiteX15500" fmla="*/ 4332880 w 6288074"/>
              <a:gd name="connsiteY15500" fmla="*/ 979679 h 6339933"/>
              <a:gd name="connsiteX15501" fmla="*/ 4332127 w 6288074"/>
              <a:gd name="connsiteY15501" fmla="*/ 977290 h 6339933"/>
              <a:gd name="connsiteX15502" fmla="*/ 4328103 w 6288074"/>
              <a:gd name="connsiteY15502" fmla="*/ 981182 h 6339933"/>
              <a:gd name="connsiteX15503" fmla="*/ 4324343 w 6288074"/>
              <a:gd name="connsiteY15503" fmla="*/ 969234 h 6339933"/>
              <a:gd name="connsiteX15504" fmla="*/ 4322088 w 6288074"/>
              <a:gd name="connsiteY15504" fmla="*/ 962068 h 6339933"/>
              <a:gd name="connsiteX15505" fmla="*/ 4327616 w 6288074"/>
              <a:gd name="connsiteY15505" fmla="*/ 962954 h 6339933"/>
              <a:gd name="connsiteX15506" fmla="*/ 4332394 w 6288074"/>
              <a:gd name="connsiteY15506" fmla="*/ 961450 h 6339933"/>
              <a:gd name="connsiteX15507" fmla="*/ 4330889 w 6288074"/>
              <a:gd name="connsiteY15507" fmla="*/ 956671 h 6339933"/>
              <a:gd name="connsiteX15508" fmla="*/ 4331772 w 6288074"/>
              <a:gd name="connsiteY15508" fmla="*/ 951140 h 6339933"/>
              <a:gd name="connsiteX15509" fmla="*/ 4341458 w 6288074"/>
              <a:gd name="connsiteY15509" fmla="*/ 940213 h 6339933"/>
              <a:gd name="connsiteX15510" fmla="*/ 4345483 w 6288074"/>
              <a:gd name="connsiteY15510" fmla="*/ 936320 h 6339933"/>
              <a:gd name="connsiteX15511" fmla="*/ 4351895 w 6288074"/>
              <a:gd name="connsiteY15511" fmla="*/ 931676 h 6339933"/>
              <a:gd name="connsiteX15512" fmla="*/ 4347119 w 6288074"/>
              <a:gd name="connsiteY15512" fmla="*/ 933179 h 6339933"/>
              <a:gd name="connsiteX15513" fmla="*/ 4338318 w 6288074"/>
              <a:gd name="connsiteY15513" fmla="*/ 938576 h 6339933"/>
              <a:gd name="connsiteX15514" fmla="*/ 4339203 w 6288074"/>
              <a:gd name="connsiteY15514" fmla="*/ 933046 h 6339933"/>
              <a:gd name="connsiteX15515" fmla="*/ 4328012 w 6288074"/>
              <a:gd name="connsiteY15515" fmla="*/ 939193 h 6339933"/>
              <a:gd name="connsiteX15516" fmla="*/ 4335310 w 6288074"/>
              <a:gd name="connsiteY15516" fmla="*/ 929019 h 6339933"/>
              <a:gd name="connsiteX15517" fmla="*/ 4326640 w 6288074"/>
              <a:gd name="connsiteY15517" fmla="*/ 926494 h 6339933"/>
              <a:gd name="connsiteX15518" fmla="*/ 4328276 w 6288074"/>
              <a:gd name="connsiteY15518" fmla="*/ 923353 h 6339933"/>
              <a:gd name="connsiteX15519" fmla="*/ 4329162 w 6288074"/>
              <a:gd name="connsiteY15519" fmla="*/ 917821 h 6339933"/>
              <a:gd name="connsiteX15520" fmla="*/ 4340351 w 6288074"/>
              <a:gd name="connsiteY15520" fmla="*/ 911673 h 6339933"/>
              <a:gd name="connsiteX15521" fmla="*/ 4344309 w 6288074"/>
              <a:gd name="connsiteY15521" fmla="*/ 911741 h 6339933"/>
              <a:gd name="connsiteX15522" fmla="*/ 4345879 w 6288074"/>
              <a:gd name="connsiteY15522" fmla="*/ 912560 h 6339933"/>
              <a:gd name="connsiteX15523" fmla="*/ 4346075 w 6288074"/>
              <a:gd name="connsiteY15523" fmla="*/ 912267 h 6339933"/>
              <a:gd name="connsiteX15524" fmla="*/ 4349020 w 6288074"/>
              <a:gd name="connsiteY15524" fmla="*/ 914198 h 6339933"/>
              <a:gd name="connsiteX15525" fmla="*/ 4358706 w 6288074"/>
              <a:gd name="connsiteY15525" fmla="*/ 903271 h 6339933"/>
              <a:gd name="connsiteX15526" fmla="*/ 4354813 w 6288074"/>
              <a:gd name="connsiteY15526" fmla="*/ 899245 h 6339933"/>
              <a:gd name="connsiteX15527" fmla="*/ 4346075 w 6288074"/>
              <a:gd name="connsiteY15527" fmla="*/ 912267 h 6339933"/>
              <a:gd name="connsiteX15528" fmla="*/ 4345300 w 6288074"/>
              <a:gd name="connsiteY15528" fmla="*/ 911759 h 6339933"/>
              <a:gd name="connsiteX15529" fmla="*/ 4344309 w 6288074"/>
              <a:gd name="connsiteY15529" fmla="*/ 911741 h 6339933"/>
              <a:gd name="connsiteX15530" fmla="*/ 4342738 w 6288074"/>
              <a:gd name="connsiteY15530" fmla="*/ 910922 h 6339933"/>
              <a:gd name="connsiteX15531" fmla="*/ 4344376 w 6288074"/>
              <a:gd name="connsiteY15531" fmla="*/ 907781 h 6339933"/>
              <a:gd name="connsiteX15532" fmla="*/ 4341986 w 6288074"/>
              <a:gd name="connsiteY15532" fmla="*/ 908533 h 6339933"/>
              <a:gd name="connsiteX15533" fmla="*/ 4341235 w 6288074"/>
              <a:gd name="connsiteY15533" fmla="*/ 906144 h 6339933"/>
              <a:gd name="connsiteX15534" fmla="*/ 4342119 w 6288074"/>
              <a:gd name="connsiteY15534" fmla="*/ 900613 h 6339933"/>
              <a:gd name="connsiteX15535" fmla="*/ 4350169 w 6288074"/>
              <a:gd name="connsiteY15535" fmla="*/ 892830 h 6339933"/>
              <a:gd name="connsiteX15536" fmla="*/ 4352558 w 6288074"/>
              <a:gd name="connsiteY15536" fmla="*/ 892077 h 6339933"/>
              <a:gd name="connsiteX15537" fmla="*/ 4356582 w 6288074"/>
              <a:gd name="connsiteY15537" fmla="*/ 888184 h 6339933"/>
              <a:gd name="connsiteX15538" fmla="*/ 4364631 w 6288074"/>
              <a:gd name="connsiteY15538" fmla="*/ 880397 h 6339933"/>
              <a:gd name="connsiteX15539" fmla="*/ 4363879 w 6288074"/>
              <a:gd name="connsiteY15539" fmla="*/ 878009 h 6339933"/>
              <a:gd name="connsiteX15540" fmla="*/ 4342384 w 6288074"/>
              <a:gd name="connsiteY15540" fmla="*/ 884774 h 6339933"/>
              <a:gd name="connsiteX15541" fmla="*/ 4350433 w 6288074"/>
              <a:gd name="connsiteY15541" fmla="*/ 876987 h 6339933"/>
              <a:gd name="connsiteX15542" fmla="*/ 4354457 w 6288074"/>
              <a:gd name="connsiteY15542" fmla="*/ 873096 h 6339933"/>
              <a:gd name="connsiteX15543" fmla="*/ 4324161 w 6288074"/>
              <a:gd name="connsiteY15543" fmla="*/ 885257 h 6339933"/>
              <a:gd name="connsiteX15544" fmla="*/ 4312971 w 6288074"/>
              <a:gd name="connsiteY15544" fmla="*/ 891404 h 6339933"/>
              <a:gd name="connsiteX15545" fmla="*/ 4316996 w 6288074"/>
              <a:gd name="connsiteY15545" fmla="*/ 887513 h 6339933"/>
              <a:gd name="connsiteX15546" fmla="*/ 4306955 w 6288074"/>
              <a:gd name="connsiteY15546" fmla="*/ 872291 h 6339933"/>
              <a:gd name="connsiteX15547" fmla="*/ 4304699 w 6288074"/>
              <a:gd name="connsiteY15547" fmla="*/ 865121 h 6339933"/>
              <a:gd name="connsiteX15548" fmla="*/ 4301425 w 6288074"/>
              <a:gd name="connsiteY15548" fmla="*/ 871404 h 6339933"/>
              <a:gd name="connsiteX15549" fmla="*/ 4307708 w 6288074"/>
              <a:gd name="connsiteY15549" fmla="*/ 874679 h 6339933"/>
              <a:gd name="connsiteX15550" fmla="*/ 4303683 w 6288074"/>
              <a:gd name="connsiteY15550" fmla="*/ 878572 h 6339933"/>
              <a:gd name="connsiteX15551" fmla="*/ 4309211 w 6288074"/>
              <a:gd name="connsiteY15551" fmla="*/ 879458 h 6339933"/>
              <a:gd name="connsiteX15552" fmla="*/ 4305938 w 6288074"/>
              <a:gd name="connsiteY15552" fmla="*/ 885741 h 6339933"/>
              <a:gd name="connsiteX15553" fmla="*/ 4305186 w 6288074"/>
              <a:gd name="connsiteY15553" fmla="*/ 883352 h 6339933"/>
              <a:gd name="connsiteX15554" fmla="*/ 4289220 w 6288074"/>
              <a:gd name="connsiteY15554" fmla="*/ 891003 h 6339933"/>
              <a:gd name="connsiteX15555" fmla="*/ 4286344 w 6288074"/>
              <a:gd name="connsiteY15555" fmla="*/ 873525 h 6339933"/>
              <a:gd name="connsiteX15556" fmla="*/ 4306467 w 6288074"/>
              <a:gd name="connsiteY15556" fmla="*/ 854062 h 6339933"/>
              <a:gd name="connsiteX15557" fmla="*/ 4300939 w 6288074"/>
              <a:gd name="connsiteY15557" fmla="*/ 853175 h 6339933"/>
              <a:gd name="connsiteX15558" fmla="*/ 4294526 w 6288074"/>
              <a:gd name="connsiteY15558" fmla="*/ 857820 h 6339933"/>
              <a:gd name="connsiteX15559" fmla="*/ 4292137 w 6288074"/>
              <a:gd name="connsiteY15559" fmla="*/ 858572 h 6339933"/>
              <a:gd name="connsiteX15560" fmla="*/ 4274048 w 6288074"/>
              <a:gd name="connsiteY15560" fmla="*/ 851134 h 6339933"/>
              <a:gd name="connsiteX15561" fmla="*/ 4273782 w 6288074"/>
              <a:gd name="connsiteY15561" fmla="*/ 866974 h 6339933"/>
              <a:gd name="connsiteX15562" fmla="*/ 4266617 w 6288074"/>
              <a:gd name="connsiteY15562" fmla="*/ 869230 h 6339933"/>
              <a:gd name="connsiteX15563" fmla="*/ 4267239 w 6288074"/>
              <a:gd name="connsiteY15563" fmla="*/ 879539 h 6339933"/>
              <a:gd name="connsiteX15564" fmla="*/ 4261709 w 6288074"/>
              <a:gd name="connsiteY15564" fmla="*/ 878653 h 6339933"/>
              <a:gd name="connsiteX15565" fmla="*/ 4263477 w 6288074"/>
              <a:gd name="connsiteY15565" fmla="*/ 867593 h 6339933"/>
              <a:gd name="connsiteX15566" fmla="*/ 4257947 w 6288074"/>
              <a:gd name="connsiteY15566" fmla="*/ 866705 h 6339933"/>
              <a:gd name="connsiteX15567" fmla="*/ 4257684 w 6288074"/>
              <a:gd name="connsiteY15567" fmla="*/ 882546 h 6339933"/>
              <a:gd name="connsiteX15568" fmla="*/ 4248131 w 6288074"/>
              <a:gd name="connsiteY15568" fmla="*/ 885552 h 6339933"/>
              <a:gd name="connsiteX15569" fmla="*/ 4247510 w 6288074"/>
              <a:gd name="connsiteY15569" fmla="*/ 875244 h 6339933"/>
              <a:gd name="connsiteX15570" fmla="*/ 4230791 w 6288074"/>
              <a:gd name="connsiteY15570" fmla="*/ 880506 h 6339933"/>
              <a:gd name="connsiteX15571" fmla="*/ 4205932 w 6288074"/>
              <a:gd name="connsiteY15571" fmla="*/ 851564 h 6339933"/>
              <a:gd name="connsiteX15572" fmla="*/ 4199254 w 6288074"/>
              <a:gd name="connsiteY15572" fmla="*/ 872048 h 6339933"/>
              <a:gd name="connsiteX15573" fmla="*/ 4186560 w 6288074"/>
              <a:gd name="connsiteY15573" fmla="*/ 873417 h 6339933"/>
              <a:gd name="connsiteX15574" fmla="*/ 4195983 w 6288074"/>
              <a:gd name="connsiteY15574" fmla="*/ 878330 h 6339933"/>
              <a:gd name="connsiteX15575" fmla="*/ 4206155 w 6288074"/>
              <a:gd name="connsiteY15575" fmla="*/ 885634 h 6339933"/>
              <a:gd name="connsiteX15576" fmla="*/ 4207659 w 6288074"/>
              <a:gd name="connsiteY15576" fmla="*/ 890413 h 6339933"/>
              <a:gd name="connsiteX15577" fmla="*/ 4193950 w 6288074"/>
              <a:gd name="connsiteY15577" fmla="*/ 905231 h 6339933"/>
              <a:gd name="connsiteX15578" fmla="*/ 4211776 w 6288074"/>
              <a:gd name="connsiteY15578" fmla="*/ 928508 h 6339933"/>
              <a:gd name="connsiteX15579" fmla="*/ 4217304 w 6288074"/>
              <a:gd name="connsiteY15579" fmla="*/ 929394 h 6339933"/>
              <a:gd name="connsiteX15580" fmla="*/ 4213281 w 6288074"/>
              <a:gd name="connsiteY15580" fmla="*/ 933287 h 6339933"/>
              <a:gd name="connsiteX15581" fmla="*/ 4221197 w 6288074"/>
              <a:gd name="connsiteY15581" fmla="*/ 933422 h 6339933"/>
              <a:gd name="connsiteX15582" fmla="*/ 4220180 w 6288074"/>
              <a:gd name="connsiteY15582" fmla="*/ 946872 h 6339933"/>
              <a:gd name="connsiteX15583" fmla="*/ 4206602 w 6288074"/>
              <a:gd name="connsiteY15583" fmla="*/ 953770 h 6339933"/>
              <a:gd name="connsiteX15584" fmla="*/ 4178825 w 6288074"/>
              <a:gd name="connsiteY15584" fmla="*/ 957262 h 6339933"/>
              <a:gd name="connsiteX15585" fmla="*/ 4156711 w 6288074"/>
              <a:gd name="connsiteY15585" fmla="*/ 953719 h 6339933"/>
              <a:gd name="connsiteX15586" fmla="*/ 4161355 w 6288074"/>
              <a:gd name="connsiteY15586" fmla="*/ 960134 h 6339933"/>
              <a:gd name="connsiteX15587" fmla="*/ 4148662 w 6288074"/>
              <a:gd name="connsiteY15587" fmla="*/ 961503 h 6339933"/>
              <a:gd name="connsiteX15588" fmla="*/ 4145389 w 6288074"/>
              <a:gd name="connsiteY15588" fmla="*/ 967786 h 6339933"/>
              <a:gd name="connsiteX15589" fmla="*/ 4132563 w 6288074"/>
              <a:gd name="connsiteY15589" fmla="*/ 977074 h 6339933"/>
              <a:gd name="connsiteX15590" fmla="*/ 4132695 w 6288074"/>
              <a:gd name="connsiteY15590" fmla="*/ 969156 h 6339933"/>
              <a:gd name="connsiteX15591" fmla="*/ 4105539 w 6288074"/>
              <a:gd name="connsiteY15591" fmla="*/ 982954 h 6339933"/>
              <a:gd name="connsiteX15592" fmla="*/ 4099390 w 6288074"/>
              <a:gd name="connsiteY15592" fmla="*/ 971760 h 6339933"/>
              <a:gd name="connsiteX15593" fmla="*/ 4092092 w 6288074"/>
              <a:gd name="connsiteY15593" fmla="*/ 981935 h 6339933"/>
              <a:gd name="connsiteX15594" fmla="*/ 4090589 w 6288074"/>
              <a:gd name="connsiteY15594" fmla="*/ 977156 h 6339933"/>
              <a:gd name="connsiteX15595" fmla="*/ 4068473 w 6288074"/>
              <a:gd name="connsiteY15595" fmla="*/ 973612 h 6339933"/>
              <a:gd name="connsiteX15596" fmla="*/ 4090986 w 6288074"/>
              <a:gd name="connsiteY15596" fmla="*/ 953396 h 6339933"/>
              <a:gd name="connsiteX15597" fmla="*/ 4092003 w 6288074"/>
              <a:gd name="connsiteY15597" fmla="*/ 939946 h 6339933"/>
              <a:gd name="connsiteX15598" fmla="*/ 4097531 w 6288074"/>
              <a:gd name="connsiteY15598" fmla="*/ 940832 h 6339933"/>
              <a:gd name="connsiteX15599" fmla="*/ 4100052 w 6288074"/>
              <a:gd name="connsiteY15599" fmla="*/ 932160 h 6339933"/>
              <a:gd name="connsiteX15600" fmla="*/ 4096027 w 6288074"/>
              <a:gd name="connsiteY15600" fmla="*/ 936053 h 6339933"/>
              <a:gd name="connsiteX15601" fmla="*/ 4102573 w 6288074"/>
              <a:gd name="connsiteY15601" fmla="*/ 923488 h 6339933"/>
              <a:gd name="connsiteX15602" fmla="*/ 4106464 w 6288074"/>
              <a:gd name="connsiteY15602" fmla="*/ 927514 h 6339933"/>
              <a:gd name="connsiteX15603" fmla="*/ 4105581 w 6288074"/>
              <a:gd name="connsiteY15603" fmla="*/ 933046 h 6339933"/>
              <a:gd name="connsiteX15604" fmla="*/ 4115001 w 6288074"/>
              <a:gd name="connsiteY15604" fmla="*/ 937958 h 6339933"/>
              <a:gd name="connsiteX15605" fmla="*/ 4118274 w 6288074"/>
              <a:gd name="connsiteY15605" fmla="*/ 931677 h 6339933"/>
              <a:gd name="connsiteX15606" fmla="*/ 4115267 w 6288074"/>
              <a:gd name="connsiteY15606" fmla="*/ 922119 h 6339933"/>
              <a:gd name="connsiteX15607" fmla="*/ 4124199 w 6288074"/>
              <a:gd name="connsiteY15607" fmla="*/ 908803 h 6339933"/>
              <a:gd name="connsiteX15608" fmla="*/ 4118802 w 6288074"/>
              <a:gd name="connsiteY15608" fmla="*/ 899997 h 6339933"/>
              <a:gd name="connsiteX15609" fmla="*/ 4126101 w 6288074"/>
              <a:gd name="connsiteY15609" fmla="*/ 889822 h 6339933"/>
              <a:gd name="connsiteX15610" fmla="*/ 4133885 w 6288074"/>
              <a:gd name="connsiteY15610" fmla="*/ 897875 h 6339933"/>
              <a:gd name="connsiteX15611" fmla="*/ 4140431 w 6288074"/>
              <a:gd name="connsiteY15611" fmla="*/ 885311 h 6339933"/>
              <a:gd name="connsiteX15612" fmla="*/ 4152372 w 6288074"/>
              <a:gd name="connsiteY15612" fmla="*/ 881553 h 6339933"/>
              <a:gd name="connsiteX15613" fmla="*/ 4149230 w 6288074"/>
              <a:gd name="connsiteY15613" fmla="*/ 879915 h 6339933"/>
              <a:gd name="connsiteX15614" fmla="*/ 4155024 w 6288074"/>
              <a:gd name="connsiteY15614" fmla="*/ 864961 h 6339933"/>
              <a:gd name="connsiteX15615" fmla="*/ 4162941 w 6288074"/>
              <a:gd name="connsiteY15615" fmla="*/ 865095 h 6339933"/>
              <a:gd name="connsiteX15616" fmla="*/ 4164446 w 6288074"/>
              <a:gd name="connsiteY15616" fmla="*/ 869874 h 6339933"/>
              <a:gd name="connsiteX15617" fmla="*/ 4168471 w 6288074"/>
              <a:gd name="connsiteY15617" fmla="*/ 865981 h 6339933"/>
              <a:gd name="connsiteX15618" fmla="*/ 4162941 w 6288074"/>
              <a:gd name="connsiteY15618" fmla="*/ 865095 h 6339933"/>
              <a:gd name="connsiteX15619" fmla="*/ 4160818 w 6288074"/>
              <a:gd name="connsiteY15619" fmla="*/ 850007 h 6339933"/>
              <a:gd name="connsiteX15620" fmla="*/ 4169487 w 6288074"/>
              <a:gd name="connsiteY15620" fmla="*/ 852530 h 6339933"/>
              <a:gd name="connsiteX15621" fmla="*/ 4180057 w 6288074"/>
              <a:gd name="connsiteY15621" fmla="*/ 836073 h 6339933"/>
              <a:gd name="connsiteX15622" fmla="*/ 4182446 w 6288074"/>
              <a:gd name="connsiteY15622" fmla="*/ 835322 h 6339933"/>
              <a:gd name="connsiteX15623" fmla="*/ 4185718 w 6288074"/>
              <a:gd name="connsiteY15623" fmla="*/ 829038 h 6339933"/>
              <a:gd name="connsiteX15624" fmla="*/ 4193503 w 6288074"/>
              <a:gd name="connsiteY15624" fmla="*/ 837094 h 6339933"/>
              <a:gd name="connsiteX15625" fmla="*/ 4196023 w 6288074"/>
              <a:gd name="connsiteY15625" fmla="*/ 828422 h 6339933"/>
              <a:gd name="connsiteX15626" fmla="*/ 4208981 w 6288074"/>
              <a:gd name="connsiteY15626" fmla="*/ 811212 h 6339933"/>
              <a:gd name="connsiteX15627" fmla="*/ 4201065 w 6288074"/>
              <a:gd name="connsiteY15627" fmla="*/ 811079 h 6339933"/>
              <a:gd name="connsiteX15628" fmla="*/ 4196420 w 6288074"/>
              <a:gd name="connsiteY15628" fmla="*/ 804663 h 6339933"/>
              <a:gd name="connsiteX15629" fmla="*/ 4237907 w 6288074"/>
              <a:gd name="connsiteY15629" fmla="*/ 786352 h 6339933"/>
              <a:gd name="connsiteX15630" fmla="*/ 4258386 w 6288074"/>
              <a:gd name="connsiteY15630" fmla="*/ 793037 h 6339933"/>
              <a:gd name="connsiteX15631" fmla="*/ 4256750 w 6288074"/>
              <a:gd name="connsiteY15631" fmla="*/ 796177 h 6339933"/>
              <a:gd name="connsiteX15632" fmla="*/ 4257502 w 6288074"/>
              <a:gd name="connsiteY15632" fmla="*/ 798567 h 6339933"/>
              <a:gd name="connsiteX15633" fmla="*/ 4265418 w 6288074"/>
              <a:gd name="connsiteY15633" fmla="*/ 798702 h 6339933"/>
              <a:gd name="connsiteX15634" fmla="*/ 4284880 w 6288074"/>
              <a:gd name="connsiteY15634" fmla="*/ 818837 h 6339933"/>
              <a:gd name="connsiteX15635" fmla="*/ 4290410 w 6288074"/>
              <a:gd name="connsiteY15635" fmla="*/ 819723 h 6339933"/>
              <a:gd name="connsiteX15636" fmla="*/ 4306641 w 6288074"/>
              <a:gd name="connsiteY15636" fmla="*/ 796231 h 6339933"/>
              <a:gd name="connsiteX15637" fmla="*/ 4328756 w 6288074"/>
              <a:gd name="connsiteY15637" fmla="*/ 799776 h 6339933"/>
              <a:gd name="connsiteX15638" fmla="*/ 4334904 w 6288074"/>
              <a:gd name="connsiteY15638" fmla="*/ 810972 h 6339933"/>
              <a:gd name="connsiteX15639" fmla="*/ 4336408 w 6288074"/>
              <a:gd name="connsiteY15639" fmla="*/ 815749 h 6339933"/>
              <a:gd name="connsiteX15640" fmla="*/ 4325218 w 6288074"/>
              <a:gd name="connsiteY15640" fmla="*/ 821897 h 6339933"/>
              <a:gd name="connsiteX15641" fmla="*/ 4326459 w 6288074"/>
              <a:gd name="connsiteY15641" fmla="*/ 842516 h 6339933"/>
              <a:gd name="connsiteX15642" fmla="*/ 4339153 w 6288074"/>
              <a:gd name="connsiteY15642" fmla="*/ 841147 h 6339933"/>
              <a:gd name="connsiteX15643" fmla="*/ 4332252 w 6288074"/>
              <a:gd name="connsiteY15643" fmla="*/ 827562 h 6339933"/>
              <a:gd name="connsiteX15644" fmla="*/ 4343441 w 6288074"/>
              <a:gd name="connsiteY15644" fmla="*/ 821414 h 6339933"/>
              <a:gd name="connsiteX15645" fmla="*/ 4338664 w 6288074"/>
              <a:gd name="connsiteY15645" fmla="*/ 822918 h 6339933"/>
              <a:gd name="connsiteX15646" fmla="*/ 4337781 w 6288074"/>
              <a:gd name="connsiteY15646" fmla="*/ 828447 h 6339933"/>
              <a:gd name="connsiteX15647" fmla="*/ 4347333 w 6288074"/>
              <a:gd name="connsiteY15647" fmla="*/ 825440 h 6339933"/>
              <a:gd name="connsiteX15648" fmla="*/ 4351226 w 6288074"/>
              <a:gd name="connsiteY15648" fmla="*/ 829468 h 6339933"/>
              <a:gd name="connsiteX15649" fmla="*/ 4344812 w 6288074"/>
              <a:gd name="connsiteY15649" fmla="*/ 834114 h 6339933"/>
              <a:gd name="connsiteX15650" fmla="*/ 4367548 w 6288074"/>
              <a:gd name="connsiteY15650" fmla="*/ 847967 h 6339933"/>
              <a:gd name="connsiteX15651" fmla="*/ 4366664 w 6288074"/>
              <a:gd name="connsiteY15651" fmla="*/ 853497 h 6339933"/>
              <a:gd name="connsiteX15652" fmla="*/ 4369052 w 6288074"/>
              <a:gd name="connsiteY15652" fmla="*/ 852745 h 6339933"/>
              <a:gd name="connsiteX15653" fmla="*/ 4377101 w 6288074"/>
              <a:gd name="connsiteY15653" fmla="*/ 844960 h 6339933"/>
              <a:gd name="connsiteX15654" fmla="*/ 4376349 w 6288074"/>
              <a:gd name="connsiteY15654" fmla="*/ 842569 h 6339933"/>
              <a:gd name="connsiteX15655" fmla="*/ 4375597 w 6288074"/>
              <a:gd name="connsiteY15655" fmla="*/ 840181 h 6339933"/>
              <a:gd name="connsiteX15656" fmla="*/ 4381259 w 6288074"/>
              <a:gd name="connsiteY15656" fmla="*/ 833147 h 6339933"/>
              <a:gd name="connsiteX15657" fmla="*/ 4378251 w 6288074"/>
              <a:gd name="connsiteY15657" fmla="*/ 823589 h 6339933"/>
              <a:gd name="connsiteX15658" fmla="*/ 4384044 w 6288074"/>
              <a:gd name="connsiteY15658" fmla="*/ 808635 h 6339933"/>
              <a:gd name="connsiteX15659" fmla="*/ 4369712 w 6288074"/>
              <a:gd name="connsiteY15659" fmla="*/ 813145 h 6339933"/>
              <a:gd name="connsiteX15660" fmla="*/ 4371217 w 6288074"/>
              <a:gd name="connsiteY15660" fmla="*/ 817923 h 6339933"/>
              <a:gd name="connsiteX15661" fmla="*/ 4366440 w 6288074"/>
              <a:gd name="connsiteY15661" fmla="*/ 819427 h 6339933"/>
              <a:gd name="connsiteX15662" fmla="*/ 4364937 w 6288074"/>
              <a:gd name="connsiteY15662" fmla="*/ 814649 h 6339933"/>
              <a:gd name="connsiteX15663" fmla="*/ 4359407 w 6288074"/>
              <a:gd name="connsiteY15663" fmla="*/ 813763 h 6339933"/>
              <a:gd name="connsiteX15664" fmla="*/ 4355383 w 6288074"/>
              <a:gd name="connsiteY15664" fmla="*/ 817656 h 6339933"/>
              <a:gd name="connsiteX15665" fmla="*/ 4349102 w 6288074"/>
              <a:gd name="connsiteY15665" fmla="*/ 814380 h 6339933"/>
              <a:gd name="connsiteX15666" fmla="*/ 4367458 w 6288074"/>
              <a:gd name="connsiteY15666" fmla="*/ 805977 h 6339933"/>
              <a:gd name="connsiteX15667" fmla="*/ 4373118 w 6288074"/>
              <a:gd name="connsiteY15667" fmla="*/ 798943 h 6339933"/>
              <a:gd name="connsiteX15668" fmla="*/ 4382672 w 6288074"/>
              <a:gd name="connsiteY15668" fmla="*/ 795936 h 6339933"/>
              <a:gd name="connsiteX15669" fmla="*/ 4371746 w 6288074"/>
              <a:gd name="connsiteY15669" fmla="*/ 786245 h 6339933"/>
              <a:gd name="connsiteX15670" fmla="*/ 4365201 w 6288074"/>
              <a:gd name="connsiteY15670" fmla="*/ 798809 h 6339933"/>
              <a:gd name="connsiteX15671" fmla="*/ 4360688 w 6288074"/>
              <a:gd name="connsiteY15671" fmla="*/ 784472 h 6339933"/>
              <a:gd name="connsiteX15672" fmla="*/ 4370242 w 6288074"/>
              <a:gd name="connsiteY15672" fmla="*/ 781466 h 6339933"/>
              <a:gd name="connsiteX15673" fmla="*/ 4376523 w 6288074"/>
              <a:gd name="connsiteY15673" fmla="*/ 784742 h 6339933"/>
              <a:gd name="connsiteX15674" fmla="*/ 4373515 w 6288074"/>
              <a:gd name="connsiteY15674" fmla="*/ 775183 h 6339933"/>
              <a:gd name="connsiteX15675" fmla="*/ 4379928 w 6288074"/>
              <a:gd name="connsiteY15675" fmla="*/ 770538 h 6339933"/>
              <a:gd name="connsiteX15676" fmla="*/ 4378423 w 6288074"/>
              <a:gd name="connsiteY15676" fmla="*/ 765760 h 6339933"/>
              <a:gd name="connsiteX15677" fmla="*/ 4387978 w 6288074"/>
              <a:gd name="connsiteY15677" fmla="*/ 762753 h 6339933"/>
              <a:gd name="connsiteX15678" fmla="*/ 4398547 w 6288074"/>
              <a:gd name="connsiteY15678" fmla="*/ 746296 h 6339933"/>
              <a:gd name="connsiteX15679" fmla="*/ 4397043 w 6288074"/>
              <a:gd name="connsiteY15679" fmla="*/ 741517 h 6339933"/>
              <a:gd name="connsiteX15680" fmla="*/ 4418802 w 6288074"/>
              <a:gd name="connsiteY15680" fmla="*/ 718912 h 6339933"/>
              <a:gd name="connsiteX15681" fmla="*/ 4422827 w 6288074"/>
              <a:gd name="connsiteY15681" fmla="*/ 715018 h 6339933"/>
              <a:gd name="connsiteX15682" fmla="*/ 4450472 w 6288074"/>
              <a:gd name="connsiteY15682" fmla="*/ 719449 h 6339933"/>
              <a:gd name="connsiteX15683" fmla="*/ 4466924 w 6288074"/>
              <a:gd name="connsiteY15683" fmla="*/ 730026 h 6339933"/>
              <a:gd name="connsiteX15684" fmla="*/ 4470199 w 6288074"/>
              <a:gd name="connsiteY15684" fmla="*/ 723745 h 6339933"/>
              <a:gd name="connsiteX15685" fmla="*/ 4463916 w 6288074"/>
              <a:gd name="connsiteY15685" fmla="*/ 720469 h 6339933"/>
              <a:gd name="connsiteX15686" fmla="*/ 4464801 w 6288074"/>
              <a:gd name="connsiteY15686" fmla="*/ 714938 h 6339933"/>
              <a:gd name="connsiteX15687" fmla="*/ 4460024 w 6288074"/>
              <a:gd name="connsiteY15687" fmla="*/ 716442 h 6339933"/>
              <a:gd name="connsiteX15688" fmla="*/ 4416679 w 6288074"/>
              <a:gd name="connsiteY15688" fmla="*/ 703823 h 6339933"/>
              <a:gd name="connsiteX15689" fmla="*/ 4418315 w 6288074"/>
              <a:gd name="connsiteY15689" fmla="*/ 700683 h 6339933"/>
              <a:gd name="connsiteX15690" fmla="*/ 4410529 w 6288074"/>
              <a:gd name="connsiteY15690" fmla="*/ 692628 h 6339933"/>
              <a:gd name="connsiteX15691" fmla="*/ 4443347 w 6288074"/>
              <a:gd name="connsiteY15691" fmla="*/ 671796 h 6339933"/>
              <a:gd name="connsiteX15692" fmla="*/ 4447240 w 6288074"/>
              <a:gd name="connsiteY15692" fmla="*/ 675823 h 6339933"/>
              <a:gd name="connsiteX15693" fmla="*/ 4451265 w 6288074"/>
              <a:gd name="connsiteY15693" fmla="*/ 671930 h 6339933"/>
              <a:gd name="connsiteX15694" fmla="*/ 4461437 w 6288074"/>
              <a:gd name="connsiteY15694" fmla="*/ 679232 h 6339933"/>
              <a:gd name="connsiteX15695" fmla="*/ 4462322 w 6288074"/>
              <a:gd name="connsiteY15695" fmla="*/ 673701 h 6339933"/>
              <a:gd name="connsiteX15696" fmla="*/ 4471874 w 6288074"/>
              <a:gd name="connsiteY15696" fmla="*/ 670694 h 6339933"/>
              <a:gd name="connsiteX15697" fmla="*/ 4475768 w 6288074"/>
              <a:gd name="connsiteY15697" fmla="*/ 674721 h 6339933"/>
              <a:gd name="connsiteX15698" fmla="*/ 4469354 w 6288074"/>
              <a:gd name="connsiteY15698" fmla="*/ 679365 h 6339933"/>
              <a:gd name="connsiteX15699" fmla="*/ 4468073 w 6288074"/>
              <a:gd name="connsiteY15699" fmla="*/ 708656 h 6339933"/>
              <a:gd name="connsiteX15700" fmla="*/ 4476743 w 6288074"/>
              <a:gd name="connsiteY15700" fmla="*/ 711179 h 6339933"/>
              <a:gd name="connsiteX15701" fmla="*/ 4478999 w 6288074"/>
              <a:gd name="connsiteY15701" fmla="*/ 718348 h 6339933"/>
              <a:gd name="connsiteX15702" fmla="*/ 4471834 w 6288074"/>
              <a:gd name="connsiteY15702" fmla="*/ 720604 h 6339933"/>
              <a:gd name="connsiteX15703" fmla="*/ 4476346 w 6288074"/>
              <a:gd name="connsiteY15703" fmla="*/ 734939 h 6339933"/>
              <a:gd name="connsiteX15704" fmla="*/ 4479618 w 6288074"/>
              <a:gd name="connsiteY15704" fmla="*/ 728656 h 6339933"/>
              <a:gd name="connsiteX15705" fmla="*/ 4482760 w 6288074"/>
              <a:gd name="connsiteY15705" fmla="*/ 730295 h 6339933"/>
              <a:gd name="connsiteX15706" fmla="*/ 4485147 w 6288074"/>
              <a:gd name="connsiteY15706" fmla="*/ 729543 h 6339933"/>
              <a:gd name="connsiteX15707" fmla="*/ 4483511 w 6288074"/>
              <a:gd name="connsiteY15707" fmla="*/ 732684 h 6339933"/>
              <a:gd name="connsiteX15708" fmla="*/ 4484263 w 6288074"/>
              <a:gd name="connsiteY15708" fmla="*/ 735072 h 6339933"/>
              <a:gd name="connsiteX15709" fmla="*/ 4480990 w 6288074"/>
              <a:gd name="connsiteY15709" fmla="*/ 741356 h 6339933"/>
              <a:gd name="connsiteX15710" fmla="*/ 4474579 w 6288074"/>
              <a:gd name="connsiteY15710" fmla="*/ 746000 h 6339933"/>
              <a:gd name="connsiteX15711" fmla="*/ 4477719 w 6288074"/>
              <a:gd name="connsiteY15711" fmla="*/ 747638 h 6339933"/>
              <a:gd name="connsiteX15712" fmla="*/ 4485015 w 6288074"/>
              <a:gd name="connsiteY15712" fmla="*/ 737463 h 6339933"/>
              <a:gd name="connsiteX15713" fmla="*/ 4494833 w 6288074"/>
              <a:gd name="connsiteY15713" fmla="*/ 718617 h 6339933"/>
              <a:gd name="connsiteX15714" fmla="*/ 4495924 w 6288074"/>
              <a:gd name="connsiteY15714" fmla="*/ 716523 h 6339933"/>
              <a:gd name="connsiteX15715" fmla="*/ 4497752 w 6288074"/>
              <a:gd name="connsiteY15715" fmla="*/ 714548 h 6339933"/>
              <a:gd name="connsiteX15716" fmla="*/ 4502883 w 6288074"/>
              <a:gd name="connsiteY15716" fmla="*/ 710831 h 6339933"/>
              <a:gd name="connsiteX15717" fmla="*/ 4510932 w 6288074"/>
              <a:gd name="connsiteY15717" fmla="*/ 703046 h 6339933"/>
              <a:gd name="connsiteX15718" fmla="*/ 4513452 w 6288074"/>
              <a:gd name="connsiteY15718" fmla="*/ 694373 h 6339933"/>
              <a:gd name="connsiteX15719" fmla="*/ 4515840 w 6288074"/>
              <a:gd name="connsiteY15719" fmla="*/ 693621 h 6339933"/>
              <a:gd name="connsiteX15720" fmla="*/ 4520749 w 6288074"/>
              <a:gd name="connsiteY15720" fmla="*/ 684198 h 6339933"/>
              <a:gd name="connsiteX15721" fmla="*/ 4524774 w 6288074"/>
              <a:gd name="connsiteY15721" fmla="*/ 680306 h 6339933"/>
              <a:gd name="connsiteX15722" fmla="*/ 4527914 w 6288074"/>
              <a:gd name="connsiteY15722" fmla="*/ 681943 h 6339933"/>
              <a:gd name="connsiteX15723" fmla="*/ 4530303 w 6288074"/>
              <a:gd name="connsiteY15723" fmla="*/ 681191 h 6339933"/>
              <a:gd name="connsiteX15724" fmla="*/ 4531188 w 6288074"/>
              <a:gd name="connsiteY15724" fmla="*/ 675661 h 6339933"/>
              <a:gd name="connsiteX15725" fmla="*/ 4532824 w 6288074"/>
              <a:gd name="connsiteY15725" fmla="*/ 672520 h 6339933"/>
              <a:gd name="connsiteX15726" fmla="*/ 4535212 w 6288074"/>
              <a:gd name="connsiteY15726" fmla="*/ 671768 h 6339933"/>
              <a:gd name="connsiteX15727" fmla="*/ 4552196 w 6288074"/>
              <a:gd name="connsiteY15727" fmla="*/ 650666 h 6339933"/>
              <a:gd name="connsiteX15728" fmla="*/ 4576343 w 6288074"/>
              <a:gd name="connsiteY15728" fmla="*/ 627309 h 6339933"/>
              <a:gd name="connsiteX15729" fmla="*/ 4577094 w 6288074"/>
              <a:gd name="connsiteY15729" fmla="*/ 629700 h 6339933"/>
              <a:gd name="connsiteX15730" fmla="*/ 4582757 w 6288074"/>
              <a:gd name="connsiteY15730" fmla="*/ 622665 h 6339933"/>
              <a:gd name="connsiteX15731" fmla="*/ 4586027 w 6288074"/>
              <a:gd name="connsiteY15731" fmla="*/ 616381 h 6339933"/>
              <a:gd name="connsiteX15732" fmla="*/ 4578862 w 6288074"/>
              <a:gd name="connsiteY15732" fmla="*/ 618636 h 6339933"/>
              <a:gd name="connsiteX15733" fmla="*/ 4579436 w 6288074"/>
              <a:gd name="connsiteY15733" fmla="*/ 617920 h 6339933"/>
              <a:gd name="connsiteX15734" fmla="*/ 4579717 w 6288074"/>
              <a:gd name="connsiteY15734" fmla="*/ 618049 h 6339933"/>
              <a:gd name="connsiteX15735" fmla="*/ 4579535 w 6288074"/>
              <a:gd name="connsiteY15735" fmla="*/ 617798 h 6339933"/>
              <a:gd name="connsiteX15736" fmla="*/ 4598174 w 6288074"/>
              <a:gd name="connsiteY15736" fmla="*/ 594505 h 6339933"/>
              <a:gd name="connsiteX15737" fmla="*/ 4614466 w 6288074"/>
              <a:gd name="connsiteY15737" fmla="*/ 573292 h 6339933"/>
              <a:gd name="connsiteX15738" fmla="*/ 4612077 w 6288074"/>
              <a:gd name="connsiteY15738" fmla="*/ 574044 h 6339933"/>
              <a:gd name="connsiteX15739" fmla="*/ 4618491 w 6288074"/>
              <a:gd name="connsiteY15739" fmla="*/ 569400 h 6339933"/>
              <a:gd name="connsiteX15740" fmla="*/ 4637861 w 6288074"/>
              <a:gd name="connsiteY15740" fmla="*/ 547546 h 6339933"/>
              <a:gd name="connsiteX15741" fmla="*/ 4647547 w 6288074"/>
              <a:gd name="connsiteY15741" fmla="*/ 536619 h 6339933"/>
              <a:gd name="connsiteX15742" fmla="*/ 4667671 w 6288074"/>
              <a:gd name="connsiteY15742" fmla="*/ 517155 h 6339933"/>
              <a:gd name="connsiteX15743" fmla="*/ 4690181 w 6288074"/>
              <a:gd name="connsiteY15743" fmla="*/ 496938 h 6339933"/>
              <a:gd name="connsiteX15744" fmla="*/ 4708802 w 6288074"/>
              <a:gd name="connsiteY15744" fmla="*/ 472697 h 6339933"/>
              <a:gd name="connsiteX15745" fmla="*/ 4700619 w 6288074"/>
              <a:gd name="connsiteY15745" fmla="*/ 488402 h 6339933"/>
              <a:gd name="connsiteX15746" fmla="*/ 4699734 w 6288074"/>
              <a:gd name="connsiteY15746" fmla="*/ 493932 h 6339933"/>
              <a:gd name="connsiteX15747" fmla="*/ 4715082 w 6288074"/>
              <a:gd name="connsiteY15747" fmla="*/ 475972 h 6339933"/>
              <a:gd name="connsiteX15748" fmla="*/ 4725784 w 6288074"/>
              <a:gd name="connsiteY15748" fmla="*/ 451594 h 6339933"/>
              <a:gd name="connsiteX15749" fmla="*/ 4731444 w 6288074"/>
              <a:gd name="connsiteY15749" fmla="*/ 444560 h 6339933"/>
              <a:gd name="connsiteX15750" fmla="*/ 4727155 w 6288074"/>
              <a:gd name="connsiteY15750" fmla="*/ 464292 h 6339933"/>
              <a:gd name="connsiteX15751" fmla="*/ 4726271 w 6288074"/>
              <a:gd name="connsiteY15751" fmla="*/ 469822 h 6339933"/>
              <a:gd name="connsiteX15752" fmla="*/ 4730031 w 6288074"/>
              <a:gd name="connsiteY15752" fmla="*/ 481771 h 6339933"/>
              <a:gd name="connsiteX15753" fmla="*/ 4731536 w 6288074"/>
              <a:gd name="connsiteY15753" fmla="*/ 486549 h 6339933"/>
              <a:gd name="connsiteX15754" fmla="*/ 4738569 w 6288074"/>
              <a:gd name="connsiteY15754" fmla="*/ 492214 h 6339933"/>
              <a:gd name="connsiteX15755" fmla="*/ 4750511 w 6288074"/>
              <a:gd name="connsiteY15755" fmla="*/ 488455 h 6339933"/>
              <a:gd name="connsiteX15756" fmla="*/ 4756039 w 6288074"/>
              <a:gd name="connsiteY15756" fmla="*/ 489341 h 6339933"/>
              <a:gd name="connsiteX15757" fmla="*/ 4756924 w 6288074"/>
              <a:gd name="connsiteY15757" fmla="*/ 483810 h 6339933"/>
              <a:gd name="connsiteX15758" fmla="*/ 4756171 w 6288074"/>
              <a:gd name="connsiteY15758" fmla="*/ 481421 h 6339933"/>
              <a:gd name="connsiteX15759" fmla="*/ 4760196 w 6288074"/>
              <a:gd name="connsiteY15759" fmla="*/ 477528 h 6339933"/>
              <a:gd name="connsiteX15760" fmla="*/ 4775543 w 6288074"/>
              <a:gd name="connsiteY15760" fmla="*/ 459569 h 6339933"/>
              <a:gd name="connsiteX15761" fmla="*/ 4778815 w 6288074"/>
              <a:gd name="connsiteY15761" fmla="*/ 453284 h 6339933"/>
              <a:gd name="connsiteX15762" fmla="*/ 4795048 w 6288074"/>
              <a:gd name="connsiteY15762" fmla="*/ 429795 h 6339933"/>
              <a:gd name="connsiteX15763" fmla="*/ 4800708 w 6288074"/>
              <a:gd name="connsiteY15763" fmla="*/ 422761 h 6339933"/>
              <a:gd name="connsiteX15764" fmla="*/ 4807121 w 6288074"/>
              <a:gd name="connsiteY15764" fmla="*/ 418116 h 6339933"/>
              <a:gd name="connsiteX15765" fmla="*/ 4809377 w 6288074"/>
              <a:gd name="connsiteY15765" fmla="*/ 425284 h 6339933"/>
              <a:gd name="connsiteX15766" fmla="*/ 4810129 w 6288074"/>
              <a:gd name="connsiteY15766" fmla="*/ 427674 h 6339933"/>
              <a:gd name="connsiteX15767" fmla="*/ 4806856 w 6288074"/>
              <a:gd name="connsiteY15767" fmla="*/ 433954 h 6339933"/>
              <a:gd name="connsiteX15768" fmla="*/ 4799560 w 6288074"/>
              <a:gd name="connsiteY15768" fmla="*/ 444131 h 6339933"/>
              <a:gd name="connsiteX15769" fmla="*/ 4809114 w 6288074"/>
              <a:gd name="connsiteY15769" fmla="*/ 441124 h 6339933"/>
              <a:gd name="connsiteX15770" fmla="*/ 4812384 w 6288074"/>
              <a:gd name="connsiteY15770" fmla="*/ 434839 h 6339933"/>
              <a:gd name="connsiteX15771" fmla="*/ 4814021 w 6288074"/>
              <a:gd name="connsiteY15771" fmla="*/ 431699 h 6339933"/>
              <a:gd name="connsiteX15772" fmla="*/ 4809244 w 6288074"/>
              <a:gd name="connsiteY15772" fmla="*/ 433202 h 6339933"/>
              <a:gd name="connsiteX15773" fmla="*/ 4812517 w 6288074"/>
              <a:gd name="connsiteY15773" fmla="*/ 426922 h 6339933"/>
              <a:gd name="connsiteX15774" fmla="*/ 4823087 w 6288074"/>
              <a:gd name="connsiteY15774" fmla="*/ 410465 h 6339933"/>
              <a:gd name="connsiteX15775" fmla="*/ 4833525 w 6288074"/>
              <a:gd name="connsiteY15775" fmla="*/ 401928 h 6339933"/>
              <a:gd name="connsiteX15776" fmla="*/ 4839187 w 6288074"/>
              <a:gd name="connsiteY15776" fmla="*/ 394892 h 6339933"/>
              <a:gd name="connsiteX15777" fmla="*/ 4841574 w 6288074"/>
              <a:gd name="connsiteY15777" fmla="*/ 394140 h 6339933"/>
              <a:gd name="connsiteX15778" fmla="*/ 4834278 w 6288074"/>
              <a:gd name="connsiteY15778" fmla="*/ 404316 h 6339933"/>
              <a:gd name="connsiteX15779" fmla="*/ 4828616 w 6288074"/>
              <a:gd name="connsiteY15779" fmla="*/ 411351 h 6339933"/>
              <a:gd name="connsiteX15780" fmla="*/ 4824591 w 6288074"/>
              <a:gd name="connsiteY15780" fmla="*/ 415243 h 6339933"/>
              <a:gd name="connsiteX15781" fmla="*/ 4821320 w 6288074"/>
              <a:gd name="connsiteY15781" fmla="*/ 421526 h 6339933"/>
              <a:gd name="connsiteX15782" fmla="*/ 4825343 w 6288074"/>
              <a:gd name="connsiteY15782" fmla="*/ 417632 h 6339933"/>
              <a:gd name="connsiteX15783" fmla="*/ 4823708 w 6288074"/>
              <a:gd name="connsiteY15783" fmla="*/ 420774 h 6339933"/>
              <a:gd name="connsiteX15784" fmla="*/ 4848607 w 6288074"/>
              <a:gd name="connsiteY15784" fmla="*/ 399806 h 6339933"/>
              <a:gd name="connsiteX15785" fmla="*/ 4867095 w 6288074"/>
              <a:gd name="connsiteY15785" fmla="*/ 383482 h 6339933"/>
              <a:gd name="connsiteX15786" fmla="*/ 4859798 w 6288074"/>
              <a:gd name="connsiteY15786" fmla="*/ 393658 h 6339933"/>
              <a:gd name="connsiteX15787" fmla="*/ 4854137 w 6288074"/>
              <a:gd name="connsiteY15787" fmla="*/ 400692 h 6339933"/>
              <a:gd name="connsiteX15788" fmla="*/ 4850864 w 6288074"/>
              <a:gd name="connsiteY15788" fmla="*/ 406975 h 6339933"/>
              <a:gd name="connsiteX15789" fmla="*/ 4845203 w 6288074"/>
              <a:gd name="connsiteY15789" fmla="*/ 414008 h 6339933"/>
              <a:gd name="connsiteX15790" fmla="*/ 4844318 w 6288074"/>
              <a:gd name="connsiteY15790" fmla="*/ 419537 h 6339933"/>
              <a:gd name="connsiteX15791" fmla="*/ 4840294 w 6288074"/>
              <a:gd name="connsiteY15791" fmla="*/ 423430 h 6339933"/>
              <a:gd name="connsiteX15792" fmla="*/ 4828971 w 6288074"/>
              <a:gd name="connsiteY15792" fmla="*/ 437498 h 6339933"/>
              <a:gd name="connsiteX15793" fmla="*/ 4825700 w 6288074"/>
              <a:gd name="connsiteY15793" fmla="*/ 443782 h 6339933"/>
              <a:gd name="connsiteX15794" fmla="*/ 4821675 w 6288074"/>
              <a:gd name="connsiteY15794" fmla="*/ 447674 h 6339933"/>
              <a:gd name="connsiteX15795" fmla="*/ 4822558 w 6288074"/>
              <a:gd name="connsiteY15795" fmla="*/ 442145 h 6339933"/>
              <a:gd name="connsiteX15796" fmla="*/ 4821806 w 6288074"/>
              <a:gd name="connsiteY15796" fmla="*/ 439753 h 6339933"/>
              <a:gd name="connsiteX15797" fmla="*/ 4812121 w 6288074"/>
              <a:gd name="connsiteY15797" fmla="*/ 450681 h 6339933"/>
              <a:gd name="connsiteX15798" fmla="*/ 4804823 w 6288074"/>
              <a:gd name="connsiteY15798" fmla="*/ 460855 h 6339933"/>
              <a:gd name="connsiteX15799" fmla="*/ 4800798 w 6288074"/>
              <a:gd name="connsiteY15799" fmla="*/ 464749 h 6339933"/>
              <a:gd name="connsiteX15800" fmla="*/ 4799162 w 6288074"/>
              <a:gd name="connsiteY15800" fmla="*/ 467890 h 6339933"/>
              <a:gd name="connsiteX15801" fmla="*/ 4786071 w 6288074"/>
              <a:gd name="connsiteY15801" fmla="*/ 493018 h 6339933"/>
              <a:gd name="connsiteX15802" fmla="*/ 4784436 w 6288074"/>
              <a:gd name="connsiteY15802" fmla="*/ 496160 h 6339933"/>
              <a:gd name="connsiteX15803" fmla="*/ 4785187 w 6288074"/>
              <a:gd name="connsiteY15803" fmla="*/ 498550 h 6339933"/>
              <a:gd name="connsiteX15804" fmla="*/ 4777138 w 6288074"/>
              <a:gd name="connsiteY15804" fmla="*/ 506334 h 6339933"/>
              <a:gd name="connsiteX15805" fmla="*/ 4774750 w 6288074"/>
              <a:gd name="connsiteY15805" fmla="*/ 507086 h 6339933"/>
              <a:gd name="connsiteX15806" fmla="*/ 4769089 w 6288074"/>
              <a:gd name="connsiteY15806" fmla="*/ 514121 h 6339933"/>
              <a:gd name="connsiteX15807" fmla="*/ 4763427 w 6288074"/>
              <a:gd name="connsiteY15807" fmla="*/ 521155 h 6339933"/>
              <a:gd name="connsiteX15808" fmla="*/ 4768072 w 6288074"/>
              <a:gd name="connsiteY15808" fmla="*/ 527572 h 6339933"/>
              <a:gd name="connsiteX15809" fmla="*/ 4764179 w 6288074"/>
              <a:gd name="connsiteY15809" fmla="*/ 523545 h 6339933"/>
              <a:gd name="connsiteX15810" fmla="*/ 4750468 w 6288074"/>
              <a:gd name="connsiteY15810" fmla="*/ 538364 h 6339933"/>
              <a:gd name="connsiteX15811" fmla="*/ 4739147 w 6288074"/>
              <a:gd name="connsiteY15811" fmla="*/ 552432 h 6339933"/>
              <a:gd name="connsiteX15812" fmla="*/ 4737512 w 6288074"/>
              <a:gd name="connsiteY15812" fmla="*/ 555574 h 6339933"/>
              <a:gd name="connsiteX15813" fmla="*/ 4739900 w 6288074"/>
              <a:gd name="connsiteY15813" fmla="*/ 554822 h 6339933"/>
              <a:gd name="connsiteX15814" fmla="*/ 4746048 w 6288074"/>
              <a:gd name="connsiteY15814" fmla="*/ 566016 h 6339933"/>
              <a:gd name="connsiteX15815" fmla="*/ 4745164 w 6288074"/>
              <a:gd name="connsiteY15815" fmla="*/ 571548 h 6339933"/>
              <a:gd name="connsiteX15816" fmla="*/ 4747553 w 6288074"/>
              <a:gd name="connsiteY15816" fmla="*/ 570796 h 6339933"/>
              <a:gd name="connsiteX15817" fmla="*/ 4762899 w 6288074"/>
              <a:gd name="connsiteY15817" fmla="*/ 552835 h 6339933"/>
              <a:gd name="connsiteX15818" fmla="*/ 4766924 w 6288074"/>
              <a:gd name="connsiteY15818" fmla="*/ 548942 h 6339933"/>
              <a:gd name="connsiteX15819" fmla="*/ 4779882 w 6288074"/>
              <a:gd name="connsiteY15819" fmla="*/ 531733 h 6339933"/>
              <a:gd name="connsiteX15820" fmla="*/ 4787179 w 6288074"/>
              <a:gd name="connsiteY15820" fmla="*/ 521558 h 6339933"/>
              <a:gd name="connsiteX15821" fmla="*/ 4800137 w 6288074"/>
              <a:gd name="connsiteY15821" fmla="*/ 504349 h 6339933"/>
              <a:gd name="connsiteX15822" fmla="*/ 4803409 w 6288074"/>
              <a:gd name="connsiteY15822" fmla="*/ 498066 h 6339933"/>
              <a:gd name="connsiteX15823" fmla="*/ 4801022 w 6288074"/>
              <a:gd name="connsiteY15823" fmla="*/ 498817 h 6339933"/>
              <a:gd name="connsiteX15824" fmla="*/ 4810088 w 6288074"/>
              <a:gd name="connsiteY15824" fmla="*/ 477582 h 6339933"/>
              <a:gd name="connsiteX15825" fmla="*/ 4810972 w 6288074"/>
              <a:gd name="connsiteY15825" fmla="*/ 472052 h 6339933"/>
              <a:gd name="connsiteX15826" fmla="*/ 4816633 w 6288074"/>
              <a:gd name="connsiteY15826" fmla="*/ 465017 h 6339933"/>
              <a:gd name="connsiteX15827" fmla="*/ 4819022 w 6288074"/>
              <a:gd name="connsiteY15827" fmla="*/ 464266 h 6339933"/>
              <a:gd name="connsiteX15828" fmla="*/ 4817385 w 6288074"/>
              <a:gd name="connsiteY15828" fmla="*/ 467407 h 6339933"/>
              <a:gd name="connsiteX15829" fmla="*/ 4824550 w 6288074"/>
              <a:gd name="connsiteY15829" fmla="*/ 465152 h 6339933"/>
              <a:gd name="connsiteX15830" fmla="*/ 4826188 w 6288074"/>
              <a:gd name="connsiteY15830" fmla="*/ 462011 h 6339933"/>
              <a:gd name="connsiteX15831" fmla="*/ 4837244 w 6288074"/>
              <a:gd name="connsiteY15831" fmla="*/ 463783 h 6339933"/>
              <a:gd name="connsiteX15832" fmla="*/ 4854095 w 6288074"/>
              <a:gd name="connsiteY15832" fmla="*/ 450601 h 6339933"/>
              <a:gd name="connsiteX15833" fmla="*/ 4867674 w 6288074"/>
              <a:gd name="connsiteY15833" fmla="*/ 443701 h 6339933"/>
              <a:gd name="connsiteX15834" fmla="*/ 4874219 w 6288074"/>
              <a:gd name="connsiteY15834" fmla="*/ 431136 h 6339933"/>
              <a:gd name="connsiteX15835" fmla="*/ 4888682 w 6288074"/>
              <a:gd name="connsiteY15835" fmla="*/ 418705 h 6339933"/>
              <a:gd name="connsiteX15836" fmla="*/ 4897482 w 6288074"/>
              <a:gd name="connsiteY15836" fmla="*/ 413311 h 6339933"/>
              <a:gd name="connsiteX15837" fmla="*/ 4898233 w 6288074"/>
              <a:gd name="connsiteY15837" fmla="*/ 415698 h 6339933"/>
              <a:gd name="connsiteX15838" fmla="*/ 4918490 w 6288074"/>
              <a:gd name="connsiteY15838" fmla="*/ 388315 h 6339933"/>
              <a:gd name="connsiteX15839" fmla="*/ 4922647 w 6288074"/>
              <a:gd name="connsiteY15839" fmla="*/ 376503 h 6339933"/>
              <a:gd name="connsiteX15840" fmla="*/ 4944540 w 6288074"/>
              <a:gd name="connsiteY15840" fmla="*/ 345979 h 6339933"/>
              <a:gd name="connsiteX15841" fmla="*/ 4954845 w 6288074"/>
              <a:gd name="connsiteY15841" fmla="*/ 345360 h 6339933"/>
              <a:gd name="connsiteX15842" fmla="*/ 4957985 w 6288074"/>
              <a:gd name="connsiteY15842" fmla="*/ 346998 h 6339933"/>
              <a:gd name="connsiteX15843" fmla="*/ 4965150 w 6288074"/>
              <a:gd name="connsiteY15843" fmla="*/ 344743 h 6339933"/>
              <a:gd name="connsiteX15844" fmla="*/ 4964265 w 6288074"/>
              <a:gd name="connsiteY15844" fmla="*/ 350273 h 6339933"/>
              <a:gd name="connsiteX15845" fmla="*/ 4942373 w 6288074"/>
              <a:gd name="connsiteY15845" fmla="*/ 380798 h 6339933"/>
              <a:gd name="connsiteX15846" fmla="*/ 4936713 w 6288074"/>
              <a:gd name="connsiteY15846" fmla="*/ 387832 h 6339933"/>
              <a:gd name="connsiteX15847" fmla="*/ 4936093 w 6288074"/>
              <a:gd name="connsiteY15847" fmla="*/ 377523 h 6339933"/>
              <a:gd name="connsiteX15848" fmla="*/ 4941002 w 6288074"/>
              <a:gd name="connsiteY15848" fmla="*/ 368100 h 6339933"/>
              <a:gd name="connsiteX15849" fmla="*/ 4946662 w 6288074"/>
              <a:gd name="connsiteY15849" fmla="*/ 361065 h 6339933"/>
              <a:gd name="connsiteX15850" fmla="*/ 4949183 w 6288074"/>
              <a:gd name="connsiteY15850" fmla="*/ 352394 h 6339933"/>
              <a:gd name="connsiteX15851" fmla="*/ 4939497 w 6288074"/>
              <a:gd name="connsiteY15851" fmla="*/ 363320 h 6339933"/>
              <a:gd name="connsiteX15852" fmla="*/ 4932200 w 6288074"/>
              <a:gd name="connsiteY15852" fmla="*/ 373496 h 6339933"/>
              <a:gd name="connsiteX15853" fmla="*/ 4926540 w 6288074"/>
              <a:gd name="connsiteY15853" fmla="*/ 380530 h 6339933"/>
              <a:gd name="connsiteX15854" fmla="*/ 4929680 w 6288074"/>
              <a:gd name="connsiteY15854" fmla="*/ 382167 h 6339933"/>
              <a:gd name="connsiteX15855" fmla="*/ 4916457 w 6288074"/>
              <a:gd name="connsiteY15855" fmla="*/ 415217 h 6339933"/>
              <a:gd name="connsiteX15856" fmla="*/ 4913185 w 6288074"/>
              <a:gd name="connsiteY15856" fmla="*/ 421498 h 6339933"/>
              <a:gd name="connsiteX15857" fmla="*/ 4897085 w 6288074"/>
              <a:gd name="connsiteY15857" fmla="*/ 437069 h 6339933"/>
              <a:gd name="connsiteX15858" fmla="*/ 4891557 w 6288074"/>
              <a:gd name="connsiteY15858" fmla="*/ 436184 h 6339933"/>
              <a:gd name="connsiteX15859" fmla="*/ 4896954 w 6288074"/>
              <a:gd name="connsiteY15859" fmla="*/ 444989 h 6339933"/>
              <a:gd name="connsiteX15860" fmla="*/ 4906639 w 6288074"/>
              <a:gd name="connsiteY15860" fmla="*/ 434062 h 6339933"/>
              <a:gd name="connsiteX15861" fmla="*/ 4936447 w 6288074"/>
              <a:gd name="connsiteY15861" fmla="*/ 403670 h 6339933"/>
              <a:gd name="connsiteX15862" fmla="*/ 4961347 w 6288074"/>
              <a:gd name="connsiteY15862" fmla="*/ 382703 h 6339933"/>
              <a:gd name="connsiteX15863" fmla="*/ 4972670 w 6288074"/>
              <a:gd name="connsiteY15863" fmla="*/ 368636 h 6339933"/>
              <a:gd name="connsiteX15864" fmla="*/ 4984875 w 6288074"/>
              <a:gd name="connsiteY15864" fmla="*/ 349037 h 6339933"/>
              <a:gd name="connsiteX15865" fmla="*/ 5012296 w 6288074"/>
              <a:gd name="connsiteY15865" fmla="*/ 319399 h 6339933"/>
              <a:gd name="connsiteX15866" fmla="*/ 5003363 w 6288074"/>
              <a:gd name="connsiteY15866" fmla="*/ 332715 h 6339933"/>
              <a:gd name="connsiteX15867" fmla="*/ 4993677 w 6288074"/>
              <a:gd name="connsiteY15867" fmla="*/ 343641 h 6339933"/>
              <a:gd name="connsiteX15868" fmla="*/ 4992041 w 6288074"/>
              <a:gd name="connsiteY15868" fmla="*/ 346782 h 6339933"/>
              <a:gd name="connsiteX15869" fmla="*/ 5004115 w 6288074"/>
              <a:gd name="connsiteY15869" fmla="*/ 335105 h 6339933"/>
              <a:gd name="connsiteX15870" fmla="*/ 5018709 w 6288074"/>
              <a:gd name="connsiteY15870" fmla="*/ 314755 h 6339933"/>
              <a:gd name="connsiteX15871" fmla="*/ 5019593 w 6288074"/>
              <a:gd name="connsiteY15871" fmla="*/ 309224 h 6339933"/>
              <a:gd name="connsiteX15872" fmla="*/ 5031668 w 6288074"/>
              <a:gd name="connsiteY15872" fmla="*/ 297545 h 6339933"/>
              <a:gd name="connsiteX15873" fmla="*/ 5033304 w 6288074"/>
              <a:gd name="connsiteY15873" fmla="*/ 294404 h 6339933"/>
              <a:gd name="connsiteX15874" fmla="*/ 5026007 w 6288074"/>
              <a:gd name="connsiteY15874" fmla="*/ 304579 h 6339933"/>
              <a:gd name="connsiteX15875" fmla="*/ 5022734 w 6288074"/>
              <a:gd name="connsiteY15875" fmla="*/ 310861 h 6339933"/>
              <a:gd name="connsiteX15876" fmla="*/ 5020214 w 6288074"/>
              <a:gd name="connsiteY15876" fmla="*/ 319533 h 6339933"/>
              <a:gd name="connsiteX15877" fmla="*/ 5024239 w 6288074"/>
              <a:gd name="connsiteY15877" fmla="*/ 315640 h 6339933"/>
              <a:gd name="connsiteX15878" fmla="*/ 5027512 w 6288074"/>
              <a:gd name="connsiteY15878" fmla="*/ 309358 h 6339933"/>
              <a:gd name="connsiteX15879" fmla="*/ 5053163 w 6288074"/>
              <a:gd name="connsiteY15879" fmla="*/ 290780 h 6339933"/>
              <a:gd name="connsiteX15880" fmla="*/ 5051395 w 6288074"/>
              <a:gd name="connsiteY15880" fmla="*/ 301841 h 6339933"/>
              <a:gd name="connsiteX15881" fmla="*/ 5047239 w 6288074"/>
              <a:gd name="connsiteY15881" fmla="*/ 313655 h 6339933"/>
              <a:gd name="connsiteX15882" fmla="*/ 5043213 w 6288074"/>
              <a:gd name="connsiteY15882" fmla="*/ 317547 h 6339933"/>
              <a:gd name="connsiteX15883" fmla="*/ 5037553 w 6288074"/>
              <a:gd name="connsiteY15883" fmla="*/ 324580 h 6339933"/>
              <a:gd name="connsiteX15884" fmla="*/ 5034280 w 6288074"/>
              <a:gd name="connsiteY15884" fmla="*/ 330862 h 6339933"/>
              <a:gd name="connsiteX15885" fmla="*/ 5036667 w 6288074"/>
              <a:gd name="connsiteY15885" fmla="*/ 330110 h 6339933"/>
              <a:gd name="connsiteX15886" fmla="*/ 5049626 w 6288074"/>
              <a:gd name="connsiteY15886" fmla="*/ 312903 h 6339933"/>
              <a:gd name="connsiteX15887" fmla="*/ 5067360 w 6288074"/>
              <a:gd name="connsiteY15887" fmla="*/ 294189 h 6339933"/>
              <a:gd name="connsiteX15888" fmla="*/ 5073022 w 6288074"/>
              <a:gd name="connsiteY15888" fmla="*/ 287156 h 6339933"/>
              <a:gd name="connsiteX15889" fmla="*/ 5072139 w 6288074"/>
              <a:gd name="connsiteY15889" fmla="*/ 292686 h 6339933"/>
              <a:gd name="connsiteX15890" fmla="*/ 5061435 w 6288074"/>
              <a:gd name="connsiteY15890" fmla="*/ 317063 h 6339933"/>
              <a:gd name="connsiteX15891" fmla="*/ 5063825 w 6288074"/>
              <a:gd name="connsiteY15891" fmla="*/ 316312 h 6339933"/>
              <a:gd name="connsiteX15892" fmla="*/ 5080938 w 6288074"/>
              <a:gd name="connsiteY15892" fmla="*/ 287290 h 6339933"/>
              <a:gd name="connsiteX15893" fmla="*/ 5089121 w 6288074"/>
              <a:gd name="connsiteY15893" fmla="*/ 271584 h 6339933"/>
              <a:gd name="connsiteX15894" fmla="*/ 5095667 w 6288074"/>
              <a:gd name="connsiteY15894" fmla="*/ 259019 h 6339933"/>
              <a:gd name="connsiteX15895" fmla="*/ 5113269 w 6288074"/>
              <a:gd name="connsiteY15895" fmla="*/ 248227 h 6339933"/>
              <a:gd name="connsiteX15896" fmla="*/ 5117293 w 6288074"/>
              <a:gd name="connsiteY15896" fmla="*/ 244334 h 6339933"/>
              <a:gd name="connsiteX15897" fmla="*/ 5117161 w 6288074"/>
              <a:gd name="connsiteY15897" fmla="*/ 252254 h 6339933"/>
              <a:gd name="connsiteX15898" fmla="*/ 5112252 w 6288074"/>
              <a:gd name="connsiteY15898" fmla="*/ 261677 h 6339933"/>
              <a:gd name="connsiteX15899" fmla="*/ 5091244 w 6288074"/>
              <a:gd name="connsiteY15899" fmla="*/ 286672 h 6339933"/>
              <a:gd name="connsiteX15900" fmla="*/ 5087840 w 6288074"/>
              <a:gd name="connsiteY15900" fmla="*/ 300874 h 6339933"/>
              <a:gd name="connsiteX15901" fmla="*/ 5077402 w 6288074"/>
              <a:gd name="connsiteY15901" fmla="*/ 309412 h 6339933"/>
              <a:gd name="connsiteX15902" fmla="*/ 5069353 w 6288074"/>
              <a:gd name="connsiteY15902" fmla="*/ 317197 h 6339933"/>
              <a:gd name="connsiteX15903" fmla="*/ 5072494 w 6288074"/>
              <a:gd name="connsiteY15903" fmla="*/ 318834 h 6339933"/>
              <a:gd name="connsiteX15904" fmla="*/ 5073245 w 6288074"/>
              <a:gd name="connsiteY15904" fmla="*/ 321224 h 6339933"/>
              <a:gd name="connsiteX15905" fmla="*/ 5061923 w 6288074"/>
              <a:gd name="connsiteY15905" fmla="*/ 335293 h 6339933"/>
              <a:gd name="connsiteX15906" fmla="*/ 5059534 w 6288074"/>
              <a:gd name="connsiteY15906" fmla="*/ 336044 h 6339933"/>
              <a:gd name="connsiteX15907" fmla="*/ 5048345 w 6288074"/>
              <a:gd name="connsiteY15907" fmla="*/ 342191 h 6339933"/>
              <a:gd name="connsiteX15908" fmla="*/ 5057014 w 6288074"/>
              <a:gd name="connsiteY15908" fmla="*/ 344715 h 6339933"/>
              <a:gd name="connsiteX15909" fmla="*/ 5055114 w 6288074"/>
              <a:gd name="connsiteY15909" fmla="*/ 363697 h 6339933"/>
              <a:gd name="connsiteX15910" fmla="*/ 5077758 w 6288074"/>
              <a:gd name="connsiteY15910" fmla="*/ 335560 h 6339933"/>
              <a:gd name="connsiteX15911" fmla="*/ 5088195 w 6288074"/>
              <a:gd name="connsiteY15911" fmla="*/ 327024 h 6339933"/>
              <a:gd name="connsiteX15912" fmla="*/ 5096246 w 6288074"/>
              <a:gd name="connsiteY15912" fmla="*/ 319238 h 6339933"/>
              <a:gd name="connsiteX15913" fmla="*/ 5101906 w 6288074"/>
              <a:gd name="connsiteY15913" fmla="*/ 312203 h 6339933"/>
              <a:gd name="connsiteX15914" fmla="*/ 5147945 w 6288074"/>
              <a:gd name="connsiteY15914" fmla="*/ 258322 h 6339933"/>
              <a:gd name="connsiteX15915" fmla="*/ 5165680 w 6288074"/>
              <a:gd name="connsiteY15915" fmla="*/ 239608 h 6339933"/>
              <a:gd name="connsiteX15916" fmla="*/ 5171341 w 6288074"/>
              <a:gd name="connsiteY15916" fmla="*/ 232575 h 6339933"/>
              <a:gd name="connsiteX15917" fmla="*/ 5172227 w 6288074"/>
              <a:gd name="connsiteY15917" fmla="*/ 227044 h 6339933"/>
              <a:gd name="connsiteX15918" fmla="*/ 5182044 w 6288074"/>
              <a:gd name="connsiteY15918" fmla="*/ 208197 h 6339933"/>
              <a:gd name="connsiteX15919" fmla="*/ 5204556 w 6288074"/>
              <a:gd name="connsiteY15919" fmla="*/ 187983 h 6339933"/>
              <a:gd name="connsiteX15920" fmla="*/ 5231975 w 6288074"/>
              <a:gd name="connsiteY15920" fmla="*/ 158342 h 6339933"/>
              <a:gd name="connsiteX15921" fmla="*/ 5245686 w 6288074"/>
              <a:gd name="connsiteY15921" fmla="*/ 143524 h 6339933"/>
              <a:gd name="connsiteX15922" fmla="*/ 5257008 w 6288074"/>
              <a:gd name="connsiteY15922" fmla="*/ 129455 h 6339933"/>
              <a:gd name="connsiteX15923" fmla="*/ 5260148 w 6288074"/>
              <a:gd name="connsiteY15923" fmla="*/ 131093 h 6339933"/>
              <a:gd name="connsiteX15924" fmla="*/ 5265809 w 6288074"/>
              <a:gd name="connsiteY15924" fmla="*/ 124059 h 6339933"/>
              <a:gd name="connsiteX15925" fmla="*/ 5268329 w 6288074"/>
              <a:gd name="connsiteY15925" fmla="*/ 115388 h 6339933"/>
              <a:gd name="connsiteX15926" fmla="*/ 5272355 w 6288074"/>
              <a:gd name="connsiteY15926" fmla="*/ 111495 h 6339933"/>
              <a:gd name="connsiteX15927" fmla="*/ 5284428 w 6288074"/>
              <a:gd name="connsiteY15927" fmla="*/ 99817 h 6339933"/>
              <a:gd name="connsiteX15928" fmla="*/ 5285180 w 6288074"/>
              <a:gd name="connsiteY15928" fmla="*/ 102206 h 6339933"/>
              <a:gd name="connsiteX15929" fmla="*/ 5281156 w 6288074"/>
              <a:gd name="connsiteY15929" fmla="*/ 106099 h 6339933"/>
              <a:gd name="connsiteX15930" fmla="*/ 5272224 w 6288074"/>
              <a:gd name="connsiteY15930" fmla="*/ 119414 h 6339933"/>
              <a:gd name="connsiteX15931" fmla="*/ 5271337 w 6288074"/>
              <a:gd name="connsiteY15931" fmla="*/ 124945 h 6339933"/>
              <a:gd name="connsiteX15932" fmla="*/ 5257494 w 6288074"/>
              <a:gd name="connsiteY15932" fmla="*/ 147685 h 6339933"/>
              <a:gd name="connsiteX15933" fmla="*/ 5247810 w 6288074"/>
              <a:gd name="connsiteY15933" fmla="*/ 158612 h 6339933"/>
              <a:gd name="connsiteX15934" fmla="*/ 5240806 w 6288074"/>
              <a:gd name="connsiteY15934" fmla="*/ 168379 h 6339933"/>
              <a:gd name="connsiteX15935" fmla="*/ 5240631 w 6288074"/>
              <a:gd name="connsiteY15935" fmla="*/ 168434 h 6339933"/>
              <a:gd name="connsiteX15936" fmla="*/ 5236573 w 6288074"/>
              <a:gd name="connsiteY15936" fmla="*/ 174207 h 6339933"/>
              <a:gd name="connsiteX15937" fmla="*/ 5236217 w 6288074"/>
              <a:gd name="connsiteY15937" fmla="*/ 174777 h 6339933"/>
              <a:gd name="connsiteX15938" fmla="*/ 5225918 w 6288074"/>
              <a:gd name="connsiteY15938" fmla="*/ 189136 h 6339933"/>
              <a:gd name="connsiteX15939" fmla="*/ 5223530 w 6288074"/>
              <a:gd name="connsiteY15939" fmla="*/ 189888 h 6339933"/>
              <a:gd name="connsiteX15940" fmla="*/ 5210572 w 6288074"/>
              <a:gd name="connsiteY15940" fmla="*/ 207097 h 6339933"/>
              <a:gd name="connsiteX15941" fmla="*/ 5207299 w 6288074"/>
              <a:gd name="connsiteY15941" fmla="*/ 213379 h 6339933"/>
              <a:gd name="connsiteX15942" fmla="*/ 5204910 w 6288074"/>
              <a:gd name="connsiteY15942" fmla="*/ 214131 h 6339933"/>
              <a:gd name="connsiteX15943" fmla="*/ 5201640 w 6288074"/>
              <a:gd name="connsiteY15943" fmla="*/ 220413 h 6339933"/>
              <a:gd name="connsiteX15944" fmla="*/ 5204026 w 6288074"/>
              <a:gd name="connsiteY15944" fmla="*/ 219661 h 6339933"/>
              <a:gd name="connsiteX15945" fmla="*/ 5203143 w 6288074"/>
              <a:gd name="connsiteY15945" fmla="*/ 225192 h 6339933"/>
              <a:gd name="connsiteX15946" fmla="*/ 5195093 w 6288074"/>
              <a:gd name="connsiteY15946" fmla="*/ 232978 h 6339933"/>
              <a:gd name="connsiteX15947" fmla="*/ 5184523 w 6288074"/>
              <a:gd name="connsiteY15947" fmla="*/ 249435 h 6339933"/>
              <a:gd name="connsiteX15948" fmla="*/ 5180499 w 6288074"/>
              <a:gd name="connsiteY15948" fmla="*/ 253328 h 6339933"/>
              <a:gd name="connsiteX15949" fmla="*/ 5178110 w 6288074"/>
              <a:gd name="connsiteY15949" fmla="*/ 254080 h 6339933"/>
              <a:gd name="connsiteX15950" fmla="*/ 5177225 w 6288074"/>
              <a:gd name="connsiteY15950" fmla="*/ 259610 h 6339933"/>
              <a:gd name="connsiteX15951" fmla="*/ 5172316 w 6288074"/>
              <a:gd name="connsiteY15951" fmla="*/ 269034 h 6339933"/>
              <a:gd name="connsiteX15952" fmla="*/ 5177845 w 6288074"/>
              <a:gd name="connsiteY15952" fmla="*/ 269920 h 6339933"/>
              <a:gd name="connsiteX15953" fmla="*/ 5184258 w 6288074"/>
              <a:gd name="connsiteY15953" fmla="*/ 265275 h 6339933"/>
              <a:gd name="connsiteX15954" fmla="*/ 5189919 w 6288074"/>
              <a:gd name="connsiteY15954" fmla="*/ 258241 h 6339933"/>
              <a:gd name="connsiteX15955" fmla="*/ 5196465 w 6288074"/>
              <a:gd name="connsiteY15955" fmla="*/ 245677 h 6339933"/>
              <a:gd name="connsiteX15956" fmla="*/ 5194076 w 6288074"/>
              <a:gd name="connsiteY15956" fmla="*/ 246428 h 6339933"/>
              <a:gd name="connsiteX15957" fmla="*/ 5199267 w 6288074"/>
              <a:gd name="connsiteY15957" fmla="*/ 237900 h 6339933"/>
              <a:gd name="connsiteX15958" fmla="*/ 5203498 w 6288074"/>
              <a:gd name="connsiteY15958" fmla="*/ 251341 h 6339933"/>
              <a:gd name="connsiteX15959" fmla="*/ 5213051 w 6288074"/>
              <a:gd name="connsiteY15959" fmla="*/ 248335 h 6339933"/>
              <a:gd name="connsiteX15960" fmla="*/ 5211903 w 6288074"/>
              <a:gd name="connsiteY15960" fmla="*/ 269704 h 6339933"/>
              <a:gd name="connsiteX15961" fmla="*/ 5224861 w 6288074"/>
              <a:gd name="connsiteY15961" fmla="*/ 252496 h 6339933"/>
              <a:gd name="connsiteX15962" fmla="*/ 5225745 w 6288074"/>
              <a:gd name="connsiteY15962" fmla="*/ 246964 h 6339933"/>
              <a:gd name="connsiteX15963" fmla="*/ 5221719 w 6288074"/>
              <a:gd name="connsiteY15963" fmla="*/ 250858 h 6339933"/>
              <a:gd name="connsiteX15964" fmla="*/ 5210398 w 6288074"/>
              <a:gd name="connsiteY15964" fmla="*/ 264926 h 6339933"/>
              <a:gd name="connsiteX15965" fmla="*/ 5218579 w 6288074"/>
              <a:gd name="connsiteY15965" fmla="*/ 249221 h 6339933"/>
              <a:gd name="connsiteX15966" fmla="*/ 5222604 w 6288074"/>
              <a:gd name="connsiteY15966" fmla="*/ 245328 h 6339933"/>
              <a:gd name="connsiteX15967" fmla="*/ 5240471 w 6288074"/>
              <a:gd name="connsiteY15967" fmla="*/ 218695 h 6339933"/>
              <a:gd name="connsiteX15968" fmla="*/ 5246885 w 6288074"/>
              <a:gd name="connsiteY15968" fmla="*/ 214049 h 6339933"/>
              <a:gd name="connsiteX15969" fmla="*/ 5246620 w 6288074"/>
              <a:gd name="connsiteY15969" fmla="*/ 229891 h 6339933"/>
              <a:gd name="connsiteX15970" fmla="*/ 5239456 w 6288074"/>
              <a:gd name="connsiteY15970" fmla="*/ 232145 h 6339933"/>
              <a:gd name="connsiteX15971" fmla="*/ 5231141 w 6288074"/>
              <a:gd name="connsiteY15971" fmla="*/ 255771 h 6339933"/>
              <a:gd name="connsiteX15972" fmla="*/ 5228753 w 6288074"/>
              <a:gd name="connsiteY15972" fmla="*/ 256523 h 6339933"/>
              <a:gd name="connsiteX15973" fmla="*/ 5227117 w 6288074"/>
              <a:gd name="connsiteY15973" fmla="*/ 259664 h 6339933"/>
              <a:gd name="connsiteX15974" fmla="*/ 5215928 w 6288074"/>
              <a:gd name="connsiteY15974" fmla="*/ 265812 h 6339933"/>
              <a:gd name="connsiteX15975" fmla="*/ 5214911 w 6288074"/>
              <a:gd name="connsiteY15975" fmla="*/ 279262 h 6339933"/>
              <a:gd name="connsiteX15976" fmla="*/ 5202837 w 6288074"/>
              <a:gd name="connsiteY15976" fmla="*/ 290940 h 6339933"/>
              <a:gd name="connsiteX15977" fmla="*/ 5194654 w 6288074"/>
              <a:gd name="connsiteY15977" fmla="*/ 306646 h 6339933"/>
              <a:gd name="connsiteX15978" fmla="*/ 5188994 w 6288074"/>
              <a:gd name="connsiteY15978" fmla="*/ 313678 h 6339933"/>
              <a:gd name="connsiteX15979" fmla="*/ 5143706 w 6288074"/>
              <a:gd name="connsiteY15979" fmla="*/ 369952 h 6339933"/>
              <a:gd name="connsiteX15980" fmla="*/ 5138797 w 6288074"/>
              <a:gd name="connsiteY15980" fmla="*/ 379376 h 6339933"/>
              <a:gd name="connsiteX15981" fmla="*/ 5133888 w 6288074"/>
              <a:gd name="connsiteY15981" fmla="*/ 388798 h 6339933"/>
              <a:gd name="connsiteX15982" fmla="*/ 5127476 w 6288074"/>
              <a:gd name="connsiteY15982" fmla="*/ 393443 h 6339933"/>
              <a:gd name="connsiteX15983" fmla="*/ 5103947 w 6288074"/>
              <a:gd name="connsiteY15983" fmla="*/ 427109 h 6339933"/>
              <a:gd name="connsiteX15984" fmla="*/ 5098285 w 6288074"/>
              <a:gd name="connsiteY15984" fmla="*/ 434143 h 6339933"/>
              <a:gd name="connsiteX15985" fmla="*/ 5082055 w 6288074"/>
              <a:gd name="connsiteY15985" fmla="*/ 457634 h 6339933"/>
              <a:gd name="connsiteX15986" fmla="*/ 5076394 w 6288074"/>
              <a:gd name="connsiteY15986" fmla="*/ 464669 h 6339933"/>
              <a:gd name="connsiteX15987" fmla="*/ 5073121 w 6288074"/>
              <a:gd name="connsiteY15987" fmla="*/ 470951 h 6339933"/>
              <a:gd name="connsiteX15988" fmla="*/ 5072237 w 6288074"/>
              <a:gd name="connsiteY15988" fmla="*/ 476481 h 6339933"/>
              <a:gd name="connsiteX15989" fmla="*/ 5069718 w 6288074"/>
              <a:gd name="connsiteY15989" fmla="*/ 485152 h 6339933"/>
              <a:gd name="connsiteX15990" fmla="*/ 5066444 w 6288074"/>
              <a:gd name="connsiteY15990" fmla="*/ 491434 h 6339933"/>
              <a:gd name="connsiteX15991" fmla="*/ 5062420 w 6288074"/>
              <a:gd name="connsiteY15991" fmla="*/ 495328 h 6339933"/>
              <a:gd name="connsiteX15992" fmla="*/ 5058527 w 6288074"/>
              <a:gd name="connsiteY15992" fmla="*/ 491300 h 6339933"/>
              <a:gd name="connsiteX15993" fmla="*/ 5055255 w 6288074"/>
              <a:gd name="connsiteY15993" fmla="*/ 497583 h 6339933"/>
              <a:gd name="connsiteX15994" fmla="*/ 5051981 w 6288074"/>
              <a:gd name="connsiteY15994" fmla="*/ 503865 h 6339933"/>
              <a:gd name="connsiteX15995" fmla="*/ 5047956 w 6288074"/>
              <a:gd name="connsiteY15995" fmla="*/ 507759 h 6339933"/>
              <a:gd name="connsiteX15996" fmla="*/ 5051230 w 6288074"/>
              <a:gd name="connsiteY15996" fmla="*/ 501475 h 6339933"/>
              <a:gd name="connsiteX15997" fmla="*/ 5028586 w 6288074"/>
              <a:gd name="connsiteY15997" fmla="*/ 529611 h 6339933"/>
              <a:gd name="connsiteX15998" fmla="*/ 5029338 w 6288074"/>
              <a:gd name="connsiteY15998" fmla="*/ 532001 h 6339933"/>
              <a:gd name="connsiteX15999" fmla="*/ 5020405 w 6288074"/>
              <a:gd name="connsiteY15999" fmla="*/ 545317 h 6339933"/>
              <a:gd name="connsiteX16000" fmla="*/ 5014743 w 6288074"/>
              <a:gd name="connsiteY16000" fmla="*/ 552352 h 6339933"/>
              <a:gd name="connsiteX16001" fmla="*/ 5000900 w 6288074"/>
              <a:gd name="connsiteY16001" fmla="*/ 575091 h 6339933"/>
              <a:gd name="connsiteX16002" fmla="*/ 4989579 w 6288074"/>
              <a:gd name="connsiteY16002" fmla="*/ 589159 h 6339933"/>
              <a:gd name="connsiteX16003" fmla="*/ 4986306 w 6288074"/>
              <a:gd name="connsiteY16003" fmla="*/ 595440 h 6339933"/>
              <a:gd name="connsiteX16004" fmla="*/ 4982282 w 6288074"/>
              <a:gd name="connsiteY16004" fmla="*/ 599333 h 6339933"/>
              <a:gd name="connsiteX16005" fmla="*/ 4983166 w 6288074"/>
              <a:gd name="connsiteY16005" fmla="*/ 593803 h 6339933"/>
              <a:gd name="connsiteX16006" fmla="*/ 4982415 w 6288074"/>
              <a:gd name="connsiteY16006" fmla="*/ 591414 h 6339933"/>
              <a:gd name="connsiteX16007" fmla="*/ 4972729 w 6288074"/>
              <a:gd name="connsiteY16007" fmla="*/ 602340 h 6339933"/>
              <a:gd name="connsiteX16008" fmla="*/ 4965431 w 6288074"/>
              <a:gd name="connsiteY16008" fmla="*/ 612516 h 6339933"/>
              <a:gd name="connsiteX16009" fmla="*/ 4961406 w 6288074"/>
              <a:gd name="connsiteY16009" fmla="*/ 616409 h 6339933"/>
              <a:gd name="connsiteX16010" fmla="*/ 4959770 w 6288074"/>
              <a:gd name="connsiteY16010" fmla="*/ 619549 h 6339933"/>
              <a:gd name="connsiteX16011" fmla="*/ 4946681 w 6288074"/>
              <a:gd name="connsiteY16011" fmla="*/ 644679 h 6339933"/>
              <a:gd name="connsiteX16012" fmla="*/ 4945044 w 6288074"/>
              <a:gd name="connsiteY16012" fmla="*/ 647820 h 6339933"/>
              <a:gd name="connsiteX16013" fmla="*/ 4945796 w 6288074"/>
              <a:gd name="connsiteY16013" fmla="*/ 650209 h 6339933"/>
              <a:gd name="connsiteX16014" fmla="*/ 4941772 w 6288074"/>
              <a:gd name="connsiteY16014" fmla="*/ 654103 h 6339933"/>
              <a:gd name="connsiteX16015" fmla="*/ 4946547 w 6288074"/>
              <a:gd name="connsiteY16015" fmla="*/ 652599 h 6339933"/>
              <a:gd name="connsiteX16016" fmla="*/ 4948936 w 6288074"/>
              <a:gd name="connsiteY16016" fmla="*/ 651847 h 6339933"/>
              <a:gd name="connsiteX16017" fmla="*/ 4945796 w 6288074"/>
              <a:gd name="connsiteY16017" fmla="*/ 650209 h 6339933"/>
              <a:gd name="connsiteX16018" fmla="*/ 4957118 w 6288074"/>
              <a:gd name="connsiteY16018" fmla="*/ 636141 h 6339933"/>
              <a:gd name="connsiteX16019" fmla="*/ 4957870 w 6288074"/>
              <a:gd name="connsiteY16019" fmla="*/ 638530 h 6339933"/>
              <a:gd name="connsiteX16020" fmla="*/ 4950572 w 6288074"/>
              <a:gd name="connsiteY16020" fmla="*/ 648705 h 6339933"/>
              <a:gd name="connsiteX16021" fmla="*/ 4961630 w 6288074"/>
              <a:gd name="connsiteY16021" fmla="*/ 650478 h 6339933"/>
              <a:gd name="connsiteX16022" fmla="*/ 4970695 w 6288074"/>
              <a:gd name="connsiteY16022" fmla="*/ 629241 h 6339933"/>
              <a:gd name="connsiteX16023" fmla="*/ 4966804 w 6288074"/>
              <a:gd name="connsiteY16023" fmla="*/ 625214 h 6339933"/>
              <a:gd name="connsiteX16024" fmla="*/ 4962026 w 6288074"/>
              <a:gd name="connsiteY16024" fmla="*/ 626718 h 6339933"/>
              <a:gd name="connsiteX16025" fmla="*/ 4966935 w 6288074"/>
              <a:gd name="connsiteY16025" fmla="*/ 617294 h 6339933"/>
              <a:gd name="connsiteX16026" fmla="*/ 4971579 w 6288074"/>
              <a:gd name="connsiteY16026" fmla="*/ 623710 h 6339933"/>
              <a:gd name="connsiteX16027" fmla="*/ 4975604 w 6288074"/>
              <a:gd name="connsiteY16027" fmla="*/ 619819 h 6339933"/>
              <a:gd name="connsiteX16028" fmla="*/ 4971712 w 6288074"/>
              <a:gd name="connsiteY16028" fmla="*/ 615790 h 6339933"/>
              <a:gd name="connsiteX16029" fmla="*/ 4974853 w 6288074"/>
              <a:gd name="connsiteY16029" fmla="*/ 617428 h 6339933"/>
              <a:gd name="connsiteX16030" fmla="*/ 4977242 w 6288074"/>
              <a:gd name="connsiteY16030" fmla="*/ 616676 h 6339933"/>
              <a:gd name="connsiteX16031" fmla="*/ 4979628 w 6288074"/>
              <a:gd name="connsiteY16031" fmla="*/ 615925 h 6339933"/>
              <a:gd name="connsiteX16032" fmla="*/ 4977993 w 6288074"/>
              <a:gd name="connsiteY16032" fmla="*/ 619067 h 6339933"/>
              <a:gd name="connsiteX16033" fmla="*/ 4982770 w 6288074"/>
              <a:gd name="connsiteY16033" fmla="*/ 617563 h 6339933"/>
              <a:gd name="connsiteX16034" fmla="*/ 4990067 w 6288074"/>
              <a:gd name="connsiteY16034" fmla="*/ 607388 h 6339933"/>
              <a:gd name="connsiteX16035" fmla="*/ 4998117 w 6288074"/>
              <a:gd name="connsiteY16035" fmla="*/ 599601 h 6339933"/>
              <a:gd name="connsiteX16036" fmla="*/ 4997364 w 6288074"/>
              <a:gd name="connsiteY16036" fmla="*/ 597212 h 6339933"/>
              <a:gd name="connsiteX16037" fmla="*/ 4984538 w 6288074"/>
              <a:gd name="connsiteY16037" fmla="*/ 606502 h 6339933"/>
              <a:gd name="connsiteX16038" fmla="*/ 5007182 w 6288074"/>
              <a:gd name="connsiteY16038" fmla="*/ 578366 h 6339933"/>
              <a:gd name="connsiteX16039" fmla="*/ 5007314 w 6288074"/>
              <a:gd name="connsiteY16039" fmla="*/ 570445 h 6339933"/>
              <a:gd name="connsiteX16040" fmla="*/ 5014479 w 6288074"/>
              <a:gd name="connsiteY16040" fmla="*/ 568190 h 6339933"/>
              <a:gd name="connsiteX16041" fmla="*/ 5010586 w 6288074"/>
              <a:gd name="connsiteY16041" fmla="*/ 564164 h 6339933"/>
              <a:gd name="connsiteX16042" fmla="*/ 5013859 w 6288074"/>
              <a:gd name="connsiteY16042" fmla="*/ 557881 h 6339933"/>
              <a:gd name="connsiteX16043" fmla="*/ 5021025 w 6288074"/>
              <a:gd name="connsiteY16043" fmla="*/ 555625 h 6339933"/>
              <a:gd name="connsiteX16044" fmla="*/ 5027305 w 6288074"/>
              <a:gd name="connsiteY16044" fmla="*/ 558902 h 6339933"/>
              <a:gd name="connsiteX16045" fmla="*/ 5036990 w 6288074"/>
              <a:gd name="connsiteY16045" fmla="*/ 547976 h 6339933"/>
              <a:gd name="connsiteX16046" fmla="*/ 5033099 w 6288074"/>
              <a:gd name="connsiteY16046" fmla="*/ 543948 h 6339933"/>
              <a:gd name="connsiteX16047" fmla="*/ 5038891 w 6288074"/>
              <a:gd name="connsiteY16047" fmla="*/ 528994 h 6339933"/>
              <a:gd name="connsiteX16048" fmla="*/ 5046190 w 6288074"/>
              <a:gd name="connsiteY16048" fmla="*/ 518818 h 6339933"/>
              <a:gd name="connsiteX16049" fmla="*/ 5046941 w 6288074"/>
              <a:gd name="connsiteY16049" fmla="*/ 521208 h 6339933"/>
              <a:gd name="connsiteX16050" fmla="*/ 5052469 w 6288074"/>
              <a:gd name="connsiteY16050" fmla="*/ 522094 h 6339933"/>
              <a:gd name="connsiteX16051" fmla="*/ 5062154 w 6288074"/>
              <a:gd name="connsiteY16051" fmla="*/ 511168 h 6339933"/>
              <a:gd name="connsiteX16052" fmla="*/ 5070204 w 6288074"/>
              <a:gd name="connsiteY16052" fmla="*/ 503382 h 6339933"/>
              <a:gd name="connsiteX16053" fmla="*/ 5073346 w 6288074"/>
              <a:gd name="connsiteY16053" fmla="*/ 505020 h 6339933"/>
              <a:gd name="connsiteX16054" fmla="*/ 5077370 w 6288074"/>
              <a:gd name="connsiteY16054" fmla="*/ 501126 h 6339933"/>
              <a:gd name="connsiteX16055" fmla="*/ 5074096 w 6288074"/>
              <a:gd name="connsiteY16055" fmla="*/ 507410 h 6339933"/>
              <a:gd name="connsiteX16056" fmla="*/ 5070324 w 6288074"/>
              <a:gd name="connsiteY16056" fmla="*/ 512098 h 6339933"/>
              <a:gd name="connsiteX16057" fmla="*/ 5066047 w 6288074"/>
              <a:gd name="connsiteY16057" fmla="*/ 515194 h 6339933"/>
              <a:gd name="connsiteX16058" fmla="*/ 5068437 w 6288074"/>
              <a:gd name="connsiteY16058" fmla="*/ 514443 h 6339933"/>
              <a:gd name="connsiteX16059" fmla="*/ 5070324 w 6288074"/>
              <a:gd name="connsiteY16059" fmla="*/ 512098 h 6339933"/>
              <a:gd name="connsiteX16060" fmla="*/ 5071748 w 6288074"/>
              <a:gd name="connsiteY16060" fmla="*/ 511065 h 6339933"/>
              <a:gd name="connsiteX16061" fmla="*/ 5070131 w 6288074"/>
              <a:gd name="connsiteY16061" fmla="*/ 513580 h 6339933"/>
              <a:gd name="connsiteX16062" fmla="*/ 5069187 w 6288074"/>
              <a:gd name="connsiteY16062" fmla="*/ 516832 h 6339933"/>
              <a:gd name="connsiteX16063" fmla="*/ 5065549 w 6288074"/>
              <a:gd name="connsiteY16063" fmla="*/ 520764 h 6339933"/>
              <a:gd name="connsiteX16064" fmla="*/ 5065455 w 6288074"/>
              <a:gd name="connsiteY16064" fmla="*/ 520714 h 6339933"/>
              <a:gd name="connsiteX16065" fmla="*/ 5065513 w 6288074"/>
              <a:gd name="connsiteY16065" fmla="*/ 520805 h 6339933"/>
              <a:gd name="connsiteX16066" fmla="*/ 5057191 w 6288074"/>
              <a:gd name="connsiteY16066" fmla="*/ 529799 h 6339933"/>
              <a:gd name="connsiteX16067" fmla="*/ 5050570 w 6288074"/>
              <a:gd name="connsiteY16067" fmla="*/ 541076 h 6339933"/>
              <a:gd name="connsiteX16068" fmla="*/ 5048932 w 6288074"/>
              <a:gd name="connsiteY16068" fmla="*/ 544217 h 6339933"/>
              <a:gd name="connsiteX16069" fmla="*/ 5047296 w 6288074"/>
              <a:gd name="connsiteY16069" fmla="*/ 547357 h 6339933"/>
              <a:gd name="connsiteX16070" fmla="*/ 5048048 w 6288074"/>
              <a:gd name="connsiteY16070" fmla="*/ 549746 h 6339933"/>
              <a:gd name="connsiteX16071" fmla="*/ 5052073 w 6288074"/>
              <a:gd name="connsiteY16071" fmla="*/ 545853 h 6339933"/>
              <a:gd name="connsiteX16072" fmla="*/ 5059106 w 6288074"/>
              <a:gd name="connsiteY16072" fmla="*/ 551518 h 6339933"/>
              <a:gd name="connsiteX16073" fmla="*/ 5064014 w 6288074"/>
              <a:gd name="connsiteY16073" fmla="*/ 542095 h 6339933"/>
              <a:gd name="connsiteX16074" fmla="*/ 5061626 w 6288074"/>
              <a:gd name="connsiteY16074" fmla="*/ 542846 h 6339933"/>
              <a:gd name="connsiteX16075" fmla="*/ 5073700 w 6288074"/>
              <a:gd name="connsiteY16075" fmla="*/ 531169 h 6339933"/>
              <a:gd name="connsiteX16076" fmla="*/ 5079361 w 6288074"/>
              <a:gd name="connsiteY16076" fmla="*/ 524135 h 6339933"/>
              <a:gd name="connsiteX16077" fmla="*/ 5102890 w 6288074"/>
              <a:gd name="connsiteY16077" fmla="*/ 490469 h 6339933"/>
              <a:gd name="connsiteX16078" fmla="*/ 5106162 w 6288074"/>
              <a:gd name="connsiteY16078" fmla="*/ 484186 h 6339933"/>
              <a:gd name="connsiteX16079" fmla="*/ 5114211 w 6288074"/>
              <a:gd name="connsiteY16079" fmla="*/ 476400 h 6339933"/>
              <a:gd name="connsiteX16080" fmla="*/ 5121509 w 6288074"/>
              <a:gd name="connsiteY16080" fmla="*/ 466226 h 6339933"/>
              <a:gd name="connsiteX16081" fmla="*/ 5163656 w 6288074"/>
              <a:gd name="connsiteY16081" fmla="*/ 408315 h 6339933"/>
              <a:gd name="connsiteX16082" fmla="*/ 5169316 w 6288074"/>
              <a:gd name="connsiteY16082" fmla="*/ 401282 h 6339933"/>
              <a:gd name="connsiteX16083" fmla="*/ 5180640 w 6288074"/>
              <a:gd name="connsiteY16083" fmla="*/ 387214 h 6339933"/>
              <a:gd name="connsiteX16084" fmla="*/ 5183485 w 6288074"/>
              <a:gd name="connsiteY16084" fmla="*/ 383243 h 6339933"/>
              <a:gd name="connsiteX16085" fmla="*/ 5182822 w 6288074"/>
              <a:gd name="connsiteY16085" fmla="*/ 386856 h 6339933"/>
              <a:gd name="connsiteX16086" fmla="*/ 5185415 w 6288074"/>
              <a:gd name="connsiteY16086" fmla="*/ 385711 h 6339933"/>
              <a:gd name="connsiteX16087" fmla="*/ 5188556 w 6288074"/>
              <a:gd name="connsiteY16087" fmla="*/ 387348 h 6339933"/>
              <a:gd name="connsiteX16088" fmla="*/ 5175334 w 6288074"/>
              <a:gd name="connsiteY16088" fmla="*/ 420398 h 6339933"/>
              <a:gd name="connsiteX16089" fmla="*/ 5175952 w 6288074"/>
              <a:gd name="connsiteY16089" fmla="*/ 430706 h 6339933"/>
              <a:gd name="connsiteX16090" fmla="*/ 5193820 w 6288074"/>
              <a:gd name="connsiteY16090" fmla="*/ 404074 h 6339933"/>
              <a:gd name="connsiteX16091" fmla="*/ 5196960 w 6288074"/>
              <a:gd name="connsiteY16091" fmla="*/ 405711 h 6339933"/>
              <a:gd name="connsiteX16092" fmla="*/ 5200985 w 6288074"/>
              <a:gd name="connsiteY16092" fmla="*/ 401819 h 6339933"/>
              <a:gd name="connsiteX16093" fmla="*/ 5202622 w 6288074"/>
              <a:gd name="connsiteY16093" fmla="*/ 398678 h 6339933"/>
              <a:gd name="connsiteX16094" fmla="*/ 5206646 w 6288074"/>
              <a:gd name="connsiteY16094" fmla="*/ 394784 h 6339933"/>
              <a:gd name="connsiteX16095" fmla="*/ 5210670 w 6288074"/>
              <a:gd name="connsiteY16095" fmla="*/ 390892 h 6339933"/>
              <a:gd name="connsiteX16096" fmla="*/ 5213943 w 6288074"/>
              <a:gd name="connsiteY16096" fmla="*/ 384609 h 6339933"/>
              <a:gd name="connsiteX16097" fmla="*/ 5216332 w 6288074"/>
              <a:gd name="connsiteY16097" fmla="*/ 383857 h 6339933"/>
              <a:gd name="connsiteX16098" fmla="*/ 5229291 w 6288074"/>
              <a:gd name="connsiteY16098" fmla="*/ 366649 h 6339933"/>
              <a:gd name="connsiteX16099" fmla="*/ 5230174 w 6288074"/>
              <a:gd name="connsiteY16099" fmla="*/ 361118 h 6339933"/>
              <a:gd name="connsiteX16100" fmla="*/ 5234066 w 6288074"/>
              <a:gd name="connsiteY16100" fmla="*/ 365146 h 6339933"/>
              <a:gd name="connsiteX16101" fmla="*/ 5248529 w 6288074"/>
              <a:gd name="connsiteY16101" fmla="*/ 352716 h 6339933"/>
              <a:gd name="connsiteX16102" fmla="*/ 5254809 w 6288074"/>
              <a:gd name="connsiteY16102" fmla="*/ 355990 h 6339933"/>
              <a:gd name="connsiteX16103" fmla="*/ 5258017 w 6288074"/>
              <a:gd name="connsiteY16103" fmla="*/ 353668 h 6339933"/>
              <a:gd name="connsiteX16104" fmla="*/ 5253925 w 6288074"/>
              <a:gd name="connsiteY16104" fmla="*/ 361522 h 6339933"/>
              <a:gd name="connsiteX16105" fmla="*/ 5249901 w 6288074"/>
              <a:gd name="connsiteY16105" fmla="*/ 365414 h 6339933"/>
              <a:gd name="connsiteX16106" fmla="*/ 5245876 w 6288074"/>
              <a:gd name="connsiteY16106" fmla="*/ 369307 h 6339933"/>
              <a:gd name="connsiteX16107" fmla="*/ 5239199 w 6288074"/>
              <a:gd name="connsiteY16107" fmla="*/ 389792 h 6339933"/>
              <a:gd name="connsiteX16108" fmla="*/ 5236811 w 6288074"/>
              <a:gd name="connsiteY16108" fmla="*/ 390543 h 6339933"/>
              <a:gd name="connsiteX16109" fmla="*/ 5241587 w 6288074"/>
              <a:gd name="connsiteY16109" fmla="*/ 389040 h 6339933"/>
              <a:gd name="connsiteX16110" fmla="*/ 5234289 w 6288074"/>
              <a:gd name="connsiteY16110" fmla="*/ 399215 h 6339933"/>
              <a:gd name="connsiteX16111" fmla="*/ 5238316 w 6288074"/>
              <a:gd name="connsiteY16111" fmla="*/ 395322 h 6339933"/>
              <a:gd name="connsiteX16112" fmla="*/ 5236679 w 6288074"/>
              <a:gd name="connsiteY16112" fmla="*/ 398464 h 6339933"/>
              <a:gd name="connsiteX16113" fmla="*/ 5240438 w 6288074"/>
              <a:gd name="connsiteY16113" fmla="*/ 410408 h 6339933"/>
              <a:gd name="connsiteX16114" fmla="*/ 5246099 w 6288074"/>
              <a:gd name="connsiteY16114" fmla="*/ 403376 h 6339933"/>
              <a:gd name="connsiteX16115" fmla="*/ 5246984 w 6288074"/>
              <a:gd name="connsiteY16115" fmla="*/ 397845 h 6339933"/>
              <a:gd name="connsiteX16116" fmla="*/ 5243091 w 6288074"/>
              <a:gd name="connsiteY16116" fmla="*/ 393819 h 6339933"/>
              <a:gd name="connsiteX16117" fmla="*/ 5252778 w 6288074"/>
              <a:gd name="connsiteY16117" fmla="*/ 382892 h 6339933"/>
              <a:gd name="connsiteX16118" fmla="*/ 5249637 w 6288074"/>
              <a:gd name="connsiteY16118" fmla="*/ 381253 h 6339933"/>
              <a:gd name="connsiteX16119" fmla="*/ 5260959 w 6288074"/>
              <a:gd name="connsiteY16119" fmla="*/ 367185 h 6339933"/>
              <a:gd name="connsiteX16120" fmla="*/ 5262375 w 6288074"/>
              <a:gd name="connsiteY16120" fmla="*/ 365428 h 6339933"/>
              <a:gd name="connsiteX16121" fmla="*/ 5261402 w 6288074"/>
              <a:gd name="connsiteY16121" fmla="*/ 367292 h 6339933"/>
              <a:gd name="connsiteX16122" fmla="*/ 5261711 w 6288074"/>
              <a:gd name="connsiteY16122" fmla="*/ 369575 h 6339933"/>
              <a:gd name="connsiteX16123" fmla="*/ 5259191 w 6288074"/>
              <a:gd name="connsiteY16123" fmla="*/ 378246 h 6339933"/>
              <a:gd name="connsiteX16124" fmla="*/ 5259810 w 6288074"/>
              <a:gd name="connsiteY16124" fmla="*/ 388557 h 6339933"/>
              <a:gd name="connsiteX16125" fmla="*/ 5270247 w 6288074"/>
              <a:gd name="connsiteY16125" fmla="*/ 380019 h 6339933"/>
              <a:gd name="connsiteX16126" fmla="*/ 5272635 w 6288074"/>
              <a:gd name="connsiteY16126" fmla="*/ 379268 h 6339933"/>
              <a:gd name="connsiteX16127" fmla="*/ 5265338 w 6288074"/>
              <a:gd name="connsiteY16127" fmla="*/ 389443 h 6339933"/>
              <a:gd name="connsiteX16128" fmla="*/ 5257290 w 6288074"/>
              <a:gd name="connsiteY16128" fmla="*/ 397228 h 6339933"/>
              <a:gd name="connsiteX16129" fmla="*/ 5246721 w 6288074"/>
              <a:gd name="connsiteY16129" fmla="*/ 413686 h 6339933"/>
              <a:gd name="connsiteX16130" fmla="*/ 5237786 w 6288074"/>
              <a:gd name="connsiteY16130" fmla="*/ 427002 h 6339933"/>
              <a:gd name="connsiteX16131" fmla="*/ 5232877 w 6288074"/>
              <a:gd name="connsiteY16131" fmla="*/ 436425 h 6339933"/>
              <a:gd name="connsiteX16132" fmla="*/ 5228854 w 6288074"/>
              <a:gd name="connsiteY16132" fmla="*/ 440317 h 6339933"/>
              <a:gd name="connsiteX16133" fmla="*/ 5226463 w 6288074"/>
              <a:gd name="connsiteY16133" fmla="*/ 441069 h 6339933"/>
              <a:gd name="connsiteX16134" fmla="*/ 5228100 w 6288074"/>
              <a:gd name="connsiteY16134" fmla="*/ 437928 h 6339933"/>
              <a:gd name="connsiteX16135" fmla="*/ 5211118 w 6288074"/>
              <a:gd name="connsiteY16135" fmla="*/ 459030 h 6339933"/>
              <a:gd name="connsiteX16136" fmla="*/ 5205457 w 6288074"/>
              <a:gd name="connsiteY16136" fmla="*/ 466064 h 6339933"/>
              <a:gd name="connsiteX16137" fmla="*/ 5196523 w 6288074"/>
              <a:gd name="connsiteY16137" fmla="*/ 479379 h 6339933"/>
              <a:gd name="connsiteX16138" fmla="*/ 5190862 w 6288074"/>
              <a:gd name="connsiteY16138" fmla="*/ 486415 h 6339933"/>
              <a:gd name="connsiteX16139" fmla="*/ 5197275 w 6288074"/>
              <a:gd name="connsiteY16139" fmla="*/ 481769 h 6339933"/>
              <a:gd name="connsiteX16140" fmla="*/ 5208597 w 6288074"/>
              <a:gd name="connsiteY16140" fmla="*/ 467701 h 6339933"/>
              <a:gd name="connsiteX16141" fmla="*/ 5211870 w 6288074"/>
              <a:gd name="connsiteY16141" fmla="*/ 461421 h 6339933"/>
              <a:gd name="connsiteX16142" fmla="*/ 5219168 w 6288074"/>
              <a:gd name="connsiteY16142" fmla="*/ 451244 h 6339933"/>
              <a:gd name="connsiteX16143" fmla="*/ 5219919 w 6288074"/>
              <a:gd name="connsiteY16143" fmla="*/ 453634 h 6339933"/>
              <a:gd name="connsiteX16144" fmla="*/ 5214258 w 6288074"/>
              <a:gd name="connsiteY16144" fmla="*/ 460669 h 6339933"/>
              <a:gd name="connsiteX16145" fmla="*/ 5224696 w 6288074"/>
              <a:gd name="connsiteY16145" fmla="*/ 452130 h 6339933"/>
              <a:gd name="connsiteX16146" fmla="*/ 5228720 w 6288074"/>
              <a:gd name="connsiteY16146" fmla="*/ 448238 h 6339933"/>
              <a:gd name="connsiteX16147" fmla="*/ 5230357 w 6288074"/>
              <a:gd name="connsiteY16147" fmla="*/ 445096 h 6339933"/>
              <a:gd name="connsiteX16148" fmla="*/ 5235265 w 6288074"/>
              <a:gd name="connsiteY16148" fmla="*/ 435673 h 6339933"/>
              <a:gd name="connsiteX16149" fmla="*/ 5236769 w 6288074"/>
              <a:gd name="connsiteY16149" fmla="*/ 440452 h 6339933"/>
              <a:gd name="connsiteX16150" fmla="*/ 5257910 w 6288074"/>
              <a:gd name="connsiteY16150" fmla="*/ 407537 h 6339933"/>
              <a:gd name="connsiteX16151" fmla="*/ 5246588 w 6288074"/>
              <a:gd name="connsiteY16151" fmla="*/ 421606 h 6339933"/>
              <a:gd name="connsiteX16152" fmla="*/ 5240174 w 6288074"/>
              <a:gd name="connsiteY16152" fmla="*/ 426251 h 6339933"/>
              <a:gd name="connsiteX16153" fmla="*/ 5244199 w 6288074"/>
              <a:gd name="connsiteY16153" fmla="*/ 422358 h 6339933"/>
              <a:gd name="connsiteX16154" fmla="*/ 5251496 w 6288074"/>
              <a:gd name="connsiteY16154" fmla="*/ 412183 h 6339933"/>
              <a:gd name="connsiteX16155" fmla="*/ 5252380 w 6288074"/>
              <a:gd name="connsiteY16155" fmla="*/ 406650 h 6339933"/>
              <a:gd name="connsiteX16156" fmla="*/ 5256405 w 6288074"/>
              <a:gd name="connsiteY16156" fmla="*/ 402758 h 6339933"/>
              <a:gd name="connsiteX16157" fmla="*/ 5258794 w 6288074"/>
              <a:gd name="connsiteY16157" fmla="*/ 402006 h 6339933"/>
              <a:gd name="connsiteX16158" fmla="*/ 5265338 w 6288074"/>
              <a:gd name="connsiteY16158" fmla="*/ 389443 h 6339933"/>
              <a:gd name="connsiteX16159" fmla="*/ 5270512 w 6288074"/>
              <a:gd name="connsiteY16159" fmla="*/ 384437 h 6339933"/>
              <a:gd name="connsiteX16160" fmla="*/ 5267594 w 6288074"/>
              <a:gd name="connsiteY16160" fmla="*/ 396610 h 6339933"/>
              <a:gd name="connsiteX16161" fmla="*/ 5269099 w 6288074"/>
              <a:gd name="connsiteY16161" fmla="*/ 401389 h 6339933"/>
              <a:gd name="connsiteX16162" fmla="*/ 5280421 w 6288074"/>
              <a:gd name="connsiteY16162" fmla="*/ 387322 h 6339933"/>
              <a:gd name="connsiteX16163" fmla="*/ 5282058 w 6288074"/>
              <a:gd name="connsiteY16163" fmla="*/ 384181 h 6339933"/>
              <a:gd name="connsiteX16164" fmla="*/ 5287718 w 6288074"/>
              <a:gd name="connsiteY16164" fmla="*/ 377146 h 6339933"/>
              <a:gd name="connsiteX16165" fmla="*/ 5295016 w 6288074"/>
              <a:gd name="connsiteY16165" fmla="*/ 366971 h 6339933"/>
              <a:gd name="connsiteX16166" fmla="*/ 5298288 w 6288074"/>
              <a:gd name="connsiteY16166" fmla="*/ 360689 h 6339933"/>
              <a:gd name="connsiteX16167" fmla="*/ 5303949 w 6288074"/>
              <a:gd name="connsiteY16167" fmla="*/ 353654 h 6339933"/>
              <a:gd name="connsiteX16168" fmla="*/ 5301561 w 6288074"/>
              <a:gd name="connsiteY16168" fmla="*/ 354406 h 6339933"/>
              <a:gd name="connsiteX16169" fmla="*/ 5308857 w 6288074"/>
              <a:gd name="connsiteY16169" fmla="*/ 344232 h 6339933"/>
              <a:gd name="connsiteX16170" fmla="*/ 5304835 w 6288074"/>
              <a:gd name="connsiteY16170" fmla="*/ 348125 h 6339933"/>
              <a:gd name="connsiteX16171" fmla="*/ 5301561 w 6288074"/>
              <a:gd name="connsiteY16171" fmla="*/ 354406 h 6339933"/>
              <a:gd name="connsiteX16172" fmla="*/ 5299172 w 6288074"/>
              <a:gd name="connsiteY16172" fmla="*/ 355159 h 6339933"/>
              <a:gd name="connsiteX16173" fmla="*/ 5293511 w 6288074"/>
              <a:gd name="connsiteY16173" fmla="*/ 362193 h 6339933"/>
              <a:gd name="connsiteX16174" fmla="*/ 5301693 w 6288074"/>
              <a:gd name="connsiteY16174" fmla="*/ 346486 h 6339933"/>
              <a:gd name="connsiteX16175" fmla="*/ 5305717 w 6288074"/>
              <a:gd name="connsiteY16175" fmla="*/ 342594 h 6339933"/>
              <a:gd name="connsiteX16176" fmla="*/ 5310494 w 6288074"/>
              <a:gd name="connsiteY16176" fmla="*/ 341091 h 6339933"/>
              <a:gd name="connsiteX16177" fmla="*/ 5322568 w 6288074"/>
              <a:gd name="connsiteY16177" fmla="*/ 329412 h 6339933"/>
              <a:gd name="connsiteX16178" fmla="*/ 5324956 w 6288074"/>
              <a:gd name="connsiteY16178" fmla="*/ 328661 h 6339933"/>
              <a:gd name="connsiteX16179" fmla="*/ 5323320 w 6288074"/>
              <a:gd name="connsiteY16179" fmla="*/ 331801 h 6339933"/>
              <a:gd name="connsiteX16180" fmla="*/ 5322436 w 6288074"/>
              <a:gd name="connsiteY16180" fmla="*/ 337332 h 6339933"/>
              <a:gd name="connsiteX16181" fmla="*/ 5320799 w 6288074"/>
              <a:gd name="connsiteY16181" fmla="*/ 340472 h 6339933"/>
              <a:gd name="connsiteX16182" fmla="*/ 5324824 w 6288074"/>
              <a:gd name="connsiteY16182" fmla="*/ 336581 h 6339933"/>
              <a:gd name="connsiteX16183" fmla="*/ 5323188 w 6288074"/>
              <a:gd name="connsiteY16183" fmla="*/ 339721 h 6339933"/>
              <a:gd name="connsiteX16184" fmla="*/ 5313502 w 6288074"/>
              <a:gd name="connsiteY16184" fmla="*/ 350647 h 6339933"/>
              <a:gd name="connsiteX16185" fmla="*/ 5309477 w 6288074"/>
              <a:gd name="connsiteY16185" fmla="*/ 354540 h 6339933"/>
              <a:gd name="connsiteX16186" fmla="*/ 5310244 w 6288074"/>
              <a:gd name="connsiteY16186" fmla="*/ 352482 h 6339933"/>
              <a:gd name="connsiteX16187" fmla="*/ 5316774 w 6288074"/>
              <a:gd name="connsiteY16187" fmla="*/ 344366 h 6339933"/>
              <a:gd name="connsiteX16188" fmla="*/ 5310722 w 6288074"/>
              <a:gd name="connsiteY16188" fmla="*/ 351195 h 6339933"/>
              <a:gd name="connsiteX16189" fmla="*/ 5310244 w 6288074"/>
              <a:gd name="connsiteY16189" fmla="*/ 352482 h 6339933"/>
              <a:gd name="connsiteX16190" fmla="*/ 5305453 w 6288074"/>
              <a:gd name="connsiteY16190" fmla="*/ 358434 h 6339933"/>
              <a:gd name="connsiteX16191" fmla="*/ 5296520 w 6288074"/>
              <a:gd name="connsiteY16191" fmla="*/ 371750 h 6339933"/>
              <a:gd name="connsiteX16192" fmla="*/ 5294884 w 6288074"/>
              <a:gd name="connsiteY16192" fmla="*/ 374891 h 6339933"/>
              <a:gd name="connsiteX16193" fmla="*/ 5293056 w 6288074"/>
              <a:gd name="connsiteY16193" fmla="*/ 376933 h 6339933"/>
              <a:gd name="connsiteX16194" fmla="*/ 5290859 w 6288074"/>
              <a:gd name="connsiteY16194" fmla="*/ 378785 h 6339933"/>
              <a:gd name="connsiteX16195" fmla="*/ 5287117 w 6288074"/>
              <a:gd name="connsiteY16195" fmla="*/ 383574 h 6339933"/>
              <a:gd name="connsiteX16196" fmla="*/ 5293056 w 6288074"/>
              <a:gd name="connsiteY16196" fmla="*/ 376933 h 6339933"/>
              <a:gd name="connsiteX16197" fmla="*/ 5293971 w 6288074"/>
              <a:gd name="connsiteY16197" fmla="*/ 376164 h 6339933"/>
              <a:gd name="connsiteX16198" fmla="*/ 5291610 w 6288074"/>
              <a:gd name="connsiteY16198" fmla="*/ 381174 h 6339933"/>
              <a:gd name="connsiteX16199" fmla="*/ 5284313 w 6288074"/>
              <a:gd name="connsiteY16199" fmla="*/ 391348 h 6339933"/>
              <a:gd name="connsiteX16200" fmla="*/ 5280290 w 6288074"/>
              <a:gd name="connsiteY16200" fmla="*/ 395241 h 6339933"/>
              <a:gd name="connsiteX16201" fmla="*/ 5276264 w 6288074"/>
              <a:gd name="connsiteY16201" fmla="*/ 399133 h 6339933"/>
              <a:gd name="connsiteX16202" fmla="*/ 5267331 w 6288074"/>
              <a:gd name="connsiteY16202" fmla="*/ 412451 h 6339933"/>
              <a:gd name="connsiteX16203" fmla="*/ 5252868 w 6288074"/>
              <a:gd name="connsiteY16203" fmla="*/ 424880 h 6339933"/>
              <a:gd name="connsiteX16204" fmla="*/ 5257645 w 6288074"/>
              <a:gd name="connsiteY16204" fmla="*/ 423377 h 6339933"/>
              <a:gd name="connsiteX16205" fmla="*/ 5248712 w 6288074"/>
              <a:gd name="connsiteY16205" fmla="*/ 436693 h 6339933"/>
              <a:gd name="connsiteX16206" fmla="*/ 5260033 w 6288074"/>
              <a:gd name="connsiteY16206" fmla="*/ 422625 h 6339933"/>
              <a:gd name="connsiteX16207" fmla="*/ 5264059 w 6288074"/>
              <a:gd name="connsiteY16207" fmla="*/ 418732 h 6339933"/>
              <a:gd name="connsiteX16208" fmla="*/ 5274363 w 6288074"/>
              <a:gd name="connsiteY16208" fmla="*/ 418115 h 6339933"/>
              <a:gd name="connsiteX16209" fmla="*/ 5295992 w 6288074"/>
              <a:gd name="connsiteY16209" fmla="*/ 403430 h 6339933"/>
              <a:gd name="connsiteX16210" fmla="*/ 5299263 w 6288074"/>
              <a:gd name="connsiteY16210" fmla="*/ 397148 h 6339933"/>
              <a:gd name="connsiteX16211" fmla="*/ 5312223 w 6288074"/>
              <a:gd name="connsiteY16211" fmla="*/ 379938 h 6339933"/>
              <a:gd name="connsiteX16212" fmla="*/ 5334733 w 6288074"/>
              <a:gd name="connsiteY16212" fmla="*/ 359723 h 6339933"/>
              <a:gd name="connsiteX16213" fmla="*/ 5355741 w 6288074"/>
              <a:gd name="connsiteY16213" fmla="*/ 334728 h 6339933"/>
              <a:gd name="connsiteX16214" fmla="*/ 5365558 w 6288074"/>
              <a:gd name="connsiteY16214" fmla="*/ 315881 h 6339933"/>
              <a:gd name="connsiteX16215" fmla="*/ 5371087 w 6288074"/>
              <a:gd name="connsiteY16215" fmla="*/ 316766 h 6339933"/>
              <a:gd name="connsiteX16216" fmla="*/ 5374980 w 6288074"/>
              <a:gd name="connsiteY16216" fmla="*/ 320794 h 6339933"/>
              <a:gd name="connsiteX16217" fmla="*/ 5372460 w 6288074"/>
              <a:gd name="connsiteY16217" fmla="*/ 329466 h 6339933"/>
              <a:gd name="connsiteX16218" fmla="*/ 5370822 w 6288074"/>
              <a:gd name="connsiteY16218" fmla="*/ 332607 h 6339933"/>
              <a:gd name="connsiteX16219" fmla="*/ 5366798 w 6288074"/>
              <a:gd name="connsiteY16219" fmla="*/ 336499 h 6339933"/>
              <a:gd name="connsiteX16220" fmla="*/ 5350568 w 6288074"/>
              <a:gd name="connsiteY16220" fmla="*/ 359992 h 6339933"/>
              <a:gd name="connsiteX16221" fmla="*/ 5339244 w 6288074"/>
              <a:gd name="connsiteY16221" fmla="*/ 374059 h 6339933"/>
              <a:gd name="connsiteX16222" fmla="*/ 5337609 w 6288074"/>
              <a:gd name="connsiteY16222" fmla="*/ 377200 h 6339933"/>
              <a:gd name="connsiteX16223" fmla="*/ 5335973 w 6288074"/>
              <a:gd name="connsiteY16223" fmla="*/ 380340 h 6339933"/>
              <a:gd name="connsiteX16224" fmla="*/ 5332832 w 6288074"/>
              <a:gd name="connsiteY16224" fmla="*/ 378703 h 6339933"/>
              <a:gd name="connsiteX16225" fmla="*/ 5311825 w 6288074"/>
              <a:gd name="connsiteY16225" fmla="*/ 403699 h 6339933"/>
              <a:gd name="connsiteX16226" fmla="*/ 5323146 w 6288074"/>
              <a:gd name="connsiteY16226" fmla="*/ 389631 h 6339933"/>
              <a:gd name="connsiteX16227" fmla="*/ 5320626 w 6288074"/>
              <a:gd name="connsiteY16227" fmla="*/ 398303 h 6339933"/>
              <a:gd name="connsiteX16228" fmla="*/ 5323014 w 6288074"/>
              <a:gd name="connsiteY16228" fmla="*/ 397551 h 6339933"/>
              <a:gd name="connsiteX16229" fmla="*/ 5328676 w 6288074"/>
              <a:gd name="connsiteY16229" fmla="*/ 390516 h 6339933"/>
              <a:gd name="connsiteX16230" fmla="*/ 5329428 w 6288074"/>
              <a:gd name="connsiteY16230" fmla="*/ 392907 h 6339933"/>
              <a:gd name="connsiteX16231" fmla="*/ 5325403 w 6288074"/>
              <a:gd name="connsiteY16231" fmla="*/ 396799 h 6339933"/>
              <a:gd name="connsiteX16232" fmla="*/ 5313329 w 6288074"/>
              <a:gd name="connsiteY16232" fmla="*/ 408477 h 6339933"/>
              <a:gd name="connsiteX16233" fmla="*/ 5314081 w 6288074"/>
              <a:gd name="connsiteY16233" fmla="*/ 410866 h 6339933"/>
              <a:gd name="connsiteX16234" fmla="*/ 5301875 w 6288074"/>
              <a:gd name="connsiteY16234" fmla="*/ 430465 h 6339933"/>
              <a:gd name="connsiteX16235" fmla="*/ 5292941 w 6288074"/>
              <a:gd name="connsiteY16235" fmla="*/ 443781 h 6339933"/>
              <a:gd name="connsiteX16236" fmla="*/ 5281619 w 6288074"/>
              <a:gd name="connsiteY16236" fmla="*/ 457849 h 6339933"/>
              <a:gd name="connsiteX16237" fmla="*/ 5284007 w 6288074"/>
              <a:gd name="connsiteY16237" fmla="*/ 457098 h 6339933"/>
              <a:gd name="connsiteX16238" fmla="*/ 5279983 w 6288074"/>
              <a:gd name="connsiteY16238" fmla="*/ 460990 h 6339933"/>
              <a:gd name="connsiteX16239" fmla="*/ 5268661 w 6288074"/>
              <a:gd name="connsiteY16239" fmla="*/ 475058 h 6339933"/>
              <a:gd name="connsiteX16240" fmla="*/ 5264636 w 6288074"/>
              <a:gd name="connsiteY16240" fmla="*/ 478950 h 6339933"/>
              <a:gd name="connsiteX16241" fmla="*/ 5248406 w 6288074"/>
              <a:gd name="connsiteY16241" fmla="*/ 502443 h 6339933"/>
              <a:gd name="connsiteX16242" fmla="*/ 5267776 w 6288074"/>
              <a:gd name="connsiteY16242" fmla="*/ 480587 h 6339933"/>
              <a:gd name="connsiteX16243" fmla="*/ 5269413 w 6288074"/>
              <a:gd name="connsiteY16243" fmla="*/ 477447 h 6339933"/>
              <a:gd name="connsiteX16244" fmla="*/ 5288032 w 6288074"/>
              <a:gd name="connsiteY16244" fmla="*/ 453204 h 6339933"/>
              <a:gd name="connsiteX16245" fmla="*/ 5271802 w 6288074"/>
              <a:gd name="connsiteY16245" fmla="*/ 476695 h 6339933"/>
              <a:gd name="connsiteX16246" fmla="*/ 5268530 w 6288074"/>
              <a:gd name="connsiteY16246" fmla="*/ 482977 h 6339933"/>
              <a:gd name="connsiteX16247" fmla="*/ 5272555 w 6288074"/>
              <a:gd name="connsiteY16247" fmla="*/ 479083 h 6339933"/>
              <a:gd name="connsiteX16248" fmla="*/ 5282241 w 6288074"/>
              <a:gd name="connsiteY16248" fmla="*/ 468159 h 6339933"/>
              <a:gd name="connsiteX16249" fmla="*/ 5287148 w 6288074"/>
              <a:gd name="connsiteY16249" fmla="*/ 458735 h 6339933"/>
              <a:gd name="connsiteX16250" fmla="*/ 5287674 w 6288074"/>
              <a:gd name="connsiteY16250" fmla="*/ 460408 h 6339933"/>
              <a:gd name="connsiteX16251" fmla="*/ 5286611 w 6288074"/>
              <a:gd name="connsiteY16251" fmla="*/ 461202 h 6339933"/>
              <a:gd name="connsiteX16252" fmla="*/ 5287900 w 6288074"/>
              <a:gd name="connsiteY16252" fmla="*/ 461125 h 6339933"/>
              <a:gd name="connsiteX16253" fmla="*/ 5287674 w 6288074"/>
              <a:gd name="connsiteY16253" fmla="*/ 460408 h 6339933"/>
              <a:gd name="connsiteX16254" fmla="*/ 5291925 w 6288074"/>
              <a:gd name="connsiteY16254" fmla="*/ 457232 h 6339933"/>
              <a:gd name="connsiteX16255" fmla="*/ 5302495 w 6288074"/>
              <a:gd name="connsiteY16255" fmla="*/ 440774 h 6339933"/>
              <a:gd name="connsiteX16256" fmla="*/ 5305769 w 6288074"/>
              <a:gd name="connsiteY16256" fmla="*/ 434492 h 6339933"/>
              <a:gd name="connsiteX16257" fmla="*/ 5307404 w 6288074"/>
              <a:gd name="connsiteY16257" fmla="*/ 431351 h 6339933"/>
              <a:gd name="connsiteX16258" fmla="*/ 5317841 w 6288074"/>
              <a:gd name="connsiteY16258" fmla="*/ 422813 h 6339933"/>
              <a:gd name="connsiteX16259" fmla="*/ 5301611 w 6288074"/>
              <a:gd name="connsiteY16259" fmla="*/ 446304 h 6339933"/>
              <a:gd name="connsiteX16260" fmla="*/ 5306544 w 6288074"/>
              <a:gd name="connsiteY16260" fmla="*/ 442731 h 6339933"/>
              <a:gd name="connsiteX16261" fmla="*/ 5303998 w 6288074"/>
              <a:gd name="connsiteY16261" fmla="*/ 445552 h 6339933"/>
              <a:gd name="connsiteX16262" fmla="*/ 5308777 w 6288074"/>
              <a:gd name="connsiteY16262" fmla="*/ 444049 h 6339933"/>
              <a:gd name="connsiteX16263" fmla="*/ 5310412 w 6288074"/>
              <a:gd name="connsiteY16263" fmla="*/ 440907 h 6339933"/>
              <a:gd name="connsiteX16264" fmla="*/ 5312048 w 6288074"/>
              <a:gd name="connsiteY16264" fmla="*/ 437767 h 6339933"/>
              <a:gd name="connsiteX16265" fmla="*/ 5311297 w 6288074"/>
              <a:gd name="connsiteY16265" fmla="*/ 435377 h 6339933"/>
              <a:gd name="connsiteX16266" fmla="*/ 5314437 w 6288074"/>
              <a:gd name="connsiteY16266" fmla="*/ 437015 h 6339933"/>
              <a:gd name="connsiteX16267" fmla="*/ 5316073 w 6288074"/>
              <a:gd name="connsiteY16267" fmla="*/ 433874 h 6339933"/>
              <a:gd name="connsiteX16268" fmla="*/ 5319346 w 6288074"/>
              <a:gd name="connsiteY16268" fmla="*/ 427593 h 6339933"/>
              <a:gd name="connsiteX16269" fmla="*/ 5321734 w 6288074"/>
              <a:gd name="connsiteY16269" fmla="*/ 426842 h 6339933"/>
              <a:gd name="connsiteX16270" fmla="*/ 5318461 w 6288074"/>
              <a:gd name="connsiteY16270" fmla="*/ 433122 h 6339933"/>
              <a:gd name="connsiteX16271" fmla="*/ 5331419 w 6288074"/>
              <a:gd name="connsiteY16271" fmla="*/ 415914 h 6339933"/>
              <a:gd name="connsiteX16272" fmla="*/ 5335444 w 6288074"/>
              <a:gd name="connsiteY16272" fmla="*/ 412021 h 6339933"/>
              <a:gd name="connsiteX16273" fmla="*/ 5343494 w 6288074"/>
              <a:gd name="connsiteY16273" fmla="*/ 404234 h 6339933"/>
              <a:gd name="connsiteX16274" fmla="*/ 5353179 w 6288074"/>
              <a:gd name="connsiteY16274" fmla="*/ 393308 h 6339933"/>
              <a:gd name="connsiteX16275" fmla="*/ 5362112 w 6288074"/>
              <a:gd name="connsiteY16275" fmla="*/ 379992 h 6339933"/>
              <a:gd name="connsiteX16276" fmla="*/ 5361361 w 6288074"/>
              <a:gd name="connsiteY16276" fmla="*/ 377604 h 6339933"/>
              <a:gd name="connsiteX16277" fmla="*/ 5357336 w 6288074"/>
              <a:gd name="connsiteY16277" fmla="*/ 381495 h 6339933"/>
              <a:gd name="connsiteX16278" fmla="*/ 5360608 w 6288074"/>
              <a:gd name="connsiteY16278" fmla="*/ 375213 h 6339933"/>
              <a:gd name="connsiteX16279" fmla="*/ 5369542 w 6288074"/>
              <a:gd name="connsiteY16279" fmla="*/ 361897 h 6339933"/>
              <a:gd name="connsiteX16280" fmla="*/ 5367021 w 6288074"/>
              <a:gd name="connsiteY16280" fmla="*/ 370568 h 6339933"/>
              <a:gd name="connsiteX16281" fmla="*/ 5371045 w 6288074"/>
              <a:gd name="connsiteY16281" fmla="*/ 366676 h 6339933"/>
              <a:gd name="connsiteX16282" fmla="*/ 5378343 w 6288074"/>
              <a:gd name="connsiteY16282" fmla="*/ 356501 h 6339933"/>
              <a:gd name="connsiteX16283" fmla="*/ 5380733 w 6288074"/>
              <a:gd name="connsiteY16283" fmla="*/ 355749 h 6339933"/>
              <a:gd name="connsiteX16284" fmla="*/ 5379980 w 6288074"/>
              <a:gd name="connsiteY16284" fmla="*/ 353360 h 6339933"/>
              <a:gd name="connsiteX16285" fmla="*/ 5384004 w 6288074"/>
              <a:gd name="connsiteY16285" fmla="*/ 349468 h 6339933"/>
              <a:gd name="connsiteX16286" fmla="*/ 5383253 w 6288074"/>
              <a:gd name="connsiteY16286" fmla="*/ 347077 h 6339933"/>
              <a:gd name="connsiteX16287" fmla="*/ 5396831 w 6288074"/>
              <a:gd name="connsiteY16287" fmla="*/ 340177 h 6339933"/>
              <a:gd name="connsiteX16288" fmla="*/ 5387897 w 6288074"/>
              <a:gd name="connsiteY16288" fmla="*/ 353494 h 6339933"/>
              <a:gd name="connsiteX16289" fmla="*/ 5398335 w 6288074"/>
              <a:gd name="connsiteY16289" fmla="*/ 344957 h 6339933"/>
              <a:gd name="connsiteX16290" fmla="*/ 5408021 w 6288074"/>
              <a:gd name="connsiteY16290" fmla="*/ 334030 h 6339933"/>
              <a:gd name="connsiteX16291" fmla="*/ 5406383 w 6288074"/>
              <a:gd name="connsiteY16291" fmla="*/ 337172 h 6339933"/>
              <a:gd name="connsiteX16292" fmla="*/ 5396697 w 6288074"/>
              <a:gd name="connsiteY16292" fmla="*/ 348098 h 6339933"/>
              <a:gd name="connsiteX16293" fmla="*/ 5391038 w 6288074"/>
              <a:gd name="connsiteY16293" fmla="*/ 355131 h 6339933"/>
              <a:gd name="connsiteX16294" fmla="*/ 5389400 w 6288074"/>
              <a:gd name="connsiteY16294" fmla="*/ 358272 h 6339933"/>
              <a:gd name="connsiteX16295" fmla="*/ 5383740 w 6288074"/>
              <a:gd name="connsiteY16295" fmla="*/ 365305 h 6339933"/>
              <a:gd name="connsiteX16296" fmla="*/ 5370030 w 6288074"/>
              <a:gd name="connsiteY16296" fmla="*/ 380127 h 6339933"/>
              <a:gd name="connsiteX16297" fmla="*/ 5369134 w 6288074"/>
              <a:gd name="connsiteY16297" fmla="*/ 380410 h 6339933"/>
              <a:gd name="connsiteX16298" fmla="*/ 5372617 w 6288074"/>
              <a:gd name="connsiteY16298" fmla="*/ 374585 h 6339933"/>
              <a:gd name="connsiteX16299" fmla="*/ 5373302 w 6288074"/>
              <a:gd name="connsiteY16299" fmla="*/ 373845 h 6339933"/>
              <a:gd name="connsiteX16300" fmla="*/ 5374938 w 6288074"/>
              <a:gd name="connsiteY16300" fmla="*/ 370706 h 6339933"/>
              <a:gd name="connsiteX16301" fmla="*/ 5375961 w 6288074"/>
              <a:gd name="connsiteY16301" fmla="*/ 368739 h 6339933"/>
              <a:gd name="connsiteX16302" fmla="*/ 5374939 w 6288074"/>
              <a:gd name="connsiteY16302" fmla="*/ 370703 h 6339933"/>
              <a:gd name="connsiteX16303" fmla="*/ 5374938 w 6288074"/>
              <a:gd name="connsiteY16303" fmla="*/ 370706 h 6339933"/>
              <a:gd name="connsiteX16304" fmla="*/ 5372617 w 6288074"/>
              <a:gd name="connsiteY16304" fmla="*/ 374585 h 6339933"/>
              <a:gd name="connsiteX16305" fmla="*/ 5359593 w 6288074"/>
              <a:gd name="connsiteY16305" fmla="*/ 388664 h 6339933"/>
              <a:gd name="connsiteX16306" fmla="*/ 5352294 w 6288074"/>
              <a:gd name="connsiteY16306" fmla="*/ 398839 h 6339933"/>
              <a:gd name="connsiteX16307" fmla="*/ 5347519 w 6288074"/>
              <a:gd name="connsiteY16307" fmla="*/ 400342 h 6339933"/>
              <a:gd name="connsiteX16308" fmla="*/ 5343361 w 6288074"/>
              <a:gd name="connsiteY16308" fmla="*/ 412154 h 6339933"/>
              <a:gd name="connsiteX16309" fmla="*/ 5341725 w 6288074"/>
              <a:gd name="connsiteY16309" fmla="*/ 415296 h 6339933"/>
              <a:gd name="connsiteX16310" fmla="*/ 5339879 w 6288074"/>
              <a:gd name="connsiteY16310" fmla="*/ 421644 h 6339933"/>
              <a:gd name="connsiteX16311" fmla="*/ 5337309 w 6288074"/>
              <a:gd name="connsiteY16311" fmla="*/ 424990 h 6339933"/>
              <a:gd name="connsiteX16312" fmla="*/ 5336550 w 6288074"/>
              <a:gd name="connsiteY16312" fmla="*/ 425978 h 6339933"/>
              <a:gd name="connsiteX16313" fmla="*/ 5335495 w 6288074"/>
              <a:gd name="connsiteY16313" fmla="*/ 426776 h 6339933"/>
              <a:gd name="connsiteX16314" fmla="*/ 5328767 w 6288074"/>
              <a:gd name="connsiteY16314" fmla="*/ 432505 h 6339933"/>
              <a:gd name="connsiteX16315" fmla="*/ 5321470 w 6288074"/>
              <a:gd name="connsiteY16315" fmla="*/ 442679 h 6339933"/>
              <a:gd name="connsiteX16316" fmla="*/ 5312536 w 6288074"/>
              <a:gd name="connsiteY16316" fmla="*/ 455996 h 6339933"/>
              <a:gd name="connsiteX16317" fmla="*/ 5315122 w 6288074"/>
              <a:gd name="connsiteY16317" fmla="*/ 457345 h 6339933"/>
              <a:gd name="connsiteX16318" fmla="*/ 5310767 w 6288074"/>
              <a:gd name="connsiteY16318" fmla="*/ 467057 h 6339933"/>
              <a:gd name="connsiteX16319" fmla="*/ 5318064 w 6288074"/>
              <a:gd name="connsiteY16319" fmla="*/ 456883 h 6339933"/>
              <a:gd name="connsiteX16320" fmla="*/ 5309131 w 6288074"/>
              <a:gd name="connsiteY16320" fmla="*/ 470198 h 6339933"/>
              <a:gd name="connsiteX16321" fmla="*/ 5304221 w 6288074"/>
              <a:gd name="connsiteY16321" fmla="*/ 479622 h 6339933"/>
              <a:gd name="connsiteX16322" fmla="*/ 5303338 w 6288074"/>
              <a:gd name="connsiteY16322" fmla="*/ 485153 h 6339933"/>
              <a:gd name="connsiteX16323" fmla="*/ 5300950 w 6288074"/>
              <a:gd name="connsiteY16323" fmla="*/ 485905 h 6339933"/>
              <a:gd name="connsiteX16324" fmla="*/ 5296172 w 6288074"/>
              <a:gd name="connsiteY16324" fmla="*/ 487408 h 6339933"/>
              <a:gd name="connsiteX16325" fmla="*/ 5292900 w 6288074"/>
              <a:gd name="connsiteY16325" fmla="*/ 493690 h 6339933"/>
              <a:gd name="connsiteX16326" fmla="*/ 5289629 w 6288074"/>
              <a:gd name="connsiteY16326" fmla="*/ 499971 h 6339933"/>
              <a:gd name="connsiteX16327" fmla="*/ 5287238 w 6288074"/>
              <a:gd name="connsiteY16327" fmla="*/ 500724 h 6339933"/>
              <a:gd name="connsiteX16328" fmla="*/ 5282331 w 6288074"/>
              <a:gd name="connsiteY16328" fmla="*/ 510146 h 6339933"/>
              <a:gd name="connsiteX16329" fmla="*/ 5271892 w 6288074"/>
              <a:gd name="connsiteY16329" fmla="*/ 518684 h 6339933"/>
              <a:gd name="connsiteX16330" fmla="*/ 5284850 w 6288074"/>
              <a:gd name="connsiteY16330" fmla="*/ 501475 h 6339933"/>
              <a:gd name="connsiteX16331" fmla="*/ 5290512 w 6288074"/>
              <a:gd name="connsiteY16331" fmla="*/ 494441 h 6339933"/>
              <a:gd name="connsiteX16332" fmla="*/ 5264729 w 6288074"/>
              <a:gd name="connsiteY16332" fmla="*/ 520940 h 6339933"/>
              <a:gd name="connsiteX16333" fmla="*/ 5265480 w 6288074"/>
              <a:gd name="connsiteY16333" fmla="*/ 523329 h 6339933"/>
              <a:gd name="connsiteX16334" fmla="*/ 5266232 w 6288074"/>
              <a:gd name="connsiteY16334" fmla="*/ 525717 h 6339933"/>
              <a:gd name="connsiteX16335" fmla="*/ 5260571 w 6288074"/>
              <a:gd name="connsiteY16335" fmla="*/ 532752 h 6339933"/>
              <a:gd name="connsiteX16336" fmla="*/ 5252521 w 6288074"/>
              <a:gd name="connsiteY16336" fmla="*/ 540537 h 6339933"/>
              <a:gd name="connsiteX16337" fmla="*/ 5255662 w 6288074"/>
              <a:gd name="connsiteY16337" fmla="*/ 542176 h 6339933"/>
              <a:gd name="connsiteX16338" fmla="*/ 5262074 w 6288074"/>
              <a:gd name="connsiteY16338" fmla="*/ 537530 h 6339933"/>
              <a:gd name="connsiteX16339" fmla="*/ 5271135 w 6288074"/>
              <a:gd name="connsiteY16339" fmla="*/ 523424 h 6339933"/>
              <a:gd name="connsiteX16340" fmla="*/ 5272644 w 6288074"/>
              <a:gd name="connsiteY16340" fmla="*/ 521074 h 6339933"/>
              <a:gd name="connsiteX16341" fmla="*/ 5278306 w 6288074"/>
              <a:gd name="connsiteY16341" fmla="*/ 514040 h 6339933"/>
              <a:gd name="connsiteX16342" fmla="*/ 5273397 w 6288074"/>
              <a:gd name="connsiteY16342" fmla="*/ 523463 h 6339933"/>
              <a:gd name="connsiteX16343" fmla="*/ 5270124 w 6288074"/>
              <a:gd name="connsiteY16343" fmla="*/ 529746 h 6339933"/>
              <a:gd name="connsiteX16344" fmla="*/ 5278804 w 6288074"/>
              <a:gd name="connsiteY16344" fmla="*/ 519791 h 6339933"/>
              <a:gd name="connsiteX16345" fmla="*/ 5276538 w 6288074"/>
              <a:gd name="connsiteY16345" fmla="*/ 525101 h 6339933"/>
              <a:gd name="connsiteX16346" fmla="*/ 5278173 w 6288074"/>
              <a:gd name="connsiteY16346" fmla="*/ 521959 h 6339933"/>
              <a:gd name="connsiteX16347" fmla="*/ 5282197 w 6288074"/>
              <a:gd name="connsiteY16347" fmla="*/ 518067 h 6339933"/>
              <a:gd name="connsiteX16348" fmla="*/ 5281446 w 6288074"/>
              <a:gd name="connsiteY16348" fmla="*/ 515678 h 6339933"/>
              <a:gd name="connsiteX16349" fmla="*/ 5294405 w 6288074"/>
              <a:gd name="connsiteY16349" fmla="*/ 498467 h 6339933"/>
              <a:gd name="connsiteX16350" fmla="*/ 5300065 w 6288074"/>
              <a:gd name="connsiteY16350" fmla="*/ 491434 h 6339933"/>
              <a:gd name="connsiteX16351" fmla="*/ 5304090 w 6288074"/>
              <a:gd name="connsiteY16351" fmla="*/ 487541 h 6339933"/>
              <a:gd name="connsiteX16352" fmla="*/ 5299180 w 6288074"/>
              <a:gd name="connsiteY16352" fmla="*/ 496965 h 6339933"/>
              <a:gd name="connsiteX16353" fmla="*/ 5291132 w 6288074"/>
              <a:gd name="connsiteY16353" fmla="*/ 504751 h 6339933"/>
              <a:gd name="connsiteX16354" fmla="*/ 5294272 w 6288074"/>
              <a:gd name="connsiteY16354" fmla="*/ 506387 h 6339933"/>
              <a:gd name="connsiteX16355" fmla="*/ 5298296 w 6288074"/>
              <a:gd name="connsiteY16355" fmla="*/ 502496 h 6339933"/>
              <a:gd name="connsiteX16356" fmla="*/ 5301570 w 6288074"/>
              <a:gd name="connsiteY16356" fmla="*/ 496212 h 6339933"/>
              <a:gd name="connsiteX16357" fmla="*/ 5305594 w 6288074"/>
              <a:gd name="connsiteY16357" fmla="*/ 492321 h 6339933"/>
              <a:gd name="connsiteX16358" fmla="*/ 5306478 w 6288074"/>
              <a:gd name="connsiteY16358" fmla="*/ 486790 h 6339933"/>
              <a:gd name="connsiteX16359" fmla="*/ 5312139 w 6288074"/>
              <a:gd name="connsiteY16359" fmla="*/ 479756 h 6339933"/>
              <a:gd name="connsiteX16360" fmla="*/ 5316385 w 6288074"/>
              <a:gd name="connsiteY16360" fmla="*/ 474480 h 6339933"/>
              <a:gd name="connsiteX16361" fmla="*/ 5316916 w 6288074"/>
              <a:gd name="connsiteY16361" fmla="*/ 478252 h 6339933"/>
              <a:gd name="connsiteX16362" fmla="*/ 5317669 w 6288074"/>
              <a:gd name="connsiteY16362" fmla="*/ 480642 h 6339933"/>
              <a:gd name="connsiteX16363" fmla="*/ 5315844 w 6288074"/>
              <a:gd name="connsiteY16363" fmla="*/ 483187 h 6339933"/>
              <a:gd name="connsiteX16364" fmla="*/ 5303073 w 6288074"/>
              <a:gd name="connsiteY16364" fmla="*/ 500992 h 6339933"/>
              <a:gd name="connsiteX16365" fmla="*/ 5305462 w 6288074"/>
              <a:gd name="connsiteY16365" fmla="*/ 500240 h 6339933"/>
              <a:gd name="connsiteX16366" fmla="*/ 5312760 w 6288074"/>
              <a:gd name="connsiteY16366" fmla="*/ 490066 h 6339933"/>
              <a:gd name="connsiteX16367" fmla="*/ 5316032 w 6288074"/>
              <a:gd name="connsiteY16367" fmla="*/ 483783 h 6339933"/>
              <a:gd name="connsiteX16368" fmla="*/ 5316784 w 6288074"/>
              <a:gd name="connsiteY16368" fmla="*/ 486172 h 6339933"/>
              <a:gd name="connsiteX16369" fmla="*/ 5329743 w 6288074"/>
              <a:gd name="connsiteY16369" fmla="*/ 468962 h 6339933"/>
              <a:gd name="connsiteX16370" fmla="*/ 5332130 w 6288074"/>
              <a:gd name="connsiteY16370" fmla="*/ 468212 h 6339933"/>
              <a:gd name="connsiteX16371" fmla="*/ 5347477 w 6288074"/>
              <a:gd name="connsiteY16371" fmla="*/ 450252 h 6339933"/>
              <a:gd name="connsiteX16372" fmla="*/ 5370121 w 6288074"/>
              <a:gd name="connsiteY16372" fmla="*/ 422115 h 6339933"/>
              <a:gd name="connsiteX16373" fmla="*/ 5357031 w 6288074"/>
              <a:gd name="connsiteY16373" fmla="*/ 447245 h 6339933"/>
              <a:gd name="connsiteX16374" fmla="*/ 5353626 w 6288074"/>
              <a:gd name="connsiteY16374" fmla="*/ 461446 h 6339933"/>
              <a:gd name="connsiteX16375" fmla="*/ 5348716 w 6288074"/>
              <a:gd name="connsiteY16375" fmla="*/ 470871 h 6339933"/>
              <a:gd name="connsiteX16376" fmla="*/ 5337262 w 6288074"/>
              <a:gd name="connsiteY16376" fmla="*/ 492857 h 6339933"/>
              <a:gd name="connsiteX16377" fmla="*/ 5340403 w 6288074"/>
              <a:gd name="connsiteY16377" fmla="*/ 494495 h 6339933"/>
              <a:gd name="connsiteX16378" fmla="*/ 5359773 w 6288074"/>
              <a:gd name="connsiteY16378" fmla="*/ 472641 h 6339933"/>
              <a:gd name="connsiteX16379" fmla="*/ 5381665 w 6288074"/>
              <a:gd name="connsiteY16379" fmla="*/ 442116 h 6339933"/>
              <a:gd name="connsiteX16380" fmla="*/ 5388962 w 6288074"/>
              <a:gd name="connsiteY16380" fmla="*/ 431942 h 6339933"/>
              <a:gd name="connsiteX16381" fmla="*/ 5407584 w 6288074"/>
              <a:gd name="connsiteY16381" fmla="*/ 407698 h 6339933"/>
              <a:gd name="connsiteX16382" fmla="*/ 5419656 w 6288074"/>
              <a:gd name="connsiteY16382" fmla="*/ 396020 h 6339933"/>
              <a:gd name="connsiteX16383" fmla="*/ 5422044 w 6288074"/>
              <a:gd name="connsiteY16383" fmla="*/ 395268 h 6339933"/>
              <a:gd name="connsiteX16384" fmla="*/ 5422796 w 6288074"/>
              <a:gd name="connsiteY16384" fmla="*/ 397658 h 6339933"/>
              <a:gd name="connsiteX16385" fmla="*/ 5418020 w 6288074"/>
              <a:gd name="connsiteY16385" fmla="*/ 399161 h 6339933"/>
              <a:gd name="connsiteX16386" fmla="*/ 5412227 w 6288074"/>
              <a:gd name="connsiteY16386" fmla="*/ 414114 h 6339933"/>
              <a:gd name="connsiteX16387" fmla="*/ 5413731 w 6288074"/>
              <a:gd name="connsiteY16387" fmla="*/ 418894 h 6339933"/>
              <a:gd name="connsiteX16388" fmla="*/ 5406567 w 6288074"/>
              <a:gd name="connsiteY16388" fmla="*/ 421149 h 6339933"/>
              <a:gd name="connsiteX16389" fmla="*/ 5400153 w 6288074"/>
              <a:gd name="connsiteY16389" fmla="*/ 425794 h 6339933"/>
              <a:gd name="connsiteX16390" fmla="*/ 5397632 w 6288074"/>
              <a:gd name="connsiteY16390" fmla="*/ 434466 h 6339933"/>
              <a:gd name="connsiteX16391" fmla="*/ 5393607 w 6288074"/>
              <a:gd name="connsiteY16391" fmla="*/ 438357 h 6339933"/>
              <a:gd name="connsiteX16392" fmla="*/ 5390335 w 6288074"/>
              <a:gd name="connsiteY16392" fmla="*/ 444640 h 6339933"/>
              <a:gd name="connsiteX16393" fmla="*/ 5400020 w 6288074"/>
              <a:gd name="connsiteY16393" fmla="*/ 433714 h 6339933"/>
              <a:gd name="connsiteX16394" fmla="*/ 5400772 w 6288074"/>
              <a:gd name="connsiteY16394" fmla="*/ 436102 h 6339933"/>
              <a:gd name="connsiteX16395" fmla="*/ 5393841 w 6288074"/>
              <a:gd name="connsiteY16395" fmla="*/ 442224 h 6339933"/>
              <a:gd name="connsiteX16396" fmla="*/ 5388698 w 6288074"/>
              <a:gd name="connsiteY16396" fmla="*/ 447781 h 6339933"/>
              <a:gd name="connsiteX16397" fmla="*/ 5387267 w 6288074"/>
              <a:gd name="connsiteY16397" fmla="*/ 450529 h 6339933"/>
              <a:gd name="connsiteX16398" fmla="*/ 5385426 w 6288074"/>
              <a:gd name="connsiteY16398" fmla="*/ 454063 h 6339933"/>
              <a:gd name="connsiteX16399" fmla="*/ 5386045 w 6288074"/>
              <a:gd name="connsiteY16399" fmla="*/ 464373 h 6339933"/>
              <a:gd name="connsiteX16400" fmla="*/ 5368311 w 6288074"/>
              <a:gd name="connsiteY16400" fmla="*/ 483084 h 6339933"/>
              <a:gd name="connsiteX16401" fmla="*/ 5367427 w 6288074"/>
              <a:gd name="connsiteY16401" fmla="*/ 488616 h 6339933"/>
              <a:gd name="connsiteX16402" fmla="*/ 5357740 w 6288074"/>
              <a:gd name="connsiteY16402" fmla="*/ 499543 h 6339933"/>
              <a:gd name="connsiteX16403" fmla="*/ 5358625 w 6288074"/>
              <a:gd name="connsiteY16403" fmla="*/ 494012 h 6339933"/>
              <a:gd name="connsiteX16404" fmla="*/ 5354600 w 6288074"/>
              <a:gd name="connsiteY16404" fmla="*/ 497904 h 6339933"/>
              <a:gd name="connsiteX16405" fmla="*/ 5335229 w 6288074"/>
              <a:gd name="connsiteY16405" fmla="*/ 519759 h 6339933"/>
              <a:gd name="connsiteX16406" fmla="*/ 5328817 w 6288074"/>
              <a:gd name="connsiteY16406" fmla="*/ 524403 h 6339933"/>
              <a:gd name="connsiteX16407" fmla="*/ 5329568 w 6288074"/>
              <a:gd name="connsiteY16407" fmla="*/ 526793 h 6339933"/>
              <a:gd name="connsiteX16408" fmla="*/ 5325544 w 6288074"/>
              <a:gd name="connsiteY16408" fmla="*/ 530685 h 6339933"/>
              <a:gd name="connsiteX16409" fmla="*/ 5324794 w 6288074"/>
              <a:gd name="connsiteY16409" fmla="*/ 528296 h 6339933"/>
              <a:gd name="connsiteX16410" fmla="*/ 5311834 w 6288074"/>
              <a:gd name="connsiteY16410" fmla="*/ 545505 h 6339933"/>
              <a:gd name="connsiteX16411" fmla="*/ 5296487 w 6288074"/>
              <a:gd name="connsiteY16411" fmla="*/ 563466 h 6339933"/>
              <a:gd name="connsiteX16412" fmla="*/ 5297239 w 6288074"/>
              <a:gd name="connsiteY16412" fmla="*/ 565856 h 6339933"/>
              <a:gd name="connsiteX16413" fmla="*/ 5299628 w 6288074"/>
              <a:gd name="connsiteY16413" fmla="*/ 565104 h 6339933"/>
              <a:gd name="connsiteX16414" fmla="*/ 5308430 w 6288074"/>
              <a:gd name="connsiteY16414" fmla="*/ 559708 h 6339933"/>
              <a:gd name="connsiteX16415" fmla="*/ 5304404 w 6288074"/>
              <a:gd name="connsiteY16415" fmla="*/ 563600 h 6339933"/>
              <a:gd name="connsiteX16416" fmla="*/ 5307544 w 6288074"/>
              <a:gd name="connsiteY16416" fmla="*/ 565238 h 6339933"/>
              <a:gd name="connsiteX16417" fmla="*/ 5315593 w 6288074"/>
              <a:gd name="connsiteY16417" fmla="*/ 557452 h 6339933"/>
              <a:gd name="connsiteX16418" fmla="*/ 5318867 w 6288074"/>
              <a:gd name="connsiteY16418" fmla="*/ 551169 h 6339933"/>
              <a:gd name="connsiteX16419" fmla="*/ 5323774 w 6288074"/>
              <a:gd name="connsiteY16419" fmla="*/ 541747 h 6339933"/>
              <a:gd name="connsiteX16420" fmla="*/ 5335098 w 6288074"/>
              <a:gd name="connsiteY16420" fmla="*/ 527679 h 6339933"/>
              <a:gd name="connsiteX16421" fmla="*/ 5336733 w 6288074"/>
              <a:gd name="connsiteY16421" fmla="*/ 524538 h 6339933"/>
              <a:gd name="connsiteX16422" fmla="*/ 5340758 w 6288074"/>
              <a:gd name="connsiteY16422" fmla="*/ 520645 h 6339933"/>
              <a:gd name="connsiteX16423" fmla="*/ 5345667 w 6288074"/>
              <a:gd name="connsiteY16423" fmla="*/ 511220 h 6339933"/>
              <a:gd name="connsiteX16424" fmla="*/ 5347172 w 6288074"/>
              <a:gd name="connsiteY16424" fmla="*/ 516000 h 6339933"/>
              <a:gd name="connsiteX16425" fmla="*/ 5343016 w 6288074"/>
              <a:gd name="connsiteY16425" fmla="*/ 527813 h 6339933"/>
              <a:gd name="connsiteX16426" fmla="*/ 5336667 w 6288074"/>
              <a:gd name="connsiteY16426" fmla="*/ 537274 h 6339933"/>
              <a:gd name="connsiteX16427" fmla="*/ 5335717 w 6288074"/>
              <a:gd name="connsiteY16427" fmla="*/ 537987 h 6339933"/>
              <a:gd name="connsiteX16428" fmla="*/ 5331889 w 6288074"/>
              <a:gd name="connsiteY16428" fmla="*/ 543695 h 6339933"/>
              <a:gd name="connsiteX16429" fmla="*/ 5318734 w 6288074"/>
              <a:gd name="connsiteY16429" fmla="*/ 559090 h 6339933"/>
              <a:gd name="connsiteX16430" fmla="*/ 5309802 w 6288074"/>
              <a:gd name="connsiteY16430" fmla="*/ 572406 h 6339933"/>
              <a:gd name="connsiteX16431" fmla="*/ 5316966 w 6288074"/>
              <a:gd name="connsiteY16431" fmla="*/ 570150 h 6339933"/>
              <a:gd name="connsiteX16432" fmla="*/ 5322627 w 6288074"/>
              <a:gd name="connsiteY16432" fmla="*/ 563117 h 6339933"/>
              <a:gd name="connsiteX16433" fmla="*/ 5324263 w 6288074"/>
              <a:gd name="connsiteY16433" fmla="*/ 559975 h 6339933"/>
              <a:gd name="connsiteX16434" fmla="*/ 5325900 w 6288074"/>
              <a:gd name="connsiteY16434" fmla="*/ 556835 h 6339933"/>
              <a:gd name="connsiteX16435" fmla="*/ 5326783 w 6288074"/>
              <a:gd name="connsiteY16435" fmla="*/ 551304 h 6339933"/>
              <a:gd name="connsiteX16436" fmla="*/ 5331889 w 6288074"/>
              <a:gd name="connsiteY16436" fmla="*/ 543695 h 6339933"/>
              <a:gd name="connsiteX16437" fmla="*/ 5334081 w 6288074"/>
              <a:gd name="connsiteY16437" fmla="*/ 541128 h 6339933"/>
              <a:gd name="connsiteX16438" fmla="*/ 5336667 w 6288074"/>
              <a:gd name="connsiteY16438" fmla="*/ 537274 h 6339933"/>
              <a:gd name="connsiteX16439" fmla="*/ 5340229 w 6288074"/>
              <a:gd name="connsiteY16439" fmla="*/ 534600 h 6339933"/>
              <a:gd name="connsiteX16440" fmla="*/ 5340494 w 6288074"/>
              <a:gd name="connsiteY16440" fmla="*/ 536484 h 6339933"/>
              <a:gd name="connsiteX16441" fmla="*/ 5338858 w 6288074"/>
              <a:gd name="connsiteY16441" fmla="*/ 539625 h 6339933"/>
              <a:gd name="connsiteX16442" fmla="*/ 5335585 w 6288074"/>
              <a:gd name="connsiteY16442" fmla="*/ 545908 h 6339933"/>
              <a:gd name="connsiteX16443" fmla="*/ 5329925 w 6288074"/>
              <a:gd name="connsiteY16443" fmla="*/ 552942 h 6339933"/>
              <a:gd name="connsiteX16444" fmla="*/ 5333949 w 6288074"/>
              <a:gd name="connsiteY16444" fmla="*/ 549049 h 6339933"/>
              <a:gd name="connsiteX16445" fmla="*/ 5335585 w 6288074"/>
              <a:gd name="connsiteY16445" fmla="*/ 545908 h 6339933"/>
              <a:gd name="connsiteX16446" fmla="*/ 5339310 w 6288074"/>
              <a:gd name="connsiteY16446" fmla="*/ 542109 h 6339933"/>
              <a:gd name="connsiteX16447" fmla="*/ 5341246 w 6288074"/>
              <a:gd name="connsiteY16447" fmla="*/ 538873 h 6339933"/>
              <a:gd name="connsiteX16448" fmla="*/ 5346908 w 6288074"/>
              <a:gd name="connsiteY16448" fmla="*/ 531840 h 6339933"/>
              <a:gd name="connsiteX16449" fmla="*/ 5348544 w 6288074"/>
              <a:gd name="connsiteY16449" fmla="*/ 528699 h 6339933"/>
              <a:gd name="connsiteX16450" fmla="*/ 5353320 w 6288074"/>
              <a:gd name="connsiteY16450" fmla="*/ 527195 h 6339933"/>
              <a:gd name="connsiteX16451" fmla="*/ 5355708 w 6288074"/>
              <a:gd name="connsiteY16451" fmla="*/ 526444 h 6339933"/>
              <a:gd name="connsiteX16452" fmla="*/ 5347659 w 6288074"/>
              <a:gd name="connsiteY16452" fmla="*/ 534228 h 6339933"/>
              <a:gd name="connsiteX16453" fmla="*/ 5327403 w 6288074"/>
              <a:gd name="connsiteY16453" fmla="*/ 561614 h 6339933"/>
              <a:gd name="connsiteX16454" fmla="*/ 5320106 w 6288074"/>
              <a:gd name="connsiteY16454" fmla="*/ 571788 h 6339933"/>
              <a:gd name="connsiteX16455" fmla="*/ 5320857 w 6288074"/>
              <a:gd name="connsiteY16455" fmla="*/ 574177 h 6339933"/>
              <a:gd name="connsiteX16456" fmla="*/ 5325767 w 6288074"/>
              <a:gd name="connsiteY16456" fmla="*/ 564755 h 6339933"/>
              <a:gd name="connsiteX16457" fmla="*/ 5324884 w 6288074"/>
              <a:gd name="connsiteY16457" fmla="*/ 570284 h 6339933"/>
              <a:gd name="connsiteX16458" fmla="*/ 5326519 w 6288074"/>
              <a:gd name="connsiteY16458" fmla="*/ 567143 h 6339933"/>
              <a:gd name="connsiteX16459" fmla="*/ 5328908 w 6288074"/>
              <a:gd name="connsiteY16459" fmla="*/ 566392 h 6339933"/>
              <a:gd name="connsiteX16460" fmla="*/ 5328775 w 6288074"/>
              <a:gd name="connsiteY16460" fmla="*/ 574313 h 6339933"/>
              <a:gd name="connsiteX16461" fmla="*/ 5322363 w 6288074"/>
              <a:gd name="connsiteY16461" fmla="*/ 578956 h 6339933"/>
              <a:gd name="connsiteX16462" fmla="*/ 5321478 w 6288074"/>
              <a:gd name="connsiteY16462" fmla="*/ 584488 h 6339933"/>
              <a:gd name="connsiteX16463" fmla="*/ 5315817 w 6288074"/>
              <a:gd name="connsiteY16463" fmla="*/ 591522 h 6339933"/>
              <a:gd name="connsiteX16464" fmla="*/ 5301222 w 6288074"/>
              <a:gd name="connsiteY16464" fmla="*/ 611870 h 6339933"/>
              <a:gd name="connsiteX16465" fmla="*/ 5298834 w 6288074"/>
              <a:gd name="connsiteY16465" fmla="*/ 612622 h 6339933"/>
              <a:gd name="connsiteX16466" fmla="*/ 5300338 w 6288074"/>
              <a:gd name="connsiteY16466" fmla="*/ 617402 h 6339933"/>
              <a:gd name="connsiteX16467" fmla="*/ 5301090 w 6288074"/>
              <a:gd name="connsiteY16467" fmla="*/ 619791 h 6339933"/>
              <a:gd name="connsiteX16468" fmla="*/ 5298702 w 6288074"/>
              <a:gd name="connsiteY16468" fmla="*/ 620542 h 6339933"/>
              <a:gd name="connsiteX16469" fmla="*/ 5297067 w 6288074"/>
              <a:gd name="connsiteY16469" fmla="*/ 623684 h 6339933"/>
              <a:gd name="connsiteX16470" fmla="*/ 5297820 w 6288074"/>
              <a:gd name="connsiteY16470" fmla="*/ 626074 h 6339933"/>
              <a:gd name="connsiteX16471" fmla="*/ 5295429 w 6288074"/>
              <a:gd name="connsiteY16471" fmla="*/ 626826 h 6339933"/>
              <a:gd name="connsiteX16472" fmla="*/ 5288132 w 6288074"/>
              <a:gd name="connsiteY16472" fmla="*/ 637000 h 6339933"/>
              <a:gd name="connsiteX16473" fmla="*/ 5284108 w 6288074"/>
              <a:gd name="connsiteY16473" fmla="*/ 640893 h 6339933"/>
              <a:gd name="connsiteX16474" fmla="*/ 5280836 w 6288074"/>
              <a:gd name="connsiteY16474" fmla="*/ 647175 h 6339933"/>
              <a:gd name="connsiteX16475" fmla="*/ 5276812 w 6288074"/>
              <a:gd name="connsiteY16475" fmla="*/ 651068 h 6339933"/>
              <a:gd name="connsiteX16476" fmla="*/ 5277562 w 6288074"/>
              <a:gd name="connsiteY16476" fmla="*/ 653458 h 6339933"/>
              <a:gd name="connsiteX16477" fmla="*/ 5275927 w 6288074"/>
              <a:gd name="connsiteY16477" fmla="*/ 656599 h 6339933"/>
              <a:gd name="connsiteX16478" fmla="*/ 5278315 w 6288074"/>
              <a:gd name="connsiteY16478" fmla="*/ 655847 h 6339933"/>
              <a:gd name="connsiteX16479" fmla="*/ 5279951 w 6288074"/>
              <a:gd name="connsiteY16479" fmla="*/ 652706 h 6339933"/>
              <a:gd name="connsiteX16480" fmla="*/ 5279198 w 6288074"/>
              <a:gd name="connsiteY16480" fmla="*/ 650316 h 6339933"/>
              <a:gd name="connsiteX16481" fmla="*/ 5283976 w 6288074"/>
              <a:gd name="connsiteY16481" fmla="*/ 648813 h 6339933"/>
              <a:gd name="connsiteX16482" fmla="*/ 5288001 w 6288074"/>
              <a:gd name="connsiteY16482" fmla="*/ 644920 h 6339933"/>
              <a:gd name="connsiteX16483" fmla="*/ 5297685 w 6288074"/>
              <a:gd name="connsiteY16483" fmla="*/ 633993 h 6339933"/>
              <a:gd name="connsiteX16484" fmla="*/ 5300075 w 6288074"/>
              <a:gd name="connsiteY16484" fmla="*/ 633242 h 6339933"/>
              <a:gd name="connsiteX16485" fmla="*/ 5304099 w 6288074"/>
              <a:gd name="connsiteY16485" fmla="*/ 629349 h 6339933"/>
              <a:gd name="connsiteX16486" fmla="*/ 5308124 w 6288074"/>
              <a:gd name="connsiteY16486" fmla="*/ 625456 h 6339933"/>
              <a:gd name="connsiteX16487" fmla="*/ 5309196 w 6288074"/>
              <a:gd name="connsiteY16487" fmla="*/ 620523 h 6339933"/>
              <a:gd name="connsiteX16488" fmla="*/ 5316304 w 6288074"/>
              <a:gd name="connsiteY16488" fmla="*/ 609750 h 6339933"/>
              <a:gd name="connsiteX16489" fmla="*/ 5313032 w 6288074"/>
              <a:gd name="connsiteY16489" fmla="*/ 616032 h 6339933"/>
              <a:gd name="connsiteX16490" fmla="*/ 5325107 w 6288074"/>
              <a:gd name="connsiteY16490" fmla="*/ 604353 h 6339933"/>
              <a:gd name="connsiteX16491" fmla="*/ 5329131 w 6288074"/>
              <a:gd name="connsiteY16491" fmla="*/ 600460 h 6339933"/>
              <a:gd name="connsiteX16492" fmla="*/ 5333156 w 6288074"/>
              <a:gd name="connsiteY16492" fmla="*/ 596568 h 6339933"/>
              <a:gd name="connsiteX16493" fmla="*/ 5332404 w 6288074"/>
              <a:gd name="connsiteY16493" fmla="*/ 594179 h 6339933"/>
              <a:gd name="connsiteX16494" fmla="*/ 5339701 w 6288074"/>
              <a:gd name="connsiteY16494" fmla="*/ 584005 h 6339933"/>
              <a:gd name="connsiteX16495" fmla="*/ 5337180 w 6288074"/>
              <a:gd name="connsiteY16495" fmla="*/ 592675 h 6339933"/>
              <a:gd name="connsiteX16496" fmla="*/ 5335544 w 6288074"/>
              <a:gd name="connsiteY16496" fmla="*/ 595816 h 6339933"/>
              <a:gd name="connsiteX16497" fmla="*/ 5345230 w 6288074"/>
              <a:gd name="connsiteY16497" fmla="*/ 584890 h 6339933"/>
              <a:gd name="connsiteX16498" fmla="*/ 5348502 w 6288074"/>
              <a:gd name="connsiteY16498" fmla="*/ 578608 h 6339933"/>
              <a:gd name="connsiteX16499" fmla="*/ 5345981 w 6288074"/>
              <a:gd name="connsiteY16499" fmla="*/ 587280 h 6339933"/>
              <a:gd name="connsiteX16500" fmla="*/ 5345098 w 6288074"/>
              <a:gd name="connsiteY16500" fmla="*/ 592810 h 6339933"/>
              <a:gd name="connsiteX16501" fmla="*/ 5343222 w 6288074"/>
              <a:gd name="connsiteY16501" fmla="*/ 596026 h 6339933"/>
              <a:gd name="connsiteX16502" fmla="*/ 5343572 w 6288074"/>
              <a:gd name="connsiteY16502" fmla="*/ 595259 h 6339933"/>
              <a:gd name="connsiteX16503" fmla="*/ 5341071 w 6288074"/>
              <a:gd name="connsiteY16503" fmla="*/ 596701 h 6339933"/>
              <a:gd name="connsiteX16504" fmla="*/ 5342753 w 6288074"/>
              <a:gd name="connsiteY16504" fmla="*/ 596830 h 6339933"/>
              <a:gd name="connsiteX16505" fmla="*/ 5343222 w 6288074"/>
              <a:gd name="connsiteY16505" fmla="*/ 596026 h 6339933"/>
              <a:gd name="connsiteX16506" fmla="*/ 5341824 w 6288074"/>
              <a:gd name="connsiteY16506" fmla="*/ 599091 h 6339933"/>
              <a:gd name="connsiteX16507" fmla="*/ 5347486 w 6288074"/>
              <a:gd name="connsiteY16507" fmla="*/ 592058 h 6339933"/>
              <a:gd name="connsiteX16508" fmla="*/ 5351511 w 6288074"/>
              <a:gd name="connsiteY16508" fmla="*/ 588165 h 6339933"/>
              <a:gd name="connsiteX16509" fmla="*/ 5341692 w 6288074"/>
              <a:gd name="connsiteY16509" fmla="*/ 607011 h 6339933"/>
              <a:gd name="connsiteX16510" fmla="*/ 5332007 w 6288074"/>
              <a:gd name="connsiteY16510" fmla="*/ 617939 h 6339933"/>
              <a:gd name="connsiteX16511" fmla="*/ 5329656 w 6288074"/>
              <a:gd name="connsiteY16511" fmla="*/ 621169 h 6339933"/>
              <a:gd name="connsiteX16512" fmla="*/ 5331145 w 6288074"/>
              <a:gd name="connsiteY16512" fmla="*/ 616240 h 6339933"/>
              <a:gd name="connsiteX16513" fmla="*/ 5332891 w 6288074"/>
              <a:gd name="connsiteY16513" fmla="*/ 612408 h 6339933"/>
              <a:gd name="connsiteX16514" fmla="*/ 5328867 w 6288074"/>
              <a:gd name="connsiteY16514" fmla="*/ 616302 h 6339933"/>
              <a:gd name="connsiteX16515" fmla="*/ 5324841 w 6288074"/>
              <a:gd name="connsiteY16515" fmla="*/ 620195 h 6339933"/>
              <a:gd name="connsiteX16516" fmla="*/ 5319314 w 6288074"/>
              <a:gd name="connsiteY16516" fmla="*/ 619309 h 6339933"/>
              <a:gd name="connsiteX16517" fmla="*/ 5316042 w 6288074"/>
              <a:gd name="connsiteY16517" fmla="*/ 625590 h 6339933"/>
              <a:gd name="connsiteX16518" fmla="*/ 5311132 w 6288074"/>
              <a:gd name="connsiteY16518" fmla="*/ 635013 h 6339933"/>
              <a:gd name="connsiteX16519" fmla="*/ 5313520 w 6288074"/>
              <a:gd name="connsiteY16519" fmla="*/ 634261 h 6339933"/>
              <a:gd name="connsiteX16520" fmla="*/ 5322322 w 6288074"/>
              <a:gd name="connsiteY16520" fmla="*/ 628866 h 6339933"/>
              <a:gd name="connsiteX16521" fmla="*/ 5319048 w 6288074"/>
              <a:gd name="connsiteY16521" fmla="*/ 635148 h 6339933"/>
              <a:gd name="connsiteX16522" fmla="*/ 5316528 w 6288074"/>
              <a:gd name="connsiteY16522" fmla="*/ 643820 h 6339933"/>
              <a:gd name="connsiteX16523" fmla="*/ 5317281 w 6288074"/>
              <a:gd name="connsiteY16523" fmla="*/ 646209 h 6339933"/>
              <a:gd name="connsiteX16524" fmla="*/ 5326214 w 6288074"/>
              <a:gd name="connsiteY16524" fmla="*/ 632893 h 6339933"/>
              <a:gd name="connsiteX16525" fmla="*/ 5334264 w 6288074"/>
              <a:gd name="connsiteY16525" fmla="*/ 625107 h 6339933"/>
              <a:gd name="connsiteX16526" fmla="*/ 5335015 w 6288074"/>
              <a:gd name="connsiteY16526" fmla="*/ 627495 h 6339933"/>
              <a:gd name="connsiteX16527" fmla="*/ 5331743 w 6288074"/>
              <a:gd name="connsiteY16527" fmla="*/ 633779 h 6339933"/>
              <a:gd name="connsiteX16528" fmla="*/ 5332495 w 6288074"/>
              <a:gd name="connsiteY16528" fmla="*/ 636167 h 6339933"/>
              <a:gd name="connsiteX16529" fmla="*/ 5330858 w 6288074"/>
              <a:gd name="connsiteY16529" fmla="*/ 639309 h 6339933"/>
              <a:gd name="connsiteX16530" fmla="*/ 5329222 w 6288074"/>
              <a:gd name="connsiteY16530" fmla="*/ 642450 h 6339933"/>
              <a:gd name="connsiteX16531" fmla="*/ 5331611 w 6288074"/>
              <a:gd name="connsiteY16531" fmla="*/ 641699 h 6339933"/>
              <a:gd name="connsiteX16532" fmla="*/ 5333866 w 6288074"/>
              <a:gd name="connsiteY16532" fmla="*/ 648866 h 6339933"/>
              <a:gd name="connsiteX16533" fmla="*/ 5343420 w 6288074"/>
              <a:gd name="connsiteY16533" fmla="*/ 645859 h 6339933"/>
              <a:gd name="connsiteX16534" fmla="*/ 5333734 w 6288074"/>
              <a:gd name="connsiteY16534" fmla="*/ 656786 h 6339933"/>
              <a:gd name="connsiteX16535" fmla="*/ 5321173 w 6288074"/>
              <a:gd name="connsiteY16535" fmla="*/ 650236 h 6339933"/>
              <a:gd name="connsiteX16536" fmla="*/ 5319536 w 6288074"/>
              <a:gd name="connsiteY16536" fmla="*/ 653376 h 6339933"/>
              <a:gd name="connsiteX16537" fmla="*/ 5319512 w 6288074"/>
              <a:gd name="connsiteY16537" fmla="*/ 653401 h 6339933"/>
              <a:gd name="connsiteX16538" fmla="*/ 5319587 w 6288074"/>
              <a:gd name="connsiteY16538" fmla="*/ 652775 h 6339933"/>
              <a:gd name="connsiteX16539" fmla="*/ 5319133 w 6288074"/>
              <a:gd name="connsiteY16539" fmla="*/ 653767 h 6339933"/>
              <a:gd name="connsiteX16540" fmla="*/ 5315511 w 6288074"/>
              <a:gd name="connsiteY16540" fmla="*/ 657269 h 6339933"/>
              <a:gd name="connsiteX16541" fmla="*/ 5309851 w 6288074"/>
              <a:gd name="connsiteY16541" fmla="*/ 664303 h 6339933"/>
              <a:gd name="connsiteX16542" fmla="*/ 5310603 w 6288074"/>
              <a:gd name="connsiteY16542" fmla="*/ 666693 h 6339933"/>
              <a:gd name="connsiteX16543" fmla="*/ 5303306 w 6288074"/>
              <a:gd name="connsiteY16543" fmla="*/ 676869 h 6339933"/>
              <a:gd name="connsiteX16544" fmla="*/ 5297776 w 6288074"/>
              <a:gd name="connsiteY16544" fmla="*/ 675983 h 6339933"/>
              <a:gd name="connsiteX16545" fmla="*/ 5292248 w 6288074"/>
              <a:gd name="connsiteY16545" fmla="*/ 675096 h 6339933"/>
              <a:gd name="connsiteX16546" fmla="*/ 5293884 w 6288074"/>
              <a:gd name="connsiteY16546" fmla="*/ 671955 h 6339933"/>
              <a:gd name="connsiteX16547" fmla="*/ 5293884 w 6288074"/>
              <a:gd name="connsiteY16547" fmla="*/ 671955 h 6339933"/>
              <a:gd name="connsiteX16548" fmla="*/ 5293884 w 6288074"/>
              <a:gd name="connsiteY16548" fmla="*/ 671954 h 6339933"/>
              <a:gd name="connsiteX16549" fmla="*/ 5296826 w 6288074"/>
              <a:gd name="connsiteY16549" fmla="*/ 667747 h 6339933"/>
              <a:gd name="connsiteX16550" fmla="*/ 5295520 w 6288074"/>
              <a:gd name="connsiteY16550" fmla="*/ 668813 h 6339933"/>
              <a:gd name="connsiteX16551" fmla="*/ 5293884 w 6288074"/>
              <a:gd name="connsiteY16551" fmla="*/ 671954 h 6339933"/>
              <a:gd name="connsiteX16552" fmla="*/ 5293884 w 6288074"/>
              <a:gd name="connsiteY16552" fmla="*/ 671955 h 6339933"/>
              <a:gd name="connsiteX16553" fmla="*/ 5289861 w 6288074"/>
              <a:gd name="connsiteY16553" fmla="*/ 675847 h 6339933"/>
              <a:gd name="connsiteX16554" fmla="*/ 5281810 w 6288074"/>
              <a:gd name="connsiteY16554" fmla="*/ 683634 h 6339933"/>
              <a:gd name="connsiteX16555" fmla="*/ 5288356 w 6288074"/>
              <a:gd name="connsiteY16555" fmla="*/ 671069 h 6339933"/>
              <a:gd name="connsiteX16556" fmla="*/ 5290875 w 6288074"/>
              <a:gd name="connsiteY16556" fmla="*/ 662397 h 6339933"/>
              <a:gd name="connsiteX16557" fmla="*/ 5300561 w 6288074"/>
              <a:gd name="connsiteY16557" fmla="*/ 651471 h 6339933"/>
              <a:gd name="connsiteX16558" fmla="*/ 5303834 w 6288074"/>
              <a:gd name="connsiteY16558" fmla="*/ 645188 h 6339933"/>
              <a:gd name="connsiteX16559" fmla="*/ 5288488 w 6288074"/>
              <a:gd name="connsiteY16559" fmla="*/ 663149 h 6339933"/>
              <a:gd name="connsiteX16560" fmla="*/ 5289240 w 6288074"/>
              <a:gd name="connsiteY16560" fmla="*/ 665538 h 6339933"/>
              <a:gd name="connsiteX16561" fmla="*/ 5277165 w 6288074"/>
              <a:gd name="connsiteY16561" fmla="*/ 677217 h 6339933"/>
              <a:gd name="connsiteX16562" fmla="*/ 5275529 w 6288074"/>
              <a:gd name="connsiteY16562" fmla="*/ 680358 h 6339933"/>
              <a:gd name="connsiteX16563" fmla="*/ 5273894 w 6288074"/>
              <a:gd name="connsiteY16563" fmla="*/ 683500 h 6339933"/>
              <a:gd name="connsiteX16564" fmla="*/ 5270754 w 6288074"/>
              <a:gd name="connsiteY16564" fmla="*/ 681861 h 6339933"/>
              <a:gd name="connsiteX16565" fmla="*/ 5269116 w 6288074"/>
              <a:gd name="connsiteY16565" fmla="*/ 685003 h 6339933"/>
              <a:gd name="connsiteX16566" fmla="*/ 5263456 w 6288074"/>
              <a:gd name="connsiteY16566" fmla="*/ 692036 h 6339933"/>
              <a:gd name="connsiteX16567" fmla="*/ 5261820 w 6288074"/>
              <a:gd name="connsiteY16567" fmla="*/ 695179 h 6339933"/>
              <a:gd name="connsiteX16568" fmla="*/ 5255275 w 6288074"/>
              <a:gd name="connsiteY16568" fmla="*/ 707743 h 6339933"/>
              <a:gd name="connsiteX16569" fmla="*/ 5260183 w 6288074"/>
              <a:gd name="connsiteY16569" fmla="*/ 698320 h 6339933"/>
              <a:gd name="connsiteX16570" fmla="*/ 5259300 w 6288074"/>
              <a:gd name="connsiteY16570" fmla="*/ 703850 h 6339933"/>
              <a:gd name="connsiteX16571" fmla="*/ 5252002 w 6288074"/>
              <a:gd name="connsiteY16571" fmla="*/ 714025 h 6339933"/>
              <a:gd name="connsiteX16572" fmla="*/ 5244705 w 6288074"/>
              <a:gd name="connsiteY16572" fmla="*/ 724202 h 6339933"/>
              <a:gd name="connsiteX16573" fmla="*/ 5230242 w 6288074"/>
              <a:gd name="connsiteY16573" fmla="*/ 736631 h 6339933"/>
              <a:gd name="connsiteX16574" fmla="*/ 5228605 w 6288074"/>
              <a:gd name="connsiteY16574" fmla="*/ 739772 h 6339933"/>
              <a:gd name="connsiteX16575" fmla="*/ 5226217 w 6288074"/>
              <a:gd name="connsiteY16575" fmla="*/ 740524 h 6339933"/>
              <a:gd name="connsiteX16576" fmla="*/ 5232764 w 6288074"/>
              <a:gd name="connsiteY16576" fmla="*/ 727960 h 6339933"/>
              <a:gd name="connsiteX16577" fmla="*/ 5247225 w 6288074"/>
              <a:gd name="connsiteY16577" fmla="*/ 715529 h 6339933"/>
              <a:gd name="connsiteX16578" fmla="*/ 5250497 w 6288074"/>
              <a:gd name="connsiteY16578" fmla="*/ 709246 h 6339933"/>
              <a:gd name="connsiteX16579" fmla="*/ 5256158 w 6288074"/>
              <a:gd name="connsiteY16579" fmla="*/ 702211 h 6339933"/>
              <a:gd name="connsiteX16580" fmla="*/ 5248109 w 6288074"/>
              <a:gd name="connsiteY16580" fmla="*/ 709998 h 6339933"/>
              <a:gd name="connsiteX16581" fmla="*/ 5244836 w 6288074"/>
              <a:gd name="connsiteY16581" fmla="*/ 716281 h 6339933"/>
              <a:gd name="connsiteX16582" fmla="*/ 5230373 w 6288074"/>
              <a:gd name="connsiteY16582" fmla="*/ 728712 h 6339933"/>
              <a:gd name="connsiteX16583" fmla="*/ 5223961 w 6288074"/>
              <a:gd name="connsiteY16583" fmla="*/ 733354 h 6339933"/>
              <a:gd name="connsiteX16584" fmla="*/ 5215028 w 6288074"/>
              <a:gd name="connsiteY16584" fmla="*/ 746672 h 6339933"/>
              <a:gd name="connsiteX16585" fmla="*/ 5209367 w 6288074"/>
              <a:gd name="connsiteY16585" fmla="*/ 753706 h 6339933"/>
              <a:gd name="connsiteX16586" fmla="*/ 5210119 w 6288074"/>
              <a:gd name="connsiteY16586" fmla="*/ 756095 h 6339933"/>
              <a:gd name="connsiteX16587" fmla="*/ 5219673 w 6288074"/>
              <a:gd name="connsiteY16587" fmla="*/ 753088 h 6339933"/>
              <a:gd name="connsiteX16588" fmla="*/ 5218036 w 6288074"/>
              <a:gd name="connsiteY16588" fmla="*/ 756230 h 6339933"/>
              <a:gd name="connsiteX16589" fmla="*/ 5225953 w 6288074"/>
              <a:gd name="connsiteY16589" fmla="*/ 756364 h 6339933"/>
              <a:gd name="connsiteX16590" fmla="*/ 5229978 w 6288074"/>
              <a:gd name="connsiteY16590" fmla="*/ 752472 h 6339933"/>
              <a:gd name="connsiteX16591" fmla="*/ 5238027 w 6288074"/>
              <a:gd name="connsiteY16591" fmla="*/ 744685 h 6339933"/>
              <a:gd name="connsiteX16592" fmla="*/ 5237275 w 6288074"/>
              <a:gd name="connsiteY16592" fmla="*/ 742296 h 6339933"/>
              <a:gd name="connsiteX16593" fmla="*/ 5242936 w 6288074"/>
              <a:gd name="connsiteY16593" fmla="*/ 735262 h 6339933"/>
              <a:gd name="connsiteX16594" fmla="*/ 5244572 w 6288074"/>
              <a:gd name="connsiteY16594" fmla="*/ 732120 h 6339933"/>
              <a:gd name="connsiteX16595" fmla="*/ 5247845 w 6288074"/>
              <a:gd name="connsiteY16595" fmla="*/ 725838 h 6339933"/>
              <a:gd name="connsiteX16596" fmla="*/ 5253506 w 6288074"/>
              <a:gd name="connsiteY16596" fmla="*/ 718805 h 6339933"/>
              <a:gd name="connsiteX16597" fmla="*/ 5256777 w 6288074"/>
              <a:gd name="connsiteY16597" fmla="*/ 712522 h 6339933"/>
              <a:gd name="connsiteX16598" fmla="*/ 5251119 w 6288074"/>
              <a:gd name="connsiteY16598" fmla="*/ 719557 h 6339933"/>
              <a:gd name="connsiteX16599" fmla="*/ 5254389 w 6288074"/>
              <a:gd name="connsiteY16599" fmla="*/ 713274 h 6339933"/>
              <a:gd name="connsiteX16600" fmla="*/ 5261686 w 6288074"/>
              <a:gd name="connsiteY16600" fmla="*/ 703099 h 6339933"/>
              <a:gd name="connsiteX16601" fmla="*/ 5263323 w 6288074"/>
              <a:gd name="connsiteY16601" fmla="*/ 699956 h 6339933"/>
              <a:gd name="connsiteX16602" fmla="*/ 5268232 w 6288074"/>
              <a:gd name="connsiteY16602" fmla="*/ 690534 h 6339933"/>
              <a:gd name="connsiteX16603" fmla="*/ 5273011 w 6288074"/>
              <a:gd name="connsiteY16603" fmla="*/ 689031 h 6339933"/>
              <a:gd name="connsiteX16604" fmla="*/ 5264828 w 6288074"/>
              <a:gd name="connsiteY16604" fmla="*/ 704736 h 6339933"/>
              <a:gd name="connsiteX16605" fmla="*/ 5263191 w 6288074"/>
              <a:gd name="connsiteY16605" fmla="*/ 707877 h 6339933"/>
              <a:gd name="connsiteX16606" fmla="*/ 5271994 w 6288074"/>
              <a:gd name="connsiteY16606" fmla="*/ 702481 h 6339933"/>
              <a:gd name="connsiteX16607" fmla="*/ 5276019 w 6288074"/>
              <a:gd name="connsiteY16607" fmla="*/ 698587 h 6339933"/>
              <a:gd name="connsiteX16608" fmla="*/ 5283315 w 6288074"/>
              <a:gd name="connsiteY16608" fmla="*/ 688412 h 6339933"/>
              <a:gd name="connsiteX16609" fmla="*/ 5291851 w 6288074"/>
              <a:gd name="connsiteY16609" fmla="*/ 698857 h 6339933"/>
              <a:gd name="connsiteX16610" fmla="*/ 5286191 w 6288074"/>
              <a:gd name="connsiteY16610" fmla="*/ 705891 h 6339933"/>
              <a:gd name="connsiteX16611" fmla="*/ 5281414 w 6288074"/>
              <a:gd name="connsiteY16611" fmla="*/ 707394 h 6339933"/>
              <a:gd name="connsiteX16612" fmla="*/ 5280530 w 6288074"/>
              <a:gd name="connsiteY16612" fmla="*/ 712926 h 6339933"/>
              <a:gd name="connsiteX16613" fmla="*/ 5270092 w 6288074"/>
              <a:gd name="connsiteY16613" fmla="*/ 721462 h 6339933"/>
              <a:gd name="connsiteX16614" fmla="*/ 5268455 w 6288074"/>
              <a:gd name="connsiteY16614" fmla="*/ 724603 h 6339933"/>
              <a:gd name="connsiteX16615" fmla="*/ 5271595 w 6288074"/>
              <a:gd name="connsiteY16615" fmla="*/ 726241 h 6339933"/>
              <a:gd name="connsiteX16616" fmla="*/ 5270711 w 6288074"/>
              <a:gd name="connsiteY16616" fmla="*/ 731772 h 6339933"/>
              <a:gd name="connsiteX16617" fmla="*/ 5263680 w 6288074"/>
              <a:gd name="connsiteY16617" fmla="*/ 726107 h 6339933"/>
              <a:gd name="connsiteX16618" fmla="*/ 5264431 w 6288074"/>
              <a:gd name="connsiteY16618" fmla="*/ 728495 h 6339933"/>
              <a:gd name="connsiteX16619" fmla="*/ 5250720 w 6288074"/>
              <a:gd name="connsiteY16619" fmla="*/ 743316 h 6339933"/>
              <a:gd name="connsiteX16620" fmla="*/ 5242671 w 6288074"/>
              <a:gd name="connsiteY16620" fmla="*/ 751102 h 6339933"/>
              <a:gd name="connsiteX16621" fmla="*/ 5238647 w 6288074"/>
              <a:gd name="connsiteY16621" fmla="*/ 754996 h 6339933"/>
              <a:gd name="connsiteX16622" fmla="*/ 5239398 w 6288074"/>
              <a:gd name="connsiteY16622" fmla="*/ 757385 h 6339933"/>
              <a:gd name="connsiteX16623" fmla="*/ 5236127 w 6288074"/>
              <a:gd name="connsiteY16623" fmla="*/ 763666 h 6339933"/>
              <a:gd name="connsiteX16624" fmla="*/ 5239266 w 6288074"/>
              <a:gd name="connsiteY16624" fmla="*/ 765303 h 6339933"/>
              <a:gd name="connsiteX16625" fmla="*/ 5234491 w 6288074"/>
              <a:gd name="connsiteY16625" fmla="*/ 766806 h 6339933"/>
              <a:gd name="connsiteX16626" fmla="*/ 5230466 w 6288074"/>
              <a:gd name="connsiteY16626" fmla="*/ 770700 h 6339933"/>
              <a:gd name="connsiteX16627" fmla="*/ 5227193 w 6288074"/>
              <a:gd name="connsiteY16627" fmla="*/ 776983 h 6339933"/>
              <a:gd name="connsiteX16628" fmla="*/ 5236746 w 6288074"/>
              <a:gd name="connsiteY16628" fmla="*/ 773976 h 6339933"/>
              <a:gd name="connsiteX16629" fmla="*/ 5246431 w 6288074"/>
              <a:gd name="connsiteY16629" fmla="*/ 763048 h 6339933"/>
              <a:gd name="connsiteX16630" fmla="*/ 5256869 w 6288074"/>
              <a:gd name="connsiteY16630" fmla="*/ 754511 h 6339933"/>
              <a:gd name="connsiteX16631" fmla="*/ 5247936 w 6288074"/>
              <a:gd name="connsiteY16631" fmla="*/ 767828 h 6339933"/>
              <a:gd name="connsiteX16632" fmla="*/ 5240638 w 6288074"/>
              <a:gd name="connsiteY16632" fmla="*/ 778003 h 6339933"/>
              <a:gd name="connsiteX16633" fmla="*/ 5231704 w 6288074"/>
              <a:gd name="connsiteY16633" fmla="*/ 791318 h 6339933"/>
              <a:gd name="connsiteX16634" fmla="*/ 5243646 w 6288074"/>
              <a:gd name="connsiteY16634" fmla="*/ 787559 h 6339933"/>
              <a:gd name="connsiteX16635" fmla="*/ 5251696 w 6288074"/>
              <a:gd name="connsiteY16635" fmla="*/ 779775 h 6339933"/>
              <a:gd name="connsiteX16636" fmla="*/ 5256209 w 6288074"/>
              <a:gd name="connsiteY16636" fmla="*/ 794110 h 6339933"/>
              <a:gd name="connsiteX16637" fmla="*/ 5244134 w 6288074"/>
              <a:gd name="connsiteY16637" fmla="*/ 805790 h 6339933"/>
              <a:gd name="connsiteX16638" fmla="*/ 5234713 w 6288074"/>
              <a:gd name="connsiteY16638" fmla="*/ 800876 h 6339933"/>
              <a:gd name="connsiteX16639" fmla="*/ 5236349 w 6288074"/>
              <a:gd name="connsiteY16639" fmla="*/ 797735 h 6339933"/>
              <a:gd name="connsiteX16640" fmla="*/ 5230069 w 6288074"/>
              <a:gd name="connsiteY16640" fmla="*/ 794458 h 6339933"/>
              <a:gd name="connsiteX16641" fmla="*/ 5223655 w 6288074"/>
              <a:gd name="connsiteY16641" fmla="*/ 799104 h 6339933"/>
              <a:gd name="connsiteX16642" fmla="*/ 5207556 w 6288074"/>
              <a:gd name="connsiteY16642" fmla="*/ 814675 h 6339933"/>
              <a:gd name="connsiteX16643" fmla="*/ 5200260 w 6288074"/>
              <a:gd name="connsiteY16643" fmla="*/ 824850 h 6339933"/>
              <a:gd name="connsiteX16644" fmla="*/ 5195218 w 6288074"/>
              <a:gd name="connsiteY16644" fmla="*/ 842193 h 6339933"/>
              <a:gd name="connsiteX16645" fmla="*/ 5176598 w 6288074"/>
              <a:gd name="connsiteY16645" fmla="*/ 866435 h 6339933"/>
              <a:gd name="connsiteX16646" fmla="*/ 5171822 w 6288074"/>
              <a:gd name="connsiteY16646" fmla="*/ 867938 h 6339933"/>
              <a:gd name="connsiteX16647" fmla="*/ 5172574 w 6288074"/>
              <a:gd name="connsiteY16647" fmla="*/ 870328 h 6339933"/>
              <a:gd name="connsiteX16648" fmla="*/ 5159617 w 6288074"/>
              <a:gd name="connsiteY16648" fmla="*/ 887537 h 6339933"/>
              <a:gd name="connsiteX16649" fmla="*/ 5151567 w 6288074"/>
              <a:gd name="connsiteY16649" fmla="*/ 895323 h 6339933"/>
              <a:gd name="connsiteX16650" fmla="*/ 5143518 w 6288074"/>
              <a:gd name="connsiteY16650" fmla="*/ 903108 h 6339933"/>
              <a:gd name="connsiteX16651" fmla="*/ 5133832 w 6288074"/>
              <a:gd name="connsiteY16651" fmla="*/ 914034 h 6339933"/>
              <a:gd name="connsiteX16652" fmla="*/ 5132195 w 6288074"/>
              <a:gd name="connsiteY16652" fmla="*/ 917175 h 6339933"/>
              <a:gd name="connsiteX16653" fmla="*/ 5126535 w 6288074"/>
              <a:gd name="connsiteY16653" fmla="*/ 924210 h 6339933"/>
              <a:gd name="connsiteX16654" fmla="*/ 5121005 w 6288074"/>
              <a:gd name="connsiteY16654" fmla="*/ 923324 h 6339933"/>
              <a:gd name="connsiteX16655" fmla="*/ 5123261 w 6288074"/>
              <a:gd name="connsiteY16655" fmla="*/ 930492 h 6339933"/>
              <a:gd name="connsiteX16656" fmla="*/ 5118352 w 6288074"/>
              <a:gd name="connsiteY16656" fmla="*/ 939915 h 6339933"/>
              <a:gd name="connsiteX16657" fmla="*/ 5107784 w 6288074"/>
              <a:gd name="connsiteY16657" fmla="*/ 956373 h 6339933"/>
              <a:gd name="connsiteX16658" fmla="*/ 5101502 w 6288074"/>
              <a:gd name="connsiteY16658" fmla="*/ 953096 h 6339933"/>
              <a:gd name="connsiteX16659" fmla="*/ 5105527 w 6288074"/>
              <a:gd name="connsiteY16659" fmla="*/ 949204 h 6339933"/>
              <a:gd name="connsiteX16660" fmla="*/ 5104776 w 6288074"/>
              <a:gd name="connsiteY16660" fmla="*/ 946815 h 6339933"/>
              <a:gd name="connsiteX16661" fmla="*/ 5104022 w 6288074"/>
              <a:gd name="connsiteY16661" fmla="*/ 944425 h 6339933"/>
              <a:gd name="connsiteX16662" fmla="*/ 5123526 w 6288074"/>
              <a:gd name="connsiteY16662" fmla="*/ 914652 h 6339933"/>
              <a:gd name="connsiteX16663" fmla="*/ 5122022 w 6288074"/>
              <a:gd name="connsiteY16663" fmla="*/ 909874 h 6339933"/>
              <a:gd name="connsiteX16664" fmla="*/ 5120010 w 6288074"/>
              <a:gd name="connsiteY16664" fmla="*/ 911821 h 6339933"/>
              <a:gd name="connsiteX16665" fmla="*/ 5119633 w 6288074"/>
              <a:gd name="connsiteY16665" fmla="*/ 910627 h 6339933"/>
              <a:gd name="connsiteX16666" fmla="*/ 5113972 w 6288074"/>
              <a:gd name="connsiteY16666" fmla="*/ 917658 h 6339933"/>
              <a:gd name="connsiteX16667" fmla="*/ 5109195 w 6288074"/>
              <a:gd name="connsiteY16667" fmla="*/ 919162 h 6339933"/>
              <a:gd name="connsiteX16668" fmla="*/ 5109947 w 6288074"/>
              <a:gd name="connsiteY16668" fmla="*/ 921552 h 6339933"/>
              <a:gd name="connsiteX16669" fmla="*/ 5098758 w 6288074"/>
              <a:gd name="connsiteY16669" fmla="*/ 927699 h 6339933"/>
              <a:gd name="connsiteX16670" fmla="*/ 5095486 w 6288074"/>
              <a:gd name="connsiteY16670" fmla="*/ 933983 h 6339933"/>
              <a:gd name="connsiteX16671" fmla="*/ 5096238 w 6288074"/>
              <a:gd name="connsiteY16671" fmla="*/ 936371 h 6339933"/>
              <a:gd name="connsiteX16672" fmla="*/ 5086552 w 6288074"/>
              <a:gd name="connsiteY16672" fmla="*/ 947299 h 6339933"/>
              <a:gd name="connsiteX16673" fmla="*/ 5081643 w 6288074"/>
              <a:gd name="connsiteY16673" fmla="*/ 956721 h 6339933"/>
              <a:gd name="connsiteX16674" fmla="*/ 5074478 w 6288074"/>
              <a:gd name="connsiteY16674" fmla="*/ 958977 h 6339933"/>
              <a:gd name="connsiteX16675" fmla="*/ 5072090 w 6288074"/>
              <a:gd name="connsiteY16675" fmla="*/ 959728 h 6339933"/>
              <a:gd name="connsiteX16676" fmla="*/ 5060149 w 6288074"/>
              <a:gd name="connsiteY16676" fmla="*/ 963487 h 6339933"/>
              <a:gd name="connsiteX16677" fmla="*/ 5065544 w 6288074"/>
              <a:gd name="connsiteY16677" fmla="*/ 972292 h 6339933"/>
              <a:gd name="connsiteX16678" fmla="*/ 5072710 w 6288074"/>
              <a:gd name="connsiteY16678" fmla="*/ 970038 h 6339933"/>
              <a:gd name="connsiteX16679" fmla="*/ 5077486 w 6288074"/>
              <a:gd name="connsiteY16679" fmla="*/ 968534 h 6339933"/>
              <a:gd name="connsiteX16680" fmla="*/ 5078240 w 6288074"/>
              <a:gd name="connsiteY16680" fmla="*/ 970924 h 6339933"/>
              <a:gd name="connsiteX16681" fmla="*/ 5078990 w 6288074"/>
              <a:gd name="connsiteY16681" fmla="*/ 973313 h 6339933"/>
              <a:gd name="connsiteX16682" fmla="*/ 5082263 w 6288074"/>
              <a:gd name="connsiteY16682" fmla="*/ 967031 h 6339933"/>
              <a:gd name="connsiteX16683" fmla="*/ 5084651 w 6288074"/>
              <a:gd name="connsiteY16683" fmla="*/ 966278 h 6339933"/>
              <a:gd name="connsiteX16684" fmla="*/ 5087171 w 6288074"/>
              <a:gd name="connsiteY16684" fmla="*/ 957606 h 6339933"/>
              <a:gd name="connsiteX16685" fmla="*/ 5090312 w 6288074"/>
              <a:gd name="connsiteY16685" fmla="*/ 959244 h 6339933"/>
              <a:gd name="connsiteX16686" fmla="*/ 5093453 w 6288074"/>
              <a:gd name="connsiteY16686" fmla="*/ 960883 h 6339933"/>
              <a:gd name="connsiteX16687" fmla="*/ 5094204 w 6288074"/>
              <a:gd name="connsiteY16687" fmla="*/ 963271 h 6339933"/>
              <a:gd name="connsiteX16688" fmla="*/ 5108535 w 6288074"/>
              <a:gd name="connsiteY16688" fmla="*/ 958761 h 6339933"/>
              <a:gd name="connsiteX16689" fmla="*/ 5112426 w 6288074"/>
              <a:gd name="connsiteY16689" fmla="*/ 962789 h 6339933"/>
              <a:gd name="connsiteX16690" fmla="*/ 5096462 w 6288074"/>
              <a:gd name="connsiteY16690" fmla="*/ 970439 h 6339933"/>
              <a:gd name="connsiteX16691" fmla="*/ 5085890 w 6288074"/>
              <a:gd name="connsiteY16691" fmla="*/ 986896 h 6339933"/>
              <a:gd name="connsiteX16692" fmla="*/ 5078593 w 6288074"/>
              <a:gd name="connsiteY16692" fmla="*/ 997071 h 6339933"/>
              <a:gd name="connsiteX16693" fmla="*/ 5079346 w 6288074"/>
              <a:gd name="connsiteY16693" fmla="*/ 999461 h 6339933"/>
              <a:gd name="connsiteX16694" fmla="*/ 5090402 w 6288074"/>
              <a:gd name="connsiteY16694" fmla="*/ 1001233 h 6339933"/>
              <a:gd name="connsiteX16695" fmla="*/ 5086379 w 6288074"/>
              <a:gd name="connsiteY16695" fmla="*/ 1005125 h 6339933"/>
              <a:gd name="connsiteX16696" fmla="*/ 5082710 w 6288074"/>
              <a:gd name="connsiteY16696" fmla="*/ 1035169 h 6339933"/>
              <a:gd name="connsiteX16697" fmla="*/ 5092395 w 6288074"/>
              <a:gd name="connsiteY16697" fmla="*/ 1024241 h 6339933"/>
              <a:gd name="connsiteX16698" fmla="*/ 5097039 w 6288074"/>
              <a:gd name="connsiteY16698" fmla="*/ 1030658 h 6339933"/>
              <a:gd name="connsiteX16699" fmla="*/ 5101064 w 6288074"/>
              <a:gd name="connsiteY16699" fmla="*/ 1026766 h 6339933"/>
              <a:gd name="connsiteX16700" fmla="*/ 5097792 w 6288074"/>
              <a:gd name="connsiteY16700" fmla="*/ 1033048 h 6339933"/>
              <a:gd name="connsiteX16701" fmla="*/ 5101684 w 6288074"/>
              <a:gd name="connsiteY16701" fmla="*/ 1037075 h 6339933"/>
              <a:gd name="connsiteX16702" fmla="*/ 5120171 w 6288074"/>
              <a:gd name="connsiteY16702" fmla="*/ 1020753 h 6339933"/>
              <a:gd name="connsiteX16703" fmla="*/ 5119155 w 6288074"/>
              <a:gd name="connsiteY16703" fmla="*/ 1034202 h 6339933"/>
              <a:gd name="connsiteX16704" fmla="*/ 5117386 w 6288074"/>
              <a:gd name="connsiteY16704" fmla="*/ 1045264 h 6339933"/>
              <a:gd name="connsiteX16705" fmla="*/ 5119776 w 6288074"/>
              <a:gd name="connsiteY16705" fmla="*/ 1044513 h 6339933"/>
              <a:gd name="connsiteX16706" fmla="*/ 5137509 w 6288074"/>
              <a:gd name="connsiteY16706" fmla="*/ 1025799 h 6339933"/>
              <a:gd name="connsiteX16707" fmla="*/ 5140781 w 6288074"/>
              <a:gd name="connsiteY16707" fmla="*/ 1019517 h 6339933"/>
              <a:gd name="connsiteX16708" fmla="*/ 5142286 w 6288074"/>
              <a:gd name="connsiteY16708" fmla="*/ 1024296 h 6339933"/>
              <a:gd name="connsiteX16709" fmla="*/ 5128443 w 6288074"/>
              <a:gd name="connsiteY16709" fmla="*/ 1047036 h 6339933"/>
              <a:gd name="connsiteX16710" fmla="*/ 5131584 w 6288074"/>
              <a:gd name="connsiteY16710" fmla="*/ 1048673 h 6339933"/>
              <a:gd name="connsiteX16711" fmla="*/ 5133221 w 6288074"/>
              <a:gd name="connsiteY16711" fmla="*/ 1045533 h 6339933"/>
              <a:gd name="connsiteX16712" fmla="*/ 5151087 w 6288074"/>
              <a:gd name="connsiteY16712" fmla="*/ 1018898 h 6339933"/>
              <a:gd name="connsiteX16713" fmla="*/ 5156880 w 6288074"/>
              <a:gd name="connsiteY16713" fmla="*/ 1003944 h 6339933"/>
              <a:gd name="connsiteX16714" fmla="*/ 5165813 w 6288074"/>
              <a:gd name="connsiteY16714" fmla="*/ 990628 h 6339933"/>
              <a:gd name="connsiteX16715" fmla="*/ 5177755 w 6288074"/>
              <a:gd name="connsiteY16715" fmla="*/ 986869 h 6339933"/>
              <a:gd name="connsiteX16716" fmla="*/ 5185449 w 6288074"/>
              <a:gd name="connsiteY16716" fmla="*/ 952934 h 6339933"/>
              <a:gd name="connsiteX16717" fmla="*/ 5172887 w 6288074"/>
              <a:gd name="connsiteY16717" fmla="*/ 946386 h 6339933"/>
              <a:gd name="connsiteX16718" fmla="*/ 5182441 w 6288074"/>
              <a:gd name="connsiteY16718" fmla="*/ 943378 h 6339933"/>
              <a:gd name="connsiteX16719" fmla="*/ 5176161 w 6288074"/>
              <a:gd name="connsiteY16719" fmla="*/ 940103 h 6339933"/>
              <a:gd name="connsiteX16720" fmla="*/ 5183457 w 6288074"/>
              <a:gd name="connsiteY16720" fmla="*/ 929927 h 6339933"/>
              <a:gd name="connsiteX16721" fmla="*/ 5181953 w 6288074"/>
              <a:gd name="connsiteY16721" fmla="*/ 925149 h 6339933"/>
              <a:gd name="connsiteX16722" fmla="*/ 5195664 w 6288074"/>
              <a:gd name="connsiteY16722" fmla="*/ 910331 h 6339933"/>
              <a:gd name="connsiteX16723" fmla="*/ 5186376 w 6288074"/>
              <a:gd name="connsiteY16723" fmla="*/ 897496 h 6339933"/>
              <a:gd name="connsiteX16724" fmla="*/ 5195796 w 6288074"/>
              <a:gd name="connsiteY16724" fmla="*/ 902411 h 6339933"/>
              <a:gd name="connsiteX16725" fmla="*/ 5205350 w 6288074"/>
              <a:gd name="connsiteY16725" fmla="*/ 899404 h 6339933"/>
              <a:gd name="connsiteX16726" fmla="*/ 5201457 w 6288074"/>
              <a:gd name="connsiteY16726" fmla="*/ 895376 h 6339933"/>
              <a:gd name="connsiteX16727" fmla="*/ 5218176 w 6288074"/>
              <a:gd name="connsiteY16727" fmla="*/ 890113 h 6339933"/>
              <a:gd name="connsiteX16728" fmla="*/ 5225208 w 6288074"/>
              <a:gd name="connsiteY16728" fmla="*/ 895778 h 6339933"/>
              <a:gd name="connsiteX16729" fmla="*/ 5224325 w 6288074"/>
              <a:gd name="connsiteY16729" fmla="*/ 901310 h 6339933"/>
              <a:gd name="connsiteX16730" fmla="*/ 5233746 w 6288074"/>
              <a:gd name="connsiteY16730" fmla="*/ 906222 h 6339933"/>
              <a:gd name="connsiteX16731" fmla="*/ 5237638 w 6288074"/>
              <a:gd name="connsiteY16731" fmla="*/ 910248 h 6339933"/>
              <a:gd name="connsiteX16732" fmla="*/ 5243918 w 6288074"/>
              <a:gd name="connsiteY16732" fmla="*/ 913525 h 6339933"/>
              <a:gd name="connsiteX16733" fmla="*/ 5249713 w 6288074"/>
              <a:gd name="connsiteY16733" fmla="*/ 898571 h 6339933"/>
              <a:gd name="connsiteX16734" fmla="*/ 5237150 w 6288074"/>
              <a:gd name="connsiteY16734" fmla="*/ 892020 h 6339933"/>
              <a:gd name="connsiteX16735" fmla="*/ 5244316 w 6288074"/>
              <a:gd name="connsiteY16735" fmla="*/ 889765 h 6339933"/>
              <a:gd name="connsiteX16736" fmla="*/ 5245951 w 6288074"/>
              <a:gd name="connsiteY16736" fmla="*/ 886624 h 6339933"/>
              <a:gd name="connsiteX16737" fmla="*/ 5237283 w 6288074"/>
              <a:gd name="connsiteY16737" fmla="*/ 884100 h 6339933"/>
              <a:gd name="connsiteX16738" fmla="*/ 5242059 w 6288074"/>
              <a:gd name="connsiteY16738" fmla="*/ 882596 h 6339933"/>
              <a:gd name="connsiteX16739" fmla="*/ 5247720 w 6288074"/>
              <a:gd name="connsiteY16739" fmla="*/ 875562 h 6339933"/>
              <a:gd name="connsiteX16740" fmla="*/ 5243961 w 6288074"/>
              <a:gd name="connsiteY16740" fmla="*/ 863616 h 6339933"/>
              <a:gd name="connsiteX16741" fmla="*/ 5255282 w 6288074"/>
              <a:gd name="connsiteY16741" fmla="*/ 849548 h 6339933"/>
              <a:gd name="connsiteX16742" fmla="*/ 5244976 w 6288074"/>
              <a:gd name="connsiteY16742" fmla="*/ 850167 h 6339933"/>
              <a:gd name="connsiteX16743" fmla="*/ 5245094 w 6288074"/>
              <a:gd name="connsiteY16743" fmla="*/ 843178 h 6339933"/>
              <a:gd name="connsiteX16744" fmla="*/ 5249443 w 6288074"/>
              <a:gd name="connsiteY16744" fmla="*/ 843508 h 6339933"/>
              <a:gd name="connsiteX16745" fmla="*/ 5256165 w 6288074"/>
              <a:gd name="connsiteY16745" fmla="*/ 844018 h 6339933"/>
              <a:gd name="connsiteX16746" fmla="*/ 5253778 w 6288074"/>
              <a:gd name="connsiteY16746" fmla="*/ 844769 h 6339933"/>
              <a:gd name="connsiteX16747" fmla="*/ 5262579 w 6288074"/>
              <a:gd name="connsiteY16747" fmla="*/ 839373 h 6339933"/>
              <a:gd name="connsiteX16748" fmla="*/ 5259439 w 6288074"/>
              <a:gd name="connsiteY16748" fmla="*/ 837735 h 6339933"/>
              <a:gd name="connsiteX16749" fmla="*/ 5262712 w 6288074"/>
              <a:gd name="connsiteY16749" fmla="*/ 831454 h 6339933"/>
              <a:gd name="connsiteX16750" fmla="*/ 5290753 w 6288074"/>
              <a:gd name="connsiteY16750" fmla="*/ 812124 h 6339933"/>
              <a:gd name="connsiteX16751" fmla="*/ 5308975 w 6288074"/>
              <a:gd name="connsiteY16751" fmla="*/ 811641 h 6339933"/>
              <a:gd name="connsiteX16752" fmla="*/ 5303580 w 6288074"/>
              <a:gd name="connsiteY16752" fmla="*/ 802835 h 6339933"/>
              <a:gd name="connsiteX16753" fmla="*/ 5304462 w 6288074"/>
              <a:gd name="connsiteY16753" fmla="*/ 797304 h 6339933"/>
              <a:gd name="connsiteX16754" fmla="*/ 5320429 w 6288074"/>
              <a:gd name="connsiteY16754" fmla="*/ 789654 h 6339933"/>
              <a:gd name="connsiteX16755" fmla="*/ 5338652 w 6288074"/>
              <a:gd name="connsiteY16755" fmla="*/ 789170 h 6339933"/>
              <a:gd name="connsiteX16756" fmla="*/ 5339536 w 6288074"/>
              <a:gd name="connsiteY16756" fmla="*/ 783639 h 6339933"/>
              <a:gd name="connsiteX16757" fmla="*/ 5336396 w 6288074"/>
              <a:gd name="connsiteY16757" fmla="*/ 782002 h 6339933"/>
              <a:gd name="connsiteX16758" fmla="*/ 5343694 w 6288074"/>
              <a:gd name="connsiteY16758" fmla="*/ 771827 h 6339933"/>
              <a:gd name="connsiteX16759" fmla="*/ 5337412 w 6288074"/>
              <a:gd name="connsiteY16759" fmla="*/ 768552 h 6339933"/>
              <a:gd name="connsiteX16760" fmla="*/ 5359396 w 6288074"/>
              <a:gd name="connsiteY16760" fmla="*/ 780015 h 6339933"/>
              <a:gd name="connsiteX16761" fmla="*/ 5360899 w 6288074"/>
              <a:gd name="connsiteY16761" fmla="*/ 784794 h 6339933"/>
              <a:gd name="connsiteX16762" fmla="*/ 5364924 w 6288074"/>
              <a:gd name="connsiteY16762" fmla="*/ 780901 h 6339933"/>
              <a:gd name="connsiteX16763" fmla="*/ 5371957 w 6288074"/>
              <a:gd name="connsiteY16763" fmla="*/ 786566 h 6339933"/>
              <a:gd name="connsiteX16764" fmla="*/ 5361651 w 6288074"/>
              <a:gd name="connsiteY16764" fmla="*/ 787182 h 6339933"/>
              <a:gd name="connsiteX16765" fmla="*/ 5358998 w 6288074"/>
              <a:gd name="connsiteY16765" fmla="*/ 803775 h 6339933"/>
              <a:gd name="connsiteX16766" fmla="*/ 5362890 w 6288074"/>
              <a:gd name="connsiteY16766" fmla="*/ 807801 h 6339933"/>
              <a:gd name="connsiteX16767" fmla="*/ 5358115 w 6288074"/>
              <a:gd name="connsiteY16767" fmla="*/ 809304 h 6339933"/>
              <a:gd name="connsiteX16768" fmla="*/ 5380850 w 6288074"/>
              <a:gd name="connsiteY16768" fmla="*/ 823157 h 6339933"/>
              <a:gd name="connsiteX16769" fmla="*/ 5383105 w 6288074"/>
              <a:gd name="connsiteY16769" fmla="*/ 830325 h 6339933"/>
              <a:gd name="connsiteX16770" fmla="*/ 5363247 w 6288074"/>
              <a:gd name="connsiteY16770" fmla="*/ 833950 h 6339933"/>
              <a:gd name="connsiteX16771" fmla="*/ 5355196 w 6288074"/>
              <a:gd name="connsiteY16771" fmla="*/ 841734 h 6339933"/>
              <a:gd name="connsiteX16772" fmla="*/ 5360593 w 6288074"/>
              <a:gd name="connsiteY16772" fmla="*/ 850541 h 6339933"/>
              <a:gd name="connsiteX16773" fmla="*/ 5376561 w 6288074"/>
              <a:gd name="connsiteY16773" fmla="*/ 842890 h 6339933"/>
              <a:gd name="connsiteX16774" fmla="*/ 5382840 w 6288074"/>
              <a:gd name="connsiteY16774" fmla="*/ 846165 h 6339933"/>
              <a:gd name="connsiteX16775" fmla="*/ 5390890 w 6288074"/>
              <a:gd name="connsiteY16775" fmla="*/ 838379 h 6339933"/>
              <a:gd name="connsiteX16776" fmla="*/ 5393766 w 6288074"/>
              <a:gd name="connsiteY16776" fmla="*/ 855856 h 6339933"/>
              <a:gd name="connsiteX16777" fmla="*/ 5400179 w 6288074"/>
              <a:gd name="connsiteY16777" fmla="*/ 851211 h 6339933"/>
              <a:gd name="connsiteX16778" fmla="*/ 5396774 w 6288074"/>
              <a:gd name="connsiteY16778" fmla="*/ 865414 h 6339933"/>
              <a:gd name="connsiteX16779" fmla="*/ 5394517 w 6288074"/>
              <a:gd name="connsiteY16779" fmla="*/ 858245 h 6339933"/>
              <a:gd name="connsiteX16780" fmla="*/ 5380939 w 6288074"/>
              <a:gd name="connsiteY16780" fmla="*/ 865145 h 6339933"/>
              <a:gd name="connsiteX16781" fmla="*/ 5385585 w 6288074"/>
              <a:gd name="connsiteY16781" fmla="*/ 871562 h 6339933"/>
              <a:gd name="connsiteX16782" fmla="*/ 5378419 w 6288074"/>
              <a:gd name="connsiteY16782" fmla="*/ 873817 h 6339933"/>
              <a:gd name="connsiteX16783" fmla="*/ 5384435 w 6288074"/>
              <a:gd name="connsiteY16783" fmla="*/ 892931 h 6339933"/>
              <a:gd name="connsiteX16784" fmla="*/ 5380410 w 6288074"/>
              <a:gd name="connsiteY16784" fmla="*/ 896824 h 6339933"/>
              <a:gd name="connsiteX16785" fmla="*/ 5384507 w 6288074"/>
              <a:gd name="connsiteY16785" fmla="*/ 900458 h 6339933"/>
              <a:gd name="connsiteX16786" fmla="*/ 5386107 w 6288074"/>
              <a:gd name="connsiteY16786" fmla="*/ 900843 h 6339933"/>
              <a:gd name="connsiteX16787" fmla="*/ 5382240 w 6288074"/>
              <a:gd name="connsiteY16787" fmla="*/ 905768 h 6339933"/>
              <a:gd name="connsiteX16788" fmla="*/ 5380146 w 6288074"/>
              <a:gd name="connsiteY16788" fmla="*/ 912664 h 6339933"/>
              <a:gd name="connsiteX16789" fmla="*/ 5392088 w 6288074"/>
              <a:gd name="connsiteY16789" fmla="*/ 908904 h 6339933"/>
              <a:gd name="connsiteX16790" fmla="*/ 5395096 w 6288074"/>
              <a:gd name="connsiteY16790" fmla="*/ 918462 h 6339933"/>
              <a:gd name="connsiteX16791" fmla="*/ 5372849 w 6288074"/>
              <a:gd name="connsiteY16791" fmla="*/ 922839 h 6339933"/>
              <a:gd name="connsiteX16792" fmla="*/ 5373956 w 6288074"/>
              <a:gd name="connsiteY16792" fmla="*/ 951378 h 6339933"/>
              <a:gd name="connsiteX16793" fmla="*/ 5378601 w 6288074"/>
              <a:gd name="connsiteY16793" fmla="*/ 957794 h 6339933"/>
              <a:gd name="connsiteX16794" fmla="*/ 5382494 w 6288074"/>
              <a:gd name="connsiteY16794" fmla="*/ 961824 h 6339933"/>
              <a:gd name="connsiteX16795" fmla="*/ 5381610 w 6288074"/>
              <a:gd name="connsiteY16795" fmla="*/ 967353 h 6339933"/>
              <a:gd name="connsiteX16796" fmla="*/ 5384750 w 6288074"/>
              <a:gd name="connsiteY16796" fmla="*/ 968991 h 6339933"/>
              <a:gd name="connsiteX16797" fmla="*/ 5373427 w 6288074"/>
              <a:gd name="connsiteY16797" fmla="*/ 983059 h 6339933"/>
              <a:gd name="connsiteX16798" fmla="*/ 5371041 w 6288074"/>
              <a:gd name="connsiteY16798" fmla="*/ 983811 h 6339933"/>
              <a:gd name="connsiteX16799" fmla="*/ 5375683 w 6288074"/>
              <a:gd name="connsiteY16799" fmla="*/ 990227 h 6339933"/>
              <a:gd name="connsiteX16800" fmla="*/ 5387626 w 6288074"/>
              <a:gd name="connsiteY16800" fmla="*/ 986469 h 6339933"/>
              <a:gd name="connsiteX16801" fmla="*/ 5388997 w 6288074"/>
              <a:gd name="connsiteY16801" fmla="*/ 999168 h 6339933"/>
              <a:gd name="connsiteX16802" fmla="*/ 5383337 w 6288074"/>
              <a:gd name="connsiteY16802" fmla="*/ 1006201 h 6339933"/>
              <a:gd name="connsiteX16803" fmla="*/ 5396783 w 6288074"/>
              <a:gd name="connsiteY16803" fmla="*/ 1007221 h 6339933"/>
              <a:gd name="connsiteX16804" fmla="*/ 5395279 w 6288074"/>
              <a:gd name="connsiteY16804" fmla="*/ 1002443 h 6339933"/>
              <a:gd name="connsiteX16805" fmla="*/ 5401559 w 6288074"/>
              <a:gd name="connsiteY16805" fmla="*/ 1005717 h 6339933"/>
              <a:gd name="connsiteX16806" fmla="*/ 5394527 w 6288074"/>
              <a:gd name="connsiteY16806" fmla="*/ 1000052 h 6339933"/>
              <a:gd name="connsiteX16807" fmla="*/ 5391518 w 6288074"/>
              <a:gd name="connsiteY16807" fmla="*/ 990495 h 6339933"/>
              <a:gd name="connsiteX16808" fmla="*/ 5390014 w 6288074"/>
              <a:gd name="connsiteY16808" fmla="*/ 985717 h 6339933"/>
              <a:gd name="connsiteX16809" fmla="*/ 5396427 w 6288074"/>
              <a:gd name="connsiteY16809" fmla="*/ 981072 h 6339933"/>
              <a:gd name="connsiteX16810" fmla="*/ 5394171 w 6288074"/>
              <a:gd name="connsiteY16810" fmla="*/ 973904 h 6339933"/>
              <a:gd name="connsiteX16811" fmla="*/ 5398196 w 6288074"/>
              <a:gd name="connsiteY16811" fmla="*/ 970010 h 6339933"/>
              <a:gd name="connsiteX16812" fmla="*/ 5400093 w 6288074"/>
              <a:gd name="connsiteY16812" fmla="*/ 970043 h 6339933"/>
              <a:gd name="connsiteX16813" fmla="*/ 5400180 w 6288074"/>
              <a:gd name="connsiteY16813" fmla="*/ 970080 h 6339933"/>
              <a:gd name="connsiteX16814" fmla="*/ 5400220 w 6288074"/>
              <a:gd name="connsiteY16814" fmla="*/ 970045 h 6339933"/>
              <a:gd name="connsiteX16815" fmla="*/ 5406113 w 6288074"/>
              <a:gd name="connsiteY16815" fmla="*/ 970146 h 6339933"/>
              <a:gd name="connsiteX16816" fmla="*/ 5409121 w 6288074"/>
              <a:gd name="connsiteY16816" fmla="*/ 979703 h 6339933"/>
              <a:gd name="connsiteX16817" fmla="*/ 5401956 w 6288074"/>
              <a:gd name="connsiteY16817" fmla="*/ 981958 h 6339933"/>
              <a:gd name="connsiteX16818" fmla="*/ 5419293 w 6288074"/>
              <a:gd name="connsiteY16818" fmla="*/ 987005 h 6339933"/>
              <a:gd name="connsiteX16819" fmla="*/ 5421815 w 6288074"/>
              <a:gd name="connsiteY16819" fmla="*/ 978333 h 6339933"/>
              <a:gd name="connsiteX16820" fmla="*/ 5415535 w 6288074"/>
              <a:gd name="connsiteY16820" fmla="*/ 975059 h 6339933"/>
              <a:gd name="connsiteX16821" fmla="*/ 5424955 w 6288074"/>
              <a:gd name="connsiteY16821" fmla="*/ 979971 h 6339933"/>
              <a:gd name="connsiteX16822" fmla="*/ 5422567 w 6288074"/>
              <a:gd name="connsiteY16822" fmla="*/ 980722 h 6339933"/>
              <a:gd name="connsiteX16823" fmla="*/ 5424071 w 6288074"/>
              <a:gd name="connsiteY16823" fmla="*/ 985501 h 6339933"/>
              <a:gd name="connsiteX16824" fmla="*/ 5433493 w 6288074"/>
              <a:gd name="connsiteY16824" fmla="*/ 990414 h 6339933"/>
              <a:gd name="connsiteX16825" fmla="*/ 5431856 w 6288074"/>
              <a:gd name="connsiteY16825" fmla="*/ 993557 h 6339933"/>
              <a:gd name="connsiteX16826" fmla="*/ 5438137 w 6288074"/>
              <a:gd name="connsiteY16826" fmla="*/ 996832 h 6339933"/>
              <a:gd name="connsiteX16827" fmla="*/ 5435749 w 6288074"/>
              <a:gd name="connsiteY16827" fmla="*/ 997584 h 6339933"/>
              <a:gd name="connsiteX16828" fmla="*/ 5436501 w 6288074"/>
              <a:gd name="connsiteY16828" fmla="*/ 999972 h 6339933"/>
              <a:gd name="connsiteX16829" fmla="*/ 5433359 w 6288074"/>
              <a:gd name="connsiteY16829" fmla="*/ 998335 h 6339933"/>
              <a:gd name="connsiteX16830" fmla="*/ 5426062 w 6288074"/>
              <a:gd name="connsiteY16830" fmla="*/ 1008510 h 6339933"/>
              <a:gd name="connsiteX16831" fmla="*/ 5414742 w 6288074"/>
              <a:gd name="connsiteY16831" fmla="*/ 1022578 h 6339933"/>
              <a:gd name="connsiteX16832" fmla="*/ 5417129 w 6288074"/>
              <a:gd name="connsiteY16832" fmla="*/ 1021826 h 6339933"/>
              <a:gd name="connsiteX16833" fmla="*/ 5421906 w 6288074"/>
              <a:gd name="connsiteY16833" fmla="*/ 1020322 h 6339933"/>
              <a:gd name="connsiteX16834" fmla="*/ 5425178 w 6288074"/>
              <a:gd name="connsiteY16834" fmla="*/ 1014039 h 6339933"/>
              <a:gd name="connsiteX16835" fmla="*/ 5426683 w 6288074"/>
              <a:gd name="connsiteY16835" fmla="*/ 1018819 h 6339933"/>
              <a:gd name="connsiteX16836" fmla="*/ 5421773 w 6288074"/>
              <a:gd name="connsiteY16836" fmla="*/ 1028242 h 6339933"/>
              <a:gd name="connsiteX16837" fmla="*/ 5417750 w 6288074"/>
              <a:gd name="connsiteY16837" fmla="*/ 1032135 h 6339933"/>
              <a:gd name="connsiteX16838" fmla="*/ 5414609 w 6288074"/>
              <a:gd name="connsiteY16838" fmla="*/ 1030498 h 6339933"/>
              <a:gd name="connsiteX16839" fmla="*/ 5416865 w 6288074"/>
              <a:gd name="connsiteY16839" fmla="*/ 1037666 h 6339933"/>
              <a:gd name="connsiteX16840" fmla="*/ 5396875 w 6288074"/>
              <a:gd name="connsiteY16840" fmla="*/ 1049209 h 6339933"/>
              <a:gd name="connsiteX16841" fmla="*/ 5399130 w 6288074"/>
              <a:gd name="connsiteY16841" fmla="*/ 1056377 h 6339933"/>
              <a:gd name="connsiteX16842" fmla="*/ 5390461 w 6288074"/>
              <a:gd name="connsiteY16842" fmla="*/ 1053854 h 6339933"/>
              <a:gd name="connsiteX16843" fmla="*/ 5387187 w 6288074"/>
              <a:gd name="connsiteY16843" fmla="*/ 1060137 h 6339933"/>
              <a:gd name="connsiteX16844" fmla="*/ 5390327 w 6288074"/>
              <a:gd name="connsiteY16844" fmla="*/ 1061770 h 6339933"/>
              <a:gd name="connsiteX16845" fmla="*/ 5396742 w 6288074"/>
              <a:gd name="connsiteY16845" fmla="*/ 1057129 h 6339933"/>
              <a:gd name="connsiteX16846" fmla="*/ 5395103 w 6288074"/>
              <a:gd name="connsiteY16846" fmla="*/ 1060266 h 6339933"/>
              <a:gd name="connsiteX16847" fmla="*/ 5393467 w 6288074"/>
              <a:gd name="connsiteY16847" fmla="*/ 1063406 h 6339933"/>
              <a:gd name="connsiteX16848" fmla="*/ 5390194 w 6288074"/>
              <a:gd name="connsiteY16848" fmla="*/ 1069688 h 6339933"/>
              <a:gd name="connsiteX16849" fmla="*/ 5390946 w 6288074"/>
              <a:gd name="connsiteY16849" fmla="*/ 1072078 h 6339933"/>
              <a:gd name="connsiteX16850" fmla="*/ 5391430 w 6288074"/>
              <a:gd name="connsiteY16850" fmla="*/ 1071612 h 6339933"/>
              <a:gd name="connsiteX16851" fmla="*/ 5388978 w 6288074"/>
              <a:gd name="connsiteY16851" fmla="*/ 1077293 h 6339933"/>
              <a:gd name="connsiteX16852" fmla="*/ 5386039 w 6288074"/>
              <a:gd name="connsiteY16852" fmla="*/ 1081501 h 6339933"/>
              <a:gd name="connsiteX16853" fmla="*/ 5402491 w 6288074"/>
              <a:gd name="connsiteY16853" fmla="*/ 1092079 h 6339933"/>
              <a:gd name="connsiteX16854" fmla="*/ 5401740 w 6288074"/>
              <a:gd name="connsiteY16854" fmla="*/ 1089690 h 6339933"/>
              <a:gd name="connsiteX16855" fmla="*/ 5423498 w 6288074"/>
              <a:gd name="connsiteY16855" fmla="*/ 1067084 h 6339933"/>
              <a:gd name="connsiteX16856" fmla="*/ 5433317 w 6288074"/>
              <a:gd name="connsiteY16856" fmla="*/ 1048239 h 6339933"/>
              <a:gd name="connsiteX16857" fmla="*/ 5441235 w 6288074"/>
              <a:gd name="connsiteY16857" fmla="*/ 1048372 h 6339933"/>
              <a:gd name="connsiteX16858" fmla="*/ 5445127 w 6288074"/>
              <a:gd name="connsiteY16858" fmla="*/ 1052398 h 6339933"/>
              <a:gd name="connsiteX16859" fmla="*/ 5440219 w 6288074"/>
              <a:gd name="connsiteY16859" fmla="*/ 1061822 h 6339933"/>
              <a:gd name="connsiteX16860" fmla="*/ 5437829 w 6288074"/>
              <a:gd name="connsiteY16860" fmla="*/ 1062574 h 6339933"/>
              <a:gd name="connsiteX16861" fmla="*/ 5434556 w 6288074"/>
              <a:gd name="connsiteY16861" fmla="*/ 1068856 h 6339933"/>
              <a:gd name="connsiteX16862" fmla="*/ 5420714 w 6288074"/>
              <a:gd name="connsiteY16862" fmla="*/ 1091595 h 6339933"/>
              <a:gd name="connsiteX16863" fmla="*/ 5412666 w 6288074"/>
              <a:gd name="connsiteY16863" fmla="*/ 1099381 h 6339933"/>
              <a:gd name="connsiteX16864" fmla="*/ 5411780 w 6288074"/>
              <a:gd name="connsiteY16864" fmla="*/ 1104911 h 6339933"/>
              <a:gd name="connsiteX16865" fmla="*/ 5414922 w 6288074"/>
              <a:gd name="connsiteY16865" fmla="*/ 1106549 h 6339933"/>
              <a:gd name="connsiteX16866" fmla="*/ 5416557 w 6288074"/>
              <a:gd name="connsiteY16866" fmla="*/ 1103408 h 6339933"/>
              <a:gd name="connsiteX16867" fmla="*/ 5419697 w 6288074"/>
              <a:gd name="connsiteY16867" fmla="*/ 1105046 h 6339933"/>
              <a:gd name="connsiteX16868" fmla="*/ 5414038 w 6288074"/>
              <a:gd name="connsiteY16868" fmla="*/ 1112081 h 6339933"/>
              <a:gd name="connsiteX16869" fmla="*/ 5410013 w 6288074"/>
              <a:gd name="connsiteY16869" fmla="*/ 1115973 h 6339933"/>
              <a:gd name="connsiteX16870" fmla="*/ 5413284 w 6288074"/>
              <a:gd name="connsiteY16870" fmla="*/ 1109690 h 6339933"/>
              <a:gd name="connsiteX16871" fmla="*/ 5414921 w 6288074"/>
              <a:gd name="connsiteY16871" fmla="*/ 1106550 h 6339933"/>
              <a:gd name="connsiteX16872" fmla="*/ 5409260 w 6288074"/>
              <a:gd name="connsiteY16872" fmla="*/ 1113584 h 6339933"/>
              <a:gd name="connsiteX16873" fmla="*/ 5410013 w 6288074"/>
              <a:gd name="connsiteY16873" fmla="*/ 1115973 h 6339933"/>
              <a:gd name="connsiteX16874" fmla="*/ 5410763 w 6288074"/>
              <a:gd name="connsiteY16874" fmla="*/ 1118361 h 6339933"/>
              <a:gd name="connsiteX16875" fmla="*/ 5412400 w 6288074"/>
              <a:gd name="connsiteY16875" fmla="*/ 1115221 h 6339933"/>
              <a:gd name="connsiteX16876" fmla="*/ 5422086 w 6288074"/>
              <a:gd name="connsiteY16876" fmla="*/ 1104295 h 6339933"/>
              <a:gd name="connsiteX16877" fmla="*/ 5422705 w 6288074"/>
              <a:gd name="connsiteY16877" fmla="*/ 1114602 h 6339933"/>
              <a:gd name="connsiteX16878" fmla="*/ 5414657 w 6288074"/>
              <a:gd name="connsiteY16878" fmla="*/ 1122391 h 6339933"/>
              <a:gd name="connsiteX16879" fmla="*/ 5413152 w 6288074"/>
              <a:gd name="connsiteY16879" fmla="*/ 1117609 h 6339933"/>
              <a:gd name="connsiteX16880" fmla="*/ 5411516 w 6288074"/>
              <a:gd name="connsiteY16880" fmla="*/ 1120751 h 6339933"/>
              <a:gd name="connsiteX16881" fmla="*/ 5415276 w 6288074"/>
              <a:gd name="connsiteY16881" fmla="*/ 1132698 h 6339933"/>
              <a:gd name="connsiteX16882" fmla="*/ 5420939 w 6288074"/>
              <a:gd name="connsiteY16882" fmla="*/ 1125666 h 6339933"/>
              <a:gd name="connsiteX16883" fmla="*/ 5429870 w 6288074"/>
              <a:gd name="connsiteY16883" fmla="*/ 1112347 h 6339933"/>
              <a:gd name="connsiteX16884" fmla="*/ 5429119 w 6288074"/>
              <a:gd name="connsiteY16884" fmla="*/ 1109959 h 6339933"/>
              <a:gd name="connsiteX16885" fmla="*/ 5425094 w 6288074"/>
              <a:gd name="connsiteY16885" fmla="*/ 1113850 h 6339933"/>
              <a:gd name="connsiteX16886" fmla="*/ 5428367 w 6288074"/>
              <a:gd name="connsiteY16886" fmla="*/ 1107570 h 6339933"/>
              <a:gd name="connsiteX16887" fmla="*/ 5434027 w 6288074"/>
              <a:gd name="connsiteY16887" fmla="*/ 1100536 h 6339933"/>
              <a:gd name="connsiteX16888" fmla="*/ 5429383 w 6288074"/>
              <a:gd name="connsiteY16888" fmla="*/ 1094119 h 6339933"/>
              <a:gd name="connsiteX16889" fmla="*/ 5446985 w 6288074"/>
              <a:gd name="connsiteY16889" fmla="*/ 1083326 h 6339933"/>
              <a:gd name="connsiteX16890" fmla="*/ 5447738 w 6288074"/>
              <a:gd name="connsiteY16890" fmla="*/ 1085716 h 6339933"/>
              <a:gd name="connsiteX16891" fmla="*/ 5454150 w 6288074"/>
              <a:gd name="connsiteY16891" fmla="*/ 1081071 h 6339933"/>
              <a:gd name="connsiteX16892" fmla="*/ 5451010 w 6288074"/>
              <a:gd name="connsiteY16892" fmla="*/ 1079432 h 6339933"/>
              <a:gd name="connsiteX16893" fmla="*/ 5452647 w 6288074"/>
              <a:gd name="connsiteY16893" fmla="*/ 1076292 h 6339933"/>
              <a:gd name="connsiteX16894" fmla="*/ 5456671 w 6288074"/>
              <a:gd name="connsiteY16894" fmla="*/ 1072400 h 6339933"/>
              <a:gd name="connsiteX16895" fmla="*/ 5452779 w 6288074"/>
              <a:gd name="connsiteY16895" fmla="*/ 1068373 h 6339933"/>
              <a:gd name="connsiteX16896" fmla="*/ 5464102 w 6288074"/>
              <a:gd name="connsiteY16896" fmla="*/ 1054304 h 6339933"/>
              <a:gd name="connsiteX16897" fmla="*/ 5477415 w 6288074"/>
              <a:gd name="connsiteY16897" fmla="*/ 1063245 h 6339933"/>
              <a:gd name="connsiteX16898" fmla="*/ 5471754 w 6288074"/>
              <a:gd name="connsiteY16898" fmla="*/ 1070278 h 6339933"/>
              <a:gd name="connsiteX16899" fmla="*/ 5466224 w 6288074"/>
              <a:gd name="connsiteY16899" fmla="*/ 1069393 h 6339933"/>
              <a:gd name="connsiteX16900" fmla="*/ 5465341 w 6288074"/>
              <a:gd name="connsiteY16900" fmla="*/ 1074922 h 6339933"/>
              <a:gd name="connsiteX16901" fmla="*/ 5462952 w 6288074"/>
              <a:gd name="connsiteY16901" fmla="*/ 1075674 h 6339933"/>
              <a:gd name="connsiteX16902" fmla="*/ 5455655 w 6288074"/>
              <a:gd name="connsiteY16902" fmla="*/ 1085850 h 6339933"/>
              <a:gd name="connsiteX16903" fmla="*/ 5458043 w 6288074"/>
              <a:gd name="connsiteY16903" fmla="*/ 1085098 h 6339933"/>
              <a:gd name="connsiteX16904" fmla="*/ 5466092 w 6288074"/>
              <a:gd name="connsiteY16904" fmla="*/ 1077312 h 6339933"/>
              <a:gd name="connsiteX16905" fmla="*/ 5475778 w 6288074"/>
              <a:gd name="connsiteY16905" fmla="*/ 1066387 h 6339933"/>
              <a:gd name="connsiteX16906" fmla="*/ 5476531 w 6288074"/>
              <a:gd name="connsiteY16906" fmla="*/ 1068776 h 6339933"/>
              <a:gd name="connsiteX16907" fmla="*/ 5464457 w 6288074"/>
              <a:gd name="connsiteY16907" fmla="*/ 1080454 h 6339933"/>
              <a:gd name="connsiteX16908" fmla="*/ 5461183 w 6288074"/>
              <a:gd name="connsiteY16908" fmla="*/ 1086736 h 6339933"/>
              <a:gd name="connsiteX16909" fmla="*/ 5457159 w 6288074"/>
              <a:gd name="connsiteY16909" fmla="*/ 1090629 h 6339933"/>
              <a:gd name="connsiteX16910" fmla="*/ 5454771 w 6288074"/>
              <a:gd name="connsiteY16910" fmla="*/ 1091380 h 6339933"/>
              <a:gd name="connsiteX16911" fmla="*/ 5462688 w 6288074"/>
              <a:gd name="connsiteY16911" fmla="*/ 1091515 h 6339933"/>
              <a:gd name="connsiteX16912" fmla="*/ 5451498 w 6288074"/>
              <a:gd name="connsiteY16912" fmla="*/ 1097663 h 6339933"/>
              <a:gd name="connsiteX16913" fmla="*/ 5444201 w 6288074"/>
              <a:gd name="connsiteY16913" fmla="*/ 1107837 h 6339933"/>
              <a:gd name="connsiteX16914" fmla="*/ 5450484 w 6288074"/>
              <a:gd name="connsiteY16914" fmla="*/ 1111114 h 6339933"/>
              <a:gd name="connsiteX16915" fmla="*/ 5446457 w 6288074"/>
              <a:gd name="connsiteY16915" fmla="*/ 1115005 h 6339933"/>
              <a:gd name="connsiteX16916" fmla="*/ 5447210 w 6288074"/>
              <a:gd name="connsiteY16916" fmla="*/ 1117397 h 6339933"/>
              <a:gd name="connsiteX16917" fmla="*/ 5452739 w 6288074"/>
              <a:gd name="connsiteY16917" fmla="*/ 1118283 h 6339933"/>
              <a:gd name="connsiteX16918" fmla="*/ 5443052 w 6288074"/>
              <a:gd name="connsiteY16918" fmla="*/ 1129210 h 6339933"/>
              <a:gd name="connsiteX16919" fmla="*/ 5445684 w 6288074"/>
              <a:gd name="connsiteY16919" fmla="*/ 1137571 h 6339933"/>
              <a:gd name="connsiteX16920" fmla="*/ 5443673 w 6288074"/>
              <a:gd name="connsiteY16920" fmla="*/ 1139518 h 6339933"/>
              <a:gd name="connsiteX16921" fmla="*/ 5446060 w 6288074"/>
              <a:gd name="connsiteY16921" fmla="*/ 1138766 h 6339933"/>
              <a:gd name="connsiteX16922" fmla="*/ 5445684 w 6288074"/>
              <a:gd name="connsiteY16922" fmla="*/ 1137571 h 6339933"/>
              <a:gd name="connsiteX16923" fmla="*/ 5447697 w 6288074"/>
              <a:gd name="connsiteY16923" fmla="*/ 1135625 h 6339933"/>
              <a:gd name="connsiteX16924" fmla="*/ 5453225 w 6288074"/>
              <a:gd name="connsiteY16924" fmla="*/ 1136511 h 6339933"/>
              <a:gd name="connsiteX16925" fmla="*/ 5457250 w 6288074"/>
              <a:gd name="connsiteY16925" fmla="*/ 1132618 h 6339933"/>
              <a:gd name="connsiteX16926" fmla="*/ 5475472 w 6288074"/>
              <a:gd name="connsiteY16926" fmla="*/ 1132135 h 6339933"/>
              <a:gd name="connsiteX16927" fmla="*/ 5470828 w 6288074"/>
              <a:gd name="connsiteY16927" fmla="*/ 1125717 h 6339933"/>
              <a:gd name="connsiteX16928" fmla="*/ 5478125 w 6288074"/>
              <a:gd name="connsiteY16928" fmla="*/ 1115543 h 6339933"/>
              <a:gd name="connsiteX16929" fmla="*/ 5476622 w 6288074"/>
              <a:gd name="connsiteY16929" fmla="*/ 1110767 h 6339933"/>
              <a:gd name="connsiteX16930" fmla="*/ 5482150 w 6288074"/>
              <a:gd name="connsiteY16930" fmla="*/ 1111649 h 6339933"/>
              <a:gd name="connsiteX16931" fmla="*/ 5480513 w 6288074"/>
              <a:gd name="connsiteY16931" fmla="*/ 1114792 h 6339933"/>
              <a:gd name="connsiteX16932" fmla="*/ 5494712 w 6288074"/>
              <a:gd name="connsiteY16932" fmla="*/ 1118200 h 6339933"/>
              <a:gd name="connsiteX16933" fmla="*/ 5500373 w 6288074"/>
              <a:gd name="connsiteY16933" fmla="*/ 1111168 h 6339933"/>
              <a:gd name="connsiteX16934" fmla="*/ 5502009 w 6288074"/>
              <a:gd name="connsiteY16934" fmla="*/ 1108026 h 6339933"/>
              <a:gd name="connsiteX16935" fmla="*/ 5501256 w 6288074"/>
              <a:gd name="connsiteY16935" fmla="*/ 1105636 h 6339933"/>
              <a:gd name="connsiteX16936" fmla="*/ 5506919 w 6288074"/>
              <a:gd name="connsiteY16936" fmla="*/ 1098604 h 6339933"/>
              <a:gd name="connsiteX16937" fmla="*/ 5512448 w 6288074"/>
              <a:gd name="connsiteY16937" fmla="*/ 1099490 h 6339933"/>
              <a:gd name="connsiteX16938" fmla="*/ 5513331 w 6288074"/>
              <a:gd name="connsiteY16938" fmla="*/ 1093957 h 6339933"/>
              <a:gd name="connsiteX16939" fmla="*/ 5516471 w 6288074"/>
              <a:gd name="connsiteY16939" fmla="*/ 1095597 h 6339933"/>
              <a:gd name="connsiteX16940" fmla="*/ 5521380 w 6288074"/>
              <a:gd name="connsiteY16940" fmla="*/ 1086172 h 6339933"/>
              <a:gd name="connsiteX16941" fmla="*/ 5523017 w 6288074"/>
              <a:gd name="connsiteY16941" fmla="*/ 1083030 h 6339933"/>
              <a:gd name="connsiteX16942" fmla="*/ 5535711 w 6288074"/>
              <a:gd name="connsiteY16942" fmla="*/ 1081662 h 6339933"/>
              <a:gd name="connsiteX16943" fmla="*/ 5534075 w 6288074"/>
              <a:gd name="connsiteY16943" fmla="*/ 1084804 h 6339933"/>
              <a:gd name="connsiteX16944" fmla="*/ 5521249 w 6288074"/>
              <a:gd name="connsiteY16944" fmla="*/ 1094093 h 6339933"/>
              <a:gd name="connsiteX16945" fmla="*/ 5532305 w 6288074"/>
              <a:gd name="connsiteY16945" fmla="*/ 1095863 h 6339933"/>
              <a:gd name="connsiteX16946" fmla="*/ 5533191 w 6288074"/>
              <a:gd name="connsiteY16946" fmla="*/ 1090335 h 6339933"/>
              <a:gd name="connsiteX16947" fmla="*/ 5542744 w 6288074"/>
              <a:gd name="connsiteY16947" fmla="*/ 1087328 h 6339933"/>
              <a:gd name="connsiteX16948" fmla="*/ 5537346 w 6288074"/>
              <a:gd name="connsiteY16948" fmla="*/ 1078520 h 6339933"/>
              <a:gd name="connsiteX16949" fmla="*/ 5535711 w 6288074"/>
              <a:gd name="connsiteY16949" fmla="*/ 1081662 h 6339933"/>
              <a:gd name="connsiteX16950" fmla="*/ 5531066 w 6288074"/>
              <a:gd name="connsiteY16950" fmla="*/ 1075247 h 6339933"/>
              <a:gd name="connsiteX16951" fmla="*/ 5548405 w 6288074"/>
              <a:gd name="connsiteY16951" fmla="*/ 1080294 h 6339933"/>
              <a:gd name="connsiteX16952" fmla="*/ 5550041 w 6288074"/>
              <a:gd name="connsiteY16952" fmla="*/ 1077152 h 6339933"/>
              <a:gd name="connsiteX16953" fmla="*/ 5569015 w 6288074"/>
              <a:gd name="connsiteY16953" fmla="*/ 1079059 h 6339933"/>
              <a:gd name="connsiteX16954" fmla="*/ 5572907 w 6288074"/>
              <a:gd name="connsiteY16954" fmla="*/ 1083084 h 6339933"/>
              <a:gd name="connsiteX16955" fmla="*/ 5578437 w 6288074"/>
              <a:gd name="connsiteY16955" fmla="*/ 1083971 h 6339933"/>
              <a:gd name="connsiteX16956" fmla="*/ 5587105 w 6288074"/>
              <a:gd name="connsiteY16956" fmla="*/ 1086495 h 6339933"/>
              <a:gd name="connsiteX16957" fmla="*/ 5581445 w 6288074"/>
              <a:gd name="connsiteY16957" fmla="*/ 1093529 h 6339933"/>
              <a:gd name="connsiteX16958" fmla="*/ 5564858 w 6288074"/>
              <a:gd name="connsiteY16958" fmla="*/ 1090872 h 6339933"/>
              <a:gd name="connsiteX16959" fmla="*/ 5576668 w 6288074"/>
              <a:gd name="connsiteY16959" fmla="*/ 1095032 h 6339933"/>
              <a:gd name="connsiteX16960" fmla="*/ 5578171 w 6288074"/>
              <a:gd name="connsiteY16960" fmla="*/ 1099811 h 6339933"/>
              <a:gd name="connsiteX16961" fmla="*/ 5570122 w 6288074"/>
              <a:gd name="connsiteY16961" fmla="*/ 1107597 h 6339933"/>
              <a:gd name="connsiteX16962" fmla="*/ 5579544 w 6288074"/>
              <a:gd name="connsiteY16962" fmla="*/ 1112510 h 6339933"/>
              <a:gd name="connsiteX16963" fmla="*/ 5577155 w 6288074"/>
              <a:gd name="connsiteY16963" fmla="*/ 1113262 h 6339933"/>
              <a:gd name="connsiteX16964" fmla="*/ 5574635 w 6288074"/>
              <a:gd name="connsiteY16964" fmla="*/ 1121933 h 6339933"/>
              <a:gd name="connsiteX16965" fmla="*/ 5570743 w 6288074"/>
              <a:gd name="connsiteY16965" fmla="*/ 1117905 h 6339933"/>
              <a:gd name="connsiteX16966" fmla="*/ 5572246 w 6288074"/>
              <a:gd name="connsiteY16966" fmla="*/ 1122685 h 6339933"/>
              <a:gd name="connsiteX16967" fmla="*/ 5565966 w 6288074"/>
              <a:gd name="connsiteY16967" fmla="*/ 1119409 h 6339933"/>
              <a:gd name="connsiteX16968" fmla="*/ 5561057 w 6288074"/>
              <a:gd name="connsiteY16968" fmla="*/ 1128833 h 6339933"/>
              <a:gd name="connsiteX16969" fmla="*/ 5567471 w 6288074"/>
              <a:gd name="connsiteY16969" fmla="*/ 1124189 h 6339933"/>
              <a:gd name="connsiteX16970" fmla="*/ 5567205 w 6288074"/>
              <a:gd name="connsiteY16970" fmla="*/ 1140029 h 6339933"/>
              <a:gd name="connsiteX16971" fmla="*/ 5565702 w 6288074"/>
              <a:gd name="connsiteY16971" fmla="*/ 1135251 h 6339933"/>
              <a:gd name="connsiteX16972" fmla="*/ 5562430 w 6288074"/>
              <a:gd name="connsiteY16972" fmla="*/ 1141532 h 6339933"/>
              <a:gd name="connsiteX16973" fmla="*/ 5560792 w 6288074"/>
              <a:gd name="connsiteY16973" fmla="*/ 1144672 h 6339933"/>
              <a:gd name="connsiteX16974" fmla="*/ 5564553 w 6288074"/>
              <a:gd name="connsiteY16974" fmla="*/ 1156619 h 6339933"/>
              <a:gd name="connsiteX16975" fmla="*/ 5561636 w 6288074"/>
              <a:gd name="connsiteY16975" fmla="*/ 1189052 h 6339933"/>
              <a:gd name="connsiteX16976" fmla="*/ 5558363 w 6288074"/>
              <a:gd name="connsiteY16976" fmla="*/ 1195333 h 6339933"/>
              <a:gd name="connsiteX16977" fmla="*/ 5560752 w 6288074"/>
              <a:gd name="connsiteY16977" fmla="*/ 1194581 h 6339933"/>
              <a:gd name="connsiteX16978" fmla="*/ 5540629 w 6288074"/>
              <a:gd name="connsiteY16978" fmla="*/ 1214047 h 6339933"/>
              <a:gd name="connsiteX16979" fmla="*/ 5537355 w 6288074"/>
              <a:gd name="connsiteY16979" fmla="*/ 1220329 h 6339933"/>
              <a:gd name="connsiteX16980" fmla="*/ 5509580 w 6288074"/>
              <a:gd name="connsiteY16980" fmla="*/ 1223819 h 6339933"/>
              <a:gd name="connsiteX16981" fmla="*/ 5504671 w 6288074"/>
              <a:gd name="connsiteY16981" fmla="*/ 1233244 h 6339933"/>
              <a:gd name="connsiteX16982" fmla="*/ 5501399 w 6288074"/>
              <a:gd name="connsiteY16982" fmla="*/ 1239525 h 6339933"/>
              <a:gd name="connsiteX16983" fmla="*/ 5487688 w 6288074"/>
              <a:gd name="connsiteY16983" fmla="*/ 1254345 h 6339933"/>
              <a:gd name="connsiteX16984" fmla="*/ 5492333 w 6288074"/>
              <a:gd name="connsiteY16984" fmla="*/ 1260761 h 6339933"/>
              <a:gd name="connsiteX16985" fmla="*/ 5489944 w 6288074"/>
              <a:gd name="connsiteY16985" fmla="*/ 1261513 h 6339933"/>
              <a:gd name="connsiteX16986" fmla="*/ 5485300 w 6288074"/>
              <a:gd name="connsiteY16986" fmla="*/ 1255096 h 6339933"/>
              <a:gd name="connsiteX16987" fmla="*/ 5482027 w 6288074"/>
              <a:gd name="connsiteY16987" fmla="*/ 1261379 h 6339933"/>
              <a:gd name="connsiteX16988" fmla="*/ 5472342 w 6288074"/>
              <a:gd name="connsiteY16988" fmla="*/ 1272306 h 6339933"/>
              <a:gd name="connsiteX16989" fmla="*/ 5461772 w 6288074"/>
              <a:gd name="connsiteY16989" fmla="*/ 1288762 h 6339933"/>
              <a:gd name="connsiteX16990" fmla="*/ 5453722 w 6288074"/>
              <a:gd name="connsiteY16990" fmla="*/ 1296548 h 6339933"/>
              <a:gd name="connsiteX16991" fmla="*/ 5449697 w 6288074"/>
              <a:gd name="connsiteY16991" fmla="*/ 1300440 h 6339933"/>
              <a:gd name="connsiteX16992" fmla="*/ 5454475 w 6288074"/>
              <a:gd name="connsiteY16992" fmla="*/ 1298937 h 6339933"/>
              <a:gd name="connsiteX16993" fmla="*/ 5460135 w 6288074"/>
              <a:gd name="connsiteY16993" fmla="*/ 1291904 h 6339933"/>
              <a:gd name="connsiteX16994" fmla="*/ 5459252 w 6288074"/>
              <a:gd name="connsiteY16994" fmla="*/ 1297433 h 6339933"/>
              <a:gd name="connsiteX16995" fmla="*/ 5458368 w 6288074"/>
              <a:gd name="connsiteY16995" fmla="*/ 1302966 h 6339933"/>
              <a:gd name="connsiteX16996" fmla="*/ 5460004 w 6288074"/>
              <a:gd name="connsiteY16996" fmla="*/ 1299825 h 6339933"/>
              <a:gd name="connsiteX16997" fmla="*/ 5461507 w 6288074"/>
              <a:gd name="connsiteY16997" fmla="*/ 1304602 h 6339933"/>
              <a:gd name="connsiteX16998" fmla="*/ 5470310 w 6288074"/>
              <a:gd name="connsiteY16998" fmla="*/ 1299209 h 6339933"/>
              <a:gd name="connsiteX16999" fmla="*/ 5442888 w 6288074"/>
              <a:gd name="connsiteY16999" fmla="*/ 1328845 h 6339933"/>
              <a:gd name="connsiteX17000" fmla="*/ 5437359 w 6288074"/>
              <a:gd name="connsiteY17000" fmla="*/ 1327960 h 6339933"/>
              <a:gd name="connsiteX17001" fmla="*/ 5426789 w 6288074"/>
              <a:gd name="connsiteY17001" fmla="*/ 1344417 h 6339933"/>
              <a:gd name="connsiteX17002" fmla="*/ 5406533 w 6288074"/>
              <a:gd name="connsiteY17002" fmla="*/ 1371801 h 6339933"/>
              <a:gd name="connsiteX17003" fmla="*/ 5402510 w 6288074"/>
              <a:gd name="connsiteY17003" fmla="*/ 1375694 h 6339933"/>
              <a:gd name="connsiteX17004" fmla="*/ 5407418 w 6288074"/>
              <a:gd name="connsiteY17004" fmla="*/ 1366270 h 6339933"/>
              <a:gd name="connsiteX17005" fmla="*/ 5417103 w 6288074"/>
              <a:gd name="connsiteY17005" fmla="*/ 1355343 h 6339933"/>
              <a:gd name="connsiteX17006" fmla="*/ 5418740 w 6288074"/>
              <a:gd name="connsiteY17006" fmla="*/ 1352202 h 6339933"/>
              <a:gd name="connsiteX17007" fmla="*/ 5403658 w 6288074"/>
              <a:gd name="connsiteY17007" fmla="*/ 1354324 h 6339933"/>
              <a:gd name="connsiteX17008" fmla="*/ 5404409 w 6288074"/>
              <a:gd name="connsiteY17008" fmla="*/ 1356714 h 6339933"/>
              <a:gd name="connsiteX17009" fmla="*/ 5402774 w 6288074"/>
              <a:gd name="connsiteY17009" fmla="*/ 1359854 h 6339933"/>
              <a:gd name="connsiteX17010" fmla="*/ 5401890 w 6288074"/>
              <a:gd name="connsiteY17010" fmla="*/ 1365384 h 6339933"/>
              <a:gd name="connsiteX17011" fmla="*/ 5402641 w 6288074"/>
              <a:gd name="connsiteY17011" fmla="*/ 1367774 h 6339933"/>
              <a:gd name="connsiteX17012" fmla="*/ 5401007 w 6288074"/>
              <a:gd name="connsiteY17012" fmla="*/ 1370915 h 6339933"/>
              <a:gd name="connsiteX17013" fmla="*/ 5400121 w 6288074"/>
              <a:gd name="connsiteY17013" fmla="*/ 1376446 h 6339933"/>
              <a:gd name="connsiteX17014" fmla="*/ 5403261 w 6288074"/>
              <a:gd name="connsiteY17014" fmla="*/ 1378082 h 6339933"/>
              <a:gd name="connsiteX17015" fmla="*/ 5395344 w 6288074"/>
              <a:gd name="connsiteY17015" fmla="*/ 1377949 h 6339933"/>
              <a:gd name="connsiteX17016" fmla="*/ 5392071 w 6288074"/>
              <a:gd name="connsiteY17016" fmla="*/ 1384232 h 6339933"/>
              <a:gd name="connsiteX17017" fmla="*/ 5394327 w 6288074"/>
              <a:gd name="connsiteY17017" fmla="*/ 1391400 h 6339933"/>
              <a:gd name="connsiteX17018" fmla="*/ 5397468 w 6288074"/>
              <a:gd name="connsiteY17018" fmla="*/ 1393036 h 6339933"/>
              <a:gd name="connsiteX17019" fmla="*/ 5405385 w 6288074"/>
              <a:gd name="connsiteY17019" fmla="*/ 1393171 h 6339933"/>
              <a:gd name="connsiteX17020" fmla="*/ 5403748 w 6288074"/>
              <a:gd name="connsiteY17020" fmla="*/ 1396312 h 6339933"/>
              <a:gd name="connsiteX17021" fmla="*/ 5399724 w 6288074"/>
              <a:gd name="connsiteY17021" fmla="*/ 1400205 h 6339933"/>
              <a:gd name="connsiteX17022" fmla="*/ 5402113 w 6288074"/>
              <a:gd name="connsiteY17022" fmla="*/ 1399454 h 6339933"/>
              <a:gd name="connsiteX17023" fmla="*/ 5404370 w 6288074"/>
              <a:gd name="connsiteY17023" fmla="*/ 1406622 h 6339933"/>
              <a:gd name="connsiteX17024" fmla="*/ 5395699 w 6288074"/>
              <a:gd name="connsiteY17024" fmla="*/ 1404098 h 6339933"/>
              <a:gd name="connsiteX17025" fmla="*/ 5385130 w 6288074"/>
              <a:gd name="connsiteY17025" fmla="*/ 1420556 h 6339933"/>
              <a:gd name="connsiteX17026" fmla="*/ 5379469 w 6288074"/>
              <a:gd name="connsiteY17026" fmla="*/ 1427591 h 6339933"/>
              <a:gd name="connsiteX17027" fmla="*/ 5379600 w 6288074"/>
              <a:gd name="connsiteY17027" fmla="*/ 1419670 h 6339933"/>
              <a:gd name="connsiteX17028" fmla="*/ 5373941 w 6288074"/>
              <a:gd name="connsiteY17028" fmla="*/ 1426705 h 6339933"/>
              <a:gd name="connsiteX17029" fmla="*/ 5374693 w 6288074"/>
              <a:gd name="connsiteY17029" fmla="*/ 1429094 h 6339933"/>
              <a:gd name="connsiteX17030" fmla="*/ 5377834 w 6288074"/>
              <a:gd name="connsiteY17030" fmla="*/ 1430729 h 6339933"/>
              <a:gd name="connsiteX17031" fmla="*/ 5396189 w 6288074"/>
              <a:gd name="connsiteY17031" fmla="*/ 1422329 h 6339933"/>
              <a:gd name="connsiteX17032" fmla="*/ 5395436 w 6288074"/>
              <a:gd name="connsiteY17032" fmla="*/ 1419939 h 6339933"/>
              <a:gd name="connsiteX17033" fmla="*/ 5399460 w 6288074"/>
              <a:gd name="connsiteY17033" fmla="*/ 1416045 h 6339933"/>
              <a:gd name="connsiteX17034" fmla="*/ 5407377 w 6288074"/>
              <a:gd name="connsiteY17034" fmla="*/ 1416181 h 6339933"/>
              <a:gd name="connsiteX17035" fmla="*/ 5408880 w 6288074"/>
              <a:gd name="connsiteY17035" fmla="*/ 1420956 h 6339933"/>
              <a:gd name="connsiteX17036" fmla="*/ 5412154 w 6288074"/>
              <a:gd name="connsiteY17036" fmla="*/ 1414677 h 6339933"/>
              <a:gd name="connsiteX17037" fmla="*/ 5422723 w 6288074"/>
              <a:gd name="connsiteY17037" fmla="*/ 1398218 h 6339933"/>
              <a:gd name="connsiteX17038" fmla="*/ 5430022 w 6288074"/>
              <a:gd name="connsiteY17038" fmla="*/ 1388044 h 6339933"/>
              <a:gd name="connsiteX17039" fmla="*/ 5461467 w 6288074"/>
              <a:gd name="connsiteY17039" fmla="*/ 1354511 h 6339933"/>
              <a:gd name="connsiteX17040" fmla="*/ 5463854 w 6288074"/>
              <a:gd name="connsiteY17040" fmla="*/ 1353760 h 6339933"/>
              <a:gd name="connsiteX17041" fmla="*/ 5464607 w 6288074"/>
              <a:gd name="connsiteY17041" fmla="*/ 1356149 h 6339933"/>
              <a:gd name="connsiteX17042" fmla="*/ 5469383 w 6288074"/>
              <a:gd name="connsiteY17042" fmla="*/ 1354646 h 6339933"/>
              <a:gd name="connsiteX17043" fmla="*/ 5478184 w 6288074"/>
              <a:gd name="connsiteY17043" fmla="*/ 1349249 h 6339933"/>
              <a:gd name="connsiteX17044" fmla="*/ 5480575 w 6288074"/>
              <a:gd name="connsiteY17044" fmla="*/ 1348498 h 6339933"/>
              <a:gd name="connsiteX17045" fmla="*/ 5483714 w 6288074"/>
              <a:gd name="connsiteY17045" fmla="*/ 1350135 h 6339933"/>
              <a:gd name="connsiteX17046" fmla="*/ 5487739 w 6288074"/>
              <a:gd name="connsiteY17046" fmla="*/ 1346242 h 6339933"/>
              <a:gd name="connsiteX17047" fmla="*/ 5471904 w 6288074"/>
              <a:gd name="connsiteY17047" fmla="*/ 1345974 h 6339933"/>
              <a:gd name="connsiteX17048" fmla="*/ 5472656 w 6288074"/>
              <a:gd name="connsiteY17048" fmla="*/ 1348363 h 6339933"/>
              <a:gd name="connsiteX17049" fmla="*/ 5470267 w 6288074"/>
              <a:gd name="connsiteY17049" fmla="*/ 1349115 h 6339933"/>
              <a:gd name="connsiteX17050" fmla="*/ 5469517 w 6288074"/>
              <a:gd name="connsiteY17050" fmla="*/ 1346726 h 6339933"/>
              <a:gd name="connsiteX17051" fmla="*/ 5466509 w 6288074"/>
              <a:gd name="connsiteY17051" fmla="*/ 1337168 h 6339933"/>
              <a:gd name="connsiteX17052" fmla="*/ 5461598 w 6288074"/>
              <a:gd name="connsiteY17052" fmla="*/ 1346591 h 6339933"/>
              <a:gd name="connsiteX17053" fmla="*/ 5442861 w 6288074"/>
              <a:gd name="connsiteY17053" fmla="*/ 1347714 h 6339933"/>
              <a:gd name="connsiteX17054" fmla="*/ 5443376 w 6288074"/>
              <a:gd name="connsiteY17054" fmla="*/ 1347074 h 6339933"/>
              <a:gd name="connsiteX17055" fmla="*/ 5440987 w 6288074"/>
              <a:gd name="connsiteY17055" fmla="*/ 1347826 h 6339933"/>
              <a:gd name="connsiteX17056" fmla="*/ 5442861 w 6288074"/>
              <a:gd name="connsiteY17056" fmla="*/ 1347714 h 6339933"/>
              <a:gd name="connsiteX17057" fmla="*/ 5437714 w 6288074"/>
              <a:gd name="connsiteY17057" fmla="*/ 1354108 h 6339933"/>
              <a:gd name="connsiteX17058" fmla="*/ 5438599 w 6288074"/>
              <a:gd name="connsiteY17058" fmla="*/ 1348578 h 6339933"/>
              <a:gd name="connsiteX17059" fmla="*/ 5433601 w 6288074"/>
              <a:gd name="connsiteY17059" fmla="*/ 1347778 h 6339933"/>
              <a:gd name="connsiteX17060" fmla="*/ 5433592 w 6288074"/>
              <a:gd name="connsiteY17060" fmla="*/ 1347741 h 6339933"/>
              <a:gd name="connsiteX17061" fmla="*/ 5433579 w 6288074"/>
              <a:gd name="connsiteY17061" fmla="*/ 1347775 h 6339933"/>
              <a:gd name="connsiteX17062" fmla="*/ 5433071 w 6288074"/>
              <a:gd name="connsiteY17062" fmla="*/ 1347693 h 6339933"/>
              <a:gd name="connsiteX17063" fmla="*/ 5442005 w 6288074"/>
              <a:gd name="connsiteY17063" fmla="*/ 1334376 h 6339933"/>
              <a:gd name="connsiteX17064" fmla="*/ 5458102 w 6288074"/>
              <a:gd name="connsiteY17064" fmla="*/ 1318804 h 6339933"/>
              <a:gd name="connsiteX17065" fmla="*/ 5471681 w 6288074"/>
              <a:gd name="connsiteY17065" fmla="*/ 1311904 h 6339933"/>
              <a:gd name="connsiteX17066" fmla="*/ 5466152 w 6288074"/>
              <a:gd name="connsiteY17066" fmla="*/ 1311020 h 6339933"/>
              <a:gd name="connsiteX17067" fmla="*/ 5475838 w 6288074"/>
              <a:gd name="connsiteY17067" fmla="*/ 1300092 h 6339933"/>
              <a:gd name="connsiteX17068" fmla="*/ 5472565 w 6288074"/>
              <a:gd name="connsiteY17068" fmla="*/ 1306375 h 6339933"/>
              <a:gd name="connsiteX17069" fmla="*/ 5477343 w 6288074"/>
              <a:gd name="connsiteY17069" fmla="*/ 1304872 h 6339933"/>
              <a:gd name="connsiteX17070" fmla="*/ 5473318 w 6288074"/>
              <a:gd name="connsiteY17070" fmla="*/ 1308764 h 6339933"/>
              <a:gd name="connsiteX17071" fmla="*/ 5481102 w 6288074"/>
              <a:gd name="connsiteY17071" fmla="*/ 1316817 h 6339933"/>
              <a:gd name="connsiteX17072" fmla="*/ 5481367 w 6288074"/>
              <a:gd name="connsiteY17072" fmla="*/ 1300980 h 6339933"/>
              <a:gd name="connsiteX17073" fmla="*/ 5489904 w 6288074"/>
              <a:gd name="connsiteY17073" fmla="*/ 1311421 h 6339933"/>
              <a:gd name="connsiteX17074" fmla="*/ 5484242 w 6288074"/>
              <a:gd name="connsiteY17074" fmla="*/ 1318455 h 6339933"/>
              <a:gd name="connsiteX17075" fmla="*/ 5504721 w 6288074"/>
              <a:gd name="connsiteY17075" fmla="*/ 1325140 h 6339933"/>
              <a:gd name="connsiteX17076" fmla="*/ 5483359 w 6288074"/>
              <a:gd name="connsiteY17076" fmla="*/ 1323986 h 6339933"/>
              <a:gd name="connsiteX17077" fmla="*/ 5498043 w 6288074"/>
              <a:gd name="connsiteY17077" fmla="*/ 1345625 h 6339933"/>
              <a:gd name="connsiteX17078" fmla="*/ 5500433 w 6288074"/>
              <a:gd name="connsiteY17078" fmla="*/ 1344873 h 6339933"/>
              <a:gd name="connsiteX17079" fmla="*/ 5498795 w 6288074"/>
              <a:gd name="connsiteY17079" fmla="*/ 1348013 h 6339933"/>
              <a:gd name="connsiteX17080" fmla="*/ 5508348 w 6288074"/>
              <a:gd name="connsiteY17080" fmla="*/ 1345006 h 6339933"/>
              <a:gd name="connsiteX17081" fmla="*/ 5509853 w 6288074"/>
              <a:gd name="connsiteY17081" fmla="*/ 1349786 h 6339933"/>
              <a:gd name="connsiteX17082" fmla="*/ 5514010 w 6288074"/>
              <a:gd name="connsiteY17082" fmla="*/ 1337974 h 6339933"/>
              <a:gd name="connsiteX17083" fmla="*/ 5516398 w 6288074"/>
              <a:gd name="connsiteY17083" fmla="*/ 1337221 h 6339933"/>
              <a:gd name="connsiteX17084" fmla="*/ 5510119 w 6288074"/>
              <a:gd name="connsiteY17084" fmla="*/ 1333946 h 6339933"/>
              <a:gd name="connsiteX17085" fmla="*/ 5512495 w 6288074"/>
              <a:gd name="connsiteY17085" fmla="*/ 1327945 h 6339933"/>
              <a:gd name="connsiteX17086" fmla="*/ 5513805 w 6288074"/>
              <a:gd name="connsiteY17086" fmla="*/ 1325884 h 6339933"/>
              <a:gd name="connsiteX17087" fmla="*/ 5518919 w 6288074"/>
              <a:gd name="connsiteY17087" fmla="*/ 1328549 h 6339933"/>
              <a:gd name="connsiteX17088" fmla="*/ 5520555 w 6288074"/>
              <a:gd name="connsiteY17088" fmla="*/ 1325409 h 6339933"/>
              <a:gd name="connsiteX17089" fmla="*/ 5535771 w 6288074"/>
              <a:gd name="connsiteY17089" fmla="*/ 1315368 h 6339933"/>
              <a:gd name="connsiteX17090" fmla="*/ 5535019 w 6288074"/>
              <a:gd name="connsiteY17090" fmla="*/ 1312979 h 6339933"/>
              <a:gd name="connsiteX17091" fmla="*/ 5538158 w 6288074"/>
              <a:gd name="connsiteY17091" fmla="*/ 1314616 h 6339933"/>
              <a:gd name="connsiteX17092" fmla="*/ 5540414 w 6288074"/>
              <a:gd name="connsiteY17092" fmla="*/ 1321783 h 6339933"/>
              <a:gd name="connsiteX17093" fmla="*/ 5534753 w 6288074"/>
              <a:gd name="connsiteY17093" fmla="*/ 1328819 h 6339933"/>
              <a:gd name="connsiteX17094" fmla="*/ 5527455 w 6288074"/>
              <a:gd name="connsiteY17094" fmla="*/ 1338993 h 6339933"/>
              <a:gd name="connsiteX17095" fmla="*/ 5549440 w 6288074"/>
              <a:gd name="connsiteY17095" fmla="*/ 1350458 h 6339933"/>
              <a:gd name="connsiteX17096" fmla="*/ 5546299 w 6288074"/>
              <a:gd name="connsiteY17096" fmla="*/ 1348819 h 6339933"/>
              <a:gd name="connsiteX17097" fmla="*/ 5551827 w 6288074"/>
              <a:gd name="connsiteY17097" fmla="*/ 1349706 h 6339933"/>
              <a:gd name="connsiteX17098" fmla="*/ 5556736 w 6288074"/>
              <a:gd name="connsiteY17098" fmla="*/ 1340284 h 6339933"/>
              <a:gd name="connsiteX17099" fmla="*/ 5555984 w 6288074"/>
              <a:gd name="connsiteY17099" fmla="*/ 1337893 h 6339933"/>
              <a:gd name="connsiteX17100" fmla="*/ 5560760 w 6288074"/>
              <a:gd name="connsiteY17100" fmla="*/ 1336390 h 6339933"/>
              <a:gd name="connsiteX17101" fmla="*/ 5559126 w 6288074"/>
              <a:gd name="connsiteY17101" fmla="*/ 1339532 h 6339933"/>
              <a:gd name="connsiteX17102" fmla="*/ 5571199 w 6288074"/>
              <a:gd name="connsiteY17102" fmla="*/ 1327853 h 6339933"/>
              <a:gd name="connsiteX17103" fmla="*/ 5570446 w 6288074"/>
              <a:gd name="connsiteY17103" fmla="*/ 1325462 h 6339933"/>
              <a:gd name="connsiteX17104" fmla="*/ 5568057 w 6288074"/>
              <a:gd name="connsiteY17104" fmla="*/ 1326214 h 6339933"/>
              <a:gd name="connsiteX17105" fmla="*/ 5568941 w 6288074"/>
              <a:gd name="connsiteY17105" fmla="*/ 1320683 h 6339933"/>
              <a:gd name="connsiteX17106" fmla="*/ 5574471 w 6288074"/>
              <a:gd name="connsiteY17106" fmla="*/ 1321570 h 6339933"/>
              <a:gd name="connsiteX17107" fmla="*/ 5577743 w 6288074"/>
              <a:gd name="connsiteY17107" fmla="*/ 1315288 h 6339933"/>
              <a:gd name="connsiteX17108" fmla="*/ 5575355 w 6288074"/>
              <a:gd name="connsiteY17108" fmla="*/ 1316039 h 6339933"/>
              <a:gd name="connsiteX17109" fmla="*/ 5573098 w 6288074"/>
              <a:gd name="connsiteY17109" fmla="*/ 1308871 h 6339933"/>
              <a:gd name="connsiteX17110" fmla="*/ 5580265 w 6288074"/>
              <a:gd name="connsiteY17110" fmla="*/ 1306616 h 6339933"/>
              <a:gd name="connsiteX17111" fmla="*/ 5584908 w 6288074"/>
              <a:gd name="connsiteY17111" fmla="*/ 1313033 h 6339933"/>
              <a:gd name="connsiteX17112" fmla="*/ 5588182 w 6288074"/>
              <a:gd name="connsiteY17112" fmla="*/ 1306749 h 6339933"/>
              <a:gd name="connsiteX17113" fmla="*/ 5589817 w 6288074"/>
              <a:gd name="connsiteY17113" fmla="*/ 1303609 h 6339933"/>
              <a:gd name="connsiteX17114" fmla="*/ 5597246 w 6288074"/>
              <a:gd name="connsiteY17114" fmla="*/ 1285513 h 6339933"/>
              <a:gd name="connsiteX17115" fmla="*/ 5615735 w 6288074"/>
              <a:gd name="connsiteY17115" fmla="*/ 1269191 h 6339933"/>
              <a:gd name="connsiteX17116" fmla="*/ 5622899 w 6288074"/>
              <a:gd name="connsiteY17116" fmla="*/ 1266935 h 6339933"/>
              <a:gd name="connsiteX17117" fmla="*/ 5622279 w 6288074"/>
              <a:gd name="connsiteY17117" fmla="*/ 1256628 h 6339933"/>
              <a:gd name="connsiteX17118" fmla="*/ 5624668 w 6288074"/>
              <a:gd name="connsiteY17118" fmla="*/ 1255877 h 6339933"/>
              <a:gd name="connsiteX17119" fmla="*/ 5625421 w 6288074"/>
              <a:gd name="connsiteY17119" fmla="*/ 1258264 h 6339933"/>
              <a:gd name="connsiteX17120" fmla="*/ 5624536 w 6288074"/>
              <a:gd name="connsiteY17120" fmla="*/ 1263795 h 6339933"/>
              <a:gd name="connsiteX17121" fmla="*/ 5636610 w 6288074"/>
              <a:gd name="connsiteY17121" fmla="*/ 1252118 h 6339933"/>
              <a:gd name="connsiteX17122" fmla="*/ 5635857 w 6288074"/>
              <a:gd name="connsiteY17122" fmla="*/ 1249726 h 6339933"/>
              <a:gd name="connsiteX17123" fmla="*/ 5626437 w 6288074"/>
              <a:gd name="connsiteY17123" fmla="*/ 1244813 h 6339933"/>
              <a:gd name="connsiteX17124" fmla="*/ 5608081 w 6288074"/>
              <a:gd name="connsiteY17124" fmla="*/ 1253218 h 6339933"/>
              <a:gd name="connsiteX17125" fmla="*/ 5608965 w 6288074"/>
              <a:gd name="connsiteY17125" fmla="*/ 1247686 h 6339933"/>
              <a:gd name="connsiteX17126" fmla="*/ 5601932 w 6288074"/>
              <a:gd name="connsiteY17126" fmla="*/ 1242022 h 6339933"/>
              <a:gd name="connsiteX17127" fmla="*/ 5595520 w 6288074"/>
              <a:gd name="connsiteY17127" fmla="*/ 1246666 h 6339933"/>
              <a:gd name="connsiteX17128" fmla="*/ 5592379 w 6288074"/>
              <a:gd name="connsiteY17128" fmla="*/ 1245029 h 6339933"/>
              <a:gd name="connsiteX17129" fmla="*/ 5589370 w 6288074"/>
              <a:gd name="connsiteY17129" fmla="*/ 1235471 h 6339933"/>
              <a:gd name="connsiteX17130" fmla="*/ 5600561 w 6288074"/>
              <a:gd name="connsiteY17130" fmla="*/ 1229323 h 6339933"/>
              <a:gd name="connsiteX17131" fmla="*/ 5609981 w 6288074"/>
              <a:gd name="connsiteY17131" fmla="*/ 1234235 h 6339933"/>
              <a:gd name="connsiteX17132" fmla="*/ 5614006 w 6288074"/>
              <a:gd name="connsiteY17132" fmla="*/ 1230344 h 6339933"/>
              <a:gd name="connsiteX17133" fmla="*/ 5633113 w 6288074"/>
              <a:gd name="connsiteY17133" fmla="*/ 1224330 h 6339933"/>
              <a:gd name="connsiteX17134" fmla="*/ 5615775 w 6288074"/>
              <a:gd name="connsiteY17134" fmla="*/ 1219282 h 6339933"/>
              <a:gd name="connsiteX17135" fmla="*/ 5610247 w 6288074"/>
              <a:gd name="connsiteY17135" fmla="*/ 1218395 h 6339933"/>
              <a:gd name="connsiteX17136" fmla="*/ 5607725 w 6288074"/>
              <a:gd name="connsiteY17136" fmla="*/ 1227068 h 6339933"/>
              <a:gd name="connsiteX17137" fmla="*/ 5599940 w 6288074"/>
              <a:gd name="connsiteY17137" fmla="*/ 1219014 h 6339933"/>
              <a:gd name="connsiteX17138" fmla="*/ 5603081 w 6288074"/>
              <a:gd name="connsiteY17138" fmla="*/ 1220652 h 6339933"/>
              <a:gd name="connsiteX17139" fmla="*/ 5600824 w 6288074"/>
              <a:gd name="connsiteY17139" fmla="*/ 1213482 h 6339933"/>
              <a:gd name="connsiteX17140" fmla="*/ 5607858 w 6288074"/>
              <a:gd name="connsiteY17140" fmla="*/ 1219147 h 6339933"/>
              <a:gd name="connsiteX17141" fmla="*/ 5615156 w 6288074"/>
              <a:gd name="connsiteY17141" fmla="*/ 1208972 h 6339933"/>
              <a:gd name="connsiteX17142" fmla="*/ 5621436 w 6288074"/>
              <a:gd name="connsiteY17142" fmla="*/ 1212248 h 6339933"/>
              <a:gd name="connsiteX17143" fmla="*/ 5625460 w 6288074"/>
              <a:gd name="connsiteY17143" fmla="*/ 1208356 h 6339933"/>
              <a:gd name="connsiteX17144" fmla="*/ 5631741 w 6288074"/>
              <a:gd name="connsiteY17144" fmla="*/ 1211630 h 6339933"/>
              <a:gd name="connsiteX17145" fmla="*/ 5635634 w 6288074"/>
              <a:gd name="connsiteY17145" fmla="*/ 1215658 h 6339933"/>
              <a:gd name="connsiteX17146" fmla="*/ 5640411 w 6288074"/>
              <a:gd name="connsiteY17146" fmla="*/ 1214155 h 6339933"/>
              <a:gd name="connsiteX17147" fmla="*/ 5637006 w 6288074"/>
              <a:gd name="connsiteY17147" fmla="*/ 1228357 h 6339933"/>
              <a:gd name="connsiteX17148" fmla="*/ 5649568 w 6288074"/>
              <a:gd name="connsiteY17148" fmla="*/ 1234907 h 6339933"/>
              <a:gd name="connsiteX17149" fmla="*/ 5636874 w 6288074"/>
              <a:gd name="connsiteY17149" fmla="*/ 1236276 h 6339933"/>
              <a:gd name="connsiteX17150" fmla="*/ 5635369 w 6288074"/>
              <a:gd name="connsiteY17150" fmla="*/ 1231498 h 6339933"/>
              <a:gd name="connsiteX17151" fmla="*/ 5632097 w 6288074"/>
              <a:gd name="connsiteY17151" fmla="*/ 1237779 h 6339933"/>
              <a:gd name="connsiteX17152" fmla="*/ 5639883 w 6288074"/>
              <a:gd name="connsiteY17152" fmla="*/ 1245836 h 6339933"/>
              <a:gd name="connsiteX17153" fmla="*/ 5642271 w 6288074"/>
              <a:gd name="connsiteY17153" fmla="*/ 1245084 h 6339933"/>
              <a:gd name="connsiteX17154" fmla="*/ 5651957 w 6288074"/>
              <a:gd name="connsiteY17154" fmla="*/ 1234155 h 6339933"/>
              <a:gd name="connsiteX17155" fmla="*/ 5660889 w 6288074"/>
              <a:gd name="connsiteY17155" fmla="*/ 1220840 h 6339933"/>
              <a:gd name="connsiteX17156" fmla="*/ 5664782 w 6288074"/>
              <a:gd name="connsiteY17156" fmla="*/ 1224866 h 6339933"/>
              <a:gd name="connsiteX17157" fmla="*/ 5672832 w 6288074"/>
              <a:gd name="connsiteY17157" fmla="*/ 1217081 h 6339933"/>
              <a:gd name="connsiteX17158" fmla="*/ 5672964 w 6288074"/>
              <a:gd name="connsiteY17158" fmla="*/ 1209160 h 6339933"/>
              <a:gd name="connsiteX17159" fmla="*/ 5674599 w 6288074"/>
              <a:gd name="connsiteY17159" fmla="*/ 1206019 h 6339933"/>
              <a:gd name="connsiteX17160" fmla="*/ 5687426 w 6288074"/>
              <a:gd name="connsiteY17160" fmla="*/ 1196731 h 6339933"/>
              <a:gd name="connsiteX17161" fmla="*/ 5688178 w 6288074"/>
              <a:gd name="connsiteY17161" fmla="*/ 1199120 h 6339933"/>
              <a:gd name="connsiteX17162" fmla="*/ 5684153 w 6288074"/>
              <a:gd name="connsiteY17162" fmla="*/ 1203012 h 6339933"/>
              <a:gd name="connsiteX17163" fmla="*/ 5676857 w 6288074"/>
              <a:gd name="connsiteY17163" fmla="*/ 1213187 h 6339933"/>
              <a:gd name="connsiteX17164" fmla="*/ 5675972 w 6288074"/>
              <a:gd name="connsiteY17164" fmla="*/ 1218719 h 6339933"/>
              <a:gd name="connsiteX17165" fmla="*/ 5663766 w 6288074"/>
              <a:gd name="connsiteY17165" fmla="*/ 1238319 h 6339933"/>
              <a:gd name="connsiteX17166" fmla="*/ 5666154 w 6288074"/>
              <a:gd name="connsiteY17166" fmla="*/ 1237567 h 6339933"/>
              <a:gd name="connsiteX17167" fmla="*/ 5659741 w 6288074"/>
              <a:gd name="connsiteY17167" fmla="*/ 1242209 h 6339933"/>
              <a:gd name="connsiteX17168" fmla="*/ 5658990 w 6288074"/>
              <a:gd name="connsiteY17168" fmla="*/ 1239822 h 6339933"/>
              <a:gd name="connsiteX17169" fmla="*/ 5655717 w 6288074"/>
              <a:gd name="connsiteY17169" fmla="*/ 1246104 h 6339933"/>
              <a:gd name="connsiteX17170" fmla="*/ 5646030 w 6288074"/>
              <a:gd name="connsiteY17170" fmla="*/ 1257029 h 6339933"/>
              <a:gd name="connsiteX17171" fmla="*/ 5649171 w 6288074"/>
              <a:gd name="connsiteY17171" fmla="*/ 1258667 h 6339933"/>
              <a:gd name="connsiteX17172" fmla="*/ 5650807 w 6288074"/>
              <a:gd name="connsiteY17172" fmla="*/ 1255525 h 6339933"/>
              <a:gd name="connsiteX17173" fmla="*/ 5651558 w 6288074"/>
              <a:gd name="connsiteY17173" fmla="*/ 1257915 h 6339933"/>
              <a:gd name="connsiteX17174" fmla="*/ 5657220 w 6288074"/>
              <a:gd name="connsiteY17174" fmla="*/ 1250882 h 6339933"/>
              <a:gd name="connsiteX17175" fmla="*/ 5659476 w 6288074"/>
              <a:gd name="connsiteY17175" fmla="*/ 1258049 h 6339933"/>
              <a:gd name="connsiteX17176" fmla="*/ 5652311 w 6288074"/>
              <a:gd name="connsiteY17176" fmla="*/ 1260304 h 6339933"/>
              <a:gd name="connsiteX17177" fmla="*/ 5647534 w 6288074"/>
              <a:gd name="connsiteY17177" fmla="*/ 1261808 h 6339933"/>
              <a:gd name="connsiteX17178" fmla="*/ 5643509 w 6288074"/>
              <a:gd name="connsiteY17178" fmla="*/ 1265701 h 6339933"/>
              <a:gd name="connsiteX17179" fmla="*/ 5645899 w 6288074"/>
              <a:gd name="connsiteY17179" fmla="*/ 1264949 h 6339933"/>
              <a:gd name="connsiteX17180" fmla="*/ 5664873 w 6288074"/>
              <a:gd name="connsiteY17180" fmla="*/ 1266855 h 6339933"/>
              <a:gd name="connsiteX17181" fmla="*/ 5659344 w 6288074"/>
              <a:gd name="connsiteY17181" fmla="*/ 1265968 h 6339933"/>
              <a:gd name="connsiteX17182" fmla="*/ 5657840 w 6288074"/>
              <a:gd name="connsiteY17182" fmla="*/ 1261190 h 6339933"/>
              <a:gd name="connsiteX17183" fmla="*/ 5672170 w 6288074"/>
              <a:gd name="connsiteY17183" fmla="*/ 1256680 h 6339933"/>
              <a:gd name="connsiteX17184" fmla="*/ 5650278 w 6288074"/>
              <a:gd name="connsiteY17184" fmla="*/ 1287205 h 6339933"/>
              <a:gd name="connsiteX17185" fmla="*/ 5640725 w 6288074"/>
              <a:gd name="connsiteY17185" fmla="*/ 1290211 h 6339933"/>
              <a:gd name="connsiteX17186" fmla="*/ 5631435 w 6288074"/>
              <a:gd name="connsiteY17186" fmla="*/ 1277379 h 6339933"/>
              <a:gd name="connsiteX17187" fmla="*/ 5624138 w 6288074"/>
              <a:gd name="connsiteY17187" fmla="*/ 1287555 h 6339933"/>
              <a:gd name="connsiteX17188" fmla="*/ 5622503 w 6288074"/>
              <a:gd name="connsiteY17188" fmla="*/ 1290696 h 6339933"/>
              <a:gd name="connsiteX17189" fmla="*/ 5620115 w 6288074"/>
              <a:gd name="connsiteY17189" fmla="*/ 1291447 h 6339933"/>
              <a:gd name="connsiteX17190" fmla="*/ 5616841 w 6288074"/>
              <a:gd name="connsiteY17190" fmla="*/ 1297728 h 6339933"/>
              <a:gd name="connsiteX17191" fmla="*/ 5619229 w 6288074"/>
              <a:gd name="connsiteY17191" fmla="*/ 1296977 h 6339933"/>
              <a:gd name="connsiteX17192" fmla="*/ 5618345 w 6288074"/>
              <a:gd name="connsiteY17192" fmla="*/ 1302509 h 6339933"/>
              <a:gd name="connsiteX17193" fmla="*/ 5612684 w 6288074"/>
              <a:gd name="connsiteY17193" fmla="*/ 1309543 h 6339933"/>
              <a:gd name="connsiteX17194" fmla="*/ 5616578 w 6288074"/>
              <a:gd name="connsiteY17194" fmla="*/ 1313570 h 6339933"/>
              <a:gd name="connsiteX17195" fmla="*/ 5620723 w 6288074"/>
              <a:gd name="connsiteY17195" fmla="*/ 1314233 h 6339933"/>
              <a:gd name="connsiteX17196" fmla="*/ 5619718 w 6288074"/>
              <a:gd name="connsiteY17196" fmla="*/ 1315207 h 6339933"/>
              <a:gd name="connsiteX17197" fmla="*/ 5622106 w 6288074"/>
              <a:gd name="connsiteY17197" fmla="*/ 1314456 h 6339933"/>
              <a:gd name="connsiteX17198" fmla="*/ 5620723 w 6288074"/>
              <a:gd name="connsiteY17198" fmla="*/ 1314233 h 6339933"/>
              <a:gd name="connsiteX17199" fmla="*/ 5623742 w 6288074"/>
              <a:gd name="connsiteY17199" fmla="*/ 1311316 h 6339933"/>
              <a:gd name="connsiteX17200" fmla="*/ 5626131 w 6288074"/>
              <a:gd name="connsiteY17200" fmla="*/ 1310563 h 6339933"/>
              <a:gd name="connsiteX17201" fmla="*/ 5627767 w 6288074"/>
              <a:gd name="connsiteY17201" fmla="*/ 1307420 h 6339933"/>
              <a:gd name="connsiteX17202" fmla="*/ 5649395 w 6288074"/>
              <a:gd name="connsiteY17202" fmla="*/ 1292736 h 6339933"/>
              <a:gd name="connsiteX17203" fmla="*/ 5651781 w 6288074"/>
              <a:gd name="connsiteY17203" fmla="*/ 1291984 h 6339933"/>
              <a:gd name="connsiteX17204" fmla="*/ 5656559 w 6288074"/>
              <a:gd name="connsiteY17204" fmla="*/ 1290480 h 6339933"/>
              <a:gd name="connsiteX17205" fmla="*/ 5661335 w 6288074"/>
              <a:gd name="connsiteY17205" fmla="*/ 1288978 h 6339933"/>
              <a:gd name="connsiteX17206" fmla="*/ 5663724 w 6288074"/>
              <a:gd name="connsiteY17206" fmla="*/ 1288226 h 6339933"/>
              <a:gd name="connsiteX17207" fmla="*/ 5680930 w 6288074"/>
              <a:gd name="connsiteY17207" fmla="*/ 1301193 h 6339933"/>
              <a:gd name="connsiteX17208" fmla="*/ 5680046 w 6288074"/>
              <a:gd name="connsiteY17208" fmla="*/ 1306723 h 6339933"/>
              <a:gd name="connsiteX17209" fmla="*/ 5695748 w 6288074"/>
              <a:gd name="connsiteY17209" fmla="*/ 1314911 h 6339933"/>
              <a:gd name="connsiteX17210" fmla="*/ 5698004 w 6288074"/>
              <a:gd name="connsiteY17210" fmla="*/ 1322080 h 6339933"/>
              <a:gd name="connsiteX17211" fmla="*/ 5693227 w 6288074"/>
              <a:gd name="connsiteY17211" fmla="*/ 1323583 h 6339933"/>
              <a:gd name="connsiteX17212" fmla="*/ 5694599 w 6288074"/>
              <a:gd name="connsiteY17212" fmla="*/ 1336279 h 6339933"/>
              <a:gd name="connsiteX17213" fmla="*/ 5695350 w 6288074"/>
              <a:gd name="connsiteY17213" fmla="*/ 1338670 h 6339933"/>
              <a:gd name="connsiteX17214" fmla="*/ 5689690 w 6288074"/>
              <a:gd name="connsiteY17214" fmla="*/ 1345704 h 6339933"/>
              <a:gd name="connsiteX17215" fmla="*/ 5693584 w 6288074"/>
              <a:gd name="connsiteY17215" fmla="*/ 1349731 h 6339933"/>
              <a:gd name="connsiteX17216" fmla="*/ 5692698 w 6288074"/>
              <a:gd name="connsiteY17216" fmla="*/ 1355262 h 6339933"/>
              <a:gd name="connsiteX17217" fmla="*/ 5683896 w 6288074"/>
              <a:gd name="connsiteY17217" fmla="*/ 1360658 h 6339933"/>
              <a:gd name="connsiteX17218" fmla="*/ 5683765 w 6288074"/>
              <a:gd name="connsiteY17218" fmla="*/ 1368578 h 6339933"/>
              <a:gd name="connsiteX17219" fmla="*/ 5676599 w 6288074"/>
              <a:gd name="connsiteY17219" fmla="*/ 1370833 h 6339933"/>
              <a:gd name="connsiteX17220" fmla="*/ 5678103 w 6288074"/>
              <a:gd name="connsiteY17220" fmla="*/ 1375612 h 6339933"/>
              <a:gd name="connsiteX17221" fmla="*/ 5673816 w 6288074"/>
              <a:gd name="connsiteY17221" fmla="*/ 1395347 h 6339933"/>
              <a:gd name="connsiteX17222" fmla="*/ 5671428 w 6288074"/>
              <a:gd name="connsiteY17222" fmla="*/ 1396099 h 6339933"/>
              <a:gd name="connsiteX17223" fmla="*/ 5669791 w 6288074"/>
              <a:gd name="connsiteY17223" fmla="*/ 1399240 h 6339933"/>
              <a:gd name="connsiteX17224" fmla="*/ 5665766 w 6288074"/>
              <a:gd name="connsiteY17224" fmla="*/ 1403131 h 6339933"/>
              <a:gd name="connsiteX17225" fmla="*/ 5666519 w 6288074"/>
              <a:gd name="connsiteY17225" fmla="*/ 1405521 h 6339933"/>
              <a:gd name="connsiteX17226" fmla="*/ 5669791 w 6288074"/>
              <a:gd name="connsiteY17226" fmla="*/ 1399240 h 6339933"/>
              <a:gd name="connsiteX17227" fmla="*/ 5677708 w 6288074"/>
              <a:gd name="connsiteY17227" fmla="*/ 1399372 h 6339933"/>
              <a:gd name="connsiteX17228" fmla="*/ 5678461 w 6288074"/>
              <a:gd name="connsiteY17228" fmla="*/ 1401763 h 6339933"/>
              <a:gd name="connsiteX17229" fmla="*/ 5680848 w 6288074"/>
              <a:gd name="connsiteY17229" fmla="*/ 1401011 h 6339933"/>
              <a:gd name="connsiteX17230" fmla="*/ 5687261 w 6288074"/>
              <a:gd name="connsiteY17230" fmla="*/ 1396365 h 6339933"/>
              <a:gd name="connsiteX17231" fmla="*/ 5701591 w 6288074"/>
              <a:gd name="connsiteY17231" fmla="*/ 1391856 h 6339933"/>
              <a:gd name="connsiteX17232" fmla="*/ 5688633 w 6288074"/>
              <a:gd name="connsiteY17232" fmla="*/ 1409064 h 6339933"/>
              <a:gd name="connsiteX17233" fmla="*/ 5684741 w 6288074"/>
              <a:gd name="connsiteY17233" fmla="*/ 1405039 h 6339933"/>
              <a:gd name="connsiteX17234" fmla="*/ 5671294 w 6288074"/>
              <a:gd name="connsiteY17234" fmla="*/ 1404018 h 6339933"/>
              <a:gd name="connsiteX17235" fmla="*/ 5669659 w 6288074"/>
              <a:gd name="connsiteY17235" fmla="*/ 1407159 h 6339933"/>
              <a:gd name="connsiteX17236" fmla="*/ 5678195 w 6288074"/>
              <a:gd name="connsiteY17236" fmla="*/ 1417603 h 6339933"/>
              <a:gd name="connsiteX17237" fmla="*/ 5677311 w 6288074"/>
              <a:gd name="connsiteY17237" fmla="*/ 1423133 h 6339933"/>
              <a:gd name="connsiteX17238" fmla="*/ 5682088 w 6288074"/>
              <a:gd name="connsiteY17238" fmla="*/ 1421630 h 6339933"/>
              <a:gd name="connsiteX17239" fmla="*/ 5678693 w 6288074"/>
              <a:gd name="connsiteY17239" fmla="*/ 1425851 h 6339933"/>
              <a:gd name="connsiteX17240" fmla="*/ 5678063 w 6288074"/>
              <a:gd name="connsiteY17240" fmla="*/ 1425523 h 6339933"/>
              <a:gd name="connsiteX17241" fmla="*/ 5676427 w 6288074"/>
              <a:gd name="connsiteY17241" fmla="*/ 1428664 h 6339933"/>
              <a:gd name="connsiteX17242" fmla="*/ 5678693 w 6288074"/>
              <a:gd name="connsiteY17242" fmla="*/ 1425851 h 6339933"/>
              <a:gd name="connsiteX17243" fmla="*/ 5684346 w 6288074"/>
              <a:gd name="connsiteY17243" fmla="*/ 1428799 h 6339933"/>
              <a:gd name="connsiteX17244" fmla="*/ 5683593 w 6288074"/>
              <a:gd name="connsiteY17244" fmla="*/ 1426409 h 6339933"/>
              <a:gd name="connsiteX17245" fmla="*/ 5689121 w 6288074"/>
              <a:gd name="connsiteY17245" fmla="*/ 1427296 h 6339933"/>
              <a:gd name="connsiteX17246" fmla="*/ 5693277 w 6288074"/>
              <a:gd name="connsiteY17246" fmla="*/ 1415481 h 6339933"/>
              <a:gd name="connsiteX17247" fmla="*/ 5700442 w 6288074"/>
              <a:gd name="connsiteY17247" fmla="*/ 1413226 h 6339933"/>
              <a:gd name="connsiteX17248" fmla="*/ 5697923 w 6288074"/>
              <a:gd name="connsiteY17248" fmla="*/ 1421898 h 6339933"/>
              <a:gd name="connsiteX17249" fmla="*/ 5701814 w 6288074"/>
              <a:gd name="connsiteY17249" fmla="*/ 1425925 h 6339933"/>
              <a:gd name="connsiteX17250" fmla="*/ 5710931 w 6288074"/>
              <a:gd name="connsiteY17250" fmla="*/ 1419445 h 6339933"/>
              <a:gd name="connsiteX17251" fmla="*/ 5717030 w 6288074"/>
              <a:gd name="connsiteY17251" fmla="*/ 1415885 h 6339933"/>
              <a:gd name="connsiteX17252" fmla="*/ 5713755 w 6288074"/>
              <a:gd name="connsiteY17252" fmla="*/ 1422166 h 6339933"/>
              <a:gd name="connsiteX17253" fmla="*/ 5713004 w 6288074"/>
              <a:gd name="connsiteY17253" fmla="*/ 1419779 h 6339933"/>
              <a:gd name="connsiteX17254" fmla="*/ 5707343 w 6288074"/>
              <a:gd name="connsiteY17254" fmla="*/ 1426811 h 6339933"/>
              <a:gd name="connsiteX17255" fmla="*/ 5705706 w 6288074"/>
              <a:gd name="connsiteY17255" fmla="*/ 1429952 h 6339933"/>
              <a:gd name="connsiteX17256" fmla="*/ 5711989 w 6288074"/>
              <a:gd name="connsiteY17256" fmla="*/ 1433228 h 6339933"/>
              <a:gd name="connsiteX17257" fmla="*/ 5717516 w 6288074"/>
              <a:gd name="connsiteY17257" fmla="*/ 1434113 h 6339933"/>
              <a:gd name="connsiteX17258" fmla="*/ 5719154 w 6288074"/>
              <a:gd name="connsiteY17258" fmla="*/ 1430973 h 6339933"/>
              <a:gd name="connsiteX17259" fmla="*/ 5721541 w 6288074"/>
              <a:gd name="connsiteY17259" fmla="*/ 1430221 h 6339933"/>
              <a:gd name="connsiteX17260" fmla="*/ 5723177 w 6288074"/>
              <a:gd name="connsiteY17260" fmla="*/ 1427079 h 6339933"/>
              <a:gd name="connsiteX17261" fmla="*/ 5728087 w 6288074"/>
              <a:gd name="connsiteY17261" fmla="*/ 1417656 h 6339933"/>
              <a:gd name="connsiteX17262" fmla="*/ 5724062 w 6288074"/>
              <a:gd name="connsiteY17262" fmla="*/ 1421548 h 6339933"/>
              <a:gd name="connsiteX17263" fmla="*/ 5720037 w 6288074"/>
              <a:gd name="connsiteY17263" fmla="*/ 1425441 h 6339933"/>
              <a:gd name="connsiteX17264" fmla="*/ 5720790 w 6288074"/>
              <a:gd name="connsiteY17264" fmla="*/ 1427831 h 6339933"/>
              <a:gd name="connsiteX17265" fmla="*/ 5718401 w 6288074"/>
              <a:gd name="connsiteY17265" fmla="*/ 1428582 h 6339933"/>
              <a:gd name="connsiteX17266" fmla="*/ 5714376 w 6288074"/>
              <a:gd name="connsiteY17266" fmla="*/ 1432476 h 6339933"/>
              <a:gd name="connsiteX17267" fmla="*/ 5720920 w 6288074"/>
              <a:gd name="connsiteY17267" fmla="*/ 1419911 h 6339933"/>
              <a:gd name="connsiteX17268" fmla="*/ 5722558 w 6288074"/>
              <a:gd name="connsiteY17268" fmla="*/ 1416772 h 6339933"/>
              <a:gd name="connsiteX17269" fmla="*/ 5727335 w 6288074"/>
              <a:gd name="connsiteY17269" fmla="*/ 1415268 h 6339933"/>
              <a:gd name="connsiteX17270" fmla="*/ 5740160 w 6288074"/>
              <a:gd name="connsiteY17270" fmla="*/ 1405977 h 6339933"/>
              <a:gd name="connsiteX17271" fmla="*/ 5744187 w 6288074"/>
              <a:gd name="connsiteY17271" fmla="*/ 1402084 h 6339933"/>
              <a:gd name="connsiteX17272" fmla="*/ 5742548 w 6288074"/>
              <a:gd name="connsiteY17272" fmla="*/ 1405226 h 6339933"/>
              <a:gd name="connsiteX17273" fmla="*/ 5740912 w 6288074"/>
              <a:gd name="connsiteY17273" fmla="*/ 1408368 h 6339933"/>
              <a:gd name="connsiteX17274" fmla="*/ 5740027 w 6288074"/>
              <a:gd name="connsiteY17274" fmla="*/ 1413897 h 6339933"/>
              <a:gd name="connsiteX17275" fmla="*/ 5742416 w 6288074"/>
              <a:gd name="connsiteY17275" fmla="*/ 1413145 h 6339933"/>
              <a:gd name="connsiteX17276" fmla="*/ 5732730 w 6288074"/>
              <a:gd name="connsiteY17276" fmla="*/ 1424072 h 6339933"/>
              <a:gd name="connsiteX17277" fmla="*/ 5728707 w 6288074"/>
              <a:gd name="connsiteY17277" fmla="*/ 1427966 h 6339933"/>
              <a:gd name="connsiteX17278" fmla="*/ 5736004 w 6288074"/>
              <a:gd name="connsiteY17278" fmla="*/ 1417790 h 6339933"/>
              <a:gd name="connsiteX17279" fmla="*/ 5723929 w 6288074"/>
              <a:gd name="connsiteY17279" fmla="*/ 1429470 h 6339933"/>
              <a:gd name="connsiteX17280" fmla="*/ 5724681 w 6288074"/>
              <a:gd name="connsiteY17280" fmla="*/ 1431858 h 6339933"/>
              <a:gd name="connsiteX17281" fmla="*/ 5730212 w 6288074"/>
              <a:gd name="connsiteY17281" fmla="*/ 1432745 h 6339933"/>
              <a:gd name="connsiteX17282" fmla="*/ 5725434 w 6288074"/>
              <a:gd name="connsiteY17282" fmla="*/ 1434249 h 6339933"/>
              <a:gd name="connsiteX17283" fmla="*/ 5717384 w 6288074"/>
              <a:gd name="connsiteY17283" fmla="*/ 1442033 h 6339933"/>
              <a:gd name="connsiteX17284" fmla="*/ 5714996 w 6288074"/>
              <a:gd name="connsiteY17284" fmla="*/ 1442785 h 6339933"/>
              <a:gd name="connsiteX17285" fmla="*/ 5714113 w 6288074"/>
              <a:gd name="connsiteY17285" fmla="*/ 1448316 h 6339933"/>
              <a:gd name="connsiteX17286" fmla="*/ 5709203 w 6288074"/>
              <a:gd name="connsiteY17286" fmla="*/ 1457739 h 6339933"/>
              <a:gd name="connsiteX17287" fmla="*/ 5705178 w 6288074"/>
              <a:gd name="connsiteY17287" fmla="*/ 1461634 h 6339933"/>
              <a:gd name="connsiteX17288" fmla="*/ 5704426 w 6288074"/>
              <a:gd name="connsiteY17288" fmla="*/ 1459242 h 6339933"/>
              <a:gd name="connsiteX17289" fmla="*/ 5701154 w 6288074"/>
              <a:gd name="connsiteY17289" fmla="*/ 1465526 h 6339933"/>
              <a:gd name="connsiteX17290" fmla="*/ 5699517 w 6288074"/>
              <a:gd name="connsiteY17290" fmla="*/ 1468667 h 6339933"/>
              <a:gd name="connsiteX17291" fmla="*/ 5701906 w 6288074"/>
              <a:gd name="connsiteY17291" fmla="*/ 1467915 h 6339933"/>
              <a:gd name="connsiteX17292" fmla="*/ 5698634 w 6288074"/>
              <a:gd name="connsiteY17292" fmla="*/ 1474197 h 6339933"/>
              <a:gd name="connsiteX17293" fmla="*/ 5697882 w 6288074"/>
              <a:gd name="connsiteY17293" fmla="*/ 1471808 h 6339933"/>
              <a:gd name="connsiteX17294" fmla="*/ 5697130 w 6288074"/>
              <a:gd name="connsiteY17294" fmla="*/ 1469418 h 6339933"/>
              <a:gd name="connsiteX17295" fmla="*/ 5695493 w 6288074"/>
              <a:gd name="connsiteY17295" fmla="*/ 1472560 h 6339933"/>
              <a:gd name="connsiteX17296" fmla="*/ 5693857 w 6288074"/>
              <a:gd name="connsiteY17296" fmla="*/ 1475701 h 6339933"/>
              <a:gd name="connsiteX17297" fmla="*/ 5681031 w 6288074"/>
              <a:gd name="connsiteY17297" fmla="*/ 1484991 h 6339933"/>
              <a:gd name="connsiteX17298" fmla="*/ 5685808 w 6288074"/>
              <a:gd name="connsiteY17298" fmla="*/ 1483488 h 6339933"/>
              <a:gd name="connsiteX17299" fmla="*/ 5676122 w 6288074"/>
              <a:gd name="connsiteY17299" fmla="*/ 1494414 h 6339933"/>
              <a:gd name="connsiteX17300" fmla="*/ 5688195 w 6288074"/>
              <a:gd name="connsiteY17300" fmla="*/ 1482736 h 6339933"/>
              <a:gd name="connsiteX17301" fmla="*/ 5692973 w 6288074"/>
              <a:gd name="connsiteY17301" fmla="*/ 1481232 h 6339933"/>
              <a:gd name="connsiteX17302" fmla="*/ 5700891 w 6288074"/>
              <a:gd name="connsiteY17302" fmla="*/ 1481367 h 6339933"/>
              <a:gd name="connsiteX17303" fmla="*/ 5720881 w 6288074"/>
              <a:gd name="connsiteY17303" fmla="*/ 1469822 h 6339933"/>
              <a:gd name="connsiteX17304" fmla="*/ 5724154 w 6288074"/>
              <a:gd name="connsiteY17304" fmla="*/ 1463539 h 6339933"/>
              <a:gd name="connsiteX17305" fmla="*/ 5733085 w 6288074"/>
              <a:gd name="connsiteY17305" fmla="*/ 1450221 h 6339933"/>
              <a:gd name="connsiteX17306" fmla="*/ 5751575 w 6288074"/>
              <a:gd name="connsiteY17306" fmla="*/ 1433901 h 6339933"/>
              <a:gd name="connsiteX17307" fmla="*/ 5770945 w 6288074"/>
              <a:gd name="connsiteY17307" fmla="*/ 1412045 h 6339933"/>
              <a:gd name="connsiteX17308" fmla="*/ 5779126 w 6288074"/>
              <a:gd name="connsiteY17308" fmla="*/ 1396340 h 6339933"/>
              <a:gd name="connsiteX17309" fmla="*/ 5785408 w 6288074"/>
              <a:gd name="connsiteY17309" fmla="*/ 1399613 h 6339933"/>
              <a:gd name="connsiteX17310" fmla="*/ 5788548 w 6288074"/>
              <a:gd name="connsiteY17310" fmla="*/ 1401252 h 6339933"/>
              <a:gd name="connsiteX17311" fmla="*/ 5785275 w 6288074"/>
              <a:gd name="connsiteY17311" fmla="*/ 1407533 h 6339933"/>
              <a:gd name="connsiteX17312" fmla="*/ 5783639 w 6288074"/>
              <a:gd name="connsiteY17312" fmla="*/ 1410677 h 6339933"/>
              <a:gd name="connsiteX17313" fmla="*/ 5782755 w 6288074"/>
              <a:gd name="connsiteY17313" fmla="*/ 1416207 h 6339933"/>
              <a:gd name="connsiteX17314" fmla="*/ 5770681 w 6288074"/>
              <a:gd name="connsiteY17314" fmla="*/ 1427887 h 6339933"/>
              <a:gd name="connsiteX17315" fmla="*/ 5773069 w 6288074"/>
              <a:gd name="connsiteY17315" fmla="*/ 1427135 h 6339933"/>
              <a:gd name="connsiteX17316" fmla="*/ 5771434 w 6288074"/>
              <a:gd name="connsiteY17316" fmla="*/ 1430275 h 6339933"/>
              <a:gd name="connsiteX17317" fmla="*/ 5767408 w 6288074"/>
              <a:gd name="connsiteY17317" fmla="*/ 1434168 h 6339933"/>
              <a:gd name="connsiteX17318" fmla="*/ 5768160 w 6288074"/>
              <a:gd name="connsiteY17318" fmla="*/ 1436557 h 6339933"/>
              <a:gd name="connsiteX17319" fmla="*/ 5770548 w 6288074"/>
              <a:gd name="connsiteY17319" fmla="*/ 1435806 h 6339933"/>
              <a:gd name="connsiteX17320" fmla="*/ 5771300 w 6288074"/>
              <a:gd name="connsiteY17320" fmla="*/ 1438194 h 6339933"/>
              <a:gd name="connsiteX17321" fmla="*/ 5767276 w 6288074"/>
              <a:gd name="connsiteY17321" fmla="*/ 1442088 h 6339933"/>
              <a:gd name="connsiteX17322" fmla="*/ 5764888 w 6288074"/>
              <a:gd name="connsiteY17322" fmla="*/ 1442840 h 6339933"/>
              <a:gd name="connsiteX17323" fmla="*/ 5764136 w 6288074"/>
              <a:gd name="connsiteY17323" fmla="*/ 1440448 h 6339933"/>
              <a:gd name="connsiteX17324" fmla="*/ 5758475 w 6288074"/>
              <a:gd name="connsiteY17324" fmla="*/ 1447484 h 6339933"/>
              <a:gd name="connsiteX17325" fmla="*/ 5756837 w 6288074"/>
              <a:gd name="connsiteY17325" fmla="*/ 1450625 h 6339933"/>
              <a:gd name="connsiteX17326" fmla="*/ 5754450 w 6288074"/>
              <a:gd name="connsiteY17326" fmla="*/ 1451377 h 6339933"/>
              <a:gd name="connsiteX17327" fmla="*/ 5735078 w 6288074"/>
              <a:gd name="connsiteY17327" fmla="*/ 1473231 h 6339933"/>
              <a:gd name="connsiteX17328" fmla="*/ 5746400 w 6288074"/>
              <a:gd name="connsiteY17328" fmla="*/ 1459163 h 6339933"/>
              <a:gd name="connsiteX17329" fmla="*/ 5747298 w 6288074"/>
              <a:gd name="connsiteY17329" fmla="*/ 1458882 h 6339933"/>
              <a:gd name="connsiteX17330" fmla="*/ 5743823 w 6288074"/>
              <a:gd name="connsiteY17330" fmla="*/ 1464690 h 6339933"/>
              <a:gd name="connsiteX17331" fmla="*/ 5743128 w 6288074"/>
              <a:gd name="connsiteY17331" fmla="*/ 1465445 h 6339933"/>
              <a:gd name="connsiteX17332" fmla="*/ 5743150 w 6288074"/>
              <a:gd name="connsiteY17332" fmla="*/ 1465813 h 6339933"/>
              <a:gd name="connsiteX17333" fmla="*/ 5741493 w 6288074"/>
              <a:gd name="connsiteY17333" fmla="*/ 1468587 h 6339933"/>
              <a:gd name="connsiteX17334" fmla="*/ 5743207 w 6288074"/>
              <a:gd name="connsiteY17334" fmla="*/ 1466734 h 6339933"/>
              <a:gd name="connsiteX17335" fmla="*/ 5743150 w 6288074"/>
              <a:gd name="connsiteY17335" fmla="*/ 1465813 h 6339933"/>
              <a:gd name="connsiteX17336" fmla="*/ 5743823 w 6288074"/>
              <a:gd name="connsiteY17336" fmla="*/ 1464690 h 6339933"/>
              <a:gd name="connsiteX17337" fmla="*/ 5751194 w 6288074"/>
              <a:gd name="connsiteY17337" fmla="*/ 1456670 h 6339933"/>
              <a:gd name="connsiteX17338" fmla="*/ 5749542 w 6288074"/>
              <a:gd name="connsiteY17338" fmla="*/ 1460802 h 6339933"/>
              <a:gd name="connsiteX17339" fmla="*/ 5746269 w 6288074"/>
              <a:gd name="connsiteY17339" fmla="*/ 1467084 h 6339933"/>
              <a:gd name="connsiteX17340" fmla="*/ 5738218 w 6288074"/>
              <a:gd name="connsiteY17340" fmla="*/ 1474870 h 6339933"/>
              <a:gd name="connsiteX17341" fmla="*/ 5736583 w 6288074"/>
              <a:gd name="connsiteY17341" fmla="*/ 1478010 h 6339933"/>
              <a:gd name="connsiteX17342" fmla="*/ 5726012 w 6288074"/>
              <a:gd name="connsiteY17342" fmla="*/ 1494468 h 6339933"/>
              <a:gd name="connsiteX17343" fmla="*/ 5719467 w 6288074"/>
              <a:gd name="connsiteY17343" fmla="*/ 1507031 h 6339933"/>
              <a:gd name="connsiteX17344" fmla="*/ 5721856 w 6288074"/>
              <a:gd name="connsiteY17344" fmla="*/ 1506279 h 6339933"/>
              <a:gd name="connsiteX17345" fmla="*/ 5723492 w 6288074"/>
              <a:gd name="connsiteY17345" fmla="*/ 1503139 h 6339933"/>
              <a:gd name="connsiteX17346" fmla="*/ 5724244 w 6288074"/>
              <a:gd name="connsiteY17346" fmla="*/ 1505527 h 6339933"/>
              <a:gd name="connsiteX17347" fmla="*/ 5726632 w 6288074"/>
              <a:gd name="connsiteY17347" fmla="*/ 1504776 h 6339933"/>
              <a:gd name="connsiteX17348" fmla="*/ 5729020 w 6288074"/>
              <a:gd name="connsiteY17348" fmla="*/ 1504024 h 6339933"/>
              <a:gd name="connsiteX17349" fmla="*/ 5732294 w 6288074"/>
              <a:gd name="connsiteY17349" fmla="*/ 1497743 h 6339933"/>
              <a:gd name="connsiteX17350" fmla="*/ 5734682 w 6288074"/>
              <a:gd name="connsiteY17350" fmla="*/ 1496991 h 6339933"/>
              <a:gd name="connsiteX17351" fmla="*/ 5741979 w 6288074"/>
              <a:gd name="connsiteY17351" fmla="*/ 1486816 h 6339933"/>
              <a:gd name="connsiteX17352" fmla="*/ 5748393 w 6288074"/>
              <a:gd name="connsiteY17352" fmla="*/ 1482171 h 6339933"/>
              <a:gd name="connsiteX17353" fmla="*/ 5742731 w 6288074"/>
              <a:gd name="connsiteY17353" fmla="*/ 1489206 h 6339933"/>
              <a:gd name="connsiteX17354" fmla="*/ 5728136 w 6288074"/>
              <a:gd name="connsiteY17354" fmla="*/ 1509553 h 6339933"/>
              <a:gd name="connsiteX17355" fmla="*/ 5734549 w 6288074"/>
              <a:gd name="connsiteY17355" fmla="*/ 1504910 h 6339933"/>
              <a:gd name="connsiteX17356" fmla="*/ 5732913 w 6288074"/>
              <a:gd name="connsiteY17356" fmla="*/ 1508050 h 6339933"/>
              <a:gd name="connsiteX17357" fmla="*/ 5735301 w 6288074"/>
              <a:gd name="connsiteY17357" fmla="*/ 1507298 h 6339933"/>
              <a:gd name="connsiteX17358" fmla="*/ 5736938 w 6288074"/>
              <a:gd name="connsiteY17358" fmla="*/ 1504157 h 6339933"/>
              <a:gd name="connsiteX17359" fmla="*/ 5740210 w 6288074"/>
              <a:gd name="connsiteY17359" fmla="*/ 1497876 h 6339933"/>
              <a:gd name="connsiteX17360" fmla="*/ 5744235 w 6288074"/>
              <a:gd name="connsiteY17360" fmla="*/ 1493984 h 6339933"/>
              <a:gd name="connsiteX17361" fmla="*/ 5746624 w 6288074"/>
              <a:gd name="connsiteY17361" fmla="*/ 1493232 h 6339933"/>
              <a:gd name="connsiteX17362" fmla="*/ 5754673 w 6288074"/>
              <a:gd name="connsiteY17362" fmla="*/ 1485448 h 6339933"/>
              <a:gd name="connsiteX17363" fmla="*/ 5758698 w 6288074"/>
              <a:gd name="connsiteY17363" fmla="*/ 1481554 h 6339933"/>
              <a:gd name="connsiteX17364" fmla="*/ 5764358 w 6288074"/>
              <a:gd name="connsiteY17364" fmla="*/ 1474520 h 6339933"/>
              <a:gd name="connsiteX17365" fmla="*/ 5771657 w 6288074"/>
              <a:gd name="connsiteY17365" fmla="*/ 1464345 h 6339933"/>
              <a:gd name="connsiteX17366" fmla="*/ 5778954 w 6288074"/>
              <a:gd name="connsiteY17366" fmla="*/ 1454169 h 6339933"/>
              <a:gd name="connsiteX17367" fmla="*/ 5780590 w 6288074"/>
              <a:gd name="connsiteY17367" fmla="*/ 1451029 h 6339933"/>
              <a:gd name="connsiteX17368" fmla="*/ 5776565 w 6288074"/>
              <a:gd name="connsiteY17368" fmla="*/ 1454921 h 6339933"/>
              <a:gd name="connsiteX17369" fmla="*/ 5777449 w 6288074"/>
              <a:gd name="connsiteY17369" fmla="*/ 1449391 h 6339933"/>
              <a:gd name="connsiteX17370" fmla="*/ 5787135 w 6288074"/>
              <a:gd name="connsiteY17370" fmla="*/ 1438464 h 6339933"/>
              <a:gd name="connsiteX17371" fmla="*/ 5783863 w 6288074"/>
              <a:gd name="connsiteY17371" fmla="*/ 1444746 h 6339933"/>
              <a:gd name="connsiteX17372" fmla="*/ 5787888 w 6288074"/>
              <a:gd name="connsiteY17372" fmla="*/ 1440853 h 6339933"/>
              <a:gd name="connsiteX17373" fmla="*/ 5793549 w 6288074"/>
              <a:gd name="connsiteY17373" fmla="*/ 1433819 h 6339933"/>
              <a:gd name="connsiteX17374" fmla="*/ 5795937 w 6288074"/>
              <a:gd name="connsiteY17374" fmla="*/ 1433067 h 6339933"/>
              <a:gd name="connsiteX17375" fmla="*/ 5799208 w 6288074"/>
              <a:gd name="connsiteY17375" fmla="*/ 1426785 h 6339933"/>
              <a:gd name="connsiteX17376" fmla="*/ 5810399 w 6288074"/>
              <a:gd name="connsiteY17376" fmla="*/ 1420637 h 6339933"/>
              <a:gd name="connsiteX17377" fmla="*/ 5808763 w 6288074"/>
              <a:gd name="connsiteY17377" fmla="*/ 1423778 h 6339933"/>
              <a:gd name="connsiteX17378" fmla="*/ 5807126 w 6288074"/>
              <a:gd name="connsiteY17378" fmla="*/ 1426917 h 6339933"/>
              <a:gd name="connsiteX17379" fmla="*/ 5811903 w 6288074"/>
              <a:gd name="connsiteY17379" fmla="*/ 1425414 h 6339933"/>
              <a:gd name="connsiteX17380" fmla="*/ 5819954 w 6288074"/>
              <a:gd name="connsiteY17380" fmla="*/ 1417630 h 6339933"/>
              <a:gd name="connsiteX17381" fmla="*/ 5810266 w 6288074"/>
              <a:gd name="connsiteY17381" fmla="*/ 1428557 h 6339933"/>
              <a:gd name="connsiteX17382" fmla="*/ 5806243 w 6288074"/>
              <a:gd name="connsiteY17382" fmla="*/ 1432450 h 6339933"/>
              <a:gd name="connsiteX17383" fmla="*/ 5804604 w 6288074"/>
              <a:gd name="connsiteY17383" fmla="*/ 1435591 h 6339933"/>
              <a:gd name="connsiteX17384" fmla="*/ 5801333 w 6288074"/>
              <a:gd name="connsiteY17384" fmla="*/ 1441873 h 6339933"/>
              <a:gd name="connsiteX17385" fmla="*/ 5789259 w 6288074"/>
              <a:gd name="connsiteY17385" fmla="*/ 1453553 h 6339933"/>
              <a:gd name="connsiteX17386" fmla="*/ 5792531 w 6288074"/>
              <a:gd name="connsiteY17386" fmla="*/ 1447271 h 6339933"/>
              <a:gd name="connsiteX17387" fmla="*/ 5790143 w 6288074"/>
              <a:gd name="connsiteY17387" fmla="*/ 1448022 h 6339933"/>
              <a:gd name="connsiteX17388" fmla="*/ 5778821 w 6288074"/>
              <a:gd name="connsiteY17388" fmla="*/ 1462089 h 6339933"/>
              <a:gd name="connsiteX17389" fmla="*/ 5773913 w 6288074"/>
              <a:gd name="connsiteY17389" fmla="*/ 1471513 h 6339933"/>
              <a:gd name="connsiteX17390" fmla="*/ 5768383 w 6288074"/>
              <a:gd name="connsiteY17390" fmla="*/ 1470627 h 6339933"/>
              <a:gd name="connsiteX17391" fmla="*/ 5766615 w 6288074"/>
              <a:gd name="connsiteY17391" fmla="*/ 1481689 h 6339933"/>
              <a:gd name="connsiteX17392" fmla="*/ 5764978 w 6288074"/>
              <a:gd name="connsiteY17392" fmla="*/ 1484829 h 6339933"/>
              <a:gd name="connsiteX17393" fmla="*/ 5761706 w 6288074"/>
              <a:gd name="connsiteY17393" fmla="*/ 1491110 h 6339933"/>
              <a:gd name="connsiteX17394" fmla="*/ 5753657 w 6288074"/>
              <a:gd name="connsiteY17394" fmla="*/ 1498895 h 6339933"/>
              <a:gd name="connsiteX17395" fmla="*/ 5745607 w 6288074"/>
              <a:gd name="connsiteY17395" fmla="*/ 1506682 h 6339933"/>
              <a:gd name="connsiteX17396" fmla="*/ 5738310 w 6288074"/>
              <a:gd name="connsiteY17396" fmla="*/ 1516856 h 6339933"/>
              <a:gd name="connsiteX17397" fmla="*/ 5741449 w 6288074"/>
              <a:gd name="connsiteY17397" fmla="*/ 1518495 h 6339933"/>
              <a:gd name="connsiteX17398" fmla="*/ 5736540 w 6288074"/>
              <a:gd name="connsiteY17398" fmla="*/ 1527916 h 6339933"/>
              <a:gd name="connsiteX17399" fmla="*/ 5738929 w 6288074"/>
              <a:gd name="connsiteY17399" fmla="*/ 1527164 h 6339933"/>
              <a:gd name="connsiteX17400" fmla="*/ 5744590 w 6288074"/>
              <a:gd name="connsiteY17400" fmla="*/ 1520131 h 6339933"/>
              <a:gd name="connsiteX17401" fmla="*/ 5737292 w 6288074"/>
              <a:gd name="connsiteY17401" fmla="*/ 1530307 h 6339933"/>
              <a:gd name="connsiteX17402" fmla="*/ 5734772 w 6288074"/>
              <a:gd name="connsiteY17402" fmla="*/ 1538977 h 6339933"/>
              <a:gd name="connsiteX17403" fmla="*/ 5733888 w 6288074"/>
              <a:gd name="connsiteY17403" fmla="*/ 1544507 h 6339933"/>
              <a:gd name="connsiteX17404" fmla="*/ 5730478 w 6288074"/>
              <a:gd name="connsiteY17404" fmla="*/ 1547223 h 6339933"/>
              <a:gd name="connsiteX17405" fmla="*/ 5730747 w 6288074"/>
              <a:gd name="connsiteY17405" fmla="*/ 1542870 h 6339933"/>
              <a:gd name="connsiteX17406" fmla="*/ 5729110 w 6288074"/>
              <a:gd name="connsiteY17406" fmla="*/ 1546010 h 6339933"/>
              <a:gd name="connsiteX17407" fmla="*/ 5725086 w 6288074"/>
              <a:gd name="connsiteY17407" fmla="*/ 1549904 h 6339933"/>
              <a:gd name="connsiteX17408" fmla="*/ 5721813 w 6288074"/>
              <a:gd name="connsiteY17408" fmla="*/ 1556185 h 6339933"/>
              <a:gd name="connsiteX17409" fmla="*/ 5719426 w 6288074"/>
              <a:gd name="connsiteY17409" fmla="*/ 1556937 h 6339933"/>
              <a:gd name="connsiteX17410" fmla="*/ 5713765 w 6288074"/>
              <a:gd name="connsiteY17410" fmla="*/ 1563971 h 6339933"/>
              <a:gd name="connsiteX17411" fmla="*/ 5708104 w 6288074"/>
              <a:gd name="connsiteY17411" fmla="*/ 1571004 h 6339933"/>
              <a:gd name="connsiteX17412" fmla="*/ 5704079 w 6288074"/>
              <a:gd name="connsiteY17412" fmla="*/ 1574898 h 6339933"/>
              <a:gd name="connsiteX17413" fmla="*/ 5705714 w 6288074"/>
              <a:gd name="connsiteY17413" fmla="*/ 1571756 h 6339933"/>
              <a:gd name="connsiteX17414" fmla="*/ 5717037 w 6288074"/>
              <a:gd name="connsiteY17414" fmla="*/ 1557689 h 6339933"/>
              <a:gd name="connsiteX17415" fmla="*/ 5722699 w 6288074"/>
              <a:gd name="connsiteY17415" fmla="*/ 1550656 h 6339933"/>
              <a:gd name="connsiteX17416" fmla="*/ 5720309 w 6288074"/>
              <a:gd name="connsiteY17416" fmla="*/ 1551407 h 6339933"/>
              <a:gd name="connsiteX17417" fmla="*/ 5698550 w 6288074"/>
              <a:gd name="connsiteY17417" fmla="*/ 1574011 h 6339933"/>
              <a:gd name="connsiteX17418" fmla="*/ 5701690 w 6288074"/>
              <a:gd name="connsiteY17418" fmla="*/ 1575650 h 6339933"/>
              <a:gd name="connsiteX17419" fmla="*/ 5700054 w 6288074"/>
              <a:gd name="connsiteY17419" fmla="*/ 1578789 h 6339933"/>
              <a:gd name="connsiteX17420" fmla="*/ 5696029 w 6288074"/>
              <a:gd name="connsiteY17420" fmla="*/ 1582684 h 6339933"/>
              <a:gd name="connsiteX17421" fmla="*/ 5690369 w 6288074"/>
              <a:gd name="connsiteY17421" fmla="*/ 1589718 h 6339933"/>
              <a:gd name="connsiteX17422" fmla="*/ 5693509 w 6288074"/>
              <a:gd name="connsiteY17422" fmla="*/ 1591355 h 6339933"/>
              <a:gd name="connsiteX17423" fmla="*/ 5697534 w 6288074"/>
              <a:gd name="connsiteY17423" fmla="*/ 1587462 h 6339933"/>
              <a:gd name="connsiteX17424" fmla="*/ 5706467 w 6288074"/>
              <a:gd name="connsiteY17424" fmla="*/ 1574146 h 6339933"/>
              <a:gd name="connsiteX17425" fmla="*/ 5712880 w 6288074"/>
              <a:gd name="connsiteY17425" fmla="*/ 1569501 h 6339933"/>
              <a:gd name="connsiteX17426" fmla="*/ 5712472 w 6288074"/>
              <a:gd name="connsiteY17426" fmla="*/ 1570285 h 6339933"/>
              <a:gd name="connsiteX17427" fmla="*/ 5709724 w 6288074"/>
              <a:gd name="connsiteY17427" fmla="*/ 1575559 h 6339933"/>
              <a:gd name="connsiteX17428" fmla="*/ 5705583 w 6288074"/>
              <a:gd name="connsiteY17428" fmla="*/ 1579677 h 6339933"/>
              <a:gd name="connsiteX17429" fmla="*/ 5709609 w 6288074"/>
              <a:gd name="connsiteY17429" fmla="*/ 1575782 h 6339933"/>
              <a:gd name="connsiteX17430" fmla="*/ 5709724 w 6288074"/>
              <a:gd name="connsiteY17430" fmla="*/ 1575559 h 6339933"/>
              <a:gd name="connsiteX17431" fmla="*/ 5712831 w 6288074"/>
              <a:gd name="connsiteY17431" fmla="*/ 1572471 h 6339933"/>
              <a:gd name="connsiteX17432" fmla="*/ 5710359 w 6288074"/>
              <a:gd name="connsiteY17432" fmla="*/ 1578173 h 6339933"/>
              <a:gd name="connsiteX17433" fmla="*/ 5714383 w 6288074"/>
              <a:gd name="connsiteY17433" fmla="*/ 1574279 h 6339933"/>
              <a:gd name="connsiteX17434" fmla="*/ 5716020 w 6288074"/>
              <a:gd name="connsiteY17434" fmla="*/ 1571139 h 6339933"/>
              <a:gd name="connsiteX17435" fmla="*/ 5715267 w 6288074"/>
              <a:gd name="connsiteY17435" fmla="*/ 1568749 h 6339933"/>
              <a:gd name="connsiteX17436" fmla="*/ 5726591 w 6288074"/>
              <a:gd name="connsiteY17436" fmla="*/ 1554682 h 6339933"/>
              <a:gd name="connsiteX17437" fmla="*/ 5729863 w 6288074"/>
              <a:gd name="connsiteY17437" fmla="*/ 1548401 h 6339933"/>
              <a:gd name="connsiteX17438" fmla="*/ 5734641 w 6288074"/>
              <a:gd name="connsiteY17438" fmla="*/ 1546897 h 6339933"/>
              <a:gd name="connsiteX17439" fmla="*/ 5731367 w 6288074"/>
              <a:gd name="connsiteY17439" fmla="*/ 1553178 h 6339933"/>
              <a:gd name="connsiteX17440" fmla="*/ 5723318 w 6288074"/>
              <a:gd name="connsiteY17440" fmla="*/ 1560964 h 6339933"/>
              <a:gd name="connsiteX17441" fmla="*/ 5720045 w 6288074"/>
              <a:gd name="connsiteY17441" fmla="*/ 1567245 h 6339933"/>
              <a:gd name="connsiteX17442" fmla="*/ 5724069 w 6288074"/>
              <a:gd name="connsiteY17442" fmla="*/ 1563353 h 6339933"/>
              <a:gd name="connsiteX17443" fmla="*/ 5726458 w 6288074"/>
              <a:gd name="connsiteY17443" fmla="*/ 1562601 h 6339933"/>
              <a:gd name="connsiteX17444" fmla="*/ 5730482 w 6288074"/>
              <a:gd name="connsiteY17444" fmla="*/ 1558709 h 6339933"/>
              <a:gd name="connsiteX17445" fmla="*/ 5733755 w 6288074"/>
              <a:gd name="connsiteY17445" fmla="*/ 1552427 h 6339933"/>
              <a:gd name="connsiteX17446" fmla="*/ 5735392 w 6288074"/>
              <a:gd name="connsiteY17446" fmla="*/ 1549286 h 6339933"/>
              <a:gd name="connsiteX17447" fmla="*/ 5737028 w 6288074"/>
              <a:gd name="connsiteY17447" fmla="*/ 1546145 h 6339933"/>
              <a:gd name="connsiteX17448" fmla="*/ 5740300 w 6288074"/>
              <a:gd name="connsiteY17448" fmla="*/ 1539862 h 6339933"/>
              <a:gd name="connsiteX17449" fmla="*/ 5749235 w 6288074"/>
              <a:gd name="connsiteY17449" fmla="*/ 1526547 h 6339933"/>
              <a:gd name="connsiteX17450" fmla="*/ 5750871 w 6288074"/>
              <a:gd name="connsiteY17450" fmla="*/ 1523406 h 6339933"/>
              <a:gd name="connsiteX17451" fmla="*/ 5749987 w 6288074"/>
              <a:gd name="connsiteY17451" fmla="*/ 1528936 h 6339933"/>
              <a:gd name="connsiteX17452" fmla="*/ 5747597 w 6288074"/>
              <a:gd name="connsiteY17452" fmla="*/ 1529688 h 6339933"/>
              <a:gd name="connsiteX17453" fmla="*/ 5745077 w 6288074"/>
              <a:gd name="connsiteY17453" fmla="*/ 1538359 h 6339933"/>
              <a:gd name="connsiteX17454" fmla="*/ 5745830 w 6288074"/>
              <a:gd name="connsiteY17454" fmla="*/ 1540748 h 6339933"/>
              <a:gd name="connsiteX17455" fmla="*/ 5735259 w 6288074"/>
              <a:gd name="connsiteY17455" fmla="*/ 1557206 h 6339933"/>
              <a:gd name="connsiteX17456" fmla="*/ 5742556 w 6288074"/>
              <a:gd name="connsiteY17456" fmla="*/ 1547031 h 6339933"/>
              <a:gd name="connsiteX17457" fmla="*/ 5744193 w 6288074"/>
              <a:gd name="connsiteY17457" fmla="*/ 1543890 h 6339933"/>
              <a:gd name="connsiteX17458" fmla="*/ 5745830 w 6288074"/>
              <a:gd name="connsiteY17458" fmla="*/ 1540748 h 6339933"/>
              <a:gd name="connsiteX17459" fmla="*/ 5744946 w 6288074"/>
              <a:gd name="connsiteY17459" fmla="*/ 1546279 h 6339933"/>
              <a:gd name="connsiteX17460" fmla="*/ 5758655 w 6288074"/>
              <a:gd name="connsiteY17460" fmla="*/ 1531460 h 6339933"/>
              <a:gd name="connsiteX17461" fmla="*/ 5761045 w 6288074"/>
              <a:gd name="connsiteY17461" fmla="*/ 1530707 h 6339933"/>
              <a:gd name="connsiteX17462" fmla="*/ 5772366 w 6288074"/>
              <a:gd name="connsiteY17462" fmla="*/ 1516640 h 6339933"/>
              <a:gd name="connsiteX17463" fmla="*/ 5790986 w 6288074"/>
              <a:gd name="connsiteY17463" fmla="*/ 1492399 h 6339933"/>
              <a:gd name="connsiteX17464" fmla="*/ 5779531 w 6288074"/>
              <a:gd name="connsiteY17464" fmla="*/ 1514385 h 6339933"/>
              <a:gd name="connsiteX17465" fmla="*/ 5777762 w 6288074"/>
              <a:gd name="connsiteY17465" fmla="*/ 1525446 h 6339933"/>
              <a:gd name="connsiteX17466" fmla="*/ 5775242 w 6288074"/>
              <a:gd name="connsiteY17466" fmla="*/ 1534117 h 6339933"/>
              <a:gd name="connsiteX17467" fmla="*/ 5765423 w 6288074"/>
              <a:gd name="connsiteY17467" fmla="*/ 1552963 h 6339933"/>
              <a:gd name="connsiteX17468" fmla="*/ 5768564 w 6288074"/>
              <a:gd name="connsiteY17468" fmla="*/ 1554602 h 6339933"/>
              <a:gd name="connsiteX17469" fmla="*/ 5783910 w 6288074"/>
              <a:gd name="connsiteY17469" fmla="*/ 1536641 h 6339933"/>
              <a:gd name="connsiteX17470" fmla="*/ 5804167 w 6288074"/>
              <a:gd name="connsiteY17470" fmla="*/ 1509257 h 6339933"/>
              <a:gd name="connsiteX17471" fmla="*/ 5809828 w 6288074"/>
              <a:gd name="connsiteY17471" fmla="*/ 1502225 h 6339933"/>
              <a:gd name="connsiteX17472" fmla="*/ 5814737 w 6288074"/>
              <a:gd name="connsiteY17472" fmla="*/ 1492801 h 6339933"/>
              <a:gd name="connsiteX17473" fmla="*/ 5815489 w 6288074"/>
              <a:gd name="connsiteY17473" fmla="*/ 1495190 h 6339933"/>
              <a:gd name="connsiteX17474" fmla="*/ 5826811 w 6288074"/>
              <a:gd name="connsiteY17474" fmla="*/ 1481123 h 6339933"/>
              <a:gd name="connsiteX17475" fmla="*/ 5834860 w 6288074"/>
              <a:gd name="connsiteY17475" fmla="*/ 1473337 h 6339933"/>
              <a:gd name="connsiteX17476" fmla="*/ 5837250 w 6288074"/>
              <a:gd name="connsiteY17476" fmla="*/ 1472585 h 6339933"/>
              <a:gd name="connsiteX17477" fmla="*/ 5835612 w 6288074"/>
              <a:gd name="connsiteY17477" fmla="*/ 1475726 h 6339933"/>
              <a:gd name="connsiteX17478" fmla="*/ 5829067 w 6288074"/>
              <a:gd name="connsiteY17478" fmla="*/ 1488291 h 6339933"/>
              <a:gd name="connsiteX17479" fmla="*/ 5832960 w 6288074"/>
              <a:gd name="connsiteY17479" fmla="*/ 1492318 h 6339933"/>
              <a:gd name="connsiteX17480" fmla="*/ 5825795 w 6288074"/>
              <a:gd name="connsiteY17480" fmla="*/ 1494573 h 6339933"/>
              <a:gd name="connsiteX17481" fmla="*/ 5819383 w 6288074"/>
              <a:gd name="connsiteY17481" fmla="*/ 1499219 h 6339933"/>
              <a:gd name="connsiteX17482" fmla="*/ 5818497 w 6288074"/>
              <a:gd name="connsiteY17482" fmla="*/ 1504747 h 6339933"/>
              <a:gd name="connsiteX17483" fmla="*/ 5816110 w 6288074"/>
              <a:gd name="connsiteY17483" fmla="*/ 1505499 h 6339933"/>
              <a:gd name="connsiteX17484" fmla="*/ 5816861 w 6288074"/>
              <a:gd name="connsiteY17484" fmla="*/ 1507888 h 6339933"/>
              <a:gd name="connsiteX17485" fmla="*/ 5814472 w 6288074"/>
              <a:gd name="connsiteY17485" fmla="*/ 1508640 h 6339933"/>
              <a:gd name="connsiteX17486" fmla="*/ 5811200 w 6288074"/>
              <a:gd name="connsiteY17486" fmla="*/ 1514921 h 6339933"/>
              <a:gd name="connsiteX17487" fmla="*/ 5815253 w 6288074"/>
              <a:gd name="connsiteY17487" fmla="*/ 1512100 h 6339933"/>
              <a:gd name="connsiteX17488" fmla="*/ 5813588 w 6288074"/>
              <a:gd name="connsiteY17488" fmla="*/ 1514169 h 6339933"/>
              <a:gd name="connsiteX17489" fmla="*/ 5807926 w 6288074"/>
              <a:gd name="connsiteY17489" fmla="*/ 1521203 h 6339933"/>
              <a:gd name="connsiteX17490" fmla="*/ 5808547 w 6288074"/>
              <a:gd name="connsiteY17490" fmla="*/ 1531512 h 6339933"/>
              <a:gd name="connsiteX17491" fmla="*/ 5794836 w 6288074"/>
              <a:gd name="connsiteY17491" fmla="*/ 1546333 h 6339933"/>
              <a:gd name="connsiteX17492" fmla="*/ 5793952 w 6288074"/>
              <a:gd name="connsiteY17492" fmla="*/ 1551863 h 6339933"/>
              <a:gd name="connsiteX17493" fmla="*/ 5785902 w 6288074"/>
              <a:gd name="connsiteY17493" fmla="*/ 1559649 h 6339933"/>
              <a:gd name="connsiteX17494" fmla="*/ 5783516 w 6288074"/>
              <a:gd name="connsiteY17494" fmla="*/ 1560401 h 6339933"/>
              <a:gd name="connsiteX17495" fmla="*/ 5787539 w 6288074"/>
              <a:gd name="connsiteY17495" fmla="*/ 1556508 h 6339933"/>
              <a:gd name="connsiteX17496" fmla="*/ 5782762 w 6288074"/>
              <a:gd name="connsiteY17496" fmla="*/ 1558011 h 6339933"/>
              <a:gd name="connsiteX17497" fmla="*/ 5783516 w 6288074"/>
              <a:gd name="connsiteY17497" fmla="*/ 1560401 h 6339933"/>
              <a:gd name="connsiteX17498" fmla="*/ 5767416 w 6288074"/>
              <a:gd name="connsiteY17498" fmla="*/ 1575972 h 6339933"/>
              <a:gd name="connsiteX17499" fmla="*/ 5761003 w 6288074"/>
              <a:gd name="connsiteY17499" fmla="*/ 1580617 h 6339933"/>
              <a:gd name="connsiteX17500" fmla="*/ 5761754 w 6288074"/>
              <a:gd name="connsiteY17500" fmla="*/ 1583005 h 6339933"/>
              <a:gd name="connsiteX17501" fmla="*/ 5757729 w 6288074"/>
              <a:gd name="connsiteY17501" fmla="*/ 1586897 h 6339933"/>
              <a:gd name="connsiteX17502" fmla="*/ 5756978 w 6288074"/>
              <a:gd name="connsiteY17502" fmla="*/ 1584508 h 6339933"/>
              <a:gd name="connsiteX17503" fmla="*/ 5745655 w 6288074"/>
              <a:gd name="connsiteY17503" fmla="*/ 1598578 h 6339933"/>
              <a:gd name="connsiteX17504" fmla="*/ 5734334 w 6288074"/>
              <a:gd name="connsiteY17504" fmla="*/ 1612646 h 6339933"/>
              <a:gd name="connsiteX17505" fmla="*/ 5732698 w 6288074"/>
              <a:gd name="connsiteY17505" fmla="*/ 1615787 h 6339933"/>
              <a:gd name="connsiteX17506" fmla="*/ 5737474 w 6288074"/>
              <a:gd name="connsiteY17506" fmla="*/ 1614283 h 6339933"/>
              <a:gd name="connsiteX17507" fmla="*/ 5743888 w 6288074"/>
              <a:gd name="connsiteY17507" fmla="*/ 1609639 h 6339933"/>
              <a:gd name="connsiteX17508" fmla="*/ 5740614 w 6288074"/>
              <a:gd name="connsiteY17508" fmla="*/ 1615921 h 6339933"/>
              <a:gd name="connsiteX17509" fmla="*/ 5743004 w 6288074"/>
              <a:gd name="connsiteY17509" fmla="*/ 1615169 h 6339933"/>
              <a:gd name="connsiteX17510" fmla="*/ 5751053 w 6288074"/>
              <a:gd name="connsiteY17510" fmla="*/ 1607384 h 6339933"/>
              <a:gd name="connsiteX17511" fmla="*/ 5752689 w 6288074"/>
              <a:gd name="connsiteY17511" fmla="*/ 1604242 h 6339933"/>
              <a:gd name="connsiteX17512" fmla="*/ 5755209 w 6288074"/>
              <a:gd name="connsiteY17512" fmla="*/ 1595571 h 6339933"/>
              <a:gd name="connsiteX17513" fmla="*/ 5764894 w 6288074"/>
              <a:gd name="connsiteY17513" fmla="*/ 1584643 h 6339933"/>
              <a:gd name="connsiteX17514" fmla="*/ 5766531 w 6288074"/>
              <a:gd name="connsiteY17514" fmla="*/ 1581502 h 6339933"/>
              <a:gd name="connsiteX17515" fmla="*/ 5771308 w 6288074"/>
              <a:gd name="connsiteY17515" fmla="*/ 1579998 h 6339933"/>
              <a:gd name="connsiteX17516" fmla="*/ 5776217 w 6288074"/>
              <a:gd name="connsiteY17516" fmla="*/ 1570575 h 6339933"/>
              <a:gd name="connsiteX17517" fmla="*/ 5777721 w 6288074"/>
              <a:gd name="connsiteY17517" fmla="*/ 1575355 h 6339933"/>
              <a:gd name="connsiteX17518" fmla="*/ 5775202 w 6288074"/>
              <a:gd name="connsiteY17518" fmla="*/ 1584026 h 6339933"/>
              <a:gd name="connsiteX17519" fmla="*/ 5765516 w 6288074"/>
              <a:gd name="connsiteY17519" fmla="*/ 1594953 h 6339933"/>
              <a:gd name="connsiteX17520" fmla="*/ 5754945 w 6288074"/>
              <a:gd name="connsiteY17520" fmla="*/ 1611411 h 6339933"/>
              <a:gd name="connsiteX17521" fmla="*/ 5737963 w 6288074"/>
              <a:gd name="connsiteY17521" fmla="*/ 1632512 h 6339933"/>
              <a:gd name="connsiteX17522" fmla="*/ 5741103 w 6288074"/>
              <a:gd name="connsiteY17522" fmla="*/ 1634150 h 6339933"/>
              <a:gd name="connsiteX17523" fmla="*/ 5738714 w 6288074"/>
              <a:gd name="connsiteY17523" fmla="*/ 1634902 h 6339933"/>
              <a:gd name="connsiteX17524" fmla="*/ 5734689 w 6288074"/>
              <a:gd name="connsiteY17524" fmla="*/ 1638795 h 6339933"/>
              <a:gd name="connsiteX17525" fmla="*/ 5733054 w 6288074"/>
              <a:gd name="connsiteY17525" fmla="*/ 1641935 h 6339933"/>
              <a:gd name="connsiteX17526" fmla="*/ 5729029 w 6288074"/>
              <a:gd name="connsiteY17526" fmla="*/ 1645829 h 6339933"/>
              <a:gd name="connsiteX17527" fmla="*/ 5727392 w 6288074"/>
              <a:gd name="connsiteY17527" fmla="*/ 1648968 h 6339933"/>
              <a:gd name="connsiteX17528" fmla="*/ 5718459 w 6288074"/>
              <a:gd name="connsiteY17528" fmla="*/ 1662285 h 6339933"/>
              <a:gd name="connsiteX17529" fmla="*/ 5705501 w 6288074"/>
              <a:gd name="connsiteY17529" fmla="*/ 1679495 h 6339933"/>
              <a:gd name="connsiteX17530" fmla="*/ 5720846 w 6288074"/>
              <a:gd name="connsiteY17530" fmla="*/ 1661534 h 6339933"/>
              <a:gd name="connsiteX17531" fmla="*/ 5728144 w 6288074"/>
              <a:gd name="connsiteY17531" fmla="*/ 1651358 h 6339933"/>
              <a:gd name="connsiteX17532" fmla="*/ 5731417 w 6288074"/>
              <a:gd name="connsiteY17532" fmla="*/ 1645077 h 6339933"/>
              <a:gd name="connsiteX17533" fmla="*/ 5732169 w 6288074"/>
              <a:gd name="connsiteY17533" fmla="*/ 1647465 h 6339933"/>
              <a:gd name="connsiteX17534" fmla="*/ 5730532 w 6288074"/>
              <a:gd name="connsiteY17534" fmla="*/ 1650607 h 6339933"/>
              <a:gd name="connsiteX17535" fmla="*/ 5738582 w 6288074"/>
              <a:gd name="connsiteY17535" fmla="*/ 1642822 h 6339933"/>
              <a:gd name="connsiteX17536" fmla="*/ 5740219 w 6288074"/>
              <a:gd name="connsiteY17536" fmla="*/ 1639680 h 6339933"/>
              <a:gd name="connsiteX17537" fmla="*/ 5749154 w 6288074"/>
              <a:gd name="connsiteY17537" fmla="*/ 1626365 h 6339933"/>
              <a:gd name="connsiteX17538" fmla="*/ 5756449 w 6288074"/>
              <a:gd name="connsiteY17538" fmla="*/ 1616188 h 6339933"/>
              <a:gd name="connsiteX17539" fmla="*/ 5760474 w 6288074"/>
              <a:gd name="connsiteY17539" fmla="*/ 1612296 h 6339933"/>
              <a:gd name="connsiteX17540" fmla="*/ 5759721 w 6288074"/>
              <a:gd name="connsiteY17540" fmla="*/ 1609907 h 6339933"/>
              <a:gd name="connsiteX17541" fmla="*/ 5760606 w 6288074"/>
              <a:gd name="connsiteY17541" fmla="*/ 1604377 h 6339933"/>
              <a:gd name="connsiteX17542" fmla="*/ 5767903 w 6288074"/>
              <a:gd name="connsiteY17542" fmla="*/ 1594201 h 6339933"/>
              <a:gd name="connsiteX17543" fmla="*/ 5772680 w 6288074"/>
              <a:gd name="connsiteY17543" fmla="*/ 1592698 h 6339933"/>
              <a:gd name="connsiteX17544" fmla="*/ 5770292 w 6288074"/>
              <a:gd name="connsiteY17544" fmla="*/ 1593450 h 6339933"/>
              <a:gd name="connsiteX17545" fmla="*/ 5765383 w 6288074"/>
              <a:gd name="connsiteY17545" fmla="*/ 1602873 h 6339933"/>
              <a:gd name="connsiteX17546" fmla="*/ 5765227 w 6288074"/>
              <a:gd name="connsiteY17546" fmla="*/ 1604943 h 6339933"/>
              <a:gd name="connsiteX17547" fmla="*/ 5763747 w 6288074"/>
              <a:gd name="connsiteY17547" fmla="*/ 1606014 h 6339933"/>
              <a:gd name="connsiteX17548" fmla="*/ 5765129 w 6288074"/>
              <a:gd name="connsiteY17548" fmla="*/ 1606235 h 6339933"/>
              <a:gd name="connsiteX17549" fmla="*/ 5765227 w 6288074"/>
              <a:gd name="connsiteY17549" fmla="*/ 1604943 h 6339933"/>
              <a:gd name="connsiteX17550" fmla="*/ 5770160 w 6288074"/>
              <a:gd name="connsiteY17550" fmla="*/ 1601370 h 6339933"/>
              <a:gd name="connsiteX17551" fmla="*/ 5773432 w 6288074"/>
              <a:gd name="connsiteY17551" fmla="*/ 1595087 h 6339933"/>
              <a:gd name="connsiteX17552" fmla="*/ 5779094 w 6288074"/>
              <a:gd name="connsiteY17552" fmla="*/ 1588052 h 6339933"/>
              <a:gd name="connsiteX17553" fmla="*/ 5783117 w 6288074"/>
              <a:gd name="connsiteY17553" fmla="*/ 1584160 h 6339933"/>
              <a:gd name="connsiteX17554" fmla="*/ 5785506 w 6288074"/>
              <a:gd name="connsiteY17554" fmla="*/ 1583408 h 6339933"/>
              <a:gd name="connsiteX17555" fmla="*/ 5786258 w 6288074"/>
              <a:gd name="connsiteY17555" fmla="*/ 1585798 h 6339933"/>
              <a:gd name="connsiteX17556" fmla="*/ 5779845 w 6288074"/>
              <a:gd name="connsiteY17556" fmla="*/ 1590443 h 6339933"/>
              <a:gd name="connsiteX17557" fmla="*/ 5763614 w 6288074"/>
              <a:gd name="connsiteY17557" fmla="*/ 1613933 h 6339933"/>
              <a:gd name="connsiteX17558" fmla="*/ 5755564 w 6288074"/>
              <a:gd name="connsiteY17558" fmla="*/ 1621720 h 6339933"/>
              <a:gd name="connsiteX17559" fmla="*/ 5742607 w 6288074"/>
              <a:gd name="connsiteY17559" fmla="*/ 1638928 h 6339933"/>
              <a:gd name="connsiteX17560" fmla="*/ 5741722 w 6288074"/>
              <a:gd name="connsiteY17560" fmla="*/ 1644458 h 6339933"/>
              <a:gd name="connsiteX17561" fmla="*/ 5737566 w 6288074"/>
              <a:gd name="connsiteY17561" fmla="*/ 1656272 h 6339933"/>
              <a:gd name="connsiteX17562" fmla="*/ 5739953 w 6288074"/>
              <a:gd name="connsiteY17562" fmla="*/ 1655520 h 6339933"/>
              <a:gd name="connsiteX17563" fmla="*/ 5732657 w 6288074"/>
              <a:gd name="connsiteY17563" fmla="*/ 1665695 h 6339933"/>
              <a:gd name="connsiteX17564" fmla="*/ 5723722 w 6288074"/>
              <a:gd name="connsiteY17564" fmla="*/ 1679010 h 6339933"/>
              <a:gd name="connsiteX17565" fmla="*/ 5728499 w 6288074"/>
              <a:gd name="connsiteY17565" fmla="*/ 1677507 h 6339933"/>
              <a:gd name="connsiteX17566" fmla="*/ 5729384 w 6288074"/>
              <a:gd name="connsiteY17566" fmla="*/ 1671977 h 6339933"/>
              <a:gd name="connsiteX17567" fmla="*/ 5739070 w 6288074"/>
              <a:gd name="connsiteY17567" fmla="*/ 1661052 h 6339933"/>
              <a:gd name="connsiteX17568" fmla="*/ 5739823 w 6288074"/>
              <a:gd name="connsiteY17568" fmla="*/ 1663440 h 6339933"/>
              <a:gd name="connsiteX17569" fmla="*/ 5736549 w 6288074"/>
              <a:gd name="connsiteY17569" fmla="*/ 1669722 h 6339933"/>
              <a:gd name="connsiteX17570" fmla="*/ 5731641 w 6288074"/>
              <a:gd name="connsiteY17570" fmla="*/ 1679147 h 6339933"/>
              <a:gd name="connsiteX17571" fmla="*/ 5727615 w 6288074"/>
              <a:gd name="connsiteY17571" fmla="*/ 1683040 h 6339933"/>
              <a:gd name="connsiteX17572" fmla="*/ 5723591 w 6288074"/>
              <a:gd name="connsiteY17572" fmla="*/ 1686931 h 6339933"/>
              <a:gd name="connsiteX17573" fmla="*/ 5721954 w 6288074"/>
              <a:gd name="connsiteY17573" fmla="*/ 1690072 h 6339933"/>
              <a:gd name="connsiteX17574" fmla="*/ 5722707 w 6288074"/>
              <a:gd name="connsiteY17574" fmla="*/ 1692462 h 6339933"/>
              <a:gd name="connsiteX17575" fmla="*/ 5717046 w 6288074"/>
              <a:gd name="connsiteY17575" fmla="*/ 1699496 h 6339933"/>
              <a:gd name="connsiteX17576" fmla="*/ 5711405 w 6288074"/>
              <a:gd name="connsiteY17576" fmla="*/ 1708068 h 6339933"/>
              <a:gd name="connsiteX17577" fmla="*/ 5709748 w 6288074"/>
              <a:gd name="connsiteY17577" fmla="*/ 1709670 h 6339933"/>
              <a:gd name="connsiteX17578" fmla="*/ 5709716 w 6288074"/>
              <a:gd name="connsiteY17578" fmla="*/ 1709849 h 6339933"/>
              <a:gd name="connsiteX17579" fmla="*/ 5705724 w 6288074"/>
              <a:gd name="connsiteY17579" fmla="*/ 1713563 h 6339933"/>
              <a:gd name="connsiteX17580" fmla="*/ 5704973 w 6288074"/>
              <a:gd name="connsiteY17580" fmla="*/ 1711173 h 6339933"/>
              <a:gd name="connsiteX17581" fmla="*/ 5703335 w 6288074"/>
              <a:gd name="connsiteY17581" fmla="*/ 1714315 h 6339933"/>
              <a:gd name="connsiteX17582" fmla="*/ 5697674 w 6288074"/>
              <a:gd name="connsiteY17582" fmla="*/ 1721349 h 6339933"/>
              <a:gd name="connsiteX17583" fmla="*/ 5699179 w 6288074"/>
              <a:gd name="connsiteY17583" fmla="*/ 1726127 h 6339933"/>
              <a:gd name="connsiteX17584" fmla="*/ 5702451 w 6288074"/>
              <a:gd name="connsiteY17584" fmla="*/ 1719845 h 6339933"/>
              <a:gd name="connsiteX17585" fmla="*/ 5704087 w 6288074"/>
              <a:gd name="connsiteY17585" fmla="*/ 1716705 h 6339933"/>
              <a:gd name="connsiteX17586" fmla="*/ 5709595 w 6288074"/>
              <a:gd name="connsiteY17586" fmla="*/ 1710490 h 6339933"/>
              <a:gd name="connsiteX17587" fmla="*/ 5708770 w 6288074"/>
              <a:gd name="connsiteY17587" fmla="*/ 1714903 h 6339933"/>
              <a:gd name="connsiteX17588" fmla="*/ 5707228 w 6288074"/>
              <a:gd name="connsiteY17588" fmla="*/ 1718342 h 6339933"/>
              <a:gd name="connsiteX17589" fmla="*/ 5709484 w 6288074"/>
              <a:gd name="connsiteY17589" fmla="*/ 1725510 h 6339933"/>
              <a:gd name="connsiteX17590" fmla="*/ 5723195 w 6288074"/>
              <a:gd name="connsiteY17590" fmla="*/ 1710691 h 6339933"/>
              <a:gd name="connsiteX17591" fmla="*/ 5724831 w 6288074"/>
              <a:gd name="connsiteY17591" fmla="*/ 1707549 h 6339933"/>
              <a:gd name="connsiteX17592" fmla="*/ 5730492 w 6288074"/>
              <a:gd name="connsiteY17592" fmla="*/ 1700516 h 6339933"/>
              <a:gd name="connsiteX17593" fmla="*/ 5729740 w 6288074"/>
              <a:gd name="connsiteY17593" fmla="*/ 1698128 h 6339933"/>
              <a:gd name="connsiteX17594" fmla="*/ 5730624 w 6288074"/>
              <a:gd name="connsiteY17594" fmla="*/ 1692596 h 6339933"/>
              <a:gd name="connsiteX17595" fmla="*/ 5726599 w 6288074"/>
              <a:gd name="connsiteY17595" fmla="*/ 1696489 h 6339933"/>
              <a:gd name="connsiteX17596" fmla="*/ 5720937 w 6288074"/>
              <a:gd name="connsiteY17596" fmla="*/ 1703523 h 6339933"/>
              <a:gd name="connsiteX17597" fmla="*/ 5728236 w 6288074"/>
              <a:gd name="connsiteY17597" fmla="*/ 1693348 h 6339933"/>
              <a:gd name="connsiteX17598" fmla="*/ 5725848 w 6288074"/>
              <a:gd name="connsiteY17598" fmla="*/ 1694100 h 6339933"/>
              <a:gd name="connsiteX17599" fmla="*/ 5723459 w 6288074"/>
              <a:gd name="connsiteY17599" fmla="*/ 1694851 h 6339933"/>
              <a:gd name="connsiteX17600" fmla="*/ 5730755 w 6288074"/>
              <a:gd name="connsiteY17600" fmla="*/ 1684676 h 6339933"/>
              <a:gd name="connsiteX17601" fmla="*/ 5738805 w 6288074"/>
              <a:gd name="connsiteY17601" fmla="*/ 1676892 h 6339933"/>
              <a:gd name="connsiteX17602" fmla="*/ 5741195 w 6288074"/>
              <a:gd name="connsiteY17602" fmla="*/ 1676140 h 6339933"/>
              <a:gd name="connsiteX17603" fmla="*/ 5745218 w 6288074"/>
              <a:gd name="connsiteY17603" fmla="*/ 1672245 h 6339933"/>
              <a:gd name="connsiteX17604" fmla="*/ 5746854 w 6288074"/>
              <a:gd name="connsiteY17604" fmla="*/ 1669105 h 6339933"/>
              <a:gd name="connsiteX17605" fmla="*/ 5753400 w 6288074"/>
              <a:gd name="connsiteY17605" fmla="*/ 1656541 h 6339933"/>
              <a:gd name="connsiteX17606" fmla="*/ 5752516 w 6288074"/>
              <a:gd name="connsiteY17606" fmla="*/ 1662071 h 6339933"/>
              <a:gd name="connsiteX17607" fmla="*/ 5762953 w 6288074"/>
              <a:gd name="connsiteY17607" fmla="*/ 1653534 h 6339933"/>
              <a:gd name="connsiteX17608" fmla="*/ 5766978 w 6288074"/>
              <a:gd name="connsiteY17608" fmla="*/ 1649640 h 6339933"/>
              <a:gd name="connsiteX17609" fmla="*/ 5770249 w 6288074"/>
              <a:gd name="connsiteY17609" fmla="*/ 1643358 h 6339933"/>
              <a:gd name="connsiteX17610" fmla="*/ 5767862 w 6288074"/>
              <a:gd name="connsiteY17610" fmla="*/ 1644109 h 6339933"/>
              <a:gd name="connsiteX17611" fmla="*/ 5775159 w 6288074"/>
              <a:gd name="connsiteY17611" fmla="*/ 1633934 h 6339933"/>
              <a:gd name="connsiteX17612" fmla="*/ 5772638 w 6288074"/>
              <a:gd name="connsiteY17612" fmla="*/ 1642606 h 6339933"/>
              <a:gd name="connsiteX17613" fmla="*/ 5773391 w 6288074"/>
              <a:gd name="connsiteY17613" fmla="*/ 1644996 h 6339933"/>
              <a:gd name="connsiteX17614" fmla="*/ 5780688 w 6288074"/>
              <a:gd name="connsiteY17614" fmla="*/ 1634821 h 6339933"/>
              <a:gd name="connsiteX17615" fmla="*/ 5783961 w 6288074"/>
              <a:gd name="connsiteY17615" fmla="*/ 1628539 h 6339933"/>
              <a:gd name="connsiteX17616" fmla="*/ 5784713 w 6288074"/>
              <a:gd name="connsiteY17616" fmla="*/ 1630927 h 6339933"/>
              <a:gd name="connsiteX17617" fmla="*/ 5781440 w 6288074"/>
              <a:gd name="connsiteY17617" fmla="*/ 1637210 h 6339933"/>
              <a:gd name="connsiteX17618" fmla="*/ 5780556 w 6288074"/>
              <a:gd name="connsiteY17618" fmla="*/ 1642741 h 6339933"/>
              <a:gd name="connsiteX17619" fmla="*/ 5778919 w 6288074"/>
              <a:gd name="connsiteY17619" fmla="*/ 1645882 h 6339933"/>
              <a:gd name="connsiteX17620" fmla="*/ 5779910 w 6288074"/>
              <a:gd name="connsiteY17620" fmla="*/ 1645900 h 6339933"/>
              <a:gd name="connsiteX17621" fmla="*/ 5779672 w 6288074"/>
              <a:gd name="connsiteY17621" fmla="*/ 1648272 h 6339933"/>
              <a:gd name="connsiteX17622" fmla="*/ 5783696 w 6288074"/>
              <a:gd name="connsiteY17622" fmla="*/ 1644378 h 6339933"/>
              <a:gd name="connsiteX17623" fmla="*/ 5787721 w 6288074"/>
              <a:gd name="connsiteY17623" fmla="*/ 1640486 h 6339933"/>
              <a:gd name="connsiteX17624" fmla="*/ 5779540 w 6288074"/>
              <a:gd name="connsiteY17624" fmla="*/ 1656191 h 6339933"/>
              <a:gd name="connsiteX17625" fmla="*/ 5771490 w 6288074"/>
              <a:gd name="connsiteY17625" fmla="*/ 1663976 h 6339933"/>
              <a:gd name="connsiteX17626" fmla="*/ 5777902 w 6288074"/>
              <a:gd name="connsiteY17626" fmla="*/ 1659331 h 6339933"/>
              <a:gd name="connsiteX17627" fmla="*/ 5778655 w 6288074"/>
              <a:gd name="connsiteY17627" fmla="*/ 1661721 h 6339933"/>
              <a:gd name="connsiteX17628" fmla="*/ 5789978 w 6288074"/>
              <a:gd name="connsiteY17628" fmla="*/ 1647654 h 6339933"/>
              <a:gd name="connsiteX17629" fmla="*/ 5794003 w 6288074"/>
              <a:gd name="connsiteY17629" fmla="*/ 1643762 h 6339933"/>
              <a:gd name="connsiteX17630" fmla="*/ 5792365 w 6288074"/>
              <a:gd name="connsiteY17630" fmla="*/ 1646902 h 6339933"/>
              <a:gd name="connsiteX17631" fmla="*/ 5783432 w 6288074"/>
              <a:gd name="connsiteY17631" fmla="*/ 1660217 h 6339933"/>
              <a:gd name="connsiteX17632" fmla="*/ 5781797 w 6288074"/>
              <a:gd name="connsiteY17632" fmla="*/ 1663361 h 6339933"/>
              <a:gd name="connsiteX17633" fmla="*/ 5779408 w 6288074"/>
              <a:gd name="connsiteY17633" fmla="*/ 1664112 h 6339933"/>
              <a:gd name="connsiteX17634" fmla="*/ 5770606 w 6288074"/>
              <a:gd name="connsiteY17634" fmla="*/ 1669509 h 6339933"/>
              <a:gd name="connsiteX17635" fmla="*/ 5768217 w 6288074"/>
              <a:gd name="connsiteY17635" fmla="*/ 1670260 h 6339933"/>
              <a:gd name="connsiteX17636" fmla="*/ 5765829 w 6288074"/>
              <a:gd name="connsiteY17636" fmla="*/ 1671012 h 6339933"/>
              <a:gd name="connsiteX17637" fmla="*/ 5761805 w 6288074"/>
              <a:gd name="connsiteY17637" fmla="*/ 1674904 h 6339933"/>
              <a:gd name="connsiteX17638" fmla="*/ 5760920 w 6288074"/>
              <a:gd name="connsiteY17638" fmla="*/ 1680434 h 6339933"/>
              <a:gd name="connsiteX17639" fmla="*/ 5757648 w 6288074"/>
              <a:gd name="connsiteY17639" fmla="*/ 1686717 h 6339933"/>
              <a:gd name="connsiteX17640" fmla="*/ 5758401 w 6288074"/>
              <a:gd name="connsiteY17640" fmla="*/ 1689107 h 6339933"/>
              <a:gd name="connsiteX17641" fmla="*/ 5765697 w 6288074"/>
              <a:gd name="connsiteY17641" fmla="*/ 1678930 h 6339933"/>
              <a:gd name="connsiteX17642" fmla="*/ 5771357 w 6288074"/>
              <a:gd name="connsiteY17642" fmla="*/ 1671897 h 6339933"/>
              <a:gd name="connsiteX17643" fmla="*/ 5773747 w 6288074"/>
              <a:gd name="connsiteY17643" fmla="*/ 1671145 h 6339933"/>
              <a:gd name="connsiteX17644" fmla="*/ 5772109 w 6288074"/>
              <a:gd name="connsiteY17644" fmla="*/ 1674286 h 6339933"/>
              <a:gd name="connsiteX17645" fmla="*/ 5771225 w 6288074"/>
              <a:gd name="connsiteY17645" fmla="*/ 1679817 h 6339933"/>
              <a:gd name="connsiteX17646" fmla="*/ 5774365 w 6288074"/>
              <a:gd name="connsiteY17646" fmla="*/ 1681455 h 6339933"/>
              <a:gd name="connsiteX17647" fmla="*/ 5778407 w 6288074"/>
              <a:gd name="connsiteY17647" fmla="*/ 1676571 h 6339933"/>
              <a:gd name="connsiteX17648" fmla="*/ 5773267 w 6288074"/>
              <a:gd name="connsiteY17648" fmla="*/ 1683838 h 6339933"/>
              <a:gd name="connsiteX17649" fmla="*/ 5772764 w 6288074"/>
              <a:gd name="connsiteY17649" fmla="*/ 1684324 h 6339933"/>
              <a:gd name="connsiteX17650" fmla="*/ 5772968 w 6288074"/>
              <a:gd name="connsiteY17650" fmla="*/ 1684260 h 6339933"/>
              <a:gd name="connsiteX17651" fmla="*/ 5772730 w 6288074"/>
              <a:gd name="connsiteY17651" fmla="*/ 1684597 h 6339933"/>
              <a:gd name="connsiteX17652" fmla="*/ 5767955 w 6288074"/>
              <a:gd name="connsiteY17652" fmla="*/ 1686100 h 6339933"/>
              <a:gd name="connsiteX17653" fmla="*/ 5763928 w 6288074"/>
              <a:gd name="connsiteY17653" fmla="*/ 1689991 h 6339933"/>
              <a:gd name="connsiteX17654" fmla="*/ 5760656 w 6288074"/>
              <a:gd name="connsiteY17654" fmla="*/ 1696273 h 6339933"/>
              <a:gd name="connsiteX17655" fmla="*/ 5759020 w 6288074"/>
              <a:gd name="connsiteY17655" fmla="*/ 1699415 h 6339933"/>
              <a:gd name="connsiteX17656" fmla="*/ 5748581 w 6288074"/>
              <a:gd name="connsiteY17656" fmla="*/ 1707952 h 6339933"/>
              <a:gd name="connsiteX17657" fmla="*/ 5751723 w 6288074"/>
              <a:gd name="connsiteY17657" fmla="*/ 1709589 h 6339933"/>
              <a:gd name="connsiteX17658" fmla="*/ 5748450 w 6288074"/>
              <a:gd name="connsiteY17658" fmla="*/ 1715872 h 6339933"/>
              <a:gd name="connsiteX17659" fmla="*/ 5750837 w 6288074"/>
              <a:gd name="connsiteY17659" fmla="*/ 1715120 h 6339933"/>
              <a:gd name="connsiteX17660" fmla="*/ 5752475 w 6288074"/>
              <a:gd name="connsiteY17660" fmla="*/ 1711979 h 6339933"/>
              <a:gd name="connsiteX17661" fmla="*/ 5757250 w 6288074"/>
              <a:gd name="connsiteY17661" fmla="*/ 1710476 h 6339933"/>
              <a:gd name="connsiteX17662" fmla="*/ 5753226 w 6288074"/>
              <a:gd name="connsiteY17662" fmla="*/ 1714369 h 6339933"/>
              <a:gd name="connsiteX17663" fmla="*/ 5779497 w 6288074"/>
              <a:gd name="connsiteY17663" fmla="*/ 1706100 h 6339933"/>
              <a:gd name="connsiteX17664" fmla="*/ 5781754 w 6288074"/>
              <a:gd name="connsiteY17664" fmla="*/ 1713268 h 6339933"/>
              <a:gd name="connsiteX17665" fmla="*/ 5788167 w 6288074"/>
              <a:gd name="connsiteY17665" fmla="*/ 1708623 h 6339933"/>
              <a:gd name="connsiteX17666" fmla="*/ 5789671 w 6288074"/>
              <a:gd name="connsiteY17666" fmla="*/ 1713401 h 6339933"/>
              <a:gd name="connsiteX17667" fmla="*/ 5781489 w 6288074"/>
              <a:gd name="connsiteY17667" fmla="*/ 1729106 h 6339933"/>
              <a:gd name="connsiteX17668" fmla="*/ 5779234 w 6288074"/>
              <a:gd name="connsiteY17668" fmla="*/ 1721939 h 6339933"/>
              <a:gd name="connsiteX17669" fmla="*/ 5770432 w 6288074"/>
              <a:gd name="connsiteY17669" fmla="*/ 1727335 h 6339933"/>
              <a:gd name="connsiteX17670" fmla="*/ 5765655 w 6288074"/>
              <a:gd name="connsiteY17670" fmla="*/ 1728838 h 6339933"/>
              <a:gd name="connsiteX17671" fmla="*/ 5771052 w 6288074"/>
              <a:gd name="connsiteY17671" fmla="*/ 1737644 h 6339933"/>
              <a:gd name="connsiteX17672" fmla="*/ 5747920 w 6288074"/>
              <a:gd name="connsiteY17672" fmla="*/ 1747551 h 6339933"/>
              <a:gd name="connsiteX17673" fmla="*/ 5748805 w 6288074"/>
              <a:gd name="connsiteY17673" fmla="*/ 1742020 h 6339933"/>
              <a:gd name="connsiteX17674" fmla="*/ 5738500 w 6288074"/>
              <a:gd name="connsiteY17674" fmla="*/ 1742637 h 6339933"/>
              <a:gd name="connsiteX17675" fmla="*/ 5742656 w 6288074"/>
              <a:gd name="connsiteY17675" fmla="*/ 1730825 h 6339933"/>
              <a:gd name="connsiteX17676" fmla="*/ 5739516 w 6288074"/>
              <a:gd name="connsiteY17676" fmla="*/ 1729187 h 6339933"/>
              <a:gd name="connsiteX17677" fmla="*/ 5738632 w 6288074"/>
              <a:gd name="connsiteY17677" fmla="*/ 1734718 h 6339933"/>
              <a:gd name="connsiteX17678" fmla="*/ 5732218 w 6288074"/>
              <a:gd name="connsiteY17678" fmla="*/ 1739362 h 6339933"/>
              <a:gd name="connsiteX17679" fmla="*/ 5730583 w 6288074"/>
              <a:gd name="connsiteY17679" fmla="*/ 1742503 h 6339933"/>
              <a:gd name="connsiteX17680" fmla="*/ 5718509 w 6288074"/>
              <a:gd name="connsiteY17680" fmla="*/ 1754182 h 6339933"/>
              <a:gd name="connsiteX17681" fmla="*/ 5714484 w 6288074"/>
              <a:gd name="connsiteY17681" fmla="*/ 1758076 h 6339933"/>
              <a:gd name="connsiteX17682" fmla="*/ 5703163 w 6288074"/>
              <a:gd name="connsiteY17682" fmla="*/ 1772143 h 6339933"/>
              <a:gd name="connsiteX17683" fmla="*/ 5696749 w 6288074"/>
              <a:gd name="connsiteY17683" fmla="*/ 1776788 h 6339933"/>
              <a:gd name="connsiteX17684" fmla="*/ 5692725 w 6288074"/>
              <a:gd name="connsiteY17684" fmla="*/ 1780681 h 6339933"/>
              <a:gd name="connsiteX17685" fmla="*/ 5695866 w 6288074"/>
              <a:gd name="connsiteY17685" fmla="*/ 1782319 h 6339933"/>
              <a:gd name="connsiteX17686" fmla="*/ 5690956 w 6288074"/>
              <a:gd name="connsiteY17686" fmla="*/ 1791743 h 6339933"/>
              <a:gd name="connsiteX17687" fmla="*/ 5694097 w 6288074"/>
              <a:gd name="connsiteY17687" fmla="*/ 1793380 h 6339933"/>
              <a:gd name="connsiteX17688" fmla="*/ 5700510 w 6288074"/>
              <a:gd name="connsiteY17688" fmla="*/ 1788736 h 6339933"/>
              <a:gd name="connsiteX17689" fmla="*/ 5708560 w 6288074"/>
              <a:gd name="connsiteY17689" fmla="*/ 1780951 h 6339933"/>
              <a:gd name="connsiteX17690" fmla="*/ 5702013 w 6288074"/>
              <a:gd name="connsiteY17690" fmla="*/ 1793515 h 6339933"/>
              <a:gd name="connsiteX17691" fmla="*/ 5696352 w 6288074"/>
              <a:gd name="connsiteY17691" fmla="*/ 1800548 h 6339933"/>
              <a:gd name="connsiteX17692" fmla="*/ 5681005 w 6288074"/>
              <a:gd name="connsiteY17692" fmla="*/ 1818509 h 6339933"/>
              <a:gd name="connsiteX17693" fmla="*/ 5679370 w 6288074"/>
              <a:gd name="connsiteY17693" fmla="*/ 1821651 h 6339933"/>
              <a:gd name="connsiteX17694" fmla="*/ 5681758 w 6288074"/>
              <a:gd name="connsiteY17694" fmla="*/ 1820899 h 6339933"/>
              <a:gd name="connsiteX17695" fmla="*/ 5674329 w 6288074"/>
              <a:gd name="connsiteY17695" fmla="*/ 1838994 h 6339933"/>
              <a:gd name="connsiteX17696" fmla="*/ 5668668 w 6288074"/>
              <a:gd name="connsiteY17696" fmla="*/ 1846027 h 6339933"/>
              <a:gd name="connsiteX17697" fmla="*/ 5666015 w 6288074"/>
              <a:gd name="connsiteY17697" fmla="*/ 1862620 h 6339933"/>
              <a:gd name="connsiteX17698" fmla="*/ 5672915 w 6288074"/>
              <a:gd name="connsiteY17698" fmla="*/ 1876205 h 6339933"/>
              <a:gd name="connsiteX17699" fmla="*/ 5681717 w 6288074"/>
              <a:gd name="connsiteY17699" fmla="*/ 1870807 h 6339933"/>
              <a:gd name="connsiteX17700" fmla="*/ 5680965 w 6288074"/>
              <a:gd name="connsiteY17700" fmla="*/ 1868418 h 6339933"/>
              <a:gd name="connsiteX17701" fmla="*/ 5683353 w 6288074"/>
              <a:gd name="connsiteY17701" fmla="*/ 1867666 h 6339933"/>
              <a:gd name="connsiteX17702" fmla="*/ 5686626 w 6288074"/>
              <a:gd name="connsiteY17702" fmla="*/ 1861384 h 6339933"/>
              <a:gd name="connsiteX17703" fmla="*/ 5686493 w 6288074"/>
              <a:gd name="connsiteY17703" fmla="*/ 1869304 h 6339933"/>
              <a:gd name="connsiteX17704" fmla="*/ 5684106 w 6288074"/>
              <a:gd name="connsiteY17704" fmla="*/ 1870056 h 6339933"/>
              <a:gd name="connsiteX17705" fmla="*/ 5682469 w 6288074"/>
              <a:gd name="connsiteY17705" fmla="*/ 1873198 h 6339933"/>
              <a:gd name="connsiteX17706" fmla="*/ 5695162 w 6288074"/>
              <a:gd name="connsiteY17706" fmla="*/ 1871828 h 6339933"/>
              <a:gd name="connsiteX17707" fmla="*/ 5695030 w 6288074"/>
              <a:gd name="connsiteY17707" fmla="*/ 1879746 h 6339933"/>
              <a:gd name="connsiteX17708" fmla="*/ 5702948 w 6288074"/>
              <a:gd name="connsiteY17708" fmla="*/ 1879881 h 6339933"/>
              <a:gd name="connsiteX17709" fmla="*/ 5701443 w 6288074"/>
              <a:gd name="connsiteY17709" fmla="*/ 1875103 h 6339933"/>
              <a:gd name="connsiteX17710" fmla="*/ 5706220 w 6288074"/>
              <a:gd name="connsiteY17710" fmla="*/ 1873600 h 6339933"/>
              <a:gd name="connsiteX17711" fmla="*/ 5696270 w 6288074"/>
              <a:gd name="connsiteY17711" fmla="*/ 1900367 h 6339933"/>
              <a:gd name="connsiteX17712" fmla="*/ 5700915 w 6288074"/>
              <a:gd name="connsiteY17712" fmla="*/ 1906781 h 6339933"/>
              <a:gd name="connsiteX17713" fmla="*/ 5696890 w 6288074"/>
              <a:gd name="connsiteY17713" fmla="*/ 1910675 h 6339933"/>
              <a:gd name="connsiteX17714" fmla="*/ 5703171 w 6288074"/>
              <a:gd name="connsiteY17714" fmla="*/ 1913950 h 6339933"/>
              <a:gd name="connsiteX17715" fmla="*/ 5704807 w 6288074"/>
              <a:gd name="connsiteY17715" fmla="*/ 1910809 h 6339933"/>
              <a:gd name="connsiteX17716" fmla="*/ 5707307 w 6288074"/>
              <a:gd name="connsiteY17716" fmla="*/ 1909367 h 6339933"/>
              <a:gd name="connsiteX17717" fmla="*/ 5705707 w 6288074"/>
              <a:gd name="connsiteY17717" fmla="*/ 1912872 h 6339933"/>
              <a:gd name="connsiteX17718" fmla="*/ 5705683 w 6288074"/>
              <a:gd name="connsiteY17718" fmla="*/ 1912651 h 6339933"/>
              <a:gd name="connsiteX17719" fmla="*/ 5704946 w 6288074"/>
              <a:gd name="connsiteY17719" fmla="*/ 1914375 h 6339933"/>
              <a:gd name="connsiteX17720" fmla="*/ 5702286 w 6288074"/>
              <a:gd name="connsiteY17720" fmla="*/ 1919481 h 6339933"/>
              <a:gd name="connsiteX17721" fmla="*/ 5699898 w 6288074"/>
              <a:gd name="connsiteY17721" fmla="*/ 1920232 h 6339933"/>
              <a:gd name="connsiteX17722" fmla="*/ 5699146 w 6288074"/>
              <a:gd name="connsiteY17722" fmla="*/ 1917843 h 6339933"/>
              <a:gd name="connsiteX17723" fmla="*/ 5683445 w 6288074"/>
              <a:gd name="connsiteY17723" fmla="*/ 1909654 h 6339933"/>
              <a:gd name="connsiteX17724" fmla="*/ 5676278 w 6288074"/>
              <a:gd name="connsiteY17724" fmla="*/ 1911911 h 6339933"/>
              <a:gd name="connsiteX17725" fmla="*/ 5677916 w 6288074"/>
              <a:gd name="connsiteY17725" fmla="*/ 1908770 h 6339933"/>
              <a:gd name="connsiteX17726" fmla="*/ 5690610 w 6288074"/>
              <a:gd name="connsiteY17726" fmla="*/ 1907399 h 6339933"/>
              <a:gd name="connsiteX17727" fmla="*/ 5689989 w 6288074"/>
              <a:gd name="connsiteY17727" fmla="*/ 1897091 h 6339933"/>
              <a:gd name="connsiteX17728" fmla="*/ 5675039 w 6288074"/>
              <a:gd name="connsiteY17728" fmla="*/ 1891292 h 6339933"/>
              <a:gd name="connsiteX17729" fmla="*/ 5667742 w 6288074"/>
              <a:gd name="connsiteY17729" fmla="*/ 1901467 h 6339933"/>
              <a:gd name="connsiteX17730" fmla="*/ 5672519 w 6288074"/>
              <a:gd name="connsiteY17730" fmla="*/ 1899964 h 6339933"/>
              <a:gd name="connsiteX17731" fmla="*/ 5677164 w 6288074"/>
              <a:gd name="connsiteY17731" fmla="*/ 1906380 h 6339933"/>
              <a:gd name="connsiteX17732" fmla="*/ 5671635 w 6288074"/>
              <a:gd name="connsiteY17732" fmla="*/ 1905493 h 6339933"/>
              <a:gd name="connsiteX17733" fmla="*/ 5667611 w 6288074"/>
              <a:gd name="connsiteY17733" fmla="*/ 1909387 h 6339933"/>
              <a:gd name="connsiteX17734" fmla="*/ 5672254 w 6288074"/>
              <a:gd name="connsiteY17734" fmla="*/ 1915801 h 6339933"/>
              <a:gd name="connsiteX17735" fmla="*/ 5680171 w 6288074"/>
              <a:gd name="connsiteY17735" fmla="*/ 1915937 h 6339933"/>
              <a:gd name="connsiteX17736" fmla="*/ 5670619 w 6288074"/>
              <a:gd name="connsiteY17736" fmla="*/ 1918944 h 6339933"/>
              <a:gd name="connsiteX17737" fmla="*/ 5657792 w 6288074"/>
              <a:gd name="connsiteY17737" fmla="*/ 1928233 h 6339933"/>
              <a:gd name="connsiteX17738" fmla="*/ 5648858 w 6288074"/>
              <a:gd name="connsiteY17738" fmla="*/ 1941549 h 6339933"/>
              <a:gd name="connsiteX17739" fmla="*/ 5643949 w 6288074"/>
              <a:gd name="connsiteY17739" fmla="*/ 1950971 h 6339933"/>
              <a:gd name="connsiteX17740" fmla="*/ 5650230 w 6288074"/>
              <a:gd name="connsiteY17740" fmla="*/ 1954248 h 6339933"/>
              <a:gd name="connsiteX17741" fmla="*/ 5653503 w 6288074"/>
              <a:gd name="connsiteY17741" fmla="*/ 1947965 h 6339933"/>
              <a:gd name="connsiteX17742" fmla="*/ 5659916 w 6288074"/>
              <a:gd name="connsiteY17742" fmla="*/ 1943322 h 6339933"/>
              <a:gd name="connsiteX17743" fmla="*/ 5668717 w 6288074"/>
              <a:gd name="connsiteY17743" fmla="*/ 1937925 h 6339933"/>
              <a:gd name="connsiteX17744" fmla="*/ 5681676 w 6288074"/>
              <a:gd name="connsiteY17744" fmla="*/ 1920716 h 6339933"/>
              <a:gd name="connsiteX17745" fmla="*/ 5670221 w 6288074"/>
              <a:gd name="connsiteY17745" fmla="*/ 1942703 h 6339933"/>
              <a:gd name="connsiteX17746" fmla="*/ 5665180 w 6288074"/>
              <a:gd name="connsiteY17746" fmla="*/ 1960047 h 6339933"/>
              <a:gd name="connsiteX17747" fmla="*/ 5662793 w 6288074"/>
              <a:gd name="connsiteY17747" fmla="*/ 1960798 h 6339933"/>
              <a:gd name="connsiteX17748" fmla="*/ 5656999 w 6288074"/>
              <a:gd name="connsiteY17748" fmla="*/ 1975752 h 6339933"/>
              <a:gd name="connsiteX17749" fmla="*/ 5659386 w 6288074"/>
              <a:gd name="connsiteY17749" fmla="*/ 1975000 h 6339933"/>
              <a:gd name="connsiteX17750" fmla="*/ 5657751 w 6288074"/>
              <a:gd name="connsiteY17750" fmla="*/ 1978141 h 6339933"/>
              <a:gd name="connsiteX17751" fmla="*/ 5652842 w 6288074"/>
              <a:gd name="connsiteY17751" fmla="*/ 1987565 h 6339933"/>
              <a:gd name="connsiteX17752" fmla="*/ 5661775 w 6288074"/>
              <a:gd name="connsiteY17752" fmla="*/ 1974248 h 6339933"/>
              <a:gd name="connsiteX17753" fmla="*/ 5664163 w 6288074"/>
              <a:gd name="connsiteY17753" fmla="*/ 1973497 h 6339933"/>
              <a:gd name="connsiteX17754" fmla="*/ 5668188 w 6288074"/>
              <a:gd name="connsiteY17754" fmla="*/ 1969604 h 6339933"/>
              <a:gd name="connsiteX17755" fmla="*/ 5669826 w 6288074"/>
              <a:gd name="connsiteY17755" fmla="*/ 1966464 h 6339933"/>
              <a:gd name="connsiteX17756" fmla="*/ 5671460 w 6288074"/>
              <a:gd name="connsiteY17756" fmla="*/ 1963321 h 6339933"/>
              <a:gd name="connsiteX17757" fmla="*/ 5672212 w 6288074"/>
              <a:gd name="connsiteY17757" fmla="*/ 1965712 h 6339933"/>
              <a:gd name="connsiteX17758" fmla="*/ 5665668 w 6288074"/>
              <a:gd name="connsiteY17758" fmla="*/ 1978276 h 6339933"/>
              <a:gd name="connsiteX17759" fmla="*/ 5661643 w 6288074"/>
              <a:gd name="connsiteY17759" fmla="*/ 1982168 h 6339933"/>
              <a:gd name="connsiteX17760" fmla="*/ 5660007 w 6288074"/>
              <a:gd name="connsiteY17760" fmla="*/ 1985309 h 6339933"/>
              <a:gd name="connsiteX17761" fmla="*/ 5655229 w 6288074"/>
              <a:gd name="connsiteY17761" fmla="*/ 1986813 h 6339933"/>
              <a:gd name="connsiteX17762" fmla="*/ 5654345 w 6288074"/>
              <a:gd name="connsiteY17762" fmla="*/ 1992344 h 6339933"/>
              <a:gd name="connsiteX17763" fmla="*/ 5652710 w 6288074"/>
              <a:gd name="connsiteY17763" fmla="*/ 1995485 h 6339933"/>
              <a:gd name="connsiteX17764" fmla="*/ 5651212 w 6288074"/>
              <a:gd name="connsiteY17764" fmla="*/ 2002193 h 6339933"/>
              <a:gd name="connsiteX17765" fmla="*/ 5655851 w 6288074"/>
              <a:gd name="connsiteY17765" fmla="*/ 1997123 h 6339933"/>
              <a:gd name="connsiteX17766" fmla="*/ 5650940 w 6288074"/>
              <a:gd name="connsiteY17766" fmla="*/ 2006545 h 6339933"/>
              <a:gd name="connsiteX17767" fmla="*/ 5648553 w 6288074"/>
              <a:gd name="connsiteY17767" fmla="*/ 2007296 h 6339933"/>
              <a:gd name="connsiteX17768" fmla="*/ 5651693 w 6288074"/>
              <a:gd name="connsiteY17768" fmla="*/ 2008935 h 6339933"/>
              <a:gd name="connsiteX17769" fmla="*/ 5654082 w 6288074"/>
              <a:gd name="connsiteY17769" fmla="*/ 2008183 h 6339933"/>
              <a:gd name="connsiteX17770" fmla="*/ 5655718 w 6288074"/>
              <a:gd name="connsiteY17770" fmla="*/ 2005041 h 6339933"/>
              <a:gd name="connsiteX17771" fmla="*/ 5658990 w 6288074"/>
              <a:gd name="connsiteY17771" fmla="*/ 1998760 h 6339933"/>
              <a:gd name="connsiteX17772" fmla="*/ 5661378 w 6288074"/>
              <a:gd name="connsiteY17772" fmla="*/ 1998008 h 6339933"/>
              <a:gd name="connsiteX17773" fmla="*/ 5662263 w 6288074"/>
              <a:gd name="connsiteY17773" fmla="*/ 1992478 h 6339933"/>
              <a:gd name="connsiteX17774" fmla="*/ 5666287 w 6288074"/>
              <a:gd name="connsiteY17774" fmla="*/ 1988585 h 6339933"/>
              <a:gd name="connsiteX17775" fmla="*/ 5665535 w 6288074"/>
              <a:gd name="connsiteY17775" fmla="*/ 1986195 h 6339933"/>
              <a:gd name="connsiteX17776" fmla="*/ 5664784 w 6288074"/>
              <a:gd name="connsiteY17776" fmla="*/ 1983806 h 6339933"/>
              <a:gd name="connsiteX17777" fmla="*/ 5667171 w 6288074"/>
              <a:gd name="connsiteY17777" fmla="*/ 1983054 h 6339933"/>
              <a:gd name="connsiteX17778" fmla="*/ 5672833 w 6288074"/>
              <a:gd name="connsiteY17778" fmla="*/ 1976019 h 6339933"/>
              <a:gd name="connsiteX17779" fmla="*/ 5677383 w 6288074"/>
              <a:gd name="connsiteY17779" fmla="*/ 1967283 h 6339933"/>
              <a:gd name="connsiteX17780" fmla="*/ 5677361 w 6288074"/>
              <a:gd name="connsiteY17780" fmla="*/ 1968628 h 6339933"/>
              <a:gd name="connsiteX17781" fmla="*/ 5676763 w 6288074"/>
              <a:gd name="connsiteY17781" fmla="*/ 1971829 h 6339933"/>
              <a:gd name="connsiteX17782" fmla="*/ 5675220 w 6288074"/>
              <a:gd name="connsiteY17782" fmla="*/ 1975269 h 6339933"/>
              <a:gd name="connsiteX17783" fmla="*/ 5681634 w 6288074"/>
              <a:gd name="connsiteY17783" fmla="*/ 1970624 h 6339933"/>
              <a:gd name="connsiteX17784" fmla="*/ 5687295 w 6288074"/>
              <a:gd name="connsiteY17784" fmla="*/ 1963590 h 6339933"/>
              <a:gd name="connsiteX17785" fmla="*/ 5692204 w 6288074"/>
              <a:gd name="connsiteY17785" fmla="*/ 1954167 h 6339933"/>
              <a:gd name="connsiteX17786" fmla="*/ 5694077 w 6288074"/>
              <a:gd name="connsiteY17786" fmla="*/ 1948654 h 6339933"/>
              <a:gd name="connsiteX17787" fmla="*/ 5694462 w 6288074"/>
              <a:gd name="connsiteY17787" fmla="*/ 1946777 h 6339933"/>
              <a:gd name="connsiteX17788" fmla="*/ 5695395 w 6288074"/>
              <a:gd name="connsiteY17788" fmla="*/ 1945031 h 6339933"/>
              <a:gd name="connsiteX17789" fmla="*/ 5695599 w 6288074"/>
              <a:gd name="connsiteY17789" fmla="*/ 1944649 h 6339933"/>
              <a:gd name="connsiteX17790" fmla="*/ 5698749 w 6288074"/>
              <a:gd name="connsiteY17790" fmla="*/ 1941602 h 6339933"/>
              <a:gd name="connsiteX17791" fmla="*/ 5700387 w 6288074"/>
              <a:gd name="connsiteY17791" fmla="*/ 1938461 h 6339933"/>
              <a:gd name="connsiteX17792" fmla="*/ 5702945 w 6288074"/>
              <a:gd name="connsiteY17792" fmla="*/ 1939297 h 6339933"/>
              <a:gd name="connsiteX17793" fmla="*/ 5708168 w 6288074"/>
              <a:gd name="connsiteY17793" fmla="*/ 1934083 h 6339933"/>
              <a:gd name="connsiteX17794" fmla="*/ 5707550 w 6288074"/>
              <a:gd name="connsiteY17794" fmla="*/ 1936207 h 6339933"/>
              <a:gd name="connsiteX17795" fmla="*/ 5705030 w 6288074"/>
              <a:gd name="connsiteY17795" fmla="*/ 1944878 h 6339933"/>
              <a:gd name="connsiteX17796" fmla="*/ 5703394 w 6288074"/>
              <a:gd name="connsiteY17796" fmla="*/ 1948019 h 6339933"/>
              <a:gd name="connsiteX17797" fmla="*/ 5696849 w 6288074"/>
              <a:gd name="connsiteY17797" fmla="*/ 1960583 h 6339933"/>
              <a:gd name="connsiteX17798" fmla="*/ 5701625 w 6288074"/>
              <a:gd name="connsiteY17798" fmla="*/ 1959080 h 6339933"/>
              <a:gd name="connsiteX17799" fmla="*/ 5698353 w 6288074"/>
              <a:gd name="connsiteY17799" fmla="*/ 1965362 h 6339933"/>
              <a:gd name="connsiteX17800" fmla="*/ 5694327 w 6288074"/>
              <a:gd name="connsiteY17800" fmla="*/ 1969254 h 6339933"/>
              <a:gd name="connsiteX17801" fmla="*/ 5692691 w 6288074"/>
              <a:gd name="connsiteY17801" fmla="*/ 1972396 h 6339933"/>
              <a:gd name="connsiteX17802" fmla="*/ 5693443 w 6288074"/>
              <a:gd name="connsiteY17802" fmla="*/ 1974786 h 6339933"/>
              <a:gd name="connsiteX17803" fmla="*/ 5695081 w 6288074"/>
              <a:gd name="connsiteY17803" fmla="*/ 1971644 h 6339933"/>
              <a:gd name="connsiteX17804" fmla="*/ 5694196 w 6288074"/>
              <a:gd name="connsiteY17804" fmla="*/ 1977174 h 6339933"/>
              <a:gd name="connsiteX17805" fmla="*/ 5704765 w 6288074"/>
              <a:gd name="connsiteY17805" fmla="*/ 1960717 h 6339933"/>
              <a:gd name="connsiteX17806" fmla="*/ 5708039 w 6288074"/>
              <a:gd name="connsiteY17806" fmla="*/ 1954435 h 6339933"/>
              <a:gd name="connsiteX17807" fmla="*/ 5707154 w 6288074"/>
              <a:gd name="connsiteY17807" fmla="*/ 1959966 h 6339933"/>
              <a:gd name="connsiteX17808" fmla="*/ 5702245 w 6288074"/>
              <a:gd name="connsiteY17808" fmla="*/ 1969389 h 6339933"/>
              <a:gd name="connsiteX17809" fmla="*/ 5698973 w 6288074"/>
              <a:gd name="connsiteY17809" fmla="*/ 1975671 h 6339933"/>
              <a:gd name="connsiteX17810" fmla="*/ 5691675 w 6288074"/>
              <a:gd name="connsiteY17810" fmla="*/ 1985845 h 6339933"/>
              <a:gd name="connsiteX17811" fmla="*/ 5690096 w 6288074"/>
              <a:gd name="connsiteY17811" fmla="*/ 1989171 h 6339933"/>
              <a:gd name="connsiteX17812" fmla="*/ 5690039 w 6288074"/>
              <a:gd name="connsiteY17812" fmla="*/ 1988988 h 6339933"/>
              <a:gd name="connsiteX17813" fmla="*/ 5689810 w 6288074"/>
              <a:gd name="connsiteY17813" fmla="*/ 1989775 h 6339933"/>
              <a:gd name="connsiteX17814" fmla="*/ 5689109 w 6288074"/>
              <a:gd name="connsiteY17814" fmla="*/ 1991249 h 6339933"/>
              <a:gd name="connsiteX17815" fmla="*/ 5689376 w 6288074"/>
              <a:gd name="connsiteY17815" fmla="*/ 1991269 h 6339933"/>
              <a:gd name="connsiteX17816" fmla="*/ 5687518 w 6288074"/>
              <a:gd name="connsiteY17816" fmla="*/ 1997658 h 6339933"/>
              <a:gd name="connsiteX17817" fmla="*/ 5684997 w 6288074"/>
              <a:gd name="connsiteY17817" fmla="*/ 2006330 h 6339933"/>
              <a:gd name="connsiteX17818" fmla="*/ 5683361 w 6288074"/>
              <a:gd name="connsiteY17818" fmla="*/ 2009471 h 6339933"/>
              <a:gd name="connsiteX17819" fmla="*/ 5684998 w 6288074"/>
              <a:gd name="connsiteY17819" fmla="*/ 2006331 h 6339933"/>
              <a:gd name="connsiteX17820" fmla="*/ 5685749 w 6288074"/>
              <a:gd name="connsiteY17820" fmla="*/ 2008719 h 6339933"/>
              <a:gd name="connsiteX17821" fmla="*/ 5684114 w 6288074"/>
              <a:gd name="connsiteY17821" fmla="*/ 2011861 h 6339933"/>
              <a:gd name="connsiteX17822" fmla="*/ 5686501 w 6288074"/>
              <a:gd name="connsiteY17822" fmla="*/ 2011109 h 6339933"/>
              <a:gd name="connsiteX17823" fmla="*/ 5688139 w 6288074"/>
              <a:gd name="connsiteY17823" fmla="*/ 2007968 h 6339933"/>
              <a:gd name="connsiteX17824" fmla="*/ 5694683 w 6288074"/>
              <a:gd name="connsiteY17824" fmla="*/ 1995403 h 6339933"/>
              <a:gd name="connsiteX17825" fmla="*/ 5693932 w 6288074"/>
              <a:gd name="connsiteY17825" fmla="*/ 1993014 h 6339933"/>
              <a:gd name="connsiteX17826" fmla="*/ 5696320 w 6288074"/>
              <a:gd name="connsiteY17826" fmla="*/ 1992262 h 6339933"/>
              <a:gd name="connsiteX17827" fmla="*/ 5701229 w 6288074"/>
              <a:gd name="connsiteY17827" fmla="*/ 1982839 h 6339933"/>
              <a:gd name="connsiteX17828" fmla="*/ 5708525 w 6288074"/>
              <a:gd name="connsiteY17828" fmla="*/ 1972665 h 6339933"/>
              <a:gd name="connsiteX17829" fmla="*/ 5714187 w 6288074"/>
              <a:gd name="connsiteY17829" fmla="*/ 1965631 h 6339933"/>
              <a:gd name="connsiteX17830" fmla="*/ 5715823 w 6288074"/>
              <a:gd name="connsiteY17830" fmla="*/ 1962488 h 6339933"/>
              <a:gd name="connsiteX17831" fmla="*/ 5715071 w 6288074"/>
              <a:gd name="connsiteY17831" fmla="*/ 1960100 h 6339933"/>
              <a:gd name="connsiteX17832" fmla="*/ 5717460 w 6288074"/>
              <a:gd name="connsiteY17832" fmla="*/ 1959348 h 6339933"/>
              <a:gd name="connsiteX17833" fmla="*/ 5721616 w 6288074"/>
              <a:gd name="connsiteY17833" fmla="*/ 1947535 h 6339933"/>
              <a:gd name="connsiteX17834" fmla="*/ 5723253 w 6288074"/>
              <a:gd name="connsiteY17834" fmla="*/ 1944394 h 6339933"/>
              <a:gd name="connsiteX17835" fmla="*/ 5723120 w 6288074"/>
              <a:gd name="connsiteY17835" fmla="*/ 1952314 h 6339933"/>
              <a:gd name="connsiteX17836" fmla="*/ 5726973 w 6288074"/>
              <a:gd name="connsiteY17836" fmla="*/ 1946834 h 6339933"/>
              <a:gd name="connsiteX17837" fmla="*/ 5727107 w 6288074"/>
              <a:gd name="connsiteY17837" fmla="*/ 1948066 h 6339933"/>
              <a:gd name="connsiteX17838" fmla="*/ 5726416 w 6288074"/>
              <a:gd name="connsiteY17838" fmla="*/ 1949439 h 6339933"/>
              <a:gd name="connsiteX17839" fmla="*/ 5719847 w 6288074"/>
              <a:gd name="connsiteY17839" fmla="*/ 1958597 h 6339933"/>
              <a:gd name="connsiteX17840" fmla="*/ 5718965 w 6288074"/>
              <a:gd name="connsiteY17840" fmla="*/ 1964127 h 6339933"/>
              <a:gd name="connsiteX17841" fmla="*/ 5720600 w 6288074"/>
              <a:gd name="connsiteY17841" fmla="*/ 1960985 h 6339933"/>
              <a:gd name="connsiteX17842" fmla="*/ 5726416 w 6288074"/>
              <a:gd name="connsiteY17842" fmla="*/ 1949439 h 6339933"/>
              <a:gd name="connsiteX17843" fmla="*/ 5727146 w 6288074"/>
              <a:gd name="connsiteY17843" fmla="*/ 1948421 h 6339933"/>
              <a:gd name="connsiteX17844" fmla="*/ 5727107 w 6288074"/>
              <a:gd name="connsiteY17844" fmla="*/ 1948066 h 6339933"/>
              <a:gd name="connsiteX17845" fmla="*/ 5727869 w 6288074"/>
              <a:gd name="connsiteY17845" fmla="*/ 1946552 h 6339933"/>
              <a:gd name="connsiteX17846" fmla="*/ 5729665 w 6288074"/>
              <a:gd name="connsiteY17846" fmla="*/ 1939751 h 6339933"/>
              <a:gd name="connsiteX17847" fmla="*/ 5728913 w 6288074"/>
              <a:gd name="connsiteY17847" fmla="*/ 1937361 h 6339933"/>
              <a:gd name="connsiteX17848" fmla="*/ 5728162 w 6288074"/>
              <a:gd name="connsiteY17848" fmla="*/ 1934971 h 6339933"/>
              <a:gd name="connsiteX17849" fmla="*/ 5730550 w 6288074"/>
              <a:gd name="connsiteY17849" fmla="*/ 1934219 h 6339933"/>
              <a:gd name="connsiteX17850" fmla="*/ 5737096 w 6288074"/>
              <a:gd name="connsiteY17850" fmla="*/ 1921655 h 6339933"/>
              <a:gd name="connsiteX17851" fmla="*/ 5747665 w 6288074"/>
              <a:gd name="connsiteY17851" fmla="*/ 1905198 h 6339933"/>
              <a:gd name="connsiteX17852" fmla="*/ 5749301 w 6288074"/>
              <a:gd name="connsiteY17852" fmla="*/ 1902057 h 6339933"/>
              <a:gd name="connsiteX17853" fmla="*/ 5751690 w 6288074"/>
              <a:gd name="connsiteY17853" fmla="*/ 1901305 h 6339933"/>
              <a:gd name="connsiteX17854" fmla="*/ 5754962 w 6288074"/>
              <a:gd name="connsiteY17854" fmla="*/ 1895022 h 6339933"/>
              <a:gd name="connsiteX17855" fmla="*/ 5758103 w 6288074"/>
              <a:gd name="connsiteY17855" fmla="*/ 1896661 h 6339933"/>
              <a:gd name="connsiteX17856" fmla="*/ 5762748 w 6288074"/>
              <a:gd name="connsiteY17856" fmla="*/ 1903076 h 6339933"/>
              <a:gd name="connsiteX17857" fmla="*/ 5753062 w 6288074"/>
              <a:gd name="connsiteY17857" fmla="*/ 1914004 h 6339933"/>
              <a:gd name="connsiteX17858" fmla="*/ 5746386 w 6288074"/>
              <a:gd name="connsiteY17858" fmla="*/ 1934488 h 6339933"/>
              <a:gd name="connsiteX17859" fmla="*/ 5739708 w 6288074"/>
              <a:gd name="connsiteY17859" fmla="*/ 1954971 h 6339933"/>
              <a:gd name="connsiteX17860" fmla="*/ 5732410 w 6288074"/>
              <a:gd name="connsiteY17860" fmla="*/ 1965146 h 6339933"/>
              <a:gd name="connsiteX17861" fmla="*/ 5729137 w 6288074"/>
              <a:gd name="connsiteY17861" fmla="*/ 1971430 h 6339933"/>
              <a:gd name="connsiteX17862" fmla="*/ 5727238 w 6288074"/>
              <a:gd name="connsiteY17862" fmla="*/ 1990411 h 6339933"/>
              <a:gd name="connsiteX17863" fmla="*/ 5731880 w 6288074"/>
              <a:gd name="connsiteY17863" fmla="*/ 1996826 h 6339933"/>
              <a:gd name="connsiteX17864" fmla="*/ 5732633 w 6288074"/>
              <a:gd name="connsiteY17864" fmla="*/ 1999216 h 6339933"/>
              <a:gd name="connsiteX17865" fmla="*/ 5730111 w 6288074"/>
              <a:gd name="connsiteY17865" fmla="*/ 2007888 h 6339933"/>
              <a:gd name="connsiteX17866" fmla="*/ 5734136 w 6288074"/>
              <a:gd name="connsiteY17866" fmla="*/ 2003995 h 6339933"/>
              <a:gd name="connsiteX17867" fmla="*/ 5734889 w 6288074"/>
              <a:gd name="connsiteY17867" fmla="*/ 2006385 h 6339933"/>
              <a:gd name="connsiteX17868" fmla="*/ 5736657 w 6288074"/>
              <a:gd name="connsiteY17868" fmla="*/ 1995323 h 6339933"/>
              <a:gd name="connsiteX17869" fmla="*/ 5741566 w 6288074"/>
              <a:gd name="connsiteY17869" fmla="*/ 1985900 h 6339933"/>
              <a:gd name="connsiteX17870" fmla="*/ 5743850 w 6288074"/>
              <a:gd name="connsiteY17870" fmla="*/ 1979600 h 6339933"/>
              <a:gd name="connsiteX17871" fmla="*/ 5742450 w 6288074"/>
              <a:gd name="connsiteY17871" fmla="*/ 1980369 h 6339933"/>
              <a:gd name="connsiteX17872" fmla="*/ 5744088 w 6288074"/>
              <a:gd name="connsiteY17872" fmla="*/ 1977227 h 6339933"/>
              <a:gd name="connsiteX17873" fmla="*/ 5748995 w 6288074"/>
              <a:gd name="connsiteY17873" fmla="*/ 1967805 h 6339933"/>
              <a:gd name="connsiteX17874" fmla="*/ 5749748 w 6288074"/>
              <a:gd name="connsiteY17874" fmla="*/ 1970195 h 6339933"/>
              <a:gd name="connsiteX17875" fmla="*/ 5753774 w 6288074"/>
              <a:gd name="connsiteY17875" fmla="*/ 1966301 h 6339933"/>
              <a:gd name="connsiteX17876" fmla="*/ 5753020 w 6288074"/>
              <a:gd name="connsiteY17876" fmla="*/ 1963913 h 6339933"/>
              <a:gd name="connsiteX17877" fmla="*/ 5760317 w 6288074"/>
              <a:gd name="connsiteY17877" fmla="*/ 1953737 h 6339933"/>
              <a:gd name="connsiteX17878" fmla="*/ 5764474 w 6288074"/>
              <a:gd name="connsiteY17878" fmla="*/ 1941925 h 6339933"/>
              <a:gd name="connsiteX17879" fmla="*/ 5759566 w 6288074"/>
              <a:gd name="connsiteY17879" fmla="*/ 1951348 h 6339933"/>
              <a:gd name="connsiteX17880" fmla="*/ 5761201 w 6288074"/>
              <a:gd name="connsiteY17880" fmla="*/ 1948206 h 6339933"/>
              <a:gd name="connsiteX17881" fmla="*/ 5765360 w 6288074"/>
              <a:gd name="connsiteY17881" fmla="*/ 1936394 h 6339933"/>
              <a:gd name="connsiteX17882" fmla="*/ 5766111 w 6288074"/>
              <a:gd name="connsiteY17882" fmla="*/ 1938783 h 6339933"/>
              <a:gd name="connsiteX17883" fmla="*/ 5770577 w 6288074"/>
              <a:gd name="connsiteY17883" fmla="*/ 1932126 h 6339933"/>
              <a:gd name="connsiteX17884" fmla="*/ 5770136 w 6288074"/>
              <a:gd name="connsiteY17884" fmla="*/ 1934890 h 6339933"/>
              <a:gd name="connsiteX17885" fmla="*/ 5771771 w 6288074"/>
              <a:gd name="connsiteY17885" fmla="*/ 1931749 h 6339933"/>
              <a:gd name="connsiteX17886" fmla="*/ 5773275 w 6288074"/>
              <a:gd name="connsiteY17886" fmla="*/ 1936528 h 6339933"/>
              <a:gd name="connsiteX17887" fmla="*/ 5769119 w 6288074"/>
              <a:gd name="connsiteY17887" fmla="*/ 1948341 h 6339933"/>
              <a:gd name="connsiteX17888" fmla="*/ 5766730 w 6288074"/>
              <a:gd name="connsiteY17888" fmla="*/ 1949093 h 6339933"/>
              <a:gd name="connsiteX17889" fmla="*/ 5765094 w 6288074"/>
              <a:gd name="connsiteY17889" fmla="*/ 1952234 h 6339933"/>
              <a:gd name="connsiteX17890" fmla="*/ 5769119 w 6288074"/>
              <a:gd name="connsiteY17890" fmla="*/ 1948341 h 6339933"/>
              <a:gd name="connsiteX17891" fmla="*/ 5769871 w 6288074"/>
              <a:gd name="connsiteY17891" fmla="*/ 1950729 h 6339933"/>
              <a:gd name="connsiteX17892" fmla="*/ 5768234 w 6288074"/>
              <a:gd name="connsiteY17892" fmla="*/ 1953871 h 6339933"/>
              <a:gd name="connsiteX17893" fmla="*/ 5763327 w 6288074"/>
              <a:gd name="connsiteY17893" fmla="*/ 1963294 h 6339933"/>
              <a:gd name="connsiteX17894" fmla="*/ 5764210 w 6288074"/>
              <a:gd name="connsiteY17894" fmla="*/ 1957764 h 6339933"/>
              <a:gd name="connsiteX17895" fmla="*/ 5765094 w 6288074"/>
              <a:gd name="connsiteY17895" fmla="*/ 1952235 h 6339933"/>
              <a:gd name="connsiteX17896" fmla="*/ 5763458 w 6288074"/>
              <a:gd name="connsiteY17896" fmla="*/ 1955374 h 6339933"/>
              <a:gd name="connsiteX17897" fmla="*/ 5759433 w 6288074"/>
              <a:gd name="connsiteY17897" fmla="*/ 1959268 h 6339933"/>
              <a:gd name="connsiteX17898" fmla="*/ 5760185 w 6288074"/>
              <a:gd name="connsiteY17898" fmla="*/ 1961657 h 6339933"/>
              <a:gd name="connsiteX17899" fmla="*/ 5757797 w 6288074"/>
              <a:gd name="connsiteY17899" fmla="*/ 1962409 h 6339933"/>
              <a:gd name="connsiteX17900" fmla="*/ 5752889 w 6288074"/>
              <a:gd name="connsiteY17900" fmla="*/ 1971832 h 6339933"/>
              <a:gd name="connsiteX17901" fmla="*/ 5752003 w 6288074"/>
              <a:gd name="connsiteY17901" fmla="*/ 1977362 h 6339933"/>
              <a:gd name="connsiteX17902" fmla="*/ 5749616 w 6288074"/>
              <a:gd name="connsiteY17902" fmla="*/ 1978115 h 6339933"/>
              <a:gd name="connsiteX17903" fmla="*/ 5745460 w 6288074"/>
              <a:gd name="connsiteY17903" fmla="*/ 1989927 h 6339933"/>
              <a:gd name="connsiteX17904" fmla="*/ 5748600 w 6288074"/>
              <a:gd name="connsiteY17904" fmla="*/ 1991564 h 6339933"/>
              <a:gd name="connsiteX17905" fmla="*/ 5756649 w 6288074"/>
              <a:gd name="connsiteY17905" fmla="*/ 1983777 h 6339933"/>
              <a:gd name="connsiteX17906" fmla="*/ 5753375 w 6288074"/>
              <a:gd name="connsiteY17906" fmla="*/ 1990061 h 6339933"/>
              <a:gd name="connsiteX17907" fmla="*/ 5747715 w 6288074"/>
              <a:gd name="connsiteY17907" fmla="*/ 1997095 h 6339933"/>
              <a:gd name="connsiteX17908" fmla="*/ 5748468 w 6288074"/>
              <a:gd name="connsiteY17908" fmla="*/ 1999484 h 6339933"/>
              <a:gd name="connsiteX17909" fmla="*/ 5746831 w 6288074"/>
              <a:gd name="connsiteY17909" fmla="*/ 2002626 h 6339933"/>
              <a:gd name="connsiteX17910" fmla="*/ 5745194 w 6288074"/>
              <a:gd name="connsiteY17910" fmla="*/ 2005766 h 6339933"/>
              <a:gd name="connsiteX17911" fmla="*/ 5752493 w 6288074"/>
              <a:gd name="connsiteY17911" fmla="*/ 1995591 h 6339933"/>
              <a:gd name="connsiteX17912" fmla="*/ 5755764 w 6288074"/>
              <a:gd name="connsiteY17912" fmla="*/ 1989309 h 6339933"/>
              <a:gd name="connsiteX17913" fmla="*/ 5759037 w 6288074"/>
              <a:gd name="connsiteY17913" fmla="*/ 1983026 h 6339933"/>
              <a:gd name="connsiteX17914" fmla="*/ 5757268 w 6288074"/>
              <a:gd name="connsiteY17914" fmla="*/ 1994088 h 6339933"/>
              <a:gd name="connsiteX17915" fmla="*/ 5764433 w 6288074"/>
              <a:gd name="connsiteY17915" fmla="*/ 1991833 h 6339933"/>
              <a:gd name="connsiteX17916" fmla="*/ 5771599 w 6288074"/>
              <a:gd name="connsiteY17916" fmla="*/ 1989578 h 6339933"/>
              <a:gd name="connsiteX17917" fmla="*/ 5778011 w 6288074"/>
              <a:gd name="connsiteY17917" fmla="*/ 1984934 h 6339933"/>
              <a:gd name="connsiteX17918" fmla="*/ 5778763 w 6288074"/>
              <a:gd name="connsiteY17918" fmla="*/ 1987322 h 6339933"/>
              <a:gd name="connsiteX17919" fmla="*/ 5774740 w 6288074"/>
              <a:gd name="connsiteY17919" fmla="*/ 1991215 h 6339933"/>
              <a:gd name="connsiteX17920" fmla="*/ 5775624 w 6288074"/>
              <a:gd name="connsiteY17920" fmla="*/ 1985685 h 6339933"/>
              <a:gd name="connsiteX17921" fmla="*/ 5777259 w 6288074"/>
              <a:gd name="connsiteY17921" fmla="*/ 1982544 h 6339933"/>
              <a:gd name="connsiteX17922" fmla="*/ 5773987 w 6288074"/>
              <a:gd name="connsiteY17922" fmla="*/ 1988826 h 6339933"/>
              <a:gd name="connsiteX17923" fmla="*/ 5766690 w 6288074"/>
              <a:gd name="connsiteY17923" fmla="*/ 1999000 h 6339933"/>
              <a:gd name="connsiteX17924" fmla="*/ 5765938 w 6288074"/>
              <a:gd name="connsiteY17924" fmla="*/ 1996613 h 6339933"/>
              <a:gd name="connsiteX17925" fmla="*/ 5761029 w 6288074"/>
              <a:gd name="connsiteY17925" fmla="*/ 2006035 h 6339933"/>
              <a:gd name="connsiteX17926" fmla="*/ 5755501 w 6288074"/>
              <a:gd name="connsiteY17926" fmla="*/ 2005148 h 6339933"/>
              <a:gd name="connsiteX17927" fmla="*/ 5753111 w 6288074"/>
              <a:gd name="connsiteY17927" fmla="*/ 2005900 h 6339933"/>
              <a:gd name="connsiteX17928" fmla="*/ 5749840 w 6288074"/>
              <a:gd name="connsiteY17928" fmla="*/ 2012182 h 6339933"/>
              <a:gd name="connsiteX17929" fmla="*/ 5760144 w 6288074"/>
              <a:gd name="connsiteY17929" fmla="*/ 2011565 h 6339933"/>
              <a:gd name="connsiteX17930" fmla="*/ 5761780 w 6288074"/>
              <a:gd name="connsiteY17930" fmla="*/ 2008423 h 6339933"/>
              <a:gd name="connsiteX17931" fmla="*/ 5760896 w 6288074"/>
              <a:gd name="connsiteY17931" fmla="*/ 2013954 h 6339933"/>
              <a:gd name="connsiteX17932" fmla="*/ 5766557 w 6288074"/>
              <a:gd name="connsiteY17932" fmla="*/ 2006920 h 6339933"/>
              <a:gd name="connsiteX17933" fmla="*/ 5767309 w 6288074"/>
              <a:gd name="connsiteY17933" fmla="*/ 2009309 h 6339933"/>
              <a:gd name="connsiteX17934" fmla="*/ 5776995 w 6288074"/>
              <a:gd name="connsiteY17934" fmla="*/ 1998383 h 6339933"/>
              <a:gd name="connsiteX17935" fmla="*/ 5781019 w 6288074"/>
              <a:gd name="connsiteY17935" fmla="*/ 1994490 h 6339933"/>
              <a:gd name="connsiteX17936" fmla="*/ 5780267 w 6288074"/>
              <a:gd name="connsiteY17936" fmla="*/ 1992102 h 6339933"/>
              <a:gd name="connsiteX17937" fmla="*/ 5783540 w 6288074"/>
              <a:gd name="connsiteY17937" fmla="*/ 1985819 h 6339933"/>
              <a:gd name="connsiteX17938" fmla="*/ 5785929 w 6288074"/>
              <a:gd name="connsiteY17938" fmla="*/ 1985067 h 6339933"/>
              <a:gd name="connsiteX17939" fmla="*/ 5784292 w 6288074"/>
              <a:gd name="connsiteY17939" fmla="*/ 1988208 h 6339933"/>
              <a:gd name="connsiteX17940" fmla="*/ 5790572 w 6288074"/>
              <a:gd name="connsiteY17940" fmla="*/ 1991483 h 6339933"/>
              <a:gd name="connsiteX17941" fmla="*/ 5796102 w 6288074"/>
              <a:gd name="connsiteY17941" fmla="*/ 1992369 h 6339933"/>
              <a:gd name="connsiteX17942" fmla="*/ 5792077 w 6288074"/>
              <a:gd name="connsiteY17942" fmla="*/ 1996263 h 6339933"/>
              <a:gd name="connsiteX17943" fmla="*/ 5792829 w 6288074"/>
              <a:gd name="connsiteY17943" fmla="*/ 1998651 h 6339933"/>
              <a:gd name="connsiteX17944" fmla="*/ 5790440 w 6288074"/>
              <a:gd name="connsiteY17944" fmla="*/ 1999403 h 6339933"/>
              <a:gd name="connsiteX17945" fmla="*/ 5784781 w 6288074"/>
              <a:gd name="connsiteY17945" fmla="*/ 2006437 h 6339933"/>
              <a:gd name="connsiteX17946" fmla="*/ 5790309 w 6288074"/>
              <a:gd name="connsiteY17946" fmla="*/ 2007323 h 6339933"/>
              <a:gd name="connsiteX17947" fmla="*/ 5788672 w 6288074"/>
              <a:gd name="connsiteY17947" fmla="*/ 2010464 h 6339933"/>
              <a:gd name="connsiteX17948" fmla="*/ 5782128 w 6288074"/>
              <a:gd name="connsiteY17948" fmla="*/ 2023029 h 6339933"/>
              <a:gd name="connsiteX17949" fmla="*/ 5780490 w 6288074"/>
              <a:gd name="connsiteY17949" fmla="*/ 2026170 h 6339933"/>
              <a:gd name="connsiteX17950" fmla="*/ 5778854 w 6288074"/>
              <a:gd name="connsiteY17950" fmla="*/ 2029310 h 6339933"/>
              <a:gd name="connsiteX17951" fmla="*/ 5777970 w 6288074"/>
              <a:gd name="connsiteY17951" fmla="*/ 2034842 h 6339933"/>
              <a:gd name="connsiteX17952" fmla="*/ 5775582 w 6288074"/>
              <a:gd name="connsiteY17952" fmla="*/ 2035593 h 6339933"/>
              <a:gd name="connsiteX17953" fmla="*/ 5773947 w 6288074"/>
              <a:gd name="connsiteY17953" fmla="*/ 2038733 h 6339933"/>
              <a:gd name="connsiteX17954" fmla="*/ 5772309 w 6288074"/>
              <a:gd name="connsiteY17954" fmla="*/ 2041877 h 6339933"/>
              <a:gd name="connsiteX17955" fmla="*/ 5775450 w 6288074"/>
              <a:gd name="connsiteY17955" fmla="*/ 2043513 h 6339933"/>
              <a:gd name="connsiteX17956" fmla="*/ 5763243 w 6288074"/>
              <a:gd name="connsiteY17956" fmla="*/ 2063111 h 6339933"/>
              <a:gd name="connsiteX17957" fmla="*/ 5773548 w 6288074"/>
              <a:gd name="connsiteY17957" fmla="*/ 2062493 h 6339933"/>
              <a:gd name="connsiteX17958" fmla="*/ 5791284 w 6288074"/>
              <a:gd name="connsiteY17958" fmla="*/ 2043782 h 6339933"/>
              <a:gd name="connsiteX17959" fmla="*/ 5794424 w 6288074"/>
              <a:gd name="connsiteY17959" fmla="*/ 2045418 h 6339933"/>
              <a:gd name="connsiteX17960" fmla="*/ 5796811 w 6288074"/>
              <a:gd name="connsiteY17960" fmla="*/ 2044667 h 6339933"/>
              <a:gd name="connsiteX17961" fmla="*/ 5800837 w 6288074"/>
              <a:gd name="connsiteY17961" fmla="*/ 2040775 h 6339933"/>
              <a:gd name="connsiteX17962" fmla="*/ 5799202 w 6288074"/>
              <a:gd name="connsiteY17962" fmla="*/ 2043915 h 6339933"/>
              <a:gd name="connsiteX17963" fmla="*/ 5795927 w 6288074"/>
              <a:gd name="connsiteY17963" fmla="*/ 2050197 h 6339933"/>
              <a:gd name="connsiteX17964" fmla="*/ 5791770 w 6288074"/>
              <a:gd name="connsiteY17964" fmla="*/ 2062010 h 6339933"/>
              <a:gd name="connsiteX17965" fmla="*/ 5787747 w 6288074"/>
              <a:gd name="connsiteY17965" fmla="*/ 2065904 h 6339933"/>
              <a:gd name="connsiteX17966" fmla="*/ 5762449 w 6288074"/>
              <a:gd name="connsiteY17966" fmla="*/ 2110631 h 6339933"/>
              <a:gd name="connsiteX17967" fmla="*/ 5759929 w 6288074"/>
              <a:gd name="connsiteY17967" fmla="*/ 2119302 h 6339933"/>
              <a:gd name="connsiteX17968" fmla="*/ 5756657 w 6288074"/>
              <a:gd name="connsiteY17968" fmla="*/ 2125585 h 6339933"/>
              <a:gd name="connsiteX17969" fmla="*/ 5755021 w 6288074"/>
              <a:gd name="connsiteY17969" fmla="*/ 2128726 h 6339933"/>
              <a:gd name="connsiteX17970" fmla="*/ 5752632 w 6288074"/>
              <a:gd name="connsiteY17970" fmla="*/ 2129477 h 6339933"/>
              <a:gd name="connsiteX17971" fmla="*/ 5739541 w 6288074"/>
              <a:gd name="connsiteY17971" fmla="*/ 2154607 h 6339933"/>
              <a:gd name="connsiteX17972" fmla="*/ 5737906 w 6288074"/>
              <a:gd name="connsiteY17972" fmla="*/ 2157748 h 6339933"/>
              <a:gd name="connsiteX17973" fmla="*/ 5732998 w 6288074"/>
              <a:gd name="connsiteY17973" fmla="*/ 2167173 h 6339933"/>
              <a:gd name="connsiteX17974" fmla="*/ 5728973 w 6288074"/>
              <a:gd name="connsiteY17974" fmla="*/ 2171064 h 6339933"/>
              <a:gd name="connsiteX17975" fmla="*/ 5728087 w 6288074"/>
              <a:gd name="connsiteY17975" fmla="*/ 2176595 h 6339933"/>
              <a:gd name="connsiteX17976" fmla="*/ 5725699 w 6288074"/>
              <a:gd name="connsiteY17976" fmla="*/ 2177346 h 6339933"/>
              <a:gd name="connsiteX17977" fmla="*/ 5724063 w 6288074"/>
              <a:gd name="connsiteY17977" fmla="*/ 2180488 h 6339933"/>
              <a:gd name="connsiteX17978" fmla="*/ 5726451 w 6288074"/>
              <a:gd name="connsiteY17978" fmla="*/ 2179736 h 6339933"/>
              <a:gd name="connsiteX17979" fmla="*/ 5727956 w 6288074"/>
              <a:gd name="connsiteY17979" fmla="*/ 2184515 h 6339933"/>
              <a:gd name="connsiteX17980" fmla="*/ 5724815 w 6288074"/>
              <a:gd name="connsiteY17980" fmla="*/ 2182877 h 6339933"/>
              <a:gd name="connsiteX17981" fmla="*/ 5723179 w 6288074"/>
              <a:gd name="connsiteY17981" fmla="*/ 2186018 h 6339933"/>
              <a:gd name="connsiteX17982" fmla="*/ 5722295 w 6288074"/>
              <a:gd name="connsiteY17982" fmla="*/ 2191550 h 6339933"/>
              <a:gd name="connsiteX17983" fmla="*/ 5721410 w 6288074"/>
              <a:gd name="connsiteY17983" fmla="*/ 2197080 h 6339933"/>
              <a:gd name="connsiteX17984" fmla="*/ 5723798 w 6288074"/>
              <a:gd name="connsiteY17984" fmla="*/ 2196329 h 6339933"/>
              <a:gd name="connsiteX17985" fmla="*/ 5724551 w 6288074"/>
              <a:gd name="connsiteY17985" fmla="*/ 2198718 h 6339933"/>
              <a:gd name="connsiteX17986" fmla="*/ 5722164 w 6288074"/>
              <a:gd name="connsiteY17986" fmla="*/ 2199470 h 6339933"/>
              <a:gd name="connsiteX17987" fmla="*/ 5723667 w 6288074"/>
              <a:gd name="connsiteY17987" fmla="*/ 2204247 h 6339933"/>
              <a:gd name="connsiteX17988" fmla="*/ 5720526 w 6288074"/>
              <a:gd name="connsiteY17988" fmla="*/ 2202611 h 6339933"/>
              <a:gd name="connsiteX17989" fmla="*/ 5718139 w 6288074"/>
              <a:gd name="connsiteY17989" fmla="*/ 2203363 h 6339933"/>
              <a:gd name="connsiteX17990" fmla="*/ 5716502 w 6288074"/>
              <a:gd name="connsiteY17990" fmla="*/ 2206503 h 6339933"/>
              <a:gd name="connsiteX17991" fmla="*/ 5715750 w 6288074"/>
              <a:gd name="connsiteY17991" fmla="*/ 2204114 h 6339933"/>
              <a:gd name="connsiteX17992" fmla="*/ 5714113 w 6288074"/>
              <a:gd name="connsiteY17992" fmla="*/ 2207254 h 6339933"/>
              <a:gd name="connsiteX17993" fmla="*/ 5713229 w 6288074"/>
              <a:gd name="connsiteY17993" fmla="*/ 2212785 h 6339933"/>
              <a:gd name="connsiteX17994" fmla="*/ 5711593 w 6288074"/>
              <a:gd name="connsiteY17994" fmla="*/ 2215927 h 6339933"/>
              <a:gd name="connsiteX17995" fmla="*/ 5713981 w 6288074"/>
              <a:gd name="connsiteY17995" fmla="*/ 2215175 h 6339933"/>
              <a:gd name="connsiteX17996" fmla="*/ 5717121 w 6288074"/>
              <a:gd name="connsiteY17996" fmla="*/ 2216813 h 6339933"/>
              <a:gd name="connsiteX17997" fmla="*/ 5719511 w 6288074"/>
              <a:gd name="connsiteY17997" fmla="*/ 2216061 h 6339933"/>
              <a:gd name="connsiteX17998" fmla="*/ 5722782 w 6288074"/>
              <a:gd name="connsiteY17998" fmla="*/ 2209778 h 6339933"/>
              <a:gd name="connsiteX17999" fmla="*/ 5716502 w 6288074"/>
              <a:gd name="connsiteY17999" fmla="*/ 2206503 h 6339933"/>
              <a:gd name="connsiteX18000" fmla="*/ 5718889 w 6288074"/>
              <a:gd name="connsiteY18000" fmla="*/ 2205751 h 6339933"/>
              <a:gd name="connsiteX18001" fmla="*/ 5722030 w 6288074"/>
              <a:gd name="connsiteY18001" fmla="*/ 2207388 h 6339933"/>
              <a:gd name="connsiteX18002" fmla="*/ 5725172 w 6288074"/>
              <a:gd name="connsiteY18002" fmla="*/ 2209026 h 6339933"/>
              <a:gd name="connsiteX18003" fmla="*/ 5726806 w 6288074"/>
              <a:gd name="connsiteY18003" fmla="*/ 2205885 h 6339933"/>
              <a:gd name="connsiteX18004" fmla="*/ 5728443 w 6288074"/>
              <a:gd name="connsiteY18004" fmla="*/ 2202744 h 6339933"/>
              <a:gd name="connsiteX18005" fmla="*/ 5727692 w 6288074"/>
              <a:gd name="connsiteY18005" fmla="*/ 2200356 h 6339933"/>
              <a:gd name="connsiteX18006" fmla="*/ 5730963 w 6288074"/>
              <a:gd name="connsiteY18006" fmla="*/ 2194073 h 6339933"/>
              <a:gd name="connsiteX18007" fmla="*/ 5735872 w 6288074"/>
              <a:gd name="connsiteY18007" fmla="*/ 2184649 h 6339933"/>
              <a:gd name="connsiteX18008" fmla="*/ 5737509 w 6288074"/>
              <a:gd name="connsiteY18008" fmla="*/ 2181508 h 6339933"/>
              <a:gd name="connsiteX18009" fmla="*/ 5735121 w 6288074"/>
              <a:gd name="connsiteY18009" fmla="*/ 2182259 h 6339933"/>
              <a:gd name="connsiteX18010" fmla="*/ 5736756 w 6288074"/>
              <a:gd name="connsiteY18010" fmla="*/ 2179119 h 6339933"/>
              <a:gd name="connsiteX18011" fmla="*/ 5739145 w 6288074"/>
              <a:gd name="connsiteY18011" fmla="*/ 2178367 h 6339933"/>
              <a:gd name="connsiteX18012" fmla="*/ 5748963 w 6288074"/>
              <a:gd name="connsiteY18012" fmla="*/ 2159521 h 6339933"/>
              <a:gd name="connsiteX18013" fmla="*/ 5754623 w 6288074"/>
              <a:gd name="connsiteY18013" fmla="*/ 2152487 h 6339933"/>
              <a:gd name="connsiteX18014" fmla="*/ 5756261 w 6288074"/>
              <a:gd name="connsiteY18014" fmla="*/ 2149345 h 6339933"/>
              <a:gd name="connsiteX18015" fmla="*/ 5766830 w 6288074"/>
              <a:gd name="connsiteY18015" fmla="*/ 2132888 h 6339933"/>
              <a:gd name="connsiteX18016" fmla="*/ 5771739 w 6288074"/>
              <a:gd name="connsiteY18016" fmla="*/ 2123464 h 6339933"/>
              <a:gd name="connsiteX18017" fmla="*/ 5776648 w 6288074"/>
              <a:gd name="connsiteY18017" fmla="*/ 2114040 h 6339933"/>
              <a:gd name="connsiteX18018" fmla="*/ 5777532 w 6288074"/>
              <a:gd name="connsiteY18018" fmla="*/ 2108509 h 6339933"/>
              <a:gd name="connsiteX18019" fmla="*/ 5782442 w 6288074"/>
              <a:gd name="connsiteY18019" fmla="*/ 2099086 h 6339933"/>
              <a:gd name="connsiteX18020" fmla="*/ 5787350 w 6288074"/>
              <a:gd name="connsiteY18020" fmla="*/ 2089664 h 6339933"/>
              <a:gd name="connsiteX18021" fmla="*/ 5793011 w 6288074"/>
              <a:gd name="connsiteY18021" fmla="*/ 2082629 h 6339933"/>
              <a:gd name="connsiteX18022" fmla="*/ 5794647 w 6288074"/>
              <a:gd name="connsiteY18022" fmla="*/ 2079488 h 6339933"/>
              <a:gd name="connsiteX18023" fmla="*/ 5788853 w 6288074"/>
              <a:gd name="connsiteY18023" fmla="*/ 2094442 h 6339933"/>
              <a:gd name="connsiteX18024" fmla="*/ 5785582 w 6288074"/>
              <a:gd name="connsiteY18024" fmla="*/ 2100724 h 6339933"/>
              <a:gd name="connsiteX18025" fmla="*/ 5783945 w 6288074"/>
              <a:gd name="connsiteY18025" fmla="*/ 2103865 h 6339933"/>
              <a:gd name="connsiteX18026" fmla="*/ 5787969 w 6288074"/>
              <a:gd name="connsiteY18026" fmla="*/ 2099972 h 6339933"/>
              <a:gd name="connsiteX18027" fmla="*/ 5784698 w 6288074"/>
              <a:gd name="connsiteY18027" fmla="*/ 2106254 h 6339933"/>
              <a:gd name="connsiteX18028" fmla="*/ 5777268 w 6288074"/>
              <a:gd name="connsiteY18028" fmla="*/ 2124350 h 6339933"/>
              <a:gd name="connsiteX18029" fmla="*/ 5775631 w 6288074"/>
              <a:gd name="connsiteY18029" fmla="*/ 2127491 h 6339933"/>
              <a:gd name="connsiteX18030" fmla="*/ 5773995 w 6288074"/>
              <a:gd name="connsiteY18030" fmla="*/ 2130633 h 6339933"/>
              <a:gd name="connsiteX18031" fmla="*/ 5772359 w 6288074"/>
              <a:gd name="connsiteY18031" fmla="*/ 2133773 h 6339933"/>
              <a:gd name="connsiteX18032" fmla="*/ 5766698 w 6288074"/>
              <a:gd name="connsiteY18032" fmla="*/ 2140807 h 6339933"/>
              <a:gd name="connsiteX18033" fmla="*/ 5763425 w 6288074"/>
              <a:gd name="connsiteY18033" fmla="*/ 2147089 h 6339933"/>
              <a:gd name="connsiteX18034" fmla="*/ 5761037 w 6288074"/>
              <a:gd name="connsiteY18034" fmla="*/ 2147841 h 6339933"/>
              <a:gd name="connsiteX18035" fmla="*/ 5759401 w 6288074"/>
              <a:gd name="connsiteY18035" fmla="*/ 2150983 h 6339933"/>
              <a:gd name="connsiteX18036" fmla="*/ 5757764 w 6288074"/>
              <a:gd name="connsiteY18036" fmla="*/ 2154123 h 6339933"/>
              <a:gd name="connsiteX18037" fmla="*/ 5755244 w 6288074"/>
              <a:gd name="connsiteY18037" fmla="*/ 2162795 h 6339933"/>
              <a:gd name="connsiteX18038" fmla="*/ 5752723 w 6288074"/>
              <a:gd name="connsiteY18038" fmla="*/ 2171467 h 6339933"/>
              <a:gd name="connsiteX18039" fmla="*/ 5751839 w 6288074"/>
              <a:gd name="connsiteY18039" fmla="*/ 2176997 h 6339933"/>
              <a:gd name="connsiteX18040" fmla="*/ 5754228 w 6288074"/>
              <a:gd name="connsiteY18040" fmla="*/ 2176246 h 6339933"/>
              <a:gd name="connsiteX18041" fmla="*/ 5753476 w 6288074"/>
              <a:gd name="connsiteY18041" fmla="*/ 2173856 h 6339933"/>
              <a:gd name="connsiteX18042" fmla="*/ 5756616 w 6288074"/>
              <a:gd name="connsiteY18042" fmla="*/ 2175494 h 6339933"/>
              <a:gd name="connsiteX18043" fmla="*/ 5759004 w 6288074"/>
              <a:gd name="connsiteY18043" fmla="*/ 2174742 h 6339933"/>
              <a:gd name="connsiteX18044" fmla="*/ 5758253 w 6288074"/>
              <a:gd name="connsiteY18044" fmla="*/ 2172353 h 6339933"/>
              <a:gd name="connsiteX18045" fmla="*/ 5766922 w 6288074"/>
              <a:gd name="connsiteY18045" fmla="*/ 2174877 h 6339933"/>
              <a:gd name="connsiteX18046" fmla="*/ 5770193 w 6288074"/>
              <a:gd name="connsiteY18046" fmla="*/ 2168594 h 6339933"/>
              <a:gd name="connsiteX18047" fmla="*/ 5766169 w 6288074"/>
              <a:gd name="connsiteY18047" fmla="*/ 2172487 h 6339933"/>
              <a:gd name="connsiteX18048" fmla="*/ 5765417 w 6288074"/>
              <a:gd name="connsiteY18048" fmla="*/ 2170098 h 6339933"/>
              <a:gd name="connsiteX18049" fmla="*/ 5768689 w 6288074"/>
              <a:gd name="connsiteY18049" fmla="*/ 2163815 h 6339933"/>
              <a:gd name="connsiteX18050" fmla="*/ 5772715 w 6288074"/>
              <a:gd name="connsiteY18050" fmla="*/ 2159924 h 6339933"/>
              <a:gd name="connsiteX18051" fmla="*/ 5769575 w 6288074"/>
              <a:gd name="connsiteY18051" fmla="*/ 2158285 h 6339933"/>
              <a:gd name="connsiteX18052" fmla="*/ 5771211 w 6288074"/>
              <a:gd name="connsiteY18052" fmla="*/ 2155144 h 6339933"/>
              <a:gd name="connsiteX18053" fmla="*/ 5772846 w 6288074"/>
              <a:gd name="connsiteY18053" fmla="*/ 2152004 h 6339933"/>
              <a:gd name="connsiteX18054" fmla="*/ 5779261 w 6288074"/>
              <a:gd name="connsiteY18054" fmla="*/ 2147358 h 6339933"/>
              <a:gd name="connsiteX18055" fmla="*/ 5781648 w 6288074"/>
              <a:gd name="connsiteY18055" fmla="*/ 2146606 h 6339933"/>
              <a:gd name="connsiteX18056" fmla="*/ 5785673 w 6288074"/>
              <a:gd name="connsiteY18056" fmla="*/ 2142713 h 6339933"/>
              <a:gd name="connsiteX18057" fmla="*/ 5786557 w 6288074"/>
              <a:gd name="connsiteY18057" fmla="*/ 2137183 h 6339933"/>
              <a:gd name="connsiteX18058" fmla="*/ 5799516 w 6288074"/>
              <a:gd name="connsiteY18058" fmla="*/ 2119974 h 6339933"/>
              <a:gd name="connsiteX18059" fmla="*/ 5802789 w 6288074"/>
              <a:gd name="connsiteY18059" fmla="*/ 2113692 h 6339933"/>
              <a:gd name="connsiteX18060" fmla="*/ 5815878 w 6288074"/>
              <a:gd name="connsiteY18060" fmla="*/ 2088563 h 6339933"/>
              <a:gd name="connsiteX18061" fmla="*/ 5813490 w 6288074"/>
              <a:gd name="connsiteY18061" fmla="*/ 2089314 h 6339933"/>
              <a:gd name="connsiteX18062" fmla="*/ 5816762 w 6288074"/>
              <a:gd name="connsiteY18062" fmla="*/ 2083032 h 6339933"/>
              <a:gd name="connsiteX18063" fmla="*/ 5820787 w 6288074"/>
              <a:gd name="connsiteY18063" fmla="*/ 2079139 h 6339933"/>
              <a:gd name="connsiteX18064" fmla="*/ 5824059 w 6288074"/>
              <a:gd name="connsiteY18064" fmla="*/ 2072857 h 6339933"/>
              <a:gd name="connsiteX18065" fmla="*/ 5846215 w 6288074"/>
              <a:gd name="connsiteY18065" fmla="*/ 2026492 h 6339933"/>
              <a:gd name="connsiteX18066" fmla="*/ 5850240 w 6288074"/>
              <a:gd name="connsiteY18066" fmla="*/ 2022599 h 6339933"/>
              <a:gd name="connsiteX18067" fmla="*/ 5857538 w 6288074"/>
              <a:gd name="connsiteY18067" fmla="*/ 2012423 h 6339933"/>
              <a:gd name="connsiteX18068" fmla="*/ 5861694 w 6288074"/>
              <a:gd name="connsiteY18068" fmla="*/ 2000611 h 6339933"/>
              <a:gd name="connsiteX18069" fmla="*/ 5868107 w 6288074"/>
              <a:gd name="connsiteY18069" fmla="*/ 1995967 h 6339933"/>
              <a:gd name="connsiteX18070" fmla="*/ 5870628 w 6288074"/>
              <a:gd name="connsiteY18070" fmla="*/ 1987296 h 6339933"/>
              <a:gd name="connsiteX18071" fmla="*/ 5869877 w 6288074"/>
              <a:gd name="connsiteY18071" fmla="*/ 1984906 h 6339933"/>
              <a:gd name="connsiteX18072" fmla="*/ 5884338 w 6288074"/>
              <a:gd name="connsiteY18072" fmla="*/ 1972475 h 6339933"/>
              <a:gd name="connsiteX18073" fmla="*/ 5882834 w 6288074"/>
              <a:gd name="connsiteY18073" fmla="*/ 1967697 h 6339933"/>
              <a:gd name="connsiteX18074" fmla="*/ 5894776 w 6288074"/>
              <a:gd name="connsiteY18074" fmla="*/ 1963939 h 6339933"/>
              <a:gd name="connsiteX18075" fmla="*/ 5893892 w 6288074"/>
              <a:gd name="connsiteY18075" fmla="*/ 1969468 h 6339933"/>
              <a:gd name="connsiteX18076" fmla="*/ 5881686 w 6288074"/>
              <a:gd name="connsiteY18076" fmla="*/ 1989067 h 6339933"/>
              <a:gd name="connsiteX18077" fmla="*/ 5880049 w 6288074"/>
              <a:gd name="connsiteY18077" fmla="*/ 1992208 h 6339933"/>
              <a:gd name="connsiteX18078" fmla="*/ 5871999 w 6288074"/>
              <a:gd name="connsiteY18078" fmla="*/ 1999993 h 6339933"/>
              <a:gd name="connsiteX18079" fmla="*/ 5879297 w 6288074"/>
              <a:gd name="connsiteY18079" fmla="*/ 1989819 h 6339933"/>
              <a:gd name="connsiteX18080" fmla="*/ 5878546 w 6288074"/>
              <a:gd name="connsiteY18080" fmla="*/ 1987430 h 6339933"/>
              <a:gd name="connsiteX18081" fmla="*/ 5876157 w 6288074"/>
              <a:gd name="connsiteY18081" fmla="*/ 1988181 h 6339933"/>
              <a:gd name="connsiteX18082" fmla="*/ 5869612 w 6288074"/>
              <a:gd name="connsiteY18082" fmla="*/ 2000745 h 6339933"/>
              <a:gd name="connsiteX18083" fmla="*/ 5885579 w 6288074"/>
              <a:gd name="connsiteY18083" fmla="*/ 1993093 h 6339933"/>
              <a:gd name="connsiteX18084" fmla="*/ 5886197 w 6288074"/>
              <a:gd name="connsiteY18084" fmla="*/ 2003404 h 6339933"/>
              <a:gd name="connsiteX18085" fmla="*/ 5898893 w 6288074"/>
              <a:gd name="connsiteY18085" fmla="*/ 2002036 h 6339933"/>
              <a:gd name="connsiteX18086" fmla="*/ 5893231 w 6288074"/>
              <a:gd name="connsiteY18086" fmla="*/ 2009067 h 6339933"/>
              <a:gd name="connsiteX18087" fmla="*/ 5894867 w 6288074"/>
              <a:gd name="connsiteY18087" fmla="*/ 2005927 h 6339933"/>
              <a:gd name="connsiteX18088" fmla="*/ 5886818 w 6288074"/>
              <a:gd name="connsiteY18088" fmla="*/ 2013713 h 6339933"/>
              <a:gd name="connsiteX18089" fmla="*/ 5883545 w 6288074"/>
              <a:gd name="connsiteY18089" fmla="*/ 2019994 h 6339933"/>
              <a:gd name="connsiteX18090" fmla="*/ 5885049 w 6288074"/>
              <a:gd name="connsiteY18090" fmla="*/ 2024773 h 6339933"/>
              <a:gd name="connsiteX18091" fmla="*/ 5886553 w 6288074"/>
              <a:gd name="connsiteY18091" fmla="*/ 2029552 h 6339933"/>
              <a:gd name="connsiteX18092" fmla="*/ 5892966 w 6288074"/>
              <a:gd name="connsiteY18092" fmla="*/ 2024907 h 6339933"/>
              <a:gd name="connsiteX18093" fmla="*/ 5896992 w 6288074"/>
              <a:gd name="connsiteY18093" fmla="*/ 2021014 h 6339933"/>
              <a:gd name="connsiteX18094" fmla="*/ 5896239 w 6288074"/>
              <a:gd name="connsiteY18094" fmla="*/ 2018624 h 6339933"/>
              <a:gd name="connsiteX18095" fmla="*/ 5895487 w 6288074"/>
              <a:gd name="connsiteY18095" fmla="*/ 2016236 h 6339933"/>
              <a:gd name="connsiteX18096" fmla="*/ 5904420 w 6288074"/>
              <a:gd name="connsiteY18096" fmla="*/ 2002920 h 6339933"/>
              <a:gd name="connsiteX18097" fmla="*/ 5907693 w 6288074"/>
              <a:gd name="connsiteY18097" fmla="*/ 1996637 h 6339933"/>
              <a:gd name="connsiteX18098" fmla="*/ 5910082 w 6288074"/>
              <a:gd name="connsiteY18098" fmla="*/ 1995885 h 6339933"/>
              <a:gd name="connsiteX18099" fmla="*/ 5914106 w 6288074"/>
              <a:gd name="connsiteY18099" fmla="*/ 1991993 h 6339933"/>
              <a:gd name="connsiteX18100" fmla="*/ 5915742 w 6288074"/>
              <a:gd name="connsiteY18100" fmla="*/ 1988852 h 6339933"/>
              <a:gd name="connsiteX18101" fmla="*/ 5922287 w 6288074"/>
              <a:gd name="connsiteY18101" fmla="*/ 1976288 h 6339933"/>
              <a:gd name="connsiteX18102" fmla="*/ 5923925 w 6288074"/>
              <a:gd name="connsiteY18102" fmla="*/ 1973147 h 6339933"/>
              <a:gd name="connsiteX18103" fmla="*/ 5934626 w 6288074"/>
              <a:gd name="connsiteY18103" fmla="*/ 1948769 h 6339933"/>
              <a:gd name="connsiteX18104" fmla="*/ 5940287 w 6288074"/>
              <a:gd name="connsiteY18104" fmla="*/ 1941737 h 6339933"/>
              <a:gd name="connsiteX18105" fmla="*/ 5948469 w 6288074"/>
              <a:gd name="connsiteY18105" fmla="*/ 1926031 h 6339933"/>
              <a:gd name="connsiteX18106" fmla="*/ 5952493 w 6288074"/>
              <a:gd name="connsiteY18106" fmla="*/ 1922137 h 6339933"/>
              <a:gd name="connsiteX18107" fmla="*/ 5958155 w 6288074"/>
              <a:gd name="connsiteY18107" fmla="*/ 1915103 h 6339933"/>
              <a:gd name="connsiteX18108" fmla="*/ 5959039 w 6288074"/>
              <a:gd name="connsiteY18108" fmla="*/ 1909572 h 6339933"/>
              <a:gd name="connsiteX18109" fmla="*/ 5961427 w 6288074"/>
              <a:gd name="connsiteY18109" fmla="*/ 1908820 h 6339933"/>
              <a:gd name="connsiteX18110" fmla="*/ 5960411 w 6288074"/>
              <a:gd name="connsiteY18110" fmla="*/ 1922272 h 6339933"/>
              <a:gd name="connsiteX18111" fmla="*/ 5958774 w 6288074"/>
              <a:gd name="connsiteY18111" fmla="*/ 1925413 h 6339933"/>
              <a:gd name="connsiteX18112" fmla="*/ 5951609 w 6288074"/>
              <a:gd name="connsiteY18112" fmla="*/ 1927667 h 6339933"/>
              <a:gd name="connsiteX18113" fmla="*/ 5949089 w 6288074"/>
              <a:gd name="connsiteY18113" fmla="*/ 1936340 h 6339933"/>
              <a:gd name="connsiteX18114" fmla="*/ 5952230 w 6288074"/>
              <a:gd name="connsiteY18114" fmla="*/ 1937978 h 6339933"/>
              <a:gd name="connsiteX18115" fmla="*/ 5948073 w 6288074"/>
              <a:gd name="connsiteY18115" fmla="*/ 1949789 h 6339933"/>
              <a:gd name="connsiteX18116" fmla="*/ 5940775 w 6288074"/>
              <a:gd name="connsiteY18116" fmla="*/ 1959965 h 6339933"/>
              <a:gd name="connsiteX18117" fmla="*/ 5933964 w 6288074"/>
              <a:gd name="connsiteY18117" fmla="*/ 1988368 h 6339933"/>
              <a:gd name="connsiteX18118" fmla="*/ 5927287 w 6288074"/>
              <a:gd name="connsiteY18118" fmla="*/ 2008852 h 6339933"/>
              <a:gd name="connsiteX18119" fmla="*/ 5917602 w 6288074"/>
              <a:gd name="connsiteY18119" fmla="*/ 2019780 h 6339933"/>
              <a:gd name="connsiteX18120" fmla="*/ 5915965 w 6288074"/>
              <a:gd name="connsiteY18120" fmla="*/ 2022921 h 6339933"/>
              <a:gd name="connsiteX18121" fmla="*/ 5912693 w 6288074"/>
              <a:gd name="connsiteY18121" fmla="*/ 2029203 h 6339933"/>
              <a:gd name="connsiteX18122" fmla="*/ 5906900 w 6288074"/>
              <a:gd name="connsiteY18122" fmla="*/ 2044157 h 6339933"/>
              <a:gd name="connsiteX18123" fmla="*/ 5887132 w 6288074"/>
              <a:gd name="connsiteY18123" fmla="*/ 2089771 h 6339933"/>
              <a:gd name="connsiteX18124" fmla="*/ 5883860 w 6288074"/>
              <a:gd name="connsiteY18124" fmla="*/ 2096054 h 6339933"/>
              <a:gd name="connsiteX18125" fmla="*/ 5882974 w 6288074"/>
              <a:gd name="connsiteY18125" fmla="*/ 2101585 h 6339933"/>
              <a:gd name="connsiteX18126" fmla="*/ 5881207 w 6288074"/>
              <a:gd name="connsiteY18126" fmla="*/ 2112645 h 6339933"/>
              <a:gd name="connsiteX18127" fmla="*/ 5872141 w 6288074"/>
              <a:gd name="connsiteY18127" fmla="*/ 2133881 h 6339933"/>
              <a:gd name="connsiteX18128" fmla="*/ 5883331 w 6288074"/>
              <a:gd name="connsiteY18128" fmla="*/ 2127732 h 6339933"/>
              <a:gd name="connsiteX18129" fmla="*/ 5890364 w 6288074"/>
              <a:gd name="connsiteY18129" fmla="*/ 2133398 h 6339933"/>
              <a:gd name="connsiteX18130" fmla="*/ 5890495 w 6288074"/>
              <a:gd name="connsiteY18130" fmla="*/ 2125478 h 6339933"/>
              <a:gd name="connsiteX18131" fmla="*/ 5889743 w 6288074"/>
              <a:gd name="connsiteY18131" fmla="*/ 2123089 h 6339933"/>
              <a:gd name="connsiteX18132" fmla="*/ 5893900 w 6288074"/>
              <a:gd name="connsiteY18132" fmla="*/ 2111276 h 6339933"/>
              <a:gd name="connsiteX18133" fmla="*/ 5897040 w 6288074"/>
              <a:gd name="connsiteY18133" fmla="*/ 2112914 h 6339933"/>
              <a:gd name="connsiteX18134" fmla="*/ 5900181 w 6288074"/>
              <a:gd name="connsiteY18134" fmla="*/ 2114551 h 6339933"/>
              <a:gd name="connsiteX18135" fmla="*/ 5900314 w 6288074"/>
              <a:gd name="connsiteY18135" fmla="*/ 2106631 h 6339933"/>
              <a:gd name="connsiteX18136" fmla="*/ 5902834 w 6288074"/>
              <a:gd name="connsiteY18136" fmla="*/ 2097959 h 6339933"/>
              <a:gd name="connsiteX18137" fmla="*/ 5910883 w 6288074"/>
              <a:gd name="connsiteY18137" fmla="*/ 2090174 h 6339933"/>
              <a:gd name="connsiteX18138" fmla="*/ 5920702 w 6288074"/>
              <a:gd name="connsiteY18138" fmla="*/ 2071327 h 6339933"/>
              <a:gd name="connsiteX18139" fmla="*/ 5923974 w 6288074"/>
              <a:gd name="connsiteY18139" fmla="*/ 2065044 h 6339933"/>
              <a:gd name="connsiteX18140" fmla="*/ 5931139 w 6288074"/>
              <a:gd name="connsiteY18140" fmla="*/ 2062789 h 6339933"/>
              <a:gd name="connsiteX18141" fmla="*/ 5930255 w 6288074"/>
              <a:gd name="connsiteY18141" fmla="*/ 2068320 h 6339933"/>
              <a:gd name="connsiteX18142" fmla="*/ 5931627 w 6288074"/>
              <a:gd name="connsiteY18142" fmla="*/ 2081020 h 6339933"/>
              <a:gd name="connsiteX18143" fmla="*/ 5923577 w 6288074"/>
              <a:gd name="connsiteY18143" fmla="*/ 2088806 h 6339933"/>
              <a:gd name="connsiteX18144" fmla="*/ 5915528 w 6288074"/>
              <a:gd name="connsiteY18144" fmla="*/ 2096590 h 6339933"/>
              <a:gd name="connsiteX18145" fmla="*/ 5903323 w 6288074"/>
              <a:gd name="connsiteY18145" fmla="*/ 2116189 h 6339933"/>
              <a:gd name="connsiteX18146" fmla="*/ 5904074 w 6288074"/>
              <a:gd name="connsiteY18146" fmla="*/ 2118579 h 6339933"/>
              <a:gd name="connsiteX18147" fmla="*/ 5916147 w 6288074"/>
              <a:gd name="connsiteY18147" fmla="*/ 2106901 h 6339933"/>
              <a:gd name="connsiteX18148" fmla="*/ 5917784 w 6288074"/>
              <a:gd name="connsiteY18148" fmla="*/ 2103758 h 6339933"/>
              <a:gd name="connsiteX18149" fmla="*/ 5916900 w 6288074"/>
              <a:gd name="connsiteY18149" fmla="*/ 2109289 h 6339933"/>
              <a:gd name="connsiteX18150" fmla="*/ 5911859 w 6288074"/>
              <a:gd name="connsiteY18150" fmla="*/ 2126632 h 6339933"/>
              <a:gd name="connsiteX18151" fmla="*/ 5905313 w 6288074"/>
              <a:gd name="connsiteY18151" fmla="*/ 2139197 h 6339933"/>
              <a:gd name="connsiteX18152" fmla="*/ 5903678 w 6288074"/>
              <a:gd name="connsiteY18152" fmla="*/ 2142339 h 6339933"/>
              <a:gd name="connsiteX18153" fmla="*/ 5907703 w 6288074"/>
              <a:gd name="connsiteY18153" fmla="*/ 2138445 h 6339933"/>
              <a:gd name="connsiteX18154" fmla="*/ 5910975 w 6288074"/>
              <a:gd name="connsiteY18154" fmla="*/ 2132164 h 6339933"/>
              <a:gd name="connsiteX18155" fmla="*/ 5912611 w 6288074"/>
              <a:gd name="connsiteY18155" fmla="*/ 2129022 h 6339933"/>
              <a:gd name="connsiteX18156" fmla="*/ 5919025 w 6288074"/>
              <a:gd name="connsiteY18156" fmla="*/ 2124376 h 6339933"/>
              <a:gd name="connsiteX18157" fmla="*/ 5927825 w 6288074"/>
              <a:gd name="connsiteY18157" fmla="*/ 2118981 h 6339933"/>
              <a:gd name="connsiteX18158" fmla="*/ 5924288 w 6288074"/>
              <a:gd name="connsiteY18158" fmla="*/ 2141102 h 6339933"/>
              <a:gd name="connsiteX18159" fmla="*/ 5921015 w 6288074"/>
              <a:gd name="connsiteY18159" fmla="*/ 2147386 h 6339933"/>
              <a:gd name="connsiteX18160" fmla="*/ 5925793 w 6288074"/>
              <a:gd name="connsiteY18160" fmla="*/ 2145882 h 6339933"/>
              <a:gd name="connsiteX18161" fmla="*/ 5926677 w 6288074"/>
              <a:gd name="connsiteY18161" fmla="*/ 2140351 h 6339933"/>
              <a:gd name="connsiteX18162" fmla="*/ 5932338 w 6288074"/>
              <a:gd name="connsiteY18162" fmla="*/ 2133319 h 6339933"/>
              <a:gd name="connsiteX18163" fmla="*/ 5933091 w 6288074"/>
              <a:gd name="connsiteY18163" fmla="*/ 2135708 h 6339933"/>
              <a:gd name="connsiteX18164" fmla="*/ 5928933 w 6288074"/>
              <a:gd name="connsiteY18164" fmla="*/ 2147520 h 6339933"/>
              <a:gd name="connsiteX18165" fmla="*/ 5924156 w 6288074"/>
              <a:gd name="connsiteY18165" fmla="*/ 2149024 h 6339933"/>
              <a:gd name="connsiteX18166" fmla="*/ 5915975 w 6288074"/>
              <a:gd name="connsiteY18166" fmla="*/ 2164729 h 6339933"/>
              <a:gd name="connsiteX18167" fmla="*/ 5911066 w 6288074"/>
              <a:gd name="connsiteY18167" fmla="*/ 2174153 h 6339933"/>
              <a:gd name="connsiteX18168" fmla="*/ 5913454 w 6288074"/>
              <a:gd name="connsiteY18168" fmla="*/ 2173401 h 6339933"/>
              <a:gd name="connsiteX18169" fmla="*/ 5918363 w 6288074"/>
              <a:gd name="connsiteY18169" fmla="*/ 2163977 h 6339933"/>
              <a:gd name="connsiteX18170" fmla="*/ 5923272 w 6288074"/>
              <a:gd name="connsiteY18170" fmla="*/ 2154554 h 6339933"/>
              <a:gd name="connsiteX18171" fmla="*/ 5924024 w 6288074"/>
              <a:gd name="connsiteY18171" fmla="*/ 2156944 h 6339933"/>
              <a:gd name="connsiteX18172" fmla="*/ 5913322 w 6288074"/>
              <a:gd name="connsiteY18172" fmla="*/ 2181321 h 6339933"/>
              <a:gd name="connsiteX18173" fmla="*/ 5904388 w 6288074"/>
              <a:gd name="connsiteY18173" fmla="*/ 2194637 h 6339933"/>
              <a:gd name="connsiteX18174" fmla="*/ 5900231 w 6288074"/>
              <a:gd name="connsiteY18174" fmla="*/ 2206450 h 6339933"/>
              <a:gd name="connsiteX18175" fmla="*/ 5893554 w 6288074"/>
              <a:gd name="connsiteY18175" fmla="*/ 2226934 h 6339933"/>
              <a:gd name="connsiteX18176" fmla="*/ 5886745 w 6288074"/>
              <a:gd name="connsiteY18176" fmla="*/ 2255337 h 6339933"/>
              <a:gd name="connsiteX18177" fmla="*/ 5881836 w 6288074"/>
              <a:gd name="connsiteY18177" fmla="*/ 2264760 h 6339933"/>
              <a:gd name="connsiteX18178" fmla="*/ 5890504 w 6288074"/>
              <a:gd name="connsiteY18178" fmla="*/ 2267282 h 6339933"/>
              <a:gd name="connsiteX18179" fmla="*/ 5889001 w 6288074"/>
              <a:gd name="connsiteY18179" fmla="*/ 2262505 h 6339933"/>
              <a:gd name="connsiteX18180" fmla="*/ 5892405 w 6288074"/>
              <a:gd name="connsiteY18180" fmla="*/ 2248304 h 6339933"/>
              <a:gd name="connsiteX18181" fmla="*/ 5897182 w 6288074"/>
              <a:gd name="connsiteY18181" fmla="*/ 2246800 h 6339933"/>
              <a:gd name="connsiteX18182" fmla="*/ 5914917 w 6288074"/>
              <a:gd name="connsiteY18182" fmla="*/ 2228087 h 6339933"/>
              <a:gd name="connsiteX18183" fmla="*/ 5918058 w 6288074"/>
              <a:gd name="connsiteY18183" fmla="*/ 2229726 h 6339933"/>
              <a:gd name="connsiteX18184" fmla="*/ 5921331 w 6288074"/>
              <a:gd name="connsiteY18184" fmla="*/ 2223444 h 6339933"/>
              <a:gd name="connsiteX18185" fmla="*/ 5924603 w 6288074"/>
              <a:gd name="connsiteY18185" fmla="*/ 2217162 h 6339933"/>
              <a:gd name="connsiteX18186" fmla="*/ 5929512 w 6288074"/>
              <a:gd name="connsiteY18186" fmla="*/ 2207736 h 6339933"/>
              <a:gd name="connsiteX18187" fmla="*/ 5922346 w 6288074"/>
              <a:gd name="connsiteY18187" fmla="*/ 2209993 h 6339933"/>
              <a:gd name="connsiteX18188" fmla="*/ 5919074 w 6288074"/>
              <a:gd name="connsiteY18188" fmla="*/ 2216275 h 6339933"/>
              <a:gd name="connsiteX18189" fmla="*/ 5915802 w 6288074"/>
              <a:gd name="connsiteY18189" fmla="*/ 2222558 h 6339933"/>
              <a:gd name="connsiteX18190" fmla="*/ 5908637 w 6288074"/>
              <a:gd name="connsiteY18190" fmla="*/ 2224812 h 6339933"/>
              <a:gd name="connsiteX18191" fmla="*/ 5911909 w 6288074"/>
              <a:gd name="connsiteY18191" fmla="*/ 2218530 h 6339933"/>
              <a:gd name="connsiteX18192" fmla="*/ 5923363 w 6288074"/>
              <a:gd name="connsiteY18192" fmla="*/ 2196543 h 6339933"/>
              <a:gd name="connsiteX18193" fmla="*/ 5925001 w 6288074"/>
              <a:gd name="connsiteY18193" fmla="*/ 2193401 h 6339933"/>
              <a:gd name="connsiteX18194" fmla="*/ 5927256 w 6288074"/>
              <a:gd name="connsiteY18194" fmla="*/ 2200569 h 6339933"/>
              <a:gd name="connsiteX18195" fmla="*/ 5930396 w 6288074"/>
              <a:gd name="connsiteY18195" fmla="*/ 2202207 h 6339933"/>
              <a:gd name="connsiteX18196" fmla="*/ 5935040 w 6288074"/>
              <a:gd name="connsiteY18196" fmla="*/ 2208623 h 6339933"/>
              <a:gd name="connsiteX18197" fmla="*/ 5921198 w 6288074"/>
              <a:gd name="connsiteY18197" fmla="*/ 2231363 h 6339933"/>
              <a:gd name="connsiteX18198" fmla="*/ 5914784 w 6288074"/>
              <a:gd name="connsiteY18198" fmla="*/ 2236008 h 6339933"/>
              <a:gd name="connsiteX18199" fmla="*/ 5905718 w 6288074"/>
              <a:gd name="connsiteY18199" fmla="*/ 2257243 h 6339933"/>
              <a:gd name="connsiteX18200" fmla="*/ 5908107 w 6288074"/>
              <a:gd name="connsiteY18200" fmla="*/ 2256491 h 6339933"/>
              <a:gd name="connsiteX18201" fmla="*/ 5906339 w 6288074"/>
              <a:gd name="connsiteY18201" fmla="*/ 2267551 h 6339933"/>
              <a:gd name="connsiteX18202" fmla="*/ 5904569 w 6288074"/>
              <a:gd name="connsiteY18202" fmla="*/ 2278614 h 6339933"/>
              <a:gd name="connsiteX18203" fmla="*/ 5899661 w 6288074"/>
              <a:gd name="connsiteY18203" fmla="*/ 2288037 h 6339933"/>
              <a:gd name="connsiteX18204" fmla="*/ 5897140 w 6288074"/>
              <a:gd name="connsiteY18204" fmla="*/ 2296708 h 6339933"/>
              <a:gd name="connsiteX18205" fmla="*/ 5896877 w 6288074"/>
              <a:gd name="connsiteY18205" fmla="*/ 2312548 h 6339933"/>
              <a:gd name="connsiteX18206" fmla="*/ 5902273 w 6288074"/>
              <a:gd name="connsiteY18206" fmla="*/ 2321353 h 6339933"/>
              <a:gd name="connsiteX18207" fmla="*/ 5900636 w 6288074"/>
              <a:gd name="connsiteY18207" fmla="*/ 2324495 h 6339933"/>
              <a:gd name="connsiteX18208" fmla="*/ 5901389 w 6288074"/>
              <a:gd name="connsiteY18208" fmla="*/ 2326883 h 6339933"/>
              <a:gd name="connsiteX18209" fmla="*/ 5906165 w 6288074"/>
              <a:gd name="connsiteY18209" fmla="*/ 2325381 h 6339933"/>
              <a:gd name="connsiteX18210" fmla="*/ 5904529 w 6288074"/>
              <a:gd name="connsiteY18210" fmla="*/ 2328521 h 6339933"/>
              <a:gd name="connsiteX18211" fmla="*/ 5900505 w 6288074"/>
              <a:gd name="connsiteY18211" fmla="*/ 2332415 h 6339933"/>
              <a:gd name="connsiteX18212" fmla="*/ 5898867 w 6288074"/>
              <a:gd name="connsiteY18212" fmla="*/ 2335556 h 6339933"/>
              <a:gd name="connsiteX18213" fmla="*/ 5886794 w 6288074"/>
              <a:gd name="connsiteY18213" fmla="*/ 2347235 h 6339933"/>
              <a:gd name="connsiteX18214" fmla="*/ 5886043 w 6288074"/>
              <a:gd name="connsiteY18214" fmla="*/ 2344845 h 6339933"/>
              <a:gd name="connsiteX18215" fmla="*/ 5882017 w 6288074"/>
              <a:gd name="connsiteY18215" fmla="*/ 2348738 h 6339933"/>
              <a:gd name="connsiteX18216" fmla="*/ 5875472 w 6288074"/>
              <a:gd name="connsiteY18216" fmla="*/ 2361302 h 6339933"/>
              <a:gd name="connsiteX18217" fmla="*/ 5872199 w 6288074"/>
              <a:gd name="connsiteY18217" fmla="*/ 2367584 h 6339933"/>
              <a:gd name="connsiteX18218" fmla="*/ 5866406 w 6288074"/>
              <a:gd name="connsiteY18218" fmla="*/ 2382538 h 6339933"/>
              <a:gd name="connsiteX18219" fmla="*/ 5864770 w 6288074"/>
              <a:gd name="connsiteY18219" fmla="*/ 2385679 h 6339933"/>
              <a:gd name="connsiteX18220" fmla="*/ 5857341 w 6288074"/>
              <a:gd name="connsiteY18220" fmla="*/ 2403774 h 6339933"/>
              <a:gd name="connsiteX18221" fmla="*/ 5859729 w 6288074"/>
              <a:gd name="connsiteY18221" fmla="*/ 2403024 h 6339933"/>
              <a:gd name="connsiteX18222" fmla="*/ 5858845 w 6288074"/>
              <a:gd name="connsiteY18222" fmla="*/ 2408554 h 6339933"/>
              <a:gd name="connsiteX18223" fmla="*/ 5854819 w 6288074"/>
              <a:gd name="connsiteY18223" fmla="*/ 2412447 h 6339933"/>
              <a:gd name="connsiteX18224" fmla="*/ 5854068 w 6288074"/>
              <a:gd name="connsiteY18224" fmla="*/ 2410058 h 6339933"/>
              <a:gd name="connsiteX18225" fmla="*/ 5843498 w 6288074"/>
              <a:gd name="connsiteY18225" fmla="*/ 2426513 h 6339933"/>
              <a:gd name="connsiteX18226" fmla="*/ 5840978 w 6288074"/>
              <a:gd name="connsiteY18226" fmla="*/ 2435187 h 6339933"/>
              <a:gd name="connsiteX18227" fmla="*/ 5834432 w 6288074"/>
              <a:gd name="connsiteY18227" fmla="*/ 2447750 h 6339933"/>
              <a:gd name="connsiteX18228" fmla="*/ 5824614 w 6288074"/>
              <a:gd name="connsiteY18228" fmla="*/ 2466597 h 6339933"/>
              <a:gd name="connsiteX18229" fmla="*/ 5820589 w 6288074"/>
              <a:gd name="connsiteY18229" fmla="*/ 2470490 h 6339933"/>
              <a:gd name="connsiteX18230" fmla="*/ 5818954 w 6288074"/>
              <a:gd name="connsiteY18230" fmla="*/ 2473631 h 6339933"/>
              <a:gd name="connsiteX18231" fmla="*/ 5823730 w 6288074"/>
              <a:gd name="connsiteY18231" fmla="*/ 2472128 h 6339933"/>
              <a:gd name="connsiteX18232" fmla="*/ 5825367 w 6288074"/>
              <a:gd name="connsiteY18232" fmla="*/ 2468985 h 6339933"/>
              <a:gd name="connsiteX18233" fmla="*/ 5824482 w 6288074"/>
              <a:gd name="connsiteY18233" fmla="*/ 2474517 h 6339933"/>
              <a:gd name="connsiteX18234" fmla="*/ 5818821 w 6288074"/>
              <a:gd name="connsiteY18234" fmla="*/ 2481550 h 6339933"/>
              <a:gd name="connsiteX18235" fmla="*/ 5822845 w 6288074"/>
              <a:gd name="connsiteY18235" fmla="*/ 2477658 h 6339933"/>
              <a:gd name="connsiteX18236" fmla="*/ 5824482 w 6288074"/>
              <a:gd name="connsiteY18236" fmla="*/ 2474517 h 6339933"/>
              <a:gd name="connsiteX18237" fmla="*/ 5828507 w 6288074"/>
              <a:gd name="connsiteY18237" fmla="*/ 2470624 h 6339933"/>
              <a:gd name="connsiteX18238" fmla="*/ 5831779 w 6288074"/>
              <a:gd name="connsiteY18238" fmla="*/ 2464341 h 6339933"/>
              <a:gd name="connsiteX18239" fmla="*/ 5829391 w 6288074"/>
              <a:gd name="connsiteY18239" fmla="*/ 2465094 h 6339933"/>
              <a:gd name="connsiteX18240" fmla="*/ 5830275 w 6288074"/>
              <a:gd name="connsiteY18240" fmla="*/ 2459562 h 6339933"/>
              <a:gd name="connsiteX18241" fmla="*/ 5837572 w 6288074"/>
              <a:gd name="connsiteY18241" fmla="*/ 2449387 h 6339933"/>
              <a:gd name="connsiteX18242" fmla="*/ 5837440 w 6288074"/>
              <a:gd name="connsiteY18242" fmla="*/ 2457307 h 6339933"/>
              <a:gd name="connsiteX18243" fmla="*/ 5838192 w 6288074"/>
              <a:gd name="connsiteY18243" fmla="*/ 2459697 h 6339933"/>
              <a:gd name="connsiteX18244" fmla="*/ 5842217 w 6288074"/>
              <a:gd name="connsiteY18244" fmla="*/ 2455803 h 6339933"/>
              <a:gd name="connsiteX18245" fmla="*/ 5846375 w 6288074"/>
              <a:gd name="connsiteY18245" fmla="*/ 2443992 h 6339933"/>
              <a:gd name="connsiteX18246" fmla="*/ 5856943 w 6288074"/>
              <a:gd name="connsiteY18246" fmla="*/ 2427534 h 6339933"/>
              <a:gd name="connsiteX18247" fmla="*/ 5860968 w 6288074"/>
              <a:gd name="connsiteY18247" fmla="*/ 2423641 h 6339933"/>
              <a:gd name="connsiteX18248" fmla="*/ 5863357 w 6288074"/>
              <a:gd name="connsiteY18248" fmla="*/ 2422890 h 6339933"/>
              <a:gd name="connsiteX18249" fmla="*/ 5864993 w 6288074"/>
              <a:gd name="connsiteY18249" fmla="*/ 2419748 h 6339933"/>
              <a:gd name="connsiteX18250" fmla="*/ 5866629 w 6288074"/>
              <a:gd name="connsiteY18250" fmla="*/ 2416607 h 6339933"/>
              <a:gd name="connsiteX18251" fmla="*/ 5866762 w 6288074"/>
              <a:gd name="connsiteY18251" fmla="*/ 2408688 h 6339933"/>
              <a:gd name="connsiteX18252" fmla="*/ 5875563 w 6288074"/>
              <a:gd name="connsiteY18252" fmla="*/ 2403292 h 6339933"/>
              <a:gd name="connsiteX18253" fmla="*/ 5882107 w 6288074"/>
              <a:gd name="connsiteY18253" fmla="*/ 2390726 h 6339933"/>
              <a:gd name="connsiteX18254" fmla="*/ 5891926 w 6288074"/>
              <a:gd name="connsiteY18254" fmla="*/ 2371881 h 6339933"/>
              <a:gd name="connsiteX18255" fmla="*/ 5893563 w 6288074"/>
              <a:gd name="connsiteY18255" fmla="*/ 2368739 h 6339933"/>
              <a:gd name="connsiteX18256" fmla="*/ 5892810 w 6288074"/>
              <a:gd name="connsiteY18256" fmla="*/ 2366349 h 6339933"/>
              <a:gd name="connsiteX18257" fmla="*/ 5895331 w 6288074"/>
              <a:gd name="connsiteY18257" fmla="*/ 2357677 h 6339933"/>
              <a:gd name="connsiteX18258" fmla="*/ 5895772 w 6288074"/>
              <a:gd name="connsiteY18258" fmla="*/ 2357179 h 6339933"/>
              <a:gd name="connsiteX18259" fmla="*/ 5895797 w 6288074"/>
              <a:gd name="connsiteY18259" fmla="*/ 2357191 h 6339933"/>
              <a:gd name="connsiteX18260" fmla="*/ 5895826 w 6288074"/>
              <a:gd name="connsiteY18260" fmla="*/ 2357120 h 6339933"/>
              <a:gd name="connsiteX18261" fmla="*/ 5897753 w 6288074"/>
              <a:gd name="connsiteY18261" fmla="*/ 2354946 h 6339933"/>
              <a:gd name="connsiteX18262" fmla="*/ 5897719 w 6288074"/>
              <a:gd name="connsiteY18262" fmla="*/ 2356926 h 6339933"/>
              <a:gd name="connsiteX18263" fmla="*/ 5910677 w 6288074"/>
              <a:gd name="connsiteY18263" fmla="*/ 2339718 h 6339933"/>
              <a:gd name="connsiteX18264" fmla="*/ 5913066 w 6288074"/>
              <a:gd name="connsiteY18264" fmla="*/ 2338966 h 6339933"/>
              <a:gd name="connsiteX18265" fmla="*/ 5912315 w 6288074"/>
              <a:gd name="connsiteY18265" fmla="*/ 2336576 h 6339933"/>
              <a:gd name="connsiteX18266" fmla="*/ 5917222 w 6288074"/>
              <a:gd name="connsiteY18266" fmla="*/ 2327153 h 6339933"/>
              <a:gd name="connsiteX18267" fmla="*/ 5922132 w 6288074"/>
              <a:gd name="connsiteY18267" fmla="*/ 2317729 h 6339933"/>
              <a:gd name="connsiteX18268" fmla="*/ 5919743 w 6288074"/>
              <a:gd name="connsiteY18268" fmla="*/ 2318481 h 6339933"/>
              <a:gd name="connsiteX18269" fmla="*/ 5914966 w 6288074"/>
              <a:gd name="connsiteY18269" fmla="*/ 2319985 h 6339933"/>
              <a:gd name="connsiteX18270" fmla="*/ 5916602 w 6288074"/>
              <a:gd name="connsiteY18270" fmla="*/ 2316842 h 6339933"/>
              <a:gd name="connsiteX18271" fmla="*/ 5920627 w 6288074"/>
              <a:gd name="connsiteY18271" fmla="*/ 2312950 h 6339933"/>
              <a:gd name="connsiteX18272" fmla="*/ 5924783 w 6288074"/>
              <a:gd name="connsiteY18272" fmla="*/ 2301138 h 6339933"/>
              <a:gd name="connsiteX18273" fmla="*/ 5926421 w 6288074"/>
              <a:gd name="connsiteY18273" fmla="*/ 2297997 h 6339933"/>
              <a:gd name="connsiteX18274" fmla="*/ 5931197 w 6288074"/>
              <a:gd name="connsiteY18274" fmla="*/ 2296493 h 6339933"/>
              <a:gd name="connsiteX18275" fmla="*/ 5931329 w 6288074"/>
              <a:gd name="connsiteY18275" fmla="*/ 2288573 h 6339933"/>
              <a:gd name="connsiteX18276" fmla="*/ 5936106 w 6288074"/>
              <a:gd name="connsiteY18276" fmla="*/ 2287070 h 6339933"/>
              <a:gd name="connsiteX18277" fmla="*/ 5939378 w 6288074"/>
              <a:gd name="connsiteY18277" fmla="*/ 2280786 h 6339933"/>
              <a:gd name="connsiteX18278" fmla="*/ 5942652 w 6288074"/>
              <a:gd name="connsiteY18278" fmla="*/ 2274506 h 6339933"/>
              <a:gd name="connsiteX18279" fmla="*/ 5939999 w 6288074"/>
              <a:gd name="connsiteY18279" fmla="*/ 2291097 h 6339933"/>
              <a:gd name="connsiteX18280" fmla="*/ 5934073 w 6288074"/>
              <a:gd name="connsiteY18280" fmla="*/ 2313971 h 6339933"/>
              <a:gd name="connsiteX18281" fmla="*/ 5935709 w 6288074"/>
              <a:gd name="connsiteY18281" fmla="*/ 2310829 h 6339933"/>
              <a:gd name="connsiteX18282" fmla="*/ 5934825 w 6288074"/>
              <a:gd name="connsiteY18282" fmla="*/ 2316359 h 6339933"/>
              <a:gd name="connsiteX18283" fmla="*/ 5938849 w 6288074"/>
              <a:gd name="connsiteY18283" fmla="*/ 2312467 h 6339933"/>
              <a:gd name="connsiteX18284" fmla="*/ 5939734 w 6288074"/>
              <a:gd name="connsiteY18284" fmla="*/ 2306936 h 6339933"/>
              <a:gd name="connsiteX18285" fmla="*/ 5940619 w 6288074"/>
              <a:gd name="connsiteY18285" fmla="*/ 2301406 h 6339933"/>
              <a:gd name="connsiteX18286" fmla="*/ 5946253 w 6288074"/>
              <a:gd name="connsiteY18286" fmla="*/ 2295956 h 6339933"/>
              <a:gd name="connsiteX18287" fmla="*/ 5946147 w 6288074"/>
              <a:gd name="connsiteY18287" fmla="*/ 2302292 h 6339933"/>
              <a:gd name="connsiteX18288" fmla="*/ 5943627 w 6288074"/>
              <a:gd name="connsiteY18288" fmla="*/ 2310964 h 6339933"/>
              <a:gd name="connsiteX18289" fmla="*/ 5933941 w 6288074"/>
              <a:gd name="connsiteY18289" fmla="*/ 2321891 h 6339933"/>
              <a:gd name="connsiteX18290" fmla="*/ 5933056 w 6288074"/>
              <a:gd name="connsiteY18290" fmla="*/ 2327420 h 6339933"/>
              <a:gd name="connsiteX18291" fmla="*/ 5931552 w 6288074"/>
              <a:gd name="connsiteY18291" fmla="*/ 2322643 h 6339933"/>
              <a:gd name="connsiteX18292" fmla="*/ 5929165 w 6288074"/>
              <a:gd name="connsiteY18292" fmla="*/ 2323394 h 6339933"/>
              <a:gd name="connsiteX18293" fmla="*/ 5928279 w 6288074"/>
              <a:gd name="connsiteY18293" fmla="*/ 2328925 h 6339933"/>
              <a:gd name="connsiteX18294" fmla="*/ 5927396 w 6288074"/>
              <a:gd name="connsiteY18294" fmla="*/ 2334455 h 6339933"/>
              <a:gd name="connsiteX18295" fmla="*/ 5933056 w 6288074"/>
              <a:gd name="connsiteY18295" fmla="*/ 2327420 h 6339933"/>
              <a:gd name="connsiteX18296" fmla="*/ 5937081 w 6288074"/>
              <a:gd name="connsiteY18296" fmla="*/ 2323529 h 6339933"/>
              <a:gd name="connsiteX18297" fmla="*/ 5937833 w 6288074"/>
              <a:gd name="connsiteY18297" fmla="*/ 2325917 h 6339933"/>
              <a:gd name="connsiteX18298" fmla="*/ 5944999 w 6288074"/>
              <a:gd name="connsiteY18298" fmla="*/ 2323662 h 6339933"/>
              <a:gd name="connsiteX18299" fmla="*/ 5944114 w 6288074"/>
              <a:gd name="connsiteY18299" fmla="*/ 2329193 h 6339933"/>
              <a:gd name="connsiteX18300" fmla="*/ 5940842 w 6288074"/>
              <a:gd name="connsiteY18300" fmla="*/ 2335475 h 6339933"/>
              <a:gd name="connsiteX18301" fmla="*/ 5930272 w 6288074"/>
              <a:gd name="connsiteY18301" fmla="*/ 2351932 h 6339933"/>
              <a:gd name="connsiteX18302" fmla="*/ 5928635 w 6288074"/>
              <a:gd name="connsiteY18302" fmla="*/ 2355073 h 6339933"/>
              <a:gd name="connsiteX18303" fmla="*/ 5920454 w 6288074"/>
              <a:gd name="connsiteY18303" fmla="*/ 2370779 h 6339933"/>
              <a:gd name="connsiteX18304" fmla="*/ 5921206 w 6288074"/>
              <a:gd name="connsiteY18304" fmla="*/ 2373168 h 6339933"/>
              <a:gd name="connsiteX18305" fmla="*/ 5918818 w 6288074"/>
              <a:gd name="connsiteY18305" fmla="*/ 2373920 h 6339933"/>
              <a:gd name="connsiteX18306" fmla="*/ 5914794 w 6288074"/>
              <a:gd name="connsiteY18306" fmla="*/ 2377813 h 6339933"/>
              <a:gd name="connsiteX18307" fmla="*/ 5917934 w 6288074"/>
              <a:gd name="connsiteY18307" fmla="*/ 2379451 h 6339933"/>
              <a:gd name="connsiteX18308" fmla="*/ 5921694 w 6288074"/>
              <a:gd name="connsiteY18308" fmla="*/ 2391398 h 6339933"/>
              <a:gd name="connsiteX18309" fmla="*/ 5920810 w 6288074"/>
              <a:gd name="connsiteY18309" fmla="*/ 2396928 h 6339933"/>
              <a:gd name="connsiteX18310" fmla="*/ 5923330 w 6288074"/>
              <a:gd name="connsiteY18310" fmla="*/ 2388258 h 6339933"/>
              <a:gd name="connsiteX18311" fmla="*/ 5924966 w 6288074"/>
              <a:gd name="connsiteY18311" fmla="*/ 2385116 h 6339933"/>
              <a:gd name="connsiteX18312" fmla="*/ 5931379 w 6288074"/>
              <a:gd name="connsiteY18312" fmla="*/ 2380471 h 6339933"/>
              <a:gd name="connsiteX18313" fmla="*/ 5928107 w 6288074"/>
              <a:gd name="connsiteY18313" fmla="*/ 2386754 h 6339933"/>
              <a:gd name="connsiteX18314" fmla="*/ 5926470 w 6288074"/>
              <a:gd name="connsiteY18314" fmla="*/ 2389894 h 6339933"/>
              <a:gd name="connsiteX18315" fmla="*/ 5924834 w 6288074"/>
              <a:gd name="connsiteY18315" fmla="*/ 2393034 h 6339933"/>
              <a:gd name="connsiteX18316" fmla="*/ 5927222 w 6288074"/>
              <a:gd name="connsiteY18316" fmla="*/ 2392283 h 6339933"/>
              <a:gd name="connsiteX18317" fmla="*/ 5929611 w 6288074"/>
              <a:gd name="connsiteY18317" fmla="*/ 2391531 h 6339933"/>
              <a:gd name="connsiteX18318" fmla="*/ 5931247 w 6288074"/>
              <a:gd name="connsiteY18318" fmla="*/ 2388391 h 6339933"/>
              <a:gd name="connsiteX18319" fmla="*/ 5933636 w 6288074"/>
              <a:gd name="connsiteY18319" fmla="*/ 2387639 h 6339933"/>
              <a:gd name="connsiteX18320" fmla="*/ 5936908 w 6288074"/>
              <a:gd name="connsiteY18320" fmla="*/ 2381357 h 6339933"/>
              <a:gd name="connsiteX18321" fmla="*/ 5937659 w 6288074"/>
              <a:gd name="connsiteY18321" fmla="*/ 2383747 h 6339933"/>
              <a:gd name="connsiteX18322" fmla="*/ 5937527 w 6288074"/>
              <a:gd name="connsiteY18322" fmla="*/ 2391666 h 6339933"/>
              <a:gd name="connsiteX18323" fmla="*/ 5935892 w 6288074"/>
              <a:gd name="connsiteY18323" fmla="*/ 2394806 h 6339933"/>
              <a:gd name="connsiteX18324" fmla="*/ 5936644 w 6288074"/>
              <a:gd name="connsiteY18324" fmla="*/ 2397196 h 6339933"/>
              <a:gd name="connsiteX18325" fmla="*/ 5943810 w 6288074"/>
              <a:gd name="connsiteY18325" fmla="*/ 2394941 h 6339933"/>
              <a:gd name="connsiteX18326" fmla="*/ 5945445 w 6288074"/>
              <a:gd name="connsiteY18326" fmla="*/ 2391800 h 6339933"/>
              <a:gd name="connsiteX18327" fmla="*/ 5961411 w 6288074"/>
              <a:gd name="connsiteY18327" fmla="*/ 2384149 h 6339933"/>
              <a:gd name="connsiteX18328" fmla="*/ 5958139 w 6288074"/>
              <a:gd name="connsiteY18328" fmla="*/ 2390430 h 6339933"/>
              <a:gd name="connsiteX18329" fmla="*/ 5943677 w 6288074"/>
              <a:gd name="connsiteY18329" fmla="*/ 2402862 h 6339933"/>
              <a:gd name="connsiteX18330" fmla="*/ 5937884 w 6288074"/>
              <a:gd name="connsiteY18330" fmla="*/ 2417815 h 6339933"/>
              <a:gd name="connsiteX18331" fmla="*/ 5940272 w 6288074"/>
              <a:gd name="connsiteY18331" fmla="*/ 2417063 h 6339933"/>
              <a:gd name="connsiteX18332" fmla="*/ 5949958 w 6288074"/>
              <a:gd name="connsiteY18332" fmla="*/ 2406137 h 6339933"/>
              <a:gd name="connsiteX18333" fmla="*/ 5940140 w 6288074"/>
              <a:gd name="connsiteY18333" fmla="*/ 2424983 h 6339933"/>
              <a:gd name="connsiteX18334" fmla="*/ 5939255 w 6288074"/>
              <a:gd name="connsiteY18334" fmla="*/ 2430514 h 6339933"/>
              <a:gd name="connsiteX18335" fmla="*/ 5934348 w 6288074"/>
              <a:gd name="connsiteY18335" fmla="*/ 2439937 h 6339933"/>
              <a:gd name="connsiteX18336" fmla="*/ 5935099 w 6288074"/>
              <a:gd name="connsiteY18336" fmla="*/ 2442327 h 6339933"/>
              <a:gd name="connsiteX18337" fmla="*/ 5938239 w 6288074"/>
              <a:gd name="connsiteY18337" fmla="*/ 2443964 h 6339933"/>
              <a:gd name="connsiteX18338" fmla="*/ 5936603 w 6288074"/>
              <a:gd name="connsiteY18338" fmla="*/ 2447104 h 6339933"/>
              <a:gd name="connsiteX18339" fmla="*/ 5934082 w 6288074"/>
              <a:gd name="connsiteY18339" fmla="*/ 2455777 h 6339933"/>
              <a:gd name="connsiteX18340" fmla="*/ 5936470 w 6288074"/>
              <a:gd name="connsiteY18340" fmla="*/ 2455025 h 6339933"/>
              <a:gd name="connsiteX18341" fmla="*/ 5938107 w 6288074"/>
              <a:gd name="connsiteY18341" fmla="*/ 2451884 h 6339933"/>
              <a:gd name="connsiteX18342" fmla="*/ 5944652 w 6288074"/>
              <a:gd name="connsiteY18342" fmla="*/ 2439321 h 6339933"/>
              <a:gd name="connsiteX18343" fmla="*/ 5945536 w 6288074"/>
              <a:gd name="connsiteY18343" fmla="*/ 2433790 h 6339933"/>
              <a:gd name="connsiteX18344" fmla="*/ 5948676 w 6288074"/>
              <a:gd name="connsiteY18344" fmla="*/ 2435428 h 6339933"/>
              <a:gd name="connsiteX18345" fmla="*/ 5949429 w 6288074"/>
              <a:gd name="connsiteY18345" fmla="*/ 2437817 h 6339933"/>
              <a:gd name="connsiteX18346" fmla="*/ 5947792 w 6288074"/>
              <a:gd name="connsiteY18346" fmla="*/ 2440957 h 6339933"/>
              <a:gd name="connsiteX18347" fmla="*/ 5946156 w 6288074"/>
              <a:gd name="connsiteY18347" fmla="*/ 2444097 h 6339933"/>
              <a:gd name="connsiteX18348" fmla="*/ 5945175 w 6288074"/>
              <a:gd name="connsiteY18348" fmla="*/ 2445985 h 6339933"/>
              <a:gd name="connsiteX18349" fmla="*/ 5944519 w 6288074"/>
              <a:gd name="connsiteY18349" fmla="*/ 2447240 h 6339933"/>
              <a:gd name="connsiteX18350" fmla="*/ 5942884 w 6288074"/>
              <a:gd name="connsiteY18350" fmla="*/ 2450381 h 6339933"/>
              <a:gd name="connsiteX18351" fmla="*/ 5945175 w 6288074"/>
              <a:gd name="connsiteY18351" fmla="*/ 2445985 h 6339933"/>
              <a:gd name="connsiteX18352" fmla="*/ 5945748 w 6288074"/>
              <a:gd name="connsiteY18352" fmla="*/ 2444884 h 6339933"/>
              <a:gd name="connsiteX18353" fmla="*/ 5946156 w 6288074"/>
              <a:gd name="connsiteY18353" fmla="*/ 2444097 h 6339933"/>
              <a:gd name="connsiteX18354" fmla="*/ 5948544 w 6288074"/>
              <a:gd name="connsiteY18354" fmla="*/ 2443346 h 6339933"/>
              <a:gd name="connsiteX18355" fmla="*/ 5949297 w 6288074"/>
              <a:gd name="connsiteY18355" fmla="*/ 2445736 h 6339933"/>
              <a:gd name="connsiteX18356" fmla="*/ 5943635 w 6288074"/>
              <a:gd name="connsiteY18356" fmla="*/ 2452770 h 6339933"/>
              <a:gd name="connsiteX18357" fmla="*/ 5944387 w 6288074"/>
              <a:gd name="connsiteY18357" fmla="*/ 2455160 h 6339933"/>
              <a:gd name="connsiteX18358" fmla="*/ 5941247 w 6288074"/>
              <a:gd name="connsiteY18358" fmla="*/ 2453522 h 6339933"/>
              <a:gd name="connsiteX18359" fmla="*/ 5939611 w 6288074"/>
              <a:gd name="connsiteY18359" fmla="*/ 2456663 h 6339933"/>
              <a:gd name="connsiteX18360" fmla="*/ 5936338 w 6288074"/>
              <a:gd name="connsiteY18360" fmla="*/ 2462945 h 6339933"/>
              <a:gd name="connsiteX18361" fmla="*/ 5930676 w 6288074"/>
              <a:gd name="connsiteY18361" fmla="*/ 2469980 h 6339933"/>
              <a:gd name="connsiteX18362" fmla="*/ 5931429 w 6288074"/>
              <a:gd name="connsiteY18362" fmla="*/ 2472369 h 6339933"/>
              <a:gd name="connsiteX18363" fmla="*/ 5929792 w 6288074"/>
              <a:gd name="connsiteY18363" fmla="*/ 2475510 h 6339933"/>
              <a:gd name="connsiteX18364" fmla="*/ 5928908 w 6288074"/>
              <a:gd name="connsiteY18364" fmla="*/ 2481040 h 6339933"/>
              <a:gd name="connsiteX18365" fmla="*/ 5924884 w 6288074"/>
              <a:gd name="connsiteY18365" fmla="*/ 2484933 h 6339933"/>
              <a:gd name="connsiteX18366" fmla="*/ 5920727 w 6288074"/>
              <a:gd name="connsiteY18366" fmla="*/ 2496745 h 6339933"/>
              <a:gd name="connsiteX18367" fmla="*/ 5925635 w 6288074"/>
              <a:gd name="connsiteY18367" fmla="*/ 2487323 h 6339933"/>
              <a:gd name="connsiteX18368" fmla="*/ 5931297 w 6288074"/>
              <a:gd name="connsiteY18368" fmla="*/ 2480289 h 6339933"/>
              <a:gd name="connsiteX18369" fmla="*/ 5934570 w 6288074"/>
              <a:gd name="connsiteY18369" fmla="*/ 2474005 h 6339933"/>
              <a:gd name="connsiteX18370" fmla="*/ 5942751 w 6288074"/>
              <a:gd name="connsiteY18370" fmla="*/ 2458301 h 6339933"/>
              <a:gd name="connsiteX18371" fmla="*/ 5950049 w 6288074"/>
              <a:gd name="connsiteY18371" fmla="*/ 2448126 h 6339933"/>
              <a:gd name="connsiteX18372" fmla="*/ 5953321 w 6288074"/>
              <a:gd name="connsiteY18372" fmla="*/ 2441843 h 6339933"/>
              <a:gd name="connsiteX18373" fmla="*/ 5957346 w 6288074"/>
              <a:gd name="connsiteY18373" fmla="*/ 2437950 h 6339933"/>
              <a:gd name="connsiteX18374" fmla="*/ 5959734 w 6288074"/>
              <a:gd name="connsiteY18374" fmla="*/ 2437199 h 6339933"/>
              <a:gd name="connsiteX18375" fmla="*/ 5958850 w 6288074"/>
              <a:gd name="connsiteY18375" fmla="*/ 2442729 h 6339933"/>
              <a:gd name="connsiteX18376" fmla="*/ 5957213 w 6288074"/>
              <a:gd name="connsiteY18376" fmla="*/ 2445870 h 6339933"/>
              <a:gd name="connsiteX18377" fmla="*/ 5952305 w 6288074"/>
              <a:gd name="connsiteY18377" fmla="*/ 2455294 h 6339933"/>
              <a:gd name="connsiteX18378" fmla="*/ 5947527 w 6288074"/>
              <a:gd name="connsiteY18378" fmla="*/ 2456797 h 6339933"/>
              <a:gd name="connsiteX18379" fmla="*/ 5945891 w 6288074"/>
              <a:gd name="connsiteY18379" fmla="*/ 2459938 h 6339933"/>
              <a:gd name="connsiteX18380" fmla="*/ 5945008 w 6288074"/>
              <a:gd name="connsiteY18380" fmla="*/ 2465469 h 6339933"/>
              <a:gd name="connsiteX18381" fmla="*/ 5947396 w 6288074"/>
              <a:gd name="connsiteY18381" fmla="*/ 2464717 h 6339933"/>
              <a:gd name="connsiteX18382" fmla="*/ 5949783 w 6288074"/>
              <a:gd name="connsiteY18382" fmla="*/ 2463966 h 6339933"/>
              <a:gd name="connsiteX18383" fmla="*/ 5948899 w 6288074"/>
              <a:gd name="connsiteY18383" fmla="*/ 2469496 h 6339933"/>
              <a:gd name="connsiteX18384" fmla="*/ 5949651 w 6288074"/>
              <a:gd name="connsiteY18384" fmla="*/ 2471884 h 6339933"/>
              <a:gd name="connsiteX18385" fmla="*/ 5952039 w 6288074"/>
              <a:gd name="connsiteY18385" fmla="*/ 2471134 h 6339933"/>
              <a:gd name="connsiteX18386" fmla="*/ 5956949 w 6288074"/>
              <a:gd name="connsiteY18386" fmla="*/ 2461710 h 6339933"/>
              <a:gd name="connsiteX18387" fmla="*/ 5959469 w 6288074"/>
              <a:gd name="connsiteY18387" fmla="*/ 2453039 h 6339933"/>
              <a:gd name="connsiteX18388" fmla="*/ 5958717 w 6288074"/>
              <a:gd name="connsiteY18388" fmla="*/ 2450651 h 6339933"/>
              <a:gd name="connsiteX18389" fmla="*/ 5957965 w 6288074"/>
              <a:gd name="connsiteY18389" fmla="*/ 2448260 h 6339933"/>
              <a:gd name="connsiteX18390" fmla="*/ 5960354 w 6288074"/>
              <a:gd name="connsiteY18390" fmla="*/ 2447508 h 6339933"/>
              <a:gd name="connsiteX18391" fmla="*/ 5961990 w 6288074"/>
              <a:gd name="connsiteY18391" fmla="*/ 2444367 h 6339933"/>
              <a:gd name="connsiteX18392" fmla="*/ 5966147 w 6288074"/>
              <a:gd name="connsiteY18392" fmla="*/ 2432555 h 6339933"/>
              <a:gd name="connsiteX18393" fmla="*/ 5965395 w 6288074"/>
              <a:gd name="connsiteY18393" fmla="*/ 2430166 h 6339933"/>
              <a:gd name="connsiteX18394" fmla="*/ 5963006 w 6288074"/>
              <a:gd name="connsiteY18394" fmla="*/ 2430917 h 6339933"/>
              <a:gd name="connsiteX18395" fmla="*/ 5966279 w 6288074"/>
              <a:gd name="connsiteY18395" fmla="*/ 2424634 h 6339933"/>
              <a:gd name="connsiteX18396" fmla="*/ 5968667 w 6288074"/>
              <a:gd name="connsiteY18396" fmla="*/ 2423882 h 6339933"/>
              <a:gd name="connsiteX18397" fmla="*/ 5972824 w 6288074"/>
              <a:gd name="connsiteY18397" fmla="*/ 2412069 h 6339933"/>
              <a:gd name="connsiteX18398" fmla="*/ 5979988 w 6288074"/>
              <a:gd name="connsiteY18398" fmla="*/ 2409814 h 6339933"/>
              <a:gd name="connsiteX18399" fmla="*/ 5981626 w 6288074"/>
              <a:gd name="connsiteY18399" fmla="*/ 2406673 h 6339933"/>
              <a:gd name="connsiteX18400" fmla="*/ 5984898 w 6288074"/>
              <a:gd name="connsiteY18400" fmla="*/ 2400392 h 6339933"/>
              <a:gd name="connsiteX18401" fmla="*/ 5982378 w 6288074"/>
              <a:gd name="connsiteY18401" fmla="*/ 2409063 h 6339933"/>
              <a:gd name="connsiteX18402" fmla="*/ 5984014 w 6288074"/>
              <a:gd name="connsiteY18402" fmla="*/ 2405921 h 6339933"/>
              <a:gd name="connsiteX18403" fmla="*/ 5985650 w 6288074"/>
              <a:gd name="connsiteY18403" fmla="*/ 2402780 h 6339933"/>
              <a:gd name="connsiteX18404" fmla="*/ 5989676 w 6288074"/>
              <a:gd name="connsiteY18404" fmla="*/ 2398889 h 6339933"/>
              <a:gd name="connsiteX18405" fmla="*/ 5988923 w 6288074"/>
              <a:gd name="connsiteY18405" fmla="*/ 2396499 h 6339933"/>
              <a:gd name="connsiteX18406" fmla="*/ 5987420 w 6288074"/>
              <a:gd name="connsiteY18406" fmla="*/ 2391720 h 6339933"/>
              <a:gd name="connsiteX18407" fmla="*/ 5992947 w 6288074"/>
              <a:gd name="connsiteY18407" fmla="*/ 2392606 h 6339933"/>
              <a:gd name="connsiteX18408" fmla="*/ 5996219 w 6288074"/>
              <a:gd name="connsiteY18408" fmla="*/ 2386324 h 6339933"/>
              <a:gd name="connsiteX18409" fmla="*/ 5998609 w 6288074"/>
              <a:gd name="connsiteY18409" fmla="*/ 2385572 h 6339933"/>
              <a:gd name="connsiteX18410" fmla="*/ 5999361 w 6288074"/>
              <a:gd name="connsiteY18410" fmla="*/ 2387962 h 6339933"/>
              <a:gd name="connsiteX18411" fmla="*/ 5998476 w 6288074"/>
              <a:gd name="connsiteY18411" fmla="*/ 2393492 h 6339933"/>
              <a:gd name="connsiteX18412" fmla="*/ 5989542 w 6288074"/>
              <a:gd name="connsiteY18412" fmla="*/ 2406807 h 6339933"/>
              <a:gd name="connsiteX18413" fmla="*/ 5988658 w 6288074"/>
              <a:gd name="connsiteY18413" fmla="*/ 2412339 h 6339933"/>
              <a:gd name="connsiteX18414" fmla="*/ 5980478 w 6288074"/>
              <a:gd name="connsiteY18414" fmla="*/ 2428045 h 6339933"/>
              <a:gd name="connsiteX18415" fmla="*/ 5973932 w 6288074"/>
              <a:gd name="connsiteY18415" fmla="*/ 2440608 h 6339933"/>
              <a:gd name="connsiteX18416" fmla="*/ 5977071 w 6288074"/>
              <a:gd name="connsiteY18416" fmla="*/ 2442246 h 6339933"/>
              <a:gd name="connsiteX18417" fmla="*/ 5985121 w 6288074"/>
              <a:gd name="connsiteY18417" fmla="*/ 2434460 h 6339933"/>
              <a:gd name="connsiteX18418" fmla="*/ 5989146 w 6288074"/>
              <a:gd name="connsiteY18418" fmla="*/ 2430566 h 6339933"/>
              <a:gd name="connsiteX18419" fmla="*/ 5996310 w 6288074"/>
              <a:gd name="connsiteY18419" fmla="*/ 2428312 h 6339933"/>
              <a:gd name="connsiteX18420" fmla="*/ 6005996 w 6288074"/>
              <a:gd name="connsiteY18420" fmla="*/ 2417387 h 6339933"/>
              <a:gd name="connsiteX18421" fmla="*/ 5997815 w 6288074"/>
              <a:gd name="connsiteY18421" fmla="*/ 2433091 h 6339933"/>
              <a:gd name="connsiteX18422" fmla="*/ 5995294 w 6288074"/>
              <a:gd name="connsiteY18422" fmla="*/ 2441763 h 6339933"/>
              <a:gd name="connsiteX18423" fmla="*/ 5993659 w 6288074"/>
              <a:gd name="connsiteY18423" fmla="*/ 2444904 h 6339933"/>
              <a:gd name="connsiteX18424" fmla="*/ 5991137 w 6288074"/>
              <a:gd name="connsiteY18424" fmla="*/ 2453576 h 6339933"/>
              <a:gd name="connsiteX18425" fmla="*/ 5993526 w 6288074"/>
              <a:gd name="connsiteY18425" fmla="*/ 2452824 h 6339933"/>
              <a:gd name="connsiteX18426" fmla="*/ 5995915 w 6288074"/>
              <a:gd name="connsiteY18426" fmla="*/ 2452072 h 6339933"/>
              <a:gd name="connsiteX18427" fmla="*/ 5996667 w 6288074"/>
              <a:gd name="connsiteY18427" fmla="*/ 2454461 h 6339933"/>
              <a:gd name="connsiteX18428" fmla="*/ 6000691 w 6288074"/>
              <a:gd name="connsiteY18428" fmla="*/ 2450569 h 6339933"/>
              <a:gd name="connsiteX18429" fmla="*/ 5997419 w 6288074"/>
              <a:gd name="connsiteY18429" fmla="*/ 2456850 h 6339933"/>
              <a:gd name="connsiteX18430" fmla="*/ 5995030 w 6288074"/>
              <a:gd name="connsiteY18430" fmla="*/ 2457602 h 6339933"/>
              <a:gd name="connsiteX18431" fmla="*/ 5991006 w 6288074"/>
              <a:gd name="connsiteY18431" fmla="*/ 2461496 h 6339933"/>
              <a:gd name="connsiteX18432" fmla="*/ 5989369 w 6288074"/>
              <a:gd name="connsiteY18432" fmla="*/ 2464637 h 6339933"/>
              <a:gd name="connsiteX18433" fmla="*/ 5987733 w 6288074"/>
              <a:gd name="connsiteY18433" fmla="*/ 2467777 h 6339933"/>
              <a:gd name="connsiteX18434" fmla="*/ 5988027 w 6288074"/>
              <a:gd name="connsiteY18434" fmla="*/ 2473922 h 6339933"/>
              <a:gd name="connsiteX18435" fmla="*/ 5990874 w 6288074"/>
              <a:gd name="connsiteY18435" fmla="*/ 2469416 h 6339933"/>
              <a:gd name="connsiteX18436" fmla="*/ 5987601 w 6288074"/>
              <a:gd name="connsiteY18436" fmla="*/ 2475698 h 6339933"/>
              <a:gd name="connsiteX18437" fmla="*/ 5985965 w 6288074"/>
              <a:gd name="connsiteY18437" fmla="*/ 2478839 h 6339933"/>
              <a:gd name="connsiteX18438" fmla="*/ 5985080 w 6288074"/>
              <a:gd name="connsiteY18438" fmla="*/ 2484370 h 6339933"/>
              <a:gd name="connsiteX18439" fmla="*/ 5986717 w 6288074"/>
              <a:gd name="connsiteY18439" fmla="*/ 2481229 h 6339933"/>
              <a:gd name="connsiteX18440" fmla="*/ 5990741 w 6288074"/>
              <a:gd name="connsiteY18440" fmla="*/ 2477337 h 6339933"/>
              <a:gd name="connsiteX18441" fmla="*/ 5989105 w 6288074"/>
              <a:gd name="connsiteY18441" fmla="*/ 2480477 h 6339933"/>
              <a:gd name="connsiteX18442" fmla="*/ 5984195 w 6288074"/>
              <a:gd name="connsiteY18442" fmla="*/ 2489899 h 6339933"/>
              <a:gd name="connsiteX18443" fmla="*/ 5982560 w 6288074"/>
              <a:gd name="connsiteY18443" fmla="*/ 2493041 h 6339933"/>
              <a:gd name="connsiteX18444" fmla="*/ 5985700 w 6288074"/>
              <a:gd name="connsiteY18444" fmla="*/ 2494679 h 6339933"/>
              <a:gd name="connsiteX18445" fmla="*/ 5986585 w 6288074"/>
              <a:gd name="connsiteY18445" fmla="*/ 2489148 h 6339933"/>
              <a:gd name="connsiteX18446" fmla="*/ 5988220 w 6288074"/>
              <a:gd name="connsiteY18446" fmla="*/ 2486006 h 6339933"/>
              <a:gd name="connsiteX18447" fmla="*/ 5990609 w 6288074"/>
              <a:gd name="connsiteY18447" fmla="*/ 2485256 h 6339933"/>
              <a:gd name="connsiteX18448" fmla="*/ 5991361 w 6288074"/>
              <a:gd name="connsiteY18448" fmla="*/ 2487644 h 6339933"/>
              <a:gd name="connsiteX18449" fmla="*/ 5998790 w 6288074"/>
              <a:gd name="connsiteY18449" fmla="*/ 2469550 h 6339933"/>
              <a:gd name="connsiteX18450" fmla="*/ 5994766 w 6288074"/>
              <a:gd name="connsiteY18450" fmla="*/ 2473442 h 6339933"/>
              <a:gd name="connsiteX18451" fmla="*/ 5993130 w 6288074"/>
              <a:gd name="connsiteY18451" fmla="*/ 2476583 h 6339933"/>
              <a:gd name="connsiteX18452" fmla="*/ 5994014 w 6288074"/>
              <a:gd name="connsiteY18452" fmla="*/ 2471053 h 6339933"/>
              <a:gd name="connsiteX18453" fmla="*/ 5995650 w 6288074"/>
              <a:gd name="connsiteY18453" fmla="*/ 2467912 h 6339933"/>
              <a:gd name="connsiteX18454" fmla="*/ 5997286 w 6288074"/>
              <a:gd name="connsiteY18454" fmla="*/ 2464770 h 6339933"/>
              <a:gd name="connsiteX18455" fmla="*/ 5998923 w 6288074"/>
              <a:gd name="connsiteY18455" fmla="*/ 2461630 h 6339933"/>
              <a:gd name="connsiteX18456" fmla="*/ 5996533 w 6288074"/>
              <a:gd name="connsiteY18456" fmla="*/ 2462382 h 6339933"/>
              <a:gd name="connsiteX18457" fmla="*/ 6000560 w 6288074"/>
              <a:gd name="connsiteY18457" fmla="*/ 2458489 h 6339933"/>
              <a:gd name="connsiteX18458" fmla="*/ 6002195 w 6288074"/>
              <a:gd name="connsiteY18458" fmla="*/ 2455347 h 6339933"/>
              <a:gd name="connsiteX18459" fmla="*/ 6008609 w 6288074"/>
              <a:gd name="connsiteY18459" fmla="*/ 2450702 h 6339933"/>
              <a:gd name="connsiteX18460" fmla="*/ 6005335 w 6288074"/>
              <a:gd name="connsiteY18460" fmla="*/ 2456985 h 6339933"/>
              <a:gd name="connsiteX18461" fmla="*/ 6009360 w 6288074"/>
              <a:gd name="connsiteY18461" fmla="*/ 2453092 h 6339933"/>
              <a:gd name="connsiteX18462" fmla="*/ 6011749 w 6288074"/>
              <a:gd name="connsiteY18462" fmla="*/ 2452340 h 6339933"/>
              <a:gd name="connsiteX18463" fmla="*/ 6015773 w 6288074"/>
              <a:gd name="connsiteY18463" fmla="*/ 2448448 h 6339933"/>
              <a:gd name="connsiteX18464" fmla="*/ 6019046 w 6288074"/>
              <a:gd name="connsiteY18464" fmla="*/ 2442166 h 6339933"/>
              <a:gd name="connsiteX18465" fmla="*/ 6019930 w 6288074"/>
              <a:gd name="connsiteY18465" fmla="*/ 2436635 h 6339933"/>
              <a:gd name="connsiteX18466" fmla="*/ 6020084 w 6288074"/>
              <a:gd name="connsiteY18466" fmla="*/ 2436340 h 6339933"/>
              <a:gd name="connsiteX18467" fmla="*/ 6020147 w 6288074"/>
              <a:gd name="connsiteY18467" fmla="*/ 2436277 h 6339933"/>
              <a:gd name="connsiteX18468" fmla="*/ 6020156 w 6288074"/>
              <a:gd name="connsiteY18468" fmla="*/ 2436204 h 6339933"/>
              <a:gd name="connsiteX18469" fmla="*/ 6021566 w 6288074"/>
              <a:gd name="connsiteY18469" fmla="*/ 2433494 h 6339933"/>
              <a:gd name="connsiteX18470" fmla="*/ 6023956 w 6288074"/>
              <a:gd name="connsiteY18470" fmla="*/ 2432743 h 6339933"/>
              <a:gd name="connsiteX18471" fmla="*/ 6030368 w 6288074"/>
              <a:gd name="connsiteY18471" fmla="*/ 2428098 h 6339933"/>
              <a:gd name="connsiteX18472" fmla="*/ 6027227 w 6288074"/>
              <a:gd name="connsiteY18472" fmla="*/ 2426460 h 6339933"/>
              <a:gd name="connsiteX18473" fmla="*/ 6030500 w 6288074"/>
              <a:gd name="connsiteY18473" fmla="*/ 2420178 h 6339933"/>
              <a:gd name="connsiteX18474" fmla="*/ 6036161 w 6288074"/>
              <a:gd name="connsiteY18474" fmla="*/ 2413144 h 6339933"/>
              <a:gd name="connsiteX18475" fmla="*/ 6035409 w 6288074"/>
              <a:gd name="connsiteY18475" fmla="*/ 2410755 h 6339933"/>
              <a:gd name="connsiteX18476" fmla="*/ 6031384 w 6288074"/>
              <a:gd name="connsiteY18476" fmla="*/ 2414647 h 6339933"/>
              <a:gd name="connsiteX18477" fmla="*/ 6036294 w 6288074"/>
              <a:gd name="connsiteY18477" fmla="*/ 2405225 h 6339933"/>
              <a:gd name="connsiteX18478" fmla="*/ 6037930 w 6288074"/>
              <a:gd name="connsiteY18478" fmla="*/ 2402083 h 6339933"/>
              <a:gd name="connsiteX18479" fmla="*/ 6037178 w 6288074"/>
              <a:gd name="connsiteY18479" fmla="*/ 2399693 h 6339933"/>
              <a:gd name="connsiteX18480" fmla="*/ 6038814 w 6288074"/>
              <a:gd name="connsiteY18480" fmla="*/ 2396552 h 6339933"/>
              <a:gd name="connsiteX18481" fmla="*/ 6042087 w 6288074"/>
              <a:gd name="connsiteY18481" fmla="*/ 2390270 h 6339933"/>
              <a:gd name="connsiteX18482" fmla="*/ 6044475 w 6288074"/>
              <a:gd name="connsiteY18482" fmla="*/ 2389518 h 6339933"/>
              <a:gd name="connsiteX18483" fmla="*/ 6041202 w 6288074"/>
              <a:gd name="connsiteY18483" fmla="*/ 2395801 h 6339933"/>
              <a:gd name="connsiteX18484" fmla="*/ 6040318 w 6288074"/>
              <a:gd name="connsiteY18484" fmla="*/ 2401331 h 6339933"/>
              <a:gd name="connsiteX18485" fmla="*/ 6043591 w 6288074"/>
              <a:gd name="connsiteY18485" fmla="*/ 2395049 h 6339933"/>
              <a:gd name="connsiteX18486" fmla="*/ 6045848 w 6288074"/>
              <a:gd name="connsiteY18486" fmla="*/ 2402217 h 6339933"/>
              <a:gd name="connsiteX18487" fmla="*/ 6044210 w 6288074"/>
              <a:gd name="connsiteY18487" fmla="*/ 2405358 h 6339933"/>
              <a:gd name="connsiteX18488" fmla="*/ 6041822 w 6288074"/>
              <a:gd name="connsiteY18488" fmla="*/ 2406111 h 6339933"/>
              <a:gd name="connsiteX18489" fmla="*/ 6042574 w 6288074"/>
              <a:gd name="connsiteY18489" fmla="*/ 2408500 h 6339933"/>
              <a:gd name="connsiteX18490" fmla="*/ 6040938 w 6288074"/>
              <a:gd name="connsiteY18490" fmla="*/ 2411640 h 6339933"/>
              <a:gd name="connsiteX18491" fmla="*/ 6039302 w 6288074"/>
              <a:gd name="connsiteY18491" fmla="*/ 2414780 h 6339933"/>
              <a:gd name="connsiteX18492" fmla="*/ 6043326 w 6288074"/>
              <a:gd name="connsiteY18492" fmla="*/ 2410889 h 6339933"/>
              <a:gd name="connsiteX18493" fmla="*/ 6038417 w 6288074"/>
              <a:gd name="connsiteY18493" fmla="*/ 2420312 h 6339933"/>
              <a:gd name="connsiteX18494" fmla="*/ 6036029 w 6288074"/>
              <a:gd name="connsiteY18494" fmla="*/ 2421064 h 6339933"/>
              <a:gd name="connsiteX18495" fmla="*/ 6037664 w 6288074"/>
              <a:gd name="connsiteY18495" fmla="*/ 2417923 h 6339933"/>
              <a:gd name="connsiteX18496" fmla="*/ 6032005 w 6288074"/>
              <a:gd name="connsiteY18496" fmla="*/ 2424955 h 6339933"/>
              <a:gd name="connsiteX18497" fmla="*/ 6031120 w 6288074"/>
              <a:gd name="connsiteY18497" fmla="*/ 2430487 h 6339933"/>
              <a:gd name="connsiteX18498" fmla="*/ 6027848 w 6288074"/>
              <a:gd name="connsiteY18498" fmla="*/ 2436771 h 6339933"/>
              <a:gd name="connsiteX18499" fmla="*/ 6026211 w 6288074"/>
              <a:gd name="connsiteY18499" fmla="*/ 2439911 h 6339933"/>
              <a:gd name="connsiteX18500" fmla="*/ 6023690 w 6288074"/>
              <a:gd name="connsiteY18500" fmla="*/ 2448581 h 6339933"/>
              <a:gd name="connsiteX18501" fmla="*/ 6025326 w 6288074"/>
              <a:gd name="connsiteY18501" fmla="*/ 2445441 h 6339933"/>
              <a:gd name="connsiteX18502" fmla="*/ 6026078 w 6288074"/>
              <a:gd name="connsiteY18502" fmla="*/ 2447829 h 6339933"/>
              <a:gd name="connsiteX18503" fmla="*/ 6024442 w 6288074"/>
              <a:gd name="connsiteY18503" fmla="*/ 2450972 h 6339933"/>
              <a:gd name="connsiteX18504" fmla="*/ 6022055 w 6288074"/>
              <a:gd name="connsiteY18504" fmla="*/ 2451723 h 6339933"/>
              <a:gd name="connsiteX18505" fmla="*/ 6020418 w 6288074"/>
              <a:gd name="connsiteY18505" fmla="*/ 2454865 h 6339933"/>
              <a:gd name="connsiteX18506" fmla="*/ 6021170 w 6288074"/>
              <a:gd name="connsiteY18506" fmla="*/ 2457253 h 6339933"/>
              <a:gd name="connsiteX18507" fmla="*/ 6023558 w 6288074"/>
              <a:gd name="connsiteY18507" fmla="*/ 2456501 h 6339933"/>
              <a:gd name="connsiteX18508" fmla="*/ 6028467 w 6288074"/>
              <a:gd name="connsiteY18508" fmla="*/ 2447078 h 6339933"/>
              <a:gd name="connsiteX18509" fmla="*/ 6032491 w 6288074"/>
              <a:gd name="connsiteY18509" fmla="*/ 2443186 h 6339933"/>
              <a:gd name="connsiteX18510" fmla="*/ 6030856 w 6288074"/>
              <a:gd name="connsiteY18510" fmla="*/ 2446326 h 6339933"/>
              <a:gd name="connsiteX18511" fmla="*/ 6027582 w 6288074"/>
              <a:gd name="connsiteY18511" fmla="*/ 2452610 h 6339933"/>
              <a:gd name="connsiteX18512" fmla="*/ 6028334 w 6288074"/>
              <a:gd name="connsiteY18512" fmla="*/ 2454998 h 6339933"/>
              <a:gd name="connsiteX18513" fmla="*/ 6026698 w 6288074"/>
              <a:gd name="connsiteY18513" fmla="*/ 2458140 h 6339933"/>
              <a:gd name="connsiteX18514" fmla="*/ 6021037 w 6288074"/>
              <a:gd name="connsiteY18514" fmla="*/ 2465174 h 6339933"/>
              <a:gd name="connsiteX18515" fmla="*/ 6019401 w 6288074"/>
              <a:gd name="connsiteY18515" fmla="*/ 2468315 h 6339933"/>
              <a:gd name="connsiteX18516" fmla="*/ 6021790 w 6288074"/>
              <a:gd name="connsiteY18516" fmla="*/ 2467563 h 6339933"/>
              <a:gd name="connsiteX18517" fmla="*/ 6018517 w 6288074"/>
              <a:gd name="connsiteY18517" fmla="*/ 2473846 h 6339933"/>
              <a:gd name="connsiteX18518" fmla="*/ 6016881 w 6288074"/>
              <a:gd name="connsiteY18518" fmla="*/ 2476985 h 6339933"/>
              <a:gd name="connsiteX18519" fmla="*/ 6015245 w 6288074"/>
              <a:gd name="connsiteY18519" fmla="*/ 2480127 h 6339933"/>
              <a:gd name="connsiteX18520" fmla="*/ 6016881 w 6288074"/>
              <a:gd name="connsiteY18520" fmla="*/ 2476986 h 6339933"/>
              <a:gd name="connsiteX18521" fmla="*/ 6016881 w 6288074"/>
              <a:gd name="connsiteY18521" fmla="*/ 2476985 h 6339933"/>
              <a:gd name="connsiteX18522" fmla="*/ 6024179 w 6288074"/>
              <a:gd name="connsiteY18522" fmla="*/ 2466812 h 6339933"/>
              <a:gd name="connsiteX18523" fmla="*/ 6017633 w 6288074"/>
              <a:gd name="connsiteY18523" fmla="*/ 2479375 h 6339933"/>
              <a:gd name="connsiteX18524" fmla="*/ 6015997 w 6288074"/>
              <a:gd name="connsiteY18524" fmla="*/ 2482516 h 6339933"/>
              <a:gd name="connsiteX18525" fmla="*/ 6011840 w 6288074"/>
              <a:gd name="connsiteY18525" fmla="*/ 2494329 h 6339933"/>
              <a:gd name="connsiteX18526" fmla="*/ 6018385 w 6288074"/>
              <a:gd name="connsiteY18526" fmla="*/ 2481766 h 6339933"/>
              <a:gd name="connsiteX18527" fmla="*/ 6020773 w 6288074"/>
              <a:gd name="connsiteY18527" fmla="*/ 2481014 h 6339933"/>
              <a:gd name="connsiteX18528" fmla="*/ 6023293 w 6288074"/>
              <a:gd name="connsiteY18528" fmla="*/ 2472342 h 6339933"/>
              <a:gd name="connsiteX18529" fmla="*/ 6024931 w 6288074"/>
              <a:gd name="connsiteY18529" fmla="*/ 2469201 h 6339933"/>
              <a:gd name="connsiteX18530" fmla="*/ 6025682 w 6288074"/>
              <a:gd name="connsiteY18530" fmla="*/ 2471591 h 6339933"/>
              <a:gd name="connsiteX18531" fmla="*/ 6028203 w 6288074"/>
              <a:gd name="connsiteY18531" fmla="*/ 2462918 h 6339933"/>
              <a:gd name="connsiteX18532" fmla="*/ 6034616 w 6288074"/>
              <a:gd name="connsiteY18532" fmla="*/ 2458274 h 6339933"/>
              <a:gd name="connsiteX18533" fmla="*/ 6039525 w 6288074"/>
              <a:gd name="connsiteY18533" fmla="*/ 2448851 h 6339933"/>
              <a:gd name="connsiteX18534" fmla="*/ 6042797 w 6288074"/>
              <a:gd name="connsiteY18534" fmla="*/ 2442567 h 6339933"/>
              <a:gd name="connsiteX18535" fmla="*/ 6043549 w 6288074"/>
              <a:gd name="connsiteY18535" fmla="*/ 2444958 h 6339933"/>
              <a:gd name="connsiteX18536" fmla="*/ 6047574 w 6288074"/>
              <a:gd name="connsiteY18536" fmla="*/ 2441064 h 6339933"/>
              <a:gd name="connsiteX18537" fmla="*/ 6045054 w 6288074"/>
              <a:gd name="connsiteY18537" fmla="*/ 2449737 h 6339933"/>
              <a:gd name="connsiteX18538" fmla="*/ 6050846 w 6288074"/>
              <a:gd name="connsiteY18538" fmla="*/ 2434783 h 6339933"/>
              <a:gd name="connsiteX18539" fmla="*/ 6047706 w 6288074"/>
              <a:gd name="connsiteY18539" fmla="*/ 2433145 h 6339933"/>
              <a:gd name="connsiteX18540" fmla="*/ 6049343 w 6288074"/>
              <a:gd name="connsiteY18540" fmla="*/ 2430004 h 6339933"/>
              <a:gd name="connsiteX18541" fmla="*/ 6055004 w 6288074"/>
              <a:gd name="connsiteY18541" fmla="*/ 2422970 h 6339933"/>
              <a:gd name="connsiteX18542" fmla="*/ 6059911 w 6288074"/>
              <a:gd name="connsiteY18542" fmla="*/ 2413546 h 6339933"/>
              <a:gd name="connsiteX18543" fmla="*/ 6061549 w 6288074"/>
              <a:gd name="connsiteY18543" fmla="*/ 2410405 h 6339933"/>
              <a:gd name="connsiteX18544" fmla="*/ 6063938 w 6288074"/>
              <a:gd name="connsiteY18544" fmla="*/ 2409654 h 6339933"/>
              <a:gd name="connsiteX18545" fmla="*/ 6067963 w 6288074"/>
              <a:gd name="connsiteY18545" fmla="*/ 2405760 h 6339933"/>
              <a:gd name="connsiteX18546" fmla="*/ 6071103 w 6288074"/>
              <a:gd name="connsiteY18546" fmla="*/ 2407398 h 6339933"/>
              <a:gd name="connsiteX18547" fmla="*/ 6074994 w 6288074"/>
              <a:gd name="connsiteY18547" fmla="*/ 2411425 h 6339933"/>
              <a:gd name="connsiteX18548" fmla="*/ 6066945 w 6288074"/>
              <a:gd name="connsiteY18548" fmla="*/ 2419211 h 6339933"/>
              <a:gd name="connsiteX18549" fmla="*/ 6063540 w 6288074"/>
              <a:gd name="connsiteY18549" fmla="*/ 2433414 h 6339933"/>
              <a:gd name="connsiteX18550" fmla="*/ 6057747 w 6288074"/>
              <a:gd name="connsiteY18550" fmla="*/ 2448368 h 6339933"/>
              <a:gd name="connsiteX18551" fmla="*/ 6054475 w 6288074"/>
              <a:gd name="connsiteY18551" fmla="*/ 2454649 h 6339933"/>
              <a:gd name="connsiteX18552" fmla="*/ 6050450 w 6288074"/>
              <a:gd name="connsiteY18552" fmla="*/ 2458543 h 6339933"/>
              <a:gd name="connsiteX18553" fmla="*/ 6052574 w 6288074"/>
              <a:gd name="connsiteY18553" fmla="*/ 2473630 h 6339933"/>
              <a:gd name="connsiteX18554" fmla="*/ 6056466 w 6288074"/>
              <a:gd name="connsiteY18554" fmla="*/ 2477658 h 6339933"/>
              <a:gd name="connsiteX18555" fmla="*/ 6057219 w 6288074"/>
              <a:gd name="connsiteY18555" fmla="*/ 2480047 h 6339933"/>
              <a:gd name="connsiteX18556" fmla="*/ 6054698 w 6288074"/>
              <a:gd name="connsiteY18556" fmla="*/ 2488718 h 6339933"/>
              <a:gd name="connsiteX18557" fmla="*/ 6057970 w 6288074"/>
              <a:gd name="connsiteY18557" fmla="*/ 2482436 h 6339933"/>
              <a:gd name="connsiteX18558" fmla="*/ 6058722 w 6288074"/>
              <a:gd name="connsiteY18558" fmla="*/ 2484826 h 6339933"/>
              <a:gd name="connsiteX18559" fmla="*/ 6061244 w 6288074"/>
              <a:gd name="connsiteY18559" fmla="*/ 2476155 h 6339933"/>
              <a:gd name="connsiteX18560" fmla="*/ 6064516 w 6288074"/>
              <a:gd name="connsiteY18560" fmla="*/ 2469871 h 6339933"/>
              <a:gd name="connsiteX18561" fmla="*/ 6066153 w 6288074"/>
              <a:gd name="connsiteY18561" fmla="*/ 2466731 h 6339933"/>
              <a:gd name="connsiteX18562" fmla="*/ 6063763 w 6288074"/>
              <a:gd name="connsiteY18562" fmla="*/ 2467483 h 6339933"/>
              <a:gd name="connsiteX18563" fmla="*/ 6065401 w 6288074"/>
              <a:gd name="connsiteY18563" fmla="*/ 2464341 h 6339933"/>
              <a:gd name="connsiteX18564" fmla="*/ 6068673 w 6288074"/>
              <a:gd name="connsiteY18564" fmla="*/ 2458059 h 6339933"/>
              <a:gd name="connsiteX18565" fmla="*/ 6069425 w 6288074"/>
              <a:gd name="connsiteY18565" fmla="*/ 2460448 h 6339933"/>
              <a:gd name="connsiteX18566" fmla="*/ 6071060 w 6288074"/>
              <a:gd name="connsiteY18566" fmla="*/ 2457307 h 6339933"/>
              <a:gd name="connsiteX18567" fmla="*/ 6073449 w 6288074"/>
              <a:gd name="connsiteY18567" fmla="*/ 2456556 h 6339933"/>
              <a:gd name="connsiteX18568" fmla="*/ 6076722 w 6288074"/>
              <a:gd name="connsiteY18568" fmla="*/ 2450274 h 6339933"/>
              <a:gd name="connsiteX18569" fmla="*/ 6079244 w 6288074"/>
              <a:gd name="connsiteY18569" fmla="*/ 2441602 h 6339933"/>
              <a:gd name="connsiteX18570" fmla="*/ 6077606 w 6288074"/>
              <a:gd name="connsiteY18570" fmla="*/ 2444744 h 6339933"/>
              <a:gd name="connsiteX18571" fmla="*/ 6080127 w 6288074"/>
              <a:gd name="connsiteY18571" fmla="*/ 2436072 h 6339933"/>
              <a:gd name="connsiteX18572" fmla="*/ 6080879 w 6288074"/>
              <a:gd name="connsiteY18572" fmla="*/ 2438460 h 6339933"/>
              <a:gd name="connsiteX18573" fmla="*/ 6083268 w 6288074"/>
              <a:gd name="connsiteY18573" fmla="*/ 2437708 h 6339933"/>
              <a:gd name="connsiteX18574" fmla="*/ 6084903 w 6288074"/>
              <a:gd name="connsiteY18574" fmla="*/ 2434568 h 6339933"/>
              <a:gd name="connsiteX18575" fmla="*/ 6085655 w 6288074"/>
              <a:gd name="connsiteY18575" fmla="*/ 2436957 h 6339933"/>
              <a:gd name="connsiteX18576" fmla="*/ 6083135 w 6288074"/>
              <a:gd name="connsiteY18576" fmla="*/ 2445628 h 6339933"/>
              <a:gd name="connsiteX18577" fmla="*/ 6079862 w 6288074"/>
              <a:gd name="connsiteY18577" fmla="*/ 2451912 h 6339933"/>
              <a:gd name="connsiteX18578" fmla="*/ 6079110 w 6288074"/>
              <a:gd name="connsiteY18578" fmla="*/ 2449522 h 6339933"/>
              <a:gd name="connsiteX18579" fmla="*/ 6077474 w 6288074"/>
              <a:gd name="connsiteY18579" fmla="*/ 2452663 h 6339933"/>
              <a:gd name="connsiteX18580" fmla="*/ 6078227 w 6288074"/>
              <a:gd name="connsiteY18580" fmla="*/ 2455053 h 6339933"/>
              <a:gd name="connsiteX18581" fmla="*/ 6075838 w 6288074"/>
              <a:gd name="connsiteY18581" fmla="*/ 2455803 h 6339933"/>
              <a:gd name="connsiteX18582" fmla="*/ 6072565 w 6288074"/>
              <a:gd name="connsiteY18582" fmla="*/ 2462086 h 6339933"/>
              <a:gd name="connsiteX18583" fmla="*/ 6070929 w 6288074"/>
              <a:gd name="connsiteY18583" fmla="*/ 2465228 h 6339933"/>
              <a:gd name="connsiteX18584" fmla="*/ 6068541 w 6288074"/>
              <a:gd name="connsiteY18584" fmla="*/ 2465979 h 6339933"/>
              <a:gd name="connsiteX18585" fmla="*/ 6066020 w 6288074"/>
              <a:gd name="connsiteY18585" fmla="*/ 2474651 h 6339933"/>
              <a:gd name="connsiteX18586" fmla="*/ 6071549 w 6288074"/>
              <a:gd name="connsiteY18586" fmla="*/ 2475536 h 6339933"/>
              <a:gd name="connsiteX18587" fmla="*/ 6075573 w 6288074"/>
              <a:gd name="connsiteY18587" fmla="*/ 2471644 h 6339933"/>
              <a:gd name="connsiteX18588" fmla="*/ 6077961 w 6288074"/>
              <a:gd name="connsiteY18588" fmla="*/ 2470893 h 6339933"/>
              <a:gd name="connsiteX18589" fmla="*/ 6073937 w 6288074"/>
              <a:gd name="connsiteY18589" fmla="*/ 2474785 h 6339933"/>
              <a:gd name="connsiteX18590" fmla="*/ 6069913 w 6288074"/>
              <a:gd name="connsiteY18590" fmla="*/ 2478677 h 6339933"/>
              <a:gd name="connsiteX18591" fmla="*/ 6070665 w 6288074"/>
              <a:gd name="connsiteY18591" fmla="*/ 2481068 h 6339933"/>
              <a:gd name="connsiteX18592" fmla="*/ 6069028 w 6288074"/>
              <a:gd name="connsiteY18592" fmla="*/ 2484209 h 6339933"/>
              <a:gd name="connsiteX18593" fmla="*/ 6065756 w 6288074"/>
              <a:gd name="connsiteY18593" fmla="*/ 2490490 h 6339933"/>
              <a:gd name="connsiteX18594" fmla="*/ 6063368 w 6288074"/>
              <a:gd name="connsiteY18594" fmla="*/ 2491242 h 6339933"/>
              <a:gd name="connsiteX18595" fmla="*/ 6062615 w 6288074"/>
              <a:gd name="connsiteY18595" fmla="*/ 2488852 h 6339933"/>
              <a:gd name="connsiteX18596" fmla="*/ 6065888 w 6288074"/>
              <a:gd name="connsiteY18596" fmla="*/ 2482571 h 6339933"/>
              <a:gd name="connsiteX18597" fmla="*/ 6056954 w 6288074"/>
              <a:gd name="connsiteY18597" fmla="*/ 2495887 h 6339933"/>
              <a:gd name="connsiteX18598" fmla="*/ 6059343 w 6288074"/>
              <a:gd name="connsiteY18598" fmla="*/ 2495135 h 6339933"/>
              <a:gd name="connsiteX18599" fmla="*/ 6055319 w 6288074"/>
              <a:gd name="connsiteY18599" fmla="*/ 2499028 h 6339933"/>
              <a:gd name="connsiteX18600" fmla="*/ 6056070 w 6288074"/>
              <a:gd name="connsiteY18600" fmla="*/ 2501417 h 6339933"/>
              <a:gd name="connsiteX18601" fmla="*/ 6054433 w 6288074"/>
              <a:gd name="connsiteY18601" fmla="*/ 2504558 h 6339933"/>
              <a:gd name="connsiteX18602" fmla="*/ 6053549 w 6288074"/>
              <a:gd name="connsiteY18602" fmla="*/ 2510089 h 6339933"/>
              <a:gd name="connsiteX18603" fmla="*/ 6055185 w 6288074"/>
              <a:gd name="connsiteY18603" fmla="*/ 2506948 h 6339933"/>
              <a:gd name="connsiteX18604" fmla="*/ 6057575 w 6288074"/>
              <a:gd name="connsiteY18604" fmla="*/ 2506196 h 6339933"/>
              <a:gd name="connsiteX18605" fmla="*/ 6054302 w 6288074"/>
              <a:gd name="connsiteY18605" fmla="*/ 2512478 h 6339933"/>
              <a:gd name="connsiteX18606" fmla="*/ 6052665 w 6288074"/>
              <a:gd name="connsiteY18606" fmla="*/ 2515619 h 6339933"/>
              <a:gd name="connsiteX18607" fmla="*/ 6056689 w 6288074"/>
              <a:gd name="connsiteY18607" fmla="*/ 2511727 h 6339933"/>
              <a:gd name="connsiteX18608" fmla="*/ 6060253 w 6288074"/>
              <a:gd name="connsiteY18608" fmla="*/ 2501601 h 6339933"/>
              <a:gd name="connsiteX18609" fmla="*/ 6061599 w 6288074"/>
              <a:gd name="connsiteY18609" fmla="*/ 2502303 h 6339933"/>
              <a:gd name="connsiteX18610" fmla="*/ 6060846 w 6288074"/>
              <a:gd name="connsiteY18610" fmla="*/ 2499914 h 6339933"/>
              <a:gd name="connsiteX18611" fmla="*/ 6060253 w 6288074"/>
              <a:gd name="connsiteY18611" fmla="*/ 2501601 h 6339933"/>
              <a:gd name="connsiteX18612" fmla="*/ 6058459 w 6288074"/>
              <a:gd name="connsiteY18612" fmla="*/ 2500665 h 6339933"/>
              <a:gd name="connsiteX18613" fmla="*/ 6060094 w 6288074"/>
              <a:gd name="connsiteY18613" fmla="*/ 2497525 h 6339933"/>
              <a:gd name="connsiteX18614" fmla="*/ 6064119 w 6288074"/>
              <a:gd name="connsiteY18614" fmla="*/ 2493630 h 6339933"/>
              <a:gd name="connsiteX18615" fmla="*/ 6069780 w 6288074"/>
              <a:gd name="connsiteY18615" fmla="*/ 2486597 h 6339933"/>
              <a:gd name="connsiteX18616" fmla="*/ 6073053 w 6288074"/>
              <a:gd name="connsiteY18616" fmla="*/ 2480316 h 6339933"/>
              <a:gd name="connsiteX18617" fmla="*/ 6076326 w 6288074"/>
              <a:gd name="connsiteY18617" fmla="*/ 2474033 h 6339933"/>
              <a:gd name="connsiteX18618" fmla="*/ 6077961 w 6288074"/>
              <a:gd name="connsiteY18618" fmla="*/ 2470893 h 6339933"/>
              <a:gd name="connsiteX18619" fmla="*/ 6077829 w 6288074"/>
              <a:gd name="connsiteY18619" fmla="*/ 2478813 h 6339933"/>
              <a:gd name="connsiteX18620" fmla="*/ 6084995 w 6288074"/>
              <a:gd name="connsiteY18620" fmla="*/ 2476558 h 6339933"/>
              <a:gd name="connsiteX18621" fmla="*/ 6089772 w 6288074"/>
              <a:gd name="connsiteY18621" fmla="*/ 2475054 h 6339933"/>
              <a:gd name="connsiteX18622" fmla="*/ 6092869 w 6288074"/>
              <a:gd name="connsiteY18622" fmla="*/ 2473422 h 6339933"/>
              <a:gd name="connsiteX18623" fmla="*/ 6093354 w 6288074"/>
              <a:gd name="connsiteY18623" fmla="*/ 2473926 h 6339933"/>
              <a:gd name="connsiteX18624" fmla="*/ 6092160 w 6288074"/>
              <a:gd name="connsiteY18624" fmla="*/ 2474303 h 6339933"/>
              <a:gd name="connsiteX18625" fmla="*/ 6091654 w 6288074"/>
              <a:gd name="connsiteY18625" fmla="*/ 2478254 h 6339933"/>
              <a:gd name="connsiteX18626" fmla="*/ 6087250 w 6288074"/>
              <a:gd name="connsiteY18626" fmla="*/ 2483725 h 6339933"/>
              <a:gd name="connsiteX18627" fmla="*/ 6086499 w 6288074"/>
              <a:gd name="connsiteY18627" fmla="*/ 2481334 h 6339933"/>
              <a:gd name="connsiteX18628" fmla="*/ 6080837 w 6288074"/>
              <a:gd name="connsiteY18628" fmla="*/ 2488369 h 6339933"/>
              <a:gd name="connsiteX18629" fmla="*/ 6077697 w 6288074"/>
              <a:gd name="connsiteY18629" fmla="*/ 2486732 h 6339933"/>
              <a:gd name="connsiteX18630" fmla="*/ 6075310 w 6288074"/>
              <a:gd name="connsiteY18630" fmla="*/ 2487483 h 6339933"/>
              <a:gd name="connsiteX18631" fmla="*/ 6073673 w 6288074"/>
              <a:gd name="connsiteY18631" fmla="*/ 2490623 h 6339933"/>
              <a:gd name="connsiteX18632" fmla="*/ 6081590 w 6288074"/>
              <a:gd name="connsiteY18632" fmla="*/ 2490759 h 6339933"/>
              <a:gd name="connsiteX18633" fmla="*/ 6083978 w 6288074"/>
              <a:gd name="connsiteY18633" fmla="*/ 2490007 h 6339933"/>
              <a:gd name="connsiteX18634" fmla="*/ 6082341 w 6288074"/>
              <a:gd name="connsiteY18634" fmla="*/ 2493148 h 6339933"/>
              <a:gd name="connsiteX18635" fmla="*/ 6086366 w 6288074"/>
              <a:gd name="connsiteY18635" fmla="*/ 2489255 h 6339933"/>
              <a:gd name="connsiteX18636" fmla="*/ 6087119 w 6288074"/>
              <a:gd name="connsiteY18636" fmla="*/ 2491645 h 6339933"/>
              <a:gd name="connsiteX18637" fmla="*/ 6095168 w 6288074"/>
              <a:gd name="connsiteY18637" fmla="*/ 2483858 h 6339933"/>
              <a:gd name="connsiteX18638" fmla="*/ 6097557 w 6288074"/>
              <a:gd name="connsiteY18638" fmla="*/ 2483107 h 6339933"/>
              <a:gd name="connsiteX18639" fmla="*/ 6099192 w 6288074"/>
              <a:gd name="connsiteY18639" fmla="*/ 2479966 h 6339933"/>
              <a:gd name="connsiteX18640" fmla="*/ 6100077 w 6288074"/>
              <a:gd name="connsiteY18640" fmla="*/ 2474436 h 6339933"/>
              <a:gd name="connsiteX18641" fmla="*/ 6101582 w 6288074"/>
              <a:gd name="connsiteY18641" fmla="*/ 2479214 h 6339933"/>
              <a:gd name="connsiteX18642" fmla="*/ 6104722 w 6288074"/>
              <a:gd name="connsiteY18642" fmla="*/ 2480851 h 6339933"/>
              <a:gd name="connsiteX18643" fmla="*/ 6102953 w 6288074"/>
              <a:gd name="connsiteY18643" fmla="*/ 2491913 h 6339933"/>
              <a:gd name="connsiteX18644" fmla="*/ 6108482 w 6288074"/>
              <a:gd name="connsiteY18644" fmla="*/ 2492799 h 6339933"/>
              <a:gd name="connsiteX18645" fmla="*/ 6106094 w 6288074"/>
              <a:gd name="connsiteY18645" fmla="*/ 2493551 h 6339933"/>
              <a:gd name="connsiteX18646" fmla="*/ 6101185 w 6288074"/>
              <a:gd name="connsiteY18646" fmla="*/ 2502974 h 6339933"/>
              <a:gd name="connsiteX18647" fmla="*/ 6101936 w 6288074"/>
              <a:gd name="connsiteY18647" fmla="*/ 2505363 h 6339933"/>
              <a:gd name="connsiteX18648" fmla="*/ 6099548 w 6288074"/>
              <a:gd name="connsiteY18648" fmla="*/ 2506115 h 6339933"/>
              <a:gd name="connsiteX18649" fmla="*/ 6098137 w 6288074"/>
              <a:gd name="connsiteY18649" fmla="*/ 2509974 h 6339933"/>
              <a:gd name="connsiteX18650" fmla="*/ 6097912 w 6288074"/>
              <a:gd name="connsiteY18650" fmla="*/ 2509257 h 6339933"/>
              <a:gd name="connsiteX18651" fmla="*/ 6097785 w 6288074"/>
              <a:gd name="connsiteY18651" fmla="*/ 2510938 h 6339933"/>
              <a:gd name="connsiteX18652" fmla="*/ 6098137 w 6288074"/>
              <a:gd name="connsiteY18652" fmla="*/ 2509974 h 6339933"/>
              <a:gd name="connsiteX18653" fmla="*/ 6098664 w 6288074"/>
              <a:gd name="connsiteY18653" fmla="*/ 2511645 h 6339933"/>
              <a:gd name="connsiteX18654" fmla="*/ 6096275 w 6288074"/>
              <a:gd name="connsiteY18654" fmla="*/ 2512397 h 6339933"/>
              <a:gd name="connsiteX18655" fmla="*/ 6097027 w 6288074"/>
              <a:gd name="connsiteY18655" fmla="*/ 2514786 h 6339933"/>
              <a:gd name="connsiteX18656" fmla="*/ 6097780 w 6288074"/>
              <a:gd name="connsiteY18656" fmla="*/ 2517177 h 6339933"/>
              <a:gd name="connsiteX18657" fmla="*/ 6091234 w 6288074"/>
              <a:gd name="connsiteY18657" fmla="*/ 2529741 h 6339933"/>
              <a:gd name="connsiteX18658" fmla="*/ 6096763 w 6288074"/>
              <a:gd name="connsiteY18658" fmla="*/ 2530627 h 6339933"/>
              <a:gd name="connsiteX18659" fmla="*/ 6111978 w 6288074"/>
              <a:gd name="connsiteY18659" fmla="*/ 2520586 h 6339933"/>
              <a:gd name="connsiteX18660" fmla="*/ 6114366 w 6288074"/>
              <a:gd name="connsiteY18660" fmla="*/ 2519835 h 6339933"/>
              <a:gd name="connsiteX18661" fmla="*/ 6115605 w 6288074"/>
              <a:gd name="connsiteY18661" fmla="*/ 2522726 h 6339933"/>
              <a:gd name="connsiteX18662" fmla="*/ 6117506 w 6288074"/>
              <a:gd name="connsiteY18662" fmla="*/ 2521471 h 6339933"/>
              <a:gd name="connsiteX18663" fmla="*/ 6115871 w 6288074"/>
              <a:gd name="connsiteY18663" fmla="*/ 2524614 h 6339933"/>
              <a:gd name="connsiteX18664" fmla="*/ 6112597 w 6288074"/>
              <a:gd name="connsiteY18664" fmla="*/ 2530895 h 6339933"/>
              <a:gd name="connsiteX18665" fmla="*/ 6110961 w 6288074"/>
              <a:gd name="connsiteY18665" fmla="*/ 2534036 h 6339933"/>
              <a:gd name="connsiteX18666" fmla="*/ 6092209 w 6288074"/>
              <a:gd name="connsiteY18666" fmla="*/ 2566198 h 6339933"/>
              <a:gd name="connsiteX18667" fmla="*/ 6090573 w 6288074"/>
              <a:gd name="connsiteY18667" fmla="*/ 2569340 h 6339933"/>
              <a:gd name="connsiteX18668" fmla="*/ 6089689 w 6288074"/>
              <a:gd name="connsiteY18668" fmla="*/ 2574870 h 6339933"/>
              <a:gd name="connsiteX18669" fmla="*/ 6087300 w 6288074"/>
              <a:gd name="connsiteY18669" fmla="*/ 2575623 h 6339933"/>
              <a:gd name="connsiteX18670" fmla="*/ 6077482 w 6288074"/>
              <a:gd name="connsiteY18670" fmla="*/ 2594469 h 6339933"/>
              <a:gd name="connsiteX18671" fmla="*/ 6075847 w 6288074"/>
              <a:gd name="connsiteY18671" fmla="*/ 2597610 h 6339933"/>
              <a:gd name="connsiteX18672" fmla="*/ 6072573 w 6288074"/>
              <a:gd name="connsiteY18672" fmla="*/ 2603893 h 6339933"/>
              <a:gd name="connsiteX18673" fmla="*/ 6067798 w 6288074"/>
              <a:gd name="connsiteY18673" fmla="*/ 2605396 h 6339933"/>
              <a:gd name="connsiteX18674" fmla="*/ 6066912 w 6288074"/>
              <a:gd name="connsiteY18674" fmla="*/ 2610927 h 6339933"/>
              <a:gd name="connsiteX18675" fmla="*/ 6067664 w 6288074"/>
              <a:gd name="connsiteY18675" fmla="*/ 2613316 h 6339933"/>
              <a:gd name="connsiteX18676" fmla="*/ 6066028 w 6288074"/>
              <a:gd name="connsiteY18676" fmla="*/ 2616457 h 6339933"/>
              <a:gd name="connsiteX18677" fmla="*/ 6066781 w 6288074"/>
              <a:gd name="connsiteY18677" fmla="*/ 2618846 h 6339933"/>
              <a:gd name="connsiteX18678" fmla="*/ 6065897 w 6288074"/>
              <a:gd name="connsiteY18678" fmla="*/ 2624377 h 6339933"/>
              <a:gd name="connsiteX18679" fmla="*/ 6064260 w 6288074"/>
              <a:gd name="connsiteY18679" fmla="*/ 2627518 h 6339933"/>
              <a:gd name="connsiteX18680" fmla="*/ 6061872 w 6288074"/>
              <a:gd name="connsiteY18680" fmla="*/ 2628270 h 6339933"/>
              <a:gd name="connsiteX18681" fmla="*/ 6059483 w 6288074"/>
              <a:gd name="connsiteY18681" fmla="*/ 2629022 h 6339933"/>
              <a:gd name="connsiteX18682" fmla="*/ 6058598 w 6288074"/>
              <a:gd name="connsiteY18682" fmla="*/ 2634552 h 6339933"/>
              <a:gd name="connsiteX18683" fmla="*/ 6056211 w 6288074"/>
              <a:gd name="connsiteY18683" fmla="*/ 2635303 h 6339933"/>
              <a:gd name="connsiteX18684" fmla="*/ 6049665 w 6288074"/>
              <a:gd name="connsiteY18684" fmla="*/ 2647869 h 6339933"/>
              <a:gd name="connsiteX18685" fmla="*/ 6046392 w 6288074"/>
              <a:gd name="connsiteY18685" fmla="*/ 2654150 h 6339933"/>
              <a:gd name="connsiteX18686" fmla="*/ 6044757 w 6288074"/>
              <a:gd name="connsiteY18686" fmla="*/ 2657293 h 6339933"/>
              <a:gd name="connsiteX18687" fmla="*/ 6038211 w 6288074"/>
              <a:gd name="connsiteY18687" fmla="*/ 2669856 h 6339933"/>
              <a:gd name="connsiteX18688" fmla="*/ 6034939 w 6288074"/>
              <a:gd name="connsiteY18688" fmla="*/ 2676138 h 6339933"/>
              <a:gd name="connsiteX18689" fmla="*/ 6034055 w 6288074"/>
              <a:gd name="connsiteY18689" fmla="*/ 2681669 h 6339933"/>
              <a:gd name="connsiteX18690" fmla="*/ 6031665 w 6288074"/>
              <a:gd name="connsiteY18690" fmla="*/ 2682422 h 6339933"/>
              <a:gd name="connsiteX18691" fmla="*/ 6033303 w 6288074"/>
              <a:gd name="connsiteY18691" fmla="*/ 2679279 h 6339933"/>
              <a:gd name="connsiteX18692" fmla="*/ 6032550 w 6288074"/>
              <a:gd name="connsiteY18692" fmla="*/ 2676890 h 6339933"/>
              <a:gd name="connsiteX18693" fmla="*/ 6026890 w 6288074"/>
              <a:gd name="connsiteY18693" fmla="*/ 2683925 h 6339933"/>
              <a:gd name="connsiteX18694" fmla="*/ 6026006 w 6288074"/>
              <a:gd name="connsiteY18694" fmla="*/ 2689454 h 6339933"/>
              <a:gd name="connsiteX18695" fmla="*/ 6023618 w 6288074"/>
              <a:gd name="connsiteY18695" fmla="*/ 2690206 h 6339933"/>
              <a:gd name="connsiteX18696" fmla="*/ 6021981 w 6288074"/>
              <a:gd name="connsiteY18696" fmla="*/ 2693348 h 6339933"/>
              <a:gd name="connsiteX18697" fmla="*/ 6017824 w 6288074"/>
              <a:gd name="connsiteY18697" fmla="*/ 2705159 h 6339933"/>
              <a:gd name="connsiteX18698" fmla="*/ 6018576 w 6288074"/>
              <a:gd name="connsiteY18698" fmla="*/ 2707550 h 6339933"/>
              <a:gd name="connsiteX18699" fmla="*/ 6014551 w 6288074"/>
              <a:gd name="connsiteY18699" fmla="*/ 2711442 h 6339933"/>
              <a:gd name="connsiteX18700" fmla="*/ 6012163 w 6288074"/>
              <a:gd name="connsiteY18700" fmla="*/ 2712194 h 6339933"/>
              <a:gd name="connsiteX18701" fmla="*/ 6010526 w 6288074"/>
              <a:gd name="connsiteY18701" fmla="*/ 2715334 h 6339933"/>
              <a:gd name="connsiteX18702" fmla="*/ 6003982 w 6288074"/>
              <a:gd name="connsiteY18702" fmla="*/ 2727899 h 6339933"/>
              <a:gd name="connsiteX18703" fmla="*/ 5999072 w 6288074"/>
              <a:gd name="connsiteY18703" fmla="*/ 2737322 h 6339933"/>
              <a:gd name="connsiteX18704" fmla="*/ 6000576 w 6288074"/>
              <a:gd name="connsiteY18704" fmla="*/ 2742102 h 6339933"/>
              <a:gd name="connsiteX18705" fmla="*/ 5996553 w 6288074"/>
              <a:gd name="connsiteY18705" fmla="*/ 2745994 h 6339933"/>
              <a:gd name="connsiteX18706" fmla="*/ 5994163 w 6288074"/>
              <a:gd name="connsiteY18706" fmla="*/ 2746747 h 6339933"/>
              <a:gd name="connsiteX18707" fmla="*/ 5992528 w 6288074"/>
              <a:gd name="connsiteY18707" fmla="*/ 2749887 h 6339933"/>
              <a:gd name="connsiteX18708" fmla="*/ 5993279 w 6288074"/>
              <a:gd name="connsiteY18708" fmla="*/ 2752277 h 6339933"/>
              <a:gd name="connsiteX18709" fmla="*/ 5991644 w 6288074"/>
              <a:gd name="connsiteY18709" fmla="*/ 2755419 h 6339933"/>
              <a:gd name="connsiteX18710" fmla="*/ 5987485 w 6288074"/>
              <a:gd name="connsiteY18710" fmla="*/ 2767230 h 6339933"/>
              <a:gd name="connsiteX18711" fmla="*/ 5981825 w 6288074"/>
              <a:gd name="connsiteY18711" fmla="*/ 2774264 h 6339933"/>
              <a:gd name="connsiteX18712" fmla="*/ 5980941 w 6288074"/>
              <a:gd name="connsiteY18712" fmla="*/ 2779795 h 6339933"/>
              <a:gd name="connsiteX18713" fmla="*/ 5982576 w 6288074"/>
              <a:gd name="connsiteY18713" fmla="*/ 2776654 h 6339933"/>
              <a:gd name="connsiteX18714" fmla="*/ 5987354 w 6288074"/>
              <a:gd name="connsiteY18714" fmla="*/ 2775151 h 6339933"/>
              <a:gd name="connsiteX18715" fmla="*/ 5981693 w 6288074"/>
              <a:gd name="connsiteY18715" fmla="*/ 2782184 h 6339933"/>
              <a:gd name="connsiteX18716" fmla="*/ 5980057 w 6288074"/>
              <a:gd name="connsiteY18716" fmla="*/ 2785327 h 6339933"/>
              <a:gd name="connsiteX18717" fmla="*/ 5979304 w 6288074"/>
              <a:gd name="connsiteY18717" fmla="*/ 2782936 h 6339933"/>
              <a:gd name="connsiteX18718" fmla="*/ 5978420 w 6288074"/>
              <a:gd name="connsiteY18718" fmla="*/ 2788467 h 6339933"/>
              <a:gd name="connsiteX18719" fmla="*/ 5976784 w 6288074"/>
              <a:gd name="connsiteY18719" fmla="*/ 2791608 h 6339933"/>
              <a:gd name="connsiteX18720" fmla="*/ 5973511 w 6288074"/>
              <a:gd name="connsiteY18720" fmla="*/ 2797890 h 6339933"/>
              <a:gd name="connsiteX18721" fmla="*/ 5972760 w 6288074"/>
              <a:gd name="connsiteY18721" fmla="*/ 2795501 h 6339933"/>
              <a:gd name="connsiteX18722" fmla="*/ 5974395 w 6288074"/>
              <a:gd name="connsiteY18722" fmla="*/ 2792359 h 6339933"/>
              <a:gd name="connsiteX18723" fmla="*/ 5967098 w 6288074"/>
              <a:gd name="connsiteY18723" fmla="*/ 2802535 h 6339933"/>
              <a:gd name="connsiteX18724" fmla="*/ 5966214 w 6288074"/>
              <a:gd name="connsiteY18724" fmla="*/ 2808065 h 6339933"/>
              <a:gd name="connsiteX18725" fmla="*/ 5963826 w 6288074"/>
              <a:gd name="connsiteY18725" fmla="*/ 2808817 h 6339933"/>
              <a:gd name="connsiteX18726" fmla="*/ 5961305 w 6288074"/>
              <a:gd name="connsiteY18726" fmla="*/ 2817489 h 6339933"/>
              <a:gd name="connsiteX18727" fmla="*/ 5955645 w 6288074"/>
              <a:gd name="connsiteY18727" fmla="*/ 2824523 h 6339933"/>
              <a:gd name="connsiteX18728" fmla="*/ 5954007 w 6288074"/>
              <a:gd name="connsiteY18728" fmla="*/ 2827663 h 6339933"/>
              <a:gd name="connsiteX18729" fmla="*/ 5949099 w 6288074"/>
              <a:gd name="connsiteY18729" fmla="*/ 2837086 h 6339933"/>
              <a:gd name="connsiteX18730" fmla="*/ 5945075 w 6288074"/>
              <a:gd name="connsiteY18730" fmla="*/ 2840980 h 6339933"/>
              <a:gd name="connsiteX18731" fmla="*/ 5945826 w 6288074"/>
              <a:gd name="connsiteY18731" fmla="*/ 2843368 h 6339933"/>
              <a:gd name="connsiteX18732" fmla="*/ 5949852 w 6288074"/>
              <a:gd name="connsiteY18732" fmla="*/ 2839477 h 6339933"/>
              <a:gd name="connsiteX18733" fmla="*/ 5948966 w 6288074"/>
              <a:gd name="connsiteY18733" fmla="*/ 2845006 h 6339933"/>
              <a:gd name="connsiteX18734" fmla="*/ 5947330 w 6288074"/>
              <a:gd name="connsiteY18734" fmla="*/ 2848149 h 6339933"/>
              <a:gd name="connsiteX18735" fmla="*/ 5950604 w 6288074"/>
              <a:gd name="connsiteY18735" fmla="*/ 2841865 h 6339933"/>
              <a:gd name="connsiteX18736" fmla="*/ 5957149 w 6288074"/>
              <a:gd name="connsiteY18736" fmla="*/ 2829300 h 6339933"/>
              <a:gd name="connsiteX18737" fmla="*/ 5959536 w 6288074"/>
              <a:gd name="connsiteY18737" fmla="*/ 2828550 h 6339933"/>
              <a:gd name="connsiteX18738" fmla="*/ 5962809 w 6288074"/>
              <a:gd name="connsiteY18738" fmla="*/ 2822268 h 6339933"/>
              <a:gd name="connsiteX18739" fmla="*/ 5959669 w 6288074"/>
              <a:gd name="connsiteY18739" fmla="*/ 2820630 h 6339933"/>
              <a:gd name="connsiteX18740" fmla="*/ 5961305 w 6288074"/>
              <a:gd name="connsiteY18740" fmla="*/ 2817489 h 6339933"/>
              <a:gd name="connsiteX18741" fmla="*/ 5964578 w 6288074"/>
              <a:gd name="connsiteY18741" fmla="*/ 2811205 h 6339933"/>
              <a:gd name="connsiteX18742" fmla="*/ 5966214 w 6288074"/>
              <a:gd name="connsiteY18742" fmla="*/ 2808065 h 6339933"/>
              <a:gd name="connsiteX18743" fmla="*/ 5966966 w 6288074"/>
              <a:gd name="connsiteY18743" fmla="*/ 2810455 h 6339933"/>
              <a:gd name="connsiteX18744" fmla="*/ 5965330 w 6288074"/>
              <a:gd name="connsiteY18744" fmla="*/ 2813596 h 6339933"/>
              <a:gd name="connsiteX18745" fmla="*/ 5967719 w 6288074"/>
              <a:gd name="connsiteY18745" fmla="*/ 2812844 h 6339933"/>
              <a:gd name="connsiteX18746" fmla="*/ 5969354 w 6288074"/>
              <a:gd name="connsiteY18746" fmla="*/ 2809702 h 6339933"/>
              <a:gd name="connsiteX18747" fmla="*/ 5971875 w 6288074"/>
              <a:gd name="connsiteY18747" fmla="*/ 2801030 h 6339933"/>
              <a:gd name="connsiteX18748" fmla="*/ 5975016 w 6288074"/>
              <a:gd name="connsiteY18748" fmla="*/ 2802669 h 6339933"/>
              <a:gd name="connsiteX18749" fmla="*/ 5979925 w 6288074"/>
              <a:gd name="connsiteY18749" fmla="*/ 2793245 h 6339933"/>
              <a:gd name="connsiteX18750" fmla="*/ 5980809 w 6288074"/>
              <a:gd name="connsiteY18750" fmla="*/ 2787715 h 6339933"/>
              <a:gd name="connsiteX18751" fmla="*/ 5987354 w 6288074"/>
              <a:gd name="connsiteY18751" fmla="*/ 2775151 h 6339933"/>
              <a:gd name="connsiteX18752" fmla="*/ 5993015 w 6288074"/>
              <a:gd name="connsiteY18752" fmla="*/ 2768116 h 6339933"/>
              <a:gd name="connsiteX18753" fmla="*/ 5996287 w 6288074"/>
              <a:gd name="connsiteY18753" fmla="*/ 2761834 h 6339933"/>
              <a:gd name="connsiteX18754" fmla="*/ 6003584 w 6288074"/>
              <a:gd name="connsiteY18754" fmla="*/ 2751660 h 6339933"/>
              <a:gd name="connsiteX18755" fmla="*/ 6000444 w 6288074"/>
              <a:gd name="connsiteY18755" fmla="*/ 2750022 h 6339933"/>
              <a:gd name="connsiteX18756" fmla="*/ 6002081 w 6288074"/>
              <a:gd name="connsiteY18756" fmla="*/ 2746880 h 6339933"/>
              <a:gd name="connsiteX18757" fmla="*/ 6003717 w 6288074"/>
              <a:gd name="connsiteY18757" fmla="*/ 2743740 h 6339933"/>
              <a:gd name="connsiteX18758" fmla="*/ 6004468 w 6288074"/>
              <a:gd name="connsiteY18758" fmla="*/ 2746128 h 6339933"/>
              <a:gd name="connsiteX18759" fmla="*/ 6011766 w 6288074"/>
              <a:gd name="connsiteY18759" fmla="*/ 2735953 h 6339933"/>
              <a:gd name="connsiteX18760" fmla="*/ 6013402 w 6288074"/>
              <a:gd name="connsiteY18760" fmla="*/ 2732813 h 6339933"/>
              <a:gd name="connsiteX18761" fmla="*/ 6018311 w 6288074"/>
              <a:gd name="connsiteY18761" fmla="*/ 2723390 h 6339933"/>
              <a:gd name="connsiteX18762" fmla="*/ 6022336 w 6288074"/>
              <a:gd name="connsiteY18762" fmla="*/ 2719496 h 6339933"/>
              <a:gd name="connsiteX18763" fmla="*/ 6027245 w 6288074"/>
              <a:gd name="connsiteY18763" fmla="*/ 2710074 h 6339933"/>
              <a:gd name="connsiteX18764" fmla="*/ 6026492 w 6288074"/>
              <a:gd name="connsiteY18764" fmla="*/ 2707684 h 6339933"/>
              <a:gd name="connsiteX18765" fmla="*/ 6028261 w 6288074"/>
              <a:gd name="connsiteY18765" fmla="*/ 2696622 h 6339933"/>
              <a:gd name="connsiteX18766" fmla="*/ 6029898 w 6288074"/>
              <a:gd name="connsiteY18766" fmla="*/ 2693481 h 6339933"/>
              <a:gd name="connsiteX18767" fmla="*/ 6031534 w 6288074"/>
              <a:gd name="connsiteY18767" fmla="*/ 2690342 h 6339933"/>
              <a:gd name="connsiteX18768" fmla="*/ 6033922 w 6288074"/>
              <a:gd name="connsiteY18768" fmla="*/ 2689590 h 6339933"/>
              <a:gd name="connsiteX18769" fmla="*/ 6032286 w 6288074"/>
              <a:gd name="connsiteY18769" fmla="*/ 2692730 h 6339933"/>
              <a:gd name="connsiteX18770" fmla="*/ 6034674 w 6288074"/>
              <a:gd name="connsiteY18770" fmla="*/ 2691977 h 6339933"/>
              <a:gd name="connsiteX18771" fmla="*/ 6037948 w 6288074"/>
              <a:gd name="connsiteY18771" fmla="*/ 2685696 h 6339933"/>
              <a:gd name="connsiteX18772" fmla="*/ 6039583 w 6288074"/>
              <a:gd name="connsiteY18772" fmla="*/ 2682555 h 6339933"/>
              <a:gd name="connsiteX18773" fmla="*/ 6035559 w 6288074"/>
              <a:gd name="connsiteY18773" fmla="*/ 2686448 h 6339933"/>
              <a:gd name="connsiteX18774" fmla="*/ 6042988 w 6288074"/>
              <a:gd name="connsiteY18774" fmla="*/ 2668352 h 6339933"/>
              <a:gd name="connsiteX18775" fmla="*/ 6043741 w 6288074"/>
              <a:gd name="connsiteY18775" fmla="*/ 2670742 h 6339933"/>
              <a:gd name="connsiteX18776" fmla="*/ 6042856 w 6288074"/>
              <a:gd name="connsiteY18776" fmla="*/ 2676272 h 6339933"/>
              <a:gd name="connsiteX18777" fmla="*/ 6044492 w 6288074"/>
              <a:gd name="connsiteY18777" fmla="*/ 2673131 h 6339933"/>
              <a:gd name="connsiteX18778" fmla="*/ 6046129 w 6288074"/>
              <a:gd name="connsiteY18778" fmla="*/ 2669990 h 6339933"/>
              <a:gd name="connsiteX18779" fmla="*/ 6048516 w 6288074"/>
              <a:gd name="connsiteY18779" fmla="*/ 2669238 h 6339933"/>
              <a:gd name="connsiteX18780" fmla="*/ 6054310 w 6288074"/>
              <a:gd name="connsiteY18780" fmla="*/ 2654286 h 6339933"/>
              <a:gd name="connsiteX18781" fmla="*/ 6053557 w 6288074"/>
              <a:gd name="connsiteY18781" fmla="*/ 2651895 h 6339933"/>
              <a:gd name="connsiteX18782" fmla="*/ 6054442 w 6288074"/>
              <a:gd name="connsiteY18782" fmla="*/ 2646365 h 6339933"/>
              <a:gd name="connsiteX18783" fmla="*/ 6057714 w 6288074"/>
              <a:gd name="connsiteY18783" fmla="*/ 2640082 h 6339933"/>
              <a:gd name="connsiteX18784" fmla="*/ 6058467 w 6288074"/>
              <a:gd name="connsiteY18784" fmla="*/ 2642472 h 6339933"/>
              <a:gd name="connsiteX18785" fmla="*/ 6060855 w 6288074"/>
              <a:gd name="connsiteY18785" fmla="*/ 2641720 h 6339933"/>
              <a:gd name="connsiteX18786" fmla="*/ 6064881 w 6288074"/>
              <a:gd name="connsiteY18786" fmla="*/ 2637827 h 6339933"/>
              <a:gd name="connsiteX18787" fmla="*/ 6068153 w 6288074"/>
              <a:gd name="connsiteY18787" fmla="*/ 2631545 h 6339933"/>
              <a:gd name="connsiteX18788" fmla="*/ 6068905 w 6288074"/>
              <a:gd name="connsiteY18788" fmla="*/ 2633935 h 6339933"/>
              <a:gd name="connsiteX18789" fmla="*/ 6070540 w 6288074"/>
              <a:gd name="connsiteY18789" fmla="*/ 2630793 h 6339933"/>
              <a:gd name="connsiteX18790" fmla="*/ 6072177 w 6288074"/>
              <a:gd name="connsiteY18790" fmla="*/ 2627652 h 6339933"/>
              <a:gd name="connsiteX18791" fmla="*/ 6073062 w 6288074"/>
              <a:gd name="connsiteY18791" fmla="*/ 2622122 h 6339933"/>
              <a:gd name="connsiteX18792" fmla="*/ 6076334 w 6288074"/>
              <a:gd name="connsiteY18792" fmla="*/ 2615839 h 6339933"/>
              <a:gd name="connsiteX18793" fmla="*/ 6077970 w 6288074"/>
              <a:gd name="connsiteY18793" fmla="*/ 2612699 h 6339933"/>
              <a:gd name="connsiteX18794" fmla="*/ 6080359 w 6288074"/>
              <a:gd name="connsiteY18794" fmla="*/ 2611946 h 6339933"/>
              <a:gd name="connsiteX18795" fmla="*/ 6086905 w 6288074"/>
              <a:gd name="connsiteY18795" fmla="*/ 2599383 h 6339933"/>
              <a:gd name="connsiteX18796" fmla="*/ 6088540 w 6288074"/>
              <a:gd name="connsiteY18796" fmla="*/ 2596240 h 6339933"/>
              <a:gd name="connsiteX18797" fmla="*/ 6092564 w 6288074"/>
              <a:gd name="connsiteY18797" fmla="*/ 2592348 h 6339933"/>
              <a:gd name="connsiteX18798" fmla="*/ 6090929 w 6288074"/>
              <a:gd name="connsiteY18798" fmla="*/ 2595489 h 6339933"/>
              <a:gd name="connsiteX18799" fmla="*/ 6094069 w 6288074"/>
              <a:gd name="connsiteY18799" fmla="*/ 2597127 h 6339933"/>
              <a:gd name="connsiteX18800" fmla="*/ 6093185 w 6288074"/>
              <a:gd name="connsiteY18800" fmla="*/ 2602657 h 6339933"/>
              <a:gd name="connsiteX18801" fmla="*/ 6089913 w 6288074"/>
              <a:gd name="connsiteY18801" fmla="*/ 2608940 h 6339933"/>
              <a:gd name="connsiteX18802" fmla="*/ 6093053 w 6288074"/>
              <a:gd name="connsiteY18802" fmla="*/ 2610577 h 6339933"/>
              <a:gd name="connsiteX18803" fmla="*/ 6096193 w 6288074"/>
              <a:gd name="connsiteY18803" fmla="*/ 2612216 h 6339933"/>
              <a:gd name="connsiteX18804" fmla="*/ 6092169 w 6288074"/>
              <a:gd name="connsiteY18804" fmla="*/ 2616109 h 6339933"/>
              <a:gd name="connsiteX18805" fmla="*/ 6085755 w 6288074"/>
              <a:gd name="connsiteY18805" fmla="*/ 2620752 h 6339933"/>
              <a:gd name="connsiteX18806" fmla="*/ 6082615 w 6288074"/>
              <a:gd name="connsiteY18806" fmla="*/ 2619115 h 6339933"/>
              <a:gd name="connsiteX18807" fmla="*/ 6073680 w 6288074"/>
              <a:gd name="connsiteY18807" fmla="*/ 2632432 h 6339933"/>
              <a:gd name="connsiteX18808" fmla="*/ 6072045 w 6288074"/>
              <a:gd name="connsiteY18808" fmla="*/ 2635572 h 6339933"/>
              <a:gd name="connsiteX18809" fmla="*/ 6069656 w 6288074"/>
              <a:gd name="connsiteY18809" fmla="*/ 2636324 h 6339933"/>
              <a:gd name="connsiteX18810" fmla="*/ 6070408 w 6288074"/>
              <a:gd name="connsiteY18810" fmla="*/ 2638713 h 6339933"/>
              <a:gd name="connsiteX18811" fmla="*/ 6071161 w 6288074"/>
              <a:gd name="connsiteY18811" fmla="*/ 2641104 h 6339933"/>
              <a:gd name="connsiteX18812" fmla="*/ 6075185 w 6288074"/>
              <a:gd name="connsiteY18812" fmla="*/ 2637210 h 6339933"/>
              <a:gd name="connsiteX18813" fmla="*/ 6077574 w 6288074"/>
              <a:gd name="connsiteY18813" fmla="*/ 2636458 h 6339933"/>
              <a:gd name="connsiteX18814" fmla="*/ 6067755 w 6288074"/>
              <a:gd name="connsiteY18814" fmla="*/ 2655305 h 6339933"/>
              <a:gd name="connsiteX18815" fmla="*/ 6067889 w 6288074"/>
              <a:gd name="connsiteY18815" fmla="*/ 2647385 h 6339933"/>
              <a:gd name="connsiteX18816" fmla="*/ 6063864 w 6288074"/>
              <a:gd name="connsiteY18816" fmla="*/ 2651279 h 6339933"/>
              <a:gd name="connsiteX18817" fmla="*/ 6062980 w 6288074"/>
              <a:gd name="connsiteY18817" fmla="*/ 2656808 h 6339933"/>
              <a:gd name="connsiteX18818" fmla="*/ 6063731 w 6288074"/>
              <a:gd name="connsiteY18818" fmla="*/ 2659198 h 6339933"/>
              <a:gd name="connsiteX18819" fmla="*/ 6066120 w 6288074"/>
              <a:gd name="connsiteY18819" fmla="*/ 2658446 h 6339933"/>
              <a:gd name="connsiteX18820" fmla="*/ 6066871 w 6288074"/>
              <a:gd name="connsiteY18820" fmla="*/ 2660836 h 6339933"/>
              <a:gd name="connsiteX18821" fmla="*/ 6062095 w 6288074"/>
              <a:gd name="connsiteY18821" fmla="*/ 2662338 h 6339933"/>
              <a:gd name="connsiteX18822" fmla="*/ 6060458 w 6288074"/>
              <a:gd name="connsiteY18822" fmla="*/ 2665480 h 6339933"/>
              <a:gd name="connsiteX18823" fmla="*/ 6051656 w 6288074"/>
              <a:gd name="connsiteY18823" fmla="*/ 2670876 h 6339933"/>
              <a:gd name="connsiteX18824" fmla="*/ 6049269 w 6288074"/>
              <a:gd name="connsiteY18824" fmla="*/ 2671628 h 6339933"/>
              <a:gd name="connsiteX18825" fmla="*/ 6044360 w 6288074"/>
              <a:gd name="connsiteY18825" fmla="*/ 2681051 h 6339933"/>
              <a:gd name="connsiteX18826" fmla="*/ 6040335 w 6288074"/>
              <a:gd name="connsiteY18826" fmla="*/ 2684944 h 6339933"/>
              <a:gd name="connsiteX18827" fmla="*/ 6035426 w 6288074"/>
              <a:gd name="connsiteY18827" fmla="*/ 2694367 h 6339933"/>
              <a:gd name="connsiteX18828" fmla="*/ 6036178 w 6288074"/>
              <a:gd name="connsiteY18828" fmla="*/ 2696757 h 6339933"/>
              <a:gd name="connsiteX18829" fmla="*/ 6032022 w 6288074"/>
              <a:gd name="connsiteY18829" fmla="*/ 2708569 h 6339933"/>
              <a:gd name="connsiteX18830" fmla="*/ 6032775 w 6288074"/>
              <a:gd name="connsiteY18830" fmla="*/ 2710959 h 6339933"/>
              <a:gd name="connsiteX18831" fmla="*/ 6033526 w 6288074"/>
              <a:gd name="connsiteY18831" fmla="*/ 2713349 h 6339933"/>
              <a:gd name="connsiteX18832" fmla="*/ 6031138 w 6288074"/>
              <a:gd name="connsiteY18832" fmla="*/ 2714100 h 6339933"/>
              <a:gd name="connsiteX18833" fmla="*/ 6028748 w 6288074"/>
              <a:gd name="connsiteY18833" fmla="*/ 2714852 h 6339933"/>
              <a:gd name="connsiteX18834" fmla="*/ 6021451 w 6288074"/>
              <a:gd name="connsiteY18834" fmla="*/ 2725026 h 6339933"/>
              <a:gd name="connsiteX18835" fmla="*/ 6020567 w 6288074"/>
              <a:gd name="connsiteY18835" fmla="*/ 2730557 h 6339933"/>
              <a:gd name="connsiteX18836" fmla="*/ 6015658 w 6288074"/>
              <a:gd name="connsiteY18836" fmla="*/ 2739981 h 6339933"/>
              <a:gd name="connsiteX18837" fmla="*/ 6009113 w 6288074"/>
              <a:gd name="connsiteY18837" fmla="*/ 2752545 h 6339933"/>
              <a:gd name="connsiteX18838" fmla="*/ 6005089 w 6288074"/>
              <a:gd name="connsiteY18838" fmla="*/ 2756438 h 6339933"/>
              <a:gd name="connsiteX18839" fmla="*/ 6000180 w 6288074"/>
              <a:gd name="connsiteY18839" fmla="*/ 2765861 h 6339933"/>
              <a:gd name="connsiteX18840" fmla="*/ 6003321 w 6288074"/>
              <a:gd name="connsiteY18840" fmla="*/ 2767499 h 6339933"/>
              <a:gd name="connsiteX18841" fmla="*/ 5997659 w 6288074"/>
              <a:gd name="connsiteY18841" fmla="*/ 2774533 h 6339933"/>
              <a:gd name="connsiteX18842" fmla="*/ 5996024 w 6288074"/>
              <a:gd name="connsiteY18842" fmla="*/ 2777674 h 6339933"/>
              <a:gd name="connsiteX18843" fmla="*/ 5996776 w 6288074"/>
              <a:gd name="connsiteY18843" fmla="*/ 2780064 h 6339933"/>
              <a:gd name="connsiteX18844" fmla="*/ 5998411 w 6288074"/>
              <a:gd name="connsiteY18844" fmla="*/ 2776922 h 6339933"/>
              <a:gd name="connsiteX18845" fmla="*/ 6000800 w 6288074"/>
              <a:gd name="connsiteY18845" fmla="*/ 2776171 h 6339933"/>
              <a:gd name="connsiteX18846" fmla="*/ 5999164 w 6288074"/>
              <a:gd name="connsiteY18846" fmla="*/ 2779313 h 6339933"/>
              <a:gd name="connsiteX18847" fmla="*/ 5995139 w 6288074"/>
              <a:gd name="connsiteY18847" fmla="*/ 2783205 h 6339933"/>
              <a:gd name="connsiteX18848" fmla="*/ 5991114 w 6288074"/>
              <a:gd name="connsiteY18848" fmla="*/ 2787097 h 6339933"/>
              <a:gd name="connsiteX18849" fmla="*/ 5987089 w 6288074"/>
              <a:gd name="connsiteY18849" fmla="*/ 2790990 h 6339933"/>
              <a:gd name="connsiteX18850" fmla="*/ 5985453 w 6288074"/>
              <a:gd name="connsiteY18850" fmla="*/ 2794131 h 6339933"/>
              <a:gd name="connsiteX18851" fmla="*/ 5978908 w 6288074"/>
              <a:gd name="connsiteY18851" fmla="*/ 2806695 h 6339933"/>
              <a:gd name="connsiteX18852" fmla="*/ 5978288 w 6288074"/>
              <a:gd name="connsiteY18852" fmla="*/ 2810567 h 6339933"/>
              <a:gd name="connsiteX18853" fmla="*/ 5977946 w 6288074"/>
              <a:gd name="connsiteY18853" fmla="*/ 2810938 h 6339933"/>
              <a:gd name="connsiteX18854" fmla="*/ 5978024 w 6288074"/>
              <a:gd name="connsiteY18854" fmla="*/ 2812227 h 6339933"/>
              <a:gd name="connsiteX18855" fmla="*/ 5978288 w 6288074"/>
              <a:gd name="connsiteY18855" fmla="*/ 2810567 h 6339933"/>
              <a:gd name="connsiteX18856" fmla="*/ 5979659 w 6288074"/>
              <a:gd name="connsiteY18856" fmla="*/ 2809085 h 6339933"/>
              <a:gd name="connsiteX18857" fmla="*/ 5983685 w 6288074"/>
              <a:gd name="connsiteY18857" fmla="*/ 2805192 h 6339933"/>
              <a:gd name="connsiteX18858" fmla="*/ 5980412 w 6288074"/>
              <a:gd name="connsiteY18858" fmla="*/ 2811475 h 6339933"/>
              <a:gd name="connsiteX18859" fmla="*/ 5981164 w 6288074"/>
              <a:gd name="connsiteY18859" fmla="*/ 2813864 h 6339933"/>
              <a:gd name="connsiteX18860" fmla="*/ 5985189 w 6288074"/>
              <a:gd name="connsiteY18860" fmla="*/ 2809971 h 6339933"/>
              <a:gd name="connsiteX18861" fmla="*/ 5986826 w 6288074"/>
              <a:gd name="connsiteY18861" fmla="*/ 2806830 h 6339933"/>
              <a:gd name="connsiteX18862" fmla="*/ 5986073 w 6288074"/>
              <a:gd name="connsiteY18862" fmla="*/ 2804440 h 6339933"/>
              <a:gd name="connsiteX18863" fmla="*/ 5990982 w 6288074"/>
              <a:gd name="connsiteY18863" fmla="*/ 2795016 h 6339933"/>
              <a:gd name="connsiteX18864" fmla="*/ 5992618 w 6288074"/>
              <a:gd name="connsiteY18864" fmla="*/ 2791875 h 6339933"/>
              <a:gd name="connsiteX18865" fmla="*/ 5995891 w 6288074"/>
              <a:gd name="connsiteY18865" fmla="*/ 2785594 h 6339933"/>
              <a:gd name="connsiteX18866" fmla="*/ 6001552 w 6288074"/>
              <a:gd name="connsiteY18866" fmla="*/ 2778561 h 6339933"/>
              <a:gd name="connsiteX18867" fmla="*/ 6003188 w 6288074"/>
              <a:gd name="connsiteY18867" fmla="*/ 2775419 h 6339933"/>
              <a:gd name="connsiteX18868" fmla="*/ 6004825 w 6288074"/>
              <a:gd name="connsiteY18868" fmla="*/ 2772278 h 6339933"/>
              <a:gd name="connsiteX18869" fmla="*/ 6012121 w 6288074"/>
              <a:gd name="connsiteY18869" fmla="*/ 2762103 h 6339933"/>
              <a:gd name="connsiteX18870" fmla="*/ 6007345 w 6288074"/>
              <a:gd name="connsiteY18870" fmla="*/ 2763606 h 6339933"/>
              <a:gd name="connsiteX18871" fmla="*/ 6008229 w 6288074"/>
              <a:gd name="connsiteY18871" fmla="*/ 2758075 h 6339933"/>
              <a:gd name="connsiteX18872" fmla="*/ 6012254 w 6288074"/>
              <a:gd name="connsiteY18872" fmla="*/ 2754183 h 6339933"/>
              <a:gd name="connsiteX18873" fmla="*/ 6013891 w 6288074"/>
              <a:gd name="connsiteY18873" fmla="*/ 2751041 h 6339933"/>
              <a:gd name="connsiteX18874" fmla="*/ 6013138 w 6288074"/>
              <a:gd name="connsiteY18874" fmla="*/ 2748653 h 6339933"/>
              <a:gd name="connsiteX18875" fmla="*/ 6018800 w 6288074"/>
              <a:gd name="connsiteY18875" fmla="*/ 2741618 h 6339933"/>
              <a:gd name="connsiteX18876" fmla="*/ 6017915 w 6288074"/>
              <a:gd name="connsiteY18876" fmla="*/ 2747150 h 6339933"/>
              <a:gd name="connsiteX18877" fmla="*/ 6022691 w 6288074"/>
              <a:gd name="connsiteY18877" fmla="*/ 2745646 h 6339933"/>
              <a:gd name="connsiteX18878" fmla="*/ 6025964 w 6288074"/>
              <a:gd name="connsiteY18878" fmla="*/ 2739363 h 6339933"/>
              <a:gd name="connsiteX18879" fmla="*/ 6032509 w 6288074"/>
              <a:gd name="connsiteY18879" fmla="*/ 2726798 h 6339933"/>
              <a:gd name="connsiteX18880" fmla="*/ 6036534 w 6288074"/>
              <a:gd name="connsiteY18880" fmla="*/ 2722906 h 6339933"/>
              <a:gd name="connsiteX18881" fmla="*/ 6039674 w 6288074"/>
              <a:gd name="connsiteY18881" fmla="*/ 2724543 h 6339933"/>
              <a:gd name="connsiteX18882" fmla="*/ 6041310 w 6288074"/>
              <a:gd name="connsiteY18882" fmla="*/ 2721402 h 6339933"/>
              <a:gd name="connsiteX18883" fmla="*/ 6040558 w 6288074"/>
              <a:gd name="connsiteY18883" fmla="*/ 2719013 h 6339933"/>
              <a:gd name="connsiteX18884" fmla="*/ 6039055 w 6288074"/>
              <a:gd name="connsiteY18884" fmla="*/ 2714235 h 6339933"/>
              <a:gd name="connsiteX18885" fmla="*/ 6048608 w 6288074"/>
              <a:gd name="connsiteY18885" fmla="*/ 2711228 h 6339933"/>
              <a:gd name="connsiteX18886" fmla="*/ 6051128 w 6288074"/>
              <a:gd name="connsiteY18886" fmla="*/ 2702556 h 6339933"/>
              <a:gd name="connsiteX18887" fmla="*/ 6057673 w 6288074"/>
              <a:gd name="connsiteY18887" fmla="*/ 2689992 h 6339933"/>
              <a:gd name="connsiteX18888" fmla="*/ 6059310 w 6288074"/>
              <a:gd name="connsiteY18888" fmla="*/ 2686850 h 6339933"/>
              <a:gd name="connsiteX18889" fmla="*/ 6060195 w 6288074"/>
              <a:gd name="connsiteY18889" fmla="*/ 2681320 h 6339933"/>
              <a:gd name="connsiteX18890" fmla="*/ 6060242 w 6288074"/>
              <a:gd name="connsiteY18890" fmla="*/ 2681244 h 6339933"/>
              <a:gd name="connsiteX18891" fmla="*/ 6060316 w 6288074"/>
              <a:gd name="connsiteY18891" fmla="*/ 2681283 h 6339933"/>
              <a:gd name="connsiteX18892" fmla="*/ 6060389 w 6288074"/>
              <a:gd name="connsiteY18892" fmla="*/ 2681006 h 6339933"/>
              <a:gd name="connsiteX18893" fmla="*/ 6061720 w 6288074"/>
              <a:gd name="connsiteY18893" fmla="*/ 2678869 h 6339933"/>
              <a:gd name="connsiteX18894" fmla="*/ 6062583 w 6288074"/>
              <a:gd name="connsiteY18894" fmla="*/ 2680569 h 6339933"/>
              <a:gd name="connsiteX18895" fmla="*/ 6072268 w 6288074"/>
              <a:gd name="connsiteY18895" fmla="*/ 2669641 h 6339933"/>
              <a:gd name="connsiteX18896" fmla="*/ 6073904 w 6288074"/>
              <a:gd name="connsiteY18896" fmla="*/ 2666500 h 6339933"/>
              <a:gd name="connsiteX18897" fmla="*/ 6077177 w 6288074"/>
              <a:gd name="connsiteY18897" fmla="*/ 2660218 h 6339933"/>
              <a:gd name="connsiteX18898" fmla="*/ 6078061 w 6288074"/>
              <a:gd name="connsiteY18898" fmla="*/ 2654687 h 6339933"/>
              <a:gd name="connsiteX18899" fmla="*/ 6075673 w 6288074"/>
              <a:gd name="connsiteY18899" fmla="*/ 2655439 h 6339933"/>
              <a:gd name="connsiteX18900" fmla="*/ 6074920 w 6288074"/>
              <a:gd name="connsiteY18900" fmla="*/ 2653050 h 6339933"/>
              <a:gd name="connsiteX18901" fmla="*/ 6076557 w 6288074"/>
              <a:gd name="connsiteY18901" fmla="*/ 2649908 h 6339933"/>
              <a:gd name="connsiteX18902" fmla="*/ 6082218 w 6288074"/>
              <a:gd name="connsiteY18902" fmla="*/ 2642874 h 6339933"/>
              <a:gd name="connsiteX18903" fmla="*/ 6089515 w 6288074"/>
              <a:gd name="connsiteY18903" fmla="*/ 2632699 h 6339933"/>
              <a:gd name="connsiteX18904" fmla="*/ 6091152 w 6288074"/>
              <a:gd name="connsiteY18904" fmla="*/ 2629558 h 6339933"/>
              <a:gd name="connsiteX18905" fmla="*/ 6094425 w 6288074"/>
              <a:gd name="connsiteY18905" fmla="*/ 2623276 h 6339933"/>
              <a:gd name="connsiteX18906" fmla="*/ 6096812 w 6288074"/>
              <a:gd name="connsiteY18906" fmla="*/ 2622524 h 6339933"/>
              <a:gd name="connsiteX18907" fmla="*/ 6104994 w 6288074"/>
              <a:gd name="connsiteY18907" fmla="*/ 2606818 h 6339933"/>
              <a:gd name="connsiteX18908" fmla="*/ 6100970 w 6288074"/>
              <a:gd name="connsiteY18908" fmla="*/ 2610712 h 6339933"/>
              <a:gd name="connsiteX18909" fmla="*/ 6102606 w 6288074"/>
              <a:gd name="connsiteY18909" fmla="*/ 2607570 h 6339933"/>
              <a:gd name="connsiteX18910" fmla="*/ 6104242 w 6288074"/>
              <a:gd name="connsiteY18910" fmla="*/ 2604430 h 6339933"/>
              <a:gd name="connsiteX18911" fmla="*/ 6105878 w 6288074"/>
              <a:gd name="connsiteY18911" fmla="*/ 2601289 h 6339933"/>
              <a:gd name="connsiteX18912" fmla="*/ 6102738 w 6288074"/>
              <a:gd name="connsiteY18912" fmla="*/ 2599650 h 6339933"/>
              <a:gd name="connsiteX18913" fmla="*/ 6106763 w 6288074"/>
              <a:gd name="connsiteY18913" fmla="*/ 2595757 h 6339933"/>
              <a:gd name="connsiteX18914" fmla="*/ 6109152 w 6288074"/>
              <a:gd name="connsiteY18914" fmla="*/ 2595005 h 6339933"/>
              <a:gd name="connsiteX18915" fmla="*/ 6113927 w 6288074"/>
              <a:gd name="connsiteY18915" fmla="*/ 2593503 h 6339933"/>
              <a:gd name="connsiteX18916" fmla="*/ 6115564 w 6288074"/>
              <a:gd name="connsiteY18916" fmla="*/ 2590362 h 6339933"/>
              <a:gd name="connsiteX18917" fmla="*/ 6116449 w 6288074"/>
              <a:gd name="connsiteY18917" fmla="*/ 2584831 h 6339933"/>
              <a:gd name="connsiteX18918" fmla="*/ 6126135 w 6288074"/>
              <a:gd name="connsiteY18918" fmla="*/ 2573905 h 6339933"/>
              <a:gd name="connsiteX18919" fmla="*/ 6127770 w 6288074"/>
              <a:gd name="connsiteY18919" fmla="*/ 2570763 h 6339933"/>
              <a:gd name="connsiteX18920" fmla="*/ 6135952 w 6288074"/>
              <a:gd name="connsiteY18920" fmla="*/ 2555058 h 6339933"/>
              <a:gd name="connsiteX18921" fmla="*/ 6136836 w 6288074"/>
              <a:gd name="connsiteY18921" fmla="*/ 2549526 h 6339933"/>
              <a:gd name="connsiteX18922" fmla="*/ 6139225 w 6288074"/>
              <a:gd name="connsiteY18922" fmla="*/ 2548774 h 6339933"/>
              <a:gd name="connsiteX18923" fmla="*/ 6143250 w 6288074"/>
              <a:gd name="connsiteY18923" fmla="*/ 2544883 h 6339933"/>
              <a:gd name="connsiteX18924" fmla="*/ 6158861 w 6288074"/>
              <a:gd name="connsiteY18924" fmla="*/ 2511083 h 6339933"/>
              <a:gd name="connsiteX18925" fmla="*/ 6160497 w 6288074"/>
              <a:gd name="connsiteY18925" fmla="*/ 2507940 h 6339933"/>
              <a:gd name="connsiteX18926" fmla="*/ 6164522 w 6288074"/>
              <a:gd name="connsiteY18926" fmla="*/ 2504048 h 6339933"/>
              <a:gd name="connsiteX18927" fmla="*/ 6167042 w 6288074"/>
              <a:gd name="connsiteY18927" fmla="*/ 2495376 h 6339933"/>
              <a:gd name="connsiteX18928" fmla="*/ 6174207 w 6288074"/>
              <a:gd name="connsiteY18928" fmla="*/ 2493121 h 6339933"/>
              <a:gd name="connsiteX18929" fmla="*/ 6174340 w 6288074"/>
              <a:gd name="connsiteY18929" fmla="*/ 2485201 h 6339933"/>
              <a:gd name="connsiteX18930" fmla="*/ 6185530 w 6288074"/>
              <a:gd name="connsiteY18930" fmla="*/ 2479052 h 6339933"/>
              <a:gd name="connsiteX18931" fmla="*/ 6184025 w 6288074"/>
              <a:gd name="connsiteY18931" fmla="*/ 2474275 h 6339933"/>
              <a:gd name="connsiteX18932" fmla="*/ 6193580 w 6288074"/>
              <a:gd name="connsiteY18932" fmla="*/ 2471268 h 6339933"/>
              <a:gd name="connsiteX18933" fmla="*/ 6195083 w 6288074"/>
              <a:gd name="connsiteY18933" fmla="*/ 2476045 h 6339933"/>
              <a:gd name="connsiteX18934" fmla="*/ 6186149 w 6288074"/>
              <a:gd name="connsiteY18934" fmla="*/ 2489362 h 6339933"/>
              <a:gd name="connsiteX18935" fmla="*/ 6183762 w 6288074"/>
              <a:gd name="connsiteY18935" fmla="*/ 2490114 h 6339933"/>
              <a:gd name="connsiteX18936" fmla="*/ 6178100 w 6288074"/>
              <a:gd name="connsiteY18936" fmla="*/ 2497149 h 6339933"/>
              <a:gd name="connsiteX18937" fmla="*/ 6183009 w 6288074"/>
              <a:gd name="connsiteY18937" fmla="*/ 2487723 h 6339933"/>
              <a:gd name="connsiteX18938" fmla="*/ 6179868 w 6288074"/>
              <a:gd name="connsiteY18938" fmla="*/ 2486087 h 6339933"/>
              <a:gd name="connsiteX18939" fmla="*/ 6174959 w 6288074"/>
              <a:gd name="connsiteY18939" fmla="*/ 2495510 h 6339933"/>
              <a:gd name="connsiteX18940" fmla="*/ 6187654 w 6288074"/>
              <a:gd name="connsiteY18940" fmla="*/ 2494141 h 6339933"/>
              <a:gd name="connsiteX18941" fmla="*/ 6192298 w 6288074"/>
              <a:gd name="connsiteY18941" fmla="*/ 2500559 h 6339933"/>
              <a:gd name="connsiteX18942" fmla="*/ 6200215 w 6288074"/>
              <a:gd name="connsiteY18942" fmla="*/ 2500691 h 6339933"/>
              <a:gd name="connsiteX18943" fmla="*/ 6196190 w 6288074"/>
              <a:gd name="connsiteY18943" fmla="*/ 2504584 h 6339933"/>
              <a:gd name="connsiteX18944" fmla="*/ 6197827 w 6288074"/>
              <a:gd name="connsiteY18944" fmla="*/ 2501443 h 6339933"/>
              <a:gd name="connsiteX18945" fmla="*/ 6192166 w 6288074"/>
              <a:gd name="connsiteY18945" fmla="*/ 2508478 h 6339933"/>
              <a:gd name="connsiteX18946" fmla="*/ 6190530 w 6288074"/>
              <a:gd name="connsiteY18946" fmla="*/ 2511618 h 6339933"/>
              <a:gd name="connsiteX18947" fmla="*/ 6188893 w 6288074"/>
              <a:gd name="connsiteY18947" fmla="*/ 2514760 h 6339933"/>
              <a:gd name="connsiteX18948" fmla="*/ 6192786 w 6288074"/>
              <a:gd name="connsiteY18948" fmla="*/ 2518786 h 6339933"/>
              <a:gd name="connsiteX18949" fmla="*/ 6196811 w 6288074"/>
              <a:gd name="connsiteY18949" fmla="*/ 2514894 h 6339933"/>
              <a:gd name="connsiteX18950" fmla="*/ 6199198 w 6288074"/>
              <a:gd name="connsiteY18950" fmla="*/ 2514142 h 6339933"/>
              <a:gd name="connsiteX18951" fmla="*/ 6200836 w 6288074"/>
              <a:gd name="connsiteY18951" fmla="*/ 2511000 h 6339933"/>
              <a:gd name="connsiteX18952" fmla="*/ 6205744 w 6288074"/>
              <a:gd name="connsiteY18952" fmla="*/ 2501577 h 6339933"/>
              <a:gd name="connsiteX18953" fmla="*/ 6207380 w 6288074"/>
              <a:gd name="connsiteY18953" fmla="*/ 2498436 h 6339933"/>
              <a:gd name="connsiteX18954" fmla="*/ 6209769 w 6288074"/>
              <a:gd name="connsiteY18954" fmla="*/ 2497684 h 6339933"/>
              <a:gd name="connsiteX18955" fmla="*/ 6213794 w 6288074"/>
              <a:gd name="connsiteY18955" fmla="*/ 2493793 h 6339933"/>
              <a:gd name="connsiteX18956" fmla="*/ 6213041 w 6288074"/>
              <a:gd name="connsiteY18956" fmla="*/ 2491403 h 6339933"/>
              <a:gd name="connsiteX18957" fmla="*/ 6218703 w 6288074"/>
              <a:gd name="connsiteY18957" fmla="*/ 2484370 h 6339933"/>
              <a:gd name="connsiteX18958" fmla="*/ 6220338 w 6288074"/>
              <a:gd name="connsiteY18958" fmla="*/ 2481228 h 6339933"/>
              <a:gd name="connsiteX18959" fmla="*/ 6224745 w 6288074"/>
              <a:gd name="connsiteY18959" fmla="*/ 2472767 h 6339933"/>
              <a:gd name="connsiteX18960" fmla="*/ 6226028 w 6288074"/>
              <a:gd name="connsiteY18960" fmla="*/ 2471174 h 6339933"/>
              <a:gd name="connsiteX18961" fmla="*/ 6225857 w 6288074"/>
              <a:gd name="connsiteY18961" fmla="*/ 2470632 h 6339933"/>
              <a:gd name="connsiteX18962" fmla="*/ 6228519 w 6288074"/>
              <a:gd name="connsiteY18962" fmla="*/ 2465521 h 6339933"/>
              <a:gd name="connsiteX18963" fmla="*/ 6229405 w 6288074"/>
              <a:gd name="connsiteY18963" fmla="*/ 2459993 h 6339933"/>
              <a:gd name="connsiteX18964" fmla="*/ 6236703 w 6288074"/>
              <a:gd name="connsiteY18964" fmla="*/ 2449817 h 6339933"/>
              <a:gd name="connsiteX18965" fmla="*/ 6239091 w 6288074"/>
              <a:gd name="connsiteY18965" fmla="*/ 2449065 h 6339933"/>
              <a:gd name="connsiteX18966" fmla="*/ 6244752 w 6288074"/>
              <a:gd name="connsiteY18966" fmla="*/ 2442030 h 6339933"/>
              <a:gd name="connsiteX18967" fmla="*/ 6246388 w 6288074"/>
              <a:gd name="connsiteY18967" fmla="*/ 2438889 h 6339933"/>
              <a:gd name="connsiteX18968" fmla="*/ 6247140 w 6288074"/>
              <a:gd name="connsiteY18968" fmla="*/ 2441279 h 6339933"/>
              <a:gd name="connsiteX18969" fmla="*/ 6247008 w 6288074"/>
              <a:gd name="connsiteY18969" fmla="*/ 2449199 h 6339933"/>
              <a:gd name="connsiteX18970" fmla="*/ 6244619 w 6288074"/>
              <a:gd name="connsiteY18970" fmla="*/ 2449950 h 6339933"/>
              <a:gd name="connsiteX18971" fmla="*/ 6240594 w 6288074"/>
              <a:gd name="connsiteY18971" fmla="*/ 2453843 h 6339933"/>
              <a:gd name="connsiteX18972" fmla="*/ 6238959 w 6288074"/>
              <a:gd name="connsiteY18972" fmla="*/ 2456985 h 6339933"/>
              <a:gd name="connsiteX18973" fmla="*/ 6242099 w 6288074"/>
              <a:gd name="connsiteY18973" fmla="*/ 2458622 h 6339933"/>
              <a:gd name="connsiteX18974" fmla="*/ 6237189 w 6288074"/>
              <a:gd name="connsiteY18974" fmla="*/ 2468046 h 6339933"/>
              <a:gd name="connsiteX18975" fmla="*/ 6233917 w 6288074"/>
              <a:gd name="connsiteY18975" fmla="*/ 2474328 h 6339933"/>
              <a:gd name="connsiteX18976" fmla="*/ 6229627 w 6288074"/>
              <a:gd name="connsiteY18976" fmla="*/ 2494060 h 6339933"/>
              <a:gd name="connsiteX18977" fmla="*/ 6226223 w 6288074"/>
              <a:gd name="connsiteY18977" fmla="*/ 2508262 h 6339933"/>
              <a:gd name="connsiteX18978" fmla="*/ 6220561 w 6288074"/>
              <a:gd name="connsiteY18978" fmla="*/ 2515297 h 6339933"/>
              <a:gd name="connsiteX18979" fmla="*/ 6215786 w 6288074"/>
              <a:gd name="connsiteY18979" fmla="*/ 2516800 h 6339933"/>
              <a:gd name="connsiteX18980" fmla="*/ 6214902 w 6288074"/>
              <a:gd name="connsiteY18980" fmla="*/ 2522330 h 6339933"/>
              <a:gd name="connsiteX18981" fmla="*/ 6212380 w 6288074"/>
              <a:gd name="connsiteY18981" fmla="*/ 2531002 h 6339933"/>
              <a:gd name="connsiteX18982" fmla="*/ 6199158 w 6288074"/>
              <a:gd name="connsiteY18982" fmla="*/ 2564051 h 6339933"/>
              <a:gd name="connsiteX18983" fmla="*/ 6197520 w 6288074"/>
              <a:gd name="connsiteY18983" fmla="*/ 2567192 h 6339933"/>
              <a:gd name="connsiteX18984" fmla="*/ 6195885 w 6288074"/>
              <a:gd name="connsiteY18984" fmla="*/ 2570333 h 6339933"/>
              <a:gd name="connsiteX18985" fmla="*/ 6195752 w 6288074"/>
              <a:gd name="connsiteY18985" fmla="*/ 2578253 h 6339933"/>
              <a:gd name="connsiteX18986" fmla="*/ 6189960 w 6288074"/>
              <a:gd name="connsiteY18986" fmla="*/ 2593206 h 6339933"/>
              <a:gd name="connsiteX18987" fmla="*/ 6199513 w 6288074"/>
              <a:gd name="connsiteY18987" fmla="*/ 2590199 h 6339933"/>
              <a:gd name="connsiteX18988" fmla="*/ 6204157 w 6288074"/>
              <a:gd name="connsiteY18988" fmla="*/ 2596616 h 6339933"/>
              <a:gd name="connsiteX18989" fmla="*/ 6204289 w 6288074"/>
              <a:gd name="connsiteY18989" fmla="*/ 2588696 h 6339933"/>
              <a:gd name="connsiteX18990" fmla="*/ 6203537 w 6288074"/>
              <a:gd name="connsiteY18990" fmla="*/ 2586307 h 6339933"/>
              <a:gd name="connsiteX18991" fmla="*/ 6206810 w 6288074"/>
              <a:gd name="connsiteY18991" fmla="*/ 2580025 h 6339933"/>
              <a:gd name="connsiteX18992" fmla="*/ 6209199 w 6288074"/>
              <a:gd name="connsiteY18992" fmla="*/ 2579273 h 6339933"/>
              <a:gd name="connsiteX18993" fmla="*/ 6213092 w 6288074"/>
              <a:gd name="connsiteY18993" fmla="*/ 2583300 h 6339933"/>
              <a:gd name="connsiteX18994" fmla="*/ 6210835 w 6288074"/>
              <a:gd name="connsiteY18994" fmla="*/ 2576132 h 6339933"/>
              <a:gd name="connsiteX18995" fmla="*/ 6214108 w 6288074"/>
              <a:gd name="connsiteY18995" fmla="*/ 2569850 h 6339933"/>
              <a:gd name="connsiteX18996" fmla="*/ 6218133 w 6288074"/>
              <a:gd name="connsiteY18996" fmla="*/ 2565957 h 6339933"/>
              <a:gd name="connsiteX18997" fmla="*/ 6227066 w 6288074"/>
              <a:gd name="connsiteY18997" fmla="*/ 2552640 h 6339933"/>
              <a:gd name="connsiteX18998" fmla="*/ 6228702 w 6288074"/>
              <a:gd name="connsiteY18998" fmla="*/ 2549500 h 6339933"/>
              <a:gd name="connsiteX18999" fmla="*/ 6236619 w 6288074"/>
              <a:gd name="connsiteY18999" fmla="*/ 2549633 h 6339933"/>
              <a:gd name="connsiteX19000" fmla="*/ 6234984 w 6288074"/>
              <a:gd name="connsiteY19000" fmla="*/ 2552775 h 6339933"/>
              <a:gd name="connsiteX19001" fmla="*/ 6235603 w 6288074"/>
              <a:gd name="connsiteY19001" fmla="*/ 2563085 h 6339933"/>
              <a:gd name="connsiteX19002" fmla="*/ 6229191 w 6288074"/>
              <a:gd name="connsiteY19002" fmla="*/ 2567729 h 6339933"/>
              <a:gd name="connsiteX19003" fmla="*/ 6225166 w 6288074"/>
              <a:gd name="connsiteY19003" fmla="*/ 2571622 h 6339933"/>
              <a:gd name="connsiteX19004" fmla="*/ 6213843 w 6288074"/>
              <a:gd name="connsiteY19004" fmla="*/ 2585689 h 6339933"/>
              <a:gd name="connsiteX19005" fmla="*/ 6216984 w 6288074"/>
              <a:gd name="connsiteY19005" fmla="*/ 2587328 h 6339933"/>
              <a:gd name="connsiteX19006" fmla="*/ 6225034 w 6288074"/>
              <a:gd name="connsiteY19006" fmla="*/ 2579541 h 6339933"/>
              <a:gd name="connsiteX19007" fmla="*/ 6227421 w 6288074"/>
              <a:gd name="connsiteY19007" fmla="*/ 2578790 h 6339933"/>
              <a:gd name="connsiteX19008" fmla="*/ 6225785 w 6288074"/>
              <a:gd name="connsiteY19008" fmla="*/ 2581930 h 6339933"/>
              <a:gd name="connsiteX19009" fmla="*/ 6224016 w 6288074"/>
              <a:gd name="connsiteY19009" fmla="*/ 2592992 h 6339933"/>
              <a:gd name="connsiteX19010" fmla="*/ 6222380 w 6288074"/>
              <a:gd name="connsiteY19010" fmla="*/ 2596134 h 6339933"/>
              <a:gd name="connsiteX19011" fmla="*/ 6224768 w 6288074"/>
              <a:gd name="connsiteY19011" fmla="*/ 2595382 h 6339933"/>
              <a:gd name="connsiteX19012" fmla="*/ 6228793 w 6288074"/>
              <a:gd name="connsiteY19012" fmla="*/ 2591489 h 6339933"/>
              <a:gd name="connsiteX19013" fmla="*/ 6235959 w 6288074"/>
              <a:gd name="connsiteY19013" fmla="*/ 2589234 h 6339933"/>
              <a:gd name="connsiteX19014" fmla="*/ 6235694 w 6288074"/>
              <a:gd name="connsiteY19014" fmla="*/ 2605073 h 6339933"/>
              <a:gd name="connsiteX19015" fmla="*/ 6231669 w 6288074"/>
              <a:gd name="connsiteY19015" fmla="*/ 2608966 h 6339933"/>
              <a:gd name="connsiteX19016" fmla="*/ 6232422 w 6288074"/>
              <a:gd name="connsiteY19016" fmla="*/ 2611356 h 6339933"/>
              <a:gd name="connsiteX19017" fmla="*/ 6236446 w 6288074"/>
              <a:gd name="connsiteY19017" fmla="*/ 2607462 h 6339933"/>
              <a:gd name="connsiteX19018" fmla="*/ 6238082 w 6288074"/>
              <a:gd name="connsiteY19018" fmla="*/ 2604321 h 6339933"/>
              <a:gd name="connsiteX19019" fmla="*/ 6242107 w 6288074"/>
              <a:gd name="connsiteY19019" fmla="*/ 2600428 h 6339933"/>
              <a:gd name="connsiteX19020" fmla="*/ 6242859 w 6288074"/>
              <a:gd name="connsiteY19020" fmla="*/ 2602818 h 6339933"/>
              <a:gd name="connsiteX19021" fmla="*/ 6239586 w 6288074"/>
              <a:gd name="connsiteY19021" fmla="*/ 2609101 h 6339933"/>
              <a:gd name="connsiteX19022" fmla="*/ 6237950 w 6288074"/>
              <a:gd name="connsiteY19022" fmla="*/ 2612242 h 6339933"/>
              <a:gd name="connsiteX19023" fmla="*/ 6229901 w 6288074"/>
              <a:gd name="connsiteY19023" fmla="*/ 2620028 h 6339933"/>
              <a:gd name="connsiteX19024" fmla="*/ 6227381 w 6288074"/>
              <a:gd name="connsiteY19024" fmla="*/ 2628700 h 6339933"/>
              <a:gd name="connsiteX19025" fmla="*/ 6229769 w 6288074"/>
              <a:gd name="connsiteY19025" fmla="*/ 2627948 h 6339933"/>
              <a:gd name="connsiteX19026" fmla="*/ 6233041 w 6288074"/>
              <a:gd name="connsiteY19026" fmla="*/ 2621666 h 6339933"/>
              <a:gd name="connsiteX19027" fmla="*/ 6236314 w 6288074"/>
              <a:gd name="connsiteY19027" fmla="*/ 2615382 h 6339933"/>
              <a:gd name="connsiteX19028" fmla="*/ 6228884 w 6288074"/>
              <a:gd name="connsiteY19028" fmla="*/ 2633476 h 6339933"/>
              <a:gd name="connsiteX19029" fmla="*/ 6223975 w 6288074"/>
              <a:gd name="connsiteY19029" fmla="*/ 2642902 h 6339933"/>
              <a:gd name="connsiteX19030" fmla="*/ 6218315 w 6288074"/>
              <a:gd name="connsiteY19030" fmla="*/ 2649935 h 6339933"/>
              <a:gd name="connsiteX19031" fmla="*/ 6218049 w 6288074"/>
              <a:gd name="connsiteY19031" fmla="*/ 2665774 h 6339933"/>
              <a:gd name="connsiteX19032" fmla="*/ 6213760 w 6288074"/>
              <a:gd name="connsiteY19032" fmla="*/ 2685508 h 6339933"/>
              <a:gd name="connsiteX19033" fmla="*/ 6210488 w 6288074"/>
              <a:gd name="connsiteY19033" fmla="*/ 2691789 h 6339933"/>
              <a:gd name="connsiteX19034" fmla="*/ 6219156 w 6288074"/>
              <a:gd name="connsiteY19034" fmla="*/ 2694313 h 6339933"/>
              <a:gd name="connsiteX19035" fmla="*/ 6215264 w 6288074"/>
              <a:gd name="connsiteY19035" fmla="*/ 2690287 h 6339933"/>
              <a:gd name="connsiteX19036" fmla="*/ 6217786 w 6288074"/>
              <a:gd name="connsiteY19036" fmla="*/ 2681615 h 6339933"/>
              <a:gd name="connsiteX19037" fmla="*/ 6219422 w 6288074"/>
              <a:gd name="connsiteY19037" fmla="*/ 2678474 h 6339933"/>
              <a:gd name="connsiteX19038" fmla="*/ 6234637 w 6288074"/>
              <a:gd name="connsiteY19038" fmla="*/ 2668433 h 6339933"/>
              <a:gd name="connsiteX19039" fmla="*/ 6237776 w 6288074"/>
              <a:gd name="connsiteY19039" fmla="*/ 2670071 h 6339933"/>
              <a:gd name="connsiteX19040" fmla="*/ 6239413 w 6288074"/>
              <a:gd name="connsiteY19040" fmla="*/ 2666929 h 6339933"/>
              <a:gd name="connsiteX19041" fmla="*/ 6242686 w 6288074"/>
              <a:gd name="connsiteY19041" fmla="*/ 2660647 h 6339933"/>
              <a:gd name="connsiteX19042" fmla="*/ 6245958 w 6288074"/>
              <a:gd name="connsiteY19042" fmla="*/ 2654364 h 6339933"/>
              <a:gd name="connsiteX19043" fmla="*/ 6241181 w 6288074"/>
              <a:gd name="connsiteY19043" fmla="*/ 2655868 h 6339933"/>
              <a:gd name="connsiteX19044" fmla="*/ 6237157 w 6288074"/>
              <a:gd name="connsiteY19044" fmla="*/ 2659760 h 6339933"/>
              <a:gd name="connsiteX19045" fmla="*/ 6235521 w 6288074"/>
              <a:gd name="connsiteY19045" fmla="*/ 2662902 h 6339933"/>
              <a:gd name="connsiteX19046" fmla="*/ 6228354 w 6288074"/>
              <a:gd name="connsiteY19046" fmla="*/ 2665157 h 6339933"/>
              <a:gd name="connsiteX19047" fmla="*/ 6229992 w 6288074"/>
              <a:gd name="connsiteY19047" fmla="*/ 2662015 h 6339933"/>
              <a:gd name="connsiteX19048" fmla="*/ 6238173 w 6288074"/>
              <a:gd name="connsiteY19048" fmla="*/ 2646311 h 6339933"/>
              <a:gd name="connsiteX19049" fmla="*/ 6239809 w 6288074"/>
              <a:gd name="connsiteY19049" fmla="*/ 2643169 h 6339933"/>
              <a:gd name="connsiteX19050" fmla="*/ 6243703 w 6288074"/>
              <a:gd name="connsiteY19050" fmla="*/ 2647196 h 6339933"/>
              <a:gd name="connsiteX19051" fmla="*/ 6246843 w 6288074"/>
              <a:gd name="connsiteY19051" fmla="*/ 2648834 h 6339933"/>
              <a:gd name="connsiteX19052" fmla="*/ 6251486 w 6288074"/>
              <a:gd name="connsiteY19052" fmla="*/ 2655250 h 6339933"/>
              <a:gd name="connsiteX19053" fmla="*/ 6240918 w 6288074"/>
              <a:gd name="connsiteY19053" fmla="*/ 2671707 h 6339933"/>
              <a:gd name="connsiteX19054" fmla="*/ 6236140 w 6288074"/>
              <a:gd name="connsiteY19054" fmla="*/ 2673212 h 6339933"/>
              <a:gd name="connsiteX19055" fmla="*/ 6230346 w 6288074"/>
              <a:gd name="connsiteY19055" fmla="*/ 2688165 h 6339933"/>
              <a:gd name="connsiteX19056" fmla="*/ 6232604 w 6288074"/>
              <a:gd name="connsiteY19056" fmla="*/ 2695333 h 6339933"/>
              <a:gd name="connsiteX19057" fmla="*/ 6230082 w 6288074"/>
              <a:gd name="connsiteY19057" fmla="*/ 2704005 h 6339933"/>
              <a:gd name="connsiteX19058" fmla="*/ 6226810 w 6288074"/>
              <a:gd name="connsiteY19058" fmla="*/ 2710288 h 6339933"/>
              <a:gd name="connsiteX19059" fmla="*/ 6225925 w 6288074"/>
              <a:gd name="connsiteY19059" fmla="*/ 2715817 h 6339933"/>
              <a:gd name="connsiteX19060" fmla="*/ 6227297 w 6288074"/>
              <a:gd name="connsiteY19060" fmla="*/ 2728516 h 6339933"/>
              <a:gd name="connsiteX19061" fmla="*/ 6231942 w 6288074"/>
              <a:gd name="connsiteY19061" fmla="*/ 2734934 h 6339933"/>
              <a:gd name="connsiteX19062" fmla="*/ 6233445 w 6288074"/>
              <a:gd name="connsiteY19062" fmla="*/ 2739711 h 6339933"/>
              <a:gd name="connsiteX19063" fmla="*/ 6235083 w 6288074"/>
              <a:gd name="connsiteY19063" fmla="*/ 2736571 h 6339933"/>
              <a:gd name="connsiteX19064" fmla="*/ 6235835 w 6288074"/>
              <a:gd name="connsiteY19064" fmla="*/ 2738959 h 6339933"/>
              <a:gd name="connsiteX19065" fmla="*/ 6231810 w 6288074"/>
              <a:gd name="connsiteY19065" fmla="*/ 2742853 h 6339933"/>
              <a:gd name="connsiteX19066" fmla="*/ 6230173 w 6288074"/>
              <a:gd name="connsiteY19066" fmla="*/ 2745994 h 6339933"/>
              <a:gd name="connsiteX19067" fmla="*/ 6221371 w 6288074"/>
              <a:gd name="connsiteY19067" fmla="*/ 2751389 h 6339933"/>
              <a:gd name="connsiteX19068" fmla="*/ 6220619 w 6288074"/>
              <a:gd name="connsiteY19068" fmla="*/ 2749001 h 6339933"/>
              <a:gd name="connsiteX19069" fmla="*/ 6216594 w 6288074"/>
              <a:gd name="connsiteY19069" fmla="*/ 2752894 h 6339933"/>
              <a:gd name="connsiteX19070" fmla="*/ 6214074 w 6288074"/>
              <a:gd name="connsiteY19070" fmla="*/ 2761565 h 6339933"/>
              <a:gd name="connsiteX19071" fmla="*/ 6210050 w 6288074"/>
              <a:gd name="connsiteY19071" fmla="*/ 2765459 h 6339933"/>
              <a:gd name="connsiteX19072" fmla="*/ 6205141 w 6288074"/>
              <a:gd name="connsiteY19072" fmla="*/ 2774881 h 6339933"/>
              <a:gd name="connsiteX19073" fmla="*/ 6205893 w 6288074"/>
              <a:gd name="connsiteY19073" fmla="*/ 2777270 h 6339933"/>
              <a:gd name="connsiteX19074" fmla="*/ 6201736 w 6288074"/>
              <a:gd name="connsiteY19074" fmla="*/ 2789084 h 6339933"/>
              <a:gd name="connsiteX19075" fmla="*/ 6202488 w 6288074"/>
              <a:gd name="connsiteY19075" fmla="*/ 2791473 h 6339933"/>
              <a:gd name="connsiteX19076" fmla="*/ 6203240 w 6288074"/>
              <a:gd name="connsiteY19076" fmla="*/ 2793862 h 6339933"/>
              <a:gd name="connsiteX19077" fmla="*/ 6200852 w 6288074"/>
              <a:gd name="connsiteY19077" fmla="*/ 2794614 h 6339933"/>
              <a:gd name="connsiteX19078" fmla="*/ 6198462 w 6288074"/>
              <a:gd name="connsiteY19078" fmla="*/ 2795366 h 6339933"/>
              <a:gd name="connsiteX19079" fmla="*/ 6191165 w 6288074"/>
              <a:gd name="connsiteY19079" fmla="*/ 2805541 h 6339933"/>
              <a:gd name="connsiteX19080" fmla="*/ 6190281 w 6288074"/>
              <a:gd name="connsiteY19080" fmla="*/ 2811071 h 6339933"/>
              <a:gd name="connsiteX19081" fmla="*/ 6185372 w 6288074"/>
              <a:gd name="connsiteY19081" fmla="*/ 2820494 h 6339933"/>
              <a:gd name="connsiteX19082" fmla="*/ 6178075 w 6288074"/>
              <a:gd name="connsiteY19082" fmla="*/ 2830670 h 6339933"/>
              <a:gd name="connsiteX19083" fmla="*/ 6174051 w 6288074"/>
              <a:gd name="connsiteY19083" fmla="*/ 2834564 h 6339933"/>
              <a:gd name="connsiteX19084" fmla="*/ 6169894 w 6288074"/>
              <a:gd name="connsiteY19084" fmla="*/ 2846375 h 6339933"/>
              <a:gd name="connsiteX19085" fmla="*/ 6173034 w 6288074"/>
              <a:gd name="connsiteY19085" fmla="*/ 2848014 h 6339933"/>
              <a:gd name="connsiteX19086" fmla="*/ 6167373 w 6288074"/>
              <a:gd name="connsiteY19086" fmla="*/ 2855047 h 6339933"/>
              <a:gd name="connsiteX19087" fmla="*/ 6165737 w 6288074"/>
              <a:gd name="connsiteY19087" fmla="*/ 2858189 h 6339933"/>
              <a:gd name="connsiteX19088" fmla="*/ 6168126 w 6288074"/>
              <a:gd name="connsiteY19088" fmla="*/ 2857438 h 6339933"/>
              <a:gd name="connsiteX19089" fmla="*/ 6169762 w 6288074"/>
              <a:gd name="connsiteY19089" fmla="*/ 2854296 h 6339933"/>
              <a:gd name="connsiteX19090" fmla="*/ 6168878 w 6288074"/>
              <a:gd name="connsiteY19090" fmla="*/ 2859826 h 6339933"/>
              <a:gd name="connsiteX19091" fmla="*/ 6164853 w 6288074"/>
              <a:gd name="connsiteY19091" fmla="*/ 2863719 h 6339933"/>
              <a:gd name="connsiteX19092" fmla="*/ 6160829 w 6288074"/>
              <a:gd name="connsiteY19092" fmla="*/ 2867613 h 6339933"/>
              <a:gd name="connsiteX19093" fmla="*/ 6156803 w 6288074"/>
              <a:gd name="connsiteY19093" fmla="*/ 2871504 h 6339933"/>
              <a:gd name="connsiteX19094" fmla="*/ 6155167 w 6288074"/>
              <a:gd name="connsiteY19094" fmla="*/ 2874646 h 6339933"/>
              <a:gd name="connsiteX19095" fmla="*/ 6148622 w 6288074"/>
              <a:gd name="connsiteY19095" fmla="*/ 2887210 h 6339933"/>
              <a:gd name="connsiteX19096" fmla="*/ 6146986 w 6288074"/>
              <a:gd name="connsiteY19096" fmla="*/ 2890352 h 6339933"/>
              <a:gd name="connsiteX19097" fmla="*/ 6149373 w 6288074"/>
              <a:gd name="connsiteY19097" fmla="*/ 2889600 h 6339933"/>
              <a:gd name="connsiteX19098" fmla="*/ 6153398 w 6288074"/>
              <a:gd name="connsiteY19098" fmla="*/ 2885707 h 6339933"/>
              <a:gd name="connsiteX19099" fmla="*/ 6150126 w 6288074"/>
              <a:gd name="connsiteY19099" fmla="*/ 2891989 h 6339933"/>
              <a:gd name="connsiteX19100" fmla="*/ 6154902 w 6288074"/>
              <a:gd name="connsiteY19100" fmla="*/ 2890486 h 6339933"/>
              <a:gd name="connsiteX19101" fmla="*/ 6156539 w 6288074"/>
              <a:gd name="connsiteY19101" fmla="*/ 2887345 h 6339933"/>
              <a:gd name="connsiteX19102" fmla="*/ 6155787 w 6288074"/>
              <a:gd name="connsiteY19102" fmla="*/ 2884955 h 6339933"/>
              <a:gd name="connsiteX19103" fmla="*/ 6160696 w 6288074"/>
              <a:gd name="connsiteY19103" fmla="*/ 2875532 h 6339933"/>
              <a:gd name="connsiteX19104" fmla="*/ 6162332 w 6288074"/>
              <a:gd name="connsiteY19104" fmla="*/ 2872390 h 6339933"/>
              <a:gd name="connsiteX19105" fmla="*/ 6165604 w 6288074"/>
              <a:gd name="connsiteY19105" fmla="*/ 2866109 h 6339933"/>
              <a:gd name="connsiteX19106" fmla="*/ 6168878 w 6288074"/>
              <a:gd name="connsiteY19106" fmla="*/ 2859826 h 6339933"/>
              <a:gd name="connsiteX19107" fmla="*/ 6170513 w 6288074"/>
              <a:gd name="connsiteY19107" fmla="*/ 2856685 h 6339933"/>
              <a:gd name="connsiteX19108" fmla="*/ 6172902 w 6288074"/>
              <a:gd name="connsiteY19108" fmla="*/ 2855934 h 6339933"/>
              <a:gd name="connsiteX19109" fmla="*/ 6174537 w 6288074"/>
              <a:gd name="connsiteY19109" fmla="*/ 2852792 h 6339933"/>
              <a:gd name="connsiteX19110" fmla="*/ 6181835 w 6288074"/>
              <a:gd name="connsiteY19110" fmla="*/ 2842617 h 6339933"/>
              <a:gd name="connsiteX19111" fmla="*/ 6177059 w 6288074"/>
              <a:gd name="connsiteY19111" fmla="*/ 2844120 h 6339933"/>
              <a:gd name="connsiteX19112" fmla="*/ 6177943 w 6288074"/>
              <a:gd name="connsiteY19112" fmla="*/ 2838590 h 6339933"/>
              <a:gd name="connsiteX19113" fmla="*/ 6181968 w 6288074"/>
              <a:gd name="connsiteY19113" fmla="*/ 2834697 h 6339933"/>
              <a:gd name="connsiteX19114" fmla="*/ 6183604 w 6288074"/>
              <a:gd name="connsiteY19114" fmla="*/ 2831557 h 6339933"/>
              <a:gd name="connsiteX19115" fmla="*/ 6182852 w 6288074"/>
              <a:gd name="connsiteY19115" fmla="*/ 2829166 h 6339933"/>
              <a:gd name="connsiteX19116" fmla="*/ 6188512 w 6288074"/>
              <a:gd name="connsiteY19116" fmla="*/ 2822133 h 6339933"/>
              <a:gd name="connsiteX19117" fmla="*/ 6187628 w 6288074"/>
              <a:gd name="connsiteY19117" fmla="*/ 2827664 h 6339933"/>
              <a:gd name="connsiteX19118" fmla="*/ 6192405 w 6288074"/>
              <a:gd name="connsiteY19118" fmla="*/ 2826159 h 6339933"/>
              <a:gd name="connsiteX19119" fmla="*/ 6195677 w 6288074"/>
              <a:gd name="connsiteY19119" fmla="*/ 2819878 h 6339933"/>
              <a:gd name="connsiteX19120" fmla="*/ 6202223 w 6288074"/>
              <a:gd name="connsiteY19120" fmla="*/ 2807312 h 6339933"/>
              <a:gd name="connsiteX19121" fmla="*/ 6206248 w 6288074"/>
              <a:gd name="connsiteY19121" fmla="*/ 2803420 h 6339933"/>
              <a:gd name="connsiteX19122" fmla="*/ 6209388 w 6288074"/>
              <a:gd name="connsiteY19122" fmla="*/ 2805058 h 6339933"/>
              <a:gd name="connsiteX19123" fmla="*/ 6211025 w 6288074"/>
              <a:gd name="connsiteY19123" fmla="*/ 2801916 h 6339933"/>
              <a:gd name="connsiteX19124" fmla="*/ 6210272 w 6288074"/>
              <a:gd name="connsiteY19124" fmla="*/ 2799528 h 6339933"/>
              <a:gd name="connsiteX19125" fmla="*/ 6208769 w 6288074"/>
              <a:gd name="connsiteY19125" fmla="*/ 2794749 h 6339933"/>
              <a:gd name="connsiteX19126" fmla="*/ 6215934 w 6288074"/>
              <a:gd name="connsiteY19126" fmla="*/ 2792494 h 6339933"/>
              <a:gd name="connsiteX19127" fmla="*/ 6220843 w 6288074"/>
              <a:gd name="connsiteY19127" fmla="*/ 2783070 h 6339933"/>
              <a:gd name="connsiteX19128" fmla="*/ 6227388 w 6288074"/>
              <a:gd name="connsiteY19128" fmla="*/ 2770505 h 6339933"/>
              <a:gd name="connsiteX19129" fmla="*/ 6229024 w 6288074"/>
              <a:gd name="connsiteY19129" fmla="*/ 2767364 h 6339933"/>
              <a:gd name="connsiteX19130" fmla="*/ 6228272 w 6288074"/>
              <a:gd name="connsiteY19130" fmla="*/ 2764975 h 6339933"/>
              <a:gd name="connsiteX19131" fmla="*/ 6229086 w 6288074"/>
              <a:gd name="connsiteY19131" fmla="*/ 2759880 h 6339933"/>
              <a:gd name="connsiteX19132" fmla="*/ 6229572 w 6288074"/>
              <a:gd name="connsiteY19132" fmla="*/ 2759728 h 6339933"/>
              <a:gd name="connsiteX19133" fmla="*/ 6229773 w 6288074"/>
              <a:gd name="connsiteY19133" fmla="*/ 2759343 h 6339933"/>
              <a:gd name="connsiteX19134" fmla="*/ 6231341 w 6288074"/>
              <a:gd name="connsiteY19134" fmla="*/ 2759085 h 6339933"/>
              <a:gd name="connsiteX19135" fmla="*/ 6232297 w 6288074"/>
              <a:gd name="connsiteY19135" fmla="*/ 2761082 h 6339933"/>
              <a:gd name="connsiteX19136" fmla="*/ 6241983 w 6288074"/>
              <a:gd name="connsiteY19136" fmla="*/ 2750155 h 6339933"/>
              <a:gd name="connsiteX19137" fmla="*/ 6241456 w 6288074"/>
              <a:gd name="connsiteY19137" fmla="*/ 2748482 h 6339933"/>
              <a:gd name="connsiteX19138" fmla="*/ 6243619 w 6288074"/>
              <a:gd name="connsiteY19138" fmla="*/ 2747014 h 6339933"/>
              <a:gd name="connsiteX19139" fmla="*/ 6246892 w 6288074"/>
              <a:gd name="connsiteY19139" fmla="*/ 2740732 h 6339933"/>
              <a:gd name="connsiteX19140" fmla="*/ 6247775 w 6288074"/>
              <a:gd name="connsiteY19140" fmla="*/ 2735200 h 6339933"/>
              <a:gd name="connsiteX19141" fmla="*/ 6245388 w 6288074"/>
              <a:gd name="connsiteY19141" fmla="*/ 2735952 h 6339933"/>
              <a:gd name="connsiteX19142" fmla="*/ 6244636 w 6288074"/>
              <a:gd name="connsiteY19142" fmla="*/ 2733564 h 6339933"/>
              <a:gd name="connsiteX19143" fmla="*/ 6246272 w 6288074"/>
              <a:gd name="connsiteY19143" fmla="*/ 2730424 h 6339933"/>
              <a:gd name="connsiteX19144" fmla="*/ 6251934 w 6288074"/>
              <a:gd name="connsiteY19144" fmla="*/ 2723390 h 6339933"/>
              <a:gd name="connsiteX19145" fmla="*/ 6251181 w 6288074"/>
              <a:gd name="connsiteY19145" fmla="*/ 2720999 h 6339933"/>
              <a:gd name="connsiteX19146" fmla="*/ 6255959 w 6288074"/>
              <a:gd name="connsiteY19146" fmla="*/ 2719495 h 6339933"/>
              <a:gd name="connsiteX19147" fmla="*/ 6254454 w 6288074"/>
              <a:gd name="connsiteY19147" fmla="*/ 2714717 h 6339933"/>
              <a:gd name="connsiteX19148" fmla="*/ 6256843 w 6288074"/>
              <a:gd name="connsiteY19148" fmla="*/ 2713965 h 6339933"/>
              <a:gd name="connsiteX19149" fmla="*/ 6260867 w 6288074"/>
              <a:gd name="connsiteY19149" fmla="*/ 2710072 h 6339933"/>
              <a:gd name="connsiteX19150" fmla="*/ 6261751 w 6288074"/>
              <a:gd name="connsiteY19150" fmla="*/ 2704542 h 6339933"/>
              <a:gd name="connsiteX19151" fmla="*/ 6262371 w 6288074"/>
              <a:gd name="connsiteY19151" fmla="*/ 2714851 h 6339933"/>
              <a:gd name="connsiteX19152" fmla="*/ 6259718 w 6288074"/>
              <a:gd name="connsiteY19152" fmla="*/ 2731442 h 6339933"/>
              <a:gd name="connsiteX19153" fmla="*/ 6260471 w 6288074"/>
              <a:gd name="connsiteY19153" fmla="*/ 2733832 h 6339933"/>
              <a:gd name="connsiteX19154" fmla="*/ 6262107 w 6288074"/>
              <a:gd name="connsiteY19154" fmla="*/ 2730690 h 6339933"/>
              <a:gd name="connsiteX19155" fmla="*/ 6264495 w 6288074"/>
              <a:gd name="connsiteY19155" fmla="*/ 2729938 h 6339933"/>
              <a:gd name="connsiteX19156" fmla="*/ 6265379 w 6288074"/>
              <a:gd name="connsiteY19156" fmla="*/ 2724410 h 6339933"/>
              <a:gd name="connsiteX19157" fmla="*/ 6268652 w 6288074"/>
              <a:gd name="connsiteY19157" fmla="*/ 2718127 h 6339933"/>
              <a:gd name="connsiteX19158" fmla="*/ 6269404 w 6288074"/>
              <a:gd name="connsiteY19158" fmla="*/ 2720516 h 6339933"/>
              <a:gd name="connsiteX19159" fmla="*/ 6268520 w 6288074"/>
              <a:gd name="connsiteY19159" fmla="*/ 2726047 h 6339933"/>
              <a:gd name="connsiteX19160" fmla="*/ 6265247 w 6288074"/>
              <a:gd name="connsiteY19160" fmla="*/ 2732329 h 6339933"/>
              <a:gd name="connsiteX19161" fmla="*/ 6259585 w 6288074"/>
              <a:gd name="connsiteY19161" fmla="*/ 2739362 h 6339933"/>
              <a:gd name="connsiteX19162" fmla="*/ 6257949 w 6288074"/>
              <a:gd name="connsiteY19162" fmla="*/ 2742504 h 6339933"/>
              <a:gd name="connsiteX19163" fmla="*/ 6257198 w 6288074"/>
              <a:gd name="connsiteY19163" fmla="*/ 2740113 h 6339933"/>
              <a:gd name="connsiteX19164" fmla="*/ 6255561 w 6288074"/>
              <a:gd name="connsiteY19164" fmla="*/ 2743256 h 6339933"/>
              <a:gd name="connsiteX19165" fmla="*/ 6257066 w 6288074"/>
              <a:gd name="connsiteY19165" fmla="*/ 2748034 h 6339933"/>
              <a:gd name="connsiteX19166" fmla="*/ 6261090 w 6288074"/>
              <a:gd name="connsiteY19166" fmla="*/ 2744142 h 6339933"/>
              <a:gd name="connsiteX19167" fmla="*/ 6262727 w 6288074"/>
              <a:gd name="connsiteY19167" fmla="*/ 2741001 h 6339933"/>
              <a:gd name="connsiteX19168" fmla="*/ 6268255 w 6288074"/>
              <a:gd name="connsiteY19168" fmla="*/ 2741887 h 6339933"/>
              <a:gd name="connsiteX19169" fmla="*/ 6269007 w 6288074"/>
              <a:gd name="connsiteY19169" fmla="*/ 2744275 h 6339933"/>
              <a:gd name="connsiteX19170" fmla="*/ 6268124 w 6288074"/>
              <a:gd name="connsiteY19170" fmla="*/ 2749807 h 6339933"/>
              <a:gd name="connsiteX19171" fmla="*/ 6258437 w 6288074"/>
              <a:gd name="connsiteY19171" fmla="*/ 2760732 h 6339933"/>
              <a:gd name="connsiteX19172" fmla="*/ 6259189 w 6288074"/>
              <a:gd name="connsiteY19172" fmla="*/ 2763123 h 6339933"/>
              <a:gd name="connsiteX19173" fmla="*/ 6254281 w 6288074"/>
              <a:gd name="connsiteY19173" fmla="*/ 2772547 h 6339933"/>
              <a:gd name="connsiteX19174" fmla="*/ 6252643 w 6288074"/>
              <a:gd name="connsiteY19174" fmla="*/ 2775687 h 6339933"/>
              <a:gd name="connsiteX19175" fmla="*/ 6250256 w 6288074"/>
              <a:gd name="connsiteY19175" fmla="*/ 2776438 h 6339933"/>
              <a:gd name="connsiteX19176" fmla="*/ 6247867 w 6288074"/>
              <a:gd name="connsiteY19176" fmla="*/ 2777190 h 6339933"/>
              <a:gd name="connsiteX19177" fmla="*/ 6251007 w 6288074"/>
              <a:gd name="connsiteY19177" fmla="*/ 2778827 h 6339933"/>
              <a:gd name="connsiteX19178" fmla="*/ 6254015 w 6288074"/>
              <a:gd name="connsiteY19178" fmla="*/ 2788385 h 6339933"/>
              <a:gd name="connsiteX19179" fmla="*/ 6259545 w 6288074"/>
              <a:gd name="connsiteY19179" fmla="*/ 2789271 h 6339933"/>
              <a:gd name="connsiteX19180" fmla="*/ 6265825 w 6288074"/>
              <a:gd name="connsiteY19180" fmla="*/ 2792547 h 6339933"/>
              <a:gd name="connsiteX19181" fmla="*/ 6273743 w 6288074"/>
              <a:gd name="connsiteY19181" fmla="*/ 2792681 h 6339933"/>
              <a:gd name="connsiteX19182" fmla="*/ 6276130 w 6288074"/>
              <a:gd name="connsiteY19182" fmla="*/ 2791929 h 6339933"/>
              <a:gd name="connsiteX19183" fmla="*/ 6288073 w 6288074"/>
              <a:gd name="connsiteY19183" fmla="*/ 2788171 h 6339933"/>
              <a:gd name="connsiteX19184" fmla="*/ 6286437 w 6288074"/>
              <a:gd name="connsiteY19184" fmla="*/ 2791312 h 6339933"/>
              <a:gd name="connsiteX19185" fmla="*/ 6275999 w 6288074"/>
              <a:gd name="connsiteY19185" fmla="*/ 2799849 h 6339933"/>
              <a:gd name="connsiteX19186" fmla="*/ 6271089 w 6288074"/>
              <a:gd name="connsiteY19186" fmla="*/ 2809273 h 6339933"/>
              <a:gd name="connsiteX19187" fmla="*/ 6273478 w 6288074"/>
              <a:gd name="connsiteY19187" fmla="*/ 2808521 h 6339933"/>
              <a:gd name="connsiteX19188" fmla="*/ 6282280 w 6288074"/>
              <a:gd name="connsiteY19188" fmla="*/ 2803125 h 6339933"/>
              <a:gd name="connsiteX19189" fmla="*/ 6273345 w 6288074"/>
              <a:gd name="connsiteY19189" fmla="*/ 2816441 h 6339933"/>
              <a:gd name="connsiteX19190" fmla="*/ 6272329 w 6288074"/>
              <a:gd name="connsiteY19190" fmla="*/ 2829891 h 6339933"/>
              <a:gd name="connsiteX19191" fmla="*/ 6268925 w 6288074"/>
              <a:gd name="connsiteY19191" fmla="*/ 2844093 h 6339933"/>
              <a:gd name="connsiteX19192" fmla="*/ 6265652 w 6288074"/>
              <a:gd name="connsiteY19192" fmla="*/ 2850376 h 6339933"/>
              <a:gd name="connsiteX19193" fmla="*/ 6249156 w 6288074"/>
              <a:gd name="connsiteY19193" fmla="*/ 2889707 h 6339933"/>
              <a:gd name="connsiteX19194" fmla="*/ 6247652 w 6288074"/>
              <a:gd name="connsiteY19194" fmla="*/ 2884928 h 6339933"/>
              <a:gd name="connsiteX19195" fmla="*/ 6246016 w 6288074"/>
              <a:gd name="connsiteY19195" fmla="*/ 2888069 h 6339933"/>
              <a:gd name="connsiteX19196" fmla="*/ 6244379 w 6288074"/>
              <a:gd name="connsiteY19196" fmla="*/ 2891211 h 6339933"/>
              <a:gd name="connsiteX19197" fmla="*/ 6241727 w 6288074"/>
              <a:gd name="connsiteY19197" fmla="*/ 2907802 h 6339933"/>
              <a:gd name="connsiteX19198" fmla="*/ 6237570 w 6288074"/>
              <a:gd name="connsiteY19198" fmla="*/ 2919614 h 6339933"/>
              <a:gd name="connsiteX19199" fmla="*/ 6235181 w 6288074"/>
              <a:gd name="connsiteY19199" fmla="*/ 2920366 h 6339933"/>
              <a:gd name="connsiteX19200" fmla="*/ 6233545 w 6288074"/>
              <a:gd name="connsiteY19200" fmla="*/ 2923507 h 6339933"/>
              <a:gd name="connsiteX19201" fmla="*/ 6236686 w 6288074"/>
              <a:gd name="connsiteY19201" fmla="*/ 2925146 h 6339933"/>
              <a:gd name="connsiteX19202" fmla="*/ 6235049 w 6288074"/>
              <a:gd name="connsiteY19202" fmla="*/ 2928286 h 6339933"/>
              <a:gd name="connsiteX19203" fmla="*/ 6233413 w 6288074"/>
              <a:gd name="connsiteY19203" fmla="*/ 2931427 h 6339933"/>
              <a:gd name="connsiteX19204" fmla="*/ 6231776 w 6288074"/>
              <a:gd name="connsiteY19204" fmla="*/ 2934568 h 6339933"/>
              <a:gd name="connsiteX19205" fmla="*/ 6229387 w 6288074"/>
              <a:gd name="connsiteY19205" fmla="*/ 2935319 h 6339933"/>
              <a:gd name="connsiteX19206" fmla="*/ 6228505 w 6288074"/>
              <a:gd name="connsiteY19206" fmla="*/ 2940851 h 6339933"/>
              <a:gd name="connsiteX19207" fmla="*/ 6226867 w 6288074"/>
              <a:gd name="connsiteY19207" fmla="*/ 2943992 h 6339933"/>
              <a:gd name="connsiteX19208" fmla="*/ 6224478 w 6288074"/>
              <a:gd name="connsiteY19208" fmla="*/ 2944744 h 6339933"/>
              <a:gd name="connsiteX19209" fmla="*/ 6218819 w 6288074"/>
              <a:gd name="connsiteY19209" fmla="*/ 2951778 h 6339933"/>
              <a:gd name="connsiteX19210" fmla="*/ 6215546 w 6288074"/>
              <a:gd name="connsiteY19210" fmla="*/ 2958059 h 6339933"/>
              <a:gd name="connsiteX19211" fmla="*/ 6213157 w 6288074"/>
              <a:gd name="connsiteY19211" fmla="*/ 2958811 h 6339933"/>
              <a:gd name="connsiteX19212" fmla="*/ 6211522 w 6288074"/>
              <a:gd name="connsiteY19212" fmla="*/ 2961953 h 6339933"/>
              <a:gd name="connsiteX19213" fmla="*/ 6206612 w 6288074"/>
              <a:gd name="connsiteY19213" fmla="*/ 2971375 h 6339933"/>
              <a:gd name="connsiteX19214" fmla="*/ 6202852 w 6288074"/>
              <a:gd name="connsiteY19214" fmla="*/ 2959429 h 6339933"/>
              <a:gd name="connsiteX19215" fmla="*/ 6201215 w 6288074"/>
              <a:gd name="connsiteY19215" fmla="*/ 2962569 h 6339933"/>
              <a:gd name="connsiteX19216" fmla="*/ 6191662 w 6288074"/>
              <a:gd name="connsiteY19216" fmla="*/ 2965576 h 6339933"/>
              <a:gd name="connsiteX19217" fmla="*/ 6186885 w 6288074"/>
              <a:gd name="connsiteY19217" fmla="*/ 2967080 h 6339933"/>
              <a:gd name="connsiteX19218" fmla="*/ 6188521 w 6288074"/>
              <a:gd name="connsiteY19218" fmla="*/ 2963939 h 6339933"/>
              <a:gd name="connsiteX19219" fmla="*/ 6186885 w 6288074"/>
              <a:gd name="connsiteY19219" fmla="*/ 2967080 h 6339933"/>
              <a:gd name="connsiteX19220" fmla="*/ 6184497 w 6288074"/>
              <a:gd name="connsiteY19220" fmla="*/ 2967831 h 6339933"/>
              <a:gd name="connsiteX19221" fmla="*/ 6181224 w 6288074"/>
              <a:gd name="connsiteY19221" fmla="*/ 2974115 h 6339933"/>
              <a:gd name="connsiteX19222" fmla="*/ 6181976 w 6288074"/>
              <a:gd name="connsiteY19222" fmla="*/ 2976504 h 6339933"/>
              <a:gd name="connsiteX19223" fmla="*/ 6178836 w 6288074"/>
              <a:gd name="connsiteY19223" fmla="*/ 2974866 h 6339933"/>
              <a:gd name="connsiteX19224" fmla="*/ 6174811 w 6288074"/>
              <a:gd name="connsiteY19224" fmla="*/ 2978759 h 6339933"/>
              <a:gd name="connsiteX19225" fmla="*/ 6175564 w 6288074"/>
              <a:gd name="connsiteY19225" fmla="*/ 2981148 h 6339933"/>
              <a:gd name="connsiteX19226" fmla="*/ 6172291 w 6288074"/>
              <a:gd name="connsiteY19226" fmla="*/ 2987431 h 6339933"/>
              <a:gd name="connsiteX19227" fmla="*/ 6173794 w 6288074"/>
              <a:gd name="connsiteY19227" fmla="*/ 2992209 h 6339933"/>
              <a:gd name="connsiteX19228" fmla="*/ 6169902 w 6288074"/>
              <a:gd name="connsiteY19228" fmla="*/ 2988183 h 6339933"/>
              <a:gd name="connsiteX19229" fmla="*/ 6168398 w 6288074"/>
              <a:gd name="connsiteY19229" fmla="*/ 2983403 h 6339933"/>
              <a:gd name="connsiteX19230" fmla="*/ 6166762 w 6288074"/>
              <a:gd name="connsiteY19230" fmla="*/ 2986544 h 6339933"/>
              <a:gd name="connsiteX19231" fmla="*/ 6168266 w 6288074"/>
              <a:gd name="connsiteY19231" fmla="*/ 2991323 h 6339933"/>
              <a:gd name="connsiteX19232" fmla="*/ 6165258 w 6288074"/>
              <a:gd name="connsiteY19232" fmla="*/ 2981766 h 6339933"/>
              <a:gd name="connsiteX19233" fmla="*/ 6164506 w 6288074"/>
              <a:gd name="connsiteY19233" fmla="*/ 2979377 h 6339933"/>
              <a:gd name="connsiteX19234" fmla="*/ 6158976 w 6288074"/>
              <a:gd name="connsiteY19234" fmla="*/ 2978491 h 6339933"/>
              <a:gd name="connsiteX19235" fmla="*/ 6151812 w 6288074"/>
              <a:gd name="connsiteY19235" fmla="*/ 2980746 h 6339933"/>
              <a:gd name="connsiteX19236" fmla="*/ 6155704 w 6288074"/>
              <a:gd name="connsiteY19236" fmla="*/ 2984773 h 6339933"/>
              <a:gd name="connsiteX19237" fmla="*/ 6156456 w 6288074"/>
              <a:gd name="connsiteY19237" fmla="*/ 2987161 h 6339933"/>
              <a:gd name="connsiteX19238" fmla="*/ 6153185 w 6288074"/>
              <a:gd name="connsiteY19238" fmla="*/ 2993445 h 6339933"/>
              <a:gd name="connsiteX19239" fmla="*/ 6153184 w 6288074"/>
              <a:gd name="connsiteY19239" fmla="*/ 2993445 h 6339933"/>
              <a:gd name="connsiteX19240" fmla="*/ 6152980 w 6288074"/>
              <a:gd name="connsiteY19240" fmla="*/ 2993837 h 6339933"/>
              <a:gd name="connsiteX19241" fmla="*/ 6153185 w 6288074"/>
              <a:gd name="connsiteY19241" fmla="*/ 2993445 h 6339933"/>
              <a:gd name="connsiteX19242" fmla="*/ 6157077 w 6288074"/>
              <a:gd name="connsiteY19242" fmla="*/ 2997471 h 6339933"/>
              <a:gd name="connsiteX19243" fmla="*/ 6157829 w 6288074"/>
              <a:gd name="connsiteY19243" fmla="*/ 2999861 h 6339933"/>
              <a:gd name="connsiteX19244" fmla="*/ 6161721 w 6288074"/>
              <a:gd name="connsiteY19244" fmla="*/ 3003887 h 6339933"/>
              <a:gd name="connsiteX19245" fmla="*/ 6162473 w 6288074"/>
              <a:gd name="connsiteY19245" fmla="*/ 3006278 h 6339933"/>
              <a:gd name="connsiteX19246" fmla="*/ 6166365 w 6288074"/>
              <a:gd name="connsiteY19246" fmla="*/ 3010303 h 6339933"/>
              <a:gd name="connsiteX19247" fmla="*/ 6165481 w 6288074"/>
              <a:gd name="connsiteY19247" fmla="*/ 3015834 h 6339933"/>
              <a:gd name="connsiteX19248" fmla="*/ 6164597 w 6288074"/>
              <a:gd name="connsiteY19248" fmla="*/ 3021365 h 6339933"/>
              <a:gd name="connsiteX19249" fmla="*/ 6171762 w 6288074"/>
              <a:gd name="connsiteY19249" fmla="*/ 3019110 h 6339933"/>
              <a:gd name="connsiteX19250" fmla="*/ 6175034 w 6288074"/>
              <a:gd name="connsiteY19250" fmla="*/ 3012827 h 6339933"/>
              <a:gd name="connsiteX19251" fmla="*/ 6179058 w 6288074"/>
              <a:gd name="connsiteY19251" fmla="*/ 3008935 h 6339933"/>
              <a:gd name="connsiteX19252" fmla="*/ 6182199 w 6288074"/>
              <a:gd name="connsiteY19252" fmla="*/ 3010572 h 6339933"/>
              <a:gd name="connsiteX19253" fmla="*/ 6186224 w 6288074"/>
              <a:gd name="connsiteY19253" fmla="*/ 3006679 h 6339933"/>
              <a:gd name="connsiteX19254" fmla="*/ 6185472 w 6288074"/>
              <a:gd name="connsiteY19254" fmla="*/ 3004289 h 6339933"/>
              <a:gd name="connsiteX19255" fmla="*/ 6184720 w 6288074"/>
              <a:gd name="connsiteY19255" fmla="*/ 3001902 h 6339933"/>
              <a:gd name="connsiteX19256" fmla="*/ 6184852 w 6288074"/>
              <a:gd name="connsiteY19256" fmla="*/ 2993982 h 6339933"/>
              <a:gd name="connsiteX19257" fmla="*/ 6180207 w 6288074"/>
              <a:gd name="connsiteY19257" fmla="*/ 2987564 h 6339933"/>
              <a:gd name="connsiteX19258" fmla="*/ 6178704 w 6288074"/>
              <a:gd name="connsiteY19258" fmla="*/ 2982785 h 6339933"/>
              <a:gd name="connsiteX19259" fmla="*/ 6182728 w 6288074"/>
              <a:gd name="connsiteY19259" fmla="*/ 2978892 h 6339933"/>
              <a:gd name="connsiteX19260" fmla="*/ 6190777 w 6288074"/>
              <a:gd name="connsiteY19260" fmla="*/ 2971108 h 6339933"/>
              <a:gd name="connsiteX19261" fmla="*/ 6193166 w 6288074"/>
              <a:gd name="connsiteY19261" fmla="*/ 2970356 h 6339933"/>
              <a:gd name="connsiteX19262" fmla="*/ 6193918 w 6288074"/>
              <a:gd name="connsiteY19262" fmla="*/ 2972745 h 6339933"/>
              <a:gd name="connsiteX19263" fmla="*/ 6192017 w 6288074"/>
              <a:gd name="connsiteY19263" fmla="*/ 2991725 h 6339933"/>
              <a:gd name="connsiteX19264" fmla="*/ 6187108 w 6288074"/>
              <a:gd name="connsiteY19264" fmla="*/ 3001150 h 6339933"/>
              <a:gd name="connsiteX19265" fmla="*/ 6190248 w 6288074"/>
              <a:gd name="connsiteY19265" fmla="*/ 3002787 h 6339933"/>
              <a:gd name="connsiteX19266" fmla="*/ 6194141 w 6288074"/>
              <a:gd name="connsiteY19266" fmla="*/ 3006814 h 6339933"/>
              <a:gd name="connsiteX19267" fmla="*/ 6195778 w 6288074"/>
              <a:gd name="connsiteY19267" fmla="*/ 3003673 h 6339933"/>
              <a:gd name="connsiteX19268" fmla="*/ 6194894 w 6288074"/>
              <a:gd name="connsiteY19268" fmla="*/ 3009203 h 6339933"/>
              <a:gd name="connsiteX19269" fmla="*/ 6198034 w 6288074"/>
              <a:gd name="connsiteY19269" fmla="*/ 3010841 h 6339933"/>
              <a:gd name="connsiteX19270" fmla="*/ 6197150 w 6288074"/>
              <a:gd name="connsiteY19270" fmla="*/ 3016371 h 6339933"/>
              <a:gd name="connsiteX19271" fmla="*/ 6197902 w 6288074"/>
              <a:gd name="connsiteY19271" fmla="*/ 3018761 h 6339933"/>
              <a:gd name="connsiteX19272" fmla="*/ 6207588 w 6288074"/>
              <a:gd name="connsiteY19272" fmla="*/ 3007834 h 6339933"/>
              <a:gd name="connsiteX19273" fmla="*/ 6205951 w 6288074"/>
              <a:gd name="connsiteY19273" fmla="*/ 3010975 h 6339933"/>
              <a:gd name="connsiteX19274" fmla="*/ 6205819 w 6288074"/>
              <a:gd name="connsiteY19274" fmla="*/ 3018895 h 6339933"/>
              <a:gd name="connsiteX19275" fmla="*/ 6206570 w 6288074"/>
              <a:gd name="connsiteY19275" fmla="*/ 3021286 h 6339933"/>
              <a:gd name="connsiteX19276" fmla="*/ 6204935 w 6288074"/>
              <a:gd name="connsiteY19276" fmla="*/ 3024426 h 6339933"/>
              <a:gd name="connsiteX19277" fmla="*/ 6202547 w 6288074"/>
              <a:gd name="connsiteY19277" fmla="*/ 3025177 h 6339933"/>
              <a:gd name="connsiteX19278" fmla="*/ 6200158 w 6288074"/>
              <a:gd name="connsiteY19278" fmla="*/ 3025929 h 6339933"/>
              <a:gd name="connsiteX19279" fmla="*/ 6192108 w 6288074"/>
              <a:gd name="connsiteY19279" fmla="*/ 3033715 h 6339933"/>
              <a:gd name="connsiteX19280" fmla="*/ 6191092 w 6288074"/>
              <a:gd name="connsiteY19280" fmla="*/ 3047166 h 6339933"/>
              <a:gd name="connsiteX19281" fmla="*/ 6187331 w 6288074"/>
              <a:gd name="connsiteY19281" fmla="*/ 3035218 h 6339933"/>
              <a:gd name="connsiteX19282" fmla="*/ 6188968 w 6288074"/>
              <a:gd name="connsiteY19282" fmla="*/ 3032076 h 6339933"/>
              <a:gd name="connsiteX19283" fmla="*/ 6192241 w 6288074"/>
              <a:gd name="connsiteY19283" fmla="*/ 3025796 h 6339933"/>
              <a:gd name="connsiteX19284" fmla="*/ 6192372 w 6288074"/>
              <a:gd name="connsiteY19284" fmla="*/ 3017876 h 6339933"/>
              <a:gd name="connsiteX19285" fmla="*/ 6189232 w 6288074"/>
              <a:gd name="connsiteY19285" fmla="*/ 3016237 h 6339933"/>
              <a:gd name="connsiteX19286" fmla="*/ 6186844 w 6288074"/>
              <a:gd name="connsiteY19286" fmla="*/ 3016989 h 6339933"/>
              <a:gd name="connsiteX19287" fmla="*/ 6185960 w 6288074"/>
              <a:gd name="connsiteY19287" fmla="*/ 3022519 h 6339933"/>
              <a:gd name="connsiteX19288" fmla="*/ 6179547 w 6288074"/>
              <a:gd name="connsiteY19288" fmla="*/ 3027164 h 6339933"/>
              <a:gd name="connsiteX19289" fmla="*/ 6178043 w 6288074"/>
              <a:gd name="connsiteY19289" fmla="*/ 3022385 h 6339933"/>
              <a:gd name="connsiteX19290" fmla="*/ 6173265 w 6288074"/>
              <a:gd name="connsiteY19290" fmla="*/ 3023890 h 6339933"/>
              <a:gd name="connsiteX19291" fmla="*/ 6171630 w 6288074"/>
              <a:gd name="connsiteY19291" fmla="*/ 3027030 h 6339933"/>
              <a:gd name="connsiteX19292" fmla="*/ 6168358 w 6288074"/>
              <a:gd name="connsiteY19292" fmla="*/ 3033313 h 6339933"/>
              <a:gd name="connsiteX19293" fmla="*/ 6165084 w 6288074"/>
              <a:gd name="connsiteY19293" fmla="*/ 3039593 h 6339933"/>
              <a:gd name="connsiteX19294" fmla="*/ 6164333 w 6288074"/>
              <a:gd name="connsiteY19294" fmla="*/ 3037205 h 6339933"/>
              <a:gd name="connsiteX19295" fmla="*/ 6161193 w 6288074"/>
              <a:gd name="connsiteY19295" fmla="*/ 3035568 h 6339933"/>
              <a:gd name="connsiteX19296" fmla="*/ 6157918 w 6288074"/>
              <a:gd name="connsiteY19296" fmla="*/ 3041848 h 6339933"/>
              <a:gd name="connsiteX19297" fmla="*/ 6157787 w 6288074"/>
              <a:gd name="connsiteY19297" fmla="*/ 3049770 h 6339933"/>
              <a:gd name="connsiteX19298" fmla="*/ 6158539 w 6288074"/>
              <a:gd name="connsiteY19298" fmla="*/ 3052159 h 6339933"/>
              <a:gd name="connsiteX19299" fmla="*/ 6155267 w 6288074"/>
              <a:gd name="connsiteY19299" fmla="*/ 3058441 h 6339933"/>
              <a:gd name="connsiteX19300" fmla="*/ 6152879 w 6288074"/>
              <a:gd name="connsiteY19300" fmla="*/ 3059193 h 6339933"/>
              <a:gd name="connsiteX19301" fmla="*/ 6150490 w 6288074"/>
              <a:gd name="connsiteY19301" fmla="*/ 3059945 h 6339933"/>
              <a:gd name="connsiteX19302" fmla="*/ 6148853 w 6288074"/>
              <a:gd name="connsiteY19302" fmla="*/ 3063086 h 6339933"/>
              <a:gd name="connsiteX19303" fmla="*/ 6138548 w 6288074"/>
              <a:gd name="connsiteY19303" fmla="*/ 3063703 h 6339933"/>
              <a:gd name="connsiteX19304" fmla="*/ 6137796 w 6288074"/>
              <a:gd name="connsiteY19304" fmla="*/ 3061314 h 6339933"/>
              <a:gd name="connsiteX19305" fmla="*/ 6136912 w 6288074"/>
              <a:gd name="connsiteY19305" fmla="*/ 3066845 h 6339933"/>
              <a:gd name="connsiteX19306" fmla="*/ 6135276 w 6288074"/>
              <a:gd name="connsiteY19306" fmla="*/ 3069985 h 6339933"/>
              <a:gd name="connsiteX19307" fmla="*/ 6125854 w 6288074"/>
              <a:gd name="connsiteY19307" fmla="*/ 3065072 h 6339933"/>
              <a:gd name="connsiteX19308" fmla="*/ 6123466 w 6288074"/>
              <a:gd name="connsiteY19308" fmla="*/ 3065824 h 6339933"/>
              <a:gd name="connsiteX19309" fmla="*/ 6119574 w 6288074"/>
              <a:gd name="connsiteY19309" fmla="*/ 3061797 h 6339933"/>
              <a:gd name="connsiteX19310" fmla="*/ 6117185 w 6288074"/>
              <a:gd name="connsiteY19310" fmla="*/ 3062549 h 6339933"/>
              <a:gd name="connsiteX19311" fmla="*/ 6117805 w 6288074"/>
              <a:gd name="connsiteY19311" fmla="*/ 3072858 h 6339933"/>
              <a:gd name="connsiteX19312" fmla="*/ 6114665 w 6288074"/>
              <a:gd name="connsiteY19312" fmla="*/ 3071220 h 6339933"/>
              <a:gd name="connsiteX19313" fmla="*/ 6109887 w 6288074"/>
              <a:gd name="connsiteY19313" fmla="*/ 3072724 h 6339933"/>
              <a:gd name="connsiteX19314" fmla="*/ 6102723 w 6288074"/>
              <a:gd name="connsiteY19314" fmla="*/ 3074979 h 6339933"/>
              <a:gd name="connsiteX19315" fmla="*/ 6098698 w 6288074"/>
              <a:gd name="connsiteY19315" fmla="*/ 3078872 h 6339933"/>
              <a:gd name="connsiteX19316" fmla="*/ 6090782 w 6288074"/>
              <a:gd name="connsiteY19316" fmla="*/ 3078738 h 6339933"/>
              <a:gd name="connsiteX19317" fmla="*/ 6091533 w 6288074"/>
              <a:gd name="connsiteY19317" fmla="*/ 3081127 h 6339933"/>
              <a:gd name="connsiteX19318" fmla="*/ 6089897 w 6288074"/>
              <a:gd name="connsiteY19318" fmla="*/ 3084268 h 6339933"/>
              <a:gd name="connsiteX19319" fmla="*/ 6086624 w 6288074"/>
              <a:gd name="connsiteY19319" fmla="*/ 3090550 h 6339933"/>
              <a:gd name="connsiteX19320" fmla="*/ 6093038 w 6288074"/>
              <a:gd name="connsiteY19320" fmla="*/ 3085906 h 6339933"/>
              <a:gd name="connsiteX19321" fmla="*/ 6092286 w 6288074"/>
              <a:gd name="connsiteY19321" fmla="*/ 3083517 h 6339933"/>
              <a:gd name="connsiteX19322" fmla="*/ 6102458 w 6288074"/>
              <a:gd name="connsiteY19322" fmla="*/ 3090819 h 6339933"/>
              <a:gd name="connsiteX19323" fmla="*/ 6093656 w 6288074"/>
              <a:gd name="connsiteY19323" fmla="*/ 3096215 h 6339933"/>
              <a:gd name="connsiteX19324" fmla="*/ 6099939 w 6288074"/>
              <a:gd name="connsiteY19324" fmla="*/ 3099491 h 6339933"/>
              <a:gd name="connsiteX19325" fmla="*/ 6103079 w 6288074"/>
              <a:gd name="connsiteY19325" fmla="*/ 3101127 h 6339933"/>
              <a:gd name="connsiteX19326" fmla="*/ 6112500 w 6288074"/>
              <a:gd name="connsiteY19326" fmla="*/ 3106041 h 6339933"/>
              <a:gd name="connsiteX19327" fmla="*/ 6109360 w 6288074"/>
              <a:gd name="connsiteY19327" fmla="*/ 3104404 h 6339933"/>
              <a:gd name="connsiteX19328" fmla="*/ 6102195 w 6288074"/>
              <a:gd name="connsiteY19328" fmla="*/ 3106659 h 6339933"/>
              <a:gd name="connsiteX19329" fmla="*/ 6105203 w 6288074"/>
              <a:gd name="connsiteY19329" fmla="*/ 3116216 h 6339933"/>
              <a:gd name="connsiteX19330" fmla="*/ 6104186 w 6288074"/>
              <a:gd name="connsiteY19330" fmla="*/ 3129666 h 6339933"/>
              <a:gd name="connsiteX19331" fmla="*/ 6111483 w 6288074"/>
              <a:gd name="connsiteY19331" fmla="*/ 3119491 h 6339933"/>
              <a:gd name="connsiteX19332" fmla="*/ 6115640 w 6288074"/>
              <a:gd name="connsiteY19332" fmla="*/ 3107678 h 6339933"/>
              <a:gd name="connsiteX19333" fmla="*/ 6120285 w 6288074"/>
              <a:gd name="connsiteY19333" fmla="*/ 3114096 h 6339933"/>
              <a:gd name="connsiteX19334" fmla="*/ 6128201 w 6288074"/>
              <a:gd name="connsiteY19334" fmla="*/ 3114229 h 6339933"/>
              <a:gd name="connsiteX19335" fmla="*/ 6125681 w 6288074"/>
              <a:gd name="connsiteY19335" fmla="*/ 3122901 h 6339933"/>
              <a:gd name="connsiteX19336" fmla="*/ 6123293 w 6288074"/>
              <a:gd name="connsiteY19336" fmla="*/ 3123652 h 6339933"/>
              <a:gd name="connsiteX19337" fmla="*/ 6127184 w 6288074"/>
              <a:gd name="connsiteY19337" fmla="*/ 3127681 h 6339933"/>
              <a:gd name="connsiteX19338" fmla="*/ 6125549 w 6288074"/>
              <a:gd name="connsiteY19338" fmla="*/ 3130821 h 6339933"/>
              <a:gd name="connsiteX19339" fmla="*/ 6127937 w 6288074"/>
              <a:gd name="connsiteY19339" fmla="*/ 3130069 h 6339933"/>
              <a:gd name="connsiteX19340" fmla="*/ 6126301 w 6288074"/>
              <a:gd name="connsiteY19340" fmla="*/ 3133210 h 6339933"/>
              <a:gd name="connsiteX19341" fmla="*/ 6123912 w 6288074"/>
              <a:gd name="connsiteY19341" fmla="*/ 3133962 h 6339933"/>
              <a:gd name="connsiteX19342" fmla="*/ 6120772 w 6288074"/>
              <a:gd name="connsiteY19342" fmla="*/ 3132324 h 6339933"/>
              <a:gd name="connsiteX19343" fmla="*/ 6116747 w 6288074"/>
              <a:gd name="connsiteY19343" fmla="*/ 3136217 h 6339933"/>
              <a:gd name="connsiteX19344" fmla="*/ 6115995 w 6288074"/>
              <a:gd name="connsiteY19344" fmla="*/ 3133828 h 6339933"/>
              <a:gd name="connsiteX19345" fmla="*/ 6113607 w 6288074"/>
              <a:gd name="connsiteY19345" fmla="*/ 3134579 h 6339933"/>
              <a:gd name="connsiteX19346" fmla="*/ 6106310 w 6288074"/>
              <a:gd name="connsiteY19346" fmla="*/ 3144754 h 6339933"/>
              <a:gd name="connsiteX19347" fmla="*/ 6106178 w 6288074"/>
              <a:gd name="connsiteY19347" fmla="*/ 3152673 h 6339933"/>
              <a:gd name="connsiteX19348" fmla="*/ 6110201 w 6288074"/>
              <a:gd name="connsiteY19348" fmla="*/ 3148782 h 6339933"/>
              <a:gd name="connsiteX19349" fmla="*/ 6110954 w 6288074"/>
              <a:gd name="connsiteY19349" fmla="*/ 3151171 h 6339933"/>
              <a:gd name="connsiteX19350" fmla="*/ 6107682 w 6288074"/>
              <a:gd name="connsiteY19350" fmla="*/ 3157453 h 6339933"/>
              <a:gd name="connsiteX19351" fmla="*/ 6104409 w 6288074"/>
              <a:gd name="connsiteY19351" fmla="*/ 3163736 h 6339933"/>
              <a:gd name="connsiteX19352" fmla="*/ 6102020 w 6288074"/>
              <a:gd name="connsiteY19352" fmla="*/ 3164487 h 6339933"/>
              <a:gd name="connsiteX19353" fmla="*/ 6096360 w 6288074"/>
              <a:gd name="connsiteY19353" fmla="*/ 3171521 h 6339933"/>
              <a:gd name="connsiteX19354" fmla="*/ 6093839 w 6288074"/>
              <a:gd name="connsiteY19354" fmla="*/ 3180193 h 6339933"/>
              <a:gd name="connsiteX19355" fmla="*/ 6095475 w 6288074"/>
              <a:gd name="connsiteY19355" fmla="*/ 3177051 h 6339933"/>
              <a:gd name="connsiteX19356" fmla="*/ 6099501 w 6288074"/>
              <a:gd name="connsiteY19356" fmla="*/ 3173159 h 6339933"/>
              <a:gd name="connsiteX19357" fmla="*/ 6105913 w 6288074"/>
              <a:gd name="connsiteY19357" fmla="*/ 3168514 h 6339933"/>
              <a:gd name="connsiteX19358" fmla="*/ 6109938 w 6288074"/>
              <a:gd name="connsiteY19358" fmla="*/ 3164622 h 6339933"/>
              <a:gd name="connsiteX19359" fmla="*/ 6112327 w 6288074"/>
              <a:gd name="connsiteY19359" fmla="*/ 3163870 h 6339933"/>
              <a:gd name="connsiteX19360" fmla="*/ 6113962 w 6288074"/>
              <a:gd name="connsiteY19360" fmla="*/ 3160729 h 6339933"/>
              <a:gd name="connsiteX19361" fmla="*/ 6118740 w 6288074"/>
              <a:gd name="connsiteY19361" fmla="*/ 3159225 h 6339933"/>
              <a:gd name="connsiteX19362" fmla="*/ 6118608 w 6288074"/>
              <a:gd name="connsiteY19362" fmla="*/ 3167144 h 6339933"/>
              <a:gd name="connsiteX19363" fmla="*/ 6120995 w 6288074"/>
              <a:gd name="connsiteY19363" fmla="*/ 3166393 h 6339933"/>
              <a:gd name="connsiteX19364" fmla="*/ 6122632 w 6288074"/>
              <a:gd name="connsiteY19364" fmla="*/ 3163252 h 6339933"/>
              <a:gd name="connsiteX19365" fmla="*/ 6121880 w 6288074"/>
              <a:gd name="connsiteY19365" fmla="*/ 3160863 h 6339933"/>
              <a:gd name="connsiteX19366" fmla="*/ 6121127 w 6288074"/>
              <a:gd name="connsiteY19366" fmla="*/ 3158474 h 6339933"/>
              <a:gd name="connsiteX19367" fmla="*/ 6122011 w 6288074"/>
              <a:gd name="connsiteY19367" fmla="*/ 3152943 h 6339933"/>
              <a:gd name="connsiteX19368" fmla="*/ 6123649 w 6288074"/>
              <a:gd name="connsiteY19368" fmla="*/ 3149802 h 6339933"/>
              <a:gd name="connsiteX19369" fmla="*/ 6125284 w 6288074"/>
              <a:gd name="connsiteY19369" fmla="*/ 3146660 h 6339933"/>
              <a:gd name="connsiteX19370" fmla="*/ 6126921 w 6288074"/>
              <a:gd name="connsiteY19370" fmla="*/ 3143520 h 6339933"/>
              <a:gd name="connsiteX19371" fmla="*/ 6129308 w 6288074"/>
              <a:gd name="connsiteY19371" fmla="*/ 3142768 h 6339933"/>
              <a:gd name="connsiteX19372" fmla="*/ 6130945 w 6288074"/>
              <a:gd name="connsiteY19372" fmla="*/ 3139627 h 6339933"/>
              <a:gd name="connsiteX19373" fmla="*/ 6131078 w 6288074"/>
              <a:gd name="connsiteY19373" fmla="*/ 3131707 h 6339933"/>
              <a:gd name="connsiteX19374" fmla="*/ 6133466 w 6288074"/>
              <a:gd name="connsiteY19374" fmla="*/ 3130955 h 6339933"/>
              <a:gd name="connsiteX19375" fmla="*/ 6132714 w 6288074"/>
              <a:gd name="connsiteY19375" fmla="*/ 3128566 h 6339933"/>
              <a:gd name="connsiteX19376" fmla="*/ 6134351 w 6288074"/>
              <a:gd name="connsiteY19376" fmla="*/ 3125425 h 6339933"/>
              <a:gd name="connsiteX19377" fmla="*/ 6133598 w 6288074"/>
              <a:gd name="connsiteY19377" fmla="*/ 3123036 h 6339933"/>
              <a:gd name="connsiteX19378" fmla="*/ 6136871 w 6288074"/>
              <a:gd name="connsiteY19378" fmla="*/ 3116753 h 6339933"/>
              <a:gd name="connsiteX19379" fmla="*/ 6140143 w 6288074"/>
              <a:gd name="connsiteY19379" fmla="*/ 3110470 h 6339933"/>
              <a:gd name="connsiteX19380" fmla="*/ 6141648 w 6288074"/>
              <a:gd name="connsiteY19380" fmla="*/ 3115250 h 6339933"/>
              <a:gd name="connsiteX19381" fmla="*/ 6143151 w 6288074"/>
              <a:gd name="connsiteY19381" fmla="*/ 3120029 h 6339933"/>
              <a:gd name="connsiteX19382" fmla="*/ 6147929 w 6288074"/>
              <a:gd name="connsiteY19382" fmla="*/ 3118526 h 6339933"/>
              <a:gd name="connsiteX19383" fmla="*/ 6148813 w 6288074"/>
              <a:gd name="connsiteY19383" fmla="*/ 3112995 h 6339933"/>
              <a:gd name="connsiteX19384" fmla="*/ 6149697 w 6288074"/>
              <a:gd name="connsiteY19384" fmla="*/ 3107464 h 6339933"/>
              <a:gd name="connsiteX19385" fmla="*/ 6152837 w 6288074"/>
              <a:gd name="connsiteY19385" fmla="*/ 3109101 h 6339933"/>
              <a:gd name="connsiteX19386" fmla="*/ 6154961 w 6288074"/>
              <a:gd name="connsiteY19386" fmla="*/ 3124190 h 6339933"/>
              <a:gd name="connsiteX19387" fmla="*/ 6153325 w 6288074"/>
              <a:gd name="connsiteY19387" fmla="*/ 3127331 h 6339933"/>
              <a:gd name="connsiteX19388" fmla="*/ 6150804 w 6288074"/>
              <a:gd name="connsiteY19388" fmla="*/ 3136002 h 6339933"/>
              <a:gd name="connsiteX19389" fmla="*/ 6147532 w 6288074"/>
              <a:gd name="connsiteY19389" fmla="*/ 3142285 h 6339933"/>
              <a:gd name="connsiteX19390" fmla="*/ 6149036 w 6288074"/>
              <a:gd name="connsiteY19390" fmla="*/ 3147064 h 6339933"/>
              <a:gd name="connsiteX19391" fmla="*/ 6152176 w 6288074"/>
              <a:gd name="connsiteY19391" fmla="*/ 3148702 h 6339933"/>
              <a:gd name="connsiteX19392" fmla="*/ 6151292 w 6288074"/>
              <a:gd name="connsiteY19392" fmla="*/ 3154232 h 6339933"/>
              <a:gd name="connsiteX19393" fmla="*/ 6148904 w 6288074"/>
              <a:gd name="connsiteY19393" fmla="*/ 3154982 h 6339933"/>
              <a:gd name="connsiteX19394" fmla="*/ 6139217 w 6288074"/>
              <a:gd name="connsiteY19394" fmla="*/ 3165910 h 6339933"/>
              <a:gd name="connsiteX19395" fmla="*/ 6145631 w 6288074"/>
              <a:gd name="connsiteY19395" fmla="*/ 3161265 h 6339933"/>
              <a:gd name="connsiteX19396" fmla="*/ 6150275 w 6288074"/>
              <a:gd name="connsiteY19396" fmla="*/ 3167681 h 6339933"/>
              <a:gd name="connsiteX19397" fmla="*/ 6148640 w 6288074"/>
              <a:gd name="connsiteY19397" fmla="*/ 3170824 h 6339933"/>
              <a:gd name="connsiteX19398" fmla="*/ 6143111 w 6288074"/>
              <a:gd name="connsiteY19398" fmla="*/ 3169936 h 6339933"/>
              <a:gd name="connsiteX19399" fmla="*/ 6142978 w 6288074"/>
              <a:gd name="connsiteY19399" fmla="*/ 3177856 h 6339933"/>
              <a:gd name="connsiteX19400" fmla="*/ 6140457 w 6288074"/>
              <a:gd name="connsiteY19400" fmla="*/ 3186528 h 6339933"/>
              <a:gd name="connsiteX19401" fmla="*/ 6138822 w 6288074"/>
              <a:gd name="connsiteY19401" fmla="*/ 3189669 h 6339933"/>
              <a:gd name="connsiteX19402" fmla="*/ 6142714 w 6288074"/>
              <a:gd name="connsiteY19402" fmla="*/ 3193696 h 6339933"/>
              <a:gd name="connsiteX19403" fmla="*/ 6151515 w 6288074"/>
              <a:gd name="connsiteY19403" fmla="*/ 3188300 h 6339933"/>
              <a:gd name="connsiteX19404" fmla="*/ 6155673 w 6288074"/>
              <a:gd name="connsiteY19404" fmla="*/ 3176488 h 6339933"/>
              <a:gd name="connsiteX19405" fmla="*/ 6159696 w 6288074"/>
              <a:gd name="connsiteY19405" fmla="*/ 3172594 h 6339933"/>
              <a:gd name="connsiteX19406" fmla="*/ 6164605 w 6288074"/>
              <a:gd name="connsiteY19406" fmla="*/ 3163171 h 6339933"/>
              <a:gd name="connsiteX19407" fmla="*/ 6166994 w 6288074"/>
              <a:gd name="connsiteY19407" fmla="*/ 3162419 h 6339933"/>
              <a:gd name="connsiteX19408" fmla="*/ 6160449 w 6288074"/>
              <a:gd name="connsiteY19408" fmla="*/ 3174985 h 6339933"/>
              <a:gd name="connsiteX19409" fmla="*/ 6161201 w 6288074"/>
              <a:gd name="connsiteY19409" fmla="*/ 3177373 h 6339933"/>
              <a:gd name="connsiteX19410" fmla="*/ 6163588 w 6288074"/>
              <a:gd name="connsiteY19410" fmla="*/ 3176622 h 6339933"/>
              <a:gd name="connsiteX19411" fmla="*/ 6162837 w 6288074"/>
              <a:gd name="connsiteY19411" fmla="*/ 3174233 h 6339933"/>
              <a:gd name="connsiteX19412" fmla="*/ 6168498 w 6288074"/>
              <a:gd name="connsiteY19412" fmla="*/ 3167198 h 6339933"/>
              <a:gd name="connsiteX19413" fmla="*/ 6167614 w 6288074"/>
              <a:gd name="connsiteY19413" fmla="*/ 3172730 h 6339933"/>
              <a:gd name="connsiteX19414" fmla="*/ 6165978 w 6288074"/>
              <a:gd name="connsiteY19414" fmla="*/ 3175870 h 6339933"/>
              <a:gd name="connsiteX19415" fmla="*/ 6166730 w 6288074"/>
              <a:gd name="connsiteY19415" fmla="*/ 3178259 h 6339933"/>
              <a:gd name="connsiteX19416" fmla="*/ 6165093 w 6288074"/>
              <a:gd name="connsiteY19416" fmla="*/ 3181400 h 6339933"/>
              <a:gd name="connsiteX19417" fmla="*/ 6157796 w 6288074"/>
              <a:gd name="connsiteY19417" fmla="*/ 3191576 h 6339933"/>
              <a:gd name="connsiteX19418" fmla="*/ 6150366 w 6288074"/>
              <a:gd name="connsiteY19418" fmla="*/ 3209670 h 6339933"/>
              <a:gd name="connsiteX19419" fmla="*/ 6152888 w 6288074"/>
              <a:gd name="connsiteY19419" fmla="*/ 3200999 h 6339933"/>
              <a:gd name="connsiteX19420" fmla="*/ 6151383 w 6288074"/>
              <a:gd name="connsiteY19420" fmla="*/ 3196220 h 6339933"/>
              <a:gd name="connsiteX19421" fmla="*/ 6144970 w 6288074"/>
              <a:gd name="connsiteY19421" fmla="*/ 3200866 h 6339933"/>
              <a:gd name="connsiteX19422" fmla="*/ 6139441 w 6288074"/>
              <a:gd name="connsiteY19422" fmla="*/ 3199979 h 6339933"/>
              <a:gd name="connsiteX19423" fmla="*/ 6148863 w 6288074"/>
              <a:gd name="connsiteY19423" fmla="*/ 3204892 h 6339933"/>
              <a:gd name="connsiteX19424" fmla="*/ 6141698 w 6288074"/>
              <a:gd name="connsiteY19424" fmla="*/ 3207147 h 6339933"/>
              <a:gd name="connsiteX19425" fmla="*/ 6140946 w 6288074"/>
              <a:gd name="connsiteY19425" fmla="*/ 3204758 h 6339933"/>
              <a:gd name="connsiteX19426" fmla="*/ 6134532 w 6288074"/>
              <a:gd name="connsiteY19426" fmla="*/ 3209402 h 6339933"/>
              <a:gd name="connsiteX19427" fmla="*/ 6135416 w 6288074"/>
              <a:gd name="connsiteY19427" fmla="*/ 3203873 h 6339933"/>
              <a:gd name="connsiteX19428" fmla="*/ 6132276 w 6288074"/>
              <a:gd name="connsiteY19428" fmla="*/ 3202234 h 6339933"/>
              <a:gd name="connsiteX19429" fmla="*/ 6129268 w 6288074"/>
              <a:gd name="connsiteY19429" fmla="*/ 3192676 h 6339933"/>
              <a:gd name="connsiteX19430" fmla="*/ 6122235 w 6288074"/>
              <a:gd name="connsiteY19430" fmla="*/ 3187012 h 6339933"/>
              <a:gd name="connsiteX19431" fmla="*/ 6121483 w 6288074"/>
              <a:gd name="connsiteY19431" fmla="*/ 3184622 h 6339933"/>
              <a:gd name="connsiteX19432" fmla="*/ 6122367 w 6288074"/>
              <a:gd name="connsiteY19432" fmla="*/ 3179092 h 6339933"/>
              <a:gd name="connsiteX19433" fmla="*/ 6121616 w 6288074"/>
              <a:gd name="connsiteY19433" fmla="*/ 3176702 h 6339933"/>
              <a:gd name="connsiteX19434" fmla="*/ 6115954 w 6288074"/>
              <a:gd name="connsiteY19434" fmla="*/ 3183737 h 6339933"/>
              <a:gd name="connsiteX19435" fmla="*/ 6106888 w 6288074"/>
              <a:gd name="connsiteY19435" fmla="*/ 3204973 h 6339933"/>
              <a:gd name="connsiteX19436" fmla="*/ 6109277 w 6288074"/>
              <a:gd name="connsiteY19436" fmla="*/ 3204221 h 6339933"/>
              <a:gd name="connsiteX19437" fmla="*/ 6113301 w 6288074"/>
              <a:gd name="connsiteY19437" fmla="*/ 3200328 h 6339933"/>
              <a:gd name="connsiteX19438" fmla="*/ 6113417 w 6288074"/>
              <a:gd name="connsiteY19438" fmla="*/ 3200696 h 6339933"/>
              <a:gd name="connsiteX19439" fmla="*/ 6112466 w 6288074"/>
              <a:gd name="connsiteY19439" fmla="*/ 3202888 h 6339933"/>
              <a:gd name="connsiteX19440" fmla="*/ 6107640 w 6288074"/>
              <a:gd name="connsiteY19440" fmla="*/ 3207362 h 6339933"/>
              <a:gd name="connsiteX19441" fmla="*/ 6116441 w 6288074"/>
              <a:gd name="connsiteY19441" fmla="*/ 3201966 h 6339933"/>
              <a:gd name="connsiteX19442" fmla="*/ 6116309 w 6288074"/>
              <a:gd name="connsiteY19442" fmla="*/ 3209886 h 6339933"/>
              <a:gd name="connsiteX19443" fmla="*/ 6112152 w 6288074"/>
              <a:gd name="connsiteY19443" fmla="*/ 3221698 h 6339933"/>
              <a:gd name="connsiteX19444" fmla="*/ 6110517 w 6288074"/>
              <a:gd name="connsiteY19444" fmla="*/ 3224839 h 6339933"/>
              <a:gd name="connsiteX19445" fmla="*/ 6109633 w 6288074"/>
              <a:gd name="connsiteY19445" fmla="*/ 3230370 h 6339933"/>
              <a:gd name="connsiteX19446" fmla="*/ 6105608 w 6288074"/>
              <a:gd name="connsiteY19446" fmla="*/ 3234263 h 6339933"/>
              <a:gd name="connsiteX19447" fmla="*/ 6108749 w 6288074"/>
              <a:gd name="connsiteY19447" fmla="*/ 3235901 h 6339933"/>
              <a:gd name="connsiteX19448" fmla="*/ 6114276 w 6288074"/>
              <a:gd name="connsiteY19448" fmla="*/ 3236787 h 6339933"/>
              <a:gd name="connsiteX19449" fmla="*/ 6117417 w 6288074"/>
              <a:gd name="connsiteY19449" fmla="*/ 3238424 h 6339933"/>
              <a:gd name="connsiteX19450" fmla="*/ 6118169 w 6288074"/>
              <a:gd name="connsiteY19450" fmla="*/ 3240814 h 6339933"/>
              <a:gd name="connsiteX19451" fmla="*/ 6125334 w 6288074"/>
              <a:gd name="connsiteY19451" fmla="*/ 3238559 h 6339933"/>
              <a:gd name="connsiteX19452" fmla="*/ 6129359 w 6288074"/>
              <a:gd name="connsiteY19452" fmla="*/ 3234666 h 6339933"/>
              <a:gd name="connsiteX19453" fmla="*/ 6128607 w 6288074"/>
              <a:gd name="connsiteY19453" fmla="*/ 3232276 h 6339933"/>
              <a:gd name="connsiteX19454" fmla="*/ 6118433 w 6288074"/>
              <a:gd name="connsiteY19454" fmla="*/ 3224974 h 6339933"/>
              <a:gd name="connsiteX19455" fmla="*/ 6127987 w 6288074"/>
              <a:gd name="connsiteY19455" fmla="*/ 3221967 h 6339933"/>
              <a:gd name="connsiteX19456" fmla="*/ 6129491 w 6288074"/>
              <a:gd name="connsiteY19456" fmla="*/ 3226746 h 6339933"/>
              <a:gd name="connsiteX19457" fmla="*/ 6133383 w 6288074"/>
              <a:gd name="connsiteY19457" fmla="*/ 3230773 h 6339933"/>
              <a:gd name="connsiteX19458" fmla="*/ 6137408 w 6288074"/>
              <a:gd name="connsiteY19458" fmla="*/ 3226880 h 6339933"/>
              <a:gd name="connsiteX19459" fmla="*/ 6143069 w 6288074"/>
              <a:gd name="connsiteY19459" fmla="*/ 3219846 h 6339933"/>
              <a:gd name="connsiteX19460" fmla="*/ 6147847 w 6288074"/>
              <a:gd name="connsiteY19460" fmla="*/ 3218341 h 6339933"/>
              <a:gd name="connsiteX19461" fmla="*/ 6152490 w 6288074"/>
              <a:gd name="connsiteY19461" fmla="*/ 3224759 h 6339933"/>
              <a:gd name="connsiteX19462" fmla="*/ 6149219 w 6288074"/>
              <a:gd name="connsiteY19462" fmla="*/ 3231041 h 6339933"/>
              <a:gd name="connsiteX19463" fmla="*/ 6148333 w 6288074"/>
              <a:gd name="connsiteY19463" fmla="*/ 3236571 h 6339933"/>
              <a:gd name="connsiteX19464" fmla="*/ 6146697 w 6288074"/>
              <a:gd name="connsiteY19464" fmla="*/ 3239712 h 6339933"/>
              <a:gd name="connsiteX19465" fmla="*/ 6136391 w 6288074"/>
              <a:gd name="connsiteY19465" fmla="*/ 3240329 h 6339933"/>
              <a:gd name="connsiteX19466" fmla="*/ 6134004 w 6288074"/>
              <a:gd name="connsiteY19466" fmla="*/ 3241081 h 6339933"/>
              <a:gd name="connsiteX19467" fmla="*/ 6133119 w 6288074"/>
              <a:gd name="connsiteY19467" fmla="*/ 3246612 h 6339933"/>
              <a:gd name="connsiteX19468" fmla="*/ 6133872 w 6288074"/>
              <a:gd name="connsiteY19468" fmla="*/ 3249001 h 6339933"/>
              <a:gd name="connsiteX19469" fmla="*/ 6126574 w 6288074"/>
              <a:gd name="connsiteY19469" fmla="*/ 3259177 h 6339933"/>
              <a:gd name="connsiteX19470" fmla="*/ 6128831 w 6288074"/>
              <a:gd name="connsiteY19470" fmla="*/ 3266346 h 6339933"/>
              <a:gd name="connsiteX19471" fmla="*/ 6127193 w 6288074"/>
              <a:gd name="connsiteY19471" fmla="*/ 3269487 h 6339933"/>
              <a:gd name="connsiteX19472" fmla="*/ 6125557 w 6288074"/>
              <a:gd name="connsiteY19472" fmla="*/ 3272627 h 6339933"/>
              <a:gd name="connsiteX19473" fmla="*/ 6123169 w 6288074"/>
              <a:gd name="connsiteY19473" fmla="*/ 3273379 h 6339933"/>
              <a:gd name="connsiteX19474" fmla="*/ 6120914 w 6288074"/>
              <a:gd name="connsiteY19474" fmla="*/ 3266211 h 6339933"/>
              <a:gd name="connsiteX19475" fmla="*/ 6117507 w 6288074"/>
              <a:gd name="connsiteY19475" fmla="*/ 3280413 h 6339933"/>
              <a:gd name="connsiteX19476" fmla="*/ 6110475 w 6288074"/>
              <a:gd name="connsiteY19476" fmla="*/ 3274748 h 6339933"/>
              <a:gd name="connsiteX19477" fmla="*/ 6100922 w 6288074"/>
              <a:gd name="connsiteY19477" fmla="*/ 3277755 h 6339933"/>
              <a:gd name="connsiteX19478" fmla="*/ 6108972 w 6288074"/>
              <a:gd name="connsiteY19478" fmla="*/ 3269970 h 6339933"/>
              <a:gd name="connsiteX19479" fmla="*/ 6112996 w 6288074"/>
              <a:gd name="connsiteY19479" fmla="*/ 3266076 h 6339933"/>
              <a:gd name="connsiteX19480" fmla="*/ 6109856 w 6288074"/>
              <a:gd name="connsiteY19480" fmla="*/ 3264439 h 6339933"/>
              <a:gd name="connsiteX19481" fmla="*/ 6112508 w 6288074"/>
              <a:gd name="connsiteY19481" fmla="*/ 3247847 h 6339933"/>
              <a:gd name="connsiteX19482" fmla="*/ 6108616 w 6288074"/>
              <a:gd name="connsiteY19482" fmla="*/ 3243821 h 6339933"/>
              <a:gd name="connsiteX19483" fmla="*/ 6100699 w 6288074"/>
              <a:gd name="connsiteY19483" fmla="*/ 3243686 h 6339933"/>
              <a:gd name="connsiteX19484" fmla="*/ 6104591 w 6288074"/>
              <a:gd name="connsiteY19484" fmla="*/ 3247713 h 6339933"/>
              <a:gd name="connsiteX19485" fmla="*/ 6102955 w 6288074"/>
              <a:gd name="connsiteY19485" fmla="*/ 3250853 h 6339933"/>
              <a:gd name="connsiteX19486" fmla="*/ 6101318 w 6288074"/>
              <a:gd name="connsiteY19486" fmla="*/ 3253995 h 6339933"/>
              <a:gd name="connsiteX19487" fmla="*/ 6095038 w 6288074"/>
              <a:gd name="connsiteY19487" fmla="*/ 3250720 h 6339933"/>
              <a:gd name="connsiteX19488" fmla="*/ 6088625 w 6288074"/>
              <a:gd name="connsiteY19488" fmla="*/ 3255365 h 6339933"/>
              <a:gd name="connsiteX19489" fmla="*/ 6090128 w 6288074"/>
              <a:gd name="connsiteY19489" fmla="*/ 3260143 h 6339933"/>
              <a:gd name="connsiteX19490" fmla="*/ 6087477 w 6288074"/>
              <a:gd name="connsiteY19490" fmla="*/ 3276735 h 6339933"/>
              <a:gd name="connsiteX19491" fmla="*/ 6086459 w 6288074"/>
              <a:gd name="connsiteY19491" fmla="*/ 3290185 h 6339933"/>
              <a:gd name="connsiteX19492" fmla="*/ 6083187 w 6288074"/>
              <a:gd name="connsiteY19492" fmla="*/ 3296467 h 6339933"/>
              <a:gd name="connsiteX19493" fmla="*/ 6080798 w 6288074"/>
              <a:gd name="connsiteY19493" fmla="*/ 3297219 h 6339933"/>
              <a:gd name="connsiteX19494" fmla="*/ 6075138 w 6288074"/>
              <a:gd name="connsiteY19494" fmla="*/ 3304253 h 6339933"/>
              <a:gd name="connsiteX19495" fmla="*/ 6073634 w 6288074"/>
              <a:gd name="connsiteY19495" fmla="*/ 3299474 h 6339933"/>
              <a:gd name="connsiteX19496" fmla="*/ 6069609 w 6288074"/>
              <a:gd name="connsiteY19496" fmla="*/ 3303368 h 6339933"/>
              <a:gd name="connsiteX19497" fmla="*/ 6064964 w 6288074"/>
              <a:gd name="connsiteY19497" fmla="*/ 3296950 h 6339933"/>
              <a:gd name="connsiteX19498" fmla="*/ 6062576 w 6288074"/>
              <a:gd name="connsiteY19498" fmla="*/ 3297702 h 6339933"/>
              <a:gd name="connsiteX19499" fmla="*/ 6060940 w 6288074"/>
              <a:gd name="connsiteY19499" fmla="*/ 3300843 h 6339933"/>
              <a:gd name="connsiteX19500" fmla="*/ 6065453 w 6288074"/>
              <a:gd name="connsiteY19500" fmla="*/ 3315180 h 6339933"/>
              <a:gd name="connsiteX19501" fmla="*/ 6063815 w 6288074"/>
              <a:gd name="connsiteY19501" fmla="*/ 3318321 h 6339933"/>
              <a:gd name="connsiteX19502" fmla="*/ 6055766 w 6288074"/>
              <a:gd name="connsiteY19502" fmla="*/ 3326107 h 6339933"/>
              <a:gd name="connsiteX19503" fmla="*/ 6056387 w 6288074"/>
              <a:gd name="connsiteY19503" fmla="*/ 3336416 h 6339933"/>
              <a:gd name="connsiteX19504" fmla="*/ 6052360 w 6288074"/>
              <a:gd name="connsiteY19504" fmla="*/ 3340309 h 6339933"/>
              <a:gd name="connsiteX19505" fmla="*/ 6047453 w 6288074"/>
              <a:gd name="connsiteY19505" fmla="*/ 3349732 h 6339933"/>
              <a:gd name="connsiteX19506" fmla="*/ 6044179 w 6288074"/>
              <a:gd name="connsiteY19506" fmla="*/ 3356015 h 6339933"/>
              <a:gd name="connsiteX19507" fmla="*/ 6041039 w 6288074"/>
              <a:gd name="connsiteY19507" fmla="*/ 3354376 h 6339933"/>
              <a:gd name="connsiteX19508" fmla="*/ 6040288 w 6288074"/>
              <a:gd name="connsiteY19508" fmla="*/ 3351988 h 6339933"/>
              <a:gd name="connsiteX19509" fmla="*/ 6035511 w 6288074"/>
              <a:gd name="connsiteY19509" fmla="*/ 3353491 h 6339933"/>
              <a:gd name="connsiteX19510" fmla="*/ 6033874 w 6288074"/>
              <a:gd name="connsiteY19510" fmla="*/ 3356631 h 6339933"/>
              <a:gd name="connsiteX19511" fmla="*/ 6037015 w 6288074"/>
              <a:gd name="connsiteY19511" fmla="*/ 3358270 h 6339933"/>
              <a:gd name="connsiteX19512" fmla="*/ 6035378 w 6288074"/>
              <a:gd name="connsiteY19512" fmla="*/ 3361411 h 6339933"/>
              <a:gd name="connsiteX19513" fmla="*/ 6032106 w 6288074"/>
              <a:gd name="connsiteY19513" fmla="*/ 3367693 h 6339933"/>
              <a:gd name="connsiteX19514" fmla="*/ 6038519 w 6288074"/>
              <a:gd name="connsiteY19514" fmla="*/ 3363048 h 6339933"/>
              <a:gd name="connsiteX19515" fmla="*/ 6040155 w 6288074"/>
              <a:gd name="connsiteY19515" fmla="*/ 3359908 h 6339933"/>
              <a:gd name="connsiteX19516" fmla="*/ 6035998 w 6288074"/>
              <a:gd name="connsiteY19516" fmla="*/ 3371719 h 6339933"/>
              <a:gd name="connsiteX19517" fmla="*/ 6031974 w 6288074"/>
              <a:gd name="connsiteY19517" fmla="*/ 3375613 h 6339933"/>
              <a:gd name="connsiteX19518" fmla="*/ 6026313 w 6288074"/>
              <a:gd name="connsiteY19518" fmla="*/ 3382647 h 6339933"/>
              <a:gd name="connsiteX19519" fmla="*/ 6028569 w 6288074"/>
              <a:gd name="connsiteY19519" fmla="*/ 3389816 h 6339933"/>
              <a:gd name="connsiteX19520" fmla="*/ 6030204 w 6288074"/>
              <a:gd name="connsiteY19520" fmla="*/ 3386673 h 6339933"/>
              <a:gd name="connsiteX19521" fmla="*/ 6032593 w 6288074"/>
              <a:gd name="connsiteY19521" fmla="*/ 3385922 h 6339933"/>
              <a:gd name="connsiteX19522" fmla="*/ 6040511 w 6288074"/>
              <a:gd name="connsiteY19522" fmla="*/ 3386057 h 6339933"/>
              <a:gd name="connsiteX19523" fmla="*/ 6041262 w 6288074"/>
              <a:gd name="connsiteY19523" fmla="*/ 3388445 h 6339933"/>
              <a:gd name="connsiteX19524" fmla="*/ 6039627 w 6288074"/>
              <a:gd name="connsiteY19524" fmla="*/ 3391586 h 6339933"/>
              <a:gd name="connsiteX19525" fmla="*/ 6034849 w 6288074"/>
              <a:gd name="connsiteY19525" fmla="*/ 3393090 h 6339933"/>
              <a:gd name="connsiteX19526" fmla="*/ 6025295 w 6288074"/>
              <a:gd name="connsiteY19526" fmla="*/ 3396097 h 6339933"/>
              <a:gd name="connsiteX19527" fmla="*/ 6016363 w 6288074"/>
              <a:gd name="connsiteY19527" fmla="*/ 3409414 h 6339933"/>
              <a:gd name="connsiteX19528" fmla="*/ 6017114 w 6288074"/>
              <a:gd name="connsiteY19528" fmla="*/ 3411804 h 6339933"/>
              <a:gd name="connsiteX19529" fmla="*/ 6014726 w 6288074"/>
              <a:gd name="connsiteY19529" fmla="*/ 3412555 h 6339933"/>
              <a:gd name="connsiteX19530" fmla="*/ 6010701 w 6288074"/>
              <a:gd name="connsiteY19530" fmla="*/ 3416447 h 6339933"/>
              <a:gd name="connsiteX19531" fmla="*/ 6013090 w 6288074"/>
              <a:gd name="connsiteY19531" fmla="*/ 3415695 h 6339933"/>
              <a:gd name="connsiteX19532" fmla="*/ 6016230 w 6288074"/>
              <a:gd name="connsiteY19532" fmla="*/ 3417333 h 6339933"/>
              <a:gd name="connsiteX19533" fmla="*/ 6012957 w 6288074"/>
              <a:gd name="connsiteY19533" fmla="*/ 3423616 h 6339933"/>
              <a:gd name="connsiteX19534" fmla="*/ 6002520 w 6288074"/>
              <a:gd name="connsiteY19534" fmla="*/ 3432153 h 6339933"/>
              <a:gd name="connsiteX19535" fmla="*/ 6001504 w 6288074"/>
              <a:gd name="connsiteY19535" fmla="*/ 3445603 h 6339933"/>
              <a:gd name="connsiteX19536" fmla="*/ 6003892 w 6288074"/>
              <a:gd name="connsiteY19536" fmla="*/ 3444852 h 6339933"/>
              <a:gd name="connsiteX19537" fmla="*/ 6006280 w 6288074"/>
              <a:gd name="connsiteY19537" fmla="*/ 3444100 h 6339933"/>
              <a:gd name="connsiteX19538" fmla="*/ 6007784 w 6288074"/>
              <a:gd name="connsiteY19538" fmla="*/ 3448879 h 6339933"/>
              <a:gd name="connsiteX19539" fmla="*/ 6010925 w 6288074"/>
              <a:gd name="connsiteY19539" fmla="*/ 3450515 h 6339933"/>
              <a:gd name="connsiteX19540" fmla="*/ 6015834 w 6288074"/>
              <a:gd name="connsiteY19540" fmla="*/ 3441093 h 6339933"/>
              <a:gd name="connsiteX19541" fmla="*/ 6017337 w 6288074"/>
              <a:gd name="connsiteY19541" fmla="*/ 3445872 h 6339933"/>
              <a:gd name="connsiteX19542" fmla="*/ 6022115 w 6288074"/>
              <a:gd name="connsiteY19542" fmla="*/ 3444369 h 6339933"/>
              <a:gd name="connsiteX19543" fmla="*/ 6026139 w 6288074"/>
              <a:gd name="connsiteY19543" fmla="*/ 3440476 h 6339933"/>
              <a:gd name="connsiteX19544" fmla="*/ 6026007 w 6288074"/>
              <a:gd name="connsiteY19544" fmla="*/ 3448396 h 6339933"/>
              <a:gd name="connsiteX19545" fmla="*/ 6020345 w 6288074"/>
              <a:gd name="connsiteY19545" fmla="*/ 3455430 h 6339933"/>
              <a:gd name="connsiteX19546" fmla="*/ 6017958 w 6288074"/>
              <a:gd name="connsiteY19546" fmla="*/ 3456181 h 6339933"/>
              <a:gd name="connsiteX19547" fmla="*/ 6010040 w 6288074"/>
              <a:gd name="connsiteY19547" fmla="*/ 3456047 h 6339933"/>
              <a:gd name="connsiteX19548" fmla="*/ 6007652 w 6288074"/>
              <a:gd name="connsiteY19548" fmla="*/ 3456799 h 6339933"/>
              <a:gd name="connsiteX19549" fmla="*/ 6001372 w 6288074"/>
              <a:gd name="connsiteY19549" fmla="*/ 3453522 h 6339933"/>
              <a:gd name="connsiteX19550" fmla="*/ 5999868 w 6288074"/>
              <a:gd name="connsiteY19550" fmla="*/ 3448745 h 6339933"/>
              <a:gd name="connsiteX19551" fmla="*/ 5997479 w 6288074"/>
              <a:gd name="connsiteY19551" fmla="*/ 3449496 h 6339933"/>
              <a:gd name="connsiteX19552" fmla="*/ 5999735 w 6288074"/>
              <a:gd name="connsiteY19552" fmla="*/ 3456665 h 6339933"/>
              <a:gd name="connsiteX19553" fmla="*/ 5986157 w 6288074"/>
              <a:gd name="connsiteY19553" fmla="*/ 3463564 h 6339933"/>
              <a:gd name="connsiteX19554" fmla="*/ 5986025 w 6288074"/>
              <a:gd name="connsiteY19554" fmla="*/ 3471484 h 6339933"/>
              <a:gd name="connsiteX19555" fmla="*/ 5982752 w 6288074"/>
              <a:gd name="connsiteY19555" fmla="*/ 3477767 h 6339933"/>
              <a:gd name="connsiteX19556" fmla="*/ 5981736 w 6288074"/>
              <a:gd name="connsiteY19556" fmla="*/ 3491217 h 6339933"/>
              <a:gd name="connsiteX19557" fmla="*/ 5980100 w 6288074"/>
              <a:gd name="connsiteY19557" fmla="*/ 3494358 h 6339933"/>
              <a:gd name="connsiteX19558" fmla="*/ 5977711 w 6288074"/>
              <a:gd name="connsiteY19558" fmla="*/ 3495110 h 6339933"/>
              <a:gd name="connsiteX19559" fmla="*/ 5975323 w 6288074"/>
              <a:gd name="connsiteY19559" fmla="*/ 3495862 h 6339933"/>
              <a:gd name="connsiteX19560" fmla="*/ 5969662 w 6288074"/>
              <a:gd name="connsiteY19560" fmla="*/ 3502896 h 6339933"/>
              <a:gd name="connsiteX19561" fmla="*/ 5964753 w 6288074"/>
              <a:gd name="connsiteY19561" fmla="*/ 3512319 h 6339933"/>
              <a:gd name="connsiteX19562" fmla="*/ 5962100 w 6288074"/>
              <a:gd name="connsiteY19562" fmla="*/ 3528910 h 6339933"/>
              <a:gd name="connsiteX19563" fmla="*/ 5961216 w 6288074"/>
              <a:gd name="connsiteY19563" fmla="*/ 3534441 h 6339933"/>
              <a:gd name="connsiteX19564" fmla="*/ 5954935 w 6288074"/>
              <a:gd name="connsiteY19564" fmla="*/ 3531165 h 6339933"/>
              <a:gd name="connsiteX19565" fmla="*/ 5950910 w 6288074"/>
              <a:gd name="connsiteY19565" fmla="*/ 3535058 h 6339933"/>
              <a:gd name="connsiteX19566" fmla="*/ 5950159 w 6288074"/>
              <a:gd name="connsiteY19566" fmla="*/ 3532668 h 6339933"/>
              <a:gd name="connsiteX19567" fmla="*/ 5951795 w 6288074"/>
              <a:gd name="connsiteY19567" fmla="*/ 3529528 h 6339933"/>
              <a:gd name="connsiteX19568" fmla="*/ 5939853 w 6288074"/>
              <a:gd name="connsiteY19568" fmla="*/ 3533287 h 6339933"/>
              <a:gd name="connsiteX19569" fmla="*/ 5935828 w 6288074"/>
              <a:gd name="connsiteY19569" fmla="*/ 3537180 h 6339933"/>
              <a:gd name="connsiteX19570" fmla="*/ 5942110 w 6288074"/>
              <a:gd name="connsiteY19570" fmla="*/ 3540455 h 6339933"/>
              <a:gd name="connsiteX19571" fmla="*/ 5946001 w 6288074"/>
              <a:gd name="connsiteY19571" fmla="*/ 3544481 h 6339933"/>
              <a:gd name="connsiteX19572" fmla="*/ 5949009 w 6288074"/>
              <a:gd name="connsiteY19572" fmla="*/ 3554039 h 6339933"/>
              <a:gd name="connsiteX19573" fmla="*/ 5952149 w 6288074"/>
              <a:gd name="connsiteY19573" fmla="*/ 3555677 h 6339933"/>
              <a:gd name="connsiteX19574" fmla="*/ 5952902 w 6288074"/>
              <a:gd name="connsiteY19574" fmla="*/ 3558067 h 6339933"/>
              <a:gd name="connsiteX19575" fmla="*/ 5958432 w 6288074"/>
              <a:gd name="connsiteY19575" fmla="*/ 3558952 h 6339933"/>
              <a:gd name="connsiteX19576" fmla="*/ 5955026 w 6288074"/>
              <a:gd name="connsiteY19576" fmla="*/ 3573154 h 6339933"/>
              <a:gd name="connsiteX19577" fmla="*/ 5957415 w 6288074"/>
              <a:gd name="connsiteY19577" fmla="*/ 3572403 h 6339933"/>
              <a:gd name="connsiteX19578" fmla="*/ 5961572 w 6288074"/>
              <a:gd name="connsiteY19578" fmla="*/ 3560590 h 6339933"/>
              <a:gd name="connsiteX19579" fmla="*/ 5963207 w 6288074"/>
              <a:gd name="connsiteY19579" fmla="*/ 3557449 h 6339933"/>
              <a:gd name="connsiteX19580" fmla="*/ 5968737 w 6288074"/>
              <a:gd name="connsiteY19580" fmla="*/ 3558335 h 6339933"/>
              <a:gd name="connsiteX19581" fmla="*/ 5975769 w 6288074"/>
              <a:gd name="connsiteY19581" fmla="*/ 3564000 h 6339933"/>
              <a:gd name="connsiteX19582" fmla="*/ 5982050 w 6288074"/>
              <a:gd name="connsiteY19582" fmla="*/ 3567274 h 6339933"/>
              <a:gd name="connsiteX19583" fmla="*/ 5985811 w 6288074"/>
              <a:gd name="connsiteY19583" fmla="*/ 3579222 h 6339933"/>
              <a:gd name="connsiteX19584" fmla="*/ 5987802 w 6288074"/>
              <a:gd name="connsiteY19584" fmla="*/ 3602229 h 6339933"/>
              <a:gd name="connsiteX19585" fmla="*/ 5986918 w 6288074"/>
              <a:gd name="connsiteY19585" fmla="*/ 3607761 h 6339933"/>
              <a:gd name="connsiteX19586" fmla="*/ 5981389 w 6288074"/>
              <a:gd name="connsiteY19586" fmla="*/ 3606874 h 6339933"/>
              <a:gd name="connsiteX19587" fmla="*/ 5983157 w 6288074"/>
              <a:gd name="connsiteY19587" fmla="*/ 3595813 h 6339933"/>
              <a:gd name="connsiteX19588" fmla="*/ 5978513 w 6288074"/>
              <a:gd name="connsiteY19588" fmla="*/ 3589397 h 6339933"/>
              <a:gd name="connsiteX19589" fmla="*/ 5975240 w 6288074"/>
              <a:gd name="connsiteY19589" fmla="*/ 3595678 h 6339933"/>
              <a:gd name="connsiteX19590" fmla="*/ 5974356 w 6288074"/>
              <a:gd name="connsiteY19590" fmla="*/ 3601209 h 6339933"/>
              <a:gd name="connsiteX19591" fmla="*/ 5971836 w 6288074"/>
              <a:gd name="connsiteY19591" fmla="*/ 3609881 h 6339933"/>
              <a:gd name="connsiteX19592" fmla="*/ 5974976 w 6288074"/>
              <a:gd name="connsiteY19592" fmla="*/ 3611520 h 6339933"/>
              <a:gd name="connsiteX19593" fmla="*/ 5975860 w 6288074"/>
              <a:gd name="connsiteY19593" fmla="*/ 3605988 h 6339933"/>
              <a:gd name="connsiteX19594" fmla="*/ 5979753 w 6288074"/>
              <a:gd name="connsiteY19594" fmla="*/ 3610016 h 6339933"/>
              <a:gd name="connsiteX19595" fmla="*/ 5982009 w 6288074"/>
              <a:gd name="connsiteY19595" fmla="*/ 3617184 h 6339933"/>
              <a:gd name="connsiteX19596" fmla="*/ 5981125 w 6288074"/>
              <a:gd name="connsiteY19596" fmla="*/ 3622714 h 6339933"/>
              <a:gd name="connsiteX19597" fmla="*/ 5977100 w 6288074"/>
              <a:gd name="connsiteY19597" fmla="*/ 3626607 h 6339933"/>
              <a:gd name="connsiteX19598" fmla="*/ 5974711 w 6288074"/>
              <a:gd name="connsiteY19598" fmla="*/ 3627358 h 6339933"/>
              <a:gd name="connsiteX19599" fmla="*/ 5975463 w 6288074"/>
              <a:gd name="connsiteY19599" fmla="*/ 3629748 h 6339933"/>
              <a:gd name="connsiteX19600" fmla="*/ 5972943 w 6288074"/>
              <a:gd name="connsiteY19600" fmla="*/ 3638420 h 6339933"/>
              <a:gd name="connsiteX19601" fmla="*/ 5970555 w 6288074"/>
              <a:gd name="connsiteY19601" fmla="*/ 3639171 h 6339933"/>
              <a:gd name="connsiteX19602" fmla="*/ 5968035 w 6288074"/>
              <a:gd name="connsiteY19602" fmla="*/ 3647844 h 6339933"/>
              <a:gd name="connsiteX19603" fmla="*/ 5959365 w 6288074"/>
              <a:gd name="connsiteY19603" fmla="*/ 3645319 h 6339933"/>
              <a:gd name="connsiteX19604" fmla="*/ 5953836 w 6288074"/>
              <a:gd name="connsiteY19604" fmla="*/ 3644433 h 6339933"/>
              <a:gd name="connsiteX19605" fmla="*/ 5956093 w 6288074"/>
              <a:gd name="connsiteY19605" fmla="*/ 3651603 h 6339933"/>
              <a:gd name="connsiteX19606" fmla="*/ 5959985 w 6288074"/>
              <a:gd name="connsiteY19606" fmla="*/ 3655629 h 6339933"/>
              <a:gd name="connsiteX19607" fmla="*/ 5956713 w 6288074"/>
              <a:gd name="connsiteY19607" fmla="*/ 3661910 h 6339933"/>
              <a:gd name="connsiteX19608" fmla="*/ 5955076 w 6288074"/>
              <a:gd name="connsiteY19608" fmla="*/ 3665051 h 6339933"/>
              <a:gd name="connsiteX19609" fmla="*/ 5949415 w 6288074"/>
              <a:gd name="connsiteY19609" fmla="*/ 3672086 h 6339933"/>
              <a:gd name="connsiteX19610" fmla="*/ 5953307 w 6288074"/>
              <a:gd name="connsiteY19610" fmla="*/ 3676113 h 6339933"/>
              <a:gd name="connsiteX19611" fmla="*/ 5944506 w 6288074"/>
              <a:gd name="connsiteY19611" fmla="*/ 3681510 h 6339933"/>
              <a:gd name="connsiteX19612" fmla="*/ 5948398 w 6288074"/>
              <a:gd name="connsiteY19612" fmla="*/ 3685537 h 6339933"/>
              <a:gd name="connsiteX19613" fmla="*/ 5944375 w 6288074"/>
              <a:gd name="connsiteY19613" fmla="*/ 3689429 h 6339933"/>
              <a:gd name="connsiteX19614" fmla="*/ 5939596 w 6288074"/>
              <a:gd name="connsiteY19614" fmla="*/ 3690932 h 6339933"/>
              <a:gd name="connsiteX19615" fmla="*/ 5936324 w 6288074"/>
              <a:gd name="connsiteY19615" fmla="*/ 3697214 h 6339933"/>
              <a:gd name="connsiteX19616" fmla="*/ 5938713 w 6288074"/>
              <a:gd name="connsiteY19616" fmla="*/ 3696463 h 6339933"/>
              <a:gd name="connsiteX19617" fmla="*/ 5943358 w 6288074"/>
              <a:gd name="connsiteY19617" fmla="*/ 3702880 h 6339933"/>
              <a:gd name="connsiteX19618" fmla="*/ 5932167 w 6288074"/>
              <a:gd name="connsiteY19618" fmla="*/ 3709027 h 6339933"/>
              <a:gd name="connsiteX19619" fmla="*/ 5925887 w 6288074"/>
              <a:gd name="connsiteY19619" fmla="*/ 3705753 h 6339933"/>
              <a:gd name="connsiteX19620" fmla="*/ 5921862 w 6288074"/>
              <a:gd name="connsiteY19620" fmla="*/ 3709646 h 6339933"/>
              <a:gd name="connsiteX19621" fmla="*/ 5922614 w 6288074"/>
              <a:gd name="connsiteY19621" fmla="*/ 3712034 h 6339933"/>
              <a:gd name="connsiteX19622" fmla="*/ 5926508 w 6288074"/>
              <a:gd name="connsiteY19622" fmla="*/ 3716061 h 6339933"/>
              <a:gd name="connsiteX19623" fmla="*/ 5935928 w 6288074"/>
              <a:gd name="connsiteY19623" fmla="*/ 3720974 h 6339933"/>
              <a:gd name="connsiteX19624" fmla="*/ 5936679 w 6288074"/>
              <a:gd name="connsiteY19624" fmla="*/ 3723364 h 6339933"/>
              <a:gd name="connsiteX19625" fmla="*/ 5938184 w 6288074"/>
              <a:gd name="connsiteY19625" fmla="*/ 3728143 h 6339933"/>
              <a:gd name="connsiteX19626" fmla="*/ 5937300 w 6288074"/>
              <a:gd name="connsiteY19626" fmla="*/ 3733673 h 6339933"/>
              <a:gd name="connsiteX19627" fmla="*/ 5931506 w 6288074"/>
              <a:gd name="connsiteY19627" fmla="*/ 3748627 h 6339933"/>
              <a:gd name="connsiteX19628" fmla="*/ 5920052 w 6288074"/>
              <a:gd name="connsiteY19628" fmla="*/ 3770615 h 6339933"/>
              <a:gd name="connsiteX19629" fmla="*/ 5913640 w 6288074"/>
              <a:gd name="connsiteY19629" fmla="*/ 3775260 h 6339933"/>
              <a:gd name="connsiteX19630" fmla="*/ 5905590 w 6288074"/>
              <a:gd name="connsiteY19630" fmla="*/ 3783045 h 6339933"/>
              <a:gd name="connsiteX19631" fmla="*/ 5900061 w 6288074"/>
              <a:gd name="connsiteY19631" fmla="*/ 3782159 h 6339933"/>
              <a:gd name="connsiteX19632" fmla="*/ 5899797 w 6288074"/>
              <a:gd name="connsiteY19632" fmla="*/ 3797999 h 6339933"/>
              <a:gd name="connsiteX19633" fmla="*/ 5898913 w 6288074"/>
              <a:gd name="connsiteY19633" fmla="*/ 3803530 h 6339933"/>
              <a:gd name="connsiteX19634" fmla="*/ 5888606 w 6288074"/>
              <a:gd name="connsiteY19634" fmla="*/ 3804147 h 6339933"/>
              <a:gd name="connsiteX19635" fmla="*/ 5887855 w 6288074"/>
              <a:gd name="connsiteY19635" fmla="*/ 3801758 h 6339933"/>
              <a:gd name="connsiteX19636" fmla="*/ 5883963 w 6288074"/>
              <a:gd name="connsiteY19636" fmla="*/ 3797730 h 6339933"/>
              <a:gd name="connsiteX19637" fmla="*/ 5882458 w 6288074"/>
              <a:gd name="connsiteY19637" fmla="*/ 3792952 h 6339933"/>
              <a:gd name="connsiteX19638" fmla="*/ 5881707 w 6288074"/>
              <a:gd name="connsiteY19638" fmla="*/ 3790563 h 6339933"/>
              <a:gd name="connsiteX19639" fmla="*/ 5880955 w 6288074"/>
              <a:gd name="connsiteY19639" fmla="*/ 3788173 h 6339933"/>
              <a:gd name="connsiteX19640" fmla="*/ 5874542 w 6288074"/>
              <a:gd name="connsiteY19640" fmla="*/ 3792818 h 6339933"/>
              <a:gd name="connsiteX19641" fmla="*/ 5876045 w 6288074"/>
              <a:gd name="connsiteY19641" fmla="*/ 3797596 h 6339933"/>
              <a:gd name="connsiteX19642" fmla="*/ 5870252 w 6288074"/>
              <a:gd name="connsiteY19642" fmla="*/ 3812551 h 6339933"/>
              <a:gd name="connsiteX19643" fmla="*/ 5882326 w 6288074"/>
              <a:gd name="connsiteY19643" fmla="*/ 3800872 h 6339933"/>
              <a:gd name="connsiteX19644" fmla="*/ 5879807 w 6288074"/>
              <a:gd name="connsiteY19644" fmla="*/ 3809544 h 6339933"/>
              <a:gd name="connsiteX19645" fmla="*/ 5878766 w 6288074"/>
              <a:gd name="connsiteY19645" fmla="*/ 3812839 h 6339933"/>
              <a:gd name="connsiteX19646" fmla="*/ 5878169 w 6288074"/>
              <a:gd name="connsiteY19646" fmla="*/ 3812685 h 6339933"/>
              <a:gd name="connsiteX19647" fmla="*/ 5878655 w 6288074"/>
              <a:gd name="connsiteY19647" fmla="*/ 3813187 h 6339933"/>
              <a:gd name="connsiteX19648" fmla="*/ 5878766 w 6288074"/>
              <a:gd name="connsiteY19648" fmla="*/ 3812839 h 6339933"/>
              <a:gd name="connsiteX19649" fmla="*/ 5883886 w 6288074"/>
              <a:gd name="connsiteY19649" fmla="*/ 3814167 h 6339933"/>
              <a:gd name="connsiteX19650" fmla="*/ 5883565 w 6288074"/>
              <a:gd name="connsiteY19650" fmla="*/ 3821490 h 6339933"/>
              <a:gd name="connsiteX19651" fmla="*/ 5882682 w 6288074"/>
              <a:gd name="connsiteY19651" fmla="*/ 3827020 h 6339933"/>
              <a:gd name="connsiteX19652" fmla="*/ 5870872 w 6288074"/>
              <a:gd name="connsiteY19652" fmla="*/ 3822859 h 6339933"/>
              <a:gd name="connsiteX19653" fmla="*/ 5855789 w 6288074"/>
              <a:gd name="connsiteY19653" fmla="*/ 3824981 h 6339933"/>
              <a:gd name="connsiteX19654" fmla="*/ 5865210 w 6288074"/>
              <a:gd name="connsiteY19654" fmla="*/ 3829893 h 6339933"/>
              <a:gd name="connsiteX19655" fmla="*/ 5863575 w 6288074"/>
              <a:gd name="connsiteY19655" fmla="*/ 3833034 h 6339933"/>
              <a:gd name="connsiteX19656" fmla="*/ 5861185 w 6288074"/>
              <a:gd name="connsiteY19656" fmla="*/ 3833786 h 6339933"/>
              <a:gd name="connsiteX19657" fmla="*/ 5858797 w 6288074"/>
              <a:gd name="connsiteY19657" fmla="*/ 3834538 h 6339933"/>
              <a:gd name="connsiteX19658" fmla="*/ 5849732 w 6288074"/>
              <a:gd name="connsiteY19658" fmla="*/ 3855775 h 6339933"/>
              <a:gd name="connsiteX19659" fmla="*/ 5852121 w 6288074"/>
              <a:gd name="connsiteY19659" fmla="*/ 3855023 h 6339933"/>
              <a:gd name="connsiteX19660" fmla="*/ 5860922 w 6288074"/>
              <a:gd name="connsiteY19660" fmla="*/ 3849627 h 6339933"/>
              <a:gd name="connsiteX19661" fmla="*/ 5862690 w 6288074"/>
              <a:gd name="connsiteY19661" fmla="*/ 3838565 h 6339933"/>
              <a:gd name="connsiteX19662" fmla="*/ 5869590 w 6288074"/>
              <a:gd name="connsiteY19662" fmla="*/ 3852150 h 6339933"/>
              <a:gd name="connsiteX19663" fmla="*/ 5870343 w 6288074"/>
              <a:gd name="connsiteY19663" fmla="*/ 3854539 h 6339933"/>
              <a:gd name="connsiteX19664" fmla="*/ 5859021 w 6288074"/>
              <a:gd name="connsiteY19664" fmla="*/ 3868607 h 6339933"/>
              <a:gd name="connsiteX19665" fmla="*/ 5848451 w 6288074"/>
              <a:gd name="connsiteY19665" fmla="*/ 3885066 h 6339933"/>
              <a:gd name="connsiteX19666" fmla="*/ 5847566 w 6288074"/>
              <a:gd name="connsiteY19666" fmla="*/ 3890595 h 6339933"/>
              <a:gd name="connsiteX19667" fmla="*/ 5838765 w 6288074"/>
              <a:gd name="connsiteY19667" fmla="*/ 3895991 h 6339933"/>
              <a:gd name="connsiteX19668" fmla="*/ 5834873 w 6288074"/>
              <a:gd name="connsiteY19668" fmla="*/ 3891964 h 6339933"/>
              <a:gd name="connsiteX19669" fmla="*/ 5838146 w 6288074"/>
              <a:gd name="connsiteY19669" fmla="*/ 3885683 h 6339933"/>
              <a:gd name="connsiteX19670" fmla="*/ 5832617 w 6288074"/>
              <a:gd name="connsiteY19670" fmla="*/ 3884796 h 6339933"/>
              <a:gd name="connsiteX19671" fmla="*/ 5829344 w 6288074"/>
              <a:gd name="connsiteY19671" fmla="*/ 3891079 h 6339933"/>
              <a:gd name="connsiteX19672" fmla="*/ 5827707 w 6288074"/>
              <a:gd name="connsiteY19672" fmla="*/ 3894220 h 6339933"/>
              <a:gd name="connsiteX19673" fmla="*/ 5823683 w 6288074"/>
              <a:gd name="connsiteY19673" fmla="*/ 3898112 h 6339933"/>
              <a:gd name="connsiteX19674" fmla="*/ 5825940 w 6288074"/>
              <a:gd name="connsiteY19674" fmla="*/ 3905281 h 6339933"/>
              <a:gd name="connsiteX19675" fmla="*/ 5830716 w 6288074"/>
              <a:gd name="connsiteY19675" fmla="*/ 3903777 h 6339933"/>
              <a:gd name="connsiteX19676" fmla="*/ 5837129 w 6288074"/>
              <a:gd name="connsiteY19676" fmla="*/ 3899132 h 6339933"/>
              <a:gd name="connsiteX19677" fmla="*/ 5837881 w 6288074"/>
              <a:gd name="connsiteY19677" fmla="*/ 3901522 h 6339933"/>
              <a:gd name="connsiteX19678" fmla="*/ 5833857 w 6288074"/>
              <a:gd name="connsiteY19678" fmla="*/ 3905415 h 6339933"/>
              <a:gd name="connsiteX19679" fmla="*/ 5827443 w 6288074"/>
              <a:gd name="connsiteY19679" fmla="*/ 3910059 h 6339933"/>
              <a:gd name="connsiteX19680" fmla="*/ 5827311 w 6288074"/>
              <a:gd name="connsiteY19680" fmla="*/ 3917980 h 6339933"/>
              <a:gd name="connsiteX19681" fmla="*/ 5823286 w 6288074"/>
              <a:gd name="connsiteY19681" fmla="*/ 3921873 h 6339933"/>
              <a:gd name="connsiteX19682" fmla="*/ 5823154 w 6288074"/>
              <a:gd name="connsiteY19682" fmla="*/ 3929792 h 6339933"/>
              <a:gd name="connsiteX19683" fmla="*/ 5818376 w 6288074"/>
              <a:gd name="connsiteY19683" fmla="*/ 3931296 h 6339933"/>
              <a:gd name="connsiteX19684" fmla="*/ 5815237 w 6288074"/>
              <a:gd name="connsiteY19684" fmla="*/ 3929658 h 6339933"/>
              <a:gd name="connsiteX19685" fmla="*/ 5815989 w 6288074"/>
              <a:gd name="connsiteY19685" fmla="*/ 3932047 h 6339933"/>
              <a:gd name="connsiteX19686" fmla="*/ 5819129 w 6288074"/>
              <a:gd name="connsiteY19686" fmla="*/ 3933685 h 6339933"/>
              <a:gd name="connsiteX19687" fmla="*/ 5822270 w 6288074"/>
              <a:gd name="connsiteY19687" fmla="*/ 3935323 h 6339933"/>
              <a:gd name="connsiteX19688" fmla="*/ 5817492 w 6288074"/>
              <a:gd name="connsiteY19688" fmla="*/ 3936826 h 6339933"/>
              <a:gd name="connsiteX19689" fmla="*/ 5817361 w 6288074"/>
              <a:gd name="connsiteY19689" fmla="*/ 3944746 h 6339933"/>
              <a:gd name="connsiteX19690" fmla="*/ 5811568 w 6288074"/>
              <a:gd name="connsiteY19690" fmla="*/ 3959700 h 6339933"/>
              <a:gd name="connsiteX19691" fmla="*/ 5809931 w 6288074"/>
              <a:gd name="connsiteY19691" fmla="*/ 3962840 h 6339933"/>
              <a:gd name="connsiteX19692" fmla="*/ 5807544 w 6288074"/>
              <a:gd name="connsiteY19692" fmla="*/ 3963592 h 6339933"/>
              <a:gd name="connsiteX19693" fmla="*/ 5802635 w 6288074"/>
              <a:gd name="connsiteY19693" fmla="*/ 3973017 h 6339933"/>
              <a:gd name="connsiteX19694" fmla="*/ 5796973 w 6288074"/>
              <a:gd name="connsiteY19694" fmla="*/ 3980051 h 6339933"/>
              <a:gd name="connsiteX19695" fmla="*/ 5797725 w 6288074"/>
              <a:gd name="connsiteY19695" fmla="*/ 3982440 h 6339933"/>
              <a:gd name="connsiteX19696" fmla="*/ 5799229 w 6288074"/>
              <a:gd name="connsiteY19696" fmla="*/ 3987218 h 6339933"/>
              <a:gd name="connsiteX19697" fmla="*/ 5789544 w 6288074"/>
              <a:gd name="connsiteY19697" fmla="*/ 3998145 h 6339933"/>
              <a:gd name="connsiteX19698" fmla="*/ 5780742 w 6288074"/>
              <a:gd name="connsiteY19698" fmla="*/ 4003541 h 6339933"/>
              <a:gd name="connsiteX19699" fmla="*/ 5781495 w 6288074"/>
              <a:gd name="connsiteY19699" fmla="*/ 4005931 h 6339933"/>
              <a:gd name="connsiteX19700" fmla="*/ 5778353 w 6288074"/>
              <a:gd name="connsiteY19700" fmla="*/ 4004293 h 6339933"/>
              <a:gd name="connsiteX19701" fmla="*/ 5775966 w 6288074"/>
              <a:gd name="connsiteY19701" fmla="*/ 4005044 h 6339933"/>
              <a:gd name="connsiteX19702" fmla="*/ 5772825 w 6288074"/>
              <a:gd name="connsiteY19702" fmla="*/ 4003407 h 6339933"/>
              <a:gd name="connsiteX19703" fmla="*/ 5776719 w 6288074"/>
              <a:gd name="connsiteY19703" fmla="*/ 4007435 h 6339933"/>
              <a:gd name="connsiteX19704" fmla="*/ 5778222 w 6288074"/>
              <a:gd name="connsiteY19704" fmla="*/ 4012213 h 6339933"/>
              <a:gd name="connsiteX19705" fmla="*/ 5771809 w 6288074"/>
              <a:gd name="connsiteY19705" fmla="*/ 4016858 h 6339933"/>
              <a:gd name="connsiteX19706" fmla="*/ 5770173 w 6288074"/>
              <a:gd name="connsiteY19706" fmla="*/ 4019998 h 6339933"/>
              <a:gd name="connsiteX19707" fmla="*/ 5764512 w 6288074"/>
              <a:gd name="connsiteY19707" fmla="*/ 4027032 h 6339933"/>
              <a:gd name="connsiteX19708" fmla="*/ 5761239 w 6288074"/>
              <a:gd name="connsiteY19708" fmla="*/ 4033315 h 6339933"/>
              <a:gd name="connsiteX19709" fmla="*/ 5763628 w 6288074"/>
              <a:gd name="connsiteY19709" fmla="*/ 4032563 h 6339933"/>
              <a:gd name="connsiteX19710" fmla="*/ 5762743 w 6288074"/>
              <a:gd name="connsiteY19710" fmla="*/ 4038094 h 6339933"/>
              <a:gd name="connsiteX19711" fmla="*/ 5757966 w 6288074"/>
              <a:gd name="connsiteY19711" fmla="*/ 4039597 h 6339933"/>
              <a:gd name="connsiteX19712" fmla="*/ 5758098 w 6288074"/>
              <a:gd name="connsiteY19712" fmla="*/ 4031677 h 6339933"/>
              <a:gd name="connsiteX19713" fmla="*/ 5759735 w 6288074"/>
              <a:gd name="connsiteY19713" fmla="*/ 4028536 h 6339933"/>
              <a:gd name="connsiteX19714" fmla="*/ 5751819 w 6288074"/>
              <a:gd name="connsiteY19714" fmla="*/ 4028402 h 6339933"/>
              <a:gd name="connsiteX19715" fmla="*/ 5748545 w 6288074"/>
              <a:gd name="connsiteY19715" fmla="*/ 4034684 h 6339933"/>
              <a:gd name="connsiteX19716" fmla="*/ 5746908 w 6288074"/>
              <a:gd name="connsiteY19716" fmla="*/ 4037825 h 6339933"/>
              <a:gd name="connsiteX19717" fmla="*/ 5746024 w 6288074"/>
              <a:gd name="connsiteY19717" fmla="*/ 4043356 h 6339933"/>
              <a:gd name="connsiteX19718" fmla="*/ 5749917 w 6288074"/>
              <a:gd name="connsiteY19718" fmla="*/ 4047383 h 6339933"/>
              <a:gd name="connsiteX19719" fmla="*/ 5753189 w 6288074"/>
              <a:gd name="connsiteY19719" fmla="*/ 4041100 h 6339933"/>
              <a:gd name="connsiteX19720" fmla="*/ 5756331 w 6288074"/>
              <a:gd name="connsiteY19720" fmla="*/ 4042738 h 6339933"/>
              <a:gd name="connsiteX19721" fmla="*/ 5756950 w 6288074"/>
              <a:gd name="connsiteY19721" fmla="*/ 4053048 h 6339933"/>
              <a:gd name="connsiteX19722" fmla="*/ 5752925 w 6288074"/>
              <a:gd name="connsiteY19722" fmla="*/ 4056940 h 6339933"/>
              <a:gd name="connsiteX19723" fmla="*/ 5745496 w 6288074"/>
              <a:gd name="connsiteY19723" fmla="*/ 4075036 h 6339933"/>
              <a:gd name="connsiteX19724" fmla="*/ 5737314 w 6288074"/>
              <a:gd name="connsiteY19724" fmla="*/ 4090740 h 6339933"/>
              <a:gd name="connsiteX19725" fmla="*/ 5738066 w 6288074"/>
              <a:gd name="connsiteY19725" fmla="*/ 4093130 h 6339933"/>
              <a:gd name="connsiteX19726" fmla="*/ 5722231 w 6288074"/>
              <a:gd name="connsiteY19726" fmla="*/ 4092862 h 6339933"/>
              <a:gd name="connsiteX19727" fmla="*/ 5731033 w 6288074"/>
              <a:gd name="connsiteY19727" fmla="*/ 4087466 h 6339933"/>
              <a:gd name="connsiteX19728" fmla="*/ 5730280 w 6288074"/>
              <a:gd name="connsiteY19728" fmla="*/ 4085076 h 6339933"/>
              <a:gd name="connsiteX19729" fmla="*/ 5729661 w 6288074"/>
              <a:gd name="connsiteY19729" fmla="*/ 4074767 h 6339933"/>
              <a:gd name="connsiteX19730" fmla="*/ 5728908 w 6288074"/>
              <a:gd name="connsiteY19730" fmla="*/ 4072377 h 6339933"/>
              <a:gd name="connsiteX19731" fmla="*/ 5716703 w 6288074"/>
              <a:gd name="connsiteY19731" fmla="*/ 4091976 h 6339933"/>
              <a:gd name="connsiteX19732" fmla="*/ 5715067 w 6288074"/>
              <a:gd name="connsiteY19732" fmla="*/ 4095117 h 6339933"/>
              <a:gd name="connsiteX19733" fmla="*/ 5718208 w 6288074"/>
              <a:gd name="connsiteY19733" fmla="*/ 4096754 h 6339933"/>
              <a:gd name="connsiteX19734" fmla="*/ 5716571 w 6288074"/>
              <a:gd name="connsiteY19734" fmla="*/ 4099895 h 6339933"/>
              <a:gd name="connsiteX19735" fmla="*/ 5707150 w 6288074"/>
              <a:gd name="connsiteY19735" fmla="*/ 4094983 h 6339933"/>
              <a:gd name="connsiteX19736" fmla="*/ 5711663 w 6288074"/>
              <a:gd name="connsiteY19736" fmla="*/ 4109320 h 6339933"/>
              <a:gd name="connsiteX19737" fmla="*/ 5721837 w 6288074"/>
              <a:gd name="connsiteY19737" fmla="*/ 4116621 h 6339933"/>
              <a:gd name="connsiteX19738" fmla="*/ 5717811 w 6288074"/>
              <a:gd name="connsiteY19738" fmla="*/ 4120515 h 6339933"/>
              <a:gd name="connsiteX19739" fmla="*/ 5709893 w 6288074"/>
              <a:gd name="connsiteY19739" fmla="*/ 4120381 h 6339933"/>
              <a:gd name="connsiteX19740" fmla="*/ 5705116 w 6288074"/>
              <a:gd name="connsiteY19740" fmla="*/ 4121884 h 6339933"/>
              <a:gd name="connsiteX19741" fmla="*/ 5700208 w 6288074"/>
              <a:gd name="connsiteY19741" fmla="*/ 4131307 h 6339933"/>
              <a:gd name="connsiteX19742" fmla="*/ 5702859 w 6288074"/>
              <a:gd name="connsiteY19742" fmla="*/ 4114716 h 6339933"/>
              <a:gd name="connsiteX19743" fmla="*/ 5693175 w 6288074"/>
              <a:gd name="connsiteY19743" fmla="*/ 4125643 h 6339933"/>
              <a:gd name="connsiteX19744" fmla="*/ 5689151 w 6288074"/>
              <a:gd name="connsiteY19744" fmla="*/ 4129536 h 6339933"/>
              <a:gd name="connsiteX19745" fmla="*/ 5688266 w 6288074"/>
              <a:gd name="connsiteY19745" fmla="*/ 4135065 h 6339933"/>
              <a:gd name="connsiteX19746" fmla="*/ 5690654 w 6288074"/>
              <a:gd name="connsiteY19746" fmla="*/ 4134313 h 6339933"/>
              <a:gd name="connsiteX19747" fmla="*/ 5693042 w 6288074"/>
              <a:gd name="connsiteY19747" fmla="*/ 4133562 h 6339933"/>
              <a:gd name="connsiteX19748" fmla="*/ 5698571 w 6288074"/>
              <a:gd name="connsiteY19748" fmla="*/ 4134449 h 6339933"/>
              <a:gd name="connsiteX19749" fmla="*/ 5704100 w 6288074"/>
              <a:gd name="connsiteY19749" fmla="*/ 4135334 h 6339933"/>
              <a:gd name="connsiteX19750" fmla="*/ 5706488 w 6288074"/>
              <a:gd name="connsiteY19750" fmla="*/ 4134582 h 6339933"/>
              <a:gd name="connsiteX19751" fmla="*/ 5708744 w 6288074"/>
              <a:gd name="connsiteY19751" fmla="*/ 4141750 h 6339933"/>
              <a:gd name="connsiteX19752" fmla="*/ 5707860 w 6288074"/>
              <a:gd name="connsiteY19752" fmla="*/ 4147282 h 6339933"/>
              <a:gd name="connsiteX19753" fmla="*/ 5691893 w 6288074"/>
              <a:gd name="connsiteY19753" fmla="*/ 4154932 h 6339933"/>
              <a:gd name="connsiteX19754" fmla="*/ 5698174 w 6288074"/>
              <a:gd name="connsiteY19754" fmla="*/ 4158208 h 6339933"/>
              <a:gd name="connsiteX19755" fmla="*/ 5694770 w 6288074"/>
              <a:gd name="connsiteY19755" fmla="*/ 4172410 h 6339933"/>
              <a:gd name="connsiteX19756" fmla="*/ 5693885 w 6288074"/>
              <a:gd name="connsiteY19756" fmla="*/ 4177941 h 6339933"/>
              <a:gd name="connsiteX19757" fmla="*/ 5681681 w 6288074"/>
              <a:gd name="connsiteY19757" fmla="*/ 4197539 h 6339933"/>
              <a:gd name="connsiteX19758" fmla="*/ 5670358 w 6288074"/>
              <a:gd name="connsiteY19758" fmla="*/ 4211607 h 6339933"/>
              <a:gd name="connsiteX19759" fmla="*/ 5669475 w 6288074"/>
              <a:gd name="connsiteY19759" fmla="*/ 4217138 h 6339933"/>
              <a:gd name="connsiteX19760" fmla="*/ 5664696 w 6288074"/>
              <a:gd name="connsiteY19760" fmla="*/ 4218641 h 6339933"/>
              <a:gd name="connsiteX19761" fmla="*/ 5659168 w 6288074"/>
              <a:gd name="connsiteY19761" fmla="*/ 4217754 h 6339933"/>
              <a:gd name="connsiteX19762" fmla="*/ 5652136 w 6288074"/>
              <a:gd name="connsiteY19762" fmla="*/ 4212089 h 6339933"/>
              <a:gd name="connsiteX19763" fmla="*/ 5644218 w 6288074"/>
              <a:gd name="connsiteY19763" fmla="*/ 4211956 h 6339933"/>
              <a:gd name="connsiteX19764" fmla="*/ 5641830 w 6288074"/>
              <a:gd name="connsiteY19764" fmla="*/ 4212707 h 6339933"/>
              <a:gd name="connsiteX19765" fmla="*/ 5640946 w 6288074"/>
              <a:gd name="connsiteY19765" fmla="*/ 4218238 h 6339933"/>
              <a:gd name="connsiteX19766" fmla="*/ 5647228 w 6288074"/>
              <a:gd name="connsiteY19766" fmla="*/ 4221513 h 6339933"/>
              <a:gd name="connsiteX19767" fmla="*/ 5648598 w 6288074"/>
              <a:gd name="connsiteY19767" fmla="*/ 4234212 h 6339933"/>
              <a:gd name="connsiteX19768" fmla="*/ 5640681 w 6288074"/>
              <a:gd name="connsiteY19768" fmla="*/ 4234077 h 6339933"/>
              <a:gd name="connsiteX19769" fmla="*/ 5639929 w 6288074"/>
              <a:gd name="connsiteY19769" fmla="*/ 4231688 h 6339933"/>
              <a:gd name="connsiteX19770" fmla="*/ 5636656 w 6288074"/>
              <a:gd name="connsiteY19770" fmla="*/ 4237970 h 6339933"/>
              <a:gd name="connsiteX19771" fmla="*/ 5638160 w 6288074"/>
              <a:gd name="connsiteY19771" fmla="*/ 4242749 h 6339933"/>
              <a:gd name="connsiteX19772" fmla="*/ 5637276 w 6288074"/>
              <a:gd name="connsiteY19772" fmla="*/ 4248281 h 6339933"/>
              <a:gd name="connsiteX19773" fmla="*/ 5631747 w 6288074"/>
              <a:gd name="connsiteY19773" fmla="*/ 4247394 h 6339933"/>
              <a:gd name="connsiteX19774" fmla="*/ 5631615 w 6288074"/>
              <a:gd name="connsiteY19774" fmla="*/ 4255314 h 6339933"/>
              <a:gd name="connsiteX19775" fmla="*/ 5626838 w 6288074"/>
              <a:gd name="connsiteY19775" fmla="*/ 4256817 h 6339933"/>
              <a:gd name="connsiteX19776" fmla="*/ 5623567 w 6288074"/>
              <a:gd name="connsiteY19776" fmla="*/ 4263099 h 6339933"/>
              <a:gd name="connsiteX19777" fmla="*/ 5621929 w 6288074"/>
              <a:gd name="connsiteY19777" fmla="*/ 4266240 h 6339933"/>
              <a:gd name="connsiteX19778" fmla="*/ 5618657 w 6288074"/>
              <a:gd name="connsiteY19778" fmla="*/ 4272523 h 6339933"/>
              <a:gd name="connsiteX19779" fmla="*/ 5610739 w 6288074"/>
              <a:gd name="connsiteY19779" fmla="*/ 4272389 h 6339933"/>
              <a:gd name="connsiteX19780" fmla="*/ 5605963 w 6288074"/>
              <a:gd name="connsiteY19780" fmla="*/ 4273892 h 6339933"/>
              <a:gd name="connsiteX19781" fmla="*/ 5607467 w 6288074"/>
              <a:gd name="connsiteY19781" fmla="*/ 4278672 h 6339933"/>
              <a:gd name="connsiteX19782" fmla="*/ 5614500 w 6288074"/>
              <a:gd name="connsiteY19782" fmla="*/ 4284336 h 6339933"/>
              <a:gd name="connsiteX19783" fmla="*/ 5608087 w 6288074"/>
              <a:gd name="connsiteY19783" fmla="*/ 4288980 h 6339933"/>
              <a:gd name="connsiteX19784" fmla="*/ 5609591 w 6288074"/>
              <a:gd name="connsiteY19784" fmla="*/ 4293760 h 6339933"/>
              <a:gd name="connsiteX19785" fmla="*/ 5606318 w 6288074"/>
              <a:gd name="connsiteY19785" fmla="*/ 4300040 h 6339933"/>
              <a:gd name="connsiteX19786" fmla="*/ 5600789 w 6288074"/>
              <a:gd name="connsiteY19786" fmla="*/ 4299154 h 6339933"/>
              <a:gd name="connsiteX19787" fmla="*/ 5602294 w 6288074"/>
              <a:gd name="connsiteY19787" fmla="*/ 4303934 h 6339933"/>
              <a:gd name="connsiteX19788" fmla="*/ 5600657 w 6288074"/>
              <a:gd name="connsiteY19788" fmla="*/ 4307075 h 6339933"/>
              <a:gd name="connsiteX19789" fmla="*/ 5597386 w 6288074"/>
              <a:gd name="connsiteY19789" fmla="*/ 4313358 h 6339933"/>
              <a:gd name="connsiteX19790" fmla="*/ 5589468 w 6288074"/>
              <a:gd name="connsiteY19790" fmla="*/ 4313222 h 6339933"/>
              <a:gd name="connsiteX19791" fmla="*/ 5583939 w 6288074"/>
              <a:gd name="connsiteY19791" fmla="*/ 4312337 h 6339933"/>
              <a:gd name="connsiteX19792" fmla="*/ 5588715 w 6288074"/>
              <a:gd name="connsiteY19792" fmla="*/ 4310833 h 6339933"/>
              <a:gd name="connsiteX19793" fmla="*/ 5587964 w 6288074"/>
              <a:gd name="connsiteY19793" fmla="*/ 4308445 h 6339933"/>
              <a:gd name="connsiteX19794" fmla="*/ 5584825 w 6288074"/>
              <a:gd name="connsiteY19794" fmla="*/ 4306806 h 6339933"/>
              <a:gd name="connsiteX19795" fmla="*/ 5579162 w 6288074"/>
              <a:gd name="connsiteY19795" fmla="*/ 4313841 h 6339933"/>
              <a:gd name="connsiteX19796" fmla="*/ 5575137 w 6288074"/>
              <a:gd name="connsiteY19796" fmla="*/ 4317733 h 6339933"/>
              <a:gd name="connsiteX19797" fmla="*/ 5571865 w 6288074"/>
              <a:gd name="connsiteY19797" fmla="*/ 4324016 h 6339933"/>
              <a:gd name="connsiteX19798" fmla="*/ 5579783 w 6288074"/>
              <a:gd name="connsiteY19798" fmla="*/ 4324150 h 6339933"/>
              <a:gd name="connsiteX19799" fmla="*/ 5587833 w 6288074"/>
              <a:gd name="connsiteY19799" fmla="*/ 4316365 h 6339933"/>
              <a:gd name="connsiteX19800" fmla="*/ 5589336 w 6288074"/>
              <a:gd name="connsiteY19800" fmla="*/ 4321143 h 6339933"/>
              <a:gd name="connsiteX19801" fmla="*/ 5586063 w 6288074"/>
              <a:gd name="connsiteY19801" fmla="*/ 4327426 h 6339933"/>
              <a:gd name="connsiteX19802" fmla="*/ 5567707 w 6288074"/>
              <a:gd name="connsiteY19802" fmla="*/ 4335829 h 6339933"/>
              <a:gd name="connsiteX19803" fmla="*/ 5555767 w 6288074"/>
              <a:gd name="connsiteY19803" fmla="*/ 4339588 h 6339933"/>
              <a:gd name="connsiteX19804" fmla="*/ 5548734 w 6288074"/>
              <a:gd name="connsiteY19804" fmla="*/ 4333923 h 6339933"/>
              <a:gd name="connsiteX19805" fmla="*/ 5540064 w 6288074"/>
              <a:gd name="connsiteY19805" fmla="*/ 4331399 h 6339933"/>
              <a:gd name="connsiteX19806" fmla="*/ 5536173 w 6288074"/>
              <a:gd name="connsiteY19806" fmla="*/ 4327372 h 6339933"/>
              <a:gd name="connsiteX19807" fmla="*/ 5537808 w 6288074"/>
              <a:gd name="connsiteY19807" fmla="*/ 4324231 h 6339933"/>
              <a:gd name="connsiteX19808" fmla="*/ 5545106 w 6288074"/>
              <a:gd name="connsiteY19808" fmla="*/ 4314057 h 6339933"/>
              <a:gd name="connsiteX19809" fmla="*/ 5534668 w 6288074"/>
              <a:gd name="connsiteY19809" fmla="*/ 4322592 h 6339933"/>
              <a:gd name="connsiteX19810" fmla="*/ 5530776 w 6288074"/>
              <a:gd name="connsiteY19810" fmla="*/ 4318567 h 6339933"/>
              <a:gd name="connsiteX19811" fmla="*/ 5528387 w 6288074"/>
              <a:gd name="connsiteY19811" fmla="*/ 4319319 h 6339933"/>
              <a:gd name="connsiteX19812" fmla="*/ 5525247 w 6288074"/>
              <a:gd name="connsiteY19812" fmla="*/ 4317680 h 6339933"/>
              <a:gd name="connsiteX19813" fmla="*/ 5517330 w 6288074"/>
              <a:gd name="connsiteY19813" fmla="*/ 4317546 h 6339933"/>
              <a:gd name="connsiteX19814" fmla="*/ 5510165 w 6288074"/>
              <a:gd name="connsiteY19814" fmla="*/ 4319801 h 6339933"/>
              <a:gd name="connsiteX19815" fmla="*/ 5503132 w 6288074"/>
              <a:gd name="connsiteY19815" fmla="*/ 4314136 h 6339933"/>
              <a:gd name="connsiteX19816" fmla="*/ 5502248 w 6288074"/>
              <a:gd name="connsiteY19816" fmla="*/ 4319668 h 6339933"/>
              <a:gd name="connsiteX19817" fmla="*/ 5506007 w 6288074"/>
              <a:gd name="connsiteY19817" fmla="*/ 4331613 h 6339933"/>
              <a:gd name="connsiteX19818" fmla="*/ 5508396 w 6288074"/>
              <a:gd name="connsiteY19818" fmla="*/ 4330861 h 6339933"/>
              <a:gd name="connsiteX19819" fmla="*/ 5510785 w 6288074"/>
              <a:gd name="connsiteY19819" fmla="*/ 4330109 h 6339933"/>
              <a:gd name="connsiteX19820" fmla="*/ 5509147 w 6288074"/>
              <a:gd name="connsiteY19820" fmla="*/ 4333251 h 6339933"/>
              <a:gd name="connsiteX19821" fmla="*/ 5515429 w 6288074"/>
              <a:gd name="connsiteY19821" fmla="*/ 4336526 h 6339933"/>
              <a:gd name="connsiteX19822" fmla="*/ 5511404 w 6288074"/>
              <a:gd name="connsiteY19822" fmla="*/ 4340420 h 6339933"/>
              <a:gd name="connsiteX19823" fmla="*/ 5499331 w 6288074"/>
              <a:gd name="connsiteY19823" fmla="*/ 4352098 h 6339933"/>
              <a:gd name="connsiteX19824" fmla="*/ 5492033 w 6288074"/>
              <a:gd name="connsiteY19824" fmla="*/ 4362272 h 6339933"/>
              <a:gd name="connsiteX19825" fmla="*/ 5488760 w 6288074"/>
              <a:gd name="connsiteY19825" fmla="*/ 4368556 h 6339933"/>
              <a:gd name="connsiteX19826" fmla="*/ 5490265 w 6288074"/>
              <a:gd name="connsiteY19826" fmla="*/ 4373333 h 6339933"/>
              <a:gd name="connsiteX19827" fmla="*/ 5491016 w 6288074"/>
              <a:gd name="connsiteY19827" fmla="*/ 4375724 h 6339933"/>
              <a:gd name="connsiteX19828" fmla="*/ 5478942 w 6288074"/>
              <a:gd name="connsiteY19828" fmla="*/ 4387402 h 6339933"/>
              <a:gd name="connsiteX19829" fmla="*/ 5475669 w 6288074"/>
              <a:gd name="connsiteY19829" fmla="*/ 4393684 h 6339933"/>
              <a:gd name="connsiteX19830" fmla="*/ 5468505 w 6288074"/>
              <a:gd name="connsiteY19830" fmla="*/ 4395939 h 6339933"/>
              <a:gd name="connsiteX19831" fmla="*/ 5470628 w 6288074"/>
              <a:gd name="connsiteY19831" fmla="*/ 4411028 h 6339933"/>
              <a:gd name="connsiteX19832" fmla="*/ 5463464 w 6288074"/>
              <a:gd name="connsiteY19832" fmla="*/ 4413283 h 6339933"/>
              <a:gd name="connsiteX19833" fmla="*/ 5464217 w 6288074"/>
              <a:gd name="connsiteY19833" fmla="*/ 4415672 h 6339933"/>
              <a:gd name="connsiteX19834" fmla="*/ 5469745 w 6288074"/>
              <a:gd name="connsiteY19834" fmla="*/ 4416559 h 6339933"/>
              <a:gd name="connsiteX19835" fmla="*/ 5472884 w 6288074"/>
              <a:gd name="connsiteY19835" fmla="*/ 4418196 h 6339933"/>
              <a:gd name="connsiteX19836" fmla="*/ 5473637 w 6288074"/>
              <a:gd name="connsiteY19836" fmla="*/ 4420586 h 6339933"/>
              <a:gd name="connsiteX19837" fmla="*/ 5479033 w 6288074"/>
              <a:gd name="connsiteY19837" fmla="*/ 4429391 h 6339933"/>
              <a:gd name="connsiteX19838" fmla="*/ 5476513 w 6288074"/>
              <a:gd name="connsiteY19838" fmla="*/ 4438063 h 6339933"/>
              <a:gd name="connsiteX19839" fmla="*/ 5470100 w 6288074"/>
              <a:gd name="connsiteY19839" fmla="*/ 4442707 h 6339933"/>
              <a:gd name="connsiteX19840" fmla="*/ 5470984 w 6288074"/>
              <a:gd name="connsiteY19840" fmla="*/ 4437177 h 6339933"/>
              <a:gd name="connsiteX19841" fmla="*/ 5469480 w 6288074"/>
              <a:gd name="connsiteY19841" fmla="*/ 4432398 h 6339933"/>
              <a:gd name="connsiteX19842" fmla="*/ 5467094 w 6288074"/>
              <a:gd name="connsiteY19842" fmla="*/ 4433149 h 6339933"/>
              <a:gd name="connsiteX19843" fmla="*/ 5469612 w 6288074"/>
              <a:gd name="connsiteY19843" fmla="*/ 4424478 h 6339933"/>
              <a:gd name="connsiteX19844" fmla="*/ 5468860 w 6288074"/>
              <a:gd name="connsiteY19844" fmla="*/ 4422088 h 6339933"/>
              <a:gd name="connsiteX19845" fmla="*/ 5464084 w 6288074"/>
              <a:gd name="connsiteY19845" fmla="*/ 4423592 h 6339933"/>
              <a:gd name="connsiteX19846" fmla="*/ 5463332 w 6288074"/>
              <a:gd name="connsiteY19846" fmla="*/ 4421203 h 6339933"/>
              <a:gd name="connsiteX19847" fmla="*/ 5462580 w 6288074"/>
              <a:gd name="connsiteY19847" fmla="*/ 4418814 h 6339933"/>
              <a:gd name="connsiteX19848" fmla="*/ 5452142 w 6288074"/>
              <a:gd name="connsiteY19848" fmla="*/ 4427351 h 6339933"/>
              <a:gd name="connsiteX19849" fmla="*/ 5448737 w 6288074"/>
              <a:gd name="connsiteY19849" fmla="*/ 4441553 h 6339933"/>
              <a:gd name="connsiteX19850" fmla="*/ 5444712 w 6288074"/>
              <a:gd name="connsiteY19850" fmla="*/ 4445445 h 6339933"/>
              <a:gd name="connsiteX19851" fmla="*/ 5442324 w 6288074"/>
              <a:gd name="connsiteY19851" fmla="*/ 4446197 h 6339933"/>
              <a:gd name="connsiteX19852" fmla="*/ 5441572 w 6288074"/>
              <a:gd name="connsiteY19852" fmla="*/ 4443808 h 6339933"/>
              <a:gd name="connsiteX19853" fmla="*/ 5440689 w 6288074"/>
              <a:gd name="connsiteY19853" fmla="*/ 4449338 h 6339933"/>
              <a:gd name="connsiteX19854" fmla="*/ 5441440 w 6288074"/>
              <a:gd name="connsiteY19854" fmla="*/ 4451728 h 6339933"/>
              <a:gd name="connsiteX19855" fmla="*/ 5439051 w 6288074"/>
              <a:gd name="connsiteY19855" fmla="*/ 4452479 h 6339933"/>
              <a:gd name="connsiteX19856" fmla="*/ 5430118 w 6288074"/>
              <a:gd name="connsiteY19856" fmla="*/ 4465796 h 6339933"/>
              <a:gd name="connsiteX19857" fmla="*/ 5435514 w 6288074"/>
              <a:gd name="connsiteY19857" fmla="*/ 4474602 h 6339933"/>
              <a:gd name="connsiteX19858" fmla="*/ 5434630 w 6288074"/>
              <a:gd name="connsiteY19858" fmla="*/ 4480132 h 6339933"/>
              <a:gd name="connsiteX19859" fmla="*/ 5432993 w 6288074"/>
              <a:gd name="connsiteY19859" fmla="*/ 4483273 h 6339933"/>
              <a:gd name="connsiteX19860" fmla="*/ 5428350 w 6288074"/>
              <a:gd name="connsiteY19860" fmla="*/ 4476857 h 6339933"/>
              <a:gd name="connsiteX19861" fmla="*/ 5427597 w 6288074"/>
              <a:gd name="connsiteY19861" fmla="*/ 4474467 h 6339933"/>
              <a:gd name="connsiteX19862" fmla="*/ 5426845 w 6288074"/>
              <a:gd name="connsiteY19862" fmla="*/ 4472077 h 6339933"/>
              <a:gd name="connsiteX19863" fmla="*/ 5422068 w 6288074"/>
              <a:gd name="connsiteY19863" fmla="*/ 4473580 h 6339933"/>
              <a:gd name="connsiteX19864" fmla="*/ 5419548 w 6288074"/>
              <a:gd name="connsiteY19864" fmla="*/ 4482252 h 6339933"/>
              <a:gd name="connsiteX19865" fmla="*/ 5416275 w 6288074"/>
              <a:gd name="connsiteY19865" fmla="*/ 4488536 h 6339933"/>
              <a:gd name="connsiteX19866" fmla="*/ 5408226 w 6288074"/>
              <a:gd name="connsiteY19866" fmla="*/ 4496321 h 6339933"/>
              <a:gd name="connsiteX19867" fmla="*/ 5409862 w 6288074"/>
              <a:gd name="connsiteY19867" fmla="*/ 4493180 h 6339933"/>
              <a:gd name="connsiteX19868" fmla="*/ 5410746 w 6288074"/>
              <a:gd name="connsiteY19868" fmla="*/ 4487650 h 6339933"/>
              <a:gd name="connsiteX19869" fmla="*/ 5407473 w 6288074"/>
              <a:gd name="connsiteY19869" fmla="*/ 4493932 h 6339933"/>
              <a:gd name="connsiteX19870" fmla="*/ 5405085 w 6288074"/>
              <a:gd name="connsiteY19870" fmla="*/ 4494684 h 6339933"/>
              <a:gd name="connsiteX19871" fmla="*/ 5401061 w 6288074"/>
              <a:gd name="connsiteY19871" fmla="*/ 4498576 h 6339933"/>
              <a:gd name="connsiteX19872" fmla="*/ 5401812 w 6288074"/>
              <a:gd name="connsiteY19872" fmla="*/ 4500965 h 6339933"/>
              <a:gd name="connsiteX19873" fmla="*/ 5404201 w 6288074"/>
              <a:gd name="connsiteY19873" fmla="*/ 4500213 h 6339933"/>
              <a:gd name="connsiteX19874" fmla="*/ 5408094 w 6288074"/>
              <a:gd name="connsiteY19874" fmla="*/ 4504240 h 6339933"/>
              <a:gd name="connsiteX19875" fmla="*/ 5404068 w 6288074"/>
              <a:gd name="connsiteY19875" fmla="*/ 4508133 h 6339933"/>
              <a:gd name="connsiteX19876" fmla="*/ 5399159 w 6288074"/>
              <a:gd name="connsiteY19876" fmla="*/ 4517558 h 6339933"/>
              <a:gd name="connsiteX19877" fmla="*/ 5398275 w 6288074"/>
              <a:gd name="connsiteY19877" fmla="*/ 4523088 h 6339933"/>
              <a:gd name="connsiteX19878" fmla="*/ 5387086 w 6288074"/>
              <a:gd name="connsiteY19878" fmla="*/ 4529236 h 6339933"/>
              <a:gd name="connsiteX19879" fmla="*/ 5385316 w 6288074"/>
              <a:gd name="connsiteY19879" fmla="*/ 4540297 h 6339933"/>
              <a:gd name="connsiteX19880" fmla="*/ 5370987 w 6288074"/>
              <a:gd name="connsiteY19880" fmla="*/ 4544807 h 6339933"/>
              <a:gd name="connsiteX19881" fmla="*/ 5366962 w 6288074"/>
              <a:gd name="connsiteY19881" fmla="*/ 4548699 h 6339933"/>
              <a:gd name="connsiteX19882" fmla="*/ 5368465 w 6288074"/>
              <a:gd name="connsiteY19882" fmla="*/ 4553479 h 6339933"/>
              <a:gd name="connsiteX19883" fmla="*/ 5370103 w 6288074"/>
              <a:gd name="connsiteY19883" fmla="*/ 4550338 h 6339933"/>
              <a:gd name="connsiteX19884" fmla="*/ 5376383 w 6288074"/>
              <a:gd name="connsiteY19884" fmla="*/ 4553613 h 6339933"/>
              <a:gd name="connsiteX19885" fmla="*/ 5377136 w 6288074"/>
              <a:gd name="connsiteY19885" fmla="*/ 4556003 h 6339933"/>
              <a:gd name="connsiteX19886" fmla="*/ 5382663 w 6288074"/>
              <a:gd name="connsiteY19886" fmla="*/ 4556889 h 6339933"/>
              <a:gd name="connsiteX19887" fmla="*/ 5377003 w 6288074"/>
              <a:gd name="connsiteY19887" fmla="*/ 4563922 h 6339933"/>
              <a:gd name="connsiteX19888" fmla="*/ 5377755 w 6288074"/>
              <a:gd name="connsiteY19888" fmla="*/ 4566311 h 6339933"/>
              <a:gd name="connsiteX19889" fmla="*/ 5374483 w 6288074"/>
              <a:gd name="connsiteY19889" fmla="*/ 4572594 h 6339933"/>
              <a:gd name="connsiteX19890" fmla="*/ 5364045 w 6288074"/>
              <a:gd name="connsiteY19890" fmla="*/ 4581132 h 6339933"/>
              <a:gd name="connsiteX19891" fmla="*/ 5351971 w 6288074"/>
              <a:gd name="connsiteY19891" fmla="*/ 4592811 h 6339933"/>
              <a:gd name="connsiteX19892" fmla="*/ 5347194 w 6288074"/>
              <a:gd name="connsiteY19892" fmla="*/ 4594314 h 6339933"/>
              <a:gd name="connsiteX19893" fmla="*/ 5347063 w 6288074"/>
              <a:gd name="connsiteY19893" fmla="*/ 4602233 h 6339933"/>
              <a:gd name="connsiteX19894" fmla="*/ 5350954 w 6288074"/>
              <a:gd name="connsiteY19894" fmla="*/ 4606259 h 6339933"/>
              <a:gd name="connsiteX19895" fmla="*/ 5349318 w 6288074"/>
              <a:gd name="connsiteY19895" fmla="*/ 4609401 h 6339933"/>
              <a:gd name="connsiteX19896" fmla="*/ 5346930 w 6288074"/>
              <a:gd name="connsiteY19896" fmla="*/ 4610153 h 6339933"/>
              <a:gd name="connsiteX19897" fmla="*/ 5341400 w 6288074"/>
              <a:gd name="connsiteY19897" fmla="*/ 4609266 h 6339933"/>
              <a:gd name="connsiteX19898" fmla="*/ 5346045 w 6288074"/>
              <a:gd name="connsiteY19898" fmla="*/ 4615684 h 6339933"/>
              <a:gd name="connsiteX19899" fmla="*/ 5351574 w 6288074"/>
              <a:gd name="connsiteY19899" fmla="*/ 4616570 h 6339933"/>
              <a:gd name="connsiteX19900" fmla="*/ 5364400 w 6288074"/>
              <a:gd name="connsiteY19900" fmla="*/ 4607281 h 6339933"/>
              <a:gd name="connsiteX19901" fmla="*/ 5367540 w 6288074"/>
              <a:gd name="connsiteY19901" fmla="*/ 4608918 h 6339933"/>
              <a:gd name="connsiteX19902" fmla="*/ 5368425 w 6288074"/>
              <a:gd name="connsiteY19902" fmla="*/ 4603388 h 6339933"/>
              <a:gd name="connsiteX19903" fmla="*/ 5372581 w 6288074"/>
              <a:gd name="connsiteY19903" fmla="*/ 4591575 h 6339933"/>
              <a:gd name="connsiteX19904" fmla="*/ 5373202 w 6288074"/>
              <a:gd name="connsiteY19904" fmla="*/ 4601884 h 6339933"/>
              <a:gd name="connsiteX19905" fmla="*/ 5382623 w 6288074"/>
              <a:gd name="connsiteY19905" fmla="*/ 4606797 h 6339933"/>
              <a:gd name="connsiteX19906" fmla="*/ 5372187 w 6288074"/>
              <a:gd name="connsiteY19906" fmla="*/ 4615335 h 6339933"/>
              <a:gd name="connsiteX19907" fmla="*/ 5379351 w 6288074"/>
              <a:gd name="connsiteY19907" fmla="*/ 4613081 h 6339933"/>
              <a:gd name="connsiteX19908" fmla="*/ 5380102 w 6288074"/>
              <a:gd name="connsiteY19908" fmla="*/ 4615469 h 6339933"/>
              <a:gd name="connsiteX19909" fmla="*/ 5379218 w 6288074"/>
              <a:gd name="connsiteY19909" fmla="*/ 4621000 h 6339933"/>
              <a:gd name="connsiteX19910" fmla="*/ 5376829 w 6288074"/>
              <a:gd name="connsiteY19910" fmla="*/ 4621751 h 6339933"/>
              <a:gd name="connsiteX19911" fmla="*/ 5369665 w 6288074"/>
              <a:gd name="connsiteY19911" fmla="*/ 4624006 h 6339933"/>
              <a:gd name="connsiteX19912" fmla="*/ 5363119 w 6288074"/>
              <a:gd name="connsiteY19912" fmla="*/ 4636571 h 6339933"/>
              <a:gd name="connsiteX19913" fmla="*/ 5359979 w 6288074"/>
              <a:gd name="connsiteY19913" fmla="*/ 4634933 h 6339933"/>
              <a:gd name="connsiteX19914" fmla="*/ 5358343 w 6288074"/>
              <a:gd name="connsiteY19914" fmla="*/ 4638073 h 6339933"/>
              <a:gd name="connsiteX19915" fmla="*/ 5359095 w 6288074"/>
              <a:gd name="connsiteY19915" fmla="*/ 4640463 h 6339933"/>
              <a:gd name="connsiteX19916" fmla="*/ 5362104 w 6288074"/>
              <a:gd name="connsiteY19916" fmla="*/ 4650022 h 6339933"/>
              <a:gd name="connsiteX19917" fmla="*/ 5361219 w 6288074"/>
              <a:gd name="connsiteY19917" fmla="*/ 4655551 h 6339933"/>
              <a:gd name="connsiteX19918" fmla="*/ 5356442 w 6288074"/>
              <a:gd name="connsiteY19918" fmla="*/ 4657055 h 6339933"/>
              <a:gd name="connsiteX19919" fmla="*/ 5353170 w 6288074"/>
              <a:gd name="connsiteY19919" fmla="*/ 4663337 h 6339933"/>
              <a:gd name="connsiteX19920" fmla="*/ 5346004 w 6288074"/>
              <a:gd name="connsiteY19920" fmla="*/ 4665592 h 6339933"/>
              <a:gd name="connsiteX19921" fmla="*/ 5343747 w 6288074"/>
              <a:gd name="connsiteY19921" fmla="*/ 4658424 h 6339933"/>
              <a:gd name="connsiteX19922" fmla="*/ 5348657 w 6288074"/>
              <a:gd name="connsiteY19922" fmla="*/ 4649000 h 6339933"/>
              <a:gd name="connsiteX19923" fmla="*/ 5350293 w 6288074"/>
              <a:gd name="connsiteY19923" fmla="*/ 4645860 h 6339933"/>
              <a:gd name="connsiteX19924" fmla="*/ 5341624 w 6288074"/>
              <a:gd name="connsiteY19924" fmla="*/ 4643337 h 6339933"/>
              <a:gd name="connsiteX19925" fmla="*/ 5339236 w 6288074"/>
              <a:gd name="connsiteY19925" fmla="*/ 4644087 h 6339933"/>
              <a:gd name="connsiteX19926" fmla="*/ 5336227 w 6288074"/>
              <a:gd name="connsiteY19926" fmla="*/ 4634531 h 6339933"/>
              <a:gd name="connsiteX19927" fmla="*/ 5345649 w 6288074"/>
              <a:gd name="connsiteY19927" fmla="*/ 4639444 h 6339933"/>
              <a:gd name="connsiteX19928" fmla="*/ 5350425 w 6288074"/>
              <a:gd name="connsiteY19928" fmla="*/ 4637940 h 6339933"/>
              <a:gd name="connsiteX19929" fmla="*/ 5351310 w 6288074"/>
              <a:gd name="connsiteY19929" fmla="*/ 4632409 h 6339933"/>
              <a:gd name="connsiteX19930" fmla="*/ 5349805 w 6288074"/>
              <a:gd name="connsiteY19930" fmla="*/ 4627630 h 6339933"/>
              <a:gd name="connsiteX19931" fmla="*/ 5346665 w 6288074"/>
              <a:gd name="connsiteY19931" fmla="*/ 4625993 h 6339933"/>
              <a:gd name="connsiteX19932" fmla="*/ 5344277 w 6288074"/>
              <a:gd name="connsiteY19932" fmla="*/ 4626745 h 6339933"/>
              <a:gd name="connsiteX19933" fmla="*/ 5342021 w 6288074"/>
              <a:gd name="connsiteY19933" fmla="*/ 4619577 h 6339933"/>
              <a:gd name="connsiteX19934" fmla="*/ 5336491 w 6288074"/>
              <a:gd name="connsiteY19934" fmla="*/ 4618691 h 6339933"/>
              <a:gd name="connsiteX19935" fmla="*/ 5336359 w 6288074"/>
              <a:gd name="connsiteY19935" fmla="*/ 4626612 h 6339933"/>
              <a:gd name="connsiteX19936" fmla="*/ 5331583 w 6288074"/>
              <a:gd name="connsiteY19936" fmla="*/ 4628114 h 6339933"/>
              <a:gd name="connsiteX19937" fmla="*/ 5329946 w 6288074"/>
              <a:gd name="connsiteY19937" fmla="*/ 4631255 h 6339933"/>
              <a:gd name="connsiteX19938" fmla="*/ 5322650 w 6288074"/>
              <a:gd name="connsiteY19938" fmla="*/ 4641429 h 6339933"/>
              <a:gd name="connsiteX19939" fmla="*/ 5316236 w 6288074"/>
              <a:gd name="connsiteY19939" fmla="*/ 4646074 h 6339933"/>
              <a:gd name="connsiteX19940" fmla="*/ 5313849 w 6288074"/>
              <a:gd name="connsiteY19940" fmla="*/ 4646826 h 6339933"/>
              <a:gd name="connsiteX19941" fmla="*/ 5313096 w 6288074"/>
              <a:gd name="connsiteY19941" fmla="*/ 4644436 h 6339933"/>
              <a:gd name="connsiteX19942" fmla="*/ 5314733 w 6288074"/>
              <a:gd name="connsiteY19942" fmla="*/ 4641296 h 6339933"/>
              <a:gd name="connsiteX19943" fmla="*/ 5315484 w 6288074"/>
              <a:gd name="connsiteY19943" fmla="*/ 4643684 h 6339933"/>
              <a:gd name="connsiteX19944" fmla="*/ 5315617 w 6288074"/>
              <a:gd name="connsiteY19944" fmla="*/ 4635765 h 6339933"/>
              <a:gd name="connsiteX19945" fmla="*/ 5311459 w 6288074"/>
              <a:gd name="connsiteY19945" fmla="*/ 4647577 h 6339933"/>
              <a:gd name="connsiteX19946" fmla="*/ 5307435 w 6288074"/>
              <a:gd name="connsiteY19946" fmla="*/ 4651471 h 6339933"/>
              <a:gd name="connsiteX19947" fmla="*/ 5310708 w 6288074"/>
              <a:gd name="connsiteY19947" fmla="*/ 4645189 h 6339933"/>
              <a:gd name="connsiteX19948" fmla="*/ 5312344 w 6288074"/>
              <a:gd name="connsiteY19948" fmla="*/ 4642048 h 6339933"/>
              <a:gd name="connsiteX19949" fmla="*/ 5313228 w 6288074"/>
              <a:gd name="connsiteY19949" fmla="*/ 4636517 h 6339933"/>
              <a:gd name="connsiteX19950" fmla="*/ 5300269 w 6288074"/>
              <a:gd name="connsiteY19950" fmla="*/ 4653726 h 6339933"/>
              <a:gd name="connsiteX19951" fmla="*/ 5297750 w 6288074"/>
              <a:gd name="connsiteY19951" fmla="*/ 4662398 h 6339933"/>
              <a:gd name="connsiteX19952" fmla="*/ 5300890 w 6288074"/>
              <a:gd name="connsiteY19952" fmla="*/ 4664036 h 6339933"/>
              <a:gd name="connsiteX19953" fmla="*/ 5304163 w 6288074"/>
              <a:gd name="connsiteY19953" fmla="*/ 4657752 h 6339933"/>
              <a:gd name="connsiteX19954" fmla="*/ 5307303 w 6288074"/>
              <a:gd name="connsiteY19954" fmla="*/ 4659391 h 6339933"/>
              <a:gd name="connsiteX19955" fmla="*/ 5315219 w 6288074"/>
              <a:gd name="connsiteY19955" fmla="*/ 4659525 h 6339933"/>
              <a:gd name="connsiteX19956" fmla="*/ 5315972 w 6288074"/>
              <a:gd name="connsiteY19956" fmla="*/ 4661915 h 6339933"/>
              <a:gd name="connsiteX19957" fmla="*/ 5323137 w 6288074"/>
              <a:gd name="connsiteY19957" fmla="*/ 4659660 h 6339933"/>
              <a:gd name="connsiteX19958" fmla="*/ 5325525 w 6288074"/>
              <a:gd name="connsiteY19958" fmla="*/ 4658908 h 6339933"/>
              <a:gd name="connsiteX19959" fmla="*/ 5328666 w 6288074"/>
              <a:gd name="connsiteY19959" fmla="*/ 4660546 h 6339933"/>
              <a:gd name="connsiteX19960" fmla="*/ 5332690 w 6288074"/>
              <a:gd name="connsiteY19960" fmla="*/ 4656653 h 6339933"/>
              <a:gd name="connsiteX19961" fmla="*/ 5331807 w 6288074"/>
              <a:gd name="connsiteY19961" fmla="*/ 4662182 h 6339933"/>
              <a:gd name="connsiteX19962" fmla="*/ 5332558 w 6288074"/>
              <a:gd name="connsiteY19962" fmla="*/ 4664572 h 6339933"/>
              <a:gd name="connsiteX19963" fmla="*/ 5334815 w 6288074"/>
              <a:gd name="connsiteY19963" fmla="*/ 4671740 h 6339933"/>
              <a:gd name="connsiteX19964" fmla="*/ 5327782 w 6288074"/>
              <a:gd name="connsiteY19964" fmla="*/ 4666076 h 6339933"/>
              <a:gd name="connsiteX19965" fmla="*/ 5329285 w 6288074"/>
              <a:gd name="connsiteY19965" fmla="*/ 4670854 h 6339933"/>
              <a:gd name="connsiteX19966" fmla="*/ 5329153 w 6288074"/>
              <a:gd name="connsiteY19966" fmla="*/ 4678774 h 6339933"/>
              <a:gd name="connsiteX19967" fmla="*/ 5333179 w 6288074"/>
              <a:gd name="connsiteY19967" fmla="*/ 4674881 h 6339933"/>
              <a:gd name="connsiteX19968" fmla="*/ 5339591 w 6288074"/>
              <a:gd name="connsiteY19968" fmla="*/ 4670238 h 6339933"/>
              <a:gd name="connsiteX19969" fmla="*/ 5329022 w 6288074"/>
              <a:gd name="connsiteY19969" fmla="*/ 4686694 h 6339933"/>
              <a:gd name="connsiteX19970" fmla="*/ 5324112 w 6288074"/>
              <a:gd name="connsiteY19970" fmla="*/ 4696117 h 6339933"/>
              <a:gd name="connsiteX19971" fmla="*/ 5320839 w 6288074"/>
              <a:gd name="connsiteY19971" fmla="*/ 4702399 h 6339933"/>
              <a:gd name="connsiteX19972" fmla="*/ 5316063 w 6288074"/>
              <a:gd name="connsiteY19972" fmla="*/ 4703903 h 6339933"/>
              <a:gd name="connsiteX19973" fmla="*/ 5312039 w 6288074"/>
              <a:gd name="connsiteY19973" fmla="*/ 4707796 h 6339933"/>
              <a:gd name="connsiteX19974" fmla="*/ 5315311 w 6288074"/>
              <a:gd name="connsiteY19974" fmla="*/ 4701514 h 6339933"/>
              <a:gd name="connsiteX19975" fmla="*/ 5316948 w 6288074"/>
              <a:gd name="connsiteY19975" fmla="*/ 4698373 h 6339933"/>
              <a:gd name="connsiteX19976" fmla="*/ 5318583 w 6288074"/>
              <a:gd name="connsiteY19976" fmla="*/ 4695230 h 6339933"/>
              <a:gd name="connsiteX19977" fmla="*/ 5316195 w 6288074"/>
              <a:gd name="connsiteY19977" fmla="*/ 4695983 h 6339933"/>
              <a:gd name="connsiteX19978" fmla="*/ 5307262 w 6288074"/>
              <a:gd name="connsiteY19978" fmla="*/ 4709300 h 6339933"/>
              <a:gd name="connsiteX19979" fmla="*/ 5313807 w 6288074"/>
              <a:gd name="connsiteY19979" fmla="*/ 4696735 h 6339933"/>
              <a:gd name="connsiteX19980" fmla="*/ 5315443 w 6288074"/>
              <a:gd name="connsiteY19980" fmla="*/ 4693594 h 6339933"/>
              <a:gd name="connsiteX19981" fmla="*/ 5325129 w 6288074"/>
              <a:gd name="connsiteY19981" fmla="*/ 4682668 h 6339933"/>
              <a:gd name="connsiteX19982" fmla="*/ 5322121 w 6288074"/>
              <a:gd name="connsiteY19982" fmla="*/ 4673109 h 6339933"/>
              <a:gd name="connsiteX19983" fmla="*/ 5316591 w 6288074"/>
              <a:gd name="connsiteY19983" fmla="*/ 4672223 h 6339933"/>
              <a:gd name="connsiteX19984" fmla="*/ 5314956 w 6288074"/>
              <a:gd name="connsiteY19984" fmla="*/ 4675364 h 6339933"/>
              <a:gd name="connsiteX19985" fmla="*/ 5309294 w 6288074"/>
              <a:gd name="connsiteY19985" fmla="*/ 4682398 h 6339933"/>
              <a:gd name="connsiteX19986" fmla="*/ 5302129 w 6288074"/>
              <a:gd name="connsiteY19986" fmla="*/ 4684654 h 6339933"/>
              <a:gd name="connsiteX19987" fmla="*/ 5306022 w 6288074"/>
              <a:gd name="connsiteY19987" fmla="*/ 4688682 h 6339933"/>
              <a:gd name="connsiteX19988" fmla="*/ 5305137 w 6288074"/>
              <a:gd name="connsiteY19988" fmla="*/ 4694211 h 6339933"/>
              <a:gd name="connsiteX19989" fmla="*/ 5297221 w 6288074"/>
              <a:gd name="connsiteY19989" fmla="*/ 4694077 h 6339933"/>
              <a:gd name="connsiteX19990" fmla="*/ 5296601 w 6288074"/>
              <a:gd name="connsiteY19990" fmla="*/ 4683769 h 6339933"/>
              <a:gd name="connsiteX19991" fmla="*/ 5293196 w 6288074"/>
              <a:gd name="connsiteY19991" fmla="*/ 4697970 h 6339933"/>
              <a:gd name="connsiteX19992" fmla="*/ 5293948 w 6288074"/>
              <a:gd name="connsiteY19992" fmla="*/ 4700359 h 6339933"/>
              <a:gd name="connsiteX19993" fmla="*/ 5289171 w 6288074"/>
              <a:gd name="connsiteY19993" fmla="*/ 4701863 h 6339933"/>
              <a:gd name="connsiteX19994" fmla="*/ 5286031 w 6288074"/>
              <a:gd name="connsiteY19994" fmla="*/ 4700225 h 6339933"/>
              <a:gd name="connsiteX19995" fmla="*/ 5281254 w 6288074"/>
              <a:gd name="connsiteY19995" fmla="*/ 4701728 h 6339933"/>
              <a:gd name="connsiteX19996" fmla="*/ 5277982 w 6288074"/>
              <a:gd name="connsiteY19996" fmla="*/ 4708010 h 6339933"/>
              <a:gd name="connsiteX19997" fmla="*/ 5272321 w 6288074"/>
              <a:gd name="connsiteY19997" fmla="*/ 4715045 h 6339933"/>
              <a:gd name="connsiteX19998" fmla="*/ 5269047 w 6288074"/>
              <a:gd name="connsiteY19998" fmla="*/ 4721327 h 6339933"/>
              <a:gd name="connsiteX19999" fmla="*/ 5257107 w 6288074"/>
              <a:gd name="connsiteY19999" fmla="*/ 4725086 h 6339933"/>
              <a:gd name="connsiteX20000" fmla="*/ 5251579 w 6288074"/>
              <a:gd name="connsiteY20000" fmla="*/ 4724200 h 6339933"/>
              <a:gd name="connsiteX20001" fmla="*/ 5257990 w 6288074"/>
              <a:gd name="connsiteY20001" fmla="*/ 4719555 h 6339933"/>
              <a:gd name="connsiteX20002" fmla="*/ 5260379 w 6288074"/>
              <a:gd name="connsiteY20002" fmla="*/ 4718803 h 6339933"/>
              <a:gd name="connsiteX20003" fmla="*/ 5260511 w 6288074"/>
              <a:gd name="connsiteY20003" fmla="*/ 4710883 h 6339933"/>
              <a:gd name="connsiteX20004" fmla="*/ 5255735 w 6288074"/>
              <a:gd name="connsiteY20004" fmla="*/ 4712387 h 6339933"/>
              <a:gd name="connsiteX20005" fmla="*/ 5250957 w 6288074"/>
              <a:gd name="connsiteY20005" fmla="*/ 4713890 h 6339933"/>
              <a:gd name="connsiteX20006" fmla="*/ 5254230 w 6288074"/>
              <a:gd name="connsiteY20006" fmla="*/ 4707609 h 6339933"/>
              <a:gd name="connsiteX20007" fmla="*/ 5257503 w 6288074"/>
              <a:gd name="connsiteY20007" fmla="*/ 4701326 h 6339933"/>
              <a:gd name="connsiteX20008" fmla="*/ 5259891 w 6288074"/>
              <a:gd name="connsiteY20008" fmla="*/ 4700574 h 6339933"/>
              <a:gd name="connsiteX20009" fmla="*/ 5262278 w 6288074"/>
              <a:gd name="connsiteY20009" fmla="*/ 4699822 h 6339933"/>
              <a:gd name="connsiteX20010" fmla="*/ 5263916 w 6288074"/>
              <a:gd name="connsiteY20010" fmla="*/ 4696681 h 6339933"/>
              <a:gd name="connsiteX20011" fmla="*/ 5263164 w 6288074"/>
              <a:gd name="connsiteY20011" fmla="*/ 4694293 h 6339933"/>
              <a:gd name="connsiteX20012" fmla="*/ 5270328 w 6288074"/>
              <a:gd name="connsiteY20012" fmla="*/ 4692037 h 6339933"/>
              <a:gd name="connsiteX20013" fmla="*/ 5271965 w 6288074"/>
              <a:gd name="connsiteY20013" fmla="*/ 4688895 h 6339933"/>
              <a:gd name="connsiteX20014" fmla="*/ 5273602 w 6288074"/>
              <a:gd name="connsiteY20014" fmla="*/ 4685754 h 6339933"/>
              <a:gd name="connsiteX20015" fmla="*/ 5272849 w 6288074"/>
              <a:gd name="connsiteY20015" fmla="*/ 4683365 h 6339933"/>
              <a:gd name="connsiteX20016" fmla="*/ 5274486 w 6288074"/>
              <a:gd name="connsiteY20016" fmla="*/ 4680224 h 6339933"/>
              <a:gd name="connsiteX20017" fmla="*/ 5278511 w 6288074"/>
              <a:gd name="connsiteY20017" fmla="*/ 4676332 h 6339933"/>
              <a:gd name="connsiteX20018" fmla="*/ 5280147 w 6288074"/>
              <a:gd name="connsiteY20018" fmla="*/ 4673191 h 6339933"/>
              <a:gd name="connsiteX20019" fmla="*/ 5284923 w 6288074"/>
              <a:gd name="connsiteY20019" fmla="*/ 4671687 h 6339933"/>
              <a:gd name="connsiteX20020" fmla="*/ 5287311 w 6288074"/>
              <a:gd name="connsiteY20020" fmla="*/ 4670937 h 6339933"/>
              <a:gd name="connsiteX20021" fmla="*/ 5286559 w 6288074"/>
              <a:gd name="connsiteY20021" fmla="*/ 4668546 h 6339933"/>
              <a:gd name="connsiteX20022" fmla="*/ 5285808 w 6288074"/>
              <a:gd name="connsiteY20022" fmla="*/ 4666157 h 6339933"/>
              <a:gd name="connsiteX20023" fmla="*/ 5281783 w 6288074"/>
              <a:gd name="connsiteY20023" fmla="*/ 4670049 h 6339933"/>
              <a:gd name="connsiteX20024" fmla="*/ 5279395 w 6288074"/>
              <a:gd name="connsiteY20024" fmla="*/ 4670801 h 6339933"/>
              <a:gd name="connsiteX20025" fmla="*/ 5277890 w 6288074"/>
              <a:gd name="connsiteY20025" fmla="*/ 4666021 h 6339933"/>
              <a:gd name="connsiteX20026" fmla="*/ 5281915 w 6288074"/>
              <a:gd name="connsiteY20026" fmla="*/ 4662129 h 6339933"/>
              <a:gd name="connsiteX20027" fmla="*/ 5281162 w 6288074"/>
              <a:gd name="connsiteY20027" fmla="*/ 4659740 h 6339933"/>
              <a:gd name="connsiteX20028" fmla="*/ 5282046 w 6288074"/>
              <a:gd name="connsiteY20028" fmla="*/ 4654209 h 6339933"/>
              <a:gd name="connsiteX20029" fmla="*/ 5282180 w 6288074"/>
              <a:gd name="connsiteY20029" fmla="*/ 4646289 h 6339933"/>
              <a:gd name="connsiteX20030" fmla="*/ 5283064 w 6288074"/>
              <a:gd name="connsiteY20030" fmla="*/ 4640759 h 6339933"/>
              <a:gd name="connsiteX20031" fmla="*/ 5284700 w 6288074"/>
              <a:gd name="connsiteY20031" fmla="*/ 4637618 h 6339933"/>
              <a:gd name="connsiteX20032" fmla="*/ 5279038 w 6288074"/>
              <a:gd name="connsiteY20032" fmla="*/ 4644653 h 6339933"/>
              <a:gd name="connsiteX20033" fmla="*/ 5276519 w 6288074"/>
              <a:gd name="connsiteY20033" fmla="*/ 4653323 h 6339933"/>
              <a:gd name="connsiteX20034" fmla="*/ 5274882 w 6288074"/>
              <a:gd name="connsiteY20034" fmla="*/ 4656464 h 6339933"/>
              <a:gd name="connsiteX20035" fmla="*/ 5270857 w 6288074"/>
              <a:gd name="connsiteY20035" fmla="*/ 4660356 h 6339933"/>
              <a:gd name="connsiteX20036" fmla="*/ 5268337 w 6288074"/>
              <a:gd name="connsiteY20036" fmla="*/ 4669028 h 6339933"/>
              <a:gd name="connsiteX20037" fmla="*/ 5266680 w 6288074"/>
              <a:gd name="connsiteY20037" fmla="*/ 4669550 h 6339933"/>
              <a:gd name="connsiteX20038" fmla="*/ 5266549 w 6288074"/>
              <a:gd name="connsiteY20038" fmla="*/ 4669134 h 6339933"/>
              <a:gd name="connsiteX20039" fmla="*/ 5266204 w 6288074"/>
              <a:gd name="connsiteY20039" fmla="*/ 4669701 h 6339933"/>
              <a:gd name="connsiteX20040" fmla="*/ 5265949 w 6288074"/>
              <a:gd name="connsiteY20040" fmla="*/ 4669780 h 6339933"/>
              <a:gd name="connsiteX20041" fmla="*/ 5269222 w 6288074"/>
              <a:gd name="connsiteY20041" fmla="*/ 4663499 h 6339933"/>
              <a:gd name="connsiteX20042" fmla="*/ 5266080 w 6288074"/>
              <a:gd name="connsiteY20042" fmla="*/ 4661860 h 6339933"/>
              <a:gd name="connsiteX20043" fmla="*/ 5262808 w 6288074"/>
              <a:gd name="connsiteY20043" fmla="*/ 4668143 h 6339933"/>
              <a:gd name="connsiteX20044" fmla="*/ 5256263 w 6288074"/>
              <a:gd name="connsiteY20044" fmla="*/ 4680709 h 6339933"/>
              <a:gd name="connsiteX20045" fmla="*/ 5258652 w 6288074"/>
              <a:gd name="connsiteY20045" fmla="*/ 4679956 h 6339933"/>
              <a:gd name="connsiteX20046" fmla="*/ 5258519 w 6288074"/>
              <a:gd name="connsiteY20046" fmla="*/ 4687876 h 6339933"/>
              <a:gd name="connsiteX20047" fmla="*/ 5260908 w 6288074"/>
              <a:gd name="connsiteY20047" fmla="*/ 4687123 h 6339933"/>
              <a:gd name="connsiteX20048" fmla="*/ 5264048 w 6288074"/>
              <a:gd name="connsiteY20048" fmla="*/ 4688761 h 6339933"/>
              <a:gd name="connsiteX20049" fmla="*/ 5260775 w 6288074"/>
              <a:gd name="connsiteY20049" fmla="*/ 4695044 h 6339933"/>
              <a:gd name="connsiteX20050" fmla="*/ 5260022 w 6288074"/>
              <a:gd name="connsiteY20050" fmla="*/ 4692654 h 6339933"/>
              <a:gd name="connsiteX20051" fmla="*/ 5259271 w 6288074"/>
              <a:gd name="connsiteY20051" fmla="*/ 4690264 h 6339933"/>
              <a:gd name="connsiteX20052" fmla="*/ 5257635 w 6288074"/>
              <a:gd name="connsiteY20052" fmla="*/ 4693406 h 6339933"/>
              <a:gd name="connsiteX20053" fmla="*/ 5252106 w 6288074"/>
              <a:gd name="connsiteY20053" fmla="*/ 4692520 h 6339933"/>
              <a:gd name="connsiteX20054" fmla="*/ 5252858 w 6288074"/>
              <a:gd name="connsiteY20054" fmla="*/ 4694909 h 6339933"/>
              <a:gd name="connsiteX20055" fmla="*/ 5247199 w 6288074"/>
              <a:gd name="connsiteY20055" fmla="*/ 4701943 h 6339933"/>
              <a:gd name="connsiteX20056" fmla="*/ 5244941 w 6288074"/>
              <a:gd name="connsiteY20056" fmla="*/ 4694775 h 6339933"/>
              <a:gd name="connsiteX20057" fmla="*/ 5234636 w 6288074"/>
              <a:gd name="connsiteY20057" fmla="*/ 4695393 h 6339933"/>
              <a:gd name="connsiteX20058" fmla="*/ 5244322 w 6288074"/>
              <a:gd name="connsiteY20058" fmla="*/ 4684467 h 6339933"/>
              <a:gd name="connsiteX20059" fmla="*/ 5248478 w 6288074"/>
              <a:gd name="connsiteY20059" fmla="*/ 4672654 h 6339933"/>
              <a:gd name="connsiteX20060" fmla="*/ 5238041 w 6288074"/>
              <a:gd name="connsiteY20060" fmla="*/ 4681191 h 6339933"/>
              <a:gd name="connsiteX20061" fmla="*/ 5228487 w 6288074"/>
              <a:gd name="connsiteY20061" fmla="*/ 4684198 h 6339933"/>
              <a:gd name="connsiteX20062" fmla="*/ 5229992 w 6288074"/>
              <a:gd name="connsiteY20062" fmla="*/ 4688977 h 6339933"/>
              <a:gd name="connsiteX20063" fmla="*/ 5231495 w 6288074"/>
              <a:gd name="connsiteY20063" fmla="*/ 4693755 h 6339933"/>
              <a:gd name="connsiteX20064" fmla="*/ 5221322 w 6288074"/>
              <a:gd name="connsiteY20064" fmla="*/ 4686453 h 6339933"/>
              <a:gd name="connsiteX20065" fmla="*/ 5220570 w 6288074"/>
              <a:gd name="connsiteY20065" fmla="*/ 4684063 h 6339933"/>
              <a:gd name="connsiteX20066" fmla="*/ 5215042 w 6288074"/>
              <a:gd name="connsiteY20066" fmla="*/ 4683178 h 6339933"/>
              <a:gd name="connsiteX20067" fmla="*/ 5212652 w 6288074"/>
              <a:gd name="connsiteY20067" fmla="*/ 4683929 h 6339933"/>
              <a:gd name="connsiteX20068" fmla="*/ 5213273 w 6288074"/>
              <a:gd name="connsiteY20068" fmla="*/ 4694240 h 6339933"/>
              <a:gd name="connsiteX20069" fmla="*/ 5203851 w 6288074"/>
              <a:gd name="connsiteY20069" fmla="*/ 4689326 h 6339933"/>
              <a:gd name="connsiteX20070" fmla="*/ 5203099 w 6288074"/>
              <a:gd name="connsiteY20070" fmla="*/ 4686936 h 6339933"/>
              <a:gd name="connsiteX20071" fmla="*/ 5205620 w 6288074"/>
              <a:gd name="connsiteY20071" fmla="*/ 4678264 h 6339933"/>
              <a:gd name="connsiteX20072" fmla="*/ 5199959 w 6288074"/>
              <a:gd name="connsiteY20072" fmla="*/ 4685298 h 6339933"/>
              <a:gd name="connsiteX20073" fmla="*/ 5200710 w 6288074"/>
              <a:gd name="connsiteY20073" fmla="*/ 4687688 h 6339933"/>
              <a:gd name="connsiteX20074" fmla="*/ 5196687 w 6288074"/>
              <a:gd name="connsiteY20074" fmla="*/ 4691580 h 6339933"/>
              <a:gd name="connsiteX20075" fmla="*/ 5200578 w 6288074"/>
              <a:gd name="connsiteY20075" fmla="*/ 4695608 h 6339933"/>
              <a:gd name="connsiteX20076" fmla="*/ 5199694 w 6288074"/>
              <a:gd name="connsiteY20076" fmla="*/ 4701138 h 6339933"/>
              <a:gd name="connsiteX20077" fmla="*/ 5201951 w 6288074"/>
              <a:gd name="connsiteY20077" fmla="*/ 4708306 h 6339933"/>
              <a:gd name="connsiteX20078" fmla="*/ 5205844 w 6288074"/>
              <a:gd name="connsiteY20078" fmla="*/ 4712334 h 6339933"/>
              <a:gd name="connsiteX20079" fmla="*/ 5206595 w 6288074"/>
              <a:gd name="connsiteY20079" fmla="*/ 4714722 h 6339933"/>
              <a:gd name="connsiteX20080" fmla="*/ 5197793 w 6288074"/>
              <a:gd name="connsiteY20080" fmla="*/ 4720119 h 6339933"/>
              <a:gd name="connsiteX20081" fmla="*/ 5204075 w 6288074"/>
              <a:gd name="connsiteY20081" fmla="*/ 4723395 h 6339933"/>
              <a:gd name="connsiteX20082" fmla="*/ 5204826 w 6288074"/>
              <a:gd name="connsiteY20082" fmla="*/ 4725783 h 6339933"/>
              <a:gd name="connsiteX20083" fmla="*/ 5214248 w 6288074"/>
              <a:gd name="connsiteY20083" fmla="*/ 4730697 h 6339933"/>
              <a:gd name="connsiteX20084" fmla="*/ 5210224 w 6288074"/>
              <a:gd name="connsiteY20084" fmla="*/ 4734589 h 6339933"/>
              <a:gd name="connsiteX20085" fmla="*/ 5208586 w 6288074"/>
              <a:gd name="connsiteY20085" fmla="*/ 4737731 h 6339933"/>
              <a:gd name="connsiteX20086" fmla="*/ 5210977 w 6288074"/>
              <a:gd name="connsiteY20086" fmla="*/ 4736979 h 6339933"/>
              <a:gd name="connsiteX20087" fmla="*/ 5216372 w 6288074"/>
              <a:gd name="connsiteY20087" fmla="*/ 4745786 h 6339933"/>
              <a:gd name="connsiteX20088" fmla="*/ 5213983 w 6288074"/>
              <a:gd name="connsiteY20088" fmla="*/ 4746537 h 6339933"/>
              <a:gd name="connsiteX20089" fmla="*/ 5212347 w 6288074"/>
              <a:gd name="connsiteY20089" fmla="*/ 4749678 h 6339933"/>
              <a:gd name="connsiteX20090" fmla="*/ 5215488 w 6288074"/>
              <a:gd name="connsiteY20090" fmla="*/ 4751315 h 6339933"/>
              <a:gd name="connsiteX20091" fmla="*/ 5213850 w 6288074"/>
              <a:gd name="connsiteY20091" fmla="*/ 4754457 h 6339933"/>
              <a:gd name="connsiteX20092" fmla="*/ 5210579 w 6288074"/>
              <a:gd name="connsiteY20092" fmla="*/ 4760739 h 6339933"/>
              <a:gd name="connsiteX20093" fmla="*/ 5208191 w 6288074"/>
              <a:gd name="connsiteY20093" fmla="*/ 4761491 h 6339933"/>
              <a:gd name="connsiteX20094" fmla="*/ 5204166 w 6288074"/>
              <a:gd name="connsiteY20094" fmla="*/ 4765383 h 6339933"/>
              <a:gd name="connsiteX20095" fmla="*/ 5197753 w 6288074"/>
              <a:gd name="connsiteY20095" fmla="*/ 4770027 h 6339933"/>
              <a:gd name="connsiteX20096" fmla="*/ 5200893 w 6288074"/>
              <a:gd name="connsiteY20096" fmla="*/ 4771666 h 6339933"/>
              <a:gd name="connsiteX20097" fmla="*/ 5203282 w 6288074"/>
              <a:gd name="connsiteY20097" fmla="*/ 4770914 h 6339933"/>
              <a:gd name="connsiteX20098" fmla="*/ 5204033 w 6288074"/>
              <a:gd name="connsiteY20098" fmla="*/ 4773303 h 6339933"/>
              <a:gd name="connsiteX20099" fmla="*/ 5200761 w 6288074"/>
              <a:gd name="connsiteY20099" fmla="*/ 4779586 h 6339933"/>
              <a:gd name="connsiteX20100" fmla="*/ 5196736 w 6288074"/>
              <a:gd name="connsiteY20100" fmla="*/ 4783479 h 6339933"/>
              <a:gd name="connsiteX20101" fmla="*/ 5195100 w 6288074"/>
              <a:gd name="connsiteY20101" fmla="*/ 4786620 h 6339933"/>
              <a:gd name="connsiteX20102" fmla="*/ 5196604 w 6288074"/>
              <a:gd name="connsiteY20102" fmla="*/ 4791397 h 6339933"/>
              <a:gd name="connsiteX20103" fmla="*/ 5198993 w 6288074"/>
              <a:gd name="connsiteY20103" fmla="*/ 4790646 h 6339933"/>
              <a:gd name="connsiteX20104" fmla="*/ 5198860 w 6288074"/>
              <a:gd name="connsiteY20104" fmla="*/ 4798566 h 6339933"/>
              <a:gd name="connsiteX20105" fmla="*/ 5194835 w 6288074"/>
              <a:gd name="connsiteY20105" fmla="*/ 4802460 h 6339933"/>
              <a:gd name="connsiteX20106" fmla="*/ 5195587 w 6288074"/>
              <a:gd name="connsiteY20106" fmla="*/ 4804849 h 6339933"/>
              <a:gd name="connsiteX20107" fmla="*/ 5199481 w 6288074"/>
              <a:gd name="connsiteY20107" fmla="*/ 4808876 h 6339933"/>
              <a:gd name="connsiteX20108" fmla="*/ 5205893 w 6288074"/>
              <a:gd name="connsiteY20108" fmla="*/ 4804231 h 6339933"/>
              <a:gd name="connsiteX20109" fmla="*/ 5209165 w 6288074"/>
              <a:gd name="connsiteY20109" fmla="*/ 4797949 h 6339933"/>
              <a:gd name="connsiteX20110" fmla="*/ 5210802 w 6288074"/>
              <a:gd name="connsiteY20110" fmla="*/ 4794807 h 6339933"/>
              <a:gd name="connsiteX20111" fmla="*/ 5225884 w 6288074"/>
              <a:gd name="connsiteY20111" fmla="*/ 4792687 h 6339933"/>
              <a:gd name="connsiteX20112" fmla="*/ 5212306 w 6288074"/>
              <a:gd name="connsiteY20112" fmla="*/ 4799587 h 6339933"/>
              <a:gd name="connsiteX20113" fmla="*/ 5210538 w 6288074"/>
              <a:gd name="connsiteY20113" fmla="*/ 4810646 h 6339933"/>
              <a:gd name="connsiteX20114" fmla="*/ 5211290 w 6288074"/>
              <a:gd name="connsiteY20114" fmla="*/ 4813037 h 6339933"/>
              <a:gd name="connsiteX20115" fmla="*/ 5212041 w 6288074"/>
              <a:gd name="connsiteY20115" fmla="*/ 4815426 h 6339933"/>
              <a:gd name="connsiteX20116" fmla="*/ 5209653 w 6288074"/>
              <a:gd name="connsiteY20116" fmla="*/ 4816178 h 6339933"/>
              <a:gd name="connsiteX20117" fmla="*/ 5207265 w 6288074"/>
              <a:gd name="connsiteY20117" fmla="*/ 4816929 h 6339933"/>
              <a:gd name="connsiteX20118" fmla="*/ 5201604 w 6288074"/>
              <a:gd name="connsiteY20118" fmla="*/ 4823963 h 6339933"/>
              <a:gd name="connsiteX20119" fmla="*/ 5199967 w 6288074"/>
              <a:gd name="connsiteY20119" fmla="*/ 4827105 h 6339933"/>
              <a:gd name="connsiteX20120" fmla="*/ 5199340 w 6288074"/>
              <a:gd name="connsiteY20120" fmla="*/ 4825114 h 6339933"/>
              <a:gd name="connsiteX20121" fmla="*/ 5199808 w 6288074"/>
              <a:gd name="connsiteY20121" fmla="*/ 4824537 h 6339933"/>
              <a:gd name="connsiteX20122" fmla="*/ 5199318 w 6288074"/>
              <a:gd name="connsiteY20122" fmla="*/ 4824283 h 6339933"/>
              <a:gd name="connsiteX20123" fmla="*/ 5202621 w 6288074"/>
              <a:gd name="connsiteY20123" fmla="*/ 4810514 h 6339933"/>
              <a:gd name="connsiteX20124" fmla="*/ 5200233 w 6288074"/>
              <a:gd name="connsiteY20124" fmla="*/ 4811266 h 6339933"/>
              <a:gd name="connsiteX20125" fmla="*/ 5196959 w 6288074"/>
              <a:gd name="connsiteY20125" fmla="*/ 4817547 h 6339933"/>
              <a:gd name="connsiteX20126" fmla="*/ 5193819 w 6288074"/>
              <a:gd name="connsiteY20126" fmla="*/ 4815909 h 6339933"/>
              <a:gd name="connsiteX20127" fmla="*/ 5192043 w 6288074"/>
              <a:gd name="connsiteY20127" fmla="*/ 4815483 h 6339933"/>
              <a:gd name="connsiteX20128" fmla="*/ 5189391 w 6288074"/>
              <a:gd name="connsiteY20128" fmla="*/ 4817188 h 6339933"/>
              <a:gd name="connsiteX20129" fmla="*/ 5189433 w 6288074"/>
              <a:gd name="connsiteY20129" fmla="*/ 4817092 h 6339933"/>
              <a:gd name="connsiteX20130" fmla="*/ 5189215 w 6288074"/>
              <a:gd name="connsiteY20130" fmla="*/ 4817302 h 6339933"/>
              <a:gd name="connsiteX20131" fmla="*/ 5189041 w 6288074"/>
              <a:gd name="connsiteY20131" fmla="*/ 4817413 h 6339933"/>
              <a:gd name="connsiteX20132" fmla="*/ 5193068 w 6288074"/>
              <a:gd name="connsiteY20132" fmla="*/ 4813521 h 6339933"/>
              <a:gd name="connsiteX20133" fmla="*/ 5185901 w 6288074"/>
              <a:gd name="connsiteY20133" fmla="*/ 4815776 h 6339933"/>
              <a:gd name="connsiteX20134" fmla="*/ 5185151 w 6288074"/>
              <a:gd name="connsiteY20134" fmla="*/ 4813387 h 6339933"/>
              <a:gd name="connsiteX20135" fmla="*/ 5182010 w 6288074"/>
              <a:gd name="connsiteY20135" fmla="*/ 4811748 h 6339933"/>
              <a:gd name="connsiteX20136" fmla="*/ 5177100 w 6288074"/>
              <a:gd name="connsiteY20136" fmla="*/ 4821171 h 6339933"/>
              <a:gd name="connsiteX20137" fmla="*/ 5162638 w 6288074"/>
              <a:gd name="connsiteY20137" fmla="*/ 4833602 h 6339933"/>
              <a:gd name="connsiteX20138" fmla="*/ 5160249 w 6288074"/>
              <a:gd name="connsiteY20138" fmla="*/ 4834353 h 6339933"/>
              <a:gd name="connsiteX20139" fmla="*/ 5161135 w 6288074"/>
              <a:gd name="connsiteY20139" fmla="*/ 4828823 h 6339933"/>
              <a:gd name="connsiteX20140" fmla="*/ 5163654 w 6288074"/>
              <a:gd name="connsiteY20140" fmla="*/ 4820152 h 6339933"/>
              <a:gd name="connsiteX20141" fmla="*/ 5164538 w 6288074"/>
              <a:gd name="connsiteY20141" fmla="*/ 4814621 h 6339933"/>
              <a:gd name="connsiteX20142" fmla="*/ 5169316 w 6288074"/>
              <a:gd name="connsiteY20142" fmla="*/ 4813118 h 6339933"/>
              <a:gd name="connsiteX20143" fmla="*/ 5174844 w 6288074"/>
              <a:gd name="connsiteY20143" fmla="*/ 4814004 h 6339933"/>
              <a:gd name="connsiteX20144" fmla="*/ 5181258 w 6288074"/>
              <a:gd name="connsiteY20144" fmla="*/ 4809359 h 6339933"/>
              <a:gd name="connsiteX20145" fmla="*/ 5184398 w 6288074"/>
              <a:gd name="connsiteY20145" fmla="*/ 4810996 h 6339933"/>
              <a:gd name="connsiteX20146" fmla="*/ 5188423 w 6288074"/>
              <a:gd name="connsiteY20146" fmla="*/ 4807104 h 6339933"/>
              <a:gd name="connsiteX20147" fmla="*/ 5186918 w 6288074"/>
              <a:gd name="connsiteY20147" fmla="*/ 4802324 h 6339933"/>
              <a:gd name="connsiteX20148" fmla="*/ 5183777 w 6288074"/>
              <a:gd name="connsiteY20148" fmla="*/ 4800688 h 6339933"/>
              <a:gd name="connsiteX20149" fmla="*/ 5187051 w 6288074"/>
              <a:gd name="connsiteY20149" fmla="*/ 4794404 h 6339933"/>
              <a:gd name="connsiteX20150" fmla="*/ 5190323 w 6288074"/>
              <a:gd name="connsiteY20150" fmla="*/ 4788123 h 6339933"/>
              <a:gd name="connsiteX20151" fmla="*/ 5188818 w 6288074"/>
              <a:gd name="connsiteY20151" fmla="*/ 4783344 h 6339933"/>
              <a:gd name="connsiteX20152" fmla="*/ 5184794 w 6288074"/>
              <a:gd name="connsiteY20152" fmla="*/ 4787237 h 6339933"/>
              <a:gd name="connsiteX20153" fmla="*/ 5180769 w 6288074"/>
              <a:gd name="connsiteY20153" fmla="*/ 4791130 h 6339933"/>
              <a:gd name="connsiteX20154" fmla="*/ 5174489 w 6288074"/>
              <a:gd name="connsiteY20154" fmla="*/ 4787855 h 6339933"/>
              <a:gd name="connsiteX20155" fmla="*/ 5169711 w 6288074"/>
              <a:gd name="connsiteY20155" fmla="*/ 4789359 h 6339933"/>
              <a:gd name="connsiteX20156" fmla="*/ 5166572 w 6288074"/>
              <a:gd name="connsiteY20156" fmla="*/ 4787720 h 6339933"/>
              <a:gd name="connsiteX20157" fmla="*/ 5164183 w 6288074"/>
              <a:gd name="connsiteY20157" fmla="*/ 4788472 h 6339933"/>
              <a:gd name="connsiteX20158" fmla="*/ 5158654 w 6288074"/>
              <a:gd name="connsiteY20158" fmla="*/ 4787586 h 6339933"/>
              <a:gd name="connsiteX20159" fmla="*/ 5152242 w 6288074"/>
              <a:gd name="connsiteY20159" fmla="*/ 4792231 h 6339933"/>
              <a:gd name="connsiteX20160" fmla="*/ 5150605 w 6288074"/>
              <a:gd name="connsiteY20160" fmla="*/ 4795372 h 6339933"/>
              <a:gd name="connsiteX20161" fmla="*/ 5147464 w 6288074"/>
              <a:gd name="connsiteY20161" fmla="*/ 4793734 h 6339933"/>
              <a:gd name="connsiteX20162" fmla="*/ 5148969 w 6288074"/>
              <a:gd name="connsiteY20162" fmla="*/ 4798513 h 6339933"/>
              <a:gd name="connsiteX20163" fmla="*/ 5152863 w 6288074"/>
              <a:gd name="connsiteY20163" fmla="*/ 4802539 h 6339933"/>
              <a:gd name="connsiteX20164" fmla="*/ 5165555 w 6288074"/>
              <a:gd name="connsiteY20164" fmla="*/ 4801170 h 6339933"/>
              <a:gd name="connsiteX20165" fmla="*/ 5158391 w 6288074"/>
              <a:gd name="connsiteY20165" fmla="*/ 4803425 h 6339933"/>
              <a:gd name="connsiteX20166" fmla="*/ 5156755 w 6288074"/>
              <a:gd name="connsiteY20166" fmla="*/ 4806567 h 6339933"/>
              <a:gd name="connsiteX20167" fmla="*/ 5163919 w 6288074"/>
              <a:gd name="connsiteY20167" fmla="*/ 4804312 h 6339933"/>
              <a:gd name="connsiteX20168" fmla="*/ 5166308 w 6288074"/>
              <a:gd name="connsiteY20168" fmla="*/ 4803560 h 6339933"/>
              <a:gd name="connsiteX20169" fmla="*/ 5164670 w 6288074"/>
              <a:gd name="connsiteY20169" fmla="*/ 4806701 h 6339933"/>
              <a:gd name="connsiteX20170" fmla="*/ 5158258 w 6288074"/>
              <a:gd name="connsiteY20170" fmla="*/ 4811345 h 6339933"/>
              <a:gd name="connsiteX20171" fmla="*/ 5156622 w 6288074"/>
              <a:gd name="connsiteY20171" fmla="*/ 4814487 h 6339933"/>
              <a:gd name="connsiteX20172" fmla="*/ 5158126 w 6288074"/>
              <a:gd name="connsiteY20172" fmla="*/ 4819265 h 6339933"/>
              <a:gd name="connsiteX20173" fmla="*/ 5158879 w 6288074"/>
              <a:gd name="connsiteY20173" fmla="*/ 4821655 h 6339933"/>
              <a:gd name="connsiteX20174" fmla="*/ 5152465 w 6288074"/>
              <a:gd name="connsiteY20174" fmla="*/ 4826300 h 6339933"/>
              <a:gd name="connsiteX20175" fmla="*/ 5153218 w 6288074"/>
              <a:gd name="connsiteY20175" fmla="*/ 4828688 h 6339933"/>
              <a:gd name="connsiteX20176" fmla="*/ 5151582 w 6288074"/>
              <a:gd name="connsiteY20176" fmla="*/ 4831830 h 6339933"/>
              <a:gd name="connsiteX20177" fmla="*/ 5153702 w 6288074"/>
              <a:gd name="connsiteY20177" fmla="*/ 4831162 h 6339933"/>
              <a:gd name="connsiteX20178" fmla="*/ 5154887 w 6288074"/>
              <a:gd name="connsiteY20178" fmla="*/ 4834924 h 6339933"/>
              <a:gd name="connsiteX20179" fmla="*/ 5155153 w 6288074"/>
              <a:gd name="connsiteY20179" fmla="*/ 4834841 h 6339933"/>
              <a:gd name="connsiteX20180" fmla="*/ 5155473 w 6288074"/>
              <a:gd name="connsiteY20180" fmla="*/ 4835857 h 6339933"/>
              <a:gd name="connsiteX20181" fmla="*/ 5155341 w 6288074"/>
              <a:gd name="connsiteY20181" fmla="*/ 4843778 h 6339933"/>
              <a:gd name="connsiteX20182" fmla="*/ 5156095 w 6288074"/>
              <a:gd name="connsiteY20182" fmla="*/ 4846166 h 6339933"/>
              <a:gd name="connsiteX20183" fmla="*/ 5166399 w 6288074"/>
              <a:gd name="connsiteY20183" fmla="*/ 4845549 h 6339933"/>
              <a:gd name="connsiteX20184" fmla="*/ 5163877 w 6288074"/>
              <a:gd name="connsiteY20184" fmla="*/ 4854219 h 6339933"/>
              <a:gd name="connsiteX20185" fmla="*/ 5159101 w 6288074"/>
              <a:gd name="connsiteY20185" fmla="*/ 4855723 h 6339933"/>
              <a:gd name="connsiteX20186" fmla="*/ 5159853 w 6288074"/>
              <a:gd name="connsiteY20186" fmla="*/ 4858113 h 6339933"/>
              <a:gd name="connsiteX20187" fmla="*/ 5158968 w 6288074"/>
              <a:gd name="connsiteY20187" fmla="*/ 4863644 h 6339933"/>
              <a:gd name="connsiteX20188" fmla="*/ 5156450 w 6288074"/>
              <a:gd name="connsiteY20188" fmla="*/ 4872316 h 6339933"/>
              <a:gd name="connsiteX20189" fmla="*/ 5154812 w 6288074"/>
              <a:gd name="connsiteY20189" fmla="*/ 4875457 h 6339933"/>
              <a:gd name="connsiteX20190" fmla="*/ 5153176 w 6288074"/>
              <a:gd name="connsiteY20190" fmla="*/ 4878598 h 6339933"/>
              <a:gd name="connsiteX20191" fmla="*/ 5149152 w 6288074"/>
              <a:gd name="connsiteY20191" fmla="*/ 4882492 h 6339933"/>
              <a:gd name="connsiteX20192" fmla="*/ 5147515 w 6288074"/>
              <a:gd name="connsiteY20192" fmla="*/ 4885631 h 6339933"/>
              <a:gd name="connsiteX20193" fmla="*/ 5148267 w 6288074"/>
              <a:gd name="connsiteY20193" fmla="*/ 4888020 h 6339933"/>
              <a:gd name="connsiteX20194" fmla="*/ 5146631 w 6288074"/>
              <a:gd name="connsiteY20194" fmla="*/ 4891162 h 6339933"/>
              <a:gd name="connsiteX20195" fmla="*/ 5144994 w 6288074"/>
              <a:gd name="connsiteY20195" fmla="*/ 4894304 h 6339933"/>
              <a:gd name="connsiteX20196" fmla="*/ 5141853 w 6288074"/>
              <a:gd name="connsiteY20196" fmla="*/ 4892666 h 6339933"/>
              <a:gd name="connsiteX20197" fmla="*/ 5140218 w 6288074"/>
              <a:gd name="connsiteY20197" fmla="*/ 4895806 h 6339933"/>
              <a:gd name="connsiteX20198" fmla="*/ 5137829 w 6288074"/>
              <a:gd name="connsiteY20198" fmla="*/ 4896558 h 6339933"/>
              <a:gd name="connsiteX20199" fmla="*/ 5130532 w 6288074"/>
              <a:gd name="connsiteY20199" fmla="*/ 4906734 h 6339933"/>
              <a:gd name="connsiteX20200" fmla="*/ 5120845 w 6288074"/>
              <a:gd name="connsiteY20200" fmla="*/ 4917661 h 6339933"/>
              <a:gd name="connsiteX20201" fmla="*/ 5118458 w 6288074"/>
              <a:gd name="connsiteY20201" fmla="*/ 4918412 h 6339933"/>
              <a:gd name="connsiteX20202" fmla="*/ 5116822 w 6288074"/>
              <a:gd name="connsiteY20202" fmla="*/ 4921553 h 6339933"/>
              <a:gd name="connsiteX20203" fmla="*/ 5117573 w 6288074"/>
              <a:gd name="connsiteY20203" fmla="*/ 4923942 h 6339933"/>
              <a:gd name="connsiteX20204" fmla="*/ 5119962 w 6288074"/>
              <a:gd name="connsiteY20204" fmla="*/ 4923190 h 6339933"/>
              <a:gd name="connsiteX20205" fmla="*/ 5097186 w 6288074"/>
              <a:gd name="connsiteY20205" fmla="*/ 4959246 h 6339933"/>
              <a:gd name="connsiteX20206" fmla="*/ 5090773 w 6288074"/>
              <a:gd name="connsiteY20206" fmla="*/ 4963891 h 6339933"/>
              <a:gd name="connsiteX20207" fmla="*/ 5081087 w 6288074"/>
              <a:gd name="connsiteY20207" fmla="*/ 4974818 h 6339933"/>
              <a:gd name="connsiteX20208" fmla="*/ 5070650 w 6288074"/>
              <a:gd name="connsiteY20208" fmla="*/ 4983355 h 6339933"/>
              <a:gd name="connsiteX20209" fmla="*/ 5064104 w 6288074"/>
              <a:gd name="connsiteY20209" fmla="*/ 4995919 h 6339933"/>
              <a:gd name="connsiteX20210" fmla="*/ 5066625 w 6288074"/>
              <a:gd name="connsiteY20210" fmla="*/ 4987248 h 6339933"/>
              <a:gd name="connsiteX20211" fmla="*/ 5065873 w 6288074"/>
              <a:gd name="connsiteY20211" fmla="*/ 4984859 h 6339933"/>
              <a:gd name="connsiteX20212" fmla="*/ 5058577 w 6288074"/>
              <a:gd name="connsiteY20212" fmla="*/ 4995034 h 6339933"/>
              <a:gd name="connsiteX20213" fmla="*/ 5056808 w 6288074"/>
              <a:gd name="connsiteY20213" fmla="*/ 5006095 h 6339933"/>
              <a:gd name="connsiteX20214" fmla="*/ 5055923 w 6288074"/>
              <a:gd name="connsiteY20214" fmla="*/ 5011625 h 6339933"/>
              <a:gd name="connsiteX20215" fmla="*/ 5052162 w 6288074"/>
              <a:gd name="connsiteY20215" fmla="*/ 4999677 h 6339933"/>
              <a:gd name="connsiteX20216" fmla="*/ 5053800 w 6288074"/>
              <a:gd name="connsiteY20216" fmla="*/ 4996537 h 6339933"/>
              <a:gd name="connsiteX20217" fmla="*/ 5046014 w 6288074"/>
              <a:gd name="connsiteY20217" fmla="*/ 4988483 h 6339933"/>
              <a:gd name="connsiteX20218" fmla="*/ 5042873 w 6288074"/>
              <a:gd name="connsiteY20218" fmla="*/ 4986845 h 6339933"/>
              <a:gd name="connsiteX20219" fmla="*/ 5035840 w 6288074"/>
              <a:gd name="connsiteY20219" fmla="*/ 4981180 h 6339933"/>
              <a:gd name="connsiteX20220" fmla="*/ 5028676 w 6288074"/>
              <a:gd name="connsiteY20220" fmla="*/ 4983436 h 6339933"/>
              <a:gd name="connsiteX20221" fmla="*/ 5025535 w 6288074"/>
              <a:gd name="connsiteY20221" fmla="*/ 4981798 h 6339933"/>
              <a:gd name="connsiteX20222" fmla="*/ 5026288 w 6288074"/>
              <a:gd name="connsiteY20222" fmla="*/ 4984187 h 6339933"/>
              <a:gd name="connsiteX20223" fmla="*/ 5027040 w 6288074"/>
              <a:gd name="connsiteY20223" fmla="*/ 4986577 h 6339933"/>
              <a:gd name="connsiteX20224" fmla="*/ 5024651 w 6288074"/>
              <a:gd name="connsiteY20224" fmla="*/ 4987328 h 6339933"/>
              <a:gd name="connsiteX20225" fmla="*/ 5017354 w 6288074"/>
              <a:gd name="connsiteY20225" fmla="*/ 4997505 h 6339933"/>
              <a:gd name="connsiteX20226" fmla="*/ 5018105 w 6288074"/>
              <a:gd name="connsiteY20226" fmla="*/ 4999893 h 6339933"/>
              <a:gd name="connsiteX20227" fmla="*/ 5011560 w 6288074"/>
              <a:gd name="connsiteY20227" fmla="*/ 5012456 h 6339933"/>
              <a:gd name="connsiteX20228" fmla="*/ 5009924 w 6288074"/>
              <a:gd name="connsiteY20228" fmla="*/ 5015599 h 6339933"/>
              <a:gd name="connsiteX20229" fmla="*/ 5005899 w 6288074"/>
              <a:gd name="connsiteY20229" fmla="*/ 5019492 h 6339933"/>
              <a:gd name="connsiteX20230" fmla="*/ 5004395 w 6288074"/>
              <a:gd name="connsiteY20230" fmla="*/ 5014712 h 6339933"/>
              <a:gd name="connsiteX20231" fmla="*/ 5001255 w 6288074"/>
              <a:gd name="connsiteY20231" fmla="*/ 5013075 h 6339933"/>
              <a:gd name="connsiteX20232" fmla="*/ 5002891 w 6288074"/>
              <a:gd name="connsiteY20232" fmla="*/ 5009935 h 6339933"/>
              <a:gd name="connsiteX20233" fmla="*/ 5003775 w 6288074"/>
              <a:gd name="connsiteY20233" fmla="*/ 5004403 h 6339933"/>
              <a:gd name="connsiteX20234" fmla="*/ 4998998 w 6288074"/>
              <a:gd name="connsiteY20234" fmla="*/ 5005907 h 6339933"/>
              <a:gd name="connsiteX20235" fmla="*/ 4997363 w 6288074"/>
              <a:gd name="connsiteY20235" fmla="*/ 5009048 h 6339933"/>
              <a:gd name="connsiteX20236" fmla="*/ 4998115 w 6288074"/>
              <a:gd name="connsiteY20236" fmla="*/ 5011438 h 6339933"/>
              <a:gd name="connsiteX20237" fmla="*/ 5000503 w 6288074"/>
              <a:gd name="connsiteY20237" fmla="*/ 5010687 h 6339933"/>
              <a:gd name="connsiteX20238" fmla="*/ 4998867 w 6288074"/>
              <a:gd name="connsiteY20238" fmla="*/ 5013827 h 6339933"/>
              <a:gd name="connsiteX20239" fmla="*/ 4996346 w 6288074"/>
              <a:gd name="connsiteY20239" fmla="*/ 5022498 h 6339933"/>
              <a:gd name="connsiteX20240" fmla="*/ 4992322 w 6288074"/>
              <a:gd name="connsiteY20240" fmla="*/ 5026391 h 6339933"/>
              <a:gd name="connsiteX20241" fmla="*/ 4987545 w 6288074"/>
              <a:gd name="connsiteY20241" fmla="*/ 5027895 h 6339933"/>
              <a:gd name="connsiteX20242" fmla="*/ 4985908 w 6288074"/>
              <a:gd name="connsiteY20242" fmla="*/ 5031036 h 6339933"/>
              <a:gd name="connsiteX20243" fmla="*/ 4989181 w 6288074"/>
              <a:gd name="connsiteY20243" fmla="*/ 5024754 h 6339933"/>
              <a:gd name="connsiteX20244" fmla="*/ 4993206 w 6288074"/>
              <a:gd name="connsiteY20244" fmla="*/ 5020861 h 6339933"/>
              <a:gd name="connsiteX20245" fmla="*/ 4994841 w 6288074"/>
              <a:gd name="connsiteY20245" fmla="*/ 5017719 h 6339933"/>
              <a:gd name="connsiteX20246" fmla="*/ 4994090 w 6288074"/>
              <a:gd name="connsiteY20246" fmla="*/ 5015331 h 6339933"/>
              <a:gd name="connsiteX20247" fmla="*/ 4992454 w 6288074"/>
              <a:gd name="connsiteY20247" fmla="*/ 5018470 h 6339933"/>
              <a:gd name="connsiteX20248" fmla="*/ 4991702 w 6288074"/>
              <a:gd name="connsiteY20248" fmla="*/ 5016082 h 6339933"/>
              <a:gd name="connsiteX20249" fmla="*/ 4982017 w 6288074"/>
              <a:gd name="connsiteY20249" fmla="*/ 5027009 h 6339933"/>
              <a:gd name="connsiteX20250" fmla="*/ 4970826 w 6288074"/>
              <a:gd name="connsiteY20250" fmla="*/ 5033157 h 6339933"/>
              <a:gd name="connsiteX20251" fmla="*/ 4974850 w 6288074"/>
              <a:gd name="connsiteY20251" fmla="*/ 5029264 h 6339933"/>
              <a:gd name="connsiteX20252" fmla="*/ 4975735 w 6288074"/>
              <a:gd name="connsiteY20252" fmla="*/ 5023732 h 6339933"/>
              <a:gd name="connsiteX20253" fmla="*/ 4974983 w 6288074"/>
              <a:gd name="connsiteY20253" fmla="*/ 5021345 h 6339933"/>
              <a:gd name="connsiteX20254" fmla="*/ 4979760 w 6288074"/>
              <a:gd name="connsiteY20254" fmla="*/ 5019840 h 6339933"/>
              <a:gd name="connsiteX20255" fmla="*/ 4978256 w 6288074"/>
              <a:gd name="connsiteY20255" fmla="*/ 5015062 h 6339933"/>
              <a:gd name="connsiteX20256" fmla="*/ 4980644 w 6288074"/>
              <a:gd name="connsiteY20256" fmla="*/ 5014310 h 6339933"/>
              <a:gd name="connsiteX20257" fmla="*/ 4983164 w 6288074"/>
              <a:gd name="connsiteY20257" fmla="*/ 5005638 h 6339933"/>
              <a:gd name="connsiteX20258" fmla="*/ 4984801 w 6288074"/>
              <a:gd name="connsiteY20258" fmla="*/ 5002497 h 6339933"/>
              <a:gd name="connsiteX20259" fmla="*/ 4987189 w 6288074"/>
              <a:gd name="connsiteY20259" fmla="*/ 5001745 h 6339933"/>
              <a:gd name="connsiteX20260" fmla="*/ 4987942 w 6288074"/>
              <a:gd name="connsiteY20260" fmla="*/ 5004135 h 6339933"/>
              <a:gd name="connsiteX20261" fmla="*/ 4994355 w 6288074"/>
              <a:gd name="connsiteY20261" fmla="*/ 4999490 h 6339933"/>
              <a:gd name="connsiteX20262" fmla="*/ 4995240 w 6288074"/>
              <a:gd name="connsiteY20262" fmla="*/ 4993960 h 6339933"/>
              <a:gd name="connsiteX20263" fmla="*/ 4997626 w 6288074"/>
              <a:gd name="connsiteY20263" fmla="*/ 4993208 h 6339933"/>
              <a:gd name="connsiteX20264" fmla="*/ 5000014 w 6288074"/>
              <a:gd name="connsiteY20264" fmla="*/ 4992456 h 6339933"/>
              <a:gd name="connsiteX20265" fmla="*/ 5003421 w 6288074"/>
              <a:gd name="connsiteY20265" fmla="*/ 4978254 h 6339933"/>
              <a:gd name="connsiteX20266" fmla="*/ 5002668 w 6288074"/>
              <a:gd name="connsiteY20266" fmla="*/ 4975865 h 6339933"/>
              <a:gd name="connsiteX20267" fmla="*/ 4999528 w 6288074"/>
              <a:gd name="connsiteY20267" fmla="*/ 4974228 h 6339933"/>
              <a:gd name="connsiteX20268" fmla="*/ 5003552 w 6288074"/>
              <a:gd name="connsiteY20268" fmla="*/ 4970334 h 6339933"/>
              <a:gd name="connsiteX20269" fmla="*/ 5006692 w 6288074"/>
              <a:gd name="connsiteY20269" fmla="*/ 4971973 h 6339933"/>
              <a:gd name="connsiteX20270" fmla="*/ 5008329 w 6288074"/>
              <a:gd name="connsiteY20270" fmla="*/ 4968830 h 6339933"/>
              <a:gd name="connsiteX20271" fmla="*/ 5017263 w 6288074"/>
              <a:gd name="connsiteY20271" fmla="*/ 4955514 h 6339933"/>
              <a:gd name="connsiteX20272" fmla="*/ 5020535 w 6288074"/>
              <a:gd name="connsiteY20272" fmla="*/ 4949233 h 6339933"/>
              <a:gd name="connsiteX20273" fmla="*/ 5020668 w 6288074"/>
              <a:gd name="connsiteY20273" fmla="*/ 4941313 h 6339933"/>
              <a:gd name="connsiteX20274" fmla="*/ 5024692 w 6288074"/>
              <a:gd name="connsiteY20274" fmla="*/ 4937420 h 6339933"/>
              <a:gd name="connsiteX20275" fmla="*/ 5027081 w 6288074"/>
              <a:gd name="connsiteY20275" fmla="*/ 4936668 h 6339933"/>
              <a:gd name="connsiteX20276" fmla="*/ 5028717 w 6288074"/>
              <a:gd name="connsiteY20276" fmla="*/ 4933526 h 6339933"/>
              <a:gd name="connsiteX20277" fmla="*/ 5025576 w 6288074"/>
              <a:gd name="connsiteY20277" fmla="*/ 4931889 h 6339933"/>
              <a:gd name="connsiteX20278" fmla="*/ 5027213 w 6288074"/>
              <a:gd name="connsiteY20278" fmla="*/ 4928748 h 6339933"/>
              <a:gd name="connsiteX20279" fmla="*/ 5033758 w 6288074"/>
              <a:gd name="connsiteY20279" fmla="*/ 4916184 h 6339933"/>
              <a:gd name="connsiteX20280" fmla="*/ 5036280 w 6288074"/>
              <a:gd name="connsiteY20280" fmla="*/ 4907512 h 6339933"/>
              <a:gd name="connsiteX20281" fmla="*/ 5037914 w 6288074"/>
              <a:gd name="connsiteY20281" fmla="*/ 4904371 h 6339933"/>
              <a:gd name="connsiteX20282" fmla="*/ 5035526 w 6288074"/>
              <a:gd name="connsiteY20282" fmla="*/ 4905123 h 6339933"/>
              <a:gd name="connsiteX20283" fmla="*/ 5030750 w 6288074"/>
              <a:gd name="connsiteY20283" fmla="*/ 4906626 h 6339933"/>
              <a:gd name="connsiteX20284" fmla="*/ 5034023 w 6288074"/>
              <a:gd name="connsiteY20284" fmla="*/ 4900344 h 6339933"/>
              <a:gd name="connsiteX20285" fmla="*/ 5035658 w 6288074"/>
              <a:gd name="connsiteY20285" fmla="*/ 4897203 h 6339933"/>
              <a:gd name="connsiteX20286" fmla="*/ 5036410 w 6288074"/>
              <a:gd name="connsiteY20286" fmla="*/ 4899592 h 6339933"/>
              <a:gd name="connsiteX20287" fmla="*/ 5040436 w 6288074"/>
              <a:gd name="connsiteY20287" fmla="*/ 4895699 h 6339933"/>
              <a:gd name="connsiteX20288" fmla="*/ 5041320 w 6288074"/>
              <a:gd name="connsiteY20288" fmla="*/ 4890169 h 6339933"/>
              <a:gd name="connsiteX20289" fmla="*/ 5044592 w 6288074"/>
              <a:gd name="connsiteY20289" fmla="*/ 4883887 h 6339933"/>
              <a:gd name="connsiteX20290" fmla="*/ 5045344 w 6288074"/>
              <a:gd name="connsiteY20290" fmla="*/ 4886277 h 6339933"/>
              <a:gd name="connsiteX20291" fmla="*/ 5044461 w 6288074"/>
              <a:gd name="connsiteY20291" fmla="*/ 4891806 h 6339933"/>
              <a:gd name="connsiteX20292" fmla="*/ 5051757 w 6288074"/>
              <a:gd name="connsiteY20292" fmla="*/ 4881631 h 6339933"/>
              <a:gd name="connsiteX20293" fmla="*/ 5052642 w 6288074"/>
              <a:gd name="connsiteY20293" fmla="*/ 4876102 h 6339933"/>
              <a:gd name="connsiteX20294" fmla="*/ 5051889 w 6288074"/>
              <a:gd name="connsiteY20294" fmla="*/ 4873711 h 6339933"/>
              <a:gd name="connsiteX20295" fmla="*/ 5053525 w 6288074"/>
              <a:gd name="connsiteY20295" fmla="*/ 4870571 h 6339933"/>
              <a:gd name="connsiteX20296" fmla="*/ 5053526 w 6288074"/>
              <a:gd name="connsiteY20296" fmla="*/ 4870571 h 6339933"/>
              <a:gd name="connsiteX20297" fmla="*/ 5053526 w 6288074"/>
              <a:gd name="connsiteY20297" fmla="*/ 4870570 h 6339933"/>
              <a:gd name="connsiteX20298" fmla="*/ 5056798 w 6288074"/>
              <a:gd name="connsiteY20298" fmla="*/ 4864288 h 6339933"/>
              <a:gd name="connsiteX20299" fmla="*/ 5060072 w 6288074"/>
              <a:gd name="connsiteY20299" fmla="*/ 4858005 h 6339933"/>
              <a:gd name="connsiteX20300" fmla="*/ 5061707 w 6288074"/>
              <a:gd name="connsiteY20300" fmla="*/ 4854865 h 6339933"/>
              <a:gd name="connsiteX20301" fmla="*/ 5067369 w 6288074"/>
              <a:gd name="connsiteY20301" fmla="*/ 4847831 h 6339933"/>
              <a:gd name="connsiteX20302" fmla="*/ 5069004 w 6288074"/>
              <a:gd name="connsiteY20302" fmla="*/ 4844690 h 6339933"/>
              <a:gd name="connsiteX20303" fmla="*/ 5070642 w 6288074"/>
              <a:gd name="connsiteY20303" fmla="*/ 4841549 h 6339933"/>
              <a:gd name="connsiteX20304" fmla="*/ 5072277 w 6288074"/>
              <a:gd name="connsiteY20304" fmla="*/ 4838408 h 6339933"/>
              <a:gd name="connsiteX20305" fmla="*/ 5069888 w 6288074"/>
              <a:gd name="connsiteY20305" fmla="*/ 4839160 h 6339933"/>
              <a:gd name="connsiteX20306" fmla="*/ 5065864 w 6288074"/>
              <a:gd name="connsiteY20306" fmla="*/ 4843052 h 6339933"/>
              <a:gd name="connsiteX20307" fmla="*/ 5069137 w 6288074"/>
              <a:gd name="connsiteY20307" fmla="*/ 4836770 h 6339933"/>
              <a:gd name="connsiteX20308" fmla="*/ 5068385 w 6288074"/>
              <a:gd name="connsiteY20308" fmla="*/ 4834381 h 6339933"/>
              <a:gd name="connsiteX20309" fmla="*/ 5065114 w 6288074"/>
              <a:gd name="connsiteY20309" fmla="*/ 4840662 h 6339933"/>
              <a:gd name="connsiteX20310" fmla="*/ 5057815 w 6288074"/>
              <a:gd name="connsiteY20310" fmla="*/ 4850838 h 6339933"/>
              <a:gd name="connsiteX20311" fmla="*/ 5056179 w 6288074"/>
              <a:gd name="connsiteY20311" fmla="*/ 4853979 h 6339933"/>
              <a:gd name="connsiteX20312" fmla="*/ 5055295 w 6288074"/>
              <a:gd name="connsiteY20312" fmla="*/ 4859509 h 6339933"/>
              <a:gd name="connsiteX20313" fmla="*/ 5056047 w 6288074"/>
              <a:gd name="connsiteY20313" fmla="*/ 4861899 h 6339933"/>
              <a:gd name="connsiteX20314" fmla="*/ 5054410 w 6288074"/>
              <a:gd name="connsiteY20314" fmla="*/ 4865039 h 6339933"/>
              <a:gd name="connsiteX20315" fmla="*/ 5053526 w 6288074"/>
              <a:gd name="connsiteY20315" fmla="*/ 4870570 h 6339933"/>
              <a:gd name="connsiteX20316" fmla="*/ 5053525 w 6288074"/>
              <a:gd name="connsiteY20316" fmla="*/ 4870571 h 6339933"/>
              <a:gd name="connsiteX20317" fmla="*/ 5049501 w 6288074"/>
              <a:gd name="connsiteY20317" fmla="*/ 4874463 h 6339933"/>
              <a:gd name="connsiteX20318" fmla="*/ 5051137 w 6288074"/>
              <a:gd name="connsiteY20318" fmla="*/ 4871323 h 6339933"/>
              <a:gd name="connsiteX20319" fmla="*/ 5050385 w 6288074"/>
              <a:gd name="connsiteY20319" fmla="*/ 4868932 h 6339933"/>
              <a:gd name="connsiteX20320" fmla="*/ 5048749 w 6288074"/>
              <a:gd name="connsiteY20320" fmla="*/ 4872074 h 6339933"/>
              <a:gd name="connsiteX20321" fmla="*/ 5046229 w 6288074"/>
              <a:gd name="connsiteY20321" fmla="*/ 4880746 h 6339933"/>
              <a:gd name="connsiteX20322" fmla="*/ 5043089 w 6288074"/>
              <a:gd name="connsiteY20322" fmla="*/ 4879108 h 6339933"/>
              <a:gd name="connsiteX20323" fmla="*/ 5035790 w 6288074"/>
              <a:gd name="connsiteY20323" fmla="*/ 4889284 h 6339933"/>
              <a:gd name="connsiteX20324" fmla="*/ 5034154 w 6288074"/>
              <a:gd name="connsiteY20324" fmla="*/ 4892424 h 6339933"/>
              <a:gd name="connsiteX20325" fmla="*/ 5028361 w 6288074"/>
              <a:gd name="connsiteY20325" fmla="*/ 4907378 h 6339933"/>
              <a:gd name="connsiteX20326" fmla="*/ 5022701 w 6288074"/>
              <a:gd name="connsiteY20326" fmla="*/ 4914413 h 6339933"/>
              <a:gd name="connsiteX20327" fmla="*/ 5019428 w 6288074"/>
              <a:gd name="connsiteY20327" fmla="*/ 4920694 h 6339933"/>
              <a:gd name="connsiteX20328" fmla="*/ 5012130 w 6288074"/>
              <a:gd name="connsiteY20328" fmla="*/ 4930868 h 6339933"/>
              <a:gd name="connsiteX20329" fmla="*/ 5015271 w 6288074"/>
              <a:gd name="connsiteY20329" fmla="*/ 4932507 h 6339933"/>
              <a:gd name="connsiteX20330" fmla="*/ 5013634 w 6288074"/>
              <a:gd name="connsiteY20330" fmla="*/ 4935648 h 6339933"/>
              <a:gd name="connsiteX20331" fmla="*/ 5011247 w 6288074"/>
              <a:gd name="connsiteY20331" fmla="*/ 4936400 h 6339933"/>
              <a:gd name="connsiteX20332" fmla="*/ 5003197 w 6288074"/>
              <a:gd name="connsiteY20332" fmla="*/ 4944185 h 6339933"/>
              <a:gd name="connsiteX20333" fmla="*/ 5001561 w 6288074"/>
              <a:gd name="connsiteY20333" fmla="*/ 4947327 h 6339933"/>
              <a:gd name="connsiteX20334" fmla="*/ 4996651 w 6288074"/>
              <a:gd name="connsiteY20334" fmla="*/ 4956750 h 6339933"/>
              <a:gd name="connsiteX20335" fmla="*/ 4992627 w 6288074"/>
              <a:gd name="connsiteY20335" fmla="*/ 4960643 h 6339933"/>
              <a:gd name="connsiteX20336" fmla="*/ 4987719 w 6288074"/>
              <a:gd name="connsiteY20336" fmla="*/ 4970066 h 6339933"/>
              <a:gd name="connsiteX20337" fmla="*/ 4988470 w 6288074"/>
              <a:gd name="connsiteY20337" fmla="*/ 4972456 h 6339933"/>
              <a:gd name="connsiteX20338" fmla="*/ 4986702 w 6288074"/>
              <a:gd name="connsiteY20338" fmla="*/ 4983516 h 6339933"/>
              <a:gd name="connsiteX20339" fmla="*/ 4988206 w 6288074"/>
              <a:gd name="connsiteY20339" fmla="*/ 4988296 h 6339933"/>
              <a:gd name="connsiteX20340" fmla="*/ 4986569 w 6288074"/>
              <a:gd name="connsiteY20340" fmla="*/ 4991437 h 6339933"/>
              <a:gd name="connsiteX20341" fmla="*/ 4984181 w 6288074"/>
              <a:gd name="connsiteY20341" fmla="*/ 4992188 h 6339933"/>
              <a:gd name="connsiteX20342" fmla="*/ 4983429 w 6288074"/>
              <a:gd name="connsiteY20342" fmla="*/ 4989799 h 6339933"/>
              <a:gd name="connsiteX20343" fmla="*/ 4981041 w 6288074"/>
              <a:gd name="connsiteY20343" fmla="*/ 4990551 h 6339933"/>
              <a:gd name="connsiteX20344" fmla="*/ 4973124 w 6288074"/>
              <a:gd name="connsiteY20344" fmla="*/ 4990417 h 6339933"/>
              <a:gd name="connsiteX20345" fmla="*/ 4961934 w 6288074"/>
              <a:gd name="connsiteY20345" fmla="*/ 4996565 h 6339933"/>
              <a:gd name="connsiteX20346" fmla="*/ 4954769 w 6288074"/>
              <a:gd name="connsiteY20346" fmla="*/ 4998820 h 6339933"/>
              <a:gd name="connsiteX20347" fmla="*/ 4953885 w 6288074"/>
              <a:gd name="connsiteY20347" fmla="*/ 5004349 h 6339933"/>
              <a:gd name="connsiteX20348" fmla="*/ 4945836 w 6288074"/>
              <a:gd name="connsiteY20348" fmla="*/ 5012136 h 6339933"/>
              <a:gd name="connsiteX20349" fmla="*/ 4941058 w 6288074"/>
              <a:gd name="connsiteY20349" fmla="*/ 5013640 h 6339933"/>
              <a:gd name="connsiteX20350" fmla="*/ 4932125 w 6288074"/>
              <a:gd name="connsiteY20350" fmla="*/ 5026956 h 6339933"/>
              <a:gd name="connsiteX20351" fmla="*/ 4931241 w 6288074"/>
              <a:gd name="connsiteY20351" fmla="*/ 5032486 h 6339933"/>
              <a:gd name="connsiteX20352" fmla="*/ 4923059 w 6288074"/>
              <a:gd name="connsiteY20352" fmla="*/ 5048191 h 6339933"/>
              <a:gd name="connsiteX20353" fmla="*/ 4915142 w 6288074"/>
              <a:gd name="connsiteY20353" fmla="*/ 5048057 h 6339933"/>
              <a:gd name="connsiteX20354" fmla="*/ 4914389 w 6288074"/>
              <a:gd name="connsiteY20354" fmla="*/ 5045667 h 6339933"/>
              <a:gd name="connsiteX20355" fmla="*/ 4909613 w 6288074"/>
              <a:gd name="connsiteY20355" fmla="*/ 5047171 h 6339933"/>
              <a:gd name="connsiteX20356" fmla="*/ 4908861 w 6288074"/>
              <a:gd name="connsiteY20356" fmla="*/ 5044781 h 6339933"/>
              <a:gd name="connsiteX20357" fmla="*/ 4917044 w 6288074"/>
              <a:gd name="connsiteY20357" fmla="*/ 5029077 h 6339933"/>
              <a:gd name="connsiteX20358" fmla="*/ 4921067 w 6288074"/>
              <a:gd name="connsiteY20358" fmla="*/ 5025183 h 6339933"/>
              <a:gd name="connsiteX20359" fmla="*/ 4922572 w 6288074"/>
              <a:gd name="connsiteY20359" fmla="*/ 5029963 h 6339933"/>
              <a:gd name="connsiteX20360" fmla="*/ 4921687 w 6288074"/>
              <a:gd name="connsiteY20360" fmla="*/ 5035493 h 6339933"/>
              <a:gd name="connsiteX20361" fmla="*/ 4917663 w 6288074"/>
              <a:gd name="connsiteY20361" fmla="*/ 5039385 h 6339933"/>
              <a:gd name="connsiteX20362" fmla="*/ 4919167 w 6288074"/>
              <a:gd name="connsiteY20362" fmla="*/ 5044164 h 6339933"/>
              <a:gd name="connsiteX20363" fmla="*/ 4922440 w 6288074"/>
              <a:gd name="connsiteY20363" fmla="*/ 5037883 h 6339933"/>
              <a:gd name="connsiteX20364" fmla="*/ 4926465 w 6288074"/>
              <a:gd name="connsiteY20364" fmla="*/ 5033990 h 6339933"/>
              <a:gd name="connsiteX20365" fmla="*/ 4928100 w 6288074"/>
              <a:gd name="connsiteY20365" fmla="*/ 5030848 h 6339933"/>
              <a:gd name="connsiteX20366" fmla="*/ 4924960 w 6288074"/>
              <a:gd name="connsiteY20366" fmla="*/ 5029210 h 6339933"/>
              <a:gd name="connsiteX20367" fmla="*/ 4926860 w 6288074"/>
              <a:gd name="connsiteY20367" fmla="*/ 5010230 h 6339933"/>
              <a:gd name="connsiteX20368" fmla="*/ 4926108 w 6288074"/>
              <a:gd name="connsiteY20368" fmla="*/ 5007840 h 6339933"/>
              <a:gd name="connsiteX20369" fmla="*/ 4934157 w 6288074"/>
              <a:gd name="connsiteY20369" fmla="*/ 5000055 h 6339933"/>
              <a:gd name="connsiteX20370" fmla="*/ 4939687 w 6288074"/>
              <a:gd name="connsiteY20370" fmla="*/ 5000941 h 6339933"/>
              <a:gd name="connsiteX20371" fmla="*/ 4932654 w 6288074"/>
              <a:gd name="connsiteY20371" fmla="*/ 4995276 h 6339933"/>
              <a:gd name="connsiteX20372" fmla="*/ 4929383 w 6288074"/>
              <a:gd name="connsiteY20372" fmla="*/ 5001557 h 6339933"/>
              <a:gd name="connsiteX20373" fmla="*/ 4914919 w 6288074"/>
              <a:gd name="connsiteY20373" fmla="*/ 5013988 h 6339933"/>
              <a:gd name="connsiteX20374" fmla="*/ 4902845 w 6288074"/>
              <a:gd name="connsiteY20374" fmla="*/ 5025667 h 6339933"/>
              <a:gd name="connsiteX20375" fmla="*/ 4897183 w 6288074"/>
              <a:gd name="connsiteY20375" fmla="*/ 5032700 h 6339933"/>
              <a:gd name="connsiteX20376" fmla="*/ 4892275 w 6288074"/>
              <a:gd name="connsiteY20376" fmla="*/ 5042123 h 6339933"/>
              <a:gd name="connsiteX20377" fmla="*/ 4881704 w 6288074"/>
              <a:gd name="connsiteY20377" fmla="*/ 5058581 h 6339933"/>
              <a:gd name="connsiteX20378" fmla="*/ 4884978 w 6288074"/>
              <a:gd name="connsiteY20378" fmla="*/ 5052299 h 6339933"/>
              <a:gd name="connsiteX20379" fmla="*/ 4888250 w 6288074"/>
              <a:gd name="connsiteY20379" fmla="*/ 5046017 h 6339933"/>
              <a:gd name="connsiteX20380" fmla="*/ 4887498 w 6288074"/>
              <a:gd name="connsiteY20380" fmla="*/ 5043628 h 6339933"/>
              <a:gd name="connsiteX20381" fmla="*/ 4883475 w 6288074"/>
              <a:gd name="connsiteY20381" fmla="*/ 5047521 h 6339933"/>
              <a:gd name="connsiteX20382" fmla="*/ 4879316 w 6288074"/>
              <a:gd name="connsiteY20382" fmla="*/ 5059333 h 6339933"/>
              <a:gd name="connsiteX20383" fmla="*/ 4877680 w 6288074"/>
              <a:gd name="connsiteY20383" fmla="*/ 5062475 h 6339933"/>
              <a:gd name="connsiteX20384" fmla="*/ 4874407 w 6288074"/>
              <a:gd name="connsiteY20384" fmla="*/ 5068756 h 6339933"/>
              <a:gd name="connsiteX20385" fmla="*/ 4872018 w 6288074"/>
              <a:gd name="connsiteY20385" fmla="*/ 5069508 h 6339933"/>
              <a:gd name="connsiteX20386" fmla="*/ 4872903 w 6288074"/>
              <a:gd name="connsiteY20386" fmla="*/ 5063978 h 6339933"/>
              <a:gd name="connsiteX20387" fmla="*/ 4874539 w 6288074"/>
              <a:gd name="connsiteY20387" fmla="*/ 5060836 h 6339933"/>
              <a:gd name="connsiteX20388" fmla="*/ 4876176 w 6288074"/>
              <a:gd name="connsiteY20388" fmla="*/ 5057695 h 6339933"/>
              <a:gd name="connsiteX20389" fmla="*/ 4873787 w 6288074"/>
              <a:gd name="connsiteY20389" fmla="*/ 5058447 h 6339933"/>
              <a:gd name="connsiteX20390" fmla="*/ 4872151 w 6288074"/>
              <a:gd name="connsiteY20390" fmla="*/ 5061588 h 6339933"/>
              <a:gd name="connsiteX20391" fmla="*/ 4859325 w 6288074"/>
              <a:gd name="connsiteY20391" fmla="*/ 5070877 h 6339933"/>
              <a:gd name="connsiteX20392" fmla="*/ 4857070 w 6288074"/>
              <a:gd name="connsiteY20392" fmla="*/ 5063709 h 6339933"/>
              <a:gd name="connsiteX20393" fmla="*/ 4857954 w 6288074"/>
              <a:gd name="connsiteY20393" fmla="*/ 5058179 h 6339933"/>
              <a:gd name="connsiteX20394" fmla="*/ 4859589 w 6288074"/>
              <a:gd name="connsiteY20394" fmla="*/ 5055038 h 6339933"/>
              <a:gd name="connsiteX20395" fmla="*/ 4861226 w 6288074"/>
              <a:gd name="connsiteY20395" fmla="*/ 5051897 h 6339933"/>
              <a:gd name="connsiteX20396" fmla="*/ 4862861 w 6288074"/>
              <a:gd name="connsiteY20396" fmla="*/ 5048756 h 6339933"/>
              <a:gd name="connsiteX20397" fmla="*/ 4860473 w 6288074"/>
              <a:gd name="connsiteY20397" fmla="*/ 5049507 h 6339933"/>
              <a:gd name="connsiteX20398" fmla="*/ 4855565 w 6288074"/>
              <a:gd name="connsiteY20398" fmla="*/ 5058931 h 6339933"/>
              <a:gd name="connsiteX20399" fmla="*/ 4847515 w 6288074"/>
              <a:gd name="connsiteY20399" fmla="*/ 5066715 h 6339933"/>
              <a:gd name="connsiteX20400" fmla="*/ 4845881 w 6288074"/>
              <a:gd name="connsiteY20400" fmla="*/ 5069857 h 6339933"/>
              <a:gd name="connsiteX20401" fmla="*/ 4845127 w 6288074"/>
              <a:gd name="connsiteY20401" fmla="*/ 5067467 h 6339933"/>
              <a:gd name="connsiteX20402" fmla="*/ 4846896 w 6288074"/>
              <a:gd name="connsiteY20402" fmla="*/ 5056407 h 6339933"/>
              <a:gd name="connsiteX20403" fmla="*/ 4843755 w 6288074"/>
              <a:gd name="connsiteY20403" fmla="*/ 5054769 h 6339933"/>
              <a:gd name="connsiteX20404" fmla="*/ 4837962 w 6288074"/>
              <a:gd name="connsiteY20404" fmla="*/ 5069722 h 6339933"/>
              <a:gd name="connsiteX20405" fmla="*/ 4837829 w 6288074"/>
              <a:gd name="connsiteY20405" fmla="*/ 5077643 h 6339933"/>
              <a:gd name="connsiteX20406" fmla="*/ 4835309 w 6288074"/>
              <a:gd name="connsiteY20406" fmla="*/ 5086315 h 6339933"/>
              <a:gd name="connsiteX20407" fmla="*/ 4825755 w 6288074"/>
              <a:gd name="connsiteY20407" fmla="*/ 5089322 h 6339933"/>
              <a:gd name="connsiteX20408" fmla="*/ 4824119 w 6288074"/>
              <a:gd name="connsiteY20408" fmla="*/ 5092462 h 6339933"/>
              <a:gd name="connsiteX20409" fmla="*/ 4821864 w 6288074"/>
              <a:gd name="connsiteY20409" fmla="*/ 5085294 h 6339933"/>
              <a:gd name="connsiteX20410" fmla="*/ 4823499 w 6288074"/>
              <a:gd name="connsiteY20410" fmla="*/ 5082154 h 6339933"/>
              <a:gd name="connsiteX20411" fmla="*/ 4832432 w 6288074"/>
              <a:gd name="connsiteY20411" fmla="*/ 5068836 h 6339933"/>
              <a:gd name="connsiteX20412" fmla="*/ 4832565 w 6288074"/>
              <a:gd name="connsiteY20412" fmla="*/ 5060917 h 6339933"/>
              <a:gd name="connsiteX20413" fmla="*/ 4836590 w 6288074"/>
              <a:gd name="connsiteY20413" fmla="*/ 5057025 h 6339933"/>
              <a:gd name="connsiteX20414" fmla="*/ 4840615 w 6288074"/>
              <a:gd name="connsiteY20414" fmla="*/ 5053132 h 6339933"/>
              <a:gd name="connsiteX20415" fmla="*/ 4838226 w 6288074"/>
              <a:gd name="connsiteY20415" fmla="*/ 5053883 h 6339933"/>
              <a:gd name="connsiteX20416" fmla="*/ 4835086 w 6288074"/>
              <a:gd name="connsiteY20416" fmla="*/ 5052246 h 6339933"/>
              <a:gd name="connsiteX20417" fmla="*/ 4839995 w 6288074"/>
              <a:gd name="connsiteY20417" fmla="*/ 5042821 h 6339933"/>
              <a:gd name="connsiteX20418" fmla="*/ 4843137 w 6288074"/>
              <a:gd name="connsiteY20418" fmla="*/ 5044460 h 6339933"/>
              <a:gd name="connsiteX20419" fmla="*/ 4847160 w 6288074"/>
              <a:gd name="connsiteY20419" fmla="*/ 5040566 h 6339933"/>
              <a:gd name="connsiteX20420" fmla="*/ 4840880 w 6288074"/>
              <a:gd name="connsiteY20420" fmla="*/ 5037292 h 6339933"/>
              <a:gd name="connsiteX20421" fmla="*/ 4838624 w 6288074"/>
              <a:gd name="connsiteY20421" fmla="*/ 5030123 h 6339933"/>
              <a:gd name="connsiteX20422" fmla="*/ 4828938 w 6288074"/>
              <a:gd name="connsiteY20422" fmla="*/ 5041050 h 6339933"/>
              <a:gd name="connsiteX20423" fmla="*/ 4822524 w 6288074"/>
              <a:gd name="connsiteY20423" fmla="*/ 5045695 h 6339933"/>
              <a:gd name="connsiteX20424" fmla="*/ 4820888 w 6288074"/>
              <a:gd name="connsiteY20424" fmla="*/ 5048835 h 6339933"/>
              <a:gd name="connsiteX20425" fmla="*/ 4817616 w 6288074"/>
              <a:gd name="connsiteY20425" fmla="*/ 5055118 h 6339933"/>
              <a:gd name="connsiteX20426" fmla="*/ 4797360 w 6288074"/>
              <a:gd name="connsiteY20426" fmla="*/ 5082503 h 6339933"/>
              <a:gd name="connsiteX20427" fmla="*/ 4789310 w 6288074"/>
              <a:gd name="connsiteY20427" fmla="*/ 5090288 h 6339933"/>
              <a:gd name="connsiteX20428" fmla="*/ 4787674 w 6288074"/>
              <a:gd name="connsiteY20428" fmla="*/ 5093430 h 6339933"/>
              <a:gd name="connsiteX20429" fmla="*/ 4788425 w 6288074"/>
              <a:gd name="connsiteY20429" fmla="*/ 5095819 h 6339933"/>
              <a:gd name="connsiteX20430" fmla="*/ 4786658 w 6288074"/>
              <a:gd name="connsiteY20430" fmla="*/ 5106880 h 6339933"/>
              <a:gd name="connsiteX20431" fmla="*/ 4773832 w 6288074"/>
              <a:gd name="connsiteY20431" fmla="*/ 5116168 h 6339933"/>
              <a:gd name="connsiteX20432" fmla="*/ 4762510 w 6288074"/>
              <a:gd name="connsiteY20432" fmla="*/ 5130236 h 6339933"/>
              <a:gd name="connsiteX20433" fmla="*/ 4756849 w 6288074"/>
              <a:gd name="connsiteY20433" fmla="*/ 5137271 h 6339933"/>
              <a:gd name="connsiteX20434" fmla="*/ 4751188 w 6288074"/>
              <a:gd name="connsiteY20434" fmla="*/ 5144304 h 6339933"/>
              <a:gd name="connsiteX20435" fmla="*/ 4748047 w 6288074"/>
              <a:gd name="connsiteY20435" fmla="*/ 5142668 h 6339933"/>
              <a:gd name="connsiteX20436" fmla="*/ 4747162 w 6288074"/>
              <a:gd name="connsiteY20436" fmla="*/ 5148197 h 6339933"/>
              <a:gd name="connsiteX20437" fmla="*/ 4745527 w 6288074"/>
              <a:gd name="connsiteY20437" fmla="*/ 5151338 h 6339933"/>
              <a:gd name="connsiteX20438" fmla="*/ 4746279 w 6288074"/>
              <a:gd name="connsiteY20438" fmla="*/ 5153727 h 6339933"/>
              <a:gd name="connsiteX20439" fmla="*/ 4737478 w 6288074"/>
              <a:gd name="connsiteY20439" fmla="*/ 5159124 h 6339933"/>
              <a:gd name="connsiteX20440" fmla="*/ 4739113 w 6288074"/>
              <a:gd name="connsiteY20440" fmla="*/ 5155983 h 6339933"/>
              <a:gd name="connsiteX20441" fmla="*/ 4742387 w 6288074"/>
              <a:gd name="connsiteY20441" fmla="*/ 5149701 h 6339933"/>
              <a:gd name="connsiteX20442" fmla="*/ 4741635 w 6288074"/>
              <a:gd name="connsiteY20442" fmla="*/ 5147311 h 6339933"/>
              <a:gd name="connsiteX20443" fmla="*/ 4748179 w 6288074"/>
              <a:gd name="connsiteY20443" fmla="*/ 5134746 h 6339933"/>
              <a:gd name="connsiteX20444" fmla="*/ 4751452 w 6288074"/>
              <a:gd name="connsiteY20444" fmla="*/ 5128464 h 6339933"/>
              <a:gd name="connsiteX20445" fmla="*/ 4759635 w 6288074"/>
              <a:gd name="connsiteY20445" fmla="*/ 5112760 h 6339933"/>
              <a:gd name="connsiteX20446" fmla="*/ 4764543 w 6288074"/>
              <a:gd name="connsiteY20446" fmla="*/ 5103335 h 6339933"/>
              <a:gd name="connsiteX20447" fmla="*/ 4766930 w 6288074"/>
              <a:gd name="connsiteY20447" fmla="*/ 5102584 h 6339933"/>
              <a:gd name="connsiteX20448" fmla="*/ 4768567 w 6288074"/>
              <a:gd name="connsiteY20448" fmla="*/ 5099443 h 6339933"/>
              <a:gd name="connsiteX20449" fmla="*/ 4767816 w 6288074"/>
              <a:gd name="connsiteY20449" fmla="*/ 5097054 h 6339933"/>
              <a:gd name="connsiteX20450" fmla="*/ 4767062 w 6288074"/>
              <a:gd name="connsiteY20450" fmla="*/ 5094663 h 6339933"/>
              <a:gd name="connsiteX20451" fmla="*/ 4768700 w 6288074"/>
              <a:gd name="connsiteY20451" fmla="*/ 5091523 h 6339933"/>
              <a:gd name="connsiteX20452" fmla="*/ 4773608 w 6288074"/>
              <a:gd name="connsiteY20452" fmla="*/ 5082101 h 6339933"/>
              <a:gd name="connsiteX20453" fmla="*/ 4775997 w 6288074"/>
              <a:gd name="connsiteY20453" fmla="*/ 5081348 h 6339933"/>
              <a:gd name="connsiteX20454" fmla="*/ 4778386 w 6288074"/>
              <a:gd name="connsiteY20454" fmla="*/ 5080596 h 6339933"/>
              <a:gd name="connsiteX20455" fmla="*/ 4776881 w 6288074"/>
              <a:gd name="connsiteY20455" fmla="*/ 5075818 h 6339933"/>
              <a:gd name="connsiteX20456" fmla="*/ 4777765 w 6288074"/>
              <a:gd name="connsiteY20456" fmla="*/ 5070287 h 6339933"/>
              <a:gd name="connsiteX20457" fmla="*/ 4772988 w 6288074"/>
              <a:gd name="connsiteY20457" fmla="*/ 5071790 h 6339933"/>
              <a:gd name="connsiteX20458" fmla="*/ 4770600 w 6288074"/>
              <a:gd name="connsiteY20458" fmla="*/ 5072542 h 6339933"/>
              <a:gd name="connsiteX20459" fmla="*/ 4766576 w 6288074"/>
              <a:gd name="connsiteY20459" fmla="*/ 5076435 h 6339933"/>
              <a:gd name="connsiteX20460" fmla="*/ 4766444 w 6288074"/>
              <a:gd name="connsiteY20460" fmla="*/ 5084355 h 6339933"/>
              <a:gd name="connsiteX20461" fmla="*/ 4765558 w 6288074"/>
              <a:gd name="connsiteY20461" fmla="*/ 5089884 h 6339933"/>
              <a:gd name="connsiteX20462" fmla="*/ 4760163 w 6288074"/>
              <a:gd name="connsiteY20462" fmla="*/ 5081080 h 6339933"/>
              <a:gd name="connsiteX20463" fmla="*/ 4752245 w 6288074"/>
              <a:gd name="connsiteY20463" fmla="*/ 5080946 h 6339933"/>
              <a:gd name="connsiteX20464" fmla="*/ 4748485 w 6288074"/>
              <a:gd name="connsiteY20464" fmla="*/ 5068998 h 6339933"/>
              <a:gd name="connsiteX20465" fmla="*/ 4743576 w 6288074"/>
              <a:gd name="connsiteY20465" fmla="*/ 5078422 h 6339933"/>
              <a:gd name="connsiteX20466" fmla="*/ 4744329 w 6288074"/>
              <a:gd name="connsiteY20466" fmla="*/ 5080811 h 6339933"/>
              <a:gd name="connsiteX20467" fmla="*/ 4745964 w 6288074"/>
              <a:gd name="connsiteY20467" fmla="*/ 5077670 h 6339933"/>
              <a:gd name="connsiteX20468" fmla="*/ 4749237 w 6288074"/>
              <a:gd name="connsiteY20468" fmla="*/ 5071388 h 6339933"/>
              <a:gd name="connsiteX20469" fmla="*/ 4746717 w 6288074"/>
              <a:gd name="connsiteY20469" fmla="*/ 5080059 h 6339933"/>
              <a:gd name="connsiteX20470" fmla="*/ 4747469 w 6288074"/>
              <a:gd name="connsiteY20470" fmla="*/ 5082449 h 6339933"/>
              <a:gd name="connsiteX20471" fmla="*/ 4740923 w 6288074"/>
              <a:gd name="connsiteY20471" fmla="*/ 5095013 h 6339933"/>
              <a:gd name="connsiteX20472" fmla="*/ 4736148 w 6288074"/>
              <a:gd name="connsiteY20472" fmla="*/ 5096517 h 6339933"/>
              <a:gd name="connsiteX20473" fmla="*/ 4733892 w 6288074"/>
              <a:gd name="connsiteY20473" fmla="*/ 5089348 h 6339933"/>
              <a:gd name="connsiteX20474" fmla="*/ 4738667 w 6288074"/>
              <a:gd name="connsiteY20474" fmla="*/ 5087845 h 6339933"/>
              <a:gd name="connsiteX20475" fmla="*/ 4737295 w 6288074"/>
              <a:gd name="connsiteY20475" fmla="*/ 5075146 h 6339933"/>
              <a:gd name="connsiteX20476" fmla="*/ 4739684 w 6288074"/>
              <a:gd name="connsiteY20476" fmla="*/ 5074394 h 6339933"/>
              <a:gd name="connsiteX20477" fmla="*/ 4746097 w 6288074"/>
              <a:gd name="connsiteY20477" fmla="*/ 5069750 h 6339933"/>
              <a:gd name="connsiteX20478" fmla="*/ 4743840 w 6288074"/>
              <a:gd name="connsiteY20478" fmla="*/ 5062583 h 6339933"/>
              <a:gd name="connsiteX20479" fmla="*/ 4747114 w 6288074"/>
              <a:gd name="connsiteY20479" fmla="*/ 5056299 h 6339933"/>
              <a:gd name="connsiteX20480" fmla="*/ 4750386 w 6288074"/>
              <a:gd name="connsiteY20480" fmla="*/ 5050017 h 6339933"/>
              <a:gd name="connsiteX20481" fmla="*/ 4754411 w 6288074"/>
              <a:gd name="connsiteY20481" fmla="*/ 5046124 h 6339933"/>
              <a:gd name="connsiteX20482" fmla="*/ 4771526 w 6288074"/>
              <a:gd name="connsiteY20482" fmla="*/ 5017103 h 6339933"/>
              <a:gd name="connsiteX20483" fmla="*/ 4772410 w 6288074"/>
              <a:gd name="connsiteY20483" fmla="*/ 5011573 h 6339933"/>
              <a:gd name="connsiteX20484" fmla="*/ 4773294 w 6288074"/>
              <a:gd name="connsiteY20484" fmla="*/ 5006041 h 6339933"/>
              <a:gd name="connsiteX20485" fmla="*/ 4775682 w 6288074"/>
              <a:gd name="connsiteY20485" fmla="*/ 5005289 h 6339933"/>
              <a:gd name="connsiteX20486" fmla="*/ 4778071 w 6288074"/>
              <a:gd name="connsiteY20486" fmla="*/ 5004538 h 6339933"/>
              <a:gd name="connsiteX20487" fmla="*/ 4786253 w 6288074"/>
              <a:gd name="connsiteY20487" fmla="*/ 4988834 h 6339933"/>
              <a:gd name="connsiteX20488" fmla="*/ 4787888 w 6288074"/>
              <a:gd name="connsiteY20488" fmla="*/ 4985692 h 6339933"/>
              <a:gd name="connsiteX20489" fmla="*/ 4793681 w 6288074"/>
              <a:gd name="connsiteY20489" fmla="*/ 4970737 h 6339933"/>
              <a:gd name="connsiteX20490" fmla="*/ 4795319 w 6288074"/>
              <a:gd name="connsiteY20490" fmla="*/ 4967597 h 6339933"/>
              <a:gd name="connsiteX20491" fmla="*/ 4796954 w 6288074"/>
              <a:gd name="connsiteY20491" fmla="*/ 4964456 h 6339933"/>
              <a:gd name="connsiteX20492" fmla="*/ 4796204 w 6288074"/>
              <a:gd name="connsiteY20492" fmla="*/ 4962066 h 6339933"/>
              <a:gd name="connsiteX20493" fmla="*/ 4794699 w 6288074"/>
              <a:gd name="connsiteY20493" fmla="*/ 4957288 h 6339933"/>
              <a:gd name="connsiteX20494" fmla="*/ 4796335 w 6288074"/>
              <a:gd name="connsiteY20494" fmla="*/ 4954146 h 6339933"/>
              <a:gd name="connsiteX20495" fmla="*/ 4798722 w 6288074"/>
              <a:gd name="connsiteY20495" fmla="*/ 4953394 h 6339933"/>
              <a:gd name="connsiteX20496" fmla="*/ 4801864 w 6288074"/>
              <a:gd name="connsiteY20496" fmla="*/ 4955033 h 6339933"/>
              <a:gd name="connsiteX20497" fmla="*/ 4803500 w 6288074"/>
              <a:gd name="connsiteY20497" fmla="*/ 4951891 h 6339933"/>
              <a:gd name="connsiteX20498" fmla="*/ 4804385 w 6288074"/>
              <a:gd name="connsiteY20498" fmla="*/ 4946360 h 6339933"/>
              <a:gd name="connsiteX20499" fmla="*/ 4805888 w 6288074"/>
              <a:gd name="connsiteY20499" fmla="*/ 4951139 h 6339933"/>
              <a:gd name="connsiteX20500" fmla="*/ 4814071 w 6288074"/>
              <a:gd name="connsiteY20500" fmla="*/ 4935432 h 6339933"/>
              <a:gd name="connsiteX20501" fmla="*/ 4813319 w 6288074"/>
              <a:gd name="connsiteY20501" fmla="*/ 4933045 h 6339933"/>
              <a:gd name="connsiteX20502" fmla="*/ 4816591 w 6288074"/>
              <a:gd name="connsiteY20502" fmla="*/ 4926762 h 6339933"/>
              <a:gd name="connsiteX20503" fmla="*/ 4818227 w 6288074"/>
              <a:gd name="connsiteY20503" fmla="*/ 4923622 h 6339933"/>
              <a:gd name="connsiteX20504" fmla="*/ 4822384 w 6288074"/>
              <a:gd name="connsiteY20504" fmla="*/ 4911809 h 6339933"/>
              <a:gd name="connsiteX20505" fmla="*/ 4825656 w 6288074"/>
              <a:gd name="connsiteY20505" fmla="*/ 4905526 h 6339933"/>
              <a:gd name="connsiteX20506" fmla="*/ 4826541 w 6288074"/>
              <a:gd name="connsiteY20506" fmla="*/ 4899996 h 6339933"/>
              <a:gd name="connsiteX20507" fmla="*/ 4828930 w 6288074"/>
              <a:gd name="connsiteY20507" fmla="*/ 4899244 h 6339933"/>
              <a:gd name="connsiteX20508" fmla="*/ 4829681 w 6288074"/>
              <a:gd name="connsiteY20508" fmla="*/ 4901634 h 6339933"/>
              <a:gd name="connsiteX20509" fmla="*/ 4830433 w 6288074"/>
              <a:gd name="connsiteY20509" fmla="*/ 4904022 h 6339933"/>
              <a:gd name="connsiteX20510" fmla="*/ 4836096 w 6288074"/>
              <a:gd name="connsiteY20510" fmla="*/ 4896989 h 6339933"/>
              <a:gd name="connsiteX20511" fmla="*/ 4837730 w 6288074"/>
              <a:gd name="connsiteY20511" fmla="*/ 4893848 h 6339933"/>
              <a:gd name="connsiteX20512" fmla="*/ 4839367 w 6288074"/>
              <a:gd name="connsiteY20512" fmla="*/ 4890707 h 6339933"/>
              <a:gd name="connsiteX20513" fmla="*/ 4841755 w 6288074"/>
              <a:gd name="connsiteY20513" fmla="*/ 4889955 h 6339933"/>
              <a:gd name="connsiteX20514" fmla="*/ 4845160 w 6288074"/>
              <a:gd name="connsiteY20514" fmla="*/ 4875753 h 6339933"/>
              <a:gd name="connsiteX20515" fmla="*/ 4844408 w 6288074"/>
              <a:gd name="connsiteY20515" fmla="*/ 4873362 h 6339933"/>
              <a:gd name="connsiteX20516" fmla="*/ 4848433 w 6288074"/>
              <a:gd name="connsiteY20516" fmla="*/ 4869469 h 6339933"/>
              <a:gd name="connsiteX20517" fmla="*/ 4850068 w 6288074"/>
              <a:gd name="connsiteY20517" fmla="*/ 4866329 h 6339933"/>
              <a:gd name="connsiteX20518" fmla="*/ 4859003 w 6288074"/>
              <a:gd name="connsiteY20518" fmla="*/ 4853013 h 6339933"/>
              <a:gd name="connsiteX20519" fmla="*/ 4862277 w 6288074"/>
              <a:gd name="connsiteY20519" fmla="*/ 4846731 h 6339933"/>
              <a:gd name="connsiteX20520" fmla="*/ 4862407 w 6288074"/>
              <a:gd name="connsiteY20520" fmla="*/ 4838810 h 6339933"/>
              <a:gd name="connsiteX20521" fmla="*/ 4867185 w 6288074"/>
              <a:gd name="connsiteY20521" fmla="*/ 4837306 h 6339933"/>
              <a:gd name="connsiteX20522" fmla="*/ 4868820 w 6288074"/>
              <a:gd name="connsiteY20522" fmla="*/ 4834166 h 6339933"/>
              <a:gd name="connsiteX20523" fmla="*/ 4870458 w 6288074"/>
              <a:gd name="connsiteY20523" fmla="*/ 4831025 h 6339933"/>
              <a:gd name="connsiteX20524" fmla="*/ 4867317 w 6288074"/>
              <a:gd name="connsiteY20524" fmla="*/ 4829387 h 6339933"/>
              <a:gd name="connsiteX20525" fmla="*/ 4868953 w 6288074"/>
              <a:gd name="connsiteY20525" fmla="*/ 4826247 h 6339933"/>
              <a:gd name="connsiteX20526" fmla="*/ 4875498 w 6288074"/>
              <a:gd name="connsiteY20526" fmla="*/ 4813682 h 6339933"/>
              <a:gd name="connsiteX20527" fmla="*/ 4881160 w 6288074"/>
              <a:gd name="connsiteY20527" fmla="*/ 4806648 h 6339933"/>
              <a:gd name="connsiteX20528" fmla="*/ 4879655 w 6288074"/>
              <a:gd name="connsiteY20528" fmla="*/ 4801870 h 6339933"/>
              <a:gd name="connsiteX20529" fmla="*/ 4877267 w 6288074"/>
              <a:gd name="connsiteY20529" fmla="*/ 4802621 h 6339933"/>
              <a:gd name="connsiteX20530" fmla="*/ 4873242 w 6288074"/>
              <a:gd name="connsiteY20530" fmla="*/ 4806513 h 6339933"/>
              <a:gd name="connsiteX20531" fmla="*/ 4875764 w 6288074"/>
              <a:gd name="connsiteY20531" fmla="*/ 4797842 h 6339933"/>
              <a:gd name="connsiteX20532" fmla="*/ 4878151 w 6288074"/>
              <a:gd name="connsiteY20532" fmla="*/ 4797090 h 6339933"/>
              <a:gd name="connsiteX20533" fmla="*/ 4882176 w 6288074"/>
              <a:gd name="connsiteY20533" fmla="*/ 4793198 h 6339933"/>
              <a:gd name="connsiteX20534" fmla="*/ 4883812 w 6288074"/>
              <a:gd name="connsiteY20534" fmla="*/ 4790056 h 6339933"/>
              <a:gd name="connsiteX20535" fmla="*/ 4887084 w 6288074"/>
              <a:gd name="connsiteY20535" fmla="*/ 4783775 h 6339933"/>
              <a:gd name="connsiteX20536" fmla="*/ 4886201 w 6288074"/>
              <a:gd name="connsiteY20536" fmla="*/ 4789304 h 6339933"/>
              <a:gd name="connsiteX20537" fmla="*/ 4893498 w 6288074"/>
              <a:gd name="connsiteY20537" fmla="*/ 4779129 h 6339933"/>
              <a:gd name="connsiteX20538" fmla="*/ 4894382 w 6288074"/>
              <a:gd name="connsiteY20538" fmla="*/ 4773599 h 6339933"/>
              <a:gd name="connsiteX20539" fmla="*/ 4893629 w 6288074"/>
              <a:gd name="connsiteY20539" fmla="*/ 4771209 h 6339933"/>
              <a:gd name="connsiteX20540" fmla="*/ 4899292 w 6288074"/>
              <a:gd name="connsiteY20540" fmla="*/ 4764176 h 6339933"/>
              <a:gd name="connsiteX20541" fmla="*/ 4902563 w 6288074"/>
              <a:gd name="connsiteY20541" fmla="*/ 4757894 h 6339933"/>
              <a:gd name="connsiteX20542" fmla="*/ 4904198 w 6288074"/>
              <a:gd name="connsiteY20542" fmla="*/ 4754751 h 6339933"/>
              <a:gd name="connsiteX20543" fmla="*/ 4909108 w 6288074"/>
              <a:gd name="connsiteY20543" fmla="*/ 4745328 h 6339933"/>
              <a:gd name="connsiteX20544" fmla="*/ 4911496 w 6288074"/>
              <a:gd name="connsiteY20544" fmla="*/ 4744576 h 6339933"/>
              <a:gd name="connsiteX20545" fmla="*/ 4915522 w 6288074"/>
              <a:gd name="connsiteY20545" fmla="*/ 4740683 h 6339933"/>
              <a:gd name="connsiteX20546" fmla="*/ 4914769 w 6288074"/>
              <a:gd name="connsiteY20546" fmla="*/ 4738295 h 6339933"/>
              <a:gd name="connsiteX20547" fmla="*/ 4912382 w 6288074"/>
              <a:gd name="connsiteY20547" fmla="*/ 4739047 h 6339933"/>
              <a:gd name="connsiteX20548" fmla="*/ 4908356 w 6288074"/>
              <a:gd name="connsiteY20548" fmla="*/ 4742940 h 6339933"/>
              <a:gd name="connsiteX20549" fmla="*/ 4911629 w 6288074"/>
              <a:gd name="connsiteY20549" fmla="*/ 4736657 h 6339933"/>
              <a:gd name="connsiteX20550" fmla="*/ 4910877 w 6288074"/>
              <a:gd name="connsiteY20550" fmla="*/ 4734268 h 6339933"/>
              <a:gd name="connsiteX20551" fmla="*/ 4909241 w 6288074"/>
              <a:gd name="connsiteY20551" fmla="*/ 4737409 h 6339933"/>
              <a:gd name="connsiteX20552" fmla="*/ 4900307 w 6288074"/>
              <a:gd name="connsiteY20552" fmla="*/ 4750725 h 6339933"/>
              <a:gd name="connsiteX20553" fmla="*/ 4897918 w 6288074"/>
              <a:gd name="connsiteY20553" fmla="*/ 4751477 h 6339933"/>
              <a:gd name="connsiteX20554" fmla="*/ 4897034 w 6288074"/>
              <a:gd name="connsiteY20554" fmla="*/ 4757007 h 6339933"/>
              <a:gd name="connsiteX20555" fmla="*/ 4897787 w 6288074"/>
              <a:gd name="connsiteY20555" fmla="*/ 4759397 h 6339933"/>
              <a:gd name="connsiteX20556" fmla="*/ 4896902 w 6288074"/>
              <a:gd name="connsiteY20556" fmla="*/ 4764929 h 6339933"/>
              <a:gd name="connsiteX20557" fmla="*/ 4895266 w 6288074"/>
              <a:gd name="connsiteY20557" fmla="*/ 4768069 h 6339933"/>
              <a:gd name="connsiteX20558" fmla="*/ 4893629 w 6288074"/>
              <a:gd name="connsiteY20558" fmla="*/ 4771209 h 6339933"/>
              <a:gd name="connsiteX20559" fmla="*/ 4892126 w 6288074"/>
              <a:gd name="connsiteY20559" fmla="*/ 4766431 h 6339933"/>
              <a:gd name="connsiteX20560" fmla="*/ 4890490 w 6288074"/>
              <a:gd name="connsiteY20560" fmla="*/ 4769572 h 6339933"/>
              <a:gd name="connsiteX20561" fmla="*/ 4887968 w 6288074"/>
              <a:gd name="connsiteY20561" fmla="*/ 4778243 h 6339933"/>
              <a:gd name="connsiteX20562" fmla="*/ 4885580 w 6288074"/>
              <a:gd name="connsiteY20562" fmla="*/ 4778995 h 6339933"/>
              <a:gd name="connsiteX20563" fmla="*/ 4878284 w 6288074"/>
              <a:gd name="connsiteY20563" fmla="*/ 4789170 h 6339933"/>
              <a:gd name="connsiteX20564" fmla="*/ 4876647 w 6288074"/>
              <a:gd name="connsiteY20564" fmla="*/ 4792311 h 6339933"/>
              <a:gd name="connsiteX20565" fmla="*/ 4870103 w 6288074"/>
              <a:gd name="connsiteY20565" fmla="*/ 4804877 h 6339933"/>
              <a:gd name="connsiteX20566" fmla="*/ 4864440 w 6288074"/>
              <a:gd name="connsiteY20566" fmla="*/ 4811910 h 6339933"/>
              <a:gd name="connsiteX20567" fmla="*/ 4861168 w 6288074"/>
              <a:gd name="connsiteY20567" fmla="*/ 4818192 h 6339933"/>
              <a:gd name="connsiteX20568" fmla="*/ 4856259 w 6288074"/>
              <a:gd name="connsiteY20568" fmla="*/ 4827615 h 6339933"/>
              <a:gd name="connsiteX20569" fmla="*/ 4857012 w 6288074"/>
              <a:gd name="connsiteY20569" fmla="*/ 4830006 h 6339933"/>
              <a:gd name="connsiteX20570" fmla="*/ 4857764 w 6288074"/>
              <a:gd name="connsiteY20570" fmla="*/ 4832394 h 6339933"/>
              <a:gd name="connsiteX20571" fmla="*/ 4853739 w 6288074"/>
              <a:gd name="connsiteY20571" fmla="*/ 4836287 h 6339933"/>
              <a:gd name="connsiteX20572" fmla="*/ 4852987 w 6288074"/>
              <a:gd name="connsiteY20572" fmla="*/ 4833898 h 6339933"/>
              <a:gd name="connsiteX20573" fmla="*/ 4845688 w 6288074"/>
              <a:gd name="connsiteY20573" fmla="*/ 4844073 h 6339933"/>
              <a:gd name="connsiteX20574" fmla="*/ 4843300 w 6288074"/>
              <a:gd name="connsiteY20574" fmla="*/ 4844824 h 6339933"/>
              <a:gd name="connsiteX20575" fmla="*/ 4838392 w 6288074"/>
              <a:gd name="connsiteY20575" fmla="*/ 4854248 h 6339933"/>
              <a:gd name="connsiteX20576" fmla="*/ 4835119 w 6288074"/>
              <a:gd name="connsiteY20576" fmla="*/ 4860530 h 6339933"/>
              <a:gd name="connsiteX20577" fmla="*/ 4829458 w 6288074"/>
              <a:gd name="connsiteY20577" fmla="*/ 4867564 h 6339933"/>
              <a:gd name="connsiteX20578" fmla="*/ 4831094 w 6288074"/>
              <a:gd name="connsiteY20578" fmla="*/ 4864423 h 6339933"/>
              <a:gd name="connsiteX20579" fmla="*/ 4830342 w 6288074"/>
              <a:gd name="connsiteY20579" fmla="*/ 4862034 h 6339933"/>
              <a:gd name="connsiteX20580" fmla="*/ 4826318 w 6288074"/>
              <a:gd name="connsiteY20580" fmla="*/ 4865926 h 6339933"/>
              <a:gd name="connsiteX20581" fmla="*/ 4823929 w 6288074"/>
              <a:gd name="connsiteY20581" fmla="*/ 4866678 h 6339933"/>
              <a:gd name="connsiteX20582" fmla="*/ 4834499 w 6288074"/>
              <a:gd name="connsiteY20582" fmla="*/ 4850221 h 6339933"/>
              <a:gd name="connsiteX20583" fmla="*/ 4833614 w 6288074"/>
              <a:gd name="connsiteY20583" fmla="*/ 4855751 h 6339933"/>
              <a:gd name="connsiteX20584" fmla="*/ 4837639 w 6288074"/>
              <a:gd name="connsiteY20584" fmla="*/ 4851858 h 6339933"/>
              <a:gd name="connsiteX20585" fmla="*/ 4838525 w 6288074"/>
              <a:gd name="connsiteY20585" fmla="*/ 4846327 h 6339933"/>
              <a:gd name="connsiteX20586" fmla="*/ 4837772 w 6288074"/>
              <a:gd name="connsiteY20586" fmla="*/ 4843938 h 6339933"/>
              <a:gd name="connsiteX20587" fmla="*/ 4839408 w 6288074"/>
              <a:gd name="connsiteY20587" fmla="*/ 4840797 h 6339933"/>
              <a:gd name="connsiteX20588" fmla="*/ 4841045 w 6288074"/>
              <a:gd name="connsiteY20588" fmla="*/ 4837656 h 6339933"/>
              <a:gd name="connsiteX20589" fmla="*/ 4849094 w 6288074"/>
              <a:gd name="connsiteY20589" fmla="*/ 4829870 h 6339933"/>
              <a:gd name="connsiteX20590" fmla="*/ 4850696 w 6288074"/>
              <a:gd name="connsiteY20590" fmla="*/ 4828710 h 6339933"/>
              <a:gd name="connsiteX20591" fmla="*/ 4849845 w 6288074"/>
              <a:gd name="connsiteY20591" fmla="*/ 4832261 h 6339933"/>
              <a:gd name="connsiteX20592" fmla="*/ 4851483 w 6288074"/>
              <a:gd name="connsiteY20592" fmla="*/ 4829119 h 6339933"/>
              <a:gd name="connsiteX20593" fmla="*/ 4856392 w 6288074"/>
              <a:gd name="connsiteY20593" fmla="*/ 4819695 h 6339933"/>
              <a:gd name="connsiteX20594" fmla="*/ 4860417 w 6288074"/>
              <a:gd name="connsiteY20594" fmla="*/ 4815802 h 6339933"/>
              <a:gd name="connsiteX20595" fmla="*/ 4862936 w 6288074"/>
              <a:gd name="connsiteY20595" fmla="*/ 4807132 h 6339933"/>
              <a:gd name="connsiteX20596" fmla="*/ 4864573 w 6288074"/>
              <a:gd name="connsiteY20596" fmla="*/ 4803991 h 6339933"/>
              <a:gd name="connsiteX20597" fmla="*/ 4868729 w 6288074"/>
              <a:gd name="connsiteY20597" fmla="*/ 4792177 h 6339933"/>
              <a:gd name="connsiteX20598" fmla="*/ 4870366 w 6288074"/>
              <a:gd name="connsiteY20598" fmla="*/ 4789037 h 6339933"/>
              <a:gd name="connsiteX20599" fmla="*/ 4872003 w 6288074"/>
              <a:gd name="connsiteY20599" fmla="*/ 4785894 h 6339933"/>
              <a:gd name="connsiteX20600" fmla="*/ 4872754 w 6288074"/>
              <a:gd name="connsiteY20600" fmla="*/ 4788285 h 6339933"/>
              <a:gd name="connsiteX20601" fmla="*/ 4879300 w 6288074"/>
              <a:gd name="connsiteY20601" fmla="*/ 4775719 h 6339933"/>
              <a:gd name="connsiteX20602" fmla="*/ 4882573 w 6288074"/>
              <a:gd name="connsiteY20602" fmla="*/ 4769438 h 6339933"/>
              <a:gd name="connsiteX20603" fmla="*/ 4885845 w 6288074"/>
              <a:gd name="connsiteY20603" fmla="*/ 4763156 h 6339933"/>
              <a:gd name="connsiteX20604" fmla="*/ 4892389 w 6288074"/>
              <a:gd name="connsiteY20604" fmla="*/ 4750590 h 6339933"/>
              <a:gd name="connsiteX20605" fmla="*/ 4896415 w 6288074"/>
              <a:gd name="connsiteY20605" fmla="*/ 4746698 h 6339933"/>
              <a:gd name="connsiteX20606" fmla="*/ 4900572 w 6288074"/>
              <a:gd name="connsiteY20606" fmla="*/ 4734886 h 6339933"/>
              <a:gd name="connsiteX20607" fmla="*/ 4899819 w 6288074"/>
              <a:gd name="connsiteY20607" fmla="*/ 4732496 h 6339933"/>
              <a:gd name="connsiteX20608" fmla="*/ 4906233 w 6288074"/>
              <a:gd name="connsiteY20608" fmla="*/ 4727851 h 6339933"/>
              <a:gd name="connsiteX20609" fmla="*/ 4907869 w 6288074"/>
              <a:gd name="connsiteY20609" fmla="*/ 4724710 h 6339933"/>
              <a:gd name="connsiteX20610" fmla="*/ 4907118 w 6288074"/>
              <a:gd name="connsiteY20610" fmla="*/ 4722321 h 6339933"/>
              <a:gd name="connsiteX20611" fmla="*/ 4903093 w 6288074"/>
              <a:gd name="connsiteY20611" fmla="*/ 4726215 h 6339933"/>
              <a:gd name="connsiteX20612" fmla="*/ 4904728 w 6288074"/>
              <a:gd name="connsiteY20612" fmla="*/ 4723073 h 6339933"/>
              <a:gd name="connsiteX20613" fmla="*/ 4908754 w 6288074"/>
              <a:gd name="connsiteY20613" fmla="*/ 4719180 h 6339933"/>
              <a:gd name="connsiteX20614" fmla="*/ 4909526 w 6288074"/>
              <a:gd name="connsiteY20614" fmla="*/ 4714342 h 6339933"/>
              <a:gd name="connsiteX20615" fmla="*/ 4909637 w 6288074"/>
              <a:gd name="connsiteY20615" fmla="*/ 4713649 h 6339933"/>
              <a:gd name="connsiteX20616" fmla="*/ 4912777 w 6288074"/>
              <a:gd name="connsiteY20616" fmla="*/ 4715287 h 6339933"/>
              <a:gd name="connsiteX20617" fmla="*/ 4916050 w 6288074"/>
              <a:gd name="connsiteY20617" fmla="*/ 4709005 h 6339933"/>
              <a:gd name="connsiteX20618" fmla="*/ 4915299 w 6288074"/>
              <a:gd name="connsiteY20618" fmla="*/ 4706615 h 6339933"/>
              <a:gd name="connsiteX20619" fmla="*/ 4920207 w 6288074"/>
              <a:gd name="connsiteY20619" fmla="*/ 4697192 h 6339933"/>
              <a:gd name="connsiteX20620" fmla="*/ 4921093 w 6288074"/>
              <a:gd name="connsiteY20620" fmla="*/ 4691662 h 6339933"/>
              <a:gd name="connsiteX20621" fmla="*/ 4922727 w 6288074"/>
              <a:gd name="connsiteY20621" fmla="*/ 4688520 h 6339933"/>
              <a:gd name="connsiteX20622" fmla="*/ 4918703 w 6288074"/>
              <a:gd name="connsiteY20622" fmla="*/ 4692414 h 6339933"/>
              <a:gd name="connsiteX20623" fmla="*/ 4917066 w 6288074"/>
              <a:gd name="connsiteY20623" fmla="*/ 4695555 h 6339933"/>
              <a:gd name="connsiteX20624" fmla="*/ 4917818 w 6288074"/>
              <a:gd name="connsiteY20624" fmla="*/ 4697943 h 6339933"/>
              <a:gd name="connsiteX20625" fmla="*/ 4912910 w 6288074"/>
              <a:gd name="connsiteY20625" fmla="*/ 4707367 h 6339933"/>
              <a:gd name="connsiteX20626" fmla="*/ 4911274 w 6288074"/>
              <a:gd name="connsiteY20626" fmla="*/ 4710508 h 6339933"/>
              <a:gd name="connsiteX20627" fmla="*/ 4909637 w 6288074"/>
              <a:gd name="connsiteY20627" fmla="*/ 4713649 h 6339933"/>
              <a:gd name="connsiteX20628" fmla="*/ 4908000 w 6288074"/>
              <a:gd name="connsiteY20628" fmla="*/ 4716789 h 6339933"/>
              <a:gd name="connsiteX20629" fmla="*/ 4902340 w 6288074"/>
              <a:gd name="connsiteY20629" fmla="*/ 4723824 h 6339933"/>
              <a:gd name="connsiteX20630" fmla="*/ 4900704 w 6288074"/>
              <a:gd name="connsiteY20630" fmla="*/ 4726966 h 6339933"/>
              <a:gd name="connsiteX20631" fmla="*/ 4899068 w 6288074"/>
              <a:gd name="connsiteY20631" fmla="*/ 4730107 h 6339933"/>
              <a:gd name="connsiteX20632" fmla="*/ 4891770 w 6288074"/>
              <a:gd name="connsiteY20632" fmla="*/ 4740282 h 6339933"/>
              <a:gd name="connsiteX20633" fmla="*/ 4896547 w 6288074"/>
              <a:gd name="connsiteY20633" fmla="*/ 4738778 h 6339933"/>
              <a:gd name="connsiteX20634" fmla="*/ 4893276 w 6288074"/>
              <a:gd name="connsiteY20634" fmla="*/ 4745061 h 6339933"/>
              <a:gd name="connsiteX20635" fmla="*/ 4891637 w 6288074"/>
              <a:gd name="connsiteY20635" fmla="*/ 4748202 h 6339933"/>
              <a:gd name="connsiteX20636" fmla="*/ 4887613 w 6288074"/>
              <a:gd name="connsiteY20636" fmla="*/ 4752094 h 6339933"/>
              <a:gd name="connsiteX20637" fmla="*/ 4888192 w 6288074"/>
              <a:gd name="connsiteY20637" fmla="*/ 4752897 h 6339933"/>
              <a:gd name="connsiteX20638" fmla="*/ 4890001 w 6288074"/>
              <a:gd name="connsiteY20638" fmla="*/ 4751342 h 6339933"/>
              <a:gd name="connsiteX20639" fmla="*/ 4888366 w 6288074"/>
              <a:gd name="connsiteY20639" fmla="*/ 4754484 h 6339933"/>
              <a:gd name="connsiteX20640" fmla="*/ 4885093 w 6288074"/>
              <a:gd name="connsiteY20640" fmla="*/ 4760765 h 6339933"/>
              <a:gd name="connsiteX20641" fmla="*/ 4883590 w 6288074"/>
              <a:gd name="connsiteY20641" fmla="*/ 4755987 h 6339933"/>
              <a:gd name="connsiteX20642" fmla="*/ 4881200 w 6288074"/>
              <a:gd name="connsiteY20642" fmla="*/ 4756739 h 6339933"/>
              <a:gd name="connsiteX20643" fmla="*/ 4878680 w 6288074"/>
              <a:gd name="connsiteY20643" fmla="*/ 4765411 h 6339933"/>
              <a:gd name="connsiteX20644" fmla="*/ 4871384 w 6288074"/>
              <a:gd name="connsiteY20644" fmla="*/ 4775586 h 6339933"/>
              <a:gd name="connsiteX20645" fmla="*/ 4867357 w 6288074"/>
              <a:gd name="connsiteY20645" fmla="*/ 4779478 h 6339933"/>
              <a:gd name="connsiteX20646" fmla="*/ 4865721 w 6288074"/>
              <a:gd name="connsiteY20646" fmla="*/ 4782620 h 6339933"/>
              <a:gd name="connsiteX20647" fmla="*/ 4863333 w 6288074"/>
              <a:gd name="connsiteY20647" fmla="*/ 4783372 h 6339933"/>
              <a:gd name="connsiteX20648" fmla="*/ 4864837 w 6288074"/>
              <a:gd name="connsiteY20648" fmla="*/ 4788150 h 6339933"/>
              <a:gd name="connsiteX20649" fmla="*/ 4858424 w 6288074"/>
              <a:gd name="connsiteY20649" fmla="*/ 4792795 h 6339933"/>
              <a:gd name="connsiteX20650" fmla="*/ 4855904 w 6288074"/>
              <a:gd name="connsiteY20650" fmla="*/ 4801467 h 6339933"/>
              <a:gd name="connsiteX20651" fmla="*/ 4846971 w 6288074"/>
              <a:gd name="connsiteY20651" fmla="*/ 4814782 h 6339933"/>
              <a:gd name="connsiteX20652" fmla="*/ 4845333 w 6288074"/>
              <a:gd name="connsiteY20652" fmla="*/ 4817923 h 6339933"/>
              <a:gd name="connsiteX20653" fmla="*/ 4847722 w 6288074"/>
              <a:gd name="connsiteY20653" fmla="*/ 4817172 h 6339933"/>
              <a:gd name="connsiteX20654" fmla="*/ 4844805 w 6288074"/>
              <a:gd name="connsiteY20654" fmla="*/ 4822770 h 6339933"/>
              <a:gd name="connsiteX20655" fmla="*/ 4844792 w 6288074"/>
              <a:gd name="connsiteY20655" fmla="*/ 4822762 h 6339933"/>
              <a:gd name="connsiteX20656" fmla="*/ 4844769 w 6288074"/>
              <a:gd name="connsiteY20656" fmla="*/ 4822839 h 6339933"/>
              <a:gd name="connsiteX20657" fmla="*/ 4844449 w 6288074"/>
              <a:gd name="connsiteY20657" fmla="*/ 4823454 h 6339933"/>
              <a:gd name="connsiteX20658" fmla="*/ 4842061 w 6288074"/>
              <a:gd name="connsiteY20658" fmla="*/ 4824206 h 6339933"/>
              <a:gd name="connsiteX20659" fmla="*/ 4832375 w 6288074"/>
              <a:gd name="connsiteY20659" fmla="*/ 4835132 h 6339933"/>
              <a:gd name="connsiteX20660" fmla="*/ 4833127 w 6288074"/>
              <a:gd name="connsiteY20660" fmla="*/ 4837523 h 6339933"/>
              <a:gd name="connsiteX20661" fmla="*/ 4833878 w 6288074"/>
              <a:gd name="connsiteY20661" fmla="*/ 4839912 h 6339933"/>
              <a:gd name="connsiteX20662" fmla="*/ 4829856 w 6288074"/>
              <a:gd name="connsiteY20662" fmla="*/ 4843804 h 6339933"/>
              <a:gd name="connsiteX20663" fmla="*/ 4826581 w 6288074"/>
              <a:gd name="connsiteY20663" fmla="*/ 4850086 h 6339933"/>
              <a:gd name="connsiteX20664" fmla="*/ 4828970 w 6288074"/>
              <a:gd name="connsiteY20664" fmla="*/ 4849335 h 6339933"/>
              <a:gd name="connsiteX20665" fmla="*/ 4829721 w 6288074"/>
              <a:gd name="connsiteY20665" fmla="*/ 4851724 h 6339933"/>
              <a:gd name="connsiteX20666" fmla="*/ 4828086 w 6288074"/>
              <a:gd name="connsiteY20666" fmla="*/ 4854865 h 6339933"/>
              <a:gd name="connsiteX20667" fmla="*/ 4822424 w 6288074"/>
              <a:gd name="connsiteY20667" fmla="*/ 4861900 h 6339933"/>
              <a:gd name="connsiteX20668" fmla="*/ 4817517 w 6288074"/>
              <a:gd name="connsiteY20668" fmla="*/ 4871323 h 6339933"/>
              <a:gd name="connsiteX20669" fmla="*/ 4813492 w 6288074"/>
              <a:gd name="connsiteY20669" fmla="*/ 4875216 h 6339933"/>
              <a:gd name="connsiteX20670" fmla="*/ 4810218 w 6288074"/>
              <a:gd name="connsiteY20670" fmla="*/ 4881498 h 6339933"/>
              <a:gd name="connsiteX20671" fmla="*/ 4799648 w 6288074"/>
              <a:gd name="connsiteY20671" fmla="*/ 4897955 h 6339933"/>
              <a:gd name="connsiteX20672" fmla="*/ 4803673 w 6288074"/>
              <a:gd name="connsiteY20672" fmla="*/ 4894061 h 6339933"/>
              <a:gd name="connsiteX20673" fmla="*/ 4802038 w 6288074"/>
              <a:gd name="connsiteY20673" fmla="*/ 4897204 h 6339933"/>
              <a:gd name="connsiteX20674" fmla="*/ 4800400 w 6288074"/>
              <a:gd name="connsiteY20674" fmla="*/ 4900345 h 6339933"/>
              <a:gd name="connsiteX20675" fmla="*/ 4798764 w 6288074"/>
              <a:gd name="connsiteY20675" fmla="*/ 4903486 h 6339933"/>
              <a:gd name="connsiteX20676" fmla="*/ 4801153 w 6288074"/>
              <a:gd name="connsiteY20676" fmla="*/ 4902734 h 6339933"/>
              <a:gd name="connsiteX20677" fmla="*/ 4799516 w 6288074"/>
              <a:gd name="connsiteY20677" fmla="*/ 4905875 h 6339933"/>
              <a:gd name="connsiteX20678" fmla="*/ 4797881 w 6288074"/>
              <a:gd name="connsiteY20678" fmla="*/ 4909016 h 6339933"/>
              <a:gd name="connsiteX20679" fmla="*/ 4795492 w 6288074"/>
              <a:gd name="connsiteY20679" fmla="*/ 4909768 h 6339933"/>
              <a:gd name="connsiteX20680" fmla="*/ 4791467 w 6288074"/>
              <a:gd name="connsiteY20680" fmla="*/ 4913661 h 6339933"/>
              <a:gd name="connsiteX20681" fmla="*/ 4789079 w 6288074"/>
              <a:gd name="connsiteY20681" fmla="*/ 4914413 h 6339933"/>
              <a:gd name="connsiteX20682" fmla="*/ 4785054 w 6288074"/>
              <a:gd name="connsiteY20682" fmla="*/ 4918306 h 6339933"/>
              <a:gd name="connsiteX20683" fmla="*/ 4784170 w 6288074"/>
              <a:gd name="connsiteY20683" fmla="*/ 4923836 h 6339933"/>
              <a:gd name="connsiteX20684" fmla="*/ 4780897 w 6288074"/>
              <a:gd name="connsiteY20684" fmla="*/ 4930119 h 6339933"/>
              <a:gd name="connsiteX20685" fmla="*/ 4779261 w 6288074"/>
              <a:gd name="connsiteY20685" fmla="*/ 4933260 h 6339933"/>
              <a:gd name="connsiteX20686" fmla="*/ 4769444 w 6288074"/>
              <a:gd name="connsiteY20686" fmla="*/ 4952105 h 6339933"/>
              <a:gd name="connsiteX20687" fmla="*/ 4767806 w 6288074"/>
              <a:gd name="connsiteY20687" fmla="*/ 4955247 h 6339933"/>
              <a:gd name="connsiteX20688" fmla="*/ 4766170 w 6288074"/>
              <a:gd name="connsiteY20688" fmla="*/ 4958388 h 6339933"/>
              <a:gd name="connsiteX20689" fmla="*/ 4762146 w 6288074"/>
              <a:gd name="connsiteY20689" fmla="*/ 4962281 h 6339933"/>
              <a:gd name="connsiteX20690" fmla="*/ 4745782 w 6288074"/>
              <a:gd name="connsiteY20690" fmla="*/ 4993692 h 6339933"/>
              <a:gd name="connsiteX20691" fmla="*/ 4744146 w 6288074"/>
              <a:gd name="connsiteY20691" fmla="*/ 4996833 h 6339933"/>
              <a:gd name="connsiteX20692" fmla="*/ 4740874 w 6288074"/>
              <a:gd name="connsiteY20692" fmla="*/ 5003117 h 6339933"/>
              <a:gd name="connsiteX20693" fmla="*/ 4737600 w 6288074"/>
              <a:gd name="connsiteY20693" fmla="*/ 5009398 h 6339933"/>
              <a:gd name="connsiteX20694" fmla="*/ 4739238 w 6288074"/>
              <a:gd name="connsiteY20694" fmla="*/ 5006257 h 6339933"/>
              <a:gd name="connsiteX20695" fmla="*/ 4736097 w 6288074"/>
              <a:gd name="connsiteY20695" fmla="*/ 5004620 h 6339933"/>
              <a:gd name="connsiteX20696" fmla="*/ 4735344 w 6288074"/>
              <a:gd name="connsiteY20696" fmla="*/ 5002230 h 6339933"/>
              <a:gd name="connsiteX20697" fmla="*/ 4734858 w 6288074"/>
              <a:gd name="connsiteY20697" fmla="*/ 4984001 h 6339933"/>
              <a:gd name="connsiteX20698" fmla="*/ 4730964 w 6288074"/>
              <a:gd name="connsiteY20698" fmla="*/ 4979974 h 6339933"/>
              <a:gd name="connsiteX20699" fmla="*/ 4724418 w 6288074"/>
              <a:gd name="connsiteY20699" fmla="*/ 4992538 h 6339933"/>
              <a:gd name="connsiteX20700" fmla="*/ 4723667 w 6288074"/>
              <a:gd name="connsiteY20700" fmla="*/ 4990148 h 6339933"/>
              <a:gd name="connsiteX20701" fmla="*/ 4722031 w 6288074"/>
              <a:gd name="connsiteY20701" fmla="*/ 4993289 h 6339933"/>
              <a:gd name="connsiteX20702" fmla="*/ 4720394 w 6288074"/>
              <a:gd name="connsiteY20702" fmla="*/ 4996430 h 6339933"/>
              <a:gd name="connsiteX20703" fmla="*/ 4715618 w 6288074"/>
              <a:gd name="connsiteY20703" fmla="*/ 4997934 h 6339933"/>
              <a:gd name="connsiteX20704" fmla="*/ 4716369 w 6288074"/>
              <a:gd name="connsiteY20704" fmla="*/ 5000323 h 6339933"/>
              <a:gd name="connsiteX20705" fmla="*/ 4717121 w 6288074"/>
              <a:gd name="connsiteY20705" fmla="*/ 5002713 h 6339933"/>
              <a:gd name="connsiteX20706" fmla="*/ 4714733 w 6288074"/>
              <a:gd name="connsiteY20706" fmla="*/ 5003464 h 6339933"/>
              <a:gd name="connsiteX20707" fmla="*/ 4709827 w 6288074"/>
              <a:gd name="connsiteY20707" fmla="*/ 5012889 h 6339933"/>
              <a:gd name="connsiteX20708" fmla="*/ 4706684 w 6288074"/>
              <a:gd name="connsiteY20708" fmla="*/ 5011250 h 6339933"/>
              <a:gd name="connsiteX20709" fmla="*/ 4698636 w 6288074"/>
              <a:gd name="connsiteY20709" fmla="*/ 5019037 h 6339933"/>
              <a:gd name="connsiteX20710" fmla="*/ 4694743 w 6288074"/>
              <a:gd name="connsiteY20710" fmla="*/ 5015009 h 6339933"/>
              <a:gd name="connsiteX20711" fmla="*/ 4689966 w 6288074"/>
              <a:gd name="connsiteY20711" fmla="*/ 5016512 h 6339933"/>
              <a:gd name="connsiteX20712" fmla="*/ 4693990 w 6288074"/>
              <a:gd name="connsiteY20712" fmla="*/ 5012619 h 6339933"/>
              <a:gd name="connsiteX20713" fmla="*/ 4695628 w 6288074"/>
              <a:gd name="connsiteY20713" fmla="*/ 5009478 h 6339933"/>
              <a:gd name="connsiteX20714" fmla="*/ 4697264 w 6288074"/>
              <a:gd name="connsiteY20714" fmla="*/ 5006337 h 6339933"/>
              <a:gd name="connsiteX20715" fmla="*/ 4697396 w 6288074"/>
              <a:gd name="connsiteY20715" fmla="*/ 4998417 h 6339933"/>
              <a:gd name="connsiteX20716" fmla="*/ 4696644 w 6288074"/>
              <a:gd name="connsiteY20716" fmla="*/ 4996029 h 6339933"/>
              <a:gd name="connsiteX20717" fmla="*/ 4694256 w 6288074"/>
              <a:gd name="connsiteY20717" fmla="*/ 4996780 h 6339933"/>
              <a:gd name="connsiteX20718" fmla="*/ 4695891 w 6288074"/>
              <a:gd name="connsiteY20718" fmla="*/ 4993638 h 6339933"/>
              <a:gd name="connsiteX20719" fmla="*/ 4695139 w 6288074"/>
              <a:gd name="connsiteY20719" fmla="*/ 4991250 h 6339933"/>
              <a:gd name="connsiteX20720" fmla="*/ 4690495 w 6288074"/>
              <a:gd name="connsiteY20720" fmla="*/ 4984832 h 6339933"/>
              <a:gd name="connsiteX20721" fmla="*/ 4688858 w 6288074"/>
              <a:gd name="connsiteY20721" fmla="*/ 4987973 h 6339933"/>
              <a:gd name="connsiteX20722" fmla="*/ 4687223 w 6288074"/>
              <a:gd name="connsiteY20722" fmla="*/ 4991116 h 6339933"/>
              <a:gd name="connsiteX20723" fmla="*/ 4691114 w 6288074"/>
              <a:gd name="connsiteY20723" fmla="*/ 4995143 h 6339933"/>
              <a:gd name="connsiteX20724" fmla="*/ 4690231 w 6288074"/>
              <a:gd name="connsiteY20724" fmla="*/ 5000672 h 6339933"/>
              <a:gd name="connsiteX20725" fmla="*/ 4687710 w 6288074"/>
              <a:gd name="connsiteY20725" fmla="*/ 5009344 h 6339933"/>
              <a:gd name="connsiteX20726" fmla="*/ 4690098 w 6288074"/>
              <a:gd name="connsiteY20726" fmla="*/ 5008592 h 6339933"/>
              <a:gd name="connsiteX20727" fmla="*/ 4688462 w 6288074"/>
              <a:gd name="connsiteY20727" fmla="*/ 5011733 h 6339933"/>
              <a:gd name="connsiteX20728" fmla="*/ 4686659 w 6288074"/>
              <a:gd name="connsiteY20728" fmla="*/ 5011363 h 6339933"/>
              <a:gd name="connsiteX20729" fmla="*/ 4685306 w 6288074"/>
              <a:gd name="connsiteY20729" fmla="*/ 5011085 h 6339933"/>
              <a:gd name="connsiteX20730" fmla="*/ 4686958 w 6288074"/>
              <a:gd name="connsiteY20730" fmla="*/ 5006954 h 6339933"/>
              <a:gd name="connsiteX20731" fmla="*/ 4685454 w 6288074"/>
              <a:gd name="connsiteY20731" fmla="*/ 5002176 h 6339933"/>
              <a:gd name="connsiteX20732" fmla="*/ 4680809 w 6288074"/>
              <a:gd name="connsiteY20732" fmla="*/ 4995760 h 6339933"/>
              <a:gd name="connsiteX20733" fmla="*/ 4676784 w 6288074"/>
              <a:gd name="connsiteY20733" fmla="*/ 4999652 h 6339933"/>
              <a:gd name="connsiteX20734" fmla="*/ 4674397 w 6288074"/>
              <a:gd name="connsiteY20734" fmla="*/ 5000404 h 6339933"/>
              <a:gd name="connsiteX20735" fmla="*/ 4677668 w 6288074"/>
              <a:gd name="connsiteY20735" fmla="*/ 4994122 h 6339933"/>
              <a:gd name="connsiteX20736" fmla="*/ 4679305 w 6288074"/>
              <a:gd name="connsiteY20736" fmla="*/ 4990980 h 6339933"/>
              <a:gd name="connsiteX20737" fmla="*/ 4684965 w 6288074"/>
              <a:gd name="connsiteY20737" fmla="*/ 4983946 h 6339933"/>
              <a:gd name="connsiteX20738" fmla="*/ 4687487 w 6288074"/>
              <a:gd name="connsiteY20738" fmla="*/ 4975274 h 6339933"/>
              <a:gd name="connsiteX20739" fmla="*/ 4689124 w 6288074"/>
              <a:gd name="connsiteY20739" fmla="*/ 4972134 h 6339933"/>
              <a:gd name="connsiteX20740" fmla="*/ 4690759 w 6288074"/>
              <a:gd name="connsiteY20740" fmla="*/ 4968993 h 6339933"/>
              <a:gd name="connsiteX20741" fmla="*/ 4691511 w 6288074"/>
              <a:gd name="connsiteY20741" fmla="*/ 4971383 h 6339933"/>
              <a:gd name="connsiteX20742" fmla="*/ 4698057 w 6288074"/>
              <a:gd name="connsiteY20742" fmla="*/ 4958818 h 6339933"/>
              <a:gd name="connsiteX20743" fmla="*/ 4694034 w 6288074"/>
              <a:gd name="connsiteY20743" fmla="*/ 4962711 h 6339933"/>
              <a:gd name="connsiteX20744" fmla="*/ 4695668 w 6288074"/>
              <a:gd name="connsiteY20744" fmla="*/ 4959570 h 6339933"/>
              <a:gd name="connsiteX20745" fmla="*/ 4690891 w 6288074"/>
              <a:gd name="connsiteY20745" fmla="*/ 4961073 h 6339933"/>
              <a:gd name="connsiteX20746" fmla="*/ 4689255 w 6288074"/>
              <a:gd name="connsiteY20746" fmla="*/ 4964214 h 6339933"/>
              <a:gd name="connsiteX20747" fmla="*/ 4687619 w 6288074"/>
              <a:gd name="connsiteY20747" fmla="*/ 4967356 h 6339933"/>
              <a:gd name="connsiteX20748" fmla="*/ 4685984 w 6288074"/>
              <a:gd name="connsiteY20748" fmla="*/ 4970497 h 6339933"/>
              <a:gd name="connsiteX20749" fmla="*/ 4685231 w 6288074"/>
              <a:gd name="connsiteY20749" fmla="*/ 4968107 h 6339933"/>
              <a:gd name="connsiteX20750" fmla="*/ 4677049 w 6288074"/>
              <a:gd name="connsiteY20750" fmla="*/ 4983812 h 6339933"/>
              <a:gd name="connsiteX20751" fmla="*/ 4682710 w 6288074"/>
              <a:gd name="connsiteY20751" fmla="*/ 4976778 h 6339933"/>
              <a:gd name="connsiteX20752" fmla="*/ 4685098 w 6288074"/>
              <a:gd name="connsiteY20752" fmla="*/ 4976026 h 6339933"/>
              <a:gd name="connsiteX20753" fmla="*/ 4683462 w 6288074"/>
              <a:gd name="connsiteY20753" fmla="*/ 4979168 h 6339933"/>
              <a:gd name="connsiteX20754" fmla="*/ 4682578 w 6288074"/>
              <a:gd name="connsiteY20754" fmla="*/ 4984698 h 6339933"/>
              <a:gd name="connsiteX20755" fmla="*/ 4680941 w 6288074"/>
              <a:gd name="connsiteY20755" fmla="*/ 4987840 h 6339933"/>
              <a:gd name="connsiteX20756" fmla="*/ 4678553 w 6288074"/>
              <a:gd name="connsiteY20756" fmla="*/ 4988592 h 6339933"/>
              <a:gd name="connsiteX20757" fmla="*/ 4677668 w 6288074"/>
              <a:gd name="connsiteY20757" fmla="*/ 4994122 h 6339933"/>
              <a:gd name="connsiteX20758" fmla="*/ 4673644 w 6288074"/>
              <a:gd name="connsiteY20758" fmla="*/ 4998015 h 6339933"/>
              <a:gd name="connsiteX20759" fmla="*/ 4673776 w 6288074"/>
              <a:gd name="connsiteY20759" fmla="*/ 4990095 h 6339933"/>
              <a:gd name="connsiteX20760" fmla="*/ 4673026 w 6288074"/>
              <a:gd name="connsiteY20760" fmla="*/ 4987705 h 6339933"/>
              <a:gd name="connsiteX20761" fmla="*/ 4667363 w 6288074"/>
              <a:gd name="connsiteY20761" fmla="*/ 4994739 h 6339933"/>
              <a:gd name="connsiteX20762" fmla="*/ 4668116 w 6288074"/>
              <a:gd name="connsiteY20762" fmla="*/ 4997129 h 6339933"/>
              <a:gd name="connsiteX20763" fmla="*/ 4664091 w 6288074"/>
              <a:gd name="connsiteY20763" fmla="*/ 5001022 h 6339933"/>
              <a:gd name="connsiteX20764" fmla="*/ 4662454 w 6288074"/>
              <a:gd name="connsiteY20764" fmla="*/ 5004163 h 6339933"/>
              <a:gd name="connsiteX20765" fmla="*/ 4661570 w 6288074"/>
              <a:gd name="connsiteY20765" fmla="*/ 5009693 h 6339933"/>
              <a:gd name="connsiteX20766" fmla="*/ 4663957 w 6288074"/>
              <a:gd name="connsiteY20766" fmla="*/ 5008941 h 6339933"/>
              <a:gd name="connsiteX20767" fmla="*/ 4660687 w 6288074"/>
              <a:gd name="connsiteY20767" fmla="*/ 5015223 h 6339933"/>
              <a:gd name="connsiteX20768" fmla="*/ 4661438 w 6288074"/>
              <a:gd name="connsiteY20768" fmla="*/ 5017613 h 6339933"/>
              <a:gd name="connsiteX20769" fmla="*/ 4659050 w 6288074"/>
              <a:gd name="connsiteY20769" fmla="*/ 5018364 h 6339933"/>
              <a:gd name="connsiteX20770" fmla="*/ 4655025 w 6288074"/>
              <a:gd name="connsiteY20770" fmla="*/ 5022257 h 6339933"/>
              <a:gd name="connsiteX20771" fmla="*/ 4637290 w 6288074"/>
              <a:gd name="connsiteY20771" fmla="*/ 5040970 h 6339933"/>
              <a:gd name="connsiteX20772" fmla="*/ 4634902 w 6288074"/>
              <a:gd name="connsiteY20772" fmla="*/ 5041722 h 6339933"/>
              <a:gd name="connsiteX20773" fmla="*/ 4628620 w 6288074"/>
              <a:gd name="connsiteY20773" fmla="*/ 5038447 h 6339933"/>
              <a:gd name="connsiteX20774" fmla="*/ 4625480 w 6288074"/>
              <a:gd name="connsiteY20774" fmla="*/ 5036809 h 6339933"/>
              <a:gd name="connsiteX20775" fmla="*/ 4628001 w 6288074"/>
              <a:gd name="connsiteY20775" fmla="*/ 5028137 h 6339933"/>
              <a:gd name="connsiteX20776" fmla="*/ 4630389 w 6288074"/>
              <a:gd name="connsiteY20776" fmla="*/ 5027385 h 6339933"/>
              <a:gd name="connsiteX20777" fmla="*/ 4642331 w 6288074"/>
              <a:gd name="connsiteY20777" fmla="*/ 5023627 h 6339933"/>
              <a:gd name="connsiteX20778" fmla="*/ 4648744 w 6288074"/>
              <a:gd name="connsiteY20778" fmla="*/ 5018982 h 6339933"/>
              <a:gd name="connsiteX20779" fmla="*/ 4652017 w 6288074"/>
              <a:gd name="connsiteY20779" fmla="*/ 5012700 h 6339933"/>
              <a:gd name="connsiteX20780" fmla="*/ 4657677 w 6288074"/>
              <a:gd name="connsiteY20780" fmla="*/ 5005667 h 6339933"/>
              <a:gd name="connsiteX20781" fmla="*/ 4660066 w 6288074"/>
              <a:gd name="connsiteY20781" fmla="*/ 5004915 h 6339933"/>
              <a:gd name="connsiteX20782" fmla="*/ 4659315 w 6288074"/>
              <a:gd name="connsiteY20782" fmla="*/ 5002526 h 6339933"/>
              <a:gd name="connsiteX20783" fmla="*/ 4661702 w 6288074"/>
              <a:gd name="connsiteY20783" fmla="*/ 5001774 h 6339933"/>
              <a:gd name="connsiteX20784" fmla="*/ 4660950 w 6288074"/>
              <a:gd name="connsiteY20784" fmla="*/ 4999384 h 6339933"/>
              <a:gd name="connsiteX20785" fmla="*/ 4660198 w 6288074"/>
              <a:gd name="connsiteY20785" fmla="*/ 4996995 h 6339933"/>
              <a:gd name="connsiteX20786" fmla="*/ 4663471 w 6288074"/>
              <a:gd name="connsiteY20786" fmla="*/ 4990712 h 6339933"/>
              <a:gd name="connsiteX20787" fmla="*/ 4665858 w 6288074"/>
              <a:gd name="connsiteY20787" fmla="*/ 4989960 h 6339933"/>
              <a:gd name="connsiteX20788" fmla="*/ 4664679 w 6288074"/>
              <a:gd name="connsiteY20788" fmla="*/ 4989543 h 6339933"/>
              <a:gd name="connsiteX20789" fmla="*/ 4667496 w 6288074"/>
              <a:gd name="connsiteY20789" fmla="*/ 4986819 h 6339933"/>
              <a:gd name="connsiteX20790" fmla="*/ 4670767 w 6288074"/>
              <a:gd name="connsiteY20790" fmla="*/ 4980536 h 6339933"/>
              <a:gd name="connsiteX20791" fmla="*/ 4677182 w 6288074"/>
              <a:gd name="connsiteY20791" fmla="*/ 4975893 h 6339933"/>
              <a:gd name="connsiteX20792" fmla="*/ 4674792 w 6288074"/>
              <a:gd name="connsiteY20792" fmla="*/ 4976645 h 6339933"/>
              <a:gd name="connsiteX20793" fmla="*/ 4678066 w 6288074"/>
              <a:gd name="connsiteY20793" fmla="*/ 4970362 h 6339933"/>
              <a:gd name="connsiteX20794" fmla="*/ 4672404 w 6288074"/>
              <a:gd name="connsiteY20794" fmla="*/ 4977396 h 6339933"/>
              <a:gd name="connsiteX20795" fmla="*/ 4670017 w 6288074"/>
              <a:gd name="connsiteY20795" fmla="*/ 4978148 h 6339933"/>
              <a:gd name="connsiteX20796" fmla="*/ 4664487 w 6288074"/>
              <a:gd name="connsiteY20796" fmla="*/ 4977263 h 6339933"/>
              <a:gd name="connsiteX20797" fmla="*/ 4656570 w 6288074"/>
              <a:gd name="connsiteY20797" fmla="*/ 4977128 h 6339933"/>
              <a:gd name="connsiteX20798" fmla="*/ 4658827 w 6288074"/>
              <a:gd name="connsiteY20798" fmla="*/ 4984295 h 6339933"/>
              <a:gd name="connsiteX20799" fmla="*/ 4658562 w 6288074"/>
              <a:gd name="connsiteY20799" fmla="*/ 5000136 h 6339933"/>
              <a:gd name="connsiteX20800" fmla="*/ 4655421 w 6288074"/>
              <a:gd name="connsiteY20800" fmla="*/ 4998497 h 6339933"/>
              <a:gd name="connsiteX20801" fmla="*/ 4648257 w 6288074"/>
              <a:gd name="connsiteY20801" fmla="*/ 5000754 h 6339933"/>
              <a:gd name="connsiteX20802" fmla="*/ 4650779 w 6288074"/>
              <a:gd name="connsiteY20802" fmla="*/ 4992081 h 6339933"/>
              <a:gd name="connsiteX20803" fmla="*/ 4647637 w 6288074"/>
              <a:gd name="connsiteY20803" fmla="*/ 4990443 h 6339933"/>
              <a:gd name="connsiteX20804" fmla="*/ 4644364 w 6288074"/>
              <a:gd name="connsiteY20804" fmla="*/ 4996725 h 6339933"/>
              <a:gd name="connsiteX20805" fmla="*/ 4638702 w 6288074"/>
              <a:gd name="connsiteY20805" fmla="*/ 5003760 h 6339933"/>
              <a:gd name="connsiteX20806" fmla="*/ 4631405 w 6288074"/>
              <a:gd name="connsiteY20806" fmla="*/ 5013936 h 6339933"/>
              <a:gd name="connsiteX20807" fmla="*/ 4632158 w 6288074"/>
              <a:gd name="connsiteY20807" fmla="*/ 5016325 h 6339933"/>
              <a:gd name="connsiteX20808" fmla="*/ 4627249 w 6288074"/>
              <a:gd name="connsiteY20808" fmla="*/ 5025747 h 6339933"/>
              <a:gd name="connsiteX20809" fmla="*/ 4615927 w 6288074"/>
              <a:gd name="connsiteY20809" fmla="*/ 5039815 h 6339933"/>
              <a:gd name="connsiteX20810" fmla="*/ 4595804 w 6288074"/>
              <a:gd name="connsiteY20810" fmla="*/ 5059280 h 6339933"/>
              <a:gd name="connsiteX20811" fmla="*/ 4593415 w 6288074"/>
              <a:gd name="connsiteY20811" fmla="*/ 5060031 h 6339933"/>
              <a:gd name="connsiteX20812" fmla="*/ 4589258 w 6288074"/>
              <a:gd name="connsiteY20812" fmla="*/ 5071844 h 6339933"/>
              <a:gd name="connsiteX20813" fmla="*/ 4595538 w 6288074"/>
              <a:gd name="connsiteY20813" fmla="*/ 5075120 h 6339933"/>
              <a:gd name="connsiteX20814" fmla="*/ 4594655 w 6288074"/>
              <a:gd name="connsiteY20814" fmla="*/ 5080650 h 6339933"/>
              <a:gd name="connsiteX20815" fmla="*/ 4590631 w 6288074"/>
              <a:gd name="connsiteY20815" fmla="*/ 5084543 h 6339933"/>
              <a:gd name="connsiteX20816" fmla="*/ 4585101 w 6288074"/>
              <a:gd name="connsiteY20816" fmla="*/ 5083657 h 6339933"/>
              <a:gd name="connsiteX20817" fmla="*/ 4589746 w 6288074"/>
              <a:gd name="connsiteY20817" fmla="*/ 5090074 h 6339933"/>
              <a:gd name="connsiteX20818" fmla="*/ 4595275 w 6288074"/>
              <a:gd name="connsiteY20818" fmla="*/ 5090959 h 6339933"/>
              <a:gd name="connsiteX20819" fmla="*/ 4610621 w 6288074"/>
              <a:gd name="connsiteY20819" fmla="*/ 5072999 h 6339933"/>
              <a:gd name="connsiteX20820" fmla="*/ 4611374 w 6288074"/>
              <a:gd name="connsiteY20820" fmla="*/ 5075388 h 6339933"/>
              <a:gd name="connsiteX20821" fmla="*/ 4614514 w 6288074"/>
              <a:gd name="connsiteY20821" fmla="*/ 5077026 h 6339933"/>
              <a:gd name="connsiteX20822" fmla="*/ 4614645 w 6288074"/>
              <a:gd name="connsiteY20822" fmla="*/ 5069106 h 6339933"/>
              <a:gd name="connsiteX20823" fmla="*/ 4622828 w 6288074"/>
              <a:gd name="connsiteY20823" fmla="*/ 5053399 h 6339933"/>
              <a:gd name="connsiteX20824" fmla="*/ 4621812 w 6288074"/>
              <a:gd name="connsiteY20824" fmla="*/ 5066851 h 6339933"/>
              <a:gd name="connsiteX20825" fmla="*/ 4631233 w 6288074"/>
              <a:gd name="connsiteY20825" fmla="*/ 5071764 h 6339933"/>
              <a:gd name="connsiteX20826" fmla="*/ 4616770 w 6288074"/>
              <a:gd name="connsiteY20826" fmla="*/ 5084193 h 6339933"/>
              <a:gd name="connsiteX20827" fmla="*/ 4627076 w 6288074"/>
              <a:gd name="connsiteY20827" fmla="*/ 5083577 h 6339933"/>
              <a:gd name="connsiteX20828" fmla="*/ 4624555 w 6288074"/>
              <a:gd name="connsiteY20828" fmla="*/ 5092249 h 6339933"/>
              <a:gd name="connsiteX20829" fmla="*/ 4613365 w 6288074"/>
              <a:gd name="connsiteY20829" fmla="*/ 5098397 h 6339933"/>
              <a:gd name="connsiteX20830" fmla="*/ 4605184 w 6288074"/>
              <a:gd name="connsiteY20830" fmla="*/ 5114101 h 6339933"/>
              <a:gd name="connsiteX20831" fmla="*/ 4602797 w 6288074"/>
              <a:gd name="connsiteY20831" fmla="*/ 5114853 h 6339933"/>
              <a:gd name="connsiteX20832" fmla="*/ 4599522 w 6288074"/>
              <a:gd name="connsiteY20832" fmla="*/ 5121136 h 6339933"/>
              <a:gd name="connsiteX20833" fmla="*/ 4597887 w 6288074"/>
              <a:gd name="connsiteY20833" fmla="*/ 5124276 h 6339933"/>
              <a:gd name="connsiteX20834" fmla="*/ 4601647 w 6288074"/>
              <a:gd name="connsiteY20834" fmla="*/ 5136225 h 6339933"/>
              <a:gd name="connsiteX20835" fmla="*/ 4600762 w 6288074"/>
              <a:gd name="connsiteY20835" fmla="*/ 5141753 h 6339933"/>
              <a:gd name="connsiteX20836" fmla="*/ 4594349 w 6288074"/>
              <a:gd name="connsiteY20836" fmla="*/ 5146399 h 6339933"/>
              <a:gd name="connsiteX20837" fmla="*/ 4589441 w 6288074"/>
              <a:gd name="connsiteY20837" fmla="*/ 5155822 h 6339933"/>
              <a:gd name="connsiteX20838" fmla="*/ 4582277 w 6288074"/>
              <a:gd name="connsiteY20838" fmla="*/ 5158077 h 6339933"/>
              <a:gd name="connsiteX20839" fmla="*/ 4580020 w 6288074"/>
              <a:gd name="connsiteY20839" fmla="*/ 5150909 h 6339933"/>
              <a:gd name="connsiteX20840" fmla="*/ 4586564 w 6288074"/>
              <a:gd name="connsiteY20840" fmla="*/ 5138344 h 6339933"/>
              <a:gd name="connsiteX20841" fmla="*/ 4586697 w 6288074"/>
              <a:gd name="connsiteY20841" fmla="*/ 5130424 h 6339933"/>
              <a:gd name="connsiteX20842" fmla="*/ 4578780 w 6288074"/>
              <a:gd name="connsiteY20842" fmla="*/ 5130290 h 6339933"/>
              <a:gd name="connsiteX20843" fmla="*/ 4576392 w 6288074"/>
              <a:gd name="connsiteY20843" fmla="*/ 5131042 h 6339933"/>
              <a:gd name="connsiteX20844" fmla="*/ 4572631 w 6288074"/>
              <a:gd name="connsiteY20844" fmla="*/ 5119096 h 6339933"/>
              <a:gd name="connsiteX20845" fmla="*/ 4584440 w 6288074"/>
              <a:gd name="connsiteY20845" fmla="*/ 5123256 h 6339933"/>
              <a:gd name="connsiteX20846" fmla="*/ 4589218 w 6288074"/>
              <a:gd name="connsiteY20846" fmla="*/ 5121753 h 6339933"/>
              <a:gd name="connsiteX20847" fmla="*/ 4590102 w 6288074"/>
              <a:gd name="connsiteY20847" fmla="*/ 5116222 h 6339933"/>
              <a:gd name="connsiteX20848" fmla="*/ 4591870 w 6288074"/>
              <a:gd name="connsiteY20848" fmla="*/ 5105162 h 6339933"/>
              <a:gd name="connsiteX20849" fmla="*/ 4587094 w 6288074"/>
              <a:gd name="connsiteY20849" fmla="*/ 5106665 h 6339933"/>
              <a:gd name="connsiteX20850" fmla="*/ 4583954 w 6288074"/>
              <a:gd name="connsiteY20850" fmla="*/ 5105028 h 6339933"/>
              <a:gd name="connsiteX20851" fmla="*/ 4581698 w 6288074"/>
              <a:gd name="connsiteY20851" fmla="*/ 5097859 h 6339933"/>
              <a:gd name="connsiteX20852" fmla="*/ 4578556 w 6288074"/>
              <a:gd name="connsiteY20852" fmla="*/ 5096221 h 6339933"/>
              <a:gd name="connsiteX20853" fmla="*/ 4573648 w 6288074"/>
              <a:gd name="connsiteY20853" fmla="*/ 5105644 h 6339933"/>
              <a:gd name="connsiteX20854" fmla="*/ 4569623 w 6288074"/>
              <a:gd name="connsiteY20854" fmla="*/ 5109538 h 6339933"/>
              <a:gd name="connsiteX20855" fmla="*/ 4565599 w 6288074"/>
              <a:gd name="connsiteY20855" fmla="*/ 5113431 h 6339933"/>
              <a:gd name="connsiteX20856" fmla="*/ 4555780 w 6288074"/>
              <a:gd name="connsiteY20856" fmla="*/ 5132277 h 6339933"/>
              <a:gd name="connsiteX20857" fmla="*/ 4546979 w 6288074"/>
              <a:gd name="connsiteY20857" fmla="*/ 5137674 h 6339933"/>
              <a:gd name="connsiteX20858" fmla="*/ 4544591 w 6288074"/>
              <a:gd name="connsiteY20858" fmla="*/ 5138426 h 6339933"/>
              <a:gd name="connsiteX20859" fmla="*/ 4543838 w 6288074"/>
              <a:gd name="connsiteY20859" fmla="*/ 5136035 h 6339933"/>
              <a:gd name="connsiteX20860" fmla="*/ 4540567 w 6288074"/>
              <a:gd name="connsiteY20860" fmla="*/ 5142318 h 6339933"/>
              <a:gd name="connsiteX20861" fmla="*/ 4536541 w 6288074"/>
              <a:gd name="connsiteY20861" fmla="*/ 5146210 h 6339933"/>
              <a:gd name="connsiteX20862" fmla="*/ 4541451 w 6288074"/>
              <a:gd name="connsiteY20862" fmla="*/ 5136787 h 6339933"/>
              <a:gd name="connsiteX20863" fmla="*/ 4543087 w 6288074"/>
              <a:gd name="connsiteY20863" fmla="*/ 5133646 h 6339933"/>
              <a:gd name="connsiteX20864" fmla="*/ 4546359 w 6288074"/>
              <a:gd name="connsiteY20864" fmla="*/ 5127365 h 6339933"/>
              <a:gd name="connsiteX20865" fmla="*/ 4545607 w 6288074"/>
              <a:gd name="connsiteY20865" fmla="*/ 5124975 h 6339933"/>
              <a:gd name="connsiteX20866" fmla="*/ 4528492 w 6288074"/>
              <a:gd name="connsiteY20866" fmla="*/ 5153997 h 6339933"/>
              <a:gd name="connsiteX20867" fmla="*/ 4523584 w 6288074"/>
              <a:gd name="connsiteY20867" fmla="*/ 5163421 h 6339933"/>
              <a:gd name="connsiteX20868" fmla="*/ 4526724 w 6288074"/>
              <a:gd name="connsiteY20868" fmla="*/ 5165056 h 6339933"/>
              <a:gd name="connsiteX20869" fmla="*/ 4532385 w 6288074"/>
              <a:gd name="connsiteY20869" fmla="*/ 5158024 h 6339933"/>
              <a:gd name="connsiteX20870" fmla="*/ 4534773 w 6288074"/>
              <a:gd name="connsiteY20870" fmla="*/ 5157273 h 6339933"/>
              <a:gd name="connsiteX20871" fmla="*/ 4545078 w 6288074"/>
              <a:gd name="connsiteY20871" fmla="*/ 5156655 h 6339933"/>
              <a:gd name="connsiteX20872" fmla="*/ 4545831 w 6288074"/>
              <a:gd name="connsiteY20872" fmla="*/ 5159043 h 6339933"/>
              <a:gd name="connsiteX20873" fmla="*/ 4554632 w 6288074"/>
              <a:gd name="connsiteY20873" fmla="*/ 5153648 h 6339933"/>
              <a:gd name="connsiteX20874" fmla="*/ 4557020 w 6288074"/>
              <a:gd name="connsiteY20874" fmla="*/ 5152897 h 6339933"/>
              <a:gd name="connsiteX20875" fmla="*/ 4558525 w 6288074"/>
              <a:gd name="connsiteY20875" fmla="*/ 5157674 h 6339933"/>
              <a:gd name="connsiteX20876" fmla="*/ 4566574 w 6288074"/>
              <a:gd name="connsiteY20876" fmla="*/ 5149890 h 6339933"/>
              <a:gd name="connsiteX20877" fmla="*/ 4564053 w 6288074"/>
              <a:gd name="connsiteY20877" fmla="*/ 5158560 h 6339933"/>
              <a:gd name="connsiteX20878" fmla="*/ 4564805 w 6288074"/>
              <a:gd name="connsiteY20878" fmla="*/ 5160950 h 6339933"/>
              <a:gd name="connsiteX20879" fmla="*/ 4567061 w 6288074"/>
              <a:gd name="connsiteY20879" fmla="*/ 5168119 h 6339933"/>
              <a:gd name="connsiteX20880" fmla="*/ 4557640 w 6288074"/>
              <a:gd name="connsiteY20880" fmla="*/ 5163206 h 6339933"/>
              <a:gd name="connsiteX20881" fmla="*/ 4559896 w 6288074"/>
              <a:gd name="connsiteY20881" fmla="*/ 5170374 h 6339933"/>
              <a:gd name="connsiteX20882" fmla="*/ 4558127 w 6288074"/>
              <a:gd name="connsiteY20882" fmla="*/ 5181433 h 6339933"/>
              <a:gd name="connsiteX20883" fmla="*/ 4564541 w 6288074"/>
              <a:gd name="connsiteY20883" fmla="*/ 5176791 h 6339933"/>
              <a:gd name="connsiteX20884" fmla="*/ 4571839 w 6288074"/>
              <a:gd name="connsiteY20884" fmla="*/ 5166615 h 6339933"/>
              <a:gd name="connsiteX20885" fmla="*/ 4556359 w 6288074"/>
              <a:gd name="connsiteY20885" fmla="*/ 5192496 h 6339933"/>
              <a:gd name="connsiteX20886" fmla="*/ 4548177 w 6288074"/>
              <a:gd name="connsiteY20886" fmla="*/ 5208201 h 6339933"/>
              <a:gd name="connsiteX20887" fmla="*/ 4547293 w 6288074"/>
              <a:gd name="connsiteY20887" fmla="*/ 5213731 h 6339933"/>
              <a:gd name="connsiteX20888" fmla="*/ 4544905 w 6288074"/>
              <a:gd name="connsiteY20888" fmla="*/ 5214483 h 6339933"/>
              <a:gd name="connsiteX20889" fmla="*/ 4540880 w 6288074"/>
              <a:gd name="connsiteY20889" fmla="*/ 5218375 h 6339933"/>
              <a:gd name="connsiteX20890" fmla="*/ 4534467 w 6288074"/>
              <a:gd name="connsiteY20890" fmla="*/ 5223020 h 6339933"/>
              <a:gd name="connsiteX20891" fmla="*/ 4539375 w 6288074"/>
              <a:gd name="connsiteY20891" fmla="*/ 5213598 h 6339933"/>
              <a:gd name="connsiteX20892" fmla="*/ 4541013 w 6288074"/>
              <a:gd name="connsiteY20892" fmla="*/ 5210456 h 6339933"/>
              <a:gd name="connsiteX20893" fmla="*/ 4545038 w 6288074"/>
              <a:gd name="connsiteY20893" fmla="*/ 5206564 h 6339933"/>
              <a:gd name="connsiteX20894" fmla="*/ 4542649 w 6288074"/>
              <a:gd name="connsiteY20894" fmla="*/ 5207315 h 6339933"/>
              <a:gd name="connsiteX20895" fmla="*/ 4530442 w 6288074"/>
              <a:gd name="connsiteY20895" fmla="*/ 5226913 h 6339933"/>
              <a:gd name="connsiteX20896" fmla="*/ 4529691 w 6288074"/>
              <a:gd name="connsiteY20896" fmla="*/ 5224524 h 6339933"/>
              <a:gd name="connsiteX20897" fmla="*/ 4537872 w 6288074"/>
              <a:gd name="connsiteY20897" fmla="*/ 5208819 h 6339933"/>
              <a:gd name="connsiteX20898" fmla="*/ 4541145 w 6288074"/>
              <a:gd name="connsiteY20898" fmla="*/ 5202536 h 6339933"/>
              <a:gd name="connsiteX20899" fmla="*/ 4551714 w 6288074"/>
              <a:gd name="connsiteY20899" fmla="*/ 5186078 h 6339933"/>
              <a:gd name="connsiteX20900" fmla="*/ 4551095 w 6288074"/>
              <a:gd name="connsiteY20900" fmla="*/ 5175770 h 6339933"/>
              <a:gd name="connsiteX20901" fmla="*/ 4545566 w 6288074"/>
              <a:gd name="connsiteY20901" fmla="*/ 5174885 h 6339933"/>
              <a:gd name="connsiteX20902" fmla="*/ 4541542 w 6288074"/>
              <a:gd name="connsiteY20902" fmla="*/ 5178776 h 6339933"/>
              <a:gd name="connsiteX20903" fmla="*/ 4534244 w 6288074"/>
              <a:gd name="connsiteY20903" fmla="*/ 5188951 h 6339933"/>
              <a:gd name="connsiteX20904" fmla="*/ 4527831 w 6288074"/>
              <a:gd name="connsiteY20904" fmla="*/ 5193595 h 6339933"/>
              <a:gd name="connsiteX20905" fmla="*/ 4531723 w 6288074"/>
              <a:gd name="connsiteY20905" fmla="*/ 5197623 h 6339933"/>
              <a:gd name="connsiteX20906" fmla="*/ 4526814 w 6288074"/>
              <a:gd name="connsiteY20906" fmla="*/ 5207047 h 6339933"/>
              <a:gd name="connsiteX20907" fmla="*/ 4516509 w 6288074"/>
              <a:gd name="connsiteY20907" fmla="*/ 5207664 h 6339933"/>
              <a:gd name="connsiteX20908" fmla="*/ 4519913 w 6288074"/>
              <a:gd name="connsiteY20908" fmla="*/ 5193462 h 6339933"/>
              <a:gd name="connsiteX20909" fmla="*/ 4513236 w 6288074"/>
              <a:gd name="connsiteY20909" fmla="*/ 5213946 h 6339933"/>
              <a:gd name="connsiteX20910" fmla="*/ 4511602 w 6288074"/>
              <a:gd name="connsiteY20910" fmla="*/ 5217088 h 6339933"/>
              <a:gd name="connsiteX20911" fmla="*/ 4507575 w 6288074"/>
              <a:gd name="connsiteY20911" fmla="*/ 5220980 h 6339933"/>
              <a:gd name="connsiteX20912" fmla="*/ 4504436 w 6288074"/>
              <a:gd name="connsiteY20912" fmla="*/ 5219343 h 6339933"/>
              <a:gd name="connsiteX20913" fmla="*/ 4498021 w 6288074"/>
              <a:gd name="connsiteY20913" fmla="*/ 5223987 h 6339933"/>
              <a:gd name="connsiteX20914" fmla="*/ 4494750 w 6288074"/>
              <a:gd name="connsiteY20914" fmla="*/ 5230269 h 6339933"/>
              <a:gd name="connsiteX20915" fmla="*/ 4485816 w 6288074"/>
              <a:gd name="connsiteY20915" fmla="*/ 5243585 h 6339933"/>
              <a:gd name="connsiteX20916" fmla="*/ 4482544 w 6288074"/>
              <a:gd name="connsiteY20916" fmla="*/ 5249868 h 6339933"/>
              <a:gd name="connsiteX20917" fmla="*/ 4467329 w 6288074"/>
              <a:gd name="connsiteY20917" fmla="*/ 5259909 h 6339933"/>
              <a:gd name="connsiteX20918" fmla="*/ 4461048 w 6288074"/>
              <a:gd name="connsiteY20918" fmla="*/ 5256634 h 6339933"/>
              <a:gd name="connsiteX20919" fmla="*/ 4469098 w 6288074"/>
              <a:gd name="connsiteY20919" fmla="*/ 5248847 h 6339933"/>
              <a:gd name="connsiteX20920" fmla="*/ 4473875 w 6288074"/>
              <a:gd name="connsiteY20920" fmla="*/ 5247343 h 6339933"/>
              <a:gd name="connsiteX20921" fmla="*/ 4474006 w 6288074"/>
              <a:gd name="connsiteY20921" fmla="*/ 5239423 h 6339933"/>
              <a:gd name="connsiteX20922" fmla="*/ 4466840 w 6288074"/>
              <a:gd name="connsiteY20922" fmla="*/ 5241679 h 6339933"/>
              <a:gd name="connsiteX20923" fmla="*/ 4462817 w 6288074"/>
              <a:gd name="connsiteY20923" fmla="*/ 5245573 h 6339933"/>
              <a:gd name="connsiteX20924" fmla="*/ 4459675 w 6288074"/>
              <a:gd name="connsiteY20924" fmla="*/ 5243934 h 6339933"/>
              <a:gd name="connsiteX20925" fmla="*/ 4466975 w 6288074"/>
              <a:gd name="connsiteY20925" fmla="*/ 5233760 h 6339933"/>
              <a:gd name="connsiteX20926" fmla="*/ 4472634 w 6288074"/>
              <a:gd name="connsiteY20926" fmla="*/ 5226726 h 6339933"/>
              <a:gd name="connsiteX20927" fmla="*/ 4471882 w 6288074"/>
              <a:gd name="connsiteY20927" fmla="*/ 5224336 h 6339933"/>
              <a:gd name="connsiteX20928" fmla="*/ 4474271 w 6288074"/>
              <a:gd name="connsiteY20928" fmla="*/ 5223585 h 6339933"/>
              <a:gd name="connsiteX20929" fmla="*/ 4476659 w 6288074"/>
              <a:gd name="connsiteY20929" fmla="*/ 5222833 h 6339933"/>
              <a:gd name="connsiteX20930" fmla="*/ 4475906 w 6288074"/>
              <a:gd name="connsiteY20930" fmla="*/ 5220443 h 6339933"/>
              <a:gd name="connsiteX20931" fmla="*/ 4477544 w 6288074"/>
              <a:gd name="connsiteY20931" fmla="*/ 5217302 h 6339933"/>
              <a:gd name="connsiteX20932" fmla="*/ 4479181 w 6288074"/>
              <a:gd name="connsiteY20932" fmla="*/ 5214161 h 6339933"/>
              <a:gd name="connsiteX20933" fmla="*/ 4487981 w 6288074"/>
              <a:gd name="connsiteY20933" fmla="*/ 5208765 h 6339933"/>
              <a:gd name="connsiteX20934" fmla="*/ 4489617 w 6288074"/>
              <a:gd name="connsiteY20934" fmla="*/ 5205623 h 6339933"/>
              <a:gd name="connsiteX20935" fmla="*/ 4491253 w 6288074"/>
              <a:gd name="connsiteY20935" fmla="*/ 5202483 h 6339933"/>
              <a:gd name="connsiteX20936" fmla="*/ 4490501 w 6288074"/>
              <a:gd name="connsiteY20936" fmla="*/ 5200094 h 6339933"/>
              <a:gd name="connsiteX20937" fmla="*/ 4492139 w 6288074"/>
              <a:gd name="connsiteY20937" fmla="*/ 5196952 h 6339933"/>
              <a:gd name="connsiteX20938" fmla="*/ 4496163 w 6288074"/>
              <a:gd name="connsiteY20938" fmla="*/ 5193059 h 6339933"/>
              <a:gd name="connsiteX20939" fmla="*/ 4499436 w 6288074"/>
              <a:gd name="connsiteY20939" fmla="*/ 5186777 h 6339933"/>
              <a:gd name="connsiteX20940" fmla="*/ 4502709 w 6288074"/>
              <a:gd name="connsiteY20940" fmla="*/ 5180496 h 6339933"/>
              <a:gd name="connsiteX20941" fmla="*/ 4507484 w 6288074"/>
              <a:gd name="connsiteY20941" fmla="*/ 5178992 h 6339933"/>
              <a:gd name="connsiteX20942" fmla="*/ 4509873 w 6288074"/>
              <a:gd name="connsiteY20942" fmla="*/ 5178239 h 6339933"/>
              <a:gd name="connsiteX20943" fmla="*/ 4510757 w 6288074"/>
              <a:gd name="connsiteY20943" fmla="*/ 5172709 h 6339933"/>
              <a:gd name="connsiteX20944" fmla="*/ 4510004 w 6288074"/>
              <a:gd name="connsiteY20944" fmla="*/ 5170318 h 6339933"/>
              <a:gd name="connsiteX20945" fmla="*/ 4504345 w 6288074"/>
              <a:gd name="connsiteY20945" fmla="*/ 5177353 h 6339933"/>
              <a:gd name="connsiteX20946" fmla="*/ 4501955 w 6288074"/>
              <a:gd name="connsiteY20946" fmla="*/ 5178105 h 6339933"/>
              <a:gd name="connsiteX20947" fmla="*/ 4500451 w 6288074"/>
              <a:gd name="connsiteY20947" fmla="*/ 5173326 h 6339933"/>
              <a:gd name="connsiteX20948" fmla="*/ 4503724 w 6288074"/>
              <a:gd name="connsiteY20948" fmla="*/ 5167045 h 6339933"/>
              <a:gd name="connsiteX20949" fmla="*/ 4505362 w 6288074"/>
              <a:gd name="connsiteY20949" fmla="*/ 5163903 h 6339933"/>
              <a:gd name="connsiteX20950" fmla="*/ 4505493 w 6288074"/>
              <a:gd name="connsiteY20950" fmla="*/ 5155983 h 6339933"/>
              <a:gd name="connsiteX20951" fmla="*/ 4509650 w 6288074"/>
              <a:gd name="connsiteY20951" fmla="*/ 5144170 h 6339933"/>
              <a:gd name="connsiteX20952" fmla="*/ 4510534 w 6288074"/>
              <a:gd name="connsiteY20952" fmla="*/ 5138640 h 6339933"/>
              <a:gd name="connsiteX20953" fmla="*/ 4511418 w 6288074"/>
              <a:gd name="connsiteY20953" fmla="*/ 5133110 h 6339933"/>
              <a:gd name="connsiteX20954" fmla="*/ 4506510 w 6288074"/>
              <a:gd name="connsiteY20954" fmla="*/ 5142533 h 6339933"/>
              <a:gd name="connsiteX20955" fmla="*/ 4499963 w 6288074"/>
              <a:gd name="connsiteY20955" fmla="*/ 5155098 h 6339933"/>
              <a:gd name="connsiteX20956" fmla="*/ 4498327 w 6288074"/>
              <a:gd name="connsiteY20956" fmla="*/ 5158238 h 6339933"/>
              <a:gd name="connsiteX20957" fmla="*/ 4493419 w 6288074"/>
              <a:gd name="connsiteY20957" fmla="*/ 5167661 h 6339933"/>
              <a:gd name="connsiteX20958" fmla="*/ 4489281 w 6288074"/>
              <a:gd name="connsiteY20958" fmla="*/ 5175603 h 6339933"/>
              <a:gd name="connsiteX20959" fmla="*/ 4488109 w 6288074"/>
              <a:gd name="connsiteY20959" fmla="*/ 5175972 h 6339933"/>
              <a:gd name="connsiteX20960" fmla="*/ 4489394 w 6288074"/>
              <a:gd name="connsiteY20960" fmla="*/ 5171555 h 6339933"/>
              <a:gd name="connsiteX20961" fmla="*/ 4488643 w 6288074"/>
              <a:gd name="connsiteY20961" fmla="*/ 5169165 h 6339933"/>
              <a:gd name="connsiteX20962" fmla="*/ 4481344 w 6288074"/>
              <a:gd name="connsiteY20962" fmla="*/ 5179340 h 6339933"/>
              <a:gd name="connsiteX20963" fmla="*/ 4473163 w 6288074"/>
              <a:gd name="connsiteY20963" fmla="*/ 5195046 h 6339933"/>
              <a:gd name="connsiteX20964" fmla="*/ 4473916 w 6288074"/>
              <a:gd name="connsiteY20964" fmla="*/ 5197436 h 6339933"/>
              <a:gd name="connsiteX20965" fmla="*/ 4476304 w 6288074"/>
              <a:gd name="connsiteY20965" fmla="*/ 5196684 h 6339933"/>
              <a:gd name="connsiteX20966" fmla="*/ 4473784 w 6288074"/>
              <a:gd name="connsiteY20966" fmla="*/ 5205356 h 6339933"/>
              <a:gd name="connsiteX20967" fmla="*/ 4476923 w 6288074"/>
              <a:gd name="connsiteY20967" fmla="*/ 5206993 h 6339933"/>
              <a:gd name="connsiteX20968" fmla="*/ 4480064 w 6288074"/>
              <a:gd name="connsiteY20968" fmla="*/ 5208629 h 6339933"/>
              <a:gd name="connsiteX20969" fmla="*/ 4476791 w 6288074"/>
              <a:gd name="connsiteY20969" fmla="*/ 5214913 h 6339933"/>
              <a:gd name="connsiteX20970" fmla="*/ 4476040 w 6288074"/>
              <a:gd name="connsiteY20970" fmla="*/ 5212523 h 6339933"/>
              <a:gd name="connsiteX20971" fmla="*/ 4475287 w 6288074"/>
              <a:gd name="connsiteY20971" fmla="*/ 5210133 h 6339933"/>
              <a:gd name="connsiteX20972" fmla="*/ 4473651 w 6288074"/>
              <a:gd name="connsiteY20972" fmla="*/ 5213275 h 6339933"/>
              <a:gd name="connsiteX20973" fmla="*/ 4465733 w 6288074"/>
              <a:gd name="connsiteY20973" fmla="*/ 5213140 h 6339933"/>
              <a:gd name="connsiteX20974" fmla="*/ 4467238 w 6288074"/>
              <a:gd name="connsiteY20974" fmla="*/ 5217920 h 6339933"/>
              <a:gd name="connsiteX20975" fmla="*/ 4459189 w 6288074"/>
              <a:gd name="connsiteY20975" fmla="*/ 5225705 h 6339933"/>
              <a:gd name="connsiteX20976" fmla="*/ 4456934 w 6288074"/>
              <a:gd name="connsiteY20976" fmla="*/ 5218537 h 6339933"/>
              <a:gd name="connsiteX20977" fmla="*/ 4446626 w 6288074"/>
              <a:gd name="connsiteY20977" fmla="*/ 5219154 h 6339933"/>
              <a:gd name="connsiteX20978" fmla="*/ 4457949 w 6288074"/>
              <a:gd name="connsiteY20978" fmla="*/ 5205088 h 6339933"/>
              <a:gd name="connsiteX20979" fmla="*/ 4465378 w 6288074"/>
              <a:gd name="connsiteY20979" fmla="*/ 5186991 h 6339933"/>
              <a:gd name="connsiteX20980" fmla="*/ 4450916 w 6288074"/>
              <a:gd name="connsiteY20980" fmla="*/ 5199422 h 6339933"/>
              <a:gd name="connsiteX20981" fmla="*/ 4440478 w 6288074"/>
              <a:gd name="connsiteY20981" fmla="*/ 5207960 h 6339933"/>
              <a:gd name="connsiteX20982" fmla="*/ 4440346 w 6288074"/>
              <a:gd name="connsiteY20982" fmla="*/ 5215880 h 6339933"/>
              <a:gd name="connsiteX20983" fmla="*/ 4443486 w 6288074"/>
              <a:gd name="connsiteY20983" fmla="*/ 5217517 h 6339933"/>
              <a:gd name="connsiteX20984" fmla="*/ 4431679 w 6288074"/>
              <a:gd name="connsiteY20984" fmla="*/ 5213355 h 6339933"/>
              <a:gd name="connsiteX20985" fmla="*/ 4430174 w 6288074"/>
              <a:gd name="connsiteY20985" fmla="*/ 5208577 h 6339933"/>
              <a:gd name="connsiteX20986" fmla="*/ 4423892 w 6288074"/>
              <a:gd name="connsiteY20986" fmla="*/ 5205302 h 6339933"/>
              <a:gd name="connsiteX20987" fmla="*/ 4422255 w 6288074"/>
              <a:gd name="connsiteY20987" fmla="*/ 5208442 h 6339933"/>
              <a:gd name="connsiteX20988" fmla="*/ 4421238 w 6288074"/>
              <a:gd name="connsiteY20988" fmla="*/ 5221894 h 6339933"/>
              <a:gd name="connsiteX20989" fmla="*/ 4409432 w 6288074"/>
              <a:gd name="connsiteY20989" fmla="*/ 5217733 h 6339933"/>
              <a:gd name="connsiteX20990" fmla="*/ 4412834 w 6288074"/>
              <a:gd name="connsiteY20990" fmla="*/ 5203529 h 6339933"/>
              <a:gd name="connsiteX20991" fmla="*/ 4405537 w 6288074"/>
              <a:gd name="connsiteY20991" fmla="*/ 5213705 h 6339933"/>
              <a:gd name="connsiteX20992" fmla="*/ 4404653 w 6288074"/>
              <a:gd name="connsiteY20992" fmla="*/ 5219236 h 6339933"/>
              <a:gd name="connsiteX20993" fmla="*/ 4402264 w 6288074"/>
              <a:gd name="connsiteY20993" fmla="*/ 5219988 h 6339933"/>
              <a:gd name="connsiteX20994" fmla="*/ 4404521 w 6288074"/>
              <a:gd name="connsiteY20994" fmla="*/ 5227156 h 6339933"/>
              <a:gd name="connsiteX20995" fmla="*/ 4405141 w 6288074"/>
              <a:gd name="connsiteY20995" fmla="*/ 5237464 h 6339933"/>
              <a:gd name="connsiteX20996" fmla="*/ 4404256 w 6288074"/>
              <a:gd name="connsiteY20996" fmla="*/ 5242995 h 6339933"/>
              <a:gd name="connsiteX20997" fmla="*/ 4406513 w 6288074"/>
              <a:gd name="connsiteY20997" fmla="*/ 5250163 h 6339933"/>
              <a:gd name="connsiteX20998" fmla="*/ 4410405 w 6288074"/>
              <a:gd name="connsiteY20998" fmla="*/ 5254190 h 6339933"/>
              <a:gd name="connsiteX20999" fmla="*/ 4397579 w 6288074"/>
              <a:gd name="connsiteY20999" fmla="*/ 5263478 h 6339933"/>
              <a:gd name="connsiteX21000" fmla="*/ 4399966 w 6288074"/>
              <a:gd name="connsiteY21000" fmla="*/ 5262727 h 6339933"/>
              <a:gd name="connsiteX21001" fmla="*/ 4403860 w 6288074"/>
              <a:gd name="connsiteY21001" fmla="*/ 5266754 h 6339933"/>
              <a:gd name="connsiteX21002" fmla="*/ 4404612 w 6288074"/>
              <a:gd name="connsiteY21002" fmla="*/ 5269143 h 6339933"/>
              <a:gd name="connsiteX21003" fmla="*/ 4414034 w 6288074"/>
              <a:gd name="connsiteY21003" fmla="*/ 5274057 h 6339933"/>
              <a:gd name="connsiteX21004" fmla="*/ 4412396 w 6288074"/>
              <a:gd name="connsiteY21004" fmla="*/ 5277199 h 6339933"/>
              <a:gd name="connsiteX21005" fmla="*/ 4406736 w 6288074"/>
              <a:gd name="connsiteY21005" fmla="*/ 5284233 h 6339933"/>
              <a:gd name="connsiteX21006" fmla="*/ 4409878 w 6288074"/>
              <a:gd name="connsiteY21006" fmla="*/ 5285869 h 6339933"/>
              <a:gd name="connsiteX21007" fmla="*/ 4415272 w 6288074"/>
              <a:gd name="connsiteY21007" fmla="*/ 5294675 h 6339933"/>
              <a:gd name="connsiteX21008" fmla="*/ 4413636 w 6288074"/>
              <a:gd name="connsiteY21008" fmla="*/ 5297817 h 6339933"/>
              <a:gd name="connsiteX21009" fmla="*/ 4411247 w 6288074"/>
              <a:gd name="connsiteY21009" fmla="*/ 5298569 h 6339933"/>
              <a:gd name="connsiteX21010" fmla="*/ 4412752 w 6288074"/>
              <a:gd name="connsiteY21010" fmla="*/ 5303348 h 6339933"/>
              <a:gd name="connsiteX21011" fmla="*/ 4411116 w 6288074"/>
              <a:gd name="connsiteY21011" fmla="*/ 5306489 h 6339933"/>
              <a:gd name="connsiteX21012" fmla="*/ 4406206 w 6288074"/>
              <a:gd name="connsiteY21012" fmla="*/ 5315912 h 6339933"/>
              <a:gd name="connsiteX21013" fmla="*/ 4404570 w 6288074"/>
              <a:gd name="connsiteY21013" fmla="*/ 5319053 h 6339933"/>
              <a:gd name="connsiteX21014" fmla="*/ 4398157 w 6288074"/>
              <a:gd name="connsiteY21014" fmla="*/ 5323697 h 6339933"/>
              <a:gd name="connsiteX21015" fmla="*/ 4392496 w 6288074"/>
              <a:gd name="connsiteY21015" fmla="*/ 5330731 h 6339933"/>
              <a:gd name="connsiteX21016" fmla="*/ 4394001 w 6288074"/>
              <a:gd name="connsiteY21016" fmla="*/ 5335510 h 6339933"/>
              <a:gd name="connsiteX21017" fmla="*/ 4398025 w 6288074"/>
              <a:gd name="connsiteY21017" fmla="*/ 5331617 h 6339933"/>
              <a:gd name="connsiteX21018" fmla="*/ 4398777 w 6288074"/>
              <a:gd name="connsiteY21018" fmla="*/ 5334007 h 6339933"/>
              <a:gd name="connsiteX21019" fmla="*/ 4393869 w 6288074"/>
              <a:gd name="connsiteY21019" fmla="*/ 5343430 h 6339933"/>
              <a:gd name="connsiteX21020" fmla="*/ 4388208 w 6288074"/>
              <a:gd name="connsiteY21020" fmla="*/ 5350464 h 6339933"/>
              <a:gd name="connsiteX21021" fmla="*/ 4384935 w 6288074"/>
              <a:gd name="connsiteY21021" fmla="*/ 5356746 h 6339933"/>
              <a:gd name="connsiteX21022" fmla="*/ 4386438 w 6288074"/>
              <a:gd name="connsiteY21022" fmla="*/ 5361525 h 6339933"/>
              <a:gd name="connsiteX21023" fmla="*/ 4391216 w 6288074"/>
              <a:gd name="connsiteY21023" fmla="*/ 5360021 h 6339933"/>
              <a:gd name="connsiteX21024" fmla="*/ 4387060 w 6288074"/>
              <a:gd name="connsiteY21024" fmla="*/ 5371835 h 6339933"/>
              <a:gd name="connsiteX21025" fmla="*/ 4383787 w 6288074"/>
              <a:gd name="connsiteY21025" fmla="*/ 5378117 h 6339933"/>
              <a:gd name="connsiteX21026" fmla="*/ 4384538 w 6288074"/>
              <a:gd name="connsiteY21026" fmla="*/ 5380505 h 6339933"/>
              <a:gd name="connsiteX21027" fmla="*/ 4388432 w 6288074"/>
              <a:gd name="connsiteY21027" fmla="*/ 5384534 h 6339933"/>
              <a:gd name="connsiteX21028" fmla="*/ 4395728 w 6288074"/>
              <a:gd name="connsiteY21028" fmla="*/ 5374358 h 6339933"/>
              <a:gd name="connsiteX21029" fmla="*/ 4401389 w 6288074"/>
              <a:gd name="connsiteY21029" fmla="*/ 5367324 h 6339933"/>
              <a:gd name="connsiteX21030" fmla="*/ 4403026 w 6288074"/>
              <a:gd name="connsiteY21030" fmla="*/ 5364182 h 6339933"/>
              <a:gd name="connsiteX21031" fmla="*/ 4402274 w 6288074"/>
              <a:gd name="connsiteY21031" fmla="*/ 5361794 h 6339933"/>
              <a:gd name="connsiteX21032" fmla="*/ 4418991 w 6288074"/>
              <a:gd name="connsiteY21032" fmla="*/ 5356532 h 6339933"/>
              <a:gd name="connsiteX21033" fmla="*/ 4404529 w 6288074"/>
              <a:gd name="connsiteY21033" fmla="*/ 5368961 h 6339933"/>
              <a:gd name="connsiteX21034" fmla="*/ 4399488 w 6288074"/>
              <a:gd name="connsiteY21034" fmla="*/ 5386305 h 6339933"/>
              <a:gd name="connsiteX21035" fmla="*/ 4400241 w 6288074"/>
              <a:gd name="connsiteY21035" fmla="*/ 5388695 h 6339933"/>
              <a:gd name="connsiteX21036" fmla="*/ 4400993 w 6288074"/>
              <a:gd name="connsiteY21036" fmla="*/ 5391084 h 6339933"/>
              <a:gd name="connsiteX21037" fmla="*/ 4396968 w 6288074"/>
              <a:gd name="connsiteY21037" fmla="*/ 5394976 h 6339933"/>
              <a:gd name="connsiteX21038" fmla="*/ 4394579 w 6288074"/>
              <a:gd name="connsiteY21038" fmla="*/ 5395728 h 6339933"/>
              <a:gd name="connsiteX21039" fmla="*/ 4387282 w 6288074"/>
              <a:gd name="connsiteY21039" fmla="*/ 5405903 h 6339933"/>
              <a:gd name="connsiteX21040" fmla="*/ 4385645 w 6288074"/>
              <a:gd name="connsiteY21040" fmla="*/ 5409044 h 6339933"/>
              <a:gd name="connsiteX21041" fmla="*/ 4383285 w 6288074"/>
              <a:gd name="connsiteY21041" fmla="*/ 5409788 h 6339933"/>
              <a:gd name="connsiteX21042" fmla="*/ 4383273 w 6288074"/>
              <a:gd name="connsiteY21042" fmla="*/ 5409746 h 6339933"/>
              <a:gd name="connsiteX21043" fmla="*/ 4389935 w 6288074"/>
              <a:gd name="connsiteY21043" fmla="*/ 5389311 h 6339933"/>
              <a:gd name="connsiteX21044" fmla="*/ 4387546 w 6288074"/>
              <a:gd name="connsiteY21044" fmla="*/ 5390063 h 6339933"/>
              <a:gd name="connsiteX21045" fmla="*/ 4384274 w 6288074"/>
              <a:gd name="connsiteY21045" fmla="*/ 5396346 h 6339933"/>
              <a:gd name="connsiteX21046" fmla="*/ 4378746 w 6288074"/>
              <a:gd name="connsiteY21046" fmla="*/ 5395460 h 6339933"/>
              <a:gd name="connsiteX21047" fmla="*/ 4376356 w 6288074"/>
              <a:gd name="connsiteY21047" fmla="*/ 5396212 h 6339933"/>
              <a:gd name="connsiteX21048" fmla="*/ 4377993 w 6288074"/>
              <a:gd name="connsiteY21048" fmla="*/ 5393070 h 6339933"/>
              <a:gd name="connsiteX21049" fmla="*/ 4370828 w 6288074"/>
              <a:gd name="connsiteY21049" fmla="*/ 5395325 h 6339933"/>
              <a:gd name="connsiteX21050" fmla="*/ 4370076 w 6288074"/>
              <a:gd name="connsiteY21050" fmla="*/ 5392937 h 6339933"/>
              <a:gd name="connsiteX21051" fmla="*/ 4366936 w 6288074"/>
              <a:gd name="connsiteY21051" fmla="*/ 5391299 h 6339933"/>
              <a:gd name="connsiteX21052" fmla="*/ 4360390 w 6288074"/>
              <a:gd name="connsiteY21052" fmla="*/ 5403864 h 6339933"/>
              <a:gd name="connsiteX21053" fmla="*/ 4340266 w 6288074"/>
              <a:gd name="connsiteY21053" fmla="*/ 5423327 h 6339933"/>
              <a:gd name="connsiteX21054" fmla="*/ 4338632 w 6288074"/>
              <a:gd name="connsiteY21054" fmla="*/ 5426468 h 6339933"/>
              <a:gd name="connsiteX21055" fmla="*/ 4337127 w 6288074"/>
              <a:gd name="connsiteY21055" fmla="*/ 5421690 h 6339933"/>
              <a:gd name="connsiteX21056" fmla="*/ 4342920 w 6288074"/>
              <a:gd name="connsiteY21056" fmla="*/ 5406736 h 6339933"/>
              <a:gd name="connsiteX21057" fmla="*/ 4343805 w 6288074"/>
              <a:gd name="connsiteY21057" fmla="*/ 5401206 h 6339933"/>
              <a:gd name="connsiteX21058" fmla="*/ 4350217 w 6288074"/>
              <a:gd name="connsiteY21058" fmla="*/ 5396561 h 6339933"/>
              <a:gd name="connsiteX21059" fmla="*/ 4357382 w 6288074"/>
              <a:gd name="connsiteY21059" fmla="*/ 5394306 h 6339933"/>
              <a:gd name="connsiteX21060" fmla="*/ 4365431 w 6288074"/>
              <a:gd name="connsiteY21060" fmla="*/ 5386519 h 6339933"/>
              <a:gd name="connsiteX21061" fmla="*/ 4368571 w 6288074"/>
              <a:gd name="connsiteY21061" fmla="*/ 5388157 h 6339933"/>
              <a:gd name="connsiteX21062" fmla="*/ 4373347 w 6288074"/>
              <a:gd name="connsiteY21062" fmla="*/ 5386653 h 6339933"/>
              <a:gd name="connsiteX21063" fmla="*/ 4373480 w 6288074"/>
              <a:gd name="connsiteY21063" fmla="*/ 5378733 h 6339933"/>
              <a:gd name="connsiteX21064" fmla="*/ 4370341 w 6288074"/>
              <a:gd name="connsiteY21064" fmla="*/ 5377097 h 6339933"/>
              <a:gd name="connsiteX21065" fmla="*/ 4372861 w 6288074"/>
              <a:gd name="connsiteY21065" fmla="*/ 5368425 h 6339933"/>
              <a:gd name="connsiteX21066" fmla="*/ 4377770 w 6288074"/>
              <a:gd name="connsiteY21066" fmla="*/ 5359002 h 6339933"/>
              <a:gd name="connsiteX21067" fmla="*/ 4377902 w 6288074"/>
              <a:gd name="connsiteY21067" fmla="*/ 5351082 h 6339933"/>
              <a:gd name="connsiteX21068" fmla="*/ 4373877 w 6288074"/>
              <a:gd name="connsiteY21068" fmla="*/ 5354974 h 6339933"/>
              <a:gd name="connsiteX21069" fmla="*/ 4365828 w 6288074"/>
              <a:gd name="connsiteY21069" fmla="*/ 5362760 h 6339933"/>
              <a:gd name="connsiteX21070" fmla="*/ 4359547 w 6288074"/>
              <a:gd name="connsiteY21070" fmla="*/ 5359485 h 6339933"/>
              <a:gd name="connsiteX21071" fmla="*/ 4355522 w 6288074"/>
              <a:gd name="connsiteY21071" fmla="*/ 5363378 h 6339933"/>
              <a:gd name="connsiteX21072" fmla="*/ 4352381 w 6288074"/>
              <a:gd name="connsiteY21072" fmla="*/ 5361740 h 6339933"/>
              <a:gd name="connsiteX21073" fmla="*/ 4347606 w 6288074"/>
              <a:gd name="connsiteY21073" fmla="*/ 5363243 h 6339933"/>
              <a:gd name="connsiteX21074" fmla="*/ 4342076 w 6288074"/>
              <a:gd name="connsiteY21074" fmla="*/ 5362357 h 6339933"/>
              <a:gd name="connsiteX21075" fmla="*/ 4334779 w 6288074"/>
              <a:gd name="connsiteY21075" fmla="*/ 5372533 h 6339933"/>
              <a:gd name="connsiteX21076" fmla="*/ 4333142 w 6288074"/>
              <a:gd name="connsiteY21076" fmla="*/ 5375674 h 6339933"/>
              <a:gd name="connsiteX21077" fmla="*/ 4326862 w 6288074"/>
              <a:gd name="connsiteY21077" fmla="*/ 5372397 h 6339933"/>
              <a:gd name="connsiteX21078" fmla="*/ 4329870 w 6288074"/>
              <a:gd name="connsiteY21078" fmla="*/ 5381956 h 6339933"/>
              <a:gd name="connsiteX21079" fmla="*/ 4333763 w 6288074"/>
              <a:gd name="connsiteY21079" fmla="*/ 5385983 h 6339933"/>
              <a:gd name="connsiteX21080" fmla="*/ 4336151 w 6288074"/>
              <a:gd name="connsiteY21080" fmla="*/ 5385231 h 6339933"/>
              <a:gd name="connsiteX21081" fmla="*/ 4347340 w 6288074"/>
              <a:gd name="connsiteY21081" fmla="*/ 5379083 h 6339933"/>
              <a:gd name="connsiteX21082" fmla="*/ 4340928 w 6288074"/>
              <a:gd name="connsiteY21082" fmla="*/ 5383728 h 6339933"/>
              <a:gd name="connsiteX21083" fmla="*/ 4337655 w 6288074"/>
              <a:gd name="connsiteY21083" fmla="*/ 5390009 h 6339933"/>
              <a:gd name="connsiteX21084" fmla="*/ 4346458 w 6288074"/>
              <a:gd name="connsiteY21084" fmla="*/ 5384614 h 6339933"/>
              <a:gd name="connsiteX21085" fmla="*/ 4348845 w 6288074"/>
              <a:gd name="connsiteY21085" fmla="*/ 5383862 h 6339933"/>
              <a:gd name="connsiteX21086" fmla="*/ 4345573 w 6288074"/>
              <a:gd name="connsiteY21086" fmla="*/ 5390145 h 6339933"/>
              <a:gd name="connsiteX21087" fmla="*/ 4339911 w 6288074"/>
              <a:gd name="connsiteY21087" fmla="*/ 5397177 h 6339933"/>
              <a:gd name="connsiteX21088" fmla="*/ 4337523 w 6288074"/>
              <a:gd name="connsiteY21088" fmla="*/ 5397929 h 6339933"/>
              <a:gd name="connsiteX21089" fmla="*/ 4335002 w 6288074"/>
              <a:gd name="connsiteY21089" fmla="*/ 5406601 h 6339933"/>
              <a:gd name="connsiteX21090" fmla="*/ 4338143 w 6288074"/>
              <a:gd name="connsiteY21090" fmla="*/ 5408240 h 6339933"/>
              <a:gd name="connsiteX21091" fmla="*/ 4336507 w 6288074"/>
              <a:gd name="connsiteY21091" fmla="*/ 5411381 h 6339933"/>
              <a:gd name="connsiteX21092" fmla="*/ 4330846 w 6288074"/>
              <a:gd name="connsiteY21092" fmla="*/ 5418414 h 6339933"/>
              <a:gd name="connsiteX21093" fmla="*/ 4328457 w 6288074"/>
              <a:gd name="connsiteY21093" fmla="*/ 5419165 h 6339933"/>
              <a:gd name="connsiteX21094" fmla="*/ 4329208 w 6288074"/>
              <a:gd name="connsiteY21094" fmla="*/ 5421555 h 6339933"/>
              <a:gd name="connsiteX21095" fmla="*/ 4328324 w 6288074"/>
              <a:gd name="connsiteY21095" fmla="*/ 5427085 h 6339933"/>
              <a:gd name="connsiteX21096" fmla="*/ 4329961 w 6288074"/>
              <a:gd name="connsiteY21096" fmla="*/ 5423945 h 6339933"/>
              <a:gd name="connsiteX21097" fmla="*/ 4331363 w 6288074"/>
              <a:gd name="connsiteY21097" fmla="*/ 5428398 h 6339933"/>
              <a:gd name="connsiteX21098" fmla="*/ 4331351 w 6288074"/>
              <a:gd name="connsiteY21098" fmla="*/ 5428509 h 6339933"/>
              <a:gd name="connsiteX21099" fmla="*/ 4331408 w 6288074"/>
              <a:gd name="connsiteY21099" fmla="*/ 5428543 h 6339933"/>
              <a:gd name="connsiteX21100" fmla="*/ 4331464 w 6288074"/>
              <a:gd name="connsiteY21100" fmla="*/ 5428723 h 6339933"/>
              <a:gd name="connsiteX21101" fmla="*/ 4332837 w 6288074"/>
              <a:gd name="connsiteY21101" fmla="*/ 5441423 h 6339933"/>
              <a:gd name="connsiteX21102" fmla="*/ 4331201 w 6288074"/>
              <a:gd name="connsiteY21102" fmla="*/ 5444563 h 6339933"/>
              <a:gd name="connsiteX21103" fmla="*/ 4343143 w 6288074"/>
              <a:gd name="connsiteY21103" fmla="*/ 5440805 h 6339933"/>
              <a:gd name="connsiteX21104" fmla="*/ 4336598 w 6288074"/>
              <a:gd name="connsiteY21104" fmla="*/ 5453369 h 6339933"/>
              <a:gd name="connsiteX21105" fmla="*/ 4334961 w 6288074"/>
              <a:gd name="connsiteY21105" fmla="*/ 5456510 h 6339933"/>
              <a:gd name="connsiteX21106" fmla="*/ 4333326 w 6288074"/>
              <a:gd name="connsiteY21106" fmla="*/ 5459651 h 6339933"/>
              <a:gd name="connsiteX21107" fmla="*/ 4330805 w 6288074"/>
              <a:gd name="connsiteY21107" fmla="*/ 5468324 h 6339933"/>
              <a:gd name="connsiteX21108" fmla="*/ 4326083 w 6288074"/>
              <a:gd name="connsiteY21108" fmla="*/ 5478344 h 6339933"/>
              <a:gd name="connsiteX21109" fmla="*/ 4327290 w 6288074"/>
              <a:gd name="connsiteY21109" fmla="*/ 5482181 h 6339933"/>
              <a:gd name="connsiteX21110" fmla="*/ 4325044 w 6288074"/>
              <a:gd name="connsiteY21110" fmla="*/ 5486361 h 6339933"/>
              <a:gd name="connsiteX21111" fmla="*/ 4321739 w 6288074"/>
              <a:gd name="connsiteY21111" fmla="*/ 5489558 h 6339933"/>
              <a:gd name="connsiteX21112" fmla="*/ 4318465 w 6288074"/>
              <a:gd name="connsiteY21112" fmla="*/ 5495842 h 6339933"/>
              <a:gd name="connsiteX21113" fmla="*/ 4317581 w 6288074"/>
              <a:gd name="connsiteY21113" fmla="*/ 5501372 h 6339933"/>
              <a:gd name="connsiteX21114" fmla="*/ 4315193 w 6288074"/>
              <a:gd name="connsiteY21114" fmla="*/ 5502125 h 6339933"/>
              <a:gd name="connsiteX21115" fmla="*/ 4311920 w 6288074"/>
              <a:gd name="connsiteY21115" fmla="*/ 5508405 h 6339933"/>
              <a:gd name="connsiteX21116" fmla="*/ 4310284 w 6288074"/>
              <a:gd name="connsiteY21116" fmla="*/ 5511546 h 6339933"/>
              <a:gd name="connsiteX21117" fmla="*/ 4307143 w 6288074"/>
              <a:gd name="connsiteY21117" fmla="*/ 5509909 h 6339933"/>
              <a:gd name="connsiteX21118" fmla="*/ 4305507 w 6288074"/>
              <a:gd name="connsiteY21118" fmla="*/ 5513051 h 6339933"/>
              <a:gd name="connsiteX21119" fmla="*/ 4306259 w 6288074"/>
              <a:gd name="connsiteY21119" fmla="*/ 5515439 h 6339933"/>
              <a:gd name="connsiteX21120" fmla="*/ 4304623 w 6288074"/>
              <a:gd name="connsiteY21120" fmla="*/ 5518580 h 6339933"/>
              <a:gd name="connsiteX21121" fmla="*/ 4302235 w 6288074"/>
              <a:gd name="connsiteY21121" fmla="*/ 5519332 h 6339933"/>
              <a:gd name="connsiteX21122" fmla="*/ 4294053 w 6288074"/>
              <a:gd name="connsiteY21122" fmla="*/ 5535039 h 6339933"/>
              <a:gd name="connsiteX21123" fmla="*/ 4277956 w 6288074"/>
              <a:gd name="connsiteY21123" fmla="*/ 5550609 h 6339933"/>
              <a:gd name="connsiteX21124" fmla="*/ 4274683 w 6288074"/>
              <a:gd name="connsiteY21124" fmla="*/ 5556892 h 6339933"/>
              <a:gd name="connsiteX21125" fmla="*/ 4273045 w 6288074"/>
              <a:gd name="connsiteY21125" fmla="*/ 5560034 h 6339933"/>
              <a:gd name="connsiteX21126" fmla="*/ 4277823 w 6288074"/>
              <a:gd name="connsiteY21126" fmla="*/ 5558529 h 6339933"/>
              <a:gd name="connsiteX21127" fmla="*/ 4244476 w 6288074"/>
              <a:gd name="connsiteY21127" fmla="*/ 5611043 h 6339933"/>
              <a:gd name="connsiteX21128" fmla="*/ 4237179 w 6288074"/>
              <a:gd name="connsiteY21128" fmla="*/ 5621218 h 6339933"/>
              <a:gd name="connsiteX21129" fmla="*/ 4225858 w 6288074"/>
              <a:gd name="connsiteY21129" fmla="*/ 5635286 h 6339933"/>
              <a:gd name="connsiteX21130" fmla="*/ 4209758 w 6288074"/>
              <a:gd name="connsiteY21130" fmla="*/ 5650857 h 6339933"/>
              <a:gd name="connsiteX21131" fmla="*/ 4199940 w 6288074"/>
              <a:gd name="connsiteY21131" fmla="*/ 5669704 h 6339933"/>
              <a:gd name="connsiteX21132" fmla="*/ 4204097 w 6288074"/>
              <a:gd name="connsiteY21132" fmla="*/ 5657890 h 6339933"/>
              <a:gd name="connsiteX21133" fmla="*/ 4202593 w 6288074"/>
              <a:gd name="connsiteY21133" fmla="*/ 5653113 h 6339933"/>
              <a:gd name="connsiteX21134" fmla="*/ 4194411 w 6288074"/>
              <a:gd name="connsiteY21134" fmla="*/ 5668817 h 6339933"/>
              <a:gd name="connsiteX21135" fmla="*/ 4191759 w 6288074"/>
              <a:gd name="connsiteY21135" fmla="*/ 5685408 h 6339933"/>
              <a:gd name="connsiteX21136" fmla="*/ 4188486 w 6288074"/>
              <a:gd name="connsiteY21136" fmla="*/ 5691691 h 6339933"/>
              <a:gd name="connsiteX21137" fmla="*/ 4185611 w 6288074"/>
              <a:gd name="connsiteY21137" fmla="*/ 5674215 h 6339933"/>
              <a:gd name="connsiteX21138" fmla="*/ 4187247 w 6288074"/>
              <a:gd name="connsiteY21138" fmla="*/ 5671072 h 6339933"/>
              <a:gd name="connsiteX21139" fmla="*/ 4181850 w 6288074"/>
              <a:gd name="connsiteY21139" fmla="*/ 5662266 h 6339933"/>
              <a:gd name="connsiteX21140" fmla="*/ 4177957 w 6288074"/>
              <a:gd name="connsiteY21140" fmla="*/ 5658240 h 6339933"/>
              <a:gd name="connsiteX21141" fmla="*/ 4171677 w 6288074"/>
              <a:gd name="connsiteY21141" fmla="*/ 5654965 h 6339933"/>
              <a:gd name="connsiteX21142" fmla="*/ 4162124 w 6288074"/>
              <a:gd name="connsiteY21142" fmla="*/ 5657972 h 6339933"/>
              <a:gd name="connsiteX21143" fmla="*/ 4156594 w 6288074"/>
              <a:gd name="connsiteY21143" fmla="*/ 5657086 h 6339933"/>
              <a:gd name="connsiteX21144" fmla="*/ 4158099 w 6288074"/>
              <a:gd name="connsiteY21144" fmla="*/ 5661865 h 6339933"/>
              <a:gd name="connsiteX21145" fmla="*/ 4158851 w 6288074"/>
              <a:gd name="connsiteY21145" fmla="*/ 5664254 h 6339933"/>
              <a:gd name="connsiteX21146" fmla="*/ 4154074 w 6288074"/>
              <a:gd name="connsiteY21146" fmla="*/ 5665758 h 6339933"/>
              <a:gd name="connsiteX21147" fmla="*/ 4145892 w 6288074"/>
              <a:gd name="connsiteY21147" fmla="*/ 5681463 h 6339933"/>
              <a:gd name="connsiteX21148" fmla="*/ 4144256 w 6288074"/>
              <a:gd name="connsiteY21148" fmla="*/ 5684603 h 6339933"/>
              <a:gd name="connsiteX21149" fmla="*/ 4136826 w 6288074"/>
              <a:gd name="connsiteY21149" fmla="*/ 5702698 h 6339933"/>
              <a:gd name="connsiteX21150" fmla="*/ 4133554 w 6288074"/>
              <a:gd name="connsiteY21150" fmla="*/ 5708981 h 6339933"/>
              <a:gd name="connsiteX21151" fmla="*/ 4128777 w 6288074"/>
              <a:gd name="connsiteY21151" fmla="*/ 5710484 h 6339933"/>
              <a:gd name="connsiteX21152" fmla="*/ 4127273 w 6288074"/>
              <a:gd name="connsiteY21152" fmla="*/ 5705705 h 6339933"/>
              <a:gd name="connsiteX21153" fmla="*/ 4124134 w 6288074"/>
              <a:gd name="connsiteY21153" fmla="*/ 5704069 h 6339933"/>
              <a:gd name="connsiteX21154" fmla="*/ 4128157 w 6288074"/>
              <a:gd name="connsiteY21154" fmla="*/ 5700176 h 6339933"/>
              <a:gd name="connsiteX21155" fmla="*/ 4130679 w 6288074"/>
              <a:gd name="connsiteY21155" fmla="*/ 5691504 h 6339933"/>
              <a:gd name="connsiteX21156" fmla="*/ 4123512 w 6288074"/>
              <a:gd name="connsiteY21156" fmla="*/ 5693759 h 6339933"/>
              <a:gd name="connsiteX21157" fmla="*/ 4120240 w 6288074"/>
              <a:gd name="connsiteY21157" fmla="*/ 5700040 h 6339933"/>
              <a:gd name="connsiteX21158" fmla="*/ 4120993 w 6288074"/>
              <a:gd name="connsiteY21158" fmla="*/ 5702431 h 6339933"/>
              <a:gd name="connsiteX21159" fmla="*/ 4125017 w 6288074"/>
              <a:gd name="connsiteY21159" fmla="*/ 5698538 h 6339933"/>
              <a:gd name="connsiteX21160" fmla="*/ 4121745 w 6288074"/>
              <a:gd name="connsiteY21160" fmla="*/ 5704820 h 6339933"/>
              <a:gd name="connsiteX21161" fmla="*/ 4115199 w 6288074"/>
              <a:gd name="connsiteY21161" fmla="*/ 5717385 h 6339933"/>
              <a:gd name="connsiteX21162" fmla="*/ 4111926 w 6288074"/>
              <a:gd name="connsiteY21162" fmla="*/ 5723666 h 6339933"/>
              <a:gd name="connsiteX21163" fmla="*/ 4107345 w 6288074"/>
              <a:gd name="connsiteY21163" fmla="*/ 5726984 h 6339933"/>
              <a:gd name="connsiteX21164" fmla="*/ 4108786 w 6288074"/>
              <a:gd name="connsiteY21164" fmla="*/ 5722029 h 6339933"/>
              <a:gd name="connsiteX21165" fmla="*/ 4112811 w 6288074"/>
              <a:gd name="connsiteY21165" fmla="*/ 5718137 h 6339933"/>
              <a:gd name="connsiteX21166" fmla="*/ 4114448 w 6288074"/>
              <a:gd name="connsiteY21166" fmla="*/ 5714995 h 6339933"/>
              <a:gd name="connsiteX21167" fmla="*/ 4117720 w 6288074"/>
              <a:gd name="connsiteY21167" fmla="*/ 5708712 h 6339933"/>
              <a:gd name="connsiteX21168" fmla="*/ 4113696 w 6288074"/>
              <a:gd name="connsiteY21168" fmla="*/ 5712605 h 6339933"/>
              <a:gd name="connsiteX21169" fmla="*/ 4115331 w 6288074"/>
              <a:gd name="connsiteY21169" fmla="*/ 5709464 h 6339933"/>
              <a:gd name="connsiteX21170" fmla="*/ 4096845 w 6288074"/>
              <a:gd name="connsiteY21170" fmla="*/ 5725787 h 6339933"/>
              <a:gd name="connsiteX21171" fmla="*/ 4084770 w 6288074"/>
              <a:gd name="connsiteY21171" fmla="*/ 5737467 h 6339933"/>
              <a:gd name="connsiteX21172" fmla="*/ 4090432 w 6288074"/>
              <a:gd name="connsiteY21172" fmla="*/ 5730432 h 6339933"/>
              <a:gd name="connsiteX21173" fmla="*/ 4093706 w 6288074"/>
              <a:gd name="connsiteY21173" fmla="*/ 5724150 h 6339933"/>
              <a:gd name="connsiteX21174" fmla="*/ 4092952 w 6288074"/>
              <a:gd name="connsiteY21174" fmla="*/ 5721760 h 6339933"/>
              <a:gd name="connsiteX21175" fmla="*/ 4098613 w 6288074"/>
              <a:gd name="connsiteY21175" fmla="*/ 5714726 h 6339933"/>
              <a:gd name="connsiteX21176" fmla="*/ 4097861 w 6288074"/>
              <a:gd name="connsiteY21176" fmla="*/ 5712338 h 6339933"/>
              <a:gd name="connsiteX21177" fmla="*/ 4099497 w 6288074"/>
              <a:gd name="connsiteY21177" fmla="*/ 5709196 h 6339933"/>
              <a:gd name="connsiteX21178" fmla="*/ 4106043 w 6288074"/>
              <a:gd name="connsiteY21178" fmla="*/ 5696632 h 6339933"/>
              <a:gd name="connsiteX21179" fmla="*/ 4106927 w 6288074"/>
              <a:gd name="connsiteY21179" fmla="*/ 5691101 h 6339933"/>
              <a:gd name="connsiteX21180" fmla="*/ 4109315 w 6288074"/>
              <a:gd name="connsiteY21180" fmla="*/ 5690350 h 6339933"/>
              <a:gd name="connsiteX21181" fmla="*/ 4110819 w 6288074"/>
              <a:gd name="connsiteY21181" fmla="*/ 5695127 h 6339933"/>
              <a:gd name="connsiteX21182" fmla="*/ 4116480 w 6288074"/>
              <a:gd name="connsiteY21182" fmla="*/ 5688094 h 6339933"/>
              <a:gd name="connsiteX21183" fmla="*/ 4121388 w 6288074"/>
              <a:gd name="connsiteY21183" fmla="*/ 5678671 h 6339933"/>
              <a:gd name="connsiteX21184" fmla="*/ 4123026 w 6288074"/>
              <a:gd name="connsiteY21184" fmla="*/ 5675530 h 6339933"/>
              <a:gd name="connsiteX21185" fmla="*/ 4125413 w 6288074"/>
              <a:gd name="connsiteY21185" fmla="*/ 5674778 h 6339933"/>
              <a:gd name="connsiteX21186" fmla="*/ 4132091 w 6288074"/>
              <a:gd name="connsiteY21186" fmla="*/ 5654294 h 6339933"/>
              <a:gd name="connsiteX21187" fmla="*/ 4128951 w 6288074"/>
              <a:gd name="connsiteY21187" fmla="*/ 5652656 h 6339933"/>
              <a:gd name="connsiteX21188" fmla="*/ 4134611 w 6288074"/>
              <a:gd name="connsiteY21188" fmla="*/ 5645622 h 6339933"/>
              <a:gd name="connsiteX21189" fmla="*/ 4137000 w 6288074"/>
              <a:gd name="connsiteY21189" fmla="*/ 5644870 h 6339933"/>
              <a:gd name="connsiteX21190" fmla="*/ 4140272 w 6288074"/>
              <a:gd name="connsiteY21190" fmla="*/ 5638589 h 6339933"/>
              <a:gd name="connsiteX21191" fmla="*/ 4150843 w 6288074"/>
              <a:gd name="connsiteY21191" fmla="*/ 5622130 h 6339933"/>
              <a:gd name="connsiteX21192" fmla="*/ 4157388 w 6288074"/>
              <a:gd name="connsiteY21192" fmla="*/ 5609567 h 6339933"/>
              <a:gd name="connsiteX21193" fmla="*/ 4156769 w 6288074"/>
              <a:gd name="connsiteY21193" fmla="*/ 5599256 h 6339933"/>
              <a:gd name="connsiteX21194" fmla="*/ 4163933 w 6288074"/>
              <a:gd name="connsiteY21194" fmla="*/ 5597001 h 6339933"/>
              <a:gd name="connsiteX21195" fmla="*/ 4165569 w 6288074"/>
              <a:gd name="connsiteY21195" fmla="*/ 5593861 h 6339933"/>
              <a:gd name="connsiteX21196" fmla="*/ 4166453 w 6288074"/>
              <a:gd name="connsiteY21196" fmla="*/ 5588330 h 6339933"/>
              <a:gd name="connsiteX21197" fmla="*/ 4165702 w 6288074"/>
              <a:gd name="connsiteY21197" fmla="*/ 5585941 h 6339933"/>
              <a:gd name="connsiteX21198" fmla="*/ 4167337 w 6288074"/>
              <a:gd name="connsiteY21198" fmla="*/ 5582799 h 6339933"/>
              <a:gd name="connsiteX21199" fmla="*/ 4174769 w 6288074"/>
              <a:gd name="connsiteY21199" fmla="*/ 5564705 h 6339933"/>
              <a:gd name="connsiteX21200" fmla="*/ 4181312 w 6288074"/>
              <a:gd name="connsiteY21200" fmla="*/ 5552140 h 6339933"/>
              <a:gd name="connsiteX21201" fmla="*/ 4182198 w 6288074"/>
              <a:gd name="connsiteY21201" fmla="*/ 5546610 h 6339933"/>
              <a:gd name="connsiteX21202" fmla="*/ 4179808 w 6288074"/>
              <a:gd name="connsiteY21202" fmla="*/ 5547362 h 6339933"/>
              <a:gd name="connsiteX21203" fmla="*/ 4173395 w 6288074"/>
              <a:gd name="connsiteY21203" fmla="*/ 5552005 h 6339933"/>
              <a:gd name="connsiteX21204" fmla="*/ 4178303 w 6288074"/>
              <a:gd name="connsiteY21204" fmla="*/ 5542583 h 6339933"/>
              <a:gd name="connsiteX21205" fmla="*/ 4182330 w 6288074"/>
              <a:gd name="connsiteY21205" fmla="*/ 5538690 h 6339933"/>
              <a:gd name="connsiteX21206" fmla="*/ 4183082 w 6288074"/>
              <a:gd name="connsiteY21206" fmla="*/ 5541079 h 6339933"/>
              <a:gd name="connsiteX21207" fmla="*/ 4186354 w 6288074"/>
              <a:gd name="connsiteY21207" fmla="*/ 5534797 h 6339933"/>
              <a:gd name="connsiteX21208" fmla="*/ 4189628 w 6288074"/>
              <a:gd name="connsiteY21208" fmla="*/ 5528515 h 6339933"/>
              <a:gd name="connsiteX21209" fmla="*/ 4192146 w 6288074"/>
              <a:gd name="connsiteY21209" fmla="*/ 5519843 h 6339933"/>
              <a:gd name="connsiteX21210" fmla="*/ 4194534 w 6288074"/>
              <a:gd name="connsiteY21210" fmla="*/ 5519091 h 6339933"/>
              <a:gd name="connsiteX21211" fmla="*/ 4194402 w 6288074"/>
              <a:gd name="connsiteY21211" fmla="*/ 5527011 h 6339933"/>
              <a:gd name="connsiteX21212" fmla="*/ 4202584 w 6288074"/>
              <a:gd name="connsiteY21212" fmla="*/ 5511306 h 6339933"/>
              <a:gd name="connsiteX21213" fmla="*/ 4203468 w 6288074"/>
              <a:gd name="connsiteY21213" fmla="*/ 5505775 h 6339933"/>
              <a:gd name="connsiteX21214" fmla="*/ 4204353 w 6288074"/>
              <a:gd name="connsiteY21214" fmla="*/ 5500245 h 6339933"/>
              <a:gd name="connsiteX21215" fmla="*/ 4211651 w 6288074"/>
              <a:gd name="connsiteY21215" fmla="*/ 5490069 h 6339933"/>
              <a:gd name="connsiteX21216" fmla="*/ 4215809 w 6288074"/>
              <a:gd name="connsiteY21216" fmla="*/ 5478257 h 6339933"/>
              <a:gd name="connsiteX21217" fmla="*/ 4219832 w 6288074"/>
              <a:gd name="connsiteY21217" fmla="*/ 5474364 h 6339933"/>
              <a:gd name="connsiteX21218" fmla="*/ 4226377 w 6288074"/>
              <a:gd name="connsiteY21218" fmla="*/ 5461799 h 6339933"/>
              <a:gd name="connsiteX21219" fmla="*/ 4228014 w 6288074"/>
              <a:gd name="connsiteY21219" fmla="*/ 5458659 h 6339933"/>
              <a:gd name="connsiteX21220" fmla="*/ 4232038 w 6288074"/>
              <a:gd name="connsiteY21220" fmla="*/ 5454766 h 6339933"/>
              <a:gd name="connsiteX21221" fmla="*/ 4232922 w 6288074"/>
              <a:gd name="connsiteY21221" fmla="*/ 5449235 h 6339933"/>
              <a:gd name="connsiteX21222" fmla="*/ 4230534 w 6288074"/>
              <a:gd name="connsiteY21222" fmla="*/ 5449987 h 6339933"/>
              <a:gd name="connsiteX21223" fmla="*/ 4224874 w 6288074"/>
              <a:gd name="connsiteY21223" fmla="*/ 5457021 h 6339933"/>
              <a:gd name="connsiteX21224" fmla="*/ 4229782 w 6288074"/>
              <a:gd name="connsiteY21224" fmla="*/ 5447598 h 6339933"/>
              <a:gd name="connsiteX21225" fmla="*/ 4229030 w 6288074"/>
              <a:gd name="connsiteY21225" fmla="*/ 5445208 h 6339933"/>
              <a:gd name="connsiteX21226" fmla="*/ 4225758 w 6288074"/>
              <a:gd name="connsiteY21226" fmla="*/ 5451489 h 6339933"/>
              <a:gd name="connsiteX21227" fmla="*/ 4213552 w 6288074"/>
              <a:gd name="connsiteY21227" fmla="*/ 5471089 h 6339933"/>
              <a:gd name="connsiteX21228" fmla="*/ 4211915 w 6288074"/>
              <a:gd name="connsiteY21228" fmla="*/ 5474229 h 6339933"/>
              <a:gd name="connsiteX21229" fmla="*/ 4208643 w 6288074"/>
              <a:gd name="connsiteY21229" fmla="*/ 5480512 h 6339933"/>
              <a:gd name="connsiteX21230" fmla="*/ 4209395 w 6288074"/>
              <a:gd name="connsiteY21230" fmla="*/ 5482901 h 6339933"/>
              <a:gd name="connsiteX21231" fmla="*/ 4209263 w 6288074"/>
              <a:gd name="connsiteY21231" fmla="*/ 5490820 h 6339933"/>
              <a:gd name="connsiteX21232" fmla="*/ 4205989 w 6288074"/>
              <a:gd name="connsiteY21232" fmla="*/ 5497103 h 6339933"/>
              <a:gd name="connsiteX21233" fmla="*/ 4202717 w 6288074"/>
              <a:gd name="connsiteY21233" fmla="*/ 5503386 h 6339933"/>
              <a:gd name="connsiteX21234" fmla="*/ 4201965 w 6288074"/>
              <a:gd name="connsiteY21234" fmla="*/ 5500997 h 6339933"/>
              <a:gd name="connsiteX21235" fmla="*/ 4205237 w 6288074"/>
              <a:gd name="connsiteY21235" fmla="*/ 5494715 h 6339933"/>
              <a:gd name="connsiteX21236" fmla="*/ 4202849 w 6288074"/>
              <a:gd name="connsiteY21236" fmla="*/ 5495466 h 6339933"/>
              <a:gd name="connsiteX21237" fmla="*/ 4198824 w 6288074"/>
              <a:gd name="connsiteY21237" fmla="*/ 5499358 h 6339933"/>
              <a:gd name="connsiteX21238" fmla="*/ 4194669 w 6288074"/>
              <a:gd name="connsiteY21238" fmla="*/ 5511172 h 6339933"/>
              <a:gd name="connsiteX21239" fmla="*/ 4192279 w 6288074"/>
              <a:gd name="connsiteY21239" fmla="*/ 5511924 h 6339933"/>
              <a:gd name="connsiteX21240" fmla="*/ 4183345 w 6288074"/>
              <a:gd name="connsiteY21240" fmla="*/ 5525239 h 6339933"/>
              <a:gd name="connsiteX21241" fmla="*/ 4180075 w 6288074"/>
              <a:gd name="connsiteY21241" fmla="*/ 5531521 h 6339933"/>
              <a:gd name="connsiteX21242" fmla="*/ 4171007 w 6288074"/>
              <a:gd name="connsiteY21242" fmla="*/ 5552757 h 6339933"/>
              <a:gd name="connsiteX21243" fmla="*/ 4163709 w 6288074"/>
              <a:gd name="connsiteY21243" fmla="*/ 5562933 h 6339933"/>
              <a:gd name="connsiteX21244" fmla="*/ 4158801 w 6288074"/>
              <a:gd name="connsiteY21244" fmla="*/ 5572355 h 6339933"/>
              <a:gd name="connsiteX21245" fmla="*/ 4150620 w 6288074"/>
              <a:gd name="connsiteY21245" fmla="*/ 5588061 h 6339933"/>
              <a:gd name="connsiteX21246" fmla="*/ 4151371 w 6288074"/>
              <a:gd name="connsiteY21246" fmla="*/ 5590451 h 6339933"/>
              <a:gd name="connsiteX21247" fmla="*/ 4152123 w 6288074"/>
              <a:gd name="connsiteY21247" fmla="*/ 5592840 h 6339933"/>
              <a:gd name="connsiteX21248" fmla="*/ 4148098 w 6288074"/>
              <a:gd name="connsiteY21248" fmla="*/ 5596733 h 6339933"/>
              <a:gd name="connsiteX21249" fmla="*/ 4144958 w 6288074"/>
              <a:gd name="connsiteY21249" fmla="*/ 5595095 h 6339933"/>
              <a:gd name="connsiteX21250" fmla="*/ 4136025 w 6288074"/>
              <a:gd name="connsiteY21250" fmla="*/ 5608411 h 6339933"/>
              <a:gd name="connsiteX21251" fmla="*/ 4132752 w 6288074"/>
              <a:gd name="connsiteY21251" fmla="*/ 5614695 h 6339933"/>
              <a:gd name="connsiteX21252" fmla="*/ 4126206 w 6288074"/>
              <a:gd name="connsiteY21252" fmla="*/ 5627259 h 6339933"/>
              <a:gd name="connsiteX21253" fmla="*/ 4122934 w 6288074"/>
              <a:gd name="connsiteY21253" fmla="*/ 5633540 h 6339933"/>
              <a:gd name="connsiteX21254" fmla="*/ 4114002 w 6288074"/>
              <a:gd name="connsiteY21254" fmla="*/ 5646858 h 6339933"/>
              <a:gd name="connsiteX21255" fmla="*/ 4114753 w 6288074"/>
              <a:gd name="connsiteY21255" fmla="*/ 5649246 h 6339933"/>
              <a:gd name="connsiteX21256" fmla="*/ 4115505 w 6288074"/>
              <a:gd name="connsiteY21256" fmla="*/ 5651636 h 6339933"/>
              <a:gd name="connsiteX21257" fmla="*/ 4112100 w 6288074"/>
              <a:gd name="connsiteY21257" fmla="*/ 5665838 h 6339933"/>
              <a:gd name="connsiteX21258" fmla="*/ 4113604 w 6288074"/>
              <a:gd name="connsiteY21258" fmla="*/ 5670617 h 6339933"/>
              <a:gd name="connsiteX21259" fmla="*/ 4110331 w 6288074"/>
              <a:gd name="connsiteY21259" fmla="*/ 5676900 h 6339933"/>
              <a:gd name="connsiteX21260" fmla="*/ 4107943 w 6288074"/>
              <a:gd name="connsiteY21260" fmla="*/ 5677652 h 6339933"/>
              <a:gd name="connsiteX21261" fmla="*/ 4109579 w 6288074"/>
              <a:gd name="connsiteY21261" fmla="*/ 5674510 h 6339933"/>
              <a:gd name="connsiteX21262" fmla="*/ 4104803 w 6288074"/>
              <a:gd name="connsiteY21262" fmla="*/ 5676013 h 6339933"/>
              <a:gd name="connsiteX21263" fmla="*/ 4103166 w 6288074"/>
              <a:gd name="connsiteY21263" fmla="*/ 5679154 h 6339933"/>
              <a:gd name="connsiteX21264" fmla="*/ 4094497 w 6288074"/>
              <a:gd name="connsiteY21264" fmla="*/ 5676630 h 6339933"/>
              <a:gd name="connsiteX21265" fmla="*/ 4082424 w 6288074"/>
              <a:gd name="connsiteY21265" fmla="*/ 5688309 h 6339933"/>
              <a:gd name="connsiteX21266" fmla="*/ 4073622 w 6288074"/>
              <a:gd name="connsiteY21266" fmla="*/ 5693705 h 6339933"/>
              <a:gd name="connsiteX21267" fmla="*/ 4068713 w 6288074"/>
              <a:gd name="connsiteY21267" fmla="*/ 5703129 h 6339933"/>
              <a:gd name="connsiteX21268" fmla="*/ 4060663 w 6288074"/>
              <a:gd name="connsiteY21268" fmla="*/ 5710915 h 6339933"/>
              <a:gd name="connsiteX21269" fmla="*/ 4055317 w 6288074"/>
              <a:gd name="connsiteY21269" fmla="*/ 5716865 h 6339933"/>
              <a:gd name="connsiteX21270" fmla="*/ 4053520 w 6288074"/>
              <a:gd name="connsiteY21270" fmla="*/ 5716576 h 6339933"/>
              <a:gd name="connsiteX21271" fmla="*/ 4054252 w 6288074"/>
              <a:gd name="connsiteY21271" fmla="*/ 5715559 h 6339933"/>
              <a:gd name="connsiteX21272" fmla="*/ 4051862 w 6288074"/>
              <a:gd name="connsiteY21272" fmla="*/ 5716311 h 6339933"/>
              <a:gd name="connsiteX21273" fmla="*/ 4053520 w 6288074"/>
              <a:gd name="connsiteY21273" fmla="*/ 5716576 h 6339933"/>
              <a:gd name="connsiteX21274" fmla="*/ 4039655 w 6288074"/>
              <a:gd name="connsiteY21274" fmla="*/ 5735909 h 6339933"/>
              <a:gd name="connsiteX21275" fmla="*/ 4039524 w 6288074"/>
              <a:gd name="connsiteY21275" fmla="*/ 5743829 h 6339933"/>
              <a:gd name="connsiteX21276" fmla="*/ 4028821 w 6288074"/>
              <a:gd name="connsiteY21276" fmla="*/ 5768206 h 6339933"/>
              <a:gd name="connsiteX21277" fmla="*/ 4018515 w 6288074"/>
              <a:gd name="connsiteY21277" fmla="*/ 5768823 h 6339933"/>
              <a:gd name="connsiteX21278" fmla="*/ 4015375 w 6288074"/>
              <a:gd name="connsiteY21278" fmla="*/ 5767186 h 6339933"/>
              <a:gd name="connsiteX21279" fmla="*/ 4010599 w 6288074"/>
              <a:gd name="connsiteY21279" fmla="*/ 5768689 h 6339933"/>
              <a:gd name="connsiteX21280" fmla="*/ 4011483 w 6288074"/>
              <a:gd name="connsiteY21280" fmla="*/ 5763158 h 6339933"/>
              <a:gd name="connsiteX21281" fmla="*/ 4022938 w 6288074"/>
              <a:gd name="connsiteY21281" fmla="*/ 5741170 h 6339933"/>
              <a:gd name="connsiteX21282" fmla="*/ 4026962 w 6288074"/>
              <a:gd name="connsiteY21282" fmla="*/ 5737277 h 6339933"/>
              <a:gd name="connsiteX21283" fmla="*/ 4028466 w 6288074"/>
              <a:gd name="connsiteY21283" fmla="*/ 5742056 h 6339933"/>
              <a:gd name="connsiteX21284" fmla="*/ 4025946 w 6288074"/>
              <a:gd name="connsiteY21284" fmla="*/ 5750728 h 6339933"/>
              <a:gd name="connsiteX21285" fmla="*/ 4022673 w 6288074"/>
              <a:gd name="connsiteY21285" fmla="*/ 5757011 h 6339933"/>
              <a:gd name="connsiteX21286" fmla="*/ 4024177 w 6288074"/>
              <a:gd name="connsiteY21286" fmla="*/ 5761790 h 6339933"/>
              <a:gd name="connsiteX21287" fmla="*/ 4029087 w 6288074"/>
              <a:gd name="connsiteY21287" fmla="*/ 5752367 h 6339933"/>
              <a:gd name="connsiteX21288" fmla="*/ 4033111 w 6288074"/>
              <a:gd name="connsiteY21288" fmla="*/ 5748473 h 6339933"/>
              <a:gd name="connsiteX21289" fmla="*/ 4035631 w 6288074"/>
              <a:gd name="connsiteY21289" fmla="*/ 5739801 h 6339933"/>
              <a:gd name="connsiteX21290" fmla="*/ 4033243 w 6288074"/>
              <a:gd name="connsiteY21290" fmla="*/ 5740553 h 6339933"/>
              <a:gd name="connsiteX21291" fmla="*/ 4038416 w 6288074"/>
              <a:gd name="connsiteY21291" fmla="*/ 5715291 h 6339933"/>
              <a:gd name="connsiteX21292" fmla="*/ 4039300 w 6288074"/>
              <a:gd name="connsiteY21292" fmla="*/ 5709759 h 6339933"/>
              <a:gd name="connsiteX21293" fmla="*/ 4048986 w 6288074"/>
              <a:gd name="connsiteY21293" fmla="*/ 5698833 h 6339933"/>
              <a:gd name="connsiteX21294" fmla="*/ 4051375 w 6288074"/>
              <a:gd name="connsiteY21294" fmla="*/ 5698081 h 6339933"/>
              <a:gd name="connsiteX21295" fmla="*/ 4046729 w 6288074"/>
              <a:gd name="connsiteY21295" fmla="*/ 5691665 h 6339933"/>
              <a:gd name="connsiteX21296" fmla="*/ 4039432 w 6288074"/>
              <a:gd name="connsiteY21296" fmla="*/ 5701840 h 6339933"/>
              <a:gd name="connsiteX21297" fmla="*/ 4022449 w 6288074"/>
              <a:gd name="connsiteY21297" fmla="*/ 5722942 h 6339933"/>
              <a:gd name="connsiteX21298" fmla="*/ 4006351 w 6288074"/>
              <a:gd name="connsiteY21298" fmla="*/ 5738513 h 6339933"/>
              <a:gd name="connsiteX21299" fmla="*/ 3999054 w 6288074"/>
              <a:gd name="connsiteY21299" fmla="*/ 5748689 h 6339933"/>
              <a:gd name="connsiteX21300" fmla="*/ 3994013 w 6288074"/>
              <a:gd name="connsiteY21300" fmla="*/ 5766032 h 6339933"/>
              <a:gd name="connsiteX21301" fmla="*/ 3977030 w 6288074"/>
              <a:gd name="connsiteY21301" fmla="*/ 5787133 h 6339933"/>
              <a:gd name="connsiteX21302" fmla="*/ 3981939 w 6288074"/>
              <a:gd name="connsiteY21302" fmla="*/ 5777710 h 6339933"/>
              <a:gd name="connsiteX21303" fmla="*/ 3987601 w 6288074"/>
              <a:gd name="connsiteY21303" fmla="*/ 5770676 h 6339933"/>
              <a:gd name="connsiteX21304" fmla="*/ 3986096 w 6288074"/>
              <a:gd name="connsiteY21304" fmla="*/ 5765898 h 6339933"/>
              <a:gd name="connsiteX21305" fmla="*/ 3981187 w 6288074"/>
              <a:gd name="connsiteY21305" fmla="*/ 5775321 h 6339933"/>
              <a:gd name="connsiteX21306" fmla="*/ 3973005 w 6288074"/>
              <a:gd name="connsiteY21306" fmla="*/ 5791026 h 6339933"/>
              <a:gd name="connsiteX21307" fmla="*/ 3972120 w 6288074"/>
              <a:gd name="connsiteY21307" fmla="*/ 5796556 h 6339933"/>
              <a:gd name="connsiteX21308" fmla="*/ 3966460 w 6288074"/>
              <a:gd name="connsiteY21308" fmla="*/ 5803591 h 6339933"/>
              <a:gd name="connsiteX21309" fmla="*/ 3964824 w 6288074"/>
              <a:gd name="connsiteY21309" fmla="*/ 5806732 h 6339933"/>
              <a:gd name="connsiteX21310" fmla="*/ 3967344 w 6288074"/>
              <a:gd name="connsiteY21310" fmla="*/ 5798060 h 6339933"/>
              <a:gd name="connsiteX21311" fmla="*/ 3968980 w 6288074"/>
              <a:gd name="connsiteY21311" fmla="*/ 5794920 h 6339933"/>
              <a:gd name="connsiteX21312" fmla="*/ 3969864 w 6288074"/>
              <a:gd name="connsiteY21312" fmla="*/ 5789388 h 6339933"/>
              <a:gd name="connsiteX21313" fmla="*/ 3967476 w 6288074"/>
              <a:gd name="connsiteY21313" fmla="*/ 5790140 h 6339933"/>
              <a:gd name="connsiteX21314" fmla="*/ 3966593 w 6288074"/>
              <a:gd name="connsiteY21314" fmla="*/ 5795670 h 6339933"/>
              <a:gd name="connsiteX21315" fmla="*/ 3949742 w 6288074"/>
              <a:gd name="connsiteY21315" fmla="*/ 5808854 h 6339933"/>
              <a:gd name="connsiteX21316" fmla="*/ 3946733 w 6288074"/>
              <a:gd name="connsiteY21316" fmla="*/ 5799295 h 6339933"/>
              <a:gd name="connsiteX21317" fmla="*/ 3947617 w 6288074"/>
              <a:gd name="connsiteY21317" fmla="*/ 5793765 h 6339933"/>
              <a:gd name="connsiteX21318" fmla="*/ 3951642 w 6288074"/>
              <a:gd name="connsiteY21318" fmla="*/ 5789871 h 6339933"/>
              <a:gd name="connsiteX21319" fmla="*/ 3954915 w 6288074"/>
              <a:gd name="connsiteY21319" fmla="*/ 5783590 h 6339933"/>
              <a:gd name="connsiteX21320" fmla="*/ 3955800 w 6288074"/>
              <a:gd name="connsiteY21320" fmla="*/ 5778060 h 6339933"/>
              <a:gd name="connsiteX21321" fmla="*/ 3953411 w 6288074"/>
              <a:gd name="connsiteY21321" fmla="*/ 5778811 h 6339933"/>
              <a:gd name="connsiteX21322" fmla="*/ 3947617 w 6288074"/>
              <a:gd name="connsiteY21322" fmla="*/ 5793765 h 6339933"/>
              <a:gd name="connsiteX21323" fmla="*/ 3936295 w 6288074"/>
              <a:gd name="connsiteY21323" fmla="*/ 5807832 h 6339933"/>
              <a:gd name="connsiteX21324" fmla="*/ 3932270 w 6288074"/>
              <a:gd name="connsiteY21324" fmla="*/ 5811726 h 6339933"/>
              <a:gd name="connsiteX21325" fmla="*/ 3931519 w 6288074"/>
              <a:gd name="connsiteY21325" fmla="*/ 5809336 h 6339933"/>
              <a:gd name="connsiteX21326" fmla="*/ 3935808 w 6288074"/>
              <a:gd name="connsiteY21326" fmla="*/ 5789604 h 6339933"/>
              <a:gd name="connsiteX21327" fmla="*/ 3933420 w 6288074"/>
              <a:gd name="connsiteY21327" fmla="*/ 5790356 h 6339933"/>
              <a:gd name="connsiteX21328" fmla="*/ 3924354 w 6288074"/>
              <a:gd name="connsiteY21328" fmla="*/ 5811591 h 6339933"/>
              <a:gd name="connsiteX21329" fmla="*/ 3922585 w 6288074"/>
              <a:gd name="connsiteY21329" fmla="*/ 5822653 h 6339933"/>
              <a:gd name="connsiteX21330" fmla="*/ 3918429 w 6288074"/>
              <a:gd name="connsiteY21330" fmla="*/ 5834465 h 6339933"/>
              <a:gd name="connsiteX21331" fmla="*/ 3907990 w 6288074"/>
              <a:gd name="connsiteY21331" fmla="*/ 5843002 h 6339933"/>
              <a:gd name="connsiteX21332" fmla="*/ 3906355 w 6288074"/>
              <a:gd name="connsiteY21332" fmla="*/ 5846143 h 6339933"/>
              <a:gd name="connsiteX21333" fmla="*/ 3904098 w 6288074"/>
              <a:gd name="connsiteY21333" fmla="*/ 5838975 h 6339933"/>
              <a:gd name="connsiteX21334" fmla="*/ 3904982 w 6288074"/>
              <a:gd name="connsiteY21334" fmla="*/ 5833445 h 6339933"/>
              <a:gd name="connsiteX21335" fmla="*/ 3916437 w 6288074"/>
              <a:gd name="connsiteY21335" fmla="*/ 5811458 h 6339933"/>
              <a:gd name="connsiteX21336" fmla="*/ 3918956 w 6288074"/>
              <a:gd name="connsiteY21336" fmla="*/ 5802786 h 6339933"/>
              <a:gd name="connsiteX21337" fmla="*/ 3924618 w 6288074"/>
              <a:gd name="connsiteY21337" fmla="*/ 5795751 h 6339933"/>
              <a:gd name="connsiteX21338" fmla="*/ 3930280 w 6288074"/>
              <a:gd name="connsiteY21338" fmla="*/ 5788718 h 6339933"/>
              <a:gd name="connsiteX21339" fmla="*/ 3925502 w 6288074"/>
              <a:gd name="connsiteY21339" fmla="*/ 5790221 h 6339933"/>
              <a:gd name="connsiteX21340" fmla="*/ 3923998 w 6288074"/>
              <a:gd name="connsiteY21340" fmla="*/ 5785442 h 6339933"/>
              <a:gd name="connsiteX21341" fmla="*/ 3931296 w 6288074"/>
              <a:gd name="connsiteY21341" fmla="*/ 5775267 h 6339933"/>
              <a:gd name="connsiteX21342" fmla="*/ 3934437 w 6288074"/>
              <a:gd name="connsiteY21342" fmla="*/ 5776905 h 6339933"/>
              <a:gd name="connsiteX21343" fmla="*/ 3940096 w 6288074"/>
              <a:gd name="connsiteY21343" fmla="*/ 5769871 h 6339933"/>
              <a:gd name="connsiteX21344" fmla="*/ 3931428 w 6288074"/>
              <a:gd name="connsiteY21344" fmla="*/ 5767346 h 6339933"/>
              <a:gd name="connsiteX21345" fmla="*/ 3930057 w 6288074"/>
              <a:gd name="connsiteY21345" fmla="*/ 5754648 h 6339933"/>
              <a:gd name="connsiteX21346" fmla="*/ 3917849 w 6288074"/>
              <a:gd name="connsiteY21346" fmla="*/ 5774247 h 6339933"/>
              <a:gd name="connsiteX21347" fmla="*/ 3909800 w 6288074"/>
              <a:gd name="connsiteY21347" fmla="*/ 5782033 h 6339933"/>
              <a:gd name="connsiteX21348" fmla="*/ 3906528 w 6288074"/>
              <a:gd name="connsiteY21348" fmla="*/ 5788315 h 6339933"/>
              <a:gd name="connsiteX21349" fmla="*/ 3903255 w 6288074"/>
              <a:gd name="connsiteY21349" fmla="*/ 5794597 h 6339933"/>
              <a:gd name="connsiteX21350" fmla="*/ 3874066 w 6288074"/>
              <a:gd name="connsiteY21350" fmla="*/ 5835298 h 6339933"/>
              <a:gd name="connsiteX21351" fmla="*/ 3865132 w 6288074"/>
              <a:gd name="connsiteY21351" fmla="*/ 5848613 h 6339933"/>
              <a:gd name="connsiteX21352" fmla="*/ 3861860 w 6288074"/>
              <a:gd name="connsiteY21352" fmla="*/ 5854895 h 6339933"/>
              <a:gd name="connsiteX21353" fmla="*/ 3860224 w 6288074"/>
              <a:gd name="connsiteY21353" fmla="*/ 5858037 h 6339933"/>
              <a:gd name="connsiteX21354" fmla="*/ 3856819 w 6288074"/>
              <a:gd name="connsiteY21354" fmla="*/ 5872239 h 6339933"/>
              <a:gd name="connsiteX21355" fmla="*/ 3843108 w 6288074"/>
              <a:gd name="connsiteY21355" fmla="*/ 5887059 h 6339933"/>
              <a:gd name="connsiteX21356" fmla="*/ 3824489 w 6288074"/>
              <a:gd name="connsiteY21356" fmla="*/ 5911302 h 6339933"/>
              <a:gd name="connsiteX21357" fmla="*/ 3819580 w 6288074"/>
              <a:gd name="connsiteY21357" fmla="*/ 5920725 h 6339933"/>
              <a:gd name="connsiteX21358" fmla="*/ 3812283 w 6288074"/>
              <a:gd name="connsiteY21358" fmla="*/ 5930900 h 6339933"/>
              <a:gd name="connsiteX21359" fmla="*/ 3809143 w 6288074"/>
              <a:gd name="connsiteY21359" fmla="*/ 5929262 h 6339933"/>
              <a:gd name="connsiteX21360" fmla="*/ 3803481 w 6288074"/>
              <a:gd name="connsiteY21360" fmla="*/ 5936297 h 6339933"/>
              <a:gd name="connsiteX21361" fmla="*/ 3805738 w 6288074"/>
              <a:gd name="connsiteY21361" fmla="*/ 5943465 h 6339933"/>
              <a:gd name="connsiteX21362" fmla="*/ 3804102 w 6288074"/>
              <a:gd name="connsiteY21362" fmla="*/ 5946606 h 6339933"/>
              <a:gd name="connsiteX21363" fmla="*/ 3798601 w 6288074"/>
              <a:gd name="connsiteY21363" fmla="*/ 5949979 h 6339933"/>
              <a:gd name="connsiteX21364" fmla="*/ 3798486 w 6288074"/>
              <a:gd name="connsiteY21364" fmla="*/ 5950098 h 6339933"/>
              <a:gd name="connsiteX21365" fmla="*/ 3793473 w 6288074"/>
              <a:gd name="connsiteY21365" fmla="*/ 5951676 h 6339933"/>
              <a:gd name="connsiteX21366" fmla="*/ 3794549 w 6288074"/>
              <a:gd name="connsiteY21366" fmla="*/ 5949613 h 6339933"/>
              <a:gd name="connsiteX21367" fmla="*/ 3799457 w 6288074"/>
              <a:gd name="connsiteY21367" fmla="*/ 5940188 h 6339933"/>
              <a:gd name="connsiteX21368" fmla="*/ 3800341 w 6288074"/>
              <a:gd name="connsiteY21368" fmla="*/ 5934659 h 6339933"/>
              <a:gd name="connsiteX21369" fmla="*/ 3808522 w 6288074"/>
              <a:gd name="connsiteY21369" fmla="*/ 5918953 h 6339933"/>
              <a:gd name="connsiteX21370" fmla="*/ 3811044 w 6288074"/>
              <a:gd name="connsiteY21370" fmla="*/ 5910282 h 6339933"/>
              <a:gd name="connsiteX21371" fmla="*/ 3815248 w 6288074"/>
              <a:gd name="connsiteY21371" fmla="*/ 5903373 h 6339933"/>
              <a:gd name="connsiteX21372" fmla="*/ 3816632 w 6288074"/>
              <a:gd name="connsiteY21372" fmla="*/ 5902938 h 6339933"/>
              <a:gd name="connsiteX21373" fmla="*/ 3817855 w 6288074"/>
              <a:gd name="connsiteY21373" fmla="*/ 5899091 h 6339933"/>
              <a:gd name="connsiteX21374" fmla="*/ 3824886 w 6288074"/>
              <a:gd name="connsiteY21374" fmla="*/ 5887541 h 6339933"/>
              <a:gd name="connsiteX21375" fmla="*/ 3827274 w 6288074"/>
              <a:gd name="connsiteY21375" fmla="*/ 5886789 h 6339933"/>
              <a:gd name="connsiteX21376" fmla="*/ 3833820 w 6288074"/>
              <a:gd name="connsiteY21376" fmla="*/ 5874227 h 6339933"/>
              <a:gd name="connsiteX21377" fmla="*/ 3835456 w 6288074"/>
              <a:gd name="connsiteY21377" fmla="*/ 5871085 h 6339933"/>
              <a:gd name="connsiteX21378" fmla="*/ 3837092 w 6288074"/>
              <a:gd name="connsiteY21378" fmla="*/ 5867943 h 6339933"/>
              <a:gd name="connsiteX21379" fmla="*/ 3838728 w 6288074"/>
              <a:gd name="connsiteY21379" fmla="*/ 5864803 h 6339933"/>
              <a:gd name="connsiteX21380" fmla="*/ 3837224 w 6288074"/>
              <a:gd name="connsiteY21380" fmla="*/ 5860023 h 6339933"/>
              <a:gd name="connsiteX21381" fmla="*/ 3840496 w 6288074"/>
              <a:gd name="connsiteY21381" fmla="*/ 5853741 h 6339933"/>
              <a:gd name="connsiteX21382" fmla="*/ 3847042 w 6288074"/>
              <a:gd name="connsiteY21382" fmla="*/ 5841177 h 6339933"/>
              <a:gd name="connsiteX21383" fmla="*/ 3848679 w 6288074"/>
              <a:gd name="connsiteY21383" fmla="*/ 5838036 h 6339933"/>
              <a:gd name="connsiteX21384" fmla="*/ 3851067 w 6288074"/>
              <a:gd name="connsiteY21384" fmla="*/ 5837285 h 6339933"/>
              <a:gd name="connsiteX21385" fmla="*/ 3850314 w 6288074"/>
              <a:gd name="connsiteY21385" fmla="*/ 5834895 h 6339933"/>
              <a:gd name="connsiteX21386" fmla="*/ 3852836 w 6288074"/>
              <a:gd name="connsiteY21386" fmla="*/ 5826222 h 6339933"/>
              <a:gd name="connsiteX21387" fmla="*/ 3844918 w 6288074"/>
              <a:gd name="connsiteY21387" fmla="*/ 5826089 h 6339933"/>
              <a:gd name="connsiteX21388" fmla="*/ 3843282 w 6288074"/>
              <a:gd name="connsiteY21388" fmla="*/ 5829229 h 6339933"/>
              <a:gd name="connsiteX21389" fmla="*/ 3840009 w 6288074"/>
              <a:gd name="connsiteY21389" fmla="*/ 5835513 h 6339933"/>
              <a:gd name="connsiteX21390" fmla="*/ 3835101 w 6288074"/>
              <a:gd name="connsiteY21390" fmla="*/ 5844936 h 6339933"/>
              <a:gd name="connsiteX21391" fmla="*/ 3837488 w 6288074"/>
              <a:gd name="connsiteY21391" fmla="*/ 5844184 h 6339933"/>
              <a:gd name="connsiteX21392" fmla="*/ 3835937 w 6288074"/>
              <a:gd name="connsiteY21392" fmla="*/ 5849519 h 6339933"/>
              <a:gd name="connsiteX21393" fmla="*/ 3831207 w 6288074"/>
              <a:gd name="connsiteY21393" fmla="*/ 5840909 h 6339933"/>
              <a:gd name="connsiteX21394" fmla="*/ 3821654 w 6288074"/>
              <a:gd name="connsiteY21394" fmla="*/ 5843916 h 6339933"/>
              <a:gd name="connsiteX21395" fmla="*/ 3818779 w 6288074"/>
              <a:gd name="connsiteY21395" fmla="*/ 5826438 h 6339933"/>
              <a:gd name="connsiteX21396" fmla="*/ 3809845 w 6288074"/>
              <a:gd name="connsiteY21396" fmla="*/ 5839753 h 6339933"/>
              <a:gd name="connsiteX21397" fmla="*/ 3811350 w 6288074"/>
              <a:gd name="connsiteY21397" fmla="*/ 5844533 h 6339933"/>
              <a:gd name="connsiteX21398" fmla="*/ 3812985 w 6288074"/>
              <a:gd name="connsiteY21398" fmla="*/ 5841391 h 6339933"/>
              <a:gd name="connsiteX21399" fmla="*/ 3820282 w 6288074"/>
              <a:gd name="connsiteY21399" fmla="*/ 5831216 h 6339933"/>
              <a:gd name="connsiteX21400" fmla="*/ 3816125 w 6288074"/>
              <a:gd name="connsiteY21400" fmla="*/ 5843030 h 6339933"/>
              <a:gd name="connsiteX21401" fmla="*/ 3814490 w 6288074"/>
              <a:gd name="connsiteY21401" fmla="*/ 5846170 h 6339933"/>
              <a:gd name="connsiteX21402" fmla="*/ 3804671 w 6288074"/>
              <a:gd name="connsiteY21402" fmla="*/ 5865017 h 6339933"/>
              <a:gd name="connsiteX21403" fmla="*/ 3800647 w 6288074"/>
              <a:gd name="connsiteY21403" fmla="*/ 5868910 h 6339933"/>
              <a:gd name="connsiteX21404" fmla="*/ 3796887 w 6288074"/>
              <a:gd name="connsiteY21404" fmla="*/ 5856963 h 6339933"/>
              <a:gd name="connsiteX21405" fmla="*/ 3804052 w 6288074"/>
              <a:gd name="connsiteY21405" fmla="*/ 5854708 h 6339933"/>
              <a:gd name="connsiteX21406" fmla="*/ 3806704 w 6288074"/>
              <a:gd name="connsiteY21406" fmla="*/ 5838117 h 6339933"/>
              <a:gd name="connsiteX21407" fmla="*/ 3805952 w 6288074"/>
              <a:gd name="connsiteY21407" fmla="*/ 5835726 h 6339933"/>
              <a:gd name="connsiteX21408" fmla="*/ 3814753 w 6288074"/>
              <a:gd name="connsiteY21408" fmla="*/ 5830330 h 6339933"/>
              <a:gd name="connsiteX21409" fmla="*/ 3814133 w 6288074"/>
              <a:gd name="connsiteY21409" fmla="*/ 5820023 h 6339933"/>
              <a:gd name="connsiteX21410" fmla="*/ 3821431 w 6288074"/>
              <a:gd name="connsiteY21410" fmla="*/ 5809846 h 6339933"/>
              <a:gd name="connsiteX21411" fmla="*/ 3825588 w 6288074"/>
              <a:gd name="connsiteY21411" fmla="*/ 5798034 h 6339933"/>
              <a:gd name="connsiteX21412" fmla="*/ 3827224 w 6288074"/>
              <a:gd name="connsiteY21412" fmla="*/ 5794893 h 6339933"/>
              <a:gd name="connsiteX21413" fmla="*/ 3852521 w 6288074"/>
              <a:gd name="connsiteY21413" fmla="*/ 5750166 h 6339933"/>
              <a:gd name="connsiteX21414" fmla="*/ 3855793 w 6288074"/>
              <a:gd name="connsiteY21414" fmla="*/ 5743883 h 6339933"/>
              <a:gd name="connsiteX21415" fmla="*/ 3859066 w 6288074"/>
              <a:gd name="connsiteY21415" fmla="*/ 5737600 h 6339933"/>
              <a:gd name="connsiteX21416" fmla="*/ 3859950 w 6288074"/>
              <a:gd name="connsiteY21416" fmla="*/ 5732070 h 6339933"/>
              <a:gd name="connsiteX21417" fmla="*/ 3863090 w 6288074"/>
              <a:gd name="connsiteY21417" fmla="*/ 5733708 h 6339933"/>
              <a:gd name="connsiteX21418" fmla="*/ 3876181 w 6288074"/>
              <a:gd name="connsiteY21418" fmla="*/ 5708579 h 6339933"/>
              <a:gd name="connsiteX21419" fmla="*/ 3877066 w 6288074"/>
              <a:gd name="connsiteY21419" fmla="*/ 5703047 h 6339933"/>
              <a:gd name="connsiteX21420" fmla="*/ 3884496 w 6288074"/>
              <a:gd name="connsiteY21420" fmla="*/ 5684953 h 6339933"/>
              <a:gd name="connsiteX21421" fmla="*/ 3890155 w 6288074"/>
              <a:gd name="connsiteY21421" fmla="*/ 5677919 h 6339933"/>
              <a:gd name="connsiteX21422" fmla="*/ 3891793 w 6288074"/>
              <a:gd name="connsiteY21422" fmla="*/ 5674778 h 6339933"/>
              <a:gd name="connsiteX21423" fmla="*/ 3890288 w 6288074"/>
              <a:gd name="connsiteY21423" fmla="*/ 5669998 h 6339933"/>
              <a:gd name="connsiteX21424" fmla="*/ 3891173 w 6288074"/>
              <a:gd name="connsiteY21424" fmla="*/ 5664470 h 6339933"/>
              <a:gd name="connsiteX21425" fmla="*/ 3892057 w 6288074"/>
              <a:gd name="connsiteY21425" fmla="*/ 5658939 h 6339933"/>
              <a:gd name="connsiteX21426" fmla="*/ 3893693 w 6288074"/>
              <a:gd name="connsiteY21426" fmla="*/ 5655797 h 6339933"/>
              <a:gd name="connsiteX21427" fmla="*/ 3897586 w 6288074"/>
              <a:gd name="connsiteY21427" fmla="*/ 5659824 h 6339933"/>
              <a:gd name="connsiteX21428" fmla="*/ 3898470 w 6288074"/>
              <a:gd name="connsiteY21428" fmla="*/ 5654294 h 6339933"/>
              <a:gd name="connsiteX21429" fmla="*/ 3901742 w 6288074"/>
              <a:gd name="connsiteY21429" fmla="*/ 5648012 h 6339933"/>
              <a:gd name="connsiteX21430" fmla="*/ 3904131 w 6288074"/>
              <a:gd name="connsiteY21430" fmla="*/ 5647260 h 6339933"/>
              <a:gd name="connsiteX21431" fmla="*/ 3903246 w 6288074"/>
              <a:gd name="connsiteY21431" fmla="*/ 5652790 h 6339933"/>
              <a:gd name="connsiteX21432" fmla="*/ 3917089 w 6288074"/>
              <a:gd name="connsiteY21432" fmla="*/ 5630051 h 6339933"/>
              <a:gd name="connsiteX21433" fmla="*/ 3913949 w 6288074"/>
              <a:gd name="connsiteY21433" fmla="*/ 5628414 h 6339933"/>
              <a:gd name="connsiteX21434" fmla="*/ 3918858 w 6288074"/>
              <a:gd name="connsiteY21434" fmla="*/ 5618990 h 6339933"/>
              <a:gd name="connsiteX21435" fmla="*/ 3922130 w 6288074"/>
              <a:gd name="connsiteY21435" fmla="*/ 5612708 h 6339933"/>
              <a:gd name="connsiteX21436" fmla="*/ 3929560 w 6288074"/>
              <a:gd name="connsiteY21436" fmla="*/ 5594614 h 6339933"/>
              <a:gd name="connsiteX21437" fmla="*/ 3934469 w 6288074"/>
              <a:gd name="connsiteY21437" fmla="*/ 5585189 h 6339933"/>
              <a:gd name="connsiteX21438" fmla="*/ 3935352 w 6288074"/>
              <a:gd name="connsiteY21438" fmla="*/ 5579659 h 6339933"/>
              <a:gd name="connsiteX21439" fmla="*/ 3937742 w 6288074"/>
              <a:gd name="connsiteY21439" fmla="*/ 5578907 h 6339933"/>
              <a:gd name="connsiteX21440" fmla="*/ 3938494 w 6288074"/>
              <a:gd name="connsiteY21440" fmla="*/ 5581297 h 6339933"/>
              <a:gd name="connsiteX21441" fmla="*/ 3939246 w 6288074"/>
              <a:gd name="connsiteY21441" fmla="*/ 5583686 h 6339933"/>
              <a:gd name="connsiteX21442" fmla="*/ 3946543 w 6288074"/>
              <a:gd name="connsiteY21442" fmla="*/ 5573510 h 6339933"/>
              <a:gd name="connsiteX21443" fmla="*/ 3949815 w 6288074"/>
              <a:gd name="connsiteY21443" fmla="*/ 5567229 h 6339933"/>
              <a:gd name="connsiteX21444" fmla="*/ 3951451 w 6288074"/>
              <a:gd name="connsiteY21444" fmla="*/ 5564087 h 6339933"/>
              <a:gd name="connsiteX21445" fmla="*/ 3953840 w 6288074"/>
              <a:gd name="connsiteY21445" fmla="*/ 5563336 h 6339933"/>
              <a:gd name="connsiteX21446" fmla="*/ 3960518 w 6288074"/>
              <a:gd name="connsiteY21446" fmla="*/ 5542851 h 6339933"/>
              <a:gd name="connsiteX21447" fmla="*/ 3959766 w 6288074"/>
              <a:gd name="connsiteY21447" fmla="*/ 5540462 h 6339933"/>
              <a:gd name="connsiteX21448" fmla="*/ 3959013 w 6288074"/>
              <a:gd name="connsiteY21448" fmla="*/ 5538072 h 6339933"/>
              <a:gd name="connsiteX21449" fmla="*/ 3964674 w 6288074"/>
              <a:gd name="connsiteY21449" fmla="*/ 5531039 h 6339933"/>
              <a:gd name="connsiteX21450" fmla="*/ 3965425 w 6288074"/>
              <a:gd name="connsiteY21450" fmla="*/ 5533428 h 6339933"/>
              <a:gd name="connsiteX21451" fmla="*/ 3968699 w 6288074"/>
              <a:gd name="connsiteY21451" fmla="*/ 5527146 h 6339933"/>
              <a:gd name="connsiteX21452" fmla="*/ 3978516 w 6288074"/>
              <a:gd name="connsiteY21452" fmla="*/ 5508300 h 6339933"/>
              <a:gd name="connsiteX21453" fmla="*/ 3985814 w 6288074"/>
              <a:gd name="connsiteY21453" fmla="*/ 5498124 h 6339933"/>
              <a:gd name="connsiteX21454" fmla="*/ 3985193 w 6288074"/>
              <a:gd name="connsiteY21454" fmla="*/ 5487815 h 6339933"/>
              <a:gd name="connsiteX21455" fmla="*/ 3991606 w 6288074"/>
              <a:gd name="connsiteY21455" fmla="*/ 5483170 h 6339933"/>
              <a:gd name="connsiteX21456" fmla="*/ 3993995 w 6288074"/>
              <a:gd name="connsiteY21456" fmla="*/ 5482419 h 6339933"/>
              <a:gd name="connsiteX21457" fmla="*/ 3994880 w 6288074"/>
              <a:gd name="connsiteY21457" fmla="*/ 5476887 h 6339933"/>
              <a:gd name="connsiteX21458" fmla="*/ 3994128 w 6288074"/>
              <a:gd name="connsiteY21458" fmla="*/ 5474499 h 6339933"/>
              <a:gd name="connsiteX21459" fmla="*/ 3995012 w 6288074"/>
              <a:gd name="connsiteY21459" fmla="*/ 5468968 h 6339933"/>
              <a:gd name="connsiteX21460" fmla="*/ 4005581 w 6288074"/>
              <a:gd name="connsiteY21460" fmla="*/ 5452511 h 6339933"/>
              <a:gd name="connsiteX21461" fmla="*/ 4012127 w 6288074"/>
              <a:gd name="connsiteY21461" fmla="*/ 5439946 h 6339933"/>
              <a:gd name="connsiteX21462" fmla="*/ 4010623 w 6288074"/>
              <a:gd name="connsiteY21462" fmla="*/ 5435168 h 6339933"/>
              <a:gd name="connsiteX21463" fmla="*/ 4008234 w 6288074"/>
              <a:gd name="connsiteY21463" fmla="*/ 5435920 h 6339933"/>
              <a:gd name="connsiteX21464" fmla="*/ 4004210 w 6288074"/>
              <a:gd name="connsiteY21464" fmla="*/ 5439812 h 6339933"/>
              <a:gd name="connsiteX21465" fmla="*/ 4008366 w 6288074"/>
              <a:gd name="connsiteY21465" fmla="*/ 5428000 h 6339933"/>
              <a:gd name="connsiteX21466" fmla="*/ 4010755 w 6288074"/>
              <a:gd name="connsiteY21466" fmla="*/ 5427248 h 6339933"/>
              <a:gd name="connsiteX21467" fmla="*/ 4014028 w 6288074"/>
              <a:gd name="connsiteY21467" fmla="*/ 5420965 h 6339933"/>
              <a:gd name="connsiteX21468" fmla="*/ 4017299 w 6288074"/>
              <a:gd name="connsiteY21468" fmla="*/ 5414684 h 6339933"/>
              <a:gd name="connsiteX21469" fmla="*/ 4022961 w 6288074"/>
              <a:gd name="connsiteY21469" fmla="*/ 5407649 h 6339933"/>
              <a:gd name="connsiteX21470" fmla="*/ 4022829 w 6288074"/>
              <a:gd name="connsiteY21470" fmla="*/ 5415569 h 6339933"/>
              <a:gd name="connsiteX21471" fmla="*/ 4031011 w 6288074"/>
              <a:gd name="connsiteY21471" fmla="*/ 5399864 h 6339933"/>
              <a:gd name="connsiteX21472" fmla="*/ 4031142 w 6288074"/>
              <a:gd name="connsiteY21472" fmla="*/ 5391944 h 6339933"/>
              <a:gd name="connsiteX21473" fmla="*/ 4032780 w 6288074"/>
              <a:gd name="connsiteY21473" fmla="*/ 5388803 h 6339933"/>
              <a:gd name="connsiteX21474" fmla="*/ 4039324 w 6288074"/>
              <a:gd name="connsiteY21474" fmla="*/ 5376237 h 6339933"/>
              <a:gd name="connsiteX21475" fmla="*/ 4046621 w 6288074"/>
              <a:gd name="connsiteY21475" fmla="*/ 5366063 h 6339933"/>
              <a:gd name="connsiteX21476" fmla="*/ 4048258 w 6288074"/>
              <a:gd name="connsiteY21476" fmla="*/ 5362922 h 6339933"/>
              <a:gd name="connsiteX21477" fmla="*/ 4054804 w 6288074"/>
              <a:gd name="connsiteY21477" fmla="*/ 5350357 h 6339933"/>
              <a:gd name="connsiteX21478" fmla="*/ 4058828 w 6288074"/>
              <a:gd name="connsiteY21478" fmla="*/ 5346465 h 6339933"/>
              <a:gd name="connsiteX21479" fmla="*/ 4060464 w 6288074"/>
              <a:gd name="connsiteY21479" fmla="*/ 5343323 h 6339933"/>
              <a:gd name="connsiteX21480" fmla="*/ 4061348 w 6288074"/>
              <a:gd name="connsiteY21480" fmla="*/ 5337793 h 6339933"/>
              <a:gd name="connsiteX21481" fmla="*/ 4058960 w 6288074"/>
              <a:gd name="connsiteY21481" fmla="*/ 5338545 h 6339933"/>
              <a:gd name="connsiteX21482" fmla="*/ 4053299 w 6288074"/>
              <a:gd name="connsiteY21482" fmla="*/ 5345579 h 6339933"/>
              <a:gd name="connsiteX21483" fmla="*/ 4058208 w 6288074"/>
              <a:gd name="connsiteY21483" fmla="*/ 5336156 h 6339933"/>
              <a:gd name="connsiteX21484" fmla="*/ 4057455 w 6288074"/>
              <a:gd name="connsiteY21484" fmla="*/ 5333766 h 6339933"/>
              <a:gd name="connsiteX21485" fmla="*/ 4054183 w 6288074"/>
              <a:gd name="connsiteY21485" fmla="*/ 5340048 h 6339933"/>
              <a:gd name="connsiteX21486" fmla="*/ 4044365 w 6288074"/>
              <a:gd name="connsiteY21486" fmla="*/ 5358895 h 6339933"/>
              <a:gd name="connsiteX21487" fmla="*/ 4041977 w 6288074"/>
              <a:gd name="connsiteY21487" fmla="*/ 5359647 h 6339933"/>
              <a:gd name="connsiteX21488" fmla="*/ 4037069 w 6288074"/>
              <a:gd name="connsiteY21488" fmla="*/ 5369070 h 6339933"/>
              <a:gd name="connsiteX21489" fmla="*/ 4040208 w 6288074"/>
              <a:gd name="connsiteY21489" fmla="*/ 5370708 h 6339933"/>
              <a:gd name="connsiteX21490" fmla="*/ 4036935 w 6288074"/>
              <a:gd name="connsiteY21490" fmla="*/ 5376989 h 6339933"/>
              <a:gd name="connsiteX21491" fmla="*/ 4034415 w 6288074"/>
              <a:gd name="connsiteY21491" fmla="*/ 5385661 h 6339933"/>
              <a:gd name="connsiteX21492" fmla="*/ 4031142 w 6288074"/>
              <a:gd name="connsiteY21492" fmla="*/ 5391944 h 6339933"/>
              <a:gd name="connsiteX21493" fmla="*/ 4032027 w 6288074"/>
              <a:gd name="connsiteY21493" fmla="*/ 5386412 h 6339933"/>
              <a:gd name="connsiteX21494" fmla="*/ 4033664 w 6288074"/>
              <a:gd name="connsiteY21494" fmla="*/ 5383272 h 6339933"/>
              <a:gd name="connsiteX21495" fmla="*/ 4031275 w 6288074"/>
              <a:gd name="connsiteY21495" fmla="*/ 5384023 h 6339933"/>
              <a:gd name="connsiteX21496" fmla="*/ 4027250 w 6288074"/>
              <a:gd name="connsiteY21496" fmla="*/ 5387916 h 6339933"/>
              <a:gd name="connsiteX21497" fmla="*/ 4025482 w 6288074"/>
              <a:gd name="connsiteY21497" fmla="*/ 5398978 h 6339933"/>
              <a:gd name="connsiteX21498" fmla="*/ 4020705 w 6288074"/>
              <a:gd name="connsiteY21498" fmla="*/ 5400481 h 6339933"/>
              <a:gd name="connsiteX21499" fmla="*/ 4011772 w 6288074"/>
              <a:gd name="connsiteY21499" fmla="*/ 5413797 h 6339933"/>
              <a:gd name="connsiteX21500" fmla="*/ 4008498 w 6288074"/>
              <a:gd name="connsiteY21500" fmla="*/ 5420080 h 6339933"/>
              <a:gd name="connsiteX21501" fmla="*/ 3999433 w 6288074"/>
              <a:gd name="connsiteY21501" fmla="*/ 5441315 h 6339933"/>
              <a:gd name="connsiteX21502" fmla="*/ 3994524 w 6288074"/>
              <a:gd name="connsiteY21502" fmla="*/ 5450740 h 6339933"/>
              <a:gd name="connsiteX21503" fmla="*/ 3987226 w 6288074"/>
              <a:gd name="connsiteY21503" fmla="*/ 5460915 h 6339933"/>
              <a:gd name="connsiteX21504" fmla="*/ 3979045 w 6288074"/>
              <a:gd name="connsiteY21504" fmla="*/ 5476620 h 6339933"/>
              <a:gd name="connsiteX21505" fmla="*/ 3981433 w 6288074"/>
              <a:gd name="connsiteY21505" fmla="*/ 5475868 h 6339933"/>
              <a:gd name="connsiteX21506" fmla="*/ 3980550 w 6288074"/>
              <a:gd name="connsiteY21506" fmla="*/ 5481398 h 6339933"/>
              <a:gd name="connsiteX21507" fmla="*/ 3976526 w 6288074"/>
              <a:gd name="connsiteY21507" fmla="*/ 5485291 h 6339933"/>
              <a:gd name="connsiteX21508" fmla="*/ 3975773 w 6288074"/>
              <a:gd name="connsiteY21508" fmla="*/ 5482901 h 6339933"/>
              <a:gd name="connsiteX21509" fmla="*/ 3964451 w 6288074"/>
              <a:gd name="connsiteY21509" fmla="*/ 5496970 h 6339933"/>
              <a:gd name="connsiteX21510" fmla="*/ 3962815 w 6288074"/>
              <a:gd name="connsiteY21510" fmla="*/ 5500111 h 6339933"/>
              <a:gd name="connsiteX21511" fmla="*/ 3953881 w 6288074"/>
              <a:gd name="connsiteY21511" fmla="*/ 5513427 h 6339933"/>
              <a:gd name="connsiteX21512" fmla="*/ 3951361 w 6288074"/>
              <a:gd name="connsiteY21512" fmla="*/ 5522099 h 6339933"/>
              <a:gd name="connsiteX21513" fmla="*/ 3944815 w 6288074"/>
              <a:gd name="connsiteY21513" fmla="*/ 5534664 h 6339933"/>
              <a:gd name="connsiteX21514" fmla="*/ 3943178 w 6288074"/>
              <a:gd name="connsiteY21514" fmla="*/ 5537805 h 6339933"/>
              <a:gd name="connsiteX21515" fmla="*/ 3946318 w 6288074"/>
              <a:gd name="connsiteY21515" fmla="*/ 5539441 h 6339933"/>
              <a:gd name="connsiteX21516" fmla="*/ 3942915 w 6288074"/>
              <a:gd name="connsiteY21516" fmla="*/ 5553645 h 6339933"/>
              <a:gd name="connsiteX21517" fmla="*/ 3942031 w 6288074"/>
              <a:gd name="connsiteY21517" fmla="*/ 5559174 h 6339933"/>
              <a:gd name="connsiteX21518" fmla="*/ 3941145 w 6288074"/>
              <a:gd name="connsiteY21518" fmla="*/ 5564706 h 6339933"/>
              <a:gd name="connsiteX21519" fmla="*/ 3936370 w 6288074"/>
              <a:gd name="connsiteY21519" fmla="*/ 5566208 h 6339933"/>
              <a:gd name="connsiteX21520" fmla="*/ 3937253 w 6288074"/>
              <a:gd name="connsiteY21520" fmla="*/ 5560678 h 6339933"/>
              <a:gd name="connsiteX21521" fmla="*/ 3933229 w 6288074"/>
              <a:gd name="connsiteY21521" fmla="*/ 5564572 h 6339933"/>
              <a:gd name="connsiteX21522" fmla="*/ 3929956 w 6288074"/>
              <a:gd name="connsiteY21522" fmla="*/ 5570853 h 6339933"/>
              <a:gd name="connsiteX21523" fmla="*/ 3926684 w 6288074"/>
              <a:gd name="connsiteY21523" fmla="*/ 5577135 h 6339933"/>
              <a:gd name="connsiteX21524" fmla="*/ 3935486 w 6288074"/>
              <a:gd name="connsiteY21524" fmla="*/ 5571739 h 6339933"/>
              <a:gd name="connsiteX21525" fmla="*/ 3922396 w 6288074"/>
              <a:gd name="connsiteY21525" fmla="*/ 5596868 h 6339933"/>
              <a:gd name="connsiteX21526" fmla="*/ 3920891 w 6288074"/>
              <a:gd name="connsiteY21526" fmla="*/ 5592089 h 6339933"/>
              <a:gd name="connsiteX21527" fmla="*/ 3921775 w 6288074"/>
              <a:gd name="connsiteY21527" fmla="*/ 5586559 h 6339933"/>
              <a:gd name="connsiteX21528" fmla="*/ 3919387 w 6288074"/>
              <a:gd name="connsiteY21528" fmla="*/ 5587310 h 6339933"/>
              <a:gd name="connsiteX21529" fmla="*/ 3916997 w 6288074"/>
              <a:gd name="connsiteY21529" fmla="*/ 5588062 h 6339933"/>
              <a:gd name="connsiteX21530" fmla="*/ 3916113 w 6288074"/>
              <a:gd name="connsiteY21530" fmla="*/ 5593593 h 6339933"/>
              <a:gd name="connsiteX21531" fmla="*/ 3914478 w 6288074"/>
              <a:gd name="connsiteY21531" fmla="*/ 5596734 h 6339933"/>
              <a:gd name="connsiteX21532" fmla="*/ 3905413 w 6288074"/>
              <a:gd name="connsiteY21532" fmla="*/ 5617970 h 6339933"/>
              <a:gd name="connsiteX21533" fmla="*/ 3908553 w 6288074"/>
              <a:gd name="connsiteY21533" fmla="*/ 5619607 h 6339933"/>
              <a:gd name="connsiteX21534" fmla="*/ 3906784 w 6288074"/>
              <a:gd name="connsiteY21534" fmla="*/ 5630669 h 6339933"/>
              <a:gd name="connsiteX21535" fmla="*/ 3901122 w 6288074"/>
              <a:gd name="connsiteY21535" fmla="*/ 5637702 h 6339933"/>
              <a:gd name="connsiteX21536" fmla="*/ 3895594 w 6288074"/>
              <a:gd name="connsiteY21536" fmla="*/ 5636817 h 6339933"/>
              <a:gd name="connsiteX21537" fmla="*/ 3889932 w 6288074"/>
              <a:gd name="connsiteY21537" fmla="*/ 5643851 h 6339933"/>
              <a:gd name="connsiteX21538" fmla="*/ 3884272 w 6288074"/>
              <a:gd name="connsiteY21538" fmla="*/ 5650884 h 6339933"/>
              <a:gd name="connsiteX21539" fmla="*/ 3883520 w 6288074"/>
              <a:gd name="connsiteY21539" fmla="*/ 5648494 h 6339933"/>
              <a:gd name="connsiteX21540" fmla="*/ 3881883 w 6288074"/>
              <a:gd name="connsiteY21540" fmla="*/ 5651636 h 6339933"/>
              <a:gd name="connsiteX21541" fmla="*/ 3880248 w 6288074"/>
              <a:gd name="connsiteY21541" fmla="*/ 5654778 h 6339933"/>
              <a:gd name="connsiteX21542" fmla="*/ 3880999 w 6288074"/>
              <a:gd name="connsiteY21542" fmla="*/ 5657166 h 6339933"/>
              <a:gd name="connsiteX21543" fmla="*/ 3877727 w 6288074"/>
              <a:gd name="connsiteY21543" fmla="*/ 5663449 h 6339933"/>
              <a:gd name="connsiteX21544" fmla="*/ 3875957 w 6288074"/>
              <a:gd name="connsiteY21544" fmla="*/ 5674510 h 6339933"/>
              <a:gd name="connsiteX21545" fmla="*/ 3873570 w 6288074"/>
              <a:gd name="connsiteY21545" fmla="*/ 5675261 h 6339933"/>
              <a:gd name="connsiteX21546" fmla="*/ 3872686 w 6288074"/>
              <a:gd name="connsiteY21546" fmla="*/ 5680792 h 6339933"/>
              <a:gd name="connsiteX21547" fmla="*/ 3870298 w 6288074"/>
              <a:gd name="connsiteY21547" fmla="*/ 5681544 h 6339933"/>
              <a:gd name="connsiteX21548" fmla="*/ 3859727 w 6288074"/>
              <a:gd name="connsiteY21548" fmla="*/ 5698002 h 6339933"/>
              <a:gd name="connsiteX21549" fmla="*/ 3857207 w 6288074"/>
              <a:gd name="connsiteY21549" fmla="*/ 5706673 h 6339933"/>
              <a:gd name="connsiteX21550" fmla="*/ 3857340 w 6288074"/>
              <a:gd name="connsiteY21550" fmla="*/ 5698753 h 6339933"/>
              <a:gd name="connsiteX21551" fmla="*/ 3855703 w 6288074"/>
              <a:gd name="connsiteY21551" fmla="*/ 5701894 h 6339933"/>
              <a:gd name="connsiteX21552" fmla="*/ 3852430 w 6288074"/>
              <a:gd name="connsiteY21552" fmla="*/ 5708176 h 6339933"/>
              <a:gd name="connsiteX21553" fmla="*/ 3843496 w 6288074"/>
              <a:gd name="connsiteY21553" fmla="*/ 5721492 h 6339933"/>
              <a:gd name="connsiteX21554" fmla="*/ 3845133 w 6288074"/>
              <a:gd name="connsiteY21554" fmla="*/ 5718351 h 6339933"/>
              <a:gd name="connsiteX21555" fmla="*/ 3847653 w 6288074"/>
              <a:gd name="connsiteY21555" fmla="*/ 5709680 h 6339933"/>
              <a:gd name="connsiteX21556" fmla="*/ 3850174 w 6288074"/>
              <a:gd name="connsiteY21556" fmla="*/ 5701009 h 6339933"/>
              <a:gd name="connsiteX21557" fmla="*/ 3857471 w 6288074"/>
              <a:gd name="connsiteY21557" fmla="*/ 5690833 h 6339933"/>
              <a:gd name="connsiteX21558" fmla="*/ 3861496 w 6288074"/>
              <a:gd name="connsiteY21558" fmla="*/ 5686940 h 6339933"/>
              <a:gd name="connsiteX21559" fmla="*/ 3866405 w 6288074"/>
              <a:gd name="connsiteY21559" fmla="*/ 5677516 h 6339933"/>
              <a:gd name="connsiteX21560" fmla="*/ 3872066 w 6288074"/>
              <a:gd name="connsiteY21560" fmla="*/ 5670483 h 6339933"/>
              <a:gd name="connsiteX21561" fmla="*/ 3879495 w 6288074"/>
              <a:gd name="connsiteY21561" fmla="*/ 5652387 h 6339933"/>
              <a:gd name="connsiteX21562" fmla="*/ 3882768 w 6288074"/>
              <a:gd name="connsiteY21562" fmla="*/ 5646105 h 6339933"/>
              <a:gd name="connsiteX21563" fmla="*/ 3886792 w 6288074"/>
              <a:gd name="connsiteY21563" fmla="*/ 5642212 h 6339933"/>
              <a:gd name="connsiteX21564" fmla="*/ 3886040 w 6288074"/>
              <a:gd name="connsiteY21564" fmla="*/ 5639824 h 6339933"/>
              <a:gd name="connsiteX21565" fmla="*/ 3880379 w 6288074"/>
              <a:gd name="connsiteY21565" fmla="*/ 5646858 h 6339933"/>
              <a:gd name="connsiteX21566" fmla="*/ 3883652 w 6288074"/>
              <a:gd name="connsiteY21566" fmla="*/ 5640575 h 6339933"/>
              <a:gd name="connsiteX21567" fmla="*/ 3893470 w 6288074"/>
              <a:gd name="connsiteY21567" fmla="*/ 5621729 h 6339933"/>
              <a:gd name="connsiteX21568" fmla="*/ 3895106 w 6288074"/>
              <a:gd name="connsiteY21568" fmla="*/ 5618586 h 6339933"/>
              <a:gd name="connsiteX21569" fmla="*/ 3896743 w 6288074"/>
              <a:gd name="connsiteY21569" fmla="*/ 5615445 h 6339933"/>
              <a:gd name="connsiteX21570" fmla="*/ 3898379 w 6288074"/>
              <a:gd name="connsiteY21570" fmla="*/ 5612305 h 6339933"/>
              <a:gd name="connsiteX21571" fmla="*/ 3904040 w 6288074"/>
              <a:gd name="connsiteY21571" fmla="*/ 5605271 h 6339933"/>
              <a:gd name="connsiteX21572" fmla="*/ 3907313 w 6288074"/>
              <a:gd name="connsiteY21572" fmla="*/ 5598989 h 6339933"/>
              <a:gd name="connsiteX21573" fmla="*/ 3909700 w 6288074"/>
              <a:gd name="connsiteY21573" fmla="*/ 5598237 h 6339933"/>
              <a:gd name="connsiteX21574" fmla="*/ 3911338 w 6288074"/>
              <a:gd name="connsiteY21574" fmla="*/ 5595096 h 6339933"/>
              <a:gd name="connsiteX21575" fmla="*/ 3912973 w 6288074"/>
              <a:gd name="connsiteY21575" fmla="*/ 5591955 h 6339933"/>
              <a:gd name="connsiteX21576" fmla="*/ 3915494 w 6288074"/>
              <a:gd name="connsiteY21576" fmla="*/ 5583283 h 6339933"/>
              <a:gd name="connsiteX21577" fmla="*/ 3918014 w 6288074"/>
              <a:gd name="connsiteY21577" fmla="*/ 5574611 h 6339933"/>
              <a:gd name="connsiteX21578" fmla="*/ 3914874 w 6288074"/>
              <a:gd name="connsiteY21578" fmla="*/ 5572974 h 6339933"/>
              <a:gd name="connsiteX21579" fmla="*/ 3919783 w 6288074"/>
              <a:gd name="connsiteY21579" fmla="*/ 5563551 h 6339933"/>
              <a:gd name="connsiteX21580" fmla="*/ 3925444 w 6288074"/>
              <a:gd name="connsiteY21580" fmla="*/ 5556516 h 6339933"/>
              <a:gd name="connsiteX21581" fmla="*/ 3927832 w 6288074"/>
              <a:gd name="connsiteY21581" fmla="*/ 5555765 h 6339933"/>
              <a:gd name="connsiteX21582" fmla="*/ 3940038 w 6288074"/>
              <a:gd name="connsiteY21582" fmla="*/ 5536167 h 6339933"/>
              <a:gd name="connsiteX21583" fmla="*/ 3941675 w 6288074"/>
              <a:gd name="connsiteY21583" fmla="*/ 5533026 h 6339933"/>
              <a:gd name="connsiteX21584" fmla="*/ 3945700 w 6288074"/>
              <a:gd name="connsiteY21584" fmla="*/ 5529132 h 6339933"/>
              <a:gd name="connsiteX21585" fmla="*/ 3944948 w 6288074"/>
              <a:gd name="connsiteY21585" fmla="*/ 5526744 h 6339933"/>
              <a:gd name="connsiteX21586" fmla="*/ 3940922 w 6288074"/>
              <a:gd name="connsiteY21586" fmla="*/ 5530635 h 6339933"/>
              <a:gd name="connsiteX21587" fmla="*/ 3936146 w 6288074"/>
              <a:gd name="connsiteY21587" fmla="*/ 5532139 h 6339933"/>
              <a:gd name="connsiteX21588" fmla="*/ 3951625 w 6288074"/>
              <a:gd name="connsiteY21588" fmla="*/ 5506259 h 6339933"/>
              <a:gd name="connsiteX21589" fmla="*/ 3949856 w 6288074"/>
              <a:gd name="connsiteY21589" fmla="*/ 5517320 h 6339933"/>
              <a:gd name="connsiteX21590" fmla="*/ 3953129 w 6288074"/>
              <a:gd name="connsiteY21590" fmla="*/ 5511037 h 6339933"/>
              <a:gd name="connsiteX21591" fmla="*/ 3958038 w 6288074"/>
              <a:gd name="connsiteY21591" fmla="*/ 5501614 h 6339933"/>
              <a:gd name="connsiteX21592" fmla="*/ 3957287 w 6288074"/>
              <a:gd name="connsiteY21592" fmla="*/ 5499225 h 6339933"/>
              <a:gd name="connsiteX21593" fmla="*/ 3955649 w 6288074"/>
              <a:gd name="connsiteY21593" fmla="*/ 5502366 h 6339933"/>
              <a:gd name="connsiteX21594" fmla="*/ 3954897 w 6288074"/>
              <a:gd name="connsiteY21594" fmla="*/ 5499977 h 6339933"/>
              <a:gd name="connsiteX21595" fmla="*/ 3958170 w 6288074"/>
              <a:gd name="connsiteY21595" fmla="*/ 5493694 h 6339933"/>
              <a:gd name="connsiteX21596" fmla="*/ 3962194 w 6288074"/>
              <a:gd name="connsiteY21596" fmla="*/ 5489802 h 6339933"/>
              <a:gd name="connsiteX21597" fmla="*/ 3971880 w 6288074"/>
              <a:gd name="connsiteY21597" fmla="*/ 5478875 h 6339933"/>
              <a:gd name="connsiteX21598" fmla="*/ 3974269 w 6288074"/>
              <a:gd name="connsiteY21598" fmla="*/ 5478123 h 6339933"/>
              <a:gd name="connsiteX21599" fmla="*/ 3982451 w 6288074"/>
              <a:gd name="connsiteY21599" fmla="*/ 5462418 h 6339933"/>
              <a:gd name="connsiteX21600" fmla="*/ 3985723 w 6288074"/>
              <a:gd name="connsiteY21600" fmla="*/ 5456135 h 6339933"/>
              <a:gd name="connsiteX21601" fmla="*/ 3992267 w 6288074"/>
              <a:gd name="connsiteY21601" fmla="*/ 5443570 h 6339933"/>
              <a:gd name="connsiteX21602" fmla="*/ 3993152 w 6288074"/>
              <a:gd name="connsiteY21602" fmla="*/ 5438041 h 6339933"/>
              <a:gd name="connsiteX21603" fmla="*/ 4001334 w 6288074"/>
              <a:gd name="connsiteY21603" fmla="*/ 5422334 h 6339933"/>
              <a:gd name="connsiteX21604" fmla="*/ 4002218 w 6288074"/>
              <a:gd name="connsiteY21604" fmla="*/ 5416804 h 6339933"/>
              <a:gd name="connsiteX21605" fmla="*/ 4003854 w 6288074"/>
              <a:gd name="connsiteY21605" fmla="*/ 5413662 h 6339933"/>
              <a:gd name="connsiteX21606" fmla="*/ 4006994 w 6288074"/>
              <a:gd name="connsiteY21606" fmla="*/ 5415300 h 6339933"/>
              <a:gd name="connsiteX21607" fmla="*/ 4015177 w 6288074"/>
              <a:gd name="connsiteY21607" fmla="*/ 5399595 h 6339933"/>
              <a:gd name="connsiteX21608" fmla="*/ 4019332 w 6288074"/>
              <a:gd name="connsiteY21608" fmla="*/ 5387783 h 6339933"/>
              <a:gd name="connsiteX21609" fmla="*/ 4024242 w 6288074"/>
              <a:gd name="connsiteY21609" fmla="*/ 5378359 h 6339933"/>
              <a:gd name="connsiteX21610" fmla="*/ 4036448 w 6288074"/>
              <a:gd name="connsiteY21610" fmla="*/ 5358761 h 6339933"/>
              <a:gd name="connsiteX21611" fmla="*/ 4039721 w 6288074"/>
              <a:gd name="connsiteY21611" fmla="*/ 5352478 h 6339933"/>
              <a:gd name="connsiteX21612" fmla="*/ 4045515 w 6288074"/>
              <a:gd name="connsiteY21612" fmla="*/ 5337524 h 6339933"/>
              <a:gd name="connsiteX21613" fmla="*/ 4044762 w 6288074"/>
              <a:gd name="connsiteY21613" fmla="*/ 5335136 h 6339933"/>
              <a:gd name="connsiteX21614" fmla="*/ 4052059 w 6288074"/>
              <a:gd name="connsiteY21614" fmla="*/ 5324961 h 6339933"/>
              <a:gd name="connsiteX21615" fmla="*/ 4056085 w 6288074"/>
              <a:gd name="connsiteY21615" fmla="*/ 5321068 h 6339933"/>
              <a:gd name="connsiteX21616" fmla="*/ 4055332 w 6288074"/>
              <a:gd name="connsiteY21616" fmla="*/ 5318677 h 6339933"/>
              <a:gd name="connsiteX21617" fmla="*/ 4051307 w 6288074"/>
              <a:gd name="connsiteY21617" fmla="*/ 5322571 h 6339933"/>
              <a:gd name="connsiteX21618" fmla="*/ 4052943 w 6288074"/>
              <a:gd name="connsiteY21618" fmla="*/ 5319429 h 6339933"/>
              <a:gd name="connsiteX21619" fmla="*/ 4056217 w 6288074"/>
              <a:gd name="connsiteY21619" fmla="*/ 5313147 h 6339933"/>
              <a:gd name="connsiteX21620" fmla="*/ 4059488 w 6288074"/>
              <a:gd name="connsiteY21620" fmla="*/ 5306866 h 6339933"/>
              <a:gd name="connsiteX21621" fmla="*/ 4061878 w 6288074"/>
              <a:gd name="connsiteY21621" fmla="*/ 5306114 h 6339933"/>
              <a:gd name="connsiteX21622" fmla="*/ 4067540 w 6288074"/>
              <a:gd name="connsiteY21622" fmla="*/ 5299080 h 6339933"/>
              <a:gd name="connsiteX21623" fmla="*/ 4069175 w 6288074"/>
              <a:gd name="connsiteY21623" fmla="*/ 5295939 h 6339933"/>
              <a:gd name="connsiteX21624" fmla="*/ 4078994 w 6288074"/>
              <a:gd name="connsiteY21624" fmla="*/ 5277092 h 6339933"/>
              <a:gd name="connsiteX21625" fmla="*/ 4082267 w 6288074"/>
              <a:gd name="connsiteY21625" fmla="*/ 5270810 h 6339933"/>
              <a:gd name="connsiteX21626" fmla="*/ 4079878 w 6288074"/>
              <a:gd name="connsiteY21626" fmla="*/ 5271561 h 6339933"/>
              <a:gd name="connsiteX21627" fmla="*/ 4074967 w 6288074"/>
              <a:gd name="connsiteY21627" fmla="*/ 5280985 h 6339933"/>
              <a:gd name="connsiteX21628" fmla="*/ 4077489 w 6288074"/>
              <a:gd name="connsiteY21628" fmla="*/ 5272313 h 6339933"/>
              <a:gd name="connsiteX21629" fmla="*/ 4076739 w 6288074"/>
              <a:gd name="connsiteY21629" fmla="*/ 5269923 h 6339933"/>
              <a:gd name="connsiteX21630" fmla="*/ 4075100 w 6288074"/>
              <a:gd name="connsiteY21630" fmla="*/ 5273065 h 6339933"/>
              <a:gd name="connsiteX21631" fmla="*/ 4071827 w 6288074"/>
              <a:gd name="connsiteY21631" fmla="*/ 5279347 h 6339933"/>
              <a:gd name="connsiteX21632" fmla="*/ 4072581 w 6288074"/>
              <a:gd name="connsiteY21632" fmla="*/ 5281736 h 6339933"/>
              <a:gd name="connsiteX21633" fmla="*/ 4063646 w 6288074"/>
              <a:gd name="connsiteY21633" fmla="*/ 5295052 h 6339933"/>
              <a:gd name="connsiteX21634" fmla="*/ 4062762 w 6288074"/>
              <a:gd name="connsiteY21634" fmla="*/ 5300583 h 6339933"/>
              <a:gd name="connsiteX21635" fmla="*/ 4055464 w 6288074"/>
              <a:gd name="connsiteY21635" fmla="*/ 5310758 h 6339933"/>
              <a:gd name="connsiteX21636" fmla="*/ 4051307 w 6288074"/>
              <a:gd name="connsiteY21636" fmla="*/ 5322571 h 6339933"/>
              <a:gd name="connsiteX21637" fmla="*/ 4047283 w 6288074"/>
              <a:gd name="connsiteY21637" fmla="*/ 5326463 h 6339933"/>
              <a:gd name="connsiteX21638" fmla="*/ 4043258 w 6288074"/>
              <a:gd name="connsiteY21638" fmla="*/ 5330356 h 6339933"/>
              <a:gd name="connsiteX21639" fmla="*/ 4035076 w 6288074"/>
              <a:gd name="connsiteY21639" fmla="*/ 5346062 h 6339933"/>
              <a:gd name="connsiteX21640" fmla="*/ 4039101 w 6288074"/>
              <a:gd name="connsiteY21640" fmla="*/ 5342170 h 6339933"/>
              <a:gd name="connsiteX21641" fmla="*/ 4041491 w 6288074"/>
              <a:gd name="connsiteY21641" fmla="*/ 5341418 h 6339933"/>
              <a:gd name="connsiteX21642" fmla="*/ 4036581 w 6288074"/>
              <a:gd name="connsiteY21642" fmla="*/ 5350841 h 6339933"/>
              <a:gd name="connsiteX21643" fmla="*/ 4032557 w 6288074"/>
              <a:gd name="connsiteY21643" fmla="*/ 5354733 h 6339933"/>
              <a:gd name="connsiteX21644" fmla="*/ 4029283 w 6288074"/>
              <a:gd name="connsiteY21644" fmla="*/ 5361016 h 6339933"/>
              <a:gd name="connsiteX21645" fmla="*/ 4028399 w 6288074"/>
              <a:gd name="connsiteY21645" fmla="*/ 5366547 h 6339933"/>
              <a:gd name="connsiteX21646" fmla="*/ 4023489 w 6288074"/>
              <a:gd name="connsiteY21646" fmla="*/ 5375970 h 6339933"/>
              <a:gd name="connsiteX21647" fmla="*/ 4024374 w 6288074"/>
              <a:gd name="connsiteY21647" fmla="*/ 5370439 h 6339933"/>
              <a:gd name="connsiteX21648" fmla="*/ 4026011 w 6288074"/>
              <a:gd name="connsiteY21648" fmla="*/ 5367299 h 6339933"/>
              <a:gd name="connsiteX21649" fmla="*/ 4021234 w 6288074"/>
              <a:gd name="connsiteY21649" fmla="*/ 5368802 h 6339933"/>
              <a:gd name="connsiteX21650" fmla="*/ 4014689 w 6288074"/>
              <a:gd name="connsiteY21650" fmla="*/ 5381366 h 6339933"/>
              <a:gd name="connsiteX21651" fmla="*/ 4004871 w 6288074"/>
              <a:gd name="connsiteY21651" fmla="*/ 5400213 h 6339933"/>
              <a:gd name="connsiteX21652" fmla="*/ 4000846 w 6288074"/>
              <a:gd name="connsiteY21652" fmla="*/ 5404106 h 6339933"/>
              <a:gd name="connsiteX21653" fmla="*/ 3996822 w 6288074"/>
              <a:gd name="connsiteY21653" fmla="*/ 5407999 h 6339933"/>
              <a:gd name="connsiteX21654" fmla="*/ 3995185 w 6288074"/>
              <a:gd name="connsiteY21654" fmla="*/ 5411140 h 6339933"/>
              <a:gd name="connsiteX21655" fmla="*/ 3995052 w 6288074"/>
              <a:gd name="connsiteY21655" fmla="*/ 5419059 h 6339933"/>
              <a:gd name="connsiteX21656" fmla="*/ 3988641 w 6288074"/>
              <a:gd name="connsiteY21656" fmla="*/ 5423704 h 6339933"/>
              <a:gd name="connsiteX21657" fmla="*/ 3982095 w 6288074"/>
              <a:gd name="connsiteY21657" fmla="*/ 5436268 h 6339933"/>
              <a:gd name="connsiteX21658" fmla="*/ 3972276 w 6288074"/>
              <a:gd name="connsiteY21658" fmla="*/ 5455115 h 6339933"/>
              <a:gd name="connsiteX21659" fmla="*/ 3969004 w 6288074"/>
              <a:gd name="connsiteY21659" fmla="*/ 5461397 h 6339933"/>
              <a:gd name="connsiteX21660" fmla="*/ 3971393 w 6288074"/>
              <a:gd name="connsiteY21660" fmla="*/ 5460645 h 6339933"/>
              <a:gd name="connsiteX21661" fmla="*/ 3966484 w 6288074"/>
              <a:gd name="connsiteY21661" fmla="*/ 5470069 h 6339933"/>
              <a:gd name="connsiteX21662" fmla="*/ 3964095 w 6288074"/>
              <a:gd name="connsiteY21662" fmla="*/ 5470820 h 6339933"/>
              <a:gd name="connsiteX21663" fmla="*/ 3951136 w 6288074"/>
              <a:gd name="connsiteY21663" fmla="*/ 5488030 h 6339933"/>
              <a:gd name="connsiteX21664" fmla="*/ 3951889 w 6288074"/>
              <a:gd name="connsiteY21664" fmla="*/ 5490419 h 6339933"/>
              <a:gd name="connsiteX21665" fmla="*/ 3950252 w 6288074"/>
              <a:gd name="connsiteY21665" fmla="*/ 5493560 h 6339933"/>
              <a:gd name="connsiteX21666" fmla="*/ 3946980 w 6288074"/>
              <a:gd name="connsiteY21666" fmla="*/ 5499842 h 6339933"/>
              <a:gd name="connsiteX21667" fmla="*/ 3942824 w 6288074"/>
              <a:gd name="connsiteY21667" fmla="*/ 5511655 h 6339933"/>
              <a:gd name="connsiteX21668" fmla="*/ 3946848 w 6288074"/>
              <a:gd name="connsiteY21668" fmla="*/ 5507762 h 6339933"/>
              <a:gd name="connsiteX21669" fmla="*/ 3945211 w 6288074"/>
              <a:gd name="connsiteY21669" fmla="*/ 5510904 h 6339933"/>
              <a:gd name="connsiteX21670" fmla="*/ 3941939 w 6288074"/>
              <a:gd name="connsiteY21670" fmla="*/ 5517186 h 6339933"/>
              <a:gd name="connsiteX21671" fmla="*/ 3937030 w 6288074"/>
              <a:gd name="connsiteY21671" fmla="*/ 5526609 h 6339933"/>
              <a:gd name="connsiteX21672" fmla="*/ 3926461 w 6288074"/>
              <a:gd name="connsiteY21672" fmla="*/ 5543066 h 6339933"/>
              <a:gd name="connsiteX21673" fmla="*/ 3922436 w 6288074"/>
              <a:gd name="connsiteY21673" fmla="*/ 5546959 h 6339933"/>
              <a:gd name="connsiteX21674" fmla="*/ 3917527 w 6288074"/>
              <a:gd name="connsiteY21674" fmla="*/ 5556382 h 6339933"/>
              <a:gd name="connsiteX21675" fmla="*/ 3904436 w 6288074"/>
              <a:gd name="connsiteY21675" fmla="*/ 5581511 h 6339933"/>
              <a:gd name="connsiteX21676" fmla="*/ 3908461 w 6288074"/>
              <a:gd name="connsiteY21676" fmla="*/ 5577618 h 6339933"/>
              <a:gd name="connsiteX21677" fmla="*/ 3905187 w 6288074"/>
              <a:gd name="connsiteY21677" fmla="*/ 5583901 h 6339933"/>
              <a:gd name="connsiteX21678" fmla="*/ 3901164 w 6288074"/>
              <a:gd name="connsiteY21678" fmla="*/ 5587792 h 6339933"/>
              <a:gd name="connsiteX21679" fmla="*/ 3904304 w 6288074"/>
              <a:gd name="connsiteY21679" fmla="*/ 5589431 h 6339933"/>
              <a:gd name="connsiteX21680" fmla="*/ 3902668 w 6288074"/>
              <a:gd name="connsiteY21680" fmla="*/ 5592572 h 6339933"/>
              <a:gd name="connsiteX21681" fmla="*/ 3901032 w 6288074"/>
              <a:gd name="connsiteY21681" fmla="*/ 5595713 h 6339933"/>
              <a:gd name="connsiteX21682" fmla="*/ 3897006 w 6288074"/>
              <a:gd name="connsiteY21682" fmla="*/ 5599606 h 6339933"/>
              <a:gd name="connsiteX21683" fmla="*/ 3892982 w 6288074"/>
              <a:gd name="connsiteY21683" fmla="*/ 5603499 h 6339933"/>
              <a:gd name="connsiteX21684" fmla="*/ 3891347 w 6288074"/>
              <a:gd name="connsiteY21684" fmla="*/ 5606641 h 6339933"/>
              <a:gd name="connsiteX21685" fmla="*/ 3888957 w 6288074"/>
              <a:gd name="connsiteY21685" fmla="*/ 5607393 h 6339933"/>
              <a:gd name="connsiteX21686" fmla="*/ 3883297 w 6288074"/>
              <a:gd name="connsiteY21686" fmla="*/ 5614426 h 6339933"/>
              <a:gd name="connsiteX21687" fmla="*/ 3882412 w 6288074"/>
              <a:gd name="connsiteY21687" fmla="*/ 5619957 h 6339933"/>
              <a:gd name="connsiteX21688" fmla="*/ 3877504 w 6288074"/>
              <a:gd name="connsiteY21688" fmla="*/ 5629380 h 6339933"/>
              <a:gd name="connsiteX21689" fmla="*/ 3874231 w 6288074"/>
              <a:gd name="connsiteY21689" fmla="*/ 5635662 h 6339933"/>
              <a:gd name="connsiteX21690" fmla="*/ 3861141 w 6288074"/>
              <a:gd name="connsiteY21690" fmla="*/ 5660792 h 6339933"/>
              <a:gd name="connsiteX21691" fmla="*/ 3860256 w 6288074"/>
              <a:gd name="connsiteY21691" fmla="*/ 5666321 h 6339933"/>
              <a:gd name="connsiteX21692" fmla="*/ 3856232 w 6288074"/>
              <a:gd name="connsiteY21692" fmla="*/ 5670215 h 6339933"/>
              <a:gd name="connsiteX21693" fmla="*/ 3850571 w 6288074"/>
              <a:gd name="connsiteY21693" fmla="*/ 5677249 h 6339933"/>
              <a:gd name="connsiteX21694" fmla="*/ 3828415 w 6288074"/>
              <a:gd name="connsiteY21694" fmla="*/ 5723613 h 6339933"/>
              <a:gd name="connsiteX21695" fmla="*/ 3824389 w 6288074"/>
              <a:gd name="connsiteY21695" fmla="*/ 5727506 h 6339933"/>
              <a:gd name="connsiteX21696" fmla="*/ 3819480 w 6288074"/>
              <a:gd name="connsiteY21696" fmla="*/ 5736930 h 6339933"/>
              <a:gd name="connsiteX21697" fmla="*/ 3816208 w 6288074"/>
              <a:gd name="connsiteY21697" fmla="*/ 5743212 h 6339933"/>
              <a:gd name="connsiteX21698" fmla="*/ 3815456 w 6288074"/>
              <a:gd name="connsiteY21698" fmla="*/ 5740823 h 6339933"/>
              <a:gd name="connsiteX21699" fmla="*/ 3812316 w 6288074"/>
              <a:gd name="connsiteY21699" fmla="*/ 5739185 h 6339933"/>
              <a:gd name="connsiteX21700" fmla="*/ 3815101 w 6288074"/>
              <a:gd name="connsiteY21700" fmla="*/ 5714673 h 6339933"/>
              <a:gd name="connsiteX21701" fmla="*/ 3812093 w 6288074"/>
              <a:gd name="connsiteY21701" fmla="*/ 5705115 h 6339933"/>
              <a:gd name="connsiteX21702" fmla="*/ 3803026 w 6288074"/>
              <a:gd name="connsiteY21702" fmla="*/ 5726352 h 6339933"/>
              <a:gd name="connsiteX21703" fmla="*/ 3799886 w 6288074"/>
              <a:gd name="connsiteY21703" fmla="*/ 5724714 h 6339933"/>
              <a:gd name="connsiteX21704" fmla="*/ 3798250 w 6288074"/>
              <a:gd name="connsiteY21704" fmla="*/ 5727854 h 6339933"/>
              <a:gd name="connsiteX21705" fmla="*/ 3796613 w 6288074"/>
              <a:gd name="connsiteY21705" fmla="*/ 5730996 h 6339933"/>
              <a:gd name="connsiteX21706" fmla="*/ 3794225 w 6288074"/>
              <a:gd name="connsiteY21706" fmla="*/ 5731748 h 6339933"/>
              <a:gd name="connsiteX21707" fmla="*/ 3792589 w 6288074"/>
              <a:gd name="connsiteY21707" fmla="*/ 5734889 h 6339933"/>
              <a:gd name="connsiteX21708" fmla="*/ 3790953 w 6288074"/>
              <a:gd name="connsiteY21708" fmla="*/ 5738030 h 6339933"/>
              <a:gd name="connsiteX21709" fmla="*/ 3791705 w 6288074"/>
              <a:gd name="connsiteY21709" fmla="*/ 5740420 h 6339933"/>
              <a:gd name="connsiteX21710" fmla="*/ 3789316 w 6288074"/>
              <a:gd name="connsiteY21710" fmla="*/ 5741171 h 6339933"/>
              <a:gd name="connsiteX21711" fmla="*/ 3782772 w 6288074"/>
              <a:gd name="connsiteY21711" fmla="*/ 5753736 h 6339933"/>
              <a:gd name="connsiteX21712" fmla="*/ 3781135 w 6288074"/>
              <a:gd name="connsiteY21712" fmla="*/ 5756877 h 6339933"/>
              <a:gd name="connsiteX21713" fmla="*/ 3777995 w 6288074"/>
              <a:gd name="connsiteY21713" fmla="*/ 5755239 h 6339933"/>
              <a:gd name="connsiteX21714" fmla="*/ 3768308 w 6288074"/>
              <a:gd name="connsiteY21714" fmla="*/ 5766165 h 6339933"/>
              <a:gd name="connsiteX21715" fmla="*/ 3762028 w 6288074"/>
              <a:gd name="connsiteY21715" fmla="*/ 5762891 h 6339933"/>
              <a:gd name="connsiteX21716" fmla="*/ 3758003 w 6288074"/>
              <a:gd name="connsiteY21716" fmla="*/ 5766784 h 6339933"/>
              <a:gd name="connsiteX21717" fmla="*/ 3757251 w 6288074"/>
              <a:gd name="connsiteY21717" fmla="*/ 5764394 h 6339933"/>
              <a:gd name="connsiteX21718" fmla="*/ 3763665 w 6288074"/>
              <a:gd name="connsiteY21718" fmla="*/ 5759750 h 6339933"/>
              <a:gd name="connsiteX21719" fmla="*/ 3765301 w 6288074"/>
              <a:gd name="connsiteY21719" fmla="*/ 5756609 h 6339933"/>
              <a:gd name="connsiteX21720" fmla="*/ 3766185 w 6288074"/>
              <a:gd name="connsiteY21720" fmla="*/ 5751078 h 6339933"/>
              <a:gd name="connsiteX21721" fmla="*/ 3769590 w 6288074"/>
              <a:gd name="connsiteY21721" fmla="*/ 5736876 h 6339933"/>
              <a:gd name="connsiteX21722" fmla="*/ 3767201 w 6288074"/>
              <a:gd name="connsiteY21722" fmla="*/ 5737626 h 6339933"/>
              <a:gd name="connsiteX21723" fmla="*/ 3769722 w 6288074"/>
              <a:gd name="connsiteY21723" fmla="*/ 5728956 h 6339933"/>
              <a:gd name="connsiteX21724" fmla="*/ 3765698 w 6288074"/>
              <a:gd name="connsiteY21724" fmla="*/ 5732850 h 6339933"/>
              <a:gd name="connsiteX21725" fmla="*/ 3767333 w 6288074"/>
              <a:gd name="connsiteY21725" fmla="*/ 5729707 h 6339933"/>
              <a:gd name="connsiteX21726" fmla="*/ 3762689 w 6288074"/>
              <a:gd name="connsiteY21726" fmla="*/ 5723291 h 6339933"/>
              <a:gd name="connsiteX21727" fmla="*/ 3758664 w 6288074"/>
              <a:gd name="connsiteY21727" fmla="*/ 5727184 h 6339933"/>
              <a:gd name="connsiteX21728" fmla="*/ 3759417 w 6288074"/>
              <a:gd name="connsiteY21728" fmla="*/ 5729574 h 6339933"/>
              <a:gd name="connsiteX21729" fmla="*/ 3763308 w 6288074"/>
              <a:gd name="connsiteY21729" fmla="*/ 5733601 h 6339933"/>
              <a:gd name="connsiteX21730" fmla="*/ 3758401 w 6288074"/>
              <a:gd name="connsiteY21730" fmla="*/ 5743024 h 6339933"/>
              <a:gd name="connsiteX21731" fmla="*/ 3761541 w 6288074"/>
              <a:gd name="connsiteY21731" fmla="*/ 5744661 h 6339933"/>
              <a:gd name="connsiteX21732" fmla="*/ 3754243 w 6288074"/>
              <a:gd name="connsiteY21732" fmla="*/ 5754837 h 6339933"/>
              <a:gd name="connsiteX21733" fmla="*/ 3753580 w 6288074"/>
              <a:gd name="connsiteY21733" fmla="*/ 5758984 h 6339933"/>
              <a:gd name="connsiteX21734" fmla="*/ 3752497 w 6288074"/>
              <a:gd name="connsiteY21734" fmla="*/ 5758669 h 6339933"/>
              <a:gd name="connsiteX21735" fmla="*/ 3753492 w 6288074"/>
              <a:gd name="connsiteY21735" fmla="*/ 5752447 h 6339933"/>
              <a:gd name="connsiteX21736" fmla="*/ 3753623 w 6288074"/>
              <a:gd name="connsiteY21736" fmla="*/ 5744527 h 6339933"/>
              <a:gd name="connsiteX21737" fmla="*/ 3748979 w 6288074"/>
              <a:gd name="connsiteY21737" fmla="*/ 5738112 h 6339933"/>
              <a:gd name="connsiteX21738" fmla="*/ 3743318 w 6288074"/>
              <a:gd name="connsiteY21738" fmla="*/ 5745145 h 6339933"/>
              <a:gd name="connsiteX21739" fmla="*/ 3746591 w 6288074"/>
              <a:gd name="connsiteY21739" fmla="*/ 5738863 h 6339933"/>
              <a:gd name="connsiteX21740" fmla="*/ 3749863 w 6288074"/>
              <a:gd name="connsiteY21740" fmla="*/ 5732581 h 6339933"/>
              <a:gd name="connsiteX21741" fmla="*/ 3756408 w 6288074"/>
              <a:gd name="connsiteY21741" fmla="*/ 5720015 h 6339933"/>
              <a:gd name="connsiteX21742" fmla="*/ 3760566 w 6288074"/>
              <a:gd name="connsiteY21742" fmla="*/ 5708204 h 6339933"/>
              <a:gd name="connsiteX21743" fmla="*/ 3758177 w 6288074"/>
              <a:gd name="connsiteY21743" fmla="*/ 5708955 h 6339933"/>
              <a:gd name="connsiteX21744" fmla="*/ 3761450 w 6288074"/>
              <a:gd name="connsiteY21744" fmla="*/ 5702673 h 6339933"/>
              <a:gd name="connsiteX21745" fmla="*/ 3765475 w 6288074"/>
              <a:gd name="connsiteY21745" fmla="*/ 5698780 h 6339933"/>
              <a:gd name="connsiteX21746" fmla="*/ 3766226 w 6288074"/>
              <a:gd name="connsiteY21746" fmla="*/ 5701170 h 6339933"/>
              <a:gd name="connsiteX21747" fmla="*/ 3776796 w 6288074"/>
              <a:gd name="connsiteY21747" fmla="*/ 5684711 h 6339933"/>
              <a:gd name="connsiteX21748" fmla="*/ 3777680 w 6288074"/>
              <a:gd name="connsiteY21748" fmla="*/ 5679182 h 6339933"/>
              <a:gd name="connsiteX21749" fmla="*/ 3784977 w 6288074"/>
              <a:gd name="connsiteY21749" fmla="*/ 5669008 h 6339933"/>
              <a:gd name="connsiteX21750" fmla="*/ 3786614 w 6288074"/>
              <a:gd name="connsiteY21750" fmla="*/ 5665865 h 6339933"/>
              <a:gd name="connsiteX21751" fmla="*/ 3782590 w 6288074"/>
              <a:gd name="connsiteY21751" fmla="*/ 5669759 h 6339933"/>
              <a:gd name="connsiteX21752" fmla="*/ 3777680 w 6288074"/>
              <a:gd name="connsiteY21752" fmla="*/ 5679182 h 6339933"/>
              <a:gd name="connsiteX21753" fmla="*/ 3776044 w 6288074"/>
              <a:gd name="connsiteY21753" fmla="*/ 5682322 h 6339933"/>
              <a:gd name="connsiteX21754" fmla="*/ 3770383 w 6288074"/>
              <a:gd name="connsiteY21754" fmla="*/ 5689357 h 6339933"/>
              <a:gd name="connsiteX21755" fmla="*/ 3771266 w 6288074"/>
              <a:gd name="connsiteY21755" fmla="*/ 5683826 h 6339933"/>
              <a:gd name="connsiteX21756" fmla="*/ 3765607 w 6288074"/>
              <a:gd name="connsiteY21756" fmla="*/ 5690860 h 6339933"/>
              <a:gd name="connsiteX21757" fmla="*/ 3763970 w 6288074"/>
              <a:gd name="connsiteY21757" fmla="*/ 5694000 h 6339933"/>
              <a:gd name="connsiteX21758" fmla="*/ 3762334 w 6288074"/>
              <a:gd name="connsiteY21758" fmla="*/ 5697141 h 6339933"/>
              <a:gd name="connsiteX21759" fmla="*/ 3761450 w 6288074"/>
              <a:gd name="connsiteY21759" fmla="*/ 5702673 h 6339933"/>
              <a:gd name="connsiteX21760" fmla="*/ 3760697 w 6288074"/>
              <a:gd name="connsiteY21760" fmla="*/ 5700284 h 6339933"/>
              <a:gd name="connsiteX21761" fmla="*/ 3746854 w 6288074"/>
              <a:gd name="connsiteY21761" fmla="*/ 5723022 h 6339933"/>
              <a:gd name="connsiteX21762" fmla="*/ 3754151 w 6288074"/>
              <a:gd name="connsiteY21762" fmla="*/ 5712847 h 6339933"/>
              <a:gd name="connsiteX21763" fmla="*/ 3758177 w 6288074"/>
              <a:gd name="connsiteY21763" fmla="*/ 5708955 h 6339933"/>
              <a:gd name="connsiteX21764" fmla="*/ 3756540 w 6288074"/>
              <a:gd name="connsiteY21764" fmla="*/ 5712095 h 6339933"/>
              <a:gd name="connsiteX21765" fmla="*/ 3754020 w 6288074"/>
              <a:gd name="connsiteY21765" fmla="*/ 5720767 h 6339933"/>
              <a:gd name="connsiteX21766" fmla="*/ 3752384 w 6288074"/>
              <a:gd name="connsiteY21766" fmla="*/ 5723909 h 6339933"/>
              <a:gd name="connsiteX21767" fmla="*/ 3748359 w 6288074"/>
              <a:gd name="connsiteY21767" fmla="*/ 5727801 h 6339933"/>
              <a:gd name="connsiteX21768" fmla="*/ 3745839 w 6288074"/>
              <a:gd name="connsiteY21768" fmla="*/ 5736473 h 6339933"/>
              <a:gd name="connsiteX21769" fmla="*/ 3742441 w 6288074"/>
              <a:gd name="connsiteY21769" fmla="*/ 5740694 h 6339933"/>
              <a:gd name="connsiteX21770" fmla="*/ 3741945 w 6288074"/>
              <a:gd name="connsiteY21770" fmla="*/ 5732446 h 6339933"/>
              <a:gd name="connsiteX21771" fmla="*/ 3741193 w 6288074"/>
              <a:gd name="connsiteY21771" fmla="*/ 5730057 h 6339933"/>
              <a:gd name="connsiteX21772" fmla="*/ 3733897 w 6288074"/>
              <a:gd name="connsiteY21772" fmla="*/ 5740232 h 6339933"/>
              <a:gd name="connsiteX21773" fmla="*/ 3730624 w 6288074"/>
              <a:gd name="connsiteY21773" fmla="*/ 5746514 h 6339933"/>
              <a:gd name="connsiteX21774" fmla="*/ 3725715 w 6288074"/>
              <a:gd name="connsiteY21774" fmla="*/ 5755937 h 6339933"/>
              <a:gd name="connsiteX21775" fmla="*/ 3724078 w 6288074"/>
              <a:gd name="connsiteY21775" fmla="*/ 5759078 h 6339933"/>
              <a:gd name="connsiteX21776" fmla="*/ 3720053 w 6288074"/>
              <a:gd name="connsiteY21776" fmla="*/ 5762972 h 6339933"/>
              <a:gd name="connsiteX21777" fmla="*/ 3723195 w 6288074"/>
              <a:gd name="connsiteY21777" fmla="*/ 5764609 h 6339933"/>
              <a:gd name="connsiteX21778" fmla="*/ 3721558 w 6288074"/>
              <a:gd name="connsiteY21778" fmla="*/ 5767750 h 6339933"/>
              <a:gd name="connsiteX21779" fmla="*/ 3719921 w 6288074"/>
              <a:gd name="connsiteY21779" fmla="*/ 5770892 h 6339933"/>
              <a:gd name="connsiteX21780" fmla="*/ 3723195 w 6288074"/>
              <a:gd name="connsiteY21780" fmla="*/ 5764609 h 6339933"/>
              <a:gd name="connsiteX21781" fmla="*/ 3725583 w 6288074"/>
              <a:gd name="connsiteY21781" fmla="*/ 5763857 h 6339933"/>
              <a:gd name="connsiteX21782" fmla="*/ 3729608 w 6288074"/>
              <a:gd name="connsiteY21782" fmla="*/ 5759964 h 6339933"/>
              <a:gd name="connsiteX21783" fmla="*/ 3724699 w 6288074"/>
              <a:gd name="connsiteY21783" fmla="*/ 5769388 h 6339933"/>
              <a:gd name="connsiteX21784" fmla="*/ 3723061 w 6288074"/>
              <a:gd name="connsiteY21784" fmla="*/ 5772529 h 6339933"/>
              <a:gd name="connsiteX21785" fmla="*/ 3718286 w 6288074"/>
              <a:gd name="connsiteY21785" fmla="*/ 5774032 h 6339933"/>
              <a:gd name="connsiteX21786" fmla="*/ 3710987 w 6288074"/>
              <a:gd name="connsiteY21786" fmla="*/ 5784206 h 6339933"/>
              <a:gd name="connsiteX21787" fmla="*/ 3706211 w 6288074"/>
              <a:gd name="connsiteY21787" fmla="*/ 5785711 h 6339933"/>
              <a:gd name="connsiteX21788" fmla="*/ 3707847 w 6288074"/>
              <a:gd name="connsiteY21788" fmla="*/ 5782570 h 6339933"/>
              <a:gd name="connsiteX21789" fmla="*/ 3708732 w 6288074"/>
              <a:gd name="connsiteY21789" fmla="*/ 5777039 h 6339933"/>
              <a:gd name="connsiteX21790" fmla="*/ 3710368 w 6288074"/>
              <a:gd name="connsiteY21790" fmla="*/ 5773899 h 6339933"/>
              <a:gd name="connsiteX21791" fmla="*/ 3706343 w 6288074"/>
              <a:gd name="connsiteY21791" fmla="*/ 5777792 h 6339933"/>
              <a:gd name="connsiteX21792" fmla="*/ 3713641 w 6288074"/>
              <a:gd name="connsiteY21792" fmla="*/ 5767616 h 6339933"/>
              <a:gd name="connsiteX21793" fmla="*/ 3715278 w 6288074"/>
              <a:gd name="connsiteY21793" fmla="*/ 5764475 h 6339933"/>
              <a:gd name="connsiteX21794" fmla="*/ 3717665 w 6288074"/>
              <a:gd name="connsiteY21794" fmla="*/ 5763724 h 6339933"/>
              <a:gd name="connsiteX21795" fmla="*/ 3712757 w 6288074"/>
              <a:gd name="connsiteY21795" fmla="*/ 5773146 h 6339933"/>
              <a:gd name="connsiteX21796" fmla="*/ 3717665 w 6288074"/>
              <a:gd name="connsiteY21796" fmla="*/ 5763724 h 6339933"/>
              <a:gd name="connsiteX21797" fmla="*/ 3719302 w 6288074"/>
              <a:gd name="connsiteY21797" fmla="*/ 5760582 h 6339933"/>
              <a:gd name="connsiteX21798" fmla="*/ 3724211 w 6288074"/>
              <a:gd name="connsiteY21798" fmla="*/ 5751158 h 6339933"/>
              <a:gd name="connsiteX21799" fmla="*/ 3723458 w 6288074"/>
              <a:gd name="connsiteY21799" fmla="*/ 5748769 h 6339933"/>
              <a:gd name="connsiteX21800" fmla="*/ 3725096 w 6288074"/>
              <a:gd name="connsiteY21800" fmla="*/ 5745629 h 6339933"/>
              <a:gd name="connsiteX21801" fmla="*/ 3727616 w 6288074"/>
              <a:gd name="connsiteY21801" fmla="*/ 5736956 h 6339933"/>
              <a:gd name="connsiteX21802" fmla="*/ 3731641 w 6288074"/>
              <a:gd name="connsiteY21802" fmla="*/ 5733063 h 6339933"/>
              <a:gd name="connsiteX21803" fmla="*/ 3733277 w 6288074"/>
              <a:gd name="connsiteY21803" fmla="*/ 5729923 h 6339933"/>
              <a:gd name="connsiteX21804" fmla="*/ 3738186 w 6288074"/>
              <a:gd name="connsiteY21804" fmla="*/ 5720500 h 6339933"/>
              <a:gd name="connsiteX21805" fmla="*/ 3748624 w 6288074"/>
              <a:gd name="connsiteY21805" fmla="*/ 5711962 h 6339933"/>
              <a:gd name="connsiteX21806" fmla="*/ 3746235 w 6288074"/>
              <a:gd name="connsiteY21806" fmla="*/ 5712714 h 6339933"/>
              <a:gd name="connsiteX21807" fmla="*/ 3751143 w 6288074"/>
              <a:gd name="connsiteY21807" fmla="*/ 5703291 h 6339933"/>
              <a:gd name="connsiteX21808" fmla="*/ 3741459 w 6288074"/>
              <a:gd name="connsiteY21808" fmla="*/ 5714217 h 6339933"/>
              <a:gd name="connsiteX21809" fmla="*/ 3739071 w 6288074"/>
              <a:gd name="connsiteY21809" fmla="*/ 5714969 h 6339933"/>
              <a:gd name="connsiteX21810" fmla="*/ 3731905 w 6288074"/>
              <a:gd name="connsiteY21810" fmla="*/ 5717224 h 6339933"/>
              <a:gd name="connsiteX21811" fmla="*/ 3716690 w 6288074"/>
              <a:gd name="connsiteY21811" fmla="*/ 5727265 h 6339933"/>
              <a:gd name="connsiteX21812" fmla="*/ 3712665 w 6288074"/>
              <a:gd name="connsiteY21812" fmla="*/ 5731157 h 6339933"/>
              <a:gd name="connsiteX21813" fmla="*/ 3708509 w 6288074"/>
              <a:gd name="connsiteY21813" fmla="*/ 5742970 h 6339933"/>
              <a:gd name="connsiteX21814" fmla="*/ 3693162 w 6288074"/>
              <a:gd name="connsiteY21814" fmla="*/ 5760931 h 6339933"/>
              <a:gd name="connsiteX21815" fmla="*/ 3683344 w 6288074"/>
              <a:gd name="connsiteY21815" fmla="*/ 5779778 h 6339933"/>
              <a:gd name="connsiteX21816" fmla="*/ 3676800 w 6288074"/>
              <a:gd name="connsiteY21816" fmla="*/ 5792342 h 6339933"/>
              <a:gd name="connsiteX21817" fmla="*/ 3671269 w 6288074"/>
              <a:gd name="connsiteY21817" fmla="*/ 5791456 h 6339933"/>
              <a:gd name="connsiteX21818" fmla="*/ 3668129 w 6288074"/>
              <a:gd name="connsiteY21818" fmla="*/ 5789820 h 6339933"/>
              <a:gd name="connsiteX21819" fmla="*/ 3669013 w 6288074"/>
              <a:gd name="connsiteY21819" fmla="*/ 5784288 h 6339933"/>
              <a:gd name="connsiteX21820" fmla="*/ 3668261 w 6288074"/>
              <a:gd name="connsiteY21820" fmla="*/ 5781900 h 6339933"/>
              <a:gd name="connsiteX21821" fmla="*/ 3672287 w 6288074"/>
              <a:gd name="connsiteY21821" fmla="*/ 5778006 h 6339933"/>
              <a:gd name="connsiteX21822" fmla="*/ 3679715 w 6288074"/>
              <a:gd name="connsiteY21822" fmla="*/ 5759913 h 6339933"/>
              <a:gd name="connsiteX21823" fmla="*/ 3684625 w 6288074"/>
              <a:gd name="connsiteY21823" fmla="*/ 5750487 h 6339933"/>
              <a:gd name="connsiteX21824" fmla="*/ 3686262 w 6288074"/>
              <a:gd name="connsiteY21824" fmla="*/ 5747346 h 6339933"/>
              <a:gd name="connsiteX21825" fmla="*/ 3688649 w 6288074"/>
              <a:gd name="connsiteY21825" fmla="*/ 5746595 h 6339933"/>
              <a:gd name="connsiteX21826" fmla="*/ 3691038 w 6288074"/>
              <a:gd name="connsiteY21826" fmla="*/ 5745843 h 6339933"/>
              <a:gd name="connsiteX21827" fmla="*/ 3695583 w 6288074"/>
              <a:gd name="connsiteY21827" fmla="*/ 5740474 h 6339933"/>
              <a:gd name="connsiteX21828" fmla="*/ 3696504 w 6288074"/>
              <a:gd name="connsiteY21828" fmla="*/ 5738762 h 6339933"/>
              <a:gd name="connsiteX21829" fmla="*/ 3696699 w 6288074"/>
              <a:gd name="connsiteY21829" fmla="*/ 5738808 h 6339933"/>
              <a:gd name="connsiteX21830" fmla="*/ 3697115 w 6288074"/>
              <a:gd name="connsiteY21830" fmla="*/ 5737630 h 6339933"/>
              <a:gd name="connsiteX21831" fmla="*/ 3703245 w 6288074"/>
              <a:gd name="connsiteY21831" fmla="*/ 5726245 h 6339933"/>
              <a:gd name="connsiteX21832" fmla="*/ 3704881 w 6288074"/>
              <a:gd name="connsiteY21832" fmla="*/ 5723105 h 6339933"/>
              <a:gd name="connsiteX21833" fmla="*/ 3700857 w 6288074"/>
              <a:gd name="connsiteY21833" fmla="*/ 5726997 h 6339933"/>
              <a:gd name="connsiteX21834" fmla="*/ 3697115 w 6288074"/>
              <a:gd name="connsiteY21834" fmla="*/ 5737630 h 6339933"/>
              <a:gd name="connsiteX21835" fmla="*/ 3696504 w 6288074"/>
              <a:gd name="connsiteY21835" fmla="*/ 5738762 h 6339933"/>
              <a:gd name="connsiteX21836" fmla="*/ 3694924 w 6288074"/>
              <a:gd name="connsiteY21836" fmla="*/ 5738382 h 6339933"/>
              <a:gd name="connsiteX21837" fmla="*/ 3696831 w 6288074"/>
              <a:gd name="connsiteY21837" fmla="*/ 5730888 h 6339933"/>
              <a:gd name="connsiteX21838" fmla="*/ 3694442 w 6288074"/>
              <a:gd name="connsiteY21838" fmla="*/ 5731640 h 6339933"/>
              <a:gd name="connsiteX21839" fmla="*/ 3691170 w 6288074"/>
              <a:gd name="connsiteY21839" fmla="*/ 5737923 h 6339933"/>
              <a:gd name="connsiteX21840" fmla="*/ 3690418 w 6288074"/>
              <a:gd name="connsiteY21840" fmla="*/ 5735534 h 6339933"/>
              <a:gd name="connsiteX21841" fmla="*/ 3692054 w 6288074"/>
              <a:gd name="connsiteY21841" fmla="*/ 5732392 h 6339933"/>
              <a:gd name="connsiteX21842" fmla="*/ 3700105 w 6288074"/>
              <a:gd name="connsiteY21842" fmla="*/ 5724607 h 6339933"/>
              <a:gd name="connsiteX21843" fmla="*/ 3699352 w 6288074"/>
              <a:gd name="connsiteY21843" fmla="*/ 5722218 h 6339933"/>
              <a:gd name="connsiteX21844" fmla="*/ 3705145 w 6288074"/>
              <a:gd name="connsiteY21844" fmla="*/ 5707263 h 6339933"/>
              <a:gd name="connsiteX21845" fmla="*/ 3710055 w 6288074"/>
              <a:gd name="connsiteY21845" fmla="*/ 5697839 h 6339933"/>
              <a:gd name="connsiteX21846" fmla="*/ 3717352 w 6288074"/>
              <a:gd name="connsiteY21846" fmla="*/ 5687665 h 6339933"/>
              <a:gd name="connsiteX21847" fmla="*/ 3714496 w 6288074"/>
              <a:gd name="connsiteY21847" fmla="*/ 5686177 h 6339933"/>
              <a:gd name="connsiteX21848" fmla="*/ 3714689 w 6288074"/>
              <a:gd name="connsiteY21848" fmla="*/ 5685877 h 6339933"/>
              <a:gd name="connsiteX21849" fmla="*/ 3716600 w 6288074"/>
              <a:gd name="connsiteY21849" fmla="*/ 5685276 h 6339933"/>
              <a:gd name="connsiteX21850" fmla="*/ 3723897 w 6288074"/>
              <a:gd name="connsiteY21850" fmla="*/ 5675101 h 6339933"/>
              <a:gd name="connsiteX21851" fmla="*/ 3724782 w 6288074"/>
              <a:gd name="connsiteY21851" fmla="*/ 5669570 h 6339933"/>
              <a:gd name="connsiteX21852" fmla="*/ 3735351 w 6288074"/>
              <a:gd name="connsiteY21852" fmla="*/ 5653113 h 6339933"/>
              <a:gd name="connsiteX21853" fmla="*/ 3722392 w 6288074"/>
              <a:gd name="connsiteY21853" fmla="*/ 5670322 h 6339933"/>
              <a:gd name="connsiteX21854" fmla="*/ 3723144 w 6288074"/>
              <a:gd name="connsiteY21854" fmla="*/ 5672711 h 6339933"/>
              <a:gd name="connsiteX21855" fmla="*/ 3714689 w 6288074"/>
              <a:gd name="connsiteY21855" fmla="*/ 5685877 h 6339933"/>
              <a:gd name="connsiteX21856" fmla="*/ 3714211 w 6288074"/>
              <a:gd name="connsiteY21856" fmla="*/ 5686027 h 6339933"/>
              <a:gd name="connsiteX21857" fmla="*/ 3714496 w 6288074"/>
              <a:gd name="connsiteY21857" fmla="*/ 5686177 h 6339933"/>
              <a:gd name="connsiteX21858" fmla="*/ 3712574 w 6288074"/>
              <a:gd name="connsiteY21858" fmla="*/ 5689169 h 6339933"/>
              <a:gd name="connsiteX21859" fmla="*/ 3709303 w 6288074"/>
              <a:gd name="connsiteY21859" fmla="*/ 5695451 h 6339933"/>
              <a:gd name="connsiteX21860" fmla="*/ 3707666 w 6288074"/>
              <a:gd name="connsiteY21860" fmla="*/ 5698591 h 6339933"/>
              <a:gd name="connsiteX21861" fmla="*/ 3710434 w 6288074"/>
              <a:gd name="connsiteY21861" fmla="*/ 5692796 h 6339933"/>
              <a:gd name="connsiteX21862" fmla="*/ 3710186 w 6288074"/>
              <a:gd name="connsiteY21862" fmla="*/ 5689920 h 6339933"/>
              <a:gd name="connsiteX21863" fmla="*/ 3720755 w 6288074"/>
              <a:gd name="connsiteY21863" fmla="*/ 5673463 h 6339933"/>
              <a:gd name="connsiteX21864" fmla="*/ 3721640 w 6288074"/>
              <a:gd name="connsiteY21864" fmla="*/ 5667932 h 6339933"/>
              <a:gd name="connsiteX21865" fmla="*/ 3720004 w 6288074"/>
              <a:gd name="connsiteY21865" fmla="*/ 5671073 h 6339933"/>
              <a:gd name="connsiteX21866" fmla="*/ 3714344 w 6288074"/>
              <a:gd name="connsiteY21866" fmla="*/ 5678107 h 6339933"/>
              <a:gd name="connsiteX21867" fmla="*/ 3711071 w 6288074"/>
              <a:gd name="connsiteY21867" fmla="*/ 5684391 h 6339933"/>
              <a:gd name="connsiteX21868" fmla="*/ 3707047 w 6288074"/>
              <a:gd name="connsiteY21868" fmla="*/ 5688283 h 6339933"/>
              <a:gd name="connsiteX21869" fmla="*/ 3702889 w 6288074"/>
              <a:gd name="connsiteY21869" fmla="*/ 5700094 h 6339933"/>
              <a:gd name="connsiteX21870" fmla="*/ 3702004 w 6288074"/>
              <a:gd name="connsiteY21870" fmla="*/ 5705626 h 6339933"/>
              <a:gd name="connsiteX21871" fmla="*/ 3699616 w 6288074"/>
              <a:gd name="connsiteY21871" fmla="*/ 5706378 h 6339933"/>
              <a:gd name="connsiteX21872" fmla="*/ 3693956 w 6288074"/>
              <a:gd name="connsiteY21872" fmla="*/ 5713412 h 6339933"/>
              <a:gd name="connsiteX21873" fmla="*/ 3701385 w 6288074"/>
              <a:gd name="connsiteY21873" fmla="*/ 5695318 h 6339933"/>
              <a:gd name="connsiteX21874" fmla="*/ 3697360 w 6288074"/>
              <a:gd name="connsiteY21874" fmla="*/ 5699211 h 6339933"/>
              <a:gd name="connsiteX21875" fmla="*/ 3698996 w 6288074"/>
              <a:gd name="connsiteY21875" fmla="*/ 5696069 h 6339933"/>
              <a:gd name="connsiteX21876" fmla="*/ 3696608 w 6288074"/>
              <a:gd name="connsiteY21876" fmla="*/ 5696821 h 6339933"/>
              <a:gd name="connsiteX21877" fmla="*/ 3694972 w 6288074"/>
              <a:gd name="connsiteY21877" fmla="*/ 5699962 h 6339933"/>
              <a:gd name="connsiteX21878" fmla="*/ 3694088 w 6288074"/>
              <a:gd name="connsiteY21878" fmla="*/ 5705492 h 6339933"/>
              <a:gd name="connsiteX21879" fmla="*/ 3690063 w 6288074"/>
              <a:gd name="connsiteY21879" fmla="*/ 5709385 h 6339933"/>
              <a:gd name="connsiteX21880" fmla="*/ 3689310 w 6288074"/>
              <a:gd name="connsiteY21880" fmla="*/ 5706995 h 6339933"/>
              <a:gd name="connsiteX21881" fmla="*/ 3682013 w 6288074"/>
              <a:gd name="connsiteY21881" fmla="*/ 5717170 h 6339933"/>
              <a:gd name="connsiteX21882" fmla="*/ 3680377 w 6288074"/>
              <a:gd name="connsiteY21882" fmla="*/ 5720312 h 6339933"/>
              <a:gd name="connsiteX21883" fmla="*/ 3674717 w 6288074"/>
              <a:gd name="connsiteY21883" fmla="*/ 5727346 h 6339933"/>
              <a:gd name="connsiteX21884" fmla="*/ 3669807 w 6288074"/>
              <a:gd name="connsiteY21884" fmla="*/ 5736770 h 6339933"/>
              <a:gd name="connsiteX21885" fmla="*/ 3667286 w 6288074"/>
              <a:gd name="connsiteY21885" fmla="*/ 5745441 h 6339933"/>
              <a:gd name="connsiteX21886" fmla="*/ 3668039 w 6288074"/>
              <a:gd name="connsiteY21886" fmla="*/ 5747829 h 6339933"/>
              <a:gd name="connsiteX21887" fmla="*/ 3664767 w 6288074"/>
              <a:gd name="connsiteY21887" fmla="*/ 5754111 h 6339933"/>
              <a:gd name="connsiteX21888" fmla="*/ 3662992 w 6288074"/>
              <a:gd name="connsiteY21888" fmla="*/ 5753686 h 6339933"/>
              <a:gd name="connsiteX21889" fmla="*/ 3659988 w 6288074"/>
              <a:gd name="connsiteY21889" fmla="*/ 5755616 h 6339933"/>
              <a:gd name="connsiteX21890" fmla="*/ 3656717 w 6288074"/>
              <a:gd name="connsiteY21890" fmla="*/ 5761898 h 6339933"/>
              <a:gd name="connsiteX21891" fmla="*/ 3655080 w 6288074"/>
              <a:gd name="connsiteY21891" fmla="*/ 5765039 h 6339933"/>
              <a:gd name="connsiteX21892" fmla="*/ 3653444 w 6288074"/>
              <a:gd name="connsiteY21892" fmla="*/ 5768180 h 6339933"/>
              <a:gd name="connsiteX21893" fmla="*/ 3654196 w 6288074"/>
              <a:gd name="connsiteY21893" fmla="*/ 5770569 h 6339933"/>
              <a:gd name="connsiteX21894" fmla="*/ 3645394 w 6288074"/>
              <a:gd name="connsiteY21894" fmla="*/ 5775965 h 6339933"/>
              <a:gd name="connsiteX21895" fmla="*/ 3650304 w 6288074"/>
              <a:gd name="connsiteY21895" fmla="*/ 5766543 h 6339933"/>
              <a:gd name="connsiteX21896" fmla="*/ 3647916 w 6288074"/>
              <a:gd name="connsiteY21896" fmla="*/ 5767294 h 6339933"/>
              <a:gd name="connsiteX21897" fmla="*/ 3643890 w 6288074"/>
              <a:gd name="connsiteY21897" fmla="*/ 5771188 h 6339933"/>
              <a:gd name="connsiteX21898" fmla="*/ 3636594 w 6288074"/>
              <a:gd name="connsiteY21898" fmla="*/ 5781362 h 6339933"/>
              <a:gd name="connsiteX21899" fmla="*/ 3635841 w 6288074"/>
              <a:gd name="connsiteY21899" fmla="*/ 5778972 h 6339933"/>
              <a:gd name="connsiteX21900" fmla="*/ 3643137 w 6288074"/>
              <a:gd name="connsiteY21900" fmla="*/ 5768798 h 6339933"/>
              <a:gd name="connsiteX21901" fmla="*/ 3647164 w 6288074"/>
              <a:gd name="connsiteY21901" fmla="*/ 5764905 h 6339933"/>
              <a:gd name="connsiteX21902" fmla="*/ 3648800 w 6288074"/>
              <a:gd name="connsiteY21902" fmla="*/ 5761763 h 6339933"/>
              <a:gd name="connsiteX21903" fmla="*/ 3650435 w 6288074"/>
              <a:gd name="connsiteY21903" fmla="*/ 5758623 h 6339933"/>
              <a:gd name="connsiteX21904" fmla="*/ 3655848 w 6288074"/>
              <a:gd name="connsiteY21904" fmla="*/ 5748712 h 6339933"/>
              <a:gd name="connsiteX21905" fmla="*/ 3659368 w 6288074"/>
              <a:gd name="connsiteY21905" fmla="*/ 5745306 h 6339933"/>
              <a:gd name="connsiteX21906" fmla="*/ 3656096 w 6288074"/>
              <a:gd name="connsiteY21906" fmla="*/ 5751588 h 6339933"/>
              <a:gd name="connsiteX21907" fmla="*/ 3658485 w 6288074"/>
              <a:gd name="connsiteY21907" fmla="*/ 5750837 h 6339933"/>
              <a:gd name="connsiteX21908" fmla="*/ 3665031 w 6288074"/>
              <a:gd name="connsiteY21908" fmla="*/ 5738272 h 6339933"/>
              <a:gd name="connsiteX21909" fmla="*/ 3668302 w 6288074"/>
              <a:gd name="connsiteY21909" fmla="*/ 5731990 h 6339933"/>
              <a:gd name="connsiteX21910" fmla="*/ 3673079 w 6288074"/>
              <a:gd name="connsiteY21910" fmla="*/ 5730487 h 6339933"/>
              <a:gd name="connsiteX21911" fmla="*/ 3672460 w 6288074"/>
              <a:gd name="connsiteY21911" fmla="*/ 5720177 h 6339933"/>
              <a:gd name="connsiteX21912" fmla="*/ 3674849 w 6288074"/>
              <a:gd name="connsiteY21912" fmla="*/ 5719426 h 6339933"/>
              <a:gd name="connsiteX21913" fmla="*/ 3675733 w 6288074"/>
              <a:gd name="connsiteY21913" fmla="*/ 5713895 h 6339933"/>
              <a:gd name="connsiteX21914" fmla="*/ 3680642 w 6288074"/>
              <a:gd name="connsiteY21914" fmla="*/ 5704473 h 6339933"/>
              <a:gd name="connsiteX21915" fmla="*/ 3686302 w 6288074"/>
              <a:gd name="connsiteY21915" fmla="*/ 5697438 h 6339933"/>
              <a:gd name="connsiteX21916" fmla="*/ 3691211 w 6288074"/>
              <a:gd name="connsiteY21916" fmla="*/ 5688014 h 6339933"/>
              <a:gd name="connsiteX21917" fmla="*/ 3688824 w 6288074"/>
              <a:gd name="connsiteY21917" fmla="*/ 5688766 h 6339933"/>
              <a:gd name="connsiteX21918" fmla="*/ 3691343 w 6288074"/>
              <a:gd name="connsiteY21918" fmla="*/ 5680094 h 6339933"/>
              <a:gd name="connsiteX21919" fmla="*/ 3685684 w 6288074"/>
              <a:gd name="connsiteY21919" fmla="*/ 5687128 h 6339933"/>
              <a:gd name="connsiteX21920" fmla="*/ 3690592 w 6288074"/>
              <a:gd name="connsiteY21920" fmla="*/ 5677705 h 6339933"/>
              <a:gd name="connsiteX21921" fmla="*/ 3690724 w 6288074"/>
              <a:gd name="connsiteY21921" fmla="*/ 5669786 h 6339933"/>
              <a:gd name="connsiteX21922" fmla="*/ 3692360 w 6288074"/>
              <a:gd name="connsiteY21922" fmla="*/ 5666643 h 6339933"/>
              <a:gd name="connsiteX21923" fmla="*/ 3696384 w 6288074"/>
              <a:gd name="connsiteY21923" fmla="*/ 5662752 h 6339933"/>
              <a:gd name="connsiteX21924" fmla="*/ 3698022 w 6288074"/>
              <a:gd name="connsiteY21924" fmla="*/ 5659611 h 6339933"/>
              <a:gd name="connsiteX21925" fmla="*/ 3699658 w 6288074"/>
              <a:gd name="connsiteY21925" fmla="*/ 5656468 h 6339933"/>
              <a:gd name="connsiteX21926" fmla="*/ 3701294 w 6288074"/>
              <a:gd name="connsiteY21926" fmla="*/ 5653328 h 6339933"/>
              <a:gd name="connsiteX21927" fmla="*/ 3704567 w 6288074"/>
              <a:gd name="connsiteY21927" fmla="*/ 5647045 h 6339933"/>
              <a:gd name="connsiteX21928" fmla="*/ 3710227 w 6288074"/>
              <a:gd name="connsiteY21928" fmla="*/ 5640012 h 6339933"/>
              <a:gd name="connsiteX21929" fmla="*/ 3704879 w 6288074"/>
              <a:gd name="connsiteY21929" fmla="*/ 5653816 h 6339933"/>
              <a:gd name="connsiteX21930" fmla="*/ 3700410 w 6288074"/>
              <a:gd name="connsiteY21930" fmla="*/ 5658859 h 6339933"/>
              <a:gd name="connsiteX21931" fmla="*/ 3704433 w 6288074"/>
              <a:gd name="connsiteY21931" fmla="*/ 5654965 h 6339933"/>
              <a:gd name="connsiteX21932" fmla="*/ 3704879 w 6288074"/>
              <a:gd name="connsiteY21932" fmla="*/ 5653816 h 6339933"/>
              <a:gd name="connsiteX21933" fmla="*/ 3707674 w 6288074"/>
              <a:gd name="connsiteY21933" fmla="*/ 5650664 h 6339933"/>
              <a:gd name="connsiteX21934" fmla="*/ 3717392 w 6288074"/>
              <a:gd name="connsiteY21934" fmla="*/ 5637757 h 6339933"/>
              <a:gd name="connsiteX21935" fmla="*/ 3715005 w 6288074"/>
              <a:gd name="connsiteY21935" fmla="*/ 5638509 h 6339933"/>
              <a:gd name="connsiteX21936" fmla="*/ 3714252 w 6288074"/>
              <a:gd name="connsiteY21936" fmla="*/ 5636119 h 6339933"/>
              <a:gd name="connsiteX21937" fmla="*/ 3717524 w 6288074"/>
              <a:gd name="connsiteY21937" fmla="*/ 5629837 h 6339933"/>
              <a:gd name="connsiteX21938" fmla="*/ 3720798 w 6288074"/>
              <a:gd name="connsiteY21938" fmla="*/ 5623555 h 6339933"/>
              <a:gd name="connsiteX21939" fmla="*/ 3718408 w 6288074"/>
              <a:gd name="connsiteY21939" fmla="*/ 5624306 h 6339933"/>
              <a:gd name="connsiteX21940" fmla="*/ 3716021 w 6288074"/>
              <a:gd name="connsiteY21940" fmla="*/ 5625058 h 6339933"/>
              <a:gd name="connsiteX21941" fmla="*/ 3709475 w 6288074"/>
              <a:gd name="connsiteY21941" fmla="*/ 5637623 h 6339933"/>
              <a:gd name="connsiteX21942" fmla="*/ 3706203 w 6288074"/>
              <a:gd name="connsiteY21942" fmla="*/ 5643904 h 6339933"/>
              <a:gd name="connsiteX21943" fmla="*/ 3707087 w 6288074"/>
              <a:gd name="connsiteY21943" fmla="*/ 5638374 h 6339933"/>
              <a:gd name="connsiteX21944" fmla="*/ 3707971 w 6288074"/>
              <a:gd name="connsiteY21944" fmla="*/ 5632844 h 6339933"/>
              <a:gd name="connsiteX21945" fmla="*/ 3705431 w 6288074"/>
              <a:gd name="connsiteY21945" fmla="*/ 5637720 h 6339933"/>
              <a:gd name="connsiteX21946" fmla="*/ 3706335 w 6288074"/>
              <a:gd name="connsiteY21946" fmla="*/ 5635985 h 6339933"/>
              <a:gd name="connsiteX21947" fmla="*/ 3704699 w 6288074"/>
              <a:gd name="connsiteY21947" fmla="*/ 5639126 h 6339933"/>
              <a:gd name="connsiteX21948" fmla="*/ 3703063 w 6288074"/>
              <a:gd name="connsiteY21948" fmla="*/ 5642267 h 6339933"/>
              <a:gd name="connsiteX21949" fmla="*/ 3696518 w 6288074"/>
              <a:gd name="connsiteY21949" fmla="*/ 5654831 h 6339933"/>
              <a:gd name="connsiteX21950" fmla="*/ 3693244 w 6288074"/>
              <a:gd name="connsiteY21950" fmla="*/ 5661114 h 6339933"/>
              <a:gd name="connsiteX21951" fmla="*/ 3691609 w 6288074"/>
              <a:gd name="connsiteY21951" fmla="*/ 5664255 h 6339933"/>
              <a:gd name="connsiteX21952" fmla="*/ 3692493 w 6288074"/>
              <a:gd name="connsiteY21952" fmla="*/ 5658724 h 6339933"/>
              <a:gd name="connsiteX21953" fmla="*/ 3695766 w 6288074"/>
              <a:gd name="connsiteY21953" fmla="*/ 5652441 h 6339933"/>
              <a:gd name="connsiteX21954" fmla="*/ 3695013 w 6288074"/>
              <a:gd name="connsiteY21954" fmla="*/ 5650052 h 6339933"/>
              <a:gd name="connsiteX21955" fmla="*/ 3693376 w 6288074"/>
              <a:gd name="connsiteY21955" fmla="*/ 5653193 h 6339933"/>
              <a:gd name="connsiteX21956" fmla="*/ 3689352 w 6288074"/>
              <a:gd name="connsiteY21956" fmla="*/ 5657087 h 6339933"/>
              <a:gd name="connsiteX21957" fmla="*/ 3687715 w 6288074"/>
              <a:gd name="connsiteY21957" fmla="*/ 5660227 h 6339933"/>
              <a:gd name="connsiteX21958" fmla="*/ 3689219 w 6288074"/>
              <a:gd name="connsiteY21958" fmla="*/ 5665007 h 6339933"/>
              <a:gd name="connsiteX21959" fmla="*/ 3685947 w 6288074"/>
              <a:gd name="connsiteY21959" fmla="*/ 5671289 h 6339933"/>
              <a:gd name="connsiteX21960" fmla="*/ 3681038 w 6288074"/>
              <a:gd name="connsiteY21960" fmla="*/ 5680712 h 6339933"/>
              <a:gd name="connsiteX21961" fmla="*/ 3680286 w 6288074"/>
              <a:gd name="connsiteY21961" fmla="*/ 5678323 h 6339933"/>
              <a:gd name="connsiteX21962" fmla="*/ 3683560 w 6288074"/>
              <a:gd name="connsiteY21962" fmla="*/ 5672041 h 6339933"/>
              <a:gd name="connsiteX21963" fmla="*/ 3680419 w 6288074"/>
              <a:gd name="connsiteY21963" fmla="*/ 5670402 h 6339933"/>
              <a:gd name="connsiteX21964" fmla="*/ 3682054 w 6288074"/>
              <a:gd name="connsiteY21964" fmla="*/ 5667262 h 6339933"/>
              <a:gd name="connsiteX21965" fmla="*/ 3682055 w 6288074"/>
              <a:gd name="connsiteY21965" fmla="*/ 5667262 h 6339933"/>
              <a:gd name="connsiteX21966" fmla="*/ 3683611 w 6288074"/>
              <a:gd name="connsiteY21966" fmla="*/ 5664270 h 6339933"/>
              <a:gd name="connsiteX21967" fmla="*/ 3682054 w 6288074"/>
              <a:gd name="connsiteY21967" fmla="*/ 5667262 h 6339933"/>
              <a:gd name="connsiteX21968" fmla="*/ 3679667 w 6288074"/>
              <a:gd name="connsiteY21968" fmla="*/ 5668014 h 6339933"/>
              <a:gd name="connsiteX21969" fmla="*/ 3678915 w 6288074"/>
              <a:gd name="connsiteY21969" fmla="*/ 5665624 h 6339933"/>
              <a:gd name="connsiteX21970" fmla="*/ 3672368 w 6288074"/>
              <a:gd name="connsiteY21970" fmla="*/ 5678189 h 6339933"/>
              <a:gd name="connsiteX21971" fmla="*/ 3669980 w 6288074"/>
              <a:gd name="connsiteY21971" fmla="*/ 5678941 h 6339933"/>
              <a:gd name="connsiteX21972" fmla="*/ 3661046 w 6288074"/>
              <a:gd name="connsiteY21972" fmla="*/ 5692256 h 6339933"/>
              <a:gd name="connsiteX21973" fmla="*/ 3649594 w 6288074"/>
              <a:gd name="connsiteY21973" fmla="*/ 5714244 h 6339933"/>
              <a:gd name="connsiteX21974" fmla="*/ 3654634 w 6288074"/>
              <a:gd name="connsiteY21974" fmla="*/ 5696901 h 6339933"/>
              <a:gd name="connsiteX21975" fmla="*/ 3656402 w 6288074"/>
              <a:gd name="connsiteY21975" fmla="*/ 5685840 h 6339933"/>
              <a:gd name="connsiteX21976" fmla="*/ 3655782 w 6288074"/>
              <a:gd name="connsiteY21976" fmla="*/ 5675531 h 6339933"/>
              <a:gd name="connsiteX21977" fmla="*/ 3661576 w 6288074"/>
              <a:gd name="connsiteY21977" fmla="*/ 5660576 h 6339933"/>
              <a:gd name="connsiteX21978" fmla="*/ 3658436 w 6288074"/>
              <a:gd name="connsiteY21978" fmla="*/ 5658939 h 6339933"/>
              <a:gd name="connsiteX21979" fmla="*/ 3647865 w 6288074"/>
              <a:gd name="connsiteY21979" fmla="*/ 5675397 h 6339933"/>
              <a:gd name="connsiteX21980" fmla="*/ 3634774 w 6288074"/>
              <a:gd name="connsiteY21980" fmla="*/ 5700525 h 6339933"/>
              <a:gd name="connsiteX21981" fmla="*/ 3631503 w 6288074"/>
              <a:gd name="connsiteY21981" fmla="*/ 5706807 h 6339933"/>
              <a:gd name="connsiteX21982" fmla="*/ 3619296 w 6288074"/>
              <a:gd name="connsiteY21982" fmla="*/ 5726406 h 6339933"/>
              <a:gd name="connsiteX21983" fmla="*/ 3613636 w 6288074"/>
              <a:gd name="connsiteY21983" fmla="*/ 5733440 h 6339933"/>
              <a:gd name="connsiteX21984" fmla="*/ 3611248 w 6288074"/>
              <a:gd name="connsiteY21984" fmla="*/ 5734191 h 6339933"/>
              <a:gd name="connsiteX21985" fmla="*/ 3612884 w 6288074"/>
              <a:gd name="connsiteY21985" fmla="*/ 5731050 h 6339933"/>
              <a:gd name="connsiteX21986" fmla="*/ 3614652 w 6288074"/>
              <a:gd name="connsiteY21986" fmla="*/ 5719989 h 6339933"/>
              <a:gd name="connsiteX21987" fmla="*/ 3613900 w 6288074"/>
              <a:gd name="connsiteY21987" fmla="*/ 5717601 h 6339933"/>
              <a:gd name="connsiteX21988" fmla="*/ 3618676 w 6288074"/>
              <a:gd name="connsiteY21988" fmla="*/ 5716097 h 6339933"/>
              <a:gd name="connsiteX21989" fmla="*/ 3622700 w 6288074"/>
              <a:gd name="connsiteY21989" fmla="*/ 5712204 h 6339933"/>
              <a:gd name="connsiteX21990" fmla="*/ 3623584 w 6288074"/>
              <a:gd name="connsiteY21990" fmla="*/ 5706674 h 6339933"/>
              <a:gd name="connsiteX21991" fmla="*/ 3624470 w 6288074"/>
              <a:gd name="connsiteY21991" fmla="*/ 5701142 h 6339933"/>
              <a:gd name="connsiteX21992" fmla="*/ 3626107 w 6288074"/>
              <a:gd name="connsiteY21992" fmla="*/ 5698001 h 6339933"/>
              <a:gd name="connsiteX21993" fmla="*/ 3625539 w 6288074"/>
              <a:gd name="connsiteY21993" fmla="*/ 5698705 h 6339933"/>
              <a:gd name="connsiteX21994" fmla="*/ 3627742 w 6288074"/>
              <a:gd name="connsiteY21994" fmla="*/ 5694861 h 6339933"/>
              <a:gd name="connsiteX21995" fmla="*/ 3629379 w 6288074"/>
              <a:gd name="connsiteY21995" fmla="*/ 5691720 h 6339933"/>
              <a:gd name="connsiteX21996" fmla="*/ 3626370 w 6288074"/>
              <a:gd name="connsiteY21996" fmla="*/ 5682162 h 6339933"/>
              <a:gd name="connsiteX21997" fmla="*/ 3635305 w 6288074"/>
              <a:gd name="connsiteY21997" fmla="*/ 5668845 h 6339933"/>
              <a:gd name="connsiteX21998" fmla="*/ 3636189 w 6288074"/>
              <a:gd name="connsiteY21998" fmla="*/ 5663315 h 6339933"/>
              <a:gd name="connsiteX21999" fmla="*/ 3641849 w 6288074"/>
              <a:gd name="connsiteY21999" fmla="*/ 5656282 h 6339933"/>
              <a:gd name="connsiteX22000" fmla="*/ 3644238 w 6288074"/>
              <a:gd name="connsiteY22000" fmla="*/ 5655531 h 6339933"/>
              <a:gd name="connsiteX22001" fmla="*/ 3640213 w 6288074"/>
              <a:gd name="connsiteY22001" fmla="*/ 5659422 h 6339933"/>
              <a:gd name="connsiteX22002" fmla="*/ 3644989 w 6288074"/>
              <a:gd name="connsiteY22002" fmla="*/ 5657919 h 6339933"/>
              <a:gd name="connsiteX22003" fmla="*/ 3644238 w 6288074"/>
              <a:gd name="connsiteY22003" fmla="*/ 5655531 h 6339933"/>
              <a:gd name="connsiteX22004" fmla="*/ 3655559 w 6288074"/>
              <a:gd name="connsiteY22004" fmla="*/ 5641461 h 6339933"/>
              <a:gd name="connsiteX22005" fmla="*/ 3659584 w 6288074"/>
              <a:gd name="connsiteY22005" fmla="*/ 5637569 h 6339933"/>
              <a:gd name="connsiteX22006" fmla="*/ 3658831 w 6288074"/>
              <a:gd name="connsiteY22006" fmla="*/ 5635179 h 6339933"/>
              <a:gd name="connsiteX22007" fmla="*/ 3662856 w 6288074"/>
              <a:gd name="connsiteY22007" fmla="*/ 5631286 h 6339933"/>
              <a:gd name="connsiteX22008" fmla="*/ 3663609 w 6288074"/>
              <a:gd name="connsiteY22008" fmla="*/ 5633676 h 6339933"/>
              <a:gd name="connsiteX22009" fmla="*/ 3670154 w 6288074"/>
              <a:gd name="connsiteY22009" fmla="*/ 5621111 h 6339933"/>
              <a:gd name="connsiteX22010" fmla="*/ 3679087 w 6288074"/>
              <a:gd name="connsiteY22010" fmla="*/ 5607796 h 6339933"/>
              <a:gd name="connsiteX22011" fmla="*/ 3678336 w 6288074"/>
              <a:gd name="connsiteY22011" fmla="*/ 5605405 h 6339933"/>
              <a:gd name="connsiteX22012" fmla="*/ 3676699 w 6288074"/>
              <a:gd name="connsiteY22012" fmla="*/ 5608548 h 6339933"/>
              <a:gd name="connsiteX22013" fmla="*/ 3671922 w 6288074"/>
              <a:gd name="connsiteY22013" fmla="*/ 5610051 h 6339933"/>
              <a:gd name="connsiteX22014" fmla="*/ 3671170 w 6288074"/>
              <a:gd name="connsiteY22014" fmla="*/ 5607661 h 6339933"/>
              <a:gd name="connsiteX22015" fmla="*/ 3668029 w 6288074"/>
              <a:gd name="connsiteY22015" fmla="*/ 5606023 h 6339933"/>
              <a:gd name="connsiteX22016" fmla="*/ 3664758 w 6288074"/>
              <a:gd name="connsiteY22016" fmla="*/ 5612305 h 6339933"/>
              <a:gd name="connsiteX22017" fmla="*/ 3663873 w 6288074"/>
              <a:gd name="connsiteY22017" fmla="*/ 5617836 h 6339933"/>
              <a:gd name="connsiteX22018" fmla="*/ 3662988 w 6288074"/>
              <a:gd name="connsiteY22018" fmla="*/ 5623366 h 6339933"/>
              <a:gd name="connsiteX22019" fmla="*/ 3655691 w 6288074"/>
              <a:gd name="connsiteY22019" fmla="*/ 5633541 h 6339933"/>
              <a:gd name="connsiteX22020" fmla="*/ 3654056 w 6288074"/>
              <a:gd name="connsiteY22020" fmla="*/ 5636683 h 6339933"/>
              <a:gd name="connsiteX22021" fmla="*/ 3650032 w 6288074"/>
              <a:gd name="connsiteY22021" fmla="*/ 5640575 h 6339933"/>
              <a:gd name="connsiteX22022" fmla="*/ 3649148 w 6288074"/>
              <a:gd name="connsiteY22022" fmla="*/ 5646106 h 6339933"/>
              <a:gd name="connsiteX22023" fmla="*/ 3648395 w 6288074"/>
              <a:gd name="connsiteY22023" fmla="*/ 5643716 h 6339933"/>
              <a:gd name="connsiteX22024" fmla="*/ 3648527 w 6288074"/>
              <a:gd name="connsiteY22024" fmla="*/ 5635796 h 6339933"/>
              <a:gd name="connsiteX22025" fmla="*/ 3653435 w 6288074"/>
              <a:gd name="connsiteY22025" fmla="*/ 5626374 h 6339933"/>
              <a:gd name="connsiteX22026" fmla="*/ 3661617 w 6288074"/>
              <a:gd name="connsiteY22026" fmla="*/ 5610667 h 6339933"/>
              <a:gd name="connsiteX22027" fmla="*/ 3674708 w 6288074"/>
              <a:gd name="connsiteY22027" fmla="*/ 5585538 h 6339933"/>
              <a:gd name="connsiteX22028" fmla="*/ 3677228 w 6288074"/>
              <a:gd name="connsiteY22028" fmla="*/ 5576867 h 6339933"/>
              <a:gd name="connsiteX22029" fmla="*/ 3679274 w 6288074"/>
              <a:gd name="connsiteY22029" fmla="*/ 5572941 h 6339933"/>
              <a:gd name="connsiteX22030" fmla="*/ 3682137 w 6288074"/>
              <a:gd name="connsiteY22030" fmla="*/ 5567444 h 6339933"/>
              <a:gd name="connsiteX22031" fmla="*/ 3676476 w 6288074"/>
              <a:gd name="connsiteY22031" fmla="*/ 5574477 h 6339933"/>
              <a:gd name="connsiteX22032" fmla="*/ 3669179 w 6288074"/>
              <a:gd name="connsiteY22032" fmla="*/ 5584653 h 6339933"/>
              <a:gd name="connsiteX22033" fmla="*/ 3662633 w 6288074"/>
              <a:gd name="connsiteY22033" fmla="*/ 5597217 h 6339933"/>
              <a:gd name="connsiteX22034" fmla="*/ 3657724 w 6288074"/>
              <a:gd name="connsiteY22034" fmla="*/ 5606641 h 6339933"/>
              <a:gd name="connsiteX22035" fmla="*/ 3656841 w 6288074"/>
              <a:gd name="connsiteY22035" fmla="*/ 5612171 h 6339933"/>
              <a:gd name="connsiteX22036" fmla="*/ 3655956 w 6288074"/>
              <a:gd name="connsiteY22036" fmla="*/ 5617703 h 6339933"/>
              <a:gd name="connsiteX22037" fmla="*/ 3651048 w 6288074"/>
              <a:gd name="connsiteY22037" fmla="*/ 5627125 h 6339933"/>
              <a:gd name="connsiteX22038" fmla="*/ 3648659 w 6288074"/>
              <a:gd name="connsiteY22038" fmla="*/ 5627877 h 6339933"/>
              <a:gd name="connsiteX22039" fmla="*/ 3651179 w 6288074"/>
              <a:gd name="connsiteY22039" fmla="*/ 5619205 h 6339933"/>
              <a:gd name="connsiteX22040" fmla="*/ 3652816 w 6288074"/>
              <a:gd name="connsiteY22040" fmla="*/ 5616065 h 6339933"/>
              <a:gd name="connsiteX22041" fmla="*/ 3648791 w 6288074"/>
              <a:gd name="connsiteY22041" fmla="*/ 5619957 h 6339933"/>
              <a:gd name="connsiteX22042" fmla="*/ 3647908 w 6288074"/>
              <a:gd name="connsiteY22042" fmla="*/ 5625488 h 6339933"/>
              <a:gd name="connsiteX22043" fmla="*/ 3644636 w 6288074"/>
              <a:gd name="connsiteY22043" fmla="*/ 5631769 h 6339933"/>
              <a:gd name="connsiteX22044" fmla="*/ 3642245 w 6288074"/>
              <a:gd name="connsiteY22044" fmla="*/ 5632521 h 6339933"/>
              <a:gd name="connsiteX22045" fmla="*/ 3640608 w 6288074"/>
              <a:gd name="connsiteY22045" fmla="*/ 5635662 h 6339933"/>
              <a:gd name="connsiteX22046" fmla="*/ 3638221 w 6288074"/>
              <a:gd name="connsiteY22046" fmla="*/ 5636414 h 6339933"/>
              <a:gd name="connsiteX22047" fmla="*/ 3637469 w 6288074"/>
              <a:gd name="connsiteY22047" fmla="*/ 5634025 h 6339933"/>
              <a:gd name="connsiteX22048" fmla="*/ 3641493 w 6288074"/>
              <a:gd name="connsiteY22048" fmla="*/ 5630133 h 6339933"/>
              <a:gd name="connsiteX22049" fmla="*/ 3653699 w 6288074"/>
              <a:gd name="connsiteY22049" fmla="*/ 5610533 h 6339933"/>
              <a:gd name="connsiteX22050" fmla="*/ 3658611 w 6288074"/>
              <a:gd name="connsiteY22050" fmla="*/ 5601111 h 6339933"/>
              <a:gd name="connsiteX22051" fmla="*/ 3664402 w 6288074"/>
              <a:gd name="connsiteY22051" fmla="*/ 5586157 h 6339933"/>
              <a:gd name="connsiteX22052" fmla="*/ 3666040 w 6288074"/>
              <a:gd name="connsiteY22052" fmla="*/ 5583014 h 6339933"/>
              <a:gd name="connsiteX22053" fmla="*/ 3667061 w 6288074"/>
              <a:gd name="connsiteY22053" fmla="*/ 5581052 h 6339933"/>
              <a:gd name="connsiteX22054" fmla="*/ 3666040 w 6288074"/>
              <a:gd name="connsiteY22054" fmla="*/ 5583014 h 6339933"/>
              <a:gd name="connsiteX22055" fmla="*/ 3668150 w 6288074"/>
              <a:gd name="connsiteY22055" fmla="*/ 5575128 h 6339933"/>
              <a:gd name="connsiteX22056" fmla="*/ 3667807 w 6288074"/>
              <a:gd name="connsiteY22056" fmla="*/ 5571955 h 6339933"/>
              <a:gd name="connsiteX22057" fmla="*/ 3665419 w 6288074"/>
              <a:gd name="connsiteY22057" fmla="*/ 5572706 h 6339933"/>
              <a:gd name="connsiteX22058" fmla="*/ 3670328 w 6288074"/>
              <a:gd name="connsiteY22058" fmla="*/ 5563283 h 6339933"/>
              <a:gd name="connsiteX22059" fmla="*/ 3676874 w 6288074"/>
              <a:gd name="connsiteY22059" fmla="*/ 5550718 h 6339933"/>
              <a:gd name="connsiteX22060" fmla="*/ 3672848 w 6288074"/>
              <a:gd name="connsiteY22060" fmla="*/ 5554611 h 6339933"/>
              <a:gd name="connsiteX22061" fmla="*/ 3671212 w 6288074"/>
              <a:gd name="connsiteY22061" fmla="*/ 5557751 h 6339933"/>
              <a:gd name="connsiteX22062" fmla="*/ 3663915 w 6288074"/>
              <a:gd name="connsiteY22062" fmla="*/ 5567928 h 6339933"/>
              <a:gd name="connsiteX22063" fmla="*/ 3666435 w 6288074"/>
              <a:gd name="connsiteY22063" fmla="*/ 5559255 h 6339933"/>
              <a:gd name="connsiteX22064" fmla="*/ 3669708 w 6288074"/>
              <a:gd name="connsiteY22064" fmla="*/ 5552973 h 6339933"/>
              <a:gd name="connsiteX22065" fmla="*/ 3671344 w 6288074"/>
              <a:gd name="connsiteY22065" fmla="*/ 5549831 h 6339933"/>
              <a:gd name="connsiteX22066" fmla="*/ 3674617 w 6288074"/>
              <a:gd name="connsiteY22066" fmla="*/ 5543550 h 6339933"/>
              <a:gd name="connsiteX22067" fmla="*/ 3676253 w 6288074"/>
              <a:gd name="connsiteY22067" fmla="*/ 5540409 h 6339933"/>
              <a:gd name="connsiteX22068" fmla="*/ 3677138 w 6288074"/>
              <a:gd name="connsiteY22068" fmla="*/ 5534879 h 6339933"/>
              <a:gd name="connsiteX22069" fmla="*/ 3681178 w 6288074"/>
              <a:gd name="connsiteY22069" fmla="*/ 5527526 h 6339933"/>
              <a:gd name="connsiteX22070" fmla="*/ 3683063 w 6288074"/>
              <a:gd name="connsiteY22070" fmla="*/ 5524897 h 6339933"/>
              <a:gd name="connsiteX22071" fmla="*/ 3686071 w 6288074"/>
              <a:gd name="connsiteY22071" fmla="*/ 5521562 h 6339933"/>
              <a:gd name="connsiteX22072" fmla="*/ 3688460 w 6288074"/>
              <a:gd name="connsiteY22072" fmla="*/ 5520810 h 6339933"/>
              <a:gd name="connsiteX22073" fmla="*/ 3690980 w 6288074"/>
              <a:gd name="connsiteY22073" fmla="*/ 5512139 h 6339933"/>
              <a:gd name="connsiteX22074" fmla="*/ 3690228 w 6288074"/>
              <a:gd name="connsiteY22074" fmla="*/ 5509749 h 6339933"/>
              <a:gd name="connsiteX22075" fmla="*/ 3686956 w 6288074"/>
              <a:gd name="connsiteY22075" fmla="*/ 5516031 h 6339933"/>
              <a:gd name="connsiteX22076" fmla="*/ 3687707 w 6288074"/>
              <a:gd name="connsiteY22076" fmla="*/ 5518421 h 6339933"/>
              <a:gd name="connsiteX22077" fmla="*/ 3683063 w 6288074"/>
              <a:gd name="connsiteY22077" fmla="*/ 5524897 h 6339933"/>
              <a:gd name="connsiteX22078" fmla="*/ 3681935 w 6288074"/>
              <a:gd name="connsiteY22078" fmla="*/ 5526147 h 6339933"/>
              <a:gd name="connsiteX22079" fmla="*/ 3681178 w 6288074"/>
              <a:gd name="connsiteY22079" fmla="*/ 5527526 h 6339933"/>
              <a:gd name="connsiteX22080" fmla="*/ 3680410 w 6288074"/>
              <a:gd name="connsiteY22080" fmla="*/ 5528596 h 6339933"/>
              <a:gd name="connsiteX22081" fmla="*/ 3681294 w 6288074"/>
              <a:gd name="connsiteY22081" fmla="*/ 5523065 h 6339933"/>
              <a:gd name="connsiteX22082" fmla="*/ 3684566 w 6288074"/>
              <a:gd name="connsiteY22082" fmla="*/ 5516783 h 6339933"/>
              <a:gd name="connsiteX22083" fmla="*/ 3680674 w 6288074"/>
              <a:gd name="connsiteY22083" fmla="*/ 5512756 h 6339933"/>
              <a:gd name="connsiteX22084" fmla="*/ 3670989 w 6288074"/>
              <a:gd name="connsiteY22084" fmla="*/ 5523683 h 6339933"/>
              <a:gd name="connsiteX22085" fmla="*/ 3672493 w 6288074"/>
              <a:gd name="connsiteY22085" fmla="*/ 5528462 h 6339933"/>
              <a:gd name="connsiteX22086" fmla="*/ 3666080 w 6288074"/>
              <a:gd name="connsiteY22086" fmla="*/ 5533107 h 6339933"/>
              <a:gd name="connsiteX22087" fmla="*/ 3666832 w 6288074"/>
              <a:gd name="connsiteY22087" fmla="*/ 5535496 h 6339933"/>
              <a:gd name="connsiteX22088" fmla="*/ 3668528 w 6288074"/>
              <a:gd name="connsiteY22088" fmla="*/ 5534634 h 6339933"/>
              <a:gd name="connsiteX22089" fmla="*/ 3668360 w 6288074"/>
              <a:gd name="connsiteY22089" fmla="*/ 5539577 h 6339933"/>
              <a:gd name="connsiteX22090" fmla="*/ 3666417 w 6288074"/>
              <a:gd name="connsiteY22090" fmla="*/ 5542519 h 6339933"/>
              <a:gd name="connsiteX22091" fmla="*/ 3668336 w 6288074"/>
              <a:gd name="connsiteY22091" fmla="*/ 5540276 h 6339933"/>
              <a:gd name="connsiteX22092" fmla="*/ 3668360 w 6288074"/>
              <a:gd name="connsiteY22092" fmla="*/ 5539577 h 6339933"/>
              <a:gd name="connsiteX22093" fmla="*/ 3669973 w 6288074"/>
              <a:gd name="connsiteY22093" fmla="*/ 5537134 h 6339933"/>
              <a:gd name="connsiteX22094" fmla="*/ 3673245 w 6288074"/>
              <a:gd name="connsiteY22094" fmla="*/ 5530851 h 6339933"/>
              <a:gd name="connsiteX22095" fmla="*/ 3670725 w 6288074"/>
              <a:gd name="connsiteY22095" fmla="*/ 5539523 h 6339933"/>
              <a:gd name="connsiteX22096" fmla="*/ 3673113 w 6288074"/>
              <a:gd name="connsiteY22096" fmla="*/ 5538771 h 6339933"/>
              <a:gd name="connsiteX22097" fmla="*/ 3669840 w 6288074"/>
              <a:gd name="connsiteY22097" fmla="*/ 5545053 h 6339933"/>
              <a:gd name="connsiteX22098" fmla="*/ 3662542 w 6288074"/>
              <a:gd name="connsiteY22098" fmla="*/ 5555229 h 6339933"/>
              <a:gd name="connsiteX22099" fmla="*/ 3660155 w 6288074"/>
              <a:gd name="connsiteY22099" fmla="*/ 5555980 h 6339933"/>
              <a:gd name="connsiteX22100" fmla="*/ 3657767 w 6288074"/>
              <a:gd name="connsiteY22100" fmla="*/ 5556732 h 6339933"/>
              <a:gd name="connsiteX22101" fmla="*/ 3656882 w 6288074"/>
              <a:gd name="connsiteY22101" fmla="*/ 5562263 h 6339933"/>
              <a:gd name="connsiteX22102" fmla="*/ 3651974 w 6288074"/>
              <a:gd name="connsiteY22102" fmla="*/ 5571687 h 6339933"/>
              <a:gd name="connsiteX22103" fmla="*/ 3653610 w 6288074"/>
              <a:gd name="connsiteY22103" fmla="*/ 5568545 h 6339933"/>
              <a:gd name="connsiteX22104" fmla="*/ 3645559 w 6288074"/>
              <a:gd name="connsiteY22104" fmla="*/ 5576331 h 6339933"/>
              <a:gd name="connsiteX22105" fmla="*/ 3643923 w 6288074"/>
              <a:gd name="connsiteY22105" fmla="*/ 5579472 h 6339933"/>
              <a:gd name="connsiteX22106" fmla="*/ 3639899 w 6288074"/>
              <a:gd name="connsiteY22106" fmla="*/ 5583365 h 6339933"/>
              <a:gd name="connsiteX22107" fmla="*/ 3643039 w 6288074"/>
              <a:gd name="connsiteY22107" fmla="*/ 5585002 h 6339933"/>
              <a:gd name="connsiteX22108" fmla="*/ 3637821 w 6288074"/>
              <a:gd name="connsiteY22108" fmla="*/ 5591484 h 6339933"/>
              <a:gd name="connsiteX22109" fmla="*/ 3637618 w 6288074"/>
              <a:gd name="connsiteY22109" fmla="*/ 5591440 h 6339933"/>
              <a:gd name="connsiteX22110" fmla="*/ 3637478 w 6288074"/>
              <a:gd name="connsiteY22110" fmla="*/ 5591913 h 6339933"/>
              <a:gd name="connsiteX22111" fmla="*/ 3637378 w 6288074"/>
              <a:gd name="connsiteY22111" fmla="*/ 5592036 h 6339933"/>
              <a:gd name="connsiteX22112" fmla="*/ 3638262 w 6288074"/>
              <a:gd name="connsiteY22112" fmla="*/ 5586506 h 6339933"/>
              <a:gd name="connsiteX22113" fmla="*/ 3637511 w 6288074"/>
              <a:gd name="connsiteY22113" fmla="*/ 5584116 h 6339933"/>
              <a:gd name="connsiteX22114" fmla="*/ 3632603 w 6288074"/>
              <a:gd name="connsiteY22114" fmla="*/ 5593540 h 6339933"/>
              <a:gd name="connsiteX22115" fmla="*/ 3631717 w 6288074"/>
              <a:gd name="connsiteY22115" fmla="*/ 5599070 h 6339933"/>
              <a:gd name="connsiteX22116" fmla="*/ 3630964 w 6288074"/>
              <a:gd name="connsiteY22116" fmla="*/ 5596681 h 6339933"/>
              <a:gd name="connsiteX22117" fmla="*/ 3631850 w 6288074"/>
              <a:gd name="connsiteY22117" fmla="*/ 5591149 h 6339933"/>
              <a:gd name="connsiteX22118" fmla="*/ 3632735 w 6288074"/>
              <a:gd name="connsiteY22118" fmla="*/ 5585620 h 6339933"/>
              <a:gd name="connsiteX22119" fmla="*/ 3632170 w 6288074"/>
              <a:gd name="connsiteY22119" fmla="*/ 5583828 h 6339933"/>
              <a:gd name="connsiteX22120" fmla="*/ 3631982 w 6288074"/>
              <a:gd name="connsiteY22120" fmla="*/ 5583230 h 6339933"/>
              <a:gd name="connsiteX22121" fmla="*/ 3631230 w 6288074"/>
              <a:gd name="connsiteY22121" fmla="*/ 5580841 h 6339933"/>
              <a:gd name="connsiteX22122" fmla="*/ 3630346 w 6288074"/>
              <a:gd name="connsiteY22122" fmla="*/ 5586371 h 6339933"/>
              <a:gd name="connsiteX22123" fmla="*/ 3626320 w 6288074"/>
              <a:gd name="connsiteY22123" fmla="*/ 5590264 h 6339933"/>
              <a:gd name="connsiteX22124" fmla="*/ 3632114 w 6288074"/>
              <a:gd name="connsiteY22124" fmla="*/ 5575310 h 6339933"/>
              <a:gd name="connsiteX22125" fmla="*/ 3637022 w 6288074"/>
              <a:gd name="connsiteY22125" fmla="*/ 5565887 h 6339933"/>
              <a:gd name="connsiteX22126" fmla="*/ 3638659 w 6288074"/>
              <a:gd name="connsiteY22126" fmla="*/ 5562746 h 6339933"/>
              <a:gd name="connsiteX22127" fmla="*/ 3637979 w 6288074"/>
              <a:gd name="connsiteY22127" fmla="*/ 5567884 h 6339933"/>
              <a:gd name="connsiteX22128" fmla="*/ 3638527 w 6288074"/>
              <a:gd name="connsiteY22128" fmla="*/ 5570666 h 6339933"/>
              <a:gd name="connsiteX22129" fmla="*/ 3640162 w 6288074"/>
              <a:gd name="connsiteY22129" fmla="*/ 5567525 h 6339933"/>
              <a:gd name="connsiteX22130" fmla="*/ 3642551 w 6288074"/>
              <a:gd name="connsiteY22130" fmla="*/ 5566773 h 6339933"/>
              <a:gd name="connsiteX22131" fmla="*/ 3647328 w 6288074"/>
              <a:gd name="connsiteY22131" fmla="*/ 5565268 h 6339933"/>
              <a:gd name="connsiteX22132" fmla="*/ 3648213 w 6288074"/>
              <a:gd name="connsiteY22132" fmla="*/ 5559739 h 6339933"/>
              <a:gd name="connsiteX22133" fmla="*/ 3651485 w 6288074"/>
              <a:gd name="connsiteY22133" fmla="*/ 5553457 h 6339933"/>
              <a:gd name="connsiteX22134" fmla="*/ 3649097 w 6288074"/>
              <a:gd name="connsiteY22134" fmla="*/ 5554208 h 6339933"/>
              <a:gd name="connsiteX22135" fmla="*/ 3642684 w 6288074"/>
              <a:gd name="connsiteY22135" fmla="*/ 5558853 h 6339933"/>
              <a:gd name="connsiteX22136" fmla="*/ 3643569 w 6288074"/>
              <a:gd name="connsiteY22136" fmla="*/ 5553322 h 6339933"/>
              <a:gd name="connsiteX22137" fmla="*/ 3644453 w 6288074"/>
              <a:gd name="connsiteY22137" fmla="*/ 5547793 h 6339933"/>
              <a:gd name="connsiteX22138" fmla="*/ 3643701 w 6288074"/>
              <a:gd name="connsiteY22138" fmla="*/ 5545403 h 6339933"/>
              <a:gd name="connsiteX22139" fmla="*/ 3638792 w 6288074"/>
              <a:gd name="connsiteY22139" fmla="*/ 5554826 h 6339933"/>
              <a:gd name="connsiteX22140" fmla="*/ 3633130 w 6288074"/>
              <a:gd name="connsiteY22140" fmla="*/ 5561860 h 6339933"/>
              <a:gd name="connsiteX22141" fmla="*/ 3632379 w 6288074"/>
              <a:gd name="connsiteY22141" fmla="*/ 5559470 h 6339933"/>
              <a:gd name="connsiteX22142" fmla="*/ 3633262 w 6288074"/>
              <a:gd name="connsiteY22142" fmla="*/ 5553941 h 6339933"/>
              <a:gd name="connsiteX22143" fmla="*/ 3631758 w 6288074"/>
              <a:gd name="connsiteY22143" fmla="*/ 5549162 h 6339933"/>
              <a:gd name="connsiteX22144" fmla="*/ 3634146 w 6288074"/>
              <a:gd name="connsiteY22144" fmla="*/ 5548410 h 6339933"/>
              <a:gd name="connsiteX22145" fmla="*/ 3638171 w 6288074"/>
              <a:gd name="connsiteY22145" fmla="*/ 5544516 h 6339933"/>
              <a:gd name="connsiteX22146" fmla="*/ 3639809 w 6288074"/>
              <a:gd name="connsiteY22146" fmla="*/ 5541375 h 6339933"/>
              <a:gd name="connsiteX22147" fmla="*/ 3641445 w 6288074"/>
              <a:gd name="connsiteY22147" fmla="*/ 5538234 h 6339933"/>
              <a:gd name="connsiteX22148" fmla="*/ 3648742 w 6288074"/>
              <a:gd name="connsiteY22148" fmla="*/ 5528059 h 6339933"/>
              <a:gd name="connsiteX22149" fmla="*/ 3646352 w 6288074"/>
              <a:gd name="connsiteY22149" fmla="*/ 5528811 h 6339933"/>
              <a:gd name="connsiteX22150" fmla="*/ 3647237 w 6288074"/>
              <a:gd name="connsiteY22150" fmla="*/ 5523280 h 6339933"/>
              <a:gd name="connsiteX22151" fmla="*/ 3652766 w 6288074"/>
              <a:gd name="connsiteY22151" fmla="*/ 5524166 h 6339933"/>
              <a:gd name="connsiteX22152" fmla="*/ 3657544 w 6288074"/>
              <a:gd name="connsiteY22152" fmla="*/ 5522663 h 6339933"/>
              <a:gd name="connsiteX22153" fmla="*/ 3656659 w 6288074"/>
              <a:gd name="connsiteY22153" fmla="*/ 5528192 h 6339933"/>
              <a:gd name="connsiteX22154" fmla="*/ 3656249 w 6288074"/>
              <a:gd name="connsiteY22154" fmla="*/ 5528980 h 6339933"/>
              <a:gd name="connsiteX22155" fmla="*/ 3656660 w 6288074"/>
              <a:gd name="connsiteY22155" fmla="*/ 5528193 h 6339933"/>
              <a:gd name="connsiteX22156" fmla="*/ 3656659 w 6288074"/>
              <a:gd name="connsiteY22156" fmla="*/ 5528192 h 6339933"/>
              <a:gd name="connsiteX22157" fmla="*/ 3658295 w 6288074"/>
              <a:gd name="connsiteY22157" fmla="*/ 5525052 h 6339933"/>
              <a:gd name="connsiteX22158" fmla="*/ 3659931 w 6288074"/>
              <a:gd name="connsiteY22158" fmla="*/ 5521911 h 6339933"/>
              <a:gd name="connsiteX22159" fmla="*/ 3663957 w 6288074"/>
              <a:gd name="connsiteY22159" fmla="*/ 5518018 h 6339933"/>
              <a:gd name="connsiteX22160" fmla="*/ 3661435 w 6288074"/>
              <a:gd name="connsiteY22160" fmla="*/ 5526690 h 6339933"/>
              <a:gd name="connsiteX22161" fmla="*/ 3660551 w 6288074"/>
              <a:gd name="connsiteY22161" fmla="*/ 5532220 h 6339933"/>
              <a:gd name="connsiteX22162" fmla="*/ 3655643 w 6288074"/>
              <a:gd name="connsiteY22162" fmla="*/ 5541645 h 6339933"/>
              <a:gd name="connsiteX22163" fmla="*/ 3654759 w 6288074"/>
              <a:gd name="connsiteY22163" fmla="*/ 5547174 h 6339933"/>
              <a:gd name="connsiteX22164" fmla="*/ 3663691 w 6288074"/>
              <a:gd name="connsiteY22164" fmla="*/ 5533858 h 6339933"/>
              <a:gd name="connsiteX22165" fmla="*/ 3667717 w 6288074"/>
              <a:gd name="connsiteY22165" fmla="*/ 5529965 h 6339933"/>
              <a:gd name="connsiteX22166" fmla="*/ 3670237 w 6288074"/>
              <a:gd name="connsiteY22166" fmla="*/ 5521293 h 6339933"/>
              <a:gd name="connsiteX22167" fmla="*/ 3671873 w 6288074"/>
              <a:gd name="connsiteY22167" fmla="*/ 5518152 h 6339933"/>
              <a:gd name="connsiteX22168" fmla="*/ 3674261 w 6288074"/>
              <a:gd name="connsiteY22168" fmla="*/ 5517401 h 6339933"/>
              <a:gd name="connsiteX22169" fmla="*/ 3676650 w 6288074"/>
              <a:gd name="connsiteY22169" fmla="*/ 5516649 h 6339933"/>
              <a:gd name="connsiteX22170" fmla="*/ 3677534 w 6288074"/>
              <a:gd name="connsiteY22170" fmla="*/ 5511118 h 6339933"/>
              <a:gd name="connsiteX22171" fmla="*/ 3679170 w 6288074"/>
              <a:gd name="connsiteY22171" fmla="*/ 5507978 h 6339933"/>
              <a:gd name="connsiteX22172" fmla="*/ 3680802 w 6288074"/>
              <a:gd name="connsiteY22172" fmla="*/ 5502365 h 6339933"/>
              <a:gd name="connsiteX22173" fmla="*/ 3680949 w 6288074"/>
              <a:gd name="connsiteY22173" fmla="*/ 5502165 h 6339933"/>
              <a:gd name="connsiteX22174" fmla="*/ 3681691 w 6288074"/>
              <a:gd name="connsiteY22174" fmla="*/ 5499306 h 6339933"/>
              <a:gd name="connsiteX22175" fmla="*/ 3680802 w 6288074"/>
              <a:gd name="connsiteY22175" fmla="*/ 5502365 h 6339933"/>
              <a:gd name="connsiteX22176" fmla="*/ 3678418 w 6288074"/>
              <a:gd name="connsiteY22176" fmla="*/ 5505589 h 6339933"/>
              <a:gd name="connsiteX22177" fmla="*/ 3680054 w 6288074"/>
              <a:gd name="connsiteY22177" fmla="*/ 5502448 h 6339933"/>
              <a:gd name="connsiteX22178" fmla="*/ 3683327 w 6288074"/>
              <a:gd name="connsiteY22178" fmla="*/ 5496164 h 6339933"/>
              <a:gd name="connsiteX22179" fmla="*/ 3682575 w 6288074"/>
              <a:gd name="connsiteY22179" fmla="*/ 5493775 h 6339933"/>
              <a:gd name="connsiteX22180" fmla="*/ 3688236 w 6288074"/>
              <a:gd name="connsiteY22180" fmla="*/ 5486741 h 6339933"/>
              <a:gd name="connsiteX22181" fmla="*/ 3695534 w 6288074"/>
              <a:gd name="connsiteY22181" fmla="*/ 5476567 h 6339933"/>
              <a:gd name="connsiteX22182" fmla="*/ 3697922 w 6288074"/>
              <a:gd name="connsiteY22182" fmla="*/ 5475815 h 6339933"/>
              <a:gd name="connsiteX22183" fmla="*/ 3699558 w 6288074"/>
              <a:gd name="connsiteY22183" fmla="*/ 5472674 h 6339933"/>
              <a:gd name="connsiteX22184" fmla="*/ 3695401 w 6288074"/>
              <a:gd name="connsiteY22184" fmla="*/ 5484486 h 6339933"/>
              <a:gd name="connsiteX22185" fmla="*/ 3687351 w 6288074"/>
              <a:gd name="connsiteY22185" fmla="*/ 5492271 h 6339933"/>
              <a:gd name="connsiteX22186" fmla="*/ 3684080 w 6288074"/>
              <a:gd name="connsiteY22186" fmla="*/ 5498555 h 6339933"/>
              <a:gd name="connsiteX22187" fmla="*/ 3683196 w 6288074"/>
              <a:gd name="connsiteY22187" fmla="*/ 5504085 h 6339933"/>
              <a:gd name="connsiteX22188" fmla="*/ 3686467 w 6288074"/>
              <a:gd name="connsiteY22188" fmla="*/ 5497803 h 6339933"/>
              <a:gd name="connsiteX22189" fmla="*/ 3689740 w 6288074"/>
              <a:gd name="connsiteY22189" fmla="*/ 5491520 h 6339933"/>
              <a:gd name="connsiteX22190" fmla="*/ 3700178 w 6288074"/>
              <a:gd name="connsiteY22190" fmla="*/ 5482982 h 6339933"/>
              <a:gd name="connsiteX22191" fmla="*/ 3701814 w 6288074"/>
              <a:gd name="connsiteY22191" fmla="*/ 5479841 h 6339933"/>
              <a:gd name="connsiteX22192" fmla="*/ 3706723 w 6288074"/>
              <a:gd name="connsiteY22192" fmla="*/ 5470419 h 6339933"/>
              <a:gd name="connsiteX22193" fmla="*/ 3709996 w 6288074"/>
              <a:gd name="connsiteY22193" fmla="*/ 5464136 h 6339933"/>
              <a:gd name="connsiteX22194" fmla="*/ 3709243 w 6288074"/>
              <a:gd name="connsiteY22194" fmla="*/ 5461747 h 6339933"/>
              <a:gd name="connsiteX22195" fmla="*/ 3702078 w 6288074"/>
              <a:gd name="connsiteY22195" fmla="*/ 5464002 h 6339933"/>
              <a:gd name="connsiteX22196" fmla="*/ 3703715 w 6288074"/>
              <a:gd name="connsiteY22196" fmla="*/ 5460861 h 6339933"/>
              <a:gd name="connsiteX22197" fmla="*/ 3704599 w 6288074"/>
              <a:gd name="connsiteY22197" fmla="*/ 5455330 h 6339933"/>
              <a:gd name="connsiteX22198" fmla="*/ 3696550 w 6288074"/>
              <a:gd name="connsiteY22198" fmla="*/ 5463116 h 6339933"/>
              <a:gd name="connsiteX22199" fmla="*/ 3692525 w 6288074"/>
              <a:gd name="connsiteY22199" fmla="*/ 5467009 h 6339933"/>
              <a:gd name="connsiteX22200" fmla="*/ 3688500 w 6288074"/>
              <a:gd name="connsiteY22200" fmla="*/ 5470902 h 6339933"/>
              <a:gd name="connsiteX22201" fmla="*/ 3689253 w 6288074"/>
              <a:gd name="connsiteY22201" fmla="*/ 5473291 h 6339933"/>
              <a:gd name="connsiteX22202" fmla="*/ 3687616 w 6288074"/>
              <a:gd name="connsiteY22202" fmla="*/ 5476432 h 6339933"/>
              <a:gd name="connsiteX22203" fmla="*/ 3686733 w 6288074"/>
              <a:gd name="connsiteY22203" fmla="*/ 5481962 h 6339933"/>
              <a:gd name="connsiteX22204" fmla="*/ 3685095 w 6288074"/>
              <a:gd name="connsiteY22204" fmla="*/ 5485103 h 6339933"/>
              <a:gd name="connsiteX22205" fmla="*/ 3681823 w 6288074"/>
              <a:gd name="connsiteY22205" fmla="*/ 5491386 h 6339933"/>
              <a:gd name="connsiteX22206" fmla="*/ 3677798 w 6288074"/>
              <a:gd name="connsiteY22206" fmla="*/ 5495278 h 6339933"/>
              <a:gd name="connsiteX22207" fmla="*/ 3680187 w 6288074"/>
              <a:gd name="connsiteY22207" fmla="*/ 5494527 h 6339933"/>
              <a:gd name="connsiteX22208" fmla="*/ 3677666 w 6288074"/>
              <a:gd name="connsiteY22208" fmla="*/ 5503198 h 6339933"/>
              <a:gd name="connsiteX22209" fmla="*/ 3676030 w 6288074"/>
              <a:gd name="connsiteY22209" fmla="*/ 5506340 h 6339933"/>
              <a:gd name="connsiteX22210" fmla="*/ 3675146 w 6288074"/>
              <a:gd name="connsiteY22210" fmla="*/ 5511870 h 6339933"/>
              <a:gd name="connsiteX22211" fmla="*/ 3672757 w 6288074"/>
              <a:gd name="connsiteY22211" fmla="*/ 5512623 h 6339933"/>
              <a:gd name="connsiteX22212" fmla="*/ 3670369 w 6288074"/>
              <a:gd name="connsiteY22212" fmla="*/ 5513374 h 6339933"/>
              <a:gd name="connsiteX22213" fmla="*/ 3674526 w 6288074"/>
              <a:gd name="connsiteY22213" fmla="*/ 5501562 h 6339933"/>
              <a:gd name="connsiteX22214" fmla="*/ 3676162 w 6288074"/>
              <a:gd name="connsiteY22214" fmla="*/ 5498419 h 6339933"/>
              <a:gd name="connsiteX22215" fmla="*/ 3669749 w 6288074"/>
              <a:gd name="connsiteY22215" fmla="*/ 5503065 h 6339933"/>
              <a:gd name="connsiteX22216" fmla="*/ 3668113 w 6288074"/>
              <a:gd name="connsiteY22216" fmla="*/ 5506205 h 6339933"/>
              <a:gd name="connsiteX22217" fmla="*/ 3662452 w 6288074"/>
              <a:gd name="connsiteY22217" fmla="*/ 5513240 h 6339933"/>
              <a:gd name="connsiteX22218" fmla="*/ 3652278 w 6288074"/>
              <a:gd name="connsiteY22218" fmla="*/ 5505937 h 6339933"/>
              <a:gd name="connsiteX22219" fmla="*/ 3656304 w 6288074"/>
              <a:gd name="connsiteY22219" fmla="*/ 5502044 h 6339933"/>
              <a:gd name="connsiteX22220" fmla="*/ 3660328 w 6288074"/>
              <a:gd name="connsiteY22220" fmla="*/ 5498152 h 6339933"/>
              <a:gd name="connsiteX22221" fmla="*/ 3667626 w 6288074"/>
              <a:gd name="connsiteY22221" fmla="*/ 5487976 h 6339933"/>
              <a:gd name="connsiteX22222" fmla="*/ 3671650 w 6288074"/>
              <a:gd name="connsiteY22222" fmla="*/ 5484084 h 6339933"/>
              <a:gd name="connsiteX22223" fmla="*/ 3678195 w 6288074"/>
              <a:gd name="connsiteY22223" fmla="*/ 5471519 h 6339933"/>
              <a:gd name="connsiteX22224" fmla="*/ 3684608 w 6288074"/>
              <a:gd name="connsiteY22224" fmla="*/ 5466875 h 6339933"/>
              <a:gd name="connsiteX22225" fmla="*/ 3686244 w 6288074"/>
              <a:gd name="connsiteY22225" fmla="*/ 5463734 h 6339933"/>
              <a:gd name="connsiteX22226" fmla="*/ 3685492 w 6288074"/>
              <a:gd name="connsiteY22226" fmla="*/ 5461344 h 6339933"/>
              <a:gd name="connsiteX22227" fmla="*/ 3688014 w 6288074"/>
              <a:gd name="connsiteY22227" fmla="*/ 5452673 h 6339933"/>
              <a:gd name="connsiteX22228" fmla="*/ 3691285 w 6288074"/>
              <a:gd name="connsiteY22228" fmla="*/ 5446390 h 6339933"/>
              <a:gd name="connsiteX22229" fmla="*/ 3681732 w 6288074"/>
              <a:gd name="connsiteY22229" fmla="*/ 5449397 h 6339933"/>
              <a:gd name="connsiteX22230" fmla="*/ 3679212 w 6288074"/>
              <a:gd name="connsiteY22230" fmla="*/ 5458068 h 6339933"/>
              <a:gd name="connsiteX22231" fmla="*/ 3670410 w 6288074"/>
              <a:gd name="connsiteY22231" fmla="*/ 5463464 h 6339933"/>
              <a:gd name="connsiteX22232" fmla="*/ 3675318 w 6288074"/>
              <a:gd name="connsiteY22232" fmla="*/ 5454042 h 6339933"/>
              <a:gd name="connsiteX22233" fmla="*/ 3677840 w 6288074"/>
              <a:gd name="connsiteY22233" fmla="*/ 5445370 h 6339933"/>
              <a:gd name="connsiteX22234" fmla="*/ 3688409 w 6288074"/>
              <a:gd name="connsiteY22234" fmla="*/ 5428911 h 6339933"/>
              <a:gd name="connsiteX22235" fmla="*/ 3698095 w 6288074"/>
              <a:gd name="connsiteY22235" fmla="*/ 5417986 h 6339933"/>
              <a:gd name="connsiteX22236" fmla="*/ 3701368 w 6288074"/>
              <a:gd name="connsiteY22236" fmla="*/ 5411704 h 6339933"/>
              <a:gd name="connsiteX22237" fmla="*/ 3702383 w 6288074"/>
              <a:gd name="connsiteY22237" fmla="*/ 5398253 h 6339933"/>
              <a:gd name="connsiteX22238" fmla="*/ 3712202 w 6288074"/>
              <a:gd name="connsiteY22238" fmla="*/ 5379407 h 6339933"/>
              <a:gd name="connsiteX22239" fmla="*/ 3716979 w 6288074"/>
              <a:gd name="connsiteY22239" fmla="*/ 5377903 h 6339933"/>
              <a:gd name="connsiteX22240" fmla="*/ 3716226 w 6288074"/>
              <a:gd name="connsiteY22240" fmla="*/ 5375513 h 6339933"/>
              <a:gd name="connsiteX22241" fmla="*/ 3722772 w 6288074"/>
              <a:gd name="connsiteY22241" fmla="*/ 5362949 h 6339933"/>
              <a:gd name="connsiteX22242" fmla="*/ 3726045 w 6288074"/>
              <a:gd name="connsiteY22242" fmla="*/ 5356667 h 6339933"/>
              <a:gd name="connsiteX22243" fmla="*/ 3732457 w 6288074"/>
              <a:gd name="connsiteY22243" fmla="*/ 5352024 h 6339933"/>
              <a:gd name="connsiteX22244" fmla="*/ 3738118 w 6288074"/>
              <a:gd name="connsiteY22244" fmla="*/ 5344989 h 6339933"/>
              <a:gd name="connsiteX22245" fmla="*/ 3739002 w 6288074"/>
              <a:gd name="connsiteY22245" fmla="*/ 5339458 h 6339933"/>
              <a:gd name="connsiteX22246" fmla="*/ 3743027 w 6288074"/>
              <a:gd name="connsiteY22246" fmla="*/ 5335565 h 6339933"/>
              <a:gd name="connsiteX22247" fmla="*/ 3745415 w 6288074"/>
              <a:gd name="connsiteY22247" fmla="*/ 5334813 h 6339933"/>
              <a:gd name="connsiteX22248" fmla="*/ 3743912 w 6288074"/>
              <a:gd name="connsiteY22248" fmla="*/ 5330035 h 6339933"/>
              <a:gd name="connsiteX22249" fmla="*/ 3747185 w 6288074"/>
              <a:gd name="connsiteY22249" fmla="*/ 5323753 h 6339933"/>
              <a:gd name="connsiteX22250" fmla="*/ 3750589 w 6288074"/>
              <a:gd name="connsiteY22250" fmla="*/ 5309551 h 6339933"/>
              <a:gd name="connsiteX22251" fmla="*/ 3757622 w 6288074"/>
              <a:gd name="connsiteY22251" fmla="*/ 5315216 h 6339933"/>
              <a:gd name="connsiteX22252" fmla="*/ 3755234 w 6288074"/>
              <a:gd name="connsiteY22252" fmla="*/ 5315967 h 6339933"/>
              <a:gd name="connsiteX22253" fmla="*/ 3755986 w 6288074"/>
              <a:gd name="connsiteY22253" fmla="*/ 5318356 h 6339933"/>
              <a:gd name="connsiteX22254" fmla="*/ 3746788 w 6288074"/>
              <a:gd name="connsiteY22254" fmla="*/ 5347512 h 6339933"/>
              <a:gd name="connsiteX22255" fmla="*/ 3750811 w 6288074"/>
              <a:gd name="connsiteY22255" fmla="*/ 5343619 h 6339933"/>
              <a:gd name="connsiteX22256" fmla="*/ 3754838 w 6288074"/>
              <a:gd name="connsiteY22256" fmla="*/ 5339727 h 6339933"/>
              <a:gd name="connsiteX22257" fmla="*/ 3757225 w 6288074"/>
              <a:gd name="connsiteY22257" fmla="*/ 5338975 h 6339933"/>
              <a:gd name="connsiteX22258" fmla="*/ 3759613 w 6288074"/>
              <a:gd name="connsiteY22258" fmla="*/ 5338223 h 6339933"/>
              <a:gd name="connsiteX22259" fmla="*/ 3765275 w 6288074"/>
              <a:gd name="connsiteY22259" fmla="*/ 5331189 h 6339933"/>
              <a:gd name="connsiteX22260" fmla="*/ 3766910 w 6288074"/>
              <a:gd name="connsiteY22260" fmla="*/ 5328048 h 6339933"/>
              <a:gd name="connsiteX22261" fmla="*/ 3766159 w 6288074"/>
              <a:gd name="connsiteY22261" fmla="*/ 5325659 h 6339933"/>
              <a:gd name="connsiteX22262" fmla="*/ 3769432 w 6288074"/>
              <a:gd name="connsiteY22262" fmla="*/ 5319376 h 6339933"/>
              <a:gd name="connsiteX22263" fmla="*/ 3769432 w 6288074"/>
              <a:gd name="connsiteY22263" fmla="*/ 5319374 h 6339933"/>
              <a:gd name="connsiteX22264" fmla="*/ 3769434 w 6288074"/>
              <a:gd name="connsiteY22264" fmla="*/ 5319372 h 6339933"/>
              <a:gd name="connsiteX22265" fmla="*/ 3769435 w 6288074"/>
              <a:gd name="connsiteY22265" fmla="*/ 5319368 h 6339933"/>
              <a:gd name="connsiteX22266" fmla="*/ 3769436 w 6288074"/>
              <a:gd name="connsiteY22266" fmla="*/ 5319366 h 6339933"/>
              <a:gd name="connsiteX22267" fmla="*/ 3769437 w 6288074"/>
              <a:gd name="connsiteY22267" fmla="*/ 5319365 h 6339933"/>
              <a:gd name="connsiteX22268" fmla="*/ 3769438 w 6288074"/>
              <a:gd name="connsiteY22268" fmla="*/ 5319363 h 6339933"/>
              <a:gd name="connsiteX22269" fmla="*/ 3769439 w 6288074"/>
              <a:gd name="connsiteY22269" fmla="*/ 5319361 h 6339933"/>
              <a:gd name="connsiteX22270" fmla="*/ 3769441 w 6288074"/>
              <a:gd name="connsiteY22270" fmla="*/ 5319360 h 6339933"/>
              <a:gd name="connsiteX22271" fmla="*/ 3769442 w 6288074"/>
              <a:gd name="connsiteY22271" fmla="*/ 5319356 h 6339933"/>
              <a:gd name="connsiteX22272" fmla="*/ 3769442 w 6288074"/>
              <a:gd name="connsiteY22272" fmla="*/ 5319357 h 6339933"/>
              <a:gd name="connsiteX22273" fmla="*/ 3769443 w 6288074"/>
              <a:gd name="connsiteY22273" fmla="*/ 5319354 h 6339933"/>
              <a:gd name="connsiteX22274" fmla="*/ 3769445 w 6288074"/>
              <a:gd name="connsiteY22274" fmla="*/ 5319351 h 6339933"/>
              <a:gd name="connsiteX22275" fmla="*/ 3769446 w 6288074"/>
              <a:gd name="connsiteY22275" fmla="*/ 5319350 h 6339933"/>
              <a:gd name="connsiteX22276" fmla="*/ 3769446 w 6288074"/>
              <a:gd name="connsiteY22276" fmla="*/ 5319348 h 6339933"/>
              <a:gd name="connsiteX22277" fmla="*/ 3769448 w 6288074"/>
              <a:gd name="connsiteY22277" fmla="*/ 5319347 h 6339933"/>
              <a:gd name="connsiteX22278" fmla="*/ 3769450 w 6288074"/>
              <a:gd name="connsiteY22278" fmla="*/ 5319341 h 6339933"/>
              <a:gd name="connsiteX22279" fmla="*/ 3769450 w 6288074"/>
              <a:gd name="connsiteY22279" fmla="*/ 5319340 h 6339933"/>
              <a:gd name="connsiteX22280" fmla="*/ 3769449 w 6288074"/>
              <a:gd name="connsiteY22280" fmla="*/ 5319340 h 6339933"/>
              <a:gd name="connsiteX22281" fmla="*/ 3769451 w 6288074"/>
              <a:gd name="connsiteY22281" fmla="*/ 5319339 h 6339933"/>
              <a:gd name="connsiteX22282" fmla="*/ 3769452 w 6288074"/>
              <a:gd name="connsiteY22282" fmla="*/ 5319335 h 6339933"/>
              <a:gd name="connsiteX22283" fmla="*/ 3769455 w 6288074"/>
              <a:gd name="connsiteY22283" fmla="*/ 5319331 h 6339933"/>
              <a:gd name="connsiteX22284" fmla="*/ 3769453 w 6288074"/>
              <a:gd name="connsiteY22284" fmla="*/ 5319335 h 6339933"/>
              <a:gd name="connsiteX22285" fmla="*/ 3769457 w 6288074"/>
              <a:gd name="connsiteY22285" fmla="*/ 5319329 h 6339933"/>
              <a:gd name="connsiteX22286" fmla="*/ 3769457 w 6288074"/>
              <a:gd name="connsiteY22286" fmla="*/ 5319325 h 6339933"/>
              <a:gd name="connsiteX22287" fmla="*/ 3769460 w 6288074"/>
              <a:gd name="connsiteY22287" fmla="*/ 5319321 h 6339933"/>
              <a:gd name="connsiteX22288" fmla="*/ 3769491 w 6288074"/>
              <a:gd name="connsiteY22288" fmla="*/ 5319264 h 6339933"/>
              <a:gd name="connsiteX22289" fmla="*/ 3769496 w 6288074"/>
              <a:gd name="connsiteY22289" fmla="*/ 5319251 h 6339933"/>
              <a:gd name="connsiteX22290" fmla="*/ 3769504 w 6288074"/>
              <a:gd name="connsiteY22290" fmla="*/ 5319238 h 6339933"/>
              <a:gd name="connsiteX22291" fmla="*/ 3769504 w 6288074"/>
              <a:gd name="connsiteY22291" fmla="*/ 5319237 h 6339933"/>
              <a:gd name="connsiteX22292" fmla="*/ 3769506 w 6288074"/>
              <a:gd name="connsiteY22292" fmla="*/ 5319234 h 6339933"/>
              <a:gd name="connsiteX22293" fmla="*/ 3769508 w 6288074"/>
              <a:gd name="connsiteY22293" fmla="*/ 5319231 h 6339933"/>
              <a:gd name="connsiteX22294" fmla="*/ 3769508 w 6288074"/>
              <a:gd name="connsiteY22294" fmla="*/ 5319228 h 6339933"/>
              <a:gd name="connsiteX22295" fmla="*/ 3769508 w 6288074"/>
              <a:gd name="connsiteY22295" fmla="*/ 5319227 h 6339933"/>
              <a:gd name="connsiteX22296" fmla="*/ 3769510 w 6288074"/>
              <a:gd name="connsiteY22296" fmla="*/ 5319225 h 6339933"/>
              <a:gd name="connsiteX22297" fmla="*/ 3769512 w 6288074"/>
              <a:gd name="connsiteY22297" fmla="*/ 5319223 h 6339933"/>
              <a:gd name="connsiteX22298" fmla="*/ 3769512 w 6288074"/>
              <a:gd name="connsiteY22298" fmla="*/ 5319221 h 6339933"/>
              <a:gd name="connsiteX22299" fmla="*/ 3769513 w 6288074"/>
              <a:gd name="connsiteY22299" fmla="*/ 5319220 h 6339933"/>
              <a:gd name="connsiteX22300" fmla="*/ 3769515 w 6288074"/>
              <a:gd name="connsiteY22300" fmla="*/ 5319217 h 6339933"/>
              <a:gd name="connsiteX22301" fmla="*/ 3769515 w 6288074"/>
              <a:gd name="connsiteY22301" fmla="*/ 5319218 h 6339933"/>
              <a:gd name="connsiteX22302" fmla="*/ 3769516 w 6288074"/>
              <a:gd name="connsiteY22302" fmla="*/ 5319216 h 6339933"/>
              <a:gd name="connsiteX22303" fmla="*/ 3769516 w 6288074"/>
              <a:gd name="connsiteY22303" fmla="*/ 5319214 h 6339933"/>
              <a:gd name="connsiteX22304" fmla="*/ 3769516 w 6288074"/>
              <a:gd name="connsiteY22304" fmla="*/ 5319213 h 6339933"/>
              <a:gd name="connsiteX22305" fmla="*/ 3769517 w 6288074"/>
              <a:gd name="connsiteY22305" fmla="*/ 5319210 h 6339933"/>
              <a:gd name="connsiteX22306" fmla="*/ 3769520 w 6288074"/>
              <a:gd name="connsiteY22306" fmla="*/ 5319206 h 6339933"/>
              <a:gd name="connsiteX22307" fmla="*/ 3769520 w 6288074"/>
              <a:gd name="connsiteY22307" fmla="*/ 5319205 h 6339933"/>
              <a:gd name="connsiteX22308" fmla="*/ 3769522 w 6288074"/>
              <a:gd name="connsiteY22308" fmla="*/ 5319204 h 6339933"/>
              <a:gd name="connsiteX22309" fmla="*/ 3769522 w 6288074"/>
              <a:gd name="connsiteY22309" fmla="*/ 5319201 h 6339933"/>
              <a:gd name="connsiteX22310" fmla="*/ 3769523 w 6288074"/>
              <a:gd name="connsiteY22310" fmla="*/ 5319201 h 6339933"/>
              <a:gd name="connsiteX22311" fmla="*/ 3769524 w 6288074"/>
              <a:gd name="connsiteY22311" fmla="*/ 5319200 h 6339933"/>
              <a:gd name="connsiteX22312" fmla="*/ 3769525 w 6288074"/>
              <a:gd name="connsiteY22312" fmla="*/ 5319197 h 6339933"/>
              <a:gd name="connsiteX22313" fmla="*/ 3769527 w 6288074"/>
              <a:gd name="connsiteY22313" fmla="*/ 5319195 h 6339933"/>
              <a:gd name="connsiteX22314" fmla="*/ 3769526 w 6288074"/>
              <a:gd name="connsiteY22314" fmla="*/ 5319195 h 6339933"/>
              <a:gd name="connsiteX22315" fmla="*/ 3769529 w 6288074"/>
              <a:gd name="connsiteY22315" fmla="*/ 5319188 h 6339933"/>
              <a:gd name="connsiteX22316" fmla="*/ 3769530 w 6288074"/>
              <a:gd name="connsiteY22316" fmla="*/ 5319186 h 6339933"/>
              <a:gd name="connsiteX22317" fmla="*/ 3769533 w 6288074"/>
              <a:gd name="connsiteY22317" fmla="*/ 5319183 h 6339933"/>
              <a:gd name="connsiteX22318" fmla="*/ 3769556 w 6288074"/>
              <a:gd name="connsiteY22318" fmla="*/ 5319138 h 6339933"/>
              <a:gd name="connsiteX22319" fmla="*/ 3769804 w 6288074"/>
              <a:gd name="connsiteY22319" fmla="*/ 5318662 h 6339933"/>
              <a:gd name="connsiteX22320" fmla="*/ 3769786 w 6288074"/>
              <a:gd name="connsiteY22320" fmla="*/ 5318698 h 6339933"/>
              <a:gd name="connsiteX22321" fmla="*/ 3769809 w 6288074"/>
              <a:gd name="connsiteY22321" fmla="*/ 5318652 h 6339933"/>
              <a:gd name="connsiteX22322" fmla="*/ 3769805 w 6288074"/>
              <a:gd name="connsiteY22322" fmla="*/ 5318660 h 6339933"/>
              <a:gd name="connsiteX22323" fmla="*/ 3769835 w 6288074"/>
              <a:gd name="connsiteY22323" fmla="*/ 5318604 h 6339933"/>
              <a:gd name="connsiteX22324" fmla="*/ 3769809 w 6288074"/>
              <a:gd name="connsiteY22324" fmla="*/ 5318652 h 6339933"/>
              <a:gd name="connsiteX22325" fmla="*/ 3769854 w 6288074"/>
              <a:gd name="connsiteY22325" fmla="*/ 5318566 h 6339933"/>
              <a:gd name="connsiteX22326" fmla="*/ 3769837 w 6288074"/>
              <a:gd name="connsiteY22326" fmla="*/ 5318599 h 6339933"/>
              <a:gd name="connsiteX22327" fmla="*/ 3769897 w 6288074"/>
              <a:gd name="connsiteY22327" fmla="*/ 5318485 h 6339933"/>
              <a:gd name="connsiteX22328" fmla="*/ 3769934 w 6288074"/>
              <a:gd name="connsiteY22328" fmla="*/ 5318414 h 6339933"/>
              <a:gd name="connsiteX22329" fmla="*/ 3769969 w 6288074"/>
              <a:gd name="connsiteY22329" fmla="*/ 5318348 h 6339933"/>
              <a:gd name="connsiteX22330" fmla="*/ 3769986 w 6288074"/>
              <a:gd name="connsiteY22330" fmla="*/ 5318314 h 6339933"/>
              <a:gd name="connsiteX22331" fmla="*/ 3770127 w 6288074"/>
              <a:gd name="connsiteY22331" fmla="*/ 5318043 h 6339933"/>
              <a:gd name="connsiteX22332" fmla="*/ 3771069 w 6288074"/>
              <a:gd name="connsiteY22332" fmla="*/ 5316236 h 6339933"/>
              <a:gd name="connsiteX22333" fmla="*/ 3770306 w 6288074"/>
              <a:gd name="connsiteY22333" fmla="*/ 5317697 h 6339933"/>
              <a:gd name="connsiteX22334" fmla="*/ 3774340 w 6288074"/>
              <a:gd name="connsiteY22334" fmla="*/ 5309954 h 6339933"/>
              <a:gd name="connsiteX22335" fmla="*/ 3781505 w 6288074"/>
              <a:gd name="connsiteY22335" fmla="*/ 5307699 h 6339933"/>
              <a:gd name="connsiteX22336" fmla="*/ 3795085 w 6288074"/>
              <a:gd name="connsiteY22336" fmla="*/ 5300799 h 6339933"/>
              <a:gd name="connsiteX22337" fmla="*/ 3796720 w 6288074"/>
              <a:gd name="connsiteY22337" fmla="*/ 5297657 h 6339933"/>
              <a:gd name="connsiteX22338" fmla="*/ 3798356 w 6288074"/>
              <a:gd name="connsiteY22338" fmla="*/ 5294516 h 6339933"/>
              <a:gd name="connsiteX22339" fmla="*/ 3792827 w 6288074"/>
              <a:gd name="connsiteY22339" fmla="*/ 5293630 h 6339933"/>
              <a:gd name="connsiteX22340" fmla="*/ 3779249 w 6288074"/>
              <a:gd name="connsiteY22340" fmla="*/ 5300529 h 6339933"/>
              <a:gd name="connsiteX22341" fmla="*/ 3774473 w 6288074"/>
              <a:gd name="connsiteY22341" fmla="*/ 5302033 h 6339933"/>
              <a:gd name="connsiteX22342" fmla="*/ 3773720 w 6288074"/>
              <a:gd name="connsiteY22342" fmla="*/ 5299643 h 6339933"/>
              <a:gd name="connsiteX22343" fmla="*/ 3770579 w 6288074"/>
              <a:gd name="connsiteY22343" fmla="*/ 5298006 h 6339933"/>
              <a:gd name="connsiteX22344" fmla="*/ 3769696 w 6288074"/>
              <a:gd name="connsiteY22344" fmla="*/ 5303537 h 6339933"/>
              <a:gd name="connsiteX22345" fmla="*/ 3766555 w 6288074"/>
              <a:gd name="connsiteY22345" fmla="*/ 5301899 h 6339933"/>
              <a:gd name="connsiteX22346" fmla="*/ 3768813 w 6288074"/>
              <a:gd name="connsiteY22346" fmla="*/ 5309068 h 6339933"/>
              <a:gd name="connsiteX22347" fmla="*/ 3766424 w 6288074"/>
              <a:gd name="connsiteY22347" fmla="*/ 5309820 h 6339933"/>
              <a:gd name="connsiteX22348" fmla="*/ 3765671 w 6288074"/>
              <a:gd name="connsiteY22348" fmla="*/ 5307429 h 6339933"/>
              <a:gd name="connsiteX22349" fmla="*/ 3763282 w 6288074"/>
              <a:gd name="connsiteY22349" fmla="*/ 5308181 h 6339933"/>
              <a:gd name="connsiteX22350" fmla="*/ 3762530 w 6288074"/>
              <a:gd name="connsiteY22350" fmla="*/ 5305792 h 6339933"/>
              <a:gd name="connsiteX22351" fmla="*/ 3758638 w 6288074"/>
              <a:gd name="connsiteY22351" fmla="*/ 5301764 h 6339933"/>
              <a:gd name="connsiteX22352" fmla="*/ 3764431 w 6288074"/>
              <a:gd name="connsiteY22352" fmla="*/ 5286811 h 6339933"/>
              <a:gd name="connsiteX22353" fmla="*/ 3793001 w 6288074"/>
              <a:gd name="connsiteY22353" fmla="*/ 5235801 h 6339933"/>
              <a:gd name="connsiteX22354" fmla="*/ 3797777 w 6288074"/>
              <a:gd name="connsiteY22354" fmla="*/ 5234298 h 6339933"/>
              <a:gd name="connsiteX22355" fmla="*/ 3800919 w 6288074"/>
              <a:gd name="connsiteY22355" fmla="*/ 5235936 h 6339933"/>
              <a:gd name="connsiteX22356" fmla="*/ 3805694 w 6288074"/>
              <a:gd name="connsiteY22356" fmla="*/ 5234432 h 6339933"/>
              <a:gd name="connsiteX22357" fmla="*/ 3807332 w 6288074"/>
              <a:gd name="connsiteY22357" fmla="*/ 5231291 h 6339933"/>
              <a:gd name="connsiteX22358" fmla="*/ 3798662 w 6288074"/>
              <a:gd name="connsiteY22358" fmla="*/ 5228767 h 6339933"/>
              <a:gd name="connsiteX22359" fmla="*/ 3807727 w 6288074"/>
              <a:gd name="connsiteY22359" fmla="*/ 5207531 h 6339933"/>
              <a:gd name="connsiteX22360" fmla="*/ 3813389 w 6288074"/>
              <a:gd name="connsiteY22360" fmla="*/ 5200497 h 6339933"/>
              <a:gd name="connsiteX22361" fmla="*/ 3810117 w 6288074"/>
              <a:gd name="connsiteY22361" fmla="*/ 5206779 h 6339933"/>
              <a:gd name="connsiteX22362" fmla="*/ 3810869 w 6288074"/>
              <a:gd name="connsiteY22362" fmla="*/ 5209169 h 6339933"/>
              <a:gd name="connsiteX22363" fmla="*/ 3814893 w 6288074"/>
              <a:gd name="connsiteY22363" fmla="*/ 5205276 h 6339933"/>
              <a:gd name="connsiteX22364" fmla="*/ 3819050 w 6288074"/>
              <a:gd name="connsiteY22364" fmla="*/ 5193463 h 6339933"/>
              <a:gd name="connsiteX22365" fmla="*/ 3821570 w 6288074"/>
              <a:gd name="connsiteY22365" fmla="*/ 5184792 h 6339933"/>
              <a:gd name="connsiteX22366" fmla="*/ 3818298 w 6288074"/>
              <a:gd name="connsiteY22366" fmla="*/ 5191074 h 6339933"/>
              <a:gd name="connsiteX22367" fmla="*/ 3811885 w 6288074"/>
              <a:gd name="connsiteY22367" fmla="*/ 5195718 h 6339933"/>
              <a:gd name="connsiteX22368" fmla="*/ 3806356 w 6288074"/>
              <a:gd name="connsiteY22368" fmla="*/ 5194832 h 6339933"/>
              <a:gd name="connsiteX22369" fmla="*/ 3807108 w 6288074"/>
              <a:gd name="connsiteY22369" fmla="*/ 5197222 h 6339933"/>
              <a:gd name="connsiteX22370" fmla="*/ 3805471 w 6288074"/>
              <a:gd name="connsiteY22370" fmla="*/ 5200363 h 6339933"/>
              <a:gd name="connsiteX22371" fmla="*/ 3803836 w 6288074"/>
              <a:gd name="connsiteY22371" fmla="*/ 5203505 h 6339933"/>
              <a:gd name="connsiteX22372" fmla="*/ 3800562 w 6288074"/>
              <a:gd name="connsiteY22372" fmla="*/ 5209786 h 6339933"/>
              <a:gd name="connsiteX22373" fmla="*/ 3798042 w 6288074"/>
              <a:gd name="connsiteY22373" fmla="*/ 5218458 h 6339933"/>
              <a:gd name="connsiteX22374" fmla="*/ 3794770 w 6288074"/>
              <a:gd name="connsiteY22374" fmla="*/ 5224740 h 6339933"/>
              <a:gd name="connsiteX22375" fmla="*/ 3789861 w 6288074"/>
              <a:gd name="connsiteY22375" fmla="*/ 5234164 h 6339933"/>
              <a:gd name="connsiteX22376" fmla="*/ 3784332 w 6288074"/>
              <a:gd name="connsiteY22376" fmla="*/ 5233278 h 6339933"/>
              <a:gd name="connsiteX22377" fmla="*/ 3785837 w 6288074"/>
              <a:gd name="connsiteY22377" fmla="*/ 5238056 h 6339933"/>
              <a:gd name="connsiteX22378" fmla="*/ 3776902 w 6288074"/>
              <a:gd name="connsiteY22378" fmla="*/ 5251373 h 6339933"/>
              <a:gd name="connsiteX22379" fmla="*/ 3764961 w 6288074"/>
              <a:gd name="connsiteY22379" fmla="*/ 5255131 h 6339933"/>
              <a:gd name="connsiteX22380" fmla="*/ 3761689 w 6288074"/>
              <a:gd name="connsiteY22380" fmla="*/ 5261414 h 6339933"/>
              <a:gd name="connsiteX22381" fmla="*/ 3764077 w 6288074"/>
              <a:gd name="connsiteY22381" fmla="*/ 5260662 h 6339933"/>
              <a:gd name="connsiteX22382" fmla="*/ 3759167 w 6288074"/>
              <a:gd name="connsiteY22382" fmla="*/ 5270085 h 6339933"/>
              <a:gd name="connsiteX22383" fmla="*/ 3758414 w 6288074"/>
              <a:gd name="connsiteY22383" fmla="*/ 5267695 h 6339933"/>
              <a:gd name="connsiteX22384" fmla="*/ 3755143 w 6288074"/>
              <a:gd name="connsiteY22384" fmla="*/ 5273977 h 6339933"/>
              <a:gd name="connsiteX22385" fmla="*/ 3746210 w 6288074"/>
              <a:gd name="connsiteY22385" fmla="*/ 5287294 h 6339933"/>
              <a:gd name="connsiteX22386" fmla="*/ 3742937 w 6288074"/>
              <a:gd name="connsiteY22386" fmla="*/ 5293577 h 6339933"/>
              <a:gd name="connsiteX22387" fmla="*/ 3734887 w 6288074"/>
              <a:gd name="connsiteY22387" fmla="*/ 5301361 h 6339933"/>
              <a:gd name="connsiteX22388" fmla="*/ 3737408 w 6288074"/>
              <a:gd name="connsiteY22388" fmla="*/ 5292691 h 6339933"/>
              <a:gd name="connsiteX22389" fmla="*/ 3743068 w 6288074"/>
              <a:gd name="connsiteY22389" fmla="*/ 5285657 h 6339933"/>
              <a:gd name="connsiteX22390" fmla="*/ 3740812 w 6288074"/>
              <a:gd name="connsiteY22390" fmla="*/ 5278488 h 6339933"/>
              <a:gd name="connsiteX22391" fmla="*/ 3739176 w 6288074"/>
              <a:gd name="connsiteY22391" fmla="*/ 5281629 h 6339933"/>
              <a:gd name="connsiteX22392" fmla="*/ 3736788 w 6288074"/>
              <a:gd name="connsiteY22392" fmla="*/ 5282380 h 6339933"/>
              <a:gd name="connsiteX22393" fmla="*/ 3735152 w 6288074"/>
              <a:gd name="connsiteY22393" fmla="*/ 5285523 h 6339933"/>
              <a:gd name="connsiteX22394" fmla="*/ 3729491 w 6288074"/>
              <a:gd name="connsiteY22394" fmla="*/ 5292557 h 6339933"/>
              <a:gd name="connsiteX22395" fmla="*/ 3728411 w 6288074"/>
              <a:gd name="connsiteY22395" fmla="*/ 5290795 h 6339933"/>
              <a:gd name="connsiteX22396" fmla="*/ 3728739 w 6288074"/>
              <a:gd name="connsiteY22396" fmla="*/ 5290166 h 6339933"/>
              <a:gd name="connsiteX22397" fmla="*/ 3728589 w 6288074"/>
              <a:gd name="connsiteY22397" fmla="*/ 5289688 h 6339933"/>
              <a:gd name="connsiteX22398" fmla="*/ 3730374 w 6288074"/>
              <a:gd name="connsiteY22398" fmla="*/ 5287026 h 6339933"/>
              <a:gd name="connsiteX22399" fmla="*/ 3727987 w 6288074"/>
              <a:gd name="connsiteY22399" fmla="*/ 5287778 h 6339933"/>
              <a:gd name="connsiteX22400" fmla="*/ 3728589 w 6288074"/>
              <a:gd name="connsiteY22400" fmla="*/ 5289688 h 6339933"/>
              <a:gd name="connsiteX22401" fmla="*/ 3728142 w 6288074"/>
              <a:gd name="connsiteY22401" fmla="*/ 5290354 h 6339933"/>
              <a:gd name="connsiteX22402" fmla="*/ 3728411 w 6288074"/>
              <a:gd name="connsiteY22402" fmla="*/ 5290795 h 6339933"/>
              <a:gd name="connsiteX22403" fmla="*/ 3727102 w 6288074"/>
              <a:gd name="connsiteY22403" fmla="*/ 5293308 h 6339933"/>
              <a:gd name="connsiteX22404" fmla="*/ 3725466 w 6288074"/>
              <a:gd name="connsiteY22404" fmla="*/ 5296449 h 6339933"/>
              <a:gd name="connsiteX22405" fmla="*/ 3718168 w 6288074"/>
              <a:gd name="connsiteY22405" fmla="*/ 5306623 h 6339933"/>
              <a:gd name="connsiteX22406" fmla="*/ 3716532 w 6288074"/>
              <a:gd name="connsiteY22406" fmla="*/ 5309765 h 6339933"/>
              <a:gd name="connsiteX22407" fmla="*/ 3712376 w 6288074"/>
              <a:gd name="connsiteY22407" fmla="*/ 5321579 h 6339933"/>
              <a:gd name="connsiteX22408" fmla="*/ 3710739 w 6288074"/>
              <a:gd name="connsiteY22408" fmla="*/ 5324719 h 6339933"/>
              <a:gd name="connsiteX22409" fmla="*/ 3709103 w 6288074"/>
              <a:gd name="connsiteY22409" fmla="*/ 5327861 h 6339933"/>
              <a:gd name="connsiteX22410" fmla="*/ 3697293 w 6288074"/>
              <a:gd name="connsiteY22410" fmla="*/ 5323698 h 6339933"/>
              <a:gd name="connsiteX22411" fmla="*/ 3702954 w 6288074"/>
              <a:gd name="connsiteY22411" fmla="*/ 5316664 h 6339933"/>
              <a:gd name="connsiteX22412" fmla="*/ 3702202 w 6288074"/>
              <a:gd name="connsiteY22412" fmla="*/ 5314275 h 6339933"/>
              <a:gd name="connsiteX22413" fmla="*/ 3704723 w 6288074"/>
              <a:gd name="connsiteY22413" fmla="*/ 5305604 h 6339933"/>
              <a:gd name="connsiteX22414" fmla="*/ 3699946 w 6288074"/>
              <a:gd name="connsiteY22414" fmla="*/ 5307108 h 6339933"/>
              <a:gd name="connsiteX22415" fmla="*/ 3694285 w 6288074"/>
              <a:gd name="connsiteY22415" fmla="*/ 5314141 h 6339933"/>
              <a:gd name="connsiteX22416" fmla="*/ 3693533 w 6288074"/>
              <a:gd name="connsiteY22416" fmla="*/ 5311752 h 6339933"/>
              <a:gd name="connsiteX22417" fmla="*/ 3697558 w 6288074"/>
              <a:gd name="connsiteY22417" fmla="*/ 5307859 h 6339933"/>
              <a:gd name="connsiteX22418" fmla="*/ 3699195 w 6288074"/>
              <a:gd name="connsiteY22418" fmla="*/ 5304718 h 6339933"/>
              <a:gd name="connsiteX22419" fmla="*/ 3703219 w 6288074"/>
              <a:gd name="connsiteY22419" fmla="*/ 5300825 h 6339933"/>
              <a:gd name="connsiteX22420" fmla="*/ 3707244 w 6288074"/>
              <a:gd name="connsiteY22420" fmla="*/ 5296931 h 6339933"/>
              <a:gd name="connsiteX22421" fmla="*/ 3703970 w 6288074"/>
              <a:gd name="connsiteY22421" fmla="*/ 5303215 h 6339933"/>
              <a:gd name="connsiteX22422" fmla="*/ 3707996 w 6288074"/>
              <a:gd name="connsiteY22422" fmla="*/ 5299322 h 6339933"/>
              <a:gd name="connsiteX22423" fmla="*/ 3708880 w 6288074"/>
              <a:gd name="connsiteY22423" fmla="*/ 5293791 h 6339933"/>
              <a:gd name="connsiteX22424" fmla="*/ 3713656 w 6288074"/>
              <a:gd name="connsiteY22424" fmla="*/ 5292288 h 6339933"/>
              <a:gd name="connsiteX22425" fmla="*/ 3715293 w 6288074"/>
              <a:gd name="connsiteY22425" fmla="*/ 5289146 h 6339933"/>
              <a:gd name="connsiteX22426" fmla="*/ 3719318 w 6288074"/>
              <a:gd name="connsiteY22426" fmla="*/ 5285254 h 6339933"/>
              <a:gd name="connsiteX22427" fmla="*/ 3723343 w 6288074"/>
              <a:gd name="connsiteY22427" fmla="*/ 5281361 h 6339933"/>
              <a:gd name="connsiteX22428" fmla="*/ 3724978 w 6288074"/>
              <a:gd name="connsiteY22428" fmla="*/ 5278219 h 6339933"/>
              <a:gd name="connsiteX22429" fmla="*/ 3724359 w 6288074"/>
              <a:gd name="connsiteY22429" fmla="*/ 5267911 h 6339933"/>
              <a:gd name="connsiteX22430" fmla="*/ 3722722 w 6288074"/>
              <a:gd name="connsiteY22430" fmla="*/ 5271052 h 6339933"/>
              <a:gd name="connsiteX22431" fmla="*/ 3720335 w 6288074"/>
              <a:gd name="connsiteY22431" fmla="*/ 5271803 h 6339933"/>
              <a:gd name="connsiteX22432" fmla="*/ 3715689 w 6288074"/>
              <a:gd name="connsiteY22432" fmla="*/ 5265387 h 6339933"/>
              <a:gd name="connsiteX22433" fmla="*/ 3711665 w 6288074"/>
              <a:gd name="connsiteY22433" fmla="*/ 5269280 h 6339933"/>
              <a:gd name="connsiteX22434" fmla="*/ 3706003 w 6288074"/>
              <a:gd name="connsiteY22434" fmla="*/ 5276314 h 6339933"/>
              <a:gd name="connsiteX22435" fmla="*/ 3704368 w 6288074"/>
              <a:gd name="connsiteY22435" fmla="*/ 5279456 h 6339933"/>
              <a:gd name="connsiteX22436" fmla="*/ 3705119 w 6288074"/>
              <a:gd name="connsiteY22436" fmla="*/ 5281844 h 6339933"/>
              <a:gd name="connsiteX22437" fmla="*/ 3700210 w 6288074"/>
              <a:gd name="connsiteY22437" fmla="*/ 5291268 h 6339933"/>
              <a:gd name="connsiteX22438" fmla="*/ 3699327 w 6288074"/>
              <a:gd name="connsiteY22438" fmla="*/ 5296798 h 6339933"/>
              <a:gd name="connsiteX22439" fmla="*/ 3703351 w 6288074"/>
              <a:gd name="connsiteY22439" fmla="*/ 5292904 h 6339933"/>
              <a:gd name="connsiteX22440" fmla="*/ 3705871 w 6288074"/>
              <a:gd name="connsiteY22440" fmla="*/ 5284233 h 6339933"/>
              <a:gd name="connsiteX22441" fmla="*/ 3711533 w 6288074"/>
              <a:gd name="connsiteY22441" fmla="*/ 5277201 h 6339933"/>
              <a:gd name="connsiteX22442" fmla="*/ 3712285 w 6288074"/>
              <a:gd name="connsiteY22442" fmla="*/ 5279589 h 6339933"/>
              <a:gd name="connsiteX22443" fmla="*/ 3713036 w 6288074"/>
              <a:gd name="connsiteY22443" fmla="*/ 5281977 h 6339933"/>
              <a:gd name="connsiteX22444" fmla="*/ 3708127 w 6288074"/>
              <a:gd name="connsiteY22444" fmla="*/ 5291401 h 6339933"/>
              <a:gd name="connsiteX22445" fmla="*/ 3704854 w 6288074"/>
              <a:gd name="connsiteY22445" fmla="*/ 5297684 h 6339933"/>
              <a:gd name="connsiteX22446" fmla="*/ 3702467 w 6288074"/>
              <a:gd name="connsiteY22446" fmla="*/ 5298436 h 6339933"/>
              <a:gd name="connsiteX22447" fmla="*/ 3698443 w 6288074"/>
              <a:gd name="connsiteY22447" fmla="*/ 5302329 h 6339933"/>
              <a:gd name="connsiteX22448" fmla="*/ 3697044 w 6288074"/>
              <a:gd name="connsiteY22448" fmla="*/ 5305012 h 6339933"/>
              <a:gd name="connsiteX22449" fmla="*/ 3700078 w 6288074"/>
              <a:gd name="connsiteY22449" fmla="*/ 5299188 h 6339933"/>
              <a:gd name="connsiteX22450" fmla="*/ 3694417 w 6288074"/>
              <a:gd name="connsiteY22450" fmla="*/ 5306222 h 6339933"/>
              <a:gd name="connsiteX22451" fmla="*/ 3692029 w 6288074"/>
              <a:gd name="connsiteY22451" fmla="*/ 5306973 h 6339933"/>
              <a:gd name="connsiteX22452" fmla="*/ 3688004 w 6288074"/>
              <a:gd name="connsiteY22452" fmla="*/ 5310866 h 6339933"/>
              <a:gd name="connsiteX22453" fmla="*/ 3688757 w 6288074"/>
              <a:gd name="connsiteY22453" fmla="*/ 5313256 h 6339933"/>
              <a:gd name="connsiteX22454" fmla="*/ 3689509 w 6288074"/>
              <a:gd name="connsiteY22454" fmla="*/ 5315644 h 6339933"/>
              <a:gd name="connsiteX22455" fmla="*/ 3687119 w 6288074"/>
              <a:gd name="connsiteY22455" fmla="*/ 5316396 h 6339933"/>
              <a:gd name="connsiteX22456" fmla="*/ 3681460 w 6288074"/>
              <a:gd name="connsiteY22456" fmla="*/ 5323430 h 6339933"/>
              <a:gd name="connsiteX22457" fmla="*/ 3679822 w 6288074"/>
              <a:gd name="connsiteY22457" fmla="*/ 5326571 h 6339933"/>
              <a:gd name="connsiteX22458" fmla="*/ 3679955 w 6288074"/>
              <a:gd name="connsiteY22458" fmla="*/ 5318651 h 6339933"/>
              <a:gd name="connsiteX22459" fmla="*/ 3684731 w 6288074"/>
              <a:gd name="connsiteY22459" fmla="*/ 5317148 h 6339933"/>
              <a:gd name="connsiteX22460" fmla="*/ 3688889 w 6288074"/>
              <a:gd name="connsiteY22460" fmla="*/ 5305336 h 6339933"/>
              <a:gd name="connsiteX22461" fmla="*/ 3683360 w 6288074"/>
              <a:gd name="connsiteY22461" fmla="*/ 5304450 h 6339933"/>
              <a:gd name="connsiteX22462" fmla="*/ 3679336 w 6288074"/>
              <a:gd name="connsiteY22462" fmla="*/ 5308343 h 6339933"/>
              <a:gd name="connsiteX22463" fmla="*/ 3675310 w 6288074"/>
              <a:gd name="connsiteY22463" fmla="*/ 5312235 h 6339933"/>
              <a:gd name="connsiteX22464" fmla="*/ 3682607 w 6288074"/>
              <a:gd name="connsiteY22464" fmla="*/ 5302060 h 6339933"/>
              <a:gd name="connsiteX22465" fmla="*/ 3685880 w 6288074"/>
              <a:gd name="connsiteY22465" fmla="*/ 5295777 h 6339933"/>
              <a:gd name="connsiteX22466" fmla="*/ 3683492 w 6288074"/>
              <a:gd name="connsiteY22466" fmla="*/ 5296529 h 6339933"/>
              <a:gd name="connsiteX22467" fmla="*/ 3679467 w 6288074"/>
              <a:gd name="connsiteY22467" fmla="*/ 5300422 h 6339933"/>
              <a:gd name="connsiteX22468" fmla="*/ 3677831 w 6288074"/>
              <a:gd name="connsiteY22468" fmla="*/ 5303564 h 6339933"/>
              <a:gd name="connsiteX22469" fmla="*/ 3673674 w 6288074"/>
              <a:gd name="connsiteY22469" fmla="*/ 5315377 h 6339933"/>
              <a:gd name="connsiteX22470" fmla="*/ 3667261 w 6288074"/>
              <a:gd name="connsiteY22470" fmla="*/ 5320022 h 6339933"/>
              <a:gd name="connsiteX22471" fmla="*/ 3664872 w 6288074"/>
              <a:gd name="connsiteY22471" fmla="*/ 5320773 h 6339933"/>
              <a:gd name="connsiteX22472" fmla="*/ 3663237 w 6288074"/>
              <a:gd name="connsiteY22472" fmla="*/ 5323913 h 6339933"/>
              <a:gd name="connsiteX22473" fmla="*/ 3661600 w 6288074"/>
              <a:gd name="connsiteY22473" fmla="*/ 5327054 h 6339933"/>
              <a:gd name="connsiteX22474" fmla="*/ 3655940 w 6288074"/>
              <a:gd name="connsiteY22474" fmla="*/ 5334088 h 6339933"/>
              <a:gd name="connsiteX22475" fmla="*/ 3651915 w 6288074"/>
              <a:gd name="connsiteY22475" fmla="*/ 5337981 h 6339933"/>
              <a:gd name="connsiteX22476" fmla="*/ 3651163 w 6288074"/>
              <a:gd name="connsiteY22476" fmla="*/ 5335592 h 6339933"/>
              <a:gd name="connsiteX22477" fmla="*/ 3656823 w 6288074"/>
              <a:gd name="connsiteY22477" fmla="*/ 5328558 h 6339933"/>
              <a:gd name="connsiteX22478" fmla="*/ 3658459 w 6288074"/>
              <a:gd name="connsiteY22478" fmla="*/ 5325416 h 6339933"/>
              <a:gd name="connsiteX22479" fmla="*/ 3657708 w 6288074"/>
              <a:gd name="connsiteY22479" fmla="*/ 5323029 h 6339933"/>
              <a:gd name="connsiteX22480" fmla="*/ 3649659 w 6288074"/>
              <a:gd name="connsiteY22480" fmla="*/ 5330813 h 6339933"/>
              <a:gd name="connsiteX22481" fmla="*/ 3648774 w 6288074"/>
              <a:gd name="connsiteY22481" fmla="*/ 5336343 h 6339933"/>
              <a:gd name="connsiteX22482" fmla="*/ 3644749 w 6288074"/>
              <a:gd name="connsiteY22482" fmla="*/ 5340236 h 6339933"/>
              <a:gd name="connsiteX22483" fmla="*/ 3639841 w 6288074"/>
              <a:gd name="connsiteY22483" fmla="*/ 5349661 h 6339933"/>
              <a:gd name="connsiteX22484" fmla="*/ 3635817 w 6288074"/>
              <a:gd name="connsiteY22484" fmla="*/ 5353554 h 6339933"/>
              <a:gd name="connsiteX22485" fmla="*/ 3631039 w 6288074"/>
              <a:gd name="connsiteY22485" fmla="*/ 5355057 h 6339933"/>
              <a:gd name="connsiteX22486" fmla="*/ 3630155 w 6288074"/>
              <a:gd name="connsiteY22486" fmla="*/ 5360588 h 6339933"/>
              <a:gd name="connsiteX22487" fmla="*/ 3624626 w 6288074"/>
              <a:gd name="connsiteY22487" fmla="*/ 5359702 h 6339933"/>
              <a:gd name="connsiteX22488" fmla="*/ 3626263 w 6288074"/>
              <a:gd name="connsiteY22488" fmla="*/ 5356560 h 6339933"/>
              <a:gd name="connsiteX22489" fmla="*/ 3623874 w 6288074"/>
              <a:gd name="connsiteY22489" fmla="*/ 5357312 h 6339933"/>
              <a:gd name="connsiteX22490" fmla="*/ 3631923 w 6288074"/>
              <a:gd name="connsiteY22490" fmla="*/ 5349526 h 6339933"/>
              <a:gd name="connsiteX22491" fmla="*/ 3634312 w 6288074"/>
              <a:gd name="connsiteY22491" fmla="*/ 5348774 h 6339933"/>
              <a:gd name="connsiteX22492" fmla="*/ 3635065 w 6288074"/>
              <a:gd name="connsiteY22492" fmla="*/ 5351164 h 6339933"/>
              <a:gd name="connsiteX22493" fmla="*/ 3639089 w 6288074"/>
              <a:gd name="connsiteY22493" fmla="*/ 5347270 h 6339933"/>
              <a:gd name="connsiteX22494" fmla="*/ 3638336 w 6288074"/>
              <a:gd name="connsiteY22494" fmla="*/ 5344882 h 6339933"/>
              <a:gd name="connsiteX22495" fmla="*/ 3639973 w 6288074"/>
              <a:gd name="connsiteY22495" fmla="*/ 5341740 h 6339933"/>
              <a:gd name="connsiteX22496" fmla="*/ 3642361 w 6288074"/>
              <a:gd name="connsiteY22496" fmla="*/ 5340988 h 6339933"/>
              <a:gd name="connsiteX22497" fmla="*/ 3640858 w 6288074"/>
              <a:gd name="connsiteY22497" fmla="*/ 5336210 h 6339933"/>
              <a:gd name="connsiteX22498" fmla="*/ 3636833 w 6288074"/>
              <a:gd name="connsiteY22498" fmla="*/ 5340102 h 6339933"/>
              <a:gd name="connsiteX22499" fmla="*/ 3630419 w 6288074"/>
              <a:gd name="connsiteY22499" fmla="*/ 5344746 h 6339933"/>
              <a:gd name="connsiteX22500" fmla="*/ 3624759 w 6288074"/>
              <a:gd name="connsiteY22500" fmla="*/ 5351780 h 6339933"/>
              <a:gd name="connsiteX22501" fmla="*/ 3619098 w 6288074"/>
              <a:gd name="connsiteY22501" fmla="*/ 5358816 h 6339933"/>
              <a:gd name="connsiteX22502" fmla="*/ 3608527 w 6288074"/>
              <a:gd name="connsiteY22502" fmla="*/ 5375272 h 6339933"/>
              <a:gd name="connsiteX22503" fmla="*/ 3607643 w 6288074"/>
              <a:gd name="connsiteY22503" fmla="*/ 5380802 h 6339933"/>
              <a:gd name="connsiteX22504" fmla="*/ 3605254 w 6288074"/>
              <a:gd name="connsiteY22504" fmla="*/ 5381554 h 6339933"/>
              <a:gd name="connsiteX22505" fmla="*/ 3604503 w 6288074"/>
              <a:gd name="connsiteY22505" fmla="*/ 5379165 h 6339933"/>
              <a:gd name="connsiteX22506" fmla="*/ 3606139 w 6288074"/>
              <a:gd name="connsiteY22506" fmla="*/ 5376025 h 6339933"/>
              <a:gd name="connsiteX22507" fmla="*/ 3605386 w 6288074"/>
              <a:gd name="connsiteY22507" fmla="*/ 5373634 h 6339933"/>
              <a:gd name="connsiteX22508" fmla="*/ 3609412 w 6288074"/>
              <a:gd name="connsiteY22508" fmla="*/ 5369741 h 6339933"/>
              <a:gd name="connsiteX22509" fmla="*/ 3613437 w 6288074"/>
              <a:gd name="connsiteY22509" fmla="*/ 5365850 h 6339933"/>
              <a:gd name="connsiteX22510" fmla="*/ 3615073 w 6288074"/>
              <a:gd name="connsiteY22510" fmla="*/ 5362707 h 6339933"/>
              <a:gd name="connsiteX22511" fmla="*/ 3612685 w 6288074"/>
              <a:gd name="connsiteY22511" fmla="*/ 5363460 h 6339933"/>
              <a:gd name="connsiteX22512" fmla="*/ 3608661 w 6288074"/>
              <a:gd name="connsiteY22512" fmla="*/ 5367353 h 6339933"/>
              <a:gd name="connsiteX22513" fmla="*/ 3606273 w 6288074"/>
              <a:gd name="connsiteY22513" fmla="*/ 5368105 h 6339933"/>
              <a:gd name="connsiteX22514" fmla="*/ 3613570 w 6288074"/>
              <a:gd name="connsiteY22514" fmla="*/ 5357930 h 6339933"/>
              <a:gd name="connsiteX22515" fmla="*/ 3615958 w 6288074"/>
              <a:gd name="connsiteY22515" fmla="*/ 5357178 h 6339933"/>
              <a:gd name="connsiteX22516" fmla="*/ 3618345 w 6288074"/>
              <a:gd name="connsiteY22516" fmla="*/ 5356426 h 6339933"/>
              <a:gd name="connsiteX22517" fmla="*/ 3620734 w 6288074"/>
              <a:gd name="connsiteY22517" fmla="*/ 5355674 h 6339933"/>
              <a:gd name="connsiteX22518" fmla="*/ 3625643 w 6288074"/>
              <a:gd name="connsiteY22518" fmla="*/ 5346250 h 6339933"/>
              <a:gd name="connsiteX22519" fmla="*/ 3632056 w 6288074"/>
              <a:gd name="connsiteY22519" fmla="*/ 5341605 h 6339933"/>
              <a:gd name="connsiteX22520" fmla="*/ 3633693 w 6288074"/>
              <a:gd name="connsiteY22520" fmla="*/ 5338465 h 6339933"/>
              <a:gd name="connsiteX22521" fmla="*/ 3635328 w 6288074"/>
              <a:gd name="connsiteY22521" fmla="*/ 5335323 h 6339933"/>
              <a:gd name="connsiteX22522" fmla="*/ 3638601 w 6288074"/>
              <a:gd name="connsiteY22522" fmla="*/ 5329042 h 6339933"/>
              <a:gd name="connsiteX22523" fmla="*/ 3636964 w 6288074"/>
              <a:gd name="connsiteY22523" fmla="*/ 5332182 h 6339933"/>
              <a:gd name="connsiteX22524" fmla="*/ 3634577 w 6288074"/>
              <a:gd name="connsiteY22524" fmla="*/ 5332934 h 6339933"/>
              <a:gd name="connsiteX22525" fmla="*/ 3637850 w 6288074"/>
              <a:gd name="connsiteY22525" fmla="*/ 5326652 h 6339933"/>
              <a:gd name="connsiteX22526" fmla="*/ 3641874 w 6288074"/>
              <a:gd name="connsiteY22526" fmla="*/ 5322760 h 6339933"/>
              <a:gd name="connsiteX22527" fmla="*/ 3643508 w 6288074"/>
              <a:gd name="connsiteY22527" fmla="*/ 5319619 h 6339933"/>
              <a:gd name="connsiteX22528" fmla="*/ 3643510 w 6288074"/>
              <a:gd name="connsiteY22528" fmla="*/ 5319618 h 6339933"/>
              <a:gd name="connsiteX22529" fmla="*/ 3646783 w 6288074"/>
              <a:gd name="connsiteY22529" fmla="*/ 5313336 h 6339933"/>
              <a:gd name="connsiteX22530" fmla="*/ 3643508 w 6288074"/>
              <a:gd name="connsiteY22530" fmla="*/ 5319619 h 6339933"/>
              <a:gd name="connsiteX22531" fmla="*/ 3635460 w 6288074"/>
              <a:gd name="connsiteY22531" fmla="*/ 5327404 h 6339933"/>
              <a:gd name="connsiteX22532" fmla="*/ 3629800 w 6288074"/>
              <a:gd name="connsiteY22532" fmla="*/ 5334437 h 6339933"/>
              <a:gd name="connsiteX22533" fmla="*/ 3614453 w 6288074"/>
              <a:gd name="connsiteY22533" fmla="*/ 5352399 h 6339933"/>
              <a:gd name="connsiteX22534" fmla="*/ 3607908 w 6288074"/>
              <a:gd name="connsiteY22534" fmla="*/ 5364964 h 6339933"/>
              <a:gd name="connsiteX22535" fmla="*/ 3602246 w 6288074"/>
              <a:gd name="connsiteY22535" fmla="*/ 5371997 h 6339933"/>
              <a:gd name="connsiteX22536" fmla="*/ 3595081 w 6288074"/>
              <a:gd name="connsiteY22536" fmla="*/ 5374252 h 6339933"/>
              <a:gd name="connsiteX22537" fmla="*/ 3590304 w 6288074"/>
              <a:gd name="connsiteY22537" fmla="*/ 5375755 h 6339933"/>
              <a:gd name="connsiteX22538" fmla="*/ 3596718 w 6288074"/>
              <a:gd name="connsiteY22538" fmla="*/ 5371112 h 6339933"/>
              <a:gd name="connsiteX22539" fmla="*/ 3595214 w 6288074"/>
              <a:gd name="connsiteY22539" fmla="*/ 5366333 h 6339933"/>
              <a:gd name="connsiteX22540" fmla="*/ 3597603 w 6288074"/>
              <a:gd name="connsiteY22540" fmla="*/ 5365581 h 6339933"/>
              <a:gd name="connsiteX22541" fmla="*/ 3602512 w 6288074"/>
              <a:gd name="connsiteY22541" fmla="*/ 5356158 h 6339933"/>
              <a:gd name="connsiteX22542" fmla="*/ 3609676 w 6288074"/>
              <a:gd name="connsiteY22542" fmla="*/ 5353902 h 6339933"/>
              <a:gd name="connsiteX22543" fmla="*/ 3611312 w 6288074"/>
              <a:gd name="connsiteY22543" fmla="*/ 5350760 h 6339933"/>
              <a:gd name="connsiteX22544" fmla="*/ 3614586 w 6288074"/>
              <a:gd name="connsiteY22544" fmla="*/ 5344479 h 6339933"/>
              <a:gd name="connsiteX22545" fmla="*/ 3613833 w 6288074"/>
              <a:gd name="connsiteY22545" fmla="*/ 5342088 h 6339933"/>
              <a:gd name="connsiteX22546" fmla="*/ 3609056 w 6288074"/>
              <a:gd name="connsiteY22546" fmla="*/ 5343592 h 6339933"/>
              <a:gd name="connsiteX22547" fmla="*/ 3609941 w 6288074"/>
              <a:gd name="connsiteY22547" fmla="*/ 5338062 h 6339933"/>
              <a:gd name="connsiteX22548" fmla="*/ 3611577 w 6288074"/>
              <a:gd name="connsiteY22548" fmla="*/ 5334921 h 6339933"/>
              <a:gd name="connsiteX22549" fmla="*/ 3609190 w 6288074"/>
              <a:gd name="connsiteY22549" fmla="*/ 5335673 h 6339933"/>
              <a:gd name="connsiteX22550" fmla="*/ 3601891 w 6288074"/>
              <a:gd name="connsiteY22550" fmla="*/ 5345847 h 6339933"/>
              <a:gd name="connsiteX22551" fmla="*/ 3595347 w 6288074"/>
              <a:gd name="connsiteY22551" fmla="*/ 5358413 h 6339933"/>
              <a:gd name="connsiteX22552" fmla="*/ 3593709 w 6288074"/>
              <a:gd name="connsiteY22552" fmla="*/ 5361554 h 6339933"/>
              <a:gd name="connsiteX22553" fmla="*/ 3592825 w 6288074"/>
              <a:gd name="connsiteY22553" fmla="*/ 5367084 h 6339933"/>
              <a:gd name="connsiteX22554" fmla="*/ 3583891 w 6288074"/>
              <a:gd name="connsiteY22554" fmla="*/ 5380400 h 6339933"/>
              <a:gd name="connsiteX22555" fmla="*/ 3584644 w 6288074"/>
              <a:gd name="connsiteY22555" fmla="*/ 5382790 h 6339933"/>
              <a:gd name="connsiteX22556" fmla="*/ 3587784 w 6288074"/>
              <a:gd name="connsiteY22556" fmla="*/ 5384427 h 6339933"/>
              <a:gd name="connsiteX22557" fmla="*/ 3582122 w 6288074"/>
              <a:gd name="connsiteY22557" fmla="*/ 5391462 h 6339933"/>
              <a:gd name="connsiteX22558" fmla="*/ 3579735 w 6288074"/>
              <a:gd name="connsiteY22558" fmla="*/ 5392214 h 6339933"/>
              <a:gd name="connsiteX22559" fmla="*/ 3570800 w 6288074"/>
              <a:gd name="connsiteY22559" fmla="*/ 5405530 h 6339933"/>
              <a:gd name="connsiteX22560" fmla="*/ 3563636 w 6288074"/>
              <a:gd name="connsiteY22560" fmla="*/ 5407785 h 6339933"/>
              <a:gd name="connsiteX22561" fmla="*/ 3561059 w 6288074"/>
              <a:gd name="connsiteY22561" fmla="*/ 5407938 h 6339933"/>
              <a:gd name="connsiteX22562" fmla="*/ 3560576 w 6288074"/>
              <a:gd name="connsiteY22562" fmla="*/ 5409185 h 6339933"/>
              <a:gd name="connsiteX22563" fmla="*/ 3557223 w 6288074"/>
              <a:gd name="connsiteY22563" fmla="*/ 5412429 h 6339933"/>
              <a:gd name="connsiteX22564" fmla="*/ 3553198 w 6288074"/>
              <a:gd name="connsiteY22564" fmla="*/ 5416321 h 6339933"/>
              <a:gd name="connsiteX22565" fmla="*/ 3548421 w 6288074"/>
              <a:gd name="connsiteY22565" fmla="*/ 5417825 h 6339933"/>
              <a:gd name="connsiteX22566" fmla="*/ 3547537 w 6288074"/>
              <a:gd name="connsiteY22566" fmla="*/ 5423355 h 6339933"/>
              <a:gd name="connsiteX22567" fmla="*/ 3549042 w 6288074"/>
              <a:gd name="connsiteY22567" fmla="*/ 5428134 h 6339933"/>
              <a:gd name="connsiteX22568" fmla="*/ 3543513 w 6288074"/>
              <a:gd name="connsiteY22568" fmla="*/ 5427248 h 6339933"/>
              <a:gd name="connsiteX22569" fmla="*/ 3537099 w 6288074"/>
              <a:gd name="connsiteY22569" fmla="*/ 5431893 h 6339933"/>
              <a:gd name="connsiteX22570" fmla="*/ 3535463 w 6288074"/>
              <a:gd name="connsiteY22570" fmla="*/ 5435035 h 6339933"/>
              <a:gd name="connsiteX22571" fmla="*/ 3534710 w 6288074"/>
              <a:gd name="connsiteY22571" fmla="*/ 5432645 h 6339933"/>
              <a:gd name="connsiteX22572" fmla="*/ 3537233 w 6288074"/>
              <a:gd name="connsiteY22572" fmla="*/ 5423973 h 6339933"/>
              <a:gd name="connsiteX22573" fmla="*/ 3548553 w 6288074"/>
              <a:gd name="connsiteY22573" fmla="*/ 5409906 h 6339933"/>
              <a:gd name="connsiteX22574" fmla="*/ 3551827 w 6288074"/>
              <a:gd name="connsiteY22574" fmla="*/ 5403623 h 6339933"/>
              <a:gd name="connsiteX22575" fmla="*/ 3567174 w 6288074"/>
              <a:gd name="connsiteY22575" fmla="*/ 5385662 h 6339933"/>
              <a:gd name="connsiteX22576" fmla="*/ 3575355 w 6288074"/>
              <a:gd name="connsiteY22576" fmla="*/ 5369957 h 6339933"/>
              <a:gd name="connsiteX22577" fmla="*/ 3572214 w 6288074"/>
              <a:gd name="connsiteY22577" fmla="*/ 5368319 h 6339933"/>
              <a:gd name="connsiteX22578" fmla="*/ 3561776 w 6288074"/>
              <a:gd name="connsiteY22578" fmla="*/ 5376857 h 6339933"/>
              <a:gd name="connsiteX22579" fmla="*/ 3555364 w 6288074"/>
              <a:gd name="connsiteY22579" fmla="*/ 5381501 h 6339933"/>
              <a:gd name="connsiteX22580" fmla="*/ 3545811 w 6288074"/>
              <a:gd name="connsiteY22580" fmla="*/ 5384508 h 6339933"/>
              <a:gd name="connsiteX22581" fmla="*/ 3533737 w 6288074"/>
              <a:gd name="connsiteY22581" fmla="*/ 5396186 h 6339933"/>
              <a:gd name="connsiteX22582" fmla="*/ 3545943 w 6288074"/>
              <a:gd name="connsiteY22582" fmla="*/ 5376588 h 6339933"/>
              <a:gd name="connsiteX22583" fmla="*/ 3553239 w 6288074"/>
              <a:gd name="connsiteY22583" fmla="*/ 5366413 h 6339933"/>
              <a:gd name="connsiteX22584" fmla="*/ 3552487 w 6288074"/>
              <a:gd name="connsiteY22584" fmla="*/ 5364024 h 6339933"/>
              <a:gd name="connsiteX22585" fmla="*/ 3559034 w 6288074"/>
              <a:gd name="connsiteY22585" fmla="*/ 5351459 h 6339933"/>
              <a:gd name="connsiteX22586" fmla="*/ 3556645 w 6288074"/>
              <a:gd name="connsiteY22586" fmla="*/ 5352211 h 6339933"/>
              <a:gd name="connsiteX22587" fmla="*/ 3558281 w 6288074"/>
              <a:gd name="connsiteY22587" fmla="*/ 5349070 h 6339933"/>
              <a:gd name="connsiteX22588" fmla="*/ 3564693 w 6288074"/>
              <a:gd name="connsiteY22588" fmla="*/ 5344426 h 6339933"/>
              <a:gd name="connsiteX22589" fmla="*/ 3563941 w 6288074"/>
              <a:gd name="connsiteY22589" fmla="*/ 5342036 h 6339933"/>
              <a:gd name="connsiteX22590" fmla="*/ 3554255 w 6288074"/>
              <a:gd name="connsiteY22590" fmla="*/ 5352962 h 6339933"/>
              <a:gd name="connsiteX22591" fmla="*/ 3551868 w 6288074"/>
              <a:gd name="connsiteY22591" fmla="*/ 5353714 h 6339933"/>
              <a:gd name="connsiteX22592" fmla="*/ 3551115 w 6288074"/>
              <a:gd name="connsiteY22592" fmla="*/ 5351326 h 6339933"/>
              <a:gd name="connsiteX22593" fmla="*/ 3547091 w 6288074"/>
              <a:gd name="connsiteY22593" fmla="*/ 5355218 h 6339933"/>
              <a:gd name="connsiteX22594" fmla="*/ 3547842 w 6288074"/>
              <a:gd name="connsiteY22594" fmla="*/ 5357608 h 6339933"/>
              <a:gd name="connsiteX22595" fmla="*/ 3545455 w 6288074"/>
              <a:gd name="connsiteY22595" fmla="*/ 5358360 h 6339933"/>
              <a:gd name="connsiteX22596" fmla="*/ 3543067 w 6288074"/>
              <a:gd name="connsiteY22596" fmla="*/ 5359112 h 6339933"/>
              <a:gd name="connsiteX22597" fmla="*/ 3544702 w 6288074"/>
              <a:gd name="connsiteY22597" fmla="*/ 5355969 h 6339933"/>
              <a:gd name="connsiteX22598" fmla="*/ 3550363 w 6288074"/>
              <a:gd name="connsiteY22598" fmla="*/ 5348936 h 6339933"/>
              <a:gd name="connsiteX22599" fmla="*/ 3554389 w 6288074"/>
              <a:gd name="connsiteY22599" fmla="*/ 5345042 h 6339933"/>
              <a:gd name="connsiteX22600" fmla="*/ 3559166 w 6288074"/>
              <a:gd name="connsiteY22600" fmla="*/ 5343539 h 6339933"/>
              <a:gd name="connsiteX22601" fmla="*/ 3560801 w 6288074"/>
              <a:gd name="connsiteY22601" fmla="*/ 5340398 h 6339933"/>
              <a:gd name="connsiteX22602" fmla="*/ 3562437 w 6288074"/>
              <a:gd name="connsiteY22602" fmla="*/ 5337257 h 6339933"/>
              <a:gd name="connsiteX22603" fmla="*/ 3564074 w 6288074"/>
              <a:gd name="connsiteY22603" fmla="*/ 5334116 h 6339933"/>
              <a:gd name="connsiteX22604" fmla="*/ 3561685 w 6288074"/>
              <a:gd name="connsiteY22604" fmla="*/ 5334867 h 6339933"/>
              <a:gd name="connsiteX22605" fmla="*/ 3557661 w 6288074"/>
              <a:gd name="connsiteY22605" fmla="*/ 5338759 h 6339933"/>
              <a:gd name="connsiteX22606" fmla="*/ 3553637 w 6288074"/>
              <a:gd name="connsiteY22606" fmla="*/ 5342653 h 6339933"/>
              <a:gd name="connsiteX22607" fmla="*/ 3555273 w 6288074"/>
              <a:gd name="connsiteY22607" fmla="*/ 5339511 h 6339933"/>
              <a:gd name="connsiteX22608" fmla="*/ 3559297 w 6288074"/>
              <a:gd name="connsiteY22608" fmla="*/ 5335619 h 6339933"/>
              <a:gd name="connsiteX22609" fmla="*/ 3566595 w 6288074"/>
              <a:gd name="connsiteY22609" fmla="*/ 5325445 h 6339933"/>
              <a:gd name="connsiteX22610" fmla="*/ 3568983 w 6288074"/>
              <a:gd name="connsiteY22610" fmla="*/ 5324693 h 6339933"/>
              <a:gd name="connsiteX22611" fmla="*/ 3570620 w 6288074"/>
              <a:gd name="connsiteY22611" fmla="*/ 5321552 h 6339933"/>
              <a:gd name="connsiteX22612" fmla="*/ 3571504 w 6288074"/>
              <a:gd name="connsiteY22612" fmla="*/ 5316020 h 6339933"/>
              <a:gd name="connsiteX22613" fmla="*/ 3567478 w 6288074"/>
              <a:gd name="connsiteY22613" fmla="*/ 5319913 h 6339933"/>
              <a:gd name="connsiteX22614" fmla="*/ 3574777 w 6288074"/>
              <a:gd name="connsiteY22614" fmla="*/ 5309738 h 6339933"/>
              <a:gd name="connsiteX22615" fmla="*/ 3573272 w 6288074"/>
              <a:gd name="connsiteY22615" fmla="*/ 5304960 h 6339933"/>
              <a:gd name="connsiteX22616" fmla="*/ 3572520 w 6288074"/>
              <a:gd name="connsiteY22616" fmla="*/ 5302570 h 6339933"/>
              <a:gd name="connsiteX22617" fmla="*/ 3569248 w 6288074"/>
              <a:gd name="connsiteY22617" fmla="*/ 5308852 h 6339933"/>
              <a:gd name="connsiteX22618" fmla="*/ 3567611 w 6288074"/>
              <a:gd name="connsiteY22618" fmla="*/ 5311993 h 6339933"/>
              <a:gd name="connsiteX22619" fmla="*/ 3565223 w 6288074"/>
              <a:gd name="connsiteY22619" fmla="*/ 5312745 h 6339933"/>
              <a:gd name="connsiteX22620" fmla="*/ 3562835 w 6288074"/>
              <a:gd name="connsiteY22620" fmla="*/ 5313497 h 6339933"/>
              <a:gd name="connsiteX22621" fmla="*/ 3553017 w 6288074"/>
              <a:gd name="connsiteY22621" fmla="*/ 5332343 h 6339933"/>
              <a:gd name="connsiteX22622" fmla="*/ 3557042 w 6288074"/>
              <a:gd name="connsiteY22622" fmla="*/ 5328452 h 6339933"/>
              <a:gd name="connsiteX22623" fmla="*/ 3564339 w 6288074"/>
              <a:gd name="connsiteY22623" fmla="*/ 5318277 h 6339933"/>
              <a:gd name="connsiteX22624" fmla="*/ 3561066 w 6288074"/>
              <a:gd name="connsiteY22624" fmla="*/ 5324559 h 6339933"/>
              <a:gd name="connsiteX22625" fmla="*/ 3557793 w 6288074"/>
              <a:gd name="connsiteY22625" fmla="*/ 5330839 h 6339933"/>
              <a:gd name="connsiteX22626" fmla="*/ 3555405 w 6288074"/>
              <a:gd name="connsiteY22626" fmla="*/ 5331591 h 6339933"/>
              <a:gd name="connsiteX22627" fmla="*/ 3553769 w 6288074"/>
              <a:gd name="connsiteY22627" fmla="*/ 5334733 h 6339933"/>
              <a:gd name="connsiteX22628" fmla="*/ 3552133 w 6288074"/>
              <a:gd name="connsiteY22628" fmla="*/ 5337874 h 6339933"/>
              <a:gd name="connsiteX22629" fmla="*/ 3550495 w 6288074"/>
              <a:gd name="connsiteY22629" fmla="*/ 5341015 h 6339933"/>
              <a:gd name="connsiteX22630" fmla="*/ 3553637 w 6288074"/>
              <a:gd name="connsiteY22630" fmla="*/ 5342653 h 6339933"/>
              <a:gd name="connsiteX22631" fmla="*/ 3548858 w 6288074"/>
              <a:gd name="connsiteY22631" fmla="*/ 5344157 h 6339933"/>
              <a:gd name="connsiteX22632" fmla="*/ 3544834 w 6288074"/>
              <a:gd name="connsiteY22632" fmla="*/ 5348049 h 6339933"/>
              <a:gd name="connsiteX22633" fmla="*/ 3536787 w 6288074"/>
              <a:gd name="connsiteY22633" fmla="*/ 5355835 h 6339933"/>
              <a:gd name="connsiteX22634" fmla="*/ 3540059 w 6288074"/>
              <a:gd name="connsiteY22634" fmla="*/ 5349553 h 6339933"/>
              <a:gd name="connsiteX22635" fmla="*/ 3539306 w 6288074"/>
              <a:gd name="connsiteY22635" fmla="*/ 5347163 h 6339933"/>
              <a:gd name="connsiteX22636" fmla="*/ 3535282 w 6288074"/>
              <a:gd name="connsiteY22636" fmla="*/ 5351056 h 6339933"/>
              <a:gd name="connsiteX22637" fmla="*/ 3532140 w 6288074"/>
              <a:gd name="connsiteY22637" fmla="*/ 5349420 h 6339933"/>
              <a:gd name="connsiteX22638" fmla="*/ 3526480 w 6288074"/>
              <a:gd name="connsiteY22638" fmla="*/ 5356454 h 6339933"/>
              <a:gd name="connsiteX22639" fmla="*/ 3523207 w 6288074"/>
              <a:gd name="connsiteY22639" fmla="*/ 5362735 h 6339933"/>
              <a:gd name="connsiteX22640" fmla="*/ 3519936 w 6288074"/>
              <a:gd name="connsiteY22640" fmla="*/ 5369016 h 6339933"/>
              <a:gd name="connsiteX22641" fmla="*/ 3515909 w 6288074"/>
              <a:gd name="connsiteY22641" fmla="*/ 5372910 h 6339933"/>
              <a:gd name="connsiteX22642" fmla="*/ 3514273 w 6288074"/>
              <a:gd name="connsiteY22642" fmla="*/ 5376051 h 6339933"/>
              <a:gd name="connsiteX22643" fmla="*/ 3507109 w 6288074"/>
              <a:gd name="connsiteY22643" fmla="*/ 5378306 h 6339933"/>
              <a:gd name="connsiteX22644" fmla="*/ 3508612 w 6288074"/>
              <a:gd name="connsiteY22644" fmla="*/ 5383084 h 6339933"/>
              <a:gd name="connsiteX22645" fmla="*/ 3502201 w 6288074"/>
              <a:gd name="connsiteY22645" fmla="*/ 5387730 h 6339933"/>
              <a:gd name="connsiteX22646" fmla="*/ 3497290 w 6288074"/>
              <a:gd name="connsiteY22646" fmla="*/ 5397153 h 6339933"/>
              <a:gd name="connsiteX22647" fmla="*/ 3496568 w 6288074"/>
              <a:gd name="connsiteY22647" fmla="*/ 5399443 h 6339933"/>
              <a:gd name="connsiteX22648" fmla="*/ 3495655 w 6288074"/>
              <a:gd name="connsiteY22648" fmla="*/ 5400294 h 6339933"/>
              <a:gd name="connsiteX22649" fmla="*/ 3496141 w 6288074"/>
              <a:gd name="connsiteY22649" fmla="*/ 5400798 h 6339933"/>
              <a:gd name="connsiteX22650" fmla="*/ 3496568 w 6288074"/>
              <a:gd name="connsiteY22650" fmla="*/ 5399443 h 6339933"/>
              <a:gd name="connsiteX22651" fmla="*/ 3500984 w 6288074"/>
              <a:gd name="connsiteY22651" fmla="*/ 5395334 h 6339933"/>
              <a:gd name="connsiteX22652" fmla="*/ 3502067 w 6288074"/>
              <a:gd name="connsiteY22652" fmla="*/ 5395651 h 6339933"/>
              <a:gd name="connsiteX22653" fmla="*/ 3495523 w 6288074"/>
              <a:gd name="connsiteY22653" fmla="*/ 5408213 h 6339933"/>
              <a:gd name="connsiteX22654" fmla="*/ 3490746 w 6288074"/>
              <a:gd name="connsiteY22654" fmla="*/ 5409717 h 6339933"/>
              <a:gd name="connsiteX22655" fmla="*/ 3491499 w 6288074"/>
              <a:gd name="connsiteY22655" fmla="*/ 5412107 h 6339933"/>
              <a:gd name="connsiteX22656" fmla="*/ 3487472 w 6288074"/>
              <a:gd name="connsiteY22656" fmla="*/ 5416000 h 6339933"/>
              <a:gd name="connsiteX22657" fmla="*/ 3484952 w 6288074"/>
              <a:gd name="connsiteY22657" fmla="*/ 5424672 h 6339933"/>
              <a:gd name="connsiteX22658" fmla="*/ 3482564 w 6288074"/>
              <a:gd name="connsiteY22658" fmla="*/ 5425423 h 6339933"/>
              <a:gd name="connsiteX22659" fmla="*/ 3485836 w 6288074"/>
              <a:gd name="connsiteY22659" fmla="*/ 5419140 h 6339933"/>
              <a:gd name="connsiteX22660" fmla="*/ 3488359 w 6288074"/>
              <a:gd name="connsiteY22660" fmla="*/ 5410468 h 6339933"/>
              <a:gd name="connsiteX22661" fmla="*/ 3482696 w 6288074"/>
              <a:gd name="connsiteY22661" fmla="*/ 5417503 h 6339933"/>
              <a:gd name="connsiteX22662" fmla="*/ 3482076 w 6288074"/>
              <a:gd name="connsiteY22662" fmla="*/ 5407195 h 6339933"/>
              <a:gd name="connsiteX22663" fmla="*/ 3486102 w 6288074"/>
              <a:gd name="connsiteY22663" fmla="*/ 5403301 h 6339933"/>
              <a:gd name="connsiteX22664" fmla="*/ 3488491 w 6288074"/>
              <a:gd name="connsiteY22664" fmla="*/ 5402549 h 6339933"/>
              <a:gd name="connsiteX22665" fmla="*/ 3489375 w 6288074"/>
              <a:gd name="connsiteY22665" fmla="*/ 5397019 h 6339933"/>
              <a:gd name="connsiteX22666" fmla="*/ 3491010 w 6288074"/>
              <a:gd name="connsiteY22666" fmla="*/ 5393878 h 6339933"/>
              <a:gd name="connsiteX22667" fmla="*/ 3486986 w 6288074"/>
              <a:gd name="connsiteY22667" fmla="*/ 5397771 h 6339933"/>
              <a:gd name="connsiteX22668" fmla="*/ 3494282 w 6288074"/>
              <a:gd name="connsiteY22668" fmla="*/ 5387595 h 6339933"/>
              <a:gd name="connsiteX22669" fmla="*/ 3496671 w 6288074"/>
              <a:gd name="connsiteY22669" fmla="*/ 5386844 h 6339933"/>
              <a:gd name="connsiteX22670" fmla="*/ 3495034 w 6288074"/>
              <a:gd name="connsiteY22670" fmla="*/ 5389985 h 6339933"/>
              <a:gd name="connsiteX22671" fmla="*/ 3497423 w 6288074"/>
              <a:gd name="connsiteY22671" fmla="*/ 5389233 h 6339933"/>
              <a:gd name="connsiteX22672" fmla="*/ 3503085 w 6288074"/>
              <a:gd name="connsiteY22672" fmla="*/ 5382199 h 6339933"/>
              <a:gd name="connsiteX22673" fmla="*/ 3506356 w 6288074"/>
              <a:gd name="connsiteY22673" fmla="*/ 5375916 h 6339933"/>
              <a:gd name="connsiteX22674" fmla="*/ 3509630 w 6288074"/>
              <a:gd name="connsiteY22674" fmla="*/ 5369636 h 6339933"/>
              <a:gd name="connsiteX22675" fmla="*/ 3511265 w 6288074"/>
              <a:gd name="connsiteY22675" fmla="*/ 5366493 h 6339933"/>
              <a:gd name="connsiteX22676" fmla="*/ 3518564 w 6288074"/>
              <a:gd name="connsiteY22676" fmla="*/ 5356318 h 6339933"/>
              <a:gd name="connsiteX22677" fmla="*/ 3516175 w 6288074"/>
              <a:gd name="connsiteY22677" fmla="*/ 5357070 h 6339933"/>
              <a:gd name="connsiteX22678" fmla="*/ 3517812 w 6288074"/>
              <a:gd name="connsiteY22678" fmla="*/ 5353929 h 6339933"/>
              <a:gd name="connsiteX22679" fmla="*/ 3521836 w 6288074"/>
              <a:gd name="connsiteY22679" fmla="*/ 5350036 h 6339933"/>
              <a:gd name="connsiteX22680" fmla="*/ 3523471 w 6288074"/>
              <a:gd name="connsiteY22680" fmla="*/ 5346895 h 6339933"/>
              <a:gd name="connsiteX22681" fmla="*/ 3522720 w 6288074"/>
              <a:gd name="connsiteY22681" fmla="*/ 5344505 h 6339933"/>
              <a:gd name="connsiteX22682" fmla="*/ 3520331 w 6288074"/>
              <a:gd name="connsiteY22682" fmla="*/ 5345257 h 6339933"/>
              <a:gd name="connsiteX22683" fmla="*/ 3521967 w 6288074"/>
              <a:gd name="connsiteY22683" fmla="*/ 5342116 h 6339933"/>
              <a:gd name="connsiteX22684" fmla="*/ 3510645 w 6288074"/>
              <a:gd name="connsiteY22684" fmla="*/ 5356185 h 6339933"/>
              <a:gd name="connsiteX22685" fmla="*/ 3513167 w 6288074"/>
              <a:gd name="connsiteY22685" fmla="*/ 5347512 h 6339933"/>
              <a:gd name="connsiteX22686" fmla="*/ 3516440 w 6288074"/>
              <a:gd name="connsiteY22686" fmla="*/ 5341231 h 6339933"/>
              <a:gd name="connsiteX22687" fmla="*/ 3525240 w 6288074"/>
              <a:gd name="connsiteY22687" fmla="*/ 5335835 h 6339933"/>
              <a:gd name="connsiteX22688" fmla="*/ 3526124 w 6288074"/>
              <a:gd name="connsiteY22688" fmla="*/ 5330304 h 6339933"/>
              <a:gd name="connsiteX22689" fmla="*/ 3530150 w 6288074"/>
              <a:gd name="connsiteY22689" fmla="*/ 5326411 h 6339933"/>
              <a:gd name="connsiteX22690" fmla="*/ 3533422 w 6288074"/>
              <a:gd name="connsiteY22690" fmla="*/ 5320129 h 6339933"/>
              <a:gd name="connsiteX22691" fmla="*/ 3535058 w 6288074"/>
              <a:gd name="connsiteY22691" fmla="*/ 5316988 h 6339933"/>
              <a:gd name="connsiteX22692" fmla="*/ 3534306 w 6288074"/>
              <a:gd name="connsiteY22692" fmla="*/ 5314597 h 6339933"/>
              <a:gd name="connsiteX22693" fmla="*/ 3532294 w 6288074"/>
              <a:gd name="connsiteY22693" fmla="*/ 5316545 h 6339933"/>
              <a:gd name="connsiteX22694" fmla="*/ 3531918 w 6288074"/>
              <a:gd name="connsiteY22694" fmla="*/ 5315349 h 6339933"/>
              <a:gd name="connsiteX22695" fmla="*/ 3540853 w 6288074"/>
              <a:gd name="connsiteY22695" fmla="*/ 5302034 h 6339933"/>
              <a:gd name="connsiteX22696" fmla="*/ 3531166 w 6288074"/>
              <a:gd name="connsiteY22696" fmla="*/ 5312960 h 6339933"/>
              <a:gd name="connsiteX22697" fmla="*/ 3529530 w 6288074"/>
              <a:gd name="connsiteY22697" fmla="*/ 5316101 h 6339933"/>
              <a:gd name="connsiteX22698" fmla="*/ 3524619 w 6288074"/>
              <a:gd name="connsiteY22698" fmla="*/ 5325525 h 6339933"/>
              <a:gd name="connsiteX22699" fmla="*/ 3522984 w 6288074"/>
              <a:gd name="connsiteY22699" fmla="*/ 5328666 h 6339933"/>
              <a:gd name="connsiteX22700" fmla="*/ 3519843 w 6288074"/>
              <a:gd name="connsiteY22700" fmla="*/ 5327028 h 6339933"/>
              <a:gd name="connsiteX22701" fmla="*/ 3514935 w 6288074"/>
              <a:gd name="connsiteY22701" fmla="*/ 5336451 h 6339933"/>
              <a:gd name="connsiteX22702" fmla="*/ 3508521 w 6288074"/>
              <a:gd name="connsiteY22702" fmla="*/ 5341097 h 6339933"/>
              <a:gd name="connsiteX22703" fmla="*/ 3498836 w 6288074"/>
              <a:gd name="connsiteY22703" fmla="*/ 5352023 h 6339933"/>
              <a:gd name="connsiteX22704" fmla="*/ 3493928 w 6288074"/>
              <a:gd name="connsiteY22704" fmla="*/ 5361446 h 6339933"/>
              <a:gd name="connsiteX22705" fmla="*/ 3492291 w 6288074"/>
              <a:gd name="connsiteY22705" fmla="*/ 5364587 h 6339933"/>
              <a:gd name="connsiteX22706" fmla="*/ 3489902 w 6288074"/>
              <a:gd name="connsiteY22706" fmla="*/ 5365339 h 6339933"/>
              <a:gd name="connsiteX22707" fmla="*/ 3493176 w 6288074"/>
              <a:gd name="connsiteY22707" fmla="*/ 5359056 h 6339933"/>
              <a:gd name="connsiteX22708" fmla="*/ 3492424 w 6288074"/>
              <a:gd name="connsiteY22708" fmla="*/ 5356667 h 6339933"/>
              <a:gd name="connsiteX22709" fmla="*/ 3488397 w 6288074"/>
              <a:gd name="connsiteY22709" fmla="*/ 5360560 h 6339933"/>
              <a:gd name="connsiteX22710" fmla="*/ 3493308 w 6288074"/>
              <a:gd name="connsiteY22710" fmla="*/ 5351136 h 6339933"/>
              <a:gd name="connsiteX22711" fmla="*/ 3482738 w 6288074"/>
              <a:gd name="connsiteY22711" fmla="*/ 5367594 h 6339933"/>
              <a:gd name="connsiteX22712" fmla="*/ 3485878 w 6288074"/>
              <a:gd name="connsiteY22712" fmla="*/ 5369233 h 6339933"/>
              <a:gd name="connsiteX22713" fmla="*/ 3484241 w 6288074"/>
              <a:gd name="connsiteY22713" fmla="*/ 5372374 h 6339933"/>
              <a:gd name="connsiteX22714" fmla="*/ 3476943 w 6288074"/>
              <a:gd name="connsiteY22714" fmla="*/ 5382548 h 6339933"/>
              <a:gd name="connsiteX22715" fmla="*/ 3467259 w 6288074"/>
              <a:gd name="connsiteY22715" fmla="*/ 5393475 h 6339933"/>
              <a:gd name="connsiteX22716" fmla="*/ 3463234 w 6288074"/>
              <a:gd name="connsiteY22716" fmla="*/ 5397367 h 6339933"/>
              <a:gd name="connsiteX22717" fmla="*/ 3459209 w 6288074"/>
              <a:gd name="connsiteY22717" fmla="*/ 5401261 h 6339933"/>
              <a:gd name="connsiteX22718" fmla="*/ 3452928 w 6288074"/>
              <a:gd name="connsiteY22718" fmla="*/ 5397985 h 6339933"/>
              <a:gd name="connsiteX22719" fmla="*/ 3451424 w 6288074"/>
              <a:gd name="connsiteY22719" fmla="*/ 5393206 h 6339933"/>
              <a:gd name="connsiteX22720" fmla="*/ 3459475 w 6288074"/>
              <a:gd name="connsiteY22720" fmla="*/ 5385422 h 6339933"/>
              <a:gd name="connsiteX22721" fmla="*/ 3470043 w 6288074"/>
              <a:gd name="connsiteY22721" fmla="*/ 5368964 h 6339933"/>
              <a:gd name="connsiteX22722" fmla="*/ 3475086 w 6288074"/>
              <a:gd name="connsiteY22722" fmla="*/ 5351621 h 6339933"/>
              <a:gd name="connsiteX22723" fmla="*/ 3483134 w 6288074"/>
              <a:gd name="connsiteY22723" fmla="*/ 5343835 h 6339933"/>
              <a:gd name="connsiteX22724" fmla="*/ 3487160 w 6288074"/>
              <a:gd name="connsiteY22724" fmla="*/ 5339942 h 6339933"/>
              <a:gd name="connsiteX22725" fmla="*/ 3489060 w 6288074"/>
              <a:gd name="connsiteY22725" fmla="*/ 5320961 h 6339933"/>
              <a:gd name="connsiteX22726" fmla="*/ 3484416 w 6288074"/>
              <a:gd name="connsiteY22726" fmla="*/ 5314545 h 6339933"/>
              <a:gd name="connsiteX22727" fmla="*/ 3486052 w 6288074"/>
              <a:gd name="connsiteY22727" fmla="*/ 5311403 h 6339933"/>
              <a:gd name="connsiteX22728" fmla="*/ 3486714 w 6288074"/>
              <a:gd name="connsiteY22728" fmla="*/ 5307257 h 6339933"/>
              <a:gd name="connsiteX22729" fmla="*/ 3485300 w 6288074"/>
              <a:gd name="connsiteY22729" fmla="*/ 5309014 h 6339933"/>
              <a:gd name="connsiteX22730" fmla="*/ 3483795 w 6288074"/>
              <a:gd name="connsiteY22730" fmla="*/ 5304235 h 6339933"/>
              <a:gd name="connsiteX22731" fmla="*/ 3479639 w 6288074"/>
              <a:gd name="connsiteY22731" fmla="*/ 5316048 h 6339933"/>
              <a:gd name="connsiteX22732" fmla="*/ 3473978 w 6288074"/>
              <a:gd name="connsiteY22732" fmla="*/ 5323083 h 6339933"/>
              <a:gd name="connsiteX22733" fmla="*/ 3473092 w 6288074"/>
              <a:gd name="connsiteY22733" fmla="*/ 5328613 h 6339933"/>
              <a:gd name="connsiteX22734" fmla="*/ 3472341 w 6288074"/>
              <a:gd name="connsiteY22734" fmla="*/ 5326223 h 6339933"/>
              <a:gd name="connsiteX22735" fmla="*/ 3471457 w 6288074"/>
              <a:gd name="connsiteY22735" fmla="*/ 5331754 h 6339933"/>
              <a:gd name="connsiteX22736" fmla="*/ 3467433 w 6288074"/>
              <a:gd name="connsiteY22736" fmla="*/ 5335645 h 6339933"/>
              <a:gd name="connsiteX22737" fmla="*/ 3462654 w 6288074"/>
              <a:gd name="connsiteY22737" fmla="*/ 5337150 h 6339933"/>
              <a:gd name="connsiteX22738" fmla="*/ 3461018 w 6288074"/>
              <a:gd name="connsiteY22738" fmla="*/ 5340291 h 6339933"/>
              <a:gd name="connsiteX22739" fmla="*/ 3455358 w 6288074"/>
              <a:gd name="connsiteY22739" fmla="*/ 5347324 h 6339933"/>
              <a:gd name="connsiteX22740" fmla="*/ 3450450 w 6288074"/>
              <a:gd name="connsiteY22740" fmla="*/ 5356748 h 6339933"/>
              <a:gd name="connsiteX22741" fmla="*/ 3456111 w 6288074"/>
              <a:gd name="connsiteY22741" fmla="*/ 5349715 h 6339933"/>
              <a:gd name="connsiteX22742" fmla="*/ 3454474 w 6288074"/>
              <a:gd name="connsiteY22742" fmla="*/ 5352856 h 6339933"/>
              <a:gd name="connsiteX22743" fmla="*/ 3449566 w 6288074"/>
              <a:gd name="connsiteY22743" fmla="*/ 5362279 h 6339933"/>
              <a:gd name="connsiteX22744" fmla="*/ 3447176 w 6288074"/>
              <a:gd name="connsiteY22744" fmla="*/ 5363031 h 6339933"/>
              <a:gd name="connsiteX22745" fmla="*/ 3448814 w 6288074"/>
              <a:gd name="connsiteY22745" fmla="*/ 5359890 h 6339933"/>
              <a:gd name="connsiteX22746" fmla="*/ 3444036 w 6288074"/>
              <a:gd name="connsiteY22746" fmla="*/ 5361393 h 6339933"/>
              <a:gd name="connsiteX22747" fmla="*/ 3442400 w 6288074"/>
              <a:gd name="connsiteY22747" fmla="*/ 5364534 h 6339933"/>
              <a:gd name="connsiteX22748" fmla="*/ 3440896 w 6288074"/>
              <a:gd name="connsiteY22748" fmla="*/ 5359755 h 6339933"/>
              <a:gd name="connsiteX22749" fmla="*/ 3445805 w 6288074"/>
              <a:gd name="connsiteY22749" fmla="*/ 5350331 h 6339933"/>
              <a:gd name="connsiteX22750" fmla="*/ 3448194 w 6288074"/>
              <a:gd name="connsiteY22750" fmla="*/ 5349579 h 6339933"/>
              <a:gd name="connsiteX22751" fmla="*/ 3452218 w 6288074"/>
              <a:gd name="connsiteY22751" fmla="*/ 5345687 h 6339933"/>
              <a:gd name="connsiteX22752" fmla="*/ 3456242 w 6288074"/>
              <a:gd name="connsiteY22752" fmla="*/ 5341795 h 6339933"/>
              <a:gd name="connsiteX22753" fmla="*/ 3457878 w 6288074"/>
              <a:gd name="connsiteY22753" fmla="*/ 5338653 h 6339933"/>
              <a:gd name="connsiteX22754" fmla="*/ 3461151 w 6288074"/>
              <a:gd name="connsiteY22754" fmla="*/ 5332371 h 6339933"/>
              <a:gd name="connsiteX22755" fmla="*/ 3465177 w 6288074"/>
              <a:gd name="connsiteY22755" fmla="*/ 5328478 h 6339933"/>
              <a:gd name="connsiteX22756" fmla="*/ 3467565 w 6288074"/>
              <a:gd name="connsiteY22756" fmla="*/ 5327727 h 6339933"/>
              <a:gd name="connsiteX22757" fmla="*/ 3472473 w 6288074"/>
              <a:gd name="connsiteY22757" fmla="*/ 5318303 h 6339933"/>
              <a:gd name="connsiteX22758" fmla="*/ 3466944 w 6288074"/>
              <a:gd name="connsiteY22758" fmla="*/ 5317417 h 6339933"/>
              <a:gd name="connsiteX22759" fmla="*/ 3460532 w 6288074"/>
              <a:gd name="connsiteY22759" fmla="*/ 5322062 h 6339933"/>
              <a:gd name="connsiteX22760" fmla="*/ 3463804 w 6288074"/>
              <a:gd name="connsiteY22760" fmla="*/ 5315779 h 6339933"/>
              <a:gd name="connsiteX22761" fmla="*/ 3470217 w 6288074"/>
              <a:gd name="connsiteY22761" fmla="*/ 5311135 h 6339933"/>
              <a:gd name="connsiteX22762" fmla="*/ 3467077 w 6288074"/>
              <a:gd name="connsiteY22762" fmla="*/ 5309497 h 6339933"/>
              <a:gd name="connsiteX22763" fmla="*/ 3471101 w 6288074"/>
              <a:gd name="connsiteY22763" fmla="*/ 5305604 h 6339933"/>
              <a:gd name="connsiteX22764" fmla="*/ 3464688 w 6288074"/>
              <a:gd name="connsiteY22764" fmla="*/ 5310249 h 6339933"/>
              <a:gd name="connsiteX22765" fmla="*/ 3461416 w 6288074"/>
              <a:gd name="connsiteY22765" fmla="*/ 5316531 h 6339933"/>
              <a:gd name="connsiteX22766" fmla="*/ 3457390 w 6288074"/>
              <a:gd name="connsiteY22766" fmla="*/ 5320425 h 6339933"/>
              <a:gd name="connsiteX22767" fmla="*/ 3459912 w 6288074"/>
              <a:gd name="connsiteY22767" fmla="*/ 5311752 h 6339933"/>
              <a:gd name="connsiteX22768" fmla="*/ 3451994 w 6288074"/>
              <a:gd name="connsiteY22768" fmla="*/ 5311618 h 6339933"/>
              <a:gd name="connsiteX22769" fmla="*/ 3447217 w 6288074"/>
              <a:gd name="connsiteY22769" fmla="*/ 5313121 h 6339933"/>
              <a:gd name="connsiteX22770" fmla="*/ 3436913 w 6288074"/>
              <a:gd name="connsiteY22770" fmla="*/ 5313739 h 6339933"/>
              <a:gd name="connsiteX22771" fmla="*/ 3440937 w 6288074"/>
              <a:gd name="connsiteY22771" fmla="*/ 5309846 h 6339933"/>
              <a:gd name="connsiteX22772" fmla="*/ 3440053 w 6288074"/>
              <a:gd name="connsiteY22772" fmla="*/ 5315377 h 6339933"/>
              <a:gd name="connsiteX22773" fmla="*/ 3441689 w 6288074"/>
              <a:gd name="connsiteY22773" fmla="*/ 5312235 h 6339933"/>
              <a:gd name="connsiteX22774" fmla="*/ 3449738 w 6288074"/>
              <a:gd name="connsiteY22774" fmla="*/ 5304451 h 6339933"/>
              <a:gd name="connsiteX22775" fmla="*/ 3450489 w 6288074"/>
              <a:gd name="connsiteY22775" fmla="*/ 5306839 h 6339933"/>
              <a:gd name="connsiteX22776" fmla="*/ 3456152 w 6288074"/>
              <a:gd name="connsiteY22776" fmla="*/ 5299806 h 6339933"/>
              <a:gd name="connsiteX22777" fmla="*/ 3462432 w 6288074"/>
              <a:gd name="connsiteY22777" fmla="*/ 5303081 h 6339933"/>
              <a:gd name="connsiteX22778" fmla="*/ 3464953 w 6288074"/>
              <a:gd name="connsiteY22778" fmla="*/ 5294409 h 6339933"/>
              <a:gd name="connsiteX22779" fmla="*/ 3459424 w 6288074"/>
              <a:gd name="connsiteY22779" fmla="*/ 5293523 h 6339933"/>
              <a:gd name="connsiteX22780" fmla="*/ 3457036 w 6288074"/>
              <a:gd name="connsiteY22780" fmla="*/ 5294275 h 6339933"/>
              <a:gd name="connsiteX22781" fmla="*/ 3455400 w 6288074"/>
              <a:gd name="connsiteY22781" fmla="*/ 5297416 h 6339933"/>
              <a:gd name="connsiteX22782" fmla="*/ 3456284 w 6288074"/>
              <a:gd name="connsiteY22782" fmla="*/ 5291886 h 6339933"/>
              <a:gd name="connsiteX22783" fmla="*/ 3449870 w 6288074"/>
              <a:gd name="connsiteY22783" fmla="*/ 5296531 h 6339933"/>
              <a:gd name="connsiteX22784" fmla="*/ 3451507 w 6288074"/>
              <a:gd name="connsiteY22784" fmla="*/ 5293389 h 6339933"/>
              <a:gd name="connsiteX22785" fmla="*/ 3449118 w 6288074"/>
              <a:gd name="connsiteY22785" fmla="*/ 5294141 h 6339933"/>
              <a:gd name="connsiteX22786" fmla="*/ 3438681 w 6288074"/>
              <a:gd name="connsiteY22786" fmla="*/ 5302678 h 6339933"/>
              <a:gd name="connsiteX22787" fmla="*/ 3436293 w 6288074"/>
              <a:gd name="connsiteY22787" fmla="*/ 5303429 h 6339933"/>
              <a:gd name="connsiteX22788" fmla="*/ 3434657 w 6288074"/>
              <a:gd name="connsiteY22788" fmla="*/ 5306572 h 6339933"/>
              <a:gd name="connsiteX22789" fmla="*/ 3433019 w 6288074"/>
              <a:gd name="connsiteY22789" fmla="*/ 5309713 h 6339933"/>
              <a:gd name="connsiteX22790" fmla="*/ 3427380 w 6288074"/>
              <a:gd name="connsiteY22790" fmla="*/ 5309516 h 6339933"/>
              <a:gd name="connsiteX22791" fmla="*/ 3425986 w 6288074"/>
              <a:gd name="connsiteY22791" fmla="*/ 5304048 h 6339933"/>
              <a:gd name="connsiteX22792" fmla="*/ 3430897 w 6288074"/>
              <a:gd name="connsiteY22792" fmla="*/ 5294623 h 6339933"/>
              <a:gd name="connsiteX22793" fmla="*/ 3427004 w 6288074"/>
              <a:gd name="connsiteY22793" fmla="*/ 5290596 h 6339933"/>
              <a:gd name="connsiteX22794" fmla="*/ 3428641 w 6288074"/>
              <a:gd name="connsiteY22794" fmla="*/ 5287455 h 6339933"/>
              <a:gd name="connsiteX22795" fmla="*/ 3434303 w 6288074"/>
              <a:gd name="connsiteY22795" fmla="*/ 5279557 h 6339933"/>
              <a:gd name="connsiteX22796" fmla="*/ 3434699 w 6288074"/>
              <a:gd name="connsiteY22796" fmla="*/ 5279434 h 6339933"/>
              <a:gd name="connsiteX22797" fmla="*/ 3434504 w 6288074"/>
              <a:gd name="connsiteY22797" fmla="*/ 5279278 h 6339933"/>
              <a:gd name="connsiteX22798" fmla="*/ 3435937 w 6288074"/>
              <a:gd name="connsiteY22798" fmla="*/ 5277281 h 6339933"/>
              <a:gd name="connsiteX22799" fmla="*/ 3418864 w 6288074"/>
              <a:gd name="connsiteY22799" fmla="*/ 5256394 h 6339933"/>
              <a:gd name="connsiteX22800" fmla="*/ 3410061 w 6288074"/>
              <a:gd name="connsiteY22800" fmla="*/ 5261791 h 6339933"/>
              <a:gd name="connsiteX22801" fmla="*/ 3408557 w 6288074"/>
              <a:gd name="connsiteY22801" fmla="*/ 5257012 h 6339933"/>
              <a:gd name="connsiteX22802" fmla="*/ 3397103 w 6288074"/>
              <a:gd name="connsiteY22802" fmla="*/ 5278999 h 6339933"/>
              <a:gd name="connsiteX22803" fmla="*/ 3390071 w 6288074"/>
              <a:gd name="connsiteY22803" fmla="*/ 5273333 h 6339933"/>
              <a:gd name="connsiteX22804" fmla="*/ 3386046 w 6288074"/>
              <a:gd name="connsiteY22804" fmla="*/ 5277227 h 6339933"/>
              <a:gd name="connsiteX22805" fmla="*/ 3381269 w 6288074"/>
              <a:gd name="connsiteY22805" fmla="*/ 5278731 h 6339933"/>
              <a:gd name="connsiteX22806" fmla="*/ 3380517 w 6288074"/>
              <a:gd name="connsiteY22806" fmla="*/ 5276340 h 6339933"/>
              <a:gd name="connsiteX22807" fmla="*/ 3384542 w 6288074"/>
              <a:gd name="connsiteY22807" fmla="*/ 5272448 h 6339933"/>
              <a:gd name="connsiteX22808" fmla="*/ 3386931 w 6288074"/>
              <a:gd name="connsiteY22808" fmla="*/ 5271698 h 6339933"/>
              <a:gd name="connsiteX22809" fmla="*/ 3385294 w 6288074"/>
              <a:gd name="connsiteY22809" fmla="*/ 5274837 h 6339933"/>
              <a:gd name="connsiteX22810" fmla="*/ 3387682 w 6288074"/>
              <a:gd name="connsiteY22810" fmla="*/ 5274085 h 6339933"/>
              <a:gd name="connsiteX22811" fmla="*/ 3389319 w 6288074"/>
              <a:gd name="connsiteY22811" fmla="*/ 5270946 h 6339933"/>
              <a:gd name="connsiteX22812" fmla="*/ 3372731 w 6288074"/>
              <a:gd name="connsiteY22812" fmla="*/ 5268288 h 6339933"/>
              <a:gd name="connsiteX22813" fmla="*/ 3382153 w 6288074"/>
              <a:gd name="connsiteY22813" fmla="*/ 5273201 h 6339933"/>
              <a:gd name="connsiteX22814" fmla="*/ 3374104 w 6288074"/>
              <a:gd name="connsiteY22814" fmla="*/ 5280986 h 6339933"/>
              <a:gd name="connsiteX22815" fmla="*/ 3379500 w 6288074"/>
              <a:gd name="connsiteY22815" fmla="*/ 5289792 h 6339933"/>
              <a:gd name="connsiteX22816" fmla="*/ 3374591 w 6288074"/>
              <a:gd name="connsiteY22816" fmla="*/ 5299215 h 6339933"/>
              <a:gd name="connsiteX22817" fmla="*/ 3390426 w 6288074"/>
              <a:gd name="connsiteY22817" fmla="*/ 5299483 h 6339933"/>
              <a:gd name="connsiteX22818" fmla="*/ 3393434 w 6288074"/>
              <a:gd name="connsiteY22818" fmla="*/ 5309040 h 6339933"/>
              <a:gd name="connsiteX22819" fmla="*/ 3384012 w 6288074"/>
              <a:gd name="connsiteY22819" fmla="*/ 5304127 h 6339933"/>
              <a:gd name="connsiteX22820" fmla="*/ 3372071 w 6288074"/>
              <a:gd name="connsiteY22820" fmla="*/ 5307886 h 6339933"/>
              <a:gd name="connsiteX22821" fmla="*/ 3376715 w 6288074"/>
              <a:gd name="connsiteY22821" fmla="*/ 5314302 h 6339933"/>
              <a:gd name="connsiteX22822" fmla="*/ 3369550 w 6288074"/>
              <a:gd name="connsiteY22822" fmla="*/ 5316558 h 6339933"/>
              <a:gd name="connsiteX22823" fmla="*/ 3352831 w 6288074"/>
              <a:gd name="connsiteY22823" fmla="*/ 5321820 h 6339933"/>
              <a:gd name="connsiteX22824" fmla="*/ 3350575 w 6288074"/>
              <a:gd name="connsiteY22824" fmla="*/ 5314651 h 6339933"/>
              <a:gd name="connsiteX22825" fmla="*/ 3346418 w 6288074"/>
              <a:gd name="connsiteY22825" fmla="*/ 5326465 h 6339933"/>
              <a:gd name="connsiteX22826" fmla="*/ 3352831 w 6288074"/>
              <a:gd name="connsiteY22826" fmla="*/ 5321820 h 6339933"/>
              <a:gd name="connsiteX22827" fmla="*/ 3358981 w 6288074"/>
              <a:gd name="connsiteY22827" fmla="*/ 5333016 h 6339933"/>
              <a:gd name="connsiteX22828" fmla="*/ 3347171 w 6288074"/>
              <a:gd name="connsiteY22828" fmla="*/ 5328855 h 6339933"/>
              <a:gd name="connsiteX22829" fmla="*/ 3340757 w 6288074"/>
              <a:gd name="connsiteY22829" fmla="*/ 5333498 h 6339933"/>
              <a:gd name="connsiteX22830" fmla="*/ 3334477 w 6288074"/>
              <a:gd name="connsiteY22830" fmla="*/ 5330224 h 6339933"/>
              <a:gd name="connsiteX22831" fmla="*/ 3345666 w 6288074"/>
              <a:gd name="connsiteY22831" fmla="*/ 5324075 h 6339933"/>
              <a:gd name="connsiteX22832" fmla="*/ 3327709 w 6288074"/>
              <a:gd name="connsiteY22832" fmla="*/ 5308719 h 6339933"/>
              <a:gd name="connsiteX22833" fmla="*/ 3331733 w 6288074"/>
              <a:gd name="connsiteY22833" fmla="*/ 5304826 h 6339933"/>
              <a:gd name="connsiteX22834" fmla="*/ 3321429 w 6288074"/>
              <a:gd name="connsiteY22834" fmla="*/ 5305444 h 6339933"/>
              <a:gd name="connsiteX22835" fmla="*/ 3322312 w 6288074"/>
              <a:gd name="connsiteY22835" fmla="*/ 5299913 h 6339933"/>
              <a:gd name="connsiteX22836" fmla="*/ 3325583 w 6288074"/>
              <a:gd name="connsiteY22836" fmla="*/ 5293631 h 6339933"/>
              <a:gd name="connsiteX22837" fmla="*/ 3316163 w 6288074"/>
              <a:gd name="connsiteY22837" fmla="*/ 5288718 h 6339933"/>
              <a:gd name="connsiteX22838" fmla="*/ 3320188 w 6288074"/>
              <a:gd name="connsiteY22838" fmla="*/ 5284826 h 6339933"/>
              <a:gd name="connsiteX22839" fmla="*/ 3313907 w 6288074"/>
              <a:gd name="connsiteY22839" fmla="*/ 5281549 h 6339933"/>
              <a:gd name="connsiteX22840" fmla="*/ 3310147 w 6288074"/>
              <a:gd name="connsiteY22840" fmla="*/ 5269602 h 6339933"/>
              <a:gd name="connsiteX22841" fmla="*/ 3310899 w 6288074"/>
              <a:gd name="connsiteY22841" fmla="*/ 5271992 h 6339933"/>
              <a:gd name="connsiteX22842" fmla="*/ 3306122 w 6288074"/>
              <a:gd name="connsiteY22842" fmla="*/ 5273496 h 6339933"/>
              <a:gd name="connsiteX22843" fmla="*/ 3305370 w 6288074"/>
              <a:gd name="connsiteY22843" fmla="*/ 5271106 h 6339933"/>
              <a:gd name="connsiteX22844" fmla="*/ 3301345 w 6288074"/>
              <a:gd name="connsiteY22844" fmla="*/ 5274998 h 6339933"/>
              <a:gd name="connsiteX22845" fmla="*/ 3299709 w 6288074"/>
              <a:gd name="connsiteY22845" fmla="*/ 5278140 h 6339933"/>
              <a:gd name="connsiteX22846" fmla="*/ 3292412 w 6288074"/>
              <a:gd name="connsiteY22846" fmla="*/ 5288316 h 6339933"/>
              <a:gd name="connsiteX22847" fmla="*/ 3293164 w 6288074"/>
              <a:gd name="connsiteY22847" fmla="*/ 5290704 h 6339933"/>
              <a:gd name="connsiteX22848" fmla="*/ 3277817 w 6288074"/>
              <a:gd name="connsiteY22848" fmla="*/ 5308665 h 6339933"/>
              <a:gd name="connsiteX22849" fmla="*/ 3298427 w 6288074"/>
              <a:gd name="connsiteY22849" fmla="*/ 5307430 h 6339933"/>
              <a:gd name="connsiteX22850" fmla="*/ 3292015 w 6288074"/>
              <a:gd name="connsiteY22850" fmla="*/ 5312075 h 6339933"/>
              <a:gd name="connsiteX22851" fmla="*/ 3297544 w 6288074"/>
              <a:gd name="connsiteY22851" fmla="*/ 5312961 h 6339933"/>
              <a:gd name="connsiteX22852" fmla="*/ 3306081 w 6288074"/>
              <a:gd name="connsiteY22852" fmla="*/ 5323404 h 6339933"/>
              <a:gd name="connsiteX22853" fmla="*/ 3309089 w 6288074"/>
              <a:gd name="connsiteY22853" fmla="*/ 5332962 h 6339933"/>
              <a:gd name="connsiteX22854" fmla="*/ 3296395 w 6288074"/>
              <a:gd name="connsiteY22854" fmla="*/ 5334331 h 6339933"/>
              <a:gd name="connsiteX22855" fmla="*/ 3271891 w 6288074"/>
              <a:gd name="connsiteY22855" fmla="*/ 5331539 h 6339933"/>
              <a:gd name="connsiteX22856" fmla="*/ 3268619 w 6288074"/>
              <a:gd name="connsiteY22856" fmla="*/ 5337821 h 6339933"/>
              <a:gd name="connsiteX22857" fmla="*/ 3276403 w 6288074"/>
              <a:gd name="connsiteY22857" fmla="*/ 5345876 h 6339933"/>
              <a:gd name="connsiteX22858" fmla="*/ 3271496 w 6288074"/>
              <a:gd name="connsiteY22858" fmla="*/ 5355299 h 6339933"/>
              <a:gd name="connsiteX22859" fmla="*/ 3287950 w 6288074"/>
              <a:gd name="connsiteY22859" fmla="*/ 5365877 h 6339933"/>
              <a:gd name="connsiteX22860" fmla="*/ 3265570 w 6288074"/>
              <a:gd name="connsiteY22860" fmla="*/ 5378172 h 6339933"/>
              <a:gd name="connsiteX22861" fmla="*/ 3255884 w 6288074"/>
              <a:gd name="connsiteY22861" fmla="*/ 5389099 h 6339933"/>
              <a:gd name="connsiteX22862" fmla="*/ 3258140 w 6288074"/>
              <a:gd name="connsiteY22862" fmla="*/ 5396268 h 6339933"/>
              <a:gd name="connsiteX22863" fmla="*/ 3255620 w 6288074"/>
              <a:gd name="connsiteY22863" fmla="*/ 5404940 h 6339933"/>
              <a:gd name="connsiteX22864" fmla="*/ 3250843 w 6288074"/>
              <a:gd name="connsiteY22864" fmla="*/ 5406443 h 6339933"/>
              <a:gd name="connsiteX22865" fmla="*/ 3248587 w 6288074"/>
              <a:gd name="connsiteY22865" fmla="*/ 5399275 h 6339933"/>
              <a:gd name="connsiteX22866" fmla="*/ 3255131 w 6288074"/>
              <a:gd name="connsiteY22866" fmla="*/ 5386711 h 6339933"/>
              <a:gd name="connsiteX22867" fmla="*/ 3228241 w 6288074"/>
              <a:gd name="connsiteY22867" fmla="*/ 5384670 h 6339933"/>
              <a:gd name="connsiteX22868" fmla="*/ 3230760 w 6288074"/>
              <a:gd name="connsiteY22868" fmla="*/ 5375998 h 6339933"/>
              <a:gd name="connsiteX22869" fmla="*/ 3237173 w 6288074"/>
              <a:gd name="connsiteY22869" fmla="*/ 5371354 h 6339933"/>
              <a:gd name="connsiteX22870" fmla="*/ 3210902 w 6288074"/>
              <a:gd name="connsiteY22870" fmla="*/ 5379623 h 6339933"/>
              <a:gd name="connsiteX22871" fmla="*/ 3205373 w 6288074"/>
              <a:gd name="connsiteY22871" fmla="*/ 5378737 h 6339933"/>
              <a:gd name="connsiteX22872" fmla="*/ 3211787 w 6288074"/>
              <a:gd name="connsiteY22872" fmla="*/ 5374092 h 6339933"/>
              <a:gd name="connsiteX22873" fmla="*/ 3201481 w 6288074"/>
              <a:gd name="connsiteY22873" fmla="*/ 5374709 h 6339933"/>
              <a:gd name="connsiteX22874" fmla="*/ 3201117 w 6288074"/>
              <a:gd name="connsiteY22874" fmla="*/ 5378763 h 6339933"/>
              <a:gd name="connsiteX22875" fmla="*/ 3199079 w 6288074"/>
              <a:gd name="connsiteY22875" fmla="*/ 5383125 h 6339933"/>
              <a:gd name="connsiteX22876" fmla="*/ 3197876 w 6288074"/>
              <a:gd name="connsiteY22876" fmla="*/ 5383065 h 6339933"/>
              <a:gd name="connsiteX22877" fmla="*/ 3189539 w 6288074"/>
              <a:gd name="connsiteY22877" fmla="*/ 5378468 h 6339933"/>
              <a:gd name="connsiteX22878" fmla="*/ 3191307 w 6288074"/>
              <a:gd name="connsiteY22878" fmla="*/ 5367407 h 6339933"/>
              <a:gd name="connsiteX22879" fmla="*/ 3185779 w 6288074"/>
              <a:gd name="connsiteY22879" fmla="*/ 5366520 h 6339933"/>
              <a:gd name="connsiteX22880" fmla="*/ 3185646 w 6288074"/>
              <a:gd name="connsiteY22880" fmla="*/ 5374441 h 6339933"/>
              <a:gd name="connsiteX22881" fmla="*/ 3174588 w 6288074"/>
              <a:gd name="connsiteY22881" fmla="*/ 5372669 h 6339933"/>
              <a:gd name="connsiteX22882" fmla="*/ 3158134 w 6288074"/>
              <a:gd name="connsiteY22882" fmla="*/ 5362091 h 6339933"/>
              <a:gd name="connsiteX22883" fmla="*/ 3166185 w 6288074"/>
              <a:gd name="connsiteY22883" fmla="*/ 5354306 h 6339933"/>
              <a:gd name="connsiteX22884" fmla="*/ 3163796 w 6288074"/>
              <a:gd name="connsiteY22884" fmla="*/ 5355058 h 6339933"/>
              <a:gd name="connsiteX22885" fmla="*/ 3161051 w 6288074"/>
              <a:gd name="connsiteY22885" fmla="*/ 5329660 h 6339933"/>
              <a:gd name="connsiteX22886" fmla="*/ 3154771 w 6288074"/>
              <a:gd name="connsiteY22886" fmla="*/ 5326384 h 6339933"/>
              <a:gd name="connsiteX22887" fmla="*/ 3160696 w 6288074"/>
              <a:gd name="connsiteY22887" fmla="*/ 5303511 h 6339933"/>
              <a:gd name="connsiteX22888" fmla="*/ 3126904 w 6288074"/>
              <a:gd name="connsiteY22888" fmla="*/ 5287887 h 6339933"/>
              <a:gd name="connsiteX22889" fmla="*/ 3130798 w 6288074"/>
              <a:gd name="connsiteY22889" fmla="*/ 5291914 h 6339933"/>
              <a:gd name="connsiteX22890" fmla="*/ 3134822 w 6288074"/>
              <a:gd name="connsiteY22890" fmla="*/ 5288020 h 6339933"/>
              <a:gd name="connsiteX22891" fmla="*/ 3133317 w 6288074"/>
              <a:gd name="connsiteY22891" fmla="*/ 5283242 h 6339933"/>
              <a:gd name="connsiteX22892" fmla="*/ 3140614 w 6288074"/>
              <a:gd name="connsiteY22892" fmla="*/ 5273066 h 6339933"/>
              <a:gd name="connsiteX22893" fmla="*/ 3138358 w 6288074"/>
              <a:gd name="connsiteY22893" fmla="*/ 5265899 h 6339933"/>
              <a:gd name="connsiteX22894" fmla="*/ 3129556 w 6288074"/>
              <a:gd name="connsiteY22894" fmla="*/ 5271295 h 6339933"/>
              <a:gd name="connsiteX22895" fmla="*/ 3125797 w 6288074"/>
              <a:gd name="connsiteY22895" fmla="*/ 5259348 h 6339933"/>
              <a:gd name="connsiteX22896" fmla="*/ 3119383 w 6288074"/>
              <a:gd name="connsiteY22896" fmla="*/ 5263992 h 6339933"/>
              <a:gd name="connsiteX22897" fmla="*/ 3123276 w 6288074"/>
              <a:gd name="connsiteY22897" fmla="*/ 5268019 h 6339933"/>
              <a:gd name="connsiteX22898" fmla="*/ 3117748 w 6288074"/>
              <a:gd name="connsiteY22898" fmla="*/ 5267133 h 6339933"/>
              <a:gd name="connsiteX22899" fmla="*/ 3112087 w 6288074"/>
              <a:gd name="connsiteY22899" fmla="*/ 5274167 h 6339933"/>
              <a:gd name="connsiteX22900" fmla="*/ 3105053 w 6288074"/>
              <a:gd name="connsiteY22900" fmla="*/ 5268503 h 6339933"/>
              <a:gd name="connsiteX22901" fmla="*/ 3102666 w 6288074"/>
              <a:gd name="connsiteY22901" fmla="*/ 5269254 h 6339933"/>
              <a:gd name="connsiteX22902" fmla="*/ 3102534 w 6288074"/>
              <a:gd name="connsiteY22902" fmla="*/ 5277174 h 6339933"/>
              <a:gd name="connsiteX22903" fmla="*/ 3106426 w 6288074"/>
              <a:gd name="connsiteY22903" fmla="*/ 5281200 h 6339933"/>
              <a:gd name="connsiteX22904" fmla="*/ 3107930 w 6288074"/>
              <a:gd name="connsiteY22904" fmla="*/ 5285980 h 6339933"/>
              <a:gd name="connsiteX22905" fmla="*/ 3065782 w 6288074"/>
              <a:gd name="connsiteY22905" fmla="*/ 5343890 h 6339933"/>
              <a:gd name="connsiteX22906" fmla="*/ 3051321 w 6288074"/>
              <a:gd name="connsiteY22906" fmla="*/ 5356319 h 6339933"/>
              <a:gd name="connsiteX22907" fmla="*/ 3045791 w 6288074"/>
              <a:gd name="connsiteY22907" fmla="*/ 5355433 h 6339933"/>
              <a:gd name="connsiteX22908" fmla="*/ 3043403 w 6288074"/>
              <a:gd name="connsiteY22908" fmla="*/ 5356185 h 6339933"/>
              <a:gd name="connsiteX22909" fmla="*/ 3041899 w 6288074"/>
              <a:gd name="connsiteY22909" fmla="*/ 5351407 h 6339933"/>
              <a:gd name="connsiteX22910" fmla="*/ 3046675 w 6288074"/>
              <a:gd name="connsiteY22910" fmla="*/ 5349904 h 6339933"/>
              <a:gd name="connsiteX22911" fmla="*/ 3045170 w 6288074"/>
              <a:gd name="connsiteY22911" fmla="*/ 5345124 h 6339933"/>
              <a:gd name="connsiteX22912" fmla="*/ 3049948 w 6288074"/>
              <a:gd name="connsiteY22912" fmla="*/ 5343620 h 6339933"/>
              <a:gd name="connsiteX22913" fmla="*/ 3046808 w 6288074"/>
              <a:gd name="connsiteY22913" fmla="*/ 5341983 h 6339933"/>
              <a:gd name="connsiteX22914" fmla="*/ 3045304 w 6288074"/>
              <a:gd name="connsiteY22914" fmla="*/ 5337204 h 6339933"/>
              <a:gd name="connsiteX22915" fmla="*/ 3044064 w 6288074"/>
              <a:gd name="connsiteY22915" fmla="*/ 5316586 h 6339933"/>
              <a:gd name="connsiteX22916" fmla="*/ 3042560 w 6288074"/>
              <a:gd name="connsiteY22916" fmla="*/ 5311807 h 6339933"/>
              <a:gd name="connsiteX22917" fmla="*/ 3038535 w 6288074"/>
              <a:gd name="connsiteY22917" fmla="*/ 5315700 h 6339933"/>
              <a:gd name="connsiteX22918" fmla="*/ 3036899 w 6288074"/>
              <a:gd name="connsiteY22918" fmla="*/ 5318841 h 6339933"/>
              <a:gd name="connsiteX22919" fmla="*/ 3034998 w 6288074"/>
              <a:gd name="connsiteY22919" fmla="*/ 5337821 h 6339933"/>
              <a:gd name="connsiteX22920" fmla="*/ 3034865 w 6288074"/>
              <a:gd name="connsiteY22920" fmla="*/ 5345742 h 6339933"/>
              <a:gd name="connsiteX22921" fmla="*/ 3027569 w 6288074"/>
              <a:gd name="connsiteY22921" fmla="*/ 5355918 h 6339933"/>
              <a:gd name="connsiteX22922" fmla="*/ 3029958 w 6288074"/>
              <a:gd name="connsiteY22922" fmla="*/ 5355166 h 6339933"/>
              <a:gd name="connsiteX22923" fmla="*/ 3024296 w 6288074"/>
              <a:gd name="connsiteY22923" fmla="*/ 5362199 h 6339933"/>
              <a:gd name="connsiteX22924" fmla="*/ 3022660 w 6288074"/>
              <a:gd name="connsiteY22924" fmla="*/ 5365340 h 6339933"/>
              <a:gd name="connsiteX22925" fmla="*/ 3017882 w 6288074"/>
              <a:gd name="connsiteY22925" fmla="*/ 5366843 h 6339933"/>
              <a:gd name="connsiteX22926" fmla="*/ 3013726 w 6288074"/>
              <a:gd name="connsiteY22926" fmla="*/ 5378656 h 6339933"/>
              <a:gd name="connsiteX22927" fmla="*/ 3012841 w 6288074"/>
              <a:gd name="connsiteY22927" fmla="*/ 5384187 h 6339933"/>
              <a:gd name="connsiteX22928" fmla="*/ 3011206 w 6288074"/>
              <a:gd name="connsiteY22928" fmla="*/ 5387329 h 6339933"/>
              <a:gd name="connsiteX22929" fmla="*/ 3008685 w 6288074"/>
              <a:gd name="connsiteY22929" fmla="*/ 5396000 h 6339933"/>
              <a:gd name="connsiteX22930" fmla="*/ 3034470 w 6288074"/>
              <a:gd name="connsiteY22930" fmla="*/ 5369501 h 6339933"/>
              <a:gd name="connsiteX22931" fmla="*/ 3036857 w 6288074"/>
              <a:gd name="connsiteY22931" fmla="*/ 5368750 h 6339933"/>
              <a:gd name="connsiteX22932" fmla="*/ 3038494 w 6288074"/>
              <a:gd name="connsiteY22932" fmla="*/ 5365608 h 6339933"/>
              <a:gd name="connsiteX22933" fmla="*/ 3045527 w 6288074"/>
              <a:gd name="connsiteY22933" fmla="*/ 5371273 h 6339933"/>
              <a:gd name="connsiteX22934" fmla="*/ 3033453 w 6288074"/>
              <a:gd name="connsiteY22934" fmla="*/ 5382953 h 6339933"/>
              <a:gd name="connsiteX22935" fmla="*/ 3027041 w 6288074"/>
              <a:gd name="connsiteY22935" fmla="*/ 5387595 h 6339933"/>
              <a:gd name="connsiteX22936" fmla="*/ 3022263 w 6288074"/>
              <a:gd name="connsiteY22936" fmla="*/ 5389099 h 6339933"/>
              <a:gd name="connsiteX22937" fmla="*/ 3023015 w 6288074"/>
              <a:gd name="connsiteY22937" fmla="*/ 5391489 h 6339933"/>
              <a:gd name="connsiteX22938" fmla="*/ 3019743 w 6288074"/>
              <a:gd name="connsiteY22938" fmla="*/ 5397771 h 6339933"/>
              <a:gd name="connsiteX22939" fmla="*/ 3015718 w 6288074"/>
              <a:gd name="connsiteY22939" fmla="*/ 5401665 h 6339933"/>
              <a:gd name="connsiteX22940" fmla="*/ 3010808 w 6288074"/>
              <a:gd name="connsiteY22940" fmla="*/ 5411088 h 6339933"/>
              <a:gd name="connsiteX22941" fmla="*/ 3009041 w 6288074"/>
              <a:gd name="connsiteY22941" fmla="*/ 5422148 h 6339933"/>
              <a:gd name="connsiteX22942" fmla="*/ 3003379 w 6288074"/>
              <a:gd name="connsiteY22942" fmla="*/ 5429182 h 6339933"/>
              <a:gd name="connsiteX22943" fmla="*/ 2992057 w 6288074"/>
              <a:gd name="connsiteY22943" fmla="*/ 5443250 h 6339933"/>
              <a:gd name="connsiteX22944" fmla="*/ 2989669 w 6288074"/>
              <a:gd name="connsiteY22944" fmla="*/ 5444002 h 6339933"/>
              <a:gd name="connsiteX22945" fmla="*/ 2988784 w 6288074"/>
              <a:gd name="connsiteY22945" fmla="*/ 5449533 h 6339933"/>
              <a:gd name="connsiteX22946" fmla="*/ 2974190 w 6288074"/>
              <a:gd name="connsiteY22946" fmla="*/ 5469883 h 6339933"/>
              <a:gd name="connsiteX22947" fmla="*/ 2960612 w 6288074"/>
              <a:gd name="connsiteY22947" fmla="*/ 5476783 h 6339933"/>
              <a:gd name="connsiteX22948" fmla="*/ 2954951 w 6288074"/>
              <a:gd name="connsiteY22948" fmla="*/ 5483816 h 6339933"/>
              <a:gd name="connsiteX22949" fmla="*/ 2947522 w 6288074"/>
              <a:gd name="connsiteY22949" fmla="*/ 5501912 h 6339933"/>
              <a:gd name="connsiteX22950" fmla="*/ 2934563 w 6288074"/>
              <a:gd name="connsiteY22950" fmla="*/ 5519121 h 6339933"/>
              <a:gd name="connsiteX22951" fmla="*/ 2926514 w 6288074"/>
              <a:gd name="connsiteY22951" fmla="*/ 5526906 h 6339933"/>
              <a:gd name="connsiteX22952" fmla="*/ 2917579 w 6288074"/>
              <a:gd name="connsiteY22952" fmla="*/ 5540222 h 6339933"/>
              <a:gd name="connsiteX22953" fmla="*/ 2921738 w 6288074"/>
              <a:gd name="connsiteY22953" fmla="*/ 5528410 h 6339933"/>
              <a:gd name="connsiteX22954" fmla="*/ 2929034 w 6288074"/>
              <a:gd name="connsiteY22954" fmla="*/ 5518235 h 6339933"/>
              <a:gd name="connsiteX22955" fmla="*/ 2928414 w 6288074"/>
              <a:gd name="connsiteY22955" fmla="*/ 5507926 h 6339933"/>
              <a:gd name="connsiteX22956" fmla="*/ 2922753 w 6288074"/>
              <a:gd name="connsiteY22956" fmla="*/ 5514959 h 6339933"/>
              <a:gd name="connsiteX22957" fmla="*/ 2914704 w 6288074"/>
              <a:gd name="connsiteY22957" fmla="*/ 5522746 h 6339933"/>
              <a:gd name="connsiteX22958" fmla="*/ 2912315 w 6288074"/>
              <a:gd name="connsiteY22958" fmla="*/ 5523498 h 6339933"/>
              <a:gd name="connsiteX22959" fmla="*/ 2910678 w 6288074"/>
              <a:gd name="connsiteY22959" fmla="*/ 5526638 h 6339933"/>
              <a:gd name="connsiteX22960" fmla="*/ 2908159 w 6288074"/>
              <a:gd name="connsiteY22960" fmla="*/ 5535309 h 6339933"/>
              <a:gd name="connsiteX22961" fmla="*/ 2896837 w 6288074"/>
              <a:gd name="connsiteY22961" fmla="*/ 5549378 h 6339933"/>
              <a:gd name="connsiteX22962" fmla="*/ 2893565 w 6288074"/>
              <a:gd name="connsiteY22962" fmla="*/ 5555660 h 6339933"/>
              <a:gd name="connsiteX22963" fmla="*/ 2887772 w 6288074"/>
              <a:gd name="connsiteY22963" fmla="*/ 5570613 h 6339933"/>
              <a:gd name="connsiteX22964" fmla="*/ 2886134 w 6288074"/>
              <a:gd name="connsiteY22964" fmla="*/ 5573755 h 6339933"/>
              <a:gd name="connsiteX22965" fmla="*/ 2880474 w 6288074"/>
              <a:gd name="connsiteY22965" fmla="*/ 5580788 h 6339933"/>
              <a:gd name="connsiteX22966" fmla="*/ 2871053 w 6288074"/>
              <a:gd name="connsiteY22966" fmla="*/ 5575875 h 6339933"/>
              <a:gd name="connsiteX22967" fmla="*/ 2875961 w 6288074"/>
              <a:gd name="connsiteY22967" fmla="*/ 5566453 h 6339933"/>
              <a:gd name="connsiteX22968" fmla="*/ 2877598 w 6288074"/>
              <a:gd name="connsiteY22968" fmla="*/ 5563311 h 6339933"/>
              <a:gd name="connsiteX22969" fmla="*/ 2880117 w 6288074"/>
              <a:gd name="connsiteY22969" fmla="*/ 5554640 h 6339933"/>
              <a:gd name="connsiteX22970" fmla="*/ 2877730 w 6288074"/>
              <a:gd name="connsiteY22970" fmla="*/ 5555391 h 6339933"/>
              <a:gd name="connsiteX22971" fmla="*/ 2865657 w 6288074"/>
              <a:gd name="connsiteY22971" fmla="*/ 5567070 h 6339933"/>
              <a:gd name="connsiteX22972" fmla="*/ 2864905 w 6288074"/>
              <a:gd name="connsiteY22972" fmla="*/ 5564681 h 6339933"/>
              <a:gd name="connsiteX22973" fmla="*/ 2866541 w 6288074"/>
              <a:gd name="connsiteY22973" fmla="*/ 5561539 h 6339933"/>
              <a:gd name="connsiteX22974" fmla="*/ 2872199 w 6288074"/>
              <a:gd name="connsiteY22974" fmla="*/ 5554508 h 6339933"/>
              <a:gd name="connsiteX22975" fmla="*/ 2872200 w 6288074"/>
              <a:gd name="connsiteY22975" fmla="*/ 5554506 h 6339933"/>
              <a:gd name="connsiteX22976" fmla="*/ 2872201 w 6288074"/>
              <a:gd name="connsiteY22976" fmla="*/ 5554504 h 6339933"/>
              <a:gd name="connsiteX22977" fmla="*/ 2874589 w 6288074"/>
              <a:gd name="connsiteY22977" fmla="*/ 5553753 h 6339933"/>
              <a:gd name="connsiteX22978" fmla="*/ 2881887 w 6288074"/>
              <a:gd name="connsiteY22978" fmla="*/ 5543577 h 6339933"/>
              <a:gd name="connsiteX22979" fmla="*/ 2885912 w 6288074"/>
              <a:gd name="connsiteY22979" fmla="*/ 5539686 h 6339933"/>
              <a:gd name="connsiteX22980" fmla="*/ 2882640 w 6288074"/>
              <a:gd name="connsiteY22980" fmla="*/ 5545968 h 6339933"/>
              <a:gd name="connsiteX22981" fmla="*/ 2883391 w 6288074"/>
              <a:gd name="connsiteY22981" fmla="*/ 5548356 h 6339933"/>
              <a:gd name="connsiteX22982" fmla="*/ 2886664 w 6288074"/>
              <a:gd name="connsiteY22982" fmla="*/ 5542074 h 6339933"/>
              <a:gd name="connsiteX22983" fmla="*/ 2889936 w 6288074"/>
              <a:gd name="connsiteY22983" fmla="*/ 5535794 h 6339933"/>
              <a:gd name="connsiteX22984" fmla="*/ 2893960 w 6288074"/>
              <a:gd name="connsiteY22984" fmla="*/ 5531900 h 6339933"/>
              <a:gd name="connsiteX22985" fmla="*/ 2896351 w 6288074"/>
              <a:gd name="connsiteY22985" fmla="*/ 5531148 h 6339933"/>
              <a:gd name="connsiteX22986" fmla="*/ 2902011 w 6288074"/>
              <a:gd name="connsiteY22986" fmla="*/ 5524115 h 6339933"/>
              <a:gd name="connsiteX22987" fmla="*/ 2907670 w 6288074"/>
              <a:gd name="connsiteY22987" fmla="*/ 5517080 h 6339933"/>
              <a:gd name="connsiteX22988" fmla="*/ 2908555 w 6288074"/>
              <a:gd name="connsiteY22988" fmla="*/ 5511550 h 6339933"/>
              <a:gd name="connsiteX22989" fmla="*/ 2912713 w 6288074"/>
              <a:gd name="connsiteY22989" fmla="*/ 5499738 h 6339933"/>
              <a:gd name="connsiteX22990" fmla="*/ 2908687 w 6288074"/>
              <a:gd name="connsiteY22990" fmla="*/ 5503631 h 6339933"/>
              <a:gd name="connsiteX22991" fmla="*/ 2907051 w 6288074"/>
              <a:gd name="connsiteY22991" fmla="*/ 5506772 h 6339933"/>
              <a:gd name="connsiteX22992" fmla="*/ 2906993 w 6288074"/>
              <a:gd name="connsiteY22992" fmla="*/ 5506798 h 6339933"/>
              <a:gd name="connsiteX22993" fmla="*/ 2907032 w 6288074"/>
              <a:gd name="connsiteY22993" fmla="*/ 5506552 h 6339933"/>
              <a:gd name="connsiteX22994" fmla="*/ 2906876 w 6288074"/>
              <a:gd name="connsiteY22994" fmla="*/ 5506851 h 6339933"/>
              <a:gd name="connsiteX22995" fmla="*/ 2900168 w 6288074"/>
              <a:gd name="connsiteY22995" fmla="*/ 5509922 h 6339933"/>
              <a:gd name="connsiteX22996" fmla="*/ 2904795 w 6288074"/>
              <a:gd name="connsiteY22996" fmla="*/ 5499604 h 6339933"/>
              <a:gd name="connsiteX22997" fmla="*/ 2901655 w 6288074"/>
              <a:gd name="connsiteY22997" fmla="*/ 5497966 h 6339933"/>
              <a:gd name="connsiteX22998" fmla="*/ 2898382 w 6288074"/>
              <a:gd name="connsiteY22998" fmla="*/ 5504248 h 6339933"/>
              <a:gd name="connsiteX22999" fmla="*/ 2888696 w 6288074"/>
              <a:gd name="connsiteY22999" fmla="*/ 5515174 h 6339933"/>
              <a:gd name="connsiteX23000" fmla="*/ 2885424 w 6288074"/>
              <a:gd name="connsiteY23000" fmla="*/ 5521457 h 6339933"/>
              <a:gd name="connsiteX23001" fmla="*/ 2879632 w 6288074"/>
              <a:gd name="connsiteY23001" fmla="*/ 5536410 h 6339933"/>
              <a:gd name="connsiteX23002" fmla="*/ 2875606 w 6288074"/>
              <a:gd name="connsiteY23002" fmla="*/ 5540304 h 6339933"/>
              <a:gd name="connsiteX23003" fmla="*/ 2873085 w 6288074"/>
              <a:gd name="connsiteY23003" fmla="*/ 5548975 h 6339933"/>
              <a:gd name="connsiteX23004" fmla="*/ 2876358 w 6288074"/>
              <a:gd name="connsiteY23004" fmla="*/ 5542694 h 6339933"/>
              <a:gd name="connsiteX23005" fmla="*/ 2882772 w 6288074"/>
              <a:gd name="connsiteY23005" fmla="*/ 5538049 h 6339933"/>
              <a:gd name="connsiteX23006" fmla="*/ 2888564 w 6288074"/>
              <a:gd name="connsiteY23006" fmla="*/ 5523094 h 6339933"/>
              <a:gd name="connsiteX23007" fmla="*/ 2896614 w 6288074"/>
              <a:gd name="connsiteY23007" fmla="*/ 5515308 h 6339933"/>
              <a:gd name="connsiteX23008" fmla="*/ 2894978 w 6288074"/>
              <a:gd name="connsiteY23008" fmla="*/ 5518449 h 6339933"/>
              <a:gd name="connsiteX23009" fmla="*/ 2893343 w 6288074"/>
              <a:gd name="connsiteY23009" fmla="*/ 5521590 h 6339933"/>
              <a:gd name="connsiteX23010" fmla="*/ 2886796 w 6288074"/>
              <a:gd name="connsiteY23010" fmla="*/ 5534155 h 6339933"/>
              <a:gd name="connsiteX23011" fmla="*/ 2881887 w 6288074"/>
              <a:gd name="connsiteY23011" fmla="*/ 5543577 h 6339933"/>
              <a:gd name="connsiteX23012" fmla="*/ 2876225 w 6288074"/>
              <a:gd name="connsiteY23012" fmla="*/ 5550613 h 6339933"/>
              <a:gd name="connsiteX23013" fmla="*/ 2872201 w 6288074"/>
              <a:gd name="connsiteY23013" fmla="*/ 5554504 h 6339933"/>
              <a:gd name="connsiteX23014" fmla="*/ 2877109 w 6288074"/>
              <a:gd name="connsiteY23014" fmla="*/ 5545082 h 6339933"/>
              <a:gd name="connsiteX23015" fmla="*/ 2869813 w 6288074"/>
              <a:gd name="connsiteY23015" fmla="*/ 5555256 h 6339933"/>
              <a:gd name="connsiteX23016" fmla="*/ 2865789 w 6288074"/>
              <a:gd name="connsiteY23016" fmla="*/ 5559150 h 6339933"/>
              <a:gd name="connsiteX23017" fmla="*/ 2861765 w 6288074"/>
              <a:gd name="connsiteY23017" fmla="*/ 5563042 h 6339933"/>
              <a:gd name="connsiteX23018" fmla="*/ 2860126 w 6288074"/>
              <a:gd name="connsiteY23018" fmla="*/ 5566185 h 6339933"/>
              <a:gd name="connsiteX23019" fmla="*/ 2860879 w 6288074"/>
              <a:gd name="connsiteY23019" fmla="*/ 5568573 h 6339933"/>
              <a:gd name="connsiteX23020" fmla="*/ 2858491 w 6288074"/>
              <a:gd name="connsiteY23020" fmla="*/ 5569325 h 6339933"/>
              <a:gd name="connsiteX23021" fmla="*/ 2851195 w 6288074"/>
              <a:gd name="connsiteY23021" fmla="*/ 5579499 h 6339933"/>
              <a:gd name="connsiteX23022" fmla="*/ 2847170 w 6288074"/>
              <a:gd name="connsiteY23022" fmla="*/ 5583392 h 6339933"/>
              <a:gd name="connsiteX23023" fmla="*/ 2852078 w 6288074"/>
              <a:gd name="connsiteY23023" fmla="*/ 5573970 h 6339933"/>
              <a:gd name="connsiteX23024" fmla="*/ 2854467 w 6288074"/>
              <a:gd name="connsiteY23024" fmla="*/ 5573218 h 6339933"/>
              <a:gd name="connsiteX23025" fmla="*/ 2864285 w 6288074"/>
              <a:gd name="connsiteY23025" fmla="*/ 5554370 h 6339933"/>
              <a:gd name="connsiteX23026" fmla="*/ 2856367 w 6288074"/>
              <a:gd name="connsiteY23026" fmla="*/ 5554237 h 6339933"/>
              <a:gd name="connsiteX23027" fmla="*/ 2850706 w 6288074"/>
              <a:gd name="connsiteY23027" fmla="*/ 5561270 h 6339933"/>
              <a:gd name="connsiteX23028" fmla="*/ 2847889 w 6288074"/>
              <a:gd name="connsiteY23028" fmla="*/ 5563995 h 6339933"/>
              <a:gd name="connsiteX23029" fmla="*/ 2849009 w 6288074"/>
              <a:gd name="connsiteY23029" fmla="*/ 5562134 h 6339933"/>
              <a:gd name="connsiteX23030" fmla="*/ 2849454 w 6288074"/>
              <a:gd name="connsiteY23030" fmla="*/ 5561031 h 6339933"/>
              <a:gd name="connsiteX23031" fmla="*/ 2855614 w 6288074"/>
              <a:gd name="connsiteY23031" fmla="*/ 5551847 h 6339933"/>
              <a:gd name="connsiteX23032" fmla="*/ 2858004 w 6288074"/>
              <a:gd name="connsiteY23032" fmla="*/ 5551095 h 6339933"/>
              <a:gd name="connsiteX23033" fmla="*/ 2861277 w 6288074"/>
              <a:gd name="connsiteY23033" fmla="*/ 5544814 h 6339933"/>
              <a:gd name="connsiteX23034" fmla="*/ 2858137 w 6288074"/>
              <a:gd name="connsiteY23034" fmla="*/ 5543176 h 6339933"/>
              <a:gd name="connsiteX23035" fmla="*/ 2853225 w 6288074"/>
              <a:gd name="connsiteY23035" fmla="*/ 5552598 h 6339933"/>
              <a:gd name="connsiteX23036" fmla="*/ 2851590 w 6288074"/>
              <a:gd name="connsiteY23036" fmla="*/ 5555740 h 6339933"/>
              <a:gd name="connsiteX23037" fmla="*/ 2849454 w 6288074"/>
              <a:gd name="connsiteY23037" fmla="*/ 5561031 h 6339933"/>
              <a:gd name="connsiteX23038" fmla="*/ 2846682 w 6288074"/>
              <a:gd name="connsiteY23038" fmla="*/ 5565164 h 6339933"/>
              <a:gd name="connsiteX23039" fmla="*/ 2847889 w 6288074"/>
              <a:gd name="connsiteY23039" fmla="*/ 5563995 h 6339933"/>
              <a:gd name="connsiteX23040" fmla="*/ 2843410 w 6288074"/>
              <a:gd name="connsiteY23040" fmla="*/ 5571446 h 6339933"/>
              <a:gd name="connsiteX23041" fmla="*/ 2834607 w 6288074"/>
              <a:gd name="connsiteY23041" fmla="*/ 5576842 h 6339933"/>
              <a:gd name="connsiteX23042" fmla="*/ 2832972 w 6288074"/>
              <a:gd name="connsiteY23042" fmla="*/ 5579983 h 6339933"/>
              <a:gd name="connsiteX23043" fmla="*/ 2828947 w 6288074"/>
              <a:gd name="connsiteY23043" fmla="*/ 5583876 h 6339933"/>
              <a:gd name="connsiteX23044" fmla="*/ 2825673 w 6288074"/>
              <a:gd name="connsiteY23044" fmla="*/ 5590158 h 6339933"/>
              <a:gd name="connsiteX23045" fmla="*/ 2820013 w 6288074"/>
              <a:gd name="connsiteY23045" fmla="*/ 5597193 h 6339933"/>
              <a:gd name="connsiteX23046" fmla="*/ 2813600 w 6288074"/>
              <a:gd name="connsiteY23046" fmla="*/ 5601836 h 6339933"/>
              <a:gd name="connsiteX23047" fmla="*/ 2811212 w 6288074"/>
              <a:gd name="connsiteY23047" fmla="*/ 5602588 h 6339933"/>
              <a:gd name="connsiteX23048" fmla="*/ 2820896 w 6288074"/>
              <a:gd name="connsiteY23048" fmla="*/ 5591661 h 6339933"/>
              <a:gd name="connsiteX23049" fmla="*/ 2824169 w 6288074"/>
              <a:gd name="connsiteY23049" fmla="*/ 5585381 h 6339933"/>
              <a:gd name="connsiteX23050" fmla="*/ 2825805 w 6288074"/>
              <a:gd name="connsiteY23050" fmla="*/ 5582240 h 6339933"/>
              <a:gd name="connsiteX23051" fmla="*/ 2825807 w 6288074"/>
              <a:gd name="connsiteY23051" fmla="*/ 5582239 h 6339933"/>
              <a:gd name="connsiteX23052" fmla="*/ 2826215 w 6288074"/>
              <a:gd name="connsiteY23052" fmla="*/ 5581453 h 6339933"/>
              <a:gd name="connsiteX23053" fmla="*/ 2825805 w 6288074"/>
              <a:gd name="connsiteY23053" fmla="*/ 5582240 h 6339933"/>
              <a:gd name="connsiteX23054" fmla="*/ 2814484 w 6288074"/>
              <a:gd name="connsiteY23054" fmla="*/ 5596307 h 6339933"/>
              <a:gd name="connsiteX23055" fmla="*/ 2806434 w 6288074"/>
              <a:gd name="connsiteY23055" fmla="*/ 5604091 h 6339933"/>
              <a:gd name="connsiteX23056" fmla="*/ 2808071 w 6288074"/>
              <a:gd name="connsiteY23056" fmla="*/ 5600951 h 6339933"/>
              <a:gd name="connsiteX23057" fmla="*/ 2797633 w 6288074"/>
              <a:gd name="connsiteY23057" fmla="*/ 5609489 h 6339933"/>
              <a:gd name="connsiteX23058" fmla="*/ 2795246 w 6288074"/>
              <a:gd name="connsiteY23058" fmla="*/ 5610240 h 6339933"/>
              <a:gd name="connsiteX23059" fmla="*/ 2792857 w 6288074"/>
              <a:gd name="connsiteY23059" fmla="*/ 5610992 h 6339933"/>
              <a:gd name="connsiteX23060" fmla="*/ 2779897 w 6288074"/>
              <a:gd name="connsiteY23060" fmla="*/ 5628202 h 6339933"/>
              <a:gd name="connsiteX23061" fmla="*/ 2777702 w 6288074"/>
              <a:gd name="connsiteY23061" fmla="*/ 5633269 h 6339933"/>
              <a:gd name="connsiteX23062" fmla="*/ 2776625 w 6288074"/>
              <a:gd name="connsiteY23062" fmla="*/ 5634482 h 6339933"/>
              <a:gd name="connsiteX23063" fmla="*/ 2776891 w 6288074"/>
              <a:gd name="connsiteY23063" fmla="*/ 5634399 h 6339933"/>
              <a:gd name="connsiteX23064" fmla="*/ 2772600 w 6288074"/>
              <a:gd name="connsiteY23064" fmla="*/ 5638376 h 6339933"/>
              <a:gd name="connsiteX23065" fmla="*/ 2756370 w 6288074"/>
              <a:gd name="connsiteY23065" fmla="*/ 5661868 h 6339933"/>
              <a:gd name="connsiteX23066" fmla="*/ 2753098 w 6288074"/>
              <a:gd name="connsiteY23066" fmla="*/ 5668149 h 6339933"/>
              <a:gd name="connsiteX23067" fmla="*/ 2750709 w 6288074"/>
              <a:gd name="connsiteY23067" fmla="*/ 5668901 h 6339933"/>
              <a:gd name="connsiteX23068" fmla="*/ 2752345 w 6288074"/>
              <a:gd name="connsiteY23068" fmla="*/ 5665760 h 6339933"/>
              <a:gd name="connsiteX23069" fmla="*/ 2750842 w 6288074"/>
              <a:gd name="connsiteY23069" fmla="*/ 5660982 h 6339933"/>
              <a:gd name="connsiteX23070" fmla="*/ 2753230 w 6288074"/>
              <a:gd name="connsiteY23070" fmla="*/ 5660230 h 6339933"/>
              <a:gd name="connsiteX23071" fmla="*/ 2758891 w 6288074"/>
              <a:gd name="connsiteY23071" fmla="*/ 5653195 h 6339933"/>
              <a:gd name="connsiteX23072" fmla="*/ 2762915 w 6288074"/>
              <a:gd name="connsiteY23072" fmla="*/ 5649303 h 6339933"/>
              <a:gd name="connsiteX23073" fmla="*/ 2768576 w 6288074"/>
              <a:gd name="connsiteY23073" fmla="*/ 5642268 h 6339933"/>
              <a:gd name="connsiteX23074" fmla="*/ 2763799 w 6288074"/>
              <a:gd name="connsiteY23074" fmla="*/ 5643773 h 6339933"/>
              <a:gd name="connsiteX23075" fmla="*/ 2755749 w 6288074"/>
              <a:gd name="connsiteY23075" fmla="*/ 5651558 h 6339933"/>
              <a:gd name="connsiteX23076" fmla="*/ 2764683 w 6288074"/>
              <a:gd name="connsiteY23076" fmla="*/ 5638241 h 6339933"/>
              <a:gd name="connsiteX23077" fmla="*/ 2767072 w 6288074"/>
              <a:gd name="connsiteY23077" fmla="*/ 5637489 h 6339933"/>
              <a:gd name="connsiteX23078" fmla="*/ 2769460 w 6288074"/>
              <a:gd name="connsiteY23078" fmla="*/ 5636738 h 6339933"/>
              <a:gd name="connsiteX23079" fmla="*/ 2773485 w 6288074"/>
              <a:gd name="connsiteY23079" fmla="*/ 5632845 h 6339933"/>
              <a:gd name="connsiteX23080" fmla="*/ 2783171 w 6288074"/>
              <a:gd name="connsiteY23080" fmla="*/ 5621919 h 6339933"/>
              <a:gd name="connsiteX23081" fmla="*/ 2792104 w 6288074"/>
              <a:gd name="connsiteY23081" fmla="*/ 5608602 h 6339933"/>
              <a:gd name="connsiteX23082" fmla="*/ 2794493 w 6288074"/>
              <a:gd name="connsiteY23082" fmla="*/ 5607850 h 6339933"/>
              <a:gd name="connsiteX23083" fmla="*/ 2801038 w 6288074"/>
              <a:gd name="connsiteY23083" fmla="*/ 5595286 h 6339933"/>
              <a:gd name="connsiteX23084" fmla="*/ 2797014 w 6288074"/>
              <a:gd name="connsiteY23084" fmla="*/ 5599178 h 6339933"/>
              <a:gd name="connsiteX23085" fmla="*/ 2794625 w 6288074"/>
              <a:gd name="connsiteY23085" fmla="*/ 5599930 h 6339933"/>
              <a:gd name="connsiteX23086" fmla="*/ 2797897 w 6288074"/>
              <a:gd name="connsiteY23086" fmla="*/ 5593650 h 6339933"/>
              <a:gd name="connsiteX23087" fmla="*/ 2805948 w 6288074"/>
              <a:gd name="connsiteY23087" fmla="*/ 5585863 h 6339933"/>
              <a:gd name="connsiteX23088" fmla="*/ 2818153 w 6288074"/>
              <a:gd name="connsiteY23088" fmla="*/ 5566264 h 6339933"/>
              <a:gd name="connsiteX23089" fmla="*/ 2807584 w 6288074"/>
              <a:gd name="connsiteY23089" fmla="*/ 5582722 h 6339933"/>
              <a:gd name="connsiteX23090" fmla="*/ 2795509 w 6288074"/>
              <a:gd name="connsiteY23090" fmla="*/ 5594401 h 6339933"/>
              <a:gd name="connsiteX23091" fmla="*/ 2788212 w 6288074"/>
              <a:gd name="connsiteY23091" fmla="*/ 5604575 h 6339933"/>
              <a:gd name="connsiteX23092" fmla="*/ 2767957 w 6288074"/>
              <a:gd name="connsiteY23092" fmla="*/ 5631961 h 6339933"/>
              <a:gd name="connsiteX23093" fmla="*/ 2756635 w 6288074"/>
              <a:gd name="connsiteY23093" fmla="*/ 5646027 h 6339933"/>
              <a:gd name="connsiteX23094" fmla="*/ 2750089 w 6288074"/>
              <a:gd name="connsiteY23094" fmla="*/ 5658591 h 6339933"/>
              <a:gd name="connsiteX23095" fmla="*/ 2740535 w 6288074"/>
              <a:gd name="connsiteY23095" fmla="*/ 5661598 h 6339933"/>
              <a:gd name="connsiteX23096" fmla="*/ 2735759 w 6288074"/>
              <a:gd name="connsiteY23096" fmla="*/ 5663102 h 6339933"/>
              <a:gd name="connsiteX23097" fmla="*/ 2742172 w 6288074"/>
              <a:gd name="connsiteY23097" fmla="*/ 5658458 h 6339933"/>
              <a:gd name="connsiteX23098" fmla="*/ 2743056 w 6288074"/>
              <a:gd name="connsiteY23098" fmla="*/ 5652926 h 6339933"/>
              <a:gd name="connsiteX23099" fmla="*/ 2744692 w 6288074"/>
              <a:gd name="connsiteY23099" fmla="*/ 5649786 h 6339933"/>
              <a:gd name="connsiteX23100" fmla="*/ 2753627 w 6288074"/>
              <a:gd name="connsiteY23100" fmla="*/ 5636471 h 6339933"/>
              <a:gd name="connsiteX23101" fmla="*/ 2760039 w 6288074"/>
              <a:gd name="connsiteY23101" fmla="*/ 5631826 h 6339933"/>
              <a:gd name="connsiteX23102" fmla="*/ 2764064 w 6288074"/>
              <a:gd name="connsiteY23102" fmla="*/ 5627933 h 6339933"/>
              <a:gd name="connsiteX23103" fmla="*/ 2769726 w 6288074"/>
              <a:gd name="connsiteY23103" fmla="*/ 5620899 h 6339933"/>
              <a:gd name="connsiteX23104" fmla="*/ 2768973 w 6288074"/>
              <a:gd name="connsiteY23104" fmla="*/ 5618509 h 6339933"/>
              <a:gd name="connsiteX23105" fmla="*/ 2764196 w 6288074"/>
              <a:gd name="connsiteY23105" fmla="*/ 5620013 h 6339933"/>
              <a:gd name="connsiteX23106" fmla="*/ 2765080 w 6288074"/>
              <a:gd name="connsiteY23106" fmla="*/ 5614482 h 6339933"/>
              <a:gd name="connsiteX23107" fmla="*/ 2768353 w 6288074"/>
              <a:gd name="connsiteY23107" fmla="*/ 5608199 h 6339933"/>
              <a:gd name="connsiteX23108" fmla="*/ 2764328 w 6288074"/>
              <a:gd name="connsiteY23108" fmla="*/ 5612093 h 6339933"/>
              <a:gd name="connsiteX23109" fmla="*/ 2753006 w 6288074"/>
              <a:gd name="connsiteY23109" fmla="*/ 5626161 h 6339933"/>
              <a:gd name="connsiteX23110" fmla="*/ 2744825 w 6288074"/>
              <a:gd name="connsiteY23110" fmla="*/ 5641865 h 6339933"/>
              <a:gd name="connsiteX23111" fmla="*/ 2743940 w 6288074"/>
              <a:gd name="connsiteY23111" fmla="*/ 5647397 h 6339933"/>
              <a:gd name="connsiteX23112" fmla="*/ 2740800 w 6288074"/>
              <a:gd name="connsiteY23112" fmla="*/ 5645758 h 6339933"/>
              <a:gd name="connsiteX23113" fmla="*/ 2737527 w 6288074"/>
              <a:gd name="connsiteY23113" fmla="*/ 5652041 h 6339933"/>
              <a:gd name="connsiteX23114" fmla="*/ 2728462 w 6288074"/>
              <a:gd name="connsiteY23114" fmla="*/ 5673277 h 6339933"/>
              <a:gd name="connsiteX23115" fmla="*/ 2726073 w 6288074"/>
              <a:gd name="connsiteY23115" fmla="*/ 5674029 h 6339933"/>
              <a:gd name="connsiteX23116" fmla="*/ 2725189 w 6288074"/>
              <a:gd name="connsiteY23116" fmla="*/ 5679559 h 6339933"/>
              <a:gd name="connsiteX23117" fmla="*/ 2728462 w 6288074"/>
              <a:gd name="connsiteY23117" fmla="*/ 5673277 h 6339933"/>
              <a:gd name="connsiteX23118" fmla="*/ 2729214 w 6288074"/>
              <a:gd name="connsiteY23118" fmla="*/ 5675666 h 6339933"/>
              <a:gd name="connsiteX23119" fmla="*/ 2721916 w 6288074"/>
              <a:gd name="connsiteY23119" fmla="*/ 5685841 h 6339933"/>
              <a:gd name="connsiteX23120" fmla="*/ 2720279 w 6288074"/>
              <a:gd name="connsiteY23120" fmla="*/ 5688983 h 6339933"/>
              <a:gd name="connsiteX23121" fmla="*/ 2707321 w 6288074"/>
              <a:gd name="connsiteY23121" fmla="*/ 5706193 h 6339933"/>
              <a:gd name="connsiteX23122" fmla="*/ 2697769 w 6288074"/>
              <a:gd name="connsiteY23122" fmla="*/ 5709199 h 6339933"/>
              <a:gd name="connsiteX23123" fmla="*/ 2692107 w 6288074"/>
              <a:gd name="connsiteY23123" fmla="*/ 5716233 h 6339933"/>
              <a:gd name="connsiteX23124" fmla="*/ 2687199 w 6288074"/>
              <a:gd name="connsiteY23124" fmla="*/ 5725656 h 6339933"/>
              <a:gd name="connsiteX23125" fmla="*/ 2686447 w 6288074"/>
              <a:gd name="connsiteY23125" fmla="*/ 5723267 h 6339933"/>
              <a:gd name="connsiteX23126" fmla="*/ 2693744 w 6288074"/>
              <a:gd name="connsiteY23126" fmla="*/ 5713091 h 6339933"/>
              <a:gd name="connsiteX23127" fmla="*/ 2687331 w 6288074"/>
              <a:gd name="connsiteY23127" fmla="*/ 5717736 h 6339933"/>
              <a:gd name="connsiteX23128" fmla="*/ 2684058 w 6288074"/>
              <a:gd name="connsiteY23128" fmla="*/ 5724018 h 6339933"/>
              <a:gd name="connsiteX23129" fmla="*/ 2680033 w 6288074"/>
              <a:gd name="connsiteY23129" fmla="*/ 5727911 h 6339933"/>
              <a:gd name="connsiteX23130" fmla="*/ 2676761 w 6288074"/>
              <a:gd name="connsiteY23130" fmla="*/ 5734193 h 6339933"/>
              <a:gd name="connsiteX23131" fmla="*/ 2675877 w 6288074"/>
              <a:gd name="connsiteY23131" fmla="*/ 5739724 h 6339933"/>
              <a:gd name="connsiteX23132" fmla="*/ 2672736 w 6288074"/>
              <a:gd name="connsiteY23132" fmla="*/ 5738086 h 6339933"/>
              <a:gd name="connsiteX23133" fmla="*/ 2663050 w 6288074"/>
              <a:gd name="connsiteY23133" fmla="*/ 5749013 h 6339933"/>
              <a:gd name="connsiteX23134" fmla="*/ 2661414 w 6288074"/>
              <a:gd name="connsiteY23134" fmla="*/ 5752153 h 6339933"/>
              <a:gd name="connsiteX23135" fmla="*/ 2659025 w 6288074"/>
              <a:gd name="connsiteY23135" fmla="*/ 5752905 h 6339933"/>
              <a:gd name="connsiteX23136" fmla="*/ 2657522 w 6288074"/>
              <a:gd name="connsiteY23136" fmla="*/ 5748128 h 6339933"/>
              <a:gd name="connsiteX23137" fmla="*/ 2664819 w 6288074"/>
              <a:gd name="connsiteY23137" fmla="*/ 5737952 h 6339933"/>
              <a:gd name="connsiteX23138" fmla="*/ 2681802 w 6288074"/>
              <a:gd name="connsiteY23138" fmla="*/ 5716850 h 6339933"/>
              <a:gd name="connsiteX23139" fmla="*/ 2686711 w 6288074"/>
              <a:gd name="connsiteY23139" fmla="*/ 5707427 h 6339933"/>
              <a:gd name="connsiteX23140" fmla="*/ 2704578 w 6288074"/>
              <a:gd name="connsiteY23140" fmla="*/ 5680794 h 6339933"/>
              <a:gd name="connsiteX23141" fmla="*/ 2719172 w 6288074"/>
              <a:gd name="connsiteY23141" fmla="*/ 5660444 h 6339933"/>
              <a:gd name="connsiteX23142" fmla="*/ 2716032 w 6288074"/>
              <a:gd name="connsiteY23142" fmla="*/ 5658806 h 6339933"/>
              <a:gd name="connsiteX23143" fmla="*/ 2702322 w 6288074"/>
              <a:gd name="connsiteY23143" fmla="*/ 5673626 h 6339933"/>
              <a:gd name="connsiteX23144" fmla="*/ 2693521 w 6288074"/>
              <a:gd name="connsiteY23144" fmla="*/ 5679023 h 6339933"/>
              <a:gd name="connsiteX23145" fmla="*/ 2682331 w 6288074"/>
              <a:gd name="connsiteY23145" fmla="*/ 5685171 h 6339933"/>
              <a:gd name="connsiteX23146" fmla="*/ 2666233 w 6288074"/>
              <a:gd name="connsiteY23146" fmla="*/ 5700743 h 6339933"/>
              <a:gd name="connsiteX23147" fmla="*/ 2682463 w 6288074"/>
              <a:gd name="connsiteY23147" fmla="*/ 5677251 h 6339933"/>
              <a:gd name="connsiteX23148" fmla="*/ 2693033 w 6288074"/>
              <a:gd name="connsiteY23148" fmla="*/ 5660793 h 6339933"/>
              <a:gd name="connsiteX23149" fmla="*/ 2694669 w 6288074"/>
              <a:gd name="connsiteY23149" fmla="*/ 5657651 h 6339933"/>
              <a:gd name="connsiteX23150" fmla="*/ 2702851 w 6288074"/>
              <a:gd name="connsiteY23150" fmla="*/ 5641947 h 6339933"/>
              <a:gd name="connsiteX23151" fmla="*/ 2700463 w 6288074"/>
              <a:gd name="connsiteY23151" fmla="*/ 5642698 h 6339933"/>
              <a:gd name="connsiteX23152" fmla="*/ 2704487 w 6288074"/>
              <a:gd name="connsiteY23152" fmla="*/ 5638806 h 6339933"/>
              <a:gd name="connsiteX23153" fmla="*/ 2709396 w 6288074"/>
              <a:gd name="connsiteY23153" fmla="*/ 5629382 h 6339933"/>
              <a:gd name="connsiteX23154" fmla="*/ 2698073 w 6288074"/>
              <a:gd name="connsiteY23154" fmla="*/ 5643450 h 6339933"/>
              <a:gd name="connsiteX23155" fmla="*/ 2695685 w 6288074"/>
              <a:gd name="connsiteY23155" fmla="*/ 5644202 h 6339933"/>
              <a:gd name="connsiteX23156" fmla="*/ 2694933 w 6288074"/>
              <a:gd name="connsiteY23156" fmla="*/ 5641812 h 6339933"/>
              <a:gd name="connsiteX23157" fmla="*/ 2689273 w 6288074"/>
              <a:gd name="connsiteY23157" fmla="*/ 5648848 h 6339933"/>
              <a:gd name="connsiteX23158" fmla="*/ 2686885 w 6288074"/>
              <a:gd name="connsiteY23158" fmla="*/ 5649599 h 6339933"/>
              <a:gd name="connsiteX23159" fmla="*/ 2694182 w 6288074"/>
              <a:gd name="connsiteY23159" fmla="*/ 5639423 h 6339933"/>
              <a:gd name="connsiteX23160" fmla="*/ 2700595 w 6288074"/>
              <a:gd name="connsiteY23160" fmla="*/ 5634778 h 6339933"/>
              <a:gd name="connsiteX23161" fmla="*/ 2704619 w 6288074"/>
              <a:gd name="connsiteY23161" fmla="*/ 5630886 h 6339933"/>
              <a:gd name="connsiteX23162" fmla="*/ 2706256 w 6288074"/>
              <a:gd name="connsiteY23162" fmla="*/ 5627743 h 6339933"/>
              <a:gd name="connsiteX23163" fmla="*/ 2710279 w 6288074"/>
              <a:gd name="connsiteY23163" fmla="*/ 5623852 h 6339933"/>
              <a:gd name="connsiteX23164" fmla="*/ 2713553 w 6288074"/>
              <a:gd name="connsiteY23164" fmla="*/ 5617569 h 6339933"/>
              <a:gd name="connsiteX23165" fmla="*/ 2710413 w 6288074"/>
              <a:gd name="connsiteY23165" fmla="*/ 5615932 h 6339933"/>
              <a:gd name="connsiteX23166" fmla="*/ 2705504 w 6288074"/>
              <a:gd name="connsiteY23166" fmla="*/ 5625355 h 6339933"/>
              <a:gd name="connsiteX23167" fmla="*/ 2699091 w 6288074"/>
              <a:gd name="connsiteY23167" fmla="*/ 5629999 h 6339933"/>
              <a:gd name="connsiteX23168" fmla="*/ 2700726 w 6288074"/>
              <a:gd name="connsiteY23168" fmla="*/ 5626858 h 6339933"/>
              <a:gd name="connsiteX23169" fmla="*/ 2706388 w 6288074"/>
              <a:gd name="connsiteY23169" fmla="*/ 5619824 h 6339933"/>
              <a:gd name="connsiteX23170" fmla="*/ 2717709 w 6288074"/>
              <a:gd name="connsiteY23170" fmla="*/ 5605758 h 6339933"/>
              <a:gd name="connsiteX23171" fmla="*/ 2720098 w 6288074"/>
              <a:gd name="connsiteY23171" fmla="*/ 5605005 h 6339933"/>
              <a:gd name="connsiteX23172" fmla="*/ 2721734 w 6288074"/>
              <a:gd name="connsiteY23172" fmla="*/ 5601864 h 6339933"/>
              <a:gd name="connsiteX23173" fmla="*/ 2723371 w 6288074"/>
              <a:gd name="connsiteY23173" fmla="*/ 5598722 h 6339933"/>
              <a:gd name="connsiteX23174" fmla="*/ 2719849 w 6288074"/>
              <a:gd name="connsiteY23174" fmla="*/ 5602129 h 6339933"/>
              <a:gd name="connsiteX23175" fmla="*/ 2723913 w 6288074"/>
              <a:gd name="connsiteY23175" fmla="*/ 5593887 h 6339933"/>
              <a:gd name="connsiteX23176" fmla="*/ 2726158 w 6288074"/>
              <a:gd name="connsiteY23176" fmla="*/ 5591938 h 6339933"/>
              <a:gd name="connsiteX23177" fmla="*/ 2724255 w 6288074"/>
              <a:gd name="connsiteY23177" fmla="*/ 5593192 h 6339933"/>
              <a:gd name="connsiteX23178" fmla="*/ 2723913 w 6288074"/>
              <a:gd name="connsiteY23178" fmla="*/ 5593887 h 6339933"/>
              <a:gd name="connsiteX23179" fmla="*/ 2720231 w 6288074"/>
              <a:gd name="connsiteY23179" fmla="*/ 5597085 h 6339933"/>
              <a:gd name="connsiteX23180" fmla="*/ 2729163 w 6288074"/>
              <a:gd name="connsiteY23180" fmla="*/ 5583770 h 6339933"/>
              <a:gd name="connsiteX23181" fmla="*/ 2730049 w 6288074"/>
              <a:gd name="connsiteY23181" fmla="*/ 5578239 h 6339933"/>
              <a:gd name="connsiteX23182" fmla="*/ 2729296 w 6288074"/>
              <a:gd name="connsiteY23182" fmla="*/ 5575848 h 6339933"/>
              <a:gd name="connsiteX23183" fmla="*/ 2726023 w 6288074"/>
              <a:gd name="connsiteY23183" fmla="*/ 5582132 h 6339933"/>
              <a:gd name="connsiteX23184" fmla="*/ 2720363 w 6288074"/>
              <a:gd name="connsiteY23184" fmla="*/ 5589166 h 6339933"/>
              <a:gd name="connsiteX23185" fmla="*/ 2717975 w 6288074"/>
              <a:gd name="connsiteY23185" fmla="*/ 5589918 h 6339933"/>
              <a:gd name="connsiteX23186" fmla="*/ 2700107 w 6288074"/>
              <a:gd name="connsiteY23186" fmla="*/ 5616550 h 6339933"/>
              <a:gd name="connsiteX23187" fmla="*/ 2700858 w 6288074"/>
              <a:gd name="connsiteY23187" fmla="*/ 5618940 h 6339933"/>
              <a:gd name="connsiteX23188" fmla="*/ 2706520 w 6288074"/>
              <a:gd name="connsiteY23188" fmla="*/ 5611904 h 6339933"/>
              <a:gd name="connsiteX23189" fmla="*/ 2704884 w 6288074"/>
              <a:gd name="connsiteY23189" fmla="*/ 5615047 h 6339933"/>
              <a:gd name="connsiteX23190" fmla="*/ 2701611 w 6288074"/>
              <a:gd name="connsiteY23190" fmla="*/ 5621328 h 6339933"/>
              <a:gd name="connsiteX23191" fmla="*/ 2697587 w 6288074"/>
              <a:gd name="connsiteY23191" fmla="*/ 5625222 h 6339933"/>
              <a:gd name="connsiteX23192" fmla="*/ 2695950 w 6288074"/>
              <a:gd name="connsiteY23192" fmla="*/ 5628362 h 6339933"/>
              <a:gd name="connsiteX23193" fmla="*/ 2699362 w 6288074"/>
              <a:gd name="connsiteY23193" fmla="*/ 5625647 h 6339933"/>
              <a:gd name="connsiteX23194" fmla="*/ 2699091 w 6288074"/>
              <a:gd name="connsiteY23194" fmla="*/ 5629999 h 6339933"/>
              <a:gd name="connsiteX23195" fmla="*/ 2692677 w 6288074"/>
              <a:gd name="connsiteY23195" fmla="*/ 5634644 h 6339933"/>
              <a:gd name="connsiteX23196" fmla="*/ 2686264 w 6288074"/>
              <a:gd name="connsiteY23196" fmla="*/ 5639289 h 6339933"/>
              <a:gd name="connsiteX23197" fmla="*/ 2678968 w 6288074"/>
              <a:gd name="connsiteY23197" fmla="*/ 5649464 h 6339933"/>
              <a:gd name="connsiteX23198" fmla="*/ 2683875 w 6288074"/>
              <a:gd name="connsiteY23198" fmla="*/ 5640041 h 6339933"/>
              <a:gd name="connsiteX23199" fmla="*/ 2675075 w 6288074"/>
              <a:gd name="connsiteY23199" fmla="*/ 5645437 h 6339933"/>
              <a:gd name="connsiteX23200" fmla="*/ 2674322 w 6288074"/>
              <a:gd name="connsiteY23200" fmla="*/ 5643047 h 6339933"/>
              <a:gd name="connsiteX23201" fmla="*/ 2667025 w 6288074"/>
              <a:gd name="connsiteY23201" fmla="*/ 5653223 h 6339933"/>
              <a:gd name="connsiteX23202" fmla="*/ 2662117 w 6288074"/>
              <a:gd name="connsiteY23202" fmla="*/ 5662646 h 6339933"/>
              <a:gd name="connsiteX23203" fmla="*/ 2654820 w 6288074"/>
              <a:gd name="connsiteY23203" fmla="*/ 5672820 h 6339933"/>
              <a:gd name="connsiteX23204" fmla="*/ 2650795 w 6288074"/>
              <a:gd name="connsiteY23204" fmla="*/ 5676714 h 6339933"/>
              <a:gd name="connsiteX23205" fmla="*/ 2648406 w 6288074"/>
              <a:gd name="connsiteY23205" fmla="*/ 5677466 h 6339933"/>
              <a:gd name="connsiteX23206" fmla="*/ 2651546 w 6288074"/>
              <a:gd name="connsiteY23206" fmla="*/ 5679103 h 6339933"/>
              <a:gd name="connsiteX23207" fmla="*/ 2654686 w 6288074"/>
              <a:gd name="connsiteY23207" fmla="*/ 5680741 h 6339933"/>
              <a:gd name="connsiteX23208" fmla="*/ 2658580 w 6288074"/>
              <a:gd name="connsiteY23208" fmla="*/ 5684768 h 6339933"/>
              <a:gd name="connsiteX23209" fmla="*/ 2644249 w 6288074"/>
              <a:gd name="connsiteY23209" fmla="*/ 5689279 h 6339933"/>
              <a:gd name="connsiteX23210" fmla="*/ 2641993 w 6288074"/>
              <a:gd name="connsiteY23210" fmla="*/ 5682110 h 6339933"/>
              <a:gd name="connsiteX23211" fmla="*/ 2637969 w 6288074"/>
              <a:gd name="connsiteY23211" fmla="*/ 5686002 h 6339933"/>
              <a:gd name="connsiteX23212" fmla="*/ 2639473 w 6288074"/>
              <a:gd name="connsiteY23212" fmla="*/ 5690782 h 6339933"/>
              <a:gd name="connsiteX23213" fmla="*/ 2631423 w 6288074"/>
              <a:gd name="connsiteY23213" fmla="*/ 5698568 h 6339933"/>
              <a:gd name="connsiteX23214" fmla="*/ 2622489 w 6288074"/>
              <a:gd name="connsiteY23214" fmla="*/ 5711883 h 6339933"/>
              <a:gd name="connsiteX23215" fmla="*/ 2623242 w 6288074"/>
              <a:gd name="connsiteY23215" fmla="*/ 5714273 h 6339933"/>
              <a:gd name="connsiteX23216" fmla="*/ 2629655 w 6288074"/>
              <a:gd name="connsiteY23216" fmla="*/ 5709628 h 6339933"/>
              <a:gd name="connsiteX23217" fmla="*/ 2618333 w 6288074"/>
              <a:gd name="connsiteY23217" fmla="*/ 5723697 h 6339933"/>
              <a:gd name="connsiteX23218" fmla="*/ 2615060 w 6288074"/>
              <a:gd name="connsiteY23218" fmla="*/ 5729978 h 6339933"/>
              <a:gd name="connsiteX23219" fmla="*/ 2613424 w 6288074"/>
              <a:gd name="connsiteY23219" fmla="*/ 5733120 h 6339933"/>
              <a:gd name="connsiteX23220" fmla="*/ 2609399 w 6288074"/>
              <a:gd name="connsiteY23220" fmla="*/ 5737013 h 6339933"/>
              <a:gd name="connsiteX23221" fmla="*/ 2602854 w 6288074"/>
              <a:gd name="connsiteY23221" fmla="*/ 5749577 h 6339933"/>
              <a:gd name="connsiteX23222" fmla="*/ 2600466 w 6288074"/>
              <a:gd name="connsiteY23222" fmla="*/ 5750328 h 6339933"/>
              <a:gd name="connsiteX23223" fmla="*/ 2605374 w 6288074"/>
              <a:gd name="connsiteY23223" fmla="*/ 5740905 h 6339933"/>
              <a:gd name="connsiteX23224" fmla="*/ 2610283 w 6288074"/>
              <a:gd name="connsiteY23224" fmla="*/ 5731482 h 6339933"/>
              <a:gd name="connsiteX23225" fmla="*/ 2609532 w 6288074"/>
              <a:gd name="connsiteY23225" fmla="*/ 5729093 h 6339933"/>
              <a:gd name="connsiteX23226" fmla="*/ 2602234 w 6288074"/>
              <a:gd name="connsiteY23226" fmla="*/ 5739268 h 6339933"/>
              <a:gd name="connsiteX23227" fmla="*/ 2603250 w 6288074"/>
              <a:gd name="connsiteY23227" fmla="*/ 5725817 h 6339933"/>
              <a:gd name="connsiteX23228" fmla="*/ 2604002 w 6288074"/>
              <a:gd name="connsiteY23228" fmla="*/ 5728207 h 6339933"/>
              <a:gd name="connsiteX23229" fmla="*/ 2606391 w 6288074"/>
              <a:gd name="connsiteY23229" fmla="*/ 5727455 h 6339933"/>
              <a:gd name="connsiteX23230" fmla="*/ 2609664 w 6288074"/>
              <a:gd name="connsiteY23230" fmla="*/ 5721173 h 6339933"/>
              <a:gd name="connsiteX23231" fmla="*/ 2612052 w 6288074"/>
              <a:gd name="connsiteY23231" fmla="*/ 5720421 h 6339933"/>
              <a:gd name="connsiteX23232" fmla="*/ 2615324 w 6288074"/>
              <a:gd name="connsiteY23232" fmla="*/ 5714138 h 6339933"/>
              <a:gd name="connsiteX23233" fmla="*/ 2618597 w 6288074"/>
              <a:gd name="connsiteY23233" fmla="*/ 5707857 h 6339933"/>
              <a:gd name="connsiteX23234" fmla="*/ 2612184 w 6288074"/>
              <a:gd name="connsiteY23234" fmla="*/ 5712500 h 6339933"/>
              <a:gd name="connsiteX23235" fmla="*/ 2621870 w 6288074"/>
              <a:gd name="connsiteY23235" fmla="*/ 5701575 h 6339933"/>
              <a:gd name="connsiteX23236" fmla="*/ 2624258 w 6288074"/>
              <a:gd name="connsiteY23236" fmla="*/ 5700823 h 6339933"/>
              <a:gd name="connsiteX23237" fmla="*/ 2633944 w 6288074"/>
              <a:gd name="connsiteY23237" fmla="*/ 5689896 h 6339933"/>
              <a:gd name="connsiteX23238" fmla="*/ 2638853 w 6288074"/>
              <a:gd name="connsiteY23238" fmla="*/ 5680473 h 6339933"/>
              <a:gd name="connsiteX23239" fmla="*/ 2643762 w 6288074"/>
              <a:gd name="connsiteY23239" fmla="*/ 5671050 h 6339933"/>
              <a:gd name="connsiteX23240" fmla="*/ 2647787 w 6288074"/>
              <a:gd name="connsiteY23240" fmla="*/ 5667156 h 6339933"/>
              <a:gd name="connsiteX23241" fmla="*/ 2656720 w 6288074"/>
              <a:gd name="connsiteY23241" fmla="*/ 5653840 h 6339933"/>
              <a:gd name="connsiteX23242" fmla="*/ 2652695 w 6288074"/>
              <a:gd name="connsiteY23242" fmla="*/ 5657733 h 6339933"/>
              <a:gd name="connsiteX23243" fmla="*/ 2651944 w 6288074"/>
              <a:gd name="connsiteY23243" fmla="*/ 5655343 h 6339933"/>
              <a:gd name="connsiteX23244" fmla="*/ 2655968 w 6288074"/>
              <a:gd name="connsiteY23244" fmla="*/ 5651451 h 6339933"/>
              <a:gd name="connsiteX23245" fmla="*/ 2659241 w 6288074"/>
              <a:gd name="connsiteY23245" fmla="*/ 5645168 h 6339933"/>
              <a:gd name="connsiteX23246" fmla="*/ 2663265 w 6288074"/>
              <a:gd name="connsiteY23246" fmla="*/ 5641275 h 6339933"/>
              <a:gd name="connsiteX23247" fmla="*/ 2664902 w 6288074"/>
              <a:gd name="connsiteY23247" fmla="*/ 5638134 h 6339933"/>
              <a:gd name="connsiteX23248" fmla="*/ 2660877 w 6288074"/>
              <a:gd name="connsiteY23248" fmla="*/ 5642027 h 6339933"/>
              <a:gd name="connsiteX23249" fmla="*/ 2661760 w 6288074"/>
              <a:gd name="connsiteY23249" fmla="*/ 5636498 h 6339933"/>
              <a:gd name="connsiteX23250" fmla="*/ 2649555 w 6288074"/>
              <a:gd name="connsiteY23250" fmla="*/ 5656095 h 6339933"/>
              <a:gd name="connsiteX23251" fmla="*/ 2643142 w 6288074"/>
              <a:gd name="connsiteY23251" fmla="*/ 5660740 h 6339933"/>
              <a:gd name="connsiteX23252" fmla="*/ 2646414 w 6288074"/>
              <a:gd name="connsiteY23252" fmla="*/ 5654457 h 6339933"/>
              <a:gd name="connsiteX23253" fmla="*/ 2651323 w 6288074"/>
              <a:gd name="connsiteY23253" fmla="*/ 5645034 h 6339933"/>
              <a:gd name="connsiteX23254" fmla="*/ 2652959 w 6288074"/>
              <a:gd name="connsiteY23254" fmla="*/ 5641893 h 6339933"/>
              <a:gd name="connsiteX23255" fmla="*/ 2656985 w 6288074"/>
              <a:gd name="connsiteY23255" fmla="*/ 5638001 h 6339933"/>
              <a:gd name="connsiteX23256" fmla="*/ 2669058 w 6288074"/>
              <a:gd name="connsiteY23256" fmla="*/ 5626322 h 6339933"/>
              <a:gd name="connsiteX23257" fmla="*/ 2669943 w 6288074"/>
              <a:gd name="connsiteY23257" fmla="*/ 5620791 h 6339933"/>
              <a:gd name="connsiteX23258" fmla="*/ 2675603 w 6288074"/>
              <a:gd name="connsiteY23258" fmla="*/ 5613757 h 6339933"/>
              <a:gd name="connsiteX23259" fmla="*/ 2680512 w 6288074"/>
              <a:gd name="connsiteY23259" fmla="*/ 5604334 h 6339933"/>
              <a:gd name="connsiteX23260" fmla="*/ 2684537 w 6288074"/>
              <a:gd name="connsiteY23260" fmla="*/ 5600442 h 6339933"/>
              <a:gd name="connsiteX23261" fmla="*/ 2682149 w 6288074"/>
              <a:gd name="connsiteY23261" fmla="*/ 5601193 h 6339933"/>
              <a:gd name="connsiteX23262" fmla="*/ 2678125 w 6288074"/>
              <a:gd name="connsiteY23262" fmla="*/ 5605086 h 6339933"/>
              <a:gd name="connsiteX23263" fmla="*/ 2665918 w 6288074"/>
              <a:gd name="connsiteY23263" fmla="*/ 5624684 h 6339933"/>
              <a:gd name="connsiteX23264" fmla="*/ 2657869 w 6288074"/>
              <a:gd name="connsiteY23264" fmla="*/ 5632470 h 6339933"/>
              <a:gd name="connsiteX23265" fmla="*/ 2653845 w 6288074"/>
              <a:gd name="connsiteY23265" fmla="*/ 5636362 h 6339933"/>
              <a:gd name="connsiteX23266" fmla="*/ 2659504 w 6288074"/>
              <a:gd name="connsiteY23266" fmla="*/ 5629329 h 6339933"/>
              <a:gd name="connsiteX23267" fmla="*/ 2665166 w 6288074"/>
              <a:gd name="connsiteY23267" fmla="*/ 5622295 h 6339933"/>
              <a:gd name="connsiteX23268" fmla="*/ 2679761 w 6288074"/>
              <a:gd name="connsiteY23268" fmla="*/ 5601945 h 6339933"/>
              <a:gd name="connsiteX23269" fmla="*/ 2681396 w 6288074"/>
              <a:gd name="connsiteY23269" fmla="*/ 5598804 h 6339933"/>
              <a:gd name="connsiteX23270" fmla="*/ 2693603 w 6288074"/>
              <a:gd name="connsiteY23270" fmla="*/ 5579204 h 6339933"/>
              <a:gd name="connsiteX23271" fmla="*/ 2678256 w 6288074"/>
              <a:gd name="connsiteY23271" fmla="*/ 5597166 h 6339933"/>
              <a:gd name="connsiteX23272" fmla="*/ 2677372 w 6288074"/>
              <a:gd name="connsiteY23272" fmla="*/ 5602697 h 6339933"/>
              <a:gd name="connsiteX23273" fmla="*/ 2668439 w 6288074"/>
              <a:gd name="connsiteY23273" fmla="*/ 5616012 h 6339933"/>
              <a:gd name="connsiteX23274" fmla="*/ 2666802 w 6288074"/>
              <a:gd name="connsiteY23274" fmla="*/ 5619153 h 6339933"/>
              <a:gd name="connsiteX23275" fmla="*/ 2666050 w 6288074"/>
              <a:gd name="connsiteY23275" fmla="*/ 5616764 h 6339933"/>
              <a:gd name="connsiteX23276" fmla="*/ 2656364 w 6288074"/>
              <a:gd name="connsiteY23276" fmla="*/ 5627691 h 6339933"/>
              <a:gd name="connsiteX23277" fmla="*/ 2646678 w 6288074"/>
              <a:gd name="connsiteY23277" fmla="*/ 5638617 h 6339933"/>
              <a:gd name="connsiteX23278" fmla="*/ 2635356 w 6288074"/>
              <a:gd name="connsiteY23278" fmla="*/ 5652685 h 6339933"/>
              <a:gd name="connsiteX23279" fmla="*/ 2632968 w 6288074"/>
              <a:gd name="connsiteY23279" fmla="*/ 5653437 h 6339933"/>
              <a:gd name="connsiteX23280" fmla="*/ 2626424 w 6288074"/>
              <a:gd name="connsiteY23280" fmla="*/ 5666002 h 6339933"/>
              <a:gd name="connsiteX23281" fmla="*/ 2624787 w 6288074"/>
              <a:gd name="connsiteY23281" fmla="*/ 5669144 h 6339933"/>
              <a:gd name="connsiteX23282" fmla="*/ 2622399 w 6288074"/>
              <a:gd name="connsiteY23282" fmla="*/ 5669896 h 6339933"/>
              <a:gd name="connsiteX23283" fmla="*/ 2619243 w 6288074"/>
              <a:gd name="connsiteY23283" fmla="*/ 5673137 h 6339933"/>
              <a:gd name="connsiteX23284" fmla="*/ 2619225 w 6288074"/>
              <a:gd name="connsiteY23284" fmla="*/ 5673135 h 6339933"/>
              <a:gd name="connsiteX23285" fmla="*/ 2625671 w 6288074"/>
              <a:gd name="connsiteY23285" fmla="*/ 5663612 h 6339933"/>
              <a:gd name="connsiteX23286" fmla="*/ 2627308 w 6288074"/>
              <a:gd name="connsiteY23286" fmla="*/ 5660471 h 6339933"/>
              <a:gd name="connsiteX23287" fmla="*/ 2620895 w 6288074"/>
              <a:gd name="connsiteY23287" fmla="*/ 5665116 h 6339933"/>
              <a:gd name="connsiteX23288" fmla="*/ 2630581 w 6288074"/>
              <a:gd name="connsiteY23288" fmla="*/ 5654189 h 6339933"/>
              <a:gd name="connsiteX23289" fmla="*/ 2632216 w 6288074"/>
              <a:gd name="connsiteY23289" fmla="*/ 5651048 h 6339933"/>
              <a:gd name="connsiteX23290" fmla="*/ 2629828 w 6288074"/>
              <a:gd name="connsiteY23290" fmla="*/ 5651799 h 6339933"/>
              <a:gd name="connsiteX23291" fmla="*/ 2613598 w 6288074"/>
              <a:gd name="connsiteY23291" fmla="*/ 5675291 h 6339933"/>
              <a:gd name="connsiteX23292" fmla="*/ 2616738 w 6288074"/>
              <a:gd name="connsiteY23292" fmla="*/ 5676929 h 6339933"/>
              <a:gd name="connsiteX23293" fmla="*/ 2615102 w 6288074"/>
              <a:gd name="connsiteY23293" fmla="*/ 5680071 h 6339933"/>
              <a:gd name="connsiteX23294" fmla="*/ 2613465 w 6288074"/>
              <a:gd name="connsiteY23294" fmla="*/ 5683211 h 6339933"/>
              <a:gd name="connsiteX23295" fmla="*/ 2604530 w 6288074"/>
              <a:gd name="connsiteY23295" fmla="*/ 5696527 h 6339933"/>
              <a:gd name="connsiteX23296" fmla="*/ 2589185 w 6288074"/>
              <a:gd name="connsiteY23296" fmla="*/ 5714488 h 6339933"/>
              <a:gd name="connsiteX23297" fmla="*/ 2585160 w 6288074"/>
              <a:gd name="connsiteY23297" fmla="*/ 5718381 h 6339933"/>
              <a:gd name="connsiteX23298" fmla="*/ 2582772 w 6288074"/>
              <a:gd name="connsiteY23298" fmla="*/ 5719133 h 6339933"/>
              <a:gd name="connsiteX23299" fmla="*/ 2577110 w 6288074"/>
              <a:gd name="connsiteY23299" fmla="*/ 5726166 h 6339933"/>
              <a:gd name="connsiteX23300" fmla="*/ 2573219 w 6288074"/>
              <a:gd name="connsiteY23300" fmla="*/ 5722140 h 6339933"/>
              <a:gd name="connsiteX23301" fmla="*/ 2570962 w 6288074"/>
              <a:gd name="connsiteY23301" fmla="*/ 5714971 h 6339933"/>
              <a:gd name="connsiteX23302" fmla="*/ 2583036 w 6288074"/>
              <a:gd name="connsiteY23302" fmla="*/ 5703293 h 6339933"/>
              <a:gd name="connsiteX23303" fmla="*/ 2596879 w 6288074"/>
              <a:gd name="connsiteY23303" fmla="*/ 5680554 h 6339933"/>
              <a:gd name="connsiteX23304" fmla="*/ 2608332 w 6288074"/>
              <a:gd name="connsiteY23304" fmla="*/ 5658565 h 6339933"/>
              <a:gd name="connsiteX23305" fmla="*/ 2619655 w 6288074"/>
              <a:gd name="connsiteY23305" fmla="*/ 5644498 h 6339933"/>
              <a:gd name="connsiteX23306" fmla="*/ 2623680 w 6288074"/>
              <a:gd name="connsiteY23306" fmla="*/ 5640605 h 6339933"/>
              <a:gd name="connsiteX23307" fmla="*/ 2631109 w 6288074"/>
              <a:gd name="connsiteY23307" fmla="*/ 5622509 h 6339933"/>
              <a:gd name="connsiteX23308" fmla="*/ 2627218 w 6288074"/>
              <a:gd name="connsiteY23308" fmla="*/ 5618483 h 6339933"/>
              <a:gd name="connsiteX23309" fmla="*/ 2629605 w 6288074"/>
              <a:gd name="connsiteY23309" fmla="*/ 5617731 h 6339933"/>
              <a:gd name="connsiteX23310" fmla="*/ 2626597 w 6288074"/>
              <a:gd name="connsiteY23310" fmla="*/ 5608173 h 6339933"/>
              <a:gd name="connsiteX23311" fmla="*/ 2625845 w 6288074"/>
              <a:gd name="connsiteY23311" fmla="*/ 5605784 h 6339933"/>
              <a:gd name="connsiteX23312" fmla="*/ 2628233 w 6288074"/>
              <a:gd name="connsiteY23312" fmla="*/ 5605032 h 6339933"/>
              <a:gd name="connsiteX23313" fmla="*/ 2634026 w 6288074"/>
              <a:gd name="connsiteY23313" fmla="*/ 5590078 h 6339933"/>
              <a:gd name="connsiteX23314" fmla="*/ 2626729 w 6288074"/>
              <a:gd name="connsiteY23314" fmla="*/ 5600253 h 6339933"/>
              <a:gd name="connsiteX23315" fmla="*/ 2625976 w 6288074"/>
              <a:gd name="connsiteY23315" fmla="*/ 5597864 h 6339933"/>
              <a:gd name="connsiteX23316" fmla="*/ 2620183 w 6288074"/>
              <a:gd name="connsiteY23316" fmla="*/ 5612818 h 6339933"/>
              <a:gd name="connsiteX23317" fmla="*/ 2612886 w 6288074"/>
              <a:gd name="connsiteY23317" fmla="*/ 5622994 h 6339933"/>
              <a:gd name="connsiteX23318" fmla="*/ 2609578 w 6288074"/>
              <a:gd name="connsiteY23318" fmla="*/ 5626661 h 6339933"/>
              <a:gd name="connsiteX23319" fmla="*/ 2608862 w 6288074"/>
              <a:gd name="connsiteY23319" fmla="*/ 5626886 h 6339933"/>
              <a:gd name="connsiteX23320" fmla="*/ 2608751 w 6288074"/>
              <a:gd name="connsiteY23320" fmla="*/ 5627577 h 6339933"/>
              <a:gd name="connsiteX23321" fmla="*/ 2609578 w 6288074"/>
              <a:gd name="connsiteY23321" fmla="*/ 5626661 h 6339933"/>
              <a:gd name="connsiteX23322" fmla="*/ 2611250 w 6288074"/>
              <a:gd name="connsiteY23322" fmla="*/ 5626134 h 6339933"/>
              <a:gd name="connsiteX23323" fmla="*/ 2607978 w 6288074"/>
              <a:gd name="connsiteY23323" fmla="*/ 5632415 h 6339933"/>
              <a:gd name="connsiteX23324" fmla="*/ 2602317 w 6288074"/>
              <a:gd name="connsiteY23324" fmla="*/ 5639449 h 6339933"/>
              <a:gd name="connsiteX23325" fmla="*/ 2599928 w 6288074"/>
              <a:gd name="connsiteY23325" fmla="*/ 5640201 h 6339933"/>
              <a:gd name="connsiteX23326" fmla="*/ 2595903 w 6288074"/>
              <a:gd name="connsiteY23326" fmla="*/ 5644095 h 6339933"/>
              <a:gd name="connsiteX23327" fmla="*/ 2593515 w 6288074"/>
              <a:gd name="connsiteY23327" fmla="*/ 5644847 h 6339933"/>
              <a:gd name="connsiteX23328" fmla="*/ 2586217 w 6288074"/>
              <a:gd name="connsiteY23328" fmla="*/ 5655022 h 6339933"/>
              <a:gd name="connsiteX23329" fmla="*/ 2577285 w 6288074"/>
              <a:gd name="connsiteY23329" fmla="*/ 5668337 h 6339933"/>
              <a:gd name="connsiteX23330" fmla="*/ 2584582 w 6288074"/>
              <a:gd name="connsiteY23330" fmla="*/ 5658162 h 6339933"/>
              <a:gd name="connsiteX23331" fmla="*/ 2585334 w 6288074"/>
              <a:gd name="connsiteY23331" fmla="*/ 5660553 h 6339933"/>
              <a:gd name="connsiteX23332" fmla="*/ 2583697 w 6288074"/>
              <a:gd name="connsiteY23332" fmla="*/ 5663693 h 6339933"/>
              <a:gd name="connsiteX23333" fmla="*/ 2574763 w 6288074"/>
              <a:gd name="connsiteY23333" fmla="*/ 5677009 h 6339933"/>
              <a:gd name="connsiteX23334" fmla="*/ 2576401 w 6288074"/>
              <a:gd name="connsiteY23334" fmla="*/ 5673868 h 6339933"/>
              <a:gd name="connsiteX23335" fmla="*/ 2574011 w 6288074"/>
              <a:gd name="connsiteY23335" fmla="*/ 5674620 h 6339933"/>
              <a:gd name="connsiteX23336" fmla="*/ 2569988 w 6288074"/>
              <a:gd name="connsiteY23336" fmla="*/ 5678512 h 6339933"/>
              <a:gd name="connsiteX23337" fmla="*/ 2567599 w 6288074"/>
              <a:gd name="connsiteY23337" fmla="*/ 5679264 h 6339933"/>
              <a:gd name="connsiteX23338" fmla="*/ 2565963 w 6288074"/>
              <a:gd name="connsiteY23338" fmla="*/ 5682406 h 6339933"/>
              <a:gd name="connsiteX23339" fmla="*/ 2566848 w 6288074"/>
              <a:gd name="connsiteY23339" fmla="*/ 5676875 h 6339933"/>
              <a:gd name="connsiteX23340" fmla="*/ 2572640 w 6288074"/>
              <a:gd name="connsiteY23340" fmla="*/ 5661921 h 6339933"/>
              <a:gd name="connsiteX23341" fmla="*/ 2574277 w 6288074"/>
              <a:gd name="connsiteY23341" fmla="*/ 5658781 h 6339933"/>
              <a:gd name="connsiteX23342" fmla="*/ 2575913 w 6288074"/>
              <a:gd name="connsiteY23342" fmla="*/ 5655639 h 6339933"/>
              <a:gd name="connsiteX23343" fmla="*/ 2585598 w 6288074"/>
              <a:gd name="connsiteY23343" fmla="*/ 5644712 h 6339933"/>
              <a:gd name="connsiteX23344" fmla="*/ 2582326 w 6288074"/>
              <a:gd name="connsiteY23344" fmla="*/ 5650994 h 6339933"/>
              <a:gd name="connsiteX23345" fmla="*/ 2579937 w 6288074"/>
              <a:gd name="connsiteY23345" fmla="*/ 5651747 h 6339933"/>
              <a:gd name="connsiteX23346" fmla="*/ 2579053 w 6288074"/>
              <a:gd name="connsiteY23346" fmla="*/ 5657277 h 6339933"/>
              <a:gd name="connsiteX23347" fmla="*/ 2583078 w 6288074"/>
              <a:gd name="connsiteY23347" fmla="*/ 5653384 h 6339933"/>
              <a:gd name="connsiteX23348" fmla="*/ 2583830 w 6288074"/>
              <a:gd name="connsiteY23348" fmla="*/ 5655774 h 6339933"/>
              <a:gd name="connsiteX23349" fmla="*/ 2587101 w 6288074"/>
              <a:gd name="connsiteY23349" fmla="*/ 5649490 h 6339933"/>
              <a:gd name="connsiteX23350" fmla="*/ 2588738 w 6288074"/>
              <a:gd name="connsiteY23350" fmla="*/ 5646350 h 6339933"/>
              <a:gd name="connsiteX23351" fmla="*/ 2596035 w 6288074"/>
              <a:gd name="connsiteY23351" fmla="*/ 5636175 h 6339933"/>
              <a:gd name="connsiteX23352" fmla="*/ 2601697 w 6288074"/>
              <a:gd name="connsiteY23352" fmla="*/ 5629141 h 6339933"/>
              <a:gd name="connsiteX23353" fmla="*/ 2604085 w 6288074"/>
              <a:gd name="connsiteY23353" fmla="*/ 5628389 h 6339933"/>
              <a:gd name="connsiteX23354" fmla="*/ 2610630 w 6288074"/>
              <a:gd name="connsiteY23354" fmla="*/ 5615825 h 6339933"/>
              <a:gd name="connsiteX23355" fmla="*/ 2607490 w 6288074"/>
              <a:gd name="connsiteY23355" fmla="*/ 5614187 h 6339933"/>
              <a:gd name="connsiteX23356" fmla="*/ 2597053 w 6288074"/>
              <a:gd name="connsiteY23356" fmla="*/ 5622725 h 6339933"/>
              <a:gd name="connsiteX23357" fmla="*/ 2594664 w 6288074"/>
              <a:gd name="connsiteY23357" fmla="*/ 5623476 h 6339933"/>
              <a:gd name="connsiteX23358" fmla="*/ 2599572 w 6288074"/>
              <a:gd name="connsiteY23358" fmla="*/ 5614053 h 6339933"/>
              <a:gd name="connsiteX23359" fmla="*/ 2610763 w 6288074"/>
              <a:gd name="connsiteY23359" fmla="*/ 5607905 h 6339933"/>
              <a:gd name="connsiteX23360" fmla="*/ 2607622 w 6288074"/>
              <a:gd name="connsiteY23360" fmla="*/ 5606267 h 6339933"/>
              <a:gd name="connsiteX23361" fmla="*/ 2610895 w 6288074"/>
              <a:gd name="connsiteY23361" fmla="*/ 5599985 h 6339933"/>
              <a:gd name="connsiteX23362" fmla="*/ 2614919 w 6288074"/>
              <a:gd name="connsiteY23362" fmla="*/ 5596092 h 6339933"/>
              <a:gd name="connsiteX23363" fmla="*/ 2621333 w 6288074"/>
              <a:gd name="connsiteY23363" fmla="*/ 5591448 h 6339933"/>
              <a:gd name="connsiteX23364" fmla="*/ 2624605 w 6288074"/>
              <a:gd name="connsiteY23364" fmla="*/ 5585165 h 6339933"/>
              <a:gd name="connsiteX23365" fmla="*/ 2622085 w 6288074"/>
              <a:gd name="connsiteY23365" fmla="*/ 5593837 h 6339933"/>
              <a:gd name="connsiteX23366" fmla="*/ 2614787 w 6288074"/>
              <a:gd name="connsiteY23366" fmla="*/ 5604012 h 6339933"/>
              <a:gd name="connsiteX23367" fmla="*/ 2633406 w 6288074"/>
              <a:gd name="connsiteY23367" fmla="*/ 5579770 h 6339933"/>
              <a:gd name="connsiteX23368" fmla="*/ 2631018 w 6288074"/>
              <a:gd name="connsiteY23368" fmla="*/ 5580522 h 6339933"/>
              <a:gd name="connsiteX23369" fmla="*/ 2636679 w 6288074"/>
              <a:gd name="connsiteY23369" fmla="*/ 5573487 h 6339933"/>
              <a:gd name="connsiteX23370" fmla="*/ 2638315 w 6288074"/>
              <a:gd name="connsiteY23370" fmla="*/ 5570345 h 6339933"/>
              <a:gd name="connsiteX23371" fmla="*/ 2636811 w 6288074"/>
              <a:gd name="connsiteY23371" fmla="*/ 5565567 h 6339933"/>
              <a:gd name="connsiteX23372" fmla="*/ 2640703 w 6288074"/>
              <a:gd name="connsiteY23372" fmla="*/ 5569595 h 6339933"/>
              <a:gd name="connsiteX23373" fmla="*/ 2642341 w 6288074"/>
              <a:gd name="connsiteY23373" fmla="*/ 5566453 h 6339933"/>
              <a:gd name="connsiteX23374" fmla="*/ 2636059 w 6288074"/>
              <a:gd name="connsiteY23374" fmla="*/ 5563177 h 6339933"/>
              <a:gd name="connsiteX23375" fmla="*/ 2631150 w 6288074"/>
              <a:gd name="connsiteY23375" fmla="*/ 5572602 h 6339933"/>
              <a:gd name="connsiteX23376" fmla="*/ 2633539 w 6288074"/>
              <a:gd name="connsiteY23376" fmla="*/ 5571849 h 6339933"/>
              <a:gd name="connsiteX23377" fmla="*/ 2630266 w 6288074"/>
              <a:gd name="connsiteY23377" fmla="*/ 5578131 h 6339933"/>
              <a:gd name="connsiteX23378" fmla="*/ 2624605 w 6288074"/>
              <a:gd name="connsiteY23378" fmla="*/ 5585165 h 6339933"/>
              <a:gd name="connsiteX23379" fmla="*/ 2623852 w 6288074"/>
              <a:gd name="connsiteY23379" fmla="*/ 5582777 h 6339933"/>
              <a:gd name="connsiteX23380" fmla="*/ 2614167 w 6288074"/>
              <a:gd name="connsiteY23380" fmla="*/ 5593704 h 6339933"/>
              <a:gd name="connsiteX23381" fmla="*/ 2605234 w 6288074"/>
              <a:gd name="connsiteY23381" fmla="*/ 5607019 h 6339933"/>
              <a:gd name="connsiteX23382" fmla="*/ 2599572 w 6288074"/>
              <a:gd name="connsiteY23382" fmla="*/ 5614053 h 6339933"/>
              <a:gd name="connsiteX23383" fmla="*/ 2593913 w 6288074"/>
              <a:gd name="connsiteY23383" fmla="*/ 5621087 h 6339933"/>
              <a:gd name="connsiteX23384" fmla="*/ 2598069 w 6288074"/>
              <a:gd name="connsiteY23384" fmla="*/ 5609274 h 6339933"/>
              <a:gd name="connsiteX23385" fmla="*/ 2588515 w 6288074"/>
              <a:gd name="connsiteY23385" fmla="*/ 5612281 h 6339933"/>
              <a:gd name="connsiteX23386" fmla="*/ 2581350 w 6288074"/>
              <a:gd name="connsiteY23386" fmla="*/ 5614536 h 6339933"/>
              <a:gd name="connsiteX23387" fmla="*/ 2571796 w 6288074"/>
              <a:gd name="connsiteY23387" fmla="*/ 5617543 h 6339933"/>
              <a:gd name="connsiteX23388" fmla="*/ 2576184 w 6288074"/>
              <a:gd name="connsiteY23388" fmla="*/ 5614365 h 6339933"/>
              <a:gd name="connsiteX23389" fmla="*/ 2574185 w 6288074"/>
              <a:gd name="connsiteY23389" fmla="*/ 5616791 h 6339933"/>
              <a:gd name="connsiteX23390" fmla="*/ 2572549 w 6288074"/>
              <a:gd name="connsiteY23390" fmla="*/ 5619932 h 6339933"/>
              <a:gd name="connsiteX23391" fmla="*/ 2578962 w 6288074"/>
              <a:gd name="connsiteY23391" fmla="*/ 5615288 h 6339933"/>
              <a:gd name="connsiteX23392" fmla="*/ 2587896 w 6288074"/>
              <a:gd name="connsiteY23392" fmla="*/ 5601972 h 6339933"/>
              <a:gd name="connsiteX23393" fmla="*/ 2588648 w 6288074"/>
              <a:gd name="connsiteY23393" fmla="*/ 5604361 h 6339933"/>
              <a:gd name="connsiteX23394" fmla="*/ 2595945 w 6288074"/>
              <a:gd name="connsiteY23394" fmla="*/ 5594186 h 6339933"/>
              <a:gd name="connsiteX23395" fmla="*/ 2602226 w 6288074"/>
              <a:gd name="connsiteY23395" fmla="*/ 5597462 h 6339933"/>
              <a:gd name="connsiteX23396" fmla="*/ 2606251 w 6288074"/>
              <a:gd name="connsiteY23396" fmla="*/ 5593568 h 6339933"/>
              <a:gd name="connsiteX23397" fmla="*/ 2610275 w 6288074"/>
              <a:gd name="connsiteY23397" fmla="*/ 5589675 h 6339933"/>
              <a:gd name="connsiteX23398" fmla="*/ 2599217 w 6288074"/>
              <a:gd name="connsiteY23398" fmla="*/ 5587903 h 6339933"/>
              <a:gd name="connsiteX23399" fmla="*/ 2595193 w 6288074"/>
              <a:gd name="connsiteY23399" fmla="*/ 5591796 h 6339933"/>
              <a:gd name="connsiteX23400" fmla="*/ 2598465 w 6288074"/>
              <a:gd name="connsiteY23400" fmla="*/ 5585514 h 6339933"/>
              <a:gd name="connsiteX23401" fmla="*/ 2590416 w 6288074"/>
              <a:gd name="connsiteY23401" fmla="*/ 5593301 h 6339933"/>
              <a:gd name="connsiteX23402" fmla="*/ 2592052 w 6288074"/>
              <a:gd name="connsiteY23402" fmla="*/ 5590159 h 6339933"/>
              <a:gd name="connsiteX23403" fmla="*/ 2589663 w 6288074"/>
              <a:gd name="connsiteY23403" fmla="*/ 5590910 h 6339933"/>
              <a:gd name="connsiteX23404" fmla="*/ 2576839 w 6288074"/>
              <a:gd name="connsiteY23404" fmla="*/ 5600199 h 6339933"/>
              <a:gd name="connsiteX23405" fmla="*/ 2572813 w 6288074"/>
              <a:gd name="connsiteY23405" fmla="*/ 5604092 h 6339933"/>
              <a:gd name="connsiteX23406" fmla="*/ 2569541 w 6288074"/>
              <a:gd name="connsiteY23406" fmla="*/ 5610375 h 6339933"/>
              <a:gd name="connsiteX23407" fmla="*/ 2566268 w 6288074"/>
              <a:gd name="connsiteY23407" fmla="*/ 5616657 h 6339933"/>
              <a:gd name="connsiteX23408" fmla="*/ 2563880 w 6288074"/>
              <a:gd name="connsiteY23408" fmla="*/ 5617409 h 6339933"/>
              <a:gd name="connsiteX23409" fmla="*/ 2567152 w 6288074"/>
              <a:gd name="connsiteY23409" fmla="*/ 5611127 h 6339933"/>
              <a:gd name="connsiteX23410" fmla="*/ 2560872 w 6288074"/>
              <a:gd name="connsiteY23410" fmla="*/ 5607851 h 6339933"/>
              <a:gd name="connsiteX23411" fmla="*/ 2569053 w 6288074"/>
              <a:gd name="connsiteY23411" fmla="*/ 5592146 h 6339933"/>
              <a:gd name="connsiteX23412" fmla="*/ 2563524 w 6288074"/>
              <a:gd name="connsiteY23412" fmla="*/ 5591259 h 6339933"/>
              <a:gd name="connsiteX23413" fmla="*/ 2567548 w 6288074"/>
              <a:gd name="connsiteY23413" fmla="*/ 5587366 h 6339933"/>
              <a:gd name="connsiteX23414" fmla="*/ 2575729 w 6288074"/>
              <a:gd name="connsiteY23414" fmla="*/ 5571662 h 6339933"/>
              <a:gd name="connsiteX23415" fmla="*/ 2578119 w 6288074"/>
              <a:gd name="connsiteY23415" fmla="*/ 5570910 h 6339933"/>
              <a:gd name="connsiteX23416" fmla="*/ 2582143 w 6288074"/>
              <a:gd name="connsiteY23416" fmla="*/ 5567017 h 6339933"/>
              <a:gd name="connsiteX23417" fmla="*/ 2584531 w 6288074"/>
              <a:gd name="connsiteY23417" fmla="*/ 5566265 h 6339933"/>
              <a:gd name="connsiteX23418" fmla="*/ 2585416 w 6288074"/>
              <a:gd name="connsiteY23418" fmla="*/ 5560734 h 6339933"/>
              <a:gd name="connsiteX23419" fmla="*/ 2587053 w 6288074"/>
              <a:gd name="connsiteY23419" fmla="*/ 5557594 h 6339933"/>
              <a:gd name="connsiteX23420" fmla="*/ 2589440 w 6288074"/>
              <a:gd name="connsiteY23420" fmla="*/ 5556842 h 6339933"/>
              <a:gd name="connsiteX23421" fmla="*/ 2590324 w 6288074"/>
              <a:gd name="connsiteY23421" fmla="*/ 5551311 h 6339933"/>
              <a:gd name="connsiteX23422" fmla="*/ 2589572 w 6288074"/>
              <a:gd name="connsiteY23422" fmla="*/ 5548922 h 6339933"/>
              <a:gd name="connsiteX23423" fmla="*/ 2607308 w 6288074"/>
              <a:gd name="connsiteY23423" fmla="*/ 5530209 h 6339933"/>
              <a:gd name="connsiteX23424" fmla="*/ 2596250 w 6288074"/>
              <a:gd name="connsiteY23424" fmla="*/ 5528437 h 6339933"/>
              <a:gd name="connsiteX23425" fmla="*/ 2570599 w 6288074"/>
              <a:gd name="connsiteY23425" fmla="*/ 5547016 h 6339933"/>
              <a:gd name="connsiteX23426" fmla="*/ 2567458 w 6288074"/>
              <a:gd name="connsiteY23426" fmla="*/ 5545378 h 6339933"/>
              <a:gd name="connsiteX23427" fmla="*/ 2565069 w 6288074"/>
              <a:gd name="connsiteY23427" fmla="*/ 5546130 h 6339933"/>
              <a:gd name="connsiteX23428" fmla="*/ 2561045 w 6288074"/>
              <a:gd name="connsiteY23428" fmla="*/ 5550023 h 6339933"/>
              <a:gd name="connsiteX23429" fmla="*/ 2562681 w 6288074"/>
              <a:gd name="connsiteY23429" fmla="*/ 5546881 h 6339933"/>
              <a:gd name="connsiteX23430" fmla="*/ 2568342 w 6288074"/>
              <a:gd name="connsiteY23430" fmla="*/ 5539846 h 6339933"/>
              <a:gd name="connsiteX23431" fmla="*/ 2577276 w 6288074"/>
              <a:gd name="connsiteY23431" fmla="*/ 5526532 h 6339933"/>
              <a:gd name="connsiteX23432" fmla="*/ 2581300 w 6288074"/>
              <a:gd name="connsiteY23432" fmla="*/ 5522639 h 6339933"/>
              <a:gd name="connsiteX23433" fmla="*/ 2618538 w 6288074"/>
              <a:gd name="connsiteY23433" fmla="*/ 5474152 h 6339933"/>
              <a:gd name="connsiteX23434" fmla="*/ 2623447 w 6288074"/>
              <a:gd name="connsiteY23434" fmla="*/ 5464728 h 6339933"/>
              <a:gd name="connsiteX23435" fmla="*/ 2629108 w 6288074"/>
              <a:gd name="connsiteY23435" fmla="*/ 5457696 h 6339933"/>
              <a:gd name="connsiteX23436" fmla="*/ 2633134 w 6288074"/>
              <a:gd name="connsiteY23436" fmla="*/ 5453803 h 6339933"/>
              <a:gd name="connsiteX23437" fmla="*/ 2651753 w 6288074"/>
              <a:gd name="connsiteY23437" fmla="*/ 5429559 h 6339933"/>
              <a:gd name="connsiteX23438" fmla="*/ 2643084 w 6288074"/>
              <a:gd name="connsiteY23438" fmla="*/ 5427035 h 6339933"/>
              <a:gd name="connsiteX23439" fmla="*/ 2644720 w 6288074"/>
              <a:gd name="connsiteY23439" fmla="*/ 5423895 h 6339933"/>
              <a:gd name="connsiteX23440" fmla="*/ 2653389 w 6288074"/>
              <a:gd name="connsiteY23440" fmla="*/ 5426417 h 6339933"/>
              <a:gd name="connsiteX23441" fmla="*/ 2659050 w 6288074"/>
              <a:gd name="connsiteY23441" fmla="*/ 5419384 h 6339933"/>
              <a:gd name="connsiteX23442" fmla="*/ 2655910 w 6288074"/>
              <a:gd name="connsiteY23442" fmla="*/ 5417747 h 6339933"/>
              <a:gd name="connsiteX23443" fmla="*/ 2660686 w 6288074"/>
              <a:gd name="connsiteY23443" fmla="*/ 5416243 h 6339933"/>
              <a:gd name="connsiteX23444" fmla="*/ 2666347 w 6288074"/>
              <a:gd name="connsiteY23444" fmla="*/ 5409210 h 6339933"/>
              <a:gd name="connsiteX23445" fmla="*/ 2667983 w 6288074"/>
              <a:gd name="connsiteY23445" fmla="*/ 5406068 h 6339933"/>
              <a:gd name="connsiteX23446" fmla="*/ 2650513 w 6288074"/>
              <a:gd name="connsiteY23446" fmla="*/ 5408941 h 6339933"/>
              <a:gd name="connsiteX23447" fmla="*/ 2642464 w 6288074"/>
              <a:gd name="connsiteY23447" fmla="*/ 5416727 h 6339933"/>
              <a:gd name="connsiteX23448" fmla="*/ 2638438 w 6288074"/>
              <a:gd name="connsiteY23448" fmla="*/ 5420619 h 6339933"/>
              <a:gd name="connsiteX23449" fmla="*/ 2636174 w 6288074"/>
              <a:gd name="connsiteY23449" fmla="*/ 5423433 h 6339933"/>
              <a:gd name="connsiteX23450" fmla="*/ 2633662 w 6288074"/>
              <a:gd name="connsiteY23450" fmla="*/ 5422123 h 6339933"/>
              <a:gd name="connsiteX23451" fmla="*/ 2638572 w 6288074"/>
              <a:gd name="connsiteY23451" fmla="*/ 5412699 h 6339933"/>
              <a:gd name="connsiteX23452" fmla="*/ 2643480 w 6288074"/>
              <a:gd name="connsiteY23452" fmla="*/ 5403276 h 6339933"/>
              <a:gd name="connsiteX23453" fmla="*/ 2641977 w 6288074"/>
              <a:gd name="connsiteY23453" fmla="*/ 5398497 h 6339933"/>
              <a:gd name="connsiteX23454" fmla="*/ 2639587 w 6288074"/>
              <a:gd name="connsiteY23454" fmla="*/ 5399249 h 6339933"/>
              <a:gd name="connsiteX23455" fmla="*/ 2638836 w 6288074"/>
              <a:gd name="connsiteY23455" fmla="*/ 5396859 h 6339933"/>
              <a:gd name="connsiteX23456" fmla="*/ 2642861 w 6288074"/>
              <a:gd name="connsiteY23456" fmla="*/ 5392966 h 6339933"/>
              <a:gd name="connsiteX23457" fmla="*/ 2635827 w 6288074"/>
              <a:gd name="connsiteY23457" fmla="*/ 5387302 h 6339933"/>
              <a:gd name="connsiteX23458" fmla="*/ 2622869 w 6288074"/>
              <a:gd name="connsiteY23458" fmla="*/ 5404511 h 6339933"/>
              <a:gd name="connsiteX23459" fmla="*/ 2630034 w 6288074"/>
              <a:gd name="connsiteY23459" fmla="*/ 5402256 h 6339933"/>
              <a:gd name="connsiteX23460" fmla="*/ 2628397 w 6288074"/>
              <a:gd name="connsiteY23460" fmla="*/ 5405396 h 6339933"/>
              <a:gd name="connsiteX23461" fmla="*/ 2624372 w 6288074"/>
              <a:gd name="connsiteY23461" fmla="*/ 5409290 h 6339933"/>
              <a:gd name="connsiteX23462" fmla="*/ 2620348 w 6288074"/>
              <a:gd name="connsiteY23462" fmla="*/ 5413182 h 6339933"/>
              <a:gd name="connsiteX23463" fmla="*/ 2623489 w 6288074"/>
              <a:gd name="connsiteY23463" fmla="*/ 5414821 h 6339933"/>
              <a:gd name="connsiteX23464" fmla="*/ 2621853 w 6288074"/>
              <a:gd name="connsiteY23464" fmla="*/ 5417961 h 6339933"/>
              <a:gd name="connsiteX23465" fmla="*/ 2616191 w 6288074"/>
              <a:gd name="connsiteY23465" fmla="*/ 5424996 h 6339933"/>
              <a:gd name="connsiteX23466" fmla="*/ 2609027 w 6288074"/>
              <a:gd name="connsiteY23466" fmla="*/ 5427251 h 6339933"/>
              <a:gd name="connsiteX23467" fmla="*/ 2604251 w 6288074"/>
              <a:gd name="connsiteY23467" fmla="*/ 5428755 h 6339933"/>
              <a:gd name="connsiteX23468" fmla="*/ 2600978 w 6288074"/>
              <a:gd name="connsiteY23468" fmla="*/ 5435036 h 6339933"/>
              <a:gd name="connsiteX23469" fmla="*/ 2597705 w 6288074"/>
              <a:gd name="connsiteY23469" fmla="*/ 5441318 h 6339933"/>
              <a:gd name="connsiteX23470" fmla="*/ 2579970 w 6288074"/>
              <a:gd name="connsiteY23470" fmla="*/ 5460031 h 6339933"/>
              <a:gd name="connsiteX23471" fmla="*/ 2575944 w 6288074"/>
              <a:gd name="connsiteY23471" fmla="*/ 5463924 h 6339933"/>
              <a:gd name="connsiteX23472" fmla="*/ 2555690 w 6288074"/>
              <a:gd name="connsiteY23472" fmla="*/ 5491307 h 6339933"/>
              <a:gd name="connsiteX23473" fmla="*/ 2556442 w 6288074"/>
              <a:gd name="connsiteY23473" fmla="*/ 5493697 h 6339933"/>
              <a:gd name="connsiteX23474" fmla="*/ 2553169 w 6288074"/>
              <a:gd name="connsiteY23474" fmla="*/ 5499980 h 6339933"/>
              <a:gd name="connsiteX23475" fmla="*/ 2549144 w 6288074"/>
              <a:gd name="connsiteY23475" fmla="*/ 5503873 h 6339933"/>
              <a:gd name="connsiteX23476" fmla="*/ 2541095 w 6288074"/>
              <a:gd name="connsiteY23476" fmla="*/ 5511657 h 6339933"/>
              <a:gd name="connsiteX23477" fmla="*/ 2541847 w 6288074"/>
              <a:gd name="connsiteY23477" fmla="*/ 5514047 h 6339933"/>
              <a:gd name="connsiteX23478" fmla="*/ 2537426 w 6288074"/>
              <a:gd name="connsiteY23478" fmla="*/ 5541699 h 6339933"/>
              <a:gd name="connsiteX23479" fmla="*/ 2534286 w 6288074"/>
              <a:gd name="connsiteY23479" fmla="*/ 5540063 h 6339933"/>
              <a:gd name="connsiteX23480" fmla="*/ 2534153 w 6288074"/>
              <a:gd name="connsiteY23480" fmla="*/ 5547982 h 6339933"/>
              <a:gd name="connsiteX23481" fmla="*/ 2525351 w 6288074"/>
              <a:gd name="connsiteY23481" fmla="*/ 5553378 h 6339933"/>
              <a:gd name="connsiteX23482" fmla="*/ 2519204 w 6288074"/>
              <a:gd name="connsiteY23482" fmla="*/ 5542184 h 6339933"/>
              <a:gd name="connsiteX23483" fmla="*/ 2506997 w 6288074"/>
              <a:gd name="connsiteY23483" fmla="*/ 5561781 h 6339933"/>
              <a:gd name="connsiteX23484" fmla="*/ 2505361 w 6288074"/>
              <a:gd name="connsiteY23484" fmla="*/ 5564923 h 6339933"/>
              <a:gd name="connsiteX23485" fmla="*/ 2513278 w 6288074"/>
              <a:gd name="connsiteY23485" fmla="*/ 5565057 h 6339933"/>
              <a:gd name="connsiteX23486" fmla="*/ 2512657 w 6288074"/>
              <a:gd name="connsiteY23486" fmla="*/ 5554747 h 6339933"/>
              <a:gd name="connsiteX23487" fmla="*/ 2518053 w 6288074"/>
              <a:gd name="connsiteY23487" fmla="*/ 5563553 h 6339933"/>
              <a:gd name="connsiteX23488" fmla="*/ 2512394 w 6288074"/>
              <a:gd name="connsiteY23488" fmla="*/ 5570587 h 6339933"/>
              <a:gd name="connsiteX23489" fmla="*/ 2521062 w 6288074"/>
              <a:gd name="connsiteY23489" fmla="*/ 5573111 h 6339933"/>
              <a:gd name="connsiteX23490" fmla="*/ 2517037 w 6288074"/>
              <a:gd name="connsiteY23490" fmla="*/ 5577003 h 6339933"/>
              <a:gd name="connsiteX23491" fmla="*/ 2503592 w 6288074"/>
              <a:gd name="connsiteY23491" fmla="*/ 5575984 h 6339933"/>
              <a:gd name="connsiteX23492" fmla="*/ 2504477 w 6288074"/>
              <a:gd name="connsiteY23492" fmla="*/ 5570453 h 6339933"/>
              <a:gd name="connsiteX23493" fmla="*/ 2498948 w 6288074"/>
              <a:gd name="connsiteY23493" fmla="*/ 5569567 h 6339933"/>
              <a:gd name="connsiteX23494" fmla="*/ 2491650 w 6288074"/>
              <a:gd name="connsiteY23494" fmla="*/ 5579742 h 6339933"/>
              <a:gd name="connsiteX23495" fmla="*/ 2485106 w 6288074"/>
              <a:gd name="connsiteY23495" fmla="*/ 5592307 h 6339933"/>
              <a:gd name="connsiteX23496" fmla="*/ 2475552 w 6288074"/>
              <a:gd name="connsiteY23496" fmla="*/ 5595314 h 6339933"/>
              <a:gd name="connsiteX23497" fmla="*/ 2471395 w 6288074"/>
              <a:gd name="connsiteY23497" fmla="*/ 5607127 h 6339933"/>
              <a:gd name="connsiteX23498" fmla="*/ 2456180 w 6288074"/>
              <a:gd name="connsiteY23498" fmla="*/ 5617168 h 6339933"/>
              <a:gd name="connsiteX23499" fmla="*/ 2469625 w 6288074"/>
              <a:gd name="connsiteY23499" fmla="*/ 5618188 h 6339933"/>
              <a:gd name="connsiteX23500" fmla="*/ 2469494 w 6288074"/>
              <a:gd name="connsiteY23500" fmla="*/ 5626108 h 6339933"/>
              <a:gd name="connsiteX23501" fmla="*/ 2454544 w 6288074"/>
              <a:gd name="connsiteY23501" fmla="*/ 5620309 h 6339933"/>
              <a:gd name="connsiteX23502" fmla="*/ 2452156 w 6288074"/>
              <a:gd name="connsiteY23502" fmla="*/ 5621060 h 6339933"/>
              <a:gd name="connsiteX23503" fmla="*/ 2454412 w 6288074"/>
              <a:gd name="connsiteY23503" fmla="*/ 5628229 h 6339933"/>
              <a:gd name="connsiteX23504" fmla="*/ 2446494 w 6288074"/>
              <a:gd name="connsiteY23504" fmla="*/ 5628093 h 6339933"/>
              <a:gd name="connsiteX23505" fmla="*/ 2452024 w 6288074"/>
              <a:gd name="connsiteY23505" fmla="*/ 5628980 h 6339933"/>
              <a:gd name="connsiteX23506" fmla="*/ 2459808 w 6288074"/>
              <a:gd name="connsiteY23506" fmla="*/ 5637035 h 6339933"/>
              <a:gd name="connsiteX23507" fmla="*/ 2451891 w 6288074"/>
              <a:gd name="connsiteY23507" fmla="*/ 5636900 h 6339933"/>
              <a:gd name="connsiteX23508" fmla="*/ 2456536 w 6288074"/>
              <a:gd name="connsiteY23508" fmla="*/ 5643317 h 6339933"/>
              <a:gd name="connsiteX23509" fmla="*/ 2442337 w 6288074"/>
              <a:gd name="connsiteY23509" fmla="*/ 5639907 h 6339933"/>
              <a:gd name="connsiteX23510" fmla="*/ 2443222 w 6288074"/>
              <a:gd name="connsiteY23510" fmla="*/ 5634376 h 6339933"/>
              <a:gd name="connsiteX23511" fmla="*/ 2447999 w 6288074"/>
              <a:gd name="connsiteY23511" fmla="*/ 5632873 h 6339933"/>
              <a:gd name="connsiteX23512" fmla="*/ 2444106 w 6288074"/>
              <a:gd name="connsiteY23512" fmla="*/ 5628845 h 6339933"/>
              <a:gd name="connsiteX23513" fmla="*/ 2439329 w 6288074"/>
              <a:gd name="connsiteY23513" fmla="*/ 5630349 h 6339933"/>
              <a:gd name="connsiteX23514" fmla="*/ 2440214 w 6288074"/>
              <a:gd name="connsiteY23514" fmla="*/ 5624819 h 6339933"/>
              <a:gd name="connsiteX23515" fmla="*/ 2446760 w 6288074"/>
              <a:gd name="connsiteY23515" fmla="*/ 5612254 h 6339933"/>
              <a:gd name="connsiteX23516" fmla="*/ 2451535 w 6288074"/>
              <a:gd name="connsiteY23516" fmla="*/ 5610751 h 6339933"/>
              <a:gd name="connsiteX23517" fmla="*/ 2455562 w 6288074"/>
              <a:gd name="connsiteY23517" fmla="*/ 5606858 h 6339933"/>
              <a:gd name="connsiteX23518" fmla="*/ 2454809 w 6288074"/>
              <a:gd name="connsiteY23518" fmla="*/ 5604468 h 6339933"/>
              <a:gd name="connsiteX23519" fmla="*/ 2457197 w 6288074"/>
              <a:gd name="connsiteY23519" fmla="*/ 5603716 h 6339933"/>
              <a:gd name="connsiteX23520" fmla="*/ 2461221 w 6288074"/>
              <a:gd name="connsiteY23520" fmla="*/ 5599824 h 6339933"/>
              <a:gd name="connsiteX23521" fmla="*/ 2465246 w 6288074"/>
              <a:gd name="connsiteY23521" fmla="*/ 5595931 h 6339933"/>
              <a:gd name="connsiteX23522" fmla="*/ 2457329 w 6288074"/>
              <a:gd name="connsiteY23522" fmla="*/ 5595796 h 6339933"/>
              <a:gd name="connsiteX23523" fmla="*/ 2458965 w 6288074"/>
              <a:gd name="connsiteY23523" fmla="*/ 5592656 h 6339933"/>
              <a:gd name="connsiteX23524" fmla="*/ 2458213 w 6288074"/>
              <a:gd name="connsiteY23524" fmla="*/ 5590266 h 6339933"/>
              <a:gd name="connsiteX23525" fmla="*/ 2456710 w 6288074"/>
              <a:gd name="connsiteY23525" fmla="*/ 5585489 h 6339933"/>
              <a:gd name="connsiteX23526" fmla="*/ 2443263 w 6288074"/>
              <a:gd name="connsiteY23526" fmla="*/ 5584467 h 6339933"/>
              <a:gd name="connsiteX23527" fmla="*/ 2445652 w 6288074"/>
              <a:gd name="connsiteY23527" fmla="*/ 5583716 h 6339933"/>
              <a:gd name="connsiteX23528" fmla="*/ 2441007 w 6288074"/>
              <a:gd name="connsiteY23528" fmla="*/ 5577299 h 6339933"/>
              <a:gd name="connsiteX23529" fmla="*/ 2437735 w 6288074"/>
              <a:gd name="connsiteY23529" fmla="*/ 5583581 h 6339933"/>
              <a:gd name="connsiteX23530" fmla="*/ 2435347 w 6288074"/>
              <a:gd name="connsiteY23530" fmla="*/ 5584334 h 6339933"/>
              <a:gd name="connsiteX23531" fmla="*/ 2440743 w 6288074"/>
              <a:gd name="connsiteY23531" fmla="*/ 5593139 h 6339933"/>
              <a:gd name="connsiteX23532" fmla="*/ 2429686 w 6288074"/>
              <a:gd name="connsiteY23532" fmla="*/ 5591367 h 6339933"/>
              <a:gd name="connsiteX23533" fmla="*/ 2425661 w 6288074"/>
              <a:gd name="connsiteY23533" fmla="*/ 5595261 h 6339933"/>
              <a:gd name="connsiteX23534" fmla="*/ 2423273 w 6288074"/>
              <a:gd name="connsiteY23534" fmla="*/ 5596013 h 6339933"/>
              <a:gd name="connsiteX23535" fmla="*/ 2421637 w 6288074"/>
              <a:gd name="connsiteY23535" fmla="*/ 5599153 h 6339933"/>
              <a:gd name="connsiteX23536" fmla="*/ 2424024 w 6288074"/>
              <a:gd name="connsiteY23536" fmla="*/ 5598401 h 6339933"/>
              <a:gd name="connsiteX23537" fmla="*/ 2425529 w 6288074"/>
              <a:gd name="connsiteY23537" fmla="*/ 5603180 h 6339933"/>
              <a:gd name="connsiteX23538" fmla="*/ 2420751 w 6288074"/>
              <a:gd name="connsiteY23538" fmla="*/ 5604683 h 6339933"/>
              <a:gd name="connsiteX23539" fmla="*/ 2419999 w 6288074"/>
              <a:gd name="connsiteY23539" fmla="*/ 5602294 h 6339933"/>
              <a:gd name="connsiteX23540" fmla="*/ 2414339 w 6288074"/>
              <a:gd name="connsiteY23540" fmla="*/ 5609327 h 6339933"/>
              <a:gd name="connsiteX23541" fmla="*/ 2415091 w 6288074"/>
              <a:gd name="connsiteY23541" fmla="*/ 5611717 h 6339933"/>
              <a:gd name="connsiteX23542" fmla="*/ 2412702 w 6288074"/>
              <a:gd name="connsiteY23542" fmla="*/ 5612469 h 6339933"/>
              <a:gd name="connsiteX23543" fmla="*/ 2410314 w 6288074"/>
              <a:gd name="connsiteY23543" fmla="*/ 5613221 h 6339933"/>
              <a:gd name="connsiteX23544" fmla="*/ 2411066 w 6288074"/>
              <a:gd name="connsiteY23544" fmla="*/ 5615610 h 6339933"/>
              <a:gd name="connsiteX23545" fmla="*/ 2409429 w 6288074"/>
              <a:gd name="connsiteY23545" fmla="*/ 5618751 h 6339933"/>
              <a:gd name="connsiteX23546" fmla="*/ 2399744 w 6288074"/>
              <a:gd name="connsiteY23546" fmla="*/ 5629678 h 6339933"/>
              <a:gd name="connsiteX23547" fmla="*/ 2400497 w 6288074"/>
              <a:gd name="connsiteY23547" fmla="*/ 5632068 h 6339933"/>
              <a:gd name="connsiteX23548" fmla="*/ 2403862 w 6288074"/>
              <a:gd name="connsiteY23548" fmla="*/ 5626084 h 6339933"/>
              <a:gd name="connsiteX23549" fmla="*/ 2403998 w 6288074"/>
              <a:gd name="connsiteY23549" fmla="*/ 5625940 h 6339933"/>
              <a:gd name="connsiteX23550" fmla="*/ 2408762 w 6288074"/>
              <a:gd name="connsiteY23550" fmla="*/ 5629137 h 6339933"/>
              <a:gd name="connsiteX23551" fmla="*/ 2413190 w 6288074"/>
              <a:gd name="connsiteY23551" fmla="*/ 5630698 h 6339933"/>
              <a:gd name="connsiteX23552" fmla="*/ 2412305 w 6288074"/>
              <a:gd name="connsiteY23552" fmla="*/ 5636228 h 6339933"/>
              <a:gd name="connsiteX23553" fmla="*/ 2416950 w 6288074"/>
              <a:gd name="connsiteY23553" fmla="*/ 5642646 h 6339933"/>
              <a:gd name="connsiteX23554" fmla="*/ 2412793 w 6288074"/>
              <a:gd name="connsiteY23554" fmla="*/ 5654458 h 6339933"/>
              <a:gd name="connsiteX23555" fmla="*/ 2396075 w 6288074"/>
              <a:gd name="connsiteY23555" fmla="*/ 5659719 h 6339933"/>
              <a:gd name="connsiteX23556" fmla="*/ 2396959 w 6288074"/>
              <a:gd name="connsiteY23556" fmla="*/ 5654190 h 6339933"/>
              <a:gd name="connsiteX23557" fmla="*/ 2385017 w 6288074"/>
              <a:gd name="connsiteY23557" fmla="*/ 5657949 h 6339933"/>
              <a:gd name="connsiteX23558" fmla="*/ 2385901 w 6288074"/>
              <a:gd name="connsiteY23558" fmla="*/ 5652418 h 6339933"/>
              <a:gd name="connsiteX23559" fmla="*/ 2381876 w 6288074"/>
              <a:gd name="connsiteY23559" fmla="*/ 5656311 h 6339933"/>
              <a:gd name="connsiteX23560" fmla="*/ 2382629 w 6288074"/>
              <a:gd name="connsiteY23560" fmla="*/ 5658700 h 6339933"/>
              <a:gd name="connsiteX23561" fmla="*/ 2377852 w 6288074"/>
              <a:gd name="connsiteY23561" fmla="*/ 5660204 h 6339933"/>
              <a:gd name="connsiteX23562" fmla="*/ 2373827 w 6288074"/>
              <a:gd name="connsiteY23562" fmla="*/ 5664097 h 6339933"/>
              <a:gd name="connsiteX23563" fmla="*/ 2384885 w 6288074"/>
              <a:gd name="connsiteY23563" fmla="*/ 5665869 h 6339933"/>
              <a:gd name="connsiteX23564" fmla="*/ 2386389 w 6288074"/>
              <a:gd name="connsiteY23564" fmla="*/ 5670647 h 6339933"/>
              <a:gd name="connsiteX23565" fmla="*/ 2379976 w 6288074"/>
              <a:gd name="connsiteY23565" fmla="*/ 5675291 h 6339933"/>
              <a:gd name="connsiteX23566" fmla="*/ 2379225 w 6288074"/>
              <a:gd name="connsiteY23566" fmla="*/ 5672903 h 6339933"/>
              <a:gd name="connsiteX23567" fmla="*/ 2363390 w 6288074"/>
              <a:gd name="connsiteY23567" fmla="*/ 5672634 h 6339933"/>
              <a:gd name="connsiteX23568" fmla="*/ 2356092 w 6288074"/>
              <a:gd name="connsiteY23568" fmla="*/ 5682809 h 6339933"/>
              <a:gd name="connsiteX23569" fmla="*/ 2354455 w 6288074"/>
              <a:gd name="connsiteY23569" fmla="*/ 5685949 h 6339933"/>
              <a:gd name="connsiteX23570" fmla="*/ 2352067 w 6288074"/>
              <a:gd name="connsiteY23570" fmla="*/ 5686701 h 6339933"/>
              <a:gd name="connsiteX23571" fmla="*/ 2355473 w 6288074"/>
              <a:gd name="connsiteY23571" fmla="*/ 5672499 h 6339933"/>
              <a:gd name="connsiteX23572" fmla="*/ 2357861 w 6288074"/>
              <a:gd name="connsiteY23572" fmla="*/ 5671747 h 6339933"/>
              <a:gd name="connsiteX23573" fmla="*/ 2354721 w 6288074"/>
              <a:gd name="connsiteY23573" fmla="*/ 5670110 h 6339933"/>
              <a:gd name="connsiteX23574" fmla="*/ 2351447 w 6288074"/>
              <a:gd name="connsiteY23574" fmla="*/ 5676394 h 6339933"/>
              <a:gd name="connsiteX23575" fmla="*/ 2349191 w 6288074"/>
              <a:gd name="connsiteY23575" fmla="*/ 5669224 h 6339933"/>
              <a:gd name="connsiteX23576" fmla="*/ 2330216 w 6288074"/>
              <a:gd name="connsiteY23576" fmla="*/ 5667318 h 6339933"/>
              <a:gd name="connsiteX23577" fmla="*/ 2329332 w 6288074"/>
              <a:gd name="connsiteY23577" fmla="*/ 5672849 h 6339933"/>
              <a:gd name="connsiteX23578" fmla="*/ 2323052 w 6288074"/>
              <a:gd name="connsiteY23578" fmla="*/ 5669573 h 6339933"/>
              <a:gd name="connsiteX23579" fmla="*/ 2327827 w 6288074"/>
              <a:gd name="connsiteY23579" fmla="*/ 5668070 h 6339933"/>
              <a:gd name="connsiteX23580" fmla="*/ 2319159 w 6288074"/>
              <a:gd name="connsiteY23580" fmla="*/ 5665546 h 6339933"/>
              <a:gd name="connsiteX23581" fmla="*/ 2313233 w 6288074"/>
              <a:gd name="connsiteY23581" fmla="*/ 5688421 h 6339933"/>
              <a:gd name="connsiteX23582" fmla="*/ 2330572 w 6288074"/>
              <a:gd name="connsiteY23582" fmla="*/ 5693466 h 6339933"/>
              <a:gd name="connsiteX23583" fmla="*/ 2329688 w 6288074"/>
              <a:gd name="connsiteY23583" fmla="*/ 5698998 h 6339933"/>
              <a:gd name="connsiteX23584" fmla="*/ 2335216 w 6288074"/>
              <a:gd name="connsiteY23584" fmla="*/ 5699883 h 6339933"/>
              <a:gd name="connsiteX23585" fmla="*/ 2339241 w 6288074"/>
              <a:gd name="connsiteY23585" fmla="*/ 5695991 h 6339933"/>
              <a:gd name="connsiteX23586" fmla="*/ 2359720 w 6288074"/>
              <a:gd name="connsiteY23586" fmla="*/ 5702676 h 6339933"/>
              <a:gd name="connsiteX23587" fmla="*/ 2359588 w 6288074"/>
              <a:gd name="connsiteY23587" fmla="*/ 5710595 h 6339933"/>
              <a:gd name="connsiteX23588" fmla="*/ 2363612 w 6288074"/>
              <a:gd name="connsiteY23588" fmla="*/ 5706702 h 6339933"/>
              <a:gd name="connsiteX23589" fmla="*/ 2360207 w 6288074"/>
              <a:gd name="connsiteY23589" fmla="*/ 5720905 h 6339933"/>
              <a:gd name="connsiteX23590" fmla="*/ 2366487 w 6288074"/>
              <a:gd name="connsiteY23590" fmla="*/ 5724181 h 6339933"/>
              <a:gd name="connsiteX23591" fmla="*/ 2360075 w 6288074"/>
              <a:gd name="connsiteY23591" fmla="*/ 5728825 h 6339933"/>
              <a:gd name="connsiteX23592" fmla="*/ 2366355 w 6288074"/>
              <a:gd name="connsiteY23592" fmla="*/ 5732100 h 6339933"/>
              <a:gd name="connsiteX23593" fmla="*/ 2361448 w 6288074"/>
              <a:gd name="connsiteY23593" fmla="*/ 5741523 h 6339933"/>
              <a:gd name="connsiteX23594" fmla="*/ 2351141 w 6288074"/>
              <a:gd name="connsiteY23594" fmla="*/ 5742141 h 6339933"/>
              <a:gd name="connsiteX23595" fmla="*/ 2346498 w 6288074"/>
              <a:gd name="connsiteY23595" fmla="*/ 5735725 h 6339933"/>
              <a:gd name="connsiteX23596" fmla="*/ 2339333 w 6288074"/>
              <a:gd name="connsiteY23596" fmla="*/ 5737981 h 6339933"/>
              <a:gd name="connsiteX23597" fmla="*/ 2329778 w 6288074"/>
              <a:gd name="connsiteY23597" fmla="*/ 5740987 h 6339933"/>
              <a:gd name="connsiteX23598" fmla="*/ 2325754 w 6288074"/>
              <a:gd name="connsiteY23598" fmla="*/ 5744879 h 6339933"/>
              <a:gd name="connsiteX23599" fmla="*/ 2324250 w 6288074"/>
              <a:gd name="connsiteY23599" fmla="*/ 5740100 h 6339933"/>
              <a:gd name="connsiteX23600" fmla="*/ 2319474 w 6288074"/>
              <a:gd name="connsiteY23600" fmla="*/ 5741604 h 6339933"/>
              <a:gd name="connsiteX23601" fmla="*/ 2319342 w 6288074"/>
              <a:gd name="connsiteY23601" fmla="*/ 5749523 h 6339933"/>
              <a:gd name="connsiteX23602" fmla="*/ 2317086 w 6288074"/>
              <a:gd name="connsiteY23602" fmla="*/ 5742356 h 6339933"/>
              <a:gd name="connsiteX23603" fmla="*/ 2303639 w 6288074"/>
              <a:gd name="connsiteY23603" fmla="*/ 5741336 h 6339933"/>
              <a:gd name="connsiteX23604" fmla="*/ 2310185 w 6288074"/>
              <a:gd name="connsiteY23604" fmla="*/ 5728771 h 6339933"/>
              <a:gd name="connsiteX23605" fmla="*/ 2317349 w 6288074"/>
              <a:gd name="connsiteY23605" fmla="*/ 5726516 h 6339933"/>
              <a:gd name="connsiteX23606" fmla="*/ 2300408 w 6288074"/>
              <a:gd name="connsiteY23606" fmla="*/ 5697709 h 6339933"/>
              <a:gd name="connsiteX23607" fmla="*/ 2307574 w 6288074"/>
              <a:gd name="connsiteY23607" fmla="*/ 5695454 h 6339933"/>
              <a:gd name="connsiteX23608" fmla="*/ 2300541 w 6288074"/>
              <a:gd name="connsiteY23608" fmla="*/ 5689789 h 6339933"/>
              <a:gd name="connsiteX23609" fmla="*/ 2294879 w 6288074"/>
              <a:gd name="connsiteY23609" fmla="*/ 5696823 h 6339933"/>
              <a:gd name="connsiteX23610" fmla="*/ 2307309 w 6288074"/>
              <a:gd name="connsiteY23610" fmla="*/ 5711294 h 6339933"/>
              <a:gd name="connsiteX23611" fmla="*/ 2303151 w 6288074"/>
              <a:gd name="connsiteY23611" fmla="*/ 5723107 h 6339933"/>
              <a:gd name="connsiteX23612" fmla="*/ 2305407 w 6288074"/>
              <a:gd name="connsiteY23612" fmla="*/ 5730274 h 6339933"/>
              <a:gd name="connsiteX23613" fmla="*/ 2298242 w 6288074"/>
              <a:gd name="connsiteY23613" fmla="*/ 5732529 h 6339933"/>
              <a:gd name="connsiteX23614" fmla="*/ 2301382 w 6288074"/>
              <a:gd name="connsiteY23614" fmla="*/ 5734167 h 6339933"/>
              <a:gd name="connsiteX23615" fmla="*/ 2297358 w 6288074"/>
              <a:gd name="connsiteY23615" fmla="*/ 5738060 h 6339933"/>
              <a:gd name="connsiteX23616" fmla="*/ 2302003 w 6288074"/>
              <a:gd name="connsiteY23616" fmla="*/ 5744477 h 6339933"/>
              <a:gd name="connsiteX23617" fmla="*/ 2294971 w 6288074"/>
              <a:gd name="connsiteY23617" fmla="*/ 5738812 h 6339933"/>
              <a:gd name="connsiteX23618" fmla="*/ 2293466 w 6288074"/>
              <a:gd name="connsiteY23618" fmla="*/ 5734033 h 6339933"/>
              <a:gd name="connsiteX23619" fmla="*/ 2272855 w 6288074"/>
              <a:gd name="connsiteY23619" fmla="*/ 5735268 h 6339933"/>
              <a:gd name="connsiteX23620" fmla="*/ 2269582 w 6288074"/>
              <a:gd name="connsiteY23620" fmla="*/ 5741550 h 6339933"/>
              <a:gd name="connsiteX23621" fmla="*/ 2248220 w 6288074"/>
              <a:gd name="connsiteY23621" fmla="*/ 5740396 h 6339933"/>
              <a:gd name="connsiteX23622" fmla="*/ 2253748 w 6288074"/>
              <a:gd name="connsiteY23622" fmla="*/ 5741281 h 6339933"/>
              <a:gd name="connsiteX23623" fmla="*/ 2244946 w 6288074"/>
              <a:gd name="connsiteY23623" fmla="*/ 5746679 h 6339933"/>
              <a:gd name="connsiteX23624" fmla="*/ 2241054 w 6288074"/>
              <a:gd name="connsiteY23624" fmla="*/ 5742652 h 6339933"/>
              <a:gd name="connsiteX23625" fmla="*/ 2240170 w 6288074"/>
              <a:gd name="connsiteY23625" fmla="*/ 5748182 h 6339933"/>
              <a:gd name="connsiteX23626" fmla="*/ 2227477 w 6288074"/>
              <a:gd name="connsiteY23626" fmla="*/ 5749550 h 6339933"/>
              <a:gd name="connsiteX23627" fmla="*/ 2209386 w 6288074"/>
              <a:gd name="connsiteY23627" fmla="*/ 5742114 h 6339933"/>
              <a:gd name="connsiteX23628" fmla="*/ 2210139 w 6288074"/>
              <a:gd name="connsiteY23628" fmla="*/ 5744504 h 6339933"/>
              <a:gd name="connsiteX23629" fmla="*/ 2217171 w 6288074"/>
              <a:gd name="connsiteY23629" fmla="*/ 5750169 h 6339933"/>
              <a:gd name="connsiteX23630" fmla="*/ 2216023 w 6288074"/>
              <a:gd name="connsiteY23630" fmla="*/ 5771539 h 6339933"/>
              <a:gd name="connsiteX23631" fmla="*/ 2212262 w 6288074"/>
              <a:gd name="connsiteY23631" fmla="*/ 5759591 h 6339933"/>
              <a:gd name="connsiteX23632" fmla="*/ 2201072 w 6288074"/>
              <a:gd name="connsiteY23632" fmla="*/ 5765739 h 6339933"/>
              <a:gd name="connsiteX23633" fmla="*/ 2200320 w 6288074"/>
              <a:gd name="connsiteY23633" fmla="*/ 5763350 h 6339933"/>
              <a:gd name="connsiteX23634" fmla="*/ 2194792 w 6288074"/>
              <a:gd name="connsiteY23634" fmla="*/ 5762465 h 6339933"/>
              <a:gd name="connsiteX23635" fmla="*/ 2197048 w 6288074"/>
              <a:gd name="connsiteY23635" fmla="*/ 5769633 h 6339933"/>
              <a:gd name="connsiteX23636" fmla="*/ 2187495 w 6288074"/>
              <a:gd name="connsiteY23636" fmla="*/ 5772639 h 6339933"/>
              <a:gd name="connsiteX23637" fmla="*/ 2175949 w 6288074"/>
              <a:gd name="connsiteY23637" fmla="*/ 5752640 h 6339933"/>
              <a:gd name="connsiteX23638" fmla="*/ 2165644 w 6288074"/>
              <a:gd name="connsiteY23638" fmla="*/ 5753256 h 6339933"/>
              <a:gd name="connsiteX23639" fmla="*/ 2145653 w 6288074"/>
              <a:gd name="connsiteY23639" fmla="*/ 5764800 h 6339933"/>
              <a:gd name="connsiteX23640" fmla="*/ 2144017 w 6288074"/>
              <a:gd name="connsiteY23640" fmla="*/ 5767941 h 6339933"/>
              <a:gd name="connsiteX23641" fmla="*/ 2135967 w 6288074"/>
              <a:gd name="connsiteY23641" fmla="*/ 5775727 h 6339933"/>
              <a:gd name="connsiteX23642" fmla="*/ 2128802 w 6288074"/>
              <a:gd name="connsiteY23642" fmla="*/ 5777982 h 6339933"/>
              <a:gd name="connsiteX23643" fmla="*/ 2129554 w 6288074"/>
              <a:gd name="connsiteY23643" fmla="*/ 5780371 h 6339933"/>
              <a:gd name="connsiteX23644" fmla="*/ 2130306 w 6288074"/>
              <a:gd name="connsiteY23644" fmla="*/ 5782761 h 6339933"/>
              <a:gd name="connsiteX23645" fmla="*/ 2126282 w 6288074"/>
              <a:gd name="connsiteY23645" fmla="*/ 5786653 h 6339933"/>
              <a:gd name="connsiteX23646" fmla="*/ 2123008 w 6288074"/>
              <a:gd name="connsiteY23646" fmla="*/ 5792936 h 6339933"/>
              <a:gd name="connsiteX23647" fmla="*/ 2115712 w 6288074"/>
              <a:gd name="connsiteY23647" fmla="*/ 5803111 h 6339933"/>
              <a:gd name="connsiteX23648" fmla="*/ 2111554 w 6288074"/>
              <a:gd name="connsiteY23648" fmla="*/ 5814923 h 6339933"/>
              <a:gd name="connsiteX23649" fmla="*/ 2106645 w 6288074"/>
              <a:gd name="connsiteY23649" fmla="*/ 5824347 h 6339933"/>
              <a:gd name="connsiteX23650" fmla="*/ 2104257 w 6288074"/>
              <a:gd name="connsiteY23650" fmla="*/ 5825098 h 6339933"/>
              <a:gd name="connsiteX23651" fmla="*/ 2119959 w 6288074"/>
              <a:gd name="connsiteY23651" fmla="*/ 5833287 h 6339933"/>
              <a:gd name="connsiteX23652" fmla="*/ 2125489 w 6288074"/>
              <a:gd name="connsiteY23652" fmla="*/ 5834174 h 6339933"/>
              <a:gd name="connsiteX23653" fmla="*/ 2120712 w 6288074"/>
              <a:gd name="connsiteY23653" fmla="*/ 5835677 h 6339933"/>
              <a:gd name="connsiteX23654" fmla="*/ 2130132 w 6288074"/>
              <a:gd name="connsiteY23654" fmla="*/ 5840590 h 6339933"/>
              <a:gd name="connsiteX23655" fmla="*/ 2125356 w 6288074"/>
              <a:gd name="connsiteY23655" fmla="*/ 5842093 h 6339933"/>
              <a:gd name="connsiteX23656" fmla="*/ 2124472 w 6288074"/>
              <a:gd name="connsiteY23656" fmla="*/ 5847624 h 6339933"/>
              <a:gd name="connsiteX23657" fmla="*/ 2130621 w 6288074"/>
              <a:gd name="connsiteY23657" fmla="*/ 5858819 h 6339933"/>
              <a:gd name="connsiteX23658" fmla="*/ 2126728 w 6288074"/>
              <a:gd name="connsiteY23658" fmla="*/ 5854792 h 6339933"/>
              <a:gd name="connsiteX23659" fmla="*/ 2116290 w 6288074"/>
              <a:gd name="connsiteY23659" fmla="*/ 5863329 h 6339933"/>
              <a:gd name="connsiteX23660" fmla="*/ 2106868 w 6288074"/>
              <a:gd name="connsiteY23660" fmla="*/ 5858416 h 6339933"/>
              <a:gd name="connsiteX23661" fmla="*/ 2109390 w 6288074"/>
              <a:gd name="connsiteY23661" fmla="*/ 5849744 h 6339933"/>
              <a:gd name="connsiteX23662" fmla="*/ 2101472 w 6288074"/>
              <a:gd name="connsiteY23662" fmla="*/ 5849610 h 6339933"/>
              <a:gd name="connsiteX23663" fmla="*/ 2099348 w 6288074"/>
              <a:gd name="connsiteY23663" fmla="*/ 5834523 h 6339933"/>
              <a:gd name="connsiteX23664" fmla="*/ 2092935 w 6288074"/>
              <a:gd name="connsiteY23664" fmla="*/ 5839168 h 6339933"/>
              <a:gd name="connsiteX23665" fmla="*/ 2091299 w 6288074"/>
              <a:gd name="connsiteY23665" fmla="*/ 5842309 h 6339933"/>
              <a:gd name="connsiteX23666" fmla="*/ 2089663 w 6288074"/>
              <a:gd name="connsiteY23666" fmla="*/ 5845450 h 6339933"/>
              <a:gd name="connsiteX23667" fmla="*/ 2071042 w 6288074"/>
              <a:gd name="connsiteY23667" fmla="*/ 5869692 h 6339933"/>
              <a:gd name="connsiteX23668" fmla="*/ 2058218 w 6288074"/>
              <a:gd name="connsiteY23668" fmla="*/ 5878982 h 6339933"/>
              <a:gd name="connsiteX23669" fmla="*/ 2048531 w 6288074"/>
              <a:gd name="connsiteY23669" fmla="*/ 5889908 h 6339933"/>
              <a:gd name="connsiteX23670" fmla="*/ 2038713 w 6288074"/>
              <a:gd name="connsiteY23670" fmla="*/ 5908755 h 6339933"/>
              <a:gd name="connsiteX23671" fmla="*/ 2024870 w 6288074"/>
              <a:gd name="connsiteY23671" fmla="*/ 5931495 h 6339933"/>
              <a:gd name="connsiteX23672" fmla="*/ 2017573 w 6288074"/>
              <a:gd name="connsiteY23672" fmla="*/ 5941670 h 6339933"/>
              <a:gd name="connsiteX23673" fmla="*/ 2005500 w 6288074"/>
              <a:gd name="connsiteY23673" fmla="*/ 5953348 h 6339933"/>
              <a:gd name="connsiteX23674" fmla="*/ 2012045 w 6288074"/>
              <a:gd name="connsiteY23674" fmla="*/ 5940783 h 6339933"/>
              <a:gd name="connsiteX23675" fmla="*/ 2019342 w 6288074"/>
              <a:gd name="connsiteY23675" fmla="*/ 5930608 h 6339933"/>
              <a:gd name="connsiteX23676" fmla="*/ 2018722 w 6288074"/>
              <a:gd name="connsiteY23676" fmla="*/ 5920299 h 6339933"/>
              <a:gd name="connsiteX23677" fmla="*/ 2013061 w 6288074"/>
              <a:gd name="connsiteY23677" fmla="*/ 5927333 h 6339933"/>
              <a:gd name="connsiteX23678" fmla="*/ 2002623 w 6288074"/>
              <a:gd name="connsiteY23678" fmla="*/ 5935870 h 6339933"/>
              <a:gd name="connsiteX23679" fmla="*/ 2000235 w 6288074"/>
              <a:gd name="connsiteY23679" fmla="*/ 5936621 h 6339933"/>
              <a:gd name="connsiteX23680" fmla="*/ 1999351 w 6288074"/>
              <a:gd name="connsiteY23680" fmla="*/ 5942153 h 6339933"/>
              <a:gd name="connsiteX23681" fmla="*/ 1994442 w 6288074"/>
              <a:gd name="connsiteY23681" fmla="*/ 5951576 h 6339933"/>
              <a:gd name="connsiteX23682" fmla="*/ 1983873 w 6288074"/>
              <a:gd name="connsiteY23682" fmla="*/ 5968033 h 6339933"/>
              <a:gd name="connsiteX23683" fmla="*/ 1978211 w 6288074"/>
              <a:gd name="connsiteY23683" fmla="*/ 5975068 h 6339933"/>
              <a:gd name="connsiteX23684" fmla="*/ 1970030 w 6288074"/>
              <a:gd name="connsiteY23684" fmla="*/ 5990772 h 6339933"/>
              <a:gd name="connsiteX23685" fmla="*/ 1969145 w 6288074"/>
              <a:gd name="connsiteY23685" fmla="*/ 5996303 h 6339933"/>
              <a:gd name="connsiteX23686" fmla="*/ 1963484 w 6288074"/>
              <a:gd name="connsiteY23686" fmla="*/ 6003337 h 6339933"/>
              <a:gd name="connsiteX23687" fmla="*/ 1951676 w 6288074"/>
              <a:gd name="connsiteY23687" fmla="*/ 5999177 h 6339933"/>
              <a:gd name="connsiteX23688" fmla="*/ 1958973 w 6288074"/>
              <a:gd name="connsiteY23688" fmla="*/ 5989002 h 6339933"/>
              <a:gd name="connsiteX23689" fmla="*/ 1959857 w 6288074"/>
              <a:gd name="connsiteY23689" fmla="*/ 5983471 h 6339933"/>
              <a:gd name="connsiteX23690" fmla="*/ 1964766 w 6288074"/>
              <a:gd name="connsiteY23690" fmla="*/ 5974046 h 6339933"/>
              <a:gd name="connsiteX23691" fmla="*/ 1959988 w 6288074"/>
              <a:gd name="connsiteY23691" fmla="*/ 5975550 h 6339933"/>
              <a:gd name="connsiteX23692" fmla="*/ 1948667 w 6288074"/>
              <a:gd name="connsiteY23692" fmla="*/ 5989618 h 6339933"/>
              <a:gd name="connsiteX23693" fmla="*/ 1947915 w 6288074"/>
              <a:gd name="connsiteY23693" fmla="*/ 5987228 h 6339933"/>
              <a:gd name="connsiteX23694" fmla="*/ 1949551 w 6288074"/>
              <a:gd name="connsiteY23694" fmla="*/ 5984088 h 6339933"/>
              <a:gd name="connsiteX23695" fmla="*/ 1955212 w 6288074"/>
              <a:gd name="connsiteY23695" fmla="*/ 5977053 h 6339933"/>
              <a:gd name="connsiteX23696" fmla="*/ 1959236 w 6288074"/>
              <a:gd name="connsiteY23696" fmla="*/ 5973160 h 6339933"/>
              <a:gd name="connsiteX23697" fmla="*/ 1962034 w 6288074"/>
              <a:gd name="connsiteY23697" fmla="*/ 5971624 h 6339933"/>
              <a:gd name="connsiteX23698" fmla="*/ 1967286 w 6288074"/>
              <a:gd name="connsiteY23698" fmla="*/ 5965376 h 6339933"/>
              <a:gd name="connsiteX23699" fmla="*/ 1965650 w 6288074"/>
              <a:gd name="connsiteY23699" fmla="*/ 5968517 h 6339933"/>
              <a:gd name="connsiteX23700" fmla="*/ 1971311 w 6288074"/>
              <a:gd name="connsiteY23700" fmla="*/ 5961482 h 6339933"/>
              <a:gd name="connsiteX23701" fmla="*/ 1974584 w 6288074"/>
              <a:gd name="connsiteY23701" fmla="*/ 5955201 h 6339933"/>
              <a:gd name="connsiteX23702" fmla="*/ 1980244 w 6288074"/>
              <a:gd name="connsiteY23702" fmla="*/ 5948167 h 6339933"/>
              <a:gd name="connsiteX23703" fmla="*/ 1985021 w 6288074"/>
              <a:gd name="connsiteY23703" fmla="*/ 5946663 h 6339933"/>
              <a:gd name="connsiteX23704" fmla="*/ 1988293 w 6288074"/>
              <a:gd name="connsiteY23704" fmla="*/ 5940380 h 6339933"/>
              <a:gd name="connsiteX23705" fmla="*/ 1990681 w 6288074"/>
              <a:gd name="connsiteY23705" fmla="*/ 5939628 h 6339933"/>
              <a:gd name="connsiteX23706" fmla="*/ 1995591 w 6288074"/>
              <a:gd name="connsiteY23706" fmla="*/ 5930206 h 6339933"/>
              <a:gd name="connsiteX23707" fmla="*/ 1999615 w 6288074"/>
              <a:gd name="connsiteY23707" fmla="*/ 5926314 h 6339933"/>
              <a:gd name="connsiteX23708" fmla="*/ 2002268 w 6288074"/>
              <a:gd name="connsiteY23708" fmla="*/ 5909721 h 6339933"/>
              <a:gd name="connsiteX23709" fmla="*/ 1998995 w 6288074"/>
              <a:gd name="connsiteY23709" fmla="*/ 5916003 h 6339933"/>
              <a:gd name="connsiteX23710" fmla="*/ 1994971 w 6288074"/>
              <a:gd name="connsiteY23710" fmla="*/ 5919896 h 6339933"/>
              <a:gd name="connsiteX23711" fmla="*/ 1994350 w 6288074"/>
              <a:gd name="connsiteY23711" fmla="*/ 5909587 h 6339933"/>
              <a:gd name="connsiteX23712" fmla="*/ 1986301 w 6288074"/>
              <a:gd name="connsiteY23712" fmla="*/ 5917373 h 6339933"/>
              <a:gd name="connsiteX23713" fmla="*/ 1977368 w 6288074"/>
              <a:gd name="connsiteY23713" fmla="*/ 5930689 h 6339933"/>
              <a:gd name="connsiteX23714" fmla="*/ 1974096 w 6288074"/>
              <a:gd name="connsiteY23714" fmla="*/ 5936971 h 6339933"/>
              <a:gd name="connsiteX23715" fmla="*/ 1965914 w 6288074"/>
              <a:gd name="connsiteY23715" fmla="*/ 5952677 h 6339933"/>
              <a:gd name="connsiteX23716" fmla="*/ 1962642 w 6288074"/>
              <a:gd name="connsiteY23716" fmla="*/ 5958959 h 6339933"/>
              <a:gd name="connsiteX23717" fmla="*/ 1955344 w 6288074"/>
              <a:gd name="connsiteY23717" fmla="*/ 5969134 h 6339933"/>
              <a:gd name="connsiteX23718" fmla="*/ 1961005 w 6288074"/>
              <a:gd name="connsiteY23718" fmla="*/ 5962100 h 6339933"/>
              <a:gd name="connsiteX23719" fmla="*/ 1967418 w 6288074"/>
              <a:gd name="connsiteY23719" fmla="*/ 5957456 h 6339933"/>
              <a:gd name="connsiteX23720" fmla="*/ 1974848 w 6288074"/>
              <a:gd name="connsiteY23720" fmla="*/ 5939361 h 6339933"/>
              <a:gd name="connsiteX23721" fmla="*/ 1984533 w 6288074"/>
              <a:gd name="connsiteY23721" fmla="*/ 5928434 h 6339933"/>
              <a:gd name="connsiteX23722" fmla="*/ 1982897 w 6288074"/>
              <a:gd name="connsiteY23722" fmla="*/ 5931576 h 6339933"/>
              <a:gd name="connsiteX23723" fmla="*/ 1983649 w 6288074"/>
              <a:gd name="connsiteY23723" fmla="*/ 5933964 h 6339933"/>
              <a:gd name="connsiteX23724" fmla="*/ 1981260 w 6288074"/>
              <a:gd name="connsiteY23724" fmla="*/ 5934716 h 6339933"/>
              <a:gd name="connsiteX23725" fmla="*/ 1973079 w 6288074"/>
              <a:gd name="connsiteY23725" fmla="*/ 5950422 h 6339933"/>
              <a:gd name="connsiteX23726" fmla="*/ 1966533 w 6288074"/>
              <a:gd name="connsiteY23726" fmla="*/ 5962986 h 6339933"/>
              <a:gd name="connsiteX23727" fmla="*/ 1958484 w 6288074"/>
              <a:gd name="connsiteY23727" fmla="*/ 5970772 h 6339933"/>
              <a:gd name="connsiteX23728" fmla="*/ 1954459 w 6288074"/>
              <a:gd name="connsiteY23728" fmla="*/ 5974664 h 6339933"/>
              <a:gd name="connsiteX23729" fmla="*/ 1956914 w 6288074"/>
              <a:gd name="connsiteY23729" fmla="*/ 5969953 h 6339933"/>
              <a:gd name="connsiteX23730" fmla="*/ 1958125 w 6288074"/>
              <a:gd name="connsiteY23730" fmla="*/ 5968587 h 6339933"/>
              <a:gd name="connsiteX23731" fmla="*/ 1959368 w 6288074"/>
              <a:gd name="connsiteY23731" fmla="*/ 5965242 h 6339933"/>
              <a:gd name="connsiteX23732" fmla="*/ 1956914 w 6288074"/>
              <a:gd name="connsiteY23732" fmla="*/ 5969953 h 6339933"/>
              <a:gd name="connsiteX23733" fmla="*/ 1952071 w 6288074"/>
              <a:gd name="connsiteY23733" fmla="*/ 5975416 h 6339933"/>
              <a:gd name="connsiteX23734" fmla="*/ 1948047 w 6288074"/>
              <a:gd name="connsiteY23734" fmla="*/ 5979308 h 6339933"/>
              <a:gd name="connsiteX23735" fmla="*/ 1944775 w 6288074"/>
              <a:gd name="connsiteY23735" fmla="*/ 5985592 h 6339933"/>
              <a:gd name="connsiteX23736" fmla="*/ 1940750 w 6288074"/>
              <a:gd name="connsiteY23736" fmla="*/ 5989485 h 6339933"/>
              <a:gd name="connsiteX23737" fmla="*/ 1941502 w 6288074"/>
              <a:gd name="connsiteY23737" fmla="*/ 5991873 h 6339933"/>
              <a:gd name="connsiteX23738" fmla="*/ 1939866 w 6288074"/>
              <a:gd name="connsiteY23738" fmla="*/ 5995015 h 6339933"/>
              <a:gd name="connsiteX23739" fmla="*/ 1931816 w 6288074"/>
              <a:gd name="connsiteY23739" fmla="*/ 6002800 h 6339933"/>
              <a:gd name="connsiteX23740" fmla="*/ 1930180 w 6288074"/>
              <a:gd name="connsiteY23740" fmla="*/ 6005942 h 6339933"/>
              <a:gd name="connsiteX23741" fmla="*/ 1926907 w 6288074"/>
              <a:gd name="connsiteY23741" fmla="*/ 6012223 h 6339933"/>
              <a:gd name="connsiteX23742" fmla="*/ 1914701 w 6288074"/>
              <a:gd name="connsiteY23742" fmla="*/ 6031823 h 6339933"/>
              <a:gd name="connsiteX23743" fmla="*/ 1921113 w 6288074"/>
              <a:gd name="connsiteY23743" fmla="*/ 6027177 h 6339933"/>
              <a:gd name="connsiteX23744" fmla="*/ 1930047 w 6288074"/>
              <a:gd name="connsiteY23744" fmla="*/ 6013861 h 6339933"/>
              <a:gd name="connsiteX23745" fmla="*/ 1934072 w 6288074"/>
              <a:gd name="connsiteY23745" fmla="*/ 6009968 h 6339933"/>
              <a:gd name="connsiteX23746" fmla="*/ 1946898 w 6288074"/>
              <a:gd name="connsiteY23746" fmla="*/ 6000680 h 6339933"/>
              <a:gd name="connsiteX23747" fmla="*/ 1941990 w 6288074"/>
              <a:gd name="connsiteY23747" fmla="*/ 6010102 h 6339933"/>
              <a:gd name="connsiteX23748" fmla="*/ 1937964 w 6288074"/>
              <a:gd name="connsiteY23748" fmla="*/ 6013995 h 6339933"/>
              <a:gd name="connsiteX23749" fmla="*/ 1936328 w 6288074"/>
              <a:gd name="connsiteY23749" fmla="*/ 6017138 h 6339933"/>
              <a:gd name="connsiteX23750" fmla="*/ 1941990 w 6288074"/>
              <a:gd name="connsiteY23750" fmla="*/ 6010102 h 6339933"/>
              <a:gd name="connsiteX23751" fmla="*/ 1943493 w 6288074"/>
              <a:gd name="connsiteY23751" fmla="*/ 6014881 h 6339933"/>
              <a:gd name="connsiteX23752" fmla="*/ 1945750 w 6288074"/>
              <a:gd name="connsiteY23752" fmla="*/ 6022051 h 6339933"/>
              <a:gd name="connsiteX23753" fmla="*/ 1939336 w 6288074"/>
              <a:gd name="connsiteY23753" fmla="*/ 6026694 h 6339933"/>
              <a:gd name="connsiteX23754" fmla="*/ 1938585 w 6288074"/>
              <a:gd name="connsiteY23754" fmla="*/ 6024306 h 6339933"/>
              <a:gd name="connsiteX23755" fmla="*/ 1930403 w 6288074"/>
              <a:gd name="connsiteY23755" fmla="*/ 6040009 h 6339933"/>
              <a:gd name="connsiteX23756" fmla="*/ 1926378 w 6288074"/>
              <a:gd name="connsiteY23756" fmla="*/ 6043903 h 6339933"/>
              <a:gd name="connsiteX23757" fmla="*/ 1922353 w 6288074"/>
              <a:gd name="connsiteY23757" fmla="*/ 6047796 h 6339933"/>
              <a:gd name="connsiteX23758" fmla="*/ 1925493 w 6288074"/>
              <a:gd name="connsiteY23758" fmla="*/ 6049433 h 6339933"/>
              <a:gd name="connsiteX23759" fmla="*/ 1921468 w 6288074"/>
              <a:gd name="connsiteY23759" fmla="*/ 6053327 h 6339933"/>
              <a:gd name="connsiteX23760" fmla="*/ 1926114 w 6288074"/>
              <a:gd name="connsiteY23760" fmla="*/ 6059743 h 6339933"/>
              <a:gd name="connsiteX23761" fmla="*/ 1926733 w 6288074"/>
              <a:gd name="connsiteY23761" fmla="*/ 6070052 h 6339933"/>
              <a:gd name="connsiteX23762" fmla="*/ 1913908 w 6288074"/>
              <a:gd name="connsiteY23762" fmla="*/ 6079341 h 6339933"/>
              <a:gd name="connsiteX23763" fmla="*/ 1910768 w 6288074"/>
              <a:gd name="connsiteY23763" fmla="*/ 6077704 h 6339933"/>
              <a:gd name="connsiteX23764" fmla="*/ 1901834 w 6288074"/>
              <a:gd name="connsiteY23764" fmla="*/ 6091019 h 6339933"/>
              <a:gd name="connsiteX23765" fmla="*/ 1890512 w 6288074"/>
              <a:gd name="connsiteY23765" fmla="*/ 6105087 h 6339933"/>
              <a:gd name="connsiteX23766" fmla="*/ 1889628 w 6288074"/>
              <a:gd name="connsiteY23766" fmla="*/ 6110618 h 6339933"/>
              <a:gd name="connsiteX23767" fmla="*/ 1886488 w 6288074"/>
              <a:gd name="connsiteY23767" fmla="*/ 6108980 h 6339933"/>
              <a:gd name="connsiteX23768" fmla="*/ 1881710 w 6288074"/>
              <a:gd name="connsiteY23768" fmla="*/ 6110484 h 6339933"/>
              <a:gd name="connsiteX23769" fmla="*/ 1877686 w 6288074"/>
              <a:gd name="connsiteY23769" fmla="*/ 6114377 h 6339933"/>
              <a:gd name="connsiteX23770" fmla="*/ 1876934 w 6288074"/>
              <a:gd name="connsiteY23770" fmla="*/ 6111987 h 6339933"/>
              <a:gd name="connsiteX23771" fmla="*/ 1869637 w 6288074"/>
              <a:gd name="connsiteY23771" fmla="*/ 6122162 h 6339933"/>
              <a:gd name="connsiteX23772" fmla="*/ 1862339 w 6288074"/>
              <a:gd name="connsiteY23772" fmla="*/ 6132339 h 6339933"/>
              <a:gd name="connsiteX23773" fmla="*/ 1857430 w 6288074"/>
              <a:gd name="connsiteY23773" fmla="*/ 6141762 h 6339933"/>
              <a:gd name="connsiteX23774" fmla="*/ 1843719 w 6288074"/>
              <a:gd name="connsiteY23774" fmla="*/ 6156581 h 6339933"/>
              <a:gd name="connsiteX23775" fmla="*/ 1834785 w 6288074"/>
              <a:gd name="connsiteY23775" fmla="*/ 6169898 h 6339933"/>
              <a:gd name="connsiteX23776" fmla="*/ 1820942 w 6288074"/>
              <a:gd name="connsiteY23776" fmla="*/ 6192638 h 6339933"/>
              <a:gd name="connsiteX23777" fmla="*/ 1815282 w 6288074"/>
              <a:gd name="connsiteY23777" fmla="*/ 6199671 h 6339933"/>
              <a:gd name="connsiteX23778" fmla="*/ 1807234 w 6288074"/>
              <a:gd name="connsiteY23778" fmla="*/ 6207456 h 6339933"/>
              <a:gd name="connsiteX23779" fmla="*/ 1812894 w 6288074"/>
              <a:gd name="connsiteY23779" fmla="*/ 6200422 h 6339933"/>
              <a:gd name="connsiteX23780" fmla="*/ 1818554 w 6288074"/>
              <a:gd name="connsiteY23780" fmla="*/ 6193388 h 6339933"/>
              <a:gd name="connsiteX23781" fmla="*/ 1821828 w 6288074"/>
              <a:gd name="connsiteY23781" fmla="*/ 6187106 h 6339933"/>
              <a:gd name="connsiteX23782" fmla="*/ 1822712 w 6288074"/>
              <a:gd name="connsiteY23782" fmla="*/ 6181575 h 6339933"/>
              <a:gd name="connsiteX23783" fmla="*/ 1820324 w 6288074"/>
              <a:gd name="connsiteY23783" fmla="*/ 6182326 h 6339933"/>
              <a:gd name="connsiteX23784" fmla="*/ 1808250 w 6288074"/>
              <a:gd name="connsiteY23784" fmla="*/ 6194006 h 6339933"/>
              <a:gd name="connsiteX23785" fmla="*/ 1797679 w 6288074"/>
              <a:gd name="connsiteY23785" fmla="*/ 6210463 h 6339933"/>
              <a:gd name="connsiteX23786" fmla="*/ 1796928 w 6288074"/>
              <a:gd name="connsiteY23786" fmla="*/ 6208075 h 6339933"/>
              <a:gd name="connsiteX23787" fmla="*/ 1798563 w 6288074"/>
              <a:gd name="connsiteY23787" fmla="*/ 6204933 h 6339933"/>
              <a:gd name="connsiteX23788" fmla="*/ 1802721 w 6288074"/>
              <a:gd name="connsiteY23788" fmla="*/ 6193120 h 6339933"/>
              <a:gd name="connsiteX23789" fmla="*/ 1800333 w 6288074"/>
              <a:gd name="connsiteY23789" fmla="*/ 6193872 h 6339933"/>
              <a:gd name="connsiteX23790" fmla="*/ 1801970 w 6288074"/>
              <a:gd name="connsiteY23790" fmla="*/ 6190730 h 6339933"/>
              <a:gd name="connsiteX23791" fmla="*/ 1807630 w 6288074"/>
              <a:gd name="connsiteY23791" fmla="*/ 6183698 h 6339933"/>
              <a:gd name="connsiteX23792" fmla="*/ 1813290 w 6288074"/>
              <a:gd name="connsiteY23792" fmla="*/ 6176663 h 6339933"/>
              <a:gd name="connsiteX23793" fmla="*/ 1827000 w 6288074"/>
              <a:gd name="connsiteY23793" fmla="*/ 6161844 h 6339933"/>
              <a:gd name="connsiteX23794" fmla="*/ 1818820 w 6288074"/>
              <a:gd name="connsiteY23794" fmla="*/ 6177548 h 6339933"/>
              <a:gd name="connsiteX23795" fmla="*/ 1825233 w 6288074"/>
              <a:gd name="connsiteY23795" fmla="*/ 6172904 h 6339933"/>
              <a:gd name="connsiteX23796" fmla="*/ 1830892 w 6288074"/>
              <a:gd name="connsiteY23796" fmla="*/ 6165870 h 6339933"/>
              <a:gd name="connsiteX23797" fmla="*/ 1835671 w 6288074"/>
              <a:gd name="connsiteY23797" fmla="*/ 6164366 h 6339933"/>
              <a:gd name="connsiteX23798" fmla="*/ 1844603 w 6288074"/>
              <a:gd name="connsiteY23798" fmla="*/ 6151050 h 6339933"/>
              <a:gd name="connsiteX23799" fmla="*/ 1848628 w 6288074"/>
              <a:gd name="connsiteY23799" fmla="*/ 6147158 h 6339933"/>
              <a:gd name="connsiteX23800" fmla="*/ 1862471 w 6288074"/>
              <a:gd name="connsiteY23800" fmla="*/ 6124418 h 6339933"/>
              <a:gd name="connsiteX23801" fmla="*/ 1868132 w 6288074"/>
              <a:gd name="connsiteY23801" fmla="*/ 6117384 h 6339933"/>
              <a:gd name="connsiteX23802" fmla="*/ 1860082 w 6288074"/>
              <a:gd name="connsiteY23802" fmla="*/ 6125170 h 6339933"/>
              <a:gd name="connsiteX23803" fmla="*/ 1852034 w 6288074"/>
              <a:gd name="connsiteY23803" fmla="*/ 6132954 h 6339933"/>
              <a:gd name="connsiteX23804" fmla="*/ 1855306 w 6288074"/>
              <a:gd name="connsiteY23804" fmla="*/ 6126673 h 6339933"/>
              <a:gd name="connsiteX23805" fmla="*/ 1857694 w 6288074"/>
              <a:gd name="connsiteY23805" fmla="*/ 6125921 h 6339933"/>
              <a:gd name="connsiteX23806" fmla="*/ 1863355 w 6288074"/>
              <a:gd name="connsiteY23806" fmla="*/ 6118887 h 6339933"/>
              <a:gd name="connsiteX23807" fmla="*/ 1866628 w 6288074"/>
              <a:gd name="connsiteY23807" fmla="*/ 6112605 h 6339933"/>
              <a:gd name="connsiteX23808" fmla="*/ 1880338 w 6288074"/>
              <a:gd name="connsiteY23808" fmla="*/ 6097786 h 6339933"/>
              <a:gd name="connsiteX23809" fmla="*/ 1884364 w 6288074"/>
              <a:gd name="connsiteY23809" fmla="*/ 6093893 h 6339933"/>
              <a:gd name="connsiteX23810" fmla="*/ 1896570 w 6288074"/>
              <a:gd name="connsiteY23810" fmla="*/ 6074295 h 6339933"/>
              <a:gd name="connsiteX23811" fmla="*/ 1893429 w 6288074"/>
              <a:gd name="connsiteY23811" fmla="*/ 6072657 h 6339933"/>
              <a:gd name="connsiteX23812" fmla="*/ 1890156 w 6288074"/>
              <a:gd name="connsiteY23812" fmla="*/ 6078938 h 6339933"/>
              <a:gd name="connsiteX23813" fmla="*/ 1874057 w 6288074"/>
              <a:gd name="connsiteY23813" fmla="*/ 6094510 h 6339933"/>
              <a:gd name="connsiteX23814" fmla="*/ 1877330 w 6288074"/>
              <a:gd name="connsiteY23814" fmla="*/ 6088228 h 6339933"/>
              <a:gd name="connsiteX23815" fmla="*/ 1882991 w 6288074"/>
              <a:gd name="connsiteY23815" fmla="*/ 6081193 h 6339933"/>
              <a:gd name="connsiteX23816" fmla="*/ 1880603 w 6288074"/>
              <a:gd name="connsiteY23816" fmla="*/ 6081945 h 6339933"/>
              <a:gd name="connsiteX23817" fmla="*/ 1876578 w 6288074"/>
              <a:gd name="connsiteY23817" fmla="*/ 6085838 h 6339933"/>
              <a:gd name="connsiteX23818" fmla="*/ 1871801 w 6288074"/>
              <a:gd name="connsiteY23818" fmla="*/ 6087341 h 6339933"/>
              <a:gd name="connsiteX23819" fmla="*/ 1866141 w 6288074"/>
              <a:gd name="connsiteY23819" fmla="*/ 6094376 h 6339933"/>
              <a:gd name="connsiteX23820" fmla="*/ 1863752 w 6288074"/>
              <a:gd name="connsiteY23820" fmla="*/ 6095128 h 6339933"/>
              <a:gd name="connsiteX23821" fmla="*/ 1869413 w 6288074"/>
              <a:gd name="connsiteY23821" fmla="*/ 6088093 h 6339933"/>
              <a:gd name="connsiteX23822" fmla="*/ 1876711 w 6288074"/>
              <a:gd name="connsiteY23822" fmla="*/ 6077919 h 6339933"/>
              <a:gd name="connsiteX23823" fmla="*/ 1874322 w 6288074"/>
              <a:gd name="connsiteY23823" fmla="*/ 6078671 h 6339933"/>
              <a:gd name="connsiteX23824" fmla="*/ 1867909 w 6288074"/>
              <a:gd name="connsiteY23824" fmla="*/ 6083315 h 6339933"/>
              <a:gd name="connsiteX23825" fmla="*/ 1873570 w 6288074"/>
              <a:gd name="connsiteY23825" fmla="*/ 6076281 h 6339933"/>
              <a:gd name="connsiteX23826" fmla="*/ 1872065 w 6288074"/>
              <a:gd name="connsiteY23826" fmla="*/ 6071502 h 6339933"/>
              <a:gd name="connsiteX23827" fmla="*/ 1867909 w 6288074"/>
              <a:gd name="connsiteY23827" fmla="*/ 6083315 h 6339933"/>
              <a:gd name="connsiteX23828" fmla="*/ 1856587 w 6288074"/>
              <a:gd name="connsiteY23828" fmla="*/ 6097383 h 6339933"/>
              <a:gd name="connsiteX23829" fmla="*/ 1857339 w 6288074"/>
              <a:gd name="connsiteY23829" fmla="*/ 6099772 h 6339933"/>
              <a:gd name="connsiteX23830" fmla="*/ 1860480 w 6288074"/>
              <a:gd name="connsiteY23830" fmla="*/ 6101410 h 6339933"/>
              <a:gd name="connsiteX23831" fmla="*/ 1854818 w 6288074"/>
              <a:gd name="connsiteY23831" fmla="*/ 6108445 h 6339933"/>
              <a:gd name="connsiteX23832" fmla="*/ 1853182 w 6288074"/>
              <a:gd name="connsiteY23832" fmla="*/ 6111585 h 6339933"/>
              <a:gd name="connsiteX23833" fmla="*/ 1850793 w 6288074"/>
              <a:gd name="connsiteY23833" fmla="*/ 6112337 h 6339933"/>
              <a:gd name="connsiteX23834" fmla="*/ 1845134 w 6288074"/>
              <a:gd name="connsiteY23834" fmla="*/ 6119370 h 6339933"/>
              <a:gd name="connsiteX23835" fmla="*/ 1841859 w 6288074"/>
              <a:gd name="connsiteY23835" fmla="*/ 6125652 h 6339933"/>
              <a:gd name="connsiteX23836" fmla="*/ 1839471 w 6288074"/>
              <a:gd name="connsiteY23836" fmla="*/ 6126404 h 6339933"/>
              <a:gd name="connsiteX23837" fmla="*/ 1839710 w 6288074"/>
              <a:gd name="connsiteY23837" fmla="*/ 6124032 h 6339933"/>
              <a:gd name="connsiteX23838" fmla="*/ 1838719 w 6288074"/>
              <a:gd name="connsiteY23838" fmla="*/ 6124016 h 6339933"/>
              <a:gd name="connsiteX23839" fmla="*/ 1843629 w 6288074"/>
              <a:gd name="connsiteY23839" fmla="*/ 6114592 h 6339933"/>
              <a:gd name="connsiteX23840" fmla="*/ 1842877 w 6288074"/>
              <a:gd name="connsiteY23840" fmla="*/ 6112203 h 6339933"/>
              <a:gd name="connsiteX23841" fmla="*/ 1839025 w 6288074"/>
              <a:gd name="connsiteY23841" fmla="*/ 6115929 h 6339933"/>
              <a:gd name="connsiteX23842" fmla="*/ 1838876 w 6288074"/>
              <a:gd name="connsiteY23842" fmla="*/ 6116037 h 6339933"/>
              <a:gd name="connsiteX23843" fmla="*/ 1842159 w 6288074"/>
              <a:gd name="connsiteY23843" fmla="*/ 6107833 h 6339933"/>
              <a:gd name="connsiteX23844" fmla="*/ 1838099 w 6288074"/>
              <a:gd name="connsiteY23844" fmla="*/ 6113707 h 6339933"/>
              <a:gd name="connsiteX23845" fmla="*/ 1823638 w 6288074"/>
              <a:gd name="connsiteY23845" fmla="*/ 6126136 h 6339933"/>
              <a:gd name="connsiteX23846" fmla="*/ 1825274 w 6288074"/>
              <a:gd name="connsiteY23846" fmla="*/ 6122995 h 6339933"/>
              <a:gd name="connsiteX23847" fmla="*/ 1844777 w 6288074"/>
              <a:gd name="connsiteY23847" fmla="*/ 6093222 h 6339933"/>
              <a:gd name="connsiteX23848" fmla="*/ 1845529 w 6288074"/>
              <a:gd name="connsiteY23848" fmla="*/ 6095610 h 6339933"/>
              <a:gd name="connsiteX23849" fmla="*/ 1834959 w 6288074"/>
              <a:gd name="connsiteY23849" fmla="*/ 6112069 h 6339933"/>
              <a:gd name="connsiteX23850" fmla="*/ 1838984 w 6288074"/>
              <a:gd name="connsiteY23850" fmla="*/ 6108176 h 6339933"/>
              <a:gd name="connsiteX23851" fmla="*/ 1846281 w 6288074"/>
              <a:gd name="connsiteY23851" fmla="*/ 6098001 h 6339933"/>
              <a:gd name="connsiteX23852" fmla="*/ 1848669 w 6288074"/>
              <a:gd name="connsiteY23852" fmla="*/ 6097249 h 6339933"/>
              <a:gd name="connsiteX23853" fmla="*/ 1844645 w 6288074"/>
              <a:gd name="connsiteY23853" fmla="*/ 6101142 h 6339933"/>
              <a:gd name="connsiteX23854" fmla="*/ 1851809 w 6288074"/>
              <a:gd name="connsiteY23854" fmla="*/ 6098887 h 6339933"/>
              <a:gd name="connsiteX23855" fmla="*/ 1854751 w 6288074"/>
              <a:gd name="connsiteY23855" fmla="*/ 6094679 h 6339933"/>
              <a:gd name="connsiteX23856" fmla="*/ 1854199 w 6288074"/>
              <a:gd name="connsiteY23856" fmla="*/ 6098135 h 6339933"/>
              <a:gd name="connsiteX23857" fmla="*/ 1862380 w 6288074"/>
              <a:gd name="connsiteY23857" fmla="*/ 6082429 h 6339933"/>
              <a:gd name="connsiteX23858" fmla="*/ 1867289 w 6288074"/>
              <a:gd name="connsiteY23858" fmla="*/ 6073006 h 6339933"/>
              <a:gd name="connsiteX23859" fmla="*/ 1864574 w 6288074"/>
              <a:gd name="connsiteY23859" fmla="*/ 6074385 h 6339933"/>
              <a:gd name="connsiteX23860" fmla="*/ 1866537 w 6288074"/>
              <a:gd name="connsiteY23860" fmla="*/ 6070616 h 6339933"/>
              <a:gd name="connsiteX23861" fmla="*/ 1864149 w 6288074"/>
              <a:gd name="connsiteY23861" fmla="*/ 6071368 h 6339933"/>
              <a:gd name="connsiteX23862" fmla="*/ 1860256 w 6288074"/>
              <a:gd name="connsiteY23862" fmla="*/ 6067341 h 6339933"/>
              <a:gd name="connsiteX23863" fmla="*/ 1857867 w 6288074"/>
              <a:gd name="connsiteY23863" fmla="*/ 6068093 h 6339933"/>
              <a:gd name="connsiteX23864" fmla="*/ 1854595 w 6288074"/>
              <a:gd name="connsiteY23864" fmla="*/ 6074375 h 6339933"/>
              <a:gd name="connsiteX23865" fmla="*/ 1855348 w 6288074"/>
              <a:gd name="connsiteY23865" fmla="*/ 6076764 h 6339933"/>
              <a:gd name="connsiteX23866" fmla="*/ 1850161 w 6288074"/>
              <a:gd name="connsiteY23866" fmla="*/ 6079052 h 6339933"/>
              <a:gd name="connsiteX23867" fmla="*/ 1848344 w 6288074"/>
              <a:gd name="connsiteY23867" fmla="*/ 6077441 h 6339933"/>
              <a:gd name="connsiteX23868" fmla="*/ 1849818 w 6288074"/>
              <a:gd name="connsiteY23868" fmla="*/ 6075878 h 6339933"/>
              <a:gd name="connsiteX23869" fmla="*/ 1851455 w 6288074"/>
              <a:gd name="connsiteY23869" fmla="*/ 6072736 h 6339933"/>
              <a:gd name="connsiteX23870" fmla="*/ 1844820 w 6288074"/>
              <a:gd name="connsiteY23870" fmla="*/ 6074825 h 6339933"/>
              <a:gd name="connsiteX23871" fmla="*/ 1845390 w 6288074"/>
              <a:gd name="connsiteY23871" fmla="*/ 6074318 h 6339933"/>
              <a:gd name="connsiteX23872" fmla="*/ 1847031 w 6288074"/>
              <a:gd name="connsiteY23872" fmla="*/ 6072029 h 6339933"/>
              <a:gd name="connsiteX23873" fmla="*/ 1858000 w 6288074"/>
              <a:gd name="connsiteY23873" fmla="*/ 6060173 h 6339933"/>
              <a:gd name="connsiteX23874" fmla="*/ 1865165 w 6288074"/>
              <a:gd name="connsiteY23874" fmla="*/ 6057917 h 6339933"/>
              <a:gd name="connsiteX23875" fmla="*/ 1863529 w 6288074"/>
              <a:gd name="connsiteY23875" fmla="*/ 6061058 h 6339933"/>
              <a:gd name="connsiteX23876" fmla="*/ 1867553 w 6288074"/>
              <a:gd name="connsiteY23876" fmla="*/ 6057166 h 6339933"/>
              <a:gd name="connsiteX23877" fmla="*/ 1869190 w 6288074"/>
              <a:gd name="connsiteY23877" fmla="*/ 6054025 h 6339933"/>
              <a:gd name="connsiteX23878" fmla="*/ 1866801 w 6288074"/>
              <a:gd name="connsiteY23878" fmla="*/ 6054776 h 6339933"/>
              <a:gd name="connsiteX23879" fmla="*/ 1868438 w 6288074"/>
              <a:gd name="connsiteY23879" fmla="*/ 6051635 h 6339933"/>
              <a:gd name="connsiteX23880" fmla="*/ 1870075 w 6288074"/>
              <a:gd name="connsiteY23880" fmla="*/ 6048495 h 6339933"/>
              <a:gd name="connsiteX23881" fmla="*/ 1871710 w 6288074"/>
              <a:gd name="connsiteY23881" fmla="*/ 6045354 h 6339933"/>
              <a:gd name="connsiteX23882" fmla="*/ 1869322 w 6288074"/>
              <a:gd name="connsiteY23882" fmla="*/ 6046106 h 6339933"/>
              <a:gd name="connsiteX23883" fmla="*/ 1870959 w 6288074"/>
              <a:gd name="connsiteY23883" fmla="*/ 6042963 h 6339933"/>
              <a:gd name="connsiteX23884" fmla="*/ 1864545 w 6288074"/>
              <a:gd name="connsiteY23884" fmla="*/ 6047609 h 6339933"/>
              <a:gd name="connsiteX23885" fmla="*/ 1849952 w 6288074"/>
              <a:gd name="connsiteY23885" fmla="*/ 6067958 h 6339933"/>
              <a:gd name="connsiteX23886" fmla="*/ 1847031 w 6288074"/>
              <a:gd name="connsiteY23886" fmla="*/ 6072029 h 6339933"/>
              <a:gd name="connsiteX23887" fmla="*/ 1844289 w 6288074"/>
              <a:gd name="connsiteY23887" fmla="*/ 6074992 h 6339933"/>
              <a:gd name="connsiteX23888" fmla="*/ 1844820 w 6288074"/>
              <a:gd name="connsiteY23888" fmla="*/ 6074825 h 6339933"/>
              <a:gd name="connsiteX23889" fmla="*/ 1840265 w 6288074"/>
              <a:gd name="connsiteY23889" fmla="*/ 6078885 h 6339933"/>
              <a:gd name="connsiteX23890" fmla="*/ 1822398 w 6288074"/>
              <a:gd name="connsiteY23890" fmla="*/ 6105518 h 6339933"/>
              <a:gd name="connsiteX23891" fmla="*/ 1817488 w 6288074"/>
              <a:gd name="connsiteY23891" fmla="*/ 6114941 h 6339933"/>
              <a:gd name="connsiteX23892" fmla="*/ 1815100 w 6288074"/>
              <a:gd name="connsiteY23892" fmla="*/ 6115693 h 6339933"/>
              <a:gd name="connsiteX23893" fmla="*/ 1816735 w 6288074"/>
              <a:gd name="connsiteY23893" fmla="*/ 6112552 h 6339933"/>
              <a:gd name="connsiteX23894" fmla="*/ 1817621 w 6288074"/>
              <a:gd name="connsiteY23894" fmla="*/ 6107021 h 6339933"/>
              <a:gd name="connsiteX23895" fmla="*/ 1820010 w 6288074"/>
              <a:gd name="connsiteY23895" fmla="*/ 6106270 h 6339933"/>
              <a:gd name="connsiteX23896" fmla="*/ 1824918 w 6288074"/>
              <a:gd name="connsiteY23896" fmla="*/ 6096846 h 6339933"/>
              <a:gd name="connsiteX23897" fmla="*/ 1830578 w 6288074"/>
              <a:gd name="connsiteY23897" fmla="*/ 6089813 h 6339933"/>
              <a:gd name="connsiteX23898" fmla="*/ 1836241 w 6288074"/>
              <a:gd name="connsiteY23898" fmla="*/ 6082778 h 6339933"/>
              <a:gd name="connsiteX23899" fmla="*/ 1832216 w 6288074"/>
              <a:gd name="connsiteY23899" fmla="*/ 6086672 h 6339933"/>
              <a:gd name="connsiteX23900" fmla="*/ 1824918 w 6288074"/>
              <a:gd name="connsiteY23900" fmla="*/ 6096846 h 6339933"/>
              <a:gd name="connsiteX23901" fmla="*/ 1822530 w 6288074"/>
              <a:gd name="connsiteY23901" fmla="*/ 6097598 h 6339933"/>
              <a:gd name="connsiteX23902" fmla="*/ 1824166 w 6288074"/>
              <a:gd name="connsiteY23902" fmla="*/ 6094457 h 6339933"/>
              <a:gd name="connsiteX23903" fmla="*/ 1833101 w 6288074"/>
              <a:gd name="connsiteY23903" fmla="*/ 6081140 h 6339933"/>
              <a:gd name="connsiteX23904" fmla="*/ 1837125 w 6288074"/>
              <a:gd name="connsiteY23904" fmla="*/ 6077247 h 6339933"/>
              <a:gd name="connsiteX23905" fmla="*/ 1839512 w 6288074"/>
              <a:gd name="connsiteY23905" fmla="*/ 6076496 h 6339933"/>
              <a:gd name="connsiteX23906" fmla="*/ 1843537 w 6288074"/>
              <a:gd name="connsiteY23906" fmla="*/ 6072603 h 6339933"/>
              <a:gd name="connsiteX23907" fmla="*/ 1852471 w 6288074"/>
              <a:gd name="connsiteY23907" fmla="*/ 6059287 h 6339933"/>
              <a:gd name="connsiteX23908" fmla="*/ 1866182 w 6288074"/>
              <a:gd name="connsiteY23908" fmla="*/ 6044467 h 6339933"/>
              <a:gd name="connsiteX23909" fmla="*/ 1865430 w 6288074"/>
              <a:gd name="connsiteY23909" fmla="*/ 6042077 h 6339933"/>
              <a:gd name="connsiteX23910" fmla="*/ 1871090 w 6288074"/>
              <a:gd name="connsiteY23910" fmla="*/ 6035043 h 6339933"/>
              <a:gd name="connsiteX23911" fmla="*/ 1867950 w 6288074"/>
              <a:gd name="connsiteY23911" fmla="*/ 6033406 h 6339933"/>
              <a:gd name="connsiteX23912" fmla="*/ 1861536 w 6288074"/>
              <a:gd name="connsiteY23912" fmla="*/ 6038050 h 6339933"/>
              <a:gd name="connsiteX23913" fmla="*/ 1838009 w 6288074"/>
              <a:gd name="connsiteY23913" fmla="*/ 6071717 h 6339933"/>
              <a:gd name="connsiteX23914" fmla="*/ 1822662 w 6288074"/>
              <a:gd name="connsiteY23914" fmla="*/ 6089679 h 6339933"/>
              <a:gd name="connsiteX23915" fmla="*/ 1813728 w 6288074"/>
              <a:gd name="connsiteY23915" fmla="*/ 6102994 h 6339933"/>
              <a:gd name="connsiteX23916" fmla="*/ 1804927 w 6288074"/>
              <a:gd name="connsiteY23916" fmla="*/ 6108389 h 6339933"/>
              <a:gd name="connsiteX23917" fmla="*/ 1800151 w 6288074"/>
              <a:gd name="connsiteY23917" fmla="*/ 6109893 h 6339933"/>
              <a:gd name="connsiteX23918" fmla="*/ 1808199 w 6288074"/>
              <a:gd name="connsiteY23918" fmla="*/ 6102108 h 6339933"/>
              <a:gd name="connsiteX23919" fmla="*/ 1809083 w 6288074"/>
              <a:gd name="connsiteY23919" fmla="*/ 6096579 h 6339933"/>
              <a:gd name="connsiteX23920" fmla="*/ 1810720 w 6288074"/>
              <a:gd name="connsiteY23920" fmla="*/ 6093437 h 6339933"/>
              <a:gd name="connsiteX23921" fmla="*/ 1822042 w 6288074"/>
              <a:gd name="connsiteY23921" fmla="*/ 6079368 h 6339933"/>
              <a:gd name="connsiteX23922" fmla="*/ 1830845 w 6288074"/>
              <a:gd name="connsiteY23922" fmla="*/ 6073972 h 6339933"/>
              <a:gd name="connsiteX23923" fmla="*/ 1834116 w 6288074"/>
              <a:gd name="connsiteY23923" fmla="*/ 6067690 h 6339933"/>
              <a:gd name="connsiteX23924" fmla="*/ 1839025 w 6288074"/>
              <a:gd name="connsiteY23924" fmla="*/ 6058267 h 6339933"/>
              <a:gd name="connsiteX23925" fmla="*/ 1838273 w 6288074"/>
              <a:gd name="connsiteY23925" fmla="*/ 6055878 h 6339933"/>
              <a:gd name="connsiteX23926" fmla="*/ 1834248 w 6288074"/>
              <a:gd name="connsiteY23926" fmla="*/ 6059771 h 6339933"/>
              <a:gd name="connsiteX23927" fmla="*/ 1836769 w 6288074"/>
              <a:gd name="connsiteY23927" fmla="*/ 6051099 h 6339933"/>
              <a:gd name="connsiteX23928" fmla="*/ 1838405 w 6288074"/>
              <a:gd name="connsiteY23928" fmla="*/ 6047958 h 6339933"/>
              <a:gd name="connsiteX23929" fmla="*/ 1836017 w 6288074"/>
              <a:gd name="connsiteY23929" fmla="*/ 6048710 h 6339933"/>
              <a:gd name="connsiteX23930" fmla="*/ 1823058 w 6288074"/>
              <a:gd name="connsiteY23930" fmla="*/ 6065919 h 6339933"/>
              <a:gd name="connsiteX23931" fmla="*/ 1810853 w 6288074"/>
              <a:gd name="connsiteY23931" fmla="*/ 6085515 h 6339933"/>
              <a:gd name="connsiteX23932" fmla="*/ 1813241 w 6288074"/>
              <a:gd name="connsiteY23932" fmla="*/ 6084765 h 6339933"/>
              <a:gd name="connsiteX23933" fmla="*/ 1809967 w 6288074"/>
              <a:gd name="connsiteY23933" fmla="*/ 6091047 h 6339933"/>
              <a:gd name="connsiteX23934" fmla="*/ 1807580 w 6288074"/>
              <a:gd name="connsiteY23934" fmla="*/ 6091799 h 6339933"/>
              <a:gd name="connsiteX23935" fmla="*/ 1804307 w 6288074"/>
              <a:gd name="connsiteY23935" fmla="*/ 6098082 h 6339933"/>
              <a:gd name="connsiteX23936" fmla="*/ 1795372 w 6288074"/>
              <a:gd name="connsiteY23936" fmla="*/ 6111397 h 6339933"/>
              <a:gd name="connsiteX23937" fmla="*/ 1799267 w 6288074"/>
              <a:gd name="connsiteY23937" fmla="*/ 6115424 h 6339933"/>
              <a:gd name="connsiteX23938" fmla="*/ 1792100 w 6288074"/>
              <a:gd name="connsiteY23938" fmla="*/ 6117680 h 6339933"/>
              <a:gd name="connsiteX23939" fmla="*/ 1790464 w 6288074"/>
              <a:gd name="connsiteY23939" fmla="*/ 6120821 h 6339933"/>
              <a:gd name="connsiteX23940" fmla="*/ 1788829 w 6288074"/>
              <a:gd name="connsiteY23940" fmla="*/ 6123962 h 6339933"/>
              <a:gd name="connsiteX23941" fmla="*/ 1787192 w 6288074"/>
              <a:gd name="connsiteY23941" fmla="*/ 6127103 h 6339933"/>
              <a:gd name="connsiteX23942" fmla="*/ 1791216 w 6288074"/>
              <a:gd name="connsiteY23942" fmla="*/ 6123210 h 6339933"/>
              <a:gd name="connsiteX23943" fmla="*/ 1791969 w 6288074"/>
              <a:gd name="connsiteY23943" fmla="*/ 6125600 h 6339933"/>
              <a:gd name="connsiteX23944" fmla="*/ 1784673 w 6288074"/>
              <a:gd name="connsiteY23944" fmla="*/ 6135775 h 6339933"/>
              <a:gd name="connsiteX23945" fmla="*/ 1780646 w 6288074"/>
              <a:gd name="connsiteY23945" fmla="*/ 6139668 h 6339933"/>
              <a:gd name="connsiteX23946" fmla="*/ 1764415 w 6288074"/>
              <a:gd name="connsiteY23946" fmla="*/ 6163159 h 6339933"/>
              <a:gd name="connsiteX23947" fmla="*/ 1754863 w 6288074"/>
              <a:gd name="connsiteY23947" fmla="*/ 6166166 h 6339933"/>
              <a:gd name="connsiteX23948" fmla="*/ 1749200 w 6288074"/>
              <a:gd name="connsiteY23948" fmla="*/ 6173200 h 6339933"/>
              <a:gd name="connsiteX23949" fmla="*/ 1748510 w 6288074"/>
              <a:gd name="connsiteY23949" fmla="*/ 6174217 h 6339933"/>
              <a:gd name="connsiteX23950" fmla="*/ 1750839 w 6288074"/>
              <a:gd name="connsiteY23950" fmla="*/ 6170059 h 6339933"/>
              <a:gd name="connsiteX23951" fmla="*/ 1745176 w 6288074"/>
              <a:gd name="connsiteY23951" fmla="*/ 6177093 h 6339933"/>
              <a:gd name="connsiteX23952" fmla="*/ 1739516 w 6288074"/>
              <a:gd name="connsiteY23952" fmla="*/ 6184126 h 6339933"/>
              <a:gd name="connsiteX23953" fmla="*/ 1734740 w 6288074"/>
              <a:gd name="connsiteY23953" fmla="*/ 6185629 h 6339933"/>
              <a:gd name="connsiteX23954" fmla="*/ 1732217 w 6288074"/>
              <a:gd name="connsiteY23954" fmla="*/ 6194302 h 6339933"/>
              <a:gd name="connsiteX23955" fmla="*/ 1729698 w 6288074"/>
              <a:gd name="connsiteY23955" fmla="*/ 6202974 h 6339933"/>
              <a:gd name="connsiteX23956" fmla="*/ 1726558 w 6288074"/>
              <a:gd name="connsiteY23956" fmla="*/ 6201336 h 6339933"/>
              <a:gd name="connsiteX23957" fmla="*/ 1714483 w 6288074"/>
              <a:gd name="connsiteY23957" fmla="*/ 6213015 h 6339933"/>
              <a:gd name="connsiteX23958" fmla="*/ 1712847 w 6288074"/>
              <a:gd name="connsiteY23958" fmla="*/ 6216155 h 6339933"/>
              <a:gd name="connsiteX23959" fmla="*/ 1710459 w 6288074"/>
              <a:gd name="connsiteY23959" fmla="*/ 6216906 h 6339933"/>
              <a:gd name="connsiteX23960" fmla="*/ 1709707 w 6288074"/>
              <a:gd name="connsiteY23960" fmla="*/ 6214518 h 6339933"/>
              <a:gd name="connsiteX23961" fmla="*/ 1718641 w 6288074"/>
              <a:gd name="connsiteY23961" fmla="*/ 6201201 h 6339933"/>
              <a:gd name="connsiteX23962" fmla="*/ 1736508 w 6288074"/>
              <a:gd name="connsiteY23962" fmla="*/ 6174569 h 6339933"/>
              <a:gd name="connsiteX23963" fmla="*/ 1743804 w 6288074"/>
              <a:gd name="connsiteY23963" fmla="*/ 6164394 h 6339933"/>
              <a:gd name="connsiteX23964" fmla="*/ 1765697 w 6288074"/>
              <a:gd name="connsiteY23964" fmla="*/ 6133868 h 6339933"/>
              <a:gd name="connsiteX23965" fmla="*/ 1781928 w 6288074"/>
              <a:gd name="connsiteY23965" fmla="*/ 6110377 h 6339933"/>
              <a:gd name="connsiteX23966" fmla="*/ 1778036 w 6288074"/>
              <a:gd name="connsiteY23966" fmla="*/ 6106350 h 6339933"/>
              <a:gd name="connsiteX23967" fmla="*/ 1762689 w 6288074"/>
              <a:gd name="connsiteY23967" fmla="*/ 6124311 h 6339933"/>
              <a:gd name="connsiteX23968" fmla="*/ 1753886 w 6288074"/>
              <a:gd name="connsiteY23968" fmla="*/ 6129707 h 6339933"/>
              <a:gd name="connsiteX23969" fmla="*/ 1741063 w 6288074"/>
              <a:gd name="connsiteY23969" fmla="*/ 6138996 h 6339933"/>
              <a:gd name="connsiteX23970" fmla="*/ 1721689 w 6288074"/>
              <a:gd name="connsiteY23970" fmla="*/ 6160850 h 6339933"/>
              <a:gd name="connsiteX23971" fmla="*/ 1741194 w 6288074"/>
              <a:gd name="connsiteY23971" fmla="*/ 6131076 h 6339933"/>
              <a:gd name="connsiteX23972" fmla="*/ 1755789 w 6288074"/>
              <a:gd name="connsiteY23972" fmla="*/ 6110727 h 6339933"/>
              <a:gd name="connsiteX23973" fmla="*/ 1755036 w 6288074"/>
              <a:gd name="connsiteY23973" fmla="*/ 6108336 h 6339933"/>
              <a:gd name="connsiteX23974" fmla="*/ 1767243 w 6288074"/>
              <a:gd name="connsiteY23974" fmla="*/ 6088738 h 6339933"/>
              <a:gd name="connsiteX23975" fmla="*/ 1764853 w 6288074"/>
              <a:gd name="connsiteY23975" fmla="*/ 6089490 h 6339933"/>
              <a:gd name="connsiteX23976" fmla="*/ 1768879 w 6288074"/>
              <a:gd name="connsiteY23976" fmla="*/ 6085597 h 6339933"/>
              <a:gd name="connsiteX23977" fmla="*/ 1776175 w 6288074"/>
              <a:gd name="connsiteY23977" fmla="*/ 6075423 h 6339933"/>
              <a:gd name="connsiteX23978" fmla="*/ 1775424 w 6288074"/>
              <a:gd name="connsiteY23978" fmla="*/ 6073033 h 6339933"/>
              <a:gd name="connsiteX23979" fmla="*/ 1760076 w 6288074"/>
              <a:gd name="connsiteY23979" fmla="*/ 6090993 h 6339933"/>
              <a:gd name="connsiteX23980" fmla="*/ 1757688 w 6288074"/>
              <a:gd name="connsiteY23980" fmla="*/ 6091745 h 6339933"/>
              <a:gd name="connsiteX23981" fmla="*/ 1752028 w 6288074"/>
              <a:gd name="connsiteY23981" fmla="*/ 6098779 h 6339933"/>
              <a:gd name="connsiteX23982" fmla="*/ 1749640 w 6288074"/>
              <a:gd name="connsiteY23982" fmla="*/ 6099530 h 6339933"/>
              <a:gd name="connsiteX23983" fmla="*/ 1745614 w 6288074"/>
              <a:gd name="connsiteY23983" fmla="*/ 6103423 h 6339933"/>
              <a:gd name="connsiteX23984" fmla="*/ 1747251 w 6288074"/>
              <a:gd name="connsiteY23984" fmla="*/ 6100283 h 6339933"/>
              <a:gd name="connsiteX23985" fmla="*/ 1758573 w 6288074"/>
              <a:gd name="connsiteY23985" fmla="*/ 6086215 h 6339933"/>
              <a:gd name="connsiteX23986" fmla="*/ 1764235 w 6288074"/>
              <a:gd name="connsiteY23986" fmla="*/ 6079181 h 6339933"/>
              <a:gd name="connsiteX23987" fmla="*/ 1769011 w 6288074"/>
              <a:gd name="connsiteY23987" fmla="*/ 6077678 h 6339933"/>
              <a:gd name="connsiteX23988" fmla="*/ 1773035 w 6288074"/>
              <a:gd name="connsiteY23988" fmla="*/ 6073784 h 6339933"/>
              <a:gd name="connsiteX23989" fmla="*/ 1776308 w 6288074"/>
              <a:gd name="connsiteY23989" fmla="*/ 6067503 h 6339933"/>
              <a:gd name="connsiteX23990" fmla="*/ 1779580 w 6288074"/>
              <a:gd name="connsiteY23990" fmla="*/ 6061220 h 6339933"/>
              <a:gd name="connsiteX23991" fmla="*/ 1777191 w 6288074"/>
              <a:gd name="connsiteY23991" fmla="*/ 6061972 h 6339933"/>
              <a:gd name="connsiteX23992" fmla="*/ 1771532 w 6288074"/>
              <a:gd name="connsiteY23992" fmla="*/ 6069006 h 6339933"/>
              <a:gd name="connsiteX23993" fmla="*/ 1765871 w 6288074"/>
              <a:gd name="connsiteY23993" fmla="*/ 6076039 h 6339933"/>
              <a:gd name="connsiteX23994" fmla="*/ 1767507 w 6288074"/>
              <a:gd name="connsiteY23994" fmla="*/ 6072899 h 6339933"/>
              <a:gd name="connsiteX23995" fmla="*/ 1772416 w 6288074"/>
              <a:gd name="connsiteY23995" fmla="*/ 6063476 h 6339933"/>
              <a:gd name="connsiteX23996" fmla="*/ 1786126 w 6288074"/>
              <a:gd name="connsiteY23996" fmla="*/ 6048656 h 6339933"/>
              <a:gd name="connsiteX23997" fmla="*/ 1788514 w 6288074"/>
              <a:gd name="connsiteY23997" fmla="*/ 6047904 h 6339933"/>
              <a:gd name="connsiteX23998" fmla="*/ 1790150 w 6288074"/>
              <a:gd name="connsiteY23998" fmla="*/ 6044763 h 6339933"/>
              <a:gd name="connsiteX23999" fmla="*/ 1793423 w 6288074"/>
              <a:gd name="connsiteY23999" fmla="*/ 6038481 h 6339933"/>
              <a:gd name="connsiteX24000" fmla="*/ 1791034 w 6288074"/>
              <a:gd name="connsiteY24000" fmla="*/ 6039232 h 6339933"/>
              <a:gd name="connsiteX24001" fmla="*/ 1794309 w 6288074"/>
              <a:gd name="connsiteY24001" fmla="*/ 6032950 h 6339933"/>
              <a:gd name="connsiteX24002" fmla="*/ 1789985 w 6288074"/>
              <a:gd name="connsiteY24002" fmla="*/ 6040247 h 6339933"/>
              <a:gd name="connsiteX24003" fmla="*/ 1782986 w 6288074"/>
              <a:gd name="connsiteY24003" fmla="*/ 6047018 h 6339933"/>
              <a:gd name="connsiteX24004" fmla="*/ 1787894 w 6288074"/>
              <a:gd name="connsiteY24004" fmla="*/ 6037595 h 6339933"/>
              <a:gd name="connsiteX24005" fmla="*/ 1795944 w 6288074"/>
              <a:gd name="connsiteY24005" fmla="*/ 6029808 h 6339933"/>
              <a:gd name="connsiteX24006" fmla="*/ 1779977 w 6288074"/>
              <a:gd name="connsiteY24006" fmla="*/ 6037460 h 6339933"/>
              <a:gd name="connsiteX24007" fmla="*/ 1766886 w 6288074"/>
              <a:gd name="connsiteY24007" fmla="*/ 6062588 h 6339933"/>
              <a:gd name="connsiteX24008" fmla="*/ 1772548 w 6288074"/>
              <a:gd name="connsiteY24008" fmla="*/ 6055557 h 6339933"/>
              <a:gd name="connsiteX24009" fmla="*/ 1785506 w 6288074"/>
              <a:gd name="connsiteY24009" fmla="*/ 6038346 h 6339933"/>
              <a:gd name="connsiteX24010" fmla="*/ 1778210 w 6288074"/>
              <a:gd name="connsiteY24010" fmla="*/ 6048521 h 6339933"/>
              <a:gd name="connsiteX24011" fmla="*/ 1773300 w 6288074"/>
              <a:gd name="connsiteY24011" fmla="*/ 6057944 h 6339933"/>
              <a:gd name="connsiteX24012" fmla="*/ 1771663 w 6288074"/>
              <a:gd name="connsiteY24012" fmla="*/ 6061085 h 6339933"/>
              <a:gd name="connsiteX24013" fmla="*/ 1767639 w 6288074"/>
              <a:gd name="connsiteY24013" fmla="*/ 6064979 h 6339933"/>
              <a:gd name="connsiteX24014" fmla="*/ 1764367 w 6288074"/>
              <a:gd name="connsiteY24014" fmla="*/ 6071261 h 6339933"/>
              <a:gd name="connsiteX24015" fmla="*/ 1761720 w 6288074"/>
              <a:gd name="connsiteY24015" fmla="*/ 6074194 h 6339933"/>
              <a:gd name="connsiteX24016" fmla="*/ 1760341 w 6288074"/>
              <a:gd name="connsiteY24016" fmla="*/ 6075154 h 6339933"/>
              <a:gd name="connsiteX24017" fmla="*/ 1760231 w 6288074"/>
              <a:gd name="connsiteY24017" fmla="*/ 6075844 h 6339933"/>
              <a:gd name="connsiteX24018" fmla="*/ 1761720 w 6288074"/>
              <a:gd name="connsiteY24018" fmla="*/ 6074194 h 6339933"/>
              <a:gd name="connsiteX24019" fmla="*/ 1764649 w 6288074"/>
              <a:gd name="connsiteY24019" fmla="*/ 6072157 h 6339933"/>
              <a:gd name="connsiteX24020" fmla="*/ 1763483 w 6288074"/>
              <a:gd name="connsiteY24020" fmla="*/ 6076791 h 6339933"/>
              <a:gd name="connsiteX24021" fmla="*/ 1757068 w 6288074"/>
              <a:gd name="connsiteY24021" fmla="*/ 6081436 h 6339933"/>
              <a:gd name="connsiteX24022" fmla="*/ 1750656 w 6288074"/>
              <a:gd name="connsiteY24022" fmla="*/ 6086081 h 6339933"/>
              <a:gd name="connsiteX24023" fmla="*/ 1739334 w 6288074"/>
              <a:gd name="connsiteY24023" fmla="*/ 6100148 h 6339933"/>
              <a:gd name="connsiteX24024" fmla="*/ 1745880 w 6288074"/>
              <a:gd name="connsiteY24024" fmla="*/ 6087584 h 6339933"/>
              <a:gd name="connsiteX24025" fmla="*/ 1737829 w 6288074"/>
              <a:gd name="connsiteY24025" fmla="*/ 6095369 h 6339933"/>
              <a:gd name="connsiteX24026" fmla="*/ 1737078 w 6288074"/>
              <a:gd name="connsiteY24026" fmla="*/ 6092981 h 6339933"/>
              <a:gd name="connsiteX24027" fmla="*/ 1728144 w 6288074"/>
              <a:gd name="connsiteY24027" fmla="*/ 6106297 h 6339933"/>
              <a:gd name="connsiteX24028" fmla="*/ 1720846 w 6288074"/>
              <a:gd name="connsiteY24028" fmla="*/ 6116472 h 6339933"/>
              <a:gd name="connsiteX24029" fmla="*/ 1718432 w 6288074"/>
              <a:gd name="connsiteY24029" fmla="*/ 6119706 h 6339933"/>
              <a:gd name="connsiteX24030" fmla="*/ 1713614 w 6288074"/>
              <a:gd name="connsiteY24030" fmla="*/ 6125975 h 6339933"/>
              <a:gd name="connsiteX24031" fmla="*/ 1714174 w 6288074"/>
              <a:gd name="connsiteY24031" fmla="*/ 6125643 h 6339933"/>
              <a:gd name="connsiteX24032" fmla="*/ 1713550 w 6288074"/>
              <a:gd name="connsiteY24032" fmla="*/ 6126646 h 6339933"/>
              <a:gd name="connsiteX24033" fmla="*/ 1712482 w 6288074"/>
              <a:gd name="connsiteY24033" fmla="*/ 6127972 h 6339933"/>
              <a:gd name="connsiteX24034" fmla="*/ 1713612 w 6288074"/>
              <a:gd name="connsiteY24034" fmla="*/ 6125979 h 6339933"/>
              <a:gd name="connsiteX24035" fmla="*/ 1707126 w 6288074"/>
              <a:gd name="connsiteY24035" fmla="*/ 6134419 h 6339933"/>
              <a:gd name="connsiteX24036" fmla="*/ 1703864 w 6288074"/>
              <a:gd name="connsiteY24036" fmla="*/ 6137573 h 6339933"/>
              <a:gd name="connsiteX24037" fmla="*/ 1692673 w 6288074"/>
              <a:gd name="connsiteY24037" fmla="*/ 6143721 h 6339933"/>
              <a:gd name="connsiteX24038" fmla="*/ 1694178 w 6288074"/>
              <a:gd name="connsiteY24038" fmla="*/ 6148500 h 6339933"/>
              <a:gd name="connsiteX24039" fmla="*/ 1686882 w 6288074"/>
              <a:gd name="connsiteY24039" fmla="*/ 6158675 h 6339933"/>
              <a:gd name="connsiteX24040" fmla="*/ 1676311 w 6288074"/>
              <a:gd name="connsiteY24040" fmla="*/ 6175133 h 6339933"/>
              <a:gd name="connsiteX24041" fmla="*/ 1674675 w 6288074"/>
              <a:gd name="connsiteY24041" fmla="*/ 6178273 h 6339933"/>
              <a:gd name="connsiteX24042" fmla="*/ 1680335 w 6288074"/>
              <a:gd name="connsiteY24042" fmla="*/ 6171240 h 6339933"/>
              <a:gd name="connsiteX24043" fmla="*/ 1670518 w 6288074"/>
              <a:gd name="connsiteY24043" fmla="*/ 6190087 h 6339933"/>
              <a:gd name="connsiteX24044" fmla="*/ 1664104 w 6288074"/>
              <a:gd name="connsiteY24044" fmla="*/ 6194731 h 6339933"/>
              <a:gd name="connsiteX24045" fmla="*/ 1663220 w 6288074"/>
              <a:gd name="connsiteY24045" fmla="*/ 6200262 h 6339933"/>
              <a:gd name="connsiteX24046" fmla="*/ 1659196 w 6288074"/>
              <a:gd name="connsiteY24046" fmla="*/ 6204155 h 6339933"/>
              <a:gd name="connsiteX24047" fmla="*/ 1651014 w 6288074"/>
              <a:gd name="connsiteY24047" fmla="*/ 6219860 h 6339933"/>
              <a:gd name="connsiteX24048" fmla="*/ 1648626 w 6288074"/>
              <a:gd name="connsiteY24048" fmla="*/ 6220612 h 6339933"/>
              <a:gd name="connsiteX24049" fmla="*/ 1655172 w 6288074"/>
              <a:gd name="connsiteY24049" fmla="*/ 6208047 h 6339933"/>
              <a:gd name="connsiteX24050" fmla="*/ 1656919 w 6288074"/>
              <a:gd name="connsiteY24050" fmla="*/ 6204214 h 6339933"/>
              <a:gd name="connsiteX24051" fmla="*/ 1658664 w 6288074"/>
              <a:gd name="connsiteY24051" fmla="*/ 6198436 h 6339933"/>
              <a:gd name="connsiteX24052" fmla="*/ 1661717 w 6288074"/>
              <a:gd name="connsiteY24052" fmla="*/ 6195483 h 6339933"/>
              <a:gd name="connsiteX24053" fmla="*/ 1659328 w 6288074"/>
              <a:gd name="connsiteY24053" fmla="*/ 6196235 h 6339933"/>
              <a:gd name="connsiteX24054" fmla="*/ 1658664 w 6288074"/>
              <a:gd name="connsiteY24054" fmla="*/ 6198436 h 6339933"/>
              <a:gd name="connsiteX24055" fmla="*/ 1649642 w 6288074"/>
              <a:gd name="connsiteY24055" fmla="*/ 6207161 h 6339933"/>
              <a:gd name="connsiteX24056" fmla="*/ 1653048 w 6288074"/>
              <a:gd name="connsiteY24056" fmla="*/ 6192958 h 6339933"/>
              <a:gd name="connsiteX24057" fmla="*/ 1653800 w 6288074"/>
              <a:gd name="connsiteY24057" fmla="*/ 6195349 h 6339933"/>
              <a:gd name="connsiteX24058" fmla="*/ 1655435 w 6288074"/>
              <a:gd name="connsiteY24058" fmla="*/ 6192207 h 6339933"/>
              <a:gd name="connsiteX24059" fmla="*/ 1659460 w 6288074"/>
              <a:gd name="connsiteY24059" fmla="*/ 6188315 h 6339933"/>
              <a:gd name="connsiteX24060" fmla="*/ 1661096 w 6288074"/>
              <a:gd name="connsiteY24060" fmla="*/ 6185173 h 6339933"/>
              <a:gd name="connsiteX24061" fmla="*/ 1666759 w 6288074"/>
              <a:gd name="connsiteY24061" fmla="*/ 6178139 h 6339933"/>
              <a:gd name="connsiteX24062" fmla="*/ 1670031 w 6288074"/>
              <a:gd name="connsiteY24062" fmla="*/ 6171857 h 6339933"/>
              <a:gd name="connsiteX24063" fmla="*/ 1663619 w 6288074"/>
              <a:gd name="connsiteY24063" fmla="*/ 6176502 h 6339933"/>
              <a:gd name="connsiteX24064" fmla="*/ 1674939 w 6288074"/>
              <a:gd name="connsiteY24064" fmla="*/ 6162434 h 6339933"/>
              <a:gd name="connsiteX24065" fmla="*/ 1677327 w 6288074"/>
              <a:gd name="connsiteY24065" fmla="*/ 6161682 h 6339933"/>
              <a:gd name="connsiteX24066" fmla="*/ 1687013 w 6288074"/>
              <a:gd name="connsiteY24066" fmla="*/ 6150755 h 6339933"/>
              <a:gd name="connsiteX24067" fmla="*/ 1695948 w 6288074"/>
              <a:gd name="connsiteY24067" fmla="*/ 6137439 h 6339933"/>
              <a:gd name="connsiteX24068" fmla="*/ 1700857 w 6288074"/>
              <a:gd name="connsiteY24068" fmla="*/ 6128016 h 6339933"/>
              <a:gd name="connsiteX24069" fmla="*/ 1704881 w 6288074"/>
              <a:gd name="connsiteY24069" fmla="*/ 6124123 h 6339933"/>
              <a:gd name="connsiteX24070" fmla="*/ 1715450 w 6288074"/>
              <a:gd name="connsiteY24070" fmla="*/ 6107665 h 6339933"/>
              <a:gd name="connsiteX24071" fmla="*/ 1711426 w 6288074"/>
              <a:gd name="connsiteY24071" fmla="*/ 6111558 h 6339933"/>
              <a:gd name="connsiteX24072" fmla="*/ 1710674 w 6288074"/>
              <a:gd name="connsiteY24072" fmla="*/ 6109169 h 6339933"/>
              <a:gd name="connsiteX24073" fmla="*/ 1716334 w 6288074"/>
              <a:gd name="connsiteY24073" fmla="*/ 6102135 h 6339933"/>
              <a:gd name="connsiteX24074" fmla="*/ 1720359 w 6288074"/>
              <a:gd name="connsiteY24074" fmla="*/ 6098243 h 6339933"/>
              <a:gd name="connsiteX24075" fmla="*/ 1722739 w 6288074"/>
              <a:gd name="connsiteY24075" fmla="*/ 6093674 h 6339933"/>
              <a:gd name="connsiteX24076" fmla="*/ 1726022 w 6288074"/>
              <a:gd name="connsiteY24076" fmla="*/ 6091209 h 6339933"/>
              <a:gd name="connsiteX24077" fmla="*/ 1723631 w 6288074"/>
              <a:gd name="connsiteY24077" fmla="*/ 6091961 h 6339933"/>
              <a:gd name="connsiteX24078" fmla="*/ 1722739 w 6288074"/>
              <a:gd name="connsiteY24078" fmla="*/ 6093674 h 6339933"/>
              <a:gd name="connsiteX24079" fmla="*/ 1721509 w 6288074"/>
              <a:gd name="connsiteY24079" fmla="*/ 6094597 h 6339933"/>
              <a:gd name="connsiteX24080" fmla="*/ 1721243 w 6288074"/>
              <a:gd name="connsiteY24080" fmla="*/ 6092713 h 6339933"/>
              <a:gd name="connsiteX24081" fmla="*/ 1724517 w 6288074"/>
              <a:gd name="connsiteY24081" fmla="*/ 6086430 h 6339933"/>
              <a:gd name="connsiteX24082" fmla="*/ 1708286 w 6288074"/>
              <a:gd name="connsiteY24082" fmla="*/ 6109920 h 6339933"/>
              <a:gd name="connsiteX24083" fmla="*/ 1700236 w 6288074"/>
              <a:gd name="connsiteY24083" fmla="*/ 6117706 h 6339933"/>
              <a:gd name="connsiteX24084" fmla="*/ 1705144 w 6288074"/>
              <a:gd name="connsiteY24084" fmla="*/ 6108283 h 6339933"/>
              <a:gd name="connsiteX24085" fmla="*/ 1712442 w 6288074"/>
              <a:gd name="connsiteY24085" fmla="*/ 6098108 h 6339933"/>
              <a:gd name="connsiteX24086" fmla="*/ 1714079 w 6288074"/>
              <a:gd name="connsiteY24086" fmla="*/ 6094967 h 6339933"/>
              <a:gd name="connsiteX24087" fmla="*/ 1719738 w 6288074"/>
              <a:gd name="connsiteY24087" fmla="*/ 6087933 h 6339933"/>
              <a:gd name="connsiteX24088" fmla="*/ 1731061 w 6288074"/>
              <a:gd name="connsiteY24088" fmla="*/ 6073864 h 6339933"/>
              <a:gd name="connsiteX24089" fmla="*/ 1732698 w 6288074"/>
              <a:gd name="connsiteY24089" fmla="*/ 6070723 h 6339933"/>
              <a:gd name="connsiteX24090" fmla="*/ 1739996 w 6288074"/>
              <a:gd name="connsiteY24090" fmla="*/ 6060549 h 6339933"/>
              <a:gd name="connsiteX24091" fmla="*/ 1744904 w 6288074"/>
              <a:gd name="connsiteY24091" fmla="*/ 6051126 h 6339933"/>
              <a:gd name="connsiteX24092" fmla="*/ 1750564 w 6288074"/>
              <a:gd name="connsiteY24092" fmla="*/ 6044092 h 6339933"/>
              <a:gd name="connsiteX24093" fmla="*/ 1746540 w 6288074"/>
              <a:gd name="connsiteY24093" fmla="*/ 6047984 h 6339933"/>
              <a:gd name="connsiteX24094" fmla="*/ 1744904 w 6288074"/>
              <a:gd name="connsiteY24094" fmla="*/ 6051126 h 6339933"/>
              <a:gd name="connsiteX24095" fmla="*/ 1727921 w 6288074"/>
              <a:gd name="connsiteY24095" fmla="*/ 6072227 h 6339933"/>
              <a:gd name="connsiteX24096" fmla="*/ 1718235 w 6288074"/>
              <a:gd name="connsiteY24096" fmla="*/ 6083154 h 6339933"/>
              <a:gd name="connsiteX24097" fmla="*/ 1719871 w 6288074"/>
              <a:gd name="connsiteY24097" fmla="*/ 6080013 h 6339933"/>
              <a:gd name="connsiteX24098" fmla="*/ 1727169 w 6288074"/>
              <a:gd name="connsiteY24098" fmla="*/ 6069839 h 6339933"/>
              <a:gd name="connsiteX24099" fmla="*/ 1731825 w 6288074"/>
              <a:gd name="connsiteY24099" fmla="*/ 6063776 h 6339933"/>
              <a:gd name="connsiteX24100" fmla="*/ 1732830 w 6288074"/>
              <a:gd name="connsiteY24100" fmla="*/ 6062804 h 6339933"/>
              <a:gd name="connsiteX24101" fmla="*/ 1733376 w 6288074"/>
              <a:gd name="connsiteY24101" fmla="*/ 6061758 h 6339933"/>
              <a:gd name="connsiteX24102" fmla="*/ 1745787 w 6288074"/>
              <a:gd name="connsiteY24102" fmla="*/ 6045595 h 6339933"/>
              <a:gd name="connsiteX24103" fmla="*/ 1747424 w 6288074"/>
              <a:gd name="connsiteY24103" fmla="*/ 6042454 h 6339933"/>
              <a:gd name="connsiteX24104" fmla="*/ 1760383 w 6288074"/>
              <a:gd name="connsiteY24104" fmla="*/ 6025246 h 6339933"/>
              <a:gd name="connsiteX24105" fmla="*/ 1745036 w 6288074"/>
              <a:gd name="connsiteY24105" fmla="*/ 6043206 h 6339933"/>
              <a:gd name="connsiteX24106" fmla="*/ 1741012 w 6288074"/>
              <a:gd name="connsiteY24106" fmla="*/ 6047098 h 6339933"/>
              <a:gd name="connsiteX24107" fmla="*/ 1733376 w 6288074"/>
              <a:gd name="connsiteY24107" fmla="*/ 6061758 h 6339933"/>
              <a:gd name="connsiteX24108" fmla="*/ 1731825 w 6288074"/>
              <a:gd name="connsiteY24108" fmla="*/ 6063776 h 6339933"/>
              <a:gd name="connsiteX24109" fmla="*/ 1728806 w 6288074"/>
              <a:gd name="connsiteY24109" fmla="*/ 6066697 h 6339933"/>
              <a:gd name="connsiteX24110" fmla="*/ 1728053 w 6288074"/>
              <a:gd name="connsiteY24110" fmla="*/ 6064308 h 6339933"/>
              <a:gd name="connsiteX24111" fmla="*/ 1719119 w 6288074"/>
              <a:gd name="connsiteY24111" fmla="*/ 6077623 h 6339933"/>
              <a:gd name="connsiteX24112" fmla="*/ 1707799 w 6288074"/>
              <a:gd name="connsiteY24112" fmla="*/ 6091692 h 6339933"/>
              <a:gd name="connsiteX24113" fmla="*/ 1694088 w 6288074"/>
              <a:gd name="connsiteY24113" fmla="*/ 6106512 h 6339933"/>
              <a:gd name="connsiteX24114" fmla="*/ 1692451 w 6288074"/>
              <a:gd name="connsiteY24114" fmla="*/ 6109652 h 6339933"/>
              <a:gd name="connsiteX24115" fmla="*/ 1683517 w 6288074"/>
              <a:gd name="connsiteY24115" fmla="*/ 6122968 h 6339933"/>
              <a:gd name="connsiteX24116" fmla="*/ 1680245 w 6288074"/>
              <a:gd name="connsiteY24116" fmla="*/ 6129251 h 6339933"/>
              <a:gd name="connsiteX24117" fmla="*/ 1682765 w 6288074"/>
              <a:gd name="connsiteY24117" fmla="*/ 6120580 h 6339933"/>
              <a:gd name="connsiteX24118" fmla="*/ 1684401 w 6288074"/>
              <a:gd name="connsiteY24118" fmla="*/ 6117437 h 6339933"/>
              <a:gd name="connsiteX24119" fmla="*/ 1676352 w 6288074"/>
              <a:gd name="connsiteY24119" fmla="*/ 6125223 h 6339933"/>
              <a:gd name="connsiteX24120" fmla="*/ 1686923 w 6288074"/>
              <a:gd name="connsiteY24120" fmla="*/ 6108767 h 6339933"/>
              <a:gd name="connsiteX24121" fmla="*/ 1669054 w 6288074"/>
              <a:gd name="connsiteY24121" fmla="*/ 6135399 h 6339933"/>
              <a:gd name="connsiteX24122" fmla="*/ 1669807 w 6288074"/>
              <a:gd name="connsiteY24122" fmla="*/ 6137789 h 6339933"/>
              <a:gd name="connsiteX24123" fmla="*/ 1668170 w 6288074"/>
              <a:gd name="connsiteY24123" fmla="*/ 6140930 h 6339933"/>
              <a:gd name="connsiteX24124" fmla="*/ 1666535 w 6288074"/>
              <a:gd name="connsiteY24124" fmla="*/ 6144071 h 6339933"/>
              <a:gd name="connsiteX24125" fmla="*/ 1655212 w 6288074"/>
              <a:gd name="connsiteY24125" fmla="*/ 6158139 h 6339933"/>
              <a:gd name="connsiteX24126" fmla="*/ 1648938 w 6288074"/>
              <a:gd name="connsiteY24126" fmla="*/ 6166350 h 6339933"/>
              <a:gd name="connsiteX24127" fmla="*/ 1646918 w 6288074"/>
              <a:gd name="connsiteY24127" fmla="*/ 6169450 h 6339933"/>
              <a:gd name="connsiteX24128" fmla="*/ 1646091 w 6288074"/>
              <a:gd name="connsiteY24128" fmla="*/ 6170393 h 6339933"/>
              <a:gd name="connsiteX24129" fmla="*/ 1645092 w 6288074"/>
              <a:gd name="connsiteY24129" fmla="*/ 6172252 h 6339933"/>
              <a:gd name="connsiteX24130" fmla="*/ 1638981 w 6288074"/>
              <a:gd name="connsiteY24130" fmla="*/ 6181631 h 6339933"/>
              <a:gd name="connsiteX24131" fmla="*/ 1634957 w 6288074"/>
              <a:gd name="connsiteY24131" fmla="*/ 6185522 h 6339933"/>
              <a:gd name="connsiteX24132" fmla="*/ 1632569 w 6288074"/>
              <a:gd name="connsiteY24132" fmla="*/ 6186274 h 6339933"/>
              <a:gd name="connsiteX24133" fmla="*/ 1626908 w 6288074"/>
              <a:gd name="connsiteY24133" fmla="*/ 6193307 h 6339933"/>
              <a:gd name="connsiteX24134" fmla="*/ 1620626 w 6288074"/>
              <a:gd name="connsiteY24134" fmla="*/ 6190033 h 6339933"/>
              <a:gd name="connsiteX24135" fmla="*/ 1619122 w 6288074"/>
              <a:gd name="connsiteY24135" fmla="*/ 6185255 h 6339933"/>
              <a:gd name="connsiteX24136" fmla="*/ 1632832 w 6288074"/>
              <a:gd name="connsiteY24136" fmla="*/ 6170434 h 6339933"/>
              <a:gd name="connsiteX24137" fmla="*/ 1649947 w 6288074"/>
              <a:gd name="connsiteY24137" fmla="*/ 6141413 h 6339933"/>
              <a:gd name="connsiteX24138" fmla="*/ 1665428 w 6288074"/>
              <a:gd name="connsiteY24138" fmla="*/ 6115532 h 6339933"/>
              <a:gd name="connsiteX24139" fmla="*/ 1675997 w 6288074"/>
              <a:gd name="connsiteY24139" fmla="*/ 6099075 h 6339933"/>
              <a:gd name="connsiteX24140" fmla="*/ 1682411 w 6288074"/>
              <a:gd name="connsiteY24140" fmla="*/ 6094429 h 6339933"/>
              <a:gd name="connsiteX24141" fmla="*/ 1689971 w 6288074"/>
              <a:gd name="connsiteY24141" fmla="*/ 6068415 h 6339933"/>
              <a:gd name="connsiteX24142" fmla="*/ 1686963 w 6288074"/>
              <a:gd name="connsiteY24142" fmla="*/ 6058857 h 6339933"/>
              <a:gd name="connsiteX24143" fmla="*/ 1688599 w 6288074"/>
              <a:gd name="connsiteY24143" fmla="*/ 6055717 h 6339933"/>
              <a:gd name="connsiteX24144" fmla="*/ 1698418 w 6288074"/>
              <a:gd name="connsiteY24144" fmla="*/ 6036870 h 6339933"/>
              <a:gd name="connsiteX24145" fmla="*/ 1689485 w 6288074"/>
              <a:gd name="connsiteY24145" fmla="*/ 6050186 h 6339933"/>
              <a:gd name="connsiteX24146" fmla="*/ 1690370 w 6288074"/>
              <a:gd name="connsiteY24146" fmla="*/ 6044656 h 6339933"/>
              <a:gd name="connsiteX24147" fmla="*/ 1680551 w 6288074"/>
              <a:gd name="connsiteY24147" fmla="*/ 6063502 h 6339933"/>
              <a:gd name="connsiteX24148" fmla="*/ 1670864 w 6288074"/>
              <a:gd name="connsiteY24148" fmla="*/ 6074429 h 6339933"/>
              <a:gd name="connsiteX24149" fmla="*/ 1667592 w 6288074"/>
              <a:gd name="connsiteY24149" fmla="*/ 6080712 h 6339933"/>
              <a:gd name="connsiteX24150" fmla="*/ 1669980 w 6288074"/>
              <a:gd name="connsiteY24150" fmla="*/ 6079960 h 6339933"/>
              <a:gd name="connsiteX24151" fmla="*/ 1666708 w 6288074"/>
              <a:gd name="connsiteY24151" fmla="*/ 6086242 h 6339933"/>
              <a:gd name="connsiteX24152" fmla="*/ 1659412 w 6288074"/>
              <a:gd name="connsiteY24152" fmla="*/ 6096416 h 6339933"/>
              <a:gd name="connsiteX24153" fmla="*/ 1657021 w 6288074"/>
              <a:gd name="connsiteY24153" fmla="*/ 6097167 h 6339933"/>
              <a:gd name="connsiteX24154" fmla="*/ 1652997 w 6288074"/>
              <a:gd name="connsiteY24154" fmla="*/ 6101061 h 6339933"/>
              <a:gd name="connsiteX24155" fmla="*/ 1650609 w 6288074"/>
              <a:gd name="connsiteY24155" fmla="*/ 6101813 h 6339933"/>
              <a:gd name="connsiteX24156" fmla="*/ 1641675 w 6288074"/>
              <a:gd name="connsiteY24156" fmla="*/ 6115129 h 6339933"/>
              <a:gd name="connsiteX24157" fmla="*/ 1630354 w 6288074"/>
              <a:gd name="connsiteY24157" fmla="*/ 6129196 h 6339933"/>
              <a:gd name="connsiteX24158" fmla="*/ 1640039 w 6288074"/>
              <a:gd name="connsiteY24158" fmla="*/ 6118272 h 6339933"/>
              <a:gd name="connsiteX24159" fmla="*/ 1636767 w 6288074"/>
              <a:gd name="connsiteY24159" fmla="*/ 6124553 h 6339933"/>
              <a:gd name="connsiteX24160" fmla="*/ 1628584 w 6288074"/>
              <a:gd name="connsiteY24160" fmla="*/ 6140259 h 6339933"/>
              <a:gd name="connsiteX24161" fmla="*/ 1626197 w 6288074"/>
              <a:gd name="connsiteY24161" fmla="*/ 6141010 h 6339933"/>
              <a:gd name="connsiteX24162" fmla="*/ 1629470 w 6288074"/>
              <a:gd name="connsiteY24162" fmla="*/ 6134727 h 6339933"/>
              <a:gd name="connsiteX24163" fmla="*/ 1627832 w 6288074"/>
              <a:gd name="connsiteY24163" fmla="*/ 6137869 h 6339933"/>
              <a:gd name="connsiteX24164" fmla="*/ 1621420 w 6288074"/>
              <a:gd name="connsiteY24164" fmla="*/ 6142514 h 6339933"/>
              <a:gd name="connsiteX24165" fmla="*/ 1619032 w 6288074"/>
              <a:gd name="connsiteY24165" fmla="*/ 6143264 h 6339933"/>
              <a:gd name="connsiteX24166" fmla="*/ 1617396 w 6288074"/>
              <a:gd name="connsiteY24166" fmla="*/ 6146406 h 6339933"/>
              <a:gd name="connsiteX24167" fmla="*/ 1618280 w 6288074"/>
              <a:gd name="connsiteY24167" fmla="*/ 6140876 h 6339933"/>
              <a:gd name="connsiteX24168" fmla="*/ 1626462 w 6288074"/>
              <a:gd name="connsiteY24168" fmla="*/ 6125170 h 6339933"/>
              <a:gd name="connsiteX24169" fmla="*/ 1627346 w 6288074"/>
              <a:gd name="connsiteY24169" fmla="*/ 6119640 h 6339933"/>
              <a:gd name="connsiteX24170" fmla="*/ 1631371 w 6288074"/>
              <a:gd name="connsiteY24170" fmla="*/ 6115747 h 6339933"/>
              <a:gd name="connsiteX24171" fmla="*/ 1640305 w 6288074"/>
              <a:gd name="connsiteY24171" fmla="*/ 6102430 h 6339933"/>
              <a:gd name="connsiteX24172" fmla="*/ 1637783 w 6288074"/>
              <a:gd name="connsiteY24172" fmla="*/ 6111103 h 6339933"/>
              <a:gd name="connsiteX24173" fmla="*/ 1635395 w 6288074"/>
              <a:gd name="connsiteY24173" fmla="*/ 6111854 h 6339933"/>
              <a:gd name="connsiteX24174" fmla="*/ 1632123 w 6288074"/>
              <a:gd name="connsiteY24174" fmla="*/ 6118136 h 6339933"/>
              <a:gd name="connsiteX24175" fmla="*/ 1630485 w 6288074"/>
              <a:gd name="connsiteY24175" fmla="*/ 6121280 h 6339933"/>
              <a:gd name="connsiteX24176" fmla="*/ 1628772 w 6288074"/>
              <a:gd name="connsiteY24176" fmla="*/ 6123130 h 6339933"/>
              <a:gd name="connsiteX24177" fmla="*/ 1628850 w 6288074"/>
              <a:gd name="connsiteY24177" fmla="*/ 6124419 h 6339933"/>
              <a:gd name="connsiteX24178" fmla="*/ 1630485 w 6288074"/>
              <a:gd name="connsiteY24178" fmla="*/ 6121280 h 6339933"/>
              <a:gd name="connsiteX24179" fmla="*/ 1630487 w 6288074"/>
              <a:gd name="connsiteY24179" fmla="*/ 6121277 h 6339933"/>
              <a:gd name="connsiteX24180" fmla="*/ 1638535 w 6288074"/>
              <a:gd name="connsiteY24180" fmla="*/ 6113492 h 6339933"/>
              <a:gd name="connsiteX24181" fmla="*/ 1636147 w 6288074"/>
              <a:gd name="connsiteY24181" fmla="*/ 6114243 h 6339933"/>
              <a:gd name="connsiteX24182" fmla="*/ 1641808 w 6288074"/>
              <a:gd name="connsiteY24182" fmla="*/ 6107208 h 6339933"/>
              <a:gd name="connsiteX24183" fmla="*/ 1645833 w 6288074"/>
              <a:gd name="connsiteY24183" fmla="*/ 6103317 h 6339933"/>
              <a:gd name="connsiteX24184" fmla="*/ 1653129 w 6288074"/>
              <a:gd name="connsiteY24184" fmla="*/ 6093142 h 6339933"/>
              <a:gd name="connsiteX24185" fmla="*/ 1658792 w 6288074"/>
              <a:gd name="connsiteY24185" fmla="*/ 6086107 h 6339933"/>
              <a:gd name="connsiteX24186" fmla="*/ 1660428 w 6288074"/>
              <a:gd name="connsiteY24186" fmla="*/ 6082967 h 6339933"/>
              <a:gd name="connsiteX24187" fmla="*/ 1670996 w 6288074"/>
              <a:gd name="connsiteY24187" fmla="*/ 6066509 h 6339933"/>
              <a:gd name="connsiteX24188" fmla="*/ 1666220 w 6288074"/>
              <a:gd name="connsiteY24188" fmla="*/ 6068012 h 6339933"/>
              <a:gd name="connsiteX24189" fmla="*/ 1655783 w 6288074"/>
              <a:gd name="connsiteY24189" fmla="*/ 6076550 h 6339933"/>
              <a:gd name="connsiteX24190" fmla="*/ 1653396 w 6288074"/>
              <a:gd name="connsiteY24190" fmla="*/ 6077301 h 6339933"/>
              <a:gd name="connsiteX24191" fmla="*/ 1660691 w 6288074"/>
              <a:gd name="connsiteY24191" fmla="*/ 6067126 h 6339933"/>
              <a:gd name="connsiteX24192" fmla="*/ 1671131 w 6288074"/>
              <a:gd name="connsiteY24192" fmla="*/ 6058590 h 6339933"/>
              <a:gd name="connsiteX24193" fmla="*/ 1668274 w 6288074"/>
              <a:gd name="connsiteY24193" fmla="*/ 6057100 h 6339933"/>
              <a:gd name="connsiteX24194" fmla="*/ 1669875 w 6288074"/>
              <a:gd name="connsiteY24194" fmla="*/ 6054607 h 6339933"/>
              <a:gd name="connsiteX24195" fmla="*/ 1673650 w 6288074"/>
              <a:gd name="connsiteY24195" fmla="*/ 6049918 h 6339933"/>
              <a:gd name="connsiteX24196" fmla="*/ 1675287 w 6288074"/>
              <a:gd name="connsiteY24196" fmla="*/ 6046776 h 6339933"/>
              <a:gd name="connsiteX24197" fmla="*/ 1683335 w 6288074"/>
              <a:gd name="connsiteY24197" fmla="*/ 6038991 h 6339933"/>
              <a:gd name="connsiteX24198" fmla="*/ 1689749 w 6288074"/>
              <a:gd name="connsiteY24198" fmla="*/ 6034346 h 6339933"/>
              <a:gd name="connsiteX24199" fmla="*/ 1684086 w 6288074"/>
              <a:gd name="connsiteY24199" fmla="*/ 6041381 h 6339933"/>
              <a:gd name="connsiteX24200" fmla="*/ 1675155 w 6288074"/>
              <a:gd name="connsiteY24200" fmla="*/ 6054696 h 6339933"/>
              <a:gd name="connsiteX24201" fmla="*/ 1700185 w 6288074"/>
              <a:gd name="connsiteY24201" fmla="*/ 6025809 h 6339933"/>
              <a:gd name="connsiteX24202" fmla="*/ 1694657 w 6288074"/>
              <a:gd name="connsiteY24202" fmla="*/ 6024923 h 6339933"/>
              <a:gd name="connsiteX24203" fmla="*/ 1703460 w 6288074"/>
              <a:gd name="connsiteY24203" fmla="*/ 6019527 h 6339933"/>
              <a:gd name="connsiteX24204" fmla="*/ 1705095 w 6288074"/>
              <a:gd name="connsiteY24204" fmla="*/ 6016385 h 6339933"/>
              <a:gd name="connsiteX24205" fmla="*/ 1708368 w 6288074"/>
              <a:gd name="connsiteY24205" fmla="*/ 6010104 h 6339933"/>
              <a:gd name="connsiteX24206" fmla="*/ 1713276 w 6288074"/>
              <a:gd name="connsiteY24206" fmla="*/ 6000680 h 6339933"/>
              <a:gd name="connsiteX24207" fmla="*/ 1706864 w 6288074"/>
              <a:gd name="connsiteY24207" fmla="*/ 6005325 h 6339933"/>
              <a:gd name="connsiteX24208" fmla="*/ 1714160 w 6288074"/>
              <a:gd name="connsiteY24208" fmla="*/ 5995150 h 6339933"/>
              <a:gd name="connsiteX24209" fmla="*/ 1718186 w 6288074"/>
              <a:gd name="connsiteY24209" fmla="*/ 5991257 h 6339933"/>
              <a:gd name="connsiteX24210" fmla="*/ 1727118 w 6288074"/>
              <a:gd name="connsiteY24210" fmla="*/ 5977940 h 6339933"/>
              <a:gd name="connsiteX24211" fmla="*/ 1729641 w 6288074"/>
              <a:gd name="connsiteY24211" fmla="*/ 5969269 h 6339933"/>
              <a:gd name="connsiteX24212" fmla="*/ 1726366 w 6288074"/>
              <a:gd name="connsiteY24212" fmla="*/ 5975552 h 6339933"/>
              <a:gd name="connsiteX24213" fmla="*/ 1715046 w 6288074"/>
              <a:gd name="connsiteY24213" fmla="*/ 5989619 h 6339933"/>
              <a:gd name="connsiteX24214" fmla="*/ 1711772 w 6288074"/>
              <a:gd name="connsiteY24214" fmla="*/ 5995901 h 6339933"/>
              <a:gd name="connsiteX24215" fmla="*/ 1697570 w 6288074"/>
              <a:gd name="connsiteY24215" fmla="*/ 6016458 h 6339933"/>
              <a:gd name="connsiteX24216" fmla="*/ 1697177 w 6288074"/>
              <a:gd name="connsiteY24216" fmla="*/ 6016252 h 6339933"/>
              <a:gd name="connsiteX24217" fmla="*/ 1696579 w 6288074"/>
              <a:gd name="connsiteY24217" fmla="*/ 6017893 h 6339933"/>
              <a:gd name="connsiteX24218" fmla="*/ 1695541 w 6288074"/>
              <a:gd name="connsiteY24218" fmla="*/ 6019393 h 6339933"/>
              <a:gd name="connsiteX24219" fmla="*/ 1695415 w 6288074"/>
              <a:gd name="connsiteY24219" fmla="*/ 6021074 h 6339933"/>
              <a:gd name="connsiteX24220" fmla="*/ 1696579 w 6288074"/>
              <a:gd name="connsiteY24220" fmla="*/ 6017893 h 6339933"/>
              <a:gd name="connsiteX24221" fmla="*/ 1697570 w 6288074"/>
              <a:gd name="connsiteY24221" fmla="*/ 6016458 h 6339933"/>
              <a:gd name="connsiteX24222" fmla="*/ 1700317 w 6288074"/>
              <a:gd name="connsiteY24222" fmla="*/ 6017889 h 6339933"/>
              <a:gd name="connsiteX24223" fmla="*/ 1694657 w 6288074"/>
              <a:gd name="connsiteY24223" fmla="*/ 6024923 h 6339933"/>
              <a:gd name="connsiteX24224" fmla="*/ 1688997 w 6288074"/>
              <a:gd name="connsiteY24224" fmla="*/ 6031956 h 6339933"/>
              <a:gd name="connsiteX24225" fmla="*/ 1686609 w 6288074"/>
              <a:gd name="connsiteY24225" fmla="*/ 6032708 h 6339933"/>
              <a:gd name="connsiteX24226" fmla="*/ 1676922 w 6288074"/>
              <a:gd name="connsiteY24226" fmla="*/ 6043636 h 6339933"/>
              <a:gd name="connsiteX24227" fmla="*/ 1669875 w 6288074"/>
              <a:gd name="connsiteY24227" fmla="*/ 6054607 h 6339933"/>
              <a:gd name="connsiteX24228" fmla="*/ 1667988 w 6288074"/>
              <a:gd name="connsiteY24228" fmla="*/ 6056952 h 6339933"/>
              <a:gd name="connsiteX24229" fmla="*/ 1668274 w 6288074"/>
              <a:gd name="connsiteY24229" fmla="*/ 6057100 h 6339933"/>
              <a:gd name="connsiteX24230" fmla="*/ 1666352 w 6288074"/>
              <a:gd name="connsiteY24230" fmla="*/ 6060093 h 6339933"/>
              <a:gd name="connsiteX24231" fmla="*/ 1658304 w 6288074"/>
              <a:gd name="connsiteY24231" fmla="*/ 6067877 h 6339933"/>
              <a:gd name="connsiteX24232" fmla="*/ 1653396 w 6288074"/>
              <a:gd name="connsiteY24232" fmla="*/ 6077301 h 6339933"/>
              <a:gd name="connsiteX24233" fmla="*/ 1652643 w 6288074"/>
              <a:gd name="connsiteY24233" fmla="*/ 6074912 h 6339933"/>
              <a:gd name="connsiteX24234" fmla="*/ 1656799 w 6288074"/>
              <a:gd name="connsiteY24234" fmla="*/ 6063100 h 6339933"/>
              <a:gd name="connsiteX24235" fmla="*/ 1647245 w 6288074"/>
              <a:gd name="connsiteY24235" fmla="*/ 6066107 h 6339933"/>
              <a:gd name="connsiteX24236" fmla="*/ 1640081 w 6288074"/>
              <a:gd name="connsiteY24236" fmla="*/ 6068362 h 6339933"/>
              <a:gd name="connsiteX24237" fmla="*/ 1628891 w 6288074"/>
              <a:gd name="connsiteY24237" fmla="*/ 6074510 h 6339933"/>
              <a:gd name="connsiteX24238" fmla="*/ 1630528 w 6288074"/>
              <a:gd name="connsiteY24238" fmla="*/ 6071369 h 6339933"/>
              <a:gd name="connsiteX24239" fmla="*/ 1634552 w 6288074"/>
              <a:gd name="connsiteY24239" fmla="*/ 6067475 h 6339933"/>
              <a:gd name="connsiteX24240" fmla="*/ 1636846 w 6288074"/>
              <a:gd name="connsiteY24240" fmla="*/ 6066425 h 6339933"/>
              <a:gd name="connsiteX24241" fmla="*/ 1635006 w 6288074"/>
              <a:gd name="connsiteY24241" fmla="*/ 6070237 h 6339933"/>
              <a:gd name="connsiteX24242" fmla="*/ 1629642 w 6288074"/>
              <a:gd name="connsiteY24242" fmla="*/ 6076899 h 6339933"/>
              <a:gd name="connsiteX24243" fmla="*/ 1633668 w 6288074"/>
              <a:gd name="connsiteY24243" fmla="*/ 6073007 h 6339933"/>
              <a:gd name="connsiteX24244" fmla="*/ 1635006 w 6288074"/>
              <a:gd name="connsiteY24244" fmla="*/ 6070237 h 6339933"/>
              <a:gd name="connsiteX24245" fmla="*/ 1635305 w 6288074"/>
              <a:gd name="connsiteY24245" fmla="*/ 6069866 h 6339933"/>
              <a:gd name="connsiteX24246" fmla="*/ 1646627 w 6288074"/>
              <a:gd name="connsiteY24246" fmla="*/ 6055797 h 6339933"/>
              <a:gd name="connsiteX24247" fmla="*/ 1649767 w 6288074"/>
              <a:gd name="connsiteY24247" fmla="*/ 6057435 h 6339933"/>
              <a:gd name="connsiteX24248" fmla="*/ 1659452 w 6288074"/>
              <a:gd name="connsiteY24248" fmla="*/ 6046508 h 6339933"/>
              <a:gd name="connsiteX24249" fmla="*/ 1662592 w 6288074"/>
              <a:gd name="connsiteY24249" fmla="*/ 6048146 h 6339933"/>
              <a:gd name="connsiteX24250" fmla="*/ 1666618 w 6288074"/>
              <a:gd name="connsiteY24250" fmla="*/ 6044253 h 6339933"/>
              <a:gd name="connsiteX24251" fmla="*/ 1670642 w 6288074"/>
              <a:gd name="connsiteY24251" fmla="*/ 6040359 h 6339933"/>
              <a:gd name="connsiteX24252" fmla="*/ 1669359 w 6288074"/>
              <a:gd name="connsiteY24252" fmla="*/ 6034199 h 6339933"/>
              <a:gd name="connsiteX24253" fmla="*/ 1659583 w 6288074"/>
              <a:gd name="connsiteY24253" fmla="*/ 6038588 h 6339933"/>
              <a:gd name="connsiteX24254" fmla="*/ 1661220 w 6288074"/>
              <a:gd name="connsiteY24254" fmla="*/ 6035447 h 6339933"/>
              <a:gd name="connsiteX24255" fmla="*/ 1650783 w 6288074"/>
              <a:gd name="connsiteY24255" fmla="*/ 6043984 h 6339933"/>
              <a:gd name="connsiteX24256" fmla="*/ 1652419 w 6288074"/>
              <a:gd name="connsiteY24256" fmla="*/ 6040844 h 6339933"/>
              <a:gd name="connsiteX24257" fmla="*/ 1650031 w 6288074"/>
              <a:gd name="connsiteY24257" fmla="*/ 6041595 h 6339933"/>
              <a:gd name="connsiteX24258" fmla="*/ 1635568 w 6288074"/>
              <a:gd name="connsiteY24258" fmla="*/ 6054026 h 6339933"/>
              <a:gd name="connsiteX24259" fmla="*/ 1632296 w 6288074"/>
              <a:gd name="connsiteY24259" fmla="*/ 6060307 h 6339933"/>
              <a:gd name="connsiteX24260" fmla="*/ 1628272 w 6288074"/>
              <a:gd name="connsiteY24260" fmla="*/ 6064201 h 6339933"/>
              <a:gd name="connsiteX24261" fmla="*/ 1623362 w 6288074"/>
              <a:gd name="connsiteY24261" fmla="*/ 6073624 h 6339933"/>
              <a:gd name="connsiteX24262" fmla="*/ 1620974 w 6288074"/>
              <a:gd name="connsiteY24262" fmla="*/ 6074376 h 6339933"/>
              <a:gd name="connsiteX24263" fmla="*/ 1624246 w 6288074"/>
              <a:gd name="connsiteY24263" fmla="*/ 6068094 h 6339933"/>
              <a:gd name="connsiteX24264" fmla="*/ 1620353 w 6288074"/>
              <a:gd name="connsiteY24264" fmla="*/ 6064065 h 6339933"/>
              <a:gd name="connsiteX24265" fmla="*/ 1627784 w 6288074"/>
              <a:gd name="connsiteY24265" fmla="*/ 6045971 h 6339933"/>
              <a:gd name="connsiteX24266" fmla="*/ 1624643 w 6288074"/>
              <a:gd name="connsiteY24266" fmla="*/ 6044334 h 6339933"/>
              <a:gd name="connsiteX24267" fmla="*/ 1625527 w 6288074"/>
              <a:gd name="connsiteY24267" fmla="*/ 6038803 h 6339933"/>
              <a:gd name="connsiteX24268" fmla="*/ 1638486 w 6288074"/>
              <a:gd name="connsiteY24268" fmla="*/ 6021593 h 6339933"/>
              <a:gd name="connsiteX24269" fmla="*/ 1640875 w 6288074"/>
              <a:gd name="connsiteY24269" fmla="*/ 6020841 h 6339933"/>
              <a:gd name="connsiteX24270" fmla="*/ 1644899 w 6288074"/>
              <a:gd name="connsiteY24270" fmla="*/ 6016949 h 6339933"/>
              <a:gd name="connsiteX24271" fmla="*/ 1646534 w 6288074"/>
              <a:gd name="connsiteY24271" fmla="*/ 6013808 h 6339933"/>
              <a:gd name="connsiteX24272" fmla="*/ 1648171 w 6288074"/>
              <a:gd name="connsiteY24272" fmla="*/ 6010667 h 6339933"/>
              <a:gd name="connsiteX24273" fmla="*/ 1649806 w 6288074"/>
              <a:gd name="connsiteY24273" fmla="*/ 6007527 h 6339933"/>
              <a:gd name="connsiteX24274" fmla="*/ 1653833 w 6288074"/>
              <a:gd name="connsiteY24274" fmla="*/ 6003633 h 6339933"/>
              <a:gd name="connsiteX24275" fmla="*/ 1654718 w 6288074"/>
              <a:gd name="connsiteY24275" fmla="*/ 5998102 h 6339933"/>
              <a:gd name="connsiteX24276" fmla="*/ 1653965 w 6288074"/>
              <a:gd name="connsiteY24276" fmla="*/ 5995713 h 6339933"/>
              <a:gd name="connsiteX24277" fmla="*/ 1672584 w 6288074"/>
              <a:gd name="connsiteY24277" fmla="*/ 5971471 h 6339933"/>
              <a:gd name="connsiteX24278" fmla="*/ 1662278 w 6288074"/>
              <a:gd name="connsiteY24278" fmla="*/ 5972088 h 6339933"/>
              <a:gd name="connsiteX24279" fmla="*/ 1634990 w 6288074"/>
              <a:gd name="connsiteY24279" fmla="*/ 5993807 h 6339933"/>
              <a:gd name="connsiteX24280" fmla="*/ 1631850 w 6288074"/>
              <a:gd name="connsiteY24280" fmla="*/ 5992169 h 6339933"/>
              <a:gd name="connsiteX24281" fmla="*/ 1629461 w 6288074"/>
              <a:gd name="connsiteY24281" fmla="*/ 5992921 h 6339933"/>
              <a:gd name="connsiteX24282" fmla="*/ 1623800 w 6288074"/>
              <a:gd name="connsiteY24282" fmla="*/ 5999956 h 6339933"/>
              <a:gd name="connsiteX24283" fmla="*/ 1625435 w 6288074"/>
              <a:gd name="connsiteY24283" fmla="*/ 5996814 h 6339933"/>
              <a:gd name="connsiteX24284" fmla="*/ 1632734 w 6288074"/>
              <a:gd name="connsiteY24284" fmla="*/ 5986640 h 6339933"/>
              <a:gd name="connsiteX24285" fmla="*/ 1641667 w 6288074"/>
              <a:gd name="connsiteY24285" fmla="*/ 5973323 h 6339933"/>
              <a:gd name="connsiteX24286" fmla="*/ 1647328 w 6288074"/>
              <a:gd name="connsiteY24286" fmla="*/ 5966288 h 6339933"/>
              <a:gd name="connsiteX24287" fmla="*/ 1691865 w 6288074"/>
              <a:gd name="connsiteY24287" fmla="*/ 5907628 h 6339933"/>
              <a:gd name="connsiteX24288" fmla="*/ 1699161 w 6288074"/>
              <a:gd name="connsiteY24288" fmla="*/ 5897453 h 6339933"/>
              <a:gd name="connsiteX24289" fmla="*/ 1704071 w 6288074"/>
              <a:gd name="connsiteY24289" fmla="*/ 5888029 h 6339933"/>
              <a:gd name="connsiteX24290" fmla="*/ 1708095 w 6288074"/>
              <a:gd name="connsiteY24290" fmla="*/ 5884136 h 6339933"/>
              <a:gd name="connsiteX24291" fmla="*/ 1710483 w 6288074"/>
              <a:gd name="connsiteY24291" fmla="*/ 5883385 h 6339933"/>
              <a:gd name="connsiteX24292" fmla="*/ 1734762 w 6288074"/>
              <a:gd name="connsiteY24292" fmla="*/ 5852107 h 6339933"/>
              <a:gd name="connsiteX24293" fmla="*/ 1740425 w 6288074"/>
              <a:gd name="connsiteY24293" fmla="*/ 5845073 h 6339933"/>
              <a:gd name="connsiteX24294" fmla="*/ 1746969 w 6288074"/>
              <a:gd name="connsiteY24294" fmla="*/ 5832510 h 6339933"/>
              <a:gd name="connsiteX24295" fmla="*/ 1755020 w 6288074"/>
              <a:gd name="connsiteY24295" fmla="*/ 5824723 h 6339933"/>
              <a:gd name="connsiteX24296" fmla="*/ 1762316 w 6288074"/>
              <a:gd name="connsiteY24296" fmla="*/ 5814548 h 6339933"/>
              <a:gd name="connsiteX24297" fmla="*/ 1761564 w 6288074"/>
              <a:gd name="connsiteY24297" fmla="*/ 5812160 h 6339933"/>
              <a:gd name="connsiteX24298" fmla="*/ 1763201 w 6288074"/>
              <a:gd name="connsiteY24298" fmla="*/ 5809018 h 6339933"/>
              <a:gd name="connsiteX24299" fmla="*/ 1760060 w 6288074"/>
              <a:gd name="connsiteY24299" fmla="*/ 5807381 h 6339933"/>
              <a:gd name="connsiteX24300" fmla="*/ 1765721 w 6288074"/>
              <a:gd name="connsiteY24300" fmla="*/ 5800346 h 6339933"/>
              <a:gd name="connsiteX24301" fmla="*/ 1767358 w 6288074"/>
              <a:gd name="connsiteY24301" fmla="*/ 5797206 h 6339933"/>
              <a:gd name="connsiteX24302" fmla="*/ 1759308 w 6288074"/>
              <a:gd name="connsiteY24302" fmla="*/ 5804991 h 6339933"/>
              <a:gd name="connsiteX24303" fmla="*/ 1753779 w 6288074"/>
              <a:gd name="connsiteY24303" fmla="*/ 5804105 h 6339933"/>
              <a:gd name="connsiteX24304" fmla="*/ 1749755 w 6288074"/>
              <a:gd name="connsiteY24304" fmla="*/ 5807998 h 6339933"/>
              <a:gd name="connsiteX24305" fmla="*/ 1750507 w 6288074"/>
              <a:gd name="connsiteY24305" fmla="*/ 5810388 h 6339933"/>
              <a:gd name="connsiteX24306" fmla="*/ 1744844 w 6288074"/>
              <a:gd name="connsiteY24306" fmla="*/ 5817422 h 6339933"/>
              <a:gd name="connsiteX24307" fmla="*/ 1742457 w 6288074"/>
              <a:gd name="connsiteY24307" fmla="*/ 5818173 h 6339933"/>
              <a:gd name="connsiteX24308" fmla="*/ 1723837 w 6288074"/>
              <a:gd name="connsiteY24308" fmla="*/ 5842417 h 6339933"/>
              <a:gd name="connsiteX24309" fmla="*/ 1719814 w 6288074"/>
              <a:gd name="connsiteY24309" fmla="*/ 5846309 h 6339933"/>
              <a:gd name="connsiteX24310" fmla="*/ 1712515 w 6288074"/>
              <a:gd name="connsiteY24310" fmla="*/ 5856485 h 6339933"/>
              <a:gd name="connsiteX24311" fmla="*/ 1695532 w 6288074"/>
              <a:gd name="connsiteY24311" fmla="*/ 5877587 h 6339933"/>
              <a:gd name="connsiteX24312" fmla="*/ 1686600 w 6288074"/>
              <a:gd name="connsiteY24312" fmla="*/ 5890902 h 6339933"/>
              <a:gd name="connsiteX24313" fmla="*/ 1676914 w 6288074"/>
              <a:gd name="connsiteY24313" fmla="*/ 5901830 h 6339933"/>
              <a:gd name="connsiteX24314" fmla="*/ 1673642 w 6288074"/>
              <a:gd name="connsiteY24314" fmla="*/ 5908111 h 6339933"/>
              <a:gd name="connsiteX24315" fmla="*/ 1665459 w 6288074"/>
              <a:gd name="connsiteY24315" fmla="*/ 5923818 h 6339933"/>
              <a:gd name="connsiteX24316" fmla="*/ 1655775 w 6288074"/>
              <a:gd name="connsiteY24316" fmla="*/ 5934742 h 6339933"/>
              <a:gd name="connsiteX24317" fmla="*/ 1646088 w 6288074"/>
              <a:gd name="connsiteY24317" fmla="*/ 5945670 h 6339933"/>
              <a:gd name="connsiteX24318" fmla="*/ 1643700 w 6288074"/>
              <a:gd name="connsiteY24318" fmla="*/ 5946422 h 6339933"/>
              <a:gd name="connsiteX24319" fmla="*/ 1656659 w 6288074"/>
              <a:gd name="connsiteY24319" fmla="*/ 5929212 h 6339933"/>
              <a:gd name="connsiteX24320" fmla="*/ 1661566 w 6288074"/>
              <a:gd name="connsiteY24320" fmla="*/ 5919790 h 6339933"/>
              <a:gd name="connsiteX24321" fmla="*/ 1665592 w 6288074"/>
              <a:gd name="connsiteY24321" fmla="*/ 5915898 h 6339933"/>
              <a:gd name="connsiteX24322" fmla="*/ 1664840 w 6288074"/>
              <a:gd name="connsiteY24322" fmla="*/ 5913508 h 6339933"/>
              <a:gd name="connsiteX24323" fmla="*/ 1681070 w 6288074"/>
              <a:gd name="connsiteY24323" fmla="*/ 5890017 h 6339933"/>
              <a:gd name="connsiteX24324" fmla="*/ 1682708 w 6288074"/>
              <a:gd name="connsiteY24324" fmla="*/ 5886876 h 6339933"/>
              <a:gd name="connsiteX24325" fmla="*/ 1685980 w 6288074"/>
              <a:gd name="connsiteY24325" fmla="*/ 5880592 h 6339933"/>
              <a:gd name="connsiteX24326" fmla="*/ 1687617 w 6288074"/>
              <a:gd name="connsiteY24326" fmla="*/ 5877452 h 6339933"/>
              <a:gd name="connsiteX24327" fmla="*/ 1699691 w 6288074"/>
              <a:gd name="connsiteY24327" fmla="*/ 5865774 h 6339933"/>
              <a:gd name="connsiteX24328" fmla="*/ 1705351 w 6288074"/>
              <a:gd name="connsiteY24328" fmla="*/ 5858739 h 6339933"/>
              <a:gd name="connsiteX24329" fmla="*/ 1708491 w 6288074"/>
              <a:gd name="connsiteY24329" fmla="*/ 5860376 h 6339933"/>
              <a:gd name="connsiteX24330" fmla="*/ 1711763 w 6288074"/>
              <a:gd name="connsiteY24330" fmla="*/ 5854095 h 6339933"/>
              <a:gd name="connsiteX24331" fmla="*/ 1715790 w 6288074"/>
              <a:gd name="connsiteY24331" fmla="*/ 5850202 h 6339933"/>
              <a:gd name="connsiteX24332" fmla="*/ 1712647 w 6288074"/>
              <a:gd name="connsiteY24332" fmla="*/ 5848565 h 6339933"/>
              <a:gd name="connsiteX24333" fmla="*/ 1717557 w 6288074"/>
              <a:gd name="connsiteY24333" fmla="*/ 5839141 h 6339933"/>
              <a:gd name="connsiteX24334" fmla="*/ 1724102 w 6288074"/>
              <a:gd name="connsiteY24334" fmla="*/ 5826575 h 6339933"/>
              <a:gd name="connsiteX24335" fmla="*/ 1722597 w 6288074"/>
              <a:gd name="connsiteY24335" fmla="*/ 5821798 h 6339933"/>
              <a:gd name="connsiteX24336" fmla="*/ 1720210 w 6288074"/>
              <a:gd name="connsiteY24336" fmla="*/ 5822549 h 6339933"/>
              <a:gd name="connsiteX24337" fmla="*/ 1727508 w 6288074"/>
              <a:gd name="connsiteY24337" fmla="*/ 5812374 h 6339933"/>
              <a:gd name="connsiteX24338" fmla="*/ 1739580 w 6288074"/>
              <a:gd name="connsiteY24338" fmla="*/ 5800696 h 6339933"/>
              <a:gd name="connsiteX24339" fmla="*/ 1738210 w 6288074"/>
              <a:gd name="connsiteY24339" fmla="*/ 5787998 h 6339933"/>
              <a:gd name="connsiteX24340" fmla="*/ 1726888 w 6288074"/>
              <a:gd name="connsiteY24340" fmla="*/ 5802065 h 6339933"/>
              <a:gd name="connsiteX24341" fmla="*/ 1726136 w 6288074"/>
              <a:gd name="connsiteY24341" fmla="*/ 5799675 h 6339933"/>
              <a:gd name="connsiteX24342" fmla="*/ 1708269 w 6288074"/>
              <a:gd name="connsiteY24342" fmla="*/ 5826308 h 6339933"/>
              <a:gd name="connsiteX24343" fmla="*/ 1710658 w 6288074"/>
              <a:gd name="connsiteY24343" fmla="*/ 5825556 h 6339933"/>
              <a:gd name="connsiteX24344" fmla="*/ 1709021 w 6288074"/>
              <a:gd name="connsiteY24344" fmla="*/ 5828696 h 6339933"/>
              <a:gd name="connsiteX24345" fmla="*/ 1710525 w 6288074"/>
              <a:gd name="connsiteY24345" fmla="*/ 5833476 h 6339933"/>
              <a:gd name="connsiteX24346" fmla="*/ 1707383 w 6288074"/>
              <a:gd name="connsiteY24346" fmla="*/ 5831839 h 6339933"/>
              <a:gd name="connsiteX24347" fmla="*/ 1703359 w 6288074"/>
              <a:gd name="connsiteY24347" fmla="*/ 5835731 h 6339933"/>
              <a:gd name="connsiteX24348" fmla="*/ 1697699 w 6288074"/>
              <a:gd name="connsiteY24348" fmla="*/ 5842764 h 6339933"/>
              <a:gd name="connsiteX24349" fmla="*/ 1700839 w 6288074"/>
              <a:gd name="connsiteY24349" fmla="*/ 5844403 h 6339933"/>
              <a:gd name="connsiteX24350" fmla="*/ 1699203 w 6288074"/>
              <a:gd name="connsiteY24350" fmla="*/ 5847544 h 6339933"/>
              <a:gd name="connsiteX24351" fmla="*/ 1695931 w 6288074"/>
              <a:gd name="connsiteY24351" fmla="*/ 5853827 h 6339933"/>
              <a:gd name="connsiteX24352" fmla="*/ 1686376 w 6288074"/>
              <a:gd name="connsiteY24352" fmla="*/ 5856833 h 6339933"/>
              <a:gd name="connsiteX24353" fmla="*/ 1682352 w 6288074"/>
              <a:gd name="connsiteY24353" fmla="*/ 5860726 h 6339933"/>
              <a:gd name="connsiteX24354" fmla="*/ 1678327 w 6288074"/>
              <a:gd name="connsiteY24354" fmla="*/ 5864618 h 6339933"/>
              <a:gd name="connsiteX24355" fmla="*/ 1673417 w 6288074"/>
              <a:gd name="connsiteY24355" fmla="*/ 5874043 h 6339933"/>
              <a:gd name="connsiteX24356" fmla="*/ 1654047 w 6288074"/>
              <a:gd name="connsiteY24356" fmla="*/ 5895896 h 6339933"/>
              <a:gd name="connsiteX24357" fmla="*/ 1648387 w 6288074"/>
              <a:gd name="connsiteY24357" fmla="*/ 5902929 h 6339933"/>
              <a:gd name="connsiteX24358" fmla="*/ 1624105 w 6288074"/>
              <a:gd name="connsiteY24358" fmla="*/ 5934208 h 6339933"/>
              <a:gd name="connsiteX24359" fmla="*/ 1624857 w 6288074"/>
              <a:gd name="connsiteY24359" fmla="*/ 5936597 h 6339933"/>
              <a:gd name="connsiteX24360" fmla="*/ 1621585 w 6288074"/>
              <a:gd name="connsiteY24360" fmla="*/ 5942878 h 6339933"/>
              <a:gd name="connsiteX24361" fmla="*/ 1613537 w 6288074"/>
              <a:gd name="connsiteY24361" fmla="*/ 5950663 h 6339933"/>
              <a:gd name="connsiteX24362" fmla="*/ 1605486 w 6288074"/>
              <a:gd name="connsiteY24362" fmla="*/ 5958450 h 6339933"/>
              <a:gd name="connsiteX24363" fmla="*/ 1564091 w 6288074"/>
              <a:gd name="connsiteY24363" fmla="*/ 6018749 h 6339933"/>
              <a:gd name="connsiteX24364" fmla="*/ 1560067 w 6288074"/>
              <a:gd name="connsiteY24364" fmla="*/ 6022641 h 6339933"/>
              <a:gd name="connsiteX24365" fmla="*/ 1548743 w 6288074"/>
              <a:gd name="connsiteY24365" fmla="*/ 6036709 h 6339933"/>
              <a:gd name="connsiteX24366" fmla="*/ 1538175 w 6288074"/>
              <a:gd name="connsiteY24366" fmla="*/ 6053165 h 6339933"/>
              <a:gd name="connsiteX24367" fmla="*/ 1526233 w 6288074"/>
              <a:gd name="connsiteY24367" fmla="*/ 6056925 h 6339933"/>
              <a:gd name="connsiteX24368" fmla="*/ 1522829 w 6288074"/>
              <a:gd name="connsiteY24368" fmla="*/ 6071127 h 6339933"/>
              <a:gd name="connsiteX24369" fmla="*/ 1521193 w 6288074"/>
              <a:gd name="connsiteY24369" fmla="*/ 6074268 h 6339933"/>
              <a:gd name="connsiteX24370" fmla="*/ 1501953 w 6288074"/>
              <a:gd name="connsiteY24370" fmla="*/ 6088202 h 6339933"/>
              <a:gd name="connsiteX24371" fmla="*/ 1501820 w 6288074"/>
              <a:gd name="connsiteY24371" fmla="*/ 6096122 h 6339933"/>
              <a:gd name="connsiteX24372" fmla="*/ 1487490 w 6288074"/>
              <a:gd name="connsiteY24372" fmla="*/ 6100632 h 6339933"/>
              <a:gd name="connsiteX24373" fmla="*/ 1487623 w 6288074"/>
              <a:gd name="connsiteY24373" fmla="*/ 6092712 h 6339933"/>
              <a:gd name="connsiteX24374" fmla="*/ 1508629 w 6288074"/>
              <a:gd name="connsiteY24374" fmla="*/ 6067717 h 6339933"/>
              <a:gd name="connsiteX24375" fmla="*/ 1512654 w 6288074"/>
              <a:gd name="connsiteY24375" fmla="*/ 6063825 h 6339933"/>
              <a:gd name="connsiteX24376" fmla="*/ 1524728 w 6288074"/>
              <a:gd name="connsiteY24376" fmla="*/ 6052146 h 6339933"/>
              <a:gd name="connsiteX24377" fmla="*/ 1513406 w 6288074"/>
              <a:gd name="connsiteY24377" fmla="*/ 6066214 h 6339933"/>
              <a:gd name="connsiteX24378" fmla="*/ 1512522 w 6288074"/>
              <a:gd name="connsiteY24378" fmla="*/ 6071745 h 6339933"/>
              <a:gd name="connsiteX24379" fmla="*/ 1516546 w 6288074"/>
              <a:gd name="connsiteY24379" fmla="*/ 6067852 h 6339933"/>
              <a:gd name="connsiteX24380" fmla="*/ 1529505 w 6288074"/>
              <a:gd name="connsiteY24380" fmla="*/ 6050642 h 6339933"/>
              <a:gd name="connsiteX24381" fmla="*/ 1528001 w 6288074"/>
              <a:gd name="connsiteY24381" fmla="*/ 6045865 h 6339933"/>
              <a:gd name="connsiteX24382" fmla="*/ 1524861 w 6288074"/>
              <a:gd name="connsiteY24382" fmla="*/ 6044226 h 6339933"/>
              <a:gd name="connsiteX24383" fmla="*/ 1508762 w 6288074"/>
              <a:gd name="connsiteY24383" fmla="*/ 6059797 h 6339933"/>
              <a:gd name="connsiteX24384" fmla="*/ 1508142 w 6288074"/>
              <a:gd name="connsiteY24384" fmla="*/ 6049488 h 6339933"/>
              <a:gd name="connsiteX24385" fmla="*/ 1494697 w 6288074"/>
              <a:gd name="connsiteY24385" fmla="*/ 6048469 h 6339933"/>
              <a:gd name="connsiteX24386" fmla="*/ 1502746 w 6288074"/>
              <a:gd name="connsiteY24386" fmla="*/ 6040683 h 6339933"/>
              <a:gd name="connsiteX24387" fmla="*/ 1501109 w 6288074"/>
              <a:gd name="connsiteY24387" fmla="*/ 6043823 h 6339933"/>
              <a:gd name="connsiteX24388" fmla="*/ 1513184 w 6288074"/>
              <a:gd name="connsiteY24388" fmla="*/ 6032144 h 6339933"/>
              <a:gd name="connsiteX24389" fmla="*/ 1516456 w 6288074"/>
              <a:gd name="connsiteY24389" fmla="*/ 6025864 h 6339933"/>
              <a:gd name="connsiteX24390" fmla="*/ 1519729 w 6288074"/>
              <a:gd name="connsiteY24390" fmla="*/ 6019581 h 6339933"/>
              <a:gd name="connsiteX24391" fmla="*/ 1517472 w 6288074"/>
              <a:gd name="connsiteY24391" fmla="*/ 6012413 h 6339933"/>
              <a:gd name="connsiteX24392" fmla="*/ 1509423 w 6288074"/>
              <a:gd name="connsiteY24392" fmla="*/ 6020198 h 6339933"/>
              <a:gd name="connsiteX24393" fmla="*/ 1505399 w 6288074"/>
              <a:gd name="connsiteY24393" fmla="*/ 6024091 h 6339933"/>
              <a:gd name="connsiteX24394" fmla="*/ 1503762 w 6288074"/>
              <a:gd name="connsiteY24394" fmla="*/ 6027232 h 6339933"/>
              <a:gd name="connsiteX24395" fmla="*/ 1502126 w 6288074"/>
              <a:gd name="connsiteY24395" fmla="*/ 6030375 h 6339933"/>
              <a:gd name="connsiteX24396" fmla="*/ 1489167 w 6288074"/>
              <a:gd name="connsiteY24396" fmla="*/ 6047582 h 6339933"/>
              <a:gd name="connsiteX24397" fmla="*/ 1483507 w 6288074"/>
              <a:gd name="connsiteY24397" fmla="*/ 6054617 h 6339933"/>
              <a:gd name="connsiteX24398" fmla="*/ 1478730 w 6288074"/>
              <a:gd name="connsiteY24398" fmla="*/ 6056119 h 6339933"/>
              <a:gd name="connsiteX24399" fmla="*/ 1473069 w 6288074"/>
              <a:gd name="connsiteY24399" fmla="*/ 6063154 h 6339933"/>
              <a:gd name="connsiteX24400" fmla="*/ 1469796 w 6288074"/>
              <a:gd name="connsiteY24400" fmla="*/ 6069436 h 6339933"/>
              <a:gd name="connsiteX24401" fmla="*/ 1456085 w 6288074"/>
              <a:gd name="connsiteY24401" fmla="*/ 6084256 h 6339933"/>
              <a:gd name="connsiteX24402" fmla="*/ 1455201 w 6288074"/>
              <a:gd name="connsiteY24402" fmla="*/ 6089787 h 6339933"/>
              <a:gd name="connsiteX24403" fmla="*/ 1432558 w 6288074"/>
              <a:gd name="connsiteY24403" fmla="*/ 6117922 h 6339933"/>
              <a:gd name="connsiteX24404" fmla="*/ 1426012 w 6288074"/>
              <a:gd name="connsiteY24404" fmla="*/ 6130486 h 6339933"/>
              <a:gd name="connsiteX24405" fmla="*/ 1408277 w 6288074"/>
              <a:gd name="connsiteY24405" fmla="*/ 6149199 h 6339933"/>
              <a:gd name="connsiteX24406" fmla="*/ 1404253 w 6288074"/>
              <a:gd name="connsiteY24406" fmla="*/ 6153092 h 6339933"/>
              <a:gd name="connsiteX24407" fmla="*/ 1392930 w 6288074"/>
              <a:gd name="connsiteY24407" fmla="*/ 6167160 h 6339933"/>
              <a:gd name="connsiteX24408" fmla="*/ 1391295 w 6288074"/>
              <a:gd name="connsiteY24408" fmla="*/ 6170301 h 6339933"/>
              <a:gd name="connsiteX24409" fmla="*/ 1388023 w 6288074"/>
              <a:gd name="connsiteY24409" fmla="*/ 6176583 h 6339933"/>
              <a:gd name="connsiteX24410" fmla="*/ 1388906 w 6288074"/>
              <a:gd name="connsiteY24410" fmla="*/ 6171053 h 6339933"/>
              <a:gd name="connsiteX24411" fmla="*/ 1394699 w 6288074"/>
              <a:gd name="connsiteY24411" fmla="*/ 6156099 h 6339933"/>
              <a:gd name="connsiteX24412" fmla="*/ 1397973 w 6288074"/>
              <a:gd name="connsiteY24412" fmla="*/ 6149815 h 6339933"/>
              <a:gd name="connsiteX24413" fmla="*/ 1405137 w 6288074"/>
              <a:gd name="connsiteY24413" fmla="*/ 6147560 h 6339933"/>
              <a:gd name="connsiteX24414" fmla="*/ 1412435 w 6288074"/>
              <a:gd name="connsiteY24414" fmla="*/ 6137386 h 6339933"/>
              <a:gd name="connsiteX24415" fmla="*/ 1408542 w 6288074"/>
              <a:gd name="connsiteY24415" fmla="*/ 6133360 h 6339933"/>
              <a:gd name="connsiteX24416" fmla="*/ 1419863 w 6288074"/>
              <a:gd name="connsiteY24416" fmla="*/ 6119291 h 6339933"/>
              <a:gd name="connsiteX24417" fmla="*/ 1430434 w 6288074"/>
              <a:gd name="connsiteY24417" fmla="*/ 6102833 h 6339933"/>
              <a:gd name="connsiteX24418" fmla="*/ 1436094 w 6288074"/>
              <a:gd name="connsiteY24418" fmla="*/ 6095800 h 6339933"/>
              <a:gd name="connsiteX24419" fmla="*/ 1437731 w 6288074"/>
              <a:gd name="connsiteY24419" fmla="*/ 6092658 h 6339933"/>
              <a:gd name="connsiteX24420" fmla="*/ 1450821 w 6288074"/>
              <a:gd name="connsiteY24420" fmla="*/ 6067530 h 6339933"/>
              <a:gd name="connsiteX24421" fmla="*/ 1463912 w 6288074"/>
              <a:gd name="connsiteY24421" fmla="*/ 6042402 h 6339933"/>
              <a:gd name="connsiteX24422" fmla="*/ 1463159 w 6288074"/>
              <a:gd name="connsiteY24422" fmla="*/ 6040012 h 6339933"/>
              <a:gd name="connsiteX24423" fmla="*/ 1460019 w 6288074"/>
              <a:gd name="connsiteY24423" fmla="*/ 6038374 h 6339933"/>
              <a:gd name="connsiteX24424" fmla="*/ 1464797 w 6288074"/>
              <a:gd name="connsiteY24424" fmla="*/ 6036870 h 6339933"/>
              <a:gd name="connsiteX24425" fmla="*/ 1477622 w 6288074"/>
              <a:gd name="connsiteY24425" fmla="*/ 6027581 h 6339933"/>
              <a:gd name="connsiteX24426" fmla="*/ 1481648 w 6288074"/>
              <a:gd name="connsiteY24426" fmla="*/ 6023688 h 6339933"/>
              <a:gd name="connsiteX24427" fmla="*/ 1486557 w 6288074"/>
              <a:gd name="connsiteY24427" fmla="*/ 6014265 h 6339933"/>
              <a:gd name="connsiteX24428" fmla="*/ 1498763 w 6288074"/>
              <a:gd name="connsiteY24428" fmla="*/ 5994667 h 6339933"/>
              <a:gd name="connsiteX24429" fmla="*/ 1537769 w 6288074"/>
              <a:gd name="connsiteY24429" fmla="*/ 5935120 h 6339933"/>
              <a:gd name="connsiteX24430" fmla="*/ 1545067 w 6288074"/>
              <a:gd name="connsiteY24430" fmla="*/ 5924945 h 6339933"/>
              <a:gd name="connsiteX24431" fmla="*/ 1550728 w 6288074"/>
              <a:gd name="connsiteY24431" fmla="*/ 5917911 h 6339933"/>
              <a:gd name="connsiteX24432" fmla="*/ 1554131 w 6288074"/>
              <a:gd name="connsiteY24432" fmla="*/ 5903708 h 6339933"/>
              <a:gd name="connsiteX24433" fmla="*/ 1573637 w 6288074"/>
              <a:gd name="connsiteY24433" fmla="*/ 5873934 h 6339933"/>
              <a:gd name="connsiteX24434" fmla="*/ 1557670 w 6288074"/>
              <a:gd name="connsiteY24434" fmla="*/ 5881586 h 6339933"/>
              <a:gd name="connsiteX24435" fmla="*/ 1553025 w 6288074"/>
              <a:gd name="connsiteY24435" fmla="*/ 5875170 h 6339933"/>
              <a:gd name="connsiteX24436" fmla="*/ 1548867 w 6288074"/>
              <a:gd name="connsiteY24436" fmla="*/ 5886982 h 6339933"/>
              <a:gd name="connsiteX24437" fmla="*/ 1549619 w 6288074"/>
              <a:gd name="connsiteY24437" fmla="*/ 5889372 h 6339933"/>
              <a:gd name="connsiteX24438" fmla="*/ 1538298 w 6288074"/>
              <a:gd name="connsiteY24438" fmla="*/ 5903440 h 6339933"/>
              <a:gd name="connsiteX24439" fmla="*/ 1535911 w 6288074"/>
              <a:gd name="connsiteY24439" fmla="*/ 5904192 h 6339933"/>
              <a:gd name="connsiteX24440" fmla="*/ 1534407 w 6288074"/>
              <a:gd name="connsiteY24440" fmla="*/ 5899413 h 6339933"/>
              <a:gd name="connsiteX24441" fmla="*/ 1530248 w 6288074"/>
              <a:gd name="connsiteY24441" fmla="*/ 5911226 h 6339933"/>
              <a:gd name="connsiteX24442" fmla="*/ 1522952 w 6288074"/>
              <a:gd name="connsiteY24442" fmla="*/ 5921401 h 6339933"/>
              <a:gd name="connsiteX24443" fmla="*/ 1513266 w 6288074"/>
              <a:gd name="connsiteY24443" fmla="*/ 5932328 h 6339933"/>
              <a:gd name="connsiteX24444" fmla="*/ 1492259 w 6288074"/>
              <a:gd name="connsiteY24444" fmla="*/ 5957322 h 6339933"/>
              <a:gd name="connsiteX24445" fmla="*/ 1486598 w 6288074"/>
              <a:gd name="connsiteY24445" fmla="*/ 5964356 h 6339933"/>
              <a:gd name="connsiteX24446" fmla="*/ 1477044 w 6288074"/>
              <a:gd name="connsiteY24446" fmla="*/ 5967363 h 6339933"/>
              <a:gd name="connsiteX24447" fmla="*/ 1481069 w 6288074"/>
              <a:gd name="connsiteY24447" fmla="*/ 5963471 h 6339933"/>
              <a:gd name="connsiteX24448" fmla="*/ 1485358 w 6288074"/>
              <a:gd name="connsiteY24448" fmla="*/ 5943738 h 6339933"/>
              <a:gd name="connsiteX24449" fmla="*/ 1497433 w 6288074"/>
              <a:gd name="connsiteY24449" fmla="*/ 5932059 h 6339933"/>
              <a:gd name="connsiteX24450" fmla="*/ 1499069 w 6288074"/>
              <a:gd name="connsiteY24450" fmla="*/ 5928918 h 6339933"/>
              <a:gd name="connsiteX24451" fmla="*/ 1504729 w 6288074"/>
              <a:gd name="connsiteY24451" fmla="*/ 5921884 h 6339933"/>
              <a:gd name="connsiteX24452" fmla="*/ 1505481 w 6288074"/>
              <a:gd name="connsiteY24452" fmla="*/ 5924272 h 6339933"/>
              <a:gd name="connsiteX24453" fmla="*/ 1507869 w 6288074"/>
              <a:gd name="connsiteY24453" fmla="*/ 5923522 h 6339933"/>
              <a:gd name="connsiteX24454" fmla="*/ 1530514 w 6288074"/>
              <a:gd name="connsiteY24454" fmla="*/ 5895386 h 6339933"/>
              <a:gd name="connsiteX24455" fmla="*/ 1529762 w 6288074"/>
              <a:gd name="connsiteY24455" fmla="*/ 5892996 h 6339933"/>
              <a:gd name="connsiteX24456" fmla="*/ 1512025 w 6288074"/>
              <a:gd name="connsiteY24456" fmla="*/ 5911710 h 6339933"/>
              <a:gd name="connsiteX24457" fmla="*/ 1507250 w 6288074"/>
              <a:gd name="connsiteY24457" fmla="*/ 5913213 h 6339933"/>
              <a:gd name="connsiteX24458" fmla="*/ 1510521 w 6288074"/>
              <a:gd name="connsiteY24458" fmla="*/ 5906930 h 6339933"/>
              <a:gd name="connsiteX24459" fmla="*/ 1524364 w 6288074"/>
              <a:gd name="connsiteY24459" fmla="*/ 5884191 h 6339933"/>
              <a:gd name="connsiteX24460" fmla="*/ 1537323 w 6288074"/>
              <a:gd name="connsiteY24460" fmla="*/ 5866982 h 6339933"/>
              <a:gd name="connsiteX24461" fmla="*/ 1536570 w 6288074"/>
              <a:gd name="connsiteY24461" fmla="*/ 5864592 h 6339933"/>
              <a:gd name="connsiteX24462" fmla="*/ 1532546 w 6288074"/>
              <a:gd name="connsiteY24462" fmla="*/ 5868486 h 6339933"/>
              <a:gd name="connsiteX24463" fmla="*/ 1527638 w 6288074"/>
              <a:gd name="connsiteY24463" fmla="*/ 5877909 h 6339933"/>
              <a:gd name="connsiteX24464" fmla="*/ 1523612 w 6288074"/>
              <a:gd name="connsiteY24464" fmla="*/ 5881802 h 6339933"/>
              <a:gd name="connsiteX24465" fmla="*/ 1514811 w 6288074"/>
              <a:gd name="connsiteY24465" fmla="*/ 5887197 h 6339933"/>
              <a:gd name="connsiteX24466" fmla="*/ 1503621 w 6288074"/>
              <a:gd name="connsiteY24466" fmla="*/ 5893345 h 6339933"/>
              <a:gd name="connsiteX24467" fmla="*/ 1515207 w 6288074"/>
              <a:gd name="connsiteY24467" fmla="*/ 5863437 h 6339933"/>
              <a:gd name="connsiteX24468" fmla="*/ 1520869 w 6288074"/>
              <a:gd name="connsiteY24468" fmla="*/ 5856404 h 6339933"/>
              <a:gd name="connsiteX24469" fmla="*/ 1520118 w 6288074"/>
              <a:gd name="connsiteY24469" fmla="*/ 5854015 h 6339933"/>
              <a:gd name="connsiteX24470" fmla="*/ 1513703 w 6288074"/>
              <a:gd name="connsiteY24470" fmla="*/ 5858660 h 6339933"/>
              <a:gd name="connsiteX24471" fmla="*/ 1510431 w 6288074"/>
              <a:gd name="connsiteY24471" fmla="*/ 5864941 h 6339933"/>
              <a:gd name="connsiteX24472" fmla="*/ 1502383 w 6288074"/>
              <a:gd name="connsiteY24472" fmla="*/ 5872726 h 6339933"/>
              <a:gd name="connsiteX24473" fmla="*/ 1501630 w 6288074"/>
              <a:gd name="connsiteY24473" fmla="*/ 5870337 h 6339933"/>
              <a:gd name="connsiteX24474" fmla="*/ 1510563 w 6288074"/>
              <a:gd name="connsiteY24474" fmla="*/ 5857022 h 6339933"/>
              <a:gd name="connsiteX24475" fmla="*/ 1516978 w 6288074"/>
              <a:gd name="connsiteY24475" fmla="*/ 5852377 h 6339933"/>
              <a:gd name="connsiteX24476" fmla="*/ 1532322 w 6288074"/>
              <a:gd name="connsiteY24476" fmla="*/ 5834416 h 6339933"/>
              <a:gd name="connsiteX24477" fmla="*/ 1540504 w 6288074"/>
              <a:gd name="connsiteY24477" fmla="*/ 5818710 h 6339933"/>
              <a:gd name="connsiteX24478" fmla="*/ 1536480 w 6288074"/>
              <a:gd name="connsiteY24478" fmla="*/ 5822604 h 6339933"/>
              <a:gd name="connsiteX24479" fmla="*/ 1529182 w 6288074"/>
              <a:gd name="connsiteY24479" fmla="*/ 5832778 h 6339933"/>
              <a:gd name="connsiteX24480" fmla="*/ 1520250 w 6288074"/>
              <a:gd name="connsiteY24480" fmla="*/ 5846095 h 6339933"/>
              <a:gd name="connsiteX24481" fmla="*/ 1519497 w 6288074"/>
              <a:gd name="connsiteY24481" fmla="*/ 5843705 h 6339933"/>
              <a:gd name="connsiteX24482" fmla="*/ 1540636 w 6288074"/>
              <a:gd name="connsiteY24482" fmla="*/ 5810790 h 6339933"/>
              <a:gd name="connsiteX24483" fmla="*/ 1555983 w 6288074"/>
              <a:gd name="connsiteY24483" fmla="*/ 5792830 h 6339933"/>
              <a:gd name="connsiteX24484" fmla="*/ 1558371 w 6288074"/>
              <a:gd name="connsiteY24484" fmla="*/ 5792079 h 6339933"/>
              <a:gd name="connsiteX24485" fmla="*/ 1555231 w 6288074"/>
              <a:gd name="connsiteY24485" fmla="*/ 5790441 h 6339933"/>
              <a:gd name="connsiteX24486" fmla="*/ 1562398 w 6288074"/>
              <a:gd name="connsiteY24486" fmla="*/ 5788185 h 6339933"/>
              <a:gd name="connsiteX24487" fmla="*/ 1567306 w 6288074"/>
              <a:gd name="connsiteY24487" fmla="*/ 5778762 h 6339933"/>
              <a:gd name="connsiteX24488" fmla="*/ 1578892 w 6288074"/>
              <a:gd name="connsiteY24488" fmla="*/ 5748854 h 6339933"/>
              <a:gd name="connsiteX24489" fmla="*/ 1599279 w 6288074"/>
              <a:gd name="connsiteY24489" fmla="*/ 5713550 h 6339933"/>
              <a:gd name="connsiteX24490" fmla="*/ 1608214 w 6288074"/>
              <a:gd name="connsiteY24490" fmla="*/ 5700234 h 6339933"/>
              <a:gd name="connsiteX24491" fmla="*/ 1597155 w 6288074"/>
              <a:gd name="connsiteY24491" fmla="*/ 5698462 h 6339933"/>
              <a:gd name="connsiteX24492" fmla="*/ 1598659 w 6288074"/>
              <a:gd name="connsiteY24492" fmla="*/ 5703241 h 6339933"/>
              <a:gd name="connsiteX24493" fmla="*/ 1588842 w 6288074"/>
              <a:gd name="connsiteY24493" fmla="*/ 5722088 h 6339933"/>
              <a:gd name="connsiteX24494" fmla="*/ 1584816 w 6288074"/>
              <a:gd name="connsiteY24494" fmla="*/ 5725981 h 6339933"/>
              <a:gd name="connsiteX24495" fmla="*/ 1587207 w 6288074"/>
              <a:gd name="connsiteY24495" fmla="*/ 5725229 h 6339933"/>
              <a:gd name="connsiteX24496" fmla="*/ 1580792 w 6288074"/>
              <a:gd name="connsiteY24496" fmla="*/ 5729873 h 6339933"/>
              <a:gd name="connsiteX24497" fmla="*/ 1555141 w 6288074"/>
              <a:gd name="connsiteY24497" fmla="*/ 5748451 h 6339933"/>
              <a:gd name="connsiteX24498" fmla="*/ 1552001 w 6288074"/>
              <a:gd name="connsiteY24498" fmla="*/ 5746814 h 6339933"/>
              <a:gd name="connsiteX24499" fmla="*/ 1546339 w 6288074"/>
              <a:gd name="connsiteY24499" fmla="*/ 5753848 h 6339933"/>
              <a:gd name="connsiteX24500" fmla="*/ 1541430 w 6288074"/>
              <a:gd name="connsiteY24500" fmla="*/ 5763271 h 6339933"/>
              <a:gd name="connsiteX24501" fmla="*/ 1532495 w 6288074"/>
              <a:gd name="connsiteY24501" fmla="*/ 5776587 h 6339933"/>
              <a:gd name="connsiteX24502" fmla="*/ 1538910 w 6288074"/>
              <a:gd name="connsiteY24502" fmla="*/ 5771942 h 6339933"/>
              <a:gd name="connsiteX24503" fmla="*/ 1546959 w 6288074"/>
              <a:gd name="connsiteY24503" fmla="*/ 5764157 h 6339933"/>
              <a:gd name="connsiteX24504" fmla="*/ 1552620 w 6288074"/>
              <a:gd name="connsiteY24504" fmla="*/ 5757122 h 6339933"/>
              <a:gd name="connsiteX24505" fmla="*/ 1562173 w 6288074"/>
              <a:gd name="connsiteY24505" fmla="*/ 5754117 h 6339933"/>
              <a:gd name="connsiteX24506" fmla="*/ 1556513 w 6288074"/>
              <a:gd name="connsiteY24506" fmla="*/ 5761151 h 6339933"/>
              <a:gd name="connsiteX24507" fmla="*/ 1534620 w 6288074"/>
              <a:gd name="connsiteY24507" fmla="*/ 5791675 h 6339933"/>
              <a:gd name="connsiteX24508" fmla="*/ 1530596 w 6288074"/>
              <a:gd name="connsiteY24508" fmla="*/ 5795569 h 6339933"/>
              <a:gd name="connsiteX24509" fmla="*/ 1530727 w 6288074"/>
              <a:gd name="connsiteY24509" fmla="*/ 5787649 h 6339933"/>
              <a:gd name="connsiteX24510" fmla="*/ 1526836 w 6288074"/>
              <a:gd name="connsiteY24510" fmla="*/ 5783622 h 6339933"/>
              <a:gd name="connsiteX24511" fmla="*/ 1523828 w 6288074"/>
              <a:gd name="connsiteY24511" fmla="*/ 5774064 h 6339933"/>
              <a:gd name="connsiteX24512" fmla="*/ 1548108 w 6288074"/>
              <a:gd name="connsiteY24512" fmla="*/ 5742786 h 6339933"/>
              <a:gd name="connsiteX24513" fmla="*/ 1559297 w 6288074"/>
              <a:gd name="connsiteY24513" fmla="*/ 5736639 h 6339933"/>
              <a:gd name="connsiteX24514" fmla="*/ 1571504 w 6288074"/>
              <a:gd name="connsiteY24514" fmla="*/ 5717040 h 6339933"/>
              <a:gd name="connsiteX24515" fmla="*/ 1566727 w 6288074"/>
              <a:gd name="connsiteY24515" fmla="*/ 5718544 h 6339933"/>
              <a:gd name="connsiteX24516" fmla="*/ 1560445 w 6288074"/>
              <a:gd name="connsiteY24516" fmla="*/ 5715268 h 6339933"/>
              <a:gd name="connsiteX24517" fmla="*/ 1560579 w 6288074"/>
              <a:gd name="connsiteY24517" fmla="*/ 5707349 h 6339933"/>
              <a:gd name="connsiteX24518" fmla="*/ 1553413 w 6288074"/>
              <a:gd name="connsiteY24518" fmla="*/ 5709605 h 6339933"/>
              <a:gd name="connsiteX24519" fmla="*/ 1545629 w 6288074"/>
              <a:gd name="connsiteY24519" fmla="*/ 5701549 h 6339933"/>
              <a:gd name="connsiteX24520" fmla="*/ 1557570 w 6288074"/>
              <a:gd name="connsiteY24520" fmla="*/ 5697791 h 6339933"/>
              <a:gd name="connsiteX24521" fmla="*/ 1574775 w 6288074"/>
              <a:gd name="connsiteY24521" fmla="*/ 5710758 h 6339933"/>
              <a:gd name="connsiteX24522" fmla="*/ 1578934 w 6288074"/>
              <a:gd name="connsiteY24522" fmla="*/ 5698945 h 6339933"/>
              <a:gd name="connsiteX24523" fmla="*/ 1586362 w 6288074"/>
              <a:gd name="connsiteY24523" fmla="*/ 5680850 h 6339933"/>
              <a:gd name="connsiteX24524" fmla="*/ 1596049 w 6288074"/>
              <a:gd name="connsiteY24524" fmla="*/ 5669924 h 6339933"/>
              <a:gd name="connsiteX24525" fmla="*/ 1600205 w 6288074"/>
              <a:gd name="connsiteY24525" fmla="*/ 5658111 h 6339933"/>
              <a:gd name="connsiteX24526" fmla="*/ 1606131 w 6288074"/>
              <a:gd name="connsiteY24526" fmla="*/ 5635237 h 6339933"/>
              <a:gd name="connsiteX24527" fmla="*/ 1603123 w 6288074"/>
              <a:gd name="connsiteY24527" fmla="*/ 5625679 h 6339933"/>
              <a:gd name="connsiteX24528" fmla="*/ 1604758 w 6288074"/>
              <a:gd name="connsiteY24528" fmla="*/ 5622538 h 6339933"/>
              <a:gd name="connsiteX24529" fmla="*/ 1605642 w 6288074"/>
              <a:gd name="connsiteY24529" fmla="*/ 5617007 h 6339933"/>
              <a:gd name="connsiteX24530" fmla="*/ 1601618 w 6288074"/>
              <a:gd name="connsiteY24530" fmla="*/ 5620901 h 6339933"/>
              <a:gd name="connsiteX24531" fmla="*/ 1602502 w 6288074"/>
              <a:gd name="connsiteY24531" fmla="*/ 5615370 h 6339933"/>
              <a:gd name="connsiteX24532" fmla="*/ 1608915 w 6288074"/>
              <a:gd name="connsiteY24532" fmla="*/ 5610726 h 6339933"/>
              <a:gd name="connsiteX24533" fmla="*/ 1612940 w 6288074"/>
              <a:gd name="connsiteY24533" fmla="*/ 5606833 h 6339933"/>
              <a:gd name="connsiteX24534" fmla="*/ 1629790 w 6288074"/>
              <a:gd name="connsiteY24534" fmla="*/ 5593651 h 6339933"/>
              <a:gd name="connsiteX24535" fmla="*/ 1632178 w 6288074"/>
              <a:gd name="connsiteY24535" fmla="*/ 5592899 h 6339933"/>
              <a:gd name="connsiteX24536" fmla="*/ 1636956 w 6288074"/>
              <a:gd name="connsiteY24536" fmla="*/ 5591396 h 6339933"/>
              <a:gd name="connsiteX24537" fmla="*/ 1649163 w 6288074"/>
              <a:gd name="connsiteY24537" fmla="*/ 5571797 h 6339933"/>
              <a:gd name="connsiteX24538" fmla="*/ 1650799 w 6288074"/>
              <a:gd name="connsiteY24538" fmla="*/ 5568656 h 6339933"/>
              <a:gd name="connsiteX24539" fmla="*/ 1650046 w 6288074"/>
              <a:gd name="connsiteY24539" fmla="*/ 5566266 h 6339933"/>
              <a:gd name="connsiteX24540" fmla="*/ 1652435 w 6288074"/>
              <a:gd name="connsiteY24540" fmla="*/ 5565515 h 6339933"/>
              <a:gd name="connsiteX24541" fmla="*/ 1654823 w 6288074"/>
              <a:gd name="connsiteY24541" fmla="*/ 5564763 h 6339933"/>
              <a:gd name="connsiteX24542" fmla="*/ 1649295 w 6288074"/>
              <a:gd name="connsiteY24542" fmla="*/ 5563878 h 6339933"/>
              <a:gd name="connsiteX24543" fmla="*/ 1655707 w 6288074"/>
              <a:gd name="connsiteY24543" fmla="*/ 5559233 h 6339933"/>
              <a:gd name="connsiteX24544" fmla="*/ 1656459 w 6288074"/>
              <a:gd name="connsiteY24544" fmla="*/ 5561623 h 6339933"/>
              <a:gd name="connsiteX24545" fmla="*/ 1660484 w 6288074"/>
              <a:gd name="connsiteY24545" fmla="*/ 5557730 h 6339933"/>
              <a:gd name="connsiteX24546" fmla="*/ 1657343 w 6288074"/>
              <a:gd name="connsiteY24546" fmla="*/ 5556091 h 6339933"/>
              <a:gd name="connsiteX24547" fmla="*/ 1656723 w 6288074"/>
              <a:gd name="connsiteY24547" fmla="*/ 5545783 h 6339933"/>
              <a:gd name="connsiteX24548" fmla="*/ 1652699 w 6288074"/>
              <a:gd name="connsiteY24548" fmla="*/ 5549675 h 6339933"/>
              <a:gd name="connsiteX24549" fmla="*/ 1651063 w 6288074"/>
              <a:gd name="connsiteY24549" fmla="*/ 5552816 h 6339933"/>
              <a:gd name="connsiteX24550" fmla="*/ 1649427 w 6288074"/>
              <a:gd name="connsiteY24550" fmla="*/ 5555957 h 6339933"/>
              <a:gd name="connsiteX24551" fmla="*/ 1653451 w 6288074"/>
              <a:gd name="connsiteY24551" fmla="*/ 5552064 h 6339933"/>
              <a:gd name="connsiteX24552" fmla="*/ 1651815 w 6288074"/>
              <a:gd name="connsiteY24552" fmla="*/ 5555206 h 6339933"/>
              <a:gd name="connsiteX24553" fmla="*/ 1647790 w 6288074"/>
              <a:gd name="connsiteY24553" fmla="*/ 5559098 h 6339933"/>
              <a:gd name="connsiteX24554" fmla="*/ 1644517 w 6288074"/>
              <a:gd name="connsiteY24554" fmla="*/ 5565381 h 6339933"/>
              <a:gd name="connsiteX24555" fmla="*/ 1634965 w 6288074"/>
              <a:gd name="connsiteY24555" fmla="*/ 5568388 h 6339933"/>
              <a:gd name="connsiteX24556" fmla="*/ 1636600 w 6288074"/>
              <a:gd name="connsiteY24556" fmla="*/ 5565247 h 6339933"/>
              <a:gd name="connsiteX24557" fmla="*/ 1638236 w 6288074"/>
              <a:gd name="connsiteY24557" fmla="*/ 5562105 h 6339933"/>
              <a:gd name="connsiteX24558" fmla="*/ 1640624 w 6288074"/>
              <a:gd name="connsiteY24558" fmla="*/ 5561354 h 6339933"/>
              <a:gd name="connsiteX24559" fmla="*/ 1636732 w 6288074"/>
              <a:gd name="connsiteY24559" fmla="*/ 5557326 h 6339933"/>
              <a:gd name="connsiteX24560" fmla="*/ 1634344 w 6288074"/>
              <a:gd name="connsiteY24560" fmla="*/ 5558078 h 6339933"/>
              <a:gd name="connsiteX24561" fmla="*/ 1628683 w 6288074"/>
              <a:gd name="connsiteY24561" fmla="*/ 5565112 h 6339933"/>
              <a:gd name="connsiteX24562" fmla="*/ 1631824 w 6288074"/>
              <a:gd name="connsiteY24562" fmla="*/ 5566751 h 6339933"/>
              <a:gd name="connsiteX24563" fmla="*/ 1624605 w 6288074"/>
              <a:gd name="connsiteY24563" fmla="*/ 5576815 h 6339933"/>
              <a:gd name="connsiteX24564" fmla="*/ 1623764 w 6288074"/>
              <a:gd name="connsiteY24564" fmla="*/ 5576343 h 6339933"/>
              <a:gd name="connsiteX24565" fmla="*/ 1621752 w 6288074"/>
              <a:gd name="connsiteY24565" fmla="*/ 5580500 h 6339933"/>
              <a:gd name="connsiteX24566" fmla="*/ 1621492 w 6288074"/>
              <a:gd name="connsiteY24566" fmla="*/ 5580835 h 6339933"/>
              <a:gd name="connsiteX24567" fmla="*/ 1622138 w 6288074"/>
              <a:gd name="connsiteY24567" fmla="*/ 5577676 h 6339933"/>
              <a:gd name="connsiteX24568" fmla="*/ 1619749 w 6288074"/>
              <a:gd name="connsiteY24568" fmla="*/ 5578428 h 6339933"/>
              <a:gd name="connsiteX24569" fmla="*/ 1600378 w 6288074"/>
              <a:gd name="connsiteY24569" fmla="*/ 5600282 h 6339933"/>
              <a:gd name="connsiteX24570" fmla="*/ 1598743 w 6288074"/>
              <a:gd name="connsiteY24570" fmla="*/ 5603423 h 6339933"/>
              <a:gd name="connsiteX24571" fmla="*/ 1597107 w 6288074"/>
              <a:gd name="connsiteY24571" fmla="*/ 5606565 h 6339933"/>
              <a:gd name="connsiteX24572" fmla="*/ 1587420 w 6288074"/>
              <a:gd name="connsiteY24572" fmla="*/ 5617491 h 6339933"/>
              <a:gd name="connsiteX24573" fmla="*/ 1580876 w 6288074"/>
              <a:gd name="connsiteY24573" fmla="*/ 5630056 h 6339933"/>
              <a:gd name="connsiteX24574" fmla="*/ 1588040 w 6288074"/>
              <a:gd name="connsiteY24574" fmla="*/ 5627801 h 6339933"/>
              <a:gd name="connsiteX24575" fmla="*/ 1586404 w 6288074"/>
              <a:gd name="connsiteY24575" fmla="*/ 5630941 h 6339933"/>
              <a:gd name="connsiteX24576" fmla="*/ 1580741 w 6288074"/>
              <a:gd name="connsiteY24576" fmla="*/ 5637976 h 6339933"/>
              <a:gd name="connsiteX24577" fmla="*/ 1569421 w 6288074"/>
              <a:gd name="connsiteY24577" fmla="*/ 5652044 h 6339933"/>
              <a:gd name="connsiteX24578" fmla="*/ 1565397 w 6288074"/>
              <a:gd name="connsiteY24578" fmla="*/ 5655935 h 6339933"/>
              <a:gd name="connsiteX24579" fmla="*/ 1561370 w 6288074"/>
              <a:gd name="connsiteY24579" fmla="*/ 5659828 h 6339933"/>
              <a:gd name="connsiteX24580" fmla="*/ 1555711 w 6288074"/>
              <a:gd name="connsiteY24580" fmla="*/ 5666863 h 6339933"/>
              <a:gd name="connsiteX24581" fmla="*/ 1551687 w 6288074"/>
              <a:gd name="connsiteY24581" fmla="*/ 5670755 h 6339933"/>
              <a:gd name="connsiteX24582" fmla="*/ 1546024 w 6288074"/>
              <a:gd name="connsiteY24582" fmla="*/ 5677790 h 6339933"/>
              <a:gd name="connsiteX24583" fmla="*/ 1541116 w 6288074"/>
              <a:gd name="connsiteY24583" fmla="*/ 5687214 h 6339933"/>
              <a:gd name="connsiteX24584" fmla="*/ 1547794 w 6288074"/>
              <a:gd name="connsiteY24584" fmla="*/ 5666729 h 6339933"/>
              <a:gd name="connsiteX24585" fmla="*/ 1561764 w 6288074"/>
              <a:gd name="connsiteY24585" fmla="*/ 5636080 h 6339933"/>
              <a:gd name="connsiteX24586" fmla="*/ 1561768 w 6288074"/>
              <a:gd name="connsiteY24586" fmla="*/ 5636072 h 6339933"/>
              <a:gd name="connsiteX24587" fmla="*/ 1561769 w 6288074"/>
              <a:gd name="connsiteY24587" fmla="*/ 5636069 h 6339933"/>
              <a:gd name="connsiteX24588" fmla="*/ 1563404 w 6288074"/>
              <a:gd name="connsiteY24588" fmla="*/ 5632928 h 6339933"/>
              <a:gd name="connsiteX24589" fmla="*/ 1556990 w 6288074"/>
              <a:gd name="connsiteY24589" fmla="*/ 5637573 h 6339933"/>
              <a:gd name="connsiteX24590" fmla="*/ 1553719 w 6288074"/>
              <a:gd name="connsiteY24590" fmla="*/ 5643855 h 6339933"/>
              <a:gd name="connsiteX24591" fmla="*/ 1550447 w 6288074"/>
              <a:gd name="connsiteY24591" fmla="*/ 5650138 h 6339933"/>
              <a:gd name="connsiteX24592" fmla="*/ 1543148 w 6288074"/>
              <a:gd name="connsiteY24592" fmla="*/ 5660313 h 6339933"/>
              <a:gd name="connsiteX24593" fmla="*/ 1542395 w 6288074"/>
              <a:gd name="connsiteY24593" fmla="*/ 5657923 h 6339933"/>
              <a:gd name="connsiteX24594" fmla="*/ 1545670 w 6288074"/>
              <a:gd name="connsiteY24594" fmla="*/ 5651642 h 6339933"/>
              <a:gd name="connsiteX24595" fmla="*/ 1552214 w 6288074"/>
              <a:gd name="connsiteY24595" fmla="*/ 5639076 h 6339933"/>
              <a:gd name="connsiteX24596" fmla="*/ 1565925 w 6288074"/>
              <a:gd name="connsiteY24596" fmla="*/ 5624257 h 6339933"/>
              <a:gd name="connsiteX24597" fmla="*/ 1571586 w 6288074"/>
              <a:gd name="connsiteY24597" fmla="*/ 5617224 h 6339933"/>
              <a:gd name="connsiteX24598" fmla="*/ 1570701 w 6288074"/>
              <a:gd name="connsiteY24598" fmla="*/ 5622753 h 6339933"/>
              <a:gd name="connsiteX24599" fmla="*/ 1573089 w 6288074"/>
              <a:gd name="connsiteY24599" fmla="*/ 5622001 h 6339933"/>
              <a:gd name="connsiteX24600" fmla="*/ 1576363 w 6288074"/>
              <a:gd name="connsiteY24600" fmla="*/ 5615719 h 6339933"/>
              <a:gd name="connsiteX24601" fmla="*/ 1578884 w 6288074"/>
              <a:gd name="connsiteY24601" fmla="*/ 5607047 h 6339933"/>
              <a:gd name="connsiteX24602" fmla="*/ 1570833 w 6288074"/>
              <a:gd name="connsiteY24602" fmla="*/ 5614834 h 6339933"/>
              <a:gd name="connsiteX24603" fmla="*/ 1565173 w 6288074"/>
              <a:gd name="connsiteY24603" fmla="*/ 5621867 h 6339933"/>
              <a:gd name="connsiteX24604" fmla="*/ 1562033 w 6288074"/>
              <a:gd name="connsiteY24604" fmla="*/ 5620230 h 6339933"/>
              <a:gd name="connsiteX24605" fmla="*/ 1554868 w 6288074"/>
              <a:gd name="connsiteY24605" fmla="*/ 5622485 h 6339933"/>
              <a:gd name="connsiteX24606" fmla="*/ 1557389 w 6288074"/>
              <a:gd name="connsiteY24606" fmla="*/ 5613813 h 6339933"/>
              <a:gd name="connsiteX24607" fmla="*/ 1563048 w 6288074"/>
              <a:gd name="connsiteY24607" fmla="*/ 5606779 h 6339933"/>
              <a:gd name="connsiteX24608" fmla="*/ 1581668 w 6288074"/>
              <a:gd name="connsiteY24608" fmla="*/ 5582537 h 6339933"/>
              <a:gd name="connsiteX24609" fmla="*/ 1583303 w 6288074"/>
              <a:gd name="connsiteY24609" fmla="*/ 5579396 h 6339933"/>
              <a:gd name="connsiteX24610" fmla="*/ 1597898 w 6288074"/>
              <a:gd name="connsiteY24610" fmla="*/ 5559044 h 6339933"/>
              <a:gd name="connsiteX24611" fmla="*/ 1599537 w 6288074"/>
              <a:gd name="connsiteY24611" fmla="*/ 5555904 h 6339933"/>
              <a:gd name="connsiteX24612" fmla="*/ 1604312 w 6288074"/>
              <a:gd name="connsiteY24612" fmla="*/ 5554401 h 6339933"/>
              <a:gd name="connsiteX24613" fmla="*/ 1608336 w 6288074"/>
              <a:gd name="connsiteY24613" fmla="*/ 5550508 h 6339933"/>
              <a:gd name="connsiteX24614" fmla="*/ 1606833 w 6288074"/>
              <a:gd name="connsiteY24614" fmla="*/ 5545729 h 6339933"/>
              <a:gd name="connsiteX24615" fmla="*/ 1607849 w 6288074"/>
              <a:gd name="connsiteY24615" fmla="*/ 5532278 h 6339933"/>
              <a:gd name="connsiteX24616" fmla="*/ 1607096 w 6288074"/>
              <a:gd name="connsiteY24616" fmla="*/ 5529888 h 6339933"/>
              <a:gd name="connsiteX24617" fmla="*/ 1609484 w 6288074"/>
              <a:gd name="connsiteY24617" fmla="*/ 5529136 h 6339933"/>
              <a:gd name="connsiteX24618" fmla="*/ 1599180 w 6288074"/>
              <a:gd name="connsiteY24618" fmla="*/ 5529755 h 6339933"/>
              <a:gd name="connsiteX24619" fmla="*/ 1593652 w 6288074"/>
              <a:gd name="connsiteY24619" fmla="*/ 5528870 h 6339933"/>
              <a:gd name="connsiteX24620" fmla="*/ 1580205 w 6288074"/>
              <a:gd name="connsiteY24620" fmla="*/ 5527848 h 6339933"/>
              <a:gd name="connsiteX24621" fmla="*/ 1576180 w 6288074"/>
              <a:gd name="connsiteY24621" fmla="*/ 5531741 h 6339933"/>
              <a:gd name="connsiteX24622" fmla="*/ 1558578 w 6288074"/>
              <a:gd name="connsiteY24622" fmla="*/ 5542534 h 6339933"/>
              <a:gd name="connsiteX24623" fmla="*/ 1563486 w 6288074"/>
              <a:gd name="connsiteY24623" fmla="*/ 5533112 h 6339933"/>
              <a:gd name="connsiteX24624" fmla="*/ 1581973 w 6288074"/>
              <a:gd name="connsiteY24624" fmla="*/ 5516788 h 6339933"/>
              <a:gd name="connsiteX24625" fmla="*/ 1596568 w 6288074"/>
              <a:gd name="connsiteY24625" fmla="*/ 5496437 h 6339933"/>
              <a:gd name="connsiteX24626" fmla="*/ 1591791 w 6288074"/>
              <a:gd name="connsiteY24626" fmla="*/ 5497940 h 6339933"/>
              <a:gd name="connsiteX24627" fmla="*/ 1578080 w 6288074"/>
              <a:gd name="connsiteY24627" fmla="*/ 5512760 h 6339933"/>
              <a:gd name="connsiteX24628" fmla="*/ 1591923 w 6288074"/>
              <a:gd name="connsiteY24628" fmla="*/ 5490020 h 6339933"/>
              <a:gd name="connsiteX24629" fmla="*/ 1592808 w 6288074"/>
              <a:gd name="connsiteY24629" fmla="*/ 5484491 h 6339933"/>
              <a:gd name="connsiteX24630" fmla="*/ 1584891 w 6288074"/>
              <a:gd name="connsiteY24630" fmla="*/ 5484356 h 6339933"/>
              <a:gd name="connsiteX24631" fmla="*/ 1580867 w 6288074"/>
              <a:gd name="connsiteY24631" fmla="*/ 5488250 h 6339933"/>
              <a:gd name="connsiteX24632" fmla="*/ 1578479 w 6288074"/>
              <a:gd name="connsiteY24632" fmla="*/ 5489001 h 6339933"/>
              <a:gd name="connsiteX24633" fmla="*/ 1582503 w 6288074"/>
              <a:gd name="connsiteY24633" fmla="*/ 5485107 h 6339933"/>
              <a:gd name="connsiteX24634" fmla="*/ 1580115 w 6288074"/>
              <a:gd name="connsiteY24634" fmla="*/ 5485859 h 6339933"/>
              <a:gd name="connsiteX24635" fmla="*/ 1583387 w 6288074"/>
              <a:gd name="connsiteY24635" fmla="*/ 5479578 h 6339933"/>
              <a:gd name="connsiteX24636" fmla="*/ 1566668 w 6288074"/>
              <a:gd name="connsiteY24636" fmla="*/ 5484840 h 6339933"/>
              <a:gd name="connsiteX24637" fmla="*/ 1558000 w 6288074"/>
              <a:gd name="connsiteY24637" fmla="*/ 5482316 h 6339933"/>
              <a:gd name="connsiteX24638" fmla="*/ 1553356 w 6288074"/>
              <a:gd name="connsiteY24638" fmla="*/ 5475900 h 6339933"/>
              <a:gd name="connsiteX24639" fmla="*/ 1550082 w 6288074"/>
              <a:gd name="connsiteY24639" fmla="*/ 5482182 h 6339933"/>
              <a:gd name="connsiteX24640" fmla="*/ 1546058 w 6288074"/>
              <a:gd name="connsiteY24640" fmla="*/ 5486075 h 6339933"/>
              <a:gd name="connsiteX24641" fmla="*/ 1549198 w 6288074"/>
              <a:gd name="connsiteY24641" fmla="*/ 5487712 h 6339933"/>
              <a:gd name="connsiteX24642" fmla="*/ 1549950 w 6288074"/>
              <a:gd name="connsiteY24642" fmla="*/ 5490102 h 6339933"/>
              <a:gd name="connsiteX24643" fmla="*/ 1556364 w 6288074"/>
              <a:gd name="connsiteY24643" fmla="*/ 5485457 h 6339933"/>
              <a:gd name="connsiteX24644" fmla="*/ 1553090 w 6288074"/>
              <a:gd name="connsiteY24644" fmla="*/ 5491740 h 6339933"/>
              <a:gd name="connsiteX24645" fmla="*/ 1555478 w 6288074"/>
              <a:gd name="connsiteY24645" fmla="*/ 5490988 h 6339933"/>
              <a:gd name="connsiteX24646" fmla="*/ 1560742 w 6288074"/>
              <a:gd name="connsiteY24646" fmla="*/ 5507714 h 6339933"/>
              <a:gd name="connsiteX24647" fmla="*/ 1553446 w 6288074"/>
              <a:gd name="connsiteY24647" fmla="*/ 5517889 h 6339933"/>
              <a:gd name="connsiteX24648" fmla="*/ 1561362 w 6288074"/>
              <a:gd name="connsiteY24648" fmla="*/ 5518022 h 6339933"/>
              <a:gd name="connsiteX24649" fmla="*/ 1554066 w 6288074"/>
              <a:gd name="connsiteY24649" fmla="*/ 5528197 h 6339933"/>
              <a:gd name="connsiteX24650" fmla="*/ 1553314 w 6288074"/>
              <a:gd name="connsiteY24650" fmla="*/ 5525809 h 6339933"/>
              <a:gd name="connsiteX24651" fmla="*/ 1544643 w 6288074"/>
              <a:gd name="connsiteY24651" fmla="*/ 5523285 h 6339933"/>
              <a:gd name="connsiteX24652" fmla="*/ 1542123 w 6288074"/>
              <a:gd name="connsiteY24652" fmla="*/ 5531957 h 6339933"/>
              <a:gd name="connsiteX24653" fmla="*/ 1491348 w 6288074"/>
              <a:gd name="connsiteY24653" fmla="*/ 5537434 h 6339933"/>
              <a:gd name="connsiteX24654" fmla="*/ 1499663 w 6288074"/>
              <a:gd name="connsiteY24654" fmla="*/ 5513808 h 6339933"/>
              <a:gd name="connsiteX24655" fmla="*/ 1484580 w 6288074"/>
              <a:gd name="connsiteY24655" fmla="*/ 5515928 h 6339933"/>
              <a:gd name="connsiteX24656" fmla="*/ 1484712 w 6288074"/>
              <a:gd name="connsiteY24656" fmla="*/ 5508009 h 6339933"/>
              <a:gd name="connsiteX24657" fmla="*/ 1493513 w 6288074"/>
              <a:gd name="connsiteY24657" fmla="*/ 5502614 h 6339933"/>
              <a:gd name="connsiteX24658" fmla="*/ 1480068 w 6288074"/>
              <a:gd name="connsiteY24658" fmla="*/ 5501592 h 6339933"/>
              <a:gd name="connsiteX24659" fmla="*/ 1483340 w 6288074"/>
              <a:gd name="connsiteY24659" fmla="*/ 5495310 h 6339933"/>
              <a:gd name="connsiteX24660" fmla="*/ 1477812 w 6288074"/>
              <a:gd name="connsiteY24660" fmla="*/ 5494424 h 6339933"/>
              <a:gd name="connsiteX24661" fmla="*/ 1485860 w 6288074"/>
              <a:gd name="connsiteY24661" fmla="*/ 5486638 h 6339933"/>
              <a:gd name="connsiteX24662" fmla="*/ 1488116 w 6288074"/>
              <a:gd name="connsiteY24662" fmla="*/ 5493807 h 6339933"/>
              <a:gd name="connsiteX24663" fmla="*/ 1493779 w 6288074"/>
              <a:gd name="connsiteY24663" fmla="*/ 5486773 h 6339933"/>
              <a:gd name="connsiteX24664" fmla="*/ 1489134 w 6288074"/>
              <a:gd name="connsiteY24664" fmla="*/ 5480357 h 6339933"/>
              <a:gd name="connsiteX24665" fmla="*/ 1474804 w 6288074"/>
              <a:gd name="connsiteY24665" fmla="*/ 5484867 h 6339933"/>
              <a:gd name="connsiteX24666" fmla="*/ 1465383 w 6288074"/>
              <a:gd name="connsiteY24666" fmla="*/ 5479953 h 6339933"/>
              <a:gd name="connsiteX24667" fmla="*/ 1465515 w 6288074"/>
              <a:gd name="connsiteY24667" fmla="*/ 5472033 h 6339933"/>
              <a:gd name="connsiteX24668" fmla="*/ 1440260 w 6288074"/>
              <a:gd name="connsiteY24668" fmla="*/ 5466853 h 6339933"/>
              <a:gd name="connsiteX24669" fmla="*/ 1450696 w 6288074"/>
              <a:gd name="connsiteY24669" fmla="*/ 5458315 h 6339933"/>
              <a:gd name="connsiteX24670" fmla="*/ 1430838 w 6288074"/>
              <a:gd name="connsiteY24670" fmla="*/ 5461940 h 6339933"/>
              <a:gd name="connsiteX24671" fmla="*/ 1427565 w 6288074"/>
              <a:gd name="connsiteY24671" fmla="*/ 5468222 h 6339933"/>
              <a:gd name="connsiteX24672" fmla="*/ 1424556 w 6288074"/>
              <a:gd name="connsiteY24672" fmla="*/ 5458664 h 6339933"/>
              <a:gd name="connsiteX24673" fmla="*/ 1410094 w 6288074"/>
              <a:gd name="connsiteY24673" fmla="*/ 5471094 h 6339933"/>
              <a:gd name="connsiteX24674" fmla="*/ 1419514 w 6288074"/>
              <a:gd name="connsiteY24674" fmla="*/ 5476007 h 6339933"/>
              <a:gd name="connsiteX24675" fmla="*/ 1413855 w 6288074"/>
              <a:gd name="connsiteY24675" fmla="*/ 5483041 h 6339933"/>
              <a:gd name="connsiteX24676" fmla="*/ 1417879 w 6288074"/>
              <a:gd name="connsiteY24676" fmla="*/ 5479147 h 6339933"/>
              <a:gd name="connsiteX24677" fmla="*/ 1405186 w 6288074"/>
              <a:gd name="connsiteY24677" fmla="*/ 5480517 h 6339933"/>
              <a:gd name="connsiteX24678" fmla="*/ 1405450 w 6288074"/>
              <a:gd name="connsiteY24678" fmla="*/ 5464678 h 6339933"/>
              <a:gd name="connsiteX24679" fmla="*/ 1396781 w 6288074"/>
              <a:gd name="connsiteY24679" fmla="*/ 5462154 h 6339933"/>
              <a:gd name="connsiteX24680" fmla="*/ 1394526 w 6288074"/>
              <a:gd name="connsiteY24680" fmla="*/ 5454986 h 6339933"/>
              <a:gd name="connsiteX24681" fmla="*/ 1381078 w 6288074"/>
              <a:gd name="connsiteY24681" fmla="*/ 5453965 h 6339933"/>
              <a:gd name="connsiteX24682" fmla="*/ 1379575 w 6288074"/>
              <a:gd name="connsiteY24682" fmla="*/ 5449188 h 6339933"/>
              <a:gd name="connsiteX24683" fmla="*/ 1387004 w 6288074"/>
              <a:gd name="connsiteY24683" fmla="*/ 5431091 h 6339933"/>
              <a:gd name="connsiteX24684" fmla="*/ 1382227 w 6288074"/>
              <a:gd name="connsiteY24684" fmla="*/ 5432596 h 6339933"/>
              <a:gd name="connsiteX24685" fmla="*/ 1391913 w 6288074"/>
              <a:gd name="connsiteY24685" fmla="*/ 5421669 h 6339933"/>
              <a:gd name="connsiteX24686" fmla="*/ 1384880 w 6288074"/>
              <a:gd name="connsiteY24686" fmla="*/ 5416003 h 6339933"/>
              <a:gd name="connsiteX24687" fmla="*/ 1343659 w 6288074"/>
              <a:gd name="connsiteY24687" fmla="*/ 5418474 h 6339933"/>
              <a:gd name="connsiteX24688" fmla="*/ 1342907 w 6288074"/>
              <a:gd name="connsiteY24688" fmla="*/ 5416085 h 6339933"/>
              <a:gd name="connsiteX24689" fmla="*/ 1340518 w 6288074"/>
              <a:gd name="connsiteY24689" fmla="*/ 5416836 h 6339933"/>
              <a:gd name="connsiteX24690" fmla="*/ 1334104 w 6288074"/>
              <a:gd name="connsiteY24690" fmla="*/ 5421481 h 6339933"/>
              <a:gd name="connsiteX24691" fmla="*/ 1330080 w 6288074"/>
              <a:gd name="connsiteY24691" fmla="*/ 5425374 h 6339933"/>
              <a:gd name="connsiteX24692" fmla="*/ 1349939 w 6288074"/>
              <a:gd name="connsiteY24692" fmla="*/ 5421749 h 6339933"/>
              <a:gd name="connsiteX24693" fmla="*/ 1358475 w 6288074"/>
              <a:gd name="connsiteY24693" fmla="*/ 5432193 h 6339933"/>
              <a:gd name="connsiteX24694" fmla="*/ 1371302 w 6288074"/>
              <a:gd name="connsiteY24694" fmla="*/ 5422904 h 6339933"/>
              <a:gd name="connsiteX24695" fmla="*/ 1370640 w 6288074"/>
              <a:gd name="connsiteY24695" fmla="*/ 5462504 h 6339933"/>
              <a:gd name="connsiteX24696" fmla="*/ 1358699 w 6288074"/>
              <a:gd name="connsiteY24696" fmla="*/ 5466263 h 6339933"/>
              <a:gd name="connsiteX24697" fmla="*/ 1334460 w 6288074"/>
              <a:gd name="connsiteY24697" fmla="*/ 5447630 h 6339933"/>
              <a:gd name="connsiteX24698" fmla="*/ 1337733 w 6288074"/>
              <a:gd name="connsiteY24698" fmla="*/ 5441348 h 6339933"/>
              <a:gd name="connsiteX24699" fmla="*/ 1326808 w 6288074"/>
              <a:gd name="connsiteY24699" fmla="*/ 5431656 h 6339933"/>
              <a:gd name="connsiteX24700" fmla="*/ 1325171 w 6288074"/>
              <a:gd name="connsiteY24700" fmla="*/ 5434796 h 6339933"/>
              <a:gd name="connsiteX24701" fmla="*/ 1321147 w 6288074"/>
              <a:gd name="connsiteY24701" fmla="*/ 5438690 h 6339933"/>
              <a:gd name="connsiteX24702" fmla="*/ 1318758 w 6288074"/>
              <a:gd name="connsiteY24702" fmla="*/ 5439442 h 6339933"/>
              <a:gd name="connsiteX24703" fmla="*/ 1323668 w 6288074"/>
              <a:gd name="connsiteY24703" fmla="*/ 5430018 h 6339933"/>
              <a:gd name="connsiteX24704" fmla="*/ 1325303 w 6288074"/>
              <a:gd name="connsiteY24704" fmla="*/ 5426876 h 6339933"/>
              <a:gd name="connsiteX24705" fmla="*/ 1326940 w 6288074"/>
              <a:gd name="connsiteY24705" fmla="*/ 5423736 h 6339933"/>
              <a:gd name="connsiteX24706" fmla="*/ 1311105 w 6288074"/>
              <a:gd name="connsiteY24706" fmla="*/ 5423469 h 6339933"/>
              <a:gd name="connsiteX24707" fmla="*/ 1313360 w 6288074"/>
              <a:gd name="connsiteY24707" fmla="*/ 5430636 h 6339933"/>
              <a:gd name="connsiteX24708" fmla="*/ 1308585 w 6288074"/>
              <a:gd name="connsiteY24708" fmla="*/ 5432139 h 6339933"/>
              <a:gd name="connsiteX24709" fmla="*/ 1309469 w 6288074"/>
              <a:gd name="connsiteY24709" fmla="*/ 5426609 h 6339933"/>
              <a:gd name="connsiteX24710" fmla="*/ 1299164 w 6288074"/>
              <a:gd name="connsiteY24710" fmla="*/ 5427226 h 6339933"/>
              <a:gd name="connsiteX24711" fmla="*/ 1305577 w 6288074"/>
              <a:gd name="connsiteY24711" fmla="*/ 5422583 h 6339933"/>
              <a:gd name="connsiteX24712" fmla="*/ 1298413 w 6288074"/>
              <a:gd name="connsiteY24712" fmla="*/ 5424837 h 6339933"/>
              <a:gd name="connsiteX24713" fmla="*/ 1301685 w 6288074"/>
              <a:gd name="connsiteY24713" fmla="*/ 5418554 h 6339933"/>
              <a:gd name="connsiteX24714" fmla="*/ 1288371 w 6288074"/>
              <a:gd name="connsiteY24714" fmla="*/ 5409614 h 6339933"/>
              <a:gd name="connsiteX24715" fmla="*/ 1274173 w 6288074"/>
              <a:gd name="connsiteY24715" fmla="*/ 5406205 h 6339933"/>
              <a:gd name="connsiteX24716" fmla="*/ 1280453 w 6288074"/>
              <a:gd name="connsiteY24716" fmla="*/ 5409480 h 6339933"/>
              <a:gd name="connsiteX24717" fmla="*/ 1271785 w 6288074"/>
              <a:gd name="connsiteY24717" fmla="*/ 5406957 h 6339933"/>
              <a:gd name="connsiteX24718" fmla="*/ 1269529 w 6288074"/>
              <a:gd name="connsiteY24718" fmla="*/ 5399788 h 6339933"/>
              <a:gd name="connsiteX24719" fmla="*/ 1282354 w 6288074"/>
              <a:gd name="connsiteY24719" fmla="*/ 5390499 h 6339933"/>
              <a:gd name="connsiteX24720" fmla="*/ 1278461 w 6288074"/>
              <a:gd name="connsiteY24720" fmla="*/ 5386473 h 6339933"/>
              <a:gd name="connsiteX24721" fmla="*/ 1280098 w 6288074"/>
              <a:gd name="connsiteY24721" fmla="*/ 5383330 h 6339933"/>
              <a:gd name="connsiteX24722" fmla="*/ 1271429 w 6288074"/>
              <a:gd name="connsiteY24722" fmla="*/ 5380808 h 6339933"/>
              <a:gd name="connsiteX24723" fmla="*/ 1266785 w 6288074"/>
              <a:gd name="connsiteY24723" fmla="*/ 5374391 h 6339933"/>
              <a:gd name="connsiteX24724" fmla="*/ 1268157 w 6288074"/>
              <a:gd name="connsiteY24724" fmla="*/ 5387089 h 6339933"/>
              <a:gd name="connsiteX24725" fmla="*/ 1257363 w 6288074"/>
              <a:gd name="connsiteY24725" fmla="*/ 5369478 h 6339933"/>
              <a:gd name="connsiteX24726" fmla="*/ 1265280 w 6288074"/>
              <a:gd name="connsiteY24726" fmla="*/ 5369612 h 6339933"/>
              <a:gd name="connsiteX24727" fmla="*/ 1270322 w 6288074"/>
              <a:gd name="connsiteY24727" fmla="*/ 5352270 h 6339933"/>
              <a:gd name="connsiteX24728" fmla="*/ 1300881 w 6288074"/>
              <a:gd name="connsiteY24728" fmla="*/ 5324267 h 6339933"/>
              <a:gd name="connsiteX24729" fmla="*/ 1288321 w 6288074"/>
              <a:gd name="connsiteY24729" fmla="*/ 5317717 h 6339933"/>
              <a:gd name="connsiteX24730" fmla="*/ 1285577 w 6288074"/>
              <a:gd name="connsiteY24730" fmla="*/ 5292320 h 6339933"/>
              <a:gd name="connsiteX24731" fmla="*/ 1287081 w 6288074"/>
              <a:gd name="connsiteY24731" fmla="*/ 5297099 h 6339933"/>
              <a:gd name="connsiteX24732" fmla="*/ 1294379 w 6288074"/>
              <a:gd name="connsiteY24732" fmla="*/ 5286923 h 6339933"/>
              <a:gd name="connsiteX24733" fmla="*/ 1311097 w 6288074"/>
              <a:gd name="connsiteY24733" fmla="*/ 5281662 h 6339933"/>
              <a:gd name="connsiteX24734" fmla="*/ 1301675 w 6288074"/>
              <a:gd name="connsiteY24734" fmla="*/ 5276748 h 6339933"/>
              <a:gd name="connsiteX24735" fmla="*/ 1305832 w 6288074"/>
              <a:gd name="connsiteY24735" fmla="*/ 5264935 h 6339933"/>
              <a:gd name="connsiteX24736" fmla="*/ 1302691 w 6288074"/>
              <a:gd name="connsiteY24736" fmla="*/ 5263298 h 6339933"/>
              <a:gd name="connsiteX24737" fmla="*/ 1322682 w 6288074"/>
              <a:gd name="connsiteY24737" fmla="*/ 5251753 h 6339933"/>
              <a:gd name="connsiteX24738" fmla="*/ 1321179 w 6288074"/>
              <a:gd name="connsiteY24738" fmla="*/ 5246974 h 6339933"/>
              <a:gd name="connsiteX24739" fmla="*/ 1315650 w 6288074"/>
              <a:gd name="connsiteY24739" fmla="*/ 5246089 h 6339933"/>
              <a:gd name="connsiteX24740" fmla="*/ 1315783 w 6288074"/>
              <a:gd name="connsiteY24740" fmla="*/ 5238169 h 6339933"/>
              <a:gd name="connsiteX24741" fmla="*/ 1311138 w 6288074"/>
              <a:gd name="connsiteY24741" fmla="*/ 5231752 h 6339933"/>
              <a:gd name="connsiteX24742" fmla="*/ 1299947 w 6288074"/>
              <a:gd name="connsiteY24742" fmla="*/ 5237900 h 6339933"/>
              <a:gd name="connsiteX24743" fmla="*/ 1296940 w 6288074"/>
              <a:gd name="connsiteY24743" fmla="*/ 5228343 h 6339933"/>
              <a:gd name="connsiteX24744" fmla="*/ 1304106 w 6288074"/>
              <a:gd name="connsiteY24744" fmla="*/ 5226088 h 6339933"/>
              <a:gd name="connsiteX24745" fmla="*/ 1295435 w 6288074"/>
              <a:gd name="connsiteY24745" fmla="*/ 5223564 h 6339933"/>
              <a:gd name="connsiteX24746" fmla="*/ 1261115 w 6288074"/>
              <a:gd name="connsiteY24746" fmla="*/ 5239619 h 6339933"/>
              <a:gd name="connsiteX24747" fmla="*/ 1260097 w 6288074"/>
              <a:gd name="connsiteY24747" fmla="*/ 5253069 h 6339933"/>
              <a:gd name="connsiteX24748" fmla="*/ 1256073 w 6288074"/>
              <a:gd name="connsiteY24748" fmla="*/ 5256961 h 6339933"/>
              <a:gd name="connsiteX24749" fmla="*/ 1260718 w 6288074"/>
              <a:gd name="connsiteY24749" fmla="*/ 5263378 h 6339933"/>
              <a:gd name="connsiteX24750" fmla="*/ 1254306 w 6288074"/>
              <a:gd name="connsiteY24750" fmla="*/ 5268023 h 6339933"/>
              <a:gd name="connsiteX24751" fmla="*/ 1256561 w 6288074"/>
              <a:gd name="connsiteY24751" fmla="*/ 5275190 h 6339933"/>
              <a:gd name="connsiteX24752" fmla="*/ 1251785 w 6288074"/>
              <a:gd name="connsiteY24752" fmla="*/ 5276693 h 6339933"/>
              <a:gd name="connsiteX24753" fmla="*/ 1243248 w 6288074"/>
              <a:gd name="connsiteY24753" fmla="*/ 5266252 h 6339933"/>
              <a:gd name="connsiteX24754" fmla="*/ 1244131 w 6288074"/>
              <a:gd name="connsiteY24754" fmla="*/ 5260720 h 6339933"/>
              <a:gd name="connsiteX24755" fmla="*/ 1222768 w 6288074"/>
              <a:gd name="connsiteY24755" fmla="*/ 5259566 h 6339933"/>
              <a:gd name="connsiteX24756" fmla="*/ 1226926 w 6288074"/>
              <a:gd name="connsiteY24756" fmla="*/ 5247753 h 6339933"/>
              <a:gd name="connsiteX24757" fmla="*/ 1233207 w 6288074"/>
              <a:gd name="connsiteY24757" fmla="*/ 5251029 h 6339933"/>
              <a:gd name="connsiteX24758" fmla="*/ 1254833 w 6288074"/>
              <a:gd name="connsiteY24758" fmla="*/ 5236344 h 6339933"/>
              <a:gd name="connsiteX24759" fmla="*/ 1248684 w 6288074"/>
              <a:gd name="connsiteY24759" fmla="*/ 5225147 h 6339933"/>
              <a:gd name="connsiteX24760" fmla="*/ 1236877 w 6288074"/>
              <a:gd name="connsiteY24760" fmla="*/ 5220987 h 6339933"/>
              <a:gd name="connsiteX24761" fmla="*/ 1229577 w 6288074"/>
              <a:gd name="connsiteY24761" fmla="*/ 5231161 h 6339933"/>
              <a:gd name="connsiteX24762" fmla="*/ 1224050 w 6288074"/>
              <a:gd name="connsiteY24762" fmla="*/ 5230276 h 6339933"/>
              <a:gd name="connsiteX24763" fmla="*/ 1226570 w 6288074"/>
              <a:gd name="connsiteY24763" fmla="*/ 5221605 h 6339933"/>
              <a:gd name="connsiteX24764" fmla="*/ 1217902 w 6288074"/>
              <a:gd name="connsiteY24764" fmla="*/ 5219081 h 6339933"/>
              <a:gd name="connsiteX24765" fmla="*/ 1215513 w 6288074"/>
              <a:gd name="connsiteY24765" fmla="*/ 5219832 h 6339933"/>
              <a:gd name="connsiteX24766" fmla="*/ 1213877 w 6288074"/>
              <a:gd name="connsiteY24766" fmla="*/ 5222973 h 6339933"/>
              <a:gd name="connsiteX24767" fmla="*/ 1213076 w 6288074"/>
              <a:gd name="connsiteY24767" fmla="*/ 5225508 h 6339933"/>
              <a:gd name="connsiteX24768" fmla="*/ 1212240 w 6288074"/>
              <a:gd name="connsiteY24768" fmla="*/ 5226115 h 6339933"/>
              <a:gd name="connsiteX24769" fmla="*/ 1212727 w 6288074"/>
              <a:gd name="connsiteY24769" fmla="*/ 5226618 h 6339933"/>
              <a:gd name="connsiteX24770" fmla="*/ 1213076 w 6288074"/>
              <a:gd name="connsiteY24770" fmla="*/ 5225508 h 6339933"/>
              <a:gd name="connsiteX24771" fmla="*/ 1218653 w 6288074"/>
              <a:gd name="connsiteY24771" fmla="*/ 5221470 h 6339933"/>
              <a:gd name="connsiteX24772" fmla="*/ 1220158 w 6288074"/>
              <a:gd name="connsiteY24772" fmla="*/ 5226249 h 6339933"/>
              <a:gd name="connsiteX24773" fmla="*/ 1221661 w 6288074"/>
              <a:gd name="connsiteY24773" fmla="*/ 5231027 h 6339933"/>
              <a:gd name="connsiteX24774" fmla="*/ 1217637 w 6288074"/>
              <a:gd name="connsiteY24774" fmla="*/ 5234920 h 6339933"/>
              <a:gd name="connsiteX24775" fmla="*/ 1214496 w 6288074"/>
              <a:gd name="connsiteY24775" fmla="*/ 5233283 h 6339933"/>
              <a:gd name="connsiteX24776" fmla="*/ 1210339 w 6288074"/>
              <a:gd name="connsiteY24776" fmla="*/ 5245095 h 6339933"/>
              <a:gd name="connsiteX24777" fmla="*/ 1206315 w 6288074"/>
              <a:gd name="connsiteY24777" fmla="*/ 5248989 h 6339933"/>
              <a:gd name="connsiteX24778" fmla="*/ 1202290 w 6288074"/>
              <a:gd name="connsiteY24778" fmla="*/ 5252881 h 6339933"/>
              <a:gd name="connsiteX24779" fmla="*/ 1201406 w 6288074"/>
              <a:gd name="connsiteY24779" fmla="*/ 5258412 h 6339933"/>
              <a:gd name="connsiteX24780" fmla="*/ 1202158 w 6288074"/>
              <a:gd name="connsiteY24780" fmla="*/ 5260801 h 6339933"/>
              <a:gd name="connsiteX24781" fmla="*/ 1202910 w 6288074"/>
              <a:gd name="connsiteY24781" fmla="*/ 5263191 h 6339933"/>
              <a:gd name="connsiteX24782" fmla="*/ 1205299 w 6288074"/>
              <a:gd name="connsiteY24782" fmla="*/ 5262438 h 6339933"/>
              <a:gd name="connsiteX24783" fmla="*/ 1206051 w 6288074"/>
              <a:gd name="connsiteY24783" fmla="*/ 5264828 h 6339933"/>
              <a:gd name="connsiteX24784" fmla="*/ 1222636 w 6288074"/>
              <a:gd name="connsiteY24784" fmla="*/ 5267486 h 6339933"/>
              <a:gd name="connsiteX24785" fmla="*/ 1226661 w 6288074"/>
              <a:gd name="connsiteY24785" fmla="*/ 5263592 h 6339933"/>
              <a:gd name="connsiteX24786" fmla="*/ 1224141 w 6288074"/>
              <a:gd name="connsiteY24786" fmla="*/ 5272265 h 6339933"/>
              <a:gd name="connsiteX24787" fmla="*/ 1209059 w 6288074"/>
              <a:gd name="connsiteY24787" fmla="*/ 5274385 h 6339933"/>
              <a:gd name="connsiteX24788" fmla="*/ 1209546 w 6288074"/>
              <a:gd name="connsiteY24788" fmla="*/ 5292615 h 6339933"/>
              <a:gd name="connsiteX24789" fmla="*/ 1198488 w 6288074"/>
              <a:gd name="connsiteY24789" fmla="*/ 5290844 h 6339933"/>
              <a:gd name="connsiteX24790" fmla="*/ 1188670 w 6288074"/>
              <a:gd name="connsiteY24790" fmla="*/ 5309690 h 6339933"/>
              <a:gd name="connsiteX24791" fmla="*/ 1181637 w 6288074"/>
              <a:gd name="connsiteY24791" fmla="*/ 5304025 h 6339933"/>
              <a:gd name="connsiteX24792" fmla="*/ 1192961 w 6288074"/>
              <a:gd name="connsiteY24792" fmla="*/ 5289958 h 6339933"/>
              <a:gd name="connsiteX24793" fmla="*/ 1187431 w 6288074"/>
              <a:gd name="connsiteY24793" fmla="*/ 5289071 h 6339933"/>
              <a:gd name="connsiteX24794" fmla="*/ 1177746 w 6288074"/>
              <a:gd name="connsiteY24794" fmla="*/ 5299997 h 6339933"/>
              <a:gd name="connsiteX24795" fmla="*/ 1176109 w 6288074"/>
              <a:gd name="connsiteY24795" fmla="*/ 5303139 h 6339933"/>
              <a:gd name="connsiteX24796" fmla="*/ 1170448 w 6288074"/>
              <a:gd name="connsiteY24796" fmla="*/ 5310172 h 6339933"/>
              <a:gd name="connsiteX24797" fmla="*/ 1165539 w 6288074"/>
              <a:gd name="connsiteY24797" fmla="*/ 5319597 h 6339933"/>
              <a:gd name="connsiteX24798" fmla="*/ 1170183 w 6288074"/>
              <a:gd name="connsiteY24798" fmla="*/ 5326014 h 6339933"/>
              <a:gd name="connsiteX24799" fmla="*/ 1166159 w 6288074"/>
              <a:gd name="connsiteY24799" fmla="*/ 5329906 h 6339933"/>
              <a:gd name="connsiteX24800" fmla="*/ 1160763 w 6288074"/>
              <a:gd name="connsiteY24800" fmla="*/ 5321101 h 6339933"/>
              <a:gd name="connsiteX24801" fmla="*/ 1158374 w 6288074"/>
              <a:gd name="connsiteY24801" fmla="*/ 5321851 h 6339933"/>
              <a:gd name="connsiteX24802" fmla="*/ 1159127 w 6288074"/>
              <a:gd name="connsiteY24802" fmla="*/ 5324241 h 6339933"/>
              <a:gd name="connsiteX24803" fmla="*/ 1154349 w 6288074"/>
              <a:gd name="connsiteY24803" fmla="*/ 5325744 h 6339933"/>
              <a:gd name="connsiteX24804" fmla="*/ 1160011 w 6288074"/>
              <a:gd name="connsiteY24804" fmla="*/ 5318710 h 6339933"/>
              <a:gd name="connsiteX24805" fmla="*/ 1159258 w 6288074"/>
              <a:gd name="connsiteY24805" fmla="*/ 5316321 h 6339933"/>
              <a:gd name="connsiteX24806" fmla="*/ 1163282 w 6288074"/>
              <a:gd name="connsiteY24806" fmla="*/ 5312428 h 6339933"/>
              <a:gd name="connsiteX24807" fmla="*/ 1164035 w 6288074"/>
              <a:gd name="connsiteY24807" fmla="*/ 5314817 h 6339933"/>
              <a:gd name="connsiteX24808" fmla="*/ 1172084 w 6288074"/>
              <a:gd name="connsiteY24808" fmla="*/ 5307032 h 6339933"/>
              <a:gd name="connsiteX24809" fmla="*/ 1175357 w 6288074"/>
              <a:gd name="connsiteY24809" fmla="*/ 5300748 h 6339933"/>
              <a:gd name="connsiteX24810" fmla="*/ 1172969 w 6288074"/>
              <a:gd name="connsiteY24810" fmla="*/ 5301500 h 6339933"/>
              <a:gd name="connsiteX24811" fmla="*/ 1168944 w 6288074"/>
              <a:gd name="connsiteY24811" fmla="*/ 5305394 h 6339933"/>
              <a:gd name="connsiteX24812" fmla="*/ 1168192 w 6288074"/>
              <a:gd name="connsiteY24812" fmla="*/ 5303003 h 6339933"/>
              <a:gd name="connsiteX24813" fmla="*/ 1162530 w 6288074"/>
              <a:gd name="connsiteY24813" fmla="*/ 5310038 h 6339933"/>
              <a:gd name="connsiteX24814" fmla="*/ 1159258 w 6288074"/>
              <a:gd name="connsiteY24814" fmla="*/ 5316321 h 6339933"/>
              <a:gd name="connsiteX24815" fmla="*/ 1157623 w 6288074"/>
              <a:gd name="connsiteY24815" fmla="*/ 5319462 h 6339933"/>
              <a:gd name="connsiteX24816" fmla="*/ 1151961 w 6288074"/>
              <a:gd name="connsiteY24816" fmla="*/ 5326496 h 6339933"/>
              <a:gd name="connsiteX24817" fmla="*/ 1142276 w 6288074"/>
              <a:gd name="connsiteY24817" fmla="*/ 5337423 h 6339933"/>
              <a:gd name="connsiteX24818" fmla="*/ 1134977 w 6288074"/>
              <a:gd name="connsiteY24818" fmla="*/ 5347598 h 6339933"/>
              <a:gd name="connsiteX24819" fmla="*/ 1122772 w 6288074"/>
              <a:gd name="connsiteY24819" fmla="*/ 5367197 h 6339933"/>
              <a:gd name="connsiteX24820" fmla="*/ 1123656 w 6288074"/>
              <a:gd name="connsiteY24820" fmla="*/ 5361665 h 6339933"/>
              <a:gd name="connsiteX24821" fmla="*/ 1125293 w 6288074"/>
              <a:gd name="connsiteY24821" fmla="*/ 5358525 h 6339933"/>
              <a:gd name="connsiteX24822" fmla="*/ 1122152 w 6288074"/>
              <a:gd name="connsiteY24822" fmla="*/ 5356887 h 6339933"/>
              <a:gd name="connsiteX24823" fmla="*/ 1112467 w 6288074"/>
              <a:gd name="connsiteY24823" fmla="*/ 5367814 h 6339933"/>
              <a:gd name="connsiteX24824" fmla="*/ 1105921 w 6288074"/>
              <a:gd name="connsiteY24824" fmla="*/ 5380379 h 6339933"/>
              <a:gd name="connsiteX24825" fmla="*/ 1102781 w 6288074"/>
              <a:gd name="connsiteY24825" fmla="*/ 5378741 h 6339933"/>
              <a:gd name="connsiteX24826" fmla="*/ 1104418 w 6288074"/>
              <a:gd name="connsiteY24826" fmla="*/ 5375601 h 6339933"/>
              <a:gd name="connsiteX24827" fmla="*/ 1106186 w 6288074"/>
              <a:gd name="connsiteY24827" fmla="*/ 5364539 h 6339933"/>
              <a:gd name="connsiteX24828" fmla="*/ 1109458 w 6288074"/>
              <a:gd name="connsiteY24828" fmla="*/ 5358255 h 6339933"/>
              <a:gd name="connsiteX24829" fmla="*/ 1115119 w 6288074"/>
              <a:gd name="connsiteY24829" fmla="*/ 5351222 h 6339933"/>
              <a:gd name="connsiteX24830" fmla="*/ 1127193 w 6288074"/>
              <a:gd name="connsiteY24830" fmla="*/ 5339545 h 6339933"/>
              <a:gd name="connsiteX24831" fmla="*/ 1125557 w 6288074"/>
              <a:gd name="connsiteY24831" fmla="*/ 5342685 h 6339933"/>
              <a:gd name="connsiteX24832" fmla="*/ 1121400 w 6288074"/>
              <a:gd name="connsiteY24832" fmla="*/ 5354497 h 6339933"/>
              <a:gd name="connsiteX24833" fmla="*/ 1125425 w 6288074"/>
              <a:gd name="connsiteY24833" fmla="*/ 5350605 h 6339933"/>
              <a:gd name="connsiteX24834" fmla="*/ 1131837 w 6288074"/>
              <a:gd name="connsiteY24834" fmla="*/ 5345960 h 6339933"/>
              <a:gd name="connsiteX24835" fmla="*/ 1133474 w 6288074"/>
              <a:gd name="connsiteY24835" fmla="*/ 5342818 h 6339933"/>
              <a:gd name="connsiteX24836" fmla="*/ 1135862 w 6288074"/>
              <a:gd name="connsiteY24836" fmla="*/ 5342066 h 6339933"/>
              <a:gd name="connsiteX24837" fmla="*/ 1128829 w 6288074"/>
              <a:gd name="connsiteY24837" fmla="*/ 5336402 h 6339933"/>
              <a:gd name="connsiteX24838" fmla="*/ 1137499 w 6288074"/>
              <a:gd name="connsiteY24838" fmla="*/ 5338926 h 6339933"/>
              <a:gd name="connsiteX24839" fmla="*/ 1141524 w 6288074"/>
              <a:gd name="connsiteY24839" fmla="*/ 5335034 h 6339933"/>
              <a:gd name="connsiteX24840" fmla="*/ 1145548 w 6288074"/>
              <a:gd name="connsiteY24840" fmla="*/ 5331140 h 6339933"/>
              <a:gd name="connsiteX24841" fmla="*/ 1155366 w 6288074"/>
              <a:gd name="connsiteY24841" fmla="*/ 5312294 h 6339933"/>
              <a:gd name="connsiteX24842" fmla="*/ 1159390 w 6288074"/>
              <a:gd name="connsiteY24842" fmla="*/ 5308401 h 6339933"/>
              <a:gd name="connsiteX24843" fmla="*/ 1158639 w 6288074"/>
              <a:gd name="connsiteY24843" fmla="*/ 5306010 h 6339933"/>
              <a:gd name="connsiteX24844" fmla="*/ 1152978 w 6288074"/>
              <a:gd name="connsiteY24844" fmla="*/ 5313045 h 6339933"/>
              <a:gd name="connsiteX24845" fmla="*/ 1144928 w 6288074"/>
              <a:gd name="connsiteY24845" fmla="*/ 5320831 h 6339933"/>
              <a:gd name="connsiteX24846" fmla="*/ 1146564 w 6288074"/>
              <a:gd name="connsiteY24846" fmla="*/ 5317690 h 6339933"/>
              <a:gd name="connsiteX24847" fmla="*/ 1150589 w 6288074"/>
              <a:gd name="connsiteY24847" fmla="*/ 5313797 h 6339933"/>
              <a:gd name="connsiteX24848" fmla="*/ 1156250 w 6288074"/>
              <a:gd name="connsiteY24848" fmla="*/ 5306762 h 6339933"/>
              <a:gd name="connsiteX24849" fmla="*/ 1160275 w 6288074"/>
              <a:gd name="connsiteY24849" fmla="*/ 5302871 h 6339933"/>
              <a:gd name="connsiteX24850" fmla="*/ 1161911 w 6288074"/>
              <a:gd name="connsiteY24850" fmla="*/ 5299730 h 6339933"/>
              <a:gd name="connsiteX24851" fmla="*/ 1164299 w 6288074"/>
              <a:gd name="connsiteY24851" fmla="*/ 5298978 h 6339933"/>
              <a:gd name="connsiteX24852" fmla="*/ 1169961 w 6288074"/>
              <a:gd name="connsiteY24852" fmla="*/ 5291943 h 6339933"/>
              <a:gd name="connsiteX24853" fmla="*/ 1171598 w 6288074"/>
              <a:gd name="connsiteY24853" fmla="*/ 5288803 h 6339933"/>
              <a:gd name="connsiteX24854" fmla="*/ 1169076 w 6288074"/>
              <a:gd name="connsiteY24854" fmla="*/ 5297475 h 6339933"/>
              <a:gd name="connsiteX24855" fmla="*/ 1171465 w 6288074"/>
              <a:gd name="connsiteY24855" fmla="*/ 5296723 h 6339933"/>
              <a:gd name="connsiteX24856" fmla="*/ 1172349 w 6288074"/>
              <a:gd name="connsiteY24856" fmla="*/ 5291192 h 6339933"/>
              <a:gd name="connsiteX24857" fmla="*/ 1176373 w 6288074"/>
              <a:gd name="connsiteY24857" fmla="*/ 5287300 h 6339933"/>
              <a:gd name="connsiteX24858" fmla="*/ 1180397 w 6288074"/>
              <a:gd name="connsiteY24858" fmla="*/ 5283406 h 6339933"/>
              <a:gd name="connsiteX24859" fmla="*/ 1178762 w 6288074"/>
              <a:gd name="connsiteY24859" fmla="*/ 5286548 h 6339933"/>
              <a:gd name="connsiteX24860" fmla="*/ 1189332 w 6288074"/>
              <a:gd name="connsiteY24860" fmla="*/ 5270090 h 6339933"/>
              <a:gd name="connsiteX24861" fmla="*/ 1190968 w 6288074"/>
              <a:gd name="connsiteY24861" fmla="*/ 5266949 h 6339933"/>
              <a:gd name="connsiteX24862" fmla="*/ 1193356 w 6288074"/>
              <a:gd name="connsiteY24862" fmla="*/ 5266198 h 6339933"/>
              <a:gd name="connsiteX24863" fmla="*/ 1187828 w 6288074"/>
              <a:gd name="connsiteY24863" fmla="*/ 5265312 h 6339933"/>
              <a:gd name="connsiteX24864" fmla="*/ 1182299 w 6288074"/>
              <a:gd name="connsiteY24864" fmla="*/ 5264426 h 6339933"/>
              <a:gd name="connsiteX24865" fmla="*/ 1183052 w 6288074"/>
              <a:gd name="connsiteY24865" fmla="*/ 5266815 h 6339933"/>
              <a:gd name="connsiteX24866" fmla="*/ 1178141 w 6288074"/>
              <a:gd name="connsiteY24866" fmla="*/ 5276238 h 6339933"/>
              <a:gd name="connsiteX24867" fmla="*/ 1173365 w 6288074"/>
              <a:gd name="connsiteY24867" fmla="*/ 5277741 h 6339933"/>
              <a:gd name="connsiteX24868" fmla="*/ 1170977 w 6288074"/>
              <a:gd name="connsiteY24868" fmla="*/ 5278493 h 6339933"/>
              <a:gd name="connsiteX24869" fmla="*/ 1163680 w 6288074"/>
              <a:gd name="connsiteY24869" fmla="*/ 5288668 h 6339933"/>
              <a:gd name="connsiteX24870" fmla="*/ 1166953 w 6288074"/>
              <a:gd name="connsiteY24870" fmla="*/ 5282386 h 6339933"/>
              <a:gd name="connsiteX24871" fmla="*/ 1168589 w 6288074"/>
              <a:gd name="connsiteY24871" fmla="*/ 5279244 h 6339933"/>
              <a:gd name="connsiteX24872" fmla="*/ 1163812 w 6288074"/>
              <a:gd name="connsiteY24872" fmla="*/ 5280748 h 6339933"/>
              <a:gd name="connsiteX24873" fmla="*/ 1161423 w 6288074"/>
              <a:gd name="connsiteY24873" fmla="*/ 5281500 h 6339933"/>
              <a:gd name="connsiteX24874" fmla="*/ 1155010 w 6288074"/>
              <a:gd name="connsiteY24874" fmla="*/ 5286144 h 6339933"/>
              <a:gd name="connsiteX24875" fmla="*/ 1152622 w 6288074"/>
              <a:gd name="connsiteY24875" fmla="*/ 5286896 h 6339933"/>
              <a:gd name="connsiteX24876" fmla="*/ 1159034 w 6288074"/>
              <a:gd name="connsiteY24876" fmla="*/ 5282251 h 6339933"/>
              <a:gd name="connsiteX24877" fmla="*/ 1164697 w 6288074"/>
              <a:gd name="connsiteY24877" fmla="*/ 5275217 h 6339933"/>
              <a:gd name="connsiteX24878" fmla="*/ 1161556 w 6288074"/>
              <a:gd name="connsiteY24878" fmla="*/ 5273581 h 6339933"/>
              <a:gd name="connsiteX24879" fmla="*/ 1156779 w 6288074"/>
              <a:gd name="connsiteY24879" fmla="*/ 5275084 h 6339933"/>
              <a:gd name="connsiteX24880" fmla="*/ 1147846 w 6288074"/>
              <a:gd name="connsiteY24880" fmla="*/ 5288399 h 6339933"/>
              <a:gd name="connsiteX24881" fmla="*/ 1148598 w 6288074"/>
              <a:gd name="connsiteY24881" fmla="*/ 5290789 h 6339933"/>
              <a:gd name="connsiteX24882" fmla="*/ 1151738 w 6288074"/>
              <a:gd name="connsiteY24882" fmla="*/ 5292426 h 6339933"/>
              <a:gd name="connsiteX24883" fmla="*/ 1148466 w 6288074"/>
              <a:gd name="connsiteY24883" fmla="*/ 5298709 h 6339933"/>
              <a:gd name="connsiteX24884" fmla="*/ 1146077 w 6288074"/>
              <a:gd name="connsiteY24884" fmla="*/ 5299462 h 6339933"/>
              <a:gd name="connsiteX24885" fmla="*/ 1143689 w 6288074"/>
              <a:gd name="connsiteY24885" fmla="*/ 5300213 h 6339933"/>
              <a:gd name="connsiteX24886" fmla="*/ 1140416 w 6288074"/>
              <a:gd name="connsiteY24886" fmla="*/ 5306496 h 6339933"/>
              <a:gd name="connsiteX24887" fmla="*/ 1136392 w 6288074"/>
              <a:gd name="connsiteY24887" fmla="*/ 5310388 h 6339933"/>
              <a:gd name="connsiteX24888" fmla="*/ 1134003 w 6288074"/>
              <a:gd name="connsiteY24888" fmla="*/ 5311140 h 6339933"/>
              <a:gd name="connsiteX24889" fmla="*/ 1133252 w 6288074"/>
              <a:gd name="connsiteY24889" fmla="*/ 5308751 h 6339933"/>
              <a:gd name="connsiteX24890" fmla="*/ 1138159 w 6288074"/>
              <a:gd name="connsiteY24890" fmla="*/ 5299327 h 6339933"/>
              <a:gd name="connsiteX24891" fmla="*/ 1139796 w 6288074"/>
              <a:gd name="connsiteY24891" fmla="*/ 5296185 h 6339933"/>
              <a:gd name="connsiteX24892" fmla="*/ 1135772 w 6288074"/>
              <a:gd name="connsiteY24892" fmla="*/ 5300079 h 6339933"/>
              <a:gd name="connsiteX24893" fmla="*/ 1133384 w 6288074"/>
              <a:gd name="connsiteY24893" fmla="*/ 5300831 h 6339933"/>
              <a:gd name="connsiteX24894" fmla="*/ 1130243 w 6288074"/>
              <a:gd name="connsiteY24894" fmla="*/ 5299192 h 6339933"/>
              <a:gd name="connsiteX24895" fmla="*/ 1119805 w 6288074"/>
              <a:gd name="connsiteY24895" fmla="*/ 5307730 h 6339933"/>
              <a:gd name="connsiteX24896" fmla="*/ 1136035 w 6288074"/>
              <a:gd name="connsiteY24896" fmla="*/ 5284239 h 6339933"/>
              <a:gd name="connsiteX24897" fmla="*/ 1131537 w 6288074"/>
              <a:gd name="connsiteY24897" fmla="*/ 5292877 h 6339933"/>
              <a:gd name="connsiteX24898" fmla="*/ 1131126 w 6288074"/>
              <a:gd name="connsiteY24898" fmla="*/ 5293661 h 6339933"/>
              <a:gd name="connsiteX24899" fmla="*/ 1136787 w 6288074"/>
              <a:gd name="connsiteY24899" fmla="*/ 5286628 h 6339933"/>
              <a:gd name="connsiteX24900" fmla="*/ 1139176 w 6288074"/>
              <a:gd name="connsiteY24900" fmla="*/ 5285876 h 6339933"/>
              <a:gd name="connsiteX24901" fmla="*/ 1139928 w 6288074"/>
              <a:gd name="connsiteY24901" fmla="*/ 5288265 h 6339933"/>
              <a:gd name="connsiteX24902" fmla="*/ 1138292 w 6288074"/>
              <a:gd name="connsiteY24902" fmla="*/ 5291406 h 6339933"/>
              <a:gd name="connsiteX24903" fmla="*/ 1142317 w 6288074"/>
              <a:gd name="connsiteY24903" fmla="*/ 5287513 h 6339933"/>
              <a:gd name="connsiteX24904" fmla="*/ 1146342 w 6288074"/>
              <a:gd name="connsiteY24904" fmla="*/ 5283620 h 6339933"/>
              <a:gd name="connsiteX24905" fmla="*/ 1145458 w 6288074"/>
              <a:gd name="connsiteY24905" fmla="*/ 5289151 h 6339933"/>
              <a:gd name="connsiteX24906" fmla="*/ 1152002 w 6288074"/>
              <a:gd name="connsiteY24906" fmla="*/ 5276588 h 6339933"/>
              <a:gd name="connsiteX24907" fmla="*/ 1153639 w 6288074"/>
              <a:gd name="connsiteY24907" fmla="*/ 5273446 h 6339933"/>
              <a:gd name="connsiteX24908" fmla="*/ 1154523 w 6288074"/>
              <a:gd name="connsiteY24908" fmla="*/ 5267916 h 6339933"/>
              <a:gd name="connsiteX24909" fmla="*/ 1150498 w 6288074"/>
              <a:gd name="connsiteY24909" fmla="*/ 5271809 h 6339933"/>
              <a:gd name="connsiteX24910" fmla="*/ 1153770 w 6288074"/>
              <a:gd name="connsiteY24910" fmla="*/ 5265526 h 6339933"/>
              <a:gd name="connsiteX24911" fmla="*/ 1157043 w 6288074"/>
              <a:gd name="connsiteY24911" fmla="*/ 5259244 h 6339933"/>
              <a:gd name="connsiteX24912" fmla="*/ 1153903 w 6288074"/>
              <a:gd name="connsiteY24912" fmla="*/ 5257606 h 6339933"/>
              <a:gd name="connsiteX24913" fmla="*/ 1149878 w 6288074"/>
              <a:gd name="connsiteY24913" fmla="*/ 5261499 h 6339933"/>
              <a:gd name="connsiteX24914" fmla="*/ 1145101 w 6288074"/>
              <a:gd name="connsiteY24914" fmla="*/ 5263003 h 6339933"/>
              <a:gd name="connsiteX24915" fmla="*/ 1144218 w 6288074"/>
              <a:gd name="connsiteY24915" fmla="*/ 5268533 h 6339933"/>
              <a:gd name="connsiteX24916" fmla="*/ 1141830 w 6288074"/>
              <a:gd name="connsiteY24916" fmla="*/ 5269285 h 6339933"/>
              <a:gd name="connsiteX24917" fmla="*/ 1139442 w 6288074"/>
              <a:gd name="connsiteY24917" fmla="*/ 5270037 h 6339933"/>
              <a:gd name="connsiteX24918" fmla="*/ 1141322 w 6288074"/>
              <a:gd name="connsiteY24918" fmla="*/ 5276010 h 6339933"/>
              <a:gd name="connsiteX24919" fmla="*/ 1139309 w 6288074"/>
              <a:gd name="connsiteY24919" fmla="*/ 5277957 h 6339933"/>
              <a:gd name="connsiteX24920" fmla="*/ 1134532 w 6288074"/>
              <a:gd name="connsiteY24920" fmla="*/ 5279460 h 6339933"/>
              <a:gd name="connsiteX24921" fmla="*/ 1132895 w 6288074"/>
              <a:gd name="connsiteY24921" fmla="*/ 5282601 h 6339933"/>
              <a:gd name="connsiteX24922" fmla="*/ 1131260 w 6288074"/>
              <a:gd name="connsiteY24922" fmla="*/ 5285742 h 6339933"/>
              <a:gd name="connsiteX24923" fmla="*/ 1130507 w 6288074"/>
              <a:gd name="connsiteY24923" fmla="*/ 5283353 h 6339933"/>
              <a:gd name="connsiteX24924" fmla="*/ 1125304 w 6288074"/>
              <a:gd name="connsiteY24924" fmla="*/ 5287121 h 6339933"/>
              <a:gd name="connsiteX24925" fmla="*/ 1128246 w 6288074"/>
              <a:gd name="connsiteY24925" fmla="*/ 5282424 h 6339933"/>
              <a:gd name="connsiteX24926" fmla="*/ 1133779 w 6288074"/>
              <a:gd name="connsiteY24926" fmla="*/ 5277071 h 6339933"/>
              <a:gd name="connsiteX24927" fmla="*/ 1138689 w 6288074"/>
              <a:gd name="connsiteY24927" fmla="*/ 5267646 h 6339933"/>
              <a:gd name="connsiteX24928" fmla="*/ 1138087 w 6288074"/>
              <a:gd name="connsiteY24928" fmla="*/ 5265735 h 6339933"/>
              <a:gd name="connsiteX24929" fmla="*/ 1145234 w 6288074"/>
              <a:gd name="connsiteY24929" fmla="*/ 5255083 h 6339933"/>
              <a:gd name="connsiteX24930" fmla="*/ 1149258 w 6288074"/>
              <a:gd name="connsiteY24930" fmla="*/ 5251190 h 6339933"/>
              <a:gd name="connsiteX24931" fmla="*/ 1151647 w 6288074"/>
              <a:gd name="connsiteY24931" fmla="*/ 5250438 h 6339933"/>
              <a:gd name="connsiteX24932" fmla="*/ 1154035 w 6288074"/>
              <a:gd name="connsiteY24932" fmla="*/ 5249686 h 6339933"/>
              <a:gd name="connsiteX24933" fmla="*/ 1157309 w 6288074"/>
              <a:gd name="connsiteY24933" fmla="*/ 5243404 h 6339933"/>
              <a:gd name="connsiteX24934" fmla="*/ 1159697 w 6288074"/>
              <a:gd name="connsiteY24934" fmla="*/ 5242652 h 6339933"/>
              <a:gd name="connsiteX24935" fmla="*/ 1163721 w 6288074"/>
              <a:gd name="connsiteY24935" fmla="*/ 5238760 h 6339933"/>
              <a:gd name="connsiteX24936" fmla="*/ 1165357 w 6288074"/>
              <a:gd name="connsiteY24936" fmla="*/ 5235618 h 6339933"/>
              <a:gd name="connsiteX24937" fmla="*/ 1154920 w 6288074"/>
              <a:gd name="connsiteY24937" fmla="*/ 5244156 h 6339933"/>
              <a:gd name="connsiteX24938" fmla="*/ 1150143 w 6288074"/>
              <a:gd name="connsiteY24938" fmla="*/ 5245659 h 6339933"/>
              <a:gd name="connsiteX24939" fmla="*/ 1138821 w 6288074"/>
              <a:gd name="connsiteY24939" fmla="*/ 5259726 h 6339933"/>
              <a:gd name="connsiteX24940" fmla="*/ 1131523 w 6288074"/>
              <a:gd name="connsiteY24940" fmla="*/ 5269902 h 6339933"/>
              <a:gd name="connsiteX24941" fmla="*/ 1124229 w 6288074"/>
              <a:gd name="connsiteY24941" fmla="*/ 5280074 h 6339933"/>
              <a:gd name="connsiteX24942" fmla="*/ 1127499 w 6288074"/>
              <a:gd name="connsiteY24942" fmla="*/ 5273795 h 6339933"/>
              <a:gd name="connsiteX24943" fmla="*/ 1123475 w 6288074"/>
              <a:gd name="connsiteY24943" fmla="*/ 5277688 h 6339933"/>
              <a:gd name="connsiteX24944" fmla="*/ 1117062 w 6288074"/>
              <a:gd name="connsiteY24944" fmla="*/ 5282333 h 6339933"/>
              <a:gd name="connsiteX24945" fmla="*/ 1123607 w 6288074"/>
              <a:gd name="connsiteY24945" fmla="*/ 5269768 h 6339933"/>
              <a:gd name="connsiteX24946" fmla="*/ 1125994 w 6288074"/>
              <a:gd name="connsiteY24946" fmla="*/ 5269016 h 6339933"/>
              <a:gd name="connsiteX24947" fmla="*/ 1128383 w 6288074"/>
              <a:gd name="connsiteY24947" fmla="*/ 5268265 h 6339933"/>
              <a:gd name="connsiteX24948" fmla="*/ 1132408 w 6288074"/>
              <a:gd name="connsiteY24948" fmla="*/ 5264372 h 6339933"/>
              <a:gd name="connsiteX24949" fmla="*/ 1139705 w 6288074"/>
              <a:gd name="connsiteY24949" fmla="*/ 5254197 h 6339933"/>
              <a:gd name="connsiteX24950" fmla="*/ 1149391 w 6288074"/>
              <a:gd name="connsiteY24950" fmla="*/ 5243270 h 6339933"/>
              <a:gd name="connsiteX24951" fmla="*/ 1151027 w 6288074"/>
              <a:gd name="connsiteY24951" fmla="*/ 5240129 h 6339933"/>
              <a:gd name="connsiteX24952" fmla="*/ 1158325 w 6288074"/>
              <a:gd name="connsiteY24952" fmla="*/ 5229954 h 6339933"/>
              <a:gd name="connsiteX24953" fmla="*/ 1154300 w 6288074"/>
              <a:gd name="connsiteY24953" fmla="*/ 5233846 h 6339933"/>
              <a:gd name="connsiteX24954" fmla="*/ 1151911 w 6288074"/>
              <a:gd name="connsiteY24954" fmla="*/ 5234598 h 6339933"/>
              <a:gd name="connsiteX24955" fmla="*/ 1155185 w 6288074"/>
              <a:gd name="connsiteY24955" fmla="*/ 5228316 h 6339933"/>
              <a:gd name="connsiteX24956" fmla="*/ 1163234 w 6288074"/>
              <a:gd name="connsiteY24956" fmla="*/ 5220530 h 6339933"/>
              <a:gd name="connsiteX24957" fmla="*/ 1168115 w 6288074"/>
              <a:gd name="connsiteY24957" fmla="*/ 5212692 h 6339933"/>
              <a:gd name="connsiteX24958" fmla="*/ 1168928 w 6288074"/>
              <a:gd name="connsiteY24958" fmla="*/ 5211517 h 6339933"/>
              <a:gd name="connsiteX24959" fmla="*/ 1175439 w 6288074"/>
              <a:gd name="connsiteY24959" fmla="*/ 5200933 h 6339933"/>
              <a:gd name="connsiteX24960" fmla="*/ 1168115 w 6288074"/>
              <a:gd name="connsiteY24960" fmla="*/ 5212692 h 6339933"/>
              <a:gd name="connsiteX24961" fmla="*/ 1164869 w 6288074"/>
              <a:gd name="connsiteY24961" fmla="*/ 5217389 h 6339933"/>
              <a:gd name="connsiteX24962" fmla="*/ 1152796 w 6288074"/>
              <a:gd name="connsiteY24962" fmla="*/ 5229068 h 6339933"/>
              <a:gd name="connsiteX24963" fmla="*/ 1147887 w 6288074"/>
              <a:gd name="connsiteY24963" fmla="*/ 5238491 h 6339933"/>
              <a:gd name="connsiteX24964" fmla="*/ 1126878 w 6288074"/>
              <a:gd name="connsiteY24964" fmla="*/ 5263486 h 6339933"/>
              <a:gd name="connsiteX24965" fmla="*/ 1115557 w 6288074"/>
              <a:gd name="connsiteY24965" fmla="*/ 5277554 h 6339933"/>
              <a:gd name="connsiteX24966" fmla="*/ 1109013 w 6288074"/>
              <a:gd name="connsiteY24966" fmla="*/ 5290118 h 6339933"/>
              <a:gd name="connsiteX24967" fmla="*/ 1101846 w 6288074"/>
              <a:gd name="connsiteY24967" fmla="*/ 5292374 h 6339933"/>
              <a:gd name="connsiteX24968" fmla="*/ 1097071 w 6288074"/>
              <a:gd name="connsiteY24968" fmla="*/ 5293877 h 6339933"/>
              <a:gd name="connsiteX24969" fmla="*/ 1102731 w 6288074"/>
              <a:gd name="connsiteY24969" fmla="*/ 5286842 h 6339933"/>
              <a:gd name="connsiteX24970" fmla="*/ 1104368 w 6288074"/>
              <a:gd name="connsiteY24970" fmla="*/ 5283702 h 6339933"/>
              <a:gd name="connsiteX24971" fmla="*/ 1106004 w 6288074"/>
              <a:gd name="connsiteY24971" fmla="*/ 5280561 h 6339933"/>
              <a:gd name="connsiteX24972" fmla="*/ 1113301 w 6288074"/>
              <a:gd name="connsiteY24972" fmla="*/ 5270386 h 6339933"/>
              <a:gd name="connsiteX24973" fmla="*/ 1119714 w 6288074"/>
              <a:gd name="connsiteY24973" fmla="*/ 5265740 h 6339933"/>
              <a:gd name="connsiteX24974" fmla="*/ 1122986 w 6288074"/>
              <a:gd name="connsiteY24974" fmla="*/ 5259459 h 6339933"/>
              <a:gd name="connsiteX24975" fmla="*/ 1128648 w 6288074"/>
              <a:gd name="connsiteY24975" fmla="*/ 5252425 h 6339933"/>
              <a:gd name="connsiteX24976" fmla="*/ 1125507 w 6288074"/>
              <a:gd name="connsiteY24976" fmla="*/ 5250787 h 6339933"/>
              <a:gd name="connsiteX24977" fmla="*/ 1123870 w 6288074"/>
              <a:gd name="connsiteY24977" fmla="*/ 5253929 h 6339933"/>
              <a:gd name="connsiteX24978" fmla="*/ 1124003 w 6288074"/>
              <a:gd name="connsiteY24978" fmla="*/ 5246009 h 6339933"/>
              <a:gd name="connsiteX24979" fmla="*/ 1125639 w 6288074"/>
              <a:gd name="connsiteY24979" fmla="*/ 5242867 h 6339933"/>
              <a:gd name="connsiteX24980" fmla="*/ 1123251 w 6288074"/>
              <a:gd name="connsiteY24980" fmla="*/ 5243619 h 6339933"/>
              <a:gd name="connsiteX24981" fmla="*/ 1111930 w 6288074"/>
              <a:gd name="connsiteY24981" fmla="*/ 5257688 h 6339933"/>
              <a:gd name="connsiteX24982" fmla="*/ 1103747 w 6288074"/>
              <a:gd name="connsiteY24982" fmla="*/ 5273392 h 6339933"/>
              <a:gd name="connsiteX24983" fmla="*/ 1106136 w 6288074"/>
              <a:gd name="connsiteY24983" fmla="*/ 5272641 h 6339933"/>
              <a:gd name="connsiteX24984" fmla="*/ 1102863 w 6288074"/>
              <a:gd name="connsiteY24984" fmla="*/ 5278922 h 6339933"/>
              <a:gd name="connsiteX24985" fmla="*/ 1102112 w 6288074"/>
              <a:gd name="connsiteY24985" fmla="*/ 5276534 h 6339933"/>
              <a:gd name="connsiteX24986" fmla="*/ 1098838 w 6288074"/>
              <a:gd name="connsiteY24986" fmla="*/ 5282816 h 6339933"/>
              <a:gd name="connsiteX24987" fmla="*/ 1089021 w 6288074"/>
              <a:gd name="connsiteY24987" fmla="*/ 5301662 h 6339933"/>
              <a:gd name="connsiteX24988" fmla="*/ 1087385 w 6288074"/>
              <a:gd name="connsiteY24988" fmla="*/ 5304803 h 6339933"/>
              <a:gd name="connsiteX24989" fmla="*/ 1085748 w 6288074"/>
              <a:gd name="connsiteY24989" fmla="*/ 5307944 h 6339933"/>
              <a:gd name="connsiteX24990" fmla="*/ 1089772 w 6288074"/>
              <a:gd name="connsiteY24990" fmla="*/ 5304051 h 6339933"/>
              <a:gd name="connsiteX24991" fmla="*/ 1090525 w 6288074"/>
              <a:gd name="connsiteY24991" fmla="*/ 5306441 h 6339933"/>
              <a:gd name="connsiteX24992" fmla="*/ 1084864 w 6288074"/>
              <a:gd name="connsiteY24992" fmla="*/ 5313475 h 6339933"/>
              <a:gd name="connsiteX24993" fmla="*/ 1080838 w 6288074"/>
              <a:gd name="connsiteY24993" fmla="*/ 5317368 h 6339933"/>
              <a:gd name="connsiteX24994" fmla="*/ 1070269 w 6288074"/>
              <a:gd name="connsiteY24994" fmla="*/ 5333825 h 6339933"/>
              <a:gd name="connsiteX24995" fmla="*/ 1060715 w 6288074"/>
              <a:gd name="connsiteY24995" fmla="*/ 5336832 h 6339933"/>
              <a:gd name="connsiteX24996" fmla="*/ 1054303 w 6288074"/>
              <a:gd name="connsiteY24996" fmla="*/ 5341476 h 6339933"/>
              <a:gd name="connsiteX24997" fmla="*/ 1052668 w 6288074"/>
              <a:gd name="connsiteY24997" fmla="*/ 5344617 h 6339933"/>
              <a:gd name="connsiteX24998" fmla="*/ 1056692 w 6288074"/>
              <a:gd name="connsiteY24998" fmla="*/ 5340725 h 6339933"/>
              <a:gd name="connsiteX24999" fmla="*/ 1049394 w 6288074"/>
              <a:gd name="connsiteY24999" fmla="*/ 5350900 h 6339933"/>
              <a:gd name="connsiteX25000" fmla="*/ 1042229 w 6288074"/>
              <a:gd name="connsiteY25000" fmla="*/ 5353155 h 6339933"/>
              <a:gd name="connsiteX25001" fmla="*/ 1041345 w 6288074"/>
              <a:gd name="connsiteY25001" fmla="*/ 5358687 h 6339933"/>
              <a:gd name="connsiteX25002" fmla="*/ 1041213 w 6288074"/>
              <a:gd name="connsiteY25002" fmla="*/ 5366607 h 6339933"/>
              <a:gd name="connsiteX25003" fmla="*/ 1035684 w 6288074"/>
              <a:gd name="connsiteY25003" fmla="*/ 5365719 h 6339933"/>
              <a:gd name="connsiteX25004" fmla="*/ 1027635 w 6288074"/>
              <a:gd name="connsiteY25004" fmla="*/ 5373506 h 6339933"/>
              <a:gd name="connsiteX25005" fmla="*/ 1025998 w 6288074"/>
              <a:gd name="connsiteY25005" fmla="*/ 5376645 h 6339933"/>
              <a:gd name="connsiteX25006" fmla="*/ 1023610 w 6288074"/>
              <a:gd name="connsiteY25006" fmla="*/ 5377397 h 6339933"/>
              <a:gd name="connsiteX25007" fmla="*/ 1022858 w 6288074"/>
              <a:gd name="connsiteY25007" fmla="*/ 5375010 h 6339933"/>
              <a:gd name="connsiteX25008" fmla="*/ 1029402 w 6288074"/>
              <a:gd name="connsiteY25008" fmla="*/ 5362445 h 6339933"/>
              <a:gd name="connsiteX25009" fmla="*/ 1043997 w 6288074"/>
              <a:gd name="connsiteY25009" fmla="*/ 5342094 h 6339933"/>
              <a:gd name="connsiteX25010" fmla="*/ 1049660 w 6288074"/>
              <a:gd name="connsiteY25010" fmla="*/ 5335061 h 6339933"/>
              <a:gd name="connsiteX25011" fmla="*/ 1068278 w 6288074"/>
              <a:gd name="connsiteY25011" fmla="*/ 5310817 h 6339933"/>
              <a:gd name="connsiteX25012" fmla="*/ 1080484 w 6288074"/>
              <a:gd name="connsiteY25012" fmla="*/ 5291219 h 6339933"/>
              <a:gd name="connsiteX25013" fmla="*/ 1077343 w 6288074"/>
              <a:gd name="connsiteY25013" fmla="*/ 5289581 h 6339933"/>
              <a:gd name="connsiteX25014" fmla="*/ 1062882 w 6288074"/>
              <a:gd name="connsiteY25014" fmla="*/ 5302012 h 6339933"/>
              <a:gd name="connsiteX25015" fmla="*/ 1054079 w 6288074"/>
              <a:gd name="connsiteY25015" fmla="*/ 5307408 h 6339933"/>
              <a:gd name="connsiteX25016" fmla="*/ 1045279 w 6288074"/>
              <a:gd name="connsiteY25016" fmla="*/ 5312804 h 6339933"/>
              <a:gd name="connsiteX25017" fmla="*/ 1029180 w 6288074"/>
              <a:gd name="connsiteY25017" fmla="*/ 5328376 h 6339933"/>
              <a:gd name="connsiteX25018" fmla="*/ 1045410 w 6288074"/>
              <a:gd name="connsiteY25018" fmla="*/ 5304884 h 6339933"/>
              <a:gd name="connsiteX25019" fmla="*/ 1053593 w 6288074"/>
              <a:gd name="connsiteY25019" fmla="*/ 5289179 h 6339933"/>
              <a:gd name="connsiteX25020" fmla="*/ 1055228 w 6288074"/>
              <a:gd name="connsiteY25020" fmla="*/ 5286037 h 6339933"/>
              <a:gd name="connsiteX25021" fmla="*/ 1064162 w 6288074"/>
              <a:gd name="connsiteY25021" fmla="*/ 5272722 h 6339933"/>
              <a:gd name="connsiteX25022" fmla="*/ 1061021 w 6288074"/>
              <a:gd name="connsiteY25022" fmla="*/ 5271083 h 6339933"/>
              <a:gd name="connsiteX25023" fmla="*/ 1065046 w 6288074"/>
              <a:gd name="connsiteY25023" fmla="*/ 5267191 h 6339933"/>
              <a:gd name="connsiteX25024" fmla="*/ 1070708 w 6288074"/>
              <a:gd name="connsiteY25024" fmla="*/ 5260157 h 6339933"/>
              <a:gd name="connsiteX25025" fmla="*/ 1058634 w 6288074"/>
              <a:gd name="connsiteY25025" fmla="*/ 5271835 h 6339933"/>
              <a:gd name="connsiteX25026" fmla="*/ 1056245 w 6288074"/>
              <a:gd name="connsiteY25026" fmla="*/ 5272587 h 6339933"/>
              <a:gd name="connsiteX25027" fmla="*/ 1052757 w 6288074"/>
              <a:gd name="connsiteY25027" fmla="*/ 5274014 h 6339933"/>
              <a:gd name="connsiteX25028" fmla="*/ 1052755 w 6288074"/>
              <a:gd name="connsiteY25028" fmla="*/ 5274014 h 6339933"/>
              <a:gd name="connsiteX25029" fmla="*/ 1055494 w 6288074"/>
              <a:gd name="connsiteY25029" fmla="*/ 5270197 h 6339933"/>
              <a:gd name="connsiteX25030" fmla="*/ 1061153 w 6288074"/>
              <a:gd name="connsiteY25030" fmla="*/ 5263163 h 6339933"/>
              <a:gd name="connsiteX25031" fmla="*/ 1065931 w 6288074"/>
              <a:gd name="connsiteY25031" fmla="*/ 5261660 h 6339933"/>
              <a:gd name="connsiteX25032" fmla="*/ 1067567 w 6288074"/>
              <a:gd name="connsiteY25032" fmla="*/ 5258519 h 6339933"/>
              <a:gd name="connsiteX25033" fmla="*/ 1071592 w 6288074"/>
              <a:gd name="connsiteY25033" fmla="*/ 5254626 h 6339933"/>
              <a:gd name="connsiteX25034" fmla="*/ 1072475 w 6288074"/>
              <a:gd name="connsiteY25034" fmla="*/ 5249095 h 6339933"/>
              <a:gd name="connsiteX25035" fmla="*/ 1077557 w 6288074"/>
              <a:gd name="connsiteY25035" fmla="*/ 5241259 h 6339933"/>
              <a:gd name="connsiteX25036" fmla="*/ 1070289 w 6288074"/>
              <a:gd name="connsiteY25036" fmla="*/ 5246740 h 6339933"/>
              <a:gd name="connsiteX25037" fmla="*/ 1076632 w 6288074"/>
              <a:gd name="connsiteY25037" fmla="*/ 5237283 h 6339933"/>
              <a:gd name="connsiteX25038" fmla="*/ 1079021 w 6288074"/>
              <a:gd name="connsiteY25038" fmla="*/ 5236531 h 6339933"/>
              <a:gd name="connsiteX25039" fmla="*/ 1081409 w 6288074"/>
              <a:gd name="connsiteY25039" fmla="*/ 5235779 h 6339933"/>
              <a:gd name="connsiteX25040" fmla="*/ 1081834 w 6288074"/>
              <a:gd name="connsiteY25040" fmla="*/ 5233117 h 6339933"/>
              <a:gd name="connsiteX25041" fmla="*/ 1083045 w 6288074"/>
              <a:gd name="connsiteY25041" fmla="*/ 5232639 h 6339933"/>
              <a:gd name="connsiteX25042" fmla="*/ 1082293 w 6288074"/>
              <a:gd name="connsiteY25042" fmla="*/ 5230250 h 6339933"/>
              <a:gd name="connsiteX25043" fmla="*/ 1081834 w 6288074"/>
              <a:gd name="connsiteY25043" fmla="*/ 5233117 h 6339933"/>
              <a:gd name="connsiteX25044" fmla="*/ 1078960 w 6288074"/>
              <a:gd name="connsiteY25044" fmla="*/ 5234253 h 6339933"/>
              <a:gd name="connsiteX25045" fmla="*/ 1083930 w 6288074"/>
              <a:gd name="connsiteY25045" fmla="*/ 5227107 h 6339933"/>
              <a:gd name="connsiteX25046" fmla="*/ 1079905 w 6288074"/>
              <a:gd name="connsiteY25046" fmla="*/ 5231001 h 6339933"/>
              <a:gd name="connsiteX25047" fmla="*/ 1076366 w 6288074"/>
              <a:gd name="connsiteY25047" fmla="*/ 5235397 h 6339933"/>
              <a:gd name="connsiteX25048" fmla="*/ 1073492 w 6288074"/>
              <a:gd name="connsiteY25048" fmla="*/ 5235646 h 6339933"/>
              <a:gd name="connsiteX25049" fmla="*/ 1075095 w 6288074"/>
              <a:gd name="connsiteY25049" fmla="*/ 5234485 h 6339933"/>
              <a:gd name="connsiteX25050" fmla="*/ 1079153 w 6288074"/>
              <a:gd name="connsiteY25050" fmla="*/ 5228611 h 6339933"/>
              <a:gd name="connsiteX25051" fmla="*/ 1088839 w 6288074"/>
              <a:gd name="connsiteY25051" fmla="*/ 5217684 h 6339933"/>
              <a:gd name="connsiteX25052" fmla="*/ 1089723 w 6288074"/>
              <a:gd name="connsiteY25052" fmla="*/ 5212154 h 6339933"/>
              <a:gd name="connsiteX25053" fmla="*/ 1088971 w 6288074"/>
              <a:gd name="connsiteY25053" fmla="*/ 5209765 h 6339933"/>
              <a:gd name="connsiteX25054" fmla="*/ 1083310 w 6288074"/>
              <a:gd name="connsiteY25054" fmla="*/ 5216799 h 6339933"/>
              <a:gd name="connsiteX25055" fmla="*/ 1080037 w 6288074"/>
              <a:gd name="connsiteY25055" fmla="*/ 5223081 h 6339933"/>
              <a:gd name="connsiteX25056" fmla="*/ 1077649 w 6288074"/>
              <a:gd name="connsiteY25056" fmla="*/ 5223833 h 6339933"/>
              <a:gd name="connsiteX25057" fmla="*/ 1074509 w 6288074"/>
              <a:gd name="connsiteY25057" fmla="*/ 5222194 h 6339933"/>
              <a:gd name="connsiteX25058" fmla="*/ 1061419 w 6288074"/>
              <a:gd name="connsiteY25058" fmla="*/ 5247324 h 6339933"/>
              <a:gd name="connsiteX25059" fmla="*/ 1062170 w 6288074"/>
              <a:gd name="connsiteY25059" fmla="*/ 5249713 h 6339933"/>
              <a:gd name="connsiteX25060" fmla="*/ 1063807 w 6288074"/>
              <a:gd name="connsiteY25060" fmla="*/ 5246574 h 6339933"/>
              <a:gd name="connsiteX25061" fmla="*/ 1062922 w 6288074"/>
              <a:gd name="connsiteY25061" fmla="*/ 5252102 h 6339933"/>
              <a:gd name="connsiteX25062" fmla="*/ 1058897 w 6288074"/>
              <a:gd name="connsiteY25062" fmla="*/ 5255995 h 6339933"/>
              <a:gd name="connsiteX25063" fmla="*/ 1057261 w 6288074"/>
              <a:gd name="connsiteY25063" fmla="*/ 5259137 h 6339933"/>
              <a:gd name="connsiteX25064" fmla="*/ 1058013 w 6288074"/>
              <a:gd name="connsiteY25064" fmla="*/ 5261526 h 6339933"/>
              <a:gd name="connsiteX25065" fmla="*/ 1053237 w 6288074"/>
              <a:gd name="connsiteY25065" fmla="*/ 5263029 h 6339933"/>
              <a:gd name="connsiteX25066" fmla="*/ 1047576 w 6288074"/>
              <a:gd name="connsiteY25066" fmla="*/ 5270064 h 6339933"/>
              <a:gd name="connsiteX25067" fmla="*/ 1042613 w 6288074"/>
              <a:gd name="connsiteY25067" fmla="*/ 5274863 h 6339933"/>
              <a:gd name="connsiteX25068" fmla="*/ 1042839 w 6288074"/>
              <a:gd name="connsiteY25068" fmla="*/ 5274084 h 6339933"/>
              <a:gd name="connsiteX25069" fmla="*/ 1042249 w 6288074"/>
              <a:gd name="connsiteY25069" fmla="*/ 5275215 h 6339933"/>
              <a:gd name="connsiteX25070" fmla="*/ 1039527 w 6288074"/>
              <a:gd name="connsiteY25070" fmla="*/ 5277849 h 6339933"/>
              <a:gd name="connsiteX25071" fmla="*/ 1044435 w 6288074"/>
              <a:gd name="connsiteY25071" fmla="*/ 5268425 h 6339933"/>
              <a:gd name="connsiteX25072" fmla="*/ 1038559 w 6288074"/>
              <a:gd name="connsiteY25072" fmla="*/ 5275347 h 6339933"/>
              <a:gd name="connsiteX25073" fmla="*/ 1035634 w 6288074"/>
              <a:gd name="connsiteY25073" fmla="*/ 5273823 h 6339933"/>
              <a:gd name="connsiteX25074" fmla="*/ 1027585 w 6288074"/>
              <a:gd name="connsiteY25074" fmla="*/ 5281607 h 6339933"/>
              <a:gd name="connsiteX25075" fmla="*/ 1022676 w 6288074"/>
              <a:gd name="connsiteY25075" fmla="*/ 5291031 h 6339933"/>
              <a:gd name="connsiteX25076" fmla="*/ 1018712 w 6288074"/>
              <a:gd name="connsiteY25076" fmla="*/ 5297203 h 6339933"/>
              <a:gd name="connsiteX25077" fmla="*/ 1018024 w 6288074"/>
              <a:gd name="connsiteY25077" fmla="*/ 5299571 h 6339933"/>
              <a:gd name="connsiteX25078" fmla="*/ 1014647 w 6288074"/>
              <a:gd name="connsiteY25078" fmla="*/ 5303472 h 6339933"/>
              <a:gd name="connsiteX25079" fmla="*/ 1013742 w 6288074"/>
              <a:gd name="connsiteY25079" fmla="*/ 5304347 h 6339933"/>
              <a:gd name="connsiteX25080" fmla="*/ 1013519 w 6288074"/>
              <a:gd name="connsiteY25080" fmla="*/ 5304774 h 6339933"/>
              <a:gd name="connsiteX25081" fmla="*/ 1011477 w 6288074"/>
              <a:gd name="connsiteY25081" fmla="*/ 5307134 h 6339933"/>
              <a:gd name="connsiteX25082" fmla="*/ 1011582 w 6288074"/>
              <a:gd name="connsiteY25082" fmla="*/ 5307469 h 6339933"/>
              <a:gd name="connsiteX25083" fmla="*/ 1007456 w 6288074"/>
              <a:gd name="connsiteY25083" fmla="*/ 5307310 h 6339933"/>
              <a:gd name="connsiteX25084" fmla="*/ 1000916 w 6288074"/>
              <a:gd name="connsiteY25084" fmla="*/ 5313636 h 6339933"/>
              <a:gd name="connsiteX25085" fmla="*/ 1001669 w 6288074"/>
              <a:gd name="connsiteY25085" fmla="*/ 5316026 h 6339933"/>
              <a:gd name="connsiteX25086" fmla="*/ 996759 w 6288074"/>
              <a:gd name="connsiteY25086" fmla="*/ 5325449 h 6339933"/>
              <a:gd name="connsiteX25087" fmla="*/ 987074 w 6288074"/>
              <a:gd name="connsiteY25087" fmla="*/ 5336375 h 6339933"/>
              <a:gd name="connsiteX25088" fmla="*/ 985438 w 6288074"/>
              <a:gd name="connsiteY25088" fmla="*/ 5339516 h 6339933"/>
              <a:gd name="connsiteX25089" fmla="*/ 991662 w 6288074"/>
              <a:gd name="connsiteY25089" fmla="*/ 5334274 h 6339933"/>
              <a:gd name="connsiteX25090" fmla="*/ 991850 w 6288074"/>
              <a:gd name="connsiteY25090" fmla="*/ 5334872 h 6339933"/>
              <a:gd name="connsiteX25091" fmla="*/ 982917 w 6288074"/>
              <a:gd name="connsiteY25091" fmla="*/ 5348189 h 6339933"/>
              <a:gd name="connsiteX25092" fmla="*/ 979644 w 6288074"/>
              <a:gd name="connsiteY25092" fmla="*/ 5354471 h 6339933"/>
              <a:gd name="connsiteX25093" fmla="*/ 978007 w 6288074"/>
              <a:gd name="connsiteY25093" fmla="*/ 5357612 h 6339933"/>
              <a:gd name="connsiteX25094" fmla="*/ 973984 w 6288074"/>
              <a:gd name="connsiteY25094" fmla="*/ 5361505 h 6339933"/>
              <a:gd name="connsiteX25095" fmla="*/ 977256 w 6288074"/>
              <a:gd name="connsiteY25095" fmla="*/ 5355223 h 6339933"/>
              <a:gd name="connsiteX25096" fmla="*/ 976504 w 6288074"/>
              <a:gd name="connsiteY25096" fmla="*/ 5352834 h 6339933"/>
              <a:gd name="connsiteX25097" fmla="*/ 969207 w 6288074"/>
              <a:gd name="connsiteY25097" fmla="*/ 5363009 h 6339933"/>
              <a:gd name="connsiteX25098" fmla="*/ 970020 w 6288074"/>
              <a:gd name="connsiteY25098" fmla="*/ 5352249 h 6339933"/>
              <a:gd name="connsiteX25099" fmla="*/ 970976 w 6288074"/>
              <a:gd name="connsiteY25099" fmla="*/ 5351948 h 6339933"/>
              <a:gd name="connsiteX25100" fmla="*/ 974248 w 6288074"/>
              <a:gd name="connsiteY25100" fmla="*/ 5345665 h 6339933"/>
              <a:gd name="connsiteX25101" fmla="*/ 976635 w 6288074"/>
              <a:gd name="connsiteY25101" fmla="*/ 5344914 h 6339933"/>
              <a:gd name="connsiteX25102" fmla="*/ 979908 w 6288074"/>
              <a:gd name="connsiteY25102" fmla="*/ 5338630 h 6339933"/>
              <a:gd name="connsiteX25103" fmla="*/ 983182 w 6288074"/>
              <a:gd name="connsiteY25103" fmla="*/ 5332349 h 6339933"/>
              <a:gd name="connsiteX25104" fmla="*/ 976767 w 6288074"/>
              <a:gd name="connsiteY25104" fmla="*/ 5336994 h 6339933"/>
              <a:gd name="connsiteX25105" fmla="*/ 984066 w 6288074"/>
              <a:gd name="connsiteY25105" fmla="*/ 5326818 h 6339933"/>
              <a:gd name="connsiteX25106" fmla="*/ 988090 w 6288074"/>
              <a:gd name="connsiteY25106" fmla="*/ 5322925 h 6339933"/>
              <a:gd name="connsiteX25107" fmla="*/ 986454 w 6288074"/>
              <a:gd name="connsiteY25107" fmla="*/ 5326068 h 6339933"/>
              <a:gd name="connsiteX25108" fmla="*/ 988842 w 6288074"/>
              <a:gd name="connsiteY25108" fmla="*/ 5325316 h 6339933"/>
              <a:gd name="connsiteX25109" fmla="*/ 996891 w 6288074"/>
              <a:gd name="connsiteY25109" fmla="*/ 5317529 h 6339933"/>
              <a:gd name="connsiteX25110" fmla="*/ 1001800 w 6288074"/>
              <a:gd name="connsiteY25110" fmla="*/ 5308106 h 6339933"/>
              <a:gd name="connsiteX25111" fmla="*/ 1006709 w 6288074"/>
              <a:gd name="connsiteY25111" fmla="*/ 5298682 h 6339933"/>
              <a:gd name="connsiteX25112" fmla="*/ 1010734 w 6288074"/>
              <a:gd name="connsiteY25112" fmla="*/ 5294789 h 6339933"/>
              <a:gd name="connsiteX25113" fmla="*/ 1015643 w 6288074"/>
              <a:gd name="connsiteY25113" fmla="*/ 5285366 h 6339933"/>
              <a:gd name="connsiteX25114" fmla="*/ 1014891 w 6288074"/>
              <a:gd name="connsiteY25114" fmla="*/ 5282977 h 6339933"/>
              <a:gd name="connsiteX25115" fmla="*/ 1018915 w 6288074"/>
              <a:gd name="connsiteY25115" fmla="*/ 5279085 h 6339933"/>
              <a:gd name="connsiteX25116" fmla="*/ 1022939 w 6288074"/>
              <a:gd name="connsiteY25116" fmla="*/ 5275191 h 6339933"/>
              <a:gd name="connsiteX25117" fmla="*/ 1024577 w 6288074"/>
              <a:gd name="connsiteY25117" fmla="*/ 5272050 h 6339933"/>
              <a:gd name="connsiteX25118" fmla="*/ 1026213 w 6288074"/>
              <a:gd name="connsiteY25118" fmla="*/ 5268910 h 6339933"/>
              <a:gd name="connsiteX25119" fmla="*/ 1023824 w 6288074"/>
              <a:gd name="connsiteY25119" fmla="*/ 5269660 h 6339933"/>
              <a:gd name="connsiteX25120" fmla="*/ 1021436 w 6288074"/>
              <a:gd name="connsiteY25120" fmla="*/ 5270413 h 6339933"/>
              <a:gd name="connsiteX25121" fmla="*/ 1010114 w 6288074"/>
              <a:gd name="connsiteY25121" fmla="*/ 5284480 h 6339933"/>
              <a:gd name="connsiteX25122" fmla="*/ 1006089 w 6288074"/>
              <a:gd name="connsiteY25122" fmla="*/ 5288373 h 6339933"/>
              <a:gd name="connsiteX25123" fmla="*/ 1009362 w 6288074"/>
              <a:gd name="connsiteY25123" fmla="*/ 5282092 h 6339933"/>
              <a:gd name="connsiteX25124" fmla="*/ 1014271 w 6288074"/>
              <a:gd name="connsiteY25124" fmla="*/ 5272668 h 6339933"/>
              <a:gd name="connsiteX25125" fmla="*/ 1016659 w 6288074"/>
              <a:gd name="connsiteY25125" fmla="*/ 5271917 h 6339933"/>
              <a:gd name="connsiteX25126" fmla="*/ 1019931 w 6288074"/>
              <a:gd name="connsiteY25126" fmla="*/ 5265633 h 6339933"/>
              <a:gd name="connsiteX25127" fmla="*/ 1029618 w 6288074"/>
              <a:gd name="connsiteY25127" fmla="*/ 5254707 h 6339933"/>
              <a:gd name="connsiteX25128" fmla="*/ 1031254 w 6288074"/>
              <a:gd name="connsiteY25128" fmla="*/ 5251565 h 6339933"/>
              <a:gd name="connsiteX25129" fmla="*/ 1034526 w 6288074"/>
              <a:gd name="connsiteY25129" fmla="*/ 5245284 h 6339933"/>
              <a:gd name="connsiteX25130" fmla="*/ 1041824 w 6288074"/>
              <a:gd name="connsiteY25130" fmla="*/ 5235109 h 6339933"/>
              <a:gd name="connsiteX25131" fmla="*/ 1043460 w 6288074"/>
              <a:gd name="connsiteY25131" fmla="*/ 5231967 h 6339933"/>
              <a:gd name="connsiteX25132" fmla="*/ 1042708 w 6288074"/>
              <a:gd name="connsiteY25132" fmla="*/ 5229578 h 6339933"/>
              <a:gd name="connsiteX25133" fmla="*/ 1039435 w 6288074"/>
              <a:gd name="connsiteY25133" fmla="*/ 5235860 h 6339933"/>
              <a:gd name="connsiteX25134" fmla="*/ 1026478 w 6288074"/>
              <a:gd name="connsiteY25134" fmla="*/ 5253069 h 6339933"/>
              <a:gd name="connsiteX25135" fmla="*/ 1038683 w 6288074"/>
              <a:gd name="connsiteY25135" fmla="*/ 5233470 h 6339933"/>
              <a:gd name="connsiteX25136" fmla="*/ 1040321 w 6288074"/>
              <a:gd name="connsiteY25136" fmla="*/ 5230330 h 6339933"/>
              <a:gd name="connsiteX25137" fmla="*/ 1052526 w 6288074"/>
              <a:gd name="connsiteY25137" fmla="*/ 5210731 h 6339933"/>
              <a:gd name="connsiteX25138" fmla="*/ 1039568 w 6288074"/>
              <a:gd name="connsiteY25138" fmla="*/ 5227940 h 6339933"/>
              <a:gd name="connsiteX25139" fmla="*/ 1035543 w 6288074"/>
              <a:gd name="connsiteY25139" fmla="*/ 5231833 h 6339933"/>
              <a:gd name="connsiteX25140" fmla="*/ 1028997 w 6288074"/>
              <a:gd name="connsiteY25140" fmla="*/ 5244397 h 6339933"/>
              <a:gd name="connsiteX25141" fmla="*/ 1027362 w 6288074"/>
              <a:gd name="connsiteY25141" fmla="*/ 5247539 h 6339933"/>
              <a:gd name="connsiteX25142" fmla="*/ 1024973 w 6288074"/>
              <a:gd name="connsiteY25142" fmla="*/ 5248291 h 6339933"/>
              <a:gd name="connsiteX25143" fmla="*/ 1020065 w 6288074"/>
              <a:gd name="connsiteY25143" fmla="*/ 5257714 h 6339933"/>
              <a:gd name="connsiteX25144" fmla="*/ 1009627 w 6288074"/>
              <a:gd name="connsiteY25144" fmla="*/ 5266251 h 6339933"/>
              <a:gd name="connsiteX25145" fmla="*/ 998304 w 6288074"/>
              <a:gd name="connsiteY25145" fmla="*/ 5280319 h 6339933"/>
              <a:gd name="connsiteX25146" fmla="*/ 995917 w 6288074"/>
              <a:gd name="connsiteY25146" fmla="*/ 5281070 h 6339933"/>
              <a:gd name="connsiteX25147" fmla="*/ 989371 w 6288074"/>
              <a:gd name="connsiteY25147" fmla="*/ 5293635 h 6339933"/>
              <a:gd name="connsiteX25148" fmla="*/ 987735 w 6288074"/>
              <a:gd name="connsiteY25148" fmla="*/ 5296777 h 6339933"/>
              <a:gd name="connsiteX25149" fmla="*/ 985346 w 6288074"/>
              <a:gd name="connsiteY25149" fmla="*/ 5297529 h 6339933"/>
              <a:gd name="connsiteX25150" fmla="*/ 988619 w 6288074"/>
              <a:gd name="connsiteY25150" fmla="*/ 5291246 h 6339933"/>
              <a:gd name="connsiteX25151" fmla="*/ 990256 w 6288074"/>
              <a:gd name="connsiteY25151" fmla="*/ 5288104 h 6339933"/>
              <a:gd name="connsiteX25152" fmla="*/ 983819 w 6288074"/>
              <a:gd name="connsiteY25152" fmla="*/ 5294147 h 6339933"/>
              <a:gd name="connsiteX25153" fmla="*/ 986485 w 6288074"/>
              <a:gd name="connsiteY25153" fmla="*/ 5289768 h 6339933"/>
              <a:gd name="connsiteX25154" fmla="*/ 993528 w 6288074"/>
              <a:gd name="connsiteY25154" fmla="*/ 5281822 h 6339933"/>
              <a:gd name="connsiteX25155" fmla="*/ 995164 w 6288074"/>
              <a:gd name="connsiteY25155" fmla="*/ 5278682 h 6339933"/>
              <a:gd name="connsiteX25156" fmla="*/ 992776 w 6288074"/>
              <a:gd name="connsiteY25156" fmla="*/ 5279434 h 6339933"/>
              <a:gd name="connsiteX25157" fmla="*/ 986485 w 6288074"/>
              <a:gd name="connsiteY25157" fmla="*/ 5289768 h 6339933"/>
              <a:gd name="connsiteX25158" fmla="*/ 983841 w 6288074"/>
              <a:gd name="connsiteY25158" fmla="*/ 5292750 h 6339933"/>
              <a:gd name="connsiteX25159" fmla="*/ 983416 w 6288074"/>
              <a:gd name="connsiteY25159" fmla="*/ 5294525 h 6339933"/>
              <a:gd name="connsiteX25160" fmla="*/ 983819 w 6288074"/>
              <a:gd name="connsiteY25160" fmla="*/ 5294147 h 6339933"/>
              <a:gd name="connsiteX25161" fmla="*/ 978934 w 6288074"/>
              <a:gd name="connsiteY25161" fmla="*/ 5302173 h 6339933"/>
              <a:gd name="connsiteX25162" fmla="*/ 979685 w 6288074"/>
              <a:gd name="connsiteY25162" fmla="*/ 5304562 h 6339933"/>
              <a:gd name="connsiteX25163" fmla="*/ 978050 w 6288074"/>
              <a:gd name="connsiteY25163" fmla="*/ 5307703 h 6339933"/>
              <a:gd name="connsiteX25164" fmla="*/ 975661 w 6288074"/>
              <a:gd name="connsiteY25164" fmla="*/ 5308455 h 6339933"/>
              <a:gd name="connsiteX25165" fmla="*/ 969408 w 6288074"/>
              <a:gd name="connsiteY25165" fmla="*/ 5320457 h 6339933"/>
              <a:gd name="connsiteX25166" fmla="*/ 968708 w 6288074"/>
              <a:gd name="connsiteY25166" fmla="*/ 5321366 h 6339933"/>
              <a:gd name="connsiteX25167" fmla="*/ 962387 w 6288074"/>
              <a:gd name="connsiteY25167" fmla="*/ 5326748 h 6339933"/>
              <a:gd name="connsiteX25168" fmla="*/ 953769 w 6288074"/>
              <a:gd name="connsiteY25168" fmla="*/ 5338980 h 6339933"/>
              <a:gd name="connsiteX25169" fmla="*/ 949745 w 6288074"/>
              <a:gd name="connsiteY25169" fmla="*/ 5342873 h 6339933"/>
              <a:gd name="connsiteX25170" fmla="*/ 943332 w 6288074"/>
              <a:gd name="connsiteY25170" fmla="*/ 5347518 h 6339933"/>
              <a:gd name="connsiteX25171" fmla="*/ 940191 w 6288074"/>
              <a:gd name="connsiteY25171" fmla="*/ 5345880 h 6339933"/>
              <a:gd name="connsiteX25172" fmla="*/ 935545 w 6288074"/>
              <a:gd name="connsiteY25172" fmla="*/ 5339463 h 6339933"/>
              <a:gd name="connsiteX25173" fmla="*/ 947619 w 6288074"/>
              <a:gd name="connsiteY25173" fmla="*/ 5327785 h 6339933"/>
              <a:gd name="connsiteX25174" fmla="*/ 962215 w 6288074"/>
              <a:gd name="connsiteY25174" fmla="*/ 5307435 h 6339933"/>
              <a:gd name="connsiteX25175" fmla="*/ 972917 w 6288074"/>
              <a:gd name="connsiteY25175" fmla="*/ 5283057 h 6339933"/>
              <a:gd name="connsiteX25176" fmla="*/ 982602 w 6288074"/>
              <a:gd name="connsiteY25176" fmla="*/ 5272131 h 6339933"/>
              <a:gd name="connsiteX25177" fmla="*/ 986627 w 6288074"/>
              <a:gd name="connsiteY25177" fmla="*/ 5268238 h 6339933"/>
              <a:gd name="connsiteX25178" fmla="*/ 990164 w 6288074"/>
              <a:gd name="connsiteY25178" fmla="*/ 5246117 h 6339933"/>
              <a:gd name="connsiteX25179" fmla="*/ 987908 w 6288074"/>
              <a:gd name="connsiteY25179" fmla="*/ 5238948 h 6339933"/>
              <a:gd name="connsiteX25180" fmla="*/ 988792 w 6288074"/>
              <a:gd name="connsiteY25180" fmla="*/ 5233417 h 6339933"/>
              <a:gd name="connsiteX25181" fmla="*/ 995338 w 6288074"/>
              <a:gd name="connsiteY25181" fmla="*/ 5220853 h 6339933"/>
              <a:gd name="connsiteX25182" fmla="*/ 988040 w 6288074"/>
              <a:gd name="connsiteY25182" fmla="*/ 5231028 h 6339933"/>
              <a:gd name="connsiteX25183" fmla="*/ 986535 w 6288074"/>
              <a:gd name="connsiteY25183" fmla="*/ 5226249 h 6339933"/>
              <a:gd name="connsiteX25184" fmla="*/ 983131 w 6288074"/>
              <a:gd name="connsiteY25184" fmla="*/ 5240451 h 6339933"/>
              <a:gd name="connsiteX25185" fmla="*/ 975834 w 6288074"/>
              <a:gd name="connsiteY25185" fmla="*/ 5250626 h 6339933"/>
              <a:gd name="connsiteX25186" fmla="*/ 971809 w 6288074"/>
              <a:gd name="connsiteY25186" fmla="*/ 5254518 h 6339933"/>
              <a:gd name="connsiteX25187" fmla="*/ 974198 w 6288074"/>
              <a:gd name="connsiteY25187" fmla="*/ 5253766 h 6339933"/>
              <a:gd name="connsiteX25188" fmla="*/ 970925 w 6288074"/>
              <a:gd name="connsiteY25188" fmla="*/ 5260050 h 6339933"/>
              <a:gd name="connsiteX25189" fmla="*/ 965264 w 6288074"/>
              <a:gd name="connsiteY25189" fmla="*/ 5267084 h 6339933"/>
              <a:gd name="connsiteX25190" fmla="*/ 962877 w 6288074"/>
              <a:gd name="connsiteY25190" fmla="*/ 5267835 h 6339933"/>
              <a:gd name="connsiteX25191" fmla="*/ 958099 w 6288074"/>
              <a:gd name="connsiteY25191" fmla="*/ 5269339 h 6339933"/>
              <a:gd name="connsiteX25192" fmla="*/ 956462 w 6288074"/>
              <a:gd name="connsiteY25192" fmla="*/ 5272480 h 6339933"/>
              <a:gd name="connsiteX25193" fmla="*/ 949166 w 6288074"/>
              <a:gd name="connsiteY25193" fmla="*/ 5282655 h 6339933"/>
              <a:gd name="connsiteX25194" fmla="*/ 941867 w 6288074"/>
              <a:gd name="connsiteY25194" fmla="*/ 5292829 h 6339933"/>
              <a:gd name="connsiteX25195" fmla="*/ 946506 w 6288074"/>
              <a:gd name="connsiteY25195" fmla="*/ 5287759 h 6339933"/>
              <a:gd name="connsiteX25196" fmla="*/ 945893 w 6288074"/>
              <a:gd name="connsiteY25196" fmla="*/ 5288936 h 6339933"/>
              <a:gd name="connsiteX25197" fmla="*/ 940983 w 6288074"/>
              <a:gd name="connsiteY25197" fmla="*/ 5298361 h 6339933"/>
              <a:gd name="connsiteX25198" fmla="*/ 938596 w 6288074"/>
              <a:gd name="connsiteY25198" fmla="*/ 5299113 h 6339933"/>
              <a:gd name="connsiteX25199" fmla="*/ 934571 w 6288074"/>
              <a:gd name="connsiteY25199" fmla="*/ 5303004 h 6339933"/>
              <a:gd name="connsiteX25200" fmla="*/ 932183 w 6288074"/>
              <a:gd name="connsiteY25200" fmla="*/ 5303756 h 6339933"/>
              <a:gd name="connsiteX25201" fmla="*/ 930547 w 6288074"/>
              <a:gd name="connsiteY25201" fmla="*/ 5306898 h 6339933"/>
              <a:gd name="connsiteX25202" fmla="*/ 931431 w 6288074"/>
              <a:gd name="connsiteY25202" fmla="*/ 5301367 h 6339933"/>
              <a:gd name="connsiteX25203" fmla="*/ 937975 w 6288074"/>
              <a:gd name="connsiteY25203" fmla="*/ 5288803 h 6339933"/>
              <a:gd name="connsiteX25204" fmla="*/ 940363 w 6288074"/>
              <a:gd name="connsiteY25204" fmla="*/ 5288051 h 6339933"/>
              <a:gd name="connsiteX25205" fmla="*/ 945273 w 6288074"/>
              <a:gd name="connsiteY25205" fmla="*/ 5278627 h 6339933"/>
              <a:gd name="connsiteX25206" fmla="*/ 946026 w 6288074"/>
              <a:gd name="connsiteY25206" fmla="*/ 5281017 h 6339933"/>
              <a:gd name="connsiteX25207" fmla="*/ 949297 w 6288074"/>
              <a:gd name="connsiteY25207" fmla="*/ 5274735 h 6339933"/>
              <a:gd name="connsiteX25208" fmla="*/ 954074 w 6288074"/>
              <a:gd name="connsiteY25208" fmla="*/ 5273232 h 6339933"/>
              <a:gd name="connsiteX25209" fmla="*/ 958983 w 6288074"/>
              <a:gd name="connsiteY25209" fmla="*/ 5263808 h 6339933"/>
              <a:gd name="connsiteX25210" fmla="*/ 964645 w 6288074"/>
              <a:gd name="connsiteY25210" fmla="*/ 5256773 h 6339933"/>
              <a:gd name="connsiteX25211" fmla="*/ 973578 w 6288074"/>
              <a:gd name="connsiteY25211" fmla="*/ 5243458 h 6339933"/>
              <a:gd name="connsiteX25212" fmla="*/ 968048 w 6288074"/>
              <a:gd name="connsiteY25212" fmla="*/ 5242572 h 6339933"/>
              <a:gd name="connsiteX25213" fmla="*/ 960000 w 6288074"/>
              <a:gd name="connsiteY25213" fmla="*/ 5250358 h 6339933"/>
              <a:gd name="connsiteX25214" fmla="*/ 957612 w 6288074"/>
              <a:gd name="connsiteY25214" fmla="*/ 5251109 h 6339933"/>
              <a:gd name="connsiteX25215" fmla="*/ 963272 w 6288074"/>
              <a:gd name="connsiteY25215" fmla="*/ 5244075 h 6339933"/>
              <a:gd name="connsiteX25216" fmla="*/ 971321 w 6288074"/>
              <a:gd name="connsiteY25216" fmla="*/ 5236290 h 6339933"/>
              <a:gd name="connsiteX25217" fmla="*/ 970570 w 6288074"/>
              <a:gd name="connsiteY25217" fmla="*/ 5233900 h 6339933"/>
              <a:gd name="connsiteX25218" fmla="*/ 972206 w 6288074"/>
              <a:gd name="connsiteY25218" fmla="*/ 5230759 h 6339933"/>
              <a:gd name="connsiteX25219" fmla="*/ 976231 w 6288074"/>
              <a:gd name="connsiteY25219" fmla="*/ 5226866 h 6339933"/>
              <a:gd name="connsiteX25220" fmla="*/ 981891 w 6288074"/>
              <a:gd name="connsiteY25220" fmla="*/ 5219833 h 6339933"/>
              <a:gd name="connsiteX25221" fmla="*/ 985917 w 6288074"/>
              <a:gd name="connsiteY25221" fmla="*/ 5215940 h 6339933"/>
              <a:gd name="connsiteX25222" fmla="*/ 982644 w 6288074"/>
              <a:gd name="connsiteY25222" fmla="*/ 5222223 h 6339933"/>
              <a:gd name="connsiteX25223" fmla="*/ 976099 w 6288074"/>
              <a:gd name="connsiteY25223" fmla="*/ 5234786 h 6339933"/>
              <a:gd name="connsiteX25224" fmla="*/ 994718 w 6288074"/>
              <a:gd name="connsiteY25224" fmla="*/ 5210543 h 6339933"/>
              <a:gd name="connsiteX25225" fmla="*/ 991578 w 6288074"/>
              <a:gd name="connsiteY25225" fmla="*/ 5208906 h 6339933"/>
              <a:gd name="connsiteX25226" fmla="*/ 995601 w 6288074"/>
              <a:gd name="connsiteY25226" fmla="*/ 5205013 h 6339933"/>
              <a:gd name="connsiteX25227" fmla="*/ 999625 w 6288074"/>
              <a:gd name="connsiteY25227" fmla="*/ 5201120 h 6339933"/>
              <a:gd name="connsiteX25228" fmla="*/ 1001263 w 6288074"/>
              <a:gd name="connsiteY25228" fmla="*/ 5197979 h 6339933"/>
              <a:gd name="connsiteX25229" fmla="*/ 1003784 w 6288074"/>
              <a:gd name="connsiteY25229" fmla="*/ 5189307 h 6339933"/>
              <a:gd name="connsiteX25230" fmla="*/ 999759 w 6288074"/>
              <a:gd name="connsiteY25230" fmla="*/ 5193200 h 6339933"/>
              <a:gd name="connsiteX25231" fmla="*/ 1005420 w 6288074"/>
              <a:gd name="connsiteY25231" fmla="*/ 5186167 h 6339933"/>
              <a:gd name="connsiteX25232" fmla="*/ 1007056 w 6288074"/>
              <a:gd name="connsiteY25232" fmla="*/ 5183026 h 6339933"/>
              <a:gd name="connsiteX25233" fmla="*/ 1016742 w 6288074"/>
              <a:gd name="connsiteY25233" fmla="*/ 5172099 h 6339933"/>
              <a:gd name="connsiteX25234" fmla="*/ 1016874 w 6288074"/>
              <a:gd name="connsiteY25234" fmla="*/ 5164179 h 6339933"/>
              <a:gd name="connsiteX25235" fmla="*/ 1013600 w 6288074"/>
              <a:gd name="connsiteY25235" fmla="*/ 5170460 h 6339933"/>
              <a:gd name="connsiteX25236" fmla="*/ 1006304 w 6288074"/>
              <a:gd name="connsiteY25236" fmla="*/ 5180636 h 6339933"/>
              <a:gd name="connsiteX25237" fmla="*/ 1003032 w 6288074"/>
              <a:gd name="connsiteY25237" fmla="*/ 5186917 h 6339933"/>
              <a:gd name="connsiteX25238" fmla="*/ 990073 w 6288074"/>
              <a:gd name="connsiteY25238" fmla="*/ 5204127 h 6339933"/>
              <a:gd name="connsiteX25239" fmla="*/ 992461 w 6288074"/>
              <a:gd name="connsiteY25239" fmla="*/ 5203375 h 6339933"/>
              <a:gd name="connsiteX25240" fmla="*/ 991578 w 6288074"/>
              <a:gd name="connsiteY25240" fmla="*/ 5208906 h 6339933"/>
              <a:gd name="connsiteX25241" fmla="*/ 985164 w 6288074"/>
              <a:gd name="connsiteY25241" fmla="*/ 5213550 h 6339933"/>
              <a:gd name="connsiteX25242" fmla="*/ 975478 w 6288074"/>
              <a:gd name="connsiteY25242" fmla="*/ 5224477 h 6339933"/>
              <a:gd name="connsiteX25243" fmla="*/ 965792 w 6288074"/>
              <a:gd name="connsiteY25243" fmla="*/ 5235404 h 6339933"/>
              <a:gd name="connsiteX25244" fmla="*/ 960132 w 6288074"/>
              <a:gd name="connsiteY25244" fmla="*/ 5242438 h 6339933"/>
              <a:gd name="connsiteX25245" fmla="*/ 956860 w 6288074"/>
              <a:gd name="connsiteY25245" fmla="*/ 5248720 h 6339933"/>
              <a:gd name="connsiteX25246" fmla="*/ 959381 w 6288074"/>
              <a:gd name="connsiteY25246" fmla="*/ 5240048 h 6339933"/>
              <a:gd name="connsiteX25247" fmla="*/ 951463 w 6288074"/>
              <a:gd name="connsiteY25247" fmla="*/ 5239914 h 6339933"/>
              <a:gd name="connsiteX25248" fmla="*/ 944298 w 6288074"/>
              <a:gd name="connsiteY25248" fmla="*/ 5242169 h 6339933"/>
              <a:gd name="connsiteX25249" fmla="*/ 934745 w 6288074"/>
              <a:gd name="connsiteY25249" fmla="*/ 5245176 h 6339933"/>
              <a:gd name="connsiteX25250" fmla="*/ 938534 w 6288074"/>
              <a:gd name="connsiteY25250" fmla="*/ 5242431 h 6339933"/>
              <a:gd name="connsiteX25251" fmla="*/ 937132 w 6288074"/>
              <a:gd name="connsiteY25251" fmla="*/ 5244424 h 6339933"/>
              <a:gd name="connsiteX25252" fmla="*/ 935497 w 6288074"/>
              <a:gd name="connsiteY25252" fmla="*/ 5247566 h 6339933"/>
              <a:gd name="connsiteX25253" fmla="*/ 941909 w 6288074"/>
              <a:gd name="connsiteY25253" fmla="*/ 5242921 h 6339933"/>
              <a:gd name="connsiteX25254" fmla="*/ 948455 w 6288074"/>
              <a:gd name="connsiteY25254" fmla="*/ 5230357 h 6339933"/>
              <a:gd name="connsiteX25255" fmla="*/ 951596 w 6288074"/>
              <a:gd name="connsiteY25255" fmla="*/ 5231994 h 6339933"/>
              <a:gd name="connsiteX25256" fmla="*/ 959644 w 6288074"/>
              <a:gd name="connsiteY25256" fmla="*/ 5224209 h 6339933"/>
              <a:gd name="connsiteX25257" fmla="*/ 962784 w 6288074"/>
              <a:gd name="connsiteY25257" fmla="*/ 5225847 h 6339933"/>
              <a:gd name="connsiteX25258" fmla="*/ 967562 w 6288074"/>
              <a:gd name="connsiteY25258" fmla="*/ 5224344 h 6339933"/>
              <a:gd name="connsiteX25259" fmla="*/ 970835 w 6288074"/>
              <a:gd name="connsiteY25259" fmla="*/ 5218060 h 6339933"/>
              <a:gd name="connsiteX25260" fmla="*/ 960528 w 6288074"/>
              <a:gd name="connsiteY25260" fmla="*/ 5218679 h 6339933"/>
              <a:gd name="connsiteX25261" fmla="*/ 958140 w 6288074"/>
              <a:gd name="connsiteY25261" fmla="*/ 5219431 h 6339933"/>
              <a:gd name="connsiteX25262" fmla="*/ 959776 w 6288074"/>
              <a:gd name="connsiteY25262" fmla="*/ 5216288 h 6339933"/>
              <a:gd name="connsiteX25263" fmla="*/ 953364 w 6288074"/>
              <a:gd name="connsiteY25263" fmla="*/ 5220934 h 6339933"/>
              <a:gd name="connsiteX25264" fmla="*/ 952612 w 6288074"/>
              <a:gd name="connsiteY25264" fmla="*/ 5218543 h 6339933"/>
              <a:gd name="connsiteX25265" fmla="*/ 951271 w 6288074"/>
              <a:gd name="connsiteY25265" fmla="*/ 5219841 h 6339933"/>
              <a:gd name="connsiteX25266" fmla="*/ 950224 w 6288074"/>
              <a:gd name="connsiteY25266" fmla="*/ 5219295 h 6339933"/>
              <a:gd name="connsiteX25267" fmla="*/ 950600 w 6288074"/>
              <a:gd name="connsiteY25267" fmla="*/ 5220490 h 6339933"/>
              <a:gd name="connsiteX25268" fmla="*/ 942550 w 6288074"/>
              <a:gd name="connsiteY25268" fmla="*/ 5228277 h 6339933"/>
              <a:gd name="connsiteX25269" fmla="*/ 937397 w 6288074"/>
              <a:gd name="connsiteY25269" fmla="*/ 5228584 h 6339933"/>
              <a:gd name="connsiteX25270" fmla="*/ 935761 w 6288074"/>
              <a:gd name="connsiteY25270" fmla="*/ 5231727 h 6339933"/>
              <a:gd name="connsiteX25271" fmla="*/ 932489 w 6288074"/>
              <a:gd name="connsiteY25271" fmla="*/ 5238008 h 6339933"/>
              <a:gd name="connsiteX25272" fmla="*/ 929216 w 6288074"/>
              <a:gd name="connsiteY25272" fmla="*/ 5244290 h 6339933"/>
              <a:gd name="connsiteX25273" fmla="*/ 926826 w 6288074"/>
              <a:gd name="connsiteY25273" fmla="*/ 5245042 h 6339933"/>
              <a:gd name="connsiteX25274" fmla="*/ 930099 w 6288074"/>
              <a:gd name="connsiteY25274" fmla="*/ 5238761 h 6339933"/>
              <a:gd name="connsiteX25275" fmla="*/ 923818 w 6288074"/>
              <a:gd name="connsiteY25275" fmla="*/ 5235485 h 6339933"/>
              <a:gd name="connsiteX25276" fmla="*/ 932000 w 6288074"/>
              <a:gd name="connsiteY25276" fmla="*/ 5219779 h 6339933"/>
              <a:gd name="connsiteX25277" fmla="*/ 926472 w 6288074"/>
              <a:gd name="connsiteY25277" fmla="*/ 5218892 h 6339933"/>
              <a:gd name="connsiteX25278" fmla="*/ 928109 w 6288074"/>
              <a:gd name="connsiteY25278" fmla="*/ 5215751 h 6339933"/>
              <a:gd name="connsiteX25279" fmla="*/ 939430 w 6288074"/>
              <a:gd name="connsiteY25279" fmla="*/ 5201684 h 6339933"/>
              <a:gd name="connsiteX25280" fmla="*/ 938678 w 6288074"/>
              <a:gd name="connsiteY25280" fmla="*/ 5199295 h 6339933"/>
              <a:gd name="connsiteX25281" fmla="*/ 943455 w 6288074"/>
              <a:gd name="connsiteY25281" fmla="*/ 5197791 h 6339933"/>
              <a:gd name="connsiteX25282" fmla="*/ 945092 w 6288074"/>
              <a:gd name="connsiteY25282" fmla="*/ 5194650 h 6339933"/>
              <a:gd name="connsiteX25283" fmla="*/ 946727 w 6288074"/>
              <a:gd name="connsiteY25283" fmla="*/ 5191508 h 6339933"/>
              <a:gd name="connsiteX25284" fmla="*/ 948363 w 6288074"/>
              <a:gd name="connsiteY25284" fmla="*/ 5188368 h 6339933"/>
              <a:gd name="connsiteX25285" fmla="*/ 949999 w 6288074"/>
              <a:gd name="connsiteY25285" fmla="*/ 5185227 h 6339933"/>
              <a:gd name="connsiteX25286" fmla="*/ 951636 w 6288074"/>
              <a:gd name="connsiteY25286" fmla="*/ 5182085 h 6339933"/>
              <a:gd name="connsiteX25287" fmla="*/ 950884 w 6288074"/>
              <a:gd name="connsiteY25287" fmla="*/ 5179695 h 6339933"/>
              <a:gd name="connsiteX25288" fmla="*/ 966231 w 6288074"/>
              <a:gd name="connsiteY25288" fmla="*/ 5161735 h 6339933"/>
              <a:gd name="connsiteX25289" fmla="*/ 955174 w 6288074"/>
              <a:gd name="connsiteY25289" fmla="*/ 5159963 h 6339933"/>
              <a:gd name="connsiteX25290" fmla="*/ 931910 w 6288074"/>
              <a:gd name="connsiteY25290" fmla="*/ 5177790 h 6339933"/>
              <a:gd name="connsiteX25291" fmla="*/ 928769 w 6288074"/>
              <a:gd name="connsiteY25291" fmla="*/ 5176153 h 6339933"/>
              <a:gd name="connsiteX25292" fmla="*/ 929320 w 6288074"/>
              <a:gd name="connsiteY25292" fmla="*/ 5172695 h 6339933"/>
              <a:gd name="connsiteX25293" fmla="*/ 927106 w 6288074"/>
              <a:gd name="connsiteY25293" fmla="*/ 5173787 h 6339933"/>
              <a:gd name="connsiteX25294" fmla="*/ 929653 w 6288074"/>
              <a:gd name="connsiteY25294" fmla="*/ 5170622 h 6339933"/>
              <a:gd name="connsiteX25295" fmla="*/ 936198 w 6288074"/>
              <a:gd name="connsiteY25295" fmla="*/ 5158057 h 6339933"/>
              <a:gd name="connsiteX25296" fmla="*/ 940223 w 6288074"/>
              <a:gd name="connsiteY25296" fmla="*/ 5154164 h 6339933"/>
              <a:gd name="connsiteX25297" fmla="*/ 977463 w 6288074"/>
              <a:gd name="connsiteY25297" fmla="*/ 5105679 h 6339933"/>
              <a:gd name="connsiteX25298" fmla="*/ 980734 w 6288074"/>
              <a:gd name="connsiteY25298" fmla="*/ 5099396 h 6339933"/>
              <a:gd name="connsiteX25299" fmla="*/ 986395 w 6288074"/>
              <a:gd name="connsiteY25299" fmla="*/ 5092363 h 6339933"/>
              <a:gd name="connsiteX25300" fmla="*/ 990420 w 6288074"/>
              <a:gd name="connsiteY25300" fmla="*/ 5088469 h 6339933"/>
              <a:gd name="connsiteX25301" fmla="*/ 1008288 w 6288074"/>
              <a:gd name="connsiteY25301" fmla="*/ 5061836 h 6339933"/>
              <a:gd name="connsiteX25302" fmla="*/ 1014700 w 6288074"/>
              <a:gd name="connsiteY25302" fmla="*/ 5057193 h 6339933"/>
              <a:gd name="connsiteX25303" fmla="*/ 1019609 w 6288074"/>
              <a:gd name="connsiteY25303" fmla="*/ 5047769 h 6339933"/>
              <a:gd name="connsiteX25304" fmla="*/ 1028411 w 6288074"/>
              <a:gd name="connsiteY25304" fmla="*/ 5042373 h 6339933"/>
              <a:gd name="connsiteX25305" fmla="*/ 1030931 w 6288074"/>
              <a:gd name="connsiteY25305" fmla="*/ 5033701 h 6339933"/>
              <a:gd name="connsiteX25306" fmla="*/ 1032567 w 6288074"/>
              <a:gd name="connsiteY25306" fmla="*/ 5030560 h 6339933"/>
              <a:gd name="connsiteX25307" fmla="*/ 1034203 w 6288074"/>
              <a:gd name="connsiteY25307" fmla="*/ 5027420 h 6339933"/>
              <a:gd name="connsiteX25308" fmla="*/ 1035088 w 6288074"/>
              <a:gd name="connsiteY25308" fmla="*/ 5021888 h 6339933"/>
              <a:gd name="connsiteX25309" fmla="*/ 1035972 w 6288074"/>
              <a:gd name="connsiteY25309" fmla="*/ 5016358 h 6339933"/>
              <a:gd name="connsiteX25310" fmla="*/ 1039997 w 6288074"/>
              <a:gd name="connsiteY25310" fmla="*/ 5012465 h 6339933"/>
              <a:gd name="connsiteX25311" fmla="*/ 1044021 w 6288074"/>
              <a:gd name="connsiteY25311" fmla="*/ 5008572 h 6339933"/>
              <a:gd name="connsiteX25312" fmla="*/ 1044773 w 6288074"/>
              <a:gd name="connsiteY25312" fmla="*/ 5010961 h 6339933"/>
              <a:gd name="connsiteX25313" fmla="*/ 1048045 w 6288074"/>
              <a:gd name="connsiteY25313" fmla="*/ 5004680 h 6339933"/>
              <a:gd name="connsiteX25314" fmla="*/ 1052071 w 6288074"/>
              <a:gd name="connsiteY25314" fmla="*/ 5000787 h 6339933"/>
              <a:gd name="connsiteX25315" fmla="*/ 1053708 w 6288074"/>
              <a:gd name="connsiteY25315" fmla="*/ 4997646 h 6339933"/>
              <a:gd name="connsiteX25316" fmla="*/ 1052823 w 6288074"/>
              <a:gd name="connsiteY25316" fmla="*/ 5003177 h 6339933"/>
              <a:gd name="connsiteX25317" fmla="*/ 1069053 w 6288074"/>
              <a:gd name="connsiteY25317" fmla="*/ 4979685 h 6339933"/>
              <a:gd name="connsiteX25318" fmla="*/ 1075599 w 6288074"/>
              <a:gd name="connsiteY25318" fmla="*/ 4967121 h 6339933"/>
              <a:gd name="connsiteX25319" fmla="*/ 1078871 w 6288074"/>
              <a:gd name="connsiteY25319" fmla="*/ 4960839 h 6339933"/>
              <a:gd name="connsiteX25320" fmla="*/ 1091830 w 6288074"/>
              <a:gd name="connsiteY25320" fmla="*/ 4943629 h 6339933"/>
              <a:gd name="connsiteX25321" fmla="*/ 1099127 w 6288074"/>
              <a:gd name="connsiteY25321" fmla="*/ 4933455 h 6339933"/>
              <a:gd name="connsiteX25322" fmla="*/ 1102400 w 6288074"/>
              <a:gd name="connsiteY25322" fmla="*/ 4927172 h 6339933"/>
              <a:gd name="connsiteX25323" fmla="*/ 1107176 w 6288074"/>
              <a:gd name="connsiteY25323" fmla="*/ 4925668 h 6339933"/>
              <a:gd name="connsiteX25324" fmla="*/ 1105541 w 6288074"/>
              <a:gd name="connsiteY25324" fmla="*/ 4928810 h 6339933"/>
              <a:gd name="connsiteX25325" fmla="*/ 1106292 w 6288074"/>
              <a:gd name="connsiteY25325" fmla="*/ 4931200 h 6339933"/>
              <a:gd name="connsiteX25326" fmla="*/ 1109564 w 6288074"/>
              <a:gd name="connsiteY25326" fmla="*/ 4924917 h 6339933"/>
              <a:gd name="connsiteX25327" fmla="*/ 1117615 w 6288074"/>
              <a:gd name="connsiteY25327" fmla="*/ 4917131 h 6339933"/>
              <a:gd name="connsiteX25328" fmla="*/ 1119251 w 6288074"/>
              <a:gd name="connsiteY25328" fmla="*/ 4913990 h 6339933"/>
              <a:gd name="connsiteX25329" fmla="*/ 1120887 w 6288074"/>
              <a:gd name="connsiteY25329" fmla="*/ 4910848 h 6339933"/>
              <a:gd name="connsiteX25330" fmla="*/ 1123275 w 6288074"/>
              <a:gd name="connsiteY25330" fmla="*/ 4910096 h 6339933"/>
              <a:gd name="connsiteX25331" fmla="*/ 1129899 w 6288074"/>
              <a:gd name="connsiteY25331" fmla="*/ 4898821 h 6339933"/>
              <a:gd name="connsiteX25332" fmla="*/ 1134459 w 6288074"/>
              <a:gd name="connsiteY25332" fmla="*/ 4888708 h 6339933"/>
              <a:gd name="connsiteX25333" fmla="*/ 1137118 w 6288074"/>
              <a:gd name="connsiteY25333" fmla="*/ 4887357 h 6339933"/>
              <a:gd name="connsiteX25334" fmla="*/ 1134730 w 6288074"/>
              <a:gd name="connsiteY25334" fmla="*/ 4888109 h 6339933"/>
              <a:gd name="connsiteX25335" fmla="*/ 1134459 w 6288074"/>
              <a:gd name="connsiteY25335" fmla="*/ 4888708 h 6339933"/>
              <a:gd name="connsiteX25336" fmla="*/ 1133723 w 6288074"/>
              <a:gd name="connsiteY25336" fmla="*/ 4889083 h 6339933"/>
              <a:gd name="connsiteX25337" fmla="*/ 1136365 w 6288074"/>
              <a:gd name="connsiteY25337" fmla="*/ 4884968 h 6339933"/>
              <a:gd name="connsiteX25338" fmla="*/ 1139637 w 6288074"/>
              <a:gd name="connsiteY25338" fmla="*/ 4878687 h 6339933"/>
              <a:gd name="connsiteX25339" fmla="*/ 1142026 w 6288074"/>
              <a:gd name="connsiteY25339" fmla="*/ 4877935 h 6339933"/>
              <a:gd name="connsiteX25340" fmla="*/ 1144416 w 6288074"/>
              <a:gd name="connsiteY25340" fmla="*/ 4877182 h 6339933"/>
              <a:gd name="connsiteX25341" fmla="*/ 1141273 w 6288074"/>
              <a:gd name="connsiteY25341" fmla="*/ 4875544 h 6339933"/>
              <a:gd name="connsiteX25342" fmla="*/ 1140521 w 6288074"/>
              <a:gd name="connsiteY25342" fmla="*/ 4873155 h 6339933"/>
              <a:gd name="connsiteX25343" fmla="*/ 1136629 w 6288074"/>
              <a:gd name="connsiteY25343" fmla="*/ 4869129 h 6339933"/>
              <a:gd name="connsiteX25344" fmla="*/ 1142160 w 6288074"/>
              <a:gd name="connsiteY25344" fmla="*/ 4870014 h 6339933"/>
              <a:gd name="connsiteX25345" fmla="*/ 1147068 w 6288074"/>
              <a:gd name="connsiteY25345" fmla="*/ 4860591 h 6339933"/>
              <a:gd name="connsiteX25346" fmla="*/ 1149456 w 6288074"/>
              <a:gd name="connsiteY25346" fmla="*/ 4859840 h 6339933"/>
              <a:gd name="connsiteX25347" fmla="*/ 1151092 w 6288074"/>
              <a:gd name="connsiteY25347" fmla="*/ 4856698 h 6339933"/>
              <a:gd name="connsiteX25348" fmla="*/ 1156755 w 6288074"/>
              <a:gd name="connsiteY25348" fmla="*/ 4849665 h 6339933"/>
              <a:gd name="connsiteX25349" fmla="*/ 1155869 w 6288074"/>
              <a:gd name="connsiteY25349" fmla="*/ 4855195 h 6339933"/>
              <a:gd name="connsiteX25350" fmla="*/ 1145300 w 6288074"/>
              <a:gd name="connsiteY25350" fmla="*/ 4871652 h 6339933"/>
              <a:gd name="connsiteX25351" fmla="*/ 1148440 w 6288074"/>
              <a:gd name="connsiteY25351" fmla="*/ 4873289 h 6339933"/>
              <a:gd name="connsiteX25352" fmla="*/ 1160646 w 6288074"/>
              <a:gd name="connsiteY25352" fmla="*/ 4853691 h 6339933"/>
              <a:gd name="connsiteX25353" fmla="*/ 1163035 w 6288074"/>
              <a:gd name="connsiteY25353" fmla="*/ 4852939 h 6339933"/>
              <a:gd name="connsiteX25354" fmla="*/ 1165423 w 6288074"/>
              <a:gd name="connsiteY25354" fmla="*/ 4852187 h 6339933"/>
              <a:gd name="connsiteX25355" fmla="*/ 1167943 w 6288074"/>
              <a:gd name="connsiteY25355" fmla="*/ 4843516 h 6339933"/>
              <a:gd name="connsiteX25356" fmla="*/ 1168695 w 6288074"/>
              <a:gd name="connsiteY25356" fmla="*/ 4845906 h 6339933"/>
              <a:gd name="connsiteX25357" fmla="*/ 1172719 w 6288074"/>
              <a:gd name="connsiteY25357" fmla="*/ 4842012 h 6339933"/>
              <a:gd name="connsiteX25358" fmla="*/ 1174489 w 6288074"/>
              <a:gd name="connsiteY25358" fmla="*/ 4830951 h 6339933"/>
              <a:gd name="connsiteX25359" fmla="*/ 1180902 w 6288074"/>
              <a:gd name="connsiteY25359" fmla="*/ 4826307 h 6339933"/>
              <a:gd name="connsiteX25360" fmla="*/ 1184926 w 6288074"/>
              <a:gd name="connsiteY25360" fmla="*/ 4822415 h 6339933"/>
              <a:gd name="connsiteX25361" fmla="*/ 1186562 w 6288074"/>
              <a:gd name="connsiteY25361" fmla="*/ 4819273 h 6339933"/>
              <a:gd name="connsiteX25362" fmla="*/ 1185809 w 6288074"/>
              <a:gd name="connsiteY25362" fmla="*/ 4816884 h 6339933"/>
              <a:gd name="connsiteX25363" fmla="*/ 1189835 w 6288074"/>
              <a:gd name="connsiteY25363" fmla="*/ 4812991 h 6339933"/>
              <a:gd name="connsiteX25364" fmla="*/ 1204428 w 6288074"/>
              <a:gd name="connsiteY25364" fmla="*/ 4792641 h 6339933"/>
              <a:gd name="connsiteX25365" fmla="*/ 1213363 w 6288074"/>
              <a:gd name="connsiteY25365" fmla="*/ 4779325 h 6339933"/>
              <a:gd name="connsiteX25366" fmla="*/ 1214998 w 6288074"/>
              <a:gd name="connsiteY25366" fmla="*/ 4776183 h 6339933"/>
              <a:gd name="connsiteX25367" fmla="*/ 1213524 w 6288074"/>
              <a:gd name="connsiteY25367" fmla="*/ 4775664 h 6339933"/>
              <a:gd name="connsiteX25368" fmla="*/ 1212611 w 6288074"/>
              <a:gd name="connsiteY25368" fmla="*/ 4776935 h 6339933"/>
              <a:gd name="connsiteX25369" fmla="*/ 1206199 w 6288074"/>
              <a:gd name="connsiteY25369" fmla="*/ 4781580 h 6339933"/>
              <a:gd name="connsiteX25370" fmla="*/ 1212742 w 6288074"/>
              <a:gd name="connsiteY25370" fmla="*/ 4769015 h 6339933"/>
              <a:gd name="connsiteX25371" fmla="*/ 1217519 w 6288074"/>
              <a:gd name="connsiteY25371" fmla="*/ 4767512 h 6339933"/>
              <a:gd name="connsiteX25372" fmla="*/ 1221545 w 6288074"/>
              <a:gd name="connsiteY25372" fmla="*/ 4763619 h 6339933"/>
              <a:gd name="connsiteX25373" fmla="*/ 1216014 w 6288074"/>
              <a:gd name="connsiteY25373" fmla="*/ 4762733 h 6339933"/>
              <a:gd name="connsiteX25374" fmla="*/ 1203810 w 6288074"/>
              <a:gd name="connsiteY25374" fmla="*/ 4782331 h 6339933"/>
              <a:gd name="connsiteX25375" fmla="*/ 1194124 w 6288074"/>
              <a:gd name="connsiteY25375" fmla="*/ 4793258 h 6339933"/>
              <a:gd name="connsiteX25376" fmla="*/ 1186076 w 6288074"/>
              <a:gd name="connsiteY25376" fmla="*/ 4801043 h 6339933"/>
              <a:gd name="connsiteX25377" fmla="*/ 1175505 w 6288074"/>
              <a:gd name="connsiteY25377" fmla="*/ 4817501 h 6339933"/>
              <a:gd name="connsiteX25378" fmla="*/ 1176257 w 6288074"/>
              <a:gd name="connsiteY25378" fmla="*/ 4819890 h 6339933"/>
              <a:gd name="connsiteX25379" fmla="*/ 1174621 w 6288074"/>
              <a:gd name="connsiteY25379" fmla="*/ 4823032 h 6339933"/>
              <a:gd name="connsiteX25380" fmla="*/ 1170595 w 6288074"/>
              <a:gd name="connsiteY25380" fmla="*/ 4826925 h 6339933"/>
              <a:gd name="connsiteX25381" fmla="*/ 1168207 w 6288074"/>
              <a:gd name="connsiteY25381" fmla="*/ 4827677 h 6339933"/>
              <a:gd name="connsiteX25382" fmla="*/ 1159274 w 6288074"/>
              <a:gd name="connsiteY25382" fmla="*/ 4840992 h 6339933"/>
              <a:gd name="connsiteX25383" fmla="*/ 1154498 w 6288074"/>
              <a:gd name="connsiteY25383" fmla="*/ 4842495 h 6339933"/>
              <a:gd name="connsiteX25384" fmla="*/ 1152860 w 6288074"/>
              <a:gd name="connsiteY25384" fmla="*/ 4845637 h 6339933"/>
              <a:gd name="connsiteX25385" fmla="*/ 1141539 w 6288074"/>
              <a:gd name="connsiteY25385" fmla="*/ 4859704 h 6339933"/>
              <a:gd name="connsiteX25386" fmla="*/ 1135878 w 6288074"/>
              <a:gd name="connsiteY25386" fmla="*/ 4866739 h 6339933"/>
              <a:gd name="connsiteX25387" fmla="*/ 1124555 w 6288074"/>
              <a:gd name="connsiteY25387" fmla="*/ 4880806 h 6339933"/>
              <a:gd name="connsiteX25388" fmla="*/ 1123672 w 6288074"/>
              <a:gd name="connsiteY25388" fmla="*/ 4886337 h 6339933"/>
              <a:gd name="connsiteX25389" fmla="*/ 1126060 w 6288074"/>
              <a:gd name="connsiteY25389" fmla="*/ 4885585 h 6339933"/>
              <a:gd name="connsiteX25390" fmla="*/ 1117879 w 6288074"/>
              <a:gd name="connsiteY25390" fmla="*/ 4901292 h 6339933"/>
              <a:gd name="connsiteX25391" fmla="*/ 1113854 w 6288074"/>
              <a:gd name="connsiteY25391" fmla="*/ 4905183 h 6339933"/>
              <a:gd name="connsiteX25392" fmla="*/ 1112969 w 6288074"/>
              <a:gd name="connsiteY25392" fmla="*/ 4910714 h 6339933"/>
              <a:gd name="connsiteX25393" fmla="*/ 1108944 w 6288074"/>
              <a:gd name="connsiteY25393" fmla="*/ 4914607 h 6339933"/>
              <a:gd name="connsiteX25394" fmla="*/ 1109625 w 6288074"/>
              <a:gd name="connsiteY25394" fmla="*/ 4910353 h 6339933"/>
              <a:gd name="connsiteX25395" fmla="*/ 1110519 w 6288074"/>
              <a:gd name="connsiteY25395" fmla="*/ 4909188 h 6339933"/>
              <a:gd name="connsiteX25396" fmla="*/ 1109829 w 6288074"/>
              <a:gd name="connsiteY25396" fmla="*/ 4909077 h 6339933"/>
              <a:gd name="connsiteX25397" fmla="*/ 1109625 w 6288074"/>
              <a:gd name="connsiteY25397" fmla="*/ 4910353 h 6339933"/>
              <a:gd name="connsiteX25398" fmla="*/ 1108192 w 6288074"/>
              <a:gd name="connsiteY25398" fmla="*/ 4912218 h 6339933"/>
              <a:gd name="connsiteX25399" fmla="*/ 1100144 w 6288074"/>
              <a:gd name="connsiteY25399" fmla="*/ 4920004 h 6339933"/>
              <a:gd name="connsiteX25400" fmla="*/ 1096871 w 6288074"/>
              <a:gd name="connsiteY25400" fmla="*/ 4926286 h 6339933"/>
              <a:gd name="connsiteX25401" fmla="*/ 1105672 w 6288074"/>
              <a:gd name="connsiteY25401" fmla="*/ 4920890 h 6339933"/>
              <a:gd name="connsiteX25402" fmla="*/ 1084665 w 6288074"/>
              <a:gd name="connsiteY25402" fmla="*/ 4945885 h 6339933"/>
              <a:gd name="connsiteX25403" fmla="*/ 1086301 w 6288074"/>
              <a:gd name="connsiteY25403" fmla="*/ 4942742 h 6339933"/>
              <a:gd name="connsiteX25404" fmla="*/ 1089574 w 6288074"/>
              <a:gd name="connsiteY25404" fmla="*/ 4936462 h 6339933"/>
              <a:gd name="connsiteX25405" fmla="*/ 1087185 w 6288074"/>
              <a:gd name="connsiteY25405" fmla="*/ 4937214 h 6339933"/>
              <a:gd name="connsiteX25406" fmla="*/ 1084797 w 6288074"/>
              <a:gd name="connsiteY25406" fmla="*/ 4937966 h 6339933"/>
              <a:gd name="connsiteX25407" fmla="*/ 1083913 w 6288074"/>
              <a:gd name="connsiteY25407" fmla="*/ 4943494 h 6339933"/>
              <a:gd name="connsiteX25408" fmla="*/ 1079135 w 6288074"/>
              <a:gd name="connsiteY25408" fmla="*/ 4944997 h 6339933"/>
              <a:gd name="connsiteX25409" fmla="*/ 1065293 w 6288074"/>
              <a:gd name="connsiteY25409" fmla="*/ 4967738 h 6339933"/>
              <a:gd name="connsiteX25410" fmla="*/ 1066045 w 6288074"/>
              <a:gd name="connsiteY25410" fmla="*/ 4970128 h 6339933"/>
              <a:gd name="connsiteX25411" fmla="*/ 1061888 w 6288074"/>
              <a:gd name="connsiteY25411" fmla="*/ 4981941 h 6339933"/>
              <a:gd name="connsiteX25412" fmla="*/ 1056227 w 6288074"/>
              <a:gd name="connsiteY25412" fmla="*/ 4988973 h 6339933"/>
              <a:gd name="connsiteX25413" fmla="*/ 1050700 w 6288074"/>
              <a:gd name="connsiteY25413" fmla="*/ 4988087 h 6339933"/>
              <a:gd name="connsiteX25414" fmla="*/ 1045037 w 6288074"/>
              <a:gd name="connsiteY25414" fmla="*/ 4995123 h 6339933"/>
              <a:gd name="connsiteX25415" fmla="*/ 1036989 w 6288074"/>
              <a:gd name="connsiteY25415" fmla="*/ 5002908 h 6339933"/>
              <a:gd name="connsiteX25416" fmla="*/ 1036237 w 6288074"/>
              <a:gd name="connsiteY25416" fmla="*/ 5000518 h 6339933"/>
              <a:gd name="connsiteX25417" fmla="*/ 1032964 w 6288074"/>
              <a:gd name="connsiteY25417" fmla="*/ 5006801 h 6339933"/>
              <a:gd name="connsiteX25418" fmla="*/ 1031328 w 6288074"/>
              <a:gd name="connsiteY25418" fmla="*/ 5009942 h 6339933"/>
              <a:gd name="connsiteX25419" fmla="*/ 1028054 w 6288074"/>
              <a:gd name="connsiteY25419" fmla="*/ 5016224 h 6339933"/>
              <a:gd name="connsiteX25420" fmla="*/ 1020758 w 6288074"/>
              <a:gd name="connsiteY25420" fmla="*/ 5026399 h 6339933"/>
              <a:gd name="connsiteX25421" fmla="*/ 1019121 w 6288074"/>
              <a:gd name="connsiteY25421" fmla="*/ 5029540 h 6339933"/>
              <a:gd name="connsiteX25422" fmla="*/ 1015098 w 6288074"/>
              <a:gd name="connsiteY25422" fmla="*/ 5033433 h 6339933"/>
              <a:gd name="connsiteX25423" fmla="*/ 1013460 w 6288074"/>
              <a:gd name="connsiteY25423" fmla="*/ 5036574 h 6339933"/>
              <a:gd name="connsiteX25424" fmla="*/ 1000502 w 6288074"/>
              <a:gd name="connsiteY25424" fmla="*/ 5053783 h 6339933"/>
              <a:gd name="connsiteX25425" fmla="*/ 994841 w 6288074"/>
              <a:gd name="connsiteY25425" fmla="*/ 5060817 h 6339933"/>
              <a:gd name="connsiteX25426" fmla="*/ 998114 w 6288074"/>
              <a:gd name="connsiteY25426" fmla="*/ 5054535 h 6339933"/>
              <a:gd name="connsiteX25427" fmla="*/ 994089 w 6288074"/>
              <a:gd name="connsiteY25427" fmla="*/ 5058428 h 6339933"/>
              <a:gd name="connsiteX25428" fmla="*/ 990817 w 6288074"/>
              <a:gd name="connsiteY25428" fmla="*/ 5064710 h 6339933"/>
              <a:gd name="connsiteX25429" fmla="*/ 975470 w 6288074"/>
              <a:gd name="connsiteY25429" fmla="*/ 5082671 h 6339933"/>
              <a:gd name="connsiteX25430" fmla="*/ 968173 w 6288074"/>
              <a:gd name="connsiteY25430" fmla="*/ 5092846 h 6339933"/>
              <a:gd name="connsiteX25431" fmla="*/ 962512 w 6288074"/>
              <a:gd name="connsiteY25431" fmla="*/ 5099880 h 6339933"/>
              <a:gd name="connsiteX25432" fmla="*/ 959240 w 6288074"/>
              <a:gd name="connsiteY25432" fmla="*/ 5106161 h 6339933"/>
              <a:gd name="connsiteX25433" fmla="*/ 952693 w 6288074"/>
              <a:gd name="connsiteY25433" fmla="*/ 5118727 h 6339933"/>
              <a:gd name="connsiteX25434" fmla="*/ 944644 w 6288074"/>
              <a:gd name="connsiteY25434" fmla="*/ 5126511 h 6339933"/>
              <a:gd name="connsiteX25435" fmla="*/ 938985 w 6288074"/>
              <a:gd name="connsiteY25435" fmla="*/ 5133545 h 6339933"/>
              <a:gd name="connsiteX25436" fmla="*/ 945529 w 6288074"/>
              <a:gd name="connsiteY25436" fmla="*/ 5120982 h 6339933"/>
              <a:gd name="connsiteX25437" fmla="*/ 948801 w 6288074"/>
              <a:gd name="connsiteY25437" fmla="*/ 5114700 h 6339933"/>
              <a:gd name="connsiteX25438" fmla="*/ 952827 w 6288074"/>
              <a:gd name="connsiteY25438" fmla="*/ 5110807 h 6339933"/>
              <a:gd name="connsiteX25439" fmla="*/ 946413 w 6288074"/>
              <a:gd name="connsiteY25439" fmla="*/ 5115451 h 6339933"/>
              <a:gd name="connsiteX25440" fmla="*/ 952074 w 6288074"/>
              <a:gd name="connsiteY25440" fmla="*/ 5108416 h 6339933"/>
              <a:gd name="connsiteX25441" fmla="*/ 965032 w 6288074"/>
              <a:gd name="connsiteY25441" fmla="*/ 5091208 h 6339933"/>
              <a:gd name="connsiteX25442" fmla="*/ 964280 w 6288074"/>
              <a:gd name="connsiteY25442" fmla="*/ 5088819 h 6339933"/>
              <a:gd name="connsiteX25443" fmla="*/ 967553 w 6288074"/>
              <a:gd name="connsiteY25443" fmla="*/ 5082536 h 6339933"/>
              <a:gd name="connsiteX25444" fmla="*/ 969942 w 6288074"/>
              <a:gd name="connsiteY25444" fmla="*/ 5081785 h 6339933"/>
              <a:gd name="connsiteX25445" fmla="*/ 977991 w 6288074"/>
              <a:gd name="connsiteY25445" fmla="*/ 5073999 h 6339933"/>
              <a:gd name="connsiteX25446" fmla="*/ 983651 w 6288074"/>
              <a:gd name="connsiteY25446" fmla="*/ 5066965 h 6339933"/>
              <a:gd name="connsiteX25447" fmla="*/ 986040 w 6288074"/>
              <a:gd name="connsiteY25447" fmla="*/ 5066213 h 6339933"/>
              <a:gd name="connsiteX25448" fmla="*/ 987677 w 6288074"/>
              <a:gd name="connsiteY25448" fmla="*/ 5063072 h 6339933"/>
              <a:gd name="connsiteX25449" fmla="*/ 991701 w 6288074"/>
              <a:gd name="connsiteY25449" fmla="*/ 5059179 h 6339933"/>
              <a:gd name="connsiteX25450" fmla="*/ 989313 w 6288074"/>
              <a:gd name="connsiteY25450" fmla="*/ 5059930 h 6339933"/>
              <a:gd name="connsiteX25451" fmla="*/ 994221 w 6288074"/>
              <a:gd name="connsiteY25451" fmla="*/ 5050509 h 6339933"/>
              <a:gd name="connsiteX25452" fmla="*/ 999131 w 6288074"/>
              <a:gd name="connsiteY25452" fmla="*/ 5041084 h 6339933"/>
              <a:gd name="connsiteX25453" fmla="*/ 995238 w 6288074"/>
              <a:gd name="connsiteY25453" fmla="*/ 5037057 h 6339933"/>
              <a:gd name="connsiteX25454" fmla="*/ 994486 w 6288074"/>
              <a:gd name="connsiteY25454" fmla="*/ 5034668 h 6339933"/>
              <a:gd name="connsiteX25455" fmla="*/ 1000147 w 6288074"/>
              <a:gd name="connsiteY25455" fmla="*/ 5027634 h 6339933"/>
              <a:gd name="connsiteX25456" fmla="*/ 1011337 w 6288074"/>
              <a:gd name="connsiteY25456" fmla="*/ 5021486 h 6339933"/>
              <a:gd name="connsiteX25457" fmla="*/ 1013725 w 6288074"/>
              <a:gd name="connsiteY25457" fmla="*/ 5020734 h 6339933"/>
              <a:gd name="connsiteX25458" fmla="*/ 1031460 w 6288074"/>
              <a:gd name="connsiteY25458" fmla="*/ 5002022 h 6339933"/>
              <a:gd name="connsiteX25459" fmla="*/ 1033096 w 6288074"/>
              <a:gd name="connsiteY25459" fmla="*/ 4998881 h 6339933"/>
              <a:gd name="connsiteX25460" fmla="*/ 1037120 w 6288074"/>
              <a:gd name="connsiteY25460" fmla="*/ 4994987 h 6339933"/>
              <a:gd name="connsiteX25461" fmla="*/ 1038517 w 6288074"/>
              <a:gd name="connsiteY25461" fmla="*/ 4991922 h 6339933"/>
              <a:gd name="connsiteX25462" fmla="*/ 1038757 w 6288074"/>
              <a:gd name="connsiteY25462" fmla="*/ 4991846 h 6339933"/>
              <a:gd name="connsiteX25463" fmla="*/ 1038674 w 6288074"/>
              <a:gd name="connsiteY25463" fmla="*/ 4991582 h 6339933"/>
              <a:gd name="connsiteX25464" fmla="*/ 1038867 w 6288074"/>
              <a:gd name="connsiteY25464" fmla="*/ 4991156 h 6339933"/>
              <a:gd name="connsiteX25465" fmla="*/ 1038590 w 6288074"/>
              <a:gd name="connsiteY25465" fmla="*/ 4991315 h 6339933"/>
              <a:gd name="connsiteX25466" fmla="*/ 1037629 w 6288074"/>
              <a:gd name="connsiteY25466" fmla="*/ 4988262 h 6339933"/>
              <a:gd name="connsiteX25467" fmla="*/ 1031593 w 6288074"/>
              <a:gd name="connsiteY25467" fmla="*/ 4994101 h 6339933"/>
              <a:gd name="connsiteX25468" fmla="*/ 1026815 w 6288074"/>
              <a:gd name="connsiteY25468" fmla="*/ 4995605 h 6339933"/>
              <a:gd name="connsiteX25469" fmla="*/ 1047823 w 6288074"/>
              <a:gd name="connsiteY25469" fmla="*/ 4970610 h 6339933"/>
              <a:gd name="connsiteX25470" fmla="*/ 1046054 w 6288074"/>
              <a:gd name="connsiteY25470" fmla="*/ 4981671 h 6339933"/>
              <a:gd name="connsiteX25471" fmla="*/ 1051716 w 6288074"/>
              <a:gd name="connsiteY25471" fmla="*/ 4974638 h 6339933"/>
              <a:gd name="connsiteX25472" fmla="*/ 1054235 w 6288074"/>
              <a:gd name="connsiteY25472" fmla="*/ 4965966 h 6339933"/>
              <a:gd name="connsiteX25473" fmla="*/ 1055872 w 6288074"/>
              <a:gd name="connsiteY25473" fmla="*/ 4962825 h 6339933"/>
              <a:gd name="connsiteX25474" fmla="*/ 1051095 w 6288074"/>
              <a:gd name="connsiteY25474" fmla="*/ 4964329 h 6339933"/>
              <a:gd name="connsiteX25475" fmla="*/ 1052731 w 6288074"/>
              <a:gd name="connsiteY25475" fmla="*/ 4961186 h 6339933"/>
              <a:gd name="connsiteX25476" fmla="*/ 1059144 w 6288074"/>
              <a:gd name="connsiteY25476" fmla="*/ 4956543 h 6339933"/>
              <a:gd name="connsiteX25477" fmla="*/ 1060781 w 6288074"/>
              <a:gd name="connsiteY25477" fmla="*/ 4953402 h 6339933"/>
              <a:gd name="connsiteX25478" fmla="*/ 1075995 w 6288074"/>
              <a:gd name="connsiteY25478" fmla="*/ 4943360 h 6339933"/>
              <a:gd name="connsiteX25479" fmla="*/ 1080773 w 6288074"/>
              <a:gd name="connsiteY25479" fmla="*/ 4941856 h 6339933"/>
              <a:gd name="connsiteX25480" fmla="*/ 1092093 w 6288074"/>
              <a:gd name="connsiteY25480" fmla="*/ 4927789 h 6339933"/>
              <a:gd name="connsiteX25481" fmla="*/ 1097003 w 6288074"/>
              <a:gd name="connsiteY25481" fmla="*/ 4918365 h 6339933"/>
              <a:gd name="connsiteX25482" fmla="*/ 1105936 w 6288074"/>
              <a:gd name="connsiteY25482" fmla="*/ 4905051 h 6339933"/>
              <a:gd name="connsiteX25483" fmla="*/ 1109961 w 6288074"/>
              <a:gd name="connsiteY25483" fmla="*/ 4901158 h 6339933"/>
              <a:gd name="connsiteX25484" fmla="*/ 1119779 w 6288074"/>
              <a:gd name="connsiteY25484" fmla="*/ 4882310 h 6339933"/>
              <a:gd name="connsiteX25485" fmla="*/ 1117390 w 6288074"/>
              <a:gd name="connsiteY25485" fmla="*/ 4883062 h 6339933"/>
              <a:gd name="connsiteX25486" fmla="*/ 1118274 w 6288074"/>
              <a:gd name="connsiteY25486" fmla="*/ 4877531 h 6339933"/>
              <a:gd name="connsiteX25487" fmla="*/ 1122299 w 6288074"/>
              <a:gd name="connsiteY25487" fmla="*/ 4873639 h 6339933"/>
              <a:gd name="connsiteX25488" fmla="*/ 1125440 w 6288074"/>
              <a:gd name="connsiteY25488" fmla="*/ 4875276 h 6339933"/>
              <a:gd name="connsiteX25489" fmla="*/ 1132039 w 6288074"/>
              <a:gd name="connsiteY25489" fmla="*/ 4865001 h 6339933"/>
              <a:gd name="connsiteX25490" fmla="*/ 1132584 w 6288074"/>
              <a:gd name="connsiteY25490" fmla="*/ 4865144 h 6339933"/>
              <a:gd name="connsiteX25491" fmla="*/ 1132226 w 6288074"/>
              <a:gd name="connsiteY25491" fmla="*/ 4864713 h 6339933"/>
              <a:gd name="connsiteX25492" fmla="*/ 1136009 w 6288074"/>
              <a:gd name="connsiteY25492" fmla="*/ 4858819 h 6339933"/>
              <a:gd name="connsiteX25493" fmla="*/ 1143307 w 6288074"/>
              <a:gd name="connsiteY25493" fmla="*/ 4848644 h 6339933"/>
              <a:gd name="connsiteX25494" fmla="*/ 1150603 w 6288074"/>
              <a:gd name="connsiteY25494" fmla="*/ 4838469 h 6339933"/>
              <a:gd name="connsiteX25495" fmla="*/ 1167587 w 6288074"/>
              <a:gd name="connsiteY25495" fmla="*/ 4817367 h 6339933"/>
              <a:gd name="connsiteX25496" fmla="*/ 1174001 w 6288074"/>
              <a:gd name="connsiteY25496" fmla="*/ 4812722 h 6339933"/>
              <a:gd name="connsiteX25497" fmla="*/ 1182182 w 6288074"/>
              <a:gd name="connsiteY25497" fmla="*/ 4797017 h 6339933"/>
              <a:gd name="connsiteX25498" fmla="*/ 1180677 w 6288074"/>
              <a:gd name="connsiteY25498" fmla="*/ 4792239 h 6339933"/>
              <a:gd name="connsiteX25499" fmla="*/ 1193504 w 6288074"/>
              <a:gd name="connsiteY25499" fmla="*/ 4782949 h 6339933"/>
              <a:gd name="connsiteX25500" fmla="*/ 1196776 w 6288074"/>
              <a:gd name="connsiteY25500" fmla="*/ 4776667 h 6339933"/>
              <a:gd name="connsiteX25501" fmla="*/ 1196024 w 6288074"/>
              <a:gd name="connsiteY25501" fmla="*/ 4774277 h 6339933"/>
              <a:gd name="connsiteX25502" fmla="*/ 1193636 w 6288074"/>
              <a:gd name="connsiteY25502" fmla="*/ 4775029 h 6339933"/>
              <a:gd name="connsiteX25503" fmla="*/ 1189611 w 6288074"/>
              <a:gd name="connsiteY25503" fmla="*/ 4778922 h 6339933"/>
              <a:gd name="connsiteX25504" fmla="*/ 1191248 w 6288074"/>
              <a:gd name="connsiteY25504" fmla="*/ 4775781 h 6339933"/>
              <a:gd name="connsiteX25505" fmla="*/ 1187223 w 6288074"/>
              <a:gd name="connsiteY25505" fmla="*/ 4779673 h 6339933"/>
              <a:gd name="connsiteX25506" fmla="*/ 1184836 w 6288074"/>
              <a:gd name="connsiteY25506" fmla="*/ 4780425 h 6339933"/>
              <a:gd name="connsiteX25507" fmla="*/ 1180812 w 6288074"/>
              <a:gd name="connsiteY25507" fmla="*/ 4784318 h 6339933"/>
              <a:gd name="connsiteX25508" fmla="*/ 1178421 w 6288074"/>
              <a:gd name="connsiteY25508" fmla="*/ 4785071 h 6339933"/>
              <a:gd name="connsiteX25509" fmla="*/ 1165464 w 6288074"/>
              <a:gd name="connsiteY25509" fmla="*/ 4802279 h 6339933"/>
              <a:gd name="connsiteX25510" fmla="*/ 1174265 w 6288074"/>
              <a:gd name="connsiteY25510" fmla="*/ 4796883 h 6339933"/>
              <a:gd name="connsiteX25511" fmla="*/ 1175017 w 6288074"/>
              <a:gd name="connsiteY25511" fmla="*/ 4799272 h 6339933"/>
              <a:gd name="connsiteX25512" fmla="*/ 1169356 w 6288074"/>
              <a:gd name="connsiteY25512" fmla="*/ 4806305 h 6339933"/>
              <a:gd name="connsiteX25513" fmla="*/ 1163695 w 6288074"/>
              <a:gd name="connsiteY25513" fmla="*/ 4813340 h 6339933"/>
              <a:gd name="connsiteX25514" fmla="*/ 1158034 w 6288074"/>
              <a:gd name="connsiteY25514" fmla="*/ 4820374 h 6339933"/>
              <a:gd name="connsiteX25515" fmla="*/ 1160422 w 6288074"/>
              <a:gd name="connsiteY25515" fmla="*/ 4819622 h 6339933"/>
              <a:gd name="connsiteX25516" fmla="*/ 1158787 w 6288074"/>
              <a:gd name="connsiteY25516" fmla="*/ 4822763 h 6339933"/>
              <a:gd name="connsiteX25517" fmla="*/ 1151490 w 6288074"/>
              <a:gd name="connsiteY25517" fmla="*/ 4832939 h 6339933"/>
              <a:gd name="connsiteX25518" fmla="*/ 1151622 w 6288074"/>
              <a:gd name="connsiteY25518" fmla="*/ 4825019 h 6339933"/>
              <a:gd name="connsiteX25519" fmla="*/ 1146844 w 6288074"/>
              <a:gd name="connsiteY25519" fmla="*/ 4826522 h 6339933"/>
              <a:gd name="connsiteX25520" fmla="*/ 1137911 w 6288074"/>
              <a:gd name="connsiteY25520" fmla="*/ 4839838 h 6339933"/>
              <a:gd name="connsiteX25521" fmla="*/ 1124953 w 6288074"/>
              <a:gd name="connsiteY25521" fmla="*/ 4857046 h 6339933"/>
              <a:gd name="connsiteX25522" fmla="*/ 1118540 w 6288074"/>
              <a:gd name="connsiteY25522" fmla="*/ 4861692 h 6339933"/>
              <a:gd name="connsiteX25523" fmla="*/ 1115400 w 6288074"/>
              <a:gd name="connsiteY25523" fmla="*/ 4860053 h 6339933"/>
              <a:gd name="connsiteX25524" fmla="*/ 1113763 w 6288074"/>
              <a:gd name="connsiteY25524" fmla="*/ 4863196 h 6339933"/>
              <a:gd name="connsiteX25525" fmla="*/ 1112126 w 6288074"/>
              <a:gd name="connsiteY25525" fmla="*/ 4866337 h 6339933"/>
              <a:gd name="connsiteX25526" fmla="*/ 1118274 w 6288074"/>
              <a:gd name="connsiteY25526" fmla="*/ 4877531 h 6339933"/>
              <a:gd name="connsiteX25527" fmla="*/ 1106333 w 6288074"/>
              <a:gd name="connsiteY25527" fmla="*/ 4881290 h 6339933"/>
              <a:gd name="connsiteX25528" fmla="*/ 1105582 w 6288074"/>
              <a:gd name="connsiteY25528" fmla="*/ 4878900 h 6339933"/>
              <a:gd name="connsiteX25529" fmla="*/ 1103192 w 6288074"/>
              <a:gd name="connsiteY25529" fmla="*/ 4879653 h 6339933"/>
              <a:gd name="connsiteX25530" fmla="*/ 1098416 w 6288074"/>
              <a:gd name="connsiteY25530" fmla="*/ 4881156 h 6339933"/>
              <a:gd name="connsiteX25531" fmla="*/ 1102308 w 6288074"/>
              <a:gd name="connsiteY25531" fmla="*/ 4885182 h 6339933"/>
              <a:gd name="connsiteX25532" fmla="*/ 1096779 w 6288074"/>
              <a:gd name="connsiteY25532" fmla="*/ 4884296 h 6339933"/>
              <a:gd name="connsiteX25533" fmla="*/ 1091871 w 6288074"/>
              <a:gd name="connsiteY25533" fmla="*/ 4893720 h 6339933"/>
              <a:gd name="connsiteX25534" fmla="*/ 1090235 w 6288074"/>
              <a:gd name="connsiteY25534" fmla="*/ 4896861 h 6339933"/>
              <a:gd name="connsiteX25535" fmla="*/ 1094259 w 6288074"/>
              <a:gd name="connsiteY25535" fmla="*/ 4892968 h 6339933"/>
              <a:gd name="connsiteX25536" fmla="*/ 1102928 w 6288074"/>
              <a:gd name="connsiteY25536" fmla="*/ 4895492 h 6339933"/>
              <a:gd name="connsiteX25537" fmla="*/ 1101423 w 6288074"/>
              <a:gd name="connsiteY25537" fmla="*/ 4890714 h 6339933"/>
              <a:gd name="connsiteX25538" fmla="*/ 1106821 w 6288074"/>
              <a:gd name="connsiteY25538" fmla="*/ 4899519 h 6339933"/>
              <a:gd name="connsiteX25539" fmla="*/ 1102796 w 6288074"/>
              <a:gd name="connsiteY25539" fmla="*/ 4903413 h 6339933"/>
              <a:gd name="connsiteX25540" fmla="*/ 1095632 w 6288074"/>
              <a:gd name="connsiteY25540" fmla="*/ 4905668 h 6339933"/>
              <a:gd name="connsiteX25541" fmla="*/ 1087846 w 6288074"/>
              <a:gd name="connsiteY25541" fmla="*/ 4897613 h 6339933"/>
              <a:gd name="connsiteX25542" fmla="*/ 1076525 w 6288074"/>
              <a:gd name="connsiteY25542" fmla="*/ 4911682 h 6339933"/>
              <a:gd name="connsiteX25543" fmla="*/ 1073253 w 6288074"/>
              <a:gd name="connsiteY25543" fmla="*/ 4917962 h 6339933"/>
              <a:gd name="connsiteX25544" fmla="*/ 1074004 w 6288074"/>
              <a:gd name="connsiteY25544" fmla="*/ 4920353 h 6339933"/>
              <a:gd name="connsiteX25545" fmla="*/ 1069094 w 6288074"/>
              <a:gd name="connsiteY25545" fmla="*/ 4929776 h 6339933"/>
              <a:gd name="connsiteX25546" fmla="*/ 1068590 w 6288074"/>
              <a:gd name="connsiteY25546" fmla="*/ 4930264 h 6339933"/>
              <a:gd name="connsiteX25547" fmla="*/ 1068589 w 6288074"/>
              <a:gd name="connsiteY25547" fmla="*/ 4930263 h 6339933"/>
              <a:gd name="connsiteX25548" fmla="*/ 1068587 w 6288074"/>
              <a:gd name="connsiteY25548" fmla="*/ 4930268 h 6339933"/>
              <a:gd name="connsiteX25549" fmla="*/ 1066579 w 6288074"/>
              <a:gd name="connsiteY25549" fmla="*/ 4932210 h 6339933"/>
              <a:gd name="connsiteX25550" fmla="*/ 1065954 w 6288074"/>
              <a:gd name="connsiteY25550" fmla="*/ 4928138 h 6339933"/>
              <a:gd name="connsiteX25551" fmla="*/ 1048220 w 6288074"/>
              <a:gd name="connsiteY25551" fmla="*/ 4946851 h 6339933"/>
              <a:gd name="connsiteX25552" fmla="*/ 1044947 w 6288074"/>
              <a:gd name="connsiteY25552" fmla="*/ 4953132 h 6339933"/>
              <a:gd name="connsiteX25553" fmla="*/ 1039286 w 6288074"/>
              <a:gd name="connsiteY25553" fmla="*/ 4960167 h 6339933"/>
              <a:gd name="connsiteX25554" fmla="*/ 1034377 w 6288074"/>
              <a:gd name="connsiteY25554" fmla="*/ 4969591 h 6339933"/>
              <a:gd name="connsiteX25555" fmla="*/ 1039154 w 6288074"/>
              <a:gd name="connsiteY25555" fmla="*/ 4968087 h 6339933"/>
              <a:gd name="connsiteX25556" fmla="*/ 1037517 w 6288074"/>
              <a:gd name="connsiteY25556" fmla="*/ 4971228 h 6339933"/>
              <a:gd name="connsiteX25557" fmla="*/ 1034245 w 6288074"/>
              <a:gd name="connsiteY25557" fmla="*/ 4977511 h 6339933"/>
              <a:gd name="connsiteX25558" fmla="*/ 1024559 w 6288074"/>
              <a:gd name="connsiteY25558" fmla="*/ 4988436 h 6339933"/>
              <a:gd name="connsiteX25559" fmla="*/ 1010848 w 6288074"/>
              <a:gd name="connsiteY25559" fmla="*/ 5003256 h 6339933"/>
              <a:gd name="connsiteX25560" fmla="*/ 1007576 w 6288074"/>
              <a:gd name="connsiteY25560" fmla="*/ 5009538 h 6339933"/>
              <a:gd name="connsiteX25561" fmla="*/ 997139 w 6288074"/>
              <a:gd name="connsiteY25561" fmla="*/ 5018077 h 6339933"/>
              <a:gd name="connsiteX25562" fmla="*/ 978519 w 6288074"/>
              <a:gd name="connsiteY25562" fmla="*/ 5042319 h 6339933"/>
              <a:gd name="connsiteX25563" fmla="*/ 983296 w 6288074"/>
              <a:gd name="connsiteY25563" fmla="*/ 5040816 h 6339933"/>
              <a:gd name="connsiteX25564" fmla="*/ 980024 w 6288074"/>
              <a:gd name="connsiteY25564" fmla="*/ 5047098 h 6339933"/>
              <a:gd name="connsiteX25565" fmla="*/ 975246 w 6288074"/>
              <a:gd name="connsiteY25565" fmla="*/ 5048602 h 6339933"/>
              <a:gd name="connsiteX25566" fmla="*/ 979140 w 6288074"/>
              <a:gd name="connsiteY25566" fmla="*/ 5052630 h 6339933"/>
              <a:gd name="connsiteX25567" fmla="*/ 977502 w 6288074"/>
              <a:gd name="connsiteY25567" fmla="*/ 5055771 h 6339933"/>
              <a:gd name="connsiteX25568" fmla="*/ 973478 w 6288074"/>
              <a:gd name="connsiteY25568" fmla="*/ 5059662 h 6339933"/>
              <a:gd name="connsiteX25569" fmla="*/ 967066 w 6288074"/>
              <a:gd name="connsiteY25569" fmla="*/ 5064307 h 6339933"/>
              <a:gd name="connsiteX25570" fmla="*/ 962288 w 6288074"/>
              <a:gd name="connsiteY25570" fmla="*/ 5065810 h 6339933"/>
              <a:gd name="connsiteX25571" fmla="*/ 958263 w 6288074"/>
              <a:gd name="connsiteY25571" fmla="*/ 5069703 h 6339933"/>
              <a:gd name="connsiteX25572" fmla="*/ 954991 w 6288074"/>
              <a:gd name="connsiteY25572" fmla="*/ 5075986 h 6339933"/>
              <a:gd name="connsiteX25573" fmla="*/ 939644 w 6288074"/>
              <a:gd name="connsiteY25573" fmla="*/ 5093948 h 6339933"/>
              <a:gd name="connsiteX25574" fmla="*/ 935621 w 6288074"/>
              <a:gd name="connsiteY25574" fmla="*/ 5097839 h 6339933"/>
              <a:gd name="connsiteX25575" fmla="*/ 915364 w 6288074"/>
              <a:gd name="connsiteY25575" fmla="*/ 5125224 h 6339933"/>
              <a:gd name="connsiteX25576" fmla="*/ 914480 w 6288074"/>
              <a:gd name="connsiteY25576" fmla="*/ 5130754 h 6339933"/>
              <a:gd name="connsiteX25577" fmla="*/ 908067 w 6288074"/>
              <a:gd name="connsiteY25577" fmla="*/ 5135398 h 6339933"/>
              <a:gd name="connsiteX25578" fmla="*/ 902406 w 6288074"/>
              <a:gd name="connsiteY25578" fmla="*/ 5142432 h 6339933"/>
              <a:gd name="connsiteX25579" fmla="*/ 869943 w 6288074"/>
              <a:gd name="connsiteY25579" fmla="*/ 5189416 h 6339933"/>
              <a:gd name="connsiteX25580" fmla="*/ 864283 w 6288074"/>
              <a:gd name="connsiteY25580" fmla="*/ 5196450 h 6339933"/>
              <a:gd name="connsiteX25581" fmla="*/ 856234 w 6288074"/>
              <a:gd name="connsiteY25581" fmla="*/ 5204234 h 6339933"/>
              <a:gd name="connsiteX25582" fmla="*/ 849689 w 6288074"/>
              <a:gd name="connsiteY25582" fmla="*/ 5216799 h 6339933"/>
              <a:gd name="connsiteX25583" fmla="*/ 837748 w 6288074"/>
              <a:gd name="connsiteY25583" fmla="*/ 5220558 h 6339933"/>
              <a:gd name="connsiteX25584" fmla="*/ 835978 w 6288074"/>
              <a:gd name="connsiteY25584" fmla="*/ 5231619 h 6339933"/>
              <a:gd name="connsiteX25585" fmla="*/ 836730 w 6288074"/>
              <a:gd name="connsiteY25585" fmla="*/ 5234009 h 6339933"/>
              <a:gd name="connsiteX25586" fmla="*/ 819128 w 6288074"/>
              <a:gd name="connsiteY25586" fmla="*/ 5244801 h 6339933"/>
              <a:gd name="connsiteX25587" fmla="*/ 818243 w 6288074"/>
              <a:gd name="connsiteY25587" fmla="*/ 5250331 h 6339933"/>
              <a:gd name="connsiteX25588" fmla="*/ 806302 w 6288074"/>
              <a:gd name="connsiteY25588" fmla="*/ 5254089 h 6339933"/>
              <a:gd name="connsiteX25589" fmla="*/ 807187 w 6288074"/>
              <a:gd name="connsiteY25589" fmla="*/ 5248559 h 6339933"/>
              <a:gd name="connsiteX25590" fmla="*/ 821781 w 6288074"/>
              <a:gd name="connsiteY25590" fmla="*/ 5228209 h 6339933"/>
              <a:gd name="connsiteX25591" fmla="*/ 825805 w 6288074"/>
              <a:gd name="connsiteY25591" fmla="*/ 5224316 h 6339933"/>
              <a:gd name="connsiteX25592" fmla="*/ 836244 w 6288074"/>
              <a:gd name="connsiteY25592" fmla="*/ 5215779 h 6339933"/>
              <a:gd name="connsiteX25593" fmla="*/ 826557 w 6288074"/>
              <a:gd name="connsiteY25593" fmla="*/ 5226706 h 6339933"/>
              <a:gd name="connsiteX25594" fmla="*/ 824921 w 6288074"/>
              <a:gd name="connsiteY25594" fmla="*/ 5229847 h 6339933"/>
              <a:gd name="connsiteX25595" fmla="*/ 829697 w 6288074"/>
              <a:gd name="connsiteY25595" fmla="*/ 5228343 h 6339933"/>
              <a:gd name="connsiteX25596" fmla="*/ 841019 w 6288074"/>
              <a:gd name="connsiteY25596" fmla="*/ 5214275 h 6339933"/>
              <a:gd name="connsiteX25597" fmla="*/ 821913 w 6288074"/>
              <a:gd name="connsiteY25597" fmla="*/ 5220289 h 6339933"/>
              <a:gd name="connsiteX25598" fmla="*/ 821293 w 6288074"/>
              <a:gd name="connsiteY25598" fmla="*/ 5209981 h 6339933"/>
              <a:gd name="connsiteX25599" fmla="*/ 809162 w 6288074"/>
              <a:gd name="connsiteY25599" fmla="*/ 5209061 h 6339933"/>
              <a:gd name="connsiteX25600" fmla="*/ 814261 w 6288074"/>
              <a:gd name="connsiteY25600" fmla="*/ 5204316 h 6339933"/>
              <a:gd name="connsiteX25601" fmla="*/ 812624 w 6288074"/>
              <a:gd name="connsiteY25601" fmla="*/ 5207456 h 6339933"/>
              <a:gd name="connsiteX25602" fmla="*/ 823061 w 6288074"/>
              <a:gd name="connsiteY25602" fmla="*/ 5198918 h 6339933"/>
              <a:gd name="connsiteX25603" fmla="*/ 826333 w 6288074"/>
              <a:gd name="connsiteY25603" fmla="*/ 5192636 h 6339933"/>
              <a:gd name="connsiteX25604" fmla="*/ 827219 w 6288074"/>
              <a:gd name="connsiteY25604" fmla="*/ 5187106 h 6339933"/>
              <a:gd name="connsiteX25605" fmla="*/ 825715 w 6288074"/>
              <a:gd name="connsiteY25605" fmla="*/ 5182328 h 6339933"/>
              <a:gd name="connsiteX25606" fmla="*/ 819301 w 6288074"/>
              <a:gd name="connsiteY25606" fmla="*/ 5186972 h 6339933"/>
              <a:gd name="connsiteX25607" fmla="*/ 814524 w 6288074"/>
              <a:gd name="connsiteY25607" fmla="*/ 5188476 h 6339933"/>
              <a:gd name="connsiteX25608" fmla="*/ 815277 w 6288074"/>
              <a:gd name="connsiteY25608" fmla="*/ 5190864 h 6339933"/>
              <a:gd name="connsiteX25609" fmla="*/ 813640 w 6288074"/>
              <a:gd name="connsiteY25609" fmla="*/ 5194005 h 6339933"/>
              <a:gd name="connsiteX25610" fmla="*/ 802318 w 6288074"/>
              <a:gd name="connsiteY25610" fmla="*/ 5208074 h 6339933"/>
              <a:gd name="connsiteX25611" fmla="*/ 799046 w 6288074"/>
              <a:gd name="connsiteY25611" fmla="*/ 5214356 h 6339933"/>
              <a:gd name="connsiteX25612" fmla="*/ 794270 w 6288074"/>
              <a:gd name="connsiteY25612" fmla="*/ 5215859 h 6339933"/>
              <a:gd name="connsiteX25613" fmla="*/ 790244 w 6288074"/>
              <a:gd name="connsiteY25613" fmla="*/ 5219753 h 6339933"/>
              <a:gd name="connsiteX25614" fmla="*/ 786219 w 6288074"/>
              <a:gd name="connsiteY25614" fmla="*/ 5223646 h 6339933"/>
              <a:gd name="connsiteX25615" fmla="*/ 777286 w 6288074"/>
              <a:gd name="connsiteY25615" fmla="*/ 5236960 h 6339933"/>
              <a:gd name="connsiteX25616" fmla="*/ 775648 w 6288074"/>
              <a:gd name="connsiteY25616" fmla="*/ 5240103 h 6339933"/>
              <a:gd name="connsiteX25617" fmla="*/ 757030 w 6288074"/>
              <a:gd name="connsiteY25617" fmla="*/ 5264345 h 6339933"/>
              <a:gd name="connsiteX25618" fmla="*/ 752121 w 6288074"/>
              <a:gd name="connsiteY25618" fmla="*/ 5273768 h 6339933"/>
              <a:gd name="connsiteX25619" fmla="*/ 738411 w 6288074"/>
              <a:gd name="connsiteY25619" fmla="*/ 5288589 h 6339933"/>
              <a:gd name="connsiteX25620" fmla="*/ 734387 w 6288074"/>
              <a:gd name="connsiteY25620" fmla="*/ 5292481 h 6339933"/>
              <a:gd name="connsiteX25621" fmla="*/ 726336 w 6288074"/>
              <a:gd name="connsiteY25621" fmla="*/ 5300268 h 6339933"/>
              <a:gd name="connsiteX25622" fmla="*/ 722312 w 6288074"/>
              <a:gd name="connsiteY25622" fmla="*/ 5304160 h 6339933"/>
              <a:gd name="connsiteX25623" fmla="*/ 726471 w 6288074"/>
              <a:gd name="connsiteY25623" fmla="*/ 5292347 h 6339933"/>
              <a:gd name="connsiteX25624" fmla="*/ 730495 w 6288074"/>
              <a:gd name="connsiteY25624" fmla="*/ 5288453 h 6339933"/>
              <a:gd name="connsiteX25625" fmla="*/ 734519 w 6288074"/>
              <a:gd name="connsiteY25625" fmla="*/ 5284561 h 6339933"/>
              <a:gd name="connsiteX25626" fmla="*/ 740179 w 6288074"/>
              <a:gd name="connsiteY25626" fmla="*/ 5277527 h 6339933"/>
              <a:gd name="connsiteX25627" fmla="*/ 737039 w 6288074"/>
              <a:gd name="connsiteY25627" fmla="*/ 5275890 h 6339933"/>
              <a:gd name="connsiteX25628" fmla="*/ 743586 w 6288074"/>
              <a:gd name="connsiteY25628" fmla="*/ 5263326 h 6339933"/>
              <a:gd name="connsiteX25629" fmla="*/ 752517 w 6288074"/>
              <a:gd name="connsiteY25629" fmla="*/ 5250009 h 6339933"/>
              <a:gd name="connsiteX25630" fmla="*/ 767244 w 6288074"/>
              <a:gd name="connsiteY25630" fmla="*/ 5221740 h 6339933"/>
              <a:gd name="connsiteX25631" fmla="*/ 776310 w 6288074"/>
              <a:gd name="connsiteY25631" fmla="*/ 5200503 h 6339933"/>
              <a:gd name="connsiteX25632" fmla="*/ 790774 w 6288074"/>
              <a:gd name="connsiteY25632" fmla="*/ 5188073 h 6339933"/>
              <a:gd name="connsiteX25633" fmla="*/ 793161 w 6288074"/>
              <a:gd name="connsiteY25633" fmla="*/ 5187321 h 6339933"/>
              <a:gd name="connsiteX25634" fmla="*/ 798822 w 6288074"/>
              <a:gd name="connsiteY25634" fmla="*/ 5180287 h 6339933"/>
              <a:gd name="connsiteX25635" fmla="*/ 806252 w 6288074"/>
              <a:gd name="connsiteY25635" fmla="*/ 5162192 h 6339933"/>
              <a:gd name="connsiteX25636" fmla="*/ 835573 w 6288074"/>
              <a:gd name="connsiteY25636" fmla="*/ 5113572 h 6339933"/>
              <a:gd name="connsiteX25637" fmla="*/ 841986 w 6288074"/>
              <a:gd name="connsiteY25637" fmla="*/ 5108928 h 6339933"/>
              <a:gd name="connsiteX25638" fmla="*/ 845260 w 6288074"/>
              <a:gd name="connsiteY25638" fmla="*/ 5102645 h 6339933"/>
              <a:gd name="connsiteX25639" fmla="*/ 849416 w 6288074"/>
              <a:gd name="connsiteY25639" fmla="*/ 5090832 h 6339933"/>
              <a:gd name="connsiteX25640" fmla="*/ 863258 w 6288074"/>
              <a:gd name="connsiteY25640" fmla="*/ 5068092 h 6339933"/>
              <a:gd name="connsiteX25641" fmla="*/ 848928 w 6288074"/>
              <a:gd name="connsiteY25641" fmla="*/ 5072603 h 6339933"/>
              <a:gd name="connsiteX25642" fmla="*/ 843531 w 6288074"/>
              <a:gd name="connsiteY25642" fmla="*/ 5063798 h 6339933"/>
              <a:gd name="connsiteX25643" fmla="*/ 841764 w 6288074"/>
              <a:gd name="connsiteY25643" fmla="*/ 5074858 h 6339933"/>
              <a:gd name="connsiteX25644" fmla="*/ 842515 w 6288074"/>
              <a:gd name="connsiteY25644" fmla="*/ 5077247 h 6339933"/>
              <a:gd name="connsiteX25645" fmla="*/ 836853 w 6288074"/>
              <a:gd name="connsiteY25645" fmla="*/ 5084282 h 6339933"/>
              <a:gd name="connsiteX25646" fmla="*/ 848663 w 6288074"/>
              <a:gd name="connsiteY25646" fmla="*/ 5088443 h 6339933"/>
              <a:gd name="connsiteX25647" fmla="*/ 837605 w 6288074"/>
              <a:gd name="connsiteY25647" fmla="*/ 5086671 h 6339933"/>
              <a:gd name="connsiteX25648" fmla="*/ 835217 w 6288074"/>
              <a:gd name="connsiteY25648" fmla="*/ 5087423 h 6339933"/>
              <a:gd name="connsiteX25649" fmla="*/ 830440 w 6288074"/>
              <a:gd name="connsiteY25649" fmla="*/ 5088926 h 6339933"/>
              <a:gd name="connsiteX25650" fmla="*/ 828937 w 6288074"/>
              <a:gd name="connsiteY25650" fmla="*/ 5084148 h 6339933"/>
              <a:gd name="connsiteX25651" fmla="*/ 826416 w 6288074"/>
              <a:gd name="connsiteY25651" fmla="*/ 5092819 h 6339933"/>
              <a:gd name="connsiteX25652" fmla="*/ 821508 w 6288074"/>
              <a:gd name="connsiteY25652" fmla="*/ 5102243 h 6339933"/>
              <a:gd name="connsiteX25653" fmla="*/ 811070 w 6288074"/>
              <a:gd name="connsiteY25653" fmla="*/ 5110780 h 6339933"/>
              <a:gd name="connsiteX25654" fmla="*/ 796476 w 6288074"/>
              <a:gd name="connsiteY25654" fmla="*/ 5131131 h 6339933"/>
              <a:gd name="connsiteX25655" fmla="*/ 794839 w 6288074"/>
              <a:gd name="connsiteY25655" fmla="*/ 5134271 h 6339933"/>
              <a:gd name="connsiteX25656" fmla="*/ 792452 w 6288074"/>
              <a:gd name="connsiteY25656" fmla="*/ 5135022 h 6339933"/>
              <a:gd name="connsiteX25657" fmla="*/ 782897 w 6288074"/>
              <a:gd name="connsiteY25657" fmla="*/ 5138030 h 6339933"/>
              <a:gd name="connsiteX25658" fmla="*/ 786921 w 6288074"/>
              <a:gd name="connsiteY25658" fmla="*/ 5134138 h 6339933"/>
              <a:gd name="connsiteX25659" fmla="*/ 787807 w 6288074"/>
              <a:gd name="connsiteY25659" fmla="*/ 5128606 h 6339933"/>
              <a:gd name="connsiteX25660" fmla="*/ 789575 w 6288074"/>
              <a:gd name="connsiteY25660" fmla="*/ 5117546 h 6339933"/>
              <a:gd name="connsiteX25661" fmla="*/ 797624 w 6288074"/>
              <a:gd name="connsiteY25661" fmla="*/ 5109760 h 6339933"/>
              <a:gd name="connsiteX25662" fmla="*/ 808062 w 6288074"/>
              <a:gd name="connsiteY25662" fmla="*/ 5101223 h 6339933"/>
              <a:gd name="connsiteX25663" fmla="*/ 825797 w 6288074"/>
              <a:gd name="connsiteY25663" fmla="*/ 5082509 h 6339933"/>
              <a:gd name="connsiteX25664" fmla="*/ 824292 w 6288074"/>
              <a:gd name="connsiteY25664" fmla="*/ 5077731 h 6339933"/>
              <a:gd name="connsiteX25665" fmla="*/ 808193 w 6288074"/>
              <a:gd name="connsiteY25665" fmla="*/ 5093303 h 6339933"/>
              <a:gd name="connsiteX25666" fmla="*/ 805806 w 6288074"/>
              <a:gd name="connsiteY25666" fmla="*/ 5094054 h 6339933"/>
              <a:gd name="connsiteX25667" fmla="*/ 809077 w 6288074"/>
              <a:gd name="connsiteY25667" fmla="*/ 5087771 h 6339933"/>
              <a:gd name="connsiteX25668" fmla="*/ 816508 w 6288074"/>
              <a:gd name="connsiteY25668" fmla="*/ 5069677 h 6339933"/>
              <a:gd name="connsiteX25669" fmla="*/ 827829 w 6288074"/>
              <a:gd name="connsiteY25669" fmla="*/ 5055609 h 6339933"/>
              <a:gd name="connsiteX25670" fmla="*/ 829467 w 6288074"/>
              <a:gd name="connsiteY25670" fmla="*/ 5052467 h 6339933"/>
              <a:gd name="connsiteX25671" fmla="*/ 825440 w 6288074"/>
              <a:gd name="connsiteY25671" fmla="*/ 5056361 h 6339933"/>
              <a:gd name="connsiteX25672" fmla="*/ 819780 w 6288074"/>
              <a:gd name="connsiteY25672" fmla="*/ 5063395 h 6339933"/>
              <a:gd name="connsiteX25673" fmla="*/ 818144 w 6288074"/>
              <a:gd name="connsiteY25673" fmla="*/ 5066536 h 6339933"/>
              <a:gd name="connsiteX25674" fmla="*/ 809341 w 6288074"/>
              <a:gd name="connsiteY25674" fmla="*/ 5071932 h 6339933"/>
              <a:gd name="connsiteX25675" fmla="*/ 799789 w 6288074"/>
              <a:gd name="connsiteY25675" fmla="*/ 5074939 h 6339933"/>
              <a:gd name="connsiteX25676" fmla="*/ 808103 w 6288074"/>
              <a:gd name="connsiteY25676" fmla="*/ 5051313 h 6339933"/>
              <a:gd name="connsiteX25677" fmla="*/ 812127 w 6288074"/>
              <a:gd name="connsiteY25677" fmla="*/ 5047421 h 6339933"/>
              <a:gd name="connsiteX25678" fmla="*/ 811376 w 6288074"/>
              <a:gd name="connsiteY25678" fmla="*/ 5045031 h 6339933"/>
              <a:gd name="connsiteX25679" fmla="*/ 806599 w 6288074"/>
              <a:gd name="connsiteY25679" fmla="*/ 5046534 h 6339933"/>
              <a:gd name="connsiteX25680" fmla="*/ 803326 w 6288074"/>
              <a:gd name="connsiteY25680" fmla="*/ 5052818 h 6339933"/>
              <a:gd name="connsiteX25681" fmla="*/ 796913 w 6288074"/>
              <a:gd name="connsiteY25681" fmla="*/ 5057461 h 6339933"/>
              <a:gd name="connsiteX25682" fmla="*/ 803459 w 6288074"/>
              <a:gd name="connsiteY25682" fmla="*/ 5044897 h 6339933"/>
              <a:gd name="connsiteX25683" fmla="*/ 808236 w 6288074"/>
              <a:gd name="connsiteY25683" fmla="*/ 5043393 h 6339933"/>
              <a:gd name="connsiteX25684" fmla="*/ 821946 w 6288074"/>
              <a:gd name="connsiteY25684" fmla="*/ 5028573 h 6339933"/>
              <a:gd name="connsiteX25685" fmla="*/ 828491 w 6288074"/>
              <a:gd name="connsiteY25685" fmla="*/ 5016010 h 6339933"/>
              <a:gd name="connsiteX25686" fmla="*/ 823714 w 6288074"/>
              <a:gd name="connsiteY25686" fmla="*/ 5017513 h 6339933"/>
              <a:gd name="connsiteX25687" fmla="*/ 818804 w 6288074"/>
              <a:gd name="connsiteY25687" fmla="*/ 5026936 h 6339933"/>
              <a:gd name="connsiteX25688" fmla="*/ 810755 w 6288074"/>
              <a:gd name="connsiteY25688" fmla="*/ 5034721 h 6339933"/>
              <a:gd name="connsiteX25689" fmla="*/ 808368 w 6288074"/>
              <a:gd name="connsiteY25689" fmla="*/ 5035473 h 6339933"/>
              <a:gd name="connsiteX25690" fmla="*/ 826234 w 6288074"/>
              <a:gd name="connsiteY25690" fmla="*/ 5008842 h 6339933"/>
              <a:gd name="connsiteX25691" fmla="*/ 837557 w 6288074"/>
              <a:gd name="connsiteY25691" fmla="*/ 4994774 h 6339933"/>
              <a:gd name="connsiteX25692" fmla="*/ 847242 w 6288074"/>
              <a:gd name="connsiteY25692" fmla="*/ 4983847 h 6339933"/>
              <a:gd name="connsiteX25693" fmla="*/ 855556 w 6288074"/>
              <a:gd name="connsiteY25693" fmla="*/ 4960221 h 6339933"/>
              <a:gd name="connsiteX25694" fmla="*/ 869530 w 6288074"/>
              <a:gd name="connsiteY25694" fmla="*/ 4929561 h 6339933"/>
              <a:gd name="connsiteX25695" fmla="*/ 876829 w 6288074"/>
              <a:gd name="connsiteY25695" fmla="*/ 4919386 h 6339933"/>
              <a:gd name="connsiteX25696" fmla="*/ 868159 w 6288074"/>
              <a:gd name="connsiteY25696" fmla="*/ 4916862 h 6339933"/>
              <a:gd name="connsiteX25697" fmla="*/ 868911 w 6288074"/>
              <a:gd name="connsiteY25697" fmla="*/ 4919253 h 6339933"/>
              <a:gd name="connsiteX25698" fmla="*/ 861482 w 6288074"/>
              <a:gd name="connsiteY25698" fmla="*/ 4937347 h 6339933"/>
              <a:gd name="connsiteX25699" fmla="*/ 856705 w 6288074"/>
              <a:gd name="connsiteY25699" fmla="*/ 4938850 h 6339933"/>
              <a:gd name="connsiteX25700" fmla="*/ 833441 w 6288074"/>
              <a:gd name="connsiteY25700" fmla="*/ 4956677 h 6339933"/>
              <a:gd name="connsiteX25701" fmla="*/ 832688 w 6288074"/>
              <a:gd name="connsiteY25701" fmla="*/ 4954289 h 6339933"/>
              <a:gd name="connsiteX25702" fmla="*/ 826276 w 6288074"/>
              <a:gd name="connsiteY25702" fmla="*/ 4958932 h 6339933"/>
              <a:gd name="connsiteX25703" fmla="*/ 821367 w 6288074"/>
              <a:gd name="connsiteY25703" fmla="*/ 4968356 h 6339933"/>
              <a:gd name="connsiteX25704" fmla="*/ 814070 w 6288074"/>
              <a:gd name="connsiteY25704" fmla="*/ 4978530 h 6339933"/>
              <a:gd name="connsiteX25705" fmla="*/ 820482 w 6288074"/>
              <a:gd name="connsiteY25705" fmla="*/ 4973886 h 6339933"/>
              <a:gd name="connsiteX25706" fmla="*/ 826896 w 6288074"/>
              <a:gd name="connsiteY25706" fmla="*/ 4969242 h 6339933"/>
              <a:gd name="connsiteX25707" fmla="*/ 832557 w 6288074"/>
              <a:gd name="connsiteY25707" fmla="*/ 4962209 h 6339933"/>
              <a:gd name="connsiteX25708" fmla="*/ 839722 w 6288074"/>
              <a:gd name="connsiteY25708" fmla="*/ 4959953 h 6339933"/>
              <a:gd name="connsiteX25709" fmla="*/ 836449 w 6288074"/>
              <a:gd name="connsiteY25709" fmla="*/ 4966235 h 6339933"/>
              <a:gd name="connsiteX25710" fmla="*/ 820218 w 6288074"/>
              <a:gd name="connsiteY25710" fmla="*/ 4989726 h 6339933"/>
              <a:gd name="connsiteX25711" fmla="*/ 816194 w 6288074"/>
              <a:gd name="connsiteY25711" fmla="*/ 4993619 h 6339933"/>
              <a:gd name="connsiteX25712" fmla="*/ 813937 w 6288074"/>
              <a:gd name="connsiteY25712" fmla="*/ 4986450 h 6339933"/>
              <a:gd name="connsiteX25713" fmla="*/ 810797 w 6288074"/>
              <a:gd name="connsiteY25713" fmla="*/ 4984813 h 6339933"/>
              <a:gd name="connsiteX25714" fmla="*/ 807789 w 6288074"/>
              <a:gd name="connsiteY25714" fmla="*/ 4975255 h 6339933"/>
              <a:gd name="connsiteX25715" fmla="*/ 826408 w 6288074"/>
              <a:gd name="connsiteY25715" fmla="*/ 4951012 h 6339933"/>
              <a:gd name="connsiteX25716" fmla="*/ 835210 w 6288074"/>
              <a:gd name="connsiteY25716" fmla="*/ 4945616 h 6339933"/>
              <a:gd name="connsiteX25717" fmla="*/ 849052 w 6288074"/>
              <a:gd name="connsiteY25717" fmla="*/ 4922876 h 6339933"/>
              <a:gd name="connsiteX25718" fmla="*/ 849184 w 6288074"/>
              <a:gd name="connsiteY25718" fmla="*/ 4914956 h 6339933"/>
              <a:gd name="connsiteX25719" fmla="*/ 846927 w 6288074"/>
              <a:gd name="connsiteY25719" fmla="*/ 4907788 h 6339933"/>
              <a:gd name="connsiteX25720" fmla="*/ 807474 w 6288074"/>
              <a:gd name="connsiteY25720" fmla="*/ 4899197 h 6339933"/>
              <a:gd name="connsiteX25721" fmla="*/ 815391 w 6288074"/>
              <a:gd name="connsiteY25721" fmla="*/ 4899332 h 6339933"/>
              <a:gd name="connsiteX25722" fmla="*/ 818797 w 6288074"/>
              <a:gd name="connsiteY25722" fmla="*/ 4885131 h 6339933"/>
              <a:gd name="connsiteX25723" fmla="*/ 822954 w 6288074"/>
              <a:gd name="connsiteY25723" fmla="*/ 4873317 h 6339933"/>
              <a:gd name="connsiteX25724" fmla="*/ 819814 w 6288074"/>
              <a:gd name="connsiteY25724" fmla="*/ 4871679 h 6339933"/>
              <a:gd name="connsiteX25725" fmla="*/ 811763 w 6288074"/>
              <a:gd name="connsiteY25725" fmla="*/ 4879466 h 6339933"/>
              <a:gd name="connsiteX25726" fmla="*/ 813400 w 6288074"/>
              <a:gd name="connsiteY25726" fmla="*/ 4876324 h 6339933"/>
              <a:gd name="connsiteX25727" fmla="*/ 816674 w 6288074"/>
              <a:gd name="connsiteY25727" fmla="*/ 4870041 h 6339933"/>
              <a:gd name="connsiteX25728" fmla="*/ 821581 w 6288074"/>
              <a:gd name="connsiteY25728" fmla="*/ 4860618 h 6339933"/>
              <a:gd name="connsiteX25729" fmla="*/ 831268 w 6288074"/>
              <a:gd name="connsiteY25729" fmla="*/ 4849691 h 6339933"/>
              <a:gd name="connsiteX25730" fmla="*/ 834540 w 6288074"/>
              <a:gd name="connsiteY25730" fmla="*/ 4843410 h 6339933"/>
              <a:gd name="connsiteX25731" fmla="*/ 833655 w 6288074"/>
              <a:gd name="connsiteY25731" fmla="*/ 4848939 h 6339933"/>
              <a:gd name="connsiteX25732" fmla="*/ 836044 w 6288074"/>
              <a:gd name="connsiteY25732" fmla="*/ 4848188 h 6339933"/>
              <a:gd name="connsiteX25733" fmla="*/ 839316 w 6288074"/>
              <a:gd name="connsiteY25733" fmla="*/ 4841906 h 6339933"/>
              <a:gd name="connsiteX25734" fmla="*/ 843341 w 6288074"/>
              <a:gd name="connsiteY25734" fmla="*/ 4838012 h 6339933"/>
              <a:gd name="connsiteX25735" fmla="*/ 842589 w 6288074"/>
              <a:gd name="connsiteY25735" fmla="*/ 4835623 h 6339933"/>
              <a:gd name="connsiteX25736" fmla="*/ 840200 w 6288074"/>
              <a:gd name="connsiteY25736" fmla="*/ 4836376 h 6339933"/>
              <a:gd name="connsiteX25737" fmla="*/ 833788 w 6288074"/>
              <a:gd name="connsiteY25737" fmla="*/ 4841019 h 6339933"/>
              <a:gd name="connsiteX25738" fmla="*/ 830515 w 6288074"/>
              <a:gd name="connsiteY25738" fmla="*/ 4847302 h 6339933"/>
              <a:gd name="connsiteX25739" fmla="*/ 827374 w 6288074"/>
              <a:gd name="connsiteY25739" fmla="*/ 4845665 h 6339933"/>
              <a:gd name="connsiteX25740" fmla="*/ 820209 w 6288074"/>
              <a:gd name="connsiteY25740" fmla="*/ 4847920 h 6339933"/>
              <a:gd name="connsiteX25741" fmla="*/ 822731 w 6288074"/>
              <a:gd name="connsiteY25741" fmla="*/ 4839248 h 6339933"/>
              <a:gd name="connsiteX25742" fmla="*/ 826756 w 6288074"/>
              <a:gd name="connsiteY25742" fmla="*/ 4835354 h 6339933"/>
              <a:gd name="connsiteX25743" fmla="*/ 841350 w 6288074"/>
              <a:gd name="connsiteY25743" fmla="*/ 4815005 h 6339933"/>
              <a:gd name="connsiteX25744" fmla="*/ 842986 w 6288074"/>
              <a:gd name="connsiteY25744" fmla="*/ 4811864 h 6339933"/>
              <a:gd name="connsiteX25745" fmla="*/ 856695 w 6288074"/>
              <a:gd name="connsiteY25745" fmla="*/ 4797043 h 6339933"/>
              <a:gd name="connsiteX25746" fmla="*/ 855192 w 6288074"/>
              <a:gd name="connsiteY25746" fmla="*/ 4792266 h 6339933"/>
              <a:gd name="connsiteX25747" fmla="*/ 857580 w 6288074"/>
              <a:gd name="connsiteY25747" fmla="*/ 4791514 h 6339933"/>
              <a:gd name="connsiteX25748" fmla="*/ 861605 w 6288074"/>
              <a:gd name="connsiteY25748" fmla="*/ 4787621 h 6339933"/>
              <a:gd name="connsiteX25749" fmla="*/ 860853 w 6288074"/>
              <a:gd name="connsiteY25749" fmla="*/ 4785231 h 6339933"/>
              <a:gd name="connsiteX25750" fmla="*/ 860233 w 6288074"/>
              <a:gd name="connsiteY25750" fmla="*/ 4774922 h 6339933"/>
              <a:gd name="connsiteX25751" fmla="*/ 853953 w 6288074"/>
              <a:gd name="connsiteY25751" fmla="*/ 4771647 h 6339933"/>
              <a:gd name="connsiteX25752" fmla="*/ 847671 w 6288074"/>
              <a:gd name="connsiteY25752" fmla="*/ 4768371 h 6339933"/>
              <a:gd name="connsiteX25753" fmla="*/ 834225 w 6288074"/>
              <a:gd name="connsiteY25753" fmla="*/ 4767351 h 6339933"/>
              <a:gd name="connsiteX25754" fmla="*/ 832590 w 6288074"/>
              <a:gd name="connsiteY25754" fmla="*/ 4770492 h 6339933"/>
              <a:gd name="connsiteX25755" fmla="*/ 815870 w 6288074"/>
              <a:gd name="connsiteY25755" fmla="*/ 4775754 h 6339933"/>
              <a:gd name="connsiteX25756" fmla="*/ 819143 w 6288074"/>
              <a:gd name="connsiteY25756" fmla="*/ 4769473 h 6339933"/>
              <a:gd name="connsiteX25757" fmla="*/ 833606 w 6288074"/>
              <a:gd name="connsiteY25757" fmla="*/ 4757043 h 6339933"/>
              <a:gd name="connsiteX25758" fmla="*/ 832853 w 6288074"/>
              <a:gd name="connsiteY25758" fmla="*/ 4754652 h 6339933"/>
              <a:gd name="connsiteX25759" fmla="*/ 838515 w 6288074"/>
              <a:gd name="connsiteY25759" fmla="*/ 4747618 h 6339933"/>
              <a:gd name="connsiteX25760" fmla="*/ 829713 w 6288074"/>
              <a:gd name="connsiteY25760" fmla="*/ 4753014 h 6339933"/>
              <a:gd name="connsiteX25761" fmla="*/ 844308 w 6288074"/>
              <a:gd name="connsiteY25761" fmla="*/ 4732665 h 6339933"/>
              <a:gd name="connsiteX25762" fmla="*/ 853373 w 6288074"/>
              <a:gd name="connsiteY25762" fmla="*/ 4711428 h 6339933"/>
              <a:gd name="connsiteX25763" fmla="*/ 864828 w 6288074"/>
              <a:gd name="connsiteY25763" fmla="*/ 4689441 h 6339933"/>
              <a:gd name="connsiteX25764" fmla="*/ 869737 w 6288074"/>
              <a:gd name="connsiteY25764" fmla="*/ 4680017 h 6339933"/>
              <a:gd name="connsiteX25765" fmla="*/ 877033 w 6288074"/>
              <a:gd name="connsiteY25765" fmla="*/ 4669843 h 6339933"/>
              <a:gd name="connsiteX25766" fmla="*/ 873141 w 6288074"/>
              <a:gd name="connsiteY25766" fmla="*/ 4665816 h 6339933"/>
              <a:gd name="connsiteX25767" fmla="*/ 881944 w 6288074"/>
              <a:gd name="connsiteY25767" fmla="*/ 4660419 h 6339933"/>
              <a:gd name="connsiteX25768" fmla="*/ 889240 w 6288074"/>
              <a:gd name="connsiteY25768" fmla="*/ 4650245 h 6339933"/>
              <a:gd name="connsiteX25769" fmla="*/ 884464 w 6288074"/>
              <a:gd name="connsiteY25769" fmla="*/ 4651748 h 6339933"/>
              <a:gd name="connsiteX25770" fmla="*/ 874910 w 6288074"/>
              <a:gd name="connsiteY25770" fmla="*/ 4654755 h 6339933"/>
              <a:gd name="connsiteX25771" fmla="*/ 874158 w 6288074"/>
              <a:gd name="connsiteY25771" fmla="*/ 4652365 h 6339933"/>
              <a:gd name="connsiteX25772" fmla="*/ 878183 w 6288074"/>
              <a:gd name="connsiteY25772" fmla="*/ 4648472 h 6339933"/>
              <a:gd name="connsiteX25773" fmla="*/ 877298 w 6288074"/>
              <a:gd name="connsiteY25773" fmla="*/ 4654003 h 6339933"/>
              <a:gd name="connsiteX25774" fmla="*/ 875662 w 6288074"/>
              <a:gd name="connsiteY25774" fmla="*/ 4657143 h 6339933"/>
              <a:gd name="connsiteX25775" fmla="*/ 879688 w 6288074"/>
              <a:gd name="connsiteY25775" fmla="*/ 4653251 h 6339933"/>
              <a:gd name="connsiteX25776" fmla="*/ 888620 w 6288074"/>
              <a:gd name="connsiteY25776" fmla="*/ 4639935 h 6339933"/>
              <a:gd name="connsiteX25777" fmla="*/ 891761 w 6288074"/>
              <a:gd name="connsiteY25777" fmla="*/ 4641572 h 6339933"/>
              <a:gd name="connsiteX25778" fmla="*/ 899811 w 6288074"/>
              <a:gd name="connsiteY25778" fmla="*/ 4633787 h 6339933"/>
              <a:gd name="connsiteX25779" fmla="*/ 907107 w 6288074"/>
              <a:gd name="connsiteY25779" fmla="*/ 4623612 h 6339933"/>
              <a:gd name="connsiteX25780" fmla="*/ 900695 w 6288074"/>
              <a:gd name="connsiteY25780" fmla="*/ 4628257 h 6339933"/>
              <a:gd name="connsiteX25781" fmla="*/ 895918 w 6288074"/>
              <a:gd name="connsiteY25781" fmla="*/ 4629759 h 6339933"/>
              <a:gd name="connsiteX25782" fmla="*/ 899190 w 6288074"/>
              <a:gd name="connsiteY25782" fmla="*/ 4623477 h 6339933"/>
              <a:gd name="connsiteX25783" fmla="*/ 891141 w 6288074"/>
              <a:gd name="connsiteY25783" fmla="*/ 4631264 h 6339933"/>
              <a:gd name="connsiteX25784" fmla="*/ 892777 w 6288074"/>
              <a:gd name="connsiteY25784" fmla="*/ 4628122 h 6339933"/>
              <a:gd name="connsiteX25785" fmla="*/ 890388 w 6288074"/>
              <a:gd name="connsiteY25785" fmla="*/ 4628874 h 6339933"/>
              <a:gd name="connsiteX25786" fmla="*/ 877563 w 6288074"/>
              <a:gd name="connsiteY25786" fmla="*/ 4638162 h 6339933"/>
              <a:gd name="connsiteX25787" fmla="*/ 873538 w 6288074"/>
              <a:gd name="connsiteY25787" fmla="*/ 4642056 h 6339933"/>
              <a:gd name="connsiteX25788" fmla="*/ 871902 w 6288074"/>
              <a:gd name="connsiteY25788" fmla="*/ 4645197 h 6339933"/>
              <a:gd name="connsiteX25789" fmla="*/ 869381 w 6288074"/>
              <a:gd name="connsiteY25789" fmla="*/ 4653868 h 6339933"/>
              <a:gd name="connsiteX25790" fmla="*/ 866992 w 6288074"/>
              <a:gd name="connsiteY25790" fmla="*/ 4654620 h 6339933"/>
              <a:gd name="connsiteX25791" fmla="*/ 870264 w 6288074"/>
              <a:gd name="connsiteY25791" fmla="*/ 4648338 h 6339933"/>
              <a:gd name="connsiteX25792" fmla="*/ 863984 w 6288074"/>
              <a:gd name="connsiteY25792" fmla="*/ 4645063 h 6339933"/>
              <a:gd name="connsiteX25793" fmla="*/ 869778 w 6288074"/>
              <a:gd name="connsiteY25793" fmla="*/ 4630109 h 6339933"/>
              <a:gd name="connsiteX25794" fmla="*/ 866638 w 6288074"/>
              <a:gd name="connsiteY25794" fmla="*/ 4628471 h 6339933"/>
              <a:gd name="connsiteX25795" fmla="*/ 868274 w 6288074"/>
              <a:gd name="connsiteY25795" fmla="*/ 4625329 h 6339933"/>
              <a:gd name="connsiteX25796" fmla="*/ 877208 w 6288074"/>
              <a:gd name="connsiteY25796" fmla="*/ 4612014 h 6339933"/>
              <a:gd name="connsiteX25797" fmla="*/ 879595 w 6288074"/>
              <a:gd name="connsiteY25797" fmla="*/ 4611262 h 6339933"/>
              <a:gd name="connsiteX25798" fmla="*/ 878843 w 6288074"/>
              <a:gd name="connsiteY25798" fmla="*/ 4608873 h 6339933"/>
              <a:gd name="connsiteX25799" fmla="*/ 882868 w 6288074"/>
              <a:gd name="connsiteY25799" fmla="*/ 4604980 h 6339933"/>
              <a:gd name="connsiteX25800" fmla="*/ 886796 w 6288074"/>
              <a:gd name="connsiteY25800" fmla="*/ 4600775 h 6339933"/>
              <a:gd name="connsiteX25801" fmla="*/ 886893 w 6288074"/>
              <a:gd name="connsiteY25801" fmla="*/ 4601087 h 6339933"/>
              <a:gd name="connsiteX25802" fmla="*/ 888513 w 6288074"/>
              <a:gd name="connsiteY25802" fmla="*/ 4598935 h 6339933"/>
              <a:gd name="connsiteX25803" fmla="*/ 886796 w 6288074"/>
              <a:gd name="connsiteY25803" fmla="*/ 4600775 h 6339933"/>
              <a:gd name="connsiteX25804" fmla="*/ 886141 w 6288074"/>
              <a:gd name="connsiteY25804" fmla="*/ 4598697 h 6339933"/>
              <a:gd name="connsiteX25805" fmla="*/ 890165 w 6288074"/>
              <a:gd name="connsiteY25805" fmla="*/ 4594805 h 6339933"/>
              <a:gd name="connsiteX25806" fmla="*/ 891802 w 6288074"/>
              <a:gd name="connsiteY25806" fmla="*/ 4591664 h 6339933"/>
              <a:gd name="connsiteX25807" fmla="*/ 888661 w 6288074"/>
              <a:gd name="connsiteY25807" fmla="*/ 4590025 h 6339933"/>
              <a:gd name="connsiteX25808" fmla="*/ 905644 w 6288074"/>
              <a:gd name="connsiteY25808" fmla="*/ 4568924 h 6339933"/>
              <a:gd name="connsiteX25809" fmla="*/ 895339 w 6288074"/>
              <a:gd name="connsiteY25809" fmla="*/ 4569542 h 6339933"/>
              <a:gd name="connsiteX25810" fmla="*/ 871323 w 6288074"/>
              <a:gd name="connsiteY25810" fmla="*/ 4584980 h 6339933"/>
              <a:gd name="connsiteX25811" fmla="*/ 868183 w 6288074"/>
              <a:gd name="connsiteY25811" fmla="*/ 4583342 h 6339933"/>
              <a:gd name="connsiteX25812" fmla="*/ 865794 w 6288074"/>
              <a:gd name="connsiteY25812" fmla="*/ 4584094 h 6339933"/>
              <a:gd name="connsiteX25813" fmla="*/ 861770 w 6288074"/>
              <a:gd name="connsiteY25813" fmla="*/ 4587986 h 6339933"/>
              <a:gd name="connsiteX25814" fmla="*/ 869818 w 6288074"/>
              <a:gd name="connsiteY25814" fmla="*/ 4580200 h 6339933"/>
              <a:gd name="connsiteX25815" fmla="*/ 876365 w 6288074"/>
              <a:gd name="connsiteY25815" fmla="*/ 4567635 h 6339933"/>
              <a:gd name="connsiteX25816" fmla="*/ 878000 w 6288074"/>
              <a:gd name="connsiteY25816" fmla="*/ 4564494 h 6339933"/>
              <a:gd name="connsiteX25817" fmla="*/ 874860 w 6288074"/>
              <a:gd name="connsiteY25817" fmla="*/ 4562857 h 6339933"/>
              <a:gd name="connsiteX25818" fmla="*/ 883661 w 6288074"/>
              <a:gd name="connsiteY25818" fmla="*/ 4557461 h 6339933"/>
              <a:gd name="connsiteX25819" fmla="*/ 893348 w 6288074"/>
              <a:gd name="connsiteY25819" fmla="*/ 4546534 h 6339933"/>
              <a:gd name="connsiteX25820" fmla="*/ 889587 w 6288074"/>
              <a:gd name="connsiteY25820" fmla="*/ 4534587 h 6339933"/>
              <a:gd name="connsiteX25821" fmla="*/ 900644 w 6288074"/>
              <a:gd name="connsiteY25821" fmla="*/ 4536358 h 6339933"/>
              <a:gd name="connsiteX25822" fmla="*/ 915239 w 6288074"/>
              <a:gd name="connsiteY25822" fmla="*/ 4516009 h 6339933"/>
              <a:gd name="connsiteX25823" fmla="*/ 919264 w 6288074"/>
              <a:gd name="connsiteY25823" fmla="*/ 4512116 h 6339933"/>
              <a:gd name="connsiteX25824" fmla="*/ 920900 w 6288074"/>
              <a:gd name="connsiteY25824" fmla="*/ 4508975 h 6339933"/>
              <a:gd name="connsiteX25825" fmla="*/ 924172 w 6288074"/>
              <a:gd name="connsiteY25825" fmla="*/ 4502692 h 6339933"/>
              <a:gd name="connsiteX25826" fmla="*/ 928197 w 6288074"/>
              <a:gd name="connsiteY25826" fmla="*/ 4498799 h 6339933"/>
              <a:gd name="connsiteX25827" fmla="*/ 930585 w 6288074"/>
              <a:gd name="connsiteY25827" fmla="*/ 4498048 h 6339933"/>
              <a:gd name="connsiteX25828" fmla="*/ 948453 w 6288074"/>
              <a:gd name="connsiteY25828" fmla="*/ 4471416 h 6339933"/>
              <a:gd name="connsiteX25829" fmla="*/ 941287 w 6288074"/>
              <a:gd name="connsiteY25829" fmla="*/ 4473671 h 6339933"/>
              <a:gd name="connsiteX25830" fmla="*/ 938015 w 6288074"/>
              <a:gd name="connsiteY25830" fmla="*/ 4479953 h 6339933"/>
              <a:gd name="connsiteX25831" fmla="*/ 935759 w 6288074"/>
              <a:gd name="connsiteY25831" fmla="*/ 4472784 h 6339933"/>
              <a:gd name="connsiteX25832" fmla="*/ 930982 w 6288074"/>
              <a:gd name="connsiteY25832" fmla="*/ 4474288 h 6339933"/>
              <a:gd name="connsiteX25833" fmla="*/ 921297 w 6288074"/>
              <a:gd name="connsiteY25833" fmla="*/ 4485215 h 6339933"/>
              <a:gd name="connsiteX25834" fmla="*/ 923685 w 6288074"/>
              <a:gd name="connsiteY25834" fmla="*/ 4484463 h 6339933"/>
              <a:gd name="connsiteX25835" fmla="*/ 927577 w 6288074"/>
              <a:gd name="connsiteY25835" fmla="*/ 4488491 h 6339933"/>
              <a:gd name="connsiteX25836" fmla="*/ 929965 w 6288074"/>
              <a:gd name="connsiteY25836" fmla="*/ 4487739 h 6339933"/>
              <a:gd name="connsiteX25837" fmla="*/ 925056 w 6288074"/>
              <a:gd name="connsiteY25837" fmla="*/ 4497162 h 6339933"/>
              <a:gd name="connsiteX25838" fmla="*/ 928329 w 6288074"/>
              <a:gd name="connsiteY25838" fmla="*/ 4490879 h 6339933"/>
              <a:gd name="connsiteX25839" fmla="*/ 925188 w 6288074"/>
              <a:gd name="connsiteY25839" fmla="*/ 4489242 h 6339933"/>
              <a:gd name="connsiteX25840" fmla="*/ 920281 w 6288074"/>
              <a:gd name="connsiteY25840" fmla="*/ 4498664 h 6339933"/>
              <a:gd name="connsiteX25841" fmla="*/ 916256 w 6288074"/>
              <a:gd name="connsiteY25841" fmla="*/ 4502558 h 6339933"/>
              <a:gd name="connsiteX25842" fmla="*/ 910594 w 6288074"/>
              <a:gd name="connsiteY25842" fmla="*/ 4509592 h 6339933"/>
              <a:gd name="connsiteX25843" fmla="*/ 908206 w 6288074"/>
              <a:gd name="connsiteY25843" fmla="*/ 4510344 h 6339933"/>
              <a:gd name="connsiteX25844" fmla="*/ 907454 w 6288074"/>
              <a:gd name="connsiteY25844" fmla="*/ 4507954 h 6339933"/>
              <a:gd name="connsiteX25845" fmla="*/ 916388 w 6288074"/>
              <a:gd name="connsiteY25845" fmla="*/ 4494638 h 6339933"/>
              <a:gd name="connsiteX25846" fmla="*/ 915636 w 6288074"/>
              <a:gd name="connsiteY25846" fmla="*/ 4492249 h 6339933"/>
              <a:gd name="connsiteX25847" fmla="*/ 917273 w 6288074"/>
              <a:gd name="connsiteY25847" fmla="*/ 4489109 h 6339933"/>
              <a:gd name="connsiteX25848" fmla="*/ 914883 w 6288074"/>
              <a:gd name="connsiteY25848" fmla="*/ 4489860 h 6339933"/>
              <a:gd name="connsiteX25849" fmla="*/ 908338 w 6288074"/>
              <a:gd name="connsiteY25849" fmla="*/ 4502424 h 6339933"/>
              <a:gd name="connsiteX25850" fmla="*/ 902678 w 6288074"/>
              <a:gd name="connsiteY25850" fmla="*/ 4509458 h 6339933"/>
              <a:gd name="connsiteX25851" fmla="*/ 899405 w 6288074"/>
              <a:gd name="connsiteY25851" fmla="*/ 4515740 h 6339933"/>
              <a:gd name="connsiteX25852" fmla="*/ 892859 w 6288074"/>
              <a:gd name="connsiteY25852" fmla="*/ 4528305 h 6339933"/>
              <a:gd name="connsiteX25853" fmla="*/ 884810 w 6288074"/>
              <a:gd name="connsiteY25853" fmla="*/ 4536090 h 6339933"/>
              <a:gd name="connsiteX25854" fmla="*/ 876761 w 6288074"/>
              <a:gd name="connsiteY25854" fmla="*/ 4543875 h 6339933"/>
              <a:gd name="connsiteX25855" fmla="*/ 883306 w 6288074"/>
              <a:gd name="connsiteY25855" fmla="*/ 4531312 h 6339933"/>
              <a:gd name="connsiteX25856" fmla="*/ 888968 w 6288074"/>
              <a:gd name="connsiteY25856" fmla="*/ 4524278 h 6339933"/>
              <a:gd name="connsiteX25857" fmla="*/ 892991 w 6288074"/>
              <a:gd name="connsiteY25857" fmla="*/ 4520385 h 6339933"/>
              <a:gd name="connsiteX25858" fmla="*/ 886579 w 6288074"/>
              <a:gd name="connsiteY25858" fmla="*/ 4525029 h 6339933"/>
              <a:gd name="connsiteX25859" fmla="*/ 889851 w 6288074"/>
              <a:gd name="connsiteY25859" fmla="*/ 4518747 h 6339933"/>
              <a:gd name="connsiteX25860" fmla="*/ 904446 w 6288074"/>
              <a:gd name="connsiteY25860" fmla="*/ 4498397 h 6339933"/>
              <a:gd name="connsiteX25861" fmla="*/ 907718 w 6288074"/>
              <a:gd name="connsiteY25861" fmla="*/ 4492115 h 6339933"/>
              <a:gd name="connsiteX25862" fmla="*/ 910107 w 6288074"/>
              <a:gd name="connsiteY25862" fmla="*/ 4491364 h 6339933"/>
              <a:gd name="connsiteX25863" fmla="*/ 918157 w 6288074"/>
              <a:gd name="connsiteY25863" fmla="*/ 4483577 h 6339933"/>
              <a:gd name="connsiteX25864" fmla="*/ 916652 w 6288074"/>
              <a:gd name="connsiteY25864" fmla="*/ 4478798 h 6339933"/>
              <a:gd name="connsiteX25865" fmla="*/ 904841 w 6288074"/>
              <a:gd name="connsiteY25865" fmla="*/ 4474637 h 6339933"/>
              <a:gd name="connsiteX25866" fmla="*/ 906479 w 6288074"/>
              <a:gd name="connsiteY25866" fmla="*/ 4471496 h 6339933"/>
              <a:gd name="connsiteX25867" fmla="*/ 901701 w 6288074"/>
              <a:gd name="connsiteY25867" fmla="*/ 4472999 h 6339933"/>
              <a:gd name="connsiteX25868" fmla="*/ 898430 w 6288074"/>
              <a:gd name="connsiteY25868" fmla="*/ 4479282 h 6339933"/>
              <a:gd name="connsiteX25869" fmla="*/ 895157 w 6288074"/>
              <a:gd name="connsiteY25869" fmla="*/ 4485564 h 6339933"/>
              <a:gd name="connsiteX25870" fmla="*/ 879059 w 6288074"/>
              <a:gd name="connsiteY25870" fmla="*/ 4501136 h 6339933"/>
              <a:gd name="connsiteX25871" fmla="*/ 873397 w 6288074"/>
              <a:gd name="connsiteY25871" fmla="*/ 4508169 h 6339933"/>
              <a:gd name="connsiteX25872" fmla="*/ 854778 w 6288074"/>
              <a:gd name="connsiteY25872" fmla="*/ 4532412 h 6339933"/>
              <a:gd name="connsiteX25873" fmla="*/ 855529 w 6288074"/>
              <a:gd name="connsiteY25873" fmla="*/ 4534802 h 6339933"/>
              <a:gd name="connsiteX25874" fmla="*/ 854645 w 6288074"/>
              <a:gd name="connsiteY25874" fmla="*/ 4540332 h 6339933"/>
              <a:gd name="connsiteX25875" fmla="*/ 848233 w 6288074"/>
              <a:gd name="connsiteY25875" fmla="*/ 4544977 h 6339933"/>
              <a:gd name="connsiteX25876" fmla="*/ 842571 w 6288074"/>
              <a:gd name="connsiteY25876" fmla="*/ 4552010 h 6339933"/>
              <a:gd name="connsiteX25877" fmla="*/ 807722 w 6288074"/>
              <a:gd name="connsiteY25877" fmla="*/ 4599744 h 6339933"/>
              <a:gd name="connsiteX25878" fmla="*/ 803698 w 6288074"/>
              <a:gd name="connsiteY25878" fmla="*/ 4603638 h 6339933"/>
              <a:gd name="connsiteX25879" fmla="*/ 796400 w 6288074"/>
              <a:gd name="connsiteY25879" fmla="*/ 4613813 h 6339933"/>
              <a:gd name="connsiteX25880" fmla="*/ 789855 w 6288074"/>
              <a:gd name="connsiteY25880" fmla="*/ 4626377 h 6339933"/>
              <a:gd name="connsiteX25881" fmla="*/ 777913 w 6288074"/>
              <a:gd name="connsiteY25881" fmla="*/ 4630135 h 6339933"/>
              <a:gd name="connsiteX25882" fmla="*/ 776144 w 6288074"/>
              <a:gd name="connsiteY25882" fmla="*/ 4641197 h 6339933"/>
              <a:gd name="connsiteX25883" fmla="*/ 773756 w 6288074"/>
              <a:gd name="connsiteY25883" fmla="*/ 4641948 h 6339933"/>
              <a:gd name="connsiteX25884" fmla="*/ 756905 w 6288074"/>
              <a:gd name="connsiteY25884" fmla="*/ 4655130 h 6339933"/>
              <a:gd name="connsiteX25885" fmla="*/ 758409 w 6288074"/>
              <a:gd name="connsiteY25885" fmla="*/ 4659908 h 6339933"/>
              <a:gd name="connsiteX25886" fmla="*/ 745715 w 6288074"/>
              <a:gd name="connsiteY25886" fmla="*/ 4661278 h 6339933"/>
              <a:gd name="connsiteX25887" fmla="*/ 746600 w 6288074"/>
              <a:gd name="connsiteY25887" fmla="*/ 4655748 h 6339933"/>
              <a:gd name="connsiteX25888" fmla="*/ 761946 w 6288074"/>
              <a:gd name="connsiteY25888" fmla="*/ 4637787 h 6339933"/>
              <a:gd name="connsiteX25889" fmla="*/ 765971 w 6288074"/>
              <a:gd name="connsiteY25889" fmla="*/ 4633894 h 6339933"/>
              <a:gd name="connsiteX25890" fmla="*/ 774019 w 6288074"/>
              <a:gd name="connsiteY25890" fmla="*/ 4626108 h 6339933"/>
              <a:gd name="connsiteX25891" fmla="*/ 766723 w 6288074"/>
              <a:gd name="connsiteY25891" fmla="*/ 4636284 h 6339933"/>
              <a:gd name="connsiteX25892" fmla="*/ 765087 w 6288074"/>
              <a:gd name="connsiteY25892" fmla="*/ 4639425 h 6339933"/>
              <a:gd name="connsiteX25893" fmla="*/ 769864 w 6288074"/>
              <a:gd name="connsiteY25893" fmla="*/ 4637921 h 6339933"/>
              <a:gd name="connsiteX25894" fmla="*/ 778797 w 6288074"/>
              <a:gd name="connsiteY25894" fmla="*/ 4624605 h 6339933"/>
              <a:gd name="connsiteX25895" fmla="*/ 762079 w 6288074"/>
              <a:gd name="connsiteY25895" fmla="*/ 4629867 h 6339933"/>
              <a:gd name="connsiteX25896" fmla="*/ 759071 w 6288074"/>
              <a:gd name="connsiteY25896" fmla="*/ 4620310 h 6339933"/>
              <a:gd name="connsiteX25897" fmla="*/ 745624 w 6288074"/>
              <a:gd name="connsiteY25897" fmla="*/ 4619290 h 6339933"/>
              <a:gd name="connsiteX25898" fmla="*/ 754426 w 6288074"/>
              <a:gd name="connsiteY25898" fmla="*/ 4613894 h 6339933"/>
              <a:gd name="connsiteX25899" fmla="*/ 752789 w 6288074"/>
              <a:gd name="connsiteY25899" fmla="*/ 4617034 h 6339933"/>
              <a:gd name="connsiteX25900" fmla="*/ 762475 w 6288074"/>
              <a:gd name="connsiteY25900" fmla="*/ 4606107 h 6339933"/>
              <a:gd name="connsiteX25901" fmla="*/ 765747 w 6288074"/>
              <a:gd name="connsiteY25901" fmla="*/ 4599825 h 6339933"/>
              <a:gd name="connsiteX25902" fmla="*/ 767385 w 6288074"/>
              <a:gd name="connsiteY25902" fmla="*/ 4596685 h 6339933"/>
              <a:gd name="connsiteX25903" fmla="*/ 765880 w 6288074"/>
              <a:gd name="connsiteY25903" fmla="*/ 4591906 h 6339933"/>
              <a:gd name="connsiteX25904" fmla="*/ 759467 w 6288074"/>
              <a:gd name="connsiteY25904" fmla="*/ 4596551 h 6339933"/>
              <a:gd name="connsiteX25905" fmla="*/ 754691 w 6288074"/>
              <a:gd name="connsiteY25905" fmla="*/ 4598054 h 6339933"/>
              <a:gd name="connsiteX25906" fmla="*/ 753055 w 6288074"/>
              <a:gd name="connsiteY25906" fmla="*/ 4601195 h 6339933"/>
              <a:gd name="connsiteX25907" fmla="*/ 751417 w 6288074"/>
              <a:gd name="connsiteY25907" fmla="*/ 4604335 h 6339933"/>
              <a:gd name="connsiteX25908" fmla="*/ 742484 w 6288074"/>
              <a:gd name="connsiteY25908" fmla="*/ 4617652 h 6339933"/>
              <a:gd name="connsiteX25909" fmla="*/ 739212 w 6288074"/>
              <a:gd name="connsiteY25909" fmla="*/ 4623935 h 6339933"/>
              <a:gd name="connsiteX25910" fmla="*/ 734435 w 6288074"/>
              <a:gd name="connsiteY25910" fmla="*/ 4625438 h 6339933"/>
              <a:gd name="connsiteX25911" fmla="*/ 733682 w 6288074"/>
              <a:gd name="connsiteY25911" fmla="*/ 4623049 h 6339933"/>
              <a:gd name="connsiteX25912" fmla="*/ 729658 w 6288074"/>
              <a:gd name="connsiteY25912" fmla="*/ 4626941 h 6339933"/>
              <a:gd name="connsiteX25913" fmla="*/ 728022 w 6288074"/>
              <a:gd name="connsiteY25913" fmla="*/ 4630083 h 6339933"/>
              <a:gd name="connsiteX25914" fmla="*/ 726385 w 6288074"/>
              <a:gd name="connsiteY25914" fmla="*/ 4633224 h 6339933"/>
              <a:gd name="connsiteX25915" fmla="*/ 717451 w 6288074"/>
              <a:gd name="connsiteY25915" fmla="*/ 4646540 h 6339933"/>
              <a:gd name="connsiteX25916" fmla="*/ 715814 w 6288074"/>
              <a:gd name="connsiteY25916" fmla="*/ 4649680 h 6339933"/>
              <a:gd name="connsiteX25917" fmla="*/ 697196 w 6288074"/>
              <a:gd name="connsiteY25917" fmla="*/ 4673923 h 6339933"/>
              <a:gd name="connsiteX25918" fmla="*/ 691535 w 6288074"/>
              <a:gd name="connsiteY25918" fmla="*/ 4680956 h 6339933"/>
              <a:gd name="connsiteX25919" fmla="*/ 678577 w 6288074"/>
              <a:gd name="connsiteY25919" fmla="*/ 4698166 h 6339933"/>
              <a:gd name="connsiteX25920" fmla="*/ 673801 w 6288074"/>
              <a:gd name="connsiteY25920" fmla="*/ 4699670 h 6339933"/>
              <a:gd name="connsiteX25921" fmla="*/ 664115 w 6288074"/>
              <a:gd name="connsiteY25921" fmla="*/ 4710597 h 6339933"/>
              <a:gd name="connsiteX25922" fmla="*/ 662478 w 6288074"/>
              <a:gd name="connsiteY25922" fmla="*/ 4713738 h 6339933"/>
              <a:gd name="connsiteX25923" fmla="*/ 660090 w 6288074"/>
              <a:gd name="connsiteY25923" fmla="*/ 4714490 h 6339933"/>
              <a:gd name="connsiteX25924" fmla="*/ 664246 w 6288074"/>
              <a:gd name="connsiteY25924" fmla="*/ 4702677 h 6339933"/>
              <a:gd name="connsiteX25925" fmla="*/ 668271 w 6288074"/>
              <a:gd name="connsiteY25925" fmla="*/ 4698785 h 6339933"/>
              <a:gd name="connsiteX25926" fmla="*/ 674685 w 6288074"/>
              <a:gd name="connsiteY25926" fmla="*/ 4694139 h 6339933"/>
              <a:gd name="connsiteX25927" fmla="*/ 680345 w 6288074"/>
              <a:gd name="connsiteY25927" fmla="*/ 4687105 h 6339933"/>
              <a:gd name="connsiteX25928" fmla="*/ 677205 w 6288074"/>
              <a:gd name="connsiteY25928" fmla="*/ 4685468 h 6339933"/>
              <a:gd name="connsiteX25929" fmla="*/ 683750 w 6288074"/>
              <a:gd name="connsiteY25929" fmla="*/ 4672904 h 6339933"/>
              <a:gd name="connsiteX25930" fmla="*/ 692683 w 6288074"/>
              <a:gd name="connsiteY25930" fmla="*/ 4659587 h 6339933"/>
              <a:gd name="connsiteX25931" fmla="*/ 707410 w 6288074"/>
              <a:gd name="connsiteY25931" fmla="*/ 4631318 h 6339933"/>
              <a:gd name="connsiteX25932" fmla="*/ 716477 w 6288074"/>
              <a:gd name="connsiteY25932" fmla="*/ 4610082 h 6339933"/>
              <a:gd name="connsiteX25933" fmla="*/ 728550 w 6288074"/>
              <a:gd name="connsiteY25933" fmla="*/ 4598404 h 6339933"/>
              <a:gd name="connsiteX25934" fmla="*/ 733328 w 6288074"/>
              <a:gd name="connsiteY25934" fmla="*/ 4596899 h 6339933"/>
              <a:gd name="connsiteX25935" fmla="*/ 736600 w 6288074"/>
              <a:gd name="connsiteY25935" fmla="*/ 4590617 h 6339933"/>
              <a:gd name="connsiteX25936" fmla="*/ 746418 w 6288074"/>
              <a:gd name="connsiteY25936" fmla="*/ 4571771 h 6339933"/>
              <a:gd name="connsiteX25937" fmla="*/ 775739 w 6288074"/>
              <a:gd name="connsiteY25937" fmla="*/ 4523149 h 6339933"/>
              <a:gd name="connsiteX25938" fmla="*/ 781400 w 6288074"/>
              <a:gd name="connsiteY25938" fmla="*/ 4516116 h 6339933"/>
              <a:gd name="connsiteX25939" fmla="*/ 783036 w 6288074"/>
              <a:gd name="connsiteY25939" fmla="*/ 4512974 h 6339933"/>
              <a:gd name="connsiteX25940" fmla="*/ 780647 w 6288074"/>
              <a:gd name="connsiteY25940" fmla="*/ 4513726 h 6339933"/>
              <a:gd name="connsiteX25941" fmla="*/ 784673 w 6288074"/>
              <a:gd name="connsiteY25941" fmla="*/ 4509833 h 6339933"/>
              <a:gd name="connsiteX25942" fmla="*/ 789582 w 6288074"/>
              <a:gd name="connsiteY25942" fmla="*/ 4500411 h 6339933"/>
              <a:gd name="connsiteX25943" fmla="*/ 803425 w 6288074"/>
              <a:gd name="connsiteY25943" fmla="*/ 4477670 h 6339933"/>
              <a:gd name="connsiteX25944" fmla="*/ 789094 w 6288074"/>
              <a:gd name="connsiteY25944" fmla="*/ 4482180 h 6339933"/>
              <a:gd name="connsiteX25945" fmla="*/ 786837 w 6288074"/>
              <a:gd name="connsiteY25945" fmla="*/ 4475013 h 6339933"/>
              <a:gd name="connsiteX25946" fmla="*/ 782062 w 6288074"/>
              <a:gd name="connsiteY25946" fmla="*/ 4476516 h 6339933"/>
              <a:gd name="connsiteX25947" fmla="*/ 781930 w 6288074"/>
              <a:gd name="connsiteY25947" fmla="*/ 4484435 h 6339933"/>
              <a:gd name="connsiteX25948" fmla="*/ 782681 w 6288074"/>
              <a:gd name="connsiteY25948" fmla="*/ 4486826 h 6339933"/>
              <a:gd name="connsiteX25949" fmla="*/ 772996 w 6288074"/>
              <a:gd name="connsiteY25949" fmla="*/ 4497753 h 6339933"/>
              <a:gd name="connsiteX25950" fmla="*/ 770607 w 6288074"/>
              <a:gd name="connsiteY25950" fmla="*/ 4498504 h 6339933"/>
              <a:gd name="connsiteX25951" fmla="*/ 769103 w 6288074"/>
              <a:gd name="connsiteY25951" fmla="*/ 4493726 h 6339933"/>
              <a:gd name="connsiteX25952" fmla="*/ 766583 w 6288074"/>
              <a:gd name="connsiteY25952" fmla="*/ 4502397 h 6339933"/>
              <a:gd name="connsiteX25953" fmla="*/ 759285 w 6288074"/>
              <a:gd name="connsiteY25953" fmla="*/ 4512573 h 6339933"/>
              <a:gd name="connsiteX25954" fmla="*/ 751236 w 6288074"/>
              <a:gd name="connsiteY25954" fmla="*/ 4520357 h 6339933"/>
              <a:gd name="connsiteX25955" fmla="*/ 751988 w 6288074"/>
              <a:gd name="connsiteY25955" fmla="*/ 4522747 h 6339933"/>
              <a:gd name="connsiteX25956" fmla="*/ 747566 w 6288074"/>
              <a:gd name="connsiteY25956" fmla="*/ 4550399 h 6339933"/>
              <a:gd name="connsiteX25957" fmla="*/ 732617 w 6288074"/>
              <a:gd name="connsiteY25957" fmla="*/ 4544600 h 6339933"/>
              <a:gd name="connsiteX25958" fmla="*/ 730228 w 6288074"/>
              <a:gd name="connsiteY25958" fmla="*/ 4545352 h 6339933"/>
              <a:gd name="connsiteX25959" fmla="*/ 723063 w 6288074"/>
              <a:gd name="connsiteY25959" fmla="*/ 4547607 h 6339933"/>
              <a:gd name="connsiteX25960" fmla="*/ 723947 w 6288074"/>
              <a:gd name="connsiteY25960" fmla="*/ 4542078 h 6339933"/>
              <a:gd name="connsiteX25961" fmla="*/ 721691 w 6288074"/>
              <a:gd name="connsiteY25961" fmla="*/ 4534909 h 6339933"/>
              <a:gd name="connsiteX25962" fmla="*/ 726335 w 6288074"/>
              <a:gd name="connsiteY25962" fmla="*/ 4541326 h 6339933"/>
              <a:gd name="connsiteX25963" fmla="*/ 729609 w 6288074"/>
              <a:gd name="connsiteY25963" fmla="*/ 4535044 h 6339933"/>
              <a:gd name="connsiteX25964" fmla="*/ 728104 w 6288074"/>
              <a:gd name="connsiteY25964" fmla="*/ 4530264 h 6339933"/>
              <a:gd name="connsiteX25965" fmla="*/ 727352 w 6288074"/>
              <a:gd name="connsiteY25965" fmla="*/ 4527875 h 6339933"/>
              <a:gd name="connsiteX25966" fmla="*/ 735401 w 6288074"/>
              <a:gd name="connsiteY25966" fmla="*/ 4520090 h 6339933"/>
              <a:gd name="connsiteX25967" fmla="*/ 729873 w 6288074"/>
              <a:gd name="connsiteY25967" fmla="*/ 4519204 h 6339933"/>
              <a:gd name="connsiteX25968" fmla="*/ 734650 w 6288074"/>
              <a:gd name="connsiteY25968" fmla="*/ 4517700 h 6339933"/>
              <a:gd name="connsiteX25969" fmla="*/ 734161 w 6288074"/>
              <a:gd name="connsiteY25969" fmla="*/ 4499471 h 6339933"/>
              <a:gd name="connsiteX25970" fmla="*/ 742964 w 6288074"/>
              <a:gd name="connsiteY25970" fmla="*/ 4494075 h 6339933"/>
              <a:gd name="connsiteX25971" fmla="*/ 745220 w 6288074"/>
              <a:gd name="connsiteY25971" fmla="*/ 4501243 h 6339933"/>
              <a:gd name="connsiteX25972" fmla="*/ 746856 w 6288074"/>
              <a:gd name="connsiteY25972" fmla="*/ 4498102 h 6339933"/>
              <a:gd name="connsiteX25973" fmla="*/ 756674 w 6288074"/>
              <a:gd name="connsiteY25973" fmla="*/ 4479255 h 6339933"/>
              <a:gd name="connsiteX25974" fmla="*/ 767995 w 6288074"/>
              <a:gd name="connsiteY25974" fmla="*/ 4465187 h 6339933"/>
              <a:gd name="connsiteX25975" fmla="*/ 767243 w 6288074"/>
              <a:gd name="connsiteY25975" fmla="*/ 4462798 h 6339933"/>
              <a:gd name="connsiteX25976" fmla="*/ 765606 w 6288074"/>
              <a:gd name="connsiteY25976" fmla="*/ 4465939 h 6339933"/>
              <a:gd name="connsiteX25977" fmla="*/ 759947 w 6288074"/>
              <a:gd name="connsiteY25977" fmla="*/ 4472973 h 6339933"/>
              <a:gd name="connsiteX25978" fmla="*/ 755921 w 6288074"/>
              <a:gd name="connsiteY25978" fmla="*/ 4476865 h 6339933"/>
              <a:gd name="connsiteX25979" fmla="*/ 749507 w 6288074"/>
              <a:gd name="connsiteY25979" fmla="*/ 4481510 h 6339933"/>
              <a:gd name="connsiteX25980" fmla="*/ 740708 w 6288074"/>
              <a:gd name="connsiteY25980" fmla="*/ 4486906 h 6339933"/>
              <a:gd name="connsiteX25981" fmla="*/ 739955 w 6288074"/>
              <a:gd name="connsiteY25981" fmla="*/ 4484517 h 6339933"/>
              <a:gd name="connsiteX25982" fmla="*/ 739203 w 6288074"/>
              <a:gd name="connsiteY25982" fmla="*/ 4482127 h 6339933"/>
              <a:gd name="connsiteX25983" fmla="*/ 732922 w 6288074"/>
              <a:gd name="connsiteY25983" fmla="*/ 4478852 h 6339933"/>
              <a:gd name="connsiteX25984" fmla="*/ 733543 w 6288074"/>
              <a:gd name="connsiteY25984" fmla="*/ 4489162 h 6339933"/>
              <a:gd name="connsiteX25985" fmla="*/ 719810 w 6288074"/>
              <a:gd name="connsiteY25985" fmla="*/ 4493485 h 6339933"/>
              <a:gd name="connsiteX25986" fmla="*/ 704882 w 6288074"/>
              <a:gd name="connsiteY25986" fmla="*/ 4498183 h 6339933"/>
              <a:gd name="connsiteX25987" fmla="*/ 699354 w 6288074"/>
              <a:gd name="connsiteY25987" fmla="*/ 4497296 h 6339933"/>
              <a:gd name="connsiteX25988" fmla="*/ 707402 w 6288074"/>
              <a:gd name="connsiteY25988" fmla="*/ 4489511 h 6339933"/>
              <a:gd name="connsiteX25989" fmla="*/ 712931 w 6288074"/>
              <a:gd name="connsiteY25989" fmla="*/ 4490396 h 6339933"/>
              <a:gd name="connsiteX25990" fmla="*/ 711294 w 6288074"/>
              <a:gd name="connsiteY25990" fmla="*/ 4493537 h 6339933"/>
              <a:gd name="connsiteX25991" fmla="*/ 724120 w 6288074"/>
              <a:gd name="connsiteY25991" fmla="*/ 4484249 h 6339933"/>
              <a:gd name="connsiteX25992" fmla="*/ 725757 w 6288074"/>
              <a:gd name="connsiteY25992" fmla="*/ 4481107 h 6339933"/>
              <a:gd name="connsiteX25993" fmla="*/ 727393 w 6288074"/>
              <a:gd name="connsiteY25993" fmla="*/ 4477966 h 6339933"/>
              <a:gd name="connsiteX25994" fmla="*/ 733055 w 6288074"/>
              <a:gd name="connsiteY25994" fmla="*/ 4470932 h 6339933"/>
              <a:gd name="connsiteX25995" fmla="*/ 725888 w 6288074"/>
              <a:gd name="connsiteY25995" fmla="*/ 4473187 h 6339933"/>
              <a:gd name="connsiteX25996" fmla="*/ 702270 w 6288074"/>
              <a:gd name="connsiteY25996" fmla="*/ 4464865 h 6339933"/>
              <a:gd name="connsiteX25997" fmla="*/ 734823 w 6288074"/>
              <a:gd name="connsiteY25997" fmla="*/ 4459872 h 6339933"/>
              <a:gd name="connsiteX25998" fmla="*/ 740087 w 6288074"/>
              <a:gd name="connsiteY25998" fmla="*/ 4476597 h 6339933"/>
              <a:gd name="connsiteX25999" fmla="*/ 748269 w 6288074"/>
              <a:gd name="connsiteY25999" fmla="*/ 4460892 h 6339933"/>
              <a:gd name="connsiteX26000" fmla="*/ 751542 w 6288074"/>
              <a:gd name="connsiteY26000" fmla="*/ 4454610 h 6339933"/>
              <a:gd name="connsiteX26001" fmla="*/ 746765 w 6288074"/>
              <a:gd name="connsiteY26001" fmla="*/ 4456113 h 6339933"/>
              <a:gd name="connsiteX26002" fmla="*/ 742740 w 6288074"/>
              <a:gd name="connsiteY26002" fmla="*/ 4460006 h 6339933"/>
              <a:gd name="connsiteX26003" fmla="*/ 737079 w 6288074"/>
              <a:gd name="connsiteY26003" fmla="*/ 4467040 h 6339933"/>
              <a:gd name="connsiteX26004" fmla="*/ 743624 w 6288074"/>
              <a:gd name="connsiteY26004" fmla="*/ 4454475 h 6339933"/>
              <a:gd name="connsiteX26005" fmla="*/ 748400 w 6288074"/>
              <a:gd name="connsiteY26005" fmla="*/ 4452971 h 6339933"/>
              <a:gd name="connsiteX26006" fmla="*/ 752425 w 6288074"/>
              <a:gd name="connsiteY26006" fmla="*/ 4449078 h 6339933"/>
              <a:gd name="connsiteX26007" fmla="*/ 746897 w 6288074"/>
              <a:gd name="connsiteY26007" fmla="*/ 4448193 h 6339933"/>
              <a:gd name="connsiteX26008" fmla="*/ 761359 w 6288074"/>
              <a:gd name="connsiteY26008" fmla="*/ 4435763 h 6339933"/>
              <a:gd name="connsiteX26009" fmla="*/ 764633 w 6288074"/>
              <a:gd name="connsiteY26009" fmla="*/ 4429481 h 6339933"/>
              <a:gd name="connsiteX26010" fmla="*/ 762243 w 6288074"/>
              <a:gd name="connsiteY26010" fmla="*/ 4430232 h 6339933"/>
              <a:gd name="connsiteX26011" fmla="*/ 756582 w 6288074"/>
              <a:gd name="connsiteY26011" fmla="*/ 4437266 h 6339933"/>
              <a:gd name="connsiteX26012" fmla="*/ 750922 w 6288074"/>
              <a:gd name="connsiteY26012" fmla="*/ 4444299 h 6339933"/>
              <a:gd name="connsiteX26013" fmla="*/ 748534 w 6288074"/>
              <a:gd name="connsiteY26013" fmla="*/ 4445051 h 6339933"/>
              <a:gd name="connsiteX26014" fmla="*/ 759103 w 6288074"/>
              <a:gd name="connsiteY26014" fmla="*/ 4428595 h 6339933"/>
              <a:gd name="connsiteX26015" fmla="*/ 754326 w 6288074"/>
              <a:gd name="connsiteY26015" fmla="*/ 4430099 h 6339933"/>
              <a:gd name="connsiteX26016" fmla="*/ 762640 w 6288074"/>
              <a:gd name="connsiteY26016" fmla="*/ 4406472 h 6339933"/>
              <a:gd name="connsiteX26017" fmla="*/ 752335 w 6288074"/>
              <a:gd name="connsiteY26017" fmla="*/ 4407090 h 6339933"/>
              <a:gd name="connsiteX26018" fmla="*/ 745302 w 6288074"/>
              <a:gd name="connsiteY26018" fmla="*/ 4401425 h 6339933"/>
              <a:gd name="connsiteX26019" fmla="*/ 754103 w 6288074"/>
              <a:gd name="connsiteY26019" fmla="*/ 4396029 h 6339933"/>
              <a:gd name="connsiteX26020" fmla="*/ 750962 w 6288074"/>
              <a:gd name="connsiteY26020" fmla="*/ 4394392 h 6339933"/>
              <a:gd name="connsiteX26021" fmla="*/ 744058 w 6288074"/>
              <a:gd name="connsiteY26021" fmla="*/ 4396253 h 6339933"/>
              <a:gd name="connsiteX26022" fmla="*/ 743911 w 6288074"/>
              <a:gd name="connsiteY26022" fmla="*/ 4395786 h 6339933"/>
              <a:gd name="connsiteX26023" fmla="*/ 747954 w 6288074"/>
              <a:gd name="connsiteY26023" fmla="*/ 4384833 h 6339933"/>
              <a:gd name="connsiteX26024" fmla="*/ 749591 w 6288074"/>
              <a:gd name="connsiteY26024" fmla="*/ 4381692 h 6339933"/>
              <a:gd name="connsiteX26025" fmla="*/ 736145 w 6288074"/>
              <a:gd name="connsiteY26025" fmla="*/ 4380673 h 6339933"/>
              <a:gd name="connsiteX26026" fmla="*/ 733137 w 6288074"/>
              <a:gd name="connsiteY26026" fmla="*/ 4371115 h 6339933"/>
              <a:gd name="connsiteX26027" fmla="*/ 745211 w 6288074"/>
              <a:gd name="connsiteY26027" fmla="*/ 4359436 h 6339933"/>
              <a:gd name="connsiteX26028" fmla="*/ 754632 w 6288074"/>
              <a:gd name="connsiteY26028" fmla="*/ 4364350 h 6339933"/>
              <a:gd name="connsiteX26029" fmla="*/ 751360 w 6288074"/>
              <a:gd name="connsiteY26029" fmla="*/ 4370631 h 6339933"/>
              <a:gd name="connsiteX26030" fmla="*/ 754500 w 6288074"/>
              <a:gd name="connsiteY26030" fmla="*/ 4372270 h 6339933"/>
              <a:gd name="connsiteX26031" fmla="*/ 766574 w 6288074"/>
              <a:gd name="connsiteY26031" fmla="*/ 4360591 h 6339933"/>
              <a:gd name="connsiteX26032" fmla="*/ 775375 w 6288074"/>
              <a:gd name="connsiteY26032" fmla="*/ 4355194 h 6339933"/>
              <a:gd name="connsiteX26033" fmla="*/ 789217 w 6288074"/>
              <a:gd name="connsiteY26033" fmla="*/ 4332455 h 6339933"/>
              <a:gd name="connsiteX26034" fmla="*/ 786829 w 6288074"/>
              <a:gd name="connsiteY26034" fmla="*/ 4333207 h 6339933"/>
              <a:gd name="connsiteX26035" fmla="*/ 789350 w 6288074"/>
              <a:gd name="connsiteY26035" fmla="*/ 4324535 h 6339933"/>
              <a:gd name="connsiteX26036" fmla="*/ 792622 w 6288074"/>
              <a:gd name="connsiteY26036" fmla="*/ 4318253 h 6339933"/>
              <a:gd name="connsiteX26037" fmla="*/ 796027 w 6288074"/>
              <a:gd name="connsiteY26037" fmla="*/ 4304051 h 6339933"/>
              <a:gd name="connsiteX26038" fmla="*/ 797532 w 6288074"/>
              <a:gd name="connsiteY26038" fmla="*/ 4308829 h 6339933"/>
              <a:gd name="connsiteX26039" fmla="*/ 803192 w 6288074"/>
              <a:gd name="connsiteY26039" fmla="*/ 4301795 h 6339933"/>
              <a:gd name="connsiteX26040" fmla="*/ 802440 w 6288074"/>
              <a:gd name="connsiteY26040" fmla="*/ 4299407 h 6339933"/>
              <a:gd name="connsiteX26041" fmla="*/ 804961 w 6288074"/>
              <a:gd name="connsiteY26041" fmla="*/ 4290734 h 6339933"/>
              <a:gd name="connsiteX26042" fmla="*/ 810002 w 6288074"/>
              <a:gd name="connsiteY26042" fmla="*/ 4273391 h 6339933"/>
              <a:gd name="connsiteX26043" fmla="*/ 804606 w 6288074"/>
              <a:gd name="connsiteY26043" fmla="*/ 4264585 h 6339933"/>
              <a:gd name="connsiteX26044" fmla="*/ 806242 w 6288074"/>
              <a:gd name="connsiteY26044" fmla="*/ 4261445 h 6339933"/>
              <a:gd name="connsiteX26045" fmla="*/ 807125 w 6288074"/>
              <a:gd name="connsiteY26045" fmla="*/ 4255913 h 6339933"/>
              <a:gd name="connsiteX26046" fmla="*/ 803101 w 6288074"/>
              <a:gd name="connsiteY26046" fmla="*/ 4259806 h 6339933"/>
              <a:gd name="connsiteX26047" fmla="*/ 803985 w 6288074"/>
              <a:gd name="connsiteY26047" fmla="*/ 4254275 h 6339933"/>
              <a:gd name="connsiteX26048" fmla="*/ 808010 w 6288074"/>
              <a:gd name="connsiteY26048" fmla="*/ 4250384 h 6339933"/>
              <a:gd name="connsiteX26049" fmla="*/ 811367 w 6288074"/>
              <a:gd name="connsiteY26049" fmla="*/ 4248539 h 6339933"/>
              <a:gd name="connsiteX26050" fmla="*/ 812787 w 6288074"/>
              <a:gd name="connsiteY26050" fmla="*/ 4248880 h 6339933"/>
              <a:gd name="connsiteX26051" fmla="*/ 821589 w 6288074"/>
              <a:gd name="connsiteY26051" fmla="*/ 4243484 h 6339933"/>
              <a:gd name="connsiteX26052" fmla="*/ 819200 w 6288074"/>
              <a:gd name="connsiteY26052" fmla="*/ 4244236 h 6339933"/>
              <a:gd name="connsiteX26053" fmla="*/ 811367 w 6288074"/>
              <a:gd name="connsiteY26053" fmla="*/ 4248539 h 6339933"/>
              <a:gd name="connsiteX26054" fmla="*/ 811011 w 6288074"/>
              <a:gd name="connsiteY26054" fmla="*/ 4248453 h 6339933"/>
              <a:gd name="connsiteX26055" fmla="*/ 808010 w 6288074"/>
              <a:gd name="connsiteY26055" fmla="*/ 4250384 h 6339933"/>
              <a:gd name="connsiteX26056" fmla="*/ 805001 w 6288074"/>
              <a:gd name="connsiteY26056" fmla="*/ 4240826 h 6339933"/>
              <a:gd name="connsiteX26057" fmla="*/ 812168 w 6288074"/>
              <a:gd name="connsiteY26057" fmla="*/ 4238571 h 6339933"/>
              <a:gd name="connsiteX26058" fmla="*/ 803498 w 6288074"/>
              <a:gd name="connsiteY26058" fmla="*/ 4236047 h 6339933"/>
              <a:gd name="connsiteX26059" fmla="*/ 797837 w 6288074"/>
              <a:gd name="connsiteY26059" fmla="*/ 4243081 h 6339933"/>
              <a:gd name="connsiteX26060" fmla="*/ 796202 w 6288074"/>
              <a:gd name="connsiteY26060" fmla="*/ 4246222 h 6339933"/>
              <a:gd name="connsiteX26061" fmla="*/ 790539 w 6288074"/>
              <a:gd name="connsiteY26061" fmla="*/ 4253256 h 6339933"/>
              <a:gd name="connsiteX26062" fmla="*/ 783994 w 6288074"/>
              <a:gd name="connsiteY26062" fmla="*/ 4265820 h 6339933"/>
              <a:gd name="connsiteX26063" fmla="*/ 786383 w 6288074"/>
              <a:gd name="connsiteY26063" fmla="*/ 4265068 h 6339933"/>
              <a:gd name="connsiteX26064" fmla="*/ 791159 w 6288074"/>
              <a:gd name="connsiteY26064" fmla="*/ 4263565 h 6339933"/>
              <a:gd name="connsiteX26065" fmla="*/ 789523 w 6288074"/>
              <a:gd name="connsiteY26065" fmla="*/ 4266707 h 6339933"/>
              <a:gd name="connsiteX26066" fmla="*/ 785499 w 6288074"/>
              <a:gd name="connsiteY26066" fmla="*/ 4270599 h 6339933"/>
              <a:gd name="connsiteX26067" fmla="*/ 778202 w 6288074"/>
              <a:gd name="connsiteY26067" fmla="*/ 4280774 h 6339933"/>
              <a:gd name="connsiteX26068" fmla="*/ 784482 w 6288074"/>
              <a:gd name="connsiteY26068" fmla="*/ 4284050 h 6339933"/>
              <a:gd name="connsiteX26069" fmla="*/ 777317 w 6288074"/>
              <a:gd name="connsiteY26069" fmla="*/ 4286305 h 6339933"/>
              <a:gd name="connsiteX26070" fmla="*/ 775812 w 6288074"/>
              <a:gd name="connsiteY26070" fmla="*/ 4281527 h 6339933"/>
              <a:gd name="connsiteX26071" fmla="*/ 774928 w 6288074"/>
              <a:gd name="connsiteY26071" fmla="*/ 4287057 h 6339933"/>
              <a:gd name="connsiteX26072" fmla="*/ 774177 w 6288074"/>
              <a:gd name="connsiteY26072" fmla="*/ 4284667 h 6339933"/>
              <a:gd name="connsiteX26073" fmla="*/ 770153 w 6288074"/>
              <a:gd name="connsiteY26073" fmla="*/ 4288561 h 6339933"/>
              <a:gd name="connsiteX26074" fmla="*/ 766880 w 6288074"/>
              <a:gd name="connsiteY26074" fmla="*/ 4294842 h 6339933"/>
              <a:gd name="connsiteX26075" fmla="*/ 762854 w 6288074"/>
              <a:gd name="connsiteY26075" fmla="*/ 4298735 h 6339933"/>
              <a:gd name="connsiteX26076" fmla="*/ 758829 w 6288074"/>
              <a:gd name="connsiteY26076" fmla="*/ 4302628 h 6339933"/>
              <a:gd name="connsiteX26077" fmla="*/ 755043 w 6288074"/>
              <a:gd name="connsiteY26077" fmla="*/ 4308522 h 6339933"/>
              <a:gd name="connsiteX26078" fmla="*/ 757055 w 6288074"/>
              <a:gd name="connsiteY26078" fmla="*/ 4302201 h 6339933"/>
              <a:gd name="connsiteX26079" fmla="*/ 758962 w 6288074"/>
              <a:gd name="connsiteY26079" fmla="*/ 4294709 h 6339933"/>
              <a:gd name="connsiteX26080" fmla="*/ 761483 w 6288074"/>
              <a:gd name="connsiteY26080" fmla="*/ 4286037 h 6339933"/>
              <a:gd name="connsiteX26081" fmla="*/ 757590 w 6288074"/>
              <a:gd name="connsiteY26081" fmla="*/ 4282009 h 6339933"/>
              <a:gd name="connsiteX26082" fmla="*/ 755954 w 6288074"/>
              <a:gd name="connsiteY26082" fmla="*/ 4285151 h 6339933"/>
              <a:gd name="connsiteX26083" fmla="*/ 756705 w 6288074"/>
              <a:gd name="connsiteY26083" fmla="*/ 4287540 h 6339933"/>
              <a:gd name="connsiteX26084" fmla="*/ 753565 w 6288074"/>
              <a:gd name="connsiteY26084" fmla="*/ 4285903 h 6339933"/>
              <a:gd name="connsiteX26085" fmla="*/ 751930 w 6288074"/>
              <a:gd name="connsiteY26085" fmla="*/ 4289044 h 6339933"/>
              <a:gd name="connsiteX26086" fmla="*/ 751177 w 6288074"/>
              <a:gd name="connsiteY26086" fmla="*/ 4286654 h 6339933"/>
              <a:gd name="connsiteX26087" fmla="*/ 748921 w 6288074"/>
              <a:gd name="connsiteY26087" fmla="*/ 4279486 h 6339933"/>
              <a:gd name="connsiteX26088" fmla="*/ 752814 w 6288074"/>
              <a:gd name="connsiteY26088" fmla="*/ 4283512 h 6339933"/>
              <a:gd name="connsiteX26089" fmla="*/ 754449 w 6288074"/>
              <a:gd name="connsiteY26089" fmla="*/ 4280372 h 6339933"/>
              <a:gd name="connsiteX26090" fmla="*/ 751309 w 6288074"/>
              <a:gd name="connsiteY26090" fmla="*/ 4278734 h 6339933"/>
              <a:gd name="connsiteX26091" fmla="*/ 752193 w 6288074"/>
              <a:gd name="connsiteY26091" fmla="*/ 4273204 h 6339933"/>
              <a:gd name="connsiteX26092" fmla="*/ 733971 w 6288074"/>
              <a:gd name="connsiteY26092" fmla="*/ 4273687 h 6339933"/>
              <a:gd name="connsiteX26093" fmla="*/ 734988 w 6288074"/>
              <a:gd name="connsiteY26093" fmla="*/ 4260235 h 6339933"/>
              <a:gd name="connsiteX26094" fmla="*/ 743657 w 6288074"/>
              <a:gd name="connsiteY26094" fmla="*/ 4262760 h 6339933"/>
              <a:gd name="connsiteX26095" fmla="*/ 761259 w 6288074"/>
              <a:gd name="connsiteY26095" fmla="*/ 4251966 h 6339933"/>
              <a:gd name="connsiteX26096" fmla="*/ 762896 w 6288074"/>
              <a:gd name="connsiteY26096" fmla="*/ 4248826 h 6339933"/>
              <a:gd name="connsiteX26097" fmla="*/ 764531 w 6288074"/>
              <a:gd name="connsiteY26097" fmla="*/ 4245685 h 6339933"/>
              <a:gd name="connsiteX26098" fmla="*/ 759135 w 6288074"/>
              <a:gd name="connsiteY26098" fmla="*/ 4236879 h 6339933"/>
              <a:gd name="connsiteX26099" fmla="*/ 748079 w 6288074"/>
              <a:gd name="connsiteY26099" fmla="*/ 4235108 h 6339933"/>
              <a:gd name="connsiteX26100" fmla="*/ 738392 w 6288074"/>
              <a:gd name="connsiteY26100" fmla="*/ 4246034 h 6339933"/>
              <a:gd name="connsiteX26101" fmla="*/ 734501 w 6288074"/>
              <a:gd name="connsiteY26101" fmla="*/ 4242007 h 6339933"/>
              <a:gd name="connsiteX26102" fmla="*/ 734632 w 6288074"/>
              <a:gd name="connsiteY26102" fmla="*/ 4234087 h 6339933"/>
              <a:gd name="connsiteX26103" fmla="*/ 725963 w 6288074"/>
              <a:gd name="connsiteY26103" fmla="*/ 4231563 h 6339933"/>
              <a:gd name="connsiteX26104" fmla="*/ 730120 w 6288074"/>
              <a:gd name="connsiteY26104" fmla="*/ 4219751 h 6339933"/>
              <a:gd name="connsiteX26105" fmla="*/ 734896 w 6288074"/>
              <a:gd name="connsiteY26105" fmla="*/ 4218248 h 6339933"/>
              <a:gd name="connsiteX26106" fmla="*/ 734144 w 6288074"/>
              <a:gd name="connsiteY26106" fmla="*/ 4215859 h 6339933"/>
              <a:gd name="connsiteX26107" fmla="*/ 729500 w 6288074"/>
              <a:gd name="connsiteY26107" fmla="*/ 4209442 h 6339933"/>
              <a:gd name="connsiteX26108" fmla="*/ 740559 w 6288074"/>
              <a:gd name="connsiteY26108" fmla="*/ 4211214 h 6339933"/>
              <a:gd name="connsiteX26109" fmla="*/ 749491 w 6288074"/>
              <a:gd name="connsiteY26109" fmla="*/ 4197897 h 6339933"/>
              <a:gd name="connsiteX26110" fmla="*/ 741706 w 6288074"/>
              <a:gd name="connsiteY26110" fmla="*/ 4189843 h 6339933"/>
              <a:gd name="connsiteX26111" fmla="*/ 744978 w 6288074"/>
              <a:gd name="connsiteY26111" fmla="*/ 4183561 h 6339933"/>
              <a:gd name="connsiteX26112" fmla="*/ 711542 w 6288074"/>
              <a:gd name="connsiteY26112" fmla="*/ 4194085 h 6339933"/>
              <a:gd name="connsiteX26113" fmla="*/ 710037 w 6288074"/>
              <a:gd name="connsiteY26113" fmla="*/ 4189306 h 6339933"/>
              <a:gd name="connsiteX26114" fmla="*/ 704376 w 6288074"/>
              <a:gd name="connsiteY26114" fmla="*/ 4196340 h 6339933"/>
              <a:gd name="connsiteX26115" fmla="*/ 694956 w 6288074"/>
              <a:gd name="connsiteY26115" fmla="*/ 4191427 h 6339933"/>
              <a:gd name="connsiteX26116" fmla="*/ 683013 w 6288074"/>
              <a:gd name="connsiteY26116" fmla="*/ 4195186 h 6339933"/>
              <a:gd name="connsiteX26117" fmla="*/ 675849 w 6288074"/>
              <a:gd name="connsiteY26117" fmla="*/ 4197441 h 6339933"/>
              <a:gd name="connsiteX26118" fmla="*/ 681022 w 6288074"/>
              <a:gd name="connsiteY26118" fmla="*/ 4172177 h 6339933"/>
              <a:gd name="connsiteX26119" fmla="*/ 685047 w 6288074"/>
              <a:gd name="connsiteY26119" fmla="*/ 4168286 h 6339933"/>
              <a:gd name="connsiteX26120" fmla="*/ 693626 w 6288074"/>
              <a:gd name="connsiteY26120" fmla="*/ 4128820 h 6339933"/>
              <a:gd name="connsiteX26121" fmla="*/ 704062 w 6288074"/>
              <a:gd name="connsiteY26121" fmla="*/ 4120282 h 6339933"/>
              <a:gd name="connsiteX26122" fmla="*/ 703930 w 6288074"/>
              <a:gd name="connsiteY26122" fmla="*/ 4128202 h 6339933"/>
              <a:gd name="connsiteX26123" fmla="*/ 710212 w 6288074"/>
              <a:gd name="connsiteY26123" fmla="*/ 4131478 h 6339933"/>
              <a:gd name="connsiteX26124" fmla="*/ 710434 w 6288074"/>
              <a:gd name="connsiteY26124" fmla="*/ 4165546 h 6339933"/>
              <a:gd name="connsiteX26125" fmla="*/ 716095 w 6288074"/>
              <a:gd name="connsiteY26125" fmla="*/ 4158513 h 6339933"/>
              <a:gd name="connsiteX26126" fmla="*/ 722509 w 6288074"/>
              <a:gd name="connsiteY26126" fmla="*/ 4153868 h 6339933"/>
              <a:gd name="connsiteX26127" fmla="*/ 718616 w 6288074"/>
              <a:gd name="connsiteY26127" fmla="*/ 4149842 h 6339933"/>
              <a:gd name="connsiteX26128" fmla="*/ 727417 w 6288074"/>
              <a:gd name="connsiteY26128" fmla="*/ 4144444 h 6339933"/>
              <a:gd name="connsiteX26129" fmla="*/ 724145 w 6288074"/>
              <a:gd name="connsiteY26129" fmla="*/ 4150726 h 6339933"/>
              <a:gd name="connsiteX26130" fmla="*/ 730426 w 6288074"/>
              <a:gd name="connsiteY26130" fmla="*/ 4154003 h 6339933"/>
              <a:gd name="connsiteX26131" fmla="*/ 732061 w 6288074"/>
              <a:gd name="connsiteY26131" fmla="*/ 4150861 h 6339933"/>
              <a:gd name="connsiteX26132" fmla="*/ 728921 w 6288074"/>
              <a:gd name="connsiteY26132" fmla="*/ 4149223 h 6339933"/>
              <a:gd name="connsiteX26133" fmla="*/ 732945 w 6288074"/>
              <a:gd name="connsiteY26133" fmla="*/ 4145331 h 6339933"/>
              <a:gd name="connsiteX26134" fmla="*/ 744756 w 6288074"/>
              <a:gd name="connsiteY26134" fmla="*/ 4149492 h 6339933"/>
              <a:gd name="connsiteX26135" fmla="*/ 743871 w 6288074"/>
              <a:gd name="connsiteY26135" fmla="*/ 4155022 h 6339933"/>
              <a:gd name="connsiteX26136" fmla="*/ 767358 w 6288074"/>
              <a:gd name="connsiteY26136" fmla="*/ 4171265 h 6339933"/>
              <a:gd name="connsiteX26137" fmla="*/ 776160 w 6288074"/>
              <a:gd name="connsiteY26137" fmla="*/ 4165869 h 6339933"/>
              <a:gd name="connsiteX26138" fmla="*/ 787482 w 6288074"/>
              <a:gd name="connsiteY26138" fmla="*/ 4151801 h 6339933"/>
              <a:gd name="connsiteX26139" fmla="*/ 782705 w 6288074"/>
              <a:gd name="connsiteY26139" fmla="*/ 4153304 h 6339933"/>
              <a:gd name="connsiteX26140" fmla="*/ 769880 w 6288074"/>
              <a:gd name="connsiteY26140" fmla="*/ 4162593 h 6339933"/>
              <a:gd name="connsiteX26141" fmla="*/ 784474 w 6288074"/>
              <a:gd name="connsiteY26141" fmla="*/ 4142243 h 6339933"/>
              <a:gd name="connsiteX26142" fmla="*/ 788498 w 6288074"/>
              <a:gd name="connsiteY26142" fmla="*/ 4138350 h 6339933"/>
              <a:gd name="connsiteX26143" fmla="*/ 782970 w 6288074"/>
              <a:gd name="connsiteY26143" fmla="*/ 4137464 h 6339933"/>
              <a:gd name="connsiteX26144" fmla="*/ 795043 w 6288074"/>
              <a:gd name="connsiteY26144" fmla="*/ 4125787 h 6339933"/>
              <a:gd name="connsiteX26145" fmla="*/ 793538 w 6288074"/>
              <a:gd name="connsiteY26145" fmla="*/ 4121007 h 6339933"/>
              <a:gd name="connsiteX26146" fmla="*/ 804993 w 6288074"/>
              <a:gd name="connsiteY26146" fmla="*/ 4099019 h 6339933"/>
              <a:gd name="connsiteX26147" fmla="*/ 809902 w 6288074"/>
              <a:gd name="connsiteY26147" fmla="*/ 4089595 h 6339933"/>
              <a:gd name="connsiteX26148" fmla="*/ 850545 w 6288074"/>
              <a:gd name="connsiteY26148" fmla="*/ 4026908 h 6339933"/>
              <a:gd name="connsiteX26149" fmla="*/ 850413 w 6288074"/>
              <a:gd name="connsiteY26149" fmla="*/ 4034828 h 6339933"/>
              <a:gd name="connsiteX26150" fmla="*/ 854438 w 6288074"/>
              <a:gd name="connsiteY26150" fmla="*/ 4030935 h 6339933"/>
              <a:gd name="connsiteX26151" fmla="*/ 856075 w 6288074"/>
              <a:gd name="connsiteY26151" fmla="*/ 4027794 h 6339933"/>
              <a:gd name="connsiteX26152" fmla="*/ 857711 w 6288074"/>
              <a:gd name="connsiteY26152" fmla="*/ 4024651 h 6339933"/>
              <a:gd name="connsiteX26153" fmla="*/ 856959 w 6288074"/>
              <a:gd name="connsiteY26153" fmla="*/ 4022263 h 6339933"/>
              <a:gd name="connsiteX26154" fmla="*/ 862751 w 6288074"/>
              <a:gd name="connsiteY26154" fmla="*/ 4007309 h 6339933"/>
              <a:gd name="connsiteX26155" fmla="*/ 862000 w 6288074"/>
              <a:gd name="connsiteY26155" fmla="*/ 4004921 h 6339933"/>
              <a:gd name="connsiteX26156" fmla="*/ 864388 w 6288074"/>
              <a:gd name="connsiteY26156" fmla="*/ 4004169 h 6339933"/>
              <a:gd name="connsiteX26157" fmla="*/ 868414 w 6288074"/>
              <a:gd name="connsiteY26157" fmla="*/ 4000275 h 6339933"/>
              <a:gd name="connsiteX26158" fmla="*/ 878983 w 6288074"/>
              <a:gd name="connsiteY26158" fmla="*/ 3983818 h 6339933"/>
              <a:gd name="connsiteX26159" fmla="*/ 878230 w 6288074"/>
              <a:gd name="connsiteY26159" fmla="*/ 3981428 h 6339933"/>
              <a:gd name="connsiteX26160" fmla="*/ 882257 w 6288074"/>
              <a:gd name="connsiteY26160" fmla="*/ 3977535 h 6339933"/>
              <a:gd name="connsiteX26161" fmla="*/ 884644 w 6288074"/>
              <a:gd name="connsiteY26161" fmla="*/ 3976785 h 6339933"/>
              <a:gd name="connsiteX26162" fmla="*/ 883893 w 6288074"/>
              <a:gd name="connsiteY26162" fmla="*/ 3974395 h 6339933"/>
              <a:gd name="connsiteX26163" fmla="*/ 883141 w 6288074"/>
              <a:gd name="connsiteY26163" fmla="*/ 3972005 h 6339933"/>
              <a:gd name="connsiteX26164" fmla="*/ 884776 w 6288074"/>
              <a:gd name="connsiteY26164" fmla="*/ 3968865 h 6339933"/>
              <a:gd name="connsiteX26165" fmla="*/ 890437 w 6288074"/>
              <a:gd name="connsiteY26165" fmla="*/ 3961830 h 6339933"/>
              <a:gd name="connsiteX26166" fmla="*/ 889684 w 6288074"/>
              <a:gd name="connsiteY26166" fmla="*/ 3959441 h 6339933"/>
              <a:gd name="connsiteX26167" fmla="*/ 894461 w 6288074"/>
              <a:gd name="connsiteY26167" fmla="*/ 3957938 h 6339933"/>
              <a:gd name="connsiteX26168" fmla="*/ 896097 w 6288074"/>
              <a:gd name="connsiteY26168" fmla="*/ 3954796 h 6339933"/>
              <a:gd name="connsiteX26169" fmla="*/ 895345 w 6288074"/>
              <a:gd name="connsiteY26169" fmla="*/ 3952406 h 6339933"/>
              <a:gd name="connsiteX26170" fmla="*/ 891321 w 6288074"/>
              <a:gd name="connsiteY26170" fmla="*/ 3956299 h 6339933"/>
              <a:gd name="connsiteX26171" fmla="*/ 892957 w 6288074"/>
              <a:gd name="connsiteY26171" fmla="*/ 3953158 h 6339933"/>
              <a:gd name="connsiteX26172" fmla="*/ 889065 w 6288074"/>
              <a:gd name="connsiteY26172" fmla="*/ 3949132 h 6339933"/>
              <a:gd name="connsiteX26173" fmla="*/ 900255 w 6288074"/>
              <a:gd name="connsiteY26173" fmla="*/ 3942984 h 6339933"/>
              <a:gd name="connsiteX26174" fmla="*/ 897115 w 6288074"/>
              <a:gd name="connsiteY26174" fmla="*/ 3941346 h 6339933"/>
              <a:gd name="connsiteX26175" fmla="*/ 900387 w 6288074"/>
              <a:gd name="connsiteY26175" fmla="*/ 3935064 h 6339933"/>
              <a:gd name="connsiteX26176" fmla="*/ 890833 w 6288074"/>
              <a:gd name="connsiteY26176" fmla="*/ 3938071 h 6339933"/>
              <a:gd name="connsiteX26177" fmla="*/ 893223 w 6288074"/>
              <a:gd name="connsiteY26177" fmla="*/ 3937319 h 6339933"/>
              <a:gd name="connsiteX26178" fmla="*/ 893975 w 6288074"/>
              <a:gd name="connsiteY26178" fmla="*/ 3939707 h 6339933"/>
              <a:gd name="connsiteX26179" fmla="*/ 897999 w 6288074"/>
              <a:gd name="connsiteY26179" fmla="*/ 3935815 h 6339933"/>
              <a:gd name="connsiteX26180" fmla="*/ 905295 w 6288074"/>
              <a:gd name="connsiteY26180" fmla="*/ 3925640 h 6339933"/>
              <a:gd name="connsiteX26181" fmla="*/ 907683 w 6288074"/>
              <a:gd name="connsiteY26181" fmla="*/ 3924889 h 6339933"/>
              <a:gd name="connsiteX26182" fmla="*/ 910074 w 6288074"/>
              <a:gd name="connsiteY26182" fmla="*/ 3924136 h 6339933"/>
              <a:gd name="connsiteX26183" fmla="*/ 906932 w 6288074"/>
              <a:gd name="connsiteY26183" fmla="*/ 3922498 h 6339933"/>
              <a:gd name="connsiteX26184" fmla="*/ 904675 w 6288074"/>
              <a:gd name="connsiteY26184" fmla="*/ 3915331 h 6339933"/>
              <a:gd name="connsiteX26185" fmla="*/ 894239 w 6288074"/>
              <a:gd name="connsiteY26185" fmla="*/ 3923867 h 6339933"/>
              <a:gd name="connsiteX26186" fmla="*/ 892602 w 6288074"/>
              <a:gd name="connsiteY26186" fmla="*/ 3927008 h 6339933"/>
              <a:gd name="connsiteX26187" fmla="*/ 888576 w 6288074"/>
              <a:gd name="connsiteY26187" fmla="*/ 3930902 h 6339933"/>
              <a:gd name="connsiteX26188" fmla="*/ 885304 w 6288074"/>
              <a:gd name="connsiteY26188" fmla="*/ 3937184 h 6339933"/>
              <a:gd name="connsiteX26189" fmla="*/ 888444 w 6288074"/>
              <a:gd name="connsiteY26189" fmla="*/ 3938822 h 6339933"/>
              <a:gd name="connsiteX26190" fmla="*/ 888313 w 6288074"/>
              <a:gd name="connsiteY26190" fmla="*/ 3946742 h 6339933"/>
              <a:gd name="connsiteX26191" fmla="*/ 876636 w 6288074"/>
              <a:gd name="connsiteY26191" fmla="*/ 3934661 h 6339933"/>
              <a:gd name="connsiteX26192" fmla="*/ 874379 w 6288074"/>
              <a:gd name="connsiteY26192" fmla="*/ 3927493 h 6339933"/>
              <a:gd name="connsiteX26193" fmla="*/ 880659 w 6288074"/>
              <a:gd name="connsiteY26193" fmla="*/ 3930767 h 6339933"/>
              <a:gd name="connsiteX26194" fmla="*/ 879908 w 6288074"/>
              <a:gd name="connsiteY26194" fmla="*/ 3928379 h 6339933"/>
              <a:gd name="connsiteX26195" fmla="*/ 888090 w 6288074"/>
              <a:gd name="connsiteY26195" fmla="*/ 3912673 h 6339933"/>
              <a:gd name="connsiteX26196" fmla="*/ 882560 w 6288074"/>
              <a:gd name="connsiteY26196" fmla="*/ 3911787 h 6339933"/>
              <a:gd name="connsiteX26197" fmla="*/ 884198 w 6288074"/>
              <a:gd name="connsiteY26197" fmla="*/ 3908645 h 6339933"/>
              <a:gd name="connsiteX26198" fmla="*/ 891494 w 6288074"/>
              <a:gd name="connsiteY26198" fmla="*/ 3898470 h 6339933"/>
              <a:gd name="connsiteX26199" fmla="*/ 880304 w 6288074"/>
              <a:gd name="connsiteY26199" fmla="*/ 3904619 h 6339933"/>
              <a:gd name="connsiteX26200" fmla="*/ 887603 w 6288074"/>
              <a:gd name="connsiteY26200" fmla="*/ 3894444 h 6339933"/>
              <a:gd name="connsiteX26201" fmla="*/ 878181 w 6288074"/>
              <a:gd name="connsiteY26201" fmla="*/ 3889530 h 6339933"/>
              <a:gd name="connsiteX26202" fmla="*/ 880570 w 6288074"/>
              <a:gd name="connsiteY26202" fmla="*/ 3888779 h 6339933"/>
              <a:gd name="connsiteX26203" fmla="*/ 881453 w 6288074"/>
              <a:gd name="connsiteY26203" fmla="*/ 3883248 h 6339933"/>
              <a:gd name="connsiteX26204" fmla="*/ 892643 w 6288074"/>
              <a:gd name="connsiteY26204" fmla="*/ 3877100 h 6339933"/>
              <a:gd name="connsiteX26205" fmla="*/ 900560 w 6288074"/>
              <a:gd name="connsiteY26205" fmla="*/ 3877234 h 6339933"/>
              <a:gd name="connsiteX26206" fmla="*/ 908609 w 6288074"/>
              <a:gd name="connsiteY26206" fmla="*/ 3869449 h 6339933"/>
              <a:gd name="connsiteX26207" fmla="*/ 906353 w 6288074"/>
              <a:gd name="connsiteY26207" fmla="*/ 3862280 h 6339933"/>
              <a:gd name="connsiteX26208" fmla="*/ 909625 w 6288074"/>
              <a:gd name="connsiteY26208" fmla="*/ 3855999 h 6339933"/>
              <a:gd name="connsiteX26209" fmla="*/ 885610 w 6288074"/>
              <a:gd name="connsiteY26209" fmla="*/ 3871435 h 6339933"/>
              <a:gd name="connsiteX26210" fmla="*/ 884858 w 6288074"/>
              <a:gd name="connsiteY26210" fmla="*/ 3869046 h 6339933"/>
              <a:gd name="connsiteX26211" fmla="*/ 882470 w 6288074"/>
              <a:gd name="connsiteY26211" fmla="*/ 3869798 h 6339933"/>
              <a:gd name="connsiteX26212" fmla="*/ 876057 w 6288074"/>
              <a:gd name="connsiteY26212" fmla="*/ 3874441 h 6339933"/>
              <a:gd name="connsiteX26213" fmla="*/ 877694 w 6288074"/>
              <a:gd name="connsiteY26213" fmla="*/ 3871301 h 6339933"/>
              <a:gd name="connsiteX26214" fmla="*/ 883353 w 6288074"/>
              <a:gd name="connsiteY26214" fmla="*/ 3864268 h 6339933"/>
              <a:gd name="connsiteX26215" fmla="*/ 890652 w 6288074"/>
              <a:gd name="connsiteY26215" fmla="*/ 3854092 h 6339933"/>
              <a:gd name="connsiteX26216" fmla="*/ 894677 w 6288074"/>
              <a:gd name="connsiteY26216" fmla="*/ 3850200 h 6339933"/>
              <a:gd name="connsiteX26217" fmla="*/ 901973 w 6288074"/>
              <a:gd name="connsiteY26217" fmla="*/ 3840025 h 6339933"/>
              <a:gd name="connsiteX26218" fmla="*/ 878841 w 6288074"/>
              <a:gd name="connsiteY26218" fmla="*/ 3849930 h 6339933"/>
              <a:gd name="connsiteX26219" fmla="*/ 877205 w 6288074"/>
              <a:gd name="connsiteY26219" fmla="*/ 3853072 h 6339933"/>
              <a:gd name="connsiteX26220" fmla="*/ 874817 w 6288074"/>
              <a:gd name="connsiteY26220" fmla="*/ 3853823 h 6339933"/>
              <a:gd name="connsiteX26221" fmla="*/ 874375 w 6288074"/>
              <a:gd name="connsiteY26221" fmla="*/ 3852418 h 6339933"/>
              <a:gd name="connsiteX26222" fmla="*/ 876454 w 6288074"/>
              <a:gd name="connsiteY26222" fmla="*/ 3850682 h 6339933"/>
              <a:gd name="connsiteX26223" fmla="*/ 874065 w 6288074"/>
              <a:gd name="connsiteY26223" fmla="*/ 3851434 h 6339933"/>
              <a:gd name="connsiteX26224" fmla="*/ 874375 w 6288074"/>
              <a:gd name="connsiteY26224" fmla="*/ 3852418 h 6339933"/>
              <a:gd name="connsiteX26225" fmla="*/ 872036 w 6288074"/>
              <a:gd name="connsiteY26225" fmla="*/ 3854370 h 6339933"/>
              <a:gd name="connsiteX26226" fmla="*/ 865262 w 6288074"/>
              <a:gd name="connsiteY26226" fmla="*/ 3856830 h 6339933"/>
              <a:gd name="connsiteX26227" fmla="*/ 869289 w 6288074"/>
              <a:gd name="connsiteY26227" fmla="*/ 3852937 h 6339933"/>
              <a:gd name="connsiteX26228" fmla="*/ 858495 w 6288074"/>
              <a:gd name="connsiteY26228" fmla="*/ 3835328 h 6339933"/>
              <a:gd name="connsiteX26229" fmla="*/ 856107 w 6288074"/>
              <a:gd name="connsiteY26229" fmla="*/ 3836080 h 6339933"/>
              <a:gd name="connsiteX26230" fmla="*/ 856858 w 6288074"/>
              <a:gd name="connsiteY26230" fmla="*/ 3838469 h 6339933"/>
              <a:gd name="connsiteX26231" fmla="*/ 859998 w 6288074"/>
              <a:gd name="connsiteY26231" fmla="*/ 3840105 h 6339933"/>
              <a:gd name="connsiteX26232" fmla="*/ 855974 w 6288074"/>
              <a:gd name="connsiteY26232" fmla="*/ 3843998 h 6339933"/>
              <a:gd name="connsiteX26233" fmla="*/ 861503 w 6288074"/>
              <a:gd name="connsiteY26233" fmla="*/ 3844885 h 6339933"/>
              <a:gd name="connsiteX26234" fmla="*/ 858231 w 6288074"/>
              <a:gd name="connsiteY26234" fmla="*/ 3851165 h 6339933"/>
              <a:gd name="connsiteX26235" fmla="*/ 857479 w 6288074"/>
              <a:gd name="connsiteY26235" fmla="*/ 3848777 h 6339933"/>
              <a:gd name="connsiteX26236" fmla="*/ 843901 w 6288074"/>
              <a:gd name="connsiteY26236" fmla="*/ 3855676 h 6339933"/>
              <a:gd name="connsiteX26237" fmla="*/ 826033 w 6288074"/>
              <a:gd name="connsiteY26237" fmla="*/ 3882309 h 6339933"/>
              <a:gd name="connsiteX26238" fmla="*/ 822009 w 6288074"/>
              <a:gd name="connsiteY26238" fmla="*/ 3886202 h 6339933"/>
              <a:gd name="connsiteX26239" fmla="*/ 812323 w 6288074"/>
              <a:gd name="connsiteY26239" fmla="*/ 3897128 h 6339933"/>
              <a:gd name="connsiteX26240" fmla="*/ 810686 w 6288074"/>
              <a:gd name="connsiteY26240" fmla="*/ 3900269 h 6339933"/>
              <a:gd name="connsiteX26241" fmla="*/ 812191 w 6288074"/>
              <a:gd name="connsiteY26241" fmla="*/ 3905049 h 6339933"/>
              <a:gd name="connsiteX26242" fmla="*/ 801753 w 6288074"/>
              <a:gd name="connsiteY26242" fmla="*/ 3913585 h 6339933"/>
              <a:gd name="connsiteX26243" fmla="*/ 802638 w 6288074"/>
              <a:gd name="connsiteY26243" fmla="*/ 3908055 h 6339933"/>
              <a:gd name="connsiteX26244" fmla="*/ 796225 w 6288074"/>
              <a:gd name="connsiteY26244" fmla="*/ 3912699 h 6339933"/>
              <a:gd name="connsiteX26245" fmla="*/ 793703 w 6288074"/>
              <a:gd name="connsiteY26245" fmla="*/ 3921372 h 6339933"/>
              <a:gd name="connsiteX26246" fmla="*/ 794455 w 6288074"/>
              <a:gd name="connsiteY26246" fmla="*/ 3923761 h 6339933"/>
              <a:gd name="connsiteX26247" fmla="*/ 776853 w 6288074"/>
              <a:gd name="connsiteY26247" fmla="*/ 3934553 h 6339933"/>
              <a:gd name="connsiteX26248" fmla="*/ 778357 w 6288074"/>
              <a:gd name="connsiteY26248" fmla="*/ 3939332 h 6339933"/>
              <a:gd name="connsiteX26249" fmla="*/ 766416 w 6288074"/>
              <a:gd name="connsiteY26249" fmla="*/ 3943091 h 6339933"/>
              <a:gd name="connsiteX26250" fmla="*/ 766548 w 6288074"/>
              <a:gd name="connsiteY26250" fmla="*/ 3935171 h 6339933"/>
              <a:gd name="connsiteX26251" fmla="*/ 779505 w 6288074"/>
              <a:gd name="connsiteY26251" fmla="*/ 3917961 h 6339933"/>
              <a:gd name="connsiteX26252" fmla="*/ 784283 w 6288074"/>
              <a:gd name="connsiteY26252" fmla="*/ 3916458 h 6339933"/>
              <a:gd name="connsiteX26253" fmla="*/ 793969 w 6288074"/>
              <a:gd name="connsiteY26253" fmla="*/ 3905531 h 6339933"/>
              <a:gd name="connsiteX26254" fmla="*/ 785035 w 6288074"/>
              <a:gd name="connsiteY26254" fmla="*/ 3918847 h 6339933"/>
              <a:gd name="connsiteX26255" fmla="*/ 785788 w 6288074"/>
              <a:gd name="connsiteY26255" fmla="*/ 3921238 h 6339933"/>
              <a:gd name="connsiteX26256" fmla="*/ 788175 w 6288074"/>
              <a:gd name="connsiteY26256" fmla="*/ 3920486 h 6339933"/>
              <a:gd name="connsiteX26257" fmla="*/ 797109 w 6288074"/>
              <a:gd name="connsiteY26257" fmla="*/ 3907169 h 6339933"/>
              <a:gd name="connsiteX26258" fmla="*/ 779639 w 6288074"/>
              <a:gd name="connsiteY26258" fmla="*/ 3910041 h 6339933"/>
              <a:gd name="connsiteX26259" fmla="*/ 779771 w 6288074"/>
              <a:gd name="connsiteY26259" fmla="*/ 3902121 h 6339933"/>
              <a:gd name="connsiteX26260" fmla="*/ 771854 w 6288074"/>
              <a:gd name="connsiteY26260" fmla="*/ 3901988 h 6339933"/>
              <a:gd name="connsiteX26261" fmla="*/ 771721 w 6288074"/>
              <a:gd name="connsiteY26261" fmla="*/ 3909908 h 6339933"/>
              <a:gd name="connsiteX26262" fmla="*/ 758896 w 6288074"/>
              <a:gd name="connsiteY26262" fmla="*/ 3919196 h 6339933"/>
              <a:gd name="connsiteX26263" fmla="*/ 740673 w 6288074"/>
              <a:gd name="connsiteY26263" fmla="*/ 3919679 h 6339933"/>
              <a:gd name="connsiteX26264" fmla="*/ 737400 w 6288074"/>
              <a:gd name="connsiteY26264" fmla="*/ 3925962 h 6339933"/>
              <a:gd name="connsiteX26265" fmla="*/ 735764 w 6288074"/>
              <a:gd name="connsiteY26265" fmla="*/ 3929104 h 6339933"/>
              <a:gd name="connsiteX26266" fmla="*/ 718781 w 6288074"/>
              <a:gd name="connsiteY26266" fmla="*/ 3950205 h 6339933"/>
              <a:gd name="connsiteX26267" fmla="*/ 713871 w 6288074"/>
              <a:gd name="connsiteY26267" fmla="*/ 3959628 h 6339933"/>
              <a:gd name="connsiteX26268" fmla="*/ 700160 w 6288074"/>
              <a:gd name="connsiteY26268" fmla="*/ 3974448 h 6339933"/>
              <a:gd name="connsiteX26269" fmla="*/ 696137 w 6288074"/>
              <a:gd name="connsiteY26269" fmla="*/ 3978342 h 6339933"/>
              <a:gd name="connsiteX26270" fmla="*/ 688088 w 6288074"/>
              <a:gd name="connsiteY26270" fmla="*/ 3986127 h 6339933"/>
              <a:gd name="connsiteX26271" fmla="*/ 686451 w 6288074"/>
              <a:gd name="connsiteY26271" fmla="*/ 3989268 h 6339933"/>
              <a:gd name="connsiteX26272" fmla="*/ 684063 w 6288074"/>
              <a:gd name="connsiteY26272" fmla="*/ 3990020 h 6339933"/>
              <a:gd name="connsiteX26273" fmla="*/ 688220 w 6288074"/>
              <a:gd name="connsiteY26273" fmla="*/ 3978207 h 6339933"/>
              <a:gd name="connsiteX26274" fmla="*/ 692245 w 6288074"/>
              <a:gd name="connsiteY26274" fmla="*/ 3974314 h 6339933"/>
              <a:gd name="connsiteX26275" fmla="*/ 696269 w 6288074"/>
              <a:gd name="connsiteY26275" fmla="*/ 3970422 h 6339933"/>
              <a:gd name="connsiteX26276" fmla="*/ 701930 w 6288074"/>
              <a:gd name="connsiteY26276" fmla="*/ 3963387 h 6339933"/>
              <a:gd name="connsiteX26277" fmla="*/ 698789 w 6288074"/>
              <a:gd name="connsiteY26277" fmla="*/ 3961750 h 6339933"/>
              <a:gd name="connsiteX26278" fmla="*/ 705335 w 6288074"/>
              <a:gd name="connsiteY26278" fmla="*/ 3949186 h 6339933"/>
              <a:gd name="connsiteX26279" fmla="*/ 712631 w 6288074"/>
              <a:gd name="connsiteY26279" fmla="*/ 3939011 h 6339933"/>
              <a:gd name="connsiteX26280" fmla="*/ 724838 w 6288074"/>
              <a:gd name="connsiteY26280" fmla="*/ 3919411 h 6339933"/>
              <a:gd name="connsiteX26281" fmla="*/ 709005 w 6288074"/>
              <a:gd name="connsiteY26281" fmla="*/ 3919143 h 6339933"/>
              <a:gd name="connsiteX26282" fmla="*/ 713648 w 6288074"/>
              <a:gd name="connsiteY26282" fmla="*/ 3925559 h 6339933"/>
              <a:gd name="connsiteX26283" fmla="*/ 698566 w 6288074"/>
              <a:gd name="connsiteY26283" fmla="*/ 3927680 h 6339933"/>
              <a:gd name="connsiteX26284" fmla="*/ 697682 w 6288074"/>
              <a:gd name="connsiteY26284" fmla="*/ 3933211 h 6339933"/>
              <a:gd name="connsiteX26285" fmla="*/ 684855 w 6288074"/>
              <a:gd name="connsiteY26285" fmla="*/ 3942500 h 6339933"/>
              <a:gd name="connsiteX26286" fmla="*/ 684236 w 6288074"/>
              <a:gd name="connsiteY26286" fmla="*/ 3932190 h 6339933"/>
              <a:gd name="connsiteX26287" fmla="*/ 657833 w 6288074"/>
              <a:gd name="connsiteY26287" fmla="*/ 3948379 h 6339933"/>
              <a:gd name="connsiteX26288" fmla="*/ 651684 w 6288074"/>
              <a:gd name="connsiteY26288" fmla="*/ 3937185 h 6339933"/>
              <a:gd name="connsiteX26289" fmla="*/ 643634 w 6288074"/>
              <a:gd name="connsiteY26289" fmla="*/ 3944970 h 6339933"/>
              <a:gd name="connsiteX26290" fmla="*/ 642882 w 6288074"/>
              <a:gd name="connsiteY26290" fmla="*/ 3942582 h 6339933"/>
              <a:gd name="connsiteX26291" fmla="*/ 620767 w 6288074"/>
              <a:gd name="connsiteY26291" fmla="*/ 3939037 h 6339933"/>
              <a:gd name="connsiteX26292" fmla="*/ 643278 w 6288074"/>
              <a:gd name="connsiteY26292" fmla="*/ 3918820 h 6339933"/>
              <a:gd name="connsiteX26293" fmla="*/ 644297 w 6288074"/>
              <a:gd name="connsiteY26293" fmla="*/ 3905371 h 6339933"/>
              <a:gd name="connsiteX26294" fmla="*/ 649824 w 6288074"/>
              <a:gd name="connsiteY26294" fmla="*/ 3906256 h 6339933"/>
              <a:gd name="connsiteX26295" fmla="*/ 652344 w 6288074"/>
              <a:gd name="connsiteY26295" fmla="*/ 3897586 h 6339933"/>
              <a:gd name="connsiteX26296" fmla="*/ 648320 w 6288074"/>
              <a:gd name="connsiteY26296" fmla="*/ 3901480 h 6339933"/>
              <a:gd name="connsiteX26297" fmla="*/ 652477 w 6288074"/>
              <a:gd name="connsiteY26297" fmla="*/ 3889667 h 6339933"/>
              <a:gd name="connsiteX26298" fmla="*/ 658758 w 6288074"/>
              <a:gd name="connsiteY26298" fmla="*/ 3892942 h 6339933"/>
              <a:gd name="connsiteX26299" fmla="*/ 655485 w 6288074"/>
              <a:gd name="connsiteY26299" fmla="*/ 3899224 h 6339933"/>
              <a:gd name="connsiteX26300" fmla="*/ 667295 w 6288074"/>
              <a:gd name="connsiteY26300" fmla="*/ 3903384 h 6339933"/>
              <a:gd name="connsiteX26301" fmla="*/ 670568 w 6288074"/>
              <a:gd name="connsiteY26301" fmla="*/ 3897103 h 6339933"/>
              <a:gd name="connsiteX26302" fmla="*/ 665171 w 6288074"/>
              <a:gd name="connsiteY26302" fmla="*/ 3888298 h 6339933"/>
              <a:gd name="connsiteX26303" fmla="*/ 676492 w 6288074"/>
              <a:gd name="connsiteY26303" fmla="*/ 3874230 h 6339933"/>
              <a:gd name="connsiteX26304" fmla="*/ 671096 w 6288074"/>
              <a:gd name="connsiteY26304" fmla="*/ 3865423 h 6339933"/>
              <a:gd name="connsiteX26305" fmla="*/ 676006 w 6288074"/>
              <a:gd name="connsiteY26305" fmla="*/ 3856000 h 6339933"/>
              <a:gd name="connsiteX26306" fmla="*/ 686178 w 6288074"/>
              <a:gd name="connsiteY26306" fmla="*/ 3863303 h 6339933"/>
              <a:gd name="connsiteX26307" fmla="*/ 692725 w 6288074"/>
              <a:gd name="connsiteY26307" fmla="*/ 3850738 h 6339933"/>
              <a:gd name="connsiteX26308" fmla="*/ 704666 w 6288074"/>
              <a:gd name="connsiteY26308" fmla="*/ 3846980 h 6339933"/>
              <a:gd name="connsiteX26309" fmla="*/ 701525 w 6288074"/>
              <a:gd name="connsiteY26309" fmla="*/ 3845342 h 6339933"/>
              <a:gd name="connsiteX26310" fmla="*/ 707318 w 6288074"/>
              <a:gd name="connsiteY26310" fmla="*/ 3830389 h 6339933"/>
              <a:gd name="connsiteX26311" fmla="*/ 715236 w 6288074"/>
              <a:gd name="connsiteY26311" fmla="*/ 3830523 h 6339933"/>
              <a:gd name="connsiteX26312" fmla="*/ 715988 w 6288074"/>
              <a:gd name="connsiteY26312" fmla="*/ 3832912 h 6339933"/>
              <a:gd name="connsiteX26313" fmla="*/ 720763 w 6288074"/>
              <a:gd name="connsiteY26313" fmla="*/ 3831408 h 6339933"/>
              <a:gd name="connsiteX26314" fmla="*/ 715236 w 6288074"/>
              <a:gd name="connsiteY26314" fmla="*/ 3830523 h 6339933"/>
              <a:gd name="connsiteX26315" fmla="*/ 713111 w 6288074"/>
              <a:gd name="connsiteY26315" fmla="*/ 3815434 h 6339933"/>
              <a:gd name="connsiteX26316" fmla="*/ 721781 w 6288074"/>
              <a:gd name="connsiteY26316" fmla="*/ 3817959 h 6339933"/>
              <a:gd name="connsiteX26317" fmla="*/ 738012 w 6288074"/>
              <a:gd name="connsiteY26317" fmla="*/ 3794467 h 6339933"/>
              <a:gd name="connsiteX26318" fmla="*/ 745797 w 6288074"/>
              <a:gd name="connsiteY26318" fmla="*/ 3802520 h 6339933"/>
              <a:gd name="connsiteX26319" fmla="*/ 748317 w 6288074"/>
              <a:gd name="connsiteY26319" fmla="*/ 3793850 h 6339933"/>
              <a:gd name="connsiteX26320" fmla="*/ 758888 w 6288074"/>
              <a:gd name="connsiteY26320" fmla="*/ 3777392 h 6339933"/>
              <a:gd name="connsiteX26321" fmla="*/ 753358 w 6288074"/>
              <a:gd name="connsiteY26321" fmla="*/ 3776506 h 6339933"/>
              <a:gd name="connsiteX26322" fmla="*/ 748712 w 6288074"/>
              <a:gd name="connsiteY26322" fmla="*/ 3770089 h 6339933"/>
              <a:gd name="connsiteX26323" fmla="*/ 753490 w 6288074"/>
              <a:gd name="connsiteY26323" fmla="*/ 3768585 h 6339933"/>
              <a:gd name="connsiteX26324" fmla="*/ 762555 w 6288074"/>
              <a:gd name="connsiteY26324" fmla="*/ 3747349 h 6339933"/>
              <a:gd name="connsiteX26325" fmla="*/ 766580 w 6288074"/>
              <a:gd name="connsiteY26325" fmla="*/ 3743456 h 6339933"/>
              <a:gd name="connsiteX26326" fmla="*/ 765828 w 6288074"/>
              <a:gd name="connsiteY26326" fmla="*/ 3741068 h 6339933"/>
              <a:gd name="connsiteX26327" fmla="*/ 761052 w 6288074"/>
              <a:gd name="connsiteY26327" fmla="*/ 3742571 h 6339933"/>
              <a:gd name="connsiteX26328" fmla="*/ 757780 w 6288074"/>
              <a:gd name="connsiteY26328" fmla="*/ 3748852 h 6339933"/>
              <a:gd name="connsiteX26329" fmla="*/ 751367 w 6288074"/>
              <a:gd name="connsiteY26329" fmla="*/ 3753498 h 6339933"/>
              <a:gd name="connsiteX26330" fmla="*/ 757911 w 6288074"/>
              <a:gd name="connsiteY26330" fmla="*/ 3740932 h 6339933"/>
              <a:gd name="connsiteX26331" fmla="*/ 762688 w 6288074"/>
              <a:gd name="connsiteY26331" fmla="*/ 3739429 h 6339933"/>
              <a:gd name="connsiteX26332" fmla="*/ 774010 w 6288074"/>
              <a:gd name="connsiteY26332" fmla="*/ 3725362 h 6339933"/>
              <a:gd name="connsiteX26333" fmla="*/ 780556 w 6288074"/>
              <a:gd name="connsiteY26333" fmla="*/ 3712796 h 6339933"/>
              <a:gd name="connsiteX26334" fmla="*/ 776530 w 6288074"/>
              <a:gd name="connsiteY26334" fmla="*/ 3716689 h 6339933"/>
              <a:gd name="connsiteX26335" fmla="*/ 770870 w 6288074"/>
              <a:gd name="connsiteY26335" fmla="*/ 3723724 h 6339933"/>
              <a:gd name="connsiteX26336" fmla="*/ 763572 w 6288074"/>
              <a:gd name="connsiteY26336" fmla="*/ 3733899 h 6339933"/>
              <a:gd name="connsiteX26337" fmla="*/ 762821 w 6288074"/>
              <a:gd name="connsiteY26337" fmla="*/ 3731510 h 6339933"/>
              <a:gd name="connsiteX26338" fmla="*/ 779052 w 6288074"/>
              <a:gd name="connsiteY26338" fmla="*/ 3708019 h 6339933"/>
              <a:gd name="connsiteX26339" fmla="*/ 790372 w 6288074"/>
              <a:gd name="connsiteY26339" fmla="*/ 3693949 h 6339933"/>
              <a:gd name="connsiteX26340" fmla="*/ 800059 w 6288074"/>
              <a:gd name="connsiteY26340" fmla="*/ 3683024 h 6339933"/>
              <a:gd name="connsiteX26341" fmla="*/ 805985 w 6288074"/>
              <a:gd name="connsiteY26341" fmla="*/ 3660149 h 6339933"/>
              <a:gd name="connsiteX26342" fmla="*/ 820711 w 6288074"/>
              <a:gd name="connsiteY26342" fmla="*/ 3631879 h 6339933"/>
              <a:gd name="connsiteX26343" fmla="*/ 825620 w 6288074"/>
              <a:gd name="connsiteY26343" fmla="*/ 3622456 h 6339933"/>
              <a:gd name="connsiteX26344" fmla="*/ 816199 w 6288074"/>
              <a:gd name="connsiteY26344" fmla="*/ 3617542 h 6339933"/>
              <a:gd name="connsiteX26345" fmla="*/ 817703 w 6288074"/>
              <a:gd name="connsiteY26345" fmla="*/ 3622321 h 6339933"/>
              <a:gd name="connsiteX26346" fmla="*/ 811910 w 6288074"/>
              <a:gd name="connsiteY26346" fmla="*/ 3637276 h 6339933"/>
              <a:gd name="connsiteX26347" fmla="*/ 807885 w 6288074"/>
              <a:gd name="connsiteY26347" fmla="*/ 3641167 h 6339933"/>
              <a:gd name="connsiteX26348" fmla="*/ 786258 w 6288074"/>
              <a:gd name="connsiteY26348" fmla="*/ 3655853 h 6339933"/>
              <a:gd name="connsiteX26349" fmla="*/ 783118 w 6288074"/>
              <a:gd name="connsiteY26349" fmla="*/ 3654215 h 6339933"/>
              <a:gd name="connsiteX26350" fmla="*/ 777455 w 6288074"/>
              <a:gd name="connsiteY26350" fmla="*/ 3661250 h 6339933"/>
              <a:gd name="connsiteX26351" fmla="*/ 774183 w 6288074"/>
              <a:gd name="connsiteY26351" fmla="*/ 3667533 h 6339933"/>
              <a:gd name="connsiteX26352" fmla="*/ 766135 w 6288074"/>
              <a:gd name="connsiteY26352" fmla="*/ 3675317 h 6339933"/>
              <a:gd name="connsiteX26353" fmla="*/ 773299 w 6288074"/>
              <a:gd name="connsiteY26353" fmla="*/ 3673062 h 6339933"/>
              <a:gd name="connsiteX26354" fmla="*/ 779711 w 6288074"/>
              <a:gd name="connsiteY26354" fmla="*/ 3668419 h 6339933"/>
              <a:gd name="connsiteX26355" fmla="*/ 783738 w 6288074"/>
              <a:gd name="connsiteY26355" fmla="*/ 3664525 h 6339933"/>
              <a:gd name="connsiteX26356" fmla="*/ 790903 w 6288074"/>
              <a:gd name="connsiteY26356" fmla="*/ 3662271 h 6339933"/>
              <a:gd name="connsiteX26357" fmla="*/ 787630 w 6288074"/>
              <a:gd name="connsiteY26357" fmla="*/ 3668552 h 6339933"/>
              <a:gd name="connsiteX26358" fmla="*/ 770648 w 6288074"/>
              <a:gd name="connsiteY26358" fmla="*/ 3689654 h 6339933"/>
              <a:gd name="connsiteX26359" fmla="*/ 769010 w 6288074"/>
              <a:gd name="connsiteY26359" fmla="*/ 3692796 h 6339933"/>
              <a:gd name="connsiteX26360" fmla="*/ 766753 w 6288074"/>
              <a:gd name="connsiteY26360" fmla="*/ 3685627 h 6339933"/>
              <a:gd name="connsiteX26361" fmla="*/ 763612 w 6288074"/>
              <a:gd name="connsiteY26361" fmla="*/ 3683989 h 6339933"/>
              <a:gd name="connsiteX26362" fmla="*/ 760605 w 6288074"/>
              <a:gd name="connsiteY26362" fmla="*/ 3674432 h 6339933"/>
              <a:gd name="connsiteX26363" fmla="*/ 779225 w 6288074"/>
              <a:gd name="connsiteY26363" fmla="*/ 3650188 h 6339933"/>
              <a:gd name="connsiteX26364" fmla="*/ 786390 w 6288074"/>
              <a:gd name="connsiteY26364" fmla="*/ 3647933 h 6339933"/>
              <a:gd name="connsiteX26365" fmla="*/ 800232 w 6288074"/>
              <a:gd name="connsiteY26365" fmla="*/ 3625193 h 6339933"/>
              <a:gd name="connsiteX26366" fmla="*/ 797845 w 6288074"/>
              <a:gd name="connsiteY26366" fmla="*/ 3625945 h 6339933"/>
              <a:gd name="connsiteX26367" fmla="*/ 800364 w 6288074"/>
              <a:gd name="connsiteY26367" fmla="*/ 3617273 h 6339933"/>
              <a:gd name="connsiteX26368" fmla="*/ 806910 w 6288074"/>
              <a:gd name="connsiteY26368" fmla="*/ 3604712 h 6339933"/>
              <a:gd name="connsiteX26369" fmla="*/ 811819 w 6288074"/>
              <a:gd name="connsiteY26369" fmla="*/ 3595286 h 6339933"/>
              <a:gd name="connsiteX26370" fmla="*/ 813587 w 6288074"/>
              <a:gd name="connsiteY26370" fmla="*/ 3584226 h 6339933"/>
              <a:gd name="connsiteX26371" fmla="*/ 818627 w 6288074"/>
              <a:gd name="connsiteY26371" fmla="*/ 3566883 h 6339933"/>
              <a:gd name="connsiteX26372" fmla="*/ 813983 w 6288074"/>
              <a:gd name="connsiteY26372" fmla="*/ 3560466 h 6339933"/>
              <a:gd name="connsiteX26373" fmla="*/ 815619 w 6288074"/>
              <a:gd name="connsiteY26373" fmla="*/ 3557325 h 6339933"/>
              <a:gd name="connsiteX26374" fmla="*/ 814115 w 6288074"/>
              <a:gd name="connsiteY26374" fmla="*/ 3552546 h 6339933"/>
              <a:gd name="connsiteX26375" fmla="*/ 811727 w 6288074"/>
              <a:gd name="connsiteY26375" fmla="*/ 3553298 h 6339933"/>
              <a:gd name="connsiteX26376" fmla="*/ 810975 w 6288074"/>
              <a:gd name="connsiteY26376" fmla="*/ 3550909 h 6339933"/>
              <a:gd name="connsiteX26377" fmla="*/ 817389 w 6288074"/>
              <a:gd name="connsiteY26377" fmla="*/ 3546265 h 6339933"/>
              <a:gd name="connsiteX26378" fmla="*/ 819778 w 6288074"/>
              <a:gd name="connsiteY26378" fmla="*/ 3545513 h 6339933"/>
              <a:gd name="connsiteX26379" fmla="*/ 834992 w 6288074"/>
              <a:gd name="connsiteY26379" fmla="*/ 3535471 h 6339933"/>
              <a:gd name="connsiteX26380" fmla="*/ 839769 w 6288074"/>
              <a:gd name="connsiteY26380" fmla="*/ 3533968 h 6339933"/>
              <a:gd name="connsiteX26381" fmla="*/ 848702 w 6288074"/>
              <a:gd name="connsiteY26381" fmla="*/ 3520651 h 6339933"/>
              <a:gd name="connsiteX26382" fmla="*/ 854363 w 6288074"/>
              <a:gd name="connsiteY26382" fmla="*/ 3513619 h 6339933"/>
              <a:gd name="connsiteX26383" fmla="*/ 863296 w 6288074"/>
              <a:gd name="connsiteY26383" fmla="*/ 3500303 h 6339933"/>
              <a:gd name="connsiteX26384" fmla="*/ 864182 w 6288074"/>
              <a:gd name="connsiteY26384" fmla="*/ 3494772 h 6339933"/>
              <a:gd name="connsiteX26385" fmla="*/ 874750 w 6288074"/>
              <a:gd name="connsiteY26385" fmla="*/ 3478314 h 6339933"/>
              <a:gd name="connsiteX26386" fmla="*/ 871610 w 6288074"/>
              <a:gd name="connsiteY26386" fmla="*/ 3476678 h 6339933"/>
              <a:gd name="connsiteX26387" fmla="*/ 875634 w 6288074"/>
              <a:gd name="connsiteY26387" fmla="*/ 3472784 h 6339933"/>
              <a:gd name="connsiteX26388" fmla="*/ 877272 w 6288074"/>
              <a:gd name="connsiteY26388" fmla="*/ 3469643 h 6339933"/>
              <a:gd name="connsiteX26389" fmla="*/ 880412 w 6288074"/>
              <a:gd name="connsiteY26389" fmla="*/ 3471280 h 6339933"/>
              <a:gd name="connsiteX26390" fmla="*/ 891732 w 6288074"/>
              <a:gd name="connsiteY26390" fmla="*/ 3457212 h 6339933"/>
              <a:gd name="connsiteX26391" fmla="*/ 899031 w 6288074"/>
              <a:gd name="connsiteY26391" fmla="*/ 3447037 h 6339933"/>
              <a:gd name="connsiteX26392" fmla="*/ 905575 w 6288074"/>
              <a:gd name="connsiteY26392" fmla="*/ 3434474 h 6339933"/>
              <a:gd name="connsiteX26393" fmla="*/ 920922 w 6288074"/>
              <a:gd name="connsiteY26393" fmla="*/ 3416513 h 6339933"/>
              <a:gd name="connsiteX26394" fmla="*/ 924948 w 6288074"/>
              <a:gd name="connsiteY26394" fmla="*/ 3412620 h 6339933"/>
              <a:gd name="connsiteX26395" fmla="*/ 935517 w 6288074"/>
              <a:gd name="connsiteY26395" fmla="*/ 3396162 h 6339933"/>
              <a:gd name="connsiteX26396" fmla="*/ 934012 w 6288074"/>
              <a:gd name="connsiteY26396" fmla="*/ 3391385 h 6339933"/>
              <a:gd name="connsiteX26397" fmla="*/ 944451 w 6288074"/>
              <a:gd name="connsiteY26397" fmla="*/ 3382846 h 6339933"/>
              <a:gd name="connsiteX26398" fmla="*/ 948476 w 6288074"/>
              <a:gd name="connsiteY26398" fmla="*/ 3378954 h 6339933"/>
              <a:gd name="connsiteX26399" fmla="*/ 947723 w 6288074"/>
              <a:gd name="connsiteY26399" fmla="*/ 3376564 h 6339933"/>
              <a:gd name="connsiteX26400" fmla="*/ 941311 w 6288074"/>
              <a:gd name="connsiteY26400" fmla="*/ 3381209 h 6339933"/>
              <a:gd name="connsiteX26401" fmla="*/ 938923 w 6288074"/>
              <a:gd name="connsiteY26401" fmla="*/ 3381960 h 6339933"/>
              <a:gd name="connsiteX26402" fmla="*/ 944583 w 6288074"/>
              <a:gd name="connsiteY26402" fmla="*/ 3374926 h 6339933"/>
              <a:gd name="connsiteX26403" fmla="*/ 948607 w 6288074"/>
              <a:gd name="connsiteY26403" fmla="*/ 3371034 h 6339933"/>
              <a:gd name="connsiteX26404" fmla="*/ 954270 w 6288074"/>
              <a:gd name="connsiteY26404" fmla="*/ 3364000 h 6339933"/>
              <a:gd name="connsiteX26405" fmla="*/ 957410 w 6288074"/>
              <a:gd name="connsiteY26405" fmla="*/ 3365638 h 6339933"/>
              <a:gd name="connsiteX26406" fmla="*/ 963070 w 6288074"/>
              <a:gd name="connsiteY26406" fmla="*/ 3358604 h 6339933"/>
              <a:gd name="connsiteX26407" fmla="*/ 964706 w 6288074"/>
              <a:gd name="connsiteY26407" fmla="*/ 3355463 h 6339933"/>
              <a:gd name="connsiteX26408" fmla="*/ 979301 w 6288074"/>
              <a:gd name="connsiteY26408" fmla="*/ 3335112 h 6339933"/>
              <a:gd name="connsiteX26409" fmla="*/ 982574 w 6288074"/>
              <a:gd name="connsiteY26409" fmla="*/ 3328830 h 6339933"/>
              <a:gd name="connsiteX26410" fmla="*/ 980185 w 6288074"/>
              <a:gd name="connsiteY26410" fmla="*/ 3329582 h 6339933"/>
              <a:gd name="connsiteX26411" fmla="*/ 972136 w 6288074"/>
              <a:gd name="connsiteY26411" fmla="*/ 3337367 h 6339933"/>
              <a:gd name="connsiteX26412" fmla="*/ 977797 w 6288074"/>
              <a:gd name="connsiteY26412" fmla="*/ 3330334 h 6339933"/>
              <a:gd name="connsiteX26413" fmla="*/ 977045 w 6288074"/>
              <a:gd name="connsiteY26413" fmla="*/ 3327944 h 6339933"/>
              <a:gd name="connsiteX26414" fmla="*/ 972269 w 6288074"/>
              <a:gd name="connsiteY26414" fmla="*/ 3329448 h 6339933"/>
              <a:gd name="connsiteX26415" fmla="*/ 968996 w 6288074"/>
              <a:gd name="connsiteY26415" fmla="*/ 3335731 h 6339933"/>
              <a:gd name="connsiteX26416" fmla="*/ 969748 w 6288074"/>
              <a:gd name="connsiteY26416" fmla="*/ 3338118 h 6339933"/>
              <a:gd name="connsiteX26417" fmla="*/ 960814 w 6288074"/>
              <a:gd name="connsiteY26417" fmla="*/ 3351435 h 6339933"/>
              <a:gd name="connsiteX26418" fmla="*/ 956790 w 6288074"/>
              <a:gd name="connsiteY26418" fmla="*/ 3355329 h 6339933"/>
              <a:gd name="connsiteX26419" fmla="*/ 950244 w 6288074"/>
              <a:gd name="connsiteY26419" fmla="*/ 3367893 h 6339933"/>
              <a:gd name="connsiteX26420" fmla="*/ 940559 w 6288074"/>
              <a:gd name="connsiteY26420" fmla="*/ 3378819 h 6339933"/>
              <a:gd name="connsiteX26421" fmla="*/ 935780 w 6288074"/>
              <a:gd name="connsiteY26421" fmla="*/ 3380322 h 6339933"/>
              <a:gd name="connsiteX26422" fmla="*/ 931756 w 6288074"/>
              <a:gd name="connsiteY26422" fmla="*/ 3384216 h 6339933"/>
              <a:gd name="connsiteX26423" fmla="*/ 918798 w 6288074"/>
              <a:gd name="connsiteY26423" fmla="*/ 3401425 h 6339933"/>
              <a:gd name="connsiteX26424" fmla="*/ 925213 w 6288074"/>
              <a:gd name="connsiteY26424" fmla="*/ 3396780 h 6339933"/>
              <a:gd name="connsiteX26425" fmla="*/ 928353 w 6288074"/>
              <a:gd name="connsiteY26425" fmla="*/ 3398418 h 6339933"/>
              <a:gd name="connsiteX26426" fmla="*/ 920303 w 6288074"/>
              <a:gd name="connsiteY26426" fmla="*/ 3406204 h 6339933"/>
              <a:gd name="connsiteX26427" fmla="*/ 917030 w 6288074"/>
              <a:gd name="connsiteY26427" fmla="*/ 3412484 h 6339933"/>
              <a:gd name="connsiteX26428" fmla="*/ 910617 w 6288074"/>
              <a:gd name="connsiteY26428" fmla="*/ 3417130 h 6339933"/>
              <a:gd name="connsiteX26429" fmla="*/ 913757 w 6288074"/>
              <a:gd name="connsiteY26429" fmla="*/ 3418768 h 6339933"/>
              <a:gd name="connsiteX26430" fmla="*/ 912122 w 6288074"/>
              <a:gd name="connsiteY26430" fmla="*/ 3421909 h 6339933"/>
              <a:gd name="connsiteX26431" fmla="*/ 904823 w 6288074"/>
              <a:gd name="connsiteY26431" fmla="*/ 3432084 h 6339933"/>
              <a:gd name="connsiteX26432" fmla="*/ 904956 w 6288074"/>
              <a:gd name="connsiteY26432" fmla="*/ 3424165 h 6339933"/>
              <a:gd name="connsiteX26433" fmla="*/ 904203 w 6288074"/>
              <a:gd name="connsiteY26433" fmla="*/ 3421775 h 6339933"/>
              <a:gd name="connsiteX26434" fmla="*/ 899427 w 6288074"/>
              <a:gd name="connsiteY26434" fmla="*/ 3423278 h 6339933"/>
              <a:gd name="connsiteX26435" fmla="*/ 892883 w 6288074"/>
              <a:gd name="connsiteY26435" fmla="*/ 3435842 h 6339933"/>
              <a:gd name="connsiteX26436" fmla="*/ 877536 w 6288074"/>
              <a:gd name="connsiteY26436" fmla="*/ 3453803 h 6339933"/>
              <a:gd name="connsiteX26437" fmla="*/ 873512 w 6288074"/>
              <a:gd name="connsiteY26437" fmla="*/ 3457695 h 6339933"/>
              <a:gd name="connsiteX26438" fmla="*/ 870369 w 6288074"/>
              <a:gd name="connsiteY26438" fmla="*/ 3456058 h 6339933"/>
              <a:gd name="connsiteX26439" fmla="*/ 868733 w 6288074"/>
              <a:gd name="connsiteY26439" fmla="*/ 3459200 h 6339933"/>
              <a:gd name="connsiteX26440" fmla="*/ 864710 w 6288074"/>
              <a:gd name="connsiteY26440" fmla="*/ 3463092 h 6339933"/>
              <a:gd name="connsiteX26441" fmla="*/ 864577 w 6288074"/>
              <a:gd name="connsiteY26441" fmla="*/ 3471012 h 6339933"/>
              <a:gd name="connsiteX26442" fmla="*/ 855775 w 6288074"/>
              <a:gd name="connsiteY26442" fmla="*/ 3476409 h 6339933"/>
              <a:gd name="connsiteX26443" fmla="*/ 848478 w 6288074"/>
              <a:gd name="connsiteY26443" fmla="*/ 3486583 h 6339933"/>
              <a:gd name="connsiteX26444" fmla="*/ 833884 w 6288074"/>
              <a:gd name="connsiteY26444" fmla="*/ 3506933 h 6339933"/>
              <a:gd name="connsiteX26445" fmla="*/ 829860 w 6288074"/>
              <a:gd name="connsiteY26445" fmla="*/ 3510826 h 6339933"/>
              <a:gd name="connsiteX26446" fmla="*/ 830612 w 6288074"/>
              <a:gd name="connsiteY26446" fmla="*/ 3513216 h 6339933"/>
              <a:gd name="connsiteX26447" fmla="*/ 828092 w 6288074"/>
              <a:gd name="connsiteY26447" fmla="*/ 3521887 h 6339933"/>
              <a:gd name="connsiteX26448" fmla="*/ 827943 w 6288074"/>
              <a:gd name="connsiteY26448" fmla="*/ 3522005 h 6339933"/>
              <a:gd name="connsiteX26449" fmla="*/ 827695 w 6288074"/>
              <a:gd name="connsiteY26449" fmla="*/ 3521862 h 6339933"/>
              <a:gd name="connsiteX26450" fmla="*/ 827444 w 6288074"/>
              <a:gd name="connsiteY26450" fmla="*/ 3522402 h 6339933"/>
              <a:gd name="connsiteX26451" fmla="*/ 824679 w 6288074"/>
              <a:gd name="connsiteY26451" fmla="*/ 3524601 h 6339933"/>
              <a:gd name="connsiteX26452" fmla="*/ 824950 w 6288074"/>
              <a:gd name="connsiteY26452" fmla="*/ 3520251 h 6339933"/>
              <a:gd name="connsiteX26453" fmla="*/ 822562 w 6288074"/>
              <a:gd name="connsiteY26453" fmla="*/ 3521003 h 6339933"/>
              <a:gd name="connsiteX26454" fmla="*/ 806462 w 6288074"/>
              <a:gd name="connsiteY26454" fmla="*/ 3536573 h 6339933"/>
              <a:gd name="connsiteX26455" fmla="*/ 807215 w 6288074"/>
              <a:gd name="connsiteY26455" fmla="*/ 3538962 h 6339933"/>
              <a:gd name="connsiteX26456" fmla="*/ 805579 w 6288074"/>
              <a:gd name="connsiteY26456" fmla="*/ 3542102 h 6339933"/>
              <a:gd name="connsiteX26457" fmla="*/ 797531 w 6288074"/>
              <a:gd name="connsiteY26457" fmla="*/ 3549888 h 6339933"/>
              <a:gd name="connsiteX26458" fmla="*/ 792620 w 6288074"/>
              <a:gd name="connsiteY26458" fmla="*/ 3559313 h 6339933"/>
              <a:gd name="connsiteX26459" fmla="*/ 795010 w 6288074"/>
              <a:gd name="connsiteY26459" fmla="*/ 3558560 h 6339933"/>
              <a:gd name="connsiteX26460" fmla="*/ 798150 w 6288074"/>
              <a:gd name="connsiteY26460" fmla="*/ 3560199 h 6339933"/>
              <a:gd name="connsiteX26461" fmla="*/ 798902 w 6288074"/>
              <a:gd name="connsiteY26461" fmla="*/ 3562586 h 6339933"/>
              <a:gd name="connsiteX26462" fmla="*/ 794876 w 6288074"/>
              <a:gd name="connsiteY26462" fmla="*/ 3566480 h 6339933"/>
              <a:gd name="connsiteX26463" fmla="*/ 785191 w 6288074"/>
              <a:gd name="connsiteY26463" fmla="*/ 3577406 h 6339933"/>
              <a:gd name="connsiteX26464" fmla="*/ 783556 w 6288074"/>
              <a:gd name="connsiteY26464" fmla="*/ 3580547 h 6339933"/>
              <a:gd name="connsiteX26465" fmla="*/ 778777 w 6288074"/>
              <a:gd name="connsiteY26465" fmla="*/ 3582051 h 6339933"/>
              <a:gd name="connsiteX26466" fmla="*/ 775506 w 6288074"/>
              <a:gd name="connsiteY26466" fmla="*/ 3588334 h 6339933"/>
              <a:gd name="connsiteX26467" fmla="*/ 773869 w 6288074"/>
              <a:gd name="connsiteY26467" fmla="*/ 3591475 h 6339933"/>
              <a:gd name="connsiteX26468" fmla="*/ 767457 w 6288074"/>
              <a:gd name="connsiteY26468" fmla="*/ 3596119 h 6339933"/>
              <a:gd name="connsiteX26469" fmla="*/ 761795 w 6288074"/>
              <a:gd name="connsiteY26469" fmla="*/ 3603153 h 6339933"/>
              <a:gd name="connsiteX26470" fmla="*/ 769977 w 6288074"/>
              <a:gd name="connsiteY26470" fmla="*/ 3587448 h 6339933"/>
              <a:gd name="connsiteX26471" fmla="*/ 778292 w 6288074"/>
              <a:gd name="connsiteY26471" fmla="*/ 3563822 h 6339933"/>
              <a:gd name="connsiteX26472" fmla="*/ 775903 w 6288074"/>
              <a:gd name="connsiteY26472" fmla="*/ 3564574 h 6339933"/>
              <a:gd name="connsiteX26473" fmla="*/ 777540 w 6288074"/>
              <a:gd name="connsiteY26473" fmla="*/ 3561432 h 6339933"/>
              <a:gd name="connsiteX26474" fmla="*/ 772761 w 6288074"/>
              <a:gd name="connsiteY26474" fmla="*/ 3562937 h 6339933"/>
              <a:gd name="connsiteX26475" fmla="*/ 769489 w 6288074"/>
              <a:gd name="connsiteY26475" fmla="*/ 3569219 h 6339933"/>
              <a:gd name="connsiteX26476" fmla="*/ 768605 w 6288074"/>
              <a:gd name="connsiteY26476" fmla="*/ 3574749 h 6339933"/>
              <a:gd name="connsiteX26477" fmla="*/ 760557 w 6288074"/>
              <a:gd name="connsiteY26477" fmla="*/ 3582534 h 6339933"/>
              <a:gd name="connsiteX26478" fmla="*/ 762193 w 6288074"/>
              <a:gd name="connsiteY26478" fmla="*/ 3579393 h 6339933"/>
              <a:gd name="connsiteX26479" fmla="*/ 765465 w 6288074"/>
              <a:gd name="connsiteY26479" fmla="*/ 3573111 h 6339933"/>
              <a:gd name="connsiteX26480" fmla="*/ 767985 w 6288074"/>
              <a:gd name="connsiteY26480" fmla="*/ 3564440 h 6339933"/>
              <a:gd name="connsiteX26481" fmla="*/ 780059 w 6288074"/>
              <a:gd name="connsiteY26481" fmla="*/ 3552761 h 6339933"/>
              <a:gd name="connsiteX26482" fmla="*/ 784083 w 6288074"/>
              <a:gd name="connsiteY26482" fmla="*/ 3548868 h 6339933"/>
              <a:gd name="connsiteX26483" fmla="*/ 783199 w 6288074"/>
              <a:gd name="connsiteY26483" fmla="*/ 3554398 h 6339933"/>
              <a:gd name="connsiteX26484" fmla="*/ 784836 w 6288074"/>
              <a:gd name="connsiteY26484" fmla="*/ 3551258 h 6339933"/>
              <a:gd name="connsiteX26485" fmla="*/ 788860 w 6288074"/>
              <a:gd name="connsiteY26485" fmla="*/ 3547364 h 6339933"/>
              <a:gd name="connsiteX26486" fmla="*/ 788994 w 6288074"/>
              <a:gd name="connsiteY26486" fmla="*/ 3539444 h 6339933"/>
              <a:gd name="connsiteX26487" fmla="*/ 780943 w 6288074"/>
              <a:gd name="connsiteY26487" fmla="*/ 3547231 h 6339933"/>
              <a:gd name="connsiteX26488" fmla="*/ 776919 w 6288074"/>
              <a:gd name="connsiteY26488" fmla="*/ 3551123 h 6339933"/>
              <a:gd name="connsiteX26489" fmla="*/ 776168 w 6288074"/>
              <a:gd name="connsiteY26489" fmla="*/ 3548735 h 6339933"/>
              <a:gd name="connsiteX26490" fmla="*/ 769001 w 6288074"/>
              <a:gd name="connsiteY26490" fmla="*/ 3550990 h 6339933"/>
              <a:gd name="connsiteX26491" fmla="*/ 769887 w 6288074"/>
              <a:gd name="connsiteY26491" fmla="*/ 3545458 h 6339933"/>
              <a:gd name="connsiteX26492" fmla="*/ 775547 w 6288074"/>
              <a:gd name="connsiteY26492" fmla="*/ 3538425 h 6339933"/>
              <a:gd name="connsiteX26493" fmla="*/ 788506 w 6288074"/>
              <a:gd name="connsiteY26493" fmla="*/ 3521216 h 6339933"/>
              <a:gd name="connsiteX26494" fmla="*/ 790141 w 6288074"/>
              <a:gd name="connsiteY26494" fmla="*/ 3518075 h 6339933"/>
              <a:gd name="connsiteX26495" fmla="*/ 801465 w 6288074"/>
              <a:gd name="connsiteY26495" fmla="*/ 3504007 h 6339933"/>
              <a:gd name="connsiteX26496" fmla="*/ 802349 w 6288074"/>
              <a:gd name="connsiteY26496" fmla="*/ 3498477 h 6339933"/>
              <a:gd name="connsiteX26497" fmla="*/ 805489 w 6288074"/>
              <a:gd name="connsiteY26497" fmla="*/ 3500114 h 6339933"/>
              <a:gd name="connsiteX26498" fmla="*/ 810264 w 6288074"/>
              <a:gd name="connsiteY26498" fmla="*/ 3498611 h 6339933"/>
              <a:gd name="connsiteX26499" fmla="*/ 808761 w 6288074"/>
              <a:gd name="connsiteY26499" fmla="*/ 3493832 h 6339933"/>
              <a:gd name="connsiteX26500" fmla="*/ 805000 w 6288074"/>
              <a:gd name="connsiteY26500" fmla="*/ 3481886 h 6339933"/>
              <a:gd name="connsiteX26501" fmla="*/ 798720 w 6288074"/>
              <a:gd name="connsiteY26501" fmla="*/ 3478609 h 6339933"/>
              <a:gd name="connsiteX26502" fmla="*/ 792440 w 6288074"/>
              <a:gd name="connsiteY26502" fmla="*/ 3475335 h 6339933"/>
              <a:gd name="connsiteX26503" fmla="*/ 781381 w 6288074"/>
              <a:gd name="connsiteY26503" fmla="*/ 3473563 h 6339933"/>
              <a:gd name="connsiteX26504" fmla="*/ 777357 w 6288074"/>
              <a:gd name="connsiteY26504" fmla="*/ 3477456 h 6339933"/>
              <a:gd name="connsiteX26505" fmla="*/ 778861 w 6288074"/>
              <a:gd name="connsiteY26505" fmla="*/ 3482234 h 6339933"/>
              <a:gd name="connsiteX26506" fmla="*/ 775589 w 6288074"/>
              <a:gd name="connsiteY26506" fmla="*/ 3488517 h 6339933"/>
              <a:gd name="connsiteX26507" fmla="*/ 773201 w 6288074"/>
              <a:gd name="connsiteY26507" fmla="*/ 3489269 h 6339933"/>
              <a:gd name="connsiteX26508" fmla="*/ 764398 w 6288074"/>
              <a:gd name="connsiteY26508" fmla="*/ 3494665 h 6339933"/>
              <a:gd name="connsiteX26509" fmla="*/ 769926 w 6288074"/>
              <a:gd name="connsiteY26509" fmla="*/ 3495550 h 6339933"/>
              <a:gd name="connsiteX26510" fmla="*/ 770679 w 6288074"/>
              <a:gd name="connsiteY26510" fmla="*/ 3497940 h 6339933"/>
              <a:gd name="connsiteX26511" fmla="*/ 735209 w 6288074"/>
              <a:gd name="connsiteY26511" fmla="*/ 3535364 h 6339933"/>
              <a:gd name="connsiteX26512" fmla="*/ 731937 w 6288074"/>
              <a:gd name="connsiteY26512" fmla="*/ 3541647 h 6339933"/>
              <a:gd name="connsiteX26513" fmla="*/ 727913 w 6288074"/>
              <a:gd name="connsiteY26513" fmla="*/ 3545540 h 6339933"/>
              <a:gd name="connsiteX26514" fmla="*/ 719731 w 6288074"/>
              <a:gd name="connsiteY26514" fmla="*/ 3561245 h 6339933"/>
              <a:gd name="connsiteX26515" fmla="*/ 715707 w 6288074"/>
              <a:gd name="connsiteY26515" fmla="*/ 3565137 h 6339933"/>
              <a:gd name="connsiteX26516" fmla="*/ 708408 w 6288074"/>
              <a:gd name="connsiteY26516" fmla="*/ 3575313 h 6339933"/>
              <a:gd name="connsiteX26517" fmla="*/ 696334 w 6288074"/>
              <a:gd name="connsiteY26517" fmla="*/ 3586992 h 6339933"/>
              <a:gd name="connsiteX26518" fmla="*/ 680988 w 6288074"/>
              <a:gd name="connsiteY26518" fmla="*/ 3604952 h 6339933"/>
              <a:gd name="connsiteX26519" fmla="*/ 671302 w 6288074"/>
              <a:gd name="connsiteY26519" fmla="*/ 3615879 h 6339933"/>
              <a:gd name="connsiteX26520" fmla="*/ 669666 w 6288074"/>
              <a:gd name="connsiteY26520" fmla="*/ 3619020 h 6339933"/>
              <a:gd name="connsiteX26521" fmla="*/ 672054 w 6288074"/>
              <a:gd name="connsiteY26521" fmla="*/ 3618268 h 6339933"/>
              <a:gd name="connsiteX26522" fmla="*/ 678466 w 6288074"/>
              <a:gd name="connsiteY26522" fmla="*/ 3613623 h 6339933"/>
              <a:gd name="connsiteX26523" fmla="*/ 672806 w 6288074"/>
              <a:gd name="connsiteY26523" fmla="*/ 3620657 h 6339933"/>
              <a:gd name="connsiteX26524" fmla="*/ 657460 w 6288074"/>
              <a:gd name="connsiteY26524" fmla="*/ 3638618 h 6339933"/>
              <a:gd name="connsiteX26525" fmla="*/ 650428 w 6288074"/>
              <a:gd name="connsiteY26525" fmla="*/ 3632954 h 6339933"/>
              <a:gd name="connsiteX26526" fmla="*/ 648039 w 6288074"/>
              <a:gd name="connsiteY26526" fmla="*/ 3633705 h 6339933"/>
              <a:gd name="connsiteX26527" fmla="*/ 650295 w 6288074"/>
              <a:gd name="connsiteY26527" fmla="*/ 3640872 h 6339933"/>
              <a:gd name="connsiteX26528" fmla="*/ 653436 w 6288074"/>
              <a:gd name="connsiteY26528" fmla="*/ 3642510 h 6339933"/>
              <a:gd name="connsiteX26529" fmla="*/ 652552 w 6288074"/>
              <a:gd name="connsiteY26529" fmla="*/ 3648041 h 6339933"/>
              <a:gd name="connsiteX26530" fmla="*/ 618453 w 6288074"/>
              <a:gd name="connsiteY26530" fmla="*/ 3698165 h 6339933"/>
              <a:gd name="connsiteX26531" fmla="*/ 605627 w 6288074"/>
              <a:gd name="connsiteY26531" fmla="*/ 3707453 h 6339933"/>
              <a:gd name="connsiteX26532" fmla="*/ 600097 w 6288074"/>
              <a:gd name="connsiteY26532" fmla="*/ 3706568 h 6339933"/>
              <a:gd name="connsiteX26533" fmla="*/ 597709 w 6288074"/>
              <a:gd name="connsiteY26533" fmla="*/ 3707320 h 6339933"/>
              <a:gd name="connsiteX26534" fmla="*/ 599346 w 6288074"/>
              <a:gd name="connsiteY26534" fmla="*/ 3704179 h 6339933"/>
              <a:gd name="connsiteX26535" fmla="*/ 596957 w 6288074"/>
              <a:gd name="connsiteY26535" fmla="*/ 3704930 h 6339933"/>
              <a:gd name="connsiteX26536" fmla="*/ 593816 w 6288074"/>
              <a:gd name="connsiteY26536" fmla="*/ 3703294 h 6339933"/>
              <a:gd name="connsiteX26537" fmla="*/ 600982 w 6288074"/>
              <a:gd name="connsiteY26537" fmla="*/ 3701038 h 6339933"/>
              <a:gd name="connsiteX26538" fmla="*/ 600230 w 6288074"/>
              <a:gd name="connsiteY26538" fmla="*/ 3698649 h 6339933"/>
              <a:gd name="connsiteX26539" fmla="*/ 604255 w 6288074"/>
              <a:gd name="connsiteY26539" fmla="*/ 3694755 h 6339933"/>
              <a:gd name="connsiteX26540" fmla="*/ 601115 w 6288074"/>
              <a:gd name="connsiteY26540" fmla="*/ 3693117 h 6339933"/>
              <a:gd name="connsiteX26541" fmla="*/ 600363 w 6288074"/>
              <a:gd name="connsiteY26541" fmla="*/ 3690728 h 6339933"/>
              <a:gd name="connsiteX26542" fmla="*/ 599874 w 6288074"/>
              <a:gd name="connsiteY26542" fmla="*/ 3672500 h 6339933"/>
              <a:gd name="connsiteX26543" fmla="*/ 598371 w 6288074"/>
              <a:gd name="connsiteY26543" fmla="*/ 3667720 h 6339933"/>
              <a:gd name="connsiteX26544" fmla="*/ 594347 w 6288074"/>
              <a:gd name="connsiteY26544" fmla="*/ 3671615 h 6339933"/>
              <a:gd name="connsiteX26545" fmla="*/ 592709 w 6288074"/>
              <a:gd name="connsiteY26545" fmla="*/ 3674755 h 6339933"/>
              <a:gd name="connsiteX26546" fmla="*/ 592445 w 6288074"/>
              <a:gd name="connsiteY26546" fmla="*/ 3690594 h 6339933"/>
              <a:gd name="connsiteX26547" fmla="*/ 592313 w 6288074"/>
              <a:gd name="connsiteY26547" fmla="*/ 3698514 h 6339933"/>
              <a:gd name="connsiteX26548" fmla="*/ 584264 w 6288074"/>
              <a:gd name="connsiteY26548" fmla="*/ 3706299 h 6339933"/>
              <a:gd name="connsiteX26549" fmla="*/ 586652 w 6288074"/>
              <a:gd name="connsiteY26549" fmla="*/ 3705548 h 6339933"/>
              <a:gd name="connsiteX26550" fmla="*/ 580990 w 6288074"/>
              <a:gd name="connsiteY26550" fmla="*/ 3712582 h 6339933"/>
              <a:gd name="connsiteX26551" fmla="*/ 578603 w 6288074"/>
              <a:gd name="connsiteY26551" fmla="*/ 3713333 h 6339933"/>
              <a:gd name="connsiteX26552" fmla="*/ 576965 w 6288074"/>
              <a:gd name="connsiteY26552" fmla="*/ 3716475 h 6339933"/>
              <a:gd name="connsiteX26553" fmla="*/ 574446 w 6288074"/>
              <a:gd name="connsiteY26553" fmla="*/ 3725146 h 6339933"/>
              <a:gd name="connsiteX26554" fmla="*/ 573562 w 6288074"/>
              <a:gd name="connsiteY26554" fmla="*/ 3730677 h 6339933"/>
              <a:gd name="connsiteX26555" fmla="*/ 571925 w 6288074"/>
              <a:gd name="connsiteY26555" fmla="*/ 3733818 h 6339933"/>
              <a:gd name="connsiteX26556" fmla="*/ 568652 w 6288074"/>
              <a:gd name="connsiteY26556" fmla="*/ 3740100 h 6339933"/>
              <a:gd name="connsiteX26557" fmla="*/ 577078 w 6288074"/>
              <a:gd name="connsiteY26557" fmla="*/ 3733509 h 6339933"/>
              <a:gd name="connsiteX26558" fmla="*/ 580106 w 6288074"/>
              <a:gd name="connsiteY26558" fmla="*/ 3729873 h 6339933"/>
              <a:gd name="connsiteX26559" fmla="*/ 580278 w 6288074"/>
              <a:gd name="connsiteY26559" fmla="*/ 3729731 h 6339933"/>
              <a:gd name="connsiteX26560" fmla="*/ 584835 w 6288074"/>
              <a:gd name="connsiteY26560" fmla="*/ 3724510 h 6339933"/>
              <a:gd name="connsiteX26561" fmla="*/ 585207 w 6288074"/>
              <a:gd name="connsiteY26561" fmla="*/ 3723746 h 6339933"/>
              <a:gd name="connsiteX26562" fmla="*/ 590413 w 6288074"/>
              <a:gd name="connsiteY26562" fmla="*/ 3717495 h 6339933"/>
              <a:gd name="connsiteX26563" fmla="*/ 592800 w 6288074"/>
              <a:gd name="connsiteY26563" fmla="*/ 3716743 h 6339933"/>
              <a:gd name="connsiteX26564" fmla="*/ 593552 w 6288074"/>
              <a:gd name="connsiteY26564" fmla="*/ 3719133 h 6339933"/>
              <a:gd name="connsiteX26565" fmla="*/ 595189 w 6288074"/>
              <a:gd name="connsiteY26565" fmla="*/ 3715991 h 6339933"/>
              <a:gd name="connsiteX26566" fmla="*/ 601470 w 6288074"/>
              <a:gd name="connsiteY26566" fmla="*/ 3719267 h 6339933"/>
              <a:gd name="connsiteX26567" fmla="*/ 591784 w 6288074"/>
              <a:gd name="connsiteY26567" fmla="*/ 3730193 h 6339933"/>
              <a:gd name="connsiteX26568" fmla="*/ 585372 w 6288074"/>
              <a:gd name="connsiteY26568" fmla="*/ 3734838 h 6339933"/>
              <a:gd name="connsiteX26569" fmla="*/ 579842 w 6288074"/>
              <a:gd name="connsiteY26569" fmla="*/ 3733952 h 6339933"/>
              <a:gd name="connsiteX26570" fmla="*/ 581346 w 6288074"/>
              <a:gd name="connsiteY26570" fmla="*/ 3738731 h 6339933"/>
              <a:gd name="connsiteX26571" fmla="*/ 577322 w 6288074"/>
              <a:gd name="connsiteY26571" fmla="*/ 3742624 h 6339933"/>
              <a:gd name="connsiteX26572" fmla="*/ 575685 w 6288074"/>
              <a:gd name="connsiteY26572" fmla="*/ 3745764 h 6339933"/>
              <a:gd name="connsiteX26573" fmla="*/ 570777 w 6288074"/>
              <a:gd name="connsiteY26573" fmla="*/ 3755189 h 6339933"/>
              <a:gd name="connsiteX26574" fmla="*/ 568256 w 6288074"/>
              <a:gd name="connsiteY26574" fmla="*/ 3763860 h 6339933"/>
              <a:gd name="connsiteX26575" fmla="*/ 564983 w 6288074"/>
              <a:gd name="connsiteY26575" fmla="*/ 3770144 h 6339933"/>
              <a:gd name="connsiteX26576" fmla="*/ 555298 w 6288074"/>
              <a:gd name="connsiteY26576" fmla="*/ 3781069 h 6339933"/>
              <a:gd name="connsiteX26577" fmla="*/ 552909 w 6288074"/>
              <a:gd name="connsiteY26577" fmla="*/ 3781821 h 6339933"/>
              <a:gd name="connsiteX26578" fmla="*/ 553661 w 6288074"/>
              <a:gd name="connsiteY26578" fmla="*/ 3784211 h 6339933"/>
              <a:gd name="connsiteX26579" fmla="*/ 541455 w 6288074"/>
              <a:gd name="connsiteY26579" fmla="*/ 3803809 h 6339933"/>
              <a:gd name="connsiteX26580" fmla="*/ 530266 w 6288074"/>
              <a:gd name="connsiteY26580" fmla="*/ 3809958 h 6339933"/>
              <a:gd name="connsiteX26581" fmla="*/ 524605 w 6288074"/>
              <a:gd name="connsiteY26581" fmla="*/ 3816991 h 6339933"/>
              <a:gd name="connsiteX26582" fmla="*/ 518060 w 6288074"/>
              <a:gd name="connsiteY26582" fmla="*/ 3829557 h 6339933"/>
              <a:gd name="connsiteX26583" fmla="*/ 507489 w 6288074"/>
              <a:gd name="connsiteY26583" fmla="*/ 3846013 h 6339933"/>
              <a:gd name="connsiteX26584" fmla="*/ 501829 w 6288074"/>
              <a:gd name="connsiteY26584" fmla="*/ 3853047 h 6339933"/>
              <a:gd name="connsiteX26585" fmla="*/ 493780 w 6288074"/>
              <a:gd name="connsiteY26585" fmla="*/ 3860833 h 6339933"/>
              <a:gd name="connsiteX26586" fmla="*/ 496300 w 6288074"/>
              <a:gd name="connsiteY26586" fmla="*/ 3852160 h 6339933"/>
              <a:gd name="connsiteX26587" fmla="*/ 501961 w 6288074"/>
              <a:gd name="connsiteY26587" fmla="*/ 3845128 h 6339933"/>
              <a:gd name="connsiteX26588" fmla="*/ 502093 w 6288074"/>
              <a:gd name="connsiteY26588" fmla="*/ 3837208 h 6339933"/>
              <a:gd name="connsiteX26589" fmla="*/ 498069 w 6288074"/>
              <a:gd name="connsiteY26589" fmla="*/ 3841100 h 6339933"/>
              <a:gd name="connsiteX26590" fmla="*/ 490020 w 6288074"/>
              <a:gd name="connsiteY26590" fmla="*/ 3848887 h 6339933"/>
              <a:gd name="connsiteX26591" fmla="*/ 487630 w 6288074"/>
              <a:gd name="connsiteY26591" fmla="*/ 3849639 h 6339933"/>
              <a:gd name="connsiteX26592" fmla="*/ 485994 w 6288074"/>
              <a:gd name="connsiteY26592" fmla="*/ 3852779 h 6339933"/>
              <a:gd name="connsiteX26593" fmla="*/ 482722 w 6288074"/>
              <a:gd name="connsiteY26593" fmla="*/ 3859061 h 6339933"/>
              <a:gd name="connsiteX26594" fmla="*/ 476177 w 6288074"/>
              <a:gd name="connsiteY26594" fmla="*/ 3871627 h 6339933"/>
              <a:gd name="connsiteX26595" fmla="*/ 472152 w 6288074"/>
              <a:gd name="connsiteY26595" fmla="*/ 3875519 h 6339933"/>
              <a:gd name="connsiteX26596" fmla="*/ 465608 w 6288074"/>
              <a:gd name="connsiteY26596" fmla="*/ 3888083 h 6339933"/>
              <a:gd name="connsiteX26597" fmla="*/ 466359 w 6288074"/>
              <a:gd name="connsiteY26597" fmla="*/ 3890472 h 6339933"/>
              <a:gd name="connsiteX26598" fmla="*/ 463085 w 6288074"/>
              <a:gd name="connsiteY26598" fmla="*/ 3896756 h 6339933"/>
              <a:gd name="connsiteX26599" fmla="*/ 451276 w 6288074"/>
              <a:gd name="connsiteY26599" fmla="*/ 3892593 h 6339933"/>
              <a:gd name="connsiteX26600" fmla="*/ 456937 w 6288074"/>
              <a:gd name="connsiteY26600" fmla="*/ 3885560 h 6339933"/>
              <a:gd name="connsiteX26601" fmla="*/ 458573 w 6288074"/>
              <a:gd name="connsiteY26601" fmla="*/ 3882419 h 6339933"/>
              <a:gd name="connsiteX26602" fmla="*/ 461095 w 6288074"/>
              <a:gd name="connsiteY26602" fmla="*/ 3873746 h 6339933"/>
              <a:gd name="connsiteX26603" fmla="*/ 456316 w 6288074"/>
              <a:gd name="connsiteY26603" fmla="*/ 3875251 h 6339933"/>
              <a:gd name="connsiteX26604" fmla="*/ 448268 w 6288074"/>
              <a:gd name="connsiteY26604" fmla="*/ 3883037 h 6339933"/>
              <a:gd name="connsiteX26605" fmla="*/ 447517 w 6288074"/>
              <a:gd name="connsiteY26605" fmla="*/ 3880647 h 6339933"/>
              <a:gd name="connsiteX26606" fmla="*/ 453929 w 6288074"/>
              <a:gd name="connsiteY26606" fmla="*/ 3876003 h 6339933"/>
              <a:gd name="connsiteX26607" fmla="*/ 455565 w 6288074"/>
              <a:gd name="connsiteY26607" fmla="*/ 3872861 h 6339933"/>
              <a:gd name="connsiteX26608" fmla="*/ 461226 w 6288074"/>
              <a:gd name="connsiteY26608" fmla="*/ 3865826 h 6339933"/>
              <a:gd name="connsiteX26609" fmla="*/ 465250 w 6288074"/>
              <a:gd name="connsiteY26609" fmla="*/ 3861934 h 6339933"/>
              <a:gd name="connsiteX26610" fmla="*/ 461979 w 6288074"/>
              <a:gd name="connsiteY26610" fmla="*/ 3868217 h 6339933"/>
              <a:gd name="connsiteX26611" fmla="*/ 466003 w 6288074"/>
              <a:gd name="connsiteY26611" fmla="*/ 3864323 h 6339933"/>
              <a:gd name="connsiteX26612" fmla="*/ 466887 w 6288074"/>
              <a:gd name="connsiteY26612" fmla="*/ 3858792 h 6339933"/>
              <a:gd name="connsiteX26613" fmla="*/ 469699 w 6288074"/>
              <a:gd name="connsiteY26613" fmla="*/ 3856072 h 6339933"/>
              <a:gd name="connsiteX26614" fmla="*/ 469454 w 6288074"/>
              <a:gd name="connsiteY26614" fmla="*/ 3856538 h 6339933"/>
              <a:gd name="connsiteX26615" fmla="*/ 470988 w 6288074"/>
              <a:gd name="connsiteY26615" fmla="*/ 3854876 h 6339933"/>
              <a:gd name="connsiteX26616" fmla="*/ 475690 w 6288074"/>
              <a:gd name="connsiteY26616" fmla="*/ 3853397 h 6339933"/>
              <a:gd name="connsiteX26617" fmla="*/ 477326 w 6288074"/>
              <a:gd name="connsiteY26617" fmla="*/ 3850256 h 6339933"/>
              <a:gd name="connsiteX26618" fmla="*/ 479714 w 6288074"/>
              <a:gd name="connsiteY26618" fmla="*/ 3849504 h 6339933"/>
              <a:gd name="connsiteX26619" fmla="*/ 482986 w 6288074"/>
              <a:gd name="connsiteY26619" fmla="*/ 3843222 h 6339933"/>
              <a:gd name="connsiteX26620" fmla="*/ 484623 w 6288074"/>
              <a:gd name="connsiteY26620" fmla="*/ 3840081 h 6339933"/>
              <a:gd name="connsiteX26621" fmla="*/ 488780 w 6288074"/>
              <a:gd name="connsiteY26621" fmla="*/ 3828267 h 6339933"/>
              <a:gd name="connsiteX26622" fmla="*/ 484755 w 6288074"/>
              <a:gd name="connsiteY26622" fmla="*/ 3832160 h 6339933"/>
              <a:gd name="connsiteX26623" fmla="*/ 482365 w 6288074"/>
              <a:gd name="connsiteY26623" fmla="*/ 3832912 h 6339933"/>
              <a:gd name="connsiteX26624" fmla="*/ 480110 w 6288074"/>
              <a:gd name="connsiteY26624" fmla="*/ 3825744 h 6339933"/>
              <a:gd name="connsiteX26625" fmla="*/ 477722 w 6288074"/>
              <a:gd name="connsiteY26625" fmla="*/ 3826496 h 6339933"/>
              <a:gd name="connsiteX26626" fmla="*/ 474450 w 6288074"/>
              <a:gd name="connsiteY26626" fmla="*/ 3832777 h 6339933"/>
              <a:gd name="connsiteX26627" fmla="*/ 466399 w 6288074"/>
              <a:gd name="connsiteY26627" fmla="*/ 3840563 h 6339933"/>
              <a:gd name="connsiteX26628" fmla="*/ 465516 w 6288074"/>
              <a:gd name="connsiteY26628" fmla="*/ 3846095 h 6339933"/>
              <a:gd name="connsiteX26629" fmla="*/ 461359 w 6288074"/>
              <a:gd name="connsiteY26629" fmla="*/ 3857907 h 6339933"/>
              <a:gd name="connsiteX26630" fmla="*/ 457334 w 6288074"/>
              <a:gd name="connsiteY26630" fmla="*/ 3861799 h 6339933"/>
              <a:gd name="connsiteX26631" fmla="*/ 451673 w 6288074"/>
              <a:gd name="connsiteY26631" fmla="*/ 3868833 h 6339933"/>
              <a:gd name="connsiteX26632" fmla="*/ 458086 w 6288074"/>
              <a:gd name="connsiteY26632" fmla="*/ 3864188 h 6339933"/>
              <a:gd name="connsiteX26633" fmla="*/ 462110 w 6288074"/>
              <a:gd name="connsiteY26633" fmla="*/ 3860296 h 6339933"/>
              <a:gd name="connsiteX26634" fmla="*/ 466267 w 6288074"/>
              <a:gd name="connsiteY26634" fmla="*/ 3848484 h 6339933"/>
              <a:gd name="connsiteX26635" fmla="*/ 474317 w 6288074"/>
              <a:gd name="connsiteY26635" fmla="*/ 3840697 h 6339933"/>
              <a:gd name="connsiteX26636" fmla="*/ 472682 w 6288074"/>
              <a:gd name="connsiteY26636" fmla="*/ 3843839 h 6339933"/>
              <a:gd name="connsiteX26637" fmla="*/ 470293 w 6288074"/>
              <a:gd name="connsiteY26637" fmla="*/ 3844591 h 6339933"/>
              <a:gd name="connsiteX26638" fmla="*/ 466135 w 6288074"/>
              <a:gd name="connsiteY26638" fmla="*/ 3856404 h 6339933"/>
              <a:gd name="connsiteX26639" fmla="*/ 461226 w 6288074"/>
              <a:gd name="connsiteY26639" fmla="*/ 3865826 h 6339933"/>
              <a:gd name="connsiteX26640" fmla="*/ 460475 w 6288074"/>
              <a:gd name="connsiteY26640" fmla="*/ 3863436 h 6339933"/>
              <a:gd name="connsiteX26641" fmla="*/ 454814 w 6288074"/>
              <a:gd name="connsiteY26641" fmla="*/ 3870470 h 6339933"/>
              <a:gd name="connsiteX26642" fmla="*/ 456451 w 6288074"/>
              <a:gd name="connsiteY26642" fmla="*/ 3867330 h 6339933"/>
              <a:gd name="connsiteX26643" fmla="*/ 450789 w 6288074"/>
              <a:gd name="connsiteY26643" fmla="*/ 3874365 h 6339933"/>
              <a:gd name="connsiteX26644" fmla="*/ 449152 w 6288074"/>
              <a:gd name="connsiteY26644" fmla="*/ 3877505 h 6339933"/>
              <a:gd name="connsiteX26645" fmla="*/ 445128 w 6288074"/>
              <a:gd name="connsiteY26645" fmla="*/ 3881399 h 6339933"/>
              <a:gd name="connsiteX26646" fmla="*/ 443493 w 6288074"/>
              <a:gd name="connsiteY26646" fmla="*/ 3884540 h 6339933"/>
              <a:gd name="connsiteX26647" fmla="*/ 441856 w 6288074"/>
              <a:gd name="connsiteY26647" fmla="*/ 3887680 h 6339933"/>
              <a:gd name="connsiteX26648" fmla="*/ 436193 w 6288074"/>
              <a:gd name="connsiteY26648" fmla="*/ 3894714 h 6339933"/>
              <a:gd name="connsiteX26649" fmla="*/ 432169 w 6288074"/>
              <a:gd name="connsiteY26649" fmla="*/ 3898608 h 6339933"/>
              <a:gd name="connsiteX26650" fmla="*/ 434690 w 6288074"/>
              <a:gd name="connsiteY26650" fmla="*/ 3889936 h 6339933"/>
              <a:gd name="connsiteX26651" fmla="*/ 437078 w 6288074"/>
              <a:gd name="connsiteY26651" fmla="*/ 3889185 h 6339933"/>
              <a:gd name="connsiteX26652" fmla="*/ 445260 w 6288074"/>
              <a:gd name="connsiteY26652" fmla="*/ 3873479 h 6339933"/>
              <a:gd name="connsiteX26653" fmla="*/ 440484 w 6288074"/>
              <a:gd name="connsiteY26653" fmla="*/ 3874982 h 6339933"/>
              <a:gd name="connsiteX26654" fmla="*/ 434069 w 6288074"/>
              <a:gd name="connsiteY26654" fmla="*/ 3879627 h 6339933"/>
              <a:gd name="connsiteX26655" fmla="*/ 430045 w 6288074"/>
              <a:gd name="connsiteY26655" fmla="*/ 3883519 h 6339933"/>
              <a:gd name="connsiteX26656" fmla="*/ 437344 w 6288074"/>
              <a:gd name="connsiteY26656" fmla="*/ 3873344 h 6339933"/>
              <a:gd name="connsiteX26657" fmla="*/ 441368 w 6288074"/>
              <a:gd name="connsiteY26657" fmla="*/ 3869450 h 6339933"/>
              <a:gd name="connsiteX26658" fmla="*/ 443003 w 6288074"/>
              <a:gd name="connsiteY26658" fmla="*/ 3866310 h 6339933"/>
              <a:gd name="connsiteX26659" fmla="*/ 439864 w 6288074"/>
              <a:gd name="connsiteY26659" fmla="*/ 3864673 h 6339933"/>
              <a:gd name="connsiteX26660" fmla="*/ 436591 w 6288074"/>
              <a:gd name="connsiteY26660" fmla="*/ 3870953 h 6339933"/>
              <a:gd name="connsiteX26661" fmla="*/ 434955 w 6288074"/>
              <a:gd name="connsiteY26661" fmla="*/ 3874095 h 6339933"/>
              <a:gd name="connsiteX26662" fmla="*/ 426021 w 6288074"/>
              <a:gd name="connsiteY26662" fmla="*/ 3887413 h 6339933"/>
              <a:gd name="connsiteX26663" fmla="*/ 422749 w 6288074"/>
              <a:gd name="connsiteY26663" fmla="*/ 3893694 h 6339933"/>
              <a:gd name="connsiteX26664" fmla="*/ 417971 w 6288074"/>
              <a:gd name="connsiteY26664" fmla="*/ 3895198 h 6339933"/>
              <a:gd name="connsiteX26665" fmla="*/ 417086 w 6288074"/>
              <a:gd name="connsiteY26665" fmla="*/ 3900728 h 6339933"/>
              <a:gd name="connsiteX26666" fmla="*/ 415451 w 6288074"/>
              <a:gd name="connsiteY26666" fmla="*/ 3903870 h 6339933"/>
              <a:gd name="connsiteX26667" fmla="*/ 409038 w 6288074"/>
              <a:gd name="connsiteY26667" fmla="*/ 3908514 h 6339933"/>
              <a:gd name="connsiteX26668" fmla="*/ 403377 w 6288074"/>
              <a:gd name="connsiteY26668" fmla="*/ 3915549 h 6339933"/>
              <a:gd name="connsiteX26669" fmla="*/ 400236 w 6288074"/>
              <a:gd name="connsiteY26669" fmla="*/ 3913910 h 6339933"/>
              <a:gd name="connsiteX26670" fmla="*/ 398600 w 6288074"/>
              <a:gd name="connsiteY26670" fmla="*/ 3917052 h 6339933"/>
              <a:gd name="connsiteX26671" fmla="*/ 387280 w 6288074"/>
              <a:gd name="connsiteY26671" fmla="*/ 3931119 h 6339933"/>
              <a:gd name="connsiteX26672" fmla="*/ 384005 w 6288074"/>
              <a:gd name="connsiteY26672" fmla="*/ 3937401 h 6339933"/>
              <a:gd name="connsiteX26673" fmla="*/ 381617 w 6288074"/>
              <a:gd name="connsiteY26673" fmla="*/ 3938153 h 6339933"/>
              <a:gd name="connsiteX26674" fmla="*/ 377593 w 6288074"/>
              <a:gd name="connsiteY26674" fmla="*/ 3942047 h 6339933"/>
              <a:gd name="connsiteX26675" fmla="*/ 378345 w 6288074"/>
              <a:gd name="connsiteY26675" fmla="*/ 3944435 h 6339933"/>
              <a:gd name="connsiteX26676" fmla="*/ 372817 w 6288074"/>
              <a:gd name="connsiteY26676" fmla="*/ 3943550 h 6339933"/>
              <a:gd name="connsiteX26677" fmla="*/ 374453 w 6288074"/>
              <a:gd name="connsiteY26677" fmla="*/ 3940408 h 6339933"/>
              <a:gd name="connsiteX26678" fmla="*/ 370471 w 6288074"/>
              <a:gd name="connsiteY26678" fmla="*/ 3941661 h 6339933"/>
              <a:gd name="connsiteX26679" fmla="*/ 370777 w 6288074"/>
              <a:gd name="connsiteY26679" fmla="*/ 3941237 h 6339933"/>
              <a:gd name="connsiteX26680" fmla="*/ 371165 w 6288074"/>
              <a:gd name="connsiteY26680" fmla="*/ 3940233 h 6339933"/>
              <a:gd name="connsiteX26681" fmla="*/ 379361 w 6288074"/>
              <a:gd name="connsiteY26681" fmla="*/ 3930986 h 6339933"/>
              <a:gd name="connsiteX26682" fmla="*/ 384138 w 6288074"/>
              <a:gd name="connsiteY26682" fmla="*/ 3929482 h 6339933"/>
              <a:gd name="connsiteX26683" fmla="*/ 384889 w 6288074"/>
              <a:gd name="connsiteY26683" fmla="*/ 3931872 h 6339933"/>
              <a:gd name="connsiteX26684" fmla="*/ 388915 w 6288074"/>
              <a:gd name="connsiteY26684" fmla="*/ 3927979 h 6339933"/>
              <a:gd name="connsiteX26685" fmla="*/ 386527 w 6288074"/>
              <a:gd name="connsiteY26685" fmla="*/ 3928731 h 6339933"/>
              <a:gd name="connsiteX26686" fmla="*/ 388164 w 6288074"/>
              <a:gd name="connsiteY26686" fmla="*/ 3925589 h 6339933"/>
              <a:gd name="connsiteX26687" fmla="*/ 392188 w 6288074"/>
              <a:gd name="connsiteY26687" fmla="*/ 3921696 h 6339933"/>
              <a:gd name="connsiteX26688" fmla="*/ 391436 w 6288074"/>
              <a:gd name="connsiteY26688" fmla="*/ 3919307 h 6339933"/>
              <a:gd name="connsiteX26689" fmla="*/ 395460 w 6288074"/>
              <a:gd name="connsiteY26689" fmla="*/ 3915413 h 6339933"/>
              <a:gd name="connsiteX26690" fmla="*/ 397096 w 6288074"/>
              <a:gd name="connsiteY26690" fmla="*/ 3912272 h 6339933"/>
              <a:gd name="connsiteX26691" fmla="*/ 389048 w 6288074"/>
              <a:gd name="connsiteY26691" fmla="*/ 3920059 h 6339933"/>
              <a:gd name="connsiteX26692" fmla="*/ 387240 w 6288074"/>
              <a:gd name="connsiteY26692" fmla="*/ 3921612 h 6339933"/>
              <a:gd name="connsiteX26693" fmla="*/ 386888 w 6288074"/>
              <a:gd name="connsiteY26693" fmla="*/ 3921127 h 6339933"/>
              <a:gd name="connsiteX26694" fmla="*/ 388577 w 6288074"/>
              <a:gd name="connsiteY26694" fmla="*/ 3918565 h 6339933"/>
              <a:gd name="connsiteX26695" fmla="*/ 386659 w 6288074"/>
              <a:gd name="connsiteY26695" fmla="*/ 3920811 h 6339933"/>
              <a:gd name="connsiteX26696" fmla="*/ 386888 w 6288074"/>
              <a:gd name="connsiteY26696" fmla="*/ 3921127 h 6339933"/>
              <a:gd name="connsiteX26697" fmla="*/ 385024 w 6288074"/>
              <a:gd name="connsiteY26697" fmla="*/ 3923951 h 6339933"/>
              <a:gd name="connsiteX26698" fmla="*/ 372949 w 6288074"/>
              <a:gd name="connsiteY26698" fmla="*/ 3935630 h 6339933"/>
              <a:gd name="connsiteX26699" fmla="*/ 371165 w 6288074"/>
              <a:gd name="connsiteY26699" fmla="*/ 3940233 h 6339933"/>
              <a:gd name="connsiteX26700" fmla="*/ 369676 w 6288074"/>
              <a:gd name="connsiteY26700" fmla="*/ 3941912 h 6339933"/>
              <a:gd name="connsiteX26701" fmla="*/ 370471 w 6288074"/>
              <a:gd name="connsiteY26701" fmla="*/ 3941661 h 6339933"/>
              <a:gd name="connsiteX26702" fmla="*/ 368039 w 6288074"/>
              <a:gd name="connsiteY26702" fmla="*/ 3945054 h 6339933"/>
              <a:gd name="connsiteX26703" fmla="*/ 355082 w 6288074"/>
              <a:gd name="connsiteY26703" fmla="*/ 3962261 h 6339933"/>
              <a:gd name="connsiteX26704" fmla="*/ 352560 w 6288074"/>
              <a:gd name="connsiteY26704" fmla="*/ 3970935 h 6339933"/>
              <a:gd name="connsiteX26705" fmla="*/ 349420 w 6288074"/>
              <a:gd name="connsiteY26705" fmla="*/ 3969296 h 6339933"/>
              <a:gd name="connsiteX26706" fmla="*/ 350303 w 6288074"/>
              <a:gd name="connsiteY26706" fmla="*/ 3963765 h 6339933"/>
              <a:gd name="connsiteX26707" fmla="*/ 355966 w 6288074"/>
              <a:gd name="connsiteY26707" fmla="*/ 3956731 h 6339933"/>
              <a:gd name="connsiteX26708" fmla="*/ 359991 w 6288074"/>
              <a:gd name="connsiteY26708" fmla="*/ 3952839 h 6339933"/>
              <a:gd name="connsiteX26709" fmla="*/ 361626 w 6288074"/>
              <a:gd name="connsiteY26709" fmla="*/ 3949698 h 6339933"/>
              <a:gd name="connsiteX26710" fmla="*/ 355479 w 6288074"/>
              <a:gd name="connsiteY26710" fmla="*/ 3956228 h 6339933"/>
              <a:gd name="connsiteX26711" fmla="*/ 353577 w 6288074"/>
              <a:gd name="connsiteY26711" fmla="*/ 3957483 h 6339933"/>
              <a:gd name="connsiteX26712" fmla="*/ 352826 w 6288074"/>
              <a:gd name="connsiteY26712" fmla="*/ 3955094 h 6339933"/>
              <a:gd name="connsiteX26713" fmla="*/ 360122 w 6288074"/>
              <a:gd name="connsiteY26713" fmla="*/ 3944919 h 6339933"/>
              <a:gd name="connsiteX26714" fmla="*/ 362510 w 6288074"/>
              <a:gd name="connsiteY26714" fmla="*/ 3944167 h 6339933"/>
              <a:gd name="connsiteX26715" fmla="*/ 364899 w 6288074"/>
              <a:gd name="connsiteY26715" fmla="*/ 3943415 h 6339933"/>
              <a:gd name="connsiteX26716" fmla="*/ 368925 w 6288074"/>
              <a:gd name="connsiteY26716" fmla="*/ 3939523 h 6339933"/>
              <a:gd name="connsiteX26717" fmla="*/ 376221 w 6288074"/>
              <a:gd name="connsiteY26717" fmla="*/ 3929347 h 6339933"/>
              <a:gd name="connsiteX26718" fmla="*/ 383519 w 6288074"/>
              <a:gd name="connsiteY26718" fmla="*/ 3919172 h 6339933"/>
              <a:gd name="connsiteX26719" fmla="*/ 385907 w 6288074"/>
              <a:gd name="connsiteY26719" fmla="*/ 3918420 h 6339933"/>
              <a:gd name="connsiteX26720" fmla="*/ 389180 w 6288074"/>
              <a:gd name="connsiteY26720" fmla="*/ 3912139 h 6339933"/>
              <a:gd name="connsiteX26721" fmla="*/ 390815 w 6288074"/>
              <a:gd name="connsiteY26721" fmla="*/ 3908997 h 6339933"/>
              <a:gd name="connsiteX26722" fmla="*/ 390329 w 6288074"/>
              <a:gd name="connsiteY26722" fmla="*/ 3908494 h 6339933"/>
              <a:gd name="connsiteX26723" fmla="*/ 389180 w 6288074"/>
              <a:gd name="connsiteY26723" fmla="*/ 3912139 h 6339933"/>
              <a:gd name="connsiteX26724" fmla="*/ 386791 w 6288074"/>
              <a:gd name="connsiteY26724" fmla="*/ 3912890 h 6339933"/>
              <a:gd name="connsiteX26725" fmla="*/ 390064 w 6288074"/>
              <a:gd name="connsiteY26725" fmla="*/ 3906608 h 6339933"/>
              <a:gd name="connsiteX26726" fmla="*/ 395724 w 6288074"/>
              <a:gd name="connsiteY26726" fmla="*/ 3899574 h 6339933"/>
              <a:gd name="connsiteX26727" fmla="*/ 406294 w 6288074"/>
              <a:gd name="connsiteY26727" fmla="*/ 3883116 h 6339933"/>
              <a:gd name="connsiteX26728" fmla="*/ 397360 w 6288074"/>
              <a:gd name="connsiteY26728" fmla="*/ 3896433 h 6339933"/>
              <a:gd name="connsiteX26729" fmla="*/ 387675 w 6288074"/>
              <a:gd name="connsiteY26729" fmla="*/ 3907360 h 6339933"/>
              <a:gd name="connsiteX26730" fmla="*/ 382015 w 6288074"/>
              <a:gd name="connsiteY26730" fmla="*/ 3914393 h 6339933"/>
              <a:gd name="connsiteX26731" fmla="*/ 363394 w 6288074"/>
              <a:gd name="connsiteY26731" fmla="*/ 3938637 h 6339933"/>
              <a:gd name="connsiteX26732" fmla="*/ 354462 w 6288074"/>
              <a:gd name="connsiteY26732" fmla="*/ 3951953 h 6339933"/>
              <a:gd name="connsiteX26733" fmla="*/ 347163 w 6288074"/>
              <a:gd name="connsiteY26733" fmla="*/ 3962128 h 6339933"/>
              <a:gd name="connsiteX26734" fmla="*/ 339999 w 6288074"/>
              <a:gd name="connsiteY26734" fmla="*/ 3964383 h 6339933"/>
              <a:gd name="connsiteX26735" fmla="*/ 335223 w 6288074"/>
              <a:gd name="connsiteY26735" fmla="*/ 3965886 h 6339933"/>
              <a:gd name="connsiteX26736" fmla="*/ 341635 w 6288074"/>
              <a:gd name="connsiteY26736" fmla="*/ 3961242 h 6339933"/>
              <a:gd name="connsiteX26737" fmla="*/ 342519 w 6288074"/>
              <a:gd name="connsiteY26737" fmla="*/ 3955712 h 6339933"/>
              <a:gd name="connsiteX26738" fmla="*/ 344908 w 6288074"/>
              <a:gd name="connsiteY26738" fmla="*/ 3954960 h 6339933"/>
              <a:gd name="connsiteX26739" fmla="*/ 351454 w 6288074"/>
              <a:gd name="connsiteY26739" fmla="*/ 3942396 h 6339933"/>
              <a:gd name="connsiteX26740" fmla="*/ 358618 w 6288074"/>
              <a:gd name="connsiteY26740" fmla="*/ 3940141 h 6339933"/>
              <a:gd name="connsiteX26741" fmla="*/ 360254 w 6288074"/>
              <a:gd name="connsiteY26741" fmla="*/ 3937000 h 6339933"/>
              <a:gd name="connsiteX26742" fmla="*/ 365917 w 6288074"/>
              <a:gd name="connsiteY26742" fmla="*/ 3929965 h 6339933"/>
              <a:gd name="connsiteX26743" fmla="*/ 362774 w 6288074"/>
              <a:gd name="connsiteY26743" fmla="*/ 3928328 h 6339933"/>
              <a:gd name="connsiteX26744" fmla="*/ 360386 w 6288074"/>
              <a:gd name="connsiteY26744" fmla="*/ 3929080 h 6339933"/>
              <a:gd name="connsiteX26745" fmla="*/ 361270 w 6288074"/>
              <a:gd name="connsiteY26745" fmla="*/ 3923549 h 6339933"/>
              <a:gd name="connsiteX26746" fmla="*/ 362909 w 6288074"/>
              <a:gd name="connsiteY26746" fmla="*/ 3920407 h 6339933"/>
              <a:gd name="connsiteX26747" fmla="*/ 360518 w 6288074"/>
              <a:gd name="connsiteY26747" fmla="*/ 3921160 h 6339933"/>
              <a:gd name="connsiteX26748" fmla="*/ 351585 w 6288074"/>
              <a:gd name="connsiteY26748" fmla="*/ 3934476 h 6339933"/>
              <a:gd name="connsiteX26749" fmla="*/ 342651 w 6288074"/>
              <a:gd name="connsiteY26749" fmla="*/ 3947793 h 6339933"/>
              <a:gd name="connsiteX26750" fmla="*/ 345040 w 6288074"/>
              <a:gd name="connsiteY26750" fmla="*/ 3947042 h 6339933"/>
              <a:gd name="connsiteX26751" fmla="*/ 343403 w 6288074"/>
              <a:gd name="connsiteY26751" fmla="*/ 3950181 h 6339933"/>
              <a:gd name="connsiteX26752" fmla="*/ 341015 w 6288074"/>
              <a:gd name="connsiteY26752" fmla="*/ 3950932 h 6339933"/>
              <a:gd name="connsiteX26753" fmla="*/ 337744 w 6288074"/>
              <a:gd name="connsiteY26753" fmla="*/ 3957216 h 6339933"/>
              <a:gd name="connsiteX26754" fmla="*/ 329560 w 6288074"/>
              <a:gd name="connsiteY26754" fmla="*/ 3972919 h 6339933"/>
              <a:gd name="connsiteX26755" fmla="*/ 327172 w 6288074"/>
              <a:gd name="connsiteY26755" fmla="*/ 3973671 h 6339933"/>
              <a:gd name="connsiteX26756" fmla="*/ 326289 w 6288074"/>
              <a:gd name="connsiteY26756" fmla="*/ 3979204 h 6339933"/>
              <a:gd name="connsiteX26757" fmla="*/ 330313 w 6288074"/>
              <a:gd name="connsiteY26757" fmla="*/ 3975310 h 6339933"/>
              <a:gd name="connsiteX26758" fmla="*/ 325404 w 6288074"/>
              <a:gd name="connsiteY26758" fmla="*/ 3984733 h 6339933"/>
              <a:gd name="connsiteX26759" fmla="*/ 323016 w 6288074"/>
              <a:gd name="connsiteY26759" fmla="*/ 3985485 h 6339933"/>
              <a:gd name="connsiteX26760" fmla="*/ 312445 w 6288074"/>
              <a:gd name="connsiteY26760" fmla="*/ 4001942 h 6339933"/>
              <a:gd name="connsiteX26761" fmla="*/ 305281 w 6288074"/>
              <a:gd name="connsiteY26761" fmla="*/ 4004196 h 6339933"/>
              <a:gd name="connsiteX26762" fmla="*/ 298867 w 6288074"/>
              <a:gd name="connsiteY26762" fmla="*/ 4008842 h 6339933"/>
              <a:gd name="connsiteX26763" fmla="*/ 297902 w 6288074"/>
              <a:gd name="connsiteY26763" fmla="*/ 4011334 h 6339933"/>
              <a:gd name="connsiteX26764" fmla="*/ 297231 w 6288074"/>
              <a:gd name="connsiteY26764" fmla="*/ 4011983 h 6339933"/>
              <a:gd name="connsiteX26765" fmla="*/ 293206 w 6288074"/>
              <a:gd name="connsiteY26765" fmla="*/ 4015875 h 6339933"/>
              <a:gd name="connsiteX26766" fmla="*/ 289182 w 6288074"/>
              <a:gd name="connsiteY26766" fmla="*/ 4019767 h 6339933"/>
              <a:gd name="connsiteX26767" fmla="*/ 285910 w 6288074"/>
              <a:gd name="connsiteY26767" fmla="*/ 4026050 h 6339933"/>
              <a:gd name="connsiteX26768" fmla="*/ 285024 w 6288074"/>
              <a:gd name="connsiteY26768" fmla="*/ 4031580 h 6339933"/>
              <a:gd name="connsiteX26769" fmla="*/ 281884 w 6288074"/>
              <a:gd name="connsiteY26769" fmla="*/ 4029943 h 6339933"/>
              <a:gd name="connsiteX26770" fmla="*/ 273836 w 6288074"/>
              <a:gd name="connsiteY26770" fmla="*/ 4037728 h 6339933"/>
              <a:gd name="connsiteX26771" fmla="*/ 272199 w 6288074"/>
              <a:gd name="connsiteY26771" fmla="*/ 4040869 h 6339933"/>
              <a:gd name="connsiteX26772" fmla="*/ 271448 w 6288074"/>
              <a:gd name="connsiteY26772" fmla="*/ 4038479 h 6339933"/>
              <a:gd name="connsiteX26773" fmla="*/ 276355 w 6288074"/>
              <a:gd name="connsiteY26773" fmla="*/ 4029057 h 6339933"/>
              <a:gd name="connsiteX26774" fmla="*/ 288563 w 6288074"/>
              <a:gd name="connsiteY26774" fmla="*/ 4009460 h 6339933"/>
              <a:gd name="connsiteX26775" fmla="*/ 294223 w 6288074"/>
              <a:gd name="connsiteY26775" fmla="*/ 4002426 h 6339933"/>
              <a:gd name="connsiteX26776" fmla="*/ 311206 w 6288074"/>
              <a:gd name="connsiteY26776" fmla="*/ 3981323 h 6339933"/>
              <a:gd name="connsiteX26777" fmla="*/ 321024 w 6288074"/>
              <a:gd name="connsiteY26777" fmla="*/ 3962478 h 6339933"/>
              <a:gd name="connsiteX26778" fmla="*/ 317884 w 6288074"/>
              <a:gd name="connsiteY26778" fmla="*/ 3960840 h 6339933"/>
              <a:gd name="connsiteX26779" fmla="*/ 305810 w 6288074"/>
              <a:gd name="connsiteY26779" fmla="*/ 3972517 h 6339933"/>
              <a:gd name="connsiteX26780" fmla="*/ 299396 w 6288074"/>
              <a:gd name="connsiteY26780" fmla="*/ 3977162 h 6339933"/>
              <a:gd name="connsiteX26781" fmla="*/ 290595 w 6288074"/>
              <a:gd name="connsiteY26781" fmla="*/ 3982558 h 6339933"/>
              <a:gd name="connsiteX26782" fmla="*/ 274496 w 6288074"/>
              <a:gd name="connsiteY26782" fmla="*/ 3998131 h 6339933"/>
              <a:gd name="connsiteX26783" fmla="*/ 290729 w 6288074"/>
              <a:gd name="connsiteY26783" fmla="*/ 3974638 h 6339933"/>
              <a:gd name="connsiteX26784" fmla="*/ 299662 w 6288074"/>
              <a:gd name="connsiteY26784" fmla="*/ 3961324 h 6339933"/>
              <a:gd name="connsiteX26785" fmla="*/ 298909 w 6288074"/>
              <a:gd name="connsiteY26785" fmla="*/ 3958934 h 6339933"/>
              <a:gd name="connsiteX26786" fmla="*/ 307844 w 6288074"/>
              <a:gd name="connsiteY26786" fmla="*/ 3945617 h 6339933"/>
              <a:gd name="connsiteX26787" fmla="*/ 305456 w 6288074"/>
              <a:gd name="connsiteY26787" fmla="*/ 3946369 h 6339933"/>
              <a:gd name="connsiteX26788" fmla="*/ 307091 w 6288074"/>
              <a:gd name="connsiteY26788" fmla="*/ 3943227 h 6339933"/>
              <a:gd name="connsiteX26789" fmla="*/ 312752 w 6288074"/>
              <a:gd name="connsiteY26789" fmla="*/ 3936194 h 6339933"/>
              <a:gd name="connsiteX26790" fmla="*/ 311999 w 6288074"/>
              <a:gd name="connsiteY26790" fmla="*/ 3933803 h 6339933"/>
              <a:gd name="connsiteX26791" fmla="*/ 303067 w 6288074"/>
              <a:gd name="connsiteY26791" fmla="*/ 3947121 h 6339933"/>
              <a:gd name="connsiteX26792" fmla="*/ 300677 w 6288074"/>
              <a:gd name="connsiteY26792" fmla="*/ 3947873 h 6339933"/>
              <a:gd name="connsiteX26793" fmla="*/ 299925 w 6288074"/>
              <a:gd name="connsiteY26793" fmla="*/ 3945483 h 6339933"/>
              <a:gd name="connsiteX26794" fmla="*/ 296653 w 6288074"/>
              <a:gd name="connsiteY26794" fmla="*/ 3951765 h 6339933"/>
              <a:gd name="connsiteX26795" fmla="*/ 294265 w 6288074"/>
              <a:gd name="connsiteY26795" fmla="*/ 3952517 h 6339933"/>
              <a:gd name="connsiteX26796" fmla="*/ 290241 w 6288074"/>
              <a:gd name="connsiteY26796" fmla="*/ 3956409 h 6339933"/>
              <a:gd name="connsiteX26797" fmla="*/ 291877 w 6288074"/>
              <a:gd name="connsiteY26797" fmla="*/ 3953269 h 6339933"/>
              <a:gd name="connsiteX26798" fmla="*/ 299173 w 6288074"/>
              <a:gd name="connsiteY26798" fmla="*/ 3943094 h 6339933"/>
              <a:gd name="connsiteX26799" fmla="*/ 305588 w 6288074"/>
              <a:gd name="connsiteY26799" fmla="*/ 3938449 h 6339933"/>
              <a:gd name="connsiteX26800" fmla="*/ 307975 w 6288074"/>
              <a:gd name="connsiteY26800" fmla="*/ 3937697 h 6339933"/>
              <a:gd name="connsiteX26801" fmla="*/ 309612 w 6288074"/>
              <a:gd name="connsiteY26801" fmla="*/ 3934555 h 6339933"/>
              <a:gd name="connsiteX26802" fmla="*/ 313636 w 6288074"/>
              <a:gd name="connsiteY26802" fmla="*/ 3930664 h 6339933"/>
              <a:gd name="connsiteX26803" fmla="*/ 314520 w 6288074"/>
              <a:gd name="connsiteY26803" fmla="*/ 3925133 h 6339933"/>
              <a:gd name="connsiteX26804" fmla="*/ 312131 w 6288074"/>
              <a:gd name="connsiteY26804" fmla="*/ 3925885 h 6339933"/>
              <a:gd name="connsiteX26805" fmla="*/ 308860 w 6288074"/>
              <a:gd name="connsiteY26805" fmla="*/ 3932167 h 6339933"/>
              <a:gd name="connsiteX26806" fmla="*/ 304835 w 6288074"/>
              <a:gd name="connsiteY26806" fmla="*/ 3936059 h 6339933"/>
              <a:gd name="connsiteX26807" fmla="*/ 306472 w 6288074"/>
              <a:gd name="connsiteY26807" fmla="*/ 3932919 h 6339933"/>
              <a:gd name="connsiteX26808" fmla="*/ 309744 w 6288074"/>
              <a:gd name="connsiteY26808" fmla="*/ 3926636 h 6339933"/>
              <a:gd name="connsiteX26809" fmla="*/ 319430 w 6288074"/>
              <a:gd name="connsiteY26809" fmla="*/ 3915709 h 6339933"/>
              <a:gd name="connsiteX26810" fmla="*/ 323455 w 6288074"/>
              <a:gd name="connsiteY26810" fmla="*/ 3911817 h 6339933"/>
              <a:gd name="connsiteX26811" fmla="*/ 325090 w 6288074"/>
              <a:gd name="connsiteY26811" fmla="*/ 3908674 h 6339933"/>
              <a:gd name="connsiteX26812" fmla="*/ 324046 w 6288074"/>
              <a:gd name="connsiteY26812" fmla="*/ 3909004 h 6339933"/>
              <a:gd name="connsiteX26813" fmla="*/ 326726 w 6288074"/>
              <a:gd name="connsiteY26813" fmla="*/ 3905533 h 6339933"/>
              <a:gd name="connsiteX26814" fmla="*/ 322702 w 6288074"/>
              <a:gd name="connsiteY26814" fmla="*/ 3909426 h 6339933"/>
              <a:gd name="connsiteX26815" fmla="*/ 316290 w 6288074"/>
              <a:gd name="connsiteY26815" fmla="*/ 3914072 h 6339933"/>
              <a:gd name="connsiteX26816" fmla="*/ 319562 w 6288074"/>
              <a:gd name="connsiteY26816" fmla="*/ 3907788 h 6339933"/>
              <a:gd name="connsiteX26817" fmla="*/ 329246 w 6288074"/>
              <a:gd name="connsiteY26817" fmla="*/ 3896864 h 6339933"/>
              <a:gd name="connsiteX26818" fmla="*/ 330132 w 6288074"/>
              <a:gd name="connsiteY26818" fmla="*/ 3891332 h 6339933"/>
              <a:gd name="connsiteX26819" fmla="*/ 329381 w 6288074"/>
              <a:gd name="connsiteY26819" fmla="*/ 3888943 h 6339933"/>
              <a:gd name="connsiteX26820" fmla="*/ 326106 w 6288074"/>
              <a:gd name="connsiteY26820" fmla="*/ 3895225 h 6339933"/>
              <a:gd name="connsiteX26821" fmla="*/ 322834 w 6288074"/>
              <a:gd name="connsiteY26821" fmla="*/ 3901507 h 6339933"/>
              <a:gd name="connsiteX26822" fmla="*/ 320446 w 6288074"/>
              <a:gd name="connsiteY26822" fmla="*/ 3902259 h 6339933"/>
              <a:gd name="connsiteX26823" fmla="*/ 317306 w 6288074"/>
              <a:gd name="connsiteY26823" fmla="*/ 3900621 h 6339933"/>
              <a:gd name="connsiteX26824" fmla="*/ 309533 w 6288074"/>
              <a:gd name="connsiteY26824" fmla="*/ 3915541 h 6339933"/>
              <a:gd name="connsiteX26825" fmla="*/ 307487 w 6288074"/>
              <a:gd name="connsiteY26825" fmla="*/ 3919467 h 6339933"/>
              <a:gd name="connsiteX26826" fmla="*/ 304216 w 6288074"/>
              <a:gd name="connsiteY26826" fmla="*/ 3925750 h 6339933"/>
              <a:gd name="connsiteX26827" fmla="*/ 307488 w 6288074"/>
              <a:gd name="connsiteY26827" fmla="*/ 3919468 h 6339933"/>
              <a:gd name="connsiteX26828" fmla="*/ 307487 w 6288074"/>
              <a:gd name="connsiteY26828" fmla="*/ 3919467 h 6339933"/>
              <a:gd name="connsiteX26829" fmla="*/ 317173 w 6288074"/>
              <a:gd name="connsiteY26829" fmla="*/ 3908540 h 6339933"/>
              <a:gd name="connsiteX26830" fmla="*/ 321197 w 6288074"/>
              <a:gd name="connsiteY26830" fmla="*/ 3904647 h 6339933"/>
              <a:gd name="connsiteX26831" fmla="*/ 319562 w 6288074"/>
              <a:gd name="connsiteY26831" fmla="*/ 3907788 h 6339933"/>
              <a:gd name="connsiteX26832" fmla="*/ 313900 w 6288074"/>
              <a:gd name="connsiteY26832" fmla="*/ 3914823 h 6339933"/>
              <a:gd name="connsiteX26833" fmla="*/ 308239 w 6288074"/>
              <a:gd name="connsiteY26833" fmla="*/ 3921857 h 6339933"/>
              <a:gd name="connsiteX26834" fmla="*/ 308991 w 6288074"/>
              <a:gd name="connsiteY26834" fmla="*/ 3924247 h 6339933"/>
              <a:gd name="connsiteX26835" fmla="*/ 304967 w 6288074"/>
              <a:gd name="connsiteY26835" fmla="*/ 3928140 h 6339933"/>
              <a:gd name="connsiteX26836" fmla="*/ 303332 w 6288074"/>
              <a:gd name="connsiteY26836" fmla="*/ 3931281 h 6339933"/>
              <a:gd name="connsiteX26837" fmla="*/ 301695 w 6288074"/>
              <a:gd name="connsiteY26837" fmla="*/ 3934422 h 6339933"/>
              <a:gd name="connsiteX26838" fmla="*/ 302447 w 6288074"/>
              <a:gd name="connsiteY26838" fmla="*/ 3936810 h 6339933"/>
              <a:gd name="connsiteX26839" fmla="*/ 297669 w 6288074"/>
              <a:gd name="connsiteY26839" fmla="*/ 3938314 h 6339933"/>
              <a:gd name="connsiteX26840" fmla="*/ 293645 w 6288074"/>
              <a:gd name="connsiteY26840" fmla="*/ 3942208 h 6339933"/>
              <a:gd name="connsiteX26841" fmla="*/ 288392 w 6288074"/>
              <a:gd name="connsiteY26841" fmla="*/ 3949530 h 6339933"/>
              <a:gd name="connsiteX26842" fmla="*/ 286702 w 6288074"/>
              <a:gd name="connsiteY26842" fmla="*/ 3951167 h 6339933"/>
              <a:gd name="connsiteX26843" fmla="*/ 288868 w 6288074"/>
              <a:gd name="connsiteY26843" fmla="*/ 3943711 h 6339933"/>
              <a:gd name="connsiteX26844" fmla="*/ 282456 w 6288074"/>
              <a:gd name="connsiteY26844" fmla="*/ 3948355 h 6339933"/>
              <a:gd name="connsiteX26845" fmla="*/ 276794 w 6288074"/>
              <a:gd name="connsiteY26845" fmla="*/ 3955390 h 6339933"/>
              <a:gd name="connsiteX26846" fmla="*/ 271134 w 6288074"/>
              <a:gd name="connsiteY26846" fmla="*/ 3962423 h 6339933"/>
              <a:gd name="connsiteX26847" fmla="*/ 267170 w 6288074"/>
              <a:gd name="connsiteY26847" fmla="*/ 3968595 h 6339933"/>
              <a:gd name="connsiteX26848" fmla="*/ 266501 w 6288074"/>
              <a:gd name="connsiteY26848" fmla="*/ 3970890 h 6339933"/>
              <a:gd name="connsiteX26849" fmla="*/ 266077 w 6288074"/>
              <a:gd name="connsiteY26849" fmla="*/ 3971471 h 6339933"/>
              <a:gd name="connsiteX26850" fmla="*/ 266076 w 6288074"/>
              <a:gd name="connsiteY26850" fmla="*/ 3971472 h 6339933"/>
              <a:gd name="connsiteX26851" fmla="*/ 266076 w 6288074"/>
              <a:gd name="connsiteY26851" fmla="*/ 3971473 h 6339933"/>
              <a:gd name="connsiteX26852" fmla="*/ 264774 w 6288074"/>
              <a:gd name="connsiteY26852" fmla="*/ 3973250 h 6339933"/>
              <a:gd name="connsiteX26853" fmla="*/ 262200 w 6288074"/>
              <a:gd name="connsiteY26853" fmla="*/ 3975739 h 6339933"/>
              <a:gd name="connsiteX26854" fmla="*/ 259811 w 6288074"/>
              <a:gd name="connsiteY26854" fmla="*/ 3976491 h 6339933"/>
              <a:gd name="connsiteX26855" fmla="*/ 251011 w 6288074"/>
              <a:gd name="connsiteY26855" fmla="*/ 3981888 h 6339933"/>
              <a:gd name="connsiteX26856" fmla="*/ 252515 w 6288074"/>
              <a:gd name="connsiteY26856" fmla="*/ 3986666 h 6339933"/>
              <a:gd name="connsiteX26857" fmla="*/ 246852 w 6288074"/>
              <a:gd name="connsiteY26857" fmla="*/ 3993700 h 6339933"/>
              <a:gd name="connsiteX26858" fmla="*/ 237168 w 6288074"/>
              <a:gd name="connsiteY26858" fmla="*/ 4004627 h 6339933"/>
              <a:gd name="connsiteX26859" fmla="*/ 237921 w 6288074"/>
              <a:gd name="connsiteY26859" fmla="*/ 4007017 h 6339933"/>
              <a:gd name="connsiteX26860" fmla="*/ 244333 w 6288074"/>
              <a:gd name="connsiteY26860" fmla="*/ 4002372 h 6339933"/>
              <a:gd name="connsiteX26861" fmla="*/ 235398 w 6288074"/>
              <a:gd name="connsiteY26861" fmla="*/ 4015687 h 6339933"/>
              <a:gd name="connsiteX26862" fmla="*/ 231374 w 6288074"/>
              <a:gd name="connsiteY26862" fmla="*/ 4019581 h 6339933"/>
              <a:gd name="connsiteX26863" fmla="*/ 229738 w 6288074"/>
              <a:gd name="connsiteY26863" fmla="*/ 4022722 h 6339933"/>
              <a:gd name="connsiteX26864" fmla="*/ 225713 w 6288074"/>
              <a:gd name="connsiteY26864" fmla="*/ 4026615 h 6339933"/>
              <a:gd name="connsiteX26865" fmla="*/ 225917 w 6288074"/>
              <a:gd name="connsiteY26865" fmla="*/ 4026223 h 6339933"/>
              <a:gd name="connsiteX26866" fmla="*/ 228986 w 6288074"/>
              <a:gd name="connsiteY26866" fmla="*/ 4020332 h 6339933"/>
              <a:gd name="connsiteX26867" fmla="*/ 228233 w 6288074"/>
              <a:gd name="connsiteY26867" fmla="*/ 4017942 h 6339933"/>
              <a:gd name="connsiteX26868" fmla="*/ 220938 w 6288074"/>
              <a:gd name="connsiteY26868" fmla="*/ 4028118 h 6339933"/>
              <a:gd name="connsiteX26869" fmla="*/ 222705 w 6288074"/>
              <a:gd name="connsiteY26869" fmla="*/ 4017057 h 6339933"/>
              <a:gd name="connsiteX26870" fmla="*/ 226729 w 6288074"/>
              <a:gd name="connsiteY26870" fmla="*/ 4013165 h 6339933"/>
              <a:gd name="connsiteX26871" fmla="*/ 229118 w 6288074"/>
              <a:gd name="connsiteY26871" fmla="*/ 4012414 h 6339933"/>
              <a:gd name="connsiteX26872" fmla="*/ 232390 w 6288074"/>
              <a:gd name="connsiteY26872" fmla="*/ 4006130 h 6339933"/>
              <a:gd name="connsiteX26873" fmla="*/ 234028 w 6288074"/>
              <a:gd name="connsiteY26873" fmla="*/ 4002988 h 6339933"/>
              <a:gd name="connsiteX26874" fmla="*/ 229250 w 6288074"/>
              <a:gd name="connsiteY26874" fmla="*/ 4004492 h 6339933"/>
              <a:gd name="connsiteX26875" fmla="*/ 236548 w 6288074"/>
              <a:gd name="connsiteY26875" fmla="*/ 3994317 h 6339933"/>
              <a:gd name="connsiteX26876" fmla="*/ 238937 w 6288074"/>
              <a:gd name="connsiteY26876" fmla="*/ 3993566 h 6339933"/>
              <a:gd name="connsiteX26877" fmla="*/ 237300 w 6288074"/>
              <a:gd name="connsiteY26877" fmla="*/ 3996707 h 6339933"/>
              <a:gd name="connsiteX26878" fmla="*/ 239688 w 6288074"/>
              <a:gd name="connsiteY26878" fmla="*/ 3995955 h 6339933"/>
              <a:gd name="connsiteX26879" fmla="*/ 247736 w 6288074"/>
              <a:gd name="connsiteY26879" fmla="*/ 3988170 h 6339933"/>
              <a:gd name="connsiteX26880" fmla="*/ 252647 w 6288074"/>
              <a:gd name="connsiteY26880" fmla="*/ 3978746 h 6339933"/>
              <a:gd name="connsiteX26881" fmla="*/ 255167 w 6288074"/>
              <a:gd name="connsiteY26881" fmla="*/ 3970075 h 6339933"/>
              <a:gd name="connsiteX26882" fmla="*/ 259191 w 6288074"/>
              <a:gd name="connsiteY26882" fmla="*/ 3966182 h 6339933"/>
              <a:gd name="connsiteX26883" fmla="*/ 266489 w 6288074"/>
              <a:gd name="connsiteY26883" fmla="*/ 3956006 h 6339933"/>
              <a:gd name="connsiteX26884" fmla="*/ 265609 w 6288074"/>
              <a:gd name="connsiteY26884" fmla="*/ 3955299 h 6339933"/>
              <a:gd name="connsiteX26885" fmla="*/ 264548 w 6288074"/>
              <a:gd name="connsiteY26885" fmla="*/ 3955901 h 6339933"/>
              <a:gd name="connsiteX26886" fmla="*/ 265737 w 6288074"/>
              <a:gd name="connsiteY26886" fmla="*/ 3953618 h 6339933"/>
              <a:gd name="connsiteX26887" fmla="*/ 269761 w 6288074"/>
              <a:gd name="connsiteY26887" fmla="*/ 3949725 h 6339933"/>
              <a:gd name="connsiteX26888" fmla="*/ 271398 w 6288074"/>
              <a:gd name="connsiteY26888" fmla="*/ 3946583 h 6339933"/>
              <a:gd name="connsiteX26889" fmla="*/ 273034 w 6288074"/>
              <a:gd name="connsiteY26889" fmla="*/ 3943444 h 6339933"/>
              <a:gd name="connsiteX26890" fmla="*/ 268854 w 6288074"/>
              <a:gd name="connsiteY26890" fmla="*/ 3944759 h 6339933"/>
              <a:gd name="connsiteX26891" fmla="*/ 272282 w 6288074"/>
              <a:gd name="connsiteY26891" fmla="*/ 3941053 h 6339933"/>
              <a:gd name="connsiteX26892" fmla="*/ 268258 w 6288074"/>
              <a:gd name="connsiteY26892" fmla="*/ 3944947 h 6339933"/>
              <a:gd name="connsiteX26893" fmla="*/ 268854 w 6288074"/>
              <a:gd name="connsiteY26893" fmla="*/ 3944759 h 6339933"/>
              <a:gd name="connsiteX26894" fmla="*/ 258571 w 6288074"/>
              <a:gd name="connsiteY26894" fmla="*/ 3955873 h 6339933"/>
              <a:gd name="connsiteX26895" fmla="*/ 261845 w 6288074"/>
              <a:gd name="connsiteY26895" fmla="*/ 3949590 h 6339933"/>
              <a:gd name="connsiteX26896" fmla="*/ 263481 w 6288074"/>
              <a:gd name="connsiteY26896" fmla="*/ 3946449 h 6339933"/>
              <a:gd name="connsiteX26897" fmla="*/ 266753 w 6288074"/>
              <a:gd name="connsiteY26897" fmla="*/ 3940167 h 6339933"/>
              <a:gd name="connsiteX26898" fmla="*/ 277192 w 6288074"/>
              <a:gd name="connsiteY26898" fmla="*/ 3931630 h 6339933"/>
              <a:gd name="connsiteX26899" fmla="*/ 277725 w 6288074"/>
              <a:gd name="connsiteY26899" fmla="*/ 3928835 h 6339933"/>
              <a:gd name="connsiteX26900" fmla="*/ 278828 w 6288074"/>
              <a:gd name="connsiteY26900" fmla="*/ 3928489 h 6339933"/>
              <a:gd name="connsiteX26901" fmla="*/ 278104 w 6288074"/>
              <a:gd name="connsiteY26901" fmla="*/ 3927171 h 6339933"/>
              <a:gd name="connsiteX26902" fmla="*/ 282100 w 6288074"/>
              <a:gd name="connsiteY26902" fmla="*/ 3922205 h 6339933"/>
              <a:gd name="connsiteX26903" fmla="*/ 287008 w 6288074"/>
              <a:gd name="connsiteY26903" fmla="*/ 3912784 h 6339933"/>
              <a:gd name="connsiteX26904" fmla="*/ 288644 w 6288074"/>
              <a:gd name="connsiteY26904" fmla="*/ 3909643 h 6339933"/>
              <a:gd name="connsiteX26905" fmla="*/ 298463 w 6288074"/>
              <a:gd name="connsiteY26905" fmla="*/ 3890795 h 6339933"/>
              <a:gd name="connsiteX26906" fmla="*/ 285504 w 6288074"/>
              <a:gd name="connsiteY26906" fmla="*/ 3908004 h 6339933"/>
              <a:gd name="connsiteX26907" fmla="*/ 283868 w 6288074"/>
              <a:gd name="connsiteY26907" fmla="*/ 3911146 h 6339933"/>
              <a:gd name="connsiteX26908" fmla="*/ 276571 w 6288074"/>
              <a:gd name="connsiteY26908" fmla="*/ 3921319 h 6339933"/>
              <a:gd name="connsiteX26909" fmla="*/ 274936 w 6288074"/>
              <a:gd name="connsiteY26909" fmla="*/ 3924460 h 6339933"/>
              <a:gd name="connsiteX26910" fmla="*/ 272545 w 6288074"/>
              <a:gd name="connsiteY26910" fmla="*/ 3925213 h 6339933"/>
              <a:gd name="connsiteX26911" fmla="*/ 267637 w 6288074"/>
              <a:gd name="connsiteY26911" fmla="*/ 3934637 h 6339933"/>
              <a:gd name="connsiteX26912" fmla="*/ 259589 w 6288074"/>
              <a:gd name="connsiteY26912" fmla="*/ 3942422 h 6339933"/>
              <a:gd name="connsiteX26913" fmla="*/ 247514 w 6288074"/>
              <a:gd name="connsiteY26913" fmla="*/ 3954100 h 6339933"/>
              <a:gd name="connsiteX26914" fmla="*/ 245126 w 6288074"/>
              <a:gd name="connsiteY26914" fmla="*/ 3954852 h 6339933"/>
              <a:gd name="connsiteX26915" fmla="*/ 240969 w 6288074"/>
              <a:gd name="connsiteY26915" fmla="*/ 3966666 h 6339933"/>
              <a:gd name="connsiteX26916" fmla="*/ 239332 w 6288074"/>
              <a:gd name="connsiteY26916" fmla="*/ 3969807 h 6339933"/>
              <a:gd name="connsiteX26917" fmla="*/ 236944 w 6288074"/>
              <a:gd name="connsiteY26917" fmla="*/ 3970558 h 6339933"/>
              <a:gd name="connsiteX26918" fmla="*/ 234241 w 6288074"/>
              <a:gd name="connsiteY26918" fmla="*/ 3972395 h 6339933"/>
              <a:gd name="connsiteX26919" fmla="*/ 238075 w 6288074"/>
              <a:gd name="connsiteY26919" fmla="*/ 3964681 h 6339933"/>
              <a:gd name="connsiteX26920" fmla="*/ 241855 w 6288074"/>
              <a:gd name="connsiteY26920" fmla="*/ 3961134 h 6339933"/>
              <a:gd name="connsiteX26921" fmla="*/ 239464 w 6288074"/>
              <a:gd name="connsiteY26921" fmla="*/ 3961887 h 6339933"/>
              <a:gd name="connsiteX26922" fmla="*/ 238075 w 6288074"/>
              <a:gd name="connsiteY26922" fmla="*/ 3964681 h 6339933"/>
              <a:gd name="connsiteX26923" fmla="*/ 235014 w 6288074"/>
              <a:gd name="connsiteY26923" fmla="*/ 3967555 h 6339933"/>
              <a:gd name="connsiteX26924" fmla="*/ 235439 w 6288074"/>
              <a:gd name="connsiteY26924" fmla="*/ 3965783 h 6339933"/>
              <a:gd name="connsiteX26925" fmla="*/ 235442 w 6288074"/>
              <a:gd name="connsiteY26925" fmla="*/ 3965775 h 6339933"/>
              <a:gd name="connsiteX26926" fmla="*/ 242739 w 6288074"/>
              <a:gd name="connsiteY26926" fmla="*/ 3955603 h 6339933"/>
              <a:gd name="connsiteX26927" fmla="*/ 244374 w 6288074"/>
              <a:gd name="connsiteY26927" fmla="*/ 3952463 h 6339933"/>
              <a:gd name="connsiteX26928" fmla="*/ 241987 w 6288074"/>
              <a:gd name="connsiteY26928" fmla="*/ 3953215 h 6339933"/>
              <a:gd name="connsiteX26929" fmla="*/ 235442 w 6288074"/>
              <a:gd name="connsiteY26929" fmla="*/ 3965775 h 6339933"/>
              <a:gd name="connsiteX26930" fmla="*/ 235440 w 6288074"/>
              <a:gd name="connsiteY26930" fmla="*/ 3965780 h 6339933"/>
              <a:gd name="connsiteX26931" fmla="*/ 235439 w 6288074"/>
              <a:gd name="connsiteY26931" fmla="*/ 3965783 h 6339933"/>
              <a:gd name="connsiteX26932" fmla="*/ 230531 w 6288074"/>
              <a:gd name="connsiteY26932" fmla="*/ 3975202 h 6339933"/>
              <a:gd name="connsiteX26933" fmla="*/ 231284 w 6288074"/>
              <a:gd name="connsiteY26933" fmla="*/ 3977592 h 6339933"/>
              <a:gd name="connsiteX26934" fmla="*/ 229647 w 6288074"/>
              <a:gd name="connsiteY26934" fmla="*/ 3980734 h 6339933"/>
              <a:gd name="connsiteX26935" fmla="*/ 222349 w 6288074"/>
              <a:gd name="connsiteY26935" fmla="*/ 3990909 h 6339933"/>
              <a:gd name="connsiteX26936" fmla="*/ 208638 w 6288074"/>
              <a:gd name="connsiteY26936" fmla="*/ 4005727 h 6339933"/>
              <a:gd name="connsiteX26937" fmla="*/ 204614 w 6288074"/>
              <a:gd name="connsiteY26937" fmla="*/ 4009620 h 6339933"/>
              <a:gd name="connsiteX26938" fmla="*/ 198202 w 6288074"/>
              <a:gd name="connsiteY26938" fmla="*/ 4014264 h 6339933"/>
              <a:gd name="connsiteX26939" fmla="*/ 195061 w 6288074"/>
              <a:gd name="connsiteY26939" fmla="*/ 4012627 h 6339933"/>
              <a:gd name="connsiteX26940" fmla="*/ 193557 w 6288074"/>
              <a:gd name="connsiteY26940" fmla="*/ 4007848 h 6339933"/>
              <a:gd name="connsiteX26941" fmla="*/ 203242 w 6288074"/>
              <a:gd name="connsiteY26941" fmla="*/ 3996922 h 6339933"/>
              <a:gd name="connsiteX26942" fmla="*/ 215449 w 6288074"/>
              <a:gd name="connsiteY26942" fmla="*/ 3977324 h 6339933"/>
              <a:gd name="connsiteX26943" fmla="*/ 225267 w 6288074"/>
              <a:gd name="connsiteY26943" fmla="*/ 3958478 h 6339933"/>
              <a:gd name="connsiteX26944" fmla="*/ 234200 w 6288074"/>
              <a:gd name="connsiteY26944" fmla="*/ 3945161 h 6339933"/>
              <a:gd name="connsiteX26945" fmla="*/ 238226 w 6288074"/>
              <a:gd name="connsiteY26945" fmla="*/ 3941268 h 6339933"/>
              <a:gd name="connsiteX26946" fmla="*/ 240126 w 6288074"/>
              <a:gd name="connsiteY26946" fmla="*/ 3922287 h 6339933"/>
              <a:gd name="connsiteX26947" fmla="*/ 238622 w 6288074"/>
              <a:gd name="connsiteY26947" fmla="*/ 3917509 h 6339933"/>
              <a:gd name="connsiteX26948" fmla="*/ 239505 w 6288074"/>
              <a:gd name="connsiteY26948" fmla="*/ 3911976 h 6339933"/>
              <a:gd name="connsiteX26949" fmla="*/ 246052 w 6288074"/>
              <a:gd name="connsiteY26949" fmla="*/ 3899413 h 6339933"/>
              <a:gd name="connsiteX26950" fmla="*/ 241788 w 6288074"/>
              <a:gd name="connsiteY26950" fmla="*/ 3905678 h 6339933"/>
              <a:gd name="connsiteX26951" fmla="*/ 238757 w 6288074"/>
              <a:gd name="connsiteY26951" fmla="*/ 3909581 h 6339933"/>
              <a:gd name="connsiteX26952" fmla="*/ 238756 w 6288074"/>
              <a:gd name="connsiteY26952" fmla="*/ 3909583 h 6339933"/>
              <a:gd name="connsiteX26953" fmla="*/ 238756 w 6288074"/>
              <a:gd name="connsiteY26953" fmla="*/ 3909584 h 6339933"/>
              <a:gd name="connsiteX26954" fmla="*/ 238757 w 6288074"/>
              <a:gd name="connsiteY26954" fmla="*/ 3909582 h 6339933"/>
              <a:gd name="connsiteX26955" fmla="*/ 238754 w 6288074"/>
              <a:gd name="connsiteY26955" fmla="*/ 3909588 h 6339933"/>
              <a:gd name="connsiteX26956" fmla="*/ 238755 w 6288074"/>
              <a:gd name="connsiteY26956" fmla="*/ 3909585 h 6339933"/>
              <a:gd name="connsiteX26957" fmla="*/ 233846 w 6288074"/>
              <a:gd name="connsiteY26957" fmla="*/ 3919012 h 6339933"/>
              <a:gd name="connsiteX26958" fmla="*/ 228183 w 6288074"/>
              <a:gd name="connsiteY26958" fmla="*/ 3926045 h 6339933"/>
              <a:gd name="connsiteX26959" fmla="*/ 224911 w 6288074"/>
              <a:gd name="connsiteY26959" fmla="*/ 3932329 h 6339933"/>
              <a:gd name="connsiteX26960" fmla="*/ 225867 w 6288074"/>
              <a:gd name="connsiteY26960" fmla="*/ 3932027 h 6339933"/>
              <a:gd name="connsiteX26961" fmla="*/ 223275 w 6288074"/>
              <a:gd name="connsiteY26961" fmla="*/ 3935468 h 6339933"/>
              <a:gd name="connsiteX26962" fmla="*/ 217615 w 6288074"/>
              <a:gd name="connsiteY26962" fmla="*/ 3942503 h 6339933"/>
              <a:gd name="connsiteX26963" fmla="*/ 212837 w 6288074"/>
              <a:gd name="connsiteY26963" fmla="*/ 3944006 h 6339933"/>
              <a:gd name="connsiteX26964" fmla="*/ 211200 w 6288074"/>
              <a:gd name="connsiteY26964" fmla="*/ 3947148 h 6339933"/>
              <a:gd name="connsiteX26965" fmla="*/ 205541 w 6288074"/>
              <a:gd name="connsiteY26965" fmla="*/ 3954181 h 6339933"/>
              <a:gd name="connsiteX26966" fmla="*/ 198995 w 6288074"/>
              <a:gd name="connsiteY26966" fmla="*/ 3966747 h 6339933"/>
              <a:gd name="connsiteX26967" fmla="*/ 204657 w 6288074"/>
              <a:gd name="connsiteY26967" fmla="*/ 3959712 h 6339933"/>
              <a:gd name="connsiteX26968" fmla="*/ 203020 w 6288074"/>
              <a:gd name="connsiteY26968" fmla="*/ 3962853 h 6339933"/>
              <a:gd name="connsiteX26969" fmla="*/ 195722 w 6288074"/>
              <a:gd name="connsiteY26969" fmla="*/ 3973028 h 6339933"/>
              <a:gd name="connsiteX26970" fmla="*/ 197357 w 6288074"/>
              <a:gd name="connsiteY26970" fmla="*/ 3969887 h 6339933"/>
              <a:gd name="connsiteX26971" fmla="*/ 194970 w 6288074"/>
              <a:gd name="connsiteY26971" fmla="*/ 3970639 h 6339933"/>
              <a:gd name="connsiteX26972" fmla="*/ 190946 w 6288074"/>
              <a:gd name="connsiteY26972" fmla="*/ 3974532 h 6339933"/>
              <a:gd name="connsiteX26973" fmla="*/ 188558 w 6288074"/>
              <a:gd name="connsiteY26973" fmla="*/ 3975283 h 6339933"/>
              <a:gd name="connsiteX26974" fmla="*/ 187805 w 6288074"/>
              <a:gd name="connsiteY26974" fmla="*/ 3972893 h 6339933"/>
              <a:gd name="connsiteX26975" fmla="*/ 194349 w 6288074"/>
              <a:gd name="connsiteY26975" fmla="*/ 3960330 h 6339933"/>
              <a:gd name="connsiteX26976" fmla="*/ 196739 w 6288074"/>
              <a:gd name="connsiteY26976" fmla="*/ 3959579 h 6339933"/>
              <a:gd name="connsiteX26977" fmla="*/ 202401 w 6288074"/>
              <a:gd name="connsiteY26977" fmla="*/ 3952544 h 6339933"/>
              <a:gd name="connsiteX26978" fmla="*/ 203152 w 6288074"/>
              <a:gd name="connsiteY26978" fmla="*/ 3954933 h 6339933"/>
              <a:gd name="connsiteX26979" fmla="*/ 204036 w 6288074"/>
              <a:gd name="connsiteY26979" fmla="*/ 3949402 h 6339933"/>
              <a:gd name="connsiteX26980" fmla="*/ 206425 w 6288074"/>
              <a:gd name="connsiteY26980" fmla="*/ 3948652 h 6339933"/>
              <a:gd name="connsiteX26981" fmla="*/ 208813 w 6288074"/>
              <a:gd name="connsiteY26981" fmla="*/ 3947900 h 6339933"/>
              <a:gd name="connsiteX26982" fmla="*/ 213723 w 6288074"/>
              <a:gd name="connsiteY26982" fmla="*/ 3938475 h 6339933"/>
              <a:gd name="connsiteX26983" fmla="*/ 217747 w 6288074"/>
              <a:gd name="connsiteY26983" fmla="*/ 3934584 h 6339933"/>
              <a:gd name="connsiteX26984" fmla="*/ 219383 w 6288074"/>
              <a:gd name="connsiteY26984" fmla="*/ 3931443 h 6339933"/>
              <a:gd name="connsiteX26985" fmla="*/ 226680 w 6288074"/>
              <a:gd name="connsiteY26985" fmla="*/ 3921267 h 6339933"/>
              <a:gd name="connsiteX26986" fmla="*/ 221151 w 6288074"/>
              <a:gd name="connsiteY26986" fmla="*/ 3920380 h 6339933"/>
              <a:gd name="connsiteX26987" fmla="*/ 215283 w 6288074"/>
              <a:gd name="connsiteY26987" fmla="*/ 3923977 h 6339933"/>
              <a:gd name="connsiteX26988" fmla="*/ 216374 w 6288074"/>
              <a:gd name="connsiteY26988" fmla="*/ 3921884 h 6339933"/>
              <a:gd name="connsiteX26989" fmla="*/ 224422 w 6288074"/>
              <a:gd name="connsiteY26989" fmla="*/ 3914098 h 6339933"/>
              <a:gd name="connsiteX26990" fmla="*/ 223671 w 6288074"/>
              <a:gd name="connsiteY26990" fmla="*/ 3911709 h 6339933"/>
              <a:gd name="connsiteX26991" fmla="*/ 225308 w 6288074"/>
              <a:gd name="connsiteY26991" fmla="*/ 3908566 h 6339933"/>
              <a:gd name="connsiteX26992" fmla="*/ 226945 w 6288074"/>
              <a:gd name="connsiteY26992" fmla="*/ 3905426 h 6339933"/>
              <a:gd name="connsiteX26993" fmla="*/ 233357 w 6288074"/>
              <a:gd name="connsiteY26993" fmla="*/ 3900782 h 6339933"/>
              <a:gd name="connsiteX26994" fmla="*/ 237381 w 6288074"/>
              <a:gd name="connsiteY26994" fmla="*/ 3896889 h 6339933"/>
              <a:gd name="connsiteX26995" fmla="*/ 236497 w 6288074"/>
              <a:gd name="connsiteY26995" fmla="*/ 3902421 h 6339933"/>
              <a:gd name="connsiteX26996" fmla="*/ 229201 w 6288074"/>
              <a:gd name="connsiteY26996" fmla="*/ 3912594 h 6339933"/>
              <a:gd name="connsiteX26997" fmla="*/ 246184 w 6288074"/>
              <a:gd name="connsiteY26997" fmla="*/ 3891493 h 6339933"/>
              <a:gd name="connsiteX26998" fmla="*/ 243044 w 6288074"/>
              <a:gd name="connsiteY26998" fmla="*/ 3889854 h 6339933"/>
              <a:gd name="connsiteX26999" fmla="*/ 247068 w 6288074"/>
              <a:gd name="connsiteY26999" fmla="*/ 3885962 h 6339933"/>
              <a:gd name="connsiteX27000" fmla="*/ 248704 w 6288074"/>
              <a:gd name="connsiteY27000" fmla="*/ 3882820 h 6339933"/>
              <a:gd name="connsiteX27001" fmla="*/ 252728 w 6288074"/>
              <a:gd name="connsiteY27001" fmla="*/ 3878928 h 6339933"/>
              <a:gd name="connsiteX27002" fmla="*/ 256000 w 6288074"/>
              <a:gd name="connsiteY27002" fmla="*/ 3872646 h 6339933"/>
              <a:gd name="connsiteX27003" fmla="*/ 251976 w 6288074"/>
              <a:gd name="connsiteY27003" fmla="*/ 3876539 h 6339933"/>
              <a:gd name="connsiteX27004" fmla="*/ 248836 w 6288074"/>
              <a:gd name="connsiteY27004" fmla="*/ 3874901 h 6339933"/>
              <a:gd name="connsiteX27005" fmla="*/ 255248 w 6288074"/>
              <a:gd name="connsiteY27005" fmla="*/ 3870256 h 6339933"/>
              <a:gd name="connsiteX27006" fmla="*/ 256134 w 6288074"/>
              <a:gd name="connsiteY27006" fmla="*/ 3864726 h 6339933"/>
              <a:gd name="connsiteX27007" fmla="*/ 264182 w 6288074"/>
              <a:gd name="connsiteY27007" fmla="*/ 3856940 h 6339933"/>
              <a:gd name="connsiteX27008" fmla="*/ 267454 w 6288074"/>
              <a:gd name="connsiteY27008" fmla="*/ 3850658 h 6339933"/>
              <a:gd name="connsiteX27009" fmla="*/ 263430 w 6288074"/>
              <a:gd name="connsiteY27009" fmla="*/ 3854551 h 6339933"/>
              <a:gd name="connsiteX27010" fmla="*/ 256134 w 6288074"/>
              <a:gd name="connsiteY27010" fmla="*/ 3864726 h 6339933"/>
              <a:gd name="connsiteX27011" fmla="*/ 252108 w 6288074"/>
              <a:gd name="connsiteY27011" fmla="*/ 3868620 h 6339933"/>
              <a:gd name="connsiteX27012" fmla="*/ 241540 w 6288074"/>
              <a:gd name="connsiteY27012" fmla="*/ 3885075 h 6339933"/>
              <a:gd name="connsiteX27013" fmla="*/ 243928 w 6288074"/>
              <a:gd name="connsiteY27013" fmla="*/ 3884323 h 6339933"/>
              <a:gd name="connsiteX27014" fmla="*/ 240654 w 6288074"/>
              <a:gd name="connsiteY27014" fmla="*/ 3890607 h 6339933"/>
              <a:gd name="connsiteX27015" fmla="*/ 236630 w 6288074"/>
              <a:gd name="connsiteY27015" fmla="*/ 3894501 h 6339933"/>
              <a:gd name="connsiteX27016" fmla="*/ 228581 w 6288074"/>
              <a:gd name="connsiteY27016" fmla="*/ 3902285 h 6339933"/>
              <a:gd name="connsiteX27017" fmla="*/ 219647 w 6288074"/>
              <a:gd name="connsiteY27017" fmla="*/ 3915602 h 6339933"/>
              <a:gd name="connsiteX27018" fmla="*/ 215623 w 6288074"/>
              <a:gd name="connsiteY27018" fmla="*/ 3919493 h 6339933"/>
              <a:gd name="connsiteX27019" fmla="*/ 209962 w 6288074"/>
              <a:gd name="connsiteY27019" fmla="*/ 3926529 h 6339933"/>
              <a:gd name="connsiteX27020" fmla="*/ 214870 w 6288074"/>
              <a:gd name="connsiteY27020" fmla="*/ 3917105 h 6339933"/>
              <a:gd name="connsiteX27021" fmla="*/ 206954 w 6288074"/>
              <a:gd name="connsiteY27021" fmla="*/ 3916971 h 6339933"/>
              <a:gd name="connsiteX27022" fmla="*/ 199788 w 6288074"/>
              <a:gd name="connsiteY27022" fmla="*/ 3919226 h 6339933"/>
              <a:gd name="connsiteX27023" fmla="*/ 192623 w 6288074"/>
              <a:gd name="connsiteY27023" fmla="*/ 3921481 h 6339933"/>
              <a:gd name="connsiteX27024" fmla="*/ 196647 w 6288074"/>
              <a:gd name="connsiteY27024" fmla="*/ 3917587 h 6339933"/>
              <a:gd name="connsiteX27025" fmla="*/ 195011 w 6288074"/>
              <a:gd name="connsiteY27025" fmla="*/ 3920729 h 6339933"/>
              <a:gd name="connsiteX27026" fmla="*/ 193376 w 6288074"/>
              <a:gd name="connsiteY27026" fmla="*/ 3923870 h 6339933"/>
              <a:gd name="connsiteX27027" fmla="*/ 197400 w 6288074"/>
              <a:gd name="connsiteY27027" fmla="*/ 3919978 h 6339933"/>
              <a:gd name="connsiteX27028" fmla="*/ 204698 w 6288074"/>
              <a:gd name="connsiteY27028" fmla="*/ 3909802 h 6339933"/>
              <a:gd name="connsiteX27029" fmla="*/ 205450 w 6288074"/>
              <a:gd name="connsiteY27029" fmla="*/ 3912192 h 6339933"/>
              <a:gd name="connsiteX27030" fmla="*/ 213499 w 6288074"/>
              <a:gd name="connsiteY27030" fmla="*/ 3904406 h 6339933"/>
              <a:gd name="connsiteX27031" fmla="*/ 219026 w 6288074"/>
              <a:gd name="connsiteY27031" fmla="*/ 3905292 h 6339933"/>
              <a:gd name="connsiteX27032" fmla="*/ 221414 w 6288074"/>
              <a:gd name="connsiteY27032" fmla="*/ 3904540 h 6339933"/>
              <a:gd name="connsiteX27033" fmla="*/ 222300 w 6288074"/>
              <a:gd name="connsiteY27033" fmla="*/ 3899010 h 6339933"/>
              <a:gd name="connsiteX27034" fmla="*/ 214383 w 6288074"/>
              <a:gd name="connsiteY27034" fmla="*/ 3898876 h 6339933"/>
              <a:gd name="connsiteX27035" fmla="*/ 211994 w 6288074"/>
              <a:gd name="connsiteY27035" fmla="*/ 3899627 h 6339933"/>
              <a:gd name="connsiteX27036" fmla="*/ 213630 w 6288074"/>
              <a:gd name="connsiteY27036" fmla="*/ 3896486 h 6339933"/>
              <a:gd name="connsiteX27037" fmla="*/ 207217 w 6288074"/>
              <a:gd name="connsiteY27037" fmla="*/ 3901131 h 6339933"/>
              <a:gd name="connsiteX27038" fmla="*/ 208854 w 6288074"/>
              <a:gd name="connsiteY27038" fmla="*/ 3897990 h 6339933"/>
              <a:gd name="connsiteX27039" fmla="*/ 206466 w 6288074"/>
              <a:gd name="connsiteY27039" fmla="*/ 3898741 h 6339933"/>
              <a:gd name="connsiteX27040" fmla="*/ 196027 w 6288074"/>
              <a:gd name="connsiteY27040" fmla="*/ 3907280 h 6339933"/>
              <a:gd name="connsiteX27041" fmla="*/ 192003 w 6288074"/>
              <a:gd name="connsiteY27041" fmla="*/ 3911172 h 6339933"/>
              <a:gd name="connsiteX27042" fmla="*/ 190367 w 6288074"/>
              <a:gd name="connsiteY27042" fmla="*/ 3914313 h 6339933"/>
              <a:gd name="connsiteX27043" fmla="*/ 187094 w 6288074"/>
              <a:gd name="connsiteY27043" fmla="*/ 3920594 h 6339933"/>
              <a:gd name="connsiteX27044" fmla="*/ 185458 w 6288074"/>
              <a:gd name="connsiteY27044" fmla="*/ 3923736 h 6339933"/>
              <a:gd name="connsiteX27045" fmla="*/ 186343 w 6288074"/>
              <a:gd name="connsiteY27045" fmla="*/ 3918206 h 6339933"/>
              <a:gd name="connsiteX27046" fmla="*/ 182450 w 6288074"/>
              <a:gd name="connsiteY27046" fmla="*/ 3914178 h 6339933"/>
              <a:gd name="connsiteX27047" fmla="*/ 188994 w 6288074"/>
              <a:gd name="connsiteY27047" fmla="*/ 3901613 h 6339933"/>
              <a:gd name="connsiteX27048" fmla="*/ 185103 w 6288074"/>
              <a:gd name="connsiteY27048" fmla="*/ 3897587 h 6339933"/>
              <a:gd name="connsiteX27049" fmla="*/ 186739 w 6288074"/>
              <a:gd name="connsiteY27049" fmla="*/ 3894446 h 6339933"/>
              <a:gd name="connsiteX27050" fmla="*/ 196425 w 6288074"/>
              <a:gd name="connsiteY27050" fmla="*/ 3883519 h 6339933"/>
              <a:gd name="connsiteX27051" fmla="*/ 195673 w 6288074"/>
              <a:gd name="connsiteY27051" fmla="*/ 3881128 h 6339933"/>
              <a:gd name="connsiteX27052" fmla="*/ 200449 w 6288074"/>
              <a:gd name="connsiteY27052" fmla="*/ 3879625 h 6339933"/>
              <a:gd name="connsiteX27053" fmla="*/ 201334 w 6288074"/>
              <a:gd name="connsiteY27053" fmla="*/ 3874095 h 6339933"/>
              <a:gd name="connsiteX27054" fmla="*/ 202969 w 6288074"/>
              <a:gd name="connsiteY27054" fmla="*/ 3870954 h 6339933"/>
              <a:gd name="connsiteX27055" fmla="*/ 205358 w 6288074"/>
              <a:gd name="connsiteY27055" fmla="*/ 3870202 h 6339933"/>
              <a:gd name="connsiteX27056" fmla="*/ 206993 w 6288074"/>
              <a:gd name="connsiteY27056" fmla="*/ 3867061 h 6339933"/>
              <a:gd name="connsiteX27057" fmla="*/ 206242 w 6288074"/>
              <a:gd name="connsiteY27057" fmla="*/ 3864672 h 6339933"/>
              <a:gd name="connsiteX27058" fmla="*/ 219200 w 6288074"/>
              <a:gd name="connsiteY27058" fmla="*/ 3847462 h 6339933"/>
              <a:gd name="connsiteX27059" fmla="*/ 211284 w 6288074"/>
              <a:gd name="connsiteY27059" fmla="*/ 3847328 h 6339933"/>
              <a:gd name="connsiteX27060" fmla="*/ 189656 w 6288074"/>
              <a:gd name="connsiteY27060" fmla="*/ 3862014 h 6339933"/>
              <a:gd name="connsiteX27061" fmla="*/ 186514 w 6288074"/>
              <a:gd name="connsiteY27061" fmla="*/ 3860376 h 6339933"/>
              <a:gd name="connsiteX27062" fmla="*/ 184127 w 6288074"/>
              <a:gd name="connsiteY27062" fmla="*/ 3861128 h 6339933"/>
              <a:gd name="connsiteX27063" fmla="*/ 180102 w 6288074"/>
              <a:gd name="connsiteY27063" fmla="*/ 3865021 h 6339933"/>
              <a:gd name="connsiteX27064" fmla="*/ 181738 w 6288074"/>
              <a:gd name="connsiteY27064" fmla="*/ 3861880 h 6339933"/>
              <a:gd name="connsiteX27065" fmla="*/ 187400 w 6288074"/>
              <a:gd name="connsiteY27065" fmla="*/ 3854846 h 6339933"/>
              <a:gd name="connsiteX27066" fmla="*/ 194696 w 6288074"/>
              <a:gd name="connsiteY27066" fmla="*/ 3844670 h 6339933"/>
              <a:gd name="connsiteX27067" fmla="*/ 198721 w 6288074"/>
              <a:gd name="connsiteY27067" fmla="*/ 3840778 h 6339933"/>
              <a:gd name="connsiteX27068" fmla="*/ 230298 w 6288074"/>
              <a:gd name="connsiteY27068" fmla="*/ 3799325 h 6339933"/>
              <a:gd name="connsiteX27069" fmla="*/ 233573 w 6288074"/>
              <a:gd name="connsiteY27069" fmla="*/ 3793044 h 6339933"/>
              <a:gd name="connsiteX27070" fmla="*/ 236844 w 6288074"/>
              <a:gd name="connsiteY27070" fmla="*/ 3786761 h 6339933"/>
              <a:gd name="connsiteX27071" fmla="*/ 240869 w 6288074"/>
              <a:gd name="connsiteY27071" fmla="*/ 3782870 h 6339933"/>
              <a:gd name="connsiteX27072" fmla="*/ 243258 w 6288074"/>
              <a:gd name="connsiteY27072" fmla="*/ 3782118 h 6339933"/>
              <a:gd name="connsiteX27073" fmla="*/ 259488 w 6288074"/>
              <a:gd name="connsiteY27073" fmla="*/ 3758626 h 6339933"/>
              <a:gd name="connsiteX27074" fmla="*/ 263512 w 6288074"/>
              <a:gd name="connsiteY27074" fmla="*/ 3754733 h 6339933"/>
              <a:gd name="connsiteX27075" fmla="*/ 270058 w 6288074"/>
              <a:gd name="connsiteY27075" fmla="*/ 3742167 h 6339933"/>
              <a:gd name="connsiteX27076" fmla="*/ 268422 w 6288074"/>
              <a:gd name="connsiteY27076" fmla="*/ 3745309 h 6339933"/>
              <a:gd name="connsiteX27077" fmla="*/ 274834 w 6288074"/>
              <a:gd name="connsiteY27077" fmla="*/ 3740664 h 6339933"/>
              <a:gd name="connsiteX27078" fmla="*/ 280497 w 6288074"/>
              <a:gd name="connsiteY27078" fmla="*/ 3733631 h 6339933"/>
              <a:gd name="connsiteX27079" fmla="*/ 279745 w 6288074"/>
              <a:gd name="connsiteY27079" fmla="*/ 3731241 h 6339933"/>
              <a:gd name="connsiteX27080" fmla="*/ 281381 w 6288074"/>
              <a:gd name="connsiteY27080" fmla="*/ 3728099 h 6339933"/>
              <a:gd name="connsiteX27081" fmla="*/ 282266 w 6288074"/>
              <a:gd name="connsiteY27081" fmla="*/ 3722571 h 6339933"/>
              <a:gd name="connsiteX27082" fmla="*/ 283149 w 6288074"/>
              <a:gd name="connsiteY27082" fmla="*/ 3717040 h 6339933"/>
              <a:gd name="connsiteX27083" fmla="*/ 287173 w 6288074"/>
              <a:gd name="connsiteY27083" fmla="*/ 3713147 h 6339933"/>
              <a:gd name="connsiteX27084" fmla="*/ 288809 w 6288074"/>
              <a:gd name="connsiteY27084" fmla="*/ 3710005 h 6339933"/>
              <a:gd name="connsiteX27085" fmla="*/ 291949 w 6288074"/>
              <a:gd name="connsiteY27085" fmla="*/ 3711644 h 6339933"/>
              <a:gd name="connsiteX27086" fmla="*/ 293586 w 6288074"/>
              <a:gd name="connsiteY27086" fmla="*/ 3708503 h 6339933"/>
              <a:gd name="connsiteX27087" fmla="*/ 296859 w 6288074"/>
              <a:gd name="connsiteY27087" fmla="*/ 3702219 h 6339933"/>
              <a:gd name="connsiteX27088" fmla="*/ 299247 w 6288074"/>
              <a:gd name="connsiteY27088" fmla="*/ 3701468 h 6339933"/>
              <a:gd name="connsiteX27089" fmla="*/ 297612 w 6288074"/>
              <a:gd name="connsiteY27089" fmla="*/ 3704609 h 6339933"/>
              <a:gd name="connsiteX27090" fmla="*/ 314595 w 6288074"/>
              <a:gd name="connsiteY27090" fmla="*/ 3683508 h 6339933"/>
              <a:gd name="connsiteX27091" fmla="*/ 312206 w 6288074"/>
              <a:gd name="connsiteY27091" fmla="*/ 3684260 h 6339933"/>
              <a:gd name="connsiteX27092" fmla="*/ 319503 w 6288074"/>
              <a:gd name="connsiteY27092" fmla="*/ 3674084 h 6339933"/>
              <a:gd name="connsiteX27093" fmla="*/ 322775 w 6288074"/>
              <a:gd name="connsiteY27093" fmla="*/ 3667802 h 6339933"/>
              <a:gd name="connsiteX27094" fmla="*/ 334097 w 6288074"/>
              <a:gd name="connsiteY27094" fmla="*/ 3653734 h 6339933"/>
              <a:gd name="connsiteX27095" fmla="*/ 340644 w 6288074"/>
              <a:gd name="connsiteY27095" fmla="*/ 3641170 h 6339933"/>
              <a:gd name="connsiteX27096" fmla="*/ 344668 w 6288074"/>
              <a:gd name="connsiteY27096" fmla="*/ 3637277 h 6339933"/>
              <a:gd name="connsiteX27097" fmla="*/ 346304 w 6288074"/>
              <a:gd name="connsiteY27097" fmla="*/ 3634137 h 6339933"/>
              <a:gd name="connsiteX27098" fmla="*/ 345419 w 6288074"/>
              <a:gd name="connsiteY27098" fmla="*/ 3639666 h 6339933"/>
              <a:gd name="connsiteX27099" fmla="*/ 353468 w 6288074"/>
              <a:gd name="connsiteY27099" fmla="*/ 3631881 h 6339933"/>
              <a:gd name="connsiteX27100" fmla="*/ 359130 w 6288074"/>
              <a:gd name="connsiteY27100" fmla="*/ 3624846 h 6339933"/>
              <a:gd name="connsiteX27101" fmla="*/ 360767 w 6288074"/>
              <a:gd name="connsiteY27101" fmla="*/ 3621704 h 6339933"/>
              <a:gd name="connsiteX27102" fmla="*/ 360767 w 6288074"/>
              <a:gd name="connsiteY27102" fmla="*/ 3621705 h 6339933"/>
              <a:gd name="connsiteX27103" fmla="*/ 360769 w 6288074"/>
              <a:gd name="connsiteY27103" fmla="*/ 3621702 h 6339933"/>
              <a:gd name="connsiteX27104" fmla="*/ 367764 w 6288074"/>
              <a:gd name="connsiteY27104" fmla="*/ 3611624 h 6339933"/>
              <a:gd name="connsiteX27105" fmla="*/ 372973 w 6288074"/>
              <a:gd name="connsiteY27105" fmla="*/ 3602108 h 6339933"/>
              <a:gd name="connsiteX27106" fmla="*/ 374610 w 6288074"/>
              <a:gd name="connsiteY27106" fmla="*/ 3598965 h 6339933"/>
              <a:gd name="connsiteX27107" fmla="*/ 372221 w 6288074"/>
              <a:gd name="connsiteY27107" fmla="*/ 3599717 h 6339933"/>
              <a:gd name="connsiteX27108" fmla="*/ 377882 w 6288074"/>
              <a:gd name="connsiteY27108" fmla="*/ 3592684 h 6339933"/>
              <a:gd name="connsiteX27109" fmla="*/ 380269 w 6288074"/>
              <a:gd name="connsiteY27109" fmla="*/ 3591933 h 6339933"/>
              <a:gd name="connsiteX27110" fmla="*/ 384294 w 6288074"/>
              <a:gd name="connsiteY27110" fmla="*/ 3588041 h 6339933"/>
              <a:gd name="connsiteX27111" fmla="*/ 397252 w 6288074"/>
              <a:gd name="connsiteY27111" fmla="*/ 3570832 h 6339933"/>
              <a:gd name="connsiteX27112" fmla="*/ 406939 w 6288074"/>
              <a:gd name="connsiteY27112" fmla="*/ 3559905 h 6339933"/>
              <a:gd name="connsiteX27113" fmla="*/ 409459 w 6288074"/>
              <a:gd name="connsiteY27113" fmla="*/ 3551233 h 6339933"/>
              <a:gd name="connsiteX27114" fmla="*/ 415873 w 6288074"/>
              <a:gd name="connsiteY27114" fmla="*/ 3546588 h 6339933"/>
              <a:gd name="connsiteX27115" fmla="*/ 417508 w 6288074"/>
              <a:gd name="connsiteY27115" fmla="*/ 3543446 h 6339933"/>
              <a:gd name="connsiteX27116" fmla="*/ 419145 w 6288074"/>
              <a:gd name="connsiteY27116" fmla="*/ 3540305 h 6339933"/>
              <a:gd name="connsiteX27117" fmla="*/ 418393 w 6288074"/>
              <a:gd name="connsiteY27117" fmla="*/ 3537917 h 6339933"/>
              <a:gd name="connsiteX27118" fmla="*/ 422417 w 6288074"/>
              <a:gd name="connsiteY27118" fmla="*/ 3534024 h 6339933"/>
              <a:gd name="connsiteX27119" fmla="*/ 432988 w 6288074"/>
              <a:gd name="connsiteY27119" fmla="*/ 3517565 h 6339933"/>
              <a:gd name="connsiteX27120" fmla="*/ 441921 w 6288074"/>
              <a:gd name="connsiteY27120" fmla="*/ 3504250 h 6339933"/>
              <a:gd name="connsiteX27121" fmla="*/ 443556 w 6288074"/>
              <a:gd name="connsiteY27121" fmla="*/ 3501110 h 6339933"/>
              <a:gd name="connsiteX27122" fmla="*/ 441169 w 6288074"/>
              <a:gd name="connsiteY27122" fmla="*/ 3501862 h 6339933"/>
              <a:gd name="connsiteX27123" fmla="*/ 437144 w 6288074"/>
              <a:gd name="connsiteY27123" fmla="*/ 3505754 h 6339933"/>
              <a:gd name="connsiteX27124" fmla="*/ 444441 w 6288074"/>
              <a:gd name="connsiteY27124" fmla="*/ 3495578 h 6339933"/>
              <a:gd name="connsiteX27125" fmla="*/ 446078 w 6288074"/>
              <a:gd name="connsiteY27125" fmla="*/ 3492438 h 6339933"/>
              <a:gd name="connsiteX27126" fmla="*/ 446829 w 6288074"/>
              <a:gd name="connsiteY27126" fmla="*/ 3494828 h 6339933"/>
              <a:gd name="connsiteX27127" fmla="*/ 450103 w 6288074"/>
              <a:gd name="connsiteY27127" fmla="*/ 3488544 h 6339933"/>
              <a:gd name="connsiteX27128" fmla="*/ 453375 w 6288074"/>
              <a:gd name="connsiteY27128" fmla="*/ 3482263 h 6339933"/>
              <a:gd name="connsiteX27129" fmla="*/ 461424 w 6288074"/>
              <a:gd name="connsiteY27129" fmla="*/ 3474476 h 6339933"/>
              <a:gd name="connsiteX27130" fmla="*/ 458151 w 6288074"/>
              <a:gd name="connsiteY27130" fmla="*/ 3480760 h 6339933"/>
              <a:gd name="connsiteX27131" fmla="*/ 469474 w 6288074"/>
              <a:gd name="connsiteY27131" fmla="*/ 3466692 h 6339933"/>
              <a:gd name="connsiteX27132" fmla="*/ 472745 w 6288074"/>
              <a:gd name="connsiteY27132" fmla="*/ 3460409 h 6339933"/>
              <a:gd name="connsiteX27133" fmla="*/ 474382 w 6288074"/>
              <a:gd name="connsiteY27133" fmla="*/ 3457268 h 6339933"/>
              <a:gd name="connsiteX27134" fmla="*/ 481680 w 6288074"/>
              <a:gd name="connsiteY27134" fmla="*/ 3447093 h 6339933"/>
              <a:gd name="connsiteX27135" fmla="*/ 491366 w 6288074"/>
              <a:gd name="connsiteY27135" fmla="*/ 3436165 h 6339933"/>
              <a:gd name="connsiteX27136" fmla="*/ 494639 w 6288074"/>
              <a:gd name="connsiteY27136" fmla="*/ 3429884 h 6339933"/>
              <a:gd name="connsiteX27137" fmla="*/ 501935 w 6288074"/>
              <a:gd name="connsiteY27137" fmla="*/ 3419710 h 6339933"/>
              <a:gd name="connsiteX27138" fmla="*/ 506713 w 6288074"/>
              <a:gd name="connsiteY27138" fmla="*/ 3418206 h 6339933"/>
              <a:gd name="connsiteX27139" fmla="*/ 509984 w 6288074"/>
              <a:gd name="connsiteY27139" fmla="*/ 3411923 h 6339933"/>
              <a:gd name="connsiteX27140" fmla="*/ 511621 w 6288074"/>
              <a:gd name="connsiteY27140" fmla="*/ 3408781 h 6339933"/>
              <a:gd name="connsiteX27141" fmla="*/ 509232 w 6288074"/>
              <a:gd name="connsiteY27141" fmla="*/ 3409533 h 6339933"/>
              <a:gd name="connsiteX27142" fmla="*/ 503571 w 6288074"/>
              <a:gd name="connsiteY27142" fmla="*/ 3416568 h 6339933"/>
              <a:gd name="connsiteX27143" fmla="*/ 508480 w 6288074"/>
              <a:gd name="connsiteY27143" fmla="*/ 3407143 h 6339933"/>
              <a:gd name="connsiteX27144" fmla="*/ 510116 w 6288074"/>
              <a:gd name="connsiteY27144" fmla="*/ 3404001 h 6339933"/>
              <a:gd name="connsiteX27145" fmla="*/ 504456 w 6288074"/>
              <a:gd name="connsiteY27145" fmla="*/ 3411036 h 6339933"/>
              <a:gd name="connsiteX27146" fmla="*/ 491498 w 6288074"/>
              <a:gd name="connsiteY27146" fmla="*/ 3428246 h 6339933"/>
              <a:gd name="connsiteX27147" fmla="*/ 489861 w 6288074"/>
              <a:gd name="connsiteY27147" fmla="*/ 3431387 h 6339933"/>
              <a:gd name="connsiteX27148" fmla="*/ 484200 w 6288074"/>
              <a:gd name="connsiteY27148" fmla="*/ 3438421 h 6339933"/>
              <a:gd name="connsiteX27149" fmla="*/ 484952 w 6288074"/>
              <a:gd name="connsiteY27149" fmla="*/ 3440810 h 6339933"/>
              <a:gd name="connsiteX27150" fmla="*/ 481680 w 6288074"/>
              <a:gd name="connsiteY27150" fmla="*/ 3447093 h 6339933"/>
              <a:gd name="connsiteX27151" fmla="*/ 476018 w 6288074"/>
              <a:gd name="connsiteY27151" fmla="*/ 3454127 h 6339933"/>
              <a:gd name="connsiteX27152" fmla="*/ 471993 w 6288074"/>
              <a:gd name="connsiteY27152" fmla="*/ 3458020 h 6339933"/>
              <a:gd name="connsiteX27153" fmla="*/ 473630 w 6288074"/>
              <a:gd name="connsiteY27153" fmla="*/ 3454879 h 6339933"/>
              <a:gd name="connsiteX27154" fmla="*/ 477655 w 6288074"/>
              <a:gd name="connsiteY27154" fmla="*/ 3450985 h 6339933"/>
              <a:gd name="connsiteX27155" fmla="*/ 475267 w 6288074"/>
              <a:gd name="connsiteY27155" fmla="*/ 3451737 h 6339933"/>
              <a:gd name="connsiteX27156" fmla="*/ 471242 w 6288074"/>
              <a:gd name="connsiteY27156" fmla="*/ 3455631 h 6339933"/>
              <a:gd name="connsiteX27157" fmla="*/ 464697 w 6288074"/>
              <a:gd name="connsiteY27157" fmla="*/ 3468195 h 6339933"/>
              <a:gd name="connsiteX27158" fmla="*/ 462309 w 6288074"/>
              <a:gd name="connsiteY27158" fmla="*/ 3468947 h 6339933"/>
              <a:gd name="connsiteX27159" fmla="*/ 450235 w 6288074"/>
              <a:gd name="connsiteY27159" fmla="*/ 3480624 h 6339933"/>
              <a:gd name="connsiteX27160" fmla="*/ 446963 w 6288074"/>
              <a:gd name="connsiteY27160" fmla="*/ 3486907 h 6339933"/>
              <a:gd name="connsiteX27161" fmla="*/ 434755 w 6288074"/>
              <a:gd name="connsiteY27161" fmla="*/ 3506505 h 6339933"/>
              <a:gd name="connsiteX27162" fmla="*/ 427458 w 6288074"/>
              <a:gd name="connsiteY27162" fmla="*/ 3516680 h 6339933"/>
              <a:gd name="connsiteX27163" fmla="*/ 419409 w 6288074"/>
              <a:gd name="connsiteY27163" fmla="*/ 3524466 h 6339933"/>
              <a:gd name="connsiteX27164" fmla="*/ 408087 w 6288074"/>
              <a:gd name="connsiteY27164" fmla="*/ 3538534 h 6339933"/>
              <a:gd name="connsiteX27165" fmla="*/ 408839 w 6288074"/>
              <a:gd name="connsiteY27165" fmla="*/ 3540924 h 6339933"/>
              <a:gd name="connsiteX27166" fmla="*/ 407203 w 6288074"/>
              <a:gd name="connsiteY27166" fmla="*/ 3544065 h 6339933"/>
              <a:gd name="connsiteX27167" fmla="*/ 403178 w 6288074"/>
              <a:gd name="connsiteY27167" fmla="*/ 3547957 h 6339933"/>
              <a:gd name="connsiteX27168" fmla="*/ 402426 w 6288074"/>
              <a:gd name="connsiteY27168" fmla="*/ 3545567 h 6339933"/>
              <a:gd name="connsiteX27169" fmla="*/ 391104 w 6288074"/>
              <a:gd name="connsiteY27169" fmla="*/ 3559635 h 6339933"/>
              <a:gd name="connsiteX27170" fmla="*/ 387080 w 6288074"/>
              <a:gd name="connsiteY27170" fmla="*/ 3563529 h 6339933"/>
              <a:gd name="connsiteX27171" fmla="*/ 378145 w 6288074"/>
              <a:gd name="connsiteY27171" fmla="*/ 3576845 h 6339933"/>
              <a:gd name="connsiteX27172" fmla="*/ 374873 w 6288074"/>
              <a:gd name="connsiteY27172" fmla="*/ 3583125 h 6339933"/>
              <a:gd name="connsiteX27173" fmla="*/ 362799 w 6288074"/>
              <a:gd name="connsiteY27173" fmla="*/ 3594806 h 6339933"/>
              <a:gd name="connsiteX27174" fmla="*/ 361915 w 6288074"/>
              <a:gd name="connsiteY27174" fmla="*/ 3600336 h 6339933"/>
              <a:gd name="connsiteX27175" fmla="*/ 364302 w 6288074"/>
              <a:gd name="connsiteY27175" fmla="*/ 3599584 h 6339933"/>
              <a:gd name="connsiteX27176" fmla="*/ 355370 w 6288074"/>
              <a:gd name="connsiteY27176" fmla="*/ 3612900 h 6339933"/>
              <a:gd name="connsiteX27177" fmla="*/ 354487 w 6288074"/>
              <a:gd name="connsiteY27177" fmla="*/ 3618430 h 6339933"/>
              <a:gd name="connsiteX27178" fmla="*/ 350460 w 6288074"/>
              <a:gd name="connsiteY27178" fmla="*/ 3622324 h 6339933"/>
              <a:gd name="connsiteX27179" fmla="*/ 348824 w 6288074"/>
              <a:gd name="connsiteY27179" fmla="*/ 3625465 h 6339933"/>
              <a:gd name="connsiteX27180" fmla="*/ 349505 w 6288074"/>
              <a:gd name="connsiteY27180" fmla="*/ 3621210 h 6339933"/>
              <a:gd name="connsiteX27181" fmla="*/ 350399 w 6288074"/>
              <a:gd name="connsiteY27181" fmla="*/ 3620045 h 6339933"/>
              <a:gd name="connsiteX27182" fmla="*/ 349708 w 6288074"/>
              <a:gd name="connsiteY27182" fmla="*/ 3619933 h 6339933"/>
              <a:gd name="connsiteX27183" fmla="*/ 349505 w 6288074"/>
              <a:gd name="connsiteY27183" fmla="*/ 3621210 h 6339933"/>
              <a:gd name="connsiteX27184" fmla="*/ 348072 w 6288074"/>
              <a:gd name="connsiteY27184" fmla="*/ 3623075 h 6339933"/>
              <a:gd name="connsiteX27185" fmla="*/ 342411 w 6288074"/>
              <a:gd name="connsiteY27185" fmla="*/ 3630108 h 6339933"/>
              <a:gd name="connsiteX27186" fmla="*/ 336750 w 6288074"/>
              <a:gd name="connsiteY27186" fmla="*/ 3637143 h 6339933"/>
              <a:gd name="connsiteX27187" fmla="*/ 344800 w 6288074"/>
              <a:gd name="connsiteY27187" fmla="*/ 3629357 h 6339933"/>
              <a:gd name="connsiteX27188" fmla="*/ 329321 w 6288074"/>
              <a:gd name="connsiteY27188" fmla="*/ 3655238 h 6339933"/>
              <a:gd name="connsiteX27189" fmla="*/ 327817 w 6288074"/>
              <a:gd name="connsiteY27189" fmla="*/ 3650459 h 6339933"/>
              <a:gd name="connsiteX27190" fmla="*/ 331089 w 6288074"/>
              <a:gd name="connsiteY27190" fmla="*/ 3644176 h 6339933"/>
              <a:gd name="connsiteX27191" fmla="*/ 329454 w 6288074"/>
              <a:gd name="connsiteY27191" fmla="*/ 3647319 h 6339933"/>
              <a:gd name="connsiteX27192" fmla="*/ 327065 w 6288074"/>
              <a:gd name="connsiteY27192" fmla="*/ 3648070 h 6339933"/>
              <a:gd name="connsiteX27193" fmla="*/ 325429 w 6288074"/>
              <a:gd name="connsiteY27193" fmla="*/ 3651210 h 6339933"/>
              <a:gd name="connsiteX27194" fmla="*/ 323793 w 6288074"/>
              <a:gd name="connsiteY27194" fmla="*/ 3654352 h 6339933"/>
              <a:gd name="connsiteX27195" fmla="*/ 308446 w 6288074"/>
              <a:gd name="connsiteY27195" fmla="*/ 3672312 h 6339933"/>
              <a:gd name="connsiteX27196" fmla="*/ 312339 w 6288074"/>
              <a:gd name="connsiteY27196" fmla="*/ 3676340 h 6339933"/>
              <a:gd name="connsiteX27197" fmla="*/ 305040 w 6288074"/>
              <a:gd name="connsiteY27197" fmla="*/ 3686515 h 6339933"/>
              <a:gd name="connsiteX27198" fmla="*/ 301768 w 6288074"/>
              <a:gd name="connsiteY27198" fmla="*/ 3692797 h 6339933"/>
              <a:gd name="connsiteX27199" fmla="*/ 296239 w 6288074"/>
              <a:gd name="connsiteY27199" fmla="*/ 3691910 h 6339933"/>
              <a:gd name="connsiteX27200" fmla="*/ 290577 w 6288074"/>
              <a:gd name="connsiteY27200" fmla="*/ 3698945 h 6339933"/>
              <a:gd name="connsiteX27201" fmla="*/ 284165 w 6288074"/>
              <a:gd name="connsiteY27201" fmla="*/ 3703590 h 6339933"/>
              <a:gd name="connsiteX27202" fmla="*/ 280140 w 6288074"/>
              <a:gd name="connsiteY27202" fmla="*/ 3707481 h 6339933"/>
              <a:gd name="connsiteX27203" fmla="*/ 278505 w 6288074"/>
              <a:gd name="connsiteY27203" fmla="*/ 3710623 h 6339933"/>
              <a:gd name="connsiteX27204" fmla="*/ 279257 w 6288074"/>
              <a:gd name="connsiteY27204" fmla="*/ 3713012 h 6339933"/>
              <a:gd name="connsiteX27205" fmla="*/ 275233 w 6288074"/>
              <a:gd name="connsiteY27205" fmla="*/ 3716906 h 6339933"/>
              <a:gd name="connsiteX27206" fmla="*/ 270323 w 6288074"/>
              <a:gd name="connsiteY27206" fmla="*/ 3726329 h 6339933"/>
              <a:gd name="connsiteX27207" fmla="*/ 268686 w 6288074"/>
              <a:gd name="connsiteY27207" fmla="*/ 3729469 h 6339933"/>
              <a:gd name="connsiteX27208" fmla="*/ 264662 w 6288074"/>
              <a:gd name="connsiteY27208" fmla="*/ 3733361 h 6339933"/>
              <a:gd name="connsiteX27209" fmla="*/ 249315 w 6288074"/>
              <a:gd name="connsiteY27209" fmla="*/ 3751323 h 6339933"/>
              <a:gd name="connsiteX27210" fmla="*/ 247679 w 6288074"/>
              <a:gd name="connsiteY27210" fmla="*/ 3754464 h 6339933"/>
              <a:gd name="connsiteX27211" fmla="*/ 242017 w 6288074"/>
              <a:gd name="connsiteY27211" fmla="*/ 3761498 h 6339933"/>
              <a:gd name="connsiteX27212" fmla="*/ 228308 w 6288074"/>
              <a:gd name="connsiteY27212" fmla="*/ 3776317 h 6339933"/>
              <a:gd name="connsiteX27213" fmla="*/ 223398 w 6288074"/>
              <a:gd name="connsiteY27213" fmla="*/ 3785740 h 6339933"/>
              <a:gd name="connsiteX27214" fmla="*/ 217737 w 6288074"/>
              <a:gd name="connsiteY27214" fmla="*/ 3792776 h 6339933"/>
              <a:gd name="connsiteX27215" fmla="*/ 214466 w 6288074"/>
              <a:gd name="connsiteY27215" fmla="*/ 3799058 h 6339933"/>
              <a:gd name="connsiteX27216" fmla="*/ 207167 w 6288074"/>
              <a:gd name="connsiteY27216" fmla="*/ 3809231 h 6339933"/>
              <a:gd name="connsiteX27217" fmla="*/ 201507 w 6288074"/>
              <a:gd name="connsiteY27217" fmla="*/ 3816265 h 6339933"/>
              <a:gd name="connsiteX27218" fmla="*/ 195844 w 6288074"/>
              <a:gd name="connsiteY27218" fmla="*/ 3823300 h 6339933"/>
              <a:gd name="connsiteX27219" fmla="*/ 193456 w 6288074"/>
              <a:gd name="connsiteY27219" fmla="*/ 3824052 h 6339933"/>
              <a:gd name="connsiteX27220" fmla="*/ 200003 w 6288074"/>
              <a:gd name="connsiteY27220" fmla="*/ 3811486 h 6339933"/>
              <a:gd name="connsiteX27221" fmla="*/ 206415 w 6288074"/>
              <a:gd name="connsiteY27221" fmla="*/ 3806842 h 6339933"/>
              <a:gd name="connsiteX27222" fmla="*/ 208051 w 6288074"/>
              <a:gd name="connsiteY27222" fmla="*/ 3803701 h 6339933"/>
              <a:gd name="connsiteX27223" fmla="*/ 207299 w 6288074"/>
              <a:gd name="connsiteY27223" fmla="*/ 3801313 h 6339933"/>
              <a:gd name="connsiteX27224" fmla="*/ 220258 w 6288074"/>
              <a:gd name="connsiteY27224" fmla="*/ 3784104 h 6339933"/>
              <a:gd name="connsiteX27225" fmla="*/ 219506 w 6288074"/>
              <a:gd name="connsiteY27225" fmla="*/ 3781714 h 6339933"/>
              <a:gd name="connsiteX27226" fmla="*/ 223530 w 6288074"/>
              <a:gd name="connsiteY27226" fmla="*/ 3777820 h 6339933"/>
              <a:gd name="connsiteX27227" fmla="*/ 225166 w 6288074"/>
              <a:gd name="connsiteY27227" fmla="*/ 3774680 h 6339933"/>
              <a:gd name="connsiteX27228" fmla="*/ 230828 w 6288074"/>
              <a:gd name="connsiteY27228" fmla="*/ 3767646 h 6339933"/>
              <a:gd name="connsiteX27229" fmla="*/ 237241 w 6288074"/>
              <a:gd name="connsiteY27229" fmla="*/ 3763002 h 6339933"/>
              <a:gd name="connsiteX27230" fmla="*/ 241265 w 6288074"/>
              <a:gd name="connsiteY27230" fmla="*/ 3759110 h 6339933"/>
              <a:gd name="connsiteX27231" fmla="*/ 242902 w 6288074"/>
              <a:gd name="connsiteY27231" fmla="*/ 3755968 h 6339933"/>
              <a:gd name="connsiteX27232" fmla="*/ 245423 w 6288074"/>
              <a:gd name="connsiteY27232" fmla="*/ 3747296 h 6339933"/>
              <a:gd name="connsiteX27233" fmla="*/ 250331 w 6288074"/>
              <a:gd name="connsiteY27233" fmla="*/ 3737873 h 6339933"/>
              <a:gd name="connsiteX27234" fmla="*/ 247191 w 6288074"/>
              <a:gd name="connsiteY27234" fmla="*/ 3736235 h 6339933"/>
              <a:gd name="connsiteX27235" fmla="*/ 246439 w 6288074"/>
              <a:gd name="connsiteY27235" fmla="*/ 3733847 h 6339933"/>
              <a:gd name="connsiteX27236" fmla="*/ 252100 w 6288074"/>
              <a:gd name="connsiteY27236" fmla="*/ 3726813 h 6339933"/>
              <a:gd name="connsiteX27237" fmla="*/ 260902 w 6288074"/>
              <a:gd name="connsiteY27237" fmla="*/ 3721416 h 6339933"/>
              <a:gd name="connsiteX27238" fmla="*/ 264042 w 6288074"/>
              <a:gd name="connsiteY27238" fmla="*/ 3723054 h 6339933"/>
              <a:gd name="connsiteX27239" fmla="*/ 279389 w 6288074"/>
              <a:gd name="connsiteY27239" fmla="*/ 3705093 h 6339933"/>
              <a:gd name="connsiteX27240" fmla="*/ 281024 w 6288074"/>
              <a:gd name="connsiteY27240" fmla="*/ 3701951 h 6339933"/>
              <a:gd name="connsiteX27241" fmla="*/ 285049 w 6288074"/>
              <a:gd name="connsiteY27241" fmla="*/ 3698059 h 6339933"/>
              <a:gd name="connsiteX27242" fmla="*/ 284297 w 6288074"/>
              <a:gd name="connsiteY27242" fmla="*/ 3695669 h 6339933"/>
              <a:gd name="connsiteX27243" fmla="*/ 279520 w 6288074"/>
              <a:gd name="connsiteY27243" fmla="*/ 3697172 h 6339933"/>
              <a:gd name="connsiteX27244" fmla="*/ 274744 w 6288074"/>
              <a:gd name="connsiteY27244" fmla="*/ 3698675 h 6339933"/>
              <a:gd name="connsiteX27245" fmla="*/ 293364 w 6288074"/>
              <a:gd name="connsiteY27245" fmla="*/ 3674433 h 6339933"/>
              <a:gd name="connsiteX27246" fmla="*/ 291595 w 6288074"/>
              <a:gd name="connsiteY27246" fmla="*/ 3685494 h 6339933"/>
              <a:gd name="connsiteX27247" fmla="*/ 297256 w 6288074"/>
              <a:gd name="connsiteY27247" fmla="*/ 3678462 h 6339933"/>
              <a:gd name="connsiteX27248" fmla="*/ 300528 w 6288074"/>
              <a:gd name="connsiteY27248" fmla="*/ 3672178 h 6339933"/>
              <a:gd name="connsiteX27249" fmla="*/ 302163 w 6288074"/>
              <a:gd name="connsiteY27249" fmla="*/ 3669038 h 6339933"/>
              <a:gd name="connsiteX27250" fmla="*/ 297388 w 6288074"/>
              <a:gd name="connsiteY27250" fmla="*/ 3670542 h 6339933"/>
              <a:gd name="connsiteX27251" fmla="*/ 299023 w 6288074"/>
              <a:gd name="connsiteY27251" fmla="*/ 3667399 h 6339933"/>
              <a:gd name="connsiteX27252" fmla="*/ 303049 w 6288074"/>
              <a:gd name="connsiteY27252" fmla="*/ 3663506 h 6339933"/>
              <a:gd name="connsiteX27253" fmla="*/ 307074 w 6288074"/>
              <a:gd name="connsiteY27253" fmla="*/ 3659614 h 6339933"/>
              <a:gd name="connsiteX27254" fmla="*/ 319899 w 6288074"/>
              <a:gd name="connsiteY27254" fmla="*/ 3650325 h 6339933"/>
              <a:gd name="connsiteX27255" fmla="*/ 320651 w 6288074"/>
              <a:gd name="connsiteY27255" fmla="*/ 3652715 h 6339933"/>
              <a:gd name="connsiteX27256" fmla="*/ 324677 w 6288074"/>
              <a:gd name="connsiteY27256" fmla="*/ 3648822 h 6339933"/>
              <a:gd name="connsiteX27257" fmla="*/ 333610 w 6288074"/>
              <a:gd name="connsiteY27257" fmla="*/ 3635506 h 6339933"/>
              <a:gd name="connsiteX27258" fmla="*/ 336883 w 6288074"/>
              <a:gd name="connsiteY27258" fmla="*/ 3629222 h 6339933"/>
              <a:gd name="connsiteX27259" fmla="*/ 346568 w 6288074"/>
              <a:gd name="connsiteY27259" fmla="*/ 3618297 h 6339933"/>
              <a:gd name="connsiteX27260" fmla="*/ 347451 w 6288074"/>
              <a:gd name="connsiteY27260" fmla="*/ 3612766 h 6339933"/>
              <a:gd name="connsiteX27261" fmla="*/ 358775 w 6288074"/>
              <a:gd name="connsiteY27261" fmla="*/ 3598698 h 6339933"/>
              <a:gd name="connsiteX27262" fmla="*/ 355635 w 6288074"/>
              <a:gd name="connsiteY27262" fmla="*/ 3597060 h 6339933"/>
              <a:gd name="connsiteX27263" fmla="*/ 358906 w 6288074"/>
              <a:gd name="connsiteY27263" fmla="*/ 3590778 h 6339933"/>
              <a:gd name="connsiteX27264" fmla="*/ 361294 w 6288074"/>
              <a:gd name="connsiteY27264" fmla="*/ 3590026 h 6339933"/>
              <a:gd name="connsiteX27265" fmla="*/ 364434 w 6288074"/>
              <a:gd name="connsiteY27265" fmla="*/ 3591664 h 6339933"/>
              <a:gd name="connsiteX27266" fmla="*/ 375005 w 6288074"/>
              <a:gd name="connsiteY27266" fmla="*/ 3575208 h 6339933"/>
              <a:gd name="connsiteX27267" fmla="*/ 379915 w 6288074"/>
              <a:gd name="connsiteY27267" fmla="*/ 3565784 h 6339933"/>
              <a:gd name="connsiteX27268" fmla="*/ 387212 w 6288074"/>
              <a:gd name="connsiteY27268" fmla="*/ 3555609 h 6339933"/>
              <a:gd name="connsiteX27269" fmla="*/ 402558 w 6288074"/>
              <a:gd name="connsiteY27269" fmla="*/ 3537648 h 6339933"/>
              <a:gd name="connsiteX27270" fmla="*/ 406582 w 6288074"/>
              <a:gd name="connsiteY27270" fmla="*/ 3533756 h 6339933"/>
              <a:gd name="connsiteX27271" fmla="*/ 414765 w 6288074"/>
              <a:gd name="connsiteY27271" fmla="*/ 3518050 h 6339933"/>
              <a:gd name="connsiteX27272" fmla="*/ 414013 w 6288074"/>
              <a:gd name="connsiteY27272" fmla="*/ 3515660 h 6339933"/>
              <a:gd name="connsiteX27273" fmla="*/ 424450 w 6288074"/>
              <a:gd name="connsiteY27273" fmla="*/ 3507124 h 6339933"/>
              <a:gd name="connsiteX27274" fmla="*/ 427724 w 6288074"/>
              <a:gd name="connsiteY27274" fmla="*/ 3500840 h 6339933"/>
              <a:gd name="connsiteX27275" fmla="*/ 423699 w 6288074"/>
              <a:gd name="connsiteY27275" fmla="*/ 3504733 h 6339933"/>
              <a:gd name="connsiteX27276" fmla="*/ 418921 w 6288074"/>
              <a:gd name="connsiteY27276" fmla="*/ 3506237 h 6339933"/>
              <a:gd name="connsiteX27277" fmla="*/ 424582 w 6288074"/>
              <a:gd name="connsiteY27277" fmla="*/ 3499204 h 6339933"/>
              <a:gd name="connsiteX27278" fmla="*/ 428607 w 6288074"/>
              <a:gd name="connsiteY27278" fmla="*/ 3495310 h 6339933"/>
              <a:gd name="connsiteX27279" fmla="*/ 434268 w 6288074"/>
              <a:gd name="connsiteY27279" fmla="*/ 3488277 h 6339933"/>
              <a:gd name="connsiteX27280" fmla="*/ 437408 w 6288074"/>
              <a:gd name="connsiteY27280" fmla="*/ 3489915 h 6339933"/>
              <a:gd name="connsiteX27281" fmla="*/ 443069 w 6288074"/>
              <a:gd name="connsiteY27281" fmla="*/ 3482880 h 6339933"/>
              <a:gd name="connsiteX27282" fmla="*/ 444706 w 6288074"/>
              <a:gd name="connsiteY27282" fmla="*/ 3479738 h 6339933"/>
              <a:gd name="connsiteX27283" fmla="*/ 456912 w 6288074"/>
              <a:gd name="connsiteY27283" fmla="*/ 3460141 h 6339933"/>
              <a:gd name="connsiteX27284" fmla="*/ 460937 w 6288074"/>
              <a:gd name="connsiteY27284" fmla="*/ 3456247 h 6339933"/>
              <a:gd name="connsiteX27285" fmla="*/ 458549 w 6288074"/>
              <a:gd name="connsiteY27285" fmla="*/ 3456999 h 6339933"/>
              <a:gd name="connsiteX27286" fmla="*/ 450498 w 6288074"/>
              <a:gd name="connsiteY27286" fmla="*/ 3464785 h 6339933"/>
              <a:gd name="connsiteX27287" fmla="*/ 455408 w 6288074"/>
              <a:gd name="connsiteY27287" fmla="*/ 3455362 h 6339933"/>
              <a:gd name="connsiteX27288" fmla="*/ 457045 w 6288074"/>
              <a:gd name="connsiteY27288" fmla="*/ 3452221 h 6339933"/>
              <a:gd name="connsiteX27289" fmla="*/ 453020 w 6288074"/>
              <a:gd name="connsiteY27289" fmla="*/ 3456114 h 6339933"/>
              <a:gd name="connsiteX27290" fmla="*/ 449746 w 6288074"/>
              <a:gd name="connsiteY27290" fmla="*/ 3462396 h 6339933"/>
              <a:gd name="connsiteX27291" fmla="*/ 448111 w 6288074"/>
              <a:gd name="connsiteY27291" fmla="*/ 3465537 h 6339933"/>
              <a:gd name="connsiteX27292" fmla="*/ 438425 w 6288074"/>
              <a:gd name="connsiteY27292" fmla="*/ 3476464 h 6339933"/>
              <a:gd name="connsiteX27293" fmla="*/ 435152 w 6288074"/>
              <a:gd name="connsiteY27293" fmla="*/ 3482745 h 6339933"/>
              <a:gd name="connsiteX27294" fmla="*/ 430244 w 6288074"/>
              <a:gd name="connsiteY27294" fmla="*/ 3492169 h 6339933"/>
              <a:gd name="connsiteX27295" fmla="*/ 420557 w 6288074"/>
              <a:gd name="connsiteY27295" fmla="*/ 3503097 h 6339933"/>
              <a:gd name="connsiteX27296" fmla="*/ 418169 w 6288074"/>
              <a:gd name="connsiteY27296" fmla="*/ 3503848 h 6339933"/>
              <a:gd name="connsiteX27297" fmla="*/ 411757 w 6288074"/>
              <a:gd name="connsiteY27297" fmla="*/ 3508492 h 6339933"/>
              <a:gd name="connsiteX27298" fmla="*/ 401186 w 6288074"/>
              <a:gd name="connsiteY27298" fmla="*/ 3524949 h 6339933"/>
              <a:gd name="connsiteX27299" fmla="*/ 407599 w 6288074"/>
              <a:gd name="connsiteY27299" fmla="*/ 3520305 h 6339933"/>
              <a:gd name="connsiteX27300" fmla="*/ 402691 w 6288074"/>
              <a:gd name="connsiteY27300" fmla="*/ 3529728 h 6339933"/>
              <a:gd name="connsiteX27301" fmla="*/ 398667 w 6288074"/>
              <a:gd name="connsiteY27301" fmla="*/ 3533621 h 6339933"/>
              <a:gd name="connsiteX27302" fmla="*/ 393005 w 6288074"/>
              <a:gd name="connsiteY27302" fmla="*/ 3540655 h 6339933"/>
              <a:gd name="connsiteX27303" fmla="*/ 395393 w 6288074"/>
              <a:gd name="connsiteY27303" fmla="*/ 3539903 h 6339933"/>
              <a:gd name="connsiteX27304" fmla="*/ 393757 w 6288074"/>
              <a:gd name="connsiteY27304" fmla="*/ 3543044 h 6339933"/>
              <a:gd name="connsiteX27305" fmla="*/ 386459 w 6288074"/>
              <a:gd name="connsiteY27305" fmla="*/ 3553219 h 6339933"/>
              <a:gd name="connsiteX27306" fmla="*/ 386592 w 6288074"/>
              <a:gd name="connsiteY27306" fmla="*/ 3545300 h 6339933"/>
              <a:gd name="connsiteX27307" fmla="*/ 388980 w 6288074"/>
              <a:gd name="connsiteY27307" fmla="*/ 3544548 h 6339933"/>
              <a:gd name="connsiteX27308" fmla="*/ 384203 w 6288074"/>
              <a:gd name="connsiteY27308" fmla="*/ 3546051 h 6339933"/>
              <a:gd name="connsiteX27309" fmla="*/ 374516 w 6288074"/>
              <a:gd name="connsiteY27309" fmla="*/ 3556978 h 6339933"/>
              <a:gd name="connsiteX27310" fmla="*/ 361559 w 6288074"/>
              <a:gd name="connsiteY27310" fmla="*/ 3574187 h 6339933"/>
              <a:gd name="connsiteX27311" fmla="*/ 357535 w 6288074"/>
              <a:gd name="connsiteY27311" fmla="*/ 3578080 h 6339933"/>
              <a:gd name="connsiteX27312" fmla="*/ 354395 w 6288074"/>
              <a:gd name="connsiteY27312" fmla="*/ 3576443 h 6339933"/>
              <a:gd name="connsiteX27313" fmla="*/ 352758 w 6288074"/>
              <a:gd name="connsiteY27313" fmla="*/ 3579584 h 6339933"/>
              <a:gd name="connsiteX27314" fmla="*/ 351122 w 6288074"/>
              <a:gd name="connsiteY27314" fmla="*/ 3582725 h 6339933"/>
              <a:gd name="connsiteX27315" fmla="*/ 348602 w 6288074"/>
              <a:gd name="connsiteY27315" fmla="*/ 3591394 h 6339933"/>
              <a:gd name="connsiteX27316" fmla="*/ 339047 w 6288074"/>
              <a:gd name="connsiteY27316" fmla="*/ 3594402 h 6339933"/>
              <a:gd name="connsiteX27317" fmla="*/ 332503 w 6288074"/>
              <a:gd name="connsiteY27317" fmla="*/ 3606967 h 6339933"/>
              <a:gd name="connsiteX27318" fmla="*/ 319545 w 6288074"/>
              <a:gd name="connsiteY27318" fmla="*/ 3624177 h 6339933"/>
              <a:gd name="connsiteX27319" fmla="*/ 315520 w 6288074"/>
              <a:gd name="connsiteY27319" fmla="*/ 3628068 h 6339933"/>
              <a:gd name="connsiteX27320" fmla="*/ 318660 w 6288074"/>
              <a:gd name="connsiteY27320" fmla="*/ 3629706 h 6339933"/>
              <a:gd name="connsiteX27321" fmla="*/ 313860 w 6288074"/>
              <a:gd name="connsiteY27321" fmla="*/ 3638921 h 6339933"/>
              <a:gd name="connsiteX27322" fmla="*/ 313515 w 6288074"/>
              <a:gd name="connsiteY27322" fmla="*/ 3638722 h 6339933"/>
              <a:gd name="connsiteX27323" fmla="*/ 312140 w 6288074"/>
              <a:gd name="connsiteY27323" fmla="*/ 3640945 h 6339933"/>
              <a:gd name="connsiteX27324" fmla="*/ 311329 w 6288074"/>
              <a:gd name="connsiteY27324" fmla="*/ 3641861 h 6339933"/>
              <a:gd name="connsiteX27325" fmla="*/ 311362 w 6288074"/>
              <a:gd name="connsiteY27325" fmla="*/ 3639882 h 6339933"/>
              <a:gd name="connsiteX27326" fmla="*/ 310610 w 6288074"/>
              <a:gd name="connsiteY27326" fmla="*/ 3637492 h 6339933"/>
              <a:gd name="connsiteX27327" fmla="*/ 308222 w 6288074"/>
              <a:gd name="connsiteY27327" fmla="*/ 3638244 h 6339933"/>
              <a:gd name="connsiteX27328" fmla="*/ 294511 w 6288074"/>
              <a:gd name="connsiteY27328" fmla="*/ 3653064 h 6339933"/>
              <a:gd name="connsiteX27329" fmla="*/ 292875 w 6288074"/>
              <a:gd name="connsiteY27329" fmla="*/ 3656204 h 6339933"/>
              <a:gd name="connsiteX27330" fmla="*/ 291240 w 6288074"/>
              <a:gd name="connsiteY27330" fmla="*/ 3659346 h 6339933"/>
              <a:gd name="connsiteX27331" fmla="*/ 285579 w 6288074"/>
              <a:gd name="connsiteY27331" fmla="*/ 3666379 h 6339933"/>
              <a:gd name="connsiteX27332" fmla="*/ 280669 w 6288074"/>
              <a:gd name="connsiteY27332" fmla="*/ 3675804 h 6339933"/>
              <a:gd name="connsiteX27333" fmla="*/ 283056 w 6288074"/>
              <a:gd name="connsiteY27333" fmla="*/ 3675052 h 6339933"/>
              <a:gd name="connsiteX27334" fmla="*/ 285447 w 6288074"/>
              <a:gd name="connsiteY27334" fmla="*/ 3674299 h 6339933"/>
              <a:gd name="connsiteX27335" fmla="*/ 286199 w 6288074"/>
              <a:gd name="connsiteY27335" fmla="*/ 3676688 h 6339933"/>
              <a:gd name="connsiteX27336" fmla="*/ 282173 w 6288074"/>
              <a:gd name="connsiteY27336" fmla="*/ 3680581 h 6339933"/>
              <a:gd name="connsiteX27337" fmla="*/ 272488 w 6288074"/>
              <a:gd name="connsiteY27337" fmla="*/ 3691508 h 6339933"/>
              <a:gd name="connsiteX27338" fmla="*/ 261166 w 6288074"/>
              <a:gd name="connsiteY27338" fmla="*/ 3705576 h 6339933"/>
              <a:gd name="connsiteX27339" fmla="*/ 257142 w 6288074"/>
              <a:gd name="connsiteY27339" fmla="*/ 3709468 h 6339933"/>
              <a:gd name="connsiteX27340" fmla="*/ 249843 w 6288074"/>
              <a:gd name="connsiteY27340" fmla="*/ 3719644 h 6339933"/>
              <a:gd name="connsiteX27341" fmla="*/ 249091 w 6288074"/>
              <a:gd name="connsiteY27341" fmla="*/ 3717254 h 6339933"/>
              <a:gd name="connsiteX27342" fmla="*/ 232860 w 6288074"/>
              <a:gd name="connsiteY27342" fmla="*/ 3740745 h 6339933"/>
              <a:gd name="connsiteX27343" fmla="*/ 236887 w 6288074"/>
              <a:gd name="connsiteY27343" fmla="*/ 3736853 h 6339933"/>
              <a:gd name="connsiteX27344" fmla="*/ 237638 w 6288074"/>
              <a:gd name="connsiteY27344" fmla="*/ 3739242 h 6339933"/>
              <a:gd name="connsiteX27345" fmla="*/ 231224 w 6288074"/>
              <a:gd name="connsiteY27345" fmla="*/ 3743886 h 6339933"/>
              <a:gd name="connsiteX27346" fmla="*/ 229588 w 6288074"/>
              <a:gd name="connsiteY27346" fmla="*/ 3747027 h 6339933"/>
              <a:gd name="connsiteX27347" fmla="*/ 232728 w 6288074"/>
              <a:gd name="connsiteY27347" fmla="*/ 3748665 h 6339933"/>
              <a:gd name="connsiteX27348" fmla="*/ 231092 w 6288074"/>
              <a:gd name="connsiteY27348" fmla="*/ 3751806 h 6339933"/>
              <a:gd name="connsiteX27349" fmla="*/ 227820 w 6288074"/>
              <a:gd name="connsiteY27349" fmla="*/ 3758089 h 6339933"/>
              <a:gd name="connsiteX27350" fmla="*/ 220654 w 6288074"/>
              <a:gd name="connsiteY27350" fmla="*/ 3760344 h 6339933"/>
              <a:gd name="connsiteX27351" fmla="*/ 215878 w 6288074"/>
              <a:gd name="connsiteY27351" fmla="*/ 3761847 h 6339933"/>
              <a:gd name="connsiteX27352" fmla="*/ 214241 w 6288074"/>
              <a:gd name="connsiteY27352" fmla="*/ 3764988 h 6339933"/>
              <a:gd name="connsiteX27353" fmla="*/ 210970 w 6288074"/>
              <a:gd name="connsiteY27353" fmla="*/ 3771271 h 6339933"/>
              <a:gd name="connsiteX27354" fmla="*/ 197258 w 6288074"/>
              <a:gd name="connsiteY27354" fmla="*/ 3786089 h 6339933"/>
              <a:gd name="connsiteX27355" fmla="*/ 193234 w 6288074"/>
              <a:gd name="connsiteY27355" fmla="*/ 3789983 h 6339933"/>
              <a:gd name="connsiteX27356" fmla="*/ 174616 w 6288074"/>
              <a:gd name="connsiteY27356" fmla="*/ 3814225 h 6339933"/>
              <a:gd name="connsiteX27357" fmla="*/ 173730 w 6288074"/>
              <a:gd name="connsiteY27357" fmla="*/ 3819756 h 6339933"/>
              <a:gd name="connsiteX27358" fmla="*/ 169706 w 6288074"/>
              <a:gd name="connsiteY27358" fmla="*/ 3823649 h 6339933"/>
              <a:gd name="connsiteX27359" fmla="*/ 164045 w 6288074"/>
              <a:gd name="connsiteY27359" fmla="*/ 3830683 h 6339933"/>
              <a:gd name="connsiteX27360" fmla="*/ 133218 w 6288074"/>
              <a:gd name="connsiteY27360" fmla="*/ 3874525 h 6339933"/>
              <a:gd name="connsiteX27361" fmla="*/ 129194 w 6288074"/>
              <a:gd name="connsiteY27361" fmla="*/ 3878417 h 6339933"/>
              <a:gd name="connsiteX27362" fmla="*/ 121145 w 6288074"/>
              <a:gd name="connsiteY27362" fmla="*/ 3886203 h 6339933"/>
              <a:gd name="connsiteX27363" fmla="*/ 114600 w 6288074"/>
              <a:gd name="connsiteY27363" fmla="*/ 3898769 h 6339933"/>
              <a:gd name="connsiteX27364" fmla="*/ 107435 w 6288074"/>
              <a:gd name="connsiteY27364" fmla="*/ 3901024 h 6339933"/>
              <a:gd name="connsiteX27365" fmla="*/ 104913 w 6288074"/>
              <a:gd name="connsiteY27365" fmla="*/ 3909695 h 6339933"/>
              <a:gd name="connsiteX27366" fmla="*/ 103277 w 6288074"/>
              <a:gd name="connsiteY27366" fmla="*/ 3912837 h 6339933"/>
              <a:gd name="connsiteX27367" fmla="*/ 88062 w 6288074"/>
              <a:gd name="connsiteY27367" fmla="*/ 3922877 h 6339933"/>
              <a:gd name="connsiteX27368" fmla="*/ 87178 w 6288074"/>
              <a:gd name="connsiteY27368" fmla="*/ 3928408 h 6339933"/>
              <a:gd name="connsiteX27369" fmla="*/ 77626 w 6288074"/>
              <a:gd name="connsiteY27369" fmla="*/ 3931414 h 6339933"/>
              <a:gd name="connsiteX27370" fmla="*/ 78510 w 6288074"/>
              <a:gd name="connsiteY27370" fmla="*/ 3925883 h 6339933"/>
              <a:gd name="connsiteX27371" fmla="*/ 91468 w 6288074"/>
              <a:gd name="connsiteY27371" fmla="*/ 3908675 h 6339933"/>
              <a:gd name="connsiteX27372" fmla="*/ 95493 w 6288074"/>
              <a:gd name="connsiteY27372" fmla="*/ 3904783 h 6339933"/>
              <a:gd name="connsiteX27373" fmla="*/ 103542 w 6288074"/>
              <a:gd name="connsiteY27373" fmla="*/ 3896997 h 6339933"/>
              <a:gd name="connsiteX27374" fmla="*/ 96246 w 6288074"/>
              <a:gd name="connsiteY27374" fmla="*/ 3907171 h 6339933"/>
              <a:gd name="connsiteX27375" fmla="*/ 94609 w 6288074"/>
              <a:gd name="connsiteY27375" fmla="*/ 3910312 h 6339933"/>
              <a:gd name="connsiteX27376" fmla="*/ 96997 w 6288074"/>
              <a:gd name="connsiteY27376" fmla="*/ 3909560 h 6339933"/>
              <a:gd name="connsiteX27377" fmla="*/ 108318 w 6288074"/>
              <a:gd name="connsiteY27377" fmla="*/ 3895492 h 6339933"/>
              <a:gd name="connsiteX27378" fmla="*/ 91601 w 6288074"/>
              <a:gd name="connsiteY27378" fmla="*/ 3900754 h 6339933"/>
              <a:gd name="connsiteX27379" fmla="*/ 89345 w 6288074"/>
              <a:gd name="connsiteY27379" fmla="*/ 3893586 h 6339933"/>
              <a:gd name="connsiteX27380" fmla="*/ 78286 w 6288074"/>
              <a:gd name="connsiteY27380" fmla="*/ 3891814 h 6339933"/>
              <a:gd name="connsiteX27381" fmla="*/ 84699 w 6288074"/>
              <a:gd name="connsiteY27381" fmla="*/ 3887169 h 6339933"/>
              <a:gd name="connsiteX27382" fmla="*/ 83063 w 6288074"/>
              <a:gd name="connsiteY27382" fmla="*/ 3890311 h 6339933"/>
              <a:gd name="connsiteX27383" fmla="*/ 91112 w 6288074"/>
              <a:gd name="connsiteY27383" fmla="*/ 3882525 h 6339933"/>
              <a:gd name="connsiteX27384" fmla="*/ 94385 w 6288074"/>
              <a:gd name="connsiteY27384" fmla="*/ 3876243 h 6339933"/>
              <a:gd name="connsiteX27385" fmla="*/ 95269 w 6288074"/>
              <a:gd name="connsiteY27385" fmla="*/ 3870712 h 6339933"/>
              <a:gd name="connsiteX27386" fmla="*/ 93764 w 6288074"/>
              <a:gd name="connsiteY27386" fmla="*/ 3865933 h 6339933"/>
              <a:gd name="connsiteX27387" fmla="*/ 89740 w 6288074"/>
              <a:gd name="connsiteY27387" fmla="*/ 3869826 h 6339933"/>
              <a:gd name="connsiteX27388" fmla="*/ 84964 w 6288074"/>
              <a:gd name="connsiteY27388" fmla="*/ 3871329 h 6339933"/>
              <a:gd name="connsiteX27389" fmla="*/ 83328 w 6288074"/>
              <a:gd name="connsiteY27389" fmla="*/ 3874471 h 6339933"/>
              <a:gd name="connsiteX27390" fmla="*/ 81691 w 6288074"/>
              <a:gd name="connsiteY27390" fmla="*/ 3877612 h 6339933"/>
              <a:gd name="connsiteX27391" fmla="*/ 75146 w 6288074"/>
              <a:gd name="connsiteY27391" fmla="*/ 3890176 h 6339933"/>
              <a:gd name="connsiteX27392" fmla="*/ 68733 w 6288074"/>
              <a:gd name="connsiteY27392" fmla="*/ 3894821 h 6339933"/>
              <a:gd name="connsiteX27393" fmla="*/ 66345 w 6288074"/>
              <a:gd name="connsiteY27393" fmla="*/ 3895573 h 6339933"/>
              <a:gd name="connsiteX27394" fmla="*/ 62320 w 6288074"/>
              <a:gd name="connsiteY27394" fmla="*/ 3899467 h 6339933"/>
              <a:gd name="connsiteX27395" fmla="*/ 59047 w 6288074"/>
              <a:gd name="connsiteY27395" fmla="*/ 3905748 h 6339933"/>
              <a:gd name="connsiteX27396" fmla="*/ 51750 w 6288074"/>
              <a:gd name="connsiteY27396" fmla="*/ 3915923 h 6339933"/>
              <a:gd name="connsiteX27397" fmla="*/ 50114 w 6288074"/>
              <a:gd name="connsiteY27397" fmla="*/ 3919065 h 6339933"/>
              <a:gd name="connsiteX27398" fmla="*/ 45436 w 6288074"/>
              <a:gd name="connsiteY27398" fmla="*/ 3924876 h 6339933"/>
              <a:gd name="connsiteX27399" fmla="*/ 42347 w 6288074"/>
              <a:gd name="connsiteY27399" fmla="*/ 3928522 h 6339933"/>
              <a:gd name="connsiteX27400" fmla="*/ 39369 w 6288074"/>
              <a:gd name="connsiteY27400" fmla="*/ 3932417 h 6339933"/>
              <a:gd name="connsiteX27401" fmla="*/ 33131 w 6288074"/>
              <a:gd name="connsiteY27401" fmla="*/ 3940166 h 6339933"/>
              <a:gd name="connsiteX27402" fmla="*/ 27470 w 6288074"/>
              <a:gd name="connsiteY27402" fmla="*/ 3947201 h 6339933"/>
              <a:gd name="connsiteX27403" fmla="*/ 16148 w 6288074"/>
              <a:gd name="connsiteY27403" fmla="*/ 3961268 h 6339933"/>
              <a:gd name="connsiteX27404" fmla="*/ 12124 w 6288074"/>
              <a:gd name="connsiteY27404" fmla="*/ 3965162 h 6339933"/>
              <a:gd name="connsiteX27405" fmla="*/ 4075 w 6288074"/>
              <a:gd name="connsiteY27405" fmla="*/ 3972947 h 6339933"/>
              <a:gd name="connsiteX27406" fmla="*/ 2438 w 6288074"/>
              <a:gd name="connsiteY27406" fmla="*/ 3976089 h 6339933"/>
              <a:gd name="connsiteX27407" fmla="*/ 50 w 6288074"/>
              <a:gd name="connsiteY27407" fmla="*/ 3976841 h 6339933"/>
              <a:gd name="connsiteX27408" fmla="*/ 4207 w 6288074"/>
              <a:gd name="connsiteY27408" fmla="*/ 3965027 h 6339933"/>
              <a:gd name="connsiteX27409" fmla="*/ 8231 w 6288074"/>
              <a:gd name="connsiteY27409" fmla="*/ 3961135 h 6339933"/>
              <a:gd name="connsiteX27410" fmla="*/ 13008 w 6288074"/>
              <a:gd name="connsiteY27410" fmla="*/ 3959632 h 6339933"/>
              <a:gd name="connsiteX27411" fmla="*/ 16280 w 6288074"/>
              <a:gd name="connsiteY27411" fmla="*/ 3953348 h 6339933"/>
              <a:gd name="connsiteX27412" fmla="*/ 15528 w 6288074"/>
              <a:gd name="connsiteY27412" fmla="*/ 3950960 h 6339933"/>
              <a:gd name="connsiteX27413" fmla="*/ 22074 w 6288074"/>
              <a:gd name="connsiteY27413" fmla="*/ 3938395 h 6339933"/>
              <a:gd name="connsiteX27414" fmla="*/ 29371 w 6288074"/>
              <a:gd name="connsiteY27414" fmla="*/ 3928220 h 6339933"/>
              <a:gd name="connsiteX27415" fmla="*/ 42461 w 6288074"/>
              <a:gd name="connsiteY27415" fmla="*/ 3903090 h 6339933"/>
              <a:gd name="connsiteX27416" fmla="*/ 52278 w 6288074"/>
              <a:gd name="connsiteY27416" fmla="*/ 3884243 h 6339933"/>
              <a:gd name="connsiteX27417" fmla="*/ 61965 w 6288074"/>
              <a:gd name="connsiteY27417" fmla="*/ 3873316 h 6339933"/>
              <a:gd name="connsiteX27418" fmla="*/ 65990 w 6288074"/>
              <a:gd name="connsiteY27418" fmla="*/ 3869424 h 6339933"/>
              <a:gd name="connsiteX27419" fmla="*/ 70014 w 6288074"/>
              <a:gd name="connsiteY27419" fmla="*/ 3865531 h 6339933"/>
              <a:gd name="connsiteX27420" fmla="*/ 78196 w 6288074"/>
              <a:gd name="connsiteY27420" fmla="*/ 3849825 h 6339933"/>
              <a:gd name="connsiteX27421" fmla="*/ 103493 w 6288074"/>
              <a:gd name="connsiteY27421" fmla="*/ 3805098 h 6339933"/>
              <a:gd name="connsiteX27422" fmla="*/ 109905 w 6288074"/>
              <a:gd name="connsiteY27422" fmla="*/ 3800454 h 6339933"/>
              <a:gd name="connsiteX27423" fmla="*/ 113179 w 6288074"/>
              <a:gd name="connsiteY27423" fmla="*/ 3794171 h 6339933"/>
              <a:gd name="connsiteX27424" fmla="*/ 114946 w 6288074"/>
              <a:gd name="connsiteY27424" fmla="*/ 3783111 h 6339933"/>
              <a:gd name="connsiteX27425" fmla="*/ 127154 w 6288074"/>
              <a:gd name="connsiteY27425" fmla="*/ 3763512 h 6339933"/>
              <a:gd name="connsiteX27426" fmla="*/ 115212 w 6288074"/>
              <a:gd name="connsiteY27426" fmla="*/ 3767271 h 6339933"/>
              <a:gd name="connsiteX27427" fmla="*/ 110566 w 6288074"/>
              <a:gd name="connsiteY27427" fmla="*/ 3760854 h 6339933"/>
              <a:gd name="connsiteX27428" fmla="*/ 108047 w 6288074"/>
              <a:gd name="connsiteY27428" fmla="*/ 3769526 h 6339933"/>
              <a:gd name="connsiteX27429" fmla="*/ 108798 w 6288074"/>
              <a:gd name="connsiteY27429" fmla="*/ 3771916 h 6339933"/>
              <a:gd name="connsiteX27430" fmla="*/ 102253 w 6288074"/>
              <a:gd name="connsiteY27430" fmla="*/ 3784479 h 6339933"/>
              <a:gd name="connsiteX27431" fmla="*/ 99113 w 6288074"/>
              <a:gd name="connsiteY27431" fmla="*/ 3782841 h 6339933"/>
              <a:gd name="connsiteX27432" fmla="*/ 98361 w 6288074"/>
              <a:gd name="connsiteY27432" fmla="*/ 3780454 h 6339933"/>
              <a:gd name="connsiteX27433" fmla="*/ 95088 w 6288074"/>
              <a:gd name="connsiteY27433" fmla="*/ 3786734 h 6339933"/>
              <a:gd name="connsiteX27434" fmla="*/ 90178 w 6288074"/>
              <a:gd name="connsiteY27434" fmla="*/ 3796158 h 6339933"/>
              <a:gd name="connsiteX27435" fmla="*/ 81378 w 6288074"/>
              <a:gd name="connsiteY27435" fmla="*/ 3801554 h 6339933"/>
              <a:gd name="connsiteX27436" fmla="*/ 69171 w 6288074"/>
              <a:gd name="connsiteY27436" fmla="*/ 3821153 h 6339933"/>
              <a:gd name="connsiteX27437" fmla="*/ 65146 w 6288074"/>
              <a:gd name="connsiteY27437" fmla="*/ 3825045 h 6339933"/>
              <a:gd name="connsiteX27438" fmla="*/ 57981 w 6288074"/>
              <a:gd name="connsiteY27438" fmla="*/ 3827301 h 6339933"/>
              <a:gd name="connsiteX27439" fmla="*/ 59616 w 6288074"/>
              <a:gd name="connsiteY27439" fmla="*/ 3824159 h 6339933"/>
              <a:gd name="connsiteX27440" fmla="*/ 63023 w 6288074"/>
              <a:gd name="connsiteY27440" fmla="*/ 3809958 h 6339933"/>
              <a:gd name="connsiteX27441" fmla="*/ 71071 w 6288074"/>
              <a:gd name="connsiteY27441" fmla="*/ 3802171 h 6339933"/>
              <a:gd name="connsiteX27442" fmla="*/ 79122 w 6288074"/>
              <a:gd name="connsiteY27442" fmla="*/ 3794387 h 6339933"/>
              <a:gd name="connsiteX27443" fmla="*/ 94468 w 6288074"/>
              <a:gd name="connsiteY27443" fmla="*/ 3776426 h 6339933"/>
              <a:gd name="connsiteX27444" fmla="*/ 93717 w 6288074"/>
              <a:gd name="connsiteY27444" fmla="*/ 3774036 h 6339933"/>
              <a:gd name="connsiteX27445" fmla="*/ 79254 w 6288074"/>
              <a:gd name="connsiteY27445" fmla="*/ 3786468 h 6339933"/>
              <a:gd name="connsiteX27446" fmla="*/ 76866 w 6288074"/>
              <a:gd name="connsiteY27446" fmla="*/ 3787220 h 6339933"/>
              <a:gd name="connsiteX27447" fmla="*/ 77750 w 6288074"/>
              <a:gd name="connsiteY27447" fmla="*/ 3781688 h 6339933"/>
              <a:gd name="connsiteX27448" fmla="*/ 88319 w 6288074"/>
              <a:gd name="connsiteY27448" fmla="*/ 3765232 h 6339933"/>
              <a:gd name="connsiteX27449" fmla="*/ 98006 w 6288074"/>
              <a:gd name="connsiteY27449" fmla="*/ 3754303 h 6339933"/>
              <a:gd name="connsiteX27450" fmla="*/ 97254 w 6288074"/>
              <a:gd name="connsiteY27450" fmla="*/ 3751915 h 6339933"/>
              <a:gd name="connsiteX27451" fmla="*/ 95616 w 6288074"/>
              <a:gd name="connsiteY27451" fmla="*/ 3755055 h 6339933"/>
              <a:gd name="connsiteX27452" fmla="*/ 89956 w 6288074"/>
              <a:gd name="connsiteY27452" fmla="*/ 3762089 h 6339933"/>
              <a:gd name="connsiteX27453" fmla="*/ 88319 w 6288074"/>
              <a:gd name="connsiteY27453" fmla="*/ 3765232 h 6339933"/>
              <a:gd name="connsiteX27454" fmla="*/ 81154 w 6288074"/>
              <a:gd name="connsiteY27454" fmla="*/ 3767487 h 6339933"/>
              <a:gd name="connsiteX27455" fmla="*/ 71602 w 6288074"/>
              <a:gd name="connsiteY27455" fmla="*/ 3770494 h 6339933"/>
              <a:gd name="connsiteX27456" fmla="*/ 78278 w 6288074"/>
              <a:gd name="connsiteY27456" fmla="*/ 3750009 h 6339933"/>
              <a:gd name="connsiteX27457" fmla="*/ 82303 w 6288074"/>
              <a:gd name="connsiteY27457" fmla="*/ 3746116 h 6339933"/>
              <a:gd name="connsiteX27458" fmla="*/ 83940 w 6288074"/>
              <a:gd name="connsiteY27458" fmla="*/ 3742974 h 6339933"/>
              <a:gd name="connsiteX27459" fmla="*/ 79162 w 6288074"/>
              <a:gd name="connsiteY27459" fmla="*/ 3744477 h 6339933"/>
              <a:gd name="connsiteX27460" fmla="*/ 75890 w 6288074"/>
              <a:gd name="connsiteY27460" fmla="*/ 3750761 h 6339933"/>
              <a:gd name="connsiteX27461" fmla="*/ 69478 w 6288074"/>
              <a:gd name="connsiteY27461" fmla="*/ 3755404 h 6339933"/>
              <a:gd name="connsiteX27462" fmla="*/ 76775 w 6288074"/>
              <a:gd name="connsiteY27462" fmla="*/ 3745229 h 6339933"/>
              <a:gd name="connsiteX27463" fmla="*/ 78410 w 6288074"/>
              <a:gd name="connsiteY27463" fmla="*/ 3742089 h 6339933"/>
              <a:gd name="connsiteX27464" fmla="*/ 92121 w 6288074"/>
              <a:gd name="connsiteY27464" fmla="*/ 3727269 h 6339933"/>
              <a:gd name="connsiteX27465" fmla="*/ 97029 w 6288074"/>
              <a:gd name="connsiteY27465" fmla="*/ 3717846 h 6339933"/>
              <a:gd name="connsiteX27466" fmla="*/ 94642 w 6288074"/>
              <a:gd name="connsiteY27466" fmla="*/ 3718598 h 6339933"/>
              <a:gd name="connsiteX27467" fmla="*/ 87344 w 6288074"/>
              <a:gd name="connsiteY27467" fmla="*/ 3728773 h 6339933"/>
              <a:gd name="connsiteX27468" fmla="*/ 81684 w 6288074"/>
              <a:gd name="connsiteY27468" fmla="*/ 3735806 h 6339933"/>
              <a:gd name="connsiteX27469" fmla="*/ 94774 w 6288074"/>
              <a:gd name="connsiteY27469" fmla="*/ 3710679 h 6339933"/>
              <a:gd name="connsiteX27470" fmla="*/ 106848 w 6288074"/>
              <a:gd name="connsiteY27470" fmla="*/ 3698999 h 6339933"/>
              <a:gd name="connsiteX27471" fmla="*/ 114146 w 6288074"/>
              <a:gd name="connsiteY27471" fmla="*/ 3688825 h 6339933"/>
              <a:gd name="connsiteX27472" fmla="*/ 123210 w 6288074"/>
              <a:gd name="connsiteY27472" fmla="*/ 3667588 h 6339933"/>
              <a:gd name="connsiteX27473" fmla="*/ 135549 w 6288074"/>
              <a:gd name="connsiteY27473" fmla="*/ 3640070 h 6339933"/>
              <a:gd name="connsiteX27474" fmla="*/ 140459 w 6288074"/>
              <a:gd name="connsiteY27474" fmla="*/ 3630647 h 6339933"/>
              <a:gd name="connsiteX27475" fmla="*/ 131789 w 6288074"/>
              <a:gd name="connsiteY27475" fmla="*/ 3628124 h 6339933"/>
              <a:gd name="connsiteX27476" fmla="*/ 133293 w 6288074"/>
              <a:gd name="connsiteY27476" fmla="*/ 3632902 h 6339933"/>
              <a:gd name="connsiteX27477" fmla="*/ 126749 w 6288074"/>
              <a:gd name="connsiteY27477" fmla="*/ 3645466 h 6339933"/>
              <a:gd name="connsiteX27478" fmla="*/ 125113 w 6288074"/>
              <a:gd name="connsiteY27478" fmla="*/ 3648607 h 6339933"/>
              <a:gd name="connsiteX27479" fmla="*/ 103485 w 6288074"/>
              <a:gd name="connsiteY27479" fmla="*/ 3663293 h 6339933"/>
              <a:gd name="connsiteX27480" fmla="*/ 100343 w 6288074"/>
              <a:gd name="connsiteY27480" fmla="*/ 3661656 h 6339933"/>
              <a:gd name="connsiteX27481" fmla="*/ 97071 w 6288074"/>
              <a:gd name="connsiteY27481" fmla="*/ 3667937 h 6339933"/>
              <a:gd name="connsiteX27482" fmla="*/ 91411 w 6288074"/>
              <a:gd name="connsiteY27482" fmla="*/ 3674971 h 6339933"/>
              <a:gd name="connsiteX27483" fmla="*/ 85749 w 6288074"/>
              <a:gd name="connsiteY27483" fmla="*/ 3682005 h 6339933"/>
              <a:gd name="connsiteX27484" fmla="*/ 90526 w 6288074"/>
              <a:gd name="connsiteY27484" fmla="*/ 3680502 h 6339933"/>
              <a:gd name="connsiteX27485" fmla="*/ 96939 w 6288074"/>
              <a:gd name="connsiteY27485" fmla="*/ 3675856 h 6339933"/>
              <a:gd name="connsiteX27486" fmla="*/ 102600 w 6288074"/>
              <a:gd name="connsiteY27486" fmla="*/ 3668822 h 6339933"/>
              <a:gd name="connsiteX27487" fmla="*/ 107378 w 6288074"/>
              <a:gd name="connsiteY27487" fmla="*/ 3667319 h 6339933"/>
              <a:gd name="connsiteX27488" fmla="*/ 104103 w 6288074"/>
              <a:gd name="connsiteY27488" fmla="*/ 3673602 h 6339933"/>
              <a:gd name="connsiteX27489" fmla="*/ 89509 w 6288074"/>
              <a:gd name="connsiteY27489" fmla="*/ 3693953 h 6339933"/>
              <a:gd name="connsiteX27490" fmla="*/ 85485 w 6288074"/>
              <a:gd name="connsiteY27490" fmla="*/ 3697845 h 6339933"/>
              <a:gd name="connsiteX27491" fmla="*/ 86369 w 6288074"/>
              <a:gd name="connsiteY27491" fmla="*/ 3692315 h 6339933"/>
              <a:gd name="connsiteX27492" fmla="*/ 82477 w 6288074"/>
              <a:gd name="connsiteY27492" fmla="*/ 3688288 h 6339933"/>
              <a:gd name="connsiteX27493" fmla="*/ 80221 w 6288074"/>
              <a:gd name="connsiteY27493" fmla="*/ 3681118 h 6339933"/>
              <a:gd name="connsiteX27494" fmla="*/ 97203 w 6288074"/>
              <a:gd name="connsiteY27494" fmla="*/ 3660017 h 6339933"/>
              <a:gd name="connsiteX27495" fmla="*/ 103618 w 6288074"/>
              <a:gd name="connsiteY27495" fmla="*/ 3655373 h 6339933"/>
              <a:gd name="connsiteX27496" fmla="*/ 118212 w 6288074"/>
              <a:gd name="connsiteY27496" fmla="*/ 3635023 h 6339933"/>
              <a:gd name="connsiteX27497" fmla="*/ 115822 w 6288074"/>
              <a:gd name="connsiteY27497" fmla="*/ 3635774 h 6339933"/>
              <a:gd name="connsiteX27498" fmla="*/ 118345 w 6288074"/>
              <a:gd name="connsiteY27498" fmla="*/ 3627104 h 6339933"/>
              <a:gd name="connsiteX27499" fmla="*/ 122501 w 6288074"/>
              <a:gd name="connsiteY27499" fmla="*/ 3615290 h 6339933"/>
              <a:gd name="connsiteX27500" fmla="*/ 130551 w 6288074"/>
              <a:gd name="connsiteY27500" fmla="*/ 3607504 h 6339933"/>
              <a:gd name="connsiteX27501" fmla="*/ 132320 w 6288074"/>
              <a:gd name="connsiteY27501" fmla="*/ 3596444 h 6339933"/>
              <a:gd name="connsiteX27502" fmla="*/ 134971 w 6288074"/>
              <a:gd name="connsiteY27502" fmla="*/ 3579852 h 6339933"/>
              <a:gd name="connsiteX27503" fmla="*/ 132715 w 6288074"/>
              <a:gd name="connsiteY27503" fmla="*/ 3572685 h 6339933"/>
              <a:gd name="connsiteX27504" fmla="*/ 131963 w 6288074"/>
              <a:gd name="connsiteY27504" fmla="*/ 3570296 h 6339933"/>
              <a:gd name="connsiteX27505" fmla="*/ 133599 w 6288074"/>
              <a:gd name="connsiteY27505" fmla="*/ 3567153 h 6339933"/>
              <a:gd name="connsiteX27506" fmla="*/ 131210 w 6288074"/>
              <a:gd name="connsiteY27506" fmla="*/ 3567905 h 6339933"/>
              <a:gd name="connsiteX27507" fmla="*/ 130459 w 6288074"/>
              <a:gd name="connsiteY27507" fmla="*/ 3565517 h 6339933"/>
              <a:gd name="connsiteX27508" fmla="*/ 134483 w 6288074"/>
              <a:gd name="connsiteY27508" fmla="*/ 3561624 h 6339933"/>
              <a:gd name="connsiteX27509" fmla="*/ 138509 w 6288074"/>
              <a:gd name="connsiteY27509" fmla="*/ 3557730 h 6339933"/>
              <a:gd name="connsiteX27510" fmla="*/ 151333 w 6288074"/>
              <a:gd name="connsiteY27510" fmla="*/ 3548442 h 6339933"/>
              <a:gd name="connsiteX27511" fmla="*/ 152086 w 6288074"/>
              <a:gd name="connsiteY27511" fmla="*/ 3550831 h 6339933"/>
              <a:gd name="connsiteX27512" fmla="*/ 156112 w 6288074"/>
              <a:gd name="connsiteY27512" fmla="*/ 3546937 h 6339933"/>
              <a:gd name="connsiteX27513" fmla="*/ 165797 w 6288074"/>
              <a:gd name="connsiteY27513" fmla="*/ 3536011 h 6339933"/>
              <a:gd name="connsiteX27514" fmla="*/ 169069 w 6288074"/>
              <a:gd name="connsiteY27514" fmla="*/ 3529729 h 6339933"/>
              <a:gd name="connsiteX27515" fmla="*/ 178003 w 6288074"/>
              <a:gd name="connsiteY27515" fmla="*/ 3516412 h 6339933"/>
              <a:gd name="connsiteX27516" fmla="*/ 181275 w 6288074"/>
              <a:gd name="connsiteY27516" fmla="*/ 3510130 h 6339933"/>
              <a:gd name="connsiteX27517" fmla="*/ 190209 w 6288074"/>
              <a:gd name="connsiteY27517" fmla="*/ 3496813 h 6339933"/>
              <a:gd name="connsiteX27518" fmla="*/ 187069 w 6288074"/>
              <a:gd name="connsiteY27518" fmla="*/ 3495174 h 6339933"/>
              <a:gd name="connsiteX27519" fmla="*/ 191093 w 6288074"/>
              <a:gd name="connsiteY27519" fmla="*/ 3491283 h 6339933"/>
              <a:gd name="connsiteX27520" fmla="*/ 192729 w 6288074"/>
              <a:gd name="connsiteY27520" fmla="*/ 3488140 h 6339933"/>
              <a:gd name="connsiteX27521" fmla="*/ 195870 w 6288074"/>
              <a:gd name="connsiteY27521" fmla="*/ 3489779 h 6339933"/>
              <a:gd name="connsiteX27522" fmla="*/ 206439 w 6288074"/>
              <a:gd name="connsiteY27522" fmla="*/ 3473321 h 6339933"/>
              <a:gd name="connsiteX27523" fmla="*/ 212100 w 6288074"/>
              <a:gd name="connsiteY27523" fmla="*/ 3466289 h 6339933"/>
              <a:gd name="connsiteX27524" fmla="*/ 218647 w 6288074"/>
              <a:gd name="connsiteY27524" fmla="*/ 3453724 h 6339933"/>
              <a:gd name="connsiteX27525" fmla="*/ 233993 w 6288074"/>
              <a:gd name="connsiteY27525" fmla="*/ 3435762 h 6339933"/>
              <a:gd name="connsiteX27526" fmla="*/ 238018 w 6288074"/>
              <a:gd name="connsiteY27526" fmla="*/ 3431871 h 6339933"/>
              <a:gd name="connsiteX27527" fmla="*/ 246950 w 6288074"/>
              <a:gd name="connsiteY27527" fmla="*/ 3418555 h 6339933"/>
              <a:gd name="connsiteX27528" fmla="*/ 245446 w 6288074"/>
              <a:gd name="connsiteY27528" fmla="*/ 3413776 h 6339933"/>
              <a:gd name="connsiteX27529" fmla="*/ 255885 w 6288074"/>
              <a:gd name="connsiteY27529" fmla="*/ 3405239 h 6339933"/>
              <a:gd name="connsiteX27530" fmla="*/ 259909 w 6288074"/>
              <a:gd name="connsiteY27530" fmla="*/ 3401346 h 6339933"/>
              <a:gd name="connsiteX27531" fmla="*/ 259156 w 6288074"/>
              <a:gd name="connsiteY27531" fmla="*/ 3398956 h 6339933"/>
              <a:gd name="connsiteX27532" fmla="*/ 255133 w 6288074"/>
              <a:gd name="connsiteY27532" fmla="*/ 3402850 h 6339933"/>
              <a:gd name="connsiteX27533" fmla="*/ 252745 w 6288074"/>
              <a:gd name="connsiteY27533" fmla="*/ 3403601 h 6339933"/>
              <a:gd name="connsiteX27534" fmla="*/ 256016 w 6288074"/>
              <a:gd name="connsiteY27534" fmla="*/ 3397318 h 6339933"/>
              <a:gd name="connsiteX27535" fmla="*/ 262430 w 6288074"/>
              <a:gd name="connsiteY27535" fmla="*/ 3392673 h 6339933"/>
              <a:gd name="connsiteX27536" fmla="*/ 265702 w 6288074"/>
              <a:gd name="connsiteY27536" fmla="*/ 3386392 h 6339933"/>
              <a:gd name="connsiteX27537" fmla="*/ 268842 w 6288074"/>
              <a:gd name="connsiteY27537" fmla="*/ 3388029 h 6339933"/>
              <a:gd name="connsiteX27538" fmla="*/ 274503 w 6288074"/>
              <a:gd name="connsiteY27538" fmla="*/ 3380996 h 6339933"/>
              <a:gd name="connsiteX27539" fmla="*/ 276139 w 6288074"/>
              <a:gd name="connsiteY27539" fmla="*/ 3377854 h 6339933"/>
              <a:gd name="connsiteX27540" fmla="*/ 289098 w 6288074"/>
              <a:gd name="connsiteY27540" fmla="*/ 3360644 h 6339933"/>
              <a:gd name="connsiteX27541" fmla="*/ 294760 w 6288074"/>
              <a:gd name="connsiteY27541" fmla="*/ 3353610 h 6339933"/>
              <a:gd name="connsiteX27542" fmla="*/ 289982 w 6288074"/>
              <a:gd name="connsiteY27542" fmla="*/ 3355115 h 6339933"/>
              <a:gd name="connsiteX27543" fmla="*/ 284321 w 6288074"/>
              <a:gd name="connsiteY27543" fmla="*/ 3362148 h 6339933"/>
              <a:gd name="connsiteX27544" fmla="*/ 289230 w 6288074"/>
              <a:gd name="connsiteY27544" fmla="*/ 3352727 h 6339933"/>
              <a:gd name="connsiteX27545" fmla="*/ 284454 w 6288074"/>
              <a:gd name="connsiteY27545" fmla="*/ 3354230 h 6339933"/>
              <a:gd name="connsiteX27546" fmla="*/ 281182 w 6288074"/>
              <a:gd name="connsiteY27546" fmla="*/ 3360511 h 6339933"/>
              <a:gd name="connsiteX27547" fmla="*/ 279545 w 6288074"/>
              <a:gd name="connsiteY27547" fmla="*/ 3363651 h 6339933"/>
              <a:gd name="connsiteX27548" fmla="*/ 272247 w 6288074"/>
              <a:gd name="connsiteY27548" fmla="*/ 3373827 h 6339933"/>
              <a:gd name="connsiteX27549" fmla="*/ 268975 w 6288074"/>
              <a:gd name="connsiteY27549" fmla="*/ 3380109 h 6339933"/>
              <a:gd name="connsiteX27550" fmla="*/ 261678 w 6288074"/>
              <a:gd name="connsiteY27550" fmla="*/ 3390284 h 6339933"/>
              <a:gd name="connsiteX27551" fmla="*/ 251992 w 6288074"/>
              <a:gd name="connsiteY27551" fmla="*/ 3401211 h 6339933"/>
              <a:gd name="connsiteX27552" fmla="*/ 249603 w 6288074"/>
              <a:gd name="connsiteY27552" fmla="*/ 3401961 h 6339933"/>
              <a:gd name="connsiteX27553" fmla="*/ 243190 w 6288074"/>
              <a:gd name="connsiteY27553" fmla="*/ 3406608 h 6339933"/>
              <a:gd name="connsiteX27554" fmla="*/ 232622 w 6288074"/>
              <a:gd name="connsiteY27554" fmla="*/ 3423066 h 6339933"/>
              <a:gd name="connsiteX27555" fmla="*/ 239034 w 6288074"/>
              <a:gd name="connsiteY27555" fmla="*/ 3418420 h 6339933"/>
              <a:gd name="connsiteX27556" fmla="*/ 242174 w 6288074"/>
              <a:gd name="connsiteY27556" fmla="*/ 3420059 h 6339933"/>
              <a:gd name="connsiteX27557" fmla="*/ 234126 w 6288074"/>
              <a:gd name="connsiteY27557" fmla="*/ 3427844 h 6339933"/>
              <a:gd name="connsiteX27558" fmla="*/ 230101 w 6288074"/>
              <a:gd name="connsiteY27558" fmla="*/ 3431736 h 6339933"/>
              <a:gd name="connsiteX27559" fmla="*/ 226827 w 6288074"/>
              <a:gd name="connsiteY27559" fmla="*/ 3438019 h 6339933"/>
              <a:gd name="connsiteX27560" fmla="*/ 225191 w 6288074"/>
              <a:gd name="connsiteY27560" fmla="*/ 3441160 h 6339933"/>
              <a:gd name="connsiteX27561" fmla="*/ 217895 w 6288074"/>
              <a:gd name="connsiteY27561" fmla="*/ 3451334 h 6339933"/>
              <a:gd name="connsiteX27562" fmla="*/ 218779 w 6288074"/>
              <a:gd name="connsiteY27562" fmla="*/ 3445804 h 6339933"/>
              <a:gd name="connsiteX27563" fmla="*/ 220414 w 6288074"/>
              <a:gd name="connsiteY27563" fmla="*/ 3442663 h 6339933"/>
              <a:gd name="connsiteX27564" fmla="*/ 215639 w 6288074"/>
              <a:gd name="connsiteY27564" fmla="*/ 3444167 h 6339933"/>
              <a:gd name="connsiteX27565" fmla="*/ 205952 w 6288074"/>
              <a:gd name="connsiteY27565" fmla="*/ 3455092 h 6339933"/>
              <a:gd name="connsiteX27566" fmla="*/ 195381 w 6288074"/>
              <a:gd name="connsiteY27566" fmla="*/ 3471551 h 6339933"/>
              <a:gd name="connsiteX27567" fmla="*/ 191357 w 6288074"/>
              <a:gd name="connsiteY27567" fmla="*/ 3475443 h 6339933"/>
              <a:gd name="connsiteX27568" fmla="*/ 188217 w 6288074"/>
              <a:gd name="connsiteY27568" fmla="*/ 3473806 h 6339933"/>
              <a:gd name="connsiteX27569" fmla="*/ 184192 w 6288074"/>
              <a:gd name="connsiteY27569" fmla="*/ 3477697 h 6339933"/>
              <a:gd name="connsiteX27570" fmla="*/ 182557 w 6288074"/>
              <a:gd name="connsiteY27570" fmla="*/ 3480838 h 6339933"/>
              <a:gd name="connsiteX27571" fmla="*/ 182425 w 6288074"/>
              <a:gd name="connsiteY27571" fmla="*/ 3488758 h 6339933"/>
              <a:gd name="connsiteX27572" fmla="*/ 173622 w 6288074"/>
              <a:gd name="connsiteY27572" fmla="*/ 3494154 h 6339933"/>
              <a:gd name="connsiteX27573" fmla="*/ 166327 w 6288074"/>
              <a:gd name="connsiteY27573" fmla="*/ 3504330 h 6339933"/>
              <a:gd name="connsiteX27574" fmla="*/ 150979 w 6288074"/>
              <a:gd name="connsiteY27574" fmla="*/ 3522290 h 6339933"/>
              <a:gd name="connsiteX27575" fmla="*/ 147706 w 6288074"/>
              <a:gd name="connsiteY27575" fmla="*/ 3528575 h 6339933"/>
              <a:gd name="connsiteX27576" fmla="*/ 150095 w 6288074"/>
              <a:gd name="connsiteY27576" fmla="*/ 3527823 h 6339933"/>
              <a:gd name="connsiteX27577" fmla="*/ 145185 w 6288074"/>
              <a:gd name="connsiteY27577" fmla="*/ 3537246 h 6339933"/>
              <a:gd name="connsiteX27578" fmla="*/ 142797 w 6288074"/>
              <a:gd name="connsiteY27578" fmla="*/ 3537998 h 6339933"/>
              <a:gd name="connsiteX27579" fmla="*/ 126698 w 6288074"/>
              <a:gd name="connsiteY27579" fmla="*/ 3553568 h 6339933"/>
              <a:gd name="connsiteX27580" fmla="*/ 125062 w 6288074"/>
              <a:gd name="connsiteY27580" fmla="*/ 3556711 h 6339933"/>
              <a:gd name="connsiteX27581" fmla="*/ 117015 w 6288074"/>
              <a:gd name="connsiteY27581" fmla="*/ 3564495 h 6339933"/>
              <a:gd name="connsiteX27582" fmla="*/ 112103 w 6288074"/>
              <a:gd name="connsiteY27582" fmla="*/ 3573919 h 6339933"/>
              <a:gd name="connsiteX27583" fmla="*/ 114492 w 6288074"/>
              <a:gd name="connsiteY27583" fmla="*/ 3573167 h 6339933"/>
              <a:gd name="connsiteX27584" fmla="*/ 119271 w 6288074"/>
              <a:gd name="connsiteY27584" fmla="*/ 3571664 h 6339933"/>
              <a:gd name="connsiteX27585" fmla="*/ 117632 w 6288074"/>
              <a:gd name="connsiteY27585" fmla="*/ 3574806 h 6339933"/>
              <a:gd name="connsiteX27586" fmla="*/ 113608 w 6288074"/>
              <a:gd name="connsiteY27586" fmla="*/ 3578699 h 6339933"/>
              <a:gd name="connsiteX27587" fmla="*/ 106312 w 6288074"/>
              <a:gd name="connsiteY27587" fmla="*/ 3588873 h 6339933"/>
              <a:gd name="connsiteX27588" fmla="*/ 104676 w 6288074"/>
              <a:gd name="connsiteY27588" fmla="*/ 3592014 h 6339933"/>
              <a:gd name="connsiteX27589" fmla="*/ 100649 w 6288074"/>
              <a:gd name="connsiteY27589" fmla="*/ 3595907 h 6339933"/>
              <a:gd name="connsiteX27590" fmla="*/ 96625 w 6288074"/>
              <a:gd name="connsiteY27590" fmla="*/ 3599800 h 6339933"/>
              <a:gd name="connsiteX27591" fmla="*/ 97378 w 6288074"/>
              <a:gd name="connsiteY27591" fmla="*/ 3602190 h 6339933"/>
              <a:gd name="connsiteX27592" fmla="*/ 94989 w 6288074"/>
              <a:gd name="connsiteY27592" fmla="*/ 3602942 h 6339933"/>
              <a:gd name="connsiteX27593" fmla="*/ 89329 w 6288074"/>
              <a:gd name="connsiteY27593" fmla="*/ 3609975 h 6339933"/>
              <a:gd name="connsiteX27594" fmla="*/ 83666 w 6288074"/>
              <a:gd name="connsiteY27594" fmla="*/ 3617009 h 6339933"/>
              <a:gd name="connsiteX27595" fmla="*/ 91097 w 6288074"/>
              <a:gd name="connsiteY27595" fmla="*/ 3598914 h 6339933"/>
              <a:gd name="connsiteX27596" fmla="*/ 100164 w 6288074"/>
              <a:gd name="connsiteY27596" fmla="*/ 3577677 h 6339933"/>
              <a:gd name="connsiteX27597" fmla="*/ 97773 w 6288074"/>
              <a:gd name="connsiteY27597" fmla="*/ 3578430 h 6339933"/>
              <a:gd name="connsiteX27598" fmla="*/ 99411 w 6288074"/>
              <a:gd name="connsiteY27598" fmla="*/ 3575288 h 6339933"/>
              <a:gd name="connsiteX27599" fmla="*/ 95385 w 6288074"/>
              <a:gd name="connsiteY27599" fmla="*/ 3579181 h 6339933"/>
              <a:gd name="connsiteX27600" fmla="*/ 91361 w 6288074"/>
              <a:gd name="connsiteY27600" fmla="*/ 3583075 h 6339933"/>
              <a:gd name="connsiteX27601" fmla="*/ 90477 w 6288074"/>
              <a:gd name="connsiteY27601" fmla="*/ 3588603 h 6339933"/>
              <a:gd name="connsiteX27602" fmla="*/ 82427 w 6288074"/>
              <a:gd name="connsiteY27602" fmla="*/ 3596390 h 6339933"/>
              <a:gd name="connsiteX27603" fmla="*/ 84065 w 6288074"/>
              <a:gd name="connsiteY27603" fmla="*/ 3593249 h 6339933"/>
              <a:gd name="connsiteX27604" fmla="*/ 87337 w 6288074"/>
              <a:gd name="connsiteY27604" fmla="*/ 3586968 h 6339933"/>
              <a:gd name="connsiteX27605" fmla="*/ 89856 w 6288074"/>
              <a:gd name="connsiteY27605" fmla="*/ 3578296 h 6339933"/>
              <a:gd name="connsiteX27606" fmla="*/ 99543 w 6288074"/>
              <a:gd name="connsiteY27606" fmla="*/ 3567368 h 6339933"/>
              <a:gd name="connsiteX27607" fmla="*/ 103567 w 6288074"/>
              <a:gd name="connsiteY27607" fmla="*/ 3563476 h 6339933"/>
              <a:gd name="connsiteX27608" fmla="*/ 105072 w 6288074"/>
              <a:gd name="connsiteY27608" fmla="*/ 3568254 h 6339933"/>
              <a:gd name="connsiteX27609" fmla="*/ 108344 w 6288074"/>
              <a:gd name="connsiteY27609" fmla="*/ 3561973 h 6339933"/>
              <a:gd name="connsiteX27610" fmla="*/ 109228 w 6288074"/>
              <a:gd name="connsiteY27610" fmla="*/ 3556442 h 6339933"/>
              <a:gd name="connsiteX27611" fmla="*/ 102815 w 6288074"/>
              <a:gd name="connsiteY27611" fmla="*/ 3561086 h 6339933"/>
              <a:gd name="connsiteX27612" fmla="*/ 98791 w 6288074"/>
              <a:gd name="connsiteY27612" fmla="*/ 3564980 h 6339933"/>
              <a:gd name="connsiteX27613" fmla="*/ 90872 w 6288074"/>
              <a:gd name="connsiteY27613" fmla="*/ 3564844 h 6339933"/>
              <a:gd name="connsiteX27614" fmla="*/ 91756 w 6288074"/>
              <a:gd name="connsiteY27614" fmla="*/ 3559315 h 6339933"/>
              <a:gd name="connsiteX27615" fmla="*/ 98171 w 6288074"/>
              <a:gd name="connsiteY27615" fmla="*/ 3554670 h 6339933"/>
              <a:gd name="connsiteX27616" fmla="*/ 111130 w 6288074"/>
              <a:gd name="connsiteY27616" fmla="*/ 3537460 h 6339933"/>
              <a:gd name="connsiteX27617" fmla="*/ 112765 w 6288074"/>
              <a:gd name="connsiteY27617" fmla="*/ 3534319 h 6339933"/>
              <a:gd name="connsiteX27618" fmla="*/ 121698 w 6288074"/>
              <a:gd name="connsiteY27618" fmla="*/ 3521004 h 6339933"/>
              <a:gd name="connsiteX27619" fmla="*/ 123334 w 6288074"/>
              <a:gd name="connsiteY27619" fmla="*/ 3517861 h 6339933"/>
              <a:gd name="connsiteX27620" fmla="*/ 125724 w 6288074"/>
              <a:gd name="connsiteY27620" fmla="*/ 3517110 h 6339933"/>
              <a:gd name="connsiteX27621" fmla="*/ 130500 w 6288074"/>
              <a:gd name="connsiteY27621" fmla="*/ 3515606 h 6339933"/>
              <a:gd name="connsiteX27622" fmla="*/ 128997 w 6288074"/>
              <a:gd name="connsiteY27622" fmla="*/ 3510827 h 6339933"/>
              <a:gd name="connsiteX27623" fmla="*/ 125988 w 6288074"/>
              <a:gd name="connsiteY27623" fmla="*/ 3501270 h 6339933"/>
              <a:gd name="connsiteX27624" fmla="*/ 119707 w 6288074"/>
              <a:gd name="connsiteY27624" fmla="*/ 3497993 h 6339933"/>
              <a:gd name="connsiteX27625" fmla="*/ 116565 w 6288074"/>
              <a:gd name="connsiteY27625" fmla="*/ 3496358 h 6339933"/>
              <a:gd name="connsiteX27626" fmla="*/ 105509 w 6288074"/>
              <a:gd name="connsiteY27626" fmla="*/ 3494585 h 6339933"/>
              <a:gd name="connsiteX27627" fmla="*/ 101485 w 6288074"/>
              <a:gd name="connsiteY27627" fmla="*/ 3498478 h 6339933"/>
              <a:gd name="connsiteX27628" fmla="*/ 87154 w 6288074"/>
              <a:gd name="connsiteY27628" fmla="*/ 3502989 h 6339933"/>
              <a:gd name="connsiteX27629" fmla="*/ 90426 w 6288074"/>
              <a:gd name="connsiteY27629" fmla="*/ 3496706 h 6339933"/>
              <a:gd name="connsiteX27630" fmla="*/ 105640 w 6288074"/>
              <a:gd name="connsiteY27630" fmla="*/ 3486665 h 6339933"/>
              <a:gd name="connsiteX27631" fmla="*/ 114575 w 6288074"/>
              <a:gd name="connsiteY27631" fmla="*/ 3473348 h 6339933"/>
              <a:gd name="connsiteX27632" fmla="*/ 112187 w 6288074"/>
              <a:gd name="connsiteY27632" fmla="*/ 3474100 h 6339933"/>
              <a:gd name="connsiteX27633" fmla="*/ 101749 w 6288074"/>
              <a:gd name="connsiteY27633" fmla="*/ 3482638 h 6339933"/>
              <a:gd name="connsiteX27634" fmla="*/ 113956 w 6288074"/>
              <a:gd name="connsiteY27634" fmla="*/ 3463041 h 6339933"/>
              <a:gd name="connsiteX27635" fmla="*/ 121384 w 6288074"/>
              <a:gd name="connsiteY27635" fmla="*/ 3444947 h 6339933"/>
              <a:gd name="connsiteX27636" fmla="*/ 131202 w 6288074"/>
              <a:gd name="connsiteY27636" fmla="*/ 3426099 h 6339933"/>
              <a:gd name="connsiteX27637" fmla="*/ 136112 w 6288074"/>
              <a:gd name="connsiteY27637" fmla="*/ 3416674 h 6339933"/>
              <a:gd name="connsiteX27638" fmla="*/ 173482 w 6288074"/>
              <a:gd name="connsiteY27638" fmla="*/ 3360269 h 6339933"/>
              <a:gd name="connsiteX27639" fmla="*/ 172598 w 6288074"/>
              <a:gd name="connsiteY27639" fmla="*/ 3365800 h 6339933"/>
              <a:gd name="connsiteX27640" fmla="*/ 177374 w 6288074"/>
              <a:gd name="connsiteY27640" fmla="*/ 3364297 h 6339933"/>
              <a:gd name="connsiteX27641" fmla="*/ 180646 w 6288074"/>
              <a:gd name="connsiteY27641" fmla="*/ 3358014 h 6339933"/>
              <a:gd name="connsiteX27642" fmla="*/ 177506 w 6288074"/>
              <a:gd name="connsiteY27642" fmla="*/ 3356377 h 6339933"/>
              <a:gd name="connsiteX27643" fmla="*/ 189712 w 6288074"/>
              <a:gd name="connsiteY27643" fmla="*/ 3336777 h 6339933"/>
              <a:gd name="connsiteX27644" fmla="*/ 197894 w 6288074"/>
              <a:gd name="connsiteY27644" fmla="*/ 3321072 h 6339933"/>
              <a:gd name="connsiteX27645" fmla="*/ 199531 w 6288074"/>
              <a:gd name="connsiteY27645" fmla="*/ 3317932 h 6339933"/>
              <a:gd name="connsiteX27646" fmla="*/ 201920 w 6288074"/>
              <a:gd name="connsiteY27646" fmla="*/ 3317180 h 6339933"/>
              <a:gd name="connsiteX27647" fmla="*/ 203555 w 6288074"/>
              <a:gd name="connsiteY27647" fmla="*/ 3314038 h 6339933"/>
              <a:gd name="connsiteX27648" fmla="*/ 202803 w 6288074"/>
              <a:gd name="connsiteY27648" fmla="*/ 3311649 h 6339933"/>
              <a:gd name="connsiteX27649" fmla="*/ 203687 w 6288074"/>
              <a:gd name="connsiteY27649" fmla="*/ 3306118 h 6339933"/>
              <a:gd name="connsiteX27650" fmla="*/ 207711 w 6288074"/>
              <a:gd name="connsiteY27650" fmla="*/ 3302225 h 6339933"/>
              <a:gd name="connsiteX27651" fmla="*/ 209347 w 6288074"/>
              <a:gd name="connsiteY27651" fmla="*/ 3299084 h 6339933"/>
              <a:gd name="connsiteX27652" fmla="*/ 214126 w 6288074"/>
              <a:gd name="connsiteY27652" fmla="*/ 3297581 h 6339933"/>
              <a:gd name="connsiteX27653" fmla="*/ 216646 w 6288074"/>
              <a:gd name="connsiteY27653" fmla="*/ 3288910 h 6339933"/>
              <a:gd name="connsiteX27654" fmla="*/ 220670 w 6288074"/>
              <a:gd name="connsiteY27654" fmla="*/ 3285017 h 6339933"/>
              <a:gd name="connsiteX27655" fmla="*/ 222306 w 6288074"/>
              <a:gd name="connsiteY27655" fmla="*/ 3281876 h 6339933"/>
              <a:gd name="connsiteX27656" fmla="*/ 232744 w 6288074"/>
              <a:gd name="connsiteY27656" fmla="*/ 3273338 h 6339933"/>
              <a:gd name="connsiteX27657" fmla="*/ 240793 w 6288074"/>
              <a:gd name="connsiteY27657" fmla="*/ 3265553 h 6339933"/>
              <a:gd name="connsiteX27658" fmla="*/ 243183 w 6288074"/>
              <a:gd name="connsiteY27658" fmla="*/ 3264800 h 6339933"/>
              <a:gd name="connsiteX27659" fmla="*/ 244068 w 6288074"/>
              <a:gd name="connsiteY27659" fmla="*/ 3259271 h 6339933"/>
              <a:gd name="connsiteX27660" fmla="*/ 253752 w 6288074"/>
              <a:gd name="connsiteY27660" fmla="*/ 3248346 h 6339933"/>
              <a:gd name="connsiteX27661" fmla="*/ 255123 w 6288074"/>
              <a:gd name="connsiteY27661" fmla="*/ 3261041 h 6339933"/>
              <a:gd name="connsiteX27662" fmla="*/ 257512 w 6288074"/>
              <a:gd name="connsiteY27662" fmla="*/ 3260290 h 6339933"/>
              <a:gd name="connsiteX27663" fmla="*/ 260751 w 6288074"/>
              <a:gd name="connsiteY27663" fmla="*/ 3255989 h 6339933"/>
              <a:gd name="connsiteX27664" fmla="*/ 268540 w 6288074"/>
              <a:gd name="connsiteY27664" fmla="*/ 3254182 h 6339933"/>
              <a:gd name="connsiteX27665" fmla="*/ 268635 w 6288074"/>
              <a:gd name="connsiteY27665" fmla="*/ 3254486 h 6339933"/>
              <a:gd name="connsiteX27666" fmla="*/ 273279 w 6288074"/>
              <a:gd name="connsiteY27666" fmla="*/ 3253025 h 6339933"/>
              <a:gd name="connsiteX27667" fmla="*/ 271842 w 6288074"/>
              <a:gd name="connsiteY27667" fmla="*/ 3255779 h 6339933"/>
              <a:gd name="connsiteX27668" fmla="*/ 273523 w 6288074"/>
              <a:gd name="connsiteY27668" fmla="*/ 3255907 h 6339933"/>
              <a:gd name="connsiteX27669" fmla="*/ 275637 w 6288074"/>
              <a:gd name="connsiteY27669" fmla="*/ 3252283 h 6339933"/>
              <a:gd name="connsiteX27670" fmla="*/ 276310 w 6288074"/>
              <a:gd name="connsiteY27670" fmla="*/ 3252071 h 6339933"/>
              <a:gd name="connsiteX27671" fmla="*/ 276218 w 6288074"/>
              <a:gd name="connsiteY27671" fmla="*/ 3251778 h 6339933"/>
              <a:gd name="connsiteX27672" fmla="*/ 278255 w 6288074"/>
              <a:gd name="connsiteY27672" fmla="*/ 3251137 h 6339933"/>
              <a:gd name="connsiteX27673" fmla="*/ 283165 w 6288074"/>
              <a:gd name="connsiteY27673" fmla="*/ 3241714 h 6339933"/>
              <a:gd name="connsiteX27674" fmla="*/ 284802 w 6288074"/>
              <a:gd name="connsiteY27674" fmla="*/ 3238572 h 6339933"/>
              <a:gd name="connsiteX27675" fmla="*/ 287942 w 6288074"/>
              <a:gd name="connsiteY27675" fmla="*/ 3240211 h 6339933"/>
              <a:gd name="connsiteX27676" fmla="*/ 294354 w 6288074"/>
              <a:gd name="connsiteY27676" fmla="*/ 3235566 h 6339933"/>
              <a:gd name="connsiteX27677" fmla="*/ 295991 w 6288074"/>
              <a:gd name="connsiteY27677" fmla="*/ 3232425 h 6339933"/>
              <a:gd name="connsiteX27678" fmla="*/ 298513 w 6288074"/>
              <a:gd name="connsiteY27678" fmla="*/ 3223753 h 6339933"/>
              <a:gd name="connsiteX27679" fmla="*/ 301784 w 6288074"/>
              <a:gd name="connsiteY27679" fmla="*/ 3217470 h 6339933"/>
              <a:gd name="connsiteX27680" fmla="*/ 302537 w 6288074"/>
              <a:gd name="connsiteY27680" fmla="*/ 3219861 h 6339933"/>
              <a:gd name="connsiteX27681" fmla="*/ 302404 w 6288074"/>
              <a:gd name="connsiteY27681" fmla="*/ 3227780 h 6339933"/>
              <a:gd name="connsiteX27682" fmla="*/ 307180 w 6288074"/>
              <a:gd name="connsiteY27682" fmla="*/ 3226276 h 6339933"/>
              <a:gd name="connsiteX27683" fmla="*/ 307312 w 6288074"/>
              <a:gd name="connsiteY27683" fmla="*/ 3218357 h 6339933"/>
              <a:gd name="connsiteX27684" fmla="*/ 308685 w 6288074"/>
              <a:gd name="connsiteY27684" fmla="*/ 3231055 h 6339933"/>
              <a:gd name="connsiteX27685" fmla="*/ 307049 w 6288074"/>
              <a:gd name="connsiteY27685" fmla="*/ 3234197 h 6339933"/>
              <a:gd name="connsiteX27686" fmla="*/ 312576 w 6288074"/>
              <a:gd name="connsiteY27686" fmla="*/ 3235081 h 6339933"/>
              <a:gd name="connsiteX27687" fmla="*/ 321379 w 6288074"/>
              <a:gd name="connsiteY27687" fmla="*/ 3229687 h 6339933"/>
              <a:gd name="connsiteX27688" fmla="*/ 318238 w 6288074"/>
              <a:gd name="connsiteY27688" fmla="*/ 3228048 h 6339933"/>
              <a:gd name="connsiteX27689" fmla="*/ 319876 w 6288074"/>
              <a:gd name="connsiteY27689" fmla="*/ 3224908 h 6339933"/>
              <a:gd name="connsiteX27690" fmla="*/ 324032 w 6288074"/>
              <a:gd name="connsiteY27690" fmla="*/ 3213095 h 6339933"/>
              <a:gd name="connsiteX27691" fmla="*/ 322527 w 6288074"/>
              <a:gd name="connsiteY27691" fmla="*/ 3208316 h 6339933"/>
              <a:gd name="connsiteX27692" fmla="*/ 321776 w 6288074"/>
              <a:gd name="connsiteY27692" fmla="*/ 3205927 h 6339933"/>
              <a:gd name="connsiteX27693" fmla="*/ 320271 w 6288074"/>
              <a:gd name="connsiteY27693" fmla="*/ 3201149 h 6339933"/>
              <a:gd name="connsiteX27694" fmla="*/ 321156 w 6288074"/>
              <a:gd name="connsiteY27694" fmla="*/ 3195620 h 6339933"/>
              <a:gd name="connsiteX27695" fmla="*/ 314875 w 6288074"/>
              <a:gd name="connsiteY27695" fmla="*/ 3192343 h 6339933"/>
              <a:gd name="connsiteX27696" fmla="*/ 319784 w 6288074"/>
              <a:gd name="connsiteY27696" fmla="*/ 3182921 h 6339933"/>
              <a:gd name="connsiteX27697" fmla="*/ 320669 w 6288074"/>
              <a:gd name="connsiteY27697" fmla="*/ 3177389 h 6339933"/>
              <a:gd name="connsiteX27698" fmla="*/ 313503 w 6288074"/>
              <a:gd name="connsiteY27698" fmla="*/ 3179644 h 6339933"/>
              <a:gd name="connsiteX27699" fmla="*/ 308595 w 6288074"/>
              <a:gd name="connsiteY27699" fmla="*/ 3189068 h 6339933"/>
              <a:gd name="connsiteX27700" fmla="*/ 302180 w 6288074"/>
              <a:gd name="connsiteY27700" fmla="*/ 3193712 h 6339933"/>
              <a:gd name="connsiteX27701" fmla="*/ 296652 w 6288074"/>
              <a:gd name="connsiteY27701" fmla="*/ 3192826 h 6339933"/>
              <a:gd name="connsiteX27702" fmla="*/ 292628 w 6288074"/>
              <a:gd name="connsiteY27702" fmla="*/ 3196719 h 6339933"/>
              <a:gd name="connsiteX27703" fmla="*/ 290992 w 6288074"/>
              <a:gd name="connsiteY27703" fmla="*/ 3199860 h 6339933"/>
              <a:gd name="connsiteX27704" fmla="*/ 291744 w 6288074"/>
              <a:gd name="connsiteY27704" fmla="*/ 3202250 h 6339933"/>
              <a:gd name="connsiteX27705" fmla="*/ 288337 w 6288074"/>
              <a:gd name="connsiteY27705" fmla="*/ 3216451 h 6339933"/>
              <a:gd name="connsiteX27706" fmla="*/ 290594 w 6288074"/>
              <a:gd name="connsiteY27706" fmla="*/ 3223619 h 6339933"/>
              <a:gd name="connsiteX27707" fmla="*/ 289710 w 6288074"/>
              <a:gd name="connsiteY27707" fmla="*/ 3229150 h 6339933"/>
              <a:gd name="connsiteX27708" fmla="*/ 283297 w 6288074"/>
              <a:gd name="connsiteY27708" fmla="*/ 3233793 h 6339933"/>
              <a:gd name="connsiteX27709" fmla="*/ 273611 w 6288074"/>
              <a:gd name="connsiteY27709" fmla="*/ 3244721 h 6339933"/>
              <a:gd name="connsiteX27710" fmla="*/ 268835 w 6288074"/>
              <a:gd name="connsiteY27710" fmla="*/ 3246225 h 6339933"/>
              <a:gd name="connsiteX27711" fmla="*/ 270471 w 6288074"/>
              <a:gd name="connsiteY27711" fmla="*/ 3243084 h 6339933"/>
              <a:gd name="connsiteX27712" fmla="*/ 280422 w 6288074"/>
              <a:gd name="connsiteY27712" fmla="*/ 3216317 h 6339933"/>
              <a:gd name="connsiteX27713" fmla="*/ 290107 w 6288074"/>
              <a:gd name="connsiteY27713" fmla="*/ 3205392 h 6339933"/>
              <a:gd name="connsiteX27714" fmla="*/ 289355 w 6288074"/>
              <a:gd name="connsiteY27714" fmla="*/ 3203002 h 6339933"/>
              <a:gd name="connsiteX27715" fmla="*/ 286967 w 6288074"/>
              <a:gd name="connsiteY27715" fmla="*/ 3203753 h 6339933"/>
              <a:gd name="connsiteX27716" fmla="*/ 286216 w 6288074"/>
              <a:gd name="connsiteY27716" fmla="*/ 3201365 h 6339933"/>
              <a:gd name="connsiteX27717" fmla="*/ 283826 w 6288074"/>
              <a:gd name="connsiteY27717" fmla="*/ 3202117 h 6339933"/>
              <a:gd name="connsiteX27718" fmla="*/ 284711 w 6288074"/>
              <a:gd name="connsiteY27718" fmla="*/ 3196585 h 6339933"/>
              <a:gd name="connsiteX27719" fmla="*/ 280685 w 6288074"/>
              <a:gd name="connsiteY27719" fmla="*/ 3200478 h 6339933"/>
              <a:gd name="connsiteX27720" fmla="*/ 281570 w 6288074"/>
              <a:gd name="connsiteY27720" fmla="*/ 3194948 h 6339933"/>
              <a:gd name="connsiteX27721" fmla="*/ 278430 w 6288074"/>
              <a:gd name="connsiteY27721" fmla="*/ 3193311 h 6339933"/>
              <a:gd name="connsiteX27722" fmla="*/ 284091 w 6288074"/>
              <a:gd name="connsiteY27722" fmla="*/ 3186277 h 6339933"/>
              <a:gd name="connsiteX27723" fmla="*/ 282587 w 6288074"/>
              <a:gd name="connsiteY27723" fmla="*/ 3181498 h 6339933"/>
              <a:gd name="connsiteX27724" fmla="*/ 266489 w 6288074"/>
              <a:gd name="connsiteY27724" fmla="*/ 3197069 h 6339933"/>
              <a:gd name="connsiteX27725" fmla="*/ 269761 w 6288074"/>
              <a:gd name="connsiteY27725" fmla="*/ 3190787 h 6339933"/>
              <a:gd name="connsiteX27726" fmla="*/ 274669 w 6288074"/>
              <a:gd name="connsiteY27726" fmla="*/ 3181362 h 6339933"/>
              <a:gd name="connsiteX27727" fmla="*/ 273917 w 6288074"/>
              <a:gd name="connsiteY27727" fmla="*/ 3178974 h 6339933"/>
              <a:gd name="connsiteX27728" fmla="*/ 277942 w 6288074"/>
              <a:gd name="connsiteY27728" fmla="*/ 3175080 h 6339933"/>
              <a:gd name="connsiteX27729" fmla="*/ 279578 w 6288074"/>
              <a:gd name="connsiteY27729" fmla="*/ 3171939 h 6339933"/>
              <a:gd name="connsiteX27730" fmla="*/ 280330 w 6288074"/>
              <a:gd name="connsiteY27730" fmla="*/ 3174328 h 6339933"/>
              <a:gd name="connsiteX27731" fmla="*/ 294792 w 6288074"/>
              <a:gd name="connsiteY27731" fmla="*/ 3161897 h 6339933"/>
              <a:gd name="connsiteX27732" fmla="*/ 299082 w 6288074"/>
              <a:gd name="connsiteY27732" fmla="*/ 3142166 h 6339933"/>
              <a:gd name="connsiteX27733" fmla="*/ 301958 w 6288074"/>
              <a:gd name="connsiteY27733" fmla="*/ 3159642 h 6339933"/>
              <a:gd name="connsiteX27734" fmla="*/ 297933 w 6288074"/>
              <a:gd name="connsiteY27734" fmla="*/ 3163536 h 6339933"/>
              <a:gd name="connsiteX27735" fmla="*/ 292272 w 6288074"/>
              <a:gd name="connsiteY27735" fmla="*/ 3170570 h 6339933"/>
              <a:gd name="connsiteX27736" fmla="*/ 288115 w 6288074"/>
              <a:gd name="connsiteY27736" fmla="*/ 3182384 h 6339933"/>
              <a:gd name="connsiteX27737" fmla="*/ 291257 w 6288074"/>
              <a:gd name="connsiteY27737" fmla="*/ 3184021 h 6339933"/>
              <a:gd name="connsiteX27738" fmla="*/ 296032 w 6288074"/>
              <a:gd name="connsiteY27738" fmla="*/ 3182518 h 6339933"/>
              <a:gd name="connsiteX27739" fmla="*/ 299306 w 6288074"/>
              <a:gd name="connsiteY27739" fmla="*/ 3176236 h 6339933"/>
              <a:gd name="connsiteX27740" fmla="*/ 307355 w 6288074"/>
              <a:gd name="connsiteY27740" fmla="*/ 3168449 h 6339933"/>
              <a:gd name="connsiteX27741" fmla="*/ 308859 w 6288074"/>
              <a:gd name="connsiteY27741" fmla="*/ 3173229 h 6339933"/>
              <a:gd name="connsiteX27742" fmla="*/ 313636 w 6288074"/>
              <a:gd name="connsiteY27742" fmla="*/ 3171725 h 6339933"/>
              <a:gd name="connsiteX27743" fmla="*/ 317660 w 6288074"/>
              <a:gd name="connsiteY27743" fmla="*/ 3167831 h 6339933"/>
              <a:gd name="connsiteX27744" fmla="*/ 323321 w 6288074"/>
              <a:gd name="connsiteY27744" fmla="*/ 3160797 h 6339933"/>
              <a:gd name="connsiteX27745" fmla="*/ 330618 w 6288074"/>
              <a:gd name="connsiteY27745" fmla="*/ 3150622 h 6339933"/>
              <a:gd name="connsiteX27746" fmla="*/ 329734 w 6288074"/>
              <a:gd name="connsiteY27746" fmla="*/ 3156153 h 6339933"/>
              <a:gd name="connsiteX27747" fmla="*/ 334511 w 6288074"/>
              <a:gd name="connsiteY27747" fmla="*/ 3154650 h 6339933"/>
              <a:gd name="connsiteX27748" fmla="*/ 337031 w 6288074"/>
              <a:gd name="connsiteY27748" fmla="*/ 3145978 h 6339933"/>
              <a:gd name="connsiteX27749" fmla="*/ 341941 w 6288074"/>
              <a:gd name="connsiteY27749" fmla="*/ 3136555 h 6339933"/>
              <a:gd name="connsiteX27750" fmla="*/ 339553 w 6288074"/>
              <a:gd name="connsiteY27750" fmla="*/ 3137307 h 6339933"/>
              <a:gd name="connsiteX27751" fmla="*/ 341188 w 6288074"/>
              <a:gd name="connsiteY27751" fmla="*/ 3134164 h 6339933"/>
              <a:gd name="connsiteX27752" fmla="*/ 349238 w 6288074"/>
              <a:gd name="connsiteY27752" fmla="*/ 3126380 h 6339933"/>
              <a:gd name="connsiteX27753" fmla="*/ 350873 w 6288074"/>
              <a:gd name="connsiteY27753" fmla="*/ 3123237 h 6339933"/>
              <a:gd name="connsiteX27754" fmla="*/ 355651 w 6288074"/>
              <a:gd name="connsiteY27754" fmla="*/ 3121734 h 6339933"/>
              <a:gd name="connsiteX27755" fmla="*/ 357287 w 6288074"/>
              <a:gd name="connsiteY27755" fmla="*/ 3118593 h 6339933"/>
              <a:gd name="connsiteX27756" fmla="*/ 359675 w 6288074"/>
              <a:gd name="connsiteY27756" fmla="*/ 3117842 h 6339933"/>
              <a:gd name="connsiteX27757" fmla="*/ 369980 w 6288074"/>
              <a:gd name="connsiteY27757" fmla="*/ 3117223 h 6339933"/>
              <a:gd name="connsiteX27758" fmla="*/ 370733 w 6288074"/>
              <a:gd name="connsiteY27758" fmla="*/ 3119615 h 6339933"/>
              <a:gd name="connsiteX27759" fmla="*/ 374006 w 6288074"/>
              <a:gd name="connsiteY27759" fmla="*/ 3113331 h 6339933"/>
              <a:gd name="connsiteX27760" fmla="*/ 377277 w 6288074"/>
              <a:gd name="connsiteY27760" fmla="*/ 3107048 h 6339933"/>
              <a:gd name="connsiteX27761" fmla="*/ 387451 w 6288074"/>
              <a:gd name="connsiteY27761" fmla="*/ 3114353 h 6339933"/>
              <a:gd name="connsiteX27762" fmla="*/ 393731 w 6288074"/>
              <a:gd name="connsiteY27762" fmla="*/ 3117626 h 6339933"/>
              <a:gd name="connsiteX27763" fmla="*/ 397137 w 6288074"/>
              <a:gd name="connsiteY27763" fmla="*/ 3103424 h 6339933"/>
              <a:gd name="connsiteX27764" fmla="*/ 402665 w 6288074"/>
              <a:gd name="connsiteY27764" fmla="*/ 3104311 h 6339933"/>
              <a:gd name="connsiteX27765" fmla="*/ 407442 w 6288074"/>
              <a:gd name="connsiteY27765" fmla="*/ 3102807 h 6339933"/>
              <a:gd name="connsiteX27766" fmla="*/ 414608 w 6288074"/>
              <a:gd name="connsiteY27766" fmla="*/ 3100552 h 6339933"/>
              <a:gd name="connsiteX27767" fmla="*/ 423408 w 6288074"/>
              <a:gd name="connsiteY27767" fmla="*/ 3095155 h 6339933"/>
              <a:gd name="connsiteX27768" fmla="*/ 428937 w 6288074"/>
              <a:gd name="connsiteY27768" fmla="*/ 3096042 h 6339933"/>
              <a:gd name="connsiteX27769" fmla="*/ 429821 w 6288074"/>
              <a:gd name="connsiteY27769" fmla="*/ 3090511 h 6339933"/>
              <a:gd name="connsiteX27770" fmla="*/ 432211 w 6288074"/>
              <a:gd name="connsiteY27770" fmla="*/ 3089759 h 6339933"/>
              <a:gd name="connsiteX27771" fmla="*/ 433846 w 6288074"/>
              <a:gd name="connsiteY27771" fmla="*/ 3086618 h 6339933"/>
              <a:gd name="connsiteX27772" fmla="*/ 441142 w 6288074"/>
              <a:gd name="connsiteY27772" fmla="*/ 3076443 h 6339933"/>
              <a:gd name="connsiteX27773" fmla="*/ 430706 w 6288074"/>
              <a:gd name="connsiteY27773" fmla="*/ 3084979 h 6339933"/>
              <a:gd name="connsiteX27774" fmla="*/ 431458 w 6288074"/>
              <a:gd name="connsiteY27774" fmla="*/ 3087369 h 6339933"/>
              <a:gd name="connsiteX27775" fmla="*/ 421284 w 6288074"/>
              <a:gd name="connsiteY27775" fmla="*/ 3080067 h 6339933"/>
              <a:gd name="connsiteX27776" fmla="*/ 434110 w 6288074"/>
              <a:gd name="connsiteY27776" fmla="*/ 3070777 h 6339933"/>
              <a:gd name="connsiteX27777" fmla="*/ 433358 w 6288074"/>
              <a:gd name="connsiteY27777" fmla="*/ 3068388 h 6339933"/>
              <a:gd name="connsiteX27778" fmla="*/ 429466 w 6288074"/>
              <a:gd name="connsiteY27778" fmla="*/ 3064361 h 6339933"/>
              <a:gd name="connsiteX27779" fmla="*/ 426326 w 6288074"/>
              <a:gd name="connsiteY27779" fmla="*/ 3062723 h 6339933"/>
              <a:gd name="connsiteX27780" fmla="*/ 416904 w 6288074"/>
              <a:gd name="connsiteY27780" fmla="*/ 3057811 h 6339933"/>
              <a:gd name="connsiteX27781" fmla="*/ 420045 w 6288074"/>
              <a:gd name="connsiteY27781" fmla="*/ 3059449 h 6339933"/>
              <a:gd name="connsiteX27782" fmla="*/ 428846 w 6288074"/>
              <a:gd name="connsiteY27782" fmla="*/ 3054052 h 6339933"/>
              <a:gd name="connsiteX27783" fmla="*/ 429861 w 6288074"/>
              <a:gd name="connsiteY27783" fmla="*/ 3040601 h 6339933"/>
              <a:gd name="connsiteX27784" fmla="*/ 437292 w 6288074"/>
              <a:gd name="connsiteY27784" fmla="*/ 3022505 h 6339933"/>
              <a:gd name="connsiteX27785" fmla="*/ 421194 w 6288074"/>
              <a:gd name="connsiteY27785" fmla="*/ 3038078 h 6339933"/>
              <a:gd name="connsiteX27786" fmla="*/ 413763 w 6288074"/>
              <a:gd name="connsiteY27786" fmla="*/ 3056172 h 6339933"/>
              <a:gd name="connsiteX27787" fmla="*/ 410754 w 6288074"/>
              <a:gd name="connsiteY27787" fmla="*/ 3046615 h 6339933"/>
              <a:gd name="connsiteX27788" fmla="*/ 402839 w 6288074"/>
              <a:gd name="connsiteY27788" fmla="*/ 3046480 h 6339933"/>
              <a:gd name="connsiteX27789" fmla="*/ 406995 w 6288074"/>
              <a:gd name="connsiteY27789" fmla="*/ 3034668 h 6339933"/>
              <a:gd name="connsiteX27790" fmla="*/ 411771 w 6288074"/>
              <a:gd name="connsiteY27790" fmla="*/ 3033164 h 6339933"/>
              <a:gd name="connsiteX27791" fmla="*/ 407880 w 6288074"/>
              <a:gd name="connsiteY27791" fmla="*/ 3029137 h 6339933"/>
              <a:gd name="connsiteX27792" fmla="*/ 411153 w 6288074"/>
              <a:gd name="connsiteY27792" fmla="*/ 3022855 h 6339933"/>
              <a:gd name="connsiteX27793" fmla="*/ 408764 w 6288074"/>
              <a:gd name="connsiteY27793" fmla="*/ 3023606 h 6339933"/>
              <a:gd name="connsiteX27794" fmla="*/ 407127 w 6288074"/>
              <a:gd name="connsiteY27794" fmla="*/ 3026746 h 6339933"/>
              <a:gd name="connsiteX27795" fmla="*/ 406375 w 6288074"/>
              <a:gd name="connsiteY27795" fmla="*/ 3024358 h 6339933"/>
              <a:gd name="connsiteX27796" fmla="*/ 412789 w 6288074"/>
              <a:gd name="connsiteY27796" fmla="*/ 3019712 h 6339933"/>
              <a:gd name="connsiteX27797" fmla="*/ 415177 w 6288074"/>
              <a:gd name="connsiteY27797" fmla="*/ 3018961 h 6339933"/>
              <a:gd name="connsiteX27798" fmla="*/ 416680 w 6288074"/>
              <a:gd name="connsiteY27798" fmla="*/ 3023740 h 6339933"/>
              <a:gd name="connsiteX27799" fmla="*/ 422341 w 6288074"/>
              <a:gd name="connsiteY27799" fmla="*/ 3016707 h 6339933"/>
              <a:gd name="connsiteX27800" fmla="*/ 423093 w 6288074"/>
              <a:gd name="connsiteY27800" fmla="*/ 3019096 h 6339933"/>
              <a:gd name="connsiteX27801" fmla="*/ 426234 w 6288074"/>
              <a:gd name="connsiteY27801" fmla="*/ 3020733 h 6339933"/>
              <a:gd name="connsiteX27802" fmla="*/ 436803 w 6288074"/>
              <a:gd name="connsiteY27802" fmla="*/ 3004277 h 6339933"/>
              <a:gd name="connsiteX27803" fmla="*/ 444101 w 6288074"/>
              <a:gd name="connsiteY27803" fmla="*/ 2994101 h 6339933"/>
              <a:gd name="connsiteX27804" fmla="*/ 441712 w 6288074"/>
              <a:gd name="connsiteY27804" fmla="*/ 2994852 h 6339933"/>
              <a:gd name="connsiteX27805" fmla="*/ 435300 w 6288074"/>
              <a:gd name="connsiteY27805" fmla="*/ 2999497 h 6339933"/>
              <a:gd name="connsiteX27806" fmla="*/ 434547 w 6288074"/>
              <a:gd name="connsiteY27806" fmla="*/ 2997107 h 6339933"/>
              <a:gd name="connsiteX27807" fmla="*/ 444234 w 6288074"/>
              <a:gd name="connsiteY27807" fmla="*/ 2986181 h 6339933"/>
              <a:gd name="connsiteX27808" fmla="*/ 449896 w 6288074"/>
              <a:gd name="connsiteY27808" fmla="*/ 2979150 h 6339933"/>
              <a:gd name="connsiteX27809" fmla="*/ 451531 w 6288074"/>
              <a:gd name="connsiteY27809" fmla="*/ 2976008 h 6339933"/>
              <a:gd name="connsiteX27810" fmla="*/ 458828 w 6288074"/>
              <a:gd name="connsiteY27810" fmla="*/ 2965832 h 6339933"/>
              <a:gd name="connsiteX27811" fmla="*/ 461955 w 6288074"/>
              <a:gd name="connsiteY27811" fmla="*/ 2961471 h 6339933"/>
              <a:gd name="connsiteX27812" fmla="*/ 464489 w 6288074"/>
              <a:gd name="connsiteY27812" fmla="*/ 2958797 h 6339933"/>
              <a:gd name="connsiteX27813" fmla="*/ 466126 w 6288074"/>
              <a:gd name="connsiteY27813" fmla="*/ 2955657 h 6339933"/>
              <a:gd name="connsiteX27814" fmla="*/ 461955 w 6288074"/>
              <a:gd name="connsiteY27814" fmla="*/ 2961471 h 6339933"/>
              <a:gd name="connsiteX27815" fmla="*/ 460056 w 6288074"/>
              <a:gd name="connsiteY27815" fmla="*/ 2963476 h 6339933"/>
              <a:gd name="connsiteX27816" fmla="*/ 458077 w 6288074"/>
              <a:gd name="connsiteY27816" fmla="*/ 2963442 h 6339933"/>
              <a:gd name="connsiteX27817" fmla="*/ 447638 w 6288074"/>
              <a:gd name="connsiteY27817" fmla="*/ 2971980 h 6339933"/>
              <a:gd name="connsiteX27818" fmla="*/ 443614 w 6288074"/>
              <a:gd name="connsiteY27818" fmla="*/ 2975873 h 6339933"/>
              <a:gd name="connsiteX27819" fmla="*/ 438838 w 6288074"/>
              <a:gd name="connsiteY27819" fmla="*/ 2977376 h 6339933"/>
              <a:gd name="connsiteX27820" fmla="*/ 435564 w 6288074"/>
              <a:gd name="connsiteY27820" fmla="*/ 2983661 h 6339933"/>
              <a:gd name="connsiteX27821" fmla="*/ 430789 w 6288074"/>
              <a:gd name="connsiteY27821" fmla="*/ 2985164 h 6339933"/>
              <a:gd name="connsiteX27822" fmla="*/ 433308 w 6288074"/>
              <a:gd name="connsiteY27822" fmla="*/ 2976490 h 6339933"/>
              <a:gd name="connsiteX27823" fmla="*/ 430168 w 6288074"/>
              <a:gd name="connsiteY27823" fmla="*/ 2974852 h 6339933"/>
              <a:gd name="connsiteX27824" fmla="*/ 428531 w 6288074"/>
              <a:gd name="connsiteY27824" fmla="*/ 2977994 h 6339933"/>
              <a:gd name="connsiteX27825" fmla="*/ 426896 w 6288074"/>
              <a:gd name="connsiteY27825" fmla="*/ 2981136 h 6339933"/>
              <a:gd name="connsiteX27826" fmla="*/ 426012 w 6288074"/>
              <a:gd name="connsiteY27826" fmla="*/ 2986668 h 6339933"/>
              <a:gd name="connsiteX27827" fmla="*/ 422739 w 6288074"/>
              <a:gd name="connsiteY27827" fmla="*/ 2992947 h 6339933"/>
              <a:gd name="connsiteX27828" fmla="*/ 419465 w 6288074"/>
              <a:gd name="connsiteY27828" fmla="*/ 2999229 h 6339933"/>
              <a:gd name="connsiteX27829" fmla="*/ 417829 w 6288074"/>
              <a:gd name="connsiteY27829" fmla="*/ 3002369 h 6339933"/>
              <a:gd name="connsiteX27830" fmla="*/ 414824 w 6288074"/>
              <a:gd name="connsiteY27830" fmla="*/ 3005275 h 6339933"/>
              <a:gd name="connsiteX27831" fmla="*/ 413962 w 6288074"/>
              <a:gd name="connsiteY27831" fmla="*/ 3005547 h 6339933"/>
              <a:gd name="connsiteX27832" fmla="*/ 414467 w 6288074"/>
              <a:gd name="connsiteY27832" fmla="*/ 3005621 h 6339933"/>
              <a:gd name="connsiteX27833" fmla="*/ 413805 w 6288074"/>
              <a:gd name="connsiteY27833" fmla="*/ 3006263 h 6339933"/>
              <a:gd name="connsiteX27834" fmla="*/ 411416 w 6288074"/>
              <a:gd name="connsiteY27834" fmla="*/ 3007015 h 6339933"/>
              <a:gd name="connsiteX27835" fmla="*/ 409781 w 6288074"/>
              <a:gd name="connsiteY27835" fmla="*/ 3010157 h 6339933"/>
              <a:gd name="connsiteX27836" fmla="*/ 408144 w 6288074"/>
              <a:gd name="connsiteY27836" fmla="*/ 3013297 h 6339933"/>
              <a:gd name="connsiteX27837" fmla="*/ 406375 w 6288074"/>
              <a:gd name="connsiteY27837" fmla="*/ 3024358 h 6339933"/>
              <a:gd name="connsiteX27838" fmla="*/ 403986 w 6288074"/>
              <a:gd name="connsiteY27838" fmla="*/ 3025110 h 6339933"/>
              <a:gd name="connsiteX27839" fmla="*/ 402350 w 6288074"/>
              <a:gd name="connsiteY27839" fmla="*/ 3028250 h 6339933"/>
              <a:gd name="connsiteX27840" fmla="*/ 399962 w 6288074"/>
              <a:gd name="connsiteY27840" fmla="*/ 3029002 h 6339933"/>
              <a:gd name="connsiteX27841" fmla="*/ 398326 w 6288074"/>
              <a:gd name="connsiteY27841" fmla="*/ 3032144 h 6339933"/>
              <a:gd name="connsiteX27842" fmla="*/ 399078 w 6288074"/>
              <a:gd name="connsiteY27842" fmla="*/ 3034532 h 6339933"/>
              <a:gd name="connsiteX27843" fmla="*/ 391781 w 6288074"/>
              <a:gd name="connsiteY27843" fmla="*/ 3044708 h 6339933"/>
              <a:gd name="connsiteX27844" fmla="*/ 386119 w 6288074"/>
              <a:gd name="connsiteY27844" fmla="*/ 3051743 h 6339933"/>
              <a:gd name="connsiteX27845" fmla="*/ 387004 w 6288074"/>
              <a:gd name="connsiteY27845" fmla="*/ 3046213 h 6339933"/>
              <a:gd name="connsiteX27846" fmla="*/ 384747 w 6288074"/>
              <a:gd name="connsiteY27846" fmla="*/ 3039043 h 6339933"/>
              <a:gd name="connsiteX27847" fmla="*/ 378335 w 6288074"/>
              <a:gd name="connsiteY27847" fmla="*/ 3043688 h 6339933"/>
              <a:gd name="connsiteX27848" fmla="*/ 377451 w 6288074"/>
              <a:gd name="connsiteY27848" fmla="*/ 3049219 h 6339933"/>
              <a:gd name="connsiteX27849" fmla="*/ 374930 w 6288074"/>
              <a:gd name="connsiteY27849" fmla="*/ 3057890 h 6339933"/>
              <a:gd name="connsiteX27850" fmla="*/ 368649 w 6288074"/>
              <a:gd name="connsiteY27850" fmla="*/ 3054616 h 6339933"/>
              <a:gd name="connsiteX27851" fmla="*/ 372939 w 6288074"/>
              <a:gd name="connsiteY27851" fmla="*/ 3034882 h 6339933"/>
              <a:gd name="connsiteX27852" fmla="*/ 376963 w 6288074"/>
              <a:gd name="connsiteY27852" fmla="*/ 3030989 h 6339933"/>
              <a:gd name="connsiteX27853" fmla="*/ 385897 w 6288074"/>
              <a:gd name="connsiteY27853" fmla="*/ 3017674 h 6339933"/>
              <a:gd name="connsiteX27854" fmla="*/ 391558 w 6288074"/>
              <a:gd name="connsiteY27854" fmla="*/ 3010639 h 6339933"/>
              <a:gd name="connsiteX27855" fmla="*/ 391690 w 6288074"/>
              <a:gd name="connsiteY27855" fmla="*/ 3002720 h 6339933"/>
              <a:gd name="connsiteX27856" fmla="*/ 387798 w 6288074"/>
              <a:gd name="connsiteY27856" fmla="*/ 2998695 h 6339933"/>
              <a:gd name="connsiteX27857" fmla="*/ 391822 w 6288074"/>
              <a:gd name="connsiteY27857" fmla="*/ 2994801 h 6339933"/>
              <a:gd name="connsiteX27858" fmla="*/ 393457 w 6288074"/>
              <a:gd name="connsiteY27858" fmla="*/ 2991660 h 6339933"/>
              <a:gd name="connsiteX27859" fmla="*/ 409556 w 6288074"/>
              <a:gd name="connsiteY27859" fmla="*/ 2976088 h 6339933"/>
              <a:gd name="connsiteX27860" fmla="*/ 407168 w 6288074"/>
              <a:gd name="connsiteY27860" fmla="*/ 2976839 h 6339933"/>
              <a:gd name="connsiteX27861" fmla="*/ 396731 w 6288074"/>
              <a:gd name="connsiteY27861" fmla="*/ 2985377 h 6339933"/>
              <a:gd name="connsiteX27862" fmla="*/ 393723 w 6288074"/>
              <a:gd name="connsiteY27862" fmla="*/ 2975819 h 6339933"/>
              <a:gd name="connsiteX27863" fmla="*/ 399383 w 6288074"/>
              <a:gd name="connsiteY27863" fmla="*/ 2968785 h 6339933"/>
              <a:gd name="connsiteX27864" fmla="*/ 404912 w 6288074"/>
              <a:gd name="connsiteY27864" fmla="*/ 2969672 h 6339933"/>
              <a:gd name="connsiteX27865" fmla="*/ 407433 w 6288074"/>
              <a:gd name="connsiteY27865" fmla="*/ 2961000 h 6339933"/>
              <a:gd name="connsiteX27866" fmla="*/ 414731 w 6288074"/>
              <a:gd name="connsiteY27866" fmla="*/ 2950825 h 6339933"/>
              <a:gd name="connsiteX27867" fmla="*/ 415615 w 6288074"/>
              <a:gd name="connsiteY27867" fmla="*/ 2945294 h 6339933"/>
              <a:gd name="connsiteX27868" fmla="*/ 414110 w 6288074"/>
              <a:gd name="connsiteY27868" fmla="*/ 2940515 h 6339933"/>
              <a:gd name="connsiteX27869" fmla="*/ 402169 w 6288074"/>
              <a:gd name="connsiteY27869" fmla="*/ 2944273 h 6339933"/>
              <a:gd name="connsiteX27870" fmla="*/ 392352 w 6288074"/>
              <a:gd name="connsiteY27870" fmla="*/ 2963120 h 6339933"/>
              <a:gd name="connsiteX27871" fmla="*/ 389078 w 6288074"/>
              <a:gd name="connsiteY27871" fmla="*/ 2969401 h 6339933"/>
              <a:gd name="connsiteX27872" fmla="*/ 377757 w 6288074"/>
              <a:gd name="connsiteY27872" fmla="*/ 2983471 h 6339933"/>
              <a:gd name="connsiteX27873" fmla="*/ 375368 w 6288074"/>
              <a:gd name="connsiteY27873" fmla="*/ 2984222 h 6339933"/>
              <a:gd name="connsiteX27874" fmla="*/ 387575 w 6288074"/>
              <a:gd name="connsiteY27874" fmla="*/ 2964624 h 6339933"/>
              <a:gd name="connsiteX27875" fmla="*/ 389210 w 6288074"/>
              <a:gd name="connsiteY27875" fmla="*/ 2961483 h 6339933"/>
              <a:gd name="connsiteX27876" fmla="*/ 385185 w 6288074"/>
              <a:gd name="connsiteY27876" fmla="*/ 2965376 h 6339933"/>
              <a:gd name="connsiteX27877" fmla="*/ 383550 w 6288074"/>
              <a:gd name="connsiteY27877" fmla="*/ 2968517 h 6339933"/>
              <a:gd name="connsiteX27878" fmla="*/ 375501 w 6288074"/>
              <a:gd name="connsiteY27878" fmla="*/ 2976302 h 6339933"/>
              <a:gd name="connsiteX27879" fmla="*/ 378773 w 6288074"/>
              <a:gd name="connsiteY27879" fmla="*/ 2970021 h 6339933"/>
              <a:gd name="connsiteX27880" fmla="*/ 379657 w 6288074"/>
              <a:gd name="connsiteY27880" fmla="*/ 2964490 h 6339933"/>
              <a:gd name="connsiteX27881" fmla="*/ 378905 w 6288074"/>
              <a:gd name="connsiteY27881" fmla="*/ 2962101 h 6339933"/>
              <a:gd name="connsiteX27882" fmla="*/ 385318 w 6288074"/>
              <a:gd name="connsiteY27882" fmla="*/ 2957455 h 6339933"/>
              <a:gd name="connsiteX27883" fmla="*/ 396640 w 6288074"/>
              <a:gd name="connsiteY27883" fmla="*/ 2943388 h 6339933"/>
              <a:gd name="connsiteX27884" fmla="*/ 414507 w 6288074"/>
              <a:gd name="connsiteY27884" fmla="*/ 2916755 h 6339933"/>
              <a:gd name="connsiteX27885" fmla="*/ 407962 w 6288074"/>
              <a:gd name="connsiteY27885" fmla="*/ 2929320 h 6339933"/>
              <a:gd name="connsiteX27886" fmla="*/ 405442 w 6288074"/>
              <a:gd name="connsiteY27886" fmla="*/ 2937991 h 6339933"/>
              <a:gd name="connsiteX27887" fmla="*/ 413491 w 6288074"/>
              <a:gd name="connsiteY27887" fmla="*/ 2930206 h 6339933"/>
              <a:gd name="connsiteX27888" fmla="*/ 420656 w 6288074"/>
              <a:gd name="connsiteY27888" fmla="*/ 2927951 h 6339933"/>
              <a:gd name="connsiteX27889" fmla="*/ 413623 w 6288074"/>
              <a:gd name="connsiteY27889" fmla="*/ 2922287 h 6339933"/>
              <a:gd name="connsiteX27890" fmla="*/ 420788 w 6288074"/>
              <a:gd name="connsiteY27890" fmla="*/ 2920031 h 6339933"/>
              <a:gd name="connsiteX27891" fmla="*/ 423929 w 6288074"/>
              <a:gd name="connsiteY27891" fmla="*/ 2921669 h 6339933"/>
              <a:gd name="connsiteX27892" fmla="*/ 430341 w 6288074"/>
              <a:gd name="connsiteY27892" fmla="*/ 2917024 h 6339933"/>
              <a:gd name="connsiteX27893" fmla="*/ 427069 w 6288074"/>
              <a:gd name="connsiteY27893" fmla="*/ 2923306 h 6339933"/>
              <a:gd name="connsiteX27894" fmla="*/ 432598 w 6288074"/>
              <a:gd name="connsiteY27894" fmla="*/ 2924193 h 6339933"/>
              <a:gd name="connsiteX27895" fmla="*/ 430961 w 6288074"/>
              <a:gd name="connsiteY27895" fmla="*/ 2927333 h 6339933"/>
              <a:gd name="connsiteX27896" fmla="*/ 431581 w 6288074"/>
              <a:gd name="connsiteY27896" fmla="*/ 2937642 h 6339933"/>
              <a:gd name="connsiteX27897" fmla="*/ 436978 w 6288074"/>
              <a:gd name="connsiteY27897" fmla="*/ 2946449 h 6339933"/>
              <a:gd name="connsiteX27898" fmla="*/ 435342 w 6288074"/>
              <a:gd name="connsiteY27898" fmla="*/ 2949589 h 6339933"/>
              <a:gd name="connsiteX27899" fmla="*/ 432821 w 6288074"/>
              <a:gd name="connsiteY27899" fmla="*/ 2958261 h 6339933"/>
              <a:gd name="connsiteX27900" fmla="*/ 433572 w 6288074"/>
              <a:gd name="connsiteY27900" fmla="*/ 2960650 h 6339933"/>
              <a:gd name="connsiteX27901" fmla="*/ 444010 w 6288074"/>
              <a:gd name="connsiteY27901" fmla="*/ 2952112 h 6339933"/>
              <a:gd name="connsiteX27902" fmla="*/ 460373 w 6288074"/>
              <a:gd name="connsiteY27902" fmla="*/ 2920701 h 6339933"/>
              <a:gd name="connsiteX27903" fmla="*/ 459418 w 6288074"/>
              <a:gd name="connsiteY27903" fmla="*/ 2921002 h 6339933"/>
              <a:gd name="connsiteX27904" fmla="*/ 462010 w 6288074"/>
              <a:gd name="connsiteY27904" fmla="*/ 2917560 h 6339933"/>
              <a:gd name="connsiteX27905" fmla="*/ 450821 w 6288074"/>
              <a:gd name="connsiteY27905" fmla="*/ 2923708 h 6339933"/>
              <a:gd name="connsiteX27906" fmla="*/ 453961 w 6288074"/>
              <a:gd name="connsiteY27906" fmla="*/ 2925347 h 6339933"/>
              <a:gd name="connsiteX27907" fmla="*/ 452324 w 6288074"/>
              <a:gd name="connsiteY27907" fmla="*/ 2928487 h 6339933"/>
              <a:gd name="connsiteX27908" fmla="*/ 449937 w 6288074"/>
              <a:gd name="connsiteY27908" fmla="*/ 2929239 h 6339933"/>
              <a:gd name="connsiteX27909" fmla="*/ 449184 w 6288074"/>
              <a:gd name="connsiteY27909" fmla="*/ 2926850 h 6339933"/>
              <a:gd name="connsiteX27910" fmla="*/ 450953 w 6288074"/>
              <a:gd name="connsiteY27910" fmla="*/ 2915789 h 6339933"/>
              <a:gd name="connsiteX27911" fmla="*/ 463911 w 6288074"/>
              <a:gd name="connsiteY27911" fmla="*/ 2898579 h 6339933"/>
              <a:gd name="connsiteX27912" fmla="*/ 464795 w 6288074"/>
              <a:gd name="connsiteY27912" fmla="*/ 2893049 h 6339933"/>
              <a:gd name="connsiteX27913" fmla="*/ 466431 w 6288074"/>
              <a:gd name="connsiteY27913" fmla="*/ 2889908 h 6339933"/>
              <a:gd name="connsiteX27914" fmla="*/ 473728 w 6288074"/>
              <a:gd name="connsiteY27914" fmla="*/ 2879733 h 6339933"/>
              <a:gd name="connsiteX27915" fmla="*/ 472977 w 6288074"/>
              <a:gd name="connsiteY27915" fmla="*/ 2877345 h 6339933"/>
              <a:gd name="connsiteX27916" fmla="*/ 465059 w 6288074"/>
              <a:gd name="connsiteY27916" fmla="*/ 2877209 h 6339933"/>
              <a:gd name="connsiteX27917" fmla="*/ 462670 w 6288074"/>
              <a:gd name="connsiteY27917" fmla="*/ 2877961 h 6339933"/>
              <a:gd name="connsiteX27918" fmla="*/ 461167 w 6288074"/>
              <a:gd name="connsiteY27918" fmla="*/ 2873183 h 6339933"/>
              <a:gd name="connsiteX27919" fmla="*/ 452365 w 6288074"/>
              <a:gd name="connsiteY27919" fmla="*/ 2878581 h 6339933"/>
              <a:gd name="connsiteX27920" fmla="*/ 448340 w 6288074"/>
              <a:gd name="connsiteY27920" fmla="*/ 2882472 h 6339933"/>
              <a:gd name="connsiteX27921" fmla="*/ 446705 w 6288074"/>
              <a:gd name="connsiteY27921" fmla="*/ 2885614 h 6339933"/>
              <a:gd name="connsiteX27922" fmla="*/ 455241 w 6288074"/>
              <a:gd name="connsiteY27922" fmla="*/ 2896056 h 6339933"/>
              <a:gd name="connsiteX27923" fmla="*/ 445688 w 6288074"/>
              <a:gd name="connsiteY27923" fmla="*/ 2899063 h 6339933"/>
              <a:gd name="connsiteX27924" fmla="*/ 444184 w 6288074"/>
              <a:gd name="connsiteY27924" fmla="*/ 2894284 h 6339933"/>
              <a:gd name="connsiteX27925" fmla="*/ 439540 w 6288074"/>
              <a:gd name="connsiteY27925" fmla="*/ 2887869 h 6339933"/>
              <a:gd name="connsiteX27926" fmla="*/ 433126 w 6288074"/>
              <a:gd name="connsiteY27926" fmla="*/ 2892512 h 6339933"/>
              <a:gd name="connsiteX27927" fmla="*/ 423441 w 6288074"/>
              <a:gd name="connsiteY27927" fmla="*/ 2903438 h 6339933"/>
              <a:gd name="connsiteX27928" fmla="*/ 418665 w 6288074"/>
              <a:gd name="connsiteY27928" fmla="*/ 2904942 h 6339933"/>
              <a:gd name="connsiteX27929" fmla="*/ 416409 w 6288074"/>
              <a:gd name="connsiteY27929" fmla="*/ 2897774 h 6339933"/>
              <a:gd name="connsiteX27930" fmla="*/ 423705 w 6288074"/>
              <a:gd name="connsiteY27930" fmla="*/ 2887601 h 6339933"/>
              <a:gd name="connsiteX27931" fmla="*/ 424589 w 6288074"/>
              <a:gd name="connsiteY27931" fmla="*/ 2882069 h 6339933"/>
              <a:gd name="connsiteX27932" fmla="*/ 431003 w 6288074"/>
              <a:gd name="connsiteY27932" fmla="*/ 2877424 h 6339933"/>
              <a:gd name="connsiteX27933" fmla="*/ 440556 w 6288074"/>
              <a:gd name="connsiteY27933" fmla="*/ 2874417 h 6339933"/>
              <a:gd name="connsiteX27934" fmla="*/ 445331 w 6288074"/>
              <a:gd name="connsiteY27934" fmla="*/ 2872914 h 6339933"/>
              <a:gd name="connsiteX27935" fmla="*/ 448605 w 6288074"/>
              <a:gd name="connsiteY27935" fmla="*/ 2866632 h 6339933"/>
              <a:gd name="connsiteX27936" fmla="*/ 447853 w 6288074"/>
              <a:gd name="connsiteY27936" fmla="*/ 2864243 h 6339933"/>
              <a:gd name="connsiteX27937" fmla="*/ 458422 w 6288074"/>
              <a:gd name="connsiteY27937" fmla="*/ 2847785 h 6339933"/>
              <a:gd name="connsiteX27938" fmla="*/ 460191 w 6288074"/>
              <a:gd name="connsiteY27938" fmla="*/ 2836724 h 6339933"/>
              <a:gd name="connsiteX27939" fmla="*/ 465853 w 6288074"/>
              <a:gd name="connsiteY27939" fmla="*/ 2829690 h 6339933"/>
              <a:gd name="connsiteX27940" fmla="*/ 468240 w 6288074"/>
              <a:gd name="connsiteY27940" fmla="*/ 2828938 h 6339933"/>
              <a:gd name="connsiteX27941" fmla="*/ 468861 w 6288074"/>
              <a:gd name="connsiteY27941" fmla="*/ 2839249 h 6339933"/>
              <a:gd name="connsiteX27942" fmla="*/ 476290 w 6288074"/>
              <a:gd name="connsiteY27942" fmla="*/ 2821153 h 6339933"/>
              <a:gd name="connsiteX27943" fmla="*/ 485712 w 6288074"/>
              <a:gd name="connsiteY27943" fmla="*/ 2826066 h 6339933"/>
              <a:gd name="connsiteX27944" fmla="*/ 496902 w 6288074"/>
              <a:gd name="connsiteY27944" fmla="*/ 2819917 h 6339933"/>
              <a:gd name="connsiteX27945" fmla="*/ 483192 w 6288074"/>
              <a:gd name="connsiteY27945" fmla="*/ 2834737 h 6339933"/>
              <a:gd name="connsiteX27946" fmla="*/ 479166 w 6288074"/>
              <a:gd name="connsiteY27946" fmla="*/ 2838630 h 6339933"/>
              <a:gd name="connsiteX27947" fmla="*/ 479919 w 6288074"/>
              <a:gd name="connsiteY27947" fmla="*/ 2841019 h 6339933"/>
              <a:gd name="connsiteX27948" fmla="*/ 482306 w 6288074"/>
              <a:gd name="connsiteY27948" fmla="*/ 2840267 h 6339933"/>
              <a:gd name="connsiteX27949" fmla="*/ 473241 w 6288074"/>
              <a:gd name="connsiteY27949" fmla="*/ 2861504 h 6339933"/>
              <a:gd name="connsiteX27950" fmla="*/ 475497 w 6288074"/>
              <a:gd name="connsiteY27950" fmla="*/ 2868673 h 6339933"/>
              <a:gd name="connsiteX27951" fmla="*/ 483414 w 6288074"/>
              <a:gd name="connsiteY27951" fmla="*/ 2868808 h 6339933"/>
              <a:gd name="connsiteX27952" fmla="*/ 481910 w 6288074"/>
              <a:gd name="connsiteY27952" fmla="*/ 2864027 h 6339933"/>
              <a:gd name="connsiteX27953" fmla="*/ 482793 w 6288074"/>
              <a:gd name="connsiteY27953" fmla="*/ 2858497 h 6339933"/>
              <a:gd name="connsiteX27954" fmla="*/ 486818 w 6288074"/>
              <a:gd name="connsiteY27954" fmla="*/ 2854603 h 6339933"/>
              <a:gd name="connsiteX27955" fmla="*/ 493100 w 6288074"/>
              <a:gd name="connsiteY27955" fmla="*/ 2857880 h 6339933"/>
              <a:gd name="connsiteX27956" fmla="*/ 501149 w 6288074"/>
              <a:gd name="connsiteY27956" fmla="*/ 2850093 h 6339933"/>
              <a:gd name="connsiteX27957" fmla="*/ 502033 w 6288074"/>
              <a:gd name="connsiteY27957" fmla="*/ 2844564 h 6339933"/>
              <a:gd name="connsiteX27958" fmla="*/ 510347 w 6288074"/>
              <a:gd name="connsiteY27958" fmla="*/ 2820938 h 6339933"/>
              <a:gd name="connsiteX27959" fmla="*/ 517777 w 6288074"/>
              <a:gd name="connsiteY27959" fmla="*/ 2802843 h 6339933"/>
              <a:gd name="connsiteX27960" fmla="*/ 525825 w 6288074"/>
              <a:gd name="connsiteY27960" fmla="*/ 2795056 h 6339933"/>
              <a:gd name="connsiteX27961" fmla="*/ 528213 w 6288074"/>
              <a:gd name="connsiteY27961" fmla="*/ 2794304 h 6339933"/>
              <a:gd name="connsiteX27962" fmla="*/ 537899 w 6288074"/>
              <a:gd name="connsiteY27962" fmla="*/ 2783377 h 6339933"/>
              <a:gd name="connsiteX27963" fmla="*/ 537015 w 6288074"/>
              <a:gd name="connsiteY27963" fmla="*/ 2788909 h 6339933"/>
              <a:gd name="connsiteX27964" fmla="*/ 541792 w 6288074"/>
              <a:gd name="connsiteY27964" fmla="*/ 2787405 h 6339933"/>
              <a:gd name="connsiteX27965" fmla="*/ 546437 w 6288074"/>
              <a:gd name="connsiteY27965" fmla="*/ 2793823 h 6339933"/>
              <a:gd name="connsiteX27966" fmla="*/ 548825 w 6288074"/>
              <a:gd name="connsiteY27966" fmla="*/ 2793071 h 6339933"/>
              <a:gd name="connsiteX27967" fmla="*/ 552851 w 6288074"/>
              <a:gd name="connsiteY27967" fmla="*/ 2789177 h 6339933"/>
              <a:gd name="connsiteX27968" fmla="*/ 553998 w 6288074"/>
              <a:gd name="connsiteY27968" fmla="*/ 2767807 h 6339933"/>
              <a:gd name="connsiteX27969" fmla="*/ 555635 w 6288074"/>
              <a:gd name="connsiteY27969" fmla="*/ 2764665 h 6339933"/>
              <a:gd name="connsiteX27970" fmla="*/ 568462 w 6288074"/>
              <a:gd name="connsiteY27970" fmla="*/ 2755376 h 6339933"/>
              <a:gd name="connsiteX27971" fmla="*/ 573502 w 6288074"/>
              <a:gd name="connsiteY27971" fmla="*/ 2738034 h 6339933"/>
              <a:gd name="connsiteX27972" fmla="*/ 576773 w 6288074"/>
              <a:gd name="connsiteY27972" fmla="*/ 2731751 h 6339933"/>
              <a:gd name="connsiteX27973" fmla="*/ 586460 w 6288074"/>
              <a:gd name="connsiteY27973" fmla="*/ 2720824 h 6339933"/>
              <a:gd name="connsiteX27974" fmla="*/ 594510 w 6288074"/>
              <a:gd name="connsiteY27974" fmla="*/ 2713037 h 6339933"/>
              <a:gd name="connsiteX27975" fmla="*/ 596898 w 6288074"/>
              <a:gd name="connsiteY27975" fmla="*/ 2712285 h 6339933"/>
              <a:gd name="connsiteX27976" fmla="*/ 598403 w 6288074"/>
              <a:gd name="connsiteY27976" fmla="*/ 2717064 h 6339933"/>
              <a:gd name="connsiteX27977" fmla="*/ 600791 w 6288074"/>
              <a:gd name="connsiteY27977" fmla="*/ 2716313 h 6339933"/>
              <a:gd name="connsiteX27978" fmla="*/ 604062 w 6288074"/>
              <a:gd name="connsiteY27978" fmla="*/ 2710030 h 6339933"/>
              <a:gd name="connsiteX27979" fmla="*/ 603310 w 6288074"/>
              <a:gd name="connsiteY27979" fmla="*/ 2707643 h 6339933"/>
              <a:gd name="connsiteX27980" fmla="*/ 604946 w 6288074"/>
              <a:gd name="connsiteY27980" fmla="*/ 2704499 h 6339933"/>
              <a:gd name="connsiteX27981" fmla="*/ 612245 w 6288074"/>
              <a:gd name="connsiteY27981" fmla="*/ 2694325 h 6339933"/>
              <a:gd name="connsiteX27982" fmla="*/ 604194 w 6288074"/>
              <a:gd name="connsiteY27982" fmla="*/ 2702111 h 6339933"/>
              <a:gd name="connsiteX27983" fmla="*/ 600170 w 6288074"/>
              <a:gd name="connsiteY27983" fmla="*/ 2706003 h 6339933"/>
              <a:gd name="connsiteX27984" fmla="*/ 608350 w 6288074"/>
              <a:gd name="connsiteY27984" fmla="*/ 2690299 h 6339933"/>
              <a:gd name="connsiteX27985" fmla="*/ 616402 w 6288074"/>
              <a:gd name="connsiteY27985" fmla="*/ 2682513 h 6339933"/>
              <a:gd name="connsiteX27986" fmla="*/ 624449 w 6288074"/>
              <a:gd name="connsiteY27986" fmla="*/ 2674727 h 6339933"/>
              <a:gd name="connsiteX27987" fmla="*/ 626219 w 6288074"/>
              <a:gd name="connsiteY27987" fmla="*/ 2663665 h 6339933"/>
              <a:gd name="connsiteX27988" fmla="*/ 622193 w 6288074"/>
              <a:gd name="connsiteY27988" fmla="*/ 2667561 h 6339933"/>
              <a:gd name="connsiteX27989" fmla="*/ 617418 w 6288074"/>
              <a:gd name="connsiteY27989" fmla="*/ 2669063 h 6339933"/>
              <a:gd name="connsiteX27990" fmla="*/ 611889 w 6288074"/>
              <a:gd name="connsiteY27990" fmla="*/ 2668176 h 6339933"/>
              <a:gd name="connsiteX27991" fmla="*/ 609501 w 6288074"/>
              <a:gd name="connsiteY27991" fmla="*/ 2668928 h 6339933"/>
              <a:gd name="connsiteX27992" fmla="*/ 612773 w 6288074"/>
              <a:gd name="connsiteY27992" fmla="*/ 2662646 h 6339933"/>
              <a:gd name="connsiteX27993" fmla="*/ 619937 w 6288074"/>
              <a:gd name="connsiteY27993" fmla="*/ 2660391 h 6339933"/>
              <a:gd name="connsiteX27994" fmla="*/ 631880 w 6288074"/>
              <a:gd name="connsiteY27994" fmla="*/ 2656632 h 6339933"/>
              <a:gd name="connsiteX27995" fmla="*/ 646475 w 6288074"/>
              <a:gd name="connsiteY27995" fmla="*/ 2636282 h 6339933"/>
              <a:gd name="connsiteX27996" fmla="*/ 645722 w 6288074"/>
              <a:gd name="connsiteY27996" fmla="*/ 2633891 h 6339933"/>
              <a:gd name="connsiteX27997" fmla="*/ 648110 w 6288074"/>
              <a:gd name="connsiteY27997" fmla="*/ 2633139 h 6339933"/>
              <a:gd name="connsiteX27998" fmla="*/ 654523 w 6288074"/>
              <a:gd name="connsiteY27998" fmla="*/ 2628498 h 6339933"/>
              <a:gd name="connsiteX27999" fmla="*/ 651382 w 6288074"/>
              <a:gd name="connsiteY27999" fmla="*/ 2626859 h 6339933"/>
              <a:gd name="connsiteX28000" fmla="*/ 650631 w 6288074"/>
              <a:gd name="connsiteY28000" fmla="*/ 2624467 h 6339933"/>
              <a:gd name="connsiteX28001" fmla="*/ 656292 w 6288074"/>
              <a:gd name="connsiteY28001" fmla="*/ 2617434 h 6339933"/>
              <a:gd name="connsiteX28002" fmla="*/ 673144 w 6288074"/>
              <a:gd name="connsiteY28002" fmla="*/ 2604253 h 6339933"/>
              <a:gd name="connsiteX28003" fmla="*/ 677431 w 6288074"/>
              <a:gd name="connsiteY28003" fmla="*/ 2584520 h 6339933"/>
              <a:gd name="connsiteX28004" fmla="*/ 675796 w 6288074"/>
              <a:gd name="connsiteY28004" fmla="*/ 2587661 h 6339933"/>
              <a:gd name="connsiteX28005" fmla="*/ 671019 w 6288074"/>
              <a:gd name="connsiteY28005" fmla="*/ 2589163 h 6339933"/>
              <a:gd name="connsiteX28006" fmla="*/ 671151 w 6288074"/>
              <a:gd name="connsiteY28006" fmla="*/ 2581244 h 6339933"/>
              <a:gd name="connsiteX28007" fmla="*/ 668763 w 6288074"/>
              <a:gd name="connsiteY28007" fmla="*/ 2581996 h 6339933"/>
              <a:gd name="connsiteX28008" fmla="*/ 661464 w 6288074"/>
              <a:gd name="connsiteY28008" fmla="*/ 2592171 h 6339933"/>
              <a:gd name="connsiteX28009" fmla="*/ 659960 w 6288074"/>
              <a:gd name="connsiteY28009" fmla="*/ 2587391 h 6339933"/>
              <a:gd name="connsiteX28010" fmla="*/ 655184 w 6288074"/>
              <a:gd name="connsiteY28010" fmla="*/ 2588894 h 6339933"/>
              <a:gd name="connsiteX28011" fmla="*/ 648772 w 6288074"/>
              <a:gd name="connsiteY28011" fmla="*/ 2593540 h 6339933"/>
              <a:gd name="connsiteX28012" fmla="*/ 646384 w 6288074"/>
              <a:gd name="connsiteY28012" fmla="*/ 2594292 h 6339933"/>
              <a:gd name="connsiteX28013" fmla="*/ 651292 w 6288074"/>
              <a:gd name="connsiteY28013" fmla="*/ 2584869 h 6339933"/>
              <a:gd name="connsiteX28014" fmla="*/ 660979 w 6288074"/>
              <a:gd name="connsiteY28014" fmla="*/ 2573942 h 6339933"/>
              <a:gd name="connsiteX28015" fmla="*/ 673672 w 6288074"/>
              <a:gd name="connsiteY28015" fmla="*/ 2572573 h 6339933"/>
              <a:gd name="connsiteX28016" fmla="*/ 676060 w 6288074"/>
              <a:gd name="connsiteY28016" fmla="*/ 2571822 h 6339933"/>
              <a:gd name="connsiteX28017" fmla="*/ 679952 w 6288074"/>
              <a:gd name="connsiteY28017" fmla="*/ 2575849 h 6339933"/>
              <a:gd name="connsiteX28018" fmla="*/ 681455 w 6288074"/>
              <a:gd name="connsiteY28018" fmla="*/ 2580626 h 6339933"/>
              <a:gd name="connsiteX28019" fmla="*/ 683844 w 6288074"/>
              <a:gd name="connsiteY28019" fmla="*/ 2579874 h 6339933"/>
              <a:gd name="connsiteX28020" fmla="*/ 686366 w 6288074"/>
              <a:gd name="connsiteY28020" fmla="*/ 2571205 h 6339933"/>
              <a:gd name="connsiteX28021" fmla="*/ 703969 w 6288074"/>
              <a:gd name="connsiteY28021" fmla="*/ 2560411 h 6339933"/>
              <a:gd name="connsiteX28022" fmla="*/ 706470 w 6288074"/>
              <a:gd name="connsiteY28022" fmla="*/ 2551807 h 6339933"/>
              <a:gd name="connsiteX28023" fmla="*/ 706747 w 6288074"/>
              <a:gd name="connsiteY28023" fmla="*/ 2551708 h 6339933"/>
              <a:gd name="connsiteX28024" fmla="*/ 706574 w 6288074"/>
              <a:gd name="connsiteY28024" fmla="*/ 2551622 h 6339933"/>
              <a:gd name="connsiteX28025" fmla="*/ 709224 w 6288074"/>
              <a:gd name="connsiteY28025" fmla="*/ 2547923 h 6339933"/>
              <a:gd name="connsiteX28026" fmla="*/ 711397 w 6288074"/>
              <a:gd name="connsiteY28026" fmla="*/ 2542315 h 6339933"/>
              <a:gd name="connsiteX28027" fmla="*/ 720465 w 6288074"/>
              <a:gd name="connsiteY28027" fmla="*/ 2521086 h 6339933"/>
              <a:gd name="connsiteX28028" fmla="*/ 722101 w 6288074"/>
              <a:gd name="connsiteY28028" fmla="*/ 2517944 h 6339933"/>
              <a:gd name="connsiteX28029" fmla="*/ 724489 w 6288074"/>
              <a:gd name="connsiteY28029" fmla="*/ 2517193 h 6339933"/>
              <a:gd name="connsiteX28030" fmla="*/ 730019 w 6288074"/>
              <a:gd name="connsiteY28030" fmla="*/ 2518079 h 6339933"/>
              <a:gd name="connsiteX28031" fmla="*/ 739704 w 6288074"/>
              <a:gd name="connsiteY28031" fmla="*/ 2507153 h 6339933"/>
              <a:gd name="connsiteX28032" fmla="*/ 745497 w 6288074"/>
              <a:gd name="connsiteY28032" fmla="*/ 2492199 h 6339933"/>
              <a:gd name="connsiteX28033" fmla="*/ 756953 w 6288074"/>
              <a:gd name="connsiteY28033" fmla="*/ 2470211 h 6339933"/>
              <a:gd name="connsiteX28034" fmla="*/ 760226 w 6288074"/>
              <a:gd name="connsiteY28034" fmla="*/ 2463930 h 6339933"/>
              <a:gd name="connsiteX28035" fmla="*/ 766506 w 6288074"/>
              <a:gd name="connsiteY28035" fmla="*/ 2467204 h 6339933"/>
              <a:gd name="connsiteX28036" fmla="*/ 770530 w 6288074"/>
              <a:gd name="connsiteY28036" fmla="*/ 2463310 h 6339933"/>
              <a:gd name="connsiteX28037" fmla="*/ 771283 w 6288074"/>
              <a:gd name="connsiteY28037" fmla="*/ 2465700 h 6339933"/>
              <a:gd name="connsiteX28038" fmla="*/ 769646 w 6288074"/>
              <a:gd name="connsiteY28038" fmla="*/ 2468842 h 6339933"/>
              <a:gd name="connsiteX28039" fmla="*/ 786365 w 6288074"/>
              <a:gd name="connsiteY28039" fmla="*/ 2463580 h 6339933"/>
              <a:gd name="connsiteX28040" fmla="*/ 792778 w 6288074"/>
              <a:gd name="connsiteY28040" fmla="*/ 2458935 h 6339933"/>
              <a:gd name="connsiteX28041" fmla="*/ 783357 w 6288074"/>
              <a:gd name="connsiteY28041" fmla="*/ 2454022 h 6339933"/>
              <a:gd name="connsiteX28042" fmla="*/ 783488 w 6288074"/>
              <a:gd name="connsiteY28042" fmla="*/ 2446101 h 6339933"/>
              <a:gd name="connsiteX28043" fmla="*/ 782868 w 6288074"/>
              <a:gd name="connsiteY28043" fmla="*/ 2435792 h 6339933"/>
              <a:gd name="connsiteX28044" fmla="*/ 779728 w 6288074"/>
              <a:gd name="connsiteY28044" fmla="*/ 2434155 h 6339933"/>
              <a:gd name="connsiteX28045" fmla="*/ 780612 w 6288074"/>
              <a:gd name="connsiteY28045" fmla="*/ 2428624 h 6339933"/>
              <a:gd name="connsiteX28046" fmla="*/ 772695 w 6288074"/>
              <a:gd name="connsiteY28046" fmla="*/ 2428490 h 6339933"/>
              <a:gd name="connsiteX28047" fmla="*/ 780125 w 6288074"/>
              <a:gd name="connsiteY28047" fmla="*/ 2410396 h 6339933"/>
              <a:gd name="connsiteX28048" fmla="*/ 777738 w 6288074"/>
              <a:gd name="connsiteY28048" fmla="*/ 2411148 h 6339933"/>
              <a:gd name="connsiteX28049" fmla="*/ 769555 w 6288074"/>
              <a:gd name="connsiteY28049" fmla="*/ 2426852 h 6339933"/>
              <a:gd name="connsiteX28050" fmla="*/ 765530 w 6288074"/>
              <a:gd name="connsiteY28050" fmla="*/ 2430745 h 6339933"/>
              <a:gd name="connsiteX28051" fmla="*/ 762390 w 6288074"/>
              <a:gd name="connsiteY28051" fmla="*/ 2429107 h 6339933"/>
              <a:gd name="connsiteX28052" fmla="*/ 756994 w 6288074"/>
              <a:gd name="connsiteY28052" fmla="*/ 2420301 h 6339933"/>
              <a:gd name="connsiteX28053" fmla="*/ 745936 w 6288074"/>
              <a:gd name="connsiteY28053" fmla="*/ 2418529 h 6339933"/>
              <a:gd name="connsiteX28054" fmla="*/ 748589 w 6288074"/>
              <a:gd name="connsiteY28054" fmla="*/ 2401938 h 6339933"/>
              <a:gd name="connsiteX28055" fmla="*/ 753009 w 6288074"/>
              <a:gd name="connsiteY28055" fmla="*/ 2374283 h 6339933"/>
              <a:gd name="connsiteX28056" fmla="*/ 757918 w 6288074"/>
              <a:gd name="connsiteY28056" fmla="*/ 2364861 h 6339933"/>
              <a:gd name="connsiteX28057" fmla="*/ 762696 w 6288074"/>
              <a:gd name="connsiteY28057" fmla="*/ 2363358 h 6339933"/>
              <a:gd name="connsiteX28058" fmla="*/ 760042 w 6288074"/>
              <a:gd name="connsiteY28058" fmla="*/ 2379949 h 6339933"/>
              <a:gd name="connsiteX28059" fmla="*/ 759911 w 6288074"/>
              <a:gd name="connsiteY28059" fmla="*/ 2387869 h 6339933"/>
              <a:gd name="connsiteX28060" fmla="*/ 767960 w 6288074"/>
              <a:gd name="connsiteY28060" fmla="*/ 2380084 h 6339933"/>
              <a:gd name="connsiteX28061" fmla="*/ 771232 w 6288074"/>
              <a:gd name="connsiteY28061" fmla="*/ 2373801 h 6339933"/>
              <a:gd name="connsiteX28062" fmla="*/ 777025 w 6288074"/>
              <a:gd name="connsiteY28062" fmla="*/ 2358848 h 6339933"/>
              <a:gd name="connsiteX28063" fmla="*/ 776273 w 6288074"/>
              <a:gd name="connsiteY28063" fmla="*/ 2356457 h 6339933"/>
              <a:gd name="connsiteX28064" fmla="*/ 771497 w 6288074"/>
              <a:gd name="connsiteY28064" fmla="*/ 2357961 h 6339933"/>
              <a:gd name="connsiteX28065" fmla="*/ 771364 w 6288074"/>
              <a:gd name="connsiteY28065" fmla="*/ 2365883 h 6339933"/>
              <a:gd name="connsiteX28066" fmla="*/ 766720 w 6288074"/>
              <a:gd name="connsiteY28066" fmla="*/ 2359464 h 6339933"/>
              <a:gd name="connsiteX28067" fmla="*/ 766099 w 6288074"/>
              <a:gd name="connsiteY28067" fmla="*/ 2349156 h 6339933"/>
              <a:gd name="connsiteX28068" fmla="*/ 770124 w 6288074"/>
              <a:gd name="connsiteY28068" fmla="*/ 2345262 h 6339933"/>
              <a:gd name="connsiteX28069" fmla="*/ 775786 w 6288074"/>
              <a:gd name="connsiteY28069" fmla="*/ 2338229 h 6339933"/>
              <a:gd name="connsiteX28070" fmla="*/ 780563 w 6288074"/>
              <a:gd name="connsiteY28070" fmla="*/ 2336727 h 6339933"/>
              <a:gd name="connsiteX28071" fmla="*/ 781446 w 6288074"/>
              <a:gd name="connsiteY28071" fmla="*/ 2331195 h 6339933"/>
              <a:gd name="connsiteX28072" fmla="*/ 786355 w 6288074"/>
              <a:gd name="connsiteY28072" fmla="*/ 2321772 h 6339933"/>
              <a:gd name="connsiteX28073" fmla="*/ 791133 w 6288074"/>
              <a:gd name="connsiteY28073" fmla="*/ 2320269 h 6339933"/>
              <a:gd name="connsiteX28074" fmla="*/ 795289 w 6288074"/>
              <a:gd name="connsiteY28074" fmla="*/ 2308455 h 6339933"/>
              <a:gd name="connsiteX28075" fmla="*/ 806346 w 6288074"/>
              <a:gd name="connsiteY28075" fmla="*/ 2310228 h 6339933"/>
              <a:gd name="connsiteX28076" fmla="*/ 811876 w 6288074"/>
              <a:gd name="connsiteY28076" fmla="*/ 2311113 h 6339933"/>
              <a:gd name="connsiteX28077" fmla="*/ 812008 w 6288074"/>
              <a:gd name="connsiteY28077" fmla="*/ 2303193 h 6339933"/>
              <a:gd name="connsiteX28078" fmla="*/ 809752 w 6288074"/>
              <a:gd name="connsiteY28078" fmla="*/ 2296026 h 6339933"/>
              <a:gd name="connsiteX28079" fmla="*/ 814661 w 6288074"/>
              <a:gd name="connsiteY28079" fmla="*/ 2286603 h 6339933"/>
              <a:gd name="connsiteX28080" fmla="*/ 818686 w 6288074"/>
              <a:gd name="connsiteY28080" fmla="*/ 2282710 h 6339933"/>
              <a:gd name="connsiteX28081" fmla="*/ 826735 w 6288074"/>
              <a:gd name="connsiteY28081" fmla="*/ 2274925 h 6339933"/>
              <a:gd name="connsiteX28082" fmla="*/ 824478 w 6288074"/>
              <a:gd name="connsiteY28082" fmla="*/ 2267756 h 6339933"/>
              <a:gd name="connsiteX28083" fmla="*/ 834916 w 6288074"/>
              <a:gd name="connsiteY28083" fmla="*/ 2259219 h 6339933"/>
              <a:gd name="connsiteX28084" fmla="*/ 833412 w 6288074"/>
              <a:gd name="connsiteY28084" fmla="*/ 2254440 h 6339933"/>
              <a:gd name="connsiteX28085" fmla="*/ 839826 w 6288074"/>
              <a:gd name="connsiteY28085" fmla="*/ 2249796 h 6339933"/>
              <a:gd name="connsiteX28086" fmla="*/ 846239 w 6288074"/>
              <a:gd name="connsiteY28086" fmla="*/ 2245151 h 6339933"/>
              <a:gd name="connsiteX28087" fmla="*/ 852650 w 6288074"/>
              <a:gd name="connsiteY28087" fmla="*/ 2240507 h 6339933"/>
              <a:gd name="connsiteX28088" fmla="*/ 847875 w 6288074"/>
              <a:gd name="connsiteY28088" fmla="*/ 2242010 h 6339933"/>
              <a:gd name="connsiteX28089" fmla="*/ 847254 w 6288074"/>
              <a:gd name="connsiteY28089" fmla="*/ 2231701 h 6339933"/>
              <a:gd name="connsiteX28090" fmla="*/ 860081 w 6288074"/>
              <a:gd name="connsiteY28090" fmla="*/ 2222411 h 6339933"/>
              <a:gd name="connsiteX28091" fmla="*/ 867114 w 6288074"/>
              <a:gd name="connsiteY28091" fmla="*/ 2228076 h 6339933"/>
              <a:gd name="connsiteX28092" fmla="*/ 873527 w 6288074"/>
              <a:gd name="connsiteY28092" fmla="*/ 2223431 h 6339933"/>
              <a:gd name="connsiteX28093" fmla="*/ 874411 w 6288074"/>
              <a:gd name="connsiteY28093" fmla="*/ 2217901 h 6339933"/>
              <a:gd name="connsiteX28094" fmla="*/ 870519 w 6288074"/>
              <a:gd name="connsiteY28094" fmla="*/ 2213875 h 6339933"/>
              <a:gd name="connsiteX28095" fmla="*/ 862733 w 6288074"/>
              <a:gd name="connsiteY28095" fmla="*/ 2205821 h 6339933"/>
              <a:gd name="connsiteX28096" fmla="*/ 861229 w 6288074"/>
              <a:gd name="connsiteY28096" fmla="*/ 2201042 h 6339933"/>
              <a:gd name="connsiteX28097" fmla="*/ 862114 w 6288074"/>
              <a:gd name="connsiteY28097" fmla="*/ 2195512 h 6339933"/>
              <a:gd name="connsiteX28098" fmla="*/ 865387 w 6288074"/>
              <a:gd name="connsiteY28098" fmla="*/ 2189230 h 6339933"/>
              <a:gd name="connsiteX28099" fmla="*/ 879982 w 6288074"/>
              <a:gd name="connsiteY28099" fmla="*/ 2168879 h 6339933"/>
              <a:gd name="connsiteX28100" fmla="*/ 898732 w 6288074"/>
              <a:gd name="connsiteY28100" fmla="*/ 2136717 h 6339933"/>
              <a:gd name="connsiteX28101" fmla="*/ 907534 w 6288074"/>
              <a:gd name="connsiteY28101" fmla="*/ 2131321 h 6339933"/>
              <a:gd name="connsiteX28102" fmla="*/ 921997 w 6288074"/>
              <a:gd name="connsiteY28102" fmla="*/ 2118891 h 6339933"/>
              <a:gd name="connsiteX28103" fmla="*/ 928278 w 6288074"/>
              <a:gd name="connsiteY28103" fmla="*/ 2122165 h 6339933"/>
              <a:gd name="connsiteX28104" fmla="*/ 934203 w 6288074"/>
              <a:gd name="connsiteY28104" fmla="*/ 2099291 h 6339933"/>
              <a:gd name="connsiteX28105" fmla="*/ 939863 w 6288074"/>
              <a:gd name="connsiteY28105" fmla="*/ 2092259 h 6339933"/>
              <a:gd name="connsiteX28106" fmla="*/ 949418 w 6288074"/>
              <a:gd name="connsiteY28106" fmla="*/ 2089252 h 6339933"/>
              <a:gd name="connsiteX28107" fmla="*/ 947781 w 6288074"/>
              <a:gd name="connsiteY28107" fmla="*/ 2092392 h 6339933"/>
              <a:gd name="connsiteX28108" fmla="*/ 952426 w 6288074"/>
              <a:gd name="connsiteY28108" fmla="*/ 2098809 h 6339933"/>
              <a:gd name="connsiteX28109" fmla="*/ 953930 w 6288074"/>
              <a:gd name="connsiteY28109" fmla="*/ 2103588 h 6339933"/>
              <a:gd name="connsiteX28110" fmla="*/ 952295 w 6288074"/>
              <a:gd name="connsiteY28110" fmla="*/ 2106730 h 6339933"/>
              <a:gd name="connsiteX28111" fmla="*/ 951410 w 6288074"/>
              <a:gd name="connsiteY28111" fmla="*/ 2112259 h 6339933"/>
              <a:gd name="connsiteX28112" fmla="*/ 959459 w 6288074"/>
              <a:gd name="connsiteY28112" fmla="*/ 2104475 h 6339933"/>
              <a:gd name="connsiteX28113" fmla="*/ 962730 w 6288074"/>
              <a:gd name="connsiteY28113" fmla="*/ 2098191 h 6339933"/>
              <a:gd name="connsiteX28114" fmla="*/ 974937 w 6288074"/>
              <a:gd name="connsiteY28114" fmla="*/ 2078592 h 6339933"/>
              <a:gd name="connsiteX28115" fmla="*/ 955698 w 6288074"/>
              <a:gd name="connsiteY28115" fmla="*/ 2092526 h 6339933"/>
              <a:gd name="connsiteX28116" fmla="*/ 962245 w 6288074"/>
              <a:gd name="connsiteY28116" fmla="*/ 2079961 h 6339933"/>
              <a:gd name="connsiteX28117" fmla="*/ 963880 w 6288074"/>
              <a:gd name="connsiteY28117" fmla="*/ 2076820 h 6339933"/>
              <a:gd name="connsiteX28118" fmla="*/ 963261 w 6288074"/>
              <a:gd name="connsiteY28118" fmla="*/ 2066512 h 6339933"/>
              <a:gd name="connsiteX28119" fmla="*/ 965780 w 6288074"/>
              <a:gd name="connsiteY28119" fmla="*/ 2057840 h 6339933"/>
              <a:gd name="connsiteX28120" fmla="*/ 978344 w 6288074"/>
              <a:gd name="connsiteY28120" fmla="*/ 2064391 h 6339933"/>
              <a:gd name="connsiteX28121" fmla="*/ 997451 w 6288074"/>
              <a:gd name="connsiteY28121" fmla="*/ 2058377 h 6339933"/>
              <a:gd name="connsiteX28122" fmla="*/ 987276 w 6288074"/>
              <a:gd name="connsiteY28122" fmla="*/ 2051075 h 6339933"/>
              <a:gd name="connsiteX28123" fmla="*/ 991299 w 6288074"/>
              <a:gd name="connsiteY28123" fmla="*/ 2047181 h 6339933"/>
              <a:gd name="connsiteX28124" fmla="*/ 994442 w 6288074"/>
              <a:gd name="connsiteY28124" fmla="*/ 2048819 h 6339933"/>
              <a:gd name="connsiteX28125" fmla="*/ 998466 w 6288074"/>
              <a:gd name="connsiteY28125" fmla="*/ 2044926 h 6339933"/>
              <a:gd name="connsiteX28126" fmla="*/ 1016332 w 6288074"/>
              <a:gd name="connsiteY28126" fmla="*/ 2018292 h 6339933"/>
              <a:gd name="connsiteX28127" fmla="*/ 1013192 w 6288074"/>
              <a:gd name="connsiteY28127" fmla="*/ 2016654 h 6339933"/>
              <a:gd name="connsiteX28128" fmla="*/ 1000366 w 6288074"/>
              <a:gd name="connsiteY28128" fmla="*/ 2025945 h 6339933"/>
              <a:gd name="connsiteX28129" fmla="*/ 997977 w 6288074"/>
              <a:gd name="connsiteY28129" fmla="*/ 2026696 h 6339933"/>
              <a:gd name="connsiteX28130" fmla="*/ 992185 w 6288074"/>
              <a:gd name="connsiteY28130" fmla="*/ 2041650 h 6339933"/>
              <a:gd name="connsiteX28131" fmla="*/ 989309 w 6288074"/>
              <a:gd name="connsiteY28131" fmla="*/ 2024171 h 6339933"/>
              <a:gd name="connsiteX28132" fmla="*/ 990945 w 6288074"/>
              <a:gd name="connsiteY28132" fmla="*/ 2021031 h 6339933"/>
              <a:gd name="connsiteX28133" fmla="*/ 1010317 w 6288074"/>
              <a:gd name="connsiteY28133" fmla="*/ 1999178 h 6339933"/>
              <a:gd name="connsiteX28134" fmla="*/ 1027298 w 6288074"/>
              <a:gd name="connsiteY28134" fmla="*/ 1978076 h 6339933"/>
              <a:gd name="connsiteX28135" fmla="*/ 1032959 w 6288074"/>
              <a:gd name="connsiteY28135" fmla="*/ 1971043 h 6339933"/>
              <a:gd name="connsiteX28136" fmla="*/ 1043397 w 6288074"/>
              <a:gd name="connsiteY28136" fmla="*/ 1962504 h 6339933"/>
              <a:gd name="connsiteX28137" fmla="*/ 1047290 w 6288074"/>
              <a:gd name="connsiteY28137" fmla="*/ 1966532 h 6339933"/>
              <a:gd name="connsiteX28138" fmla="*/ 1041630 w 6288074"/>
              <a:gd name="connsiteY28138" fmla="*/ 1973565 h 6339933"/>
              <a:gd name="connsiteX28139" fmla="*/ 1045521 w 6288074"/>
              <a:gd name="connsiteY28139" fmla="*/ 1977592 h 6339933"/>
              <a:gd name="connsiteX28140" fmla="*/ 1052818 w 6288074"/>
              <a:gd name="connsiteY28140" fmla="*/ 1967418 h 6339933"/>
              <a:gd name="connsiteX28141" fmla="*/ 1056845 w 6288074"/>
              <a:gd name="connsiteY28141" fmla="*/ 1963525 h 6339933"/>
              <a:gd name="connsiteX28142" fmla="*/ 1060869 w 6288074"/>
              <a:gd name="connsiteY28142" fmla="*/ 1959633 h 6339933"/>
              <a:gd name="connsiteX28143" fmla="*/ 1062637 w 6288074"/>
              <a:gd name="connsiteY28143" fmla="*/ 1948570 h 6339933"/>
              <a:gd name="connsiteX28144" fmla="*/ 1055472 w 6288074"/>
              <a:gd name="connsiteY28144" fmla="*/ 1950826 h 6339933"/>
              <a:gd name="connsiteX28145" fmla="*/ 1046670 w 6288074"/>
              <a:gd name="connsiteY28145" fmla="*/ 1956222 h 6339933"/>
              <a:gd name="connsiteX28146" fmla="*/ 1048305 w 6288074"/>
              <a:gd name="connsiteY28146" fmla="*/ 1953081 h 6339933"/>
              <a:gd name="connsiteX28147" fmla="*/ 1052331 w 6288074"/>
              <a:gd name="connsiteY28147" fmla="*/ 1949187 h 6339933"/>
              <a:gd name="connsiteX28148" fmla="*/ 1054720 w 6288074"/>
              <a:gd name="connsiteY28148" fmla="*/ 1948435 h 6339933"/>
              <a:gd name="connsiteX28149" fmla="*/ 1062769 w 6288074"/>
              <a:gd name="connsiteY28149" fmla="*/ 1940650 h 6339933"/>
              <a:gd name="connsiteX28150" fmla="*/ 1065288 w 6288074"/>
              <a:gd name="connsiteY28150" fmla="*/ 1931979 h 6339933"/>
              <a:gd name="connsiteX28151" fmla="*/ 1070951 w 6288074"/>
              <a:gd name="connsiteY28151" fmla="*/ 1924946 h 6339933"/>
              <a:gd name="connsiteX28152" fmla="*/ 1075859 w 6288074"/>
              <a:gd name="connsiteY28152" fmla="*/ 1915522 h 6339933"/>
              <a:gd name="connsiteX28153" fmla="*/ 1080635 w 6288074"/>
              <a:gd name="connsiteY28153" fmla="*/ 1914019 h 6339933"/>
              <a:gd name="connsiteX28154" fmla="*/ 1085413 w 6288074"/>
              <a:gd name="connsiteY28154" fmla="*/ 1912514 h 6339933"/>
              <a:gd name="connsiteX28155" fmla="*/ 1084662 w 6288074"/>
              <a:gd name="connsiteY28155" fmla="*/ 1910126 h 6339933"/>
              <a:gd name="connsiteX28156" fmla="*/ 1081521 w 6288074"/>
              <a:gd name="connsiteY28156" fmla="*/ 1908487 h 6339933"/>
              <a:gd name="connsiteX28157" fmla="*/ 1080769 w 6288074"/>
              <a:gd name="connsiteY28157" fmla="*/ 1906098 h 6339933"/>
              <a:gd name="connsiteX28158" fmla="*/ 1082405 w 6288074"/>
              <a:gd name="connsiteY28158" fmla="*/ 1902957 h 6339933"/>
              <a:gd name="connsiteX28159" fmla="*/ 1086561 w 6288074"/>
              <a:gd name="connsiteY28159" fmla="*/ 1891145 h 6339933"/>
              <a:gd name="connsiteX28160" fmla="*/ 1098768 w 6288074"/>
              <a:gd name="connsiteY28160" fmla="*/ 1871545 h 6339933"/>
              <a:gd name="connsiteX28161" fmla="*/ 1103544 w 6288074"/>
              <a:gd name="connsiteY28161" fmla="*/ 1870043 h 6339933"/>
              <a:gd name="connsiteX28162" fmla="*/ 1107568 w 6288074"/>
              <a:gd name="connsiteY28162" fmla="*/ 1866150 h 6339933"/>
              <a:gd name="connsiteX28163" fmla="*/ 1114867 w 6288074"/>
              <a:gd name="connsiteY28163" fmla="*/ 1855975 h 6339933"/>
              <a:gd name="connsiteX28164" fmla="*/ 1123798 w 6288074"/>
              <a:gd name="connsiteY28164" fmla="*/ 1842659 h 6339933"/>
              <a:gd name="connsiteX28165" fmla="*/ 1125435 w 6288074"/>
              <a:gd name="connsiteY28165" fmla="*/ 1839517 h 6339933"/>
              <a:gd name="connsiteX28166" fmla="*/ 1126321 w 6288074"/>
              <a:gd name="connsiteY28166" fmla="*/ 1833987 h 6339933"/>
              <a:gd name="connsiteX28167" fmla="*/ 1142420 w 6288074"/>
              <a:gd name="connsiteY28167" fmla="*/ 1818415 h 6339933"/>
              <a:gd name="connsiteX28168" fmla="*/ 1152856 w 6288074"/>
              <a:gd name="connsiteY28168" fmla="*/ 1809878 h 6339933"/>
              <a:gd name="connsiteX28169" fmla="*/ 1154492 w 6288074"/>
              <a:gd name="connsiteY28169" fmla="*/ 1806737 h 6339933"/>
              <a:gd name="connsiteX28170" fmla="*/ 1157632 w 6288074"/>
              <a:gd name="connsiteY28170" fmla="*/ 1808375 h 6339933"/>
              <a:gd name="connsiteX28171" fmla="*/ 1158385 w 6288074"/>
              <a:gd name="connsiteY28171" fmla="*/ 1810764 h 6339933"/>
              <a:gd name="connsiteX28172" fmla="*/ 1160773 w 6288074"/>
              <a:gd name="connsiteY28172" fmla="*/ 1810012 h 6339933"/>
              <a:gd name="connsiteX28173" fmla="*/ 1161658 w 6288074"/>
              <a:gd name="connsiteY28173" fmla="*/ 1804482 h 6339933"/>
              <a:gd name="connsiteX28174" fmla="*/ 1160155 w 6288074"/>
              <a:gd name="connsiteY28174" fmla="*/ 1799702 h 6339933"/>
              <a:gd name="connsiteX28175" fmla="*/ 1168203 w 6288074"/>
              <a:gd name="connsiteY28175" fmla="*/ 1791917 h 6339933"/>
              <a:gd name="connsiteX28176" fmla="*/ 1173864 w 6288074"/>
              <a:gd name="connsiteY28176" fmla="*/ 1784884 h 6339933"/>
              <a:gd name="connsiteX28177" fmla="*/ 1180278 w 6288074"/>
              <a:gd name="connsiteY28177" fmla="*/ 1780239 h 6339933"/>
              <a:gd name="connsiteX28178" fmla="*/ 1187575 w 6288074"/>
              <a:gd name="connsiteY28178" fmla="*/ 1770063 h 6339933"/>
              <a:gd name="connsiteX28179" fmla="*/ 1186822 w 6288074"/>
              <a:gd name="connsiteY28179" fmla="*/ 1767674 h 6339933"/>
              <a:gd name="connsiteX28180" fmla="*/ 1187706 w 6288074"/>
              <a:gd name="connsiteY28180" fmla="*/ 1762143 h 6339933"/>
              <a:gd name="connsiteX28181" fmla="*/ 1192484 w 6288074"/>
              <a:gd name="connsiteY28181" fmla="*/ 1760639 h 6339933"/>
              <a:gd name="connsiteX28182" fmla="*/ 1190715 w 6288074"/>
              <a:gd name="connsiteY28182" fmla="*/ 1771700 h 6339933"/>
              <a:gd name="connsiteX28183" fmla="*/ 1189831 w 6288074"/>
              <a:gd name="connsiteY28183" fmla="*/ 1777232 h 6339933"/>
              <a:gd name="connsiteX28184" fmla="*/ 1199385 w 6288074"/>
              <a:gd name="connsiteY28184" fmla="*/ 1774225 h 6339933"/>
              <a:gd name="connsiteX28185" fmla="*/ 1202656 w 6288074"/>
              <a:gd name="connsiteY28185" fmla="*/ 1767941 h 6339933"/>
              <a:gd name="connsiteX28186" fmla="*/ 1205929 w 6288074"/>
              <a:gd name="connsiteY28186" fmla="*/ 1761660 h 6339933"/>
              <a:gd name="connsiteX28187" fmla="*/ 1210839 w 6288074"/>
              <a:gd name="connsiteY28187" fmla="*/ 1752238 h 6339933"/>
              <a:gd name="connsiteX28188" fmla="*/ 1207698 w 6288074"/>
              <a:gd name="connsiteY28188" fmla="*/ 1750600 h 6339933"/>
              <a:gd name="connsiteX28189" fmla="*/ 1202037 w 6288074"/>
              <a:gd name="connsiteY28189" fmla="*/ 1757633 h 6339933"/>
              <a:gd name="connsiteX28190" fmla="*/ 1196508 w 6288074"/>
              <a:gd name="connsiteY28190" fmla="*/ 1756748 h 6339933"/>
              <a:gd name="connsiteX28191" fmla="*/ 1199913 w 6288074"/>
              <a:gd name="connsiteY28191" fmla="*/ 1742545 h 6339933"/>
              <a:gd name="connsiteX28192" fmla="*/ 1207962 w 6288074"/>
              <a:gd name="connsiteY28192" fmla="*/ 1734759 h 6339933"/>
              <a:gd name="connsiteX28193" fmla="*/ 1224194 w 6288074"/>
              <a:gd name="connsiteY28193" fmla="*/ 1711269 h 6339933"/>
              <a:gd name="connsiteX28194" fmla="*/ 1238036 w 6288074"/>
              <a:gd name="connsiteY28194" fmla="*/ 1688529 h 6339933"/>
              <a:gd name="connsiteX28195" fmla="*/ 1239672 w 6288074"/>
              <a:gd name="connsiteY28195" fmla="*/ 1685388 h 6339933"/>
              <a:gd name="connsiteX28196" fmla="*/ 1257895 w 6288074"/>
              <a:gd name="connsiteY28196" fmla="*/ 1684905 h 6339933"/>
              <a:gd name="connsiteX28197" fmla="*/ 1245068 w 6288074"/>
              <a:gd name="connsiteY28197" fmla="*/ 1694193 h 6339933"/>
              <a:gd name="connsiteX28198" fmla="*/ 1245820 w 6288074"/>
              <a:gd name="connsiteY28198" fmla="*/ 1696583 h 6339933"/>
              <a:gd name="connsiteX28199" fmla="*/ 1240027 w 6288074"/>
              <a:gd name="connsiteY28199" fmla="*/ 1711537 h 6339933"/>
              <a:gd name="connsiteX28200" fmla="*/ 1240780 w 6288074"/>
              <a:gd name="connsiteY28200" fmla="*/ 1713927 h 6339933"/>
              <a:gd name="connsiteX28201" fmla="*/ 1264175 w 6288074"/>
              <a:gd name="connsiteY28201" fmla="*/ 1688179 h 6339933"/>
              <a:gd name="connsiteX28202" fmla="*/ 1265060 w 6288074"/>
              <a:gd name="connsiteY28202" fmla="*/ 1682649 h 6339933"/>
              <a:gd name="connsiteX28203" fmla="*/ 1264308 w 6288074"/>
              <a:gd name="connsiteY28203" fmla="*/ 1680260 h 6339933"/>
              <a:gd name="connsiteX28204" fmla="*/ 1265944 w 6288074"/>
              <a:gd name="connsiteY28204" fmla="*/ 1677119 h 6339933"/>
              <a:gd name="connsiteX28205" fmla="*/ 1276118 w 6288074"/>
              <a:gd name="connsiteY28205" fmla="*/ 1684420 h 6339933"/>
              <a:gd name="connsiteX28206" fmla="*/ 1274878 w 6288074"/>
              <a:gd name="connsiteY28206" fmla="*/ 1663802 h 6339933"/>
              <a:gd name="connsiteX28207" fmla="*/ 1266342 w 6288074"/>
              <a:gd name="connsiteY28207" fmla="*/ 1653359 h 6339933"/>
              <a:gd name="connsiteX28208" fmla="*/ 1272754 w 6288074"/>
              <a:gd name="connsiteY28208" fmla="*/ 1648714 h 6339933"/>
              <a:gd name="connsiteX28209" fmla="*/ 1282307 w 6288074"/>
              <a:gd name="connsiteY28209" fmla="*/ 1645707 h 6339933"/>
              <a:gd name="connsiteX28210" fmla="*/ 1287084 w 6288074"/>
              <a:gd name="connsiteY28210" fmla="*/ 1644204 h 6339933"/>
              <a:gd name="connsiteX28211" fmla="*/ 1296770 w 6288074"/>
              <a:gd name="connsiteY28211" fmla="*/ 1633277 h 6339933"/>
              <a:gd name="connsiteX28212" fmla="*/ 1288455 w 6288074"/>
              <a:gd name="connsiteY28212" fmla="*/ 1656903 h 6339933"/>
              <a:gd name="connsiteX28213" fmla="*/ 1306191 w 6288074"/>
              <a:gd name="connsiteY28213" fmla="*/ 1638190 h 6339933"/>
              <a:gd name="connsiteX28214" fmla="*/ 1310216 w 6288074"/>
              <a:gd name="connsiteY28214" fmla="*/ 1634298 h 6339933"/>
              <a:gd name="connsiteX28215" fmla="*/ 1312736 w 6288074"/>
              <a:gd name="connsiteY28215" fmla="*/ 1625626 h 6339933"/>
              <a:gd name="connsiteX28216" fmla="*/ 1310347 w 6288074"/>
              <a:gd name="connsiteY28216" fmla="*/ 1626377 h 6339933"/>
              <a:gd name="connsiteX28217" fmla="*/ 1305571 w 6288074"/>
              <a:gd name="connsiteY28217" fmla="*/ 1627881 h 6339933"/>
              <a:gd name="connsiteX28218" fmla="*/ 1303183 w 6288074"/>
              <a:gd name="connsiteY28218" fmla="*/ 1628633 h 6339933"/>
              <a:gd name="connsiteX28219" fmla="*/ 1294514 w 6288074"/>
              <a:gd name="connsiteY28219" fmla="*/ 1626109 h 6339933"/>
              <a:gd name="connsiteX28220" fmla="*/ 1292125 w 6288074"/>
              <a:gd name="connsiteY28220" fmla="*/ 1626861 h 6339933"/>
              <a:gd name="connsiteX28221" fmla="*/ 1289117 w 6288074"/>
              <a:gd name="connsiteY28221" fmla="*/ 1617303 h 6339933"/>
              <a:gd name="connsiteX28222" fmla="*/ 1295530 w 6288074"/>
              <a:gd name="connsiteY28222" fmla="*/ 1612659 h 6339933"/>
              <a:gd name="connsiteX28223" fmla="*/ 1317158 w 6288074"/>
              <a:gd name="connsiteY28223" fmla="*/ 1597973 h 6339933"/>
              <a:gd name="connsiteX28224" fmla="*/ 1310876 w 6288074"/>
              <a:gd name="connsiteY28224" fmla="*/ 1594697 h 6339933"/>
              <a:gd name="connsiteX28225" fmla="*/ 1320695 w 6288074"/>
              <a:gd name="connsiteY28225" fmla="*/ 1575851 h 6339933"/>
              <a:gd name="connsiteX28226" fmla="*/ 1323215 w 6288074"/>
              <a:gd name="connsiteY28226" fmla="*/ 1567180 h 6339933"/>
              <a:gd name="connsiteX28227" fmla="*/ 1345859 w 6288074"/>
              <a:gd name="connsiteY28227" fmla="*/ 1539045 h 6339933"/>
              <a:gd name="connsiteX28228" fmla="*/ 1363592 w 6288074"/>
              <a:gd name="connsiteY28228" fmla="*/ 1520328 h 6339933"/>
              <a:gd name="connsiteX28229" fmla="*/ 1369255 w 6288074"/>
              <a:gd name="connsiteY28229" fmla="*/ 1513296 h 6339933"/>
              <a:gd name="connsiteX28230" fmla="*/ 1374031 w 6288074"/>
              <a:gd name="connsiteY28230" fmla="*/ 1511793 h 6339933"/>
              <a:gd name="connsiteX28231" fmla="*/ 1379560 w 6288074"/>
              <a:gd name="connsiteY28231" fmla="*/ 1512679 h 6339933"/>
              <a:gd name="connsiteX28232" fmla="*/ 1385840 w 6288074"/>
              <a:gd name="connsiteY28232" fmla="*/ 1515954 h 6339933"/>
              <a:gd name="connsiteX28233" fmla="*/ 1394510 w 6288074"/>
              <a:gd name="connsiteY28233" fmla="*/ 1518477 h 6339933"/>
              <a:gd name="connsiteX28234" fmla="*/ 1396897 w 6288074"/>
              <a:gd name="connsiteY28234" fmla="*/ 1517725 h 6339933"/>
              <a:gd name="connsiteX28235" fmla="*/ 1400171 w 6288074"/>
              <a:gd name="connsiteY28235" fmla="*/ 1511444 h 6339933"/>
              <a:gd name="connsiteX28236" fmla="*/ 1399419 w 6288074"/>
              <a:gd name="connsiteY28236" fmla="*/ 1509052 h 6339933"/>
              <a:gd name="connsiteX28237" fmla="*/ 1393138 w 6288074"/>
              <a:gd name="connsiteY28237" fmla="*/ 1505779 h 6339933"/>
              <a:gd name="connsiteX28238" fmla="*/ 1398180 w 6288074"/>
              <a:gd name="connsiteY28238" fmla="*/ 1488438 h 6339933"/>
              <a:gd name="connsiteX28239" fmla="*/ 1406097 w 6288074"/>
              <a:gd name="connsiteY28239" fmla="*/ 1488571 h 6339933"/>
              <a:gd name="connsiteX28240" fmla="*/ 1407601 w 6288074"/>
              <a:gd name="connsiteY28240" fmla="*/ 1493350 h 6339933"/>
              <a:gd name="connsiteX28241" fmla="*/ 1412510 w 6288074"/>
              <a:gd name="connsiteY28241" fmla="*/ 1483927 h 6339933"/>
              <a:gd name="connsiteX28242" fmla="*/ 1415782 w 6288074"/>
              <a:gd name="connsiteY28242" fmla="*/ 1477645 h 6339933"/>
              <a:gd name="connsiteX28243" fmla="*/ 1415914 w 6288074"/>
              <a:gd name="connsiteY28243" fmla="*/ 1469724 h 6339933"/>
              <a:gd name="connsiteX28244" fmla="*/ 1421443 w 6288074"/>
              <a:gd name="connsiteY28244" fmla="*/ 1470610 h 6339933"/>
              <a:gd name="connsiteX28245" fmla="*/ 1427988 w 6288074"/>
              <a:gd name="connsiteY28245" fmla="*/ 1458046 h 6339933"/>
              <a:gd name="connsiteX28246" fmla="*/ 1432765 w 6288074"/>
              <a:gd name="connsiteY28246" fmla="*/ 1456543 h 6339933"/>
              <a:gd name="connsiteX28247" fmla="*/ 1437674 w 6288074"/>
              <a:gd name="connsiteY28247" fmla="*/ 1447120 h 6339933"/>
              <a:gd name="connsiteX28248" fmla="*/ 1441698 w 6288074"/>
              <a:gd name="connsiteY28248" fmla="*/ 1443227 h 6339933"/>
              <a:gd name="connsiteX28249" fmla="*/ 1449748 w 6288074"/>
              <a:gd name="connsiteY28249" fmla="*/ 1435441 h 6339933"/>
              <a:gd name="connsiteX28250" fmla="*/ 1455278 w 6288074"/>
              <a:gd name="connsiteY28250" fmla="*/ 1436327 h 6339933"/>
              <a:gd name="connsiteX28251" fmla="*/ 1464831 w 6288074"/>
              <a:gd name="connsiteY28251" fmla="*/ 1433320 h 6339933"/>
              <a:gd name="connsiteX28252" fmla="*/ 1462574 w 6288074"/>
              <a:gd name="connsiteY28252" fmla="*/ 1426151 h 6339933"/>
              <a:gd name="connsiteX28253" fmla="*/ 1457179 w 6288074"/>
              <a:gd name="connsiteY28253" fmla="*/ 1417346 h 6339933"/>
              <a:gd name="connsiteX28254" fmla="*/ 1465226 w 6288074"/>
              <a:gd name="connsiteY28254" fmla="*/ 1409560 h 6339933"/>
              <a:gd name="connsiteX28255" fmla="*/ 1466863 w 6288074"/>
              <a:gd name="connsiteY28255" fmla="*/ 1406419 h 6339933"/>
              <a:gd name="connsiteX28256" fmla="*/ 1474160 w 6288074"/>
              <a:gd name="connsiteY28256" fmla="*/ 1396244 h 6339933"/>
              <a:gd name="connsiteX28257" fmla="*/ 1478937 w 6288074"/>
              <a:gd name="connsiteY28257" fmla="*/ 1394740 h 6339933"/>
              <a:gd name="connsiteX28258" fmla="*/ 1480573 w 6288074"/>
              <a:gd name="connsiteY28258" fmla="*/ 1391600 h 6339933"/>
              <a:gd name="connsiteX28259" fmla="*/ 1483847 w 6288074"/>
              <a:gd name="connsiteY28259" fmla="*/ 1385317 h 6339933"/>
              <a:gd name="connsiteX28260" fmla="*/ 1489508 w 6288074"/>
              <a:gd name="connsiteY28260" fmla="*/ 1378284 h 6339933"/>
              <a:gd name="connsiteX28261" fmla="*/ 1499060 w 6288074"/>
              <a:gd name="connsiteY28261" fmla="*/ 1375277 h 6339933"/>
              <a:gd name="connsiteX28262" fmla="*/ 1505342 w 6288074"/>
              <a:gd name="connsiteY28262" fmla="*/ 1378551 h 6339933"/>
              <a:gd name="connsiteX28263" fmla="*/ 1495788 w 6288074"/>
              <a:gd name="connsiteY28263" fmla="*/ 1381558 h 6339933"/>
              <a:gd name="connsiteX28264" fmla="*/ 1496540 w 6288074"/>
              <a:gd name="connsiteY28264" fmla="*/ 1383948 h 6339933"/>
              <a:gd name="connsiteX28265" fmla="*/ 1499680 w 6288074"/>
              <a:gd name="connsiteY28265" fmla="*/ 1385587 h 6339933"/>
              <a:gd name="connsiteX28266" fmla="*/ 1512506 w 6288074"/>
              <a:gd name="connsiteY28266" fmla="*/ 1376296 h 6339933"/>
              <a:gd name="connsiteX28267" fmla="*/ 1518167 w 6288074"/>
              <a:gd name="connsiteY28267" fmla="*/ 1369263 h 6339933"/>
              <a:gd name="connsiteX28268" fmla="*/ 1523829 w 6288074"/>
              <a:gd name="connsiteY28268" fmla="*/ 1362228 h 6339933"/>
              <a:gd name="connsiteX28269" fmla="*/ 1520689 w 6288074"/>
              <a:gd name="connsiteY28269" fmla="*/ 1360590 h 6339933"/>
              <a:gd name="connsiteX28270" fmla="*/ 1521441 w 6288074"/>
              <a:gd name="connsiteY28270" fmla="*/ 1362980 h 6339933"/>
              <a:gd name="connsiteX28271" fmla="*/ 1511755 w 6288074"/>
              <a:gd name="connsiteY28271" fmla="*/ 1373908 h 6339933"/>
              <a:gd name="connsiteX28272" fmla="*/ 1511003 w 6288074"/>
              <a:gd name="connsiteY28272" fmla="*/ 1371518 h 6339933"/>
              <a:gd name="connsiteX28273" fmla="*/ 1513390 w 6288074"/>
              <a:gd name="connsiteY28273" fmla="*/ 1370767 h 6339933"/>
              <a:gd name="connsiteX28274" fmla="*/ 1509498 w 6288074"/>
              <a:gd name="connsiteY28274" fmla="*/ 1366739 h 6339933"/>
              <a:gd name="connsiteX28275" fmla="*/ 1513522 w 6288074"/>
              <a:gd name="connsiteY28275" fmla="*/ 1362847 h 6339933"/>
              <a:gd name="connsiteX28276" fmla="*/ 1500698 w 6288074"/>
              <a:gd name="connsiteY28276" fmla="*/ 1372135 h 6339933"/>
              <a:gd name="connsiteX28277" fmla="*/ 1501582 w 6288074"/>
              <a:gd name="connsiteY28277" fmla="*/ 1366604 h 6339933"/>
              <a:gd name="connsiteX28278" fmla="*/ 1507242 w 6288074"/>
              <a:gd name="connsiteY28278" fmla="*/ 1359570 h 6339933"/>
              <a:gd name="connsiteX28279" fmla="*/ 1527985 w 6288074"/>
              <a:gd name="connsiteY28279" fmla="*/ 1350415 h 6339933"/>
              <a:gd name="connsiteX28280" fmla="*/ 1534399 w 6288074"/>
              <a:gd name="connsiteY28280" fmla="*/ 1345771 h 6339933"/>
              <a:gd name="connsiteX28281" fmla="*/ 1547977 w 6288074"/>
              <a:gd name="connsiteY28281" fmla="*/ 1338872 h 6339933"/>
              <a:gd name="connsiteX28282" fmla="*/ 1553372 w 6288074"/>
              <a:gd name="connsiteY28282" fmla="*/ 1347677 h 6339933"/>
              <a:gd name="connsiteX28283" fmla="*/ 1562043 w 6288074"/>
              <a:gd name="connsiteY28283" fmla="*/ 1350201 h 6339933"/>
              <a:gd name="connsiteX28284" fmla="*/ 1565935 w 6288074"/>
              <a:gd name="connsiteY28284" fmla="*/ 1354228 h 6339933"/>
              <a:gd name="connsiteX28285" fmla="*/ 1562663 w 6288074"/>
              <a:gd name="connsiteY28285" fmla="*/ 1360510 h 6339933"/>
              <a:gd name="connsiteX28286" fmla="*/ 1550588 w 6288074"/>
              <a:gd name="connsiteY28286" fmla="*/ 1372189 h 6339933"/>
              <a:gd name="connsiteX28287" fmla="*/ 1548953 w 6288074"/>
              <a:gd name="connsiteY28287" fmla="*/ 1375329 h 6339933"/>
              <a:gd name="connsiteX28288" fmla="*/ 1565803 w 6288074"/>
              <a:gd name="connsiteY28288" fmla="*/ 1362147 h 6339933"/>
              <a:gd name="connsiteX28289" fmla="*/ 1568060 w 6288074"/>
              <a:gd name="connsiteY28289" fmla="*/ 1369315 h 6339933"/>
              <a:gd name="connsiteX28290" fmla="*/ 1572084 w 6288074"/>
              <a:gd name="connsiteY28290" fmla="*/ 1365423 h 6339933"/>
              <a:gd name="connsiteX28291" fmla="*/ 1575975 w 6288074"/>
              <a:gd name="connsiteY28291" fmla="*/ 1369449 h 6339933"/>
              <a:gd name="connsiteX28292" fmla="*/ 1585530 w 6288074"/>
              <a:gd name="connsiteY28292" fmla="*/ 1366443 h 6339933"/>
              <a:gd name="connsiteX28293" fmla="*/ 1587918 w 6288074"/>
              <a:gd name="connsiteY28293" fmla="*/ 1365691 h 6339933"/>
              <a:gd name="connsiteX28294" fmla="*/ 1586415 w 6288074"/>
              <a:gd name="connsiteY28294" fmla="*/ 1360913 h 6339933"/>
              <a:gd name="connsiteX28295" fmla="*/ 1593579 w 6288074"/>
              <a:gd name="connsiteY28295" fmla="*/ 1358658 h 6339933"/>
              <a:gd name="connsiteX28296" fmla="*/ 1596719 w 6288074"/>
              <a:gd name="connsiteY28296" fmla="*/ 1360296 h 6339933"/>
              <a:gd name="connsiteX28297" fmla="*/ 1595082 w 6288074"/>
              <a:gd name="connsiteY28297" fmla="*/ 1363436 h 6339933"/>
              <a:gd name="connsiteX28298" fmla="*/ 1597338 w 6288074"/>
              <a:gd name="connsiteY28298" fmla="*/ 1370604 h 6339933"/>
              <a:gd name="connsiteX28299" fmla="*/ 1599727 w 6288074"/>
              <a:gd name="connsiteY28299" fmla="*/ 1369852 h 6339933"/>
              <a:gd name="connsiteX28300" fmla="*/ 1600611 w 6288074"/>
              <a:gd name="connsiteY28300" fmla="*/ 1364323 h 6339933"/>
              <a:gd name="connsiteX28301" fmla="*/ 1603266 w 6288074"/>
              <a:gd name="connsiteY28301" fmla="*/ 1347730 h 6339933"/>
              <a:gd name="connsiteX28302" fmla="*/ 1600875 w 6288074"/>
              <a:gd name="connsiteY28302" fmla="*/ 1348483 h 6339933"/>
              <a:gd name="connsiteX28303" fmla="*/ 1596098 w 6288074"/>
              <a:gd name="connsiteY28303" fmla="*/ 1349986 h 6339933"/>
              <a:gd name="connsiteX28304" fmla="*/ 1599371 w 6288074"/>
              <a:gd name="connsiteY28304" fmla="*/ 1343705 h 6339933"/>
              <a:gd name="connsiteX28305" fmla="*/ 1595479 w 6288074"/>
              <a:gd name="connsiteY28305" fmla="*/ 1339677 h 6339933"/>
              <a:gd name="connsiteX28306" fmla="*/ 1601893 w 6288074"/>
              <a:gd name="connsiteY28306" fmla="*/ 1335032 h 6339933"/>
              <a:gd name="connsiteX28307" fmla="*/ 1620380 w 6288074"/>
              <a:gd name="connsiteY28307" fmla="*/ 1318709 h 6339933"/>
              <a:gd name="connsiteX28308" fmla="*/ 1630065 w 6288074"/>
              <a:gd name="connsiteY28308" fmla="*/ 1307782 h 6339933"/>
              <a:gd name="connsiteX28309" fmla="*/ 1636611 w 6288074"/>
              <a:gd name="connsiteY28309" fmla="*/ 1295218 h 6339933"/>
              <a:gd name="connsiteX28310" fmla="*/ 1637495 w 6288074"/>
              <a:gd name="connsiteY28310" fmla="*/ 1289687 h 6339933"/>
              <a:gd name="connsiteX28311" fmla="*/ 1637025 w 6288074"/>
              <a:gd name="connsiteY28311" fmla="*/ 1288194 h 6339933"/>
              <a:gd name="connsiteX28312" fmla="*/ 1639131 w 6288074"/>
              <a:gd name="connsiteY28312" fmla="*/ 1286546 h 6339933"/>
              <a:gd name="connsiteX28313" fmla="*/ 1636743 w 6288074"/>
              <a:gd name="connsiteY28313" fmla="*/ 1287297 h 6339933"/>
              <a:gd name="connsiteX28314" fmla="*/ 1637025 w 6288074"/>
              <a:gd name="connsiteY28314" fmla="*/ 1288194 h 6339933"/>
              <a:gd name="connsiteX28315" fmla="*/ 1634355 w 6288074"/>
              <a:gd name="connsiteY28315" fmla="*/ 1288049 h 6339933"/>
              <a:gd name="connsiteX28316" fmla="*/ 1630463 w 6288074"/>
              <a:gd name="connsiteY28316" fmla="*/ 1284023 h 6339933"/>
              <a:gd name="connsiteX28317" fmla="*/ 1634487 w 6288074"/>
              <a:gd name="connsiteY28317" fmla="*/ 1280130 h 6339933"/>
              <a:gd name="connsiteX28318" fmla="*/ 1635991 w 6288074"/>
              <a:gd name="connsiteY28318" fmla="*/ 1284910 h 6339933"/>
              <a:gd name="connsiteX28319" fmla="*/ 1638380 w 6288074"/>
              <a:gd name="connsiteY28319" fmla="*/ 1284157 h 6339933"/>
              <a:gd name="connsiteX28320" fmla="*/ 1640016 w 6288074"/>
              <a:gd name="connsiteY28320" fmla="*/ 1281016 h 6339933"/>
              <a:gd name="connsiteX28321" fmla="*/ 1640768 w 6288074"/>
              <a:gd name="connsiteY28321" fmla="*/ 1283406 h 6339933"/>
              <a:gd name="connsiteX28322" fmla="*/ 1655230 w 6288074"/>
              <a:gd name="connsiteY28322" fmla="*/ 1270975 h 6339933"/>
              <a:gd name="connsiteX28323" fmla="*/ 1662528 w 6288074"/>
              <a:gd name="connsiteY28323" fmla="*/ 1260799 h 6339933"/>
              <a:gd name="connsiteX28324" fmla="*/ 1658635 w 6288074"/>
              <a:gd name="connsiteY28324" fmla="*/ 1256773 h 6339933"/>
              <a:gd name="connsiteX28325" fmla="*/ 1654611 w 6288074"/>
              <a:gd name="connsiteY28325" fmla="*/ 1260665 h 6339933"/>
              <a:gd name="connsiteX28326" fmla="*/ 1651337 w 6288074"/>
              <a:gd name="connsiteY28326" fmla="*/ 1266948 h 6339933"/>
              <a:gd name="connsiteX28327" fmla="*/ 1649702 w 6288074"/>
              <a:gd name="connsiteY28327" fmla="*/ 1270091 h 6339933"/>
              <a:gd name="connsiteX28328" fmla="*/ 1647313 w 6288074"/>
              <a:gd name="connsiteY28328" fmla="*/ 1270841 h 6339933"/>
              <a:gd name="connsiteX28329" fmla="*/ 1647445 w 6288074"/>
              <a:gd name="connsiteY28329" fmla="*/ 1262921 h 6339933"/>
              <a:gd name="connsiteX28330" fmla="*/ 1645941 w 6288074"/>
              <a:gd name="connsiteY28330" fmla="*/ 1258142 h 6339933"/>
              <a:gd name="connsiteX28331" fmla="*/ 1651471 w 6288074"/>
              <a:gd name="connsiteY28331" fmla="*/ 1259028 h 6339933"/>
              <a:gd name="connsiteX28332" fmla="*/ 1659520 w 6288074"/>
              <a:gd name="connsiteY28332" fmla="*/ 1251243 h 6339933"/>
              <a:gd name="connsiteX28333" fmla="*/ 1666817 w 6288074"/>
              <a:gd name="connsiteY28333" fmla="*/ 1241067 h 6339933"/>
              <a:gd name="connsiteX28334" fmla="*/ 1668454 w 6288074"/>
              <a:gd name="connsiteY28334" fmla="*/ 1237926 h 6339933"/>
              <a:gd name="connsiteX28335" fmla="*/ 1667304 w 6288074"/>
              <a:gd name="connsiteY28335" fmla="*/ 1259296 h 6339933"/>
              <a:gd name="connsiteX28336" fmla="*/ 1672081 w 6288074"/>
              <a:gd name="connsiteY28336" fmla="*/ 1257792 h 6339933"/>
              <a:gd name="connsiteX28337" fmla="*/ 1676370 w 6288074"/>
              <a:gd name="connsiteY28337" fmla="*/ 1238061 h 6339933"/>
              <a:gd name="connsiteX28338" fmla="*/ 1682783 w 6288074"/>
              <a:gd name="connsiteY28338" fmla="*/ 1233417 h 6339933"/>
              <a:gd name="connsiteX28339" fmla="*/ 1679643 w 6288074"/>
              <a:gd name="connsiteY28339" fmla="*/ 1231779 h 6339933"/>
              <a:gd name="connsiteX28340" fmla="*/ 1678891 w 6288074"/>
              <a:gd name="connsiteY28340" fmla="*/ 1229389 h 6339933"/>
              <a:gd name="connsiteX28341" fmla="*/ 1673362 w 6288074"/>
              <a:gd name="connsiteY28341" fmla="*/ 1228503 h 6339933"/>
              <a:gd name="connsiteX28342" fmla="*/ 1674998 w 6288074"/>
              <a:gd name="connsiteY28342" fmla="*/ 1225363 h 6339933"/>
              <a:gd name="connsiteX28343" fmla="*/ 1673627 w 6288074"/>
              <a:gd name="connsiteY28343" fmla="*/ 1212664 h 6339933"/>
              <a:gd name="connsiteX28344" fmla="*/ 1671238 w 6288074"/>
              <a:gd name="connsiteY28344" fmla="*/ 1213416 h 6339933"/>
              <a:gd name="connsiteX28345" fmla="*/ 1680171 w 6288074"/>
              <a:gd name="connsiteY28345" fmla="*/ 1200098 h 6339933"/>
              <a:gd name="connsiteX28346" fmla="*/ 1681808 w 6288074"/>
              <a:gd name="connsiteY28346" fmla="*/ 1196958 h 6339933"/>
              <a:gd name="connsiteX28347" fmla="*/ 1680303 w 6288074"/>
              <a:gd name="connsiteY28347" fmla="*/ 1192178 h 6339933"/>
              <a:gd name="connsiteX28348" fmla="*/ 1682692 w 6288074"/>
              <a:gd name="connsiteY28348" fmla="*/ 1191427 h 6339933"/>
              <a:gd name="connsiteX28349" fmla="*/ 1684195 w 6288074"/>
              <a:gd name="connsiteY28349" fmla="*/ 1196207 h 6339933"/>
              <a:gd name="connsiteX28350" fmla="*/ 1688220 w 6288074"/>
              <a:gd name="connsiteY28350" fmla="*/ 1192313 h 6339933"/>
              <a:gd name="connsiteX28351" fmla="*/ 1686585 w 6288074"/>
              <a:gd name="connsiteY28351" fmla="*/ 1195454 h 6339933"/>
              <a:gd name="connsiteX28352" fmla="*/ 1683311 w 6288074"/>
              <a:gd name="connsiteY28352" fmla="*/ 1201736 h 6339933"/>
              <a:gd name="connsiteX28353" fmla="*/ 1684816 w 6288074"/>
              <a:gd name="connsiteY28353" fmla="*/ 1206515 h 6339933"/>
              <a:gd name="connsiteX28354" fmla="*/ 1687956 w 6288074"/>
              <a:gd name="connsiteY28354" fmla="*/ 1208154 h 6339933"/>
              <a:gd name="connsiteX28355" fmla="*/ 1683048 w 6288074"/>
              <a:gd name="connsiteY28355" fmla="*/ 1217576 h 6339933"/>
              <a:gd name="connsiteX28356" fmla="*/ 1683800 w 6288074"/>
              <a:gd name="connsiteY28356" fmla="*/ 1219965 h 6339933"/>
              <a:gd name="connsiteX28357" fmla="*/ 1688575 w 6288074"/>
              <a:gd name="connsiteY28357" fmla="*/ 1218462 h 6339933"/>
              <a:gd name="connsiteX28358" fmla="*/ 1689328 w 6288074"/>
              <a:gd name="connsiteY28358" fmla="*/ 1220852 h 6339933"/>
              <a:gd name="connsiteX28359" fmla="*/ 1687692 w 6288074"/>
              <a:gd name="connsiteY28359" fmla="*/ 1223993 h 6339933"/>
              <a:gd name="connsiteX28360" fmla="*/ 1702022 w 6288074"/>
              <a:gd name="connsiteY28360" fmla="*/ 1219482 h 6339933"/>
              <a:gd name="connsiteX28361" fmla="*/ 1698882 w 6288074"/>
              <a:gd name="connsiteY28361" fmla="*/ 1217846 h 6339933"/>
              <a:gd name="connsiteX28362" fmla="*/ 1702907 w 6288074"/>
              <a:gd name="connsiteY28362" fmla="*/ 1213952 h 6339933"/>
              <a:gd name="connsiteX28363" fmla="*/ 1700517 w 6288074"/>
              <a:gd name="connsiteY28363" fmla="*/ 1214703 h 6339933"/>
              <a:gd name="connsiteX28364" fmla="*/ 1706931 w 6288074"/>
              <a:gd name="connsiteY28364" fmla="*/ 1210059 h 6339933"/>
              <a:gd name="connsiteX28365" fmla="*/ 1711841 w 6288074"/>
              <a:gd name="connsiteY28365" fmla="*/ 1200636 h 6339933"/>
              <a:gd name="connsiteX28366" fmla="*/ 1701534 w 6288074"/>
              <a:gd name="connsiteY28366" fmla="*/ 1201253 h 6339933"/>
              <a:gd name="connsiteX28367" fmla="*/ 1700162 w 6288074"/>
              <a:gd name="connsiteY28367" fmla="*/ 1188554 h 6339933"/>
              <a:gd name="connsiteX28368" fmla="*/ 1693749 w 6288074"/>
              <a:gd name="connsiteY28368" fmla="*/ 1193200 h 6339933"/>
              <a:gd name="connsiteX28369" fmla="*/ 1690609 w 6288074"/>
              <a:gd name="connsiteY28369" fmla="*/ 1191561 h 6339933"/>
              <a:gd name="connsiteX28370" fmla="*/ 1684461 w 6288074"/>
              <a:gd name="connsiteY28370" fmla="*/ 1180365 h 6339933"/>
              <a:gd name="connsiteX28371" fmla="*/ 1685477 w 6288074"/>
              <a:gd name="connsiteY28371" fmla="*/ 1166916 h 6339933"/>
              <a:gd name="connsiteX28372" fmla="*/ 1682335 w 6288074"/>
              <a:gd name="connsiteY28372" fmla="*/ 1165276 h 6339933"/>
              <a:gd name="connsiteX28373" fmla="*/ 1680700 w 6288074"/>
              <a:gd name="connsiteY28373" fmla="*/ 1168419 h 6339933"/>
              <a:gd name="connsiteX28374" fmla="*/ 1674419 w 6288074"/>
              <a:gd name="connsiteY28374" fmla="*/ 1165143 h 6339933"/>
              <a:gd name="connsiteX28375" fmla="*/ 1670395 w 6288074"/>
              <a:gd name="connsiteY28375" fmla="*/ 1169035 h 6339933"/>
              <a:gd name="connsiteX28376" fmla="*/ 1675304 w 6288074"/>
              <a:gd name="connsiteY28376" fmla="*/ 1159611 h 6339933"/>
              <a:gd name="connsiteX28377" fmla="*/ 1664998 w 6288074"/>
              <a:gd name="connsiteY28377" fmla="*/ 1160229 h 6339933"/>
              <a:gd name="connsiteX28378" fmla="*/ 1665882 w 6288074"/>
              <a:gd name="connsiteY28378" fmla="*/ 1154698 h 6339933"/>
              <a:gd name="connsiteX28379" fmla="*/ 1673931 w 6288074"/>
              <a:gd name="connsiteY28379" fmla="*/ 1146913 h 6339933"/>
              <a:gd name="connsiteX28380" fmla="*/ 1674683 w 6288074"/>
              <a:gd name="connsiteY28380" fmla="*/ 1149302 h 6339933"/>
              <a:gd name="connsiteX28381" fmla="*/ 1680211 w 6288074"/>
              <a:gd name="connsiteY28381" fmla="*/ 1150188 h 6339933"/>
              <a:gd name="connsiteX28382" fmla="*/ 1680964 w 6288074"/>
              <a:gd name="connsiteY28382" fmla="*/ 1152578 h 6339933"/>
              <a:gd name="connsiteX28383" fmla="*/ 1683353 w 6288074"/>
              <a:gd name="connsiteY28383" fmla="*/ 1151827 h 6339933"/>
              <a:gd name="connsiteX28384" fmla="*/ 1696799 w 6288074"/>
              <a:gd name="connsiteY28384" fmla="*/ 1152846 h 6339933"/>
              <a:gd name="connsiteX28385" fmla="*/ 1698434 w 6288074"/>
              <a:gd name="connsiteY28385" fmla="*/ 1149705 h 6339933"/>
              <a:gd name="connsiteX28386" fmla="*/ 1699939 w 6288074"/>
              <a:gd name="connsiteY28386" fmla="*/ 1154485 h 6339933"/>
              <a:gd name="connsiteX28387" fmla="*/ 1706483 w 6288074"/>
              <a:gd name="connsiteY28387" fmla="*/ 1141919 h 6339933"/>
              <a:gd name="connsiteX28388" fmla="*/ 1700071 w 6288074"/>
              <a:gd name="connsiteY28388" fmla="*/ 1146565 h 6339933"/>
              <a:gd name="connsiteX28389" fmla="*/ 1691269 w 6288074"/>
              <a:gd name="connsiteY28389" fmla="*/ 1151961 h 6339933"/>
              <a:gd name="connsiteX28390" fmla="*/ 1696930 w 6288074"/>
              <a:gd name="connsiteY28390" fmla="*/ 1144926 h 6339933"/>
              <a:gd name="connsiteX28391" fmla="*/ 1696178 w 6288074"/>
              <a:gd name="connsiteY28391" fmla="*/ 1142536 h 6339933"/>
              <a:gd name="connsiteX28392" fmla="*/ 1700203 w 6288074"/>
              <a:gd name="connsiteY28392" fmla="*/ 1138644 h 6339933"/>
              <a:gd name="connsiteX28393" fmla="*/ 1707368 w 6288074"/>
              <a:gd name="connsiteY28393" fmla="*/ 1136389 h 6339933"/>
              <a:gd name="connsiteX28394" fmla="*/ 1708120 w 6288074"/>
              <a:gd name="connsiteY28394" fmla="*/ 1138778 h 6339933"/>
              <a:gd name="connsiteX28395" fmla="*/ 1710509 w 6288074"/>
              <a:gd name="connsiteY28395" fmla="*/ 1138026 h 6339933"/>
              <a:gd name="connsiteX28396" fmla="*/ 1715285 w 6288074"/>
              <a:gd name="connsiteY28396" fmla="*/ 1136523 h 6339933"/>
              <a:gd name="connsiteX28397" fmla="*/ 1713650 w 6288074"/>
              <a:gd name="connsiteY28397" fmla="*/ 1139664 h 6339933"/>
              <a:gd name="connsiteX28398" fmla="*/ 1716037 w 6288074"/>
              <a:gd name="connsiteY28398" fmla="*/ 1138912 h 6339933"/>
              <a:gd name="connsiteX28399" fmla="*/ 1716790 w 6288074"/>
              <a:gd name="connsiteY28399" fmla="*/ 1141303 h 6339933"/>
              <a:gd name="connsiteX28400" fmla="*/ 1712765 w 6288074"/>
              <a:gd name="connsiteY28400" fmla="*/ 1145195 h 6339933"/>
              <a:gd name="connsiteX28401" fmla="*/ 1716658 w 6288074"/>
              <a:gd name="connsiteY28401" fmla="*/ 1149222 h 6339933"/>
              <a:gd name="connsiteX28402" fmla="*/ 1723691 w 6288074"/>
              <a:gd name="connsiteY28402" fmla="*/ 1154888 h 6339933"/>
              <a:gd name="connsiteX28403" fmla="*/ 1728467 w 6288074"/>
              <a:gd name="connsiteY28403" fmla="*/ 1153385 h 6339933"/>
              <a:gd name="connsiteX28404" fmla="*/ 1724707 w 6288074"/>
              <a:gd name="connsiteY28404" fmla="*/ 1141436 h 6339933"/>
              <a:gd name="connsiteX28405" fmla="*/ 1726343 w 6288074"/>
              <a:gd name="connsiteY28405" fmla="*/ 1138296 h 6339933"/>
              <a:gd name="connsiteX28406" fmla="*/ 1721699 w 6288074"/>
              <a:gd name="connsiteY28406" fmla="*/ 1131878 h 6339933"/>
              <a:gd name="connsiteX28407" fmla="*/ 1731252 w 6288074"/>
              <a:gd name="connsiteY28407" fmla="*/ 1128871 h 6339933"/>
              <a:gd name="connsiteX28408" fmla="*/ 1729748 w 6288074"/>
              <a:gd name="connsiteY28408" fmla="*/ 1124092 h 6339933"/>
              <a:gd name="connsiteX28409" fmla="*/ 1739169 w 6288074"/>
              <a:gd name="connsiteY28409" fmla="*/ 1129005 h 6339933"/>
              <a:gd name="connsiteX28410" fmla="*/ 1733640 w 6288074"/>
              <a:gd name="connsiteY28410" fmla="*/ 1128119 h 6339933"/>
              <a:gd name="connsiteX28411" fmla="*/ 1739789 w 6288074"/>
              <a:gd name="connsiteY28411" fmla="*/ 1139315 h 6339933"/>
              <a:gd name="connsiteX28412" fmla="*/ 1743814 w 6288074"/>
              <a:gd name="connsiteY28412" fmla="*/ 1135422 h 6339933"/>
              <a:gd name="connsiteX28413" fmla="*/ 1744566 w 6288074"/>
              <a:gd name="connsiteY28413" fmla="*/ 1137811 h 6339933"/>
              <a:gd name="connsiteX28414" fmla="*/ 1746202 w 6288074"/>
              <a:gd name="connsiteY28414" fmla="*/ 1134670 h 6339933"/>
              <a:gd name="connsiteX28415" fmla="*/ 1746954 w 6288074"/>
              <a:gd name="connsiteY28415" fmla="*/ 1137060 h 6339933"/>
              <a:gd name="connsiteX28416" fmla="*/ 1747706 w 6288074"/>
              <a:gd name="connsiteY28416" fmla="*/ 1139450 h 6339933"/>
              <a:gd name="connsiteX28417" fmla="*/ 1759648 w 6288074"/>
              <a:gd name="connsiteY28417" fmla="*/ 1135692 h 6339933"/>
              <a:gd name="connsiteX28418" fmla="*/ 1763540 w 6288074"/>
              <a:gd name="connsiteY28418" fmla="*/ 1139718 h 6339933"/>
              <a:gd name="connsiteX28419" fmla="*/ 1762788 w 6288074"/>
              <a:gd name="connsiteY28419" fmla="*/ 1137328 h 6339933"/>
              <a:gd name="connsiteX28420" fmla="*/ 1764424 w 6288074"/>
              <a:gd name="connsiteY28420" fmla="*/ 1134188 h 6339933"/>
              <a:gd name="connsiteX28421" fmla="*/ 1763672 w 6288074"/>
              <a:gd name="connsiteY28421" fmla="*/ 1131798 h 6339933"/>
              <a:gd name="connsiteX28422" fmla="*/ 1766061 w 6288074"/>
              <a:gd name="connsiteY28422" fmla="*/ 1131046 h 6339933"/>
              <a:gd name="connsiteX28423" fmla="*/ 1768449 w 6288074"/>
              <a:gd name="connsiteY28423" fmla="*/ 1130294 h 6339933"/>
              <a:gd name="connsiteX28424" fmla="*/ 1779770 w 6288074"/>
              <a:gd name="connsiteY28424" fmla="*/ 1116226 h 6339933"/>
              <a:gd name="connsiteX28425" fmla="*/ 1778135 w 6288074"/>
              <a:gd name="connsiteY28425" fmla="*/ 1119367 h 6339933"/>
              <a:gd name="connsiteX28426" fmla="*/ 1773977 w 6288074"/>
              <a:gd name="connsiteY28426" fmla="*/ 1131181 h 6339933"/>
              <a:gd name="connsiteX28427" fmla="*/ 1781275 w 6288074"/>
              <a:gd name="connsiteY28427" fmla="*/ 1121006 h 6339933"/>
              <a:gd name="connsiteX28428" fmla="*/ 1782911 w 6288074"/>
              <a:gd name="connsiteY28428" fmla="*/ 1117864 h 6339933"/>
              <a:gd name="connsiteX28429" fmla="*/ 1786052 w 6288074"/>
              <a:gd name="connsiteY28429" fmla="*/ 1119502 h 6339933"/>
              <a:gd name="connsiteX28430" fmla="*/ 1790076 w 6288074"/>
              <a:gd name="connsiteY28430" fmla="*/ 1115609 h 6339933"/>
              <a:gd name="connsiteX28431" fmla="*/ 1790961 w 6288074"/>
              <a:gd name="connsiteY28431" fmla="*/ 1110078 h 6339933"/>
              <a:gd name="connsiteX28432" fmla="*/ 1786184 w 6288074"/>
              <a:gd name="connsiteY28432" fmla="*/ 1111582 h 6339933"/>
              <a:gd name="connsiteX28433" fmla="*/ 1784680 w 6288074"/>
              <a:gd name="connsiteY28433" fmla="*/ 1106803 h 6339933"/>
              <a:gd name="connsiteX28434" fmla="*/ 1790341 w 6288074"/>
              <a:gd name="connsiteY28434" fmla="*/ 1099770 h 6339933"/>
              <a:gd name="connsiteX28435" fmla="*/ 1791226 w 6288074"/>
              <a:gd name="connsiteY28435" fmla="*/ 1094239 h 6339933"/>
              <a:gd name="connsiteX28436" fmla="*/ 1794366 w 6288074"/>
              <a:gd name="connsiteY28436" fmla="*/ 1095877 h 6339933"/>
              <a:gd name="connsiteX28437" fmla="*/ 1798391 w 6288074"/>
              <a:gd name="connsiteY28437" fmla="*/ 1091984 h 6339933"/>
              <a:gd name="connsiteX28438" fmla="*/ 1792110 w 6288074"/>
              <a:gd name="connsiteY28438" fmla="*/ 1088709 h 6339933"/>
              <a:gd name="connsiteX28439" fmla="*/ 1788217 w 6288074"/>
              <a:gd name="connsiteY28439" fmla="*/ 1084681 h 6339933"/>
              <a:gd name="connsiteX28440" fmla="*/ 1784325 w 6288074"/>
              <a:gd name="connsiteY28440" fmla="*/ 1080654 h 6339933"/>
              <a:gd name="connsiteX28441" fmla="*/ 1789101 w 6288074"/>
              <a:gd name="connsiteY28441" fmla="*/ 1079151 h 6339933"/>
              <a:gd name="connsiteX28442" fmla="*/ 1789853 w 6288074"/>
              <a:gd name="connsiteY28442" fmla="*/ 1081540 h 6339933"/>
              <a:gd name="connsiteX28443" fmla="*/ 1797770 w 6288074"/>
              <a:gd name="connsiteY28443" fmla="*/ 1081674 h 6339933"/>
              <a:gd name="connsiteX28444" fmla="*/ 1797638 w 6288074"/>
              <a:gd name="connsiteY28444" fmla="*/ 1089594 h 6339933"/>
              <a:gd name="connsiteX28445" fmla="*/ 1799275 w 6288074"/>
              <a:gd name="connsiteY28445" fmla="*/ 1086454 h 6339933"/>
              <a:gd name="connsiteX28446" fmla="*/ 1803299 w 6288074"/>
              <a:gd name="connsiteY28446" fmla="*/ 1082560 h 6339933"/>
              <a:gd name="connsiteX28447" fmla="*/ 1818514 w 6288074"/>
              <a:gd name="connsiteY28447" fmla="*/ 1072520 h 6339933"/>
              <a:gd name="connsiteX28448" fmla="*/ 1821034 w 6288074"/>
              <a:gd name="connsiteY28448" fmla="*/ 1063848 h 6339933"/>
              <a:gd name="connsiteX28449" fmla="*/ 1823555 w 6288074"/>
              <a:gd name="connsiteY28449" fmla="*/ 1055176 h 6339933"/>
              <a:gd name="connsiteX28450" fmla="*/ 1825943 w 6288074"/>
              <a:gd name="connsiteY28450" fmla="*/ 1054425 h 6339933"/>
              <a:gd name="connsiteX28451" fmla="*/ 1837885 w 6288074"/>
              <a:gd name="connsiteY28451" fmla="*/ 1050666 h 6339933"/>
              <a:gd name="connsiteX28452" fmla="*/ 1834877 w 6288074"/>
              <a:gd name="connsiteY28452" fmla="*/ 1041107 h 6339933"/>
              <a:gd name="connsiteX28453" fmla="*/ 1838149 w 6288074"/>
              <a:gd name="connsiteY28453" fmla="*/ 1034825 h 6339933"/>
              <a:gd name="connsiteX28454" fmla="*/ 1837398 w 6288074"/>
              <a:gd name="connsiteY28454" fmla="*/ 1032437 h 6339933"/>
              <a:gd name="connsiteX28455" fmla="*/ 1832621 w 6288074"/>
              <a:gd name="connsiteY28455" fmla="*/ 1033940 h 6339933"/>
              <a:gd name="connsiteX28456" fmla="*/ 1838282 w 6288074"/>
              <a:gd name="connsiteY28456" fmla="*/ 1026906 h 6339933"/>
              <a:gd name="connsiteX28457" fmla="*/ 1839033 w 6288074"/>
              <a:gd name="connsiteY28457" fmla="*/ 1029297 h 6339933"/>
              <a:gd name="connsiteX28458" fmla="*/ 1844695 w 6288074"/>
              <a:gd name="connsiteY28458" fmla="*/ 1022261 h 6339933"/>
              <a:gd name="connsiteX28459" fmla="*/ 1843942 w 6288074"/>
              <a:gd name="connsiteY28459" fmla="*/ 1019872 h 6339933"/>
              <a:gd name="connsiteX28460" fmla="*/ 1851239 w 6288074"/>
              <a:gd name="connsiteY28460" fmla="*/ 1009697 h 6339933"/>
              <a:gd name="connsiteX28461" fmla="*/ 1861677 w 6288074"/>
              <a:gd name="connsiteY28461" fmla="*/ 1001159 h 6339933"/>
              <a:gd name="connsiteX28462" fmla="*/ 1855397 w 6288074"/>
              <a:gd name="connsiteY28462" fmla="*/ 997884 h 6339933"/>
              <a:gd name="connsiteX28463" fmla="*/ 1853760 w 6288074"/>
              <a:gd name="connsiteY28463" fmla="*/ 1001025 h 6339933"/>
              <a:gd name="connsiteX28464" fmla="*/ 1850488 w 6288074"/>
              <a:gd name="connsiteY28464" fmla="*/ 1007307 h 6339933"/>
              <a:gd name="connsiteX28465" fmla="*/ 1844074 w 6288074"/>
              <a:gd name="connsiteY28465" fmla="*/ 1011953 h 6339933"/>
              <a:gd name="connsiteX28466" fmla="*/ 1845710 w 6288074"/>
              <a:gd name="connsiteY28466" fmla="*/ 1008811 h 6339933"/>
              <a:gd name="connsiteX28467" fmla="*/ 1836156 w 6288074"/>
              <a:gd name="connsiteY28467" fmla="*/ 1011818 h 6339933"/>
              <a:gd name="connsiteX28468" fmla="*/ 1823332 w 6288074"/>
              <a:gd name="connsiteY28468" fmla="*/ 1021107 h 6339933"/>
              <a:gd name="connsiteX28469" fmla="*/ 1817670 w 6288074"/>
              <a:gd name="connsiteY28469" fmla="*/ 1028142 h 6339933"/>
              <a:gd name="connsiteX28470" fmla="*/ 1812894 w 6288074"/>
              <a:gd name="connsiteY28470" fmla="*/ 1029645 h 6339933"/>
              <a:gd name="connsiteX28471" fmla="*/ 1815414 w 6288074"/>
              <a:gd name="connsiteY28471" fmla="*/ 1020974 h 6339933"/>
              <a:gd name="connsiteX28472" fmla="*/ 1814662 w 6288074"/>
              <a:gd name="connsiteY28472" fmla="*/ 1018583 h 6339933"/>
              <a:gd name="connsiteX28473" fmla="*/ 1823463 w 6288074"/>
              <a:gd name="connsiteY28473" fmla="*/ 1013187 h 6339933"/>
              <a:gd name="connsiteX28474" fmla="*/ 1829876 w 6288074"/>
              <a:gd name="connsiteY28474" fmla="*/ 1008542 h 6339933"/>
              <a:gd name="connsiteX28475" fmla="*/ 1828373 w 6288074"/>
              <a:gd name="connsiteY28475" fmla="*/ 1003765 h 6339933"/>
              <a:gd name="connsiteX28476" fmla="*/ 1839562 w 6288074"/>
              <a:gd name="connsiteY28476" fmla="*/ 997615 h 6339933"/>
              <a:gd name="connsiteX28477" fmla="*/ 1841199 w 6288074"/>
              <a:gd name="connsiteY28477" fmla="*/ 994475 h 6339933"/>
              <a:gd name="connsiteX28478" fmla="*/ 1850111 w 6288074"/>
              <a:gd name="connsiteY28478" fmla="*/ 988387 h 6339933"/>
              <a:gd name="connsiteX28479" fmla="*/ 1850711 w 6288074"/>
              <a:gd name="connsiteY28479" fmla="*/ 986401 h 6339933"/>
              <a:gd name="connsiteX28480" fmla="*/ 1852048 w 6288074"/>
              <a:gd name="connsiteY28480" fmla="*/ 985980 h 6339933"/>
              <a:gd name="connsiteX28481" fmla="*/ 1851098 w 6288074"/>
              <a:gd name="connsiteY28481" fmla="*/ 985116 h 6339933"/>
              <a:gd name="connsiteX28482" fmla="*/ 1852521 w 6288074"/>
              <a:gd name="connsiteY28482" fmla="*/ 980407 h 6339933"/>
              <a:gd name="connsiteX28483" fmla="*/ 1847744 w 6288074"/>
              <a:gd name="connsiteY28483" fmla="*/ 981911 h 6339933"/>
              <a:gd name="connsiteX28484" fmla="*/ 1837571 w 6288074"/>
              <a:gd name="connsiteY28484" fmla="*/ 974608 h 6339933"/>
              <a:gd name="connsiteX28485" fmla="*/ 1838323 w 6288074"/>
              <a:gd name="connsiteY28485" fmla="*/ 976998 h 6339933"/>
              <a:gd name="connsiteX28486" fmla="*/ 1830406 w 6288074"/>
              <a:gd name="connsiteY28486" fmla="*/ 976863 h 6339933"/>
              <a:gd name="connsiteX28487" fmla="*/ 1830538 w 6288074"/>
              <a:gd name="connsiteY28487" fmla="*/ 968943 h 6339933"/>
              <a:gd name="connsiteX28488" fmla="*/ 1825894 w 6288074"/>
              <a:gd name="connsiteY28488" fmla="*/ 962527 h 6339933"/>
              <a:gd name="connsiteX28489" fmla="*/ 1819480 w 6288074"/>
              <a:gd name="connsiteY28489" fmla="*/ 967171 h 6339933"/>
              <a:gd name="connsiteX28490" fmla="*/ 1817976 w 6288074"/>
              <a:gd name="connsiteY28490" fmla="*/ 962393 h 6339933"/>
              <a:gd name="connsiteX28491" fmla="*/ 1839471 w 6288074"/>
              <a:gd name="connsiteY28491" fmla="*/ 955627 h 6339933"/>
              <a:gd name="connsiteX28492" fmla="*/ 1841860 w 6288074"/>
              <a:gd name="connsiteY28492" fmla="*/ 954875 h 6339933"/>
              <a:gd name="connsiteX28493" fmla="*/ 1840356 w 6288074"/>
              <a:gd name="connsiteY28493" fmla="*/ 950097 h 6339933"/>
              <a:gd name="connsiteX28494" fmla="*/ 1847520 w 6288074"/>
              <a:gd name="connsiteY28494" fmla="*/ 947841 h 6339933"/>
              <a:gd name="connsiteX28495" fmla="*/ 1853802 w 6288074"/>
              <a:gd name="connsiteY28495" fmla="*/ 951117 h 6339933"/>
              <a:gd name="connsiteX28496" fmla="*/ 1858446 w 6288074"/>
              <a:gd name="connsiteY28496" fmla="*/ 957533 h 6339933"/>
              <a:gd name="connsiteX28497" fmla="*/ 1859950 w 6288074"/>
              <a:gd name="connsiteY28497" fmla="*/ 962312 h 6339933"/>
              <a:gd name="connsiteX28498" fmla="*/ 1870388 w 6288074"/>
              <a:gd name="connsiteY28498" fmla="*/ 953775 h 6339933"/>
              <a:gd name="connsiteX28499" fmla="*/ 1862470 w 6288074"/>
              <a:gd name="connsiteY28499" fmla="*/ 953641 h 6339933"/>
              <a:gd name="connsiteX28500" fmla="*/ 1861718 w 6288074"/>
              <a:gd name="connsiteY28500" fmla="*/ 951251 h 6339933"/>
              <a:gd name="connsiteX28501" fmla="*/ 1864991 w 6288074"/>
              <a:gd name="connsiteY28501" fmla="*/ 944968 h 6339933"/>
              <a:gd name="connsiteX28502" fmla="*/ 1867379 w 6288074"/>
              <a:gd name="connsiteY28502" fmla="*/ 944216 h 6339933"/>
              <a:gd name="connsiteX28503" fmla="*/ 1876180 w 6288074"/>
              <a:gd name="connsiteY28503" fmla="*/ 938821 h 6339933"/>
              <a:gd name="connsiteX28504" fmla="*/ 1887503 w 6288074"/>
              <a:gd name="connsiteY28504" fmla="*/ 924753 h 6339933"/>
              <a:gd name="connsiteX28505" fmla="*/ 1889891 w 6288074"/>
              <a:gd name="connsiteY28505" fmla="*/ 924001 h 6339933"/>
              <a:gd name="connsiteX28506" fmla="*/ 1892279 w 6288074"/>
              <a:gd name="connsiteY28506" fmla="*/ 923249 h 6339933"/>
              <a:gd name="connsiteX28507" fmla="*/ 1890907 w 6288074"/>
              <a:gd name="connsiteY28507" fmla="*/ 910550 h 6339933"/>
              <a:gd name="connsiteX28508" fmla="*/ 1897188 w 6288074"/>
              <a:gd name="connsiteY28508" fmla="*/ 913826 h 6339933"/>
              <a:gd name="connsiteX28509" fmla="*/ 1895685 w 6288074"/>
              <a:gd name="connsiteY28509" fmla="*/ 909047 h 6339933"/>
              <a:gd name="connsiteX28510" fmla="*/ 1894932 w 6288074"/>
              <a:gd name="connsiteY28510" fmla="*/ 906657 h 6339933"/>
              <a:gd name="connsiteX28511" fmla="*/ 1894180 w 6288074"/>
              <a:gd name="connsiteY28511" fmla="*/ 904269 h 6339933"/>
              <a:gd name="connsiteX28512" fmla="*/ 1897453 w 6288074"/>
              <a:gd name="connsiteY28512" fmla="*/ 897986 h 6339933"/>
              <a:gd name="connsiteX28513" fmla="*/ 1903866 w 6288074"/>
              <a:gd name="connsiteY28513" fmla="*/ 893342 h 6339933"/>
              <a:gd name="connsiteX28514" fmla="*/ 1911915 w 6288074"/>
              <a:gd name="connsiteY28514" fmla="*/ 885556 h 6339933"/>
              <a:gd name="connsiteX28515" fmla="*/ 1917443 w 6288074"/>
              <a:gd name="connsiteY28515" fmla="*/ 886442 h 6339933"/>
              <a:gd name="connsiteX28516" fmla="*/ 1918948 w 6288074"/>
              <a:gd name="connsiteY28516" fmla="*/ 891220 h 6339933"/>
              <a:gd name="connsiteX28517" fmla="*/ 1912402 w 6288074"/>
              <a:gd name="connsiteY28517" fmla="*/ 903785 h 6339933"/>
              <a:gd name="connsiteX28518" fmla="*/ 1909130 w 6288074"/>
              <a:gd name="connsiteY28518" fmla="*/ 910067 h 6339933"/>
              <a:gd name="connsiteX28519" fmla="*/ 1914659 w 6288074"/>
              <a:gd name="connsiteY28519" fmla="*/ 910953 h 6339933"/>
              <a:gd name="connsiteX28520" fmla="*/ 1920188 w 6288074"/>
              <a:gd name="connsiteY28520" fmla="*/ 911839 h 6339933"/>
              <a:gd name="connsiteX28521" fmla="*/ 1920808 w 6288074"/>
              <a:gd name="connsiteY28521" fmla="*/ 922149 h 6339933"/>
              <a:gd name="connsiteX28522" fmla="*/ 1908998 w 6288074"/>
              <a:gd name="connsiteY28522" fmla="*/ 917987 h 6339933"/>
              <a:gd name="connsiteX28523" fmla="*/ 1906610 w 6288074"/>
              <a:gd name="connsiteY28523" fmla="*/ 918739 h 6339933"/>
              <a:gd name="connsiteX28524" fmla="*/ 1907361 w 6288074"/>
              <a:gd name="connsiteY28524" fmla="*/ 921129 h 6339933"/>
              <a:gd name="connsiteX28525" fmla="*/ 1904089 w 6288074"/>
              <a:gd name="connsiteY28525" fmla="*/ 927411 h 6339933"/>
              <a:gd name="connsiteX28526" fmla="*/ 1910369 w 6288074"/>
              <a:gd name="connsiteY28526" fmla="*/ 930685 h 6339933"/>
              <a:gd name="connsiteX28527" fmla="*/ 1906345 w 6288074"/>
              <a:gd name="connsiteY28527" fmla="*/ 934579 h 6339933"/>
              <a:gd name="connsiteX28528" fmla="*/ 1907097 w 6288074"/>
              <a:gd name="connsiteY28528" fmla="*/ 936968 h 6339933"/>
              <a:gd name="connsiteX28529" fmla="*/ 1910990 w 6288074"/>
              <a:gd name="connsiteY28529" fmla="*/ 940996 h 6339933"/>
              <a:gd name="connsiteX28530" fmla="*/ 1904709 w 6288074"/>
              <a:gd name="connsiteY28530" fmla="*/ 937720 h 6339933"/>
              <a:gd name="connsiteX28531" fmla="*/ 1909353 w 6288074"/>
              <a:gd name="connsiteY28531" fmla="*/ 944137 h 6339933"/>
              <a:gd name="connsiteX28532" fmla="*/ 1912493 w 6288074"/>
              <a:gd name="connsiteY28532" fmla="*/ 945773 h 6339933"/>
              <a:gd name="connsiteX28533" fmla="*/ 1917402 w 6288074"/>
              <a:gd name="connsiteY28533" fmla="*/ 936350 h 6339933"/>
              <a:gd name="connsiteX28534" fmla="*/ 1921427 w 6288074"/>
              <a:gd name="connsiteY28534" fmla="*/ 932458 h 6339933"/>
              <a:gd name="connsiteX28535" fmla="*/ 1925452 w 6288074"/>
              <a:gd name="connsiteY28535" fmla="*/ 928565 h 6339933"/>
              <a:gd name="connsiteX28536" fmla="*/ 1939163 w 6288074"/>
              <a:gd name="connsiteY28536" fmla="*/ 913746 h 6339933"/>
              <a:gd name="connsiteX28537" fmla="*/ 1945176 w 6288074"/>
              <a:gd name="connsiteY28537" fmla="*/ 910059 h 6339933"/>
              <a:gd name="connsiteX28538" fmla="*/ 1940524 w 6288074"/>
              <a:gd name="connsiteY28538" fmla="*/ 921195 h 6339933"/>
              <a:gd name="connsiteX28539" fmla="*/ 1942171 w 6288074"/>
              <a:gd name="connsiteY28539" fmla="*/ 923303 h 6339933"/>
              <a:gd name="connsiteX28540" fmla="*/ 1955129 w 6288074"/>
              <a:gd name="connsiteY28540" fmla="*/ 906094 h 6339933"/>
              <a:gd name="connsiteX28541" fmla="*/ 1958402 w 6288074"/>
              <a:gd name="connsiteY28541" fmla="*/ 899812 h 6339933"/>
              <a:gd name="connsiteX28542" fmla="*/ 1960789 w 6288074"/>
              <a:gd name="connsiteY28542" fmla="*/ 899060 h 6339933"/>
              <a:gd name="connsiteX28543" fmla="*/ 1953493 w 6288074"/>
              <a:gd name="connsiteY28543" fmla="*/ 909235 h 6339933"/>
              <a:gd name="connsiteX28544" fmla="*/ 1951856 w 6288074"/>
              <a:gd name="connsiteY28544" fmla="*/ 912376 h 6339933"/>
              <a:gd name="connsiteX28545" fmla="*/ 1946195 w 6288074"/>
              <a:gd name="connsiteY28545" fmla="*/ 919409 h 6339933"/>
              <a:gd name="connsiteX28546" fmla="*/ 1946948 w 6288074"/>
              <a:gd name="connsiteY28546" fmla="*/ 921800 h 6339933"/>
              <a:gd name="connsiteX28547" fmla="*/ 1964644 w 6288074"/>
              <a:gd name="connsiteY28547" fmla="*/ 900744 h 6339933"/>
              <a:gd name="connsiteX28548" fmla="*/ 1966401 w 6288074"/>
              <a:gd name="connsiteY28548" fmla="*/ 900191 h 6339933"/>
              <a:gd name="connsiteX28549" fmla="*/ 1965503 w 6288074"/>
              <a:gd name="connsiteY28549" fmla="*/ 899724 h 6339933"/>
              <a:gd name="connsiteX28550" fmla="*/ 1967956 w 6288074"/>
              <a:gd name="connsiteY28550" fmla="*/ 896805 h 6339933"/>
              <a:gd name="connsiteX28551" fmla="*/ 1970475 w 6288074"/>
              <a:gd name="connsiteY28551" fmla="*/ 888133 h 6339933"/>
              <a:gd name="connsiteX28552" fmla="*/ 1971979 w 6288074"/>
              <a:gd name="connsiteY28552" fmla="*/ 892912 h 6339933"/>
              <a:gd name="connsiteX28553" fmla="*/ 1976888 w 6288074"/>
              <a:gd name="connsiteY28553" fmla="*/ 883489 h 6339933"/>
              <a:gd name="connsiteX28554" fmla="*/ 1973748 w 6288074"/>
              <a:gd name="connsiteY28554" fmla="*/ 881850 h 6339933"/>
              <a:gd name="connsiteX28555" fmla="*/ 1968087 w 6288074"/>
              <a:gd name="connsiteY28555" fmla="*/ 888885 h 6339933"/>
              <a:gd name="connsiteX28556" fmla="*/ 1965699 w 6288074"/>
              <a:gd name="connsiteY28556" fmla="*/ 889637 h 6339933"/>
              <a:gd name="connsiteX28557" fmla="*/ 1954641 w 6288074"/>
              <a:gd name="connsiteY28557" fmla="*/ 887864 h 6339933"/>
              <a:gd name="connsiteX28558" fmla="*/ 1942699 w 6288074"/>
              <a:gd name="connsiteY28558" fmla="*/ 891622 h 6339933"/>
              <a:gd name="connsiteX28559" fmla="*/ 1941196 w 6288074"/>
              <a:gd name="connsiteY28559" fmla="*/ 886844 h 6339933"/>
              <a:gd name="connsiteX28560" fmla="*/ 1933146 w 6288074"/>
              <a:gd name="connsiteY28560" fmla="*/ 894629 h 6339933"/>
              <a:gd name="connsiteX28561" fmla="*/ 1937303 w 6288074"/>
              <a:gd name="connsiteY28561" fmla="*/ 882818 h 6339933"/>
              <a:gd name="connsiteX28562" fmla="*/ 1934915 w 6288074"/>
              <a:gd name="connsiteY28562" fmla="*/ 883569 h 6339933"/>
              <a:gd name="connsiteX28563" fmla="*/ 1935047 w 6288074"/>
              <a:gd name="connsiteY28563" fmla="*/ 875649 h 6339933"/>
              <a:gd name="connsiteX28564" fmla="*/ 1942080 w 6288074"/>
              <a:gd name="connsiteY28564" fmla="*/ 881314 h 6339933"/>
              <a:gd name="connsiteX28565" fmla="*/ 1942212 w 6288074"/>
              <a:gd name="connsiteY28565" fmla="*/ 873394 h 6339933"/>
              <a:gd name="connsiteX28566" fmla="*/ 1947121 w 6288074"/>
              <a:gd name="connsiteY28566" fmla="*/ 863970 h 6339933"/>
              <a:gd name="connsiteX28567" fmla="*/ 1944185 w 6288074"/>
              <a:gd name="connsiteY28567" fmla="*/ 861942 h 6339933"/>
              <a:gd name="connsiteX28568" fmla="*/ 1938812 w 6288074"/>
              <a:gd name="connsiteY28568" fmla="*/ 866030 h 6339933"/>
              <a:gd name="connsiteX28569" fmla="*/ 1948889 w 6288074"/>
              <a:gd name="connsiteY28569" fmla="*/ 852909 h 6339933"/>
              <a:gd name="connsiteX28570" fmla="*/ 1959459 w 6288074"/>
              <a:gd name="connsiteY28570" fmla="*/ 836453 h 6339933"/>
              <a:gd name="connsiteX28571" fmla="*/ 1962732 w 6288074"/>
              <a:gd name="connsiteY28571" fmla="*/ 830171 h 6339933"/>
              <a:gd name="connsiteX28572" fmla="*/ 1965120 w 6288074"/>
              <a:gd name="connsiteY28572" fmla="*/ 829419 h 6339933"/>
              <a:gd name="connsiteX28573" fmla="*/ 1969897 w 6288074"/>
              <a:gd name="connsiteY28573" fmla="*/ 827915 h 6339933"/>
              <a:gd name="connsiteX28574" fmla="*/ 1976310 w 6288074"/>
              <a:gd name="connsiteY28574" fmla="*/ 823271 h 6339933"/>
              <a:gd name="connsiteX28575" fmla="*/ 1969014 w 6288074"/>
              <a:gd name="connsiteY28575" fmla="*/ 833445 h 6339933"/>
              <a:gd name="connsiteX28576" fmla="*/ 1981087 w 6288074"/>
              <a:gd name="connsiteY28576" fmla="*/ 821767 h 6339933"/>
              <a:gd name="connsiteX28577" fmla="*/ 1970517 w 6288074"/>
              <a:gd name="connsiteY28577" fmla="*/ 838224 h 6339933"/>
              <a:gd name="connsiteX28578" fmla="*/ 1966492 w 6288074"/>
              <a:gd name="connsiteY28578" fmla="*/ 842118 h 6339933"/>
              <a:gd name="connsiteX28579" fmla="*/ 1953533 w 6288074"/>
              <a:gd name="connsiteY28579" fmla="*/ 859326 h 6339933"/>
              <a:gd name="connsiteX28580" fmla="*/ 1951766 w 6288074"/>
              <a:gd name="connsiteY28580" fmla="*/ 870387 h 6339933"/>
              <a:gd name="connsiteX28581" fmla="*/ 1957294 w 6288074"/>
              <a:gd name="connsiteY28581" fmla="*/ 871273 h 6339933"/>
              <a:gd name="connsiteX28582" fmla="*/ 1961319 w 6288074"/>
              <a:gd name="connsiteY28582" fmla="*/ 867380 h 6339933"/>
              <a:gd name="connsiteX28583" fmla="*/ 1969368 w 6288074"/>
              <a:gd name="connsiteY28583" fmla="*/ 859594 h 6339933"/>
              <a:gd name="connsiteX28584" fmla="*/ 1978170 w 6288074"/>
              <a:gd name="connsiteY28584" fmla="*/ 854198 h 6339933"/>
              <a:gd name="connsiteX28585" fmla="*/ 1977417 w 6288074"/>
              <a:gd name="connsiteY28585" fmla="*/ 851808 h 6339933"/>
              <a:gd name="connsiteX28586" fmla="*/ 1979186 w 6288074"/>
              <a:gd name="connsiteY28586" fmla="*/ 840749 h 6339933"/>
              <a:gd name="connsiteX28587" fmla="*/ 1977549 w 6288074"/>
              <a:gd name="connsiteY28587" fmla="*/ 843889 h 6339933"/>
              <a:gd name="connsiteX28588" fmla="*/ 1979938 w 6288074"/>
              <a:gd name="connsiteY28588" fmla="*/ 843138 h 6339933"/>
              <a:gd name="connsiteX28589" fmla="*/ 1990245 w 6288074"/>
              <a:gd name="connsiteY28589" fmla="*/ 842521 h 6339933"/>
              <a:gd name="connsiteX28590" fmla="*/ 1983698 w 6288074"/>
              <a:gd name="connsiteY28590" fmla="*/ 855084 h 6339933"/>
              <a:gd name="connsiteX28591" fmla="*/ 1993516 w 6288074"/>
              <a:gd name="connsiteY28591" fmla="*/ 836238 h 6339933"/>
              <a:gd name="connsiteX28592" fmla="*/ 1995153 w 6288074"/>
              <a:gd name="connsiteY28592" fmla="*/ 833097 h 6339933"/>
              <a:gd name="connsiteX28593" fmla="*/ 2001566 w 6288074"/>
              <a:gd name="connsiteY28593" fmla="*/ 828451 h 6339933"/>
              <a:gd name="connsiteX28594" fmla="*/ 2004707 w 6288074"/>
              <a:gd name="connsiteY28594" fmla="*/ 830090 h 6339933"/>
              <a:gd name="connsiteX28595" fmla="*/ 2011871 w 6288074"/>
              <a:gd name="connsiteY28595" fmla="*/ 827835 h 6339933"/>
              <a:gd name="connsiteX28596" fmla="*/ 2017532 w 6288074"/>
              <a:gd name="connsiteY28596" fmla="*/ 820801 h 6339933"/>
              <a:gd name="connsiteX28597" fmla="*/ 2027218 w 6288074"/>
              <a:gd name="connsiteY28597" fmla="*/ 809873 h 6339933"/>
              <a:gd name="connsiteX28598" fmla="*/ 2030490 w 6288074"/>
              <a:gd name="connsiteY28598" fmla="*/ 803592 h 6339933"/>
              <a:gd name="connsiteX28599" fmla="*/ 2048845 w 6288074"/>
              <a:gd name="connsiteY28599" fmla="*/ 795189 h 6339933"/>
              <a:gd name="connsiteX28600" fmla="*/ 2052737 w 6288074"/>
              <a:gd name="connsiteY28600" fmla="*/ 799216 h 6339933"/>
              <a:gd name="connsiteX28601" fmla="*/ 2043937 w 6288074"/>
              <a:gd name="connsiteY28601" fmla="*/ 804611 h 6339933"/>
              <a:gd name="connsiteX28602" fmla="*/ 2039160 w 6288074"/>
              <a:gd name="connsiteY28602" fmla="*/ 806115 h 6339933"/>
              <a:gd name="connsiteX28603" fmla="*/ 2039026 w 6288074"/>
              <a:gd name="connsiteY28603" fmla="*/ 814036 h 6339933"/>
              <a:gd name="connsiteX28604" fmla="*/ 2043805 w 6288074"/>
              <a:gd name="connsiteY28604" fmla="*/ 812531 h 6339933"/>
              <a:gd name="connsiteX28605" fmla="*/ 2050969 w 6288074"/>
              <a:gd name="connsiteY28605" fmla="*/ 810276 h 6339933"/>
              <a:gd name="connsiteX28606" fmla="*/ 2051721 w 6288074"/>
              <a:gd name="connsiteY28606" fmla="*/ 812665 h 6339933"/>
              <a:gd name="connsiteX28607" fmla="*/ 2043673 w 6288074"/>
              <a:gd name="connsiteY28607" fmla="*/ 820451 h 6339933"/>
              <a:gd name="connsiteX28608" fmla="*/ 2038011 w 6288074"/>
              <a:gd name="connsiteY28608" fmla="*/ 827486 h 6339933"/>
              <a:gd name="connsiteX28609" fmla="*/ 2036375 w 6288074"/>
              <a:gd name="connsiteY28609" fmla="*/ 830627 h 6339933"/>
              <a:gd name="connsiteX28610" fmla="*/ 2035623 w 6288074"/>
              <a:gd name="connsiteY28610" fmla="*/ 828238 h 6339933"/>
              <a:gd name="connsiteX28611" fmla="*/ 2031599 w 6288074"/>
              <a:gd name="connsiteY28611" fmla="*/ 832131 h 6339933"/>
              <a:gd name="connsiteX28612" fmla="*/ 2029962 w 6288074"/>
              <a:gd name="connsiteY28612" fmla="*/ 835270 h 6339933"/>
              <a:gd name="connsiteX28613" fmla="*/ 2028326 w 6288074"/>
              <a:gd name="connsiteY28613" fmla="*/ 838412 h 6339933"/>
              <a:gd name="connsiteX28614" fmla="*/ 2029078 w 6288074"/>
              <a:gd name="connsiteY28614" fmla="*/ 840801 h 6339933"/>
              <a:gd name="connsiteX28615" fmla="*/ 2021912 w 6288074"/>
              <a:gd name="connsiteY28615" fmla="*/ 843057 h 6339933"/>
              <a:gd name="connsiteX28616" fmla="*/ 2019524 w 6288074"/>
              <a:gd name="connsiteY28616" fmla="*/ 843808 h 6339933"/>
              <a:gd name="connsiteX28617" fmla="*/ 2015499 w 6288074"/>
              <a:gd name="connsiteY28617" fmla="*/ 847700 h 6339933"/>
              <a:gd name="connsiteX28618" fmla="*/ 2013863 w 6288074"/>
              <a:gd name="connsiteY28618" fmla="*/ 850842 h 6339933"/>
              <a:gd name="connsiteX28619" fmla="*/ 2012228 w 6288074"/>
              <a:gd name="connsiteY28619" fmla="*/ 853983 h 6339933"/>
              <a:gd name="connsiteX28620" fmla="*/ 2008201 w 6288074"/>
              <a:gd name="connsiteY28620" fmla="*/ 857876 h 6339933"/>
              <a:gd name="connsiteX28621" fmla="*/ 2004929 w 6288074"/>
              <a:gd name="connsiteY28621" fmla="*/ 864159 h 6339933"/>
              <a:gd name="connsiteX28622" fmla="*/ 1998517 w 6288074"/>
              <a:gd name="connsiteY28622" fmla="*/ 868803 h 6339933"/>
              <a:gd name="connsiteX28623" fmla="*/ 1996127 w 6288074"/>
              <a:gd name="connsiteY28623" fmla="*/ 869555 h 6339933"/>
              <a:gd name="connsiteX28624" fmla="*/ 1997631 w 6288074"/>
              <a:gd name="connsiteY28624" fmla="*/ 874333 h 6339933"/>
              <a:gd name="connsiteX28625" fmla="*/ 1993739 w 6288074"/>
              <a:gd name="connsiteY28625" fmla="*/ 870307 h 6339933"/>
              <a:gd name="connsiteX28626" fmla="*/ 1992104 w 6288074"/>
              <a:gd name="connsiteY28626" fmla="*/ 873448 h 6339933"/>
              <a:gd name="connsiteX28627" fmla="*/ 1990466 w 6288074"/>
              <a:gd name="connsiteY28627" fmla="*/ 876588 h 6339933"/>
              <a:gd name="connsiteX28628" fmla="*/ 1991219 w 6288074"/>
              <a:gd name="connsiteY28628" fmla="*/ 878978 h 6339933"/>
              <a:gd name="connsiteX28629" fmla="*/ 1997631 w 6288074"/>
              <a:gd name="connsiteY28629" fmla="*/ 874333 h 6339933"/>
              <a:gd name="connsiteX28630" fmla="*/ 1999269 w 6288074"/>
              <a:gd name="connsiteY28630" fmla="*/ 871193 h 6339933"/>
              <a:gd name="connsiteX28631" fmla="*/ 2000020 w 6288074"/>
              <a:gd name="connsiteY28631" fmla="*/ 873581 h 6339933"/>
              <a:gd name="connsiteX28632" fmla="*/ 1998384 w 6288074"/>
              <a:gd name="connsiteY28632" fmla="*/ 876723 h 6339933"/>
              <a:gd name="connsiteX28633" fmla="*/ 1995863 w 6288074"/>
              <a:gd name="connsiteY28633" fmla="*/ 885395 h 6339933"/>
              <a:gd name="connsiteX28634" fmla="*/ 1993475 w 6288074"/>
              <a:gd name="connsiteY28634" fmla="*/ 886147 h 6339933"/>
              <a:gd name="connsiteX28635" fmla="*/ 1993343 w 6288074"/>
              <a:gd name="connsiteY28635" fmla="*/ 894067 h 6339933"/>
              <a:gd name="connsiteX28636" fmla="*/ 1986045 w 6288074"/>
              <a:gd name="connsiteY28636" fmla="*/ 904241 h 6339933"/>
              <a:gd name="connsiteX28637" fmla="*/ 1983525 w 6288074"/>
              <a:gd name="connsiteY28637" fmla="*/ 912912 h 6339933"/>
              <a:gd name="connsiteX28638" fmla="*/ 1981888 w 6288074"/>
              <a:gd name="connsiteY28638" fmla="*/ 916054 h 6339933"/>
              <a:gd name="connsiteX28639" fmla="*/ 1989185 w 6288074"/>
              <a:gd name="connsiteY28639" fmla="*/ 905878 h 6339933"/>
              <a:gd name="connsiteX28640" fmla="*/ 1996483 w 6288074"/>
              <a:gd name="connsiteY28640" fmla="*/ 895704 h 6339933"/>
              <a:gd name="connsiteX28641" fmla="*/ 1998119 w 6288074"/>
              <a:gd name="connsiteY28641" fmla="*/ 892563 h 6339933"/>
              <a:gd name="connsiteX28642" fmla="*/ 2006169 w 6288074"/>
              <a:gd name="connsiteY28642" fmla="*/ 884777 h 6339933"/>
              <a:gd name="connsiteX28643" fmla="*/ 2011077 w 6288074"/>
              <a:gd name="connsiteY28643" fmla="*/ 875354 h 6339933"/>
              <a:gd name="connsiteX28644" fmla="*/ 2013466 w 6288074"/>
              <a:gd name="connsiteY28644" fmla="*/ 874602 h 6339933"/>
              <a:gd name="connsiteX28645" fmla="*/ 2015854 w 6288074"/>
              <a:gd name="connsiteY28645" fmla="*/ 873850 h 6339933"/>
              <a:gd name="connsiteX28646" fmla="*/ 2010193 w 6288074"/>
              <a:gd name="connsiteY28646" fmla="*/ 880885 h 6339933"/>
              <a:gd name="connsiteX28647" fmla="*/ 2010945 w 6288074"/>
              <a:gd name="connsiteY28647" fmla="*/ 883274 h 6339933"/>
              <a:gd name="connsiteX28648" fmla="*/ 2018995 w 6288074"/>
              <a:gd name="connsiteY28648" fmla="*/ 875487 h 6339933"/>
              <a:gd name="connsiteX28649" fmla="*/ 2023904 w 6288074"/>
              <a:gd name="connsiteY28649" fmla="*/ 866064 h 6339933"/>
              <a:gd name="connsiteX28650" fmla="*/ 2022400 w 6288074"/>
              <a:gd name="connsiteY28650" fmla="*/ 861286 h 6339933"/>
              <a:gd name="connsiteX28651" fmla="*/ 2027176 w 6288074"/>
              <a:gd name="connsiteY28651" fmla="*/ 859783 h 6339933"/>
              <a:gd name="connsiteX28652" fmla="*/ 2025672 w 6288074"/>
              <a:gd name="connsiteY28652" fmla="*/ 855004 h 6339933"/>
              <a:gd name="connsiteX28653" fmla="*/ 2028060 w 6288074"/>
              <a:gd name="connsiteY28653" fmla="*/ 854252 h 6339933"/>
              <a:gd name="connsiteX28654" fmla="*/ 2031335 w 6288074"/>
              <a:gd name="connsiteY28654" fmla="*/ 847970 h 6339933"/>
              <a:gd name="connsiteX28655" fmla="*/ 2028946 w 6288074"/>
              <a:gd name="connsiteY28655" fmla="*/ 848720 h 6339933"/>
              <a:gd name="connsiteX28656" fmla="*/ 2025804 w 6288074"/>
              <a:gd name="connsiteY28656" fmla="*/ 847084 h 6339933"/>
              <a:gd name="connsiteX28657" fmla="*/ 2025052 w 6288074"/>
              <a:gd name="connsiteY28657" fmla="*/ 844694 h 6339933"/>
              <a:gd name="connsiteX28658" fmla="*/ 2027442 w 6288074"/>
              <a:gd name="connsiteY28658" fmla="*/ 843941 h 6339933"/>
              <a:gd name="connsiteX28659" fmla="*/ 2028194 w 6288074"/>
              <a:gd name="connsiteY28659" fmla="*/ 846332 h 6339933"/>
              <a:gd name="connsiteX28660" fmla="*/ 2029830 w 6288074"/>
              <a:gd name="connsiteY28660" fmla="*/ 843190 h 6339933"/>
              <a:gd name="connsiteX28661" fmla="*/ 2033854 w 6288074"/>
              <a:gd name="connsiteY28661" fmla="*/ 839298 h 6339933"/>
              <a:gd name="connsiteX28662" fmla="*/ 2039382 w 6288074"/>
              <a:gd name="connsiteY28662" fmla="*/ 840184 h 6339933"/>
              <a:gd name="connsiteX28663" fmla="*/ 2041018 w 6288074"/>
              <a:gd name="connsiteY28663" fmla="*/ 837043 h 6339933"/>
              <a:gd name="connsiteX28664" fmla="*/ 2048751 w 6288074"/>
              <a:gd name="connsiteY28664" fmla="*/ 830718 h 6339933"/>
              <a:gd name="connsiteX28665" fmla="*/ 2047459 w 6288074"/>
              <a:gd name="connsiteY28665" fmla="*/ 836657 h 6339933"/>
              <a:gd name="connsiteX28666" fmla="*/ 2051325 w 6288074"/>
              <a:gd name="connsiteY28666" fmla="*/ 836424 h 6339933"/>
              <a:gd name="connsiteX28667" fmla="*/ 2062381 w 6288074"/>
              <a:gd name="connsiteY28667" fmla="*/ 838197 h 6339933"/>
              <a:gd name="connsiteX28668" fmla="*/ 2049555 w 6288074"/>
              <a:gd name="connsiteY28668" fmla="*/ 847486 h 6339933"/>
              <a:gd name="connsiteX28669" fmla="*/ 2052698 w 6288074"/>
              <a:gd name="connsiteY28669" fmla="*/ 849124 h 6339933"/>
              <a:gd name="connsiteX28670" fmla="*/ 2047919 w 6288074"/>
              <a:gd name="connsiteY28670" fmla="*/ 850628 h 6339933"/>
              <a:gd name="connsiteX28671" fmla="*/ 2046577 w 6288074"/>
              <a:gd name="connsiteY28671" fmla="*/ 851925 h 6339933"/>
              <a:gd name="connsiteX28672" fmla="*/ 2045532 w 6288074"/>
              <a:gd name="connsiteY28672" fmla="*/ 851379 h 6339933"/>
              <a:gd name="connsiteX28673" fmla="*/ 2043895 w 6288074"/>
              <a:gd name="connsiteY28673" fmla="*/ 854521 h 6339933"/>
              <a:gd name="connsiteX28674" fmla="*/ 2038102 w 6288074"/>
              <a:gd name="connsiteY28674" fmla="*/ 869473 h 6339933"/>
              <a:gd name="connsiteX28675" fmla="*/ 2052563 w 6288074"/>
              <a:gd name="connsiteY28675" fmla="*/ 857043 h 6339933"/>
              <a:gd name="connsiteX28676" fmla="*/ 2066142 w 6288074"/>
              <a:gd name="connsiteY28676" fmla="*/ 850145 h 6339933"/>
              <a:gd name="connsiteX28677" fmla="*/ 2066274 w 6288074"/>
              <a:gd name="connsiteY28677" fmla="*/ 842225 h 6339933"/>
              <a:gd name="connsiteX28678" fmla="*/ 2065521 w 6288074"/>
              <a:gd name="connsiteY28678" fmla="*/ 839835 h 6339933"/>
              <a:gd name="connsiteX28679" fmla="*/ 2072556 w 6288074"/>
              <a:gd name="connsiteY28679" fmla="*/ 845499 h 6339933"/>
              <a:gd name="connsiteX28680" fmla="*/ 2076448 w 6288074"/>
              <a:gd name="connsiteY28680" fmla="*/ 849526 h 6339933"/>
              <a:gd name="connsiteX28681" fmla="*/ 2080341 w 6288074"/>
              <a:gd name="connsiteY28681" fmla="*/ 853553 h 6339933"/>
              <a:gd name="connsiteX28682" fmla="*/ 2081977 w 6288074"/>
              <a:gd name="connsiteY28682" fmla="*/ 850413 h 6339933"/>
              <a:gd name="connsiteX28683" fmla="*/ 2086133 w 6288074"/>
              <a:gd name="connsiteY28683" fmla="*/ 838600 h 6339933"/>
              <a:gd name="connsiteX28684" fmla="*/ 2095555 w 6288074"/>
              <a:gd name="connsiteY28684" fmla="*/ 843512 h 6339933"/>
              <a:gd name="connsiteX28685" fmla="*/ 2089761 w 6288074"/>
              <a:gd name="connsiteY28685" fmla="*/ 858467 h 6339933"/>
              <a:gd name="connsiteX28686" fmla="*/ 2099448 w 6288074"/>
              <a:gd name="connsiteY28686" fmla="*/ 847539 h 6339933"/>
              <a:gd name="connsiteX28687" fmla="*/ 2101083 w 6288074"/>
              <a:gd name="connsiteY28687" fmla="*/ 844399 h 6339933"/>
              <a:gd name="connsiteX28688" fmla="*/ 2100332 w 6288074"/>
              <a:gd name="connsiteY28688" fmla="*/ 842009 h 6339933"/>
              <a:gd name="connsiteX28689" fmla="*/ 2105108 w 6288074"/>
              <a:gd name="connsiteY28689" fmla="*/ 840505 h 6339933"/>
              <a:gd name="connsiteX28690" fmla="*/ 2102851 w 6288074"/>
              <a:gd name="connsiteY28690" fmla="*/ 833338 h 6339933"/>
              <a:gd name="connsiteX28691" fmla="*/ 2105372 w 6288074"/>
              <a:gd name="connsiteY28691" fmla="*/ 824666 h 6339933"/>
              <a:gd name="connsiteX28692" fmla="*/ 2105504 w 6288074"/>
              <a:gd name="connsiteY28692" fmla="*/ 816746 h 6339933"/>
              <a:gd name="connsiteX28693" fmla="*/ 2104000 w 6288074"/>
              <a:gd name="connsiteY28693" fmla="*/ 811967 h 6339933"/>
              <a:gd name="connsiteX28694" fmla="*/ 2102496 w 6288074"/>
              <a:gd name="connsiteY28694" fmla="*/ 807190 h 6339933"/>
              <a:gd name="connsiteX28695" fmla="*/ 2116075 w 6288074"/>
              <a:gd name="connsiteY28695" fmla="*/ 800289 h 6339933"/>
              <a:gd name="connsiteX28696" fmla="*/ 2115323 w 6288074"/>
              <a:gd name="connsiteY28696" fmla="*/ 797900 h 6339933"/>
              <a:gd name="connsiteX28697" fmla="*/ 2109042 w 6288074"/>
              <a:gd name="connsiteY28697" fmla="*/ 794624 h 6339933"/>
              <a:gd name="connsiteX28698" fmla="*/ 2101257 w 6288074"/>
              <a:gd name="connsiteY28698" fmla="*/ 786570 h 6339933"/>
              <a:gd name="connsiteX28699" fmla="*/ 2105282 w 6288074"/>
              <a:gd name="connsiteY28699" fmla="*/ 782677 h 6339933"/>
              <a:gd name="connsiteX28700" fmla="*/ 2108554 w 6288074"/>
              <a:gd name="connsiteY28700" fmla="*/ 776396 h 6339933"/>
              <a:gd name="connsiteX28701" fmla="*/ 2105545 w 6288074"/>
              <a:gd name="connsiteY28701" fmla="*/ 766837 h 6339933"/>
              <a:gd name="connsiteX28702" fmla="*/ 2107182 w 6288074"/>
              <a:gd name="connsiteY28702" fmla="*/ 763697 h 6339933"/>
              <a:gd name="connsiteX28703" fmla="*/ 2108818 w 6288074"/>
              <a:gd name="connsiteY28703" fmla="*/ 760556 h 6339933"/>
              <a:gd name="connsiteX28704" fmla="*/ 2108066 w 6288074"/>
              <a:gd name="connsiteY28704" fmla="*/ 758165 h 6339933"/>
              <a:gd name="connsiteX28705" fmla="*/ 2109704 w 6288074"/>
              <a:gd name="connsiteY28705" fmla="*/ 755024 h 6339933"/>
              <a:gd name="connsiteX28706" fmla="*/ 2117001 w 6288074"/>
              <a:gd name="connsiteY28706" fmla="*/ 744850 h 6339933"/>
              <a:gd name="connsiteX28707" fmla="*/ 2119388 w 6288074"/>
              <a:gd name="connsiteY28707" fmla="*/ 744098 h 6339933"/>
              <a:gd name="connsiteX28708" fmla="*/ 2127439 w 6288074"/>
              <a:gd name="connsiteY28708" fmla="*/ 736313 h 6339933"/>
              <a:gd name="connsiteX28709" fmla="*/ 2133852 w 6288074"/>
              <a:gd name="connsiteY28709" fmla="*/ 731668 h 6339933"/>
              <a:gd name="connsiteX28710" fmla="*/ 2132347 w 6288074"/>
              <a:gd name="connsiteY28710" fmla="*/ 726889 h 6339933"/>
              <a:gd name="connsiteX28711" fmla="*/ 2128323 w 6288074"/>
              <a:gd name="connsiteY28711" fmla="*/ 730781 h 6339933"/>
              <a:gd name="connsiteX28712" fmla="*/ 2127570 w 6288074"/>
              <a:gd name="connsiteY28712" fmla="*/ 728393 h 6339933"/>
              <a:gd name="connsiteX28713" fmla="*/ 2135619 w 6288074"/>
              <a:gd name="connsiteY28713" fmla="*/ 720606 h 6339933"/>
              <a:gd name="connsiteX28714" fmla="*/ 2141281 w 6288074"/>
              <a:gd name="connsiteY28714" fmla="*/ 713573 h 6339933"/>
              <a:gd name="connsiteX28715" fmla="*/ 2144553 w 6288074"/>
              <a:gd name="connsiteY28715" fmla="*/ 707291 h 6339933"/>
              <a:gd name="connsiteX28716" fmla="*/ 2145437 w 6288074"/>
              <a:gd name="connsiteY28716" fmla="*/ 701760 h 6339933"/>
              <a:gd name="connsiteX28717" fmla="*/ 2140662 w 6288074"/>
              <a:gd name="connsiteY28717" fmla="*/ 703263 h 6339933"/>
              <a:gd name="connsiteX28718" fmla="*/ 2144818 w 6288074"/>
              <a:gd name="connsiteY28718" fmla="*/ 691451 h 6339933"/>
              <a:gd name="connsiteX28719" fmla="*/ 2148843 w 6288074"/>
              <a:gd name="connsiteY28719" fmla="*/ 687557 h 6339933"/>
              <a:gd name="connsiteX28720" fmla="*/ 2149727 w 6288074"/>
              <a:gd name="connsiteY28720" fmla="*/ 682027 h 6339933"/>
              <a:gd name="connsiteX28721" fmla="*/ 2146586 w 6288074"/>
              <a:gd name="connsiteY28721" fmla="*/ 680389 h 6339933"/>
              <a:gd name="connsiteX28722" fmla="*/ 2138537 w 6288074"/>
              <a:gd name="connsiteY28722" fmla="*/ 688176 h 6339933"/>
              <a:gd name="connsiteX28723" fmla="*/ 2132124 w 6288074"/>
              <a:gd name="connsiteY28723" fmla="*/ 692819 h 6339933"/>
              <a:gd name="connsiteX28724" fmla="*/ 2128852 w 6288074"/>
              <a:gd name="connsiteY28724" fmla="*/ 699102 h 6339933"/>
              <a:gd name="connsiteX28725" fmla="*/ 2111380 w 6288074"/>
              <a:gd name="connsiteY28725" fmla="*/ 701975 h 6339933"/>
              <a:gd name="connsiteX28726" fmla="*/ 2128984 w 6288074"/>
              <a:gd name="connsiteY28726" fmla="*/ 691183 h 6339933"/>
              <a:gd name="connsiteX28727" fmla="*/ 2137165 w 6288074"/>
              <a:gd name="connsiteY28727" fmla="*/ 675476 h 6339933"/>
              <a:gd name="connsiteX28728" fmla="*/ 2136413 w 6288074"/>
              <a:gd name="connsiteY28728" fmla="*/ 673088 h 6339933"/>
              <a:gd name="connsiteX28729" fmla="*/ 2135660 w 6288074"/>
              <a:gd name="connsiteY28729" fmla="*/ 670699 h 6339933"/>
              <a:gd name="connsiteX28730" fmla="*/ 2139686 w 6288074"/>
              <a:gd name="connsiteY28730" fmla="*/ 666805 h 6339933"/>
              <a:gd name="connsiteX28731" fmla="*/ 2142074 w 6288074"/>
              <a:gd name="connsiteY28731" fmla="*/ 666053 h 6339933"/>
              <a:gd name="connsiteX28732" fmla="*/ 2150123 w 6288074"/>
              <a:gd name="connsiteY28732" fmla="*/ 658267 h 6339933"/>
              <a:gd name="connsiteX28733" fmla="*/ 2154148 w 6288074"/>
              <a:gd name="connsiteY28733" fmla="*/ 654375 h 6339933"/>
              <a:gd name="connsiteX28734" fmla="*/ 2154900 w 6288074"/>
              <a:gd name="connsiteY28734" fmla="*/ 656764 h 6339933"/>
              <a:gd name="connsiteX28735" fmla="*/ 2145082 w 6288074"/>
              <a:gd name="connsiteY28735" fmla="*/ 675611 h 6339933"/>
              <a:gd name="connsiteX28736" fmla="*/ 2147470 w 6288074"/>
              <a:gd name="connsiteY28736" fmla="*/ 674859 h 6339933"/>
              <a:gd name="connsiteX28737" fmla="*/ 2153132 w 6288074"/>
              <a:gd name="connsiteY28737" fmla="*/ 667825 h 6339933"/>
              <a:gd name="connsiteX28738" fmla="*/ 2156272 w 6288074"/>
              <a:gd name="connsiteY28738" fmla="*/ 669463 h 6339933"/>
              <a:gd name="connsiteX28739" fmla="*/ 2161049 w 6288074"/>
              <a:gd name="connsiteY28739" fmla="*/ 667959 h 6339933"/>
              <a:gd name="connsiteX28740" fmla="*/ 2163437 w 6288074"/>
              <a:gd name="connsiteY28740" fmla="*/ 667207 h 6339933"/>
              <a:gd name="connsiteX28741" fmla="*/ 2157024 w 6288074"/>
              <a:gd name="connsiteY28741" fmla="*/ 671852 h 6339933"/>
              <a:gd name="connsiteX28742" fmla="*/ 2164189 w 6288074"/>
              <a:gd name="connsiteY28742" fmla="*/ 669597 h 6339933"/>
              <a:gd name="connsiteX28743" fmla="*/ 2164942 w 6288074"/>
              <a:gd name="connsiteY28743" fmla="*/ 671986 h 6339933"/>
              <a:gd name="connsiteX28744" fmla="*/ 2167330 w 6288074"/>
              <a:gd name="connsiteY28744" fmla="*/ 671235 h 6339933"/>
              <a:gd name="connsiteX28745" fmla="*/ 2168833 w 6288074"/>
              <a:gd name="connsiteY28745" fmla="*/ 676013 h 6339933"/>
              <a:gd name="connsiteX28746" fmla="*/ 2177767 w 6288074"/>
              <a:gd name="connsiteY28746" fmla="*/ 662697 h 6339933"/>
              <a:gd name="connsiteX28747" fmla="*/ 2201032 w 6288074"/>
              <a:gd name="connsiteY28747" fmla="*/ 644870 h 6339933"/>
              <a:gd name="connsiteX28748" fmla="*/ 2203419 w 6288074"/>
              <a:gd name="connsiteY28748" fmla="*/ 644119 h 6339933"/>
              <a:gd name="connsiteX28749" fmla="*/ 2201783 w 6288074"/>
              <a:gd name="connsiteY28749" fmla="*/ 647260 h 6339933"/>
              <a:gd name="connsiteX28750" fmla="*/ 2195990 w 6288074"/>
              <a:gd name="connsiteY28750" fmla="*/ 662214 h 6339933"/>
              <a:gd name="connsiteX28751" fmla="*/ 2192717 w 6288074"/>
              <a:gd name="connsiteY28751" fmla="*/ 668496 h 6339933"/>
              <a:gd name="connsiteX28752" fmla="*/ 2185552 w 6288074"/>
              <a:gd name="connsiteY28752" fmla="*/ 670751 h 6339933"/>
              <a:gd name="connsiteX28753" fmla="*/ 2177635 w 6288074"/>
              <a:gd name="connsiteY28753" fmla="*/ 670617 h 6339933"/>
              <a:gd name="connsiteX28754" fmla="*/ 2167198 w 6288074"/>
              <a:gd name="connsiteY28754" fmla="*/ 679156 h 6339933"/>
              <a:gd name="connsiteX28755" fmla="*/ 2166445 w 6288074"/>
              <a:gd name="connsiteY28755" fmla="*/ 676765 h 6339933"/>
              <a:gd name="connsiteX28756" fmla="*/ 2161668 w 6288074"/>
              <a:gd name="connsiteY28756" fmla="*/ 678269 h 6339933"/>
              <a:gd name="connsiteX28757" fmla="*/ 2159148 w 6288074"/>
              <a:gd name="connsiteY28757" fmla="*/ 686940 h 6339933"/>
              <a:gd name="connsiteX28758" fmla="*/ 2162288 w 6288074"/>
              <a:gd name="connsiteY28758" fmla="*/ 688578 h 6339933"/>
              <a:gd name="connsiteX28759" fmla="*/ 2157379 w 6288074"/>
              <a:gd name="connsiteY28759" fmla="*/ 698001 h 6339933"/>
              <a:gd name="connsiteX28760" fmla="*/ 2151719 w 6288074"/>
              <a:gd name="connsiteY28760" fmla="*/ 705035 h 6339933"/>
              <a:gd name="connsiteX28761" fmla="*/ 2151586 w 6288074"/>
              <a:gd name="connsiteY28761" fmla="*/ 712954 h 6339933"/>
              <a:gd name="connsiteX28762" fmla="*/ 2155611 w 6288074"/>
              <a:gd name="connsiteY28762" fmla="*/ 709063 h 6339933"/>
              <a:gd name="connsiteX28763" fmla="*/ 2164413 w 6288074"/>
              <a:gd name="connsiteY28763" fmla="*/ 703666 h 6339933"/>
              <a:gd name="connsiteX28764" fmla="*/ 2168305 w 6288074"/>
              <a:gd name="connsiteY28764" fmla="*/ 707692 h 6339933"/>
              <a:gd name="connsiteX28765" fmla="*/ 2174718 w 6288074"/>
              <a:gd name="connsiteY28765" fmla="*/ 703049 h 6339933"/>
              <a:gd name="connsiteX28766" fmla="*/ 2177858 w 6288074"/>
              <a:gd name="connsiteY28766" fmla="*/ 704685 h 6339933"/>
              <a:gd name="connsiteX28767" fmla="*/ 2180998 w 6288074"/>
              <a:gd name="connsiteY28767" fmla="*/ 706323 h 6339933"/>
              <a:gd name="connsiteX28768" fmla="*/ 2185775 w 6288074"/>
              <a:gd name="connsiteY28768" fmla="*/ 704820 h 6339933"/>
              <a:gd name="connsiteX28769" fmla="*/ 2196965 w 6288074"/>
              <a:gd name="connsiteY28769" fmla="*/ 698672 h 6339933"/>
              <a:gd name="connsiteX28770" fmla="*/ 2198601 w 6288074"/>
              <a:gd name="connsiteY28770" fmla="*/ 695532 h 6339933"/>
              <a:gd name="connsiteX28771" fmla="*/ 2201741 w 6288074"/>
              <a:gd name="connsiteY28771" fmla="*/ 697168 h 6339933"/>
              <a:gd name="connsiteX28772" fmla="*/ 2204263 w 6288074"/>
              <a:gd name="connsiteY28772" fmla="*/ 688498 h 6339933"/>
              <a:gd name="connsiteX28773" fmla="*/ 2200371 w 6288074"/>
              <a:gd name="connsiteY28773" fmla="*/ 684471 h 6339933"/>
              <a:gd name="connsiteX28774" fmla="*/ 2197981 w 6288074"/>
              <a:gd name="connsiteY28774" fmla="*/ 685222 h 6339933"/>
              <a:gd name="connsiteX28775" fmla="*/ 2186039 w 6288074"/>
              <a:gd name="connsiteY28775" fmla="*/ 688981 h 6339933"/>
              <a:gd name="connsiteX28776" fmla="*/ 2193204 w 6288074"/>
              <a:gd name="connsiteY28776" fmla="*/ 686726 h 6339933"/>
              <a:gd name="connsiteX28777" fmla="*/ 2196477 w 6288074"/>
              <a:gd name="connsiteY28777" fmla="*/ 680443 h 6339933"/>
              <a:gd name="connsiteX28778" fmla="*/ 2186924 w 6288074"/>
              <a:gd name="connsiteY28778" fmla="*/ 683449 h 6339933"/>
              <a:gd name="connsiteX28779" fmla="*/ 2184535 w 6288074"/>
              <a:gd name="connsiteY28779" fmla="*/ 684201 h 6339933"/>
              <a:gd name="connsiteX28780" fmla="*/ 2187808 w 6288074"/>
              <a:gd name="connsiteY28780" fmla="*/ 677920 h 6339933"/>
              <a:gd name="connsiteX28781" fmla="*/ 2196610 w 6288074"/>
              <a:gd name="connsiteY28781" fmla="*/ 672522 h 6339933"/>
              <a:gd name="connsiteX28782" fmla="*/ 2198247 w 6288074"/>
              <a:gd name="connsiteY28782" fmla="*/ 669383 h 6339933"/>
              <a:gd name="connsiteX28783" fmla="*/ 2201518 w 6288074"/>
              <a:gd name="connsiteY28783" fmla="*/ 663100 h 6339933"/>
              <a:gd name="connsiteX28784" fmla="*/ 2200766 w 6288074"/>
              <a:gd name="connsiteY28784" fmla="*/ 660712 h 6339933"/>
              <a:gd name="connsiteX28785" fmla="*/ 2202403 w 6288074"/>
              <a:gd name="connsiteY28785" fmla="*/ 657569 h 6339933"/>
              <a:gd name="connsiteX28786" fmla="*/ 2208063 w 6288074"/>
              <a:gd name="connsiteY28786" fmla="*/ 650535 h 6339933"/>
              <a:gd name="connsiteX28787" fmla="*/ 2210453 w 6288074"/>
              <a:gd name="connsiteY28787" fmla="*/ 649784 h 6339933"/>
              <a:gd name="connsiteX28788" fmla="*/ 2211336 w 6288074"/>
              <a:gd name="connsiteY28788" fmla="*/ 644253 h 6339933"/>
              <a:gd name="connsiteX28789" fmla="*/ 2209701 w 6288074"/>
              <a:gd name="connsiteY28789" fmla="*/ 647395 h 6339933"/>
              <a:gd name="connsiteX28790" fmla="*/ 2209573 w 6288074"/>
              <a:gd name="connsiteY28790" fmla="*/ 646989 h 6339933"/>
              <a:gd name="connsiteX28791" fmla="*/ 2208111 w 6288074"/>
              <a:gd name="connsiteY28791" fmla="*/ 647449 h 6339933"/>
              <a:gd name="connsiteX28792" fmla="*/ 2204432 w 6288074"/>
              <a:gd name="connsiteY28792" fmla="*/ 635759 h 6339933"/>
              <a:gd name="connsiteX28793" fmla="*/ 2207365 w 6288074"/>
              <a:gd name="connsiteY28793" fmla="*/ 639975 h 6339933"/>
              <a:gd name="connsiteX28794" fmla="*/ 2207444 w 6288074"/>
              <a:gd name="connsiteY28794" fmla="*/ 640225 h 6339933"/>
              <a:gd name="connsiteX28795" fmla="*/ 2211601 w 6288074"/>
              <a:gd name="connsiteY28795" fmla="*/ 628414 h 6339933"/>
              <a:gd name="connsiteX28796" fmla="*/ 2213238 w 6288074"/>
              <a:gd name="connsiteY28796" fmla="*/ 625273 h 6339933"/>
              <a:gd name="connsiteX28797" fmla="*/ 2200543 w 6288074"/>
              <a:gd name="connsiteY28797" fmla="*/ 626641 h 6339933"/>
              <a:gd name="connsiteX28798" fmla="*/ 2207840 w 6288074"/>
              <a:gd name="connsiteY28798" fmla="*/ 616466 h 6339933"/>
              <a:gd name="connsiteX28799" fmla="*/ 2211865 w 6288074"/>
              <a:gd name="connsiteY28799" fmla="*/ 612573 h 6339933"/>
              <a:gd name="connsiteX28800" fmla="*/ 2213501 w 6288074"/>
              <a:gd name="connsiteY28800" fmla="*/ 609432 h 6339933"/>
              <a:gd name="connsiteX28801" fmla="*/ 2218411 w 6288074"/>
              <a:gd name="connsiteY28801" fmla="*/ 600009 h 6339933"/>
              <a:gd name="connsiteX28802" fmla="*/ 2224956 w 6288074"/>
              <a:gd name="connsiteY28802" fmla="*/ 587445 h 6339933"/>
              <a:gd name="connsiteX28803" fmla="*/ 2224236 w 6288074"/>
              <a:gd name="connsiteY28803" fmla="*/ 585157 h 6339933"/>
              <a:gd name="connsiteX28804" fmla="*/ 2224508 w 6288074"/>
              <a:gd name="connsiteY28804" fmla="*/ 584762 h 6339933"/>
              <a:gd name="connsiteX28805" fmla="*/ 2228228 w 6288074"/>
              <a:gd name="connsiteY28805" fmla="*/ 581162 h 6339933"/>
              <a:gd name="connsiteX28806" fmla="*/ 2229249 w 6288074"/>
              <a:gd name="connsiteY28806" fmla="*/ 580423 h 6339933"/>
              <a:gd name="connsiteX28807" fmla="*/ 2229090 w 6288074"/>
              <a:gd name="connsiteY28807" fmla="*/ 581413 h 6339933"/>
              <a:gd name="connsiteX28808" fmla="*/ 2229823 w 6288074"/>
              <a:gd name="connsiteY28808" fmla="*/ 580007 h 6339933"/>
              <a:gd name="connsiteX28809" fmla="*/ 2234641 w 6288074"/>
              <a:gd name="connsiteY28809" fmla="*/ 576518 h 6339933"/>
              <a:gd name="connsiteX28810" fmla="*/ 2237913 w 6288074"/>
              <a:gd name="connsiteY28810" fmla="*/ 570236 h 6339933"/>
              <a:gd name="connsiteX28811" fmla="*/ 2241187 w 6288074"/>
              <a:gd name="connsiteY28811" fmla="*/ 563955 h 6339933"/>
              <a:gd name="connsiteX28812" fmla="*/ 2245210 w 6288074"/>
              <a:gd name="connsiteY28812" fmla="*/ 560061 h 6339933"/>
              <a:gd name="connsiteX28813" fmla="*/ 2248353 w 6288074"/>
              <a:gd name="connsiteY28813" fmla="*/ 561699 h 6339933"/>
              <a:gd name="connsiteX28814" fmla="*/ 2249988 w 6288074"/>
              <a:gd name="connsiteY28814" fmla="*/ 558557 h 6339933"/>
              <a:gd name="connsiteX28815" fmla="*/ 2251624 w 6288074"/>
              <a:gd name="connsiteY28815" fmla="*/ 555416 h 6339933"/>
              <a:gd name="connsiteX28816" fmla="*/ 2254012 w 6288074"/>
              <a:gd name="connsiteY28816" fmla="*/ 554664 h 6339933"/>
              <a:gd name="connsiteX28817" fmla="*/ 2265335 w 6288074"/>
              <a:gd name="connsiteY28817" fmla="*/ 540596 h 6339933"/>
              <a:gd name="connsiteX28818" fmla="*/ 2281433 w 6288074"/>
              <a:gd name="connsiteY28818" fmla="*/ 525026 h 6339933"/>
              <a:gd name="connsiteX28819" fmla="*/ 2283822 w 6288074"/>
              <a:gd name="connsiteY28819" fmla="*/ 524274 h 6339933"/>
              <a:gd name="connsiteX28820" fmla="*/ 2287846 w 6288074"/>
              <a:gd name="connsiteY28820" fmla="*/ 520381 h 6339933"/>
              <a:gd name="connsiteX28821" fmla="*/ 2289483 w 6288074"/>
              <a:gd name="connsiteY28821" fmla="*/ 517239 h 6339933"/>
              <a:gd name="connsiteX28822" fmla="*/ 2284706 w 6288074"/>
              <a:gd name="connsiteY28822" fmla="*/ 518743 h 6339933"/>
              <a:gd name="connsiteX28823" fmla="*/ 2326721 w 6288074"/>
              <a:gd name="connsiteY28823" fmla="*/ 468754 h 6339933"/>
              <a:gd name="connsiteX28824" fmla="*/ 2334770 w 6288074"/>
              <a:gd name="connsiteY28824" fmla="*/ 460968 h 6339933"/>
              <a:gd name="connsiteX28825" fmla="*/ 2350869 w 6288074"/>
              <a:gd name="connsiteY28825" fmla="*/ 445397 h 6339933"/>
              <a:gd name="connsiteX28826" fmla="*/ 2365331 w 6288074"/>
              <a:gd name="connsiteY28826" fmla="*/ 432966 h 6339933"/>
              <a:gd name="connsiteX28827" fmla="*/ 2380678 w 6288074"/>
              <a:gd name="connsiteY28827" fmla="*/ 415005 h 6339933"/>
              <a:gd name="connsiteX28828" fmla="*/ 2374133 w 6288074"/>
              <a:gd name="connsiteY28828" fmla="*/ 427570 h 6339933"/>
              <a:gd name="connsiteX28829" fmla="*/ 2374885 w 6288074"/>
              <a:gd name="connsiteY28829" fmla="*/ 429959 h 6339933"/>
              <a:gd name="connsiteX28830" fmla="*/ 2383818 w 6288074"/>
              <a:gd name="connsiteY28830" fmla="*/ 416643 h 6339933"/>
              <a:gd name="connsiteX28831" fmla="*/ 2392000 w 6288074"/>
              <a:gd name="connsiteY28831" fmla="*/ 400939 h 6339933"/>
              <a:gd name="connsiteX28832" fmla="*/ 2395273 w 6288074"/>
              <a:gd name="connsiteY28832" fmla="*/ 394655 h 6339933"/>
              <a:gd name="connsiteX28833" fmla="*/ 2395008 w 6288074"/>
              <a:gd name="connsiteY28833" fmla="*/ 410495 h 6339933"/>
              <a:gd name="connsiteX28834" fmla="*/ 2393372 w 6288074"/>
              <a:gd name="connsiteY28834" fmla="*/ 413636 h 6339933"/>
              <a:gd name="connsiteX28835" fmla="*/ 2396380 w 6288074"/>
              <a:gd name="connsiteY28835" fmla="*/ 423194 h 6339933"/>
              <a:gd name="connsiteX28836" fmla="*/ 2400272 w 6288074"/>
              <a:gd name="connsiteY28836" fmla="*/ 427221 h 6339933"/>
              <a:gd name="connsiteX28837" fmla="*/ 2404916 w 6288074"/>
              <a:gd name="connsiteY28837" fmla="*/ 433639 h 6339933"/>
              <a:gd name="connsiteX28838" fmla="*/ 2415222 w 6288074"/>
              <a:gd name="connsiteY28838" fmla="*/ 433020 h 6339933"/>
              <a:gd name="connsiteX28839" fmla="*/ 2420751 w 6288074"/>
              <a:gd name="connsiteY28839" fmla="*/ 433906 h 6339933"/>
              <a:gd name="connsiteX28840" fmla="*/ 2419248 w 6288074"/>
              <a:gd name="connsiteY28840" fmla="*/ 429127 h 6339933"/>
              <a:gd name="connsiteX28841" fmla="*/ 2420883 w 6288074"/>
              <a:gd name="connsiteY28841" fmla="*/ 425986 h 6339933"/>
              <a:gd name="connsiteX28842" fmla="*/ 2422520 w 6288074"/>
              <a:gd name="connsiteY28842" fmla="*/ 422845 h 6339933"/>
              <a:gd name="connsiteX28843" fmla="*/ 2433842 w 6288074"/>
              <a:gd name="connsiteY28843" fmla="*/ 408777 h 6339933"/>
              <a:gd name="connsiteX28844" fmla="*/ 2436230 w 6288074"/>
              <a:gd name="connsiteY28844" fmla="*/ 408025 h 6339933"/>
              <a:gd name="connsiteX28845" fmla="*/ 2448436 w 6288074"/>
              <a:gd name="connsiteY28845" fmla="*/ 388428 h 6339933"/>
              <a:gd name="connsiteX28846" fmla="*/ 2452461 w 6288074"/>
              <a:gd name="connsiteY28846" fmla="*/ 384534 h 6339933"/>
              <a:gd name="connsiteX28847" fmla="*/ 2456486 w 6288074"/>
              <a:gd name="connsiteY28847" fmla="*/ 380641 h 6339933"/>
              <a:gd name="connsiteX28848" fmla="*/ 2458742 w 6288074"/>
              <a:gd name="connsiteY28848" fmla="*/ 387809 h 6339933"/>
              <a:gd name="connsiteX28849" fmla="*/ 2455469 w 6288074"/>
              <a:gd name="connsiteY28849" fmla="*/ 394092 h 6339933"/>
              <a:gd name="connsiteX28850" fmla="*/ 2452196 w 6288074"/>
              <a:gd name="connsiteY28850" fmla="*/ 400373 h 6339933"/>
              <a:gd name="connsiteX28851" fmla="*/ 2459361 w 6288074"/>
              <a:gd name="connsiteY28851" fmla="*/ 398119 h 6339933"/>
              <a:gd name="connsiteX28852" fmla="*/ 2463386 w 6288074"/>
              <a:gd name="connsiteY28852" fmla="*/ 394226 h 6339933"/>
              <a:gd name="connsiteX28853" fmla="*/ 2462635 w 6288074"/>
              <a:gd name="connsiteY28853" fmla="*/ 391836 h 6339933"/>
              <a:gd name="connsiteX28854" fmla="*/ 2457857 w 6288074"/>
              <a:gd name="connsiteY28854" fmla="*/ 393340 h 6339933"/>
              <a:gd name="connsiteX28855" fmla="*/ 2461882 w 6288074"/>
              <a:gd name="connsiteY28855" fmla="*/ 389447 h 6339933"/>
              <a:gd name="connsiteX28856" fmla="*/ 2468427 w 6288074"/>
              <a:gd name="connsiteY28856" fmla="*/ 376883 h 6339933"/>
              <a:gd name="connsiteX28857" fmla="*/ 2477229 w 6288074"/>
              <a:gd name="connsiteY28857" fmla="*/ 371486 h 6339933"/>
              <a:gd name="connsiteX28858" fmla="*/ 2481252 w 6288074"/>
              <a:gd name="connsiteY28858" fmla="*/ 367594 h 6339933"/>
              <a:gd name="connsiteX28859" fmla="*/ 2477981 w 6288074"/>
              <a:gd name="connsiteY28859" fmla="*/ 373876 h 6339933"/>
              <a:gd name="connsiteX28860" fmla="*/ 2473956 w 6288074"/>
              <a:gd name="connsiteY28860" fmla="*/ 377768 h 6339933"/>
              <a:gd name="connsiteX28861" fmla="*/ 2469932 w 6288074"/>
              <a:gd name="connsiteY28861" fmla="*/ 381662 h 6339933"/>
              <a:gd name="connsiteX28862" fmla="*/ 2468295 w 6288074"/>
              <a:gd name="connsiteY28862" fmla="*/ 384803 h 6339933"/>
              <a:gd name="connsiteX28863" fmla="*/ 2470684 w 6288074"/>
              <a:gd name="connsiteY28863" fmla="*/ 384051 h 6339933"/>
              <a:gd name="connsiteX28864" fmla="*/ 2489923 w 6288074"/>
              <a:gd name="connsiteY28864" fmla="*/ 370117 h 6339933"/>
              <a:gd name="connsiteX28865" fmla="*/ 2502748 w 6288074"/>
              <a:gd name="connsiteY28865" fmla="*/ 360828 h 6339933"/>
              <a:gd name="connsiteX28866" fmla="*/ 2497088 w 6288074"/>
              <a:gd name="connsiteY28866" fmla="*/ 367862 h 6339933"/>
              <a:gd name="connsiteX28867" fmla="*/ 2493063 w 6288074"/>
              <a:gd name="connsiteY28867" fmla="*/ 371755 h 6339933"/>
              <a:gd name="connsiteX28868" fmla="*/ 2492179 w 6288074"/>
              <a:gd name="connsiteY28868" fmla="*/ 377286 h 6339933"/>
              <a:gd name="connsiteX28869" fmla="*/ 2488154 w 6288074"/>
              <a:gd name="connsiteY28869" fmla="*/ 381178 h 6339933"/>
              <a:gd name="connsiteX28870" fmla="*/ 2486517 w 6288074"/>
              <a:gd name="connsiteY28870" fmla="*/ 384319 h 6339933"/>
              <a:gd name="connsiteX28871" fmla="*/ 2484881 w 6288074"/>
              <a:gd name="connsiteY28871" fmla="*/ 387460 h 6339933"/>
              <a:gd name="connsiteX28872" fmla="*/ 2477584 w 6288074"/>
              <a:gd name="connsiteY28872" fmla="*/ 397636 h 6339933"/>
              <a:gd name="connsiteX28873" fmla="*/ 2474312 w 6288074"/>
              <a:gd name="connsiteY28873" fmla="*/ 403918 h 6339933"/>
              <a:gd name="connsiteX28874" fmla="*/ 2471923 w 6288074"/>
              <a:gd name="connsiteY28874" fmla="*/ 404670 h 6339933"/>
              <a:gd name="connsiteX28875" fmla="*/ 2470418 w 6288074"/>
              <a:gd name="connsiteY28875" fmla="*/ 399891 h 6339933"/>
              <a:gd name="connsiteX28876" fmla="*/ 2464759 w 6288074"/>
              <a:gd name="connsiteY28876" fmla="*/ 406925 h 6339933"/>
              <a:gd name="connsiteX28877" fmla="*/ 2459097 w 6288074"/>
              <a:gd name="connsiteY28877" fmla="*/ 413959 h 6339933"/>
              <a:gd name="connsiteX28878" fmla="*/ 2455072 w 6288074"/>
              <a:gd name="connsiteY28878" fmla="*/ 417852 h 6339933"/>
              <a:gd name="connsiteX28879" fmla="*/ 2445254 w 6288074"/>
              <a:gd name="connsiteY28879" fmla="*/ 436699 h 6339933"/>
              <a:gd name="connsiteX28880" fmla="*/ 2443619 w 6288074"/>
              <a:gd name="connsiteY28880" fmla="*/ 439839 h 6339933"/>
              <a:gd name="connsiteX28881" fmla="*/ 2446117 w 6288074"/>
              <a:gd name="connsiteY28881" fmla="*/ 438396 h 6339933"/>
              <a:gd name="connsiteX28882" fmla="*/ 2444649 w 6288074"/>
              <a:gd name="connsiteY28882" fmla="*/ 441617 h 6339933"/>
              <a:gd name="connsiteX28883" fmla="*/ 2443925 w 6288074"/>
              <a:gd name="connsiteY28883" fmla="*/ 442317 h 6339933"/>
              <a:gd name="connsiteX28884" fmla="*/ 2444205 w 6288074"/>
              <a:gd name="connsiteY28884" fmla="*/ 442433 h 6339933"/>
              <a:gd name="connsiteX28885" fmla="*/ 2440832 w 6288074"/>
              <a:gd name="connsiteY28885" fmla="*/ 446625 h 6339933"/>
              <a:gd name="connsiteX28886" fmla="*/ 2437957 w 6288074"/>
              <a:gd name="connsiteY28886" fmla="*/ 446874 h 6339933"/>
              <a:gd name="connsiteX28887" fmla="*/ 2435569 w 6288074"/>
              <a:gd name="connsiteY28887" fmla="*/ 447625 h 6339933"/>
              <a:gd name="connsiteX28888" fmla="*/ 2433933 w 6288074"/>
              <a:gd name="connsiteY28888" fmla="*/ 450766 h 6339933"/>
              <a:gd name="connsiteX28889" fmla="*/ 2418587 w 6288074"/>
              <a:gd name="connsiteY28889" fmla="*/ 468726 h 6339933"/>
              <a:gd name="connsiteX28890" fmla="*/ 2411289 w 6288074"/>
              <a:gd name="connsiteY28890" fmla="*/ 478902 h 6339933"/>
              <a:gd name="connsiteX28891" fmla="*/ 2409521 w 6288074"/>
              <a:gd name="connsiteY28891" fmla="*/ 489964 h 6339933"/>
              <a:gd name="connsiteX28892" fmla="*/ 2402354 w 6288074"/>
              <a:gd name="connsiteY28892" fmla="*/ 492219 h 6339933"/>
              <a:gd name="connsiteX28893" fmla="*/ 2400719 w 6288074"/>
              <a:gd name="connsiteY28893" fmla="*/ 495359 h 6339933"/>
              <a:gd name="connsiteX28894" fmla="*/ 2396694 w 6288074"/>
              <a:gd name="connsiteY28894" fmla="*/ 499251 h 6339933"/>
              <a:gd name="connsiteX28895" fmla="*/ 2399835 w 6288074"/>
              <a:gd name="connsiteY28895" fmla="*/ 500890 h 6339933"/>
              <a:gd name="connsiteX28896" fmla="*/ 2396563 w 6288074"/>
              <a:gd name="connsiteY28896" fmla="*/ 507171 h 6339933"/>
              <a:gd name="connsiteX28897" fmla="*/ 2385992 w 6288074"/>
              <a:gd name="connsiteY28897" fmla="*/ 523629 h 6339933"/>
              <a:gd name="connsiteX28898" fmla="*/ 2376307 w 6288074"/>
              <a:gd name="connsiteY28898" fmla="*/ 534555 h 6339933"/>
              <a:gd name="connsiteX28899" fmla="*/ 2375422 w 6288074"/>
              <a:gd name="connsiteY28899" fmla="*/ 540086 h 6339933"/>
              <a:gd name="connsiteX28900" fmla="*/ 2377811 w 6288074"/>
              <a:gd name="connsiteY28900" fmla="*/ 539335 h 6339933"/>
              <a:gd name="connsiteX28901" fmla="*/ 2384224 w 6288074"/>
              <a:gd name="connsiteY28901" fmla="*/ 534690 h 6339933"/>
              <a:gd name="connsiteX28902" fmla="*/ 2376927 w 6288074"/>
              <a:gd name="connsiteY28902" fmla="*/ 544866 h 6339933"/>
              <a:gd name="connsiteX28903" fmla="*/ 2375281 w 6288074"/>
              <a:gd name="connsiteY28903" fmla="*/ 547359 h 6339933"/>
              <a:gd name="connsiteX28904" fmla="*/ 2375245 w 6288074"/>
              <a:gd name="connsiteY28904" fmla="*/ 544738 h 6339933"/>
              <a:gd name="connsiteX28905" fmla="*/ 2374538 w 6288074"/>
              <a:gd name="connsiteY28905" fmla="*/ 545617 h 6339933"/>
              <a:gd name="connsiteX28906" fmla="*/ 2368877 w 6288074"/>
              <a:gd name="connsiteY28906" fmla="*/ 552650 h 6339933"/>
              <a:gd name="connsiteX28907" fmla="*/ 2365604 w 6288074"/>
              <a:gd name="connsiteY28907" fmla="*/ 558934 h 6339933"/>
              <a:gd name="connsiteX28908" fmla="*/ 2359944 w 6288074"/>
              <a:gd name="connsiteY28908" fmla="*/ 565967 h 6339933"/>
              <a:gd name="connsiteX28909" fmla="*/ 2360076 w 6288074"/>
              <a:gd name="connsiteY28909" fmla="*/ 558048 h 6339933"/>
              <a:gd name="connsiteX28910" fmla="*/ 2349506 w 6288074"/>
              <a:gd name="connsiteY28910" fmla="*/ 574505 h 6339933"/>
              <a:gd name="connsiteX28911" fmla="*/ 2346234 w 6288074"/>
              <a:gd name="connsiteY28911" fmla="*/ 580786 h 6339933"/>
              <a:gd name="connsiteX28912" fmla="*/ 2344597 w 6288074"/>
              <a:gd name="connsiteY28912" fmla="*/ 583928 h 6339933"/>
              <a:gd name="connsiteX28913" fmla="*/ 2337300 w 6288074"/>
              <a:gd name="connsiteY28913" fmla="*/ 594104 h 6339933"/>
              <a:gd name="connsiteX28914" fmla="*/ 2330002 w 6288074"/>
              <a:gd name="connsiteY28914" fmla="*/ 604278 h 6339933"/>
              <a:gd name="connsiteX28915" fmla="*/ 2325977 w 6288074"/>
              <a:gd name="connsiteY28915" fmla="*/ 608171 h 6339933"/>
              <a:gd name="connsiteX28916" fmla="*/ 2317043 w 6288074"/>
              <a:gd name="connsiteY28916" fmla="*/ 621487 h 6339933"/>
              <a:gd name="connsiteX28917" fmla="*/ 2314655 w 6288074"/>
              <a:gd name="connsiteY28917" fmla="*/ 622238 h 6339933"/>
              <a:gd name="connsiteX28918" fmla="*/ 2310631 w 6288074"/>
              <a:gd name="connsiteY28918" fmla="*/ 626131 h 6339933"/>
              <a:gd name="connsiteX28919" fmla="*/ 2309746 w 6288074"/>
              <a:gd name="connsiteY28919" fmla="*/ 631662 h 6339933"/>
              <a:gd name="connsiteX28920" fmla="*/ 2312135 w 6288074"/>
              <a:gd name="connsiteY28920" fmla="*/ 630910 h 6339933"/>
              <a:gd name="connsiteX28921" fmla="*/ 2317796 w 6288074"/>
              <a:gd name="connsiteY28921" fmla="*/ 623876 h 6339933"/>
              <a:gd name="connsiteX28922" fmla="*/ 2312887 w 6288074"/>
              <a:gd name="connsiteY28922" fmla="*/ 633300 h 6339933"/>
              <a:gd name="connsiteX28923" fmla="*/ 2311250 w 6288074"/>
              <a:gd name="connsiteY28923" fmla="*/ 636440 h 6339933"/>
              <a:gd name="connsiteX28924" fmla="*/ 2316911 w 6288074"/>
              <a:gd name="connsiteY28924" fmla="*/ 629407 h 6339933"/>
              <a:gd name="connsiteX28925" fmla="*/ 2329870 w 6288074"/>
              <a:gd name="connsiteY28925" fmla="*/ 612198 h 6339933"/>
              <a:gd name="connsiteX28926" fmla="*/ 2332258 w 6288074"/>
              <a:gd name="connsiteY28926" fmla="*/ 611446 h 6339933"/>
              <a:gd name="connsiteX28927" fmla="*/ 2337166 w 6288074"/>
              <a:gd name="connsiteY28927" fmla="*/ 602023 h 6339933"/>
              <a:gd name="connsiteX28928" fmla="*/ 2336415 w 6288074"/>
              <a:gd name="connsiteY28928" fmla="*/ 599632 h 6339933"/>
              <a:gd name="connsiteX28929" fmla="*/ 2339688 w 6288074"/>
              <a:gd name="connsiteY28929" fmla="*/ 593352 h 6339933"/>
              <a:gd name="connsiteX28930" fmla="*/ 2342960 w 6288074"/>
              <a:gd name="connsiteY28930" fmla="*/ 587070 h 6339933"/>
              <a:gd name="connsiteX28931" fmla="*/ 2349374 w 6288074"/>
              <a:gd name="connsiteY28931" fmla="*/ 582425 h 6339933"/>
              <a:gd name="connsiteX28932" fmla="*/ 2347737 w 6288074"/>
              <a:gd name="connsiteY28932" fmla="*/ 585565 h 6339933"/>
              <a:gd name="connsiteX28933" fmla="*/ 2343712 w 6288074"/>
              <a:gd name="connsiteY28933" fmla="*/ 589458 h 6339933"/>
              <a:gd name="connsiteX28934" fmla="*/ 2346101 w 6288074"/>
              <a:gd name="connsiteY28934" fmla="*/ 588706 h 6339933"/>
              <a:gd name="connsiteX28935" fmla="*/ 2350125 w 6288074"/>
              <a:gd name="connsiteY28935" fmla="*/ 584814 h 6339933"/>
              <a:gd name="connsiteX28936" fmla="*/ 2356671 w 6288074"/>
              <a:gd name="connsiteY28936" fmla="*/ 572250 h 6339933"/>
              <a:gd name="connsiteX28937" fmla="*/ 2359811 w 6288074"/>
              <a:gd name="connsiteY28937" fmla="*/ 573887 h 6339933"/>
              <a:gd name="connsiteX28938" fmla="*/ 2371133 w 6288074"/>
              <a:gd name="connsiteY28938" fmla="*/ 559818 h 6339933"/>
              <a:gd name="connsiteX28939" fmla="*/ 2374406 w 6288074"/>
              <a:gd name="connsiteY28939" fmla="*/ 553537 h 6339933"/>
              <a:gd name="connsiteX28940" fmla="*/ 2387364 w 6288074"/>
              <a:gd name="connsiteY28940" fmla="*/ 536327 h 6339933"/>
              <a:gd name="connsiteX28941" fmla="*/ 2394662 w 6288074"/>
              <a:gd name="connsiteY28941" fmla="*/ 526152 h 6339933"/>
              <a:gd name="connsiteX28942" fmla="*/ 2402711 w 6288074"/>
              <a:gd name="connsiteY28942" fmla="*/ 518367 h 6339933"/>
              <a:gd name="connsiteX28943" fmla="*/ 2413280 w 6288074"/>
              <a:gd name="connsiteY28943" fmla="*/ 501910 h 6339933"/>
              <a:gd name="connsiteX28944" fmla="*/ 2414164 w 6288074"/>
              <a:gd name="connsiteY28944" fmla="*/ 496379 h 6339933"/>
              <a:gd name="connsiteX28945" fmla="*/ 2415801 w 6288074"/>
              <a:gd name="connsiteY28945" fmla="*/ 493237 h 6339933"/>
              <a:gd name="connsiteX28946" fmla="*/ 2418942 w 6288074"/>
              <a:gd name="connsiteY28946" fmla="*/ 494876 h 6339933"/>
              <a:gd name="connsiteX28947" fmla="*/ 2431015 w 6288074"/>
              <a:gd name="connsiteY28947" fmla="*/ 483198 h 6339933"/>
              <a:gd name="connsiteX28948" fmla="*/ 2435040 w 6288074"/>
              <a:gd name="connsiteY28948" fmla="*/ 479304 h 6339933"/>
              <a:gd name="connsiteX28949" fmla="*/ 2443974 w 6288074"/>
              <a:gd name="connsiteY28949" fmla="*/ 465988 h 6339933"/>
              <a:gd name="connsiteX28950" fmla="*/ 2447246 w 6288074"/>
              <a:gd name="connsiteY28950" fmla="*/ 459706 h 6339933"/>
              <a:gd name="connsiteX28951" fmla="*/ 2459320 w 6288074"/>
              <a:gd name="connsiteY28951" fmla="*/ 448027 h 6339933"/>
              <a:gd name="connsiteX28952" fmla="*/ 2460204 w 6288074"/>
              <a:gd name="connsiteY28952" fmla="*/ 442497 h 6339933"/>
              <a:gd name="connsiteX28953" fmla="*/ 2457816 w 6288074"/>
              <a:gd name="connsiteY28953" fmla="*/ 443248 h 6339933"/>
              <a:gd name="connsiteX28954" fmla="*/ 2463609 w 6288074"/>
              <a:gd name="connsiteY28954" fmla="*/ 428295 h 6339933"/>
              <a:gd name="connsiteX28955" fmla="*/ 2465245 w 6288074"/>
              <a:gd name="connsiteY28955" fmla="*/ 425153 h 6339933"/>
              <a:gd name="connsiteX28956" fmla="*/ 2468518 w 6288074"/>
              <a:gd name="connsiteY28956" fmla="*/ 418872 h 6339933"/>
              <a:gd name="connsiteX28957" fmla="*/ 2470907 w 6288074"/>
              <a:gd name="connsiteY28957" fmla="*/ 418120 h 6339933"/>
              <a:gd name="connsiteX28958" fmla="*/ 2469271 w 6288074"/>
              <a:gd name="connsiteY28958" fmla="*/ 421260 h 6339933"/>
              <a:gd name="connsiteX28959" fmla="*/ 2474047 w 6288074"/>
              <a:gd name="connsiteY28959" fmla="*/ 419757 h 6339933"/>
              <a:gd name="connsiteX28960" fmla="*/ 2475683 w 6288074"/>
              <a:gd name="connsiteY28960" fmla="*/ 416617 h 6339933"/>
              <a:gd name="connsiteX28961" fmla="*/ 2484352 w 6288074"/>
              <a:gd name="connsiteY28961" fmla="*/ 419139 h 6339933"/>
              <a:gd name="connsiteX28962" fmla="*/ 2497177 w 6288074"/>
              <a:gd name="connsiteY28962" fmla="*/ 409851 h 6339933"/>
              <a:gd name="connsiteX28963" fmla="*/ 2506731 w 6288074"/>
              <a:gd name="connsiteY28963" fmla="*/ 406844 h 6339933"/>
              <a:gd name="connsiteX28964" fmla="*/ 2514028 w 6288074"/>
              <a:gd name="connsiteY28964" fmla="*/ 396669 h 6339933"/>
              <a:gd name="connsiteX28965" fmla="*/ 2522080 w 6288074"/>
              <a:gd name="connsiteY28965" fmla="*/ 388884 h 6339933"/>
              <a:gd name="connsiteX28966" fmla="*/ 2530879 w 6288074"/>
              <a:gd name="connsiteY28966" fmla="*/ 383487 h 6339933"/>
              <a:gd name="connsiteX28967" fmla="*/ 2531632 w 6288074"/>
              <a:gd name="connsiteY28967" fmla="*/ 385877 h 6339933"/>
              <a:gd name="connsiteX28968" fmla="*/ 2546978 w 6288074"/>
              <a:gd name="connsiteY28968" fmla="*/ 367916 h 6339933"/>
              <a:gd name="connsiteX28969" fmla="*/ 2549501 w 6288074"/>
              <a:gd name="connsiteY28969" fmla="*/ 359244 h 6339933"/>
              <a:gd name="connsiteX28970" fmla="*/ 2563341 w 6288074"/>
              <a:gd name="connsiteY28970" fmla="*/ 336504 h 6339933"/>
              <a:gd name="connsiteX28971" fmla="*/ 2573648 w 6288074"/>
              <a:gd name="connsiteY28971" fmla="*/ 335887 h 6339933"/>
              <a:gd name="connsiteX28972" fmla="*/ 2574400 w 6288074"/>
              <a:gd name="connsiteY28972" fmla="*/ 338276 h 6339933"/>
              <a:gd name="connsiteX28973" fmla="*/ 2582316 w 6288074"/>
              <a:gd name="connsiteY28973" fmla="*/ 338411 h 6339933"/>
              <a:gd name="connsiteX28974" fmla="*/ 2580680 w 6288074"/>
              <a:gd name="connsiteY28974" fmla="*/ 341552 h 6339933"/>
              <a:gd name="connsiteX28975" fmla="*/ 2563697 w 6288074"/>
              <a:gd name="connsiteY28975" fmla="*/ 362653 h 6339933"/>
              <a:gd name="connsiteX28976" fmla="*/ 2560425 w 6288074"/>
              <a:gd name="connsiteY28976" fmla="*/ 368936 h 6339933"/>
              <a:gd name="connsiteX28977" fmla="*/ 2560557 w 6288074"/>
              <a:gd name="connsiteY28977" fmla="*/ 361016 h 6339933"/>
              <a:gd name="connsiteX28978" fmla="*/ 2563829 w 6288074"/>
              <a:gd name="connsiteY28978" fmla="*/ 354734 h 6339933"/>
              <a:gd name="connsiteX28979" fmla="*/ 2567101 w 6288074"/>
              <a:gd name="connsiteY28979" fmla="*/ 348452 h 6339933"/>
              <a:gd name="connsiteX28980" fmla="*/ 2567236 w 6288074"/>
              <a:gd name="connsiteY28980" fmla="*/ 340531 h 6339933"/>
              <a:gd name="connsiteX28981" fmla="*/ 2562326 w 6288074"/>
              <a:gd name="connsiteY28981" fmla="*/ 349955 h 6339933"/>
              <a:gd name="connsiteX28982" fmla="*/ 2556665 w 6288074"/>
              <a:gd name="connsiteY28982" fmla="*/ 356989 h 6339933"/>
              <a:gd name="connsiteX28983" fmla="*/ 2552641 w 6288074"/>
              <a:gd name="connsiteY28983" fmla="*/ 360882 h 6339933"/>
              <a:gd name="connsiteX28984" fmla="*/ 2553393 w 6288074"/>
              <a:gd name="connsiteY28984" fmla="*/ 363270 h 6339933"/>
              <a:gd name="connsiteX28985" fmla="*/ 2545831 w 6288074"/>
              <a:gd name="connsiteY28985" fmla="*/ 389286 h 6339933"/>
              <a:gd name="connsiteX28986" fmla="*/ 2544194 w 6288074"/>
              <a:gd name="connsiteY28986" fmla="*/ 392427 h 6339933"/>
              <a:gd name="connsiteX28987" fmla="*/ 2531368 w 6288074"/>
              <a:gd name="connsiteY28987" fmla="*/ 401716 h 6339933"/>
              <a:gd name="connsiteX28988" fmla="*/ 2528979 w 6288074"/>
              <a:gd name="connsiteY28988" fmla="*/ 402467 h 6339933"/>
              <a:gd name="connsiteX28989" fmla="*/ 2533624 w 6288074"/>
              <a:gd name="connsiteY28989" fmla="*/ 408884 h 6339933"/>
              <a:gd name="connsiteX28990" fmla="*/ 2539284 w 6288074"/>
              <a:gd name="connsiteY28990" fmla="*/ 401850 h 6339933"/>
              <a:gd name="connsiteX28991" fmla="*/ 2561797 w 6288074"/>
              <a:gd name="connsiteY28991" fmla="*/ 381634 h 6339933"/>
              <a:gd name="connsiteX28992" fmla="*/ 2581036 w 6288074"/>
              <a:gd name="connsiteY28992" fmla="*/ 367700 h 6339933"/>
              <a:gd name="connsiteX28993" fmla="*/ 2588332 w 6288074"/>
              <a:gd name="connsiteY28993" fmla="*/ 357525 h 6339933"/>
              <a:gd name="connsiteX28994" fmla="*/ 2597267 w 6288074"/>
              <a:gd name="connsiteY28994" fmla="*/ 344210 h 6339933"/>
              <a:gd name="connsiteX28995" fmla="*/ 2616637 w 6288074"/>
              <a:gd name="connsiteY28995" fmla="*/ 322356 h 6339933"/>
              <a:gd name="connsiteX28996" fmla="*/ 2611729 w 6288074"/>
              <a:gd name="connsiteY28996" fmla="*/ 331779 h 6339933"/>
              <a:gd name="connsiteX28997" fmla="*/ 2603680 w 6288074"/>
              <a:gd name="connsiteY28997" fmla="*/ 339566 h 6339933"/>
              <a:gd name="connsiteX28998" fmla="*/ 2604431 w 6288074"/>
              <a:gd name="connsiteY28998" fmla="*/ 341955 h 6339933"/>
              <a:gd name="connsiteX28999" fmla="*/ 2612481 w 6288074"/>
              <a:gd name="connsiteY28999" fmla="*/ 334169 h 6339933"/>
              <a:gd name="connsiteX29000" fmla="*/ 2620661 w 6288074"/>
              <a:gd name="connsiteY29000" fmla="*/ 318462 h 6339933"/>
              <a:gd name="connsiteX29001" fmla="*/ 2622298 w 6288074"/>
              <a:gd name="connsiteY29001" fmla="*/ 315322 h 6339933"/>
              <a:gd name="connsiteX29002" fmla="*/ 2632736 w 6288074"/>
              <a:gd name="connsiteY29002" fmla="*/ 306785 h 6339933"/>
              <a:gd name="connsiteX29003" fmla="*/ 2629464 w 6288074"/>
              <a:gd name="connsiteY29003" fmla="*/ 313066 h 6339933"/>
              <a:gd name="connsiteX29004" fmla="*/ 2625440 w 6288074"/>
              <a:gd name="connsiteY29004" fmla="*/ 316959 h 6339933"/>
              <a:gd name="connsiteX29005" fmla="*/ 2624554 w 6288074"/>
              <a:gd name="connsiteY29005" fmla="*/ 322490 h 6339933"/>
              <a:gd name="connsiteX29006" fmla="*/ 2626945 w 6288074"/>
              <a:gd name="connsiteY29006" fmla="*/ 321738 h 6339933"/>
              <a:gd name="connsiteX29007" fmla="*/ 2630216 w 6288074"/>
              <a:gd name="connsiteY29007" fmla="*/ 315455 h 6339933"/>
              <a:gd name="connsiteX29008" fmla="*/ 2647067 w 6288074"/>
              <a:gd name="connsiteY29008" fmla="*/ 302274 h 6339933"/>
              <a:gd name="connsiteX29009" fmla="*/ 2647686 w 6288074"/>
              <a:gd name="connsiteY29009" fmla="*/ 312584 h 6339933"/>
              <a:gd name="connsiteX29010" fmla="*/ 2645165 w 6288074"/>
              <a:gd name="connsiteY29010" fmla="*/ 321255 h 6339933"/>
              <a:gd name="connsiteX29011" fmla="*/ 2642777 w 6288074"/>
              <a:gd name="connsiteY29011" fmla="*/ 322007 h 6339933"/>
              <a:gd name="connsiteX29012" fmla="*/ 2639505 w 6288074"/>
              <a:gd name="connsiteY29012" fmla="*/ 328289 h 6339933"/>
              <a:gd name="connsiteX29013" fmla="*/ 2636233 w 6288074"/>
              <a:gd name="connsiteY29013" fmla="*/ 334572 h 6339933"/>
              <a:gd name="connsiteX29014" fmla="*/ 2638621 w 6288074"/>
              <a:gd name="connsiteY29014" fmla="*/ 333820 h 6339933"/>
              <a:gd name="connsiteX29015" fmla="*/ 2647554 w 6288074"/>
              <a:gd name="connsiteY29015" fmla="*/ 320504 h 6339933"/>
              <a:gd name="connsiteX29016" fmla="*/ 2661265 w 6288074"/>
              <a:gd name="connsiteY29016" fmla="*/ 305683 h 6339933"/>
              <a:gd name="connsiteX29017" fmla="*/ 2666041 w 6288074"/>
              <a:gd name="connsiteY29017" fmla="*/ 304180 h 6339933"/>
              <a:gd name="connsiteX29018" fmla="*/ 2664405 w 6288074"/>
              <a:gd name="connsiteY29018" fmla="*/ 307322 h 6339933"/>
              <a:gd name="connsiteX29019" fmla="*/ 2656223 w 6288074"/>
              <a:gd name="connsiteY29019" fmla="*/ 323028 h 6339933"/>
              <a:gd name="connsiteX29020" fmla="*/ 2659364 w 6288074"/>
              <a:gd name="connsiteY29020" fmla="*/ 324665 h 6339933"/>
              <a:gd name="connsiteX29021" fmla="*/ 2673206 w 6288074"/>
              <a:gd name="connsiteY29021" fmla="*/ 301924 h 6339933"/>
              <a:gd name="connsiteX29022" fmla="*/ 2678116 w 6288074"/>
              <a:gd name="connsiteY29022" fmla="*/ 292502 h 6339933"/>
              <a:gd name="connsiteX29023" fmla="*/ 2682272 w 6288074"/>
              <a:gd name="connsiteY29023" fmla="*/ 280689 h 6339933"/>
              <a:gd name="connsiteX29024" fmla="*/ 2693463 w 6288074"/>
              <a:gd name="connsiteY29024" fmla="*/ 274540 h 6339933"/>
              <a:gd name="connsiteX29025" fmla="*/ 2698240 w 6288074"/>
              <a:gd name="connsiteY29025" fmla="*/ 273037 h 6339933"/>
              <a:gd name="connsiteX29026" fmla="*/ 2698107 w 6288074"/>
              <a:gd name="connsiteY29026" fmla="*/ 280958 h 6339933"/>
              <a:gd name="connsiteX29027" fmla="*/ 2694082 w 6288074"/>
              <a:gd name="connsiteY29027" fmla="*/ 284851 h 6339933"/>
              <a:gd name="connsiteX29028" fmla="*/ 2681876 w 6288074"/>
              <a:gd name="connsiteY29028" fmla="*/ 304448 h 6339933"/>
              <a:gd name="connsiteX29029" fmla="*/ 2676967 w 6288074"/>
              <a:gd name="connsiteY29029" fmla="*/ 313872 h 6339933"/>
              <a:gd name="connsiteX29030" fmla="*/ 2671306 w 6288074"/>
              <a:gd name="connsiteY29030" fmla="*/ 320907 h 6339933"/>
              <a:gd name="connsiteX29031" fmla="*/ 2662504 w 6288074"/>
              <a:gd name="connsiteY29031" fmla="*/ 326303 h 6339933"/>
              <a:gd name="connsiteX29032" fmla="*/ 2668033 w 6288074"/>
              <a:gd name="connsiteY29032" fmla="*/ 327188 h 6339933"/>
              <a:gd name="connsiteX29033" fmla="*/ 2668785 w 6288074"/>
              <a:gd name="connsiteY29033" fmla="*/ 329577 h 6339933"/>
              <a:gd name="connsiteX29034" fmla="*/ 2661487 w 6288074"/>
              <a:gd name="connsiteY29034" fmla="*/ 339752 h 6339933"/>
              <a:gd name="connsiteX29035" fmla="*/ 2658347 w 6288074"/>
              <a:gd name="connsiteY29035" fmla="*/ 338116 h 6339933"/>
              <a:gd name="connsiteX29036" fmla="*/ 2649546 w 6288074"/>
              <a:gd name="connsiteY29036" fmla="*/ 343512 h 6339933"/>
              <a:gd name="connsiteX29037" fmla="*/ 2658216 w 6288074"/>
              <a:gd name="connsiteY29037" fmla="*/ 346036 h 6339933"/>
              <a:gd name="connsiteX29038" fmla="*/ 2657198 w 6288074"/>
              <a:gd name="connsiteY29038" fmla="*/ 359485 h 6339933"/>
              <a:gd name="connsiteX29039" fmla="*/ 2672546 w 6288074"/>
              <a:gd name="connsiteY29039" fmla="*/ 341525 h 6339933"/>
              <a:gd name="connsiteX29040" fmla="*/ 2681347 w 6288074"/>
              <a:gd name="connsiteY29040" fmla="*/ 336128 h 6339933"/>
              <a:gd name="connsiteX29041" fmla="*/ 2687007 w 6288074"/>
              <a:gd name="connsiteY29041" fmla="*/ 329095 h 6339933"/>
              <a:gd name="connsiteX29042" fmla="*/ 2691032 w 6288074"/>
              <a:gd name="connsiteY29042" fmla="*/ 325201 h 6339933"/>
              <a:gd name="connsiteX29043" fmla="*/ 2725751 w 6288074"/>
              <a:gd name="connsiteY29043" fmla="*/ 285386 h 6339933"/>
              <a:gd name="connsiteX29044" fmla="*/ 2737825 w 6288074"/>
              <a:gd name="connsiteY29044" fmla="*/ 273709 h 6339933"/>
              <a:gd name="connsiteX29045" fmla="*/ 2741850 w 6288074"/>
              <a:gd name="connsiteY29045" fmla="*/ 269816 h 6339933"/>
              <a:gd name="connsiteX29046" fmla="*/ 2742733 w 6288074"/>
              <a:gd name="connsiteY29046" fmla="*/ 264286 h 6339933"/>
              <a:gd name="connsiteX29047" fmla="*/ 2749279 w 6288074"/>
              <a:gd name="connsiteY29047" fmla="*/ 251721 h 6339933"/>
              <a:gd name="connsiteX29048" fmla="*/ 2765378 w 6288074"/>
              <a:gd name="connsiteY29048" fmla="*/ 236150 h 6339933"/>
              <a:gd name="connsiteX29049" fmla="*/ 2785501 w 6288074"/>
              <a:gd name="connsiteY29049" fmla="*/ 216684 h 6339933"/>
              <a:gd name="connsiteX29050" fmla="*/ 2795186 w 6288074"/>
              <a:gd name="connsiteY29050" fmla="*/ 205757 h 6339933"/>
              <a:gd name="connsiteX29051" fmla="*/ 2803236 w 6288074"/>
              <a:gd name="connsiteY29051" fmla="*/ 197974 h 6339933"/>
              <a:gd name="connsiteX29052" fmla="*/ 2805624 w 6288074"/>
              <a:gd name="connsiteY29052" fmla="*/ 197222 h 6339933"/>
              <a:gd name="connsiteX29053" fmla="*/ 2812037 w 6288074"/>
              <a:gd name="connsiteY29053" fmla="*/ 192576 h 6339933"/>
              <a:gd name="connsiteX29054" fmla="*/ 2812921 w 6288074"/>
              <a:gd name="connsiteY29054" fmla="*/ 187047 h 6339933"/>
              <a:gd name="connsiteX29055" fmla="*/ 2813806 w 6288074"/>
              <a:gd name="connsiteY29055" fmla="*/ 181515 h 6339933"/>
              <a:gd name="connsiteX29056" fmla="*/ 2824997 w 6288074"/>
              <a:gd name="connsiteY29056" fmla="*/ 175367 h 6339933"/>
              <a:gd name="connsiteX29057" fmla="*/ 2825748 w 6288074"/>
              <a:gd name="connsiteY29057" fmla="*/ 177757 h 6339933"/>
              <a:gd name="connsiteX29058" fmla="*/ 2821723 w 6288074"/>
              <a:gd name="connsiteY29058" fmla="*/ 181649 h 6339933"/>
              <a:gd name="connsiteX29059" fmla="*/ 2816063 w 6288074"/>
              <a:gd name="connsiteY29059" fmla="*/ 188683 h 6339933"/>
              <a:gd name="connsiteX29060" fmla="*/ 2815177 w 6288074"/>
              <a:gd name="connsiteY29060" fmla="*/ 194215 h 6339933"/>
              <a:gd name="connsiteX29061" fmla="*/ 2804608 w 6288074"/>
              <a:gd name="connsiteY29061" fmla="*/ 210670 h 6339933"/>
              <a:gd name="connsiteX29062" fmla="*/ 2798947 w 6288074"/>
              <a:gd name="connsiteY29062" fmla="*/ 217705 h 6339933"/>
              <a:gd name="connsiteX29063" fmla="*/ 2781963 w 6288074"/>
              <a:gd name="connsiteY29063" fmla="*/ 238806 h 6339933"/>
              <a:gd name="connsiteX29064" fmla="*/ 2780328 w 6288074"/>
              <a:gd name="connsiteY29064" fmla="*/ 241949 h 6339933"/>
              <a:gd name="connsiteX29065" fmla="*/ 2773030 w 6288074"/>
              <a:gd name="connsiteY29065" fmla="*/ 252124 h 6339933"/>
              <a:gd name="connsiteX29066" fmla="*/ 2769005 w 6288074"/>
              <a:gd name="connsiteY29066" fmla="*/ 256017 h 6339933"/>
              <a:gd name="connsiteX29067" fmla="*/ 2764982 w 6288074"/>
              <a:gd name="connsiteY29067" fmla="*/ 259910 h 6339933"/>
              <a:gd name="connsiteX29068" fmla="*/ 2765733 w 6288074"/>
              <a:gd name="connsiteY29068" fmla="*/ 262299 h 6339933"/>
              <a:gd name="connsiteX29069" fmla="*/ 2766485 w 6288074"/>
              <a:gd name="connsiteY29069" fmla="*/ 264688 h 6339933"/>
              <a:gd name="connsiteX29070" fmla="*/ 2760823 w 6288074"/>
              <a:gd name="connsiteY29070" fmla="*/ 271721 h 6339933"/>
              <a:gd name="connsiteX29071" fmla="*/ 2753526 w 6288074"/>
              <a:gd name="connsiteY29071" fmla="*/ 281896 h 6339933"/>
              <a:gd name="connsiteX29072" fmla="*/ 2751891 w 6288074"/>
              <a:gd name="connsiteY29072" fmla="*/ 285038 h 6339933"/>
              <a:gd name="connsiteX29073" fmla="*/ 2749502 w 6288074"/>
              <a:gd name="connsiteY29073" fmla="*/ 285789 h 6339933"/>
              <a:gd name="connsiteX29074" fmla="*/ 2748618 w 6288074"/>
              <a:gd name="connsiteY29074" fmla="*/ 291320 h 6339933"/>
              <a:gd name="connsiteX29075" fmla="*/ 2745345 w 6288074"/>
              <a:gd name="connsiteY29075" fmla="*/ 297603 h 6339933"/>
              <a:gd name="connsiteX29076" fmla="*/ 2750874 w 6288074"/>
              <a:gd name="connsiteY29076" fmla="*/ 298488 h 6339933"/>
              <a:gd name="connsiteX29077" fmla="*/ 2754899 w 6288074"/>
              <a:gd name="connsiteY29077" fmla="*/ 294596 h 6339933"/>
              <a:gd name="connsiteX29078" fmla="*/ 2758924 w 6288074"/>
              <a:gd name="connsiteY29078" fmla="*/ 290703 h 6339933"/>
              <a:gd name="connsiteX29079" fmla="*/ 2763833 w 6288074"/>
              <a:gd name="connsiteY29079" fmla="*/ 281279 h 6339933"/>
              <a:gd name="connsiteX29080" fmla="*/ 2761444 w 6288074"/>
              <a:gd name="connsiteY29080" fmla="*/ 282031 h 6339933"/>
              <a:gd name="connsiteX29081" fmla="*/ 2763963 w 6288074"/>
              <a:gd name="connsiteY29081" fmla="*/ 273359 h 6339933"/>
              <a:gd name="connsiteX29082" fmla="*/ 2770114 w 6288074"/>
              <a:gd name="connsiteY29082" fmla="*/ 284554 h 6339933"/>
              <a:gd name="connsiteX29083" fmla="*/ 2777278 w 6288074"/>
              <a:gd name="connsiteY29083" fmla="*/ 282299 h 6339933"/>
              <a:gd name="connsiteX29084" fmla="*/ 2777766 w 6288074"/>
              <a:gd name="connsiteY29084" fmla="*/ 300529 h 6339933"/>
              <a:gd name="connsiteX29085" fmla="*/ 2786699 w 6288074"/>
              <a:gd name="connsiteY29085" fmla="*/ 287212 h 6339933"/>
              <a:gd name="connsiteX29086" fmla="*/ 2788336 w 6288074"/>
              <a:gd name="connsiteY29086" fmla="*/ 284072 h 6339933"/>
              <a:gd name="connsiteX29087" fmla="*/ 2783559 w 6288074"/>
              <a:gd name="connsiteY29087" fmla="*/ 285576 h 6339933"/>
              <a:gd name="connsiteX29088" fmla="*/ 2785196 w 6288074"/>
              <a:gd name="connsiteY29088" fmla="*/ 282435 h 6339933"/>
              <a:gd name="connsiteX29089" fmla="*/ 2797402 w 6288074"/>
              <a:gd name="connsiteY29089" fmla="*/ 262835 h 6339933"/>
              <a:gd name="connsiteX29090" fmla="*/ 2802177 w 6288074"/>
              <a:gd name="connsiteY29090" fmla="*/ 261332 h 6339933"/>
              <a:gd name="connsiteX29091" fmla="*/ 2802798 w 6288074"/>
              <a:gd name="connsiteY29091" fmla="*/ 271642 h 6339933"/>
              <a:gd name="connsiteX29092" fmla="*/ 2798022 w 6288074"/>
              <a:gd name="connsiteY29092" fmla="*/ 273144 h 6339933"/>
              <a:gd name="connsiteX29093" fmla="*/ 2792980 w 6288074"/>
              <a:gd name="connsiteY29093" fmla="*/ 290488 h 6339933"/>
              <a:gd name="connsiteX29094" fmla="*/ 2791344 w 6288074"/>
              <a:gd name="connsiteY29094" fmla="*/ 293629 h 6339933"/>
              <a:gd name="connsiteX29095" fmla="*/ 2782542 w 6288074"/>
              <a:gd name="connsiteY29095" fmla="*/ 299025 h 6339933"/>
              <a:gd name="connsiteX29096" fmla="*/ 2782411 w 6288074"/>
              <a:gd name="connsiteY29096" fmla="*/ 306945 h 6339933"/>
              <a:gd name="connsiteX29097" fmla="*/ 2772725 w 6288074"/>
              <a:gd name="connsiteY29097" fmla="*/ 317872 h 6339933"/>
              <a:gd name="connsiteX29098" fmla="*/ 2767815 w 6288074"/>
              <a:gd name="connsiteY29098" fmla="*/ 327296 h 6339933"/>
              <a:gd name="connsiteX29099" fmla="*/ 2763791 w 6288074"/>
              <a:gd name="connsiteY29099" fmla="*/ 331187 h 6339933"/>
              <a:gd name="connsiteX29100" fmla="*/ 2729825 w 6288074"/>
              <a:gd name="connsiteY29100" fmla="*/ 373391 h 6339933"/>
              <a:gd name="connsiteX29101" fmla="*/ 2726552 w 6288074"/>
              <a:gd name="connsiteY29101" fmla="*/ 379674 h 6339933"/>
              <a:gd name="connsiteX29102" fmla="*/ 2723280 w 6288074"/>
              <a:gd name="connsiteY29102" fmla="*/ 385957 h 6339933"/>
              <a:gd name="connsiteX29103" fmla="*/ 2719255 w 6288074"/>
              <a:gd name="connsiteY29103" fmla="*/ 389849 h 6339933"/>
              <a:gd name="connsiteX29104" fmla="*/ 2703024 w 6288074"/>
              <a:gd name="connsiteY29104" fmla="*/ 413341 h 6339933"/>
              <a:gd name="connsiteX29105" fmla="*/ 2698999 w 6288074"/>
              <a:gd name="connsiteY29105" fmla="*/ 417233 h 6339933"/>
              <a:gd name="connsiteX29106" fmla="*/ 2686792 w 6288074"/>
              <a:gd name="connsiteY29106" fmla="*/ 436832 h 6339933"/>
              <a:gd name="connsiteX29107" fmla="*/ 2682767 w 6288074"/>
              <a:gd name="connsiteY29107" fmla="*/ 440725 h 6339933"/>
              <a:gd name="connsiteX29108" fmla="*/ 2678744 w 6288074"/>
              <a:gd name="connsiteY29108" fmla="*/ 444617 h 6339933"/>
              <a:gd name="connsiteX29109" fmla="*/ 2680248 w 6288074"/>
              <a:gd name="connsiteY29109" fmla="*/ 449396 h 6339933"/>
              <a:gd name="connsiteX29110" fmla="*/ 2679363 w 6288074"/>
              <a:gd name="connsiteY29110" fmla="*/ 454927 h 6339933"/>
              <a:gd name="connsiteX29111" fmla="*/ 2676092 w 6288074"/>
              <a:gd name="connsiteY29111" fmla="*/ 461209 h 6339933"/>
              <a:gd name="connsiteX29112" fmla="*/ 2673703 w 6288074"/>
              <a:gd name="connsiteY29112" fmla="*/ 461961 h 6339933"/>
              <a:gd name="connsiteX29113" fmla="*/ 2670563 w 6288074"/>
              <a:gd name="connsiteY29113" fmla="*/ 460323 h 6339933"/>
              <a:gd name="connsiteX29114" fmla="*/ 2668925 w 6288074"/>
              <a:gd name="connsiteY29114" fmla="*/ 463464 h 6339933"/>
              <a:gd name="connsiteX29115" fmla="*/ 2665652 w 6288074"/>
              <a:gd name="connsiteY29115" fmla="*/ 469747 h 6339933"/>
              <a:gd name="connsiteX29116" fmla="*/ 2663265 w 6288074"/>
              <a:gd name="connsiteY29116" fmla="*/ 470498 h 6339933"/>
              <a:gd name="connsiteX29117" fmla="*/ 2664149 w 6288074"/>
              <a:gd name="connsiteY29117" fmla="*/ 464968 h 6339933"/>
              <a:gd name="connsiteX29118" fmla="*/ 2647918 w 6288074"/>
              <a:gd name="connsiteY29118" fmla="*/ 488459 h 6339933"/>
              <a:gd name="connsiteX29119" fmla="*/ 2650306 w 6288074"/>
              <a:gd name="connsiteY29119" fmla="*/ 487708 h 6339933"/>
              <a:gd name="connsiteX29120" fmla="*/ 2643010 w 6288074"/>
              <a:gd name="connsiteY29120" fmla="*/ 497883 h 6339933"/>
              <a:gd name="connsiteX29121" fmla="*/ 2639738 w 6288074"/>
              <a:gd name="connsiteY29121" fmla="*/ 504163 h 6339933"/>
              <a:gd name="connsiteX29122" fmla="*/ 2629167 w 6288074"/>
              <a:gd name="connsiteY29122" fmla="*/ 520621 h 6339933"/>
              <a:gd name="connsiteX29123" fmla="*/ 2621869 w 6288074"/>
              <a:gd name="connsiteY29123" fmla="*/ 530797 h 6339933"/>
              <a:gd name="connsiteX29124" fmla="*/ 2620233 w 6288074"/>
              <a:gd name="connsiteY29124" fmla="*/ 533938 h 6339933"/>
              <a:gd name="connsiteX29125" fmla="*/ 2618597 w 6288074"/>
              <a:gd name="connsiteY29125" fmla="*/ 537080 h 6339933"/>
              <a:gd name="connsiteX29126" fmla="*/ 2617093 w 6288074"/>
              <a:gd name="connsiteY29126" fmla="*/ 532300 h 6339933"/>
              <a:gd name="connsiteX29127" fmla="*/ 2608292 w 6288074"/>
              <a:gd name="connsiteY29127" fmla="*/ 537696 h 6339933"/>
              <a:gd name="connsiteX29128" fmla="*/ 2603382 w 6288074"/>
              <a:gd name="connsiteY29128" fmla="*/ 547120 h 6339933"/>
              <a:gd name="connsiteX29129" fmla="*/ 2600994 w 6288074"/>
              <a:gd name="connsiteY29129" fmla="*/ 547871 h 6339933"/>
              <a:gd name="connsiteX29130" fmla="*/ 2599357 w 6288074"/>
              <a:gd name="connsiteY29130" fmla="*/ 551013 h 6339933"/>
              <a:gd name="connsiteX29131" fmla="*/ 2589539 w 6288074"/>
              <a:gd name="connsiteY29131" fmla="*/ 569859 h 6339933"/>
              <a:gd name="connsiteX29132" fmla="*/ 2590291 w 6288074"/>
              <a:gd name="connsiteY29132" fmla="*/ 572249 h 6339933"/>
              <a:gd name="connsiteX29133" fmla="*/ 2584631 w 6288074"/>
              <a:gd name="connsiteY29133" fmla="*/ 579282 h 6339933"/>
              <a:gd name="connsiteX29134" fmla="*/ 2581491 w 6288074"/>
              <a:gd name="connsiteY29134" fmla="*/ 577644 h 6339933"/>
              <a:gd name="connsiteX29135" fmla="*/ 2578218 w 6288074"/>
              <a:gd name="connsiteY29135" fmla="*/ 583927 h 6339933"/>
              <a:gd name="connsiteX29136" fmla="*/ 2565259 w 6288074"/>
              <a:gd name="connsiteY29136" fmla="*/ 601137 h 6339933"/>
              <a:gd name="connsiteX29137" fmla="*/ 2557962 w 6288074"/>
              <a:gd name="connsiteY29137" fmla="*/ 611312 h 6339933"/>
              <a:gd name="connsiteX29138" fmla="*/ 2555441 w 6288074"/>
              <a:gd name="connsiteY29138" fmla="*/ 619983 h 6339933"/>
              <a:gd name="connsiteX29139" fmla="*/ 2549028 w 6288074"/>
              <a:gd name="connsiteY29139" fmla="*/ 624627 h 6339933"/>
              <a:gd name="connsiteX29140" fmla="*/ 2546641 w 6288074"/>
              <a:gd name="connsiteY29140" fmla="*/ 625379 h 6339933"/>
              <a:gd name="connsiteX29141" fmla="*/ 2543367 w 6288074"/>
              <a:gd name="connsiteY29141" fmla="*/ 631662 h 6339933"/>
              <a:gd name="connsiteX29142" fmla="*/ 2546509 w 6288074"/>
              <a:gd name="connsiteY29142" fmla="*/ 633299 h 6339933"/>
              <a:gd name="connsiteX29143" fmla="*/ 2542484 w 6288074"/>
              <a:gd name="connsiteY29143" fmla="*/ 637192 h 6339933"/>
              <a:gd name="connsiteX29144" fmla="*/ 2529525 w 6288074"/>
              <a:gd name="connsiteY29144" fmla="*/ 654401 h 6339933"/>
              <a:gd name="connsiteX29145" fmla="*/ 2522979 w 6288074"/>
              <a:gd name="connsiteY29145" fmla="*/ 666966 h 6339933"/>
              <a:gd name="connsiteX29146" fmla="*/ 2521343 w 6288074"/>
              <a:gd name="connsiteY29146" fmla="*/ 670106 h 6339933"/>
              <a:gd name="connsiteX29147" fmla="*/ 2523732 w 6288074"/>
              <a:gd name="connsiteY29147" fmla="*/ 669355 h 6339933"/>
              <a:gd name="connsiteX29148" fmla="*/ 2530897 w 6288074"/>
              <a:gd name="connsiteY29148" fmla="*/ 667100 h 6339933"/>
              <a:gd name="connsiteX29149" fmla="*/ 2523600 w 6288074"/>
              <a:gd name="connsiteY29149" fmla="*/ 677276 h 6339933"/>
              <a:gd name="connsiteX29150" fmla="*/ 2518823 w 6288074"/>
              <a:gd name="connsiteY29150" fmla="*/ 678778 h 6339933"/>
              <a:gd name="connsiteX29151" fmla="*/ 2515550 w 6288074"/>
              <a:gd name="connsiteY29151" fmla="*/ 685060 h 6339933"/>
              <a:gd name="connsiteX29152" fmla="*/ 2511526 w 6288074"/>
              <a:gd name="connsiteY29152" fmla="*/ 688953 h 6339933"/>
              <a:gd name="connsiteX29153" fmla="*/ 2506617 w 6288074"/>
              <a:gd name="connsiteY29153" fmla="*/ 698377 h 6339933"/>
              <a:gd name="connsiteX29154" fmla="*/ 2505865 w 6288074"/>
              <a:gd name="connsiteY29154" fmla="*/ 695987 h 6339933"/>
              <a:gd name="connsiteX29155" fmla="*/ 2505996 w 6288074"/>
              <a:gd name="connsiteY29155" fmla="*/ 688067 h 6339933"/>
              <a:gd name="connsiteX29156" fmla="*/ 2495427 w 6288074"/>
              <a:gd name="connsiteY29156" fmla="*/ 704524 h 6339933"/>
              <a:gd name="connsiteX29157" fmla="*/ 2492155 w 6288074"/>
              <a:gd name="connsiteY29157" fmla="*/ 710807 h 6339933"/>
              <a:gd name="connsiteX29158" fmla="*/ 2490518 w 6288074"/>
              <a:gd name="connsiteY29158" fmla="*/ 713948 h 6339933"/>
              <a:gd name="connsiteX29159" fmla="*/ 2483972 w 6288074"/>
              <a:gd name="connsiteY29159" fmla="*/ 726512 h 6339933"/>
              <a:gd name="connsiteX29160" fmla="*/ 2475923 w 6288074"/>
              <a:gd name="connsiteY29160" fmla="*/ 734299 h 6339933"/>
              <a:gd name="connsiteX29161" fmla="*/ 2472651 w 6288074"/>
              <a:gd name="connsiteY29161" fmla="*/ 740580 h 6339933"/>
              <a:gd name="connsiteX29162" fmla="*/ 2462966 w 6288074"/>
              <a:gd name="connsiteY29162" fmla="*/ 751507 h 6339933"/>
              <a:gd name="connsiteX29163" fmla="*/ 2460577 w 6288074"/>
              <a:gd name="connsiteY29163" fmla="*/ 752258 h 6339933"/>
              <a:gd name="connsiteX29164" fmla="*/ 2457304 w 6288074"/>
              <a:gd name="connsiteY29164" fmla="*/ 758541 h 6339933"/>
              <a:gd name="connsiteX29165" fmla="*/ 2455668 w 6288074"/>
              <a:gd name="connsiteY29165" fmla="*/ 761682 h 6339933"/>
              <a:gd name="connsiteX29166" fmla="*/ 2463717 w 6288074"/>
              <a:gd name="connsiteY29166" fmla="*/ 753896 h 6339933"/>
              <a:gd name="connsiteX29167" fmla="*/ 2458808 w 6288074"/>
              <a:gd name="connsiteY29167" fmla="*/ 763319 h 6339933"/>
              <a:gd name="connsiteX29168" fmla="*/ 2457924 w 6288074"/>
              <a:gd name="connsiteY29168" fmla="*/ 768850 h 6339933"/>
              <a:gd name="connsiteX29169" fmla="*/ 2463585 w 6288074"/>
              <a:gd name="connsiteY29169" fmla="*/ 761816 h 6339933"/>
              <a:gd name="connsiteX29170" fmla="*/ 2476544 w 6288074"/>
              <a:gd name="connsiteY29170" fmla="*/ 744608 h 6339933"/>
              <a:gd name="connsiteX29171" fmla="*/ 2478180 w 6288074"/>
              <a:gd name="connsiteY29171" fmla="*/ 741467 h 6339933"/>
              <a:gd name="connsiteX29172" fmla="*/ 2483841 w 6288074"/>
              <a:gd name="connsiteY29172" fmla="*/ 734433 h 6339933"/>
              <a:gd name="connsiteX29173" fmla="*/ 2483089 w 6288074"/>
              <a:gd name="connsiteY29173" fmla="*/ 732043 h 6339933"/>
              <a:gd name="connsiteX29174" fmla="*/ 2486361 w 6288074"/>
              <a:gd name="connsiteY29174" fmla="*/ 725761 h 6339933"/>
              <a:gd name="connsiteX29175" fmla="*/ 2489634 w 6288074"/>
              <a:gd name="connsiteY29175" fmla="*/ 719478 h 6339933"/>
              <a:gd name="connsiteX29176" fmla="*/ 2495296 w 6288074"/>
              <a:gd name="connsiteY29176" fmla="*/ 712444 h 6339933"/>
              <a:gd name="connsiteX29177" fmla="*/ 2493658 w 6288074"/>
              <a:gd name="connsiteY29177" fmla="*/ 715586 h 6339933"/>
              <a:gd name="connsiteX29178" fmla="*/ 2490386 w 6288074"/>
              <a:gd name="connsiteY29178" fmla="*/ 721868 h 6339933"/>
              <a:gd name="connsiteX29179" fmla="*/ 2492774 w 6288074"/>
              <a:gd name="connsiteY29179" fmla="*/ 721117 h 6339933"/>
              <a:gd name="connsiteX29180" fmla="*/ 2496799 w 6288074"/>
              <a:gd name="connsiteY29180" fmla="*/ 717223 h 6339933"/>
              <a:gd name="connsiteX29181" fmla="*/ 2500955 w 6288074"/>
              <a:gd name="connsiteY29181" fmla="*/ 705411 h 6339933"/>
              <a:gd name="connsiteX29182" fmla="*/ 2505733 w 6288074"/>
              <a:gd name="connsiteY29182" fmla="*/ 703907 h 6339933"/>
              <a:gd name="connsiteX29183" fmla="*/ 2517806 w 6288074"/>
              <a:gd name="connsiteY29183" fmla="*/ 692229 h 6339933"/>
              <a:gd name="connsiteX29184" fmla="*/ 2521079 w 6288074"/>
              <a:gd name="connsiteY29184" fmla="*/ 685945 h 6339933"/>
              <a:gd name="connsiteX29185" fmla="*/ 2533286 w 6288074"/>
              <a:gd name="connsiteY29185" fmla="*/ 666348 h 6339933"/>
              <a:gd name="connsiteX29186" fmla="*/ 2541335 w 6288074"/>
              <a:gd name="connsiteY29186" fmla="*/ 658562 h 6339933"/>
              <a:gd name="connsiteX29187" fmla="*/ 2548632 w 6288074"/>
              <a:gd name="connsiteY29187" fmla="*/ 648387 h 6339933"/>
              <a:gd name="connsiteX29188" fmla="*/ 2559954 w 6288074"/>
              <a:gd name="connsiteY29188" fmla="*/ 634320 h 6339933"/>
              <a:gd name="connsiteX29189" fmla="*/ 2556813 w 6288074"/>
              <a:gd name="connsiteY29189" fmla="*/ 632681 h 6339933"/>
              <a:gd name="connsiteX29190" fmla="*/ 2558450 w 6288074"/>
              <a:gd name="connsiteY29190" fmla="*/ 629540 h 6339933"/>
              <a:gd name="connsiteX29191" fmla="*/ 2562475 w 6288074"/>
              <a:gd name="connsiteY29191" fmla="*/ 625648 h 6339933"/>
              <a:gd name="connsiteX29192" fmla="*/ 2565615 w 6288074"/>
              <a:gd name="connsiteY29192" fmla="*/ 627286 h 6339933"/>
              <a:gd name="connsiteX29193" fmla="*/ 2576937 w 6288074"/>
              <a:gd name="connsiteY29193" fmla="*/ 613218 h 6339933"/>
              <a:gd name="connsiteX29194" fmla="*/ 2580961 w 6288074"/>
              <a:gd name="connsiteY29194" fmla="*/ 609324 h 6339933"/>
              <a:gd name="connsiteX29195" fmla="*/ 2590648 w 6288074"/>
              <a:gd name="connsiteY29195" fmla="*/ 598398 h 6339933"/>
              <a:gd name="connsiteX29196" fmla="*/ 2593920 w 6288074"/>
              <a:gd name="connsiteY29196" fmla="*/ 592115 h 6339933"/>
              <a:gd name="connsiteX29197" fmla="*/ 2605242 w 6288074"/>
              <a:gd name="connsiteY29197" fmla="*/ 578047 h 6339933"/>
              <a:gd name="connsiteX29198" fmla="*/ 2606879 w 6288074"/>
              <a:gd name="connsiteY29198" fmla="*/ 574907 h 6339933"/>
              <a:gd name="connsiteX29199" fmla="*/ 2602573 w 6288074"/>
              <a:gd name="connsiteY29199" fmla="*/ 577903 h 6339933"/>
              <a:gd name="connsiteX29200" fmla="*/ 2603737 w 6288074"/>
              <a:gd name="connsiteY29200" fmla="*/ 573268 h 6339933"/>
              <a:gd name="connsiteX29201" fmla="*/ 2610282 w 6288074"/>
              <a:gd name="connsiteY29201" fmla="*/ 560706 h 6339933"/>
              <a:gd name="connsiteX29202" fmla="*/ 2611168 w 6288074"/>
              <a:gd name="connsiteY29202" fmla="*/ 555174 h 6339933"/>
              <a:gd name="connsiteX29203" fmla="*/ 2612052 w 6288074"/>
              <a:gd name="connsiteY29203" fmla="*/ 549642 h 6339933"/>
              <a:gd name="connsiteX29204" fmla="*/ 2616829 w 6288074"/>
              <a:gd name="connsiteY29204" fmla="*/ 548139 h 6339933"/>
              <a:gd name="connsiteX29205" fmla="*/ 2615945 w 6288074"/>
              <a:gd name="connsiteY29205" fmla="*/ 553671 h 6339933"/>
              <a:gd name="connsiteX29206" fmla="*/ 2619969 w 6288074"/>
              <a:gd name="connsiteY29206" fmla="*/ 549778 h 6339933"/>
              <a:gd name="connsiteX29207" fmla="*/ 2626381 w 6288074"/>
              <a:gd name="connsiteY29207" fmla="*/ 545133 h 6339933"/>
              <a:gd name="connsiteX29208" fmla="*/ 2629656 w 6288074"/>
              <a:gd name="connsiteY29208" fmla="*/ 538851 h 6339933"/>
              <a:gd name="connsiteX29209" fmla="*/ 2620101 w 6288074"/>
              <a:gd name="connsiteY29209" fmla="*/ 541858 h 6339933"/>
              <a:gd name="connsiteX29210" fmla="*/ 2636331 w 6288074"/>
              <a:gd name="connsiteY29210" fmla="*/ 518366 h 6339933"/>
              <a:gd name="connsiteX29211" fmla="*/ 2637835 w 6288074"/>
              <a:gd name="connsiteY29211" fmla="*/ 523146 h 6339933"/>
              <a:gd name="connsiteX29212" fmla="*/ 2636952 w 6288074"/>
              <a:gd name="connsiteY29212" fmla="*/ 528676 h 6339933"/>
              <a:gd name="connsiteX29213" fmla="*/ 2639340 w 6288074"/>
              <a:gd name="connsiteY29213" fmla="*/ 527924 h 6339933"/>
              <a:gd name="connsiteX29214" fmla="*/ 2640976 w 6288074"/>
              <a:gd name="connsiteY29214" fmla="*/ 524783 h 6339933"/>
              <a:gd name="connsiteX29215" fmla="*/ 2645002 w 6288074"/>
              <a:gd name="connsiteY29215" fmla="*/ 520890 h 6339933"/>
              <a:gd name="connsiteX29216" fmla="*/ 2657207 w 6288074"/>
              <a:gd name="connsiteY29216" fmla="*/ 501291 h 6339933"/>
              <a:gd name="connsiteX29217" fmla="*/ 2653314 w 6288074"/>
              <a:gd name="connsiteY29217" fmla="*/ 497265 h 6339933"/>
              <a:gd name="connsiteX29218" fmla="*/ 2658225 w 6288074"/>
              <a:gd name="connsiteY29218" fmla="*/ 487841 h 6339933"/>
              <a:gd name="connsiteX29219" fmla="*/ 2663885 w 6288074"/>
              <a:gd name="connsiteY29219" fmla="*/ 480807 h 6339933"/>
              <a:gd name="connsiteX29220" fmla="*/ 2669413 w 6288074"/>
              <a:gd name="connsiteY29220" fmla="*/ 481694 h 6339933"/>
              <a:gd name="connsiteX29221" fmla="*/ 2675828 w 6288074"/>
              <a:gd name="connsiteY29221" fmla="*/ 477048 h 6339933"/>
              <a:gd name="connsiteX29222" fmla="*/ 2681488 w 6288074"/>
              <a:gd name="connsiteY29222" fmla="*/ 470015 h 6339933"/>
              <a:gd name="connsiteX29223" fmla="*/ 2682240 w 6288074"/>
              <a:gd name="connsiteY29223" fmla="*/ 472404 h 6339933"/>
              <a:gd name="connsiteX29224" fmla="*/ 2686264 w 6288074"/>
              <a:gd name="connsiteY29224" fmla="*/ 468512 h 6339933"/>
              <a:gd name="connsiteX29225" fmla="*/ 2682991 w 6288074"/>
              <a:gd name="connsiteY29225" fmla="*/ 474793 h 6339933"/>
              <a:gd name="connsiteX29226" fmla="*/ 2678968 w 6288074"/>
              <a:gd name="connsiteY29226" fmla="*/ 478687 h 6339933"/>
              <a:gd name="connsiteX29227" fmla="*/ 2685380 w 6288074"/>
              <a:gd name="connsiteY29227" fmla="*/ 474041 h 6339933"/>
              <a:gd name="connsiteX29228" fmla="*/ 2682108 w 6288074"/>
              <a:gd name="connsiteY29228" fmla="*/ 480324 h 6339933"/>
              <a:gd name="connsiteX29229" fmla="*/ 2669149 w 6288074"/>
              <a:gd name="connsiteY29229" fmla="*/ 497533 h 6339933"/>
              <a:gd name="connsiteX29230" fmla="*/ 2666762 w 6288074"/>
              <a:gd name="connsiteY29230" fmla="*/ 498284 h 6339933"/>
              <a:gd name="connsiteX29231" fmla="*/ 2663489 w 6288074"/>
              <a:gd name="connsiteY29231" fmla="*/ 504567 h 6339933"/>
              <a:gd name="connsiteX29232" fmla="*/ 2655438 w 6288074"/>
              <a:gd name="connsiteY29232" fmla="*/ 512353 h 6339933"/>
              <a:gd name="connsiteX29233" fmla="*/ 2652167 w 6288074"/>
              <a:gd name="connsiteY29233" fmla="*/ 518635 h 6339933"/>
              <a:gd name="connsiteX29234" fmla="*/ 2649778 w 6288074"/>
              <a:gd name="connsiteY29234" fmla="*/ 519386 h 6339933"/>
              <a:gd name="connsiteX29235" fmla="*/ 2648142 w 6288074"/>
              <a:gd name="connsiteY29235" fmla="*/ 522528 h 6339933"/>
              <a:gd name="connsiteX29236" fmla="*/ 2644116 w 6288074"/>
              <a:gd name="connsiteY29236" fmla="*/ 526421 h 6339933"/>
              <a:gd name="connsiteX29237" fmla="*/ 2646506 w 6288074"/>
              <a:gd name="connsiteY29237" fmla="*/ 525669 h 6339933"/>
              <a:gd name="connsiteX29238" fmla="*/ 2640843 w 6288074"/>
              <a:gd name="connsiteY29238" fmla="*/ 532702 h 6339933"/>
              <a:gd name="connsiteX29239" fmla="*/ 2638324 w 6288074"/>
              <a:gd name="connsiteY29239" fmla="*/ 541373 h 6339933"/>
              <a:gd name="connsiteX29240" fmla="*/ 2639076 w 6288074"/>
              <a:gd name="connsiteY29240" fmla="*/ 543764 h 6339933"/>
              <a:gd name="connsiteX29241" fmla="*/ 2633415 w 6288074"/>
              <a:gd name="connsiteY29241" fmla="*/ 550797 h 6339933"/>
              <a:gd name="connsiteX29242" fmla="*/ 2625365 w 6288074"/>
              <a:gd name="connsiteY29242" fmla="*/ 558584 h 6339933"/>
              <a:gd name="connsiteX29243" fmla="*/ 2622977 w 6288074"/>
              <a:gd name="connsiteY29243" fmla="*/ 559335 h 6339933"/>
              <a:gd name="connsiteX29244" fmla="*/ 2607631 w 6288074"/>
              <a:gd name="connsiteY29244" fmla="*/ 577296 h 6339933"/>
              <a:gd name="connsiteX29245" fmla="*/ 2605994 w 6288074"/>
              <a:gd name="connsiteY29245" fmla="*/ 580436 h 6339933"/>
              <a:gd name="connsiteX29246" fmla="*/ 2601970 w 6288074"/>
              <a:gd name="connsiteY29246" fmla="*/ 584330 h 6339933"/>
              <a:gd name="connsiteX29247" fmla="*/ 2602723 w 6288074"/>
              <a:gd name="connsiteY29247" fmla="*/ 586719 h 6339933"/>
              <a:gd name="connsiteX29248" fmla="*/ 2606746 w 6288074"/>
              <a:gd name="connsiteY29248" fmla="*/ 582827 h 6339933"/>
              <a:gd name="connsiteX29249" fmla="*/ 2609135 w 6288074"/>
              <a:gd name="connsiteY29249" fmla="*/ 582075 h 6339933"/>
              <a:gd name="connsiteX29250" fmla="*/ 2592904 w 6288074"/>
              <a:gd name="connsiteY29250" fmla="*/ 605566 h 6339933"/>
              <a:gd name="connsiteX29251" fmla="*/ 2595424 w 6288074"/>
              <a:gd name="connsiteY29251" fmla="*/ 596895 h 6339933"/>
              <a:gd name="connsiteX29252" fmla="*/ 2589012 w 6288074"/>
              <a:gd name="connsiteY29252" fmla="*/ 601538 h 6339933"/>
              <a:gd name="connsiteX29253" fmla="*/ 2586491 w 6288074"/>
              <a:gd name="connsiteY29253" fmla="*/ 610211 h 6339933"/>
              <a:gd name="connsiteX29254" fmla="*/ 2584855 w 6288074"/>
              <a:gd name="connsiteY29254" fmla="*/ 613351 h 6339933"/>
              <a:gd name="connsiteX29255" fmla="*/ 2586491 w 6288074"/>
              <a:gd name="connsiteY29255" fmla="*/ 610211 h 6339933"/>
              <a:gd name="connsiteX29256" fmla="*/ 2587242 w 6288074"/>
              <a:gd name="connsiteY29256" fmla="*/ 612599 h 6339933"/>
              <a:gd name="connsiteX29257" fmla="*/ 2583217 w 6288074"/>
              <a:gd name="connsiteY29257" fmla="*/ 616492 h 6339933"/>
              <a:gd name="connsiteX29258" fmla="*/ 2579193 w 6288074"/>
              <a:gd name="connsiteY29258" fmla="*/ 620386 h 6339933"/>
              <a:gd name="connsiteX29259" fmla="*/ 2567119 w 6288074"/>
              <a:gd name="connsiteY29259" fmla="*/ 632065 h 6339933"/>
              <a:gd name="connsiteX29260" fmla="*/ 2564620 w 6288074"/>
              <a:gd name="connsiteY29260" fmla="*/ 633507 h 6339933"/>
              <a:gd name="connsiteX29261" fmla="*/ 2565318 w 6288074"/>
              <a:gd name="connsiteY29261" fmla="*/ 631974 h 6339933"/>
              <a:gd name="connsiteX29262" fmla="*/ 2567672 w 6288074"/>
              <a:gd name="connsiteY29262" fmla="*/ 628608 h 6339933"/>
              <a:gd name="connsiteX29263" fmla="*/ 2566366 w 6288074"/>
              <a:gd name="connsiteY29263" fmla="*/ 629674 h 6339933"/>
              <a:gd name="connsiteX29264" fmla="*/ 2565318 w 6288074"/>
              <a:gd name="connsiteY29264" fmla="*/ 631974 h 6339933"/>
              <a:gd name="connsiteX29265" fmla="*/ 2564731 w 6288074"/>
              <a:gd name="connsiteY29265" fmla="*/ 632817 h 6339933"/>
              <a:gd name="connsiteX29266" fmla="*/ 2555797 w 6288074"/>
              <a:gd name="connsiteY29266" fmla="*/ 646132 h 6339933"/>
              <a:gd name="connsiteX29267" fmla="*/ 2550136 w 6288074"/>
              <a:gd name="connsiteY29267" fmla="*/ 653166 h 6339933"/>
              <a:gd name="connsiteX29268" fmla="*/ 2540450 w 6288074"/>
              <a:gd name="connsiteY29268" fmla="*/ 664093 h 6339933"/>
              <a:gd name="connsiteX29269" fmla="*/ 2539567 w 6288074"/>
              <a:gd name="connsiteY29269" fmla="*/ 669624 h 6339933"/>
              <a:gd name="connsiteX29270" fmla="*/ 2528243 w 6288074"/>
              <a:gd name="connsiteY29270" fmla="*/ 683691 h 6339933"/>
              <a:gd name="connsiteX29271" fmla="*/ 2528996 w 6288074"/>
              <a:gd name="connsiteY29271" fmla="*/ 686080 h 6339933"/>
              <a:gd name="connsiteX29272" fmla="*/ 2527359 w 6288074"/>
              <a:gd name="connsiteY29272" fmla="*/ 689222 h 6339933"/>
              <a:gd name="connsiteX29273" fmla="*/ 2525724 w 6288074"/>
              <a:gd name="connsiteY29273" fmla="*/ 692363 h 6339933"/>
              <a:gd name="connsiteX29274" fmla="*/ 2523336 w 6288074"/>
              <a:gd name="connsiteY29274" fmla="*/ 693115 h 6339933"/>
              <a:gd name="connsiteX29275" fmla="*/ 2512013 w 6288074"/>
              <a:gd name="connsiteY29275" fmla="*/ 707183 h 6339933"/>
              <a:gd name="connsiteX29276" fmla="*/ 2507106 w 6288074"/>
              <a:gd name="connsiteY29276" fmla="*/ 716605 h 6339933"/>
              <a:gd name="connsiteX29277" fmla="*/ 2499808 w 6288074"/>
              <a:gd name="connsiteY29277" fmla="*/ 726781 h 6339933"/>
              <a:gd name="connsiteX29278" fmla="*/ 2496510 w 6288074"/>
              <a:gd name="connsiteY29278" fmla="*/ 730834 h 6339933"/>
              <a:gd name="connsiteX29279" fmla="*/ 2495373 w 6288074"/>
              <a:gd name="connsiteY29279" fmla="*/ 731459 h 6339933"/>
              <a:gd name="connsiteX29280" fmla="*/ 2490122 w 6288074"/>
              <a:gd name="connsiteY29280" fmla="*/ 737708 h 6339933"/>
              <a:gd name="connsiteX29281" fmla="*/ 2489072 w 6288074"/>
              <a:gd name="connsiteY29281" fmla="*/ 739916 h 6339933"/>
              <a:gd name="connsiteX29282" fmla="*/ 2484461 w 6288074"/>
              <a:gd name="connsiteY29282" fmla="*/ 744741 h 6339933"/>
              <a:gd name="connsiteX29283" fmla="*/ 2480436 w 6288074"/>
              <a:gd name="connsiteY29283" fmla="*/ 748634 h 6339933"/>
              <a:gd name="connsiteX29284" fmla="*/ 2469866 w 6288074"/>
              <a:gd name="connsiteY29284" fmla="*/ 765093 h 6339933"/>
              <a:gd name="connsiteX29285" fmla="*/ 2470618 w 6288074"/>
              <a:gd name="connsiteY29285" fmla="*/ 767481 h 6339933"/>
              <a:gd name="connsiteX29286" fmla="*/ 2462569 w 6288074"/>
              <a:gd name="connsiteY29286" fmla="*/ 775268 h 6339933"/>
              <a:gd name="connsiteX29287" fmla="*/ 2459296 w 6288074"/>
              <a:gd name="connsiteY29287" fmla="*/ 781549 h 6339933"/>
              <a:gd name="connsiteX29288" fmla="*/ 2456907 w 6288074"/>
              <a:gd name="connsiteY29288" fmla="*/ 782301 h 6339933"/>
              <a:gd name="connsiteX29289" fmla="*/ 2458886 w 6288074"/>
              <a:gd name="connsiteY29289" fmla="*/ 782334 h 6339933"/>
              <a:gd name="connsiteX29290" fmla="*/ 2456024 w 6288074"/>
              <a:gd name="connsiteY29290" fmla="*/ 787830 h 6339933"/>
              <a:gd name="connsiteX29291" fmla="*/ 2450363 w 6288074"/>
              <a:gd name="connsiteY29291" fmla="*/ 794865 h 6339933"/>
              <a:gd name="connsiteX29292" fmla="*/ 2449610 w 6288074"/>
              <a:gd name="connsiteY29292" fmla="*/ 792476 h 6339933"/>
              <a:gd name="connsiteX29293" fmla="*/ 2441561 w 6288074"/>
              <a:gd name="connsiteY29293" fmla="*/ 800262 h 6339933"/>
              <a:gd name="connsiteX29294" fmla="*/ 2439926 w 6288074"/>
              <a:gd name="connsiteY29294" fmla="*/ 803403 h 6339933"/>
              <a:gd name="connsiteX29295" fmla="*/ 2427718 w 6288074"/>
              <a:gd name="connsiteY29295" fmla="*/ 823001 h 6339933"/>
              <a:gd name="connsiteX29296" fmla="*/ 2423694 w 6288074"/>
              <a:gd name="connsiteY29296" fmla="*/ 826893 h 6339933"/>
              <a:gd name="connsiteX29297" fmla="*/ 2426082 w 6288074"/>
              <a:gd name="connsiteY29297" fmla="*/ 826141 h 6339933"/>
              <a:gd name="connsiteX29298" fmla="*/ 2431743 w 6288074"/>
              <a:gd name="connsiteY29298" fmla="*/ 819108 h 6339933"/>
              <a:gd name="connsiteX29299" fmla="*/ 2428470 w 6288074"/>
              <a:gd name="connsiteY29299" fmla="*/ 825390 h 6339933"/>
              <a:gd name="connsiteX29300" fmla="*/ 2426834 w 6288074"/>
              <a:gd name="connsiteY29300" fmla="*/ 828532 h 6339933"/>
              <a:gd name="connsiteX29301" fmla="*/ 2430860 w 6288074"/>
              <a:gd name="connsiteY29301" fmla="*/ 824638 h 6339933"/>
              <a:gd name="connsiteX29302" fmla="*/ 2434883 w 6288074"/>
              <a:gd name="connsiteY29302" fmla="*/ 820746 h 6339933"/>
              <a:gd name="connsiteX29303" fmla="*/ 2436520 w 6288074"/>
              <a:gd name="connsiteY29303" fmla="*/ 817605 h 6339933"/>
              <a:gd name="connsiteX29304" fmla="*/ 2443066 w 6288074"/>
              <a:gd name="connsiteY29304" fmla="*/ 805040 h 6339933"/>
              <a:gd name="connsiteX29305" fmla="*/ 2447091 w 6288074"/>
              <a:gd name="connsiteY29305" fmla="*/ 801148 h 6339933"/>
              <a:gd name="connsiteX29306" fmla="*/ 2454388 w 6288074"/>
              <a:gd name="connsiteY29306" fmla="*/ 790972 h 6339933"/>
              <a:gd name="connsiteX29307" fmla="*/ 2464072 w 6288074"/>
              <a:gd name="connsiteY29307" fmla="*/ 780045 h 6339933"/>
              <a:gd name="connsiteX29308" fmla="*/ 2465709 w 6288074"/>
              <a:gd name="connsiteY29308" fmla="*/ 776904 h 6339933"/>
              <a:gd name="connsiteX29309" fmla="*/ 2472123 w 6288074"/>
              <a:gd name="connsiteY29309" fmla="*/ 772261 h 6339933"/>
              <a:gd name="connsiteX29310" fmla="*/ 2482692 w 6288074"/>
              <a:gd name="connsiteY29310" fmla="*/ 755802 h 6339933"/>
              <a:gd name="connsiteX29311" fmla="*/ 2476280 w 6288074"/>
              <a:gd name="connsiteY29311" fmla="*/ 760447 h 6339933"/>
              <a:gd name="connsiteX29312" fmla="*/ 2481940 w 6288074"/>
              <a:gd name="connsiteY29312" fmla="*/ 753414 h 6339933"/>
              <a:gd name="connsiteX29313" fmla="*/ 2485212 w 6288074"/>
              <a:gd name="connsiteY29313" fmla="*/ 747131 h 6339933"/>
              <a:gd name="connsiteX29314" fmla="*/ 2491625 w 6288074"/>
              <a:gd name="connsiteY29314" fmla="*/ 742486 h 6339933"/>
              <a:gd name="connsiteX29315" fmla="*/ 2489238 w 6288074"/>
              <a:gd name="connsiteY29315" fmla="*/ 743238 h 6339933"/>
              <a:gd name="connsiteX29316" fmla="*/ 2487556 w 6288074"/>
              <a:gd name="connsiteY29316" fmla="*/ 743111 h 6339933"/>
              <a:gd name="connsiteX29317" fmla="*/ 2489072 w 6288074"/>
              <a:gd name="connsiteY29317" fmla="*/ 739916 h 6339933"/>
              <a:gd name="connsiteX29318" fmla="*/ 2489397 w 6288074"/>
              <a:gd name="connsiteY29318" fmla="*/ 739576 h 6339933"/>
              <a:gd name="connsiteX29319" fmla="*/ 2496510 w 6288074"/>
              <a:gd name="connsiteY29319" fmla="*/ 730834 h 6339933"/>
              <a:gd name="connsiteX29320" fmla="*/ 2498171 w 6288074"/>
              <a:gd name="connsiteY29320" fmla="*/ 729922 h 6339933"/>
              <a:gd name="connsiteX29321" fmla="*/ 2497286 w 6288074"/>
              <a:gd name="connsiteY29321" fmla="*/ 735453 h 6339933"/>
              <a:gd name="connsiteX29322" fmla="*/ 2495651 w 6288074"/>
              <a:gd name="connsiteY29322" fmla="*/ 738594 h 6339933"/>
              <a:gd name="connsiteX29323" fmla="*/ 2499675 w 6288074"/>
              <a:gd name="connsiteY29323" fmla="*/ 734701 h 6339933"/>
              <a:gd name="connsiteX29324" fmla="*/ 2509361 w 6288074"/>
              <a:gd name="connsiteY29324" fmla="*/ 723774 h 6339933"/>
              <a:gd name="connsiteX29325" fmla="*/ 2522319 w 6288074"/>
              <a:gd name="connsiteY29325" fmla="*/ 706565 h 6339933"/>
              <a:gd name="connsiteX29326" fmla="*/ 2523955 w 6288074"/>
              <a:gd name="connsiteY29326" fmla="*/ 703424 h 6339933"/>
              <a:gd name="connsiteX29327" fmla="*/ 2526344 w 6288074"/>
              <a:gd name="connsiteY29327" fmla="*/ 702671 h 6339933"/>
              <a:gd name="connsiteX29328" fmla="*/ 2530368 w 6288074"/>
              <a:gd name="connsiteY29328" fmla="*/ 698780 h 6339933"/>
              <a:gd name="connsiteX29329" fmla="*/ 2532004 w 6288074"/>
              <a:gd name="connsiteY29329" fmla="*/ 695638 h 6339933"/>
              <a:gd name="connsiteX29330" fmla="*/ 2532889 w 6288074"/>
              <a:gd name="connsiteY29330" fmla="*/ 690108 h 6339933"/>
              <a:gd name="connsiteX29331" fmla="*/ 2541691 w 6288074"/>
              <a:gd name="connsiteY29331" fmla="*/ 684712 h 6339933"/>
              <a:gd name="connsiteX29332" fmla="*/ 2548235 w 6288074"/>
              <a:gd name="connsiteY29332" fmla="*/ 672146 h 6339933"/>
              <a:gd name="connsiteX29333" fmla="*/ 2563582 w 6288074"/>
              <a:gd name="connsiteY29333" fmla="*/ 654187 h 6339933"/>
              <a:gd name="connsiteX29334" fmla="*/ 2565218 w 6288074"/>
              <a:gd name="connsiteY29334" fmla="*/ 651045 h 6339933"/>
              <a:gd name="connsiteX29335" fmla="*/ 2564466 w 6288074"/>
              <a:gd name="connsiteY29335" fmla="*/ 648656 h 6339933"/>
              <a:gd name="connsiteX29336" fmla="*/ 2570127 w 6288074"/>
              <a:gd name="connsiteY29336" fmla="*/ 641622 h 6339933"/>
              <a:gd name="connsiteX29337" fmla="*/ 2572516 w 6288074"/>
              <a:gd name="connsiteY29337" fmla="*/ 640870 h 6339933"/>
              <a:gd name="connsiteX29338" fmla="*/ 2587863 w 6288074"/>
              <a:gd name="connsiteY29338" fmla="*/ 622909 h 6339933"/>
              <a:gd name="connsiteX29339" fmla="*/ 2589498 w 6288074"/>
              <a:gd name="connsiteY29339" fmla="*/ 619768 h 6339933"/>
              <a:gd name="connsiteX29340" fmla="*/ 2595160 w 6288074"/>
              <a:gd name="connsiteY29340" fmla="*/ 612734 h 6339933"/>
              <a:gd name="connsiteX29341" fmla="*/ 2602456 w 6288074"/>
              <a:gd name="connsiteY29341" fmla="*/ 602559 h 6339933"/>
              <a:gd name="connsiteX29342" fmla="*/ 2600068 w 6288074"/>
              <a:gd name="connsiteY29342" fmla="*/ 603310 h 6339933"/>
              <a:gd name="connsiteX29343" fmla="*/ 2597679 w 6288074"/>
              <a:gd name="connsiteY29343" fmla="*/ 604062 h 6339933"/>
              <a:gd name="connsiteX29344" fmla="*/ 2596928 w 6288074"/>
              <a:gd name="connsiteY29344" fmla="*/ 601673 h 6339933"/>
              <a:gd name="connsiteX29345" fmla="*/ 2600952 w 6288074"/>
              <a:gd name="connsiteY29345" fmla="*/ 597781 h 6339933"/>
              <a:gd name="connsiteX29346" fmla="*/ 2610639 w 6288074"/>
              <a:gd name="connsiteY29346" fmla="*/ 586853 h 6339933"/>
              <a:gd name="connsiteX29347" fmla="*/ 2621961 w 6288074"/>
              <a:gd name="connsiteY29347" fmla="*/ 572785 h 6339933"/>
              <a:gd name="connsiteX29348" fmla="*/ 2625986 w 6288074"/>
              <a:gd name="connsiteY29348" fmla="*/ 568893 h 6339933"/>
              <a:gd name="connsiteX29349" fmla="*/ 2633282 w 6288074"/>
              <a:gd name="connsiteY29349" fmla="*/ 558718 h 6339933"/>
              <a:gd name="connsiteX29350" fmla="*/ 2650266 w 6288074"/>
              <a:gd name="connsiteY29350" fmla="*/ 537615 h 6339933"/>
              <a:gd name="connsiteX29351" fmla="*/ 2646240 w 6288074"/>
              <a:gd name="connsiteY29351" fmla="*/ 541509 h 6339933"/>
              <a:gd name="connsiteX29352" fmla="*/ 2647877 w 6288074"/>
              <a:gd name="connsiteY29352" fmla="*/ 538368 h 6339933"/>
              <a:gd name="connsiteX29353" fmla="*/ 2651903 w 6288074"/>
              <a:gd name="connsiteY29353" fmla="*/ 534475 h 6339933"/>
              <a:gd name="connsiteX29354" fmla="*/ 2653538 w 6288074"/>
              <a:gd name="connsiteY29354" fmla="*/ 531334 h 6339933"/>
              <a:gd name="connsiteX29355" fmla="*/ 2652786 w 6288074"/>
              <a:gd name="connsiteY29355" fmla="*/ 528943 h 6339933"/>
              <a:gd name="connsiteX29356" fmla="*/ 2654423 w 6288074"/>
              <a:gd name="connsiteY29356" fmla="*/ 525803 h 6339933"/>
              <a:gd name="connsiteX29357" fmla="*/ 2658447 w 6288074"/>
              <a:gd name="connsiteY29357" fmla="*/ 521910 h 6339933"/>
              <a:gd name="connsiteX29358" fmla="*/ 2662471 w 6288074"/>
              <a:gd name="connsiteY29358" fmla="*/ 518017 h 6339933"/>
              <a:gd name="connsiteX29359" fmla="*/ 2667249 w 6288074"/>
              <a:gd name="connsiteY29359" fmla="*/ 516514 h 6339933"/>
              <a:gd name="connsiteX29360" fmla="*/ 2668886 w 6288074"/>
              <a:gd name="connsiteY29360" fmla="*/ 513373 h 6339933"/>
              <a:gd name="connsiteX29361" fmla="*/ 2671274 w 6288074"/>
              <a:gd name="connsiteY29361" fmla="*/ 512621 h 6339933"/>
              <a:gd name="connsiteX29362" fmla="*/ 2677685 w 6288074"/>
              <a:gd name="connsiteY29362" fmla="*/ 507976 h 6339933"/>
              <a:gd name="connsiteX29363" fmla="*/ 2680205 w 6288074"/>
              <a:gd name="connsiteY29363" fmla="*/ 499306 h 6339933"/>
              <a:gd name="connsiteX29364" fmla="*/ 2677817 w 6288074"/>
              <a:gd name="connsiteY29364" fmla="*/ 500057 h 6339933"/>
              <a:gd name="connsiteX29365" fmla="*/ 2685868 w 6288074"/>
              <a:gd name="connsiteY29365" fmla="*/ 492271 h 6339933"/>
              <a:gd name="connsiteX29366" fmla="*/ 2689140 w 6288074"/>
              <a:gd name="connsiteY29366" fmla="*/ 485989 h 6339933"/>
              <a:gd name="connsiteX29367" fmla="*/ 2707759 w 6288074"/>
              <a:gd name="connsiteY29367" fmla="*/ 461746 h 6339933"/>
              <a:gd name="connsiteX29368" fmla="*/ 2709396 w 6288074"/>
              <a:gd name="connsiteY29368" fmla="*/ 458604 h 6339933"/>
              <a:gd name="connsiteX29369" fmla="*/ 2715056 w 6288074"/>
              <a:gd name="connsiteY29369" fmla="*/ 451570 h 6339933"/>
              <a:gd name="connsiteX29370" fmla="*/ 2721470 w 6288074"/>
              <a:gd name="connsiteY29370" fmla="*/ 446927 h 6339933"/>
              <a:gd name="connsiteX29371" fmla="*/ 2749907 w 6288074"/>
              <a:gd name="connsiteY29371" fmla="*/ 403838 h 6339933"/>
              <a:gd name="connsiteX29372" fmla="*/ 2753932 w 6288074"/>
              <a:gd name="connsiteY29372" fmla="*/ 399944 h 6339933"/>
              <a:gd name="connsiteX29373" fmla="*/ 2761230 w 6288074"/>
              <a:gd name="connsiteY29373" fmla="*/ 389769 h 6339933"/>
              <a:gd name="connsiteX29374" fmla="*/ 2766890 w 6288074"/>
              <a:gd name="connsiteY29374" fmla="*/ 382735 h 6339933"/>
              <a:gd name="connsiteX29375" fmla="*/ 2765253 w 6288074"/>
              <a:gd name="connsiteY29375" fmla="*/ 385876 h 6339933"/>
              <a:gd name="connsiteX29376" fmla="*/ 2766006 w 6288074"/>
              <a:gd name="connsiteY29376" fmla="*/ 388265 h 6339933"/>
              <a:gd name="connsiteX29377" fmla="*/ 2769147 w 6288074"/>
              <a:gd name="connsiteY29377" fmla="*/ 389902 h 6339933"/>
              <a:gd name="connsiteX29378" fmla="*/ 2760833 w 6288074"/>
              <a:gd name="connsiteY29378" fmla="*/ 413527 h 6339933"/>
              <a:gd name="connsiteX29379" fmla="*/ 2763841 w 6288074"/>
              <a:gd name="connsiteY29379" fmla="*/ 423086 h 6339933"/>
              <a:gd name="connsiteX29380" fmla="*/ 2776048 w 6288074"/>
              <a:gd name="connsiteY29380" fmla="*/ 403489 h 6339933"/>
              <a:gd name="connsiteX29381" fmla="*/ 2776800 w 6288074"/>
              <a:gd name="connsiteY29381" fmla="*/ 405876 h 6339933"/>
              <a:gd name="connsiteX29382" fmla="*/ 2780824 w 6288074"/>
              <a:gd name="connsiteY29382" fmla="*/ 401985 h 6339933"/>
              <a:gd name="connsiteX29383" fmla="*/ 2782461 w 6288074"/>
              <a:gd name="connsiteY29383" fmla="*/ 398843 h 6339933"/>
              <a:gd name="connsiteX29384" fmla="*/ 2784297 w 6288074"/>
              <a:gd name="connsiteY29384" fmla="*/ 398265 h 6339933"/>
              <a:gd name="connsiteX29385" fmla="*/ 2782930 w 6288074"/>
              <a:gd name="connsiteY29385" fmla="*/ 400336 h 6339933"/>
              <a:gd name="connsiteX29386" fmla="*/ 2784849 w 6288074"/>
              <a:gd name="connsiteY29386" fmla="*/ 398091 h 6339933"/>
              <a:gd name="connsiteX29387" fmla="*/ 2784297 w 6288074"/>
              <a:gd name="connsiteY29387" fmla="*/ 398265 h 6339933"/>
              <a:gd name="connsiteX29388" fmla="*/ 2786485 w 6288074"/>
              <a:gd name="connsiteY29388" fmla="*/ 394950 h 6339933"/>
              <a:gd name="connsiteX29389" fmla="*/ 2788873 w 6288074"/>
              <a:gd name="connsiteY29389" fmla="*/ 394198 h 6339933"/>
              <a:gd name="connsiteX29390" fmla="*/ 2790510 w 6288074"/>
              <a:gd name="connsiteY29390" fmla="*/ 391058 h 6339933"/>
              <a:gd name="connsiteX29391" fmla="*/ 2789756 w 6288074"/>
              <a:gd name="connsiteY29391" fmla="*/ 388668 h 6339933"/>
              <a:gd name="connsiteX29392" fmla="*/ 2792146 w 6288074"/>
              <a:gd name="connsiteY29392" fmla="*/ 387916 h 6339933"/>
              <a:gd name="connsiteX29393" fmla="*/ 2799443 w 6288074"/>
              <a:gd name="connsiteY29393" fmla="*/ 377741 h 6339933"/>
              <a:gd name="connsiteX29394" fmla="*/ 2803467 w 6288074"/>
              <a:gd name="connsiteY29394" fmla="*/ 373848 h 6339933"/>
              <a:gd name="connsiteX29395" fmla="*/ 2804972 w 6288074"/>
              <a:gd name="connsiteY29395" fmla="*/ 378626 h 6339933"/>
              <a:gd name="connsiteX29396" fmla="*/ 2817046 w 6288074"/>
              <a:gd name="connsiteY29396" fmla="*/ 366947 h 6339933"/>
              <a:gd name="connsiteX29397" fmla="*/ 2820939 w 6288074"/>
              <a:gd name="connsiteY29397" fmla="*/ 370976 h 6339933"/>
              <a:gd name="connsiteX29398" fmla="*/ 2825714 w 6288074"/>
              <a:gd name="connsiteY29398" fmla="*/ 369472 h 6339933"/>
              <a:gd name="connsiteX29399" fmla="*/ 2819302 w 6288074"/>
              <a:gd name="connsiteY29399" fmla="*/ 374116 h 6339933"/>
              <a:gd name="connsiteX29400" fmla="*/ 2817665 w 6288074"/>
              <a:gd name="connsiteY29400" fmla="*/ 377258 h 6339933"/>
              <a:gd name="connsiteX29401" fmla="*/ 2813641 w 6288074"/>
              <a:gd name="connsiteY29401" fmla="*/ 381151 h 6339933"/>
              <a:gd name="connsiteX29402" fmla="*/ 2810236 w 6288074"/>
              <a:gd name="connsiteY29402" fmla="*/ 395352 h 6339933"/>
              <a:gd name="connsiteX29403" fmla="*/ 2807847 w 6288074"/>
              <a:gd name="connsiteY29403" fmla="*/ 396104 h 6339933"/>
              <a:gd name="connsiteX29404" fmla="*/ 2812624 w 6288074"/>
              <a:gd name="connsiteY29404" fmla="*/ 394600 h 6339933"/>
              <a:gd name="connsiteX29405" fmla="*/ 2807715 w 6288074"/>
              <a:gd name="connsiteY29405" fmla="*/ 404024 h 6339933"/>
              <a:gd name="connsiteX29406" fmla="*/ 2811741 w 6288074"/>
              <a:gd name="connsiteY29406" fmla="*/ 400132 h 6339933"/>
              <a:gd name="connsiteX29407" fmla="*/ 2810104 w 6288074"/>
              <a:gd name="connsiteY29407" fmla="*/ 403272 h 6339933"/>
              <a:gd name="connsiteX29408" fmla="*/ 2815500 w 6288074"/>
              <a:gd name="connsiteY29408" fmla="*/ 412078 h 6339933"/>
              <a:gd name="connsiteX29409" fmla="*/ 2816385 w 6288074"/>
              <a:gd name="connsiteY29409" fmla="*/ 406548 h 6339933"/>
              <a:gd name="connsiteX29410" fmla="*/ 2818022 w 6288074"/>
              <a:gd name="connsiteY29410" fmla="*/ 403406 h 6339933"/>
              <a:gd name="connsiteX29411" fmla="*/ 2814881 w 6288074"/>
              <a:gd name="connsiteY29411" fmla="*/ 401770 h 6339933"/>
              <a:gd name="connsiteX29412" fmla="*/ 2822178 w 6288074"/>
              <a:gd name="connsiteY29412" fmla="*/ 391593 h 6339933"/>
              <a:gd name="connsiteX29413" fmla="*/ 2819038 w 6288074"/>
              <a:gd name="connsiteY29413" fmla="*/ 389958 h 6339933"/>
              <a:gd name="connsiteX29414" fmla="*/ 2826335 w 6288074"/>
              <a:gd name="connsiteY29414" fmla="*/ 379782 h 6339933"/>
              <a:gd name="connsiteX29415" fmla="*/ 2829412 w 6288074"/>
              <a:gd name="connsiteY29415" fmla="*/ 376805 h 6339933"/>
              <a:gd name="connsiteX29416" fmla="*/ 2827087 w 6288074"/>
              <a:gd name="connsiteY29416" fmla="*/ 382171 h 6339933"/>
              <a:gd name="connsiteX29417" fmla="*/ 2826955 w 6288074"/>
              <a:gd name="connsiteY29417" fmla="*/ 390090 h 6339933"/>
              <a:gd name="connsiteX29418" fmla="*/ 2829211 w 6288074"/>
              <a:gd name="connsiteY29418" fmla="*/ 397258 h 6339933"/>
              <a:gd name="connsiteX29419" fmla="*/ 2835624 w 6288074"/>
              <a:gd name="connsiteY29419" fmla="*/ 392614 h 6339933"/>
              <a:gd name="connsiteX29420" fmla="*/ 2838012 w 6288074"/>
              <a:gd name="connsiteY29420" fmla="*/ 391863 h 6339933"/>
              <a:gd name="connsiteX29421" fmla="*/ 2838764 w 6288074"/>
              <a:gd name="connsiteY29421" fmla="*/ 394251 h 6339933"/>
              <a:gd name="connsiteX29422" fmla="*/ 2833855 w 6288074"/>
              <a:gd name="connsiteY29422" fmla="*/ 403675 h 6339933"/>
              <a:gd name="connsiteX29423" fmla="*/ 2835360 w 6288074"/>
              <a:gd name="connsiteY29423" fmla="*/ 408455 h 6339933"/>
              <a:gd name="connsiteX29424" fmla="*/ 2845046 w 6288074"/>
              <a:gd name="connsiteY29424" fmla="*/ 397528 h 6339933"/>
              <a:gd name="connsiteX29425" fmla="*/ 2844293 w 6288074"/>
              <a:gd name="connsiteY29425" fmla="*/ 395137 h 6339933"/>
              <a:gd name="connsiteX29426" fmla="*/ 2850706 w 6288074"/>
              <a:gd name="connsiteY29426" fmla="*/ 390493 h 6339933"/>
              <a:gd name="connsiteX29427" fmla="*/ 2856367 w 6288074"/>
              <a:gd name="connsiteY29427" fmla="*/ 383459 h 6339933"/>
              <a:gd name="connsiteX29428" fmla="*/ 2858003 w 6288074"/>
              <a:gd name="connsiteY29428" fmla="*/ 380318 h 6339933"/>
              <a:gd name="connsiteX29429" fmla="*/ 2857252 w 6288074"/>
              <a:gd name="connsiteY29429" fmla="*/ 377929 h 6339933"/>
              <a:gd name="connsiteX29430" fmla="*/ 2861276 w 6288074"/>
              <a:gd name="connsiteY29430" fmla="*/ 374036 h 6339933"/>
              <a:gd name="connsiteX29431" fmla="*/ 2858887 w 6288074"/>
              <a:gd name="connsiteY29431" fmla="*/ 374788 h 6339933"/>
              <a:gd name="connsiteX29432" fmla="*/ 2862913 w 6288074"/>
              <a:gd name="connsiteY29432" fmla="*/ 370895 h 6339933"/>
              <a:gd name="connsiteX29433" fmla="*/ 2864548 w 6288074"/>
              <a:gd name="connsiteY29433" fmla="*/ 367755 h 6339933"/>
              <a:gd name="connsiteX29434" fmla="*/ 2864549 w 6288074"/>
              <a:gd name="connsiteY29434" fmla="*/ 367754 h 6339933"/>
              <a:gd name="connsiteX29435" fmla="*/ 2866185 w 6288074"/>
              <a:gd name="connsiteY29435" fmla="*/ 364613 h 6339933"/>
              <a:gd name="connsiteX29436" fmla="*/ 2874234 w 6288074"/>
              <a:gd name="connsiteY29436" fmla="*/ 356826 h 6339933"/>
              <a:gd name="connsiteX29437" fmla="*/ 2876622 w 6288074"/>
              <a:gd name="connsiteY29437" fmla="*/ 356074 h 6339933"/>
              <a:gd name="connsiteX29438" fmla="*/ 2877374 w 6288074"/>
              <a:gd name="connsiteY29438" fmla="*/ 358465 h 6339933"/>
              <a:gd name="connsiteX29439" fmla="*/ 2875738 w 6288074"/>
              <a:gd name="connsiteY29439" fmla="*/ 361606 h 6339933"/>
              <a:gd name="connsiteX29440" fmla="*/ 2874102 w 6288074"/>
              <a:gd name="connsiteY29440" fmla="*/ 364747 h 6339933"/>
              <a:gd name="connsiteX29441" fmla="*/ 2876491 w 6288074"/>
              <a:gd name="connsiteY29441" fmla="*/ 363996 h 6339933"/>
              <a:gd name="connsiteX29442" fmla="*/ 2872464 w 6288074"/>
              <a:gd name="connsiteY29442" fmla="*/ 367889 h 6339933"/>
              <a:gd name="connsiteX29443" fmla="*/ 2872463 w 6288074"/>
              <a:gd name="connsiteY29443" fmla="*/ 367891 h 6339933"/>
              <a:gd name="connsiteX29444" fmla="*/ 2872460 w 6288074"/>
              <a:gd name="connsiteY29444" fmla="*/ 367893 h 6339933"/>
              <a:gd name="connsiteX29445" fmla="*/ 2872462 w 6288074"/>
              <a:gd name="connsiteY29445" fmla="*/ 367891 h 6339933"/>
              <a:gd name="connsiteX29446" fmla="*/ 2872457 w 6288074"/>
              <a:gd name="connsiteY29446" fmla="*/ 367895 h 6339933"/>
              <a:gd name="connsiteX29447" fmla="*/ 2866649 w 6288074"/>
              <a:gd name="connsiteY29447" fmla="*/ 372345 h 6339933"/>
              <a:gd name="connsiteX29448" fmla="*/ 2866204 w 6288074"/>
              <a:gd name="connsiteY29448" fmla="*/ 373010 h 6339933"/>
              <a:gd name="connsiteX29449" fmla="*/ 2862028 w 6288074"/>
              <a:gd name="connsiteY29449" fmla="*/ 376427 h 6339933"/>
              <a:gd name="connsiteX29450" fmla="*/ 2857120 w 6288074"/>
              <a:gd name="connsiteY29450" fmla="*/ 385849 h 6339933"/>
              <a:gd name="connsiteX29451" fmla="*/ 2855483 w 6288074"/>
              <a:gd name="connsiteY29451" fmla="*/ 388989 h 6339933"/>
              <a:gd name="connsiteX29452" fmla="*/ 2853846 w 6288074"/>
              <a:gd name="connsiteY29452" fmla="*/ 392131 h 6339933"/>
              <a:gd name="connsiteX29453" fmla="*/ 2854599 w 6288074"/>
              <a:gd name="connsiteY29453" fmla="*/ 394521 h 6339933"/>
              <a:gd name="connsiteX29454" fmla="*/ 2848937 w 6288074"/>
              <a:gd name="connsiteY29454" fmla="*/ 401554 h 6339933"/>
              <a:gd name="connsiteX29455" fmla="*/ 2844913 w 6288074"/>
              <a:gd name="connsiteY29455" fmla="*/ 405448 h 6339933"/>
              <a:gd name="connsiteX29456" fmla="*/ 2846549 w 6288074"/>
              <a:gd name="connsiteY29456" fmla="*/ 402306 h 6339933"/>
              <a:gd name="connsiteX29457" fmla="*/ 2842525 w 6288074"/>
              <a:gd name="connsiteY29457" fmla="*/ 406199 h 6339933"/>
              <a:gd name="connsiteX29458" fmla="*/ 2835228 w 6288074"/>
              <a:gd name="connsiteY29458" fmla="*/ 416374 h 6339933"/>
              <a:gd name="connsiteX29459" fmla="*/ 2824790 w 6288074"/>
              <a:gd name="connsiteY29459" fmla="*/ 424911 h 6339933"/>
              <a:gd name="connsiteX29460" fmla="*/ 2829566 w 6288074"/>
              <a:gd name="connsiteY29460" fmla="*/ 423408 h 6339933"/>
              <a:gd name="connsiteX29461" fmla="*/ 2822269 w 6288074"/>
              <a:gd name="connsiteY29461" fmla="*/ 433583 h 6339933"/>
              <a:gd name="connsiteX29462" fmla="*/ 2831954 w 6288074"/>
              <a:gd name="connsiteY29462" fmla="*/ 422656 h 6339933"/>
              <a:gd name="connsiteX29463" fmla="*/ 2834344 w 6288074"/>
              <a:gd name="connsiteY29463" fmla="*/ 421904 h 6339933"/>
              <a:gd name="connsiteX29464" fmla="*/ 2842260 w 6288074"/>
              <a:gd name="connsiteY29464" fmla="*/ 422038 h 6339933"/>
              <a:gd name="connsiteX29465" fmla="*/ 2859862 w 6288074"/>
              <a:gd name="connsiteY29465" fmla="*/ 411246 h 6339933"/>
              <a:gd name="connsiteX29466" fmla="*/ 2861498 w 6288074"/>
              <a:gd name="connsiteY29466" fmla="*/ 408105 h 6339933"/>
              <a:gd name="connsiteX29467" fmla="*/ 2870432 w 6288074"/>
              <a:gd name="connsiteY29467" fmla="*/ 394788 h 6339933"/>
              <a:gd name="connsiteX29468" fmla="*/ 2886531 w 6288074"/>
              <a:gd name="connsiteY29468" fmla="*/ 379217 h 6339933"/>
              <a:gd name="connsiteX29469" fmla="*/ 2902630 w 6288074"/>
              <a:gd name="connsiteY29469" fmla="*/ 363648 h 6339933"/>
              <a:gd name="connsiteX29470" fmla="*/ 2909175 w 6288074"/>
              <a:gd name="connsiteY29470" fmla="*/ 351082 h 6339933"/>
              <a:gd name="connsiteX29471" fmla="*/ 2914705 w 6288074"/>
              <a:gd name="connsiteY29471" fmla="*/ 351968 h 6339933"/>
              <a:gd name="connsiteX29472" fmla="*/ 2917845 w 6288074"/>
              <a:gd name="connsiteY29472" fmla="*/ 353606 h 6339933"/>
              <a:gd name="connsiteX29473" fmla="*/ 2914573 w 6288074"/>
              <a:gd name="connsiteY29473" fmla="*/ 359888 h 6339933"/>
              <a:gd name="connsiteX29474" fmla="*/ 2915324 w 6288074"/>
              <a:gd name="connsiteY29474" fmla="*/ 362276 h 6339933"/>
              <a:gd name="connsiteX29475" fmla="*/ 2911299 w 6288074"/>
              <a:gd name="connsiteY29475" fmla="*/ 366169 h 6339933"/>
              <a:gd name="connsiteX29476" fmla="*/ 2900730 w 6288074"/>
              <a:gd name="connsiteY29476" fmla="*/ 382627 h 6339933"/>
              <a:gd name="connsiteX29477" fmla="*/ 2893432 w 6288074"/>
              <a:gd name="connsiteY29477" fmla="*/ 392802 h 6339933"/>
              <a:gd name="connsiteX29478" fmla="*/ 2891796 w 6288074"/>
              <a:gd name="connsiteY29478" fmla="*/ 395942 h 6339933"/>
              <a:gd name="connsiteX29479" fmla="*/ 2889406 w 6288074"/>
              <a:gd name="connsiteY29479" fmla="*/ 396694 h 6339933"/>
              <a:gd name="connsiteX29480" fmla="*/ 2887019 w 6288074"/>
              <a:gd name="connsiteY29480" fmla="*/ 397445 h 6339933"/>
              <a:gd name="connsiteX29481" fmla="*/ 2882414 w 6288074"/>
              <a:gd name="connsiteY29481" fmla="*/ 400538 h 6339933"/>
              <a:gd name="connsiteX29482" fmla="*/ 2881039 w 6288074"/>
              <a:gd name="connsiteY29482" fmla="*/ 402441 h 6339933"/>
              <a:gd name="connsiteX29483" fmla="*/ 2880606 w 6288074"/>
              <a:gd name="connsiteY29483" fmla="*/ 402091 h 6339933"/>
              <a:gd name="connsiteX29484" fmla="*/ 2878834 w 6288074"/>
              <a:gd name="connsiteY29484" fmla="*/ 405494 h 6339933"/>
              <a:gd name="connsiteX29485" fmla="*/ 2871672 w 6288074"/>
              <a:gd name="connsiteY29485" fmla="*/ 415407 h 6339933"/>
              <a:gd name="connsiteX29486" fmla="*/ 2874060 w 6288074"/>
              <a:gd name="connsiteY29486" fmla="*/ 414656 h 6339933"/>
              <a:gd name="connsiteX29487" fmla="*/ 2878834 w 6288074"/>
              <a:gd name="connsiteY29487" fmla="*/ 405494 h 6339933"/>
              <a:gd name="connsiteX29488" fmla="*/ 2881039 w 6288074"/>
              <a:gd name="connsiteY29488" fmla="*/ 402441 h 6339933"/>
              <a:gd name="connsiteX29489" fmla="*/ 2882364 w 6288074"/>
              <a:gd name="connsiteY29489" fmla="*/ 403508 h 6339933"/>
              <a:gd name="connsiteX29490" fmla="*/ 2878085 w 6288074"/>
              <a:gd name="connsiteY29490" fmla="*/ 410763 h 6339933"/>
              <a:gd name="connsiteX29491" fmla="*/ 2880474 w 6288074"/>
              <a:gd name="connsiteY29491" fmla="*/ 410011 h 6339933"/>
              <a:gd name="connsiteX29492" fmla="*/ 2886135 w 6288074"/>
              <a:gd name="connsiteY29492" fmla="*/ 402976 h 6339933"/>
              <a:gd name="connsiteX29493" fmla="*/ 2884499 w 6288074"/>
              <a:gd name="connsiteY29493" fmla="*/ 406118 h 6339933"/>
              <a:gd name="connsiteX29494" fmla="*/ 2882862 w 6288074"/>
              <a:gd name="connsiteY29494" fmla="*/ 409259 h 6339933"/>
              <a:gd name="connsiteX29495" fmla="*/ 2874813 w 6288074"/>
              <a:gd name="connsiteY29495" fmla="*/ 417045 h 6339933"/>
              <a:gd name="connsiteX29496" fmla="*/ 2875565 w 6288074"/>
              <a:gd name="connsiteY29496" fmla="*/ 419434 h 6339933"/>
              <a:gd name="connsiteX29497" fmla="*/ 2866631 w 6288074"/>
              <a:gd name="connsiteY29497" fmla="*/ 432750 h 6339933"/>
              <a:gd name="connsiteX29498" fmla="*/ 2859333 w 6288074"/>
              <a:gd name="connsiteY29498" fmla="*/ 442926 h 6339933"/>
              <a:gd name="connsiteX29499" fmla="*/ 2851284 w 6288074"/>
              <a:gd name="connsiteY29499" fmla="*/ 450712 h 6339933"/>
              <a:gd name="connsiteX29500" fmla="*/ 2853901 w 6288074"/>
              <a:gd name="connsiteY29500" fmla="*/ 452077 h 6339933"/>
              <a:gd name="connsiteX29501" fmla="*/ 2848992 w 6288074"/>
              <a:gd name="connsiteY29501" fmla="*/ 458593 h 6339933"/>
              <a:gd name="connsiteX29502" fmla="*/ 2842351 w 6288074"/>
              <a:gd name="connsiteY29502" fmla="*/ 464027 h 6339933"/>
              <a:gd name="connsiteX29503" fmla="*/ 2840715 w 6288074"/>
              <a:gd name="connsiteY29503" fmla="*/ 467169 h 6339933"/>
              <a:gd name="connsiteX29504" fmla="*/ 2827756 w 6288074"/>
              <a:gd name="connsiteY29504" fmla="*/ 484378 h 6339933"/>
              <a:gd name="connsiteX29505" fmla="*/ 2841467 w 6288074"/>
              <a:gd name="connsiteY29505" fmla="*/ 469557 h 6339933"/>
              <a:gd name="connsiteX29506" fmla="*/ 2843103 w 6288074"/>
              <a:gd name="connsiteY29506" fmla="*/ 466417 h 6339933"/>
              <a:gd name="connsiteX29507" fmla="*/ 2848992 w 6288074"/>
              <a:gd name="connsiteY29507" fmla="*/ 458593 h 6339933"/>
              <a:gd name="connsiteX29508" fmla="*/ 2852789 w 6288074"/>
              <a:gd name="connsiteY29508" fmla="*/ 455490 h 6339933"/>
              <a:gd name="connsiteX29509" fmla="*/ 2854426 w 6288074"/>
              <a:gd name="connsiteY29509" fmla="*/ 452348 h 6339933"/>
              <a:gd name="connsiteX29510" fmla="*/ 2853901 w 6288074"/>
              <a:gd name="connsiteY29510" fmla="*/ 452077 h 6339933"/>
              <a:gd name="connsiteX29511" fmla="*/ 2856061 w 6288074"/>
              <a:gd name="connsiteY29511" fmla="*/ 449207 h 6339933"/>
              <a:gd name="connsiteX29512" fmla="*/ 2861722 w 6288074"/>
              <a:gd name="connsiteY29512" fmla="*/ 442174 h 6339933"/>
              <a:gd name="connsiteX29513" fmla="*/ 2865747 w 6288074"/>
              <a:gd name="connsiteY29513" fmla="*/ 438280 h 6339933"/>
              <a:gd name="connsiteX29514" fmla="*/ 2864111 w 6288074"/>
              <a:gd name="connsiteY29514" fmla="*/ 441422 h 6339933"/>
              <a:gd name="connsiteX29515" fmla="*/ 2859201 w 6288074"/>
              <a:gd name="connsiteY29515" fmla="*/ 450845 h 6339933"/>
              <a:gd name="connsiteX29516" fmla="*/ 2845492 w 6288074"/>
              <a:gd name="connsiteY29516" fmla="*/ 465666 h 6339933"/>
              <a:gd name="connsiteX29517" fmla="*/ 2842219 w 6288074"/>
              <a:gd name="connsiteY29517" fmla="*/ 471947 h 6339933"/>
              <a:gd name="connsiteX29518" fmla="*/ 2846243 w 6288074"/>
              <a:gd name="connsiteY29518" fmla="*/ 468054 h 6339933"/>
              <a:gd name="connsiteX29519" fmla="*/ 2851904 w 6288074"/>
              <a:gd name="connsiteY29519" fmla="*/ 461020 h 6339933"/>
              <a:gd name="connsiteX29520" fmla="*/ 2857566 w 6288074"/>
              <a:gd name="connsiteY29520" fmla="*/ 453987 h 6339933"/>
              <a:gd name="connsiteX29521" fmla="*/ 2858317 w 6288074"/>
              <a:gd name="connsiteY29521" fmla="*/ 456376 h 6339933"/>
              <a:gd name="connsiteX29522" fmla="*/ 2859954 w 6288074"/>
              <a:gd name="connsiteY29522" fmla="*/ 453235 h 6339933"/>
              <a:gd name="connsiteX29523" fmla="*/ 2866500 w 6288074"/>
              <a:gd name="connsiteY29523" fmla="*/ 440671 h 6339933"/>
              <a:gd name="connsiteX29524" fmla="*/ 2870523 w 6288074"/>
              <a:gd name="connsiteY29524" fmla="*/ 436778 h 6339933"/>
              <a:gd name="connsiteX29525" fmla="*/ 2872160 w 6288074"/>
              <a:gd name="connsiteY29525" fmla="*/ 433637 h 6339933"/>
              <a:gd name="connsiteX29526" fmla="*/ 2878573 w 6288074"/>
              <a:gd name="connsiteY29526" fmla="*/ 428991 h 6339933"/>
              <a:gd name="connsiteX29527" fmla="*/ 2868003 w 6288074"/>
              <a:gd name="connsiteY29527" fmla="*/ 445448 h 6339933"/>
              <a:gd name="connsiteX29528" fmla="*/ 2872027 w 6288074"/>
              <a:gd name="connsiteY29528" fmla="*/ 441557 h 6339933"/>
              <a:gd name="connsiteX29529" fmla="*/ 2870391 w 6288074"/>
              <a:gd name="connsiteY29529" fmla="*/ 444698 h 6339933"/>
              <a:gd name="connsiteX29530" fmla="*/ 2872780 w 6288074"/>
              <a:gd name="connsiteY29530" fmla="*/ 443946 h 6339933"/>
              <a:gd name="connsiteX29531" fmla="*/ 2874416 w 6288074"/>
              <a:gd name="connsiteY29531" fmla="*/ 440805 h 6339933"/>
              <a:gd name="connsiteX29532" fmla="*/ 2878440 w 6288074"/>
              <a:gd name="connsiteY29532" fmla="*/ 436912 h 6339933"/>
              <a:gd name="connsiteX29533" fmla="*/ 2882465 w 6288074"/>
              <a:gd name="connsiteY29533" fmla="*/ 433018 h 6339933"/>
              <a:gd name="connsiteX29534" fmla="*/ 2880829 w 6288074"/>
              <a:gd name="connsiteY29534" fmla="*/ 436160 h 6339933"/>
              <a:gd name="connsiteX29535" fmla="*/ 2890515 w 6288074"/>
              <a:gd name="connsiteY29535" fmla="*/ 425233 h 6339933"/>
              <a:gd name="connsiteX29536" fmla="*/ 2892151 w 6288074"/>
              <a:gd name="connsiteY29536" fmla="*/ 422092 h 6339933"/>
              <a:gd name="connsiteX29537" fmla="*/ 2897812 w 6288074"/>
              <a:gd name="connsiteY29537" fmla="*/ 415058 h 6339933"/>
              <a:gd name="connsiteX29538" fmla="*/ 2905861 w 6288074"/>
              <a:gd name="connsiteY29538" fmla="*/ 407273 h 6339933"/>
              <a:gd name="connsiteX29539" fmla="*/ 2910771 w 6288074"/>
              <a:gd name="connsiteY29539" fmla="*/ 397849 h 6339933"/>
              <a:gd name="connsiteX29540" fmla="*/ 2908382 w 6288074"/>
              <a:gd name="connsiteY29540" fmla="*/ 398601 h 6339933"/>
              <a:gd name="connsiteX29541" fmla="*/ 2910018 w 6288074"/>
              <a:gd name="connsiteY29541" fmla="*/ 395460 h 6339933"/>
              <a:gd name="connsiteX29542" fmla="*/ 2917315 w 6288074"/>
              <a:gd name="connsiteY29542" fmla="*/ 385285 h 6339933"/>
              <a:gd name="connsiteX29543" fmla="*/ 2916431 w 6288074"/>
              <a:gd name="connsiteY29543" fmla="*/ 390815 h 6339933"/>
              <a:gd name="connsiteX29544" fmla="*/ 2918819 w 6288074"/>
              <a:gd name="connsiteY29544" fmla="*/ 390063 h 6339933"/>
              <a:gd name="connsiteX29545" fmla="*/ 2922093 w 6288074"/>
              <a:gd name="connsiteY29545" fmla="*/ 383781 h 6339933"/>
              <a:gd name="connsiteX29546" fmla="*/ 2924481 w 6288074"/>
              <a:gd name="connsiteY29546" fmla="*/ 383030 h 6339933"/>
              <a:gd name="connsiteX29547" fmla="*/ 2923729 w 6288074"/>
              <a:gd name="connsiteY29547" fmla="*/ 380641 h 6339933"/>
              <a:gd name="connsiteX29548" fmla="*/ 2927752 w 6288074"/>
              <a:gd name="connsiteY29548" fmla="*/ 376747 h 6339933"/>
              <a:gd name="connsiteX29549" fmla="*/ 2936554 w 6288074"/>
              <a:gd name="connsiteY29549" fmla="*/ 371351 h 6339933"/>
              <a:gd name="connsiteX29550" fmla="*/ 2931646 w 6288074"/>
              <a:gd name="connsiteY29550" fmla="*/ 380774 h 6339933"/>
              <a:gd name="connsiteX29551" fmla="*/ 2938059 w 6288074"/>
              <a:gd name="connsiteY29551" fmla="*/ 376131 h 6339933"/>
              <a:gd name="connsiteX29552" fmla="*/ 2946107 w 6288074"/>
              <a:gd name="connsiteY29552" fmla="*/ 368344 h 6339933"/>
              <a:gd name="connsiteX29553" fmla="*/ 2946859 w 6288074"/>
              <a:gd name="connsiteY29553" fmla="*/ 370733 h 6339933"/>
              <a:gd name="connsiteX29554" fmla="*/ 2938810 w 6288074"/>
              <a:gd name="connsiteY29554" fmla="*/ 378519 h 6339933"/>
              <a:gd name="connsiteX29555" fmla="*/ 2934786 w 6288074"/>
              <a:gd name="connsiteY29555" fmla="*/ 382411 h 6339933"/>
              <a:gd name="connsiteX29556" fmla="*/ 2932398 w 6288074"/>
              <a:gd name="connsiteY29556" fmla="*/ 383163 h 6339933"/>
              <a:gd name="connsiteX29557" fmla="*/ 2929125 w 6288074"/>
              <a:gd name="connsiteY29557" fmla="*/ 389445 h 6339933"/>
              <a:gd name="connsiteX29558" fmla="*/ 2919439 w 6288074"/>
              <a:gd name="connsiteY29558" fmla="*/ 400373 h 6339933"/>
              <a:gd name="connsiteX29559" fmla="*/ 2922711 w 6288074"/>
              <a:gd name="connsiteY29559" fmla="*/ 394091 h 6339933"/>
              <a:gd name="connsiteX29560" fmla="*/ 2920324 w 6288074"/>
              <a:gd name="connsiteY29560" fmla="*/ 394842 h 6339933"/>
              <a:gd name="connsiteX29561" fmla="*/ 2910638 w 6288074"/>
              <a:gd name="connsiteY29561" fmla="*/ 405769 h 6339933"/>
              <a:gd name="connsiteX29562" fmla="*/ 2904977 w 6288074"/>
              <a:gd name="connsiteY29562" fmla="*/ 412803 h 6339933"/>
              <a:gd name="connsiteX29563" fmla="*/ 2902588 w 6288074"/>
              <a:gd name="connsiteY29563" fmla="*/ 413555 h 6339933"/>
              <a:gd name="connsiteX29564" fmla="*/ 2900069 w 6288074"/>
              <a:gd name="connsiteY29564" fmla="*/ 422226 h 6339933"/>
              <a:gd name="connsiteX29565" fmla="*/ 2898431 w 6288074"/>
              <a:gd name="connsiteY29565" fmla="*/ 425368 h 6339933"/>
              <a:gd name="connsiteX29566" fmla="*/ 2895160 w 6288074"/>
              <a:gd name="connsiteY29566" fmla="*/ 431650 h 6339933"/>
              <a:gd name="connsiteX29567" fmla="*/ 2889498 w 6288074"/>
              <a:gd name="connsiteY29567" fmla="*/ 438683 h 6339933"/>
              <a:gd name="connsiteX29568" fmla="*/ 2883837 w 6288074"/>
              <a:gd name="connsiteY29568" fmla="*/ 445718 h 6339933"/>
              <a:gd name="connsiteX29569" fmla="*/ 2878177 w 6288074"/>
              <a:gd name="connsiteY29569" fmla="*/ 452751 h 6339933"/>
              <a:gd name="connsiteX29570" fmla="*/ 2878929 w 6288074"/>
              <a:gd name="connsiteY29570" fmla="*/ 455142 h 6339933"/>
              <a:gd name="connsiteX29571" fmla="*/ 2875656 w 6288074"/>
              <a:gd name="connsiteY29571" fmla="*/ 461423 h 6339933"/>
              <a:gd name="connsiteX29572" fmla="*/ 2881317 w 6288074"/>
              <a:gd name="connsiteY29572" fmla="*/ 454390 h 6339933"/>
              <a:gd name="connsiteX29573" fmla="*/ 2876407 w 6288074"/>
              <a:gd name="connsiteY29573" fmla="*/ 463812 h 6339933"/>
              <a:gd name="connsiteX29574" fmla="*/ 2873888 w 6288074"/>
              <a:gd name="connsiteY29574" fmla="*/ 472484 h 6339933"/>
              <a:gd name="connsiteX29575" fmla="*/ 2872250 w 6288074"/>
              <a:gd name="connsiteY29575" fmla="*/ 475625 h 6339933"/>
              <a:gd name="connsiteX29576" fmla="*/ 2869863 w 6288074"/>
              <a:gd name="connsiteY29576" fmla="*/ 476377 h 6339933"/>
              <a:gd name="connsiteX29577" fmla="*/ 2867474 w 6288074"/>
              <a:gd name="connsiteY29577" fmla="*/ 477128 h 6339933"/>
              <a:gd name="connsiteX29578" fmla="*/ 2866590 w 6288074"/>
              <a:gd name="connsiteY29578" fmla="*/ 482659 h 6339933"/>
              <a:gd name="connsiteX29579" fmla="*/ 2862566 w 6288074"/>
              <a:gd name="connsiteY29579" fmla="*/ 486552 h 6339933"/>
              <a:gd name="connsiteX29580" fmla="*/ 2860177 w 6288074"/>
              <a:gd name="connsiteY29580" fmla="*/ 487304 h 6339933"/>
              <a:gd name="connsiteX29581" fmla="*/ 2863450 w 6288074"/>
              <a:gd name="connsiteY29581" fmla="*/ 481021 h 6339933"/>
              <a:gd name="connsiteX29582" fmla="*/ 2861061 w 6288074"/>
              <a:gd name="connsiteY29582" fmla="*/ 481774 h 6339933"/>
              <a:gd name="connsiteX29583" fmla="*/ 2843326 w 6288074"/>
              <a:gd name="connsiteY29583" fmla="*/ 500486 h 6339933"/>
              <a:gd name="connsiteX29584" fmla="*/ 2846466 w 6288074"/>
              <a:gd name="connsiteY29584" fmla="*/ 502123 h 6339933"/>
              <a:gd name="connsiteX29585" fmla="*/ 2844830 w 6288074"/>
              <a:gd name="connsiteY29585" fmla="*/ 505264 h 6339933"/>
              <a:gd name="connsiteX29586" fmla="*/ 2840806 w 6288074"/>
              <a:gd name="connsiteY29586" fmla="*/ 509157 h 6339933"/>
              <a:gd name="connsiteX29587" fmla="*/ 2835145 w 6288074"/>
              <a:gd name="connsiteY29587" fmla="*/ 516191 h 6339933"/>
              <a:gd name="connsiteX29588" fmla="*/ 2837533 w 6288074"/>
              <a:gd name="connsiteY29588" fmla="*/ 515440 h 6339933"/>
              <a:gd name="connsiteX29589" fmla="*/ 2842310 w 6288074"/>
              <a:gd name="connsiteY29589" fmla="*/ 513936 h 6339933"/>
              <a:gd name="connsiteX29590" fmla="*/ 2851243 w 6288074"/>
              <a:gd name="connsiteY29590" fmla="*/ 500620 h 6339933"/>
              <a:gd name="connsiteX29591" fmla="*/ 2855268 w 6288074"/>
              <a:gd name="connsiteY29591" fmla="*/ 496727 h 6339933"/>
              <a:gd name="connsiteX29592" fmla="*/ 2851996 w 6288074"/>
              <a:gd name="connsiteY29592" fmla="*/ 503008 h 6339933"/>
              <a:gd name="connsiteX29593" fmla="*/ 2850359 w 6288074"/>
              <a:gd name="connsiteY29593" fmla="*/ 506151 h 6339933"/>
              <a:gd name="connsiteX29594" fmla="*/ 2852748 w 6288074"/>
              <a:gd name="connsiteY29594" fmla="*/ 505399 h 6339933"/>
              <a:gd name="connsiteX29595" fmla="*/ 2856772 w 6288074"/>
              <a:gd name="connsiteY29595" fmla="*/ 501506 h 6339933"/>
              <a:gd name="connsiteX29596" fmla="*/ 2858409 w 6288074"/>
              <a:gd name="connsiteY29596" fmla="*/ 498365 h 6339933"/>
              <a:gd name="connsiteX29597" fmla="*/ 2863316 w 6288074"/>
              <a:gd name="connsiteY29597" fmla="*/ 488944 h 6339933"/>
              <a:gd name="connsiteX29598" fmla="*/ 2860028 w 6288074"/>
              <a:gd name="connsiteY29598" fmla="*/ 496213 h 6339933"/>
              <a:gd name="connsiteX29599" fmla="*/ 2866458 w 6288074"/>
              <a:gd name="connsiteY29599" fmla="*/ 490578 h 6339933"/>
              <a:gd name="connsiteX29600" fmla="*/ 2868847 w 6288074"/>
              <a:gd name="connsiteY29600" fmla="*/ 489826 h 6339933"/>
              <a:gd name="connsiteX29601" fmla="*/ 2872119 w 6288074"/>
              <a:gd name="connsiteY29601" fmla="*/ 483545 h 6339933"/>
              <a:gd name="connsiteX29602" fmla="*/ 2874506 w 6288074"/>
              <a:gd name="connsiteY29602" fmla="*/ 482793 h 6339933"/>
              <a:gd name="connsiteX29603" fmla="*/ 2875392 w 6288074"/>
              <a:gd name="connsiteY29603" fmla="*/ 477263 h 6339933"/>
              <a:gd name="connsiteX29604" fmla="*/ 2878663 w 6288074"/>
              <a:gd name="connsiteY29604" fmla="*/ 470981 h 6339933"/>
              <a:gd name="connsiteX29605" fmla="*/ 2881005 w 6288074"/>
              <a:gd name="connsiteY29605" fmla="*/ 468484 h 6339933"/>
              <a:gd name="connsiteX29606" fmla="*/ 2881052 w 6288074"/>
              <a:gd name="connsiteY29606" fmla="*/ 470229 h 6339933"/>
              <a:gd name="connsiteX29607" fmla="*/ 2881804 w 6288074"/>
              <a:gd name="connsiteY29607" fmla="*/ 472618 h 6339933"/>
              <a:gd name="connsiteX29608" fmla="*/ 2872870 w 6288074"/>
              <a:gd name="connsiteY29608" fmla="*/ 485934 h 6339933"/>
              <a:gd name="connsiteX29609" fmla="*/ 2876011 w 6288074"/>
              <a:gd name="connsiteY29609" fmla="*/ 487572 h 6339933"/>
              <a:gd name="connsiteX29610" fmla="*/ 2880920 w 6288074"/>
              <a:gd name="connsiteY29610" fmla="*/ 478149 h 6339933"/>
              <a:gd name="connsiteX29611" fmla="*/ 2882556 w 6288074"/>
              <a:gd name="connsiteY29611" fmla="*/ 475009 h 6339933"/>
              <a:gd name="connsiteX29612" fmla="*/ 2883308 w 6288074"/>
              <a:gd name="connsiteY29612" fmla="*/ 477397 h 6339933"/>
              <a:gd name="connsiteX29613" fmla="*/ 2892995 w 6288074"/>
              <a:gd name="connsiteY29613" fmla="*/ 466470 h 6339933"/>
              <a:gd name="connsiteX29614" fmla="*/ 2895383 w 6288074"/>
              <a:gd name="connsiteY29614" fmla="*/ 465719 h 6339933"/>
              <a:gd name="connsiteX29615" fmla="*/ 2906704 w 6288074"/>
              <a:gd name="connsiteY29615" fmla="*/ 451650 h 6339933"/>
              <a:gd name="connsiteX29616" fmla="*/ 2922050 w 6288074"/>
              <a:gd name="connsiteY29616" fmla="*/ 433691 h 6339933"/>
              <a:gd name="connsiteX29617" fmla="*/ 2911481 w 6288074"/>
              <a:gd name="connsiteY29617" fmla="*/ 450147 h 6339933"/>
              <a:gd name="connsiteX29618" fmla="*/ 2912101 w 6288074"/>
              <a:gd name="connsiteY29618" fmla="*/ 460456 h 6339933"/>
              <a:gd name="connsiteX29619" fmla="*/ 2909580 w 6288074"/>
              <a:gd name="connsiteY29619" fmla="*/ 469128 h 6339933"/>
              <a:gd name="connsiteX29620" fmla="*/ 2900647 w 6288074"/>
              <a:gd name="connsiteY29620" fmla="*/ 482444 h 6339933"/>
              <a:gd name="connsiteX29621" fmla="*/ 2904539 w 6288074"/>
              <a:gd name="connsiteY29621" fmla="*/ 486470 h 6339933"/>
              <a:gd name="connsiteX29622" fmla="*/ 2917498 w 6288074"/>
              <a:gd name="connsiteY29622" fmla="*/ 469262 h 6339933"/>
              <a:gd name="connsiteX29623" fmla="*/ 2932093 w 6288074"/>
              <a:gd name="connsiteY29623" fmla="*/ 448912 h 6339933"/>
              <a:gd name="connsiteX29624" fmla="*/ 2937753 w 6288074"/>
              <a:gd name="connsiteY29624" fmla="*/ 441878 h 6339933"/>
              <a:gd name="connsiteX29625" fmla="*/ 2953099 w 6288074"/>
              <a:gd name="connsiteY29625" fmla="*/ 423918 h 6339933"/>
              <a:gd name="connsiteX29626" fmla="*/ 2961148 w 6288074"/>
              <a:gd name="connsiteY29626" fmla="*/ 416131 h 6339933"/>
              <a:gd name="connsiteX29627" fmla="*/ 2963537 w 6288074"/>
              <a:gd name="connsiteY29627" fmla="*/ 415380 h 6339933"/>
              <a:gd name="connsiteX29628" fmla="*/ 2961901 w 6288074"/>
              <a:gd name="connsiteY29628" fmla="*/ 418521 h 6339933"/>
              <a:gd name="connsiteX29629" fmla="*/ 2955355 w 6288074"/>
              <a:gd name="connsiteY29629" fmla="*/ 431087 h 6339933"/>
              <a:gd name="connsiteX29630" fmla="*/ 2958497 w 6288074"/>
              <a:gd name="connsiteY29630" fmla="*/ 432722 h 6339933"/>
              <a:gd name="connsiteX29631" fmla="*/ 2953719 w 6288074"/>
              <a:gd name="connsiteY29631" fmla="*/ 434227 h 6339933"/>
              <a:gd name="connsiteX29632" fmla="*/ 2947307 w 6288074"/>
              <a:gd name="connsiteY29632" fmla="*/ 438871 h 6339933"/>
              <a:gd name="connsiteX29633" fmla="*/ 2946421 w 6288074"/>
              <a:gd name="connsiteY29633" fmla="*/ 444402 h 6339933"/>
              <a:gd name="connsiteX29634" fmla="*/ 2942398 w 6288074"/>
              <a:gd name="connsiteY29634" fmla="*/ 448295 h 6339933"/>
              <a:gd name="connsiteX29635" fmla="*/ 2942176 w 6288074"/>
              <a:gd name="connsiteY29635" fmla="*/ 449678 h 6339933"/>
              <a:gd name="connsiteX29636" fmla="*/ 2940761 w 6288074"/>
              <a:gd name="connsiteY29636" fmla="*/ 451436 h 6339933"/>
              <a:gd name="connsiteX29637" fmla="*/ 2937489 w 6288074"/>
              <a:gd name="connsiteY29637" fmla="*/ 457718 h 6339933"/>
              <a:gd name="connsiteX29638" fmla="*/ 2937357 w 6288074"/>
              <a:gd name="connsiteY29638" fmla="*/ 465638 h 6339933"/>
              <a:gd name="connsiteX29639" fmla="*/ 2926034 w 6288074"/>
              <a:gd name="connsiteY29639" fmla="*/ 479705 h 6339933"/>
              <a:gd name="connsiteX29640" fmla="*/ 2925151 w 6288074"/>
              <a:gd name="connsiteY29640" fmla="*/ 485237 h 6339933"/>
              <a:gd name="connsiteX29641" fmla="*/ 2919489 w 6288074"/>
              <a:gd name="connsiteY29641" fmla="*/ 492271 h 6339933"/>
              <a:gd name="connsiteX29642" fmla="*/ 2916349 w 6288074"/>
              <a:gd name="connsiteY29642" fmla="*/ 490633 h 6339933"/>
              <a:gd name="connsiteX29643" fmla="*/ 2902638 w 6288074"/>
              <a:gd name="connsiteY29643" fmla="*/ 505452 h 6339933"/>
              <a:gd name="connsiteX29644" fmla="*/ 2898614 w 6288074"/>
              <a:gd name="connsiteY29644" fmla="*/ 509344 h 6339933"/>
              <a:gd name="connsiteX29645" fmla="*/ 2894589 w 6288074"/>
              <a:gd name="connsiteY29645" fmla="*/ 513238 h 6339933"/>
              <a:gd name="connsiteX29646" fmla="*/ 2893836 w 6288074"/>
              <a:gd name="connsiteY29646" fmla="*/ 510848 h 6339933"/>
              <a:gd name="connsiteX29647" fmla="*/ 2884903 w 6288074"/>
              <a:gd name="connsiteY29647" fmla="*/ 524165 h 6339933"/>
              <a:gd name="connsiteX29648" fmla="*/ 2875218 w 6288074"/>
              <a:gd name="connsiteY29648" fmla="*/ 535092 h 6339933"/>
              <a:gd name="connsiteX29649" fmla="*/ 2873582 w 6288074"/>
              <a:gd name="connsiteY29649" fmla="*/ 538233 h 6339933"/>
              <a:gd name="connsiteX29650" fmla="*/ 2875970 w 6288074"/>
              <a:gd name="connsiteY29650" fmla="*/ 537482 h 6339933"/>
              <a:gd name="connsiteX29651" fmla="*/ 2882384 w 6288074"/>
              <a:gd name="connsiteY29651" fmla="*/ 532837 h 6339933"/>
              <a:gd name="connsiteX29652" fmla="*/ 2880747 w 6288074"/>
              <a:gd name="connsiteY29652" fmla="*/ 535978 h 6339933"/>
              <a:gd name="connsiteX29653" fmla="*/ 2883887 w 6288074"/>
              <a:gd name="connsiteY29653" fmla="*/ 537615 h 6339933"/>
              <a:gd name="connsiteX29654" fmla="*/ 2887911 w 6288074"/>
              <a:gd name="connsiteY29654" fmla="*/ 533723 h 6339933"/>
              <a:gd name="connsiteX29655" fmla="*/ 2891184 w 6288074"/>
              <a:gd name="connsiteY29655" fmla="*/ 527440 h 6339933"/>
              <a:gd name="connsiteX29656" fmla="*/ 2894457 w 6288074"/>
              <a:gd name="connsiteY29656" fmla="*/ 521158 h 6339933"/>
              <a:gd name="connsiteX29657" fmla="*/ 2901754 w 6288074"/>
              <a:gd name="connsiteY29657" fmla="*/ 510983 h 6339933"/>
              <a:gd name="connsiteX29658" fmla="*/ 2903390 w 6288074"/>
              <a:gd name="connsiteY29658" fmla="*/ 507841 h 6339933"/>
              <a:gd name="connsiteX29659" fmla="*/ 2908168 w 6288074"/>
              <a:gd name="connsiteY29659" fmla="*/ 506338 h 6339933"/>
              <a:gd name="connsiteX29660" fmla="*/ 2911440 w 6288074"/>
              <a:gd name="connsiteY29660" fmla="*/ 500056 h 6339933"/>
              <a:gd name="connsiteX29661" fmla="*/ 2910556 w 6288074"/>
              <a:gd name="connsiteY29661" fmla="*/ 505586 h 6339933"/>
              <a:gd name="connsiteX29662" fmla="*/ 2910260 w 6288074"/>
              <a:gd name="connsiteY29662" fmla="*/ 507430 h 6339933"/>
              <a:gd name="connsiteX29663" fmla="*/ 2908919 w 6288074"/>
              <a:gd name="connsiteY29663" fmla="*/ 508728 h 6339933"/>
              <a:gd name="connsiteX29664" fmla="*/ 2909672 w 6288074"/>
              <a:gd name="connsiteY29664" fmla="*/ 511117 h 6339933"/>
              <a:gd name="connsiteX29665" fmla="*/ 2902375 w 6288074"/>
              <a:gd name="connsiteY29665" fmla="*/ 521293 h 6339933"/>
              <a:gd name="connsiteX29666" fmla="*/ 2893441 w 6288074"/>
              <a:gd name="connsiteY29666" fmla="*/ 534608 h 6339933"/>
              <a:gd name="connsiteX29667" fmla="*/ 2889416 w 6288074"/>
              <a:gd name="connsiteY29667" fmla="*/ 538501 h 6339933"/>
              <a:gd name="connsiteX29668" fmla="*/ 2894192 w 6288074"/>
              <a:gd name="connsiteY29668" fmla="*/ 536997 h 6339933"/>
              <a:gd name="connsiteX29669" fmla="*/ 2895829 w 6288074"/>
              <a:gd name="connsiteY29669" fmla="*/ 533856 h 6339933"/>
              <a:gd name="connsiteX29670" fmla="*/ 2897465 w 6288074"/>
              <a:gd name="connsiteY29670" fmla="*/ 530716 h 6339933"/>
              <a:gd name="connsiteX29671" fmla="*/ 2904762 w 6288074"/>
              <a:gd name="connsiteY29671" fmla="*/ 520541 h 6339933"/>
              <a:gd name="connsiteX29672" fmla="*/ 2908788 w 6288074"/>
              <a:gd name="connsiteY29672" fmla="*/ 516648 h 6339933"/>
              <a:gd name="connsiteX29673" fmla="*/ 2910424 w 6288074"/>
              <a:gd name="connsiteY29673" fmla="*/ 513506 h 6339933"/>
              <a:gd name="connsiteX29674" fmla="*/ 2909672 w 6288074"/>
              <a:gd name="connsiteY29674" fmla="*/ 511117 h 6339933"/>
              <a:gd name="connsiteX29675" fmla="*/ 2910260 w 6288074"/>
              <a:gd name="connsiteY29675" fmla="*/ 507430 h 6339933"/>
              <a:gd name="connsiteX29676" fmla="*/ 2912943 w 6288074"/>
              <a:gd name="connsiteY29676" fmla="*/ 504834 h 6339933"/>
              <a:gd name="connsiteX29677" fmla="*/ 2917721 w 6288074"/>
              <a:gd name="connsiteY29677" fmla="*/ 503331 h 6339933"/>
              <a:gd name="connsiteX29678" fmla="*/ 2925770 w 6288074"/>
              <a:gd name="connsiteY29678" fmla="*/ 495546 h 6339933"/>
              <a:gd name="connsiteX29679" fmla="*/ 2929774 w 6288074"/>
              <a:gd name="connsiteY29679" fmla="*/ 491673 h 6339933"/>
              <a:gd name="connsiteX29680" fmla="*/ 2929783 w 6288074"/>
              <a:gd name="connsiteY29680" fmla="*/ 491680 h 6339933"/>
              <a:gd name="connsiteX29681" fmla="*/ 2920729 w 6288074"/>
              <a:gd name="connsiteY29681" fmla="*/ 512890 h 6339933"/>
              <a:gd name="connsiteX29682" fmla="*/ 2923117 w 6288074"/>
              <a:gd name="connsiteY29682" fmla="*/ 512138 h 6339933"/>
              <a:gd name="connsiteX29683" fmla="*/ 2928779 w 6288074"/>
              <a:gd name="connsiteY29683" fmla="*/ 505103 h 6339933"/>
              <a:gd name="connsiteX29684" fmla="*/ 2932671 w 6288074"/>
              <a:gd name="connsiteY29684" fmla="*/ 509131 h 6339933"/>
              <a:gd name="connsiteX29685" fmla="*/ 2939084 w 6288074"/>
              <a:gd name="connsiteY29685" fmla="*/ 504485 h 6339933"/>
              <a:gd name="connsiteX29686" fmla="*/ 2935811 w 6288074"/>
              <a:gd name="connsiteY29686" fmla="*/ 510769 h 6339933"/>
              <a:gd name="connsiteX29687" fmla="*/ 2942976 w 6288074"/>
              <a:gd name="connsiteY29687" fmla="*/ 508513 h 6339933"/>
              <a:gd name="connsiteX29688" fmla="*/ 2943729 w 6288074"/>
              <a:gd name="connsiteY29688" fmla="*/ 510902 h 6339933"/>
              <a:gd name="connsiteX29689" fmla="*/ 2944481 w 6288074"/>
              <a:gd name="connsiteY29689" fmla="*/ 513292 h 6339933"/>
              <a:gd name="connsiteX29690" fmla="*/ 2946869 w 6288074"/>
              <a:gd name="connsiteY29690" fmla="*/ 512541 h 6339933"/>
              <a:gd name="connsiteX29691" fmla="*/ 2956555 w 6288074"/>
              <a:gd name="connsiteY29691" fmla="*/ 501614 h 6339933"/>
              <a:gd name="connsiteX29692" fmla="*/ 2971769 w 6288074"/>
              <a:gd name="connsiteY29692" fmla="*/ 491572 h 6339933"/>
              <a:gd name="connsiteX29693" fmla="*/ 2973405 w 6288074"/>
              <a:gd name="connsiteY29693" fmla="*/ 488432 h 6339933"/>
              <a:gd name="connsiteX29694" fmla="*/ 2979066 w 6288074"/>
              <a:gd name="connsiteY29694" fmla="*/ 481397 h 6339933"/>
              <a:gd name="connsiteX29695" fmla="*/ 2979850 w 6288074"/>
              <a:gd name="connsiteY29695" fmla="*/ 481807 h 6339933"/>
              <a:gd name="connsiteX29696" fmla="*/ 2980499 w 6288074"/>
              <a:gd name="connsiteY29696" fmla="*/ 480946 h 6339933"/>
              <a:gd name="connsiteX29697" fmla="*/ 2981454 w 6288074"/>
              <a:gd name="connsiteY29697" fmla="*/ 480645 h 6339933"/>
              <a:gd name="connsiteX29698" fmla="*/ 2983843 w 6288074"/>
              <a:gd name="connsiteY29698" fmla="*/ 479893 h 6339933"/>
              <a:gd name="connsiteX29699" fmla="*/ 2983090 w 6288074"/>
              <a:gd name="connsiteY29699" fmla="*/ 477505 h 6339933"/>
              <a:gd name="connsiteX29700" fmla="*/ 2980499 w 6288074"/>
              <a:gd name="connsiteY29700" fmla="*/ 480946 h 6339933"/>
              <a:gd name="connsiteX29701" fmla="*/ 2979066 w 6288074"/>
              <a:gd name="connsiteY29701" fmla="*/ 481397 h 6339933"/>
              <a:gd name="connsiteX29702" fmla="*/ 2976678 w 6288074"/>
              <a:gd name="connsiteY29702" fmla="*/ 482148 h 6339933"/>
              <a:gd name="connsiteX29703" fmla="*/ 2979950 w 6288074"/>
              <a:gd name="connsiteY29703" fmla="*/ 475867 h 6339933"/>
              <a:gd name="connsiteX29704" fmla="*/ 2983976 w 6288074"/>
              <a:gd name="connsiteY29704" fmla="*/ 471974 h 6339933"/>
              <a:gd name="connsiteX29705" fmla="*/ 2988752 w 6288074"/>
              <a:gd name="connsiteY29705" fmla="*/ 470471 h 6339933"/>
              <a:gd name="connsiteX29706" fmla="*/ 2992025 w 6288074"/>
              <a:gd name="connsiteY29706" fmla="*/ 464189 h 6339933"/>
              <a:gd name="connsiteX29707" fmla="*/ 2993660 w 6288074"/>
              <a:gd name="connsiteY29707" fmla="*/ 461047 h 6339933"/>
              <a:gd name="connsiteX29708" fmla="*/ 2978577 w 6288074"/>
              <a:gd name="connsiteY29708" fmla="*/ 463167 h 6339933"/>
              <a:gd name="connsiteX29709" fmla="*/ 2987512 w 6288074"/>
              <a:gd name="connsiteY29709" fmla="*/ 449851 h 6339933"/>
              <a:gd name="connsiteX29710" fmla="*/ 2992288 w 6288074"/>
              <a:gd name="connsiteY29710" fmla="*/ 448347 h 6339933"/>
              <a:gd name="connsiteX29711" fmla="*/ 2991536 w 6288074"/>
              <a:gd name="connsiteY29711" fmla="*/ 445959 h 6339933"/>
              <a:gd name="connsiteX29712" fmla="*/ 2996445 w 6288074"/>
              <a:gd name="connsiteY29712" fmla="*/ 436536 h 6339933"/>
              <a:gd name="connsiteX29713" fmla="*/ 3002991 w 6288074"/>
              <a:gd name="connsiteY29713" fmla="*/ 423971 h 6339933"/>
              <a:gd name="connsiteX29714" fmla="*/ 3004628 w 6288074"/>
              <a:gd name="connsiteY29714" fmla="*/ 420830 h 6339933"/>
              <a:gd name="connsiteX29715" fmla="*/ 3007900 w 6288074"/>
              <a:gd name="connsiteY29715" fmla="*/ 414549 h 6339933"/>
              <a:gd name="connsiteX29716" fmla="*/ 3008833 w 6288074"/>
              <a:gd name="connsiteY29716" fmla="*/ 413871 h 6339933"/>
              <a:gd name="connsiteX29717" fmla="*/ 3008695 w 6288074"/>
              <a:gd name="connsiteY29717" fmla="*/ 414741 h 6339933"/>
              <a:gd name="connsiteX29718" fmla="*/ 3009338 w 6288074"/>
              <a:gd name="connsiteY29718" fmla="*/ 413505 h 6339933"/>
              <a:gd name="connsiteX29719" fmla="*/ 3014312 w 6288074"/>
              <a:gd name="connsiteY29719" fmla="*/ 409903 h 6339933"/>
              <a:gd name="connsiteX29720" fmla="*/ 3017585 w 6288074"/>
              <a:gd name="connsiteY29720" fmla="*/ 403621 h 6339933"/>
              <a:gd name="connsiteX29721" fmla="*/ 3023246 w 6288074"/>
              <a:gd name="connsiteY29721" fmla="*/ 396587 h 6339933"/>
              <a:gd name="connsiteX29722" fmla="*/ 3027271 w 6288074"/>
              <a:gd name="connsiteY29722" fmla="*/ 392694 h 6339933"/>
              <a:gd name="connsiteX29723" fmla="*/ 3028023 w 6288074"/>
              <a:gd name="connsiteY29723" fmla="*/ 395083 h 6339933"/>
              <a:gd name="connsiteX29724" fmla="*/ 3030411 w 6288074"/>
              <a:gd name="connsiteY29724" fmla="*/ 394332 h 6339933"/>
              <a:gd name="connsiteX29725" fmla="*/ 3032048 w 6288074"/>
              <a:gd name="connsiteY29725" fmla="*/ 391192 h 6339933"/>
              <a:gd name="connsiteX29726" fmla="*/ 3033684 w 6288074"/>
              <a:gd name="connsiteY29726" fmla="*/ 388051 h 6339933"/>
              <a:gd name="connsiteX29727" fmla="*/ 3047394 w 6288074"/>
              <a:gd name="connsiteY29727" fmla="*/ 373231 h 6339933"/>
              <a:gd name="connsiteX29728" fmla="*/ 3065881 w 6288074"/>
              <a:gd name="connsiteY29728" fmla="*/ 356908 h 6339933"/>
              <a:gd name="connsiteX29729" fmla="*/ 3072294 w 6288074"/>
              <a:gd name="connsiteY29729" fmla="*/ 352262 h 6339933"/>
              <a:gd name="connsiteX29730" fmla="*/ 3073178 w 6288074"/>
              <a:gd name="connsiteY29730" fmla="*/ 346732 h 6339933"/>
              <a:gd name="connsiteX29731" fmla="*/ 3068402 w 6288074"/>
              <a:gd name="connsiteY29731" fmla="*/ 348236 h 6339933"/>
              <a:gd name="connsiteX29732" fmla="*/ 3112805 w 6288074"/>
              <a:gd name="connsiteY29732" fmla="*/ 297495 h 6339933"/>
              <a:gd name="connsiteX29733" fmla="*/ 3120102 w 6288074"/>
              <a:gd name="connsiteY29733" fmla="*/ 287320 h 6339933"/>
              <a:gd name="connsiteX29734" fmla="*/ 3136953 w 6288074"/>
              <a:gd name="connsiteY29734" fmla="*/ 274137 h 6339933"/>
              <a:gd name="connsiteX29735" fmla="*/ 3153052 w 6288074"/>
              <a:gd name="connsiteY29735" fmla="*/ 258566 h 6339933"/>
              <a:gd name="connsiteX29736" fmla="*/ 3168398 w 6288074"/>
              <a:gd name="connsiteY29736" fmla="*/ 240605 h 6339933"/>
              <a:gd name="connsiteX29737" fmla="*/ 3161854 w 6288074"/>
              <a:gd name="connsiteY29737" fmla="*/ 253171 h 6339933"/>
              <a:gd name="connsiteX29738" fmla="*/ 3163357 w 6288074"/>
              <a:gd name="connsiteY29738" fmla="*/ 257948 h 6339933"/>
              <a:gd name="connsiteX29739" fmla="*/ 3174679 w 6288074"/>
              <a:gd name="connsiteY29739" fmla="*/ 243881 h 6339933"/>
              <a:gd name="connsiteX29740" fmla="*/ 3179719 w 6288074"/>
              <a:gd name="connsiteY29740" fmla="*/ 226538 h 6339933"/>
              <a:gd name="connsiteX29741" fmla="*/ 3185381 w 6288074"/>
              <a:gd name="connsiteY29741" fmla="*/ 219503 h 6339933"/>
              <a:gd name="connsiteX29742" fmla="*/ 3183480 w 6288074"/>
              <a:gd name="connsiteY29742" fmla="*/ 238485 h 6339933"/>
              <a:gd name="connsiteX29743" fmla="*/ 3181845 w 6288074"/>
              <a:gd name="connsiteY29743" fmla="*/ 241626 h 6339933"/>
              <a:gd name="connsiteX29744" fmla="*/ 3187993 w 6288074"/>
              <a:gd name="connsiteY29744" fmla="*/ 252820 h 6339933"/>
              <a:gd name="connsiteX29745" fmla="*/ 3191885 w 6288074"/>
              <a:gd name="connsiteY29745" fmla="*/ 256848 h 6339933"/>
              <a:gd name="connsiteX29746" fmla="*/ 3196530 w 6288074"/>
              <a:gd name="connsiteY29746" fmla="*/ 263265 h 6339933"/>
              <a:gd name="connsiteX29747" fmla="*/ 3209224 w 6288074"/>
              <a:gd name="connsiteY29747" fmla="*/ 261895 h 6339933"/>
              <a:gd name="connsiteX29748" fmla="*/ 3212364 w 6288074"/>
              <a:gd name="connsiteY29748" fmla="*/ 263533 h 6339933"/>
              <a:gd name="connsiteX29749" fmla="*/ 3213249 w 6288074"/>
              <a:gd name="connsiteY29749" fmla="*/ 258003 h 6339933"/>
              <a:gd name="connsiteX29750" fmla="*/ 3212497 w 6288074"/>
              <a:gd name="connsiteY29750" fmla="*/ 255613 h 6339933"/>
              <a:gd name="connsiteX29751" fmla="*/ 3216521 w 6288074"/>
              <a:gd name="connsiteY29751" fmla="*/ 251720 h 6339933"/>
              <a:gd name="connsiteX29752" fmla="*/ 3227842 w 6288074"/>
              <a:gd name="connsiteY29752" fmla="*/ 237652 h 6339933"/>
              <a:gd name="connsiteX29753" fmla="*/ 3229480 w 6288074"/>
              <a:gd name="connsiteY29753" fmla="*/ 234511 h 6339933"/>
              <a:gd name="connsiteX29754" fmla="*/ 3242437 w 6288074"/>
              <a:gd name="connsiteY29754" fmla="*/ 217302 h 6339933"/>
              <a:gd name="connsiteX29755" fmla="*/ 3245710 w 6288074"/>
              <a:gd name="connsiteY29755" fmla="*/ 211019 h 6339933"/>
              <a:gd name="connsiteX29756" fmla="*/ 3252123 w 6288074"/>
              <a:gd name="connsiteY29756" fmla="*/ 206375 h 6339933"/>
              <a:gd name="connsiteX29757" fmla="*/ 3251990 w 6288074"/>
              <a:gd name="connsiteY29757" fmla="*/ 214295 h 6339933"/>
              <a:gd name="connsiteX29758" fmla="*/ 3255131 w 6288074"/>
              <a:gd name="connsiteY29758" fmla="*/ 215934 h 6339933"/>
              <a:gd name="connsiteX29759" fmla="*/ 3251859 w 6288074"/>
              <a:gd name="connsiteY29759" fmla="*/ 222215 h 6339933"/>
              <a:gd name="connsiteX29760" fmla="*/ 3246197 w 6288074"/>
              <a:gd name="connsiteY29760" fmla="*/ 229249 h 6339933"/>
              <a:gd name="connsiteX29761" fmla="*/ 3253363 w 6288074"/>
              <a:gd name="connsiteY29761" fmla="*/ 226994 h 6339933"/>
              <a:gd name="connsiteX29762" fmla="*/ 3257389 w 6288074"/>
              <a:gd name="connsiteY29762" fmla="*/ 223102 h 6339933"/>
              <a:gd name="connsiteX29763" fmla="*/ 3259024 w 6288074"/>
              <a:gd name="connsiteY29763" fmla="*/ 219960 h 6339933"/>
              <a:gd name="connsiteX29764" fmla="*/ 3254247 w 6288074"/>
              <a:gd name="connsiteY29764" fmla="*/ 221463 h 6339933"/>
              <a:gd name="connsiteX29765" fmla="*/ 3258272 w 6288074"/>
              <a:gd name="connsiteY29765" fmla="*/ 217570 h 6339933"/>
              <a:gd name="connsiteX29766" fmla="*/ 3264817 w 6288074"/>
              <a:gd name="connsiteY29766" fmla="*/ 205006 h 6339933"/>
              <a:gd name="connsiteX29767" fmla="*/ 3272866 w 6288074"/>
              <a:gd name="connsiteY29767" fmla="*/ 197220 h 6339933"/>
              <a:gd name="connsiteX29768" fmla="*/ 3276890 w 6288074"/>
              <a:gd name="connsiteY29768" fmla="*/ 193328 h 6339933"/>
              <a:gd name="connsiteX29769" fmla="*/ 3273619 w 6288074"/>
              <a:gd name="connsiteY29769" fmla="*/ 199609 h 6339933"/>
              <a:gd name="connsiteX29770" fmla="*/ 3269593 w 6288074"/>
              <a:gd name="connsiteY29770" fmla="*/ 203502 h 6339933"/>
              <a:gd name="connsiteX29771" fmla="*/ 3265570 w 6288074"/>
              <a:gd name="connsiteY29771" fmla="*/ 207395 h 6339933"/>
              <a:gd name="connsiteX29772" fmla="*/ 3264685 w 6288074"/>
              <a:gd name="connsiteY29772" fmla="*/ 212927 h 6339933"/>
              <a:gd name="connsiteX29773" fmla="*/ 3268710 w 6288074"/>
              <a:gd name="connsiteY29773" fmla="*/ 209033 h 6339933"/>
              <a:gd name="connsiteX29774" fmla="*/ 3267073 w 6288074"/>
              <a:gd name="connsiteY29774" fmla="*/ 212175 h 6339933"/>
              <a:gd name="connsiteX29775" fmla="*/ 3285560 w 6288074"/>
              <a:gd name="connsiteY29775" fmla="*/ 195851 h 6339933"/>
              <a:gd name="connsiteX29776" fmla="*/ 3300775 w 6288074"/>
              <a:gd name="connsiteY29776" fmla="*/ 185809 h 6339933"/>
              <a:gd name="connsiteX29777" fmla="*/ 3295114 w 6288074"/>
              <a:gd name="connsiteY29777" fmla="*/ 192844 h 6339933"/>
              <a:gd name="connsiteX29778" fmla="*/ 3291841 w 6288074"/>
              <a:gd name="connsiteY29778" fmla="*/ 199126 h 6339933"/>
              <a:gd name="connsiteX29779" fmla="*/ 3290957 w 6288074"/>
              <a:gd name="connsiteY29779" fmla="*/ 204658 h 6339933"/>
              <a:gd name="connsiteX29780" fmla="*/ 3284544 w 6288074"/>
              <a:gd name="connsiteY29780" fmla="*/ 209302 h 6339933"/>
              <a:gd name="connsiteX29781" fmla="*/ 3282907 w 6288074"/>
              <a:gd name="connsiteY29781" fmla="*/ 212442 h 6339933"/>
              <a:gd name="connsiteX29782" fmla="*/ 3281271 w 6288074"/>
              <a:gd name="connsiteY29782" fmla="*/ 215585 h 6339933"/>
              <a:gd name="connsiteX29783" fmla="*/ 3273974 w 6288074"/>
              <a:gd name="connsiteY29783" fmla="*/ 225759 h 6339933"/>
              <a:gd name="connsiteX29784" fmla="*/ 3270701 w 6288074"/>
              <a:gd name="connsiteY29784" fmla="*/ 232041 h 6339933"/>
              <a:gd name="connsiteX29785" fmla="*/ 3268312 w 6288074"/>
              <a:gd name="connsiteY29785" fmla="*/ 232793 h 6339933"/>
              <a:gd name="connsiteX29786" fmla="*/ 3267560 w 6288074"/>
              <a:gd name="connsiteY29786" fmla="*/ 230403 h 6339933"/>
              <a:gd name="connsiteX29787" fmla="*/ 3266808 w 6288074"/>
              <a:gd name="connsiteY29787" fmla="*/ 228014 h 6339933"/>
              <a:gd name="connsiteX29788" fmla="*/ 3258759 w 6288074"/>
              <a:gd name="connsiteY29788" fmla="*/ 235800 h 6339933"/>
              <a:gd name="connsiteX29789" fmla="*/ 3253851 w 6288074"/>
              <a:gd name="connsiteY29789" fmla="*/ 245223 h 6339933"/>
              <a:gd name="connsiteX29790" fmla="*/ 3251462 w 6288074"/>
              <a:gd name="connsiteY29790" fmla="*/ 245976 h 6339933"/>
              <a:gd name="connsiteX29791" fmla="*/ 3249073 w 6288074"/>
              <a:gd name="connsiteY29791" fmla="*/ 246728 h 6339933"/>
              <a:gd name="connsiteX29792" fmla="*/ 3240008 w 6288074"/>
              <a:gd name="connsiteY29792" fmla="*/ 267962 h 6339933"/>
              <a:gd name="connsiteX29793" fmla="*/ 3238372 w 6288074"/>
              <a:gd name="connsiteY29793" fmla="*/ 271103 h 6339933"/>
              <a:gd name="connsiteX29794" fmla="*/ 3240760 w 6288074"/>
              <a:gd name="connsiteY29794" fmla="*/ 270351 h 6339933"/>
              <a:gd name="connsiteX29795" fmla="*/ 3241513 w 6288074"/>
              <a:gd name="connsiteY29795" fmla="*/ 272742 h 6339933"/>
              <a:gd name="connsiteX29796" fmla="*/ 3235099 w 6288074"/>
              <a:gd name="connsiteY29796" fmla="*/ 277386 h 6339933"/>
              <a:gd name="connsiteX29797" fmla="*/ 3232711 w 6288074"/>
              <a:gd name="connsiteY29797" fmla="*/ 278138 h 6339933"/>
              <a:gd name="connsiteX29798" fmla="*/ 3228686 w 6288074"/>
              <a:gd name="connsiteY29798" fmla="*/ 282030 h 6339933"/>
              <a:gd name="connsiteX29799" fmla="*/ 3214091 w 6288074"/>
              <a:gd name="connsiteY29799" fmla="*/ 302381 h 6339933"/>
              <a:gd name="connsiteX29800" fmla="*/ 3204406 w 6288074"/>
              <a:gd name="connsiteY29800" fmla="*/ 313308 h 6339933"/>
              <a:gd name="connsiteX29801" fmla="*/ 3205026 w 6288074"/>
              <a:gd name="connsiteY29801" fmla="*/ 323616 h 6339933"/>
              <a:gd name="connsiteX29802" fmla="*/ 3195473 w 6288074"/>
              <a:gd name="connsiteY29802" fmla="*/ 326624 h 6339933"/>
              <a:gd name="connsiteX29803" fmla="*/ 3193836 w 6288074"/>
              <a:gd name="connsiteY29803" fmla="*/ 329763 h 6339933"/>
              <a:gd name="connsiteX29804" fmla="*/ 3192200 w 6288074"/>
              <a:gd name="connsiteY29804" fmla="*/ 332905 h 6339933"/>
              <a:gd name="connsiteX29805" fmla="*/ 3192951 w 6288074"/>
              <a:gd name="connsiteY29805" fmla="*/ 335295 h 6339933"/>
              <a:gd name="connsiteX29806" fmla="*/ 3189679 w 6288074"/>
              <a:gd name="connsiteY29806" fmla="*/ 341577 h 6339933"/>
              <a:gd name="connsiteX29807" fmla="*/ 3179109 w 6288074"/>
              <a:gd name="connsiteY29807" fmla="*/ 358035 h 6339933"/>
              <a:gd name="connsiteX29808" fmla="*/ 3169423 w 6288074"/>
              <a:gd name="connsiteY29808" fmla="*/ 368962 h 6339933"/>
              <a:gd name="connsiteX29809" fmla="*/ 3168539 w 6288074"/>
              <a:gd name="connsiteY29809" fmla="*/ 374491 h 6339933"/>
              <a:gd name="connsiteX29810" fmla="*/ 3170927 w 6288074"/>
              <a:gd name="connsiteY29810" fmla="*/ 373739 h 6339933"/>
              <a:gd name="connsiteX29811" fmla="*/ 3178093 w 6288074"/>
              <a:gd name="connsiteY29811" fmla="*/ 371484 h 6339933"/>
              <a:gd name="connsiteX29812" fmla="*/ 3170795 w 6288074"/>
              <a:gd name="connsiteY29812" fmla="*/ 381659 h 6339933"/>
              <a:gd name="connsiteX29813" fmla="*/ 3166771 w 6288074"/>
              <a:gd name="connsiteY29813" fmla="*/ 385553 h 6339933"/>
              <a:gd name="connsiteX29814" fmla="*/ 3166019 w 6288074"/>
              <a:gd name="connsiteY29814" fmla="*/ 383163 h 6339933"/>
              <a:gd name="connsiteX29815" fmla="*/ 3162746 w 6288074"/>
              <a:gd name="connsiteY29815" fmla="*/ 389446 h 6339933"/>
              <a:gd name="connsiteX29816" fmla="*/ 3159474 w 6288074"/>
              <a:gd name="connsiteY29816" fmla="*/ 395727 h 6339933"/>
              <a:gd name="connsiteX29817" fmla="*/ 3151425 w 6288074"/>
              <a:gd name="connsiteY29817" fmla="*/ 403514 h 6339933"/>
              <a:gd name="connsiteX29818" fmla="*/ 3150672 w 6288074"/>
              <a:gd name="connsiteY29818" fmla="*/ 401124 h 6339933"/>
              <a:gd name="connsiteX29819" fmla="*/ 3153944 w 6288074"/>
              <a:gd name="connsiteY29819" fmla="*/ 394842 h 6339933"/>
              <a:gd name="connsiteX29820" fmla="*/ 3140235 w 6288074"/>
              <a:gd name="connsiteY29820" fmla="*/ 409661 h 6339933"/>
              <a:gd name="connsiteX29821" fmla="*/ 3137714 w 6288074"/>
              <a:gd name="connsiteY29821" fmla="*/ 418333 h 6339933"/>
              <a:gd name="connsiteX29822" fmla="*/ 3136077 w 6288074"/>
              <a:gd name="connsiteY29822" fmla="*/ 421474 h 6339933"/>
              <a:gd name="connsiteX29823" fmla="*/ 3128780 w 6288074"/>
              <a:gd name="connsiteY29823" fmla="*/ 431649 h 6339933"/>
              <a:gd name="connsiteX29824" fmla="*/ 3119095 w 6288074"/>
              <a:gd name="connsiteY29824" fmla="*/ 442576 h 6339933"/>
              <a:gd name="connsiteX29825" fmla="*/ 3115822 w 6288074"/>
              <a:gd name="connsiteY29825" fmla="*/ 448858 h 6339933"/>
              <a:gd name="connsiteX29826" fmla="*/ 3106137 w 6288074"/>
              <a:gd name="connsiteY29826" fmla="*/ 459785 h 6339933"/>
              <a:gd name="connsiteX29827" fmla="*/ 3104500 w 6288074"/>
              <a:gd name="connsiteY29827" fmla="*/ 462926 h 6339933"/>
              <a:gd name="connsiteX29828" fmla="*/ 3100475 w 6288074"/>
              <a:gd name="connsiteY29828" fmla="*/ 466819 h 6339933"/>
              <a:gd name="connsiteX29829" fmla="*/ 3099591 w 6288074"/>
              <a:gd name="connsiteY29829" fmla="*/ 472350 h 6339933"/>
              <a:gd name="connsiteX29830" fmla="*/ 3107640 w 6288074"/>
              <a:gd name="connsiteY29830" fmla="*/ 464564 h 6339933"/>
              <a:gd name="connsiteX29831" fmla="*/ 3102731 w 6288074"/>
              <a:gd name="connsiteY29831" fmla="*/ 473987 h 6339933"/>
              <a:gd name="connsiteX29832" fmla="*/ 3101096 w 6288074"/>
              <a:gd name="connsiteY29832" fmla="*/ 477128 h 6339933"/>
              <a:gd name="connsiteX29833" fmla="*/ 3106757 w 6288074"/>
              <a:gd name="connsiteY29833" fmla="*/ 470095 h 6339933"/>
              <a:gd name="connsiteX29834" fmla="*/ 3122104 w 6288074"/>
              <a:gd name="connsiteY29834" fmla="*/ 452134 h 6339933"/>
              <a:gd name="connsiteX29835" fmla="*/ 3123739 w 6288074"/>
              <a:gd name="connsiteY29835" fmla="*/ 448993 h 6339933"/>
              <a:gd name="connsiteX29836" fmla="*/ 3129400 w 6288074"/>
              <a:gd name="connsiteY29836" fmla="*/ 441958 h 6339933"/>
              <a:gd name="connsiteX29837" fmla="*/ 3128648 w 6288074"/>
              <a:gd name="connsiteY29837" fmla="*/ 439569 h 6339933"/>
              <a:gd name="connsiteX29838" fmla="*/ 3131921 w 6288074"/>
              <a:gd name="connsiteY29838" fmla="*/ 433287 h 6339933"/>
              <a:gd name="connsiteX29839" fmla="*/ 3135194 w 6288074"/>
              <a:gd name="connsiteY29839" fmla="*/ 427004 h 6339933"/>
              <a:gd name="connsiteX29840" fmla="*/ 3140854 w 6288074"/>
              <a:gd name="connsiteY29840" fmla="*/ 419970 h 6339933"/>
              <a:gd name="connsiteX29841" fmla="*/ 3139218 w 6288074"/>
              <a:gd name="connsiteY29841" fmla="*/ 423113 h 6339933"/>
              <a:gd name="connsiteX29842" fmla="*/ 3135945 w 6288074"/>
              <a:gd name="connsiteY29842" fmla="*/ 429394 h 6339933"/>
              <a:gd name="connsiteX29843" fmla="*/ 3138334 w 6288074"/>
              <a:gd name="connsiteY29843" fmla="*/ 428642 h 6339933"/>
              <a:gd name="connsiteX29844" fmla="*/ 3141606 w 6288074"/>
              <a:gd name="connsiteY29844" fmla="*/ 422361 h 6339933"/>
              <a:gd name="connsiteX29845" fmla="*/ 3148151 w 6288074"/>
              <a:gd name="connsiteY29845" fmla="*/ 409795 h 6339933"/>
              <a:gd name="connsiteX29846" fmla="*/ 3151293 w 6288074"/>
              <a:gd name="connsiteY29846" fmla="*/ 411434 h 6339933"/>
              <a:gd name="connsiteX29847" fmla="*/ 3162614 w 6288074"/>
              <a:gd name="connsiteY29847" fmla="*/ 397365 h 6339933"/>
              <a:gd name="connsiteX29848" fmla="*/ 3165886 w 6288074"/>
              <a:gd name="connsiteY29848" fmla="*/ 391084 h 6339933"/>
              <a:gd name="connsiteX29849" fmla="*/ 3180481 w 6288074"/>
              <a:gd name="connsiteY29849" fmla="*/ 370732 h 6339933"/>
              <a:gd name="connsiteX29850" fmla="*/ 3188530 w 6288074"/>
              <a:gd name="connsiteY29850" fmla="*/ 362948 h 6339933"/>
              <a:gd name="connsiteX29851" fmla="*/ 3195827 w 6288074"/>
              <a:gd name="connsiteY29851" fmla="*/ 352773 h 6339933"/>
              <a:gd name="connsiteX29852" fmla="*/ 3209538 w 6288074"/>
              <a:gd name="connsiteY29852" fmla="*/ 337953 h 6339933"/>
              <a:gd name="connsiteX29853" fmla="*/ 3206397 w 6288074"/>
              <a:gd name="connsiteY29853" fmla="*/ 336315 h 6339933"/>
              <a:gd name="connsiteX29854" fmla="*/ 3207282 w 6288074"/>
              <a:gd name="connsiteY29854" fmla="*/ 330785 h 6339933"/>
              <a:gd name="connsiteX29855" fmla="*/ 3211307 w 6288074"/>
              <a:gd name="connsiteY29855" fmla="*/ 326892 h 6339933"/>
              <a:gd name="connsiteX29856" fmla="*/ 3214448 w 6288074"/>
              <a:gd name="connsiteY29856" fmla="*/ 328529 h 6339933"/>
              <a:gd name="connsiteX29857" fmla="*/ 3226521 w 6288074"/>
              <a:gd name="connsiteY29857" fmla="*/ 316852 h 6339933"/>
              <a:gd name="connsiteX29858" fmla="*/ 3230547 w 6288074"/>
              <a:gd name="connsiteY29858" fmla="*/ 312959 h 6339933"/>
              <a:gd name="connsiteX29859" fmla="*/ 3239479 w 6288074"/>
              <a:gd name="connsiteY29859" fmla="*/ 299642 h 6339933"/>
              <a:gd name="connsiteX29860" fmla="*/ 3245140 w 6288074"/>
              <a:gd name="connsiteY29860" fmla="*/ 292609 h 6339933"/>
              <a:gd name="connsiteX29861" fmla="*/ 3256463 w 6288074"/>
              <a:gd name="connsiteY29861" fmla="*/ 278541 h 6339933"/>
              <a:gd name="connsiteX29862" fmla="*/ 3258098 w 6288074"/>
              <a:gd name="connsiteY29862" fmla="*/ 275400 h 6339933"/>
              <a:gd name="connsiteX29863" fmla="*/ 3254958 w 6288074"/>
              <a:gd name="connsiteY29863" fmla="*/ 273761 h 6339933"/>
              <a:gd name="connsiteX29864" fmla="*/ 3260752 w 6288074"/>
              <a:gd name="connsiteY29864" fmla="*/ 258808 h 6339933"/>
              <a:gd name="connsiteX29865" fmla="*/ 3261636 w 6288074"/>
              <a:gd name="connsiteY29865" fmla="*/ 253276 h 6339933"/>
              <a:gd name="connsiteX29866" fmla="*/ 3265661 w 6288074"/>
              <a:gd name="connsiteY29866" fmla="*/ 249385 h 6339933"/>
              <a:gd name="connsiteX29867" fmla="*/ 3267296 w 6288074"/>
              <a:gd name="connsiteY29867" fmla="*/ 246243 h 6339933"/>
              <a:gd name="connsiteX29868" fmla="*/ 3266413 w 6288074"/>
              <a:gd name="connsiteY29868" fmla="*/ 251773 h 6339933"/>
              <a:gd name="connsiteX29869" fmla="*/ 3271189 w 6288074"/>
              <a:gd name="connsiteY29869" fmla="*/ 250269 h 6339933"/>
              <a:gd name="connsiteX29870" fmla="*/ 3272825 w 6288074"/>
              <a:gd name="connsiteY29870" fmla="*/ 247130 h 6339933"/>
              <a:gd name="connsiteX29871" fmla="*/ 3283883 w 6288074"/>
              <a:gd name="connsiteY29871" fmla="*/ 248900 h 6339933"/>
              <a:gd name="connsiteX29872" fmla="*/ 3297461 w 6288074"/>
              <a:gd name="connsiteY29872" fmla="*/ 242000 h 6339933"/>
              <a:gd name="connsiteX29873" fmla="*/ 3308651 w 6288074"/>
              <a:gd name="connsiteY29873" fmla="*/ 235853 h 6339933"/>
              <a:gd name="connsiteX29874" fmla="*/ 3313560 w 6288074"/>
              <a:gd name="connsiteY29874" fmla="*/ 226430 h 6339933"/>
              <a:gd name="connsiteX29875" fmla="*/ 3323998 w 6288074"/>
              <a:gd name="connsiteY29875" fmla="*/ 217893 h 6339933"/>
              <a:gd name="connsiteX29876" fmla="*/ 3332798 w 6288074"/>
              <a:gd name="connsiteY29876" fmla="*/ 212495 h 6339933"/>
              <a:gd name="connsiteX29877" fmla="*/ 3333551 w 6288074"/>
              <a:gd name="connsiteY29877" fmla="*/ 214886 h 6339933"/>
              <a:gd name="connsiteX29878" fmla="*/ 3348897 w 6288074"/>
              <a:gd name="connsiteY29878" fmla="*/ 196924 h 6339933"/>
              <a:gd name="connsiteX29879" fmla="*/ 3351418 w 6288074"/>
              <a:gd name="connsiteY29879" fmla="*/ 188253 h 6339933"/>
              <a:gd name="connsiteX29880" fmla="*/ 3366897 w 6288074"/>
              <a:gd name="connsiteY29880" fmla="*/ 162371 h 6339933"/>
              <a:gd name="connsiteX29881" fmla="*/ 3377955 w 6288074"/>
              <a:gd name="connsiteY29881" fmla="*/ 164144 h 6339933"/>
              <a:gd name="connsiteX29882" fmla="*/ 3381095 w 6288074"/>
              <a:gd name="connsiteY29882" fmla="*/ 165782 h 6339933"/>
              <a:gd name="connsiteX29883" fmla="*/ 3386624 w 6288074"/>
              <a:gd name="connsiteY29883" fmla="*/ 166667 h 6339933"/>
              <a:gd name="connsiteX29884" fmla="*/ 3384988 w 6288074"/>
              <a:gd name="connsiteY29884" fmla="*/ 169809 h 6339933"/>
              <a:gd name="connsiteX29885" fmla="*/ 3368756 w 6288074"/>
              <a:gd name="connsiteY29885" fmla="*/ 193300 h 6339933"/>
              <a:gd name="connsiteX29886" fmla="*/ 3364731 w 6288074"/>
              <a:gd name="connsiteY29886" fmla="*/ 197193 h 6339933"/>
              <a:gd name="connsiteX29887" fmla="*/ 3364864 w 6288074"/>
              <a:gd name="connsiteY29887" fmla="*/ 189273 h 6339933"/>
              <a:gd name="connsiteX29888" fmla="*/ 3368137 w 6288074"/>
              <a:gd name="connsiteY29888" fmla="*/ 182991 h 6339933"/>
              <a:gd name="connsiteX29889" fmla="*/ 3371410 w 6288074"/>
              <a:gd name="connsiteY29889" fmla="*/ 176709 h 6339933"/>
              <a:gd name="connsiteX29890" fmla="*/ 3371542 w 6288074"/>
              <a:gd name="connsiteY29890" fmla="*/ 168789 h 6339933"/>
              <a:gd name="connsiteX29891" fmla="*/ 3364244 w 6288074"/>
              <a:gd name="connsiteY29891" fmla="*/ 178964 h 6339933"/>
              <a:gd name="connsiteX29892" fmla="*/ 3358583 w 6288074"/>
              <a:gd name="connsiteY29892" fmla="*/ 185998 h 6339933"/>
              <a:gd name="connsiteX29893" fmla="*/ 3354559 w 6288074"/>
              <a:gd name="connsiteY29893" fmla="*/ 189891 h 6339933"/>
              <a:gd name="connsiteX29894" fmla="*/ 3357699 w 6288074"/>
              <a:gd name="connsiteY29894" fmla="*/ 191530 h 6339933"/>
              <a:gd name="connsiteX29895" fmla="*/ 3350137 w 6288074"/>
              <a:gd name="connsiteY29895" fmla="*/ 217544 h 6339933"/>
              <a:gd name="connsiteX29896" fmla="*/ 3346865 w 6288074"/>
              <a:gd name="connsiteY29896" fmla="*/ 223826 h 6339933"/>
              <a:gd name="connsiteX29897" fmla="*/ 3334038 w 6288074"/>
              <a:gd name="connsiteY29897" fmla="*/ 233114 h 6339933"/>
              <a:gd name="connsiteX29898" fmla="*/ 3331650 w 6288074"/>
              <a:gd name="connsiteY29898" fmla="*/ 233866 h 6339933"/>
              <a:gd name="connsiteX29899" fmla="*/ 3337047 w 6288074"/>
              <a:gd name="connsiteY29899" fmla="*/ 242672 h 6339933"/>
              <a:gd name="connsiteX29900" fmla="*/ 3344344 w 6288074"/>
              <a:gd name="connsiteY29900" fmla="*/ 232498 h 6339933"/>
              <a:gd name="connsiteX29901" fmla="*/ 3366855 w 6288074"/>
              <a:gd name="connsiteY29901" fmla="*/ 212282 h 6339933"/>
              <a:gd name="connsiteX29902" fmla="*/ 3386095 w 6288074"/>
              <a:gd name="connsiteY29902" fmla="*/ 198348 h 6339933"/>
              <a:gd name="connsiteX29903" fmla="*/ 3395781 w 6288074"/>
              <a:gd name="connsiteY29903" fmla="*/ 187421 h 6339933"/>
              <a:gd name="connsiteX29904" fmla="*/ 3403963 w 6288074"/>
              <a:gd name="connsiteY29904" fmla="*/ 171715 h 6339933"/>
              <a:gd name="connsiteX29905" fmla="*/ 3423334 w 6288074"/>
              <a:gd name="connsiteY29905" fmla="*/ 149862 h 6339933"/>
              <a:gd name="connsiteX29906" fmla="*/ 3425723 w 6288074"/>
              <a:gd name="connsiteY29906" fmla="*/ 149110 h 6339933"/>
              <a:gd name="connsiteX29907" fmla="*/ 3418425 w 6288074"/>
              <a:gd name="connsiteY29907" fmla="*/ 159285 h 6339933"/>
              <a:gd name="connsiteX29908" fmla="*/ 3412764 w 6288074"/>
              <a:gd name="connsiteY29908" fmla="*/ 166319 h 6339933"/>
              <a:gd name="connsiteX29909" fmla="*/ 3411880 w 6288074"/>
              <a:gd name="connsiteY29909" fmla="*/ 171850 h 6339933"/>
              <a:gd name="connsiteX29910" fmla="*/ 3419930 w 6288074"/>
              <a:gd name="connsiteY29910" fmla="*/ 164064 h 6339933"/>
              <a:gd name="connsiteX29911" fmla="*/ 3429747 w 6288074"/>
              <a:gd name="connsiteY29911" fmla="*/ 145216 h 6339933"/>
              <a:gd name="connsiteX29912" fmla="*/ 3431383 w 6288074"/>
              <a:gd name="connsiteY29912" fmla="*/ 142075 h 6339933"/>
              <a:gd name="connsiteX29913" fmla="*/ 3441822 w 6288074"/>
              <a:gd name="connsiteY29913" fmla="*/ 133538 h 6339933"/>
              <a:gd name="connsiteX29914" fmla="*/ 3438549 w 6288074"/>
              <a:gd name="connsiteY29914" fmla="*/ 139820 h 6339933"/>
              <a:gd name="connsiteX29915" fmla="*/ 3434523 w 6288074"/>
              <a:gd name="connsiteY29915" fmla="*/ 143712 h 6339933"/>
              <a:gd name="connsiteX29916" fmla="*/ 3433639 w 6288074"/>
              <a:gd name="connsiteY29916" fmla="*/ 149243 h 6339933"/>
              <a:gd name="connsiteX29917" fmla="*/ 3436028 w 6288074"/>
              <a:gd name="connsiteY29917" fmla="*/ 148491 h 6339933"/>
              <a:gd name="connsiteX29918" fmla="*/ 3440052 w 6288074"/>
              <a:gd name="connsiteY29918" fmla="*/ 144600 h 6339933"/>
              <a:gd name="connsiteX29919" fmla="*/ 3439300 w 6288074"/>
              <a:gd name="connsiteY29919" fmla="*/ 142209 h 6339933"/>
              <a:gd name="connsiteX29920" fmla="*/ 3459291 w 6288074"/>
              <a:gd name="connsiteY29920" fmla="*/ 130667 h 6339933"/>
              <a:gd name="connsiteX29921" fmla="*/ 3459912 w 6288074"/>
              <a:gd name="connsiteY29921" fmla="*/ 140974 h 6339933"/>
              <a:gd name="connsiteX29922" fmla="*/ 3457391 w 6288074"/>
              <a:gd name="connsiteY29922" fmla="*/ 149646 h 6339933"/>
              <a:gd name="connsiteX29923" fmla="*/ 3455001 w 6288074"/>
              <a:gd name="connsiteY29923" fmla="*/ 150399 h 6339933"/>
              <a:gd name="connsiteX29924" fmla="*/ 3449342 w 6288074"/>
              <a:gd name="connsiteY29924" fmla="*/ 157433 h 6339933"/>
              <a:gd name="connsiteX29925" fmla="*/ 3446069 w 6288074"/>
              <a:gd name="connsiteY29925" fmla="*/ 163715 h 6339933"/>
              <a:gd name="connsiteX29926" fmla="*/ 3448457 w 6288074"/>
              <a:gd name="connsiteY29926" fmla="*/ 162963 h 6339933"/>
              <a:gd name="connsiteX29927" fmla="*/ 3459780 w 6288074"/>
              <a:gd name="connsiteY29927" fmla="*/ 148894 h 6339933"/>
              <a:gd name="connsiteX29928" fmla="*/ 3473490 w 6288074"/>
              <a:gd name="connsiteY29928" fmla="*/ 134075 h 6339933"/>
              <a:gd name="connsiteX29929" fmla="*/ 3477514 w 6288074"/>
              <a:gd name="connsiteY29929" fmla="*/ 130182 h 6339933"/>
              <a:gd name="connsiteX29930" fmla="*/ 3476630 w 6288074"/>
              <a:gd name="connsiteY29930" fmla="*/ 135712 h 6339933"/>
              <a:gd name="connsiteX29931" fmla="*/ 3469201 w 6288074"/>
              <a:gd name="connsiteY29931" fmla="*/ 153807 h 6339933"/>
              <a:gd name="connsiteX29932" fmla="*/ 3471589 w 6288074"/>
              <a:gd name="connsiteY29932" fmla="*/ 153056 h 6339933"/>
              <a:gd name="connsiteX29933" fmla="*/ 3485432 w 6288074"/>
              <a:gd name="connsiteY29933" fmla="*/ 130317 h 6339933"/>
              <a:gd name="connsiteX29934" fmla="*/ 3490340 w 6288074"/>
              <a:gd name="connsiteY29934" fmla="*/ 120895 h 6339933"/>
              <a:gd name="connsiteX29935" fmla="*/ 3494497 w 6288074"/>
              <a:gd name="connsiteY29935" fmla="*/ 109081 h 6339933"/>
              <a:gd name="connsiteX29936" fmla="*/ 3508076 w 6288074"/>
              <a:gd name="connsiteY29936" fmla="*/ 102181 h 6339933"/>
              <a:gd name="connsiteX29937" fmla="*/ 3512100 w 6288074"/>
              <a:gd name="connsiteY29937" fmla="*/ 98288 h 6339933"/>
              <a:gd name="connsiteX29938" fmla="*/ 3512720 w 6288074"/>
              <a:gd name="connsiteY29938" fmla="*/ 108597 h 6339933"/>
              <a:gd name="connsiteX29939" fmla="*/ 3508695 w 6288074"/>
              <a:gd name="connsiteY29939" fmla="*/ 112490 h 6339933"/>
              <a:gd name="connsiteX29940" fmla="*/ 3494099 w 6288074"/>
              <a:gd name="connsiteY29940" fmla="*/ 132840 h 6339933"/>
              <a:gd name="connsiteX29941" fmla="*/ 3492332 w 6288074"/>
              <a:gd name="connsiteY29941" fmla="*/ 143902 h 6339933"/>
              <a:gd name="connsiteX29942" fmla="*/ 3484283 w 6288074"/>
              <a:gd name="connsiteY29942" fmla="*/ 151687 h 6339933"/>
              <a:gd name="connsiteX29943" fmla="*/ 3477118 w 6288074"/>
              <a:gd name="connsiteY29943" fmla="*/ 153943 h 6339933"/>
              <a:gd name="connsiteX29944" fmla="*/ 3480259 w 6288074"/>
              <a:gd name="connsiteY29944" fmla="*/ 155579 h 6339933"/>
              <a:gd name="connsiteX29945" fmla="*/ 3481762 w 6288074"/>
              <a:gd name="connsiteY29945" fmla="*/ 160358 h 6339933"/>
              <a:gd name="connsiteX29946" fmla="*/ 3474465 w 6288074"/>
              <a:gd name="connsiteY29946" fmla="*/ 170533 h 6339933"/>
              <a:gd name="connsiteX29947" fmla="*/ 3471324 w 6288074"/>
              <a:gd name="connsiteY29947" fmla="*/ 168896 h 6339933"/>
              <a:gd name="connsiteX29948" fmla="*/ 3462523 w 6288074"/>
              <a:gd name="connsiteY29948" fmla="*/ 174293 h 6339933"/>
              <a:gd name="connsiteX29949" fmla="*/ 3471193 w 6288074"/>
              <a:gd name="connsiteY29949" fmla="*/ 176817 h 6339933"/>
              <a:gd name="connsiteX29950" fmla="*/ 3470175 w 6288074"/>
              <a:gd name="connsiteY29950" fmla="*/ 190265 h 6339933"/>
              <a:gd name="connsiteX29951" fmla="*/ 3487911 w 6288074"/>
              <a:gd name="connsiteY29951" fmla="*/ 171555 h 6339933"/>
              <a:gd name="connsiteX29952" fmla="*/ 3496712 w 6288074"/>
              <a:gd name="connsiteY29952" fmla="*/ 166157 h 6339933"/>
              <a:gd name="connsiteX29953" fmla="*/ 3500737 w 6288074"/>
              <a:gd name="connsiteY29953" fmla="*/ 162264 h 6339933"/>
              <a:gd name="connsiteX29954" fmla="*/ 3506397 w 6288074"/>
              <a:gd name="connsiteY29954" fmla="*/ 155230 h 6339933"/>
              <a:gd name="connsiteX29955" fmla="*/ 3543504 w 6288074"/>
              <a:gd name="connsiteY29955" fmla="*/ 114664 h 6339933"/>
              <a:gd name="connsiteX29956" fmla="*/ 3555578 w 6288074"/>
              <a:gd name="connsiteY29956" fmla="*/ 102985 h 6339933"/>
              <a:gd name="connsiteX29957" fmla="*/ 3558850 w 6288074"/>
              <a:gd name="connsiteY29957" fmla="*/ 96704 h 6339933"/>
              <a:gd name="connsiteX29958" fmla="*/ 3560487 w 6288074"/>
              <a:gd name="connsiteY29958" fmla="*/ 93563 h 6339933"/>
              <a:gd name="connsiteX29959" fmla="*/ 3568669 w 6288074"/>
              <a:gd name="connsiteY29959" fmla="*/ 77856 h 6339933"/>
              <a:gd name="connsiteX29960" fmla="*/ 3585519 w 6288074"/>
              <a:gd name="connsiteY29960" fmla="*/ 64675 h 6339933"/>
              <a:gd name="connsiteX29961" fmla="*/ 3607278 w 6288074"/>
              <a:gd name="connsiteY29961" fmla="*/ 42070 h 6339933"/>
              <a:gd name="connsiteX29962" fmla="*/ 3616964 w 6288074"/>
              <a:gd name="connsiteY29962" fmla="*/ 31143 h 6339933"/>
              <a:gd name="connsiteX29963" fmla="*/ 3624261 w 6288074"/>
              <a:gd name="connsiteY29963" fmla="*/ 20969 h 6339933"/>
              <a:gd name="connsiteX29964" fmla="*/ 3627402 w 6288074"/>
              <a:gd name="connsiteY29964" fmla="*/ 22606 h 6339933"/>
              <a:gd name="connsiteX29965" fmla="*/ 3633814 w 6288074"/>
              <a:gd name="connsiteY29965" fmla="*/ 17962 h 6339933"/>
              <a:gd name="connsiteX29966" fmla="*/ 3633947 w 6288074"/>
              <a:gd name="connsiteY29966" fmla="*/ 10042 h 6339933"/>
              <a:gd name="connsiteX29967" fmla="*/ 3637972 w 6288074"/>
              <a:gd name="connsiteY29967" fmla="*/ 6148 h 6339933"/>
              <a:gd name="connsiteX29968" fmla="*/ 3642952 w 6288074"/>
              <a:gd name="connsiteY29968" fmla="*/ 4252 h 6339933"/>
              <a:gd name="connsiteX29969" fmla="*/ 3649161 w 6288074"/>
              <a:gd name="connsiteY29969" fmla="*/ 0 h 6339933"/>
              <a:gd name="connsiteX29970" fmla="*/ 3646058 w 6288074"/>
              <a:gd name="connsiteY29970" fmla="*/ 2126 h 6339933"/>
              <a:gd name="connsiteX29971" fmla="*/ 3646773 w 6288074"/>
              <a:gd name="connsiteY29971" fmla="*/ 752 h 6339933"/>
              <a:gd name="connsiteX29972" fmla="*/ 3649161 w 6288074"/>
              <a:gd name="connsiteY29972" fmla="*/ 0 h 6339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</a:cxnLst>
            <a:rect l="l" t="t" r="r" b="b"/>
            <a:pathLst>
              <a:path w="6288074" h="6339933">
                <a:moveTo>
                  <a:pt x="1851502" y="6332712"/>
                </a:moveTo>
                <a:cubicBezTo>
                  <a:pt x="1852192" y="6334906"/>
                  <a:pt x="1849186" y="6340669"/>
                  <a:pt x="1844113" y="6339856"/>
                </a:cubicBezTo>
                <a:cubicBezTo>
                  <a:pt x="1844924" y="6334782"/>
                  <a:pt x="1846427" y="6331900"/>
                  <a:pt x="1851502" y="6332712"/>
                </a:cubicBezTo>
                <a:close/>
                <a:moveTo>
                  <a:pt x="1305920" y="6314085"/>
                </a:moveTo>
                <a:cubicBezTo>
                  <a:pt x="1308114" y="6313395"/>
                  <a:pt x="1309034" y="6316317"/>
                  <a:pt x="1311225" y="6315628"/>
                </a:cubicBezTo>
                <a:cubicBezTo>
                  <a:pt x="1312146" y="6318551"/>
                  <a:pt x="1309954" y="6319241"/>
                  <a:pt x="1307760" y="6319932"/>
                </a:cubicBezTo>
                <a:cubicBezTo>
                  <a:pt x="1306840" y="6317007"/>
                  <a:pt x="1306840" y="6317007"/>
                  <a:pt x="1305920" y="6314085"/>
                </a:cubicBezTo>
                <a:close/>
                <a:moveTo>
                  <a:pt x="1883041" y="6279817"/>
                </a:moveTo>
                <a:cubicBezTo>
                  <a:pt x="1886621" y="6275879"/>
                  <a:pt x="1887650" y="6286800"/>
                  <a:pt x="1883847" y="6282376"/>
                </a:cubicBezTo>
                <a:cubicBezTo>
                  <a:pt x="1883847" y="6282376"/>
                  <a:pt x="1883847" y="6282376"/>
                  <a:pt x="1883041" y="6279817"/>
                </a:cubicBezTo>
                <a:close/>
                <a:moveTo>
                  <a:pt x="1742665" y="6277819"/>
                </a:moveTo>
                <a:cubicBezTo>
                  <a:pt x="1742665" y="6277819"/>
                  <a:pt x="1740919" y="6280778"/>
                  <a:pt x="1738483" y="6281545"/>
                </a:cubicBezTo>
                <a:cubicBezTo>
                  <a:pt x="1738483" y="6281545"/>
                  <a:pt x="1739172" y="6283737"/>
                  <a:pt x="1736737" y="6284504"/>
                </a:cubicBezTo>
                <a:cubicBezTo>
                  <a:pt x="1736737" y="6284504"/>
                  <a:pt x="1736047" y="6282311"/>
                  <a:pt x="1736047" y="6282311"/>
                </a:cubicBezTo>
                <a:cubicBezTo>
                  <a:pt x="1738483" y="6281545"/>
                  <a:pt x="1737792" y="6279353"/>
                  <a:pt x="1740229" y="6278585"/>
                </a:cubicBezTo>
                <a:cubicBezTo>
                  <a:pt x="1742665" y="6277819"/>
                  <a:pt x="1742665" y="6277819"/>
                  <a:pt x="1742665" y="6277819"/>
                </a:cubicBezTo>
                <a:close/>
                <a:moveTo>
                  <a:pt x="1749052" y="6272595"/>
                </a:moveTo>
                <a:cubicBezTo>
                  <a:pt x="1749820" y="6275032"/>
                  <a:pt x="1748029" y="6278272"/>
                  <a:pt x="1743679" y="6282318"/>
                </a:cubicBezTo>
                <a:cubicBezTo>
                  <a:pt x="1743679" y="6282318"/>
                  <a:pt x="1741122" y="6283124"/>
                  <a:pt x="1741122" y="6283124"/>
                </a:cubicBezTo>
                <a:cubicBezTo>
                  <a:pt x="1744704" y="6276642"/>
                  <a:pt x="1747262" y="6275836"/>
                  <a:pt x="1749052" y="6272595"/>
                </a:cubicBezTo>
                <a:close/>
                <a:moveTo>
                  <a:pt x="1395305" y="6265069"/>
                </a:moveTo>
                <a:cubicBezTo>
                  <a:pt x="1398629" y="6266699"/>
                  <a:pt x="1395047" y="6273183"/>
                  <a:pt x="1389165" y="6272357"/>
                </a:cubicBezTo>
                <a:cubicBezTo>
                  <a:pt x="1387631" y="6267485"/>
                  <a:pt x="1393513" y="6268310"/>
                  <a:pt x="1395305" y="6265069"/>
                </a:cubicBezTo>
                <a:close/>
                <a:moveTo>
                  <a:pt x="2009753" y="6258810"/>
                </a:moveTo>
                <a:cubicBezTo>
                  <a:pt x="2010443" y="6261002"/>
                  <a:pt x="2010443" y="6261002"/>
                  <a:pt x="2008007" y="6261768"/>
                </a:cubicBezTo>
                <a:cubicBezTo>
                  <a:pt x="2005572" y="6262536"/>
                  <a:pt x="2003135" y="6263302"/>
                  <a:pt x="2001755" y="6258917"/>
                </a:cubicBezTo>
                <a:cubicBezTo>
                  <a:pt x="2006627" y="6257384"/>
                  <a:pt x="2007317" y="6259577"/>
                  <a:pt x="2009753" y="6258810"/>
                </a:cubicBezTo>
                <a:close/>
                <a:moveTo>
                  <a:pt x="1749324" y="6256447"/>
                </a:moveTo>
                <a:lnTo>
                  <a:pt x="1750091" y="6258883"/>
                </a:lnTo>
                <a:lnTo>
                  <a:pt x="1749987" y="6259082"/>
                </a:lnTo>
                <a:lnTo>
                  <a:pt x="1738619" y="6273470"/>
                </a:lnTo>
                <a:lnTo>
                  <a:pt x="1740274" y="6270219"/>
                </a:lnTo>
                <a:cubicBezTo>
                  <a:pt x="1743581" y="6263717"/>
                  <a:pt x="1745233" y="6260466"/>
                  <a:pt x="1749324" y="6256447"/>
                </a:cubicBezTo>
                <a:close/>
                <a:moveTo>
                  <a:pt x="1752761" y="6253757"/>
                </a:moveTo>
                <a:cubicBezTo>
                  <a:pt x="1753452" y="6255951"/>
                  <a:pt x="1754142" y="6258143"/>
                  <a:pt x="1751950" y="6258832"/>
                </a:cubicBezTo>
                <a:cubicBezTo>
                  <a:pt x="1750447" y="6261715"/>
                  <a:pt x="1748946" y="6264599"/>
                  <a:pt x="1748946" y="6264599"/>
                </a:cubicBezTo>
                <a:cubicBezTo>
                  <a:pt x="1747443" y="6267480"/>
                  <a:pt x="1743748" y="6271052"/>
                  <a:pt x="1745250" y="6268170"/>
                </a:cubicBezTo>
                <a:lnTo>
                  <a:pt x="1749987" y="6259082"/>
                </a:lnTo>
                <a:lnTo>
                  <a:pt x="1750106" y="6258932"/>
                </a:lnTo>
                <a:lnTo>
                  <a:pt x="1750091" y="6258883"/>
                </a:lnTo>
                <a:lnTo>
                  <a:pt x="1751260" y="6256641"/>
                </a:lnTo>
                <a:cubicBezTo>
                  <a:pt x="1751260" y="6256641"/>
                  <a:pt x="1753452" y="6255951"/>
                  <a:pt x="1752761" y="6253757"/>
                </a:cubicBezTo>
                <a:close/>
                <a:moveTo>
                  <a:pt x="1775845" y="6251632"/>
                </a:moveTo>
                <a:lnTo>
                  <a:pt x="1773285" y="6257258"/>
                </a:lnTo>
                <a:cubicBezTo>
                  <a:pt x="1771676" y="6260495"/>
                  <a:pt x="1767674" y="6264487"/>
                  <a:pt x="1769283" y="6261249"/>
                </a:cubicBezTo>
                <a:cubicBezTo>
                  <a:pt x="1769283" y="6261249"/>
                  <a:pt x="1768501" y="6258764"/>
                  <a:pt x="1770893" y="6258011"/>
                </a:cubicBezTo>
                <a:close/>
                <a:moveTo>
                  <a:pt x="1776503" y="6250783"/>
                </a:moveTo>
                <a:lnTo>
                  <a:pt x="1775845" y="6251632"/>
                </a:lnTo>
                <a:lnTo>
                  <a:pt x="1776003" y="6251282"/>
                </a:lnTo>
                <a:lnTo>
                  <a:pt x="1775971" y="6250950"/>
                </a:lnTo>
                <a:close/>
                <a:moveTo>
                  <a:pt x="1774353" y="6243950"/>
                </a:moveTo>
                <a:cubicBezTo>
                  <a:pt x="1775342" y="6245004"/>
                  <a:pt x="1775331" y="6247056"/>
                  <a:pt x="1775722" y="6248299"/>
                </a:cubicBezTo>
                <a:lnTo>
                  <a:pt x="1775971" y="6250950"/>
                </a:lnTo>
                <a:lnTo>
                  <a:pt x="1774112" y="6251536"/>
                </a:lnTo>
                <a:cubicBezTo>
                  <a:pt x="1770111" y="6255526"/>
                  <a:pt x="1768501" y="6258764"/>
                  <a:pt x="1766893" y="6262001"/>
                </a:cubicBezTo>
                <a:cubicBezTo>
                  <a:pt x="1761281" y="6269228"/>
                  <a:pt x="1757281" y="6273219"/>
                  <a:pt x="1758889" y="6269981"/>
                </a:cubicBezTo>
                <a:cubicBezTo>
                  <a:pt x="1760499" y="6266745"/>
                  <a:pt x="1762891" y="6265992"/>
                  <a:pt x="1762108" y="6263506"/>
                </a:cubicBezTo>
                <a:cubicBezTo>
                  <a:pt x="1766110" y="6259516"/>
                  <a:pt x="1765328" y="6257032"/>
                  <a:pt x="1762936" y="6257785"/>
                </a:cubicBezTo>
                <a:lnTo>
                  <a:pt x="1766156" y="6251310"/>
                </a:lnTo>
                <a:lnTo>
                  <a:pt x="1765373" y="6248825"/>
                </a:lnTo>
                <a:cubicBezTo>
                  <a:pt x="1767765" y="6248072"/>
                  <a:pt x="1767765" y="6248072"/>
                  <a:pt x="1766984" y="6245587"/>
                </a:cubicBezTo>
                <a:cubicBezTo>
                  <a:pt x="1771375" y="6242840"/>
                  <a:pt x="1773364" y="6242896"/>
                  <a:pt x="1774353" y="6243950"/>
                </a:cubicBezTo>
                <a:close/>
                <a:moveTo>
                  <a:pt x="1765076" y="6241852"/>
                </a:moveTo>
                <a:cubicBezTo>
                  <a:pt x="1765076" y="6241852"/>
                  <a:pt x="1765076" y="6241852"/>
                  <a:pt x="1763428" y="6244779"/>
                </a:cubicBezTo>
                <a:cubicBezTo>
                  <a:pt x="1763428" y="6244779"/>
                  <a:pt x="1759442" y="6248444"/>
                  <a:pt x="1759442" y="6248444"/>
                </a:cubicBezTo>
                <a:cubicBezTo>
                  <a:pt x="1757793" y="6251371"/>
                  <a:pt x="1757793" y="6251371"/>
                  <a:pt x="1756146" y="6254300"/>
                </a:cubicBezTo>
                <a:cubicBezTo>
                  <a:pt x="1755455" y="6252107"/>
                  <a:pt x="1755455" y="6252107"/>
                  <a:pt x="1755455" y="6252107"/>
                </a:cubicBezTo>
                <a:cubicBezTo>
                  <a:pt x="1757103" y="6249180"/>
                  <a:pt x="1761090" y="6245515"/>
                  <a:pt x="1765076" y="6241852"/>
                </a:cubicBezTo>
                <a:close/>
                <a:moveTo>
                  <a:pt x="1696793" y="6239247"/>
                </a:moveTo>
                <a:cubicBezTo>
                  <a:pt x="1695044" y="6242369"/>
                  <a:pt x="1693295" y="6245490"/>
                  <a:pt x="1691547" y="6248609"/>
                </a:cubicBezTo>
                <a:cubicBezTo>
                  <a:pt x="1683816" y="6258753"/>
                  <a:pt x="1685288" y="6263429"/>
                  <a:pt x="1681792" y="6269670"/>
                </a:cubicBezTo>
                <a:cubicBezTo>
                  <a:pt x="1681792" y="6269670"/>
                  <a:pt x="1679307" y="6270453"/>
                  <a:pt x="1679307" y="6270453"/>
                </a:cubicBezTo>
                <a:cubicBezTo>
                  <a:pt x="1678572" y="6268114"/>
                  <a:pt x="1677099" y="6263437"/>
                  <a:pt x="1676363" y="6261099"/>
                </a:cubicBezTo>
                <a:cubicBezTo>
                  <a:pt x="1687591" y="6244715"/>
                  <a:pt x="1678112" y="6257978"/>
                  <a:pt x="1680597" y="6257196"/>
                </a:cubicBezTo>
                <a:cubicBezTo>
                  <a:pt x="1680597" y="6257196"/>
                  <a:pt x="1684829" y="6253293"/>
                  <a:pt x="1696793" y="6239247"/>
                </a:cubicBezTo>
                <a:close/>
                <a:moveTo>
                  <a:pt x="1704026" y="6221826"/>
                </a:moveTo>
                <a:cubicBezTo>
                  <a:pt x="1704224" y="6222453"/>
                  <a:pt x="1702988" y="6224907"/>
                  <a:pt x="1700946" y="6226927"/>
                </a:cubicBezTo>
                <a:cubicBezTo>
                  <a:pt x="1701734" y="6229432"/>
                  <a:pt x="1701734" y="6229432"/>
                  <a:pt x="1701734" y="6229432"/>
                </a:cubicBezTo>
                <a:cubicBezTo>
                  <a:pt x="1701734" y="6229432"/>
                  <a:pt x="1700086" y="6232703"/>
                  <a:pt x="1700086" y="6232703"/>
                </a:cubicBezTo>
                <a:cubicBezTo>
                  <a:pt x="1697652" y="6233469"/>
                  <a:pt x="1696004" y="6236743"/>
                  <a:pt x="1693568" y="6237509"/>
                </a:cubicBezTo>
                <a:cubicBezTo>
                  <a:pt x="1697652" y="6233469"/>
                  <a:pt x="1696863" y="6230965"/>
                  <a:pt x="1696863" y="6230965"/>
                </a:cubicBezTo>
                <a:cubicBezTo>
                  <a:pt x="1696075" y="6228460"/>
                  <a:pt x="1698510" y="6227695"/>
                  <a:pt x="1698510" y="6227695"/>
                </a:cubicBezTo>
                <a:cubicBezTo>
                  <a:pt x="1702199" y="6222402"/>
                  <a:pt x="1703830" y="6221200"/>
                  <a:pt x="1704026" y="6221826"/>
                </a:cubicBezTo>
                <a:close/>
                <a:moveTo>
                  <a:pt x="1623069" y="6214263"/>
                </a:moveTo>
                <a:cubicBezTo>
                  <a:pt x="1622202" y="6219890"/>
                  <a:pt x="1620569" y="6223083"/>
                  <a:pt x="1621335" y="6225518"/>
                </a:cubicBezTo>
                <a:cubicBezTo>
                  <a:pt x="1618067" y="6231902"/>
                  <a:pt x="1618067" y="6231902"/>
                  <a:pt x="1615665" y="6232657"/>
                </a:cubicBezTo>
                <a:cubicBezTo>
                  <a:pt x="1615665" y="6232657"/>
                  <a:pt x="1615665" y="6232657"/>
                  <a:pt x="1613264" y="6233413"/>
                </a:cubicBezTo>
                <a:cubicBezTo>
                  <a:pt x="1610863" y="6234168"/>
                  <a:pt x="1610863" y="6234168"/>
                  <a:pt x="1608462" y="6234924"/>
                </a:cubicBezTo>
                <a:cubicBezTo>
                  <a:pt x="1604426" y="6238872"/>
                  <a:pt x="1604426" y="6238872"/>
                  <a:pt x="1604426" y="6238872"/>
                </a:cubicBezTo>
                <a:cubicBezTo>
                  <a:pt x="1604426" y="6238872"/>
                  <a:pt x="1602025" y="6239627"/>
                  <a:pt x="1600390" y="6242819"/>
                </a:cubicBezTo>
                <a:cubicBezTo>
                  <a:pt x="1600390" y="6242819"/>
                  <a:pt x="1598756" y="6246011"/>
                  <a:pt x="1596355" y="6246767"/>
                </a:cubicBezTo>
                <a:cubicBezTo>
                  <a:pt x="1596355" y="6246767"/>
                  <a:pt x="1597989" y="6243575"/>
                  <a:pt x="1597989" y="6243575"/>
                </a:cubicBezTo>
                <a:cubicBezTo>
                  <a:pt x="1597989" y="6243575"/>
                  <a:pt x="1599623" y="6240383"/>
                  <a:pt x="1601259" y="6237192"/>
                </a:cubicBezTo>
                <a:cubicBezTo>
                  <a:pt x="1603660" y="6236436"/>
                  <a:pt x="1603660" y="6236436"/>
                  <a:pt x="1609330" y="6229296"/>
                </a:cubicBezTo>
                <a:cubicBezTo>
                  <a:pt x="1609330" y="6229296"/>
                  <a:pt x="1609330" y="6229296"/>
                  <a:pt x="1611731" y="6228540"/>
                </a:cubicBezTo>
                <a:cubicBezTo>
                  <a:pt x="1611731" y="6228540"/>
                  <a:pt x="1610097" y="6231733"/>
                  <a:pt x="1614131" y="6227786"/>
                </a:cubicBezTo>
                <a:cubicBezTo>
                  <a:pt x="1615767" y="6224594"/>
                  <a:pt x="1619801" y="6220646"/>
                  <a:pt x="1623069" y="6214263"/>
                </a:cubicBezTo>
                <a:close/>
                <a:moveTo>
                  <a:pt x="1441711" y="6207094"/>
                </a:moveTo>
                <a:cubicBezTo>
                  <a:pt x="1442401" y="6209287"/>
                  <a:pt x="1444594" y="6208596"/>
                  <a:pt x="1445283" y="6210789"/>
                </a:cubicBezTo>
                <a:cubicBezTo>
                  <a:pt x="1443091" y="6211478"/>
                  <a:pt x="1443091" y="6211478"/>
                  <a:pt x="1440899" y="6212169"/>
                </a:cubicBezTo>
                <a:cubicBezTo>
                  <a:pt x="1440208" y="6209976"/>
                  <a:pt x="1442401" y="6209287"/>
                  <a:pt x="1441711" y="6207094"/>
                </a:cubicBezTo>
                <a:close/>
                <a:moveTo>
                  <a:pt x="1792414" y="6201121"/>
                </a:moveTo>
                <a:cubicBezTo>
                  <a:pt x="1793181" y="6203556"/>
                  <a:pt x="1795617" y="6202790"/>
                  <a:pt x="1789843" y="6209962"/>
                </a:cubicBezTo>
                <a:cubicBezTo>
                  <a:pt x="1793948" y="6205993"/>
                  <a:pt x="1795617" y="6202790"/>
                  <a:pt x="1788173" y="6213166"/>
                </a:cubicBezTo>
                <a:cubicBezTo>
                  <a:pt x="1786505" y="6216366"/>
                  <a:pt x="1780729" y="6223539"/>
                  <a:pt x="1781497" y="6225975"/>
                </a:cubicBezTo>
                <a:cubicBezTo>
                  <a:pt x="1779827" y="6229177"/>
                  <a:pt x="1778159" y="6232380"/>
                  <a:pt x="1778159" y="6232380"/>
                </a:cubicBezTo>
                <a:cubicBezTo>
                  <a:pt x="1778925" y="6234814"/>
                  <a:pt x="1782263" y="6228410"/>
                  <a:pt x="1788038" y="6221238"/>
                </a:cubicBezTo>
                <a:cubicBezTo>
                  <a:pt x="1790473" y="6220471"/>
                  <a:pt x="1788038" y="6221238"/>
                  <a:pt x="1790473" y="6220471"/>
                </a:cubicBezTo>
                <a:cubicBezTo>
                  <a:pt x="1797917" y="6210099"/>
                  <a:pt x="1794579" y="6216502"/>
                  <a:pt x="1794579" y="6216502"/>
                </a:cubicBezTo>
                <a:cubicBezTo>
                  <a:pt x="1794579" y="6216502"/>
                  <a:pt x="1797014" y="6215736"/>
                  <a:pt x="1802790" y="6208564"/>
                </a:cubicBezTo>
                <a:cubicBezTo>
                  <a:pt x="1808563" y="6201393"/>
                  <a:pt x="1808563" y="6201393"/>
                  <a:pt x="1806894" y="6204595"/>
                </a:cubicBezTo>
                <a:cubicBezTo>
                  <a:pt x="1805225" y="6207798"/>
                  <a:pt x="1805225" y="6207798"/>
                  <a:pt x="1803557" y="6210999"/>
                </a:cubicBezTo>
                <a:cubicBezTo>
                  <a:pt x="1799450" y="6214969"/>
                  <a:pt x="1795346" y="6218938"/>
                  <a:pt x="1792772" y="6227780"/>
                </a:cubicBezTo>
                <a:cubicBezTo>
                  <a:pt x="1792772" y="6227780"/>
                  <a:pt x="1787135" y="6226877"/>
                  <a:pt x="1779692" y="6237251"/>
                </a:cubicBezTo>
                <a:cubicBezTo>
                  <a:pt x="1779692" y="6237251"/>
                  <a:pt x="1777256" y="6238018"/>
                  <a:pt x="1774820" y="6238784"/>
                </a:cubicBezTo>
                <a:cubicBezTo>
                  <a:pt x="1774052" y="6236348"/>
                  <a:pt x="1774052" y="6236348"/>
                  <a:pt x="1776625" y="6227508"/>
                </a:cubicBezTo>
                <a:cubicBezTo>
                  <a:pt x="1772519" y="6231477"/>
                  <a:pt x="1770083" y="6232244"/>
                  <a:pt x="1770083" y="6232244"/>
                </a:cubicBezTo>
                <a:cubicBezTo>
                  <a:pt x="1772519" y="6231477"/>
                  <a:pt x="1774190" y="6228275"/>
                  <a:pt x="1774190" y="6228275"/>
                </a:cubicBezTo>
                <a:cubicBezTo>
                  <a:pt x="1775858" y="6225072"/>
                  <a:pt x="1778294" y="6224305"/>
                  <a:pt x="1779963" y="6221103"/>
                </a:cubicBezTo>
                <a:cubicBezTo>
                  <a:pt x="1784068" y="6217133"/>
                  <a:pt x="1783301" y="6214699"/>
                  <a:pt x="1783301" y="6214699"/>
                </a:cubicBezTo>
                <a:cubicBezTo>
                  <a:pt x="1783301" y="6214699"/>
                  <a:pt x="1784204" y="6209059"/>
                  <a:pt x="1786639" y="6208293"/>
                </a:cubicBezTo>
                <a:cubicBezTo>
                  <a:pt x="1788309" y="6205090"/>
                  <a:pt x="1790746" y="6204323"/>
                  <a:pt x="1792414" y="6201121"/>
                </a:cubicBezTo>
                <a:close/>
                <a:moveTo>
                  <a:pt x="1625389" y="6200340"/>
                </a:moveTo>
                <a:cubicBezTo>
                  <a:pt x="1626280" y="6200059"/>
                  <a:pt x="1626049" y="6201393"/>
                  <a:pt x="1624395" y="6204439"/>
                </a:cubicBezTo>
                <a:cubicBezTo>
                  <a:pt x="1621091" y="6210527"/>
                  <a:pt x="1617064" y="6214319"/>
                  <a:pt x="1613760" y="6220407"/>
                </a:cubicBezTo>
                <a:cubicBezTo>
                  <a:pt x="1615412" y="6217363"/>
                  <a:pt x="1614689" y="6215067"/>
                  <a:pt x="1613966" y="6212769"/>
                </a:cubicBezTo>
                <a:cubicBezTo>
                  <a:pt x="1616341" y="6212022"/>
                  <a:pt x="1617992" y="6208978"/>
                  <a:pt x="1619646" y="6205934"/>
                </a:cubicBezTo>
                <a:cubicBezTo>
                  <a:pt x="1622485" y="6202515"/>
                  <a:pt x="1624498" y="6200620"/>
                  <a:pt x="1625389" y="6200340"/>
                </a:cubicBezTo>
                <a:close/>
                <a:moveTo>
                  <a:pt x="1190337" y="6199473"/>
                </a:moveTo>
                <a:cubicBezTo>
                  <a:pt x="1193219" y="6200974"/>
                  <a:pt x="1188712" y="6209622"/>
                  <a:pt x="1185829" y="6208119"/>
                </a:cubicBezTo>
                <a:cubicBezTo>
                  <a:pt x="1184449" y="6203734"/>
                  <a:pt x="1185952" y="6200853"/>
                  <a:pt x="1190337" y="6199473"/>
                </a:cubicBezTo>
                <a:close/>
                <a:moveTo>
                  <a:pt x="1577373" y="6186882"/>
                </a:moveTo>
                <a:cubicBezTo>
                  <a:pt x="1571903" y="6193744"/>
                  <a:pt x="1570325" y="6196811"/>
                  <a:pt x="1571061" y="6199149"/>
                </a:cubicBezTo>
                <a:cubicBezTo>
                  <a:pt x="1569483" y="6202216"/>
                  <a:pt x="1568747" y="6199878"/>
                  <a:pt x="1570325" y="6196811"/>
                </a:cubicBezTo>
                <a:cubicBezTo>
                  <a:pt x="1572639" y="6196082"/>
                  <a:pt x="1574217" y="6193015"/>
                  <a:pt x="1577373" y="6186882"/>
                </a:cubicBezTo>
                <a:close/>
                <a:moveTo>
                  <a:pt x="1745042" y="6179314"/>
                </a:moveTo>
                <a:lnTo>
                  <a:pt x="1744940" y="6179465"/>
                </a:lnTo>
                <a:cubicBezTo>
                  <a:pt x="1743916" y="6181428"/>
                  <a:pt x="1743099" y="6182999"/>
                  <a:pt x="1741904" y="6183374"/>
                </a:cubicBezTo>
                <a:close/>
                <a:moveTo>
                  <a:pt x="1692548" y="6174726"/>
                </a:moveTo>
                <a:cubicBezTo>
                  <a:pt x="1690680" y="6177725"/>
                  <a:pt x="1688812" y="6180721"/>
                  <a:pt x="1686255" y="6181526"/>
                </a:cubicBezTo>
                <a:cubicBezTo>
                  <a:pt x="1683697" y="6182330"/>
                  <a:pt x="1683697" y="6182330"/>
                  <a:pt x="1683697" y="6182330"/>
                </a:cubicBezTo>
                <a:cubicBezTo>
                  <a:pt x="1683697" y="6182330"/>
                  <a:pt x="1686255" y="6181526"/>
                  <a:pt x="1685565" y="6179334"/>
                </a:cubicBezTo>
                <a:cubicBezTo>
                  <a:pt x="1688123" y="6178530"/>
                  <a:pt x="1692548" y="6174726"/>
                  <a:pt x="1692548" y="6174726"/>
                </a:cubicBezTo>
                <a:close/>
                <a:moveTo>
                  <a:pt x="1748510" y="6174217"/>
                </a:moveTo>
                <a:lnTo>
                  <a:pt x="1747268" y="6176435"/>
                </a:lnTo>
                <a:lnTo>
                  <a:pt x="1745042" y="6179314"/>
                </a:lnTo>
                <a:close/>
                <a:moveTo>
                  <a:pt x="1567122" y="6172440"/>
                </a:moveTo>
                <a:cubicBezTo>
                  <a:pt x="1569512" y="6171687"/>
                  <a:pt x="1570261" y="6174063"/>
                  <a:pt x="1568617" y="6177191"/>
                </a:cubicBezTo>
                <a:cubicBezTo>
                  <a:pt x="1566972" y="6180317"/>
                  <a:pt x="1566076" y="6185821"/>
                  <a:pt x="1563535" y="6194451"/>
                </a:cubicBezTo>
                <a:cubicBezTo>
                  <a:pt x="1560395" y="6192829"/>
                  <a:pt x="1558004" y="6193581"/>
                  <a:pt x="1554866" y="6191960"/>
                </a:cubicBezTo>
                <a:cubicBezTo>
                  <a:pt x="1552474" y="6192713"/>
                  <a:pt x="1550083" y="6193466"/>
                  <a:pt x="1547690" y="6194218"/>
                </a:cubicBezTo>
                <a:cubicBezTo>
                  <a:pt x="1552623" y="6184834"/>
                  <a:pt x="1555613" y="6194334"/>
                  <a:pt x="1561441" y="6179449"/>
                </a:cubicBezTo>
                <a:cubicBezTo>
                  <a:pt x="1560694" y="6177073"/>
                  <a:pt x="1567122" y="6172440"/>
                  <a:pt x="1567122" y="6172440"/>
                </a:cubicBezTo>
                <a:close/>
                <a:moveTo>
                  <a:pt x="1589891" y="6170092"/>
                </a:moveTo>
                <a:cubicBezTo>
                  <a:pt x="1585999" y="6173886"/>
                  <a:pt x="1585157" y="6179292"/>
                  <a:pt x="1577373" y="6186882"/>
                </a:cubicBezTo>
                <a:cubicBezTo>
                  <a:pt x="1580529" y="6180748"/>
                  <a:pt x="1589891" y="6170092"/>
                  <a:pt x="1580529" y="6180748"/>
                </a:cubicBezTo>
                <a:cubicBezTo>
                  <a:pt x="1580529" y="6180748"/>
                  <a:pt x="1579793" y="6178410"/>
                  <a:pt x="1582107" y="6177682"/>
                </a:cubicBezTo>
                <a:cubicBezTo>
                  <a:pt x="1583685" y="6174615"/>
                  <a:pt x="1587577" y="6170820"/>
                  <a:pt x="1589891" y="6170092"/>
                </a:cubicBezTo>
                <a:close/>
                <a:moveTo>
                  <a:pt x="1593302" y="6169017"/>
                </a:moveTo>
                <a:cubicBezTo>
                  <a:pt x="1594069" y="6171454"/>
                  <a:pt x="1596504" y="6170688"/>
                  <a:pt x="1596504" y="6170688"/>
                </a:cubicBezTo>
                <a:cubicBezTo>
                  <a:pt x="1596504" y="6170688"/>
                  <a:pt x="1596504" y="6170688"/>
                  <a:pt x="1597271" y="6173123"/>
                </a:cubicBezTo>
                <a:cubicBezTo>
                  <a:pt x="1597271" y="6173123"/>
                  <a:pt x="1595602" y="6176326"/>
                  <a:pt x="1596369" y="6178762"/>
                </a:cubicBezTo>
                <a:cubicBezTo>
                  <a:pt x="1593933" y="6179529"/>
                  <a:pt x="1590595" y="6185933"/>
                  <a:pt x="1589829" y="6183498"/>
                </a:cubicBezTo>
                <a:cubicBezTo>
                  <a:pt x="1587392" y="6184264"/>
                  <a:pt x="1586625" y="6181828"/>
                  <a:pt x="1584956" y="6185031"/>
                </a:cubicBezTo>
                <a:cubicBezTo>
                  <a:pt x="1586625" y="6181828"/>
                  <a:pt x="1589062" y="6181062"/>
                  <a:pt x="1589062" y="6181062"/>
                </a:cubicBezTo>
                <a:cubicBezTo>
                  <a:pt x="1585859" y="6179393"/>
                  <a:pt x="1591632" y="6172221"/>
                  <a:pt x="1593302" y="6169017"/>
                </a:cubicBezTo>
                <a:close/>
                <a:moveTo>
                  <a:pt x="1697729" y="6160566"/>
                </a:moveTo>
                <a:lnTo>
                  <a:pt x="1698404" y="6162710"/>
                </a:lnTo>
                <a:cubicBezTo>
                  <a:pt x="1696110" y="6167448"/>
                  <a:pt x="1694387" y="6169998"/>
                  <a:pt x="1692761" y="6171849"/>
                </a:cubicBezTo>
                <a:lnTo>
                  <a:pt x="1687691" y="6176790"/>
                </a:lnTo>
                <a:lnTo>
                  <a:pt x="1690750" y="6170473"/>
                </a:lnTo>
                <a:cubicBezTo>
                  <a:pt x="1694579" y="6166592"/>
                  <a:pt x="1694579" y="6166592"/>
                  <a:pt x="1696106" y="6163433"/>
                </a:cubicBezTo>
                <a:lnTo>
                  <a:pt x="1697163" y="6161257"/>
                </a:lnTo>
                <a:close/>
                <a:moveTo>
                  <a:pt x="1679075" y="6157849"/>
                </a:moveTo>
                <a:cubicBezTo>
                  <a:pt x="1679373" y="6157755"/>
                  <a:pt x="1678965" y="6158541"/>
                  <a:pt x="1678965" y="6158541"/>
                </a:cubicBezTo>
                <a:cubicBezTo>
                  <a:pt x="1678965" y="6158541"/>
                  <a:pt x="1674939" y="6162434"/>
                  <a:pt x="1674939" y="6162434"/>
                </a:cubicBezTo>
                <a:cubicBezTo>
                  <a:pt x="1677769" y="6158917"/>
                  <a:pt x="1678777" y="6157944"/>
                  <a:pt x="1679075" y="6157849"/>
                </a:cubicBezTo>
                <a:close/>
                <a:moveTo>
                  <a:pt x="1846289" y="6155903"/>
                </a:moveTo>
                <a:cubicBezTo>
                  <a:pt x="1847961" y="6154323"/>
                  <a:pt x="1848617" y="6154116"/>
                  <a:pt x="1846793" y="6157503"/>
                </a:cubicBezTo>
                <a:cubicBezTo>
                  <a:pt x="1844967" y="6160888"/>
                  <a:pt x="1844967" y="6160888"/>
                  <a:pt x="1844967" y="6160888"/>
                </a:cubicBezTo>
                <a:cubicBezTo>
                  <a:pt x="1842335" y="6161717"/>
                  <a:pt x="1840510" y="6165102"/>
                  <a:pt x="1840510" y="6165102"/>
                </a:cubicBezTo>
                <a:cubicBezTo>
                  <a:pt x="1840510" y="6165102"/>
                  <a:pt x="1840510" y="6165102"/>
                  <a:pt x="1839706" y="6162545"/>
                </a:cubicBezTo>
                <a:cubicBezTo>
                  <a:pt x="1841933" y="6160438"/>
                  <a:pt x="1844618" y="6157484"/>
                  <a:pt x="1846289" y="6155903"/>
                </a:cubicBezTo>
                <a:close/>
                <a:moveTo>
                  <a:pt x="1696258" y="6155889"/>
                </a:moveTo>
                <a:lnTo>
                  <a:pt x="1697637" y="6160275"/>
                </a:lnTo>
                <a:lnTo>
                  <a:pt x="1697163" y="6161257"/>
                </a:lnTo>
                <a:lnTo>
                  <a:pt x="1692387" y="6167067"/>
                </a:lnTo>
                <a:cubicBezTo>
                  <a:pt x="1690799" y="6169173"/>
                  <a:pt x="1689415" y="6170893"/>
                  <a:pt x="1688245" y="6171261"/>
                </a:cubicBezTo>
                <a:cubicBezTo>
                  <a:pt x="1688245" y="6171261"/>
                  <a:pt x="1691450" y="6165113"/>
                  <a:pt x="1694655" y="6158963"/>
                </a:cubicBezTo>
                <a:cubicBezTo>
                  <a:pt x="1696993" y="6158227"/>
                  <a:pt x="1696258" y="6155889"/>
                  <a:pt x="1696258" y="6155889"/>
                </a:cubicBezTo>
                <a:close/>
                <a:moveTo>
                  <a:pt x="1825760" y="6148861"/>
                </a:moveTo>
                <a:lnTo>
                  <a:pt x="1823759" y="6152705"/>
                </a:lnTo>
                <a:lnTo>
                  <a:pt x="1822648" y="6153856"/>
                </a:lnTo>
                <a:close/>
                <a:moveTo>
                  <a:pt x="1602369" y="6148495"/>
                </a:moveTo>
                <a:cubicBezTo>
                  <a:pt x="1601314" y="6153647"/>
                  <a:pt x="1600259" y="6158798"/>
                  <a:pt x="1597132" y="6157373"/>
                </a:cubicBezTo>
                <a:cubicBezTo>
                  <a:pt x="1595752" y="6152987"/>
                  <a:pt x="1597498" y="6150028"/>
                  <a:pt x="1602369" y="6148495"/>
                </a:cubicBezTo>
                <a:close/>
                <a:moveTo>
                  <a:pt x="1667352" y="6145711"/>
                </a:moveTo>
                <a:cubicBezTo>
                  <a:pt x="1667352" y="6145711"/>
                  <a:pt x="1668088" y="6148050"/>
                  <a:pt x="1668088" y="6148050"/>
                </a:cubicBezTo>
                <a:cubicBezTo>
                  <a:pt x="1661621" y="6152655"/>
                  <a:pt x="1655891" y="6159599"/>
                  <a:pt x="1652560" y="6165788"/>
                </a:cubicBezTo>
                <a:cubicBezTo>
                  <a:pt x="1648493" y="6169637"/>
                  <a:pt x="1645164" y="6175826"/>
                  <a:pt x="1643498" y="6178920"/>
                </a:cubicBezTo>
                <a:cubicBezTo>
                  <a:pt x="1641097" y="6179675"/>
                  <a:pt x="1641097" y="6179675"/>
                  <a:pt x="1642762" y="6176582"/>
                </a:cubicBezTo>
                <a:lnTo>
                  <a:pt x="1645092" y="6172252"/>
                </a:lnTo>
                <a:lnTo>
                  <a:pt x="1646918" y="6169450"/>
                </a:lnTo>
                <a:lnTo>
                  <a:pt x="1661621" y="6152655"/>
                </a:lnTo>
                <a:cubicBezTo>
                  <a:pt x="1664023" y="6151899"/>
                  <a:pt x="1665688" y="6148806"/>
                  <a:pt x="1667352" y="6145711"/>
                </a:cubicBezTo>
                <a:close/>
                <a:moveTo>
                  <a:pt x="1832302" y="6144125"/>
                </a:moveTo>
                <a:cubicBezTo>
                  <a:pt x="1828196" y="6148094"/>
                  <a:pt x="1824857" y="6154499"/>
                  <a:pt x="1823190" y="6157701"/>
                </a:cubicBezTo>
                <a:cubicBezTo>
                  <a:pt x="1823190" y="6157701"/>
                  <a:pt x="1822422" y="6155264"/>
                  <a:pt x="1822422" y="6155264"/>
                </a:cubicBezTo>
                <a:lnTo>
                  <a:pt x="1823759" y="6152705"/>
                </a:lnTo>
                <a:lnTo>
                  <a:pt x="1828196" y="6148094"/>
                </a:lnTo>
                <a:cubicBezTo>
                  <a:pt x="1830632" y="6147327"/>
                  <a:pt x="1829866" y="6144893"/>
                  <a:pt x="1832302" y="6144125"/>
                </a:cubicBezTo>
                <a:close/>
                <a:moveTo>
                  <a:pt x="1864221" y="6138362"/>
                </a:moveTo>
                <a:cubicBezTo>
                  <a:pt x="1864221" y="6138362"/>
                  <a:pt x="1864988" y="6140798"/>
                  <a:pt x="1864988" y="6140798"/>
                </a:cubicBezTo>
                <a:cubicBezTo>
                  <a:pt x="1859396" y="6147913"/>
                  <a:pt x="1853804" y="6155026"/>
                  <a:pt x="1849821" y="6158957"/>
                </a:cubicBezTo>
                <a:cubicBezTo>
                  <a:pt x="1851430" y="6155774"/>
                  <a:pt x="1851430" y="6155774"/>
                  <a:pt x="1853038" y="6152591"/>
                </a:cubicBezTo>
                <a:cubicBezTo>
                  <a:pt x="1853038" y="6152591"/>
                  <a:pt x="1856254" y="6146224"/>
                  <a:pt x="1856254" y="6146224"/>
                </a:cubicBezTo>
                <a:cubicBezTo>
                  <a:pt x="1856254" y="6146224"/>
                  <a:pt x="1857442" y="6145849"/>
                  <a:pt x="1858734" y="6144774"/>
                </a:cubicBezTo>
                <a:lnTo>
                  <a:pt x="1861535" y="6139676"/>
                </a:lnTo>
                <a:lnTo>
                  <a:pt x="1862123" y="6139022"/>
                </a:lnTo>
                <a:close/>
                <a:moveTo>
                  <a:pt x="1852034" y="6132954"/>
                </a:moveTo>
                <a:lnTo>
                  <a:pt x="1852033" y="6132956"/>
                </a:lnTo>
                <a:cubicBezTo>
                  <a:pt x="1849646" y="6133708"/>
                  <a:pt x="1848008" y="6136849"/>
                  <a:pt x="1848008" y="6136849"/>
                </a:cubicBezTo>
                <a:close/>
                <a:moveTo>
                  <a:pt x="2383834" y="6130627"/>
                </a:moveTo>
                <a:cubicBezTo>
                  <a:pt x="2384525" y="6132821"/>
                  <a:pt x="2377906" y="6137313"/>
                  <a:pt x="2378961" y="6132161"/>
                </a:cubicBezTo>
                <a:cubicBezTo>
                  <a:pt x="2378961" y="6132161"/>
                  <a:pt x="2381398" y="6131394"/>
                  <a:pt x="2383834" y="6130627"/>
                </a:cubicBezTo>
                <a:close/>
                <a:moveTo>
                  <a:pt x="1717045" y="6130071"/>
                </a:moveTo>
                <a:cubicBezTo>
                  <a:pt x="1717045" y="6130071"/>
                  <a:pt x="1715299" y="6133031"/>
                  <a:pt x="1715299" y="6133031"/>
                </a:cubicBezTo>
                <a:cubicBezTo>
                  <a:pt x="1713551" y="6135989"/>
                  <a:pt x="1713551" y="6135989"/>
                  <a:pt x="1711116" y="6136756"/>
                </a:cubicBezTo>
                <a:cubicBezTo>
                  <a:pt x="1715299" y="6133031"/>
                  <a:pt x="1715299" y="6133031"/>
                  <a:pt x="1717045" y="6130071"/>
                </a:cubicBezTo>
                <a:close/>
                <a:moveTo>
                  <a:pt x="1834483" y="6130004"/>
                </a:moveTo>
                <a:cubicBezTo>
                  <a:pt x="1834583" y="6130322"/>
                  <a:pt x="1833544" y="6132759"/>
                  <a:pt x="1830769" y="6139254"/>
                </a:cubicBezTo>
                <a:cubicBezTo>
                  <a:pt x="1829964" y="6136697"/>
                  <a:pt x="1829964" y="6136697"/>
                  <a:pt x="1831351" y="6133449"/>
                </a:cubicBezTo>
                <a:cubicBezTo>
                  <a:pt x="1833141" y="6131480"/>
                  <a:pt x="1834382" y="6129683"/>
                  <a:pt x="1834483" y="6130004"/>
                </a:cubicBezTo>
                <a:close/>
                <a:moveTo>
                  <a:pt x="1712482" y="6127972"/>
                </a:moveTo>
                <a:lnTo>
                  <a:pt x="1706732" y="6138136"/>
                </a:lnTo>
                <a:cubicBezTo>
                  <a:pt x="1706732" y="6138136"/>
                  <a:pt x="1706017" y="6135862"/>
                  <a:pt x="1706017" y="6135862"/>
                </a:cubicBezTo>
                <a:lnTo>
                  <a:pt x="1707126" y="6134419"/>
                </a:lnTo>
                <a:lnTo>
                  <a:pt x="1707889" y="6133680"/>
                </a:lnTo>
                <a:close/>
                <a:moveTo>
                  <a:pt x="1553719" y="6121509"/>
                </a:moveTo>
                <a:cubicBezTo>
                  <a:pt x="1554486" y="6123945"/>
                  <a:pt x="1552050" y="6124711"/>
                  <a:pt x="1552817" y="6127147"/>
                </a:cubicBezTo>
                <a:cubicBezTo>
                  <a:pt x="1550381" y="6127914"/>
                  <a:pt x="1550381" y="6127914"/>
                  <a:pt x="1547944" y="6128680"/>
                </a:cubicBezTo>
                <a:cubicBezTo>
                  <a:pt x="1549614" y="6125478"/>
                  <a:pt x="1550517" y="6119840"/>
                  <a:pt x="1553719" y="6121509"/>
                </a:cubicBezTo>
                <a:close/>
                <a:moveTo>
                  <a:pt x="1839403" y="6115654"/>
                </a:moveTo>
                <a:cubicBezTo>
                  <a:pt x="1836773" y="6116483"/>
                  <a:pt x="1834833" y="6119502"/>
                  <a:pt x="1832892" y="6122523"/>
                </a:cubicBezTo>
                <a:cubicBezTo>
                  <a:pt x="1830260" y="6123352"/>
                  <a:pt x="1830260" y="6123352"/>
                  <a:pt x="1827630" y="6124180"/>
                </a:cubicBezTo>
                <a:lnTo>
                  <a:pt x="1838876" y="6116037"/>
                </a:lnTo>
                <a:lnTo>
                  <a:pt x="1838851" y="6116096"/>
                </a:lnTo>
                <a:lnTo>
                  <a:pt x="1839025" y="6115929"/>
                </a:lnTo>
                <a:close/>
                <a:moveTo>
                  <a:pt x="1698452" y="6111829"/>
                </a:moveTo>
                <a:cubicBezTo>
                  <a:pt x="1687842" y="6128555"/>
                  <a:pt x="1691890" y="6124604"/>
                  <a:pt x="1691890" y="6124604"/>
                </a:cubicBezTo>
                <a:cubicBezTo>
                  <a:pt x="1692657" y="6127040"/>
                  <a:pt x="1688609" y="6130991"/>
                  <a:pt x="1686969" y="6134184"/>
                </a:cubicBezTo>
                <a:cubicBezTo>
                  <a:pt x="1678873" y="6142086"/>
                  <a:pt x="1679640" y="6144523"/>
                  <a:pt x="1679640" y="6144523"/>
                </a:cubicBezTo>
                <a:cubicBezTo>
                  <a:pt x="1682047" y="6143764"/>
                  <a:pt x="1682047" y="6143764"/>
                  <a:pt x="1682047" y="6143764"/>
                </a:cubicBezTo>
                <a:cubicBezTo>
                  <a:pt x="1682047" y="6143764"/>
                  <a:pt x="1681174" y="6149394"/>
                  <a:pt x="1677126" y="6153345"/>
                </a:cubicBezTo>
                <a:cubicBezTo>
                  <a:pt x="1677126" y="6153345"/>
                  <a:pt x="1669030" y="6161246"/>
                  <a:pt x="1669905" y="6155618"/>
                </a:cubicBezTo>
                <a:cubicBezTo>
                  <a:pt x="1669905" y="6155618"/>
                  <a:pt x="1671545" y="6152425"/>
                  <a:pt x="1676467" y="6142844"/>
                </a:cubicBezTo>
                <a:cubicBezTo>
                  <a:pt x="1682155" y="6135699"/>
                  <a:pt x="1679746" y="6136457"/>
                  <a:pt x="1672418" y="6146796"/>
                </a:cubicBezTo>
                <a:cubicBezTo>
                  <a:pt x="1672418" y="6146796"/>
                  <a:pt x="1670777" y="6149989"/>
                  <a:pt x="1669139" y="6153183"/>
                </a:cubicBezTo>
                <a:cubicBezTo>
                  <a:pt x="1669139" y="6153183"/>
                  <a:pt x="1666730" y="6153941"/>
                  <a:pt x="1666730" y="6153941"/>
                </a:cubicBezTo>
                <a:cubicBezTo>
                  <a:pt x="1665964" y="6151504"/>
                  <a:pt x="1670011" y="6147553"/>
                  <a:pt x="1670011" y="6147553"/>
                </a:cubicBezTo>
                <a:cubicBezTo>
                  <a:pt x="1677340" y="6137214"/>
                  <a:pt x="1677340" y="6137214"/>
                  <a:pt x="1677340" y="6137214"/>
                </a:cubicBezTo>
                <a:cubicBezTo>
                  <a:pt x="1681388" y="6133263"/>
                  <a:pt x="1683028" y="6130070"/>
                  <a:pt x="1684670" y="6126877"/>
                </a:cubicBezTo>
                <a:cubicBezTo>
                  <a:pt x="1687075" y="6126119"/>
                  <a:pt x="1678106" y="6139651"/>
                  <a:pt x="1683795" y="6132506"/>
                </a:cubicBezTo>
                <a:cubicBezTo>
                  <a:pt x="1687842" y="6128555"/>
                  <a:pt x="1691123" y="6122168"/>
                  <a:pt x="1694404" y="6115780"/>
                </a:cubicBezTo>
                <a:cubicBezTo>
                  <a:pt x="1696811" y="6115023"/>
                  <a:pt x="1696811" y="6115023"/>
                  <a:pt x="1698452" y="6111829"/>
                </a:cubicBezTo>
                <a:close/>
                <a:moveTo>
                  <a:pt x="1726710" y="6111233"/>
                </a:moveTo>
                <a:cubicBezTo>
                  <a:pt x="1728053" y="6110187"/>
                  <a:pt x="1728662" y="6109995"/>
                  <a:pt x="1727801" y="6111515"/>
                </a:cubicBezTo>
                <a:cubicBezTo>
                  <a:pt x="1727801" y="6111515"/>
                  <a:pt x="1721926" y="6118363"/>
                  <a:pt x="1722642" y="6120636"/>
                </a:cubicBezTo>
                <a:lnTo>
                  <a:pt x="1714174" y="6125643"/>
                </a:lnTo>
                <a:lnTo>
                  <a:pt x="1715076" y="6124195"/>
                </a:lnTo>
                <a:lnTo>
                  <a:pt x="1718432" y="6119706"/>
                </a:lnTo>
                <a:lnTo>
                  <a:pt x="1721210" y="6116088"/>
                </a:lnTo>
                <a:cubicBezTo>
                  <a:pt x="1723289" y="6114186"/>
                  <a:pt x="1725366" y="6112282"/>
                  <a:pt x="1726710" y="6111233"/>
                </a:cubicBezTo>
                <a:close/>
                <a:moveTo>
                  <a:pt x="1886488" y="6108980"/>
                </a:moveTo>
                <a:cubicBezTo>
                  <a:pt x="1882462" y="6112873"/>
                  <a:pt x="1880826" y="6116015"/>
                  <a:pt x="1879190" y="6119155"/>
                </a:cubicBezTo>
                <a:cubicBezTo>
                  <a:pt x="1871761" y="6137251"/>
                  <a:pt x="1870256" y="6132473"/>
                  <a:pt x="1863842" y="6137117"/>
                </a:cubicBezTo>
                <a:lnTo>
                  <a:pt x="1862123" y="6139022"/>
                </a:lnTo>
                <a:lnTo>
                  <a:pt x="1861845" y="6139109"/>
                </a:lnTo>
                <a:lnTo>
                  <a:pt x="1861535" y="6139676"/>
                </a:lnTo>
                <a:lnTo>
                  <a:pt x="1859708" y="6141701"/>
                </a:lnTo>
                <a:cubicBezTo>
                  <a:pt x="1859409" y="6141795"/>
                  <a:pt x="1859818" y="6141010"/>
                  <a:pt x="1859818" y="6141010"/>
                </a:cubicBezTo>
                <a:cubicBezTo>
                  <a:pt x="1857430" y="6141762"/>
                  <a:pt x="1863090" y="6134728"/>
                  <a:pt x="1864727" y="6131586"/>
                </a:cubicBezTo>
                <a:cubicBezTo>
                  <a:pt x="1866364" y="6128446"/>
                  <a:pt x="1870389" y="6124552"/>
                  <a:pt x="1870389" y="6124552"/>
                </a:cubicBezTo>
                <a:cubicBezTo>
                  <a:pt x="1870389" y="6124552"/>
                  <a:pt x="1871140" y="6126942"/>
                  <a:pt x="1871140" y="6126942"/>
                </a:cubicBezTo>
                <a:cubicBezTo>
                  <a:pt x="1871140" y="6126942"/>
                  <a:pt x="1875164" y="6123048"/>
                  <a:pt x="1880826" y="6116015"/>
                </a:cubicBezTo>
                <a:cubicBezTo>
                  <a:pt x="1882462" y="6112873"/>
                  <a:pt x="1884850" y="6112121"/>
                  <a:pt x="1886488" y="6108980"/>
                </a:cubicBezTo>
                <a:close/>
                <a:moveTo>
                  <a:pt x="1602101" y="6106816"/>
                </a:moveTo>
                <a:cubicBezTo>
                  <a:pt x="1600280" y="6109531"/>
                  <a:pt x="1600280" y="6109531"/>
                  <a:pt x="1600280" y="6109531"/>
                </a:cubicBezTo>
                <a:cubicBezTo>
                  <a:pt x="1598458" y="6112246"/>
                  <a:pt x="1596021" y="6113014"/>
                  <a:pt x="1596634" y="6114962"/>
                </a:cubicBezTo>
                <a:cubicBezTo>
                  <a:pt x="1596634" y="6114962"/>
                  <a:pt x="1598458" y="6112246"/>
                  <a:pt x="1602101" y="6106816"/>
                </a:cubicBezTo>
                <a:close/>
                <a:moveTo>
                  <a:pt x="1874370" y="6102440"/>
                </a:moveTo>
                <a:cubicBezTo>
                  <a:pt x="1870315" y="6106327"/>
                  <a:pt x="1868661" y="6109456"/>
                  <a:pt x="1864606" y="6113344"/>
                </a:cubicBezTo>
                <a:cubicBezTo>
                  <a:pt x="1860552" y="6117230"/>
                  <a:pt x="1858151" y="6117985"/>
                  <a:pt x="1858151" y="6117985"/>
                </a:cubicBezTo>
                <a:cubicBezTo>
                  <a:pt x="1855749" y="6118742"/>
                  <a:pt x="1858151" y="6117985"/>
                  <a:pt x="1851695" y="6122628"/>
                </a:cubicBezTo>
                <a:cubicBezTo>
                  <a:pt x="1855749" y="6118742"/>
                  <a:pt x="1847642" y="6126514"/>
                  <a:pt x="1856656" y="6113235"/>
                </a:cubicBezTo>
                <a:cubicBezTo>
                  <a:pt x="1862364" y="6106219"/>
                  <a:pt x="1856656" y="6113235"/>
                  <a:pt x="1859056" y="6112479"/>
                </a:cubicBezTo>
                <a:cubicBezTo>
                  <a:pt x="1867166" y="6104707"/>
                  <a:pt x="1867914" y="6107081"/>
                  <a:pt x="1874370" y="6102440"/>
                </a:cubicBezTo>
                <a:close/>
                <a:moveTo>
                  <a:pt x="1746221" y="6095187"/>
                </a:moveTo>
                <a:cubicBezTo>
                  <a:pt x="1746221" y="6095187"/>
                  <a:pt x="1744431" y="6098427"/>
                  <a:pt x="1740848" y="6104910"/>
                </a:cubicBezTo>
                <a:cubicBezTo>
                  <a:pt x="1738290" y="6105714"/>
                  <a:pt x="1738290" y="6105714"/>
                  <a:pt x="1737524" y="6103278"/>
                </a:cubicBezTo>
                <a:cubicBezTo>
                  <a:pt x="1740081" y="6102474"/>
                  <a:pt x="1739315" y="6100038"/>
                  <a:pt x="1741873" y="6099232"/>
                </a:cubicBezTo>
                <a:cubicBezTo>
                  <a:pt x="1743663" y="6095992"/>
                  <a:pt x="1746221" y="6095187"/>
                  <a:pt x="1746221" y="6095187"/>
                </a:cubicBezTo>
                <a:close/>
                <a:moveTo>
                  <a:pt x="1660942" y="6094721"/>
                </a:moveTo>
                <a:cubicBezTo>
                  <a:pt x="1660345" y="6101334"/>
                  <a:pt x="1657909" y="6102102"/>
                  <a:pt x="1655473" y="6102868"/>
                </a:cubicBezTo>
                <a:cubicBezTo>
                  <a:pt x="1657909" y="6102102"/>
                  <a:pt x="1659426" y="6098411"/>
                  <a:pt x="1660942" y="6094721"/>
                </a:cubicBezTo>
                <a:close/>
                <a:moveTo>
                  <a:pt x="2387295" y="6094201"/>
                </a:moveTo>
                <a:cubicBezTo>
                  <a:pt x="2388299" y="6094205"/>
                  <a:pt x="2389092" y="6094598"/>
                  <a:pt x="2389092" y="6094598"/>
                </a:cubicBezTo>
                <a:cubicBezTo>
                  <a:pt x="2390564" y="6099275"/>
                  <a:pt x="2393000" y="6098508"/>
                  <a:pt x="2394472" y="6103185"/>
                </a:cubicBezTo>
                <a:cubicBezTo>
                  <a:pt x="2388866" y="6102380"/>
                  <a:pt x="2384729" y="6106253"/>
                  <a:pt x="2379121" y="6105447"/>
                </a:cubicBezTo>
                <a:cubicBezTo>
                  <a:pt x="2379121" y="6105447"/>
                  <a:pt x="2380821" y="6102342"/>
                  <a:pt x="2379348" y="6097665"/>
                </a:cubicBezTo>
                <a:cubicBezTo>
                  <a:pt x="2381784" y="6096899"/>
                  <a:pt x="2383256" y="6101575"/>
                  <a:pt x="2385693" y="6100809"/>
                </a:cubicBezTo>
                <a:cubicBezTo>
                  <a:pt x="2388129" y="6100041"/>
                  <a:pt x="2384221" y="6096131"/>
                  <a:pt x="2384221" y="6096131"/>
                </a:cubicBezTo>
                <a:cubicBezTo>
                  <a:pt x="2385071" y="6094579"/>
                  <a:pt x="2386289" y="6094197"/>
                  <a:pt x="2387295" y="6094201"/>
                </a:cubicBezTo>
                <a:close/>
                <a:moveTo>
                  <a:pt x="1453086" y="6092678"/>
                </a:moveTo>
                <a:cubicBezTo>
                  <a:pt x="1450026" y="6098995"/>
                  <a:pt x="1446965" y="6105314"/>
                  <a:pt x="1443139" y="6109195"/>
                </a:cubicBezTo>
                <a:cubicBezTo>
                  <a:pt x="1443139" y="6109195"/>
                  <a:pt x="1449260" y="6096561"/>
                  <a:pt x="1453086" y="6092678"/>
                </a:cubicBezTo>
                <a:close/>
                <a:moveTo>
                  <a:pt x="1857693" y="6090470"/>
                </a:moveTo>
                <a:lnTo>
                  <a:pt x="1854751" y="6094679"/>
                </a:lnTo>
                <a:lnTo>
                  <a:pt x="1855083" y="6092603"/>
                </a:lnTo>
                <a:cubicBezTo>
                  <a:pt x="1857096" y="6090658"/>
                  <a:pt x="1858102" y="6089685"/>
                  <a:pt x="1857693" y="6090470"/>
                </a:cubicBezTo>
                <a:close/>
                <a:moveTo>
                  <a:pt x="1367886" y="6087369"/>
                </a:moveTo>
                <a:cubicBezTo>
                  <a:pt x="1368653" y="6089805"/>
                  <a:pt x="1365315" y="6096211"/>
                  <a:pt x="1362111" y="6094540"/>
                </a:cubicBezTo>
                <a:cubicBezTo>
                  <a:pt x="1363014" y="6088902"/>
                  <a:pt x="1365451" y="6088135"/>
                  <a:pt x="1367886" y="6087369"/>
                </a:cubicBezTo>
                <a:close/>
                <a:moveTo>
                  <a:pt x="1842667" y="6087319"/>
                </a:moveTo>
                <a:cubicBezTo>
                  <a:pt x="1846193" y="6083639"/>
                  <a:pt x="1847412" y="6083256"/>
                  <a:pt x="1846080" y="6087529"/>
                </a:cubicBezTo>
                <a:cubicBezTo>
                  <a:pt x="1846080" y="6087529"/>
                  <a:pt x="1843644" y="6088297"/>
                  <a:pt x="1843644" y="6088297"/>
                </a:cubicBezTo>
                <a:cubicBezTo>
                  <a:pt x="1844380" y="6090636"/>
                  <a:pt x="1841943" y="6091402"/>
                  <a:pt x="1842680" y="6093741"/>
                </a:cubicBezTo>
                <a:cubicBezTo>
                  <a:pt x="1842680" y="6093741"/>
                  <a:pt x="1840245" y="6094507"/>
                  <a:pt x="1840981" y="6096845"/>
                </a:cubicBezTo>
                <a:cubicBezTo>
                  <a:pt x="1837808" y="6095274"/>
                  <a:pt x="1837808" y="6095274"/>
                  <a:pt x="1837808" y="6095274"/>
                </a:cubicBezTo>
                <a:cubicBezTo>
                  <a:pt x="1837072" y="6092935"/>
                  <a:pt x="1835373" y="6096040"/>
                  <a:pt x="1831973" y="6102251"/>
                </a:cubicBezTo>
                <a:cubicBezTo>
                  <a:pt x="1827838" y="6106123"/>
                  <a:pt x="1826137" y="6109227"/>
                  <a:pt x="1826137" y="6109227"/>
                </a:cubicBezTo>
                <a:cubicBezTo>
                  <a:pt x="1826137" y="6109227"/>
                  <a:pt x="1819337" y="6121647"/>
                  <a:pt x="1831008" y="6107694"/>
                </a:cubicBezTo>
                <a:cubicBezTo>
                  <a:pt x="1832709" y="6104590"/>
                  <a:pt x="1833445" y="6106927"/>
                  <a:pt x="1833445" y="6106927"/>
                </a:cubicBezTo>
                <a:cubicBezTo>
                  <a:pt x="1827609" y="6113904"/>
                  <a:pt x="1824210" y="6120113"/>
                  <a:pt x="1820073" y="6123986"/>
                </a:cubicBezTo>
                <a:cubicBezTo>
                  <a:pt x="1817638" y="6124753"/>
                  <a:pt x="1815938" y="6127858"/>
                  <a:pt x="1817638" y="6124753"/>
                </a:cubicBezTo>
                <a:cubicBezTo>
                  <a:pt x="1821037" y="6118543"/>
                  <a:pt x="1819337" y="6121647"/>
                  <a:pt x="1818602" y="6119310"/>
                </a:cubicBezTo>
                <a:cubicBezTo>
                  <a:pt x="1821037" y="6118543"/>
                  <a:pt x="1820302" y="6116205"/>
                  <a:pt x="1822002" y="6113098"/>
                </a:cubicBezTo>
                <a:cubicBezTo>
                  <a:pt x="1822002" y="6113098"/>
                  <a:pt x="1823702" y="6109993"/>
                  <a:pt x="1825401" y="6106889"/>
                </a:cubicBezTo>
                <a:cubicBezTo>
                  <a:pt x="1833305" y="6097976"/>
                  <a:pt x="1839140" y="6090998"/>
                  <a:pt x="1842667" y="6087319"/>
                </a:cubicBezTo>
                <a:close/>
                <a:moveTo>
                  <a:pt x="1601773" y="6079612"/>
                </a:moveTo>
                <a:cubicBezTo>
                  <a:pt x="1604914" y="6081301"/>
                  <a:pt x="1608055" y="6082988"/>
                  <a:pt x="1611197" y="6084678"/>
                </a:cubicBezTo>
                <a:cubicBezTo>
                  <a:pt x="1605606" y="6091792"/>
                  <a:pt x="1600013" y="6098906"/>
                  <a:pt x="1596797" y="6105274"/>
                </a:cubicBezTo>
                <a:cubicBezTo>
                  <a:pt x="1597640" y="6099653"/>
                  <a:pt x="1598480" y="6094035"/>
                  <a:pt x="1596947" y="6089163"/>
                </a:cubicBezTo>
                <a:cubicBezTo>
                  <a:pt x="1599322" y="6088415"/>
                  <a:pt x="1600930" y="6085232"/>
                  <a:pt x="1601773" y="6079612"/>
                </a:cubicBezTo>
                <a:close/>
                <a:moveTo>
                  <a:pt x="1636434" y="6079329"/>
                </a:moveTo>
                <a:cubicBezTo>
                  <a:pt x="1638501" y="6078679"/>
                  <a:pt x="1639463" y="6079673"/>
                  <a:pt x="1641016" y="6080482"/>
                </a:cubicBezTo>
                <a:cubicBezTo>
                  <a:pt x="1644118" y="6082100"/>
                  <a:pt x="1644862" y="6084461"/>
                  <a:pt x="1640883" y="6088310"/>
                </a:cubicBezTo>
                <a:cubicBezTo>
                  <a:pt x="1636905" y="6092155"/>
                  <a:pt x="1635287" y="6095259"/>
                  <a:pt x="1633668" y="6098363"/>
                </a:cubicBezTo>
                <a:cubicBezTo>
                  <a:pt x="1631307" y="6099107"/>
                  <a:pt x="1629690" y="6102211"/>
                  <a:pt x="1628071" y="6105316"/>
                </a:cubicBezTo>
                <a:cubicBezTo>
                  <a:pt x="1628814" y="6107676"/>
                  <a:pt x="1624836" y="6111523"/>
                  <a:pt x="1623218" y="6114626"/>
                </a:cubicBezTo>
                <a:cubicBezTo>
                  <a:pt x="1623218" y="6114626"/>
                  <a:pt x="1622475" y="6112266"/>
                  <a:pt x="1622475" y="6112266"/>
                </a:cubicBezTo>
                <a:cubicBezTo>
                  <a:pt x="1628071" y="6105316"/>
                  <a:pt x="1624967" y="6103697"/>
                  <a:pt x="1632183" y="6093641"/>
                </a:cubicBezTo>
                <a:cubicBezTo>
                  <a:pt x="1631440" y="6091282"/>
                  <a:pt x="1628335" y="6089663"/>
                  <a:pt x="1625231" y="6088045"/>
                </a:cubicBezTo>
                <a:cubicBezTo>
                  <a:pt x="1631200" y="6082274"/>
                  <a:pt x="1634369" y="6079979"/>
                  <a:pt x="1636434" y="6079329"/>
                </a:cubicBezTo>
                <a:close/>
                <a:moveTo>
                  <a:pt x="1862762" y="6077386"/>
                </a:moveTo>
                <a:lnTo>
                  <a:pt x="1861628" y="6080040"/>
                </a:lnTo>
                <a:cubicBezTo>
                  <a:pt x="1859240" y="6080791"/>
                  <a:pt x="1855968" y="6087074"/>
                  <a:pt x="1851942" y="6090967"/>
                </a:cubicBezTo>
                <a:cubicBezTo>
                  <a:pt x="1851942" y="6090967"/>
                  <a:pt x="1850305" y="6094107"/>
                  <a:pt x="1850305" y="6094107"/>
                </a:cubicBezTo>
                <a:cubicBezTo>
                  <a:pt x="1849553" y="6091718"/>
                  <a:pt x="1851942" y="6090967"/>
                  <a:pt x="1851191" y="6088577"/>
                </a:cubicBezTo>
                <a:close/>
                <a:moveTo>
                  <a:pt x="1847430" y="6076630"/>
                </a:moveTo>
                <a:lnTo>
                  <a:pt x="1848344" y="6077441"/>
                </a:lnTo>
                <a:lnTo>
                  <a:pt x="1845360" y="6080605"/>
                </a:lnTo>
                <a:cubicBezTo>
                  <a:pt x="1843325" y="6082353"/>
                  <a:pt x="1847430" y="6076630"/>
                  <a:pt x="1847430" y="6076630"/>
                </a:cubicBezTo>
                <a:close/>
                <a:moveTo>
                  <a:pt x="1864574" y="6074385"/>
                </a:moveTo>
                <a:lnTo>
                  <a:pt x="1863264" y="6076900"/>
                </a:lnTo>
                <a:lnTo>
                  <a:pt x="1862762" y="6077386"/>
                </a:lnTo>
                <a:lnTo>
                  <a:pt x="1863895" y="6074730"/>
                </a:lnTo>
                <a:close/>
                <a:moveTo>
                  <a:pt x="1679850" y="6071101"/>
                </a:moveTo>
                <a:cubicBezTo>
                  <a:pt x="1679850" y="6071101"/>
                  <a:pt x="1679850" y="6071101"/>
                  <a:pt x="1682913" y="6072661"/>
                </a:cubicBezTo>
                <a:cubicBezTo>
                  <a:pt x="1682913" y="6072661"/>
                  <a:pt x="1681295" y="6075694"/>
                  <a:pt x="1679681" y="6078726"/>
                </a:cubicBezTo>
                <a:cubicBezTo>
                  <a:pt x="1677342" y="6079462"/>
                  <a:pt x="1675726" y="6082496"/>
                  <a:pt x="1673389" y="6083232"/>
                </a:cubicBezTo>
                <a:cubicBezTo>
                  <a:pt x="1669434" y="6087000"/>
                  <a:pt x="1667819" y="6090033"/>
                  <a:pt x="1663865" y="6093801"/>
                </a:cubicBezTo>
                <a:cubicBezTo>
                  <a:pt x="1663142" y="6091505"/>
                  <a:pt x="1665480" y="6090769"/>
                  <a:pt x="1665480" y="6090769"/>
                </a:cubicBezTo>
                <a:cubicBezTo>
                  <a:pt x="1669434" y="6087000"/>
                  <a:pt x="1671050" y="6083967"/>
                  <a:pt x="1674280" y="6077902"/>
                </a:cubicBezTo>
                <a:cubicBezTo>
                  <a:pt x="1675897" y="6074870"/>
                  <a:pt x="1679850" y="6071101"/>
                  <a:pt x="1679850" y="6071101"/>
                </a:cubicBezTo>
                <a:close/>
                <a:moveTo>
                  <a:pt x="1734334" y="6067584"/>
                </a:moveTo>
                <a:lnTo>
                  <a:pt x="1732698" y="6070723"/>
                </a:lnTo>
                <a:lnTo>
                  <a:pt x="1732697" y="6070724"/>
                </a:lnTo>
                <a:cubicBezTo>
                  <a:pt x="1732697" y="6070724"/>
                  <a:pt x="1735086" y="6069972"/>
                  <a:pt x="1734334" y="6067584"/>
                </a:cubicBezTo>
                <a:close/>
                <a:moveTo>
                  <a:pt x="2463545" y="6058957"/>
                </a:moveTo>
                <a:cubicBezTo>
                  <a:pt x="2468416" y="6057424"/>
                  <a:pt x="2467359" y="6062576"/>
                  <a:pt x="2467359" y="6062576"/>
                </a:cubicBezTo>
                <a:cubicBezTo>
                  <a:pt x="2464924" y="6063342"/>
                  <a:pt x="2464924" y="6063342"/>
                  <a:pt x="2462487" y="6064109"/>
                </a:cubicBezTo>
                <a:cubicBezTo>
                  <a:pt x="2461798" y="6061917"/>
                  <a:pt x="2467359" y="6062576"/>
                  <a:pt x="2463545" y="6058957"/>
                </a:cubicBezTo>
                <a:close/>
                <a:moveTo>
                  <a:pt x="1791034" y="6039232"/>
                </a:moveTo>
                <a:cubicBezTo>
                  <a:pt x="1789399" y="6042375"/>
                  <a:pt x="1787983" y="6044133"/>
                  <a:pt x="1788095" y="6043440"/>
                </a:cubicBezTo>
                <a:lnTo>
                  <a:pt x="1789985" y="6040247"/>
                </a:lnTo>
                <a:close/>
                <a:moveTo>
                  <a:pt x="2082381" y="6029608"/>
                </a:moveTo>
                <a:cubicBezTo>
                  <a:pt x="2083198" y="6029015"/>
                  <a:pt x="2083808" y="6028824"/>
                  <a:pt x="2085409" y="6029659"/>
                </a:cubicBezTo>
                <a:cubicBezTo>
                  <a:pt x="2086175" y="6032095"/>
                  <a:pt x="2083739" y="6032861"/>
                  <a:pt x="2084506" y="6035297"/>
                </a:cubicBezTo>
                <a:cubicBezTo>
                  <a:pt x="2081303" y="6033629"/>
                  <a:pt x="2078866" y="6034395"/>
                  <a:pt x="2078100" y="6031959"/>
                </a:cubicBezTo>
                <a:cubicBezTo>
                  <a:pt x="2080536" y="6031192"/>
                  <a:pt x="2081563" y="6030200"/>
                  <a:pt x="2082381" y="6029608"/>
                </a:cubicBezTo>
                <a:close/>
                <a:moveTo>
                  <a:pt x="1577514" y="6029421"/>
                </a:moveTo>
                <a:cubicBezTo>
                  <a:pt x="1577514" y="6029421"/>
                  <a:pt x="1576022" y="6032702"/>
                  <a:pt x="1578318" y="6031978"/>
                </a:cubicBezTo>
                <a:lnTo>
                  <a:pt x="1578721" y="6033257"/>
                </a:lnTo>
                <a:lnTo>
                  <a:pt x="1575335" y="6038541"/>
                </a:lnTo>
                <a:cubicBezTo>
                  <a:pt x="1575335" y="6038541"/>
                  <a:pt x="1573038" y="6039263"/>
                  <a:pt x="1571546" y="6042544"/>
                </a:cubicBezTo>
                <a:cubicBezTo>
                  <a:pt x="1571546" y="6042544"/>
                  <a:pt x="1569249" y="6043267"/>
                  <a:pt x="1569249" y="6043267"/>
                </a:cubicBezTo>
                <a:cubicBezTo>
                  <a:pt x="1570742" y="6039986"/>
                  <a:pt x="1570742" y="6039986"/>
                  <a:pt x="1572233" y="6036705"/>
                </a:cubicBezTo>
                <a:cubicBezTo>
                  <a:pt x="1572233" y="6036705"/>
                  <a:pt x="1573724" y="6033425"/>
                  <a:pt x="1575216" y="6030144"/>
                </a:cubicBezTo>
                <a:cubicBezTo>
                  <a:pt x="1577514" y="6029421"/>
                  <a:pt x="1577514" y="6029421"/>
                  <a:pt x="1577514" y="6029421"/>
                </a:cubicBezTo>
                <a:close/>
                <a:moveTo>
                  <a:pt x="1582106" y="6027975"/>
                </a:moveTo>
                <a:cubicBezTo>
                  <a:pt x="1580615" y="6031255"/>
                  <a:pt x="1578318" y="6031978"/>
                  <a:pt x="1579124" y="6034537"/>
                </a:cubicBezTo>
                <a:lnTo>
                  <a:pt x="1578721" y="6033257"/>
                </a:lnTo>
                <a:close/>
                <a:moveTo>
                  <a:pt x="1947072" y="6023938"/>
                </a:moveTo>
                <a:cubicBezTo>
                  <a:pt x="1947072" y="6023938"/>
                  <a:pt x="1947072" y="6023938"/>
                  <a:pt x="1945327" y="6026897"/>
                </a:cubicBezTo>
                <a:cubicBezTo>
                  <a:pt x="1945327" y="6026897"/>
                  <a:pt x="1943581" y="6029856"/>
                  <a:pt x="1941144" y="6030624"/>
                </a:cubicBezTo>
                <a:cubicBezTo>
                  <a:pt x="1935218" y="6037308"/>
                  <a:pt x="1939399" y="6033582"/>
                  <a:pt x="1942891" y="6027664"/>
                </a:cubicBezTo>
                <a:cubicBezTo>
                  <a:pt x="1942891" y="6027664"/>
                  <a:pt x="1944637" y="6024704"/>
                  <a:pt x="1947072" y="6023938"/>
                </a:cubicBezTo>
                <a:close/>
                <a:moveTo>
                  <a:pt x="1267536" y="6003299"/>
                </a:moveTo>
                <a:cubicBezTo>
                  <a:pt x="1270094" y="6002494"/>
                  <a:pt x="1270861" y="6004930"/>
                  <a:pt x="1273419" y="6004126"/>
                </a:cubicBezTo>
                <a:cubicBezTo>
                  <a:pt x="1277766" y="6000080"/>
                  <a:pt x="1274952" y="6008998"/>
                  <a:pt x="1269070" y="6008171"/>
                </a:cubicBezTo>
                <a:cubicBezTo>
                  <a:pt x="1271628" y="6007366"/>
                  <a:pt x="1268304" y="6005736"/>
                  <a:pt x="1267536" y="6003299"/>
                </a:cubicBezTo>
                <a:close/>
                <a:moveTo>
                  <a:pt x="1432832" y="5994644"/>
                </a:moveTo>
                <a:cubicBezTo>
                  <a:pt x="1439847" y="5992436"/>
                  <a:pt x="1445635" y="6002662"/>
                  <a:pt x="1446326" y="6004854"/>
                </a:cubicBezTo>
                <a:cubicBezTo>
                  <a:pt x="1443987" y="6005591"/>
                  <a:pt x="1443297" y="6003398"/>
                  <a:pt x="1442607" y="6001207"/>
                </a:cubicBezTo>
                <a:cubicBezTo>
                  <a:pt x="1442607" y="6001207"/>
                  <a:pt x="1440958" y="6004134"/>
                  <a:pt x="1437931" y="6002678"/>
                </a:cubicBezTo>
                <a:cubicBezTo>
                  <a:pt x="1437241" y="6000486"/>
                  <a:pt x="1431873" y="5999764"/>
                  <a:pt x="1432832" y="5994644"/>
                </a:cubicBezTo>
                <a:close/>
                <a:moveTo>
                  <a:pt x="1615371" y="5980560"/>
                </a:moveTo>
                <a:cubicBezTo>
                  <a:pt x="1615371" y="5980560"/>
                  <a:pt x="1613764" y="5983695"/>
                  <a:pt x="1613764" y="5983695"/>
                </a:cubicBezTo>
                <a:cubicBezTo>
                  <a:pt x="1612908" y="5989221"/>
                  <a:pt x="1612908" y="5989221"/>
                  <a:pt x="1612908" y="5989221"/>
                </a:cubicBezTo>
                <a:cubicBezTo>
                  <a:pt x="1611301" y="5992355"/>
                  <a:pt x="1607332" y="5996233"/>
                  <a:pt x="1603363" y="6000112"/>
                </a:cubicBezTo>
                <a:cubicBezTo>
                  <a:pt x="1601754" y="6003245"/>
                  <a:pt x="1602506" y="6005638"/>
                  <a:pt x="1600898" y="6008772"/>
                </a:cubicBezTo>
                <a:cubicBezTo>
                  <a:pt x="1598537" y="6009516"/>
                  <a:pt x="1596929" y="6012650"/>
                  <a:pt x="1595321" y="6015784"/>
                </a:cubicBezTo>
                <a:cubicBezTo>
                  <a:pt x="1592959" y="6016527"/>
                  <a:pt x="1592959" y="6016527"/>
                  <a:pt x="1592206" y="6014137"/>
                </a:cubicBezTo>
                <a:cubicBezTo>
                  <a:pt x="1593816" y="6011002"/>
                  <a:pt x="1595424" y="6007866"/>
                  <a:pt x="1597032" y="6004732"/>
                </a:cubicBezTo>
                <a:cubicBezTo>
                  <a:pt x="1598640" y="6001599"/>
                  <a:pt x="1603464" y="5992193"/>
                  <a:pt x="1603464" y="5992193"/>
                </a:cubicBezTo>
                <a:cubicBezTo>
                  <a:pt x="1607434" y="5988316"/>
                  <a:pt x="1613011" y="5981302"/>
                  <a:pt x="1615371" y="5980560"/>
                </a:cubicBezTo>
                <a:close/>
                <a:moveTo>
                  <a:pt x="2034044" y="5975683"/>
                </a:moveTo>
                <a:cubicBezTo>
                  <a:pt x="2039015" y="5974119"/>
                  <a:pt x="2038035" y="5979684"/>
                  <a:pt x="2039767" y="5976511"/>
                </a:cubicBezTo>
                <a:cubicBezTo>
                  <a:pt x="2042778" y="5986077"/>
                  <a:pt x="2036830" y="5993206"/>
                  <a:pt x="2030128" y="5997945"/>
                </a:cubicBezTo>
                <a:cubicBezTo>
                  <a:pt x="2029150" y="6003509"/>
                  <a:pt x="2033366" y="5999553"/>
                  <a:pt x="2034118" y="6001946"/>
                </a:cubicBezTo>
                <a:cubicBezTo>
                  <a:pt x="2032387" y="6005119"/>
                  <a:pt x="2029902" y="6005901"/>
                  <a:pt x="2022447" y="6008247"/>
                </a:cubicBezTo>
                <a:cubicBezTo>
                  <a:pt x="2024406" y="5997116"/>
                  <a:pt x="2032840" y="5989206"/>
                  <a:pt x="2034044" y="5975683"/>
                </a:cubicBezTo>
                <a:close/>
                <a:moveTo>
                  <a:pt x="1635103" y="5959893"/>
                </a:moveTo>
                <a:cubicBezTo>
                  <a:pt x="1633358" y="5962852"/>
                  <a:pt x="1635792" y="5962086"/>
                  <a:pt x="1635792" y="5962086"/>
                </a:cubicBezTo>
                <a:cubicBezTo>
                  <a:pt x="1633358" y="5962852"/>
                  <a:pt x="1631612" y="5965810"/>
                  <a:pt x="1632301" y="5968003"/>
                </a:cubicBezTo>
                <a:cubicBezTo>
                  <a:pt x="1629866" y="5968770"/>
                  <a:pt x="1628121" y="5971728"/>
                  <a:pt x="1625684" y="5972494"/>
                </a:cubicBezTo>
                <a:cubicBezTo>
                  <a:pt x="1629176" y="5966577"/>
                  <a:pt x="1630922" y="5963619"/>
                  <a:pt x="1630922" y="5963619"/>
                </a:cubicBezTo>
                <a:cubicBezTo>
                  <a:pt x="1630922" y="5963619"/>
                  <a:pt x="1632667" y="5960659"/>
                  <a:pt x="1635103" y="5959893"/>
                </a:cubicBezTo>
                <a:close/>
                <a:moveTo>
                  <a:pt x="1970764" y="5958701"/>
                </a:moveTo>
                <a:lnTo>
                  <a:pt x="1967610" y="5964754"/>
                </a:lnTo>
                <a:lnTo>
                  <a:pt x="1970559" y="5959093"/>
                </a:lnTo>
                <a:cubicBezTo>
                  <a:pt x="1971377" y="5957523"/>
                  <a:pt x="1971377" y="5957523"/>
                  <a:pt x="1970764" y="5958701"/>
                </a:cubicBezTo>
                <a:close/>
                <a:moveTo>
                  <a:pt x="2011464" y="5955483"/>
                </a:moveTo>
                <a:cubicBezTo>
                  <a:pt x="2014422" y="5957230"/>
                  <a:pt x="2012231" y="5957919"/>
                  <a:pt x="2015189" y="5959664"/>
                </a:cubicBezTo>
                <a:cubicBezTo>
                  <a:pt x="2012997" y="5960355"/>
                  <a:pt x="2010806" y="5961044"/>
                  <a:pt x="2011572" y="5963481"/>
                </a:cubicBezTo>
                <a:cubicBezTo>
                  <a:pt x="2009379" y="5964172"/>
                  <a:pt x="2007188" y="5964861"/>
                  <a:pt x="2005653" y="5959989"/>
                </a:cubicBezTo>
                <a:cubicBezTo>
                  <a:pt x="2008613" y="5961735"/>
                  <a:pt x="2012231" y="5957919"/>
                  <a:pt x="2011464" y="5955483"/>
                </a:cubicBezTo>
                <a:close/>
                <a:moveTo>
                  <a:pt x="2047569" y="5955363"/>
                </a:moveTo>
                <a:cubicBezTo>
                  <a:pt x="2045133" y="5956130"/>
                  <a:pt x="2046513" y="5960516"/>
                  <a:pt x="2040950" y="5959858"/>
                </a:cubicBezTo>
                <a:cubicBezTo>
                  <a:pt x="2042696" y="5956898"/>
                  <a:pt x="2045133" y="5956130"/>
                  <a:pt x="2047569" y="5955363"/>
                </a:cubicBezTo>
                <a:close/>
                <a:moveTo>
                  <a:pt x="2027280" y="5952513"/>
                </a:moveTo>
                <a:cubicBezTo>
                  <a:pt x="2029194" y="5952580"/>
                  <a:pt x="2031300" y="5953255"/>
                  <a:pt x="2033981" y="5953750"/>
                </a:cubicBezTo>
                <a:cubicBezTo>
                  <a:pt x="2032450" y="5956910"/>
                  <a:pt x="2035514" y="5958622"/>
                  <a:pt x="2039340" y="5954742"/>
                </a:cubicBezTo>
                <a:cubicBezTo>
                  <a:pt x="2037047" y="5963494"/>
                  <a:pt x="2027091" y="5955919"/>
                  <a:pt x="2021729" y="5954930"/>
                </a:cubicBezTo>
                <a:cubicBezTo>
                  <a:pt x="2023643" y="5952988"/>
                  <a:pt x="2025365" y="5952446"/>
                  <a:pt x="2027280" y="5952513"/>
                </a:cubicBezTo>
                <a:close/>
                <a:moveTo>
                  <a:pt x="2367012" y="5949592"/>
                </a:moveTo>
                <a:cubicBezTo>
                  <a:pt x="2365403" y="5952775"/>
                  <a:pt x="2366169" y="5955212"/>
                  <a:pt x="2366936" y="5957647"/>
                </a:cubicBezTo>
                <a:cubicBezTo>
                  <a:pt x="2364562" y="5958395"/>
                  <a:pt x="2360578" y="5962327"/>
                  <a:pt x="2362112" y="5967197"/>
                </a:cubicBezTo>
                <a:cubicBezTo>
                  <a:pt x="2358969" y="5965509"/>
                  <a:pt x="2356595" y="5966255"/>
                  <a:pt x="2351844" y="5967750"/>
                </a:cubicBezTo>
                <a:cubicBezTo>
                  <a:pt x="2351079" y="5965317"/>
                  <a:pt x="2356595" y="5966255"/>
                  <a:pt x="2358203" y="5963074"/>
                </a:cubicBezTo>
                <a:cubicBezTo>
                  <a:pt x="2357436" y="5960637"/>
                  <a:pt x="2355062" y="5961385"/>
                  <a:pt x="2354295" y="5958950"/>
                </a:cubicBezTo>
                <a:cubicBezTo>
                  <a:pt x="2356669" y="5958202"/>
                  <a:pt x="2359045" y="5957454"/>
                  <a:pt x="2360654" y="5954270"/>
                </a:cubicBezTo>
                <a:cubicBezTo>
                  <a:pt x="2360654" y="5954270"/>
                  <a:pt x="2360654" y="5954270"/>
                  <a:pt x="2359887" y="5951834"/>
                </a:cubicBezTo>
                <a:cubicBezTo>
                  <a:pt x="2363028" y="5953523"/>
                  <a:pt x="2362262" y="5951087"/>
                  <a:pt x="2367012" y="5949592"/>
                </a:cubicBezTo>
                <a:close/>
                <a:moveTo>
                  <a:pt x="2017716" y="5943877"/>
                </a:moveTo>
                <a:cubicBezTo>
                  <a:pt x="2020842" y="5945304"/>
                  <a:pt x="2023967" y="5946729"/>
                  <a:pt x="2025347" y="5951113"/>
                </a:cubicBezTo>
                <a:cubicBezTo>
                  <a:pt x="2020476" y="5952646"/>
                  <a:pt x="2015280" y="5944644"/>
                  <a:pt x="2017716" y="5943877"/>
                </a:cubicBezTo>
                <a:close/>
                <a:moveTo>
                  <a:pt x="1982076" y="5939032"/>
                </a:moveTo>
                <a:cubicBezTo>
                  <a:pt x="1982076" y="5939032"/>
                  <a:pt x="1982812" y="5941370"/>
                  <a:pt x="1982812" y="5941370"/>
                </a:cubicBezTo>
                <a:cubicBezTo>
                  <a:pt x="1982812" y="5941370"/>
                  <a:pt x="1985110" y="5940647"/>
                  <a:pt x="1985110" y="5940647"/>
                </a:cubicBezTo>
                <a:cubicBezTo>
                  <a:pt x="1979692" y="5947492"/>
                  <a:pt x="1971976" y="5955061"/>
                  <a:pt x="1982076" y="5939032"/>
                </a:cubicBezTo>
                <a:close/>
                <a:moveTo>
                  <a:pt x="2318422" y="5938114"/>
                </a:moveTo>
                <a:cubicBezTo>
                  <a:pt x="2311407" y="5940322"/>
                  <a:pt x="2302820" y="5945702"/>
                  <a:pt x="2295039" y="5945474"/>
                </a:cubicBezTo>
                <a:cubicBezTo>
                  <a:pt x="2294272" y="5943038"/>
                  <a:pt x="2294272" y="5943038"/>
                  <a:pt x="2293506" y="5940602"/>
                </a:cubicBezTo>
                <a:cubicBezTo>
                  <a:pt x="2298182" y="5939130"/>
                  <a:pt x="2309069" y="5941059"/>
                  <a:pt x="2318422" y="5938114"/>
                </a:cubicBezTo>
                <a:close/>
                <a:moveTo>
                  <a:pt x="1641895" y="5934882"/>
                </a:moveTo>
                <a:cubicBezTo>
                  <a:pt x="1644022" y="5935166"/>
                  <a:pt x="1644315" y="5938255"/>
                  <a:pt x="1645043" y="5940568"/>
                </a:cubicBezTo>
                <a:cubicBezTo>
                  <a:pt x="1645043" y="5940568"/>
                  <a:pt x="1642571" y="5941346"/>
                  <a:pt x="1643299" y="5943661"/>
                </a:cubicBezTo>
                <a:cubicBezTo>
                  <a:pt x="1641552" y="5946753"/>
                  <a:pt x="1639808" y="5949846"/>
                  <a:pt x="1637335" y="5950625"/>
                </a:cubicBezTo>
                <a:cubicBezTo>
                  <a:pt x="1633115" y="5954495"/>
                  <a:pt x="1629626" y="5960680"/>
                  <a:pt x="1625407" y="5964551"/>
                </a:cubicBezTo>
                <a:cubicBezTo>
                  <a:pt x="1627153" y="5961459"/>
                  <a:pt x="1624679" y="5962238"/>
                  <a:pt x="1620462" y="5966108"/>
                </a:cubicBezTo>
                <a:cubicBezTo>
                  <a:pt x="1620462" y="5966108"/>
                  <a:pt x="1625697" y="5956830"/>
                  <a:pt x="1619734" y="5963794"/>
                </a:cubicBezTo>
                <a:cubicBezTo>
                  <a:pt x="1621478" y="5960702"/>
                  <a:pt x="1622494" y="5955296"/>
                  <a:pt x="1624241" y="5952202"/>
                </a:cubicBezTo>
                <a:cubicBezTo>
                  <a:pt x="1625985" y="5949110"/>
                  <a:pt x="1625985" y="5949110"/>
                  <a:pt x="1627730" y="5946017"/>
                </a:cubicBezTo>
                <a:cubicBezTo>
                  <a:pt x="1635802" y="5937118"/>
                  <a:pt x="1639766" y="5934599"/>
                  <a:pt x="1641895" y="5934882"/>
                </a:cubicBezTo>
                <a:close/>
                <a:moveTo>
                  <a:pt x="2380113" y="5919767"/>
                </a:moveTo>
                <a:cubicBezTo>
                  <a:pt x="2380727" y="5921716"/>
                  <a:pt x="2379391" y="5924279"/>
                  <a:pt x="2381340" y="5923665"/>
                </a:cubicBezTo>
                <a:cubicBezTo>
                  <a:pt x="2380005" y="5926226"/>
                  <a:pt x="2378778" y="5922330"/>
                  <a:pt x="2374880" y="5923557"/>
                </a:cubicBezTo>
                <a:cubicBezTo>
                  <a:pt x="2374267" y="5921607"/>
                  <a:pt x="2376216" y="5920994"/>
                  <a:pt x="2380113" y="5919767"/>
                </a:cubicBezTo>
                <a:close/>
                <a:moveTo>
                  <a:pt x="1997312" y="5918174"/>
                </a:moveTo>
                <a:cubicBezTo>
                  <a:pt x="1998116" y="5920732"/>
                  <a:pt x="1995778" y="5921467"/>
                  <a:pt x="1996583" y="5924026"/>
                </a:cubicBezTo>
                <a:cubicBezTo>
                  <a:pt x="1996583" y="5924026"/>
                  <a:pt x="1992711" y="5928055"/>
                  <a:pt x="1991178" y="5931349"/>
                </a:cubicBezTo>
                <a:cubicBezTo>
                  <a:pt x="1991178" y="5931349"/>
                  <a:pt x="1990373" y="5928791"/>
                  <a:pt x="1990373" y="5928791"/>
                </a:cubicBezTo>
                <a:cubicBezTo>
                  <a:pt x="1989568" y="5926234"/>
                  <a:pt x="1989568" y="5926234"/>
                  <a:pt x="1989568" y="5926234"/>
                </a:cubicBezTo>
                <a:cubicBezTo>
                  <a:pt x="1989568" y="5926234"/>
                  <a:pt x="1991907" y="5925498"/>
                  <a:pt x="1991907" y="5925498"/>
                </a:cubicBezTo>
                <a:cubicBezTo>
                  <a:pt x="1993439" y="5922203"/>
                  <a:pt x="1988034" y="5929527"/>
                  <a:pt x="1995778" y="5921467"/>
                </a:cubicBezTo>
                <a:cubicBezTo>
                  <a:pt x="1995778" y="5921467"/>
                  <a:pt x="1995778" y="5921467"/>
                  <a:pt x="1997312" y="5918174"/>
                </a:cubicBezTo>
                <a:close/>
                <a:moveTo>
                  <a:pt x="1302531" y="5903708"/>
                </a:moveTo>
                <a:cubicBezTo>
                  <a:pt x="1305804" y="5905432"/>
                  <a:pt x="1304108" y="5908720"/>
                  <a:pt x="1304897" y="5911226"/>
                </a:cubicBezTo>
                <a:cubicBezTo>
                  <a:pt x="1297444" y="5913571"/>
                  <a:pt x="1294171" y="5911848"/>
                  <a:pt x="1290109" y="5907619"/>
                </a:cubicBezTo>
                <a:cubicBezTo>
                  <a:pt x="1293382" y="5909342"/>
                  <a:pt x="1300046" y="5904491"/>
                  <a:pt x="1302531" y="5903708"/>
                </a:cubicBezTo>
                <a:close/>
                <a:moveTo>
                  <a:pt x="1326770" y="5900594"/>
                </a:moveTo>
                <a:cubicBezTo>
                  <a:pt x="1327539" y="5911060"/>
                  <a:pt x="1319119" y="5916386"/>
                  <a:pt x="1312226" y="5910526"/>
                </a:cubicBezTo>
                <a:cubicBezTo>
                  <a:pt x="1316053" y="5906643"/>
                  <a:pt x="1319113" y="5900325"/>
                  <a:pt x="1326770" y="5900594"/>
                </a:cubicBezTo>
                <a:close/>
                <a:moveTo>
                  <a:pt x="1299377" y="5893688"/>
                </a:moveTo>
                <a:cubicBezTo>
                  <a:pt x="1299257" y="5901986"/>
                  <a:pt x="1294290" y="5903550"/>
                  <a:pt x="1290109" y="5907619"/>
                </a:cubicBezTo>
                <a:cubicBezTo>
                  <a:pt x="1285139" y="5909183"/>
                  <a:pt x="1289201" y="5913412"/>
                  <a:pt x="1286716" y="5914194"/>
                </a:cubicBezTo>
                <a:cubicBezTo>
                  <a:pt x="1284232" y="5914976"/>
                  <a:pt x="1283443" y="5912470"/>
                  <a:pt x="1280958" y="5913252"/>
                </a:cubicBezTo>
                <a:cubicBezTo>
                  <a:pt x="1281078" y="5904955"/>
                  <a:pt x="1289440" y="5896815"/>
                  <a:pt x="1299377" y="5893688"/>
                </a:cubicBezTo>
                <a:close/>
                <a:moveTo>
                  <a:pt x="1487787" y="5893102"/>
                </a:moveTo>
                <a:lnTo>
                  <a:pt x="1487680" y="5893319"/>
                </a:lnTo>
                <a:cubicBezTo>
                  <a:pt x="1488446" y="5895753"/>
                  <a:pt x="1486109" y="5896488"/>
                  <a:pt x="1486875" y="5898925"/>
                </a:cubicBezTo>
                <a:cubicBezTo>
                  <a:pt x="1486109" y="5896488"/>
                  <a:pt x="1486109" y="5896488"/>
                  <a:pt x="1486109" y="5896488"/>
                </a:cubicBezTo>
                <a:close/>
                <a:moveTo>
                  <a:pt x="2283168" y="5892453"/>
                </a:moveTo>
                <a:cubicBezTo>
                  <a:pt x="2282112" y="5897605"/>
                  <a:pt x="2276551" y="5896947"/>
                  <a:pt x="2269933" y="5901439"/>
                </a:cubicBezTo>
                <a:cubicBezTo>
                  <a:pt x="2270990" y="5896286"/>
                  <a:pt x="2280732" y="5893220"/>
                  <a:pt x="2283168" y="5892453"/>
                </a:cubicBezTo>
                <a:close/>
                <a:moveTo>
                  <a:pt x="3822765" y="5889764"/>
                </a:moveTo>
                <a:cubicBezTo>
                  <a:pt x="3820830" y="5891778"/>
                  <a:pt x="3819296" y="5895072"/>
                  <a:pt x="3818246" y="5897862"/>
                </a:cubicBezTo>
                <a:lnTo>
                  <a:pt x="3817855" y="5899091"/>
                </a:lnTo>
                <a:lnTo>
                  <a:pt x="3815248" y="5903373"/>
                </a:lnTo>
                <a:lnTo>
                  <a:pt x="3814293" y="5903674"/>
                </a:lnTo>
                <a:cubicBezTo>
                  <a:pt x="3814293" y="5903674"/>
                  <a:pt x="3814293" y="5903674"/>
                  <a:pt x="3813488" y="5901116"/>
                </a:cubicBezTo>
                <a:cubicBezTo>
                  <a:pt x="3817360" y="5897087"/>
                  <a:pt x="3818893" y="5893793"/>
                  <a:pt x="3822765" y="5889764"/>
                </a:cubicBezTo>
                <a:close/>
                <a:moveTo>
                  <a:pt x="2284962" y="5883857"/>
                </a:moveTo>
                <a:cubicBezTo>
                  <a:pt x="2287990" y="5885315"/>
                  <a:pt x="2289370" y="5889700"/>
                  <a:pt x="2292399" y="5891157"/>
                </a:cubicBezTo>
                <a:cubicBezTo>
                  <a:pt x="2293778" y="5895541"/>
                  <a:pt x="2287722" y="5892628"/>
                  <a:pt x="2286073" y="5895556"/>
                </a:cubicBezTo>
                <a:cubicBezTo>
                  <a:pt x="2286341" y="5888244"/>
                  <a:pt x="2282354" y="5891907"/>
                  <a:pt x="2278636" y="5888259"/>
                </a:cubicBezTo>
                <a:cubicBezTo>
                  <a:pt x="2284693" y="5891171"/>
                  <a:pt x="2282623" y="5884594"/>
                  <a:pt x="2284962" y="5883857"/>
                </a:cubicBezTo>
                <a:close/>
                <a:moveTo>
                  <a:pt x="1493967" y="5880630"/>
                </a:moveTo>
                <a:cubicBezTo>
                  <a:pt x="1492395" y="5883802"/>
                  <a:pt x="1490824" y="5886974"/>
                  <a:pt x="1489252" y="5890146"/>
                </a:cubicBezTo>
                <a:lnTo>
                  <a:pt x="1487787" y="5893102"/>
                </a:lnTo>
                <a:close/>
                <a:moveTo>
                  <a:pt x="1703258" y="5869372"/>
                </a:moveTo>
                <a:cubicBezTo>
                  <a:pt x="1706369" y="5870962"/>
                  <a:pt x="1712757" y="5866382"/>
                  <a:pt x="1700548" y="5885644"/>
                </a:cubicBezTo>
                <a:cubicBezTo>
                  <a:pt x="1698173" y="5886391"/>
                  <a:pt x="1695799" y="5887139"/>
                  <a:pt x="1694159" y="5890225"/>
                </a:cubicBezTo>
                <a:cubicBezTo>
                  <a:pt x="1691784" y="5890973"/>
                  <a:pt x="1687771" y="5894806"/>
                  <a:pt x="1686131" y="5897891"/>
                </a:cubicBezTo>
                <a:cubicBezTo>
                  <a:pt x="1691048" y="5888634"/>
                  <a:pt x="1684493" y="5900978"/>
                  <a:pt x="1683757" y="5898639"/>
                </a:cubicBezTo>
                <a:cubicBezTo>
                  <a:pt x="1683757" y="5898639"/>
                  <a:pt x="1681381" y="5899386"/>
                  <a:pt x="1683022" y="5896301"/>
                </a:cubicBezTo>
                <a:cubicBezTo>
                  <a:pt x="1687035" y="5892468"/>
                  <a:pt x="1692687" y="5885548"/>
                  <a:pt x="1695966" y="5879377"/>
                </a:cubicBezTo>
                <a:cubicBezTo>
                  <a:pt x="1697605" y="5876290"/>
                  <a:pt x="1699243" y="5873205"/>
                  <a:pt x="1701619" y="5872458"/>
                </a:cubicBezTo>
                <a:cubicBezTo>
                  <a:pt x="1701619" y="5872458"/>
                  <a:pt x="1703258" y="5869372"/>
                  <a:pt x="1703258" y="5869372"/>
                </a:cubicBezTo>
                <a:close/>
                <a:moveTo>
                  <a:pt x="2360251" y="5861767"/>
                </a:moveTo>
                <a:cubicBezTo>
                  <a:pt x="2358825" y="5864893"/>
                  <a:pt x="2360360" y="5869765"/>
                  <a:pt x="2357399" y="5868019"/>
                </a:cubicBezTo>
                <a:cubicBezTo>
                  <a:pt x="2356633" y="5865583"/>
                  <a:pt x="2358059" y="5862457"/>
                  <a:pt x="2360251" y="5861767"/>
                </a:cubicBezTo>
                <a:close/>
                <a:moveTo>
                  <a:pt x="2158734" y="5861679"/>
                </a:moveTo>
                <a:cubicBezTo>
                  <a:pt x="2160939" y="5861989"/>
                  <a:pt x="2163159" y="5863298"/>
                  <a:pt x="2163926" y="5865734"/>
                </a:cubicBezTo>
                <a:cubicBezTo>
                  <a:pt x="2159541" y="5867114"/>
                  <a:pt x="2158007" y="5862242"/>
                  <a:pt x="2153622" y="5863622"/>
                </a:cubicBezTo>
                <a:cubicBezTo>
                  <a:pt x="2154336" y="5862058"/>
                  <a:pt x="2156528" y="5861369"/>
                  <a:pt x="2158734" y="5861679"/>
                </a:cubicBezTo>
                <a:close/>
                <a:moveTo>
                  <a:pt x="2288581" y="5850592"/>
                </a:moveTo>
                <a:cubicBezTo>
                  <a:pt x="2295833" y="5856141"/>
                  <a:pt x="2284803" y="5864834"/>
                  <a:pt x="2293067" y="5864843"/>
                </a:cubicBezTo>
                <a:cubicBezTo>
                  <a:pt x="2294561" y="5869593"/>
                  <a:pt x="2288056" y="5866421"/>
                  <a:pt x="2286297" y="5869583"/>
                </a:cubicBezTo>
                <a:cubicBezTo>
                  <a:pt x="2288056" y="5866421"/>
                  <a:pt x="2284055" y="5862458"/>
                  <a:pt x="2282297" y="5865622"/>
                </a:cubicBezTo>
                <a:cubicBezTo>
                  <a:pt x="2279791" y="5866411"/>
                  <a:pt x="2280802" y="5860871"/>
                  <a:pt x="2280802" y="5860871"/>
                </a:cubicBezTo>
                <a:cubicBezTo>
                  <a:pt x="2283307" y="5860083"/>
                  <a:pt x="2284055" y="5862458"/>
                  <a:pt x="2284055" y="5862458"/>
                </a:cubicBezTo>
                <a:cubicBezTo>
                  <a:pt x="2289066" y="5860881"/>
                  <a:pt x="2283307" y="5860083"/>
                  <a:pt x="2285066" y="5856920"/>
                </a:cubicBezTo>
                <a:cubicBezTo>
                  <a:pt x="2285066" y="5856920"/>
                  <a:pt x="2286824" y="5853757"/>
                  <a:pt x="2288581" y="5850592"/>
                </a:cubicBezTo>
                <a:close/>
                <a:moveTo>
                  <a:pt x="3835937" y="5849519"/>
                </a:moveTo>
                <a:lnTo>
                  <a:pt x="3837356" y="5852103"/>
                </a:lnTo>
                <a:cubicBezTo>
                  <a:pt x="3836981" y="5850910"/>
                  <a:pt x="3836194" y="5850500"/>
                  <a:pt x="3835912" y="5849604"/>
                </a:cubicBezTo>
                <a:close/>
                <a:moveTo>
                  <a:pt x="2344452" y="5829795"/>
                </a:moveTo>
                <a:cubicBezTo>
                  <a:pt x="2346747" y="5829073"/>
                  <a:pt x="2347514" y="5831509"/>
                  <a:pt x="2348281" y="5833945"/>
                </a:cubicBezTo>
                <a:cubicBezTo>
                  <a:pt x="2345985" y="5834668"/>
                  <a:pt x="2346751" y="5837103"/>
                  <a:pt x="2346751" y="5837103"/>
                </a:cubicBezTo>
                <a:cubicBezTo>
                  <a:pt x="2342157" y="5838549"/>
                  <a:pt x="2339094" y="5836836"/>
                  <a:pt x="2335266" y="5840717"/>
                </a:cubicBezTo>
                <a:cubicBezTo>
                  <a:pt x="2334500" y="5838283"/>
                  <a:pt x="2332204" y="5839005"/>
                  <a:pt x="2331437" y="5836569"/>
                </a:cubicBezTo>
                <a:cubicBezTo>
                  <a:pt x="2336031" y="5835122"/>
                  <a:pt x="2340624" y="5833677"/>
                  <a:pt x="2344452" y="5829795"/>
                </a:cubicBezTo>
                <a:close/>
                <a:moveTo>
                  <a:pt x="3711201" y="5826206"/>
                </a:moveTo>
                <a:cubicBezTo>
                  <a:pt x="3711201" y="5826206"/>
                  <a:pt x="3708052" y="5832245"/>
                  <a:pt x="3708052" y="5832245"/>
                </a:cubicBezTo>
                <a:cubicBezTo>
                  <a:pt x="3700311" y="5839730"/>
                  <a:pt x="3707925" y="5839858"/>
                  <a:pt x="3704055" y="5843601"/>
                </a:cubicBezTo>
                <a:cubicBezTo>
                  <a:pt x="3701757" y="5844324"/>
                  <a:pt x="3701034" y="5842027"/>
                  <a:pt x="3700311" y="5839730"/>
                </a:cubicBezTo>
                <a:cubicBezTo>
                  <a:pt x="3699588" y="5837434"/>
                  <a:pt x="3698866" y="5835136"/>
                  <a:pt x="3695847" y="5833562"/>
                </a:cubicBezTo>
                <a:cubicBezTo>
                  <a:pt x="3700440" y="5832117"/>
                  <a:pt x="3704311" y="5828375"/>
                  <a:pt x="3706607" y="5827652"/>
                </a:cubicBezTo>
                <a:cubicBezTo>
                  <a:pt x="3708181" y="5824631"/>
                  <a:pt x="3708181" y="5824631"/>
                  <a:pt x="3711201" y="5826206"/>
                </a:cubicBezTo>
                <a:close/>
                <a:moveTo>
                  <a:pt x="3694885" y="5822851"/>
                </a:moveTo>
                <a:cubicBezTo>
                  <a:pt x="3690858" y="5826642"/>
                  <a:pt x="3691581" y="5828940"/>
                  <a:pt x="3691581" y="5828940"/>
                </a:cubicBezTo>
                <a:cubicBezTo>
                  <a:pt x="3689207" y="5829687"/>
                  <a:pt x="3689207" y="5829687"/>
                  <a:pt x="3689207" y="5829687"/>
                </a:cubicBezTo>
                <a:cubicBezTo>
                  <a:pt x="3689207" y="5829687"/>
                  <a:pt x="3690858" y="5826642"/>
                  <a:pt x="3694885" y="5822851"/>
                </a:cubicBezTo>
                <a:close/>
                <a:moveTo>
                  <a:pt x="2153506" y="5822429"/>
                </a:moveTo>
                <a:cubicBezTo>
                  <a:pt x="2160815" y="5820129"/>
                  <a:pt x="2172091" y="5821935"/>
                  <a:pt x="2178497" y="5825273"/>
                </a:cubicBezTo>
                <a:cubicBezTo>
                  <a:pt x="2170286" y="5833211"/>
                  <a:pt x="2160679" y="5828205"/>
                  <a:pt x="2153506" y="5822429"/>
                </a:cubicBezTo>
                <a:close/>
                <a:moveTo>
                  <a:pt x="3698486" y="5816669"/>
                </a:moveTo>
                <a:cubicBezTo>
                  <a:pt x="3699609" y="5815053"/>
                  <a:pt x="3700203" y="5814866"/>
                  <a:pt x="3698912" y="5819058"/>
                </a:cubicBezTo>
                <a:lnTo>
                  <a:pt x="3698275" y="5817033"/>
                </a:lnTo>
                <a:close/>
                <a:moveTo>
                  <a:pt x="2405196" y="5813774"/>
                </a:moveTo>
                <a:cubicBezTo>
                  <a:pt x="2406672" y="5814343"/>
                  <a:pt x="2408247" y="5815224"/>
                  <a:pt x="2408247" y="5815224"/>
                </a:cubicBezTo>
                <a:lnTo>
                  <a:pt x="2406676" y="5818473"/>
                </a:lnTo>
                <a:lnTo>
                  <a:pt x="2402737" y="5814204"/>
                </a:lnTo>
                <a:cubicBezTo>
                  <a:pt x="2402343" y="5812951"/>
                  <a:pt x="2403720" y="5813206"/>
                  <a:pt x="2405196" y="5813774"/>
                </a:cubicBezTo>
                <a:close/>
                <a:moveTo>
                  <a:pt x="2397227" y="5813185"/>
                </a:moveTo>
                <a:cubicBezTo>
                  <a:pt x="2398800" y="5814066"/>
                  <a:pt x="2399983" y="5815760"/>
                  <a:pt x="2401361" y="5817046"/>
                </a:cubicBezTo>
                <a:lnTo>
                  <a:pt x="2406676" y="5818473"/>
                </a:lnTo>
                <a:lnTo>
                  <a:pt x="2403531" y="5824968"/>
                </a:lnTo>
                <a:cubicBezTo>
                  <a:pt x="2403531" y="5824968"/>
                  <a:pt x="2401954" y="5819959"/>
                  <a:pt x="2401954" y="5819959"/>
                </a:cubicBezTo>
                <a:cubicBezTo>
                  <a:pt x="2399592" y="5820702"/>
                  <a:pt x="2395659" y="5824694"/>
                  <a:pt x="2396448" y="5827198"/>
                </a:cubicBezTo>
                <a:cubicBezTo>
                  <a:pt x="2393299" y="5825436"/>
                  <a:pt x="2384643" y="5830913"/>
                  <a:pt x="2383859" y="5836667"/>
                </a:cubicBezTo>
                <a:cubicBezTo>
                  <a:pt x="2383071" y="5834162"/>
                  <a:pt x="2380710" y="5834905"/>
                  <a:pt x="2380710" y="5834905"/>
                </a:cubicBezTo>
                <a:cubicBezTo>
                  <a:pt x="2379921" y="5832400"/>
                  <a:pt x="2383854" y="5828409"/>
                  <a:pt x="2388576" y="5826922"/>
                </a:cubicBezTo>
                <a:cubicBezTo>
                  <a:pt x="2386999" y="5821912"/>
                  <a:pt x="2386999" y="5821912"/>
                  <a:pt x="2383850" y="5820149"/>
                </a:cubicBezTo>
                <a:cubicBezTo>
                  <a:pt x="2385422" y="5816900"/>
                  <a:pt x="2385422" y="5816900"/>
                  <a:pt x="2387783" y="5816157"/>
                </a:cubicBezTo>
                <a:cubicBezTo>
                  <a:pt x="2389359" y="5821169"/>
                  <a:pt x="2395656" y="5816434"/>
                  <a:pt x="2397227" y="5813185"/>
                </a:cubicBezTo>
                <a:close/>
                <a:moveTo>
                  <a:pt x="3962181" y="5812151"/>
                </a:moveTo>
                <a:cubicBezTo>
                  <a:pt x="3960390" y="5815392"/>
                  <a:pt x="3960390" y="5815392"/>
                  <a:pt x="3958596" y="5818634"/>
                </a:cubicBezTo>
                <a:cubicBezTo>
                  <a:pt x="3956805" y="5821875"/>
                  <a:pt x="3954248" y="5822679"/>
                  <a:pt x="3954248" y="5822679"/>
                </a:cubicBezTo>
                <a:cubicBezTo>
                  <a:pt x="3954248" y="5822679"/>
                  <a:pt x="3956039" y="5819439"/>
                  <a:pt x="3956039" y="5819439"/>
                </a:cubicBezTo>
                <a:cubicBezTo>
                  <a:pt x="3957830" y="5816197"/>
                  <a:pt x="3960390" y="5815392"/>
                  <a:pt x="3962181" y="5812151"/>
                </a:cubicBezTo>
                <a:close/>
                <a:moveTo>
                  <a:pt x="2310212" y="5811658"/>
                </a:moveTo>
                <a:cubicBezTo>
                  <a:pt x="2315084" y="5810125"/>
                  <a:pt x="2316617" y="5814997"/>
                  <a:pt x="2321488" y="5813464"/>
                </a:cubicBezTo>
                <a:cubicBezTo>
                  <a:pt x="2325458" y="5817569"/>
                  <a:pt x="2319821" y="5816667"/>
                  <a:pt x="2320587" y="5819102"/>
                </a:cubicBezTo>
                <a:cubicBezTo>
                  <a:pt x="2321354" y="5821538"/>
                  <a:pt x="2322255" y="5815900"/>
                  <a:pt x="2325458" y="5817569"/>
                </a:cubicBezTo>
                <a:cubicBezTo>
                  <a:pt x="2324555" y="5823207"/>
                  <a:pt x="2318917" y="5822304"/>
                  <a:pt x="2314046" y="5823837"/>
                </a:cubicBezTo>
                <a:cubicBezTo>
                  <a:pt x="2313280" y="5821402"/>
                  <a:pt x="2312513" y="5818966"/>
                  <a:pt x="2310844" y="5822169"/>
                </a:cubicBezTo>
                <a:cubicBezTo>
                  <a:pt x="2310077" y="5819734"/>
                  <a:pt x="2312513" y="5818966"/>
                  <a:pt x="2314949" y="5818200"/>
                </a:cubicBezTo>
                <a:cubicBezTo>
                  <a:pt x="2315851" y="5812561"/>
                  <a:pt x="2309310" y="5817297"/>
                  <a:pt x="2310212" y="5811658"/>
                </a:cubicBezTo>
                <a:close/>
                <a:moveTo>
                  <a:pt x="3701494" y="5810673"/>
                </a:moveTo>
                <a:cubicBezTo>
                  <a:pt x="3701494" y="5810673"/>
                  <a:pt x="3699842" y="5813718"/>
                  <a:pt x="3698190" y="5816762"/>
                </a:cubicBezTo>
                <a:lnTo>
                  <a:pt x="3698275" y="5817033"/>
                </a:lnTo>
                <a:lnTo>
                  <a:pt x="3694885" y="5822851"/>
                </a:lnTo>
                <a:cubicBezTo>
                  <a:pt x="3697467" y="5814465"/>
                  <a:pt x="3699842" y="5813718"/>
                  <a:pt x="3701494" y="5810673"/>
                </a:cubicBezTo>
                <a:close/>
                <a:moveTo>
                  <a:pt x="2695504" y="5809255"/>
                </a:moveTo>
                <a:cubicBezTo>
                  <a:pt x="2695504" y="5809255"/>
                  <a:pt x="2693067" y="5810023"/>
                  <a:pt x="2691550" y="5813712"/>
                </a:cubicBezTo>
                <a:cubicBezTo>
                  <a:pt x="2691550" y="5813712"/>
                  <a:pt x="2691550" y="5813712"/>
                  <a:pt x="2689115" y="5814478"/>
                </a:cubicBezTo>
                <a:cubicBezTo>
                  <a:pt x="2689115" y="5814478"/>
                  <a:pt x="2688195" y="5811556"/>
                  <a:pt x="2690630" y="5810789"/>
                </a:cubicBezTo>
                <a:cubicBezTo>
                  <a:pt x="2690630" y="5810789"/>
                  <a:pt x="2690630" y="5810789"/>
                  <a:pt x="2693067" y="5810023"/>
                </a:cubicBezTo>
                <a:cubicBezTo>
                  <a:pt x="2692147" y="5807098"/>
                  <a:pt x="2694583" y="5806332"/>
                  <a:pt x="2695504" y="5809255"/>
                </a:cubicBezTo>
                <a:close/>
                <a:moveTo>
                  <a:pt x="3696856" y="5804101"/>
                </a:moveTo>
                <a:cubicBezTo>
                  <a:pt x="3696856" y="5804101"/>
                  <a:pt x="3697592" y="5806439"/>
                  <a:pt x="3697592" y="5806439"/>
                </a:cubicBezTo>
                <a:cubicBezTo>
                  <a:pt x="3697592" y="5806439"/>
                  <a:pt x="3697592" y="5806439"/>
                  <a:pt x="3700665" y="5808043"/>
                </a:cubicBezTo>
                <a:cubicBezTo>
                  <a:pt x="3698328" y="5808778"/>
                  <a:pt x="3695122" y="5814926"/>
                  <a:pt x="3695122" y="5814926"/>
                </a:cubicBezTo>
                <a:cubicBezTo>
                  <a:pt x="3695122" y="5814926"/>
                  <a:pt x="3695122" y="5814926"/>
                  <a:pt x="3693520" y="5818001"/>
                </a:cubicBezTo>
                <a:cubicBezTo>
                  <a:pt x="3692783" y="5815662"/>
                  <a:pt x="3692048" y="5813325"/>
                  <a:pt x="3692048" y="5813325"/>
                </a:cubicBezTo>
                <a:cubicBezTo>
                  <a:pt x="3689709" y="5814061"/>
                  <a:pt x="3691312" y="5810986"/>
                  <a:pt x="3692914" y="5807911"/>
                </a:cubicBezTo>
                <a:cubicBezTo>
                  <a:pt x="3695253" y="5807176"/>
                  <a:pt x="3694517" y="5804838"/>
                  <a:pt x="3696856" y="5804101"/>
                </a:cubicBezTo>
                <a:close/>
                <a:moveTo>
                  <a:pt x="2701890" y="5804032"/>
                </a:moveTo>
                <a:cubicBezTo>
                  <a:pt x="2700252" y="5807761"/>
                  <a:pt x="2700252" y="5807761"/>
                  <a:pt x="2696056" y="5812294"/>
                </a:cubicBezTo>
                <a:cubicBezTo>
                  <a:pt x="2696056" y="5812294"/>
                  <a:pt x="2693499" y="5813098"/>
                  <a:pt x="2693499" y="5813098"/>
                </a:cubicBezTo>
                <a:cubicBezTo>
                  <a:pt x="2697694" y="5808566"/>
                  <a:pt x="2699333" y="5804837"/>
                  <a:pt x="2701890" y="5804032"/>
                </a:cubicBezTo>
                <a:close/>
                <a:moveTo>
                  <a:pt x="1735639" y="5799638"/>
                </a:moveTo>
                <a:cubicBezTo>
                  <a:pt x="1736817" y="5800253"/>
                  <a:pt x="1738387" y="5801071"/>
                  <a:pt x="1739580" y="5800696"/>
                </a:cubicBezTo>
                <a:cubicBezTo>
                  <a:pt x="1739580" y="5800696"/>
                  <a:pt x="1737192" y="5801447"/>
                  <a:pt x="1734052" y="5799810"/>
                </a:cubicBezTo>
                <a:cubicBezTo>
                  <a:pt x="1733676" y="5798615"/>
                  <a:pt x="1734461" y="5799024"/>
                  <a:pt x="1735639" y="5799638"/>
                </a:cubicBezTo>
                <a:close/>
                <a:moveTo>
                  <a:pt x="3652291" y="5797246"/>
                </a:moveTo>
                <a:cubicBezTo>
                  <a:pt x="3650664" y="5800370"/>
                  <a:pt x="3646662" y="5804240"/>
                  <a:pt x="3647410" y="5806613"/>
                </a:cubicBezTo>
                <a:cubicBezTo>
                  <a:pt x="3645781" y="5809736"/>
                  <a:pt x="3647410" y="5806613"/>
                  <a:pt x="3648157" y="5808988"/>
                </a:cubicBezTo>
                <a:cubicBezTo>
                  <a:pt x="3644902" y="5815234"/>
                  <a:pt x="3644902" y="5815234"/>
                  <a:pt x="3645648" y="5817609"/>
                </a:cubicBezTo>
                <a:cubicBezTo>
                  <a:pt x="3643274" y="5818356"/>
                  <a:pt x="3644021" y="5820731"/>
                  <a:pt x="3641648" y="5821478"/>
                </a:cubicBezTo>
                <a:cubicBezTo>
                  <a:pt x="3641648" y="5821478"/>
                  <a:pt x="3641648" y="5821478"/>
                  <a:pt x="3639271" y="5822226"/>
                </a:cubicBezTo>
                <a:cubicBezTo>
                  <a:pt x="3641648" y="5821478"/>
                  <a:pt x="3640900" y="5819104"/>
                  <a:pt x="3640900" y="5819104"/>
                </a:cubicBezTo>
                <a:cubicBezTo>
                  <a:pt x="3643274" y="5818356"/>
                  <a:pt x="3642526" y="5815982"/>
                  <a:pt x="3642526" y="5815982"/>
                </a:cubicBezTo>
                <a:cubicBezTo>
                  <a:pt x="3642526" y="5815982"/>
                  <a:pt x="3641779" y="5813607"/>
                  <a:pt x="3643406" y="5810484"/>
                </a:cubicBezTo>
                <a:cubicBezTo>
                  <a:pt x="3643406" y="5810484"/>
                  <a:pt x="3643406" y="5810484"/>
                  <a:pt x="3642658" y="5808108"/>
                </a:cubicBezTo>
                <a:cubicBezTo>
                  <a:pt x="3641912" y="5805735"/>
                  <a:pt x="3641912" y="5805735"/>
                  <a:pt x="3641912" y="5805735"/>
                </a:cubicBezTo>
                <a:cubicBezTo>
                  <a:pt x="3641163" y="5803360"/>
                  <a:pt x="3641912" y="5805735"/>
                  <a:pt x="3645915" y="5801864"/>
                </a:cubicBezTo>
                <a:cubicBezTo>
                  <a:pt x="3647541" y="5798741"/>
                  <a:pt x="3649917" y="5797993"/>
                  <a:pt x="3652291" y="5797246"/>
                </a:cubicBezTo>
                <a:close/>
                <a:moveTo>
                  <a:pt x="2346344" y="5795466"/>
                </a:moveTo>
                <a:cubicBezTo>
                  <a:pt x="2349546" y="5797137"/>
                  <a:pt x="2350313" y="5799572"/>
                  <a:pt x="2350313" y="5799572"/>
                </a:cubicBezTo>
                <a:cubicBezTo>
                  <a:pt x="2351079" y="5802009"/>
                  <a:pt x="2344675" y="5798670"/>
                  <a:pt x="2346208" y="5803542"/>
                </a:cubicBezTo>
                <a:cubicBezTo>
                  <a:pt x="2343005" y="5801872"/>
                  <a:pt x="2342238" y="5799436"/>
                  <a:pt x="2342238" y="5799436"/>
                </a:cubicBezTo>
                <a:cubicBezTo>
                  <a:pt x="2344675" y="5798670"/>
                  <a:pt x="2343909" y="5796233"/>
                  <a:pt x="2346344" y="5795466"/>
                </a:cubicBezTo>
                <a:close/>
                <a:moveTo>
                  <a:pt x="2718842" y="5794950"/>
                </a:moveTo>
                <a:lnTo>
                  <a:pt x="2717840" y="5796870"/>
                </a:lnTo>
                <a:cubicBezTo>
                  <a:pt x="2716622" y="5797254"/>
                  <a:pt x="2717041" y="5796454"/>
                  <a:pt x="2718067" y="5795462"/>
                </a:cubicBezTo>
                <a:close/>
                <a:moveTo>
                  <a:pt x="2399857" y="5794687"/>
                </a:moveTo>
                <a:cubicBezTo>
                  <a:pt x="2400579" y="5796984"/>
                  <a:pt x="2401302" y="5799281"/>
                  <a:pt x="2405979" y="5797809"/>
                </a:cubicBezTo>
                <a:cubicBezTo>
                  <a:pt x="2407425" y="5802402"/>
                  <a:pt x="2406532" y="5807732"/>
                  <a:pt x="2400240" y="5812237"/>
                </a:cubicBezTo>
                <a:cubicBezTo>
                  <a:pt x="2400410" y="5804611"/>
                  <a:pt x="2397348" y="5803049"/>
                  <a:pt x="2393564" y="5799192"/>
                </a:cubicBezTo>
                <a:cubicBezTo>
                  <a:pt x="2395180" y="5796159"/>
                  <a:pt x="2400579" y="5796984"/>
                  <a:pt x="2399857" y="5794687"/>
                </a:cubicBezTo>
                <a:close/>
                <a:moveTo>
                  <a:pt x="2699929" y="5792693"/>
                </a:moveTo>
                <a:cubicBezTo>
                  <a:pt x="2696812" y="5798671"/>
                  <a:pt x="2692266" y="5800101"/>
                  <a:pt x="2691423" y="5805363"/>
                </a:cubicBezTo>
                <a:cubicBezTo>
                  <a:pt x="2689864" y="5808353"/>
                  <a:pt x="2688306" y="5811342"/>
                  <a:pt x="2688306" y="5811342"/>
                </a:cubicBezTo>
                <a:cubicBezTo>
                  <a:pt x="2686033" y="5812058"/>
                  <a:pt x="2686749" y="5814332"/>
                  <a:pt x="2685192" y="5817321"/>
                </a:cubicBezTo>
                <a:cubicBezTo>
                  <a:pt x="2684476" y="5815048"/>
                  <a:pt x="2686033" y="5812058"/>
                  <a:pt x="2687591" y="5809069"/>
                </a:cubicBezTo>
                <a:cubicBezTo>
                  <a:pt x="2689148" y="5806079"/>
                  <a:pt x="2690709" y="5803090"/>
                  <a:pt x="2692266" y="5800101"/>
                </a:cubicBezTo>
                <a:cubicBezTo>
                  <a:pt x="2693822" y="5797113"/>
                  <a:pt x="2695382" y="5794125"/>
                  <a:pt x="2699929" y="5792693"/>
                </a:cubicBezTo>
                <a:close/>
                <a:moveTo>
                  <a:pt x="3662029" y="5791612"/>
                </a:moveTo>
                <a:cubicBezTo>
                  <a:pt x="3662305" y="5792488"/>
                  <a:pt x="3661639" y="5794625"/>
                  <a:pt x="3659939" y="5797729"/>
                </a:cubicBezTo>
                <a:cubicBezTo>
                  <a:pt x="3659939" y="5797729"/>
                  <a:pt x="3658240" y="5800834"/>
                  <a:pt x="3656539" y="5803940"/>
                </a:cubicBezTo>
                <a:cubicBezTo>
                  <a:pt x="3655803" y="5801602"/>
                  <a:pt x="3653369" y="5802368"/>
                  <a:pt x="3651668" y="5805473"/>
                </a:cubicBezTo>
                <a:cubicBezTo>
                  <a:pt x="3655067" y="5799263"/>
                  <a:pt x="3656768" y="5796158"/>
                  <a:pt x="3658468" y="5793053"/>
                </a:cubicBezTo>
                <a:cubicBezTo>
                  <a:pt x="3660534" y="5791118"/>
                  <a:pt x="3661754" y="5790734"/>
                  <a:pt x="3662029" y="5791612"/>
                </a:cubicBezTo>
                <a:close/>
                <a:moveTo>
                  <a:pt x="2705059" y="5788579"/>
                </a:moveTo>
                <a:cubicBezTo>
                  <a:pt x="2705748" y="5790771"/>
                  <a:pt x="2703117" y="5791599"/>
                  <a:pt x="2703807" y="5793793"/>
                </a:cubicBezTo>
                <a:cubicBezTo>
                  <a:pt x="2701177" y="5794621"/>
                  <a:pt x="2699236" y="5797640"/>
                  <a:pt x="2699236" y="5797640"/>
                </a:cubicBezTo>
                <a:cubicBezTo>
                  <a:pt x="2697294" y="5800661"/>
                  <a:pt x="2694664" y="5801489"/>
                  <a:pt x="2694664" y="5801489"/>
                </a:cubicBezTo>
                <a:cubicBezTo>
                  <a:pt x="2696604" y="5798468"/>
                  <a:pt x="2698547" y="5795448"/>
                  <a:pt x="2700486" y="5792427"/>
                </a:cubicBezTo>
                <a:cubicBezTo>
                  <a:pt x="2702427" y="5789407"/>
                  <a:pt x="2702427" y="5789407"/>
                  <a:pt x="2705059" y="5788579"/>
                </a:cubicBezTo>
                <a:close/>
                <a:moveTo>
                  <a:pt x="1438842" y="5787146"/>
                </a:moveTo>
                <a:cubicBezTo>
                  <a:pt x="1441035" y="5786455"/>
                  <a:pt x="1443227" y="5785766"/>
                  <a:pt x="1446111" y="5787269"/>
                </a:cubicBezTo>
                <a:cubicBezTo>
                  <a:pt x="1448992" y="5788771"/>
                  <a:pt x="1443917" y="5787960"/>
                  <a:pt x="1444607" y="5790150"/>
                </a:cubicBezTo>
                <a:cubicBezTo>
                  <a:pt x="1442415" y="5790841"/>
                  <a:pt x="1440223" y="5791530"/>
                  <a:pt x="1438842" y="5787146"/>
                </a:cubicBezTo>
                <a:close/>
                <a:moveTo>
                  <a:pt x="3811037" y="5786154"/>
                </a:moveTo>
                <a:cubicBezTo>
                  <a:pt x="3811037" y="5786154"/>
                  <a:pt x="3811037" y="5786154"/>
                  <a:pt x="3811773" y="5788492"/>
                </a:cubicBezTo>
                <a:cubicBezTo>
                  <a:pt x="3809336" y="5789259"/>
                  <a:pt x="3807636" y="5792364"/>
                  <a:pt x="3807636" y="5792364"/>
                </a:cubicBezTo>
                <a:cubicBezTo>
                  <a:pt x="3808372" y="5794703"/>
                  <a:pt x="3805936" y="5795470"/>
                  <a:pt x="3805936" y="5795470"/>
                </a:cubicBezTo>
                <a:cubicBezTo>
                  <a:pt x="3805199" y="5793131"/>
                  <a:pt x="3804464" y="5790792"/>
                  <a:pt x="3806901" y="5790026"/>
                </a:cubicBezTo>
                <a:lnTo>
                  <a:pt x="3808600" y="5786922"/>
                </a:lnTo>
                <a:cubicBezTo>
                  <a:pt x="3808600" y="5786922"/>
                  <a:pt x="3811037" y="5786154"/>
                  <a:pt x="3811037" y="5786154"/>
                </a:cubicBezTo>
                <a:close/>
                <a:moveTo>
                  <a:pt x="2385548" y="5783932"/>
                </a:moveTo>
                <a:cubicBezTo>
                  <a:pt x="2386239" y="5786124"/>
                  <a:pt x="2378929" y="5788425"/>
                  <a:pt x="2378929" y="5788425"/>
                </a:cubicBezTo>
                <a:cubicBezTo>
                  <a:pt x="2378240" y="5786232"/>
                  <a:pt x="2378677" y="5785492"/>
                  <a:pt x="2379895" y="5785108"/>
                </a:cubicBezTo>
                <a:cubicBezTo>
                  <a:pt x="2381113" y="5784725"/>
                  <a:pt x="2383113" y="5784698"/>
                  <a:pt x="2385548" y="5783932"/>
                </a:cubicBezTo>
                <a:close/>
                <a:moveTo>
                  <a:pt x="2395494" y="5783211"/>
                </a:moveTo>
                <a:cubicBezTo>
                  <a:pt x="2399309" y="5786828"/>
                  <a:pt x="2395818" y="5792746"/>
                  <a:pt x="2390948" y="5794279"/>
                </a:cubicBezTo>
                <a:cubicBezTo>
                  <a:pt x="2389568" y="5789895"/>
                  <a:pt x="2391312" y="5786934"/>
                  <a:pt x="2387131" y="5790661"/>
                </a:cubicBezTo>
                <a:cubicBezTo>
                  <a:pt x="2383314" y="5787043"/>
                  <a:pt x="2391312" y="5786934"/>
                  <a:pt x="2388188" y="5785510"/>
                </a:cubicBezTo>
                <a:cubicBezTo>
                  <a:pt x="2388188" y="5785510"/>
                  <a:pt x="2390623" y="5784744"/>
                  <a:pt x="2390623" y="5784744"/>
                </a:cubicBezTo>
                <a:cubicBezTo>
                  <a:pt x="2388877" y="5787701"/>
                  <a:pt x="2393748" y="5786168"/>
                  <a:pt x="2395494" y="5783211"/>
                </a:cubicBezTo>
                <a:close/>
                <a:moveTo>
                  <a:pt x="3809564" y="5781477"/>
                </a:moveTo>
                <a:cubicBezTo>
                  <a:pt x="3809564" y="5781477"/>
                  <a:pt x="3809564" y="5781477"/>
                  <a:pt x="3810301" y="5783815"/>
                </a:cubicBezTo>
                <a:lnTo>
                  <a:pt x="3808600" y="5786922"/>
                </a:lnTo>
                <a:close/>
                <a:moveTo>
                  <a:pt x="2244826" y="5780837"/>
                </a:moveTo>
                <a:cubicBezTo>
                  <a:pt x="2243960" y="5786250"/>
                  <a:pt x="2242357" y="5789325"/>
                  <a:pt x="2246167" y="5793265"/>
                </a:cubicBezTo>
                <a:cubicBezTo>
                  <a:pt x="2241491" y="5794737"/>
                  <a:pt x="2238416" y="5793135"/>
                  <a:pt x="2236078" y="5793871"/>
                </a:cubicBezTo>
                <a:cubicBezTo>
                  <a:pt x="2233133" y="5784517"/>
                  <a:pt x="2238547" y="5785383"/>
                  <a:pt x="2244826" y="5780837"/>
                </a:cubicBezTo>
                <a:close/>
                <a:moveTo>
                  <a:pt x="2721443" y="5780677"/>
                </a:moveTo>
                <a:cubicBezTo>
                  <a:pt x="2722341" y="5781399"/>
                  <a:pt x="2722916" y="5783226"/>
                  <a:pt x="2724518" y="5784061"/>
                </a:cubicBezTo>
                <a:cubicBezTo>
                  <a:pt x="2724518" y="5784061"/>
                  <a:pt x="2723616" y="5789699"/>
                  <a:pt x="2721947" y="5792903"/>
                </a:cubicBezTo>
                <a:lnTo>
                  <a:pt x="2718842" y="5794950"/>
                </a:lnTo>
                <a:lnTo>
                  <a:pt x="2719510" y="5793669"/>
                </a:lnTo>
                <a:cubicBezTo>
                  <a:pt x="2718743" y="5791233"/>
                  <a:pt x="2721179" y="5790467"/>
                  <a:pt x="2722850" y="5787264"/>
                </a:cubicBezTo>
                <a:cubicBezTo>
                  <a:pt x="2718743" y="5791233"/>
                  <a:pt x="2717075" y="5794437"/>
                  <a:pt x="2715405" y="5797637"/>
                </a:cubicBezTo>
                <a:cubicBezTo>
                  <a:pt x="2711301" y="5801607"/>
                  <a:pt x="2707195" y="5805576"/>
                  <a:pt x="2708864" y="5802374"/>
                </a:cubicBezTo>
                <a:cubicBezTo>
                  <a:pt x="2711301" y="5801607"/>
                  <a:pt x="2710533" y="5799170"/>
                  <a:pt x="2712968" y="5798405"/>
                </a:cubicBezTo>
                <a:cubicBezTo>
                  <a:pt x="2713872" y="5792766"/>
                  <a:pt x="2713872" y="5792766"/>
                  <a:pt x="2713106" y="5790330"/>
                </a:cubicBezTo>
                <a:cubicBezTo>
                  <a:pt x="2714774" y="5787128"/>
                  <a:pt x="2716443" y="5783925"/>
                  <a:pt x="2714774" y="5787128"/>
                </a:cubicBezTo>
                <a:cubicBezTo>
                  <a:pt x="2712338" y="5787894"/>
                  <a:pt x="2709902" y="5788661"/>
                  <a:pt x="2714008" y="5784692"/>
                </a:cubicBezTo>
                <a:cubicBezTo>
                  <a:pt x="2714008" y="5784692"/>
                  <a:pt x="2716443" y="5783925"/>
                  <a:pt x="2716443" y="5783925"/>
                </a:cubicBezTo>
                <a:cubicBezTo>
                  <a:pt x="2719331" y="5780339"/>
                  <a:pt x="2720549" y="5779955"/>
                  <a:pt x="2721443" y="5780677"/>
                </a:cubicBezTo>
                <a:close/>
                <a:moveTo>
                  <a:pt x="2711527" y="5778511"/>
                </a:moveTo>
                <a:cubicBezTo>
                  <a:pt x="2711527" y="5778511"/>
                  <a:pt x="2712295" y="5780947"/>
                  <a:pt x="2712295" y="5780947"/>
                </a:cubicBezTo>
                <a:cubicBezTo>
                  <a:pt x="2710102" y="5781637"/>
                  <a:pt x="2708676" y="5784763"/>
                  <a:pt x="2708676" y="5784763"/>
                </a:cubicBezTo>
                <a:cubicBezTo>
                  <a:pt x="2707250" y="5787889"/>
                  <a:pt x="2707250" y="5787889"/>
                  <a:pt x="2707250" y="5787889"/>
                </a:cubicBezTo>
                <a:cubicBezTo>
                  <a:pt x="2705059" y="5788579"/>
                  <a:pt x="2705059" y="5788579"/>
                  <a:pt x="2705059" y="5788579"/>
                </a:cubicBezTo>
                <a:cubicBezTo>
                  <a:pt x="2706484" y="5785453"/>
                  <a:pt x="2710102" y="5781637"/>
                  <a:pt x="2711527" y="5778511"/>
                </a:cubicBezTo>
                <a:close/>
                <a:moveTo>
                  <a:pt x="3752764" y="5775261"/>
                </a:moveTo>
                <a:lnTo>
                  <a:pt x="3752900" y="5775335"/>
                </a:lnTo>
                <a:lnTo>
                  <a:pt x="3762765" y="5780788"/>
                </a:lnTo>
                <a:cubicBezTo>
                  <a:pt x="3761087" y="5784208"/>
                  <a:pt x="3759409" y="5787627"/>
                  <a:pt x="3759409" y="5787627"/>
                </a:cubicBezTo>
                <a:cubicBezTo>
                  <a:pt x="3754399" y="5789203"/>
                  <a:pt x="3751894" y="5789992"/>
                  <a:pt x="3746883" y="5791569"/>
                </a:cubicBezTo>
                <a:lnTo>
                  <a:pt x="3752372" y="5776347"/>
                </a:lnTo>
                <a:close/>
                <a:moveTo>
                  <a:pt x="3749589" y="5774653"/>
                </a:moveTo>
                <a:cubicBezTo>
                  <a:pt x="3750049" y="5776115"/>
                  <a:pt x="3750049" y="5776115"/>
                  <a:pt x="3750049" y="5776115"/>
                </a:cubicBezTo>
                <a:cubicBezTo>
                  <a:pt x="3748588" y="5776575"/>
                  <a:pt x="3748588" y="5776575"/>
                  <a:pt x="3748588" y="5776575"/>
                </a:cubicBezTo>
                <a:cubicBezTo>
                  <a:pt x="3750049" y="5776115"/>
                  <a:pt x="3750049" y="5776115"/>
                  <a:pt x="3749589" y="5774653"/>
                </a:cubicBezTo>
                <a:close/>
                <a:moveTo>
                  <a:pt x="2171320" y="5771847"/>
                </a:moveTo>
                <a:cubicBezTo>
                  <a:pt x="2182461" y="5781727"/>
                  <a:pt x="2168476" y="5796837"/>
                  <a:pt x="2155530" y="5798234"/>
                </a:cubicBezTo>
                <a:cubicBezTo>
                  <a:pt x="2157199" y="5795031"/>
                  <a:pt x="2158868" y="5791830"/>
                  <a:pt x="2159773" y="5786191"/>
                </a:cubicBezTo>
                <a:cubicBezTo>
                  <a:pt x="2162207" y="5785424"/>
                  <a:pt x="2162207" y="5785424"/>
                  <a:pt x="2162974" y="5787860"/>
                </a:cubicBezTo>
                <a:cubicBezTo>
                  <a:pt x="2164643" y="5784658"/>
                  <a:pt x="2159005" y="5783754"/>
                  <a:pt x="2163109" y="5779786"/>
                </a:cubicBezTo>
                <a:cubicBezTo>
                  <a:pt x="2168748" y="5780688"/>
                  <a:pt x="2169651" y="5775049"/>
                  <a:pt x="2171320" y="5771847"/>
                </a:cubicBezTo>
                <a:close/>
                <a:moveTo>
                  <a:pt x="2646708" y="5771606"/>
                </a:moveTo>
                <a:cubicBezTo>
                  <a:pt x="2647476" y="5774042"/>
                  <a:pt x="2645866" y="5777225"/>
                  <a:pt x="2643491" y="5777973"/>
                </a:cubicBezTo>
                <a:cubicBezTo>
                  <a:pt x="2638666" y="5787524"/>
                  <a:pt x="2639433" y="5789960"/>
                  <a:pt x="2636216" y="5796326"/>
                </a:cubicBezTo>
                <a:cubicBezTo>
                  <a:pt x="2636216" y="5796326"/>
                  <a:pt x="2636982" y="5798762"/>
                  <a:pt x="2634608" y="5799509"/>
                </a:cubicBezTo>
                <a:cubicBezTo>
                  <a:pt x="2633075" y="5794637"/>
                  <a:pt x="2632308" y="5792203"/>
                  <a:pt x="2630774" y="5787330"/>
                </a:cubicBezTo>
                <a:cubicBezTo>
                  <a:pt x="2640350" y="5776285"/>
                  <a:pt x="2633150" y="5786582"/>
                  <a:pt x="2633150" y="5786582"/>
                </a:cubicBezTo>
                <a:cubicBezTo>
                  <a:pt x="2635525" y="5785835"/>
                  <a:pt x="2639509" y="5781904"/>
                  <a:pt x="2646708" y="5771606"/>
                </a:cubicBezTo>
                <a:close/>
                <a:moveTo>
                  <a:pt x="2333297" y="5768470"/>
                </a:moveTo>
                <a:cubicBezTo>
                  <a:pt x="2331734" y="5771591"/>
                  <a:pt x="2334050" y="5770863"/>
                  <a:pt x="2334802" y="5773252"/>
                </a:cubicBezTo>
                <a:cubicBezTo>
                  <a:pt x="2329421" y="5772320"/>
                  <a:pt x="2333240" y="5776373"/>
                  <a:pt x="2330925" y="5777102"/>
                </a:cubicBezTo>
                <a:cubicBezTo>
                  <a:pt x="2333992" y="5778766"/>
                  <a:pt x="2337061" y="5780428"/>
                  <a:pt x="2337812" y="5782819"/>
                </a:cubicBezTo>
                <a:cubicBezTo>
                  <a:pt x="2343193" y="5783755"/>
                  <a:pt x="2344000" y="5778243"/>
                  <a:pt x="2349382" y="5779178"/>
                </a:cubicBezTo>
                <a:cubicBezTo>
                  <a:pt x="2352450" y="5780841"/>
                  <a:pt x="2343946" y="5786148"/>
                  <a:pt x="2348574" y="5784691"/>
                </a:cubicBezTo>
                <a:cubicBezTo>
                  <a:pt x="2349327" y="5787081"/>
                  <a:pt x="2347012" y="5787810"/>
                  <a:pt x="2345451" y="5790930"/>
                </a:cubicBezTo>
                <a:cubicBezTo>
                  <a:pt x="2343946" y="5786148"/>
                  <a:pt x="2341632" y="5786875"/>
                  <a:pt x="2339319" y="5787603"/>
                </a:cubicBezTo>
                <a:cubicBezTo>
                  <a:pt x="2338566" y="5785211"/>
                  <a:pt x="2335497" y="5783548"/>
                  <a:pt x="2335497" y="5783548"/>
                </a:cubicBezTo>
                <a:cubicBezTo>
                  <a:pt x="2328555" y="5785733"/>
                  <a:pt x="2329308" y="5788126"/>
                  <a:pt x="2323928" y="5787189"/>
                </a:cubicBezTo>
                <a:cubicBezTo>
                  <a:pt x="2325489" y="5784070"/>
                  <a:pt x="2327802" y="5783342"/>
                  <a:pt x="2329365" y="5780222"/>
                </a:cubicBezTo>
                <a:cubicBezTo>
                  <a:pt x="2328612" y="5777830"/>
                  <a:pt x="2326297" y="5778559"/>
                  <a:pt x="2327108" y="5773048"/>
                </a:cubicBezTo>
                <a:cubicBezTo>
                  <a:pt x="2327859" y="5775437"/>
                  <a:pt x="2331734" y="5771591"/>
                  <a:pt x="2326354" y="5770655"/>
                </a:cubicBezTo>
                <a:cubicBezTo>
                  <a:pt x="2325977" y="5769460"/>
                  <a:pt x="2327134" y="5769095"/>
                  <a:pt x="2328675" y="5768940"/>
                </a:cubicBezTo>
                <a:cubicBezTo>
                  <a:pt x="2330216" y="5768783"/>
                  <a:pt x="2332139" y="5768835"/>
                  <a:pt x="2333297" y="5768470"/>
                </a:cubicBezTo>
                <a:close/>
                <a:moveTo>
                  <a:pt x="2235687" y="5767115"/>
                </a:moveTo>
                <a:cubicBezTo>
                  <a:pt x="2233130" y="5767920"/>
                  <a:pt x="2229548" y="5774402"/>
                  <a:pt x="2226224" y="5772771"/>
                </a:cubicBezTo>
                <a:cubicBezTo>
                  <a:pt x="2231339" y="5771161"/>
                  <a:pt x="2229806" y="5766289"/>
                  <a:pt x="2235687" y="5767115"/>
                </a:cubicBezTo>
                <a:close/>
                <a:moveTo>
                  <a:pt x="2558500" y="5766095"/>
                </a:moveTo>
                <a:lnTo>
                  <a:pt x="2556974" y="5769330"/>
                </a:lnTo>
                <a:cubicBezTo>
                  <a:pt x="2556974" y="5769330"/>
                  <a:pt x="2554660" y="5770057"/>
                  <a:pt x="2554660" y="5770057"/>
                </a:cubicBezTo>
                <a:close/>
                <a:moveTo>
                  <a:pt x="2558500" y="5766094"/>
                </a:moveTo>
                <a:lnTo>
                  <a:pt x="2558501" y="5766095"/>
                </a:lnTo>
                <a:lnTo>
                  <a:pt x="2558500" y="5766095"/>
                </a:lnTo>
                <a:close/>
                <a:moveTo>
                  <a:pt x="2392410" y="5764905"/>
                </a:moveTo>
                <a:cubicBezTo>
                  <a:pt x="2383649" y="5770473"/>
                  <a:pt x="2381281" y="5779652"/>
                  <a:pt x="2371714" y="5782663"/>
                </a:cubicBezTo>
                <a:cubicBezTo>
                  <a:pt x="2370909" y="5780105"/>
                  <a:pt x="2367713" y="5778301"/>
                  <a:pt x="2369299" y="5774989"/>
                </a:cubicBezTo>
                <a:cubicBezTo>
                  <a:pt x="2378061" y="5769421"/>
                  <a:pt x="2382843" y="5767915"/>
                  <a:pt x="2392410" y="5764905"/>
                </a:cubicBezTo>
                <a:close/>
                <a:moveTo>
                  <a:pt x="2663984" y="5760146"/>
                </a:moveTo>
                <a:cubicBezTo>
                  <a:pt x="2664829" y="5760282"/>
                  <a:pt x="2665790" y="5760782"/>
                  <a:pt x="2667251" y="5760322"/>
                </a:cubicBezTo>
                <a:cubicBezTo>
                  <a:pt x="2665249" y="5764164"/>
                  <a:pt x="2665249" y="5764164"/>
                  <a:pt x="2662325" y="5765085"/>
                </a:cubicBezTo>
                <a:cubicBezTo>
                  <a:pt x="2661405" y="5762161"/>
                  <a:pt x="2661405" y="5762161"/>
                  <a:pt x="2661405" y="5762161"/>
                </a:cubicBezTo>
                <a:cubicBezTo>
                  <a:pt x="2662407" y="5760240"/>
                  <a:pt x="2663136" y="5760011"/>
                  <a:pt x="2663984" y="5760146"/>
                </a:cubicBezTo>
                <a:close/>
                <a:moveTo>
                  <a:pt x="3753580" y="5758984"/>
                </a:moveTo>
                <a:lnTo>
                  <a:pt x="3754013" y="5759111"/>
                </a:lnTo>
                <a:lnTo>
                  <a:pt x="3753359" y="5760367"/>
                </a:lnTo>
                <a:close/>
                <a:moveTo>
                  <a:pt x="2171870" y="5758288"/>
                </a:moveTo>
                <a:cubicBezTo>
                  <a:pt x="2173403" y="5763159"/>
                  <a:pt x="2172745" y="5768721"/>
                  <a:pt x="2169127" y="5772537"/>
                </a:cubicBezTo>
                <a:cubicBezTo>
                  <a:pt x="2166827" y="5765230"/>
                  <a:pt x="2160250" y="5767300"/>
                  <a:pt x="2163102" y="5761047"/>
                </a:cubicBezTo>
                <a:cubicBezTo>
                  <a:pt x="2163814" y="5759484"/>
                  <a:pt x="2164362" y="5759312"/>
                  <a:pt x="2164732" y="5759530"/>
                </a:cubicBezTo>
                <a:cubicBezTo>
                  <a:pt x="2165102" y="5759750"/>
                  <a:pt x="2165294" y="5760358"/>
                  <a:pt x="2165294" y="5760358"/>
                </a:cubicBezTo>
                <a:cubicBezTo>
                  <a:pt x="2168254" y="5762104"/>
                  <a:pt x="2168912" y="5756542"/>
                  <a:pt x="2171870" y="5758288"/>
                </a:cubicBezTo>
                <a:close/>
                <a:moveTo>
                  <a:pt x="2652271" y="5756470"/>
                </a:moveTo>
                <a:cubicBezTo>
                  <a:pt x="2652462" y="5757079"/>
                  <a:pt x="2651889" y="5759267"/>
                  <a:pt x="2651506" y="5762065"/>
                </a:cubicBezTo>
                <a:cubicBezTo>
                  <a:pt x="2651506" y="5762065"/>
                  <a:pt x="2652273" y="5764500"/>
                  <a:pt x="2649977" y="5765223"/>
                </a:cubicBezTo>
                <a:cubicBezTo>
                  <a:pt x="2647681" y="5765946"/>
                  <a:pt x="2647681" y="5765946"/>
                  <a:pt x="2646150" y="5769104"/>
                </a:cubicBezTo>
                <a:cubicBezTo>
                  <a:pt x="2643852" y="5769828"/>
                  <a:pt x="2642324" y="5772986"/>
                  <a:pt x="2643852" y="5769828"/>
                </a:cubicBezTo>
                <a:cubicBezTo>
                  <a:pt x="2647681" y="5765946"/>
                  <a:pt x="2649210" y="5762788"/>
                  <a:pt x="2646914" y="5763510"/>
                </a:cubicBezTo>
                <a:cubicBezTo>
                  <a:pt x="2649210" y="5762788"/>
                  <a:pt x="2648443" y="5760351"/>
                  <a:pt x="2648443" y="5760351"/>
                </a:cubicBezTo>
                <a:cubicBezTo>
                  <a:pt x="2651121" y="5756832"/>
                  <a:pt x="2652079" y="5755861"/>
                  <a:pt x="2652271" y="5756470"/>
                </a:cubicBezTo>
                <a:close/>
                <a:moveTo>
                  <a:pt x="3756465" y="5755122"/>
                </a:moveTo>
                <a:lnTo>
                  <a:pt x="3755747" y="5759615"/>
                </a:lnTo>
                <a:lnTo>
                  <a:pt x="3754013" y="5759111"/>
                </a:lnTo>
                <a:lnTo>
                  <a:pt x="3754995" y="5757226"/>
                </a:lnTo>
                <a:close/>
                <a:moveTo>
                  <a:pt x="3757935" y="5753017"/>
                </a:moveTo>
                <a:lnTo>
                  <a:pt x="3756465" y="5755122"/>
                </a:lnTo>
                <a:lnTo>
                  <a:pt x="3756631" y="5754085"/>
                </a:lnTo>
                <a:cubicBezTo>
                  <a:pt x="3757449" y="5752514"/>
                  <a:pt x="3758046" y="5752327"/>
                  <a:pt x="3757935" y="5753017"/>
                </a:cubicBezTo>
                <a:close/>
                <a:moveTo>
                  <a:pt x="3600158" y="5751220"/>
                </a:moveTo>
                <a:lnTo>
                  <a:pt x="3600159" y="5751704"/>
                </a:lnTo>
                <a:lnTo>
                  <a:pt x="3593493" y="5761842"/>
                </a:lnTo>
                <a:cubicBezTo>
                  <a:pt x="3592270" y="5764334"/>
                  <a:pt x="3592007" y="5765623"/>
                  <a:pt x="3592007" y="5765623"/>
                </a:cubicBezTo>
                <a:cubicBezTo>
                  <a:pt x="3592007" y="5765623"/>
                  <a:pt x="3599680" y="5755978"/>
                  <a:pt x="3592696" y="5767815"/>
                </a:cubicBezTo>
                <a:cubicBezTo>
                  <a:pt x="3590260" y="5768581"/>
                  <a:pt x="3584699" y="5767922"/>
                  <a:pt x="3582263" y="5768689"/>
                </a:cubicBezTo>
                <a:cubicBezTo>
                  <a:pt x="3582263" y="5768689"/>
                  <a:pt x="3584009" y="5765731"/>
                  <a:pt x="3584009" y="5765731"/>
                </a:cubicBezTo>
                <a:cubicBezTo>
                  <a:pt x="3588880" y="5764198"/>
                  <a:pt x="3590626" y="5761238"/>
                  <a:pt x="3594118" y="5755320"/>
                </a:cubicBezTo>
                <a:close/>
                <a:moveTo>
                  <a:pt x="3741020" y="5751024"/>
                </a:moveTo>
                <a:cubicBezTo>
                  <a:pt x="3742011" y="5751038"/>
                  <a:pt x="3743581" y="5751848"/>
                  <a:pt x="3746720" y="5753471"/>
                </a:cubicBezTo>
                <a:cubicBezTo>
                  <a:pt x="3746720" y="5753471"/>
                  <a:pt x="3749858" y="5755092"/>
                  <a:pt x="3744926" y="5764476"/>
                </a:cubicBezTo>
                <a:cubicBezTo>
                  <a:pt x="3744926" y="5764476"/>
                  <a:pt x="3741787" y="5762854"/>
                  <a:pt x="3738648" y="5761232"/>
                </a:cubicBezTo>
                <a:cubicBezTo>
                  <a:pt x="3736107" y="5769863"/>
                  <a:pt x="3732968" y="5768240"/>
                  <a:pt x="3728931" y="5772121"/>
                </a:cubicBezTo>
                <a:cubicBezTo>
                  <a:pt x="3728931" y="5772121"/>
                  <a:pt x="3726542" y="5772873"/>
                  <a:pt x="3726542" y="5772873"/>
                </a:cubicBezTo>
                <a:cubicBezTo>
                  <a:pt x="3728184" y="5769745"/>
                  <a:pt x="3729829" y="5766618"/>
                  <a:pt x="3732220" y="5765865"/>
                </a:cubicBezTo>
                <a:cubicBezTo>
                  <a:pt x="3732220" y="5765865"/>
                  <a:pt x="3733865" y="5762738"/>
                  <a:pt x="3736256" y="5761985"/>
                </a:cubicBezTo>
                <a:cubicBezTo>
                  <a:pt x="3735509" y="5759609"/>
                  <a:pt x="3737900" y="5758856"/>
                  <a:pt x="3738797" y="5753354"/>
                </a:cubicBezTo>
                <a:cubicBezTo>
                  <a:pt x="3739619" y="5751791"/>
                  <a:pt x="3740029" y="5751008"/>
                  <a:pt x="3741020" y="5751024"/>
                </a:cubicBezTo>
                <a:close/>
                <a:moveTo>
                  <a:pt x="3682634" y="5750750"/>
                </a:moveTo>
                <a:cubicBezTo>
                  <a:pt x="3682634" y="5750750"/>
                  <a:pt x="3681006" y="5753873"/>
                  <a:pt x="3681006" y="5753873"/>
                </a:cubicBezTo>
                <a:cubicBezTo>
                  <a:pt x="3677751" y="5760118"/>
                  <a:pt x="3676124" y="5763241"/>
                  <a:pt x="3672869" y="5769487"/>
                </a:cubicBezTo>
                <a:cubicBezTo>
                  <a:pt x="3672869" y="5769487"/>
                  <a:pt x="3671241" y="5772608"/>
                  <a:pt x="3671988" y="5774983"/>
                </a:cubicBezTo>
                <a:cubicBezTo>
                  <a:pt x="3669613" y="5775730"/>
                  <a:pt x="3669613" y="5775730"/>
                  <a:pt x="3671241" y="5772608"/>
                </a:cubicBezTo>
                <a:cubicBezTo>
                  <a:pt x="3671241" y="5772608"/>
                  <a:pt x="3672121" y="5767110"/>
                  <a:pt x="3673748" y="5763988"/>
                </a:cubicBezTo>
                <a:cubicBezTo>
                  <a:pt x="3677751" y="5760118"/>
                  <a:pt x="3681006" y="5753873"/>
                  <a:pt x="3682634" y="5750750"/>
                </a:cubicBezTo>
                <a:close/>
                <a:moveTo>
                  <a:pt x="2319342" y="5749523"/>
                </a:moveTo>
                <a:cubicBezTo>
                  <a:pt x="2322482" y="5751162"/>
                  <a:pt x="2324870" y="5750410"/>
                  <a:pt x="2327258" y="5749658"/>
                </a:cubicBezTo>
                <a:cubicBezTo>
                  <a:pt x="2328011" y="5752048"/>
                  <a:pt x="2325622" y="5752799"/>
                  <a:pt x="2325622" y="5752799"/>
                </a:cubicBezTo>
                <a:cubicBezTo>
                  <a:pt x="2326374" y="5755188"/>
                  <a:pt x="2328762" y="5754437"/>
                  <a:pt x="2328762" y="5754437"/>
                </a:cubicBezTo>
                <a:cubicBezTo>
                  <a:pt x="2332786" y="5750544"/>
                  <a:pt x="2338317" y="5751429"/>
                  <a:pt x="2342209" y="5755457"/>
                </a:cubicBezTo>
                <a:cubicBezTo>
                  <a:pt x="2334291" y="5755323"/>
                  <a:pt x="2329514" y="5756826"/>
                  <a:pt x="2321598" y="5756691"/>
                </a:cubicBezTo>
                <a:cubicBezTo>
                  <a:pt x="2316821" y="5758194"/>
                  <a:pt x="2320714" y="5762223"/>
                  <a:pt x="2319078" y="5765364"/>
                </a:cubicBezTo>
                <a:cubicBezTo>
                  <a:pt x="2314300" y="5766868"/>
                  <a:pt x="2309523" y="5768372"/>
                  <a:pt x="2304747" y="5769874"/>
                </a:cubicBezTo>
                <a:cubicBezTo>
                  <a:pt x="2301607" y="5768236"/>
                  <a:pt x="2301607" y="5768236"/>
                  <a:pt x="2298467" y="5766599"/>
                </a:cubicBezTo>
                <a:cubicBezTo>
                  <a:pt x="2303243" y="5765095"/>
                  <a:pt x="2305763" y="5756424"/>
                  <a:pt x="2306647" y="5750893"/>
                </a:cubicBezTo>
                <a:cubicBezTo>
                  <a:pt x="2309034" y="5750141"/>
                  <a:pt x="2312175" y="5751779"/>
                  <a:pt x="2314565" y="5751026"/>
                </a:cubicBezTo>
                <a:cubicBezTo>
                  <a:pt x="2316953" y="5750274"/>
                  <a:pt x="2316953" y="5750274"/>
                  <a:pt x="2319342" y="5749523"/>
                </a:cubicBezTo>
                <a:close/>
                <a:moveTo>
                  <a:pt x="3831435" y="5748893"/>
                </a:moveTo>
                <a:cubicBezTo>
                  <a:pt x="3829843" y="5752004"/>
                  <a:pt x="3829000" y="5757490"/>
                  <a:pt x="3827410" y="5760601"/>
                </a:cubicBezTo>
                <a:cubicBezTo>
                  <a:pt x="3827410" y="5760601"/>
                  <a:pt x="3824227" y="5766823"/>
                  <a:pt x="3821890" y="5767559"/>
                </a:cubicBezTo>
                <a:cubicBezTo>
                  <a:pt x="3820298" y="5770670"/>
                  <a:pt x="3820298" y="5770670"/>
                  <a:pt x="3818707" y="5773781"/>
                </a:cubicBezTo>
                <a:cubicBezTo>
                  <a:pt x="3816368" y="5774517"/>
                  <a:pt x="3814030" y="5775254"/>
                  <a:pt x="3815621" y="5772142"/>
                </a:cubicBezTo>
                <a:cubicBezTo>
                  <a:pt x="3814873" y="5769767"/>
                  <a:pt x="3817212" y="5769031"/>
                  <a:pt x="3818803" y="5765920"/>
                </a:cubicBezTo>
                <a:cubicBezTo>
                  <a:pt x="3818803" y="5765920"/>
                  <a:pt x="3820395" y="5762808"/>
                  <a:pt x="3822732" y="5762073"/>
                </a:cubicBezTo>
                <a:cubicBezTo>
                  <a:pt x="3824323" y="5758962"/>
                  <a:pt x="3823576" y="5756586"/>
                  <a:pt x="3825167" y="5753476"/>
                </a:cubicBezTo>
                <a:cubicBezTo>
                  <a:pt x="3825167" y="5753476"/>
                  <a:pt x="3827505" y="5752740"/>
                  <a:pt x="3829843" y="5752004"/>
                </a:cubicBezTo>
                <a:cubicBezTo>
                  <a:pt x="3829843" y="5752004"/>
                  <a:pt x="3831435" y="5748893"/>
                  <a:pt x="3831435" y="5748893"/>
                </a:cubicBezTo>
                <a:close/>
                <a:moveTo>
                  <a:pt x="2297225" y="5748282"/>
                </a:moveTo>
                <a:cubicBezTo>
                  <a:pt x="2298759" y="5753153"/>
                  <a:pt x="2294929" y="5749005"/>
                  <a:pt x="2294929" y="5749005"/>
                </a:cubicBezTo>
                <a:cubicBezTo>
                  <a:pt x="2288038" y="5751173"/>
                  <a:pt x="2292639" y="5765789"/>
                  <a:pt x="2283449" y="5760649"/>
                </a:cubicBezTo>
                <a:cubicBezTo>
                  <a:pt x="2283829" y="5757853"/>
                  <a:pt x="2285551" y="5753294"/>
                  <a:pt x="2288037" y="5750170"/>
                </a:cubicBezTo>
                <a:cubicBezTo>
                  <a:pt x="2290525" y="5747045"/>
                  <a:pt x="2293778" y="5745350"/>
                  <a:pt x="2297225" y="5748282"/>
                </a:cubicBezTo>
                <a:close/>
                <a:moveTo>
                  <a:pt x="3659573" y="5744914"/>
                </a:moveTo>
                <a:cubicBezTo>
                  <a:pt x="3659779" y="5744521"/>
                  <a:pt x="3659370" y="5745306"/>
                  <a:pt x="3659370" y="5745306"/>
                </a:cubicBezTo>
                <a:lnTo>
                  <a:pt x="3659368" y="5745306"/>
                </a:lnTo>
                <a:close/>
                <a:moveTo>
                  <a:pt x="2349810" y="5744581"/>
                </a:moveTo>
                <a:cubicBezTo>
                  <a:pt x="2352914" y="5746200"/>
                  <a:pt x="2356018" y="5747816"/>
                  <a:pt x="2356761" y="5750178"/>
                </a:cubicBezTo>
                <a:cubicBezTo>
                  <a:pt x="2359121" y="5749436"/>
                  <a:pt x="2357635" y="5744713"/>
                  <a:pt x="2360739" y="5746330"/>
                </a:cubicBezTo>
                <a:cubicBezTo>
                  <a:pt x="2361482" y="5748692"/>
                  <a:pt x="2364586" y="5750310"/>
                  <a:pt x="2369307" y="5748824"/>
                </a:cubicBezTo>
                <a:cubicBezTo>
                  <a:pt x="2367691" y="5751928"/>
                  <a:pt x="2373156" y="5752802"/>
                  <a:pt x="2375517" y="5752059"/>
                </a:cubicBezTo>
                <a:cubicBezTo>
                  <a:pt x="2376260" y="5754420"/>
                  <a:pt x="2376260" y="5754420"/>
                  <a:pt x="2377003" y="5756781"/>
                </a:cubicBezTo>
                <a:cubicBezTo>
                  <a:pt x="2373156" y="5752802"/>
                  <a:pt x="2364456" y="5758135"/>
                  <a:pt x="2362837" y="5761240"/>
                </a:cubicBezTo>
                <a:cubicBezTo>
                  <a:pt x="2365941" y="5762857"/>
                  <a:pt x="2377003" y="5756781"/>
                  <a:pt x="2379232" y="5763864"/>
                </a:cubicBezTo>
                <a:cubicBezTo>
                  <a:pt x="2376871" y="5764607"/>
                  <a:pt x="2377614" y="5766968"/>
                  <a:pt x="2372892" y="5768454"/>
                </a:cubicBezTo>
                <a:cubicBezTo>
                  <a:pt x="2372892" y="5768454"/>
                  <a:pt x="2372149" y="5766093"/>
                  <a:pt x="2372149" y="5766093"/>
                </a:cubicBezTo>
                <a:cubicBezTo>
                  <a:pt x="2369044" y="5764476"/>
                  <a:pt x="2373636" y="5770815"/>
                  <a:pt x="2368171" y="5769940"/>
                </a:cubicBezTo>
                <a:cubicBezTo>
                  <a:pt x="2369044" y="5764476"/>
                  <a:pt x="2366684" y="5765218"/>
                  <a:pt x="2361962" y="5766704"/>
                </a:cubicBezTo>
                <a:cubicBezTo>
                  <a:pt x="2358858" y="5765087"/>
                  <a:pt x="2361219" y="5764344"/>
                  <a:pt x="2360477" y="5761983"/>
                </a:cubicBezTo>
                <a:cubicBezTo>
                  <a:pt x="2355012" y="5761108"/>
                  <a:pt x="2353395" y="5764212"/>
                  <a:pt x="2347928" y="5763337"/>
                </a:cubicBezTo>
                <a:cubicBezTo>
                  <a:pt x="2347185" y="5760976"/>
                  <a:pt x="2349547" y="5760233"/>
                  <a:pt x="2349547" y="5760233"/>
                </a:cubicBezTo>
                <a:cubicBezTo>
                  <a:pt x="2348061" y="5755511"/>
                  <a:pt x="2347185" y="5760976"/>
                  <a:pt x="2344081" y="5759359"/>
                </a:cubicBezTo>
                <a:cubicBezTo>
                  <a:pt x="2342595" y="5754637"/>
                  <a:pt x="2348061" y="5755511"/>
                  <a:pt x="2349678" y="5752408"/>
                </a:cubicBezTo>
                <a:cubicBezTo>
                  <a:pt x="2348935" y="5750046"/>
                  <a:pt x="2350554" y="5746943"/>
                  <a:pt x="2349810" y="5744581"/>
                </a:cubicBezTo>
                <a:close/>
                <a:moveTo>
                  <a:pt x="3670084" y="5743903"/>
                </a:moveTo>
                <a:cubicBezTo>
                  <a:pt x="3670084" y="5743903"/>
                  <a:pt x="3669675" y="5744689"/>
                  <a:pt x="3669675" y="5744689"/>
                </a:cubicBezTo>
                <a:cubicBezTo>
                  <a:pt x="3669675" y="5744689"/>
                  <a:pt x="3668039" y="5747829"/>
                  <a:pt x="3668039" y="5747829"/>
                </a:cubicBezTo>
                <a:cubicBezTo>
                  <a:pt x="3669675" y="5744689"/>
                  <a:pt x="3670084" y="5743903"/>
                  <a:pt x="3670084" y="5743903"/>
                </a:cubicBezTo>
                <a:close/>
                <a:moveTo>
                  <a:pt x="2734764" y="5743891"/>
                </a:moveTo>
                <a:cubicBezTo>
                  <a:pt x="2735517" y="5746282"/>
                  <a:pt x="2737891" y="5745536"/>
                  <a:pt x="2734647" y="5751813"/>
                </a:cubicBezTo>
                <a:cubicBezTo>
                  <a:pt x="2736271" y="5748675"/>
                  <a:pt x="2737891" y="5745536"/>
                  <a:pt x="2733026" y="5754952"/>
                </a:cubicBezTo>
                <a:cubicBezTo>
                  <a:pt x="2731404" y="5758092"/>
                  <a:pt x="2727405" y="5761978"/>
                  <a:pt x="2725783" y="5765116"/>
                </a:cubicBezTo>
                <a:cubicBezTo>
                  <a:pt x="2724161" y="5768257"/>
                  <a:pt x="2724913" y="5770647"/>
                  <a:pt x="2724913" y="5770647"/>
                </a:cubicBezTo>
                <a:cubicBezTo>
                  <a:pt x="2725667" y="5773040"/>
                  <a:pt x="2728911" y="5766762"/>
                  <a:pt x="2732157" y="5760482"/>
                </a:cubicBezTo>
                <a:cubicBezTo>
                  <a:pt x="2734530" y="5759735"/>
                  <a:pt x="2732157" y="5760482"/>
                  <a:pt x="2734530" y="5759735"/>
                </a:cubicBezTo>
                <a:cubicBezTo>
                  <a:pt x="2740150" y="5752709"/>
                  <a:pt x="2739280" y="5758240"/>
                  <a:pt x="2739280" y="5758240"/>
                </a:cubicBezTo>
                <a:cubicBezTo>
                  <a:pt x="2739280" y="5758240"/>
                  <a:pt x="2741655" y="5757494"/>
                  <a:pt x="2744900" y="5751214"/>
                </a:cubicBezTo>
                <a:cubicBezTo>
                  <a:pt x="2750520" y="5744190"/>
                  <a:pt x="2750520" y="5744190"/>
                  <a:pt x="2748896" y="5747328"/>
                </a:cubicBezTo>
                <a:cubicBezTo>
                  <a:pt x="2747275" y="5750467"/>
                  <a:pt x="2747275" y="5750467"/>
                  <a:pt x="2745654" y="5753607"/>
                </a:cubicBezTo>
                <a:cubicBezTo>
                  <a:pt x="2743278" y="5754354"/>
                  <a:pt x="2739280" y="5758240"/>
                  <a:pt x="2736789" y="5766910"/>
                </a:cubicBezTo>
                <a:cubicBezTo>
                  <a:pt x="2736789" y="5766910"/>
                  <a:pt x="2733662" y="5765266"/>
                  <a:pt x="2726419" y="5775431"/>
                </a:cubicBezTo>
                <a:cubicBezTo>
                  <a:pt x="2726419" y="5775431"/>
                  <a:pt x="2723292" y="5773787"/>
                  <a:pt x="2720916" y="5774535"/>
                </a:cubicBezTo>
                <a:cubicBezTo>
                  <a:pt x="2720916" y="5774535"/>
                  <a:pt x="2720163" y="5772143"/>
                  <a:pt x="2721033" y="5766611"/>
                </a:cubicBezTo>
                <a:cubicBezTo>
                  <a:pt x="2719410" y="5769751"/>
                  <a:pt x="2717037" y="5770499"/>
                  <a:pt x="2717037" y="5770499"/>
                </a:cubicBezTo>
                <a:cubicBezTo>
                  <a:pt x="2718658" y="5767360"/>
                  <a:pt x="2721033" y="5766611"/>
                  <a:pt x="2720280" y="5764221"/>
                </a:cubicBezTo>
                <a:cubicBezTo>
                  <a:pt x="2722656" y="5763473"/>
                  <a:pt x="2725031" y="5762726"/>
                  <a:pt x="2724278" y="5760334"/>
                </a:cubicBezTo>
                <a:cubicBezTo>
                  <a:pt x="2728276" y="5756447"/>
                  <a:pt x="2728276" y="5756447"/>
                  <a:pt x="2727523" y="5754055"/>
                </a:cubicBezTo>
                <a:cubicBezTo>
                  <a:pt x="2727523" y="5754055"/>
                  <a:pt x="2729146" y="5750917"/>
                  <a:pt x="2731520" y="5750170"/>
                </a:cubicBezTo>
                <a:cubicBezTo>
                  <a:pt x="2733142" y="5747030"/>
                  <a:pt x="2733142" y="5747030"/>
                  <a:pt x="2734764" y="5743891"/>
                </a:cubicBezTo>
                <a:close/>
                <a:moveTo>
                  <a:pt x="2576910" y="5743779"/>
                </a:moveTo>
                <a:cubicBezTo>
                  <a:pt x="2575384" y="5747013"/>
                  <a:pt x="2576173" y="5749519"/>
                  <a:pt x="2574647" y="5752753"/>
                </a:cubicBezTo>
                <a:cubicBezTo>
                  <a:pt x="2572384" y="5761726"/>
                  <a:pt x="2573911" y="5758491"/>
                  <a:pt x="2571596" y="5759220"/>
                </a:cubicBezTo>
                <a:cubicBezTo>
                  <a:pt x="2571596" y="5759220"/>
                  <a:pt x="2571596" y="5759220"/>
                  <a:pt x="2569281" y="5759947"/>
                </a:cubicBezTo>
                <a:cubicBezTo>
                  <a:pt x="2566968" y="5760676"/>
                  <a:pt x="2566968" y="5760676"/>
                  <a:pt x="2564655" y="5761404"/>
                </a:cubicBezTo>
                <a:cubicBezTo>
                  <a:pt x="2563128" y="5764639"/>
                  <a:pt x="2560815" y="5765367"/>
                  <a:pt x="2560815" y="5765367"/>
                </a:cubicBezTo>
                <a:cubicBezTo>
                  <a:pt x="2560420" y="5764113"/>
                  <a:pt x="2559841" y="5764296"/>
                  <a:pt x="2559362" y="5764791"/>
                </a:cubicBezTo>
                <a:lnTo>
                  <a:pt x="2558500" y="5766094"/>
                </a:lnTo>
                <a:lnTo>
                  <a:pt x="2560026" y="5762861"/>
                </a:lnTo>
                <a:cubicBezTo>
                  <a:pt x="2560026" y="5762861"/>
                  <a:pt x="2562339" y="5762133"/>
                  <a:pt x="2565392" y="5755666"/>
                </a:cubicBezTo>
                <a:cubicBezTo>
                  <a:pt x="2567705" y="5754937"/>
                  <a:pt x="2566180" y="5758171"/>
                  <a:pt x="2570018" y="5754210"/>
                </a:cubicBezTo>
                <a:cubicBezTo>
                  <a:pt x="2572334" y="5753480"/>
                  <a:pt x="2573070" y="5747741"/>
                  <a:pt x="2576910" y="5743779"/>
                </a:cubicBezTo>
                <a:close/>
                <a:moveTo>
                  <a:pt x="3608273" y="5741388"/>
                </a:moveTo>
                <a:cubicBezTo>
                  <a:pt x="3608669" y="5741585"/>
                  <a:pt x="3608428" y="5742944"/>
                  <a:pt x="3606728" y="5746050"/>
                </a:cubicBezTo>
                <a:cubicBezTo>
                  <a:pt x="3606728" y="5746050"/>
                  <a:pt x="3606728" y="5746050"/>
                  <a:pt x="3607464" y="5748388"/>
                </a:cubicBezTo>
                <a:cubicBezTo>
                  <a:pt x="3604293" y="5746817"/>
                  <a:pt x="3605029" y="5749156"/>
                  <a:pt x="3600893" y="5753027"/>
                </a:cubicBezTo>
                <a:cubicBezTo>
                  <a:pt x="3600043" y="5754580"/>
                  <a:pt x="3600043" y="5754580"/>
                  <a:pt x="3600162" y="5753899"/>
                </a:cubicBezTo>
                <a:lnTo>
                  <a:pt x="3600159" y="5751704"/>
                </a:lnTo>
                <a:lnTo>
                  <a:pt x="3600735" y="5750827"/>
                </a:lnTo>
                <a:lnTo>
                  <a:pt x="3600158" y="5751220"/>
                </a:lnTo>
                <a:lnTo>
                  <a:pt x="3600157" y="5750689"/>
                </a:lnTo>
                <a:cubicBezTo>
                  <a:pt x="3602592" y="5749922"/>
                  <a:pt x="3601856" y="5747584"/>
                  <a:pt x="3604293" y="5746817"/>
                </a:cubicBezTo>
                <a:cubicBezTo>
                  <a:pt x="3603556" y="5744477"/>
                  <a:pt x="3603556" y="5744477"/>
                  <a:pt x="3603556" y="5744477"/>
                </a:cubicBezTo>
                <a:cubicBezTo>
                  <a:pt x="3603556" y="5744477"/>
                  <a:pt x="3603556" y="5744477"/>
                  <a:pt x="3605992" y="5743711"/>
                </a:cubicBezTo>
                <a:cubicBezTo>
                  <a:pt x="3606842" y="5742159"/>
                  <a:pt x="3607875" y="5741192"/>
                  <a:pt x="3608273" y="5741388"/>
                </a:cubicBezTo>
                <a:close/>
                <a:moveTo>
                  <a:pt x="3742441" y="5740694"/>
                </a:moveTo>
                <a:lnTo>
                  <a:pt x="3742566" y="5742755"/>
                </a:lnTo>
                <a:cubicBezTo>
                  <a:pt x="3742566" y="5742755"/>
                  <a:pt x="3742566" y="5742755"/>
                  <a:pt x="3740177" y="5743507"/>
                </a:cubicBezTo>
                <a:close/>
                <a:moveTo>
                  <a:pt x="3651781" y="5739594"/>
                </a:moveTo>
                <a:lnTo>
                  <a:pt x="3651777" y="5739605"/>
                </a:lnTo>
                <a:lnTo>
                  <a:pt x="3648600" y="5742991"/>
                </a:lnTo>
                <a:cubicBezTo>
                  <a:pt x="3648600" y="5742991"/>
                  <a:pt x="3647341" y="5745797"/>
                  <a:pt x="3647341" y="5745797"/>
                </a:cubicBezTo>
                <a:cubicBezTo>
                  <a:pt x="3647341" y="5745797"/>
                  <a:pt x="3647341" y="5745797"/>
                  <a:pt x="3646652" y="5743604"/>
                </a:cubicBezTo>
                <a:close/>
                <a:moveTo>
                  <a:pt x="2743179" y="5736612"/>
                </a:moveTo>
                <a:cubicBezTo>
                  <a:pt x="2743936" y="5739020"/>
                  <a:pt x="2743936" y="5739020"/>
                  <a:pt x="2743936" y="5739020"/>
                </a:cubicBezTo>
                <a:cubicBezTo>
                  <a:pt x="2743179" y="5736612"/>
                  <a:pt x="2743179" y="5736612"/>
                  <a:pt x="2740784" y="5737366"/>
                </a:cubicBezTo>
                <a:cubicBezTo>
                  <a:pt x="2743179" y="5736612"/>
                  <a:pt x="2743179" y="5736612"/>
                  <a:pt x="2743179" y="5736612"/>
                </a:cubicBezTo>
                <a:close/>
                <a:moveTo>
                  <a:pt x="2643436" y="5735692"/>
                </a:moveTo>
                <a:cubicBezTo>
                  <a:pt x="2645046" y="5740808"/>
                  <a:pt x="2644219" y="5746689"/>
                  <a:pt x="2637738" y="5743107"/>
                </a:cubicBezTo>
                <a:cubicBezTo>
                  <a:pt x="2636934" y="5740549"/>
                  <a:pt x="2638564" y="5737225"/>
                  <a:pt x="2643436" y="5735692"/>
                </a:cubicBezTo>
                <a:close/>
                <a:moveTo>
                  <a:pt x="2578424" y="5731094"/>
                </a:moveTo>
                <a:cubicBezTo>
                  <a:pt x="2579000" y="5730913"/>
                  <a:pt x="2578609" y="5731678"/>
                  <a:pt x="2576679" y="5733572"/>
                </a:cubicBezTo>
                <a:cubicBezTo>
                  <a:pt x="2575856" y="5738970"/>
                  <a:pt x="2571997" y="5742755"/>
                  <a:pt x="2568141" y="5746538"/>
                </a:cubicBezTo>
                <a:cubicBezTo>
                  <a:pt x="2569701" y="5743478"/>
                  <a:pt x="2569701" y="5743478"/>
                  <a:pt x="2568965" y="5741140"/>
                </a:cubicBezTo>
                <a:cubicBezTo>
                  <a:pt x="2570524" y="5738078"/>
                  <a:pt x="2572822" y="5737355"/>
                  <a:pt x="2574384" y="5734294"/>
                </a:cubicBezTo>
                <a:cubicBezTo>
                  <a:pt x="2576311" y="5732401"/>
                  <a:pt x="2577849" y="5731274"/>
                  <a:pt x="2578424" y="5731094"/>
                </a:cubicBezTo>
                <a:close/>
                <a:moveTo>
                  <a:pt x="1291769" y="5730700"/>
                </a:moveTo>
                <a:cubicBezTo>
                  <a:pt x="1292595" y="5730774"/>
                  <a:pt x="1293274" y="5731230"/>
                  <a:pt x="1294248" y="5730923"/>
                </a:cubicBezTo>
                <a:cubicBezTo>
                  <a:pt x="1293067" y="5733972"/>
                  <a:pt x="1291885" y="5737023"/>
                  <a:pt x="1289936" y="5737636"/>
                </a:cubicBezTo>
                <a:cubicBezTo>
                  <a:pt x="1289169" y="5735199"/>
                  <a:pt x="1288402" y="5732764"/>
                  <a:pt x="1288402" y="5732764"/>
                </a:cubicBezTo>
                <a:cubicBezTo>
                  <a:pt x="1289967" y="5730932"/>
                  <a:pt x="1290942" y="5730625"/>
                  <a:pt x="1291769" y="5730700"/>
                </a:cubicBezTo>
                <a:close/>
                <a:moveTo>
                  <a:pt x="3838411" y="5730232"/>
                </a:moveTo>
                <a:cubicBezTo>
                  <a:pt x="3839217" y="5732790"/>
                  <a:pt x="3837024" y="5733480"/>
                  <a:pt x="3837830" y="5736037"/>
                </a:cubicBezTo>
                <a:cubicBezTo>
                  <a:pt x="3837830" y="5736037"/>
                  <a:pt x="3835637" y="5736728"/>
                  <a:pt x="3834250" y="5739976"/>
                </a:cubicBezTo>
                <a:cubicBezTo>
                  <a:pt x="3834250" y="5739976"/>
                  <a:pt x="3834250" y="5739976"/>
                  <a:pt x="3832057" y="5740665"/>
                </a:cubicBezTo>
                <a:cubicBezTo>
                  <a:pt x="3833444" y="5737418"/>
                  <a:pt x="3833444" y="5737418"/>
                  <a:pt x="3834833" y="5734170"/>
                </a:cubicBezTo>
                <a:cubicBezTo>
                  <a:pt x="3834833" y="5734170"/>
                  <a:pt x="3836220" y="5730921"/>
                  <a:pt x="3836220" y="5730921"/>
                </a:cubicBezTo>
                <a:cubicBezTo>
                  <a:pt x="3836220" y="5730921"/>
                  <a:pt x="3837024" y="5733480"/>
                  <a:pt x="3838411" y="5730232"/>
                </a:cubicBezTo>
                <a:close/>
                <a:moveTo>
                  <a:pt x="3656815" y="5729963"/>
                </a:moveTo>
                <a:cubicBezTo>
                  <a:pt x="3657552" y="5732302"/>
                  <a:pt x="3657552" y="5732302"/>
                  <a:pt x="3657552" y="5732302"/>
                </a:cubicBezTo>
                <a:cubicBezTo>
                  <a:pt x="3656095" y="5735330"/>
                  <a:pt x="3656095" y="5735330"/>
                  <a:pt x="3654639" y="5738359"/>
                </a:cubicBezTo>
                <a:cubicBezTo>
                  <a:pt x="3653182" y="5741387"/>
                  <a:pt x="3651726" y="5744415"/>
                  <a:pt x="3650990" y="5742076"/>
                </a:cubicBezTo>
                <a:lnTo>
                  <a:pt x="3651777" y="5739605"/>
                </a:lnTo>
                <a:lnTo>
                  <a:pt x="3651808" y="5739572"/>
                </a:lnTo>
                <a:lnTo>
                  <a:pt x="3651781" y="5739594"/>
                </a:lnTo>
                <a:lnTo>
                  <a:pt x="3654624" y="5730653"/>
                </a:lnTo>
                <a:cubicBezTo>
                  <a:pt x="3656815" y="5729963"/>
                  <a:pt x="3656815" y="5729963"/>
                  <a:pt x="3656815" y="5729963"/>
                </a:cubicBezTo>
                <a:close/>
                <a:moveTo>
                  <a:pt x="3554743" y="5727823"/>
                </a:moveTo>
                <a:lnTo>
                  <a:pt x="3553134" y="5731006"/>
                </a:lnTo>
                <a:cubicBezTo>
                  <a:pt x="3550760" y="5731753"/>
                  <a:pt x="3549151" y="5734937"/>
                  <a:pt x="3549151" y="5734937"/>
                </a:cubicBezTo>
                <a:cubicBezTo>
                  <a:pt x="3549151" y="5734937"/>
                  <a:pt x="3550760" y="5731753"/>
                  <a:pt x="3549994" y="5729318"/>
                </a:cubicBezTo>
                <a:cubicBezTo>
                  <a:pt x="3550377" y="5730535"/>
                  <a:pt x="3550971" y="5730349"/>
                  <a:pt x="3551765" y="5729763"/>
                </a:cubicBezTo>
                <a:close/>
                <a:moveTo>
                  <a:pt x="4107345" y="5726984"/>
                </a:moveTo>
                <a:lnTo>
                  <a:pt x="4106265" y="5730701"/>
                </a:lnTo>
                <a:cubicBezTo>
                  <a:pt x="4106265" y="5730701"/>
                  <a:pt x="4105513" y="5728312"/>
                  <a:pt x="4105513" y="5728312"/>
                </a:cubicBezTo>
                <a:close/>
                <a:moveTo>
                  <a:pt x="3241800" y="5726814"/>
                </a:moveTo>
                <a:cubicBezTo>
                  <a:pt x="3241938" y="5728528"/>
                  <a:pt x="3241080" y="5730905"/>
                  <a:pt x="3239215" y="5730087"/>
                </a:cubicBezTo>
                <a:cubicBezTo>
                  <a:pt x="3238411" y="5727529"/>
                  <a:pt x="3238411" y="5727529"/>
                  <a:pt x="3238411" y="5727529"/>
                </a:cubicBezTo>
                <a:cubicBezTo>
                  <a:pt x="3240528" y="5724051"/>
                  <a:pt x="3241662" y="5725100"/>
                  <a:pt x="3241800" y="5726814"/>
                </a:cubicBezTo>
                <a:close/>
                <a:moveTo>
                  <a:pt x="3551236" y="5726249"/>
                </a:moveTo>
                <a:cubicBezTo>
                  <a:pt x="3549734" y="5729133"/>
                  <a:pt x="3549734" y="5729133"/>
                  <a:pt x="3549734" y="5729133"/>
                </a:cubicBezTo>
                <a:cubicBezTo>
                  <a:pt x="3549734" y="5729133"/>
                  <a:pt x="3548232" y="5732014"/>
                  <a:pt x="3547542" y="5729823"/>
                </a:cubicBezTo>
                <a:cubicBezTo>
                  <a:pt x="3547542" y="5729823"/>
                  <a:pt x="3549734" y="5729133"/>
                  <a:pt x="3549044" y="5726940"/>
                </a:cubicBezTo>
                <a:cubicBezTo>
                  <a:pt x="3549044" y="5726940"/>
                  <a:pt x="3551236" y="5726249"/>
                  <a:pt x="3551236" y="5726249"/>
                </a:cubicBezTo>
                <a:close/>
                <a:moveTo>
                  <a:pt x="2592230" y="5726106"/>
                </a:moveTo>
                <a:cubicBezTo>
                  <a:pt x="2590727" y="5728990"/>
                  <a:pt x="2588535" y="5729679"/>
                  <a:pt x="2589225" y="5731872"/>
                </a:cubicBezTo>
                <a:cubicBezTo>
                  <a:pt x="2589225" y="5731872"/>
                  <a:pt x="2589225" y="5731872"/>
                  <a:pt x="2588535" y="5729679"/>
                </a:cubicBezTo>
                <a:cubicBezTo>
                  <a:pt x="2588535" y="5729679"/>
                  <a:pt x="2590727" y="5728990"/>
                  <a:pt x="2592230" y="5726106"/>
                </a:cubicBezTo>
                <a:close/>
                <a:moveTo>
                  <a:pt x="2474499" y="5724611"/>
                </a:moveTo>
                <a:cubicBezTo>
                  <a:pt x="2475189" y="5726804"/>
                  <a:pt x="2475879" y="5728997"/>
                  <a:pt x="2472957" y="5729917"/>
                </a:cubicBezTo>
                <a:cubicBezTo>
                  <a:pt x="2472266" y="5727724"/>
                  <a:pt x="2472266" y="5727724"/>
                  <a:pt x="2471576" y="5725531"/>
                </a:cubicBezTo>
                <a:cubicBezTo>
                  <a:pt x="2471576" y="5725531"/>
                  <a:pt x="2474499" y="5724611"/>
                  <a:pt x="2474499" y="5724611"/>
                </a:cubicBezTo>
                <a:close/>
                <a:moveTo>
                  <a:pt x="2626683" y="5723294"/>
                </a:moveTo>
                <a:cubicBezTo>
                  <a:pt x="2628145" y="5722834"/>
                  <a:pt x="2628145" y="5722834"/>
                  <a:pt x="2629065" y="5725757"/>
                </a:cubicBezTo>
                <a:cubicBezTo>
                  <a:pt x="2627603" y="5726217"/>
                  <a:pt x="2627603" y="5726217"/>
                  <a:pt x="2627603" y="5726217"/>
                </a:cubicBezTo>
                <a:cubicBezTo>
                  <a:pt x="2627603" y="5726217"/>
                  <a:pt x="2627603" y="5726217"/>
                  <a:pt x="2626683" y="5723294"/>
                </a:cubicBezTo>
                <a:close/>
                <a:moveTo>
                  <a:pt x="3733029" y="5722039"/>
                </a:moveTo>
                <a:cubicBezTo>
                  <a:pt x="3733796" y="5724475"/>
                  <a:pt x="3731603" y="5725164"/>
                  <a:pt x="3730178" y="5728292"/>
                </a:cubicBezTo>
                <a:cubicBezTo>
                  <a:pt x="3728753" y="5731417"/>
                  <a:pt x="3727326" y="5734543"/>
                  <a:pt x="3725900" y="5737668"/>
                </a:cubicBezTo>
                <a:cubicBezTo>
                  <a:pt x="3725900" y="5737668"/>
                  <a:pt x="3726667" y="5740105"/>
                  <a:pt x="3724475" y="5740794"/>
                </a:cubicBezTo>
                <a:cubicBezTo>
                  <a:pt x="3725900" y="5737668"/>
                  <a:pt x="3727326" y="5734543"/>
                  <a:pt x="3726559" y="5732106"/>
                </a:cubicBezTo>
                <a:cubicBezTo>
                  <a:pt x="3727986" y="5728981"/>
                  <a:pt x="3727220" y="5726544"/>
                  <a:pt x="3727220" y="5726544"/>
                </a:cubicBezTo>
                <a:cubicBezTo>
                  <a:pt x="3728644" y="5723419"/>
                  <a:pt x="3730836" y="5722729"/>
                  <a:pt x="3730836" y="5722729"/>
                </a:cubicBezTo>
                <a:cubicBezTo>
                  <a:pt x="3733029" y="5722039"/>
                  <a:pt x="3733029" y="5722039"/>
                  <a:pt x="3733029" y="5722039"/>
                </a:cubicBezTo>
                <a:close/>
                <a:moveTo>
                  <a:pt x="3694273" y="5721387"/>
                </a:moveTo>
                <a:cubicBezTo>
                  <a:pt x="3694273" y="5721387"/>
                  <a:pt x="3691837" y="5722153"/>
                  <a:pt x="3692573" y="5724492"/>
                </a:cubicBezTo>
                <a:cubicBezTo>
                  <a:pt x="3690873" y="5727596"/>
                  <a:pt x="3686738" y="5731469"/>
                  <a:pt x="3687474" y="5733808"/>
                </a:cubicBezTo>
                <a:cubicBezTo>
                  <a:pt x="3684074" y="5740017"/>
                  <a:pt x="3689173" y="5730702"/>
                  <a:pt x="3689909" y="5733041"/>
                </a:cubicBezTo>
                <a:cubicBezTo>
                  <a:pt x="3688210" y="5736146"/>
                  <a:pt x="3688210" y="5736146"/>
                  <a:pt x="3686509" y="5739250"/>
                </a:cubicBezTo>
                <a:cubicBezTo>
                  <a:pt x="3684074" y="5740017"/>
                  <a:pt x="3684074" y="5740017"/>
                  <a:pt x="3680673" y="5746227"/>
                </a:cubicBezTo>
                <a:cubicBezTo>
                  <a:pt x="3684074" y="5740017"/>
                  <a:pt x="3683338" y="5737679"/>
                  <a:pt x="3681638" y="5740783"/>
                </a:cubicBezTo>
                <a:cubicBezTo>
                  <a:pt x="3678238" y="5746995"/>
                  <a:pt x="3676537" y="5750099"/>
                  <a:pt x="3674102" y="5750866"/>
                </a:cubicBezTo>
                <a:cubicBezTo>
                  <a:pt x="3671666" y="5751632"/>
                  <a:pt x="3675066" y="5745423"/>
                  <a:pt x="3671895" y="5743851"/>
                </a:cubicBezTo>
                <a:cubicBezTo>
                  <a:pt x="3673594" y="5740746"/>
                  <a:pt x="3677730" y="5736874"/>
                  <a:pt x="3677730" y="5736874"/>
                </a:cubicBezTo>
                <a:cubicBezTo>
                  <a:pt x="3678466" y="5739212"/>
                  <a:pt x="3678466" y="5739212"/>
                  <a:pt x="3679202" y="5741550"/>
                </a:cubicBezTo>
                <a:cubicBezTo>
                  <a:pt x="3679202" y="5741550"/>
                  <a:pt x="3680902" y="5738446"/>
                  <a:pt x="3681865" y="5733002"/>
                </a:cubicBezTo>
                <a:cubicBezTo>
                  <a:pt x="3683566" y="5729897"/>
                  <a:pt x="3685265" y="5726792"/>
                  <a:pt x="3687701" y="5726025"/>
                </a:cubicBezTo>
                <a:cubicBezTo>
                  <a:pt x="3687701" y="5726025"/>
                  <a:pt x="3686738" y="5731469"/>
                  <a:pt x="3694273" y="5721387"/>
                </a:cubicBezTo>
                <a:close/>
                <a:moveTo>
                  <a:pt x="3848211" y="5719517"/>
                </a:moveTo>
                <a:cubicBezTo>
                  <a:pt x="3851442" y="5721112"/>
                  <a:pt x="3858150" y="5716390"/>
                  <a:pt x="3852697" y="5733768"/>
                </a:cubicBezTo>
                <a:cubicBezTo>
                  <a:pt x="3850213" y="5734551"/>
                  <a:pt x="3850213" y="5734551"/>
                  <a:pt x="3847727" y="5735333"/>
                </a:cubicBezTo>
                <a:cubicBezTo>
                  <a:pt x="3845990" y="5738489"/>
                  <a:pt x="3843505" y="5739272"/>
                  <a:pt x="3841768" y="5742429"/>
                </a:cubicBezTo>
                <a:cubicBezTo>
                  <a:pt x="3845242" y="5736116"/>
                  <a:pt x="3839284" y="5743210"/>
                  <a:pt x="3839284" y="5743210"/>
                </a:cubicBezTo>
                <a:cubicBezTo>
                  <a:pt x="3840273" y="5737679"/>
                  <a:pt x="3840273" y="5737679"/>
                  <a:pt x="3837789" y="5738462"/>
                </a:cubicBezTo>
                <a:cubicBezTo>
                  <a:pt x="3839526" y="5735305"/>
                  <a:pt x="3840514" y="5729771"/>
                  <a:pt x="3842253" y="5726615"/>
                </a:cubicBezTo>
                <a:cubicBezTo>
                  <a:pt x="3844737" y="5725833"/>
                  <a:pt x="3846475" y="5722676"/>
                  <a:pt x="3846475" y="5722676"/>
                </a:cubicBezTo>
                <a:cubicBezTo>
                  <a:pt x="3848211" y="5719517"/>
                  <a:pt x="3848211" y="5719517"/>
                  <a:pt x="3848211" y="5719517"/>
                </a:cubicBezTo>
                <a:close/>
                <a:moveTo>
                  <a:pt x="3551859" y="5718021"/>
                </a:moveTo>
                <a:cubicBezTo>
                  <a:pt x="3550191" y="5721224"/>
                  <a:pt x="3548520" y="5724427"/>
                  <a:pt x="3546852" y="5727629"/>
                </a:cubicBezTo>
                <a:cubicBezTo>
                  <a:pt x="3546085" y="5725194"/>
                  <a:pt x="3546085" y="5725194"/>
                  <a:pt x="3548520" y="5724427"/>
                </a:cubicBezTo>
                <a:cubicBezTo>
                  <a:pt x="3547754" y="5721990"/>
                  <a:pt x="3549423" y="5718788"/>
                  <a:pt x="3551859" y="5718021"/>
                </a:cubicBezTo>
                <a:close/>
                <a:moveTo>
                  <a:pt x="1057091" y="5716802"/>
                </a:moveTo>
                <a:cubicBezTo>
                  <a:pt x="1059117" y="5717922"/>
                  <a:pt x="1061141" y="5720097"/>
                  <a:pt x="1061945" y="5722654"/>
                </a:cubicBezTo>
                <a:cubicBezTo>
                  <a:pt x="1057073" y="5724187"/>
                  <a:pt x="1055463" y="5719072"/>
                  <a:pt x="1052222" y="5717280"/>
                </a:cubicBezTo>
                <a:cubicBezTo>
                  <a:pt x="1053038" y="5715618"/>
                  <a:pt x="1055065" y="5715683"/>
                  <a:pt x="1057091" y="5716802"/>
                </a:cubicBezTo>
                <a:close/>
                <a:moveTo>
                  <a:pt x="2532074" y="5716663"/>
                </a:moveTo>
                <a:cubicBezTo>
                  <a:pt x="2528930" y="5723006"/>
                  <a:pt x="2527359" y="5726178"/>
                  <a:pt x="2527359" y="5726178"/>
                </a:cubicBezTo>
                <a:cubicBezTo>
                  <a:pt x="2525786" y="5729350"/>
                  <a:pt x="2525020" y="5726914"/>
                  <a:pt x="2526592" y="5723742"/>
                </a:cubicBezTo>
                <a:cubicBezTo>
                  <a:pt x="2526592" y="5723742"/>
                  <a:pt x="2528163" y="5720571"/>
                  <a:pt x="2532074" y="5716663"/>
                </a:cubicBezTo>
                <a:close/>
                <a:moveTo>
                  <a:pt x="3560660" y="5716112"/>
                </a:moveTo>
                <a:lnTo>
                  <a:pt x="3554936" y="5727442"/>
                </a:lnTo>
                <a:lnTo>
                  <a:pt x="3556351" y="5724639"/>
                </a:lnTo>
                <a:close/>
                <a:moveTo>
                  <a:pt x="1471428" y="5714244"/>
                </a:moveTo>
                <a:cubicBezTo>
                  <a:pt x="1483655" y="5712990"/>
                  <a:pt x="1496556" y="5721904"/>
                  <a:pt x="1507231" y="5723734"/>
                </a:cubicBezTo>
                <a:cubicBezTo>
                  <a:pt x="1510946" y="5735538"/>
                  <a:pt x="1492639" y="5733517"/>
                  <a:pt x="1485006" y="5733323"/>
                </a:cubicBezTo>
                <a:cubicBezTo>
                  <a:pt x="1481223" y="5729325"/>
                  <a:pt x="1475144" y="5726049"/>
                  <a:pt x="1471361" y="5722050"/>
                </a:cubicBezTo>
                <a:cubicBezTo>
                  <a:pt x="1473657" y="5721326"/>
                  <a:pt x="1473657" y="5721326"/>
                  <a:pt x="1478251" y="5719881"/>
                </a:cubicBezTo>
                <a:cubicBezTo>
                  <a:pt x="1477508" y="5717520"/>
                  <a:pt x="1474468" y="5715882"/>
                  <a:pt x="1471428" y="5714244"/>
                </a:cubicBezTo>
                <a:close/>
                <a:moveTo>
                  <a:pt x="1513894" y="5713729"/>
                </a:moveTo>
                <a:cubicBezTo>
                  <a:pt x="1517803" y="5714747"/>
                  <a:pt x="1521692" y="5716736"/>
                  <a:pt x="1524804" y="5718327"/>
                </a:cubicBezTo>
                <a:cubicBezTo>
                  <a:pt x="1519317" y="5717483"/>
                  <a:pt x="1520053" y="5719822"/>
                  <a:pt x="1515304" y="5721317"/>
                </a:cubicBezTo>
                <a:cubicBezTo>
                  <a:pt x="1516206" y="5715892"/>
                  <a:pt x="1512191" y="5719726"/>
                  <a:pt x="1511456" y="5717387"/>
                </a:cubicBezTo>
                <a:cubicBezTo>
                  <a:pt x="1509081" y="5718135"/>
                  <a:pt x="1507442" y="5721221"/>
                  <a:pt x="1504332" y="5719630"/>
                </a:cubicBezTo>
                <a:cubicBezTo>
                  <a:pt x="1506706" y="5718882"/>
                  <a:pt x="1505970" y="5716544"/>
                  <a:pt x="1502860" y="5714953"/>
                </a:cubicBezTo>
                <a:cubicBezTo>
                  <a:pt x="1506053" y="5712662"/>
                  <a:pt x="1509984" y="5712711"/>
                  <a:pt x="1513894" y="5713729"/>
                </a:cubicBezTo>
                <a:close/>
                <a:moveTo>
                  <a:pt x="3563092" y="5712880"/>
                </a:moveTo>
                <a:cubicBezTo>
                  <a:pt x="3563092" y="5712880"/>
                  <a:pt x="3563092" y="5712880"/>
                  <a:pt x="3561148" y="5715635"/>
                </a:cubicBezTo>
                <a:lnTo>
                  <a:pt x="3560660" y="5716112"/>
                </a:lnTo>
                <a:lnTo>
                  <a:pt x="3554701" y="5721947"/>
                </a:lnTo>
                <a:cubicBezTo>
                  <a:pt x="3554701" y="5721947"/>
                  <a:pt x="3554088" y="5719999"/>
                  <a:pt x="3556644" y="5719193"/>
                </a:cubicBezTo>
                <a:cubicBezTo>
                  <a:pt x="3556032" y="5717245"/>
                  <a:pt x="3557975" y="5714490"/>
                  <a:pt x="3560534" y="5713686"/>
                </a:cubicBezTo>
                <a:cubicBezTo>
                  <a:pt x="3560534" y="5713686"/>
                  <a:pt x="3563092" y="5712880"/>
                  <a:pt x="3563092" y="5712880"/>
                </a:cubicBezTo>
                <a:close/>
                <a:moveTo>
                  <a:pt x="2637536" y="5711847"/>
                </a:moveTo>
                <a:cubicBezTo>
                  <a:pt x="2637536" y="5711847"/>
                  <a:pt x="2634406" y="5715508"/>
                  <a:pt x="2635172" y="5717945"/>
                </a:cubicBezTo>
                <a:cubicBezTo>
                  <a:pt x="2633224" y="5718559"/>
                  <a:pt x="2633991" y="5720995"/>
                  <a:pt x="2633991" y="5720995"/>
                </a:cubicBezTo>
                <a:cubicBezTo>
                  <a:pt x="2633991" y="5720995"/>
                  <a:pt x="2633991" y="5720995"/>
                  <a:pt x="2633224" y="5718559"/>
                </a:cubicBezTo>
                <a:cubicBezTo>
                  <a:pt x="2635172" y="5717945"/>
                  <a:pt x="2636354" y="5714895"/>
                  <a:pt x="2637536" y="5711847"/>
                </a:cubicBezTo>
                <a:close/>
                <a:moveTo>
                  <a:pt x="2766609" y="5710718"/>
                </a:moveTo>
                <a:lnTo>
                  <a:pt x="2763912" y="5712161"/>
                </a:lnTo>
                <a:lnTo>
                  <a:pt x="2764214" y="5711472"/>
                </a:lnTo>
                <a:cubicBezTo>
                  <a:pt x="2764214" y="5711472"/>
                  <a:pt x="2764214" y="5711472"/>
                  <a:pt x="2766609" y="5710718"/>
                </a:cubicBezTo>
                <a:close/>
                <a:moveTo>
                  <a:pt x="1249287" y="5709067"/>
                </a:moveTo>
                <a:cubicBezTo>
                  <a:pt x="1250086" y="5708415"/>
                  <a:pt x="1250695" y="5708223"/>
                  <a:pt x="1251155" y="5709684"/>
                </a:cubicBezTo>
                <a:cubicBezTo>
                  <a:pt x="1254511" y="5711841"/>
                  <a:pt x="1247202" y="5714141"/>
                  <a:pt x="1246282" y="5711217"/>
                </a:cubicBezTo>
                <a:cubicBezTo>
                  <a:pt x="1247500" y="5710834"/>
                  <a:pt x="1248488" y="5709720"/>
                  <a:pt x="1249287" y="5709067"/>
                </a:cubicBezTo>
                <a:close/>
                <a:moveTo>
                  <a:pt x="2783426" y="5709033"/>
                </a:moveTo>
                <a:cubicBezTo>
                  <a:pt x="2784475" y="5707898"/>
                  <a:pt x="2784475" y="5707898"/>
                  <a:pt x="2782530" y="5710653"/>
                </a:cubicBezTo>
                <a:cubicBezTo>
                  <a:pt x="2782530" y="5710653"/>
                  <a:pt x="2782530" y="5710653"/>
                  <a:pt x="2783143" y="5712601"/>
                </a:cubicBezTo>
                <a:cubicBezTo>
                  <a:pt x="2780586" y="5713405"/>
                  <a:pt x="2780586" y="5713405"/>
                  <a:pt x="2778028" y="5714210"/>
                </a:cubicBezTo>
                <a:cubicBezTo>
                  <a:pt x="2780279" y="5712432"/>
                  <a:pt x="2782377" y="5710165"/>
                  <a:pt x="2783426" y="5709033"/>
                </a:cubicBezTo>
                <a:close/>
                <a:moveTo>
                  <a:pt x="1023047" y="5708795"/>
                </a:moveTo>
                <a:cubicBezTo>
                  <a:pt x="1024258" y="5708816"/>
                  <a:pt x="1025815" y="5709931"/>
                  <a:pt x="1026735" y="5712855"/>
                </a:cubicBezTo>
                <a:cubicBezTo>
                  <a:pt x="1024542" y="5713545"/>
                  <a:pt x="1023622" y="5710621"/>
                  <a:pt x="1021430" y="5711311"/>
                </a:cubicBezTo>
                <a:cubicBezTo>
                  <a:pt x="1020970" y="5709851"/>
                  <a:pt x="1021837" y="5708775"/>
                  <a:pt x="1023047" y="5708795"/>
                </a:cubicBezTo>
                <a:close/>
                <a:moveTo>
                  <a:pt x="3565353" y="5703854"/>
                </a:moveTo>
                <a:lnTo>
                  <a:pt x="3562172" y="5709958"/>
                </a:lnTo>
                <a:cubicBezTo>
                  <a:pt x="3562172" y="5709958"/>
                  <a:pt x="3563840" y="5706754"/>
                  <a:pt x="3563840" y="5706754"/>
                </a:cubicBezTo>
                <a:close/>
                <a:moveTo>
                  <a:pt x="3362827" y="5703695"/>
                </a:moveTo>
                <a:cubicBezTo>
                  <a:pt x="3363837" y="5703713"/>
                  <a:pt x="3364637" y="5704130"/>
                  <a:pt x="3365855" y="5703747"/>
                </a:cubicBezTo>
                <a:cubicBezTo>
                  <a:pt x="3366623" y="5706183"/>
                  <a:pt x="3366623" y="5706183"/>
                  <a:pt x="3364952" y="5709386"/>
                </a:cubicBezTo>
                <a:cubicBezTo>
                  <a:pt x="3362516" y="5710152"/>
                  <a:pt x="3359314" y="5708484"/>
                  <a:pt x="3358547" y="5706047"/>
                </a:cubicBezTo>
                <a:cubicBezTo>
                  <a:pt x="3360599" y="5704062"/>
                  <a:pt x="3361817" y="5703679"/>
                  <a:pt x="3362827" y="5703695"/>
                </a:cubicBezTo>
                <a:close/>
                <a:moveTo>
                  <a:pt x="2642820" y="5703115"/>
                </a:moveTo>
                <a:cubicBezTo>
                  <a:pt x="2639908" y="5709173"/>
                  <a:pt x="2637716" y="5709863"/>
                  <a:pt x="2636258" y="5712891"/>
                </a:cubicBezTo>
                <a:cubicBezTo>
                  <a:pt x="2632610" y="5716609"/>
                  <a:pt x="2634068" y="5713581"/>
                  <a:pt x="2637716" y="5709863"/>
                </a:cubicBezTo>
                <a:cubicBezTo>
                  <a:pt x="2639172" y="5706835"/>
                  <a:pt x="2641363" y="5706144"/>
                  <a:pt x="2642820" y="5703115"/>
                </a:cubicBezTo>
                <a:close/>
                <a:moveTo>
                  <a:pt x="2391278" y="5702617"/>
                </a:moveTo>
                <a:cubicBezTo>
                  <a:pt x="2391967" y="5704809"/>
                  <a:pt x="2394160" y="5704119"/>
                  <a:pt x="2394850" y="5706311"/>
                </a:cubicBezTo>
                <a:cubicBezTo>
                  <a:pt x="2390464" y="5707692"/>
                  <a:pt x="2390464" y="5707692"/>
                  <a:pt x="2389085" y="5703306"/>
                </a:cubicBezTo>
                <a:cubicBezTo>
                  <a:pt x="2389085" y="5703306"/>
                  <a:pt x="2391278" y="5702617"/>
                  <a:pt x="2391278" y="5702617"/>
                </a:cubicBezTo>
                <a:close/>
                <a:moveTo>
                  <a:pt x="2546405" y="5701978"/>
                </a:moveTo>
                <a:cubicBezTo>
                  <a:pt x="2546405" y="5701978"/>
                  <a:pt x="2549037" y="5701151"/>
                  <a:pt x="2549773" y="5703489"/>
                </a:cubicBezTo>
                <a:cubicBezTo>
                  <a:pt x="2550508" y="5705827"/>
                  <a:pt x="2551244" y="5708166"/>
                  <a:pt x="2548614" y="5708993"/>
                </a:cubicBezTo>
                <a:cubicBezTo>
                  <a:pt x="2546719" y="5712160"/>
                  <a:pt x="2542193" y="5716154"/>
                  <a:pt x="2541457" y="5713817"/>
                </a:cubicBezTo>
                <a:cubicBezTo>
                  <a:pt x="2541457" y="5713817"/>
                  <a:pt x="2540721" y="5711478"/>
                  <a:pt x="2538826" y="5714645"/>
                </a:cubicBezTo>
                <a:cubicBezTo>
                  <a:pt x="2538091" y="5712306"/>
                  <a:pt x="2540721" y="5711478"/>
                  <a:pt x="2540721" y="5711478"/>
                </a:cubicBezTo>
                <a:cubicBezTo>
                  <a:pt x="2539984" y="5709139"/>
                  <a:pt x="2544511" y="5705145"/>
                  <a:pt x="2546405" y="5701978"/>
                </a:cubicBezTo>
                <a:close/>
                <a:moveTo>
                  <a:pt x="2522328" y="5701525"/>
                </a:moveTo>
                <a:cubicBezTo>
                  <a:pt x="2524812" y="5700744"/>
                  <a:pt x="2523051" y="5703822"/>
                  <a:pt x="2523774" y="5706120"/>
                </a:cubicBezTo>
                <a:cubicBezTo>
                  <a:pt x="2522013" y="5709198"/>
                  <a:pt x="2520973" y="5714574"/>
                  <a:pt x="2519935" y="5719949"/>
                </a:cubicBezTo>
                <a:cubicBezTo>
                  <a:pt x="2516728" y="5718434"/>
                  <a:pt x="2514243" y="5719216"/>
                  <a:pt x="2511035" y="5717702"/>
                </a:cubicBezTo>
                <a:cubicBezTo>
                  <a:pt x="2508549" y="5718485"/>
                  <a:pt x="2506067" y="5719266"/>
                  <a:pt x="2503583" y="5720048"/>
                </a:cubicBezTo>
                <a:cubicBezTo>
                  <a:pt x="2508867" y="5710812"/>
                  <a:pt x="2511757" y="5719999"/>
                  <a:pt x="2515598" y="5706168"/>
                </a:cubicBezTo>
                <a:cubicBezTo>
                  <a:pt x="2515598" y="5706168"/>
                  <a:pt x="2522328" y="5701525"/>
                  <a:pt x="2522328" y="5701525"/>
                </a:cubicBezTo>
                <a:close/>
                <a:moveTo>
                  <a:pt x="3567180" y="5700349"/>
                </a:moveTo>
                <a:cubicBezTo>
                  <a:pt x="3567180" y="5700349"/>
                  <a:pt x="3567180" y="5700349"/>
                  <a:pt x="3565511" y="5703553"/>
                </a:cubicBezTo>
                <a:lnTo>
                  <a:pt x="3565353" y="5703854"/>
                </a:lnTo>
                <a:close/>
                <a:moveTo>
                  <a:pt x="2542270" y="5700067"/>
                </a:moveTo>
                <a:cubicBezTo>
                  <a:pt x="2539127" y="5706411"/>
                  <a:pt x="2537556" y="5709583"/>
                  <a:pt x="2532074" y="5716663"/>
                </a:cubicBezTo>
                <a:cubicBezTo>
                  <a:pt x="2535217" y="5710319"/>
                  <a:pt x="2542270" y="5700067"/>
                  <a:pt x="2535217" y="5710319"/>
                </a:cubicBezTo>
                <a:cubicBezTo>
                  <a:pt x="2535217" y="5710319"/>
                  <a:pt x="2534450" y="5707882"/>
                  <a:pt x="2534450" y="5707882"/>
                </a:cubicBezTo>
                <a:cubicBezTo>
                  <a:pt x="2538360" y="5703976"/>
                  <a:pt x="2540699" y="5703239"/>
                  <a:pt x="2542270" y="5700067"/>
                </a:cubicBezTo>
                <a:close/>
                <a:moveTo>
                  <a:pt x="3681442" y="5699122"/>
                </a:moveTo>
                <a:cubicBezTo>
                  <a:pt x="3683070" y="5695999"/>
                  <a:pt x="3682191" y="5701497"/>
                  <a:pt x="3680561" y="5704620"/>
                </a:cubicBezTo>
                <a:cubicBezTo>
                  <a:pt x="3677308" y="5710865"/>
                  <a:pt x="3675680" y="5713988"/>
                  <a:pt x="3672425" y="5720232"/>
                </a:cubicBezTo>
                <a:cubicBezTo>
                  <a:pt x="3670050" y="5720980"/>
                  <a:pt x="3670050" y="5720980"/>
                  <a:pt x="3669302" y="5718604"/>
                </a:cubicBezTo>
                <a:cubicBezTo>
                  <a:pt x="3671677" y="5717857"/>
                  <a:pt x="3673304" y="5714735"/>
                  <a:pt x="3674932" y="5711612"/>
                </a:cubicBezTo>
                <a:cubicBezTo>
                  <a:pt x="3676560" y="5708489"/>
                  <a:pt x="3676560" y="5708489"/>
                  <a:pt x="3678188" y="5705367"/>
                </a:cubicBezTo>
                <a:cubicBezTo>
                  <a:pt x="3678188" y="5705367"/>
                  <a:pt x="3681442" y="5699122"/>
                  <a:pt x="3681442" y="5699122"/>
                </a:cubicBezTo>
                <a:close/>
                <a:moveTo>
                  <a:pt x="3625539" y="5698705"/>
                </a:moveTo>
                <a:lnTo>
                  <a:pt x="3624988" y="5699665"/>
                </a:lnTo>
                <a:cubicBezTo>
                  <a:pt x="3623463" y="5702117"/>
                  <a:pt x="3621638" y="5704660"/>
                  <a:pt x="3620444" y="5705035"/>
                </a:cubicBezTo>
                <a:close/>
                <a:moveTo>
                  <a:pt x="2762202" y="5698630"/>
                </a:moveTo>
                <a:lnTo>
                  <a:pt x="2761060" y="5703168"/>
                </a:lnTo>
                <a:lnTo>
                  <a:pt x="2763548" y="5701437"/>
                </a:lnTo>
                <a:lnTo>
                  <a:pt x="2759735" y="5707119"/>
                </a:lnTo>
                <a:cubicBezTo>
                  <a:pt x="2759735" y="5707119"/>
                  <a:pt x="2758998" y="5704780"/>
                  <a:pt x="2758998" y="5704780"/>
                </a:cubicBezTo>
                <a:cubicBezTo>
                  <a:pt x="2758998" y="5704780"/>
                  <a:pt x="2760201" y="5702474"/>
                  <a:pt x="2761602" y="5699785"/>
                </a:cubicBezTo>
                <a:close/>
                <a:moveTo>
                  <a:pt x="3707665" y="5698591"/>
                </a:moveTo>
                <a:lnTo>
                  <a:pt x="3707666" y="5698591"/>
                </a:lnTo>
                <a:lnTo>
                  <a:pt x="3706030" y="5701733"/>
                </a:lnTo>
                <a:cubicBezTo>
                  <a:pt x="3706030" y="5701733"/>
                  <a:pt x="3705277" y="5699343"/>
                  <a:pt x="3707665" y="5698591"/>
                </a:cubicBezTo>
                <a:close/>
                <a:moveTo>
                  <a:pt x="1244049" y="5697531"/>
                </a:moveTo>
                <a:cubicBezTo>
                  <a:pt x="1244866" y="5696938"/>
                  <a:pt x="1245475" y="5696747"/>
                  <a:pt x="1245859" y="5697965"/>
                </a:cubicBezTo>
                <a:cubicBezTo>
                  <a:pt x="1249829" y="5702070"/>
                  <a:pt x="1241754" y="5701934"/>
                  <a:pt x="1240987" y="5699498"/>
                </a:cubicBezTo>
                <a:cubicBezTo>
                  <a:pt x="1242205" y="5699115"/>
                  <a:pt x="1243231" y="5698123"/>
                  <a:pt x="1244049" y="5697531"/>
                </a:cubicBezTo>
                <a:close/>
                <a:moveTo>
                  <a:pt x="2641050" y="5697489"/>
                </a:moveTo>
                <a:lnTo>
                  <a:pt x="2641855" y="5700048"/>
                </a:lnTo>
                <a:cubicBezTo>
                  <a:pt x="2640468" y="5703295"/>
                  <a:pt x="2636888" y="5707232"/>
                  <a:pt x="2634695" y="5707922"/>
                </a:cubicBezTo>
                <a:cubicBezTo>
                  <a:pt x="2634695" y="5707922"/>
                  <a:pt x="2638275" y="5703985"/>
                  <a:pt x="2641050" y="5697489"/>
                </a:cubicBezTo>
                <a:close/>
                <a:moveTo>
                  <a:pt x="2604727" y="5697143"/>
                </a:moveTo>
                <a:lnTo>
                  <a:pt x="2601188" y="5702606"/>
                </a:lnTo>
                <a:cubicBezTo>
                  <a:pt x="2597153" y="5706487"/>
                  <a:pt x="2595508" y="5709615"/>
                  <a:pt x="2593865" y="5712743"/>
                </a:cubicBezTo>
                <a:cubicBezTo>
                  <a:pt x="2591473" y="5713495"/>
                  <a:pt x="2591473" y="5713495"/>
                  <a:pt x="2591473" y="5713495"/>
                </a:cubicBezTo>
                <a:cubicBezTo>
                  <a:pt x="2593117" y="5710368"/>
                  <a:pt x="2594760" y="5707239"/>
                  <a:pt x="2597153" y="5706487"/>
                </a:cubicBezTo>
                <a:close/>
                <a:moveTo>
                  <a:pt x="2624828" y="5696375"/>
                </a:moveTo>
                <a:cubicBezTo>
                  <a:pt x="2625330" y="5695890"/>
                  <a:pt x="2625518" y="5696487"/>
                  <a:pt x="2625894" y="5697682"/>
                </a:cubicBezTo>
                <a:cubicBezTo>
                  <a:pt x="2625894" y="5697682"/>
                  <a:pt x="2621870" y="5701575"/>
                  <a:pt x="2621870" y="5701575"/>
                </a:cubicBezTo>
                <a:cubicBezTo>
                  <a:pt x="2623507" y="5698435"/>
                  <a:pt x="2624324" y="5696863"/>
                  <a:pt x="2624828" y="5696375"/>
                </a:cubicBezTo>
                <a:close/>
                <a:moveTo>
                  <a:pt x="2798010" y="5696035"/>
                </a:moveTo>
                <a:lnTo>
                  <a:pt x="2798746" y="5698372"/>
                </a:lnTo>
                <a:cubicBezTo>
                  <a:pt x="2795096" y="5702092"/>
                  <a:pt x="2789993" y="5708839"/>
                  <a:pt x="2787799" y="5709528"/>
                </a:cubicBezTo>
                <a:cubicBezTo>
                  <a:pt x="2787799" y="5709528"/>
                  <a:pt x="2787799" y="5709528"/>
                  <a:pt x="2789257" y="5706500"/>
                </a:cubicBezTo>
                <a:cubicBezTo>
                  <a:pt x="2789257" y="5706500"/>
                  <a:pt x="2792905" y="5702781"/>
                  <a:pt x="2792905" y="5702781"/>
                </a:cubicBezTo>
                <a:cubicBezTo>
                  <a:pt x="2792905" y="5702781"/>
                  <a:pt x="2794360" y="5699753"/>
                  <a:pt x="2798010" y="5696035"/>
                </a:cubicBezTo>
                <a:close/>
                <a:moveTo>
                  <a:pt x="3554107" y="5694941"/>
                </a:moveTo>
                <a:cubicBezTo>
                  <a:pt x="3555493" y="5694161"/>
                  <a:pt x="3556680" y="5693788"/>
                  <a:pt x="3557075" y="5695041"/>
                </a:cubicBezTo>
                <a:cubicBezTo>
                  <a:pt x="3557075" y="5695041"/>
                  <a:pt x="3561825" y="5693545"/>
                  <a:pt x="3561028" y="5699304"/>
                </a:cubicBezTo>
                <a:cubicBezTo>
                  <a:pt x="3561815" y="5701809"/>
                  <a:pt x="3561815" y="5701809"/>
                  <a:pt x="3561815" y="5701809"/>
                </a:cubicBezTo>
                <a:cubicBezTo>
                  <a:pt x="3557855" y="5705809"/>
                  <a:pt x="3557855" y="5705809"/>
                  <a:pt x="3559440" y="5702557"/>
                </a:cubicBezTo>
                <a:cubicBezTo>
                  <a:pt x="3558652" y="5700051"/>
                  <a:pt x="3557066" y="5703304"/>
                  <a:pt x="3555479" y="5706556"/>
                </a:cubicBezTo>
                <a:cubicBezTo>
                  <a:pt x="3554691" y="5704052"/>
                  <a:pt x="3552316" y="5704799"/>
                  <a:pt x="3550728" y="5708051"/>
                </a:cubicBezTo>
                <a:cubicBezTo>
                  <a:pt x="3550728" y="5708051"/>
                  <a:pt x="3549143" y="5711305"/>
                  <a:pt x="3549143" y="5711305"/>
                </a:cubicBezTo>
                <a:cubicBezTo>
                  <a:pt x="3547557" y="5714558"/>
                  <a:pt x="3549143" y="5711305"/>
                  <a:pt x="3549940" y="5705547"/>
                </a:cubicBezTo>
                <a:lnTo>
                  <a:pt x="3551527" y="5702294"/>
                </a:lnTo>
                <a:lnTo>
                  <a:pt x="3549951" y="5697282"/>
                </a:lnTo>
                <a:cubicBezTo>
                  <a:pt x="3551137" y="5696909"/>
                  <a:pt x="3552722" y="5695720"/>
                  <a:pt x="3554107" y="5694941"/>
                </a:cubicBezTo>
                <a:close/>
                <a:moveTo>
                  <a:pt x="2768483" y="5694085"/>
                </a:moveTo>
                <a:cubicBezTo>
                  <a:pt x="2766880" y="5697158"/>
                  <a:pt x="2764542" y="5697894"/>
                  <a:pt x="2765278" y="5700233"/>
                </a:cubicBezTo>
                <a:lnTo>
                  <a:pt x="2763548" y="5701437"/>
                </a:lnTo>
                <a:close/>
                <a:moveTo>
                  <a:pt x="1536492" y="5693899"/>
                </a:moveTo>
                <a:cubicBezTo>
                  <a:pt x="1537697" y="5694859"/>
                  <a:pt x="1538820" y="5696513"/>
                  <a:pt x="1539204" y="5697731"/>
                </a:cubicBezTo>
                <a:cubicBezTo>
                  <a:pt x="1537011" y="5698422"/>
                  <a:pt x="1534051" y="5696675"/>
                  <a:pt x="1533285" y="5694239"/>
                </a:cubicBezTo>
                <a:cubicBezTo>
                  <a:pt x="1533999" y="5692676"/>
                  <a:pt x="1535286" y="5692940"/>
                  <a:pt x="1536492" y="5693899"/>
                </a:cubicBezTo>
                <a:close/>
                <a:moveTo>
                  <a:pt x="1411455" y="5693417"/>
                </a:moveTo>
                <a:cubicBezTo>
                  <a:pt x="1410580" y="5698963"/>
                  <a:pt x="1415348" y="5697462"/>
                  <a:pt x="1416103" y="5699861"/>
                </a:cubicBezTo>
                <a:cubicBezTo>
                  <a:pt x="1427906" y="5704053"/>
                  <a:pt x="1434820" y="5717694"/>
                  <a:pt x="1445115" y="5717089"/>
                </a:cubicBezTo>
                <a:cubicBezTo>
                  <a:pt x="1458306" y="5734024"/>
                  <a:pt x="1479648" y="5735216"/>
                  <a:pt x="1496975" y="5740307"/>
                </a:cubicBezTo>
                <a:cubicBezTo>
                  <a:pt x="1499240" y="5747501"/>
                  <a:pt x="1503889" y="5753946"/>
                  <a:pt x="1497490" y="5758596"/>
                </a:cubicBezTo>
                <a:cubicBezTo>
                  <a:pt x="1503769" y="5761891"/>
                  <a:pt x="1503649" y="5769837"/>
                  <a:pt x="1509173" y="5770735"/>
                </a:cubicBezTo>
                <a:cubicBezTo>
                  <a:pt x="1507544" y="5773883"/>
                  <a:pt x="1498124" y="5768941"/>
                  <a:pt x="1497249" y="5774487"/>
                </a:cubicBezTo>
                <a:cubicBezTo>
                  <a:pt x="1500389" y="5776135"/>
                  <a:pt x="1500389" y="5776135"/>
                  <a:pt x="1502774" y="5775385"/>
                </a:cubicBezTo>
                <a:cubicBezTo>
                  <a:pt x="1503529" y="5777783"/>
                  <a:pt x="1504284" y="5780180"/>
                  <a:pt x="1504284" y="5780180"/>
                </a:cubicBezTo>
                <a:cubicBezTo>
                  <a:pt x="1497128" y="5782432"/>
                  <a:pt x="1489976" y="5784683"/>
                  <a:pt x="1486083" y="5780638"/>
                </a:cubicBezTo>
                <a:cubicBezTo>
                  <a:pt x="1481313" y="5782140"/>
                  <a:pt x="1482068" y="5784537"/>
                  <a:pt x="1478928" y="5782890"/>
                </a:cubicBezTo>
                <a:cubicBezTo>
                  <a:pt x="1478173" y="5780491"/>
                  <a:pt x="1478173" y="5780491"/>
                  <a:pt x="1475789" y="5781242"/>
                </a:cubicBezTo>
                <a:cubicBezTo>
                  <a:pt x="1472648" y="5779595"/>
                  <a:pt x="1473403" y="5781993"/>
                  <a:pt x="1473403" y="5781993"/>
                </a:cubicBezTo>
                <a:cubicBezTo>
                  <a:pt x="1474158" y="5784390"/>
                  <a:pt x="1474913" y="5786789"/>
                  <a:pt x="1479682" y="5785288"/>
                </a:cubicBezTo>
                <a:cubicBezTo>
                  <a:pt x="1480437" y="5787686"/>
                  <a:pt x="1481192" y="5790086"/>
                  <a:pt x="1479563" y="5793234"/>
                </a:cubicBezTo>
                <a:cubicBezTo>
                  <a:pt x="1488226" y="5795780"/>
                  <a:pt x="1497645" y="5800723"/>
                  <a:pt x="1508693" y="5802517"/>
                </a:cubicBezTo>
                <a:cubicBezTo>
                  <a:pt x="1509448" y="5804915"/>
                  <a:pt x="1507063" y="5805666"/>
                  <a:pt x="1510203" y="5807314"/>
                </a:cubicBezTo>
                <a:cubicBezTo>
                  <a:pt x="1505432" y="5808815"/>
                  <a:pt x="1503049" y="5809566"/>
                  <a:pt x="1501419" y="5812715"/>
                </a:cubicBezTo>
                <a:cubicBezTo>
                  <a:pt x="1503049" y="5809566"/>
                  <a:pt x="1502293" y="5807167"/>
                  <a:pt x="1507063" y="5805666"/>
                </a:cubicBezTo>
                <a:cubicBezTo>
                  <a:pt x="1500029" y="5799972"/>
                  <a:pt x="1481828" y="5800429"/>
                  <a:pt x="1479323" y="5809125"/>
                </a:cubicBezTo>
                <a:cubicBezTo>
                  <a:pt x="1476184" y="5807478"/>
                  <a:pt x="1473800" y="5808228"/>
                  <a:pt x="1468276" y="5807331"/>
                </a:cubicBezTo>
                <a:cubicBezTo>
                  <a:pt x="1467521" y="5804933"/>
                  <a:pt x="1473045" y="5805830"/>
                  <a:pt x="1472290" y="5803432"/>
                </a:cubicBezTo>
                <a:cubicBezTo>
                  <a:pt x="1468395" y="5799386"/>
                  <a:pt x="1467521" y="5804933"/>
                  <a:pt x="1465137" y="5805683"/>
                </a:cubicBezTo>
                <a:cubicBezTo>
                  <a:pt x="1466884" y="5794589"/>
                  <a:pt x="1458102" y="5799989"/>
                  <a:pt x="1455837" y="5792794"/>
                </a:cubicBezTo>
                <a:cubicBezTo>
                  <a:pt x="1459851" y="5788893"/>
                  <a:pt x="1464501" y="5795340"/>
                  <a:pt x="1468516" y="5791438"/>
                </a:cubicBezTo>
                <a:cubicBezTo>
                  <a:pt x="1463865" y="5784995"/>
                  <a:pt x="1455082" y="5790396"/>
                  <a:pt x="1457588" y="5781700"/>
                </a:cubicBezTo>
                <a:cubicBezTo>
                  <a:pt x="1451188" y="5786350"/>
                  <a:pt x="1444908" y="5783053"/>
                  <a:pt x="1437755" y="5785304"/>
                </a:cubicBezTo>
                <a:cubicBezTo>
                  <a:pt x="1435370" y="5786055"/>
                  <a:pt x="1430481" y="5795502"/>
                  <a:pt x="1428216" y="5788307"/>
                </a:cubicBezTo>
                <a:cubicBezTo>
                  <a:pt x="1432985" y="5786805"/>
                  <a:pt x="1437001" y="5782906"/>
                  <a:pt x="1441014" y="5779007"/>
                </a:cubicBezTo>
                <a:cubicBezTo>
                  <a:pt x="1437875" y="5777360"/>
                  <a:pt x="1437875" y="5777360"/>
                  <a:pt x="1436365" y="5772563"/>
                </a:cubicBezTo>
                <a:cubicBezTo>
                  <a:pt x="1426827" y="5775565"/>
                  <a:pt x="1423567" y="5781863"/>
                  <a:pt x="1419553" y="5785762"/>
                </a:cubicBezTo>
                <a:cubicBezTo>
                  <a:pt x="1414029" y="5784865"/>
                  <a:pt x="1410015" y="5788764"/>
                  <a:pt x="1404491" y="5787867"/>
                </a:cubicBezTo>
                <a:cubicBezTo>
                  <a:pt x="1403736" y="5785469"/>
                  <a:pt x="1406120" y="5784718"/>
                  <a:pt x="1405365" y="5782320"/>
                </a:cubicBezTo>
                <a:cubicBezTo>
                  <a:pt x="1395947" y="5777375"/>
                  <a:pt x="1385654" y="5777980"/>
                  <a:pt x="1378620" y="5772286"/>
                </a:cubicBezTo>
                <a:cubicBezTo>
                  <a:pt x="1376235" y="5773036"/>
                  <a:pt x="1374606" y="5776186"/>
                  <a:pt x="1374606" y="5776186"/>
                </a:cubicBezTo>
                <a:cubicBezTo>
                  <a:pt x="1376116" y="5780982"/>
                  <a:pt x="1373731" y="5781732"/>
                  <a:pt x="1377625" y="5785779"/>
                </a:cubicBezTo>
                <a:cubicBezTo>
                  <a:pt x="1374486" y="5784130"/>
                  <a:pt x="1375241" y="5786529"/>
                  <a:pt x="1375241" y="5786529"/>
                </a:cubicBezTo>
                <a:cubicBezTo>
                  <a:pt x="1368843" y="5791180"/>
                  <a:pt x="1364194" y="5784734"/>
                  <a:pt x="1360178" y="5788634"/>
                </a:cubicBezTo>
                <a:cubicBezTo>
                  <a:pt x="1360933" y="5791032"/>
                  <a:pt x="1361688" y="5793431"/>
                  <a:pt x="1360814" y="5798979"/>
                </a:cubicBezTo>
                <a:cubicBezTo>
                  <a:pt x="1367092" y="5802274"/>
                  <a:pt x="1367213" y="5794329"/>
                  <a:pt x="1374367" y="5792077"/>
                </a:cubicBezTo>
                <a:cubicBezTo>
                  <a:pt x="1379016" y="5798521"/>
                  <a:pt x="1385294" y="5801816"/>
                  <a:pt x="1389189" y="5805864"/>
                </a:cubicBezTo>
                <a:cubicBezTo>
                  <a:pt x="1386684" y="5814559"/>
                  <a:pt x="1377145" y="5817561"/>
                  <a:pt x="1377026" y="5825507"/>
                </a:cubicBezTo>
                <a:cubicBezTo>
                  <a:pt x="1387200" y="5832849"/>
                  <a:pt x="1399877" y="5831495"/>
                  <a:pt x="1407667" y="5839587"/>
                </a:cubicBezTo>
                <a:cubicBezTo>
                  <a:pt x="1424358" y="5834334"/>
                  <a:pt x="1428887" y="5848723"/>
                  <a:pt x="1445578" y="5843470"/>
                </a:cubicBezTo>
                <a:cubicBezTo>
                  <a:pt x="1458137" y="5850062"/>
                  <a:pt x="1478088" y="5838510"/>
                  <a:pt x="1483372" y="5855298"/>
                </a:cubicBezTo>
                <a:cubicBezTo>
                  <a:pt x="1480988" y="5856049"/>
                  <a:pt x="1480988" y="5856049"/>
                  <a:pt x="1478603" y="5856800"/>
                </a:cubicBezTo>
                <a:cubicBezTo>
                  <a:pt x="1482498" y="5860846"/>
                  <a:pt x="1484008" y="5865643"/>
                  <a:pt x="1487902" y="5869689"/>
                </a:cubicBezTo>
                <a:cubicBezTo>
                  <a:pt x="1478363" y="5872690"/>
                  <a:pt x="1463422" y="5866850"/>
                  <a:pt x="1452372" y="5865056"/>
                </a:cubicBezTo>
                <a:cubicBezTo>
                  <a:pt x="1449867" y="5873752"/>
                  <a:pt x="1434171" y="5865513"/>
                  <a:pt x="1435561" y="5878255"/>
                </a:cubicBezTo>
                <a:cubicBezTo>
                  <a:pt x="1425268" y="5878858"/>
                  <a:pt x="1414219" y="5877064"/>
                  <a:pt x="1403927" y="5877668"/>
                </a:cubicBezTo>
                <a:cubicBezTo>
                  <a:pt x="1407186" y="5871371"/>
                  <a:pt x="1414974" y="5879463"/>
                  <a:pt x="1420619" y="5872413"/>
                </a:cubicBezTo>
                <a:cubicBezTo>
                  <a:pt x="1408816" y="5868221"/>
                  <a:pt x="1388984" y="5871828"/>
                  <a:pt x="1377061" y="5875580"/>
                </a:cubicBezTo>
                <a:cubicBezTo>
                  <a:pt x="1369152" y="5875434"/>
                  <a:pt x="1355838" y="5866443"/>
                  <a:pt x="1350951" y="5875889"/>
                </a:cubicBezTo>
                <a:cubicBezTo>
                  <a:pt x="1357983" y="5881585"/>
                  <a:pt x="1372293" y="5877081"/>
                  <a:pt x="1372927" y="5887424"/>
                </a:cubicBezTo>
                <a:cubicBezTo>
                  <a:pt x="1370542" y="5888175"/>
                  <a:pt x="1368158" y="5888926"/>
                  <a:pt x="1366648" y="5884129"/>
                </a:cubicBezTo>
                <a:cubicBezTo>
                  <a:pt x="1362632" y="5888029"/>
                  <a:pt x="1358738" y="5883983"/>
                  <a:pt x="1354725" y="5887882"/>
                </a:cubicBezTo>
                <a:cubicBezTo>
                  <a:pt x="1351586" y="5886234"/>
                  <a:pt x="1352461" y="5880688"/>
                  <a:pt x="1347692" y="5882188"/>
                </a:cubicBezTo>
                <a:cubicBezTo>
                  <a:pt x="1343676" y="5886088"/>
                  <a:pt x="1349957" y="5889382"/>
                  <a:pt x="1350712" y="5891781"/>
                </a:cubicBezTo>
                <a:cubicBezTo>
                  <a:pt x="1345941" y="5893283"/>
                  <a:pt x="1345186" y="5890884"/>
                  <a:pt x="1340417" y="5892385"/>
                </a:cubicBezTo>
                <a:cubicBezTo>
                  <a:pt x="1338788" y="5895534"/>
                  <a:pt x="1341807" y="5905127"/>
                  <a:pt x="1341052" y="5902729"/>
                </a:cubicBezTo>
                <a:cubicBezTo>
                  <a:pt x="1336284" y="5904231"/>
                  <a:pt x="1341927" y="5897182"/>
                  <a:pt x="1338033" y="5893136"/>
                </a:cubicBezTo>
                <a:cubicBezTo>
                  <a:pt x="1322971" y="5895241"/>
                  <a:pt x="1307153" y="5894948"/>
                  <a:pt x="1296979" y="5887604"/>
                </a:cubicBezTo>
                <a:cubicBezTo>
                  <a:pt x="1300995" y="5883705"/>
                  <a:pt x="1305643" y="5890149"/>
                  <a:pt x="1310413" y="5888648"/>
                </a:cubicBezTo>
                <a:cubicBezTo>
                  <a:pt x="1306519" y="5884603"/>
                  <a:pt x="1312917" y="5879953"/>
                  <a:pt x="1311408" y="5875156"/>
                </a:cubicBezTo>
                <a:cubicBezTo>
                  <a:pt x="1313792" y="5874405"/>
                  <a:pt x="1316931" y="5876054"/>
                  <a:pt x="1319315" y="5875303"/>
                </a:cubicBezTo>
                <a:cubicBezTo>
                  <a:pt x="1320945" y="5872154"/>
                  <a:pt x="1319437" y="5867357"/>
                  <a:pt x="1321821" y="5866607"/>
                </a:cubicBezTo>
                <a:cubicBezTo>
                  <a:pt x="1319556" y="5859411"/>
                  <a:pt x="1313156" y="5864061"/>
                  <a:pt x="1308508" y="5857617"/>
                </a:cubicBezTo>
                <a:cubicBezTo>
                  <a:pt x="1311648" y="5859265"/>
                  <a:pt x="1310138" y="5854468"/>
                  <a:pt x="1312522" y="5853718"/>
                </a:cubicBezTo>
                <a:cubicBezTo>
                  <a:pt x="1320311" y="5861809"/>
                  <a:pt x="1326074" y="5846817"/>
                  <a:pt x="1330843" y="5845316"/>
                </a:cubicBezTo>
                <a:cubicBezTo>
                  <a:pt x="1337878" y="5851009"/>
                  <a:pt x="1351431" y="5844107"/>
                  <a:pt x="1354689" y="5837810"/>
                </a:cubicBezTo>
                <a:cubicBezTo>
                  <a:pt x="1350795" y="5833763"/>
                  <a:pt x="1346025" y="5835264"/>
                  <a:pt x="1341257" y="5836765"/>
                </a:cubicBezTo>
                <a:cubicBezTo>
                  <a:pt x="1339747" y="5831968"/>
                  <a:pt x="1342887" y="5833617"/>
                  <a:pt x="1344515" y="5830467"/>
                </a:cubicBezTo>
                <a:cubicBezTo>
                  <a:pt x="1342250" y="5823273"/>
                  <a:pt x="1331839" y="5831821"/>
                  <a:pt x="1331959" y="5823876"/>
                </a:cubicBezTo>
                <a:cubicBezTo>
                  <a:pt x="1339112" y="5821624"/>
                  <a:pt x="1343760" y="5828068"/>
                  <a:pt x="1349405" y="5821021"/>
                </a:cubicBezTo>
                <a:cubicBezTo>
                  <a:pt x="1347140" y="5813825"/>
                  <a:pt x="1336847" y="5814428"/>
                  <a:pt x="1342491" y="5807381"/>
                </a:cubicBezTo>
                <a:cubicBezTo>
                  <a:pt x="1341736" y="5804983"/>
                  <a:pt x="1340982" y="5802584"/>
                  <a:pt x="1338598" y="5803335"/>
                </a:cubicBezTo>
                <a:cubicBezTo>
                  <a:pt x="1344996" y="5798685"/>
                  <a:pt x="1354536" y="5795683"/>
                  <a:pt x="1353900" y="5785339"/>
                </a:cubicBezTo>
                <a:cubicBezTo>
                  <a:pt x="1353145" y="5782940"/>
                  <a:pt x="1350761" y="5783691"/>
                  <a:pt x="1347620" y="5782042"/>
                </a:cubicBezTo>
                <a:cubicBezTo>
                  <a:pt x="1348497" y="5776495"/>
                  <a:pt x="1358154" y="5765547"/>
                  <a:pt x="1368328" y="5772889"/>
                </a:cubicBezTo>
                <a:cubicBezTo>
                  <a:pt x="1369957" y="5769740"/>
                  <a:pt x="1364432" y="5768842"/>
                  <a:pt x="1366063" y="5765694"/>
                </a:cubicBezTo>
                <a:cubicBezTo>
                  <a:pt x="1362922" y="5764046"/>
                  <a:pt x="1358154" y="5765547"/>
                  <a:pt x="1355015" y="5763900"/>
                </a:cubicBezTo>
                <a:cubicBezTo>
                  <a:pt x="1361412" y="5759250"/>
                  <a:pt x="1370196" y="5753849"/>
                  <a:pt x="1366302" y="5749803"/>
                </a:cubicBezTo>
                <a:cubicBezTo>
                  <a:pt x="1375841" y="5746801"/>
                  <a:pt x="1374451" y="5734058"/>
                  <a:pt x="1367416" y="5728365"/>
                </a:cubicBezTo>
                <a:cubicBezTo>
                  <a:pt x="1368412" y="5714871"/>
                  <a:pt x="1387489" y="5708867"/>
                  <a:pt x="1391623" y="5697021"/>
                </a:cubicBezTo>
                <a:cubicBezTo>
                  <a:pt x="1398021" y="5692372"/>
                  <a:pt x="1402671" y="5698816"/>
                  <a:pt x="1411455" y="5693417"/>
                </a:cubicBezTo>
                <a:close/>
                <a:moveTo>
                  <a:pt x="2765408" y="5692482"/>
                </a:moveTo>
                <a:cubicBezTo>
                  <a:pt x="2765408" y="5692482"/>
                  <a:pt x="2765408" y="5692482"/>
                  <a:pt x="2766145" y="5694821"/>
                </a:cubicBezTo>
                <a:lnTo>
                  <a:pt x="2762202" y="5698630"/>
                </a:lnTo>
                <a:close/>
                <a:moveTo>
                  <a:pt x="1240209" y="5691926"/>
                </a:moveTo>
                <a:cubicBezTo>
                  <a:pt x="1234667" y="5698810"/>
                  <a:pt x="1219164" y="5698550"/>
                  <a:pt x="1214619" y="5692271"/>
                </a:cubicBezTo>
                <a:cubicBezTo>
                  <a:pt x="1223106" y="5694738"/>
                  <a:pt x="1230121" y="5692531"/>
                  <a:pt x="1240209" y="5691926"/>
                </a:cubicBezTo>
                <a:close/>
                <a:moveTo>
                  <a:pt x="1172531" y="5687094"/>
                </a:moveTo>
                <a:cubicBezTo>
                  <a:pt x="1174750" y="5687449"/>
                  <a:pt x="1176633" y="5688966"/>
                  <a:pt x="1177438" y="5691523"/>
                </a:cubicBezTo>
                <a:cubicBezTo>
                  <a:pt x="1177438" y="5691523"/>
                  <a:pt x="1172323" y="5693133"/>
                  <a:pt x="1170570" y="5696495"/>
                </a:cubicBezTo>
                <a:cubicBezTo>
                  <a:pt x="1171518" y="5690576"/>
                  <a:pt x="1167207" y="5694744"/>
                  <a:pt x="1165597" y="5689627"/>
                </a:cubicBezTo>
                <a:cubicBezTo>
                  <a:pt x="1167753" y="5687544"/>
                  <a:pt x="1170311" y="5686738"/>
                  <a:pt x="1172531" y="5687094"/>
                </a:cubicBezTo>
                <a:close/>
                <a:moveTo>
                  <a:pt x="2611800" y="5686215"/>
                </a:moveTo>
                <a:cubicBezTo>
                  <a:pt x="2612548" y="5688590"/>
                  <a:pt x="2610156" y="5689343"/>
                  <a:pt x="2608511" y="5692470"/>
                </a:cubicBezTo>
                <a:lnTo>
                  <a:pt x="2604727" y="5697143"/>
                </a:lnTo>
                <a:close/>
                <a:moveTo>
                  <a:pt x="1244616" y="5685506"/>
                </a:moveTo>
                <a:cubicBezTo>
                  <a:pt x="1239743" y="5687039"/>
                  <a:pt x="1238840" y="5692678"/>
                  <a:pt x="1237307" y="5687806"/>
                </a:cubicBezTo>
                <a:cubicBezTo>
                  <a:pt x="1238976" y="5684604"/>
                  <a:pt x="1243849" y="5683070"/>
                  <a:pt x="1244616" y="5685506"/>
                </a:cubicBezTo>
                <a:close/>
                <a:moveTo>
                  <a:pt x="2770396" y="5684218"/>
                </a:moveTo>
                <a:cubicBezTo>
                  <a:pt x="2770588" y="5684827"/>
                  <a:pt x="2769518" y="5687172"/>
                  <a:pt x="2766284" y="5692206"/>
                </a:cubicBezTo>
                <a:cubicBezTo>
                  <a:pt x="2765518" y="5689770"/>
                  <a:pt x="2767710" y="5689080"/>
                  <a:pt x="2766944" y="5686644"/>
                </a:cubicBezTo>
                <a:cubicBezTo>
                  <a:pt x="2768752" y="5684737"/>
                  <a:pt x="2770205" y="5683611"/>
                  <a:pt x="2770396" y="5684218"/>
                </a:cubicBezTo>
                <a:close/>
                <a:moveTo>
                  <a:pt x="4104873" y="5683712"/>
                </a:moveTo>
                <a:cubicBezTo>
                  <a:pt x="4103446" y="5686838"/>
                  <a:pt x="4104213" y="5689274"/>
                  <a:pt x="4102788" y="5692401"/>
                </a:cubicBezTo>
                <a:cubicBezTo>
                  <a:pt x="4102021" y="5689964"/>
                  <a:pt x="4102021" y="5689964"/>
                  <a:pt x="4103446" y="5686838"/>
                </a:cubicBezTo>
                <a:cubicBezTo>
                  <a:pt x="4103446" y="5686838"/>
                  <a:pt x="4105639" y="5686148"/>
                  <a:pt x="4104873" y="5683712"/>
                </a:cubicBezTo>
                <a:close/>
                <a:moveTo>
                  <a:pt x="1537223" y="5683186"/>
                </a:moveTo>
                <a:cubicBezTo>
                  <a:pt x="1537976" y="5685576"/>
                  <a:pt x="1537976" y="5685576"/>
                  <a:pt x="1541116" y="5687214"/>
                </a:cubicBezTo>
                <a:cubicBezTo>
                  <a:pt x="1544256" y="5688851"/>
                  <a:pt x="1547396" y="5690488"/>
                  <a:pt x="1550536" y="5692126"/>
                </a:cubicBezTo>
                <a:cubicBezTo>
                  <a:pt x="1551288" y="5694516"/>
                  <a:pt x="1549652" y="5697657"/>
                  <a:pt x="1547264" y="5698408"/>
                </a:cubicBezTo>
                <a:cubicBezTo>
                  <a:pt x="1542620" y="5691992"/>
                  <a:pt x="1537092" y="5691106"/>
                  <a:pt x="1532448" y="5684689"/>
                </a:cubicBezTo>
                <a:cubicBezTo>
                  <a:pt x="1534836" y="5683937"/>
                  <a:pt x="1534836" y="5683937"/>
                  <a:pt x="1537223" y="5683186"/>
                </a:cubicBezTo>
                <a:close/>
                <a:moveTo>
                  <a:pt x="3686239" y="5680546"/>
                </a:moveTo>
                <a:cubicBezTo>
                  <a:pt x="3686239" y="5680546"/>
                  <a:pt x="3684568" y="5683748"/>
                  <a:pt x="3684568" y="5683748"/>
                </a:cubicBezTo>
                <a:cubicBezTo>
                  <a:pt x="3682899" y="5686952"/>
                  <a:pt x="3682899" y="5686952"/>
                  <a:pt x="3681229" y="5690154"/>
                </a:cubicBezTo>
                <a:cubicBezTo>
                  <a:pt x="3680463" y="5687718"/>
                  <a:pt x="3680463" y="5687718"/>
                  <a:pt x="3680463" y="5687718"/>
                </a:cubicBezTo>
                <a:cubicBezTo>
                  <a:pt x="3682132" y="5684516"/>
                  <a:pt x="3683802" y="5681313"/>
                  <a:pt x="3686239" y="5680546"/>
                </a:cubicBezTo>
                <a:close/>
                <a:moveTo>
                  <a:pt x="1244389" y="5679687"/>
                </a:moveTo>
                <a:cubicBezTo>
                  <a:pt x="1249262" y="5678153"/>
                  <a:pt x="1250182" y="5681077"/>
                  <a:pt x="1253539" y="5683233"/>
                </a:cubicBezTo>
                <a:cubicBezTo>
                  <a:pt x="1253539" y="5683233"/>
                  <a:pt x="1251102" y="5684000"/>
                  <a:pt x="1248665" y="5684766"/>
                </a:cubicBezTo>
                <a:cubicBezTo>
                  <a:pt x="1248665" y="5684766"/>
                  <a:pt x="1246230" y="5685533"/>
                  <a:pt x="1244389" y="5679687"/>
                </a:cubicBezTo>
                <a:close/>
                <a:moveTo>
                  <a:pt x="1540623" y="5676723"/>
                </a:moveTo>
                <a:cubicBezTo>
                  <a:pt x="1540455" y="5684487"/>
                  <a:pt x="1528011" y="5678123"/>
                  <a:pt x="1522359" y="5685042"/>
                </a:cubicBezTo>
                <a:cubicBezTo>
                  <a:pt x="1520886" y="5680365"/>
                  <a:pt x="1520886" y="5680365"/>
                  <a:pt x="1520150" y="5678026"/>
                </a:cubicBezTo>
                <a:cubicBezTo>
                  <a:pt x="1527274" y="5675785"/>
                  <a:pt x="1533497" y="5678966"/>
                  <a:pt x="1540623" y="5676723"/>
                </a:cubicBezTo>
                <a:close/>
                <a:moveTo>
                  <a:pt x="2660348" y="5673707"/>
                </a:moveTo>
                <a:cubicBezTo>
                  <a:pt x="2658711" y="5676848"/>
                  <a:pt x="2658711" y="5676848"/>
                  <a:pt x="2659463" y="5679237"/>
                </a:cubicBezTo>
                <a:cubicBezTo>
                  <a:pt x="2657076" y="5679988"/>
                  <a:pt x="2657076" y="5679988"/>
                  <a:pt x="2654686" y="5680741"/>
                </a:cubicBezTo>
                <a:cubicBezTo>
                  <a:pt x="2656324" y="5677600"/>
                  <a:pt x="2658711" y="5676848"/>
                  <a:pt x="2660348" y="5673707"/>
                </a:cubicBezTo>
                <a:close/>
                <a:moveTo>
                  <a:pt x="3583817" y="5671553"/>
                </a:moveTo>
                <a:cubicBezTo>
                  <a:pt x="3583817" y="5671553"/>
                  <a:pt x="3584585" y="5673989"/>
                  <a:pt x="3584585" y="5673989"/>
                </a:cubicBezTo>
                <a:lnTo>
                  <a:pt x="3583102" y="5672997"/>
                </a:lnTo>
                <a:close/>
                <a:moveTo>
                  <a:pt x="2771996" y="5669526"/>
                </a:moveTo>
                <a:cubicBezTo>
                  <a:pt x="2770129" y="5672523"/>
                  <a:pt x="2768260" y="5675521"/>
                  <a:pt x="2765703" y="5676327"/>
                </a:cubicBezTo>
                <a:cubicBezTo>
                  <a:pt x="2765703" y="5676327"/>
                  <a:pt x="2765703" y="5676327"/>
                  <a:pt x="2763145" y="5677132"/>
                </a:cubicBezTo>
                <a:cubicBezTo>
                  <a:pt x="2768260" y="5675521"/>
                  <a:pt x="2770129" y="5672523"/>
                  <a:pt x="2771996" y="5669526"/>
                </a:cubicBezTo>
                <a:close/>
                <a:moveTo>
                  <a:pt x="2392993" y="5667240"/>
                </a:moveTo>
                <a:cubicBezTo>
                  <a:pt x="2395464" y="5666160"/>
                  <a:pt x="2398194" y="5665903"/>
                  <a:pt x="2398885" y="5668096"/>
                </a:cubicBezTo>
                <a:cubicBezTo>
                  <a:pt x="2396327" y="5668901"/>
                  <a:pt x="2393769" y="5669706"/>
                  <a:pt x="2388653" y="5671317"/>
                </a:cubicBezTo>
                <a:cubicBezTo>
                  <a:pt x="2388307" y="5670219"/>
                  <a:pt x="2390520" y="5668319"/>
                  <a:pt x="2392993" y="5667240"/>
                </a:cubicBezTo>
                <a:close/>
                <a:moveTo>
                  <a:pt x="3576072" y="5663282"/>
                </a:moveTo>
                <a:lnTo>
                  <a:pt x="3574502" y="5666455"/>
                </a:lnTo>
                <a:cubicBezTo>
                  <a:pt x="3571358" y="5672799"/>
                  <a:pt x="3571358" y="5672799"/>
                  <a:pt x="3571358" y="5672799"/>
                </a:cubicBezTo>
                <a:cubicBezTo>
                  <a:pt x="3572125" y="5675234"/>
                  <a:pt x="3573697" y="5672063"/>
                  <a:pt x="3570553" y="5678406"/>
                </a:cubicBezTo>
                <a:cubicBezTo>
                  <a:pt x="3570553" y="5678406"/>
                  <a:pt x="3570553" y="5678406"/>
                  <a:pt x="3571319" y="5680842"/>
                </a:cubicBezTo>
                <a:cubicBezTo>
                  <a:pt x="3569749" y="5684013"/>
                  <a:pt x="3566605" y="5690358"/>
                  <a:pt x="3566605" y="5690358"/>
                </a:cubicBezTo>
                <a:cubicBezTo>
                  <a:pt x="3568943" y="5689622"/>
                  <a:pt x="3568943" y="5689622"/>
                  <a:pt x="3570516" y="5686449"/>
                </a:cubicBezTo>
                <a:cubicBezTo>
                  <a:pt x="3572853" y="5685713"/>
                  <a:pt x="3575997" y="5679370"/>
                  <a:pt x="3577567" y="5676198"/>
                </a:cubicBezTo>
                <a:cubicBezTo>
                  <a:pt x="3577567" y="5676198"/>
                  <a:pt x="3577567" y="5676198"/>
                  <a:pt x="3579906" y="5675462"/>
                </a:cubicBezTo>
                <a:cubicBezTo>
                  <a:pt x="3581862" y="5673507"/>
                  <a:pt x="3582256" y="5672715"/>
                  <a:pt x="3582547" y="5672623"/>
                </a:cubicBezTo>
                <a:lnTo>
                  <a:pt x="3583102" y="5672997"/>
                </a:lnTo>
                <a:lnTo>
                  <a:pt x="3580674" y="5677897"/>
                </a:lnTo>
                <a:cubicBezTo>
                  <a:pt x="3581440" y="5680334"/>
                  <a:pt x="3579102" y="5681070"/>
                  <a:pt x="3579102" y="5681070"/>
                </a:cubicBezTo>
                <a:cubicBezTo>
                  <a:pt x="3576764" y="5681806"/>
                  <a:pt x="3576764" y="5681806"/>
                  <a:pt x="3575192" y="5684978"/>
                </a:cubicBezTo>
                <a:cubicBezTo>
                  <a:pt x="3573620" y="5688150"/>
                  <a:pt x="3573620" y="5688150"/>
                  <a:pt x="3574386" y="5690584"/>
                </a:cubicBezTo>
                <a:cubicBezTo>
                  <a:pt x="3572049" y="5691320"/>
                  <a:pt x="3572815" y="5693757"/>
                  <a:pt x="3570476" y="5694493"/>
                </a:cubicBezTo>
                <a:cubicBezTo>
                  <a:pt x="3570476" y="5694493"/>
                  <a:pt x="3570476" y="5694493"/>
                  <a:pt x="3572049" y="5691320"/>
                </a:cubicBezTo>
                <a:cubicBezTo>
                  <a:pt x="3568138" y="5695229"/>
                  <a:pt x="3567371" y="5692793"/>
                  <a:pt x="3565032" y="5693529"/>
                </a:cubicBezTo>
                <a:cubicBezTo>
                  <a:pt x="3564267" y="5691094"/>
                  <a:pt x="3563500" y="5688657"/>
                  <a:pt x="3563500" y="5688657"/>
                </a:cubicBezTo>
                <a:cubicBezTo>
                  <a:pt x="3568982" y="5681577"/>
                  <a:pt x="3565110" y="5677441"/>
                  <a:pt x="3565110" y="5677441"/>
                </a:cubicBezTo>
                <a:cubicBezTo>
                  <a:pt x="3569020" y="5673535"/>
                  <a:pt x="3572931" y="5669626"/>
                  <a:pt x="3572164" y="5667191"/>
                </a:cubicBezTo>
                <a:close/>
                <a:moveTo>
                  <a:pt x="2637367" y="5662390"/>
                </a:moveTo>
                <a:lnTo>
                  <a:pt x="2634092" y="5667956"/>
                </a:lnTo>
                <a:cubicBezTo>
                  <a:pt x="2633983" y="5668658"/>
                  <a:pt x="2634992" y="5667672"/>
                  <a:pt x="2634992" y="5667672"/>
                </a:cubicBezTo>
                <a:cubicBezTo>
                  <a:pt x="2635758" y="5670108"/>
                  <a:pt x="2634123" y="5673299"/>
                  <a:pt x="2630089" y="5677247"/>
                </a:cubicBezTo>
                <a:cubicBezTo>
                  <a:pt x="2623651" y="5681950"/>
                  <a:pt x="2624419" y="5684387"/>
                  <a:pt x="2624419" y="5684387"/>
                </a:cubicBezTo>
                <a:cubicBezTo>
                  <a:pt x="2626820" y="5683631"/>
                  <a:pt x="2626820" y="5683631"/>
                  <a:pt x="2627587" y="5686066"/>
                </a:cubicBezTo>
                <a:cubicBezTo>
                  <a:pt x="2627587" y="5686066"/>
                  <a:pt x="2625952" y="5689257"/>
                  <a:pt x="2624317" y="5692448"/>
                </a:cubicBezTo>
                <a:cubicBezTo>
                  <a:pt x="2621916" y="5693204"/>
                  <a:pt x="2615480" y="5697908"/>
                  <a:pt x="2617114" y="5694715"/>
                </a:cubicBezTo>
                <a:lnTo>
                  <a:pt x="2620491" y="5684911"/>
                </a:lnTo>
                <a:lnTo>
                  <a:pt x="2624973" y="5679860"/>
                </a:lnTo>
                <a:cubicBezTo>
                  <a:pt x="2625478" y="5679368"/>
                  <a:pt x="2624470" y="5680353"/>
                  <a:pt x="2621250" y="5682706"/>
                </a:cubicBezTo>
                <a:lnTo>
                  <a:pt x="2620491" y="5684911"/>
                </a:lnTo>
                <a:lnTo>
                  <a:pt x="2619617" y="5685897"/>
                </a:lnTo>
                <a:cubicBezTo>
                  <a:pt x="2619617" y="5685897"/>
                  <a:pt x="2617981" y="5689089"/>
                  <a:pt x="2616348" y="5692280"/>
                </a:cubicBezTo>
                <a:cubicBezTo>
                  <a:pt x="2616348" y="5692280"/>
                  <a:pt x="2613946" y="5693036"/>
                  <a:pt x="2613180" y="5690600"/>
                </a:cubicBezTo>
                <a:cubicBezTo>
                  <a:pt x="2613180" y="5690600"/>
                  <a:pt x="2614815" y="5687409"/>
                  <a:pt x="2617215" y="5686653"/>
                </a:cubicBezTo>
                <a:cubicBezTo>
                  <a:pt x="2622885" y="5679514"/>
                  <a:pt x="2622118" y="5677078"/>
                  <a:pt x="2622118" y="5677078"/>
                </a:cubicBezTo>
                <a:cubicBezTo>
                  <a:pt x="2622118" y="5677078"/>
                  <a:pt x="2624519" y="5676322"/>
                  <a:pt x="2624519" y="5676322"/>
                </a:cubicBezTo>
                <a:cubicBezTo>
                  <a:pt x="2622118" y="5677078"/>
                  <a:pt x="2618951" y="5675398"/>
                  <a:pt x="2618184" y="5672963"/>
                </a:cubicBezTo>
                <a:lnTo>
                  <a:pt x="2619225" y="5673135"/>
                </a:lnTo>
                <a:lnTo>
                  <a:pt x="2619176" y="5673206"/>
                </a:lnTo>
                <a:lnTo>
                  <a:pt x="2619243" y="5673137"/>
                </a:lnTo>
                <a:lnTo>
                  <a:pt x="2623753" y="5673886"/>
                </a:lnTo>
                <a:cubicBezTo>
                  <a:pt x="2626153" y="5673131"/>
                  <a:pt x="2627788" y="5669939"/>
                  <a:pt x="2627788" y="5669939"/>
                </a:cubicBezTo>
                <a:cubicBezTo>
                  <a:pt x="2630188" y="5669184"/>
                  <a:pt x="2627788" y="5669939"/>
                  <a:pt x="2630188" y="5669184"/>
                </a:cubicBezTo>
                <a:cubicBezTo>
                  <a:pt x="2630188" y="5669184"/>
                  <a:pt x="2622885" y="5679514"/>
                  <a:pt x="2628555" y="5672375"/>
                </a:cubicBezTo>
                <a:cubicBezTo>
                  <a:pt x="2629755" y="5671998"/>
                  <a:pt x="2631174" y="5670213"/>
                  <a:pt x="2632796" y="5668029"/>
                </a:cubicBezTo>
                <a:close/>
                <a:moveTo>
                  <a:pt x="2806379" y="5661381"/>
                </a:moveTo>
                <a:cubicBezTo>
                  <a:pt x="2802273" y="5665352"/>
                  <a:pt x="2799836" y="5666118"/>
                  <a:pt x="2798168" y="5669321"/>
                </a:cubicBezTo>
                <a:cubicBezTo>
                  <a:pt x="2794064" y="5673289"/>
                  <a:pt x="2791627" y="5674057"/>
                  <a:pt x="2789192" y="5674824"/>
                </a:cubicBezTo>
                <a:cubicBezTo>
                  <a:pt x="2789192" y="5674824"/>
                  <a:pt x="2789192" y="5674824"/>
                  <a:pt x="2785086" y="5678792"/>
                </a:cubicBezTo>
                <a:cubicBezTo>
                  <a:pt x="2789192" y="5674824"/>
                  <a:pt x="2780215" y="5680325"/>
                  <a:pt x="2788425" y="5672387"/>
                </a:cubicBezTo>
                <a:cubicBezTo>
                  <a:pt x="2794199" y="5665215"/>
                  <a:pt x="2790861" y="5671620"/>
                  <a:pt x="2792530" y="5668418"/>
                </a:cubicBezTo>
                <a:cubicBezTo>
                  <a:pt x="2798304" y="5661246"/>
                  <a:pt x="2799836" y="5666118"/>
                  <a:pt x="2806379" y="5661381"/>
                </a:cubicBezTo>
                <a:close/>
                <a:moveTo>
                  <a:pt x="3577055" y="5661300"/>
                </a:moveTo>
                <a:cubicBezTo>
                  <a:pt x="3577253" y="5660904"/>
                  <a:pt x="3576859" y="5661698"/>
                  <a:pt x="3576074" y="5663282"/>
                </a:cubicBezTo>
                <a:lnTo>
                  <a:pt x="3576072" y="5663282"/>
                </a:lnTo>
                <a:close/>
                <a:moveTo>
                  <a:pt x="2666141" y="5658753"/>
                </a:moveTo>
                <a:cubicBezTo>
                  <a:pt x="2666894" y="5661143"/>
                  <a:pt x="2662870" y="5665036"/>
                  <a:pt x="2662870" y="5665036"/>
                </a:cubicBezTo>
                <a:cubicBezTo>
                  <a:pt x="2661232" y="5668177"/>
                  <a:pt x="2658843" y="5668928"/>
                  <a:pt x="2657207" y="5672068"/>
                </a:cubicBezTo>
                <a:cubicBezTo>
                  <a:pt x="2655571" y="5675211"/>
                  <a:pt x="2653935" y="5678352"/>
                  <a:pt x="2651546" y="5679103"/>
                </a:cubicBezTo>
                <a:cubicBezTo>
                  <a:pt x="2654820" y="5672820"/>
                  <a:pt x="2658843" y="5668928"/>
                  <a:pt x="2662117" y="5662646"/>
                </a:cubicBezTo>
                <a:cubicBezTo>
                  <a:pt x="2666141" y="5658753"/>
                  <a:pt x="2668529" y="5658001"/>
                  <a:pt x="2666141" y="5658753"/>
                </a:cubicBezTo>
                <a:close/>
                <a:moveTo>
                  <a:pt x="3871102" y="5658663"/>
                </a:moveTo>
                <a:cubicBezTo>
                  <a:pt x="3872380" y="5658582"/>
                  <a:pt x="3872933" y="5660336"/>
                  <a:pt x="3874489" y="5661131"/>
                </a:cubicBezTo>
                <a:cubicBezTo>
                  <a:pt x="3874489" y="5661131"/>
                  <a:pt x="3872114" y="5661878"/>
                  <a:pt x="3872850" y="5664217"/>
                </a:cubicBezTo>
                <a:cubicBezTo>
                  <a:pt x="3872850" y="5664217"/>
                  <a:pt x="3871210" y="5667303"/>
                  <a:pt x="3868836" y="5668051"/>
                </a:cubicBezTo>
                <a:cubicBezTo>
                  <a:pt x="3867934" y="5673475"/>
                  <a:pt x="3863918" y="5677309"/>
                  <a:pt x="3862280" y="5680393"/>
                </a:cubicBezTo>
                <a:cubicBezTo>
                  <a:pt x="3860641" y="5683479"/>
                  <a:pt x="3859905" y="5681141"/>
                  <a:pt x="3859905" y="5681141"/>
                </a:cubicBezTo>
                <a:cubicBezTo>
                  <a:pt x="3859905" y="5681141"/>
                  <a:pt x="3862446" y="5672632"/>
                  <a:pt x="3859169" y="5678803"/>
                </a:cubicBezTo>
                <a:cubicBezTo>
                  <a:pt x="3860809" y="5675717"/>
                  <a:pt x="3862446" y="5672632"/>
                  <a:pt x="3861710" y="5670294"/>
                </a:cubicBezTo>
                <a:cubicBezTo>
                  <a:pt x="3864086" y="5669546"/>
                  <a:pt x="3863350" y="5667207"/>
                  <a:pt x="3863350" y="5667207"/>
                </a:cubicBezTo>
                <a:cubicBezTo>
                  <a:pt x="3867815" y="5660661"/>
                  <a:pt x="3869822" y="5658745"/>
                  <a:pt x="3871102" y="5658663"/>
                </a:cubicBezTo>
                <a:close/>
                <a:moveTo>
                  <a:pt x="2639894" y="5658097"/>
                </a:moveTo>
                <a:cubicBezTo>
                  <a:pt x="2639894" y="5658097"/>
                  <a:pt x="2637493" y="5658852"/>
                  <a:pt x="2638261" y="5661288"/>
                </a:cubicBezTo>
                <a:lnTo>
                  <a:pt x="2637367" y="5662390"/>
                </a:lnTo>
                <a:close/>
                <a:moveTo>
                  <a:pt x="2434431" y="5657913"/>
                </a:moveTo>
                <a:cubicBezTo>
                  <a:pt x="2436050" y="5657737"/>
                  <a:pt x="2437650" y="5658571"/>
                  <a:pt x="2438417" y="5661008"/>
                </a:cubicBezTo>
                <a:cubicBezTo>
                  <a:pt x="2434312" y="5664977"/>
                  <a:pt x="2435214" y="5659339"/>
                  <a:pt x="2430341" y="5660872"/>
                </a:cubicBezTo>
                <a:cubicBezTo>
                  <a:pt x="2431177" y="5659270"/>
                  <a:pt x="2432812" y="5658087"/>
                  <a:pt x="2434431" y="5657913"/>
                </a:cubicBezTo>
                <a:close/>
                <a:moveTo>
                  <a:pt x="3688600" y="5654696"/>
                </a:moveTo>
                <a:cubicBezTo>
                  <a:pt x="3690236" y="5651555"/>
                  <a:pt x="3687848" y="5652307"/>
                  <a:pt x="3686211" y="5655448"/>
                </a:cubicBezTo>
                <a:lnTo>
                  <a:pt x="3683691" y="5664121"/>
                </a:lnTo>
                <a:close/>
                <a:moveTo>
                  <a:pt x="1569734" y="5654389"/>
                </a:moveTo>
                <a:cubicBezTo>
                  <a:pt x="1574486" y="5652894"/>
                  <a:pt x="1577627" y="5654582"/>
                  <a:pt x="1580768" y="5656271"/>
                </a:cubicBezTo>
                <a:cubicBezTo>
                  <a:pt x="1579160" y="5659454"/>
                  <a:pt x="1571268" y="5659261"/>
                  <a:pt x="1575944" y="5665821"/>
                </a:cubicBezTo>
                <a:cubicBezTo>
                  <a:pt x="1571960" y="5669751"/>
                  <a:pt x="1567209" y="5671246"/>
                  <a:pt x="1563302" y="5667122"/>
                </a:cubicBezTo>
                <a:cubicBezTo>
                  <a:pt x="1564143" y="5661503"/>
                  <a:pt x="1568818" y="5668063"/>
                  <a:pt x="1570427" y="5664880"/>
                </a:cubicBezTo>
                <a:cubicBezTo>
                  <a:pt x="1569660" y="5662444"/>
                  <a:pt x="1569660" y="5662444"/>
                  <a:pt x="1567284" y="5663192"/>
                </a:cubicBezTo>
                <a:cubicBezTo>
                  <a:pt x="1568894" y="5660008"/>
                  <a:pt x="1571268" y="5659261"/>
                  <a:pt x="1569734" y="5654389"/>
                </a:cubicBezTo>
                <a:close/>
                <a:moveTo>
                  <a:pt x="1335925" y="5654089"/>
                </a:moveTo>
                <a:cubicBezTo>
                  <a:pt x="1336615" y="5656282"/>
                  <a:pt x="1335113" y="5659165"/>
                  <a:pt x="1332920" y="5659855"/>
                </a:cubicBezTo>
                <a:cubicBezTo>
                  <a:pt x="1332229" y="5657662"/>
                  <a:pt x="1331539" y="5655470"/>
                  <a:pt x="1331539" y="5655470"/>
                </a:cubicBezTo>
                <a:cubicBezTo>
                  <a:pt x="1333732" y="5654780"/>
                  <a:pt x="1333732" y="5654780"/>
                  <a:pt x="1335925" y="5654089"/>
                </a:cubicBezTo>
                <a:close/>
                <a:moveTo>
                  <a:pt x="2798476" y="5653866"/>
                </a:moveTo>
                <a:cubicBezTo>
                  <a:pt x="2798476" y="5653866"/>
                  <a:pt x="2799073" y="5653678"/>
                  <a:pt x="2799858" y="5654088"/>
                </a:cubicBezTo>
                <a:lnTo>
                  <a:pt x="2801973" y="5657294"/>
                </a:lnTo>
                <a:lnTo>
                  <a:pt x="2801677" y="5657783"/>
                </a:lnTo>
                <a:lnTo>
                  <a:pt x="2802010" y="5657350"/>
                </a:lnTo>
                <a:lnTo>
                  <a:pt x="2802368" y="5657895"/>
                </a:lnTo>
                <a:cubicBezTo>
                  <a:pt x="2799981" y="5658645"/>
                  <a:pt x="2797592" y="5659397"/>
                  <a:pt x="2797592" y="5659397"/>
                </a:cubicBezTo>
                <a:cubicBezTo>
                  <a:pt x="2793699" y="5655370"/>
                  <a:pt x="2796088" y="5654618"/>
                  <a:pt x="2798476" y="5653866"/>
                </a:cubicBezTo>
                <a:close/>
                <a:moveTo>
                  <a:pt x="2755749" y="5651558"/>
                </a:moveTo>
                <a:cubicBezTo>
                  <a:pt x="2755749" y="5651558"/>
                  <a:pt x="2755749" y="5651558"/>
                  <a:pt x="2756501" y="5653948"/>
                </a:cubicBezTo>
                <a:cubicBezTo>
                  <a:pt x="2750089" y="5658591"/>
                  <a:pt x="2755749" y="5651558"/>
                  <a:pt x="2755749" y="5651558"/>
                </a:cubicBezTo>
                <a:close/>
                <a:moveTo>
                  <a:pt x="2437939" y="5650983"/>
                </a:moveTo>
                <a:cubicBezTo>
                  <a:pt x="2438706" y="5653420"/>
                  <a:pt x="2443578" y="5651886"/>
                  <a:pt x="2445113" y="5656758"/>
                </a:cubicBezTo>
                <a:cubicBezTo>
                  <a:pt x="2440240" y="5658292"/>
                  <a:pt x="2441143" y="5652654"/>
                  <a:pt x="2436271" y="5654187"/>
                </a:cubicBezTo>
                <a:cubicBezTo>
                  <a:pt x="2435503" y="5651751"/>
                  <a:pt x="2437939" y="5650983"/>
                  <a:pt x="2437939" y="5650983"/>
                </a:cubicBezTo>
                <a:close/>
                <a:moveTo>
                  <a:pt x="4127744" y="5649206"/>
                </a:moveTo>
                <a:cubicBezTo>
                  <a:pt x="4127744" y="5649206"/>
                  <a:pt x="4127744" y="5649206"/>
                  <a:pt x="4128549" y="5651764"/>
                </a:cubicBezTo>
                <a:cubicBezTo>
                  <a:pt x="4127162" y="5655011"/>
                  <a:pt x="4123582" y="5658950"/>
                  <a:pt x="4121389" y="5659639"/>
                </a:cubicBezTo>
                <a:cubicBezTo>
                  <a:pt x="4120585" y="5657082"/>
                  <a:pt x="4124164" y="5653143"/>
                  <a:pt x="4125552" y="5649895"/>
                </a:cubicBezTo>
                <a:cubicBezTo>
                  <a:pt x="4125552" y="5649895"/>
                  <a:pt x="4127744" y="5649206"/>
                  <a:pt x="4127744" y="5649206"/>
                </a:cubicBezTo>
                <a:close/>
                <a:moveTo>
                  <a:pt x="1529083" y="5648983"/>
                </a:moveTo>
                <a:cubicBezTo>
                  <a:pt x="1533859" y="5647479"/>
                  <a:pt x="1532975" y="5653010"/>
                  <a:pt x="1537752" y="5651507"/>
                </a:cubicBezTo>
                <a:cubicBezTo>
                  <a:pt x="1539255" y="5656286"/>
                  <a:pt x="1539255" y="5656286"/>
                  <a:pt x="1543148" y="5660313"/>
                </a:cubicBezTo>
                <a:cubicBezTo>
                  <a:pt x="1540760" y="5661064"/>
                  <a:pt x="1541512" y="5663454"/>
                  <a:pt x="1539123" y="5664205"/>
                </a:cubicBezTo>
                <a:cubicBezTo>
                  <a:pt x="1535983" y="5662568"/>
                  <a:pt x="1536868" y="5657038"/>
                  <a:pt x="1532091" y="5658541"/>
                </a:cubicBezTo>
                <a:cubicBezTo>
                  <a:pt x="1533728" y="5655401"/>
                  <a:pt x="1531340" y="5656152"/>
                  <a:pt x="1529083" y="5648983"/>
                </a:cubicBezTo>
                <a:close/>
                <a:moveTo>
                  <a:pt x="2680610" y="5647959"/>
                </a:moveTo>
                <a:lnTo>
                  <a:pt x="2677272" y="5654364"/>
                </a:lnTo>
                <a:cubicBezTo>
                  <a:pt x="2677272" y="5654364"/>
                  <a:pt x="2677272" y="5654364"/>
                  <a:pt x="2676504" y="5651928"/>
                </a:cubicBezTo>
                <a:close/>
                <a:moveTo>
                  <a:pt x="2545995" y="5644281"/>
                </a:moveTo>
                <a:lnTo>
                  <a:pt x="2546685" y="5646474"/>
                </a:lnTo>
                <a:cubicBezTo>
                  <a:pt x="2546685" y="5646474"/>
                  <a:pt x="2546685" y="5646474"/>
                  <a:pt x="2549243" y="5645668"/>
                </a:cubicBezTo>
                <a:lnTo>
                  <a:pt x="2547030" y="5647569"/>
                </a:lnTo>
                <a:lnTo>
                  <a:pt x="2544818" y="5649471"/>
                </a:lnTo>
                <a:cubicBezTo>
                  <a:pt x="2542949" y="5652469"/>
                  <a:pt x="2541082" y="5655466"/>
                  <a:pt x="2540391" y="5653273"/>
                </a:cubicBezTo>
                <a:cubicBezTo>
                  <a:pt x="2539702" y="5651082"/>
                  <a:pt x="2540879" y="5645891"/>
                  <a:pt x="2545995" y="5644281"/>
                </a:cubicBezTo>
                <a:close/>
                <a:moveTo>
                  <a:pt x="2777464" y="5644246"/>
                </a:moveTo>
                <a:cubicBezTo>
                  <a:pt x="2777464" y="5644246"/>
                  <a:pt x="2775829" y="5647438"/>
                  <a:pt x="2775829" y="5647438"/>
                </a:cubicBezTo>
                <a:cubicBezTo>
                  <a:pt x="2775829" y="5647438"/>
                  <a:pt x="2774195" y="5650630"/>
                  <a:pt x="2774195" y="5650630"/>
                </a:cubicBezTo>
                <a:cubicBezTo>
                  <a:pt x="2774195" y="5650630"/>
                  <a:pt x="2771793" y="5651386"/>
                  <a:pt x="2772560" y="5653821"/>
                </a:cubicBezTo>
                <a:cubicBezTo>
                  <a:pt x="2771793" y="5651386"/>
                  <a:pt x="2771793" y="5651386"/>
                  <a:pt x="2771793" y="5651386"/>
                </a:cubicBezTo>
                <a:cubicBezTo>
                  <a:pt x="2771793" y="5651386"/>
                  <a:pt x="2769392" y="5652142"/>
                  <a:pt x="2765357" y="5656089"/>
                </a:cubicBezTo>
                <a:cubicBezTo>
                  <a:pt x="2764489" y="5661717"/>
                  <a:pt x="2759687" y="5663227"/>
                  <a:pt x="2760453" y="5665663"/>
                </a:cubicBezTo>
                <a:cubicBezTo>
                  <a:pt x="2762856" y="5664907"/>
                  <a:pt x="2755551" y="5675238"/>
                  <a:pt x="2765255" y="5664152"/>
                </a:cubicBezTo>
                <a:cubicBezTo>
                  <a:pt x="2766890" y="5660961"/>
                  <a:pt x="2767657" y="5663396"/>
                  <a:pt x="2767657" y="5663396"/>
                </a:cubicBezTo>
                <a:cubicBezTo>
                  <a:pt x="2761986" y="5670535"/>
                  <a:pt x="2760353" y="5673726"/>
                  <a:pt x="2756317" y="5677673"/>
                </a:cubicBezTo>
                <a:cubicBezTo>
                  <a:pt x="2753915" y="5678429"/>
                  <a:pt x="2753915" y="5678429"/>
                  <a:pt x="2753915" y="5678429"/>
                </a:cubicBezTo>
                <a:lnTo>
                  <a:pt x="2755551" y="5675238"/>
                </a:lnTo>
                <a:lnTo>
                  <a:pt x="2758052" y="5666418"/>
                </a:lnTo>
                <a:cubicBezTo>
                  <a:pt x="2758052" y="5666418"/>
                  <a:pt x="2759687" y="5663227"/>
                  <a:pt x="2759687" y="5663227"/>
                </a:cubicBezTo>
                <a:cubicBezTo>
                  <a:pt x="2766174" y="5654493"/>
                  <a:pt x="2770835" y="5648340"/>
                  <a:pt x="2773767" y="5645075"/>
                </a:cubicBezTo>
                <a:cubicBezTo>
                  <a:pt x="2776697" y="5641810"/>
                  <a:pt x="2777897" y="5641433"/>
                  <a:pt x="2777464" y="5644246"/>
                </a:cubicBezTo>
                <a:close/>
                <a:moveTo>
                  <a:pt x="2471310" y="5640480"/>
                </a:moveTo>
                <a:cubicBezTo>
                  <a:pt x="2473502" y="5639790"/>
                  <a:pt x="2474307" y="5642347"/>
                  <a:pt x="2475917" y="5647464"/>
                </a:cubicBezTo>
                <a:cubicBezTo>
                  <a:pt x="2471535" y="5648843"/>
                  <a:pt x="2472339" y="5651401"/>
                  <a:pt x="2469341" y="5649534"/>
                </a:cubicBezTo>
                <a:cubicBezTo>
                  <a:pt x="2466345" y="5647666"/>
                  <a:pt x="2469120" y="5641170"/>
                  <a:pt x="2471310" y="5640480"/>
                </a:cubicBezTo>
                <a:close/>
                <a:moveTo>
                  <a:pt x="1423884" y="5639255"/>
                </a:moveTo>
                <a:cubicBezTo>
                  <a:pt x="1428756" y="5637721"/>
                  <a:pt x="1428736" y="5646161"/>
                  <a:pt x="1427105" y="5649486"/>
                </a:cubicBezTo>
                <a:cubicBezTo>
                  <a:pt x="1424667" y="5650253"/>
                  <a:pt x="1422253" y="5642579"/>
                  <a:pt x="1423884" y="5639255"/>
                </a:cubicBezTo>
                <a:close/>
                <a:moveTo>
                  <a:pt x="2827288" y="5638044"/>
                </a:moveTo>
                <a:cubicBezTo>
                  <a:pt x="2827477" y="5638647"/>
                  <a:pt x="2827258" y="5640038"/>
                  <a:pt x="2826439" y="5641619"/>
                </a:cubicBezTo>
                <a:cubicBezTo>
                  <a:pt x="2824045" y="5642373"/>
                  <a:pt x="2824045" y="5642373"/>
                  <a:pt x="2824045" y="5642373"/>
                </a:cubicBezTo>
                <a:cubicBezTo>
                  <a:pt x="2821650" y="5643127"/>
                  <a:pt x="2816741" y="5652609"/>
                  <a:pt x="2812709" y="5656522"/>
                </a:cubicBezTo>
                <a:cubicBezTo>
                  <a:pt x="2811071" y="5659683"/>
                  <a:pt x="2809436" y="5662844"/>
                  <a:pt x="2809436" y="5662844"/>
                </a:cubicBezTo>
                <a:cubicBezTo>
                  <a:pt x="2807800" y="5666006"/>
                  <a:pt x="2810193" y="5665252"/>
                  <a:pt x="2812587" y="5664499"/>
                </a:cubicBezTo>
                <a:cubicBezTo>
                  <a:pt x="2814224" y="5661337"/>
                  <a:pt x="2814224" y="5661337"/>
                  <a:pt x="2813467" y="5658930"/>
                </a:cubicBezTo>
                <a:cubicBezTo>
                  <a:pt x="2813467" y="5658930"/>
                  <a:pt x="2815105" y="5655768"/>
                  <a:pt x="2817498" y="5655015"/>
                </a:cubicBezTo>
                <a:cubicBezTo>
                  <a:pt x="2819135" y="5651855"/>
                  <a:pt x="2819135" y="5651855"/>
                  <a:pt x="2820773" y="5648694"/>
                </a:cubicBezTo>
                <a:cubicBezTo>
                  <a:pt x="2824802" y="5644779"/>
                  <a:pt x="2823165" y="5647940"/>
                  <a:pt x="2819892" y="5654262"/>
                </a:cubicBezTo>
                <a:cubicBezTo>
                  <a:pt x="2815861" y="5658176"/>
                  <a:pt x="2816620" y="5660583"/>
                  <a:pt x="2818256" y="5657422"/>
                </a:cubicBezTo>
                <a:cubicBezTo>
                  <a:pt x="2820650" y="5656669"/>
                  <a:pt x="2823046" y="5655915"/>
                  <a:pt x="2820650" y="5656669"/>
                </a:cubicBezTo>
                <a:cubicBezTo>
                  <a:pt x="2817378" y="5662992"/>
                  <a:pt x="2815740" y="5666152"/>
                  <a:pt x="2813344" y="5666906"/>
                </a:cubicBezTo>
                <a:cubicBezTo>
                  <a:pt x="2814102" y="5669313"/>
                  <a:pt x="2810072" y="5673227"/>
                  <a:pt x="2810072" y="5673227"/>
                </a:cubicBezTo>
                <a:cubicBezTo>
                  <a:pt x="2810072" y="5673227"/>
                  <a:pt x="2807677" y="5673981"/>
                  <a:pt x="2809315" y="5670820"/>
                </a:cubicBezTo>
                <a:cubicBezTo>
                  <a:pt x="2810952" y="5667658"/>
                  <a:pt x="2810952" y="5667658"/>
                  <a:pt x="2806919" y="5671574"/>
                </a:cubicBezTo>
                <a:cubicBezTo>
                  <a:pt x="2807677" y="5673981"/>
                  <a:pt x="2802889" y="5675488"/>
                  <a:pt x="2803647" y="5677895"/>
                </a:cubicBezTo>
                <a:cubicBezTo>
                  <a:pt x="2799616" y="5681810"/>
                  <a:pt x="2797979" y="5684970"/>
                  <a:pt x="2796342" y="5688131"/>
                </a:cubicBezTo>
                <a:cubicBezTo>
                  <a:pt x="2794705" y="5691292"/>
                  <a:pt x="2790674" y="5695207"/>
                  <a:pt x="2790674" y="5695207"/>
                </a:cubicBezTo>
                <a:cubicBezTo>
                  <a:pt x="2786643" y="5699122"/>
                  <a:pt x="2783370" y="5705442"/>
                  <a:pt x="2781733" y="5708604"/>
                </a:cubicBezTo>
                <a:cubicBezTo>
                  <a:pt x="2773670" y="5716432"/>
                  <a:pt x="2774427" y="5718840"/>
                  <a:pt x="2774427" y="5718840"/>
                </a:cubicBezTo>
                <a:cubicBezTo>
                  <a:pt x="2768002" y="5723508"/>
                  <a:pt x="2765486" y="5732237"/>
                  <a:pt x="2762213" y="5738559"/>
                </a:cubicBezTo>
                <a:cubicBezTo>
                  <a:pt x="2760576" y="5741719"/>
                  <a:pt x="2758182" y="5742473"/>
                  <a:pt x="2756545" y="5745634"/>
                </a:cubicBezTo>
                <a:cubicBezTo>
                  <a:pt x="2754909" y="5748793"/>
                  <a:pt x="2752514" y="5749547"/>
                  <a:pt x="2747724" y="5751055"/>
                </a:cubicBezTo>
                <a:cubicBezTo>
                  <a:pt x="2753394" y="5743981"/>
                  <a:pt x="2755787" y="5743227"/>
                  <a:pt x="2755787" y="5743227"/>
                </a:cubicBezTo>
                <a:cubicBezTo>
                  <a:pt x="2755787" y="5743227"/>
                  <a:pt x="2759819" y="5739313"/>
                  <a:pt x="2759819" y="5739313"/>
                </a:cubicBezTo>
                <a:cubicBezTo>
                  <a:pt x="2765486" y="5732237"/>
                  <a:pt x="2764728" y="5729830"/>
                  <a:pt x="2760698" y="5733744"/>
                </a:cubicBezTo>
                <a:cubicBezTo>
                  <a:pt x="2754272" y="5738411"/>
                  <a:pt x="2754272" y="5738411"/>
                  <a:pt x="2761577" y="5728175"/>
                </a:cubicBezTo>
                <a:cubicBezTo>
                  <a:pt x="2751878" y="5739165"/>
                  <a:pt x="2751878" y="5739165"/>
                  <a:pt x="2749484" y="5739919"/>
                </a:cubicBezTo>
                <a:cubicBezTo>
                  <a:pt x="2747846" y="5743081"/>
                  <a:pt x="2746209" y="5746241"/>
                  <a:pt x="2740542" y="5753315"/>
                </a:cubicBezTo>
                <a:cubicBezTo>
                  <a:pt x="2739784" y="5750910"/>
                  <a:pt x="2739784" y="5750910"/>
                  <a:pt x="2739784" y="5750910"/>
                </a:cubicBezTo>
                <a:cubicBezTo>
                  <a:pt x="2739784" y="5750910"/>
                  <a:pt x="2739027" y="5748503"/>
                  <a:pt x="2741421" y="5747749"/>
                </a:cubicBezTo>
                <a:cubicBezTo>
                  <a:pt x="2751998" y="5731191"/>
                  <a:pt x="2747969" y="5735105"/>
                  <a:pt x="2743179" y="5736612"/>
                </a:cubicBezTo>
                <a:cubicBezTo>
                  <a:pt x="2747211" y="5732697"/>
                  <a:pt x="2748848" y="5729536"/>
                  <a:pt x="2748848" y="5729536"/>
                </a:cubicBezTo>
                <a:cubicBezTo>
                  <a:pt x="2750483" y="5726376"/>
                  <a:pt x="2752878" y="5725622"/>
                  <a:pt x="2752121" y="5723215"/>
                </a:cubicBezTo>
                <a:cubicBezTo>
                  <a:pt x="2759804" y="5714183"/>
                  <a:pt x="2761411" y="5713015"/>
                  <a:pt x="2762104" y="5713128"/>
                </a:cubicBezTo>
                <a:lnTo>
                  <a:pt x="2763912" y="5712161"/>
                </a:lnTo>
                <a:lnTo>
                  <a:pt x="2759997" y="5721067"/>
                </a:lnTo>
                <a:cubicBezTo>
                  <a:pt x="2759682" y="5722159"/>
                  <a:pt x="2759682" y="5722159"/>
                  <a:pt x="2757667" y="5724116"/>
                </a:cubicBezTo>
                <a:cubicBezTo>
                  <a:pt x="2756788" y="5729683"/>
                  <a:pt x="2762455" y="5722608"/>
                  <a:pt x="2764851" y="5721854"/>
                </a:cubicBezTo>
                <a:cubicBezTo>
                  <a:pt x="2766486" y="5718693"/>
                  <a:pt x="2768124" y="5715532"/>
                  <a:pt x="2770519" y="5714779"/>
                </a:cubicBezTo>
                <a:cubicBezTo>
                  <a:pt x="2772912" y="5714025"/>
                  <a:pt x="2772912" y="5714025"/>
                  <a:pt x="2772912" y="5714025"/>
                </a:cubicBezTo>
                <a:cubicBezTo>
                  <a:pt x="2776185" y="5707704"/>
                  <a:pt x="2778580" y="5706950"/>
                  <a:pt x="2780217" y="5703789"/>
                </a:cubicBezTo>
                <a:cubicBezTo>
                  <a:pt x="2784248" y="5699876"/>
                  <a:pt x="2786643" y="5699122"/>
                  <a:pt x="2786643" y="5699122"/>
                </a:cubicBezTo>
                <a:cubicBezTo>
                  <a:pt x="2795584" y="5685724"/>
                  <a:pt x="2795584" y="5685724"/>
                  <a:pt x="2796463" y="5680156"/>
                </a:cubicBezTo>
                <a:cubicBezTo>
                  <a:pt x="2796463" y="5680156"/>
                  <a:pt x="2798100" y="5676995"/>
                  <a:pt x="2800495" y="5676241"/>
                </a:cubicBezTo>
                <a:cubicBezTo>
                  <a:pt x="2803768" y="5669920"/>
                  <a:pt x="2801374" y="5670674"/>
                  <a:pt x="2799737" y="5673834"/>
                </a:cubicBezTo>
                <a:cubicBezTo>
                  <a:pt x="2797343" y="5674588"/>
                  <a:pt x="2795706" y="5677749"/>
                  <a:pt x="2794069" y="5680909"/>
                </a:cubicBezTo>
                <a:cubicBezTo>
                  <a:pt x="2787643" y="5685578"/>
                  <a:pt x="2784370" y="5691900"/>
                  <a:pt x="2783613" y="5689492"/>
                </a:cubicBezTo>
                <a:cubicBezTo>
                  <a:pt x="2783613" y="5689492"/>
                  <a:pt x="2783613" y="5689492"/>
                  <a:pt x="2785250" y="5686332"/>
                </a:cubicBezTo>
                <a:cubicBezTo>
                  <a:pt x="2787643" y="5685578"/>
                  <a:pt x="2789281" y="5682417"/>
                  <a:pt x="2789281" y="5682417"/>
                </a:cubicBezTo>
                <a:cubicBezTo>
                  <a:pt x="2791674" y="5681663"/>
                  <a:pt x="2791674" y="5681663"/>
                  <a:pt x="2791674" y="5681663"/>
                </a:cubicBezTo>
                <a:cubicBezTo>
                  <a:pt x="2793311" y="5678503"/>
                  <a:pt x="2794948" y="5675342"/>
                  <a:pt x="2797343" y="5674588"/>
                </a:cubicBezTo>
                <a:cubicBezTo>
                  <a:pt x="2796585" y="5672180"/>
                  <a:pt x="2798979" y="5671427"/>
                  <a:pt x="2798979" y="5671427"/>
                </a:cubicBezTo>
                <a:cubicBezTo>
                  <a:pt x="2800616" y="5668267"/>
                  <a:pt x="2808678" y="5660437"/>
                  <a:pt x="2810314" y="5657276"/>
                </a:cubicBezTo>
                <a:cubicBezTo>
                  <a:pt x="2810314" y="5657276"/>
                  <a:pt x="2812709" y="5656522"/>
                  <a:pt x="2814346" y="5653362"/>
                </a:cubicBezTo>
                <a:cubicBezTo>
                  <a:pt x="2818378" y="5649448"/>
                  <a:pt x="2819257" y="5643879"/>
                  <a:pt x="2825682" y="5639212"/>
                </a:cubicBezTo>
                <a:cubicBezTo>
                  <a:pt x="2826500" y="5637631"/>
                  <a:pt x="2827098" y="5637443"/>
                  <a:pt x="2827288" y="5638044"/>
                </a:cubicBezTo>
                <a:close/>
                <a:moveTo>
                  <a:pt x="2506380" y="5637074"/>
                </a:moveTo>
                <a:cubicBezTo>
                  <a:pt x="2506603" y="5645436"/>
                  <a:pt x="2499803" y="5639144"/>
                  <a:pt x="2497611" y="5639833"/>
                </a:cubicBezTo>
                <a:cubicBezTo>
                  <a:pt x="2498998" y="5636586"/>
                  <a:pt x="2502801" y="5641011"/>
                  <a:pt x="2506380" y="5637074"/>
                </a:cubicBezTo>
                <a:close/>
                <a:moveTo>
                  <a:pt x="2793280" y="5636879"/>
                </a:moveTo>
                <a:lnTo>
                  <a:pt x="2791633" y="5640054"/>
                </a:lnTo>
                <a:cubicBezTo>
                  <a:pt x="2789987" y="5643228"/>
                  <a:pt x="2785933" y="5647162"/>
                  <a:pt x="2784286" y="5650336"/>
                </a:cubicBezTo>
                <a:cubicBezTo>
                  <a:pt x="2784286" y="5650336"/>
                  <a:pt x="2781879" y="5651094"/>
                  <a:pt x="2781879" y="5651094"/>
                </a:cubicBezTo>
                <a:cubicBezTo>
                  <a:pt x="2781879" y="5651094"/>
                  <a:pt x="2784286" y="5650336"/>
                  <a:pt x="2783526" y="5647920"/>
                </a:cubicBezTo>
                <a:close/>
                <a:moveTo>
                  <a:pt x="2777378" y="5636873"/>
                </a:moveTo>
                <a:lnTo>
                  <a:pt x="2778462" y="5637513"/>
                </a:lnTo>
                <a:lnTo>
                  <a:pt x="2775835" y="5640313"/>
                </a:lnTo>
                <a:cubicBezTo>
                  <a:pt x="2776151" y="5639229"/>
                  <a:pt x="2777378" y="5636873"/>
                  <a:pt x="2777378" y="5636873"/>
                </a:cubicBezTo>
                <a:close/>
                <a:moveTo>
                  <a:pt x="1561767" y="5636073"/>
                </a:moveTo>
                <a:lnTo>
                  <a:pt x="1561764" y="5636080"/>
                </a:lnTo>
                <a:lnTo>
                  <a:pt x="1560132" y="5639209"/>
                </a:lnTo>
                <a:close/>
                <a:moveTo>
                  <a:pt x="1561768" y="5636071"/>
                </a:moveTo>
                <a:lnTo>
                  <a:pt x="1561768" y="5636072"/>
                </a:lnTo>
                <a:lnTo>
                  <a:pt x="1561767" y="5636073"/>
                </a:lnTo>
                <a:close/>
                <a:moveTo>
                  <a:pt x="3606675" y="5635982"/>
                </a:moveTo>
                <a:lnTo>
                  <a:pt x="3606458" y="5640400"/>
                </a:lnTo>
                <a:lnTo>
                  <a:pt x="3606628" y="5640261"/>
                </a:lnTo>
                <a:lnTo>
                  <a:pt x="3605869" y="5641589"/>
                </a:lnTo>
                <a:cubicBezTo>
                  <a:pt x="3603531" y="5642326"/>
                  <a:pt x="3603531" y="5642326"/>
                  <a:pt x="3603531" y="5642326"/>
                </a:cubicBezTo>
                <a:close/>
                <a:moveTo>
                  <a:pt x="2490330" y="5635413"/>
                </a:moveTo>
                <a:cubicBezTo>
                  <a:pt x="2489340" y="5640773"/>
                  <a:pt x="2490786" y="5645367"/>
                  <a:pt x="2497103" y="5648426"/>
                </a:cubicBezTo>
                <a:cubicBezTo>
                  <a:pt x="2492232" y="5649960"/>
                  <a:pt x="2486904" y="5641540"/>
                  <a:pt x="2486181" y="5639243"/>
                </a:cubicBezTo>
                <a:cubicBezTo>
                  <a:pt x="2485458" y="5636946"/>
                  <a:pt x="2487172" y="5633883"/>
                  <a:pt x="2490330" y="5635413"/>
                </a:cubicBezTo>
                <a:close/>
                <a:moveTo>
                  <a:pt x="3630234" y="5634630"/>
                </a:moveTo>
                <a:lnTo>
                  <a:pt x="3629811" y="5635659"/>
                </a:lnTo>
                <a:cubicBezTo>
                  <a:pt x="3627376" y="5636426"/>
                  <a:pt x="3627376" y="5636426"/>
                  <a:pt x="3627376" y="5636426"/>
                </a:cubicBezTo>
                <a:close/>
                <a:moveTo>
                  <a:pt x="3611351" y="5634510"/>
                </a:moveTo>
                <a:cubicBezTo>
                  <a:pt x="3611351" y="5634510"/>
                  <a:pt x="3609013" y="5635246"/>
                  <a:pt x="3609779" y="5637682"/>
                </a:cubicBezTo>
                <a:lnTo>
                  <a:pt x="3606628" y="5640261"/>
                </a:lnTo>
                <a:lnTo>
                  <a:pt x="3607732" y="5638326"/>
                </a:lnTo>
                <a:cubicBezTo>
                  <a:pt x="3608812" y="5636647"/>
                  <a:pt x="3610182" y="5634878"/>
                  <a:pt x="3611351" y="5634510"/>
                </a:cubicBezTo>
                <a:close/>
                <a:moveTo>
                  <a:pt x="2431438" y="5629900"/>
                </a:moveTo>
                <a:cubicBezTo>
                  <a:pt x="2432910" y="5634577"/>
                  <a:pt x="2434382" y="5639254"/>
                  <a:pt x="2439869" y="5640098"/>
                </a:cubicBezTo>
                <a:cubicBezTo>
                  <a:pt x="2437492" y="5640845"/>
                  <a:pt x="2435118" y="5641593"/>
                  <a:pt x="2434382" y="5639254"/>
                </a:cubicBezTo>
                <a:cubicBezTo>
                  <a:pt x="2432007" y="5640001"/>
                  <a:pt x="2435854" y="5643930"/>
                  <a:pt x="2432743" y="5642340"/>
                </a:cubicBezTo>
                <a:cubicBezTo>
                  <a:pt x="2433478" y="5644678"/>
                  <a:pt x="2435854" y="5643930"/>
                  <a:pt x="2437326" y="5648608"/>
                </a:cubicBezTo>
                <a:cubicBezTo>
                  <a:pt x="2431839" y="5647764"/>
                  <a:pt x="2427090" y="5649259"/>
                  <a:pt x="2430936" y="5653188"/>
                </a:cubicBezTo>
                <a:cubicBezTo>
                  <a:pt x="2428562" y="5653935"/>
                  <a:pt x="2428728" y="5646173"/>
                  <a:pt x="2422340" y="5650754"/>
                </a:cubicBezTo>
                <a:cubicBezTo>
                  <a:pt x="2425618" y="5644583"/>
                  <a:pt x="2418660" y="5639061"/>
                  <a:pt x="2425783" y="5636819"/>
                </a:cubicBezTo>
                <a:cubicBezTo>
                  <a:pt x="2425783" y="5636819"/>
                  <a:pt x="2422674" y="5635229"/>
                  <a:pt x="2422674" y="5635229"/>
                </a:cubicBezTo>
                <a:cubicBezTo>
                  <a:pt x="2423576" y="5629804"/>
                  <a:pt x="2427424" y="5633734"/>
                  <a:pt x="2431438" y="5629900"/>
                </a:cubicBezTo>
                <a:close/>
                <a:moveTo>
                  <a:pt x="2848781" y="5627689"/>
                </a:moveTo>
                <a:cubicBezTo>
                  <a:pt x="2848781" y="5627689"/>
                  <a:pt x="2847097" y="5630789"/>
                  <a:pt x="2847834" y="5633127"/>
                </a:cubicBezTo>
                <a:cubicBezTo>
                  <a:pt x="2842049" y="5640089"/>
                  <a:pt x="2836264" y="5647049"/>
                  <a:pt x="2830478" y="5654011"/>
                </a:cubicBezTo>
                <a:cubicBezTo>
                  <a:pt x="2822275" y="5661732"/>
                  <a:pt x="2814805" y="5671793"/>
                  <a:pt x="2811440" y="5677993"/>
                </a:cubicBezTo>
                <a:cubicBezTo>
                  <a:pt x="2805444" y="5692732"/>
                  <a:pt x="2803236" y="5685716"/>
                  <a:pt x="2796714" y="5690339"/>
                </a:cubicBezTo>
                <a:cubicBezTo>
                  <a:pt x="2797450" y="5692678"/>
                  <a:pt x="2797450" y="5692678"/>
                  <a:pt x="2797450" y="5692678"/>
                </a:cubicBezTo>
                <a:cubicBezTo>
                  <a:pt x="2793348" y="5696539"/>
                  <a:pt x="2795031" y="5693439"/>
                  <a:pt x="2792612" y="5694200"/>
                </a:cubicBezTo>
                <a:cubicBezTo>
                  <a:pt x="2792612" y="5694200"/>
                  <a:pt x="2796714" y="5690339"/>
                  <a:pt x="2798399" y="5687238"/>
                </a:cubicBezTo>
                <a:cubicBezTo>
                  <a:pt x="2800081" y="5684139"/>
                  <a:pt x="2801764" y="5681039"/>
                  <a:pt x="2801764" y="5681039"/>
                </a:cubicBezTo>
                <a:cubicBezTo>
                  <a:pt x="2804183" y="5680278"/>
                  <a:pt x="2804919" y="5682617"/>
                  <a:pt x="2804919" y="5682617"/>
                </a:cubicBezTo>
                <a:cubicBezTo>
                  <a:pt x="2804919" y="5682617"/>
                  <a:pt x="2806602" y="5679517"/>
                  <a:pt x="2812387" y="5672555"/>
                </a:cubicBezTo>
                <a:cubicBezTo>
                  <a:pt x="2818173" y="5665595"/>
                  <a:pt x="2823957" y="5658634"/>
                  <a:pt x="2827324" y="5652434"/>
                </a:cubicBezTo>
                <a:cubicBezTo>
                  <a:pt x="2831424" y="5648573"/>
                  <a:pt x="2833109" y="5645473"/>
                  <a:pt x="2835528" y="5644712"/>
                </a:cubicBezTo>
                <a:cubicBezTo>
                  <a:pt x="2836474" y="5639273"/>
                  <a:pt x="2838894" y="5638512"/>
                  <a:pt x="2842996" y="5634649"/>
                </a:cubicBezTo>
                <a:cubicBezTo>
                  <a:pt x="2844680" y="5631551"/>
                  <a:pt x="2846362" y="5628451"/>
                  <a:pt x="2848781" y="5627689"/>
                </a:cubicBezTo>
                <a:close/>
                <a:moveTo>
                  <a:pt x="2556412" y="5627618"/>
                </a:moveTo>
                <a:lnTo>
                  <a:pt x="2556910" y="5629199"/>
                </a:lnTo>
                <a:cubicBezTo>
                  <a:pt x="2555523" y="5632448"/>
                  <a:pt x="2551943" y="5636386"/>
                  <a:pt x="2550556" y="5639633"/>
                </a:cubicBezTo>
                <a:lnTo>
                  <a:pt x="2554598" y="5630171"/>
                </a:lnTo>
                <a:close/>
                <a:moveTo>
                  <a:pt x="1595636" y="5626961"/>
                </a:moveTo>
                <a:cubicBezTo>
                  <a:pt x="1593845" y="5630202"/>
                  <a:pt x="1591288" y="5631006"/>
                  <a:pt x="1592055" y="5633443"/>
                </a:cubicBezTo>
                <a:cubicBezTo>
                  <a:pt x="1589498" y="5634248"/>
                  <a:pt x="1586940" y="5635053"/>
                  <a:pt x="1587707" y="5637488"/>
                </a:cubicBezTo>
                <a:cubicBezTo>
                  <a:pt x="1589498" y="5634248"/>
                  <a:pt x="1591288" y="5631006"/>
                  <a:pt x="1595636" y="5626961"/>
                </a:cubicBezTo>
                <a:close/>
                <a:moveTo>
                  <a:pt x="2556106" y="5626642"/>
                </a:moveTo>
                <a:lnTo>
                  <a:pt x="2556412" y="5627618"/>
                </a:lnTo>
                <a:lnTo>
                  <a:pt x="2555867" y="5627202"/>
                </a:lnTo>
                <a:close/>
                <a:moveTo>
                  <a:pt x="3616758" y="5626516"/>
                </a:moveTo>
                <a:cubicBezTo>
                  <a:pt x="3616874" y="5626882"/>
                  <a:pt x="3616116" y="5628727"/>
                  <a:pt x="3615359" y="5630571"/>
                </a:cubicBezTo>
                <a:lnTo>
                  <a:pt x="3612923" y="5631337"/>
                </a:lnTo>
                <a:lnTo>
                  <a:pt x="3612922" y="5631337"/>
                </a:lnTo>
                <a:cubicBezTo>
                  <a:pt x="3615656" y="5627264"/>
                  <a:pt x="3616644" y="5626151"/>
                  <a:pt x="3616758" y="5626516"/>
                </a:cubicBezTo>
                <a:close/>
                <a:moveTo>
                  <a:pt x="1293272" y="5625749"/>
                </a:moveTo>
                <a:cubicBezTo>
                  <a:pt x="1291757" y="5629440"/>
                  <a:pt x="1285964" y="5628050"/>
                  <a:pt x="1285964" y="5628050"/>
                </a:cubicBezTo>
                <a:cubicBezTo>
                  <a:pt x="1287481" y="5624360"/>
                  <a:pt x="1289918" y="5623594"/>
                  <a:pt x="1293272" y="5625749"/>
                </a:cubicBezTo>
                <a:close/>
                <a:moveTo>
                  <a:pt x="3590500" y="5624743"/>
                </a:moveTo>
                <a:lnTo>
                  <a:pt x="3588700" y="5630931"/>
                </a:lnTo>
                <a:cubicBezTo>
                  <a:pt x="3587896" y="5628374"/>
                  <a:pt x="3587896" y="5628374"/>
                  <a:pt x="3587091" y="5625816"/>
                </a:cubicBezTo>
                <a:close/>
                <a:moveTo>
                  <a:pt x="1515256" y="5623346"/>
                </a:moveTo>
                <a:cubicBezTo>
                  <a:pt x="1517691" y="5622580"/>
                  <a:pt x="1518458" y="5625016"/>
                  <a:pt x="1519225" y="5627453"/>
                </a:cubicBezTo>
                <a:cubicBezTo>
                  <a:pt x="1521661" y="5626685"/>
                  <a:pt x="1526532" y="5625152"/>
                  <a:pt x="1528969" y="5624386"/>
                </a:cubicBezTo>
                <a:cubicBezTo>
                  <a:pt x="1528066" y="5630024"/>
                  <a:pt x="1528066" y="5630024"/>
                  <a:pt x="1532036" y="5634129"/>
                </a:cubicBezTo>
                <a:cubicBezTo>
                  <a:pt x="1529599" y="5634896"/>
                  <a:pt x="1529599" y="5634896"/>
                  <a:pt x="1527164" y="5635662"/>
                </a:cubicBezTo>
                <a:cubicBezTo>
                  <a:pt x="1528697" y="5640534"/>
                  <a:pt x="1532802" y="5636564"/>
                  <a:pt x="1531899" y="5642203"/>
                </a:cubicBezTo>
                <a:cubicBezTo>
                  <a:pt x="1526261" y="5641301"/>
                  <a:pt x="1525495" y="5638864"/>
                  <a:pt x="1521390" y="5642834"/>
                </a:cubicBezTo>
                <a:cubicBezTo>
                  <a:pt x="1523058" y="5639630"/>
                  <a:pt x="1524728" y="5636429"/>
                  <a:pt x="1520758" y="5632325"/>
                </a:cubicBezTo>
                <a:cubicBezTo>
                  <a:pt x="1519225" y="5627453"/>
                  <a:pt x="1515120" y="5631421"/>
                  <a:pt x="1514353" y="5628986"/>
                </a:cubicBezTo>
                <a:cubicBezTo>
                  <a:pt x="1513587" y="5626549"/>
                  <a:pt x="1516023" y="5625782"/>
                  <a:pt x="1515256" y="5623346"/>
                </a:cubicBezTo>
                <a:close/>
                <a:moveTo>
                  <a:pt x="3590951" y="5623195"/>
                </a:moveTo>
                <a:cubicBezTo>
                  <a:pt x="3591766" y="5621533"/>
                  <a:pt x="3592375" y="5621342"/>
                  <a:pt x="3591961" y="5624283"/>
                </a:cubicBezTo>
                <a:lnTo>
                  <a:pt x="3590500" y="5624743"/>
                </a:lnTo>
                <a:close/>
                <a:moveTo>
                  <a:pt x="2407794" y="5621892"/>
                </a:moveTo>
                <a:lnTo>
                  <a:pt x="2403998" y="5625940"/>
                </a:lnTo>
                <a:lnTo>
                  <a:pt x="2403769" y="5625785"/>
                </a:lnTo>
                <a:cubicBezTo>
                  <a:pt x="2406157" y="5625034"/>
                  <a:pt x="2407794" y="5621892"/>
                  <a:pt x="2407794" y="5621892"/>
                </a:cubicBezTo>
                <a:close/>
                <a:moveTo>
                  <a:pt x="3635874" y="5620902"/>
                </a:moveTo>
                <a:cubicBezTo>
                  <a:pt x="3636610" y="5623239"/>
                  <a:pt x="3636610" y="5623239"/>
                  <a:pt x="3636610" y="5623239"/>
                </a:cubicBezTo>
                <a:cubicBezTo>
                  <a:pt x="3632246" y="5634893"/>
                  <a:pt x="3637346" y="5625578"/>
                  <a:pt x="3638083" y="5627917"/>
                </a:cubicBezTo>
                <a:cubicBezTo>
                  <a:pt x="3638083" y="5627917"/>
                  <a:pt x="3636382" y="5631022"/>
                  <a:pt x="3636382" y="5631022"/>
                </a:cubicBezTo>
                <a:cubicBezTo>
                  <a:pt x="3633946" y="5631789"/>
                  <a:pt x="3631510" y="5632555"/>
                  <a:pt x="3632246" y="5634893"/>
                </a:cubicBezTo>
                <a:cubicBezTo>
                  <a:pt x="3631029" y="5635276"/>
                  <a:pt x="3630846" y="5634692"/>
                  <a:pt x="3630449" y="5634495"/>
                </a:cubicBezTo>
                <a:lnTo>
                  <a:pt x="3630234" y="5634630"/>
                </a:lnTo>
                <a:close/>
                <a:moveTo>
                  <a:pt x="2546455" y="5620042"/>
                </a:moveTo>
                <a:lnTo>
                  <a:pt x="2555867" y="5627202"/>
                </a:lnTo>
                <a:lnTo>
                  <a:pt x="2554598" y="5630171"/>
                </a:lnTo>
                <a:lnTo>
                  <a:pt x="2544168" y="5644856"/>
                </a:lnTo>
                <a:cubicBezTo>
                  <a:pt x="2544930" y="5639261"/>
                  <a:pt x="2543396" y="5634390"/>
                  <a:pt x="2544160" y="5628795"/>
                </a:cubicBezTo>
                <a:cubicBezTo>
                  <a:pt x="2544160" y="5628795"/>
                  <a:pt x="2545691" y="5625637"/>
                  <a:pt x="2546455" y="5620042"/>
                </a:cubicBezTo>
                <a:close/>
                <a:moveTo>
                  <a:pt x="3628621" y="5619971"/>
                </a:moveTo>
                <a:cubicBezTo>
                  <a:pt x="3626464" y="5623327"/>
                  <a:pt x="3626464" y="5623327"/>
                  <a:pt x="3625076" y="5629119"/>
                </a:cubicBezTo>
                <a:cubicBezTo>
                  <a:pt x="3624308" y="5626683"/>
                  <a:pt x="3624308" y="5626683"/>
                  <a:pt x="3624308" y="5626683"/>
                </a:cubicBezTo>
                <a:cubicBezTo>
                  <a:pt x="3626464" y="5623327"/>
                  <a:pt x="3625697" y="5620891"/>
                  <a:pt x="3628621" y="5619971"/>
                </a:cubicBezTo>
                <a:close/>
                <a:moveTo>
                  <a:pt x="2562432" y="5619833"/>
                </a:moveTo>
                <a:cubicBezTo>
                  <a:pt x="2567970" y="5620728"/>
                  <a:pt x="2569482" y="5625531"/>
                  <a:pt x="2572629" y="5627179"/>
                </a:cubicBezTo>
                <a:cubicBezTo>
                  <a:pt x="2576656" y="5623272"/>
                  <a:pt x="2579048" y="5622519"/>
                  <a:pt x="2581441" y="5621766"/>
                </a:cubicBezTo>
                <a:cubicBezTo>
                  <a:pt x="2581441" y="5621766"/>
                  <a:pt x="2583831" y="5621014"/>
                  <a:pt x="2586223" y="5620261"/>
                </a:cubicBezTo>
                <a:cubicBezTo>
                  <a:pt x="2586979" y="5622663"/>
                  <a:pt x="2584587" y="5623416"/>
                  <a:pt x="2584587" y="5623416"/>
                </a:cubicBezTo>
                <a:cubicBezTo>
                  <a:pt x="2587735" y="5625064"/>
                  <a:pt x="2588491" y="5627465"/>
                  <a:pt x="2584463" y="5631371"/>
                </a:cubicBezTo>
                <a:cubicBezTo>
                  <a:pt x="2580436" y="5635279"/>
                  <a:pt x="2578800" y="5638432"/>
                  <a:pt x="2578800" y="5638432"/>
                </a:cubicBezTo>
                <a:cubicBezTo>
                  <a:pt x="2577164" y="5641586"/>
                  <a:pt x="2575527" y="5644740"/>
                  <a:pt x="2573136" y="5645493"/>
                </a:cubicBezTo>
                <a:cubicBezTo>
                  <a:pt x="2568228" y="5654953"/>
                  <a:pt x="2575527" y="5644740"/>
                  <a:pt x="2575527" y="5644740"/>
                </a:cubicBezTo>
                <a:cubicBezTo>
                  <a:pt x="2573891" y="5647893"/>
                  <a:pt x="2572256" y="5651047"/>
                  <a:pt x="2570621" y="5654201"/>
                </a:cubicBezTo>
                <a:cubicBezTo>
                  <a:pt x="2570621" y="5654201"/>
                  <a:pt x="2569865" y="5651799"/>
                  <a:pt x="2569865" y="5651799"/>
                </a:cubicBezTo>
                <a:cubicBezTo>
                  <a:pt x="2573136" y="5645493"/>
                  <a:pt x="2569990" y="5643844"/>
                  <a:pt x="2577288" y="5633629"/>
                </a:cubicBezTo>
                <a:cubicBezTo>
                  <a:pt x="2574896" y="5634382"/>
                  <a:pt x="2574142" y="5631982"/>
                  <a:pt x="2570994" y="5630334"/>
                </a:cubicBezTo>
                <a:cubicBezTo>
                  <a:pt x="2568602" y="5631087"/>
                  <a:pt x="2563819" y="5632592"/>
                  <a:pt x="2560671" y="5630944"/>
                </a:cubicBezTo>
                <a:cubicBezTo>
                  <a:pt x="2561552" y="5625388"/>
                  <a:pt x="2563819" y="5632592"/>
                  <a:pt x="2565455" y="5629437"/>
                </a:cubicBezTo>
                <a:cubicBezTo>
                  <a:pt x="2562308" y="5627788"/>
                  <a:pt x="2560795" y="5622987"/>
                  <a:pt x="2562432" y="5619833"/>
                </a:cubicBezTo>
                <a:close/>
                <a:moveTo>
                  <a:pt x="3642390" y="5619099"/>
                </a:moveTo>
                <a:lnTo>
                  <a:pt x="3641481" y="5621705"/>
                </a:lnTo>
                <a:cubicBezTo>
                  <a:pt x="3639783" y="5624811"/>
                  <a:pt x="3638083" y="5627917"/>
                  <a:pt x="3638083" y="5627917"/>
                </a:cubicBezTo>
                <a:close/>
                <a:moveTo>
                  <a:pt x="2836792" y="5618063"/>
                </a:moveTo>
                <a:lnTo>
                  <a:pt x="2837087" y="5618079"/>
                </a:lnTo>
                <a:cubicBezTo>
                  <a:pt x="2837087" y="5618079"/>
                  <a:pt x="2836082" y="5619053"/>
                  <a:pt x="2836285" y="5618659"/>
                </a:cubicBezTo>
                <a:close/>
                <a:moveTo>
                  <a:pt x="2619794" y="5617840"/>
                </a:moveTo>
                <a:cubicBezTo>
                  <a:pt x="2619794" y="5617840"/>
                  <a:pt x="2622938" y="5619528"/>
                  <a:pt x="2622938" y="5619528"/>
                </a:cubicBezTo>
                <a:cubicBezTo>
                  <a:pt x="2622938" y="5619528"/>
                  <a:pt x="2621328" y="5622712"/>
                  <a:pt x="2622095" y="5625149"/>
                </a:cubicBezTo>
                <a:cubicBezTo>
                  <a:pt x="2620487" y="5628331"/>
                  <a:pt x="2618112" y="5629079"/>
                  <a:pt x="2615738" y="5629826"/>
                </a:cubicBezTo>
                <a:cubicBezTo>
                  <a:pt x="2611754" y="5633757"/>
                  <a:pt x="2609379" y="5634505"/>
                  <a:pt x="2607770" y="5637687"/>
                </a:cubicBezTo>
                <a:cubicBezTo>
                  <a:pt x="2611754" y="5633757"/>
                  <a:pt x="2613361" y="5630574"/>
                  <a:pt x="2616579" y="5624207"/>
                </a:cubicBezTo>
                <a:cubicBezTo>
                  <a:pt x="2618954" y="5623459"/>
                  <a:pt x="2620561" y="5620277"/>
                  <a:pt x="2619794" y="5617840"/>
                </a:cubicBezTo>
                <a:close/>
                <a:moveTo>
                  <a:pt x="2813337" y="5617676"/>
                </a:moveTo>
                <a:lnTo>
                  <a:pt x="2812328" y="5618650"/>
                </a:lnTo>
                <a:cubicBezTo>
                  <a:pt x="2810915" y="5620408"/>
                  <a:pt x="2810504" y="5621194"/>
                  <a:pt x="2813336" y="5617677"/>
                </a:cubicBezTo>
                <a:close/>
                <a:moveTo>
                  <a:pt x="4141387" y="5615998"/>
                </a:moveTo>
                <a:cubicBezTo>
                  <a:pt x="4139856" y="5619157"/>
                  <a:pt x="4139856" y="5619157"/>
                  <a:pt x="4140623" y="5621593"/>
                </a:cubicBezTo>
                <a:cubicBezTo>
                  <a:pt x="4139092" y="5624752"/>
                  <a:pt x="4136033" y="5631071"/>
                  <a:pt x="4135269" y="5636664"/>
                </a:cubicBezTo>
                <a:cubicBezTo>
                  <a:pt x="4135269" y="5636664"/>
                  <a:pt x="4135269" y="5636664"/>
                  <a:pt x="4133738" y="5639823"/>
                </a:cubicBezTo>
                <a:cubicBezTo>
                  <a:pt x="4133738" y="5639823"/>
                  <a:pt x="4132210" y="5642982"/>
                  <a:pt x="4131443" y="5640545"/>
                </a:cubicBezTo>
                <a:cubicBezTo>
                  <a:pt x="4131443" y="5640545"/>
                  <a:pt x="4132206" y="5634952"/>
                  <a:pt x="4132206" y="5634952"/>
                </a:cubicBezTo>
                <a:cubicBezTo>
                  <a:pt x="4129910" y="5635674"/>
                  <a:pt x="4132970" y="5629357"/>
                  <a:pt x="4134500" y="5626198"/>
                </a:cubicBezTo>
                <a:cubicBezTo>
                  <a:pt x="4134500" y="5626198"/>
                  <a:pt x="4136029" y="5623039"/>
                  <a:pt x="4136029" y="5623039"/>
                </a:cubicBezTo>
                <a:cubicBezTo>
                  <a:pt x="4136029" y="5623039"/>
                  <a:pt x="4134500" y="5626198"/>
                  <a:pt x="4135266" y="5628634"/>
                </a:cubicBezTo>
                <a:cubicBezTo>
                  <a:pt x="4135266" y="5628634"/>
                  <a:pt x="4137563" y="5627910"/>
                  <a:pt x="4136797" y="5625476"/>
                </a:cubicBezTo>
                <a:cubicBezTo>
                  <a:pt x="4136797" y="5625476"/>
                  <a:pt x="4136797" y="5625476"/>
                  <a:pt x="4139092" y="5624752"/>
                </a:cubicBezTo>
                <a:cubicBezTo>
                  <a:pt x="4138327" y="5622315"/>
                  <a:pt x="4139856" y="5619157"/>
                  <a:pt x="4141387" y="5615998"/>
                </a:cubicBezTo>
                <a:close/>
                <a:moveTo>
                  <a:pt x="1401017" y="5615933"/>
                </a:moveTo>
                <a:cubicBezTo>
                  <a:pt x="1399840" y="5621122"/>
                  <a:pt x="1398661" y="5626311"/>
                  <a:pt x="1392856" y="5625729"/>
                </a:cubicBezTo>
                <a:cubicBezTo>
                  <a:pt x="1394033" y="5620539"/>
                  <a:pt x="1393344" y="5618347"/>
                  <a:pt x="1401017" y="5615933"/>
                </a:cubicBezTo>
                <a:close/>
                <a:moveTo>
                  <a:pt x="2578934" y="5611030"/>
                </a:moveTo>
                <a:cubicBezTo>
                  <a:pt x="2579437" y="5610543"/>
                  <a:pt x="2579028" y="5611327"/>
                  <a:pt x="2578209" y="5612898"/>
                </a:cubicBezTo>
                <a:lnTo>
                  <a:pt x="2576184" y="5614365"/>
                </a:lnTo>
                <a:close/>
                <a:moveTo>
                  <a:pt x="3645846" y="5610053"/>
                </a:moveTo>
                <a:cubicBezTo>
                  <a:pt x="3647545" y="5606948"/>
                  <a:pt x="3647729" y="5607532"/>
                  <a:pt x="3646427" y="5610835"/>
                </a:cubicBezTo>
                <a:lnTo>
                  <a:pt x="3642390" y="5619099"/>
                </a:lnTo>
                <a:lnTo>
                  <a:pt x="3643239" y="5616656"/>
                </a:lnTo>
                <a:cubicBezTo>
                  <a:pt x="3643664" y="5615879"/>
                  <a:pt x="3643664" y="5615879"/>
                  <a:pt x="3642446" y="5616263"/>
                </a:cubicBezTo>
                <a:cubicBezTo>
                  <a:pt x="3642446" y="5616263"/>
                  <a:pt x="3642446" y="5616263"/>
                  <a:pt x="3641710" y="5613924"/>
                </a:cubicBezTo>
                <a:cubicBezTo>
                  <a:pt x="3641710" y="5613924"/>
                  <a:pt x="3641710" y="5613924"/>
                  <a:pt x="3644145" y="5613157"/>
                </a:cubicBezTo>
                <a:cubicBezTo>
                  <a:pt x="3643409" y="5610820"/>
                  <a:pt x="3643409" y="5610820"/>
                  <a:pt x="3645846" y="5610053"/>
                </a:cubicBezTo>
                <a:close/>
                <a:moveTo>
                  <a:pt x="3597335" y="5607330"/>
                </a:moveTo>
                <a:cubicBezTo>
                  <a:pt x="3595733" y="5610404"/>
                  <a:pt x="3594130" y="5613479"/>
                  <a:pt x="3594130" y="5613479"/>
                </a:cubicBezTo>
                <a:cubicBezTo>
                  <a:pt x="3594866" y="5615818"/>
                  <a:pt x="3593264" y="5618891"/>
                  <a:pt x="3590925" y="5619628"/>
                </a:cubicBezTo>
                <a:cubicBezTo>
                  <a:pt x="3590925" y="5619628"/>
                  <a:pt x="3590925" y="5619628"/>
                  <a:pt x="3589323" y="5622702"/>
                </a:cubicBezTo>
                <a:cubicBezTo>
                  <a:pt x="3590189" y="5617290"/>
                  <a:pt x="3593394" y="5611140"/>
                  <a:pt x="3594997" y="5608066"/>
                </a:cubicBezTo>
                <a:cubicBezTo>
                  <a:pt x="3594997" y="5608066"/>
                  <a:pt x="3597335" y="5607330"/>
                  <a:pt x="3597335" y="5607330"/>
                </a:cubicBezTo>
                <a:close/>
                <a:moveTo>
                  <a:pt x="2442114" y="5605838"/>
                </a:moveTo>
                <a:cubicBezTo>
                  <a:pt x="2441230" y="5611368"/>
                  <a:pt x="2447644" y="5606723"/>
                  <a:pt x="2446760" y="5612254"/>
                </a:cubicBezTo>
                <a:cubicBezTo>
                  <a:pt x="2444370" y="5613006"/>
                  <a:pt x="2443619" y="5610617"/>
                  <a:pt x="2441230" y="5611368"/>
                </a:cubicBezTo>
                <a:cubicBezTo>
                  <a:pt x="2439594" y="5614510"/>
                  <a:pt x="2443619" y="5610617"/>
                  <a:pt x="2445122" y="5615396"/>
                </a:cubicBezTo>
                <a:cubicBezTo>
                  <a:pt x="2434065" y="5613624"/>
                  <a:pt x="2425263" y="5619020"/>
                  <a:pt x="2421502" y="5607073"/>
                </a:cubicBezTo>
                <a:cubicBezTo>
                  <a:pt x="2422255" y="5609462"/>
                  <a:pt x="2425397" y="5611100"/>
                  <a:pt x="2430925" y="5611986"/>
                </a:cubicBezTo>
                <a:cubicBezTo>
                  <a:pt x="2431809" y="5606455"/>
                  <a:pt x="2438090" y="5609730"/>
                  <a:pt x="2442114" y="5605838"/>
                </a:cubicBezTo>
                <a:close/>
                <a:moveTo>
                  <a:pt x="3651261" y="5604788"/>
                </a:moveTo>
                <a:lnTo>
                  <a:pt x="3652195" y="5605754"/>
                </a:lnTo>
                <a:cubicBezTo>
                  <a:pt x="3652195" y="5605754"/>
                  <a:pt x="3651377" y="5607325"/>
                  <a:pt x="3650874" y="5607812"/>
                </a:cubicBezTo>
                <a:close/>
                <a:moveTo>
                  <a:pt x="2806434" y="5604091"/>
                </a:moveTo>
                <a:cubicBezTo>
                  <a:pt x="2805550" y="5609623"/>
                  <a:pt x="2803914" y="5612764"/>
                  <a:pt x="2796617" y="5622940"/>
                </a:cubicBezTo>
                <a:cubicBezTo>
                  <a:pt x="2794980" y="5626079"/>
                  <a:pt x="2792591" y="5626831"/>
                  <a:pt x="2793343" y="5629220"/>
                </a:cubicBezTo>
                <a:cubicBezTo>
                  <a:pt x="2790956" y="5629972"/>
                  <a:pt x="2788567" y="5630724"/>
                  <a:pt x="2788567" y="5630724"/>
                </a:cubicBezTo>
                <a:cubicBezTo>
                  <a:pt x="2786932" y="5633866"/>
                  <a:pt x="2784543" y="5634618"/>
                  <a:pt x="2784543" y="5634618"/>
                </a:cubicBezTo>
                <a:cubicBezTo>
                  <a:pt x="2785295" y="5637006"/>
                  <a:pt x="2785295" y="5637006"/>
                  <a:pt x="2785295" y="5637006"/>
                </a:cubicBezTo>
                <a:cubicBezTo>
                  <a:pt x="2784100" y="5637383"/>
                  <a:pt x="2782499" y="5638544"/>
                  <a:pt x="2781005" y="5639014"/>
                </a:cubicBezTo>
                <a:lnTo>
                  <a:pt x="2778462" y="5637513"/>
                </a:lnTo>
                <a:lnTo>
                  <a:pt x="2779765" y="5636121"/>
                </a:lnTo>
                <a:cubicBezTo>
                  <a:pt x="2779014" y="5633731"/>
                  <a:pt x="2781402" y="5632979"/>
                  <a:pt x="2781402" y="5632979"/>
                </a:cubicBezTo>
                <a:lnTo>
                  <a:pt x="2776891" y="5634399"/>
                </a:lnTo>
                <a:lnTo>
                  <a:pt x="2777429" y="5633903"/>
                </a:lnTo>
                <a:lnTo>
                  <a:pt x="2777702" y="5633269"/>
                </a:lnTo>
                <a:lnTo>
                  <a:pt x="2786311" y="5623557"/>
                </a:lnTo>
                <a:cubicBezTo>
                  <a:pt x="2794361" y="5615771"/>
                  <a:pt x="2795998" y="5612630"/>
                  <a:pt x="2792724" y="5618912"/>
                </a:cubicBezTo>
                <a:cubicBezTo>
                  <a:pt x="2787064" y="5625947"/>
                  <a:pt x="2787816" y="5628334"/>
                  <a:pt x="2791088" y="5622053"/>
                </a:cubicBezTo>
                <a:cubicBezTo>
                  <a:pt x="2793476" y="5621301"/>
                  <a:pt x="2791839" y="5624444"/>
                  <a:pt x="2797502" y="5617409"/>
                </a:cubicBezTo>
                <a:cubicBezTo>
                  <a:pt x="2803162" y="5610375"/>
                  <a:pt x="2791839" y="5624444"/>
                  <a:pt x="2795113" y="5618160"/>
                </a:cubicBezTo>
                <a:cubicBezTo>
                  <a:pt x="2794361" y="5615771"/>
                  <a:pt x="2798386" y="5611878"/>
                  <a:pt x="2800773" y="5611126"/>
                </a:cubicBezTo>
                <a:cubicBezTo>
                  <a:pt x="2800022" y="5608737"/>
                  <a:pt x="2800773" y="5611126"/>
                  <a:pt x="2802410" y="5607985"/>
                </a:cubicBezTo>
                <a:cubicBezTo>
                  <a:pt x="2802410" y="5607985"/>
                  <a:pt x="2804045" y="5604843"/>
                  <a:pt x="2806434" y="5604091"/>
                </a:cubicBezTo>
                <a:close/>
                <a:moveTo>
                  <a:pt x="2430342" y="5600903"/>
                </a:moveTo>
                <a:lnTo>
                  <a:pt x="2430340" y="5600904"/>
                </a:lnTo>
                <a:cubicBezTo>
                  <a:pt x="2429062" y="5601306"/>
                  <a:pt x="2429062" y="5601306"/>
                  <a:pt x="2429701" y="5601105"/>
                </a:cubicBezTo>
                <a:lnTo>
                  <a:pt x="2430139" y="5600967"/>
                </a:lnTo>
                <a:close/>
                <a:moveTo>
                  <a:pt x="3638791" y="5600441"/>
                </a:moveTo>
                <a:cubicBezTo>
                  <a:pt x="3638681" y="5601145"/>
                  <a:pt x="3637443" y="5603543"/>
                  <a:pt x="3634968" y="5608337"/>
                </a:cubicBezTo>
                <a:lnTo>
                  <a:pt x="3633317" y="5611533"/>
                </a:lnTo>
                <a:lnTo>
                  <a:pt x="3633316" y="5611533"/>
                </a:lnTo>
                <a:cubicBezTo>
                  <a:pt x="3632492" y="5613132"/>
                  <a:pt x="3632492" y="5613132"/>
                  <a:pt x="3632904" y="5612333"/>
                </a:cubicBezTo>
                <a:lnTo>
                  <a:pt x="3633317" y="5611533"/>
                </a:lnTo>
                <a:lnTo>
                  <a:pt x="3638150" y="5610012"/>
                </a:lnTo>
                <a:cubicBezTo>
                  <a:pt x="3636501" y="5613208"/>
                  <a:pt x="3634850" y="5616405"/>
                  <a:pt x="3632432" y="5617167"/>
                </a:cubicBezTo>
                <a:cubicBezTo>
                  <a:pt x="3631549" y="5622800"/>
                  <a:pt x="3631549" y="5622800"/>
                  <a:pt x="3631549" y="5622800"/>
                </a:cubicBezTo>
                <a:cubicBezTo>
                  <a:pt x="3633966" y="5622038"/>
                  <a:pt x="3637267" y="5615644"/>
                  <a:pt x="3640569" y="5609251"/>
                </a:cubicBezTo>
                <a:cubicBezTo>
                  <a:pt x="3636383" y="5621277"/>
                  <a:pt x="3633966" y="5622038"/>
                  <a:pt x="3629014" y="5631627"/>
                </a:cubicBezTo>
                <a:cubicBezTo>
                  <a:pt x="3629014" y="5631627"/>
                  <a:pt x="3627365" y="5634824"/>
                  <a:pt x="3626597" y="5632388"/>
                </a:cubicBezTo>
                <a:cubicBezTo>
                  <a:pt x="3629899" y="5625995"/>
                  <a:pt x="3624180" y="5633149"/>
                  <a:pt x="3630782" y="5620363"/>
                </a:cubicBezTo>
                <a:cubicBezTo>
                  <a:pt x="3634084" y="5613969"/>
                  <a:pt x="3631666" y="5614729"/>
                  <a:pt x="3628366" y="5621123"/>
                </a:cubicBezTo>
                <a:cubicBezTo>
                  <a:pt x="3627600" y="5618688"/>
                  <a:pt x="3627600" y="5618688"/>
                  <a:pt x="3630015" y="5617927"/>
                </a:cubicBezTo>
                <a:cubicBezTo>
                  <a:pt x="3630133" y="5609859"/>
                  <a:pt x="3630133" y="5609859"/>
                  <a:pt x="3626832" y="5616251"/>
                </a:cubicBezTo>
                <a:cubicBezTo>
                  <a:pt x="3621113" y="5623405"/>
                  <a:pt x="3618698" y="5624167"/>
                  <a:pt x="3620347" y="5620971"/>
                </a:cubicBezTo>
                <a:cubicBezTo>
                  <a:pt x="3621997" y="5617772"/>
                  <a:pt x="3620347" y="5620971"/>
                  <a:pt x="3617931" y="5621731"/>
                </a:cubicBezTo>
                <a:cubicBezTo>
                  <a:pt x="3619580" y="5618534"/>
                  <a:pt x="3619580" y="5618534"/>
                  <a:pt x="3621231" y="5615337"/>
                </a:cubicBezTo>
                <a:cubicBezTo>
                  <a:pt x="3621231" y="5615337"/>
                  <a:pt x="3625299" y="5611380"/>
                  <a:pt x="3624532" y="5608944"/>
                </a:cubicBezTo>
                <a:cubicBezTo>
                  <a:pt x="3624532" y="5608944"/>
                  <a:pt x="3622115" y="5609705"/>
                  <a:pt x="3622115" y="5609705"/>
                </a:cubicBezTo>
                <a:cubicBezTo>
                  <a:pt x="3622115" y="5609705"/>
                  <a:pt x="3623766" y="5606508"/>
                  <a:pt x="3623766" y="5606508"/>
                </a:cubicBezTo>
                <a:cubicBezTo>
                  <a:pt x="3625415" y="5603312"/>
                  <a:pt x="3627832" y="5602551"/>
                  <a:pt x="3627832" y="5602551"/>
                </a:cubicBezTo>
                <a:cubicBezTo>
                  <a:pt x="3627832" y="5602551"/>
                  <a:pt x="3630250" y="5601791"/>
                  <a:pt x="3631017" y="5604226"/>
                </a:cubicBezTo>
                <a:cubicBezTo>
                  <a:pt x="3631017" y="5604226"/>
                  <a:pt x="3631017" y="5604226"/>
                  <a:pt x="3633435" y="5603465"/>
                </a:cubicBezTo>
                <a:cubicBezTo>
                  <a:pt x="3633435" y="5603465"/>
                  <a:pt x="3633435" y="5603465"/>
                  <a:pt x="3635851" y="5602704"/>
                </a:cubicBezTo>
                <a:cubicBezTo>
                  <a:pt x="3637885" y="5600726"/>
                  <a:pt x="3638902" y="5599736"/>
                  <a:pt x="3638791" y="5600441"/>
                </a:cubicBezTo>
                <a:close/>
                <a:moveTo>
                  <a:pt x="2432799" y="5599773"/>
                </a:moveTo>
                <a:lnTo>
                  <a:pt x="2432900" y="5600098"/>
                </a:lnTo>
                <a:lnTo>
                  <a:pt x="2430342" y="5600903"/>
                </a:lnTo>
                <a:close/>
                <a:moveTo>
                  <a:pt x="2717842" y="5597836"/>
                </a:moveTo>
                <a:cubicBezTo>
                  <a:pt x="2713817" y="5601729"/>
                  <a:pt x="2709793" y="5605622"/>
                  <a:pt x="2706520" y="5611904"/>
                </a:cubicBezTo>
                <a:cubicBezTo>
                  <a:pt x="2708910" y="5611153"/>
                  <a:pt x="2710545" y="5608012"/>
                  <a:pt x="2709793" y="5605622"/>
                </a:cubicBezTo>
                <a:cubicBezTo>
                  <a:pt x="2712181" y="5604870"/>
                  <a:pt x="2716206" y="5600978"/>
                  <a:pt x="2717842" y="5597836"/>
                </a:cubicBezTo>
                <a:close/>
                <a:moveTo>
                  <a:pt x="2821541" y="5597434"/>
                </a:moveTo>
                <a:cubicBezTo>
                  <a:pt x="2822254" y="5596546"/>
                  <a:pt x="2821843" y="5597338"/>
                  <a:pt x="2821020" y="5598927"/>
                </a:cubicBezTo>
                <a:cubicBezTo>
                  <a:pt x="2817727" y="5605275"/>
                  <a:pt x="2820133" y="5604518"/>
                  <a:pt x="2820133" y="5604518"/>
                </a:cubicBezTo>
                <a:cubicBezTo>
                  <a:pt x="2820133" y="5604518"/>
                  <a:pt x="2820133" y="5604518"/>
                  <a:pt x="2820893" y="5606936"/>
                </a:cubicBezTo>
                <a:cubicBezTo>
                  <a:pt x="2814433" y="5611626"/>
                  <a:pt x="2812027" y="5612383"/>
                  <a:pt x="2812027" y="5612383"/>
                </a:cubicBezTo>
                <a:cubicBezTo>
                  <a:pt x="2811267" y="5609965"/>
                  <a:pt x="2809620" y="5613141"/>
                  <a:pt x="2807972" y="5616315"/>
                </a:cubicBezTo>
                <a:cubicBezTo>
                  <a:pt x="2805565" y="5617073"/>
                  <a:pt x="2803920" y="5620247"/>
                  <a:pt x="2803920" y="5620247"/>
                </a:cubicBezTo>
                <a:cubicBezTo>
                  <a:pt x="2803920" y="5620247"/>
                  <a:pt x="2803920" y="5620247"/>
                  <a:pt x="2806326" y="5619490"/>
                </a:cubicBezTo>
                <a:cubicBezTo>
                  <a:pt x="2808734" y="5618732"/>
                  <a:pt x="2802147" y="5631432"/>
                  <a:pt x="2802908" y="5633849"/>
                </a:cubicBezTo>
                <a:cubicBezTo>
                  <a:pt x="2791508" y="5648063"/>
                  <a:pt x="2797208" y="5640956"/>
                  <a:pt x="2797969" y="5643374"/>
                </a:cubicBezTo>
                <a:cubicBezTo>
                  <a:pt x="2792270" y="5650481"/>
                  <a:pt x="2788215" y="5654412"/>
                  <a:pt x="2788976" y="5656831"/>
                </a:cubicBezTo>
                <a:cubicBezTo>
                  <a:pt x="2789736" y="5659247"/>
                  <a:pt x="2789736" y="5659247"/>
                  <a:pt x="2790498" y="5661665"/>
                </a:cubicBezTo>
                <a:cubicBezTo>
                  <a:pt x="2792905" y="5660907"/>
                  <a:pt x="2788851" y="5664840"/>
                  <a:pt x="2788851" y="5664840"/>
                </a:cubicBezTo>
                <a:cubicBezTo>
                  <a:pt x="2787205" y="5668015"/>
                  <a:pt x="2784799" y="5668772"/>
                  <a:pt x="2784799" y="5668772"/>
                </a:cubicBezTo>
                <a:cubicBezTo>
                  <a:pt x="2784799" y="5668772"/>
                  <a:pt x="2780745" y="5672704"/>
                  <a:pt x="2779097" y="5675879"/>
                </a:cubicBezTo>
                <a:cubicBezTo>
                  <a:pt x="2776691" y="5676637"/>
                  <a:pt x="2777452" y="5679054"/>
                  <a:pt x="2775045" y="5679812"/>
                </a:cubicBezTo>
                <a:cubicBezTo>
                  <a:pt x="2775045" y="5679812"/>
                  <a:pt x="2776691" y="5676637"/>
                  <a:pt x="2774284" y="5677394"/>
                </a:cubicBezTo>
                <a:cubicBezTo>
                  <a:pt x="2770230" y="5681327"/>
                  <a:pt x="2771876" y="5678152"/>
                  <a:pt x="2776815" y="5668628"/>
                </a:cubicBezTo>
                <a:cubicBezTo>
                  <a:pt x="2774409" y="5669385"/>
                  <a:pt x="2774409" y="5669385"/>
                  <a:pt x="2772002" y="5670143"/>
                </a:cubicBezTo>
                <a:cubicBezTo>
                  <a:pt x="2775293" y="5663793"/>
                  <a:pt x="2776942" y="5660619"/>
                  <a:pt x="2771241" y="5667726"/>
                </a:cubicBezTo>
                <a:cubicBezTo>
                  <a:pt x="2767947" y="5674076"/>
                  <a:pt x="2765541" y="5674833"/>
                  <a:pt x="2763134" y="5675591"/>
                </a:cubicBezTo>
                <a:cubicBezTo>
                  <a:pt x="2763894" y="5678007"/>
                  <a:pt x="2761486" y="5678765"/>
                  <a:pt x="2759080" y="5679522"/>
                </a:cubicBezTo>
                <a:cubicBezTo>
                  <a:pt x="2759080" y="5679522"/>
                  <a:pt x="2758320" y="5677106"/>
                  <a:pt x="2760726" y="5676349"/>
                </a:cubicBezTo>
                <a:cubicBezTo>
                  <a:pt x="2768072" y="5666066"/>
                  <a:pt x="2767312" y="5663649"/>
                  <a:pt x="2777066" y="5652609"/>
                </a:cubicBezTo>
                <a:cubicBezTo>
                  <a:pt x="2773772" y="5658958"/>
                  <a:pt x="2768072" y="5666066"/>
                  <a:pt x="2768072" y="5666066"/>
                </a:cubicBezTo>
                <a:cubicBezTo>
                  <a:pt x="2768833" y="5668483"/>
                  <a:pt x="2768833" y="5668483"/>
                  <a:pt x="2772127" y="5662134"/>
                </a:cubicBezTo>
                <a:cubicBezTo>
                  <a:pt x="2774533" y="5661377"/>
                  <a:pt x="2776180" y="5658200"/>
                  <a:pt x="2777827" y="5655026"/>
                </a:cubicBezTo>
                <a:cubicBezTo>
                  <a:pt x="2777827" y="5655026"/>
                  <a:pt x="2780234" y="5654269"/>
                  <a:pt x="2780234" y="5654269"/>
                </a:cubicBezTo>
                <a:cubicBezTo>
                  <a:pt x="2780994" y="5656685"/>
                  <a:pt x="2778588" y="5657443"/>
                  <a:pt x="2779349" y="5659861"/>
                </a:cubicBezTo>
                <a:cubicBezTo>
                  <a:pt x="2777702" y="5663035"/>
                  <a:pt x="2777702" y="5663035"/>
                  <a:pt x="2783400" y="5655928"/>
                </a:cubicBezTo>
                <a:cubicBezTo>
                  <a:pt x="2789101" y="5648821"/>
                  <a:pt x="2791508" y="5648063"/>
                  <a:pt x="2787455" y="5651996"/>
                </a:cubicBezTo>
                <a:cubicBezTo>
                  <a:pt x="2785808" y="5655170"/>
                  <a:pt x="2788215" y="5654412"/>
                  <a:pt x="2785808" y="5655170"/>
                </a:cubicBezTo>
                <a:cubicBezTo>
                  <a:pt x="2795562" y="5644132"/>
                  <a:pt x="2791508" y="5648063"/>
                  <a:pt x="2792395" y="5642471"/>
                </a:cubicBezTo>
                <a:cubicBezTo>
                  <a:pt x="2799740" y="5632189"/>
                  <a:pt x="2797334" y="5632947"/>
                  <a:pt x="2794927" y="5633704"/>
                </a:cubicBezTo>
                <a:cubicBezTo>
                  <a:pt x="2792519" y="5634462"/>
                  <a:pt x="2797459" y="5624938"/>
                  <a:pt x="2800750" y="5618589"/>
                </a:cubicBezTo>
                <a:cubicBezTo>
                  <a:pt x="2805565" y="5617073"/>
                  <a:pt x="2807212" y="5613898"/>
                  <a:pt x="2811267" y="5609965"/>
                </a:cubicBezTo>
                <a:cubicBezTo>
                  <a:pt x="2811267" y="5609965"/>
                  <a:pt x="2812912" y="5606792"/>
                  <a:pt x="2815319" y="5606033"/>
                </a:cubicBezTo>
                <a:cubicBezTo>
                  <a:pt x="2818991" y="5600892"/>
                  <a:pt x="2820829" y="5598322"/>
                  <a:pt x="2821541" y="5597434"/>
                </a:cubicBezTo>
                <a:close/>
                <a:moveTo>
                  <a:pt x="2431367" y="5595226"/>
                </a:moveTo>
                <a:cubicBezTo>
                  <a:pt x="2434691" y="5596857"/>
                  <a:pt x="2438015" y="5598488"/>
                  <a:pt x="2438782" y="5600925"/>
                </a:cubicBezTo>
                <a:cubicBezTo>
                  <a:pt x="2437120" y="5600109"/>
                  <a:pt x="2436097" y="5599091"/>
                  <a:pt x="2434947" y="5598786"/>
                </a:cubicBezTo>
                <a:lnTo>
                  <a:pt x="2432799" y="5599773"/>
                </a:lnTo>
                <a:close/>
                <a:moveTo>
                  <a:pt x="2958856" y="5594651"/>
                </a:moveTo>
                <a:cubicBezTo>
                  <a:pt x="2957065" y="5597891"/>
                  <a:pt x="2956041" y="5603569"/>
                  <a:pt x="2950158" y="5602743"/>
                </a:cubicBezTo>
                <a:cubicBezTo>
                  <a:pt x="2951182" y="5597067"/>
                  <a:pt x="2953741" y="5596261"/>
                  <a:pt x="2958856" y="5594651"/>
                </a:cubicBezTo>
                <a:close/>
                <a:moveTo>
                  <a:pt x="2867268" y="5594563"/>
                </a:moveTo>
                <a:cubicBezTo>
                  <a:pt x="2868074" y="5597121"/>
                  <a:pt x="2868074" y="5597121"/>
                  <a:pt x="2868074" y="5597121"/>
                </a:cubicBezTo>
                <a:cubicBezTo>
                  <a:pt x="2868879" y="5599679"/>
                  <a:pt x="2868879" y="5599679"/>
                  <a:pt x="2866248" y="5600507"/>
                </a:cubicBezTo>
                <a:cubicBezTo>
                  <a:pt x="2866248" y="5600507"/>
                  <a:pt x="2863618" y="5601335"/>
                  <a:pt x="2864423" y="5603892"/>
                </a:cubicBezTo>
                <a:cubicBezTo>
                  <a:pt x="2857335" y="5608935"/>
                  <a:pt x="2861790" y="5604721"/>
                  <a:pt x="2863618" y="5601335"/>
                </a:cubicBezTo>
                <a:lnTo>
                  <a:pt x="2866617" y="5595774"/>
                </a:lnTo>
                <a:lnTo>
                  <a:pt x="2866763" y="5595609"/>
                </a:lnTo>
                <a:lnTo>
                  <a:pt x="2866742" y="5595539"/>
                </a:lnTo>
                <a:close/>
                <a:moveTo>
                  <a:pt x="3621158" y="5591159"/>
                </a:moveTo>
                <a:cubicBezTo>
                  <a:pt x="3620677" y="5593880"/>
                  <a:pt x="3621045" y="5595050"/>
                  <a:pt x="3621199" y="5596608"/>
                </a:cubicBezTo>
                <a:lnTo>
                  <a:pt x="3619966" y="5604384"/>
                </a:lnTo>
                <a:lnTo>
                  <a:pt x="3618266" y="5607489"/>
                </a:lnTo>
                <a:cubicBezTo>
                  <a:pt x="3615604" y="5616037"/>
                  <a:pt x="3618266" y="5607489"/>
                  <a:pt x="3614868" y="5613699"/>
                </a:cubicBezTo>
                <a:cubicBezTo>
                  <a:pt x="3613167" y="5616805"/>
                  <a:pt x="3612431" y="5614466"/>
                  <a:pt x="3614131" y="5611360"/>
                </a:cubicBezTo>
                <a:cubicBezTo>
                  <a:pt x="3618266" y="5607489"/>
                  <a:pt x="3615830" y="5608257"/>
                  <a:pt x="3615094" y="5605918"/>
                </a:cubicBezTo>
                <a:cubicBezTo>
                  <a:pt x="3615094" y="5605918"/>
                  <a:pt x="3614359" y="5603580"/>
                  <a:pt x="3616058" y="5600473"/>
                </a:cubicBezTo>
                <a:cubicBezTo>
                  <a:pt x="3617759" y="5597369"/>
                  <a:pt x="3617022" y="5595030"/>
                  <a:pt x="3621158" y="5591159"/>
                </a:cubicBezTo>
                <a:close/>
                <a:moveTo>
                  <a:pt x="3648054" y="5590832"/>
                </a:moveTo>
                <a:cubicBezTo>
                  <a:pt x="3648054" y="5590832"/>
                  <a:pt x="3646403" y="5594028"/>
                  <a:pt x="3646403" y="5594028"/>
                </a:cubicBezTo>
                <a:cubicBezTo>
                  <a:pt x="3644753" y="5597225"/>
                  <a:pt x="3643102" y="5600421"/>
                  <a:pt x="3641452" y="5603620"/>
                </a:cubicBezTo>
                <a:cubicBezTo>
                  <a:pt x="3639036" y="5604380"/>
                  <a:pt x="3639803" y="5606815"/>
                  <a:pt x="3639803" y="5606815"/>
                </a:cubicBezTo>
                <a:cubicBezTo>
                  <a:pt x="3639803" y="5606815"/>
                  <a:pt x="3639036" y="5604380"/>
                  <a:pt x="3639036" y="5604380"/>
                </a:cubicBezTo>
                <a:cubicBezTo>
                  <a:pt x="3640685" y="5601183"/>
                  <a:pt x="3642336" y="5597987"/>
                  <a:pt x="3643985" y="5594789"/>
                </a:cubicBezTo>
                <a:cubicBezTo>
                  <a:pt x="3646403" y="5594028"/>
                  <a:pt x="3648054" y="5590832"/>
                  <a:pt x="3648054" y="5590832"/>
                </a:cubicBezTo>
                <a:close/>
                <a:moveTo>
                  <a:pt x="1431859" y="5590162"/>
                </a:moveTo>
                <a:cubicBezTo>
                  <a:pt x="1431859" y="5590162"/>
                  <a:pt x="1435796" y="5593742"/>
                  <a:pt x="1436486" y="5595933"/>
                </a:cubicBezTo>
                <a:cubicBezTo>
                  <a:pt x="1437176" y="5598126"/>
                  <a:pt x="1433928" y="5596738"/>
                  <a:pt x="1431371" y="5597544"/>
                </a:cubicBezTo>
                <a:cubicBezTo>
                  <a:pt x="1430681" y="5595352"/>
                  <a:pt x="1424875" y="5594768"/>
                  <a:pt x="1426743" y="5591772"/>
                </a:cubicBezTo>
                <a:cubicBezTo>
                  <a:pt x="1426743" y="5591772"/>
                  <a:pt x="1429302" y="5590967"/>
                  <a:pt x="1431859" y="5590162"/>
                </a:cubicBezTo>
                <a:close/>
                <a:moveTo>
                  <a:pt x="3666040" y="5583014"/>
                </a:moveTo>
                <a:lnTo>
                  <a:pt x="3666040" y="5583014"/>
                </a:lnTo>
                <a:lnTo>
                  <a:pt x="3666039" y="5583016"/>
                </a:lnTo>
                <a:close/>
                <a:moveTo>
                  <a:pt x="2514960" y="5582910"/>
                </a:moveTo>
                <a:lnTo>
                  <a:pt x="2514517" y="5585676"/>
                </a:lnTo>
                <a:cubicBezTo>
                  <a:pt x="2514517" y="5585676"/>
                  <a:pt x="2514517" y="5585676"/>
                  <a:pt x="2513765" y="5583286"/>
                </a:cubicBezTo>
                <a:close/>
                <a:moveTo>
                  <a:pt x="1510507" y="5579997"/>
                </a:moveTo>
                <a:cubicBezTo>
                  <a:pt x="1510714" y="5579606"/>
                  <a:pt x="1511313" y="5579417"/>
                  <a:pt x="1512885" y="5580224"/>
                </a:cubicBezTo>
                <a:lnTo>
                  <a:pt x="1510488" y="5580979"/>
                </a:lnTo>
                <a:cubicBezTo>
                  <a:pt x="1510488" y="5580979"/>
                  <a:pt x="1510302" y="5580387"/>
                  <a:pt x="1510507" y="5579997"/>
                </a:cubicBezTo>
                <a:close/>
                <a:moveTo>
                  <a:pt x="1624605" y="5576815"/>
                </a:moveTo>
                <a:lnTo>
                  <a:pt x="1626828" y="5578057"/>
                </a:lnTo>
                <a:cubicBezTo>
                  <a:pt x="1626828" y="5578057"/>
                  <a:pt x="1625297" y="5581215"/>
                  <a:pt x="1626064" y="5583652"/>
                </a:cubicBezTo>
                <a:cubicBezTo>
                  <a:pt x="1623769" y="5584374"/>
                  <a:pt x="1618411" y="5591415"/>
                  <a:pt x="1618411" y="5591415"/>
                </a:cubicBezTo>
                <a:cubicBezTo>
                  <a:pt x="1616881" y="5594573"/>
                  <a:pt x="1614584" y="5595296"/>
                  <a:pt x="1616115" y="5592138"/>
                </a:cubicBezTo>
                <a:lnTo>
                  <a:pt x="1621752" y="5580500"/>
                </a:lnTo>
                <a:lnTo>
                  <a:pt x="1624525" y="5576925"/>
                </a:lnTo>
                <a:close/>
                <a:moveTo>
                  <a:pt x="2519426" y="5576251"/>
                </a:moveTo>
                <a:lnTo>
                  <a:pt x="2522566" y="5577890"/>
                </a:lnTo>
                <a:lnTo>
                  <a:pt x="2518542" y="5581783"/>
                </a:lnTo>
                <a:lnTo>
                  <a:pt x="2514960" y="5582910"/>
                </a:lnTo>
                <a:lnTo>
                  <a:pt x="2515402" y="5580145"/>
                </a:lnTo>
                <a:cubicBezTo>
                  <a:pt x="2515402" y="5580145"/>
                  <a:pt x="2517790" y="5579393"/>
                  <a:pt x="2517037" y="5577003"/>
                </a:cubicBezTo>
                <a:cubicBezTo>
                  <a:pt x="2519426" y="5576251"/>
                  <a:pt x="2519426" y="5576251"/>
                  <a:pt x="2519426" y="5576251"/>
                </a:cubicBezTo>
                <a:close/>
                <a:moveTo>
                  <a:pt x="3622217" y="5575310"/>
                </a:moveTo>
                <a:lnTo>
                  <a:pt x="3621325" y="5580882"/>
                </a:lnTo>
                <a:cubicBezTo>
                  <a:pt x="3621325" y="5580882"/>
                  <a:pt x="3619675" y="5584047"/>
                  <a:pt x="3619675" y="5584047"/>
                </a:cubicBezTo>
                <a:cubicBezTo>
                  <a:pt x="3617268" y="5584805"/>
                  <a:pt x="3617268" y="5584805"/>
                  <a:pt x="3614861" y="5585563"/>
                </a:cubicBezTo>
                <a:cubicBezTo>
                  <a:pt x="3615619" y="5587969"/>
                  <a:pt x="3616377" y="5590376"/>
                  <a:pt x="3616377" y="5590376"/>
                </a:cubicBezTo>
                <a:cubicBezTo>
                  <a:pt x="3618784" y="5589619"/>
                  <a:pt x="3620434" y="5586454"/>
                  <a:pt x="3622083" y="5583290"/>
                </a:cubicBezTo>
                <a:cubicBezTo>
                  <a:pt x="3622083" y="5583290"/>
                  <a:pt x="3620434" y="5586454"/>
                  <a:pt x="3620434" y="5586454"/>
                </a:cubicBezTo>
                <a:cubicBezTo>
                  <a:pt x="3621190" y="5588861"/>
                  <a:pt x="3615484" y="5595949"/>
                  <a:pt x="3616243" y="5598357"/>
                </a:cubicBezTo>
                <a:cubicBezTo>
                  <a:pt x="3616243" y="5598357"/>
                  <a:pt x="3614592" y="5601521"/>
                  <a:pt x="3615350" y="5603927"/>
                </a:cubicBezTo>
                <a:cubicBezTo>
                  <a:pt x="3612943" y="5604685"/>
                  <a:pt x="3613701" y="5607093"/>
                  <a:pt x="3611294" y="5607850"/>
                </a:cubicBezTo>
                <a:cubicBezTo>
                  <a:pt x="3611294" y="5607850"/>
                  <a:pt x="3612052" y="5610258"/>
                  <a:pt x="3612052" y="5610258"/>
                </a:cubicBezTo>
                <a:cubicBezTo>
                  <a:pt x="3612052" y="5610258"/>
                  <a:pt x="3610402" y="5613423"/>
                  <a:pt x="3608753" y="5616587"/>
                </a:cubicBezTo>
                <a:cubicBezTo>
                  <a:pt x="3608753" y="5616587"/>
                  <a:pt x="3606344" y="5617345"/>
                  <a:pt x="3606344" y="5617345"/>
                </a:cubicBezTo>
                <a:cubicBezTo>
                  <a:pt x="3606344" y="5617345"/>
                  <a:pt x="3607238" y="5611773"/>
                  <a:pt x="3610537" y="5605442"/>
                </a:cubicBezTo>
                <a:cubicBezTo>
                  <a:pt x="3612943" y="5604685"/>
                  <a:pt x="3612186" y="5602279"/>
                  <a:pt x="3613835" y="5599114"/>
                </a:cubicBezTo>
                <a:cubicBezTo>
                  <a:pt x="3615484" y="5595949"/>
                  <a:pt x="3613077" y="5596706"/>
                  <a:pt x="3611428" y="5599872"/>
                </a:cubicBezTo>
                <a:cubicBezTo>
                  <a:pt x="3612186" y="5602279"/>
                  <a:pt x="3610537" y="5605442"/>
                  <a:pt x="3608129" y="5606201"/>
                </a:cubicBezTo>
                <a:cubicBezTo>
                  <a:pt x="3605722" y="5606958"/>
                  <a:pt x="3605722" y="5606958"/>
                  <a:pt x="3599123" y="5619617"/>
                </a:cubicBezTo>
                <a:cubicBezTo>
                  <a:pt x="3599123" y="5619617"/>
                  <a:pt x="3599123" y="5619617"/>
                  <a:pt x="3597474" y="5622783"/>
                </a:cubicBezTo>
                <a:cubicBezTo>
                  <a:pt x="3595825" y="5625947"/>
                  <a:pt x="3596581" y="5628355"/>
                  <a:pt x="3593284" y="5634684"/>
                </a:cubicBezTo>
                <a:cubicBezTo>
                  <a:pt x="3593284" y="5634684"/>
                  <a:pt x="3593284" y="5634684"/>
                  <a:pt x="3594041" y="5637091"/>
                </a:cubicBezTo>
                <a:cubicBezTo>
                  <a:pt x="3591634" y="5637849"/>
                  <a:pt x="3589983" y="5641014"/>
                  <a:pt x="3590741" y="5643422"/>
                </a:cubicBezTo>
                <a:cubicBezTo>
                  <a:pt x="3589092" y="5646587"/>
                  <a:pt x="3588200" y="5652158"/>
                  <a:pt x="3589849" y="5648993"/>
                </a:cubicBezTo>
                <a:cubicBezTo>
                  <a:pt x="3593150" y="5642664"/>
                  <a:pt x="3592256" y="5648235"/>
                  <a:pt x="3597205" y="5638741"/>
                </a:cubicBezTo>
                <a:cubicBezTo>
                  <a:pt x="3597205" y="5638741"/>
                  <a:pt x="3597205" y="5638741"/>
                  <a:pt x="3599613" y="5637984"/>
                </a:cubicBezTo>
                <a:cubicBezTo>
                  <a:pt x="3594665" y="5647477"/>
                  <a:pt x="3603670" y="5634061"/>
                  <a:pt x="3593772" y="5653051"/>
                </a:cubicBezTo>
                <a:cubicBezTo>
                  <a:pt x="3593772" y="5653051"/>
                  <a:pt x="3592122" y="5656215"/>
                  <a:pt x="3590474" y="5659380"/>
                </a:cubicBezTo>
                <a:cubicBezTo>
                  <a:pt x="3589716" y="5656973"/>
                  <a:pt x="3590474" y="5659380"/>
                  <a:pt x="3588823" y="5662544"/>
                </a:cubicBezTo>
                <a:cubicBezTo>
                  <a:pt x="3586416" y="5663303"/>
                  <a:pt x="3587174" y="5665711"/>
                  <a:pt x="3587174" y="5665711"/>
                </a:cubicBezTo>
                <a:cubicBezTo>
                  <a:pt x="3587174" y="5665711"/>
                  <a:pt x="3586416" y="5663303"/>
                  <a:pt x="3586416" y="5663303"/>
                </a:cubicBezTo>
                <a:cubicBezTo>
                  <a:pt x="3585658" y="5660895"/>
                  <a:pt x="3588959" y="5654566"/>
                  <a:pt x="3580710" y="5670389"/>
                </a:cubicBezTo>
                <a:cubicBezTo>
                  <a:pt x="3578301" y="5671147"/>
                  <a:pt x="3578301" y="5671147"/>
                  <a:pt x="3578301" y="5671147"/>
                </a:cubicBezTo>
                <a:cubicBezTo>
                  <a:pt x="3575895" y="5671906"/>
                  <a:pt x="3575895" y="5671906"/>
                  <a:pt x="3575138" y="5669499"/>
                </a:cubicBezTo>
                <a:cubicBezTo>
                  <a:pt x="3579195" y="5665576"/>
                  <a:pt x="3580844" y="5662410"/>
                  <a:pt x="3582494" y="5659246"/>
                </a:cubicBezTo>
                <a:cubicBezTo>
                  <a:pt x="3580087" y="5660003"/>
                  <a:pt x="3580087" y="5660003"/>
                  <a:pt x="3586685" y="5647344"/>
                </a:cubicBezTo>
                <a:cubicBezTo>
                  <a:pt x="3580978" y="5654431"/>
                  <a:pt x="3580978" y="5654431"/>
                  <a:pt x="3581870" y="5648860"/>
                </a:cubicBezTo>
                <a:cubicBezTo>
                  <a:pt x="3583520" y="5645695"/>
                  <a:pt x="3581112" y="5646453"/>
                  <a:pt x="3577814" y="5652782"/>
                </a:cubicBezTo>
                <a:cubicBezTo>
                  <a:pt x="3577814" y="5652782"/>
                  <a:pt x="3576922" y="5658355"/>
                  <a:pt x="3576163" y="5655946"/>
                </a:cubicBezTo>
                <a:cubicBezTo>
                  <a:pt x="3576163" y="5655946"/>
                  <a:pt x="3576922" y="5658355"/>
                  <a:pt x="3573623" y="5664683"/>
                </a:cubicBezTo>
                <a:cubicBezTo>
                  <a:pt x="3572865" y="5662276"/>
                  <a:pt x="3574513" y="5659113"/>
                  <a:pt x="3573756" y="5656704"/>
                </a:cubicBezTo>
                <a:cubicBezTo>
                  <a:pt x="3575407" y="5653539"/>
                  <a:pt x="3577814" y="5652782"/>
                  <a:pt x="3577056" y="5650375"/>
                </a:cubicBezTo>
                <a:cubicBezTo>
                  <a:pt x="3581112" y="5646453"/>
                  <a:pt x="3586819" y="5639364"/>
                  <a:pt x="3587710" y="5633793"/>
                </a:cubicBezTo>
                <a:cubicBezTo>
                  <a:pt x="3587710" y="5633793"/>
                  <a:pt x="3590876" y="5635442"/>
                  <a:pt x="3592659" y="5624298"/>
                </a:cubicBezTo>
                <a:cubicBezTo>
                  <a:pt x="3594308" y="5621133"/>
                  <a:pt x="3598366" y="5617211"/>
                  <a:pt x="3600016" y="5614047"/>
                </a:cubicBezTo>
                <a:cubicBezTo>
                  <a:pt x="3600016" y="5614047"/>
                  <a:pt x="3603313" y="5607716"/>
                  <a:pt x="3603313" y="5607716"/>
                </a:cubicBezTo>
                <a:cubicBezTo>
                  <a:pt x="3604965" y="5604551"/>
                  <a:pt x="3606614" y="5601387"/>
                  <a:pt x="3608263" y="5598221"/>
                </a:cubicBezTo>
                <a:cubicBezTo>
                  <a:pt x="3610670" y="5597464"/>
                  <a:pt x="3609911" y="5595057"/>
                  <a:pt x="3611562" y="5591892"/>
                </a:cubicBezTo>
                <a:lnTo>
                  <a:pt x="3608625" y="5590361"/>
                </a:lnTo>
                <a:lnTo>
                  <a:pt x="3608978" y="5589681"/>
                </a:lnTo>
                <a:lnTo>
                  <a:pt x="3612454" y="5586320"/>
                </a:lnTo>
                <a:cubicBezTo>
                  <a:pt x="3612454" y="5586320"/>
                  <a:pt x="3616511" y="5582397"/>
                  <a:pt x="3617402" y="5576825"/>
                </a:cubicBezTo>
                <a:cubicBezTo>
                  <a:pt x="3617402" y="5576825"/>
                  <a:pt x="3617402" y="5576825"/>
                  <a:pt x="3618160" y="5579232"/>
                </a:cubicBezTo>
                <a:cubicBezTo>
                  <a:pt x="3616511" y="5582397"/>
                  <a:pt x="3618919" y="5581639"/>
                  <a:pt x="3620568" y="5578475"/>
                </a:cubicBezTo>
                <a:close/>
                <a:moveTo>
                  <a:pt x="3676476" y="5574477"/>
                </a:moveTo>
                <a:cubicBezTo>
                  <a:pt x="3677228" y="5576867"/>
                  <a:pt x="3675592" y="5580009"/>
                  <a:pt x="3675592" y="5580009"/>
                </a:cubicBezTo>
                <a:cubicBezTo>
                  <a:pt x="3673204" y="5580761"/>
                  <a:pt x="3673204" y="5580761"/>
                  <a:pt x="3673204" y="5580761"/>
                </a:cubicBezTo>
                <a:cubicBezTo>
                  <a:pt x="3673204" y="5580761"/>
                  <a:pt x="3674840" y="5577618"/>
                  <a:pt x="3674840" y="5577618"/>
                </a:cubicBezTo>
                <a:cubicBezTo>
                  <a:pt x="3674840" y="5577618"/>
                  <a:pt x="3678113" y="5571337"/>
                  <a:pt x="3676476" y="5574477"/>
                </a:cubicBezTo>
                <a:close/>
                <a:moveTo>
                  <a:pt x="3623247" y="5573332"/>
                </a:moveTo>
                <a:lnTo>
                  <a:pt x="3622217" y="5575310"/>
                </a:lnTo>
                <a:lnTo>
                  <a:pt x="3622217" y="5575309"/>
                </a:lnTo>
                <a:cubicBezTo>
                  <a:pt x="3623043" y="5573728"/>
                  <a:pt x="3623454" y="5572937"/>
                  <a:pt x="3623247" y="5573332"/>
                </a:cubicBezTo>
                <a:close/>
                <a:moveTo>
                  <a:pt x="2846550" y="5573084"/>
                </a:moveTo>
                <a:cubicBezTo>
                  <a:pt x="2844914" y="5576225"/>
                  <a:pt x="2843275" y="5579367"/>
                  <a:pt x="2841640" y="5582507"/>
                </a:cubicBezTo>
                <a:cubicBezTo>
                  <a:pt x="2837615" y="5586399"/>
                  <a:pt x="2835979" y="5589541"/>
                  <a:pt x="2840003" y="5585647"/>
                </a:cubicBezTo>
                <a:cubicBezTo>
                  <a:pt x="2845666" y="5578614"/>
                  <a:pt x="2846418" y="5581003"/>
                  <a:pt x="2844780" y="5584144"/>
                </a:cubicBezTo>
                <a:cubicBezTo>
                  <a:pt x="2843143" y="5587286"/>
                  <a:pt x="2841508" y="5590427"/>
                  <a:pt x="2847170" y="5583392"/>
                </a:cubicBezTo>
                <a:cubicBezTo>
                  <a:pt x="2839871" y="5593567"/>
                  <a:pt x="2838987" y="5599099"/>
                  <a:pt x="2838987" y="5599099"/>
                </a:cubicBezTo>
                <a:cubicBezTo>
                  <a:pt x="2839740" y="5601488"/>
                  <a:pt x="2841376" y="5598347"/>
                  <a:pt x="2843764" y="5597595"/>
                </a:cubicBezTo>
                <a:cubicBezTo>
                  <a:pt x="2845400" y="5594454"/>
                  <a:pt x="2849426" y="5590560"/>
                  <a:pt x="2851062" y="5587419"/>
                </a:cubicBezTo>
                <a:cubicBezTo>
                  <a:pt x="2851062" y="5587419"/>
                  <a:pt x="2853451" y="5586667"/>
                  <a:pt x="2855086" y="5583527"/>
                </a:cubicBezTo>
                <a:cubicBezTo>
                  <a:pt x="2863134" y="5575742"/>
                  <a:pt x="2865525" y="5574989"/>
                  <a:pt x="2865525" y="5574989"/>
                </a:cubicBezTo>
                <a:cubicBezTo>
                  <a:pt x="2861498" y="5578882"/>
                  <a:pt x="2856591" y="5588305"/>
                  <a:pt x="2860615" y="5584412"/>
                </a:cubicBezTo>
                <a:cubicBezTo>
                  <a:pt x="2860615" y="5584412"/>
                  <a:pt x="2860615" y="5584412"/>
                  <a:pt x="2858978" y="5587553"/>
                </a:cubicBezTo>
                <a:cubicBezTo>
                  <a:pt x="2856591" y="5588305"/>
                  <a:pt x="2853319" y="5594587"/>
                  <a:pt x="2857343" y="5590696"/>
                </a:cubicBezTo>
                <a:cubicBezTo>
                  <a:pt x="2858978" y="5587553"/>
                  <a:pt x="2861366" y="5586802"/>
                  <a:pt x="2861366" y="5586802"/>
                </a:cubicBezTo>
                <a:cubicBezTo>
                  <a:pt x="2861366" y="5586802"/>
                  <a:pt x="2862119" y="5589192"/>
                  <a:pt x="2864506" y="5588441"/>
                </a:cubicBezTo>
                <a:lnTo>
                  <a:pt x="2866742" y="5595539"/>
                </a:lnTo>
                <a:lnTo>
                  <a:pt x="2866617" y="5595774"/>
                </a:lnTo>
                <a:lnTo>
                  <a:pt x="2860207" y="5602925"/>
                </a:lnTo>
                <a:cubicBezTo>
                  <a:pt x="2858903" y="5603991"/>
                  <a:pt x="2858715" y="5603393"/>
                  <a:pt x="2860351" y="5600253"/>
                </a:cubicBezTo>
                <a:cubicBezTo>
                  <a:pt x="2861987" y="5597112"/>
                  <a:pt x="2859599" y="5597864"/>
                  <a:pt x="2859599" y="5597864"/>
                </a:cubicBezTo>
                <a:cubicBezTo>
                  <a:pt x="2856327" y="5604146"/>
                  <a:pt x="2854691" y="5607286"/>
                  <a:pt x="2853052" y="5610427"/>
                </a:cubicBezTo>
                <a:cubicBezTo>
                  <a:pt x="2853052" y="5610427"/>
                  <a:pt x="2851417" y="5613570"/>
                  <a:pt x="2851417" y="5613570"/>
                </a:cubicBezTo>
                <a:cubicBezTo>
                  <a:pt x="2849028" y="5614321"/>
                  <a:pt x="2847393" y="5617461"/>
                  <a:pt x="2847393" y="5617461"/>
                </a:cubicBezTo>
                <a:cubicBezTo>
                  <a:pt x="2845756" y="5620603"/>
                  <a:pt x="2844120" y="5623744"/>
                  <a:pt x="2844120" y="5623744"/>
                </a:cubicBezTo>
                <a:cubicBezTo>
                  <a:pt x="2844120" y="5623744"/>
                  <a:pt x="2844872" y="5626133"/>
                  <a:pt x="2844872" y="5626133"/>
                </a:cubicBezTo>
                <a:cubicBezTo>
                  <a:pt x="2835185" y="5637061"/>
                  <a:pt x="2835185" y="5637061"/>
                  <a:pt x="2840848" y="5630026"/>
                </a:cubicBezTo>
                <a:cubicBezTo>
                  <a:pt x="2844120" y="5623744"/>
                  <a:pt x="2844120" y="5623744"/>
                  <a:pt x="2840096" y="5627637"/>
                </a:cubicBezTo>
                <a:cubicBezTo>
                  <a:pt x="2834433" y="5634672"/>
                  <a:pt x="2834433" y="5634672"/>
                  <a:pt x="2836069" y="5631529"/>
                </a:cubicBezTo>
                <a:cubicBezTo>
                  <a:pt x="2839344" y="5625247"/>
                  <a:pt x="2836954" y="5626000"/>
                  <a:pt x="2831293" y="5633033"/>
                </a:cubicBezTo>
                <a:cubicBezTo>
                  <a:pt x="2828905" y="5633785"/>
                  <a:pt x="2828905" y="5633785"/>
                  <a:pt x="2830542" y="5630644"/>
                </a:cubicBezTo>
                <a:cubicBezTo>
                  <a:pt x="2832178" y="5627503"/>
                  <a:pt x="2834566" y="5626752"/>
                  <a:pt x="2836201" y="5623609"/>
                </a:cubicBezTo>
                <a:cubicBezTo>
                  <a:pt x="2837840" y="5620468"/>
                  <a:pt x="2845888" y="5612683"/>
                  <a:pt x="2845888" y="5612683"/>
                </a:cubicBezTo>
                <a:cubicBezTo>
                  <a:pt x="2845136" y="5610293"/>
                  <a:pt x="2842748" y="5611045"/>
                  <a:pt x="2842748" y="5611045"/>
                </a:cubicBezTo>
                <a:lnTo>
                  <a:pt x="2836792" y="5618063"/>
                </a:lnTo>
                <a:lnTo>
                  <a:pt x="2834416" y="5617935"/>
                </a:lnTo>
                <a:cubicBezTo>
                  <a:pt x="2833725" y="5617824"/>
                  <a:pt x="2833127" y="5618012"/>
                  <a:pt x="2832310" y="5619583"/>
                </a:cubicBezTo>
                <a:cubicBezTo>
                  <a:pt x="2824261" y="5627368"/>
                  <a:pt x="2825897" y="5624227"/>
                  <a:pt x="2833194" y="5614052"/>
                </a:cubicBezTo>
                <a:cubicBezTo>
                  <a:pt x="2836468" y="5607770"/>
                  <a:pt x="2835716" y="5605381"/>
                  <a:pt x="2834079" y="5608521"/>
                </a:cubicBezTo>
                <a:cubicBezTo>
                  <a:pt x="2830053" y="5612416"/>
                  <a:pt x="2826029" y="5616307"/>
                  <a:pt x="2826029" y="5616307"/>
                </a:cubicBezTo>
                <a:cubicBezTo>
                  <a:pt x="2825278" y="5613919"/>
                  <a:pt x="2823641" y="5617059"/>
                  <a:pt x="2821253" y="5617810"/>
                </a:cubicBezTo>
                <a:cubicBezTo>
                  <a:pt x="2820811" y="5620575"/>
                  <a:pt x="2820180" y="5622745"/>
                  <a:pt x="2820259" y="5624033"/>
                </a:cubicBezTo>
                <a:lnTo>
                  <a:pt x="2823509" y="5624979"/>
                </a:lnTo>
                <a:lnTo>
                  <a:pt x="2821873" y="5628120"/>
                </a:lnTo>
                <a:cubicBezTo>
                  <a:pt x="2818600" y="5634402"/>
                  <a:pt x="2818600" y="5634402"/>
                  <a:pt x="2820990" y="5633650"/>
                </a:cubicBezTo>
                <a:cubicBezTo>
                  <a:pt x="2822625" y="5630509"/>
                  <a:pt x="2823377" y="5632899"/>
                  <a:pt x="2826649" y="5626616"/>
                </a:cubicBezTo>
                <a:cubicBezTo>
                  <a:pt x="2830673" y="5622724"/>
                  <a:pt x="2829037" y="5625865"/>
                  <a:pt x="2825765" y="5632147"/>
                </a:cubicBezTo>
                <a:cubicBezTo>
                  <a:pt x="2824130" y="5635288"/>
                  <a:pt x="2822493" y="5638429"/>
                  <a:pt x="2818467" y="5642323"/>
                </a:cubicBezTo>
                <a:cubicBezTo>
                  <a:pt x="2816078" y="5643075"/>
                  <a:pt x="2812055" y="5646967"/>
                  <a:pt x="2804005" y="5654752"/>
                </a:cubicBezTo>
                <a:lnTo>
                  <a:pt x="2802010" y="5657350"/>
                </a:lnTo>
                <a:lnTo>
                  <a:pt x="2801973" y="5657294"/>
                </a:lnTo>
                <a:lnTo>
                  <a:pt x="2807279" y="5648470"/>
                </a:lnTo>
                <a:cubicBezTo>
                  <a:pt x="2809666" y="5647718"/>
                  <a:pt x="2811303" y="5644577"/>
                  <a:pt x="2811303" y="5644577"/>
                </a:cubicBezTo>
                <a:lnTo>
                  <a:pt x="2808914" y="5645329"/>
                </a:lnTo>
                <a:cubicBezTo>
                  <a:pt x="2806902" y="5647276"/>
                  <a:pt x="2807312" y="5646490"/>
                  <a:pt x="2808317" y="5645517"/>
                </a:cubicBezTo>
                <a:lnTo>
                  <a:pt x="2806526" y="5646081"/>
                </a:lnTo>
                <a:cubicBezTo>
                  <a:pt x="2802501" y="5649974"/>
                  <a:pt x="2802501" y="5649974"/>
                  <a:pt x="2802501" y="5649974"/>
                </a:cubicBezTo>
                <a:cubicBezTo>
                  <a:pt x="2801749" y="5647584"/>
                  <a:pt x="2799360" y="5648337"/>
                  <a:pt x="2798476" y="5653866"/>
                </a:cubicBezTo>
                <a:cubicBezTo>
                  <a:pt x="2796088" y="5654618"/>
                  <a:pt x="2796088" y="5654618"/>
                  <a:pt x="2796088" y="5654618"/>
                </a:cubicBezTo>
                <a:cubicBezTo>
                  <a:pt x="2796088" y="5654618"/>
                  <a:pt x="2796088" y="5654618"/>
                  <a:pt x="2793699" y="5655370"/>
                </a:cubicBezTo>
                <a:cubicBezTo>
                  <a:pt x="2796088" y="5654618"/>
                  <a:pt x="2797724" y="5651477"/>
                  <a:pt x="2799360" y="5648337"/>
                </a:cubicBezTo>
                <a:lnTo>
                  <a:pt x="2804052" y="5641796"/>
                </a:lnTo>
                <a:lnTo>
                  <a:pt x="2805023" y="5641302"/>
                </a:lnTo>
                <a:cubicBezTo>
                  <a:pt x="2805023" y="5641302"/>
                  <a:pt x="2805023" y="5641302"/>
                  <a:pt x="2806658" y="5638161"/>
                </a:cubicBezTo>
                <a:lnTo>
                  <a:pt x="2804052" y="5641796"/>
                </a:lnTo>
                <a:lnTo>
                  <a:pt x="2799930" y="5643890"/>
                </a:lnTo>
                <a:cubicBezTo>
                  <a:pt x="2798232" y="5644753"/>
                  <a:pt x="2797038" y="5645128"/>
                  <a:pt x="2797855" y="5643557"/>
                </a:cubicBezTo>
                <a:cubicBezTo>
                  <a:pt x="2799493" y="5640416"/>
                  <a:pt x="2803518" y="5636524"/>
                  <a:pt x="2803518" y="5636524"/>
                </a:cubicBezTo>
                <a:cubicBezTo>
                  <a:pt x="2805907" y="5635772"/>
                  <a:pt x="2803518" y="5636524"/>
                  <a:pt x="2805907" y="5635772"/>
                </a:cubicBezTo>
                <a:cubicBezTo>
                  <a:pt x="2805907" y="5635772"/>
                  <a:pt x="2807542" y="5632630"/>
                  <a:pt x="2807542" y="5632630"/>
                </a:cubicBezTo>
                <a:cubicBezTo>
                  <a:pt x="2809930" y="5631878"/>
                  <a:pt x="2811566" y="5628737"/>
                  <a:pt x="2811566" y="5628737"/>
                </a:cubicBezTo>
                <a:cubicBezTo>
                  <a:pt x="2810814" y="5626349"/>
                  <a:pt x="2811566" y="5628737"/>
                  <a:pt x="2810814" y="5626349"/>
                </a:cubicBezTo>
                <a:cubicBezTo>
                  <a:pt x="2810814" y="5626349"/>
                  <a:pt x="2806039" y="5627852"/>
                  <a:pt x="2817361" y="5613784"/>
                </a:cubicBezTo>
                <a:lnTo>
                  <a:pt x="2813337" y="5617676"/>
                </a:lnTo>
                <a:lnTo>
                  <a:pt x="2819107" y="5609951"/>
                </a:lnTo>
                <a:cubicBezTo>
                  <a:pt x="2820633" y="5607502"/>
                  <a:pt x="2821450" y="5605931"/>
                  <a:pt x="2820633" y="5607502"/>
                </a:cubicBezTo>
                <a:cubicBezTo>
                  <a:pt x="2820633" y="5607502"/>
                  <a:pt x="2825409" y="5605999"/>
                  <a:pt x="2824657" y="5603609"/>
                </a:cubicBezTo>
                <a:cubicBezTo>
                  <a:pt x="2827046" y="5602857"/>
                  <a:pt x="2828681" y="5599716"/>
                  <a:pt x="2828681" y="5599716"/>
                </a:cubicBezTo>
                <a:cubicBezTo>
                  <a:pt x="2828681" y="5599716"/>
                  <a:pt x="2826293" y="5600468"/>
                  <a:pt x="2825541" y="5598078"/>
                </a:cubicBezTo>
                <a:cubicBezTo>
                  <a:pt x="2829567" y="5594185"/>
                  <a:pt x="2827177" y="5594937"/>
                  <a:pt x="2832088" y="5585513"/>
                </a:cubicBezTo>
                <a:cubicBezTo>
                  <a:pt x="2834475" y="5584761"/>
                  <a:pt x="2837747" y="5578480"/>
                  <a:pt x="2837747" y="5578480"/>
                </a:cubicBezTo>
                <a:cubicBezTo>
                  <a:pt x="2838500" y="5580870"/>
                  <a:pt x="2838500" y="5580870"/>
                  <a:pt x="2838500" y="5580870"/>
                </a:cubicBezTo>
                <a:cubicBezTo>
                  <a:pt x="2839252" y="5583258"/>
                  <a:pt x="2841640" y="5582507"/>
                  <a:pt x="2846550" y="5573084"/>
                </a:cubicBezTo>
                <a:close/>
                <a:moveTo>
                  <a:pt x="3665419" y="5572706"/>
                </a:moveTo>
                <a:cubicBezTo>
                  <a:pt x="3666171" y="5575096"/>
                  <a:pt x="3663782" y="5575847"/>
                  <a:pt x="3664534" y="5578236"/>
                </a:cubicBezTo>
                <a:cubicBezTo>
                  <a:pt x="3662897" y="5581377"/>
                  <a:pt x="3661262" y="5584519"/>
                  <a:pt x="3661262" y="5584519"/>
                </a:cubicBezTo>
                <a:cubicBezTo>
                  <a:pt x="3659625" y="5587660"/>
                  <a:pt x="3661262" y="5584519"/>
                  <a:pt x="3658874" y="5585271"/>
                </a:cubicBezTo>
                <a:lnTo>
                  <a:pt x="3657237" y="5588412"/>
                </a:lnTo>
                <a:lnTo>
                  <a:pt x="3657237" y="5588411"/>
                </a:lnTo>
                <a:cubicBezTo>
                  <a:pt x="3657237" y="5588411"/>
                  <a:pt x="3656828" y="5589196"/>
                  <a:pt x="3656828" y="5589196"/>
                </a:cubicBezTo>
                <a:lnTo>
                  <a:pt x="3657237" y="5588412"/>
                </a:lnTo>
                <a:lnTo>
                  <a:pt x="3656873" y="5592466"/>
                </a:lnTo>
                <a:cubicBezTo>
                  <a:pt x="3657171" y="5592371"/>
                  <a:pt x="3657990" y="5590801"/>
                  <a:pt x="3659625" y="5587660"/>
                </a:cubicBezTo>
                <a:cubicBezTo>
                  <a:pt x="3663650" y="5583767"/>
                  <a:pt x="3662014" y="5586909"/>
                  <a:pt x="3658742" y="5593191"/>
                </a:cubicBezTo>
                <a:cubicBezTo>
                  <a:pt x="3657106" y="5596332"/>
                  <a:pt x="3656221" y="5601863"/>
                  <a:pt x="3654584" y="5605003"/>
                </a:cubicBezTo>
                <a:cubicBezTo>
                  <a:pt x="3654584" y="5605003"/>
                  <a:pt x="3653833" y="5602614"/>
                  <a:pt x="3653833" y="5602614"/>
                </a:cubicBezTo>
                <a:cubicBezTo>
                  <a:pt x="3653833" y="5602614"/>
                  <a:pt x="3653833" y="5602614"/>
                  <a:pt x="3651443" y="5603366"/>
                </a:cubicBezTo>
                <a:lnTo>
                  <a:pt x="3651261" y="5604788"/>
                </a:lnTo>
                <a:lnTo>
                  <a:pt x="3650250" y="5603742"/>
                </a:lnTo>
                <a:cubicBezTo>
                  <a:pt x="3649873" y="5602547"/>
                  <a:pt x="3649497" y="5601352"/>
                  <a:pt x="3648303" y="5601728"/>
                </a:cubicBezTo>
                <a:cubicBezTo>
                  <a:pt x="3650692" y="5600977"/>
                  <a:pt x="3650692" y="5600977"/>
                  <a:pt x="3650692" y="5600977"/>
                </a:cubicBezTo>
                <a:cubicBezTo>
                  <a:pt x="3649940" y="5598587"/>
                  <a:pt x="3652328" y="5597835"/>
                  <a:pt x="3653965" y="5594694"/>
                </a:cubicBezTo>
                <a:cubicBezTo>
                  <a:pt x="3653965" y="5594694"/>
                  <a:pt x="3653212" y="5592304"/>
                  <a:pt x="3653212" y="5592304"/>
                </a:cubicBezTo>
                <a:cubicBezTo>
                  <a:pt x="3652460" y="5589915"/>
                  <a:pt x="3654850" y="5589163"/>
                  <a:pt x="3656485" y="5586023"/>
                </a:cubicBezTo>
                <a:cubicBezTo>
                  <a:pt x="3661394" y="5576599"/>
                  <a:pt x="3663782" y="5575847"/>
                  <a:pt x="3665419" y="5572706"/>
                </a:cubicBezTo>
                <a:close/>
                <a:moveTo>
                  <a:pt x="2910357" y="5568152"/>
                </a:moveTo>
                <a:cubicBezTo>
                  <a:pt x="2910357" y="5568152"/>
                  <a:pt x="2907921" y="5568918"/>
                  <a:pt x="2908841" y="5571841"/>
                </a:cubicBezTo>
                <a:cubicBezTo>
                  <a:pt x="2906405" y="5572609"/>
                  <a:pt x="2906405" y="5572609"/>
                  <a:pt x="2903969" y="5573375"/>
                </a:cubicBezTo>
                <a:cubicBezTo>
                  <a:pt x="2904727" y="5571531"/>
                  <a:pt x="2905484" y="5569685"/>
                  <a:pt x="2906473" y="5568571"/>
                </a:cubicBezTo>
                <a:cubicBezTo>
                  <a:pt x="2907461" y="5567458"/>
                  <a:pt x="2908680" y="5567074"/>
                  <a:pt x="2910357" y="5568152"/>
                </a:cubicBezTo>
                <a:close/>
                <a:moveTo>
                  <a:pt x="3630744" y="5566673"/>
                </a:moveTo>
                <a:cubicBezTo>
                  <a:pt x="3631345" y="5566484"/>
                  <a:pt x="3631535" y="5567087"/>
                  <a:pt x="3631088" y="5569873"/>
                </a:cubicBezTo>
                <a:cubicBezTo>
                  <a:pt x="3627032" y="5573794"/>
                  <a:pt x="3626140" y="5579366"/>
                  <a:pt x="3622083" y="5583290"/>
                </a:cubicBezTo>
                <a:cubicBezTo>
                  <a:pt x="3621325" y="5580882"/>
                  <a:pt x="3627032" y="5573794"/>
                  <a:pt x="3628680" y="5570631"/>
                </a:cubicBezTo>
                <a:cubicBezTo>
                  <a:pt x="3628680" y="5570631"/>
                  <a:pt x="3627923" y="5568223"/>
                  <a:pt x="3627923" y="5568223"/>
                </a:cubicBezTo>
                <a:cubicBezTo>
                  <a:pt x="3629129" y="5567844"/>
                  <a:pt x="3630140" y="5566864"/>
                  <a:pt x="3630744" y="5566673"/>
                </a:cubicBezTo>
                <a:close/>
                <a:moveTo>
                  <a:pt x="3664558" y="5558864"/>
                </a:moveTo>
                <a:cubicBezTo>
                  <a:pt x="3666975" y="5558104"/>
                  <a:pt x="3666975" y="5558104"/>
                  <a:pt x="3661257" y="5565259"/>
                </a:cubicBezTo>
                <a:cubicBezTo>
                  <a:pt x="3662024" y="5567695"/>
                  <a:pt x="3660374" y="5570891"/>
                  <a:pt x="3660374" y="5570891"/>
                </a:cubicBezTo>
                <a:cubicBezTo>
                  <a:pt x="3658724" y="5574088"/>
                  <a:pt x="3657073" y="5577284"/>
                  <a:pt x="3655422" y="5580481"/>
                </a:cubicBezTo>
                <a:cubicBezTo>
                  <a:pt x="3652121" y="5586875"/>
                  <a:pt x="3648820" y="5593268"/>
                  <a:pt x="3648054" y="5590832"/>
                </a:cubicBezTo>
                <a:cubicBezTo>
                  <a:pt x="3647287" y="5588396"/>
                  <a:pt x="3646521" y="5585960"/>
                  <a:pt x="3641569" y="5595550"/>
                </a:cubicBezTo>
                <a:cubicBezTo>
                  <a:pt x="3637502" y="5599508"/>
                  <a:pt x="3638385" y="5593875"/>
                  <a:pt x="3633435" y="5603465"/>
                </a:cubicBezTo>
                <a:cubicBezTo>
                  <a:pt x="3633435" y="5603465"/>
                  <a:pt x="3634259" y="5601867"/>
                  <a:pt x="3635195" y="5599564"/>
                </a:cubicBezTo>
                <a:lnTo>
                  <a:pt x="3637478" y="5591913"/>
                </a:lnTo>
                <a:lnTo>
                  <a:pt x="3637821" y="5591484"/>
                </a:lnTo>
                <a:lnTo>
                  <a:pt x="3640118" y="5591992"/>
                </a:lnTo>
                <a:cubicBezTo>
                  <a:pt x="3641024" y="5591706"/>
                  <a:pt x="3642452" y="5589919"/>
                  <a:pt x="3645754" y="5583524"/>
                </a:cubicBezTo>
                <a:cubicBezTo>
                  <a:pt x="3646521" y="5585960"/>
                  <a:pt x="3653889" y="5575610"/>
                  <a:pt x="3654655" y="5578044"/>
                </a:cubicBezTo>
                <a:cubicBezTo>
                  <a:pt x="3654655" y="5578044"/>
                  <a:pt x="3656306" y="5574848"/>
                  <a:pt x="3656306" y="5574848"/>
                </a:cubicBezTo>
                <a:cubicBezTo>
                  <a:pt x="3658724" y="5574088"/>
                  <a:pt x="3657957" y="5571652"/>
                  <a:pt x="3657957" y="5571652"/>
                </a:cubicBezTo>
                <a:cubicBezTo>
                  <a:pt x="3657957" y="5571652"/>
                  <a:pt x="3657191" y="5569216"/>
                  <a:pt x="3657307" y="5561147"/>
                </a:cubicBezTo>
                <a:cubicBezTo>
                  <a:pt x="3660490" y="5562823"/>
                  <a:pt x="3660490" y="5562823"/>
                  <a:pt x="3660490" y="5562823"/>
                </a:cubicBezTo>
                <a:cubicBezTo>
                  <a:pt x="3660490" y="5562823"/>
                  <a:pt x="3660490" y="5562823"/>
                  <a:pt x="3664558" y="5558864"/>
                </a:cubicBezTo>
                <a:close/>
                <a:moveTo>
                  <a:pt x="2872199" y="5554507"/>
                </a:moveTo>
                <a:lnTo>
                  <a:pt x="2872199" y="5554508"/>
                </a:lnTo>
                <a:lnTo>
                  <a:pt x="2871195" y="5555479"/>
                </a:lnTo>
                <a:close/>
                <a:moveTo>
                  <a:pt x="3692707" y="5550986"/>
                </a:moveTo>
                <a:cubicBezTo>
                  <a:pt x="3687045" y="5558021"/>
                  <a:pt x="3685410" y="5561163"/>
                  <a:pt x="3683774" y="5564303"/>
                </a:cubicBezTo>
                <a:lnTo>
                  <a:pt x="3682138" y="5567444"/>
                </a:lnTo>
                <a:close/>
                <a:moveTo>
                  <a:pt x="3631305" y="5546843"/>
                </a:moveTo>
                <a:cubicBezTo>
                  <a:pt x="3629685" y="5549955"/>
                  <a:pt x="3628063" y="5553066"/>
                  <a:pt x="3628807" y="5555433"/>
                </a:cubicBezTo>
                <a:cubicBezTo>
                  <a:pt x="3627185" y="5558543"/>
                  <a:pt x="3624819" y="5559287"/>
                  <a:pt x="3623198" y="5562399"/>
                </a:cubicBezTo>
                <a:cubicBezTo>
                  <a:pt x="3621575" y="5565510"/>
                  <a:pt x="3619955" y="5568621"/>
                  <a:pt x="3618334" y="5571731"/>
                </a:cubicBezTo>
                <a:lnTo>
                  <a:pt x="3608978" y="5589681"/>
                </a:lnTo>
                <a:lnTo>
                  <a:pt x="3608396" y="5590242"/>
                </a:lnTo>
                <a:lnTo>
                  <a:pt x="3608625" y="5590361"/>
                </a:lnTo>
                <a:lnTo>
                  <a:pt x="3608604" y="5590399"/>
                </a:lnTo>
                <a:cubicBezTo>
                  <a:pt x="3604617" y="5594254"/>
                  <a:pt x="3603740" y="5599731"/>
                  <a:pt x="3603740" y="5599731"/>
                </a:cubicBezTo>
                <a:cubicBezTo>
                  <a:pt x="3606105" y="5598986"/>
                  <a:pt x="3606105" y="5598986"/>
                  <a:pt x="3606105" y="5598986"/>
                </a:cubicBezTo>
                <a:cubicBezTo>
                  <a:pt x="3606105" y="5598986"/>
                  <a:pt x="3604484" y="5602098"/>
                  <a:pt x="3602863" y="5605209"/>
                </a:cubicBezTo>
                <a:cubicBezTo>
                  <a:pt x="3601241" y="5608319"/>
                  <a:pt x="3599620" y="5611431"/>
                  <a:pt x="3599620" y="5611431"/>
                </a:cubicBezTo>
                <a:cubicBezTo>
                  <a:pt x="3598876" y="5609064"/>
                  <a:pt x="3597254" y="5612175"/>
                  <a:pt x="3598131" y="5606698"/>
                </a:cubicBezTo>
                <a:cubicBezTo>
                  <a:pt x="3600497" y="5605953"/>
                  <a:pt x="3600497" y="5605953"/>
                  <a:pt x="3600497" y="5605953"/>
                </a:cubicBezTo>
                <a:cubicBezTo>
                  <a:pt x="3601373" y="5600475"/>
                  <a:pt x="3596641" y="5601965"/>
                  <a:pt x="3606238" y="5591144"/>
                </a:cubicBezTo>
                <a:cubicBezTo>
                  <a:pt x="3610227" y="5587287"/>
                  <a:pt x="3612724" y="5578699"/>
                  <a:pt x="3617588" y="5569365"/>
                </a:cubicBezTo>
                <a:cubicBezTo>
                  <a:pt x="3620831" y="5563143"/>
                  <a:pt x="3624075" y="5556922"/>
                  <a:pt x="3627317" y="5550699"/>
                </a:cubicBezTo>
                <a:cubicBezTo>
                  <a:pt x="3626573" y="5548333"/>
                  <a:pt x="3628940" y="5547589"/>
                  <a:pt x="3631305" y="5546843"/>
                </a:cubicBezTo>
                <a:close/>
                <a:moveTo>
                  <a:pt x="3153160" y="5546345"/>
                </a:moveTo>
                <a:cubicBezTo>
                  <a:pt x="3156245" y="5548128"/>
                  <a:pt x="3149355" y="5550296"/>
                  <a:pt x="3150143" y="5552802"/>
                </a:cubicBezTo>
                <a:cubicBezTo>
                  <a:pt x="3153227" y="5554586"/>
                  <a:pt x="3151000" y="5563547"/>
                  <a:pt x="3154805" y="5559595"/>
                </a:cubicBezTo>
                <a:cubicBezTo>
                  <a:pt x="3154086" y="5565330"/>
                  <a:pt x="3147126" y="5559259"/>
                  <a:pt x="3142533" y="5560705"/>
                </a:cubicBezTo>
                <a:cubicBezTo>
                  <a:pt x="3141744" y="5558199"/>
                  <a:pt x="3144761" y="5551743"/>
                  <a:pt x="3139379" y="5550682"/>
                </a:cubicBezTo>
                <a:cubicBezTo>
                  <a:pt x="3141676" y="5549959"/>
                  <a:pt x="3150143" y="5552802"/>
                  <a:pt x="3153160" y="5546345"/>
                </a:cubicBezTo>
                <a:close/>
                <a:moveTo>
                  <a:pt x="3245580" y="5546170"/>
                </a:moveTo>
                <a:cubicBezTo>
                  <a:pt x="3247114" y="5551042"/>
                  <a:pt x="3244777" y="5551778"/>
                  <a:pt x="3245543" y="5554213"/>
                </a:cubicBezTo>
                <a:cubicBezTo>
                  <a:pt x="3240099" y="5553249"/>
                  <a:pt x="3238528" y="5556421"/>
                  <a:pt x="3234655" y="5552285"/>
                </a:cubicBezTo>
                <a:cubicBezTo>
                  <a:pt x="3240865" y="5555685"/>
                  <a:pt x="3241670" y="5550076"/>
                  <a:pt x="3245580" y="5546170"/>
                </a:cubicBezTo>
                <a:close/>
                <a:moveTo>
                  <a:pt x="1383414" y="5544692"/>
                </a:moveTo>
                <a:cubicBezTo>
                  <a:pt x="1381645" y="5547819"/>
                  <a:pt x="1376634" y="5549396"/>
                  <a:pt x="1382381" y="5550158"/>
                </a:cubicBezTo>
                <a:cubicBezTo>
                  <a:pt x="1378105" y="5554073"/>
                  <a:pt x="1368085" y="5557228"/>
                  <a:pt x="1365876" y="5550212"/>
                </a:cubicBezTo>
                <a:cubicBezTo>
                  <a:pt x="1367646" y="5547085"/>
                  <a:pt x="1369967" y="5545712"/>
                  <a:pt x="1372878" y="5545117"/>
                </a:cubicBezTo>
                <a:cubicBezTo>
                  <a:pt x="1375788" y="5544523"/>
                  <a:pt x="1379288" y="5544706"/>
                  <a:pt x="1383414" y="5544692"/>
                </a:cubicBezTo>
                <a:close/>
                <a:moveTo>
                  <a:pt x="3959057" y="5536850"/>
                </a:moveTo>
                <a:cubicBezTo>
                  <a:pt x="3955915" y="5543194"/>
                  <a:pt x="3952004" y="5547102"/>
                  <a:pt x="3952004" y="5547102"/>
                </a:cubicBezTo>
                <a:cubicBezTo>
                  <a:pt x="3949666" y="5547838"/>
                  <a:pt x="3949666" y="5547838"/>
                  <a:pt x="3951237" y="5544666"/>
                </a:cubicBezTo>
                <a:cubicBezTo>
                  <a:pt x="3951237" y="5544666"/>
                  <a:pt x="3952809" y="5541495"/>
                  <a:pt x="3954381" y="5538322"/>
                </a:cubicBezTo>
                <a:cubicBezTo>
                  <a:pt x="3954381" y="5538322"/>
                  <a:pt x="3956720" y="5537586"/>
                  <a:pt x="3956720" y="5537586"/>
                </a:cubicBezTo>
                <a:cubicBezTo>
                  <a:pt x="3956720" y="5537586"/>
                  <a:pt x="3956720" y="5537586"/>
                  <a:pt x="3959057" y="5536850"/>
                </a:cubicBezTo>
                <a:close/>
                <a:moveTo>
                  <a:pt x="2551348" y="5534974"/>
                </a:moveTo>
                <a:cubicBezTo>
                  <a:pt x="2551348" y="5534974"/>
                  <a:pt x="2551348" y="5534974"/>
                  <a:pt x="2552063" y="5537249"/>
                </a:cubicBezTo>
                <a:cubicBezTo>
                  <a:pt x="2550387" y="5540275"/>
                  <a:pt x="2550387" y="5540275"/>
                  <a:pt x="2550387" y="5540275"/>
                </a:cubicBezTo>
                <a:cubicBezTo>
                  <a:pt x="2548711" y="5543301"/>
                  <a:pt x="2544644" y="5547080"/>
                  <a:pt x="2542967" y="5550106"/>
                </a:cubicBezTo>
                <a:cubicBezTo>
                  <a:pt x="2541291" y="5553132"/>
                  <a:pt x="2541291" y="5553132"/>
                  <a:pt x="2539615" y="5556157"/>
                </a:cubicBezTo>
                <a:cubicBezTo>
                  <a:pt x="2537940" y="5559185"/>
                  <a:pt x="2537940" y="5559185"/>
                  <a:pt x="2536264" y="5562210"/>
                </a:cubicBezTo>
                <a:cubicBezTo>
                  <a:pt x="2531480" y="5563715"/>
                  <a:pt x="2531480" y="5563715"/>
                  <a:pt x="2533155" y="5560690"/>
                </a:cubicBezTo>
                <a:cubicBezTo>
                  <a:pt x="2534832" y="5557662"/>
                  <a:pt x="2534117" y="5555389"/>
                  <a:pt x="2535792" y="5552364"/>
                </a:cubicBezTo>
                <a:cubicBezTo>
                  <a:pt x="2537469" y="5549337"/>
                  <a:pt x="2540819" y="5543286"/>
                  <a:pt x="2543212" y="5542533"/>
                </a:cubicBezTo>
                <a:cubicBezTo>
                  <a:pt x="2544889" y="5539506"/>
                  <a:pt x="2548955" y="5535727"/>
                  <a:pt x="2551348" y="5534974"/>
                </a:cubicBezTo>
                <a:close/>
                <a:moveTo>
                  <a:pt x="1547988" y="5532730"/>
                </a:moveTo>
                <a:cubicBezTo>
                  <a:pt x="1547082" y="5538219"/>
                  <a:pt x="1547829" y="5540589"/>
                  <a:pt x="1546176" y="5543713"/>
                </a:cubicBezTo>
                <a:cubicBezTo>
                  <a:pt x="1552462" y="5546942"/>
                  <a:pt x="1558746" y="5550171"/>
                  <a:pt x="1568174" y="5555012"/>
                </a:cubicBezTo>
                <a:cubicBezTo>
                  <a:pt x="1563379" y="5556521"/>
                  <a:pt x="1560982" y="5557275"/>
                  <a:pt x="1559332" y="5560399"/>
                </a:cubicBezTo>
                <a:cubicBezTo>
                  <a:pt x="1565616" y="5563627"/>
                  <a:pt x="1567852" y="5570732"/>
                  <a:pt x="1570089" y="5577839"/>
                </a:cubicBezTo>
                <a:cubicBezTo>
                  <a:pt x="1568278" y="5588823"/>
                  <a:pt x="1557039" y="5594964"/>
                  <a:pt x="1554482" y="5603578"/>
                </a:cubicBezTo>
                <a:cubicBezTo>
                  <a:pt x="1549687" y="5605087"/>
                  <a:pt x="1542497" y="5607351"/>
                  <a:pt x="1538450" y="5611229"/>
                </a:cubicBezTo>
                <a:cubicBezTo>
                  <a:pt x="1535306" y="5609614"/>
                  <a:pt x="1536958" y="5606491"/>
                  <a:pt x="1538609" y="5603368"/>
                </a:cubicBezTo>
                <a:cubicBezTo>
                  <a:pt x="1532324" y="5600139"/>
                  <a:pt x="1524388" y="5600035"/>
                  <a:pt x="1519754" y="5593682"/>
                </a:cubicBezTo>
                <a:cubicBezTo>
                  <a:pt x="1520660" y="5588190"/>
                  <a:pt x="1516773" y="5584207"/>
                  <a:pt x="1520820" y="5580330"/>
                </a:cubicBezTo>
                <a:cubicBezTo>
                  <a:pt x="1520074" y="5577962"/>
                  <a:pt x="1517679" y="5578716"/>
                  <a:pt x="1517679" y="5578716"/>
                </a:cubicBezTo>
                <a:cubicBezTo>
                  <a:pt x="1514909" y="5578285"/>
                  <a:pt x="1513898" y="5579255"/>
                  <a:pt x="1513184" y="5580130"/>
                </a:cubicBezTo>
                <a:lnTo>
                  <a:pt x="1512885" y="5580224"/>
                </a:lnTo>
                <a:cubicBezTo>
                  <a:pt x="1513790" y="5574733"/>
                  <a:pt x="1509743" y="5578610"/>
                  <a:pt x="1508251" y="5573872"/>
                </a:cubicBezTo>
                <a:cubicBezTo>
                  <a:pt x="1509902" y="5570749"/>
                  <a:pt x="1517838" y="5570855"/>
                  <a:pt x="1519491" y="5567731"/>
                </a:cubicBezTo>
                <a:cubicBezTo>
                  <a:pt x="1516346" y="5566118"/>
                  <a:pt x="1511554" y="5567627"/>
                  <a:pt x="1509317" y="5560521"/>
                </a:cubicBezTo>
                <a:cubicBezTo>
                  <a:pt x="1514110" y="5559013"/>
                  <a:pt x="1513205" y="5564504"/>
                  <a:pt x="1515601" y="5563750"/>
                </a:cubicBezTo>
                <a:cubicBezTo>
                  <a:pt x="1520396" y="5562241"/>
                  <a:pt x="1524445" y="5558363"/>
                  <a:pt x="1520556" y="5554380"/>
                </a:cubicBezTo>
                <a:cubicBezTo>
                  <a:pt x="1523113" y="5545764"/>
                  <a:pt x="1543779" y="5544467"/>
                  <a:pt x="1547988" y="5532730"/>
                </a:cubicBezTo>
                <a:close/>
                <a:moveTo>
                  <a:pt x="2896097" y="5522844"/>
                </a:moveTo>
                <a:cubicBezTo>
                  <a:pt x="2896833" y="5525183"/>
                  <a:pt x="2896833" y="5525183"/>
                  <a:pt x="2896833" y="5525183"/>
                </a:cubicBezTo>
                <a:cubicBezTo>
                  <a:pt x="2892696" y="5529055"/>
                  <a:pt x="2885161" y="5539137"/>
                  <a:pt x="2896097" y="5522844"/>
                </a:cubicBezTo>
                <a:close/>
                <a:moveTo>
                  <a:pt x="3647708" y="5522405"/>
                </a:moveTo>
                <a:cubicBezTo>
                  <a:pt x="3645150" y="5523210"/>
                  <a:pt x="3645918" y="5525646"/>
                  <a:pt x="3643358" y="5526452"/>
                </a:cubicBezTo>
                <a:cubicBezTo>
                  <a:pt x="3641567" y="5529692"/>
                  <a:pt x="3639776" y="5532934"/>
                  <a:pt x="3640801" y="5527257"/>
                </a:cubicBezTo>
                <a:cubicBezTo>
                  <a:pt x="3643358" y="5526452"/>
                  <a:pt x="3642591" y="5524016"/>
                  <a:pt x="3645150" y="5523210"/>
                </a:cubicBezTo>
                <a:cubicBezTo>
                  <a:pt x="3645150" y="5523210"/>
                  <a:pt x="3647708" y="5522405"/>
                  <a:pt x="3647708" y="5522405"/>
                </a:cubicBezTo>
                <a:close/>
                <a:moveTo>
                  <a:pt x="1331359" y="5522203"/>
                </a:moveTo>
                <a:cubicBezTo>
                  <a:pt x="1332739" y="5526588"/>
                  <a:pt x="1323970" y="5529348"/>
                  <a:pt x="1322590" y="5524963"/>
                </a:cubicBezTo>
                <a:cubicBezTo>
                  <a:pt x="1324781" y="5524273"/>
                  <a:pt x="1329167" y="5522893"/>
                  <a:pt x="1331359" y="5522203"/>
                </a:cubicBezTo>
                <a:close/>
                <a:moveTo>
                  <a:pt x="1378885" y="5520096"/>
                </a:moveTo>
                <a:cubicBezTo>
                  <a:pt x="1384328" y="5521059"/>
                  <a:pt x="1388199" y="5525195"/>
                  <a:pt x="1393644" y="5526159"/>
                </a:cubicBezTo>
                <a:cubicBezTo>
                  <a:pt x="1392071" y="5529330"/>
                  <a:pt x="1390500" y="5532503"/>
                  <a:pt x="1385823" y="5533974"/>
                </a:cubicBezTo>
                <a:cubicBezTo>
                  <a:pt x="1382717" y="5532274"/>
                  <a:pt x="1383523" y="5526666"/>
                  <a:pt x="1378885" y="5520096"/>
                </a:cubicBezTo>
                <a:close/>
                <a:moveTo>
                  <a:pt x="2569130" y="5514920"/>
                </a:moveTo>
                <a:cubicBezTo>
                  <a:pt x="2569130" y="5514920"/>
                  <a:pt x="2569130" y="5514920"/>
                  <a:pt x="2569897" y="5517356"/>
                </a:cubicBezTo>
                <a:cubicBezTo>
                  <a:pt x="2569897" y="5517356"/>
                  <a:pt x="2565548" y="5521402"/>
                  <a:pt x="2565548" y="5521402"/>
                </a:cubicBezTo>
                <a:cubicBezTo>
                  <a:pt x="2563757" y="5524643"/>
                  <a:pt x="2563757" y="5524643"/>
                  <a:pt x="2561200" y="5525448"/>
                </a:cubicBezTo>
                <a:cubicBezTo>
                  <a:pt x="2565548" y="5521402"/>
                  <a:pt x="2564781" y="5518966"/>
                  <a:pt x="2564781" y="5518966"/>
                </a:cubicBezTo>
                <a:cubicBezTo>
                  <a:pt x="2564014" y="5516530"/>
                  <a:pt x="2566572" y="5515725"/>
                  <a:pt x="2569130" y="5514920"/>
                </a:cubicBezTo>
                <a:close/>
                <a:moveTo>
                  <a:pt x="1335071" y="5514609"/>
                </a:moveTo>
                <a:cubicBezTo>
                  <a:pt x="1339021" y="5518989"/>
                  <a:pt x="1341359" y="5518253"/>
                  <a:pt x="1340632" y="5524104"/>
                </a:cubicBezTo>
                <a:cubicBezTo>
                  <a:pt x="1337487" y="5522283"/>
                  <a:pt x="1332005" y="5521197"/>
                  <a:pt x="1328861" y="5519374"/>
                </a:cubicBezTo>
                <a:cubicBezTo>
                  <a:pt x="1333538" y="5517903"/>
                  <a:pt x="1333538" y="5517903"/>
                  <a:pt x="1335071" y="5514609"/>
                </a:cubicBezTo>
                <a:close/>
                <a:moveTo>
                  <a:pt x="3627112" y="5508006"/>
                </a:moveTo>
                <a:cubicBezTo>
                  <a:pt x="3628575" y="5507545"/>
                  <a:pt x="3629341" y="5509981"/>
                  <a:pt x="3630107" y="5512418"/>
                </a:cubicBezTo>
                <a:cubicBezTo>
                  <a:pt x="3629412" y="5515312"/>
                  <a:pt x="3627879" y="5510441"/>
                  <a:pt x="3627112" y="5508006"/>
                </a:cubicBezTo>
                <a:close/>
                <a:moveTo>
                  <a:pt x="2906993" y="5506798"/>
                </a:moveTo>
                <a:lnTo>
                  <a:pt x="2906220" y="5511627"/>
                </a:lnTo>
                <a:cubicBezTo>
                  <a:pt x="2906220" y="5511627"/>
                  <a:pt x="2904717" y="5514510"/>
                  <a:pt x="2903215" y="5517391"/>
                </a:cubicBezTo>
                <a:cubicBezTo>
                  <a:pt x="2902526" y="5515199"/>
                  <a:pt x="2902526" y="5515199"/>
                  <a:pt x="2902526" y="5515199"/>
                </a:cubicBezTo>
                <a:cubicBezTo>
                  <a:pt x="2901836" y="5513008"/>
                  <a:pt x="2901836" y="5513008"/>
                  <a:pt x="2899643" y="5513697"/>
                </a:cubicBezTo>
                <a:cubicBezTo>
                  <a:pt x="2899643" y="5513697"/>
                  <a:pt x="2901836" y="5513008"/>
                  <a:pt x="2901836" y="5513008"/>
                </a:cubicBezTo>
                <a:cubicBezTo>
                  <a:pt x="2901836" y="5513008"/>
                  <a:pt x="2901836" y="5513008"/>
                  <a:pt x="2901145" y="5510814"/>
                </a:cubicBezTo>
                <a:cubicBezTo>
                  <a:pt x="2903337" y="5510124"/>
                  <a:pt x="2900333" y="5515890"/>
                  <a:pt x="2905530" y="5509434"/>
                </a:cubicBezTo>
                <a:lnTo>
                  <a:pt x="2906876" y="5506851"/>
                </a:lnTo>
                <a:close/>
                <a:moveTo>
                  <a:pt x="3969777" y="5504563"/>
                </a:moveTo>
                <a:cubicBezTo>
                  <a:pt x="3970582" y="5507121"/>
                  <a:pt x="3970582" y="5507121"/>
                  <a:pt x="3968951" y="5510445"/>
                </a:cubicBezTo>
                <a:cubicBezTo>
                  <a:pt x="3967320" y="5513771"/>
                  <a:pt x="3966494" y="5519653"/>
                  <a:pt x="3963234" y="5526301"/>
                </a:cubicBezTo>
                <a:cubicBezTo>
                  <a:pt x="3963234" y="5526301"/>
                  <a:pt x="3963234" y="5526301"/>
                  <a:pt x="3964038" y="5528858"/>
                </a:cubicBezTo>
                <a:cubicBezTo>
                  <a:pt x="3961601" y="5529625"/>
                  <a:pt x="3961601" y="5529625"/>
                  <a:pt x="3961601" y="5529625"/>
                </a:cubicBezTo>
                <a:cubicBezTo>
                  <a:pt x="3960797" y="5527067"/>
                  <a:pt x="3962428" y="5523743"/>
                  <a:pt x="3959186" y="5521952"/>
                </a:cubicBezTo>
                <a:cubicBezTo>
                  <a:pt x="3959186" y="5521952"/>
                  <a:pt x="3960819" y="5518628"/>
                  <a:pt x="3962448" y="5515304"/>
                </a:cubicBezTo>
                <a:cubicBezTo>
                  <a:pt x="3963253" y="5517861"/>
                  <a:pt x="3964884" y="5514537"/>
                  <a:pt x="3964884" y="5514537"/>
                </a:cubicBezTo>
                <a:cubicBezTo>
                  <a:pt x="3964884" y="5514537"/>
                  <a:pt x="3967320" y="5513771"/>
                  <a:pt x="3966514" y="5511212"/>
                </a:cubicBezTo>
                <a:cubicBezTo>
                  <a:pt x="3966514" y="5511212"/>
                  <a:pt x="3968147" y="5507887"/>
                  <a:pt x="3969777" y="5504563"/>
                </a:cubicBezTo>
                <a:close/>
                <a:moveTo>
                  <a:pt x="1353986" y="5502230"/>
                </a:moveTo>
                <a:cubicBezTo>
                  <a:pt x="1353986" y="5502230"/>
                  <a:pt x="1353986" y="5502230"/>
                  <a:pt x="1354447" y="5503693"/>
                </a:cubicBezTo>
                <a:cubicBezTo>
                  <a:pt x="1352254" y="5504382"/>
                  <a:pt x="1352254" y="5504382"/>
                  <a:pt x="1350061" y="5505073"/>
                </a:cubicBezTo>
                <a:cubicBezTo>
                  <a:pt x="1349601" y="5503611"/>
                  <a:pt x="1351794" y="5502920"/>
                  <a:pt x="1353986" y="5502230"/>
                </a:cubicBezTo>
                <a:close/>
                <a:moveTo>
                  <a:pt x="2578679" y="5501798"/>
                </a:moveTo>
                <a:lnTo>
                  <a:pt x="2576036" y="5505912"/>
                </a:lnTo>
                <a:cubicBezTo>
                  <a:pt x="2577673" y="5502771"/>
                  <a:pt x="2577673" y="5502771"/>
                  <a:pt x="2577673" y="5502771"/>
                </a:cubicBezTo>
                <a:close/>
                <a:moveTo>
                  <a:pt x="1273843" y="5497673"/>
                </a:moveTo>
                <a:cubicBezTo>
                  <a:pt x="1275582" y="5497459"/>
                  <a:pt x="1277610" y="5498160"/>
                  <a:pt x="1279089" y="5499033"/>
                </a:cubicBezTo>
                <a:cubicBezTo>
                  <a:pt x="1279857" y="5501469"/>
                  <a:pt x="1272512" y="5501103"/>
                  <a:pt x="1270320" y="5501792"/>
                </a:cubicBezTo>
                <a:cubicBezTo>
                  <a:pt x="1270650" y="5499011"/>
                  <a:pt x="1272103" y="5497885"/>
                  <a:pt x="1273843" y="5497673"/>
                </a:cubicBezTo>
                <a:close/>
                <a:moveTo>
                  <a:pt x="1410280" y="5497363"/>
                </a:moveTo>
                <a:cubicBezTo>
                  <a:pt x="1413194" y="5506620"/>
                  <a:pt x="1420939" y="5506725"/>
                  <a:pt x="1427800" y="5512196"/>
                </a:cubicBezTo>
                <a:cubicBezTo>
                  <a:pt x="1424733" y="5510617"/>
                  <a:pt x="1422395" y="5511353"/>
                  <a:pt x="1420056" y="5512089"/>
                </a:cubicBezTo>
                <a:cubicBezTo>
                  <a:pt x="1416835" y="5518189"/>
                  <a:pt x="1419021" y="5525131"/>
                  <a:pt x="1412006" y="5527340"/>
                </a:cubicBezTo>
                <a:cubicBezTo>
                  <a:pt x="1407482" y="5521133"/>
                  <a:pt x="1410703" y="5515033"/>
                  <a:pt x="1414651" y="5511247"/>
                </a:cubicBezTo>
                <a:cubicBezTo>
                  <a:pt x="1413922" y="5508933"/>
                  <a:pt x="1399317" y="5503357"/>
                  <a:pt x="1410280" y="5497363"/>
                </a:cubicBezTo>
                <a:close/>
                <a:moveTo>
                  <a:pt x="3152888" y="5496635"/>
                </a:moveTo>
                <a:cubicBezTo>
                  <a:pt x="3158565" y="5497658"/>
                  <a:pt x="3164241" y="5498684"/>
                  <a:pt x="3169113" y="5497151"/>
                </a:cubicBezTo>
                <a:cubicBezTo>
                  <a:pt x="3167482" y="5500475"/>
                  <a:pt x="3162611" y="5502008"/>
                  <a:pt x="3158544" y="5506099"/>
                </a:cubicBezTo>
                <a:cubicBezTo>
                  <a:pt x="3159370" y="5500217"/>
                  <a:pt x="3154498" y="5501751"/>
                  <a:pt x="3152888" y="5496635"/>
                </a:cubicBezTo>
                <a:close/>
                <a:moveTo>
                  <a:pt x="2572037" y="5493766"/>
                </a:moveTo>
                <a:cubicBezTo>
                  <a:pt x="2574106" y="5494078"/>
                  <a:pt x="2574843" y="5496417"/>
                  <a:pt x="2576407" y="5497210"/>
                </a:cubicBezTo>
                <a:cubicBezTo>
                  <a:pt x="2576407" y="5497210"/>
                  <a:pt x="2574751" y="5500300"/>
                  <a:pt x="2574751" y="5500300"/>
                </a:cubicBezTo>
                <a:cubicBezTo>
                  <a:pt x="2573095" y="5503392"/>
                  <a:pt x="2571440" y="5506483"/>
                  <a:pt x="2571440" y="5506483"/>
                </a:cubicBezTo>
                <a:cubicBezTo>
                  <a:pt x="2567392" y="5510326"/>
                  <a:pt x="2563346" y="5514171"/>
                  <a:pt x="2561689" y="5517262"/>
                </a:cubicBezTo>
                <a:cubicBezTo>
                  <a:pt x="2560953" y="5514923"/>
                  <a:pt x="2560953" y="5514923"/>
                  <a:pt x="2554516" y="5519520"/>
                </a:cubicBezTo>
                <a:cubicBezTo>
                  <a:pt x="2554516" y="5519520"/>
                  <a:pt x="2559481" y="5510247"/>
                  <a:pt x="2553779" y="5517182"/>
                </a:cubicBezTo>
                <a:cubicBezTo>
                  <a:pt x="2555433" y="5514090"/>
                  <a:pt x="2557090" y="5511000"/>
                  <a:pt x="2558746" y="5507908"/>
                </a:cubicBezTo>
                <a:cubicBezTo>
                  <a:pt x="2560401" y="5504817"/>
                  <a:pt x="2560401" y="5504817"/>
                  <a:pt x="2559665" y="5502479"/>
                </a:cubicBezTo>
                <a:cubicBezTo>
                  <a:pt x="2566564" y="5495167"/>
                  <a:pt x="2569966" y="5493453"/>
                  <a:pt x="2572037" y="5493766"/>
                </a:cubicBezTo>
                <a:close/>
                <a:moveTo>
                  <a:pt x="1577081" y="5491447"/>
                </a:moveTo>
                <a:cubicBezTo>
                  <a:pt x="1578614" y="5496319"/>
                  <a:pt x="1571706" y="5501170"/>
                  <a:pt x="1568382" y="5499540"/>
                </a:cubicBezTo>
                <a:cubicBezTo>
                  <a:pt x="1570173" y="5496299"/>
                  <a:pt x="1575290" y="5494687"/>
                  <a:pt x="1577081" y="5491447"/>
                </a:cubicBezTo>
                <a:close/>
                <a:moveTo>
                  <a:pt x="4325217" y="5490674"/>
                </a:moveTo>
                <a:cubicBezTo>
                  <a:pt x="4322781" y="5491441"/>
                  <a:pt x="4323472" y="5493633"/>
                  <a:pt x="4323472" y="5493633"/>
                </a:cubicBezTo>
                <a:cubicBezTo>
                  <a:pt x="4323472" y="5493633"/>
                  <a:pt x="4321725" y="5496592"/>
                  <a:pt x="4319289" y="5497359"/>
                </a:cubicBezTo>
                <a:cubicBezTo>
                  <a:pt x="4321035" y="5494401"/>
                  <a:pt x="4322781" y="5491441"/>
                  <a:pt x="4325217" y="5490674"/>
                </a:cubicBezTo>
                <a:close/>
                <a:moveTo>
                  <a:pt x="3683425" y="5490226"/>
                </a:moveTo>
                <a:cubicBezTo>
                  <a:pt x="3683836" y="5489439"/>
                  <a:pt x="3683836" y="5489439"/>
                  <a:pt x="3684211" y="5490635"/>
                </a:cubicBezTo>
                <a:cubicBezTo>
                  <a:pt x="3681823" y="5491386"/>
                  <a:pt x="3680187" y="5494527"/>
                  <a:pt x="3680187" y="5494527"/>
                </a:cubicBezTo>
                <a:cubicBezTo>
                  <a:pt x="3682199" y="5492580"/>
                  <a:pt x="3683017" y="5491010"/>
                  <a:pt x="3683425" y="5490226"/>
                </a:cubicBezTo>
                <a:close/>
                <a:moveTo>
                  <a:pt x="3575150" y="5485808"/>
                </a:moveTo>
                <a:cubicBezTo>
                  <a:pt x="3575150" y="5485808"/>
                  <a:pt x="3573417" y="5487962"/>
                  <a:pt x="3573417" y="5487962"/>
                </a:cubicBezTo>
                <a:cubicBezTo>
                  <a:pt x="3573417" y="5487962"/>
                  <a:pt x="3571225" y="5488651"/>
                  <a:pt x="3571225" y="5488651"/>
                </a:cubicBezTo>
                <a:cubicBezTo>
                  <a:pt x="3571225" y="5488651"/>
                  <a:pt x="3571225" y="5488651"/>
                  <a:pt x="3570765" y="5487189"/>
                </a:cubicBezTo>
                <a:cubicBezTo>
                  <a:pt x="3570765" y="5487189"/>
                  <a:pt x="3570765" y="5487189"/>
                  <a:pt x="3572957" y="5486499"/>
                </a:cubicBezTo>
                <a:cubicBezTo>
                  <a:pt x="3572957" y="5486499"/>
                  <a:pt x="3575150" y="5485808"/>
                  <a:pt x="3575150" y="5485808"/>
                </a:cubicBezTo>
                <a:close/>
                <a:moveTo>
                  <a:pt x="4325678" y="5485748"/>
                </a:moveTo>
                <a:lnTo>
                  <a:pt x="4324297" y="5487752"/>
                </a:lnTo>
                <a:lnTo>
                  <a:pt x="4325044" y="5486361"/>
                </a:lnTo>
                <a:close/>
                <a:moveTo>
                  <a:pt x="4325849" y="5485499"/>
                </a:moveTo>
                <a:lnTo>
                  <a:pt x="4325763" y="5485667"/>
                </a:lnTo>
                <a:lnTo>
                  <a:pt x="4325678" y="5485748"/>
                </a:lnTo>
                <a:close/>
                <a:moveTo>
                  <a:pt x="3166716" y="5482243"/>
                </a:moveTo>
                <a:cubicBezTo>
                  <a:pt x="3167521" y="5484802"/>
                  <a:pt x="3168326" y="5487359"/>
                  <a:pt x="3170623" y="5486636"/>
                </a:cubicBezTo>
                <a:cubicBezTo>
                  <a:pt x="3164537" y="5491363"/>
                  <a:pt x="3156038" y="5488417"/>
                  <a:pt x="3152935" y="5486581"/>
                </a:cubicBezTo>
                <a:cubicBezTo>
                  <a:pt x="3154427" y="5483300"/>
                  <a:pt x="3160630" y="5486970"/>
                  <a:pt x="3166716" y="5482243"/>
                </a:cubicBezTo>
                <a:close/>
                <a:moveTo>
                  <a:pt x="1232559" y="5482064"/>
                </a:moveTo>
                <a:cubicBezTo>
                  <a:pt x="1238000" y="5490967"/>
                  <a:pt x="1236998" y="5504553"/>
                  <a:pt x="1241679" y="5511040"/>
                </a:cubicBezTo>
                <a:cubicBezTo>
                  <a:pt x="1235236" y="5515723"/>
                  <a:pt x="1240556" y="5532625"/>
                  <a:pt x="1237273" y="5538965"/>
                </a:cubicBezTo>
                <a:cubicBezTo>
                  <a:pt x="1228549" y="5536404"/>
                  <a:pt x="1223869" y="5529915"/>
                  <a:pt x="1213505" y="5530523"/>
                </a:cubicBezTo>
                <a:cubicBezTo>
                  <a:pt x="1212744" y="5528109"/>
                  <a:pt x="1214386" y="5524939"/>
                  <a:pt x="1211225" y="5523280"/>
                </a:cubicBezTo>
                <a:cubicBezTo>
                  <a:pt x="1213626" y="5522524"/>
                  <a:pt x="1215145" y="5527353"/>
                  <a:pt x="1218307" y="5529011"/>
                </a:cubicBezTo>
                <a:cubicBezTo>
                  <a:pt x="1220708" y="5528256"/>
                  <a:pt x="1219949" y="5525842"/>
                  <a:pt x="1221588" y="5522671"/>
                </a:cubicBezTo>
                <a:cubicBezTo>
                  <a:pt x="1215267" y="5519353"/>
                  <a:pt x="1221710" y="5514672"/>
                  <a:pt x="1225753" y="5510744"/>
                </a:cubicBezTo>
                <a:cubicBezTo>
                  <a:pt x="1224233" y="5505915"/>
                  <a:pt x="1221831" y="5506671"/>
                  <a:pt x="1219429" y="5507427"/>
                </a:cubicBezTo>
                <a:cubicBezTo>
                  <a:pt x="1217909" y="5502598"/>
                  <a:pt x="1221831" y="5506671"/>
                  <a:pt x="1224233" y="5505915"/>
                </a:cubicBezTo>
                <a:cubicBezTo>
                  <a:pt x="1228276" y="5501990"/>
                  <a:pt x="1225236" y="5492332"/>
                  <a:pt x="1223716" y="5487502"/>
                </a:cubicBezTo>
                <a:cubicBezTo>
                  <a:pt x="1228517" y="5485990"/>
                  <a:pt x="1226997" y="5481161"/>
                  <a:pt x="1232559" y="5482064"/>
                </a:cubicBezTo>
                <a:close/>
                <a:moveTo>
                  <a:pt x="3440126" y="5475300"/>
                </a:moveTo>
                <a:cubicBezTo>
                  <a:pt x="3440815" y="5477493"/>
                  <a:pt x="3438379" y="5478259"/>
                  <a:pt x="3439070" y="5480452"/>
                </a:cubicBezTo>
                <a:cubicBezTo>
                  <a:pt x="3436634" y="5481219"/>
                  <a:pt x="3434197" y="5481985"/>
                  <a:pt x="3432817" y="5477601"/>
                </a:cubicBezTo>
                <a:cubicBezTo>
                  <a:pt x="3437689" y="5476067"/>
                  <a:pt x="3437689" y="5476067"/>
                  <a:pt x="3440126" y="5475300"/>
                </a:cubicBezTo>
                <a:close/>
                <a:moveTo>
                  <a:pt x="3690662" y="5475152"/>
                </a:moveTo>
                <a:cubicBezTo>
                  <a:pt x="3691352" y="5477345"/>
                  <a:pt x="3691352" y="5477345"/>
                  <a:pt x="3691352" y="5477345"/>
                </a:cubicBezTo>
                <a:cubicBezTo>
                  <a:pt x="3683191" y="5487143"/>
                  <a:pt x="3689485" y="5480342"/>
                  <a:pt x="3690662" y="5475152"/>
                </a:cubicBezTo>
                <a:close/>
                <a:moveTo>
                  <a:pt x="3596556" y="5473181"/>
                </a:moveTo>
                <a:lnTo>
                  <a:pt x="3596558" y="5477999"/>
                </a:lnTo>
                <a:cubicBezTo>
                  <a:pt x="3596558" y="5477999"/>
                  <a:pt x="3591963" y="5479445"/>
                  <a:pt x="3594261" y="5478722"/>
                </a:cubicBezTo>
                <a:cubicBezTo>
                  <a:pt x="3594261" y="5478722"/>
                  <a:pt x="3594261" y="5478722"/>
                  <a:pt x="3593494" y="5476288"/>
                </a:cubicBezTo>
                <a:close/>
                <a:moveTo>
                  <a:pt x="3597322" y="5472405"/>
                </a:moveTo>
                <a:lnTo>
                  <a:pt x="3596556" y="5473181"/>
                </a:lnTo>
                <a:lnTo>
                  <a:pt x="3596556" y="5472646"/>
                </a:lnTo>
                <a:close/>
                <a:moveTo>
                  <a:pt x="4335174" y="5471277"/>
                </a:moveTo>
                <a:cubicBezTo>
                  <a:pt x="4335174" y="5471277"/>
                  <a:pt x="4333486" y="5474418"/>
                  <a:pt x="4333486" y="5474418"/>
                </a:cubicBezTo>
                <a:lnTo>
                  <a:pt x="4325849" y="5485499"/>
                </a:lnTo>
                <a:lnTo>
                  <a:pt x="4327399" y="5482524"/>
                </a:lnTo>
                <a:lnTo>
                  <a:pt x="4327290" y="5482181"/>
                </a:lnTo>
                <a:lnTo>
                  <a:pt x="4331050" y="5475185"/>
                </a:lnTo>
                <a:cubicBezTo>
                  <a:pt x="4331050" y="5475185"/>
                  <a:pt x="4332739" y="5472044"/>
                  <a:pt x="4335174" y="5471277"/>
                </a:cubicBezTo>
                <a:close/>
                <a:moveTo>
                  <a:pt x="3575395" y="5471275"/>
                </a:moveTo>
                <a:cubicBezTo>
                  <a:pt x="3575395" y="5471275"/>
                  <a:pt x="3576162" y="5473710"/>
                  <a:pt x="3576162" y="5473710"/>
                </a:cubicBezTo>
                <a:cubicBezTo>
                  <a:pt x="3574735" y="5476837"/>
                  <a:pt x="3572543" y="5477527"/>
                  <a:pt x="3571117" y="5480653"/>
                </a:cubicBezTo>
                <a:cubicBezTo>
                  <a:pt x="3569692" y="5483779"/>
                  <a:pt x="3570458" y="5486213"/>
                  <a:pt x="3570458" y="5486213"/>
                </a:cubicBezTo>
                <a:cubicBezTo>
                  <a:pt x="3569032" y="5489341"/>
                  <a:pt x="3569032" y="5489341"/>
                  <a:pt x="3566841" y="5490030"/>
                </a:cubicBezTo>
                <a:cubicBezTo>
                  <a:pt x="3566841" y="5490030"/>
                  <a:pt x="3568266" y="5486904"/>
                  <a:pt x="3568266" y="5486904"/>
                </a:cubicBezTo>
                <a:cubicBezTo>
                  <a:pt x="3569692" y="5483779"/>
                  <a:pt x="3568926" y="5481342"/>
                  <a:pt x="3570351" y="5478217"/>
                </a:cubicBezTo>
                <a:cubicBezTo>
                  <a:pt x="3572543" y="5477527"/>
                  <a:pt x="3573967" y="5474400"/>
                  <a:pt x="3575395" y="5471275"/>
                </a:cubicBezTo>
                <a:close/>
                <a:moveTo>
                  <a:pt x="1233361" y="5471126"/>
                </a:moveTo>
                <a:cubicBezTo>
                  <a:pt x="1234281" y="5474050"/>
                  <a:pt x="1232088" y="5474740"/>
                  <a:pt x="1229896" y="5475430"/>
                </a:cubicBezTo>
                <a:cubicBezTo>
                  <a:pt x="1229896" y="5475430"/>
                  <a:pt x="1228976" y="5472507"/>
                  <a:pt x="1228976" y="5472507"/>
                </a:cubicBezTo>
                <a:cubicBezTo>
                  <a:pt x="1231168" y="5471816"/>
                  <a:pt x="1233361" y="5471126"/>
                  <a:pt x="1233361" y="5471126"/>
                </a:cubicBezTo>
                <a:close/>
                <a:moveTo>
                  <a:pt x="3967331" y="5469995"/>
                </a:moveTo>
                <a:cubicBezTo>
                  <a:pt x="3969888" y="5469189"/>
                  <a:pt x="3969888" y="5469189"/>
                  <a:pt x="3970577" y="5471382"/>
                </a:cubicBezTo>
                <a:cubicBezTo>
                  <a:pt x="3970577" y="5471382"/>
                  <a:pt x="3970577" y="5471382"/>
                  <a:pt x="3968710" y="5474379"/>
                </a:cubicBezTo>
                <a:cubicBezTo>
                  <a:pt x="3968710" y="5474379"/>
                  <a:pt x="3964974" y="5480374"/>
                  <a:pt x="3964974" y="5480374"/>
                </a:cubicBezTo>
                <a:cubicBezTo>
                  <a:pt x="3962416" y="5481179"/>
                  <a:pt x="3962416" y="5481179"/>
                  <a:pt x="3962416" y="5481179"/>
                </a:cubicBezTo>
                <a:cubicBezTo>
                  <a:pt x="3964285" y="5478182"/>
                  <a:pt x="3966152" y="5475185"/>
                  <a:pt x="3967331" y="5469995"/>
                </a:cubicBezTo>
                <a:close/>
                <a:moveTo>
                  <a:pt x="3581240" y="5469435"/>
                </a:moveTo>
                <a:cubicBezTo>
                  <a:pt x="3582007" y="5471870"/>
                  <a:pt x="3579450" y="5472676"/>
                  <a:pt x="3580216" y="5475112"/>
                </a:cubicBezTo>
                <a:cubicBezTo>
                  <a:pt x="3580216" y="5475112"/>
                  <a:pt x="3577658" y="5475918"/>
                  <a:pt x="3578425" y="5478352"/>
                </a:cubicBezTo>
                <a:cubicBezTo>
                  <a:pt x="3575868" y="5479158"/>
                  <a:pt x="3573310" y="5479963"/>
                  <a:pt x="3573310" y="5479963"/>
                </a:cubicBezTo>
                <a:cubicBezTo>
                  <a:pt x="3575868" y="5479158"/>
                  <a:pt x="3577658" y="5475918"/>
                  <a:pt x="3579450" y="5472676"/>
                </a:cubicBezTo>
                <a:cubicBezTo>
                  <a:pt x="3578683" y="5470240"/>
                  <a:pt x="3578683" y="5470240"/>
                  <a:pt x="3581240" y="5469435"/>
                </a:cubicBezTo>
                <a:close/>
                <a:moveTo>
                  <a:pt x="3595311" y="5468019"/>
                </a:moveTo>
                <a:cubicBezTo>
                  <a:pt x="3596172" y="5468751"/>
                  <a:pt x="3596556" y="5469969"/>
                  <a:pt x="3596556" y="5469969"/>
                </a:cubicBezTo>
                <a:lnTo>
                  <a:pt x="3596556" y="5472646"/>
                </a:lnTo>
                <a:lnTo>
                  <a:pt x="3595025" y="5473127"/>
                </a:lnTo>
                <a:cubicBezTo>
                  <a:pt x="3595792" y="5475564"/>
                  <a:pt x="3593494" y="5476288"/>
                  <a:pt x="3591963" y="5479445"/>
                </a:cubicBezTo>
                <a:cubicBezTo>
                  <a:pt x="3588136" y="5483328"/>
                  <a:pt x="3585840" y="5484050"/>
                  <a:pt x="3588136" y="5483328"/>
                </a:cubicBezTo>
                <a:cubicBezTo>
                  <a:pt x="3587370" y="5480891"/>
                  <a:pt x="3589667" y="5480168"/>
                  <a:pt x="3589667" y="5480168"/>
                </a:cubicBezTo>
                <a:cubicBezTo>
                  <a:pt x="3591197" y="5477011"/>
                  <a:pt x="3590430" y="5474574"/>
                  <a:pt x="3588134" y="5475297"/>
                </a:cubicBezTo>
                <a:cubicBezTo>
                  <a:pt x="3589664" y="5472139"/>
                  <a:pt x="3591194" y="5468979"/>
                  <a:pt x="3588896" y="5469702"/>
                </a:cubicBezTo>
                <a:cubicBezTo>
                  <a:pt x="3588896" y="5469702"/>
                  <a:pt x="3588896" y="5469702"/>
                  <a:pt x="3591194" y="5468979"/>
                </a:cubicBezTo>
                <a:cubicBezTo>
                  <a:pt x="3593108" y="5467039"/>
                  <a:pt x="3594448" y="5467286"/>
                  <a:pt x="3595311" y="5468019"/>
                </a:cubicBezTo>
                <a:close/>
                <a:moveTo>
                  <a:pt x="1204543" y="5467346"/>
                </a:moveTo>
                <a:cubicBezTo>
                  <a:pt x="1209911" y="5468067"/>
                  <a:pt x="1203585" y="5472468"/>
                  <a:pt x="1201247" y="5473205"/>
                </a:cubicBezTo>
                <a:cubicBezTo>
                  <a:pt x="1197528" y="5469554"/>
                  <a:pt x="1205924" y="5471732"/>
                  <a:pt x="1204543" y="5467346"/>
                </a:cubicBezTo>
                <a:close/>
                <a:moveTo>
                  <a:pt x="1349794" y="5463393"/>
                </a:moveTo>
                <a:cubicBezTo>
                  <a:pt x="1352717" y="5462473"/>
                  <a:pt x="1354327" y="5467589"/>
                  <a:pt x="1355937" y="5472705"/>
                </a:cubicBezTo>
                <a:cubicBezTo>
                  <a:pt x="1352210" y="5471067"/>
                  <a:pt x="1347675" y="5466872"/>
                  <a:pt x="1349794" y="5463393"/>
                </a:cubicBezTo>
                <a:close/>
                <a:moveTo>
                  <a:pt x="3587169" y="5462750"/>
                </a:moveTo>
                <a:cubicBezTo>
                  <a:pt x="3587169" y="5462750"/>
                  <a:pt x="3587935" y="5465186"/>
                  <a:pt x="3585500" y="5465953"/>
                </a:cubicBezTo>
                <a:cubicBezTo>
                  <a:pt x="3585500" y="5465953"/>
                  <a:pt x="3586267" y="5468390"/>
                  <a:pt x="3583830" y="5469156"/>
                </a:cubicBezTo>
                <a:cubicBezTo>
                  <a:pt x="3583830" y="5469156"/>
                  <a:pt x="3583830" y="5469156"/>
                  <a:pt x="3582160" y="5472359"/>
                </a:cubicBezTo>
                <a:cubicBezTo>
                  <a:pt x="3581394" y="5469923"/>
                  <a:pt x="3581394" y="5469923"/>
                  <a:pt x="3581394" y="5469923"/>
                </a:cubicBezTo>
                <a:cubicBezTo>
                  <a:pt x="3583063" y="5466719"/>
                  <a:pt x="3585500" y="5465953"/>
                  <a:pt x="3587169" y="5462750"/>
                </a:cubicBezTo>
                <a:close/>
                <a:moveTo>
                  <a:pt x="4340240" y="5461852"/>
                </a:moveTo>
                <a:cubicBezTo>
                  <a:pt x="4336864" y="5468136"/>
                  <a:pt x="4339299" y="5467370"/>
                  <a:pt x="4340046" y="5469743"/>
                </a:cubicBezTo>
                <a:cubicBezTo>
                  <a:pt x="4340046" y="5469743"/>
                  <a:pt x="4338358" y="5472885"/>
                  <a:pt x="4338358" y="5472885"/>
                </a:cubicBezTo>
                <a:cubicBezTo>
                  <a:pt x="4338358" y="5472885"/>
                  <a:pt x="4337610" y="5470510"/>
                  <a:pt x="4335174" y="5471277"/>
                </a:cubicBezTo>
                <a:cubicBezTo>
                  <a:pt x="4334427" y="5468903"/>
                  <a:pt x="4334427" y="5468903"/>
                  <a:pt x="4334427" y="5468903"/>
                </a:cubicBezTo>
                <a:cubicBezTo>
                  <a:pt x="4331992" y="5469669"/>
                  <a:pt x="4333679" y="5466527"/>
                  <a:pt x="4335368" y="5463385"/>
                </a:cubicBezTo>
                <a:cubicBezTo>
                  <a:pt x="4335368" y="5463385"/>
                  <a:pt x="4337805" y="5462618"/>
                  <a:pt x="4337805" y="5462618"/>
                </a:cubicBezTo>
                <a:cubicBezTo>
                  <a:pt x="4337805" y="5462618"/>
                  <a:pt x="4340240" y="5461852"/>
                  <a:pt x="4340240" y="5461852"/>
                </a:cubicBezTo>
                <a:close/>
                <a:moveTo>
                  <a:pt x="3699133" y="5461243"/>
                </a:moveTo>
                <a:cubicBezTo>
                  <a:pt x="3699901" y="5463679"/>
                  <a:pt x="3699901" y="5463679"/>
                  <a:pt x="3699901" y="5463679"/>
                </a:cubicBezTo>
                <a:cubicBezTo>
                  <a:pt x="3696563" y="5470085"/>
                  <a:pt x="3700667" y="5466115"/>
                  <a:pt x="3698231" y="5466881"/>
                </a:cubicBezTo>
                <a:cubicBezTo>
                  <a:pt x="3698231" y="5466881"/>
                  <a:pt x="3698998" y="5469318"/>
                  <a:pt x="3698998" y="5469318"/>
                </a:cubicBezTo>
                <a:cubicBezTo>
                  <a:pt x="3698998" y="5469318"/>
                  <a:pt x="3696563" y="5470085"/>
                  <a:pt x="3696563" y="5470085"/>
                </a:cubicBezTo>
                <a:cubicBezTo>
                  <a:pt x="3695795" y="5467648"/>
                  <a:pt x="3695795" y="5467648"/>
                  <a:pt x="3693359" y="5468414"/>
                </a:cubicBezTo>
                <a:cubicBezTo>
                  <a:pt x="3695795" y="5467648"/>
                  <a:pt x="3697465" y="5464445"/>
                  <a:pt x="3697465" y="5464445"/>
                </a:cubicBezTo>
                <a:cubicBezTo>
                  <a:pt x="3699133" y="5461243"/>
                  <a:pt x="3699133" y="5461243"/>
                  <a:pt x="3699133" y="5461243"/>
                </a:cubicBezTo>
                <a:close/>
                <a:moveTo>
                  <a:pt x="1261948" y="5459880"/>
                </a:moveTo>
                <a:cubicBezTo>
                  <a:pt x="1257813" y="5463752"/>
                  <a:pt x="1262456" y="5470000"/>
                  <a:pt x="1257583" y="5471534"/>
                </a:cubicBezTo>
                <a:cubicBezTo>
                  <a:pt x="1258548" y="5466089"/>
                  <a:pt x="1256340" y="5459074"/>
                  <a:pt x="1261948" y="5459880"/>
                </a:cubicBezTo>
                <a:close/>
                <a:moveTo>
                  <a:pt x="1334336" y="5458300"/>
                </a:moveTo>
                <a:cubicBezTo>
                  <a:pt x="1337537" y="5458899"/>
                  <a:pt x="1341317" y="5460279"/>
                  <a:pt x="1343754" y="5459512"/>
                </a:cubicBezTo>
                <a:cubicBezTo>
                  <a:pt x="1339617" y="5463384"/>
                  <a:pt x="1331575" y="5463346"/>
                  <a:pt x="1328402" y="5461773"/>
                </a:cubicBezTo>
                <a:cubicBezTo>
                  <a:pt x="1328516" y="5457883"/>
                  <a:pt x="1331137" y="5457701"/>
                  <a:pt x="1334336" y="5458300"/>
                </a:cubicBezTo>
                <a:close/>
                <a:moveTo>
                  <a:pt x="3216459" y="5454139"/>
                </a:moveTo>
                <a:cubicBezTo>
                  <a:pt x="3224275" y="5454276"/>
                  <a:pt x="3227252" y="5463733"/>
                  <a:pt x="3236680" y="5460766"/>
                </a:cubicBezTo>
                <a:cubicBezTo>
                  <a:pt x="3238169" y="5465494"/>
                  <a:pt x="3242883" y="5464011"/>
                  <a:pt x="3245984" y="5465632"/>
                </a:cubicBezTo>
                <a:cubicBezTo>
                  <a:pt x="3247472" y="5470362"/>
                  <a:pt x="3244371" y="5468740"/>
                  <a:pt x="3245115" y="5471104"/>
                </a:cubicBezTo>
                <a:cubicBezTo>
                  <a:pt x="3258390" y="5472122"/>
                  <a:pt x="3267695" y="5476990"/>
                  <a:pt x="3282582" y="5474902"/>
                </a:cubicBezTo>
                <a:cubicBezTo>
                  <a:pt x="3282459" y="5482736"/>
                  <a:pt x="3273772" y="5488068"/>
                  <a:pt x="3280719" y="5493676"/>
                </a:cubicBezTo>
                <a:cubicBezTo>
                  <a:pt x="3281464" y="5496041"/>
                  <a:pt x="3276749" y="5497524"/>
                  <a:pt x="3277494" y="5499889"/>
                </a:cubicBezTo>
                <a:cubicBezTo>
                  <a:pt x="3278238" y="5502253"/>
                  <a:pt x="3280595" y="5501511"/>
                  <a:pt x="3282083" y="5506240"/>
                </a:cubicBezTo>
                <a:cubicBezTo>
                  <a:pt x="3282827" y="5508604"/>
                  <a:pt x="3280470" y="5509346"/>
                  <a:pt x="3281958" y="5514073"/>
                </a:cubicBezTo>
                <a:cubicBezTo>
                  <a:pt x="3274885" y="5516300"/>
                  <a:pt x="3270171" y="5517783"/>
                  <a:pt x="3269302" y="5523255"/>
                </a:cubicBezTo>
                <a:cubicBezTo>
                  <a:pt x="3263099" y="5520010"/>
                  <a:pt x="3265332" y="5527102"/>
                  <a:pt x="3260618" y="5528585"/>
                </a:cubicBezTo>
                <a:cubicBezTo>
                  <a:pt x="3256897" y="5516765"/>
                  <a:pt x="3246724" y="5517369"/>
                  <a:pt x="3237420" y="5512502"/>
                </a:cubicBezTo>
                <a:cubicBezTo>
                  <a:pt x="3233449" y="5516350"/>
                  <a:pt x="3234937" y="5521079"/>
                  <a:pt x="3230223" y="5522563"/>
                </a:cubicBezTo>
                <a:cubicBezTo>
                  <a:pt x="3229479" y="5520198"/>
                  <a:pt x="3228735" y="5517834"/>
                  <a:pt x="3227990" y="5515470"/>
                </a:cubicBezTo>
                <a:cubicBezTo>
                  <a:pt x="3224888" y="5513847"/>
                  <a:pt x="3216203" y="5519180"/>
                  <a:pt x="3213971" y="5512088"/>
                </a:cubicBezTo>
                <a:cubicBezTo>
                  <a:pt x="3217942" y="5508239"/>
                  <a:pt x="3225758" y="5508378"/>
                  <a:pt x="3223525" y="5501285"/>
                </a:cubicBezTo>
                <a:cubicBezTo>
                  <a:pt x="3228984" y="5502164"/>
                  <a:pt x="3227496" y="5497437"/>
                  <a:pt x="3229853" y="5496695"/>
                </a:cubicBezTo>
                <a:cubicBezTo>
                  <a:pt x="3229109" y="5494330"/>
                  <a:pt x="3228365" y="5491966"/>
                  <a:pt x="3226008" y="5492708"/>
                </a:cubicBezTo>
                <a:cubicBezTo>
                  <a:pt x="3227621" y="5489602"/>
                  <a:pt x="3223776" y="5485615"/>
                  <a:pt x="3227746" y="5481767"/>
                </a:cubicBezTo>
                <a:cubicBezTo>
                  <a:pt x="3218441" y="5476901"/>
                  <a:pt x="3220924" y="5468323"/>
                  <a:pt x="3214720" y="5465079"/>
                </a:cubicBezTo>
                <a:cubicBezTo>
                  <a:pt x="3218690" y="5461230"/>
                  <a:pt x="3214846" y="5457244"/>
                  <a:pt x="3216459" y="5454139"/>
                </a:cubicBezTo>
                <a:close/>
                <a:moveTo>
                  <a:pt x="4352105" y="5453619"/>
                </a:moveTo>
                <a:lnTo>
                  <a:pt x="4354960" y="5455033"/>
                </a:lnTo>
                <a:lnTo>
                  <a:pt x="4351877" y="5461401"/>
                </a:lnTo>
                <a:cubicBezTo>
                  <a:pt x="4351877" y="5461401"/>
                  <a:pt x="4347006" y="5462935"/>
                  <a:pt x="4347006" y="5462935"/>
                </a:cubicBezTo>
                <a:cubicBezTo>
                  <a:pt x="4348706" y="5459829"/>
                  <a:pt x="4348706" y="5459829"/>
                  <a:pt x="4348706" y="5459829"/>
                </a:cubicBezTo>
                <a:cubicBezTo>
                  <a:pt x="4347971" y="5457490"/>
                  <a:pt x="4352105" y="5453619"/>
                  <a:pt x="4352105" y="5453619"/>
                </a:cubicBezTo>
                <a:close/>
                <a:moveTo>
                  <a:pt x="4356257" y="5453139"/>
                </a:moveTo>
                <a:lnTo>
                  <a:pt x="4355277" y="5455191"/>
                </a:lnTo>
                <a:lnTo>
                  <a:pt x="4354960" y="5455033"/>
                </a:lnTo>
                <a:lnTo>
                  <a:pt x="4355731" y="5453442"/>
                </a:lnTo>
                <a:close/>
                <a:moveTo>
                  <a:pt x="3526814" y="5449620"/>
                </a:moveTo>
                <a:cubicBezTo>
                  <a:pt x="3526814" y="5449620"/>
                  <a:pt x="3527581" y="5452056"/>
                  <a:pt x="3525912" y="5455259"/>
                </a:cubicBezTo>
                <a:cubicBezTo>
                  <a:pt x="3521807" y="5459227"/>
                  <a:pt x="3520903" y="5464867"/>
                  <a:pt x="3521671" y="5467303"/>
                </a:cubicBezTo>
                <a:cubicBezTo>
                  <a:pt x="3519236" y="5468069"/>
                  <a:pt x="3519236" y="5468069"/>
                  <a:pt x="3519236" y="5468069"/>
                </a:cubicBezTo>
                <a:cubicBezTo>
                  <a:pt x="3518469" y="5465632"/>
                  <a:pt x="3515266" y="5463964"/>
                  <a:pt x="3514499" y="5461528"/>
                </a:cubicBezTo>
                <a:cubicBezTo>
                  <a:pt x="3514499" y="5461528"/>
                  <a:pt x="3514499" y="5461528"/>
                  <a:pt x="3513733" y="5459092"/>
                </a:cubicBezTo>
                <a:cubicBezTo>
                  <a:pt x="3521942" y="5451153"/>
                  <a:pt x="3516170" y="5458326"/>
                  <a:pt x="3516170" y="5458326"/>
                </a:cubicBezTo>
                <a:cubicBezTo>
                  <a:pt x="3519370" y="5459994"/>
                  <a:pt x="3521041" y="5456792"/>
                  <a:pt x="3526814" y="5449620"/>
                </a:cubicBezTo>
                <a:close/>
                <a:moveTo>
                  <a:pt x="3213966" y="5449234"/>
                </a:moveTo>
                <a:cubicBezTo>
                  <a:pt x="3215076" y="5449890"/>
                  <a:pt x="3216199" y="5451543"/>
                  <a:pt x="3215870" y="5454325"/>
                </a:cubicBezTo>
                <a:cubicBezTo>
                  <a:pt x="3215103" y="5451888"/>
                  <a:pt x="3212909" y="5452578"/>
                  <a:pt x="3212143" y="5450143"/>
                </a:cubicBezTo>
                <a:cubicBezTo>
                  <a:pt x="3211760" y="5448924"/>
                  <a:pt x="3212857" y="5448580"/>
                  <a:pt x="3213966" y="5449234"/>
                </a:cubicBezTo>
                <a:close/>
                <a:moveTo>
                  <a:pt x="1337196" y="5448885"/>
                </a:moveTo>
                <a:cubicBezTo>
                  <a:pt x="1337887" y="5451078"/>
                  <a:pt x="1338576" y="5453270"/>
                  <a:pt x="1339267" y="5455463"/>
                </a:cubicBezTo>
                <a:cubicBezTo>
                  <a:pt x="1336830" y="5456229"/>
                  <a:pt x="1336139" y="5454036"/>
                  <a:pt x="1331268" y="5455569"/>
                </a:cubicBezTo>
                <a:cubicBezTo>
                  <a:pt x="1330579" y="5453379"/>
                  <a:pt x="1333015" y="5452612"/>
                  <a:pt x="1329889" y="5451185"/>
                </a:cubicBezTo>
                <a:cubicBezTo>
                  <a:pt x="1329199" y="5448993"/>
                  <a:pt x="1334759" y="5449652"/>
                  <a:pt x="1337196" y="5448885"/>
                </a:cubicBezTo>
                <a:close/>
                <a:moveTo>
                  <a:pt x="1223387" y="5447761"/>
                </a:moveTo>
                <a:cubicBezTo>
                  <a:pt x="1220112" y="5454013"/>
                  <a:pt x="1229508" y="5458885"/>
                  <a:pt x="1231751" y="5466010"/>
                </a:cubicBezTo>
                <a:cubicBezTo>
                  <a:pt x="1229367" y="5466761"/>
                  <a:pt x="1229367" y="5466761"/>
                  <a:pt x="1230114" y="5469136"/>
                </a:cubicBezTo>
                <a:cubicBezTo>
                  <a:pt x="1225345" y="5470636"/>
                  <a:pt x="1226235" y="5465138"/>
                  <a:pt x="1223850" y="5465888"/>
                </a:cubicBezTo>
                <a:cubicBezTo>
                  <a:pt x="1222212" y="5469013"/>
                  <a:pt x="1220576" y="5472138"/>
                  <a:pt x="1223707" y="5473764"/>
                </a:cubicBezTo>
                <a:cubicBezTo>
                  <a:pt x="1214170" y="5476765"/>
                  <a:pt x="1206126" y="5484516"/>
                  <a:pt x="1191070" y="5486647"/>
                </a:cubicBezTo>
                <a:cubicBezTo>
                  <a:pt x="1193456" y="5485896"/>
                  <a:pt x="1192707" y="5483520"/>
                  <a:pt x="1195092" y="5482770"/>
                </a:cubicBezTo>
                <a:cubicBezTo>
                  <a:pt x="1191960" y="5481145"/>
                  <a:pt x="1190323" y="5484271"/>
                  <a:pt x="1187939" y="5485022"/>
                </a:cubicBezTo>
                <a:cubicBezTo>
                  <a:pt x="1189574" y="5481895"/>
                  <a:pt x="1194345" y="5480394"/>
                  <a:pt x="1195981" y="5477269"/>
                </a:cubicBezTo>
                <a:cubicBezTo>
                  <a:pt x="1198367" y="5476518"/>
                  <a:pt x="1199114" y="5478893"/>
                  <a:pt x="1200752" y="5475767"/>
                </a:cubicBezTo>
                <a:cubicBezTo>
                  <a:pt x="1201499" y="5478142"/>
                  <a:pt x="1199114" y="5478893"/>
                  <a:pt x="1202247" y="5480518"/>
                </a:cubicBezTo>
                <a:cubicBezTo>
                  <a:pt x="1209399" y="5478267"/>
                  <a:pt x="1210289" y="5472765"/>
                  <a:pt x="1216696" y="5468139"/>
                </a:cubicBezTo>
                <a:cubicBezTo>
                  <a:pt x="1218333" y="5465014"/>
                  <a:pt x="1215948" y="5465765"/>
                  <a:pt x="1215200" y="5463389"/>
                </a:cubicBezTo>
                <a:cubicBezTo>
                  <a:pt x="1217586" y="5462638"/>
                  <a:pt x="1222355" y="5461137"/>
                  <a:pt x="1220860" y="5456388"/>
                </a:cubicBezTo>
                <a:cubicBezTo>
                  <a:pt x="1220860" y="5456388"/>
                  <a:pt x="1216091" y="5457889"/>
                  <a:pt x="1213705" y="5458640"/>
                </a:cubicBezTo>
                <a:cubicBezTo>
                  <a:pt x="1209078" y="5452265"/>
                  <a:pt x="1199540" y="5455267"/>
                  <a:pt x="1193277" y="5452018"/>
                </a:cubicBezTo>
                <a:cubicBezTo>
                  <a:pt x="1195287" y="5450081"/>
                  <a:pt x="1197523" y="5449377"/>
                  <a:pt x="1199907" y="5449280"/>
                </a:cubicBezTo>
                <a:cubicBezTo>
                  <a:pt x="1207064" y="5448984"/>
                  <a:pt x="1215566" y="5454139"/>
                  <a:pt x="1223387" y="5447761"/>
                </a:cubicBezTo>
                <a:close/>
                <a:moveTo>
                  <a:pt x="1278062" y="5445813"/>
                </a:moveTo>
                <a:cubicBezTo>
                  <a:pt x="1281200" y="5447454"/>
                  <a:pt x="1283586" y="5446703"/>
                  <a:pt x="1285970" y="5445952"/>
                </a:cubicBezTo>
                <a:cubicBezTo>
                  <a:pt x="1288228" y="5453128"/>
                  <a:pt x="1294630" y="5448485"/>
                  <a:pt x="1297767" y="5450125"/>
                </a:cubicBezTo>
                <a:cubicBezTo>
                  <a:pt x="1300151" y="5449376"/>
                  <a:pt x="1301029" y="5443841"/>
                  <a:pt x="1307304" y="5447124"/>
                </a:cubicBezTo>
                <a:cubicBezTo>
                  <a:pt x="1303288" y="5451016"/>
                  <a:pt x="1308810" y="5451906"/>
                  <a:pt x="1312826" y="5448014"/>
                </a:cubicBezTo>
                <a:cubicBezTo>
                  <a:pt x="1313579" y="5450405"/>
                  <a:pt x="1307179" y="5455048"/>
                  <a:pt x="1315085" y="5455189"/>
                </a:cubicBezTo>
                <a:cubicBezTo>
                  <a:pt x="1313453" y="5458330"/>
                  <a:pt x="1310315" y="5456690"/>
                  <a:pt x="1307931" y="5457441"/>
                </a:cubicBezTo>
                <a:cubicBezTo>
                  <a:pt x="1307052" y="5462973"/>
                  <a:pt x="1311068" y="5459081"/>
                  <a:pt x="1310190" y="5464615"/>
                </a:cubicBezTo>
                <a:cubicBezTo>
                  <a:pt x="1307804" y="5465366"/>
                  <a:pt x="1307052" y="5462973"/>
                  <a:pt x="1304666" y="5463724"/>
                </a:cubicBezTo>
                <a:cubicBezTo>
                  <a:pt x="1301530" y="5462082"/>
                  <a:pt x="1300778" y="5459693"/>
                  <a:pt x="1303161" y="5458942"/>
                </a:cubicBezTo>
                <a:cubicBezTo>
                  <a:pt x="1297640" y="5458051"/>
                  <a:pt x="1299145" y="5462833"/>
                  <a:pt x="1294376" y="5464334"/>
                </a:cubicBezTo>
                <a:cubicBezTo>
                  <a:pt x="1291239" y="5462694"/>
                  <a:pt x="1285717" y="5461803"/>
                  <a:pt x="1281826" y="5457771"/>
                </a:cubicBezTo>
                <a:cubicBezTo>
                  <a:pt x="1277058" y="5459272"/>
                  <a:pt x="1275425" y="5462414"/>
                  <a:pt x="1268272" y="5464665"/>
                </a:cubicBezTo>
                <a:cubicBezTo>
                  <a:pt x="1266768" y="5459883"/>
                  <a:pt x="1272288" y="5460773"/>
                  <a:pt x="1273919" y="5457631"/>
                </a:cubicBezTo>
                <a:cubicBezTo>
                  <a:pt x="1273919" y="5457631"/>
                  <a:pt x="1273166" y="5455239"/>
                  <a:pt x="1270782" y="5455990"/>
                </a:cubicBezTo>
                <a:cubicBezTo>
                  <a:pt x="1272413" y="5452848"/>
                  <a:pt x="1283459" y="5454629"/>
                  <a:pt x="1278062" y="5445813"/>
                </a:cubicBezTo>
                <a:close/>
                <a:moveTo>
                  <a:pt x="3602692" y="5440196"/>
                </a:moveTo>
                <a:cubicBezTo>
                  <a:pt x="3603407" y="5442470"/>
                  <a:pt x="3603407" y="5442470"/>
                  <a:pt x="3601806" y="5445471"/>
                </a:cubicBezTo>
                <a:cubicBezTo>
                  <a:pt x="3604122" y="5444743"/>
                  <a:pt x="3605721" y="5441741"/>
                  <a:pt x="3602522" y="5447745"/>
                </a:cubicBezTo>
                <a:cubicBezTo>
                  <a:pt x="3600924" y="5450746"/>
                  <a:pt x="3597012" y="5454475"/>
                  <a:pt x="3597012" y="5454475"/>
                </a:cubicBezTo>
                <a:cubicBezTo>
                  <a:pt x="3595413" y="5457478"/>
                  <a:pt x="3596128" y="5459751"/>
                  <a:pt x="3596128" y="5459751"/>
                </a:cubicBezTo>
                <a:cubicBezTo>
                  <a:pt x="3596128" y="5459751"/>
                  <a:pt x="3600042" y="5456021"/>
                  <a:pt x="3601640" y="5453019"/>
                </a:cubicBezTo>
                <a:cubicBezTo>
                  <a:pt x="3603953" y="5452291"/>
                  <a:pt x="3601640" y="5453019"/>
                  <a:pt x="3603953" y="5452291"/>
                </a:cubicBezTo>
                <a:cubicBezTo>
                  <a:pt x="3607867" y="5448561"/>
                  <a:pt x="3606268" y="5451562"/>
                  <a:pt x="3606268" y="5451562"/>
                </a:cubicBezTo>
                <a:cubicBezTo>
                  <a:pt x="3608583" y="5450834"/>
                  <a:pt x="3608583" y="5450834"/>
                  <a:pt x="3612495" y="5447104"/>
                </a:cubicBezTo>
                <a:cubicBezTo>
                  <a:pt x="3616407" y="5443374"/>
                  <a:pt x="3616407" y="5443374"/>
                  <a:pt x="3614809" y="5446375"/>
                </a:cubicBezTo>
                <a:cubicBezTo>
                  <a:pt x="3614809" y="5446375"/>
                  <a:pt x="3612495" y="5447104"/>
                  <a:pt x="3613211" y="5449377"/>
                </a:cubicBezTo>
                <a:cubicBezTo>
                  <a:pt x="3610896" y="5450105"/>
                  <a:pt x="3609298" y="5453108"/>
                  <a:pt x="3606100" y="5459112"/>
                </a:cubicBezTo>
                <a:cubicBezTo>
                  <a:pt x="3606100" y="5459112"/>
                  <a:pt x="3603071" y="5457567"/>
                  <a:pt x="3599874" y="5463570"/>
                </a:cubicBezTo>
                <a:cubicBezTo>
                  <a:pt x="3597560" y="5464298"/>
                  <a:pt x="3596844" y="5462025"/>
                  <a:pt x="3594529" y="5462753"/>
                </a:cubicBezTo>
                <a:cubicBezTo>
                  <a:pt x="3593813" y="5460479"/>
                  <a:pt x="3591500" y="5461208"/>
                  <a:pt x="3594697" y="5455204"/>
                </a:cubicBezTo>
                <a:cubicBezTo>
                  <a:pt x="3590784" y="5458935"/>
                  <a:pt x="3590784" y="5458935"/>
                  <a:pt x="3590784" y="5458935"/>
                </a:cubicBezTo>
                <a:cubicBezTo>
                  <a:pt x="3590069" y="5456660"/>
                  <a:pt x="3592382" y="5455932"/>
                  <a:pt x="3592382" y="5455932"/>
                </a:cubicBezTo>
                <a:cubicBezTo>
                  <a:pt x="3593982" y="5452930"/>
                  <a:pt x="3593982" y="5452930"/>
                  <a:pt x="3596296" y="5452202"/>
                </a:cubicBezTo>
                <a:cubicBezTo>
                  <a:pt x="3597896" y="5449200"/>
                  <a:pt x="3597896" y="5449200"/>
                  <a:pt x="3597180" y="5446927"/>
                </a:cubicBezTo>
                <a:cubicBezTo>
                  <a:pt x="3597180" y="5446927"/>
                  <a:pt x="3598777" y="5443927"/>
                  <a:pt x="3598777" y="5443927"/>
                </a:cubicBezTo>
                <a:cubicBezTo>
                  <a:pt x="3601091" y="5443198"/>
                  <a:pt x="3600375" y="5440924"/>
                  <a:pt x="3602692" y="5440196"/>
                </a:cubicBezTo>
                <a:close/>
                <a:moveTo>
                  <a:pt x="3185405" y="5439923"/>
                </a:moveTo>
                <a:cubicBezTo>
                  <a:pt x="3191926" y="5438534"/>
                  <a:pt x="3198112" y="5439240"/>
                  <a:pt x="3202423" y="5444518"/>
                </a:cubicBezTo>
                <a:cubicBezTo>
                  <a:pt x="3205726" y="5438172"/>
                  <a:pt x="3207246" y="5443001"/>
                  <a:pt x="3209657" y="5442241"/>
                </a:cubicBezTo>
                <a:cubicBezTo>
                  <a:pt x="3211178" y="5447071"/>
                  <a:pt x="3208006" y="5445415"/>
                  <a:pt x="3208766" y="5447830"/>
                </a:cubicBezTo>
                <a:cubicBezTo>
                  <a:pt x="3203944" y="5449347"/>
                  <a:pt x="3204835" y="5443760"/>
                  <a:pt x="3197600" y="5446036"/>
                </a:cubicBezTo>
                <a:cubicBezTo>
                  <a:pt x="3199879" y="5453281"/>
                  <a:pt x="3207116" y="5451004"/>
                  <a:pt x="3211047" y="5455075"/>
                </a:cubicBezTo>
                <a:cubicBezTo>
                  <a:pt x="3212566" y="5459903"/>
                  <a:pt x="3203813" y="5457352"/>
                  <a:pt x="3201400" y="5458111"/>
                </a:cubicBezTo>
                <a:cubicBezTo>
                  <a:pt x="3201400" y="5458111"/>
                  <a:pt x="3203679" y="5465354"/>
                  <a:pt x="3206092" y="5464595"/>
                </a:cubicBezTo>
                <a:cubicBezTo>
                  <a:pt x="3200377" y="5471701"/>
                  <a:pt x="3196315" y="5475634"/>
                  <a:pt x="3196182" y="5483637"/>
                </a:cubicBezTo>
                <a:cubicBezTo>
                  <a:pt x="3188187" y="5483500"/>
                  <a:pt x="3183365" y="5485017"/>
                  <a:pt x="3180061" y="5491365"/>
                </a:cubicBezTo>
                <a:cubicBezTo>
                  <a:pt x="3180821" y="5493780"/>
                  <a:pt x="3185645" y="5492262"/>
                  <a:pt x="3184753" y="5497850"/>
                </a:cubicBezTo>
                <a:cubicBezTo>
                  <a:pt x="3174347" y="5498471"/>
                  <a:pt x="3176890" y="5489710"/>
                  <a:pt x="3177781" y="5484121"/>
                </a:cubicBezTo>
                <a:cubicBezTo>
                  <a:pt x="3186537" y="5486673"/>
                  <a:pt x="3185908" y="5476256"/>
                  <a:pt x="3186799" y="5470667"/>
                </a:cubicBezTo>
                <a:cubicBezTo>
                  <a:pt x="3181217" y="5469771"/>
                  <a:pt x="3177153" y="5473704"/>
                  <a:pt x="3173981" y="5472048"/>
                </a:cubicBezTo>
                <a:cubicBezTo>
                  <a:pt x="3171701" y="5464804"/>
                  <a:pt x="3175765" y="5460872"/>
                  <a:pt x="3182108" y="5464183"/>
                </a:cubicBezTo>
                <a:cubicBezTo>
                  <a:pt x="3184519" y="5463424"/>
                  <a:pt x="3182999" y="5458594"/>
                  <a:pt x="3182999" y="5458594"/>
                </a:cubicBezTo>
                <a:cubicBezTo>
                  <a:pt x="3187822" y="5457076"/>
                  <a:pt x="3187822" y="5457076"/>
                  <a:pt x="3190994" y="5458732"/>
                </a:cubicBezTo>
                <a:cubicBezTo>
                  <a:pt x="3191754" y="5461146"/>
                  <a:pt x="3190102" y="5464319"/>
                  <a:pt x="3190862" y="5466735"/>
                </a:cubicBezTo>
                <a:cubicBezTo>
                  <a:pt x="3192383" y="5471565"/>
                  <a:pt x="3196445" y="5467632"/>
                  <a:pt x="3197205" y="5470047"/>
                </a:cubicBezTo>
                <a:cubicBezTo>
                  <a:pt x="3201269" y="5466113"/>
                  <a:pt x="3193405" y="5457973"/>
                  <a:pt x="3198229" y="5456454"/>
                </a:cubicBezTo>
                <a:cubicBezTo>
                  <a:pt x="3191258" y="5442726"/>
                  <a:pt x="3175137" y="5450454"/>
                  <a:pt x="3167769" y="5460733"/>
                </a:cubicBezTo>
                <a:cubicBezTo>
                  <a:pt x="3163080" y="5454249"/>
                  <a:pt x="3174377" y="5448038"/>
                  <a:pt x="3166381" y="5447902"/>
                </a:cubicBezTo>
                <a:cubicBezTo>
                  <a:pt x="3172031" y="5444796"/>
                  <a:pt x="3178884" y="5441312"/>
                  <a:pt x="3185405" y="5439923"/>
                </a:cubicBezTo>
                <a:close/>
                <a:moveTo>
                  <a:pt x="3986373" y="5439907"/>
                </a:moveTo>
                <a:cubicBezTo>
                  <a:pt x="3984719" y="5442951"/>
                  <a:pt x="3985443" y="5445248"/>
                  <a:pt x="3983790" y="5448292"/>
                </a:cubicBezTo>
                <a:cubicBezTo>
                  <a:pt x="3983790" y="5448292"/>
                  <a:pt x="3981417" y="5449039"/>
                  <a:pt x="3981417" y="5449039"/>
                </a:cubicBezTo>
                <a:cubicBezTo>
                  <a:pt x="3982139" y="5451335"/>
                  <a:pt x="3982139" y="5451335"/>
                  <a:pt x="3982139" y="5451335"/>
                </a:cubicBezTo>
                <a:cubicBezTo>
                  <a:pt x="3982139" y="5451335"/>
                  <a:pt x="3983790" y="5448292"/>
                  <a:pt x="3983790" y="5448292"/>
                </a:cubicBezTo>
                <a:cubicBezTo>
                  <a:pt x="3983790" y="5448292"/>
                  <a:pt x="3984513" y="5450589"/>
                  <a:pt x="3984513" y="5450589"/>
                </a:cubicBezTo>
                <a:cubicBezTo>
                  <a:pt x="3982862" y="5453632"/>
                  <a:pt x="3978835" y="5457426"/>
                  <a:pt x="3978835" y="5457426"/>
                </a:cubicBezTo>
                <a:cubicBezTo>
                  <a:pt x="3978835" y="5457426"/>
                  <a:pt x="3974808" y="5461215"/>
                  <a:pt x="3972433" y="5461963"/>
                </a:cubicBezTo>
                <a:cubicBezTo>
                  <a:pt x="3972433" y="5461963"/>
                  <a:pt x="3974085" y="5458920"/>
                  <a:pt x="3974085" y="5458920"/>
                </a:cubicBezTo>
                <a:cubicBezTo>
                  <a:pt x="3976459" y="5458173"/>
                  <a:pt x="3975736" y="5455876"/>
                  <a:pt x="3975736" y="5455876"/>
                </a:cubicBezTo>
                <a:cubicBezTo>
                  <a:pt x="3979764" y="5452082"/>
                  <a:pt x="3981417" y="5449039"/>
                  <a:pt x="3984719" y="5442951"/>
                </a:cubicBezTo>
                <a:cubicBezTo>
                  <a:pt x="3987095" y="5442202"/>
                  <a:pt x="3987095" y="5442202"/>
                  <a:pt x="3986373" y="5439907"/>
                </a:cubicBezTo>
                <a:close/>
                <a:moveTo>
                  <a:pt x="1168970" y="5439279"/>
                </a:moveTo>
                <a:cubicBezTo>
                  <a:pt x="1169685" y="5441552"/>
                  <a:pt x="1169685" y="5441552"/>
                  <a:pt x="1167928" y="5444604"/>
                </a:cubicBezTo>
                <a:cubicBezTo>
                  <a:pt x="1171117" y="5446099"/>
                  <a:pt x="1176063" y="5444542"/>
                  <a:pt x="1177494" y="5449088"/>
                </a:cubicBezTo>
                <a:cubicBezTo>
                  <a:pt x="1182441" y="5447531"/>
                  <a:pt x="1181725" y="5445258"/>
                  <a:pt x="1186671" y="5443702"/>
                </a:cubicBezTo>
                <a:cubicBezTo>
                  <a:pt x="1187387" y="5445975"/>
                  <a:pt x="1190577" y="5447469"/>
                  <a:pt x="1189533" y="5452795"/>
                </a:cubicBezTo>
                <a:cubicBezTo>
                  <a:pt x="1179641" y="5455909"/>
                  <a:pt x="1172221" y="5458244"/>
                  <a:pt x="1160897" y="5456811"/>
                </a:cubicBezTo>
                <a:cubicBezTo>
                  <a:pt x="1159465" y="5452264"/>
                  <a:pt x="1158751" y="5449991"/>
                  <a:pt x="1154845" y="5446222"/>
                </a:cubicBezTo>
                <a:cubicBezTo>
                  <a:pt x="1160508" y="5446940"/>
                  <a:pt x="1165455" y="5445383"/>
                  <a:pt x="1160835" y="5439339"/>
                </a:cubicBezTo>
                <a:cubicBezTo>
                  <a:pt x="1165782" y="5437783"/>
                  <a:pt x="1166497" y="5440057"/>
                  <a:pt x="1168970" y="5439279"/>
                </a:cubicBezTo>
                <a:close/>
                <a:moveTo>
                  <a:pt x="2625870" y="5439236"/>
                </a:moveTo>
                <a:cubicBezTo>
                  <a:pt x="2628979" y="5440867"/>
                  <a:pt x="2632953" y="5437006"/>
                  <a:pt x="2626500" y="5449478"/>
                </a:cubicBezTo>
                <a:cubicBezTo>
                  <a:pt x="2626500" y="5449478"/>
                  <a:pt x="2626500" y="5449478"/>
                  <a:pt x="2628861" y="5448735"/>
                </a:cubicBezTo>
                <a:cubicBezTo>
                  <a:pt x="2632835" y="5444873"/>
                  <a:pt x="2630356" y="5453485"/>
                  <a:pt x="2625632" y="5454972"/>
                </a:cubicBezTo>
                <a:cubicBezTo>
                  <a:pt x="2627247" y="5451853"/>
                  <a:pt x="2627247" y="5451853"/>
                  <a:pt x="2624885" y="5452596"/>
                </a:cubicBezTo>
                <a:cubicBezTo>
                  <a:pt x="2623273" y="5455714"/>
                  <a:pt x="2620913" y="5456457"/>
                  <a:pt x="2620913" y="5456457"/>
                </a:cubicBezTo>
                <a:cubicBezTo>
                  <a:pt x="2619299" y="5459574"/>
                  <a:pt x="2614577" y="5461061"/>
                  <a:pt x="2612963" y="5464180"/>
                </a:cubicBezTo>
                <a:cubicBezTo>
                  <a:pt x="2618551" y="5457201"/>
                  <a:pt x="2610603" y="5464923"/>
                  <a:pt x="2610603" y="5464923"/>
                </a:cubicBezTo>
                <a:cubicBezTo>
                  <a:pt x="2610603" y="5464923"/>
                  <a:pt x="2608241" y="5465666"/>
                  <a:pt x="2609855" y="5462547"/>
                </a:cubicBezTo>
                <a:cubicBezTo>
                  <a:pt x="2611468" y="5459429"/>
                  <a:pt x="2617056" y="5452450"/>
                  <a:pt x="2620283" y="5446215"/>
                </a:cubicBezTo>
                <a:cubicBezTo>
                  <a:pt x="2620283" y="5446215"/>
                  <a:pt x="2624257" y="5442353"/>
                  <a:pt x="2624257" y="5442353"/>
                </a:cubicBezTo>
                <a:cubicBezTo>
                  <a:pt x="2625870" y="5439236"/>
                  <a:pt x="2625870" y="5439236"/>
                  <a:pt x="2625870" y="5439236"/>
                </a:cubicBezTo>
                <a:close/>
                <a:moveTo>
                  <a:pt x="3530326" y="5438124"/>
                </a:moveTo>
                <a:cubicBezTo>
                  <a:pt x="3530700" y="5438358"/>
                  <a:pt x="3530555" y="5439810"/>
                  <a:pt x="3529861" y="5441434"/>
                </a:cubicBezTo>
                <a:cubicBezTo>
                  <a:pt x="3529861" y="5441434"/>
                  <a:pt x="3530666" y="5443992"/>
                  <a:pt x="3530666" y="5443992"/>
                </a:cubicBezTo>
                <a:cubicBezTo>
                  <a:pt x="3530666" y="5443992"/>
                  <a:pt x="3530666" y="5443992"/>
                  <a:pt x="3528473" y="5444682"/>
                </a:cubicBezTo>
                <a:cubicBezTo>
                  <a:pt x="3528473" y="5444682"/>
                  <a:pt x="3526282" y="5445372"/>
                  <a:pt x="3527086" y="5447930"/>
                </a:cubicBezTo>
                <a:cubicBezTo>
                  <a:pt x="3524895" y="5448619"/>
                  <a:pt x="3524895" y="5448619"/>
                  <a:pt x="3524895" y="5448619"/>
                </a:cubicBezTo>
                <a:cubicBezTo>
                  <a:pt x="3526282" y="5445372"/>
                  <a:pt x="3527669" y="5442123"/>
                  <a:pt x="3527669" y="5442123"/>
                </a:cubicBezTo>
                <a:cubicBezTo>
                  <a:pt x="3529055" y="5438876"/>
                  <a:pt x="3529950" y="5437891"/>
                  <a:pt x="3530326" y="5438124"/>
                </a:cubicBezTo>
                <a:close/>
                <a:moveTo>
                  <a:pt x="3623381" y="5438101"/>
                </a:moveTo>
                <a:cubicBezTo>
                  <a:pt x="3624130" y="5440477"/>
                  <a:pt x="3621755" y="5441224"/>
                  <a:pt x="3622502" y="5443599"/>
                </a:cubicBezTo>
                <a:cubicBezTo>
                  <a:pt x="3620128" y="5444345"/>
                  <a:pt x="3617753" y="5445093"/>
                  <a:pt x="3615376" y="5445841"/>
                </a:cubicBezTo>
                <a:cubicBezTo>
                  <a:pt x="3617006" y="5442719"/>
                  <a:pt x="3619381" y="5441972"/>
                  <a:pt x="3619381" y="5441972"/>
                </a:cubicBezTo>
                <a:cubicBezTo>
                  <a:pt x="3619381" y="5441972"/>
                  <a:pt x="3623381" y="5438101"/>
                  <a:pt x="3623381" y="5438101"/>
                </a:cubicBezTo>
                <a:close/>
                <a:moveTo>
                  <a:pt x="3172182" y="5433539"/>
                </a:moveTo>
                <a:cubicBezTo>
                  <a:pt x="3170497" y="5436478"/>
                  <a:pt x="3171188" y="5438671"/>
                  <a:pt x="3175938" y="5437176"/>
                </a:cubicBezTo>
                <a:cubicBezTo>
                  <a:pt x="3174252" y="5440116"/>
                  <a:pt x="3169502" y="5441611"/>
                  <a:pt x="3168812" y="5439419"/>
                </a:cubicBezTo>
                <a:cubicBezTo>
                  <a:pt x="3167128" y="5442359"/>
                  <a:pt x="3157627" y="5445349"/>
                  <a:pt x="3156247" y="5440964"/>
                </a:cubicBezTo>
                <a:cubicBezTo>
                  <a:pt x="3157933" y="5438024"/>
                  <a:pt x="3166437" y="5440166"/>
                  <a:pt x="3165057" y="5435782"/>
                </a:cubicBezTo>
                <a:cubicBezTo>
                  <a:pt x="3166742" y="5432841"/>
                  <a:pt x="3169807" y="5434287"/>
                  <a:pt x="3172182" y="5433539"/>
                </a:cubicBezTo>
                <a:close/>
                <a:moveTo>
                  <a:pt x="1058608" y="5431358"/>
                </a:moveTo>
                <a:cubicBezTo>
                  <a:pt x="1058608" y="5431358"/>
                  <a:pt x="1057105" y="5434241"/>
                  <a:pt x="1057105" y="5434241"/>
                </a:cubicBezTo>
                <a:cubicBezTo>
                  <a:pt x="1057795" y="5436434"/>
                  <a:pt x="1055604" y="5437123"/>
                  <a:pt x="1055604" y="5437123"/>
                </a:cubicBezTo>
                <a:cubicBezTo>
                  <a:pt x="1055604" y="5437123"/>
                  <a:pt x="1054913" y="5434931"/>
                  <a:pt x="1054913" y="5434931"/>
                </a:cubicBezTo>
                <a:cubicBezTo>
                  <a:pt x="1054913" y="5434931"/>
                  <a:pt x="1057105" y="5434241"/>
                  <a:pt x="1056415" y="5432047"/>
                </a:cubicBezTo>
                <a:cubicBezTo>
                  <a:pt x="1058608" y="5431358"/>
                  <a:pt x="1058608" y="5431358"/>
                  <a:pt x="1058608" y="5431358"/>
                </a:cubicBezTo>
                <a:close/>
                <a:moveTo>
                  <a:pt x="4366440" y="5431117"/>
                </a:moveTo>
                <a:cubicBezTo>
                  <a:pt x="4368877" y="5430350"/>
                  <a:pt x="4367912" y="5435794"/>
                  <a:pt x="4367912" y="5435794"/>
                </a:cubicBezTo>
                <a:cubicBezTo>
                  <a:pt x="4371085" y="5437365"/>
                  <a:pt x="4371085" y="5437365"/>
                  <a:pt x="4367684" y="5443576"/>
                </a:cubicBezTo>
                <a:cubicBezTo>
                  <a:pt x="4365021" y="5452125"/>
                  <a:pt x="4364284" y="5449786"/>
                  <a:pt x="4359413" y="5451319"/>
                </a:cubicBezTo>
                <a:lnTo>
                  <a:pt x="4356257" y="5453139"/>
                </a:lnTo>
                <a:lnTo>
                  <a:pt x="4362134" y="5440825"/>
                </a:lnTo>
                <a:cubicBezTo>
                  <a:pt x="4364259" y="5436945"/>
                  <a:pt x="4365959" y="5433839"/>
                  <a:pt x="4366440" y="5431117"/>
                </a:cubicBezTo>
                <a:close/>
                <a:moveTo>
                  <a:pt x="1065915" y="5429057"/>
                </a:moveTo>
                <a:cubicBezTo>
                  <a:pt x="1066606" y="5431251"/>
                  <a:pt x="1064170" y="5432018"/>
                  <a:pt x="1062424" y="5434977"/>
                </a:cubicBezTo>
                <a:cubicBezTo>
                  <a:pt x="1059988" y="5435743"/>
                  <a:pt x="1059988" y="5435743"/>
                  <a:pt x="1059988" y="5435743"/>
                </a:cubicBezTo>
                <a:cubicBezTo>
                  <a:pt x="1061734" y="5432784"/>
                  <a:pt x="1063479" y="5429824"/>
                  <a:pt x="1065915" y="5429057"/>
                </a:cubicBezTo>
                <a:close/>
                <a:moveTo>
                  <a:pt x="2632779" y="5427653"/>
                </a:moveTo>
                <a:cubicBezTo>
                  <a:pt x="2629505" y="5433934"/>
                  <a:pt x="2625482" y="5437828"/>
                  <a:pt x="2617431" y="5445614"/>
                </a:cubicBezTo>
                <a:cubicBezTo>
                  <a:pt x="2616548" y="5451145"/>
                  <a:pt x="2612522" y="5455038"/>
                  <a:pt x="2610887" y="5458179"/>
                </a:cubicBezTo>
                <a:cubicBezTo>
                  <a:pt x="2610887" y="5458179"/>
                  <a:pt x="2608499" y="5458930"/>
                  <a:pt x="2605977" y="5467601"/>
                </a:cubicBezTo>
                <a:cubicBezTo>
                  <a:pt x="2601953" y="5471494"/>
                  <a:pt x="2601953" y="5471494"/>
                  <a:pt x="2601953" y="5471494"/>
                </a:cubicBezTo>
                <a:cubicBezTo>
                  <a:pt x="2600316" y="5474636"/>
                  <a:pt x="2597044" y="5480917"/>
                  <a:pt x="2593019" y="5484811"/>
                </a:cubicBezTo>
                <a:cubicBezTo>
                  <a:pt x="2593771" y="5487201"/>
                  <a:pt x="2587359" y="5491845"/>
                  <a:pt x="2585722" y="5494986"/>
                </a:cubicBezTo>
                <a:lnTo>
                  <a:pt x="2578679" y="5501798"/>
                </a:lnTo>
                <a:lnTo>
                  <a:pt x="2586607" y="5489455"/>
                </a:lnTo>
                <a:cubicBezTo>
                  <a:pt x="2585854" y="5487066"/>
                  <a:pt x="2589878" y="5483173"/>
                  <a:pt x="2592266" y="5482421"/>
                </a:cubicBezTo>
                <a:cubicBezTo>
                  <a:pt x="2591514" y="5480032"/>
                  <a:pt x="2593904" y="5479280"/>
                  <a:pt x="2593904" y="5479280"/>
                </a:cubicBezTo>
                <a:cubicBezTo>
                  <a:pt x="2593151" y="5476891"/>
                  <a:pt x="2595540" y="5476140"/>
                  <a:pt x="2593151" y="5476891"/>
                </a:cubicBezTo>
                <a:cubicBezTo>
                  <a:pt x="2602837" y="5465964"/>
                  <a:pt x="2604474" y="5462823"/>
                  <a:pt x="2607747" y="5456541"/>
                </a:cubicBezTo>
                <a:cubicBezTo>
                  <a:pt x="2606994" y="5454152"/>
                  <a:pt x="2606994" y="5454152"/>
                  <a:pt x="2606994" y="5454152"/>
                </a:cubicBezTo>
                <a:cubicBezTo>
                  <a:pt x="2608631" y="5451010"/>
                  <a:pt x="2611018" y="5450259"/>
                  <a:pt x="2610266" y="5447869"/>
                </a:cubicBezTo>
                <a:cubicBezTo>
                  <a:pt x="2612654" y="5447118"/>
                  <a:pt x="2612654" y="5447118"/>
                  <a:pt x="2612654" y="5447118"/>
                </a:cubicBezTo>
                <a:cubicBezTo>
                  <a:pt x="2615044" y="5446366"/>
                  <a:pt x="2615044" y="5446366"/>
                  <a:pt x="2622339" y="5436190"/>
                </a:cubicBezTo>
                <a:cubicBezTo>
                  <a:pt x="2624728" y="5435438"/>
                  <a:pt x="2623977" y="5433048"/>
                  <a:pt x="2628001" y="5429157"/>
                </a:cubicBezTo>
                <a:cubicBezTo>
                  <a:pt x="2628753" y="5431546"/>
                  <a:pt x="2628753" y="5431546"/>
                  <a:pt x="2628753" y="5431546"/>
                </a:cubicBezTo>
                <a:cubicBezTo>
                  <a:pt x="2628753" y="5431546"/>
                  <a:pt x="2630389" y="5428405"/>
                  <a:pt x="2632779" y="5427653"/>
                </a:cubicBezTo>
                <a:close/>
                <a:moveTo>
                  <a:pt x="1055050" y="5426857"/>
                </a:moveTo>
                <a:lnTo>
                  <a:pt x="1054856" y="5434748"/>
                </a:lnTo>
                <a:cubicBezTo>
                  <a:pt x="1052420" y="5435514"/>
                  <a:pt x="1050732" y="5438657"/>
                  <a:pt x="1048295" y="5439424"/>
                </a:cubicBezTo>
                <a:cubicBezTo>
                  <a:pt x="1050732" y="5438657"/>
                  <a:pt x="1052420" y="5435514"/>
                  <a:pt x="1051674" y="5433140"/>
                </a:cubicBezTo>
                <a:close/>
                <a:moveTo>
                  <a:pt x="3142027" y="5424625"/>
                </a:moveTo>
                <a:lnTo>
                  <a:pt x="3141828" y="5425024"/>
                </a:lnTo>
                <a:lnTo>
                  <a:pt x="3141683" y="5424832"/>
                </a:lnTo>
                <a:close/>
                <a:moveTo>
                  <a:pt x="2636174" y="5423433"/>
                </a:moveTo>
                <a:lnTo>
                  <a:pt x="2636802" y="5423760"/>
                </a:lnTo>
                <a:cubicBezTo>
                  <a:pt x="2636802" y="5423760"/>
                  <a:pt x="2635166" y="5426902"/>
                  <a:pt x="2632779" y="5427653"/>
                </a:cubicBezTo>
                <a:close/>
                <a:moveTo>
                  <a:pt x="1277470" y="5423365"/>
                </a:moveTo>
                <a:cubicBezTo>
                  <a:pt x="1283758" y="5426644"/>
                  <a:pt x="1293192" y="5431559"/>
                  <a:pt x="1290666" y="5440239"/>
                </a:cubicBezTo>
                <a:cubicBezTo>
                  <a:pt x="1288275" y="5440992"/>
                  <a:pt x="1286016" y="5433817"/>
                  <a:pt x="1284377" y="5436962"/>
                </a:cubicBezTo>
                <a:cubicBezTo>
                  <a:pt x="1278842" y="5436075"/>
                  <a:pt x="1280347" y="5440860"/>
                  <a:pt x="1278708" y="5444003"/>
                </a:cubicBezTo>
                <a:cubicBezTo>
                  <a:pt x="1278708" y="5444003"/>
                  <a:pt x="1275565" y="5442365"/>
                  <a:pt x="1274060" y="5437581"/>
                </a:cubicBezTo>
                <a:cubicBezTo>
                  <a:pt x="1262988" y="5435810"/>
                  <a:pt x="1254173" y="5441212"/>
                  <a:pt x="1244607" y="5444223"/>
                </a:cubicBezTo>
                <a:cubicBezTo>
                  <a:pt x="1243102" y="5439440"/>
                  <a:pt x="1244742" y="5436295"/>
                  <a:pt x="1236814" y="5436161"/>
                </a:cubicBezTo>
                <a:cubicBezTo>
                  <a:pt x="1246379" y="5433151"/>
                  <a:pt x="1247266" y="5427614"/>
                  <a:pt x="1251297" y="5423718"/>
                </a:cubicBezTo>
                <a:cubicBezTo>
                  <a:pt x="1252668" y="5436429"/>
                  <a:pt x="1264626" y="5432665"/>
                  <a:pt x="1274946" y="5432046"/>
                </a:cubicBezTo>
                <a:cubicBezTo>
                  <a:pt x="1276583" y="5428901"/>
                  <a:pt x="1275831" y="5426510"/>
                  <a:pt x="1277470" y="5423365"/>
                </a:cubicBezTo>
                <a:close/>
                <a:moveTo>
                  <a:pt x="4331934" y="5422702"/>
                </a:moveTo>
                <a:cubicBezTo>
                  <a:pt x="4332739" y="5425260"/>
                  <a:pt x="4335737" y="5427128"/>
                  <a:pt x="4337347" y="5432243"/>
                </a:cubicBezTo>
                <a:cubicBezTo>
                  <a:pt x="4337347" y="5432243"/>
                  <a:pt x="4334349" y="5430376"/>
                  <a:pt x="4334349" y="5430376"/>
                </a:cubicBezTo>
                <a:lnTo>
                  <a:pt x="4331408" y="5428543"/>
                </a:lnTo>
                <a:lnTo>
                  <a:pt x="4331363" y="5428398"/>
                </a:lnTo>
                <a:close/>
                <a:moveTo>
                  <a:pt x="3392058" y="5422613"/>
                </a:moveTo>
                <a:cubicBezTo>
                  <a:pt x="3392917" y="5423296"/>
                  <a:pt x="3393865" y="5424269"/>
                  <a:pt x="3395035" y="5423901"/>
                </a:cubicBezTo>
                <a:cubicBezTo>
                  <a:pt x="3395610" y="5433894"/>
                  <a:pt x="3391661" y="5437680"/>
                  <a:pt x="3386103" y="5444516"/>
                </a:cubicBezTo>
                <a:cubicBezTo>
                  <a:pt x="3384492" y="5447567"/>
                  <a:pt x="3389170" y="5446094"/>
                  <a:pt x="3389170" y="5446094"/>
                </a:cubicBezTo>
                <a:cubicBezTo>
                  <a:pt x="3388288" y="5451459"/>
                  <a:pt x="3385221" y="5449881"/>
                  <a:pt x="3378206" y="5452089"/>
                </a:cubicBezTo>
                <a:cubicBezTo>
                  <a:pt x="3379968" y="5441360"/>
                  <a:pt x="3387865" y="5433788"/>
                  <a:pt x="3389630" y="5423059"/>
                </a:cubicBezTo>
                <a:cubicBezTo>
                  <a:pt x="3390434" y="5421535"/>
                  <a:pt x="3391201" y="5421929"/>
                  <a:pt x="3392058" y="5422613"/>
                </a:cubicBezTo>
                <a:close/>
                <a:moveTo>
                  <a:pt x="1216829" y="5420512"/>
                </a:moveTo>
                <a:cubicBezTo>
                  <a:pt x="1217568" y="5420948"/>
                  <a:pt x="1217950" y="5422166"/>
                  <a:pt x="1218334" y="5423384"/>
                </a:cubicBezTo>
                <a:cubicBezTo>
                  <a:pt x="1219101" y="5425820"/>
                  <a:pt x="1213950" y="5424765"/>
                  <a:pt x="1213182" y="5422328"/>
                </a:cubicBezTo>
                <a:cubicBezTo>
                  <a:pt x="1214991" y="5420419"/>
                  <a:pt x="1216087" y="5420075"/>
                  <a:pt x="1216829" y="5420512"/>
                </a:cubicBezTo>
                <a:close/>
                <a:moveTo>
                  <a:pt x="4347772" y="5419438"/>
                </a:moveTo>
                <a:cubicBezTo>
                  <a:pt x="4348552" y="5418848"/>
                  <a:pt x="4349136" y="5418664"/>
                  <a:pt x="4349530" y="5419918"/>
                </a:cubicBezTo>
                <a:cubicBezTo>
                  <a:pt x="4349530" y="5419918"/>
                  <a:pt x="4348770" y="5425666"/>
                  <a:pt x="4348770" y="5425666"/>
                </a:cubicBezTo>
                <a:cubicBezTo>
                  <a:pt x="4348770" y="5425666"/>
                  <a:pt x="4349558" y="5428170"/>
                  <a:pt x="4349558" y="5428170"/>
                </a:cubicBezTo>
                <a:cubicBezTo>
                  <a:pt x="4349558" y="5428170"/>
                  <a:pt x="4348006" y="5431411"/>
                  <a:pt x="4346458" y="5434653"/>
                </a:cubicBezTo>
                <a:cubicBezTo>
                  <a:pt x="4346458" y="5434653"/>
                  <a:pt x="4346458" y="5434653"/>
                  <a:pt x="4344908" y="5437894"/>
                </a:cubicBezTo>
                <a:cubicBezTo>
                  <a:pt x="4341780" y="5436125"/>
                  <a:pt x="4344880" y="5429643"/>
                  <a:pt x="4341754" y="5427873"/>
                </a:cubicBezTo>
                <a:cubicBezTo>
                  <a:pt x="4341754" y="5427873"/>
                  <a:pt x="4345641" y="5423896"/>
                  <a:pt x="4344854" y="5421390"/>
                </a:cubicBezTo>
                <a:cubicBezTo>
                  <a:pt x="4346023" y="5421022"/>
                  <a:pt x="4346995" y="5420027"/>
                  <a:pt x="4347772" y="5419438"/>
                </a:cubicBezTo>
                <a:close/>
                <a:moveTo>
                  <a:pt x="3134606" y="5419250"/>
                </a:moveTo>
                <a:cubicBezTo>
                  <a:pt x="3137771" y="5420857"/>
                  <a:pt x="3136097" y="5423988"/>
                  <a:pt x="3136842" y="5426357"/>
                </a:cubicBezTo>
                <a:cubicBezTo>
                  <a:pt x="3138797" y="5428344"/>
                  <a:pt x="3140426" y="5427181"/>
                  <a:pt x="3141776" y="5425128"/>
                </a:cubicBezTo>
                <a:lnTo>
                  <a:pt x="3141828" y="5425024"/>
                </a:lnTo>
                <a:lnTo>
                  <a:pt x="3144502" y="5428501"/>
                </a:lnTo>
                <a:cubicBezTo>
                  <a:pt x="3145595" y="5428808"/>
                  <a:pt x="3146805" y="5428427"/>
                  <a:pt x="3148016" y="5428045"/>
                </a:cubicBezTo>
                <a:cubicBezTo>
                  <a:pt x="3148762" y="5430415"/>
                  <a:pt x="3151927" y="5432021"/>
                  <a:pt x="3152672" y="5434390"/>
                </a:cubicBezTo>
                <a:cubicBezTo>
                  <a:pt x="3155094" y="5433628"/>
                  <a:pt x="3157514" y="5432867"/>
                  <a:pt x="3163101" y="5433711"/>
                </a:cubicBezTo>
                <a:cubicBezTo>
                  <a:pt x="3159750" y="5439973"/>
                  <a:pt x="3149507" y="5432783"/>
                  <a:pt x="3143736" y="5439807"/>
                </a:cubicBezTo>
                <a:cubicBezTo>
                  <a:pt x="3144482" y="5442176"/>
                  <a:pt x="3146902" y="5441414"/>
                  <a:pt x="3145227" y="5444543"/>
                </a:cubicBezTo>
                <a:cubicBezTo>
                  <a:pt x="3150069" y="5443020"/>
                  <a:pt x="3154726" y="5449363"/>
                  <a:pt x="3153796" y="5454863"/>
                </a:cubicBezTo>
                <a:cubicBezTo>
                  <a:pt x="3154542" y="5457232"/>
                  <a:pt x="3158637" y="5453340"/>
                  <a:pt x="3159383" y="5455709"/>
                </a:cubicBezTo>
                <a:cubicBezTo>
                  <a:pt x="3160874" y="5460445"/>
                  <a:pt x="3159199" y="5463576"/>
                  <a:pt x="3156779" y="5464338"/>
                </a:cubicBezTo>
                <a:cubicBezTo>
                  <a:pt x="3157524" y="5466707"/>
                  <a:pt x="3158270" y="5469075"/>
                  <a:pt x="3160690" y="5468313"/>
                </a:cubicBezTo>
                <a:cubicBezTo>
                  <a:pt x="3146912" y="5475254"/>
                  <a:pt x="3130528" y="5490823"/>
                  <a:pt x="3115442" y="5485158"/>
                </a:cubicBezTo>
                <a:cubicBezTo>
                  <a:pt x="3110601" y="5486682"/>
                  <a:pt x="3114696" y="5482790"/>
                  <a:pt x="3117862" y="5484397"/>
                </a:cubicBezTo>
                <a:cubicBezTo>
                  <a:pt x="3119538" y="5481265"/>
                  <a:pt x="3121213" y="5478136"/>
                  <a:pt x="3126055" y="5476612"/>
                </a:cubicBezTo>
                <a:cubicBezTo>
                  <a:pt x="3125309" y="5474243"/>
                  <a:pt x="3121213" y="5478136"/>
                  <a:pt x="3118047" y="5476529"/>
                </a:cubicBezTo>
                <a:cubicBezTo>
                  <a:pt x="3121396" y="5470266"/>
                  <a:pt x="3127913" y="5465613"/>
                  <a:pt x="3132009" y="5461721"/>
                </a:cubicBezTo>
                <a:cubicBezTo>
                  <a:pt x="3132009" y="5461721"/>
                  <a:pt x="3131264" y="5459351"/>
                  <a:pt x="3131264" y="5459351"/>
                </a:cubicBezTo>
                <a:cubicBezTo>
                  <a:pt x="3126795" y="5462059"/>
                  <a:pt x="3122514" y="5465360"/>
                  <a:pt x="3118255" y="5467677"/>
                </a:cubicBezTo>
                <a:lnTo>
                  <a:pt x="3105517" y="5470076"/>
                </a:lnTo>
                <a:lnTo>
                  <a:pt x="3101853" y="5474469"/>
                </a:lnTo>
                <a:cubicBezTo>
                  <a:pt x="3100065" y="5475352"/>
                  <a:pt x="3098185" y="5475943"/>
                  <a:pt x="3097302" y="5477507"/>
                </a:cubicBezTo>
                <a:cubicBezTo>
                  <a:pt x="3098038" y="5479844"/>
                  <a:pt x="3100543" y="5479057"/>
                  <a:pt x="3103049" y="5478268"/>
                </a:cubicBezTo>
                <a:cubicBezTo>
                  <a:pt x="3099510" y="5484522"/>
                  <a:pt x="3092291" y="5479084"/>
                  <a:pt x="3089785" y="5479873"/>
                </a:cubicBezTo>
                <a:lnTo>
                  <a:pt x="3105378" y="5469977"/>
                </a:lnTo>
                <a:lnTo>
                  <a:pt x="3105195" y="5465279"/>
                </a:lnTo>
                <a:cubicBezTo>
                  <a:pt x="3105520" y="5464200"/>
                  <a:pt x="3105939" y="5463419"/>
                  <a:pt x="3105566" y="5462233"/>
                </a:cubicBezTo>
                <a:cubicBezTo>
                  <a:pt x="3102400" y="5460626"/>
                  <a:pt x="3095139" y="5462912"/>
                  <a:pt x="3091227" y="5458937"/>
                </a:cubicBezTo>
                <a:cubicBezTo>
                  <a:pt x="3090481" y="5456568"/>
                  <a:pt x="3093831" y="5450306"/>
                  <a:pt x="3097743" y="5454283"/>
                </a:cubicBezTo>
                <a:cubicBezTo>
                  <a:pt x="3098489" y="5456651"/>
                  <a:pt x="3096069" y="5457413"/>
                  <a:pt x="3093648" y="5458174"/>
                </a:cubicBezTo>
                <a:cubicBezTo>
                  <a:pt x="3099980" y="5461389"/>
                  <a:pt x="3111337" y="5455210"/>
                  <a:pt x="3116924" y="5456056"/>
                </a:cubicBezTo>
                <a:cubicBezTo>
                  <a:pt x="3115432" y="5451318"/>
                  <a:pt x="3109847" y="5450473"/>
                  <a:pt x="3106679" y="5448866"/>
                </a:cubicBezTo>
                <a:cubicBezTo>
                  <a:pt x="3105188" y="5444130"/>
                  <a:pt x="3112267" y="5449711"/>
                  <a:pt x="3113196" y="5444211"/>
                </a:cubicBezTo>
                <a:cubicBezTo>
                  <a:pt x="3113196" y="5444211"/>
                  <a:pt x="3113196" y="5444211"/>
                  <a:pt x="3110775" y="5444973"/>
                </a:cubicBezTo>
                <a:cubicBezTo>
                  <a:pt x="3117292" y="5440319"/>
                  <a:pt x="3126229" y="5434903"/>
                  <a:pt x="3126414" y="5427035"/>
                </a:cubicBezTo>
                <a:cubicBezTo>
                  <a:pt x="3132746" y="5430249"/>
                  <a:pt x="3130509" y="5423143"/>
                  <a:pt x="3134606" y="5419250"/>
                </a:cubicBezTo>
                <a:close/>
                <a:moveTo>
                  <a:pt x="3462403" y="5418492"/>
                </a:moveTo>
                <a:cubicBezTo>
                  <a:pt x="3459967" y="5419259"/>
                  <a:pt x="3460657" y="5421451"/>
                  <a:pt x="3461347" y="5423644"/>
                </a:cubicBezTo>
                <a:cubicBezTo>
                  <a:pt x="3460291" y="5428795"/>
                  <a:pt x="3460291" y="5428795"/>
                  <a:pt x="3457166" y="5427370"/>
                </a:cubicBezTo>
                <a:cubicBezTo>
                  <a:pt x="3457166" y="5427370"/>
                  <a:pt x="3457166" y="5427370"/>
                  <a:pt x="3454730" y="5428136"/>
                </a:cubicBezTo>
                <a:cubicBezTo>
                  <a:pt x="3454730" y="5428136"/>
                  <a:pt x="3454730" y="5428136"/>
                  <a:pt x="3452294" y="5428903"/>
                </a:cubicBezTo>
                <a:cubicBezTo>
                  <a:pt x="3449857" y="5429671"/>
                  <a:pt x="3447423" y="5430436"/>
                  <a:pt x="3447423" y="5430436"/>
                </a:cubicBezTo>
                <a:cubicBezTo>
                  <a:pt x="3447423" y="5430436"/>
                  <a:pt x="3447423" y="5430436"/>
                  <a:pt x="3445675" y="5433394"/>
                </a:cubicBezTo>
                <a:cubicBezTo>
                  <a:pt x="3444986" y="5431204"/>
                  <a:pt x="3444986" y="5431204"/>
                  <a:pt x="3446733" y="5428244"/>
                </a:cubicBezTo>
                <a:cubicBezTo>
                  <a:pt x="3446733" y="5428244"/>
                  <a:pt x="3449166" y="5427478"/>
                  <a:pt x="3450913" y="5424518"/>
                </a:cubicBezTo>
                <a:cubicBezTo>
                  <a:pt x="3450913" y="5424518"/>
                  <a:pt x="3453350" y="5423751"/>
                  <a:pt x="3453350" y="5423751"/>
                </a:cubicBezTo>
                <a:cubicBezTo>
                  <a:pt x="3453350" y="5423751"/>
                  <a:pt x="3454041" y="5425944"/>
                  <a:pt x="3455785" y="5422984"/>
                </a:cubicBezTo>
                <a:cubicBezTo>
                  <a:pt x="3455785" y="5422984"/>
                  <a:pt x="3459967" y="5419259"/>
                  <a:pt x="3462403" y="5418492"/>
                </a:cubicBezTo>
                <a:close/>
                <a:moveTo>
                  <a:pt x="3624526" y="5416859"/>
                </a:moveTo>
                <a:lnTo>
                  <a:pt x="3622008" y="5418185"/>
                </a:lnTo>
                <a:lnTo>
                  <a:pt x="3622153" y="5417606"/>
                </a:lnTo>
                <a:cubicBezTo>
                  <a:pt x="3624526" y="5416859"/>
                  <a:pt x="3624526" y="5416859"/>
                  <a:pt x="3624526" y="5416859"/>
                </a:cubicBezTo>
                <a:close/>
                <a:moveTo>
                  <a:pt x="3639900" y="5416370"/>
                </a:moveTo>
                <a:cubicBezTo>
                  <a:pt x="3641023" y="5415683"/>
                  <a:pt x="3641824" y="5416099"/>
                  <a:pt x="3641371" y="5418918"/>
                </a:cubicBezTo>
                <a:cubicBezTo>
                  <a:pt x="3638936" y="5419686"/>
                  <a:pt x="3638936" y="5419686"/>
                  <a:pt x="3639702" y="5422122"/>
                </a:cubicBezTo>
                <a:cubicBezTo>
                  <a:pt x="3638936" y="5419686"/>
                  <a:pt x="3636500" y="5420452"/>
                  <a:pt x="3636500" y="5420452"/>
                </a:cubicBezTo>
                <a:cubicBezTo>
                  <a:pt x="3637334" y="5418851"/>
                  <a:pt x="3638778" y="5417058"/>
                  <a:pt x="3639900" y="5416370"/>
                </a:cubicBezTo>
                <a:close/>
                <a:moveTo>
                  <a:pt x="1064986" y="5415899"/>
                </a:moveTo>
                <a:lnTo>
                  <a:pt x="1055049" y="5426856"/>
                </a:lnTo>
                <a:lnTo>
                  <a:pt x="1056737" y="5423714"/>
                </a:lnTo>
                <a:cubicBezTo>
                  <a:pt x="1058425" y="5420574"/>
                  <a:pt x="1062551" y="5416665"/>
                  <a:pt x="1064986" y="5415899"/>
                </a:cubicBezTo>
                <a:close/>
                <a:moveTo>
                  <a:pt x="4364277" y="5415735"/>
                </a:moveTo>
                <a:cubicBezTo>
                  <a:pt x="4362654" y="5418875"/>
                  <a:pt x="4362654" y="5418875"/>
                  <a:pt x="4363407" y="5421267"/>
                </a:cubicBezTo>
                <a:cubicBezTo>
                  <a:pt x="4361784" y="5424404"/>
                  <a:pt x="4358540" y="5430683"/>
                  <a:pt x="4356917" y="5433822"/>
                </a:cubicBezTo>
                <a:cubicBezTo>
                  <a:pt x="4359293" y="5433075"/>
                  <a:pt x="4360916" y="5429936"/>
                  <a:pt x="4363290" y="5429188"/>
                </a:cubicBezTo>
                <a:cubicBezTo>
                  <a:pt x="4363290" y="5429188"/>
                  <a:pt x="4361669" y="5432327"/>
                  <a:pt x="4361669" y="5432327"/>
                </a:cubicBezTo>
                <a:cubicBezTo>
                  <a:pt x="4362420" y="5434718"/>
                  <a:pt x="4362420" y="5434718"/>
                  <a:pt x="4363175" y="5437110"/>
                </a:cubicBezTo>
                <a:cubicBezTo>
                  <a:pt x="4360798" y="5437858"/>
                  <a:pt x="4360798" y="5437858"/>
                  <a:pt x="4359175" y="5440998"/>
                </a:cubicBezTo>
                <a:cubicBezTo>
                  <a:pt x="4353557" y="5448023"/>
                  <a:pt x="4353557" y="5448023"/>
                  <a:pt x="4352052" y="5443241"/>
                </a:cubicBezTo>
                <a:cubicBezTo>
                  <a:pt x="4353673" y="5440100"/>
                  <a:pt x="4351300" y="5440848"/>
                  <a:pt x="4352922" y="5437708"/>
                </a:cubicBezTo>
                <a:cubicBezTo>
                  <a:pt x="4353790" y="5432179"/>
                  <a:pt x="4359410" y="5425152"/>
                  <a:pt x="4360278" y="5419622"/>
                </a:cubicBezTo>
                <a:cubicBezTo>
                  <a:pt x="4360278" y="5419622"/>
                  <a:pt x="4361901" y="5416482"/>
                  <a:pt x="4364277" y="5415735"/>
                </a:cubicBezTo>
                <a:close/>
                <a:moveTo>
                  <a:pt x="3557851" y="5414058"/>
                </a:moveTo>
                <a:lnTo>
                  <a:pt x="3556339" y="5417958"/>
                </a:lnTo>
                <a:cubicBezTo>
                  <a:pt x="3556339" y="5417958"/>
                  <a:pt x="3556560" y="5416577"/>
                  <a:pt x="3557079" y="5415100"/>
                </a:cubicBezTo>
                <a:close/>
                <a:moveTo>
                  <a:pt x="1068624" y="5412142"/>
                </a:moveTo>
                <a:cubicBezTo>
                  <a:pt x="1069428" y="5414700"/>
                  <a:pt x="1067090" y="5415435"/>
                  <a:pt x="1067895" y="5417994"/>
                </a:cubicBezTo>
                <a:cubicBezTo>
                  <a:pt x="1065557" y="5418730"/>
                  <a:pt x="1066362" y="5421287"/>
                  <a:pt x="1064023" y="5422024"/>
                </a:cubicBezTo>
                <a:cubicBezTo>
                  <a:pt x="1062490" y="5425318"/>
                  <a:pt x="1060152" y="5426054"/>
                  <a:pt x="1060152" y="5426054"/>
                </a:cubicBezTo>
                <a:cubicBezTo>
                  <a:pt x="1061685" y="5422760"/>
                  <a:pt x="1063217" y="5419467"/>
                  <a:pt x="1067090" y="5415435"/>
                </a:cubicBezTo>
                <a:cubicBezTo>
                  <a:pt x="1067090" y="5415435"/>
                  <a:pt x="1068624" y="5412142"/>
                  <a:pt x="1068624" y="5412142"/>
                </a:cubicBezTo>
                <a:close/>
                <a:moveTo>
                  <a:pt x="1190904" y="5411588"/>
                </a:moveTo>
                <a:cubicBezTo>
                  <a:pt x="1195675" y="5412033"/>
                  <a:pt x="1199613" y="5414038"/>
                  <a:pt x="1202304" y="5418380"/>
                </a:cubicBezTo>
                <a:cubicBezTo>
                  <a:pt x="1198974" y="5424616"/>
                  <a:pt x="1190089" y="5430009"/>
                  <a:pt x="1182125" y="5429920"/>
                </a:cubicBezTo>
                <a:cubicBezTo>
                  <a:pt x="1186018" y="5433884"/>
                  <a:pt x="1185274" y="5431524"/>
                  <a:pt x="1187682" y="5430767"/>
                </a:cubicBezTo>
                <a:cubicBezTo>
                  <a:pt x="1189168" y="5435489"/>
                  <a:pt x="1188990" y="5443328"/>
                  <a:pt x="1181026" y="5443241"/>
                </a:cubicBezTo>
                <a:cubicBezTo>
                  <a:pt x="1179540" y="5438519"/>
                  <a:pt x="1181946" y="5437762"/>
                  <a:pt x="1181203" y="5435400"/>
                </a:cubicBezTo>
                <a:cubicBezTo>
                  <a:pt x="1173982" y="5437672"/>
                  <a:pt x="1167681" y="5434465"/>
                  <a:pt x="1161381" y="5431261"/>
                </a:cubicBezTo>
                <a:cubicBezTo>
                  <a:pt x="1163044" y="5428141"/>
                  <a:pt x="1162302" y="5425781"/>
                  <a:pt x="1159151" y="5424177"/>
                </a:cubicBezTo>
                <a:cubicBezTo>
                  <a:pt x="1163966" y="5422661"/>
                  <a:pt x="1163223" y="5420301"/>
                  <a:pt x="1165629" y="5419544"/>
                </a:cubicBezTo>
                <a:cubicBezTo>
                  <a:pt x="1170445" y="5418028"/>
                  <a:pt x="1173595" y="5419631"/>
                  <a:pt x="1174515" y="5414152"/>
                </a:cubicBezTo>
                <a:cubicBezTo>
                  <a:pt x="1180533" y="5412257"/>
                  <a:pt x="1186135" y="5411143"/>
                  <a:pt x="1190904" y="5411588"/>
                </a:cubicBezTo>
                <a:close/>
                <a:moveTo>
                  <a:pt x="3153224" y="5410787"/>
                </a:moveTo>
                <a:cubicBezTo>
                  <a:pt x="3153970" y="5413155"/>
                  <a:pt x="3149129" y="5414678"/>
                  <a:pt x="3149875" y="5417048"/>
                </a:cubicBezTo>
                <a:cubicBezTo>
                  <a:pt x="3153786" y="5421023"/>
                  <a:pt x="3153970" y="5413155"/>
                  <a:pt x="3161978" y="5413238"/>
                </a:cubicBezTo>
                <a:cubicBezTo>
                  <a:pt x="3161794" y="5421106"/>
                  <a:pt x="3156951" y="5422630"/>
                  <a:pt x="3149691" y="5424915"/>
                </a:cubicBezTo>
                <a:cubicBezTo>
                  <a:pt x="3148945" y="5422548"/>
                  <a:pt x="3151366" y="5421785"/>
                  <a:pt x="3150620" y="5419416"/>
                </a:cubicBezTo>
                <a:lnTo>
                  <a:pt x="3142027" y="5424625"/>
                </a:lnTo>
                <a:lnTo>
                  <a:pt x="3145034" y="5418571"/>
                </a:lnTo>
                <a:cubicBezTo>
                  <a:pt x="3143543" y="5413834"/>
                  <a:pt x="3139446" y="5417727"/>
                  <a:pt x="3140377" y="5412227"/>
                </a:cubicBezTo>
                <a:cubicBezTo>
                  <a:pt x="3143543" y="5413834"/>
                  <a:pt x="3146709" y="5415441"/>
                  <a:pt x="3153224" y="5410787"/>
                </a:cubicBezTo>
                <a:close/>
                <a:moveTo>
                  <a:pt x="3560336" y="5409809"/>
                </a:moveTo>
                <a:lnTo>
                  <a:pt x="3559612" y="5411677"/>
                </a:lnTo>
                <a:lnTo>
                  <a:pt x="3557851" y="5414058"/>
                </a:lnTo>
                <a:lnTo>
                  <a:pt x="3558511" y="5412351"/>
                </a:lnTo>
                <a:close/>
                <a:moveTo>
                  <a:pt x="3181731" y="5409652"/>
                </a:moveTo>
                <a:cubicBezTo>
                  <a:pt x="3176859" y="5411185"/>
                  <a:pt x="3178238" y="5415570"/>
                  <a:pt x="3176494" y="5418529"/>
                </a:cubicBezTo>
                <a:cubicBezTo>
                  <a:pt x="3170241" y="5415678"/>
                  <a:pt x="3168130" y="5425981"/>
                  <a:pt x="3161877" y="5423129"/>
                </a:cubicBezTo>
                <a:cubicBezTo>
                  <a:pt x="3162932" y="5417977"/>
                  <a:pt x="3170932" y="5417869"/>
                  <a:pt x="3168862" y="5411292"/>
                </a:cubicBezTo>
                <a:cubicBezTo>
                  <a:pt x="3173733" y="5409759"/>
                  <a:pt x="3177549" y="5413377"/>
                  <a:pt x="3181731" y="5409652"/>
                </a:cubicBezTo>
                <a:close/>
                <a:moveTo>
                  <a:pt x="3459780" y="5408877"/>
                </a:moveTo>
                <a:cubicBezTo>
                  <a:pt x="3457910" y="5411875"/>
                  <a:pt x="3456043" y="5414872"/>
                  <a:pt x="3454176" y="5417869"/>
                </a:cubicBezTo>
                <a:cubicBezTo>
                  <a:pt x="3453485" y="5415678"/>
                  <a:pt x="3453485" y="5415678"/>
                  <a:pt x="3452795" y="5413485"/>
                </a:cubicBezTo>
                <a:cubicBezTo>
                  <a:pt x="3455352" y="5412680"/>
                  <a:pt x="3457220" y="5409682"/>
                  <a:pt x="3457220" y="5409682"/>
                </a:cubicBezTo>
                <a:cubicBezTo>
                  <a:pt x="3461647" y="5405880"/>
                  <a:pt x="3461647" y="5405880"/>
                  <a:pt x="3459780" y="5408877"/>
                </a:cubicBezTo>
                <a:close/>
                <a:moveTo>
                  <a:pt x="3651168" y="5408874"/>
                </a:moveTo>
                <a:cubicBezTo>
                  <a:pt x="3651168" y="5408874"/>
                  <a:pt x="3654273" y="5410574"/>
                  <a:pt x="3654273" y="5410574"/>
                </a:cubicBezTo>
                <a:cubicBezTo>
                  <a:pt x="3650363" y="5414483"/>
                  <a:pt x="3646453" y="5418389"/>
                  <a:pt x="3644114" y="5419126"/>
                </a:cubicBezTo>
                <a:cubicBezTo>
                  <a:pt x="3644114" y="5419126"/>
                  <a:pt x="3644114" y="5419126"/>
                  <a:pt x="3645686" y="5415955"/>
                </a:cubicBezTo>
                <a:cubicBezTo>
                  <a:pt x="3645686" y="5415955"/>
                  <a:pt x="3647258" y="5412782"/>
                  <a:pt x="3647258" y="5412782"/>
                </a:cubicBezTo>
                <a:cubicBezTo>
                  <a:pt x="3647258" y="5412782"/>
                  <a:pt x="3649596" y="5412046"/>
                  <a:pt x="3651168" y="5408874"/>
                </a:cubicBezTo>
                <a:close/>
                <a:moveTo>
                  <a:pt x="3561248" y="5408537"/>
                </a:moveTo>
                <a:lnTo>
                  <a:pt x="3560336" y="5409809"/>
                </a:lnTo>
                <a:lnTo>
                  <a:pt x="3560576" y="5409185"/>
                </a:lnTo>
                <a:close/>
                <a:moveTo>
                  <a:pt x="3235467" y="5407999"/>
                </a:moveTo>
                <a:cubicBezTo>
                  <a:pt x="3237742" y="5407283"/>
                  <a:pt x="3240803" y="5409073"/>
                  <a:pt x="3246137" y="5410147"/>
                </a:cubicBezTo>
                <a:cubicBezTo>
                  <a:pt x="3243865" y="5410863"/>
                  <a:pt x="3241591" y="5411579"/>
                  <a:pt x="3243168" y="5416590"/>
                </a:cubicBezTo>
                <a:cubicBezTo>
                  <a:pt x="3239410" y="5420526"/>
                  <a:pt x="3236440" y="5426967"/>
                  <a:pt x="3231104" y="5425893"/>
                </a:cubicBezTo>
                <a:cubicBezTo>
                  <a:pt x="3227254" y="5421598"/>
                  <a:pt x="3234864" y="5421957"/>
                  <a:pt x="3232497" y="5414441"/>
                </a:cubicBezTo>
                <a:cubicBezTo>
                  <a:pt x="3234771" y="5413725"/>
                  <a:pt x="3237043" y="5413010"/>
                  <a:pt x="3237043" y="5413010"/>
                </a:cubicBezTo>
                <a:cubicBezTo>
                  <a:pt x="3240803" y="5409073"/>
                  <a:pt x="3233983" y="5411220"/>
                  <a:pt x="3235467" y="5407999"/>
                </a:cubicBezTo>
                <a:close/>
                <a:moveTo>
                  <a:pt x="1086222" y="5407933"/>
                </a:moveTo>
                <a:cubicBezTo>
                  <a:pt x="1087096" y="5408637"/>
                  <a:pt x="1087470" y="5409825"/>
                  <a:pt x="1088657" y="5409451"/>
                </a:cubicBezTo>
                <a:cubicBezTo>
                  <a:pt x="1089404" y="5411826"/>
                  <a:pt x="1087777" y="5414949"/>
                  <a:pt x="1086150" y="5418071"/>
                </a:cubicBezTo>
                <a:cubicBezTo>
                  <a:pt x="1083776" y="5418819"/>
                  <a:pt x="1082147" y="5421941"/>
                  <a:pt x="1082147" y="5421941"/>
                </a:cubicBezTo>
                <a:cubicBezTo>
                  <a:pt x="1081400" y="5419566"/>
                  <a:pt x="1081400" y="5419566"/>
                  <a:pt x="1083776" y="5418819"/>
                </a:cubicBezTo>
                <a:cubicBezTo>
                  <a:pt x="1083028" y="5416443"/>
                  <a:pt x="1085403" y="5415697"/>
                  <a:pt x="1087030" y="5412573"/>
                </a:cubicBezTo>
                <a:cubicBezTo>
                  <a:pt x="1087030" y="5412573"/>
                  <a:pt x="1087030" y="5412573"/>
                  <a:pt x="1084655" y="5413321"/>
                </a:cubicBezTo>
                <a:cubicBezTo>
                  <a:pt x="1083028" y="5416443"/>
                  <a:pt x="1081400" y="5419566"/>
                  <a:pt x="1079773" y="5422688"/>
                </a:cubicBezTo>
                <a:cubicBezTo>
                  <a:pt x="1075770" y="5426559"/>
                  <a:pt x="1074143" y="5429681"/>
                  <a:pt x="1075770" y="5426559"/>
                </a:cubicBezTo>
                <a:cubicBezTo>
                  <a:pt x="1075770" y="5426559"/>
                  <a:pt x="1075022" y="5424183"/>
                  <a:pt x="1077397" y="5423436"/>
                </a:cubicBezTo>
                <a:cubicBezTo>
                  <a:pt x="1079025" y="5420314"/>
                  <a:pt x="1078278" y="5417939"/>
                  <a:pt x="1077530" y="5415563"/>
                </a:cubicBezTo>
                <a:cubicBezTo>
                  <a:pt x="1079905" y="5414816"/>
                  <a:pt x="1081533" y="5411694"/>
                  <a:pt x="1079157" y="5412441"/>
                </a:cubicBezTo>
                <a:cubicBezTo>
                  <a:pt x="1076783" y="5413189"/>
                  <a:pt x="1074407" y="5413936"/>
                  <a:pt x="1078410" y="5410067"/>
                </a:cubicBezTo>
                <a:cubicBezTo>
                  <a:pt x="1078410" y="5410067"/>
                  <a:pt x="1080786" y="5409318"/>
                  <a:pt x="1080786" y="5409318"/>
                </a:cubicBezTo>
                <a:cubicBezTo>
                  <a:pt x="1083974" y="5407010"/>
                  <a:pt x="1085349" y="5407230"/>
                  <a:pt x="1086222" y="5407933"/>
                </a:cubicBezTo>
                <a:close/>
                <a:moveTo>
                  <a:pt x="1119488" y="5407377"/>
                </a:moveTo>
                <a:cubicBezTo>
                  <a:pt x="1123361" y="5411512"/>
                  <a:pt x="1129609" y="5406868"/>
                  <a:pt x="1131142" y="5411740"/>
                </a:cubicBezTo>
                <a:cubicBezTo>
                  <a:pt x="1128036" y="5410040"/>
                  <a:pt x="1126465" y="5413213"/>
                  <a:pt x="1124127" y="5413949"/>
                </a:cubicBezTo>
                <a:cubicBezTo>
                  <a:pt x="1121021" y="5412249"/>
                  <a:pt x="1117917" y="5410549"/>
                  <a:pt x="1119488" y="5407377"/>
                </a:cubicBezTo>
                <a:close/>
                <a:moveTo>
                  <a:pt x="3267323" y="5406002"/>
                </a:moveTo>
                <a:cubicBezTo>
                  <a:pt x="3268012" y="5408196"/>
                  <a:pt x="3265576" y="5408963"/>
                  <a:pt x="3266266" y="5411156"/>
                </a:cubicBezTo>
                <a:cubicBezTo>
                  <a:pt x="3266266" y="5411156"/>
                  <a:pt x="3263140" y="5409729"/>
                  <a:pt x="3260704" y="5410496"/>
                </a:cubicBezTo>
                <a:cubicBezTo>
                  <a:pt x="3263140" y="5409729"/>
                  <a:pt x="3264886" y="5406769"/>
                  <a:pt x="3267323" y="5406002"/>
                </a:cubicBezTo>
                <a:close/>
                <a:moveTo>
                  <a:pt x="3367679" y="5403330"/>
                </a:moveTo>
                <a:cubicBezTo>
                  <a:pt x="3367679" y="5403330"/>
                  <a:pt x="3367679" y="5403330"/>
                  <a:pt x="3368369" y="5405524"/>
                </a:cubicBezTo>
                <a:cubicBezTo>
                  <a:pt x="3368369" y="5405524"/>
                  <a:pt x="3365932" y="5406290"/>
                  <a:pt x="3366621" y="5408482"/>
                </a:cubicBezTo>
                <a:cubicBezTo>
                  <a:pt x="3364187" y="5409248"/>
                  <a:pt x="3361751" y="5410015"/>
                  <a:pt x="3361061" y="5407823"/>
                </a:cubicBezTo>
                <a:cubicBezTo>
                  <a:pt x="3363496" y="5407057"/>
                  <a:pt x="3368369" y="5405524"/>
                  <a:pt x="3367679" y="5403330"/>
                </a:cubicBezTo>
                <a:close/>
                <a:moveTo>
                  <a:pt x="3195472" y="5402916"/>
                </a:moveTo>
                <a:cubicBezTo>
                  <a:pt x="3196215" y="5405278"/>
                  <a:pt x="3196215" y="5405278"/>
                  <a:pt x="3196215" y="5405278"/>
                </a:cubicBezTo>
                <a:cubicBezTo>
                  <a:pt x="3208090" y="5401541"/>
                  <a:pt x="3204535" y="5423418"/>
                  <a:pt x="3214779" y="5422789"/>
                </a:cubicBezTo>
                <a:cubicBezTo>
                  <a:pt x="3217007" y="5429871"/>
                  <a:pt x="3208396" y="5427392"/>
                  <a:pt x="3206021" y="5428140"/>
                </a:cubicBezTo>
                <a:cubicBezTo>
                  <a:pt x="3202160" y="5424165"/>
                  <a:pt x="3207654" y="5425031"/>
                  <a:pt x="3206910" y="5422670"/>
                </a:cubicBezTo>
                <a:cubicBezTo>
                  <a:pt x="3202160" y="5424165"/>
                  <a:pt x="3199931" y="5417083"/>
                  <a:pt x="3195181" y="5418578"/>
                </a:cubicBezTo>
                <a:cubicBezTo>
                  <a:pt x="3192951" y="5411495"/>
                  <a:pt x="3190577" y="5412242"/>
                  <a:pt x="3193097" y="5403664"/>
                </a:cubicBezTo>
                <a:cubicBezTo>
                  <a:pt x="3193097" y="5403664"/>
                  <a:pt x="3195472" y="5402916"/>
                  <a:pt x="3195472" y="5402916"/>
                </a:cubicBezTo>
                <a:close/>
                <a:moveTo>
                  <a:pt x="1075092" y="5402075"/>
                </a:moveTo>
                <a:cubicBezTo>
                  <a:pt x="1075092" y="5402075"/>
                  <a:pt x="1075859" y="5404511"/>
                  <a:pt x="1076625" y="5406947"/>
                </a:cubicBezTo>
                <a:cubicBezTo>
                  <a:pt x="1074434" y="5407637"/>
                  <a:pt x="1074434" y="5407637"/>
                  <a:pt x="1074434" y="5407637"/>
                </a:cubicBezTo>
                <a:cubicBezTo>
                  <a:pt x="1074434" y="5407637"/>
                  <a:pt x="1072242" y="5408326"/>
                  <a:pt x="1072242" y="5408326"/>
                </a:cubicBezTo>
                <a:cubicBezTo>
                  <a:pt x="1070815" y="5411453"/>
                  <a:pt x="1070815" y="5411453"/>
                  <a:pt x="1070815" y="5411453"/>
                </a:cubicBezTo>
                <a:cubicBezTo>
                  <a:pt x="1068624" y="5412142"/>
                  <a:pt x="1068624" y="5412142"/>
                  <a:pt x="1068624" y="5412142"/>
                </a:cubicBezTo>
                <a:cubicBezTo>
                  <a:pt x="1070048" y="5409017"/>
                  <a:pt x="1072242" y="5408326"/>
                  <a:pt x="1075092" y="5402075"/>
                </a:cubicBezTo>
                <a:close/>
                <a:moveTo>
                  <a:pt x="4380049" y="5401510"/>
                </a:moveTo>
                <a:cubicBezTo>
                  <a:pt x="4381091" y="5402814"/>
                  <a:pt x="4381838" y="5405188"/>
                  <a:pt x="4382586" y="5407563"/>
                </a:cubicBezTo>
                <a:lnTo>
                  <a:pt x="4383273" y="5409746"/>
                </a:lnTo>
                <a:lnTo>
                  <a:pt x="4383259" y="5409796"/>
                </a:lnTo>
                <a:lnTo>
                  <a:pt x="4383285" y="5409788"/>
                </a:lnTo>
                <a:lnTo>
                  <a:pt x="4383333" y="5409939"/>
                </a:lnTo>
                <a:cubicBezTo>
                  <a:pt x="4381036" y="5410662"/>
                  <a:pt x="4380234" y="5416133"/>
                  <a:pt x="4377939" y="5416856"/>
                </a:cubicBezTo>
                <a:cubicBezTo>
                  <a:pt x="4376389" y="5419955"/>
                  <a:pt x="4371795" y="5421401"/>
                  <a:pt x="4369499" y="5422124"/>
                </a:cubicBezTo>
                <a:cubicBezTo>
                  <a:pt x="4369499" y="5422124"/>
                  <a:pt x="4371048" y="5419025"/>
                  <a:pt x="4371048" y="5419025"/>
                </a:cubicBezTo>
                <a:cubicBezTo>
                  <a:pt x="4372598" y="5415928"/>
                  <a:pt x="4372598" y="5415928"/>
                  <a:pt x="4372598" y="5415928"/>
                </a:cubicBezTo>
                <a:cubicBezTo>
                  <a:pt x="4372598" y="5415928"/>
                  <a:pt x="4370300" y="5416651"/>
                  <a:pt x="4370300" y="5416651"/>
                </a:cubicBezTo>
                <a:cubicBezTo>
                  <a:pt x="4369553" y="5414276"/>
                  <a:pt x="4371103" y="5411178"/>
                  <a:pt x="4370354" y="5408802"/>
                </a:cubicBezTo>
                <a:cubicBezTo>
                  <a:pt x="4372651" y="5408079"/>
                  <a:pt x="4374200" y="5404982"/>
                  <a:pt x="4375750" y="5401884"/>
                </a:cubicBezTo>
                <a:cubicBezTo>
                  <a:pt x="4377672" y="5399974"/>
                  <a:pt x="4379008" y="5400205"/>
                  <a:pt x="4380049" y="5401510"/>
                </a:cubicBezTo>
                <a:close/>
                <a:moveTo>
                  <a:pt x="3272248" y="5401239"/>
                </a:moveTo>
                <a:cubicBezTo>
                  <a:pt x="3273167" y="5404163"/>
                  <a:pt x="3269271" y="5405389"/>
                  <a:pt x="3267323" y="5406002"/>
                </a:cubicBezTo>
                <a:cubicBezTo>
                  <a:pt x="3267323" y="5406002"/>
                  <a:pt x="3266403" y="5403080"/>
                  <a:pt x="3266403" y="5403080"/>
                </a:cubicBezTo>
                <a:cubicBezTo>
                  <a:pt x="3268351" y="5402467"/>
                  <a:pt x="3270299" y="5401854"/>
                  <a:pt x="3272248" y="5401239"/>
                </a:cubicBezTo>
                <a:close/>
                <a:moveTo>
                  <a:pt x="3511174" y="5399930"/>
                </a:moveTo>
                <a:cubicBezTo>
                  <a:pt x="3509430" y="5402889"/>
                  <a:pt x="3506993" y="5403655"/>
                  <a:pt x="3507683" y="5405848"/>
                </a:cubicBezTo>
                <a:cubicBezTo>
                  <a:pt x="3507683" y="5405848"/>
                  <a:pt x="3507683" y="5405848"/>
                  <a:pt x="3505247" y="5406615"/>
                </a:cubicBezTo>
                <a:cubicBezTo>
                  <a:pt x="3505247" y="5406615"/>
                  <a:pt x="3506993" y="5403655"/>
                  <a:pt x="3506993" y="5403655"/>
                </a:cubicBezTo>
                <a:cubicBezTo>
                  <a:pt x="3509430" y="5402889"/>
                  <a:pt x="3511174" y="5399930"/>
                  <a:pt x="3511174" y="5399930"/>
                </a:cubicBezTo>
                <a:close/>
                <a:moveTo>
                  <a:pt x="3390744" y="5398365"/>
                </a:moveTo>
                <a:cubicBezTo>
                  <a:pt x="3389098" y="5401637"/>
                  <a:pt x="3393110" y="5405881"/>
                  <a:pt x="3394758" y="5402609"/>
                </a:cubicBezTo>
                <a:cubicBezTo>
                  <a:pt x="3394688" y="5410891"/>
                  <a:pt x="3383437" y="5400665"/>
                  <a:pt x="3378565" y="5402198"/>
                </a:cubicBezTo>
                <a:cubicBezTo>
                  <a:pt x="3380213" y="5398926"/>
                  <a:pt x="3382040" y="5398352"/>
                  <a:pt x="3384063" y="5398402"/>
                </a:cubicBezTo>
                <a:cubicBezTo>
                  <a:pt x="3386088" y="5398454"/>
                  <a:pt x="3388309" y="5399131"/>
                  <a:pt x="3390744" y="5398365"/>
                </a:cubicBezTo>
                <a:close/>
                <a:moveTo>
                  <a:pt x="3625132" y="5397092"/>
                </a:moveTo>
                <a:cubicBezTo>
                  <a:pt x="3625826" y="5397174"/>
                  <a:pt x="3625563" y="5398462"/>
                  <a:pt x="3622600" y="5401804"/>
                </a:cubicBezTo>
                <a:lnTo>
                  <a:pt x="3623403" y="5404361"/>
                </a:lnTo>
                <a:cubicBezTo>
                  <a:pt x="3620969" y="5405127"/>
                  <a:pt x="3620969" y="5405127"/>
                  <a:pt x="3621774" y="5407686"/>
                </a:cubicBezTo>
                <a:cubicBezTo>
                  <a:pt x="3624209" y="5406919"/>
                  <a:pt x="3624209" y="5406919"/>
                  <a:pt x="3624209" y="5406919"/>
                </a:cubicBezTo>
                <a:cubicBezTo>
                  <a:pt x="3621774" y="5407686"/>
                  <a:pt x="3620143" y="5411011"/>
                  <a:pt x="3618510" y="5414335"/>
                </a:cubicBezTo>
                <a:cubicBezTo>
                  <a:pt x="3618510" y="5414335"/>
                  <a:pt x="3618510" y="5414335"/>
                  <a:pt x="3617706" y="5411777"/>
                </a:cubicBezTo>
                <a:cubicBezTo>
                  <a:pt x="3617706" y="5411777"/>
                  <a:pt x="3620969" y="5405127"/>
                  <a:pt x="3622599" y="5401803"/>
                </a:cubicBezTo>
                <a:lnTo>
                  <a:pt x="3621910" y="5399612"/>
                </a:lnTo>
                <a:cubicBezTo>
                  <a:pt x="3622783" y="5398132"/>
                  <a:pt x="3624436" y="5397009"/>
                  <a:pt x="3625132" y="5397092"/>
                </a:cubicBezTo>
                <a:close/>
                <a:moveTo>
                  <a:pt x="4376356" y="5396212"/>
                </a:moveTo>
                <a:lnTo>
                  <a:pt x="4374721" y="5399353"/>
                </a:lnTo>
                <a:cubicBezTo>
                  <a:pt x="4373968" y="5396964"/>
                  <a:pt x="4373968" y="5396964"/>
                  <a:pt x="4373968" y="5396964"/>
                </a:cubicBezTo>
                <a:close/>
                <a:moveTo>
                  <a:pt x="1013655" y="5395711"/>
                </a:moveTo>
                <a:cubicBezTo>
                  <a:pt x="1011281" y="5396459"/>
                  <a:pt x="1012028" y="5398833"/>
                  <a:pt x="1010400" y="5401956"/>
                </a:cubicBezTo>
                <a:cubicBezTo>
                  <a:pt x="1004771" y="5408949"/>
                  <a:pt x="1003892" y="5414446"/>
                  <a:pt x="1003011" y="5419944"/>
                </a:cubicBezTo>
                <a:cubicBezTo>
                  <a:pt x="1003011" y="5419944"/>
                  <a:pt x="1003011" y="5419944"/>
                  <a:pt x="1000636" y="5420691"/>
                </a:cubicBezTo>
                <a:cubicBezTo>
                  <a:pt x="999889" y="5418316"/>
                  <a:pt x="998394" y="5413566"/>
                  <a:pt x="997645" y="5411192"/>
                </a:cubicBezTo>
                <a:cubicBezTo>
                  <a:pt x="1006530" y="5397954"/>
                  <a:pt x="999273" y="5408067"/>
                  <a:pt x="1000021" y="5410444"/>
                </a:cubicBezTo>
                <a:cubicBezTo>
                  <a:pt x="1002397" y="5409696"/>
                  <a:pt x="1004023" y="5406572"/>
                  <a:pt x="1013655" y="5395711"/>
                </a:cubicBezTo>
                <a:close/>
                <a:moveTo>
                  <a:pt x="3661911" y="5394651"/>
                </a:moveTo>
                <a:lnTo>
                  <a:pt x="3660283" y="5397775"/>
                </a:lnTo>
                <a:cubicBezTo>
                  <a:pt x="3655402" y="5407140"/>
                  <a:pt x="3653906" y="5402392"/>
                  <a:pt x="3649904" y="5406260"/>
                </a:cubicBezTo>
                <a:cubicBezTo>
                  <a:pt x="3645902" y="5410131"/>
                  <a:pt x="3647529" y="5407008"/>
                  <a:pt x="3647529" y="5407008"/>
                </a:cubicBezTo>
                <a:cubicBezTo>
                  <a:pt x="3645155" y="5407755"/>
                  <a:pt x="3649157" y="5403887"/>
                  <a:pt x="3651532" y="5403139"/>
                </a:cubicBezTo>
                <a:cubicBezTo>
                  <a:pt x="3650784" y="5400764"/>
                  <a:pt x="3653159" y="5400016"/>
                  <a:pt x="3653159" y="5400016"/>
                </a:cubicBezTo>
                <a:cubicBezTo>
                  <a:pt x="3653159" y="5400016"/>
                  <a:pt x="3653159" y="5400016"/>
                  <a:pt x="3655535" y="5399269"/>
                </a:cubicBezTo>
                <a:close/>
                <a:moveTo>
                  <a:pt x="3513259" y="5391241"/>
                </a:moveTo>
                <a:cubicBezTo>
                  <a:pt x="3513259" y="5391241"/>
                  <a:pt x="3514026" y="5393677"/>
                  <a:pt x="3514026" y="5393677"/>
                </a:cubicBezTo>
                <a:cubicBezTo>
                  <a:pt x="3510408" y="5397493"/>
                  <a:pt x="3510408" y="5397493"/>
                  <a:pt x="3508983" y="5400620"/>
                </a:cubicBezTo>
                <a:cubicBezTo>
                  <a:pt x="3506790" y="5401309"/>
                  <a:pt x="3506790" y="5401309"/>
                  <a:pt x="3508215" y="5398183"/>
                </a:cubicBezTo>
                <a:cubicBezTo>
                  <a:pt x="3509641" y="5395058"/>
                  <a:pt x="3511834" y="5394367"/>
                  <a:pt x="3511067" y="5391931"/>
                </a:cubicBezTo>
                <a:cubicBezTo>
                  <a:pt x="3513259" y="5391241"/>
                  <a:pt x="3513259" y="5391241"/>
                  <a:pt x="3513259" y="5391241"/>
                </a:cubicBezTo>
                <a:close/>
                <a:moveTo>
                  <a:pt x="3304401" y="5391119"/>
                </a:moveTo>
                <a:cubicBezTo>
                  <a:pt x="3302397" y="5394962"/>
                  <a:pt x="3302397" y="5394962"/>
                  <a:pt x="3299475" y="5395882"/>
                </a:cubicBezTo>
                <a:cubicBezTo>
                  <a:pt x="3299475" y="5395882"/>
                  <a:pt x="3298555" y="5392960"/>
                  <a:pt x="3298555" y="5392960"/>
                </a:cubicBezTo>
                <a:cubicBezTo>
                  <a:pt x="3301478" y="5392040"/>
                  <a:pt x="3301478" y="5392040"/>
                  <a:pt x="3304401" y="5391119"/>
                </a:cubicBezTo>
                <a:close/>
                <a:moveTo>
                  <a:pt x="3162083" y="5389333"/>
                </a:moveTo>
                <a:cubicBezTo>
                  <a:pt x="3162850" y="5391767"/>
                  <a:pt x="3163616" y="5394204"/>
                  <a:pt x="3168367" y="5392709"/>
                </a:cubicBezTo>
                <a:cubicBezTo>
                  <a:pt x="3167525" y="5398329"/>
                  <a:pt x="3162775" y="5399824"/>
                  <a:pt x="3166683" y="5403948"/>
                </a:cubicBezTo>
                <a:cubicBezTo>
                  <a:pt x="3162700" y="5407878"/>
                  <a:pt x="3161858" y="5413497"/>
                  <a:pt x="3156342" y="5412556"/>
                </a:cubicBezTo>
                <a:cubicBezTo>
                  <a:pt x="3157951" y="5409373"/>
                  <a:pt x="3159559" y="5406191"/>
                  <a:pt x="3158026" y="5401319"/>
                </a:cubicBezTo>
                <a:cubicBezTo>
                  <a:pt x="3157258" y="5398882"/>
                  <a:pt x="3152509" y="5400377"/>
                  <a:pt x="3150133" y="5401124"/>
                </a:cubicBezTo>
                <a:cubicBezTo>
                  <a:pt x="3149367" y="5398689"/>
                  <a:pt x="3151742" y="5397942"/>
                  <a:pt x="3150975" y="5395505"/>
                </a:cubicBezTo>
                <a:cubicBezTo>
                  <a:pt x="3153350" y="5394757"/>
                  <a:pt x="3161242" y="5394952"/>
                  <a:pt x="3157333" y="5390828"/>
                </a:cubicBezTo>
                <a:cubicBezTo>
                  <a:pt x="3159709" y="5390080"/>
                  <a:pt x="3162083" y="5389333"/>
                  <a:pt x="3162083" y="5389333"/>
                </a:cubicBezTo>
                <a:close/>
                <a:moveTo>
                  <a:pt x="3615561" y="5388639"/>
                </a:moveTo>
                <a:lnTo>
                  <a:pt x="3615428" y="5388858"/>
                </a:lnTo>
                <a:cubicBezTo>
                  <a:pt x="3615428" y="5388858"/>
                  <a:pt x="3613040" y="5389608"/>
                  <a:pt x="3613040" y="5389608"/>
                </a:cubicBezTo>
                <a:close/>
                <a:moveTo>
                  <a:pt x="3373741" y="5388571"/>
                </a:moveTo>
                <a:cubicBezTo>
                  <a:pt x="3376866" y="5389996"/>
                  <a:pt x="3379994" y="5391423"/>
                  <a:pt x="3381374" y="5395807"/>
                </a:cubicBezTo>
                <a:cubicBezTo>
                  <a:pt x="3376502" y="5397340"/>
                  <a:pt x="3371995" y="5391530"/>
                  <a:pt x="3373741" y="5388571"/>
                </a:cubicBezTo>
                <a:close/>
                <a:moveTo>
                  <a:pt x="3416051" y="5387875"/>
                </a:moveTo>
                <a:cubicBezTo>
                  <a:pt x="3414334" y="5391169"/>
                  <a:pt x="3412617" y="5394462"/>
                  <a:pt x="3412617" y="5394462"/>
                </a:cubicBezTo>
                <a:cubicBezTo>
                  <a:pt x="3413407" y="5396968"/>
                  <a:pt x="3410112" y="5395251"/>
                  <a:pt x="3411829" y="5391958"/>
                </a:cubicBezTo>
                <a:cubicBezTo>
                  <a:pt x="3411829" y="5391958"/>
                  <a:pt x="3414334" y="5391169"/>
                  <a:pt x="3416051" y="5387875"/>
                </a:cubicBezTo>
                <a:close/>
                <a:moveTo>
                  <a:pt x="3509687" y="5387547"/>
                </a:moveTo>
                <a:cubicBezTo>
                  <a:pt x="3512646" y="5389292"/>
                  <a:pt x="3512646" y="5389292"/>
                  <a:pt x="3512646" y="5389292"/>
                </a:cubicBezTo>
                <a:cubicBezTo>
                  <a:pt x="3511221" y="5392419"/>
                  <a:pt x="3507602" y="5396234"/>
                  <a:pt x="3507602" y="5396234"/>
                </a:cubicBezTo>
                <a:cubicBezTo>
                  <a:pt x="3505409" y="5396925"/>
                  <a:pt x="3509028" y="5393109"/>
                  <a:pt x="3510453" y="5389983"/>
                </a:cubicBezTo>
                <a:cubicBezTo>
                  <a:pt x="3509687" y="5387547"/>
                  <a:pt x="3509687" y="5387547"/>
                  <a:pt x="3509687" y="5387547"/>
                </a:cubicBezTo>
                <a:close/>
                <a:moveTo>
                  <a:pt x="3625202" y="5384974"/>
                </a:moveTo>
                <a:lnTo>
                  <a:pt x="3625191" y="5385020"/>
                </a:lnTo>
                <a:lnTo>
                  <a:pt x="3621354" y="5389344"/>
                </a:lnTo>
                <a:cubicBezTo>
                  <a:pt x="3621354" y="5389344"/>
                  <a:pt x="3618919" y="5390111"/>
                  <a:pt x="3618919" y="5390111"/>
                </a:cubicBezTo>
                <a:close/>
                <a:moveTo>
                  <a:pt x="3278047" y="5384959"/>
                </a:moveTo>
                <a:cubicBezTo>
                  <a:pt x="3284103" y="5387872"/>
                  <a:pt x="3277778" y="5392272"/>
                  <a:pt x="3283835" y="5395185"/>
                </a:cubicBezTo>
                <a:cubicBezTo>
                  <a:pt x="3282187" y="5398113"/>
                  <a:pt x="3277511" y="5399585"/>
                  <a:pt x="3274482" y="5398128"/>
                </a:cubicBezTo>
                <a:cubicBezTo>
                  <a:pt x="3275440" y="5393008"/>
                  <a:pt x="3277778" y="5392272"/>
                  <a:pt x="3274061" y="5388623"/>
                </a:cubicBezTo>
                <a:cubicBezTo>
                  <a:pt x="3274061" y="5388623"/>
                  <a:pt x="3278737" y="5387151"/>
                  <a:pt x="3278047" y="5384959"/>
                </a:cubicBezTo>
                <a:close/>
                <a:moveTo>
                  <a:pt x="3199079" y="5383125"/>
                </a:moveTo>
                <a:lnTo>
                  <a:pt x="3206877" y="5383515"/>
                </a:lnTo>
                <a:cubicBezTo>
                  <a:pt x="3203737" y="5381878"/>
                  <a:pt x="3199713" y="5385771"/>
                  <a:pt x="3198960" y="5383381"/>
                </a:cubicBezTo>
                <a:close/>
                <a:moveTo>
                  <a:pt x="3653454" y="5382454"/>
                </a:moveTo>
                <a:cubicBezTo>
                  <a:pt x="3653454" y="5382454"/>
                  <a:pt x="3653454" y="5382454"/>
                  <a:pt x="3654067" y="5384402"/>
                </a:cubicBezTo>
                <a:cubicBezTo>
                  <a:pt x="3651633" y="5385169"/>
                  <a:pt x="3649196" y="5385937"/>
                  <a:pt x="3647374" y="5388652"/>
                </a:cubicBezTo>
                <a:cubicBezTo>
                  <a:pt x="3643114" y="5392133"/>
                  <a:pt x="3642502" y="5390186"/>
                  <a:pt x="3642502" y="5390186"/>
                </a:cubicBezTo>
                <a:cubicBezTo>
                  <a:pt x="3640065" y="5390952"/>
                  <a:pt x="3640065" y="5390952"/>
                  <a:pt x="3638243" y="5393666"/>
                </a:cubicBezTo>
                <a:cubicBezTo>
                  <a:pt x="3635807" y="5394433"/>
                  <a:pt x="3633371" y="5395199"/>
                  <a:pt x="3635807" y="5394433"/>
                </a:cubicBezTo>
                <a:cubicBezTo>
                  <a:pt x="3640065" y="5390952"/>
                  <a:pt x="3633371" y="5395199"/>
                  <a:pt x="3639452" y="5389003"/>
                </a:cubicBezTo>
                <a:cubicBezTo>
                  <a:pt x="3643710" y="5385521"/>
                  <a:pt x="3641888" y="5388236"/>
                  <a:pt x="3641888" y="5388236"/>
                </a:cubicBezTo>
                <a:cubicBezTo>
                  <a:pt x="3648582" y="5383988"/>
                  <a:pt x="3649196" y="5385937"/>
                  <a:pt x="3653454" y="5382454"/>
                </a:cubicBezTo>
                <a:close/>
                <a:moveTo>
                  <a:pt x="3138871" y="5382248"/>
                </a:moveTo>
                <a:cubicBezTo>
                  <a:pt x="3139241" y="5382467"/>
                  <a:pt x="3139980" y="5382903"/>
                  <a:pt x="3141076" y="5382558"/>
                </a:cubicBezTo>
                <a:cubicBezTo>
                  <a:pt x="3141843" y="5384995"/>
                  <a:pt x="3142610" y="5387429"/>
                  <a:pt x="3140418" y="5388120"/>
                </a:cubicBezTo>
                <a:cubicBezTo>
                  <a:pt x="3138885" y="5383248"/>
                  <a:pt x="3136691" y="5383938"/>
                  <a:pt x="3138885" y="5383248"/>
                </a:cubicBezTo>
                <a:cubicBezTo>
                  <a:pt x="3138501" y="5382029"/>
                  <a:pt x="3138501" y="5382029"/>
                  <a:pt x="3138871" y="5382248"/>
                </a:cubicBezTo>
                <a:close/>
                <a:moveTo>
                  <a:pt x="1017222" y="5381202"/>
                </a:moveTo>
                <a:cubicBezTo>
                  <a:pt x="1017687" y="5381725"/>
                  <a:pt x="1017166" y="5383897"/>
                  <a:pt x="1015739" y="5387023"/>
                </a:cubicBezTo>
                <a:cubicBezTo>
                  <a:pt x="1015739" y="5387023"/>
                  <a:pt x="1016506" y="5389459"/>
                  <a:pt x="1014314" y="5390149"/>
                </a:cubicBezTo>
                <a:cubicBezTo>
                  <a:pt x="1014314" y="5390149"/>
                  <a:pt x="1012122" y="5390839"/>
                  <a:pt x="1010695" y="5393964"/>
                </a:cubicBezTo>
                <a:cubicBezTo>
                  <a:pt x="1011356" y="5388403"/>
                  <a:pt x="1013548" y="5387714"/>
                  <a:pt x="1013548" y="5387714"/>
                </a:cubicBezTo>
                <a:cubicBezTo>
                  <a:pt x="1012780" y="5385277"/>
                  <a:pt x="1012780" y="5385277"/>
                  <a:pt x="1012780" y="5385277"/>
                </a:cubicBezTo>
                <a:cubicBezTo>
                  <a:pt x="1015304" y="5381806"/>
                  <a:pt x="1016755" y="5380681"/>
                  <a:pt x="1017222" y="5381202"/>
                </a:cubicBezTo>
                <a:close/>
                <a:moveTo>
                  <a:pt x="3419387" y="5380974"/>
                </a:moveTo>
                <a:lnTo>
                  <a:pt x="3419190" y="5381380"/>
                </a:lnTo>
                <a:lnTo>
                  <a:pt x="3416979" y="5382075"/>
                </a:lnTo>
                <a:cubicBezTo>
                  <a:pt x="3419949" y="5378387"/>
                  <a:pt x="3420146" y="5379014"/>
                  <a:pt x="3419387" y="5380974"/>
                </a:cubicBezTo>
                <a:close/>
                <a:moveTo>
                  <a:pt x="1137145" y="5380736"/>
                </a:moveTo>
                <a:cubicBezTo>
                  <a:pt x="1137708" y="5381564"/>
                  <a:pt x="1138091" y="5382782"/>
                  <a:pt x="1138091" y="5382782"/>
                </a:cubicBezTo>
                <a:cubicBezTo>
                  <a:pt x="1138857" y="5385217"/>
                  <a:pt x="1133706" y="5384161"/>
                  <a:pt x="1135130" y="5381035"/>
                </a:cubicBezTo>
                <a:cubicBezTo>
                  <a:pt x="1135844" y="5379472"/>
                  <a:pt x="1136584" y="5379909"/>
                  <a:pt x="1137145" y="5380736"/>
                </a:cubicBezTo>
                <a:close/>
                <a:moveTo>
                  <a:pt x="1231987" y="5379999"/>
                </a:moveTo>
                <a:cubicBezTo>
                  <a:pt x="1232677" y="5382192"/>
                  <a:pt x="1232677" y="5382192"/>
                  <a:pt x="1233367" y="5384385"/>
                </a:cubicBezTo>
                <a:cubicBezTo>
                  <a:pt x="1230931" y="5385151"/>
                  <a:pt x="1227438" y="5391069"/>
                  <a:pt x="1226059" y="5386685"/>
                </a:cubicBezTo>
                <a:cubicBezTo>
                  <a:pt x="1228494" y="5385918"/>
                  <a:pt x="1230241" y="5382958"/>
                  <a:pt x="1227805" y="5383726"/>
                </a:cubicBezTo>
                <a:cubicBezTo>
                  <a:pt x="1227115" y="5381533"/>
                  <a:pt x="1229552" y="5380767"/>
                  <a:pt x="1231987" y="5379999"/>
                </a:cubicBezTo>
                <a:close/>
                <a:moveTo>
                  <a:pt x="3617466" y="5378923"/>
                </a:moveTo>
                <a:cubicBezTo>
                  <a:pt x="3617866" y="5379109"/>
                  <a:pt x="3618045" y="5379678"/>
                  <a:pt x="3618045" y="5379678"/>
                </a:cubicBezTo>
                <a:cubicBezTo>
                  <a:pt x="3616275" y="5382733"/>
                  <a:pt x="3612021" y="5386571"/>
                  <a:pt x="3609537" y="5387353"/>
                </a:cubicBezTo>
                <a:cubicBezTo>
                  <a:pt x="3610253" y="5389626"/>
                  <a:pt x="3607768" y="5390409"/>
                  <a:pt x="3607768" y="5390409"/>
                </a:cubicBezTo>
                <a:cubicBezTo>
                  <a:pt x="3611305" y="5384297"/>
                  <a:pt x="3609537" y="5387353"/>
                  <a:pt x="3608822" y="5385079"/>
                </a:cubicBezTo>
                <a:cubicBezTo>
                  <a:pt x="3608822" y="5385079"/>
                  <a:pt x="3610590" y="5382024"/>
                  <a:pt x="3610590" y="5382024"/>
                </a:cubicBezTo>
                <a:cubicBezTo>
                  <a:pt x="3609875" y="5379749"/>
                  <a:pt x="3612359" y="5378968"/>
                  <a:pt x="3612359" y="5378968"/>
                </a:cubicBezTo>
                <a:cubicBezTo>
                  <a:pt x="3614844" y="5378186"/>
                  <a:pt x="3609537" y="5387353"/>
                  <a:pt x="3615560" y="5380460"/>
                </a:cubicBezTo>
                <a:cubicBezTo>
                  <a:pt x="3616444" y="5378931"/>
                  <a:pt x="3617066" y="5378736"/>
                  <a:pt x="3617466" y="5378923"/>
                </a:cubicBezTo>
                <a:close/>
                <a:moveTo>
                  <a:pt x="1251969" y="5378529"/>
                </a:moveTo>
                <a:cubicBezTo>
                  <a:pt x="1249427" y="5387161"/>
                  <a:pt x="1259592" y="5394402"/>
                  <a:pt x="1262731" y="5396024"/>
                </a:cubicBezTo>
                <a:cubicBezTo>
                  <a:pt x="1261087" y="5399152"/>
                  <a:pt x="1262731" y="5396024"/>
                  <a:pt x="1257949" y="5397530"/>
                </a:cubicBezTo>
                <a:cubicBezTo>
                  <a:pt x="1265721" y="5405524"/>
                  <a:pt x="1257650" y="5413286"/>
                  <a:pt x="1256753" y="5418787"/>
                </a:cubicBezTo>
                <a:cubicBezTo>
                  <a:pt x="1253615" y="5417166"/>
                  <a:pt x="1249728" y="5413169"/>
                  <a:pt x="1245692" y="5417049"/>
                </a:cubicBezTo>
                <a:cubicBezTo>
                  <a:pt x="1237171" y="5406680"/>
                  <a:pt x="1252268" y="5404538"/>
                  <a:pt x="1251670" y="5394286"/>
                </a:cubicBezTo>
                <a:cubicBezTo>
                  <a:pt x="1250175" y="5389536"/>
                  <a:pt x="1246139" y="5393416"/>
                  <a:pt x="1241356" y="5394921"/>
                </a:cubicBezTo>
                <a:cubicBezTo>
                  <a:pt x="1239861" y="5390171"/>
                  <a:pt x="1237470" y="5390924"/>
                  <a:pt x="1234331" y="5389303"/>
                </a:cubicBezTo>
                <a:cubicBezTo>
                  <a:pt x="1239114" y="5387797"/>
                  <a:pt x="1245541" y="5383163"/>
                  <a:pt x="1251969" y="5378529"/>
                </a:cubicBezTo>
                <a:close/>
                <a:moveTo>
                  <a:pt x="3423708" y="5377204"/>
                </a:moveTo>
                <a:cubicBezTo>
                  <a:pt x="3421990" y="5380498"/>
                  <a:pt x="3419485" y="5381287"/>
                  <a:pt x="3416051" y="5387875"/>
                </a:cubicBezTo>
                <a:lnTo>
                  <a:pt x="3419190" y="5381380"/>
                </a:lnTo>
                <a:lnTo>
                  <a:pt x="3419485" y="5381287"/>
                </a:lnTo>
                <a:cubicBezTo>
                  <a:pt x="3421201" y="5377992"/>
                  <a:pt x="3423708" y="5377204"/>
                  <a:pt x="3423708" y="5377204"/>
                </a:cubicBezTo>
                <a:close/>
                <a:moveTo>
                  <a:pt x="3425667" y="5377047"/>
                </a:moveTo>
                <a:cubicBezTo>
                  <a:pt x="3426471" y="5379605"/>
                  <a:pt x="3429029" y="5378799"/>
                  <a:pt x="3429029" y="5378799"/>
                </a:cubicBezTo>
                <a:cubicBezTo>
                  <a:pt x="3429029" y="5378799"/>
                  <a:pt x="3429029" y="5378799"/>
                  <a:pt x="3429833" y="5381356"/>
                </a:cubicBezTo>
                <a:cubicBezTo>
                  <a:pt x="3429833" y="5381356"/>
                  <a:pt x="3430639" y="5383915"/>
                  <a:pt x="3430639" y="5383915"/>
                </a:cubicBezTo>
                <a:cubicBezTo>
                  <a:pt x="3428886" y="5387278"/>
                  <a:pt x="3426327" y="5388083"/>
                  <a:pt x="3426327" y="5388083"/>
                </a:cubicBezTo>
                <a:cubicBezTo>
                  <a:pt x="3422965" y="5386331"/>
                  <a:pt x="3422965" y="5386331"/>
                  <a:pt x="3420408" y="5387136"/>
                </a:cubicBezTo>
                <a:cubicBezTo>
                  <a:pt x="3422965" y="5386331"/>
                  <a:pt x="3422160" y="5383772"/>
                  <a:pt x="3422160" y="5383772"/>
                </a:cubicBezTo>
                <a:cubicBezTo>
                  <a:pt x="3422160" y="5383772"/>
                  <a:pt x="3426471" y="5379605"/>
                  <a:pt x="3425667" y="5377047"/>
                </a:cubicBezTo>
                <a:close/>
                <a:moveTo>
                  <a:pt x="1099262" y="5376799"/>
                </a:moveTo>
                <a:cubicBezTo>
                  <a:pt x="1099354" y="5377090"/>
                  <a:pt x="1098504" y="5378642"/>
                  <a:pt x="1097653" y="5380196"/>
                </a:cubicBezTo>
                <a:lnTo>
                  <a:pt x="1097240" y="5378880"/>
                </a:lnTo>
                <a:close/>
                <a:moveTo>
                  <a:pt x="3663802" y="5375784"/>
                </a:moveTo>
                <a:cubicBezTo>
                  <a:pt x="3666179" y="5375035"/>
                  <a:pt x="3666179" y="5375035"/>
                  <a:pt x="3664551" y="5378159"/>
                </a:cubicBezTo>
                <a:cubicBezTo>
                  <a:pt x="3662924" y="5381281"/>
                  <a:pt x="3661296" y="5384402"/>
                  <a:pt x="3662924" y="5381281"/>
                </a:cubicBezTo>
                <a:cubicBezTo>
                  <a:pt x="3665299" y="5380534"/>
                  <a:pt x="3665299" y="5380534"/>
                  <a:pt x="3665299" y="5380534"/>
                </a:cubicBezTo>
                <a:cubicBezTo>
                  <a:pt x="3666045" y="5382909"/>
                  <a:pt x="3663671" y="5383655"/>
                  <a:pt x="3664419" y="5386031"/>
                </a:cubicBezTo>
                <a:cubicBezTo>
                  <a:pt x="3664419" y="5386031"/>
                  <a:pt x="3666794" y="5385283"/>
                  <a:pt x="3666794" y="5385283"/>
                </a:cubicBezTo>
                <a:cubicBezTo>
                  <a:pt x="3664419" y="5386031"/>
                  <a:pt x="3662792" y="5389154"/>
                  <a:pt x="3662792" y="5389154"/>
                </a:cubicBezTo>
                <a:cubicBezTo>
                  <a:pt x="3660417" y="5389901"/>
                  <a:pt x="3658788" y="5393025"/>
                  <a:pt x="3658788" y="5393025"/>
                </a:cubicBezTo>
                <a:cubicBezTo>
                  <a:pt x="3658788" y="5393025"/>
                  <a:pt x="3656415" y="5393772"/>
                  <a:pt x="3658041" y="5390649"/>
                </a:cubicBezTo>
                <a:cubicBezTo>
                  <a:pt x="3657293" y="5388273"/>
                  <a:pt x="3658041" y="5390649"/>
                  <a:pt x="3655667" y="5391396"/>
                </a:cubicBezTo>
                <a:cubicBezTo>
                  <a:pt x="3655667" y="5391396"/>
                  <a:pt x="3654040" y="5394519"/>
                  <a:pt x="3651664" y="5395267"/>
                </a:cubicBezTo>
                <a:cubicBezTo>
                  <a:pt x="3650037" y="5398388"/>
                  <a:pt x="3650784" y="5400764"/>
                  <a:pt x="3648410" y="5401511"/>
                </a:cubicBezTo>
                <a:cubicBezTo>
                  <a:pt x="3646782" y="5404634"/>
                  <a:pt x="3645155" y="5407755"/>
                  <a:pt x="3645155" y="5407755"/>
                </a:cubicBezTo>
                <a:cubicBezTo>
                  <a:pt x="3641152" y="5411626"/>
                  <a:pt x="3639524" y="5414749"/>
                  <a:pt x="3637897" y="5417871"/>
                </a:cubicBezTo>
                <a:cubicBezTo>
                  <a:pt x="3631520" y="5422488"/>
                  <a:pt x="3632268" y="5424863"/>
                  <a:pt x="3632268" y="5424863"/>
                </a:cubicBezTo>
                <a:cubicBezTo>
                  <a:pt x="3630639" y="5427987"/>
                  <a:pt x="3627385" y="5434230"/>
                  <a:pt x="3623381" y="5438101"/>
                </a:cubicBezTo>
                <a:cubicBezTo>
                  <a:pt x="3627385" y="5434230"/>
                  <a:pt x="3626637" y="5431856"/>
                  <a:pt x="3621886" y="5433351"/>
                </a:cubicBezTo>
                <a:cubicBezTo>
                  <a:pt x="3617886" y="5437220"/>
                  <a:pt x="3617886" y="5437220"/>
                  <a:pt x="3623516" y="5430229"/>
                </a:cubicBezTo>
                <a:cubicBezTo>
                  <a:pt x="3615510" y="5437968"/>
                  <a:pt x="3615510" y="5437968"/>
                  <a:pt x="3615510" y="5437968"/>
                </a:cubicBezTo>
                <a:cubicBezTo>
                  <a:pt x="3615510" y="5437968"/>
                  <a:pt x="3615510" y="5437968"/>
                  <a:pt x="3613134" y="5438716"/>
                </a:cubicBezTo>
                <a:cubicBezTo>
                  <a:pt x="3613881" y="5441091"/>
                  <a:pt x="3611508" y="5441839"/>
                  <a:pt x="3608252" y="5448084"/>
                </a:cubicBezTo>
                <a:cubicBezTo>
                  <a:pt x="3607504" y="5445709"/>
                  <a:pt x="3607504" y="5445709"/>
                  <a:pt x="3607504" y="5445709"/>
                </a:cubicBezTo>
                <a:cubicBezTo>
                  <a:pt x="3607504" y="5445709"/>
                  <a:pt x="3606757" y="5443334"/>
                  <a:pt x="3606757" y="5443334"/>
                </a:cubicBezTo>
                <a:cubicBezTo>
                  <a:pt x="3615643" y="5430096"/>
                  <a:pt x="3611639" y="5433967"/>
                  <a:pt x="3609266" y="5434715"/>
                </a:cubicBezTo>
                <a:cubicBezTo>
                  <a:pt x="3609266" y="5434715"/>
                  <a:pt x="3606890" y="5435462"/>
                  <a:pt x="3606890" y="5435462"/>
                </a:cubicBezTo>
                <a:cubicBezTo>
                  <a:pt x="3606890" y="5435462"/>
                  <a:pt x="3609266" y="5434715"/>
                  <a:pt x="3608517" y="5432338"/>
                </a:cubicBezTo>
                <a:cubicBezTo>
                  <a:pt x="3610892" y="5431590"/>
                  <a:pt x="3613267" y="5430843"/>
                  <a:pt x="3610144" y="5429216"/>
                </a:cubicBezTo>
                <a:cubicBezTo>
                  <a:pt x="3612520" y="5428468"/>
                  <a:pt x="3614148" y="5425346"/>
                  <a:pt x="3614148" y="5425346"/>
                </a:cubicBezTo>
                <a:cubicBezTo>
                  <a:pt x="3619778" y="5418353"/>
                  <a:pt x="3620964" y="5417979"/>
                  <a:pt x="3621449" y="5418480"/>
                </a:cubicBezTo>
                <a:lnTo>
                  <a:pt x="3622008" y="5418185"/>
                </a:lnTo>
                <a:lnTo>
                  <a:pt x="3620569" y="5423978"/>
                </a:lnTo>
                <a:cubicBezTo>
                  <a:pt x="3620459" y="5424665"/>
                  <a:pt x="3620459" y="5424665"/>
                  <a:pt x="3619644" y="5426226"/>
                </a:cubicBezTo>
                <a:cubicBezTo>
                  <a:pt x="3618017" y="5429348"/>
                  <a:pt x="3622768" y="5427853"/>
                  <a:pt x="3624395" y="5424731"/>
                </a:cubicBezTo>
                <a:cubicBezTo>
                  <a:pt x="3626770" y="5423983"/>
                  <a:pt x="3628397" y="5420861"/>
                  <a:pt x="3628397" y="5420861"/>
                </a:cubicBezTo>
                <a:cubicBezTo>
                  <a:pt x="3630774" y="5420114"/>
                  <a:pt x="3630774" y="5420114"/>
                  <a:pt x="3630774" y="5420114"/>
                </a:cubicBezTo>
                <a:cubicBezTo>
                  <a:pt x="3634774" y="5416244"/>
                  <a:pt x="3634774" y="5416244"/>
                  <a:pt x="3636402" y="5413121"/>
                </a:cubicBezTo>
                <a:cubicBezTo>
                  <a:pt x="3638029" y="5409998"/>
                  <a:pt x="3640404" y="5409250"/>
                  <a:pt x="3641152" y="5411626"/>
                </a:cubicBezTo>
                <a:cubicBezTo>
                  <a:pt x="3646034" y="5402259"/>
                  <a:pt x="3646034" y="5402259"/>
                  <a:pt x="3646915" y="5396762"/>
                </a:cubicBezTo>
                <a:lnTo>
                  <a:pt x="3647729" y="5395199"/>
                </a:lnTo>
                <a:lnTo>
                  <a:pt x="3650917" y="5392891"/>
                </a:lnTo>
                <a:cubicBezTo>
                  <a:pt x="3650169" y="5390516"/>
                  <a:pt x="3652544" y="5389768"/>
                  <a:pt x="3648542" y="5393639"/>
                </a:cubicBezTo>
                <a:lnTo>
                  <a:pt x="3647729" y="5395199"/>
                </a:lnTo>
                <a:lnTo>
                  <a:pt x="3644539" y="5397509"/>
                </a:lnTo>
                <a:cubicBezTo>
                  <a:pt x="3640536" y="5401378"/>
                  <a:pt x="3638909" y="5404501"/>
                  <a:pt x="3638162" y="5402125"/>
                </a:cubicBezTo>
                <a:cubicBezTo>
                  <a:pt x="3638162" y="5402125"/>
                  <a:pt x="3638162" y="5402125"/>
                  <a:pt x="3637414" y="5399752"/>
                </a:cubicBezTo>
                <a:cubicBezTo>
                  <a:pt x="3639789" y="5399004"/>
                  <a:pt x="3642165" y="5398257"/>
                  <a:pt x="3641417" y="5395881"/>
                </a:cubicBezTo>
                <a:cubicBezTo>
                  <a:pt x="3641417" y="5395881"/>
                  <a:pt x="3641417" y="5395881"/>
                  <a:pt x="3642165" y="5398257"/>
                </a:cubicBezTo>
                <a:cubicBezTo>
                  <a:pt x="3643792" y="5395134"/>
                  <a:pt x="3645419" y="5392011"/>
                  <a:pt x="3645419" y="5392011"/>
                </a:cubicBezTo>
                <a:cubicBezTo>
                  <a:pt x="3647795" y="5391263"/>
                  <a:pt x="3647047" y="5388888"/>
                  <a:pt x="3649422" y="5388141"/>
                </a:cubicBezTo>
                <a:cubicBezTo>
                  <a:pt x="3649422" y="5388141"/>
                  <a:pt x="3651796" y="5387394"/>
                  <a:pt x="3651796" y="5387394"/>
                </a:cubicBezTo>
                <a:cubicBezTo>
                  <a:pt x="3653424" y="5384271"/>
                  <a:pt x="3655798" y="5383524"/>
                  <a:pt x="3657427" y="5380402"/>
                </a:cubicBezTo>
                <a:cubicBezTo>
                  <a:pt x="3657427" y="5380402"/>
                  <a:pt x="3659802" y="5379654"/>
                  <a:pt x="3659802" y="5379654"/>
                </a:cubicBezTo>
                <a:cubicBezTo>
                  <a:pt x="3658175" y="5382776"/>
                  <a:pt x="3656546" y="5385899"/>
                  <a:pt x="3656546" y="5385899"/>
                </a:cubicBezTo>
                <a:cubicBezTo>
                  <a:pt x="3656546" y="5385899"/>
                  <a:pt x="3658921" y="5385150"/>
                  <a:pt x="3658921" y="5385150"/>
                </a:cubicBezTo>
                <a:cubicBezTo>
                  <a:pt x="3658921" y="5385150"/>
                  <a:pt x="3658175" y="5382776"/>
                  <a:pt x="3660549" y="5382029"/>
                </a:cubicBezTo>
                <a:cubicBezTo>
                  <a:pt x="3660549" y="5382029"/>
                  <a:pt x="3662176" y="5378907"/>
                  <a:pt x="3662176" y="5378907"/>
                </a:cubicBezTo>
                <a:cubicBezTo>
                  <a:pt x="3662176" y="5378907"/>
                  <a:pt x="3663802" y="5375784"/>
                  <a:pt x="3663802" y="5375784"/>
                </a:cubicBezTo>
                <a:close/>
                <a:moveTo>
                  <a:pt x="3643779" y="5374682"/>
                </a:moveTo>
                <a:lnTo>
                  <a:pt x="3643337" y="5377447"/>
                </a:lnTo>
                <a:cubicBezTo>
                  <a:pt x="3642584" y="5375057"/>
                  <a:pt x="3643337" y="5377447"/>
                  <a:pt x="3642584" y="5375057"/>
                </a:cubicBezTo>
                <a:close/>
                <a:moveTo>
                  <a:pt x="3485438" y="5374297"/>
                </a:moveTo>
                <a:cubicBezTo>
                  <a:pt x="3485438" y="5374297"/>
                  <a:pt x="3485438" y="5374297"/>
                  <a:pt x="3486205" y="5376732"/>
                </a:cubicBezTo>
                <a:cubicBezTo>
                  <a:pt x="3482220" y="5380664"/>
                  <a:pt x="3480613" y="5383847"/>
                  <a:pt x="3476629" y="5387779"/>
                </a:cubicBezTo>
                <a:cubicBezTo>
                  <a:pt x="3475020" y="5390961"/>
                  <a:pt x="3472646" y="5391708"/>
                  <a:pt x="3471037" y="5394893"/>
                </a:cubicBezTo>
                <a:cubicBezTo>
                  <a:pt x="3470270" y="5392456"/>
                  <a:pt x="3472646" y="5391708"/>
                  <a:pt x="3471880" y="5389273"/>
                </a:cubicBezTo>
                <a:cubicBezTo>
                  <a:pt x="3475861" y="5385342"/>
                  <a:pt x="3477471" y="5382159"/>
                  <a:pt x="3482220" y="5380664"/>
                </a:cubicBezTo>
                <a:cubicBezTo>
                  <a:pt x="3481453" y="5378228"/>
                  <a:pt x="3483829" y="5377479"/>
                  <a:pt x="3485438" y="5374297"/>
                </a:cubicBezTo>
                <a:close/>
                <a:moveTo>
                  <a:pt x="3406463" y="5373452"/>
                </a:moveTo>
                <a:cubicBezTo>
                  <a:pt x="3407154" y="5375644"/>
                  <a:pt x="3407154" y="5375644"/>
                  <a:pt x="3407843" y="5377837"/>
                </a:cubicBezTo>
                <a:cubicBezTo>
                  <a:pt x="3406028" y="5380818"/>
                  <a:pt x="3406717" y="5383011"/>
                  <a:pt x="3405592" y="5388184"/>
                </a:cubicBezTo>
                <a:cubicBezTo>
                  <a:pt x="3402396" y="5386779"/>
                  <a:pt x="3399892" y="5387568"/>
                  <a:pt x="3396696" y="5386165"/>
                </a:cubicBezTo>
                <a:cubicBezTo>
                  <a:pt x="3396696" y="5386165"/>
                  <a:pt x="3394191" y="5386954"/>
                  <a:pt x="3390996" y="5385550"/>
                </a:cubicBezTo>
                <a:cubicBezTo>
                  <a:pt x="3395316" y="5381780"/>
                  <a:pt x="3397386" y="5388357"/>
                  <a:pt x="3399635" y="5378010"/>
                </a:cubicBezTo>
                <a:cubicBezTo>
                  <a:pt x="3399635" y="5378010"/>
                  <a:pt x="3406463" y="5373452"/>
                  <a:pt x="3406463" y="5373452"/>
                </a:cubicBezTo>
                <a:close/>
                <a:moveTo>
                  <a:pt x="3358018" y="5372638"/>
                </a:moveTo>
                <a:cubicBezTo>
                  <a:pt x="3366016" y="5372530"/>
                  <a:pt x="3353471" y="5383708"/>
                  <a:pt x="3351401" y="5377131"/>
                </a:cubicBezTo>
                <a:cubicBezTo>
                  <a:pt x="3353836" y="5376364"/>
                  <a:pt x="3353836" y="5376364"/>
                  <a:pt x="3356272" y="5375598"/>
                </a:cubicBezTo>
                <a:cubicBezTo>
                  <a:pt x="3358708" y="5374831"/>
                  <a:pt x="3355581" y="5373405"/>
                  <a:pt x="3358018" y="5372638"/>
                </a:cubicBezTo>
                <a:close/>
                <a:moveTo>
                  <a:pt x="1097883" y="5372413"/>
                </a:moveTo>
                <a:cubicBezTo>
                  <a:pt x="1098619" y="5374752"/>
                  <a:pt x="1101055" y="5373985"/>
                  <a:pt x="1096918" y="5377858"/>
                </a:cubicBezTo>
                <a:lnTo>
                  <a:pt x="1097240" y="5378880"/>
                </a:lnTo>
                <a:lnTo>
                  <a:pt x="1095218" y="5380962"/>
                </a:lnTo>
                <a:cubicBezTo>
                  <a:pt x="1093518" y="5384067"/>
                  <a:pt x="1090118" y="5390277"/>
                  <a:pt x="1090118" y="5390277"/>
                </a:cubicBezTo>
                <a:cubicBezTo>
                  <a:pt x="1088419" y="5393382"/>
                  <a:pt x="1088419" y="5393382"/>
                  <a:pt x="1088419" y="5393382"/>
                </a:cubicBezTo>
                <a:lnTo>
                  <a:pt x="1090855" y="5392615"/>
                </a:lnTo>
                <a:cubicBezTo>
                  <a:pt x="1093290" y="5391849"/>
                  <a:pt x="1095727" y="5391082"/>
                  <a:pt x="1097426" y="5387977"/>
                </a:cubicBezTo>
                <a:cubicBezTo>
                  <a:pt x="1103263" y="5381000"/>
                  <a:pt x="1101562" y="5384105"/>
                  <a:pt x="1102298" y="5386443"/>
                </a:cubicBezTo>
                <a:cubicBezTo>
                  <a:pt x="1102298" y="5386443"/>
                  <a:pt x="1104735" y="5385676"/>
                  <a:pt x="1108134" y="5379467"/>
                </a:cubicBezTo>
                <a:cubicBezTo>
                  <a:pt x="1113970" y="5372490"/>
                  <a:pt x="1113970" y="5372490"/>
                  <a:pt x="1112270" y="5375595"/>
                </a:cubicBezTo>
                <a:cubicBezTo>
                  <a:pt x="1110570" y="5378701"/>
                  <a:pt x="1110570" y="5378701"/>
                  <a:pt x="1108870" y="5381806"/>
                </a:cubicBezTo>
                <a:cubicBezTo>
                  <a:pt x="1106435" y="5382572"/>
                  <a:pt x="1102298" y="5386443"/>
                  <a:pt x="1098899" y="5392654"/>
                </a:cubicBezTo>
                <a:cubicBezTo>
                  <a:pt x="1099635" y="5394993"/>
                  <a:pt x="1095727" y="5391082"/>
                  <a:pt x="1090627" y="5400397"/>
                </a:cubicBezTo>
                <a:cubicBezTo>
                  <a:pt x="1090627" y="5400397"/>
                  <a:pt x="1088191" y="5401164"/>
                  <a:pt x="1085755" y="5401931"/>
                </a:cubicBezTo>
                <a:cubicBezTo>
                  <a:pt x="1082584" y="5400360"/>
                  <a:pt x="1081848" y="5398021"/>
                  <a:pt x="1085983" y="5394149"/>
                </a:cubicBezTo>
                <a:cubicBezTo>
                  <a:pt x="1083547" y="5394916"/>
                  <a:pt x="1081111" y="5395682"/>
                  <a:pt x="1081111" y="5395682"/>
                </a:cubicBezTo>
                <a:cubicBezTo>
                  <a:pt x="1081111" y="5395682"/>
                  <a:pt x="1082811" y="5392577"/>
                  <a:pt x="1085246" y="5391811"/>
                </a:cubicBezTo>
                <a:cubicBezTo>
                  <a:pt x="1084510" y="5389473"/>
                  <a:pt x="1086947" y="5388706"/>
                  <a:pt x="1089383" y="5387939"/>
                </a:cubicBezTo>
                <a:cubicBezTo>
                  <a:pt x="1091082" y="5384834"/>
                  <a:pt x="1091082" y="5384834"/>
                  <a:pt x="1090346" y="5382495"/>
                </a:cubicBezTo>
                <a:cubicBezTo>
                  <a:pt x="1090346" y="5382495"/>
                  <a:pt x="1092047" y="5379391"/>
                  <a:pt x="1093747" y="5376286"/>
                </a:cubicBezTo>
                <a:cubicBezTo>
                  <a:pt x="1096182" y="5375519"/>
                  <a:pt x="1097883" y="5372413"/>
                  <a:pt x="1097883" y="5372413"/>
                </a:cubicBezTo>
                <a:close/>
                <a:moveTo>
                  <a:pt x="3160728" y="5372088"/>
                </a:moveTo>
                <a:cubicBezTo>
                  <a:pt x="3166267" y="5372915"/>
                  <a:pt x="3165338" y="5378348"/>
                  <a:pt x="3174943" y="5375325"/>
                </a:cubicBezTo>
                <a:cubicBezTo>
                  <a:pt x="3173278" y="5378419"/>
                  <a:pt x="3175679" y="5377663"/>
                  <a:pt x="3176415" y="5380002"/>
                </a:cubicBezTo>
                <a:cubicBezTo>
                  <a:pt x="3181952" y="5380829"/>
                  <a:pt x="3180480" y="5376153"/>
                  <a:pt x="3182881" y="5375397"/>
                </a:cubicBezTo>
                <a:cubicBezTo>
                  <a:pt x="3185825" y="5384750"/>
                  <a:pt x="3189698" y="5388671"/>
                  <a:pt x="3196901" y="5386404"/>
                </a:cubicBezTo>
                <a:cubicBezTo>
                  <a:pt x="3193572" y="5392592"/>
                  <a:pt x="3196708" y="5394175"/>
                  <a:pt x="3198180" y="5398852"/>
                </a:cubicBezTo>
                <a:cubicBezTo>
                  <a:pt x="3192643" y="5398024"/>
                  <a:pt x="3182303" y="5398708"/>
                  <a:pt x="3183774" y="5403386"/>
                </a:cubicBezTo>
                <a:cubicBezTo>
                  <a:pt x="3173627" y="5396300"/>
                  <a:pt x="3179550" y="5381584"/>
                  <a:pt x="3162743" y="5386874"/>
                </a:cubicBezTo>
                <a:cubicBezTo>
                  <a:pt x="3163672" y="5381442"/>
                  <a:pt x="3161271" y="5382198"/>
                  <a:pt x="3157397" y="5378277"/>
                </a:cubicBezTo>
                <a:cubicBezTo>
                  <a:pt x="3159799" y="5377521"/>
                  <a:pt x="3158327" y="5372844"/>
                  <a:pt x="3160728" y="5372088"/>
                </a:cubicBezTo>
                <a:close/>
                <a:moveTo>
                  <a:pt x="3523275" y="5372026"/>
                </a:moveTo>
                <a:cubicBezTo>
                  <a:pt x="3523275" y="5372026"/>
                  <a:pt x="3524195" y="5374948"/>
                  <a:pt x="3522001" y="5375639"/>
                </a:cubicBezTo>
                <a:cubicBezTo>
                  <a:pt x="3522001" y="5375639"/>
                  <a:pt x="3522001" y="5375639"/>
                  <a:pt x="3519809" y="5376328"/>
                </a:cubicBezTo>
                <a:cubicBezTo>
                  <a:pt x="3522001" y="5375639"/>
                  <a:pt x="3524195" y="5374948"/>
                  <a:pt x="3523275" y="5372026"/>
                </a:cubicBezTo>
                <a:close/>
                <a:moveTo>
                  <a:pt x="4357574" y="5369656"/>
                </a:moveTo>
                <a:cubicBezTo>
                  <a:pt x="4360816" y="5371206"/>
                  <a:pt x="4364058" y="5372756"/>
                  <a:pt x="4367300" y="5374305"/>
                </a:cubicBezTo>
                <a:cubicBezTo>
                  <a:pt x="4364795" y="5375093"/>
                  <a:pt x="4364795" y="5375093"/>
                  <a:pt x="4365530" y="5377432"/>
                </a:cubicBezTo>
                <a:cubicBezTo>
                  <a:pt x="4360518" y="5379009"/>
                  <a:pt x="4356245" y="5382924"/>
                  <a:pt x="4351233" y="5384502"/>
                </a:cubicBezTo>
                <a:cubicBezTo>
                  <a:pt x="4351233" y="5384502"/>
                  <a:pt x="4352266" y="5379036"/>
                  <a:pt x="4354036" y="5375909"/>
                </a:cubicBezTo>
                <a:cubicBezTo>
                  <a:pt x="4355805" y="5372782"/>
                  <a:pt x="4357574" y="5369656"/>
                  <a:pt x="4357574" y="5369656"/>
                </a:cubicBezTo>
                <a:close/>
                <a:moveTo>
                  <a:pt x="943859" y="5367885"/>
                </a:moveTo>
                <a:cubicBezTo>
                  <a:pt x="942234" y="5371072"/>
                  <a:pt x="943000" y="5373509"/>
                  <a:pt x="941375" y="5376697"/>
                </a:cubicBezTo>
                <a:cubicBezTo>
                  <a:pt x="940517" y="5382322"/>
                  <a:pt x="940517" y="5382322"/>
                  <a:pt x="938125" y="5383074"/>
                </a:cubicBezTo>
                <a:cubicBezTo>
                  <a:pt x="937359" y="5380640"/>
                  <a:pt x="937359" y="5380640"/>
                  <a:pt x="934967" y="5381392"/>
                </a:cubicBezTo>
                <a:cubicBezTo>
                  <a:pt x="933342" y="5384579"/>
                  <a:pt x="932576" y="5382145"/>
                  <a:pt x="930951" y="5385332"/>
                </a:cubicBezTo>
                <a:cubicBezTo>
                  <a:pt x="928559" y="5386085"/>
                  <a:pt x="928559" y="5386085"/>
                  <a:pt x="926166" y="5386838"/>
                </a:cubicBezTo>
                <a:lnTo>
                  <a:pt x="923776" y="5387590"/>
                </a:lnTo>
                <a:lnTo>
                  <a:pt x="925400" y="5384404"/>
                </a:lnTo>
                <a:cubicBezTo>
                  <a:pt x="927793" y="5383651"/>
                  <a:pt x="927793" y="5383651"/>
                  <a:pt x="931043" y="5377273"/>
                </a:cubicBezTo>
                <a:cubicBezTo>
                  <a:pt x="931043" y="5377273"/>
                  <a:pt x="931043" y="5377273"/>
                  <a:pt x="933433" y="5376521"/>
                </a:cubicBezTo>
                <a:cubicBezTo>
                  <a:pt x="933433" y="5376521"/>
                  <a:pt x="934201" y="5378955"/>
                  <a:pt x="935826" y="5375768"/>
                </a:cubicBezTo>
                <a:cubicBezTo>
                  <a:pt x="938217" y="5375015"/>
                  <a:pt x="939842" y="5371825"/>
                  <a:pt x="943859" y="5367885"/>
                </a:cubicBezTo>
                <a:close/>
                <a:moveTo>
                  <a:pt x="3313037" y="5367521"/>
                </a:moveTo>
                <a:cubicBezTo>
                  <a:pt x="3314877" y="5373367"/>
                  <a:pt x="3311953" y="5374288"/>
                  <a:pt x="3309031" y="5375207"/>
                </a:cubicBezTo>
                <a:cubicBezTo>
                  <a:pt x="3308110" y="5372283"/>
                  <a:pt x="3308110" y="5372283"/>
                  <a:pt x="3310114" y="5368441"/>
                </a:cubicBezTo>
                <a:cubicBezTo>
                  <a:pt x="3310114" y="5368441"/>
                  <a:pt x="3310114" y="5368441"/>
                  <a:pt x="3313037" y="5367521"/>
                </a:cubicBezTo>
                <a:close/>
                <a:moveTo>
                  <a:pt x="1122772" y="5367197"/>
                </a:moveTo>
                <a:cubicBezTo>
                  <a:pt x="1123525" y="5369586"/>
                  <a:pt x="1121136" y="5370338"/>
                  <a:pt x="1119499" y="5373479"/>
                </a:cubicBezTo>
                <a:cubicBezTo>
                  <a:pt x="1117863" y="5376620"/>
                  <a:pt x="1115475" y="5377372"/>
                  <a:pt x="1110699" y="5378875"/>
                </a:cubicBezTo>
                <a:cubicBezTo>
                  <a:pt x="1116358" y="5371842"/>
                  <a:pt x="1118747" y="5371090"/>
                  <a:pt x="1118747" y="5371090"/>
                </a:cubicBezTo>
                <a:cubicBezTo>
                  <a:pt x="1116358" y="5371842"/>
                  <a:pt x="1122772" y="5367197"/>
                  <a:pt x="1122772" y="5367197"/>
                </a:cubicBezTo>
                <a:close/>
                <a:moveTo>
                  <a:pt x="3666311" y="5367164"/>
                </a:moveTo>
                <a:cubicBezTo>
                  <a:pt x="3668686" y="5366416"/>
                  <a:pt x="3669434" y="5368792"/>
                  <a:pt x="3667806" y="5371914"/>
                </a:cubicBezTo>
                <a:cubicBezTo>
                  <a:pt x="3664684" y="5370286"/>
                  <a:pt x="3662176" y="5378907"/>
                  <a:pt x="3659802" y="5379654"/>
                </a:cubicBezTo>
                <a:cubicBezTo>
                  <a:pt x="3661429" y="5376530"/>
                  <a:pt x="3663056" y="5373409"/>
                  <a:pt x="3666311" y="5367164"/>
                </a:cubicBezTo>
                <a:close/>
                <a:moveTo>
                  <a:pt x="3622722" y="5366337"/>
                </a:moveTo>
                <a:cubicBezTo>
                  <a:pt x="3624849" y="5364418"/>
                  <a:pt x="3625647" y="5364792"/>
                  <a:pt x="3625120" y="5367457"/>
                </a:cubicBezTo>
                <a:cubicBezTo>
                  <a:pt x="3625120" y="5367457"/>
                  <a:pt x="3622636" y="5368238"/>
                  <a:pt x="3623351" y="5370511"/>
                </a:cubicBezTo>
                <a:cubicBezTo>
                  <a:pt x="3623351" y="5370511"/>
                  <a:pt x="3623351" y="5370511"/>
                  <a:pt x="3620867" y="5371293"/>
                </a:cubicBezTo>
                <a:cubicBezTo>
                  <a:pt x="3620151" y="5369020"/>
                  <a:pt x="3618382" y="5372076"/>
                  <a:pt x="3616614" y="5375130"/>
                </a:cubicBezTo>
                <a:cubicBezTo>
                  <a:pt x="3614128" y="5375913"/>
                  <a:pt x="3612359" y="5378968"/>
                  <a:pt x="3612359" y="5378968"/>
                </a:cubicBezTo>
                <a:cubicBezTo>
                  <a:pt x="3617140" y="5372467"/>
                  <a:pt x="3620594" y="5368256"/>
                  <a:pt x="3622722" y="5366337"/>
                </a:cubicBezTo>
                <a:close/>
                <a:moveTo>
                  <a:pt x="3497781" y="5364524"/>
                </a:moveTo>
                <a:lnTo>
                  <a:pt x="3495529" y="5367574"/>
                </a:lnTo>
                <a:cubicBezTo>
                  <a:pt x="3494647" y="5368855"/>
                  <a:pt x="3494255" y="5369648"/>
                  <a:pt x="3496210" y="5367694"/>
                </a:cubicBezTo>
                <a:close/>
                <a:moveTo>
                  <a:pt x="4401007" y="5364017"/>
                </a:moveTo>
                <a:cubicBezTo>
                  <a:pt x="4398449" y="5364822"/>
                  <a:pt x="4394022" y="5368625"/>
                  <a:pt x="4394712" y="5370818"/>
                </a:cubicBezTo>
                <a:cubicBezTo>
                  <a:pt x="4392155" y="5371622"/>
                  <a:pt x="4392155" y="5371622"/>
                  <a:pt x="4391464" y="5369429"/>
                </a:cubicBezTo>
                <a:cubicBezTo>
                  <a:pt x="4394022" y="5368625"/>
                  <a:pt x="4395890" y="5365628"/>
                  <a:pt x="4395890" y="5365628"/>
                </a:cubicBezTo>
                <a:cubicBezTo>
                  <a:pt x="4398449" y="5364822"/>
                  <a:pt x="4398449" y="5364822"/>
                  <a:pt x="4401007" y="5364017"/>
                </a:cubicBezTo>
                <a:close/>
                <a:moveTo>
                  <a:pt x="1215622" y="5363734"/>
                </a:moveTo>
                <a:cubicBezTo>
                  <a:pt x="1216389" y="5366169"/>
                  <a:pt x="1209849" y="5370905"/>
                  <a:pt x="1208314" y="5366034"/>
                </a:cubicBezTo>
                <a:cubicBezTo>
                  <a:pt x="1209150" y="5364432"/>
                  <a:pt x="1210367" y="5364049"/>
                  <a:pt x="1211681" y="5363970"/>
                </a:cubicBezTo>
                <a:cubicBezTo>
                  <a:pt x="1212994" y="5363891"/>
                  <a:pt x="1214404" y="5364117"/>
                  <a:pt x="1215622" y="5363734"/>
                </a:cubicBezTo>
                <a:close/>
                <a:moveTo>
                  <a:pt x="973982" y="5361505"/>
                </a:moveTo>
                <a:lnTo>
                  <a:pt x="969826" y="5373317"/>
                </a:lnTo>
                <a:cubicBezTo>
                  <a:pt x="967437" y="5374069"/>
                  <a:pt x="967437" y="5374069"/>
                  <a:pt x="967437" y="5374069"/>
                </a:cubicBezTo>
                <a:cubicBezTo>
                  <a:pt x="972347" y="5364645"/>
                  <a:pt x="969957" y="5365397"/>
                  <a:pt x="972347" y="5364645"/>
                </a:cubicBezTo>
                <a:close/>
                <a:moveTo>
                  <a:pt x="3528125" y="5361432"/>
                </a:moveTo>
                <a:lnTo>
                  <a:pt x="3527207" y="5366290"/>
                </a:lnTo>
                <a:cubicBezTo>
                  <a:pt x="3524700" y="5367079"/>
                  <a:pt x="3522195" y="5367868"/>
                  <a:pt x="3520426" y="5370994"/>
                </a:cubicBezTo>
                <a:cubicBezTo>
                  <a:pt x="3518657" y="5374122"/>
                  <a:pt x="3518657" y="5374122"/>
                  <a:pt x="3516887" y="5377248"/>
                </a:cubicBezTo>
                <a:cubicBezTo>
                  <a:pt x="3516887" y="5377248"/>
                  <a:pt x="3516887" y="5377248"/>
                  <a:pt x="3516151" y="5374910"/>
                </a:cubicBezTo>
                <a:cubicBezTo>
                  <a:pt x="3517920" y="5371783"/>
                  <a:pt x="3522195" y="5367868"/>
                  <a:pt x="3523964" y="5364740"/>
                </a:cubicBezTo>
                <a:close/>
                <a:moveTo>
                  <a:pt x="3685311" y="5361184"/>
                </a:moveTo>
                <a:cubicBezTo>
                  <a:pt x="3685311" y="5361184"/>
                  <a:pt x="3686058" y="5363558"/>
                  <a:pt x="3683684" y="5364306"/>
                </a:cubicBezTo>
                <a:cubicBezTo>
                  <a:pt x="3680428" y="5370550"/>
                  <a:pt x="3676426" y="5374421"/>
                  <a:pt x="3673171" y="5380666"/>
                </a:cubicBezTo>
                <a:cubicBezTo>
                  <a:pt x="3670796" y="5381413"/>
                  <a:pt x="3670796" y="5381413"/>
                  <a:pt x="3669169" y="5384536"/>
                </a:cubicBezTo>
                <a:lnTo>
                  <a:pt x="3666794" y="5385283"/>
                </a:lnTo>
                <a:cubicBezTo>
                  <a:pt x="3668422" y="5382160"/>
                  <a:pt x="3670796" y="5381413"/>
                  <a:pt x="3672423" y="5378291"/>
                </a:cubicBezTo>
                <a:cubicBezTo>
                  <a:pt x="3672423" y="5378291"/>
                  <a:pt x="3676426" y="5374421"/>
                  <a:pt x="3675679" y="5372045"/>
                </a:cubicBezTo>
                <a:cubicBezTo>
                  <a:pt x="3677306" y="5368924"/>
                  <a:pt x="3679681" y="5368177"/>
                  <a:pt x="3681309" y="5365054"/>
                </a:cubicBezTo>
                <a:cubicBezTo>
                  <a:pt x="3681309" y="5365054"/>
                  <a:pt x="3682937" y="5361931"/>
                  <a:pt x="3685311" y="5361184"/>
                </a:cubicBezTo>
                <a:close/>
                <a:moveTo>
                  <a:pt x="3528240" y="5360825"/>
                </a:moveTo>
                <a:cubicBezTo>
                  <a:pt x="3529492" y="5360431"/>
                  <a:pt x="3529492" y="5360431"/>
                  <a:pt x="3528645" y="5361019"/>
                </a:cubicBezTo>
                <a:lnTo>
                  <a:pt x="3528125" y="5361432"/>
                </a:lnTo>
                <a:close/>
                <a:moveTo>
                  <a:pt x="3031717" y="5359686"/>
                </a:moveTo>
                <a:cubicBezTo>
                  <a:pt x="3034055" y="5358950"/>
                  <a:pt x="3032464" y="5362061"/>
                  <a:pt x="3033212" y="5364436"/>
                </a:cubicBezTo>
                <a:cubicBezTo>
                  <a:pt x="3030873" y="5365172"/>
                  <a:pt x="3029282" y="5368282"/>
                  <a:pt x="3029282" y="5368282"/>
                </a:cubicBezTo>
                <a:cubicBezTo>
                  <a:pt x="3023762" y="5375241"/>
                  <a:pt x="3027691" y="5371394"/>
                  <a:pt x="3031620" y="5367546"/>
                </a:cubicBezTo>
                <a:cubicBezTo>
                  <a:pt x="3030029" y="5370658"/>
                  <a:pt x="3028438" y="5373770"/>
                  <a:pt x="3026101" y="5374505"/>
                </a:cubicBezTo>
                <a:cubicBezTo>
                  <a:pt x="3025257" y="5379992"/>
                  <a:pt x="3016651" y="5385310"/>
                  <a:pt x="3018989" y="5384574"/>
                </a:cubicBezTo>
                <a:cubicBezTo>
                  <a:pt x="3019833" y="5379088"/>
                  <a:pt x="3019833" y="5379088"/>
                  <a:pt x="3023014" y="5372866"/>
                </a:cubicBezTo>
                <a:cubicBezTo>
                  <a:pt x="3024606" y="5369754"/>
                  <a:pt x="3026943" y="5369018"/>
                  <a:pt x="3028534" y="5365908"/>
                </a:cubicBezTo>
                <a:cubicBezTo>
                  <a:pt x="3030125" y="5362797"/>
                  <a:pt x="3032464" y="5362061"/>
                  <a:pt x="3031717" y="5359686"/>
                </a:cubicBezTo>
                <a:close/>
                <a:moveTo>
                  <a:pt x="3116954" y="5356953"/>
                </a:moveTo>
                <a:cubicBezTo>
                  <a:pt x="3125194" y="5356884"/>
                  <a:pt x="3134157" y="5359111"/>
                  <a:pt x="3138108" y="5362917"/>
                </a:cubicBezTo>
                <a:cubicBezTo>
                  <a:pt x="3137048" y="5368298"/>
                  <a:pt x="3133096" y="5364494"/>
                  <a:pt x="3128086" y="5366072"/>
                </a:cubicBezTo>
                <a:cubicBezTo>
                  <a:pt x="3126640" y="5361477"/>
                  <a:pt x="3120906" y="5360758"/>
                  <a:pt x="3116954" y="5356953"/>
                </a:cubicBezTo>
                <a:close/>
                <a:moveTo>
                  <a:pt x="3505602" y="5356706"/>
                </a:moveTo>
                <a:cubicBezTo>
                  <a:pt x="3497782" y="5364523"/>
                  <a:pt x="3502458" y="5363051"/>
                  <a:pt x="3502458" y="5363051"/>
                </a:cubicBezTo>
                <a:cubicBezTo>
                  <a:pt x="3503225" y="5365487"/>
                  <a:pt x="3500887" y="5366223"/>
                  <a:pt x="3499315" y="5369395"/>
                </a:cubicBezTo>
                <a:cubicBezTo>
                  <a:pt x="3495405" y="5373302"/>
                  <a:pt x="3493834" y="5376475"/>
                  <a:pt x="3496173" y="5375739"/>
                </a:cubicBezTo>
                <a:cubicBezTo>
                  <a:pt x="3496173" y="5375739"/>
                  <a:pt x="3496173" y="5375739"/>
                  <a:pt x="3498510" y="5375003"/>
                </a:cubicBezTo>
                <a:cubicBezTo>
                  <a:pt x="3499276" y="5377437"/>
                  <a:pt x="3496938" y="5378173"/>
                  <a:pt x="3495367" y="5381346"/>
                </a:cubicBezTo>
                <a:cubicBezTo>
                  <a:pt x="3493028" y="5382082"/>
                  <a:pt x="3489118" y="5385989"/>
                  <a:pt x="3488352" y="5383554"/>
                </a:cubicBezTo>
                <a:cubicBezTo>
                  <a:pt x="3489922" y="5380382"/>
                  <a:pt x="3489922" y="5380382"/>
                  <a:pt x="3493066" y="5374038"/>
                </a:cubicBezTo>
                <a:cubicBezTo>
                  <a:pt x="3494639" y="5370866"/>
                  <a:pt x="3494639" y="5370866"/>
                  <a:pt x="3490728" y="5374774"/>
                </a:cubicBezTo>
                <a:cubicBezTo>
                  <a:pt x="3488389" y="5375511"/>
                  <a:pt x="3489157" y="5377947"/>
                  <a:pt x="3487584" y="5381118"/>
                </a:cubicBezTo>
                <a:cubicBezTo>
                  <a:pt x="3486818" y="5378683"/>
                  <a:pt x="3486818" y="5378683"/>
                  <a:pt x="3486818" y="5378683"/>
                </a:cubicBezTo>
                <a:cubicBezTo>
                  <a:pt x="3486818" y="5378683"/>
                  <a:pt x="3488389" y="5375511"/>
                  <a:pt x="3488389" y="5375511"/>
                </a:cubicBezTo>
                <a:cubicBezTo>
                  <a:pt x="3492300" y="5371603"/>
                  <a:pt x="3491533" y="5369166"/>
                  <a:pt x="3491533" y="5369166"/>
                </a:cubicBezTo>
                <a:cubicBezTo>
                  <a:pt x="3493106" y="5365994"/>
                  <a:pt x="3495443" y="5365259"/>
                  <a:pt x="3494677" y="5362823"/>
                </a:cubicBezTo>
                <a:lnTo>
                  <a:pt x="3497782" y="5364523"/>
                </a:lnTo>
                <a:lnTo>
                  <a:pt x="3500925" y="5358179"/>
                </a:lnTo>
                <a:cubicBezTo>
                  <a:pt x="3503264" y="5357443"/>
                  <a:pt x="3503264" y="5357443"/>
                  <a:pt x="3505602" y="5356706"/>
                </a:cubicBezTo>
                <a:close/>
                <a:moveTo>
                  <a:pt x="944861" y="5353848"/>
                </a:moveTo>
                <a:cubicBezTo>
                  <a:pt x="945262" y="5354057"/>
                  <a:pt x="945036" y="5355467"/>
                  <a:pt x="944201" y="5357069"/>
                </a:cubicBezTo>
                <a:cubicBezTo>
                  <a:pt x="942532" y="5360270"/>
                  <a:pt x="938428" y="5364240"/>
                  <a:pt x="935089" y="5370644"/>
                </a:cubicBezTo>
                <a:cubicBezTo>
                  <a:pt x="936758" y="5367441"/>
                  <a:pt x="935993" y="5365007"/>
                  <a:pt x="935993" y="5365007"/>
                </a:cubicBezTo>
                <a:cubicBezTo>
                  <a:pt x="937661" y="5361803"/>
                  <a:pt x="939329" y="5358602"/>
                  <a:pt x="941765" y="5357835"/>
                </a:cubicBezTo>
                <a:cubicBezTo>
                  <a:pt x="943434" y="5354632"/>
                  <a:pt x="944461" y="5353640"/>
                  <a:pt x="944861" y="5353848"/>
                </a:cubicBezTo>
                <a:close/>
                <a:moveTo>
                  <a:pt x="3541057" y="5351973"/>
                </a:moveTo>
                <a:cubicBezTo>
                  <a:pt x="3541824" y="5354408"/>
                  <a:pt x="3541824" y="5354408"/>
                  <a:pt x="3538972" y="5360660"/>
                </a:cubicBezTo>
                <a:cubicBezTo>
                  <a:pt x="3538205" y="5358225"/>
                  <a:pt x="3538205" y="5358225"/>
                  <a:pt x="3538205" y="5358225"/>
                </a:cubicBezTo>
                <a:cubicBezTo>
                  <a:pt x="3537439" y="5355789"/>
                  <a:pt x="3537439" y="5355789"/>
                  <a:pt x="3539632" y="5355098"/>
                </a:cubicBezTo>
                <a:cubicBezTo>
                  <a:pt x="3539632" y="5355098"/>
                  <a:pt x="3541057" y="5351973"/>
                  <a:pt x="3541057" y="5351973"/>
                </a:cubicBezTo>
                <a:close/>
                <a:moveTo>
                  <a:pt x="3041899" y="5351407"/>
                </a:moveTo>
                <a:cubicBezTo>
                  <a:pt x="3042651" y="5353795"/>
                  <a:pt x="3042651" y="5353795"/>
                  <a:pt x="3040263" y="5354546"/>
                </a:cubicBezTo>
                <a:cubicBezTo>
                  <a:pt x="3040263" y="5354546"/>
                  <a:pt x="3039511" y="5352159"/>
                  <a:pt x="3039511" y="5352159"/>
                </a:cubicBezTo>
                <a:close/>
                <a:moveTo>
                  <a:pt x="3095737" y="5350780"/>
                </a:moveTo>
                <a:cubicBezTo>
                  <a:pt x="3097199" y="5350320"/>
                  <a:pt x="3099119" y="5351323"/>
                  <a:pt x="3100040" y="5354246"/>
                </a:cubicBezTo>
                <a:cubicBezTo>
                  <a:pt x="3098091" y="5354859"/>
                  <a:pt x="3097170" y="5351936"/>
                  <a:pt x="3094193" y="5356086"/>
                </a:cubicBezTo>
                <a:cubicBezTo>
                  <a:pt x="3093273" y="5353162"/>
                  <a:pt x="3094275" y="5351241"/>
                  <a:pt x="3095737" y="5350780"/>
                </a:cubicBezTo>
                <a:close/>
                <a:moveTo>
                  <a:pt x="970223" y="5349557"/>
                </a:moveTo>
                <a:lnTo>
                  <a:pt x="970020" y="5352249"/>
                </a:lnTo>
                <a:lnTo>
                  <a:pt x="968587" y="5352699"/>
                </a:lnTo>
                <a:cubicBezTo>
                  <a:pt x="968587" y="5352699"/>
                  <a:pt x="970976" y="5351948"/>
                  <a:pt x="970223" y="5349557"/>
                </a:cubicBezTo>
                <a:close/>
                <a:moveTo>
                  <a:pt x="1234662" y="5347031"/>
                </a:moveTo>
                <a:cubicBezTo>
                  <a:pt x="1238569" y="5351157"/>
                  <a:pt x="1241710" y="5352844"/>
                  <a:pt x="1244086" y="5352097"/>
                </a:cubicBezTo>
                <a:cubicBezTo>
                  <a:pt x="1244853" y="5354534"/>
                  <a:pt x="1242478" y="5355281"/>
                  <a:pt x="1242478" y="5355281"/>
                </a:cubicBezTo>
                <a:cubicBezTo>
                  <a:pt x="1243244" y="5357717"/>
                  <a:pt x="1245619" y="5356968"/>
                  <a:pt x="1246387" y="5359405"/>
                </a:cubicBezTo>
                <a:cubicBezTo>
                  <a:pt x="1245544" y="5365024"/>
                  <a:pt x="1243936" y="5368207"/>
                  <a:pt x="1241562" y="5368955"/>
                </a:cubicBezTo>
                <a:cubicBezTo>
                  <a:pt x="1234435" y="5371197"/>
                  <a:pt x="1232136" y="5363890"/>
                  <a:pt x="1227386" y="5365385"/>
                </a:cubicBezTo>
                <a:cubicBezTo>
                  <a:pt x="1226619" y="5362949"/>
                  <a:pt x="1225852" y="5360514"/>
                  <a:pt x="1225086" y="5358078"/>
                </a:cubicBezTo>
                <a:cubicBezTo>
                  <a:pt x="1226695" y="5354894"/>
                  <a:pt x="1236196" y="5351904"/>
                  <a:pt x="1234662" y="5347031"/>
                </a:cubicBezTo>
                <a:close/>
                <a:moveTo>
                  <a:pt x="3082746" y="5345231"/>
                </a:moveTo>
                <a:cubicBezTo>
                  <a:pt x="3087131" y="5343851"/>
                  <a:pt x="3092319" y="5345029"/>
                  <a:pt x="3093931" y="5350145"/>
                </a:cubicBezTo>
                <a:cubicBezTo>
                  <a:pt x="3093931" y="5350145"/>
                  <a:pt x="3092543" y="5353392"/>
                  <a:pt x="3089546" y="5351525"/>
                </a:cubicBezTo>
                <a:cubicBezTo>
                  <a:pt x="3090129" y="5345718"/>
                  <a:pt x="3084356" y="5350347"/>
                  <a:pt x="3082746" y="5345231"/>
                </a:cubicBezTo>
                <a:close/>
                <a:moveTo>
                  <a:pt x="1189686" y="5345124"/>
                </a:moveTo>
                <a:cubicBezTo>
                  <a:pt x="1191880" y="5344434"/>
                  <a:pt x="1192647" y="5346869"/>
                  <a:pt x="1192647" y="5346869"/>
                </a:cubicBezTo>
                <a:cubicBezTo>
                  <a:pt x="1193413" y="5349306"/>
                  <a:pt x="1193413" y="5349306"/>
                  <a:pt x="1194180" y="5351741"/>
                </a:cubicBezTo>
                <a:cubicBezTo>
                  <a:pt x="1191987" y="5352432"/>
                  <a:pt x="1191220" y="5349997"/>
                  <a:pt x="1189029" y="5350686"/>
                </a:cubicBezTo>
                <a:cubicBezTo>
                  <a:pt x="1188262" y="5348249"/>
                  <a:pt x="1190453" y="5347560"/>
                  <a:pt x="1189686" y="5345124"/>
                </a:cubicBezTo>
                <a:close/>
                <a:moveTo>
                  <a:pt x="1168143" y="5343873"/>
                </a:moveTo>
                <a:cubicBezTo>
                  <a:pt x="1170580" y="5343107"/>
                  <a:pt x="1169677" y="5348745"/>
                  <a:pt x="1172114" y="5347979"/>
                </a:cubicBezTo>
                <a:cubicBezTo>
                  <a:pt x="1170444" y="5351182"/>
                  <a:pt x="1164038" y="5347843"/>
                  <a:pt x="1168143" y="5343873"/>
                </a:cubicBezTo>
                <a:close/>
                <a:moveTo>
                  <a:pt x="3297450" y="5343513"/>
                </a:moveTo>
                <a:cubicBezTo>
                  <a:pt x="3298370" y="5346437"/>
                  <a:pt x="3298370" y="5346437"/>
                  <a:pt x="3295934" y="5347204"/>
                </a:cubicBezTo>
                <a:cubicBezTo>
                  <a:pt x="3293498" y="5347970"/>
                  <a:pt x="3294417" y="5350892"/>
                  <a:pt x="3291062" y="5348737"/>
                </a:cubicBezTo>
                <a:cubicBezTo>
                  <a:pt x="3290142" y="5345813"/>
                  <a:pt x="3297450" y="5343513"/>
                  <a:pt x="3297450" y="5343513"/>
                </a:cubicBezTo>
                <a:close/>
                <a:moveTo>
                  <a:pt x="1000460" y="5341877"/>
                </a:moveTo>
                <a:lnTo>
                  <a:pt x="998015" y="5346019"/>
                </a:lnTo>
                <a:cubicBezTo>
                  <a:pt x="998015" y="5346019"/>
                  <a:pt x="997326" y="5343828"/>
                  <a:pt x="997326" y="5343828"/>
                </a:cubicBezTo>
                <a:close/>
                <a:moveTo>
                  <a:pt x="3325367" y="5340349"/>
                </a:moveTo>
                <a:cubicBezTo>
                  <a:pt x="3324541" y="5346231"/>
                  <a:pt x="3313187" y="5344183"/>
                  <a:pt x="3309947" y="5342391"/>
                </a:cubicBezTo>
                <a:cubicBezTo>
                  <a:pt x="3311577" y="5339067"/>
                  <a:pt x="3320496" y="5341882"/>
                  <a:pt x="3325367" y="5340349"/>
                </a:cubicBezTo>
                <a:close/>
                <a:moveTo>
                  <a:pt x="1001507" y="5340101"/>
                </a:moveTo>
                <a:cubicBezTo>
                  <a:pt x="1002725" y="5339718"/>
                  <a:pt x="1002290" y="5340459"/>
                  <a:pt x="1001244" y="5341390"/>
                </a:cubicBezTo>
                <a:lnTo>
                  <a:pt x="1000460" y="5341877"/>
                </a:lnTo>
                <a:close/>
                <a:moveTo>
                  <a:pt x="3699251" y="5339126"/>
                </a:moveTo>
                <a:cubicBezTo>
                  <a:pt x="3697058" y="5339816"/>
                  <a:pt x="3697671" y="5341765"/>
                  <a:pt x="3697671" y="5341765"/>
                </a:cubicBezTo>
                <a:cubicBezTo>
                  <a:pt x="3697671" y="5341765"/>
                  <a:pt x="3696091" y="5344405"/>
                  <a:pt x="3696091" y="5344405"/>
                </a:cubicBezTo>
                <a:cubicBezTo>
                  <a:pt x="3692320" y="5347733"/>
                  <a:pt x="3693900" y="5345094"/>
                  <a:pt x="3695478" y="5342455"/>
                </a:cubicBezTo>
                <a:cubicBezTo>
                  <a:pt x="3697671" y="5341765"/>
                  <a:pt x="3697058" y="5339816"/>
                  <a:pt x="3699251" y="5339126"/>
                </a:cubicBezTo>
                <a:close/>
                <a:moveTo>
                  <a:pt x="3362946" y="5338961"/>
                </a:moveTo>
                <a:cubicBezTo>
                  <a:pt x="3365381" y="5338195"/>
                  <a:pt x="3366915" y="5343066"/>
                  <a:pt x="3367682" y="5345503"/>
                </a:cubicBezTo>
                <a:cubicBezTo>
                  <a:pt x="3370119" y="5344736"/>
                  <a:pt x="3373321" y="5346405"/>
                  <a:pt x="3376523" y="5348075"/>
                </a:cubicBezTo>
                <a:cubicBezTo>
                  <a:pt x="3380493" y="5352179"/>
                  <a:pt x="3375622" y="5353712"/>
                  <a:pt x="3377155" y="5358585"/>
                </a:cubicBezTo>
                <a:cubicBezTo>
                  <a:pt x="3369080" y="5358449"/>
                  <a:pt x="3362045" y="5344600"/>
                  <a:pt x="3362946" y="5338961"/>
                </a:cubicBezTo>
                <a:close/>
                <a:moveTo>
                  <a:pt x="3515687" y="5338841"/>
                </a:moveTo>
                <a:lnTo>
                  <a:pt x="3515688" y="5338842"/>
                </a:lnTo>
                <a:cubicBezTo>
                  <a:pt x="3515688" y="5338842"/>
                  <a:pt x="3514051" y="5341983"/>
                  <a:pt x="3514051" y="5341983"/>
                </a:cubicBezTo>
                <a:close/>
                <a:moveTo>
                  <a:pt x="898178" y="5338089"/>
                </a:moveTo>
                <a:cubicBezTo>
                  <a:pt x="894996" y="5344311"/>
                  <a:pt x="893406" y="5347422"/>
                  <a:pt x="893406" y="5347422"/>
                </a:cubicBezTo>
                <a:cubicBezTo>
                  <a:pt x="891815" y="5350533"/>
                  <a:pt x="891067" y="5348158"/>
                  <a:pt x="892658" y="5345047"/>
                </a:cubicBezTo>
                <a:cubicBezTo>
                  <a:pt x="892658" y="5345047"/>
                  <a:pt x="894249" y="5341936"/>
                  <a:pt x="898178" y="5338089"/>
                </a:cubicBezTo>
                <a:close/>
                <a:moveTo>
                  <a:pt x="3452350" y="5337767"/>
                </a:moveTo>
                <a:cubicBezTo>
                  <a:pt x="3452350" y="5337767"/>
                  <a:pt x="3453102" y="5340156"/>
                  <a:pt x="3451466" y="5343298"/>
                </a:cubicBezTo>
                <a:cubicBezTo>
                  <a:pt x="3451466" y="5343298"/>
                  <a:pt x="3449830" y="5346439"/>
                  <a:pt x="3449830" y="5346439"/>
                </a:cubicBezTo>
                <a:cubicBezTo>
                  <a:pt x="3447441" y="5347191"/>
                  <a:pt x="3448194" y="5349579"/>
                  <a:pt x="3445805" y="5350331"/>
                </a:cubicBezTo>
                <a:cubicBezTo>
                  <a:pt x="3445805" y="5350331"/>
                  <a:pt x="3445054" y="5347943"/>
                  <a:pt x="3445054" y="5347943"/>
                </a:cubicBezTo>
                <a:cubicBezTo>
                  <a:pt x="3444302" y="5345553"/>
                  <a:pt x="3446689" y="5344801"/>
                  <a:pt x="3446689" y="5344801"/>
                </a:cubicBezTo>
                <a:cubicBezTo>
                  <a:pt x="3448326" y="5341659"/>
                  <a:pt x="3450713" y="5340908"/>
                  <a:pt x="3452350" y="5337767"/>
                </a:cubicBezTo>
                <a:close/>
                <a:moveTo>
                  <a:pt x="1143790" y="5337736"/>
                </a:moveTo>
                <a:cubicBezTo>
                  <a:pt x="1144767" y="5336374"/>
                  <a:pt x="1144767" y="5336374"/>
                  <a:pt x="1143014" y="5339737"/>
                </a:cubicBezTo>
                <a:cubicBezTo>
                  <a:pt x="1143819" y="5342295"/>
                  <a:pt x="1143819" y="5342295"/>
                  <a:pt x="1143819" y="5342295"/>
                </a:cubicBezTo>
                <a:cubicBezTo>
                  <a:pt x="1141261" y="5343099"/>
                  <a:pt x="1141261" y="5343099"/>
                  <a:pt x="1139509" y="5346461"/>
                </a:cubicBezTo>
                <a:cubicBezTo>
                  <a:pt x="1138704" y="5343904"/>
                  <a:pt x="1138704" y="5343904"/>
                  <a:pt x="1138704" y="5343904"/>
                </a:cubicBezTo>
                <a:cubicBezTo>
                  <a:pt x="1140860" y="5341821"/>
                  <a:pt x="1142813" y="5339097"/>
                  <a:pt x="1143790" y="5337736"/>
                </a:cubicBezTo>
                <a:close/>
                <a:moveTo>
                  <a:pt x="4409356" y="5335688"/>
                </a:moveTo>
                <a:cubicBezTo>
                  <a:pt x="4410079" y="5337984"/>
                  <a:pt x="4410079" y="5337984"/>
                  <a:pt x="4412454" y="5337237"/>
                </a:cubicBezTo>
                <a:cubicBezTo>
                  <a:pt x="4413178" y="5339534"/>
                  <a:pt x="4413178" y="5339534"/>
                  <a:pt x="4413178" y="5339534"/>
                </a:cubicBezTo>
                <a:cubicBezTo>
                  <a:pt x="4413178" y="5339534"/>
                  <a:pt x="4413178" y="5339534"/>
                  <a:pt x="4413901" y="5341829"/>
                </a:cubicBezTo>
                <a:cubicBezTo>
                  <a:pt x="4416275" y="5341082"/>
                  <a:pt x="4414625" y="5344127"/>
                  <a:pt x="4414625" y="5344127"/>
                </a:cubicBezTo>
                <a:cubicBezTo>
                  <a:pt x="4412970" y="5347172"/>
                  <a:pt x="4411319" y="5350216"/>
                  <a:pt x="4411319" y="5350216"/>
                </a:cubicBezTo>
                <a:cubicBezTo>
                  <a:pt x="4408944" y="5350963"/>
                  <a:pt x="4408944" y="5350963"/>
                  <a:pt x="4406570" y="5351711"/>
                </a:cubicBezTo>
                <a:cubicBezTo>
                  <a:pt x="4408944" y="5350963"/>
                  <a:pt x="4406570" y="5351711"/>
                  <a:pt x="4404917" y="5354755"/>
                </a:cubicBezTo>
                <a:cubicBezTo>
                  <a:pt x="4402543" y="5355502"/>
                  <a:pt x="4402543" y="5355502"/>
                  <a:pt x="4400167" y="5356250"/>
                </a:cubicBezTo>
                <a:cubicBezTo>
                  <a:pt x="4403471" y="5350162"/>
                  <a:pt x="4402748" y="5347864"/>
                  <a:pt x="4409356" y="5335688"/>
                </a:cubicBezTo>
                <a:close/>
                <a:moveTo>
                  <a:pt x="4401495" y="5334950"/>
                </a:moveTo>
                <a:cubicBezTo>
                  <a:pt x="4399966" y="5338108"/>
                  <a:pt x="4400731" y="5340544"/>
                  <a:pt x="4398434" y="5341267"/>
                </a:cubicBezTo>
                <a:cubicBezTo>
                  <a:pt x="4396904" y="5344426"/>
                  <a:pt x="4395375" y="5347585"/>
                  <a:pt x="4393078" y="5348308"/>
                </a:cubicBezTo>
                <a:cubicBezTo>
                  <a:pt x="4392313" y="5353902"/>
                  <a:pt x="4390018" y="5354625"/>
                  <a:pt x="4390018" y="5354625"/>
                </a:cubicBezTo>
                <a:cubicBezTo>
                  <a:pt x="4389253" y="5352189"/>
                  <a:pt x="4389253" y="5352189"/>
                  <a:pt x="4389253" y="5352189"/>
                </a:cubicBezTo>
                <a:cubicBezTo>
                  <a:pt x="4392310" y="5345871"/>
                  <a:pt x="4396138" y="5341990"/>
                  <a:pt x="4399198" y="5335672"/>
                </a:cubicBezTo>
                <a:cubicBezTo>
                  <a:pt x="4401495" y="5334950"/>
                  <a:pt x="4401495" y="5334950"/>
                  <a:pt x="4401495" y="5334950"/>
                </a:cubicBezTo>
                <a:close/>
                <a:moveTo>
                  <a:pt x="3521347" y="5331808"/>
                </a:moveTo>
                <a:lnTo>
                  <a:pt x="3515687" y="5338841"/>
                </a:lnTo>
                <a:lnTo>
                  <a:pt x="3517323" y="5335699"/>
                </a:lnTo>
                <a:cubicBezTo>
                  <a:pt x="3517323" y="5335699"/>
                  <a:pt x="3518959" y="5332559"/>
                  <a:pt x="3521347" y="5331808"/>
                </a:cubicBezTo>
                <a:close/>
                <a:moveTo>
                  <a:pt x="904190" y="5330649"/>
                </a:moveTo>
                <a:cubicBezTo>
                  <a:pt x="902902" y="5332686"/>
                  <a:pt x="900142" y="5336165"/>
                  <a:pt x="898178" y="5338089"/>
                </a:cubicBezTo>
                <a:lnTo>
                  <a:pt x="902653" y="5331311"/>
                </a:lnTo>
                <a:close/>
                <a:moveTo>
                  <a:pt x="1008031" y="5326805"/>
                </a:moveTo>
                <a:cubicBezTo>
                  <a:pt x="1008031" y="5326805"/>
                  <a:pt x="1008835" y="5329362"/>
                  <a:pt x="1008835" y="5329362"/>
                </a:cubicBezTo>
                <a:cubicBezTo>
                  <a:pt x="1003139" y="5336777"/>
                  <a:pt x="1003139" y="5336777"/>
                  <a:pt x="999070" y="5340868"/>
                </a:cubicBezTo>
                <a:cubicBezTo>
                  <a:pt x="996635" y="5341635"/>
                  <a:pt x="998266" y="5338311"/>
                  <a:pt x="999897" y="5334986"/>
                </a:cubicBezTo>
                <a:cubicBezTo>
                  <a:pt x="1003963" y="5330895"/>
                  <a:pt x="1003963" y="5330895"/>
                  <a:pt x="1006400" y="5330129"/>
                </a:cubicBezTo>
                <a:cubicBezTo>
                  <a:pt x="1005595" y="5327571"/>
                  <a:pt x="1008031" y="5326805"/>
                  <a:pt x="1008031" y="5326805"/>
                </a:cubicBezTo>
                <a:close/>
                <a:moveTo>
                  <a:pt x="816142" y="5326161"/>
                </a:moveTo>
                <a:cubicBezTo>
                  <a:pt x="818579" y="5325394"/>
                  <a:pt x="819499" y="5328317"/>
                  <a:pt x="821936" y="5327549"/>
                </a:cubicBezTo>
                <a:cubicBezTo>
                  <a:pt x="820418" y="5331240"/>
                  <a:pt x="820418" y="5331240"/>
                  <a:pt x="817982" y="5332006"/>
                </a:cubicBezTo>
                <a:cubicBezTo>
                  <a:pt x="814627" y="5329850"/>
                  <a:pt x="817062" y="5329083"/>
                  <a:pt x="816142" y="5326161"/>
                </a:cubicBezTo>
                <a:close/>
                <a:moveTo>
                  <a:pt x="1128110" y="5325553"/>
                </a:moveTo>
                <a:cubicBezTo>
                  <a:pt x="1128916" y="5328111"/>
                  <a:pt x="1126358" y="5328916"/>
                  <a:pt x="1126358" y="5328916"/>
                </a:cubicBezTo>
                <a:lnTo>
                  <a:pt x="1126006" y="5329291"/>
                </a:lnTo>
                <a:close/>
                <a:moveTo>
                  <a:pt x="906881" y="5324909"/>
                </a:moveTo>
                <a:lnTo>
                  <a:pt x="902653" y="5331311"/>
                </a:lnTo>
                <a:lnTo>
                  <a:pt x="901360" y="5331867"/>
                </a:lnTo>
                <a:cubicBezTo>
                  <a:pt x="902951" y="5328756"/>
                  <a:pt x="906881" y="5324909"/>
                  <a:pt x="906881" y="5324909"/>
                </a:cubicBezTo>
                <a:close/>
                <a:moveTo>
                  <a:pt x="3367060" y="5324816"/>
                </a:moveTo>
                <a:cubicBezTo>
                  <a:pt x="3371446" y="5323436"/>
                  <a:pt x="3372251" y="5325994"/>
                  <a:pt x="3373860" y="5331109"/>
                </a:cubicBezTo>
                <a:cubicBezTo>
                  <a:pt x="3372473" y="5334357"/>
                  <a:pt x="3370863" y="5329243"/>
                  <a:pt x="3368672" y="5329932"/>
                </a:cubicBezTo>
                <a:cubicBezTo>
                  <a:pt x="3367866" y="5327373"/>
                  <a:pt x="3367866" y="5327373"/>
                  <a:pt x="3367060" y="5324816"/>
                </a:cubicBezTo>
                <a:close/>
                <a:moveTo>
                  <a:pt x="913089" y="5324560"/>
                </a:moveTo>
                <a:cubicBezTo>
                  <a:pt x="913894" y="5327118"/>
                  <a:pt x="916330" y="5326351"/>
                  <a:pt x="916330" y="5326351"/>
                </a:cubicBezTo>
                <a:cubicBezTo>
                  <a:pt x="916330" y="5326351"/>
                  <a:pt x="914699" y="5329676"/>
                  <a:pt x="915504" y="5332234"/>
                </a:cubicBezTo>
                <a:cubicBezTo>
                  <a:pt x="913068" y="5333000"/>
                  <a:pt x="909002" y="5337091"/>
                  <a:pt x="909002" y="5337091"/>
                </a:cubicBezTo>
                <a:cubicBezTo>
                  <a:pt x="908197" y="5334533"/>
                  <a:pt x="905760" y="5335300"/>
                  <a:pt x="903324" y="5336067"/>
                </a:cubicBezTo>
                <a:cubicBezTo>
                  <a:pt x="905760" y="5335300"/>
                  <a:pt x="907391" y="5331976"/>
                  <a:pt x="907391" y="5331976"/>
                </a:cubicBezTo>
                <a:cubicBezTo>
                  <a:pt x="907391" y="5331976"/>
                  <a:pt x="911458" y="5327884"/>
                  <a:pt x="913089" y="5324560"/>
                </a:cubicBezTo>
                <a:close/>
                <a:moveTo>
                  <a:pt x="1159755" y="5324025"/>
                </a:moveTo>
                <a:cubicBezTo>
                  <a:pt x="1160491" y="5326364"/>
                  <a:pt x="1160491" y="5326364"/>
                  <a:pt x="1161227" y="5328702"/>
                </a:cubicBezTo>
                <a:cubicBezTo>
                  <a:pt x="1157091" y="5332574"/>
                  <a:pt x="1150521" y="5337212"/>
                  <a:pt x="1148820" y="5340318"/>
                </a:cubicBezTo>
                <a:cubicBezTo>
                  <a:pt x="1148084" y="5337979"/>
                  <a:pt x="1148084" y="5337979"/>
                  <a:pt x="1150521" y="5337212"/>
                </a:cubicBezTo>
                <a:cubicBezTo>
                  <a:pt x="1149784" y="5334874"/>
                  <a:pt x="1151484" y="5331770"/>
                  <a:pt x="1153920" y="5331003"/>
                </a:cubicBezTo>
                <a:cubicBezTo>
                  <a:pt x="1153920" y="5331003"/>
                  <a:pt x="1156355" y="5330237"/>
                  <a:pt x="1158055" y="5327131"/>
                </a:cubicBezTo>
                <a:cubicBezTo>
                  <a:pt x="1158055" y="5327131"/>
                  <a:pt x="1159755" y="5324025"/>
                  <a:pt x="1159755" y="5324025"/>
                </a:cubicBezTo>
                <a:close/>
                <a:moveTo>
                  <a:pt x="1127305" y="5322995"/>
                </a:moveTo>
                <a:cubicBezTo>
                  <a:pt x="1125552" y="5326357"/>
                  <a:pt x="1125552" y="5326357"/>
                  <a:pt x="1123801" y="5329722"/>
                </a:cubicBezTo>
                <a:cubicBezTo>
                  <a:pt x="1122047" y="5333084"/>
                  <a:pt x="1121610" y="5333925"/>
                  <a:pt x="1122147" y="5333404"/>
                </a:cubicBezTo>
                <a:lnTo>
                  <a:pt x="1126006" y="5329291"/>
                </a:lnTo>
                <a:lnTo>
                  <a:pt x="1124504" y="5331960"/>
                </a:lnTo>
                <a:cubicBezTo>
                  <a:pt x="1123089" y="5334161"/>
                  <a:pt x="1121573" y="5336044"/>
                  <a:pt x="1120294" y="5336447"/>
                </a:cubicBezTo>
                <a:cubicBezTo>
                  <a:pt x="1119489" y="5333889"/>
                  <a:pt x="1125552" y="5326357"/>
                  <a:pt x="1127305" y="5322995"/>
                </a:cubicBezTo>
                <a:close/>
                <a:moveTo>
                  <a:pt x="887919" y="5322844"/>
                </a:moveTo>
                <a:cubicBezTo>
                  <a:pt x="888641" y="5325142"/>
                  <a:pt x="888641" y="5325142"/>
                  <a:pt x="889364" y="5327439"/>
                </a:cubicBezTo>
                <a:cubicBezTo>
                  <a:pt x="888434" y="5332780"/>
                  <a:pt x="886783" y="5335824"/>
                  <a:pt x="885854" y="5341164"/>
                </a:cubicBezTo>
                <a:cubicBezTo>
                  <a:pt x="883478" y="5341912"/>
                  <a:pt x="880379" y="5340364"/>
                  <a:pt x="878006" y="5341111"/>
                </a:cubicBezTo>
                <a:cubicBezTo>
                  <a:pt x="874908" y="5339562"/>
                  <a:pt x="872533" y="5340309"/>
                  <a:pt x="872533" y="5340309"/>
                </a:cubicBezTo>
                <a:cubicBezTo>
                  <a:pt x="875837" y="5334219"/>
                  <a:pt x="878006" y="5341111"/>
                  <a:pt x="882239" y="5329681"/>
                </a:cubicBezTo>
                <a:cubicBezTo>
                  <a:pt x="882239" y="5329681"/>
                  <a:pt x="887919" y="5322844"/>
                  <a:pt x="887919" y="5322844"/>
                </a:cubicBezTo>
                <a:close/>
                <a:moveTo>
                  <a:pt x="1006650" y="5322419"/>
                </a:moveTo>
                <a:cubicBezTo>
                  <a:pt x="1006650" y="5322419"/>
                  <a:pt x="1007340" y="5324612"/>
                  <a:pt x="1007340" y="5324612"/>
                </a:cubicBezTo>
                <a:cubicBezTo>
                  <a:pt x="1003354" y="5328276"/>
                  <a:pt x="1000057" y="5334134"/>
                  <a:pt x="1000057" y="5334134"/>
                </a:cubicBezTo>
                <a:cubicBezTo>
                  <a:pt x="997719" y="5334869"/>
                  <a:pt x="1001016" y="5329012"/>
                  <a:pt x="1005002" y="5325348"/>
                </a:cubicBezTo>
                <a:cubicBezTo>
                  <a:pt x="1004311" y="5323156"/>
                  <a:pt x="1004311" y="5323156"/>
                  <a:pt x="1006650" y="5322419"/>
                </a:cubicBezTo>
                <a:close/>
                <a:moveTo>
                  <a:pt x="3481489" y="5320925"/>
                </a:moveTo>
                <a:cubicBezTo>
                  <a:pt x="3482225" y="5323264"/>
                  <a:pt x="3482225" y="5323264"/>
                  <a:pt x="3482225" y="5323264"/>
                </a:cubicBezTo>
                <a:cubicBezTo>
                  <a:pt x="3482961" y="5325601"/>
                  <a:pt x="3482961" y="5325601"/>
                  <a:pt x="3483697" y="5327940"/>
                </a:cubicBezTo>
                <a:cubicBezTo>
                  <a:pt x="3481359" y="5328676"/>
                  <a:pt x="3479021" y="5329413"/>
                  <a:pt x="3477418" y="5332487"/>
                </a:cubicBezTo>
                <a:cubicBezTo>
                  <a:pt x="3477418" y="5332487"/>
                  <a:pt x="3475079" y="5333223"/>
                  <a:pt x="3473477" y="5336297"/>
                </a:cubicBezTo>
                <a:cubicBezTo>
                  <a:pt x="3472741" y="5333959"/>
                  <a:pt x="3472741" y="5333959"/>
                  <a:pt x="3472741" y="5333959"/>
                </a:cubicBezTo>
                <a:cubicBezTo>
                  <a:pt x="3475079" y="5333223"/>
                  <a:pt x="3476682" y="5330149"/>
                  <a:pt x="3478285" y="5327074"/>
                </a:cubicBezTo>
                <a:cubicBezTo>
                  <a:pt x="3479888" y="5324000"/>
                  <a:pt x="3482225" y="5323264"/>
                  <a:pt x="3481489" y="5320925"/>
                </a:cubicBezTo>
                <a:close/>
                <a:moveTo>
                  <a:pt x="3769445" y="5319349"/>
                </a:moveTo>
                <a:lnTo>
                  <a:pt x="3769446" y="5319350"/>
                </a:lnTo>
                <a:lnTo>
                  <a:pt x="3769445" y="5319350"/>
                </a:lnTo>
                <a:close/>
                <a:moveTo>
                  <a:pt x="3769456" y="5319328"/>
                </a:moveTo>
                <a:lnTo>
                  <a:pt x="3769457" y="5319329"/>
                </a:lnTo>
                <a:lnTo>
                  <a:pt x="3769455" y="5319331"/>
                </a:lnTo>
                <a:close/>
                <a:moveTo>
                  <a:pt x="3769457" y="5319324"/>
                </a:moveTo>
                <a:lnTo>
                  <a:pt x="3769457" y="5319325"/>
                </a:lnTo>
                <a:lnTo>
                  <a:pt x="3769456" y="5319328"/>
                </a:lnTo>
                <a:close/>
                <a:moveTo>
                  <a:pt x="3769479" y="5319285"/>
                </a:moveTo>
                <a:lnTo>
                  <a:pt x="3769460" y="5319321"/>
                </a:lnTo>
                <a:lnTo>
                  <a:pt x="3769457" y="5319324"/>
                </a:lnTo>
                <a:close/>
                <a:moveTo>
                  <a:pt x="3769492" y="5319257"/>
                </a:moveTo>
                <a:lnTo>
                  <a:pt x="3769491" y="5319264"/>
                </a:lnTo>
                <a:lnTo>
                  <a:pt x="3769479" y="5319285"/>
                </a:lnTo>
                <a:close/>
                <a:moveTo>
                  <a:pt x="3769515" y="5319214"/>
                </a:moveTo>
                <a:lnTo>
                  <a:pt x="3769516" y="5319216"/>
                </a:lnTo>
                <a:lnTo>
                  <a:pt x="3769515" y="5319217"/>
                </a:lnTo>
                <a:close/>
                <a:moveTo>
                  <a:pt x="3769526" y="5319195"/>
                </a:moveTo>
                <a:lnTo>
                  <a:pt x="3769525" y="5319197"/>
                </a:lnTo>
                <a:lnTo>
                  <a:pt x="3769524" y="5319198"/>
                </a:lnTo>
                <a:close/>
                <a:moveTo>
                  <a:pt x="3426279" y="5319026"/>
                </a:moveTo>
                <a:cubicBezTo>
                  <a:pt x="3427045" y="5321463"/>
                  <a:pt x="3427045" y="5321463"/>
                  <a:pt x="3427045" y="5321463"/>
                </a:cubicBezTo>
                <a:cubicBezTo>
                  <a:pt x="3424609" y="5322230"/>
                  <a:pt x="3422940" y="5325432"/>
                  <a:pt x="3421272" y="5328635"/>
                </a:cubicBezTo>
                <a:cubicBezTo>
                  <a:pt x="3422940" y="5325432"/>
                  <a:pt x="3424609" y="5322230"/>
                  <a:pt x="3426279" y="5319026"/>
                </a:cubicBezTo>
                <a:close/>
                <a:moveTo>
                  <a:pt x="3769627" y="5319003"/>
                </a:moveTo>
                <a:lnTo>
                  <a:pt x="3769556" y="5319138"/>
                </a:lnTo>
                <a:lnTo>
                  <a:pt x="3769538" y="5319172"/>
                </a:lnTo>
                <a:close/>
                <a:moveTo>
                  <a:pt x="3764106" y="5318714"/>
                </a:moveTo>
                <a:cubicBezTo>
                  <a:pt x="3764106" y="5318714"/>
                  <a:pt x="3764795" y="5320907"/>
                  <a:pt x="3762419" y="5321655"/>
                </a:cubicBezTo>
                <a:cubicBezTo>
                  <a:pt x="3760735" y="5324595"/>
                  <a:pt x="3759050" y="5327534"/>
                  <a:pt x="3759050" y="5327534"/>
                </a:cubicBezTo>
                <a:cubicBezTo>
                  <a:pt x="3755679" y="5333414"/>
                  <a:pt x="3755679" y="5333414"/>
                  <a:pt x="3751620" y="5337101"/>
                </a:cubicBezTo>
                <a:cubicBezTo>
                  <a:pt x="3751620" y="5337101"/>
                  <a:pt x="3751925" y="5329777"/>
                  <a:pt x="3755985" y="5326090"/>
                </a:cubicBezTo>
                <a:cubicBezTo>
                  <a:pt x="3755985" y="5326090"/>
                  <a:pt x="3757670" y="5323150"/>
                  <a:pt x="3759355" y="5320209"/>
                </a:cubicBezTo>
                <a:cubicBezTo>
                  <a:pt x="3759355" y="5320209"/>
                  <a:pt x="3759355" y="5320209"/>
                  <a:pt x="3760046" y="5322402"/>
                </a:cubicBezTo>
                <a:cubicBezTo>
                  <a:pt x="3760046" y="5322402"/>
                  <a:pt x="3762419" y="5321655"/>
                  <a:pt x="3761729" y="5319463"/>
                </a:cubicBezTo>
                <a:close/>
                <a:moveTo>
                  <a:pt x="3769786" y="5318698"/>
                </a:moveTo>
                <a:lnTo>
                  <a:pt x="3769692" y="5318877"/>
                </a:lnTo>
                <a:lnTo>
                  <a:pt x="3769627" y="5319003"/>
                </a:lnTo>
                <a:lnTo>
                  <a:pt x="3769765" y="5318736"/>
                </a:lnTo>
                <a:close/>
                <a:moveTo>
                  <a:pt x="3769904" y="5318471"/>
                </a:moveTo>
                <a:lnTo>
                  <a:pt x="3769897" y="5318485"/>
                </a:lnTo>
                <a:lnTo>
                  <a:pt x="3769854" y="5318566"/>
                </a:lnTo>
                <a:close/>
                <a:moveTo>
                  <a:pt x="3445584" y="5318412"/>
                </a:moveTo>
                <a:cubicBezTo>
                  <a:pt x="3447162" y="5318237"/>
                  <a:pt x="3448124" y="5319219"/>
                  <a:pt x="3449678" y="5320015"/>
                </a:cubicBezTo>
                <a:cubicBezTo>
                  <a:pt x="3453526" y="5323945"/>
                  <a:pt x="3453526" y="5323945"/>
                  <a:pt x="3451887" y="5327030"/>
                </a:cubicBezTo>
                <a:cubicBezTo>
                  <a:pt x="3447138" y="5328525"/>
                  <a:pt x="3447874" y="5330863"/>
                  <a:pt x="3446234" y="5333950"/>
                </a:cubicBezTo>
                <a:cubicBezTo>
                  <a:pt x="3446234" y="5333950"/>
                  <a:pt x="3443859" y="5334697"/>
                  <a:pt x="3444595" y="5337036"/>
                </a:cubicBezTo>
                <a:cubicBezTo>
                  <a:pt x="3444595" y="5337036"/>
                  <a:pt x="3442955" y="5340121"/>
                  <a:pt x="3441318" y="5343207"/>
                </a:cubicBezTo>
                <a:cubicBezTo>
                  <a:pt x="3441318" y="5343207"/>
                  <a:pt x="3441318" y="5343207"/>
                  <a:pt x="3440581" y="5340868"/>
                </a:cubicBezTo>
                <a:cubicBezTo>
                  <a:pt x="3442219" y="5337783"/>
                  <a:pt x="3439110" y="5336192"/>
                  <a:pt x="3444762" y="5329272"/>
                </a:cubicBezTo>
                <a:cubicBezTo>
                  <a:pt x="3441650" y="5327682"/>
                  <a:pt x="3440915" y="5325343"/>
                  <a:pt x="3437803" y="5323752"/>
                </a:cubicBezTo>
                <a:cubicBezTo>
                  <a:pt x="3441818" y="5319919"/>
                  <a:pt x="3444009" y="5318586"/>
                  <a:pt x="3445584" y="5318412"/>
                </a:cubicBezTo>
                <a:close/>
                <a:moveTo>
                  <a:pt x="3769970" y="5318346"/>
                </a:moveTo>
                <a:lnTo>
                  <a:pt x="3769969" y="5318348"/>
                </a:lnTo>
                <a:lnTo>
                  <a:pt x="3769904" y="5318471"/>
                </a:lnTo>
                <a:lnTo>
                  <a:pt x="3769931" y="5318419"/>
                </a:lnTo>
                <a:close/>
                <a:moveTo>
                  <a:pt x="3770077" y="5318138"/>
                </a:moveTo>
                <a:lnTo>
                  <a:pt x="3769986" y="5318314"/>
                </a:lnTo>
                <a:lnTo>
                  <a:pt x="3769970" y="5318346"/>
                </a:lnTo>
                <a:close/>
                <a:moveTo>
                  <a:pt x="3480570" y="5318002"/>
                </a:moveTo>
                <a:cubicBezTo>
                  <a:pt x="3480570" y="5318002"/>
                  <a:pt x="3481489" y="5320925"/>
                  <a:pt x="3481489" y="5320925"/>
                </a:cubicBezTo>
                <a:cubicBezTo>
                  <a:pt x="3481489" y="5320925"/>
                  <a:pt x="3478567" y="5321845"/>
                  <a:pt x="3478567" y="5321845"/>
                </a:cubicBezTo>
                <a:cubicBezTo>
                  <a:pt x="3478567" y="5321845"/>
                  <a:pt x="3478567" y="5321845"/>
                  <a:pt x="3480570" y="5318002"/>
                </a:cubicBezTo>
                <a:close/>
                <a:moveTo>
                  <a:pt x="3770306" y="5317697"/>
                </a:moveTo>
                <a:lnTo>
                  <a:pt x="3770127" y="5318043"/>
                </a:lnTo>
                <a:lnTo>
                  <a:pt x="3770077" y="5318138"/>
                </a:lnTo>
                <a:close/>
                <a:moveTo>
                  <a:pt x="3676814" y="5317015"/>
                </a:moveTo>
                <a:cubicBezTo>
                  <a:pt x="3677566" y="5319403"/>
                  <a:pt x="3675929" y="5322544"/>
                  <a:pt x="3673542" y="5323296"/>
                </a:cubicBezTo>
                <a:cubicBezTo>
                  <a:pt x="3669517" y="5327189"/>
                  <a:pt x="3670269" y="5329578"/>
                  <a:pt x="3671906" y="5326437"/>
                </a:cubicBezTo>
                <a:cubicBezTo>
                  <a:pt x="3675929" y="5322544"/>
                  <a:pt x="3678318" y="5321792"/>
                  <a:pt x="3676682" y="5324934"/>
                </a:cubicBezTo>
                <a:cubicBezTo>
                  <a:pt x="3675045" y="5328074"/>
                  <a:pt x="3673410" y="5331216"/>
                  <a:pt x="3679822" y="5326571"/>
                </a:cubicBezTo>
                <a:cubicBezTo>
                  <a:pt x="3674163" y="5333606"/>
                  <a:pt x="3672525" y="5336747"/>
                  <a:pt x="3673278" y="5339137"/>
                </a:cubicBezTo>
                <a:cubicBezTo>
                  <a:pt x="3673278" y="5339137"/>
                  <a:pt x="3675666" y="5338385"/>
                  <a:pt x="3677303" y="5335243"/>
                </a:cubicBezTo>
                <a:cubicBezTo>
                  <a:pt x="3679690" y="5334491"/>
                  <a:pt x="3681327" y="5331351"/>
                  <a:pt x="3680574" y="5328960"/>
                </a:cubicBezTo>
                <a:cubicBezTo>
                  <a:pt x="3682963" y="5328209"/>
                  <a:pt x="3682963" y="5328209"/>
                  <a:pt x="3682963" y="5328209"/>
                </a:cubicBezTo>
                <a:cubicBezTo>
                  <a:pt x="3683716" y="5330599"/>
                  <a:pt x="3686103" y="5329847"/>
                  <a:pt x="3685352" y="5327457"/>
                </a:cubicBezTo>
                <a:cubicBezTo>
                  <a:pt x="3691765" y="5322812"/>
                  <a:pt x="3693401" y="5319671"/>
                  <a:pt x="3694152" y="5322061"/>
                </a:cubicBezTo>
                <a:cubicBezTo>
                  <a:pt x="3692517" y="5325202"/>
                  <a:pt x="3689244" y="5331484"/>
                  <a:pt x="3690880" y="5328344"/>
                </a:cubicBezTo>
                <a:cubicBezTo>
                  <a:pt x="3690880" y="5328344"/>
                  <a:pt x="3690880" y="5328344"/>
                  <a:pt x="3689244" y="5331484"/>
                </a:cubicBezTo>
                <a:cubicBezTo>
                  <a:pt x="3689244" y="5331484"/>
                  <a:pt x="3685220" y="5335378"/>
                  <a:pt x="3689996" y="5333875"/>
                </a:cubicBezTo>
                <a:cubicBezTo>
                  <a:pt x="3689244" y="5331484"/>
                  <a:pt x="3691632" y="5330732"/>
                  <a:pt x="3691632" y="5330732"/>
                </a:cubicBezTo>
                <a:cubicBezTo>
                  <a:pt x="3691632" y="5330732"/>
                  <a:pt x="3692385" y="5333123"/>
                  <a:pt x="3694773" y="5332371"/>
                </a:cubicBezTo>
                <a:cubicBezTo>
                  <a:pt x="3695525" y="5334761"/>
                  <a:pt x="3698665" y="5336397"/>
                  <a:pt x="3699418" y="5338788"/>
                </a:cubicBezTo>
                <a:cubicBezTo>
                  <a:pt x="3693003" y="5343431"/>
                  <a:pt x="3691368" y="5346572"/>
                  <a:pt x="3692253" y="5341043"/>
                </a:cubicBezTo>
                <a:cubicBezTo>
                  <a:pt x="3693888" y="5337902"/>
                  <a:pt x="3692253" y="5341043"/>
                  <a:pt x="3691500" y="5338652"/>
                </a:cubicBezTo>
                <a:cubicBezTo>
                  <a:pt x="3690616" y="5344183"/>
                  <a:pt x="3688228" y="5344935"/>
                  <a:pt x="3686591" y="5348076"/>
                </a:cubicBezTo>
                <a:cubicBezTo>
                  <a:pt x="3686591" y="5348076"/>
                  <a:pt x="3687343" y="5350465"/>
                  <a:pt x="3687343" y="5350465"/>
                </a:cubicBezTo>
                <a:cubicBezTo>
                  <a:pt x="3684954" y="5351217"/>
                  <a:pt x="3682567" y="5351969"/>
                  <a:pt x="3683319" y="5354358"/>
                </a:cubicBezTo>
                <a:cubicBezTo>
                  <a:pt x="3680930" y="5355110"/>
                  <a:pt x="3681682" y="5357499"/>
                  <a:pt x="3681682" y="5357499"/>
                </a:cubicBezTo>
                <a:cubicBezTo>
                  <a:pt x="3681682" y="5357499"/>
                  <a:pt x="3682435" y="5359889"/>
                  <a:pt x="3682435" y="5359889"/>
                </a:cubicBezTo>
                <a:cubicBezTo>
                  <a:pt x="3676773" y="5366923"/>
                  <a:pt x="3676773" y="5366923"/>
                  <a:pt x="3680045" y="5360641"/>
                </a:cubicBezTo>
                <a:cubicBezTo>
                  <a:pt x="3681682" y="5357499"/>
                  <a:pt x="3681682" y="5357499"/>
                  <a:pt x="3677658" y="5361392"/>
                </a:cubicBezTo>
                <a:cubicBezTo>
                  <a:pt x="3673633" y="5365285"/>
                  <a:pt x="3673633" y="5365285"/>
                  <a:pt x="3675269" y="5362144"/>
                </a:cubicBezTo>
                <a:cubicBezTo>
                  <a:pt x="3676905" y="5359003"/>
                  <a:pt x="3676905" y="5359003"/>
                  <a:pt x="3672881" y="5362896"/>
                </a:cubicBezTo>
                <a:cubicBezTo>
                  <a:pt x="3670492" y="5363648"/>
                  <a:pt x="3670492" y="5363648"/>
                  <a:pt x="3670492" y="5363648"/>
                </a:cubicBezTo>
                <a:cubicBezTo>
                  <a:pt x="3672128" y="5360506"/>
                  <a:pt x="3672128" y="5360506"/>
                  <a:pt x="3676154" y="5356613"/>
                </a:cubicBezTo>
                <a:cubicBezTo>
                  <a:pt x="3676154" y="5356613"/>
                  <a:pt x="3681814" y="5349579"/>
                  <a:pt x="3681814" y="5349579"/>
                </a:cubicBezTo>
                <a:cubicBezTo>
                  <a:pt x="3681062" y="5347190"/>
                  <a:pt x="3678674" y="5347942"/>
                  <a:pt x="3678674" y="5347942"/>
                </a:cubicBezTo>
                <a:cubicBezTo>
                  <a:pt x="3673013" y="5354976"/>
                  <a:pt x="3674649" y="5351834"/>
                  <a:pt x="3674649" y="5351834"/>
                </a:cubicBezTo>
                <a:cubicBezTo>
                  <a:pt x="3672261" y="5352586"/>
                  <a:pt x="3672261" y="5352586"/>
                  <a:pt x="3669872" y="5353338"/>
                </a:cubicBezTo>
                <a:cubicBezTo>
                  <a:pt x="3665848" y="5357231"/>
                  <a:pt x="3665096" y="5354841"/>
                  <a:pt x="3670757" y="5347808"/>
                </a:cubicBezTo>
                <a:cubicBezTo>
                  <a:pt x="3672393" y="5344667"/>
                  <a:pt x="3671641" y="5342278"/>
                  <a:pt x="3670004" y="5345418"/>
                </a:cubicBezTo>
                <a:cubicBezTo>
                  <a:pt x="3667617" y="5346170"/>
                  <a:pt x="3665980" y="5349312"/>
                  <a:pt x="3665980" y="5349312"/>
                </a:cubicBezTo>
                <a:cubicBezTo>
                  <a:pt x="3665228" y="5346922"/>
                  <a:pt x="3663592" y="5350063"/>
                  <a:pt x="3661204" y="5350815"/>
                </a:cubicBezTo>
                <a:cubicBezTo>
                  <a:pt x="3659567" y="5353955"/>
                  <a:pt x="3660319" y="5356345"/>
                  <a:pt x="3662707" y="5355593"/>
                </a:cubicBezTo>
                <a:cubicBezTo>
                  <a:pt x="3665096" y="5354841"/>
                  <a:pt x="3665096" y="5354841"/>
                  <a:pt x="3663460" y="5357982"/>
                </a:cubicBezTo>
                <a:cubicBezTo>
                  <a:pt x="3663460" y="5357982"/>
                  <a:pt x="3664212" y="5360372"/>
                  <a:pt x="3664212" y="5360372"/>
                </a:cubicBezTo>
                <a:lnTo>
                  <a:pt x="3668988" y="5358868"/>
                </a:lnTo>
                <a:cubicBezTo>
                  <a:pt x="3670625" y="5355727"/>
                  <a:pt x="3668988" y="5358868"/>
                  <a:pt x="3667352" y="5362010"/>
                </a:cubicBezTo>
                <a:cubicBezTo>
                  <a:pt x="3665716" y="5365151"/>
                  <a:pt x="3663328" y="5365902"/>
                  <a:pt x="3661691" y="5369044"/>
                </a:cubicBezTo>
                <a:cubicBezTo>
                  <a:pt x="3659303" y="5369795"/>
                  <a:pt x="3657666" y="5372936"/>
                  <a:pt x="3651254" y="5377582"/>
                </a:cubicBezTo>
                <a:cubicBezTo>
                  <a:pt x="3647229" y="5381474"/>
                  <a:pt x="3647229" y="5381474"/>
                  <a:pt x="3652890" y="5374440"/>
                </a:cubicBezTo>
                <a:cubicBezTo>
                  <a:pt x="3654526" y="5371299"/>
                  <a:pt x="3654526" y="5371299"/>
                  <a:pt x="3654526" y="5371299"/>
                </a:cubicBezTo>
                <a:cubicBezTo>
                  <a:pt x="3656163" y="5368158"/>
                  <a:pt x="3650501" y="5375192"/>
                  <a:pt x="3653774" y="5368909"/>
                </a:cubicBezTo>
                <a:cubicBezTo>
                  <a:pt x="3653774" y="5368909"/>
                  <a:pt x="3653774" y="5368909"/>
                  <a:pt x="3651386" y="5369661"/>
                </a:cubicBezTo>
                <a:cubicBezTo>
                  <a:pt x="3649750" y="5372802"/>
                  <a:pt x="3647361" y="5373554"/>
                  <a:pt x="3647361" y="5373554"/>
                </a:cubicBezTo>
                <a:lnTo>
                  <a:pt x="3643779" y="5374682"/>
                </a:lnTo>
                <a:lnTo>
                  <a:pt x="3644221" y="5371916"/>
                </a:lnTo>
                <a:cubicBezTo>
                  <a:pt x="3646609" y="5371164"/>
                  <a:pt x="3648245" y="5368023"/>
                  <a:pt x="3649882" y="5364882"/>
                </a:cubicBezTo>
                <a:cubicBezTo>
                  <a:pt x="3649882" y="5364882"/>
                  <a:pt x="3649882" y="5364882"/>
                  <a:pt x="3647493" y="5365634"/>
                </a:cubicBezTo>
                <a:cubicBezTo>
                  <a:pt x="3647493" y="5365634"/>
                  <a:pt x="3645857" y="5368775"/>
                  <a:pt x="3645857" y="5368775"/>
                </a:cubicBezTo>
                <a:cubicBezTo>
                  <a:pt x="3643468" y="5369527"/>
                  <a:pt x="3643468" y="5369527"/>
                  <a:pt x="3641081" y="5370278"/>
                </a:cubicBezTo>
                <a:cubicBezTo>
                  <a:pt x="3639444" y="5373421"/>
                  <a:pt x="3637808" y="5376561"/>
                  <a:pt x="3637808" y="5376561"/>
                </a:cubicBezTo>
                <a:cubicBezTo>
                  <a:pt x="3638559" y="5378950"/>
                  <a:pt x="3638559" y="5378950"/>
                  <a:pt x="3639312" y="5381341"/>
                </a:cubicBezTo>
                <a:cubicBezTo>
                  <a:pt x="3639312" y="5381341"/>
                  <a:pt x="3640064" y="5383729"/>
                  <a:pt x="3637676" y="5384481"/>
                </a:cubicBezTo>
                <a:cubicBezTo>
                  <a:pt x="3637676" y="5384481"/>
                  <a:pt x="3636040" y="5387622"/>
                  <a:pt x="3636040" y="5387622"/>
                </a:cubicBezTo>
                <a:cubicBezTo>
                  <a:pt x="3636040" y="5387622"/>
                  <a:pt x="3635287" y="5385232"/>
                  <a:pt x="3635287" y="5385232"/>
                </a:cubicBezTo>
                <a:cubicBezTo>
                  <a:pt x="3635287" y="5385232"/>
                  <a:pt x="3631262" y="5389125"/>
                  <a:pt x="3631262" y="5389125"/>
                </a:cubicBezTo>
                <a:cubicBezTo>
                  <a:pt x="3629626" y="5392266"/>
                  <a:pt x="3629626" y="5392266"/>
                  <a:pt x="3630378" y="5394655"/>
                </a:cubicBezTo>
                <a:cubicBezTo>
                  <a:pt x="3627990" y="5395407"/>
                  <a:pt x="3627990" y="5395407"/>
                  <a:pt x="3627238" y="5393018"/>
                </a:cubicBezTo>
                <a:cubicBezTo>
                  <a:pt x="3624850" y="5393770"/>
                  <a:pt x="3624098" y="5391380"/>
                  <a:pt x="3627370" y="5385099"/>
                </a:cubicBezTo>
                <a:cubicBezTo>
                  <a:pt x="3633031" y="5378064"/>
                  <a:pt x="3630643" y="5378816"/>
                  <a:pt x="3626617" y="5382709"/>
                </a:cubicBezTo>
                <a:cubicBezTo>
                  <a:pt x="3624982" y="5385851"/>
                  <a:pt x="3624982" y="5385851"/>
                  <a:pt x="3624982" y="5385851"/>
                </a:cubicBezTo>
                <a:lnTo>
                  <a:pt x="3625191" y="5385020"/>
                </a:lnTo>
                <a:lnTo>
                  <a:pt x="3625308" y="5384888"/>
                </a:lnTo>
                <a:lnTo>
                  <a:pt x="3625202" y="5384974"/>
                </a:lnTo>
                <a:lnTo>
                  <a:pt x="3626148" y="5381215"/>
                </a:lnTo>
                <a:cubicBezTo>
                  <a:pt x="3626054" y="5380917"/>
                  <a:pt x="3625048" y="5381890"/>
                  <a:pt x="3621842" y="5384212"/>
                </a:cubicBezTo>
                <a:cubicBezTo>
                  <a:pt x="3619011" y="5387730"/>
                  <a:pt x="3618414" y="5387918"/>
                  <a:pt x="3617723" y="5387806"/>
                </a:cubicBezTo>
                <a:lnTo>
                  <a:pt x="3615561" y="5388639"/>
                </a:lnTo>
                <a:lnTo>
                  <a:pt x="3620619" y="5380329"/>
                </a:lnTo>
                <a:cubicBezTo>
                  <a:pt x="3621752" y="5377675"/>
                  <a:pt x="3622792" y="5374722"/>
                  <a:pt x="3625246" y="5370010"/>
                </a:cubicBezTo>
                <a:cubicBezTo>
                  <a:pt x="3625998" y="5372399"/>
                  <a:pt x="3625998" y="5372399"/>
                  <a:pt x="3625998" y="5372399"/>
                </a:cubicBezTo>
                <a:cubicBezTo>
                  <a:pt x="3621974" y="5376292"/>
                  <a:pt x="3621090" y="5381823"/>
                  <a:pt x="3621090" y="5381823"/>
                </a:cubicBezTo>
                <a:cubicBezTo>
                  <a:pt x="3621090" y="5381823"/>
                  <a:pt x="3621090" y="5381823"/>
                  <a:pt x="3622726" y="5378682"/>
                </a:cubicBezTo>
                <a:cubicBezTo>
                  <a:pt x="3625114" y="5377930"/>
                  <a:pt x="3626749" y="5374789"/>
                  <a:pt x="3626749" y="5374789"/>
                </a:cubicBezTo>
                <a:cubicBezTo>
                  <a:pt x="3626749" y="5374789"/>
                  <a:pt x="3629138" y="5374037"/>
                  <a:pt x="3629138" y="5374037"/>
                </a:cubicBezTo>
                <a:cubicBezTo>
                  <a:pt x="3629138" y="5374037"/>
                  <a:pt x="3627502" y="5377179"/>
                  <a:pt x="3627502" y="5377179"/>
                </a:cubicBezTo>
                <a:lnTo>
                  <a:pt x="3629891" y="5376428"/>
                </a:lnTo>
                <a:cubicBezTo>
                  <a:pt x="3630775" y="5370896"/>
                  <a:pt x="3635551" y="5369392"/>
                  <a:pt x="3640328" y="5367889"/>
                </a:cubicBezTo>
                <a:cubicBezTo>
                  <a:pt x="3642849" y="5359217"/>
                  <a:pt x="3640460" y="5359969"/>
                  <a:pt x="3640460" y="5359969"/>
                </a:cubicBezTo>
                <a:cubicBezTo>
                  <a:pt x="3640460" y="5359969"/>
                  <a:pt x="3638072" y="5360721"/>
                  <a:pt x="3636435" y="5363862"/>
                </a:cubicBezTo>
                <a:cubicBezTo>
                  <a:pt x="3636435" y="5363862"/>
                  <a:pt x="3632411" y="5367755"/>
                  <a:pt x="3630775" y="5370896"/>
                </a:cubicBezTo>
                <a:cubicBezTo>
                  <a:pt x="3632411" y="5367755"/>
                  <a:pt x="3634047" y="5364614"/>
                  <a:pt x="3638072" y="5360721"/>
                </a:cubicBezTo>
                <a:cubicBezTo>
                  <a:pt x="3638072" y="5360721"/>
                  <a:pt x="3639709" y="5357581"/>
                  <a:pt x="3639709" y="5357581"/>
                </a:cubicBezTo>
                <a:cubicBezTo>
                  <a:pt x="3637321" y="5358332"/>
                  <a:pt x="3641345" y="5354439"/>
                  <a:pt x="3642229" y="5348909"/>
                </a:cubicBezTo>
                <a:cubicBezTo>
                  <a:pt x="3644618" y="5348157"/>
                  <a:pt x="3646254" y="5345015"/>
                  <a:pt x="3648643" y="5344263"/>
                </a:cubicBezTo>
                <a:cubicBezTo>
                  <a:pt x="3650278" y="5341123"/>
                  <a:pt x="3652668" y="5340371"/>
                  <a:pt x="3652668" y="5340371"/>
                </a:cubicBezTo>
                <a:cubicBezTo>
                  <a:pt x="3658327" y="5333336"/>
                  <a:pt x="3658327" y="5333336"/>
                  <a:pt x="3656691" y="5336478"/>
                </a:cubicBezTo>
                <a:cubicBezTo>
                  <a:pt x="3655055" y="5339620"/>
                  <a:pt x="3655055" y="5339620"/>
                  <a:pt x="3657443" y="5338868"/>
                </a:cubicBezTo>
                <a:cubicBezTo>
                  <a:pt x="3657443" y="5338868"/>
                  <a:pt x="3658196" y="5341256"/>
                  <a:pt x="3658196" y="5341256"/>
                </a:cubicBezTo>
                <a:cubicBezTo>
                  <a:pt x="3651783" y="5345902"/>
                  <a:pt x="3651783" y="5345902"/>
                  <a:pt x="3651030" y="5343513"/>
                </a:cubicBezTo>
                <a:cubicBezTo>
                  <a:pt x="3651030" y="5343513"/>
                  <a:pt x="3649394" y="5346654"/>
                  <a:pt x="3647006" y="5347405"/>
                </a:cubicBezTo>
                <a:cubicBezTo>
                  <a:pt x="3647006" y="5347405"/>
                  <a:pt x="3645370" y="5350547"/>
                  <a:pt x="3645370" y="5350547"/>
                </a:cubicBezTo>
                <a:cubicBezTo>
                  <a:pt x="3645370" y="5350547"/>
                  <a:pt x="3645370" y="5350547"/>
                  <a:pt x="3647758" y="5349795"/>
                </a:cubicBezTo>
                <a:cubicBezTo>
                  <a:pt x="3647758" y="5349795"/>
                  <a:pt x="3645237" y="5358466"/>
                  <a:pt x="3645989" y="5360855"/>
                </a:cubicBezTo>
                <a:cubicBezTo>
                  <a:pt x="3637940" y="5368641"/>
                  <a:pt x="3642717" y="5367137"/>
                  <a:pt x="3642717" y="5367137"/>
                </a:cubicBezTo>
                <a:cubicBezTo>
                  <a:pt x="3645105" y="5366386"/>
                  <a:pt x="3646742" y="5363244"/>
                  <a:pt x="3646742" y="5363244"/>
                </a:cubicBezTo>
                <a:cubicBezTo>
                  <a:pt x="3649130" y="5362493"/>
                  <a:pt x="3649130" y="5362493"/>
                  <a:pt x="3649130" y="5362493"/>
                </a:cubicBezTo>
                <a:cubicBezTo>
                  <a:pt x="3649130" y="5362493"/>
                  <a:pt x="3651518" y="5361741"/>
                  <a:pt x="3650765" y="5359352"/>
                </a:cubicBezTo>
                <a:cubicBezTo>
                  <a:pt x="3650765" y="5359352"/>
                  <a:pt x="3653154" y="5358600"/>
                  <a:pt x="3652402" y="5356210"/>
                </a:cubicBezTo>
                <a:cubicBezTo>
                  <a:pt x="3652402" y="5356210"/>
                  <a:pt x="3650014" y="5356962"/>
                  <a:pt x="3657312" y="5346788"/>
                </a:cubicBezTo>
                <a:cubicBezTo>
                  <a:pt x="3654924" y="5347540"/>
                  <a:pt x="3649262" y="5354574"/>
                  <a:pt x="3652534" y="5348291"/>
                </a:cubicBezTo>
                <a:cubicBezTo>
                  <a:pt x="3654172" y="5345150"/>
                  <a:pt x="3660583" y="5340505"/>
                  <a:pt x="3658948" y="5343647"/>
                </a:cubicBezTo>
                <a:cubicBezTo>
                  <a:pt x="3658948" y="5343647"/>
                  <a:pt x="3660583" y="5340505"/>
                  <a:pt x="3662971" y="5339754"/>
                </a:cubicBezTo>
                <a:cubicBezTo>
                  <a:pt x="3662971" y="5339754"/>
                  <a:pt x="3664609" y="5336613"/>
                  <a:pt x="3664609" y="5336613"/>
                </a:cubicBezTo>
                <a:cubicBezTo>
                  <a:pt x="3664609" y="5336613"/>
                  <a:pt x="3662220" y="5337365"/>
                  <a:pt x="3661467" y="5334974"/>
                </a:cubicBezTo>
                <a:cubicBezTo>
                  <a:pt x="3663104" y="5331833"/>
                  <a:pt x="3663104" y="5331833"/>
                  <a:pt x="3666376" y="5325551"/>
                </a:cubicBezTo>
                <a:cubicBezTo>
                  <a:pt x="3668764" y="5324799"/>
                  <a:pt x="3670402" y="5321658"/>
                  <a:pt x="3669650" y="5319269"/>
                </a:cubicBezTo>
                <a:cubicBezTo>
                  <a:pt x="3671662" y="5317323"/>
                  <a:pt x="3671662" y="5317323"/>
                  <a:pt x="3671252" y="5318109"/>
                </a:cubicBezTo>
                <a:cubicBezTo>
                  <a:pt x="3670844" y="5318894"/>
                  <a:pt x="3670026" y="5320464"/>
                  <a:pt x="3670402" y="5321658"/>
                </a:cubicBezTo>
                <a:cubicBezTo>
                  <a:pt x="3670402" y="5321658"/>
                  <a:pt x="3670402" y="5321658"/>
                  <a:pt x="3671154" y="5324047"/>
                </a:cubicBezTo>
                <a:cubicBezTo>
                  <a:pt x="3671154" y="5324047"/>
                  <a:pt x="3671154" y="5324047"/>
                  <a:pt x="3676814" y="5317015"/>
                </a:cubicBezTo>
                <a:close/>
                <a:moveTo>
                  <a:pt x="3532294" y="5316545"/>
                </a:moveTo>
                <a:lnTo>
                  <a:pt x="3532670" y="5317740"/>
                </a:lnTo>
                <a:cubicBezTo>
                  <a:pt x="3528646" y="5321631"/>
                  <a:pt x="3525371" y="5327915"/>
                  <a:pt x="3521347" y="5331808"/>
                </a:cubicBezTo>
                <a:cubicBezTo>
                  <a:pt x="3525371" y="5327915"/>
                  <a:pt x="3529397" y="5324021"/>
                  <a:pt x="3530282" y="5318491"/>
                </a:cubicBezTo>
                <a:close/>
                <a:moveTo>
                  <a:pt x="1216226" y="5315890"/>
                </a:moveTo>
                <a:cubicBezTo>
                  <a:pt x="1224634" y="5315813"/>
                  <a:pt x="1218434" y="5322905"/>
                  <a:pt x="1219905" y="5327582"/>
                </a:cubicBezTo>
                <a:cubicBezTo>
                  <a:pt x="1219169" y="5325243"/>
                  <a:pt x="1216612" y="5326048"/>
                  <a:pt x="1216612" y="5326048"/>
                </a:cubicBezTo>
                <a:cubicBezTo>
                  <a:pt x="1215876" y="5323710"/>
                  <a:pt x="1214404" y="5319033"/>
                  <a:pt x="1216226" y="5315890"/>
                </a:cubicBezTo>
                <a:close/>
                <a:moveTo>
                  <a:pt x="4456388" y="5315424"/>
                </a:moveTo>
                <a:cubicBezTo>
                  <a:pt x="4456388" y="5315424"/>
                  <a:pt x="4457124" y="5317762"/>
                  <a:pt x="4455354" y="5320889"/>
                </a:cubicBezTo>
                <a:cubicBezTo>
                  <a:pt x="4455354" y="5320889"/>
                  <a:pt x="4451815" y="5327143"/>
                  <a:pt x="4451815" y="5327143"/>
                </a:cubicBezTo>
                <a:cubicBezTo>
                  <a:pt x="4446805" y="5328719"/>
                  <a:pt x="4444299" y="5329508"/>
                  <a:pt x="4441795" y="5330297"/>
                </a:cubicBezTo>
                <a:cubicBezTo>
                  <a:pt x="4441795" y="5330297"/>
                  <a:pt x="4441059" y="5327959"/>
                  <a:pt x="4441059" y="5327959"/>
                </a:cubicBezTo>
                <a:cubicBezTo>
                  <a:pt x="4444597" y="5321704"/>
                  <a:pt x="4455652" y="5313085"/>
                  <a:pt x="4456388" y="5315424"/>
                </a:cubicBezTo>
                <a:close/>
                <a:moveTo>
                  <a:pt x="1175413" y="5315083"/>
                </a:moveTo>
                <a:cubicBezTo>
                  <a:pt x="1177470" y="5315237"/>
                  <a:pt x="1179757" y="5316125"/>
                  <a:pt x="1180216" y="5317585"/>
                </a:cubicBezTo>
                <a:cubicBezTo>
                  <a:pt x="1175345" y="5319118"/>
                  <a:pt x="1174425" y="5316196"/>
                  <a:pt x="1171988" y="5316963"/>
                </a:cubicBezTo>
                <a:cubicBezTo>
                  <a:pt x="1171528" y="5315501"/>
                  <a:pt x="1173356" y="5314926"/>
                  <a:pt x="1175413" y="5315083"/>
                </a:cubicBezTo>
                <a:close/>
                <a:moveTo>
                  <a:pt x="1130517" y="5315025"/>
                </a:moveTo>
                <a:cubicBezTo>
                  <a:pt x="1130792" y="5314938"/>
                  <a:pt x="1130080" y="5316500"/>
                  <a:pt x="1126846" y="5321535"/>
                </a:cubicBezTo>
                <a:cubicBezTo>
                  <a:pt x="1126846" y="5321535"/>
                  <a:pt x="1128271" y="5318409"/>
                  <a:pt x="1128271" y="5318409"/>
                </a:cubicBezTo>
                <a:cubicBezTo>
                  <a:pt x="1128983" y="5316845"/>
                  <a:pt x="1130245" y="5315110"/>
                  <a:pt x="1130517" y="5315025"/>
                </a:cubicBezTo>
                <a:close/>
                <a:moveTo>
                  <a:pt x="4408734" y="5314361"/>
                </a:moveTo>
                <a:cubicBezTo>
                  <a:pt x="4409038" y="5314264"/>
                  <a:pt x="4408798" y="5315624"/>
                  <a:pt x="4409166" y="5316793"/>
                </a:cubicBezTo>
                <a:cubicBezTo>
                  <a:pt x="4411601" y="5316027"/>
                  <a:pt x="4411601" y="5316027"/>
                  <a:pt x="4411601" y="5316027"/>
                </a:cubicBezTo>
                <a:cubicBezTo>
                  <a:pt x="4409902" y="5319132"/>
                  <a:pt x="4409902" y="5319132"/>
                  <a:pt x="4410638" y="5321471"/>
                </a:cubicBezTo>
                <a:cubicBezTo>
                  <a:pt x="4410638" y="5321471"/>
                  <a:pt x="4408202" y="5322237"/>
                  <a:pt x="4408938" y="5324575"/>
                </a:cubicBezTo>
                <a:cubicBezTo>
                  <a:pt x="4405766" y="5323004"/>
                  <a:pt x="4405766" y="5323004"/>
                  <a:pt x="4405766" y="5323004"/>
                </a:cubicBezTo>
                <a:cubicBezTo>
                  <a:pt x="4405030" y="5320665"/>
                  <a:pt x="4405030" y="5320665"/>
                  <a:pt x="4405030" y="5320665"/>
                </a:cubicBezTo>
                <a:cubicBezTo>
                  <a:pt x="4407580" y="5316008"/>
                  <a:pt x="4408430" y="5314456"/>
                  <a:pt x="4408734" y="5314361"/>
                </a:cubicBezTo>
                <a:close/>
                <a:moveTo>
                  <a:pt x="3111381" y="5313729"/>
                </a:moveTo>
                <a:cubicBezTo>
                  <a:pt x="3113574" y="5313040"/>
                  <a:pt x="3114341" y="5315476"/>
                  <a:pt x="3116533" y="5314786"/>
                </a:cubicBezTo>
                <a:cubicBezTo>
                  <a:pt x="3116533" y="5314786"/>
                  <a:pt x="3115108" y="5317912"/>
                  <a:pt x="3117300" y="5317222"/>
                </a:cubicBezTo>
                <a:cubicBezTo>
                  <a:pt x="3115874" y="5320348"/>
                  <a:pt x="3112148" y="5316166"/>
                  <a:pt x="3111381" y="5313729"/>
                </a:cubicBezTo>
                <a:close/>
                <a:moveTo>
                  <a:pt x="1252462" y="5313319"/>
                </a:moveTo>
                <a:cubicBezTo>
                  <a:pt x="1254303" y="5312472"/>
                  <a:pt x="1256254" y="5312929"/>
                  <a:pt x="1256079" y="5316197"/>
                </a:cubicBezTo>
                <a:cubicBezTo>
                  <a:pt x="1253886" y="5316886"/>
                  <a:pt x="1253273" y="5314938"/>
                  <a:pt x="1249501" y="5318267"/>
                </a:cubicBezTo>
                <a:cubicBezTo>
                  <a:pt x="1248887" y="5316319"/>
                  <a:pt x="1250620" y="5314167"/>
                  <a:pt x="1252462" y="5313319"/>
                </a:cubicBezTo>
                <a:close/>
                <a:moveTo>
                  <a:pt x="3415480" y="5312788"/>
                </a:moveTo>
                <a:cubicBezTo>
                  <a:pt x="3419484" y="5316576"/>
                  <a:pt x="3422765" y="5318067"/>
                  <a:pt x="3423488" y="5320365"/>
                </a:cubicBezTo>
                <a:cubicBezTo>
                  <a:pt x="3421653" y="5323467"/>
                  <a:pt x="3417259" y="5327373"/>
                  <a:pt x="3415425" y="5330475"/>
                </a:cubicBezTo>
                <a:cubicBezTo>
                  <a:pt x="3414702" y="5328178"/>
                  <a:pt x="3413257" y="5323585"/>
                  <a:pt x="3415091" y="5320483"/>
                </a:cubicBezTo>
                <a:cubicBezTo>
                  <a:pt x="3414367" y="5318186"/>
                  <a:pt x="3414367" y="5318186"/>
                  <a:pt x="3415480" y="5312788"/>
                </a:cubicBezTo>
                <a:close/>
                <a:moveTo>
                  <a:pt x="976285" y="5312702"/>
                </a:moveTo>
                <a:cubicBezTo>
                  <a:pt x="972291" y="5316713"/>
                  <a:pt x="969085" y="5323230"/>
                  <a:pt x="965091" y="5327240"/>
                </a:cubicBezTo>
                <a:cubicBezTo>
                  <a:pt x="961096" y="5331250"/>
                  <a:pt x="959493" y="5334509"/>
                  <a:pt x="957890" y="5337766"/>
                </a:cubicBezTo>
                <a:cubicBezTo>
                  <a:pt x="957101" y="5335262"/>
                  <a:pt x="959493" y="5334509"/>
                  <a:pt x="961096" y="5331250"/>
                </a:cubicBezTo>
                <a:lnTo>
                  <a:pt x="968708" y="5321366"/>
                </a:lnTo>
                <a:lnTo>
                  <a:pt x="969115" y="5321019"/>
                </a:lnTo>
                <a:lnTo>
                  <a:pt x="969408" y="5320457"/>
                </a:lnTo>
                <a:lnTo>
                  <a:pt x="972291" y="5316713"/>
                </a:lnTo>
                <a:cubicBezTo>
                  <a:pt x="972291" y="5316713"/>
                  <a:pt x="973894" y="5313454"/>
                  <a:pt x="976285" y="5312702"/>
                </a:cubicBezTo>
                <a:close/>
                <a:moveTo>
                  <a:pt x="3131762" y="5312135"/>
                </a:moveTo>
                <a:cubicBezTo>
                  <a:pt x="3131762" y="5312135"/>
                  <a:pt x="3132566" y="5314693"/>
                  <a:pt x="3132566" y="5314693"/>
                </a:cubicBezTo>
                <a:cubicBezTo>
                  <a:pt x="3133372" y="5317250"/>
                  <a:pt x="3126213" y="5325126"/>
                  <a:pt x="3123799" y="5317453"/>
                </a:cubicBezTo>
                <a:cubicBezTo>
                  <a:pt x="3128183" y="5316072"/>
                  <a:pt x="3130375" y="5315383"/>
                  <a:pt x="3131762" y="5312135"/>
                </a:cubicBezTo>
                <a:close/>
                <a:moveTo>
                  <a:pt x="3433021" y="5309712"/>
                </a:moveTo>
                <a:cubicBezTo>
                  <a:pt x="3431383" y="5312854"/>
                  <a:pt x="3431383" y="5312854"/>
                  <a:pt x="3431383" y="5312854"/>
                </a:cubicBezTo>
                <a:lnTo>
                  <a:pt x="3433019" y="5309713"/>
                </a:lnTo>
                <a:close/>
                <a:moveTo>
                  <a:pt x="4418465" y="5305513"/>
                </a:moveTo>
                <a:cubicBezTo>
                  <a:pt x="4419233" y="5307950"/>
                  <a:pt x="4421669" y="5307183"/>
                  <a:pt x="4419233" y="5307950"/>
                </a:cubicBezTo>
                <a:cubicBezTo>
                  <a:pt x="4419999" y="5310385"/>
                  <a:pt x="4417563" y="5311152"/>
                  <a:pt x="4415894" y="5314355"/>
                </a:cubicBezTo>
                <a:cubicBezTo>
                  <a:pt x="4415127" y="5311919"/>
                  <a:pt x="4415127" y="5311919"/>
                  <a:pt x="4414361" y="5309483"/>
                </a:cubicBezTo>
                <a:cubicBezTo>
                  <a:pt x="4416030" y="5306280"/>
                  <a:pt x="4418465" y="5305513"/>
                  <a:pt x="4418465" y="5305513"/>
                </a:cubicBezTo>
                <a:close/>
                <a:moveTo>
                  <a:pt x="3697044" y="5305012"/>
                </a:moveTo>
                <a:lnTo>
                  <a:pt x="3696806" y="5305470"/>
                </a:lnTo>
                <a:cubicBezTo>
                  <a:pt x="3695987" y="5307040"/>
                  <a:pt x="3695987" y="5307040"/>
                  <a:pt x="3696396" y="5306256"/>
                </a:cubicBezTo>
                <a:close/>
                <a:moveTo>
                  <a:pt x="1022512" y="5301365"/>
                </a:moveTo>
                <a:cubicBezTo>
                  <a:pt x="1021254" y="5304171"/>
                  <a:pt x="1019305" y="5304784"/>
                  <a:pt x="1018045" y="5307589"/>
                </a:cubicBezTo>
                <a:cubicBezTo>
                  <a:pt x="1019995" y="5306976"/>
                  <a:pt x="1019995" y="5306976"/>
                  <a:pt x="1019305" y="5304784"/>
                </a:cubicBezTo>
                <a:cubicBezTo>
                  <a:pt x="1021254" y="5304171"/>
                  <a:pt x="1021254" y="5304171"/>
                  <a:pt x="1022512" y="5301365"/>
                </a:cubicBezTo>
                <a:close/>
                <a:moveTo>
                  <a:pt x="1133017" y="5300315"/>
                </a:moveTo>
                <a:cubicBezTo>
                  <a:pt x="1131515" y="5303199"/>
                  <a:pt x="1129323" y="5303888"/>
                  <a:pt x="1127820" y="5306770"/>
                </a:cubicBezTo>
                <a:cubicBezTo>
                  <a:pt x="1127820" y="5306770"/>
                  <a:pt x="1125628" y="5307461"/>
                  <a:pt x="1125628" y="5307461"/>
                </a:cubicBezTo>
                <a:cubicBezTo>
                  <a:pt x="1127130" y="5304579"/>
                  <a:pt x="1129323" y="5303888"/>
                  <a:pt x="1133017" y="5300315"/>
                </a:cubicBezTo>
                <a:close/>
                <a:moveTo>
                  <a:pt x="940983" y="5298361"/>
                </a:moveTo>
                <a:cubicBezTo>
                  <a:pt x="940983" y="5298361"/>
                  <a:pt x="939347" y="5301501"/>
                  <a:pt x="939347" y="5301501"/>
                </a:cubicBezTo>
                <a:lnTo>
                  <a:pt x="940983" y="5298361"/>
                </a:lnTo>
                <a:close/>
                <a:moveTo>
                  <a:pt x="3337480" y="5297180"/>
                </a:moveTo>
                <a:cubicBezTo>
                  <a:pt x="3335045" y="5297946"/>
                  <a:pt x="3332608" y="5298714"/>
                  <a:pt x="3332608" y="5298714"/>
                </a:cubicBezTo>
                <a:cubicBezTo>
                  <a:pt x="3330863" y="5301673"/>
                  <a:pt x="3331553" y="5303866"/>
                  <a:pt x="3331553" y="5303866"/>
                </a:cubicBezTo>
                <a:cubicBezTo>
                  <a:pt x="3333989" y="5303100"/>
                  <a:pt x="3335735" y="5300139"/>
                  <a:pt x="3337480" y="5297180"/>
                </a:cubicBezTo>
                <a:close/>
                <a:moveTo>
                  <a:pt x="1252461" y="5295224"/>
                </a:moveTo>
                <a:cubicBezTo>
                  <a:pt x="1255560" y="5295228"/>
                  <a:pt x="1259253" y="5296023"/>
                  <a:pt x="1263383" y="5296028"/>
                </a:cubicBezTo>
                <a:cubicBezTo>
                  <a:pt x="1265626" y="5303152"/>
                  <a:pt x="1252352" y="5304720"/>
                  <a:pt x="1256352" y="5308682"/>
                </a:cubicBezTo>
                <a:cubicBezTo>
                  <a:pt x="1253847" y="5309471"/>
                  <a:pt x="1254594" y="5311845"/>
                  <a:pt x="1252088" y="5312634"/>
                </a:cubicBezTo>
                <a:cubicBezTo>
                  <a:pt x="1251341" y="5310259"/>
                  <a:pt x="1251341" y="5310259"/>
                  <a:pt x="1248836" y="5311047"/>
                </a:cubicBezTo>
                <a:cubicBezTo>
                  <a:pt x="1250594" y="5307884"/>
                  <a:pt x="1253099" y="5307095"/>
                  <a:pt x="1253099" y="5307095"/>
                </a:cubicBezTo>
                <a:cubicBezTo>
                  <a:pt x="1251604" y="5302346"/>
                  <a:pt x="1250857" y="5299970"/>
                  <a:pt x="1245098" y="5299173"/>
                </a:cubicBezTo>
                <a:cubicBezTo>
                  <a:pt x="1246856" y="5296010"/>
                  <a:pt x="1249362" y="5295220"/>
                  <a:pt x="1252461" y="5295224"/>
                </a:cubicBezTo>
                <a:close/>
                <a:moveTo>
                  <a:pt x="1131127" y="5293662"/>
                </a:moveTo>
                <a:lnTo>
                  <a:pt x="1129491" y="5296803"/>
                </a:lnTo>
                <a:cubicBezTo>
                  <a:pt x="1129867" y="5297997"/>
                  <a:pt x="1130055" y="5298595"/>
                  <a:pt x="1130259" y="5298202"/>
                </a:cubicBezTo>
                <a:close/>
                <a:moveTo>
                  <a:pt x="1164628" y="5293579"/>
                </a:moveTo>
                <a:cubicBezTo>
                  <a:pt x="1160582" y="5297422"/>
                  <a:pt x="1158189" y="5298175"/>
                  <a:pt x="1156534" y="5301266"/>
                </a:cubicBezTo>
                <a:cubicBezTo>
                  <a:pt x="1152487" y="5305111"/>
                  <a:pt x="1150095" y="5305863"/>
                  <a:pt x="1150095" y="5305863"/>
                </a:cubicBezTo>
                <a:cubicBezTo>
                  <a:pt x="1147703" y="5306616"/>
                  <a:pt x="1150095" y="5305863"/>
                  <a:pt x="1143656" y="5310459"/>
                </a:cubicBezTo>
                <a:cubicBezTo>
                  <a:pt x="1147703" y="5306616"/>
                  <a:pt x="1141266" y="5311212"/>
                  <a:pt x="1149359" y="5303525"/>
                </a:cubicBezTo>
                <a:cubicBezTo>
                  <a:pt x="1152670" y="5297343"/>
                  <a:pt x="1149359" y="5303525"/>
                  <a:pt x="1151015" y="5300433"/>
                </a:cubicBezTo>
                <a:cubicBezTo>
                  <a:pt x="1157453" y="5295837"/>
                  <a:pt x="1158189" y="5298175"/>
                  <a:pt x="1164628" y="5293579"/>
                </a:cubicBezTo>
                <a:close/>
                <a:moveTo>
                  <a:pt x="1000739" y="5290679"/>
                </a:moveTo>
                <a:lnTo>
                  <a:pt x="997934" y="5295117"/>
                </a:lnTo>
                <a:cubicBezTo>
                  <a:pt x="997598" y="5296208"/>
                  <a:pt x="998216" y="5296014"/>
                  <a:pt x="998216" y="5296014"/>
                </a:cubicBezTo>
                <a:cubicBezTo>
                  <a:pt x="998969" y="5298406"/>
                  <a:pt x="996497" y="5299185"/>
                  <a:pt x="992303" y="5303133"/>
                </a:cubicBezTo>
                <a:cubicBezTo>
                  <a:pt x="992303" y="5303133"/>
                  <a:pt x="993056" y="5305525"/>
                  <a:pt x="993056" y="5305525"/>
                </a:cubicBezTo>
                <a:cubicBezTo>
                  <a:pt x="995529" y="5304747"/>
                  <a:pt x="998754" y="5306359"/>
                  <a:pt x="1001227" y="5305581"/>
                </a:cubicBezTo>
                <a:cubicBezTo>
                  <a:pt x="999507" y="5308751"/>
                  <a:pt x="999507" y="5308751"/>
                  <a:pt x="997034" y="5309530"/>
                </a:cubicBezTo>
                <a:cubicBezTo>
                  <a:pt x="995529" y="5304747"/>
                  <a:pt x="993808" y="5307915"/>
                  <a:pt x="991334" y="5308695"/>
                </a:cubicBezTo>
                <a:cubicBezTo>
                  <a:pt x="988861" y="5309473"/>
                  <a:pt x="987140" y="5312644"/>
                  <a:pt x="989614" y="5311864"/>
                </a:cubicBezTo>
                <a:cubicBezTo>
                  <a:pt x="989614" y="5311864"/>
                  <a:pt x="992087" y="5311086"/>
                  <a:pt x="992087" y="5311086"/>
                </a:cubicBezTo>
                <a:cubicBezTo>
                  <a:pt x="992087" y="5311086"/>
                  <a:pt x="987893" y="5315035"/>
                  <a:pt x="986926" y="5320596"/>
                </a:cubicBezTo>
                <a:cubicBezTo>
                  <a:pt x="986173" y="5318205"/>
                  <a:pt x="979506" y="5322932"/>
                  <a:pt x="978753" y="5320540"/>
                </a:cubicBezTo>
                <a:cubicBezTo>
                  <a:pt x="981227" y="5319762"/>
                  <a:pt x="982946" y="5316591"/>
                  <a:pt x="986387" y="5310251"/>
                </a:cubicBezTo>
                <a:cubicBezTo>
                  <a:pt x="989829" y="5303912"/>
                  <a:pt x="987356" y="5304691"/>
                  <a:pt x="981440" y="5311808"/>
                </a:cubicBezTo>
                <a:cubicBezTo>
                  <a:pt x="981440" y="5311808"/>
                  <a:pt x="979721" y="5314979"/>
                  <a:pt x="978000" y="5318149"/>
                </a:cubicBezTo>
                <a:cubicBezTo>
                  <a:pt x="978000" y="5318149"/>
                  <a:pt x="979721" y="5314979"/>
                  <a:pt x="978967" y="5312586"/>
                </a:cubicBezTo>
                <a:cubicBezTo>
                  <a:pt x="987356" y="5304691"/>
                  <a:pt x="987356" y="5304691"/>
                  <a:pt x="984882" y="5305469"/>
                </a:cubicBezTo>
                <a:cubicBezTo>
                  <a:pt x="989076" y="5301520"/>
                  <a:pt x="990797" y="5298349"/>
                  <a:pt x="992517" y="5295181"/>
                </a:cubicBezTo>
                <a:cubicBezTo>
                  <a:pt x="992517" y="5295181"/>
                  <a:pt x="993270" y="5297571"/>
                  <a:pt x="993270" y="5297571"/>
                </a:cubicBezTo>
                <a:cubicBezTo>
                  <a:pt x="993270" y="5297571"/>
                  <a:pt x="985635" y="5307860"/>
                  <a:pt x="991550" y="5300741"/>
                </a:cubicBezTo>
                <a:close/>
                <a:moveTo>
                  <a:pt x="1123310" y="5290306"/>
                </a:moveTo>
                <a:lnTo>
                  <a:pt x="1122220" y="5293511"/>
                </a:lnTo>
                <a:cubicBezTo>
                  <a:pt x="1121606" y="5294689"/>
                  <a:pt x="1121198" y="5295474"/>
                  <a:pt x="1121573" y="5296668"/>
                </a:cubicBezTo>
                <a:cubicBezTo>
                  <a:pt x="1121573" y="5296668"/>
                  <a:pt x="1116665" y="5306093"/>
                  <a:pt x="1123961" y="5295917"/>
                </a:cubicBezTo>
                <a:cubicBezTo>
                  <a:pt x="1125599" y="5292775"/>
                  <a:pt x="1126351" y="5295165"/>
                  <a:pt x="1126351" y="5295165"/>
                </a:cubicBezTo>
                <a:cubicBezTo>
                  <a:pt x="1123077" y="5301447"/>
                  <a:pt x="1119052" y="5305341"/>
                  <a:pt x="1117417" y="5308482"/>
                </a:cubicBezTo>
                <a:cubicBezTo>
                  <a:pt x="1115028" y="5309234"/>
                  <a:pt x="1115028" y="5309234"/>
                  <a:pt x="1115028" y="5309234"/>
                </a:cubicBezTo>
                <a:cubicBezTo>
                  <a:pt x="1118301" y="5302951"/>
                  <a:pt x="1116665" y="5306093"/>
                  <a:pt x="1115912" y="5303702"/>
                </a:cubicBezTo>
                <a:cubicBezTo>
                  <a:pt x="1115912" y="5303702"/>
                  <a:pt x="1117549" y="5300562"/>
                  <a:pt x="1116796" y="5298172"/>
                </a:cubicBezTo>
                <a:cubicBezTo>
                  <a:pt x="1116796" y="5298172"/>
                  <a:pt x="1118433" y="5295031"/>
                  <a:pt x="1120821" y="5294279"/>
                </a:cubicBezTo>
                <a:close/>
                <a:moveTo>
                  <a:pt x="1028841" y="5287469"/>
                </a:moveTo>
                <a:cubicBezTo>
                  <a:pt x="1030303" y="5286693"/>
                  <a:pt x="1031105" y="5287072"/>
                  <a:pt x="1030225" y="5288611"/>
                </a:cubicBezTo>
                <a:cubicBezTo>
                  <a:pt x="1030225" y="5288611"/>
                  <a:pt x="1025978" y="5292472"/>
                  <a:pt x="1024215" y="5295551"/>
                </a:cubicBezTo>
                <a:cubicBezTo>
                  <a:pt x="1021732" y="5296333"/>
                  <a:pt x="1022454" y="5298629"/>
                  <a:pt x="1019969" y="5299411"/>
                </a:cubicBezTo>
                <a:cubicBezTo>
                  <a:pt x="1015723" y="5303272"/>
                  <a:pt x="1013962" y="5306352"/>
                  <a:pt x="1012200" y="5309429"/>
                </a:cubicBezTo>
                <a:lnTo>
                  <a:pt x="1011582" y="5307469"/>
                </a:lnTo>
                <a:lnTo>
                  <a:pt x="1012105" y="5307488"/>
                </a:lnTo>
                <a:lnTo>
                  <a:pt x="1013519" y="5304774"/>
                </a:lnTo>
                <a:lnTo>
                  <a:pt x="1014647" y="5303472"/>
                </a:lnTo>
                <a:lnTo>
                  <a:pt x="1017767" y="5300454"/>
                </a:lnTo>
                <a:lnTo>
                  <a:pt x="1018024" y="5299571"/>
                </a:lnTo>
                <a:lnTo>
                  <a:pt x="1023493" y="5293254"/>
                </a:lnTo>
                <a:cubicBezTo>
                  <a:pt x="1025255" y="5290174"/>
                  <a:pt x="1027379" y="5288245"/>
                  <a:pt x="1028841" y="5287469"/>
                </a:cubicBezTo>
                <a:close/>
                <a:moveTo>
                  <a:pt x="1125304" y="5287121"/>
                </a:moveTo>
                <a:lnTo>
                  <a:pt x="1123310" y="5290306"/>
                </a:lnTo>
                <a:lnTo>
                  <a:pt x="1124095" y="5287998"/>
                </a:lnTo>
                <a:close/>
                <a:moveTo>
                  <a:pt x="3393201" y="5286873"/>
                </a:moveTo>
                <a:cubicBezTo>
                  <a:pt x="3394344" y="5287316"/>
                  <a:pt x="3394804" y="5288778"/>
                  <a:pt x="3392828" y="5291004"/>
                </a:cubicBezTo>
                <a:cubicBezTo>
                  <a:pt x="3390391" y="5291772"/>
                  <a:pt x="3390391" y="5291772"/>
                  <a:pt x="3389471" y="5288849"/>
                </a:cubicBezTo>
                <a:cubicBezTo>
                  <a:pt x="3390229" y="5287005"/>
                  <a:pt x="3392057" y="5286430"/>
                  <a:pt x="3393201" y="5286873"/>
                </a:cubicBezTo>
                <a:close/>
                <a:moveTo>
                  <a:pt x="1003379" y="5286504"/>
                </a:moveTo>
                <a:cubicBezTo>
                  <a:pt x="1000904" y="5287283"/>
                  <a:pt x="1000904" y="5287283"/>
                  <a:pt x="1001656" y="5289675"/>
                </a:cubicBezTo>
                <a:lnTo>
                  <a:pt x="1000739" y="5290679"/>
                </a:lnTo>
                <a:close/>
                <a:moveTo>
                  <a:pt x="4436737" y="5285306"/>
                </a:moveTo>
                <a:cubicBezTo>
                  <a:pt x="4439938" y="5286976"/>
                  <a:pt x="4439938" y="5286976"/>
                  <a:pt x="4443142" y="5288645"/>
                </a:cubicBezTo>
                <a:cubicBezTo>
                  <a:pt x="4440705" y="5289411"/>
                  <a:pt x="4441472" y="5291848"/>
                  <a:pt x="4439036" y="5292615"/>
                </a:cubicBezTo>
                <a:cubicBezTo>
                  <a:pt x="4439036" y="5292615"/>
                  <a:pt x="4436600" y="5293381"/>
                  <a:pt x="4435833" y="5290945"/>
                </a:cubicBezTo>
                <a:cubicBezTo>
                  <a:pt x="4435833" y="5290945"/>
                  <a:pt x="4437503" y="5287743"/>
                  <a:pt x="4436737" y="5285306"/>
                </a:cubicBezTo>
                <a:close/>
                <a:moveTo>
                  <a:pt x="949918" y="5285045"/>
                </a:moveTo>
                <a:lnTo>
                  <a:pt x="946506" y="5287759"/>
                </a:lnTo>
                <a:lnTo>
                  <a:pt x="947530" y="5285795"/>
                </a:lnTo>
                <a:cubicBezTo>
                  <a:pt x="947530" y="5285795"/>
                  <a:pt x="947530" y="5285795"/>
                  <a:pt x="949918" y="5285045"/>
                </a:cubicBezTo>
                <a:close/>
                <a:moveTo>
                  <a:pt x="3714052" y="5283065"/>
                </a:moveTo>
                <a:cubicBezTo>
                  <a:pt x="3714819" y="5285502"/>
                  <a:pt x="3714819" y="5285502"/>
                  <a:pt x="3714819" y="5285502"/>
                </a:cubicBezTo>
                <a:cubicBezTo>
                  <a:pt x="3714819" y="5285502"/>
                  <a:pt x="3714819" y="5285502"/>
                  <a:pt x="3717450" y="5284674"/>
                </a:cubicBezTo>
                <a:cubicBezTo>
                  <a:pt x="3712955" y="5288765"/>
                  <a:pt x="3705828" y="5293687"/>
                  <a:pt x="3714052" y="5283065"/>
                </a:cubicBezTo>
                <a:close/>
                <a:moveTo>
                  <a:pt x="1117062" y="5282333"/>
                </a:moveTo>
                <a:cubicBezTo>
                  <a:pt x="1117062" y="5282333"/>
                  <a:pt x="1117062" y="5282333"/>
                  <a:pt x="1115425" y="5285474"/>
                </a:cubicBezTo>
                <a:cubicBezTo>
                  <a:pt x="1111400" y="5289367"/>
                  <a:pt x="1114672" y="5283084"/>
                  <a:pt x="1117062" y="5282333"/>
                </a:cubicBezTo>
                <a:close/>
                <a:moveTo>
                  <a:pt x="903646" y="5280949"/>
                </a:moveTo>
                <a:cubicBezTo>
                  <a:pt x="908030" y="5279569"/>
                  <a:pt x="905025" y="5285334"/>
                  <a:pt x="900641" y="5286714"/>
                </a:cubicBezTo>
                <a:cubicBezTo>
                  <a:pt x="899261" y="5282330"/>
                  <a:pt x="903646" y="5280949"/>
                  <a:pt x="903646" y="5280949"/>
                </a:cubicBezTo>
                <a:close/>
                <a:moveTo>
                  <a:pt x="4458862" y="5280885"/>
                </a:moveTo>
                <a:cubicBezTo>
                  <a:pt x="4460318" y="5285514"/>
                  <a:pt x="4460318" y="5285514"/>
                  <a:pt x="4463521" y="5287049"/>
                </a:cubicBezTo>
                <a:cubicBezTo>
                  <a:pt x="4463521" y="5287049"/>
                  <a:pt x="4464249" y="5289364"/>
                  <a:pt x="4464249" y="5289364"/>
                </a:cubicBezTo>
                <a:cubicBezTo>
                  <a:pt x="4457557" y="5294013"/>
                  <a:pt x="4456540" y="5299419"/>
                  <a:pt x="4455523" y="5304826"/>
                </a:cubicBezTo>
                <a:cubicBezTo>
                  <a:pt x="4453050" y="5305604"/>
                  <a:pt x="4448832" y="5309476"/>
                  <a:pt x="4444614" y="5313347"/>
                </a:cubicBezTo>
                <a:cubicBezTo>
                  <a:pt x="4444614" y="5313347"/>
                  <a:pt x="4444614" y="5313347"/>
                  <a:pt x="4443886" y="5311033"/>
                </a:cubicBezTo>
                <a:cubicBezTo>
                  <a:pt x="4445630" y="5307940"/>
                  <a:pt x="4444902" y="5305625"/>
                  <a:pt x="4446646" y="5302534"/>
                </a:cubicBezTo>
                <a:cubicBezTo>
                  <a:pt x="4451882" y="5293255"/>
                  <a:pt x="4445918" y="5300220"/>
                  <a:pt x="4445918" y="5300220"/>
                </a:cubicBezTo>
                <a:cubicBezTo>
                  <a:pt x="4444174" y="5303312"/>
                  <a:pt x="4442429" y="5306404"/>
                  <a:pt x="4439956" y="5307182"/>
                </a:cubicBezTo>
                <a:cubicBezTo>
                  <a:pt x="4439956" y="5307182"/>
                  <a:pt x="4437482" y="5307961"/>
                  <a:pt x="4435009" y="5308739"/>
                </a:cubicBezTo>
                <a:cubicBezTo>
                  <a:pt x="4437482" y="5307961"/>
                  <a:pt x="4436755" y="5305648"/>
                  <a:pt x="4438500" y="5302554"/>
                </a:cubicBezTo>
                <a:cubicBezTo>
                  <a:pt x="4441988" y="5296370"/>
                  <a:pt x="4443733" y="5293278"/>
                  <a:pt x="4441262" y="5294056"/>
                </a:cubicBezTo>
                <a:cubicBezTo>
                  <a:pt x="4443004" y="5290963"/>
                  <a:pt x="4443004" y="5290963"/>
                  <a:pt x="4445478" y="5290185"/>
                </a:cubicBezTo>
                <a:cubicBezTo>
                  <a:pt x="4445478" y="5290185"/>
                  <a:pt x="4446207" y="5292499"/>
                  <a:pt x="4451154" y="5290942"/>
                </a:cubicBezTo>
                <a:cubicBezTo>
                  <a:pt x="4450425" y="5288628"/>
                  <a:pt x="4449697" y="5286313"/>
                  <a:pt x="4448969" y="5284000"/>
                </a:cubicBezTo>
                <a:cubicBezTo>
                  <a:pt x="4451442" y="5283221"/>
                  <a:pt x="4453732" y="5281864"/>
                  <a:pt x="4455498" y="5280990"/>
                </a:cubicBezTo>
                <a:cubicBezTo>
                  <a:pt x="4457261" y="5280118"/>
                  <a:pt x="4458497" y="5279729"/>
                  <a:pt x="4458862" y="5280885"/>
                </a:cubicBezTo>
                <a:close/>
                <a:moveTo>
                  <a:pt x="1124225" y="5280079"/>
                </a:moveTo>
                <a:lnTo>
                  <a:pt x="1116928" y="5290253"/>
                </a:lnTo>
                <a:cubicBezTo>
                  <a:pt x="1117680" y="5292642"/>
                  <a:pt x="1116044" y="5295782"/>
                  <a:pt x="1114408" y="5298923"/>
                </a:cubicBezTo>
                <a:cubicBezTo>
                  <a:pt x="1112019" y="5299675"/>
                  <a:pt x="1112019" y="5299675"/>
                  <a:pt x="1112019" y="5299675"/>
                </a:cubicBezTo>
                <a:cubicBezTo>
                  <a:pt x="1111268" y="5297286"/>
                  <a:pt x="1111268" y="5297286"/>
                  <a:pt x="1111268" y="5297286"/>
                </a:cubicBezTo>
                <a:cubicBezTo>
                  <a:pt x="1112904" y="5294146"/>
                  <a:pt x="1112904" y="5294146"/>
                  <a:pt x="1112153" y="5291756"/>
                </a:cubicBezTo>
                <a:cubicBezTo>
                  <a:pt x="1112153" y="5291756"/>
                  <a:pt x="1112153" y="5291756"/>
                  <a:pt x="1114540" y="5291004"/>
                </a:cubicBezTo>
                <a:cubicBezTo>
                  <a:pt x="1116177" y="5287863"/>
                  <a:pt x="1117813" y="5284722"/>
                  <a:pt x="1117813" y="5284722"/>
                </a:cubicBezTo>
                <a:close/>
                <a:moveTo>
                  <a:pt x="1124229" y="5280074"/>
                </a:moveTo>
                <a:lnTo>
                  <a:pt x="1124227" y="5280077"/>
                </a:lnTo>
                <a:lnTo>
                  <a:pt x="1124225" y="5280079"/>
                </a:lnTo>
                <a:close/>
                <a:moveTo>
                  <a:pt x="1050020" y="5277828"/>
                </a:moveTo>
                <a:lnTo>
                  <a:pt x="1050584" y="5279621"/>
                </a:lnTo>
                <a:cubicBezTo>
                  <a:pt x="1048195" y="5280374"/>
                  <a:pt x="1046559" y="5283514"/>
                  <a:pt x="1046559" y="5283514"/>
                </a:cubicBezTo>
                <a:cubicBezTo>
                  <a:pt x="1045807" y="5281125"/>
                  <a:pt x="1045807" y="5281125"/>
                  <a:pt x="1048195" y="5280374"/>
                </a:cubicBezTo>
                <a:close/>
                <a:moveTo>
                  <a:pt x="934615" y="5276981"/>
                </a:moveTo>
                <a:lnTo>
                  <a:pt x="934591" y="5279242"/>
                </a:lnTo>
                <a:cubicBezTo>
                  <a:pt x="932253" y="5279977"/>
                  <a:pt x="932253" y="5279977"/>
                  <a:pt x="932253" y="5279977"/>
                </a:cubicBezTo>
                <a:close/>
                <a:moveTo>
                  <a:pt x="4450574" y="5276535"/>
                </a:moveTo>
                <a:lnTo>
                  <a:pt x="4449944" y="5277938"/>
                </a:lnTo>
                <a:cubicBezTo>
                  <a:pt x="4449944" y="5277938"/>
                  <a:pt x="4447996" y="5278551"/>
                  <a:pt x="4447996" y="5278551"/>
                </a:cubicBezTo>
                <a:close/>
                <a:moveTo>
                  <a:pt x="3430395" y="5275969"/>
                </a:moveTo>
                <a:lnTo>
                  <a:pt x="3434504" y="5279278"/>
                </a:lnTo>
                <a:lnTo>
                  <a:pt x="3434303" y="5279557"/>
                </a:lnTo>
                <a:lnTo>
                  <a:pt x="3428852" y="5281273"/>
                </a:lnTo>
                <a:cubicBezTo>
                  <a:pt x="3428162" y="5279082"/>
                  <a:pt x="3431085" y="5278161"/>
                  <a:pt x="3430395" y="5275969"/>
                </a:cubicBezTo>
                <a:close/>
                <a:moveTo>
                  <a:pt x="1038559" y="5275347"/>
                </a:moveTo>
                <a:lnTo>
                  <a:pt x="1038774" y="5275459"/>
                </a:lnTo>
                <a:cubicBezTo>
                  <a:pt x="1038774" y="5275459"/>
                  <a:pt x="1037769" y="5276432"/>
                  <a:pt x="1037973" y="5276040"/>
                </a:cubicBezTo>
                <a:close/>
                <a:moveTo>
                  <a:pt x="1042613" y="5274863"/>
                </a:moveTo>
                <a:lnTo>
                  <a:pt x="1040267" y="5282926"/>
                </a:lnTo>
                <a:cubicBezTo>
                  <a:pt x="1037831" y="5283692"/>
                  <a:pt x="1037831" y="5283692"/>
                  <a:pt x="1037831" y="5283692"/>
                </a:cubicBezTo>
                <a:cubicBezTo>
                  <a:pt x="1039499" y="5280490"/>
                  <a:pt x="1039499" y="5280490"/>
                  <a:pt x="1041170" y="5277287"/>
                </a:cubicBezTo>
                <a:lnTo>
                  <a:pt x="1042249" y="5275215"/>
                </a:lnTo>
                <a:close/>
                <a:moveTo>
                  <a:pt x="3720689" y="5274551"/>
                </a:moveTo>
                <a:cubicBezTo>
                  <a:pt x="3720689" y="5274551"/>
                  <a:pt x="3720689" y="5274551"/>
                  <a:pt x="3721379" y="5276745"/>
                </a:cubicBezTo>
                <a:cubicBezTo>
                  <a:pt x="3721379" y="5276745"/>
                  <a:pt x="3719876" y="5279627"/>
                  <a:pt x="3717685" y="5280318"/>
                </a:cubicBezTo>
                <a:cubicBezTo>
                  <a:pt x="3717685" y="5280318"/>
                  <a:pt x="3717685" y="5280318"/>
                  <a:pt x="3716995" y="5278125"/>
                </a:cubicBezTo>
                <a:cubicBezTo>
                  <a:pt x="3716995" y="5278125"/>
                  <a:pt x="3716304" y="5275931"/>
                  <a:pt x="3716304" y="5275931"/>
                </a:cubicBezTo>
                <a:cubicBezTo>
                  <a:pt x="3718496" y="5275242"/>
                  <a:pt x="3717685" y="5280318"/>
                  <a:pt x="3720689" y="5274551"/>
                </a:cubicBezTo>
                <a:close/>
                <a:moveTo>
                  <a:pt x="1143334" y="5274063"/>
                </a:moveTo>
                <a:cubicBezTo>
                  <a:pt x="1143334" y="5274063"/>
                  <a:pt x="1141698" y="5277205"/>
                  <a:pt x="1141698" y="5277205"/>
                </a:cubicBezTo>
                <a:lnTo>
                  <a:pt x="1141322" y="5276010"/>
                </a:lnTo>
                <a:close/>
                <a:moveTo>
                  <a:pt x="1052755" y="5274014"/>
                </a:moveTo>
                <a:lnTo>
                  <a:pt x="1050020" y="5277828"/>
                </a:lnTo>
                <a:lnTo>
                  <a:pt x="1049832" y="5277232"/>
                </a:lnTo>
                <a:close/>
                <a:moveTo>
                  <a:pt x="1231859" y="5272419"/>
                </a:moveTo>
                <a:cubicBezTo>
                  <a:pt x="1232625" y="5274855"/>
                  <a:pt x="1227752" y="5276388"/>
                  <a:pt x="1225317" y="5277154"/>
                </a:cubicBezTo>
                <a:cubicBezTo>
                  <a:pt x="1226084" y="5279591"/>
                  <a:pt x="1224414" y="5282793"/>
                  <a:pt x="1227618" y="5284463"/>
                </a:cubicBezTo>
                <a:cubicBezTo>
                  <a:pt x="1228383" y="5286897"/>
                  <a:pt x="1222746" y="5285996"/>
                  <a:pt x="1224280" y="5290867"/>
                </a:cubicBezTo>
                <a:cubicBezTo>
                  <a:pt x="1221077" y="5289198"/>
                  <a:pt x="1216971" y="5293168"/>
                  <a:pt x="1213769" y="5291497"/>
                </a:cubicBezTo>
                <a:cubicBezTo>
                  <a:pt x="1213138" y="5280988"/>
                  <a:pt x="1220447" y="5278687"/>
                  <a:pt x="1231859" y="5272419"/>
                </a:cubicBezTo>
                <a:close/>
                <a:moveTo>
                  <a:pt x="1182166" y="5272345"/>
                </a:moveTo>
                <a:cubicBezTo>
                  <a:pt x="1186944" y="5270841"/>
                  <a:pt x="1185307" y="5273982"/>
                  <a:pt x="1183671" y="5277124"/>
                </a:cubicBezTo>
                <a:cubicBezTo>
                  <a:pt x="1183671" y="5277124"/>
                  <a:pt x="1183671" y="5277124"/>
                  <a:pt x="1181282" y="5277875"/>
                </a:cubicBezTo>
                <a:cubicBezTo>
                  <a:pt x="1181282" y="5277875"/>
                  <a:pt x="1173985" y="5288051"/>
                  <a:pt x="1171598" y="5288803"/>
                </a:cubicBezTo>
                <a:cubicBezTo>
                  <a:pt x="1174869" y="5282520"/>
                  <a:pt x="1178893" y="5278627"/>
                  <a:pt x="1182166" y="5272345"/>
                </a:cubicBezTo>
                <a:close/>
                <a:moveTo>
                  <a:pt x="4452461" y="5272326"/>
                </a:moveTo>
                <a:cubicBezTo>
                  <a:pt x="4452461" y="5272326"/>
                  <a:pt x="4453151" y="5274518"/>
                  <a:pt x="4453151" y="5274518"/>
                </a:cubicBezTo>
                <a:lnTo>
                  <a:pt x="4450574" y="5276535"/>
                </a:lnTo>
                <a:close/>
                <a:moveTo>
                  <a:pt x="1150498" y="5271809"/>
                </a:moveTo>
                <a:cubicBezTo>
                  <a:pt x="1148862" y="5274950"/>
                  <a:pt x="1144838" y="5278843"/>
                  <a:pt x="1143201" y="5281983"/>
                </a:cubicBezTo>
                <a:cubicBezTo>
                  <a:pt x="1143201" y="5281983"/>
                  <a:pt x="1140813" y="5282736"/>
                  <a:pt x="1141565" y="5285124"/>
                </a:cubicBezTo>
                <a:cubicBezTo>
                  <a:pt x="1140813" y="5282736"/>
                  <a:pt x="1143201" y="5281983"/>
                  <a:pt x="1142450" y="5279594"/>
                </a:cubicBezTo>
                <a:cubicBezTo>
                  <a:pt x="1144086" y="5276453"/>
                  <a:pt x="1148862" y="5274950"/>
                  <a:pt x="1150498" y="5271809"/>
                </a:cubicBezTo>
                <a:close/>
                <a:moveTo>
                  <a:pt x="911576" y="5270422"/>
                </a:moveTo>
                <a:cubicBezTo>
                  <a:pt x="912267" y="5272615"/>
                  <a:pt x="912267" y="5272615"/>
                  <a:pt x="912267" y="5272615"/>
                </a:cubicBezTo>
                <a:cubicBezTo>
                  <a:pt x="909343" y="5273535"/>
                  <a:pt x="907111" y="5276648"/>
                  <a:pt x="907111" y="5276648"/>
                </a:cubicBezTo>
                <a:cubicBezTo>
                  <a:pt x="907111" y="5276648"/>
                  <a:pt x="910034" y="5275728"/>
                  <a:pt x="911576" y="5270422"/>
                </a:cubicBezTo>
                <a:close/>
                <a:moveTo>
                  <a:pt x="947794" y="5269955"/>
                </a:moveTo>
                <a:cubicBezTo>
                  <a:pt x="948546" y="5272346"/>
                  <a:pt x="946910" y="5275487"/>
                  <a:pt x="944522" y="5276239"/>
                </a:cubicBezTo>
                <a:cubicBezTo>
                  <a:pt x="945273" y="5278627"/>
                  <a:pt x="945273" y="5278627"/>
                  <a:pt x="945273" y="5278627"/>
                </a:cubicBezTo>
                <a:cubicBezTo>
                  <a:pt x="945273" y="5278627"/>
                  <a:pt x="941248" y="5282521"/>
                  <a:pt x="941248" y="5282521"/>
                </a:cubicBezTo>
                <a:cubicBezTo>
                  <a:pt x="939612" y="5285662"/>
                  <a:pt x="939612" y="5285662"/>
                  <a:pt x="937975" y="5288803"/>
                </a:cubicBezTo>
                <a:cubicBezTo>
                  <a:pt x="937223" y="5286414"/>
                  <a:pt x="936472" y="5284024"/>
                  <a:pt x="936472" y="5284024"/>
                </a:cubicBezTo>
                <a:cubicBezTo>
                  <a:pt x="938859" y="5283273"/>
                  <a:pt x="938107" y="5280883"/>
                  <a:pt x="940497" y="5280131"/>
                </a:cubicBezTo>
                <a:cubicBezTo>
                  <a:pt x="942132" y="5276990"/>
                  <a:pt x="946157" y="5273097"/>
                  <a:pt x="947794" y="5269955"/>
                </a:cubicBezTo>
                <a:close/>
                <a:moveTo>
                  <a:pt x="4446697" y="5269320"/>
                </a:moveTo>
                <a:cubicBezTo>
                  <a:pt x="4445241" y="5272349"/>
                  <a:pt x="4448170" y="5273997"/>
                  <a:pt x="4448170" y="5273997"/>
                </a:cubicBezTo>
                <a:cubicBezTo>
                  <a:pt x="4446714" y="5277026"/>
                  <a:pt x="4445256" y="5280054"/>
                  <a:pt x="4443800" y="5283082"/>
                </a:cubicBezTo>
                <a:cubicBezTo>
                  <a:pt x="4443800" y="5283082"/>
                  <a:pt x="4441609" y="5283773"/>
                  <a:pt x="4440872" y="5281434"/>
                </a:cubicBezTo>
                <a:cubicBezTo>
                  <a:pt x="4440872" y="5281434"/>
                  <a:pt x="4440872" y="5281434"/>
                  <a:pt x="4440137" y="5279096"/>
                </a:cubicBezTo>
                <a:cubicBezTo>
                  <a:pt x="4445977" y="5274688"/>
                  <a:pt x="4445241" y="5272349"/>
                  <a:pt x="4446697" y="5269320"/>
                </a:cubicBezTo>
                <a:close/>
                <a:moveTo>
                  <a:pt x="1270675" y="5267363"/>
                </a:moveTo>
                <a:cubicBezTo>
                  <a:pt x="1273200" y="5267572"/>
                  <a:pt x="1275694" y="5268794"/>
                  <a:pt x="1276461" y="5271230"/>
                </a:cubicBezTo>
                <a:cubicBezTo>
                  <a:pt x="1273903" y="5272035"/>
                  <a:pt x="1270579" y="5270405"/>
                  <a:pt x="1268020" y="5271209"/>
                </a:cubicBezTo>
                <a:cubicBezTo>
                  <a:pt x="1265463" y="5272015"/>
                  <a:pt x="1269813" y="5267968"/>
                  <a:pt x="1264696" y="5269578"/>
                </a:cubicBezTo>
                <a:cubicBezTo>
                  <a:pt x="1265592" y="5267957"/>
                  <a:pt x="1268149" y="5267152"/>
                  <a:pt x="1270675" y="5267363"/>
                </a:cubicBezTo>
                <a:close/>
                <a:moveTo>
                  <a:pt x="1137937" y="5265258"/>
                </a:moveTo>
                <a:lnTo>
                  <a:pt x="1138087" y="5265735"/>
                </a:lnTo>
                <a:lnTo>
                  <a:pt x="1136301" y="5268399"/>
                </a:lnTo>
                <a:cubicBezTo>
                  <a:pt x="1136301" y="5268399"/>
                  <a:pt x="1137937" y="5265258"/>
                  <a:pt x="1137937" y="5265258"/>
                </a:cubicBezTo>
                <a:close/>
                <a:moveTo>
                  <a:pt x="4480771" y="5260203"/>
                </a:moveTo>
                <a:cubicBezTo>
                  <a:pt x="4480771" y="5260203"/>
                  <a:pt x="4480702" y="5268141"/>
                  <a:pt x="4481457" y="5270543"/>
                </a:cubicBezTo>
                <a:cubicBezTo>
                  <a:pt x="4482213" y="5272944"/>
                  <a:pt x="4482213" y="5272944"/>
                  <a:pt x="4482968" y="5275345"/>
                </a:cubicBezTo>
                <a:cubicBezTo>
                  <a:pt x="4483724" y="5277747"/>
                  <a:pt x="4482897" y="5283284"/>
                  <a:pt x="4480558" y="5284020"/>
                </a:cubicBezTo>
                <a:cubicBezTo>
                  <a:pt x="4472716" y="5291767"/>
                  <a:pt x="4478150" y="5292696"/>
                  <a:pt x="4476565" y="5295832"/>
                </a:cubicBezTo>
                <a:cubicBezTo>
                  <a:pt x="4477321" y="5298234"/>
                  <a:pt x="4474982" y="5298970"/>
                  <a:pt x="4474982" y="5298970"/>
                </a:cubicBezTo>
                <a:cubicBezTo>
                  <a:pt x="4473471" y="5294168"/>
                  <a:pt x="4470378" y="5292503"/>
                  <a:pt x="4465702" y="5293975"/>
                </a:cubicBezTo>
                <a:cubicBezTo>
                  <a:pt x="4465702" y="5293975"/>
                  <a:pt x="4464945" y="5291574"/>
                  <a:pt x="4464945" y="5291574"/>
                </a:cubicBezTo>
                <a:cubicBezTo>
                  <a:pt x="4468866" y="5287700"/>
                  <a:pt x="4471204" y="5286965"/>
                  <a:pt x="4475126" y="5283091"/>
                </a:cubicBezTo>
                <a:cubicBezTo>
                  <a:pt x="4473614" y="5278290"/>
                  <a:pt x="4474441" y="5272752"/>
                  <a:pt x="4468181" y="5277360"/>
                </a:cubicBezTo>
                <a:cubicBezTo>
                  <a:pt x="4465843" y="5278096"/>
                  <a:pt x="4465087" y="5275695"/>
                  <a:pt x="4465087" y="5275695"/>
                </a:cubicBezTo>
                <a:cubicBezTo>
                  <a:pt x="4465087" y="5275695"/>
                  <a:pt x="4464331" y="5273293"/>
                  <a:pt x="4466669" y="5272557"/>
                </a:cubicBezTo>
                <a:cubicBezTo>
                  <a:pt x="4465914" y="5270157"/>
                  <a:pt x="4467497" y="5267019"/>
                  <a:pt x="4467497" y="5267019"/>
                </a:cubicBezTo>
                <a:cubicBezTo>
                  <a:pt x="4472173" y="5265548"/>
                  <a:pt x="4478433" y="5260938"/>
                  <a:pt x="4480771" y="5260203"/>
                </a:cubicBezTo>
                <a:close/>
                <a:moveTo>
                  <a:pt x="921510" y="5256051"/>
                </a:moveTo>
                <a:cubicBezTo>
                  <a:pt x="919319" y="5256742"/>
                  <a:pt x="920238" y="5259665"/>
                  <a:pt x="920238" y="5259665"/>
                </a:cubicBezTo>
                <a:cubicBezTo>
                  <a:pt x="918044" y="5260355"/>
                  <a:pt x="918044" y="5260355"/>
                  <a:pt x="919319" y="5256742"/>
                </a:cubicBezTo>
                <a:cubicBezTo>
                  <a:pt x="921510" y="5256051"/>
                  <a:pt x="921510" y="5256051"/>
                  <a:pt x="921510" y="5256051"/>
                </a:cubicBezTo>
                <a:close/>
                <a:moveTo>
                  <a:pt x="1026478" y="5253069"/>
                </a:moveTo>
                <a:cubicBezTo>
                  <a:pt x="1026478" y="5253069"/>
                  <a:pt x="1022453" y="5256963"/>
                  <a:pt x="1019180" y="5263245"/>
                </a:cubicBezTo>
                <a:cubicBezTo>
                  <a:pt x="1016791" y="5263997"/>
                  <a:pt x="1016791" y="5263997"/>
                  <a:pt x="1016791" y="5263997"/>
                </a:cubicBezTo>
                <a:cubicBezTo>
                  <a:pt x="1016791" y="5263997"/>
                  <a:pt x="1018427" y="5260855"/>
                  <a:pt x="1020065" y="5257714"/>
                </a:cubicBezTo>
                <a:cubicBezTo>
                  <a:pt x="1022453" y="5256963"/>
                  <a:pt x="1024090" y="5253820"/>
                  <a:pt x="1026478" y="5253069"/>
                </a:cubicBezTo>
                <a:close/>
                <a:moveTo>
                  <a:pt x="1214539" y="5250562"/>
                </a:moveTo>
                <a:cubicBezTo>
                  <a:pt x="1220420" y="5251388"/>
                  <a:pt x="1217863" y="5252193"/>
                  <a:pt x="1219397" y="5257065"/>
                </a:cubicBezTo>
                <a:cubicBezTo>
                  <a:pt x="1216839" y="5257870"/>
                  <a:pt x="1216839" y="5257870"/>
                  <a:pt x="1214281" y="5258675"/>
                </a:cubicBezTo>
                <a:cubicBezTo>
                  <a:pt x="1210957" y="5257044"/>
                  <a:pt x="1212748" y="5253803"/>
                  <a:pt x="1214539" y="5250562"/>
                </a:cubicBezTo>
                <a:close/>
                <a:moveTo>
                  <a:pt x="942169" y="5250243"/>
                </a:moveTo>
                <a:cubicBezTo>
                  <a:pt x="944017" y="5249990"/>
                  <a:pt x="944977" y="5251002"/>
                  <a:pt x="946524" y="5251829"/>
                </a:cubicBezTo>
                <a:cubicBezTo>
                  <a:pt x="949615" y="5253485"/>
                  <a:pt x="950367" y="5255877"/>
                  <a:pt x="946444" y="5259740"/>
                </a:cubicBezTo>
                <a:cubicBezTo>
                  <a:pt x="942520" y="5263604"/>
                  <a:pt x="942520" y="5263604"/>
                  <a:pt x="940934" y="5266732"/>
                </a:cubicBezTo>
                <a:cubicBezTo>
                  <a:pt x="939347" y="5269858"/>
                  <a:pt x="939347" y="5269858"/>
                  <a:pt x="937764" y="5272986"/>
                </a:cubicBezTo>
                <a:lnTo>
                  <a:pt x="934615" y="5276981"/>
                </a:lnTo>
                <a:lnTo>
                  <a:pt x="934663" y="5272319"/>
                </a:lnTo>
                <a:cubicBezTo>
                  <a:pt x="934879" y="5269951"/>
                  <a:pt x="935882" y="5267007"/>
                  <a:pt x="939429" y="5261948"/>
                </a:cubicBezTo>
                <a:cubicBezTo>
                  <a:pt x="936337" y="5260293"/>
                  <a:pt x="935585" y="5257900"/>
                  <a:pt x="932494" y="5256246"/>
                </a:cubicBezTo>
                <a:cubicBezTo>
                  <a:pt x="937587" y="5252014"/>
                  <a:pt x="940321" y="5250495"/>
                  <a:pt x="942169" y="5250243"/>
                </a:cubicBezTo>
                <a:close/>
                <a:moveTo>
                  <a:pt x="4461556" y="5250188"/>
                </a:moveTo>
                <a:cubicBezTo>
                  <a:pt x="4461556" y="5250188"/>
                  <a:pt x="4460794" y="5255783"/>
                  <a:pt x="4459263" y="5258942"/>
                </a:cubicBezTo>
                <a:cubicBezTo>
                  <a:pt x="4456966" y="5259665"/>
                  <a:pt x="4454670" y="5260387"/>
                  <a:pt x="4450075" y="5261833"/>
                </a:cubicBezTo>
                <a:cubicBezTo>
                  <a:pt x="4450075" y="5261833"/>
                  <a:pt x="4447780" y="5262557"/>
                  <a:pt x="4449309" y="5259397"/>
                </a:cubicBezTo>
                <a:cubicBezTo>
                  <a:pt x="4449309" y="5259397"/>
                  <a:pt x="4449309" y="5259397"/>
                  <a:pt x="4448542" y="5256961"/>
                </a:cubicBezTo>
                <a:cubicBezTo>
                  <a:pt x="4450840" y="5256238"/>
                  <a:pt x="4450840" y="5256238"/>
                  <a:pt x="4450840" y="5256238"/>
                </a:cubicBezTo>
                <a:cubicBezTo>
                  <a:pt x="4453137" y="5255515"/>
                  <a:pt x="4456962" y="5251633"/>
                  <a:pt x="4457731" y="5254070"/>
                </a:cubicBezTo>
                <a:cubicBezTo>
                  <a:pt x="4457731" y="5254070"/>
                  <a:pt x="4460027" y="5253347"/>
                  <a:pt x="4459260" y="5250911"/>
                </a:cubicBezTo>
                <a:cubicBezTo>
                  <a:pt x="4459260" y="5250911"/>
                  <a:pt x="4459260" y="5250911"/>
                  <a:pt x="4461556" y="5250188"/>
                </a:cubicBezTo>
                <a:close/>
                <a:moveTo>
                  <a:pt x="1068975" y="5248698"/>
                </a:moveTo>
                <a:lnTo>
                  <a:pt x="1066815" y="5256129"/>
                </a:lnTo>
                <a:cubicBezTo>
                  <a:pt x="1064427" y="5256881"/>
                  <a:pt x="1062790" y="5260022"/>
                  <a:pt x="1060401" y="5260774"/>
                </a:cubicBezTo>
                <a:cubicBezTo>
                  <a:pt x="1060401" y="5260774"/>
                  <a:pt x="1062790" y="5260022"/>
                  <a:pt x="1062037" y="5257634"/>
                </a:cubicBezTo>
                <a:cubicBezTo>
                  <a:pt x="1064427" y="5256881"/>
                  <a:pt x="1066062" y="5253740"/>
                  <a:pt x="1067700" y="5250599"/>
                </a:cubicBezTo>
                <a:close/>
                <a:moveTo>
                  <a:pt x="909061" y="5247120"/>
                </a:moveTo>
                <a:cubicBezTo>
                  <a:pt x="912244" y="5248729"/>
                  <a:pt x="915427" y="5250337"/>
                  <a:pt x="919359" y="5254320"/>
                </a:cubicBezTo>
                <a:cubicBezTo>
                  <a:pt x="915234" y="5258228"/>
                  <a:pt x="911858" y="5264511"/>
                  <a:pt x="907734" y="5268420"/>
                </a:cubicBezTo>
                <a:cubicBezTo>
                  <a:pt x="908675" y="5262903"/>
                  <a:pt x="907180" y="5258153"/>
                  <a:pt x="906433" y="5255778"/>
                </a:cubicBezTo>
                <a:cubicBezTo>
                  <a:pt x="905685" y="5253403"/>
                  <a:pt x="907373" y="5250262"/>
                  <a:pt x="909061" y="5247120"/>
                </a:cubicBezTo>
                <a:close/>
                <a:moveTo>
                  <a:pt x="1070289" y="5246740"/>
                </a:moveTo>
                <a:lnTo>
                  <a:pt x="1068975" y="5248698"/>
                </a:lnTo>
                <a:lnTo>
                  <a:pt x="1069335" y="5247458"/>
                </a:lnTo>
                <a:close/>
                <a:moveTo>
                  <a:pt x="982269" y="5244960"/>
                </a:moveTo>
                <a:lnTo>
                  <a:pt x="982270" y="5244960"/>
                </a:lnTo>
                <a:lnTo>
                  <a:pt x="983037" y="5247395"/>
                </a:lnTo>
                <a:cubicBezTo>
                  <a:pt x="983803" y="5249831"/>
                  <a:pt x="984571" y="5252267"/>
                  <a:pt x="982065" y="5253056"/>
                </a:cubicBezTo>
                <a:cubicBezTo>
                  <a:pt x="980326" y="5256281"/>
                  <a:pt x="977820" y="5257068"/>
                  <a:pt x="975316" y="5257857"/>
                </a:cubicBezTo>
                <a:cubicBezTo>
                  <a:pt x="973578" y="5261082"/>
                  <a:pt x="971070" y="5261870"/>
                  <a:pt x="969332" y="5265094"/>
                </a:cubicBezTo>
                <a:cubicBezTo>
                  <a:pt x="973578" y="5261082"/>
                  <a:pt x="975316" y="5257857"/>
                  <a:pt x="977054" y="5254633"/>
                </a:cubicBezTo>
                <a:close/>
                <a:moveTo>
                  <a:pt x="981810" y="5243497"/>
                </a:moveTo>
                <a:lnTo>
                  <a:pt x="982270" y="5244959"/>
                </a:lnTo>
                <a:lnTo>
                  <a:pt x="982269" y="5244960"/>
                </a:lnTo>
                <a:lnTo>
                  <a:pt x="979347" y="5245880"/>
                </a:lnTo>
                <a:cubicBezTo>
                  <a:pt x="979347" y="5245880"/>
                  <a:pt x="979347" y="5245880"/>
                  <a:pt x="981810" y="5243497"/>
                </a:cubicBezTo>
                <a:close/>
                <a:moveTo>
                  <a:pt x="1065444" y="5243432"/>
                </a:moveTo>
                <a:lnTo>
                  <a:pt x="1063807" y="5246574"/>
                </a:lnTo>
                <a:lnTo>
                  <a:pt x="1063807" y="5246573"/>
                </a:lnTo>
                <a:cubicBezTo>
                  <a:pt x="1066195" y="5245820"/>
                  <a:pt x="1066195" y="5245820"/>
                  <a:pt x="1065444" y="5243432"/>
                </a:cubicBezTo>
                <a:close/>
                <a:moveTo>
                  <a:pt x="4448993" y="5242964"/>
                </a:moveTo>
                <a:cubicBezTo>
                  <a:pt x="4449683" y="5243083"/>
                  <a:pt x="4449874" y="5243692"/>
                  <a:pt x="4449874" y="5243692"/>
                </a:cubicBezTo>
                <a:cubicBezTo>
                  <a:pt x="4449874" y="5243692"/>
                  <a:pt x="4448265" y="5246874"/>
                  <a:pt x="4446657" y="5250059"/>
                </a:cubicBezTo>
                <a:cubicBezTo>
                  <a:pt x="4444282" y="5250806"/>
                  <a:pt x="4445049" y="5253242"/>
                  <a:pt x="4445049" y="5253242"/>
                </a:cubicBezTo>
                <a:cubicBezTo>
                  <a:pt x="4442674" y="5253989"/>
                  <a:pt x="4442674" y="5253989"/>
                  <a:pt x="4441065" y="5257172"/>
                </a:cubicBezTo>
                <a:cubicBezTo>
                  <a:pt x="4437082" y="5261103"/>
                  <a:pt x="4434707" y="5261850"/>
                  <a:pt x="4433174" y="5256979"/>
                </a:cubicBezTo>
                <a:lnTo>
                  <a:pt x="4443516" y="5248369"/>
                </a:lnTo>
                <a:lnTo>
                  <a:pt x="4445124" y="5245187"/>
                </a:lnTo>
                <a:cubicBezTo>
                  <a:pt x="4447116" y="5243221"/>
                  <a:pt x="4448303" y="5242847"/>
                  <a:pt x="4448993" y="5242964"/>
                </a:cubicBezTo>
                <a:close/>
                <a:moveTo>
                  <a:pt x="774415" y="5242916"/>
                </a:moveTo>
                <a:cubicBezTo>
                  <a:pt x="771014" y="5249126"/>
                  <a:pt x="769315" y="5252231"/>
                  <a:pt x="765916" y="5258441"/>
                </a:cubicBezTo>
                <a:cubicBezTo>
                  <a:pt x="765916" y="5258441"/>
                  <a:pt x="765916" y="5258441"/>
                  <a:pt x="763479" y="5259208"/>
                </a:cubicBezTo>
                <a:cubicBezTo>
                  <a:pt x="765916" y="5258441"/>
                  <a:pt x="765180" y="5256102"/>
                  <a:pt x="765180" y="5256102"/>
                </a:cubicBezTo>
                <a:cubicBezTo>
                  <a:pt x="765180" y="5256102"/>
                  <a:pt x="770279" y="5246787"/>
                  <a:pt x="774415" y="5242916"/>
                </a:cubicBezTo>
                <a:close/>
                <a:moveTo>
                  <a:pt x="940986" y="5238945"/>
                </a:moveTo>
                <a:cubicBezTo>
                  <a:pt x="941788" y="5238364"/>
                  <a:pt x="941975" y="5238960"/>
                  <a:pt x="941157" y="5240532"/>
                </a:cubicBezTo>
                <a:lnTo>
                  <a:pt x="938534" y="5242431"/>
                </a:lnTo>
                <a:close/>
                <a:moveTo>
                  <a:pt x="1222820" y="5233499"/>
                </a:moveTo>
                <a:cubicBezTo>
                  <a:pt x="1222820" y="5233499"/>
                  <a:pt x="1223511" y="5235691"/>
                  <a:pt x="1223511" y="5235691"/>
                </a:cubicBezTo>
                <a:cubicBezTo>
                  <a:pt x="1220953" y="5236496"/>
                  <a:pt x="1221643" y="5238689"/>
                  <a:pt x="1219086" y="5239493"/>
                </a:cubicBezTo>
                <a:cubicBezTo>
                  <a:pt x="1215351" y="5245487"/>
                  <a:pt x="1216528" y="5240299"/>
                  <a:pt x="1220953" y="5236496"/>
                </a:cubicBezTo>
                <a:cubicBezTo>
                  <a:pt x="1220953" y="5236496"/>
                  <a:pt x="1222820" y="5233499"/>
                  <a:pt x="1222820" y="5233499"/>
                </a:cubicBezTo>
                <a:close/>
                <a:moveTo>
                  <a:pt x="4454116" y="5231647"/>
                </a:moveTo>
                <a:cubicBezTo>
                  <a:pt x="4455036" y="5234570"/>
                  <a:pt x="4455036" y="5234570"/>
                  <a:pt x="4455036" y="5234570"/>
                </a:cubicBezTo>
                <a:cubicBezTo>
                  <a:pt x="4455036" y="5234570"/>
                  <a:pt x="4452112" y="5235489"/>
                  <a:pt x="4452112" y="5235489"/>
                </a:cubicBezTo>
                <a:cubicBezTo>
                  <a:pt x="4452112" y="5235489"/>
                  <a:pt x="4455036" y="5234570"/>
                  <a:pt x="4454116" y="5231647"/>
                </a:cubicBezTo>
                <a:close/>
                <a:moveTo>
                  <a:pt x="1076765" y="5229363"/>
                </a:moveTo>
                <a:lnTo>
                  <a:pt x="1073492" y="5235646"/>
                </a:lnTo>
                <a:lnTo>
                  <a:pt x="1071856" y="5238786"/>
                </a:lnTo>
                <a:cubicBezTo>
                  <a:pt x="1071856" y="5238786"/>
                  <a:pt x="1067832" y="5242680"/>
                  <a:pt x="1065444" y="5243432"/>
                </a:cubicBezTo>
                <a:cubicBezTo>
                  <a:pt x="1069468" y="5239538"/>
                  <a:pt x="1072740" y="5233256"/>
                  <a:pt x="1076765" y="5229363"/>
                </a:cubicBezTo>
                <a:close/>
                <a:moveTo>
                  <a:pt x="4422643" y="5223884"/>
                </a:moveTo>
                <a:cubicBezTo>
                  <a:pt x="4425798" y="5225520"/>
                  <a:pt x="4428950" y="5227156"/>
                  <a:pt x="4432104" y="5228792"/>
                </a:cubicBezTo>
                <a:cubicBezTo>
                  <a:pt x="4435260" y="5230427"/>
                  <a:pt x="4436011" y="5232820"/>
                  <a:pt x="4442461" y="5228160"/>
                </a:cubicBezTo>
                <a:cubicBezTo>
                  <a:pt x="4440671" y="5239238"/>
                  <a:pt x="4448018" y="5229041"/>
                  <a:pt x="4452820" y="5227529"/>
                </a:cubicBezTo>
                <a:lnTo>
                  <a:pt x="4453573" y="5229921"/>
                </a:lnTo>
                <a:cubicBezTo>
                  <a:pt x="4451923" y="5233067"/>
                  <a:pt x="4449522" y="5233823"/>
                  <a:pt x="4447874" y="5236971"/>
                </a:cubicBezTo>
                <a:cubicBezTo>
                  <a:pt x="4446225" y="5240118"/>
                  <a:pt x="4446977" y="5242511"/>
                  <a:pt x="4442928" y="5246413"/>
                </a:cubicBezTo>
                <a:cubicBezTo>
                  <a:pt x="4439774" y="5244777"/>
                  <a:pt x="4437373" y="5245533"/>
                  <a:pt x="4435868" y="5240750"/>
                </a:cubicBezTo>
                <a:cubicBezTo>
                  <a:pt x="4435115" y="5238358"/>
                  <a:pt x="4432714" y="5239114"/>
                  <a:pt x="4432714" y="5239114"/>
                </a:cubicBezTo>
                <a:cubicBezTo>
                  <a:pt x="4427160" y="5238234"/>
                  <a:pt x="4419203" y="5238110"/>
                  <a:pt x="4422643" y="5223884"/>
                </a:cubicBezTo>
                <a:close/>
                <a:moveTo>
                  <a:pt x="951271" y="5219841"/>
                </a:moveTo>
                <a:lnTo>
                  <a:pt x="953364" y="5220934"/>
                </a:lnTo>
                <a:cubicBezTo>
                  <a:pt x="955752" y="5220182"/>
                  <a:pt x="956504" y="5222571"/>
                  <a:pt x="956504" y="5222571"/>
                </a:cubicBezTo>
                <a:cubicBezTo>
                  <a:pt x="954115" y="5223322"/>
                  <a:pt x="951728" y="5224074"/>
                  <a:pt x="951728" y="5224074"/>
                </a:cubicBezTo>
                <a:lnTo>
                  <a:pt x="950600" y="5220490"/>
                </a:lnTo>
                <a:close/>
                <a:moveTo>
                  <a:pt x="4467891" y="5219279"/>
                </a:moveTo>
                <a:cubicBezTo>
                  <a:pt x="4468719" y="5221911"/>
                  <a:pt x="4468719" y="5221911"/>
                  <a:pt x="4468719" y="5221911"/>
                </a:cubicBezTo>
                <a:cubicBezTo>
                  <a:pt x="4469547" y="5224541"/>
                  <a:pt x="4469547" y="5224541"/>
                  <a:pt x="4469547" y="5224541"/>
                </a:cubicBezTo>
                <a:cubicBezTo>
                  <a:pt x="4469547" y="5224541"/>
                  <a:pt x="4467251" y="5225263"/>
                  <a:pt x="4468079" y="5227896"/>
                </a:cubicBezTo>
                <a:cubicBezTo>
                  <a:pt x="4468079" y="5227896"/>
                  <a:pt x="4465782" y="5228619"/>
                  <a:pt x="4465782" y="5228619"/>
                </a:cubicBezTo>
                <a:cubicBezTo>
                  <a:pt x="4466423" y="5222634"/>
                  <a:pt x="4468719" y="5221911"/>
                  <a:pt x="4464953" y="5225987"/>
                </a:cubicBezTo>
                <a:cubicBezTo>
                  <a:pt x="4462018" y="5232696"/>
                  <a:pt x="4461189" y="5230065"/>
                  <a:pt x="4455955" y="5237495"/>
                </a:cubicBezTo>
                <a:cubicBezTo>
                  <a:pt x="4458250" y="5236772"/>
                  <a:pt x="4457422" y="5234142"/>
                  <a:pt x="4457422" y="5234142"/>
                </a:cubicBezTo>
                <a:cubicBezTo>
                  <a:pt x="4461189" y="5230065"/>
                  <a:pt x="4462657" y="5226710"/>
                  <a:pt x="4464125" y="5223357"/>
                </a:cubicBezTo>
                <a:cubicBezTo>
                  <a:pt x="4466423" y="5222634"/>
                  <a:pt x="4465595" y="5220003"/>
                  <a:pt x="4467891" y="5219279"/>
                </a:cubicBezTo>
                <a:close/>
                <a:moveTo>
                  <a:pt x="4529031" y="5214493"/>
                </a:moveTo>
                <a:cubicBezTo>
                  <a:pt x="4529031" y="5214493"/>
                  <a:pt x="4527415" y="5217525"/>
                  <a:pt x="4527415" y="5217525"/>
                </a:cubicBezTo>
                <a:cubicBezTo>
                  <a:pt x="4525800" y="5220559"/>
                  <a:pt x="4524908" y="5225887"/>
                  <a:pt x="4522569" y="5226623"/>
                </a:cubicBezTo>
                <a:cubicBezTo>
                  <a:pt x="4514661" y="5234163"/>
                  <a:pt x="4510707" y="5237930"/>
                  <a:pt x="4508539" y="5231039"/>
                </a:cubicBezTo>
                <a:cubicBezTo>
                  <a:pt x="4510877" y="5230303"/>
                  <a:pt x="4510877" y="5230303"/>
                  <a:pt x="4513216" y="5229568"/>
                </a:cubicBezTo>
                <a:cubicBezTo>
                  <a:pt x="4517169" y="5225800"/>
                  <a:pt x="4520400" y="5219734"/>
                  <a:pt x="4526693" y="5215229"/>
                </a:cubicBezTo>
                <a:cubicBezTo>
                  <a:pt x="4526693" y="5215229"/>
                  <a:pt x="4526693" y="5215229"/>
                  <a:pt x="4529031" y="5214493"/>
                </a:cubicBezTo>
                <a:close/>
                <a:moveTo>
                  <a:pt x="698122" y="5212314"/>
                </a:moveTo>
                <a:cubicBezTo>
                  <a:pt x="701004" y="5213816"/>
                  <a:pt x="698690" y="5221773"/>
                  <a:pt x="693615" y="5220961"/>
                </a:cubicBezTo>
                <a:cubicBezTo>
                  <a:pt x="694427" y="5215887"/>
                  <a:pt x="695929" y="5213004"/>
                  <a:pt x="698122" y="5212314"/>
                </a:cubicBezTo>
                <a:close/>
                <a:moveTo>
                  <a:pt x="807846" y="5208960"/>
                </a:moveTo>
                <a:lnTo>
                  <a:pt x="809162" y="5209061"/>
                </a:lnTo>
                <a:lnTo>
                  <a:pt x="808930" y="5209275"/>
                </a:lnTo>
                <a:cubicBezTo>
                  <a:pt x="808035" y="5209558"/>
                  <a:pt x="807846" y="5208960"/>
                  <a:pt x="807846" y="5208960"/>
                </a:cubicBezTo>
                <a:close/>
                <a:moveTo>
                  <a:pt x="882355" y="5204123"/>
                </a:moveTo>
                <a:lnTo>
                  <a:pt x="884780" y="5205287"/>
                </a:lnTo>
                <a:lnTo>
                  <a:pt x="881399" y="5209244"/>
                </a:lnTo>
                <a:cubicBezTo>
                  <a:pt x="881399" y="5209244"/>
                  <a:pt x="879060" y="5209980"/>
                  <a:pt x="876721" y="5210717"/>
                </a:cubicBezTo>
                <a:cubicBezTo>
                  <a:pt x="876721" y="5210717"/>
                  <a:pt x="879060" y="5209980"/>
                  <a:pt x="878369" y="5207789"/>
                </a:cubicBezTo>
                <a:cubicBezTo>
                  <a:pt x="878369" y="5207789"/>
                  <a:pt x="880018" y="5204859"/>
                  <a:pt x="882355" y="5204123"/>
                </a:cubicBezTo>
                <a:close/>
                <a:moveTo>
                  <a:pt x="887033" y="5202651"/>
                </a:moveTo>
                <a:cubicBezTo>
                  <a:pt x="887033" y="5202651"/>
                  <a:pt x="885385" y="5205580"/>
                  <a:pt x="885385" y="5205580"/>
                </a:cubicBezTo>
                <a:lnTo>
                  <a:pt x="884780" y="5205287"/>
                </a:lnTo>
                <a:close/>
                <a:moveTo>
                  <a:pt x="4487462" y="5179388"/>
                </a:moveTo>
                <a:cubicBezTo>
                  <a:pt x="4487462" y="5179388"/>
                  <a:pt x="4487646" y="5179972"/>
                  <a:pt x="4487740" y="5181550"/>
                </a:cubicBezTo>
                <a:lnTo>
                  <a:pt x="4487552" y="5187501"/>
                </a:lnTo>
                <a:lnTo>
                  <a:pt x="4487119" y="5190206"/>
                </a:lnTo>
                <a:lnTo>
                  <a:pt x="4487487" y="5191375"/>
                </a:lnTo>
                <a:lnTo>
                  <a:pt x="4483824" y="5188243"/>
                </a:lnTo>
                <a:cubicBezTo>
                  <a:pt x="4483824" y="5188243"/>
                  <a:pt x="4483087" y="5185905"/>
                  <a:pt x="4482351" y="5183566"/>
                </a:cubicBezTo>
                <a:lnTo>
                  <a:pt x="4487009" y="5179758"/>
                </a:lnTo>
                <a:lnTo>
                  <a:pt x="4486873" y="5180226"/>
                </a:lnTo>
                <a:lnTo>
                  <a:pt x="4487198" y="5179603"/>
                </a:lnTo>
                <a:close/>
                <a:moveTo>
                  <a:pt x="4488923" y="5178928"/>
                </a:moveTo>
                <a:cubicBezTo>
                  <a:pt x="4489690" y="5181364"/>
                  <a:pt x="4488022" y="5184567"/>
                  <a:pt x="4488788" y="5187002"/>
                </a:cubicBezTo>
                <a:cubicBezTo>
                  <a:pt x="4489555" y="5189439"/>
                  <a:pt x="4489555" y="5189439"/>
                  <a:pt x="4491992" y="5188672"/>
                </a:cubicBezTo>
                <a:cubicBezTo>
                  <a:pt x="4491992" y="5188672"/>
                  <a:pt x="4491992" y="5188672"/>
                  <a:pt x="4492757" y="5191107"/>
                </a:cubicBezTo>
                <a:cubicBezTo>
                  <a:pt x="4490321" y="5191874"/>
                  <a:pt x="4491089" y="5194311"/>
                  <a:pt x="4491089" y="5194311"/>
                </a:cubicBezTo>
                <a:cubicBezTo>
                  <a:pt x="4491854" y="5196745"/>
                  <a:pt x="4493524" y="5193544"/>
                  <a:pt x="4490185" y="5199948"/>
                </a:cubicBezTo>
                <a:cubicBezTo>
                  <a:pt x="4488516" y="5203151"/>
                  <a:pt x="4488516" y="5203151"/>
                  <a:pt x="4486218" y="5195844"/>
                </a:cubicBezTo>
                <a:cubicBezTo>
                  <a:pt x="4486218" y="5195844"/>
                  <a:pt x="4488653" y="5195077"/>
                  <a:pt x="4488653" y="5195077"/>
                </a:cubicBezTo>
                <a:cubicBezTo>
                  <a:pt x="4487885" y="5192641"/>
                  <a:pt x="4487885" y="5192641"/>
                  <a:pt x="4487885" y="5192641"/>
                </a:cubicBezTo>
                <a:lnTo>
                  <a:pt x="4487487" y="5191375"/>
                </a:lnTo>
                <a:lnTo>
                  <a:pt x="4488218" y="5192000"/>
                </a:lnTo>
                <a:cubicBezTo>
                  <a:pt x="4487483" y="5189661"/>
                  <a:pt x="4487483" y="5189661"/>
                  <a:pt x="4487483" y="5189661"/>
                </a:cubicBezTo>
                <a:lnTo>
                  <a:pt x="4487552" y="5187501"/>
                </a:lnTo>
                <a:close/>
                <a:moveTo>
                  <a:pt x="4488053" y="5176165"/>
                </a:moveTo>
                <a:lnTo>
                  <a:pt x="4488407" y="5177284"/>
                </a:lnTo>
                <a:lnTo>
                  <a:pt x="4487198" y="5179603"/>
                </a:lnTo>
                <a:lnTo>
                  <a:pt x="4487009" y="5179758"/>
                </a:lnTo>
                <a:close/>
                <a:moveTo>
                  <a:pt x="4488109" y="5175972"/>
                </a:moveTo>
                <a:lnTo>
                  <a:pt x="4488053" y="5176165"/>
                </a:lnTo>
                <a:lnTo>
                  <a:pt x="4488004" y="5176004"/>
                </a:lnTo>
                <a:close/>
                <a:moveTo>
                  <a:pt x="4493850" y="5174165"/>
                </a:moveTo>
                <a:cubicBezTo>
                  <a:pt x="4493850" y="5174165"/>
                  <a:pt x="4490927" y="5175084"/>
                  <a:pt x="4488923" y="5178928"/>
                </a:cubicBezTo>
                <a:lnTo>
                  <a:pt x="4488407" y="5177284"/>
                </a:lnTo>
                <a:lnTo>
                  <a:pt x="4488510" y="5177084"/>
                </a:lnTo>
                <a:lnTo>
                  <a:pt x="4489281" y="5175603"/>
                </a:lnTo>
                <a:close/>
                <a:moveTo>
                  <a:pt x="927106" y="5173787"/>
                </a:moveTo>
                <a:lnTo>
                  <a:pt x="923993" y="5177657"/>
                </a:lnTo>
                <a:cubicBezTo>
                  <a:pt x="921604" y="5178409"/>
                  <a:pt x="921604" y="5178409"/>
                  <a:pt x="921604" y="5178409"/>
                </a:cubicBezTo>
                <a:cubicBezTo>
                  <a:pt x="923993" y="5177657"/>
                  <a:pt x="926380" y="5176905"/>
                  <a:pt x="925628" y="5174515"/>
                </a:cubicBezTo>
                <a:close/>
                <a:moveTo>
                  <a:pt x="911448" y="5162840"/>
                </a:moveTo>
                <a:cubicBezTo>
                  <a:pt x="912184" y="5165179"/>
                  <a:pt x="912184" y="5165179"/>
                  <a:pt x="912184" y="5165179"/>
                </a:cubicBezTo>
                <a:cubicBezTo>
                  <a:pt x="911316" y="5170592"/>
                  <a:pt x="911316" y="5170592"/>
                  <a:pt x="911316" y="5170592"/>
                </a:cubicBezTo>
                <a:cubicBezTo>
                  <a:pt x="909715" y="5173667"/>
                  <a:pt x="908113" y="5176741"/>
                  <a:pt x="903436" y="5178213"/>
                </a:cubicBezTo>
                <a:cubicBezTo>
                  <a:pt x="904172" y="5180552"/>
                  <a:pt x="902569" y="5183626"/>
                  <a:pt x="900966" y="5186701"/>
                </a:cubicBezTo>
                <a:cubicBezTo>
                  <a:pt x="900966" y="5186701"/>
                  <a:pt x="899365" y="5189775"/>
                  <a:pt x="897026" y="5190511"/>
                </a:cubicBezTo>
                <a:cubicBezTo>
                  <a:pt x="895423" y="5193585"/>
                  <a:pt x="894687" y="5191247"/>
                  <a:pt x="893951" y="5188908"/>
                </a:cubicBezTo>
                <a:cubicBezTo>
                  <a:pt x="895554" y="5185834"/>
                  <a:pt x="897157" y="5182760"/>
                  <a:pt x="898759" y="5179686"/>
                </a:cubicBezTo>
                <a:cubicBezTo>
                  <a:pt x="898759" y="5179686"/>
                  <a:pt x="901963" y="5173536"/>
                  <a:pt x="904301" y="5172800"/>
                </a:cubicBezTo>
                <a:cubicBezTo>
                  <a:pt x="905904" y="5169726"/>
                  <a:pt x="909844" y="5165916"/>
                  <a:pt x="911448" y="5162840"/>
                </a:cubicBezTo>
                <a:close/>
                <a:moveTo>
                  <a:pt x="929691" y="5144249"/>
                </a:moveTo>
                <a:cubicBezTo>
                  <a:pt x="927749" y="5147269"/>
                  <a:pt x="927749" y="5147269"/>
                  <a:pt x="927749" y="5147269"/>
                </a:cubicBezTo>
                <a:cubicBezTo>
                  <a:pt x="927749" y="5147269"/>
                  <a:pt x="930381" y="5146441"/>
                  <a:pt x="930381" y="5146441"/>
                </a:cubicBezTo>
                <a:cubicBezTo>
                  <a:pt x="930381" y="5146441"/>
                  <a:pt x="930381" y="5146441"/>
                  <a:pt x="931071" y="5148634"/>
                </a:cubicBezTo>
                <a:cubicBezTo>
                  <a:pt x="928440" y="5149463"/>
                  <a:pt x="926499" y="5152481"/>
                  <a:pt x="926499" y="5152481"/>
                </a:cubicBezTo>
                <a:cubicBezTo>
                  <a:pt x="923869" y="5153310"/>
                  <a:pt x="921929" y="5156330"/>
                  <a:pt x="921929" y="5156330"/>
                </a:cubicBezTo>
                <a:cubicBezTo>
                  <a:pt x="921929" y="5156330"/>
                  <a:pt x="921929" y="5156330"/>
                  <a:pt x="919296" y="5157158"/>
                </a:cubicBezTo>
                <a:cubicBezTo>
                  <a:pt x="923179" y="5151118"/>
                  <a:pt x="923179" y="5151118"/>
                  <a:pt x="923179" y="5151118"/>
                </a:cubicBezTo>
                <a:cubicBezTo>
                  <a:pt x="925120" y="5148097"/>
                  <a:pt x="927749" y="5147269"/>
                  <a:pt x="929691" y="5144249"/>
                </a:cubicBezTo>
                <a:close/>
                <a:moveTo>
                  <a:pt x="938984" y="5133545"/>
                </a:moveTo>
                <a:lnTo>
                  <a:pt x="938985" y="5133545"/>
                </a:lnTo>
                <a:lnTo>
                  <a:pt x="937348" y="5136688"/>
                </a:lnTo>
                <a:cubicBezTo>
                  <a:pt x="937348" y="5136688"/>
                  <a:pt x="936595" y="5134297"/>
                  <a:pt x="938984" y="5133545"/>
                </a:cubicBezTo>
                <a:close/>
                <a:moveTo>
                  <a:pt x="930923" y="5126727"/>
                </a:moveTo>
                <a:cubicBezTo>
                  <a:pt x="932563" y="5126835"/>
                  <a:pt x="933100" y="5128540"/>
                  <a:pt x="934627" y="5129310"/>
                </a:cubicBezTo>
                <a:cubicBezTo>
                  <a:pt x="935341" y="5131583"/>
                  <a:pt x="933003" y="5132319"/>
                  <a:pt x="933719" y="5134592"/>
                </a:cubicBezTo>
                <a:cubicBezTo>
                  <a:pt x="933719" y="5134592"/>
                  <a:pt x="932097" y="5137602"/>
                  <a:pt x="929758" y="5138338"/>
                </a:cubicBezTo>
                <a:cubicBezTo>
                  <a:pt x="925797" y="5142083"/>
                  <a:pt x="924173" y="5145092"/>
                  <a:pt x="920213" y="5148837"/>
                </a:cubicBezTo>
                <a:cubicBezTo>
                  <a:pt x="919497" y="5146564"/>
                  <a:pt x="919497" y="5146564"/>
                  <a:pt x="915536" y="5150309"/>
                </a:cubicBezTo>
                <a:cubicBezTo>
                  <a:pt x="915536" y="5150309"/>
                  <a:pt x="920404" y="5141283"/>
                  <a:pt x="914820" y="5148036"/>
                </a:cubicBezTo>
                <a:cubicBezTo>
                  <a:pt x="916443" y="5145027"/>
                  <a:pt x="918067" y="5142017"/>
                  <a:pt x="919689" y="5139008"/>
                </a:cubicBezTo>
                <a:cubicBezTo>
                  <a:pt x="918973" y="5136735"/>
                  <a:pt x="918973" y="5136735"/>
                  <a:pt x="920597" y="5133725"/>
                </a:cubicBezTo>
                <a:cubicBezTo>
                  <a:pt x="926539" y="5128108"/>
                  <a:pt x="929283" y="5126619"/>
                  <a:pt x="930923" y="5126727"/>
                </a:cubicBezTo>
                <a:close/>
                <a:moveTo>
                  <a:pt x="4552567" y="5123112"/>
                </a:moveTo>
                <a:cubicBezTo>
                  <a:pt x="4552396" y="5121525"/>
                  <a:pt x="4551202" y="5121901"/>
                  <a:pt x="4550384" y="5123472"/>
                </a:cubicBezTo>
                <a:lnTo>
                  <a:pt x="4545475" y="5132894"/>
                </a:lnTo>
                <a:lnTo>
                  <a:pt x="4548615" y="5134532"/>
                </a:lnTo>
                <a:cubicBezTo>
                  <a:pt x="4551887" y="5128251"/>
                  <a:pt x="4552738" y="5124700"/>
                  <a:pt x="4552567" y="5123112"/>
                </a:cubicBezTo>
                <a:close/>
                <a:moveTo>
                  <a:pt x="986923" y="5076163"/>
                </a:moveTo>
                <a:cubicBezTo>
                  <a:pt x="986909" y="5077147"/>
                  <a:pt x="985295" y="5080264"/>
                  <a:pt x="980081" y="5088432"/>
                </a:cubicBezTo>
                <a:cubicBezTo>
                  <a:pt x="980829" y="5090807"/>
                  <a:pt x="978468" y="5091550"/>
                  <a:pt x="978468" y="5091550"/>
                </a:cubicBezTo>
                <a:cubicBezTo>
                  <a:pt x="976854" y="5094668"/>
                  <a:pt x="972132" y="5096154"/>
                  <a:pt x="970519" y="5099272"/>
                </a:cubicBezTo>
                <a:cubicBezTo>
                  <a:pt x="976107" y="5092293"/>
                  <a:pt x="968158" y="5100015"/>
                  <a:pt x="968158" y="5100015"/>
                </a:cubicBezTo>
                <a:cubicBezTo>
                  <a:pt x="967410" y="5097640"/>
                  <a:pt x="965797" y="5100757"/>
                  <a:pt x="967410" y="5097640"/>
                </a:cubicBezTo>
                <a:cubicBezTo>
                  <a:pt x="969024" y="5094523"/>
                  <a:pt x="974612" y="5087543"/>
                  <a:pt x="977838" y="5081307"/>
                </a:cubicBezTo>
                <a:cubicBezTo>
                  <a:pt x="977838" y="5081307"/>
                  <a:pt x="979453" y="5078189"/>
                  <a:pt x="981813" y="5077446"/>
                </a:cubicBezTo>
                <a:cubicBezTo>
                  <a:pt x="981813" y="5077446"/>
                  <a:pt x="984175" y="5076702"/>
                  <a:pt x="984175" y="5076702"/>
                </a:cubicBezTo>
                <a:cubicBezTo>
                  <a:pt x="985354" y="5076331"/>
                  <a:pt x="986938" y="5075180"/>
                  <a:pt x="986923" y="5076163"/>
                </a:cubicBezTo>
                <a:close/>
                <a:moveTo>
                  <a:pt x="797267" y="5065455"/>
                </a:moveTo>
                <a:cubicBezTo>
                  <a:pt x="794345" y="5066375"/>
                  <a:pt x="794805" y="5067836"/>
                  <a:pt x="794805" y="5067836"/>
                </a:cubicBezTo>
                <a:cubicBezTo>
                  <a:pt x="794805" y="5067836"/>
                  <a:pt x="794345" y="5066375"/>
                  <a:pt x="794345" y="5066375"/>
                </a:cubicBezTo>
                <a:cubicBezTo>
                  <a:pt x="794345" y="5066375"/>
                  <a:pt x="794345" y="5066375"/>
                  <a:pt x="797267" y="5065455"/>
                </a:cubicBezTo>
                <a:close/>
                <a:moveTo>
                  <a:pt x="790502" y="5064372"/>
                </a:moveTo>
                <a:cubicBezTo>
                  <a:pt x="789115" y="5067619"/>
                  <a:pt x="787728" y="5070867"/>
                  <a:pt x="786341" y="5074115"/>
                </a:cubicBezTo>
                <a:cubicBezTo>
                  <a:pt x="787145" y="5076673"/>
                  <a:pt x="784952" y="5077363"/>
                  <a:pt x="784952" y="5077363"/>
                </a:cubicBezTo>
                <a:cubicBezTo>
                  <a:pt x="784952" y="5077363"/>
                  <a:pt x="786341" y="5074115"/>
                  <a:pt x="785535" y="5071558"/>
                </a:cubicBezTo>
                <a:cubicBezTo>
                  <a:pt x="786922" y="5068309"/>
                  <a:pt x="789115" y="5067619"/>
                  <a:pt x="790502" y="5064372"/>
                </a:cubicBezTo>
                <a:close/>
                <a:moveTo>
                  <a:pt x="4650161" y="5054289"/>
                </a:moveTo>
                <a:cubicBezTo>
                  <a:pt x="4652500" y="5053553"/>
                  <a:pt x="4654837" y="5052817"/>
                  <a:pt x="4655665" y="5055448"/>
                </a:cubicBezTo>
                <a:cubicBezTo>
                  <a:pt x="4655665" y="5055448"/>
                  <a:pt x="4654156" y="5058815"/>
                  <a:pt x="4654156" y="5058815"/>
                </a:cubicBezTo>
                <a:cubicBezTo>
                  <a:pt x="4647968" y="5063654"/>
                  <a:pt x="4653473" y="5064812"/>
                  <a:pt x="4649625" y="5068915"/>
                </a:cubicBezTo>
                <a:cubicBezTo>
                  <a:pt x="4649625" y="5068915"/>
                  <a:pt x="4648796" y="5066284"/>
                  <a:pt x="4647968" y="5063654"/>
                </a:cubicBezTo>
                <a:cubicBezTo>
                  <a:pt x="4647968" y="5063654"/>
                  <a:pt x="4644802" y="5061758"/>
                  <a:pt x="4643974" y="5059129"/>
                </a:cubicBezTo>
                <a:cubicBezTo>
                  <a:pt x="4646313" y="5058392"/>
                  <a:pt x="4647822" y="5055025"/>
                  <a:pt x="4650161" y="5054289"/>
                </a:cubicBezTo>
                <a:close/>
                <a:moveTo>
                  <a:pt x="4646774" y="5042505"/>
                </a:moveTo>
                <a:cubicBezTo>
                  <a:pt x="4646774" y="5042505"/>
                  <a:pt x="4645142" y="5045829"/>
                  <a:pt x="4645949" y="5048387"/>
                </a:cubicBezTo>
                <a:cubicBezTo>
                  <a:pt x="4643512" y="5049154"/>
                  <a:pt x="4643512" y="5049154"/>
                  <a:pt x="4643512" y="5049154"/>
                </a:cubicBezTo>
                <a:cubicBezTo>
                  <a:pt x="4646774" y="5042505"/>
                  <a:pt x="4643512" y="5049154"/>
                  <a:pt x="4641076" y="5049921"/>
                </a:cubicBezTo>
                <a:cubicBezTo>
                  <a:pt x="4642707" y="5046597"/>
                  <a:pt x="4644338" y="5043272"/>
                  <a:pt x="4646774" y="5042505"/>
                </a:cubicBezTo>
                <a:close/>
                <a:moveTo>
                  <a:pt x="4642836" y="5038924"/>
                </a:moveTo>
                <a:cubicBezTo>
                  <a:pt x="4642836" y="5038924"/>
                  <a:pt x="4643602" y="5041361"/>
                  <a:pt x="4643602" y="5041361"/>
                </a:cubicBezTo>
                <a:cubicBezTo>
                  <a:pt x="4643602" y="5041361"/>
                  <a:pt x="4643602" y="5041361"/>
                  <a:pt x="4646159" y="5040557"/>
                </a:cubicBezTo>
                <a:cubicBezTo>
                  <a:pt x="4643602" y="5041361"/>
                  <a:pt x="4641810" y="5044602"/>
                  <a:pt x="4639253" y="5045407"/>
                </a:cubicBezTo>
                <a:cubicBezTo>
                  <a:pt x="4639253" y="5045407"/>
                  <a:pt x="4639253" y="5045407"/>
                  <a:pt x="4640020" y="5047843"/>
                </a:cubicBezTo>
                <a:cubicBezTo>
                  <a:pt x="4639253" y="5045407"/>
                  <a:pt x="4639253" y="5045407"/>
                  <a:pt x="4635928" y="5043776"/>
                </a:cubicBezTo>
                <a:cubicBezTo>
                  <a:pt x="4635928" y="5043776"/>
                  <a:pt x="4637719" y="5040534"/>
                  <a:pt x="4637719" y="5040534"/>
                </a:cubicBezTo>
                <a:cubicBezTo>
                  <a:pt x="4640278" y="5039730"/>
                  <a:pt x="4640278" y="5039730"/>
                  <a:pt x="4640278" y="5039730"/>
                </a:cubicBezTo>
                <a:cubicBezTo>
                  <a:pt x="4642836" y="5038924"/>
                  <a:pt x="4642836" y="5038924"/>
                  <a:pt x="4642836" y="5038924"/>
                </a:cubicBezTo>
                <a:close/>
                <a:moveTo>
                  <a:pt x="4737521" y="5034824"/>
                </a:moveTo>
                <a:cubicBezTo>
                  <a:pt x="4735328" y="5035514"/>
                  <a:pt x="4736095" y="5037949"/>
                  <a:pt x="4736095" y="5037949"/>
                </a:cubicBezTo>
                <a:cubicBezTo>
                  <a:pt x="4736095" y="5037949"/>
                  <a:pt x="4738288" y="5037260"/>
                  <a:pt x="4738288" y="5037260"/>
                </a:cubicBezTo>
                <a:cubicBezTo>
                  <a:pt x="4738288" y="5037260"/>
                  <a:pt x="4738288" y="5037260"/>
                  <a:pt x="4739054" y="5039696"/>
                </a:cubicBezTo>
                <a:cubicBezTo>
                  <a:pt x="4736862" y="5040386"/>
                  <a:pt x="4736862" y="5040386"/>
                  <a:pt x="4737629" y="5042822"/>
                </a:cubicBezTo>
                <a:cubicBezTo>
                  <a:pt x="4735436" y="5043512"/>
                  <a:pt x="4735436" y="5043512"/>
                  <a:pt x="4735436" y="5043512"/>
                </a:cubicBezTo>
                <a:cubicBezTo>
                  <a:pt x="4734670" y="5041077"/>
                  <a:pt x="4734670" y="5041077"/>
                  <a:pt x="4733903" y="5038640"/>
                </a:cubicBezTo>
                <a:cubicBezTo>
                  <a:pt x="4736095" y="5037949"/>
                  <a:pt x="4735328" y="5035514"/>
                  <a:pt x="4737521" y="5034824"/>
                </a:cubicBezTo>
                <a:close/>
                <a:moveTo>
                  <a:pt x="4678467" y="5030923"/>
                </a:moveTo>
                <a:cubicBezTo>
                  <a:pt x="4679157" y="5033116"/>
                  <a:pt x="4679157" y="5033116"/>
                  <a:pt x="4679157" y="5033116"/>
                </a:cubicBezTo>
                <a:cubicBezTo>
                  <a:pt x="4679157" y="5033116"/>
                  <a:pt x="4677695" y="5033575"/>
                  <a:pt x="4678385" y="5035768"/>
                </a:cubicBezTo>
                <a:cubicBezTo>
                  <a:pt x="4677695" y="5033575"/>
                  <a:pt x="4677695" y="5033575"/>
                  <a:pt x="4678467" y="5030923"/>
                </a:cubicBezTo>
                <a:close/>
                <a:moveTo>
                  <a:pt x="4687777" y="5024779"/>
                </a:moveTo>
                <a:cubicBezTo>
                  <a:pt x="4690979" y="5026449"/>
                  <a:pt x="4693416" y="5025683"/>
                  <a:pt x="4696618" y="5027351"/>
                </a:cubicBezTo>
                <a:cubicBezTo>
                  <a:pt x="4694950" y="5030555"/>
                  <a:pt x="4692513" y="5031321"/>
                  <a:pt x="4692513" y="5031321"/>
                </a:cubicBezTo>
                <a:cubicBezTo>
                  <a:pt x="4690077" y="5032088"/>
                  <a:pt x="4687640" y="5032854"/>
                  <a:pt x="4682769" y="5034388"/>
                </a:cubicBezTo>
                <a:cubicBezTo>
                  <a:pt x="4684439" y="5031185"/>
                  <a:pt x="4686107" y="5027982"/>
                  <a:pt x="4687777" y="5024779"/>
                </a:cubicBezTo>
                <a:close/>
                <a:moveTo>
                  <a:pt x="778245" y="5015221"/>
                </a:moveTo>
                <a:cubicBezTo>
                  <a:pt x="780803" y="5014417"/>
                  <a:pt x="781569" y="5016853"/>
                  <a:pt x="784127" y="5016048"/>
                </a:cubicBezTo>
                <a:cubicBezTo>
                  <a:pt x="788476" y="5012001"/>
                  <a:pt x="785660" y="5020920"/>
                  <a:pt x="780545" y="5022530"/>
                </a:cubicBezTo>
                <a:cubicBezTo>
                  <a:pt x="782336" y="5019289"/>
                  <a:pt x="779012" y="5017658"/>
                  <a:pt x="778245" y="5015221"/>
                </a:cubicBezTo>
                <a:close/>
                <a:moveTo>
                  <a:pt x="4751460" y="5012768"/>
                </a:moveTo>
                <a:cubicBezTo>
                  <a:pt x="4752196" y="5015107"/>
                  <a:pt x="4750637" y="5018167"/>
                  <a:pt x="4749075" y="5021229"/>
                </a:cubicBezTo>
                <a:cubicBezTo>
                  <a:pt x="4749075" y="5021229"/>
                  <a:pt x="4747514" y="5024290"/>
                  <a:pt x="4745218" y="5025013"/>
                </a:cubicBezTo>
                <a:cubicBezTo>
                  <a:pt x="4745954" y="5027352"/>
                  <a:pt x="4743656" y="5028074"/>
                  <a:pt x="4741359" y="5028798"/>
                </a:cubicBezTo>
                <a:cubicBezTo>
                  <a:pt x="4741359" y="5028798"/>
                  <a:pt x="4739064" y="5029521"/>
                  <a:pt x="4740624" y="5026459"/>
                </a:cubicBezTo>
                <a:cubicBezTo>
                  <a:pt x="4740624" y="5026459"/>
                  <a:pt x="4739887" y="5024120"/>
                  <a:pt x="4742185" y="5023397"/>
                </a:cubicBezTo>
                <a:cubicBezTo>
                  <a:pt x="4742185" y="5023397"/>
                  <a:pt x="4744482" y="5022674"/>
                  <a:pt x="4743745" y="5020335"/>
                </a:cubicBezTo>
                <a:cubicBezTo>
                  <a:pt x="4746043" y="5019613"/>
                  <a:pt x="4747602" y="5016552"/>
                  <a:pt x="4746866" y="5014214"/>
                </a:cubicBezTo>
                <a:cubicBezTo>
                  <a:pt x="4747602" y="5016552"/>
                  <a:pt x="4747602" y="5016552"/>
                  <a:pt x="4749900" y="5015829"/>
                </a:cubicBezTo>
                <a:cubicBezTo>
                  <a:pt x="4751460" y="5012768"/>
                  <a:pt x="4751460" y="5012768"/>
                  <a:pt x="4751460" y="5012768"/>
                </a:cubicBezTo>
                <a:close/>
                <a:moveTo>
                  <a:pt x="4673752" y="5005100"/>
                </a:moveTo>
                <a:cubicBezTo>
                  <a:pt x="4673752" y="5005100"/>
                  <a:pt x="4676127" y="5004354"/>
                  <a:pt x="4679238" y="5005944"/>
                </a:cubicBezTo>
                <a:cubicBezTo>
                  <a:pt x="4679974" y="5008281"/>
                  <a:pt x="4682349" y="5007534"/>
                  <a:pt x="4679806" y="5016045"/>
                </a:cubicBezTo>
                <a:cubicBezTo>
                  <a:pt x="4679070" y="5013707"/>
                  <a:pt x="4675960" y="5012115"/>
                  <a:pt x="4673585" y="5012862"/>
                </a:cubicBezTo>
                <a:cubicBezTo>
                  <a:pt x="4669570" y="5016697"/>
                  <a:pt x="4668834" y="5014359"/>
                  <a:pt x="4664821" y="5018192"/>
                </a:cubicBezTo>
                <a:cubicBezTo>
                  <a:pt x="4667196" y="5017445"/>
                  <a:pt x="4666461" y="5015106"/>
                  <a:pt x="4668834" y="5014359"/>
                </a:cubicBezTo>
                <a:cubicBezTo>
                  <a:pt x="4668834" y="5014359"/>
                  <a:pt x="4670474" y="5011271"/>
                  <a:pt x="4670474" y="5011271"/>
                </a:cubicBezTo>
                <a:cubicBezTo>
                  <a:pt x="4672849" y="5010524"/>
                  <a:pt x="4672114" y="5008186"/>
                  <a:pt x="4673752" y="5005100"/>
                </a:cubicBezTo>
                <a:close/>
                <a:moveTo>
                  <a:pt x="4755576" y="4998622"/>
                </a:moveTo>
                <a:cubicBezTo>
                  <a:pt x="4755576" y="4998622"/>
                  <a:pt x="4756343" y="5001058"/>
                  <a:pt x="4756343" y="5001058"/>
                </a:cubicBezTo>
                <a:cubicBezTo>
                  <a:pt x="4756343" y="5001058"/>
                  <a:pt x="4756343" y="5001058"/>
                  <a:pt x="4758779" y="5000292"/>
                </a:cubicBezTo>
                <a:cubicBezTo>
                  <a:pt x="4756343" y="5001058"/>
                  <a:pt x="4757109" y="5003494"/>
                  <a:pt x="4757109" y="5003494"/>
                </a:cubicBezTo>
                <a:cubicBezTo>
                  <a:pt x="4757109" y="5003494"/>
                  <a:pt x="4754674" y="5004261"/>
                  <a:pt x="4753004" y="5007464"/>
                </a:cubicBezTo>
                <a:cubicBezTo>
                  <a:pt x="4752237" y="5005027"/>
                  <a:pt x="4752237" y="5005027"/>
                  <a:pt x="4754674" y="5004261"/>
                </a:cubicBezTo>
                <a:cubicBezTo>
                  <a:pt x="4753906" y="5001826"/>
                  <a:pt x="4753906" y="5001826"/>
                  <a:pt x="4755576" y="4998622"/>
                </a:cubicBezTo>
                <a:close/>
                <a:moveTo>
                  <a:pt x="4983405" y="4994378"/>
                </a:moveTo>
                <a:cubicBezTo>
                  <a:pt x="4984095" y="4996571"/>
                  <a:pt x="4981862" y="4999684"/>
                  <a:pt x="4981862" y="4999684"/>
                </a:cubicBezTo>
                <a:cubicBezTo>
                  <a:pt x="4981862" y="4999684"/>
                  <a:pt x="4981172" y="4997491"/>
                  <a:pt x="4981172" y="4997491"/>
                </a:cubicBezTo>
                <a:cubicBezTo>
                  <a:pt x="4981172" y="4997491"/>
                  <a:pt x="4984095" y="4996571"/>
                  <a:pt x="4983405" y="4994378"/>
                </a:cubicBezTo>
                <a:close/>
                <a:moveTo>
                  <a:pt x="4764190" y="4992698"/>
                </a:moveTo>
                <a:cubicBezTo>
                  <a:pt x="4767463" y="4994345"/>
                  <a:pt x="4772473" y="4992768"/>
                  <a:pt x="4768023" y="5004877"/>
                </a:cubicBezTo>
                <a:cubicBezTo>
                  <a:pt x="4768023" y="5004877"/>
                  <a:pt x="4768023" y="5004877"/>
                  <a:pt x="4765520" y="5005666"/>
                </a:cubicBezTo>
                <a:cubicBezTo>
                  <a:pt x="4763013" y="5006454"/>
                  <a:pt x="4763013" y="5006454"/>
                  <a:pt x="4761274" y="5009679"/>
                </a:cubicBezTo>
                <a:cubicBezTo>
                  <a:pt x="4762246" y="5004019"/>
                  <a:pt x="4758769" y="5010468"/>
                  <a:pt x="4758769" y="5010468"/>
                </a:cubicBezTo>
                <a:cubicBezTo>
                  <a:pt x="4759742" y="5004808"/>
                  <a:pt x="4759742" y="5004808"/>
                  <a:pt x="4757236" y="5005597"/>
                </a:cubicBezTo>
                <a:cubicBezTo>
                  <a:pt x="4758974" y="5002371"/>
                  <a:pt x="4760713" y="4999148"/>
                  <a:pt x="4759947" y="4996711"/>
                </a:cubicBezTo>
                <a:lnTo>
                  <a:pt x="4761548" y="4993741"/>
                </a:lnTo>
                <a:lnTo>
                  <a:pt x="4761617" y="4993961"/>
                </a:lnTo>
                <a:lnTo>
                  <a:pt x="4761899" y="4993419"/>
                </a:lnTo>
                <a:close/>
                <a:moveTo>
                  <a:pt x="1038590" y="4991315"/>
                </a:moveTo>
                <a:lnTo>
                  <a:pt x="1038674" y="4991582"/>
                </a:lnTo>
                <a:lnTo>
                  <a:pt x="1038517" y="4991922"/>
                </a:lnTo>
                <a:lnTo>
                  <a:pt x="1036369" y="4992598"/>
                </a:lnTo>
                <a:close/>
                <a:moveTo>
                  <a:pt x="4664383" y="4989440"/>
                </a:moveTo>
                <a:lnTo>
                  <a:pt x="4664679" y="4989543"/>
                </a:lnTo>
                <a:lnTo>
                  <a:pt x="4663471" y="4990712"/>
                </a:lnTo>
                <a:cubicBezTo>
                  <a:pt x="4663471" y="4990712"/>
                  <a:pt x="4663880" y="4989928"/>
                  <a:pt x="4664383" y="4989440"/>
                </a:cubicBezTo>
                <a:close/>
                <a:moveTo>
                  <a:pt x="4666209" y="4981773"/>
                </a:moveTo>
                <a:cubicBezTo>
                  <a:pt x="4666900" y="4983965"/>
                  <a:pt x="4664708" y="4984655"/>
                  <a:pt x="4663205" y="4987539"/>
                </a:cubicBezTo>
                <a:cubicBezTo>
                  <a:pt x="4663205" y="4987539"/>
                  <a:pt x="4661703" y="4990420"/>
                  <a:pt x="4660201" y="4993303"/>
                </a:cubicBezTo>
                <a:cubicBezTo>
                  <a:pt x="4659511" y="4991110"/>
                  <a:pt x="4661013" y="4988228"/>
                  <a:pt x="4661013" y="4988228"/>
                </a:cubicBezTo>
                <a:cubicBezTo>
                  <a:pt x="4660323" y="4986035"/>
                  <a:pt x="4662514" y="4985345"/>
                  <a:pt x="4661825" y="4983154"/>
                </a:cubicBezTo>
                <a:cubicBezTo>
                  <a:pt x="4661825" y="4983154"/>
                  <a:pt x="4664018" y="4982464"/>
                  <a:pt x="4664018" y="4982464"/>
                </a:cubicBezTo>
                <a:cubicBezTo>
                  <a:pt x="4666209" y="4981773"/>
                  <a:pt x="4666209" y="4981773"/>
                  <a:pt x="4666209" y="4981773"/>
                </a:cubicBezTo>
                <a:close/>
                <a:moveTo>
                  <a:pt x="4666209" y="4981773"/>
                </a:moveTo>
                <a:cubicBezTo>
                  <a:pt x="4666669" y="4983235"/>
                  <a:pt x="4669593" y="4982315"/>
                  <a:pt x="4669593" y="4982315"/>
                </a:cubicBezTo>
                <a:cubicBezTo>
                  <a:pt x="4666669" y="4983235"/>
                  <a:pt x="4666669" y="4983235"/>
                  <a:pt x="4666669" y="4983235"/>
                </a:cubicBezTo>
                <a:cubicBezTo>
                  <a:pt x="4666669" y="4983235"/>
                  <a:pt x="4666669" y="4983235"/>
                  <a:pt x="4666209" y="4981773"/>
                </a:cubicBezTo>
                <a:close/>
                <a:moveTo>
                  <a:pt x="4999267" y="4973324"/>
                </a:moveTo>
                <a:cubicBezTo>
                  <a:pt x="4997750" y="4977013"/>
                  <a:pt x="4996235" y="4980704"/>
                  <a:pt x="4996235" y="4980704"/>
                </a:cubicBezTo>
                <a:cubicBezTo>
                  <a:pt x="4993798" y="4981470"/>
                  <a:pt x="4993798" y="4981470"/>
                  <a:pt x="4992878" y="4978547"/>
                </a:cubicBezTo>
                <a:cubicBezTo>
                  <a:pt x="4995315" y="4977779"/>
                  <a:pt x="4994394" y="4974857"/>
                  <a:pt x="4996830" y="4974090"/>
                </a:cubicBezTo>
                <a:cubicBezTo>
                  <a:pt x="4996830" y="4974090"/>
                  <a:pt x="4999267" y="4973324"/>
                  <a:pt x="4999267" y="4973324"/>
                </a:cubicBezTo>
                <a:close/>
                <a:moveTo>
                  <a:pt x="5008822" y="4952646"/>
                </a:moveTo>
                <a:cubicBezTo>
                  <a:pt x="5008822" y="4952646"/>
                  <a:pt x="5008822" y="4952646"/>
                  <a:pt x="5007220" y="4955720"/>
                </a:cubicBezTo>
                <a:cubicBezTo>
                  <a:pt x="5007955" y="4958059"/>
                  <a:pt x="5006352" y="4961133"/>
                  <a:pt x="5004750" y="4964208"/>
                </a:cubicBezTo>
                <a:cubicBezTo>
                  <a:pt x="5004750" y="4964208"/>
                  <a:pt x="5005487" y="4966547"/>
                  <a:pt x="5003148" y="4967283"/>
                </a:cubicBezTo>
                <a:cubicBezTo>
                  <a:pt x="5002411" y="4964944"/>
                  <a:pt x="5001676" y="4962605"/>
                  <a:pt x="5001676" y="4962605"/>
                </a:cubicBezTo>
                <a:cubicBezTo>
                  <a:pt x="4999337" y="4963341"/>
                  <a:pt x="5003278" y="4959532"/>
                  <a:pt x="5002542" y="4957193"/>
                </a:cubicBezTo>
                <a:cubicBezTo>
                  <a:pt x="5002542" y="4957193"/>
                  <a:pt x="5004880" y="4956457"/>
                  <a:pt x="5004880" y="4956457"/>
                </a:cubicBezTo>
                <a:cubicBezTo>
                  <a:pt x="5004880" y="4956457"/>
                  <a:pt x="5002542" y="4957193"/>
                  <a:pt x="5003278" y="4959532"/>
                </a:cubicBezTo>
                <a:cubicBezTo>
                  <a:pt x="5003278" y="4959532"/>
                  <a:pt x="5005616" y="4958796"/>
                  <a:pt x="5005616" y="4958796"/>
                </a:cubicBezTo>
                <a:cubicBezTo>
                  <a:pt x="5004880" y="4956457"/>
                  <a:pt x="5004880" y="4956457"/>
                  <a:pt x="5004880" y="4956457"/>
                </a:cubicBezTo>
                <a:cubicBezTo>
                  <a:pt x="5007220" y="4955720"/>
                  <a:pt x="5006483" y="4953382"/>
                  <a:pt x="5008822" y="4952646"/>
                </a:cubicBezTo>
                <a:close/>
                <a:moveTo>
                  <a:pt x="4779001" y="4950221"/>
                </a:moveTo>
                <a:cubicBezTo>
                  <a:pt x="4779973" y="4950250"/>
                  <a:pt x="4780356" y="4951468"/>
                  <a:pt x="4780740" y="4952686"/>
                </a:cubicBezTo>
                <a:cubicBezTo>
                  <a:pt x="4781507" y="4955122"/>
                  <a:pt x="4779168" y="4955859"/>
                  <a:pt x="4779935" y="4958294"/>
                </a:cubicBezTo>
                <a:cubicBezTo>
                  <a:pt x="4777596" y="4959030"/>
                  <a:pt x="4774453" y="4965373"/>
                  <a:pt x="4774453" y="4965373"/>
                </a:cubicBezTo>
                <a:cubicBezTo>
                  <a:pt x="4772114" y="4966109"/>
                  <a:pt x="4772114" y="4966109"/>
                  <a:pt x="4772114" y="4966109"/>
                </a:cubicBezTo>
                <a:cubicBezTo>
                  <a:pt x="4772114" y="4966109"/>
                  <a:pt x="4772920" y="4960502"/>
                  <a:pt x="4771347" y="4963673"/>
                </a:cubicBezTo>
                <a:cubicBezTo>
                  <a:pt x="4771347" y="4963673"/>
                  <a:pt x="4772920" y="4960502"/>
                  <a:pt x="4772153" y="4958066"/>
                </a:cubicBezTo>
                <a:cubicBezTo>
                  <a:pt x="4772153" y="4958066"/>
                  <a:pt x="4772153" y="4958066"/>
                  <a:pt x="4773723" y="4954893"/>
                </a:cubicBezTo>
                <a:cubicBezTo>
                  <a:pt x="4776467" y="4951354"/>
                  <a:pt x="4778027" y="4950193"/>
                  <a:pt x="4779001" y="4950221"/>
                </a:cubicBezTo>
                <a:close/>
                <a:moveTo>
                  <a:pt x="4784525" y="4949985"/>
                </a:moveTo>
                <a:lnTo>
                  <a:pt x="4787666" y="4951622"/>
                </a:lnTo>
                <a:cubicBezTo>
                  <a:pt x="4785277" y="4952374"/>
                  <a:pt x="4786029" y="4954763"/>
                  <a:pt x="4786029" y="4954763"/>
                </a:cubicBezTo>
                <a:cubicBezTo>
                  <a:pt x="4782757" y="4961047"/>
                  <a:pt x="4782757" y="4961047"/>
                  <a:pt x="4783510" y="4963435"/>
                </a:cubicBezTo>
                <a:cubicBezTo>
                  <a:pt x="4781120" y="4964188"/>
                  <a:pt x="4781871" y="4966576"/>
                  <a:pt x="4779485" y="4967328"/>
                </a:cubicBezTo>
                <a:cubicBezTo>
                  <a:pt x="4775460" y="4971222"/>
                  <a:pt x="4775460" y="4971222"/>
                  <a:pt x="4772939" y="4979893"/>
                </a:cubicBezTo>
                <a:cubicBezTo>
                  <a:pt x="4772939" y="4979893"/>
                  <a:pt x="4770550" y="4980644"/>
                  <a:pt x="4768915" y="4983785"/>
                </a:cubicBezTo>
                <a:cubicBezTo>
                  <a:pt x="4770550" y="4980644"/>
                  <a:pt x="4770550" y="4980644"/>
                  <a:pt x="4769799" y="4978254"/>
                </a:cubicBezTo>
                <a:cubicBezTo>
                  <a:pt x="4770550" y="4980644"/>
                  <a:pt x="4770550" y="4980644"/>
                  <a:pt x="4768163" y="4981396"/>
                </a:cubicBezTo>
                <a:cubicBezTo>
                  <a:pt x="4768915" y="4983785"/>
                  <a:pt x="4766525" y="4984537"/>
                  <a:pt x="4766525" y="4984537"/>
                </a:cubicBezTo>
                <a:lnTo>
                  <a:pt x="4761899" y="4993419"/>
                </a:lnTo>
                <a:lnTo>
                  <a:pt x="4761685" y="4993487"/>
                </a:lnTo>
                <a:lnTo>
                  <a:pt x="4761548" y="4993741"/>
                </a:lnTo>
                <a:lnTo>
                  <a:pt x="4760865" y="4991571"/>
                </a:lnTo>
                <a:cubicBezTo>
                  <a:pt x="4760865" y="4991571"/>
                  <a:pt x="4762501" y="4988430"/>
                  <a:pt x="4761748" y="4986041"/>
                </a:cubicBezTo>
                <a:cubicBezTo>
                  <a:pt x="4764138" y="4985289"/>
                  <a:pt x="4765021" y="4979758"/>
                  <a:pt x="4765021" y="4979758"/>
                </a:cubicBezTo>
                <a:cubicBezTo>
                  <a:pt x="4766658" y="4976617"/>
                  <a:pt x="4768294" y="4973477"/>
                  <a:pt x="4770682" y="4972725"/>
                </a:cubicBezTo>
                <a:cubicBezTo>
                  <a:pt x="4770682" y="4972725"/>
                  <a:pt x="4770682" y="4972725"/>
                  <a:pt x="4773071" y="4971974"/>
                </a:cubicBezTo>
                <a:cubicBezTo>
                  <a:pt x="4776344" y="4965691"/>
                  <a:pt x="4776344" y="4965691"/>
                  <a:pt x="4776344" y="4965691"/>
                </a:cubicBezTo>
                <a:cubicBezTo>
                  <a:pt x="4775591" y="4963302"/>
                  <a:pt x="4777980" y="4962550"/>
                  <a:pt x="4779615" y="4959408"/>
                </a:cubicBezTo>
                <a:close/>
                <a:moveTo>
                  <a:pt x="4706989" y="4945502"/>
                </a:moveTo>
                <a:cubicBezTo>
                  <a:pt x="4706989" y="4945502"/>
                  <a:pt x="4704602" y="4946252"/>
                  <a:pt x="4702965" y="4949395"/>
                </a:cubicBezTo>
                <a:cubicBezTo>
                  <a:pt x="4700577" y="4950146"/>
                  <a:pt x="4698940" y="4953287"/>
                  <a:pt x="4699692" y="4955677"/>
                </a:cubicBezTo>
                <a:cubicBezTo>
                  <a:pt x="4701329" y="4952536"/>
                  <a:pt x="4702080" y="4954925"/>
                  <a:pt x="4705354" y="4948643"/>
                </a:cubicBezTo>
                <a:cubicBezTo>
                  <a:pt x="4705354" y="4948643"/>
                  <a:pt x="4704602" y="4946252"/>
                  <a:pt x="4706989" y="4945502"/>
                </a:cubicBezTo>
                <a:close/>
                <a:moveTo>
                  <a:pt x="1068590" y="4930264"/>
                </a:moveTo>
                <a:lnTo>
                  <a:pt x="1071617" y="4931719"/>
                </a:lnTo>
                <a:cubicBezTo>
                  <a:pt x="1071617" y="4931719"/>
                  <a:pt x="1071617" y="4931719"/>
                  <a:pt x="1069970" y="4934649"/>
                </a:cubicBezTo>
                <a:cubicBezTo>
                  <a:pt x="1068320" y="4937576"/>
                  <a:pt x="1066672" y="4940504"/>
                  <a:pt x="1064335" y="4941240"/>
                </a:cubicBezTo>
                <a:cubicBezTo>
                  <a:pt x="1061996" y="4941977"/>
                  <a:pt x="1061996" y="4941977"/>
                  <a:pt x="1061996" y="4941977"/>
                </a:cubicBezTo>
                <a:lnTo>
                  <a:pt x="1068587" y="4930268"/>
                </a:lnTo>
                <a:close/>
                <a:moveTo>
                  <a:pt x="837479" y="4912515"/>
                </a:moveTo>
                <a:cubicBezTo>
                  <a:pt x="838248" y="4922982"/>
                  <a:pt x="829827" y="4928308"/>
                  <a:pt x="822935" y="4922448"/>
                </a:cubicBezTo>
                <a:cubicBezTo>
                  <a:pt x="824466" y="4919288"/>
                  <a:pt x="829822" y="4912248"/>
                  <a:pt x="837479" y="4912515"/>
                </a:cubicBezTo>
                <a:close/>
                <a:moveTo>
                  <a:pt x="806591" y="4906708"/>
                </a:moveTo>
                <a:cubicBezTo>
                  <a:pt x="808958" y="4914226"/>
                  <a:pt x="804439" y="4915648"/>
                  <a:pt x="800710" y="4919575"/>
                </a:cubicBezTo>
                <a:cubicBezTo>
                  <a:pt x="803757" y="4921370"/>
                  <a:pt x="807487" y="4917442"/>
                  <a:pt x="812005" y="4916020"/>
                </a:cubicBezTo>
                <a:cubicBezTo>
                  <a:pt x="815052" y="4917814"/>
                  <a:pt x="813582" y="4921031"/>
                  <a:pt x="814371" y="4923536"/>
                </a:cubicBezTo>
                <a:cubicBezTo>
                  <a:pt x="807594" y="4925670"/>
                  <a:pt x="802287" y="4924586"/>
                  <a:pt x="799240" y="4922791"/>
                </a:cubicBezTo>
                <a:cubicBezTo>
                  <a:pt x="796192" y="4920996"/>
                  <a:pt x="800029" y="4925297"/>
                  <a:pt x="797770" y="4926008"/>
                </a:cubicBezTo>
                <a:cubicBezTo>
                  <a:pt x="795511" y="4926718"/>
                  <a:pt x="794723" y="4924213"/>
                  <a:pt x="790205" y="4925635"/>
                </a:cubicBezTo>
                <a:cubicBezTo>
                  <a:pt x="790098" y="4917407"/>
                  <a:pt x="799814" y="4908842"/>
                  <a:pt x="806591" y="4906708"/>
                </a:cubicBezTo>
                <a:close/>
                <a:moveTo>
                  <a:pt x="1097267" y="4902526"/>
                </a:moveTo>
                <a:cubicBezTo>
                  <a:pt x="1097267" y="4902526"/>
                  <a:pt x="1094879" y="4903278"/>
                  <a:pt x="1095632" y="4905668"/>
                </a:cubicBezTo>
                <a:lnTo>
                  <a:pt x="1093243" y="4906420"/>
                </a:lnTo>
                <a:cubicBezTo>
                  <a:pt x="1091607" y="4909561"/>
                  <a:pt x="1091607" y="4909561"/>
                  <a:pt x="1089218" y="4910313"/>
                </a:cubicBezTo>
                <a:cubicBezTo>
                  <a:pt x="1089218" y="4910313"/>
                  <a:pt x="1089970" y="4912700"/>
                  <a:pt x="1089970" y="4912700"/>
                </a:cubicBezTo>
                <a:cubicBezTo>
                  <a:pt x="1092358" y="4911948"/>
                  <a:pt x="1091607" y="4909561"/>
                  <a:pt x="1093995" y="4908809"/>
                </a:cubicBezTo>
                <a:cubicBezTo>
                  <a:pt x="1093995" y="4908809"/>
                  <a:pt x="1092358" y="4911948"/>
                  <a:pt x="1092358" y="4911948"/>
                </a:cubicBezTo>
                <a:cubicBezTo>
                  <a:pt x="1090722" y="4915091"/>
                  <a:pt x="1084308" y="4919735"/>
                  <a:pt x="1084308" y="4919735"/>
                </a:cubicBezTo>
                <a:cubicBezTo>
                  <a:pt x="1083557" y="4917346"/>
                  <a:pt x="1079533" y="4921239"/>
                  <a:pt x="1077144" y="4921990"/>
                </a:cubicBezTo>
                <a:cubicBezTo>
                  <a:pt x="1077144" y="4921990"/>
                  <a:pt x="1078781" y="4918849"/>
                  <a:pt x="1078781" y="4918849"/>
                </a:cubicBezTo>
                <a:cubicBezTo>
                  <a:pt x="1081168" y="4918097"/>
                  <a:pt x="1080417" y="4915707"/>
                  <a:pt x="1080417" y="4915707"/>
                </a:cubicBezTo>
                <a:cubicBezTo>
                  <a:pt x="1084441" y="4911816"/>
                  <a:pt x="1089218" y="4910313"/>
                  <a:pt x="1090854" y="4907172"/>
                </a:cubicBezTo>
                <a:cubicBezTo>
                  <a:pt x="1093243" y="4906420"/>
                  <a:pt x="1092492" y="4904029"/>
                  <a:pt x="1094879" y="4903278"/>
                </a:cubicBezTo>
                <a:cubicBezTo>
                  <a:pt x="1094879" y="4903278"/>
                  <a:pt x="1097267" y="4902526"/>
                  <a:pt x="1097267" y="4902526"/>
                </a:cubicBezTo>
                <a:close/>
                <a:moveTo>
                  <a:pt x="1133225" y="4883330"/>
                </a:moveTo>
                <a:cubicBezTo>
                  <a:pt x="1135613" y="4882578"/>
                  <a:pt x="1135613" y="4882578"/>
                  <a:pt x="1136365" y="4884968"/>
                </a:cubicBezTo>
                <a:cubicBezTo>
                  <a:pt x="1129953" y="4889612"/>
                  <a:pt x="1128316" y="4892754"/>
                  <a:pt x="1126681" y="4895896"/>
                </a:cubicBezTo>
                <a:cubicBezTo>
                  <a:pt x="1124291" y="4896648"/>
                  <a:pt x="1126681" y="4895896"/>
                  <a:pt x="1125928" y="4893505"/>
                </a:cubicBezTo>
                <a:cubicBezTo>
                  <a:pt x="1125928" y="4893505"/>
                  <a:pt x="1129201" y="4887223"/>
                  <a:pt x="1131589" y="4886471"/>
                </a:cubicBezTo>
                <a:cubicBezTo>
                  <a:pt x="1133225" y="4883330"/>
                  <a:pt x="1133225" y="4883330"/>
                  <a:pt x="1133225" y="4883330"/>
                </a:cubicBezTo>
                <a:close/>
                <a:moveTo>
                  <a:pt x="5154001" y="4878037"/>
                </a:moveTo>
                <a:cubicBezTo>
                  <a:pt x="5154691" y="4880231"/>
                  <a:pt x="5154691" y="4880231"/>
                  <a:pt x="5154691" y="4880231"/>
                </a:cubicBezTo>
                <a:cubicBezTo>
                  <a:pt x="5155381" y="4882424"/>
                  <a:pt x="5152458" y="4883344"/>
                  <a:pt x="5152458" y="4883344"/>
                </a:cubicBezTo>
                <a:cubicBezTo>
                  <a:pt x="5151767" y="4881151"/>
                  <a:pt x="5154691" y="4880231"/>
                  <a:pt x="5154001" y="4878037"/>
                </a:cubicBezTo>
                <a:close/>
                <a:moveTo>
                  <a:pt x="4841298" y="4872051"/>
                </a:moveTo>
                <a:cubicBezTo>
                  <a:pt x="4841298" y="4872051"/>
                  <a:pt x="4841911" y="4873999"/>
                  <a:pt x="4844102" y="4873309"/>
                </a:cubicBezTo>
                <a:cubicBezTo>
                  <a:pt x="4840331" y="4876639"/>
                  <a:pt x="4838139" y="4877328"/>
                  <a:pt x="4838753" y="4879277"/>
                </a:cubicBezTo>
                <a:cubicBezTo>
                  <a:pt x="4836562" y="4879967"/>
                  <a:pt x="4835948" y="4878018"/>
                  <a:pt x="4838139" y="4877328"/>
                </a:cubicBezTo>
                <a:cubicBezTo>
                  <a:pt x="4838139" y="4877328"/>
                  <a:pt x="4839718" y="4874689"/>
                  <a:pt x="4839105" y="4872742"/>
                </a:cubicBezTo>
                <a:cubicBezTo>
                  <a:pt x="4839105" y="4872742"/>
                  <a:pt x="4841298" y="4872051"/>
                  <a:pt x="4841298" y="4872051"/>
                </a:cubicBezTo>
                <a:close/>
                <a:moveTo>
                  <a:pt x="4829458" y="4867564"/>
                </a:moveTo>
                <a:lnTo>
                  <a:pt x="4828607" y="4871114"/>
                </a:lnTo>
                <a:cubicBezTo>
                  <a:pt x="4828795" y="4871713"/>
                  <a:pt x="4829392" y="4871525"/>
                  <a:pt x="4830211" y="4869954"/>
                </a:cubicBezTo>
                <a:cubicBezTo>
                  <a:pt x="4832598" y="4869202"/>
                  <a:pt x="4832598" y="4869202"/>
                  <a:pt x="4830961" y="4872343"/>
                </a:cubicBezTo>
                <a:cubicBezTo>
                  <a:pt x="4827688" y="4878625"/>
                  <a:pt x="4829193" y="4883404"/>
                  <a:pt x="4831583" y="4882652"/>
                </a:cubicBezTo>
                <a:cubicBezTo>
                  <a:pt x="4831583" y="4882652"/>
                  <a:pt x="4829944" y="4885794"/>
                  <a:pt x="4829944" y="4885794"/>
                </a:cubicBezTo>
                <a:cubicBezTo>
                  <a:pt x="4829944" y="4885794"/>
                  <a:pt x="4832334" y="4885041"/>
                  <a:pt x="4828309" y="4888935"/>
                </a:cubicBezTo>
                <a:cubicBezTo>
                  <a:pt x="4827425" y="4894465"/>
                  <a:pt x="4829061" y="4891324"/>
                  <a:pt x="4825920" y="4889686"/>
                </a:cubicBezTo>
                <a:cubicBezTo>
                  <a:pt x="4825920" y="4889686"/>
                  <a:pt x="4825920" y="4889686"/>
                  <a:pt x="4827556" y="4886545"/>
                </a:cubicBezTo>
                <a:cubicBezTo>
                  <a:pt x="4826804" y="4884156"/>
                  <a:pt x="4825920" y="4889686"/>
                  <a:pt x="4822780" y="4888048"/>
                </a:cubicBezTo>
                <a:cubicBezTo>
                  <a:pt x="4822780" y="4888048"/>
                  <a:pt x="4821144" y="4891190"/>
                  <a:pt x="4821895" y="4893579"/>
                </a:cubicBezTo>
                <a:cubicBezTo>
                  <a:pt x="4819507" y="4894331"/>
                  <a:pt x="4820260" y="4896720"/>
                  <a:pt x="4817872" y="4897472"/>
                </a:cubicBezTo>
                <a:cubicBezTo>
                  <a:pt x="4819377" y="4902251"/>
                  <a:pt x="4821012" y="4899110"/>
                  <a:pt x="4825037" y="4895216"/>
                </a:cubicBezTo>
                <a:cubicBezTo>
                  <a:pt x="4821763" y="4901499"/>
                  <a:pt x="4820880" y="4907029"/>
                  <a:pt x="4816854" y="4910922"/>
                </a:cubicBezTo>
                <a:cubicBezTo>
                  <a:pt x="4816854" y="4910922"/>
                  <a:pt x="4816854" y="4910922"/>
                  <a:pt x="4816103" y="4908533"/>
                </a:cubicBezTo>
                <a:cubicBezTo>
                  <a:pt x="4819377" y="4902251"/>
                  <a:pt x="4815350" y="4906144"/>
                  <a:pt x="4814598" y="4903754"/>
                </a:cubicBezTo>
                <a:cubicBezTo>
                  <a:pt x="4814598" y="4903754"/>
                  <a:pt x="4812211" y="4904506"/>
                  <a:pt x="4812211" y="4904506"/>
                </a:cubicBezTo>
                <a:cubicBezTo>
                  <a:pt x="4808186" y="4908399"/>
                  <a:pt x="4810574" y="4907647"/>
                  <a:pt x="4810574" y="4907647"/>
                </a:cubicBezTo>
                <a:cubicBezTo>
                  <a:pt x="4811326" y="4910036"/>
                  <a:pt x="4811326" y="4910036"/>
                  <a:pt x="4811326" y="4910036"/>
                </a:cubicBezTo>
                <a:cubicBezTo>
                  <a:pt x="4808054" y="4916319"/>
                  <a:pt x="4806417" y="4919460"/>
                  <a:pt x="4805533" y="4924991"/>
                </a:cubicBezTo>
                <a:cubicBezTo>
                  <a:pt x="4805533" y="4924991"/>
                  <a:pt x="4807921" y="4924239"/>
                  <a:pt x="4806285" y="4927380"/>
                </a:cubicBezTo>
                <a:cubicBezTo>
                  <a:pt x="4807038" y="4929769"/>
                  <a:pt x="4805401" y="4932911"/>
                  <a:pt x="4806153" y="4935300"/>
                </a:cubicBezTo>
                <a:cubicBezTo>
                  <a:pt x="4806153" y="4935300"/>
                  <a:pt x="4804517" y="4938439"/>
                  <a:pt x="4804517" y="4938439"/>
                </a:cubicBezTo>
                <a:cubicBezTo>
                  <a:pt x="4802880" y="4941581"/>
                  <a:pt x="4802128" y="4939192"/>
                  <a:pt x="4802128" y="4939192"/>
                </a:cubicBezTo>
                <a:cubicBezTo>
                  <a:pt x="4803765" y="4936052"/>
                  <a:pt x="4803896" y="4928132"/>
                  <a:pt x="4798988" y="4937555"/>
                </a:cubicBezTo>
                <a:cubicBezTo>
                  <a:pt x="4798236" y="4935166"/>
                  <a:pt x="4796599" y="4938307"/>
                  <a:pt x="4792574" y="4942199"/>
                </a:cubicBezTo>
                <a:cubicBezTo>
                  <a:pt x="4790939" y="4945340"/>
                  <a:pt x="4789302" y="4948481"/>
                  <a:pt x="4788550" y="4946092"/>
                </a:cubicBezTo>
                <a:cubicBezTo>
                  <a:pt x="4788550" y="4946092"/>
                  <a:pt x="4786161" y="4946843"/>
                  <a:pt x="4786161" y="4946843"/>
                </a:cubicBezTo>
                <a:cubicBezTo>
                  <a:pt x="4786161" y="4946843"/>
                  <a:pt x="4787797" y="4943702"/>
                  <a:pt x="4787797" y="4943702"/>
                </a:cubicBezTo>
                <a:cubicBezTo>
                  <a:pt x="4787046" y="4941314"/>
                  <a:pt x="4789434" y="4940562"/>
                  <a:pt x="4789434" y="4940562"/>
                </a:cubicBezTo>
                <a:cubicBezTo>
                  <a:pt x="4789434" y="4940562"/>
                  <a:pt x="4787046" y="4941314"/>
                  <a:pt x="4785409" y="4944454"/>
                </a:cubicBezTo>
                <a:cubicBezTo>
                  <a:pt x="4787046" y="4941314"/>
                  <a:pt x="4789434" y="4940562"/>
                  <a:pt x="4788682" y="4938173"/>
                </a:cubicBezTo>
                <a:cubicBezTo>
                  <a:pt x="4791955" y="4931890"/>
                  <a:pt x="4794344" y="4931139"/>
                  <a:pt x="4795227" y="4925607"/>
                </a:cubicBezTo>
                <a:cubicBezTo>
                  <a:pt x="4795227" y="4925607"/>
                  <a:pt x="4796864" y="4922467"/>
                  <a:pt x="4796864" y="4922467"/>
                </a:cubicBezTo>
                <a:cubicBezTo>
                  <a:pt x="4799253" y="4921714"/>
                  <a:pt x="4799253" y="4921714"/>
                  <a:pt x="4802525" y="4915432"/>
                </a:cubicBezTo>
                <a:cubicBezTo>
                  <a:pt x="4802525" y="4915432"/>
                  <a:pt x="4804161" y="4912292"/>
                  <a:pt x="4804161" y="4912292"/>
                </a:cubicBezTo>
                <a:cubicBezTo>
                  <a:pt x="4804161" y="4912292"/>
                  <a:pt x="4804161" y="4912292"/>
                  <a:pt x="4806550" y="4911539"/>
                </a:cubicBezTo>
                <a:cubicBezTo>
                  <a:pt x="4806550" y="4911539"/>
                  <a:pt x="4805797" y="4909151"/>
                  <a:pt x="4808186" y="4908399"/>
                </a:cubicBezTo>
                <a:cubicBezTo>
                  <a:pt x="4808186" y="4908399"/>
                  <a:pt x="4807434" y="4906010"/>
                  <a:pt x="4807434" y="4906010"/>
                </a:cubicBezTo>
                <a:cubicBezTo>
                  <a:pt x="4805046" y="4906761"/>
                  <a:pt x="4806683" y="4903620"/>
                  <a:pt x="4808318" y="4900479"/>
                </a:cubicBezTo>
                <a:cubicBezTo>
                  <a:pt x="4809954" y="4897338"/>
                  <a:pt x="4811590" y="4894197"/>
                  <a:pt x="4811590" y="4894197"/>
                </a:cubicBezTo>
                <a:cubicBezTo>
                  <a:pt x="4816500" y="4884773"/>
                  <a:pt x="4810837" y="4891807"/>
                  <a:pt x="4808450" y="4892559"/>
                </a:cubicBezTo>
                <a:cubicBezTo>
                  <a:pt x="4808450" y="4892559"/>
                  <a:pt x="4812474" y="4888666"/>
                  <a:pt x="4812474" y="4888666"/>
                </a:cubicBezTo>
                <a:cubicBezTo>
                  <a:pt x="4814111" y="4885525"/>
                  <a:pt x="4814111" y="4885525"/>
                  <a:pt x="4815747" y="4882383"/>
                </a:cubicBezTo>
                <a:cubicBezTo>
                  <a:pt x="4817383" y="4879243"/>
                  <a:pt x="4818135" y="4881632"/>
                  <a:pt x="4818135" y="4881632"/>
                </a:cubicBezTo>
                <a:cubicBezTo>
                  <a:pt x="4822161" y="4877739"/>
                  <a:pt x="4823796" y="4874598"/>
                  <a:pt x="4827070" y="4868316"/>
                </a:cubicBezTo>
                <a:cubicBezTo>
                  <a:pt x="4827070" y="4868316"/>
                  <a:pt x="4827070" y="4868316"/>
                  <a:pt x="4829458" y="4867564"/>
                </a:cubicBezTo>
                <a:close/>
                <a:moveTo>
                  <a:pt x="1127730" y="4859293"/>
                </a:moveTo>
                <a:lnTo>
                  <a:pt x="1132226" y="4864713"/>
                </a:lnTo>
                <a:lnTo>
                  <a:pt x="1132039" y="4865001"/>
                </a:lnTo>
                <a:lnTo>
                  <a:pt x="1127112" y="4863705"/>
                </a:lnTo>
                <a:cubicBezTo>
                  <a:pt x="1125694" y="4862394"/>
                  <a:pt x="1124481" y="4860667"/>
                  <a:pt x="1122861" y="4859771"/>
                </a:cubicBezTo>
                <a:cubicBezTo>
                  <a:pt x="1123677" y="4858109"/>
                  <a:pt x="1125706" y="4858175"/>
                  <a:pt x="1127730" y="4859293"/>
                </a:cubicBezTo>
                <a:close/>
                <a:moveTo>
                  <a:pt x="5165477" y="4858363"/>
                </a:moveTo>
                <a:cubicBezTo>
                  <a:pt x="5162139" y="4864768"/>
                  <a:pt x="5164574" y="4864001"/>
                  <a:pt x="5165342" y="4866438"/>
                </a:cubicBezTo>
                <a:cubicBezTo>
                  <a:pt x="5165342" y="4866438"/>
                  <a:pt x="5165342" y="4866438"/>
                  <a:pt x="5166107" y="4868873"/>
                </a:cubicBezTo>
                <a:cubicBezTo>
                  <a:pt x="5162906" y="4867205"/>
                  <a:pt x="5162906" y="4867205"/>
                  <a:pt x="5162906" y="4867205"/>
                </a:cubicBezTo>
                <a:cubicBezTo>
                  <a:pt x="5162906" y="4867205"/>
                  <a:pt x="5160469" y="4867971"/>
                  <a:pt x="5160469" y="4867971"/>
                </a:cubicBezTo>
                <a:lnTo>
                  <a:pt x="5158800" y="4871174"/>
                </a:lnTo>
                <a:lnTo>
                  <a:pt x="5159702" y="4865535"/>
                </a:lnTo>
                <a:cubicBezTo>
                  <a:pt x="5159702" y="4865535"/>
                  <a:pt x="5158936" y="4863099"/>
                  <a:pt x="5161372" y="4862333"/>
                </a:cubicBezTo>
                <a:cubicBezTo>
                  <a:pt x="5161372" y="4862333"/>
                  <a:pt x="5163041" y="4859129"/>
                  <a:pt x="5163041" y="4859129"/>
                </a:cubicBezTo>
                <a:cubicBezTo>
                  <a:pt x="5163041" y="4859129"/>
                  <a:pt x="5165477" y="4858363"/>
                  <a:pt x="5165477" y="4858363"/>
                </a:cubicBezTo>
                <a:close/>
                <a:moveTo>
                  <a:pt x="4851123" y="4849683"/>
                </a:moveTo>
                <a:cubicBezTo>
                  <a:pt x="4851123" y="4849683"/>
                  <a:pt x="4851891" y="4852120"/>
                  <a:pt x="4849333" y="4852924"/>
                </a:cubicBezTo>
                <a:cubicBezTo>
                  <a:pt x="4850099" y="4855359"/>
                  <a:pt x="4848308" y="4858601"/>
                  <a:pt x="4847283" y="4864277"/>
                </a:cubicBezTo>
                <a:cubicBezTo>
                  <a:pt x="4847283" y="4864277"/>
                  <a:pt x="4847283" y="4864277"/>
                  <a:pt x="4844725" y="4865083"/>
                </a:cubicBezTo>
                <a:lnTo>
                  <a:pt x="4843192" y="4860211"/>
                </a:lnTo>
                <a:cubicBezTo>
                  <a:pt x="4843192" y="4860211"/>
                  <a:pt x="4844983" y="4856969"/>
                  <a:pt x="4844216" y="4854534"/>
                </a:cubicBezTo>
                <a:cubicBezTo>
                  <a:pt x="4844216" y="4854534"/>
                  <a:pt x="4846774" y="4853730"/>
                  <a:pt x="4846774" y="4853730"/>
                </a:cubicBezTo>
                <a:cubicBezTo>
                  <a:pt x="4846774" y="4853730"/>
                  <a:pt x="4844983" y="4856969"/>
                  <a:pt x="4844983" y="4856969"/>
                </a:cubicBezTo>
                <a:cubicBezTo>
                  <a:pt x="4844983" y="4856969"/>
                  <a:pt x="4847541" y="4856164"/>
                  <a:pt x="4847541" y="4856164"/>
                </a:cubicBezTo>
                <a:cubicBezTo>
                  <a:pt x="4847541" y="4856164"/>
                  <a:pt x="4847541" y="4856164"/>
                  <a:pt x="4846774" y="4853730"/>
                </a:cubicBezTo>
                <a:cubicBezTo>
                  <a:pt x="4849333" y="4852924"/>
                  <a:pt x="4849333" y="4852924"/>
                  <a:pt x="4851123" y="4849683"/>
                </a:cubicBezTo>
                <a:close/>
                <a:moveTo>
                  <a:pt x="5185730" y="4839138"/>
                </a:moveTo>
                <a:cubicBezTo>
                  <a:pt x="5188104" y="4838391"/>
                  <a:pt x="5187175" y="4843732"/>
                  <a:pt x="5187175" y="4843732"/>
                </a:cubicBezTo>
                <a:cubicBezTo>
                  <a:pt x="5190273" y="4845281"/>
                  <a:pt x="5190273" y="4845281"/>
                  <a:pt x="5188621" y="4848325"/>
                </a:cubicBezTo>
                <a:cubicBezTo>
                  <a:pt x="5185317" y="4854415"/>
                  <a:pt x="5184593" y="4852117"/>
                  <a:pt x="5182219" y="4852865"/>
                </a:cubicBezTo>
                <a:cubicBezTo>
                  <a:pt x="5180566" y="4855910"/>
                  <a:pt x="5177469" y="4854360"/>
                  <a:pt x="5176539" y="4859700"/>
                </a:cubicBezTo>
                <a:cubicBezTo>
                  <a:pt x="5174164" y="4860448"/>
                  <a:pt x="5174164" y="4860448"/>
                  <a:pt x="5173441" y="4858152"/>
                </a:cubicBezTo>
                <a:cubicBezTo>
                  <a:pt x="5173441" y="4858152"/>
                  <a:pt x="5175094" y="4855107"/>
                  <a:pt x="5175094" y="4855107"/>
                </a:cubicBezTo>
                <a:cubicBezTo>
                  <a:pt x="5177469" y="4854360"/>
                  <a:pt x="5177469" y="4854360"/>
                  <a:pt x="5177469" y="4854360"/>
                </a:cubicBezTo>
                <a:cubicBezTo>
                  <a:pt x="5180773" y="4848271"/>
                  <a:pt x="5184800" y="4844480"/>
                  <a:pt x="5185730" y="4839138"/>
                </a:cubicBezTo>
                <a:close/>
                <a:moveTo>
                  <a:pt x="5153353" y="4830052"/>
                </a:moveTo>
                <a:cubicBezTo>
                  <a:pt x="5156277" y="4829132"/>
                  <a:pt x="5157812" y="4834004"/>
                  <a:pt x="5161502" y="4835522"/>
                </a:cubicBezTo>
                <a:cubicBezTo>
                  <a:pt x="5158577" y="4836441"/>
                  <a:pt x="5158577" y="4836441"/>
                  <a:pt x="5157812" y="4834004"/>
                </a:cubicBezTo>
                <a:lnTo>
                  <a:pt x="5155153" y="4834841"/>
                </a:lnTo>
                <a:lnTo>
                  <a:pt x="5153969" y="4831078"/>
                </a:lnTo>
                <a:lnTo>
                  <a:pt x="5153702" y="4831162"/>
                </a:lnTo>
                <a:close/>
                <a:moveTo>
                  <a:pt x="5168890" y="4828377"/>
                </a:moveTo>
                <a:cubicBezTo>
                  <a:pt x="5169625" y="4830714"/>
                  <a:pt x="5170361" y="4833053"/>
                  <a:pt x="5170361" y="4833053"/>
                </a:cubicBezTo>
                <a:cubicBezTo>
                  <a:pt x="5171096" y="4835391"/>
                  <a:pt x="5171096" y="4835391"/>
                  <a:pt x="5171096" y="4835391"/>
                </a:cubicBezTo>
                <a:cubicBezTo>
                  <a:pt x="5171096" y="4835391"/>
                  <a:pt x="5169397" y="4838497"/>
                  <a:pt x="5169397" y="4838497"/>
                </a:cubicBezTo>
                <a:cubicBezTo>
                  <a:pt x="5166960" y="4839263"/>
                  <a:pt x="5167696" y="4841601"/>
                  <a:pt x="5167696" y="4841601"/>
                </a:cubicBezTo>
                <a:cubicBezTo>
                  <a:pt x="5164525" y="4840030"/>
                  <a:pt x="5166225" y="4836925"/>
                  <a:pt x="5165489" y="4834586"/>
                </a:cubicBezTo>
                <a:cubicBezTo>
                  <a:pt x="5165489" y="4834586"/>
                  <a:pt x="5164753" y="4832247"/>
                  <a:pt x="5167189" y="4831481"/>
                </a:cubicBezTo>
                <a:cubicBezTo>
                  <a:pt x="5166453" y="4829143"/>
                  <a:pt x="5168890" y="4828377"/>
                  <a:pt x="5168890" y="4828377"/>
                </a:cubicBezTo>
                <a:close/>
                <a:moveTo>
                  <a:pt x="5181501" y="4827618"/>
                </a:moveTo>
                <a:cubicBezTo>
                  <a:pt x="5182248" y="4829994"/>
                  <a:pt x="5179910" y="4830730"/>
                  <a:pt x="5180658" y="4833106"/>
                </a:cubicBezTo>
                <a:cubicBezTo>
                  <a:pt x="5179066" y="4836216"/>
                  <a:pt x="5179814" y="4838591"/>
                  <a:pt x="5178223" y="4841701"/>
                </a:cubicBezTo>
                <a:cubicBezTo>
                  <a:pt x="5180561" y="4840965"/>
                  <a:pt x="5179814" y="4838591"/>
                  <a:pt x="5182153" y="4837855"/>
                </a:cubicBezTo>
                <a:cubicBezTo>
                  <a:pt x="5182900" y="4840230"/>
                  <a:pt x="5182900" y="4840230"/>
                  <a:pt x="5182900" y="4840230"/>
                </a:cubicBezTo>
                <a:cubicBezTo>
                  <a:pt x="5183648" y="4842606"/>
                  <a:pt x="5183648" y="4842606"/>
                  <a:pt x="5181310" y="4843342"/>
                </a:cubicBezTo>
                <a:cubicBezTo>
                  <a:pt x="5181310" y="4843342"/>
                  <a:pt x="5182056" y="4845716"/>
                  <a:pt x="5179718" y="4846452"/>
                </a:cubicBezTo>
                <a:cubicBezTo>
                  <a:pt x="5175789" y="4850299"/>
                  <a:pt x="5175789" y="4850299"/>
                  <a:pt x="5175041" y="4847924"/>
                </a:cubicBezTo>
                <a:cubicBezTo>
                  <a:pt x="5174295" y="4845550"/>
                  <a:pt x="5174295" y="4845550"/>
                  <a:pt x="5173546" y="4843174"/>
                </a:cubicBezTo>
                <a:cubicBezTo>
                  <a:pt x="5175137" y="4840062"/>
                  <a:pt x="5178320" y="4833842"/>
                  <a:pt x="5179910" y="4830730"/>
                </a:cubicBezTo>
                <a:cubicBezTo>
                  <a:pt x="5179910" y="4830730"/>
                  <a:pt x="5182248" y="4829994"/>
                  <a:pt x="5181501" y="4827618"/>
                </a:cubicBezTo>
                <a:close/>
                <a:moveTo>
                  <a:pt x="4844805" y="4822770"/>
                </a:moveTo>
                <a:lnTo>
                  <a:pt x="4847995" y="4824432"/>
                </a:lnTo>
                <a:cubicBezTo>
                  <a:pt x="4847995" y="4824432"/>
                  <a:pt x="4845558" y="4825198"/>
                  <a:pt x="4845558" y="4825198"/>
                </a:cubicBezTo>
                <a:cubicBezTo>
                  <a:pt x="4846325" y="4827634"/>
                  <a:pt x="4844656" y="4830837"/>
                  <a:pt x="4844656" y="4830837"/>
                </a:cubicBezTo>
                <a:cubicBezTo>
                  <a:pt x="4842219" y="4831604"/>
                  <a:pt x="4842219" y="4831604"/>
                  <a:pt x="4842219" y="4831604"/>
                </a:cubicBezTo>
                <a:lnTo>
                  <a:pt x="4844769" y="4822839"/>
                </a:lnTo>
                <a:close/>
                <a:moveTo>
                  <a:pt x="5194653" y="4818796"/>
                </a:moveTo>
                <a:cubicBezTo>
                  <a:pt x="5195646" y="4819822"/>
                  <a:pt x="5196221" y="4821648"/>
                  <a:pt x="5196604" y="4822866"/>
                </a:cubicBezTo>
                <a:lnTo>
                  <a:pt x="5199318" y="4824283"/>
                </a:lnTo>
                <a:lnTo>
                  <a:pt x="5199217" y="4824715"/>
                </a:lnTo>
                <a:lnTo>
                  <a:pt x="5199340" y="4825114"/>
                </a:lnTo>
                <a:lnTo>
                  <a:pt x="5194034" y="4831707"/>
                </a:lnTo>
                <a:cubicBezTo>
                  <a:pt x="5191597" y="4832473"/>
                  <a:pt x="5189161" y="4833240"/>
                  <a:pt x="5186724" y="4834008"/>
                </a:cubicBezTo>
                <a:cubicBezTo>
                  <a:pt x="5186724" y="4834008"/>
                  <a:pt x="5188393" y="4830804"/>
                  <a:pt x="5188393" y="4830804"/>
                </a:cubicBezTo>
                <a:cubicBezTo>
                  <a:pt x="5187628" y="4828369"/>
                  <a:pt x="5186860" y="4825933"/>
                  <a:pt x="5186860" y="4825933"/>
                </a:cubicBezTo>
                <a:cubicBezTo>
                  <a:pt x="5188530" y="4822731"/>
                  <a:pt x="5188530" y="4822731"/>
                  <a:pt x="5190199" y="4819527"/>
                </a:cubicBezTo>
                <a:cubicBezTo>
                  <a:pt x="5192251" y="4817543"/>
                  <a:pt x="5193661" y="4817769"/>
                  <a:pt x="5194653" y="4818796"/>
                </a:cubicBezTo>
                <a:close/>
                <a:moveTo>
                  <a:pt x="5189391" y="4817188"/>
                </a:moveTo>
                <a:lnTo>
                  <a:pt x="5188739" y="4818715"/>
                </a:lnTo>
                <a:cubicBezTo>
                  <a:pt x="5188430" y="4819013"/>
                  <a:pt x="5188430" y="4819013"/>
                  <a:pt x="5189893" y="4818553"/>
                </a:cubicBezTo>
                <a:cubicBezTo>
                  <a:pt x="5186969" y="4819473"/>
                  <a:pt x="5186969" y="4819473"/>
                  <a:pt x="5186969" y="4819473"/>
                </a:cubicBezTo>
                <a:lnTo>
                  <a:pt x="5189215" y="4817302"/>
                </a:lnTo>
                <a:close/>
                <a:moveTo>
                  <a:pt x="4859624" y="4805243"/>
                </a:moveTo>
                <a:cubicBezTo>
                  <a:pt x="4857431" y="4805934"/>
                  <a:pt x="4858121" y="4808126"/>
                  <a:pt x="4855930" y="4808815"/>
                </a:cubicBezTo>
                <a:cubicBezTo>
                  <a:pt x="4855930" y="4808815"/>
                  <a:pt x="4855930" y="4808815"/>
                  <a:pt x="4856620" y="4811008"/>
                </a:cubicBezTo>
                <a:cubicBezTo>
                  <a:pt x="4855117" y="4813890"/>
                  <a:pt x="4853614" y="4816773"/>
                  <a:pt x="4853614" y="4816773"/>
                </a:cubicBezTo>
                <a:cubicBezTo>
                  <a:pt x="4852924" y="4814580"/>
                  <a:pt x="4851423" y="4817462"/>
                  <a:pt x="4849230" y="4818153"/>
                </a:cubicBezTo>
                <a:cubicBezTo>
                  <a:pt x="4849230" y="4818153"/>
                  <a:pt x="4850733" y="4815271"/>
                  <a:pt x="4850733" y="4815271"/>
                </a:cubicBezTo>
                <a:cubicBezTo>
                  <a:pt x="4852234" y="4812388"/>
                  <a:pt x="4855930" y="4808815"/>
                  <a:pt x="4857431" y="4805934"/>
                </a:cubicBezTo>
                <a:cubicBezTo>
                  <a:pt x="4857431" y="4805934"/>
                  <a:pt x="4857431" y="4805934"/>
                  <a:pt x="4859624" y="4805243"/>
                </a:cubicBezTo>
                <a:close/>
                <a:moveTo>
                  <a:pt x="5208217" y="4795116"/>
                </a:moveTo>
                <a:cubicBezTo>
                  <a:pt x="5208217" y="4795116"/>
                  <a:pt x="5204265" y="4799573"/>
                  <a:pt x="5204265" y="4799573"/>
                </a:cubicBezTo>
                <a:cubicBezTo>
                  <a:pt x="5201829" y="4800340"/>
                  <a:pt x="5204265" y="4799573"/>
                  <a:pt x="5201829" y="4800340"/>
                </a:cubicBezTo>
                <a:cubicBezTo>
                  <a:pt x="5203344" y="4796649"/>
                  <a:pt x="5205782" y="4795882"/>
                  <a:pt x="5205782" y="4795882"/>
                </a:cubicBezTo>
                <a:cubicBezTo>
                  <a:pt x="5205782" y="4795882"/>
                  <a:pt x="5208217" y="4795116"/>
                  <a:pt x="5208217" y="4795116"/>
                </a:cubicBezTo>
                <a:close/>
                <a:moveTo>
                  <a:pt x="5174012" y="4794638"/>
                </a:moveTo>
                <a:cubicBezTo>
                  <a:pt x="5177118" y="4796337"/>
                  <a:pt x="5177118" y="4796337"/>
                  <a:pt x="5180223" y="4798038"/>
                </a:cubicBezTo>
                <a:cubicBezTo>
                  <a:pt x="5180223" y="4798038"/>
                  <a:pt x="5180989" y="4800473"/>
                  <a:pt x="5178652" y="4801209"/>
                </a:cubicBezTo>
                <a:cubicBezTo>
                  <a:pt x="5176313" y="4801945"/>
                  <a:pt x="5171635" y="4803418"/>
                  <a:pt x="5169297" y="4804153"/>
                </a:cubicBezTo>
                <a:cubicBezTo>
                  <a:pt x="5169297" y="4804153"/>
                  <a:pt x="5170102" y="4798546"/>
                  <a:pt x="5170102" y="4798546"/>
                </a:cubicBezTo>
                <a:cubicBezTo>
                  <a:pt x="5169335" y="4796110"/>
                  <a:pt x="5174012" y="4794638"/>
                  <a:pt x="5174012" y="4794638"/>
                </a:cubicBezTo>
                <a:close/>
                <a:moveTo>
                  <a:pt x="5215433" y="4775176"/>
                </a:moveTo>
                <a:cubicBezTo>
                  <a:pt x="5215433" y="4775176"/>
                  <a:pt x="5216170" y="4777514"/>
                  <a:pt x="5216170" y="4777514"/>
                </a:cubicBezTo>
                <a:cubicBezTo>
                  <a:pt x="5216905" y="4779852"/>
                  <a:pt x="5216905" y="4779852"/>
                  <a:pt x="5219243" y="4779115"/>
                </a:cubicBezTo>
                <a:cubicBezTo>
                  <a:pt x="5219979" y="4781455"/>
                  <a:pt x="5219979" y="4781455"/>
                  <a:pt x="5219979" y="4781455"/>
                </a:cubicBezTo>
                <a:cubicBezTo>
                  <a:pt x="5220715" y="4783794"/>
                  <a:pt x="5218376" y="4784529"/>
                  <a:pt x="5216775" y="4787603"/>
                </a:cubicBezTo>
                <a:cubicBezTo>
                  <a:pt x="5216775" y="4787603"/>
                  <a:pt x="5216775" y="4787603"/>
                  <a:pt x="5214437" y="4788339"/>
                </a:cubicBezTo>
                <a:cubicBezTo>
                  <a:pt x="5214437" y="4788339"/>
                  <a:pt x="5214437" y="4788339"/>
                  <a:pt x="5213700" y="4786001"/>
                </a:cubicBezTo>
                <a:cubicBezTo>
                  <a:pt x="5213700" y="4786001"/>
                  <a:pt x="5213700" y="4786001"/>
                  <a:pt x="5212097" y="4789075"/>
                </a:cubicBezTo>
                <a:cubicBezTo>
                  <a:pt x="5212097" y="4789075"/>
                  <a:pt x="5209759" y="4789811"/>
                  <a:pt x="5209759" y="4789811"/>
                </a:cubicBezTo>
                <a:cubicBezTo>
                  <a:pt x="5210626" y="4784398"/>
                  <a:pt x="5210626" y="4784398"/>
                  <a:pt x="5215433" y="4775176"/>
                </a:cubicBezTo>
                <a:close/>
                <a:moveTo>
                  <a:pt x="5208084" y="4774276"/>
                </a:moveTo>
                <a:cubicBezTo>
                  <a:pt x="5208084" y="4774276"/>
                  <a:pt x="5206143" y="4777296"/>
                  <a:pt x="5206143" y="4777296"/>
                </a:cubicBezTo>
                <a:cubicBezTo>
                  <a:pt x="5204202" y="4780316"/>
                  <a:pt x="5204202" y="4780316"/>
                  <a:pt x="5202260" y="4783337"/>
                </a:cubicBezTo>
                <a:cubicBezTo>
                  <a:pt x="5200320" y="4786357"/>
                  <a:pt x="5200320" y="4786357"/>
                  <a:pt x="5200320" y="4786357"/>
                </a:cubicBezTo>
                <a:cubicBezTo>
                  <a:pt x="5199630" y="4784165"/>
                  <a:pt x="5196998" y="4784994"/>
                  <a:pt x="5196998" y="4784994"/>
                </a:cubicBezTo>
                <a:cubicBezTo>
                  <a:pt x="5201570" y="4781145"/>
                  <a:pt x="5203511" y="4778125"/>
                  <a:pt x="5208084" y="4774276"/>
                </a:cubicBezTo>
                <a:close/>
                <a:moveTo>
                  <a:pt x="5254999" y="4765131"/>
                </a:moveTo>
                <a:cubicBezTo>
                  <a:pt x="5254999" y="4765131"/>
                  <a:pt x="5253253" y="4768090"/>
                  <a:pt x="5253943" y="4770283"/>
                </a:cubicBezTo>
                <a:cubicBezTo>
                  <a:pt x="5253943" y="4770283"/>
                  <a:pt x="5252198" y="4773241"/>
                  <a:pt x="5249761" y="4774009"/>
                </a:cubicBezTo>
                <a:cubicBezTo>
                  <a:pt x="5247327" y="4774775"/>
                  <a:pt x="5244199" y="4773349"/>
                  <a:pt x="5241764" y="4774115"/>
                </a:cubicBezTo>
                <a:cubicBezTo>
                  <a:pt x="5241764" y="4774115"/>
                  <a:pt x="5241764" y="4774115"/>
                  <a:pt x="5241074" y="4771924"/>
                </a:cubicBezTo>
                <a:cubicBezTo>
                  <a:pt x="5243164" y="4770061"/>
                  <a:pt x="5245864" y="4768005"/>
                  <a:pt x="5248432" y="4766595"/>
                </a:cubicBezTo>
                <a:cubicBezTo>
                  <a:pt x="5251002" y="4765185"/>
                  <a:pt x="5253435" y="4764418"/>
                  <a:pt x="5254999" y="4765131"/>
                </a:cubicBezTo>
                <a:close/>
                <a:moveTo>
                  <a:pt x="5212308" y="4758991"/>
                </a:moveTo>
                <a:cubicBezTo>
                  <a:pt x="5212855" y="4758819"/>
                  <a:pt x="5213057" y="4759458"/>
                  <a:pt x="5213057" y="4759458"/>
                </a:cubicBezTo>
                <a:cubicBezTo>
                  <a:pt x="5213862" y="4762016"/>
                  <a:pt x="5213862" y="4762016"/>
                  <a:pt x="5213862" y="4762016"/>
                </a:cubicBezTo>
                <a:cubicBezTo>
                  <a:pt x="5213862" y="4762016"/>
                  <a:pt x="5214667" y="4764575"/>
                  <a:pt x="5214667" y="4764575"/>
                </a:cubicBezTo>
                <a:cubicBezTo>
                  <a:pt x="5214667" y="4764575"/>
                  <a:pt x="5212476" y="4765264"/>
                  <a:pt x="5213281" y="4767821"/>
                </a:cubicBezTo>
                <a:cubicBezTo>
                  <a:pt x="5212476" y="4765264"/>
                  <a:pt x="5210283" y="4765954"/>
                  <a:pt x="5210283" y="4765954"/>
                </a:cubicBezTo>
                <a:cubicBezTo>
                  <a:pt x="5210283" y="4765954"/>
                  <a:pt x="5209476" y="4763396"/>
                  <a:pt x="5209476" y="4763396"/>
                </a:cubicBezTo>
                <a:cubicBezTo>
                  <a:pt x="5210866" y="4760148"/>
                  <a:pt x="5211759" y="4759163"/>
                  <a:pt x="5212308" y="4758991"/>
                </a:cubicBezTo>
                <a:close/>
                <a:moveTo>
                  <a:pt x="5222482" y="4753680"/>
                </a:moveTo>
                <a:cubicBezTo>
                  <a:pt x="5222482" y="4753680"/>
                  <a:pt x="5223171" y="4755873"/>
                  <a:pt x="5223171" y="4755873"/>
                </a:cubicBezTo>
                <a:cubicBezTo>
                  <a:pt x="5220249" y="4756793"/>
                  <a:pt x="5220939" y="4758986"/>
                  <a:pt x="5218016" y="4759906"/>
                </a:cubicBezTo>
                <a:cubicBezTo>
                  <a:pt x="5218016" y="4759906"/>
                  <a:pt x="5217326" y="4757713"/>
                  <a:pt x="5217326" y="4757713"/>
                </a:cubicBezTo>
                <a:cubicBezTo>
                  <a:pt x="5216636" y="4755521"/>
                  <a:pt x="5216636" y="4755521"/>
                  <a:pt x="5216636" y="4755521"/>
                </a:cubicBezTo>
                <a:cubicBezTo>
                  <a:pt x="5216636" y="4755521"/>
                  <a:pt x="5219558" y="4754600"/>
                  <a:pt x="5219558" y="4754600"/>
                </a:cubicBezTo>
                <a:cubicBezTo>
                  <a:pt x="5219558" y="4754600"/>
                  <a:pt x="5219558" y="4754600"/>
                  <a:pt x="5222482" y="4753680"/>
                </a:cubicBezTo>
                <a:close/>
                <a:moveTo>
                  <a:pt x="797497" y="4744659"/>
                </a:moveTo>
                <a:cubicBezTo>
                  <a:pt x="799807" y="4741789"/>
                  <a:pt x="800420" y="4743739"/>
                  <a:pt x="803956" y="4744767"/>
                </a:cubicBezTo>
                <a:cubicBezTo>
                  <a:pt x="803956" y="4744767"/>
                  <a:pt x="801647" y="4747635"/>
                  <a:pt x="798723" y="4748556"/>
                </a:cubicBezTo>
                <a:cubicBezTo>
                  <a:pt x="798110" y="4746607"/>
                  <a:pt x="797497" y="4744659"/>
                  <a:pt x="797497" y="4744659"/>
                </a:cubicBezTo>
                <a:close/>
                <a:moveTo>
                  <a:pt x="5234066" y="4742004"/>
                </a:moveTo>
                <a:cubicBezTo>
                  <a:pt x="5234066" y="4742004"/>
                  <a:pt x="5236259" y="4741314"/>
                  <a:pt x="5237179" y="4744237"/>
                </a:cubicBezTo>
                <a:cubicBezTo>
                  <a:pt x="5237179" y="4744237"/>
                  <a:pt x="5238100" y="4747160"/>
                  <a:pt x="5235907" y="4747850"/>
                </a:cubicBezTo>
                <a:cubicBezTo>
                  <a:pt x="5235907" y="4747850"/>
                  <a:pt x="5234986" y="4744926"/>
                  <a:pt x="5232794" y="4745617"/>
                </a:cubicBezTo>
                <a:cubicBezTo>
                  <a:pt x="5232794" y="4745617"/>
                  <a:pt x="5234066" y="4742004"/>
                  <a:pt x="5234066" y="4742004"/>
                </a:cubicBezTo>
                <a:close/>
                <a:moveTo>
                  <a:pt x="5246571" y="4733249"/>
                </a:moveTo>
                <a:cubicBezTo>
                  <a:pt x="5245069" y="4736130"/>
                  <a:pt x="5245760" y="4738324"/>
                  <a:pt x="5243566" y="4739014"/>
                </a:cubicBezTo>
                <a:cubicBezTo>
                  <a:pt x="5242875" y="4736820"/>
                  <a:pt x="5242875" y="4736820"/>
                  <a:pt x="5242875" y="4736820"/>
                </a:cubicBezTo>
                <a:cubicBezTo>
                  <a:pt x="5242875" y="4736820"/>
                  <a:pt x="5245069" y="4736130"/>
                  <a:pt x="5244379" y="4733939"/>
                </a:cubicBezTo>
                <a:cubicBezTo>
                  <a:pt x="5246571" y="4733249"/>
                  <a:pt x="5246571" y="4733249"/>
                  <a:pt x="5246571" y="4733249"/>
                </a:cubicBezTo>
                <a:close/>
                <a:moveTo>
                  <a:pt x="829037" y="4732590"/>
                </a:moveTo>
                <a:cubicBezTo>
                  <a:pt x="829037" y="4732590"/>
                  <a:pt x="829760" y="4734888"/>
                  <a:pt x="830483" y="4737184"/>
                </a:cubicBezTo>
                <a:cubicBezTo>
                  <a:pt x="828770" y="4740247"/>
                  <a:pt x="827778" y="4745607"/>
                  <a:pt x="826788" y="4750968"/>
                </a:cubicBezTo>
                <a:cubicBezTo>
                  <a:pt x="823630" y="4749438"/>
                  <a:pt x="821196" y="4750204"/>
                  <a:pt x="818760" y="4750971"/>
                </a:cubicBezTo>
                <a:cubicBezTo>
                  <a:pt x="815600" y="4749441"/>
                  <a:pt x="813163" y="4750207"/>
                  <a:pt x="810728" y="4750974"/>
                </a:cubicBezTo>
                <a:cubicBezTo>
                  <a:pt x="816591" y="4744080"/>
                  <a:pt x="818760" y="4750971"/>
                  <a:pt x="822452" y="4737188"/>
                </a:cubicBezTo>
                <a:cubicBezTo>
                  <a:pt x="822452" y="4737188"/>
                  <a:pt x="829037" y="4732590"/>
                  <a:pt x="829037" y="4732590"/>
                </a:cubicBezTo>
                <a:close/>
                <a:moveTo>
                  <a:pt x="5240806" y="4730245"/>
                </a:moveTo>
                <a:cubicBezTo>
                  <a:pt x="5241572" y="4732681"/>
                  <a:pt x="5241572" y="4732681"/>
                  <a:pt x="5242339" y="4735117"/>
                </a:cubicBezTo>
                <a:cubicBezTo>
                  <a:pt x="5239903" y="4735883"/>
                  <a:pt x="5240670" y="4738319"/>
                  <a:pt x="5238234" y="4739086"/>
                </a:cubicBezTo>
                <a:cubicBezTo>
                  <a:pt x="5238234" y="4739086"/>
                  <a:pt x="5235798" y="4739852"/>
                  <a:pt x="5235798" y="4739852"/>
                </a:cubicBezTo>
                <a:cubicBezTo>
                  <a:pt x="5235798" y="4739852"/>
                  <a:pt x="5235032" y="4737418"/>
                  <a:pt x="5237467" y="4736651"/>
                </a:cubicBezTo>
                <a:cubicBezTo>
                  <a:pt x="5239137" y="4733448"/>
                  <a:pt x="5239137" y="4733448"/>
                  <a:pt x="5240806" y="4730245"/>
                </a:cubicBezTo>
                <a:close/>
                <a:moveTo>
                  <a:pt x="566338" y="4729185"/>
                </a:moveTo>
                <a:cubicBezTo>
                  <a:pt x="568485" y="4730266"/>
                  <a:pt x="570386" y="4732478"/>
                  <a:pt x="571192" y="4735036"/>
                </a:cubicBezTo>
                <a:cubicBezTo>
                  <a:pt x="566806" y="4736416"/>
                  <a:pt x="565197" y="4731301"/>
                  <a:pt x="560008" y="4730123"/>
                </a:cubicBezTo>
                <a:cubicBezTo>
                  <a:pt x="561797" y="4728155"/>
                  <a:pt x="564190" y="4728104"/>
                  <a:pt x="566338" y="4729185"/>
                </a:cubicBezTo>
                <a:close/>
                <a:moveTo>
                  <a:pt x="5269795" y="4728567"/>
                </a:moveTo>
                <a:cubicBezTo>
                  <a:pt x="5272168" y="4727820"/>
                  <a:pt x="5271300" y="4733351"/>
                  <a:pt x="5272052" y="4735742"/>
                </a:cubicBezTo>
                <a:cubicBezTo>
                  <a:pt x="5272052" y="4735742"/>
                  <a:pt x="5272805" y="4738133"/>
                  <a:pt x="5272805" y="4738133"/>
                </a:cubicBezTo>
                <a:cubicBezTo>
                  <a:pt x="5273557" y="4740526"/>
                  <a:pt x="5272688" y="4746057"/>
                  <a:pt x="5272688" y="4746057"/>
                </a:cubicBezTo>
                <a:cubicBezTo>
                  <a:pt x="5266315" y="4750691"/>
                  <a:pt x="5269444" y="4752335"/>
                  <a:pt x="5270195" y="4754726"/>
                </a:cubicBezTo>
                <a:cubicBezTo>
                  <a:pt x="5270195" y="4754726"/>
                  <a:pt x="5267822" y="4755474"/>
                  <a:pt x="5267822" y="4755474"/>
                </a:cubicBezTo>
                <a:cubicBezTo>
                  <a:pt x="5266315" y="4750691"/>
                  <a:pt x="5263942" y="4751437"/>
                  <a:pt x="5258437" y="4750541"/>
                </a:cubicBezTo>
                <a:lnTo>
                  <a:pt x="5257706" y="4748217"/>
                </a:lnTo>
                <a:lnTo>
                  <a:pt x="5253068" y="4752613"/>
                </a:lnTo>
                <a:cubicBezTo>
                  <a:pt x="5252317" y="4754481"/>
                  <a:pt x="5252269" y="4756454"/>
                  <a:pt x="5252643" y="4757641"/>
                </a:cubicBezTo>
                <a:cubicBezTo>
                  <a:pt x="5250207" y="4758409"/>
                  <a:pt x="5247772" y="4759175"/>
                  <a:pt x="5243646" y="4763083"/>
                </a:cubicBezTo>
                <a:cubicBezTo>
                  <a:pt x="5243646" y="4763083"/>
                  <a:pt x="5243646" y="4763083"/>
                  <a:pt x="5242899" y="4760708"/>
                </a:cubicBezTo>
                <a:cubicBezTo>
                  <a:pt x="5242899" y="4760708"/>
                  <a:pt x="5244587" y="4757567"/>
                  <a:pt x="5243840" y="4755191"/>
                </a:cubicBezTo>
                <a:cubicBezTo>
                  <a:pt x="5247217" y="4748908"/>
                  <a:pt x="5243092" y="4752817"/>
                  <a:pt x="5243092" y="4752817"/>
                </a:cubicBezTo>
                <a:cubicBezTo>
                  <a:pt x="5241404" y="4755958"/>
                  <a:pt x="5241404" y="4755958"/>
                  <a:pt x="5238968" y="4756725"/>
                </a:cubicBezTo>
                <a:cubicBezTo>
                  <a:pt x="5239715" y="4759100"/>
                  <a:pt x="5237279" y="4759867"/>
                  <a:pt x="5237279" y="4759867"/>
                </a:cubicBezTo>
                <a:cubicBezTo>
                  <a:pt x="5236532" y="4757492"/>
                  <a:pt x="5236532" y="4757492"/>
                  <a:pt x="5238219" y="4754350"/>
                </a:cubicBezTo>
                <a:cubicBezTo>
                  <a:pt x="5239910" y="4751209"/>
                  <a:pt x="5239161" y="4748833"/>
                  <a:pt x="5239161" y="4748833"/>
                </a:cubicBezTo>
                <a:cubicBezTo>
                  <a:pt x="5238415" y="4746458"/>
                  <a:pt x="5240850" y="4745692"/>
                  <a:pt x="5240850" y="4745692"/>
                </a:cubicBezTo>
                <a:cubicBezTo>
                  <a:pt x="5243286" y="4744924"/>
                  <a:pt x="5244033" y="4747300"/>
                  <a:pt x="5246469" y="4746533"/>
                </a:cubicBezTo>
                <a:cubicBezTo>
                  <a:pt x="5245722" y="4744158"/>
                  <a:pt x="5245722" y="4744158"/>
                  <a:pt x="5244974" y="4741783"/>
                </a:cubicBezTo>
                <a:cubicBezTo>
                  <a:pt x="5247411" y="4741017"/>
                  <a:pt x="5252281" y="4739483"/>
                  <a:pt x="5252281" y="4739483"/>
                </a:cubicBezTo>
                <a:cubicBezTo>
                  <a:pt x="5253776" y="4744233"/>
                  <a:pt x="5256212" y="4743466"/>
                  <a:pt x="5256959" y="4745842"/>
                </a:cubicBezTo>
                <a:lnTo>
                  <a:pt x="5257686" y="4748150"/>
                </a:lnTo>
                <a:lnTo>
                  <a:pt x="5267185" y="4745160"/>
                </a:lnTo>
                <a:cubicBezTo>
                  <a:pt x="5265680" y="4740376"/>
                  <a:pt x="5266551" y="4734846"/>
                  <a:pt x="5260178" y="4739479"/>
                </a:cubicBezTo>
                <a:cubicBezTo>
                  <a:pt x="5260178" y="4739479"/>
                  <a:pt x="5257050" y="4737836"/>
                  <a:pt x="5257050" y="4737836"/>
                </a:cubicBezTo>
                <a:cubicBezTo>
                  <a:pt x="5257050" y="4737836"/>
                  <a:pt x="5256298" y="4735444"/>
                  <a:pt x="5258672" y="4734696"/>
                </a:cubicBezTo>
                <a:cubicBezTo>
                  <a:pt x="5258672" y="4734696"/>
                  <a:pt x="5260293" y="4731557"/>
                  <a:pt x="5260293" y="4731557"/>
                </a:cubicBezTo>
                <a:cubicBezTo>
                  <a:pt x="5261481" y="4731183"/>
                  <a:pt x="5263075" y="4730025"/>
                  <a:pt x="5264762" y="4729165"/>
                </a:cubicBezTo>
                <a:cubicBezTo>
                  <a:pt x="5266450" y="4728307"/>
                  <a:pt x="5268230" y="4727747"/>
                  <a:pt x="5269795" y="4728567"/>
                </a:cubicBezTo>
                <a:close/>
                <a:moveTo>
                  <a:pt x="761376" y="4721759"/>
                </a:moveTo>
                <a:cubicBezTo>
                  <a:pt x="762756" y="4726144"/>
                  <a:pt x="754758" y="4726252"/>
                  <a:pt x="756503" y="4723292"/>
                </a:cubicBezTo>
                <a:cubicBezTo>
                  <a:pt x="758940" y="4722526"/>
                  <a:pt x="761376" y="4721759"/>
                  <a:pt x="761376" y="4721759"/>
                </a:cubicBezTo>
                <a:close/>
                <a:moveTo>
                  <a:pt x="533985" y="4721449"/>
                </a:moveTo>
                <a:cubicBezTo>
                  <a:pt x="535274" y="4721711"/>
                  <a:pt x="536753" y="4722584"/>
                  <a:pt x="537136" y="4723803"/>
                </a:cubicBezTo>
                <a:cubicBezTo>
                  <a:pt x="533518" y="4727619"/>
                  <a:pt x="532752" y="4725183"/>
                  <a:pt x="531984" y="4722747"/>
                </a:cubicBezTo>
                <a:cubicBezTo>
                  <a:pt x="531601" y="4721528"/>
                  <a:pt x="532699" y="4721183"/>
                  <a:pt x="533985" y="4721449"/>
                </a:cubicBezTo>
                <a:close/>
                <a:moveTo>
                  <a:pt x="5250199" y="4719257"/>
                </a:moveTo>
                <a:cubicBezTo>
                  <a:pt x="5250199" y="4719257"/>
                  <a:pt x="5250889" y="4721449"/>
                  <a:pt x="5251579" y="4723641"/>
                </a:cubicBezTo>
                <a:cubicBezTo>
                  <a:pt x="5249386" y="4724332"/>
                  <a:pt x="5247195" y="4725021"/>
                  <a:pt x="5245002" y="4725712"/>
                </a:cubicBezTo>
                <a:cubicBezTo>
                  <a:pt x="5242809" y="4726402"/>
                  <a:pt x="5242809" y="4726402"/>
                  <a:pt x="5242121" y="4724209"/>
                </a:cubicBezTo>
                <a:cubicBezTo>
                  <a:pt x="5243622" y="4721327"/>
                  <a:pt x="5243622" y="4721327"/>
                  <a:pt x="5243622" y="4721327"/>
                </a:cubicBezTo>
                <a:cubicBezTo>
                  <a:pt x="5246505" y="4722828"/>
                  <a:pt x="5248006" y="4719946"/>
                  <a:pt x="5248696" y="4722139"/>
                </a:cubicBezTo>
                <a:cubicBezTo>
                  <a:pt x="5248696" y="4722139"/>
                  <a:pt x="5250199" y="4719257"/>
                  <a:pt x="5250199" y="4719257"/>
                </a:cubicBezTo>
                <a:close/>
                <a:moveTo>
                  <a:pt x="5235811" y="4716075"/>
                </a:moveTo>
                <a:lnTo>
                  <a:pt x="5233621" y="4717620"/>
                </a:lnTo>
                <a:lnTo>
                  <a:pt x="5233376" y="4716841"/>
                </a:lnTo>
                <a:close/>
                <a:moveTo>
                  <a:pt x="5239365" y="4711421"/>
                </a:moveTo>
                <a:cubicBezTo>
                  <a:pt x="5239762" y="4711618"/>
                  <a:pt x="5239947" y="4712203"/>
                  <a:pt x="5239947" y="4712203"/>
                </a:cubicBezTo>
                <a:cubicBezTo>
                  <a:pt x="5239947" y="4712203"/>
                  <a:pt x="5238247" y="4715308"/>
                  <a:pt x="5238983" y="4717647"/>
                </a:cubicBezTo>
                <a:cubicBezTo>
                  <a:pt x="5236548" y="4718413"/>
                  <a:pt x="5236548" y="4718413"/>
                  <a:pt x="5236548" y="4718413"/>
                </a:cubicBezTo>
                <a:cubicBezTo>
                  <a:pt x="5234112" y="4719180"/>
                  <a:pt x="5234848" y="4721517"/>
                  <a:pt x="5234848" y="4721517"/>
                </a:cubicBezTo>
                <a:cubicBezTo>
                  <a:pt x="5230712" y="4725390"/>
                  <a:pt x="5227539" y="4723818"/>
                  <a:pt x="5229240" y="4720714"/>
                </a:cubicBezTo>
                <a:lnTo>
                  <a:pt x="5233621" y="4717620"/>
                </a:lnTo>
                <a:lnTo>
                  <a:pt x="5234112" y="4719180"/>
                </a:lnTo>
                <a:lnTo>
                  <a:pt x="5235811" y="4716075"/>
                </a:lnTo>
                <a:lnTo>
                  <a:pt x="5237511" y="4712969"/>
                </a:lnTo>
                <a:cubicBezTo>
                  <a:pt x="5238361" y="4711417"/>
                  <a:pt x="5238970" y="4711226"/>
                  <a:pt x="5239365" y="4711421"/>
                </a:cubicBezTo>
                <a:close/>
                <a:moveTo>
                  <a:pt x="725327" y="4704192"/>
                </a:moveTo>
                <a:cubicBezTo>
                  <a:pt x="733618" y="4706723"/>
                  <a:pt x="740439" y="4704576"/>
                  <a:pt x="747996" y="4704767"/>
                </a:cubicBezTo>
                <a:cubicBezTo>
                  <a:pt x="744921" y="4710876"/>
                  <a:pt x="729807" y="4710491"/>
                  <a:pt x="725327" y="4704192"/>
                </a:cubicBezTo>
                <a:close/>
                <a:moveTo>
                  <a:pt x="682005" y="4700260"/>
                </a:moveTo>
                <a:cubicBezTo>
                  <a:pt x="684016" y="4700529"/>
                  <a:pt x="686288" y="4701621"/>
                  <a:pt x="687802" y="4702350"/>
                </a:cubicBezTo>
                <a:cubicBezTo>
                  <a:pt x="685463" y="4703086"/>
                  <a:pt x="683816" y="4706014"/>
                  <a:pt x="681476" y="4706749"/>
                </a:cubicBezTo>
                <a:cubicBezTo>
                  <a:pt x="680097" y="4702366"/>
                  <a:pt x="676110" y="4706030"/>
                  <a:pt x="677759" y="4703102"/>
                </a:cubicBezTo>
                <a:cubicBezTo>
                  <a:pt x="678237" y="4700541"/>
                  <a:pt x="679991" y="4699989"/>
                  <a:pt x="682005" y="4700260"/>
                </a:cubicBezTo>
                <a:close/>
                <a:moveTo>
                  <a:pt x="5306277" y="4698394"/>
                </a:moveTo>
                <a:cubicBezTo>
                  <a:pt x="5306277" y="4698394"/>
                  <a:pt x="5304638" y="4701479"/>
                  <a:pt x="5304638" y="4701479"/>
                </a:cubicBezTo>
                <a:cubicBezTo>
                  <a:pt x="5303001" y="4704565"/>
                  <a:pt x="5303736" y="4706904"/>
                  <a:pt x="5301361" y="4707651"/>
                </a:cubicBezTo>
                <a:cubicBezTo>
                  <a:pt x="5297346" y="4711485"/>
                  <a:pt x="5293333" y="4715317"/>
                  <a:pt x="5288749" y="4709050"/>
                </a:cubicBezTo>
                <a:cubicBezTo>
                  <a:pt x="5291126" y="4708303"/>
                  <a:pt x="5293500" y="4707555"/>
                  <a:pt x="5293500" y="4707555"/>
                </a:cubicBezTo>
                <a:cubicBezTo>
                  <a:pt x="5298249" y="4706060"/>
                  <a:pt x="5299890" y="4702974"/>
                  <a:pt x="5303902" y="4699141"/>
                </a:cubicBezTo>
                <a:cubicBezTo>
                  <a:pt x="5303902" y="4699141"/>
                  <a:pt x="5303902" y="4699141"/>
                  <a:pt x="5306277" y="4698394"/>
                </a:cubicBezTo>
                <a:close/>
                <a:moveTo>
                  <a:pt x="750094" y="4697400"/>
                </a:moveTo>
                <a:cubicBezTo>
                  <a:pt x="751408" y="4697322"/>
                  <a:pt x="752401" y="4698348"/>
                  <a:pt x="753168" y="4700783"/>
                </a:cubicBezTo>
                <a:cubicBezTo>
                  <a:pt x="749964" y="4699115"/>
                  <a:pt x="749061" y="4704754"/>
                  <a:pt x="745092" y="4700649"/>
                </a:cubicBezTo>
                <a:cubicBezTo>
                  <a:pt x="747144" y="4698663"/>
                  <a:pt x="748781" y="4697480"/>
                  <a:pt x="750094" y="4697400"/>
                </a:cubicBezTo>
                <a:close/>
                <a:moveTo>
                  <a:pt x="5253572" y="4697313"/>
                </a:moveTo>
                <a:cubicBezTo>
                  <a:pt x="5253572" y="4697313"/>
                  <a:pt x="5254261" y="4699505"/>
                  <a:pt x="5254261" y="4699505"/>
                </a:cubicBezTo>
                <a:cubicBezTo>
                  <a:pt x="5254261" y="4699505"/>
                  <a:pt x="5254261" y="4699505"/>
                  <a:pt x="5256600" y="4698769"/>
                </a:cubicBezTo>
                <a:cubicBezTo>
                  <a:pt x="5254952" y="4701698"/>
                  <a:pt x="5254952" y="4701698"/>
                  <a:pt x="5254952" y="4701698"/>
                </a:cubicBezTo>
                <a:cubicBezTo>
                  <a:pt x="5254952" y="4701698"/>
                  <a:pt x="5252614" y="4702434"/>
                  <a:pt x="5252614" y="4702434"/>
                </a:cubicBezTo>
                <a:cubicBezTo>
                  <a:pt x="5250274" y="4703169"/>
                  <a:pt x="5247937" y="4703905"/>
                  <a:pt x="5246978" y="4709027"/>
                </a:cubicBezTo>
                <a:cubicBezTo>
                  <a:pt x="5246288" y="4706834"/>
                  <a:pt x="5246288" y="4706834"/>
                  <a:pt x="5246288" y="4706834"/>
                </a:cubicBezTo>
                <a:cubicBezTo>
                  <a:pt x="5246288" y="4706834"/>
                  <a:pt x="5245598" y="4704641"/>
                  <a:pt x="5245598" y="4704641"/>
                </a:cubicBezTo>
                <a:cubicBezTo>
                  <a:pt x="5247937" y="4703905"/>
                  <a:pt x="5249584" y="4700977"/>
                  <a:pt x="5251924" y="4700241"/>
                </a:cubicBezTo>
                <a:cubicBezTo>
                  <a:pt x="5251924" y="4700241"/>
                  <a:pt x="5253572" y="4697313"/>
                  <a:pt x="5253572" y="4697313"/>
                </a:cubicBezTo>
                <a:close/>
                <a:moveTo>
                  <a:pt x="5216634" y="4692877"/>
                </a:moveTo>
                <a:cubicBezTo>
                  <a:pt x="5219760" y="4694463"/>
                  <a:pt x="5222888" y="4696048"/>
                  <a:pt x="5223624" y="4698386"/>
                </a:cubicBezTo>
                <a:cubicBezTo>
                  <a:pt x="5226752" y="4699972"/>
                  <a:pt x="5229879" y="4701557"/>
                  <a:pt x="5234663" y="4700052"/>
                </a:cubicBezTo>
                <a:cubicBezTo>
                  <a:pt x="5232088" y="4708573"/>
                  <a:pt x="5237790" y="4701637"/>
                  <a:pt x="5242573" y="4700133"/>
                </a:cubicBezTo>
                <a:cubicBezTo>
                  <a:pt x="5242573" y="4700133"/>
                  <a:pt x="5242573" y="4700133"/>
                  <a:pt x="5243309" y="4702472"/>
                </a:cubicBezTo>
                <a:cubicBezTo>
                  <a:pt x="5240917" y="4703223"/>
                  <a:pt x="5241653" y="4705562"/>
                  <a:pt x="5239263" y="4706315"/>
                </a:cubicBezTo>
                <a:cubicBezTo>
                  <a:pt x="5239999" y="4708652"/>
                  <a:pt x="5238342" y="4711744"/>
                  <a:pt x="5235950" y="4712498"/>
                </a:cubicBezTo>
                <a:cubicBezTo>
                  <a:pt x="5232824" y="4710911"/>
                  <a:pt x="5230431" y="4711664"/>
                  <a:pt x="5229697" y="4709326"/>
                </a:cubicBezTo>
                <a:cubicBezTo>
                  <a:pt x="5228224" y="4704649"/>
                  <a:pt x="5225831" y="4705401"/>
                  <a:pt x="5225831" y="4705401"/>
                </a:cubicBezTo>
                <a:cubicBezTo>
                  <a:pt x="5220314" y="4704568"/>
                  <a:pt x="5214794" y="4703736"/>
                  <a:pt x="5216634" y="4692877"/>
                </a:cubicBezTo>
                <a:close/>
                <a:moveTo>
                  <a:pt x="755098" y="4691609"/>
                </a:moveTo>
                <a:cubicBezTo>
                  <a:pt x="759970" y="4690076"/>
                  <a:pt x="760737" y="4692511"/>
                  <a:pt x="763940" y="4694181"/>
                </a:cubicBezTo>
                <a:cubicBezTo>
                  <a:pt x="763940" y="4694181"/>
                  <a:pt x="761503" y="4694948"/>
                  <a:pt x="759834" y="4698151"/>
                </a:cubicBezTo>
                <a:cubicBezTo>
                  <a:pt x="759067" y="4695715"/>
                  <a:pt x="756631" y="4696481"/>
                  <a:pt x="755098" y="4691609"/>
                </a:cubicBezTo>
                <a:close/>
                <a:moveTo>
                  <a:pt x="4925868" y="4690159"/>
                </a:moveTo>
                <a:cubicBezTo>
                  <a:pt x="4925868" y="4690159"/>
                  <a:pt x="4923480" y="4690910"/>
                  <a:pt x="4923480" y="4690910"/>
                </a:cubicBezTo>
                <a:lnTo>
                  <a:pt x="4921844" y="4694051"/>
                </a:lnTo>
                <a:close/>
                <a:moveTo>
                  <a:pt x="851233" y="4680627"/>
                </a:moveTo>
                <a:cubicBezTo>
                  <a:pt x="851233" y="4680627"/>
                  <a:pt x="851233" y="4680627"/>
                  <a:pt x="849731" y="4683511"/>
                </a:cubicBezTo>
                <a:cubicBezTo>
                  <a:pt x="849731" y="4683511"/>
                  <a:pt x="848228" y="4686393"/>
                  <a:pt x="848228" y="4686393"/>
                </a:cubicBezTo>
                <a:cubicBezTo>
                  <a:pt x="848228" y="4686393"/>
                  <a:pt x="849731" y="4683511"/>
                  <a:pt x="851233" y="4680627"/>
                </a:cubicBezTo>
                <a:close/>
                <a:moveTo>
                  <a:pt x="5268742" y="4668443"/>
                </a:moveTo>
                <a:cubicBezTo>
                  <a:pt x="5269465" y="4670740"/>
                  <a:pt x="5270187" y="4673037"/>
                  <a:pt x="5270910" y="4675334"/>
                </a:cubicBezTo>
                <a:cubicBezTo>
                  <a:pt x="5270910" y="4675334"/>
                  <a:pt x="5273826" y="4676941"/>
                  <a:pt x="5273826" y="4676941"/>
                </a:cubicBezTo>
                <a:cubicBezTo>
                  <a:pt x="5271633" y="4677631"/>
                  <a:pt x="5272356" y="4679928"/>
                  <a:pt x="5272356" y="4679928"/>
                </a:cubicBezTo>
                <a:cubicBezTo>
                  <a:pt x="5272356" y="4679928"/>
                  <a:pt x="5274547" y="4679237"/>
                  <a:pt x="5271608" y="4685211"/>
                </a:cubicBezTo>
                <a:cubicBezTo>
                  <a:pt x="5271608" y="4685211"/>
                  <a:pt x="5271608" y="4685211"/>
                  <a:pt x="5270162" y="4680618"/>
                </a:cubicBezTo>
                <a:lnTo>
                  <a:pt x="5269768" y="4679365"/>
                </a:lnTo>
                <a:cubicBezTo>
                  <a:pt x="5266040" y="4677727"/>
                  <a:pt x="5266040" y="4677727"/>
                  <a:pt x="5266040" y="4677727"/>
                </a:cubicBezTo>
                <a:cubicBezTo>
                  <a:pt x="5265236" y="4675169"/>
                  <a:pt x="5265236" y="4675169"/>
                  <a:pt x="5264430" y="4672611"/>
                </a:cubicBezTo>
                <a:lnTo>
                  <a:pt x="5266204" y="4669701"/>
                </a:lnTo>
                <a:lnTo>
                  <a:pt x="5266680" y="4669550"/>
                </a:lnTo>
                <a:lnTo>
                  <a:pt x="5267454" y="4672011"/>
                </a:lnTo>
                <a:lnTo>
                  <a:pt x="5268716" y="4676024"/>
                </a:lnTo>
                <a:cubicBezTo>
                  <a:pt x="5267994" y="4673728"/>
                  <a:pt x="5269465" y="4670740"/>
                  <a:pt x="5268742" y="4668443"/>
                </a:cubicBezTo>
                <a:close/>
                <a:moveTo>
                  <a:pt x="845708" y="4666303"/>
                </a:moveTo>
                <a:lnTo>
                  <a:pt x="845869" y="4667477"/>
                </a:lnTo>
                <a:lnTo>
                  <a:pt x="843628" y="4671776"/>
                </a:lnTo>
                <a:cubicBezTo>
                  <a:pt x="842937" y="4669585"/>
                  <a:pt x="842937" y="4669585"/>
                  <a:pt x="842247" y="4667392"/>
                </a:cubicBezTo>
                <a:close/>
                <a:moveTo>
                  <a:pt x="848717" y="4657325"/>
                </a:moveTo>
                <a:cubicBezTo>
                  <a:pt x="851901" y="4658933"/>
                  <a:pt x="855083" y="4660541"/>
                  <a:pt x="858268" y="4662150"/>
                </a:cubicBezTo>
                <a:cubicBezTo>
                  <a:pt x="854891" y="4668433"/>
                  <a:pt x="848331" y="4673108"/>
                  <a:pt x="847390" y="4678625"/>
                </a:cubicBezTo>
                <a:lnTo>
                  <a:pt x="845869" y="4667477"/>
                </a:lnTo>
                <a:lnTo>
                  <a:pt x="846632" y="4666012"/>
                </a:lnTo>
                <a:lnTo>
                  <a:pt x="845708" y="4666303"/>
                </a:lnTo>
                <a:lnTo>
                  <a:pt x="845341" y="4663608"/>
                </a:lnTo>
                <a:cubicBezTo>
                  <a:pt x="845341" y="4663608"/>
                  <a:pt x="847029" y="4660466"/>
                  <a:pt x="848717" y="4657325"/>
                </a:cubicBezTo>
                <a:close/>
                <a:moveTo>
                  <a:pt x="714071" y="4653122"/>
                </a:moveTo>
                <a:cubicBezTo>
                  <a:pt x="710672" y="4659332"/>
                  <a:pt x="708972" y="4662436"/>
                  <a:pt x="704837" y="4666308"/>
                </a:cubicBezTo>
                <a:cubicBezTo>
                  <a:pt x="704837" y="4666308"/>
                  <a:pt x="709935" y="4656993"/>
                  <a:pt x="714071" y="4653122"/>
                </a:cubicBezTo>
                <a:close/>
                <a:moveTo>
                  <a:pt x="857313" y="4614461"/>
                </a:moveTo>
                <a:cubicBezTo>
                  <a:pt x="857865" y="4616214"/>
                  <a:pt x="856590" y="4618544"/>
                  <a:pt x="852200" y="4617355"/>
                </a:cubicBezTo>
                <a:cubicBezTo>
                  <a:pt x="852200" y="4617355"/>
                  <a:pt x="851464" y="4615018"/>
                  <a:pt x="851464" y="4615018"/>
                </a:cubicBezTo>
                <a:cubicBezTo>
                  <a:pt x="854382" y="4611529"/>
                  <a:pt x="856761" y="4612707"/>
                  <a:pt x="857313" y="4614461"/>
                </a:cubicBezTo>
                <a:close/>
                <a:moveTo>
                  <a:pt x="825276" y="4614104"/>
                </a:moveTo>
                <a:lnTo>
                  <a:pt x="825111" y="4615495"/>
                </a:lnTo>
                <a:lnTo>
                  <a:pt x="824520" y="4615146"/>
                </a:lnTo>
                <a:close/>
                <a:moveTo>
                  <a:pt x="821385" y="4611313"/>
                </a:moveTo>
                <a:cubicBezTo>
                  <a:pt x="821385" y="4611313"/>
                  <a:pt x="821385" y="4611313"/>
                  <a:pt x="822151" y="4613749"/>
                </a:cubicBezTo>
                <a:lnTo>
                  <a:pt x="824520" y="4615146"/>
                </a:lnTo>
                <a:lnTo>
                  <a:pt x="821493" y="4619311"/>
                </a:lnTo>
                <a:cubicBezTo>
                  <a:pt x="821493" y="4619311"/>
                  <a:pt x="819301" y="4620001"/>
                  <a:pt x="817107" y="4620691"/>
                </a:cubicBezTo>
                <a:cubicBezTo>
                  <a:pt x="817107" y="4620691"/>
                  <a:pt x="817107" y="4620691"/>
                  <a:pt x="814915" y="4621381"/>
                </a:cubicBezTo>
                <a:cubicBezTo>
                  <a:pt x="817107" y="4620691"/>
                  <a:pt x="816341" y="4618256"/>
                  <a:pt x="818534" y="4617566"/>
                </a:cubicBezTo>
                <a:cubicBezTo>
                  <a:pt x="818534" y="4617566"/>
                  <a:pt x="819959" y="4614439"/>
                  <a:pt x="821385" y="4611313"/>
                </a:cubicBezTo>
                <a:close/>
                <a:moveTo>
                  <a:pt x="825769" y="4609933"/>
                </a:moveTo>
                <a:cubicBezTo>
                  <a:pt x="826536" y="4612369"/>
                  <a:pt x="826536" y="4612369"/>
                  <a:pt x="826536" y="4612369"/>
                </a:cubicBezTo>
                <a:lnTo>
                  <a:pt x="825276" y="4614104"/>
                </a:lnTo>
                <a:close/>
                <a:moveTo>
                  <a:pt x="489243" y="4586947"/>
                </a:moveTo>
                <a:cubicBezTo>
                  <a:pt x="487613" y="4590272"/>
                  <a:pt x="491658" y="4594621"/>
                  <a:pt x="484350" y="4596921"/>
                </a:cubicBezTo>
                <a:cubicBezTo>
                  <a:pt x="485177" y="4591039"/>
                  <a:pt x="483566" y="4585923"/>
                  <a:pt x="489243" y="4586947"/>
                </a:cubicBezTo>
                <a:close/>
                <a:moveTo>
                  <a:pt x="851105" y="4573045"/>
                </a:moveTo>
                <a:cubicBezTo>
                  <a:pt x="851105" y="4573045"/>
                  <a:pt x="851820" y="4575319"/>
                  <a:pt x="849481" y="4576056"/>
                </a:cubicBezTo>
                <a:cubicBezTo>
                  <a:pt x="850196" y="4578329"/>
                  <a:pt x="850911" y="4580602"/>
                  <a:pt x="850911" y="4580602"/>
                </a:cubicBezTo>
                <a:cubicBezTo>
                  <a:pt x="849289" y="4583612"/>
                  <a:pt x="844612" y="4585084"/>
                  <a:pt x="842990" y="4588092"/>
                </a:cubicBezTo>
                <a:cubicBezTo>
                  <a:pt x="841367" y="4591102"/>
                  <a:pt x="842082" y="4593375"/>
                  <a:pt x="839743" y="4594112"/>
                </a:cubicBezTo>
                <a:cubicBezTo>
                  <a:pt x="840459" y="4596386"/>
                  <a:pt x="838121" y="4597121"/>
                  <a:pt x="836498" y="4600131"/>
                </a:cubicBezTo>
                <a:cubicBezTo>
                  <a:pt x="834160" y="4600867"/>
                  <a:pt x="834160" y="4600867"/>
                  <a:pt x="833444" y="4598594"/>
                </a:cubicBezTo>
                <a:cubicBezTo>
                  <a:pt x="835067" y="4595584"/>
                  <a:pt x="836691" y="4592574"/>
                  <a:pt x="835975" y="4590300"/>
                </a:cubicBezTo>
                <a:cubicBezTo>
                  <a:pt x="837597" y="4587293"/>
                  <a:pt x="841559" y="4583546"/>
                  <a:pt x="843181" y="4580537"/>
                </a:cubicBezTo>
                <a:cubicBezTo>
                  <a:pt x="844804" y="4577528"/>
                  <a:pt x="848765" y="4573782"/>
                  <a:pt x="851105" y="4573045"/>
                </a:cubicBezTo>
                <a:close/>
                <a:moveTo>
                  <a:pt x="5401436" y="4560845"/>
                </a:moveTo>
                <a:cubicBezTo>
                  <a:pt x="5401933" y="4560363"/>
                  <a:pt x="5402524" y="4560177"/>
                  <a:pt x="5402896" y="4561365"/>
                </a:cubicBezTo>
                <a:cubicBezTo>
                  <a:pt x="5404391" y="4566115"/>
                  <a:pt x="5405139" y="4568490"/>
                  <a:pt x="5398804" y="4573095"/>
                </a:cubicBezTo>
                <a:cubicBezTo>
                  <a:pt x="5394082" y="4574580"/>
                  <a:pt x="5389360" y="4576067"/>
                  <a:pt x="5384520" y="4585421"/>
                </a:cubicBezTo>
                <a:cubicBezTo>
                  <a:pt x="5384520" y="4585421"/>
                  <a:pt x="5382158" y="4586165"/>
                  <a:pt x="5382158" y="4586165"/>
                </a:cubicBezTo>
                <a:cubicBezTo>
                  <a:pt x="5384637" y="4577553"/>
                  <a:pt x="5380663" y="4581413"/>
                  <a:pt x="5375941" y="4582900"/>
                </a:cubicBezTo>
                <a:cubicBezTo>
                  <a:pt x="5379168" y="4576664"/>
                  <a:pt x="5377556" y="4579782"/>
                  <a:pt x="5375195" y="4580525"/>
                </a:cubicBezTo>
                <a:cubicBezTo>
                  <a:pt x="5375195" y="4580525"/>
                  <a:pt x="5373700" y="4575775"/>
                  <a:pt x="5376061" y="4575032"/>
                </a:cubicBezTo>
                <a:cubicBezTo>
                  <a:pt x="5376061" y="4575032"/>
                  <a:pt x="5376061" y="4575032"/>
                  <a:pt x="5378421" y="4574290"/>
                </a:cubicBezTo>
                <a:cubicBezTo>
                  <a:pt x="5380782" y="4573546"/>
                  <a:pt x="5384758" y="4569684"/>
                  <a:pt x="5387865" y="4571316"/>
                </a:cubicBezTo>
                <a:cubicBezTo>
                  <a:pt x="5391720" y="4575324"/>
                  <a:pt x="5394200" y="4566711"/>
                  <a:pt x="5396561" y="4565969"/>
                </a:cubicBezTo>
                <a:cubicBezTo>
                  <a:pt x="5395814" y="4563594"/>
                  <a:pt x="5395066" y="4561220"/>
                  <a:pt x="5400535" y="4562109"/>
                </a:cubicBezTo>
                <a:cubicBezTo>
                  <a:pt x="5400535" y="4562109"/>
                  <a:pt x="5400938" y="4561328"/>
                  <a:pt x="5401436" y="4560845"/>
                </a:cubicBezTo>
                <a:close/>
                <a:moveTo>
                  <a:pt x="867008" y="4555189"/>
                </a:moveTo>
                <a:cubicBezTo>
                  <a:pt x="867008" y="4555189"/>
                  <a:pt x="867698" y="4557382"/>
                  <a:pt x="867698" y="4557382"/>
                </a:cubicBezTo>
                <a:cubicBezTo>
                  <a:pt x="867698" y="4557382"/>
                  <a:pt x="870037" y="4556646"/>
                  <a:pt x="870037" y="4556646"/>
                </a:cubicBezTo>
                <a:cubicBezTo>
                  <a:pt x="868389" y="4559573"/>
                  <a:pt x="866739" y="4562502"/>
                  <a:pt x="864402" y="4563238"/>
                </a:cubicBezTo>
                <a:cubicBezTo>
                  <a:pt x="864402" y="4563238"/>
                  <a:pt x="862754" y="4566167"/>
                  <a:pt x="860415" y="4566902"/>
                </a:cubicBezTo>
                <a:cubicBezTo>
                  <a:pt x="860415" y="4566902"/>
                  <a:pt x="859725" y="4564711"/>
                  <a:pt x="859725" y="4564711"/>
                </a:cubicBezTo>
                <a:cubicBezTo>
                  <a:pt x="863713" y="4561046"/>
                  <a:pt x="863713" y="4561046"/>
                  <a:pt x="863022" y="4558853"/>
                </a:cubicBezTo>
                <a:cubicBezTo>
                  <a:pt x="865360" y="4558118"/>
                  <a:pt x="867698" y="4557382"/>
                  <a:pt x="867008" y="4555189"/>
                </a:cubicBezTo>
                <a:close/>
                <a:moveTo>
                  <a:pt x="876760" y="4543875"/>
                </a:moveTo>
                <a:lnTo>
                  <a:pt x="876761" y="4543875"/>
                </a:lnTo>
                <a:lnTo>
                  <a:pt x="875125" y="4547017"/>
                </a:lnTo>
                <a:cubicBezTo>
                  <a:pt x="876760" y="4543875"/>
                  <a:pt x="876760" y="4543875"/>
                  <a:pt x="876760" y="4543875"/>
                </a:cubicBezTo>
                <a:close/>
                <a:moveTo>
                  <a:pt x="871136" y="4535258"/>
                </a:moveTo>
                <a:cubicBezTo>
                  <a:pt x="873276" y="4535549"/>
                  <a:pt x="874011" y="4537887"/>
                  <a:pt x="875622" y="4538665"/>
                </a:cubicBezTo>
                <a:cubicBezTo>
                  <a:pt x="875622" y="4538665"/>
                  <a:pt x="873873" y="4541785"/>
                  <a:pt x="873873" y="4541785"/>
                </a:cubicBezTo>
                <a:cubicBezTo>
                  <a:pt x="872123" y="4544906"/>
                  <a:pt x="870375" y="4548026"/>
                  <a:pt x="870375" y="4548026"/>
                </a:cubicBezTo>
                <a:cubicBezTo>
                  <a:pt x="866143" y="4551929"/>
                  <a:pt x="861909" y="4555831"/>
                  <a:pt x="860160" y="4558952"/>
                </a:cubicBezTo>
                <a:cubicBezTo>
                  <a:pt x="859424" y="4556613"/>
                  <a:pt x="859424" y="4556613"/>
                  <a:pt x="855191" y="4560515"/>
                </a:cubicBezTo>
                <a:cubicBezTo>
                  <a:pt x="855191" y="4560515"/>
                  <a:pt x="860437" y="4551154"/>
                  <a:pt x="854455" y="4558177"/>
                </a:cubicBezTo>
                <a:cubicBezTo>
                  <a:pt x="856204" y="4555057"/>
                  <a:pt x="857953" y="4551937"/>
                  <a:pt x="857216" y="4549598"/>
                </a:cubicBezTo>
                <a:cubicBezTo>
                  <a:pt x="858965" y="4546477"/>
                  <a:pt x="858965" y="4546477"/>
                  <a:pt x="858230" y="4544139"/>
                </a:cubicBezTo>
                <a:cubicBezTo>
                  <a:pt x="865453" y="4536725"/>
                  <a:pt x="868996" y="4534968"/>
                  <a:pt x="871136" y="4535258"/>
                </a:cubicBezTo>
                <a:close/>
                <a:moveTo>
                  <a:pt x="5391922" y="4533296"/>
                </a:moveTo>
                <a:cubicBezTo>
                  <a:pt x="5392657" y="4535635"/>
                  <a:pt x="5395091" y="4534868"/>
                  <a:pt x="5395091" y="4534868"/>
                </a:cubicBezTo>
                <a:cubicBezTo>
                  <a:pt x="5396564" y="4539544"/>
                  <a:pt x="5397300" y="4541883"/>
                  <a:pt x="5398036" y="4544222"/>
                </a:cubicBezTo>
                <a:cubicBezTo>
                  <a:pt x="5401945" y="4548132"/>
                  <a:pt x="5398545" y="4554342"/>
                  <a:pt x="5399280" y="4556680"/>
                </a:cubicBezTo>
                <a:cubicBezTo>
                  <a:pt x="5399280" y="4556680"/>
                  <a:pt x="5398545" y="4554342"/>
                  <a:pt x="5396109" y="4555109"/>
                </a:cubicBezTo>
                <a:cubicBezTo>
                  <a:pt x="5393673" y="4555875"/>
                  <a:pt x="5391237" y="4556642"/>
                  <a:pt x="5391237" y="4556642"/>
                </a:cubicBezTo>
                <a:cubicBezTo>
                  <a:pt x="5388065" y="4555070"/>
                  <a:pt x="5392200" y="4551198"/>
                  <a:pt x="5392200" y="4551198"/>
                </a:cubicBezTo>
                <a:cubicBezTo>
                  <a:pt x="5391464" y="4548859"/>
                  <a:pt x="5391464" y="4548859"/>
                  <a:pt x="5389029" y="4549626"/>
                </a:cubicBezTo>
                <a:cubicBezTo>
                  <a:pt x="5386592" y="4550393"/>
                  <a:pt x="5388293" y="4547288"/>
                  <a:pt x="5387556" y="4544949"/>
                </a:cubicBezTo>
                <a:cubicBezTo>
                  <a:pt x="5392429" y="4543416"/>
                  <a:pt x="5391693" y="4541078"/>
                  <a:pt x="5390956" y="4538739"/>
                </a:cubicBezTo>
                <a:cubicBezTo>
                  <a:pt x="5392657" y="4535635"/>
                  <a:pt x="5392657" y="4535635"/>
                  <a:pt x="5391922" y="4533296"/>
                </a:cubicBezTo>
                <a:close/>
                <a:moveTo>
                  <a:pt x="5473251" y="4497183"/>
                </a:moveTo>
                <a:cubicBezTo>
                  <a:pt x="5474353" y="4497495"/>
                  <a:pt x="5474917" y="4499288"/>
                  <a:pt x="5475295" y="4500484"/>
                </a:cubicBezTo>
                <a:cubicBezTo>
                  <a:pt x="5476047" y="4502875"/>
                  <a:pt x="5476799" y="4505266"/>
                  <a:pt x="5477552" y="4507658"/>
                </a:cubicBezTo>
                <a:cubicBezTo>
                  <a:pt x="5475870" y="4510817"/>
                  <a:pt x="5470997" y="4512350"/>
                  <a:pt x="5469314" y="4515509"/>
                </a:cubicBezTo>
                <a:cubicBezTo>
                  <a:pt x="5469314" y="4515509"/>
                  <a:pt x="5469314" y="4515509"/>
                  <a:pt x="5470067" y="4517899"/>
                </a:cubicBezTo>
                <a:cubicBezTo>
                  <a:pt x="5470067" y="4517899"/>
                  <a:pt x="5468383" y="4521058"/>
                  <a:pt x="5466700" y="4524216"/>
                </a:cubicBezTo>
                <a:cubicBezTo>
                  <a:pt x="5465948" y="4521825"/>
                  <a:pt x="5465948" y="4521825"/>
                  <a:pt x="5465948" y="4521825"/>
                </a:cubicBezTo>
                <a:cubicBezTo>
                  <a:pt x="5465195" y="4519433"/>
                  <a:pt x="5467809" y="4510724"/>
                  <a:pt x="5464620" y="4509099"/>
                </a:cubicBezTo>
                <a:cubicBezTo>
                  <a:pt x="5464620" y="4509099"/>
                  <a:pt x="5465551" y="4503551"/>
                  <a:pt x="5467986" y="4502784"/>
                </a:cubicBezTo>
                <a:cubicBezTo>
                  <a:pt x="5470511" y="4498046"/>
                  <a:pt x="5472150" y="4496873"/>
                  <a:pt x="5473251" y="4497183"/>
                </a:cubicBezTo>
                <a:close/>
                <a:moveTo>
                  <a:pt x="5480966" y="4482781"/>
                </a:moveTo>
                <a:cubicBezTo>
                  <a:pt x="5484230" y="4484644"/>
                  <a:pt x="5485058" y="4487275"/>
                  <a:pt x="5485058" y="4487275"/>
                </a:cubicBezTo>
                <a:cubicBezTo>
                  <a:pt x="5488322" y="4489140"/>
                  <a:pt x="5492365" y="4484976"/>
                  <a:pt x="5497236" y="4483443"/>
                </a:cubicBezTo>
                <a:cubicBezTo>
                  <a:pt x="5493194" y="4487606"/>
                  <a:pt x="5491586" y="4491003"/>
                  <a:pt x="5489978" y="4494401"/>
                </a:cubicBezTo>
                <a:cubicBezTo>
                  <a:pt x="5483450" y="4490673"/>
                  <a:pt x="5483450" y="4490673"/>
                  <a:pt x="5480966" y="4482781"/>
                </a:cubicBezTo>
                <a:close/>
                <a:moveTo>
                  <a:pt x="714448" y="4479521"/>
                </a:moveTo>
                <a:cubicBezTo>
                  <a:pt x="717696" y="4480909"/>
                  <a:pt x="713268" y="4484711"/>
                  <a:pt x="710711" y="4485517"/>
                </a:cubicBezTo>
                <a:cubicBezTo>
                  <a:pt x="706774" y="4481937"/>
                  <a:pt x="715828" y="4483906"/>
                  <a:pt x="714448" y="4479521"/>
                </a:cubicBezTo>
                <a:close/>
                <a:moveTo>
                  <a:pt x="5478090" y="4473646"/>
                </a:moveTo>
                <a:cubicBezTo>
                  <a:pt x="5473380" y="4483562"/>
                  <a:pt x="5471006" y="4484310"/>
                  <a:pt x="5467825" y="4482500"/>
                </a:cubicBezTo>
                <a:cubicBezTo>
                  <a:pt x="5465451" y="4483247"/>
                  <a:pt x="5463840" y="4478131"/>
                  <a:pt x="5459896" y="4482183"/>
                </a:cubicBezTo>
                <a:cubicBezTo>
                  <a:pt x="5459896" y="4482183"/>
                  <a:pt x="5459090" y="4479626"/>
                  <a:pt x="5459090" y="4479626"/>
                </a:cubicBezTo>
                <a:cubicBezTo>
                  <a:pt x="5461466" y="4478878"/>
                  <a:pt x="5463036" y="4475574"/>
                  <a:pt x="5463036" y="4475574"/>
                </a:cubicBezTo>
                <a:cubicBezTo>
                  <a:pt x="5463036" y="4475574"/>
                  <a:pt x="5466215" y="4477383"/>
                  <a:pt x="5467021" y="4479941"/>
                </a:cubicBezTo>
                <a:cubicBezTo>
                  <a:pt x="5469396" y="4479193"/>
                  <a:pt x="5470201" y="4481752"/>
                  <a:pt x="5473340" y="4475141"/>
                </a:cubicBezTo>
                <a:cubicBezTo>
                  <a:pt x="5473340" y="4475141"/>
                  <a:pt x="5475716" y="4474393"/>
                  <a:pt x="5478090" y="4473646"/>
                </a:cubicBezTo>
                <a:close/>
                <a:moveTo>
                  <a:pt x="5490733" y="4466857"/>
                </a:moveTo>
                <a:cubicBezTo>
                  <a:pt x="5493070" y="4466121"/>
                  <a:pt x="5496213" y="4467942"/>
                  <a:pt x="5498552" y="4467206"/>
                </a:cubicBezTo>
                <a:cubicBezTo>
                  <a:pt x="5498552" y="4467206"/>
                  <a:pt x="5499357" y="4469764"/>
                  <a:pt x="5497823" y="4473058"/>
                </a:cubicBezTo>
                <a:cubicBezTo>
                  <a:pt x="5497823" y="4473058"/>
                  <a:pt x="5496290" y="4476352"/>
                  <a:pt x="5493951" y="4477087"/>
                </a:cubicBezTo>
                <a:cubicBezTo>
                  <a:pt x="5493951" y="4477087"/>
                  <a:pt x="5493951" y="4477087"/>
                  <a:pt x="5493148" y="4474530"/>
                </a:cubicBezTo>
                <a:cubicBezTo>
                  <a:pt x="5493874" y="4468678"/>
                  <a:pt x="5490808" y="4475266"/>
                  <a:pt x="5488469" y="4476002"/>
                </a:cubicBezTo>
                <a:cubicBezTo>
                  <a:pt x="5487664" y="4473444"/>
                  <a:pt x="5487664" y="4473444"/>
                  <a:pt x="5487664" y="4473444"/>
                </a:cubicBezTo>
                <a:cubicBezTo>
                  <a:pt x="5486859" y="4470887"/>
                  <a:pt x="5488393" y="4467593"/>
                  <a:pt x="5490733" y="4466857"/>
                </a:cubicBezTo>
                <a:close/>
                <a:moveTo>
                  <a:pt x="671205" y="4451368"/>
                </a:moveTo>
                <a:cubicBezTo>
                  <a:pt x="673566" y="4450625"/>
                  <a:pt x="676643" y="4452156"/>
                  <a:pt x="679005" y="4451413"/>
                </a:cubicBezTo>
                <a:cubicBezTo>
                  <a:pt x="679719" y="4453686"/>
                  <a:pt x="677357" y="4454429"/>
                  <a:pt x="678073" y="4456701"/>
                </a:cubicBezTo>
                <a:cubicBezTo>
                  <a:pt x="681151" y="4458232"/>
                  <a:pt x="685873" y="4456747"/>
                  <a:pt x="687303" y="4461294"/>
                </a:cubicBezTo>
                <a:cubicBezTo>
                  <a:pt x="692741" y="4462081"/>
                  <a:pt x="691309" y="4457533"/>
                  <a:pt x="696031" y="4456047"/>
                </a:cubicBezTo>
                <a:cubicBezTo>
                  <a:pt x="696748" y="4458321"/>
                  <a:pt x="699822" y="4459852"/>
                  <a:pt x="698894" y="4465141"/>
                </a:cubicBezTo>
                <a:cubicBezTo>
                  <a:pt x="689450" y="4468114"/>
                  <a:pt x="682367" y="4470343"/>
                  <a:pt x="671492" y="4468769"/>
                </a:cubicBezTo>
                <a:cubicBezTo>
                  <a:pt x="667699" y="4464965"/>
                  <a:pt x="669345" y="4461948"/>
                  <a:pt x="665553" y="4458145"/>
                </a:cubicBezTo>
                <a:cubicBezTo>
                  <a:pt x="670990" y="4458931"/>
                  <a:pt x="675712" y="4457444"/>
                  <a:pt x="671205" y="4451368"/>
                </a:cubicBezTo>
                <a:close/>
                <a:moveTo>
                  <a:pt x="723558" y="4434891"/>
                </a:moveTo>
                <a:cubicBezTo>
                  <a:pt x="725994" y="4434123"/>
                  <a:pt x="726684" y="4436316"/>
                  <a:pt x="729120" y="4435549"/>
                </a:cubicBezTo>
                <a:cubicBezTo>
                  <a:pt x="729809" y="4437742"/>
                  <a:pt x="721811" y="4437850"/>
                  <a:pt x="723558" y="4434891"/>
                </a:cubicBezTo>
                <a:close/>
                <a:moveTo>
                  <a:pt x="700882" y="4423742"/>
                </a:moveTo>
                <a:cubicBezTo>
                  <a:pt x="705298" y="4424298"/>
                  <a:pt x="708602" y="4426501"/>
                  <a:pt x="710088" y="4431223"/>
                </a:cubicBezTo>
                <a:cubicBezTo>
                  <a:pt x="706826" y="4437439"/>
                  <a:pt x="700442" y="4442043"/>
                  <a:pt x="692574" y="4441925"/>
                </a:cubicBezTo>
                <a:cubicBezTo>
                  <a:pt x="694060" y="4446647"/>
                  <a:pt x="695692" y="4443538"/>
                  <a:pt x="698068" y="4442791"/>
                </a:cubicBezTo>
                <a:cubicBezTo>
                  <a:pt x="699555" y="4447513"/>
                  <a:pt x="697032" y="4456090"/>
                  <a:pt x="691541" y="4455225"/>
                </a:cubicBezTo>
                <a:cubicBezTo>
                  <a:pt x="690797" y="4452863"/>
                  <a:pt x="690054" y="4450503"/>
                  <a:pt x="692429" y="4449756"/>
                </a:cubicBezTo>
                <a:cubicBezTo>
                  <a:pt x="684562" y="4449636"/>
                  <a:pt x="678325" y="4446410"/>
                  <a:pt x="672089" y="4443183"/>
                </a:cubicBezTo>
                <a:cubicBezTo>
                  <a:pt x="671346" y="4440822"/>
                  <a:pt x="671346" y="4440822"/>
                  <a:pt x="669859" y="4436100"/>
                </a:cubicBezTo>
                <a:cubicBezTo>
                  <a:pt x="672978" y="4437714"/>
                  <a:pt x="671492" y="4432992"/>
                  <a:pt x="676241" y="4431497"/>
                </a:cubicBezTo>
                <a:cubicBezTo>
                  <a:pt x="678617" y="4430749"/>
                  <a:pt x="684109" y="4431615"/>
                  <a:pt x="684997" y="4426146"/>
                </a:cubicBezTo>
                <a:cubicBezTo>
                  <a:pt x="690935" y="4424277"/>
                  <a:pt x="696464" y="4423186"/>
                  <a:pt x="700882" y="4423742"/>
                </a:cubicBezTo>
                <a:close/>
                <a:moveTo>
                  <a:pt x="630197" y="4419299"/>
                </a:moveTo>
                <a:cubicBezTo>
                  <a:pt x="634069" y="4423435"/>
                  <a:pt x="637979" y="4419527"/>
                  <a:pt x="641851" y="4423664"/>
                </a:cubicBezTo>
                <a:cubicBezTo>
                  <a:pt x="638746" y="4421962"/>
                  <a:pt x="637174" y="4425135"/>
                  <a:pt x="632497" y="4426607"/>
                </a:cubicBezTo>
                <a:cubicBezTo>
                  <a:pt x="631730" y="4424171"/>
                  <a:pt x="628625" y="4422471"/>
                  <a:pt x="630197" y="4419299"/>
                </a:cubicBezTo>
                <a:close/>
                <a:moveTo>
                  <a:pt x="5543823" y="4397808"/>
                </a:moveTo>
                <a:cubicBezTo>
                  <a:pt x="5544697" y="4398508"/>
                  <a:pt x="5545254" y="4400283"/>
                  <a:pt x="5544810" y="4403024"/>
                </a:cubicBezTo>
                <a:cubicBezTo>
                  <a:pt x="5543181" y="4406137"/>
                  <a:pt x="5542295" y="4411617"/>
                  <a:pt x="5538291" y="4415477"/>
                </a:cubicBezTo>
                <a:cubicBezTo>
                  <a:pt x="5533540" y="4416973"/>
                  <a:pt x="5531910" y="4420088"/>
                  <a:pt x="5527906" y="4423948"/>
                </a:cubicBezTo>
                <a:cubicBezTo>
                  <a:pt x="5528651" y="4426314"/>
                  <a:pt x="5531771" y="4427933"/>
                  <a:pt x="5532515" y="4430300"/>
                </a:cubicBezTo>
                <a:cubicBezTo>
                  <a:pt x="5530141" y="4431048"/>
                  <a:pt x="5530141" y="4431048"/>
                  <a:pt x="5527764" y="4431796"/>
                </a:cubicBezTo>
                <a:cubicBezTo>
                  <a:pt x="5527764" y="4431796"/>
                  <a:pt x="5525390" y="4432543"/>
                  <a:pt x="5525390" y="4432543"/>
                </a:cubicBezTo>
                <a:cubicBezTo>
                  <a:pt x="5523618" y="4443502"/>
                  <a:pt x="5518125" y="4442630"/>
                  <a:pt x="5514863" y="4448858"/>
                </a:cubicBezTo>
                <a:cubicBezTo>
                  <a:pt x="5510115" y="4450353"/>
                  <a:pt x="5510858" y="4452719"/>
                  <a:pt x="5509229" y="4455833"/>
                </a:cubicBezTo>
                <a:cubicBezTo>
                  <a:pt x="5509973" y="4458199"/>
                  <a:pt x="5508343" y="4461314"/>
                  <a:pt x="5505969" y="4462062"/>
                </a:cubicBezTo>
                <a:cubicBezTo>
                  <a:pt x="5503594" y="4462809"/>
                  <a:pt x="5505223" y="4459694"/>
                  <a:pt x="5504479" y="4457328"/>
                </a:cubicBezTo>
                <a:cubicBezTo>
                  <a:pt x="5502989" y="4452596"/>
                  <a:pt x="5505505" y="4444002"/>
                  <a:pt x="5508021" y="4435409"/>
                </a:cubicBezTo>
                <a:cubicBezTo>
                  <a:pt x="5511140" y="4437029"/>
                  <a:pt x="5511140" y="4437029"/>
                  <a:pt x="5514261" y="4438646"/>
                </a:cubicBezTo>
                <a:cubicBezTo>
                  <a:pt x="5514261" y="4438646"/>
                  <a:pt x="5515891" y="4435533"/>
                  <a:pt x="5518265" y="4434785"/>
                </a:cubicBezTo>
                <a:cubicBezTo>
                  <a:pt x="5519896" y="4431671"/>
                  <a:pt x="5520781" y="4426190"/>
                  <a:pt x="5522411" y="4423077"/>
                </a:cubicBezTo>
                <a:cubicBezTo>
                  <a:pt x="5521667" y="4420710"/>
                  <a:pt x="5520921" y="4418345"/>
                  <a:pt x="5523295" y="4417597"/>
                </a:cubicBezTo>
                <a:cubicBezTo>
                  <a:pt x="5522549" y="4415231"/>
                  <a:pt x="5525672" y="4416848"/>
                  <a:pt x="5525672" y="4416848"/>
                </a:cubicBezTo>
                <a:cubicBezTo>
                  <a:pt x="5528793" y="4418467"/>
                  <a:pt x="5528793" y="4418467"/>
                  <a:pt x="5532050" y="4412241"/>
                </a:cubicBezTo>
                <a:cubicBezTo>
                  <a:pt x="5533681" y="4409127"/>
                  <a:pt x="5535312" y="4406013"/>
                  <a:pt x="5536942" y="4402900"/>
                </a:cubicBezTo>
                <a:cubicBezTo>
                  <a:pt x="5536197" y="4400534"/>
                  <a:pt x="5538571" y="4399786"/>
                  <a:pt x="5540947" y="4399039"/>
                </a:cubicBezTo>
                <a:cubicBezTo>
                  <a:pt x="5541761" y="4397482"/>
                  <a:pt x="5542948" y="4397108"/>
                  <a:pt x="5543823" y="4397808"/>
                </a:cubicBezTo>
                <a:close/>
                <a:moveTo>
                  <a:pt x="646758" y="4393004"/>
                </a:moveTo>
                <a:cubicBezTo>
                  <a:pt x="647319" y="4393831"/>
                  <a:pt x="647703" y="4395049"/>
                  <a:pt x="648798" y="4394704"/>
                </a:cubicBezTo>
                <a:cubicBezTo>
                  <a:pt x="649566" y="4397141"/>
                  <a:pt x="644414" y="4396084"/>
                  <a:pt x="643647" y="4393649"/>
                </a:cubicBezTo>
                <a:cubicBezTo>
                  <a:pt x="645456" y="4391740"/>
                  <a:pt x="646196" y="4392177"/>
                  <a:pt x="646758" y="4393004"/>
                </a:cubicBezTo>
                <a:close/>
                <a:moveTo>
                  <a:pt x="742695" y="4391923"/>
                </a:moveTo>
                <a:lnTo>
                  <a:pt x="743911" y="4395786"/>
                </a:lnTo>
                <a:lnTo>
                  <a:pt x="743703" y="4396347"/>
                </a:lnTo>
                <a:lnTo>
                  <a:pt x="744058" y="4396253"/>
                </a:lnTo>
                <a:lnTo>
                  <a:pt x="744075" y="4396308"/>
                </a:lnTo>
                <a:cubicBezTo>
                  <a:pt x="742207" y="4399304"/>
                  <a:pt x="735224" y="4403912"/>
                  <a:pt x="733844" y="4399528"/>
                </a:cubicBezTo>
                <a:cubicBezTo>
                  <a:pt x="736402" y="4398723"/>
                  <a:pt x="740827" y="4394920"/>
                  <a:pt x="738270" y="4395724"/>
                </a:cubicBezTo>
                <a:cubicBezTo>
                  <a:pt x="737580" y="4393533"/>
                  <a:pt x="740827" y="4394920"/>
                  <a:pt x="742695" y="4391923"/>
                </a:cubicBezTo>
                <a:close/>
                <a:moveTo>
                  <a:pt x="5487065" y="4387695"/>
                </a:moveTo>
                <a:cubicBezTo>
                  <a:pt x="5487065" y="4387695"/>
                  <a:pt x="5487801" y="4390034"/>
                  <a:pt x="5488538" y="4392373"/>
                </a:cubicBezTo>
                <a:cubicBezTo>
                  <a:pt x="5489273" y="4394710"/>
                  <a:pt x="5489273" y="4394710"/>
                  <a:pt x="5492305" y="4396327"/>
                </a:cubicBezTo>
                <a:cubicBezTo>
                  <a:pt x="5490010" y="4397049"/>
                  <a:pt x="5486977" y="4395433"/>
                  <a:pt x="5486977" y="4395433"/>
                </a:cubicBezTo>
                <a:cubicBezTo>
                  <a:pt x="5484679" y="4396157"/>
                  <a:pt x="5483119" y="4399219"/>
                  <a:pt x="5480823" y="4399941"/>
                </a:cubicBezTo>
                <a:cubicBezTo>
                  <a:pt x="5476964" y="4403726"/>
                  <a:pt x="5475493" y="4399048"/>
                  <a:pt x="5476318" y="4393649"/>
                </a:cubicBezTo>
                <a:cubicBezTo>
                  <a:pt x="5476318" y="4393649"/>
                  <a:pt x="5479352" y="4395264"/>
                  <a:pt x="5480087" y="4397602"/>
                </a:cubicBezTo>
                <a:cubicBezTo>
                  <a:pt x="5482383" y="4396880"/>
                  <a:pt x="5481647" y="4394542"/>
                  <a:pt x="5483944" y="4393819"/>
                </a:cubicBezTo>
                <a:cubicBezTo>
                  <a:pt x="5483944" y="4393819"/>
                  <a:pt x="5483207" y="4391480"/>
                  <a:pt x="5485505" y="4390757"/>
                </a:cubicBezTo>
                <a:cubicBezTo>
                  <a:pt x="5484769" y="4388419"/>
                  <a:pt x="5484769" y="4388419"/>
                  <a:pt x="5484769" y="4388419"/>
                </a:cubicBezTo>
                <a:cubicBezTo>
                  <a:pt x="5484769" y="4388419"/>
                  <a:pt x="5487065" y="4387695"/>
                  <a:pt x="5487065" y="4387695"/>
                </a:cubicBezTo>
                <a:close/>
                <a:moveTo>
                  <a:pt x="5526809" y="4381612"/>
                </a:moveTo>
                <a:cubicBezTo>
                  <a:pt x="5526809" y="4381612"/>
                  <a:pt x="5529200" y="4380859"/>
                  <a:pt x="5529978" y="4383332"/>
                </a:cubicBezTo>
                <a:cubicBezTo>
                  <a:pt x="5530758" y="4385806"/>
                  <a:pt x="5529146" y="4389031"/>
                  <a:pt x="5527532" y="4392257"/>
                </a:cubicBezTo>
                <a:cubicBezTo>
                  <a:pt x="5525919" y="4395483"/>
                  <a:pt x="5524306" y="4398710"/>
                  <a:pt x="5525085" y="4401184"/>
                </a:cubicBezTo>
                <a:cubicBezTo>
                  <a:pt x="5525863" y="4403656"/>
                  <a:pt x="5524248" y="4406884"/>
                  <a:pt x="5522636" y="4410108"/>
                </a:cubicBezTo>
                <a:cubicBezTo>
                  <a:pt x="5519409" y="4416561"/>
                  <a:pt x="5516240" y="4414841"/>
                  <a:pt x="5515461" y="4412367"/>
                </a:cubicBezTo>
                <a:cubicBezTo>
                  <a:pt x="5514683" y="4409894"/>
                  <a:pt x="5513904" y="4407421"/>
                  <a:pt x="5515518" y="4404195"/>
                </a:cubicBezTo>
                <a:cubicBezTo>
                  <a:pt x="5514738" y="4401721"/>
                  <a:pt x="5516351" y="4398494"/>
                  <a:pt x="5514738" y="4401721"/>
                </a:cubicBezTo>
                <a:cubicBezTo>
                  <a:pt x="5512348" y="4402474"/>
                  <a:pt x="5507565" y="4403978"/>
                  <a:pt x="5503561" y="4407958"/>
                </a:cubicBezTo>
                <a:cubicBezTo>
                  <a:pt x="5501946" y="4411184"/>
                  <a:pt x="5497164" y="4412689"/>
                  <a:pt x="5495551" y="4415916"/>
                </a:cubicBezTo>
                <a:cubicBezTo>
                  <a:pt x="5496329" y="4418389"/>
                  <a:pt x="5497107" y="4420863"/>
                  <a:pt x="5498665" y="4425809"/>
                </a:cubicBezTo>
                <a:cubicBezTo>
                  <a:pt x="5493102" y="4424841"/>
                  <a:pt x="5490712" y="4425593"/>
                  <a:pt x="5488320" y="4426346"/>
                </a:cubicBezTo>
                <a:cubicBezTo>
                  <a:pt x="5488320" y="4426346"/>
                  <a:pt x="5485929" y="4427099"/>
                  <a:pt x="5485929" y="4427099"/>
                </a:cubicBezTo>
                <a:cubicBezTo>
                  <a:pt x="5489934" y="4423120"/>
                  <a:pt x="5486763" y="4421399"/>
                  <a:pt x="5485985" y="4418927"/>
                </a:cubicBezTo>
                <a:cubicBezTo>
                  <a:pt x="5488376" y="4418174"/>
                  <a:pt x="5488376" y="4418174"/>
                  <a:pt x="5488376" y="4418174"/>
                </a:cubicBezTo>
                <a:cubicBezTo>
                  <a:pt x="5490768" y="4417422"/>
                  <a:pt x="5490768" y="4417422"/>
                  <a:pt x="5493938" y="4419142"/>
                </a:cubicBezTo>
                <a:cubicBezTo>
                  <a:pt x="5491603" y="4411722"/>
                  <a:pt x="5482814" y="4417206"/>
                  <a:pt x="5486875" y="4405055"/>
                </a:cubicBezTo>
                <a:cubicBezTo>
                  <a:pt x="5490047" y="4406774"/>
                  <a:pt x="5492436" y="4406022"/>
                  <a:pt x="5495607" y="4407742"/>
                </a:cubicBezTo>
                <a:cubicBezTo>
                  <a:pt x="5496386" y="4410216"/>
                  <a:pt x="5502782" y="4405484"/>
                  <a:pt x="5506008" y="4399032"/>
                </a:cubicBezTo>
                <a:cubicBezTo>
                  <a:pt x="5506008" y="4399032"/>
                  <a:pt x="5505229" y="4396558"/>
                  <a:pt x="5510012" y="4395053"/>
                </a:cubicBezTo>
                <a:cubicBezTo>
                  <a:pt x="5514017" y="4391075"/>
                  <a:pt x="5519577" y="4392043"/>
                  <a:pt x="5526809" y="4381612"/>
                </a:cubicBezTo>
                <a:close/>
                <a:moveTo>
                  <a:pt x="726331" y="4375656"/>
                </a:moveTo>
                <a:cubicBezTo>
                  <a:pt x="727098" y="4378091"/>
                  <a:pt x="719096" y="4383288"/>
                  <a:pt x="719754" y="4377726"/>
                </a:cubicBezTo>
                <a:cubicBezTo>
                  <a:pt x="720466" y="4376163"/>
                  <a:pt x="721015" y="4375990"/>
                  <a:pt x="721934" y="4376036"/>
                </a:cubicBezTo>
                <a:cubicBezTo>
                  <a:pt x="722852" y="4376081"/>
                  <a:pt x="724140" y="4376346"/>
                  <a:pt x="726331" y="4375656"/>
                </a:cubicBezTo>
                <a:close/>
                <a:moveTo>
                  <a:pt x="5503505" y="4363246"/>
                </a:moveTo>
                <a:cubicBezTo>
                  <a:pt x="5506633" y="4364832"/>
                  <a:pt x="5509025" y="4364079"/>
                  <a:pt x="5511416" y="4363326"/>
                </a:cubicBezTo>
                <a:cubicBezTo>
                  <a:pt x="5513807" y="4362574"/>
                  <a:pt x="5508105" y="4369508"/>
                  <a:pt x="5511232" y="4371094"/>
                </a:cubicBezTo>
                <a:cubicBezTo>
                  <a:pt x="5511232" y="4371094"/>
                  <a:pt x="5511232" y="4371094"/>
                  <a:pt x="5511968" y="4373432"/>
                </a:cubicBezTo>
                <a:cubicBezTo>
                  <a:pt x="5511968" y="4373432"/>
                  <a:pt x="5509578" y="4374185"/>
                  <a:pt x="5507184" y="4374937"/>
                </a:cubicBezTo>
                <a:cubicBezTo>
                  <a:pt x="5507184" y="4374937"/>
                  <a:pt x="5505530" y="4378029"/>
                  <a:pt x="5505530" y="4378029"/>
                </a:cubicBezTo>
                <a:cubicBezTo>
                  <a:pt x="5501299" y="4389641"/>
                  <a:pt x="5501299" y="4389641"/>
                  <a:pt x="5495045" y="4386470"/>
                </a:cubicBezTo>
                <a:cubicBezTo>
                  <a:pt x="5495045" y="4386470"/>
                  <a:pt x="5492652" y="4387223"/>
                  <a:pt x="5492652" y="4387223"/>
                </a:cubicBezTo>
                <a:cubicBezTo>
                  <a:pt x="5492652" y="4387223"/>
                  <a:pt x="5492652" y="4387223"/>
                  <a:pt x="5491916" y="4384884"/>
                </a:cubicBezTo>
                <a:cubicBezTo>
                  <a:pt x="5491916" y="4384884"/>
                  <a:pt x="5493573" y="4381793"/>
                  <a:pt x="5493573" y="4381793"/>
                </a:cubicBezTo>
                <a:cubicBezTo>
                  <a:pt x="5495964" y="4381040"/>
                  <a:pt x="5499091" y="4382626"/>
                  <a:pt x="5500747" y="4379534"/>
                </a:cubicBezTo>
                <a:cubicBezTo>
                  <a:pt x="5500747" y="4379534"/>
                  <a:pt x="5502403" y="4376443"/>
                  <a:pt x="5504058" y="4373352"/>
                </a:cubicBezTo>
                <a:cubicBezTo>
                  <a:pt x="5505713" y="4370261"/>
                  <a:pt x="5508105" y="4369508"/>
                  <a:pt x="5508105" y="4369508"/>
                </a:cubicBezTo>
                <a:cubicBezTo>
                  <a:pt x="5504977" y="4367922"/>
                  <a:pt x="5504241" y="4365585"/>
                  <a:pt x="5501849" y="4366337"/>
                </a:cubicBezTo>
                <a:cubicBezTo>
                  <a:pt x="5504241" y="4365585"/>
                  <a:pt x="5504241" y="4365585"/>
                  <a:pt x="5503505" y="4363246"/>
                </a:cubicBezTo>
                <a:close/>
                <a:moveTo>
                  <a:pt x="5523848" y="4361663"/>
                </a:moveTo>
                <a:cubicBezTo>
                  <a:pt x="5526144" y="4360940"/>
                  <a:pt x="5524614" y="4364098"/>
                  <a:pt x="5523083" y="4367257"/>
                </a:cubicBezTo>
                <a:cubicBezTo>
                  <a:pt x="5521555" y="4370415"/>
                  <a:pt x="5519256" y="4371139"/>
                  <a:pt x="5522321" y="4372851"/>
                </a:cubicBezTo>
                <a:cubicBezTo>
                  <a:pt x="5522321" y="4372851"/>
                  <a:pt x="5525383" y="4374564"/>
                  <a:pt x="5521557" y="4378446"/>
                </a:cubicBezTo>
                <a:cubicBezTo>
                  <a:pt x="5521557" y="4378446"/>
                  <a:pt x="5519260" y="4379170"/>
                  <a:pt x="5519260" y="4379170"/>
                </a:cubicBezTo>
                <a:cubicBezTo>
                  <a:pt x="5516965" y="4379892"/>
                  <a:pt x="5516197" y="4377456"/>
                  <a:pt x="5513132" y="4375743"/>
                </a:cubicBezTo>
                <a:cubicBezTo>
                  <a:pt x="5517727" y="4374298"/>
                  <a:pt x="5519256" y="4371139"/>
                  <a:pt x="5520788" y="4367979"/>
                </a:cubicBezTo>
                <a:cubicBezTo>
                  <a:pt x="5520021" y="4365543"/>
                  <a:pt x="5521550" y="4362385"/>
                  <a:pt x="5523848" y="4361663"/>
                </a:cubicBezTo>
                <a:close/>
                <a:moveTo>
                  <a:pt x="680932" y="4358153"/>
                </a:moveTo>
                <a:cubicBezTo>
                  <a:pt x="681220" y="4359067"/>
                  <a:pt x="681603" y="4360285"/>
                  <a:pt x="682821" y="4359901"/>
                </a:cubicBezTo>
                <a:cubicBezTo>
                  <a:pt x="681152" y="4363103"/>
                  <a:pt x="674747" y="4359764"/>
                  <a:pt x="679618" y="4358231"/>
                </a:cubicBezTo>
                <a:cubicBezTo>
                  <a:pt x="680453" y="4356631"/>
                  <a:pt x="680644" y="4357240"/>
                  <a:pt x="680932" y="4358153"/>
                </a:cubicBezTo>
                <a:close/>
                <a:moveTo>
                  <a:pt x="5530653" y="4357913"/>
                </a:moveTo>
                <a:cubicBezTo>
                  <a:pt x="5533738" y="4359553"/>
                  <a:pt x="5533738" y="4359553"/>
                  <a:pt x="5534486" y="4361928"/>
                </a:cubicBezTo>
                <a:cubicBezTo>
                  <a:pt x="5536825" y="4361192"/>
                  <a:pt x="5540753" y="4357344"/>
                  <a:pt x="5539911" y="4362831"/>
                </a:cubicBezTo>
                <a:cubicBezTo>
                  <a:pt x="5546178" y="4358247"/>
                  <a:pt x="5542996" y="4364469"/>
                  <a:pt x="5541406" y="4367582"/>
                </a:cubicBezTo>
                <a:cubicBezTo>
                  <a:pt x="5539815" y="4370691"/>
                  <a:pt x="5534296" y="4377649"/>
                  <a:pt x="5533548" y="4375275"/>
                </a:cubicBezTo>
                <a:cubicBezTo>
                  <a:pt x="5531210" y="4376010"/>
                  <a:pt x="5530462" y="4373636"/>
                  <a:pt x="5525785" y="4375108"/>
                </a:cubicBezTo>
                <a:cubicBezTo>
                  <a:pt x="5527375" y="4371998"/>
                  <a:pt x="5528967" y="4368885"/>
                  <a:pt x="5528220" y="4366511"/>
                </a:cubicBezTo>
                <a:cubicBezTo>
                  <a:pt x="5529812" y="4363399"/>
                  <a:pt x="5529063" y="4361025"/>
                  <a:pt x="5529063" y="4361025"/>
                </a:cubicBezTo>
                <a:cubicBezTo>
                  <a:pt x="5528317" y="4358649"/>
                  <a:pt x="5530653" y="4357913"/>
                  <a:pt x="5530653" y="4357913"/>
                </a:cubicBezTo>
                <a:close/>
                <a:moveTo>
                  <a:pt x="699664" y="4357277"/>
                </a:moveTo>
                <a:cubicBezTo>
                  <a:pt x="702587" y="4356357"/>
                  <a:pt x="700430" y="4359714"/>
                  <a:pt x="703354" y="4358794"/>
                </a:cubicBezTo>
                <a:cubicBezTo>
                  <a:pt x="704121" y="4361229"/>
                  <a:pt x="704121" y="4361229"/>
                  <a:pt x="701964" y="4364586"/>
                </a:cubicBezTo>
                <a:cubicBezTo>
                  <a:pt x="701964" y="4364586"/>
                  <a:pt x="701197" y="4362149"/>
                  <a:pt x="698274" y="4363069"/>
                </a:cubicBezTo>
                <a:cubicBezTo>
                  <a:pt x="697508" y="4360634"/>
                  <a:pt x="700430" y="4359714"/>
                  <a:pt x="699664" y="4357277"/>
                </a:cubicBezTo>
                <a:close/>
                <a:moveTo>
                  <a:pt x="491810" y="4355234"/>
                </a:moveTo>
                <a:cubicBezTo>
                  <a:pt x="494732" y="4354314"/>
                  <a:pt x="492499" y="4357427"/>
                  <a:pt x="493190" y="4359620"/>
                </a:cubicBezTo>
                <a:cubicBezTo>
                  <a:pt x="490267" y="4360539"/>
                  <a:pt x="489577" y="4358347"/>
                  <a:pt x="488887" y="4356154"/>
                </a:cubicBezTo>
                <a:cubicBezTo>
                  <a:pt x="491810" y="4355234"/>
                  <a:pt x="491810" y="4355234"/>
                  <a:pt x="491810" y="4355234"/>
                </a:cubicBezTo>
                <a:close/>
                <a:moveTo>
                  <a:pt x="5558278" y="4354038"/>
                </a:moveTo>
                <a:cubicBezTo>
                  <a:pt x="5560679" y="4353282"/>
                  <a:pt x="5561422" y="4355643"/>
                  <a:pt x="5562165" y="4358004"/>
                </a:cubicBezTo>
                <a:cubicBezTo>
                  <a:pt x="5562165" y="4358004"/>
                  <a:pt x="5562165" y="4358004"/>
                  <a:pt x="5562907" y="4360365"/>
                </a:cubicBezTo>
                <a:cubicBezTo>
                  <a:pt x="5560506" y="4361121"/>
                  <a:pt x="5558105" y="4361877"/>
                  <a:pt x="5558105" y="4361877"/>
                </a:cubicBezTo>
                <a:cubicBezTo>
                  <a:pt x="5558849" y="4364239"/>
                  <a:pt x="5561993" y="4365843"/>
                  <a:pt x="5565137" y="4367449"/>
                </a:cubicBezTo>
                <a:cubicBezTo>
                  <a:pt x="5565137" y="4367449"/>
                  <a:pt x="5565881" y="4369808"/>
                  <a:pt x="5563479" y="4370564"/>
                </a:cubicBezTo>
                <a:cubicBezTo>
                  <a:pt x="5564222" y="4372925"/>
                  <a:pt x="5561821" y="4373681"/>
                  <a:pt x="5561821" y="4373681"/>
                </a:cubicBezTo>
                <a:cubicBezTo>
                  <a:pt x="5558677" y="4372075"/>
                  <a:pt x="5555362" y="4378310"/>
                  <a:pt x="5551302" y="4382182"/>
                </a:cubicBezTo>
                <a:cubicBezTo>
                  <a:pt x="5551302" y="4382182"/>
                  <a:pt x="5548902" y="4382937"/>
                  <a:pt x="5549646" y="4385299"/>
                </a:cubicBezTo>
                <a:cubicBezTo>
                  <a:pt x="5552045" y="4384544"/>
                  <a:pt x="5552788" y="4386903"/>
                  <a:pt x="5552788" y="4386903"/>
                </a:cubicBezTo>
                <a:cubicBezTo>
                  <a:pt x="5552788" y="4386903"/>
                  <a:pt x="5553532" y="4389265"/>
                  <a:pt x="5553532" y="4389265"/>
                </a:cubicBezTo>
                <a:cubicBezTo>
                  <a:pt x="5551132" y="4390020"/>
                  <a:pt x="5548728" y="4390776"/>
                  <a:pt x="5548728" y="4390776"/>
                </a:cubicBezTo>
                <a:cubicBezTo>
                  <a:pt x="5546329" y="4391532"/>
                  <a:pt x="5547243" y="4386054"/>
                  <a:pt x="5544843" y="4386810"/>
                </a:cubicBezTo>
                <a:cubicBezTo>
                  <a:pt x="5544843" y="4386810"/>
                  <a:pt x="5542441" y="4387566"/>
                  <a:pt x="5540039" y="4388322"/>
                </a:cubicBezTo>
                <a:cubicBezTo>
                  <a:pt x="5536895" y="4386715"/>
                  <a:pt x="5536895" y="4386715"/>
                  <a:pt x="5533752" y="4385111"/>
                </a:cubicBezTo>
                <a:cubicBezTo>
                  <a:pt x="5533008" y="4382749"/>
                  <a:pt x="5534666" y="4379633"/>
                  <a:pt x="5536324" y="4376518"/>
                </a:cubicBezTo>
                <a:cubicBezTo>
                  <a:pt x="5537240" y="4371040"/>
                  <a:pt x="5538726" y="4375762"/>
                  <a:pt x="5538726" y="4375762"/>
                </a:cubicBezTo>
                <a:cubicBezTo>
                  <a:pt x="5540383" y="4372644"/>
                  <a:pt x="5542784" y="4371888"/>
                  <a:pt x="5542042" y="4369528"/>
                </a:cubicBezTo>
                <a:cubicBezTo>
                  <a:pt x="5544443" y="4368772"/>
                  <a:pt x="5546100" y="4365656"/>
                  <a:pt x="5546100" y="4365656"/>
                </a:cubicBezTo>
                <a:cubicBezTo>
                  <a:pt x="5546843" y="4368017"/>
                  <a:pt x="5549247" y="4367262"/>
                  <a:pt x="5547588" y="4370377"/>
                </a:cubicBezTo>
                <a:cubicBezTo>
                  <a:pt x="5545930" y="4373494"/>
                  <a:pt x="5545013" y="4378971"/>
                  <a:pt x="5545756" y="4381333"/>
                </a:cubicBezTo>
                <a:cubicBezTo>
                  <a:pt x="5543356" y="4382089"/>
                  <a:pt x="5548159" y="4380577"/>
                  <a:pt x="5548159" y="4380577"/>
                </a:cubicBezTo>
                <a:cubicBezTo>
                  <a:pt x="5548159" y="4380577"/>
                  <a:pt x="5549815" y="4377460"/>
                  <a:pt x="5549815" y="4377460"/>
                </a:cubicBezTo>
                <a:cubicBezTo>
                  <a:pt x="5548330" y="4372739"/>
                  <a:pt x="5551647" y="4366506"/>
                  <a:pt x="5553305" y="4363388"/>
                </a:cubicBezTo>
                <a:cubicBezTo>
                  <a:pt x="5552562" y="4361027"/>
                  <a:pt x="5556619" y="4357155"/>
                  <a:pt x="5558278" y="4354038"/>
                </a:cubicBezTo>
                <a:close/>
                <a:moveTo>
                  <a:pt x="643094" y="4348512"/>
                </a:moveTo>
                <a:cubicBezTo>
                  <a:pt x="646012" y="4348599"/>
                  <a:pt x="649219" y="4349597"/>
                  <a:pt x="648669" y="4352446"/>
                </a:cubicBezTo>
                <a:cubicBezTo>
                  <a:pt x="643408" y="4354102"/>
                  <a:pt x="644506" y="4348402"/>
                  <a:pt x="639245" y="4350058"/>
                </a:cubicBezTo>
                <a:cubicBezTo>
                  <a:pt x="637546" y="4349253"/>
                  <a:pt x="640176" y="4348425"/>
                  <a:pt x="643094" y="4348512"/>
                </a:cubicBezTo>
                <a:close/>
                <a:moveTo>
                  <a:pt x="5530048" y="4347824"/>
                </a:moveTo>
                <a:cubicBezTo>
                  <a:pt x="5530783" y="4350162"/>
                  <a:pt x="5531519" y="4352501"/>
                  <a:pt x="5531519" y="4352501"/>
                </a:cubicBezTo>
                <a:cubicBezTo>
                  <a:pt x="5530616" y="4357925"/>
                  <a:pt x="5528242" y="4358672"/>
                  <a:pt x="5523493" y="4360167"/>
                </a:cubicBezTo>
                <a:cubicBezTo>
                  <a:pt x="5520382" y="4358576"/>
                  <a:pt x="5518742" y="4361662"/>
                  <a:pt x="5516365" y="4362411"/>
                </a:cubicBezTo>
                <a:cubicBezTo>
                  <a:pt x="5513991" y="4363158"/>
                  <a:pt x="5513255" y="4360820"/>
                  <a:pt x="5514894" y="4357734"/>
                </a:cubicBezTo>
                <a:cubicBezTo>
                  <a:pt x="5515798" y="4352309"/>
                  <a:pt x="5516534" y="4354647"/>
                  <a:pt x="5518173" y="4351561"/>
                </a:cubicBezTo>
                <a:cubicBezTo>
                  <a:pt x="5522186" y="4347728"/>
                  <a:pt x="5526937" y="4346234"/>
                  <a:pt x="5530048" y="4347824"/>
                </a:cubicBezTo>
                <a:close/>
                <a:moveTo>
                  <a:pt x="5541848" y="4336746"/>
                </a:moveTo>
                <a:cubicBezTo>
                  <a:pt x="5543190" y="4335997"/>
                  <a:pt x="5544340" y="4335635"/>
                  <a:pt x="5544713" y="4336824"/>
                </a:cubicBezTo>
                <a:cubicBezTo>
                  <a:pt x="5544713" y="4336824"/>
                  <a:pt x="5549307" y="4335377"/>
                  <a:pt x="5546210" y="4341573"/>
                </a:cubicBezTo>
                <a:cubicBezTo>
                  <a:pt x="5543858" y="4350143"/>
                  <a:pt x="5553098" y="4339405"/>
                  <a:pt x="5550001" y="4345600"/>
                </a:cubicBezTo>
                <a:cubicBezTo>
                  <a:pt x="5547705" y="4346323"/>
                  <a:pt x="5548450" y="4348697"/>
                  <a:pt x="5548450" y="4348697"/>
                </a:cubicBezTo>
                <a:cubicBezTo>
                  <a:pt x="5546902" y="4351797"/>
                  <a:pt x="5544606" y="4352519"/>
                  <a:pt x="5543056" y="4355617"/>
                </a:cubicBezTo>
                <a:cubicBezTo>
                  <a:pt x="5544606" y="4352519"/>
                  <a:pt x="5543858" y="4350143"/>
                  <a:pt x="5543858" y="4350143"/>
                </a:cubicBezTo>
                <a:cubicBezTo>
                  <a:pt x="5543111" y="4347769"/>
                  <a:pt x="5543111" y="4347769"/>
                  <a:pt x="5540814" y="4348492"/>
                </a:cubicBezTo>
                <a:cubicBezTo>
                  <a:pt x="5539264" y="4351589"/>
                  <a:pt x="5538516" y="4349215"/>
                  <a:pt x="5540066" y="4346117"/>
                </a:cubicBezTo>
                <a:cubicBezTo>
                  <a:pt x="5543163" y="4339921"/>
                  <a:pt x="5539319" y="4343742"/>
                  <a:pt x="5537824" y="4338992"/>
                </a:cubicBezTo>
                <a:cubicBezTo>
                  <a:pt x="5538971" y="4338631"/>
                  <a:pt x="5540507" y="4337494"/>
                  <a:pt x="5541848" y="4336746"/>
                </a:cubicBezTo>
                <a:close/>
                <a:moveTo>
                  <a:pt x="5530203" y="4331551"/>
                </a:moveTo>
                <a:cubicBezTo>
                  <a:pt x="5532709" y="4330762"/>
                  <a:pt x="5530893" y="4333744"/>
                  <a:pt x="5530893" y="4333744"/>
                </a:cubicBezTo>
                <a:cubicBezTo>
                  <a:pt x="5526573" y="4337513"/>
                  <a:pt x="5522252" y="4341282"/>
                  <a:pt x="5519747" y="4342071"/>
                </a:cubicBezTo>
                <a:cubicBezTo>
                  <a:pt x="5517240" y="4342860"/>
                  <a:pt x="5525193" y="4333128"/>
                  <a:pt x="5520182" y="4334705"/>
                </a:cubicBezTo>
                <a:cubicBezTo>
                  <a:pt x="5520182" y="4334705"/>
                  <a:pt x="5521996" y="4331726"/>
                  <a:pt x="5521996" y="4331726"/>
                </a:cubicBezTo>
                <a:cubicBezTo>
                  <a:pt x="5524503" y="4330937"/>
                  <a:pt x="5529514" y="4329360"/>
                  <a:pt x="5530203" y="4331551"/>
                </a:cubicBezTo>
                <a:close/>
                <a:moveTo>
                  <a:pt x="727298" y="4327696"/>
                </a:moveTo>
                <a:cubicBezTo>
                  <a:pt x="732420" y="4328655"/>
                  <a:pt x="728050" y="4337740"/>
                  <a:pt x="730979" y="4339390"/>
                </a:cubicBezTo>
                <a:cubicBezTo>
                  <a:pt x="728050" y="4337740"/>
                  <a:pt x="728050" y="4337740"/>
                  <a:pt x="725858" y="4338431"/>
                </a:cubicBezTo>
                <a:cubicBezTo>
                  <a:pt x="727314" y="4335403"/>
                  <a:pt x="725843" y="4330725"/>
                  <a:pt x="727298" y="4327696"/>
                </a:cubicBezTo>
                <a:close/>
                <a:moveTo>
                  <a:pt x="686121" y="4327004"/>
                </a:moveTo>
                <a:cubicBezTo>
                  <a:pt x="688178" y="4327160"/>
                  <a:pt x="690463" y="4328046"/>
                  <a:pt x="690923" y="4329509"/>
                </a:cubicBezTo>
                <a:cubicBezTo>
                  <a:pt x="686052" y="4331042"/>
                  <a:pt x="682695" y="4328886"/>
                  <a:pt x="682695" y="4328886"/>
                </a:cubicBezTo>
                <a:cubicBezTo>
                  <a:pt x="682236" y="4327425"/>
                  <a:pt x="684064" y="4326850"/>
                  <a:pt x="686121" y="4327004"/>
                </a:cubicBezTo>
                <a:close/>
                <a:moveTo>
                  <a:pt x="674594" y="4326618"/>
                </a:moveTo>
                <a:cubicBezTo>
                  <a:pt x="671450" y="4332962"/>
                  <a:pt x="679232" y="4333189"/>
                  <a:pt x="680765" y="4338060"/>
                </a:cubicBezTo>
                <a:cubicBezTo>
                  <a:pt x="678426" y="4338796"/>
                  <a:pt x="679194" y="4341233"/>
                  <a:pt x="674517" y="4342704"/>
                </a:cubicBezTo>
                <a:cubicBezTo>
                  <a:pt x="672983" y="4337832"/>
                  <a:pt x="666774" y="4334433"/>
                  <a:pt x="669917" y="4328090"/>
                </a:cubicBezTo>
                <a:cubicBezTo>
                  <a:pt x="673023" y="4329789"/>
                  <a:pt x="669917" y="4328090"/>
                  <a:pt x="674594" y="4326618"/>
                </a:cubicBezTo>
                <a:close/>
                <a:moveTo>
                  <a:pt x="503567" y="4316930"/>
                </a:moveTo>
                <a:cubicBezTo>
                  <a:pt x="506621" y="4316303"/>
                  <a:pt x="510294" y="4316486"/>
                  <a:pt x="511993" y="4317291"/>
                </a:cubicBezTo>
                <a:cubicBezTo>
                  <a:pt x="510127" y="4320555"/>
                  <a:pt x="507498" y="4321382"/>
                  <a:pt x="504867" y="4322210"/>
                </a:cubicBezTo>
                <a:cubicBezTo>
                  <a:pt x="505964" y="4316511"/>
                  <a:pt x="501470" y="4320603"/>
                  <a:pt x="498838" y="4321431"/>
                </a:cubicBezTo>
                <a:cubicBezTo>
                  <a:pt x="498071" y="4318995"/>
                  <a:pt x="500512" y="4317558"/>
                  <a:pt x="503567" y="4316930"/>
                </a:cubicBezTo>
                <a:close/>
                <a:moveTo>
                  <a:pt x="680345" y="4309747"/>
                </a:moveTo>
                <a:cubicBezTo>
                  <a:pt x="684390" y="4309479"/>
                  <a:pt x="688097" y="4310319"/>
                  <a:pt x="689247" y="4313974"/>
                </a:cubicBezTo>
                <a:cubicBezTo>
                  <a:pt x="689247" y="4313974"/>
                  <a:pt x="686743" y="4314762"/>
                  <a:pt x="686743" y="4314762"/>
                </a:cubicBezTo>
                <a:cubicBezTo>
                  <a:pt x="680197" y="4311467"/>
                  <a:pt x="675188" y="4313045"/>
                  <a:pt x="669408" y="4312185"/>
                </a:cubicBezTo>
                <a:cubicBezTo>
                  <a:pt x="671914" y="4311397"/>
                  <a:pt x="676299" y="4310017"/>
                  <a:pt x="680345" y="4309747"/>
                </a:cubicBezTo>
                <a:close/>
                <a:moveTo>
                  <a:pt x="755043" y="4308522"/>
                </a:moveTo>
                <a:lnTo>
                  <a:pt x="753922" y="4312051"/>
                </a:lnTo>
                <a:cubicBezTo>
                  <a:pt x="753545" y="4310856"/>
                  <a:pt x="753954" y="4310072"/>
                  <a:pt x="754866" y="4308799"/>
                </a:cubicBezTo>
                <a:close/>
                <a:moveTo>
                  <a:pt x="762950" y="4307542"/>
                </a:moveTo>
                <a:cubicBezTo>
                  <a:pt x="765641" y="4307346"/>
                  <a:pt x="768707" y="4308339"/>
                  <a:pt x="771586" y="4308737"/>
                </a:cubicBezTo>
                <a:cubicBezTo>
                  <a:pt x="776334" y="4315075"/>
                  <a:pt x="763060" y="4316643"/>
                  <a:pt x="767807" y="4322980"/>
                </a:cubicBezTo>
                <a:cubicBezTo>
                  <a:pt x="764554" y="4321393"/>
                  <a:pt x="765302" y="4323768"/>
                  <a:pt x="762796" y="4324556"/>
                </a:cubicBezTo>
                <a:cubicBezTo>
                  <a:pt x="762049" y="4322182"/>
                  <a:pt x="762049" y="4322182"/>
                  <a:pt x="759544" y="4322970"/>
                </a:cubicBezTo>
                <a:cubicBezTo>
                  <a:pt x="758797" y="4320595"/>
                  <a:pt x="764554" y="4321393"/>
                  <a:pt x="763807" y="4319018"/>
                </a:cubicBezTo>
                <a:cubicBezTo>
                  <a:pt x="759806" y="4315057"/>
                  <a:pt x="759059" y="4312680"/>
                  <a:pt x="756553" y="4313469"/>
                </a:cubicBezTo>
                <a:cubicBezTo>
                  <a:pt x="757938" y="4309119"/>
                  <a:pt x="760256" y="4307737"/>
                  <a:pt x="762950" y="4307542"/>
                </a:cubicBezTo>
                <a:close/>
                <a:moveTo>
                  <a:pt x="651845" y="4304864"/>
                </a:moveTo>
                <a:cubicBezTo>
                  <a:pt x="657650" y="4305445"/>
                  <a:pt x="648798" y="4313050"/>
                  <a:pt x="653916" y="4311440"/>
                </a:cubicBezTo>
                <a:cubicBezTo>
                  <a:pt x="652046" y="4314438"/>
                  <a:pt x="648108" y="4310859"/>
                  <a:pt x="649975" y="4307861"/>
                </a:cubicBezTo>
                <a:cubicBezTo>
                  <a:pt x="649975" y="4307861"/>
                  <a:pt x="652535" y="4307055"/>
                  <a:pt x="651845" y="4304864"/>
                </a:cubicBezTo>
                <a:close/>
                <a:moveTo>
                  <a:pt x="739643" y="4285260"/>
                </a:moveTo>
                <a:cubicBezTo>
                  <a:pt x="740334" y="4287453"/>
                  <a:pt x="738060" y="4288168"/>
                  <a:pt x="735787" y="4288883"/>
                </a:cubicBezTo>
                <a:cubicBezTo>
                  <a:pt x="737167" y="4293269"/>
                  <a:pt x="734894" y="4293984"/>
                  <a:pt x="737857" y="4295461"/>
                </a:cubicBezTo>
                <a:cubicBezTo>
                  <a:pt x="738548" y="4297653"/>
                  <a:pt x="733309" y="4296893"/>
                  <a:pt x="734689" y="4301277"/>
                </a:cubicBezTo>
                <a:cubicBezTo>
                  <a:pt x="731727" y="4299800"/>
                  <a:pt x="725595" y="4304139"/>
                  <a:pt x="722634" y="4302662"/>
                </a:cubicBezTo>
                <a:cubicBezTo>
                  <a:pt x="724420" y="4292462"/>
                  <a:pt x="731239" y="4290315"/>
                  <a:pt x="739643" y="4285260"/>
                </a:cubicBezTo>
                <a:close/>
                <a:moveTo>
                  <a:pt x="653832" y="4278003"/>
                </a:moveTo>
                <a:cubicBezTo>
                  <a:pt x="655365" y="4282875"/>
                  <a:pt x="649155" y="4279474"/>
                  <a:pt x="647584" y="4282646"/>
                </a:cubicBezTo>
                <a:cubicBezTo>
                  <a:pt x="650688" y="4284346"/>
                  <a:pt x="651454" y="4286781"/>
                  <a:pt x="650651" y="4292389"/>
                </a:cubicBezTo>
                <a:cubicBezTo>
                  <a:pt x="649883" y="4289953"/>
                  <a:pt x="647544" y="4290690"/>
                  <a:pt x="645206" y="4291426"/>
                </a:cubicBezTo>
                <a:cubicBezTo>
                  <a:pt x="642906" y="4284118"/>
                  <a:pt x="646051" y="4277774"/>
                  <a:pt x="653832" y="4278003"/>
                </a:cubicBezTo>
                <a:close/>
                <a:moveTo>
                  <a:pt x="712139" y="4273036"/>
                </a:moveTo>
                <a:cubicBezTo>
                  <a:pt x="712880" y="4275390"/>
                  <a:pt x="715271" y="4274637"/>
                  <a:pt x="713622" y="4277746"/>
                </a:cubicBezTo>
                <a:cubicBezTo>
                  <a:pt x="723187" y="4274735"/>
                  <a:pt x="727062" y="4278691"/>
                  <a:pt x="732587" y="4279539"/>
                </a:cubicBezTo>
                <a:cubicBezTo>
                  <a:pt x="732587" y="4279539"/>
                  <a:pt x="733495" y="4274078"/>
                  <a:pt x="736628" y="4275680"/>
                </a:cubicBezTo>
                <a:cubicBezTo>
                  <a:pt x="734976" y="4278787"/>
                  <a:pt x="732587" y="4279539"/>
                  <a:pt x="734810" y="4286604"/>
                </a:cubicBezTo>
                <a:cubicBezTo>
                  <a:pt x="729285" y="4285755"/>
                  <a:pt x="723761" y="4284906"/>
                  <a:pt x="716586" y="4287164"/>
                </a:cubicBezTo>
                <a:cubicBezTo>
                  <a:pt x="715677" y="4292626"/>
                  <a:pt x="719551" y="4296583"/>
                  <a:pt x="719383" y="4304401"/>
                </a:cubicBezTo>
                <a:cubicBezTo>
                  <a:pt x="712208" y="4306658"/>
                  <a:pt x="711467" y="4304302"/>
                  <a:pt x="708333" y="4302700"/>
                </a:cubicBezTo>
                <a:cubicBezTo>
                  <a:pt x="699508" y="4308066"/>
                  <a:pt x="711130" y="4319937"/>
                  <a:pt x="696039" y="4322097"/>
                </a:cubicBezTo>
                <a:cubicBezTo>
                  <a:pt x="694557" y="4317389"/>
                  <a:pt x="693816" y="4315035"/>
                  <a:pt x="691425" y="4315786"/>
                </a:cubicBezTo>
                <a:cubicBezTo>
                  <a:pt x="696207" y="4314282"/>
                  <a:pt x="705774" y="4311271"/>
                  <a:pt x="701160" y="4304959"/>
                </a:cubicBezTo>
                <a:cubicBezTo>
                  <a:pt x="697285" y="4301003"/>
                  <a:pt x="692502" y="4302508"/>
                  <a:pt x="686978" y="4301659"/>
                </a:cubicBezTo>
                <a:cubicBezTo>
                  <a:pt x="691019" y="4297799"/>
                  <a:pt x="701495" y="4289325"/>
                  <a:pt x="696881" y="4283014"/>
                </a:cubicBezTo>
                <a:cubicBezTo>
                  <a:pt x="700923" y="4279154"/>
                  <a:pt x="708097" y="4276896"/>
                  <a:pt x="712139" y="4273036"/>
                </a:cubicBezTo>
                <a:close/>
                <a:moveTo>
                  <a:pt x="798645" y="4263478"/>
                </a:moveTo>
                <a:cubicBezTo>
                  <a:pt x="797144" y="4266361"/>
                  <a:pt x="794952" y="4267050"/>
                  <a:pt x="795641" y="4269243"/>
                </a:cubicBezTo>
                <a:cubicBezTo>
                  <a:pt x="793450" y="4269934"/>
                  <a:pt x="793450" y="4269934"/>
                  <a:pt x="791257" y="4270623"/>
                </a:cubicBezTo>
                <a:cubicBezTo>
                  <a:pt x="793450" y="4269934"/>
                  <a:pt x="794952" y="4267050"/>
                  <a:pt x="798645" y="4263478"/>
                </a:cubicBezTo>
                <a:close/>
                <a:moveTo>
                  <a:pt x="722566" y="4263329"/>
                </a:moveTo>
                <a:cubicBezTo>
                  <a:pt x="728206" y="4264232"/>
                  <a:pt x="728206" y="4264232"/>
                  <a:pt x="729739" y="4269104"/>
                </a:cubicBezTo>
                <a:cubicBezTo>
                  <a:pt x="727303" y="4269870"/>
                  <a:pt x="724867" y="4270637"/>
                  <a:pt x="724867" y="4270637"/>
                </a:cubicBezTo>
                <a:cubicBezTo>
                  <a:pt x="721664" y="4268967"/>
                  <a:pt x="720898" y="4266531"/>
                  <a:pt x="722566" y="4263329"/>
                </a:cubicBezTo>
                <a:close/>
                <a:moveTo>
                  <a:pt x="666435" y="4258508"/>
                </a:moveTo>
                <a:cubicBezTo>
                  <a:pt x="672042" y="4259312"/>
                  <a:pt x="668643" y="4265524"/>
                  <a:pt x="666208" y="4266289"/>
                </a:cubicBezTo>
                <a:cubicBezTo>
                  <a:pt x="664507" y="4269394"/>
                  <a:pt x="668643" y="4265524"/>
                  <a:pt x="669379" y="4267861"/>
                </a:cubicBezTo>
                <a:cubicBezTo>
                  <a:pt x="667680" y="4270966"/>
                  <a:pt x="664507" y="4269394"/>
                  <a:pt x="662071" y="4270161"/>
                </a:cubicBezTo>
                <a:cubicBezTo>
                  <a:pt x="663772" y="4267057"/>
                  <a:pt x="663036" y="4264718"/>
                  <a:pt x="658164" y="4266251"/>
                </a:cubicBezTo>
                <a:cubicBezTo>
                  <a:pt x="659864" y="4263146"/>
                  <a:pt x="665473" y="4263951"/>
                  <a:pt x="666435" y="4258508"/>
                </a:cubicBezTo>
                <a:close/>
                <a:moveTo>
                  <a:pt x="695747" y="4254101"/>
                </a:moveTo>
                <a:cubicBezTo>
                  <a:pt x="698102" y="4253360"/>
                  <a:pt x="698845" y="4255721"/>
                  <a:pt x="701199" y="4254980"/>
                </a:cubicBezTo>
                <a:cubicBezTo>
                  <a:pt x="699589" y="4258082"/>
                  <a:pt x="700331" y="4260443"/>
                  <a:pt x="695622" y="4261925"/>
                </a:cubicBezTo>
                <a:cubicBezTo>
                  <a:pt x="698719" y="4263545"/>
                  <a:pt x="701817" y="4265164"/>
                  <a:pt x="704047" y="4272247"/>
                </a:cubicBezTo>
                <a:cubicBezTo>
                  <a:pt x="696239" y="4272109"/>
                  <a:pt x="699337" y="4273729"/>
                  <a:pt x="695370" y="4277572"/>
                </a:cubicBezTo>
                <a:cubicBezTo>
                  <a:pt x="693017" y="4278312"/>
                  <a:pt x="692273" y="4275952"/>
                  <a:pt x="687564" y="4277434"/>
                </a:cubicBezTo>
                <a:cubicBezTo>
                  <a:pt x="685209" y="4278175"/>
                  <a:pt x="684341" y="4283639"/>
                  <a:pt x="681987" y="4284380"/>
                </a:cubicBezTo>
                <a:cubicBezTo>
                  <a:pt x="682729" y="4286740"/>
                  <a:pt x="681117" y="4289844"/>
                  <a:pt x="683473" y="4289102"/>
                </a:cubicBezTo>
                <a:cubicBezTo>
                  <a:pt x="679505" y="4292945"/>
                  <a:pt x="673310" y="4289705"/>
                  <a:pt x="669344" y="4293549"/>
                </a:cubicBezTo>
                <a:cubicBezTo>
                  <a:pt x="670954" y="4290447"/>
                  <a:pt x="673310" y="4289705"/>
                  <a:pt x="674922" y="4286604"/>
                </a:cubicBezTo>
                <a:cubicBezTo>
                  <a:pt x="671824" y="4284983"/>
                  <a:pt x="667858" y="4288827"/>
                  <a:pt x="664760" y="4287206"/>
                </a:cubicBezTo>
                <a:cubicBezTo>
                  <a:pt x="663273" y="4282484"/>
                  <a:pt x="662530" y="4280124"/>
                  <a:pt x="664143" y="4277022"/>
                </a:cubicBezTo>
                <a:cubicBezTo>
                  <a:pt x="666496" y="4276281"/>
                  <a:pt x="667239" y="4278642"/>
                  <a:pt x="669595" y="4277900"/>
                </a:cubicBezTo>
                <a:cubicBezTo>
                  <a:pt x="669721" y="4270076"/>
                  <a:pt x="676042" y="4265492"/>
                  <a:pt x="682362" y="4260908"/>
                </a:cubicBezTo>
                <a:cubicBezTo>
                  <a:pt x="680750" y="4264010"/>
                  <a:pt x="683106" y="4263269"/>
                  <a:pt x="685459" y="4262528"/>
                </a:cubicBezTo>
                <a:cubicBezTo>
                  <a:pt x="685459" y="4262528"/>
                  <a:pt x="685459" y="4262528"/>
                  <a:pt x="687815" y="4261786"/>
                </a:cubicBezTo>
                <a:cubicBezTo>
                  <a:pt x="687071" y="4259425"/>
                  <a:pt x="684716" y="4260168"/>
                  <a:pt x="684716" y="4260168"/>
                </a:cubicBezTo>
                <a:cubicBezTo>
                  <a:pt x="683973" y="4257807"/>
                  <a:pt x="688683" y="4256324"/>
                  <a:pt x="691037" y="4255583"/>
                </a:cubicBezTo>
                <a:cubicBezTo>
                  <a:pt x="691037" y="4255583"/>
                  <a:pt x="694135" y="4257203"/>
                  <a:pt x="694878" y="4259564"/>
                </a:cubicBezTo>
                <a:cubicBezTo>
                  <a:pt x="694878" y="4259564"/>
                  <a:pt x="697233" y="4258823"/>
                  <a:pt x="697233" y="4258823"/>
                </a:cubicBezTo>
                <a:cubicBezTo>
                  <a:pt x="698845" y="4255721"/>
                  <a:pt x="696491" y="4256462"/>
                  <a:pt x="695747" y="4254101"/>
                </a:cubicBezTo>
                <a:close/>
                <a:moveTo>
                  <a:pt x="5701124" y="4233582"/>
                </a:moveTo>
                <a:cubicBezTo>
                  <a:pt x="5705671" y="4232150"/>
                  <a:pt x="5701815" y="4235774"/>
                  <a:pt x="5702504" y="4237965"/>
                </a:cubicBezTo>
                <a:cubicBezTo>
                  <a:pt x="5700231" y="4238681"/>
                  <a:pt x="5697958" y="4239397"/>
                  <a:pt x="5695683" y="4240112"/>
                </a:cubicBezTo>
                <a:cubicBezTo>
                  <a:pt x="5692720" y="4238636"/>
                  <a:pt x="5693409" y="4240828"/>
                  <a:pt x="5691827" y="4243737"/>
                </a:cubicBezTo>
                <a:cubicBezTo>
                  <a:pt x="5692517" y="4245928"/>
                  <a:pt x="5690244" y="4246644"/>
                  <a:pt x="5690244" y="4246644"/>
                </a:cubicBezTo>
                <a:cubicBezTo>
                  <a:pt x="5690244" y="4246644"/>
                  <a:pt x="5687280" y="4245167"/>
                  <a:pt x="5689553" y="4244452"/>
                </a:cubicBezTo>
                <a:cubicBezTo>
                  <a:pt x="5692720" y="4238636"/>
                  <a:pt x="5688174" y="4240067"/>
                  <a:pt x="5687483" y="4237875"/>
                </a:cubicBezTo>
                <a:cubicBezTo>
                  <a:pt x="5692030" y="4236444"/>
                  <a:pt x="5697268" y="4237205"/>
                  <a:pt x="5701124" y="4233582"/>
                </a:cubicBezTo>
                <a:close/>
                <a:moveTo>
                  <a:pt x="705762" y="4225247"/>
                </a:moveTo>
                <a:cubicBezTo>
                  <a:pt x="708199" y="4224480"/>
                  <a:pt x="710634" y="4223713"/>
                  <a:pt x="711324" y="4225906"/>
                </a:cubicBezTo>
                <a:cubicBezTo>
                  <a:pt x="708889" y="4226672"/>
                  <a:pt x="704706" y="4230398"/>
                  <a:pt x="705762" y="4225247"/>
                </a:cubicBezTo>
                <a:close/>
                <a:moveTo>
                  <a:pt x="5710904" y="4213477"/>
                </a:moveTo>
                <a:cubicBezTo>
                  <a:pt x="5712214" y="4213386"/>
                  <a:pt x="5713191" y="4214363"/>
                  <a:pt x="5714778" y="4215149"/>
                </a:cubicBezTo>
                <a:cubicBezTo>
                  <a:pt x="5714778" y="4215149"/>
                  <a:pt x="5715513" y="4217488"/>
                  <a:pt x="5713078" y="4218254"/>
                </a:cubicBezTo>
                <a:cubicBezTo>
                  <a:pt x="5713078" y="4218254"/>
                  <a:pt x="5711378" y="4221360"/>
                  <a:pt x="5711378" y="4221360"/>
                </a:cubicBezTo>
                <a:cubicBezTo>
                  <a:pt x="5704805" y="4225998"/>
                  <a:pt x="5702370" y="4226764"/>
                  <a:pt x="5698461" y="4222854"/>
                </a:cubicBezTo>
                <a:cubicBezTo>
                  <a:pt x="5698461" y="4222854"/>
                  <a:pt x="5693589" y="4224388"/>
                  <a:pt x="5696989" y="4218177"/>
                </a:cubicBezTo>
                <a:cubicBezTo>
                  <a:pt x="5699057" y="4216241"/>
                  <a:pt x="5700275" y="4215859"/>
                  <a:pt x="5701069" y="4216251"/>
                </a:cubicBezTo>
                <a:cubicBezTo>
                  <a:pt x="5701862" y="4216644"/>
                  <a:pt x="5702229" y="4217813"/>
                  <a:pt x="5702597" y="4218983"/>
                </a:cubicBezTo>
                <a:cubicBezTo>
                  <a:pt x="5700898" y="4222088"/>
                  <a:pt x="5705770" y="4220554"/>
                  <a:pt x="5705033" y="4218215"/>
                </a:cubicBezTo>
                <a:cubicBezTo>
                  <a:pt x="5707951" y="4214727"/>
                  <a:pt x="5709595" y="4213567"/>
                  <a:pt x="5710904" y="4213477"/>
                </a:cubicBezTo>
                <a:close/>
                <a:moveTo>
                  <a:pt x="692503" y="4206933"/>
                </a:moveTo>
                <a:cubicBezTo>
                  <a:pt x="697166" y="4208142"/>
                  <a:pt x="702949" y="4219708"/>
                  <a:pt x="697103" y="4221548"/>
                </a:cubicBezTo>
                <a:cubicBezTo>
                  <a:pt x="696751" y="4213626"/>
                  <a:pt x="694802" y="4214240"/>
                  <a:pt x="692503" y="4206933"/>
                </a:cubicBezTo>
                <a:close/>
                <a:moveTo>
                  <a:pt x="673594" y="4197892"/>
                </a:moveTo>
                <a:cubicBezTo>
                  <a:pt x="671202" y="4198645"/>
                  <a:pt x="671969" y="4201081"/>
                  <a:pt x="670344" y="4204270"/>
                </a:cubicBezTo>
                <a:cubicBezTo>
                  <a:pt x="667953" y="4205023"/>
                  <a:pt x="667953" y="4205023"/>
                  <a:pt x="665561" y="4205775"/>
                </a:cubicBezTo>
                <a:cubicBezTo>
                  <a:pt x="664702" y="4211399"/>
                  <a:pt x="668719" y="4207457"/>
                  <a:pt x="669486" y="4209893"/>
                </a:cubicBezTo>
                <a:cubicBezTo>
                  <a:pt x="664702" y="4211399"/>
                  <a:pt x="664702" y="4211399"/>
                  <a:pt x="663078" y="4214588"/>
                </a:cubicBezTo>
                <a:cubicBezTo>
                  <a:pt x="663844" y="4217024"/>
                  <a:pt x="666236" y="4216271"/>
                  <a:pt x="667769" y="4221143"/>
                </a:cubicBezTo>
                <a:cubicBezTo>
                  <a:pt x="662987" y="4222648"/>
                  <a:pt x="660594" y="4223401"/>
                  <a:pt x="658203" y="4224154"/>
                </a:cubicBezTo>
                <a:cubicBezTo>
                  <a:pt x="656669" y="4219282"/>
                  <a:pt x="654278" y="4220035"/>
                  <a:pt x="653512" y="4217599"/>
                </a:cubicBezTo>
                <a:cubicBezTo>
                  <a:pt x="655902" y="4216846"/>
                  <a:pt x="655136" y="4214410"/>
                  <a:pt x="655136" y="4214410"/>
                </a:cubicBezTo>
                <a:cubicBezTo>
                  <a:pt x="653603" y="4209539"/>
                  <a:pt x="652070" y="4204667"/>
                  <a:pt x="647286" y="4206172"/>
                </a:cubicBezTo>
                <a:cubicBezTo>
                  <a:pt x="648912" y="4202984"/>
                  <a:pt x="651303" y="4202231"/>
                  <a:pt x="656087" y="4200726"/>
                </a:cubicBezTo>
                <a:cubicBezTo>
                  <a:pt x="654461" y="4203914"/>
                  <a:pt x="655995" y="4208786"/>
                  <a:pt x="659153" y="4210469"/>
                </a:cubicBezTo>
                <a:cubicBezTo>
                  <a:pt x="665561" y="4205775"/>
                  <a:pt x="663262" y="4198468"/>
                  <a:pt x="673594" y="4197892"/>
                </a:cubicBezTo>
                <a:close/>
                <a:moveTo>
                  <a:pt x="5718882" y="4195867"/>
                </a:moveTo>
                <a:cubicBezTo>
                  <a:pt x="5721316" y="4195100"/>
                  <a:pt x="5719618" y="4198205"/>
                  <a:pt x="5719618" y="4198205"/>
                </a:cubicBezTo>
                <a:cubicBezTo>
                  <a:pt x="5715482" y="4202077"/>
                  <a:pt x="5713047" y="4202844"/>
                  <a:pt x="5710609" y="4203611"/>
                </a:cubicBezTo>
                <a:cubicBezTo>
                  <a:pt x="5708173" y="4204378"/>
                  <a:pt x="5706474" y="4207482"/>
                  <a:pt x="5707210" y="4209820"/>
                </a:cubicBezTo>
                <a:cubicBezTo>
                  <a:pt x="5707946" y="4212159"/>
                  <a:pt x="5705509" y="4212927"/>
                  <a:pt x="5703074" y="4213693"/>
                </a:cubicBezTo>
                <a:cubicBezTo>
                  <a:pt x="5703074" y="4213693"/>
                  <a:pt x="5703074" y="4213693"/>
                  <a:pt x="5702338" y="4211355"/>
                </a:cubicBezTo>
                <a:cubicBezTo>
                  <a:pt x="5702338" y="4211355"/>
                  <a:pt x="5704037" y="4208248"/>
                  <a:pt x="5704037" y="4208248"/>
                </a:cubicBezTo>
                <a:cubicBezTo>
                  <a:pt x="5705737" y="4205144"/>
                  <a:pt x="5707437" y="4202039"/>
                  <a:pt x="5709872" y="4201272"/>
                </a:cubicBezTo>
                <a:cubicBezTo>
                  <a:pt x="5714009" y="4197400"/>
                  <a:pt x="5716445" y="4196633"/>
                  <a:pt x="5718882" y="4195867"/>
                </a:cubicBezTo>
                <a:close/>
                <a:moveTo>
                  <a:pt x="760465" y="4142171"/>
                </a:moveTo>
                <a:cubicBezTo>
                  <a:pt x="761846" y="4146558"/>
                  <a:pt x="759410" y="4147324"/>
                  <a:pt x="754537" y="4148857"/>
                </a:cubicBezTo>
                <a:cubicBezTo>
                  <a:pt x="753846" y="4146664"/>
                  <a:pt x="758719" y="4145130"/>
                  <a:pt x="758029" y="4142938"/>
                </a:cubicBezTo>
                <a:cubicBezTo>
                  <a:pt x="758029" y="4142938"/>
                  <a:pt x="758029" y="4142938"/>
                  <a:pt x="760465" y="4142171"/>
                </a:cubicBezTo>
                <a:close/>
                <a:moveTo>
                  <a:pt x="767557" y="4123876"/>
                </a:moveTo>
                <a:cubicBezTo>
                  <a:pt x="766042" y="4127566"/>
                  <a:pt x="760248" y="4126177"/>
                  <a:pt x="760248" y="4126177"/>
                </a:cubicBezTo>
                <a:cubicBezTo>
                  <a:pt x="759788" y="4124716"/>
                  <a:pt x="761007" y="4124332"/>
                  <a:pt x="762645" y="4124218"/>
                </a:cubicBezTo>
                <a:cubicBezTo>
                  <a:pt x="764282" y="4124104"/>
                  <a:pt x="766339" y="4124260"/>
                  <a:pt x="767557" y="4123876"/>
                </a:cubicBezTo>
                <a:close/>
                <a:moveTo>
                  <a:pt x="738401" y="4112171"/>
                </a:moveTo>
                <a:cubicBezTo>
                  <a:pt x="747588" y="4109279"/>
                  <a:pt x="757412" y="4132472"/>
                  <a:pt x="748979" y="4137755"/>
                </a:cubicBezTo>
                <a:cubicBezTo>
                  <a:pt x="746681" y="4138478"/>
                  <a:pt x="747473" y="4132972"/>
                  <a:pt x="746720" y="4130581"/>
                </a:cubicBezTo>
                <a:cubicBezTo>
                  <a:pt x="745968" y="4128189"/>
                  <a:pt x="742127" y="4132027"/>
                  <a:pt x="739077" y="4130357"/>
                </a:cubicBezTo>
                <a:cubicBezTo>
                  <a:pt x="739868" y="4124852"/>
                  <a:pt x="741412" y="4121737"/>
                  <a:pt x="736066" y="4120791"/>
                </a:cubicBezTo>
                <a:cubicBezTo>
                  <a:pt x="738363" y="4120068"/>
                  <a:pt x="739906" y="4116954"/>
                  <a:pt x="742204" y="4116231"/>
                </a:cubicBezTo>
                <a:cubicBezTo>
                  <a:pt x="741451" y="4113839"/>
                  <a:pt x="736857" y="4115286"/>
                  <a:pt x="738401" y="4112171"/>
                </a:cubicBezTo>
                <a:close/>
                <a:moveTo>
                  <a:pt x="5768849" y="4106250"/>
                </a:moveTo>
                <a:cubicBezTo>
                  <a:pt x="5769615" y="4108685"/>
                  <a:pt x="5769615" y="4108685"/>
                  <a:pt x="5770382" y="4111121"/>
                </a:cubicBezTo>
                <a:cubicBezTo>
                  <a:pt x="5768809" y="4114293"/>
                  <a:pt x="5769577" y="4116729"/>
                  <a:pt x="5767238" y="4117465"/>
                </a:cubicBezTo>
                <a:cubicBezTo>
                  <a:pt x="5768005" y="4119901"/>
                  <a:pt x="5766433" y="4123074"/>
                  <a:pt x="5766433" y="4123074"/>
                </a:cubicBezTo>
                <a:cubicBezTo>
                  <a:pt x="5764095" y="4123809"/>
                  <a:pt x="5764095" y="4123809"/>
                  <a:pt x="5764095" y="4123809"/>
                </a:cubicBezTo>
                <a:cubicBezTo>
                  <a:pt x="5760990" y="4122108"/>
                  <a:pt x="5761794" y="4116501"/>
                  <a:pt x="5767276" y="4109422"/>
                </a:cubicBezTo>
                <a:cubicBezTo>
                  <a:pt x="5767276" y="4109422"/>
                  <a:pt x="5769615" y="4108685"/>
                  <a:pt x="5768849" y="4106250"/>
                </a:cubicBezTo>
                <a:close/>
                <a:moveTo>
                  <a:pt x="622974" y="4098305"/>
                </a:moveTo>
                <a:cubicBezTo>
                  <a:pt x="619102" y="4102334"/>
                  <a:pt x="620712" y="4107450"/>
                  <a:pt x="612891" y="4107101"/>
                </a:cubicBezTo>
                <a:cubicBezTo>
                  <a:pt x="614424" y="4103806"/>
                  <a:pt x="617493" y="4097219"/>
                  <a:pt x="622974" y="4098305"/>
                </a:cubicBezTo>
                <a:close/>
                <a:moveTo>
                  <a:pt x="771943" y="4093583"/>
                </a:moveTo>
                <a:cubicBezTo>
                  <a:pt x="774380" y="4092817"/>
                  <a:pt x="777583" y="4094485"/>
                  <a:pt x="778350" y="4096921"/>
                </a:cubicBezTo>
                <a:cubicBezTo>
                  <a:pt x="773477" y="4098455"/>
                  <a:pt x="774243" y="4100891"/>
                  <a:pt x="771041" y="4099222"/>
                </a:cubicBezTo>
                <a:cubicBezTo>
                  <a:pt x="770274" y="4096786"/>
                  <a:pt x="770274" y="4096786"/>
                  <a:pt x="771943" y="4093583"/>
                </a:cubicBezTo>
                <a:close/>
                <a:moveTo>
                  <a:pt x="303429" y="4088447"/>
                </a:moveTo>
                <a:cubicBezTo>
                  <a:pt x="304119" y="4090639"/>
                  <a:pt x="301683" y="4091405"/>
                  <a:pt x="301683" y="4091405"/>
                </a:cubicBezTo>
                <a:cubicBezTo>
                  <a:pt x="299938" y="4094366"/>
                  <a:pt x="299938" y="4094366"/>
                  <a:pt x="299938" y="4094366"/>
                </a:cubicBezTo>
                <a:cubicBezTo>
                  <a:pt x="297501" y="4095133"/>
                  <a:pt x="299247" y="4092173"/>
                  <a:pt x="299247" y="4092173"/>
                </a:cubicBezTo>
                <a:cubicBezTo>
                  <a:pt x="299247" y="4092173"/>
                  <a:pt x="299247" y="4092173"/>
                  <a:pt x="300994" y="4089214"/>
                </a:cubicBezTo>
                <a:cubicBezTo>
                  <a:pt x="300994" y="4089214"/>
                  <a:pt x="303429" y="4088447"/>
                  <a:pt x="303429" y="4088447"/>
                </a:cubicBezTo>
                <a:close/>
                <a:moveTo>
                  <a:pt x="307813" y="4087067"/>
                </a:moveTo>
                <a:cubicBezTo>
                  <a:pt x="308503" y="4089259"/>
                  <a:pt x="308503" y="4089259"/>
                  <a:pt x="304321" y="4092986"/>
                </a:cubicBezTo>
                <a:cubicBezTo>
                  <a:pt x="304321" y="4092986"/>
                  <a:pt x="304321" y="4092986"/>
                  <a:pt x="301886" y="4093752"/>
                </a:cubicBezTo>
                <a:cubicBezTo>
                  <a:pt x="306067" y="4090025"/>
                  <a:pt x="307813" y="4087067"/>
                  <a:pt x="307813" y="4087067"/>
                </a:cubicBezTo>
                <a:close/>
                <a:moveTo>
                  <a:pt x="622766" y="4083612"/>
                </a:moveTo>
                <a:cubicBezTo>
                  <a:pt x="623431" y="4081896"/>
                  <a:pt x="625450" y="4080659"/>
                  <a:pt x="626485" y="4083947"/>
                </a:cubicBezTo>
                <a:cubicBezTo>
                  <a:pt x="627175" y="4086139"/>
                  <a:pt x="627175" y="4086139"/>
                  <a:pt x="627175" y="4086139"/>
                </a:cubicBezTo>
                <a:cubicBezTo>
                  <a:pt x="622790" y="4087519"/>
                  <a:pt x="622100" y="4085328"/>
                  <a:pt x="622766" y="4083612"/>
                </a:cubicBezTo>
                <a:close/>
                <a:moveTo>
                  <a:pt x="309573" y="4076073"/>
                </a:moveTo>
                <a:cubicBezTo>
                  <a:pt x="310263" y="4078264"/>
                  <a:pt x="307706" y="4079069"/>
                  <a:pt x="305838" y="4082067"/>
                </a:cubicBezTo>
                <a:cubicBezTo>
                  <a:pt x="305838" y="4082067"/>
                  <a:pt x="303970" y="4085064"/>
                  <a:pt x="303281" y="4082872"/>
                </a:cubicBezTo>
                <a:cubicBezTo>
                  <a:pt x="305838" y="4082067"/>
                  <a:pt x="307706" y="4079069"/>
                  <a:pt x="309573" y="4076073"/>
                </a:cubicBezTo>
                <a:close/>
                <a:moveTo>
                  <a:pt x="306082" y="4074762"/>
                </a:moveTo>
                <a:cubicBezTo>
                  <a:pt x="308519" y="4073995"/>
                  <a:pt x="306082" y="4074762"/>
                  <a:pt x="306805" y="4077059"/>
                </a:cubicBezTo>
                <a:cubicBezTo>
                  <a:pt x="302656" y="4080888"/>
                  <a:pt x="300942" y="4083951"/>
                  <a:pt x="299232" y="4087015"/>
                </a:cubicBezTo>
                <a:cubicBezTo>
                  <a:pt x="297517" y="4090077"/>
                  <a:pt x="298240" y="4092375"/>
                  <a:pt x="298240" y="4092375"/>
                </a:cubicBezTo>
                <a:cubicBezTo>
                  <a:pt x="295804" y="4093142"/>
                  <a:pt x="294091" y="4096206"/>
                  <a:pt x="291656" y="4096973"/>
                </a:cubicBezTo>
                <a:cubicBezTo>
                  <a:pt x="294091" y="4096206"/>
                  <a:pt x="295804" y="4093142"/>
                  <a:pt x="295081" y="4090845"/>
                </a:cubicBezTo>
                <a:cubicBezTo>
                  <a:pt x="296795" y="4087782"/>
                  <a:pt x="299232" y="4087015"/>
                  <a:pt x="300942" y="4083951"/>
                </a:cubicBezTo>
                <a:cubicBezTo>
                  <a:pt x="302656" y="4080888"/>
                  <a:pt x="304369" y="4077826"/>
                  <a:pt x="306082" y="4074762"/>
                </a:cubicBezTo>
                <a:close/>
                <a:moveTo>
                  <a:pt x="325467" y="4067513"/>
                </a:moveTo>
                <a:cubicBezTo>
                  <a:pt x="326238" y="4067959"/>
                  <a:pt x="326633" y="4069211"/>
                  <a:pt x="328175" y="4070102"/>
                </a:cubicBezTo>
                <a:cubicBezTo>
                  <a:pt x="328175" y="4070102"/>
                  <a:pt x="327455" y="4075837"/>
                  <a:pt x="325159" y="4076559"/>
                </a:cubicBezTo>
                <a:cubicBezTo>
                  <a:pt x="325948" y="4079065"/>
                  <a:pt x="322142" y="4083016"/>
                  <a:pt x="323651" y="4079787"/>
                </a:cubicBezTo>
                <a:lnTo>
                  <a:pt x="323125" y="4078117"/>
                </a:lnTo>
                <a:lnTo>
                  <a:pt x="326667" y="4073330"/>
                </a:lnTo>
                <a:cubicBezTo>
                  <a:pt x="326667" y="4073330"/>
                  <a:pt x="325159" y="4076559"/>
                  <a:pt x="322863" y="4077282"/>
                </a:cubicBezTo>
                <a:lnTo>
                  <a:pt x="323125" y="4078117"/>
                </a:lnTo>
                <a:lnTo>
                  <a:pt x="321354" y="4080510"/>
                </a:lnTo>
                <a:cubicBezTo>
                  <a:pt x="317549" y="4084461"/>
                  <a:pt x="316041" y="4087690"/>
                  <a:pt x="317549" y="4084461"/>
                </a:cubicBezTo>
                <a:cubicBezTo>
                  <a:pt x="317549" y="4084461"/>
                  <a:pt x="316760" y="4081956"/>
                  <a:pt x="319056" y="4081233"/>
                </a:cubicBezTo>
                <a:cubicBezTo>
                  <a:pt x="320565" y="4078005"/>
                  <a:pt x="319776" y="4075500"/>
                  <a:pt x="317479" y="4076222"/>
                </a:cubicBezTo>
                <a:cubicBezTo>
                  <a:pt x="318988" y="4072994"/>
                  <a:pt x="320496" y="4069766"/>
                  <a:pt x="320496" y="4069766"/>
                </a:cubicBezTo>
                <a:cubicBezTo>
                  <a:pt x="323548" y="4067430"/>
                  <a:pt x="324695" y="4067068"/>
                  <a:pt x="325467" y="4067513"/>
                </a:cubicBezTo>
                <a:close/>
                <a:moveTo>
                  <a:pt x="251610" y="4065980"/>
                </a:moveTo>
                <a:lnTo>
                  <a:pt x="250311" y="4068021"/>
                </a:lnTo>
                <a:lnTo>
                  <a:pt x="249780" y="4068188"/>
                </a:lnTo>
                <a:cubicBezTo>
                  <a:pt x="249780" y="4068188"/>
                  <a:pt x="251129" y="4066457"/>
                  <a:pt x="251610" y="4065980"/>
                </a:cubicBezTo>
                <a:close/>
                <a:moveTo>
                  <a:pt x="317910" y="4063007"/>
                </a:moveTo>
                <a:cubicBezTo>
                  <a:pt x="317910" y="4063007"/>
                  <a:pt x="318677" y="4065443"/>
                  <a:pt x="316485" y="4066133"/>
                </a:cubicBezTo>
                <a:cubicBezTo>
                  <a:pt x="316485" y="4066133"/>
                  <a:pt x="315059" y="4069260"/>
                  <a:pt x="315059" y="4069260"/>
                </a:cubicBezTo>
                <a:cubicBezTo>
                  <a:pt x="312866" y="4069949"/>
                  <a:pt x="313634" y="4072385"/>
                  <a:pt x="313634" y="4072385"/>
                </a:cubicBezTo>
                <a:cubicBezTo>
                  <a:pt x="311441" y="4073075"/>
                  <a:pt x="311441" y="4073075"/>
                  <a:pt x="311441" y="4073075"/>
                </a:cubicBezTo>
                <a:cubicBezTo>
                  <a:pt x="312866" y="4069949"/>
                  <a:pt x="314292" y="4066823"/>
                  <a:pt x="317910" y="4063007"/>
                </a:cubicBezTo>
                <a:close/>
                <a:moveTo>
                  <a:pt x="754626" y="4057269"/>
                </a:moveTo>
                <a:cubicBezTo>
                  <a:pt x="755392" y="4059705"/>
                  <a:pt x="756159" y="4062141"/>
                  <a:pt x="756926" y="4064578"/>
                </a:cubicBezTo>
                <a:cubicBezTo>
                  <a:pt x="754732" y="4065268"/>
                  <a:pt x="753966" y="4062831"/>
                  <a:pt x="751773" y="4063522"/>
                </a:cubicBezTo>
                <a:cubicBezTo>
                  <a:pt x="751007" y="4061086"/>
                  <a:pt x="752432" y="4057960"/>
                  <a:pt x="754626" y="4057269"/>
                </a:cubicBezTo>
                <a:close/>
                <a:moveTo>
                  <a:pt x="261318" y="4056725"/>
                </a:moveTo>
                <a:cubicBezTo>
                  <a:pt x="259769" y="4059823"/>
                  <a:pt x="260517" y="4062198"/>
                  <a:pt x="258220" y="4062920"/>
                </a:cubicBezTo>
                <a:cubicBezTo>
                  <a:pt x="252825" y="4069839"/>
                  <a:pt x="253572" y="4072215"/>
                  <a:pt x="252771" y="4077687"/>
                </a:cubicBezTo>
                <a:cubicBezTo>
                  <a:pt x="252771" y="4077687"/>
                  <a:pt x="250475" y="4078410"/>
                  <a:pt x="251222" y="4080785"/>
                </a:cubicBezTo>
                <a:cubicBezTo>
                  <a:pt x="249727" y="4076035"/>
                  <a:pt x="248980" y="4073660"/>
                  <a:pt x="248232" y="4071285"/>
                </a:cubicBezTo>
                <a:lnTo>
                  <a:pt x="250311" y="4068021"/>
                </a:lnTo>
                <a:lnTo>
                  <a:pt x="253226" y="4067103"/>
                </a:lnTo>
                <a:cubicBezTo>
                  <a:pt x="255149" y="4065192"/>
                  <a:pt x="257847" y="4061734"/>
                  <a:pt x="261318" y="4056725"/>
                </a:cubicBezTo>
                <a:close/>
                <a:moveTo>
                  <a:pt x="5795253" y="4056175"/>
                </a:moveTo>
                <a:cubicBezTo>
                  <a:pt x="5797810" y="4055370"/>
                  <a:pt x="5797810" y="4055370"/>
                  <a:pt x="5798615" y="4057928"/>
                </a:cubicBezTo>
                <a:cubicBezTo>
                  <a:pt x="5798615" y="4057928"/>
                  <a:pt x="5799420" y="4060485"/>
                  <a:pt x="5797669" y="4063849"/>
                </a:cubicBezTo>
                <a:cubicBezTo>
                  <a:pt x="5797669" y="4063849"/>
                  <a:pt x="5795915" y="4067212"/>
                  <a:pt x="5793356" y="4068016"/>
                </a:cubicBezTo>
                <a:cubicBezTo>
                  <a:pt x="5792551" y="4065459"/>
                  <a:pt x="5789994" y="4066264"/>
                  <a:pt x="5791746" y="4062900"/>
                </a:cubicBezTo>
                <a:cubicBezTo>
                  <a:pt x="5790941" y="4060343"/>
                  <a:pt x="5793500" y="4059538"/>
                  <a:pt x="5792695" y="4056981"/>
                </a:cubicBezTo>
                <a:cubicBezTo>
                  <a:pt x="5795253" y="4056175"/>
                  <a:pt x="5795253" y="4056175"/>
                  <a:pt x="5795253" y="4056175"/>
                </a:cubicBezTo>
                <a:close/>
                <a:moveTo>
                  <a:pt x="771933" y="4051019"/>
                </a:moveTo>
                <a:cubicBezTo>
                  <a:pt x="770066" y="4054017"/>
                  <a:pt x="767508" y="4054822"/>
                  <a:pt x="764950" y="4055627"/>
                </a:cubicBezTo>
                <a:cubicBezTo>
                  <a:pt x="762981" y="4053837"/>
                  <a:pt x="764087" y="4052886"/>
                  <a:pt x="766006" y="4052282"/>
                </a:cubicBezTo>
                <a:cubicBezTo>
                  <a:pt x="767925" y="4051678"/>
                  <a:pt x="770655" y="4051421"/>
                  <a:pt x="771933" y="4051019"/>
                </a:cubicBezTo>
                <a:close/>
                <a:moveTo>
                  <a:pt x="266077" y="4044625"/>
                </a:moveTo>
                <a:cubicBezTo>
                  <a:pt x="266169" y="4044918"/>
                  <a:pt x="265320" y="4046470"/>
                  <a:pt x="264470" y="4048023"/>
                </a:cubicBezTo>
                <a:cubicBezTo>
                  <a:pt x="264470" y="4048023"/>
                  <a:pt x="265204" y="4050361"/>
                  <a:pt x="265204" y="4050361"/>
                </a:cubicBezTo>
                <a:cubicBezTo>
                  <a:pt x="265204" y="4050361"/>
                  <a:pt x="265204" y="4050361"/>
                  <a:pt x="262770" y="4051128"/>
                </a:cubicBezTo>
                <a:cubicBezTo>
                  <a:pt x="262770" y="4051128"/>
                  <a:pt x="261069" y="4054233"/>
                  <a:pt x="261069" y="4054233"/>
                </a:cubicBezTo>
                <a:cubicBezTo>
                  <a:pt x="258634" y="4054999"/>
                  <a:pt x="256933" y="4058106"/>
                  <a:pt x="258634" y="4054999"/>
                </a:cubicBezTo>
                <a:cubicBezTo>
                  <a:pt x="260334" y="4051894"/>
                  <a:pt x="262034" y="4048790"/>
                  <a:pt x="262034" y="4048790"/>
                </a:cubicBezTo>
                <a:cubicBezTo>
                  <a:pt x="264952" y="4045301"/>
                  <a:pt x="265985" y="4044334"/>
                  <a:pt x="266077" y="4044625"/>
                </a:cubicBezTo>
                <a:close/>
                <a:moveTo>
                  <a:pt x="708711" y="4042808"/>
                </a:moveTo>
                <a:cubicBezTo>
                  <a:pt x="714029" y="4050772"/>
                  <a:pt x="708914" y="4052381"/>
                  <a:pt x="703799" y="4053992"/>
                </a:cubicBezTo>
                <a:cubicBezTo>
                  <a:pt x="703108" y="4051799"/>
                  <a:pt x="702418" y="4049607"/>
                  <a:pt x="701727" y="4047414"/>
                </a:cubicBezTo>
                <a:cubicBezTo>
                  <a:pt x="707533" y="4047997"/>
                  <a:pt x="707533" y="4047997"/>
                  <a:pt x="706153" y="4043612"/>
                </a:cubicBezTo>
                <a:cubicBezTo>
                  <a:pt x="708711" y="4042808"/>
                  <a:pt x="708711" y="4042808"/>
                  <a:pt x="708711" y="4042808"/>
                </a:cubicBezTo>
                <a:close/>
                <a:moveTo>
                  <a:pt x="802682" y="4041542"/>
                </a:moveTo>
                <a:cubicBezTo>
                  <a:pt x="801770" y="4047050"/>
                  <a:pt x="800110" y="4050182"/>
                  <a:pt x="804013" y="4054175"/>
                </a:cubicBezTo>
                <a:cubicBezTo>
                  <a:pt x="796626" y="4064329"/>
                  <a:pt x="779028" y="4067257"/>
                  <a:pt x="782600" y="4087015"/>
                </a:cubicBezTo>
                <a:cubicBezTo>
                  <a:pt x="775380" y="4089289"/>
                  <a:pt x="775544" y="4081406"/>
                  <a:pt x="769982" y="4080546"/>
                </a:cubicBezTo>
                <a:cubicBezTo>
                  <a:pt x="772390" y="4079788"/>
                  <a:pt x="774049" y="4076656"/>
                  <a:pt x="776456" y="4075898"/>
                </a:cubicBezTo>
                <a:cubicBezTo>
                  <a:pt x="770147" y="4072663"/>
                  <a:pt x="770311" y="4064782"/>
                  <a:pt x="770476" y="4056899"/>
                </a:cubicBezTo>
                <a:cubicBezTo>
                  <a:pt x="778445" y="4057001"/>
                  <a:pt x="781765" y="4050735"/>
                  <a:pt x="784172" y="4049978"/>
                </a:cubicBezTo>
                <a:cubicBezTo>
                  <a:pt x="784172" y="4049978"/>
                  <a:pt x="783425" y="4047603"/>
                  <a:pt x="781017" y="4048361"/>
                </a:cubicBezTo>
                <a:cubicBezTo>
                  <a:pt x="780270" y="4045986"/>
                  <a:pt x="791393" y="4047705"/>
                  <a:pt x="787492" y="4043712"/>
                </a:cubicBezTo>
                <a:cubicBezTo>
                  <a:pt x="792305" y="4042198"/>
                  <a:pt x="796208" y="4046190"/>
                  <a:pt x="802682" y="4041542"/>
                </a:cubicBezTo>
                <a:close/>
                <a:moveTo>
                  <a:pt x="336646" y="4037016"/>
                </a:moveTo>
                <a:lnTo>
                  <a:pt x="337202" y="4037727"/>
                </a:lnTo>
                <a:cubicBezTo>
                  <a:pt x="337299" y="4038031"/>
                  <a:pt x="336916" y="4038821"/>
                  <a:pt x="335387" y="4041979"/>
                </a:cubicBezTo>
                <a:cubicBezTo>
                  <a:pt x="335387" y="4041979"/>
                  <a:pt x="336153" y="4044416"/>
                  <a:pt x="337683" y="4041257"/>
                </a:cubicBezTo>
                <a:cubicBezTo>
                  <a:pt x="339979" y="4040534"/>
                  <a:pt x="341510" y="4037376"/>
                  <a:pt x="336153" y="4044416"/>
                </a:cubicBezTo>
                <a:cubicBezTo>
                  <a:pt x="334623" y="4047573"/>
                  <a:pt x="330796" y="4051455"/>
                  <a:pt x="331563" y="4053891"/>
                </a:cubicBezTo>
                <a:cubicBezTo>
                  <a:pt x="330033" y="4057050"/>
                  <a:pt x="327737" y="4057774"/>
                  <a:pt x="328503" y="4060208"/>
                </a:cubicBezTo>
                <a:cubicBezTo>
                  <a:pt x="328503" y="4060208"/>
                  <a:pt x="332330" y="4056327"/>
                  <a:pt x="335389" y="4050010"/>
                </a:cubicBezTo>
                <a:cubicBezTo>
                  <a:pt x="335389" y="4050010"/>
                  <a:pt x="335389" y="4050010"/>
                  <a:pt x="337687" y="4049287"/>
                </a:cubicBezTo>
                <a:cubicBezTo>
                  <a:pt x="341513" y="4045405"/>
                  <a:pt x="339983" y="4048564"/>
                  <a:pt x="339983" y="4048564"/>
                </a:cubicBezTo>
                <a:cubicBezTo>
                  <a:pt x="342279" y="4047842"/>
                  <a:pt x="342279" y="4047842"/>
                  <a:pt x="345340" y="4041524"/>
                </a:cubicBezTo>
                <a:lnTo>
                  <a:pt x="349685" y="4040156"/>
                </a:lnTo>
                <a:lnTo>
                  <a:pt x="349257" y="4040764"/>
                </a:lnTo>
                <a:lnTo>
                  <a:pt x="346106" y="4043959"/>
                </a:lnTo>
                <a:cubicBezTo>
                  <a:pt x="344577" y="4047118"/>
                  <a:pt x="342279" y="4047842"/>
                  <a:pt x="339986" y="4056595"/>
                </a:cubicBezTo>
                <a:cubicBezTo>
                  <a:pt x="339986" y="4056595"/>
                  <a:pt x="336922" y="4054882"/>
                  <a:pt x="331566" y="4061922"/>
                </a:cubicBezTo>
                <a:cubicBezTo>
                  <a:pt x="331566" y="4061922"/>
                  <a:pt x="329270" y="4062645"/>
                  <a:pt x="326973" y="4063369"/>
                </a:cubicBezTo>
                <a:cubicBezTo>
                  <a:pt x="326207" y="4060932"/>
                  <a:pt x="326207" y="4060932"/>
                  <a:pt x="326969" y="4055337"/>
                </a:cubicBezTo>
                <a:cubicBezTo>
                  <a:pt x="324673" y="4056060"/>
                  <a:pt x="323143" y="4059219"/>
                  <a:pt x="322375" y="4056783"/>
                </a:cubicBezTo>
                <a:cubicBezTo>
                  <a:pt x="324673" y="4056060"/>
                  <a:pt x="324673" y="4056060"/>
                  <a:pt x="326202" y="4052902"/>
                </a:cubicBezTo>
                <a:cubicBezTo>
                  <a:pt x="326202" y="4052902"/>
                  <a:pt x="328499" y="4052178"/>
                  <a:pt x="330030" y="4049019"/>
                </a:cubicBezTo>
                <a:cubicBezTo>
                  <a:pt x="331560" y="4045861"/>
                  <a:pt x="331560" y="4045861"/>
                  <a:pt x="331560" y="4045861"/>
                </a:cubicBezTo>
                <a:lnTo>
                  <a:pt x="331272" y="4044947"/>
                </a:lnTo>
                <a:lnTo>
                  <a:pt x="330793" y="4043425"/>
                </a:lnTo>
                <a:cubicBezTo>
                  <a:pt x="330793" y="4043425"/>
                  <a:pt x="332323" y="4040267"/>
                  <a:pt x="332323" y="4040267"/>
                </a:cubicBezTo>
                <a:close/>
                <a:moveTo>
                  <a:pt x="338446" y="4035662"/>
                </a:moveTo>
                <a:lnTo>
                  <a:pt x="336646" y="4037016"/>
                </a:lnTo>
                <a:lnTo>
                  <a:pt x="336149" y="4036384"/>
                </a:lnTo>
                <a:cubicBezTo>
                  <a:pt x="336149" y="4036384"/>
                  <a:pt x="338446" y="4035662"/>
                  <a:pt x="338446" y="4035662"/>
                </a:cubicBezTo>
                <a:close/>
                <a:moveTo>
                  <a:pt x="810014" y="4034213"/>
                </a:moveTo>
                <a:cubicBezTo>
                  <a:pt x="808511" y="4037097"/>
                  <a:pt x="804126" y="4038477"/>
                  <a:pt x="801934" y="4039167"/>
                </a:cubicBezTo>
                <a:cubicBezTo>
                  <a:pt x="801244" y="4036974"/>
                  <a:pt x="806319" y="4037787"/>
                  <a:pt x="805628" y="4035593"/>
                </a:cubicBezTo>
                <a:cubicBezTo>
                  <a:pt x="807132" y="4032712"/>
                  <a:pt x="806319" y="4037787"/>
                  <a:pt x="810014" y="4034213"/>
                </a:cubicBezTo>
                <a:close/>
                <a:moveTo>
                  <a:pt x="198748" y="4031444"/>
                </a:moveTo>
                <a:cubicBezTo>
                  <a:pt x="199514" y="4033880"/>
                  <a:pt x="197796" y="4037098"/>
                  <a:pt x="198563" y="4039534"/>
                </a:cubicBezTo>
                <a:cubicBezTo>
                  <a:pt x="195127" y="4045968"/>
                  <a:pt x="197611" y="4045186"/>
                  <a:pt x="194360" y="4043532"/>
                </a:cubicBezTo>
                <a:cubicBezTo>
                  <a:pt x="194360" y="4043532"/>
                  <a:pt x="194360" y="4043532"/>
                  <a:pt x="191875" y="4044314"/>
                </a:cubicBezTo>
                <a:cubicBezTo>
                  <a:pt x="189392" y="4045096"/>
                  <a:pt x="189392" y="4045096"/>
                  <a:pt x="186906" y="4045878"/>
                </a:cubicBezTo>
                <a:cubicBezTo>
                  <a:pt x="185188" y="4049097"/>
                  <a:pt x="185188" y="4049097"/>
                  <a:pt x="185188" y="4049097"/>
                </a:cubicBezTo>
                <a:cubicBezTo>
                  <a:pt x="185188" y="4049097"/>
                  <a:pt x="182704" y="4049878"/>
                  <a:pt x="182704" y="4049878"/>
                </a:cubicBezTo>
                <a:cubicBezTo>
                  <a:pt x="180218" y="4050660"/>
                  <a:pt x="180985" y="4053096"/>
                  <a:pt x="178501" y="4053877"/>
                </a:cubicBezTo>
                <a:cubicBezTo>
                  <a:pt x="180985" y="4053096"/>
                  <a:pt x="180985" y="4053096"/>
                  <a:pt x="180218" y="4050660"/>
                </a:cubicBezTo>
                <a:cubicBezTo>
                  <a:pt x="180218" y="4050660"/>
                  <a:pt x="181937" y="4047443"/>
                  <a:pt x="181937" y="4047443"/>
                </a:cubicBezTo>
                <a:cubicBezTo>
                  <a:pt x="184422" y="4046661"/>
                  <a:pt x="184422" y="4046661"/>
                  <a:pt x="187858" y="4040225"/>
                </a:cubicBezTo>
                <a:cubicBezTo>
                  <a:pt x="187858" y="4040225"/>
                  <a:pt x="187858" y="4040225"/>
                  <a:pt x="190342" y="4039444"/>
                </a:cubicBezTo>
                <a:cubicBezTo>
                  <a:pt x="190342" y="4039444"/>
                  <a:pt x="191109" y="4041880"/>
                  <a:pt x="192827" y="4038661"/>
                </a:cubicBezTo>
                <a:cubicBezTo>
                  <a:pt x="195312" y="4037880"/>
                  <a:pt x="197030" y="4034662"/>
                  <a:pt x="198748" y="4031444"/>
                </a:cubicBezTo>
                <a:close/>
                <a:moveTo>
                  <a:pt x="224078" y="4029756"/>
                </a:moveTo>
                <a:lnTo>
                  <a:pt x="223762" y="4030840"/>
                </a:lnTo>
                <a:cubicBezTo>
                  <a:pt x="223448" y="4031923"/>
                  <a:pt x="222817" y="4034092"/>
                  <a:pt x="221556" y="4038427"/>
                </a:cubicBezTo>
                <a:cubicBezTo>
                  <a:pt x="221556" y="4038427"/>
                  <a:pt x="221556" y="4038427"/>
                  <a:pt x="220804" y="4036038"/>
                </a:cubicBezTo>
                <a:close/>
                <a:moveTo>
                  <a:pt x="746635" y="4029332"/>
                </a:moveTo>
                <a:cubicBezTo>
                  <a:pt x="747087" y="4028855"/>
                  <a:pt x="747634" y="4028683"/>
                  <a:pt x="749115" y="4029556"/>
                </a:cubicBezTo>
                <a:cubicBezTo>
                  <a:pt x="750648" y="4034428"/>
                  <a:pt x="746264" y="4035808"/>
                  <a:pt x="744730" y="4030936"/>
                </a:cubicBezTo>
                <a:cubicBezTo>
                  <a:pt x="745826" y="4030591"/>
                  <a:pt x="746182" y="4029808"/>
                  <a:pt x="746635" y="4029332"/>
                </a:cubicBezTo>
                <a:close/>
                <a:moveTo>
                  <a:pt x="595798" y="4028551"/>
                </a:moveTo>
                <a:cubicBezTo>
                  <a:pt x="600914" y="4026940"/>
                  <a:pt x="608071" y="4040750"/>
                  <a:pt x="599630" y="4040729"/>
                </a:cubicBezTo>
                <a:cubicBezTo>
                  <a:pt x="605514" y="4041556"/>
                  <a:pt x="599123" y="4030181"/>
                  <a:pt x="594773" y="4034228"/>
                </a:cubicBezTo>
                <a:cubicBezTo>
                  <a:pt x="594006" y="4031791"/>
                  <a:pt x="596564" y="4030987"/>
                  <a:pt x="595798" y="4028551"/>
                </a:cubicBezTo>
                <a:close/>
                <a:moveTo>
                  <a:pt x="200583" y="4020265"/>
                </a:moveTo>
                <a:cubicBezTo>
                  <a:pt x="201284" y="4020365"/>
                  <a:pt x="201043" y="4021726"/>
                  <a:pt x="198974" y="4023662"/>
                </a:cubicBezTo>
                <a:cubicBezTo>
                  <a:pt x="197276" y="4026768"/>
                  <a:pt x="195575" y="4029871"/>
                  <a:pt x="191440" y="4033744"/>
                </a:cubicBezTo>
                <a:cubicBezTo>
                  <a:pt x="193139" y="4030638"/>
                  <a:pt x="193139" y="4030638"/>
                  <a:pt x="192404" y="4028301"/>
                </a:cubicBezTo>
                <a:cubicBezTo>
                  <a:pt x="194839" y="4027535"/>
                  <a:pt x="196539" y="4024428"/>
                  <a:pt x="196539" y="4024428"/>
                </a:cubicBezTo>
                <a:cubicBezTo>
                  <a:pt x="198240" y="4021323"/>
                  <a:pt x="199881" y="4020164"/>
                  <a:pt x="200583" y="4020265"/>
                </a:cubicBezTo>
                <a:close/>
                <a:moveTo>
                  <a:pt x="153727" y="4015240"/>
                </a:moveTo>
                <a:lnTo>
                  <a:pt x="153821" y="4015466"/>
                </a:lnTo>
                <a:lnTo>
                  <a:pt x="153583" y="4015541"/>
                </a:lnTo>
                <a:close/>
                <a:moveTo>
                  <a:pt x="155959" y="4014793"/>
                </a:moveTo>
                <a:cubicBezTo>
                  <a:pt x="155174" y="4016446"/>
                  <a:pt x="154580" y="4016633"/>
                  <a:pt x="154082" y="4016086"/>
                </a:cubicBezTo>
                <a:lnTo>
                  <a:pt x="153821" y="4015466"/>
                </a:lnTo>
                <a:close/>
                <a:moveTo>
                  <a:pt x="296880" y="4013967"/>
                </a:moveTo>
                <a:lnTo>
                  <a:pt x="296694" y="4014448"/>
                </a:lnTo>
                <a:cubicBezTo>
                  <a:pt x="295971" y="4016317"/>
                  <a:pt x="295153" y="4017888"/>
                  <a:pt x="293959" y="4018263"/>
                </a:cubicBezTo>
                <a:close/>
                <a:moveTo>
                  <a:pt x="847947" y="4011834"/>
                </a:moveTo>
                <a:cubicBezTo>
                  <a:pt x="847947" y="4011834"/>
                  <a:pt x="848670" y="4014132"/>
                  <a:pt x="849392" y="4016428"/>
                </a:cubicBezTo>
                <a:cubicBezTo>
                  <a:pt x="847739" y="4019472"/>
                  <a:pt x="846810" y="4024813"/>
                  <a:pt x="845882" y="4030153"/>
                </a:cubicBezTo>
                <a:cubicBezTo>
                  <a:pt x="842784" y="4028605"/>
                  <a:pt x="840407" y="4029352"/>
                  <a:pt x="837310" y="4027803"/>
                </a:cubicBezTo>
                <a:cubicBezTo>
                  <a:pt x="834935" y="4028551"/>
                  <a:pt x="834935" y="4028551"/>
                  <a:pt x="831838" y="4027002"/>
                </a:cubicBezTo>
                <a:cubicBezTo>
                  <a:pt x="835142" y="4020913"/>
                  <a:pt x="838034" y="4030100"/>
                  <a:pt x="841545" y="4016374"/>
                </a:cubicBezTo>
                <a:cubicBezTo>
                  <a:pt x="841545" y="4016374"/>
                  <a:pt x="847947" y="4011834"/>
                  <a:pt x="847947" y="4011834"/>
                </a:cubicBezTo>
                <a:close/>
                <a:moveTo>
                  <a:pt x="301257" y="4008089"/>
                </a:moveTo>
                <a:cubicBezTo>
                  <a:pt x="301257" y="4008089"/>
                  <a:pt x="299842" y="4009850"/>
                  <a:pt x="298221" y="4012000"/>
                </a:cubicBezTo>
                <a:lnTo>
                  <a:pt x="296880" y="4013967"/>
                </a:lnTo>
                <a:lnTo>
                  <a:pt x="297902" y="4011334"/>
                </a:lnTo>
                <a:close/>
                <a:moveTo>
                  <a:pt x="378025" y="4006003"/>
                </a:moveTo>
                <a:cubicBezTo>
                  <a:pt x="379334" y="4004588"/>
                  <a:pt x="379975" y="4004386"/>
                  <a:pt x="379463" y="4007224"/>
                </a:cubicBezTo>
                <a:cubicBezTo>
                  <a:pt x="377672" y="4010466"/>
                  <a:pt x="377672" y="4010466"/>
                  <a:pt x="377672" y="4010466"/>
                </a:cubicBezTo>
                <a:cubicBezTo>
                  <a:pt x="377672" y="4010466"/>
                  <a:pt x="375114" y="4011271"/>
                  <a:pt x="372556" y="4012076"/>
                </a:cubicBezTo>
                <a:cubicBezTo>
                  <a:pt x="374731" y="4010053"/>
                  <a:pt x="376713" y="4007420"/>
                  <a:pt x="378025" y="4006003"/>
                </a:cubicBezTo>
                <a:close/>
                <a:moveTo>
                  <a:pt x="250045" y="4005761"/>
                </a:moveTo>
                <a:lnTo>
                  <a:pt x="249250" y="4010729"/>
                </a:lnTo>
                <a:cubicBezTo>
                  <a:pt x="247059" y="4011420"/>
                  <a:pt x="247059" y="4011420"/>
                  <a:pt x="247059" y="4011420"/>
                </a:cubicBezTo>
                <a:lnTo>
                  <a:pt x="249996" y="4005784"/>
                </a:lnTo>
                <a:close/>
                <a:moveTo>
                  <a:pt x="158293" y="4005626"/>
                </a:moveTo>
                <a:lnTo>
                  <a:pt x="153727" y="4015240"/>
                </a:lnTo>
                <a:lnTo>
                  <a:pt x="152779" y="4012982"/>
                </a:lnTo>
                <a:cubicBezTo>
                  <a:pt x="155153" y="4012235"/>
                  <a:pt x="156724" y="4008931"/>
                  <a:pt x="158293" y="4005626"/>
                </a:cubicBezTo>
                <a:close/>
                <a:moveTo>
                  <a:pt x="255875" y="3998603"/>
                </a:moveTo>
                <a:cubicBezTo>
                  <a:pt x="254343" y="4001898"/>
                  <a:pt x="253576" y="4003546"/>
                  <a:pt x="252608" y="4004552"/>
                </a:cubicBezTo>
                <a:lnTo>
                  <a:pt x="250045" y="4005761"/>
                </a:lnTo>
                <a:lnTo>
                  <a:pt x="250063" y="4005654"/>
                </a:lnTo>
                <a:lnTo>
                  <a:pt x="249996" y="4005784"/>
                </a:lnTo>
                <a:lnTo>
                  <a:pt x="248133" y="4006663"/>
                </a:lnTo>
                <a:lnTo>
                  <a:pt x="249666" y="4003370"/>
                </a:lnTo>
                <a:cubicBezTo>
                  <a:pt x="253537" y="3999339"/>
                  <a:pt x="253537" y="3999339"/>
                  <a:pt x="255875" y="3998603"/>
                </a:cubicBezTo>
                <a:close/>
                <a:moveTo>
                  <a:pt x="379951" y="3997742"/>
                </a:moveTo>
                <a:lnTo>
                  <a:pt x="379540" y="3998516"/>
                </a:lnTo>
                <a:lnTo>
                  <a:pt x="379535" y="3998521"/>
                </a:lnTo>
                <a:close/>
                <a:moveTo>
                  <a:pt x="391535" y="3995822"/>
                </a:moveTo>
                <a:lnTo>
                  <a:pt x="392271" y="3998160"/>
                </a:lnTo>
                <a:cubicBezTo>
                  <a:pt x="389934" y="3998896"/>
                  <a:pt x="384390" y="4005781"/>
                  <a:pt x="382787" y="4008856"/>
                </a:cubicBezTo>
                <a:cubicBezTo>
                  <a:pt x="382052" y="4006517"/>
                  <a:pt x="382052" y="4006517"/>
                  <a:pt x="383653" y="4003443"/>
                </a:cubicBezTo>
                <a:cubicBezTo>
                  <a:pt x="383653" y="4003443"/>
                  <a:pt x="385256" y="4000369"/>
                  <a:pt x="385256" y="4000369"/>
                </a:cubicBezTo>
                <a:cubicBezTo>
                  <a:pt x="387595" y="3999632"/>
                  <a:pt x="389934" y="3998896"/>
                  <a:pt x="391535" y="3995822"/>
                </a:cubicBezTo>
                <a:close/>
                <a:moveTo>
                  <a:pt x="167755" y="3994215"/>
                </a:moveTo>
                <a:cubicBezTo>
                  <a:pt x="166184" y="3997520"/>
                  <a:pt x="164614" y="4000826"/>
                  <a:pt x="158293" y="4005626"/>
                </a:cubicBezTo>
                <a:cubicBezTo>
                  <a:pt x="162239" y="4001573"/>
                  <a:pt x="166949" y="3991656"/>
                  <a:pt x="159863" y="4002321"/>
                </a:cubicBezTo>
                <a:cubicBezTo>
                  <a:pt x="159863" y="4002321"/>
                  <a:pt x="161434" y="3999015"/>
                  <a:pt x="161434" y="3999015"/>
                </a:cubicBezTo>
                <a:cubicBezTo>
                  <a:pt x="163004" y="3995711"/>
                  <a:pt x="165379" y="3994963"/>
                  <a:pt x="167755" y="3994215"/>
                </a:cubicBezTo>
                <a:close/>
                <a:moveTo>
                  <a:pt x="169915" y="3993937"/>
                </a:moveTo>
                <a:cubicBezTo>
                  <a:pt x="169915" y="3993937"/>
                  <a:pt x="170721" y="3996494"/>
                  <a:pt x="173058" y="3995758"/>
                </a:cubicBezTo>
                <a:cubicBezTo>
                  <a:pt x="173863" y="3998317"/>
                  <a:pt x="171525" y="3999053"/>
                  <a:pt x="172330" y="4001609"/>
                </a:cubicBezTo>
                <a:cubicBezTo>
                  <a:pt x="169991" y="4002345"/>
                  <a:pt x="168458" y="4005639"/>
                  <a:pt x="168458" y="4005639"/>
                </a:cubicBezTo>
                <a:cubicBezTo>
                  <a:pt x="165315" y="4003817"/>
                  <a:pt x="165315" y="4003817"/>
                  <a:pt x="163782" y="4007110"/>
                </a:cubicBezTo>
                <a:cubicBezTo>
                  <a:pt x="165315" y="4003817"/>
                  <a:pt x="165315" y="4003817"/>
                  <a:pt x="165315" y="4003817"/>
                </a:cubicBezTo>
                <a:cubicBezTo>
                  <a:pt x="164510" y="4001260"/>
                  <a:pt x="168382" y="3997230"/>
                  <a:pt x="169915" y="3993937"/>
                </a:cubicBezTo>
                <a:close/>
                <a:moveTo>
                  <a:pt x="254381" y="3993856"/>
                </a:moveTo>
                <a:lnTo>
                  <a:pt x="255071" y="3996047"/>
                </a:lnTo>
                <a:lnTo>
                  <a:pt x="255071" y="3996048"/>
                </a:lnTo>
                <a:cubicBezTo>
                  <a:pt x="252880" y="3996737"/>
                  <a:pt x="249873" y="4002501"/>
                  <a:pt x="249873" y="4002501"/>
                </a:cubicBezTo>
                <a:cubicBezTo>
                  <a:pt x="247681" y="4003191"/>
                  <a:pt x="250686" y="3997428"/>
                  <a:pt x="254381" y="3993856"/>
                </a:cubicBezTo>
                <a:close/>
                <a:moveTo>
                  <a:pt x="365000" y="3993170"/>
                </a:moveTo>
                <a:cubicBezTo>
                  <a:pt x="363247" y="3996532"/>
                  <a:pt x="363247" y="3996532"/>
                  <a:pt x="363247" y="3996532"/>
                </a:cubicBezTo>
                <a:lnTo>
                  <a:pt x="360440" y="3999524"/>
                </a:lnTo>
                <a:close/>
                <a:moveTo>
                  <a:pt x="148579" y="3992620"/>
                </a:moveTo>
                <a:cubicBezTo>
                  <a:pt x="150954" y="3991873"/>
                  <a:pt x="151720" y="3994310"/>
                  <a:pt x="150112" y="3997492"/>
                </a:cubicBezTo>
                <a:cubicBezTo>
                  <a:pt x="150879" y="3999929"/>
                  <a:pt x="150038" y="4005549"/>
                  <a:pt x="146053" y="4009479"/>
                </a:cubicBezTo>
                <a:cubicBezTo>
                  <a:pt x="146053" y="4009479"/>
                  <a:pt x="142912" y="4007791"/>
                  <a:pt x="140537" y="4008539"/>
                </a:cubicBezTo>
                <a:cubicBezTo>
                  <a:pt x="138162" y="4009286"/>
                  <a:pt x="135787" y="4010034"/>
                  <a:pt x="135021" y="4007598"/>
                </a:cubicBezTo>
                <a:cubicBezTo>
                  <a:pt x="138236" y="4001231"/>
                  <a:pt x="140537" y="4008539"/>
                  <a:pt x="144595" y="3996552"/>
                </a:cubicBezTo>
                <a:cubicBezTo>
                  <a:pt x="144595" y="3996552"/>
                  <a:pt x="148579" y="3992620"/>
                  <a:pt x="148579" y="3992620"/>
                </a:cubicBezTo>
                <a:close/>
                <a:moveTo>
                  <a:pt x="364195" y="3990614"/>
                </a:moveTo>
                <a:cubicBezTo>
                  <a:pt x="364195" y="3990614"/>
                  <a:pt x="364195" y="3990614"/>
                  <a:pt x="362442" y="3993975"/>
                </a:cubicBezTo>
                <a:cubicBezTo>
                  <a:pt x="362442" y="3993975"/>
                  <a:pt x="362442" y="3993975"/>
                  <a:pt x="360690" y="3997337"/>
                </a:cubicBezTo>
                <a:cubicBezTo>
                  <a:pt x="358938" y="4000701"/>
                  <a:pt x="358498" y="4001542"/>
                  <a:pt x="359037" y="4001020"/>
                </a:cubicBezTo>
                <a:lnTo>
                  <a:pt x="360440" y="3999524"/>
                </a:lnTo>
                <a:lnTo>
                  <a:pt x="357184" y="4004063"/>
                </a:lnTo>
                <a:cubicBezTo>
                  <a:pt x="358937" y="4000701"/>
                  <a:pt x="362442" y="3993975"/>
                  <a:pt x="361638" y="3991419"/>
                </a:cubicBezTo>
                <a:cubicBezTo>
                  <a:pt x="364195" y="3990614"/>
                  <a:pt x="364195" y="3990614"/>
                  <a:pt x="364195" y="3990614"/>
                </a:cubicBezTo>
                <a:close/>
                <a:moveTo>
                  <a:pt x="390152" y="3990002"/>
                </a:moveTo>
                <a:lnTo>
                  <a:pt x="390910" y="3992409"/>
                </a:lnTo>
                <a:cubicBezTo>
                  <a:pt x="386874" y="3996325"/>
                  <a:pt x="388515" y="3993163"/>
                  <a:pt x="388515" y="3993163"/>
                </a:cubicBezTo>
                <a:close/>
                <a:moveTo>
                  <a:pt x="475082" y="3986632"/>
                </a:moveTo>
                <a:cubicBezTo>
                  <a:pt x="475548" y="3987154"/>
                  <a:pt x="475932" y="3988373"/>
                  <a:pt x="476315" y="3989591"/>
                </a:cubicBezTo>
                <a:cubicBezTo>
                  <a:pt x="477081" y="3992027"/>
                  <a:pt x="471930" y="3990971"/>
                  <a:pt x="473355" y="3987845"/>
                </a:cubicBezTo>
                <a:cubicBezTo>
                  <a:pt x="474069" y="3986282"/>
                  <a:pt x="474617" y="3986110"/>
                  <a:pt x="475082" y="3986632"/>
                </a:cubicBezTo>
                <a:close/>
                <a:moveTo>
                  <a:pt x="381684" y="3985698"/>
                </a:moveTo>
                <a:lnTo>
                  <a:pt x="381377" y="3987531"/>
                </a:lnTo>
                <a:cubicBezTo>
                  <a:pt x="378964" y="3988290"/>
                  <a:pt x="378964" y="3988290"/>
                  <a:pt x="378964" y="3988290"/>
                </a:cubicBezTo>
                <a:close/>
                <a:moveTo>
                  <a:pt x="367134" y="3984000"/>
                </a:moveTo>
                <a:cubicBezTo>
                  <a:pt x="367534" y="3984210"/>
                  <a:pt x="366699" y="3985811"/>
                  <a:pt x="364195" y="3990615"/>
                </a:cubicBezTo>
                <a:lnTo>
                  <a:pt x="364195" y="3990614"/>
                </a:lnTo>
                <a:lnTo>
                  <a:pt x="362662" y="3985743"/>
                </a:lnTo>
                <a:cubicBezTo>
                  <a:pt x="365097" y="3984976"/>
                  <a:pt x="366734" y="3983793"/>
                  <a:pt x="367134" y="3984000"/>
                </a:cubicBezTo>
                <a:close/>
                <a:moveTo>
                  <a:pt x="230090" y="3983028"/>
                </a:moveTo>
                <a:cubicBezTo>
                  <a:pt x="226137" y="3986797"/>
                  <a:pt x="222906" y="3992861"/>
                  <a:pt x="218952" y="3996631"/>
                </a:cubicBezTo>
                <a:lnTo>
                  <a:pt x="214998" y="4000400"/>
                </a:lnTo>
                <a:cubicBezTo>
                  <a:pt x="218229" y="3994334"/>
                  <a:pt x="222183" y="3990564"/>
                  <a:pt x="226137" y="3986797"/>
                </a:cubicBezTo>
                <a:cubicBezTo>
                  <a:pt x="226137" y="3986797"/>
                  <a:pt x="227753" y="3983764"/>
                  <a:pt x="230090" y="3983028"/>
                </a:cubicBezTo>
                <a:close/>
                <a:moveTo>
                  <a:pt x="269011" y="3973990"/>
                </a:moveTo>
                <a:cubicBezTo>
                  <a:pt x="269701" y="3976184"/>
                  <a:pt x="267507" y="3976875"/>
                  <a:pt x="266006" y="3979756"/>
                </a:cubicBezTo>
                <a:cubicBezTo>
                  <a:pt x="266006" y="3979756"/>
                  <a:pt x="267507" y="3976875"/>
                  <a:pt x="267507" y="3976875"/>
                </a:cubicBezTo>
                <a:cubicBezTo>
                  <a:pt x="269701" y="3976184"/>
                  <a:pt x="269701" y="3976184"/>
                  <a:pt x="269011" y="3973990"/>
                </a:cubicBezTo>
                <a:close/>
                <a:moveTo>
                  <a:pt x="265911" y="3972151"/>
                </a:moveTo>
                <a:lnTo>
                  <a:pt x="263894" y="3980420"/>
                </a:lnTo>
                <a:cubicBezTo>
                  <a:pt x="261621" y="3981135"/>
                  <a:pt x="260833" y="3978630"/>
                  <a:pt x="260833" y="3978630"/>
                </a:cubicBezTo>
                <a:lnTo>
                  <a:pt x="264774" y="3973250"/>
                </a:lnTo>
                <a:close/>
                <a:moveTo>
                  <a:pt x="367903" y="3971776"/>
                </a:moveTo>
                <a:cubicBezTo>
                  <a:pt x="366159" y="3974737"/>
                  <a:pt x="364413" y="3977696"/>
                  <a:pt x="364413" y="3977696"/>
                </a:cubicBezTo>
                <a:cubicBezTo>
                  <a:pt x="361976" y="3978463"/>
                  <a:pt x="361976" y="3978463"/>
                  <a:pt x="361976" y="3978463"/>
                </a:cubicBezTo>
                <a:cubicBezTo>
                  <a:pt x="364413" y="3977696"/>
                  <a:pt x="366159" y="3974737"/>
                  <a:pt x="367903" y="3971776"/>
                </a:cubicBezTo>
                <a:close/>
                <a:moveTo>
                  <a:pt x="266407" y="3971217"/>
                </a:moveTo>
                <a:lnTo>
                  <a:pt x="266224" y="3971848"/>
                </a:lnTo>
                <a:lnTo>
                  <a:pt x="265911" y="3972151"/>
                </a:lnTo>
                <a:lnTo>
                  <a:pt x="266076" y="3971473"/>
                </a:lnTo>
                <a:lnTo>
                  <a:pt x="266077" y="3971471"/>
                </a:lnTo>
                <a:close/>
                <a:moveTo>
                  <a:pt x="397593" y="3964038"/>
                </a:moveTo>
                <a:cubicBezTo>
                  <a:pt x="393654" y="3967850"/>
                  <a:pt x="393654" y="3967850"/>
                  <a:pt x="389714" y="3971659"/>
                </a:cubicBezTo>
                <a:cubicBezTo>
                  <a:pt x="385772" y="3975470"/>
                  <a:pt x="385772" y="3975470"/>
                  <a:pt x="383435" y="3976206"/>
                </a:cubicBezTo>
                <a:cubicBezTo>
                  <a:pt x="383435" y="3976206"/>
                  <a:pt x="383435" y="3976206"/>
                  <a:pt x="379493" y="3980017"/>
                </a:cubicBezTo>
                <a:cubicBezTo>
                  <a:pt x="382699" y="3973868"/>
                  <a:pt x="377154" y="3980753"/>
                  <a:pt x="382699" y="3973868"/>
                </a:cubicBezTo>
                <a:cubicBezTo>
                  <a:pt x="385902" y="3967718"/>
                  <a:pt x="385036" y="3973132"/>
                  <a:pt x="386639" y="3970057"/>
                </a:cubicBezTo>
                <a:cubicBezTo>
                  <a:pt x="390579" y="3966246"/>
                  <a:pt x="391315" y="3968586"/>
                  <a:pt x="397593" y="3964038"/>
                </a:cubicBezTo>
                <a:close/>
                <a:moveTo>
                  <a:pt x="405096" y="3961843"/>
                </a:moveTo>
                <a:cubicBezTo>
                  <a:pt x="402684" y="3962602"/>
                  <a:pt x="401020" y="3965731"/>
                  <a:pt x="401765" y="3968099"/>
                </a:cubicBezTo>
                <a:cubicBezTo>
                  <a:pt x="399353" y="3968858"/>
                  <a:pt x="401765" y="3968099"/>
                  <a:pt x="404175" y="3967340"/>
                </a:cubicBezTo>
                <a:cubicBezTo>
                  <a:pt x="403430" y="3964972"/>
                  <a:pt x="403430" y="3964972"/>
                  <a:pt x="405096" y="3961843"/>
                </a:cubicBezTo>
                <a:close/>
                <a:moveTo>
                  <a:pt x="362128" y="3960320"/>
                </a:moveTo>
                <a:lnTo>
                  <a:pt x="359087" y="3965879"/>
                </a:lnTo>
                <a:cubicBezTo>
                  <a:pt x="359087" y="3965879"/>
                  <a:pt x="353988" y="3975192"/>
                  <a:pt x="361523" y="3965111"/>
                </a:cubicBezTo>
                <a:cubicBezTo>
                  <a:pt x="363960" y="3964345"/>
                  <a:pt x="361523" y="3965111"/>
                  <a:pt x="364696" y="3966682"/>
                </a:cubicBezTo>
                <a:cubicBezTo>
                  <a:pt x="360558" y="3970555"/>
                  <a:pt x="356423" y="3974426"/>
                  <a:pt x="354723" y="3977531"/>
                </a:cubicBezTo>
                <a:cubicBezTo>
                  <a:pt x="352288" y="3978298"/>
                  <a:pt x="352288" y="3978298"/>
                  <a:pt x="352288" y="3978298"/>
                </a:cubicBezTo>
                <a:cubicBezTo>
                  <a:pt x="356423" y="3974426"/>
                  <a:pt x="353988" y="3975192"/>
                  <a:pt x="353988" y="3975192"/>
                </a:cubicBezTo>
                <a:cubicBezTo>
                  <a:pt x="353252" y="3972855"/>
                  <a:pt x="355688" y="3972088"/>
                  <a:pt x="354952" y="3969750"/>
                </a:cubicBezTo>
                <a:cubicBezTo>
                  <a:pt x="354952" y="3969750"/>
                  <a:pt x="356651" y="3966645"/>
                  <a:pt x="356651" y="3966645"/>
                </a:cubicBezTo>
                <a:close/>
                <a:moveTo>
                  <a:pt x="251798" y="3960133"/>
                </a:moveTo>
                <a:cubicBezTo>
                  <a:pt x="244402" y="3970654"/>
                  <a:pt x="248490" y="3966635"/>
                  <a:pt x="249272" y="3969120"/>
                </a:cubicBezTo>
                <a:cubicBezTo>
                  <a:pt x="249272" y="3969120"/>
                  <a:pt x="245183" y="3973138"/>
                  <a:pt x="243530" y="3976389"/>
                </a:cubicBezTo>
                <a:cubicBezTo>
                  <a:pt x="239439" y="3980406"/>
                  <a:pt x="237785" y="3983659"/>
                  <a:pt x="240221" y="3982892"/>
                </a:cubicBezTo>
                <a:cubicBezTo>
                  <a:pt x="240221" y="3982892"/>
                  <a:pt x="242657" y="3982125"/>
                  <a:pt x="242657" y="3982125"/>
                </a:cubicBezTo>
                <a:cubicBezTo>
                  <a:pt x="242657" y="3982125"/>
                  <a:pt x="241002" y="3985376"/>
                  <a:pt x="239350" y="3988628"/>
                </a:cubicBezTo>
                <a:cubicBezTo>
                  <a:pt x="236914" y="3989395"/>
                  <a:pt x="232825" y="3993412"/>
                  <a:pt x="232043" y="3990928"/>
                </a:cubicBezTo>
                <a:cubicBezTo>
                  <a:pt x="232043" y="3990928"/>
                  <a:pt x="233696" y="3987676"/>
                  <a:pt x="237003" y="3981172"/>
                </a:cubicBezTo>
                <a:cubicBezTo>
                  <a:pt x="240311" y="3974671"/>
                  <a:pt x="238656" y="3977923"/>
                  <a:pt x="234567" y="3981939"/>
                </a:cubicBezTo>
                <a:cubicBezTo>
                  <a:pt x="232132" y="3982705"/>
                  <a:pt x="232914" y="3985192"/>
                  <a:pt x="231261" y="3988442"/>
                </a:cubicBezTo>
                <a:cubicBezTo>
                  <a:pt x="231261" y="3988442"/>
                  <a:pt x="228824" y="3989210"/>
                  <a:pt x="228824" y="3989210"/>
                </a:cubicBezTo>
                <a:cubicBezTo>
                  <a:pt x="230478" y="3985959"/>
                  <a:pt x="230478" y="3985959"/>
                  <a:pt x="232132" y="3982705"/>
                </a:cubicBezTo>
                <a:cubicBezTo>
                  <a:pt x="237875" y="3975439"/>
                  <a:pt x="237875" y="3975439"/>
                  <a:pt x="237875" y="3975439"/>
                </a:cubicBezTo>
                <a:cubicBezTo>
                  <a:pt x="239530" y="3972188"/>
                  <a:pt x="241183" y="3968934"/>
                  <a:pt x="241183" y="3968934"/>
                </a:cubicBezTo>
                <a:cubicBezTo>
                  <a:pt x="243619" y="3968168"/>
                  <a:pt x="241183" y="3968934"/>
                  <a:pt x="243619" y="3968168"/>
                </a:cubicBezTo>
                <a:cubicBezTo>
                  <a:pt x="243619" y="3968168"/>
                  <a:pt x="238656" y="3977923"/>
                  <a:pt x="241966" y="3971421"/>
                </a:cubicBezTo>
                <a:cubicBezTo>
                  <a:pt x="244402" y="3970654"/>
                  <a:pt x="247709" y="3964151"/>
                  <a:pt x="249361" y="3960899"/>
                </a:cubicBezTo>
                <a:cubicBezTo>
                  <a:pt x="249361" y="3960899"/>
                  <a:pt x="251798" y="3960133"/>
                  <a:pt x="251798" y="3960133"/>
                </a:cubicBezTo>
                <a:close/>
                <a:moveTo>
                  <a:pt x="274312" y="3959931"/>
                </a:moveTo>
                <a:cubicBezTo>
                  <a:pt x="275252" y="3958947"/>
                  <a:pt x="275820" y="3958768"/>
                  <a:pt x="275078" y="3960377"/>
                </a:cubicBezTo>
                <a:cubicBezTo>
                  <a:pt x="275078" y="3960377"/>
                  <a:pt x="272107" y="3966821"/>
                  <a:pt x="272107" y="3966821"/>
                </a:cubicBezTo>
                <a:lnTo>
                  <a:pt x="266407" y="3971217"/>
                </a:lnTo>
                <a:lnTo>
                  <a:pt x="266501" y="3970890"/>
                </a:lnTo>
                <a:lnTo>
                  <a:pt x="271319" y="3964314"/>
                </a:lnTo>
                <a:cubicBezTo>
                  <a:pt x="272061" y="3962704"/>
                  <a:pt x="273372" y="3960914"/>
                  <a:pt x="274312" y="3959931"/>
                </a:cubicBezTo>
                <a:close/>
                <a:moveTo>
                  <a:pt x="363590" y="3958636"/>
                </a:moveTo>
                <a:lnTo>
                  <a:pt x="362128" y="3960320"/>
                </a:lnTo>
                <a:lnTo>
                  <a:pt x="362488" y="3959670"/>
                </a:lnTo>
                <a:close/>
                <a:moveTo>
                  <a:pt x="482496" y="3958196"/>
                </a:moveTo>
                <a:cubicBezTo>
                  <a:pt x="485420" y="3957275"/>
                  <a:pt x="486954" y="3962148"/>
                  <a:pt x="486954" y="3962148"/>
                </a:cubicBezTo>
                <a:cubicBezTo>
                  <a:pt x="481874" y="3966424"/>
                  <a:pt x="480341" y="3961552"/>
                  <a:pt x="482496" y="3958196"/>
                </a:cubicBezTo>
                <a:close/>
                <a:moveTo>
                  <a:pt x="416891" y="3957776"/>
                </a:moveTo>
                <a:cubicBezTo>
                  <a:pt x="411216" y="3964854"/>
                  <a:pt x="406298" y="3974338"/>
                  <a:pt x="402261" y="3978255"/>
                </a:cubicBezTo>
                <a:cubicBezTo>
                  <a:pt x="400181" y="3984199"/>
                  <a:pt x="398352" y="3986759"/>
                  <a:pt x="396443" y="3988020"/>
                </a:cubicBezTo>
                <a:lnTo>
                  <a:pt x="390152" y="3990000"/>
                </a:lnTo>
                <a:lnTo>
                  <a:pt x="391792" y="3986839"/>
                </a:lnTo>
                <a:cubicBezTo>
                  <a:pt x="393431" y="3983678"/>
                  <a:pt x="395828" y="3982923"/>
                  <a:pt x="395828" y="3982923"/>
                </a:cubicBezTo>
                <a:cubicBezTo>
                  <a:pt x="396586" y="3985331"/>
                  <a:pt x="400623" y="3981414"/>
                  <a:pt x="403901" y="3975092"/>
                </a:cubicBezTo>
                <a:cubicBezTo>
                  <a:pt x="407937" y="3971176"/>
                  <a:pt x="413612" y="3964101"/>
                  <a:pt x="416891" y="3957776"/>
                </a:cubicBezTo>
                <a:close/>
                <a:moveTo>
                  <a:pt x="264548" y="3955901"/>
                </a:moveTo>
                <a:lnTo>
                  <a:pt x="264102" y="3956758"/>
                </a:lnTo>
                <a:cubicBezTo>
                  <a:pt x="261711" y="3957511"/>
                  <a:pt x="261711" y="3957511"/>
                  <a:pt x="261711" y="3957511"/>
                </a:cubicBezTo>
                <a:close/>
                <a:moveTo>
                  <a:pt x="258571" y="3955873"/>
                </a:moveTo>
                <a:cubicBezTo>
                  <a:pt x="256934" y="3959014"/>
                  <a:pt x="255299" y="3962155"/>
                  <a:pt x="255299" y="3962155"/>
                </a:cubicBezTo>
                <a:cubicBezTo>
                  <a:pt x="255299" y="3962155"/>
                  <a:pt x="252911" y="3962907"/>
                  <a:pt x="258571" y="3955873"/>
                </a:cubicBezTo>
                <a:close/>
                <a:moveTo>
                  <a:pt x="392820" y="3954978"/>
                </a:moveTo>
                <a:lnTo>
                  <a:pt x="392410" y="3955765"/>
                </a:lnTo>
                <a:cubicBezTo>
                  <a:pt x="390021" y="3956517"/>
                  <a:pt x="387633" y="3957269"/>
                  <a:pt x="388386" y="3959659"/>
                </a:cubicBezTo>
                <a:close/>
                <a:moveTo>
                  <a:pt x="191294" y="3951200"/>
                </a:moveTo>
                <a:lnTo>
                  <a:pt x="191337" y="3953462"/>
                </a:lnTo>
                <a:cubicBezTo>
                  <a:pt x="188900" y="3954229"/>
                  <a:pt x="188900" y="3954229"/>
                  <a:pt x="188900" y="3954229"/>
                </a:cubicBezTo>
                <a:close/>
                <a:moveTo>
                  <a:pt x="373194" y="3951156"/>
                </a:moveTo>
                <a:cubicBezTo>
                  <a:pt x="370757" y="3951924"/>
                  <a:pt x="370757" y="3951924"/>
                  <a:pt x="370757" y="3951924"/>
                </a:cubicBezTo>
                <a:cubicBezTo>
                  <a:pt x="371494" y="3954264"/>
                  <a:pt x="371494" y="3954264"/>
                  <a:pt x="369059" y="3955030"/>
                </a:cubicBezTo>
                <a:cubicBezTo>
                  <a:pt x="369059" y="3955030"/>
                  <a:pt x="369796" y="3957370"/>
                  <a:pt x="367359" y="3958137"/>
                </a:cubicBezTo>
                <a:cubicBezTo>
                  <a:pt x="367359" y="3958137"/>
                  <a:pt x="366623" y="3955797"/>
                  <a:pt x="366623" y="3955797"/>
                </a:cubicBezTo>
                <a:lnTo>
                  <a:pt x="363590" y="3958636"/>
                </a:lnTo>
                <a:lnTo>
                  <a:pt x="369660" y="3951627"/>
                </a:lnTo>
                <a:cubicBezTo>
                  <a:pt x="372458" y="3948819"/>
                  <a:pt x="373676" y="3948436"/>
                  <a:pt x="373194" y="3951156"/>
                </a:cubicBezTo>
                <a:close/>
                <a:moveTo>
                  <a:pt x="878072" y="3949345"/>
                </a:moveTo>
                <a:cubicBezTo>
                  <a:pt x="876611" y="3949805"/>
                  <a:pt x="877531" y="3952728"/>
                  <a:pt x="876611" y="3949805"/>
                </a:cubicBezTo>
                <a:cubicBezTo>
                  <a:pt x="878072" y="3949345"/>
                  <a:pt x="878072" y="3949345"/>
                  <a:pt x="878072" y="3949345"/>
                </a:cubicBezTo>
                <a:close/>
                <a:moveTo>
                  <a:pt x="382046" y="3948540"/>
                </a:moveTo>
                <a:lnTo>
                  <a:pt x="378724" y="3954754"/>
                </a:lnTo>
                <a:cubicBezTo>
                  <a:pt x="376322" y="3955510"/>
                  <a:pt x="376322" y="3955510"/>
                  <a:pt x="376322" y="3955510"/>
                </a:cubicBezTo>
                <a:cubicBezTo>
                  <a:pt x="376322" y="3955510"/>
                  <a:pt x="376322" y="3955510"/>
                  <a:pt x="377984" y="3952403"/>
                </a:cubicBezTo>
                <a:close/>
                <a:moveTo>
                  <a:pt x="289799" y="3948173"/>
                </a:moveTo>
                <a:cubicBezTo>
                  <a:pt x="289799" y="3948173"/>
                  <a:pt x="288129" y="3951375"/>
                  <a:pt x="284790" y="3957781"/>
                </a:cubicBezTo>
                <a:cubicBezTo>
                  <a:pt x="284023" y="3955344"/>
                  <a:pt x="284023" y="3955344"/>
                  <a:pt x="284023" y="3955344"/>
                </a:cubicBezTo>
                <a:cubicBezTo>
                  <a:pt x="284023" y="3955344"/>
                  <a:pt x="285692" y="3952143"/>
                  <a:pt x="285692" y="3952143"/>
                </a:cubicBezTo>
                <a:lnTo>
                  <a:pt x="286702" y="3951167"/>
                </a:lnTo>
                <a:lnTo>
                  <a:pt x="286349" y="3952383"/>
                </a:lnTo>
                <a:lnTo>
                  <a:pt x="288392" y="3949530"/>
                </a:lnTo>
                <a:close/>
                <a:moveTo>
                  <a:pt x="203284" y="3947013"/>
                </a:moveTo>
                <a:cubicBezTo>
                  <a:pt x="203284" y="3947013"/>
                  <a:pt x="204036" y="3949402"/>
                  <a:pt x="201648" y="3950154"/>
                </a:cubicBezTo>
                <a:cubicBezTo>
                  <a:pt x="202401" y="3952544"/>
                  <a:pt x="202401" y="3952544"/>
                  <a:pt x="202401" y="3952544"/>
                </a:cubicBezTo>
                <a:cubicBezTo>
                  <a:pt x="202401" y="3952544"/>
                  <a:pt x="200012" y="3953295"/>
                  <a:pt x="200012" y="3953295"/>
                </a:cubicBezTo>
                <a:cubicBezTo>
                  <a:pt x="200012" y="3953295"/>
                  <a:pt x="198376" y="3956436"/>
                  <a:pt x="198376" y="3956436"/>
                </a:cubicBezTo>
                <a:cubicBezTo>
                  <a:pt x="195987" y="3957188"/>
                  <a:pt x="196739" y="3959579"/>
                  <a:pt x="194349" y="3960330"/>
                </a:cubicBezTo>
                <a:cubicBezTo>
                  <a:pt x="194349" y="3960330"/>
                  <a:pt x="193598" y="3957940"/>
                  <a:pt x="193598" y="3957940"/>
                </a:cubicBezTo>
                <a:cubicBezTo>
                  <a:pt x="193598" y="3957940"/>
                  <a:pt x="195234" y="3954799"/>
                  <a:pt x="195234" y="3954799"/>
                </a:cubicBezTo>
                <a:cubicBezTo>
                  <a:pt x="199260" y="3950906"/>
                  <a:pt x="200896" y="3947765"/>
                  <a:pt x="203284" y="3947013"/>
                </a:cubicBezTo>
                <a:close/>
                <a:moveTo>
                  <a:pt x="172068" y="3946676"/>
                </a:moveTo>
                <a:cubicBezTo>
                  <a:pt x="169835" y="3949788"/>
                  <a:pt x="167601" y="3952900"/>
                  <a:pt x="167601" y="3952900"/>
                </a:cubicBezTo>
                <a:cubicBezTo>
                  <a:pt x="166911" y="3950709"/>
                  <a:pt x="169835" y="3949788"/>
                  <a:pt x="169145" y="3947597"/>
                </a:cubicBezTo>
                <a:cubicBezTo>
                  <a:pt x="172068" y="3946676"/>
                  <a:pt x="172068" y="3946676"/>
                  <a:pt x="172068" y="3946676"/>
                </a:cubicBezTo>
                <a:close/>
                <a:moveTo>
                  <a:pt x="413426" y="3946205"/>
                </a:moveTo>
                <a:cubicBezTo>
                  <a:pt x="415838" y="3945446"/>
                  <a:pt x="415838" y="3945446"/>
                  <a:pt x="414171" y="3948574"/>
                </a:cubicBezTo>
                <a:cubicBezTo>
                  <a:pt x="414171" y="3948574"/>
                  <a:pt x="414171" y="3948574"/>
                  <a:pt x="411760" y="3949333"/>
                </a:cubicBezTo>
                <a:lnTo>
                  <a:pt x="406762" y="3958715"/>
                </a:lnTo>
                <a:lnTo>
                  <a:pt x="410840" y="3954829"/>
                </a:lnTo>
                <a:cubicBezTo>
                  <a:pt x="413251" y="3954070"/>
                  <a:pt x="413251" y="3954070"/>
                  <a:pt x="409174" y="3957956"/>
                </a:cubicBezTo>
                <a:cubicBezTo>
                  <a:pt x="405842" y="3964213"/>
                  <a:pt x="405842" y="3964213"/>
                  <a:pt x="408254" y="3963454"/>
                </a:cubicBezTo>
                <a:cubicBezTo>
                  <a:pt x="409919" y="3960325"/>
                  <a:pt x="412331" y="3959566"/>
                  <a:pt x="410664" y="3962695"/>
                </a:cubicBezTo>
                <a:cubicBezTo>
                  <a:pt x="408999" y="3965822"/>
                  <a:pt x="404920" y="3969709"/>
                  <a:pt x="404920" y="3969709"/>
                </a:cubicBezTo>
                <a:cubicBezTo>
                  <a:pt x="403256" y="3972836"/>
                  <a:pt x="401589" y="3975964"/>
                  <a:pt x="401589" y="3975964"/>
                </a:cubicBezTo>
                <a:cubicBezTo>
                  <a:pt x="401589" y="3975964"/>
                  <a:pt x="399178" y="3976723"/>
                  <a:pt x="400844" y="3973595"/>
                </a:cubicBezTo>
                <a:cubicBezTo>
                  <a:pt x="402511" y="3970467"/>
                  <a:pt x="400098" y="3971227"/>
                  <a:pt x="398432" y="3974354"/>
                </a:cubicBezTo>
                <a:cubicBezTo>
                  <a:pt x="398432" y="3974354"/>
                  <a:pt x="396767" y="3977481"/>
                  <a:pt x="395102" y="3980611"/>
                </a:cubicBezTo>
                <a:cubicBezTo>
                  <a:pt x="392690" y="3981370"/>
                  <a:pt x="391023" y="3984495"/>
                  <a:pt x="389356" y="3987623"/>
                </a:cubicBezTo>
                <a:cubicBezTo>
                  <a:pt x="387691" y="3990750"/>
                  <a:pt x="386025" y="3993877"/>
                  <a:pt x="386025" y="3993877"/>
                </a:cubicBezTo>
                <a:cubicBezTo>
                  <a:pt x="381947" y="3997765"/>
                  <a:pt x="377870" y="4001652"/>
                  <a:pt x="376204" y="4004778"/>
                </a:cubicBezTo>
                <a:cubicBezTo>
                  <a:pt x="370461" y="4011793"/>
                  <a:pt x="371206" y="4014162"/>
                  <a:pt x="371206" y="4014162"/>
                </a:cubicBezTo>
                <a:cubicBezTo>
                  <a:pt x="367128" y="4018050"/>
                  <a:pt x="363796" y="4024305"/>
                  <a:pt x="360464" y="4030559"/>
                </a:cubicBezTo>
                <a:cubicBezTo>
                  <a:pt x="358053" y="4031319"/>
                  <a:pt x="356388" y="4034446"/>
                  <a:pt x="356388" y="4034446"/>
                </a:cubicBezTo>
                <a:cubicBezTo>
                  <a:pt x="354720" y="4037574"/>
                  <a:pt x="352311" y="4038332"/>
                  <a:pt x="348232" y="4042220"/>
                </a:cubicBezTo>
                <a:lnTo>
                  <a:pt x="349257" y="4040764"/>
                </a:lnTo>
                <a:lnTo>
                  <a:pt x="349934" y="4040078"/>
                </a:lnTo>
                <a:lnTo>
                  <a:pt x="349685" y="4040156"/>
                </a:lnTo>
                <a:lnTo>
                  <a:pt x="352354" y="4036366"/>
                </a:lnTo>
                <a:cubicBezTo>
                  <a:pt x="353372" y="4035395"/>
                  <a:pt x="353975" y="4035205"/>
                  <a:pt x="353975" y="4035205"/>
                </a:cubicBezTo>
                <a:cubicBezTo>
                  <a:pt x="353975" y="4035205"/>
                  <a:pt x="358053" y="4031319"/>
                  <a:pt x="358053" y="4031319"/>
                </a:cubicBezTo>
                <a:cubicBezTo>
                  <a:pt x="361385" y="4025063"/>
                  <a:pt x="363050" y="4021935"/>
                  <a:pt x="358974" y="4025822"/>
                </a:cubicBezTo>
                <a:cubicBezTo>
                  <a:pt x="354896" y="4029708"/>
                  <a:pt x="354896" y="4029708"/>
                  <a:pt x="360640" y="4022694"/>
                </a:cubicBezTo>
                <a:cubicBezTo>
                  <a:pt x="363971" y="4016440"/>
                  <a:pt x="363971" y="4016440"/>
                  <a:pt x="359894" y="4020326"/>
                </a:cubicBezTo>
                <a:cubicBezTo>
                  <a:pt x="350073" y="4031227"/>
                  <a:pt x="350073" y="4031227"/>
                  <a:pt x="350073" y="4031227"/>
                </a:cubicBezTo>
                <a:cubicBezTo>
                  <a:pt x="348406" y="4034354"/>
                  <a:pt x="346741" y="4037482"/>
                  <a:pt x="342663" y="4041369"/>
                </a:cubicBezTo>
                <a:cubicBezTo>
                  <a:pt x="342663" y="4041369"/>
                  <a:pt x="340253" y="4042128"/>
                  <a:pt x="339507" y="4039759"/>
                </a:cubicBezTo>
                <a:cubicBezTo>
                  <a:pt x="339507" y="4039759"/>
                  <a:pt x="341918" y="4039001"/>
                  <a:pt x="341918" y="4039001"/>
                </a:cubicBezTo>
                <a:cubicBezTo>
                  <a:pt x="352660" y="4022603"/>
                  <a:pt x="346170" y="4027248"/>
                  <a:pt x="344505" y="4030377"/>
                </a:cubicBezTo>
                <a:cubicBezTo>
                  <a:pt x="342093" y="4031136"/>
                  <a:pt x="341348" y="4028766"/>
                  <a:pt x="341348" y="4028766"/>
                </a:cubicBezTo>
                <a:cubicBezTo>
                  <a:pt x="343758" y="4028007"/>
                  <a:pt x="343758" y="4028007"/>
                  <a:pt x="343758" y="4028007"/>
                </a:cubicBezTo>
                <a:cubicBezTo>
                  <a:pt x="347837" y="4024122"/>
                  <a:pt x="347837" y="4024122"/>
                  <a:pt x="347092" y="4021752"/>
                </a:cubicBezTo>
                <a:cubicBezTo>
                  <a:pt x="349502" y="4020993"/>
                  <a:pt x="351169" y="4017866"/>
                  <a:pt x="351169" y="4017866"/>
                </a:cubicBezTo>
                <a:cubicBezTo>
                  <a:pt x="364321" y="4000709"/>
                  <a:pt x="357658" y="4013219"/>
                  <a:pt x="363400" y="4006205"/>
                </a:cubicBezTo>
                <a:cubicBezTo>
                  <a:pt x="363400" y="4006205"/>
                  <a:pt x="360990" y="4006964"/>
                  <a:pt x="361735" y="4009333"/>
                </a:cubicBezTo>
                <a:cubicBezTo>
                  <a:pt x="355991" y="4016348"/>
                  <a:pt x="360068" y="4012461"/>
                  <a:pt x="356736" y="4018717"/>
                </a:cubicBezTo>
                <a:cubicBezTo>
                  <a:pt x="355071" y="4021844"/>
                  <a:pt x="359149" y="4017957"/>
                  <a:pt x="363226" y="4014070"/>
                </a:cubicBezTo>
                <a:cubicBezTo>
                  <a:pt x="363226" y="4014070"/>
                  <a:pt x="364892" y="4010943"/>
                  <a:pt x="367303" y="4010184"/>
                </a:cubicBezTo>
                <a:cubicBezTo>
                  <a:pt x="367303" y="4010184"/>
                  <a:pt x="369715" y="4009425"/>
                  <a:pt x="369715" y="4009425"/>
                </a:cubicBezTo>
                <a:cubicBezTo>
                  <a:pt x="373047" y="4003170"/>
                  <a:pt x="373047" y="4003170"/>
                  <a:pt x="377870" y="4001652"/>
                </a:cubicBezTo>
                <a:lnTo>
                  <a:pt x="379535" y="3998521"/>
                </a:lnTo>
                <a:lnTo>
                  <a:pt x="379535" y="3998523"/>
                </a:lnTo>
                <a:lnTo>
                  <a:pt x="379540" y="3998516"/>
                </a:lnTo>
                <a:lnTo>
                  <a:pt x="387685" y="3986522"/>
                </a:lnTo>
                <a:cubicBezTo>
                  <a:pt x="389027" y="3984472"/>
                  <a:pt x="389444" y="3983692"/>
                  <a:pt x="390277" y="3982129"/>
                </a:cubicBezTo>
                <a:lnTo>
                  <a:pt x="391014" y="3977731"/>
                </a:lnTo>
                <a:lnTo>
                  <a:pt x="393610" y="3975872"/>
                </a:lnTo>
                <a:cubicBezTo>
                  <a:pt x="395276" y="3972745"/>
                  <a:pt x="395276" y="3972745"/>
                  <a:pt x="391198" y="3976630"/>
                </a:cubicBezTo>
                <a:lnTo>
                  <a:pt x="391014" y="3977731"/>
                </a:lnTo>
                <a:lnTo>
                  <a:pt x="387120" y="3980518"/>
                </a:lnTo>
                <a:lnTo>
                  <a:pt x="381684" y="3985698"/>
                </a:lnTo>
                <a:lnTo>
                  <a:pt x="382298" y="3982036"/>
                </a:lnTo>
                <a:cubicBezTo>
                  <a:pt x="384709" y="3981277"/>
                  <a:pt x="384709" y="3981277"/>
                  <a:pt x="384709" y="3981277"/>
                </a:cubicBezTo>
                <a:cubicBezTo>
                  <a:pt x="387120" y="3980518"/>
                  <a:pt x="388786" y="3977390"/>
                  <a:pt x="388786" y="3977390"/>
                </a:cubicBezTo>
                <a:cubicBezTo>
                  <a:pt x="390453" y="3974263"/>
                  <a:pt x="392864" y="3973504"/>
                  <a:pt x="392864" y="3973504"/>
                </a:cubicBezTo>
                <a:cubicBezTo>
                  <a:pt x="394530" y="3970375"/>
                  <a:pt x="398607" y="3966490"/>
                  <a:pt x="402684" y="3962602"/>
                </a:cubicBezTo>
                <a:cubicBezTo>
                  <a:pt x="402684" y="3962602"/>
                  <a:pt x="404350" y="3959474"/>
                  <a:pt x="404350" y="3959474"/>
                </a:cubicBezTo>
                <a:cubicBezTo>
                  <a:pt x="408428" y="3955589"/>
                  <a:pt x="410095" y="3952460"/>
                  <a:pt x="413426" y="3946205"/>
                </a:cubicBezTo>
                <a:close/>
                <a:moveTo>
                  <a:pt x="387769" y="3941570"/>
                </a:moveTo>
                <a:cubicBezTo>
                  <a:pt x="387769" y="3941570"/>
                  <a:pt x="385369" y="3942326"/>
                  <a:pt x="386108" y="3944675"/>
                </a:cubicBezTo>
                <a:lnTo>
                  <a:pt x="382046" y="3948540"/>
                </a:lnTo>
                <a:lnTo>
                  <a:pt x="383707" y="3945431"/>
                </a:lnTo>
                <a:cubicBezTo>
                  <a:pt x="386108" y="3944675"/>
                  <a:pt x="387769" y="3941570"/>
                  <a:pt x="387769" y="3941570"/>
                </a:cubicBezTo>
                <a:close/>
                <a:moveTo>
                  <a:pt x="489589" y="3939902"/>
                </a:moveTo>
                <a:cubicBezTo>
                  <a:pt x="492023" y="3939135"/>
                  <a:pt x="493558" y="3944007"/>
                  <a:pt x="497664" y="3940038"/>
                </a:cubicBezTo>
                <a:cubicBezTo>
                  <a:pt x="496760" y="3945677"/>
                  <a:pt x="491122" y="3944774"/>
                  <a:pt x="489589" y="3939902"/>
                </a:cubicBezTo>
                <a:close/>
                <a:moveTo>
                  <a:pt x="867669" y="3939769"/>
                </a:moveTo>
                <a:cubicBezTo>
                  <a:pt x="871048" y="3941316"/>
                  <a:pt x="874427" y="3942862"/>
                  <a:pt x="875174" y="3945237"/>
                </a:cubicBezTo>
                <a:cubicBezTo>
                  <a:pt x="871407" y="3951645"/>
                  <a:pt x="866894" y="3955674"/>
                  <a:pt x="865757" y="3961252"/>
                </a:cubicBezTo>
                <a:cubicBezTo>
                  <a:pt x="864262" y="3956503"/>
                  <a:pt x="865399" y="3950924"/>
                  <a:pt x="863904" y="3946174"/>
                </a:cubicBezTo>
                <a:cubicBezTo>
                  <a:pt x="863904" y="3946174"/>
                  <a:pt x="865787" y="3942972"/>
                  <a:pt x="867669" y="3939769"/>
                </a:cubicBezTo>
                <a:close/>
                <a:moveTo>
                  <a:pt x="487181" y="3939053"/>
                </a:moveTo>
                <a:cubicBezTo>
                  <a:pt x="487903" y="3941350"/>
                  <a:pt x="487903" y="3941350"/>
                  <a:pt x="487903" y="3941350"/>
                </a:cubicBezTo>
                <a:cubicBezTo>
                  <a:pt x="488626" y="3943647"/>
                  <a:pt x="486190" y="3944414"/>
                  <a:pt x="486190" y="3944414"/>
                </a:cubicBezTo>
                <a:cubicBezTo>
                  <a:pt x="489350" y="3945943"/>
                  <a:pt x="493231" y="3949770"/>
                  <a:pt x="496389" y="3951300"/>
                </a:cubicBezTo>
                <a:cubicBezTo>
                  <a:pt x="492240" y="3955130"/>
                  <a:pt x="486647" y="3954366"/>
                  <a:pt x="481774" y="3955900"/>
                </a:cubicBezTo>
                <a:cubicBezTo>
                  <a:pt x="482765" y="3950540"/>
                  <a:pt x="483756" y="3945180"/>
                  <a:pt x="484744" y="3939820"/>
                </a:cubicBezTo>
                <a:cubicBezTo>
                  <a:pt x="484744" y="3939820"/>
                  <a:pt x="487181" y="3939053"/>
                  <a:pt x="487181" y="3939053"/>
                </a:cubicBezTo>
                <a:close/>
                <a:moveTo>
                  <a:pt x="224985" y="3938374"/>
                </a:moveTo>
                <a:lnTo>
                  <a:pt x="224101" y="3939937"/>
                </a:lnTo>
                <a:cubicBezTo>
                  <a:pt x="221595" y="3940725"/>
                  <a:pt x="221595" y="3940725"/>
                  <a:pt x="221595" y="3940725"/>
                </a:cubicBezTo>
                <a:close/>
                <a:moveTo>
                  <a:pt x="266002" y="3937777"/>
                </a:moveTo>
                <a:lnTo>
                  <a:pt x="266002" y="3937778"/>
                </a:lnTo>
                <a:cubicBezTo>
                  <a:pt x="266002" y="3937778"/>
                  <a:pt x="264365" y="3940919"/>
                  <a:pt x="264365" y="3940919"/>
                </a:cubicBezTo>
                <a:close/>
                <a:moveTo>
                  <a:pt x="433917" y="3936544"/>
                </a:moveTo>
                <a:cubicBezTo>
                  <a:pt x="433917" y="3936544"/>
                  <a:pt x="432277" y="3939704"/>
                  <a:pt x="432277" y="3939704"/>
                </a:cubicBezTo>
                <a:cubicBezTo>
                  <a:pt x="428999" y="3946028"/>
                  <a:pt x="423324" y="3953105"/>
                  <a:pt x="416891" y="3957776"/>
                </a:cubicBezTo>
                <a:cubicBezTo>
                  <a:pt x="418530" y="3954615"/>
                  <a:pt x="420169" y="3951452"/>
                  <a:pt x="422566" y="3950699"/>
                </a:cubicBezTo>
                <a:cubicBezTo>
                  <a:pt x="424205" y="3947536"/>
                  <a:pt x="425845" y="3944375"/>
                  <a:pt x="427484" y="3941213"/>
                </a:cubicBezTo>
                <a:cubicBezTo>
                  <a:pt x="429881" y="3940459"/>
                  <a:pt x="431520" y="3937298"/>
                  <a:pt x="433917" y="3936544"/>
                </a:cubicBezTo>
                <a:close/>
                <a:moveTo>
                  <a:pt x="180539" y="3932764"/>
                </a:moveTo>
                <a:cubicBezTo>
                  <a:pt x="180539" y="3932764"/>
                  <a:pt x="178536" y="3936607"/>
                  <a:pt x="178536" y="3936607"/>
                </a:cubicBezTo>
                <a:cubicBezTo>
                  <a:pt x="178536" y="3936607"/>
                  <a:pt x="178536" y="3936607"/>
                  <a:pt x="177616" y="3933684"/>
                </a:cubicBezTo>
                <a:cubicBezTo>
                  <a:pt x="177616" y="3933684"/>
                  <a:pt x="177616" y="3933684"/>
                  <a:pt x="180539" y="3932764"/>
                </a:cubicBezTo>
                <a:close/>
                <a:moveTo>
                  <a:pt x="897075" y="3931838"/>
                </a:moveTo>
                <a:cubicBezTo>
                  <a:pt x="897877" y="3931259"/>
                  <a:pt x="898065" y="3931855"/>
                  <a:pt x="897247" y="3933425"/>
                </a:cubicBezTo>
                <a:cubicBezTo>
                  <a:pt x="894859" y="3934177"/>
                  <a:pt x="892470" y="3934928"/>
                  <a:pt x="893223" y="3937319"/>
                </a:cubicBezTo>
                <a:cubicBezTo>
                  <a:pt x="894859" y="3934177"/>
                  <a:pt x="896274" y="3932418"/>
                  <a:pt x="897075" y="3931838"/>
                </a:cubicBezTo>
                <a:close/>
                <a:moveTo>
                  <a:pt x="226514" y="3931167"/>
                </a:moveTo>
                <a:cubicBezTo>
                  <a:pt x="227520" y="3930194"/>
                  <a:pt x="228118" y="3930006"/>
                  <a:pt x="227299" y="3931577"/>
                </a:cubicBezTo>
                <a:lnTo>
                  <a:pt x="225867" y="3932027"/>
                </a:lnTo>
                <a:close/>
                <a:moveTo>
                  <a:pt x="179620" y="3929841"/>
                </a:moveTo>
                <a:cubicBezTo>
                  <a:pt x="175271" y="3933887"/>
                  <a:pt x="173478" y="3937129"/>
                  <a:pt x="171687" y="3940369"/>
                </a:cubicBezTo>
                <a:lnTo>
                  <a:pt x="173880" y="3936403"/>
                </a:lnTo>
                <a:lnTo>
                  <a:pt x="177025" y="3931806"/>
                </a:lnTo>
                <a:lnTo>
                  <a:pt x="176604" y="3931473"/>
                </a:lnTo>
                <a:lnTo>
                  <a:pt x="177062" y="3930646"/>
                </a:lnTo>
                <a:cubicBezTo>
                  <a:pt x="177062" y="3930646"/>
                  <a:pt x="177062" y="3930646"/>
                  <a:pt x="179620" y="3929841"/>
                </a:cubicBezTo>
                <a:close/>
                <a:moveTo>
                  <a:pt x="278024" y="3927272"/>
                </a:moveTo>
                <a:lnTo>
                  <a:pt x="277725" y="3928835"/>
                </a:lnTo>
                <a:lnTo>
                  <a:pt x="276440" y="3929240"/>
                </a:lnTo>
                <a:close/>
                <a:moveTo>
                  <a:pt x="278060" y="3927089"/>
                </a:moveTo>
                <a:lnTo>
                  <a:pt x="278104" y="3927171"/>
                </a:lnTo>
                <a:lnTo>
                  <a:pt x="278024" y="3927272"/>
                </a:lnTo>
                <a:close/>
                <a:moveTo>
                  <a:pt x="197902" y="3926477"/>
                </a:moveTo>
                <a:cubicBezTo>
                  <a:pt x="199523" y="3926307"/>
                  <a:pt x="200523" y="3927357"/>
                  <a:pt x="202131" y="3928218"/>
                </a:cubicBezTo>
                <a:cubicBezTo>
                  <a:pt x="205349" y="3929936"/>
                  <a:pt x="206131" y="3932421"/>
                  <a:pt x="201260" y="3933954"/>
                </a:cubicBezTo>
                <a:cubicBezTo>
                  <a:pt x="199605" y="3937205"/>
                  <a:pt x="197951" y="3940456"/>
                  <a:pt x="197951" y="3940456"/>
                </a:cubicBezTo>
                <a:cubicBezTo>
                  <a:pt x="196298" y="3943707"/>
                  <a:pt x="194643" y="3946959"/>
                  <a:pt x="192208" y="3947726"/>
                </a:cubicBezTo>
                <a:cubicBezTo>
                  <a:pt x="188900" y="3954229"/>
                  <a:pt x="194643" y="3946959"/>
                  <a:pt x="194643" y="3946959"/>
                </a:cubicBezTo>
                <a:lnTo>
                  <a:pt x="191294" y="3951200"/>
                </a:lnTo>
                <a:lnTo>
                  <a:pt x="191208" y="3946676"/>
                </a:lnTo>
                <a:cubicBezTo>
                  <a:pt x="191231" y="3944620"/>
                  <a:pt x="191862" y="3942373"/>
                  <a:pt x="194734" y="3938738"/>
                </a:cubicBezTo>
                <a:cubicBezTo>
                  <a:pt x="193952" y="3936253"/>
                  <a:pt x="190734" y="3934536"/>
                  <a:pt x="189951" y="3932052"/>
                </a:cubicBezTo>
                <a:cubicBezTo>
                  <a:pt x="194043" y="3928033"/>
                  <a:pt x="196281" y="3926646"/>
                  <a:pt x="197902" y="3926477"/>
                </a:cubicBezTo>
                <a:close/>
                <a:moveTo>
                  <a:pt x="170179" y="3926387"/>
                </a:moveTo>
                <a:lnTo>
                  <a:pt x="176604" y="3931473"/>
                </a:lnTo>
                <a:lnTo>
                  <a:pt x="173880" y="3936403"/>
                </a:lnTo>
                <a:lnTo>
                  <a:pt x="168224" y="3944672"/>
                </a:lnTo>
                <a:cubicBezTo>
                  <a:pt x="166779" y="3940078"/>
                  <a:pt x="168394" y="3937047"/>
                  <a:pt x="166948" y="3932453"/>
                </a:cubicBezTo>
                <a:cubicBezTo>
                  <a:pt x="166948" y="3932453"/>
                  <a:pt x="168564" y="3929420"/>
                  <a:pt x="170179" y="3926387"/>
                </a:cubicBezTo>
                <a:close/>
                <a:moveTo>
                  <a:pt x="899167" y="3924500"/>
                </a:moveTo>
                <a:cubicBezTo>
                  <a:pt x="899933" y="3926937"/>
                  <a:pt x="897499" y="3927703"/>
                  <a:pt x="898265" y="3930139"/>
                </a:cubicBezTo>
                <a:cubicBezTo>
                  <a:pt x="893392" y="3931672"/>
                  <a:pt x="893529" y="3923598"/>
                  <a:pt x="899167" y="3924500"/>
                </a:cubicBezTo>
                <a:close/>
                <a:moveTo>
                  <a:pt x="232949" y="3924301"/>
                </a:moveTo>
                <a:cubicBezTo>
                  <a:pt x="235454" y="3923512"/>
                  <a:pt x="236190" y="3925851"/>
                  <a:pt x="236190" y="3925851"/>
                </a:cubicBezTo>
                <a:cubicBezTo>
                  <a:pt x="236190" y="3925851"/>
                  <a:pt x="234421" y="3928978"/>
                  <a:pt x="235157" y="3931317"/>
                </a:cubicBezTo>
                <a:cubicBezTo>
                  <a:pt x="232651" y="3932106"/>
                  <a:pt x="230145" y="3932894"/>
                  <a:pt x="228376" y="3936021"/>
                </a:cubicBezTo>
                <a:lnTo>
                  <a:pt x="224985" y="3938374"/>
                </a:lnTo>
                <a:lnTo>
                  <a:pt x="229410" y="3930556"/>
                </a:lnTo>
                <a:cubicBezTo>
                  <a:pt x="231178" y="3927428"/>
                  <a:pt x="233685" y="3926639"/>
                  <a:pt x="232949" y="3924301"/>
                </a:cubicBezTo>
                <a:close/>
                <a:moveTo>
                  <a:pt x="215283" y="3923977"/>
                </a:moveTo>
                <a:lnTo>
                  <a:pt x="213102" y="3928166"/>
                </a:lnTo>
                <a:cubicBezTo>
                  <a:pt x="213102" y="3928166"/>
                  <a:pt x="213102" y="3928166"/>
                  <a:pt x="212351" y="3925778"/>
                </a:cubicBezTo>
                <a:close/>
                <a:moveTo>
                  <a:pt x="826166" y="3923918"/>
                </a:moveTo>
                <a:cubicBezTo>
                  <a:pt x="831037" y="3922385"/>
                  <a:pt x="830211" y="3928267"/>
                  <a:pt x="833451" y="3930059"/>
                </a:cubicBezTo>
                <a:cubicBezTo>
                  <a:pt x="834257" y="3932616"/>
                  <a:pt x="831016" y="3930825"/>
                  <a:pt x="828581" y="3931592"/>
                </a:cubicBezTo>
                <a:cubicBezTo>
                  <a:pt x="826970" y="3926476"/>
                  <a:pt x="824533" y="3927242"/>
                  <a:pt x="826166" y="3923918"/>
                </a:cubicBezTo>
                <a:close/>
                <a:moveTo>
                  <a:pt x="400136" y="3922174"/>
                </a:moveTo>
                <a:cubicBezTo>
                  <a:pt x="400136" y="3922174"/>
                  <a:pt x="398476" y="3925280"/>
                  <a:pt x="398476" y="3925280"/>
                </a:cubicBezTo>
                <a:cubicBezTo>
                  <a:pt x="396814" y="3928387"/>
                  <a:pt x="394414" y="3929142"/>
                  <a:pt x="394414" y="3929142"/>
                </a:cubicBezTo>
                <a:cubicBezTo>
                  <a:pt x="395153" y="3931493"/>
                  <a:pt x="395153" y="3931493"/>
                  <a:pt x="395153" y="3931493"/>
                </a:cubicBezTo>
                <a:cubicBezTo>
                  <a:pt x="397554" y="3930737"/>
                  <a:pt x="392571" y="3940059"/>
                  <a:pt x="392571" y="3940059"/>
                </a:cubicBezTo>
                <a:cubicBezTo>
                  <a:pt x="385928" y="3952488"/>
                  <a:pt x="389990" y="3948624"/>
                  <a:pt x="389990" y="3948624"/>
                </a:cubicBezTo>
                <a:cubicBezTo>
                  <a:pt x="384265" y="3955592"/>
                  <a:pt x="382605" y="3958700"/>
                  <a:pt x="380944" y="3961805"/>
                </a:cubicBezTo>
                <a:cubicBezTo>
                  <a:pt x="380944" y="3961805"/>
                  <a:pt x="383344" y="3961050"/>
                  <a:pt x="383344" y="3961050"/>
                </a:cubicBezTo>
                <a:cubicBezTo>
                  <a:pt x="384084" y="3963402"/>
                  <a:pt x="384084" y="3963402"/>
                  <a:pt x="384824" y="3965753"/>
                </a:cubicBezTo>
                <a:cubicBezTo>
                  <a:pt x="384824" y="3965753"/>
                  <a:pt x="382424" y="3966508"/>
                  <a:pt x="383164" y="3968860"/>
                </a:cubicBezTo>
                <a:cubicBezTo>
                  <a:pt x="380762" y="3969616"/>
                  <a:pt x="379102" y="3972723"/>
                  <a:pt x="379102" y="3972723"/>
                </a:cubicBezTo>
                <a:cubicBezTo>
                  <a:pt x="378362" y="3970371"/>
                  <a:pt x="378362" y="3970371"/>
                  <a:pt x="378362" y="3970371"/>
                </a:cubicBezTo>
                <a:cubicBezTo>
                  <a:pt x="378362" y="3970371"/>
                  <a:pt x="374299" y="3974235"/>
                  <a:pt x="375039" y="3976586"/>
                </a:cubicBezTo>
                <a:cubicBezTo>
                  <a:pt x="372639" y="3977342"/>
                  <a:pt x="373379" y="3979692"/>
                  <a:pt x="370977" y="3980448"/>
                </a:cubicBezTo>
                <a:cubicBezTo>
                  <a:pt x="370977" y="3980448"/>
                  <a:pt x="372639" y="3977342"/>
                  <a:pt x="370237" y="3978098"/>
                </a:cubicBezTo>
                <a:cubicBezTo>
                  <a:pt x="366176" y="3981960"/>
                  <a:pt x="367837" y="3978853"/>
                  <a:pt x="373559" y="3971883"/>
                </a:cubicBezTo>
                <a:cubicBezTo>
                  <a:pt x="376142" y="3963317"/>
                  <a:pt x="376142" y="3963317"/>
                  <a:pt x="370419" y="3970287"/>
                </a:cubicBezTo>
                <a:cubicBezTo>
                  <a:pt x="370419" y="3970287"/>
                  <a:pt x="368016" y="3971043"/>
                  <a:pt x="368016" y="3971043"/>
                </a:cubicBezTo>
                <a:cubicBezTo>
                  <a:pt x="358231" y="3981876"/>
                  <a:pt x="363215" y="3972555"/>
                  <a:pt x="356751" y="3977174"/>
                </a:cubicBezTo>
                <a:cubicBezTo>
                  <a:pt x="364876" y="3969447"/>
                  <a:pt x="364136" y="3967096"/>
                  <a:pt x="371520" y="3957022"/>
                </a:cubicBezTo>
                <a:cubicBezTo>
                  <a:pt x="368199" y="3963235"/>
                  <a:pt x="364876" y="3969447"/>
                  <a:pt x="364876" y="3969447"/>
                </a:cubicBezTo>
                <a:cubicBezTo>
                  <a:pt x="364876" y="3969447"/>
                  <a:pt x="364876" y="3969447"/>
                  <a:pt x="368938" y="3965584"/>
                </a:cubicBezTo>
                <a:cubicBezTo>
                  <a:pt x="370599" y="3962479"/>
                  <a:pt x="370599" y="3962479"/>
                  <a:pt x="372260" y="3959370"/>
                </a:cubicBezTo>
                <a:cubicBezTo>
                  <a:pt x="372260" y="3959370"/>
                  <a:pt x="374661" y="3958614"/>
                  <a:pt x="374661" y="3958614"/>
                </a:cubicBezTo>
                <a:cubicBezTo>
                  <a:pt x="374661" y="3958614"/>
                  <a:pt x="373000" y="3961723"/>
                  <a:pt x="373000" y="3961723"/>
                </a:cubicBezTo>
                <a:cubicBezTo>
                  <a:pt x="371338" y="3964829"/>
                  <a:pt x="373740" y="3964073"/>
                  <a:pt x="377801" y="3960212"/>
                </a:cubicBezTo>
                <a:cubicBezTo>
                  <a:pt x="383525" y="3953243"/>
                  <a:pt x="383525" y="3953243"/>
                  <a:pt x="381863" y="3956348"/>
                </a:cubicBezTo>
                <a:cubicBezTo>
                  <a:pt x="380205" y="3959456"/>
                  <a:pt x="380205" y="3959456"/>
                  <a:pt x="380205" y="3959456"/>
                </a:cubicBezTo>
                <a:cubicBezTo>
                  <a:pt x="387589" y="3949379"/>
                  <a:pt x="383525" y="3953243"/>
                  <a:pt x="385187" y="3950135"/>
                </a:cubicBezTo>
                <a:cubicBezTo>
                  <a:pt x="390171" y="3940814"/>
                  <a:pt x="387769" y="3941570"/>
                  <a:pt x="387769" y="3941570"/>
                </a:cubicBezTo>
                <a:cubicBezTo>
                  <a:pt x="385369" y="3942326"/>
                  <a:pt x="388691" y="3936113"/>
                  <a:pt x="392012" y="3929898"/>
                </a:cubicBezTo>
                <a:cubicBezTo>
                  <a:pt x="396074" y="3926036"/>
                  <a:pt x="398476" y="3925280"/>
                  <a:pt x="400136" y="3922174"/>
                </a:cubicBezTo>
                <a:close/>
                <a:moveTo>
                  <a:pt x="439736" y="3921860"/>
                </a:moveTo>
                <a:cubicBezTo>
                  <a:pt x="439736" y="3921860"/>
                  <a:pt x="438464" y="3925474"/>
                  <a:pt x="438464" y="3925474"/>
                </a:cubicBezTo>
                <a:cubicBezTo>
                  <a:pt x="438464" y="3925474"/>
                  <a:pt x="437544" y="3922550"/>
                  <a:pt x="437544" y="3922550"/>
                </a:cubicBezTo>
                <a:cubicBezTo>
                  <a:pt x="441929" y="3921170"/>
                  <a:pt x="441929" y="3921170"/>
                  <a:pt x="439736" y="3921860"/>
                </a:cubicBezTo>
                <a:close/>
                <a:moveTo>
                  <a:pt x="48437" y="3921334"/>
                </a:moveTo>
                <a:cubicBezTo>
                  <a:pt x="46904" y="3924629"/>
                  <a:pt x="43838" y="3931215"/>
                  <a:pt x="42304" y="3934511"/>
                </a:cubicBezTo>
                <a:cubicBezTo>
                  <a:pt x="39966" y="3935247"/>
                  <a:pt x="39966" y="3935247"/>
                  <a:pt x="39966" y="3935247"/>
                </a:cubicBezTo>
                <a:cubicBezTo>
                  <a:pt x="39966" y="3935247"/>
                  <a:pt x="39966" y="3935247"/>
                  <a:pt x="39161" y="3932688"/>
                </a:cubicBezTo>
                <a:lnTo>
                  <a:pt x="39369" y="3932417"/>
                </a:lnTo>
                <a:lnTo>
                  <a:pt x="45436" y="3924876"/>
                </a:lnTo>
                <a:close/>
                <a:moveTo>
                  <a:pt x="796664" y="3920352"/>
                </a:moveTo>
                <a:cubicBezTo>
                  <a:pt x="803241" y="3918282"/>
                  <a:pt x="803258" y="3925987"/>
                  <a:pt x="808377" y="3926946"/>
                </a:cubicBezTo>
                <a:cubicBezTo>
                  <a:pt x="812763" y="3925566"/>
                  <a:pt x="809834" y="3923917"/>
                  <a:pt x="812027" y="3923228"/>
                </a:cubicBezTo>
                <a:cubicBezTo>
                  <a:pt x="813499" y="3927905"/>
                  <a:pt x="808377" y="3926946"/>
                  <a:pt x="806921" y="3929975"/>
                </a:cubicBezTo>
                <a:cubicBezTo>
                  <a:pt x="803258" y="3925987"/>
                  <a:pt x="798871" y="3927368"/>
                  <a:pt x="796664" y="3920352"/>
                </a:cubicBezTo>
                <a:close/>
                <a:moveTo>
                  <a:pt x="767137" y="3918402"/>
                </a:moveTo>
                <a:cubicBezTo>
                  <a:pt x="769438" y="3925711"/>
                  <a:pt x="766806" y="3926539"/>
                  <a:pt x="761545" y="3928195"/>
                </a:cubicBezTo>
                <a:cubicBezTo>
                  <a:pt x="762643" y="3922495"/>
                  <a:pt x="755517" y="3927414"/>
                  <a:pt x="756613" y="3921715"/>
                </a:cubicBezTo>
                <a:cubicBezTo>
                  <a:pt x="759245" y="3920886"/>
                  <a:pt x="762643" y="3922495"/>
                  <a:pt x="767137" y="3918402"/>
                </a:cubicBezTo>
                <a:close/>
                <a:moveTo>
                  <a:pt x="5878228" y="3912800"/>
                </a:moveTo>
                <a:cubicBezTo>
                  <a:pt x="5878842" y="3914747"/>
                  <a:pt x="5877263" y="3917386"/>
                  <a:pt x="5877876" y="3919336"/>
                </a:cubicBezTo>
                <a:cubicBezTo>
                  <a:pt x="5875686" y="3920026"/>
                  <a:pt x="5873493" y="3920716"/>
                  <a:pt x="5873493" y="3920716"/>
                </a:cubicBezTo>
                <a:cubicBezTo>
                  <a:pt x="5871300" y="3921406"/>
                  <a:pt x="5871300" y="3921406"/>
                  <a:pt x="5870688" y="3919456"/>
                </a:cubicBezTo>
                <a:cubicBezTo>
                  <a:pt x="5870688" y="3919456"/>
                  <a:pt x="5870688" y="3919456"/>
                  <a:pt x="5870074" y="3917507"/>
                </a:cubicBezTo>
                <a:cubicBezTo>
                  <a:pt x="5872265" y="3916817"/>
                  <a:pt x="5873845" y="3914180"/>
                  <a:pt x="5873845" y="3914180"/>
                </a:cubicBezTo>
                <a:cubicBezTo>
                  <a:pt x="5876037" y="3913490"/>
                  <a:pt x="5878228" y="3912800"/>
                  <a:pt x="5878228" y="3912800"/>
                </a:cubicBezTo>
                <a:close/>
                <a:moveTo>
                  <a:pt x="522529" y="3911864"/>
                </a:moveTo>
                <a:cubicBezTo>
                  <a:pt x="528046" y="3912807"/>
                  <a:pt x="539078" y="3914688"/>
                  <a:pt x="543827" y="3913193"/>
                </a:cubicBezTo>
                <a:cubicBezTo>
                  <a:pt x="545361" y="3918064"/>
                  <a:pt x="539003" y="3922742"/>
                  <a:pt x="542912" y="3926867"/>
                </a:cubicBezTo>
                <a:cubicBezTo>
                  <a:pt x="535787" y="3929109"/>
                  <a:pt x="536553" y="3931546"/>
                  <a:pt x="527897" y="3928916"/>
                </a:cubicBezTo>
                <a:cubicBezTo>
                  <a:pt x="527897" y="3928916"/>
                  <a:pt x="529504" y="3925732"/>
                  <a:pt x="529504" y="3925732"/>
                </a:cubicBezTo>
                <a:cubicBezTo>
                  <a:pt x="524753" y="3927227"/>
                  <a:pt x="520003" y="3928722"/>
                  <a:pt x="520771" y="3931159"/>
                </a:cubicBezTo>
                <a:cubicBezTo>
                  <a:pt x="518396" y="3931906"/>
                  <a:pt x="516020" y="3932654"/>
                  <a:pt x="514486" y="3927782"/>
                </a:cubicBezTo>
                <a:cubicBezTo>
                  <a:pt x="509737" y="3929277"/>
                  <a:pt x="510503" y="3931712"/>
                  <a:pt x="508129" y="3932460"/>
                </a:cubicBezTo>
                <a:cubicBezTo>
                  <a:pt x="506671" y="3919535"/>
                  <a:pt x="523220" y="3922355"/>
                  <a:pt x="522529" y="3911864"/>
                </a:cubicBezTo>
                <a:close/>
                <a:moveTo>
                  <a:pt x="408721" y="3911719"/>
                </a:moveTo>
                <a:cubicBezTo>
                  <a:pt x="409322" y="3911530"/>
                  <a:pt x="409091" y="3912895"/>
                  <a:pt x="408261" y="3914448"/>
                </a:cubicBezTo>
                <a:cubicBezTo>
                  <a:pt x="406599" y="3917555"/>
                  <a:pt x="406599" y="3917555"/>
                  <a:pt x="406599" y="3917555"/>
                </a:cubicBezTo>
                <a:lnTo>
                  <a:pt x="409504" y="3919029"/>
                </a:lnTo>
                <a:lnTo>
                  <a:pt x="409310" y="3919286"/>
                </a:lnTo>
                <a:lnTo>
                  <a:pt x="400136" y="3922174"/>
                </a:lnTo>
                <a:cubicBezTo>
                  <a:pt x="402538" y="3921418"/>
                  <a:pt x="401798" y="3919067"/>
                  <a:pt x="404199" y="3918311"/>
                </a:cubicBezTo>
                <a:cubicBezTo>
                  <a:pt x="406690" y="3913651"/>
                  <a:pt x="408121" y="3911909"/>
                  <a:pt x="408721" y="3911719"/>
                </a:cubicBezTo>
                <a:close/>
                <a:moveTo>
                  <a:pt x="448398" y="3911103"/>
                </a:moveTo>
                <a:cubicBezTo>
                  <a:pt x="448398" y="3911103"/>
                  <a:pt x="448398" y="3911103"/>
                  <a:pt x="449165" y="3913539"/>
                </a:cubicBezTo>
                <a:cubicBezTo>
                  <a:pt x="446973" y="3914228"/>
                  <a:pt x="446973" y="3914228"/>
                  <a:pt x="445548" y="3917357"/>
                </a:cubicBezTo>
                <a:cubicBezTo>
                  <a:pt x="441929" y="3921171"/>
                  <a:pt x="443355" y="3918046"/>
                  <a:pt x="446973" y="3914228"/>
                </a:cubicBezTo>
                <a:cubicBezTo>
                  <a:pt x="446973" y="3914228"/>
                  <a:pt x="448398" y="3911103"/>
                  <a:pt x="448398" y="3911103"/>
                </a:cubicBezTo>
                <a:close/>
                <a:moveTo>
                  <a:pt x="288644" y="3909643"/>
                </a:moveTo>
                <a:cubicBezTo>
                  <a:pt x="288644" y="3909643"/>
                  <a:pt x="284620" y="3913535"/>
                  <a:pt x="284620" y="3913535"/>
                </a:cubicBezTo>
                <a:cubicBezTo>
                  <a:pt x="281348" y="3919816"/>
                  <a:pt x="277324" y="3923709"/>
                  <a:pt x="274050" y="3929992"/>
                </a:cubicBezTo>
                <a:cubicBezTo>
                  <a:pt x="273673" y="3928797"/>
                  <a:pt x="272668" y="3929771"/>
                  <a:pt x="271252" y="3931529"/>
                </a:cubicBezTo>
                <a:lnTo>
                  <a:pt x="266002" y="3937777"/>
                </a:lnTo>
                <a:lnTo>
                  <a:pt x="267637" y="3934637"/>
                </a:lnTo>
                <a:cubicBezTo>
                  <a:pt x="269274" y="3931495"/>
                  <a:pt x="271661" y="3930744"/>
                  <a:pt x="273298" y="3927604"/>
                </a:cubicBezTo>
                <a:cubicBezTo>
                  <a:pt x="277324" y="3923709"/>
                  <a:pt x="280596" y="3917426"/>
                  <a:pt x="283868" y="3911146"/>
                </a:cubicBezTo>
                <a:cubicBezTo>
                  <a:pt x="286257" y="3910395"/>
                  <a:pt x="286257" y="3910395"/>
                  <a:pt x="288644" y="3909643"/>
                </a:cubicBezTo>
                <a:close/>
                <a:moveTo>
                  <a:pt x="324046" y="3909004"/>
                </a:moveTo>
                <a:lnTo>
                  <a:pt x="321364" y="3912474"/>
                </a:lnTo>
                <a:cubicBezTo>
                  <a:pt x="321066" y="3912568"/>
                  <a:pt x="321884" y="3910997"/>
                  <a:pt x="322702" y="3909426"/>
                </a:cubicBezTo>
                <a:close/>
                <a:moveTo>
                  <a:pt x="838020" y="3896092"/>
                </a:moveTo>
                <a:cubicBezTo>
                  <a:pt x="838020" y="3896092"/>
                  <a:pt x="838941" y="3899015"/>
                  <a:pt x="841131" y="3898326"/>
                </a:cubicBezTo>
                <a:lnTo>
                  <a:pt x="841133" y="3898325"/>
                </a:lnTo>
                <a:lnTo>
                  <a:pt x="839861" y="3901938"/>
                </a:lnTo>
                <a:cubicBezTo>
                  <a:pt x="837668" y="3902628"/>
                  <a:pt x="835474" y="3903318"/>
                  <a:pt x="835474" y="3903318"/>
                </a:cubicBezTo>
                <a:cubicBezTo>
                  <a:pt x="833283" y="3904009"/>
                  <a:pt x="833283" y="3904009"/>
                  <a:pt x="833283" y="3904009"/>
                </a:cubicBezTo>
                <a:cubicBezTo>
                  <a:pt x="833283" y="3904009"/>
                  <a:pt x="834554" y="3900396"/>
                  <a:pt x="834554" y="3900396"/>
                </a:cubicBezTo>
                <a:cubicBezTo>
                  <a:pt x="836748" y="3899706"/>
                  <a:pt x="838020" y="3896092"/>
                  <a:pt x="838020" y="3896092"/>
                </a:cubicBezTo>
                <a:close/>
                <a:moveTo>
                  <a:pt x="413604" y="3895916"/>
                </a:moveTo>
                <a:cubicBezTo>
                  <a:pt x="414013" y="3895132"/>
                  <a:pt x="414013" y="3895132"/>
                  <a:pt x="413195" y="3896702"/>
                </a:cubicBezTo>
                <a:lnTo>
                  <a:pt x="413194" y="3896704"/>
                </a:lnTo>
                <a:lnTo>
                  <a:pt x="407739" y="3903343"/>
                </a:lnTo>
                <a:cubicBezTo>
                  <a:pt x="406119" y="3905494"/>
                  <a:pt x="404704" y="3907252"/>
                  <a:pt x="403510" y="3907628"/>
                </a:cubicBezTo>
                <a:lnTo>
                  <a:pt x="400238" y="3913910"/>
                </a:lnTo>
                <a:lnTo>
                  <a:pt x="408287" y="3906124"/>
                </a:lnTo>
                <a:cubicBezTo>
                  <a:pt x="409922" y="3902983"/>
                  <a:pt x="409922" y="3902983"/>
                  <a:pt x="411559" y="3899843"/>
                </a:cubicBezTo>
                <a:lnTo>
                  <a:pt x="413194" y="3896704"/>
                </a:lnTo>
                <a:close/>
                <a:moveTo>
                  <a:pt x="844597" y="3894022"/>
                </a:moveTo>
                <a:lnTo>
                  <a:pt x="841133" y="3898325"/>
                </a:lnTo>
                <a:lnTo>
                  <a:pt x="842405" y="3894712"/>
                </a:lnTo>
                <a:cubicBezTo>
                  <a:pt x="844597" y="3894022"/>
                  <a:pt x="844597" y="3894022"/>
                  <a:pt x="844597" y="3894022"/>
                </a:cubicBezTo>
                <a:close/>
                <a:moveTo>
                  <a:pt x="432301" y="3890688"/>
                </a:moveTo>
                <a:cubicBezTo>
                  <a:pt x="429913" y="3891439"/>
                  <a:pt x="428278" y="3894581"/>
                  <a:pt x="426641" y="3897721"/>
                </a:cubicBezTo>
                <a:cubicBezTo>
                  <a:pt x="422617" y="3901614"/>
                  <a:pt x="423369" y="3904003"/>
                  <a:pt x="427394" y="3900110"/>
                </a:cubicBezTo>
                <a:cubicBezTo>
                  <a:pt x="431418" y="3896218"/>
                  <a:pt x="431418" y="3896218"/>
                  <a:pt x="429782" y="3899359"/>
                </a:cubicBezTo>
                <a:cubicBezTo>
                  <a:pt x="428145" y="3902500"/>
                  <a:pt x="426509" y="3905641"/>
                  <a:pt x="432169" y="3898608"/>
                </a:cubicBezTo>
                <a:cubicBezTo>
                  <a:pt x="427261" y="3908030"/>
                  <a:pt x="425625" y="3911172"/>
                  <a:pt x="423987" y="3914313"/>
                </a:cubicBezTo>
                <a:cubicBezTo>
                  <a:pt x="423987" y="3914313"/>
                  <a:pt x="428013" y="3910420"/>
                  <a:pt x="428013" y="3910420"/>
                </a:cubicBezTo>
                <a:cubicBezTo>
                  <a:pt x="429650" y="3907280"/>
                  <a:pt x="433674" y="3903386"/>
                  <a:pt x="436062" y="3902634"/>
                </a:cubicBezTo>
                <a:cubicBezTo>
                  <a:pt x="436062" y="3902634"/>
                  <a:pt x="438450" y="3901882"/>
                  <a:pt x="440086" y="3898741"/>
                </a:cubicBezTo>
                <a:cubicBezTo>
                  <a:pt x="446501" y="3894097"/>
                  <a:pt x="448136" y="3890956"/>
                  <a:pt x="445748" y="3891707"/>
                </a:cubicBezTo>
                <a:cubicBezTo>
                  <a:pt x="444864" y="3897238"/>
                  <a:pt x="440838" y="3901131"/>
                  <a:pt x="443228" y="3900379"/>
                </a:cubicBezTo>
                <a:cubicBezTo>
                  <a:pt x="445616" y="3899627"/>
                  <a:pt x="443228" y="3900379"/>
                  <a:pt x="441591" y="3903521"/>
                </a:cubicBezTo>
                <a:cubicBezTo>
                  <a:pt x="441591" y="3903521"/>
                  <a:pt x="437566" y="3907413"/>
                  <a:pt x="439954" y="3906662"/>
                </a:cubicBezTo>
                <a:cubicBezTo>
                  <a:pt x="441591" y="3903521"/>
                  <a:pt x="443980" y="3902768"/>
                  <a:pt x="445616" y="3899627"/>
                </a:cubicBezTo>
                <a:cubicBezTo>
                  <a:pt x="443980" y="3902768"/>
                  <a:pt x="444732" y="3905158"/>
                  <a:pt x="447120" y="3904406"/>
                </a:cubicBezTo>
                <a:cubicBezTo>
                  <a:pt x="447872" y="3906796"/>
                  <a:pt x="447872" y="3906796"/>
                  <a:pt x="448625" y="3909185"/>
                </a:cubicBezTo>
                <a:cubicBezTo>
                  <a:pt x="445350" y="3915468"/>
                  <a:pt x="441326" y="3919360"/>
                  <a:pt x="444599" y="3913079"/>
                </a:cubicBezTo>
                <a:cubicBezTo>
                  <a:pt x="446236" y="3909937"/>
                  <a:pt x="444599" y="3913079"/>
                  <a:pt x="443847" y="3910689"/>
                </a:cubicBezTo>
                <a:cubicBezTo>
                  <a:pt x="440575" y="3916972"/>
                  <a:pt x="438938" y="3920112"/>
                  <a:pt x="436550" y="3920864"/>
                </a:cubicBezTo>
                <a:cubicBezTo>
                  <a:pt x="437302" y="3923254"/>
                  <a:pt x="434914" y="3924006"/>
                  <a:pt x="434914" y="3924006"/>
                </a:cubicBezTo>
                <a:cubicBezTo>
                  <a:pt x="435666" y="3926394"/>
                  <a:pt x="433277" y="3927146"/>
                  <a:pt x="430890" y="3927898"/>
                </a:cubicBezTo>
                <a:cubicBezTo>
                  <a:pt x="431642" y="3930287"/>
                  <a:pt x="430004" y="3933428"/>
                  <a:pt x="430004" y="3933428"/>
                </a:cubicBezTo>
                <a:cubicBezTo>
                  <a:pt x="430004" y="3933428"/>
                  <a:pt x="430756" y="3935818"/>
                  <a:pt x="430756" y="3935818"/>
                </a:cubicBezTo>
                <a:cubicBezTo>
                  <a:pt x="422707" y="3943602"/>
                  <a:pt x="422707" y="3943602"/>
                  <a:pt x="425979" y="3937321"/>
                </a:cubicBezTo>
                <a:cubicBezTo>
                  <a:pt x="422707" y="3943602"/>
                  <a:pt x="419567" y="3941965"/>
                  <a:pt x="421203" y="3938824"/>
                </a:cubicBezTo>
                <a:cubicBezTo>
                  <a:pt x="425227" y="3934932"/>
                  <a:pt x="425227" y="3934932"/>
                  <a:pt x="418815" y="3939575"/>
                </a:cubicBezTo>
                <a:cubicBezTo>
                  <a:pt x="420451" y="3936435"/>
                  <a:pt x="420451" y="3936435"/>
                  <a:pt x="424476" y="3932542"/>
                </a:cubicBezTo>
                <a:cubicBezTo>
                  <a:pt x="424476" y="3932542"/>
                  <a:pt x="429386" y="3923119"/>
                  <a:pt x="429386" y="3923119"/>
                </a:cubicBezTo>
                <a:cubicBezTo>
                  <a:pt x="422087" y="3933294"/>
                  <a:pt x="422971" y="3927764"/>
                  <a:pt x="422971" y="3927764"/>
                </a:cubicBezTo>
                <a:cubicBezTo>
                  <a:pt x="422971" y="3927764"/>
                  <a:pt x="422971" y="3927764"/>
                  <a:pt x="418947" y="3931656"/>
                </a:cubicBezTo>
                <a:cubicBezTo>
                  <a:pt x="412535" y="3936301"/>
                  <a:pt x="414170" y="3933160"/>
                  <a:pt x="419079" y="3923737"/>
                </a:cubicBezTo>
                <a:cubicBezTo>
                  <a:pt x="423103" y="3919844"/>
                  <a:pt x="422352" y="3917455"/>
                  <a:pt x="420715" y="3920596"/>
                </a:cubicBezTo>
                <a:cubicBezTo>
                  <a:pt x="419079" y="3923737"/>
                  <a:pt x="415054" y="3927629"/>
                  <a:pt x="414304" y="3925241"/>
                </a:cubicBezTo>
                <a:cubicBezTo>
                  <a:pt x="414304" y="3925241"/>
                  <a:pt x="412667" y="3928381"/>
                  <a:pt x="410279" y="3929132"/>
                </a:cubicBezTo>
                <a:cubicBezTo>
                  <a:pt x="408641" y="3932275"/>
                  <a:pt x="407004" y="3935416"/>
                  <a:pt x="411783" y="3933911"/>
                </a:cubicBezTo>
                <a:cubicBezTo>
                  <a:pt x="413419" y="3930771"/>
                  <a:pt x="414170" y="3933160"/>
                  <a:pt x="410144" y="3937052"/>
                </a:cubicBezTo>
                <a:lnTo>
                  <a:pt x="408509" y="3940194"/>
                </a:lnTo>
                <a:lnTo>
                  <a:pt x="414923" y="3935549"/>
                </a:lnTo>
                <a:cubicBezTo>
                  <a:pt x="418947" y="3931656"/>
                  <a:pt x="417310" y="3934797"/>
                  <a:pt x="414038" y="3941079"/>
                </a:cubicBezTo>
                <a:cubicBezTo>
                  <a:pt x="411649" y="3941831"/>
                  <a:pt x="410012" y="3944972"/>
                  <a:pt x="408377" y="3948113"/>
                </a:cubicBezTo>
                <a:cubicBezTo>
                  <a:pt x="405988" y="3948864"/>
                  <a:pt x="401964" y="3952758"/>
                  <a:pt x="396304" y="3959792"/>
                </a:cubicBezTo>
                <a:cubicBezTo>
                  <a:pt x="392278" y="3963685"/>
                  <a:pt x="392278" y="3963685"/>
                  <a:pt x="399576" y="3953510"/>
                </a:cubicBezTo>
                <a:cubicBezTo>
                  <a:pt x="399576" y="3953510"/>
                  <a:pt x="401211" y="3950368"/>
                  <a:pt x="401211" y="3950368"/>
                </a:cubicBezTo>
                <a:cubicBezTo>
                  <a:pt x="401211" y="3950368"/>
                  <a:pt x="398824" y="3951119"/>
                  <a:pt x="396436" y="3951871"/>
                </a:cubicBezTo>
                <a:cubicBezTo>
                  <a:pt x="394800" y="3955012"/>
                  <a:pt x="394800" y="3955012"/>
                  <a:pt x="394800" y="3955012"/>
                </a:cubicBezTo>
                <a:lnTo>
                  <a:pt x="392820" y="3954978"/>
                </a:lnTo>
                <a:lnTo>
                  <a:pt x="397320" y="3946341"/>
                </a:lnTo>
                <a:cubicBezTo>
                  <a:pt x="397320" y="3946341"/>
                  <a:pt x="394931" y="3947092"/>
                  <a:pt x="394931" y="3947092"/>
                </a:cubicBezTo>
                <a:cubicBezTo>
                  <a:pt x="392544" y="3947844"/>
                  <a:pt x="388517" y="3951738"/>
                  <a:pt x="390153" y="3948597"/>
                </a:cubicBezTo>
                <a:cubicBezTo>
                  <a:pt x="392544" y="3947844"/>
                  <a:pt x="394180" y="3944704"/>
                  <a:pt x="396568" y="3943952"/>
                </a:cubicBezTo>
                <a:cubicBezTo>
                  <a:pt x="396568" y="3943952"/>
                  <a:pt x="398204" y="3940811"/>
                  <a:pt x="398204" y="3940811"/>
                </a:cubicBezTo>
                <a:cubicBezTo>
                  <a:pt x="400592" y="3940059"/>
                  <a:pt x="399840" y="3937670"/>
                  <a:pt x="402229" y="3936919"/>
                </a:cubicBezTo>
                <a:cubicBezTo>
                  <a:pt x="401477" y="3934530"/>
                  <a:pt x="396700" y="3936033"/>
                  <a:pt x="406385" y="3925106"/>
                </a:cubicBezTo>
                <a:cubicBezTo>
                  <a:pt x="403996" y="3925858"/>
                  <a:pt x="398336" y="3932891"/>
                  <a:pt x="401608" y="3926610"/>
                </a:cubicBezTo>
                <a:cubicBezTo>
                  <a:pt x="403620" y="3924663"/>
                  <a:pt x="406230" y="3922529"/>
                  <a:pt x="408039" y="3920976"/>
                </a:cubicBezTo>
                <a:lnTo>
                  <a:pt x="409310" y="3919286"/>
                </a:lnTo>
                <a:lnTo>
                  <a:pt x="409742" y="3919151"/>
                </a:lnTo>
                <a:lnTo>
                  <a:pt x="409504" y="3919029"/>
                </a:lnTo>
                <a:lnTo>
                  <a:pt x="409658" y="3918823"/>
                </a:lnTo>
                <a:cubicBezTo>
                  <a:pt x="409658" y="3918823"/>
                  <a:pt x="412046" y="3918071"/>
                  <a:pt x="413683" y="3914930"/>
                </a:cubicBezTo>
                <a:cubicBezTo>
                  <a:pt x="413683" y="3914930"/>
                  <a:pt x="415319" y="3911790"/>
                  <a:pt x="415319" y="3911790"/>
                </a:cubicBezTo>
                <a:cubicBezTo>
                  <a:pt x="416955" y="3908648"/>
                  <a:pt x="414567" y="3909400"/>
                  <a:pt x="419475" y="3899976"/>
                </a:cubicBezTo>
                <a:cubicBezTo>
                  <a:pt x="421865" y="3899224"/>
                  <a:pt x="423502" y="3896084"/>
                  <a:pt x="425137" y="3892942"/>
                </a:cubicBezTo>
                <a:cubicBezTo>
                  <a:pt x="425956" y="3891372"/>
                  <a:pt x="425956" y="3891372"/>
                  <a:pt x="425547" y="3892158"/>
                </a:cubicBezTo>
                <a:cubicBezTo>
                  <a:pt x="425137" y="3892942"/>
                  <a:pt x="424319" y="3894513"/>
                  <a:pt x="423502" y="3896084"/>
                </a:cubicBezTo>
                <a:cubicBezTo>
                  <a:pt x="424253" y="3898473"/>
                  <a:pt x="426641" y="3897721"/>
                  <a:pt x="432301" y="3890688"/>
                </a:cubicBezTo>
                <a:close/>
                <a:moveTo>
                  <a:pt x="148904" y="3883288"/>
                </a:moveTo>
                <a:cubicBezTo>
                  <a:pt x="148904" y="3883288"/>
                  <a:pt x="149518" y="3885237"/>
                  <a:pt x="149518" y="3885237"/>
                </a:cubicBezTo>
                <a:cubicBezTo>
                  <a:pt x="149518" y="3885237"/>
                  <a:pt x="147792" y="3887921"/>
                  <a:pt x="145453" y="3888657"/>
                </a:cubicBezTo>
                <a:cubicBezTo>
                  <a:pt x="143729" y="3891341"/>
                  <a:pt x="141389" y="3892078"/>
                  <a:pt x="141389" y="3892078"/>
                </a:cubicBezTo>
                <a:cubicBezTo>
                  <a:pt x="141389" y="3892078"/>
                  <a:pt x="139051" y="3892813"/>
                  <a:pt x="139051" y="3892813"/>
                </a:cubicBezTo>
                <a:cubicBezTo>
                  <a:pt x="141389" y="3892078"/>
                  <a:pt x="140776" y="3890130"/>
                  <a:pt x="140776" y="3890130"/>
                </a:cubicBezTo>
                <a:cubicBezTo>
                  <a:pt x="142501" y="3887445"/>
                  <a:pt x="144840" y="3886709"/>
                  <a:pt x="144226" y="3884760"/>
                </a:cubicBezTo>
                <a:cubicBezTo>
                  <a:pt x="144226" y="3884760"/>
                  <a:pt x="146564" y="3884025"/>
                  <a:pt x="147178" y="3885973"/>
                </a:cubicBezTo>
                <a:cubicBezTo>
                  <a:pt x="147178" y="3885973"/>
                  <a:pt x="149518" y="3885237"/>
                  <a:pt x="148904" y="3883288"/>
                </a:cubicBezTo>
                <a:close/>
                <a:moveTo>
                  <a:pt x="532554" y="3882473"/>
                </a:moveTo>
                <a:cubicBezTo>
                  <a:pt x="533320" y="3884910"/>
                  <a:pt x="530884" y="3885677"/>
                  <a:pt x="529215" y="3888879"/>
                </a:cubicBezTo>
                <a:cubicBezTo>
                  <a:pt x="526012" y="3887210"/>
                  <a:pt x="526915" y="3881571"/>
                  <a:pt x="532554" y="3882473"/>
                </a:cubicBezTo>
                <a:close/>
                <a:moveTo>
                  <a:pt x="454514" y="3871047"/>
                </a:moveTo>
                <a:lnTo>
                  <a:pt x="452767" y="3874398"/>
                </a:lnTo>
                <a:cubicBezTo>
                  <a:pt x="452358" y="3875183"/>
                  <a:pt x="452358" y="3875183"/>
                  <a:pt x="453176" y="3873613"/>
                </a:cubicBezTo>
                <a:close/>
                <a:moveTo>
                  <a:pt x="454814" y="3870470"/>
                </a:moveTo>
                <a:lnTo>
                  <a:pt x="454813" y="3870472"/>
                </a:lnTo>
                <a:lnTo>
                  <a:pt x="454514" y="3871047"/>
                </a:lnTo>
                <a:close/>
                <a:moveTo>
                  <a:pt x="868470" y="3857595"/>
                </a:moveTo>
                <a:cubicBezTo>
                  <a:pt x="865986" y="3858376"/>
                  <a:pt x="866752" y="3860813"/>
                  <a:pt x="866752" y="3860813"/>
                </a:cubicBezTo>
                <a:cubicBezTo>
                  <a:pt x="865034" y="3864030"/>
                  <a:pt x="865801" y="3866467"/>
                  <a:pt x="867519" y="3863249"/>
                </a:cubicBezTo>
                <a:cubicBezTo>
                  <a:pt x="863317" y="3867248"/>
                  <a:pt x="861598" y="3870467"/>
                  <a:pt x="859880" y="3873684"/>
                </a:cubicBezTo>
                <a:cubicBezTo>
                  <a:pt x="860648" y="3876121"/>
                  <a:pt x="858162" y="3876902"/>
                  <a:pt x="858162" y="3876902"/>
                </a:cubicBezTo>
                <a:cubicBezTo>
                  <a:pt x="858162" y="3876902"/>
                  <a:pt x="855677" y="3877685"/>
                  <a:pt x="856444" y="3880121"/>
                </a:cubicBezTo>
                <a:cubicBezTo>
                  <a:pt x="856444" y="3880121"/>
                  <a:pt x="854728" y="3883337"/>
                  <a:pt x="852242" y="3884119"/>
                </a:cubicBezTo>
                <a:cubicBezTo>
                  <a:pt x="850524" y="3887339"/>
                  <a:pt x="849758" y="3884902"/>
                  <a:pt x="848991" y="3882466"/>
                </a:cubicBezTo>
                <a:cubicBezTo>
                  <a:pt x="850709" y="3879248"/>
                  <a:pt x="850709" y="3879248"/>
                  <a:pt x="852427" y="3876030"/>
                </a:cubicBezTo>
                <a:cubicBezTo>
                  <a:pt x="852427" y="3876030"/>
                  <a:pt x="854910" y="3875249"/>
                  <a:pt x="854143" y="3872813"/>
                </a:cubicBezTo>
                <a:cubicBezTo>
                  <a:pt x="856629" y="3872030"/>
                  <a:pt x="857580" y="3866376"/>
                  <a:pt x="857580" y="3866376"/>
                </a:cubicBezTo>
                <a:cubicBezTo>
                  <a:pt x="861783" y="3862377"/>
                  <a:pt x="865986" y="3858376"/>
                  <a:pt x="868470" y="3857595"/>
                </a:cubicBezTo>
                <a:close/>
                <a:moveTo>
                  <a:pt x="5910471" y="3857032"/>
                </a:moveTo>
                <a:cubicBezTo>
                  <a:pt x="5910471" y="3857032"/>
                  <a:pt x="5911207" y="3859371"/>
                  <a:pt x="5911207" y="3859371"/>
                </a:cubicBezTo>
                <a:cubicBezTo>
                  <a:pt x="5911207" y="3859371"/>
                  <a:pt x="5909752" y="3862399"/>
                  <a:pt x="5909752" y="3862399"/>
                </a:cubicBezTo>
                <a:cubicBezTo>
                  <a:pt x="5908296" y="3865428"/>
                  <a:pt x="5906103" y="3866118"/>
                  <a:pt x="5904645" y="3869146"/>
                </a:cubicBezTo>
                <a:cubicBezTo>
                  <a:pt x="5904645" y="3869146"/>
                  <a:pt x="5902452" y="3869837"/>
                  <a:pt x="5900261" y="3870526"/>
                </a:cubicBezTo>
                <a:cubicBezTo>
                  <a:pt x="5902452" y="3869837"/>
                  <a:pt x="5901717" y="3867499"/>
                  <a:pt x="5901717" y="3867499"/>
                </a:cubicBezTo>
                <a:cubicBezTo>
                  <a:pt x="5903894" y="3859102"/>
                  <a:pt x="5907544" y="3855384"/>
                  <a:pt x="5910471" y="3857032"/>
                </a:cubicBezTo>
                <a:close/>
                <a:moveTo>
                  <a:pt x="171775" y="3848781"/>
                </a:moveTo>
                <a:cubicBezTo>
                  <a:pt x="171775" y="3848781"/>
                  <a:pt x="170204" y="3851954"/>
                  <a:pt x="170204" y="3851954"/>
                </a:cubicBezTo>
                <a:cubicBezTo>
                  <a:pt x="168631" y="3855125"/>
                  <a:pt x="169398" y="3857562"/>
                  <a:pt x="171737" y="3856826"/>
                </a:cubicBezTo>
                <a:cubicBezTo>
                  <a:pt x="169398" y="3857562"/>
                  <a:pt x="165488" y="3861469"/>
                  <a:pt x="163916" y="3864642"/>
                </a:cubicBezTo>
                <a:cubicBezTo>
                  <a:pt x="164683" y="3867077"/>
                  <a:pt x="162345" y="3867813"/>
                  <a:pt x="163111" y="3870250"/>
                </a:cubicBezTo>
                <a:cubicBezTo>
                  <a:pt x="160773" y="3870986"/>
                  <a:pt x="159201" y="3874157"/>
                  <a:pt x="159201" y="3874157"/>
                </a:cubicBezTo>
                <a:cubicBezTo>
                  <a:pt x="157629" y="3877329"/>
                  <a:pt x="154524" y="3875628"/>
                  <a:pt x="156096" y="3872458"/>
                </a:cubicBezTo>
                <a:cubicBezTo>
                  <a:pt x="157668" y="3869286"/>
                  <a:pt x="157668" y="3869286"/>
                  <a:pt x="159240" y="3866114"/>
                </a:cubicBezTo>
                <a:cubicBezTo>
                  <a:pt x="160811" y="3862941"/>
                  <a:pt x="162382" y="3859770"/>
                  <a:pt x="163955" y="3856598"/>
                </a:cubicBezTo>
                <a:cubicBezTo>
                  <a:pt x="165526" y="3853426"/>
                  <a:pt x="170204" y="3851954"/>
                  <a:pt x="171775" y="3848781"/>
                </a:cubicBezTo>
                <a:close/>
                <a:moveTo>
                  <a:pt x="473681" y="3848532"/>
                </a:moveTo>
                <a:cubicBezTo>
                  <a:pt x="473681" y="3848532"/>
                  <a:pt x="473681" y="3848532"/>
                  <a:pt x="474485" y="3851089"/>
                </a:cubicBezTo>
                <a:lnTo>
                  <a:pt x="470988" y="3854876"/>
                </a:lnTo>
                <a:lnTo>
                  <a:pt x="470913" y="3854901"/>
                </a:lnTo>
                <a:lnTo>
                  <a:pt x="469699" y="3856072"/>
                </a:lnTo>
                <a:close/>
                <a:moveTo>
                  <a:pt x="694121" y="3836975"/>
                </a:moveTo>
                <a:cubicBezTo>
                  <a:pt x="697120" y="3838842"/>
                  <a:pt x="697925" y="3841399"/>
                  <a:pt x="698730" y="3843958"/>
                </a:cubicBezTo>
                <a:cubicBezTo>
                  <a:pt x="696537" y="3844648"/>
                  <a:pt x="697342" y="3847206"/>
                  <a:pt x="695149" y="3847895"/>
                </a:cubicBezTo>
                <a:cubicBezTo>
                  <a:pt x="693539" y="3842779"/>
                  <a:pt x="695732" y="3842090"/>
                  <a:pt x="694121" y="3836975"/>
                </a:cubicBezTo>
                <a:close/>
                <a:moveTo>
                  <a:pt x="185677" y="3834768"/>
                </a:moveTo>
                <a:cubicBezTo>
                  <a:pt x="184105" y="3837941"/>
                  <a:pt x="186443" y="3837205"/>
                  <a:pt x="186443" y="3837205"/>
                </a:cubicBezTo>
                <a:cubicBezTo>
                  <a:pt x="186443" y="3837205"/>
                  <a:pt x="184871" y="3840376"/>
                  <a:pt x="182532" y="3841113"/>
                </a:cubicBezTo>
                <a:cubicBezTo>
                  <a:pt x="183300" y="3843549"/>
                  <a:pt x="180962" y="3844285"/>
                  <a:pt x="180962" y="3844285"/>
                </a:cubicBezTo>
                <a:cubicBezTo>
                  <a:pt x="180962" y="3844285"/>
                  <a:pt x="180962" y="3844285"/>
                  <a:pt x="178623" y="3845021"/>
                </a:cubicBezTo>
                <a:cubicBezTo>
                  <a:pt x="182532" y="3841113"/>
                  <a:pt x="181766" y="3838677"/>
                  <a:pt x="181766" y="3838677"/>
                </a:cubicBezTo>
                <a:cubicBezTo>
                  <a:pt x="184105" y="3837941"/>
                  <a:pt x="185677" y="3834768"/>
                  <a:pt x="185677" y="3834768"/>
                </a:cubicBezTo>
                <a:close/>
                <a:moveTo>
                  <a:pt x="482152" y="3834620"/>
                </a:moveTo>
                <a:cubicBezTo>
                  <a:pt x="482152" y="3834620"/>
                  <a:pt x="482918" y="3837056"/>
                  <a:pt x="482918" y="3837056"/>
                </a:cubicBezTo>
                <a:cubicBezTo>
                  <a:pt x="480483" y="3837823"/>
                  <a:pt x="478814" y="3841026"/>
                  <a:pt x="477144" y="3844229"/>
                </a:cubicBezTo>
                <a:cubicBezTo>
                  <a:pt x="476378" y="3841793"/>
                  <a:pt x="476378" y="3841793"/>
                  <a:pt x="476378" y="3841793"/>
                </a:cubicBezTo>
                <a:cubicBezTo>
                  <a:pt x="476378" y="3841793"/>
                  <a:pt x="475611" y="3839357"/>
                  <a:pt x="475611" y="3839357"/>
                </a:cubicBezTo>
                <a:lnTo>
                  <a:pt x="478047" y="3838589"/>
                </a:lnTo>
                <a:lnTo>
                  <a:pt x="479717" y="3835388"/>
                </a:lnTo>
                <a:cubicBezTo>
                  <a:pt x="479717" y="3835388"/>
                  <a:pt x="482152" y="3834620"/>
                  <a:pt x="482152" y="3834620"/>
                </a:cubicBezTo>
                <a:close/>
                <a:moveTo>
                  <a:pt x="190415" y="3816144"/>
                </a:moveTo>
                <a:cubicBezTo>
                  <a:pt x="191764" y="3816343"/>
                  <a:pt x="191716" y="3818233"/>
                  <a:pt x="192074" y="3819370"/>
                </a:cubicBezTo>
                <a:cubicBezTo>
                  <a:pt x="192789" y="3821643"/>
                  <a:pt x="192789" y="3821643"/>
                  <a:pt x="190450" y="3822379"/>
                </a:cubicBezTo>
                <a:cubicBezTo>
                  <a:pt x="191166" y="3824652"/>
                  <a:pt x="189543" y="3827662"/>
                  <a:pt x="189543" y="3827662"/>
                </a:cubicBezTo>
                <a:cubicBezTo>
                  <a:pt x="185582" y="3831407"/>
                  <a:pt x="183960" y="3834417"/>
                  <a:pt x="179281" y="3835890"/>
                </a:cubicBezTo>
                <a:cubicBezTo>
                  <a:pt x="179281" y="3835890"/>
                  <a:pt x="179281" y="3835890"/>
                  <a:pt x="175321" y="3839635"/>
                </a:cubicBezTo>
                <a:cubicBezTo>
                  <a:pt x="174605" y="3837362"/>
                  <a:pt x="180189" y="3830607"/>
                  <a:pt x="174605" y="3837362"/>
                </a:cubicBezTo>
                <a:cubicBezTo>
                  <a:pt x="176228" y="3834352"/>
                  <a:pt x="177851" y="3831343"/>
                  <a:pt x="179474" y="3828333"/>
                </a:cubicBezTo>
                <a:cubicBezTo>
                  <a:pt x="178758" y="3826059"/>
                  <a:pt x="178758" y="3826059"/>
                  <a:pt x="180381" y="3823049"/>
                </a:cubicBezTo>
                <a:cubicBezTo>
                  <a:pt x="186323" y="3817432"/>
                  <a:pt x="189066" y="3815943"/>
                  <a:pt x="190415" y="3816144"/>
                </a:cubicBezTo>
                <a:close/>
                <a:moveTo>
                  <a:pt x="746965" y="3782863"/>
                </a:moveTo>
                <a:cubicBezTo>
                  <a:pt x="747732" y="3785300"/>
                  <a:pt x="748499" y="3787734"/>
                  <a:pt x="743347" y="3786679"/>
                </a:cubicBezTo>
                <a:cubicBezTo>
                  <a:pt x="743347" y="3786679"/>
                  <a:pt x="742580" y="3784242"/>
                  <a:pt x="742580" y="3784242"/>
                </a:cubicBezTo>
                <a:cubicBezTo>
                  <a:pt x="744006" y="3781117"/>
                  <a:pt x="746198" y="3780427"/>
                  <a:pt x="746965" y="3782863"/>
                </a:cubicBezTo>
                <a:close/>
                <a:moveTo>
                  <a:pt x="237060" y="3770407"/>
                </a:moveTo>
                <a:cubicBezTo>
                  <a:pt x="239495" y="3769640"/>
                  <a:pt x="244367" y="3768106"/>
                  <a:pt x="232907" y="3782729"/>
                </a:cubicBezTo>
                <a:cubicBezTo>
                  <a:pt x="233696" y="3785235"/>
                  <a:pt x="231259" y="3786003"/>
                  <a:pt x="231259" y="3786003"/>
                </a:cubicBezTo>
                <a:cubicBezTo>
                  <a:pt x="228824" y="3786769"/>
                  <a:pt x="227177" y="3790040"/>
                  <a:pt x="225529" y="3793312"/>
                </a:cubicBezTo>
                <a:cubicBezTo>
                  <a:pt x="228824" y="3786769"/>
                  <a:pt x="223093" y="3794078"/>
                  <a:pt x="222306" y="3791573"/>
                </a:cubicBezTo>
                <a:cubicBezTo>
                  <a:pt x="223952" y="3788302"/>
                  <a:pt x="227246" y="3781758"/>
                  <a:pt x="231330" y="3777719"/>
                </a:cubicBezTo>
                <a:cubicBezTo>
                  <a:pt x="230541" y="3775213"/>
                  <a:pt x="232978" y="3774446"/>
                  <a:pt x="234624" y="3771173"/>
                </a:cubicBezTo>
                <a:cubicBezTo>
                  <a:pt x="234624" y="3771173"/>
                  <a:pt x="237060" y="3770407"/>
                  <a:pt x="237060" y="3770407"/>
                </a:cubicBezTo>
                <a:close/>
                <a:moveTo>
                  <a:pt x="740935" y="3769429"/>
                </a:moveTo>
                <a:lnTo>
                  <a:pt x="739053" y="3773038"/>
                </a:lnTo>
                <a:cubicBezTo>
                  <a:pt x="741611" y="3772234"/>
                  <a:pt x="740806" y="3769675"/>
                  <a:pt x="740806" y="3769675"/>
                </a:cubicBezTo>
                <a:close/>
                <a:moveTo>
                  <a:pt x="60693" y="3768895"/>
                </a:moveTo>
                <a:cubicBezTo>
                  <a:pt x="58941" y="3772258"/>
                  <a:pt x="58941" y="3772258"/>
                  <a:pt x="57188" y="3775620"/>
                </a:cubicBezTo>
                <a:cubicBezTo>
                  <a:pt x="57188" y="3775620"/>
                  <a:pt x="56383" y="3773063"/>
                  <a:pt x="56383" y="3773063"/>
                </a:cubicBezTo>
                <a:cubicBezTo>
                  <a:pt x="56383" y="3773063"/>
                  <a:pt x="58135" y="3769700"/>
                  <a:pt x="60693" y="3768895"/>
                </a:cubicBezTo>
                <a:close/>
                <a:moveTo>
                  <a:pt x="68042" y="3764173"/>
                </a:moveTo>
                <a:cubicBezTo>
                  <a:pt x="68850" y="3763918"/>
                  <a:pt x="69607" y="3764039"/>
                  <a:pt x="69735" y="3764444"/>
                </a:cubicBezTo>
                <a:cubicBezTo>
                  <a:pt x="69860" y="3764847"/>
                  <a:pt x="69309" y="3765380"/>
                  <a:pt x="68502" y="3765634"/>
                </a:cubicBezTo>
                <a:cubicBezTo>
                  <a:pt x="67695" y="3765888"/>
                  <a:pt x="66936" y="3765767"/>
                  <a:pt x="66809" y="3765365"/>
                </a:cubicBezTo>
                <a:cubicBezTo>
                  <a:pt x="66682" y="3764960"/>
                  <a:pt x="67235" y="3764427"/>
                  <a:pt x="68042" y="3764173"/>
                </a:cubicBezTo>
                <a:close/>
                <a:moveTo>
                  <a:pt x="751368" y="3761130"/>
                </a:moveTo>
                <a:cubicBezTo>
                  <a:pt x="751368" y="3761130"/>
                  <a:pt x="748446" y="3762050"/>
                  <a:pt x="749366" y="3764974"/>
                </a:cubicBezTo>
                <a:cubicBezTo>
                  <a:pt x="749366" y="3764974"/>
                  <a:pt x="749366" y="3764974"/>
                  <a:pt x="748446" y="3762050"/>
                </a:cubicBezTo>
                <a:cubicBezTo>
                  <a:pt x="748446" y="3762050"/>
                  <a:pt x="748446" y="3762050"/>
                  <a:pt x="751368" y="3761130"/>
                </a:cubicBezTo>
                <a:close/>
                <a:moveTo>
                  <a:pt x="746064" y="3759587"/>
                </a:moveTo>
                <a:lnTo>
                  <a:pt x="740935" y="3769429"/>
                </a:lnTo>
                <a:lnTo>
                  <a:pt x="742558" y="3766312"/>
                </a:lnTo>
                <a:cubicBezTo>
                  <a:pt x="741753" y="3763755"/>
                  <a:pt x="744311" y="3762950"/>
                  <a:pt x="746064" y="3759587"/>
                </a:cubicBezTo>
                <a:close/>
                <a:moveTo>
                  <a:pt x="5953532" y="3757381"/>
                </a:moveTo>
                <a:cubicBezTo>
                  <a:pt x="5956735" y="3759051"/>
                  <a:pt x="5956735" y="3759051"/>
                  <a:pt x="5956735" y="3759051"/>
                </a:cubicBezTo>
                <a:cubicBezTo>
                  <a:pt x="5956735" y="3759051"/>
                  <a:pt x="5957501" y="3761487"/>
                  <a:pt x="5955833" y="3764688"/>
                </a:cubicBezTo>
                <a:cubicBezTo>
                  <a:pt x="5953396" y="3765455"/>
                  <a:pt x="5950960" y="3766221"/>
                  <a:pt x="5952494" y="3771093"/>
                </a:cubicBezTo>
                <a:cubicBezTo>
                  <a:pt x="5953261" y="3773530"/>
                  <a:pt x="5951592" y="3776733"/>
                  <a:pt x="5952359" y="3779168"/>
                </a:cubicBezTo>
                <a:cubicBezTo>
                  <a:pt x="5949922" y="3779935"/>
                  <a:pt x="5948252" y="3783137"/>
                  <a:pt x="5948252" y="3783137"/>
                </a:cubicBezTo>
                <a:cubicBezTo>
                  <a:pt x="5946718" y="3778266"/>
                  <a:pt x="5948389" y="3775063"/>
                  <a:pt x="5950058" y="3771860"/>
                </a:cubicBezTo>
                <a:cubicBezTo>
                  <a:pt x="5949292" y="3769425"/>
                  <a:pt x="5950960" y="3766221"/>
                  <a:pt x="5952629" y="3763021"/>
                </a:cubicBezTo>
                <a:cubicBezTo>
                  <a:pt x="5951863" y="3760584"/>
                  <a:pt x="5953532" y="3757381"/>
                  <a:pt x="5953532" y="3757381"/>
                </a:cubicBezTo>
                <a:close/>
                <a:moveTo>
                  <a:pt x="5960040" y="3747100"/>
                </a:moveTo>
                <a:cubicBezTo>
                  <a:pt x="5960912" y="3747830"/>
                  <a:pt x="5961296" y="3749048"/>
                  <a:pt x="5961296" y="3749048"/>
                </a:cubicBezTo>
                <a:cubicBezTo>
                  <a:pt x="5966740" y="3750011"/>
                  <a:pt x="5967506" y="3752447"/>
                  <a:pt x="5967468" y="3760492"/>
                </a:cubicBezTo>
                <a:cubicBezTo>
                  <a:pt x="5967468" y="3760492"/>
                  <a:pt x="5965896" y="3763664"/>
                  <a:pt x="5965896" y="3763664"/>
                </a:cubicBezTo>
                <a:cubicBezTo>
                  <a:pt x="5966662" y="3766100"/>
                  <a:pt x="5964325" y="3766835"/>
                  <a:pt x="5963558" y="3764399"/>
                </a:cubicBezTo>
                <a:cubicBezTo>
                  <a:pt x="5961220" y="3765134"/>
                  <a:pt x="5958882" y="3765871"/>
                  <a:pt x="5961258" y="3757092"/>
                </a:cubicBezTo>
                <a:cubicBezTo>
                  <a:pt x="5963595" y="3756356"/>
                  <a:pt x="5962062" y="3751484"/>
                  <a:pt x="5960491" y="3754655"/>
                </a:cubicBezTo>
                <a:cubicBezTo>
                  <a:pt x="5958154" y="3755390"/>
                  <a:pt x="5955048" y="3753691"/>
                  <a:pt x="5956621" y="3750520"/>
                </a:cubicBezTo>
                <a:cubicBezTo>
                  <a:pt x="5956621" y="3750520"/>
                  <a:pt x="5955853" y="3748083"/>
                  <a:pt x="5955853" y="3748083"/>
                </a:cubicBezTo>
                <a:cubicBezTo>
                  <a:pt x="5957808" y="3746130"/>
                  <a:pt x="5959169" y="3746371"/>
                  <a:pt x="5960040" y="3747100"/>
                </a:cubicBezTo>
                <a:close/>
                <a:moveTo>
                  <a:pt x="5977757" y="3728874"/>
                </a:moveTo>
                <a:cubicBezTo>
                  <a:pt x="5975420" y="3729610"/>
                  <a:pt x="5976166" y="3731986"/>
                  <a:pt x="5976166" y="3731986"/>
                </a:cubicBezTo>
                <a:cubicBezTo>
                  <a:pt x="5972235" y="3735832"/>
                  <a:pt x="5972235" y="3735832"/>
                  <a:pt x="5972984" y="3738208"/>
                </a:cubicBezTo>
                <a:cubicBezTo>
                  <a:pt x="5973731" y="3740583"/>
                  <a:pt x="5974479" y="3742958"/>
                  <a:pt x="5975225" y="3745332"/>
                </a:cubicBezTo>
                <a:cubicBezTo>
                  <a:pt x="5973636" y="3748444"/>
                  <a:pt x="5972046" y="3751555"/>
                  <a:pt x="5970550" y="3746803"/>
                </a:cubicBezTo>
                <a:cubicBezTo>
                  <a:pt x="5971394" y="3741319"/>
                  <a:pt x="5967560" y="3737304"/>
                  <a:pt x="5966813" y="3734929"/>
                </a:cubicBezTo>
                <a:cubicBezTo>
                  <a:pt x="5970741" y="3731083"/>
                  <a:pt x="5969898" y="3736568"/>
                  <a:pt x="5975420" y="3729610"/>
                </a:cubicBezTo>
                <a:cubicBezTo>
                  <a:pt x="5975420" y="3729610"/>
                  <a:pt x="5975420" y="3729610"/>
                  <a:pt x="5977757" y="3728874"/>
                </a:cubicBezTo>
                <a:close/>
                <a:moveTo>
                  <a:pt x="589593" y="3714752"/>
                </a:moveTo>
                <a:cubicBezTo>
                  <a:pt x="589593" y="3714752"/>
                  <a:pt x="589593" y="3714752"/>
                  <a:pt x="590382" y="3717257"/>
                </a:cubicBezTo>
                <a:cubicBezTo>
                  <a:pt x="590382" y="3717257"/>
                  <a:pt x="590382" y="3717257"/>
                  <a:pt x="588006" y="3718004"/>
                </a:cubicBezTo>
                <a:cubicBezTo>
                  <a:pt x="588006" y="3718004"/>
                  <a:pt x="589593" y="3714752"/>
                  <a:pt x="589593" y="3714752"/>
                </a:cubicBezTo>
                <a:close/>
                <a:moveTo>
                  <a:pt x="588016" y="3709741"/>
                </a:moveTo>
                <a:cubicBezTo>
                  <a:pt x="590392" y="3708993"/>
                  <a:pt x="588805" y="3712247"/>
                  <a:pt x="588805" y="3712247"/>
                </a:cubicBezTo>
                <a:cubicBezTo>
                  <a:pt x="587219" y="3715500"/>
                  <a:pt x="587219" y="3715500"/>
                  <a:pt x="585632" y="3718752"/>
                </a:cubicBezTo>
                <a:cubicBezTo>
                  <a:pt x="581670" y="3722753"/>
                  <a:pt x="585632" y="3718752"/>
                  <a:pt x="588006" y="3718004"/>
                </a:cubicBezTo>
                <a:lnTo>
                  <a:pt x="585207" y="3723746"/>
                </a:lnTo>
                <a:lnTo>
                  <a:pt x="580106" y="3729873"/>
                </a:lnTo>
                <a:lnTo>
                  <a:pt x="576912" y="3732511"/>
                </a:lnTo>
                <a:cubicBezTo>
                  <a:pt x="577709" y="3726752"/>
                  <a:pt x="580084" y="3726005"/>
                  <a:pt x="580882" y="3720247"/>
                </a:cubicBezTo>
                <a:cubicBezTo>
                  <a:pt x="583258" y="3719499"/>
                  <a:pt x="584843" y="3716247"/>
                  <a:pt x="586430" y="3712994"/>
                </a:cubicBezTo>
                <a:cubicBezTo>
                  <a:pt x="586430" y="3712994"/>
                  <a:pt x="588016" y="3709741"/>
                  <a:pt x="588016" y="3709741"/>
                </a:cubicBezTo>
                <a:close/>
                <a:moveTo>
                  <a:pt x="313860" y="3638921"/>
                </a:moveTo>
                <a:lnTo>
                  <a:pt x="316659" y="3640545"/>
                </a:lnTo>
                <a:cubicBezTo>
                  <a:pt x="316659" y="3640545"/>
                  <a:pt x="314321" y="3641279"/>
                  <a:pt x="315125" y="3643837"/>
                </a:cubicBezTo>
                <a:cubicBezTo>
                  <a:pt x="312787" y="3644574"/>
                  <a:pt x="311254" y="3647868"/>
                  <a:pt x="309721" y="3651162"/>
                </a:cubicBezTo>
                <a:cubicBezTo>
                  <a:pt x="309721" y="3651162"/>
                  <a:pt x="307382" y="3651898"/>
                  <a:pt x="306577" y="3649340"/>
                </a:cubicBezTo>
                <a:cubicBezTo>
                  <a:pt x="307746" y="3648972"/>
                  <a:pt x="308513" y="3647325"/>
                  <a:pt x="309470" y="3645266"/>
                </a:cubicBezTo>
                <a:lnTo>
                  <a:pt x="312140" y="3640945"/>
                </a:lnTo>
                <a:lnTo>
                  <a:pt x="313750" y="3639130"/>
                </a:lnTo>
                <a:close/>
                <a:moveTo>
                  <a:pt x="361175" y="3620921"/>
                </a:moveTo>
                <a:lnTo>
                  <a:pt x="360769" y="3621702"/>
                </a:lnTo>
                <a:lnTo>
                  <a:pt x="360767" y="3621704"/>
                </a:lnTo>
                <a:close/>
                <a:moveTo>
                  <a:pt x="340023" y="3612709"/>
                </a:moveTo>
                <a:cubicBezTo>
                  <a:pt x="338306" y="3615926"/>
                  <a:pt x="335820" y="3616709"/>
                  <a:pt x="334103" y="3619927"/>
                </a:cubicBezTo>
                <a:cubicBezTo>
                  <a:pt x="334103" y="3619927"/>
                  <a:pt x="331619" y="3620709"/>
                  <a:pt x="332385" y="3623143"/>
                </a:cubicBezTo>
                <a:cubicBezTo>
                  <a:pt x="332385" y="3623143"/>
                  <a:pt x="334870" y="3622362"/>
                  <a:pt x="334870" y="3622362"/>
                </a:cubicBezTo>
                <a:cubicBezTo>
                  <a:pt x="330667" y="3626362"/>
                  <a:pt x="327230" y="3632798"/>
                  <a:pt x="326464" y="3630362"/>
                </a:cubicBezTo>
                <a:cubicBezTo>
                  <a:pt x="326464" y="3630362"/>
                  <a:pt x="321496" y="3631926"/>
                  <a:pt x="321496" y="3631926"/>
                </a:cubicBezTo>
                <a:cubicBezTo>
                  <a:pt x="323215" y="3628708"/>
                  <a:pt x="323215" y="3628708"/>
                  <a:pt x="323215" y="3628708"/>
                </a:cubicBezTo>
                <a:cubicBezTo>
                  <a:pt x="327415" y="3624708"/>
                  <a:pt x="331619" y="3620709"/>
                  <a:pt x="335820" y="3616709"/>
                </a:cubicBezTo>
                <a:cubicBezTo>
                  <a:pt x="338306" y="3615926"/>
                  <a:pt x="337540" y="3613491"/>
                  <a:pt x="340023" y="3612709"/>
                </a:cubicBezTo>
                <a:close/>
                <a:moveTo>
                  <a:pt x="371798" y="3596283"/>
                </a:moveTo>
                <a:cubicBezTo>
                  <a:pt x="371798" y="3596283"/>
                  <a:pt x="372603" y="3598841"/>
                  <a:pt x="372603" y="3598841"/>
                </a:cubicBezTo>
                <a:cubicBezTo>
                  <a:pt x="368146" y="3603054"/>
                  <a:pt x="366321" y="3606440"/>
                  <a:pt x="363691" y="3607268"/>
                </a:cubicBezTo>
                <a:cubicBezTo>
                  <a:pt x="362885" y="3604710"/>
                  <a:pt x="367342" y="3600496"/>
                  <a:pt x="369972" y="3599669"/>
                </a:cubicBezTo>
                <a:cubicBezTo>
                  <a:pt x="369167" y="3597111"/>
                  <a:pt x="371798" y="3596283"/>
                  <a:pt x="371798" y="3596283"/>
                </a:cubicBezTo>
                <a:close/>
                <a:moveTo>
                  <a:pt x="384526" y="3574838"/>
                </a:moveTo>
                <a:cubicBezTo>
                  <a:pt x="384526" y="3574838"/>
                  <a:pt x="382873" y="3577881"/>
                  <a:pt x="382873" y="3577881"/>
                </a:cubicBezTo>
                <a:lnTo>
                  <a:pt x="385247" y="3577134"/>
                </a:lnTo>
                <a:lnTo>
                  <a:pt x="380290" y="3586267"/>
                </a:lnTo>
                <a:cubicBezTo>
                  <a:pt x="380290" y="3586267"/>
                  <a:pt x="380290" y="3586267"/>
                  <a:pt x="378640" y="3589312"/>
                </a:cubicBezTo>
                <a:cubicBezTo>
                  <a:pt x="378640" y="3589312"/>
                  <a:pt x="376264" y="3590059"/>
                  <a:pt x="376264" y="3590059"/>
                </a:cubicBezTo>
                <a:cubicBezTo>
                  <a:pt x="375542" y="3587762"/>
                  <a:pt x="379568" y="3583970"/>
                  <a:pt x="377193" y="3584718"/>
                </a:cubicBezTo>
                <a:cubicBezTo>
                  <a:pt x="377193" y="3584718"/>
                  <a:pt x="380497" y="3578629"/>
                  <a:pt x="382150" y="3575585"/>
                </a:cubicBezTo>
                <a:cubicBezTo>
                  <a:pt x="382150" y="3575585"/>
                  <a:pt x="384526" y="3574838"/>
                  <a:pt x="384526" y="3574838"/>
                </a:cubicBezTo>
                <a:close/>
                <a:moveTo>
                  <a:pt x="125053" y="3572749"/>
                </a:moveTo>
                <a:cubicBezTo>
                  <a:pt x="125743" y="3574942"/>
                  <a:pt x="123998" y="3577902"/>
                  <a:pt x="123998" y="3577902"/>
                </a:cubicBezTo>
                <a:cubicBezTo>
                  <a:pt x="121562" y="3578668"/>
                  <a:pt x="121562" y="3578668"/>
                  <a:pt x="119125" y="3579435"/>
                </a:cubicBezTo>
                <a:cubicBezTo>
                  <a:pt x="121562" y="3578668"/>
                  <a:pt x="123307" y="3575709"/>
                  <a:pt x="125053" y="3572749"/>
                </a:cubicBezTo>
                <a:close/>
                <a:moveTo>
                  <a:pt x="388382" y="3571359"/>
                </a:moveTo>
                <a:lnTo>
                  <a:pt x="386901" y="3574089"/>
                </a:lnTo>
                <a:cubicBezTo>
                  <a:pt x="384526" y="3574838"/>
                  <a:pt x="385248" y="3577134"/>
                  <a:pt x="385248" y="3577134"/>
                </a:cubicBezTo>
                <a:lnTo>
                  <a:pt x="385247" y="3577134"/>
                </a:lnTo>
                <a:close/>
                <a:moveTo>
                  <a:pt x="390204" y="3568001"/>
                </a:moveTo>
                <a:cubicBezTo>
                  <a:pt x="390927" y="3570299"/>
                  <a:pt x="390927" y="3570299"/>
                  <a:pt x="388553" y="3571046"/>
                </a:cubicBezTo>
                <a:lnTo>
                  <a:pt x="388382" y="3571359"/>
                </a:lnTo>
                <a:close/>
                <a:moveTo>
                  <a:pt x="805619" y="3560937"/>
                </a:moveTo>
                <a:cubicBezTo>
                  <a:pt x="805619" y="3560937"/>
                  <a:pt x="803873" y="3563895"/>
                  <a:pt x="804564" y="3566089"/>
                </a:cubicBezTo>
                <a:cubicBezTo>
                  <a:pt x="802128" y="3566855"/>
                  <a:pt x="802128" y="3566855"/>
                  <a:pt x="799692" y="3567622"/>
                </a:cubicBezTo>
                <a:cubicBezTo>
                  <a:pt x="801437" y="3564661"/>
                  <a:pt x="803873" y="3563895"/>
                  <a:pt x="805619" y="3560937"/>
                </a:cubicBezTo>
                <a:close/>
                <a:moveTo>
                  <a:pt x="5985053" y="3546960"/>
                </a:moveTo>
                <a:cubicBezTo>
                  <a:pt x="5985872" y="3547333"/>
                  <a:pt x="5986234" y="3548481"/>
                  <a:pt x="5985316" y="3550031"/>
                </a:cubicBezTo>
                <a:cubicBezTo>
                  <a:pt x="5985316" y="3550031"/>
                  <a:pt x="5986039" y="3552328"/>
                  <a:pt x="5988597" y="3551524"/>
                </a:cubicBezTo>
                <a:cubicBezTo>
                  <a:pt x="5988597" y="3551524"/>
                  <a:pt x="5990433" y="3548421"/>
                  <a:pt x="5992991" y="3547616"/>
                </a:cubicBezTo>
                <a:cubicBezTo>
                  <a:pt x="5991155" y="3550718"/>
                  <a:pt x="5991878" y="3553016"/>
                  <a:pt x="5989320" y="3553821"/>
                </a:cubicBezTo>
                <a:cubicBezTo>
                  <a:pt x="5990043" y="3556117"/>
                  <a:pt x="5987485" y="3556921"/>
                  <a:pt x="5987485" y="3556921"/>
                </a:cubicBezTo>
                <a:cubicBezTo>
                  <a:pt x="5981258" y="3563931"/>
                  <a:pt x="5987873" y="3549226"/>
                  <a:pt x="5982370" y="3558531"/>
                </a:cubicBezTo>
                <a:cubicBezTo>
                  <a:pt x="5978701" y="3564736"/>
                  <a:pt x="5977255" y="3560142"/>
                  <a:pt x="5976532" y="3557846"/>
                </a:cubicBezTo>
                <a:cubicBezTo>
                  <a:pt x="5973975" y="3558651"/>
                  <a:pt x="5975809" y="3555549"/>
                  <a:pt x="5975086" y="3553251"/>
                </a:cubicBezTo>
                <a:cubicBezTo>
                  <a:pt x="5979479" y="3549345"/>
                  <a:pt x="5978366" y="3554743"/>
                  <a:pt x="5982036" y="3548540"/>
                </a:cubicBezTo>
                <a:cubicBezTo>
                  <a:pt x="5982953" y="3546989"/>
                  <a:pt x="5984232" y="3546586"/>
                  <a:pt x="5985053" y="3546960"/>
                </a:cubicBezTo>
                <a:close/>
                <a:moveTo>
                  <a:pt x="145126" y="3537519"/>
                </a:moveTo>
                <a:cubicBezTo>
                  <a:pt x="147465" y="3536783"/>
                  <a:pt x="147465" y="3536783"/>
                  <a:pt x="148154" y="3538975"/>
                </a:cubicBezTo>
                <a:cubicBezTo>
                  <a:pt x="148154" y="3538975"/>
                  <a:pt x="148154" y="3538975"/>
                  <a:pt x="146506" y="3541904"/>
                </a:cubicBezTo>
                <a:cubicBezTo>
                  <a:pt x="144167" y="3542641"/>
                  <a:pt x="143209" y="3547760"/>
                  <a:pt x="140870" y="3548497"/>
                </a:cubicBezTo>
                <a:cubicBezTo>
                  <a:pt x="140180" y="3546304"/>
                  <a:pt x="144167" y="3542641"/>
                  <a:pt x="145126" y="3537519"/>
                </a:cubicBezTo>
                <a:close/>
                <a:moveTo>
                  <a:pt x="5966935" y="3534247"/>
                </a:moveTo>
                <a:cubicBezTo>
                  <a:pt x="5970852" y="3538520"/>
                  <a:pt x="5966963" y="3542498"/>
                  <a:pt x="5966202" y="3548245"/>
                </a:cubicBezTo>
                <a:cubicBezTo>
                  <a:pt x="5966202" y="3548245"/>
                  <a:pt x="5964652" y="3551488"/>
                  <a:pt x="5963863" y="3548982"/>
                </a:cubicBezTo>
                <a:cubicBezTo>
                  <a:pt x="5963863" y="3548982"/>
                  <a:pt x="5960735" y="3547212"/>
                  <a:pt x="5959159" y="3542202"/>
                </a:cubicBezTo>
                <a:cubicBezTo>
                  <a:pt x="5961498" y="3541465"/>
                  <a:pt x="5960709" y="3538960"/>
                  <a:pt x="5963048" y="3538224"/>
                </a:cubicBezTo>
                <a:cubicBezTo>
                  <a:pt x="5962285" y="3543971"/>
                  <a:pt x="5966148" y="3531742"/>
                  <a:pt x="5966935" y="3534247"/>
                </a:cubicBezTo>
                <a:close/>
                <a:moveTo>
                  <a:pt x="6011690" y="3526471"/>
                </a:moveTo>
                <a:cubicBezTo>
                  <a:pt x="6014092" y="3525715"/>
                  <a:pt x="6014847" y="3528116"/>
                  <a:pt x="6017249" y="3527361"/>
                </a:cubicBezTo>
                <a:cubicBezTo>
                  <a:pt x="6018005" y="3529762"/>
                  <a:pt x="6018760" y="3532163"/>
                  <a:pt x="6019515" y="3534563"/>
                </a:cubicBezTo>
                <a:cubicBezTo>
                  <a:pt x="6021916" y="3533807"/>
                  <a:pt x="6024317" y="3533052"/>
                  <a:pt x="6024317" y="3533052"/>
                </a:cubicBezTo>
                <a:cubicBezTo>
                  <a:pt x="6026719" y="3532296"/>
                  <a:pt x="6025072" y="3535453"/>
                  <a:pt x="6025828" y="3537854"/>
                </a:cubicBezTo>
                <a:cubicBezTo>
                  <a:pt x="6025828" y="3537854"/>
                  <a:pt x="6024184" y="3541011"/>
                  <a:pt x="6024184" y="3541011"/>
                </a:cubicBezTo>
                <a:cubicBezTo>
                  <a:pt x="6023428" y="3538610"/>
                  <a:pt x="6021027" y="3539366"/>
                  <a:pt x="6020271" y="3536964"/>
                </a:cubicBezTo>
                <a:cubicBezTo>
                  <a:pt x="6018626" y="3540121"/>
                  <a:pt x="6018626" y="3540121"/>
                  <a:pt x="6018626" y="3540121"/>
                </a:cubicBezTo>
                <a:cubicBezTo>
                  <a:pt x="6015335" y="3546435"/>
                  <a:pt x="6015203" y="3554394"/>
                  <a:pt x="6017603" y="3553639"/>
                </a:cubicBezTo>
                <a:cubicBezTo>
                  <a:pt x="6017603" y="3553639"/>
                  <a:pt x="6018358" y="3556040"/>
                  <a:pt x="6016714" y="3559197"/>
                </a:cubicBezTo>
                <a:cubicBezTo>
                  <a:pt x="6016714" y="3559197"/>
                  <a:pt x="6014314" y="3559952"/>
                  <a:pt x="6014314" y="3559952"/>
                </a:cubicBezTo>
                <a:cubicBezTo>
                  <a:pt x="6011156" y="3558307"/>
                  <a:pt x="6007999" y="3556662"/>
                  <a:pt x="6002440" y="3555772"/>
                </a:cubicBezTo>
                <a:cubicBezTo>
                  <a:pt x="6003196" y="3558174"/>
                  <a:pt x="6006353" y="3559819"/>
                  <a:pt x="6007108" y="3562220"/>
                </a:cubicBezTo>
                <a:cubicBezTo>
                  <a:pt x="6004707" y="3562976"/>
                  <a:pt x="6004707" y="3562976"/>
                  <a:pt x="6001550" y="3561331"/>
                </a:cubicBezTo>
                <a:cubicBezTo>
                  <a:pt x="6001550" y="3561331"/>
                  <a:pt x="5999149" y="3562086"/>
                  <a:pt x="5999149" y="3562086"/>
                </a:cubicBezTo>
                <a:cubicBezTo>
                  <a:pt x="6000794" y="3558929"/>
                  <a:pt x="6001685" y="3553370"/>
                  <a:pt x="6003330" y="3550214"/>
                </a:cubicBezTo>
                <a:cubicBezTo>
                  <a:pt x="6005731" y="3549458"/>
                  <a:pt x="6009023" y="3543144"/>
                  <a:pt x="6013823" y="3541633"/>
                </a:cubicBezTo>
                <a:cubicBezTo>
                  <a:pt x="6013823" y="3541633"/>
                  <a:pt x="6016225" y="3540877"/>
                  <a:pt x="6017870" y="3537720"/>
                </a:cubicBezTo>
                <a:cubicBezTo>
                  <a:pt x="6015469" y="3538476"/>
                  <a:pt x="6014713" y="3536075"/>
                  <a:pt x="6014713" y="3536075"/>
                </a:cubicBezTo>
                <a:cubicBezTo>
                  <a:pt x="6012312" y="3536831"/>
                  <a:pt x="6008267" y="3540743"/>
                  <a:pt x="6006621" y="3543900"/>
                </a:cubicBezTo>
                <a:cubicBezTo>
                  <a:pt x="6004976" y="3547057"/>
                  <a:pt x="6004220" y="3544656"/>
                  <a:pt x="6001819" y="3545412"/>
                </a:cubicBezTo>
                <a:cubicBezTo>
                  <a:pt x="6001819" y="3545412"/>
                  <a:pt x="6003464" y="3542255"/>
                  <a:pt x="6002708" y="3539854"/>
                </a:cubicBezTo>
                <a:cubicBezTo>
                  <a:pt x="6005109" y="3539098"/>
                  <a:pt x="6006756" y="3535942"/>
                  <a:pt x="6006000" y="3533540"/>
                </a:cubicBezTo>
                <a:cubicBezTo>
                  <a:pt x="6006000" y="3533540"/>
                  <a:pt x="6001197" y="3535051"/>
                  <a:pt x="6005244" y="3531139"/>
                </a:cubicBezTo>
                <a:cubicBezTo>
                  <a:pt x="6006066" y="3529561"/>
                  <a:pt x="6007490" y="3527793"/>
                  <a:pt x="6008801" y="3526721"/>
                </a:cubicBezTo>
                <a:cubicBezTo>
                  <a:pt x="6010113" y="3525648"/>
                  <a:pt x="6011313" y="3525271"/>
                  <a:pt x="6011690" y="3526471"/>
                </a:cubicBezTo>
                <a:close/>
                <a:moveTo>
                  <a:pt x="5976585" y="3522031"/>
                </a:moveTo>
                <a:cubicBezTo>
                  <a:pt x="5981261" y="3520560"/>
                  <a:pt x="5981261" y="3520560"/>
                  <a:pt x="5982009" y="3522934"/>
                </a:cubicBezTo>
                <a:cubicBezTo>
                  <a:pt x="5982755" y="3525309"/>
                  <a:pt x="5983504" y="3527684"/>
                  <a:pt x="5984251" y="3530060"/>
                </a:cubicBezTo>
                <a:cubicBezTo>
                  <a:pt x="5984999" y="3532435"/>
                  <a:pt x="5985745" y="3534808"/>
                  <a:pt x="5982565" y="3541031"/>
                </a:cubicBezTo>
                <a:cubicBezTo>
                  <a:pt x="5982565" y="3541031"/>
                  <a:pt x="5979479" y="3539393"/>
                  <a:pt x="5977140" y="3540128"/>
                </a:cubicBezTo>
                <a:cubicBezTo>
                  <a:pt x="5974801" y="3540864"/>
                  <a:pt x="5975645" y="3535379"/>
                  <a:pt x="5975740" y="3527516"/>
                </a:cubicBezTo>
                <a:cubicBezTo>
                  <a:pt x="5975740" y="3527516"/>
                  <a:pt x="5974994" y="3525143"/>
                  <a:pt x="5976585" y="3522031"/>
                </a:cubicBezTo>
                <a:close/>
                <a:moveTo>
                  <a:pt x="827943" y="3522005"/>
                </a:moveTo>
                <a:lnTo>
                  <a:pt x="830839" y="3523684"/>
                </a:lnTo>
                <a:cubicBezTo>
                  <a:pt x="830839" y="3523684"/>
                  <a:pt x="828500" y="3524420"/>
                  <a:pt x="829305" y="3526977"/>
                </a:cubicBezTo>
                <a:cubicBezTo>
                  <a:pt x="826966" y="3527713"/>
                  <a:pt x="823899" y="3534301"/>
                  <a:pt x="823899" y="3534301"/>
                </a:cubicBezTo>
                <a:cubicBezTo>
                  <a:pt x="821561" y="3535037"/>
                  <a:pt x="821561" y="3535037"/>
                  <a:pt x="821561" y="3535037"/>
                </a:cubicBezTo>
                <a:lnTo>
                  <a:pt x="827444" y="3522402"/>
                </a:lnTo>
                <a:close/>
                <a:moveTo>
                  <a:pt x="5999726" y="3521173"/>
                </a:moveTo>
                <a:cubicBezTo>
                  <a:pt x="5998885" y="3526793"/>
                  <a:pt x="6001259" y="3526046"/>
                  <a:pt x="6004402" y="3527732"/>
                </a:cubicBezTo>
                <a:cubicBezTo>
                  <a:pt x="6004402" y="3527732"/>
                  <a:pt x="6001951" y="3536536"/>
                  <a:pt x="6000343" y="3539719"/>
                </a:cubicBezTo>
                <a:cubicBezTo>
                  <a:pt x="5997968" y="3540466"/>
                  <a:pt x="5994752" y="3546834"/>
                  <a:pt x="5995594" y="3541213"/>
                </a:cubicBezTo>
                <a:cubicBezTo>
                  <a:pt x="5991610" y="3545145"/>
                  <a:pt x="5991685" y="3537089"/>
                  <a:pt x="5991685" y="3537089"/>
                </a:cubicBezTo>
                <a:cubicBezTo>
                  <a:pt x="5989309" y="3537837"/>
                  <a:pt x="5988543" y="3535401"/>
                  <a:pt x="5986168" y="3536149"/>
                </a:cubicBezTo>
                <a:cubicBezTo>
                  <a:pt x="5987775" y="3532964"/>
                  <a:pt x="5987775" y="3532964"/>
                  <a:pt x="5987775" y="3532964"/>
                </a:cubicBezTo>
                <a:cubicBezTo>
                  <a:pt x="5990152" y="3532217"/>
                  <a:pt x="5990152" y="3532217"/>
                  <a:pt x="5991760" y="3529035"/>
                </a:cubicBezTo>
                <a:cubicBezTo>
                  <a:pt x="5994136" y="3528287"/>
                  <a:pt x="5998117" y="3524356"/>
                  <a:pt x="5999726" y="3521173"/>
                </a:cubicBezTo>
                <a:close/>
                <a:moveTo>
                  <a:pt x="165400" y="3517214"/>
                </a:moveTo>
                <a:lnTo>
                  <a:pt x="163731" y="3520418"/>
                </a:lnTo>
                <a:cubicBezTo>
                  <a:pt x="163731" y="3520418"/>
                  <a:pt x="166167" y="3519651"/>
                  <a:pt x="168603" y="3518884"/>
                </a:cubicBezTo>
                <a:cubicBezTo>
                  <a:pt x="168603" y="3518884"/>
                  <a:pt x="166933" y="3522086"/>
                  <a:pt x="166933" y="3522086"/>
                </a:cubicBezTo>
                <a:cubicBezTo>
                  <a:pt x="164497" y="3522853"/>
                  <a:pt x="161160" y="3529260"/>
                  <a:pt x="161160" y="3529260"/>
                </a:cubicBezTo>
                <a:cubicBezTo>
                  <a:pt x="157956" y="3527589"/>
                  <a:pt x="156287" y="3530793"/>
                  <a:pt x="153084" y="3529123"/>
                </a:cubicBezTo>
                <a:cubicBezTo>
                  <a:pt x="153084" y="3529123"/>
                  <a:pt x="153084" y="3529123"/>
                  <a:pt x="155520" y="3528357"/>
                </a:cubicBezTo>
                <a:cubicBezTo>
                  <a:pt x="154753" y="3525920"/>
                  <a:pt x="154753" y="3525920"/>
                  <a:pt x="157190" y="3525153"/>
                </a:cubicBezTo>
                <a:close/>
                <a:moveTo>
                  <a:pt x="5993828" y="3510179"/>
                </a:moveTo>
                <a:cubicBezTo>
                  <a:pt x="5996890" y="3511892"/>
                  <a:pt x="5996890" y="3511892"/>
                  <a:pt x="5999955" y="3513604"/>
                </a:cubicBezTo>
                <a:cubicBezTo>
                  <a:pt x="5999955" y="3513604"/>
                  <a:pt x="6000722" y="3516041"/>
                  <a:pt x="6000722" y="3516041"/>
                </a:cubicBezTo>
                <a:cubicBezTo>
                  <a:pt x="5997662" y="3522358"/>
                  <a:pt x="5996895" y="3519922"/>
                  <a:pt x="5996895" y="3519922"/>
                </a:cubicBezTo>
                <a:cubicBezTo>
                  <a:pt x="5993832" y="3518209"/>
                  <a:pt x="5992300" y="3521368"/>
                  <a:pt x="5990771" y="3524527"/>
                </a:cubicBezTo>
                <a:cubicBezTo>
                  <a:pt x="5989240" y="3527686"/>
                  <a:pt x="5986944" y="3528409"/>
                  <a:pt x="5986178" y="3525973"/>
                </a:cubicBezTo>
                <a:cubicBezTo>
                  <a:pt x="5986178" y="3525973"/>
                  <a:pt x="5987707" y="3522814"/>
                  <a:pt x="5990005" y="3522090"/>
                </a:cubicBezTo>
                <a:cubicBezTo>
                  <a:pt x="5993832" y="3518209"/>
                  <a:pt x="5993065" y="3515772"/>
                  <a:pt x="5993828" y="3510179"/>
                </a:cubicBezTo>
                <a:close/>
                <a:moveTo>
                  <a:pt x="171174" y="3510042"/>
                </a:moveTo>
                <a:cubicBezTo>
                  <a:pt x="169505" y="3513245"/>
                  <a:pt x="169505" y="3513245"/>
                  <a:pt x="169505" y="3513245"/>
                </a:cubicBezTo>
                <a:lnTo>
                  <a:pt x="165400" y="3517214"/>
                </a:lnTo>
                <a:cubicBezTo>
                  <a:pt x="167835" y="3516448"/>
                  <a:pt x="169505" y="3513245"/>
                  <a:pt x="171174" y="3510042"/>
                </a:cubicBezTo>
                <a:close/>
                <a:moveTo>
                  <a:pt x="854205" y="3495850"/>
                </a:moveTo>
                <a:cubicBezTo>
                  <a:pt x="852555" y="3498778"/>
                  <a:pt x="850216" y="3499514"/>
                  <a:pt x="850907" y="3501707"/>
                </a:cubicBezTo>
                <a:cubicBezTo>
                  <a:pt x="848569" y="3502443"/>
                  <a:pt x="848569" y="3502443"/>
                  <a:pt x="846920" y="3505371"/>
                </a:cubicBezTo>
                <a:lnTo>
                  <a:pt x="849259" y="3504634"/>
                </a:lnTo>
                <a:cubicBezTo>
                  <a:pt x="847610" y="3507563"/>
                  <a:pt x="844314" y="3513420"/>
                  <a:pt x="843623" y="3511227"/>
                </a:cubicBezTo>
                <a:cubicBezTo>
                  <a:pt x="841284" y="3511964"/>
                  <a:pt x="836607" y="3513436"/>
                  <a:pt x="836607" y="3513436"/>
                </a:cubicBezTo>
                <a:cubicBezTo>
                  <a:pt x="834269" y="3514171"/>
                  <a:pt x="836607" y="3513436"/>
                  <a:pt x="835918" y="3511243"/>
                </a:cubicBezTo>
                <a:cubicBezTo>
                  <a:pt x="838257" y="3510507"/>
                  <a:pt x="838257" y="3510507"/>
                  <a:pt x="838257" y="3510507"/>
                </a:cubicBezTo>
                <a:cubicBezTo>
                  <a:pt x="844581" y="3506107"/>
                  <a:pt x="848569" y="3502443"/>
                  <a:pt x="852555" y="3498778"/>
                </a:cubicBezTo>
                <a:cubicBezTo>
                  <a:pt x="851866" y="3496586"/>
                  <a:pt x="854205" y="3495850"/>
                  <a:pt x="854205" y="3495850"/>
                </a:cubicBezTo>
                <a:close/>
                <a:moveTo>
                  <a:pt x="5991689" y="3488364"/>
                </a:moveTo>
                <a:cubicBezTo>
                  <a:pt x="5991689" y="3488364"/>
                  <a:pt x="5992442" y="3490755"/>
                  <a:pt x="5994778" y="3490019"/>
                </a:cubicBezTo>
                <a:cubicBezTo>
                  <a:pt x="5998623" y="3494066"/>
                  <a:pt x="5998623" y="3494066"/>
                  <a:pt x="5990776" y="3501793"/>
                </a:cubicBezTo>
                <a:cubicBezTo>
                  <a:pt x="5991528" y="3504185"/>
                  <a:pt x="5989942" y="3507313"/>
                  <a:pt x="5987605" y="3508049"/>
                </a:cubicBezTo>
                <a:cubicBezTo>
                  <a:pt x="5988358" y="3510440"/>
                  <a:pt x="5990695" y="3509705"/>
                  <a:pt x="5991447" y="3512095"/>
                </a:cubicBezTo>
                <a:cubicBezTo>
                  <a:pt x="5989109" y="3512831"/>
                  <a:pt x="5988358" y="3510440"/>
                  <a:pt x="5986018" y="3511177"/>
                </a:cubicBezTo>
                <a:cubicBezTo>
                  <a:pt x="5986018" y="3511177"/>
                  <a:pt x="5983600" y="3519824"/>
                  <a:pt x="5982846" y="3517431"/>
                </a:cubicBezTo>
                <a:cubicBezTo>
                  <a:pt x="5979755" y="3515775"/>
                  <a:pt x="5979003" y="3513385"/>
                  <a:pt x="5978250" y="3510993"/>
                </a:cubicBezTo>
                <a:cubicBezTo>
                  <a:pt x="5977497" y="3508601"/>
                  <a:pt x="5979836" y="3507865"/>
                  <a:pt x="5979836" y="3507865"/>
                </a:cubicBezTo>
                <a:cubicBezTo>
                  <a:pt x="5979836" y="3507865"/>
                  <a:pt x="5982926" y="3509522"/>
                  <a:pt x="5982926" y="3509522"/>
                </a:cubicBezTo>
                <a:cubicBezTo>
                  <a:pt x="5986018" y="3511177"/>
                  <a:pt x="5985265" y="3508785"/>
                  <a:pt x="5986852" y="3505656"/>
                </a:cubicBezTo>
                <a:cubicBezTo>
                  <a:pt x="5988437" y="3502530"/>
                  <a:pt x="5990023" y="3499403"/>
                  <a:pt x="5991608" y="3496274"/>
                </a:cubicBezTo>
                <a:cubicBezTo>
                  <a:pt x="5990855" y="3493884"/>
                  <a:pt x="5988517" y="3494619"/>
                  <a:pt x="5990102" y="3491491"/>
                </a:cubicBezTo>
                <a:cubicBezTo>
                  <a:pt x="5990102" y="3491491"/>
                  <a:pt x="5989349" y="3489100"/>
                  <a:pt x="5991689" y="3488364"/>
                </a:cubicBezTo>
                <a:close/>
                <a:moveTo>
                  <a:pt x="5992389" y="3469154"/>
                </a:moveTo>
                <a:cubicBezTo>
                  <a:pt x="5994143" y="3468602"/>
                  <a:pt x="5995493" y="3468809"/>
                  <a:pt x="5996216" y="3471105"/>
                </a:cubicBezTo>
                <a:cubicBezTo>
                  <a:pt x="5996939" y="3473401"/>
                  <a:pt x="5992984" y="3477171"/>
                  <a:pt x="5993707" y="3479467"/>
                </a:cubicBezTo>
                <a:cubicBezTo>
                  <a:pt x="5994431" y="3481764"/>
                  <a:pt x="5996768" y="3481028"/>
                  <a:pt x="5997491" y="3483326"/>
                </a:cubicBezTo>
                <a:cubicBezTo>
                  <a:pt x="5995154" y="3484062"/>
                  <a:pt x="5994431" y="3481764"/>
                  <a:pt x="5992092" y="3482500"/>
                </a:cubicBezTo>
                <a:cubicBezTo>
                  <a:pt x="5992092" y="3482500"/>
                  <a:pt x="5989754" y="3483236"/>
                  <a:pt x="5987416" y="3483972"/>
                </a:cubicBezTo>
                <a:cubicBezTo>
                  <a:pt x="5986692" y="3481674"/>
                  <a:pt x="5986692" y="3481674"/>
                  <a:pt x="5986692" y="3481674"/>
                </a:cubicBezTo>
                <a:cubicBezTo>
                  <a:pt x="5986692" y="3481674"/>
                  <a:pt x="5989031" y="3480938"/>
                  <a:pt x="5989031" y="3480938"/>
                </a:cubicBezTo>
                <a:cubicBezTo>
                  <a:pt x="5990646" y="3477907"/>
                  <a:pt x="5990646" y="3477907"/>
                  <a:pt x="5992984" y="3477171"/>
                </a:cubicBezTo>
                <a:cubicBezTo>
                  <a:pt x="5992261" y="3474874"/>
                  <a:pt x="5992261" y="3474874"/>
                  <a:pt x="5992261" y="3474874"/>
                </a:cubicBezTo>
                <a:cubicBezTo>
                  <a:pt x="5991539" y="3472576"/>
                  <a:pt x="5988477" y="3471016"/>
                  <a:pt x="5986139" y="3471752"/>
                </a:cubicBezTo>
                <a:cubicBezTo>
                  <a:pt x="5988477" y="3471016"/>
                  <a:pt x="5990635" y="3469706"/>
                  <a:pt x="5992389" y="3469154"/>
                </a:cubicBezTo>
                <a:close/>
                <a:moveTo>
                  <a:pt x="6022458" y="3462616"/>
                </a:moveTo>
                <a:cubicBezTo>
                  <a:pt x="6022458" y="3462616"/>
                  <a:pt x="6022458" y="3462616"/>
                  <a:pt x="6023203" y="3464982"/>
                </a:cubicBezTo>
                <a:cubicBezTo>
                  <a:pt x="6023947" y="3467348"/>
                  <a:pt x="6024692" y="3469714"/>
                  <a:pt x="6026182" y="3474448"/>
                </a:cubicBezTo>
                <a:cubicBezTo>
                  <a:pt x="6023884" y="3475171"/>
                  <a:pt x="6021589" y="3475894"/>
                  <a:pt x="6016996" y="3477339"/>
                </a:cubicBezTo>
                <a:cubicBezTo>
                  <a:pt x="6017740" y="3479706"/>
                  <a:pt x="6016187" y="3482795"/>
                  <a:pt x="6014635" y="3485884"/>
                </a:cubicBezTo>
                <a:cubicBezTo>
                  <a:pt x="6013828" y="3491339"/>
                  <a:pt x="6015318" y="3496072"/>
                  <a:pt x="6013766" y="3499160"/>
                </a:cubicBezTo>
                <a:cubicBezTo>
                  <a:pt x="6014511" y="3501527"/>
                  <a:pt x="6016808" y="3500803"/>
                  <a:pt x="6016062" y="3498437"/>
                </a:cubicBezTo>
                <a:cubicBezTo>
                  <a:pt x="6020655" y="3496992"/>
                  <a:pt x="6022954" y="3496269"/>
                  <a:pt x="6025249" y="3495547"/>
                </a:cubicBezTo>
                <a:cubicBezTo>
                  <a:pt x="6025249" y="3495547"/>
                  <a:pt x="6028291" y="3497190"/>
                  <a:pt x="6026739" y="3500279"/>
                </a:cubicBezTo>
                <a:cubicBezTo>
                  <a:pt x="6025933" y="3505734"/>
                  <a:pt x="6022082" y="3509547"/>
                  <a:pt x="6019787" y="3510269"/>
                </a:cubicBezTo>
                <a:cubicBezTo>
                  <a:pt x="6019042" y="3507903"/>
                  <a:pt x="6017491" y="3510992"/>
                  <a:pt x="6015939" y="3514081"/>
                </a:cubicBezTo>
                <a:cubicBezTo>
                  <a:pt x="6015131" y="3519537"/>
                  <a:pt x="6010537" y="3520982"/>
                  <a:pt x="6008241" y="3521706"/>
                </a:cubicBezTo>
                <a:cubicBezTo>
                  <a:pt x="6008241" y="3521706"/>
                  <a:pt x="6005200" y="3520063"/>
                  <a:pt x="6007496" y="3519339"/>
                </a:cubicBezTo>
                <a:cubicBezTo>
                  <a:pt x="6011407" y="3507706"/>
                  <a:pt x="6007621" y="3503695"/>
                  <a:pt x="6008428" y="3498241"/>
                </a:cubicBezTo>
                <a:cubicBezTo>
                  <a:pt x="6006938" y="3493507"/>
                  <a:pt x="6009980" y="3495150"/>
                  <a:pt x="6009236" y="3492784"/>
                </a:cubicBezTo>
                <a:cubicBezTo>
                  <a:pt x="6013084" y="3488973"/>
                  <a:pt x="6013145" y="3481152"/>
                  <a:pt x="6010105" y="3479508"/>
                </a:cubicBezTo>
                <a:cubicBezTo>
                  <a:pt x="6009359" y="3477142"/>
                  <a:pt x="6007064" y="3477864"/>
                  <a:pt x="6004022" y="3476220"/>
                </a:cubicBezTo>
                <a:cubicBezTo>
                  <a:pt x="6013272" y="3465508"/>
                  <a:pt x="6011656" y="3476419"/>
                  <a:pt x="6017802" y="3471883"/>
                </a:cubicBezTo>
                <a:cubicBezTo>
                  <a:pt x="6017802" y="3471883"/>
                  <a:pt x="6017056" y="3469517"/>
                  <a:pt x="6014761" y="3470240"/>
                </a:cubicBezTo>
                <a:cubicBezTo>
                  <a:pt x="6014761" y="3470240"/>
                  <a:pt x="6014016" y="3467874"/>
                  <a:pt x="6016312" y="3467152"/>
                </a:cubicBezTo>
                <a:cubicBezTo>
                  <a:pt x="6018609" y="3466428"/>
                  <a:pt x="6019354" y="3468794"/>
                  <a:pt x="6022458" y="3462616"/>
                </a:cubicBezTo>
                <a:close/>
                <a:moveTo>
                  <a:pt x="6062057" y="3456962"/>
                </a:moveTo>
                <a:cubicBezTo>
                  <a:pt x="6062661" y="3456771"/>
                  <a:pt x="6062852" y="3457376"/>
                  <a:pt x="6062401" y="3460169"/>
                </a:cubicBezTo>
                <a:cubicBezTo>
                  <a:pt x="6062401" y="3460169"/>
                  <a:pt x="6060749" y="3463344"/>
                  <a:pt x="6058333" y="3464105"/>
                </a:cubicBezTo>
                <a:cubicBezTo>
                  <a:pt x="6056679" y="3467278"/>
                  <a:pt x="6057440" y="3469694"/>
                  <a:pt x="6055784" y="3472868"/>
                </a:cubicBezTo>
                <a:cubicBezTo>
                  <a:pt x="6052475" y="3479217"/>
                  <a:pt x="6054755" y="3486463"/>
                  <a:pt x="6048272" y="3491156"/>
                </a:cubicBezTo>
                <a:cubicBezTo>
                  <a:pt x="6048272" y="3491156"/>
                  <a:pt x="6046616" y="3494331"/>
                  <a:pt x="6047376" y="3496746"/>
                </a:cubicBezTo>
                <a:cubicBezTo>
                  <a:pt x="6049791" y="3495985"/>
                  <a:pt x="6049791" y="3495985"/>
                  <a:pt x="6050553" y="3498400"/>
                </a:cubicBezTo>
                <a:cubicBezTo>
                  <a:pt x="6048137" y="3499160"/>
                  <a:pt x="6044962" y="3497505"/>
                  <a:pt x="6042546" y="3498266"/>
                </a:cubicBezTo>
                <a:cubicBezTo>
                  <a:pt x="6041652" y="3503855"/>
                  <a:pt x="6039997" y="3507031"/>
                  <a:pt x="6038343" y="3510205"/>
                </a:cubicBezTo>
                <a:cubicBezTo>
                  <a:pt x="6038208" y="3518209"/>
                  <a:pt x="6036553" y="3521384"/>
                  <a:pt x="6032486" y="3525318"/>
                </a:cubicBezTo>
                <a:cubicBezTo>
                  <a:pt x="6027655" y="3526839"/>
                  <a:pt x="6025239" y="3527599"/>
                  <a:pt x="6026135" y="3522009"/>
                </a:cubicBezTo>
                <a:cubicBezTo>
                  <a:pt x="6026135" y="3522009"/>
                  <a:pt x="6027790" y="3518834"/>
                  <a:pt x="6027790" y="3518834"/>
                </a:cubicBezTo>
                <a:cubicBezTo>
                  <a:pt x="6029445" y="3515659"/>
                  <a:pt x="6031099" y="3512485"/>
                  <a:pt x="6032753" y="3509310"/>
                </a:cubicBezTo>
                <a:cubicBezTo>
                  <a:pt x="6036063" y="3502960"/>
                  <a:pt x="6037716" y="3499785"/>
                  <a:pt x="6035302" y="3500545"/>
                </a:cubicBezTo>
                <a:cubicBezTo>
                  <a:pt x="6032888" y="3501306"/>
                  <a:pt x="6032128" y="3498891"/>
                  <a:pt x="6032128" y="3498891"/>
                </a:cubicBezTo>
                <a:cubicBezTo>
                  <a:pt x="6033783" y="3495717"/>
                  <a:pt x="6036196" y="3494957"/>
                  <a:pt x="6037853" y="3491782"/>
                </a:cubicBezTo>
                <a:cubicBezTo>
                  <a:pt x="6040266" y="3491023"/>
                  <a:pt x="6041922" y="3487847"/>
                  <a:pt x="6045993" y="3483912"/>
                </a:cubicBezTo>
                <a:cubicBezTo>
                  <a:pt x="6045232" y="3481497"/>
                  <a:pt x="6046886" y="3478324"/>
                  <a:pt x="6046886" y="3478324"/>
                </a:cubicBezTo>
                <a:cubicBezTo>
                  <a:pt x="6046126" y="3475909"/>
                  <a:pt x="6043712" y="3476668"/>
                  <a:pt x="6040537" y="3475015"/>
                </a:cubicBezTo>
                <a:cubicBezTo>
                  <a:pt x="6047020" y="3470319"/>
                  <a:pt x="6051984" y="3460796"/>
                  <a:pt x="6059228" y="3458516"/>
                </a:cubicBezTo>
                <a:cubicBezTo>
                  <a:pt x="6060436" y="3458136"/>
                  <a:pt x="6061452" y="3457152"/>
                  <a:pt x="6062057" y="3456962"/>
                </a:cubicBezTo>
                <a:close/>
                <a:moveTo>
                  <a:pt x="6063083" y="3438585"/>
                </a:moveTo>
                <a:cubicBezTo>
                  <a:pt x="6065276" y="3437895"/>
                  <a:pt x="6062362" y="3443953"/>
                  <a:pt x="6066748" y="3442572"/>
                </a:cubicBezTo>
                <a:cubicBezTo>
                  <a:pt x="6068204" y="3439544"/>
                  <a:pt x="6068939" y="3441883"/>
                  <a:pt x="6068939" y="3441883"/>
                </a:cubicBezTo>
                <a:cubicBezTo>
                  <a:pt x="6067484" y="3444910"/>
                  <a:pt x="6068219" y="3447249"/>
                  <a:pt x="6066028" y="3447939"/>
                </a:cubicBezTo>
                <a:cubicBezTo>
                  <a:pt x="6066028" y="3447939"/>
                  <a:pt x="6063834" y="3448629"/>
                  <a:pt x="6062378" y="3451658"/>
                </a:cubicBezTo>
                <a:cubicBezTo>
                  <a:pt x="6060905" y="3446981"/>
                  <a:pt x="6060169" y="3444642"/>
                  <a:pt x="6059434" y="3442304"/>
                </a:cubicBezTo>
                <a:cubicBezTo>
                  <a:pt x="6059434" y="3442304"/>
                  <a:pt x="6060889" y="3439276"/>
                  <a:pt x="6060889" y="3439276"/>
                </a:cubicBezTo>
                <a:cubicBezTo>
                  <a:pt x="6063083" y="3438585"/>
                  <a:pt x="6063083" y="3438585"/>
                  <a:pt x="6063083" y="3438585"/>
                </a:cubicBezTo>
                <a:close/>
                <a:moveTo>
                  <a:pt x="6076298" y="3425457"/>
                </a:moveTo>
                <a:cubicBezTo>
                  <a:pt x="6077952" y="3425606"/>
                  <a:pt x="6078919" y="3426640"/>
                  <a:pt x="6080855" y="3428707"/>
                </a:cubicBezTo>
                <a:cubicBezTo>
                  <a:pt x="6079284" y="3431879"/>
                  <a:pt x="6077713" y="3435051"/>
                  <a:pt x="6074567" y="3441395"/>
                </a:cubicBezTo>
                <a:cubicBezTo>
                  <a:pt x="6075374" y="3435788"/>
                  <a:pt x="6073840" y="3430916"/>
                  <a:pt x="6073073" y="3428480"/>
                </a:cubicBezTo>
                <a:cubicBezTo>
                  <a:pt x="6073073" y="3428480"/>
                  <a:pt x="6070734" y="3429216"/>
                  <a:pt x="6067630" y="3427517"/>
                </a:cubicBezTo>
                <a:cubicBezTo>
                  <a:pt x="6072307" y="3426045"/>
                  <a:pt x="6074646" y="3425308"/>
                  <a:pt x="6076298" y="3425457"/>
                </a:cubicBezTo>
                <a:close/>
                <a:moveTo>
                  <a:pt x="6054344" y="3410817"/>
                </a:moveTo>
                <a:cubicBezTo>
                  <a:pt x="6053645" y="3416257"/>
                  <a:pt x="6058031" y="3414876"/>
                  <a:pt x="6060970" y="3416562"/>
                </a:cubicBezTo>
                <a:cubicBezTo>
                  <a:pt x="6061717" y="3418937"/>
                  <a:pt x="6062465" y="3421313"/>
                  <a:pt x="6058130" y="3430508"/>
                </a:cubicBezTo>
                <a:cubicBezTo>
                  <a:pt x="6057382" y="3428132"/>
                  <a:pt x="6056635" y="3425756"/>
                  <a:pt x="6055887" y="3423383"/>
                </a:cubicBezTo>
                <a:cubicBezTo>
                  <a:pt x="6059526" y="3419627"/>
                  <a:pt x="6056586" y="3417942"/>
                  <a:pt x="6056586" y="3417942"/>
                </a:cubicBezTo>
                <a:cubicBezTo>
                  <a:pt x="6053645" y="3416257"/>
                  <a:pt x="6053645" y="3416257"/>
                  <a:pt x="6050705" y="3414573"/>
                </a:cubicBezTo>
                <a:cubicBezTo>
                  <a:pt x="6050705" y="3414573"/>
                  <a:pt x="6052150" y="3411508"/>
                  <a:pt x="6052150" y="3411508"/>
                </a:cubicBezTo>
                <a:cubicBezTo>
                  <a:pt x="6052150" y="3411508"/>
                  <a:pt x="6054344" y="3410817"/>
                  <a:pt x="6054344" y="3410817"/>
                </a:cubicBezTo>
                <a:close/>
                <a:moveTo>
                  <a:pt x="6094213" y="3394597"/>
                </a:moveTo>
                <a:cubicBezTo>
                  <a:pt x="6094213" y="3394597"/>
                  <a:pt x="6092612" y="3397855"/>
                  <a:pt x="6090219" y="3398608"/>
                </a:cubicBezTo>
                <a:cubicBezTo>
                  <a:pt x="6090219" y="3398608"/>
                  <a:pt x="6090219" y="3398608"/>
                  <a:pt x="6087828" y="3399361"/>
                </a:cubicBezTo>
                <a:cubicBezTo>
                  <a:pt x="6089405" y="3404371"/>
                  <a:pt x="6087802" y="3407629"/>
                  <a:pt x="6086987" y="3413393"/>
                </a:cubicBezTo>
                <a:cubicBezTo>
                  <a:pt x="6083808" y="3411639"/>
                  <a:pt x="6081415" y="3412391"/>
                  <a:pt x="6079024" y="3413144"/>
                </a:cubicBezTo>
                <a:cubicBezTo>
                  <a:pt x="6076632" y="3413897"/>
                  <a:pt x="6071849" y="3415403"/>
                  <a:pt x="6076659" y="3405629"/>
                </a:cubicBezTo>
                <a:cubicBezTo>
                  <a:pt x="6078261" y="3402372"/>
                  <a:pt x="6079864" y="3399112"/>
                  <a:pt x="6079864" y="3399112"/>
                </a:cubicBezTo>
                <a:cubicBezTo>
                  <a:pt x="6083833" y="3403371"/>
                  <a:pt x="6088642" y="3393596"/>
                  <a:pt x="6091822" y="3395348"/>
                </a:cubicBezTo>
                <a:cubicBezTo>
                  <a:pt x="6094213" y="3394597"/>
                  <a:pt x="6094213" y="3394597"/>
                  <a:pt x="6094213" y="3394597"/>
                </a:cubicBezTo>
                <a:close/>
                <a:moveTo>
                  <a:pt x="6080538" y="3313154"/>
                </a:moveTo>
                <a:cubicBezTo>
                  <a:pt x="6080538" y="3313154"/>
                  <a:pt x="6081304" y="3315590"/>
                  <a:pt x="6082071" y="3318026"/>
                </a:cubicBezTo>
                <a:cubicBezTo>
                  <a:pt x="6082071" y="3318026"/>
                  <a:pt x="6085110" y="3319746"/>
                  <a:pt x="6085110" y="3319746"/>
                </a:cubicBezTo>
                <a:cubicBezTo>
                  <a:pt x="6082837" y="3320462"/>
                  <a:pt x="6079058" y="3324328"/>
                  <a:pt x="6074510" y="3325760"/>
                </a:cubicBezTo>
                <a:cubicBezTo>
                  <a:pt x="6071470" y="3324040"/>
                  <a:pt x="6069196" y="3324755"/>
                  <a:pt x="6064649" y="3326187"/>
                </a:cubicBezTo>
                <a:cubicBezTo>
                  <a:pt x="6063883" y="3323750"/>
                  <a:pt x="6066157" y="3323034"/>
                  <a:pt x="6066157" y="3323034"/>
                </a:cubicBezTo>
                <a:cubicBezTo>
                  <a:pt x="6068430" y="3322320"/>
                  <a:pt x="6069936" y="3319168"/>
                  <a:pt x="6069170" y="3316732"/>
                </a:cubicBezTo>
                <a:cubicBezTo>
                  <a:pt x="6070308" y="3316373"/>
                  <a:pt x="6071628" y="3314619"/>
                  <a:pt x="6072574" y="3313653"/>
                </a:cubicBezTo>
                <a:cubicBezTo>
                  <a:pt x="6073520" y="3312687"/>
                  <a:pt x="6074088" y="3312508"/>
                  <a:pt x="6073717" y="3315300"/>
                </a:cubicBezTo>
                <a:cubicBezTo>
                  <a:pt x="6074484" y="3317736"/>
                  <a:pt x="6076758" y="3317021"/>
                  <a:pt x="6076758" y="3317021"/>
                </a:cubicBezTo>
                <a:cubicBezTo>
                  <a:pt x="6079031" y="3316306"/>
                  <a:pt x="6077498" y="3311435"/>
                  <a:pt x="6080538" y="3313154"/>
                </a:cubicBezTo>
                <a:close/>
                <a:moveTo>
                  <a:pt x="217062" y="3288387"/>
                </a:moveTo>
                <a:cubicBezTo>
                  <a:pt x="214626" y="3289153"/>
                  <a:pt x="212880" y="3292110"/>
                  <a:pt x="211135" y="3295072"/>
                </a:cubicBezTo>
                <a:cubicBezTo>
                  <a:pt x="210444" y="3292878"/>
                  <a:pt x="212880" y="3292110"/>
                  <a:pt x="212191" y="3289920"/>
                </a:cubicBezTo>
                <a:cubicBezTo>
                  <a:pt x="214626" y="3289153"/>
                  <a:pt x="214626" y="3289153"/>
                  <a:pt x="217062" y="3288387"/>
                </a:cubicBezTo>
                <a:close/>
                <a:moveTo>
                  <a:pt x="6090861" y="3285276"/>
                </a:moveTo>
                <a:cubicBezTo>
                  <a:pt x="6091639" y="3287749"/>
                  <a:pt x="6092417" y="3290222"/>
                  <a:pt x="6096510" y="3286215"/>
                </a:cubicBezTo>
                <a:cubicBezTo>
                  <a:pt x="6097289" y="3288689"/>
                  <a:pt x="6096410" y="3294402"/>
                  <a:pt x="6100504" y="3290395"/>
                </a:cubicBezTo>
                <a:cubicBezTo>
                  <a:pt x="6100504" y="3290395"/>
                  <a:pt x="6103717" y="3292103"/>
                  <a:pt x="6101283" y="3292868"/>
                </a:cubicBezTo>
                <a:cubicBezTo>
                  <a:pt x="6097967" y="3299349"/>
                  <a:pt x="6099523" y="3304295"/>
                  <a:pt x="6098644" y="3310008"/>
                </a:cubicBezTo>
                <a:cubicBezTo>
                  <a:pt x="6098545" y="3318195"/>
                  <a:pt x="6096108" y="3318962"/>
                  <a:pt x="6091236" y="3320496"/>
                </a:cubicBezTo>
                <a:cubicBezTo>
                  <a:pt x="6088801" y="3321262"/>
                  <a:pt x="6090458" y="3318022"/>
                  <a:pt x="6089680" y="3315549"/>
                </a:cubicBezTo>
                <a:cubicBezTo>
                  <a:pt x="6086466" y="3313841"/>
                  <a:pt x="6088901" y="3313075"/>
                  <a:pt x="6091338" y="3312308"/>
                </a:cubicBezTo>
                <a:cubicBezTo>
                  <a:pt x="6090560" y="3309835"/>
                  <a:pt x="6096310" y="3302589"/>
                  <a:pt x="6093096" y="3300882"/>
                </a:cubicBezTo>
                <a:cubicBezTo>
                  <a:pt x="6089881" y="3299175"/>
                  <a:pt x="6090760" y="3293461"/>
                  <a:pt x="6089982" y="3290988"/>
                </a:cubicBezTo>
                <a:cubicBezTo>
                  <a:pt x="6089982" y="3290988"/>
                  <a:pt x="6089203" y="3288516"/>
                  <a:pt x="6086767" y="3289282"/>
                </a:cubicBezTo>
                <a:cubicBezTo>
                  <a:pt x="6089203" y="3288516"/>
                  <a:pt x="6090861" y="3285276"/>
                  <a:pt x="6090861" y="3285276"/>
                </a:cubicBezTo>
                <a:close/>
                <a:moveTo>
                  <a:pt x="234466" y="3262027"/>
                </a:moveTo>
                <a:cubicBezTo>
                  <a:pt x="234466" y="3262027"/>
                  <a:pt x="235215" y="3264402"/>
                  <a:pt x="235215" y="3264402"/>
                </a:cubicBezTo>
                <a:cubicBezTo>
                  <a:pt x="235215" y="3264402"/>
                  <a:pt x="233624" y="3267514"/>
                  <a:pt x="233624" y="3267514"/>
                </a:cubicBezTo>
                <a:cubicBezTo>
                  <a:pt x="232033" y="3270624"/>
                  <a:pt x="232033" y="3270624"/>
                  <a:pt x="229695" y="3271360"/>
                </a:cubicBezTo>
                <a:cubicBezTo>
                  <a:pt x="227356" y="3272097"/>
                  <a:pt x="225764" y="3275207"/>
                  <a:pt x="225764" y="3275207"/>
                </a:cubicBezTo>
                <a:cubicBezTo>
                  <a:pt x="227356" y="3272097"/>
                  <a:pt x="227356" y="3272097"/>
                  <a:pt x="226609" y="3269721"/>
                </a:cubicBezTo>
                <a:cubicBezTo>
                  <a:pt x="226609" y="3269721"/>
                  <a:pt x="226609" y="3269721"/>
                  <a:pt x="225861" y="3267347"/>
                </a:cubicBezTo>
                <a:cubicBezTo>
                  <a:pt x="225861" y="3267347"/>
                  <a:pt x="228200" y="3266611"/>
                  <a:pt x="228200" y="3266611"/>
                </a:cubicBezTo>
                <a:cubicBezTo>
                  <a:pt x="230538" y="3265875"/>
                  <a:pt x="231285" y="3268250"/>
                  <a:pt x="234466" y="3262027"/>
                </a:cubicBezTo>
                <a:close/>
                <a:moveTo>
                  <a:pt x="275390" y="3249146"/>
                </a:moveTo>
                <a:lnTo>
                  <a:pt x="276218" y="3251778"/>
                </a:lnTo>
                <a:lnTo>
                  <a:pt x="275867" y="3251889"/>
                </a:lnTo>
                <a:lnTo>
                  <a:pt x="275637" y="3252283"/>
                </a:lnTo>
                <a:lnTo>
                  <a:pt x="273279" y="3253025"/>
                </a:lnTo>
                <a:lnTo>
                  <a:pt x="273479" y="3252639"/>
                </a:lnTo>
                <a:cubicBezTo>
                  <a:pt x="271090" y="3253391"/>
                  <a:pt x="271090" y="3253391"/>
                  <a:pt x="268703" y="3254143"/>
                </a:cubicBezTo>
                <a:lnTo>
                  <a:pt x="268540" y="3254182"/>
                </a:lnTo>
                <a:lnTo>
                  <a:pt x="267715" y="3251562"/>
                </a:lnTo>
                <a:cubicBezTo>
                  <a:pt x="265158" y="3252367"/>
                  <a:pt x="264238" y="3249445"/>
                  <a:pt x="264238" y="3249445"/>
                </a:cubicBezTo>
                <a:cubicBezTo>
                  <a:pt x="269353" y="3247835"/>
                  <a:pt x="272832" y="3249952"/>
                  <a:pt x="275390" y="3249146"/>
                </a:cubicBezTo>
                <a:close/>
                <a:moveTo>
                  <a:pt x="271020" y="3235263"/>
                </a:moveTo>
                <a:cubicBezTo>
                  <a:pt x="271020" y="3235263"/>
                  <a:pt x="271710" y="3237456"/>
                  <a:pt x="269205" y="3238244"/>
                </a:cubicBezTo>
                <a:cubicBezTo>
                  <a:pt x="269894" y="3240436"/>
                  <a:pt x="264883" y="3242014"/>
                  <a:pt x="264883" y="3242014"/>
                </a:cubicBezTo>
                <a:cubicBezTo>
                  <a:pt x="262377" y="3242802"/>
                  <a:pt x="258056" y="3246572"/>
                  <a:pt x="254861" y="3245167"/>
                </a:cubicBezTo>
                <a:cubicBezTo>
                  <a:pt x="257366" y="3244379"/>
                  <a:pt x="257366" y="3244379"/>
                  <a:pt x="256677" y="3242188"/>
                </a:cubicBezTo>
                <a:cubicBezTo>
                  <a:pt x="259182" y="3241399"/>
                  <a:pt x="260998" y="3238418"/>
                  <a:pt x="263503" y="3237629"/>
                </a:cubicBezTo>
                <a:cubicBezTo>
                  <a:pt x="263503" y="3237629"/>
                  <a:pt x="263503" y="3237629"/>
                  <a:pt x="266009" y="3236840"/>
                </a:cubicBezTo>
                <a:cubicBezTo>
                  <a:pt x="266009" y="3236840"/>
                  <a:pt x="267825" y="3233860"/>
                  <a:pt x="271020" y="3235263"/>
                </a:cubicBezTo>
                <a:close/>
                <a:moveTo>
                  <a:pt x="251214" y="3221454"/>
                </a:moveTo>
                <a:cubicBezTo>
                  <a:pt x="252595" y="3220692"/>
                  <a:pt x="253776" y="3220320"/>
                  <a:pt x="252972" y="3221889"/>
                </a:cubicBezTo>
                <a:cubicBezTo>
                  <a:pt x="249003" y="3225766"/>
                  <a:pt x="244177" y="3235171"/>
                  <a:pt x="236991" y="3245317"/>
                </a:cubicBezTo>
                <a:cubicBezTo>
                  <a:pt x="237743" y="3247708"/>
                  <a:pt x="236136" y="3250843"/>
                  <a:pt x="233775" y="3251586"/>
                </a:cubicBezTo>
                <a:cubicBezTo>
                  <a:pt x="233775" y="3251586"/>
                  <a:pt x="233775" y="3251586"/>
                  <a:pt x="232167" y="3254720"/>
                </a:cubicBezTo>
                <a:cubicBezTo>
                  <a:pt x="232167" y="3254720"/>
                  <a:pt x="231414" y="3252329"/>
                  <a:pt x="233021" y="3249194"/>
                </a:cubicBezTo>
                <a:cubicBezTo>
                  <a:pt x="238599" y="3242181"/>
                  <a:pt x="236237" y="3242925"/>
                  <a:pt x="237095" y="3237400"/>
                </a:cubicBezTo>
                <a:cubicBezTo>
                  <a:pt x="238703" y="3234264"/>
                  <a:pt x="236342" y="3235007"/>
                  <a:pt x="239558" y="3228739"/>
                </a:cubicBezTo>
                <a:cubicBezTo>
                  <a:pt x="245135" y="3221726"/>
                  <a:pt x="245888" y="3224118"/>
                  <a:pt x="248250" y="3223375"/>
                </a:cubicBezTo>
                <a:cubicBezTo>
                  <a:pt x="248250" y="3223375"/>
                  <a:pt x="249832" y="3222218"/>
                  <a:pt x="251214" y="3221454"/>
                </a:cubicBezTo>
                <a:close/>
                <a:moveTo>
                  <a:pt x="267192" y="3217996"/>
                </a:moveTo>
                <a:cubicBezTo>
                  <a:pt x="267192" y="3217996"/>
                  <a:pt x="267915" y="3220292"/>
                  <a:pt x="267915" y="3220292"/>
                </a:cubicBezTo>
                <a:cubicBezTo>
                  <a:pt x="267915" y="3220292"/>
                  <a:pt x="266275" y="3223332"/>
                  <a:pt x="266275" y="3223332"/>
                </a:cubicBezTo>
                <a:cubicBezTo>
                  <a:pt x="262277" y="3227116"/>
                  <a:pt x="257362" y="3236235"/>
                  <a:pt x="252640" y="3237721"/>
                </a:cubicBezTo>
                <a:cubicBezTo>
                  <a:pt x="251003" y="3240760"/>
                  <a:pt x="247918" y="3239208"/>
                  <a:pt x="248641" y="3241503"/>
                </a:cubicBezTo>
                <a:cubicBezTo>
                  <a:pt x="241560" y="3243733"/>
                  <a:pt x="241560" y="3243733"/>
                  <a:pt x="248835" y="3233871"/>
                </a:cubicBezTo>
                <a:cubicBezTo>
                  <a:pt x="248112" y="3231574"/>
                  <a:pt x="250471" y="3230831"/>
                  <a:pt x="249748" y="3228533"/>
                </a:cubicBezTo>
                <a:cubicBezTo>
                  <a:pt x="249748" y="3228533"/>
                  <a:pt x="252110" y="3227790"/>
                  <a:pt x="252110" y="3227790"/>
                </a:cubicBezTo>
                <a:cubicBezTo>
                  <a:pt x="252110" y="3227790"/>
                  <a:pt x="254470" y="3227047"/>
                  <a:pt x="256832" y="3226304"/>
                </a:cubicBezTo>
                <a:cubicBezTo>
                  <a:pt x="255193" y="3229344"/>
                  <a:pt x="255193" y="3229344"/>
                  <a:pt x="253557" y="3232384"/>
                </a:cubicBezTo>
                <a:cubicBezTo>
                  <a:pt x="255916" y="3231641"/>
                  <a:pt x="259193" y="3225562"/>
                  <a:pt x="263192" y="3221779"/>
                </a:cubicBezTo>
                <a:cubicBezTo>
                  <a:pt x="265553" y="3221035"/>
                  <a:pt x="265553" y="3221035"/>
                  <a:pt x="267192" y="3217996"/>
                </a:cubicBezTo>
                <a:close/>
                <a:moveTo>
                  <a:pt x="6115690" y="3199576"/>
                </a:moveTo>
                <a:cubicBezTo>
                  <a:pt x="6115690" y="3199576"/>
                  <a:pt x="6116441" y="3201966"/>
                  <a:pt x="6116441" y="3201966"/>
                </a:cubicBezTo>
                <a:cubicBezTo>
                  <a:pt x="6114053" y="3202718"/>
                  <a:pt x="6114053" y="3202718"/>
                  <a:pt x="6114053" y="3202718"/>
                </a:cubicBezTo>
                <a:lnTo>
                  <a:pt x="6113417" y="3200696"/>
                </a:lnTo>
                <a:lnTo>
                  <a:pt x="6113620" y="3200227"/>
                </a:lnTo>
                <a:close/>
                <a:moveTo>
                  <a:pt x="304060" y="3198361"/>
                </a:moveTo>
                <a:cubicBezTo>
                  <a:pt x="307165" y="3200062"/>
                  <a:pt x="309505" y="3199325"/>
                  <a:pt x="310272" y="3201761"/>
                </a:cubicBezTo>
                <a:cubicBezTo>
                  <a:pt x="311038" y="3204195"/>
                  <a:pt x="309465" y="3207368"/>
                  <a:pt x="309465" y="3207368"/>
                </a:cubicBezTo>
                <a:cubicBezTo>
                  <a:pt x="305555" y="3211276"/>
                  <a:pt x="301645" y="3215183"/>
                  <a:pt x="301645" y="3215183"/>
                </a:cubicBezTo>
                <a:cubicBezTo>
                  <a:pt x="300112" y="3210313"/>
                  <a:pt x="300917" y="3204706"/>
                  <a:pt x="302489" y="3201534"/>
                </a:cubicBezTo>
                <a:cubicBezTo>
                  <a:pt x="301721" y="3199097"/>
                  <a:pt x="304060" y="3198361"/>
                  <a:pt x="304060" y="3198361"/>
                </a:cubicBezTo>
                <a:close/>
                <a:moveTo>
                  <a:pt x="266327" y="3197386"/>
                </a:moveTo>
                <a:cubicBezTo>
                  <a:pt x="269535" y="3198902"/>
                  <a:pt x="269535" y="3198902"/>
                  <a:pt x="269535" y="3198902"/>
                </a:cubicBezTo>
                <a:cubicBezTo>
                  <a:pt x="274503" y="3197339"/>
                  <a:pt x="279473" y="3195774"/>
                  <a:pt x="278434" y="3201149"/>
                </a:cubicBezTo>
                <a:cubicBezTo>
                  <a:pt x="274188" y="3205010"/>
                  <a:pt x="272426" y="3208089"/>
                  <a:pt x="269942" y="3208870"/>
                </a:cubicBezTo>
                <a:cubicBezTo>
                  <a:pt x="270665" y="3211167"/>
                  <a:pt x="268180" y="3211949"/>
                  <a:pt x="265695" y="3212730"/>
                </a:cubicBezTo>
                <a:cubicBezTo>
                  <a:pt x="265695" y="3212730"/>
                  <a:pt x="265695" y="3212730"/>
                  <a:pt x="264972" y="3210435"/>
                </a:cubicBezTo>
                <a:cubicBezTo>
                  <a:pt x="264972" y="3210435"/>
                  <a:pt x="263210" y="3213513"/>
                  <a:pt x="263210" y="3213513"/>
                </a:cubicBezTo>
                <a:cubicBezTo>
                  <a:pt x="263210" y="3213513"/>
                  <a:pt x="258964" y="3217374"/>
                  <a:pt x="258964" y="3217374"/>
                </a:cubicBezTo>
                <a:cubicBezTo>
                  <a:pt x="260725" y="3214295"/>
                  <a:pt x="259280" y="3209702"/>
                  <a:pt x="261041" y="3206623"/>
                </a:cubicBezTo>
                <a:cubicBezTo>
                  <a:pt x="262803" y="3203545"/>
                  <a:pt x="264566" y="3200466"/>
                  <a:pt x="266327" y="3197386"/>
                </a:cubicBezTo>
                <a:close/>
                <a:moveTo>
                  <a:pt x="6118210" y="3190904"/>
                </a:moveTo>
                <a:cubicBezTo>
                  <a:pt x="6116575" y="3194045"/>
                  <a:pt x="6116575" y="3194045"/>
                  <a:pt x="6114937" y="3197187"/>
                </a:cubicBezTo>
                <a:lnTo>
                  <a:pt x="6113620" y="3200227"/>
                </a:lnTo>
                <a:lnTo>
                  <a:pt x="6113301" y="3200328"/>
                </a:lnTo>
                <a:cubicBezTo>
                  <a:pt x="6112550" y="3197938"/>
                  <a:pt x="6112550" y="3197938"/>
                  <a:pt x="6112550" y="3197938"/>
                </a:cubicBezTo>
                <a:cubicBezTo>
                  <a:pt x="6114185" y="3194798"/>
                  <a:pt x="6116575" y="3194045"/>
                  <a:pt x="6115822" y="3191656"/>
                </a:cubicBezTo>
                <a:cubicBezTo>
                  <a:pt x="6115822" y="3191656"/>
                  <a:pt x="6118210" y="3190904"/>
                  <a:pt x="6118210" y="3190904"/>
                </a:cubicBezTo>
                <a:close/>
                <a:moveTo>
                  <a:pt x="299617" y="3162815"/>
                </a:moveTo>
                <a:cubicBezTo>
                  <a:pt x="300384" y="3165249"/>
                  <a:pt x="300384" y="3165249"/>
                  <a:pt x="300384" y="3165249"/>
                </a:cubicBezTo>
                <a:cubicBezTo>
                  <a:pt x="298715" y="3168452"/>
                  <a:pt x="298715" y="3168452"/>
                  <a:pt x="297045" y="3171655"/>
                </a:cubicBezTo>
                <a:cubicBezTo>
                  <a:pt x="297045" y="3171655"/>
                  <a:pt x="294610" y="3172421"/>
                  <a:pt x="294610" y="3172421"/>
                </a:cubicBezTo>
                <a:cubicBezTo>
                  <a:pt x="296279" y="3169219"/>
                  <a:pt x="299617" y="3162815"/>
                  <a:pt x="299617" y="3162815"/>
                </a:cubicBezTo>
                <a:close/>
                <a:moveTo>
                  <a:pt x="325093" y="3149977"/>
                </a:moveTo>
                <a:cubicBezTo>
                  <a:pt x="324252" y="3155597"/>
                  <a:pt x="320268" y="3159527"/>
                  <a:pt x="315445" y="3169078"/>
                </a:cubicBezTo>
                <a:cubicBezTo>
                  <a:pt x="314677" y="3166641"/>
                  <a:pt x="314677" y="3166641"/>
                  <a:pt x="314677" y="3166641"/>
                </a:cubicBezTo>
                <a:cubicBezTo>
                  <a:pt x="312302" y="3167390"/>
                  <a:pt x="314677" y="3166641"/>
                  <a:pt x="315518" y="3161022"/>
                </a:cubicBezTo>
                <a:cubicBezTo>
                  <a:pt x="317893" y="3160274"/>
                  <a:pt x="319502" y="3157092"/>
                  <a:pt x="321111" y="3153907"/>
                </a:cubicBezTo>
                <a:cubicBezTo>
                  <a:pt x="323484" y="3153160"/>
                  <a:pt x="325093" y="3149977"/>
                  <a:pt x="325093" y="3149977"/>
                </a:cubicBezTo>
                <a:close/>
                <a:moveTo>
                  <a:pt x="6157930" y="3146906"/>
                </a:moveTo>
                <a:cubicBezTo>
                  <a:pt x="6164944" y="3144698"/>
                  <a:pt x="6164052" y="3150028"/>
                  <a:pt x="6163160" y="3155357"/>
                </a:cubicBezTo>
                <a:cubicBezTo>
                  <a:pt x="6163883" y="3157653"/>
                  <a:pt x="6162268" y="3160687"/>
                  <a:pt x="6159929" y="3161422"/>
                </a:cubicBezTo>
                <a:cubicBezTo>
                  <a:pt x="6160652" y="3163720"/>
                  <a:pt x="6158314" y="3164456"/>
                  <a:pt x="6158314" y="3164456"/>
                </a:cubicBezTo>
                <a:cubicBezTo>
                  <a:pt x="6158314" y="3164456"/>
                  <a:pt x="6157591" y="3162158"/>
                  <a:pt x="6157591" y="3162158"/>
                </a:cubicBezTo>
                <a:cubicBezTo>
                  <a:pt x="6158483" y="3156830"/>
                  <a:pt x="6160098" y="3153796"/>
                  <a:pt x="6158653" y="3149203"/>
                </a:cubicBezTo>
                <a:cubicBezTo>
                  <a:pt x="6158653" y="3149203"/>
                  <a:pt x="6158653" y="3149203"/>
                  <a:pt x="6157930" y="3146906"/>
                </a:cubicBezTo>
                <a:close/>
                <a:moveTo>
                  <a:pt x="6115790" y="3142902"/>
                </a:moveTo>
                <a:cubicBezTo>
                  <a:pt x="6116223" y="3142363"/>
                  <a:pt x="6116770" y="3142191"/>
                  <a:pt x="6117231" y="3143653"/>
                </a:cubicBezTo>
                <a:cubicBezTo>
                  <a:pt x="6119423" y="3142963"/>
                  <a:pt x="6119423" y="3142963"/>
                  <a:pt x="6119423" y="3142963"/>
                </a:cubicBezTo>
                <a:cubicBezTo>
                  <a:pt x="6115958" y="3147267"/>
                  <a:pt x="6113766" y="3147957"/>
                  <a:pt x="6111573" y="3148647"/>
                </a:cubicBezTo>
                <a:cubicBezTo>
                  <a:pt x="6112845" y="3145034"/>
                  <a:pt x="6112845" y="3145034"/>
                  <a:pt x="6115039" y="3144343"/>
                </a:cubicBezTo>
                <a:cubicBezTo>
                  <a:pt x="6115039" y="3144343"/>
                  <a:pt x="6115357" y="3143439"/>
                  <a:pt x="6115790" y="3142902"/>
                </a:cubicBezTo>
                <a:close/>
                <a:moveTo>
                  <a:pt x="6124295" y="3141429"/>
                </a:moveTo>
                <a:cubicBezTo>
                  <a:pt x="6126730" y="3140663"/>
                  <a:pt x="6127420" y="3142856"/>
                  <a:pt x="6127420" y="3142856"/>
                </a:cubicBezTo>
                <a:cubicBezTo>
                  <a:pt x="6125675" y="3145815"/>
                  <a:pt x="6125675" y="3145815"/>
                  <a:pt x="6123239" y="3146581"/>
                </a:cubicBezTo>
                <a:cubicBezTo>
                  <a:pt x="6123239" y="3146581"/>
                  <a:pt x="6123239" y="3146581"/>
                  <a:pt x="6120805" y="3147348"/>
                </a:cubicBezTo>
                <a:cubicBezTo>
                  <a:pt x="6120114" y="3145155"/>
                  <a:pt x="6120114" y="3145155"/>
                  <a:pt x="6117677" y="3145922"/>
                </a:cubicBezTo>
                <a:cubicBezTo>
                  <a:pt x="6117677" y="3145922"/>
                  <a:pt x="6115241" y="3146688"/>
                  <a:pt x="6113496" y="3149648"/>
                </a:cubicBezTo>
                <a:cubicBezTo>
                  <a:pt x="6112806" y="3147456"/>
                  <a:pt x="6115241" y="3146688"/>
                  <a:pt x="6119424" y="3142962"/>
                </a:cubicBezTo>
                <a:cubicBezTo>
                  <a:pt x="6119424" y="3142962"/>
                  <a:pt x="6120114" y="3145155"/>
                  <a:pt x="6120114" y="3145155"/>
                </a:cubicBezTo>
                <a:cubicBezTo>
                  <a:pt x="6122549" y="3144389"/>
                  <a:pt x="6122549" y="3144389"/>
                  <a:pt x="6122549" y="3144389"/>
                </a:cubicBezTo>
                <a:cubicBezTo>
                  <a:pt x="6122549" y="3144389"/>
                  <a:pt x="6121859" y="3142196"/>
                  <a:pt x="6124295" y="3141429"/>
                </a:cubicBezTo>
                <a:close/>
                <a:moveTo>
                  <a:pt x="318292" y="3138579"/>
                </a:moveTo>
                <a:cubicBezTo>
                  <a:pt x="319015" y="3140875"/>
                  <a:pt x="319015" y="3140875"/>
                  <a:pt x="321391" y="3140127"/>
                </a:cubicBezTo>
                <a:cubicBezTo>
                  <a:pt x="314060" y="3150008"/>
                  <a:pt x="310033" y="3153800"/>
                  <a:pt x="306005" y="3157592"/>
                </a:cubicBezTo>
                <a:cubicBezTo>
                  <a:pt x="306005" y="3157592"/>
                  <a:pt x="307658" y="3154548"/>
                  <a:pt x="306935" y="3152251"/>
                </a:cubicBezTo>
                <a:cubicBezTo>
                  <a:pt x="309309" y="3151503"/>
                  <a:pt x="308587" y="3149207"/>
                  <a:pt x="308587" y="3149207"/>
                </a:cubicBezTo>
                <a:cubicBezTo>
                  <a:pt x="308587" y="3149207"/>
                  <a:pt x="307864" y="3146910"/>
                  <a:pt x="307864" y="3146910"/>
                </a:cubicBezTo>
                <a:cubicBezTo>
                  <a:pt x="309515" y="3143864"/>
                  <a:pt x="311168" y="3140821"/>
                  <a:pt x="311168" y="3140821"/>
                </a:cubicBezTo>
                <a:cubicBezTo>
                  <a:pt x="313544" y="3140074"/>
                  <a:pt x="315195" y="3137030"/>
                  <a:pt x="315918" y="3139326"/>
                </a:cubicBezTo>
                <a:cubicBezTo>
                  <a:pt x="315918" y="3139326"/>
                  <a:pt x="314266" y="3142369"/>
                  <a:pt x="319015" y="3140875"/>
                </a:cubicBezTo>
                <a:cubicBezTo>
                  <a:pt x="319015" y="3140875"/>
                  <a:pt x="319015" y="3140875"/>
                  <a:pt x="318292" y="3138579"/>
                </a:cubicBezTo>
                <a:close/>
                <a:moveTo>
                  <a:pt x="340597" y="3132247"/>
                </a:moveTo>
                <a:cubicBezTo>
                  <a:pt x="340597" y="3132247"/>
                  <a:pt x="342788" y="3131558"/>
                  <a:pt x="337591" y="3138011"/>
                </a:cubicBezTo>
                <a:cubicBezTo>
                  <a:pt x="337591" y="3138011"/>
                  <a:pt x="337591" y="3138011"/>
                  <a:pt x="335400" y="3138702"/>
                </a:cubicBezTo>
                <a:cubicBezTo>
                  <a:pt x="335400" y="3138702"/>
                  <a:pt x="335400" y="3138702"/>
                  <a:pt x="334709" y="3136509"/>
                </a:cubicBezTo>
                <a:cubicBezTo>
                  <a:pt x="334709" y="3136509"/>
                  <a:pt x="336212" y="3133628"/>
                  <a:pt x="336212" y="3133628"/>
                </a:cubicBezTo>
                <a:cubicBezTo>
                  <a:pt x="336212" y="3133628"/>
                  <a:pt x="338403" y="3132937"/>
                  <a:pt x="340597" y="3132247"/>
                </a:cubicBezTo>
                <a:close/>
                <a:moveTo>
                  <a:pt x="343398" y="3116908"/>
                </a:moveTo>
                <a:cubicBezTo>
                  <a:pt x="344164" y="3119343"/>
                  <a:pt x="346722" y="3118537"/>
                  <a:pt x="346722" y="3118537"/>
                </a:cubicBezTo>
                <a:cubicBezTo>
                  <a:pt x="346722" y="3118537"/>
                  <a:pt x="344931" y="3121780"/>
                  <a:pt x="344931" y="3121780"/>
                </a:cubicBezTo>
                <a:cubicBezTo>
                  <a:pt x="342373" y="3122585"/>
                  <a:pt x="343140" y="3125021"/>
                  <a:pt x="343140" y="3125021"/>
                </a:cubicBezTo>
                <a:cubicBezTo>
                  <a:pt x="342373" y="3122585"/>
                  <a:pt x="340581" y="3125825"/>
                  <a:pt x="337257" y="3124195"/>
                </a:cubicBezTo>
                <a:cubicBezTo>
                  <a:pt x="339048" y="3120952"/>
                  <a:pt x="341607" y="3120148"/>
                  <a:pt x="343398" y="3116908"/>
                </a:cubicBezTo>
                <a:close/>
                <a:moveTo>
                  <a:pt x="6134527" y="3109295"/>
                </a:moveTo>
                <a:cubicBezTo>
                  <a:pt x="6130947" y="3113233"/>
                  <a:pt x="6131752" y="3115791"/>
                  <a:pt x="6132557" y="3118349"/>
                </a:cubicBezTo>
                <a:cubicBezTo>
                  <a:pt x="6132557" y="3118349"/>
                  <a:pt x="6132557" y="3118349"/>
                  <a:pt x="6133363" y="3120907"/>
                </a:cubicBezTo>
                <a:cubicBezTo>
                  <a:pt x="6133363" y="3120907"/>
                  <a:pt x="6131169" y="3121597"/>
                  <a:pt x="6131169" y="3121597"/>
                </a:cubicBezTo>
                <a:cubicBezTo>
                  <a:pt x="6131169" y="3121597"/>
                  <a:pt x="6128979" y="3122286"/>
                  <a:pt x="6128979" y="3122286"/>
                </a:cubicBezTo>
                <a:cubicBezTo>
                  <a:pt x="6128979" y="3122286"/>
                  <a:pt x="6128174" y="3119729"/>
                  <a:pt x="6130364" y="3119040"/>
                </a:cubicBezTo>
                <a:cubicBezTo>
                  <a:pt x="6129559" y="3116481"/>
                  <a:pt x="6130947" y="3113233"/>
                  <a:pt x="6130143" y="3110676"/>
                </a:cubicBezTo>
                <a:cubicBezTo>
                  <a:pt x="6130143" y="3110676"/>
                  <a:pt x="6132334" y="3109985"/>
                  <a:pt x="6132334" y="3109985"/>
                </a:cubicBezTo>
                <a:cubicBezTo>
                  <a:pt x="6132334" y="3109985"/>
                  <a:pt x="6132334" y="3109985"/>
                  <a:pt x="6134527" y="3109295"/>
                </a:cubicBezTo>
                <a:close/>
                <a:moveTo>
                  <a:pt x="6143729" y="3095156"/>
                </a:moveTo>
                <a:cubicBezTo>
                  <a:pt x="6145922" y="3094465"/>
                  <a:pt x="6145922" y="3094465"/>
                  <a:pt x="6146750" y="3097095"/>
                </a:cubicBezTo>
                <a:cubicBezTo>
                  <a:pt x="6147578" y="3099727"/>
                  <a:pt x="6148407" y="3102358"/>
                  <a:pt x="6149235" y="3104987"/>
                </a:cubicBezTo>
                <a:cubicBezTo>
                  <a:pt x="6147041" y="3105678"/>
                  <a:pt x="6145677" y="3108999"/>
                  <a:pt x="6145677" y="3108999"/>
                </a:cubicBezTo>
                <a:cubicBezTo>
                  <a:pt x="6145677" y="3108999"/>
                  <a:pt x="6144849" y="3106368"/>
                  <a:pt x="6144849" y="3106368"/>
                </a:cubicBezTo>
                <a:cubicBezTo>
                  <a:pt x="6144849" y="3106368"/>
                  <a:pt x="6146213" y="3103048"/>
                  <a:pt x="6146213" y="3103048"/>
                </a:cubicBezTo>
                <a:cubicBezTo>
                  <a:pt x="6144849" y="3106368"/>
                  <a:pt x="6145385" y="3100417"/>
                  <a:pt x="6143194" y="3101106"/>
                </a:cubicBezTo>
                <a:cubicBezTo>
                  <a:pt x="6142366" y="3098476"/>
                  <a:pt x="6144556" y="3097785"/>
                  <a:pt x="6144556" y="3097785"/>
                </a:cubicBezTo>
                <a:cubicBezTo>
                  <a:pt x="6144556" y="3097785"/>
                  <a:pt x="6143729" y="3095156"/>
                  <a:pt x="6143729" y="3095156"/>
                </a:cubicBezTo>
                <a:close/>
                <a:moveTo>
                  <a:pt x="353156" y="3091349"/>
                </a:moveTo>
                <a:cubicBezTo>
                  <a:pt x="353846" y="3093539"/>
                  <a:pt x="356283" y="3092773"/>
                  <a:pt x="356283" y="3092773"/>
                </a:cubicBezTo>
                <a:cubicBezTo>
                  <a:pt x="354536" y="3095733"/>
                  <a:pt x="352100" y="3096500"/>
                  <a:pt x="352100" y="3096500"/>
                </a:cubicBezTo>
                <a:cubicBezTo>
                  <a:pt x="352100" y="3096500"/>
                  <a:pt x="349664" y="3097266"/>
                  <a:pt x="348974" y="3095073"/>
                </a:cubicBezTo>
                <a:cubicBezTo>
                  <a:pt x="351410" y="3094306"/>
                  <a:pt x="350719" y="3092115"/>
                  <a:pt x="353156" y="3091349"/>
                </a:cubicBezTo>
                <a:close/>
                <a:moveTo>
                  <a:pt x="6157154" y="3089324"/>
                </a:moveTo>
                <a:cubicBezTo>
                  <a:pt x="6157844" y="3091516"/>
                  <a:pt x="6157844" y="3091516"/>
                  <a:pt x="6157844" y="3091516"/>
                </a:cubicBezTo>
                <a:cubicBezTo>
                  <a:pt x="6157844" y="3091516"/>
                  <a:pt x="6156343" y="3094399"/>
                  <a:pt x="6156343" y="3094399"/>
                </a:cubicBezTo>
                <a:cubicBezTo>
                  <a:pt x="6155652" y="3092205"/>
                  <a:pt x="6155652" y="3092205"/>
                  <a:pt x="6157154" y="3089324"/>
                </a:cubicBezTo>
                <a:close/>
                <a:moveTo>
                  <a:pt x="324603" y="3089092"/>
                </a:moveTo>
                <a:cubicBezTo>
                  <a:pt x="324603" y="3089092"/>
                  <a:pt x="321239" y="3103920"/>
                  <a:pt x="317155" y="3107956"/>
                </a:cubicBezTo>
                <a:cubicBezTo>
                  <a:pt x="317155" y="3107956"/>
                  <a:pt x="315507" y="3111229"/>
                  <a:pt x="315507" y="3111229"/>
                </a:cubicBezTo>
                <a:cubicBezTo>
                  <a:pt x="313931" y="3106219"/>
                  <a:pt x="315579" y="3102947"/>
                  <a:pt x="314790" y="3100441"/>
                </a:cubicBezTo>
                <a:cubicBezTo>
                  <a:pt x="314002" y="3097935"/>
                  <a:pt x="318084" y="3093897"/>
                  <a:pt x="318084" y="3093897"/>
                </a:cubicBezTo>
                <a:cubicBezTo>
                  <a:pt x="319732" y="3090624"/>
                  <a:pt x="322167" y="3089858"/>
                  <a:pt x="324603" y="3089092"/>
                </a:cubicBezTo>
                <a:close/>
                <a:moveTo>
                  <a:pt x="6137570" y="3086586"/>
                </a:moveTo>
                <a:cubicBezTo>
                  <a:pt x="6138176" y="3087399"/>
                  <a:pt x="6138112" y="3089428"/>
                  <a:pt x="6137600" y="3092265"/>
                </a:cubicBezTo>
                <a:cubicBezTo>
                  <a:pt x="6137600" y="3092265"/>
                  <a:pt x="6138366" y="3094700"/>
                  <a:pt x="6138366" y="3094700"/>
                </a:cubicBezTo>
                <a:cubicBezTo>
                  <a:pt x="6135810" y="3095506"/>
                  <a:pt x="6136576" y="3097941"/>
                  <a:pt x="6136576" y="3097941"/>
                </a:cubicBezTo>
                <a:cubicBezTo>
                  <a:pt x="6134016" y="3098746"/>
                  <a:pt x="6132228" y="3101988"/>
                  <a:pt x="6132228" y="3101988"/>
                </a:cubicBezTo>
                <a:cubicBezTo>
                  <a:pt x="6132228" y="3101988"/>
                  <a:pt x="6132228" y="3101988"/>
                  <a:pt x="6134016" y="3098746"/>
                </a:cubicBezTo>
                <a:cubicBezTo>
                  <a:pt x="6133250" y="3096311"/>
                  <a:pt x="6135810" y="3095506"/>
                  <a:pt x="6135043" y="3093070"/>
                </a:cubicBezTo>
                <a:cubicBezTo>
                  <a:pt x="6135043" y="3093070"/>
                  <a:pt x="6132483" y="3093876"/>
                  <a:pt x="6133250" y="3096311"/>
                </a:cubicBezTo>
                <a:cubicBezTo>
                  <a:pt x="6131717" y="3091439"/>
                  <a:pt x="6134277" y="3090633"/>
                  <a:pt x="6133510" y="3088198"/>
                </a:cubicBezTo>
                <a:cubicBezTo>
                  <a:pt x="6135683" y="3086175"/>
                  <a:pt x="6136962" y="3085774"/>
                  <a:pt x="6137570" y="3086586"/>
                </a:cubicBezTo>
                <a:close/>
                <a:moveTo>
                  <a:pt x="6115184" y="3086543"/>
                </a:moveTo>
                <a:cubicBezTo>
                  <a:pt x="6117550" y="3087113"/>
                  <a:pt x="6119251" y="3088549"/>
                  <a:pt x="6120764" y="3089386"/>
                </a:cubicBezTo>
                <a:cubicBezTo>
                  <a:pt x="6121516" y="3091779"/>
                  <a:pt x="6122269" y="3094169"/>
                  <a:pt x="6124543" y="3093454"/>
                </a:cubicBezTo>
                <a:cubicBezTo>
                  <a:pt x="6126818" y="3092738"/>
                  <a:pt x="6129843" y="3094415"/>
                  <a:pt x="6130596" y="3096806"/>
                </a:cubicBezTo>
                <a:cubicBezTo>
                  <a:pt x="6131349" y="3099199"/>
                  <a:pt x="6129829" y="3102305"/>
                  <a:pt x="6127554" y="3103021"/>
                </a:cubicBezTo>
                <a:cubicBezTo>
                  <a:pt x="6128307" y="3105411"/>
                  <a:pt x="6126033" y="3106128"/>
                  <a:pt x="6126786" y="3108520"/>
                </a:cubicBezTo>
                <a:cubicBezTo>
                  <a:pt x="6124512" y="3109236"/>
                  <a:pt x="6124512" y="3109236"/>
                  <a:pt x="6123759" y="3106843"/>
                </a:cubicBezTo>
                <a:cubicBezTo>
                  <a:pt x="6123006" y="3104452"/>
                  <a:pt x="6125296" y="3095846"/>
                  <a:pt x="6119228" y="3100384"/>
                </a:cubicBezTo>
                <a:cubicBezTo>
                  <a:pt x="6119995" y="3094886"/>
                  <a:pt x="6115449" y="3096317"/>
                  <a:pt x="6114696" y="3093925"/>
                </a:cubicBezTo>
                <a:cubicBezTo>
                  <a:pt x="6111671" y="3092248"/>
                  <a:pt x="6108645" y="3090573"/>
                  <a:pt x="6105618" y="3088896"/>
                </a:cubicBezTo>
                <a:cubicBezTo>
                  <a:pt x="6109789" y="3086270"/>
                  <a:pt x="6112818" y="3085974"/>
                  <a:pt x="6115184" y="3086543"/>
                </a:cubicBezTo>
                <a:close/>
                <a:moveTo>
                  <a:pt x="6153338" y="3085706"/>
                </a:moveTo>
                <a:cubicBezTo>
                  <a:pt x="6155774" y="3084938"/>
                  <a:pt x="6155774" y="3084938"/>
                  <a:pt x="6156387" y="3086886"/>
                </a:cubicBezTo>
                <a:cubicBezTo>
                  <a:pt x="6153951" y="3087652"/>
                  <a:pt x="6154564" y="3089602"/>
                  <a:pt x="6152743" y="3092318"/>
                </a:cubicBezTo>
                <a:cubicBezTo>
                  <a:pt x="6152130" y="3090369"/>
                  <a:pt x="6149692" y="3091136"/>
                  <a:pt x="6149692" y="3091136"/>
                </a:cubicBezTo>
                <a:cubicBezTo>
                  <a:pt x="6149692" y="3091136"/>
                  <a:pt x="6152130" y="3090369"/>
                  <a:pt x="6153338" y="3085706"/>
                </a:cubicBezTo>
                <a:close/>
                <a:moveTo>
                  <a:pt x="367908" y="3078673"/>
                </a:moveTo>
                <a:cubicBezTo>
                  <a:pt x="365569" y="3079410"/>
                  <a:pt x="366336" y="3081846"/>
                  <a:pt x="360854" y="3088926"/>
                </a:cubicBezTo>
                <a:cubicBezTo>
                  <a:pt x="358516" y="3089662"/>
                  <a:pt x="357749" y="3087227"/>
                  <a:pt x="357749" y="3087227"/>
                </a:cubicBezTo>
                <a:cubicBezTo>
                  <a:pt x="359321" y="3084055"/>
                  <a:pt x="360893" y="3080882"/>
                  <a:pt x="365569" y="3079410"/>
                </a:cubicBezTo>
                <a:cubicBezTo>
                  <a:pt x="365569" y="3079410"/>
                  <a:pt x="365569" y="3079410"/>
                  <a:pt x="367908" y="3078673"/>
                </a:cubicBezTo>
                <a:close/>
                <a:moveTo>
                  <a:pt x="6156370" y="3078326"/>
                </a:moveTo>
                <a:cubicBezTo>
                  <a:pt x="6158806" y="3077559"/>
                  <a:pt x="6159726" y="3080482"/>
                  <a:pt x="6162162" y="3079714"/>
                </a:cubicBezTo>
                <a:cubicBezTo>
                  <a:pt x="6159726" y="3080482"/>
                  <a:pt x="6160646" y="3083405"/>
                  <a:pt x="6158210" y="3084172"/>
                </a:cubicBezTo>
                <a:cubicBezTo>
                  <a:pt x="6157290" y="3081249"/>
                  <a:pt x="6154854" y="3082015"/>
                  <a:pt x="6154854" y="3082015"/>
                </a:cubicBezTo>
                <a:cubicBezTo>
                  <a:pt x="6156370" y="3078326"/>
                  <a:pt x="6156370" y="3078326"/>
                  <a:pt x="6156370" y="3078326"/>
                </a:cubicBezTo>
                <a:close/>
                <a:moveTo>
                  <a:pt x="6171472" y="3073573"/>
                </a:moveTo>
                <a:cubicBezTo>
                  <a:pt x="6171472" y="3073573"/>
                  <a:pt x="6172239" y="3076008"/>
                  <a:pt x="6172239" y="3076008"/>
                </a:cubicBezTo>
                <a:cubicBezTo>
                  <a:pt x="6173006" y="3078445"/>
                  <a:pt x="6170570" y="3079211"/>
                  <a:pt x="6171337" y="3081646"/>
                </a:cubicBezTo>
                <a:cubicBezTo>
                  <a:pt x="6171337" y="3081646"/>
                  <a:pt x="6167998" y="3088051"/>
                  <a:pt x="6173773" y="3080880"/>
                </a:cubicBezTo>
                <a:cubicBezTo>
                  <a:pt x="6173773" y="3080880"/>
                  <a:pt x="6175441" y="3077678"/>
                  <a:pt x="6177877" y="3076912"/>
                </a:cubicBezTo>
                <a:cubicBezTo>
                  <a:pt x="6177877" y="3076912"/>
                  <a:pt x="6180313" y="3076144"/>
                  <a:pt x="6180313" y="3076144"/>
                </a:cubicBezTo>
                <a:cubicBezTo>
                  <a:pt x="6179410" y="3081782"/>
                  <a:pt x="6177741" y="3084985"/>
                  <a:pt x="6178508" y="3087421"/>
                </a:cubicBezTo>
                <a:cubicBezTo>
                  <a:pt x="6176073" y="3088188"/>
                  <a:pt x="6171967" y="3092156"/>
                  <a:pt x="6173500" y="3097028"/>
                </a:cubicBezTo>
                <a:lnTo>
                  <a:pt x="6175583" y="3096373"/>
                </a:lnTo>
                <a:cubicBezTo>
                  <a:pt x="6177029" y="3100967"/>
                  <a:pt x="6180144" y="3102510"/>
                  <a:pt x="6184925" y="3101006"/>
                </a:cubicBezTo>
                <a:cubicBezTo>
                  <a:pt x="6184925" y="3101006"/>
                  <a:pt x="6185648" y="3103303"/>
                  <a:pt x="6185648" y="3103303"/>
                </a:cubicBezTo>
                <a:cubicBezTo>
                  <a:pt x="6183257" y="3104055"/>
                  <a:pt x="6180144" y="3102510"/>
                  <a:pt x="6177528" y="3110907"/>
                </a:cubicBezTo>
                <a:cubicBezTo>
                  <a:pt x="6177528" y="3110907"/>
                  <a:pt x="6175860" y="3113956"/>
                  <a:pt x="6173470" y="3114709"/>
                </a:cubicBezTo>
                <a:cubicBezTo>
                  <a:pt x="6171077" y="3115462"/>
                  <a:pt x="6171077" y="3115462"/>
                  <a:pt x="6168685" y="3116215"/>
                </a:cubicBezTo>
                <a:cubicBezTo>
                  <a:pt x="6166295" y="3116966"/>
                  <a:pt x="6163902" y="3117720"/>
                  <a:pt x="6163902" y="3117720"/>
                </a:cubicBezTo>
                <a:cubicBezTo>
                  <a:pt x="6160788" y="3116177"/>
                  <a:pt x="6161734" y="3110830"/>
                  <a:pt x="6160287" y="3106236"/>
                </a:cubicBezTo>
                <a:cubicBezTo>
                  <a:pt x="6160287" y="3106236"/>
                  <a:pt x="6162680" y="3105483"/>
                  <a:pt x="6161957" y="3103186"/>
                </a:cubicBezTo>
                <a:cubicBezTo>
                  <a:pt x="6161957" y="3103186"/>
                  <a:pt x="6164348" y="3102433"/>
                  <a:pt x="6164348" y="3102433"/>
                </a:cubicBezTo>
                <a:cubicBezTo>
                  <a:pt x="6164348" y="3102433"/>
                  <a:pt x="6166739" y="3101680"/>
                  <a:pt x="6167462" y="3103978"/>
                </a:cubicBezTo>
                <a:cubicBezTo>
                  <a:pt x="6166517" y="3109325"/>
                  <a:pt x="6171300" y="3107819"/>
                  <a:pt x="6173692" y="3107066"/>
                </a:cubicBezTo>
                <a:cubicBezTo>
                  <a:pt x="6175360" y="3104016"/>
                  <a:pt x="6174637" y="3101719"/>
                  <a:pt x="6173190" y="3097126"/>
                </a:cubicBezTo>
                <a:lnTo>
                  <a:pt x="6171065" y="3097795"/>
                </a:lnTo>
                <a:cubicBezTo>
                  <a:pt x="6167862" y="3096127"/>
                  <a:pt x="6167862" y="3096127"/>
                  <a:pt x="6162991" y="3097660"/>
                </a:cubicBezTo>
                <a:cubicBezTo>
                  <a:pt x="6162224" y="3095224"/>
                  <a:pt x="6161458" y="3092788"/>
                  <a:pt x="6160690" y="3090352"/>
                </a:cubicBezTo>
                <a:cubicBezTo>
                  <a:pt x="6163126" y="3089584"/>
                  <a:pt x="6163126" y="3089584"/>
                  <a:pt x="6165561" y="3088818"/>
                </a:cubicBezTo>
                <a:cubicBezTo>
                  <a:pt x="6164795" y="3086383"/>
                  <a:pt x="6164028" y="3083947"/>
                  <a:pt x="6161593" y="3084713"/>
                </a:cubicBezTo>
                <a:cubicBezTo>
                  <a:pt x="6161593" y="3084713"/>
                  <a:pt x="6163262" y="3081512"/>
                  <a:pt x="6163262" y="3081512"/>
                </a:cubicBezTo>
                <a:cubicBezTo>
                  <a:pt x="6163262" y="3081512"/>
                  <a:pt x="6165699" y="3080744"/>
                  <a:pt x="6169804" y="3076774"/>
                </a:cubicBezTo>
                <a:cubicBezTo>
                  <a:pt x="6169037" y="3074340"/>
                  <a:pt x="6171472" y="3073573"/>
                  <a:pt x="6171472" y="3073573"/>
                </a:cubicBezTo>
                <a:close/>
                <a:moveTo>
                  <a:pt x="361709" y="3072592"/>
                </a:moveTo>
                <a:cubicBezTo>
                  <a:pt x="361709" y="3072592"/>
                  <a:pt x="364145" y="3071825"/>
                  <a:pt x="364912" y="3074262"/>
                </a:cubicBezTo>
                <a:cubicBezTo>
                  <a:pt x="362475" y="3075029"/>
                  <a:pt x="362475" y="3075029"/>
                  <a:pt x="362475" y="3075029"/>
                </a:cubicBezTo>
                <a:cubicBezTo>
                  <a:pt x="360807" y="3078232"/>
                  <a:pt x="360807" y="3078232"/>
                  <a:pt x="359137" y="3081434"/>
                </a:cubicBezTo>
                <a:cubicBezTo>
                  <a:pt x="359137" y="3081434"/>
                  <a:pt x="358371" y="3078999"/>
                  <a:pt x="358371" y="3078999"/>
                </a:cubicBezTo>
                <a:cubicBezTo>
                  <a:pt x="358371" y="3078999"/>
                  <a:pt x="362475" y="3075029"/>
                  <a:pt x="361709" y="3072592"/>
                </a:cubicBezTo>
                <a:close/>
                <a:moveTo>
                  <a:pt x="344935" y="3069841"/>
                </a:moveTo>
                <a:cubicBezTo>
                  <a:pt x="348102" y="3071522"/>
                  <a:pt x="348868" y="3073957"/>
                  <a:pt x="353670" y="3072445"/>
                </a:cubicBezTo>
                <a:cubicBezTo>
                  <a:pt x="356071" y="3071690"/>
                  <a:pt x="355204" y="3077318"/>
                  <a:pt x="354336" y="3082945"/>
                </a:cubicBezTo>
                <a:cubicBezTo>
                  <a:pt x="353570" y="3080510"/>
                  <a:pt x="351169" y="3081265"/>
                  <a:pt x="348769" y="3082020"/>
                </a:cubicBezTo>
                <a:cubicBezTo>
                  <a:pt x="347900" y="3087649"/>
                  <a:pt x="350302" y="3086893"/>
                  <a:pt x="351068" y="3089330"/>
                </a:cubicBezTo>
                <a:cubicBezTo>
                  <a:pt x="351068" y="3089330"/>
                  <a:pt x="349433" y="3092520"/>
                  <a:pt x="349433" y="3092520"/>
                </a:cubicBezTo>
                <a:cubicBezTo>
                  <a:pt x="347033" y="3093275"/>
                  <a:pt x="344631" y="3094031"/>
                  <a:pt x="341362" y="3100415"/>
                </a:cubicBezTo>
                <a:cubicBezTo>
                  <a:pt x="338962" y="3101171"/>
                  <a:pt x="337326" y="3104360"/>
                  <a:pt x="334925" y="3105116"/>
                </a:cubicBezTo>
                <a:cubicBezTo>
                  <a:pt x="336559" y="3101927"/>
                  <a:pt x="336559" y="3101927"/>
                  <a:pt x="338194" y="3098735"/>
                </a:cubicBezTo>
                <a:cubicBezTo>
                  <a:pt x="338194" y="3098735"/>
                  <a:pt x="339828" y="3095543"/>
                  <a:pt x="339062" y="3093109"/>
                </a:cubicBezTo>
                <a:cubicBezTo>
                  <a:pt x="336661" y="3093864"/>
                  <a:pt x="332625" y="3097810"/>
                  <a:pt x="332625" y="3097810"/>
                </a:cubicBezTo>
                <a:cubicBezTo>
                  <a:pt x="330224" y="3098566"/>
                  <a:pt x="327823" y="3099322"/>
                  <a:pt x="327823" y="3099322"/>
                </a:cubicBezTo>
                <a:cubicBezTo>
                  <a:pt x="331092" y="3092939"/>
                  <a:pt x="335128" y="3088991"/>
                  <a:pt x="331960" y="3087311"/>
                </a:cubicBezTo>
                <a:cubicBezTo>
                  <a:pt x="338396" y="3082607"/>
                  <a:pt x="342433" y="3078659"/>
                  <a:pt x="343300" y="3073033"/>
                </a:cubicBezTo>
                <a:cubicBezTo>
                  <a:pt x="343300" y="3073033"/>
                  <a:pt x="344935" y="3069841"/>
                  <a:pt x="344935" y="3069841"/>
                </a:cubicBezTo>
                <a:close/>
                <a:moveTo>
                  <a:pt x="6187550" y="3068512"/>
                </a:moveTo>
                <a:cubicBezTo>
                  <a:pt x="6189083" y="3073384"/>
                  <a:pt x="6189850" y="3075820"/>
                  <a:pt x="6190616" y="3078255"/>
                </a:cubicBezTo>
                <a:cubicBezTo>
                  <a:pt x="6190616" y="3078255"/>
                  <a:pt x="6189191" y="3081381"/>
                  <a:pt x="6189191" y="3081381"/>
                </a:cubicBezTo>
                <a:cubicBezTo>
                  <a:pt x="6187766" y="3084507"/>
                  <a:pt x="6185572" y="3085197"/>
                  <a:pt x="6185572" y="3085197"/>
                </a:cubicBezTo>
                <a:cubicBezTo>
                  <a:pt x="6183380" y="3085888"/>
                  <a:pt x="6184699" y="3074763"/>
                  <a:pt x="6186124" y="3071638"/>
                </a:cubicBezTo>
                <a:cubicBezTo>
                  <a:pt x="6186124" y="3071638"/>
                  <a:pt x="6187550" y="3068512"/>
                  <a:pt x="6187550" y="3068512"/>
                </a:cubicBezTo>
                <a:close/>
                <a:moveTo>
                  <a:pt x="391915" y="3063085"/>
                </a:moveTo>
                <a:cubicBezTo>
                  <a:pt x="391915" y="3063085"/>
                  <a:pt x="391915" y="3063085"/>
                  <a:pt x="390262" y="3066130"/>
                </a:cubicBezTo>
                <a:cubicBezTo>
                  <a:pt x="388611" y="3069174"/>
                  <a:pt x="386958" y="3072218"/>
                  <a:pt x="385307" y="3075263"/>
                </a:cubicBezTo>
                <a:cubicBezTo>
                  <a:pt x="385307" y="3075263"/>
                  <a:pt x="386958" y="3072218"/>
                  <a:pt x="389334" y="3071471"/>
                </a:cubicBezTo>
                <a:cubicBezTo>
                  <a:pt x="388404" y="3076812"/>
                  <a:pt x="386752" y="3079856"/>
                  <a:pt x="385100" y="3082901"/>
                </a:cubicBezTo>
                <a:cubicBezTo>
                  <a:pt x="380349" y="3084396"/>
                  <a:pt x="377976" y="3085144"/>
                  <a:pt x="380556" y="3076759"/>
                </a:cubicBezTo>
                <a:cubicBezTo>
                  <a:pt x="382931" y="3076011"/>
                  <a:pt x="382208" y="3073713"/>
                  <a:pt x="382208" y="3073713"/>
                </a:cubicBezTo>
                <a:cubicBezTo>
                  <a:pt x="384584" y="3072966"/>
                  <a:pt x="383861" y="3070668"/>
                  <a:pt x="386235" y="3069921"/>
                </a:cubicBezTo>
                <a:cubicBezTo>
                  <a:pt x="387888" y="3066877"/>
                  <a:pt x="389539" y="3063832"/>
                  <a:pt x="391915" y="3063085"/>
                </a:cubicBezTo>
                <a:close/>
                <a:moveTo>
                  <a:pt x="6163489" y="3058416"/>
                </a:moveTo>
                <a:cubicBezTo>
                  <a:pt x="6164179" y="3060609"/>
                  <a:pt x="6161742" y="3061375"/>
                  <a:pt x="6161742" y="3061375"/>
                </a:cubicBezTo>
                <a:cubicBezTo>
                  <a:pt x="6159997" y="3064334"/>
                  <a:pt x="6159307" y="3062143"/>
                  <a:pt x="6159307" y="3062143"/>
                </a:cubicBezTo>
                <a:cubicBezTo>
                  <a:pt x="6156870" y="3062909"/>
                  <a:pt x="6158617" y="3059950"/>
                  <a:pt x="6158617" y="3059950"/>
                </a:cubicBezTo>
                <a:cubicBezTo>
                  <a:pt x="6158617" y="3059950"/>
                  <a:pt x="6158617" y="3059950"/>
                  <a:pt x="6161052" y="3059183"/>
                </a:cubicBezTo>
                <a:cubicBezTo>
                  <a:pt x="6161052" y="3059183"/>
                  <a:pt x="6161052" y="3059183"/>
                  <a:pt x="6163489" y="3058416"/>
                </a:cubicBezTo>
                <a:close/>
                <a:moveTo>
                  <a:pt x="379925" y="3055615"/>
                </a:moveTo>
                <a:cubicBezTo>
                  <a:pt x="378196" y="3059051"/>
                  <a:pt x="375638" y="3059856"/>
                  <a:pt x="378196" y="3059051"/>
                </a:cubicBezTo>
                <a:cubicBezTo>
                  <a:pt x="380753" y="3058246"/>
                  <a:pt x="377294" y="3065118"/>
                  <a:pt x="378123" y="3067749"/>
                </a:cubicBezTo>
                <a:cubicBezTo>
                  <a:pt x="378123" y="3067749"/>
                  <a:pt x="378951" y="3070380"/>
                  <a:pt x="376393" y="3071184"/>
                </a:cubicBezTo>
                <a:cubicBezTo>
                  <a:pt x="373836" y="3071990"/>
                  <a:pt x="373836" y="3071990"/>
                  <a:pt x="373836" y="3071990"/>
                </a:cubicBezTo>
                <a:cubicBezTo>
                  <a:pt x="372179" y="3066727"/>
                  <a:pt x="373909" y="3063292"/>
                  <a:pt x="373081" y="3060661"/>
                </a:cubicBezTo>
                <a:cubicBezTo>
                  <a:pt x="375638" y="3059856"/>
                  <a:pt x="379925" y="3055615"/>
                  <a:pt x="379925" y="3055615"/>
                </a:cubicBezTo>
                <a:close/>
                <a:moveTo>
                  <a:pt x="405283" y="3054060"/>
                </a:moveTo>
                <a:cubicBezTo>
                  <a:pt x="404378" y="3059534"/>
                  <a:pt x="397784" y="3071989"/>
                  <a:pt x="408255" y="3063502"/>
                </a:cubicBezTo>
                <a:cubicBezTo>
                  <a:pt x="404958" y="3069731"/>
                  <a:pt x="410485" y="3070588"/>
                  <a:pt x="411227" y="3072947"/>
                </a:cubicBezTo>
                <a:cubicBezTo>
                  <a:pt x="414362" y="3074556"/>
                  <a:pt x="417497" y="3076163"/>
                  <a:pt x="420631" y="3077773"/>
                </a:cubicBezTo>
                <a:cubicBezTo>
                  <a:pt x="407769" y="3087011"/>
                  <a:pt x="403891" y="3083042"/>
                  <a:pt x="402404" y="3078319"/>
                </a:cubicBezTo>
                <a:cubicBezTo>
                  <a:pt x="401661" y="3075958"/>
                  <a:pt x="400919" y="3073599"/>
                  <a:pt x="398527" y="3074351"/>
                </a:cubicBezTo>
                <a:cubicBezTo>
                  <a:pt x="393744" y="3075857"/>
                  <a:pt x="393001" y="3073495"/>
                  <a:pt x="389123" y="3069525"/>
                </a:cubicBezTo>
                <a:cubicBezTo>
                  <a:pt x="393905" y="3068020"/>
                  <a:pt x="395554" y="3064905"/>
                  <a:pt x="397202" y="3061793"/>
                </a:cubicBezTo>
                <a:cubicBezTo>
                  <a:pt x="398852" y="3058678"/>
                  <a:pt x="401242" y="3057925"/>
                  <a:pt x="400500" y="3055567"/>
                </a:cubicBezTo>
                <a:cubicBezTo>
                  <a:pt x="400500" y="3055567"/>
                  <a:pt x="402891" y="3054813"/>
                  <a:pt x="402891" y="3054813"/>
                </a:cubicBezTo>
                <a:cubicBezTo>
                  <a:pt x="402891" y="3054813"/>
                  <a:pt x="405283" y="3054060"/>
                  <a:pt x="405283" y="3054060"/>
                </a:cubicBezTo>
                <a:close/>
                <a:moveTo>
                  <a:pt x="6162461" y="3047495"/>
                </a:moveTo>
                <a:cubicBezTo>
                  <a:pt x="6162461" y="3047495"/>
                  <a:pt x="6163381" y="3050419"/>
                  <a:pt x="6165574" y="3049728"/>
                </a:cubicBezTo>
                <a:cubicBezTo>
                  <a:pt x="6163381" y="3050419"/>
                  <a:pt x="6163381" y="3050419"/>
                  <a:pt x="6163381" y="3050419"/>
                </a:cubicBezTo>
                <a:cubicBezTo>
                  <a:pt x="6164301" y="3053341"/>
                  <a:pt x="6162110" y="3054031"/>
                  <a:pt x="6162110" y="3054031"/>
                </a:cubicBezTo>
                <a:cubicBezTo>
                  <a:pt x="6162110" y="3054031"/>
                  <a:pt x="6162110" y="3054031"/>
                  <a:pt x="6159917" y="3054722"/>
                </a:cubicBezTo>
                <a:cubicBezTo>
                  <a:pt x="6159917" y="3054722"/>
                  <a:pt x="6157725" y="3055411"/>
                  <a:pt x="6160270" y="3048185"/>
                </a:cubicBezTo>
                <a:cubicBezTo>
                  <a:pt x="6160270" y="3048185"/>
                  <a:pt x="6162461" y="3047495"/>
                  <a:pt x="6162461" y="3047495"/>
                </a:cubicBezTo>
                <a:close/>
                <a:moveTo>
                  <a:pt x="361559" y="3043191"/>
                </a:moveTo>
                <a:cubicBezTo>
                  <a:pt x="362325" y="3045627"/>
                  <a:pt x="361519" y="3051234"/>
                  <a:pt x="360715" y="3056843"/>
                </a:cubicBezTo>
                <a:cubicBezTo>
                  <a:pt x="361481" y="3059279"/>
                  <a:pt x="359142" y="3060014"/>
                  <a:pt x="357572" y="3063188"/>
                </a:cubicBezTo>
                <a:cubicBezTo>
                  <a:pt x="357572" y="3063188"/>
                  <a:pt x="355234" y="3063923"/>
                  <a:pt x="355234" y="3063923"/>
                </a:cubicBezTo>
                <a:cubicBezTo>
                  <a:pt x="352894" y="3064659"/>
                  <a:pt x="350557" y="3065396"/>
                  <a:pt x="352127" y="3062223"/>
                </a:cubicBezTo>
                <a:cubicBezTo>
                  <a:pt x="354505" y="3053442"/>
                  <a:pt x="348256" y="3058086"/>
                  <a:pt x="343579" y="3059558"/>
                </a:cubicBezTo>
                <a:cubicBezTo>
                  <a:pt x="342008" y="3062732"/>
                  <a:pt x="343542" y="3067603"/>
                  <a:pt x="341970" y="3070775"/>
                </a:cubicBezTo>
                <a:cubicBezTo>
                  <a:pt x="339631" y="3071511"/>
                  <a:pt x="337292" y="3072247"/>
                  <a:pt x="337292" y="3072247"/>
                </a:cubicBezTo>
                <a:cubicBezTo>
                  <a:pt x="338097" y="3066639"/>
                  <a:pt x="337330" y="3064204"/>
                  <a:pt x="330315" y="3066411"/>
                </a:cubicBezTo>
                <a:cubicBezTo>
                  <a:pt x="330315" y="3066411"/>
                  <a:pt x="331885" y="3063238"/>
                  <a:pt x="331885" y="3063238"/>
                </a:cubicBezTo>
                <a:cubicBezTo>
                  <a:pt x="334225" y="3062501"/>
                  <a:pt x="337330" y="3064204"/>
                  <a:pt x="341278" y="3052251"/>
                </a:cubicBezTo>
                <a:cubicBezTo>
                  <a:pt x="341278" y="3052251"/>
                  <a:pt x="345189" y="3048343"/>
                  <a:pt x="347527" y="3047607"/>
                </a:cubicBezTo>
                <a:cubicBezTo>
                  <a:pt x="349866" y="3046871"/>
                  <a:pt x="352205" y="3046136"/>
                  <a:pt x="352205" y="3046136"/>
                </a:cubicBezTo>
                <a:cubicBezTo>
                  <a:pt x="354543" y="3045400"/>
                  <a:pt x="356690" y="3044054"/>
                  <a:pt x="358347" y="3043197"/>
                </a:cubicBezTo>
                <a:cubicBezTo>
                  <a:pt x="360005" y="3042341"/>
                  <a:pt x="361175" y="3041973"/>
                  <a:pt x="361559" y="3043191"/>
                </a:cubicBezTo>
                <a:close/>
                <a:moveTo>
                  <a:pt x="404013" y="3035183"/>
                </a:moveTo>
                <a:cubicBezTo>
                  <a:pt x="404780" y="3037619"/>
                  <a:pt x="402483" y="3038341"/>
                  <a:pt x="403250" y="3040777"/>
                </a:cubicBezTo>
                <a:cubicBezTo>
                  <a:pt x="401721" y="3043937"/>
                  <a:pt x="400190" y="3047096"/>
                  <a:pt x="396364" y="3050977"/>
                </a:cubicBezTo>
                <a:cubicBezTo>
                  <a:pt x="396364" y="3050977"/>
                  <a:pt x="394833" y="3054136"/>
                  <a:pt x="394833" y="3054136"/>
                </a:cubicBezTo>
                <a:cubicBezTo>
                  <a:pt x="394833" y="3054136"/>
                  <a:pt x="394833" y="3054136"/>
                  <a:pt x="392537" y="3054859"/>
                </a:cubicBezTo>
                <a:cubicBezTo>
                  <a:pt x="397894" y="3047818"/>
                  <a:pt x="397127" y="3045383"/>
                  <a:pt x="398656" y="3042224"/>
                </a:cubicBezTo>
                <a:cubicBezTo>
                  <a:pt x="401717" y="3035906"/>
                  <a:pt x="402483" y="3038341"/>
                  <a:pt x="397890" y="3039788"/>
                </a:cubicBezTo>
                <a:cubicBezTo>
                  <a:pt x="400187" y="3039065"/>
                  <a:pt x="399420" y="3036628"/>
                  <a:pt x="399420" y="3036628"/>
                </a:cubicBezTo>
                <a:cubicBezTo>
                  <a:pt x="401717" y="3035906"/>
                  <a:pt x="401717" y="3035906"/>
                  <a:pt x="401717" y="3035906"/>
                </a:cubicBezTo>
                <a:cubicBezTo>
                  <a:pt x="401717" y="3035906"/>
                  <a:pt x="404013" y="3035183"/>
                  <a:pt x="404013" y="3035183"/>
                </a:cubicBezTo>
                <a:close/>
                <a:moveTo>
                  <a:pt x="6182816" y="3033058"/>
                </a:moveTo>
                <a:cubicBezTo>
                  <a:pt x="6183582" y="3035494"/>
                  <a:pt x="6183582" y="3035494"/>
                  <a:pt x="6184349" y="3037929"/>
                </a:cubicBezTo>
                <a:cubicBezTo>
                  <a:pt x="6184349" y="3037929"/>
                  <a:pt x="6182485" y="3041193"/>
                  <a:pt x="6185115" y="3040365"/>
                </a:cubicBezTo>
                <a:cubicBezTo>
                  <a:pt x="6185115" y="3040365"/>
                  <a:pt x="6185115" y="3040365"/>
                  <a:pt x="6185882" y="3042801"/>
                </a:cubicBezTo>
                <a:cubicBezTo>
                  <a:pt x="6185882" y="3042801"/>
                  <a:pt x="6184018" y="3046065"/>
                  <a:pt x="6181387" y="3046893"/>
                </a:cubicBezTo>
                <a:cubicBezTo>
                  <a:pt x="6182154" y="3049330"/>
                  <a:pt x="6182154" y="3049330"/>
                  <a:pt x="6179523" y="3050157"/>
                </a:cubicBezTo>
                <a:cubicBezTo>
                  <a:pt x="6178756" y="3047720"/>
                  <a:pt x="6178756" y="3047720"/>
                  <a:pt x="6178756" y="3047720"/>
                </a:cubicBezTo>
                <a:cubicBezTo>
                  <a:pt x="6178756" y="3047720"/>
                  <a:pt x="6177989" y="3045286"/>
                  <a:pt x="6176124" y="3048549"/>
                </a:cubicBezTo>
                <a:cubicBezTo>
                  <a:pt x="6175358" y="3046113"/>
                  <a:pt x="6172728" y="3046941"/>
                  <a:pt x="6172728" y="3046941"/>
                </a:cubicBezTo>
                <a:cubicBezTo>
                  <a:pt x="6179087" y="3039585"/>
                  <a:pt x="6180952" y="3036322"/>
                  <a:pt x="6182816" y="3033058"/>
                </a:cubicBezTo>
                <a:close/>
                <a:moveTo>
                  <a:pt x="6172017" y="3026818"/>
                </a:moveTo>
                <a:cubicBezTo>
                  <a:pt x="6174945" y="3028467"/>
                  <a:pt x="6174945" y="3028467"/>
                  <a:pt x="6174945" y="3028467"/>
                </a:cubicBezTo>
                <a:cubicBezTo>
                  <a:pt x="6174945" y="3028467"/>
                  <a:pt x="6174945" y="3028467"/>
                  <a:pt x="6173490" y="3031496"/>
                </a:cubicBezTo>
                <a:cubicBezTo>
                  <a:pt x="6174225" y="3033835"/>
                  <a:pt x="6172034" y="3034524"/>
                  <a:pt x="6170576" y="3037553"/>
                </a:cubicBezTo>
                <a:cubicBezTo>
                  <a:pt x="6170576" y="3037553"/>
                  <a:pt x="6171312" y="3039891"/>
                  <a:pt x="6169120" y="3040581"/>
                </a:cubicBezTo>
                <a:cubicBezTo>
                  <a:pt x="6170576" y="3037553"/>
                  <a:pt x="6171298" y="3032185"/>
                  <a:pt x="6172017" y="3026818"/>
                </a:cubicBezTo>
                <a:close/>
                <a:moveTo>
                  <a:pt x="6189284" y="3022990"/>
                </a:moveTo>
                <a:cubicBezTo>
                  <a:pt x="6187858" y="3026116"/>
                  <a:pt x="6186433" y="3029242"/>
                  <a:pt x="6187199" y="3031679"/>
                </a:cubicBezTo>
                <a:cubicBezTo>
                  <a:pt x="6186433" y="3029242"/>
                  <a:pt x="6186433" y="3029242"/>
                  <a:pt x="6186433" y="3029242"/>
                </a:cubicBezTo>
                <a:cubicBezTo>
                  <a:pt x="6185666" y="3026807"/>
                  <a:pt x="6187858" y="3026116"/>
                  <a:pt x="6187091" y="3023680"/>
                </a:cubicBezTo>
                <a:cubicBezTo>
                  <a:pt x="6187091" y="3023680"/>
                  <a:pt x="6189284" y="3022990"/>
                  <a:pt x="6189284" y="3022990"/>
                </a:cubicBezTo>
                <a:close/>
                <a:moveTo>
                  <a:pt x="434653" y="2999838"/>
                </a:moveTo>
                <a:cubicBezTo>
                  <a:pt x="433006" y="3002766"/>
                  <a:pt x="430666" y="3003503"/>
                  <a:pt x="430666" y="3003503"/>
                </a:cubicBezTo>
                <a:cubicBezTo>
                  <a:pt x="429019" y="3006432"/>
                  <a:pt x="426680" y="3007168"/>
                  <a:pt x="426680" y="3007168"/>
                </a:cubicBezTo>
                <a:cubicBezTo>
                  <a:pt x="424341" y="3007905"/>
                  <a:pt x="423651" y="3005711"/>
                  <a:pt x="423651" y="3005711"/>
                </a:cubicBezTo>
                <a:cubicBezTo>
                  <a:pt x="429976" y="3001311"/>
                  <a:pt x="432315" y="3000574"/>
                  <a:pt x="434653" y="2999838"/>
                </a:cubicBezTo>
                <a:close/>
                <a:moveTo>
                  <a:pt x="433733" y="2996916"/>
                </a:moveTo>
                <a:cubicBezTo>
                  <a:pt x="429877" y="3000538"/>
                  <a:pt x="427604" y="3001254"/>
                  <a:pt x="423746" y="3004879"/>
                </a:cubicBezTo>
                <a:cubicBezTo>
                  <a:pt x="421473" y="3005594"/>
                  <a:pt x="421473" y="3005594"/>
                  <a:pt x="421473" y="3005594"/>
                </a:cubicBezTo>
                <a:cubicBezTo>
                  <a:pt x="420783" y="3003401"/>
                  <a:pt x="420783" y="3003401"/>
                  <a:pt x="420783" y="3003401"/>
                </a:cubicBezTo>
                <a:cubicBezTo>
                  <a:pt x="419200" y="3006309"/>
                  <a:pt x="419200" y="3006309"/>
                  <a:pt x="419200" y="3006309"/>
                </a:cubicBezTo>
                <a:lnTo>
                  <a:pt x="414467" y="3005621"/>
                </a:lnTo>
                <a:lnTo>
                  <a:pt x="414824" y="3005275"/>
                </a:lnTo>
                <a:lnTo>
                  <a:pt x="418509" y="3004116"/>
                </a:lnTo>
                <a:cubicBezTo>
                  <a:pt x="420092" y="3001209"/>
                  <a:pt x="420092" y="3001209"/>
                  <a:pt x="422365" y="3000493"/>
                </a:cubicBezTo>
                <a:cubicBezTo>
                  <a:pt x="424638" y="2999779"/>
                  <a:pt x="424638" y="2999779"/>
                  <a:pt x="424638" y="2999779"/>
                </a:cubicBezTo>
                <a:cubicBezTo>
                  <a:pt x="423056" y="3002685"/>
                  <a:pt x="423056" y="3002685"/>
                  <a:pt x="425329" y="3001969"/>
                </a:cubicBezTo>
                <a:cubicBezTo>
                  <a:pt x="427604" y="3001254"/>
                  <a:pt x="429187" y="2998347"/>
                  <a:pt x="433733" y="2996916"/>
                </a:cubicBezTo>
                <a:close/>
                <a:moveTo>
                  <a:pt x="6175514" y="2994555"/>
                </a:moveTo>
                <a:cubicBezTo>
                  <a:pt x="6176251" y="2996893"/>
                  <a:pt x="6176987" y="2999232"/>
                  <a:pt x="6178459" y="3003908"/>
                </a:cubicBezTo>
                <a:cubicBezTo>
                  <a:pt x="6176023" y="3004675"/>
                  <a:pt x="6176023" y="3004675"/>
                  <a:pt x="6176023" y="3004675"/>
                </a:cubicBezTo>
                <a:cubicBezTo>
                  <a:pt x="6173587" y="3005442"/>
                  <a:pt x="6170415" y="3003871"/>
                  <a:pt x="6169679" y="3001533"/>
                </a:cubicBezTo>
                <a:cubicBezTo>
                  <a:pt x="6169679" y="3001533"/>
                  <a:pt x="6168943" y="2999194"/>
                  <a:pt x="6171379" y="2998426"/>
                </a:cubicBezTo>
                <a:cubicBezTo>
                  <a:pt x="6171011" y="2997258"/>
                  <a:pt x="6171862" y="2995704"/>
                  <a:pt x="6172895" y="2994738"/>
                </a:cubicBezTo>
                <a:cubicBezTo>
                  <a:pt x="6173928" y="2993769"/>
                  <a:pt x="6175147" y="2993386"/>
                  <a:pt x="6175514" y="2994555"/>
                </a:cubicBezTo>
                <a:close/>
                <a:moveTo>
                  <a:pt x="435276" y="2991611"/>
                </a:moveTo>
                <a:cubicBezTo>
                  <a:pt x="435276" y="2991611"/>
                  <a:pt x="435276" y="2991611"/>
                  <a:pt x="435966" y="2993803"/>
                </a:cubicBezTo>
                <a:cubicBezTo>
                  <a:pt x="433044" y="2994723"/>
                  <a:pt x="433733" y="2996916"/>
                  <a:pt x="433733" y="2996916"/>
                </a:cubicBezTo>
                <a:cubicBezTo>
                  <a:pt x="433044" y="2994723"/>
                  <a:pt x="435966" y="2993803"/>
                  <a:pt x="435276" y="2991611"/>
                </a:cubicBezTo>
                <a:close/>
                <a:moveTo>
                  <a:pt x="6208231" y="2991326"/>
                </a:moveTo>
                <a:cubicBezTo>
                  <a:pt x="6208998" y="2993761"/>
                  <a:pt x="6209764" y="2996197"/>
                  <a:pt x="6208862" y="3001835"/>
                </a:cubicBezTo>
                <a:cubicBezTo>
                  <a:pt x="6208862" y="3001835"/>
                  <a:pt x="6207192" y="3005037"/>
                  <a:pt x="6207960" y="3007474"/>
                </a:cubicBezTo>
                <a:cubicBezTo>
                  <a:pt x="6207192" y="3005037"/>
                  <a:pt x="6204757" y="3005804"/>
                  <a:pt x="6204757" y="3005804"/>
                </a:cubicBezTo>
                <a:cubicBezTo>
                  <a:pt x="6202321" y="3006571"/>
                  <a:pt x="6197449" y="3008105"/>
                  <a:pt x="6198352" y="3002465"/>
                </a:cubicBezTo>
                <a:cubicBezTo>
                  <a:pt x="6197586" y="3000031"/>
                  <a:pt x="6200022" y="2999263"/>
                  <a:pt x="6201690" y="2996061"/>
                </a:cubicBezTo>
                <a:cubicBezTo>
                  <a:pt x="6201690" y="2996061"/>
                  <a:pt x="6204126" y="2995295"/>
                  <a:pt x="6204126" y="2995295"/>
                </a:cubicBezTo>
                <a:cubicBezTo>
                  <a:pt x="6204126" y="2995295"/>
                  <a:pt x="6204126" y="2995295"/>
                  <a:pt x="6204893" y="2997730"/>
                </a:cubicBezTo>
                <a:cubicBezTo>
                  <a:pt x="6204893" y="2997730"/>
                  <a:pt x="6206561" y="2994528"/>
                  <a:pt x="6206561" y="2994528"/>
                </a:cubicBezTo>
                <a:cubicBezTo>
                  <a:pt x="6206561" y="2994528"/>
                  <a:pt x="6208231" y="2991326"/>
                  <a:pt x="6208231" y="2991326"/>
                </a:cubicBezTo>
                <a:close/>
                <a:moveTo>
                  <a:pt x="386073" y="2978185"/>
                </a:moveTo>
                <a:cubicBezTo>
                  <a:pt x="386840" y="2980620"/>
                  <a:pt x="386840" y="2980620"/>
                  <a:pt x="386840" y="2980620"/>
                </a:cubicBezTo>
                <a:cubicBezTo>
                  <a:pt x="383827" y="2986923"/>
                  <a:pt x="380813" y="2993225"/>
                  <a:pt x="380075" y="2998812"/>
                </a:cubicBezTo>
                <a:cubicBezTo>
                  <a:pt x="378566" y="3001964"/>
                  <a:pt x="380841" y="3001248"/>
                  <a:pt x="379332" y="3004400"/>
                </a:cubicBezTo>
                <a:cubicBezTo>
                  <a:pt x="372513" y="3006546"/>
                  <a:pt x="375526" y="3000244"/>
                  <a:pt x="377774" y="2991506"/>
                </a:cubicBezTo>
                <a:cubicBezTo>
                  <a:pt x="379279" y="2988354"/>
                  <a:pt x="380787" y="2985202"/>
                  <a:pt x="384568" y="2981336"/>
                </a:cubicBezTo>
                <a:cubicBezTo>
                  <a:pt x="384568" y="2981336"/>
                  <a:pt x="386073" y="2978185"/>
                  <a:pt x="386073" y="2978185"/>
                </a:cubicBezTo>
                <a:close/>
                <a:moveTo>
                  <a:pt x="6223542" y="2974152"/>
                </a:moveTo>
                <a:lnTo>
                  <a:pt x="6225501" y="2978395"/>
                </a:lnTo>
                <a:cubicBezTo>
                  <a:pt x="6222996" y="2979183"/>
                  <a:pt x="6226268" y="2980830"/>
                  <a:pt x="6222025" y="2984843"/>
                </a:cubicBezTo>
                <a:cubicBezTo>
                  <a:pt x="6221052" y="2990503"/>
                  <a:pt x="6220285" y="2988068"/>
                  <a:pt x="6217781" y="2988857"/>
                </a:cubicBezTo>
                <a:cubicBezTo>
                  <a:pt x="6217013" y="2986420"/>
                  <a:pt x="6212770" y="2990433"/>
                  <a:pt x="6212003" y="2987997"/>
                </a:cubicBezTo>
                <a:cubicBezTo>
                  <a:pt x="6214508" y="2987209"/>
                  <a:pt x="6216004" y="2985400"/>
                  <a:pt x="6217621" y="2982882"/>
                </a:cubicBezTo>
                <a:close/>
                <a:moveTo>
                  <a:pt x="6217340" y="2973480"/>
                </a:moveTo>
                <a:cubicBezTo>
                  <a:pt x="6217651" y="2974467"/>
                  <a:pt x="6217053" y="2976823"/>
                  <a:pt x="6215859" y="2981537"/>
                </a:cubicBezTo>
                <a:cubicBezTo>
                  <a:pt x="6215859" y="2981537"/>
                  <a:pt x="6213423" y="2982303"/>
                  <a:pt x="6214250" y="2984934"/>
                </a:cubicBezTo>
                <a:cubicBezTo>
                  <a:pt x="6214250" y="2984934"/>
                  <a:pt x="6214250" y="2984934"/>
                  <a:pt x="6211816" y="2985700"/>
                </a:cubicBezTo>
                <a:cubicBezTo>
                  <a:pt x="6211816" y="2985700"/>
                  <a:pt x="6211816" y="2985700"/>
                  <a:pt x="6209379" y="2986467"/>
                </a:cubicBezTo>
                <a:cubicBezTo>
                  <a:pt x="6209379" y="2986467"/>
                  <a:pt x="6210988" y="2983070"/>
                  <a:pt x="6210160" y="2980438"/>
                </a:cubicBezTo>
                <a:cubicBezTo>
                  <a:pt x="6208551" y="2983836"/>
                  <a:pt x="6206944" y="2987233"/>
                  <a:pt x="6204507" y="2988000"/>
                </a:cubicBezTo>
                <a:cubicBezTo>
                  <a:pt x="6202900" y="2991398"/>
                  <a:pt x="6202900" y="2991398"/>
                  <a:pt x="6200464" y="2992164"/>
                </a:cubicBezTo>
                <a:cubicBezTo>
                  <a:pt x="6202900" y="2991398"/>
                  <a:pt x="6202072" y="2988766"/>
                  <a:pt x="6202072" y="2988766"/>
                </a:cubicBezTo>
                <a:cubicBezTo>
                  <a:pt x="6206116" y="2984604"/>
                  <a:pt x="6206895" y="2978574"/>
                  <a:pt x="6209331" y="2977808"/>
                </a:cubicBezTo>
                <a:cubicBezTo>
                  <a:pt x="6210938" y="2974411"/>
                  <a:pt x="6210938" y="2974411"/>
                  <a:pt x="6213375" y="2973644"/>
                </a:cubicBezTo>
                <a:cubicBezTo>
                  <a:pt x="6215811" y="2972877"/>
                  <a:pt x="6217029" y="2972494"/>
                  <a:pt x="6217340" y="2973480"/>
                </a:cubicBezTo>
                <a:close/>
                <a:moveTo>
                  <a:pt x="6223466" y="2973269"/>
                </a:moveTo>
                <a:lnTo>
                  <a:pt x="6223968" y="2973521"/>
                </a:lnTo>
                <a:lnTo>
                  <a:pt x="6223542" y="2974152"/>
                </a:lnTo>
                <a:lnTo>
                  <a:pt x="6223342" y="2973719"/>
                </a:lnTo>
                <a:close/>
                <a:moveTo>
                  <a:pt x="6201856" y="2970911"/>
                </a:moveTo>
                <a:cubicBezTo>
                  <a:pt x="6203358" y="2970104"/>
                  <a:pt x="6204638" y="2969701"/>
                  <a:pt x="6205021" y="2970919"/>
                </a:cubicBezTo>
                <a:cubicBezTo>
                  <a:pt x="6205787" y="2973355"/>
                  <a:pt x="6205787" y="2973355"/>
                  <a:pt x="6205787" y="2973355"/>
                </a:cubicBezTo>
                <a:cubicBezTo>
                  <a:pt x="6203230" y="2974160"/>
                  <a:pt x="6201440" y="2977402"/>
                  <a:pt x="6201440" y="2977402"/>
                </a:cubicBezTo>
                <a:cubicBezTo>
                  <a:pt x="6198881" y="2978207"/>
                  <a:pt x="6196323" y="2979012"/>
                  <a:pt x="6196323" y="2979012"/>
                </a:cubicBezTo>
                <a:cubicBezTo>
                  <a:pt x="6196323" y="2979012"/>
                  <a:pt x="6195556" y="2976576"/>
                  <a:pt x="6195556" y="2976576"/>
                </a:cubicBezTo>
                <a:cubicBezTo>
                  <a:pt x="6194789" y="2974140"/>
                  <a:pt x="6197347" y="2973335"/>
                  <a:pt x="6197347" y="2973335"/>
                </a:cubicBezTo>
                <a:cubicBezTo>
                  <a:pt x="6198626" y="2972932"/>
                  <a:pt x="6200354" y="2971718"/>
                  <a:pt x="6201856" y="2970911"/>
                </a:cubicBezTo>
                <a:close/>
                <a:moveTo>
                  <a:pt x="6192184" y="2965857"/>
                </a:moveTo>
                <a:cubicBezTo>
                  <a:pt x="6192874" y="2968049"/>
                  <a:pt x="6195066" y="2967360"/>
                  <a:pt x="6195066" y="2967360"/>
                </a:cubicBezTo>
                <a:cubicBezTo>
                  <a:pt x="6195066" y="2967360"/>
                  <a:pt x="6195757" y="2969552"/>
                  <a:pt x="6197948" y="2968863"/>
                </a:cubicBezTo>
                <a:cubicBezTo>
                  <a:pt x="6192874" y="2968049"/>
                  <a:pt x="6190682" y="2968739"/>
                  <a:pt x="6187799" y="2967237"/>
                </a:cubicBezTo>
                <a:cubicBezTo>
                  <a:pt x="6189991" y="2966547"/>
                  <a:pt x="6192184" y="2965857"/>
                  <a:pt x="6192184" y="2965857"/>
                </a:cubicBezTo>
                <a:close/>
                <a:moveTo>
                  <a:pt x="6224173" y="2965427"/>
                </a:moveTo>
                <a:cubicBezTo>
                  <a:pt x="6224173" y="2965427"/>
                  <a:pt x="6224939" y="2967862"/>
                  <a:pt x="6224939" y="2967862"/>
                </a:cubicBezTo>
                <a:lnTo>
                  <a:pt x="6223466" y="2973269"/>
                </a:lnTo>
                <a:lnTo>
                  <a:pt x="6220697" y="2971877"/>
                </a:lnTo>
                <a:cubicBezTo>
                  <a:pt x="6220697" y="2971877"/>
                  <a:pt x="6222435" y="2968651"/>
                  <a:pt x="6221668" y="2966216"/>
                </a:cubicBezTo>
                <a:cubicBezTo>
                  <a:pt x="6221668" y="2966216"/>
                  <a:pt x="6224173" y="2965427"/>
                  <a:pt x="6224173" y="2965427"/>
                </a:cubicBezTo>
                <a:close/>
                <a:moveTo>
                  <a:pt x="6229886" y="2942746"/>
                </a:moveTo>
                <a:cubicBezTo>
                  <a:pt x="6228185" y="2945852"/>
                  <a:pt x="6226486" y="2948956"/>
                  <a:pt x="6224786" y="2952062"/>
                </a:cubicBezTo>
                <a:cubicBezTo>
                  <a:pt x="6224786" y="2952062"/>
                  <a:pt x="6222351" y="2952827"/>
                  <a:pt x="6223087" y="2955167"/>
                </a:cubicBezTo>
                <a:cubicBezTo>
                  <a:pt x="6225522" y="2954401"/>
                  <a:pt x="6225522" y="2954401"/>
                  <a:pt x="6225522" y="2954401"/>
                </a:cubicBezTo>
                <a:cubicBezTo>
                  <a:pt x="6226258" y="2956738"/>
                  <a:pt x="6226258" y="2956738"/>
                  <a:pt x="6223823" y="2957505"/>
                </a:cubicBezTo>
                <a:cubicBezTo>
                  <a:pt x="6223823" y="2957505"/>
                  <a:pt x="6223087" y="2955167"/>
                  <a:pt x="6218950" y="2959039"/>
                </a:cubicBezTo>
                <a:cubicBezTo>
                  <a:pt x="6218214" y="2956700"/>
                  <a:pt x="6218214" y="2956700"/>
                  <a:pt x="6218214" y="2956700"/>
                </a:cubicBezTo>
                <a:cubicBezTo>
                  <a:pt x="6219914" y="2953595"/>
                  <a:pt x="6219914" y="2953595"/>
                  <a:pt x="6222351" y="2952827"/>
                </a:cubicBezTo>
                <a:cubicBezTo>
                  <a:pt x="6222351" y="2952827"/>
                  <a:pt x="6224050" y="2949724"/>
                  <a:pt x="6224050" y="2949724"/>
                </a:cubicBezTo>
                <a:cubicBezTo>
                  <a:pt x="6225750" y="2946617"/>
                  <a:pt x="6227449" y="2943514"/>
                  <a:pt x="6229886" y="2942746"/>
                </a:cubicBezTo>
                <a:close/>
                <a:moveTo>
                  <a:pt x="6232891" y="2936981"/>
                </a:moveTo>
                <a:cubicBezTo>
                  <a:pt x="6232891" y="2936981"/>
                  <a:pt x="6231159" y="2939134"/>
                  <a:pt x="6231159" y="2939134"/>
                </a:cubicBezTo>
                <a:cubicBezTo>
                  <a:pt x="6231159" y="2939134"/>
                  <a:pt x="6228967" y="2939824"/>
                  <a:pt x="6228967" y="2939824"/>
                </a:cubicBezTo>
                <a:cubicBezTo>
                  <a:pt x="6231159" y="2939134"/>
                  <a:pt x="6230699" y="2937672"/>
                  <a:pt x="6232891" y="2936981"/>
                </a:cubicBezTo>
                <a:close/>
                <a:moveTo>
                  <a:pt x="452754" y="2929853"/>
                </a:moveTo>
                <a:lnTo>
                  <a:pt x="453077" y="2930876"/>
                </a:lnTo>
                <a:cubicBezTo>
                  <a:pt x="449804" y="2937158"/>
                  <a:pt x="447415" y="2937909"/>
                  <a:pt x="445780" y="2941053"/>
                </a:cubicBezTo>
                <a:cubicBezTo>
                  <a:pt x="445780" y="2941053"/>
                  <a:pt x="443390" y="2941804"/>
                  <a:pt x="443390" y="2941804"/>
                </a:cubicBezTo>
                <a:cubicBezTo>
                  <a:pt x="442637" y="2939414"/>
                  <a:pt x="445027" y="2938661"/>
                  <a:pt x="445027" y="2938661"/>
                </a:cubicBezTo>
                <a:cubicBezTo>
                  <a:pt x="445027" y="2938661"/>
                  <a:pt x="446663" y="2935522"/>
                  <a:pt x="449053" y="2934769"/>
                </a:cubicBezTo>
                <a:close/>
                <a:moveTo>
                  <a:pt x="459418" y="2921002"/>
                </a:moveTo>
                <a:lnTo>
                  <a:pt x="452754" y="2929853"/>
                </a:lnTo>
                <a:lnTo>
                  <a:pt x="452324" y="2928487"/>
                </a:lnTo>
                <a:cubicBezTo>
                  <a:pt x="454712" y="2927735"/>
                  <a:pt x="458736" y="2923843"/>
                  <a:pt x="457985" y="2921453"/>
                </a:cubicBezTo>
                <a:close/>
                <a:moveTo>
                  <a:pt x="6218828" y="2764715"/>
                </a:moveTo>
                <a:cubicBezTo>
                  <a:pt x="6222068" y="2766506"/>
                  <a:pt x="6223700" y="2763182"/>
                  <a:pt x="6226941" y="2764973"/>
                </a:cubicBezTo>
                <a:cubicBezTo>
                  <a:pt x="6226941" y="2764973"/>
                  <a:pt x="6224505" y="2765740"/>
                  <a:pt x="6224505" y="2765740"/>
                </a:cubicBezTo>
                <a:cubicBezTo>
                  <a:pt x="6224505" y="2765740"/>
                  <a:pt x="6225310" y="2768297"/>
                  <a:pt x="6225310" y="2768297"/>
                </a:cubicBezTo>
                <a:cubicBezTo>
                  <a:pt x="6220439" y="2769830"/>
                  <a:pt x="6218807" y="2773155"/>
                  <a:pt x="6217177" y="2776479"/>
                </a:cubicBezTo>
                <a:cubicBezTo>
                  <a:pt x="6214740" y="2777247"/>
                  <a:pt x="6214740" y="2777247"/>
                  <a:pt x="6214740" y="2777247"/>
                </a:cubicBezTo>
                <a:cubicBezTo>
                  <a:pt x="6214740" y="2777247"/>
                  <a:pt x="6216372" y="2773922"/>
                  <a:pt x="6216372" y="2773922"/>
                </a:cubicBezTo>
                <a:cubicBezTo>
                  <a:pt x="6216372" y="2773922"/>
                  <a:pt x="6218807" y="2773155"/>
                  <a:pt x="6218003" y="2770597"/>
                </a:cubicBezTo>
                <a:cubicBezTo>
                  <a:pt x="6218003" y="2770597"/>
                  <a:pt x="6215567" y="2771363"/>
                  <a:pt x="6215567" y="2771363"/>
                </a:cubicBezTo>
                <a:cubicBezTo>
                  <a:pt x="6217197" y="2768039"/>
                  <a:pt x="6218828" y="2764715"/>
                  <a:pt x="6218828" y="2764715"/>
                </a:cubicBezTo>
                <a:close/>
                <a:moveTo>
                  <a:pt x="525417" y="2760847"/>
                </a:moveTo>
                <a:cubicBezTo>
                  <a:pt x="527852" y="2760080"/>
                  <a:pt x="524495" y="2766426"/>
                  <a:pt x="526931" y="2765659"/>
                </a:cubicBezTo>
                <a:cubicBezTo>
                  <a:pt x="528447" y="2770475"/>
                  <a:pt x="523574" y="2772008"/>
                  <a:pt x="521898" y="2775181"/>
                </a:cubicBezTo>
                <a:cubicBezTo>
                  <a:pt x="522655" y="2777588"/>
                  <a:pt x="512748" y="2788645"/>
                  <a:pt x="515942" y="2790284"/>
                </a:cubicBezTo>
                <a:cubicBezTo>
                  <a:pt x="518378" y="2789518"/>
                  <a:pt x="515778" y="2798273"/>
                  <a:pt x="516536" y="2800680"/>
                </a:cubicBezTo>
                <a:cubicBezTo>
                  <a:pt x="517293" y="2803088"/>
                  <a:pt x="517293" y="2803088"/>
                  <a:pt x="515615" y="2806261"/>
                </a:cubicBezTo>
                <a:cubicBezTo>
                  <a:pt x="513180" y="2807028"/>
                  <a:pt x="509067" y="2810967"/>
                  <a:pt x="511501" y="2810201"/>
                </a:cubicBezTo>
                <a:cubicBezTo>
                  <a:pt x="509986" y="2805387"/>
                  <a:pt x="511664" y="2802213"/>
                  <a:pt x="505873" y="2809328"/>
                </a:cubicBezTo>
                <a:cubicBezTo>
                  <a:pt x="506793" y="2803746"/>
                  <a:pt x="510149" y="2797398"/>
                  <a:pt x="501921" y="2805280"/>
                </a:cubicBezTo>
                <a:cubicBezTo>
                  <a:pt x="501921" y="2805280"/>
                  <a:pt x="501162" y="2802873"/>
                  <a:pt x="500405" y="2800466"/>
                </a:cubicBezTo>
                <a:cubicBezTo>
                  <a:pt x="510312" y="2789412"/>
                  <a:pt x="508796" y="2784596"/>
                  <a:pt x="511396" y="2775842"/>
                </a:cubicBezTo>
                <a:cubicBezTo>
                  <a:pt x="516429" y="2766319"/>
                  <a:pt x="518109" y="2763146"/>
                  <a:pt x="525417" y="2760847"/>
                </a:cubicBezTo>
                <a:close/>
                <a:moveTo>
                  <a:pt x="556972" y="2753667"/>
                </a:moveTo>
                <a:cubicBezTo>
                  <a:pt x="559332" y="2752924"/>
                  <a:pt x="559332" y="2752924"/>
                  <a:pt x="560121" y="2755430"/>
                </a:cubicBezTo>
                <a:cubicBezTo>
                  <a:pt x="557761" y="2756173"/>
                  <a:pt x="557761" y="2756173"/>
                  <a:pt x="556188" y="2759422"/>
                </a:cubicBezTo>
                <a:cubicBezTo>
                  <a:pt x="551466" y="2760908"/>
                  <a:pt x="549893" y="2764156"/>
                  <a:pt x="548321" y="2767405"/>
                </a:cubicBezTo>
                <a:cubicBezTo>
                  <a:pt x="548321" y="2767405"/>
                  <a:pt x="540454" y="2775388"/>
                  <a:pt x="543598" y="2768892"/>
                </a:cubicBezTo>
                <a:cubicBezTo>
                  <a:pt x="542809" y="2766386"/>
                  <a:pt x="542809" y="2766386"/>
                  <a:pt x="540448" y="2767129"/>
                </a:cubicBezTo>
                <a:cubicBezTo>
                  <a:pt x="538088" y="2767871"/>
                  <a:pt x="538093" y="2776130"/>
                  <a:pt x="534943" y="2774368"/>
                </a:cubicBezTo>
                <a:cubicBezTo>
                  <a:pt x="534155" y="2771863"/>
                  <a:pt x="535727" y="2768615"/>
                  <a:pt x="534939" y="2766110"/>
                </a:cubicBezTo>
                <a:cubicBezTo>
                  <a:pt x="531789" y="2764347"/>
                  <a:pt x="531789" y="2764347"/>
                  <a:pt x="528640" y="2762585"/>
                </a:cubicBezTo>
                <a:cubicBezTo>
                  <a:pt x="534150" y="2763604"/>
                  <a:pt x="542016" y="2755621"/>
                  <a:pt x="544378" y="2754878"/>
                </a:cubicBezTo>
                <a:cubicBezTo>
                  <a:pt x="549889" y="2755896"/>
                  <a:pt x="552250" y="2755153"/>
                  <a:pt x="556972" y="2753667"/>
                </a:cubicBezTo>
                <a:close/>
                <a:moveTo>
                  <a:pt x="6229709" y="2751653"/>
                </a:moveTo>
                <a:cubicBezTo>
                  <a:pt x="6232145" y="2750886"/>
                  <a:pt x="6232145" y="2750886"/>
                  <a:pt x="6232911" y="2753322"/>
                </a:cubicBezTo>
                <a:lnTo>
                  <a:pt x="6229773" y="2759343"/>
                </a:lnTo>
                <a:lnTo>
                  <a:pt x="6229157" y="2759445"/>
                </a:lnTo>
                <a:lnTo>
                  <a:pt x="6229086" y="2759880"/>
                </a:lnTo>
                <a:lnTo>
                  <a:pt x="6227136" y="2760494"/>
                </a:lnTo>
                <a:cubicBezTo>
                  <a:pt x="6227136" y="2760494"/>
                  <a:pt x="6226370" y="2758059"/>
                  <a:pt x="6228806" y="2757292"/>
                </a:cubicBezTo>
                <a:cubicBezTo>
                  <a:pt x="6228038" y="2754855"/>
                  <a:pt x="6230475" y="2754088"/>
                  <a:pt x="6229709" y="2751653"/>
                </a:cubicBezTo>
                <a:close/>
                <a:moveTo>
                  <a:pt x="6241231" y="2747766"/>
                </a:moveTo>
                <a:lnTo>
                  <a:pt x="6241456" y="2748482"/>
                </a:lnTo>
                <a:lnTo>
                  <a:pt x="6240916" y="2748850"/>
                </a:lnTo>
                <a:cubicBezTo>
                  <a:pt x="6240413" y="2749336"/>
                  <a:pt x="6240413" y="2749336"/>
                  <a:pt x="6241231" y="2747766"/>
                </a:cubicBezTo>
                <a:close/>
                <a:moveTo>
                  <a:pt x="6241239" y="2728748"/>
                </a:moveTo>
                <a:cubicBezTo>
                  <a:pt x="6241239" y="2728748"/>
                  <a:pt x="6239967" y="2732362"/>
                  <a:pt x="6237775" y="2733051"/>
                </a:cubicBezTo>
                <a:cubicBezTo>
                  <a:pt x="6239967" y="2732362"/>
                  <a:pt x="6239967" y="2732362"/>
                  <a:pt x="6239048" y="2729437"/>
                </a:cubicBezTo>
                <a:cubicBezTo>
                  <a:pt x="6239048" y="2729437"/>
                  <a:pt x="6241239" y="2728748"/>
                  <a:pt x="6241239" y="2728748"/>
                </a:cubicBezTo>
                <a:close/>
                <a:moveTo>
                  <a:pt x="6013264" y="2721472"/>
                </a:moveTo>
                <a:lnTo>
                  <a:pt x="6012179" y="2726954"/>
                </a:lnTo>
                <a:cubicBezTo>
                  <a:pt x="6009621" y="2727760"/>
                  <a:pt x="6009621" y="2727760"/>
                  <a:pt x="6009621" y="2727760"/>
                </a:cubicBezTo>
                <a:cubicBezTo>
                  <a:pt x="6012179" y="2726954"/>
                  <a:pt x="6012179" y="2726954"/>
                  <a:pt x="6011443" y="2724615"/>
                </a:cubicBezTo>
                <a:close/>
                <a:moveTo>
                  <a:pt x="6016908" y="2715185"/>
                </a:moveTo>
                <a:lnTo>
                  <a:pt x="6017645" y="2717524"/>
                </a:lnTo>
                <a:cubicBezTo>
                  <a:pt x="6017645" y="2717524"/>
                  <a:pt x="6015822" y="2720666"/>
                  <a:pt x="6014002" y="2723810"/>
                </a:cubicBezTo>
                <a:cubicBezTo>
                  <a:pt x="6014002" y="2723810"/>
                  <a:pt x="6014002" y="2723810"/>
                  <a:pt x="6013265" y="2721472"/>
                </a:cubicBezTo>
                <a:lnTo>
                  <a:pt x="6013264" y="2721472"/>
                </a:lnTo>
                <a:lnTo>
                  <a:pt x="6014351" y="2715990"/>
                </a:lnTo>
                <a:cubicBezTo>
                  <a:pt x="6014351" y="2715990"/>
                  <a:pt x="6014351" y="2715990"/>
                  <a:pt x="6016908" y="2715185"/>
                </a:cubicBezTo>
                <a:close/>
                <a:moveTo>
                  <a:pt x="6025104" y="2700397"/>
                </a:moveTo>
                <a:cubicBezTo>
                  <a:pt x="6025104" y="2700397"/>
                  <a:pt x="6025104" y="2700397"/>
                  <a:pt x="6025871" y="2702833"/>
                </a:cubicBezTo>
                <a:cubicBezTo>
                  <a:pt x="6023435" y="2703600"/>
                  <a:pt x="6024202" y="2706036"/>
                  <a:pt x="6021765" y="2706803"/>
                </a:cubicBezTo>
                <a:cubicBezTo>
                  <a:pt x="6021765" y="2706803"/>
                  <a:pt x="6020096" y="2710005"/>
                  <a:pt x="6020096" y="2710005"/>
                </a:cubicBezTo>
                <a:cubicBezTo>
                  <a:pt x="6020096" y="2710005"/>
                  <a:pt x="6019329" y="2707570"/>
                  <a:pt x="6019329" y="2707570"/>
                </a:cubicBezTo>
                <a:cubicBezTo>
                  <a:pt x="6020999" y="2704367"/>
                  <a:pt x="6022668" y="2701164"/>
                  <a:pt x="6025104" y="2700397"/>
                </a:cubicBezTo>
                <a:close/>
                <a:moveTo>
                  <a:pt x="6057109" y="2684702"/>
                </a:moveTo>
                <a:cubicBezTo>
                  <a:pt x="6057109" y="2684702"/>
                  <a:pt x="6054673" y="2685469"/>
                  <a:pt x="6054673" y="2685469"/>
                </a:cubicBezTo>
                <a:cubicBezTo>
                  <a:pt x="6055362" y="2687660"/>
                  <a:pt x="6055362" y="2687660"/>
                  <a:pt x="6055362" y="2687660"/>
                </a:cubicBezTo>
                <a:cubicBezTo>
                  <a:pt x="6051182" y="2691387"/>
                  <a:pt x="6048746" y="2692154"/>
                  <a:pt x="6047000" y="2695113"/>
                </a:cubicBezTo>
                <a:cubicBezTo>
                  <a:pt x="6044564" y="2695879"/>
                  <a:pt x="6044564" y="2695879"/>
                  <a:pt x="6044564" y="2695879"/>
                </a:cubicBezTo>
                <a:cubicBezTo>
                  <a:pt x="6044564" y="2695879"/>
                  <a:pt x="6047000" y="2695113"/>
                  <a:pt x="6046310" y="2692920"/>
                </a:cubicBezTo>
                <a:cubicBezTo>
                  <a:pt x="6048746" y="2692154"/>
                  <a:pt x="6048746" y="2692154"/>
                  <a:pt x="6048746" y="2692154"/>
                </a:cubicBezTo>
                <a:cubicBezTo>
                  <a:pt x="6048055" y="2689961"/>
                  <a:pt x="6048055" y="2689961"/>
                  <a:pt x="6048055" y="2689961"/>
                </a:cubicBezTo>
                <a:cubicBezTo>
                  <a:pt x="6048055" y="2689961"/>
                  <a:pt x="6046310" y="2692920"/>
                  <a:pt x="6046310" y="2692920"/>
                </a:cubicBezTo>
                <a:cubicBezTo>
                  <a:pt x="6046310" y="2692920"/>
                  <a:pt x="6045619" y="2690727"/>
                  <a:pt x="6045619" y="2690727"/>
                </a:cubicBezTo>
                <a:cubicBezTo>
                  <a:pt x="6047366" y="2687769"/>
                  <a:pt x="6049111" y="2684810"/>
                  <a:pt x="6049111" y="2684810"/>
                </a:cubicBezTo>
                <a:cubicBezTo>
                  <a:pt x="6052237" y="2686236"/>
                  <a:pt x="6054673" y="2685469"/>
                  <a:pt x="6057109" y="2684702"/>
                </a:cubicBezTo>
                <a:close/>
                <a:moveTo>
                  <a:pt x="6062772" y="2672076"/>
                </a:moveTo>
                <a:lnTo>
                  <a:pt x="6060389" y="2681006"/>
                </a:lnTo>
                <a:lnTo>
                  <a:pt x="6060242" y="2681244"/>
                </a:lnTo>
                <a:lnTo>
                  <a:pt x="6057075" y="2679493"/>
                </a:lnTo>
                <a:cubicBezTo>
                  <a:pt x="6057075" y="2679493"/>
                  <a:pt x="6056269" y="2676934"/>
                  <a:pt x="6058705" y="2676167"/>
                </a:cubicBezTo>
                <a:cubicBezTo>
                  <a:pt x="6058705" y="2676167"/>
                  <a:pt x="6060336" y="2672843"/>
                  <a:pt x="6060336" y="2672843"/>
                </a:cubicBezTo>
                <a:cubicBezTo>
                  <a:pt x="6061968" y="2669519"/>
                  <a:pt x="6061968" y="2669519"/>
                  <a:pt x="6062772" y="2672076"/>
                </a:cubicBezTo>
                <a:close/>
                <a:moveTo>
                  <a:pt x="580214" y="2634745"/>
                </a:moveTo>
                <a:cubicBezTo>
                  <a:pt x="580495" y="2635636"/>
                  <a:pt x="579275" y="2637978"/>
                  <a:pt x="574459" y="2643409"/>
                </a:cubicBezTo>
                <a:cubicBezTo>
                  <a:pt x="573578" y="2648906"/>
                  <a:pt x="569576" y="2652777"/>
                  <a:pt x="566453" y="2651149"/>
                </a:cubicBezTo>
                <a:cubicBezTo>
                  <a:pt x="565706" y="2648774"/>
                  <a:pt x="556074" y="2659637"/>
                  <a:pt x="553699" y="2660384"/>
                </a:cubicBezTo>
                <a:cubicBezTo>
                  <a:pt x="551324" y="2661132"/>
                  <a:pt x="551324" y="2661132"/>
                  <a:pt x="550576" y="2658757"/>
                </a:cubicBezTo>
                <a:cubicBezTo>
                  <a:pt x="552952" y="2658009"/>
                  <a:pt x="554578" y="2654886"/>
                  <a:pt x="556953" y="2654139"/>
                </a:cubicBezTo>
                <a:cubicBezTo>
                  <a:pt x="556953" y="2654139"/>
                  <a:pt x="556953" y="2654139"/>
                  <a:pt x="559328" y="2653391"/>
                </a:cubicBezTo>
                <a:cubicBezTo>
                  <a:pt x="562583" y="2647147"/>
                  <a:pt x="563463" y="2641649"/>
                  <a:pt x="564343" y="2636151"/>
                </a:cubicBezTo>
                <a:cubicBezTo>
                  <a:pt x="569093" y="2634656"/>
                  <a:pt x="572216" y="2636284"/>
                  <a:pt x="576964" y="2634790"/>
                </a:cubicBezTo>
                <a:cubicBezTo>
                  <a:pt x="578153" y="2634415"/>
                  <a:pt x="579934" y="2633855"/>
                  <a:pt x="580214" y="2634745"/>
                </a:cubicBezTo>
                <a:close/>
                <a:moveTo>
                  <a:pt x="605969" y="2610199"/>
                </a:moveTo>
                <a:cubicBezTo>
                  <a:pt x="607475" y="2614982"/>
                  <a:pt x="608228" y="2617374"/>
                  <a:pt x="606789" y="2620456"/>
                </a:cubicBezTo>
                <a:cubicBezTo>
                  <a:pt x="601717" y="2627308"/>
                  <a:pt x="603910" y="2626618"/>
                  <a:pt x="604663" y="2629010"/>
                </a:cubicBezTo>
                <a:cubicBezTo>
                  <a:pt x="606854" y="2628320"/>
                  <a:pt x="607607" y="2630713"/>
                  <a:pt x="607607" y="2630713"/>
                </a:cubicBezTo>
                <a:cubicBezTo>
                  <a:pt x="608360" y="2633104"/>
                  <a:pt x="606921" y="2636186"/>
                  <a:pt x="606921" y="2636186"/>
                </a:cubicBezTo>
                <a:cubicBezTo>
                  <a:pt x="604728" y="2636875"/>
                  <a:pt x="603288" y="2639957"/>
                  <a:pt x="602535" y="2637566"/>
                </a:cubicBezTo>
                <a:cubicBezTo>
                  <a:pt x="605415" y="2631402"/>
                  <a:pt x="601031" y="2632783"/>
                  <a:pt x="600277" y="2630390"/>
                </a:cubicBezTo>
                <a:cubicBezTo>
                  <a:pt x="596580" y="2626297"/>
                  <a:pt x="598772" y="2625607"/>
                  <a:pt x="605969" y="2610199"/>
                </a:cubicBezTo>
                <a:close/>
                <a:moveTo>
                  <a:pt x="592601" y="2598345"/>
                </a:moveTo>
                <a:cubicBezTo>
                  <a:pt x="589035" y="2604515"/>
                  <a:pt x="587976" y="2609896"/>
                  <a:pt x="588699" y="2612192"/>
                </a:cubicBezTo>
                <a:cubicBezTo>
                  <a:pt x="589422" y="2614490"/>
                  <a:pt x="591927" y="2613701"/>
                  <a:pt x="594433" y="2612912"/>
                </a:cubicBezTo>
                <a:cubicBezTo>
                  <a:pt x="582628" y="2619152"/>
                  <a:pt x="582628" y="2619152"/>
                  <a:pt x="577954" y="2613050"/>
                </a:cubicBezTo>
                <a:cubicBezTo>
                  <a:pt x="582242" y="2609177"/>
                  <a:pt x="585807" y="2603006"/>
                  <a:pt x="592601" y="2598345"/>
                </a:cubicBezTo>
                <a:close/>
                <a:moveTo>
                  <a:pt x="6222379" y="2596134"/>
                </a:moveTo>
                <a:lnTo>
                  <a:pt x="6219109" y="2602416"/>
                </a:lnTo>
                <a:cubicBezTo>
                  <a:pt x="6219109" y="2602416"/>
                  <a:pt x="6219109" y="2602416"/>
                  <a:pt x="6221496" y="2601664"/>
                </a:cubicBezTo>
                <a:close/>
                <a:moveTo>
                  <a:pt x="6249910" y="2587877"/>
                </a:moveTo>
                <a:cubicBezTo>
                  <a:pt x="6250523" y="2589826"/>
                  <a:pt x="6248087" y="2590592"/>
                  <a:pt x="6248701" y="2592541"/>
                </a:cubicBezTo>
                <a:cubicBezTo>
                  <a:pt x="6246265" y="2593308"/>
                  <a:pt x="6246878" y="2595256"/>
                  <a:pt x="6244442" y="2596023"/>
                </a:cubicBezTo>
                <a:cubicBezTo>
                  <a:pt x="6246265" y="2593308"/>
                  <a:pt x="6246265" y="2593308"/>
                  <a:pt x="6248087" y="2590592"/>
                </a:cubicBezTo>
                <a:cubicBezTo>
                  <a:pt x="6248087" y="2590592"/>
                  <a:pt x="6247474" y="2588644"/>
                  <a:pt x="6247474" y="2588644"/>
                </a:cubicBezTo>
                <a:cubicBezTo>
                  <a:pt x="6249910" y="2587877"/>
                  <a:pt x="6249910" y="2587877"/>
                  <a:pt x="6249910" y="2587877"/>
                </a:cubicBezTo>
                <a:close/>
                <a:moveTo>
                  <a:pt x="611303" y="2581216"/>
                </a:moveTo>
                <a:cubicBezTo>
                  <a:pt x="609634" y="2584416"/>
                  <a:pt x="610400" y="2586853"/>
                  <a:pt x="611934" y="2591724"/>
                </a:cubicBezTo>
                <a:cubicBezTo>
                  <a:pt x="609498" y="2592490"/>
                  <a:pt x="607829" y="2595694"/>
                  <a:pt x="605393" y="2596460"/>
                </a:cubicBezTo>
                <a:cubicBezTo>
                  <a:pt x="606160" y="2598897"/>
                  <a:pt x="603724" y="2599664"/>
                  <a:pt x="603724" y="2599664"/>
                </a:cubicBezTo>
                <a:cubicBezTo>
                  <a:pt x="602957" y="2597227"/>
                  <a:pt x="607963" y="2587619"/>
                  <a:pt x="601423" y="2592354"/>
                </a:cubicBezTo>
                <a:cubicBezTo>
                  <a:pt x="599755" y="2595557"/>
                  <a:pt x="598988" y="2593120"/>
                  <a:pt x="598988" y="2593120"/>
                </a:cubicBezTo>
                <a:cubicBezTo>
                  <a:pt x="600658" y="2589919"/>
                  <a:pt x="602326" y="2586717"/>
                  <a:pt x="604763" y="2585949"/>
                </a:cubicBezTo>
                <a:cubicBezTo>
                  <a:pt x="606430" y="2582749"/>
                  <a:pt x="608867" y="2581982"/>
                  <a:pt x="611303" y="2581216"/>
                </a:cubicBezTo>
                <a:close/>
                <a:moveTo>
                  <a:pt x="6100975" y="2568896"/>
                </a:moveTo>
                <a:cubicBezTo>
                  <a:pt x="6101711" y="2571234"/>
                  <a:pt x="6100975" y="2568896"/>
                  <a:pt x="6101711" y="2571234"/>
                </a:cubicBezTo>
                <a:cubicBezTo>
                  <a:pt x="6102446" y="2573573"/>
                  <a:pt x="6098590" y="2577357"/>
                  <a:pt x="6097029" y="2580419"/>
                </a:cubicBezTo>
                <a:cubicBezTo>
                  <a:pt x="6097029" y="2580419"/>
                  <a:pt x="6097764" y="2582756"/>
                  <a:pt x="6095467" y="2583479"/>
                </a:cubicBezTo>
                <a:cubicBezTo>
                  <a:pt x="6095467" y="2583479"/>
                  <a:pt x="6095467" y="2583479"/>
                  <a:pt x="6093171" y="2584202"/>
                </a:cubicBezTo>
                <a:cubicBezTo>
                  <a:pt x="6093171" y="2584202"/>
                  <a:pt x="6088577" y="2585648"/>
                  <a:pt x="6093259" y="2576464"/>
                </a:cubicBezTo>
                <a:cubicBezTo>
                  <a:pt x="6095556" y="2575741"/>
                  <a:pt x="6095556" y="2575741"/>
                  <a:pt x="6094820" y="2573402"/>
                </a:cubicBezTo>
                <a:cubicBezTo>
                  <a:pt x="6097118" y="2572680"/>
                  <a:pt x="6099413" y="2571957"/>
                  <a:pt x="6098677" y="2569619"/>
                </a:cubicBezTo>
                <a:cubicBezTo>
                  <a:pt x="6097854" y="2575018"/>
                  <a:pt x="6100975" y="2568896"/>
                  <a:pt x="6100975" y="2568896"/>
                </a:cubicBezTo>
                <a:close/>
                <a:moveTo>
                  <a:pt x="6117861" y="2547621"/>
                </a:moveTo>
                <a:cubicBezTo>
                  <a:pt x="6116226" y="2550762"/>
                  <a:pt x="6116978" y="2553151"/>
                  <a:pt x="6115341" y="2556291"/>
                </a:cubicBezTo>
                <a:cubicBezTo>
                  <a:pt x="6112953" y="2557044"/>
                  <a:pt x="6113704" y="2559433"/>
                  <a:pt x="6111316" y="2560185"/>
                </a:cubicBezTo>
                <a:cubicBezTo>
                  <a:pt x="6111316" y="2560185"/>
                  <a:pt x="6112069" y="2562575"/>
                  <a:pt x="6109680" y="2563327"/>
                </a:cubicBezTo>
                <a:cubicBezTo>
                  <a:pt x="6109680" y="2563327"/>
                  <a:pt x="6109680" y="2563327"/>
                  <a:pt x="6112069" y="2562575"/>
                </a:cubicBezTo>
                <a:cubicBezTo>
                  <a:pt x="6106407" y="2569608"/>
                  <a:pt x="6107159" y="2571999"/>
                  <a:pt x="6105523" y="2575139"/>
                </a:cubicBezTo>
                <a:cubicBezTo>
                  <a:pt x="6106275" y="2577529"/>
                  <a:pt x="6106275" y="2577529"/>
                  <a:pt x="6106275" y="2577529"/>
                </a:cubicBezTo>
                <a:cubicBezTo>
                  <a:pt x="6106275" y="2577529"/>
                  <a:pt x="6104639" y="2580670"/>
                  <a:pt x="6104639" y="2580670"/>
                </a:cubicBezTo>
                <a:cubicBezTo>
                  <a:pt x="6104639" y="2580670"/>
                  <a:pt x="6102251" y="2581422"/>
                  <a:pt x="6102251" y="2581422"/>
                </a:cubicBezTo>
                <a:cubicBezTo>
                  <a:pt x="6102251" y="2581422"/>
                  <a:pt x="6102251" y="2581422"/>
                  <a:pt x="6098978" y="2587704"/>
                </a:cubicBezTo>
                <a:cubicBezTo>
                  <a:pt x="6098978" y="2587704"/>
                  <a:pt x="6097342" y="2590845"/>
                  <a:pt x="6097342" y="2590845"/>
                </a:cubicBezTo>
                <a:cubicBezTo>
                  <a:pt x="6094954" y="2591596"/>
                  <a:pt x="6094954" y="2591596"/>
                  <a:pt x="6094954" y="2591596"/>
                </a:cubicBezTo>
                <a:cubicBezTo>
                  <a:pt x="6094954" y="2591596"/>
                  <a:pt x="6092564" y="2592348"/>
                  <a:pt x="6092564" y="2592348"/>
                </a:cubicBezTo>
                <a:cubicBezTo>
                  <a:pt x="6094202" y="2589207"/>
                  <a:pt x="6095837" y="2586066"/>
                  <a:pt x="6099862" y="2582174"/>
                </a:cubicBezTo>
                <a:cubicBezTo>
                  <a:pt x="6101499" y="2579032"/>
                  <a:pt x="6100746" y="2576643"/>
                  <a:pt x="6102383" y="2573502"/>
                </a:cubicBezTo>
                <a:cubicBezTo>
                  <a:pt x="6102383" y="2573502"/>
                  <a:pt x="6102383" y="2573502"/>
                  <a:pt x="6106407" y="2569608"/>
                </a:cubicBezTo>
                <a:cubicBezTo>
                  <a:pt x="6105655" y="2567219"/>
                  <a:pt x="6105655" y="2567219"/>
                  <a:pt x="6104902" y="2564830"/>
                </a:cubicBezTo>
                <a:cubicBezTo>
                  <a:pt x="6107291" y="2564078"/>
                  <a:pt x="6108927" y="2560936"/>
                  <a:pt x="6108176" y="2558548"/>
                </a:cubicBezTo>
                <a:cubicBezTo>
                  <a:pt x="6110564" y="2557796"/>
                  <a:pt x="6112200" y="2554655"/>
                  <a:pt x="6111448" y="2552265"/>
                </a:cubicBezTo>
                <a:cubicBezTo>
                  <a:pt x="6113837" y="2551514"/>
                  <a:pt x="6115473" y="2548373"/>
                  <a:pt x="6117861" y="2547621"/>
                </a:cubicBezTo>
                <a:close/>
                <a:moveTo>
                  <a:pt x="6130612" y="2535473"/>
                </a:moveTo>
                <a:cubicBezTo>
                  <a:pt x="6131335" y="2537770"/>
                  <a:pt x="6129720" y="2540801"/>
                  <a:pt x="6131335" y="2537770"/>
                </a:cubicBezTo>
                <a:cubicBezTo>
                  <a:pt x="6132057" y="2540066"/>
                  <a:pt x="6130443" y="2543098"/>
                  <a:pt x="6130443" y="2543098"/>
                </a:cubicBezTo>
                <a:cubicBezTo>
                  <a:pt x="6131166" y="2545395"/>
                  <a:pt x="6131166" y="2545395"/>
                  <a:pt x="6131888" y="2547692"/>
                </a:cubicBezTo>
                <a:cubicBezTo>
                  <a:pt x="6123981" y="2555230"/>
                  <a:pt x="6122535" y="2550636"/>
                  <a:pt x="6121812" y="2548340"/>
                </a:cubicBezTo>
                <a:cubicBezTo>
                  <a:pt x="6121812" y="2548340"/>
                  <a:pt x="6121812" y="2548340"/>
                  <a:pt x="6121089" y="2546042"/>
                </a:cubicBezTo>
                <a:cubicBezTo>
                  <a:pt x="6121089" y="2546042"/>
                  <a:pt x="6122705" y="2543009"/>
                  <a:pt x="6122705" y="2543009"/>
                </a:cubicBezTo>
                <a:cubicBezTo>
                  <a:pt x="6125042" y="2542273"/>
                  <a:pt x="6126659" y="2539242"/>
                  <a:pt x="6128274" y="2536209"/>
                </a:cubicBezTo>
                <a:cubicBezTo>
                  <a:pt x="6128998" y="2538506"/>
                  <a:pt x="6128998" y="2538506"/>
                  <a:pt x="6130612" y="2535473"/>
                </a:cubicBezTo>
                <a:close/>
                <a:moveTo>
                  <a:pt x="698137" y="2533027"/>
                </a:moveTo>
                <a:cubicBezTo>
                  <a:pt x="698903" y="2535463"/>
                  <a:pt x="701388" y="2534681"/>
                  <a:pt x="702148" y="2537095"/>
                </a:cubicBezTo>
                <a:cubicBezTo>
                  <a:pt x="704633" y="2536312"/>
                  <a:pt x="707117" y="2535530"/>
                  <a:pt x="709601" y="2534749"/>
                </a:cubicBezTo>
                <a:cubicBezTo>
                  <a:pt x="712085" y="2533968"/>
                  <a:pt x="709601" y="2534749"/>
                  <a:pt x="710367" y="2537183"/>
                </a:cubicBezTo>
                <a:cubicBezTo>
                  <a:pt x="710367" y="2537183"/>
                  <a:pt x="707884" y="2537965"/>
                  <a:pt x="707884" y="2537965"/>
                </a:cubicBezTo>
                <a:cubicBezTo>
                  <a:pt x="705399" y="2538747"/>
                  <a:pt x="703681" y="2541964"/>
                  <a:pt x="701196" y="2542747"/>
                </a:cubicBezTo>
                <a:cubicBezTo>
                  <a:pt x="701963" y="2545184"/>
                  <a:pt x="699477" y="2545966"/>
                  <a:pt x="700244" y="2548401"/>
                </a:cubicBezTo>
                <a:lnTo>
                  <a:pt x="706574" y="2551622"/>
                </a:lnTo>
                <a:lnTo>
                  <a:pt x="706489" y="2551740"/>
                </a:lnTo>
                <a:lnTo>
                  <a:pt x="706470" y="2551807"/>
                </a:lnTo>
                <a:lnTo>
                  <a:pt x="697214" y="2555044"/>
                </a:lnTo>
                <a:cubicBezTo>
                  <a:pt x="694944" y="2555423"/>
                  <a:pt x="693941" y="2554402"/>
                  <a:pt x="695276" y="2549965"/>
                </a:cubicBezTo>
                <a:cubicBezTo>
                  <a:pt x="694509" y="2547529"/>
                  <a:pt x="698711" y="2543529"/>
                  <a:pt x="700429" y="2540311"/>
                </a:cubicBezTo>
                <a:cubicBezTo>
                  <a:pt x="699663" y="2537877"/>
                  <a:pt x="697178" y="2538658"/>
                  <a:pt x="698137" y="2533027"/>
                </a:cubicBezTo>
                <a:close/>
                <a:moveTo>
                  <a:pt x="6126309" y="2532007"/>
                </a:moveTo>
                <a:cubicBezTo>
                  <a:pt x="6124640" y="2535211"/>
                  <a:pt x="6125406" y="2537647"/>
                  <a:pt x="6125406" y="2537647"/>
                </a:cubicBezTo>
                <a:cubicBezTo>
                  <a:pt x="6122969" y="2538413"/>
                  <a:pt x="6122969" y="2538413"/>
                  <a:pt x="6121301" y="2541617"/>
                </a:cubicBezTo>
                <a:cubicBezTo>
                  <a:pt x="6121301" y="2541617"/>
                  <a:pt x="6122969" y="2538413"/>
                  <a:pt x="6122969" y="2538413"/>
                </a:cubicBezTo>
                <a:cubicBezTo>
                  <a:pt x="6122969" y="2538413"/>
                  <a:pt x="6120534" y="2539180"/>
                  <a:pt x="6120534" y="2539180"/>
                </a:cubicBezTo>
                <a:cubicBezTo>
                  <a:pt x="6119768" y="2536745"/>
                  <a:pt x="6122203" y="2535978"/>
                  <a:pt x="6122203" y="2535978"/>
                </a:cubicBezTo>
                <a:cubicBezTo>
                  <a:pt x="6122203" y="2535978"/>
                  <a:pt x="6123873" y="2532775"/>
                  <a:pt x="6123873" y="2532775"/>
                </a:cubicBezTo>
                <a:cubicBezTo>
                  <a:pt x="6123873" y="2532775"/>
                  <a:pt x="6123873" y="2532775"/>
                  <a:pt x="6126309" y="2532007"/>
                </a:cubicBezTo>
                <a:close/>
                <a:moveTo>
                  <a:pt x="6135989" y="2509686"/>
                </a:moveTo>
                <a:cubicBezTo>
                  <a:pt x="6138328" y="2508949"/>
                  <a:pt x="6138328" y="2508949"/>
                  <a:pt x="6139095" y="2511386"/>
                </a:cubicBezTo>
                <a:cubicBezTo>
                  <a:pt x="6139861" y="2513822"/>
                  <a:pt x="6139861" y="2513822"/>
                  <a:pt x="6138289" y="2516993"/>
                </a:cubicBezTo>
                <a:cubicBezTo>
                  <a:pt x="6138289" y="2516993"/>
                  <a:pt x="6137484" y="2522602"/>
                  <a:pt x="6137484" y="2522602"/>
                </a:cubicBezTo>
                <a:cubicBezTo>
                  <a:pt x="6135146" y="2523337"/>
                  <a:pt x="6133575" y="2526509"/>
                  <a:pt x="6131236" y="2527246"/>
                </a:cubicBezTo>
                <a:cubicBezTo>
                  <a:pt x="6132808" y="2524073"/>
                  <a:pt x="6129703" y="2522374"/>
                  <a:pt x="6129703" y="2522374"/>
                </a:cubicBezTo>
                <a:cubicBezTo>
                  <a:pt x="6132041" y="2521637"/>
                  <a:pt x="6133612" y="2518466"/>
                  <a:pt x="6133612" y="2518466"/>
                </a:cubicBezTo>
                <a:cubicBezTo>
                  <a:pt x="6135184" y="2515294"/>
                  <a:pt x="6135184" y="2515294"/>
                  <a:pt x="6134417" y="2512858"/>
                </a:cubicBezTo>
                <a:cubicBezTo>
                  <a:pt x="6134417" y="2512858"/>
                  <a:pt x="6135989" y="2509686"/>
                  <a:pt x="6135989" y="2509686"/>
                </a:cubicBezTo>
                <a:close/>
                <a:moveTo>
                  <a:pt x="6147720" y="2497962"/>
                </a:moveTo>
                <a:cubicBezTo>
                  <a:pt x="6148640" y="2500884"/>
                  <a:pt x="6146204" y="2501652"/>
                  <a:pt x="6147123" y="2504575"/>
                </a:cubicBezTo>
                <a:cubicBezTo>
                  <a:pt x="6147123" y="2504575"/>
                  <a:pt x="6144687" y="2505342"/>
                  <a:pt x="6143768" y="2502418"/>
                </a:cubicBezTo>
                <a:cubicBezTo>
                  <a:pt x="6143768" y="2502418"/>
                  <a:pt x="6141332" y="2503185"/>
                  <a:pt x="6141332" y="2503185"/>
                </a:cubicBezTo>
                <a:cubicBezTo>
                  <a:pt x="6141332" y="2503185"/>
                  <a:pt x="6142848" y="2499496"/>
                  <a:pt x="6145284" y="2498729"/>
                </a:cubicBezTo>
                <a:cubicBezTo>
                  <a:pt x="6145284" y="2498729"/>
                  <a:pt x="6147720" y="2497962"/>
                  <a:pt x="6147720" y="2497962"/>
                </a:cubicBezTo>
                <a:close/>
                <a:moveTo>
                  <a:pt x="731723" y="2489183"/>
                </a:moveTo>
                <a:cubicBezTo>
                  <a:pt x="732479" y="2491584"/>
                  <a:pt x="730798" y="2494752"/>
                  <a:pt x="731554" y="2497152"/>
                </a:cubicBezTo>
                <a:cubicBezTo>
                  <a:pt x="732310" y="2499554"/>
                  <a:pt x="729875" y="2500321"/>
                  <a:pt x="729875" y="2500321"/>
                </a:cubicBezTo>
                <a:cubicBezTo>
                  <a:pt x="727439" y="2501087"/>
                  <a:pt x="726682" y="2498685"/>
                  <a:pt x="724247" y="2499452"/>
                </a:cubicBezTo>
                <a:cubicBezTo>
                  <a:pt x="721056" y="2497818"/>
                  <a:pt x="722567" y="2502620"/>
                  <a:pt x="720131" y="2503388"/>
                </a:cubicBezTo>
                <a:cubicBezTo>
                  <a:pt x="718450" y="2506557"/>
                  <a:pt x="712655" y="2513658"/>
                  <a:pt x="710975" y="2516825"/>
                </a:cubicBezTo>
                <a:cubicBezTo>
                  <a:pt x="709294" y="2519991"/>
                  <a:pt x="711730" y="2519225"/>
                  <a:pt x="710806" y="2524795"/>
                </a:cubicBezTo>
                <a:cubicBezTo>
                  <a:pt x="710806" y="2524795"/>
                  <a:pt x="709125" y="2527963"/>
                  <a:pt x="706690" y="2528730"/>
                </a:cubicBezTo>
                <a:cubicBezTo>
                  <a:pt x="706690" y="2528730"/>
                  <a:pt x="705934" y="2526328"/>
                  <a:pt x="705178" y="2523928"/>
                </a:cubicBezTo>
                <a:cubicBezTo>
                  <a:pt x="701231" y="2519892"/>
                  <a:pt x="701231" y="2519892"/>
                  <a:pt x="713579" y="2508090"/>
                </a:cubicBezTo>
                <a:cubicBezTo>
                  <a:pt x="716015" y="2507323"/>
                  <a:pt x="716938" y="2501752"/>
                  <a:pt x="719375" y="2500986"/>
                </a:cubicBezTo>
                <a:cubicBezTo>
                  <a:pt x="718619" y="2498585"/>
                  <a:pt x="717863" y="2496184"/>
                  <a:pt x="717863" y="2496184"/>
                </a:cubicBezTo>
                <a:cubicBezTo>
                  <a:pt x="720300" y="2495417"/>
                  <a:pt x="720300" y="2495417"/>
                  <a:pt x="722735" y="2494651"/>
                </a:cubicBezTo>
                <a:cubicBezTo>
                  <a:pt x="722735" y="2494651"/>
                  <a:pt x="724605" y="2492081"/>
                  <a:pt x="726662" y="2490116"/>
                </a:cubicBezTo>
                <a:cubicBezTo>
                  <a:pt x="728719" y="2488149"/>
                  <a:pt x="730968" y="2486785"/>
                  <a:pt x="731723" y="2489183"/>
                </a:cubicBezTo>
                <a:close/>
                <a:moveTo>
                  <a:pt x="699324" y="2481251"/>
                </a:moveTo>
                <a:cubicBezTo>
                  <a:pt x="701685" y="2480508"/>
                  <a:pt x="703184" y="2485271"/>
                  <a:pt x="700823" y="2486014"/>
                </a:cubicBezTo>
                <a:cubicBezTo>
                  <a:pt x="692769" y="2501639"/>
                  <a:pt x="694268" y="2506402"/>
                  <a:pt x="691794" y="2515035"/>
                </a:cubicBezTo>
                <a:cubicBezTo>
                  <a:pt x="690933" y="2520540"/>
                  <a:pt x="688572" y="2521283"/>
                  <a:pt x="686211" y="2522026"/>
                </a:cubicBezTo>
                <a:cubicBezTo>
                  <a:pt x="682988" y="2528277"/>
                  <a:pt x="678903" y="2540033"/>
                  <a:pt x="681265" y="2539290"/>
                </a:cubicBezTo>
                <a:cubicBezTo>
                  <a:pt x="682015" y="2541673"/>
                  <a:pt x="685117" y="2543287"/>
                  <a:pt x="688228" y="2544925"/>
                </a:cubicBezTo>
                <a:cubicBezTo>
                  <a:pt x="674700" y="2559653"/>
                  <a:pt x="678035" y="2545516"/>
                  <a:pt x="669341" y="2550870"/>
                </a:cubicBezTo>
                <a:cubicBezTo>
                  <a:pt x="670091" y="2553252"/>
                  <a:pt x="670091" y="2553252"/>
                  <a:pt x="670840" y="2555634"/>
                </a:cubicBezTo>
                <a:cubicBezTo>
                  <a:pt x="670840" y="2555634"/>
                  <a:pt x="670840" y="2555634"/>
                  <a:pt x="671590" y="2558014"/>
                </a:cubicBezTo>
                <a:cubicBezTo>
                  <a:pt x="666868" y="2559501"/>
                  <a:pt x="666119" y="2557121"/>
                  <a:pt x="660534" y="2564112"/>
                </a:cubicBezTo>
                <a:cubicBezTo>
                  <a:pt x="660534" y="2564112"/>
                  <a:pt x="660534" y="2564112"/>
                  <a:pt x="659784" y="2561730"/>
                </a:cubicBezTo>
                <a:cubicBezTo>
                  <a:pt x="661396" y="2558607"/>
                  <a:pt x="659897" y="2553843"/>
                  <a:pt x="660766" y="2548361"/>
                </a:cubicBezTo>
                <a:cubicBezTo>
                  <a:pt x="665488" y="2546874"/>
                  <a:pt x="667849" y="2546131"/>
                  <a:pt x="672571" y="2544645"/>
                </a:cubicBezTo>
                <a:cubicBezTo>
                  <a:pt x="674181" y="2541520"/>
                  <a:pt x="675043" y="2536012"/>
                  <a:pt x="679016" y="2532146"/>
                </a:cubicBezTo>
                <a:cubicBezTo>
                  <a:pt x="681489" y="2523513"/>
                  <a:pt x="682351" y="2518007"/>
                  <a:pt x="683211" y="2512499"/>
                </a:cubicBezTo>
                <a:cubicBezTo>
                  <a:pt x="684824" y="2509375"/>
                  <a:pt x="683211" y="2512499"/>
                  <a:pt x="680851" y="2513242"/>
                </a:cubicBezTo>
                <a:cubicBezTo>
                  <a:pt x="676878" y="2517112"/>
                  <a:pt x="672906" y="2520979"/>
                  <a:pt x="672157" y="2518598"/>
                </a:cubicBezTo>
                <a:cubicBezTo>
                  <a:pt x="669797" y="2519341"/>
                  <a:pt x="665075" y="2520828"/>
                  <a:pt x="669907" y="2511452"/>
                </a:cubicBezTo>
                <a:cubicBezTo>
                  <a:pt x="673880" y="2507585"/>
                  <a:pt x="677104" y="2501335"/>
                  <a:pt x="681825" y="2499849"/>
                </a:cubicBezTo>
                <a:cubicBezTo>
                  <a:pt x="684936" y="2501488"/>
                  <a:pt x="685796" y="2495980"/>
                  <a:pt x="687408" y="2492854"/>
                </a:cubicBezTo>
                <a:cubicBezTo>
                  <a:pt x="692992" y="2485862"/>
                  <a:pt x="696963" y="2481994"/>
                  <a:pt x="699324" y="2481251"/>
                </a:cubicBezTo>
                <a:close/>
                <a:moveTo>
                  <a:pt x="678979" y="2477066"/>
                </a:moveTo>
                <a:cubicBezTo>
                  <a:pt x="680364" y="2477281"/>
                  <a:pt x="680736" y="2478464"/>
                  <a:pt x="679084" y="2481585"/>
                </a:cubicBezTo>
                <a:cubicBezTo>
                  <a:pt x="679829" y="2483954"/>
                  <a:pt x="678176" y="2487076"/>
                  <a:pt x="675778" y="2487831"/>
                </a:cubicBezTo>
                <a:cubicBezTo>
                  <a:pt x="672472" y="2494079"/>
                  <a:pt x="670819" y="2497204"/>
                  <a:pt x="666769" y="2501082"/>
                </a:cubicBezTo>
                <a:cubicBezTo>
                  <a:pt x="658666" y="2508839"/>
                  <a:pt x="659411" y="2511206"/>
                  <a:pt x="662554" y="2512821"/>
                </a:cubicBezTo>
                <a:cubicBezTo>
                  <a:pt x="662554" y="2512821"/>
                  <a:pt x="663300" y="2515189"/>
                  <a:pt x="663300" y="2515189"/>
                </a:cubicBezTo>
                <a:cubicBezTo>
                  <a:pt x="659996" y="2521439"/>
                  <a:pt x="657597" y="2522192"/>
                  <a:pt x="655199" y="2522947"/>
                </a:cubicBezTo>
                <a:cubicBezTo>
                  <a:pt x="652801" y="2523703"/>
                  <a:pt x="647095" y="2530703"/>
                  <a:pt x="640646" y="2535337"/>
                </a:cubicBezTo>
                <a:cubicBezTo>
                  <a:pt x="641391" y="2537705"/>
                  <a:pt x="639739" y="2540829"/>
                  <a:pt x="640484" y="2543197"/>
                </a:cubicBezTo>
                <a:cubicBezTo>
                  <a:pt x="641229" y="2545567"/>
                  <a:pt x="641229" y="2545567"/>
                  <a:pt x="644374" y="2547180"/>
                </a:cubicBezTo>
                <a:cubicBezTo>
                  <a:pt x="633873" y="2555692"/>
                  <a:pt x="624109" y="2566548"/>
                  <a:pt x="616915" y="2568813"/>
                </a:cubicBezTo>
                <a:cubicBezTo>
                  <a:pt x="614516" y="2569568"/>
                  <a:pt x="610465" y="2573447"/>
                  <a:pt x="612118" y="2570322"/>
                </a:cubicBezTo>
                <a:cubicBezTo>
                  <a:pt x="613771" y="2567200"/>
                  <a:pt x="617823" y="2563323"/>
                  <a:pt x="617085" y="2560976"/>
                </a:cubicBezTo>
                <a:cubicBezTo>
                  <a:pt x="621135" y="2557098"/>
                  <a:pt x="623534" y="2556343"/>
                  <a:pt x="626839" y="2550096"/>
                </a:cubicBezTo>
                <a:cubicBezTo>
                  <a:pt x="631799" y="2540724"/>
                  <a:pt x="631960" y="2532865"/>
                  <a:pt x="642460" y="2524351"/>
                </a:cubicBezTo>
                <a:cubicBezTo>
                  <a:pt x="642460" y="2524351"/>
                  <a:pt x="644113" y="2521230"/>
                  <a:pt x="644113" y="2521230"/>
                </a:cubicBezTo>
                <a:cubicBezTo>
                  <a:pt x="643367" y="2518860"/>
                  <a:pt x="643367" y="2518860"/>
                  <a:pt x="645021" y="2515736"/>
                </a:cubicBezTo>
                <a:cubicBezTo>
                  <a:pt x="645021" y="2515736"/>
                  <a:pt x="647419" y="2514981"/>
                  <a:pt x="650564" y="2516594"/>
                </a:cubicBezTo>
                <a:cubicBezTo>
                  <a:pt x="653870" y="2510349"/>
                  <a:pt x="659573" y="2503347"/>
                  <a:pt x="660479" y="2497853"/>
                </a:cubicBezTo>
                <a:cubicBezTo>
                  <a:pt x="665439" y="2488484"/>
                  <a:pt x="668745" y="2482237"/>
                  <a:pt x="672797" y="2478363"/>
                </a:cubicBezTo>
                <a:cubicBezTo>
                  <a:pt x="675195" y="2477607"/>
                  <a:pt x="677594" y="2476853"/>
                  <a:pt x="678979" y="2477066"/>
                </a:cubicBezTo>
                <a:close/>
                <a:moveTo>
                  <a:pt x="6092912" y="2476691"/>
                </a:moveTo>
                <a:cubicBezTo>
                  <a:pt x="6092094" y="2478261"/>
                  <a:pt x="6091686" y="2479047"/>
                  <a:pt x="6091590" y="2478747"/>
                </a:cubicBezTo>
                <a:lnTo>
                  <a:pt x="6091654" y="2478254"/>
                </a:lnTo>
                <a:close/>
                <a:moveTo>
                  <a:pt x="5993129" y="2476584"/>
                </a:moveTo>
                <a:lnTo>
                  <a:pt x="5989857" y="2482867"/>
                </a:lnTo>
                <a:cubicBezTo>
                  <a:pt x="5989857" y="2482867"/>
                  <a:pt x="5989857" y="2482867"/>
                  <a:pt x="5989105" y="2480477"/>
                </a:cubicBezTo>
                <a:close/>
                <a:moveTo>
                  <a:pt x="5993130" y="2476583"/>
                </a:moveTo>
                <a:lnTo>
                  <a:pt x="5993130" y="2476584"/>
                </a:lnTo>
                <a:lnTo>
                  <a:pt x="5993129" y="2476584"/>
                </a:lnTo>
                <a:close/>
                <a:moveTo>
                  <a:pt x="5929619" y="2475845"/>
                </a:moveTo>
                <a:lnTo>
                  <a:pt x="5928157" y="2478650"/>
                </a:lnTo>
                <a:cubicBezTo>
                  <a:pt x="5927337" y="2480221"/>
                  <a:pt x="5927337" y="2480221"/>
                  <a:pt x="5927748" y="2479437"/>
                </a:cubicBezTo>
                <a:close/>
                <a:moveTo>
                  <a:pt x="6094003" y="2474596"/>
                </a:moveTo>
                <a:lnTo>
                  <a:pt x="6095300" y="2475939"/>
                </a:lnTo>
                <a:cubicBezTo>
                  <a:pt x="6095300" y="2475939"/>
                  <a:pt x="6092912" y="2476691"/>
                  <a:pt x="6092912" y="2476691"/>
                </a:cubicBezTo>
                <a:close/>
                <a:moveTo>
                  <a:pt x="726520" y="2473672"/>
                </a:moveTo>
                <a:cubicBezTo>
                  <a:pt x="727596" y="2473007"/>
                  <a:pt x="728367" y="2473416"/>
                  <a:pt x="728741" y="2474604"/>
                </a:cubicBezTo>
                <a:cubicBezTo>
                  <a:pt x="727149" y="2477714"/>
                  <a:pt x="725558" y="2480824"/>
                  <a:pt x="720881" y="2482295"/>
                </a:cubicBezTo>
                <a:cubicBezTo>
                  <a:pt x="716952" y="2486145"/>
                  <a:pt x="715362" y="2489256"/>
                  <a:pt x="712927" y="2497852"/>
                </a:cubicBezTo>
                <a:cubicBezTo>
                  <a:pt x="712180" y="2495481"/>
                  <a:pt x="709094" y="2493841"/>
                  <a:pt x="709094" y="2493841"/>
                </a:cubicBezTo>
                <a:cubicBezTo>
                  <a:pt x="708347" y="2491465"/>
                  <a:pt x="707599" y="2489088"/>
                  <a:pt x="709937" y="2488352"/>
                </a:cubicBezTo>
                <a:cubicBezTo>
                  <a:pt x="713118" y="2482130"/>
                  <a:pt x="713866" y="2484504"/>
                  <a:pt x="713866" y="2484504"/>
                </a:cubicBezTo>
                <a:cubicBezTo>
                  <a:pt x="716952" y="2486145"/>
                  <a:pt x="720881" y="2482295"/>
                  <a:pt x="722472" y="2479186"/>
                </a:cubicBezTo>
                <a:cubicBezTo>
                  <a:pt x="724064" y="2476075"/>
                  <a:pt x="725443" y="2474337"/>
                  <a:pt x="726520" y="2473672"/>
                </a:cubicBezTo>
                <a:close/>
                <a:moveTo>
                  <a:pt x="6094549" y="2473551"/>
                </a:moveTo>
                <a:lnTo>
                  <a:pt x="6094003" y="2474596"/>
                </a:lnTo>
                <a:lnTo>
                  <a:pt x="6093354" y="2473926"/>
                </a:lnTo>
                <a:close/>
                <a:moveTo>
                  <a:pt x="6225261" y="2468738"/>
                </a:moveTo>
                <a:lnTo>
                  <a:pt x="6225857" y="2470632"/>
                </a:lnTo>
                <a:lnTo>
                  <a:pt x="6224745" y="2472767"/>
                </a:lnTo>
                <a:lnTo>
                  <a:pt x="6220254" y="2478345"/>
                </a:lnTo>
                <a:cubicBezTo>
                  <a:pt x="6221923" y="2475143"/>
                  <a:pt x="6223592" y="2471940"/>
                  <a:pt x="6222826" y="2469505"/>
                </a:cubicBezTo>
                <a:cubicBezTo>
                  <a:pt x="6222826" y="2469505"/>
                  <a:pt x="6225261" y="2468738"/>
                  <a:pt x="6225261" y="2468738"/>
                </a:cubicBezTo>
                <a:close/>
                <a:moveTo>
                  <a:pt x="6110074" y="2460015"/>
                </a:moveTo>
                <a:cubicBezTo>
                  <a:pt x="6108557" y="2463705"/>
                  <a:pt x="6106123" y="2464472"/>
                  <a:pt x="6107042" y="2467394"/>
                </a:cubicBezTo>
                <a:cubicBezTo>
                  <a:pt x="6107042" y="2467394"/>
                  <a:pt x="6107042" y="2467394"/>
                  <a:pt x="6104606" y="2468161"/>
                </a:cubicBezTo>
                <a:cubicBezTo>
                  <a:pt x="6106123" y="2464472"/>
                  <a:pt x="6108557" y="2463705"/>
                  <a:pt x="6110074" y="2460015"/>
                </a:cubicBezTo>
                <a:close/>
                <a:moveTo>
                  <a:pt x="5995782" y="2459993"/>
                </a:moveTo>
                <a:cubicBezTo>
                  <a:pt x="5995782" y="2459993"/>
                  <a:pt x="5996533" y="2462382"/>
                  <a:pt x="5994146" y="2463133"/>
                </a:cubicBezTo>
                <a:cubicBezTo>
                  <a:pt x="5994146" y="2463133"/>
                  <a:pt x="5992510" y="2466275"/>
                  <a:pt x="5992510" y="2466275"/>
                </a:cubicBezTo>
                <a:lnTo>
                  <a:pt x="5990874" y="2469416"/>
                </a:lnTo>
                <a:lnTo>
                  <a:pt x="5991758" y="2463885"/>
                </a:lnTo>
                <a:cubicBezTo>
                  <a:pt x="5994146" y="2463133"/>
                  <a:pt x="5993393" y="2460744"/>
                  <a:pt x="5995782" y="2459993"/>
                </a:cubicBezTo>
                <a:close/>
                <a:moveTo>
                  <a:pt x="6029839" y="2459778"/>
                </a:moveTo>
                <a:cubicBezTo>
                  <a:pt x="6027450" y="2460529"/>
                  <a:pt x="6028203" y="2462918"/>
                  <a:pt x="6028203" y="2462918"/>
                </a:cubicBezTo>
                <a:cubicBezTo>
                  <a:pt x="6025815" y="2463669"/>
                  <a:pt x="6026566" y="2466060"/>
                  <a:pt x="6024179" y="2466812"/>
                </a:cubicBezTo>
                <a:cubicBezTo>
                  <a:pt x="6024179" y="2466812"/>
                  <a:pt x="6025815" y="2463669"/>
                  <a:pt x="6027450" y="2460529"/>
                </a:cubicBezTo>
                <a:cubicBezTo>
                  <a:pt x="6027450" y="2460529"/>
                  <a:pt x="6029839" y="2459778"/>
                  <a:pt x="6029839" y="2459778"/>
                </a:cubicBezTo>
                <a:close/>
                <a:moveTo>
                  <a:pt x="6065013" y="2459742"/>
                </a:moveTo>
                <a:cubicBezTo>
                  <a:pt x="6065013" y="2459742"/>
                  <a:pt x="6065013" y="2459742"/>
                  <a:pt x="6065702" y="2461933"/>
                </a:cubicBezTo>
                <a:cubicBezTo>
                  <a:pt x="6063145" y="2462738"/>
                  <a:pt x="6063835" y="2464931"/>
                  <a:pt x="6061968" y="2467928"/>
                </a:cubicBezTo>
                <a:cubicBezTo>
                  <a:pt x="6059409" y="2468734"/>
                  <a:pt x="6060099" y="2470927"/>
                  <a:pt x="6060099" y="2470927"/>
                </a:cubicBezTo>
                <a:cubicBezTo>
                  <a:pt x="6057541" y="2471731"/>
                  <a:pt x="6057541" y="2471731"/>
                  <a:pt x="6056852" y="2469538"/>
                </a:cubicBezTo>
                <a:cubicBezTo>
                  <a:pt x="6056852" y="2469538"/>
                  <a:pt x="6056161" y="2467346"/>
                  <a:pt x="6056161" y="2467346"/>
                </a:cubicBezTo>
                <a:cubicBezTo>
                  <a:pt x="6058719" y="2466541"/>
                  <a:pt x="6058719" y="2466541"/>
                  <a:pt x="6060587" y="2463544"/>
                </a:cubicBezTo>
                <a:cubicBezTo>
                  <a:pt x="6063145" y="2462738"/>
                  <a:pt x="6065702" y="2461933"/>
                  <a:pt x="6065013" y="2459742"/>
                </a:cubicBezTo>
                <a:close/>
                <a:moveTo>
                  <a:pt x="6111077" y="2458092"/>
                </a:moveTo>
                <a:cubicBezTo>
                  <a:pt x="6112458" y="2462479"/>
                  <a:pt x="6113148" y="2464671"/>
                  <a:pt x="6113837" y="2466863"/>
                </a:cubicBezTo>
                <a:cubicBezTo>
                  <a:pt x="6114528" y="2469055"/>
                  <a:pt x="6114528" y="2469055"/>
                  <a:pt x="6112781" y="2472014"/>
                </a:cubicBezTo>
                <a:cubicBezTo>
                  <a:pt x="6109656" y="2470588"/>
                  <a:pt x="6108966" y="2468397"/>
                  <a:pt x="6106530" y="2469163"/>
                </a:cubicBezTo>
                <a:cubicBezTo>
                  <a:pt x="6108275" y="2466204"/>
                  <a:pt x="6109331" y="2461053"/>
                  <a:pt x="6111077" y="2458092"/>
                </a:cubicBezTo>
                <a:close/>
                <a:moveTo>
                  <a:pt x="736033" y="2455242"/>
                </a:moveTo>
                <a:cubicBezTo>
                  <a:pt x="738468" y="2454475"/>
                  <a:pt x="741686" y="2456195"/>
                  <a:pt x="744123" y="2455427"/>
                </a:cubicBezTo>
                <a:cubicBezTo>
                  <a:pt x="747341" y="2457144"/>
                  <a:pt x="744032" y="2463646"/>
                  <a:pt x="741507" y="2472634"/>
                </a:cubicBezTo>
                <a:cubicBezTo>
                  <a:pt x="741507" y="2472634"/>
                  <a:pt x="742288" y="2475119"/>
                  <a:pt x="735763" y="2479904"/>
                </a:cubicBezTo>
                <a:cubicBezTo>
                  <a:pt x="734109" y="2483157"/>
                  <a:pt x="731673" y="2483924"/>
                  <a:pt x="730891" y="2481437"/>
                </a:cubicBezTo>
                <a:cubicBezTo>
                  <a:pt x="730110" y="2478952"/>
                  <a:pt x="730981" y="2473216"/>
                  <a:pt x="732634" y="2469964"/>
                </a:cubicBezTo>
                <a:cubicBezTo>
                  <a:pt x="731853" y="2467479"/>
                  <a:pt x="732725" y="2461744"/>
                  <a:pt x="736033" y="2455242"/>
                </a:cubicBezTo>
                <a:close/>
                <a:moveTo>
                  <a:pt x="5936470" y="2455026"/>
                </a:moveTo>
                <a:lnTo>
                  <a:pt x="5930809" y="2462059"/>
                </a:lnTo>
                <a:cubicBezTo>
                  <a:pt x="5930809" y="2462059"/>
                  <a:pt x="5928420" y="2462811"/>
                  <a:pt x="5929173" y="2465200"/>
                </a:cubicBezTo>
                <a:lnTo>
                  <a:pt x="5927537" y="2468344"/>
                </a:lnTo>
                <a:lnTo>
                  <a:pt x="5927537" y="2468343"/>
                </a:lnTo>
                <a:cubicBezTo>
                  <a:pt x="5925149" y="2469093"/>
                  <a:pt x="5925149" y="2469093"/>
                  <a:pt x="5925901" y="2471483"/>
                </a:cubicBezTo>
                <a:lnTo>
                  <a:pt x="5927537" y="2468344"/>
                </a:lnTo>
                <a:lnTo>
                  <a:pt x="5926890" y="2471500"/>
                </a:lnTo>
                <a:lnTo>
                  <a:pt x="5929925" y="2467591"/>
                </a:lnTo>
                <a:cubicBezTo>
                  <a:pt x="5932314" y="2466838"/>
                  <a:pt x="5935586" y="2460556"/>
                  <a:pt x="5934833" y="2458166"/>
                </a:cubicBezTo>
                <a:close/>
                <a:moveTo>
                  <a:pt x="6091320" y="2451461"/>
                </a:moveTo>
                <a:cubicBezTo>
                  <a:pt x="6090476" y="2456946"/>
                  <a:pt x="6092815" y="2456210"/>
                  <a:pt x="6089632" y="2462434"/>
                </a:cubicBezTo>
                <a:cubicBezTo>
                  <a:pt x="6090381" y="2464809"/>
                  <a:pt x="6093466" y="2466447"/>
                  <a:pt x="6095805" y="2465711"/>
                </a:cubicBezTo>
                <a:cubicBezTo>
                  <a:pt x="6090286" y="2472670"/>
                  <a:pt x="6089538" y="2470294"/>
                  <a:pt x="6087199" y="2471031"/>
                </a:cubicBezTo>
                <a:cubicBezTo>
                  <a:pt x="6083365" y="2467017"/>
                  <a:pt x="6083365" y="2467017"/>
                  <a:pt x="6084956" y="2463906"/>
                </a:cubicBezTo>
                <a:cubicBezTo>
                  <a:pt x="6087295" y="2463169"/>
                  <a:pt x="6086547" y="2460795"/>
                  <a:pt x="6086547" y="2460795"/>
                </a:cubicBezTo>
                <a:cubicBezTo>
                  <a:pt x="6088137" y="2457683"/>
                  <a:pt x="6088137" y="2457683"/>
                  <a:pt x="6088137" y="2457683"/>
                </a:cubicBezTo>
                <a:cubicBezTo>
                  <a:pt x="6091320" y="2451461"/>
                  <a:pt x="6088137" y="2457683"/>
                  <a:pt x="6087390" y="2455309"/>
                </a:cubicBezTo>
                <a:cubicBezTo>
                  <a:pt x="6087390" y="2455309"/>
                  <a:pt x="6088981" y="2452198"/>
                  <a:pt x="6091320" y="2451461"/>
                </a:cubicBezTo>
                <a:close/>
                <a:moveTo>
                  <a:pt x="6002327" y="2447428"/>
                </a:moveTo>
                <a:lnTo>
                  <a:pt x="6000691" y="2450569"/>
                </a:lnTo>
                <a:lnTo>
                  <a:pt x="5999939" y="2448179"/>
                </a:lnTo>
                <a:cubicBezTo>
                  <a:pt x="5999939" y="2448179"/>
                  <a:pt x="6002327" y="2447428"/>
                  <a:pt x="6002327" y="2447428"/>
                </a:cubicBezTo>
                <a:close/>
                <a:moveTo>
                  <a:pt x="6007582" y="2445692"/>
                </a:moveTo>
                <a:cubicBezTo>
                  <a:pt x="6007582" y="2445692"/>
                  <a:pt x="6007582" y="2445692"/>
                  <a:pt x="6008272" y="2447884"/>
                </a:cubicBezTo>
                <a:cubicBezTo>
                  <a:pt x="6008272" y="2447884"/>
                  <a:pt x="6008272" y="2447884"/>
                  <a:pt x="6006770" y="2450767"/>
                </a:cubicBezTo>
                <a:cubicBezTo>
                  <a:pt x="6006770" y="2450767"/>
                  <a:pt x="6006770" y="2450767"/>
                  <a:pt x="6004577" y="2451457"/>
                </a:cubicBezTo>
                <a:cubicBezTo>
                  <a:pt x="6004577" y="2451457"/>
                  <a:pt x="6006080" y="2448574"/>
                  <a:pt x="6007582" y="2445692"/>
                </a:cubicBezTo>
                <a:close/>
                <a:moveTo>
                  <a:pt x="6083135" y="2445628"/>
                </a:moveTo>
                <a:cubicBezTo>
                  <a:pt x="6083887" y="2448019"/>
                  <a:pt x="6083887" y="2448019"/>
                  <a:pt x="6086276" y="2447267"/>
                </a:cubicBezTo>
                <a:cubicBezTo>
                  <a:pt x="6084640" y="2450408"/>
                  <a:pt x="6084640" y="2450408"/>
                  <a:pt x="6084640" y="2450408"/>
                </a:cubicBezTo>
                <a:cubicBezTo>
                  <a:pt x="6083003" y="2453548"/>
                  <a:pt x="6080614" y="2454300"/>
                  <a:pt x="6078978" y="2457441"/>
                </a:cubicBezTo>
                <a:cubicBezTo>
                  <a:pt x="6078978" y="2457441"/>
                  <a:pt x="6080614" y="2454300"/>
                  <a:pt x="6080614" y="2454300"/>
                </a:cubicBezTo>
                <a:cubicBezTo>
                  <a:pt x="6079862" y="2451912"/>
                  <a:pt x="6079862" y="2451912"/>
                  <a:pt x="6079862" y="2451912"/>
                </a:cubicBezTo>
                <a:cubicBezTo>
                  <a:pt x="6079862" y="2451912"/>
                  <a:pt x="6082252" y="2451160"/>
                  <a:pt x="6081500" y="2448770"/>
                </a:cubicBezTo>
                <a:cubicBezTo>
                  <a:pt x="6083887" y="2448019"/>
                  <a:pt x="6083887" y="2448019"/>
                  <a:pt x="6083135" y="2445628"/>
                </a:cubicBezTo>
                <a:close/>
                <a:moveTo>
                  <a:pt x="761543" y="2440936"/>
                </a:moveTo>
                <a:cubicBezTo>
                  <a:pt x="762304" y="2440345"/>
                  <a:pt x="762877" y="2440165"/>
                  <a:pt x="763279" y="2441444"/>
                </a:cubicBezTo>
                <a:cubicBezTo>
                  <a:pt x="764084" y="2444000"/>
                  <a:pt x="764890" y="2446559"/>
                  <a:pt x="765695" y="2449120"/>
                </a:cubicBezTo>
                <a:cubicBezTo>
                  <a:pt x="765695" y="2449120"/>
                  <a:pt x="766500" y="2451675"/>
                  <a:pt x="766500" y="2451675"/>
                </a:cubicBezTo>
                <a:cubicBezTo>
                  <a:pt x="764205" y="2452398"/>
                  <a:pt x="762712" y="2455679"/>
                  <a:pt x="760414" y="2456402"/>
                </a:cubicBezTo>
                <a:cubicBezTo>
                  <a:pt x="761102" y="2450566"/>
                  <a:pt x="752838" y="2464407"/>
                  <a:pt x="752033" y="2461851"/>
                </a:cubicBezTo>
                <a:cubicBezTo>
                  <a:pt x="752719" y="2456013"/>
                  <a:pt x="755703" y="2449450"/>
                  <a:pt x="758687" y="2442890"/>
                </a:cubicBezTo>
                <a:cubicBezTo>
                  <a:pt x="759834" y="2442529"/>
                  <a:pt x="760782" y="2441527"/>
                  <a:pt x="761543" y="2440936"/>
                </a:cubicBezTo>
                <a:close/>
                <a:moveTo>
                  <a:pt x="6016102" y="2440441"/>
                </a:moveTo>
                <a:cubicBezTo>
                  <a:pt x="6014494" y="2443838"/>
                  <a:pt x="6012887" y="2447235"/>
                  <a:pt x="6014494" y="2443838"/>
                </a:cubicBezTo>
                <a:cubicBezTo>
                  <a:pt x="6014494" y="2443838"/>
                  <a:pt x="6016102" y="2440441"/>
                  <a:pt x="6016102" y="2440441"/>
                </a:cubicBezTo>
                <a:close/>
                <a:moveTo>
                  <a:pt x="5941512" y="2437683"/>
                </a:moveTo>
                <a:cubicBezTo>
                  <a:pt x="5941512" y="2437683"/>
                  <a:pt x="5941512" y="2437683"/>
                  <a:pt x="5939876" y="2440824"/>
                </a:cubicBezTo>
                <a:lnTo>
                  <a:pt x="5939057" y="2442394"/>
                </a:lnTo>
                <a:close/>
                <a:moveTo>
                  <a:pt x="6047250" y="2436900"/>
                </a:moveTo>
                <a:cubicBezTo>
                  <a:pt x="6047043" y="2437293"/>
                  <a:pt x="6045629" y="2439051"/>
                  <a:pt x="6042797" y="2442567"/>
                </a:cubicBezTo>
                <a:cubicBezTo>
                  <a:pt x="6042045" y="2440178"/>
                  <a:pt x="6044433" y="2439428"/>
                  <a:pt x="6044433" y="2439428"/>
                </a:cubicBezTo>
                <a:cubicBezTo>
                  <a:pt x="6046446" y="2437481"/>
                  <a:pt x="6047453" y="2436507"/>
                  <a:pt x="6047250" y="2436900"/>
                </a:cubicBezTo>
                <a:close/>
                <a:moveTo>
                  <a:pt x="6040523" y="2435525"/>
                </a:moveTo>
                <a:cubicBezTo>
                  <a:pt x="6041338" y="2433963"/>
                  <a:pt x="6040931" y="2434745"/>
                  <a:pt x="6040320" y="2435914"/>
                </a:cubicBezTo>
                <a:lnTo>
                  <a:pt x="6040308" y="2435940"/>
                </a:lnTo>
                <a:close/>
                <a:moveTo>
                  <a:pt x="6020458" y="2433865"/>
                </a:moveTo>
                <a:lnTo>
                  <a:pt x="6020156" y="2436204"/>
                </a:lnTo>
                <a:lnTo>
                  <a:pt x="6020084" y="2436340"/>
                </a:lnTo>
                <a:lnTo>
                  <a:pt x="6016102" y="2440441"/>
                </a:lnTo>
                <a:close/>
                <a:moveTo>
                  <a:pt x="6018977" y="2430862"/>
                </a:moveTo>
                <a:cubicBezTo>
                  <a:pt x="6016055" y="2431781"/>
                  <a:pt x="6016055" y="2431781"/>
                  <a:pt x="6016975" y="2434705"/>
                </a:cubicBezTo>
                <a:cubicBezTo>
                  <a:pt x="6016055" y="2431781"/>
                  <a:pt x="6016055" y="2431781"/>
                  <a:pt x="6016055" y="2431781"/>
                </a:cubicBezTo>
                <a:cubicBezTo>
                  <a:pt x="6016055" y="2431781"/>
                  <a:pt x="6018977" y="2430862"/>
                  <a:pt x="6018977" y="2430862"/>
                </a:cubicBezTo>
                <a:close/>
                <a:moveTo>
                  <a:pt x="6023363" y="2429482"/>
                </a:moveTo>
                <a:lnTo>
                  <a:pt x="6020458" y="2433865"/>
                </a:lnTo>
                <a:lnTo>
                  <a:pt x="6020927" y="2430248"/>
                </a:lnTo>
                <a:cubicBezTo>
                  <a:pt x="6020927" y="2430248"/>
                  <a:pt x="6023363" y="2429482"/>
                  <a:pt x="6023363" y="2429482"/>
                </a:cubicBezTo>
                <a:close/>
                <a:moveTo>
                  <a:pt x="5943280" y="2426622"/>
                </a:moveTo>
                <a:cubicBezTo>
                  <a:pt x="5942396" y="2432151"/>
                  <a:pt x="5944032" y="2429010"/>
                  <a:pt x="5944784" y="2431400"/>
                </a:cubicBezTo>
                <a:cubicBezTo>
                  <a:pt x="5942396" y="2432151"/>
                  <a:pt x="5943148" y="2434542"/>
                  <a:pt x="5943148" y="2434542"/>
                </a:cubicBezTo>
                <a:cubicBezTo>
                  <a:pt x="5943148" y="2434542"/>
                  <a:pt x="5943901" y="2436930"/>
                  <a:pt x="5941512" y="2437683"/>
                </a:cubicBezTo>
                <a:cubicBezTo>
                  <a:pt x="5940759" y="2435293"/>
                  <a:pt x="5944032" y="2429010"/>
                  <a:pt x="5938371" y="2436045"/>
                </a:cubicBezTo>
                <a:cubicBezTo>
                  <a:pt x="5939123" y="2438434"/>
                  <a:pt x="5938371" y="2436045"/>
                  <a:pt x="5935983" y="2436797"/>
                </a:cubicBezTo>
                <a:cubicBezTo>
                  <a:pt x="5940007" y="2432903"/>
                  <a:pt x="5941644" y="2429762"/>
                  <a:pt x="5941644" y="2429762"/>
                </a:cubicBezTo>
                <a:cubicBezTo>
                  <a:pt x="5943280" y="2426622"/>
                  <a:pt x="5943280" y="2426622"/>
                  <a:pt x="5943280" y="2426622"/>
                </a:cubicBezTo>
                <a:close/>
                <a:moveTo>
                  <a:pt x="749944" y="2425868"/>
                </a:moveTo>
                <a:cubicBezTo>
                  <a:pt x="750429" y="2426366"/>
                  <a:pt x="750393" y="2428335"/>
                  <a:pt x="751962" y="2429145"/>
                </a:cubicBezTo>
                <a:cubicBezTo>
                  <a:pt x="751962" y="2429145"/>
                  <a:pt x="753457" y="2433898"/>
                  <a:pt x="751813" y="2437023"/>
                </a:cubicBezTo>
                <a:cubicBezTo>
                  <a:pt x="745387" y="2441658"/>
                  <a:pt x="747926" y="2433026"/>
                  <a:pt x="740604" y="2443163"/>
                </a:cubicBezTo>
                <a:cubicBezTo>
                  <a:pt x="736568" y="2447043"/>
                  <a:pt x="735820" y="2444669"/>
                  <a:pt x="737464" y="2441540"/>
                </a:cubicBezTo>
                <a:cubicBezTo>
                  <a:pt x="737464" y="2441540"/>
                  <a:pt x="736717" y="2439167"/>
                  <a:pt x="736717" y="2439167"/>
                </a:cubicBezTo>
                <a:cubicBezTo>
                  <a:pt x="734326" y="2439920"/>
                  <a:pt x="732681" y="2443046"/>
                  <a:pt x="730289" y="2443798"/>
                </a:cubicBezTo>
                <a:cubicBezTo>
                  <a:pt x="731935" y="2440672"/>
                  <a:pt x="733578" y="2437541"/>
                  <a:pt x="735222" y="2434415"/>
                </a:cubicBezTo>
                <a:cubicBezTo>
                  <a:pt x="737613" y="2433662"/>
                  <a:pt x="737613" y="2433662"/>
                  <a:pt x="739257" y="2430536"/>
                </a:cubicBezTo>
                <a:cubicBezTo>
                  <a:pt x="747328" y="2422771"/>
                  <a:pt x="737464" y="2441540"/>
                  <a:pt x="744788" y="2431404"/>
                </a:cubicBezTo>
                <a:cubicBezTo>
                  <a:pt x="748450" y="2426337"/>
                  <a:pt x="749459" y="2425366"/>
                  <a:pt x="749944" y="2425868"/>
                </a:cubicBezTo>
                <a:close/>
                <a:moveTo>
                  <a:pt x="722476" y="2425778"/>
                </a:moveTo>
                <a:cubicBezTo>
                  <a:pt x="724911" y="2425013"/>
                  <a:pt x="728104" y="2426651"/>
                  <a:pt x="728104" y="2426651"/>
                </a:cubicBezTo>
                <a:cubicBezTo>
                  <a:pt x="723990" y="2430590"/>
                  <a:pt x="721393" y="2439347"/>
                  <a:pt x="718957" y="2440115"/>
                </a:cubicBezTo>
                <a:cubicBezTo>
                  <a:pt x="712406" y="2444822"/>
                  <a:pt x="706614" y="2451934"/>
                  <a:pt x="701741" y="2453468"/>
                </a:cubicBezTo>
                <a:cubicBezTo>
                  <a:pt x="702499" y="2455875"/>
                  <a:pt x="697628" y="2457409"/>
                  <a:pt x="695949" y="2460581"/>
                </a:cubicBezTo>
                <a:cubicBezTo>
                  <a:pt x="698385" y="2459816"/>
                  <a:pt x="697464" y="2465395"/>
                  <a:pt x="699900" y="2464627"/>
                </a:cubicBezTo>
                <a:cubicBezTo>
                  <a:pt x="701578" y="2461453"/>
                  <a:pt x="708129" y="2456749"/>
                  <a:pt x="712243" y="2452809"/>
                </a:cubicBezTo>
                <a:cubicBezTo>
                  <a:pt x="715599" y="2446463"/>
                  <a:pt x="716356" y="2448868"/>
                  <a:pt x="717114" y="2451276"/>
                </a:cubicBezTo>
                <a:cubicBezTo>
                  <a:pt x="717114" y="2451276"/>
                  <a:pt x="715436" y="2454449"/>
                  <a:pt x="713758" y="2457621"/>
                </a:cubicBezTo>
                <a:cubicBezTo>
                  <a:pt x="711322" y="2458387"/>
                  <a:pt x="709644" y="2461561"/>
                  <a:pt x="707966" y="2464737"/>
                </a:cubicBezTo>
                <a:lnTo>
                  <a:pt x="709781" y="2465671"/>
                </a:lnTo>
                <a:lnTo>
                  <a:pt x="709797" y="2465106"/>
                </a:lnTo>
                <a:cubicBezTo>
                  <a:pt x="711137" y="2462054"/>
                  <a:pt x="713374" y="2458720"/>
                  <a:pt x="715389" y="2456773"/>
                </a:cubicBezTo>
                <a:cubicBezTo>
                  <a:pt x="719421" y="2452877"/>
                  <a:pt x="727482" y="2445085"/>
                  <a:pt x="722564" y="2454515"/>
                </a:cubicBezTo>
                <a:cubicBezTo>
                  <a:pt x="728987" y="2449866"/>
                  <a:pt x="724070" y="2459299"/>
                  <a:pt x="726462" y="2458545"/>
                </a:cubicBezTo>
                <a:cubicBezTo>
                  <a:pt x="728853" y="2457793"/>
                  <a:pt x="729606" y="2460189"/>
                  <a:pt x="730358" y="2462577"/>
                </a:cubicBezTo>
                <a:cubicBezTo>
                  <a:pt x="730358" y="2462577"/>
                  <a:pt x="731111" y="2464967"/>
                  <a:pt x="728719" y="2465720"/>
                </a:cubicBezTo>
                <a:cubicBezTo>
                  <a:pt x="726328" y="2466472"/>
                  <a:pt x="723936" y="2467225"/>
                  <a:pt x="722298" y="2470370"/>
                </a:cubicBezTo>
                <a:cubicBezTo>
                  <a:pt x="717514" y="2471876"/>
                  <a:pt x="713484" y="2475773"/>
                  <a:pt x="709454" y="2479671"/>
                </a:cubicBezTo>
                <a:cubicBezTo>
                  <a:pt x="712731" y="2473382"/>
                  <a:pt x="710340" y="2474134"/>
                  <a:pt x="709587" y="2471742"/>
                </a:cubicBezTo>
                <a:lnTo>
                  <a:pt x="709768" y="2466067"/>
                </a:lnTo>
                <a:lnTo>
                  <a:pt x="707044" y="2470319"/>
                </a:lnTo>
                <a:cubicBezTo>
                  <a:pt x="702931" y="2474257"/>
                  <a:pt x="698818" y="2478198"/>
                  <a:pt x="698818" y="2478198"/>
                </a:cubicBezTo>
                <a:cubicBezTo>
                  <a:pt x="695624" y="2476557"/>
                  <a:pt x="693187" y="2477324"/>
                  <a:pt x="692430" y="2474919"/>
                </a:cubicBezTo>
                <a:cubicBezTo>
                  <a:pt x="691673" y="2472515"/>
                  <a:pt x="692593" y="2466928"/>
                  <a:pt x="692593" y="2466928"/>
                </a:cubicBezTo>
                <a:cubicBezTo>
                  <a:pt x="689399" y="2465287"/>
                  <a:pt x="685285" y="2469228"/>
                  <a:pt x="685285" y="2469228"/>
                </a:cubicBezTo>
                <a:cubicBezTo>
                  <a:pt x="684528" y="2466821"/>
                  <a:pt x="686206" y="2463648"/>
                  <a:pt x="685449" y="2461242"/>
                </a:cubicBezTo>
                <a:cubicBezTo>
                  <a:pt x="687883" y="2460475"/>
                  <a:pt x="687126" y="2458067"/>
                  <a:pt x="689562" y="2457300"/>
                </a:cubicBezTo>
                <a:cubicBezTo>
                  <a:pt x="690320" y="2459709"/>
                  <a:pt x="690320" y="2459709"/>
                  <a:pt x="693514" y="2461349"/>
                </a:cubicBezTo>
                <a:cubicBezTo>
                  <a:pt x="695192" y="2458176"/>
                  <a:pt x="695192" y="2458176"/>
                  <a:pt x="695192" y="2458176"/>
                </a:cubicBezTo>
                <a:cubicBezTo>
                  <a:pt x="700226" y="2448655"/>
                  <a:pt x="707697" y="2438364"/>
                  <a:pt x="702068" y="2437490"/>
                </a:cubicBezTo>
                <a:cubicBezTo>
                  <a:pt x="702068" y="2437490"/>
                  <a:pt x="703746" y="2434317"/>
                  <a:pt x="706182" y="2433550"/>
                </a:cubicBezTo>
                <a:cubicBezTo>
                  <a:pt x="705425" y="2431146"/>
                  <a:pt x="707861" y="2430379"/>
                  <a:pt x="707861" y="2430379"/>
                </a:cubicBezTo>
                <a:cubicBezTo>
                  <a:pt x="711052" y="2432017"/>
                  <a:pt x="715005" y="2436064"/>
                  <a:pt x="719876" y="2434531"/>
                </a:cubicBezTo>
                <a:cubicBezTo>
                  <a:pt x="719118" y="2432124"/>
                  <a:pt x="718361" y="2429716"/>
                  <a:pt x="717604" y="2427312"/>
                </a:cubicBezTo>
                <a:cubicBezTo>
                  <a:pt x="720039" y="2426546"/>
                  <a:pt x="722476" y="2425778"/>
                  <a:pt x="722476" y="2425778"/>
                </a:cubicBezTo>
                <a:close/>
                <a:moveTo>
                  <a:pt x="6047781" y="2425409"/>
                </a:moveTo>
                <a:cubicBezTo>
                  <a:pt x="6047781" y="2425409"/>
                  <a:pt x="6046153" y="2428532"/>
                  <a:pt x="6046153" y="2428532"/>
                </a:cubicBezTo>
                <a:cubicBezTo>
                  <a:pt x="6042151" y="2432402"/>
                  <a:pt x="6042899" y="2434776"/>
                  <a:pt x="6042899" y="2434776"/>
                </a:cubicBezTo>
                <a:cubicBezTo>
                  <a:pt x="6042899" y="2434776"/>
                  <a:pt x="6041271" y="2437900"/>
                  <a:pt x="6041271" y="2437900"/>
                </a:cubicBezTo>
                <a:lnTo>
                  <a:pt x="6038896" y="2438647"/>
                </a:lnTo>
                <a:lnTo>
                  <a:pt x="6035641" y="2444893"/>
                </a:lnTo>
                <a:cubicBezTo>
                  <a:pt x="6035641" y="2444893"/>
                  <a:pt x="6035641" y="2444893"/>
                  <a:pt x="6033266" y="2445640"/>
                </a:cubicBezTo>
                <a:cubicBezTo>
                  <a:pt x="6038896" y="2438647"/>
                  <a:pt x="6036522" y="2439395"/>
                  <a:pt x="6036522" y="2439395"/>
                </a:cubicBezTo>
                <a:cubicBezTo>
                  <a:pt x="6036522" y="2439395"/>
                  <a:pt x="6035774" y="2437020"/>
                  <a:pt x="6037401" y="2433897"/>
                </a:cubicBezTo>
                <a:cubicBezTo>
                  <a:pt x="6039028" y="2430775"/>
                  <a:pt x="6041404" y="2430027"/>
                  <a:pt x="6041404" y="2430027"/>
                </a:cubicBezTo>
                <a:cubicBezTo>
                  <a:pt x="6039776" y="2433149"/>
                  <a:pt x="6042151" y="2432402"/>
                  <a:pt x="6043780" y="2429279"/>
                </a:cubicBezTo>
                <a:cubicBezTo>
                  <a:pt x="6043780" y="2429279"/>
                  <a:pt x="6045406" y="2426157"/>
                  <a:pt x="6045406" y="2426157"/>
                </a:cubicBezTo>
                <a:cubicBezTo>
                  <a:pt x="6045406" y="2426157"/>
                  <a:pt x="6047781" y="2425409"/>
                  <a:pt x="6047781" y="2425409"/>
                </a:cubicBezTo>
                <a:close/>
                <a:moveTo>
                  <a:pt x="6049950" y="2423790"/>
                </a:moveTo>
                <a:lnTo>
                  <a:pt x="6049046" y="2429428"/>
                </a:lnTo>
                <a:cubicBezTo>
                  <a:pt x="6048279" y="2426993"/>
                  <a:pt x="6048279" y="2426993"/>
                  <a:pt x="6048279" y="2426993"/>
                </a:cubicBezTo>
                <a:close/>
                <a:moveTo>
                  <a:pt x="6042005" y="2423638"/>
                </a:moveTo>
                <a:cubicBezTo>
                  <a:pt x="6043097" y="2422969"/>
                  <a:pt x="6044285" y="2422595"/>
                  <a:pt x="6044658" y="2423782"/>
                </a:cubicBezTo>
                <a:cubicBezTo>
                  <a:pt x="6044658" y="2423782"/>
                  <a:pt x="6043032" y="2426904"/>
                  <a:pt x="6041404" y="2430027"/>
                </a:cubicBezTo>
                <a:cubicBezTo>
                  <a:pt x="6039028" y="2430775"/>
                  <a:pt x="6038281" y="2428399"/>
                  <a:pt x="6038281" y="2428399"/>
                </a:cubicBezTo>
                <a:cubicBezTo>
                  <a:pt x="6038281" y="2428399"/>
                  <a:pt x="6037533" y="2426024"/>
                  <a:pt x="6039909" y="2425277"/>
                </a:cubicBezTo>
                <a:cubicBezTo>
                  <a:pt x="6039909" y="2425277"/>
                  <a:pt x="6040909" y="2424308"/>
                  <a:pt x="6042005" y="2423638"/>
                </a:cubicBezTo>
                <a:close/>
                <a:moveTo>
                  <a:pt x="6027017" y="2413873"/>
                </a:moveTo>
                <a:cubicBezTo>
                  <a:pt x="6029453" y="2413107"/>
                  <a:pt x="6027630" y="2415823"/>
                  <a:pt x="6025807" y="2418538"/>
                </a:cubicBezTo>
                <a:cubicBezTo>
                  <a:pt x="6026420" y="2420486"/>
                  <a:pt x="6026420" y="2420486"/>
                  <a:pt x="6026420" y="2420486"/>
                </a:cubicBezTo>
                <a:cubicBezTo>
                  <a:pt x="6025807" y="2418538"/>
                  <a:pt x="6023371" y="2419305"/>
                  <a:pt x="6023371" y="2419305"/>
                </a:cubicBezTo>
                <a:cubicBezTo>
                  <a:pt x="6025194" y="2416589"/>
                  <a:pt x="6027017" y="2413873"/>
                  <a:pt x="6027017" y="2413873"/>
                </a:cubicBezTo>
                <a:close/>
                <a:moveTo>
                  <a:pt x="6097304" y="2412633"/>
                </a:moveTo>
                <a:cubicBezTo>
                  <a:pt x="6097993" y="2414825"/>
                  <a:pt x="6097993" y="2414825"/>
                  <a:pt x="6100429" y="2414058"/>
                </a:cubicBezTo>
                <a:cubicBezTo>
                  <a:pt x="6100429" y="2414058"/>
                  <a:pt x="6098684" y="2417018"/>
                  <a:pt x="6098684" y="2417018"/>
                </a:cubicBezTo>
                <a:cubicBezTo>
                  <a:pt x="6098684" y="2417018"/>
                  <a:pt x="6096937" y="2419977"/>
                  <a:pt x="6097627" y="2422169"/>
                </a:cubicBezTo>
                <a:cubicBezTo>
                  <a:pt x="6096937" y="2419977"/>
                  <a:pt x="6094501" y="2420744"/>
                  <a:pt x="6094501" y="2420744"/>
                </a:cubicBezTo>
                <a:cubicBezTo>
                  <a:pt x="6093812" y="2418551"/>
                  <a:pt x="6093812" y="2418551"/>
                  <a:pt x="6093121" y="2416358"/>
                </a:cubicBezTo>
                <a:cubicBezTo>
                  <a:pt x="6095556" y="2415591"/>
                  <a:pt x="6097304" y="2412633"/>
                  <a:pt x="6097304" y="2412633"/>
                </a:cubicBezTo>
                <a:close/>
                <a:moveTo>
                  <a:pt x="6123778" y="2411689"/>
                </a:moveTo>
                <a:cubicBezTo>
                  <a:pt x="6122619" y="2417194"/>
                  <a:pt x="6117780" y="2411008"/>
                  <a:pt x="6118093" y="2421189"/>
                </a:cubicBezTo>
                <a:cubicBezTo>
                  <a:pt x="6118093" y="2421189"/>
                  <a:pt x="6116199" y="2424355"/>
                  <a:pt x="6115464" y="2422017"/>
                </a:cubicBezTo>
                <a:cubicBezTo>
                  <a:pt x="6112831" y="2422846"/>
                  <a:pt x="6112831" y="2422846"/>
                  <a:pt x="6112095" y="2420508"/>
                </a:cubicBezTo>
                <a:cubicBezTo>
                  <a:pt x="6111359" y="2418169"/>
                  <a:pt x="6113255" y="2415001"/>
                  <a:pt x="6112519" y="2412664"/>
                </a:cubicBezTo>
                <a:cubicBezTo>
                  <a:pt x="6115150" y="2411836"/>
                  <a:pt x="6117780" y="2411008"/>
                  <a:pt x="6118516" y="2413346"/>
                </a:cubicBezTo>
                <a:cubicBezTo>
                  <a:pt x="6121147" y="2412517"/>
                  <a:pt x="6123778" y="2411689"/>
                  <a:pt x="6123778" y="2411689"/>
                </a:cubicBezTo>
                <a:close/>
                <a:moveTo>
                  <a:pt x="6056625" y="2410979"/>
                </a:moveTo>
                <a:cubicBezTo>
                  <a:pt x="6059061" y="2410213"/>
                  <a:pt x="6059061" y="2410213"/>
                  <a:pt x="6057393" y="2413416"/>
                </a:cubicBezTo>
                <a:cubicBezTo>
                  <a:pt x="6057393" y="2413416"/>
                  <a:pt x="6057393" y="2413416"/>
                  <a:pt x="6055723" y="2416619"/>
                </a:cubicBezTo>
                <a:lnTo>
                  <a:pt x="6049949" y="2423789"/>
                </a:lnTo>
                <a:lnTo>
                  <a:pt x="6053288" y="2417384"/>
                </a:lnTo>
                <a:cubicBezTo>
                  <a:pt x="6055723" y="2416619"/>
                  <a:pt x="6057393" y="2413416"/>
                  <a:pt x="6056625" y="2410979"/>
                </a:cubicBezTo>
                <a:close/>
                <a:moveTo>
                  <a:pt x="6106128" y="2406643"/>
                </a:moveTo>
                <a:cubicBezTo>
                  <a:pt x="6106128" y="2406643"/>
                  <a:pt x="6106128" y="2406643"/>
                  <a:pt x="6106864" y="2408981"/>
                </a:cubicBezTo>
                <a:cubicBezTo>
                  <a:pt x="6106864" y="2408981"/>
                  <a:pt x="6104305" y="2409787"/>
                  <a:pt x="6105041" y="2412126"/>
                </a:cubicBezTo>
                <a:cubicBezTo>
                  <a:pt x="6103220" y="2415268"/>
                  <a:pt x="6099575" y="2421555"/>
                  <a:pt x="6103956" y="2417606"/>
                </a:cubicBezTo>
                <a:cubicBezTo>
                  <a:pt x="6102133" y="2420751"/>
                  <a:pt x="6099575" y="2421555"/>
                  <a:pt x="6099575" y="2421555"/>
                </a:cubicBezTo>
                <a:cubicBezTo>
                  <a:pt x="6098839" y="2419217"/>
                  <a:pt x="6101398" y="2418412"/>
                  <a:pt x="6102484" y="2412930"/>
                </a:cubicBezTo>
                <a:cubicBezTo>
                  <a:pt x="6106864" y="2408981"/>
                  <a:pt x="6106128" y="2406643"/>
                  <a:pt x="6106128" y="2406643"/>
                </a:cubicBezTo>
                <a:close/>
                <a:moveTo>
                  <a:pt x="6027152" y="2405800"/>
                </a:moveTo>
                <a:cubicBezTo>
                  <a:pt x="6027152" y="2405800"/>
                  <a:pt x="6027842" y="2407992"/>
                  <a:pt x="6027842" y="2407992"/>
                </a:cubicBezTo>
                <a:lnTo>
                  <a:pt x="6026207" y="2410272"/>
                </a:lnTo>
                <a:lnTo>
                  <a:pt x="6027579" y="2409279"/>
                </a:lnTo>
                <a:cubicBezTo>
                  <a:pt x="6027770" y="2409888"/>
                  <a:pt x="6027544" y="2411299"/>
                  <a:pt x="6026710" y="2412901"/>
                </a:cubicBezTo>
                <a:cubicBezTo>
                  <a:pt x="6025041" y="2416103"/>
                  <a:pt x="6024274" y="2413667"/>
                  <a:pt x="6022605" y="2416869"/>
                </a:cubicBezTo>
                <a:cubicBezTo>
                  <a:pt x="6023055" y="2414051"/>
                  <a:pt x="6023890" y="2412449"/>
                  <a:pt x="6024612" y="2411552"/>
                </a:cubicBezTo>
                <a:lnTo>
                  <a:pt x="6025750" y="2410622"/>
                </a:lnTo>
                <a:close/>
                <a:moveTo>
                  <a:pt x="6030618" y="2401497"/>
                </a:moveTo>
                <a:cubicBezTo>
                  <a:pt x="6031538" y="2404420"/>
                  <a:pt x="6031538" y="2404420"/>
                  <a:pt x="6028615" y="2405340"/>
                </a:cubicBezTo>
                <a:cubicBezTo>
                  <a:pt x="6028615" y="2405340"/>
                  <a:pt x="6028615" y="2405340"/>
                  <a:pt x="6027694" y="2402417"/>
                </a:cubicBezTo>
                <a:cubicBezTo>
                  <a:pt x="6027694" y="2402417"/>
                  <a:pt x="6030618" y="2401497"/>
                  <a:pt x="6030618" y="2401497"/>
                </a:cubicBezTo>
                <a:close/>
                <a:moveTo>
                  <a:pt x="6069537" y="2392460"/>
                </a:moveTo>
                <a:cubicBezTo>
                  <a:pt x="6067101" y="2393227"/>
                  <a:pt x="6067867" y="2395662"/>
                  <a:pt x="6070303" y="2394896"/>
                </a:cubicBezTo>
                <a:cubicBezTo>
                  <a:pt x="6068634" y="2398099"/>
                  <a:pt x="6068634" y="2398099"/>
                  <a:pt x="6066198" y="2398865"/>
                </a:cubicBezTo>
                <a:cubicBezTo>
                  <a:pt x="6064529" y="2402068"/>
                  <a:pt x="6064529" y="2402068"/>
                  <a:pt x="6063762" y="2399632"/>
                </a:cubicBezTo>
                <a:cubicBezTo>
                  <a:pt x="6065431" y="2396429"/>
                  <a:pt x="6067867" y="2395662"/>
                  <a:pt x="6069537" y="2392460"/>
                </a:cubicBezTo>
                <a:close/>
                <a:moveTo>
                  <a:pt x="6073532" y="2379637"/>
                </a:moveTo>
                <a:lnTo>
                  <a:pt x="6074360" y="2382267"/>
                </a:lnTo>
                <a:cubicBezTo>
                  <a:pt x="6071923" y="2383035"/>
                  <a:pt x="6071923" y="2383035"/>
                  <a:pt x="6070316" y="2386432"/>
                </a:cubicBezTo>
                <a:cubicBezTo>
                  <a:pt x="6070316" y="2386432"/>
                  <a:pt x="6070316" y="2386432"/>
                  <a:pt x="6067880" y="2387199"/>
                </a:cubicBezTo>
                <a:cubicBezTo>
                  <a:pt x="6067880" y="2387199"/>
                  <a:pt x="6067052" y="2384568"/>
                  <a:pt x="6065445" y="2387966"/>
                </a:cubicBezTo>
                <a:cubicBezTo>
                  <a:pt x="6065445" y="2387966"/>
                  <a:pt x="6063836" y="2391363"/>
                  <a:pt x="6062229" y="2394760"/>
                </a:cubicBezTo>
                <a:cubicBezTo>
                  <a:pt x="6063836" y="2391363"/>
                  <a:pt x="6063008" y="2388732"/>
                  <a:pt x="6062180" y="2386101"/>
                </a:cubicBezTo>
                <a:cubicBezTo>
                  <a:pt x="6061353" y="2383470"/>
                  <a:pt x="6061353" y="2383470"/>
                  <a:pt x="6063788" y="2382703"/>
                </a:cubicBezTo>
                <a:cubicBezTo>
                  <a:pt x="6063788" y="2382703"/>
                  <a:pt x="6063788" y="2382703"/>
                  <a:pt x="6066224" y="2381936"/>
                </a:cubicBezTo>
                <a:cubicBezTo>
                  <a:pt x="6066224" y="2381936"/>
                  <a:pt x="6066224" y="2381936"/>
                  <a:pt x="6068659" y="2381170"/>
                </a:cubicBezTo>
                <a:cubicBezTo>
                  <a:pt x="6071095" y="2380403"/>
                  <a:pt x="6071095" y="2380403"/>
                  <a:pt x="6071095" y="2380403"/>
                </a:cubicBezTo>
                <a:cubicBezTo>
                  <a:pt x="6071095" y="2380403"/>
                  <a:pt x="6073532" y="2379637"/>
                  <a:pt x="6073532" y="2379637"/>
                </a:cubicBezTo>
                <a:close/>
                <a:moveTo>
                  <a:pt x="6005787" y="2372367"/>
                </a:moveTo>
                <a:cubicBezTo>
                  <a:pt x="6004035" y="2375729"/>
                  <a:pt x="6004839" y="2378287"/>
                  <a:pt x="6004839" y="2378287"/>
                </a:cubicBezTo>
                <a:cubicBezTo>
                  <a:pt x="6001335" y="2385013"/>
                  <a:pt x="6003086" y="2381651"/>
                  <a:pt x="6002281" y="2379092"/>
                </a:cubicBezTo>
                <a:cubicBezTo>
                  <a:pt x="6002281" y="2379092"/>
                  <a:pt x="6002281" y="2379092"/>
                  <a:pt x="6001476" y="2376535"/>
                </a:cubicBezTo>
                <a:cubicBezTo>
                  <a:pt x="6004035" y="2375729"/>
                  <a:pt x="6004035" y="2375729"/>
                  <a:pt x="6005787" y="2372367"/>
                </a:cubicBezTo>
                <a:close/>
                <a:moveTo>
                  <a:pt x="5950028" y="2371068"/>
                </a:moveTo>
                <a:cubicBezTo>
                  <a:pt x="5950239" y="2370674"/>
                  <a:pt x="5950239" y="2370674"/>
                  <a:pt x="5950613" y="2371863"/>
                </a:cubicBezTo>
                <a:cubicBezTo>
                  <a:pt x="5950613" y="2371863"/>
                  <a:pt x="5950613" y="2371863"/>
                  <a:pt x="5948177" y="2372629"/>
                </a:cubicBezTo>
                <a:cubicBezTo>
                  <a:pt x="5949394" y="2372246"/>
                  <a:pt x="5949818" y="2371460"/>
                  <a:pt x="5950028" y="2371068"/>
                </a:cubicBezTo>
                <a:close/>
                <a:moveTo>
                  <a:pt x="5943499" y="2366272"/>
                </a:moveTo>
                <a:cubicBezTo>
                  <a:pt x="5943499" y="2366272"/>
                  <a:pt x="5944246" y="2368646"/>
                  <a:pt x="5946682" y="2367879"/>
                </a:cubicBezTo>
                <a:cubicBezTo>
                  <a:pt x="5946682" y="2367879"/>
                  <a:pt x="5949866" y="2369488"/>
                  <a:pt x="5948177" y="2372629"/>
                </a:cubicBezTo>
                <a:cubicBezTo>
                  <a:pt x="5948925" y="2375004"/>
                  <a:pt x="5948925" y="2375004"/>
                  <a:pt x="5946489" y="2375772"/>
                </a:cubicBezTo>
                <a:cubicBezTo>
                  <a:pt x="5944800" y="2378912"/>
                  <a:pt x="5944800" y="2378912"/>
                  <a:pt x="5944800" y="2378912"/>
                </a:cubicBezTo>
                <a:cubicBezTo>
                  <a:pt x="5945548" y="2381288"/>
                  <a:pt x="5945548" y="2381288"/>
                  <a:pt x="5945548" y="2381288"/>
                </a:cubicBezTo>
                <a:cubicBezTo>
                  <a:pt x="5945548" y="2381288"/>
                  <a:pt x="5947984" y="2380522"/>
                  <a:pt x="5947984" y="2380522"/>
                </a:cubicBezTo>
                <a:cubicBezTo>
                  <a:pt x="5947984" y="2380522"/>
                  <a:pt x="5945548" y="2381288"/>
                  <a:pt x="5946295" y="2383663"/>
                </a:cubicBezTo>
                <a:cubicBezTo>
                  <a:pt x="5943860" y="2384429"/>
                  <a:pt x="5943860" y="2384429"/>
                  <a:pt x="5942171" y="2387572"/>
                </a:cubicBezTo>
                <a:cubicBezTo>
                  <a:pt x="5942171" y="2387572"/>
                  <a:pt x="5943860" y="2384429"/>
                  <a:pt x="5943860" y="2384429"/>
                </a:cubicBezTo>
                <a:cubicBezTo>
                  <a:pt x="5941423" y="2385196"/>
                  <a:pt x="5941423" y="2385196"/>
                  <a:pt x="5943114" y="2382055"/>
                </a:cubicBezTo>
                <a:cubicBezTo>
                  <a:pt x="5940676" y="2382821"/>
                  <a:pt x="5938987" y="2385963"/>
                  <a:pt x="5942365" y="2379679"/>
                </a:cubicBezTo>
                <a:cubicBezTo>
                  <a:pt x="5944053" y="2376538"/>
                  <a:pt x="5945741" y="2373396"/>
                  <a:pt x="5945741" y="2373396"/>
                </a:cubicBezTo>
                <a:cubicBezTo>
                  <a:pt x="5944994" y="2371021"/>
                  <a:pt x="5944994" y="2371021"/>
                  <a:pt x="5944246" y="2368646"/>
                </a:cubicBezTo>
                <a:cubicBezTo>
                  <a:pt x="5944246" y="2368646"/>
                  <a:pt x="5942558" y="2371788"/>
                  <a:pt x="5940869" y="2374930"/>
                </a:cubicBezTo>
                <a:cubicBezTo>
                  <a:pt x="5940869" y="2374930"/>
                  <a:pt x="5940869" y="2374930"/>
                  <a:pt x="5938433" y="2375696"/>
                </a:cubicBezTo>
                <a:cubicBezTo>
                  <a:pt x="5937492" y="2381213"/>
                  <a:pt x="5936745" y="2378837"/>
                  <a:pt x="5935997" y="2376463"/>
                </a:cubicBezTo>
                <a:cubicBezTo>
                  <a:pt x="5935997" y="2376463"/>
                  <a:pt x="5935997" y="2376463"/>
                  <a:pt x="5932621" y="2382746"/>
                </a:cubicBezTo>
                <a:cubicBezTo>
                  <a:pt x="5932621" y="2382746"/>
                  <a:pt x="5931873" y="2380372"/>
                  <a:pt x="5931873" y="2380372"/>
                </a:cubicBezTo>
                <a:cubicBezTo>
                  <a:pt x="5934309" y="2379605"/>
                  <a:pt x="5935997" y="2376463"/>
                  <a:pt x="5936938" y="2370946"/>
                </a:cubicBezTo>
                <a:cubicBezTo>
                  <a:pt x="5936938" y="2370946"/>
                  <a:pt x="5940122" y="2372554"/>
                  <a:pt x="5943499" y="2366272"/>
                </a:cubicBezTo>
                <a:close/>
                <a:moveTo>
                  <a:pt x="5890236" y="2363761"/>
                </a:moveTo>
                <a:cubicBezTo>
                  <a:pt x="5890236" y="2363761"/>
                  <a:pt x="5887860" y="2364508"/>
                  <a:pt x="5888627" y="2366943"/>
                </a:cubicBezTo>
                <a:cubicBezTo>
                  <a:pt x="5888627" y="2366943"/>
                  <a:pt x="5886253" y="2367691"/>
                  <a:pt x="5887018" y="2370128"/>
                </a:cubicBezTo>
                <a:lnTo>
                  <a:pt x="5877444" y="2381171"/>
                </a:lnTo>
                <a:lnTo>
                  <a:pt x="5879051" y="2377988"/>
                </a:lnTo>
                <a:cubicBezTo>
                  <a:pt x="5879051" y="2377988"/>
                  <a:pt x="5878284" y="2375552"/>
                  <a:pt x="5880660" y="2374804"/>
                </a:cubicBezTo>
                <a:cubicBezTo>
                  <a:pt x="5880660" y="2374804"/>
                  <a:pt x="5879894" y="2372370"/>
                  <a:pt x="5879894" y="2372370"/>
                </a:cubicBezTo>
                <a:cubicBezTo>
                  <a:pt x="5878284" y="2375552"/>
                  <a:pt x="5878284" y="2375552"/>
                  <a:pt x="5875911" y="2376299"/>
                </a:cubicBezTo>
                <a:cubicBezTo>
                  <a:pt x="5875911" y="2376299"/>
                  <a:pt x="5877518" y="2373118"/>
                  <a:pt x="5877518" y="2373118"/>
                </a:cubicBezTo>
                <a:cubicBezTo>
                  <a:pt x="5879127" y="2369934"/>
                  <a:pt x="5883110" y="2366003"/>
                  <a:pt x="5883110" y="2366003"/>
                </a:cubicBezTo>
                <a:cubicBezTo>
                  <a:pt x="5883877" y="2368438"/>
                  <a:pt x="5887860" y="2364508"/>
                  <a:pt x="5890236" y="2363761"/>
                </a:cubicBezTo>
                <a:close/>
                <a:moveTo>
                  <a:pt x="5954717" y="2361936"/>
                </a:moveTo>
                <a:lnTo>
                  <a:pt x="5953214" y="2364820"/>
                </a:lnTo>
                <a:cubicBezTo>
                  <a:pt x="5953214" y="2364820"/>
                  <a:pt x="5953214" y="2364820"/>
                  <a:pt x="5952524" y="2362626"/>
                </a:cubicBezTo>
                <a:cubicBezTo>
                  <a:pt x="5952524" y="2362626"/>
                  <a:pt x="5954717" y="2361936"/>
                  <a:pt x="5954717" y="2361936"/>
                </a:cubicBezTo>
                <a:close/>
                <a:moveTo>
                  <a:pt x="5956220" y="2359055"/>
                </a:moveTo>
                <a:lnTo>
                  <a:pt x="5954717" y="2361936"/>
                </a:lnTo>
                <a:cubicBezTo>
                  <a:pt x="5954028" y="2359745"/>
                  <a:pt x="5954028" y="2359745"/>
                  <a:pt x="5954028" y="2359745"/>
                </a:cubicBezTo>
                <a:cubicBezTo>
                  <a:pt x="5956220" y="2359055"/>
                  <a:pt x="5956220" y="2359055"/>
                  <a:pt x="5956220" y="2359055"/>
                </a:cubicBezTo>
                <a:close/>
                <a:moveTo>
                  <a:pt x="6005792" y="2356302"/>
                </a:moveTo>
                <a:cubicBezTo>
                  <a:pt x="6009190" y="2357911"/>
                  <a:pt x="6009957" y="2360346"/>
                  <a:pt x="6013354" y="2361954"/>
                </a:cubicBezTo>
                <a:cubicBezTo>
                  <a:pt x="6006993" y="2369310"/>
                  <a:pt x="6010723" y="2362782"/>
                  <a:pt x="6010723" y="2362782"/>
                </a:cubicBezTo>
                <a:cubicBezTo>
                  <a:pt x="6010723" y="2362782"/>
                  <a:pt x="6008858" y="2366046"/>
                  <a:pt x="6002500" y="2373402"/>
                </a:cubicBezTo>
                <a:cubicBezTo>
                  <a:pt x="6001733" y="2370966"/>
                  <a:pt x="6003596" y="2367701"/>
                  <a:pt x="6003596" y="2367701"/>
                </a:cubicBezTo>
                <a:cubicBezTo>
                  <a:pt x="6007325" y="2361174"/>
                  <a:pt x="6006559" y="2358739"/>
                  <a:pt x="6005792" y="2356302"/>
                </a:cubicBezTo>
                <a:close/>
                <a:moveTo>
                  <a:pt x="5949506" y="2350994"/>
                </a:moveTo>
                <a:lnTo>
                  <a:pt x="5950273" y="2353430"/>
                </a:lnTo>
                <a:cubicBezTo>
                  <a:pt x="5947935" y="2354166"/>
                  <a:pt x="5948702" y="2356602"/>
                  <a:pt x="5951039" y="2355866"/>
                </a:cubicBezTo>
                <a:lnTo>
                  <a:pt x="5949468" y="2359038"/>
                </a:lnTo>
                <a:lnTo>
                  <a:pt x="5950235" y="2361473"/>
                </a:lnTo>
                <a:cubicBezTo>
                  <a:pt x="5946324" y="2365382"/>
                  <a:pt x="5944791" y="2360510"/>
                  <a:pt x="5942453" y="2361246"/>
                </a:cubicBezTo>
                <a:cubicBezTo>
                  <a:pt x="5942453" y="2361246"/>
                  <a:pt x="5944024" y="2358074"/>
                  <a:pt x="5943258" y="2355639"/>
                </a:cubicBezTo>
                <a:cubicBezTo>
                  <a:pt x="5943258" y="2355639"/>
                  <a:pt x="5944829" y="2352466"/>
                  <a:pt x="5945595" y="2354903"/>
                </a:cubicBezTo>
                <a:cubicBezTo>
                  <a:pt x="5946362" y="2357338"/>
                  <a:pt x="5944024" y="2358074"/>
                  <a:pt x="5944024" y="2358074"/>
                </a:cubicBezTo>
                <a:cubicBezTo>
                  <a:pt x="5946362" y="2357338"/>
                  <a:pt x="5945595" y="2354903"/>
                  <a:pt x="5947935" y="2354166"/>
                </a:cubicBezTo>
                <a:close/>
                <a:moveTo>
                  <a:pt x="5959765" y="2349906"/>
                </a:moveTo>
                <a:cubicBezTo>
                  <a:pt x="5960532" y="2352344"/>
                  <a:pt x="5958375" y="2355699"/>
                  <a:pt x="5959142" y="2358135"/>
                </a:cubicBezTo>
                <a:cubicBezTo>
                  <a:pt x="5956220" y="2359055"/>
                  <a:pt x="5956220" y="2359055"/>
                  <a:pt x="5956220" y="2359055"/>
                </a:cubicBezTo>
                <a:cubicBezTo>
                  <a:pt x="5956220" y="2359055"/>
                  <a:pt x="5955452" y="2356619"/>
                  <a:pt x="5955452" y="2356619"/>
                </a:cubicBezTo>
                <a:cubicBezTo>
                  <a:pt x="5955452" y="2356619"/>
                  <a:pt x="5957608" y="2353263"/>
                  <a:pt x="5957608" y="2353263"/>
                </a:cubicBezTo>
                <a:cubicBezTo>
                  <a:pt x="5960532" y="2352344"/>
                  <a:pt x="5959765" y="2349906"/>
                  <a:pt x="5959765" y="2349906"/>
                </a:cubicBezTo>
                <a:close/>
                <a:moveTo>
                  <a:pt x="5963871" y="2346367"/>
                </a:moveTo>
                <a:cubicBezTo>
                  <a:pt x="5963871" y="2346367"/>
                  <a:pt x="5963871" y="2346367"/>
                  <a:pt x="5964607" y="2348704"/>
                </a:cubicBezTo>
                <a:lnTo>
                  <a:pt x="5962787" y="2351847"/>
                </a:lnTo>
                <a:close/>
                <a:moveTo>
                  <a:pt x="5898970" y="2344947"/>
                </a:moveTo>
                <a:cubicBezTo>
                  <a:pt x="5899520" y="2344454"/>
                  <a:pt x="5900158" y="2344253"/>
                  <a:pt x="5900526" y="2345421"/>
                </a:cubicBezTo>
                <a:lnTo>
                  <a:pt x="5895826" y="2357120"/>
                </a:lnTo>
                <a:lnTo>
                  <a:pt x="5895772" y="2357179"/>
                </a:lnTo>
                <a:lnTo>
                  <a:pt x="5892504" y="2355658"/>
                </a:lnTo>
                <a:cubicBezTo>
                  <a:pt x="5892504" y="2355658"/>
                  <a:pt x="5891767" y="2353319"/>
                  <a:pt x="5894325" y="2352515"/>
                </a:cubicBezTo>
                <a:cubicBezTo>
                  <a:pt x="5893588" y="2350176"/>
                  <a:pt x="5897969" y="2346226"/>
                  <a:pt x="5897969" y="2346226"/>
                </a:cubicBezTo>
                <a:cubicBezTo>
                  <a:pt x="5897969" y="2346226"/>
                  <a:pt x="5898423" y="2345441"/>
                  <a:pt x="5898970" y="2344947"/>
                </a:cubicBezTo>
                <a:close/>
                <a:moveTo>
                  <a:pt x="5962771" y="2344142"/>
                </a:moveTo>
                <a:cubicBezTo>
                  <a:pt x="5962771" y="2344142"/>
                  <a:pt x="5962771" y="2344142"/>
                  <a:pt x="5963691" y="2347065"/>
                </a:cubicBezTo>
                <a:cubicBezTo>
                  <a:pt x="5963691" y="2347065"/>
                  <a:pt x="5960767" y="2347985"/>
                  <a:pt x="5960767" y="2347985"/>
                </a:cubicBezTo>
                <a:cubicBezTo>
                  <a:pt x="5960767" y="2347985"/>
                  <a:pt x="5959847" y="2345062"/>
                  <a:pt x="5959847" y="2345062"/>
                </a:cubicBezTo>
                <a:cubicBezTo>
                  <a:pt x="5959847" y="2345062"/>
                  <a:pt x="5959847" y="2345062"/>
                  <a:pt x="5962771" y="2344142"/>
                </a:cubicBezTo>
                <a:close/>
                <a:moveTo>
                  <a:pt x="5912892" y="2313260"/>
                </a:moveTo>
                <a:cubicBezTo>
                  <a:pt x="5911391" y="2316141"/>
                  <a:pt x="5911391" y="2316141"/>
                  <a:pt x="5909887" y="2319025"/>
                </a:cubicBezTo>
                <a:cubicBezTo>
                  <a:pt x="5909198" y="2316832"/>
                  <a:pt x="5911391" y="2316141"/>
                  <a:pt x="5910699" y="2313949"/>
                </a:cubicBezTo>
                <a:cubicBezTo>
                  <a:pt x="5910699" y="2313949"/>
                  <a:pt x="5912892" y="2313260"/>
                  <a:pt x="5912892" y="2313260"/>
                </a:cubicBezTo>
                <a:close/>
                <a:moveTo>
                  <a:pt x="5948668" y="2293621"/>
                </a:moveTo>
                <a:lnTo>
                  <a:pt x="5946253" y="2295956"/>
                </a:lnTo>
                <a:lnTo>
                  <a:pt x="5946279" y="2294371"/>
                </a:lnTo>
                <a:cubicBezTo>
                  <a:pt x="5946279" y="2294371"/>
                  <a:pt x="5946279" y="2294371"/>
                  <a:pt x="5948668" y="2293621"/>
                </a:cubicBezTo>
                <a:close/>
                <a:moveTo>
                  <a:pt x="830480" y="2170117"/>
                </a:moveTo>
                <a:cubicBezTo>
                  <a:pt x="831757" y="2169073"/>
                  <a:pt x="832342" y="2168889"/>
                  <a:pt x="830741" y="2171967"/>
                </a:cubicBezTo>
                <a:cubicBezTo>
                  <a:pt x="828270" y="2180445"/>
                  <a:pt x="832078" y="2184384"/>
                  <a:pt x="831210" y="2189788"/>
                </a:cubicBezTo>
                <a:cubicBezTo>
                  <a:pt x="827271" y="2193605"/>
                  <a:pt x="827402" y="2185855"/>
                  <a:pt x="820256" y="2195814"/>
                </a:cubicBezTo>
                <a:cubicBezTo>
                  <a:pt x="817918" y="2196548"/>
                  <a:pt x="817918" y="2196548"/>
                  <a:pt x="817918" y="2196548"/>
                </a:cubicBezTo>
                <a:cubicBezTo>
                  <a:pt x="817918" y="2196548"/>
                  <a:pt x="819518" y="2193469"/>
                  <a:pt x="819518" y="2193469"/>
                </a:cubicBezTo>
                <a:cubicBezTo>
                  <a:pt x="823460" y="2189661"/>
                  <a:pt x="827402" y="2185855"/>
                  <a:pt x="826665" y="2183514"/>
                </a:cubicBezTo>
                <a:cubicBezTo>
                  <a:pt x="825931" y="2181181"/>
                  <a:pt x="824460" y="2176511"/>
                  <a:pt x="826064" y="2173439"/>
                </a:cubicBezTo>
                <a:cubicBezTo>
                  <a:pt x="827233" y="2173071"/>
                  <a:pt x="829203" y="2171164"/>
                  <a:pt x="830480" y="2170117"/>
                </a:cubicBezTo>
                <a:close/>
                <a:moveTo>
                  <a:pt x="5754109" y="2153476"/>
                </a:moveTo>
                <a:lnTo>
                  <a:pt x="5752987" y="2155627"/>
                </a:lnTo>
                <a:cubicBezTo>
                  <a:pt x="5753740" y="2158017"/>
                  <a:pt x="5751353" y="2158769"/>
                  <a:pt x="5751353" y="2158769"/>
                </a:cubicBezTo>
                <a:close/>
                <a:moveTo>
                  <a:pt x="849316" y="2144906"/>
                </a:moveTo>
                <a:cubicBezTo>
                  <a:pt x="850067" y="2147295"/>
                  <a:pt x="854940" y="2145760"/>
                  <a:pt x="847455" y="2156005"/>
                </a:cubicBezTo>
                <a:cubicBezTo>
                  <a:pt x="845773" y="2159165"/>
                  <a:pt x="844091" y="2162325"/>
                  <a:pt x="848962" y="2160792"/>
                </a:cubicBezTo>
                <a:cubicBezTo>
                  <a:pt x="850646" y="2157632"/>
                  <a:pt x="853833" y="2159259"/>
                  <a:pt x="850469" y="2165580"/>
                </a:cubicBezTo>
                <a:cubicBezTo>
                  <a:pt x="850469" y="2165580"/>
                  <a:pt x="851222" y="2167972"/>
                  <a:pt x="851222" y="2167972"/>
                </a:cubicBezTo>
                <a:cubicBezTo>
                  <a:pt x="842982" y="2175815"/>
                  <a:pt x="845598" y="2167113"/>
                  <a:pt x="843161" y="2167880"/>
                </a:cubicBezTo>
                <a:cubicBezTo>
                  <a:pt x="837536" y="2167019"/>
                  <a:pt x="838465" y="2161465"/>
                  <a:pt x="841077" y="2152750"/>
                </a:cubicBezTo>
                <a:cubicBezTo>
                  <a:pt x="843513" y="2151984"/>
                  <a:pt x="845197" y="2148828"/>
                  <a:pt x="844445" y="2146439"/>
                </a:cubicBezTo>
                <a:cubicBezTo>
                  <a:pt x="846882" y="2145673"/>
                  <a:pt x="849316" y="2144906"/>
                  <a:pt x="849316" y="2144906"/>
                </a:cubicBezTo>
                <a:close/>
                <a:moveTo>
                  <a:pt x="872973" y="2121398"/>
                </a:moveTo>
                <a:cubicBezTo>
                  <a:pt x="872043" y="2126947"/>
                  <a:pt x="871113" y="2132499"/>
                  <a:pt x="867746" y="2138813"/>
                </a:cubicBezTo>
                <a:cubicBezTo>
                  <a:pt x="866062" y="2141969"/>
                  <a:pt x="861943" y="2145892"/>
                  <a:pt x="860261" y="2149051"/>
                </a:cubicBezTo>
                <a:cubicBezTo>
                  <a:pt x="858578" y="2152212"/>
                  <a:pt x="856895" y="2155373"/>
                  <a:pt x="854458" y="2156140"/>
                </a:cubicBezTo>
                <a:cubicBezTo>
                  <a:pt x="854458" y="2156140"/>
                  <a:pt x="852023" y="2156906"/>
                  <a:pt x="851270" y="2154511"/>
                </a:cubicBezTo>
                <a:cubicBezTo>
                  <a:pt x="851270" y="2154511"/>
                  <a:pt x="854635" y="2148191"/>
                  <a:pt x="854635" y="2148191"/>
                </a:cubicBezTo>
                <a:cubicBezTo>
                  <a:pt x="859507" y="2146658"/>
                  <a:pt x="861191" y="2143502"/>
                  <a:pt x="862121" y="2137957"/>
                </a:cubicBezTo>
                <a:cubicBezTo>
                  <a:pt x="863805" y="2134800"/>
                  <a:pt x="865488" y="2131637"/>
                  <a:pt x="866420" y="2126091"/>
                </a:cubicBezTo>
                <a:cubicBezTo>
                  <a:pt x="868855" y="2125325"/>
                  <a:pt x="872973" y="2121398"/>
                  <a:pt x="872973" y="2121398"/>
                </a:cubicBezTo>
                <a:close/>
                <a:moveTo>
                  <a:pt x="5771816" y="2115110"/>
                </a:moveTo>
                <a:cubicBezTo>
                  <a:pt x="5771816" y="2115110"/>
                  <a:pt x="5771816" y="2115110"/>
                  <a:pt x="5772565" y="2117486"/>
                </a:cubicBezTo>
                <a:cubicBezTo>
                  <a:pt x="5770973" y="2120595"/>
                  <a:pt x="5767791" y="2126817"/>
                  <a:pt x="5766199" y="2129930"/>
                </a:cubicBezTo>
                <a:cubicBezTo>
                  <a:pt x="5764608" y="2133040"/>
                  <a:pt x="5763018" y="2136152"/>
                  <a:pt x="5763018" y="2136152"/>
                </a:cubicBezTo>
                <a:cubicBezTo>
                  <a:pt x="5763018" y="2136152"/>
                  <a:pt x="5761427" y="2139262"/>
                  <a:pt x="5761427" y="2139262"/>
                </a:cubicBezTo>
                <a:cubicBezTo>
                  <a:pt x="5758341" y="2137624"/>
                  <a:pt x="5754413" y="2141470"/>
                  <a:pt x="5762365" y="2125917"/>
                </a:cubicBezTo>
                <a:cubicBezTo>
                  <a:pt x="5762365" y="2125917"/>
                  <a:pt x="5762365" y="2125917"/>
                  <a:pt x="5763957" y="2122804"/>
                </a:cubicBezTo>
                <a:cubicBezTo>
                  <a:pt x="5766296" y="2122068"/>
                  <a:pt x="5767886" y="2118958"/>
                  <a:pt x="5769478" y="2115846"/>
                </a:cubicBezTo>
                <a:cubicBezTo>
                  <a:pt x="5766296" y="2122068"/>
                  <a:pt x="5771816" y="2115110"/>
                  <a:pt x="5771816" y="2115110"/>
                </a:cubicBezTo>
                <a:close/>
                <a:moveTo>
                  <a:pt x="5940822" y="2114925"/>
                </a:moveTo>
                <a:cubicBezTo>
                  <a:pt x="5940822" y="2114925"/>
                  <a:pt x="5941558" y="2117264"/>
                  <a:pt x="5941558" y="2117264"/>
                </a:cubicBezTo>
                <a:cubicBezTo>
                  <a:pt x="5944115" y="2116459"/>
                  <a:pt x="5942295" y="2119604"/>
                  <a:pt x="5939736" y="2120408"/>
                </a:cubicBezTo>
                <a:cubicBezTo>
                  <a:pt x="5941558" y="2117264"/>
                  <a:pt x="5941558" y="2117264"/>
                  <a:pt x="5940822" y="2114925"/>
                </a:cubicBezTo>
                <a:close/>
                <a:moveTo>
                  <a:pt x="5811929" y="2063933"/>
                </a:moveTo>
                <a:cubicBezTo>
                  <a:pt x="5812665" y="2066272"/>
                  <a:pt x="5809387" y="2072443"/>
                  <a:pt x="5812665" y="2066272"/>
                </a:cubicBezTo>
                <a:cubicBezTo>
                  <a:pt x="5811026" y="2069358"/>
                  <a:pt x="5812498" y="2074034"/>
                  <a:pt x="5810123" y="2074782"/>
                </a:cubicBezTo>
                <a:cubicBezTo>
                  <a:pt x="5810859" y="2077121"/>
                  <a:pt x="5811595" y="2079458"/>
                  <a:pt x="5811595" y="2079458"/>
                </a:cubicBezTo>
                <a:cubicBezTo>
                  <a:pt x="5800290" y="2093297"/>
                  <a:pt x="5801194" y="2087873"/>
                  <a:pt x="5798082" y="2086282"/>
                </a:cubicBezTo>
                <a:cubicBezTo>
                  <a:pt x="5797346" y="2083943"/>
                  <a:pt x="5797346" y="2083943"/>
                  <a:pt x="5798985" y="2080858"/>
                </a:cubicBezTo>
                <a:cubicBezTo>
                  <a:pt x="5798985" y="2080858"/>
                  <a:pt x="5800623" y="2077772"/>
                  <a:pt x="5800623" y="2077772"/>
                </a:cubicBezTo>
                <a:cubicBezTo>
                  <a:pt x="5802263" y="2074686"/>
                  <a:pt x="5806276" y="2070853"/>
                  <a:pt x="5807916" y="2067767"/>
                </a:cubicBezTo>
                <a:cubicBezTo>
                  <a:pt x="5807916" y="2067767"/>
                  <a:pt x="5808652" y="2070106"/>
                  <a:pt x="5811929" y="2063933"/>
                </a:cubicBezTo>
                <a:close/>
                <a:moveTo>
                  <a:pt x="5804243" y="2059927"/>
                </a:moveTo>
                <a:cubicBezTo>
                  <a:pt x="5803416" y="2065809"/>
                  <a:pt x="5803416" y="2065809"/>
                  <a:pt x="5803416" y="2065809"/>
                </a:cubicBezTo>
                <a:cubicBezTo>
                  <a:pt x="5801786" y="2069134"/>
                  <a:pt x="5801786" y="2069134"/>
                  <a:pt x="5800154" y="2072459"/>
                </a:cubicBezTo>
                <a:cubicBezTo>
                  <a:pt x="5799350" y="2069902"/>
                  <a:pt x="5799350" y="2069902"/>
                  <a:pt x="5799350" y="2069902"/>
                </a:cubicBezTo>
                <a:cubicBezTo>
                  <a:pt x="5798544" y="2067343"/>
                  <a:pt x="5800175" y="2064018"/>
                  <a:pt x="5800175" y="2064018"/>
                </a:cubicBezTo>
                <a:cubicBezTo>
                  <a:pt x="5802611" y="2063251"/>
                  <a:pt x="5801807" y="2060694"/>
                  <a:pt x="5804243" y="2059927"/>
                </a:cubicBezTo>
                <a:close/>
                <a:moveTo>
                  <a:pt x="5822571" y="2027294"/>
                </a:moveTo>
                <a:cubicBezTo>
                  <a:pt x="5823053" y="2027824"/>
                  <a:pt x="5823444" y="2029067"/>
                  <a:pt x="5823834" y="2030308"/>
                </a:cubicBezTo>
                <a:cubicBezTo>
                  <a:pt x="5823834" y="2030308"/>
                  <a:pt x="5822320" y="2033516"/>
                  <a:pt x="5820805" y="2036723"/>
                </a:cubicBezTo>
                <a:cubicBezTo>
                  <a:pt x="5821587" y="2039209"/>
                  <a:pt x="5818558" y="2045623"/>
                  <a:pt x="5818558" y="2045623"/>
                </a:cubicBezTo>
                <a:cubicBezTo>
                  <a:pt x="5817043" y="2048831"/>
                  <a:pt x="5813233" y="2052762"/>
                  <a:pt x="5814014" y="2055247"/>
                </a:cubicBezTo>
                <a:cubicBezTo>
                  <a:pt x="5813233" y="2052762"/>
                  <a:pt x="5813233" y="2052762"/>
                  <a:pt x="5812451" y="2050276"/>
                </a:cubicBezTo>
                <a:cubicBezTo>
                  <a:pt x="5813964" y="2047069"/>
                  <a:pt x="5811668" y="2047792"/>
                  <a:pt x="5811668" y="2047792"/>
                </a:cubicBezTo>
                <a:cubicBezTo>
                  <a:pt x="5813183" y="2044585"/>
                  <a:pt x="5814697" y="2041377"/>
                  <a:pt x="5816212" y="2038170"/>
                </a:cubicBezTo>
                <a:cubicBezTo>
                  <a:pt x="5818510" y="2037447"/>
                  <a:pt x="5817727" y="2034961"/>
                  <a:pt x="5819240" y="2031754"/>
                </a:cubicBezTo>
                <a:cubicBezTo>
                  <a:pt x="5819240" y="2031754"/>
                  <a:pt x="5818459" y="2029270"/>
                  <a:pt x="5820757" y="2028546"/>
                </a:cubicBezTo>
                <a:cubicBezTo>
                  <a:pt x="5821513" y="2026944"/>
                  <a:pt x="5822086" y="2026763"/>
                  <a:pt x="5822571" y="2027294"/>
                </a:cubicBezTo>
                <a:close/>
                <a:moveTo>
                  <a:pt x="5837589" y="2007668"/>
                </a:moveTo>
                <a:cubicBezTo>
                  <a:pt x="5835251" y="2008403"/>
                  <a:pt x="5836019" y="2010839"/>
                  <a:pt x="5836019" y="2010839"/>
                </a:cubicBezTo>
                <a:cubicBezTo>
                  <a:pt x="5833679" y="2011575"/>
                  <a:pt x="5834446" y="2014013"/>
                  <a:pt x="5832876" y="2017184"/>
                </a:cubicBezTo>
                <a:cubicBezTo>
                  <a:pt x="5832876" y="2017184"/>
                  <a:pt x="5832108" y="2014749"/>
                  <a:pt x="5832108" y="2014749"/>
                </a:cubicBezTo>
                <a:cubicBezTo>
                  <a:pt x="5832108" y="2014749"/>
                  <a:pt x="5831341" y="2012312"/>
                  <a:pt x="5829769" y="2015485"/>
                </a:cubicBezTo>
                <a:lnTo>
                  <a:pt x="5831341" y="2012312"/>
                </a:lnTo>
                <a:cubicBezTo>
                  <a:pt x="5832912" y="2009140"/>
                  <a:pt x="5832912" y="2009140"/>
                  <a:pt x="5835251" y="2008403"/>
                </a:cubicBezTo>
                <a:cubicBezTo>
                  <a:pt x="5835251" y="2008403"/>
                  <a:pt x="5835251" y="2008403"/>
                  <a:pt x="5837589" y="2007668"/>
                </a:cubicBezTo>
                <a:close/>
                <a:moveTo>
                  <a:pt x="5797455" y="2002631"/>
                </a:moveTo>
                <a:cubicBezTo>
                  <a:pt x="5798835" y="2007015"/>
                  <a:pt x="5793274" y="2006356"/>
                  <a:pt x="5793963" y="2008548"/>
                </a:cubicBezTo>
                <a:cubicBezTo>
                  <a:pt x="5791526" y="2009316"/>
                  <a:pt x="5795709" y="2005590"/>
                  <a:pt x="5792583" y="2004165"/>
                </a:cubicBezTo>
                <a:cubicBezTo>
                  <a:pt x="5795018" y="2003398"/>
                  <a:pt x="5795018" y="2003398"/>
                  <a:pt x="5797455" y="2002631"/>
                </a:cubicBezTo>
                <a:close/>
                <a:moveTo>
                  <a:pt x="961836" y="1995447"/>
                </a:moveTo>
                <a:cubicBezTo>
                  <a:pt x="960284" y="1998691"/>
                  <a:pt x="958736" y="2001931"/>
                  <a:pt x="958736" y="2001931"/>
                </a:cubicBezTo>
                <a:cubicBezTo>
                  <a:pt x="951748" y="2012395"/>
                  <a:pt x="948649" y="2018879"/>
                  <a:pt x="945523" y="2017111"/>
                </a:cubicBezTo>
                <a:cubicBezTo>
                  <a:pt x="943184" y="2017847"/>
                  <a:pt x="944733" y="2014603"/>
                  <a:pt x="944733" y="2014603"/>
                </a:cubicBezTo>
                <a:cubicBezTo>
                  <a:pt x="946282" y="2011358"/>
                  <a:pt x="947831" y="2008117"/>
                  <a:pt x="950170" y="2007381"/>
                </a:cubicBezTo>
                <a:cubicBezTo>
                  <a:pt x="951720" y="2004138"/>
                  <a:pt x="954058" y="2003402"/>
                  <a:pt x="955608" y="2000163"/>
                </a:cubicBezTo>
                <a:cubicBezTo>
                  <a:pt x="957947" y="1999427"/>
                  <a:pt x="960284" y="1998691"/>
                  <a:pt x="961836" y="1995447"/>
                </a:cubicBezTo>
                <a:close/>
                <a:moveTo>
                  <a:pt x="5802192" y="1994715"/>
                </a:moveTo>
                <a:cubicBezTo>
                  <a:pt x="5805303" y="1996948"/>
                  <a:pt x="5804032" y="2000562"/>
                  <a:pt x="5801841" y="2001251"/>
                </a:cubicBezTo>
                <a:cubicBezTo>
                  <a:pt x="5800919" y="1998328"/>
                  <a:pt x="5799999" y="1995405"/>
                  <a:pt x="5799999" y="1995405"/>
                </a:cubicBezTo>
                <a:cubicBezTo>
                  <a:pt x="5802192" y="1994715"/>
                  <a:pt x="5802192" y="1994715"/>
                  <a:pt x="5802192" y="1994715"/>
                </a:cubicBezTo>
                <a:close/>
                <a:moveTo>
                  <a:pt x="5690096" y="1989171"/>
                </a:moveTo>
                <a:lnTo>
                  <a:pt x="5690790" y="1991377"/>
                </a:lnTo>
                <a:lnTo>
                  <a:pt x="5689376" y="1991269"/>
                </a:lnTo>
                <a:lnTo>
                  <a:pt x="5689810" y="1989775"/>
                </a:lnTo>
                <a:close/>
                <a:moveTo>
                  <a:pt x="5694815" y="1987484"/>
                </a:moveTo>
                <a:cubicBezTo>
                  <a:pt x="5691542" y="1993765"/>
                  <a:pt x="5687518" y="1997658"/>
                  <a:pt x="5686634" y="2003190"/>
                </a:cubicBezTo>
                <a:lnTo>
                  <a:pt x="5684998" y="2006331"/>
                </a:lnTo>
                <a:lnTo>
                  <a:pt x="5684997" y="2006330"/>
                </a:lnTo>
                <a:cubicBezTo>
                  <a:pt x="5688270" y="2000048"/>
                  <a:pt x="5691542" y="1993765"/>
                  <a:pt x="5694815" y="1987484"/>
                </a:cubicBezTo>
                <a:close/>
                <a:moveTo>
                  <a:pt x="5662395" y="1984558"/>
                </a:moveTo>
                <a:cubicBezTo>
                  <a:pt x="5662395" y="1984558"/>
                  <a:pt x="5663147" y="1986947"/>
                  <a:pt x="5660759" y="1987698"/>
                </a:cubicBezTo>
                <a:cubicBezTo>
                  <a:pt x="5661512" y="1990088"/>
                  <a:pt x="5659122" y="1990840"/>
                  <a:pt x="5657485" y="1993981"/>
                </a:cubicBezTo>
                <a:lnTo>
                  <a:pt x="5655851" y="1997122"/>
                </a:lnTo>
                <a:lnTo>
                  <a:pt x="5658369" y="1988451"/>
                </a:lnTo>
                <a:cubicBezTo>
                  <a:pt x="5660759" y="1987698"/>
                  <a:pt x="5662395" y="1984558"/>
                  <a:pt x="5662395" y="1984558"/>
                </a:cubicBezTo>
                <a:close/>
                <a:moveTo>
                  <a:pt x="5697902" y="1983646"/>
                </a:moveTo>
                <a:lnTo>
                  <a:pt x="5697220" y="1985741"/>
                </a:lnTo>
                <a:cubicBezTo>
                  <a:pt x="5696198" y="1987705"/>
                  <a:pt x="5695192" y="1988680"/>
                  <a:pt x="5694815" y="1987484"/>
                </a:cubicBezTo>
                <a:close/>
                <a:moveTo>
                  <a:pt x="5702114" y="1977309"/>
                </a:moveTo>
                <a:cubicBezTo>
                  <a:pt x="5702114" y="1977309"/>
                  <a:pt x="5700478" y="1980450"/>
                  <a:pt x="5700478" y="1980450"/>
                </a:cubicBezTo>
                <a:lnTo>
                  <a:pt x="5697902" y="1983646"/>
                </a:lnTo>
                <a:lnTo>
                  <a:pt x="5699725" y="1978061"/>
                </a:lnTo>
                <a:cubicBezTo>
                  <a:pt x="5702114" y="1977309"/>
                  <a:pt x="5702114" y="1977309"/>
                  <a:pt x="5702114" y="1977309"/>
                </a:cubicBezTo>
                <a:close/>
                <a:moveTo>
                  <a:pt x="5742415" y="1973212"/>
                </a:moveTo>
                <a:lnTo>
                  <a:pt x="5738395" y="1981706"/>
                </a:lnTo>
                <a:cubicBezTo>
                  <a:pt x="5739224" y="1984337"/>
                  <a:pt x="5737616" y="1987734"/>
                  <a:pt x="5735179" y="1988500"/>
                </a:cubicBezTo>
                <a:cubicBezTo>
                  <a:pt x="5735179" y="1988500"/>
                  <a:pt x="5735179" y="1988500"/>
                  <a:pt x="5734351" y="1985870"/>
                </a:cubicBezTo>
                <a:cubicBezTo>
                  <a:pt x="5734351" y="1985870"/>
                  <a:pt x="5733523" y="1983240"/>
                  <a:pt x="5735960" y="1982473"/>
                </a:cubicBezTo>
                <a:cubicBezTo>
                  <a:pt x="5735131" y="1979841"/>
                  <a:pt x="5737567" y="1979075"/>
                  <a:pt x="5739174" y="1975678"/>
                </a:cubicBezTo>
                <a:close/>
                <a:moveTo>
                  <a:pt x="5790716" y="1971019"/>
                </a:moveTo>
                <a:cubicBezTo>
                  <a:pt x="5790716" y="1971019"/>
                  <a:pt x="5790716" y="1971019"/>
                  <a:pt x="5791177" y="1972483"/>
                </a:cubicBezTo>
                <a:cubicBezTo>
                  <a:pt x="5791177" y="1972483"/>
                  <a:pt x="5788255" y="1973402"/>
                  <a:pt x="5787795" y="1971939"/>
                </a:cubicBezTo>
                <a:cubicBezTo>
                  <a:pt x="5790716" y="1971019"/>
                  <a:pt x="5790716" y="1971019"/>
                  <a:pt x="5790716" y="1971019"/>
                </a:cubicBezTo>
                <a:close/>
                <a:moveTo>
                  <a:pt x="5745654" y="1970748"/>
                </a:moveTo>
                <a:lnTo>
                  <a:pt x="5742415" y="1973212"/>
                </a:lnTo>
                <a:lnTo>
                  <a:pt x="5743217" y="1971514"/>
                </a:lnTo>
                <a:cubicBezTo>
                  <a:pt x="5745654" y="1970748"/>
                  <a:pt x="5745654" y="1970748"/>
                  <a:pt x="5745654" y="1970748"/>
                </a:cubicBezTo>
                <a:close/>
                <a:moveTo>
                  <a:pt x="5794722" y="1963335"/>
                </a:moveTo>
                <a:cubicBezTo>
                  <a:pt x="5793578" y="1966505"/>
                  <a:pt x="5793240" y="1972233"/>
                  <a:pt x="5792097" y="1975404"/>
                </a:cubicBezTo>
                <a:cubicBezTo>
                  <a:pt x="5791291" y="1972846"/>
                  <a:pt x="5791291" y="1972846"/>
                  <a:pt x="5791291" y="1972846"/>
                </a:cubicBezTo>
                <a:cubicBezTo>
                  <a:pt x="5792435" y="1969676"/>
                  <a:pt x="5793578" y="1966505"/>
                  <a:pt x="5794722" y="1963335"/>
                </a:cubicBezTo>
                <a:close/>
                <a:moveTo>
                  <a:pt x="5677479" y="1961685"/>
                </a:moveTo>
                <a:cubicBezTo>
                  <a:pt x="5679916" y="1960918"/>
                  <a:pt x="5680683" y="1963354"/>
                  <a:pt x="5680683" y="1963354"/>
                </a:cubicBezTo>
                <a:cubicBezTo>
                  <a:pt x="5680683" y="1963354"/>
                  <a:pt x="5679012" y="1966558"/>
                  <a:pt x="5679012" y="1966558"/>
                </a:cubicBezTo>
                <a:cubicBezTo>
                  <a:pt x="5677343" y="1969759"/>
                  <a:pt x="5677343" y="1969759"/>
                  <a:pt x="5677343" y="1969759"/>
                </a:cubicBezTo>
                <a:lnTo>
                  <a:pt x="5677361" y="1968628"/>
                </a:lnTo>
                <a:lnTo>
                  <a:pt x="5677742" y="1966597"/>
                </a:lnTo>
                <a:lnTo>
                  <a:pt x="5677383" y="1967283"/>
                </a:lnTo>
                <a:close/>
                <a:moveTo>
                  <a:pt x="5800110" y="1960033"/>
                </a:moveTo>
                <a:cubicBezTo>
                  <a:pt x="5801604" y="1964782"/>
                  <a:pt x="5803100" y="1969532"/>
                  <a:pt x="5803846" y="1971908"/>
                </a:cubicBezTo>
                <a:cubicBezTo>
                  <a:pt x="5802254" y="1975018"/>
                  <a:pt x="5802254" y="1975018"/>
                  <a:pt x="5801411" y="1980504"/>
                </a:cubicBezTo>
                <a:cubicBezTo>
                  <a:pt x="5798326" y="1978866"/>
                  <a:pt x="5795239" y="1977226"/>
                  <a:pt x="5792155" y="1975588"/>
                </a:cubicBezTo>
                <a:cubicBezTo>
                  <a:pt x="5795336" y="1969367"/>
                  <a:pt x="5799264" y="1965517"/>
                  <a:pt x="5800110" y="1960033"/>
                </a:cubicBezTo>
                <a:close/>
                <a:moveTo>
                  <a:pt x="5798270" y="1954187"/>
                </a:moveTo>
                <a:cubicBezTo>
                  <a:pt x="5798270" y="1954187"/>
                  <a:pt x="5798270" y="1954187"/>
                  <a:pt x="5796266" y="1958030"/>
                </a:cubicBezTo>
                <a:cubicBezTo>
                  <a:pt x="5796266" y="1958030"/>
                  <a:pt x="5796266" y="1958030"/>
                  <a:pt x="5793342" y="1958950"/>
                </a:cubicBezTo>
                <a:cubicBezTo>
                  <a:pt x="5795346" y="1955108"/>
                  <a:pt x="5798270" y="1954187"/>
                  <a:pt x="5798270" y="1954187"/>
                </a:cubicBezTo>
                <a:close/>
                <a:moveTo>
                  <a:pt x="5931535" y="1954005"/>
                </a:moveTo>
                <a:cubicBezTo>
                  <a:pt x="5929196" y="1954741"/>
                  <a:pt x="5929196" y="1954741"/>
                  <a:pt x="5930001" y="1957298"/>
                </a:cubicBezTo>
                <a:cubicBezTo>
                  <a:pt x="5930001" y="1957298"/>
                  <a:pt x="5926935" y="1963886"/>
                  <a:pt x="5923063" y="1967916"/>
                </a:cubicBezTo>
                <a:cubicBezTo>
                  <a:pt x="5926935" y="1963886"/>
                  <a:pt x="5928469" y="1960592"/>
                  <a:pt x="5929196" y="1954741"/>
                </a:cubicBezTo>
                <a:cubicBezTo>
                  <a:pt x="5929196" y="1954741"/>
                  <a:pt x="5929196" y="1954741"/>
                  <a:pt x="5931535" y="1954005"/>
                </a:cubicBezTo>
                <a:close/>
                <a:moveTo>
                  <a:pt x="5774594" y="1953606"/>
                </a:moveTo>
                <a:cubicBezTo>
                  <a:pt x="5773725" y="1959136"/>
                  <a:pt x="5776852" y="1960782"/>
                  <a:pt x="5771988" y="1970197"/>
                </a:cubicBezTo>
                <a:cubicBezTo>
                  <a:pt x="5774360" y="1969450"/>
                  <a:pt x="5777489" y="1971094"/>
                  <a:pt x="5778241" y="1973487"/>
                </a:cubicBezTo>
                <a:cubicBezTo>
                  <a:pt x="5773374" y="1982904"/>
                  <a:pt x="5770247" y="1981259"/>
                  <a:pt x="5767120" y="1979615"/>
                </a:cubicBezTo>
                <a:cubicBezTo>
                  <a:pt x="5763993" y="1977972"/>
                  <a:pt x="5763239" y="1975579"/>
                  <a:pt x="5765614" y="1974832"/>
                </a:cubicBezTo>
                <a:cubicBezTo>
                  <a:pt x="5769610" y="1970946"/>
                  <a:pt x="5768859" y="1968554"/>
                  <a:pt x="5770481" y="1965415"/>
                </a:cubicBezTo>
                <a:cubicBezTo>
                  <a:pt x="5769728" y="1963023"/>
                  <a:pt x="5772103" y="1962277"/>
                  <a:pt x="5773725" y="1959136"/>
                </a:cubicBezTo>
                <a:cubicBezTo>
                  <a:pt x="5776969" y="1952859"/>
                  <a:pt x="5771349" y="1959883"/>
                  <a:pt x="5771349" y="1959883"/>
                </a:cubicBezTo>
                <a:cubicBezTo>
                  <a:pt x="5771349" y="1959883"/>
                  <a:pt x="5772972" y="1956745"/>
                  <a:pt x="5774594" y="1953606"/>
                </a:cubicBezTo>
                <a:close/>
                <a:moveTo>
                  <a:pt x="5818189" y="1951128"/>
                </a:moveTo>
                <a:cubicBezTo>
                  <a:pt x="5815996" y="1951818"/>
                  <a:pt x="5816916" y="1954742"/>
                  <a:pt x="5816916" y="1954742"/>
                </a:cubicBezTo>
                <a:cubicBezTo>
                  <a:pt x="5814726" y="1955432"/>
                  <a:pt x="5813805" y="1952509"/>
                  <a:pt x="5813805" y="1952509"/>
                </a:cubicBezTo>
                <a:close/>
                <a:moveTo>
                  <a:pt x="5843442" y="1948001"/>
                </a:moveTo>
                <a:cubicBezTo>
                  <a:pt x="5847338" y="1946774"/>
                  <a:pt x="5846156" y="1949823"/>
                  <a:pt x="5846924" y="1952259"/>
                </a:cubicBezTo>
                <a:cubicBezTo>
                  <a:pt x="5844975" y="1952871"/>
                  <a:pt x="5845742" y="1955308"/>
                  <a:pt x="5843028" y="1953485"/>
                </a:cubicBezTo>
                <a:cubicBezTo>
                  <a:pt x="5842260" y="1951050"/>
                  <a:pt x="5846924" y="1952259"/>
                  <a:pt x="5843442" y="1948001"/>
                </a:cubicBezTo>
                <a:close/>
                <a:moveTo>
                  <a:pt x="5694627" y="1945965"/>
                </a:moveTo>
                <a:lnTo>
                  <a:pt x="5694462" y="1946777"/>
                </a:lnTo>
                <a:lnTo>
                  <a:pt x="5690087" y="1954963"/>
                </a:lnTo>
                <a:cubicBezTo>
                  <a:pt x="5688319" y="1958274"/>
                  <a:pt x="5685761" y="1959079"/>
                  <a:pt x="5685761" y="1959079"/>
                </a:cubicBezTo>
                <a:cubicBezTo>
                  <a:pt x="5684972" y="1956573"/>
                  <a:pt x="5689299" y="1952457"/>
                  <a:pt x="5689299" y="1952457"/>
                </a:cubicBezTo>
                <a:close/>
                <a:moveTo>
                  <a:pt x="5695473" y="1944771"/>
                </a:moveTo>
                <a:lnTo>
                  <a:pt x="5695395" y="1945031"/>
                </a:lnTo>
                <a:lnTo>
                  <a:pt x="5694627" y="1945965"/>
                </a:lnTo>
                <a:lnTo>
                  <a:pt x="5694726" y="1945495"/>
                </a:lnTo>
                <a:close/>
                <a:moveTo>
                  <a:pt x="5815613" y="1942945"/>
                </a:moveTo>
                <a:lnTo>
                  <a:pt x="5818180" y="1945992"/>
                </a:lnTo>
                <a:cubicBezTo>
                  <a:pt x="5819651" y="1950668"/>
                  <a:pt x="5813546" y="1944879"/>
                  <a:pt x="5815017" y="1949557"/>
                </a:cubicBezTo>
                <a:close/>
                <a:moveTo>
                  <a:pt x="5698146" y="1935904"/>
                </a:moveTo>
                <a:cubicBezTo>
                  <a:pt x="5698146" y="1935904"/>
                  <a:pt x="5698146" y="1935904"/>
                  <a:pt x="5698935" y="1938409"/>
                </a:cubicBezTo>
                <a:lnTo>
                  <a:pt x="5695599" y="1944649"/>
                </a:lnTo>
                <a:lnTo>
                  <a:pt x="5695473" y="1944771"/>
                </a:lnTo>
                <a:close/>
                <a:moveTo>
                  <a:pt x="5708631" y="1932490"/>
                </a:moveTo>
                <a:lnTo>
                  <a:pt x="5709187" y="1933065"/>
                </a:lnTo>
                <a:lnTo>
                  <a:pt x="5708168" y="1934083"/>
                </a:lnTo>
                <a:close/>
                <a:moveTo>
                  <a:pt x="1013611" y="1927740"/>
                </a:moveTo>
                <a:cubicBezTo>
                  <a:pt x="1015803" y="1927050"/>
                  <a:pt x="1015803" y="1927050"/>
                  <a:pt x="1016492" y="1929239"/>
                </a:cubicBezTo>
                <a:cubicBezTo>
                  <a:pt x="1016492" y="1929239"/>
                  <a:pt x="1016492" y="1929239"/>
                  <a:pt x="1017184" y="1931436"/>
                </a:cubicBezTo>
                <a:cubicBezTo>
                  <a:pt x="1013488" y="1935009"/>
                  <a:pt x="1011988" y="1937896"/>
                  <a:pt x="1009795" y="1938587"/>
                </a:cubicBezTo>
                <a:cubicBezTo>
                  <a:pt x="1007603" y="1939276"/>
                  <a:pt x="1005411" y="1939966"/>
                  <a:pt x="1004718" y="1937768"/>
                </a:cubicBezTo>
                <a:cubicBezTo>
                  <a:pt x="1004718" y="1937768"/>
                  <a:pt x="1006221" y="1934886"/>
                  <a:pt x="1007722" y="1932000"/>
                </a:cubicBezTo>
                <a:cubicBezTo>
                  <a:pt x="1009225" y="1929120"/>
                  <a:pt x="1011418" y="1928431"/>
                  <a:pt x="1013611" y="1927740"/>
                </a:cubicBezTo>
                <a:close/>
                <a:moveTo>
                  <a:pt x="5724601" y="1922224"/>
                </a:moveTo>
                <a:lnTo>
                  <a:pt x="5723116" y="1932554"/>
                </a:lnTo>
                <a:lnTo>
                  <a:pt x="5721131" y="1935698"/>
                </a:lnTo>
                <a:cubicBezTo>
                  <a:pt x="5720641" y="1936186"/>
                  <a:pt x="5721035" y="1935394"/>
                  <a:pt x="5722989" y="1933440"/>
                </a:cubicBezTo>
                <a:lnTo>
                  <a:pt x="5723116" y="1932554"/>
                </a:lnTo>
                <a:lnTo>
                  <a:pt x="5724562" y="1930268"/>
                </a:lnTo>
                <a:cubicBezTo>
                  <a:pt x="5724562" y="1930268"/>
                  <a:pt x="5726133" y="1927096"/>
                  <a:pt x="5727706" y="1923925"/>
                </a:cubicBezTo>
                <a:cubicBezTo>
                  <a:pt x="5727706" y="1923925"/>
                  <a:pt x="5727706" y="1923925"/>
                  <a:pt x="5728471" y="1926359"/>
                </a:cubicBezTo>
                <a:cubicBezTo>
                  <a:pt x="5728471" y="1926359"/>
                  <a:pt x="5726899" y="1929532"/>
                  <a:pt x="5726899" y="1929532"/>
                </a:cubicBezTo>
                <a:cubicBezTo>
                  <a:pt x="5723755" y="1935877"/>
                  <a:pt x="5722184" y="1939048"/>
                  <a:pt x="5724523" y="1938312"/>
                </a:cubicBezTo>
                <a:cubicBezTo>
                  <a:pt x="5722951" y="1941485"/>
                  <a:pt x="5720613" y="1942220"/>
                  <a:pt x="5719040" y="1945391"/>
                </a:cubicBezTo>
                <a:lnTo>
                  <a:pt x="5720613" y="1942220"/>
                </a:lnTo>
                <a:lnTo>
                  <a:pt x="5716796" y="1946432"/>
                </a:lnTo>
                <a:cubicBezTo>
                  <a:pt x="5715523" y="1948506"/>
                  <a:pt x="5714344" y="1950885"/>
                  <a:pt x="5713560" y="1952471"/>
                </a:cubicBezTo>
                <a:cubicBezTo>
                  <a:pt x="5713560" y="1952471"/>
                  <a:pt x="5711988" y="1955644"/>
                  <a:pt x="5711988" y="1955644"/>
                </a:cubicBezTo>
                <a:cubicBezTo>
                  <a:pt x="5715934" y="1943693"/>
                  <a:pt x="5714362" y="1946863"/>
                  <a:pt x="5714362" y="1946863"/>
                </a:cubicBezTo>
                <a:cubicBezTo>
                  <a:pt x="5713597" y="1944429"/>
                  <a:pt x="5715167" y="1941256"/>
                  <a:pt x="5716741" y="1938084"/>
                </a:cubicBezTo>
                <a:cubicBezTo>
                  <a:pt x="5720651" y="1934176"/>
                  <a:pt x="5719884" y="1931741"/>
                  <a:pt x="5719884" y="1931741"/>
                </a:cubicBezTo>
                <a:cubicBezTo>
                  <a:pt x="5719884" y="1931741"/>
                  <a:pt x="5717546" y="1932477"/>
                  <a:pt x="5717546" y="1932477"/>
                </a:cubicBezTo>
                <a:cubicBezTo>
                  <a:pt x="5717546" y="1932477"/>
                  <a:pt x="5718351" y="1926869"/>
                  <a:pt x="5719922" y="1923697"/>
                </a:cubicBezTo>
                <a:cubicBezTo>
                  <a:pt x="5720305" y="1924915"/>
                  <a:pt x="5721283" y="1923938"/>
                  <a:pt x="5722261" y="1922961"/>
                </a:cubicBezTo>
                <a:cubicBezTo>
                  <a:pt x="5723239" y="1921984"/>
                  <a:pt x="5724216" y="1921006"/>
                  <a:pt x="5724601" y="1922224"/>
                </a:cubicBezTo>
                <a:close/>
                <a:moveTo>
                  <a:pt x="5718700" y="1921587"/>
                </a:moveTo>
                <a:lnTo>
                  <a:pt x="5718873" y="1922139"/>
                </a:lnTo>
                <a:cubicBezTo>
                  <a:pt x="5717679" y="1922514"/>
                  <a:pt x="5717270" y="1923300"/>
                  <a:pt x="5717568" y="1923205"/>
                </a:cubicBezTo>
                <a:close/>
                <a:moveTo>
                  <a:pt x="5705707" y="1912872"/>
                </a:moveTo>
                <a:lnTo>
                  <a:pt x="5706040" y="1915701"/>
                </a:lnTo>
                <a:cubicBezTo>
                  <a:pt x="5705447" y="1917644"/>
                  <a:pt x="5704408" y="1920081"/>
                  <a:pt x="5703714" y="1921705"/>
                </a:cubicBezTo>
                <a:cubicBezTo>
                  <a:pt x="5704519" y="1924263"/>
                  <a:pt x="5704519" y="1924263"/>
                  <a:pt x="5704519" y="1924263"/>
                </a:cubicBezTo>
                <a:cubicBezTo>
                  <a:pt x="5704519" y="1924263"/>
                  <a:pt x="5701523" y="1922395"/>
                  <a:pt x="5701523" y="1922395"/>
                </a:cubicBezTo>
                <a:cubicBezTo>
                  <a:pt x="5702215" y="1920771"/>
                  <a:pt x="5703256" y="1918335"/>
                  <a:pt x="5704122" y="1916305"/>
                </a:cubicBezTo>
                <a:lnTo>
                  <a:pt x="5704946" y="1914375"/>
                </a:lnTo>
                <a:lnTo>
                  <a:pt x="5705560" y="1913199"/>
                </a:lnTo>
                <a:close/>
                <a:moveTo>
                  <a:pt x="5832510" y="1906465"/>
                </a:moveTo>
                <a:cubicBezTo>
                  <a:pt x="5834944" y="1905698"/>
                  <a:pt x="5835866" y="1908623"/>
                  <a:pt x="5839221" y="1910777"/>
                </a:cubicBezTo>
                <a:cubicBezTo>
                  <a:pt x="5834350" y="1912311"/>
                  <a:pt x="5830073" y="1907231"/>
                  <a:pt x="5832510" y="1906465"/>
                </a:cubicBezTo>
                <a:close/>
                <a:moveTo>
                  <a:pt x="5743358" y="1905611"/>
                </a:moveTo>
                <a:cubicBezTo>
                  <a:pt x="5743358" y="1905611"/>
                  <a:pt x="5741726" y="1908936"/>
                  <a:pt x="5742532" y="1911493"/>
                </a:cubicBezTo>
                <a:cubicBezTo>
                  <a:pt x="5738466" y="1915584"/>
                  <a:pt x="5736834" y="1918908"/>
                  <a:pt x="5733573" y="1925558"/>
                </a:cubicBezTo>
                <a:cubicBezTo>
                  <a:pt x="5731137" y="1926324"/>
                  <a:pt x="5731941" y="1928882"/>
                  <a:pt x="5730311" y="1932206"/>
                </a:cubicBezTo>
                <a:cubicBezTo>
                  <a:pt x="5729507" y="1929649"/>
                  <a:pt x="5729507" y="1929649"/>
                  <a:pt x="5729507" y="1929649"/>
                </a:cubicBezTo>
                <a:cubicBezTo>
                  <a:pt x="5733573" y="1925558"/>
                  <a:pt x="5734400" y="1919675"/>
                  <a:pt x="5738466" y="1915584"/>
                </a:cubicBezTo>
                <a:cubicBezTo>
                  <a:pt x="5740096" y="1912260"/>
                  <a:pt x="5741726" y="1908936"/>
                  <a:pt x="5743358" y="1905611"/>
                </a:cubicBezTo>
                <a:close/>
                <a:moveTo>
                  <a:pt x="5708039" y="1902272"/>
                </a:moveTo>
                <a:cubicBezTo>
                  <a:pt x="5708039" y="1902272"/>
                  <a:pt x="5706371" y="1905474"/>
                  <a:pt x="5706371" y="1905474"/>
                </a:cubicBezTo>
                <a:cubicBezTo>
                  <a:pt x="5704701" y="1908678"/>
                  <a:pt x="5703030" y="1911880"/>
                  <a:pt x="5703030" y="1911880"/>
                </a:cubicBezTo>
                <a:cubicBezTo>
                  <a:pt x="5704701" y="1908678"/>
                  <a:pt x="5706371" y="1905474"/>
                  <a:pt x="5705604" y="1903038"/>
                </a:cubicBezTo>
                <a:cubicBezTo>
                  <a:pt x="5705604" y="1903038"/>
                  <a:pt x="5708039" y="1902272"/>
                  <a:pt x="5708039" y="1902272"/>
                </a:cubicBezTo>
                <a:close/>
                <a:moveTo>
                  <a:pt x="5796200" y="1900224"/>
                </a:moveTo>
                <a:cubicBezTo>
                  <a:pt x="5794709" y="1903503"/>
                  <a:pt x="5790233" y="1913345"/>
                  <a:pt x="5795514" y="1906062"/>
                </a:cubicBezTo>
                <a:cubicBezTo>
                  <a:pt x="5794021" y="1909343"/>
                  <a:pt x="5792530" y="1912622"/>
                  <a:pt x="5790233" y="1913345"/>
                </a:cubicBezTo>
                <a:cubicBezTo>
                  <a:pt x="5791726" y="1910065"/>
                  <a:pt x="5793216" y="1906785"/>
                  <a:pt x="5796200" y="1900224"/>
                </a:cubicBezTo>
                <a:close/>
                <a:moveTo>
                  <a:pt x="5788285" y="1899503"/>
                </a:moveTo>
                <a:cubicBezTo>
                  <a:pt x="5789113" y="1902133"/>
                  <a:pt x="5789113" y="1902133"/>
                  <a:pt x="5791305" y="1901444"/>
                </a:cubicBezTo>
                <a:cubicBezTo>
                  <a:pt x="5791305" y="1901444"/>
                  <a:pt x="5789942" y="1904765"/>
                  <a:pt x="5789942" y="1904765"/>
                </a:cubicBezTo>
                <a:cubicBezTo>
                  <a:pt x="5789942" y="1904765"/>
                  <a:pt x="5789405" y="1910716"/>
                  <a:pt x="5788041" y="1914037"/>
                </a:cubicBezTo>
                <a:cubicBezTo>
                  <a:pt x="5787212" y="1911405"/>
                  <a:pt x="5787212" y="1911405"/>
                  <a:pt x="5785023" y="1912096"/>
                </a:cubicBezTo>
                <a:cubicBezTo>
                  <a:pt x="5785023" y="1912096"/>
                  <a:pt x="5785023" y="1912096"/>
                  <a:pt x="5784194" y="1909465"/>
                </a:cubicBezTo>
                <a:cubicBezTo>
                  <a:pt x="5784194" y="1909465"/>
                  <a:pt x="5783365" y="1906834"/>
                  <a:pt x="5785557" y="1906144"/>
                </a:cubicBezTo>
                <a:cubicBezTo>
                  <a:pt x="5784729" y="1903513"/>
                  <a:pt x="5788285" y="1899503"/>
                  <a:pt x="5788285" y="1899503"/>
                </a:cubicBezTo>
                <a:close/>
                <a:moveTo>
                  <a:pt x="5807181" y="1893557"/>
                </a:moveTo>
                <a:cubicBezTo>
                  <a:pt x="5810474" y="1895272"/>
                  <a:pt x="5812980" y="1894484"/>
                  <a:pt x="5815486" y="1893695"/>
                </a:cubicBezTo>
                <a:cubicBezTo>
                  <a:pt x="5815486" y="1893695"/>
                  <a:pt x="5817991" y="1892906"/>
                  <a:pt x="5821284" y="1894623"/>
                </a:cubicBezTo>
                <a:cubicBezTo>
                  <a:pt x="5817852" y="1901211"/>
                  <a:pt x="5815486" y="1893695"/>
                  <a:pt x="5813629" y="1905294"/>
                </a:cubicBezTo>
                <a:cubicBezTo>
                  <a:pt x="5813629" y="1905294"/>
                  <a:pt x="5807689" y="1912671"/>
                  <a:pt x="5807689" y="1912671"/>
                </a:cubicBezTo>
                <a:cubicBezTo>
                  <a:pt x="5806901" y="1910165"/>
                  <a:pt x="5806901" y="1910165"/>
                  <a:pt x="5806112" y="1907659"/>
                </a:cubicBezTo>
                <a:cubicBezTo>
                  <a:pt x="5805325" y="1905155"/>
                  <a:pt x="5806252" y="1899355"/>
                  <a:pt x="5807181" y="1893557"/>
                </a:cubicBezTo>
                <a:close/>
                <a:moveTo>
                  <a:pt x="5832612" y="1888764"/>
                </a:moveTo>
                <a:cubicBezTo>
                  <a:pt x="5834058" y="1893356"/>
                  <a:pt x="5835504" y="1897949"/>
                  <a:pt x="5837843" y="1897214"/>
                </a:cubicBezTo>
                <a:cubicBezTo>
                  <a:pt x="5838565" y="1899509"/>
                  <a:pt x="5836227" y="1900245"/>
                  <a:pt x="5836227" y="1900245"/>
                </a:cubicBezTo>
                <a:cubicBezTo>
                  <a:pt x="5839288" y="1901806"/>
                  <a:pt x="5839288" y="1901806"/>
                  <a:pt x="5841628" y="1901071"/>
                </a:cubicBezTo>
                <a:cubicBezTo>
                  <a:pt x="5841628" y="1901071"/>
                  <a:pt x="5840905" y="1898773"/>
                  <a:pt x="5840905" y="1898773"/>
                </a:cubicBezTo>
                <a:cubicBezTo>
                  <a:pt x="5840183" y="1896478"/>
                  <a:pt x="5843965" y="1900335"/>
                  <a:pt x="5844689" y="1902632"/>
                </a:cubicBezTo>
                <a:cubicBezTo>
                  <a:pt x="5839288" y="1901806"/>
                  <a:pt x="5840012" y="1904104"/>
                  <a:pt x="5835335" y="1905576"/>
                </a:cubicBezTo>
                <a:cubicBezTo>
                  <a:pt x="5835504" y="1897949"/>
                  <a:pt x="5832443" y="1896389"/>
                  <a:pt x="5828659" y="1892532"/>
                </a:cubicBezTo>
                <a:cubicBezTo>
                  <a:pt x="5830997" y="1891796"/>
                  <a:pt x="5830275" y="1889500"/>
                  <a:pt x="5832612" y="1888764"/>
                </a:cubicBezTo>
                <a:close/>
                <a:moveTo>
                  <a:pt x="5797572" y="1888547"/>
                </a:moveTo>
                <a:cubicBezTo>
                  <a:pt x="5799869" y="1887825"/>
                  <a:pt x="5799869" y="1887825"/>
                  <a:pt x="5800674" y="1890382"/>
                </a:cubicBezTo>
                <a:cubicBezTo>
                  <a:pt x="5799183" y="1893662"/>
                  <a:pt x="5799183" y="1893662"/>
                  <a:pt x="5796200" y="1900224"/>
                </a:cubicBezTo>
                <a:cubicBezTo>
                  <a:pt x="5799183" y="1893662"/>
                  <a:pt x="5800674" y="1890382"/>
                  <a:pt x="5798378" y="1891105"/>
                </a:cubicBezTo>
                <a:cubicBezTo>
                  <a:pt x="5798378" y="1891105"/>
                  <a:pt x="5797572" y="1888547"/>
                  <a:pt x="5797572" y="1888547"/>
                </a:cubicBezTo>
                <a:close/>
                <a:moveTo>
                  <a:pt x="5725947" y="1877894"/>
                </a:moveTo>
                <a:cubicBezTo>
                  <a:pt x="5727451" y="1882674"/>
                  <a:pt x="5720286" y="1884929"/>
                  <a:pt x="5718649" y="1888069"/>
                </a:cubicBezTo>
                <a:cubicBezTo>
                  <a:pt x="5717899" y="1885681"/>
                  <a:pt x="5719533" y="1882539"/>
                  <a:pt x="5720286" y="1884929"/>
                </a:cubicBezTo>
                <a:cubicBezTo>
                  <a:pt x="5718782" y="1880149"/>
                  <a:pt x="5714758" y="1884042"/>
                  <a:pt x="5711617" y="1882406"/>
                </a:cubicBezTo>
                <a:cubicBezTo>
                  <a:pt x="5711683" y="1878445"/>
                  <a:pt x="5713662" y="1878479"/>
                  <a:pt x="5716426" y="1878922"/>
                </a:cubicBezTo>
                <a:cubicBezTo>
                  <a:pt x="5719192" y="1879365"/>
                  <a:pt x="5722741" y="1880217"/>
                  <a:pt x="5725947" y="1877894"/>
                </a:cubicBezTo>
                <a:close/>
                <a:moveTo>
                  <a:pt x="5730723" y="1876391"/>
                </a:moveTo>
                <a:cubicBezTo>
                  <a:pt x="5725063" y="1883426"/>
                  <a:pt x="5727451" y="1882674"/>
                  <a:pt x="5725816" y="1885814"/>
                </a:cubicBezTo>
                <a:cubicBezTo>
                  <a:pt x="5726567" y="1888204"/>
                  <a:pt x="5726567" y="1888204"/>
                  <a:pt x="5723294" y="1894487"/>
                </a:cubicBezTo>
                <a:cubicBezTo>
                  <a:pt x="5724932" y="1891346"/>
                  <a:pt x="5728956" y="1887452"/>
                  <a:pt x="5730591" y="1884312"/>
                </a:cubicBezTo>
                <a:cubicBezTo>
                  <a:pt x="5729707" y="1889842"/>
                  <a:pt x="5730460" y="1892232"/>
                  <a:pt x="5731212" y="1894620"/>
                </a:cubicBezTo>
                <a:cubicBezTo>
                  <a:pt x="5731212" y="1894620"/>
                  <a:pt x="5728824" y="1895372"/>
                  <a:pt x="5728824" y="1895372"/>
                </a:cubicBezTo>
                <a:cubicBezTo>
                  <a:pt x="5729575" y="1897760"/>
                  <a:pt x="5727186" y="1898512"/>
                  <a:pt x="5727940" y="1900902"/>
                </a:cubicBezTo>
                <a:cubicBezTo>
                  <a:pt x="5727940" y="1900902"/>
                  <a:pt x="5727940" y="1900902"/>
                  <a:pt x="5725550" y="1901654"/>
                </a:cubicBezTo>
                <a:cubicBezTo>
                  <a:pt x="5723914" y="1904794"/>
                  <a:pt x="5724666" y="1907185"/>
                  <a:pt x="5722279" y="1907936"/>
                </a:cubicBezTo>
                <a:cubicBezTo>
                  <a:pt x="5720641" y="1911078"/>
                  <a:pt x="5721393" y="1913467"/>
                  <a:pt x="5721393" y="1913467"/>
                </a:cubicBezTo>
                <a:cubicBezTo>
                  <a:pt x="5723782" y="1912714"/>
                  <a:pt x="5725418" y="1909574"/>
                  <a:pt x="5724666" y="1907185"/>
                </a:cubicBezTo>
                <a:cubicBezTo>
                  <a:pt x="5723782" y="1912714"/>
                  <a:pt x="5722145" y="1915855"/>
                  <a:pt x="5720509" y="1918998"/>
                </a:cubicBezTo>
                <a:lnTo>
                  <a:pt x="5718700" y="1921587"/>
                </a:lnTo>
                <a:lnTo>
                  <a:pt x="5718121" y="1919749"/>
                </a:lnTo>
                <a:cubicBezTo>
                  <a:pt x="5714848" y="1926033"/>
                  <a:pt x="5714096" y="1923642"/>
                  <a:pt x="5710073" y="1927535"/>
                </a:cubicBezTo>
                <a:lnTo>
                  <a:pt x="5708631" y="1932490"/>
                </a:lnTo>
                <a:lnTo>
                  <a:pt x="5705294" y="1929040"/>
                </a:lnTo>
                <a:cubicBezTo>
                  <a:pt x="5706931" y="1925897"/>
                  <a:pt x="5709319" y="1925146"/>
                  <a:pt x="5710956" y="1922004"/>
                </a:cubicBezTo>
                <a:cubicBezTo>
                  <a:pt x="5712591" y="1918862"/>
                  <a:pt x="5716616" y="1914970"/>
                  <a:pt x="5717501" y="1909440"/>
                </a:cubicBezTo>
                <a:cubicBezTo>
                  <a:pt x="5719137" y="1906299"/>
                  <a:pt x="5718385" y="1903909"/>
                  <a:pt x="5716749" y="1907050"/>
                </a:cubicBezTo>
                <a:lnTo>
                  <a:pt x="5713476" y="1913333"/>
                </a:lnTo>
                <a:lnTo>
                  <a:pt x="5713055" y="1908870"/>
                </a:lnTo>
                <a:cubicBezTo>
                  <a:pt x="5713985" y="1906608"/>
                  <a:pt x="5715620" y="1903465"/>
                  <a:pt x="5716881" y="1899130"/>
                </a:cubicBezTo>
                <a:cubicBezTo>
                  <a:pt x="5719270" y="1898379"/>
                  <a:pt x="5720907" y="1895239"/>
                  <a:pt x="5720907" y="1895239"/>
                </a:cubicBezTo>
                <a:cubicBezTo>
                  <a:pt x="5720907" y="1895239"/>
                  <a:pt x="5722542" y="1892097"/>
                  <a:pt x="5722542" y="1892097"/>
                </a:cubicBezTo>
                <a:cubicBezTo>
                  <a:pt x="5721790" y="1889708"/>
                  <a:pt x="5724178" y="1888955"/>
                  <a:pt x="5723427" y="1886567"/>
                </a:cubicBezTo>
                <a:cubicBezTo>
                  <a:pt x="5725063" y="1883426"/>
                  <a:pt x="5726700" y="1880284"/>
                  <a:pt x="5725947" y="1877894"/>
                </a:cubicBezTo>
                <a:cubicBezTo>
                  <a:pt x="5728335" y="1877143"/>
                  <a:pt x="5728335" y="1877143"/>
                  <a:pt x="5728335" y="1877143"/>
                </a:cubicBezTo>
                <a:cubicBezTo>
                  <a:pt x="5727583" y="1874754"/>
                  <a:pt x="5727583" y="1874754"/>
                  <a:pt x="5730723" y="1876391"/>
                </a:cubicBezTo>
                <a:close/>
                <a:moveTo>
                  <a:pt x="5760357" y="1874561"/>
                </a:moveTo>
                <a:cubicBezTo>
                  <a:pt x="5758461" y="1877727"/>
                  <a:pt x="5758461" y="1877727"/>
                  <a:pt x="5759199" y="1880065"/>
                </a:cubicBezTo>
                <a:cubicBezTo>
                  <a:pt x="5759934" y="1882404"/>
                  <a:pt x="5757302" y="1883232"/>
                  <a:pt x="5755408" y="1886399"/>
                </a:cubicBezTo>
                <a:cubicBezTo>
                  <a:pt x="5753512" y="1889564"/>
                  <a:pt x="5750881" y="1890392"/>
                  <a:pt x="5752776" y="1887227"/>
                </a:cubicBezTo>
                <a:cubicBezTo>
                  <a:pt x="5753935" y="1881721"/>
                  <a:pt x="5755830" y="1878555"/>
                  <a:pt x="5760357" y="1874561"/>
                </a:cubicBezTo>
                <a:close/>
                <a:moveTo>
                  <a:pt x="5796353" y="1866444"/>
                </a:moveTo>
                <a:cubicBezTo>
                  <a:pt x="5796353" y="1866444"/>
                  <a:pt x="5796353" y="1866444"/>
                  <a:pt x="5796813" y="1867906"/>
                </a:cubicBezTo>
                <a:cubicBezTo>
                  <a:pt x="5794378" y="1868673"/>
                  <a:pt x="5791943" y="1869439"/>
                  <a:pt x="5791943" y="1869439"/>
                </a:cubicBezTo>
                <a:cubicBezTo>
                  <a:pt x="5789046" y="1868744"/>
                  <a:pt x="5794378" y="1868673"/>
                  <a:pt x="5796353" y="1866444"/>
                </a:cubicBezTo>
                <a:close/>
                <a:moveTo>
                  <a:pt x="5766989" y="1854804"/>
                </a:moveTo>
                <a:cubicBezTo>
                  <a:pt x="5766989" y="1854804"/>
                  <a:pt x="5767713" y="1857101"/>
                  <a:pt x="5767713" y="1857101"/>
                </a:cubicBezTo>
                <a:cubicBezTo>
                  <a:pt x="5767713" y="1857101"/>
                  <a:pt x="5765998" y="1860164"/>
                  <a:pt x="5765998" y="1860164"/>
                </a:cubicBezTo>
                <a:cubicBezTo>
                  <a:pt x="5764285" y="1863228"/>
                  <a:pt x="5764285" y="1863228"/>
                  <a:pt x="5760137" y="1867058"/>
                </a:cubicBezTo>
                <a:cubicBezTo>
                  <a:pt x="5757700" y="1867826"/>
                  <a:pt x="5760137" y="1867058"/>
                  <a:pt x="5758423" y="1870120"/>
                </a:cubicBezTo>
                <a:cubicBezTo>
                  <a:pt x="5755987" y="1870887"/>
                  <a:pt x="5754274" y="1873951"/>
                  <a:pt x="5750124" y="1877782"/>
                </a:cubicBezTo>
                <a:cubicBezTo>
                  <a:pt x="5751839" y="1874717"/>
                  <a:pt x="5751117" y="1872420"/>
                  <a:pt x="5752830" y="1869358"/>
                </a:cubicBezTo>
                <a:cubicBezTo>
                  <a:pt x="5753818" y="1863997"/>
                  <a:pt x="5752106" y="1867060"/>
                  <a:pt x="5754542" y="1866294"/>
                </a:cubicBezTo>
                <a:cubicBezTo>
                  <a:pt x="5754542" y="1866294"/>
                  <a:pt x="5754542" y="1866294"/>
                  <a:pt x="5756977" y="1865527"/>
                </a:cubicBezTo>
                <a:cubicBezTo>
                  <a:pt x="5758690" y="1862463"/>
                  <a:pt x="5759415" y="1864761"/>
                  <a:pt x="5761126" y="1861697"/>
                </a:cubicBezTo>
                <a:cubicBezTo>
                  <a:pt x="5763563" y="1860930"/>
                  <a:pt x="5763563" y="1860930"/>
                  <a:pt x="5763563" y="1860930"/>
                </a:cubicBezTo>
                <a:cubicBezTo>
                  <a:pt x="5763563" y="1860930"/>
                  <a:pt x="5765276" y="1857868"/>
                  <a:pt x="5765276" y="1857868"/>
                </a:cubicBezTo>
                <a:cubicBezTo>
                  <a:pt x="5765276" y="1857868"/>
                  <a:pt x="5766989" y="1854804"/>
                  <a:pt x="5766989" y="1854804"/>
                </a:cubicBezTo>
                <a:close/>
                <a:moveTo>
                  <a:pt x="5838273" y="1840399"/>
                </a:moveTo>
                <a:cubicBezTo>
                  <a:pt x="5845903" y="1840140"/>
                  <a:pt x="5837775" y="1846982"/>
                  <a:pt x="5834823" y="1845769"/>
                </a:cubicBezTo>
                <a:cubicBezTo>
                  <a:pt x="5833597" y="1841871"/>
                  <a:pt x="5841838" y="1843560"/>
                  <a:pt x="5838273" y="1840399"/>
                </a:cubicBezTo>
                <a:close/>
                <a:moveTo>
                  <a:pt x="5689747" y="1837352"/>
                </a:moveTo>
                <a:cubicBezTo>
                  <a:pt x="5693615" y="1841132"/>
                  <a:pt x="5694331" y="1843405"/>
                  <a:pt x="5695047" y="1845678"/>
                </a:cubicBezTo>
                <a:cubicBezTo>
                  <a:pt x="5690600" y="1857072"/>
                  <a:pt x="5693325" y="1848719"/>
                  <a:pt x="5693325" y="1848719"/>
                </a:cubicBezTo>
                <a:cubicBezTo>
                  <a:pt x="5692609" y="1846446"/>
                  <a:pt x="5688454" y="1850252"/>
                  <a:pt x="5684009" y="1861646"/>
                </a:cubicBezTo>
                <a:cubicBezTo>
                  <a:pt x="5683293" y="1859372"/>
                  <a:pt x="5685012" y="1856334"/>
                  <a:pt x="5684297" y="1854061"/>
                </a:cubicBezTo>
                <a:cubicBezTo>
                  <a:pt x="5690174" y="1847212"/>
                  <a:pt x="5689458" y="1844939"/>
                  <a:pt x="5690463" y="1839625"/>
                </a:cubicBezTo>
                <a:cubicBezTo>
                  <a:pt x="5690463" y="1839625"/>
                  <a:pt x="5689747" y="1837352"/>
                  <a:pt x="5689747" y="1837352"/>
                </a:cubicBezTo>
                <a:close/>
                <a:moveTo>
                  <a:pt x="5730899" y="1826898"/>
                </a:moveTo>
                <a:cubicBezTo>
                  <a:pt x="5731616" y="1829171"/>
                  <a:pt x="5733761" y="1835991"/>
                  <a:pt x="5732138" y="1839002"/>
                </a:cubicBezTo>
                <a:cubicBezTo>
                  <a:pt x="5731422" y="1836727"/>
                  <a:pt x="5723692" y="1836663"/>
                  <a:pt x="5719922" y="1832851"/>
                </a:cubicBezTo>
                <a:cubicBezTo>
                  <a:pt x="5718301" y="1835861"/>
                  <a:pt x="5719016" y="1838134"/>
                  <a:pt x="5722069" y="1839672"/>
                </a:cubicBezTo>
                <a:cubicBezTo>
                  <a:pt x="5717392" y="1841144"/>
                  <a:pt x="5718825" y="1845691"/>
                  <a:pt x="5720255" y="1850238"/>
                </a:cubicBezTo>
                <a:cubicBezTo>
                  <a:pt x="5716485" y="1846427"/>
                  <a:pt x="5709662" y="1841078"/>
                  <a:pt x="5710569" y="1835795"/>
                </a:cubicBezTo>
                <a:cubicBezTo>
                  <a:pt x="5715246" y="1834323"/>
                  <a:pt x="5720638" y="1835126"/>
                  <a:pt x="5716153" y="1829041"/>
                </a:cubicBezTo>
                <a:cubicBezTo>
                  <a:pt x="5721545" y="1829842"/>
                  <a:pt x="5726937" y="1830643"/>
                  <a:pt x="5730899" y="1826898"/>
                </a:cubicBezTo>
                <a:close/>
                <a:moveTo>
                  <a:pt x="5728344" y="1818779"/>
                </a:moveTo>
                <a:cubicBezTo>
                  <a:pt x="5734122" y="1819637"/>
                  <a:pt x="5736422" y="1826946"/>
                  <a:pt x="5745676" y="1821356"/>
                </a:cubicBezTo>
                <a:cubicBezTo>
                  <a:pt x="5747209" y="1826225"/>
                  <a:pt x="5747976" y="1828662"/>
                  <a:pt x="5752015" y="1832746"/>
                </a:cubicBezTo>
                <a:cubicBezTo>
                  <a:pt x="5747772" y="1836758"/>
                  <a:pt x="5747004" y="1834323"/>
                  <a:pt x="5744500" y="1835111"/>
                </a:cubicBezTo>
                <a:cubicBezTo>
                  <a:pt x="5746238" y="1831886"/>
                  <a:pt x="5745472" y="1829450"/>
                  <a:pt x="5744705" y="1827014"/>
                </a:cubicBezTo>
                <a:cubicBezTo>
                  <a:pt x="5743938" y="1824579"/>
                  <a:pt x="5736422" y="1826946"/>
                  <a:pt x="5737188" y="1829379"/>
                </a:cubicBezTo>
                <a:cubicBezTo>
                  <a:pt x="5735657" y="1824509"/>
                  <a:pt x="5729878" y="1823651"/>
                  <a:pt x="5728344" y="1818779"/>
                </a:cubicBezTo>
                <a:close/>
                <a:moveTo>
                  <a:pt x="5690237" y="1815512"/>
                </a:moveTo>
                <a:cubicBezTo>
                  <a:pt x="5691685" y="1815860"/>
                  <a:pt x="5692755" y="1817130"/>
                  <a:pt x="5692457" y="1820436"/>
                </a:cubicBezTo>
                <a:cubicBezTo>
                  <a:pt x="5691537" y="1817512"/>
                  <a:pt x="5687586" y="1821970"/>
                  <a:pt x="5685744" y="1816123"/>
                </a:cubicBezTo>
                <a:cubicBezTo>
                  <a:pt x="5686962" y="1815741"/>
                  <a:pt x="5688789" y="1815165"/>
                  <a:pt x="5690237" y="1815512"/>
                </a:cubicBezTo>
                <a:close/>
                <a:moveTo>
                  <a:pt x="5750051" y="1795883"/>
                </a:moveTo>
                <a:cubicBezTo>
                  <a:pt x="5751662" y="1800998"/>
                  <a:pt x="5750274" y="1804247"/>
                  <a:pt x="5751079" y="1806804"/>
                </a:cubicBezTo>
                <a:cubicBezTo>
                  <a:pt x="5743696" y="1806317"/>
                  <a:pt x="5747276" y="1802379"/>
                  <a:pt x="5742892" y="1803758"/>
                </a:cubicBezTo>
                <a:cubicBezTo>
                  <a:pt x="5741281" y="1798643"/>
                  <a:pt x="5745666" y="1797264"/>
                  <a:pt x="5750051" y="1795883"/>
                </a:cubicBezTo>
                <a:close/>
                <a:moveTo>
                  <a:pt x="5713521" y="1795496"/>
                </a:moveTo>
                <a:cubicBezTo>
                  <a:pt x="5716692" y="1797068"/>
                  <a:pt x="5717429" y="1799406"/>
                  <a:pt x="5718900" y="1804082"/>
                </a:cubicBezTo>
                <a:cubicBezTo>
                  <a:pt x="5715727" y="1802510"/>
                  <a:pt x="5707685" y="1802472"/>
                  <a:pt x="5702813" y="1804006"/>
                </a:cubicBezTo>
                <a:cubicBezTo>
                  <a:pt x="5701709" y="1800498"/>
                  <a:pt x="5702374" y="1798360"/>
                  <a:pt x="5704321" y="1797105"/>
                </a:cubicBezTo>
                <a:cubicBezTo>
                  <a:pt x="5706270" y="1795850"/>
                  <a:pt x="5709500" y="1795476"/>
                  <a:pt x="5713521" y="1795496"/>
                </a:cubicBezTo>
                <a:close/>
                <a:moveTo>
                  <a:pt x="5726700" y="1793597"/>
                </a:moveTo>
                <a:cubicBezTo>
                  <a:pt x="5730201" y="1793700"/>
                  <a:pt x="5734336" y="1794807"/>
                  <a:pt x="5736979" y="1795180"/>
                </a:cubicBezTo>
                <a:cubicBezTo>
                  <a:pt x="5737669" y="1797372"/>
                  <a:pt x="5737669" y="1797372"/>
                  <a:pt x="5738359" y="1799564"/>
                </a:cubicBezTo>
                <a:cubicBezTo>
                  <a:pt x="5730778" y="1799540"/>
                  <a:pt x="5725496" y="1798794"/>
                  <a:pt x="5720211" y="1798047"/>
                </a:cubicBezTo>
                <a:cubicBezTo>
                  <a:pt x="5720326" y="1794398"/>
                  <a:pt x="5723197" y="1793495"/>
                  <a:pt x="5726700" y="1793597"/>
                </a:cubicBezTo>
                <a:close/>
                <a:moveTo>
                  <a:pt x="5745343" y="1787728"/>
                </a:moveTo>
                <a:cubicBezTo>
                  <a:pt x="5748468" y="1789152"/>
                  <a:pt x="5752974" y="1794963"/>
                  <a:pt x="5747411" y="1794304"/>
                </a:cubicBezTo>
                <a:cubicBezTo>
                  <a:pt x="5744286" y="1792878"/>
                  <a:pt x="5746723" y="1792112"/>
                  <a:pt x="5745343" y="1787728"/>
                </a:cubicBezTo>
                <a:close/>
                <a:moveTo>
                  <a:pt x="5760892" y="1778015"/>
                </a:moveTo>
                <a:cubicBezTo>
                  <a:pt x="5763450" y="1777211"/>
                  <a:pt x="5764140" y="1779403"/>
                  <a:pt x="5764830" y="1781594"/>
                </a:cubicBezTo>
                <a:cubicBezTo>
                  <a:pt x="5760404" y="1785397"/>
                  <a:pt x="5760404" y="1785397"/>
                  <a:pt x="5758536" y="1788394"/>
                </a:cubicBezTo>
                <a:cubicBezTo>
                  <a:pt x="5755288" y="1787007"/>
                  <a:pt x="5754598" y="1784814"/>
                  <a:pt x="5753218" y="1780431"/>
                </a:cubicBezTo>
                <a:cubicBezTo>
                  <a:pt x="5755775" y="1779626"/>
                  <a:pt x="5759024" y="1781012"/>
                  <a:pt x="5757155" y="1784010"/>
                </a:cubicBezTo>
                <a:cubicBezTo>
                  <a:pt x="5762271" y="1782400"/>
                  <a:pt x="5758334" y="1778821"/>
                  <a:pt x="5760892" y="1778015"/>
                </a:cubicBezTo>
                <a:close/>
                <a:moveTo>
                  <a:pt x="5781206" y="1768410"/>
                </a:moveTo>
                <a:cubicBezTo>
                  <a:pt x="5782717" y="1773212"/>
                  <a:pt x="5791810" y="1770350"/>
                  <a:pt x="5791047" y="1775866"/>
                </a:cubicBezTo>
                <a:cubicBezTo>
                  <a:pt x="5784990" y="1772496"/>
                  <a:pt x="5782709" y="1781130"/>
                  <a:pt x="5784976" y="1788332"/>
                </a:cubicBezTo>
                <a:cubicBezTo>
                  <a:pt x="5782703" y="1789048"/>
                  <a:pt x="5781947" y="1786648"/>
                  <a:pt x="5781191" y="1784247"/>
                </a:cubicBezTo>
                <a:cubicBezTo>
                  <a:pt x="5778918" y="1784962"/>
                  <a:pt x="5782703" y="1789048"/>
                  <a:pt x="5780430" y="1789763"/>
                </a:cubicBezTo>
                <a:cubicBezTo>
                  <a:pt x="5783459" y="1791450"/>
                  <a:pt x="5787244" y="1795537"/>
                  <a:pt x="5788001" y="1797938"/>
                </a:cubicBezTo>
                <a:cubicBezTo>
                  <a:pt x="5783453" y="1799370"/>
                  <a:pt x="5784965" y="1804172"/>
                  <a:pt x="5781934" y="1802486"/>
                </a:cubicBezTo>
                <a:cubicBezTo>
                  <a:pt x="5783459" y="1791450"/>
                  <a:pt x="5778156" y="1790479"/>
                  <a:pt x="5772860" y="1781591"/>
                </a:cubicBezTo>
                <a:cubicBezTo>
                  <a:pt x="5775132" y="1780875"/>
                  <a:pt x="5778162" y="1782561"/>
                  <a:pt x="5780435" y="1781846"/>
                </a:cubicBezTo>
                <a:cubicBezTo>
                  <a:pt x="5778168" y="1774643"/>
                  <a:pt x="5774377" y="1778474"/>
                  <a:pt x="5775140" y="1772958"/>
                </a:cubicBezTo>
                <a:cubicBezTo>
                  <a:pt x="5775896" y="1775359"/>
                  <a:pt x="5778932" y="1769126"/>
                  <a:pt x="5781206" y="1768410"/>
                </a:cubicBezTo>
                <a:close/>
                <a:moveTo>
                  <a:pt x="5776939" y="1743514"/>
                </a:moveTo>
                <a:cubicBezTo>
                  <a:pt x="5777705" y="1745950"/>
                  <a:pt x="5777705" y="1745950"/>
                  <a:pt x="5778473" y="1748386"/>
                </a:cubicBezTo>
                <a:cubicBezTo>
                  <a:pt x="5774782" y="1746870"/>
                  <a:pt x="5771861" y="1747790"/>
                  <a:pt x="5771093" y="1745355"/>
                </a:cubicBezTo>
                <a:cubicBezTo>
                  <a:pt x="5772172" y="1743677"/>
                  <a:pt x="5773092" y="1744056"/>
                  <a:pt x="5774015" y="1744434"/>
                </a:cubicBezTo>
                <a:cubicBezTo>
                  <a:pt x="5774937" y="1744814"/>
                  <a:pt x="5775860" y="1745194"/>
                  <a:pt x="5776939" y="1743514"/>
                </a:cubicBezTo>
                <a:close/>
                <a:moveTo>
                  <a:pt x="5797261" y="1737654"/>
                </a:moveTo>
                <a:cubicBezTo>
                  <a:pt x="5802674" y="1738521"/>
                  <a:pt x="5797130" y="1745406"/>
                  <a:pt x="5800941" y="1749347"/>
                </a:cubicBezTo>
                <a:cubicBezTo>
                  <a:pt x="5793189" y="1749216"/>
                  <a:pt x="5795658" y="1740728"/>
                  <a:pt x="5797261" y="1737654"/>
                </a:cubicBezTo>
                <a:close/>
                <a:moveTo>
                  <a:pt x="5878964" y="1737641"/>
                </a:moveTo>
                <a:cubicBezTo>
                  <a:pt x="5883836" y="1736107"/>
                  <a:pt x="5885446" y="1741222"/>
                  <a:pt x="5883815" y="1744546"/>
                </a:cubicBezTo>
                <a:cubicBezTo>
                  <a:pt x="5882185" y="1747872"/>
                  <a:pt x="5881379" y="1745314"/>
                  <a:pt x="5878942" y="1746080"/>
                </a:cubicBezTo>
                <a:cubicBezTo>
                  <a:pt x="5877332" y="1740964"/>
                  <a:pt x="5879769" y="1740198"/>
                  <a:pt x="5878964" y="1737641"/>
                </a:cubicBezTo>
                <a:close/>
                <a:moveTo>
                  <a:pt x="5789137" y="1733785"/>
                </a:moveTo>
                <a:cubicBezTo>
                  <a:pt x="5791327" y="1733096"/>
                  <a:pt x="5792095" y="1735531"/>
                  <a:pt x="5792861" y="1737968"/>
                </a:cubicBezTo>
                <a:cubicBezTo>
                  <a:pt x="5792861" y="1737968"/>
                  <a:pt x="5791436" y="1741093"/>
                  <a:pt x="5791436" y="1741093"/>
                </a:cubicBezTo>
                <a:cubicBezTo>
                  <a:pt x="5789242" y="1741783"/>
                  <a:pt x="5789903" y="1736221"/>
                  <a:pt x="5789137" y="1733785"/>
                </a:cubicBezTo>
                <a:close/>
                <a:moveTo>
                  <a:pt x="1163131" y="1724877"/>
                </a:moveTo>
                <a:cubicBezTo>
                  <a:pt x="1165567" y="1724110"/>
                  <a:pt x="1166302" y="1726448"/>
                  <a:pt x="1164602" y="1729551"/>
                </a:cubicBezTo>
                <a:cubicBezTo>
                  <a:pt x="1164602" y="1729551"/>
                  <a:pt x="1161203" y="1735762"/>
                  <a:pt x="1159502" y="1738868"/>
                </a:cubicBezTo>
                <a:cubicBezTo>
                  <a:pt x="1159502" y="1738868"/>
                  <a:pt x="1157068" y="1739634"/>
                  <a:pt x="1157068" y="1739634"/>
                </a:cubicBezTo>
                <a:cubicBezTo>
                  <a:pt x="1153895" y="1738062"/>
                  <a:pt x="1153895" y="1738062"/>
                  <a:pt x="1153895" y="1738062"/>
                </a:cubicBezTo>
                <a:cubicBezTo>
                  <a:pt x="1155595" y="1734955"/>
                  <a:pt x="1154859" y="1732618"/>
                  <a:pt x="1156559" y="1729515"/>
                </a:cubicBezTo>
                <a:cubicBezTo>
                  <a:pt x="1158995" y="1728748"/>
                  <a:pt x="1163131" y="1724877"/>
                  <a:pt x="1163131" y="1724877"/>
                </a:cubicBezTo>
                <a:close/>
                <a:moveTo>
                  <a:pt x="5802155" y="1708805"/>
                </a:moveTo>
                <a:cubicBezTo>
                  <a:pt x="5805268" y="1711038"/>
                  <a:pt x="5805268" y="1711038"/>
                  <a:pt x="5805268" y="1711038"/>
                </a:cubicBezTo>
                <a:cubicBezTo>
                  <a:pt x="5806188" y="1713960"/>
                  <a:pt x="5803994" y="1714651"/>
                  <a:pt x="5803994" y="1714651"/>
                </a:cubicBezTo>
                <a:cubicBezTo>
                  <a:pt x="5803994" y="1714651"/>
                  <a:pt x="5803074" y="1711729"/>
                  <a:pt x="5800883" y="1712418"/>
                </a:cubicBezTo>
                <a:cubicBezTo>
                  <a:pt x="5799963" y="1709496"/>
                  <a:pt x="5800883" y="1712418"/>
                  <a:pt x="5802155" y="1708805"/>
                </a:cubicBezTo>
                <a:close/>
                <a:moveTo>
                  <a:pt x="5713773" y="1705777"/>
                </a:moveTo>
                <a:lnTo>
                  <a:pt x="5709595" y="1710490"/>
                </a:lnTo>
                <a:lnTo>
                  <a:pt x="5709716" y="1709849"/>
                </a:lnTo>
                <a:lnTo>
                  <a:pt x="5711053" y="1708603"/>
                </a:lnTo>
                <a:lnTo>
                  <a:pt x="5711405" y="1708068"/>
                </a:lnTo>
                <a:close/>
                <a:moveTo>
                  <a:pt x="5808327" y="1702045"/>
                </a:moveTo>
                <a:cubicBezTo>
                  <a:pt x="5812235" y="1705954"/>
                  <a:pt x="5815406" y="1707527"/>
                  <a:pt x="5816877" y="1712202"/>
                </a:cubicBezTo>
                <a:cubicBezTo>
                  <a:pt x="5813706" y="1710631"/>
                  <a:pt x="5814442" y="1712969"/>
                  <a:pt x="5809570" y="1714502"/>
                </a:cubicBezTo>
                <a:cubicBezTo>
                  <a:pt x="5813706" y="1710631"/>
                  <a:pt x="5807362" y="1707487"/>
                  <a:pt x="5806626" y="1705149"/>
                </a:cubicBezTo>
                <a:cubicBezTo>
                  <a:pt x="5805890" y="1702812"/>
                  <a:pt x="5808327" y="1702045"/>
                  <a:pt x="5808327" y="1702045"/>
                </a:cubicBezTo>
                <a:close/>
                <a:moveTo>
                  <a:pt x="5760723" y="1699851"/>
                </a:moveTo>
                <a:lnTo>
                  <a:pt x="5760368" y="1701077"/>
                </a:lnTo>
                <a:cubicBezTo>
                  <a:pt x="5758906" y="1701536"/>
                  <a:pt x="5758906" y="1701536"/>
                  <a:pt x="5759550" y="1701032"/>
                </a:cubicBezTo>
                <a:close/>
                <a:moveTo>
                  <a:pt x="5761911" y="1695771"/>
                </a:moveTo>
                <a:cubicBezTo>
                  <a:pt x="5762601" y="1697963"/>
                  <a:pt x="5762601" y="1697963"/>
                  <a:pt x="5762601" y="1697963"/>
                </a:cubicBezTo>
                <a:lnTo>
                  <a:pt x="5760723" y="1699851"/>
                </a:lnTo>
                <a:close/>
                <a:moveTo>
                  <a:pt x="5805968" y="1686725"/>
                </a:moveTo>
                <a:cubicBezTo>
                  <a:pt x="5809094" y="1688494"/>
                  <a:pt x="5813799" y="1695274"/>
                  <a:pt x="5817714" y="1699548"/>
                </a:cubicBezTo>
                <a:cubicBezTo>
                  <a:pt x="5815377" y="1700284"/>
                  <a:pt x="5816165" y="1702790"/>
                  <a:pt x="5813826" y="1703526"/>
                </a:cubicBezTo>
                <a:cubicBezTo>
                  <a:pt x="5812248" y="1698515"/>
                  <a:pt x="5804446" y="1698219"/>
                  <a:pt x="5801292" y="1688197"/>
                </a:cubicBezTo>
                <a:cubicBezTo>
                  <a:pt x="5803631" y="1687461"/>
                  <a:pt x="5806756" y="1689230"/>
                  <a:pt x="5805968" y="1686725"/>
                </a:cubicBezTo>
                <a:close/>
                <a:moveTo>
                  <a:pt x="5777691" y="1679562"/>
                </a:moveTo>
                <a:cubicBezTo>
                  <a:pt x="5774768" y="1680482"/>
                  <a:pt x="5775688" y="1683404"/>
                  <a:pt x="5775688" y="1683404"/>
                </a:cubicBezTo>
                <a:lnTo>
                  <a:pt x="5772968" y="1684260"/>
                </a:lnTo>
                <a:lnTo>
                  <a:pt x="5773267" y="1683838"/>
                </a:lnTo>
                <a:close/>
                <a:moveTo>
                  <a:pt x="1220701" y="1644110"/>
                </a:moveTo>
                <a:cubicBezTo>
                  <a:pt x="1222148" y="1648705"/>
                  <a:pt x="1218845" y="1654794"/>
                  <a:pt x="1210789" y="1662376"/>
                </a:cubicBezTo>
                <a:cubicBezTo>
                  <a:pt x="1210789" y="1662376"/>
                  <a:pt x="1209138" y="1665421"/>
                  <a:pt x="1206762" y="1666169"/>
                </a:cubicBezTo>
                <a:cubicBezTo>
                  <a:pt x="1206762" y="1666169"/>
                  <a:pt x="1208415" y="1663124"/>
                  <a:pt x="1207692" y="1660827"/>
                </a:cubicBezTo>
                <a:cubicBezTo>
                  <a:pt x="1209344" y="1657784"/>
                  <a:pt x="1210998" y="1654743"/>
                  <a:pt x="1212647" y="1651695"/>
                </a:cubicBezTo>
                <a:cubicBezTo>
                  <a:pt x="1214301" y="1648650"/>
                  <a:pt x="1216675" y="1647902"/>
                  <a:pt x="1218328" y="1644857"/>
                </a:cubicBezTo>
                <a:cubicBezTo>
                  <a:pt x="1218328" y="1644857"/>
                  <a:pt x="1220701" y="1644110"/>
                  <a:pt x="1220701" y="1644110"/>
                </a:cubicBezTo>
                <a:close/>
                <a:moveTo>
                  <a:pt x="5808321" y="1641880"/>
                </a:moveTo>
                <a:lnTo>
                  <a:pt x="5803219" y="1649065"/>
                </a:lnTo>
                <a:cubicBezTo>
                  <a:pt x="5800371" y="1653572"/>
                  <a:pt x="5797320" y="1658474"/>
                  <a:pt x="5794489" y="1661990"/>
                </a:cubicBezTo>
                <a:cubicBezTo>
                  <a:pt x="5789581" y="1671414"/>
                  <a:pt x="5783919" y="1678448"/>
                  <a:pt x="5778259" y="1685481"/>
                </a:cubicBezTo>
                <a:cubicBezTo>
                  <a:pt x="5775870" y="1686234"/>
                  <a:pt x="5773483" y="1686985"/>
                  <a:pt x="5774233" y="1689374"/>
                </a:cubicBezTo>
                <a:cubicBezTo>
                  <a:pt x="5775870" y="1686234"/>
                  <a:pt x="5777508" y="1683093"/>
                  <a:pt x="5779144" y="1679951"/>
                </a:cubicBezTo>
                <a:cubicBezTo>
                  <a:pt x="5780779" y="1676810"/>
                  <a:pt x="5782414" y="1673669"/>
                  <a:pt x="5786440" y="1669776"/>
                </a:cubicBezTo>
                <a:cubicBezTo>
                  <a:pt x="5786440" y="1669776"/>
                  <a:pt x="5790464" y="1665883"/>
                  <a:pt x="5792102" y="1662742"/>
                </a:cubicBezTo>
                <a:cubicBezTo>
                  <a:pt x="5797762" y="1655707"/>
                  <a:pt x="5801036" y="1649426"/>
                  <a:pt x="5806697" y="1642392"/>
                </a:cubicBezTo>
                <a:close/>
                <a:moveTo>
                  <a:pt x="5810722" y="1638500"/>
                </a:moveTo>
                <a:cubicBezTo>
                  <a:pt x="5810722" y="1638500"/>
                  <a:pt x="5808332" y="1639251"/>
                  <a:pt x="5809084" y="1641640"/>
                </a:cubicBezTo>
                <a:lnTo>
                  <a:pt x="5808321" y="1641880"/>
                </a:lnTo>
                <a:close/>
                <a:moveTo>
                  <a:pt x="5838208" y="1627887"/>
                </a:moveTo>
                <a:cubicBezTo>
                  <a:pt x="5839344" y="1628433"/>
                  <a:pt x="5840858" y="1629161"/>
                  <a:pt x="5842027" y="1628793"/>
                </a:cubicBezTo>
                <a:cubicBezTo>
                  <a:pt x="5842027" y="1628793"/>
                  <a:pt x="5839689" y="1629529"/>
                  <a:pt x="5838040" y="1632458"/>
                </a:cubicBezTo>
                <a:cubicBezTo>
                  <a:pt x="5838040" y="1632458"/>
                  <a:pt x="5841069" y="1633914"/>
                  <a:pt x="5841069" y="1633914"/>
                </a:cubicBezTo>
                <a:cubicBezTo>
                  <a:pt x="5841759" y="1636106"/>
                  <a:pt x="5838731" y="1634649"/>
                  <a:pt x="5840111" y="1639034"/>
                </a:cubicBezTo>
                <a:cubicBezTo>
                  <a:pt x="5837771" y="1639771"/>
                  <a:pt x="5837771" y="1639771"/>
                  <a:pt x="5833096" y="1641243"/>
                </a:cubicBezTo>
                <a:cubicBezTo>
                  <a:pt x="5840111" y="1639034"/>
                  <a:pt x="5835011" y="1631002"/>
                  <a:pt x="5836661" y="1628073"/>
                </a:cubicBezTo>
                <a:cubicBezTo>
                  <a:pt x="5836315" y="1626977"/>
                  <a:pt x="5837072" y="1627341"/>
                  <a:pt x="5838208" y="1627887"/>
                </a:cubicBezTo>
                <a:close/>
                <a:moveTo>
                  <a:pt x="5822175" y="1616511"/>
                </a:moveTo>
                <a:cubicBezTo>
                  <a:pt x="5822927" y="1618899"/>
                  <a:pt x="5826951" y="1615007"/>
                  <a:pt x="5821290" y="1622041"/>
                </a:cubicBezTo>
                <a:cubicBezTo>
                  <a:pt x="5818017" y="1628323"/>
                  <a:pt x="5823546" y="1629210"/>
                  <a:pt x="5814745" y="1634606"/>
                </a:cubicBezTo>
                <a:cubicBezTo>
                  <a:pt x="5817886" y="1636244"/>
                  <a:pt x="5818637" y="1638633"/>
                  <a:pt x="5819389" y="1641023"/>
                </a:cubicBezTo>
                <a:cubicBezTo>
                  <a:pt x="5818637" y="1638633"/>
                  <a:pt x="5815496" y="1636997"/>
                  <a:pt x="5813109" y="1637747"/>
                </a:cubicBezTo>
                <a:cubicBezTo>
                  <a:pt x="5813109" y="1637747"/>
                  <a:pt x="5810722" y="1638500"/>
                  <a:pt x="5810722" y="1638500"/>
                </a:cubicBezTo>
                <a:lnTo>
                  <a:pt x="5807314" y="1634975"/>
                </a:lnTo>
                <a:lnTo>
                  <a:pt x="5807619" y="1634598"/>
                </a:lnTo>
                <a:lnTo>
                  <a:pt x="5812356" y="1635358"/>
                </a:lnTo>
                <a:cubicBezTo>
                  <a:pt x="5813993" y="1632217"/>
                  <a:pt x="5816381" y="1631465"/>
                  <a:pt x="5813240" y="1629827"/>
                </a:cubicBezTo>
                <a:cubicBezTo>
                  <a:pt x="5813240" y="1629827"/>
                  <a:pt x="5814878" y="1626686"/>
                  <a:pt x="5816513" y="1623545"/>
                </a:cubicBezTo>
                <a:cubicBezTo>
                  <a:pt x="5818149" y="1620403"/>
                  <a:pt x="5822175" y="1616511"/>
                  <a:pt x="5822175" y="1616511"/>
                </a:cubicBezTo>
                <a:close/>
                <a:moveTo>
                  <a:pt x="5814389" y="1608457"/>
                </a:moveTo>
                <a:cubicBezTo>
                  <a:pt x="5814389" y="1608457"/>
                  <a:pt x="5815141" y="1610846"/>
                  <a:pt x="5812754" y="1611598"/>
                </a:cubicBezTo>
                <a:lnTo>
                  <a:pt x="5812752" y="1611600"/>
                </a:lnTo>
                <a:close/>
                <a:moveTo>
                  <a:pt x="5838049" y="1605949"/>
                </a:moveTo>
                <a:cubicBezTo>
                  <a:pt x="5833774" y="1609864"/>
                  <a:pt x="5830236" y="1616119"/>
                  <a:pt x="5826696" y="1622372"/>
                </a:cubicBezTo>
                <a:cubicBezTo>
                  <a:pt x="5826696" y="1622372"/>
                  <a:pt x="5823455" y="1620824"/>
                  <a:pt x="5823455" y="1620824"/>
                </a:cubicBezTo>
                <a:cubicBezTo>
                  <a:pt x="5827730" y="1616907"/>
                  <a:pt x="5829500" y="1613780"/>
                  <a:pt x="5829500" y="1613780"/>
                </a:cubicBezTo>
                <a:cubicBezTo>
                  <a:pt x="5828764" y="1611441"/>
                  <a:pt x="5831270" y="1610653"/>
                  <a:pt x="5833039" y="1607525"/>
                </a:cubicBezTo>
                <a:cubicBezTo>
                  <a:pt x="5835545" y="1606736"/>
                  <a:pt x="5835545" y="1606736"/>
                  <a:pt x="5838049" y="1605949"/>
                </a:cubicBezTo>
                <a:close/>
                <a:moveTo>
                  <a:pt x="5778401" y="1601576"/>
                </a:moveTo>
                <a:lnTo>
                  <a:pt x="5775121" y="1607925"/>
                </a:lnTo>
                <a:cubicBezTo>
                  <a:pt x="5775121" y="1607925"/>
                  <a:pt x="5777588" y="1607149"/>
                  <a:pt x="5777588" y="1607149"/>
                </a:cubicBezTo>
                <a:cubicBezTo>
                  <a:pt x="5775904" y="1610409"/>
                  <a:pt x="5775904" y="1610409"/>
                  <a:pt x="5775904" y="1610409"/>
                </a:cubicBezTo>
                <a:cubicBezTo>
                  <a:pt x="5773437" y="1611186"/>
                  <a:pt x="5774220" y="1613671"/>
                  <a:pt x="5771754" y="1614447"/>
                </a:cubicBezTo>
                <a:cubicBezTo>
                  <a:pt x="5768444" y="1616853"/>
                  <a:pt x="5768052" y="1615612"/>
                  <a:pt x="5770257" y="1611846"/>
                </a:cubicBezTo>
                <a:close/>
                <a:moveTo>
                  <a:pt x="5838213" y="1596260"/>
                </a:moveTo>
                <a:cubicBezTo>
                  <a:pt x="5838902" y="1598452"/>
                  <a:pt x="5838902" y="1598452"/>
                  <a:pt x="5839593" y="1600644"/>
                </a:cubicBezTo>
                <a:lnTo>
                  <a:pt x="5834476" y="1602255"/>
                </a:lnTo>
                <a:close/>
                <a:moveTo>
                  <a:pt x="5784325" y="1594105"/>
                </a:moveTo>
                <a:lnTo>
                  <a:pt x="5778401" y="1601576"/>
                </a:lnTo>
                <a:lnTo>
                  <a:pt x="5778491" y="1601404"/>
                </a:lnTo>
                <a:cubicBezTo>
                  <a:pt x="5782640" y="1597367"/>
                  <a:pt x="5784325" y="1594105"/>
                  <a:pt x="5784325" y="1594105"/>
                </a:cubicBezTo>
                <a:close/>
                <a:moveTo>
                  <a:pt x="5800459" y="1593686"/>
                </a:moveTo>
                <a:cubicBezTo>
                  <a:pt x="5800459" y="1593686"/>
                  <a:pt x="5800459" y="1593686"/>
                  <a:pt x="5798667" y="1596927"/>
                </a:cubicBezTo>
                <a:cubicBezTo>
                  <a:pt x="5796108" y="1597733"/>
                  <a:pt x="5794316" y="1600973"/>
                  <a:pt x="5792526" y="1604215"/>
                </a:cubicBezTo>
                <a:cubicBezTo>
                  <a:pt x="5794316" y="1600973"/>
                  <a:pt x="5796108" y="1597733"/>
                  <a:pt x="5800459" y="1593686"/>
                </a:cubicBezTo>
                <a:close/>
                <a:moveTo>
                  <a:pt x="5812149" y="1590006"/>
                </a:moveTo>
                <a:cubicBezTo>
                  <a:pt x="5804218" y="1600535"/>
                  <a:pt x="5806009" y="1597294"/>
                  <a:pt x="5807799" y="1594052"/>
                </a:cubicBezTo>
                <a:cubicBezTo>
                  <a:pt x="5809590" y="1590812"/>
                  <a:pt x="5812149" y="1590006"/>
                  <a:pt x="5812149" y="1590006"/>
                </a:cubicBezTo>
                <a:close/>
                <a:moveTo>
                  <a:pt x="5797316" y="1587570"/>
                </a:moveTo>
                <a:cubicBezTo>
                  <a:pt x="5792409" y="1596994"/>
                  <a:pt x="5800457" y="1589208"/>
                  <a:pt x="5791522" y="1602523"/>
                </a:cubicBezTo>
                <a:cubicBezTo>
                  <a:pt x="5785862" y="1609558"/>
                  <a:pt x="5788251" y="1608806"/>
                  <a:pt x="5792274" y="1604913"/>
                </a:cubicBezTo>
                <a:cubicBezTo>
                  <a:pt x="5792274" y="1604913"/>
                  <a:pt x="5792274" y="1604913"/>
                  <a:pt x="5790638" y="1608055"/>
                </a:cubicBezTo>
                <a:cubicBezTo>
                  <a:pt x="5787367" y="1614337"/>
                  <a:pt x="5788118" y="1616726"/>
                  <a:pt x="5793779" y="1609693"/>
                </a:cubicBezTo>
                <a:cubicBezTo>
                  <a:pt x="5799440" y="1602658"/>
                  <a:pt x="5803465" y="1598765"/>
                  <a:pt x="5801828" y="1601906"/>
                </a:cubicBezTo>
                <a:cubicBezTo>
                  <a:pt x="5800191" y="1605048"/>
                  <a:pt x="5801828" y="1601906"/>
                  <a:pt x="5802580" y="1604296"/>
                </a:cubicBezTo>
                <a:cubicBezTo>
                  <a:pt x="5803331" y="1606685"/>
                  <a:pt x="5800944" y="1607436"/>
                  <a:pt x="5798556" y="1608188"/>
                </a:cubicBezTo>
                <a:cubicBezTo>
                  <a:pt x="5799307" y="1610579"/>
                  <a:pt x="5795282" y="1614470"/>
                  <a:pt x="5795282" y="1614470"/>
                </a:cubicBezTo>
                <a:cubicBezTo>
                  <a:pt x="5793647" y="1617613"/>
                  <a:pt x="5796034" y="1616861"/>
                  <a:pt x="5796034" y="1616861"/>
                </a:cubicBezTo>
                <a:cubicBezTo>
                  <a:pt x="5796034" y="1616861"/>
                  <a:pt x="5794399" y="1620002"/>
                  <a:pt x="5794399" y="1620002"/>
                </a:cubicBezTo>
                <a:cubicBezTo>
                  <a:pt x="5792010" y="1620754"/>
                  <a:pt x="5790374" y="1623894"/>
                  <a:pt x="5790374" y="1623894"/>
                </a:cubicBezTo>
                <a:cubicBezTo>
                  <a:pt x="5787985" y="1624645"/>
                  <a:pt x="5787985" y="1624645"/>
                  <a:pt x="5784845" y="1623009"/>
                </a:cubicBezTo>
                <a:cubicBezTo>
                  <a:pt x="5782457" y="1623761"/>
                  <a:pt x="5778432" y="1627652"/>
                  <a:pt x="5775159" y="1633934"/>
                </a:cubicBezTo>
                <a:cubicBezTo>
                  <a:pt x="5773524" y="1637076"/>
                  <a:pt x="5776043" y="1628404"/>
                  <a:pt x="5764723" y="1642472"/>
                </a:cubicBezTo>
                <a:cubicBezTo>
                  <a:pt x="5764723" y="1642472"/>
                  <a:pt x="5755037" y="1653399"/>
                  <a:pt x="5756673" y="1650258"/>
                </a:cubicBezTo>
                <a:cubicBezTo>
                  <a:pt x="5755920" y="1647867"/>
                  <a:pt x="5755920" y="1647867"/>
                  <a:pt x="5753532" y="1648619"/>
                </a:cubicBezTo>
                <a:cubicBezTo>
                  <a:pt x="5753532" y="1648619"/>
                  <a:pt x="5751895" y="1651761"/>
                  <a:pt x="5751895" y="1651761"/>
                </a:cubicBezTo>
                <a:cubicBezTo>
                  <a:pt x="5750260" y="1654902"/>
                  <a:pt x="5748623" y="1658044"/>
                  <a:pt x="5748623" y="1658044"/>
                </a:cubicBezTo>
                <a:cubicBezTo>
                  <a:pt x="5751012" y="1657293"/>
                  <a:pt x="5749376" y="1660433"/>
                  <a:pt x="5746103" y="1666715"/>
                </a:cubicBezTo>
                <a:cubicBezTo>
                  <a:pt x="5743714" y="1667467"/>
                  <a:pt x="5743714" y="1667467"/>
                  <a:pt x="5743714" y="1667467"/>
                </a:cubicBezTo>
                <a:cubicBezTo>
                  <a:pt x="5743714" y="1667467"/>
                  <a:pt x="5742962" y="1665077"/>
                  <a:pt x="5738937" y="1668970"/>
                </a:cubicBezTo>
                <a:cubicBezTo>
                  <a:pt x="5737301" y="1672112"/>
                  <a:pt x="5734912" y="1672863"/>
                  <a:pt x="5742210" y="1662688"/>
                </a:cubicBezTo>
                <a:cubicBezTo>
                  <a:pt x="5744598" y="1661936"/>
                  <a:pt x="5746236" y="1658796"/>
                  <a:pt x="5745483" y="1656406"/>
                </a:cubicBezTo>
                <a:cubicBezTo>
                  <a:pt x="5749507" y="1652513"/>
                  <a:pt x="5751144" y="1649372"/>
                  <a:pt x="5752780" y="1646231"/>
                </a:cubicBezTo>
                <a:cubicBezTo>
                  <a:pt x="5752780" y="1646231"/>
                  <a:pt x="5755169" y="1645479"/>
                  <a:pt x="5754417" y="1643090"/>
                </a:cubicBezTo>
                <a:cubicBezTo>
                  <a:pt x="5754417" y="1643090"/>
                  <a:pt x="5752029" y="1643841"/>
                  <a:pt x="5749639" y="1644593"/>
                </a:cubicBezTo>
                <a:cubicBezTo>
                  <a:pt x="5746367" y="1650875"/>
                  <a:pt x="5742343" y="1654768"/>
                  <a:pt x="5739953" y="1655520"/>
                </a:cubicBezTo>
                <a:cubicBezTo>
                  <a:pt x="5739202" y="1653130"/>
                  <a:pt x="5741590" y="1652379"/>
                  <a:pt x="5743227" y="1649238"/>
                </a:cubicBezTo>
                <a:cubicBezTo>
                  <a:pt x="5744863" y="1646096"/>
                  <a:pt x="5748887" y="1642203"/>
                  <a:pt x="5748887" y="1642203"/>
                </a:cubicBezTo>
                <a:cubicBezTo>
                  <a:pt x="5750524" y="1639062"/>
                  <a:pt x="5748887" y="1642203"/>
                  <a:pt x="5751276" y="1641451"/>
                </a:cubicBezTo>
                <a:cubicBezTo>
                  <a:pt x="5754548" y="1635170"/>
                  <a:pt x="5752912" y="1638312"/>
                  <a:pt x="5752162" y="1635921"/>
                </a:cubicBezTo>
                <a:cubicBezTo>
                  <a:pt x="5756185" y="1632030"/>
                  <a:pt x="5756185" y="1632030"/>
                  <a:pt x="5749772" y="1636673"/>
                </a:cubicBezTo>
                <a:cubicBezTo>
                  <a:pt x="5746499" y="1642955"/>
                  <a:pt x="5745747" y="1640567"/>
                  <a:pt x="5749021" y="1634285"/>
                </a:cubicBezTo>
                <a:cubicBezTo>
                  <a:pt x="5749021" y="1634285"/>
                  <a:pt x="5749021" y="1634285"/>
                  <a:pt x="5748268" y="1631894"/>
                </a:cubicBezTo>
                <a:cubicBezTo>
                  <a:pt x="5750657" y="1631144"/>
                  <a:pt x="5750657" y="1631144"/>
                  <a:pt x="5751409" y="1633533"/>
                </a:cubicBezTo>
                <a:cubicBezTo>
                  <a:pt x="5750657" y="1631144"/>
                  <a:pt x="5750657" y="1631144"/>
                  <a:pt x="5750657" y="1631144"/>
                </a:cubicBezTo>
                <a:cubicBezTo>
                  <a:pt x="5754680" y="1627250"/>
                  <a:pt x="5756317" y="1624110"/>
                  <a:pt x="5761977" y="1617076"/>
                </a:cubicBezTo>
                <a:lnTo>
                  <a:pt x="5760343" y="1620217"/>
                </a:lnTo>
                <a:lnTo>
                  <a:pt x="5764273" y="1616024"/>
                </a:lnTo>
                <a:cubicBezTo>
                  <a:pt x="5763958" y="1617108"/>
                  <a:pt x="5762730" y="1619465"/>
                  <a:pt x="5762730" y="1619465"/>
                </a:cubicBezTo>
                <a:cubicBezTo>
                  <a:pt x="5767507" y="1617960"/>
                  <a:pt x="5763482" y="1621854"/>
                  <a:pt x="5764234" y="1624243"/>
                </a:cubicBezTo>
                <a:cubicBezTo>
                  <a:pt x="5761846" y="1624994"/>
                  <a:pt x="5762598" y="1627384"/>
                  <a:pt x="5757820" y="1628888"/>
                </a:cubicBezTo>
                <a:cubicBezTo>
                  <a:pt x="5758573" y="1631278"/>
                  <a:pt x="5759325" y="1633666"/>
                  <a:pt x="5759325" y="1633666"/>
                </a:cubicBezTo>
                <a:cubicBezTo>
                  <a:pt x="5757690" y="1636808"/>
                  <a:pt x="5757690" y="1636808"/>
                  <a:pt x="5753665" y="1640699"/>
                </a:cubicBezTo>
                <a:cubicBezTo>
                  <a:pt x="5753665" y="1640699"/>
                  <a:pt x="5756052" y="1639947"/>
                  <a:pt x="5756804" y="1642338"/>
                </a:cubicBezTo>
                <a:cubicBezTo>
                  <a:pt x="5760828" y="1638445"/>
                  <a:pt x="5764854" y="1634553"/>
                  <a:pt x="5762466" y="1635305"/>
                </a:cubicBezTo>
                <a:cubicBezTo>
                  <a:pt x="5763218" y="1637692"/>
                  <a:pt x="5767243" y="1633801"/>
                  <a:pt x="5766490" y="1631411"/>
                </a:cubicBezTo>
                <a:cubicBezTo>
                  <a:pt x="5770516" y="1627519"/>
                  <a:pt x="5772152" y="1624378"/>
                  <a:pt x="5776175" y="1620484"/>
                </a:cubicBezTo>
                <a:cubicBezTo>
                  <a:pt x="5774540" y="1623626"/>
                  <a:pt x="5770516" y="1627519"/>
                  <a:pt x="5768879" y="1630659"/>
                </a:cubicBezTo>
                <a:cubicBezTo>
                  <a:pt x="5767243" y="1633801"/>
                  <a:pt x="5764854" y="1634553"/>
                  <a:pt x="5765606" y="1636941"/>
                </a:cubicBezTo>
                <a:cubicBezTo>
                  <a:pt x="5765606" y="1636941"/>
                  <a:pt x="5766358" y="1639331"/>
                  <a:pt x="5774409" y="1631546"/>
                </a:cubicBezTo>
                <a:cubicBezTo>
                  <a:pt x="5775226" y="1629975"/>
                  <a:pt x="5775226" y="1629975"/>
                  <a:pt x="5775933" y="1629094"/>
                </a:cubicBezTo>
                <a:lnTo>
                  <a:pt x="5779025" y="1624958"/>
                </a:lnTo>
                <a:lnTo>
                  <a:pt x="5780070" y="1624512"/>
                </a:lnTo>
                <a:cubicBezTo>
                  <a:pt x="5781705" y="1621371"/>
                  <a:pt x="5781705" y="1621371"/>
                  <a:pt x="5781705" y="1621371"/>
                </a:cubicBezTo>
                <a:lnTo>
                  <a:pt x="5779025" y="1624958"/>
                </a:lnTo>
                <a:lnTo>
                  <a:pt x="5777179" y="1625749"/>
                </a:lnTo>
                <a:cubicBezTo>
                  <a:pt x="5777492" y="1624667"/>
                  <a:pt x="5779317" y="1622122"/>
                  <a:pt x="5783341" y="1618229"/>
                </a:cubicBezTo>
                <a:cubicBezTo>
                  <a:pt x="5786614" y="1611947"/>
                  <a:pt x="5785862" y="1609558"/>
                  <a:pt x="5784224" y="1612699"/>
                </a:cubicBezTo>
                <a:cubicBezTo>
                  <a:pt x="5781837" y="1613451"/>
                  <a:pt x="5782590" y="1615841"/>
                  <a:pt x="5780200" y="1616592"/>
                </a:cubicBezTo>
                <a:cubicBezTo>
                  <a:pt x="5779449" y="1614202"/>
                  <a:pt x="5779449" y="1614202"/>
                  <a:pt x="5779449" y="1614202"/>
                </a:cubicBezTo>
                <a:cubicBezTo>
                  <a:pt x="5781085" y="1611062"/>
                  <a:pt x="5783473" y="1610310"/>
                  <a:pt x="5787498" y="1606416"/>
                </a:cubicBezTo>
                <a:cubicBezTo>
                  <a:pt x="5789134" y="1603275"/>
                  <a:pt x="5789134" y="1603275"/>
                  <a:pt x="5788382" y="1600887"/>
                </a:cubicBezTo>
                <a:cubicBezTo>
                  <a:pt x="5788382" y="1600887"/>
                  <a:pt x="5782721" y="1607920"/>
                  <a:pt x="5777060" y="1614953"/>
                </a:cubicBezTo>
                <a:cubicBezTo>
                  <a:pt x="5776309" y="1612565"/>
                  <a:pt x="5776309" y="1612565"/>
                  <a:pt x="5776309" y="1612565"/>
                </a:cubicBezTo>
                <a:cubicBezTo>
                  <a:pt x="5785994" y="1601638"/>
                  <a:pt x="5788382" y="1600887"/>
                  <a:pt x="5795679" y="1590711"/>
                </a:cubicBezTo>
                <a:cubicBezTo>
                  <a:pt x="5795679" y="1590711"/>
                  <a:pt x="5797316" y="1587570"/>
                  <a:pt x="5797316" y="1587570"/>
                </a:cubicBezTo>
                <a:close/>
                <a:moveTo>
                  <a:pt x="5821653" y="1582536"/>
                </a:moveTo>
                <a:lnTo>
                  <a:pt x="5820582" y="1584764"/>
                </a:lnTo>
                <a:lnTo>
                  <a:pt x="5819121" y="1585960"/>
                </a:lnTo>
                <a:cubicBezTo>
                  <a:pt x="5817109" y="1587907"/>
                  <a:pt x="5815097" y="1589852"/>
                  <a:pt x="5813902" y="1590228"/>
                </a:cubicBezTo>
                <a:cubicBezTo>
                  <a:pt x="5816290" y="1589477"/>
                  <a:pt x="5816290" y="1589477"/>
                  <a:pt x="5817927" y="1586335"/>
                </a:cubicBezTo>
                <a:cubicBezTo>
                  <a:pt x="5820757" y="1582819"/>
                  <a:pt x="5821764" y="1581845"/>
                  <a:pt x="5821653" y="1582536"/>
                </a:cubicBezTo>
                <a:close/>
                <a:moveTo>
                  <a:pt x="5796777" y="1581993"/>
                </a:moveTo>
                <a:cubicBezTo>
                  <a:pt x="5796777" y="1581993"/>
                  <a:pt x="5797560" y="1584479"/>
                  <a:pt x="5795092" y="1585255"/>
                </a:cubicBezTo>
                <a:cubicBezTo>
                  <a:pt x="5793408" y="1588516"/>
                  <a:pt x="5790039" y="1595038"/>
                  <a:pt x="5786671" y="1601560"/>
                </a:cubicBezTo>
                <a:cubicBezTo>
                  <a:pt x="5785889" y="1599075"/>
                  <a:pt x="5783422" y="1599851"/>
                  <a:pt x="5785106" y="1596590"/>
                </a:cubicBezTo>
                <a:cubicBezTo>
                  <a:pt x="5792627" y="1586031"/>
                  <a:pt x="5784325" y="1594105"/>
                  <a:pt x="5784325" y="1594105"/>
                </a:cubicBezTo>
                <a:cubicBezTo>
                  <a:pt x="5783543" y="1591621"/>
                  <a:pt x="5786009" y="1590844"/>
                  <a:pt x="5786009" y="1590844"/>
                </a:cubicBezTo>
                <a:cubicBezTo>
                  <a:pt x="5787693" y="1587584"/>
                  <a:pt x="5790160" y="1586807"/>
                  <a:pt x="5792627" y="1586031"/>
                </a:cubicBezTo>
                <a:cubicBezTo>
                  <a:pt x="5795092" y="1585255"/>
                  <a:pt x="5793408" y="1588516"/>
                  <a:pt x="5796777" y="1581993"/>
                </a:cubicBezTo>
                <a:close/>
                <a:moveTo>
                  <a:pt x="5824340" y="1581690"/>
                </a:moveTo>
                <a:cubicBezTo>
                  <a:pt x="5822704" y="1584832"/>
                  <a:pt x="5818679" y="1588725"/>
                  <a:pt x="5817042" y="1591865"/>
                </a:cubicBezTo>
                <a:cubicBezTo>
                  <a:pt x="5817042" y="1591865"/>
                  <a:pt x="5818679" y="1588725"/>
                  <a:pt x="5818679" y="1588725"/>
                </a:cubicBezTo>
                <a:lnTo>
                  <a:pt x="5820582" y="1584764"/>
                </a:lnTo>
                <a:close/>
                <a:moveTo>
                  <a:pt x="5794262" y="1558691"/>
                </a:moveTo>
                <a:cubicBezTo>
                  <a:pt x="5795182" y="1561614"/>
                  <a:pt x="5792989" y="1562305"/>
                  <a:pt x="5793910" y="1565227"/>
                </a:cubicBezTo>
                <a:cubicBezTo>
                  <a:pt x="5790797" y="1562994"/>
                  <a:pt x="5792068" y="1559381"/>
                  <a:pt x="5792068" y="1559381"/>
                </a:cubicBezTo>
                <a:cubicBezTo>
                  <a:pt x="5794262" y="1558691"/>
                  <a:pt x="5794262" y="1558691"/>
                  <a:pt x="5794262" y="1558691"/>
                </a:cubicBezTo>
                <a:close/>
                <a:moveTo>
                  <a:pt x="5897214" y="1554401"/>
                </a:moveTo>
                <a:cubicBezTo>
                  <a:pt x="5900692" y="1553973"/>
                  <a:pt x="5904854" y="1554672"/>
                  <a:pt x="5908825" y="1554760"/>
                </a:cubicBezTo>
                <a:cubicBezTo>
                  <a:pt x="5907200" y="1557948"/>
                  <a:pt x="5908733" y="1562821"/>
                  <a:pt x="5909500" y="1565257"/>
                </a:cubicBezTo>
                <a:cubicBezTo>
                  <a:pt x="5912658" y="1566940"/>
                  <a:pt x="5915051" y="1566186"/>
                  <a:pt x="5917440" y="1565434"/>
                </a:cubicBezTo>
                <a:cubicBezTo>
                  <a:pt x="5922132" y="1571988"/>
                  <a:pt x="5918026" y="1583991"/>
                  <a:pt x="5910084" y="1583813"/>
                </a:cubicBezTo>
                <a:cubicBezTo>
                  <a:pt x="5914959" y="1574247"/>
                  <a:pt x="5910360" y="1559632"/>
                  <a:pt x="5900699" y="1570703"/>
                </a:cubicBezTo>
                <a:cubicBezTo>
                  <a:pt x="5897544" y="1569021"/>
                  <a:pt x="5893618" y="1564901"/>
                  <a:pt x="5889692" y="1560782"/>
                </a:cubicBezTo>
                <a:cubicBezTo>
                  <a:pt x="5890935" y="1556376"/>
                  <a:pt x="5893731" y="1554826"/>
                  <a:pt x="5897214" y="1554401"/>
                </a:cubicBezTo>
                <a:close/>
                <a:moveTo>
                  <a:pt x="5804114" y="1549165"/>
                </a:moveTo>
                <a:cubicBezTo>
                  <a:pt x="5804803" y="1551357"/>
                  <a:pt x="5804803" y="1551357"/>
                  <a:pt x="5802368" y="1552123"/>
                </a:cubicBezTo>
                <a:cubicBezTo>
                  <a:pt x="5803059" y="1554317"/>
                  <a:pt x="5803059" y="1554317"/>
                  <a:pt x="5800622" y="1555084"/>
                </a:cubicBezTo>
                <a:cubicBezTo>
                  <a:pt x="5798187" y="1555851"/>
                  <a:pt x="5799931" y="1552891"/>
                  <a:pt x="5799242" y="1550698"/>
                </a:cubicBezTo>
                <a:cubicBezTo>
                  <a:pt x="5801678" y="1549932"/>
                  <a:pt x="5804114" y="1549165"/>
                  <a:pt x="5804114" y="1549165"/>
                </a:cubicBezTo>
                <a:close/>
                <a:moveTo>
                  <a:pt x="5879934" y="1524800"/>
                </a:moveTo>
                <a:cubicBezTo>
                  <a:pt x="5880686" y="1527190"/>
                  <a:pt x="5881438" y="1529580"/>
                  <a:pt x="5881438" y="1529580"/>
                </a:cubicBezTo>
                <a:cubicBezTo>
                  <a:pt x="5873387" y="1537364"/>
                  <a:pt x="5874893" y="1542145"/>
                  <a:pt x="5874893" y="1542145"/>
                </a:cubicBezTo>
                <a:cubicBezTo>
                  <a:pt x="5873256" y="1545286"/>
                  <a:pt x="5870868" y="1546037"/>
                  <a:pt x="5869231" y="1549177"/>
                </a:cubicBezTo>
                <a:cubicBezTo>
                  <a:pt x="5874008" y="1547673"/>
                  <a:pt x="5876396" y="1546922"/>
                  <a:pt x="5881173" y="1545418"/>
                </a:cubicBezTo>
                <a:cubicBezTo>
                  <a:pt x="5887455" y="1548695"/>
                  <a:pt x="5881793" y="1555729"/>
                  <a:pt x="5883298" y="1560507"/>
                </a:cubicBezTo>
                <a:cubicBezTo>
                  <a:pt x="5876885" y="1565152"/>
                  <a:pt x="5871223" y="1572187"/>
                  <a:pt x="5871091" y="1580106"/>
                </a:cubicBezTo>
                <a:cubicBezTo>
                  <a:pt x="5867198" y="1576079"/>
                  <a:pt x="5868083" y="1570549"/>
                  <a:pt x="5862553" y="1569662"/>
                </a:cubicBezTo>
                <a:cubicBezTo>
                  <a:pt x="5861803" y="1567274"/>
                  <a:pt x="5861803" y="1567274"/>
                  <a:pt x="5861050" y="1564884"/>
                </a:cubicBezTo>
                <a:cubicBezTo>
                  <a:pt x="5861803" y="1567274"/>
                  <a:pt x="5861803" y="1567274"/>
                  <a:pt x="5859413" y="1568026"/>
                </a:cubicBezTo>
                <a:cubicBezTo>
                  <a:pt x="5860166" y="1570414"/>
                  <a:pt x="5857778" y="1571166"/>
                  <a:pt x="5856141" y="1574308"/>
                </a:cubicBezTo>
                <a:cubicBezTo>
                  <a:pt x="5856141" y="1574308"/>
                  <a:pt x="5856893" y="1576697"/>
                  <a:pt x="5857644" y="1579086"/>
                </a:cubicBezTo>
                <a:cubicBezTo>
                  <a:pt x="5854504" y="1577449"/>
                  <a:pt x="5852117" y="1578201"/>
                  <a:pt x="5849728" y="1578952"/>
                </a:cubicBezTo>
                <a:cubicBezTo>
                  <a:pt x="5845703" y="1582844"/>
                  <a:pt x="5841679" y="1586737"/>
                  <a:pt x="5840042" y="1589878"/>
                </a:cubicBezTo>
                <a:cubicBezTo>
                  <a:pt x="5840042" y="1589878"/>
                  <a:pt x="5837654" y="1590630"/>
                  <a:pt x="5832745" y="1600055"/>
                </a:cubicBezTo>
                <a:cubicBezTo>
                  <a:pt x="5829472" y="1606336"/>
                  <a:pt x="5825447" y="1610230"/>
                  <a:pt x="5821422" y="1614121"/>
                </a:cubicBezTo>
                <a:cubicBezTo>
                  <a:pt x="5821422" y="1614121"/>
                  <a:pt x="5818149" y="1620403"/>
                  <a:pt x="5815761" y="1621154"/>
                </a:cubicBezTo>
                <a:cubicBezTo>
                  <a:pt x="5814125" y="1624297"/>
                  <a:pt x="5812488" y="1627438"/>
                  <a:pt x="5810853" y="1630579"/>
                </a:cubicBezTo>
                <a:lnTo>
                  <a:pt x="5807619" y="1634598"/>
                </a:lnTo>
                <a:lnTo>
                  <a:pt x="5806828" y="1634472"/>
                </a:lnTo>
                <a:lnTo>
                  <a:pt x="5807314" y="1634975"/>
                </a:lnTo>
                <a:lnTo>
                  <a:pt x="5805192" y="1637613"/>
                </a:lnTo>
                <a:cubicBezTo>
                  <a:pt x="5807580" y="1636861"/>
                  <a:pt x="5805944" y="1640002"/>
                  <a:pt x="5805944" y="1640002"/>
                </a:cubicBezTo>
                <a:cubicBezTo>
                  <a:pt x="5805944" y="1640002"/>
                  <a:pt x="5806697" y="1642392"/>
                  <a:pt x="5806697" y="1642392"/>
                </a:cubicBezTo>
                <a:cubicBezTo>
                  <a:pt x="5806697" y="1642392"/>
                  <a:pt x="5806697" y="1642392"/>
                  <a:pt x="5804307" y="1643144"/>
                </a:cubicBezTo>
                <a:cubicBezTo>
                  <a:pt x="5804307" y="1643144"/>
                  <a:pt x="5804307" y="1643144"/>
                  <a:pt x="5802672" y="1646285"/>
                </a:cubicBezTo>
                <a:cubicBezTo>
                  <a:pt x="5802672" y="1646285"/>
                  <a:pt x="5798647" y="1650178"/>
                  <a:pt x="5794622" y="1654069"/>
                </a:cubicBezTo>
                <a:lnTo>
                  <a:pt x="5793869" y="1651681"/>
                </a:lnTo>
                <a:lnTo>
                  <a:pt x="5792233" y="1654821"/>
                </a:lnTo>
                <a:cubicBezTo>
                  <a:pt x="5785820" y="1659466"/>
                  <a:pt x="5785820" y="1659466"/>
                  <a:pt x="5787455" y="1656326"/>
                </a:cubicBezTo>
                <a:cubicBezTo>
                  <a:pt x="5789093" y="1653184"/>
                  <a:pt x="5789093" y="1653184"/>
                  <a:pt x="5790730" y="1650043"/>
                </a:cubicBezTo>
                <a:cubicBezTo>
                  <a:pt x="5790730" y="1650043"/>
                  <a:pt x="5794754" y="1646150"/>
                  <a:pt x="5794754" y="1646150"/>
                </a:cubicBezTo>
                <a:cubicBezTo>
                  <a:pt x="5794754" y="1646150"/>
                  <a:pt x="5797142" y="1645399"/>
                  <a:pt x="5797142" y="1645399"/>
                </a:cubicBezTo>
                <a:cubicBezTo>
                  <a:pt x="5797142" y="1645399"/>
                  <a:pt x="5794003" y="1643762"/>
                  <a:pt x="5794003" y="1643762"/>
                </a:cubicBezTo>
                <a:cubicBezTo>
                  <a:pt x="5793249" y="1641372"/>
                  <a:pt x="5792498" y="1638982"/>
                  <a:pt x="5794887" y="1638230"/>
                </a:cubicBezTo>
                <a:cubicBezTo>
                  <a:pt x="5797406" y="1629559"/>
                  <a:pt x="5792631" y="1631062"/>
                  <a:pt x="5798290" y="1624029"/>
                </a:cubicBezTo>
                <a:cubicBezTo>
                  <a:pt x="5799927" y="1620887"/>
                  <a:pt x="5793515" y="1625533"/>
                  <a:pt x="5799176" y="1618498"/>
                </a:cubicBezTo>
                <a:cubicBezTo>
                  <a:pt x="5806473" y="1608323"/>
                  <a:pt x="5801564" y="1617747"/>
                  <a:pt x="5805588" y="1613854"/>
                </a:cubicBezTo>
                <a:cubicBezTo>
                  <a:pt x="5802315" y="1620135"/>
                  <a:pt x="5802315" y="1620135"/>
                  <a:pt x="5802315" y="1620135"/>
                </a:cubicBezTo>
                <a:cubicBezTo>
                  <a:pt x="5803068" y="1622525"/>
                  <a:pt x="5803068" y="1622525"/>
                  <a:pt x="5799795" y="1628807"/>
                </a:cubicBezTo>
                <a:cubicBezTo>
                  <a:pt x="5799795" y="1628807"/>
                  <a:pt x="5800547" y="1631196"/>
                  <a:pt x="5800547" y="1631196"/>
                </a:cubicBezTo>
                <a:cubicBezTo>
                  <a:pt x="5799795" y="1628807"/>
                  <a:pt x="5802183" y="1628055"/>
                  <a:pt x="5803820" y="1624913"/>
                </a:cubicBezTo>
                <a:cubicBezTo>
                  <a:pt x="5805457" y="1621774"/>
                  <a:pt x="5807845" y="1621022"/>
                  <a:pt x="5809480" y="1617880"/>
                </a:cubicBezTo>
                <a:cubicBezTo>
                  <a:pt x="5809480" y="1617880"/>
                  <a:pt x="5809480" y="1617880"/>
                  <a:pt x="5808729" y="1615492"/>
                </a:cubicBezTo>
                <a:lnTo>
                  <a:pt x="5812752" y="1611600"/>
                </a:lnTo>
                <a:lnTo>
                  <a:pt x="5807845" y="1621022"/>
                </a:lnTo>
                <a:cubicBezTo>
                  <a:pt x="5808596" y="1623410"/>
                  <a:pt x="5806960" y="1626552"/>
                  <a:pt x="5805323" y="1629693"/>
                </a:cubicBezTo>
                <a:cubicBezTo>
                  <a:pt x="5806960" y="1626552"/>
                  <a:pt x="5810984" y="1622659"/>
                  <a:pt x="5810984" y="1622659"/>
                </a:cubicBezTo>
                <a:cubicBezTo>
                  <a:pt x="5815761" y="1621154"/>
                  <a:pt x="5815761" y="1621154"/>
                  <a:pt x="5824695" y="1607840"/>
                </a:cubicBezTo>
                <a:cubicBezTo>
                  <a:pt x="5824695" y="1607840"/>
                  <a:pt x="5823943" y="1605450"/>
                  <a:pt x="5827968" y="1601558"/>
                </a:cubicBezTo>
                <a:cubicBezTo>
                  <a:pt x="5829605" y="1598416"/>
                  <a:pt x="5828852" y="1596027"/>
                  <a:pt x="5835265" y="1591382"/>
                </a:cubicBezTo>
                <a:cubicBezTo>
                  <a:pt x="5835265" y="1591382"/>
                  <a:pt x="5835265" y="1591382"/>
                  <a:pt x="5834513" y="1588992"/>
                </a:cubicBezTo>
                <a:cubicBezTo>
                  <a:pt x="5836903" y="1588241"/>
                  <a:pt x="5836149" y="1585851"/>
                  <a:pt x="5838537" y="1585101"/>
                </a:cubicBezTo>
                <a:cubicBezTo>
                  <a:pt x="5836149" y="1585851"/>
                  <a:pt x="5833762" y="1586603"/>
                  <a:pt x="5831373" y="1587355"/>
                </a:cubicBezTo>
                <a:cubicBezTo>
                  <a:pt x="5830622" y="1584966"/>
                  <a:pt x="5830622" y="1584966"/>
                  <a:pt x="5833009" y="1584215"/>
                </a:cubicBezTo>
                <a:cubicBezTo>
                  <a:pt x="5833009" y="1584215"/>
                  <a:pt x="5830622" y="1584966"/>
                  <a:pt x="5830622" y="1584966"/>
                </a:cubicBezTo>
                <a:cubicBezTo>
                  <a:pt x="5830622" y="1584966"/>
                  <a:pt x="5832257" y="1581825"/>
                  <a:pt x="5832257" y="1581825"/>
                </a:cubicBezTo>
                <a:cubicBezTo>
                  <a:pt x="5828365" y="1577798"/>
                  <a:pt x="5827480" y="1583329"/>
                  <a:pt x="5824340" y="1581690"/>
                </a:cubicBezTo>
                <a:cubicBezTo>
                  <a:pt x="5823588" y="1579301"/>
                  <a:pt x="5825224" y="1576160"/>
                  <a:pt x="5826108" y="1570628"/>
                </a:cubicBezTo>
                <a:cubicBezTo>
                  <a:pt x="5820580" y="1569744"/>
                  <a:pt x="5815050" y="1568855"/>
                  <a:pt x="5815935" y="1563327"/>
                </a:cubicBezTo>
                <a:cubicBezTo>
                  <a:pt x="5815183" y="1560938"/>
                  <a:pt x="5812796" y="1561689"/>
                  <a:pt x="5809654" y="1560052"/>
                </a:cubicBezTo>
                <a:cubicBezTo>
                  <a:pt x="5808771" y="1565582"/>
                  <a:pt x="5798465" y="1566200"/>
                  <a:pt x="5800720" y="1573366"/>
                </a:cubicBezTo>
                <a:cubicBezTo>
                  <a:pt x="5796077" y="1566951"/>
                  <a:pt x="5804125" y="1559165"/>
                  <a:pt x="5808149" y="1555273"/>
                </a:cubicBezTo>
                <a:cubicBezTo>
                  <a:pt x="5806646" y="1550494"/>
                  <a:pt x="5805141" y="1545713"/>
                  <a:pt x="5809919" y="1544210"/>
                </a:cubicBezTo>
                <a:cubicBezTo>
                  <a:pt x="5810671" y="1546601"/>
                  <a:pt x="5813811" y="1548239"/>
                  <a:pt x="5814563" y="1550628"/>
                </a:cubicBezTo>
                <a:cubicBezTo>
                  <a:pt x="5820976" y="1545983"/>
                  <a:pt x="5826505" y="1546870"/>
                  <a:pt x="5827390" y="1541339"/>
                </a:cubicBezTo>
                <a:cubicBezTo>
                  <a:pt x="5836942" y="1538332"/>
                  <a:pt x="5843091" y="1549527"/>
                  <a:pt x="5851893" y="1544130"/>
                </a:cubicBezTo>
                <a:cubicBezTo>
                  <a:pt x="5852645" y="1546520"/>
                  <a:pt x="5855033" y="1545768"/>
                  <a:pt x="5855033" y="1545768"/>
                </a:cubicBezTo>
                <a:cubicBezTo>
                  <a:pt x="5854280" y="1543379"/>
                  <a:pt x="5856668" y="1542627"/>
                  <a:pt x="5858306" y="1539487"/>
                </a:cubicBezTo>
                <a:cubicBezTo>
                  <a:pt x="5858306" y="1539487"/>
                  <a:pt x="5859943" y="1536346"/>
                  <a:pt x="5859943" y="1536346"/>
                </a:cubicBezTo>
                <a:cubicBezTo>
                  <a:pt x="5862330" y="1535594"/>
                  <a:pt x="5862330" y="1535594"/>
                  <a:pt x="5862330" y="1535594"/>
                </a:cubicBezTo>
                <a:cubicBezTo>
                  <a:pt x="5863084" y="1537983"/>
                  <a:pt x="5863084" y="1537983"/>
                  <a:pt x="5866355" y="1531700"/>
                </a:cubicBezTo>
                <a:cubicBezTo>
                  <a:pt x="5868745" y="1530948"/>
                  <a:pt x="5867992" y="1528560"/>
                  <a:pt x="5870380" y="1527808"/>
                </a:cubicBezTo>
                <a:cubicBezTo>
                  <a:pt x="5876793" y="1523162"/>
                  <a:pt x="5879182" y="1522410"/>
                  <a:pt x="5879934" y="1524800"/>
                </a:cubicBezTo>
                <a:close/>
                <a:moveTo>
                  <a:pt x="5749298" y="1516624"/>
                </a:moveTo>
                <a:cubicBezTo>
                  <a:pt x="5749911" y="1518573"/>
                  <a:pt x="5752467" y="1517768"/>
                  <a:pt x="5752467" y="1517768"/>
                </a:cubicBezTo>
                <a:cubicBezTo>
                  <a:pt x="5745408" y="1522131"/>
                  <a:pt x="5743463" y="1524886"/>
                  <a:pt x="5743463" y="1524886"/>
                </a:cubicBezTo>
                <a:cubicBezTo>
                  <a:pt x="5743463" y="1524886"/>
                  <a:pt x="5745408" y="1522131"/>
                  <a:pt x="5745408" y="1522131"/>
                </a:cubicBezTo>
                <a:cubicBezTo>
                  <a:pt x="5747353" y="1519378"/>
                  <a:pt x="5747353" y="1519378"/>
                  <a:pt x="5749298" y="1516624"/>
                </a:cubicBezTo>
                <a:close/>
                <a:moveTo>
                  <a:pt x="1325098" y="1516481"/>
                </a:moveTo>
                <a:cubicBezTo>
                  <a:pt x="1325847" y="1518859"/>
                  <a:pt x="1325847" y="1518859"/>
                  <a:pt x="1326595" y="1521235"/>
                </a:cubicBezTo>
                <a:cubicBezTo>
                  <a:pt x="1326595" y="1521235"/>
                  <a:pt x="1324981" y="1524352"/>
                  <a:pt x="1322620" y="1525095"/>
                </a:cubicBezTo>
                <a:cubicBezTo>
                  <a:pt x="1321007" y="1528212"/>
                  <a:pt x="1317779" y="1534447"/>
                  <a:pt x="1313057" y="1535933"/>
                </a:cubicBezTo>
                <a:cubicBezTo>
                  <a:pt x="1309085" y="1539799"/>
                  <a:pt x="1304363" y="1541285"/>
                  <a:pt x="1300388" y="1545144"/>
                </a:cubicBezTo>
                <a:cubicBezTo>
                  <a:pt x="1300388" y="1545144"/>
                  <a:pt x="1301253" y="1539649"/>
                  <a:pt x="1302867" y="1536531"/>
                </a:cubicBezTo>
                <a:cubicBezTo>
                  <a:pt x="1305228" y="1535788"/>
                  <a:pt x="1309950" y="1534302"/>
                  <a:pt x="1313923" y="1530442"/>
                </a:cubicBezTo>
                <a:cubicBezTo>
                  <a:pt x="1318645" y="1528956"/>
                  <a:pt x="1317897" y="1526582"/>
                  <a:pt x="1321874" y="1522722"/>
                </a:cubicBezTo>
                <a:cubicBezTo>
                  <a:pt x="1321125" y="1520345"/>
                  <a:pt x="1325098" y="1516481"/>
                  <a:pt x="1325098" y="1516481"/>
                </a:cubicBezTo>
                <a:close/>
                <a:moveTo>
                  <a:pt x="5819250" y="1507136"/>
                </a:moveTo>
                <a:cubicBezTo>
                  <a:pt x="5819250" y="1507136"/>
                  <a:pt x="5817426" y="1509679"/>
                  <a:pt x="5815506" y="1511925"/>
                </a:cubicBezTo>
                <a:lnTo>
                  <a:pt x="5815253" y="1512100"/>
                </a:lnTo>
                <a:close/>
                <a:moveTo>
                  <a:pt x="5734959" y="1504123"/>
                </a:moveTo>
                <a:cubicBezTo>
                  <a:pt x="5734959" y="1504123"/>
                  <a:pt x="5734550" y="1504909"/>
                  <a:pt x="5734550" y="1504909"/>
                </a:cubicBezTo>
                <a:lnTo>
                  <a:pt x="5734549" y="1504910"/>
                </a:lnTo>
                <a:close/>
                <a:moveTo>
                  <a:pt x="5902812" y="1503644"/>
                </a:moveTo>
                <a:cubicBezTo>
                  <a:pt x="5905203" y="1502892"/>
                  <a:pt x="5903578" y="1506078"/>
                  <a:pt x="5897170" y="1510775"/>
                </a:cubicBezTo>
                <a:lnTo>
                  <a:pt x="5893108" y="1518744"/>
                </a:lnTo>
                <a:lnTo>
                  <a:pt x="5889904" y="1521091"/>
                </a:lnTo>
                <a:cubicBezTo>
                  <a:pt x="5892295" y="1520339"/>
                  <a:pt x="5892295" y="1520339"/>
                  <a:pt x="5892295" y="1520339"/>
                </a:cubicBezTo>
                <a:lnTo>
                  <a:pt x="5893108" y="1518744"/>
                </a:lnTo>
                <a:lnTo>
                  <a:pt x="5896312" y="1516398"/>
                </a:lnTo>
                <a:cubicBezTo>
                  <a:pt x="5897936" y="1513208"/>
                  <a:pt x="5897936" y="1513208"/>
                  <a:pt x="5897936" y="1513208"/>
                </a:cubicBezTo>
                <a:cubicBezTo>
                  <a:pt x="5900327" y="1512456"/>
                  <a:pt x="5896312" y="1516398"/>
                  <a:pt x="5897078" y="1518833"/>
                </a:cubicBezTo>
                <a:cubicBezTo>
                  <a:pt x="5894688" y="1519586"/>
                  <a:pt x="5890670" y="1523527"/>
                  <a:pt x="5890670" y="1523527"/>
                </a:cubicBezTo>
                <a:cubicBezTo>
                  <a:pt x="5887512" y="1521843"/>
                  <a:pt x="5882729" y="1523349"/>
                  <a:pt x="5885979" y="1516971"/>
                </a:cubicBezTo>
                <a:cubicBezTo>
                  <a:pt x="5885214" y="1514538"/>
                  <a:pt x="5885214" y="1514538"/>
                  <a:pt x="5885214" y="1514538"/>
                </a:cubicBezTo>
                <a:cubicBezTo>
                  <a:pt x="5889228" y="1510595"/>
                  <a:pt x="5889228" y="1510595"/>
                  <a:pt x="5887604" y="1513786"/>
                </a:cubicBezTo>
                <a:cubicBezTo>
                  <a:pt x="5888371" y="1516218"/>
                  <a:pt x="5889996" y="1513033"/>
                  <a:pt x="5891621" y="1509842"/>
                </a:cubicBezTo>
                <a:cubicBezTo>
                  <a:pt x="5894779" y="1511527"/>
                  <a:pt x="5894779" y="1511527"/>
                  <a:pt x="5898794" y="1507585"/>
                </a:cubicBezTo>
                <a:cubicBezTo>
                  <a:pt x="5898794" y="1507585"/>
                  <a:pt x="5901186" y="1506832"/>
                  <a:pt x="5902812" y="1503644"/>
                </a:cubicBezTo>
                <a:close/>
                <a:moveTo>
                  <a:pt x="5887746" y="1503567"/>
                </a:moveTo>
                <a:cubicBezTo>
                  <a:pt x="5887746" y="1503567"/>
                  <a:pt x="5887746" y="1503567"/>
                  <a:pt x="5888512" y="1506003"/>
                </a:cubicBezTo>
                <a:cubicBezTo>
                  <a:pt x="5888512" y="1506003"/>
                  <a:pt x="5885956" y="1506808"/>
                  <a:pt x="5886723" y="1509245"/>
                </a:cubicBezTo>
                <a:cubicBezTo>
                  <a:pt x="5884164" y="1510050"/>
                  <a:pt x="5882373" y="1513290"/>
                  <a:pt x="5882373" y="1513290"/>
                </a:cubicBezTo>
                <a:cubicBezTo>
                  <a:pt x="5879815" y="1514094"/>
                  <a:pt x="5879815" y="1514094"/>
                  <a:pt x="5879815" y="1514094"/>
                </a:cubicBezTo>
                <a:cubicBezTo>
                  <a:pt x="5884164" y="1510050"/>
                  <a:pt x="5883397" y="1507613"/>
                  <a:pt x="5887746" y="1503567"/>
                </a:cubicBezTo>
                <a:close/>
                <a:moveTo>
                  <a:pt x="5843985" y="1503285"/>
                </a:moveTo>
                <a:cubicBezTo>
                  <a:pt x="5844452" y="1503808"/>
                  <a:pt x="5844836" y="1505026"/>
                  <a:pt x="5845219" y="1506244"/>
                </a:cubicBezTo>
                <a:cubicBezTo>
                  <a:pt x="5843028" y="1506933"/>
                  <a:pt x="5843793" y="1509370"/>
                  <a:pt x="5841600" y="1510061"/>
                </a:cubicBezTo>
                <a:cubicBezTo>
                  <a:pt x="5840067" y="1505188"/>
                  <a:pt x="5845219" y="1506244"/>
                  <a:pt x="5842260" y="1504499"/>
                </a:cubicBezTo>
                <a:cubicBezTo>
                  <a:pt x="5842973" y="1502936"/>
                  <a:pt x="5843521" y="1502764"/>
                  <a:pt x="5843985" y="1503285"/>
                </a:cubicBezTo>
                <a:close/>
                <a:moveTo>
                  <a:pt x="1329774" y="1501359"/>
                </a:moveTo>
                <a:cubicBezTo>
                  <a:pt x="1332188" y="1500942"/>
                  <a:pt x="1333738" y="1501830"/>
                  <a:pt x="1334133" y="1503083"/>
                </a:cubicBezTo>
                <a:cubicBezTo>
                  <a:pt x="1334921" y="1505588"/>
                  <a:pt x="1341863" y="1503402"/>
                  <a:pt x="1336498" y="1510598"/>
                </a:cubicBezTo>
                <a:cubicBezTo>
                  <a:pt x="1336498" y="1510598"/>
                  <a:pt x="1337287" y="1513107"/>
                  <a:pt x="1334974" y="1513835"/>
                </a:cubicBezTo>
                <a:cubicBezTo>
                  <a:pt x="1331135" y="1517798"/>
                  <a:pt x="1328031" y="1516021"/>
                  <a:pt x="1329557" y="1512782"/>
                </a:cubicBezTo>
                <a:cubicBezTo>
                  <a:pt x="1332607" y="1506316"/>
                  <a:pt x="1327979" y="1507773"/>
                  <a:pt x="1326453" y="1511004"/>
                </a:cubicBezTo>
                <a:cubicBezTo>
                  <a:pt x="1319564" y="1521439"/>
                  <a:pt x="1317986" y="1516424"/>
                  <a:pt x="1315672" y="1517153"/>
                </a:cubicBezTo>
                <a:cubicBezTo>
                  <a:pt x="1314882" y="1514646"/>
                  <a:pt x="1317196" y="1513918"/>
                  <a:pt x="1316408" y="1511414"/>
                </a:cubicBezTo>
                <a:cubicBezTo>
                  <a:pt x="1318723" y="1510686"/>
                  <a:pt x="1320248" y="1507453"/>
                  <a:pt x="1320248" y="1507453"/>
                </a:cubicBezTo>
                <a:cubicBezTo>
                  <a:pt x="1324088" y="1503492"/>
                  <a:pt x="1327362" y="1501772"/>
                  <a:pt x="1329774" y="1501359"/>
                </a:cubicBezTo>
                <a:close/>
                <a:moveTo>
                  <a:pt x="5725128" y="1499998"/>
                </a:moveTo>
                <a:lnTo>
                  <a:pt x="5723492" y="1503139"/>
                </a:lnTo>
                <a:lnTo>
                  <a:pt x="5723492" y="1503138"/>
                </a:lnTo>
                <a:cubicBezTo>
                  <a:pt x="5725880" y="1502386"/>
                  <a:pt x="5725128" y="1499998"/>
                  <a:pt x="5725128" y="1499998"/>
                </a:cubicBezTo>
                <a:close/>
                <a:moveTo>
                  <a:pt x="5896407" y="1492809"/>
                </a:moveTo>
                <a:cubicBezTo>
                  <a:pt x="5898602" y="1492119"/>
                  <a:pt x="5897174" y="1495245"/>
                  <a:pt x="5894983" y="1495936"/>
                </a:cubicBezTo>
                <a:cubicBezTo>
                  <a:pt x="5892790" y="1496625"/>
                  <a:pt x="5893557" y="1499061"/>
                  <a:pt x="5892130" y="1502186"/>
                </a:cubicBezTo>
                <a:cubicBezTo>
                  <a:pt x="5889939" y="1502877"/>
                  <a:pt x="5889939" y="1502877"/>
                  <a:pt x="5887746" y="1503567"/>
                </a:cubicBezTo>
                <a:cubicBezTo>
                  <a:pt x="5887746" y="1503567"/>
                  <a:pt x="5889171" y="1500441"/>
                  <a:pt x="5889171" y="1500441"/>
                </a:cubicBezTo>
                <a:cubicBezTo>
                  <a:pt x="5892790" y="1496625"/>
                  <a:pt x="5894216" y="1493499"/>
                  <a:pt x="5896407" y="1492809"/>
                </a:cubicBezTo>
                <a:close/>
                <a:moveTo>
                  <a:pt x="5770617" y="1483572"/>
                </a:moveTo>
                <a:cubicBezTo>
                  <a:pt x="5768962" y="1486662"/>
                  <a:pt x="5764180" y="1488167"/>
                  <a:pt x="5762524" y="1491259"/>
                </a:cubicBezTo>
                <a:cubicBezTo>
                  <a:pt x="5760867" y="1494349"/>
                  <a:pt x="5759214" y="1497441"/>
                  <a:pt x="5757557" y="1500532"/>
                </a:cubicBezTo>
                <a:cubicBezTo>
                  <a:pt x="5757557" y="1500532"/>
                  <a:pt x="5755900" y="1503623"/>
                  <a:pt x="5753510" y="1504376"/>
                </a:cubicBezTo>
                <a:cubicBezTo>
                  <a:pt x="5756637" y="1505961"/>
                  <a:pt x="5755719" y="1511392"/>
                  <a:pt x="5752590" y="1509805"/>
                </a:cubicBezTo>
                <a:cubicBezTo>
                  <a:pt x="5749461" y="1508219"/>
                  <a:pt x="5751854" y="1507466"/>
                  <a:pt x="5751854" y="1507466"/>
                </a:cubicBezTo>
                <a:cubicBezTo>
                  <a:pt x="5751854" y="1507466"/>
                  <a:pt x="5753510" y="1504376"/>
                  <a:pt x="5754428" y="1498947"/>
                </a:cubicBezTo>
                <a:cubicBezTo>
                  <a:pt x="5758477" y="1495102"/>
                  <a:pt x="5764180" y="1488167"/>
                  <a:pt x="5768226" y="1484325"/>
                </a:cubicBezTo>
                <a:cubicBezTo>
                  <a:pt x="5770617" y="1483572"/>
                  <a:pt x="5770617" y="1483572"/>
                  <a:pt x="5770617" y="1483572"/>
                </a:cubicBezTo>
                <a:close/>
                <a:moveTo>
                  <a:pt x="5909454" y="1480673"/>
                </a:moveTo>
                <a:cubicBezTo>
                  <a:pt x="5907939" y="1484361"/>
                  <a:pt x="5907939" y="1484361"/>
                  <a:pt x="5907939" y="1484361"/>
                </a:cubicBezTo>
                <a:cubicBezTo>
                  <a:pt x="5906421" y="1488052"/>
                  <a:pt x="5903985" y="1488817"/>
                  <a:pt x="5903985" y="1488817"/>
                </a:cubicBezTo>
                <a:cubicBezTo>
                  <a:pt x="5903985" y="1488817"/>
                  <a:pt x="5903985" y="1488817"/>
                  <a:pt x="5903066" y="1485894"/>
                </a:cubicBezTo>
                <a:cubicBezTo>
                  <a:pt x="5905501" y="1485127"/>
                  <a:pt x="5904582" y="1482206"/>
                  <a:pt x="5904582" y="1482206"/>
                </a:cubicBezTo>
                <a:cubicBezTo>
                  <a:pt x="5907019" y="1481439"/>
                  <a:pt x="5909454" y="1480673"/>
                  <a:pt x="5909454" y="1480673"/>
                </a:cubicBezTo>
                <a:close/>
                <a:moveTo>
                  <a:pt x="5909535" y="1475828"/>
                </a:moveTo>
                <a:cubicBezTo>
                  <a:pt x="5907910" y="1479016"/>
                  <a:pt x="5905520" y="1479769"/>
                  <a:pt x="5903896" y="1482958"/>
                </a:cubicBezTo>
                <a:cubicBezTo>
                  <a:pt x="5903896" y="1482958"/>
                  <a:pt x="5901503" y="1483711"/>
                  <a:pt x="5899877" y="1486898"/>
                </a:cubicBezTo>
                <a:cubicBezTo>
                  <a:pt x="5895861" y="1490840"/>
                  <a:pt x="5894235" y="1494027"/>
                  <a:pt x="5887828" y="1498723"/>
                </a:cubicBezTo>
                <a:cubicBezTo>
                  <a:pt x="5889453" y="1495532"/>
                  <a:pt x="5893469" y="1491593"/>
                  <a:pt x="5895094" y="1488403"/>
                </a:cubicBezTo>
                <a:cubicBezTo>
                  <a:pt x="5896719" y="1485216"/>
                  <a:pt x="5901503" y="1483711"/>
                  <a:pt x="5903128" y="1480522"/>
                </a:cubicBezTo>
                <a:cubicBezTo>
                  <a:pt x="5903128" y="1480522"/>
                  <a:pt x="5907144" y="1476580"/>
                  <a:pt x="5909535" y="1475828"/>
                </a:cubicBezTo>
                <a:close/>
                <a:moveTo>
                  <a:pt x="1355442" y="1469990"/>
                </a:moveTo>
                <a:cubicBezTo>
                  <a:pt x="1356231" y="1472495"/>
                  <a:pt x="1356231" y="1472495"/>
                  <a:pt x="1356231" y="1472495"/>
                </a:cubicBezTo>
                <a:cubicBezTo>
                  <a:pt x="1346791" y="1483724"/>
                  <a:pt x="1356235" y="1480752"/>
                  <a:pt x="1353090" y="1487250"/>
                </a:cubicBezTo>
                <a:cubicBezTo>
                  <a:pt x="1348369" y="1488737"/>
                  <a:pt x="1342859" y="1487718"/>
                  <a:pt x="1336564" y="1492452"/>
                </a:cubicBezTo>
                <a:cubicBezTo>
                  <a:pt x="1330269" y="1497185"/>
                  <a:pt x="1334987" y="1487440"/>
                  <a:pt x="1334987" y="1487440"/>
                </a:cubicBezTo>
                <a:cubicBezTo>
                  <a:pt x="1339709" y="1485954"/>
                  <a:pt x="1341282" y="1482708"/>
                  <a:pt x="1344429" y="1484467"/>
                </a:cubicBezTo>
                <a:cubicBezTo>
                  <a:pt x="1349151" y="1482982"/>
                  <a:pt x="1350725" y="1479735"/>
                  <a:pt x="1352296" y="1476487"/>
                </a:cubicBezTo>
                <a:cubicBezTo>
                  <a:pt x="1353870" y="1473238"/>
                  <a:pt x="1353870" y="1473238"/>
                  <a:pt x="1355442" y="1469990"/>
                </a:cubicBezTo>
                <a:close/>
                <a:moveTo>
                  <a:pt x="5828262" y="1467677"/>
                </a:moveTo>
                <a:cubicBezTo>
                  <a:pt x="5830455" y="1466988"/>
                  <a:pt x="5834026" y="1470681"/>
                  <a:pt x="5834026" y="1470681"/>
                </a:cubicBezTo>
                <a:cubicBezTo>
                  <a:pt x="5835406" y="1475067"/>
                  <a:pt x="5829640" y="1472062"/>
                  <a:pt x="5828262" y="1467677"/>
                </a:cubicBezTo>
                <a:close/>
                <a:moveTo>
                  <a:pt x="5792853" y="1463082"/>
                </a:moveTo>
                <a:lnTo>
                  <a:pt x="5787543" y="1472462"/>
                </a:lnTo>
                <a:cubicBezTo>
                  <a:pt x="5787543" y="1472462"/>
                  <a:pt x="5787543" y="1472462"/>
                  <a:pt x="5784302" y="1470911"/>
                </a:cubicBezTo>
                <a:cubicBezTo>
                  <a:pt x="5786807" y="1470123"/>
                  <a:pt x="5786807" y="1470123"/>
                  <a:pt x="5786807" y="1470123"/>
                </a:cubicBezTo>
                <a:cubicBezTo>
                  <a:pt x="5788578" y="1466996"/>
                  <a:pt x="5788578" y="1466996"/>
                  <a:pt x="5792853" y="1463082"/>
                </a:cubicBezTo>
                <a:close/>
                <a:moveTo>
                  <a:pt x="1372516" y="1462992"/>
                </a:moveTo>
                <a:cubicBezTo>
                  <a:pt x="1373978" y="1462532"/>
                  <a:pt x="1375358" y="1466916"/>
                  <a:pt x="1373206" y="1465185"/>
                </a:cubicBezTo>
                <a:cubicBezTo>
                  <a:pt x="1373206" y="1465185"/>
                  <a:pt x="1372516" y="1462992"/>
                  <a:pt x="1372516" y="1462992"/>
                </a:cubicBezTo>
                <a:close/>
                <a:moveTo>
                  <a:pt x="5789844" y="1461298"/>
                </a:moveTo>
                <a:cubicBezTo>
                  <a:pt x="5789844" y="1461298"/>
                  <a:pt x="5786352" y="1467215"/>
                  <a:pt x="5784606" y="1470173"/>
                </a:cubicBezTo>
                <a:cubicBezTo>
                  <a:pt x="5782170" y="1470941"/>
                  <a:pt x="5782170" y="1470941"/>
                  <a:pt x="5779734" y="1471707"/>
                </a:cubicBezTo>
                <a:cubicBezTo>
                  <a:pt x="5781481" y="1468748"/>
                  <a:pt x="5781481" y="1468748"/>
                  <a:pt x="5781481" y="1468748"/>
                </a:cubicBezTo>
                <a:cubicBezTo>
                  <a:pt x="5785661" y="1465022"/>
                  <a:pt x="5791590" y="1458338"/>
                  <a:pt x="5789844" y="1461298"/>
                </a:cubicBezTo>
                <a:close/>
                <a:moveTo>
                  <a:pt x="5711796" y="1459001"/>
                </a:moveTo>
                <a:lnTo>
                  <a:pt x="5710706" y="1462912"/>
                </a:lnTo>
                <a:cubicBezTo>
                  <a:pt x="5709099" y="1466096"/>
                  <a:pt x="5707490" y="1469280"/>
                  <a:pt x="5708258" y="1471716"/>
                </a:cubicBezTo>
                <a:cubicBezTo>
                  <a:pt x="5705881" y="1472463"/>
                  <a:pt x="5703505" y="1473212"/>
                  <a:pt x="5701132" y="1473958"/>
                </a:cubicBezTo>
                <a:cubicBezTo>
                  <a:pt x="5701132" y="1473958"/>
                  <a:pt x="5701132" y="1473958"/>
                  <a:pt x="5698757" y="1474706"/>
                </a:cubicBezTo>
                <a:cubicBezTo>
                  <a:pt x="5700365" y="1471522"/>
                  <a:pt x="5702739" y="1470775"/>
                  <a:pt x="5704348" y="1467591"/>
                </a:cubicBezTo>
                <a:close/>
                <a:moveTo>
                  <a:pt x="5796003" y="1458875"/>
                </a:moveTo>
                <a:lnTo>
                  <a:pt x="5792853" y="1463082"/>
                </a:lnTo>
                <a:lnTo>
                  <a:pt x="5794621" y="1459954"/>
                </a:lnTo>
                <a:cubicBezTo>
                  <a:pt x="5796758" y="1457996"/>
                  <a:pt x="5796758" y="1457996"/>
                  <a:pt x="5796003" y="1458875"/>
                </a:cubicBezTo>
                <a:close/>
                <a:moveTo>
                  <a:pt x="5800360" y="1455578"/>
                </a:moveTo>
                <a:cubicBezTo>
                  <a:pt x="5800360" y="1455578"/>
                  <a:pt x="5800360" y="1455578"/>
                  <a:pt x="5801050" y="1457771"/>
                </a:cubicBezTo>
                <a:cubicBezTo>
                  <a:pt x="5799100" y="1458384"/>
                  <a:pt x="5797841" y="1461189"/>
                  <a:pt x="5795892" y="1461802"/>
                </a:cubicBezTo>
                <a:cubicBezTo>
                  <a:pt x="5795892" y="1461802"/>
                  <a:pt x="5797152" y="1458997"/>
                  <a:pt x="5799100" y="1458384"/>
                </a:cubicBezTo>
                <a:cubicBezTo>
                  <a:pt x="5798410" y="1456192"/>
                  <a:pt x="5800360" y="1455578"/>
                  <a:pt x="5800360" y="1455578"/>
                </a:cubicBezTo>
                <a:close/>
                <a:moveTo>
                  <a:pt x="5713156" y="1454110"/>
                </a:moveTo>
                <a:cubicBezTo>
                  <a:pt x="5713156" y="1454110"/>
                  <a:pt x="5713922" y="1456545"/>
                  <a:pt x="5713922" y="1456545"/>
                </a:cubicBezTo>
                <a:lnTo>
                  <a:pt x="5711796" y="1459001"/>
                </a:lnTo>
                <a:close/>
                <a:moveTo>
                  <a:pt x="5841338" y="1453723"/>
                </a:moveTo>
                <a:cubicBezTo>
                  <a:pt x="5842596" y="1454273"/>
                  <a:pt x="5843796" y="1455789"/>
                  <a:pt x="5844158" y="1456937"/>
                </a:cubicBezTo>
                <a:lnTo>
                  <a:pt x="5838896" y="1458593"/>
                </a:lnTo>
                <a:cubicBezTo>
                  <a:pt x="5840803" y="1455468"/>
                  <a:pt x="5840803" y="1455468"/>
                  <a:pt x="5838174" y="1456295"/>
                </a:cubicBezTo>
                <a:cubicBezTo>
                  <a:pt x="5838767" y="1453586"/>
                  <a:pt x="5840081" y="1453172"/>
                  <a:pt x="5841338" y="1453723"/>
                </a:cubicBezTo>
                <a:close/>
                <a:moveTo>
                  <a:pt x="5856442" y="1453018"/>
                </a:moveTo>
                <a:lnTo>
                  <a:pt x="5855625" y="1454246"/>
                </a:lnTo>
                <a:cubicBezTo>
                  <a:pt x="5855625" y="1454246"/>
                  <a:pt x="5855625" y="1454246"/>
                  <a:pt x="5853188" y="1455012"/>
                </a:cubicBezTo>
                <a:close/>
                <a:moveTo>
                  <a:pt x="5853338" y="1450468"/>
                </a:moveTo>
                <a:cubicBezTo>
                  <a:pt x="5853226" y="1451146"/>
                  <a:pt x="5853000" y="1452501"/>
                  <a:pt x="5853368" y="1453671"/>
                </a:cubicBezTo>
                <a:cubicBezTo>
                  <a:pt x="5850993" y="1454419"/>
                  <a:pt x="5851729" y="1456758"/>
                  <a:pt x="5849355" y="1457505"/>
                </a:cubicBezTo>
                <a:cubicBezTo>
                  <a:pt x="5850090" y="1459843"/>
                  <a:pt x="5847714" y="1460590"/>
                  <a:pt x="5847714" y="1460590"/>
                </a:cubicBezTo>
                <a:cubicBezTo>
                  <a:pt x="5843702" y="1464424"/>
                  <a:pt x="5838951" y="1465919"/>
                  <a:pt x="5846979" y="1458253"/>
                </a:cubicBezTo>
                <a:cubicBezTo>
                  <a:pt x="5846979" y="1458253"/>
                  <a:pt x="5846244" y="1455914"/>
                  <a:pt x="5846244" y="1455914"/>
                </a:cubicBezTo>
                <a:cubicBezTo>
                  <a:pt x="5846979" y="1458253"/>
                  <a:pt x="5848617" y="1455166"/>
                  <a:pt x="5852632" y="1451332"/>
                </a:cubicBezTo>
                <a:cubicBezTo>
                  <a:pt x="5853452" y="1449789"/>
                  <a:pt x="5853452" y="1449789"/>
                  <a:pt x="5853338" y="1450468"/>
                </a:cubicBezTo>
                <a:close/>
                <a:moveTo>
                  <a:pt x="5769505" y="1446013"/>
                </a:moveTo>
                <a:cubicBezTo>
                  <a:pt x="5767851" y="1449264"/>
                  <a:pt x="5765417" y="1450030"/>
                  <a:pt x="5763762" y="1453281"/>
                </a:cubicBezTo>
                <a:cubicBezTo>
                  <a:pt x="5759671" y="1457300"/>
                  <a:pt x="5758019" y="1460552"/>
                  <a:pt x="5764544" y="1455767"/>
                </a:cubicBezTo>
                <a:cubicBezTo>
                  <a:pt x="5767851" y="1449264"/>
                  <a:pt x="5770288" y="1448497"/>
                  <a:pt x="5772721" y="1447731"/>
                </a:cubicBezTo>
                <a:cubicBezTo>
                  <a:pt x="5774377" y="1444479"/>
                  <a:pt x="5771851" y="1453466"/>
                  <a:pt x="5771851" y="1453466"/>
                </a:cubicBezTo>
                <a:cubicBezTo>
                  <a:pt x="5770198" y="1456719"/>
                  <a:pt x="5766109" y="1460735"/>
                  <a:pt x="5766109" y="1460735"/>
                </a:cubicBezTo>
                <a:cubicBezTo>
                  <a:pt x="5766109" y="1460735"/>
                  <a:pt x="5765326" y="1458252"/>
                  <a:pt x="5765326" y="1458252"/>
                </a:cubicBezTo>
                <a:cubicBezTo>
                  <a:pt x="5765326" y="1458252"/>
                  <a:pt x="5762890" y="1459018"/>
                  <a:pt x="5759583" y="1465520"/>
                </a:cubicBezTo>
                <a:cubicBezTo>
                  <a:pt x="5755493" y="1469538"/>
                  <a:pt x="5753837" y="1472790"/>
                  <a:pt x="5753837" y="1472790"/>
                </a:cubicBezTo>
                <a:cubicBezTo>
                  <a:pt x="5751403" y="1473557"/>
                  <a:pt x="5753056" y="1470304"/>
                  <a:pt x="5745658" y="1480827"/>
                </a:cubicBezTo>
                <a:cubicBezTo>
                  <a:pt x="5744877" y="1478341"/>
                  <a:pt x="5744877" y="1478341"/>
                  <a:pt x="5747314" y="1477573"/>
                </a:cubicBezTo>
                <a:cubicBezTo>
                  <a:pt x="5748183" y="1471839"/>
                  <a:pt x="5752275" y="1467821"/>
                  <a:pt x="5756363" y="1463803"/>
                </a:cubicBezTo>
                <a:cubicBezTo>
                  <a:pt x="5759671" y="1457300"/>
                  <a:pt x="5752275" y="1467821"/>
                  <a:pt x="5752275" y="1467821"/>
                </a:cubicBezTo>
                <a:cubicBezTo>
                  <a:pt x="5751491" y="1465336"/>
                  <a:pt x="5751491" y="1465336"/>
                  <a:pt x="5751491" y="1465336"/>
                </a:cubicBezTo>
                <a:cubicBezTo>
                  <a:pt x="5753147" y="1462085"/>
                  <a:pt x="5755581" y="1461319"/>
                  <a:pt x="5757238" y="1458066"/>
                </a:cubicBezTo>
                <a:cubicBezTo>
                  <a:pt x="5757238" y="1458066"/>
                  <a:pt x="5759671" y="1457300"/>
                  <a:pt x="5765417" y="1450030"/>
                </a:cubicBezTo>
                <a:cubicBezTo>
                  <a:pt x="5764634" y="1447546"/>
                  <a:pt x="5769505" y="1446013"/>
                  <a:pt x="5769505" y="1446013"/>
                </a:cubicBezTo>
                <a:close/>
                <a:moveTo>
                  <a:pt x="5831928" y="1445642"/>
                </a:moveTo>
                <a:cubicBezTo>
                  <a:pt x="5830020" y="1448767"/>
                  <a:pt x="5831465" y="1453359"/>
                  <a:pt x="5836727" y="1451702"/>
                </a:cubicBezTo>
                <a:cubicBezTo>
                  <a:pt x="5837451" y="1454000"/>
                  <a:pt x="5834819" y="1454828"/>
                  <a:pt x="5835542" y="1457123"/>
                </a:cubicBezTo>
                <a:cubicBezTo>
                  <a:pt x="5835542" y="1457123"/>
                  <a:pt x="5838174" y="1456295"/>
                  <a:pt x="5838896" y="1458593"/>
                </a:cubicBezTo>
                <a:lnTo>
                  <a:pt x="5833634" y="1460249"/>
                </a:lnTo>
                <a:cubicBezTo>
                  <a:pt x="5831465" y="1453359"/>
                  <a:pt x="5828112" y="1451892"/>
                  <a:pt x="5826665" y="1447298"/>
                </a:cubicBezTo>
                <a:cubicBezTo>
                  <a:pt x="5829297" y="1446470"/>
                  <a:pt x="5829297" y="1446470"/>
                  <a:pt x="5831928" y="1445642"/>
                </a:cubicBezTo>
                <a:close/>
                <a:moveTo>
                  <a:pt x="5878586" y="1433634"/>
                </a:moveTo>
                <a:cubicBezTo>
                  <a:pt x="5876916" y="1436836"/>
                  <a:pt x="5876916" y="1436836"/>
                  <a:pt x="5876916" y="1436836"/>
                </a:cubicBezTo>
                <a:cubicBezTo>
                  <a:pt x="5872811" y="1440805"/>
                  <a:pt x="5867940" y="1442337"/>
                  <a:pt x="5862164" y="1449510"/>
                </a:cubicBezTo>
                <a:lnTo>
                  <a:pt x="5856442" y="1453018"/>
                </a:lnTo>
                <a:lnTo>
                  <a:pt x="5863806" y="1441965"/>
                </a:lnTo>
                <a:cubicBezTo>
                  <a:pt x="5865572" y="1439069"/>
                  <a:pt x="5866407" y="1437467"/>
                  <a:pt x="5866407" y="1437467"/>
                </a:cubicBezTo>
                <a:cubicBezTo>
                  <a:pt x="5866407" y="1437467"/>
                  <a:pt x="5856527" y="1448607"/>
                  <a:pt x="5865640" y="1435031"/>
                </a:cubicBezTo>
                <a:cubicBezTo>
                  <a:pt x="5865640" y="1435031"/>
                  <a:pt x="5865640" y="1435031"/>
                  <a:pt x="5868074" y="1434265"/>
                </a:cubicBezTo>
                <a:cubicBezTo>
                  <a:pt x="5870511" y="1433498"/>
                  <a:pt x="5873714" y="1435167"/>
                  <a:pt x="5878586" y="1433634"/>
                </a:cubicBezTo>
                <a:close/>
                <a:moveTo>
                  <a:pt x="5785504" y="1431342"/>
                </a:moveTo>
                <a:cubicBezTo>
                  <a:pt x="5789229" y="1435522"/>
                  <a:pt x="5785609" y="1439339"/>
                  <a:pt x="5783310" y="1432032"/>
                </a:cubicBezTo>
                <a:cubicBezTo>
                  <a:pt x="5783310" y="1432032"/>
                  <a:pt x="5785504" y="1431342"/>
                  <a:pt x="5785504" y="1431342"/>
                </a:cubicBezTo>
                <a:close/>
                <a:moveTo>
                  <a:pt x="5793188" y="1420889"/>
                </a:moveTo>
                <a:cubicBezTo>
                  <a:pt x="5795625" y="1420122"/>
                  <a:pt x="5796085" y="1421584"/>
                  <a:pt x="5796085" y="1421584"/>
                </a:cubicBezTo>
                <a:cubicBezTo>
                  <a:pt x="5793649" y="1422351"/>
                  <a:pt x="5791213" y="1423117"/>
                  <a:pt x="5788777" y="1423884"/>
                </a:cubicBezTo>
                <a:cubicBezTo>
                  <a:pt x="5788316" y="1422422"/>
                  <a:pt x="5793649" y="1422351"/>
                  <a:pt x="5793188" y="1420889"/>
                </a:cubicBezTo>
                <a:close/>
                <a:moveTo>
                  <a:pt x="5781118" y="1419348"/>
                </a:moveTo>
                <a:cubicBezTo>
                  <a:pt x="5781118" y="1419348"/>
                  <a:pt x="5777093" y="1423240"/>
                  <a:pt x="5777846" y="1425632"/>
                </a:cubicBezTo>
                <a:cubicBezTo>
                  <a:pt x="5776209" y="1428772"/>
                  <a:pt x="5772185" y="1432665"/>
                  <a:pt x="5770548" y="1435806"/>
                </a:cubicBezTo>
                <a:cubicBezTo>
                  <a:pt x="5772937" y="1435054"/>
                  <a:pt x="5774574" y="1431913"/>
                  <a:pt x="5773822" y="1429523"/>
                </a:cubicBezTo>
                <a:cubicBezTo>
                  <a:pt x="5777846" y="1425632"/>
                  <a:pt x="5779483" y="1422488"/>
                  <a:pt x="5781118" y="1419348"/>
                </a:cubicBezTo>
                <a:close/>
                <a:moveTo>
                  <a:pt x="5799710" y="1407591"/>
                </a:moveTo>
                <a:cubicBezTo>
                  <a:pt x="5799710" y="1407591"/>
                  <a:pt x="5800630" y="1410515"/>
                  <a:pt x="5800630" y="1410515"/>
                </a:cubicBezTo>
                <a:cubicBezTo>
                  <a:pt x="5797709" y="1411435"/>
                  <a:pt x="5797709" y="1411435"/>
                  <a:pt x="5795705" y="1415278"/>
                </a:cubicBezTo>
                <a:cubicBezTo>
                  <a:pt x="5797709" y="1411435"/>
                  <a:pt x="5797709" y="1411435"/>
                  <a:pt x="5799710" y="1407591"/>
                </a:cubicBezTo>
                <a:close/>
                <a:moveTo>
                  <a:pt x="5407682" y="1407297"/>
                </a:moveTo>
                <a:cubicBezTo>
                  <a:pt x="5407183" y="1413879"/>
                  <a:pt x="5397830" y="1416824"/>
                  <a:pt x="5395990" y="1410977"/>
                </a:cubicBezTo>
                <a:cubicBezTo>
                  <a:pt x="5398329" y="1410241"/>
                  <a:pt x="5401588" y="1412426"/>
                  <a:pt x="5407682" y="1407297"/>
                </a:cubicBezTo>
                <a:close/>
                <a:moveTo>
                  <a:pt x="5698599" y="1397652"/>
                </a:moveTo>
                <a:lnTo>
                  <a:pt x="5694636" y="1406931"/>
                </a:lnTo>
                <a:lnTo>
                  <a:pt x="5696514" y="1406340"/>
                </a:lnTo>
                <a:cubicBezTo>
                  <a:pt x="5695242" y="1409953"/>
                  <a:pt x="5695242" y="1409953"/>
                  <a:pt x="5695242" y="1409953"/>
                </a:cubicBezTo>
                <a:lnTo>
                  <a:pt x="5693051" y="1410643"/>
                </a:lnTo>
                <a:lnTo>
                  <a:pt x="5693050" y="1410644"/>
                </a:lnTo>
                <a:lnTo>
                  <a:pt x="5693050" y="1410642"/>
                </a:lnTo>
                <a:lnTo>
                  <a:pt x="5692245" y="1408085"/>
                </a:lnTo>
                <a:cubicBezTo>
                  <a:pt x="5693631" y="1404837"/>
                  <a:pt x="5697211" y="1400900"/>
                  <a:pt x="5698599" y="1397652"/>
                </a:cubicBezTo>
                <a:close/>
                <a:moveTo>
                  <a:pt x="5836959" y="1394263"/>
                </a:moveTo>
                <a:cubicBezTo>
                  <a:pt x="5842328" y="1394983"/>
                  <a:pt x="5837381" y="1403768"/>
                  <a:pt x="5831324" y="1400855"/>
                </a:cubicBezTo>
                <a:cubicBezTo>
                  <a:pt x="5829944" y="1396470"/>
                  <a:pt x="5838339" y="1398646"/>
                  <a:pt x="5836959" y="1394263"/>
                </a:cubicBezTo>
                <a:close/>
                <a:moveTo>
                  <a:pt x="5707686" y="1392649"/>
                </a:moveTo>
                <a:cubicBezTo>
                  <a:pt x="5707686" y="1392649"/>
                  <a:pt x="5706010" y="1395676"/>
                  <a:pt x="5706010" y="1395676"/>
                </a:cubicBezTo>
                <a:cubicBezTo>
                  <a:pt x="5706010" y="1395676"/>
                  <a:pt x="5706010" y="1395676"/>
                  <a:pt x="5705294" y="1393402"/>
                </a:cubicBezTo>
                <a:cubicBezTo>
                  <a:pt x="5707686" y="1392649"/>
                  <a:pt x="5707686" y="1392649"/>
                  <a:pt x="5707686" y="1392649"/>
                </a:cubicBezTo>
                <a:close/>
                <a:moveTo>
                  <a:pt x="5807805" y="1387374"/>
                </a:moveTo>
                <a:cubicBezTo>
                  <a:pt x="5803901" y="1391012"/>
                  <a:pt x="5802294" y="1393929"/>
                  <a:pt x="5798393" y="1397566"/>
                </a:cubicBezTo>
                <a:cubicBezTo>
                  <a:pt x="5794488" y="1401205"/>
                  <a:pt x="5794488" y="1401205"/>
                  <a:pt x="5797701" y="1395375"/>
                </a:cubicBezTo>
                <a:cubicBezTo>
                  <a:pt x="5799309" y="1392459"/>
                  <a:pt x="5800914" y="1389544"/>
                  <a:pt x="5803212" y="1388821"/>
                </a:cubicBezTo>
                <a:cubicBezTo>
                  <a:pt x="5803212" y="1388821"/>
                  <a:pt x="5805508" y="1388098"/>
                  <a:pt x="5807805" y="1387374"/>
                </a:cubicBezTo>
                <a:close/>
                <a:moveTo>
                  <a:pt x="5715106" y="1382819"/>
                </a:moveTo>
                <a:cubicBezTo>
                  <a:pt x="5718213" y="1384341"/>
                  <a:pt x="5726104" y="1384356"/>
                  <a:pt x="5728495" y="1383603"/>
                </a:cubicBezTo>
                <a:cubicBezTo>
                  <a:pt x="5730885" y="1382850"/>
                  <a:pt x="5731357" y="1392697"/>
                  <a:pt x="5732074" y="1394971"/>
                </a:cubicBezTo>
                <a:cubicBezTo>
                  <a:pt x="5730641" y="1390423"/>
                  <a:pt x="5722751" y="1390408"/>
                  <a:pt x="5716537" y="1387367"/>
                </a:cubicBezTo>
                <a:cubicBezTo>
                  <a:pt x="5717252" y="1389638"/>
                  <a:pt x="5717968" y="1391913"/>
                  <a:pt x="5718683" y="1394186"/>
                </a:cubicBezTo>
                <a:cubicBezTo>
                  <a:pt x="5717006" y="1397213"/>
                  <a:pt x="5715332" y="1400240"/>
                  <a:pt x="5719154" y="1404034"/>
                </a:cubicBezTo>
                <a:cubicBezTo>
                  <a:pt x="5715332" y="1400240"/>
                  <a:pt x="5709117" y="1397197"/>
                  <a:pt x="5707686" y="1392649"/>
                </a:cubicBezTo>
                <a:cubicBezTo>
                  <a:pt x="5707686" y="1392649"/>
                  <a:pt x="5707686" y="1392649"/>
                  <a:pt x="5706971" y="1390377"/>
                </a:cubicBezTo>
                <a:cubicBezTo>
                  <a:pt x="5709363" y="1389624"/>
                  <a:pt x="5709363" y="1389624"/>
                  <a:pt x="5709363" y="1389624"/>
                </a:cubicBezTo>
                <a:cubicBezTo>
                  <a:pt x="5709363" y="1389624"/>
                  <a:pt x="5709363" y="1389624"/>
                  <a:pt x="5710077" y="1391896"/>
                </a:cubicBezTo>
                <a:cubicBezTo>
                  <a:pt x="5714860" y="1390392"/>
                  <a:pt x="5717252" y="1389638"/>
                  <a:pt x="5715106" y="1382819"/>
                </a:cubicBezTo>
                <a:close/>
                <a:moveTo>
                  <a:pt x="5724692" y="1373377"/>
                </a:moveTo>
                <a:cubicBezTo>
                  <a:pt x="5732975" y="1373447"/>
                  <a:pt x="5733536" y="1383979"/>
                  <a:pt x="5745296" y="1377600"/>
                </a:cubicBezTo>
                <a:cubicBezTo>
                  <a:pt x="5746830" y="1382473"/>
                  <a:pt x="5746830" y="1382473"/>
                  <a:pt x="5749131" y="1389782"/>
                </a:cubicBezTo>
                <a:cubicBezTo>
                  <a:pt x="5746626" y="1390569"/>
                  <a:pt x="5745858" y="1388134"/>
                  <a:pt x="5743353" y="1388922"/>
                </a:cubicBezTo>
                <a:cubicBezTo>
                  <a:pt x="5741613" y="1392147"/>
                  <a:pt x="5739109" y="1392936"/>
                  <a:pt x="5735835" y="1391287"/>
                </a:cubicBezTo>
                <a:cubicBezTo>
                  <a:pt x="5734302" y="1386415"/>
                  <a:pt x="5739314" y="1384839"/>
                  <a:pt x="5744325" y="1383262"/>
                </a:cubicBezTo>
                <a:cubicBezTo>
                  <a:pt x="5744325" y="1383262"/>
                  <a:pt x="5744325" y="1383262"/>
                  <a:pt x="5743558" y="1380825"/>
                </a:cubicBezTo>
                <a:cubicBezTo>
                  <a:pt x="5743558" y="1380825"/>
                  <a:pt x="5736042" y="1383191"/>
                  <a:pt x="5736042" y="1383191"/>
                </a:cubicBezTo>
                <a:cubicBezTo>
                  <a:pt x="5734509" y="1378320"/>
                  <a:pt x="5728733" y="1377460"/>
                  <a:pt x="5724692" y="1373377"/>
                </a:cubicBezTo>
                <a:close/>
                <a:moveTo>
                  <a:pt x="1506330" y="1372688"/>
                </a:moveTo>
                <a:cubicBezTo>
                  <a:pt x="1509252" y="1371767"/>
                  <a:pt x="1508170" y="1378531"/>
                  <a:pt x="1511092" y="1377612"/>
                </a:cubicBezTo>
                <a:cubicBezTo>
                  <a:pt x="1511092" y="1377612"/>
                  <a:pt x="1508170" y="1378531"/>
                  <a:pt x="1505245" y="1379452"/>
                </a:cubicBezTo>
                <a:cubicBezTo>
                  <a:pt x="1508170" y="1378531"/>
                  <a:pt x="1507250" y="1375609"/>
                  <a:pt x="1506330" y="1372688"/>
                </a:cubicBezTo>
                <a:close/>
                <a:moveTo>
                  <a:pt x="5688205" y="1371007"/>
                </a:moveTo>
                <a:cubicBezTo>
                  <a:pt x="5689595" y="1371172"/>
                  <a:pt x="5690549" y="1372076"/>
                  <a:pt x="5691239" y="1374268"/>
                </a:cubicBezTo>
                <a:cubicBezTo>
                  <a:pt x="5688113" y="1372841"/>
                  <a:pt x="5683932" y="1376568"/>
                  <a:pt x="5682552" y="1372185"/>
                </a:cubicBezTo>
                <a:cubicBezTo>
                  <a:pt x="5684988" y="1371418"/>
                  <a:pt x="5686815" y="1370842"/>
                  <a:pt x="5688205" y="1371007"/>
                </a:cubicBezTo>
                <a:close/>
                <a:moveTo>
                  <a:pt x="5823222" y="1370476"/>
                </a:moveTo>
                <a:lnTo>
                  <a:pt x="5822410" y="1372070"/>
                </a:lnTo>
                <a:cubicBezTo>
                  <a:pt x="5823176" y="1374506"/>
                  <a:pt x="5823176" y="1374506"/>
                  <a:pt x="5821550" y="1377694"/>
                </a:cubicBezTo>
                <a:cubicBezTo>
                  <a:pt x="5819925" y="1380883"/>
                  <a:pt x="5822317" y="1380130"/>
                  <a:pt x="5820692" y="1383319"/>
                </a:cubicBezTo>
                <a:cubicBezTo>
                  <a:pt x="5821459" y="1385755"/>
                  <a:pt x="5821459" y="1385755"/>
                  <a:pt x="5821459" y="1385755"/>
                </a:cubicBezTo>
                <a:cubicBezTo>
                  <a:pt x="5822225" y="1388190"/>
                  <a:pt x="5822225" y="1388190"/>
                  <a:pt x="5817443" y="1389696"/>
                </a:cubicBezTo>
                <a:cubicBezTo>
                  <a:pt x="5815818" y="1392884"/>
                  <a:pt x="5811035" y="1394389"/>
                  <a:pt x="5808644" y="1395142"/>
                </a:cubicBezTo>
                <a:cubicBezTo>
                  <a:pt x="5812660" y="1391202"/>
                  <a:pt x="5814285" y="1388013"/>
                  <a:pt x="5815911" y="1384823"/>
                </a:cubicBezTo>
                <a:cubicBezTo>
                  <a:pt x="5817535" y="1381636"/>
                  <a:pt x="5815143" y="1382388"/>
                  <a:pt x="5815143" y="1382388"/>
                </a:cubicBezTo>
                <a:cubicBezTo>
                  <a:pt x="5815143" y="1382388"/>
                  <a:pt x="5814377" y="1379952"/>
                  <a:pt x="5816767" y="1379200"/>
                </a:cubicBezTo>
                <a:cubicBezTo>
                  <a:pt x="5820784" y="1375259"/>
                  <a:pt x="5820017" y="1372823"/>
                  <a:pt x="5820017" y="1372823"/>
                </a:cubicBezTo>
                <a:close/>
                <a:moveTo>
                  <a:pt x="5767453" y="1366343"/>
                </a:moveTo>
                <a:cubicBezTo>
                  <a:pt x="5765849" y="1369417"/>
                  <a:pt x="5768925" y="1371018"/>
                  <a:pt x="5768925" y="1371018"/>
                </a:cubicBezTo>
                <a:cubicBezTo>
                  <a:pt x="5768925" y="1371018"/>
                  <a:pt x="5768058" y="1376432"/>
                  <a:pt x="5765720" y="1377168"/>
                </a:cubicBezTo>
                <a:cubicBezTo>
                  <a:pt x="5764117" y="1380243"/>
                  <a:pt x="5761780" y="1380978"/>
                  <a:pt x="5761780" y="1380978"/>
                </a:cubicBezTo>
                <a:cubicBezTo>
                  <a:pt x="5761780" y="1380978"/>
                  <a:pt x="5761045" y="1378640"/>
                  <a:pt x="5758705" y="1379376"/>
                </a:cubicBezTo>
                <a:cubicBezTo>
                  <a:pt x="5758705" y="1379376"/>
                  <a:pt x="5758705" y="1379376"/>
                  <a:pt x="5757969" y="1377039"/>
                </a:cubicBezTo>
                <a:cubicBezTo>
                  <a:pt x="5760308" y="1376301"/>
                  <a:pt x="5763511" y="1370153"/>
                  <a:pt x="5765849" y="1369417"/>
                </a:cubicBezTo>
                <a:cubicBezTo>
                  <a:pt x="5765849" y="1369417"/>
                  <a:pt x="5765849" y="1369417"/>
                  <a:pt x="5767453" y="1366343"/>
                </a:cubicBezTo>
                <a:close/>
                <a:moveTo>
                  <a:pt x="5828050" y="1364939"/>
                </a:moveTo>
                <a:cubicBezTo>
                  <a:pt x="5825659" y="1365692"/>
                  <a:pt x="5825659" y="1365692"/>
                  <a:pt x="5826426" y="1368129"/>
                </a:cubicBezTo>
                <a:lnTo>
                  <a:pt x="5823222" y="1370476"/>
                </a:lnTo>
                <a:lnTo>
                  <a:pt x="5824035" y="1368881"/>
                </a:lnTo>
                <a:cubicBezTo>
                  <a:pt x="5826426" y="1368129"/>
                  <a:pt x="5826426" y="1368129"/>
                  <a:pt x="5828050" y="1364939"/>
                </a:cubicBezTo>
                <a:close/>
                <a:moveTo>
                  <a:pt x="5435331" y="1362452"/>
                </a:moveTo>
                <a:cubicBezTo>
                  <a:pt x="5433830" y="1365334"/>
                  <a:pt x="5431637" y="1366024"/>
                  <a:pt x="5434520" y="1367527"/>
                </a:cubicBezTo>
                <a:cubicBezTo>
                  <a:pt x="5432327" y="1368218"/>
                  <a:pt x="5433017" y="1370408"/>
                  <a:pt x="5430825" y="1371098"/>
                </a:cubicBezTo>
                <a:cubicBezTo>
                  <a:pt x="5427253" y="1367405"/>
                  <a:pt x="5429445" y="1366714"/>
                  <a:pt x="5428755" y="1364523"/>
                </a:cubicBezTo>
                <a:cubicBezTo>
                  <a:pt x="5430257" y="1361639"/>
                  <a:pt x="5430948" y="1363832"/>
                  <a:pt x="5435331" y="1362452"/>
                </a:cubicBezTo>
                <a:close/>
                <a:moveTo>
                  <a:pt x="5768438" y="1359727"/>
                </a:moveTo>
                <a:cubicBezTo>
                  <a:pt x="5762762" y="1366750"/>
                  <a:pt x="5761121" y="1369884"/>
                  <a:pt x="5757088" y="1373772"/>
                </a:cubicBezTo>
                <a:cubicBezTo>
                  <a:pt x="5756337" y="1371390"/>
                  <a:pt x="5757980" y="1368255"/>
                  <a:pt x="5759622" y="1365120"/>
                </a:cubicBezTo>
                <a:lnTo>
                  <a:pt x="5762012" y="1364368"/>
                </a:lnTo>
                <a:cubicBezTo>
                  <a:pt x="5754696" y="1374523"/>
                  <a:pt x="5764405" y="1363614"/>
                  <a:pt x="5768438" y="1359727"/>
                </a:cubicBezTo>
                <a:close/>
                <a:moveTo>
                  <a:pt x="5749782" y="1351023"/>
                </a:moveTo>
                <a:cubicBezTo>
                  <a:pt x="5751254" y="1355699"/>
                  <a:pt x="5749651" y="1358774"/>
                  <a:pt x="5748785" y="1364186"/>
                </a:cubicBezTo>
                <a:cubicBezTo>
                  <a:pt x="5741033" y="1364056"/>
                  <a:pt x="5744974" y="1360246"/>
                  <a:pt x="5741901" y="1358643"/>
                </a:cubicBezTo>
                <a:cubicBezTo>
                  <a:pt x="5740428" y="1353968"/>
                  <a:pt x="5745105" y="1352496"/>
                  <a:pt x="5749782" y="1351023"/>
                </a:cubicBezTo>
                <a:close/>
                <a:moveTo>
                  <a:pt x="5835699" y="1349684"/>
                </a:moveTo>
                <a:cubicBezTo>
                  <a:pt x="5840815" y="1348074"/>
                  <a:pt x="5839790" y="1353750"/>
                  <a:pt x="5844139" y="1349704"/>
                </a:cubicBezTo>
                <a:cubicBezTo>
                  <a:pt x="5844905" y="1352141"/>
                  <a:pt x="5842348" y="1352946"/>
                  <a:pt x="5845673" y="1354576"/>
                </a:cubicBezTo>
                <a:cubicBezTo>
                  <a:pt x="5843114" y="1355381"/>
                  <a:pt x="5840557" y="1356186"/>
                  <a:pt x="5837998" y="1356992"/>
                </a:cubicBezTo>
                <a:cubicBezTo>
                  <a:pt x="5837232" y="1354556"/>
                  <a:pt x="5833141" y="1350488"/>
                  <a:pt x="5835699" y="1349684"/>
                </a:cubicBezTo>
                <a:close/>
                <a:moveTo>
                  <a:pt x="5433579" y="1347775"/>
                </a:moveTo>
                <a:lnTo>
                  <a:pt x="5433601" y="1347778"/>
                </a:lnTo>
                <a:lnTo>
                  <a:pt x="5435048" y="1353385"/>
                </a:lnTo>
                <a:cubicBezTo>
                  <a:pt x="5435983" y="1355340"/>
                  <a:pt x="5437706" y="1356725"/>
                  <a:pt x="5441213" y="1355621"/>
                </a:cubicBezTo>
                <a:cubicBezTo>
                  <a:pt x="5441950" y="1357959"/>
                  <a:pt x="5435799" y="1354756"/>
                  <a:pt x="5437271" y="1359432"/>
                </a:cubicBezTo>
                <a:cubicBezTo>
                  <a:pt x="5436535" y="1357094"/>
                  <a:pt x="5431859" y="1358566"/>
                  <a:pt x="5429520" y="1359302"/>
                </a:cubicBezTo>
                <a:close/>
                <a:moveTo>
                  <a:pt x="5745288" y="1344406"/>
                </a:moveTo>
                <a:cubicBezTo>
                  <a:pt x="5745288" y="1344406"/>
                  <a:pt x="5749782" y="1351023"/>
                  <a:pt x="5745397" y="1352404"/>
                </a:cubicBezTo>
                <a:cubicBezTo>
                  <a:pt x="5743863" y="1347531"/>
                  <a:pt x="5746055" y="1346841"/>
                  <a:pt x="5745288" y="1344406"/>
                </a:cubicBezTo>
                <a:close/>
                <a:moveTo>
                  <a:pt x="1590832" y="1333259"/>
                </a:moveTo>
                <a:cubicBezTo>
                  <a:pt x="1593267" y="1332493"/>
                  <a:pt x="1583389" y="1343633"/>
                  <a:pt x="1588261" y="1342099"/>
                </a:cubicBezTo>
                <a:cubicBezTo>
                  <a:pt x="1586591" y="1345303"/>
                  <a:pt x="1586591" y="1345303"/>
                  <a:pt x="1584922" y="1348506"/>
                </a:cubicBezTo>
                <a:cubicBezTo>
                  <a:pt x="1584922" y="1348506"/>
                  <a:pt x="1583252" y="1351707"/>
                  <a:pt x="1583252" y="1351707"/>
                </a:cubicBezTo>
                <a:cubicBezTo>
                  <a:pt x="1580050" y="1350039"/>
                  <a:pt x="1577614" y="1350807"/>
                  <a:pt x="1574412" y="1349136"/>
                </a:cubicBezTo>
                <a:cubicBezTo>
                  <a:pt x="1574412" y="1349136"/>
                  <a:pt x="1576080" y="1345934"/>
                  <a:pt x="1575312" y="1343496"/>
                </a:cubicBezTo>
                <a:cubicBezTo>
                  <a:pt x="1581854" y="1338758"/>
                  <a:pt x="1585960" y="1334792"/>
                  <a:pt x="1590832" y="1333259"/>
                </a:cubicBezTo>
                <a:close/>
                <a:moveTo>
                  <a:pt x="5780217" y="1321990"/>
                </a:moveTo>
                <a:cubicBezTo>
                  <a:pt x="5781717" y="1326753"/>
                  <a:pt x="5791283" y="1323742"/>
                  <a:pt x="5790390" y="1329258"/>
                </a:cubicBezTo>
                <a:cubicBezTo>
                  <a:pt x="5787248" y="1327629"/>
                  <a:pt x="5782467" y="1329134"/>
                  <a:pt x="5783216" y="1331516"/>
                </a:cubicBezTo>
                <a:cubicBezTo>
                  <a:pt x="5795031" y="1335650"/>
                  <a:pt x="5810130" y="1333516"/>
                  <a:pt x="5815378" y="1350189"/>
                </a:cubicBezTo>
                <a:cubicBezTo>
                  <a:pt x="5812985" y="1350942"/>
                  <a:pt x="5813736" y="1353323"/>
                  <a:pt x="5812093" y="1356458"/>
                </a:cubicBezTo>
                <a:cubicBezTo>
                  <a:pt x="5812843" y="1358839"/>
                  <a:pt x="5816734" y="1362851"/>
                  <a:pt x="5819876" y="1364480"/>
                </a:cubicBezTo>
                <a:cubicBezTo>
                  <a:pt x="5815092" y="1365986"/>
                  <a:pt x="5820625" y="1366862"/>
                  <a:pt x="5819732" y="1372378"/>
                </a:cubicBezTo>
                <a:cubicBezTo>
                  <a:pt x="5814200" y="1371501"/>
                  <a:pt x="5807775" y="1376141"/>
                  <a:pt x="5805384" y="1376894"/>
                </a:cubicBezTo>
                <a:cubicBezTo>
                  <a:pt x="5802241" y="1375266"/>
                  <a:pt x="5799993" y="1368119"/>
                  <a:pt x="5795960" y="1372007"/>
                </a:cubicBezTo>
                <a:cubicBezTo>
                  <a:pt x="5799243" y="1365738"/>
                  <a:pt x="5793710" y="1364861"/>
                  <a:pt x="5791318" y="1365614"/>
                </a:cubicBezTo>
                <a:cubicBezTo>
                  <a:pt x="5792962" y="1362480"/>
                  <a:pt x="5789069" y="1358470"/>
                  <a:pt x="5788319" y="1356088"/>
                </a:cubicBezTo>
                <a:cubicBezTo>
                  <a:pt x="5777254" y="1354334"/>
                  <a:pt x="5775470" y="1365367"/>
                  <a:pt x="5770687" y="1366873"/>
                </a:cubicBezTo>
                <a:cubicBezTo>
                  <a:pt x="5771578" y="1361357"/>
                  <a:pt x="5775613" y="1357470"/>
                  <a:pt x="5776504" y="1351953"/>
                </a:cubicBezTo>
                <a:cubicBezTo>
                  <a:pt x="5774114" y="1352706"/>
                  <a:pt x="5772472" y="1355839"/>
                  <a:pt x="5768438" y="1359727"/>
                </a:cubicBezTo>
                <a:cubicBezTo>
                  <a:pt x="5770078" y="1356592"/>
                  <a:pt x="5771722" y="1353457"/>
                  <a:pt x="5774114" y="1352706"/>
                </a:cubicBezTo>
                <a:cubicBezTo>
                  <a:pt x="5768579" y="1351830"/>
                  <a:pt x="5763799" y="1353335"/>
                  <a:pt x="5760656" y="1351704"/>
                </a:cubicBezTo>
                <a:cubicBezTo>
                  <a:pt x="5758265" y="1352457"/>
                  <a:pt x="5755873" y="1353210"/>
                  <a:pt x="5755873" y="1353210"/>
                </a:cubicBezTo>
                <a:cubicBezTo>
                  <a:pt x="5754232" y="1356346"/>
                  <a:pt x="5751090" y="1354715"/>
                  <a:pt x="5751090" y="1354715"/>
                </a:cubicBezTo>
                <a:cubicBezTo>
                  <a:pt x="5751090" y="1354715"/>
                  <a:pt x="5754374" y="1348447"/>
                  <a:pt x="5753624" y="1346066"/>
                </a:cubicBezTo>
                <a:cubicBezTo>
                  <a:pt x="5756015" y="1345313"/>
                  <a:pt x="5756015" y="1345313"/>
                  <a:pt x="5758407" y="1344560"/>
                </a:cubicBezTo>
                <a:cubicBezTo>
                  <a:pt x="5755267" y="1342932"/>
                  <a:pt x="5752125" y="1341302"/>
                  <a:pt x="5747342" y="1342807"/>
                </a:cubicBezTo>
                <a:cubicBezTo>
                  <a:pt x="5744201" y="1341178"/>
                  <a:pt x="5743451" y="1338797"/>
                  <a:pt x="5741059" y="1339550"/>
                </a:cubicBezTo>
                <a:cubicBezTo>
                  <a:pt x="5736276" y="1341054"/>
                  <a:pt x="5737775" y="1345818"/>
                  <a:pt x="5733742" y="1349707"/>
                </a:cubicBezTo>
                <a:cubicBezTo>
                  <a:pt x="5733742" y="1349707"/>
                  <a:pt x="5733742" y="1349707"/>
                  <a:pt x="5736133" y="1348954"/>
                </a:cubicBezTo>
                <a:cubicBezTo>
                  <a:pt x="5736133" y="1348954"/>
                  <a:pt x="5736882" y="1351335"/>
                  <a:pt x="5736882" y="1351335"/>
                </a:cubicBezTo>
                <a:cubicBezTo>
                  <a:pt x="5737632" y="1353716"/>
                  <a:pt x="5737632" y="1353716"/>
                  <a:pt x="5739131" y="1358479"/>
                </a:cubicBezTo>
                <a:cubicBezTo>
                  <a:pt x="5727317" y="1354346"/>
                  <a:pt x="5718359" y="1367636"/>
                  <a:pt x="5711183" y="1369895"/>
                </a:cubicBezTo>
                <a:cubicBezTo>
                  <a:pt x="5716858" y="1362872"/>
                  <a:pt x="5705649" y="1369017"/>
                  <a:pt x="5704150" y="1364254"/>
                </a:cubicBezTo>
                <a:cubicBezTo>
                  <a:pt x="5708185" y="1360368"/>
                  <a:pt x="5709684" y="1365131"/>
                  <a:pt x="5714467" y="1363625"/>
                </a:cubicBezTo>
                <a:cubicBezTo>
                  <a:pt x="5714467" y="1363625"/>
                  <a:pt x="5716109" y="1360490"/>
                  <a:pt x="5715359" y="1358109"/>
                </a:cubicBezTo>
                <a:cubicBezTo>
                  <a:pt x="5715359" y="1358109"/>
                  <a:pt x="5714611" y="1355728"/>
                  <a:pt x="5712218" y="1356481"/>
                </a:cubicBezTo>
                <a:cubicBezTo>
                  <a:pt x="5712218" y="1356481"/>
                  <a:pt x="5710575" y="1359615"/>
                  <a:pt x="5709827" y="1357234"/>
                </a:cubicBezTo>
                <a:cubicBezTo>
                  <a:pt x="5706684" y="1355603"/>
                  <a:pt x="5704295" y="1356356"/>
                  <a:pt x="5701901" y="1357109"/>
                </a:cubicBezTo>
                <a:cubicBezTo>
                  <a:pt x="5699652" y="1349963"/>
                  <a:pt x="5705185" y="1350840"/>
                  <a:pt x="5709969" y="1349335"/>
                </a:cubicBezTo>
                <a:cubicBezTo>
                  <a:pt x="5709969" y="1349335"/>
                  <a:pt x="5713110" y="1350963"/>
                  <a:pt x="5713110" y="1350963"/>
                </a:cubicBezTo>
                <a:cubicBezTo>
                  <a:pt x="5712361" y="1348582"/>
                  <a:pt x="5712361" y="1348582"/>
                  <a:pt x="5711611" y="1346199"/>
                </a:cubicBezTo>
                <a:cubicBezTo>
                  <a:pt x="5729850" y="1345695"/>
                  <a:pt x="5734920" y="1328394"/>
                  <a:pt x="5752410" y="1325506"/>
                </a:cubicBezTo>
                <a:cubicBezTo>
                  <a:pt x="5749126" y="1331776"/>
                  <a:pt x="5757051" y="1331897"/>
                  <a:pt x="5758551" y="1336661"/>
                </a:cubicBezTo>
                <a:cubicBezTo>
                  <a:pt x="5760941" y="1335909"/>
                  <a:pt x="5757051" y="1331897"/>
                  <a:pt x="5757051" y="1331897"/>
                </a:cubicBezTo>
                <a:cubicBezTo>
                  <a:pt x="5759442" y="1331145"/>
                  <a:pt x="5760192" y="1333528"/>
                  <a:pt x="5760941" y="1335909"/>
                </a:cubicBezTo>
                <a:cubicBezTo>
                  <a:pt x="5760941" y="1335909"/>
                  <a:pt x="5762582" y="1332775"/>
                  <a:pt x="5762582" y="1332775"/>
                </a:cubicBezTo>
                <a:cubicBezTo>
                  <a:pt x="5767366" y="1331269"/>
                  <a:pt x="5770507" y="1332898"/>
                  <a:pt x="5773649" y="1334527"/>
                </a:cubicBezTo>
                <a:cubicBezTo>
                  <a:pt x="5776041" y="1333774"/>
                  <a:pt x="5776041" y="1333774"/>
                  <a:pt x="5775292" y="1331392"/>
                </a:cubicBezTo>
                <a:cubicBezTo>
                  <a:pt x="5772900" y="1332145"/>
                  <a:pt x="5772149" y="1329764"/>
                  <a:pt x="5771401" y="1327381"/>
                </a:cubicBezTo>
                <a:cubicBezTo>
                  <a:pt x="5774542" y="1329011"/>
                  <a:pt x="5778573" y="1325123"/>
                  <a:pt x="5780217" y="1321990"/>
                </a:cubicBezTo>
                <a:close/>
                <a:moveTo>
                  <a:pt x="5567098" y="1321781"/>
                </a:moveTo>
                <a:cubicBezTo>
                  <a:pt x="5568478" y="1326167"/>
                  <a:pt x="5566042" y="1326935"/>
                  <a:pt x="5563607" y="1327701"/>
                </a:cubicBezTo>
                <a:cubicBezTo>
                  <a:pt x="5562917" y="1325507"/>
                  <a:pt x="5562917" y="1325507"/>
                  <a:pt x="5562917" y="1325507"/>
                </a:cubicBezTo>
                <a:cubicBezTo>
                  <a:pt x="5562917" y="1325507"/>
                  <a:pt x="5562917" y="1325507"/>
                  <a:pt x="5560480" y="1326274"/>
                </a:cubicBezTo>
                <a:cubicBezTo>
                  <a:pt x="5559790" y="1324082"/>
                  <a:pt x="5564662" y="1322548"/>
                  <a:pt x="5567098" y="1321781"/>
                </a:cubicBezTo>
                <a:close/>
                <a:moveTo>
                  <a:pt x="5516664" y="1321382"/>
                </a:moveTo>
                <a:lnTo>
                  <a:pt x="5513805" y="1325884"/>
                </a:lnTo>
                <a:lnTo>
                  <a:pt x="5512639" y="1325275"/>
                </a:lnTo>
                <a:cubicBezTo>
                  <a:pt x="5515026" y="1324523"/>
                  <a:pt x="5517415" y="1323771"/>
                  <a:pt x="5516664" y="1321382"/>
                </a:cubicBezTo>
                <a:close/>
                <a:moveTo>
                  <a:pt x="5562334" y="1316857"/>
                </a:moveTo>
                <a:cubicBezTo>
                  <a:pt x="5559322" y="1323160"/>
                  <a:pt x="5550229" y="1326023"/>
                  <a:pt x="5544174" y="1330604"/>
                </a:cubicBezTo>
                <a:cubicBezTo>
                  <a:pt x="5542641" y="1325733"/>
                  <a:pt x="5548721" y="1329173"/>
                  <a:pt x="5544147" y="1322581"/>
                </a:cubicBezTo>
                <a:cubicBezTo>
                  <a:pt x="5550968" y="1320433"/>
                  <a:pt x="5556283" y="1321439"/>
                  <a:pt x="5562334" y="1316857"/>
                </a:cubicBezTo>
                <a:close/>
                <a:moveTo>
                  <a:pt x="1569362" y="1315925"/>
                </a:moveTo>
                <a:cubicBezTo>
                  <a:pt x="1567737" y="1319112"/>
                  <a:pt x="1566112" y="1322302"/>
                  <a:pt x="1566112" y="1322302"/>
                </a:cubicBezTo>
                <a:cubicBezTo>
                  <a:pt x="1564486" y="1325488"/>
                  <a:pt x="1566878" y="1324735"/>
                  <a:pt x="1569270" y="1323983"/>
                </a:cubicBezTo>
                <a:cubicBezTo>
                  <a:pt x="1571661" y="1323230"/>
                  <a:pt x="1574052" y="1322477"/>
                  <a:pt x="1570037" y="1326418"/>
                </a:cubicBezTo>
                <a:cubicBezTo>
                  <a:pt x="1562770" y="1336737"/>
                  <a:pt x="1569177" y="1332041"/>
                  <a:pt x="1569087" y="1340104"/>
                </a:cubicBezTo>
                <a:cubicBezTo>
                  <a:pt x="1564303" y="1341609"/>
                  <a:pt x="1561912" y="1342362"/>
                  <a:pt x="1558753" y="1340678"/>
                </a:cubicBezTo>
                <a:cubicBezTo>
                  <a:pt x="1558753" y="1340678"/>
                  <a:pt x="1551579" y="1342936"/>
                  <a:pt x="1558843" y="1332616"/>
                </a:cubicBezTo>
                <a:cubicBezTo>
                  <a:pt x="1566112" y="1322302"/>
                  <a:pt x="1550812" y="1340500"/>
                  <a:pt x="1558078" y="1330181"/>
                </a:cubicBezTo>
                <a:cubicBezTo>
                  <a:pt x="1559703" y="1326994"/>
                  <a:pt x="1558937" y="1324560"/>
                  <a:pt x="1561329" y="1323807"/>
                </a:cubicBezTo>
                <a:cubicBezTo>
                  <a:pt x="1562954" y="1320617"/>
                  <a:pt x="1565344" y="1319866"/>
                  <a:pt x="1569362" y="1315925"/>
                </a:cubicBezTo>
                <a:close/>
                <a:moveTo>
                  <a:pt x="5561684" y="1312242"/>
                </a:moveTo>
                <a:cubicBezTo>
                  <a:pt x="5563878" y="1311551"/>
                  <a:pt x="5566759" y="1313053"/>
                  <a:pt x="5568952" y="1312362"/>
                </a:cubicBezTo>
                <a:cubicBezTo>
                  <a:pt x="5567449" y="1315246"/>
                  <a:pt x="5560873" y="1317316"/>
                  <a:pt x="5561684" y="1312242"/>
                </a:cubicBezTo>
                <a:close/>
                <a:moveTo>
                  <a:pt x="1603055" y="1305320"/>
                </a:moveTo>
                <a:cubicBezTo>
                  <a:pt x="1605369" y="1304592"/>
                  <a:pt x="1606158" y="1307098"/>
                  <a:pt x="1603105" y="1313563"/>
                </a:cubicBezTo>
                <a:cubicBezTo>
                  <a:pt x="1602369" y="1319302"/>
                  <a:pt x="1599266" y="1317524"/>
                  <a:pt x="1597739" y="1320759"/>
                </a:cubicBezTo>
                <a:cubicBezTo>
                  <a:pt x="1591587" y="1325449"/>
                  <a:pt x="1585433" y="1330139"/>
                  <a:pt x="1583856" y="1325129"/>
                </a:cubicBezTo>
                <a:cubicBezTo>
                  <a:pt x="1583066" y="1322622"/>
                  <a:pt x="1580752" y="1323350"/>
                  <a:pt x="1582279" y="1320118"/>
                </a:cubicBezTo>
                <a:cubicBezTo>
                  <a:pt x="1587645" y="1312925"/>
                  <a:pt x="1589959" y="1312197"/>
                  <a:pt x="1592273" y="1311469"/>
                </a:cubicBezTo>
                <a:cubicBezTo>
                  <a:pt x="1596901" y="1310012"/>
                  <a:pt x="1600740" y="1306049"/>
                  <a:pt x="1603055" y="1305320"/>
                </a:cubicBezTo>
                <a:close/>
                <a:moveTo>
                  <a:pt x="5519345" y="1301472"/>
                </a:moveTo>
                <a:cubicBezTo>
                  <a:pt x="5523251" y="1305599"/>
                  <a:pt x="5524861" y="1302414"/>
                  <a:pt x="5527235" y="1301667"/>
                </a:cubicBezTo>
                <a:cubicBezTo>
                  <a:pt x="5528003" y="1304103"/>
                  <a:pt x="5528003" y="1304103"/>
                  <a:pt x="5528003" y="1304103"/>
                </a:cubicBezTo>
                <a:cubicBezTo>
                  <a:pt x="5533520" y="1305044"/>
                  <a:pt x="5532752" y="1302608"/>
                  <a:pt x="5535128" y="1301860"/>
                </a:cubicBezTo>
                <a:cubicBezTo>
                  <a:pt x="5535893" y="1304296"/>
                  <a:pt x="5529536" y="1308974"/>
                  <a:pt x="5532678" y="1310663"/>
                </a:cubicBezTo>
                <a:cubicBezTo>
                  <a:pt x="5533445" y="1313099"/>
                  <a:pt x="5527927" y="1312158"/>
                  <a:pt x="5529536" y="1308974"/>
                </a:cubicBezTo>
                <a:cubicBezTo>
                  <a:pt x="5524784" y="1310470"/>
                  <a:pt x="5525553" y="1312906"/>
                  <a:pt x="5520802" y="1314401"/>
                </a:cubicBezTo>
                <a:cubicBezTo>
                  <a:pt x="5519269" y="1309529"/>
                  <a:pt x="5516127" y="1307841"/>
                  <a:pt x="5514592" y="1302968"/>
                </a:cubicBezTo>
                <a:cubicBezTo>
                  <a:pt x="5516968" y="1302221"/>
                  <a:pt x="5519345" y="1301472"/>
                  <a:pt x="5519345" y="1301472"/>
                </a:cubicBezTo>
                <a:close/>
                <a:moveTo>
                  <a:pt x="5770516" y="1299521"/>
                </a:moveTo>
                <a:cubicBezTo>
                  <a:pt x="5772710" y="1298830"/>
                  <a:pt x="5773399" y="1301022"/>
                  <a:pt x="5775591" y="1300333"/>
                </a:cubicBezTo>
                <a:cubicBezTo>
                  <a:pt x="5775591" y="1300333"/>
                  <a:pt x="5773399" y="1301022"/>
                  <a:pt x="5774091" y="1303217"/>
                </a:cubicBezTo>
                <a:cubicBezTo>
                  <a:pt x="5773399" y="1301022"/>
                  <a:pt x="5771206" y="1301712"/>
                  <a:pt x="5770516" y="1299521"/>
                </a:cubicBezTo>
                <a:close/>
                <a:moveTo>
                  <a:pt x="1456676" y="1295950"/>
                </a:moveTo>
                <a:cubicBezTo>
                  <a:pt x="1456629" y="1295163"/>
                  <a:pt x="1456993" y="1295047"/>
                  <a:pt x="1458185" y="1296280"/>
                </a:cubicBezTo>
                <a:cubicBezTo>
                  <a:pt x="1459105" y="1299200"/>
                  <a:pt x="1459105" y="1299200"/>
                  <a:pt x="1457643" y="1299661"/>
                </a:cubicBezTo>
                <a:cubicBezTo>
                  <a:pt x="1457183" y="1298201"/>
                  <a:pt x="1456723" y="1296740"/>
                  <a:pt x="1456676" y="1295950"/>
                </a:cubicBezTo>
                <a:close/>
                <a:moveTo>
                  <a:pt x="5568476" y="1291900"/>
                </a:moveTo>
                <a:cubicBezTo>
                  <a:pt x="5568476" y="1291900"/>
                  <a:pt x="5568476" y="1291900"/>
                  <a:pt x="5569244" y="1294335"/>
                </a:cubicBezTo>
                <a:cubicBezTo>
                  <a:pt x="5566948" y="1295058"/>
                  <a:pt x="5565417" y="1298216"/>
                  <a:pt x="5562354" y="1296503"/>
                </a:cubicBezTo>
                <a:cubicBezTo>
                  <a:pt x="5564652" y="1295781"/>
                  <a:pt x="5566180" y="1292622"/>
                  <a:pt x="5568476" y="1291900"/>
                </a:cubicBezTo>
                <a:close/>
                <a:moveTo>
                  <a:pt x="5576085" y="1291646"/>
                </a:moveTo>
                <a:cubicBezTo>
                  <a:pt x="5578643" y="1290842"/>
                  <a:pt x="5579378" y="1293178"/>
                  <a:pt x="5581936" y="1292373"/>
                </a:cubicBezTo>
                <a:cubicBezTo>
                  <a:pt x="5580850" y="1297857"/>
                  <a:pt x="5584145" y="1299390"/>
                  <a:pt x="5579765" y="1303337"/>
                </a:cubicBezTo>
                <a:cubicBezTo>
                  <a:pt x="5579029" y="1300999"/>
                  <a:pt x="5573913" y="1302609"/>
                  <a:pt x="5575734" y="1299467"/>
                </a:cubicBezTo>
                <a:cubicBezTo>
                  <a:pt x="5575734" y="1299467"/>
                  <a:pt x="5578293" y="1298661"/>
                  <a:pt x="5578293" y="1298661"/>
                </a:cubicBezTo>
                <a:cubicBezTo>
                  <a:pt x="5577558" y="1296322"/>
                  <a:pt x="5577558" y="1296322"/>
                  <a:pt x="5574998" y="1297128"/>
                </a:cubicBezTo>
                <a:cubicBezTo>
                  <a:pt x="5574261" y="1294788"/>
                  <a:pt x="5576820" y="1293983"/>
                  <a:pt x="5576085" y="1291646"/>
                </a:cubicBezTo>
                <a:close/>
                <a:moveTo>
                  <a:pt x="5796531" y="1291333"/>
                </a:moveTo>
                <a:cubicBezTo>
                  <a:pt x="5801944" y="1292199"/>
                  <a:pt x="5796401" y="1299084"/>
                  <a:pt x="5797874" y="1303760"/>
                </a:cubicBezTo>
                <a:cubicBezTo>
                  <a:pt x="5792460" y="1302892"/>
                  <a:pt x="5794929" y="1294408"/>
                  <a:pt x="5796531" y="1291333"/>
                </a:cubicBezTo>
                <a:close/>
                <a:moveTo>
                  <a:pt x="5878234" y="1291317"/>
                </a:moveTo>
                <a:cubicBezTo>
                  <a:pt x="5880668" y="1290551"/>
                  <a:pt x="5885520" y="1297457"/>
                  <a:pt x="5883889" y="1300782"/>
                </a:cubicBezTo>
                <a:cubicBezTo>
                  <a:pt x="5881453" y="1301549"/>
                  <a:pt x="5880648" y="1298991"/>
                  <a:pt x="5878211" y="1299757"/>
                </a:cubicBezTo>
                <a:cubicBezTo>
                  <a:pt x="5877407" y="1297199"/>
                  <a:pt x="5876601" y="1294641"/>
                  <a:pt x="5878234" y="1291317"/>
                </a:cubicBezTo>
                <a:close/>
                <a:moveTo>
                  <a:pt x="5784753" y="1288614"/>
                </a:moveTo>
                <a:cubicBezTo>
                  <a:pt x="5790600" y="1286773"/>
                  <a:pt x="5792210" y="1291888"/>
                  <a:pt x="5793015" y="1294448"/>
                </a:cubicBezTo>
                <a:cubicBezTo>
                  <a:pt x="5790091" y="1295369"/>
                  <a:pt x="5790091" y="1295369"/>
                  <a:pt x="5790898" y="1297927"/>
                </a:cubicBezTo>
                <a:cubicBezTo>
                  <a:pt x="5787169" y="1296289"/>
                  <a:pt x="5788481" y="1290252"/>
                  <a:pt x="5784753" y="1288614"/>
                </a:cubicBezTo>
                <a:close/>
                <a:moveTo>
                  <a:pt x="1596718" y="1287316"/>
                </a:moveTo>
                <a:cubicBezTo>
                  <a:pt x="1593559" y="1293315"/>
                  <a:pt x="1591979" y="1296317"/>
                  <a:pt x="1591114" y="1301589"/>
                </a:cubicBezTo>
                <a:cubicBezTo>
                  <a:pt x="1589534" y="1304586"/>
                  <a:pt x="1587951" y="1307578"/>
                  <a:pt x="1588666" y="1309849"/>
                </a:cubicBezTo>
                <a:cubicBezTo>
                  <a:pt x="1586369" y="1310572"/>
                  <a:pt x="1586369" y="1310572"/>
                  <a:pt x="1584072" y="1311295"/>
                </a:cubicBezTo>
                <a:cubicBezTo>
                  <a:pt x="1584072" y="1311295"/>
                  <a:pt x="1581061" y="1309747"/>
                  <a:pt x="1581061" y="1309747"/>
                </a:cubicBezTo>
                <a:cubicBezTo>
                  <a:pt x="1580346" y="1307478"/>
                  <a:pt x="1572589" y="1314909"/>
                  <a:pt x="1577334" y="1305926"/>
                </a:cubicBezTo>
                <a:cubicBezTo>
                  <a:pt x="1569577" y="1313361"/>
                  <a:pt x="1574320" y="1304372"/>
                  <a:pt x="1577481" y="1298376"/>
                </a:cubicBezTo>
                <a:cubicBezTo>
                  <a:pt x="1579063" y="1295379"/>
                  <a:pt x="1586818" y="1287939"/>
                  <a:pt x="1589829" y="1289485"/>
                </a:cubicBezTo>
                <a:cubicBezTo>
                  <a:pt x="1589829" y="1289485"/>
                  <a:pt x="1590546" y="1291764"/>
                  <a:pt x="1596718" y="1287316"/>
                </a:cubicBezTo>
                <a:close/>
                <a:moveTo>
                  <a:pt x="1603975" y="1282535"/>
                </a:moveTo>
                <a:cubicBezTo>
                  <a:pt x="1603975" y="1282535"/>
                  <a:pt x="1606368" y="1281782"/>
                  <a:pt x="1609508" y="1283409"/>
                </a:cubicBezTo>
                <a:cubicBezTo>
                  <a:pt x="1611900" y="1282656"/>
                  <a:pt x="1611900" y="1282656"/>
                  <a:pt x="1611900" y="1282656"/>
                </a:cubicBezTo>
                <a:cubicBezTo>
                  <a:pt x="1615038" y="1284279"/>
                  <a:pt x="1612648" y="1285032"/>
                  <a:pt x="1612648" y="1285032"/>
                </a:cubicBezTo>
                <a:cubicBezTo>
                  <a:pt x="1606220" y="1289665"/>
                  <a:pt x="1604575" y="1292792"/>
                  <a:pt x="1601291" y="1299058"/>
                </a:cubicBezTo>
                <a:cubicBezTo>
                  <a:pt x="1599644" y="1302182"/>
                  <a:pt x="1598000" y="1305306"/>
                  <a:pt x="1595609" y="1306059"/>
                </a:cubicBezTo>
                <a:cubicBezTo>
                  <a:pt x="1593217" y="1306812"/>
                  <a:pt x="1594862" y="1303687"/>
                  <a:pt x="1598899" y="1299811"/>
                </a:cubicBezTo>
                <a:cubicBezTo>
                  <a:pt x="1600542" y="1296678"/>
                  <a:pt x="1604575" y="1292792"/>
                  <a:pt x="1601436" y="1291170"/>
                </a:cubicBezTo>
                <a:cubicBezTo>
                  <a:pt x="1601436" y="1291170"/>
                  <a:pt x="1598297" y="1289547"/>
                  <a:pt x="1603975" y="1282535"/>
                </a:cubicBezTo>
                <a:close/>
                <a:moveTo>
                  <a:pt x="5715090" y="1281627"/>
                </a:moveTo>
                <a:cubicBezTo>
                  <a:pt x="5715856" y="1284062"/>
                  <a:pt x="5713350" y="1284851"/>
                  <a:pt x="5716624" y="1286499"/>
                </a:cubicBezTo>
                <a:cubicBezTo>
                  <a:pt x="5712379" y="1290512"/>
                  <a:pt x="5702357" y="1293666"/>
                  <a:pt x="5698318" y="1289582"/>
                </a:cubicBezTo>
                <a:cubicBezTo>
                  <a:pt x="5706603" y="1289653"/>
                  <a:pt x="5708340" y="1286429"/>
                  <a:pt x="5715090" y="1281627"/>
                </a:cubicBezTo>
                <a:close/>
                <a:moveTo>
                  <a:pt x="5722241" y="1281383"/>
                </a:moveTo>
                <a:cubicBezTo>
                  <a:pt x="5723529" y="1281648"/>
                  <a:pt x="5725008" y="1282521"/>
                  <a:pt x="5725392" y="1283740"/>
                </a:cubicBezTo>
                <a:cubicBezTo>
                  <a:pt x="5726158" y="1286175"/>
                  <a:pt x="5720240" y="1282683"/>
                  <a:pt x="5720240" y="1282683"/>
                </a:cubicBezTo>
                <a:cubicBezTo>
                  <a:pt x="5719858" y="1281466"/>
                  <a:pt x="5720954" y="1281120"/>
                  <a:pt x="5722241" y="1281383"/>
                </a:cubicBezTo>
                <a:close/>
                <a:moveTo>
                  <a:pt x="5477248" y="1276172"/>
                </a:moveTo>
                <a:cubicBezTo>
                  <a:pt x="5477994" y="1278547"/>
                  <a:pt x="5475618" y="1279294"/>
                  <a:pt x="5473990" y="1282418"/>
                </a:cubicBezTo>
                <a:cubicBezTo>
                  <a:pt x="5473990" y="1282418"/>
                  <a:pt x="5476366" y="1281671"/>
                  <a:pt x="5476366" y="1281671"/>
                </a:cubicBezTo>
                <a:cubicBezTo>
                  <a:pt x="5477861" y="1286420"/>
                  <a:pt x="5476233" y="1289542"/>
                  <a:pt x="5477728" y="1294291"/>
                </a:cubicBezTo>
                <a:cubicBezTo>
                  <a:pt x="5475353" y="1295039"/>
                  <a:pt x="5474605" y="1292665"/>
                  <a:pt x="5476100" y="1297416"/>
                </a:cubicBezTo>
                <a:cubicBezTo>
                  <a:pt x="5468228" y="1297282"/>
                  <a:pt x="5471482" y="1291037"/>
                  <a:pt x="5472363" y="1285539"/>
                </a:cubicBezTo>
                <a:cubicBezTo>
                  <a:pt x="5470736" y="1288663"/>
                  <a:pt x="5466733" y="1292532"/>
                  <a:pt x="5465106" y="1295655"/>
                </a:cubicBezTo>
                <a:cubicBezTo>
                  <a:pt x="5465106" y="1295655"/>
                  <a:pt x="5462730" y="1296403"/>
                  <a:pt x="5462730" y="1296403"/>
                </a:cubicBezTo>
                <a:cubicBezTo>
                  <a:pt x="5462730" y="1296403"/>
                  <a:pt x="5462730" y="1296403"/>
                  <a:pt x="5464357" y="1293280"/>
                </a:cubicBezTo>
                <a:cubicBezTo>
                  <a:pt x="5465986" y="1290157"/>
                  <a:pt x="5467613" y="1287034"/>
                  <a:pt x="5469987" y="1286287"/>
                </a:cubicBezTo>
                <a:cubicBezTo>
                  <a:pt x="5469987" y="1286287"/>
                  <a:pt x="5471616" y="1283166"/>
                  <a:pt x="5473243" y="1280042"/>
                </a:cubicBezTo>
                <a:cubicBezTo>
                  <a:pt x="5475618" y="1279294"/>
                  <a:pt x="5475618" y="1279294"/>
                  <a:pt x="5477248" y="1276172"/>
                </a:cubicBezTo>
                <a:close/>
                <a:moveTo>
                  <a:pt x="5563109" y="1274848"/>
                </a:moveTo>
                <a:cubicBezTo>
                  <a:pt x="5568471" y="1275838"/>
                  <a:pt x="5563880" y="1285314"/>
                  <a:pt x="5572299" y="1279987"/>
                </a:cubicBezTo>
                <a:cubicBezTo>
                  <a:pt x="5571538" y="1285582"/>
                  <a:pt x="5576131" y="1284136"/>
                  <a:pt x="5576897" y="1286571"/>
                </a:cubicBezTo>
                <a:cubicBezTo>
                  <a:pt x="5574600" y="1287294"/>
                  <a:pt x="5570007" y="1288740"/>
                  <a:pt x="5568476" y="1291900"/>
                </a:cubicBezTo>
                <a:cubicBezTo>
                  <a:pt x="5565413" y="1290186"/>
                  <a:pt x="5565413" y="1290186"/>
                  <a:pt x="5560819" y="1291631"/>
                </a:cubicBezTo>
                <a:cubicBezTo>
                  <a:pt x="5562350" y="1288473"/>
                  <a:pt x="5560053" y="1289196"/>
                  <a:pt x="5559286" y="1286759"/>
                </a:cubicBezTo>
                <a:cubicBezTo>
                  <a:pt x="5560817" y="1283601"/>
                  <a:pt x="5563880" y="1285314"/>
                  <a:pt x="5565410" y="1282155"/>
                </a:cubicBezTo>
                <a:cubicBezTo>
                  <a:pt x="5563877" y="1277284"/>
                  <a:pt x="5564644" y="1279720"/>
                  <a:pt x="5563109" y="1274848"/>
                </a:cubicBezTo>
                <a:close/>
                <a:moveTo>
                  <a:pt x="5680366" y="1271674"/>
                </a:moveTo>
                <a:cubicBezTo>
                  <a:pt x="5682803" y="1270907"/>
                  <a:pt x="5683723" y="1273831"/>
                  <a:pt x="5684642" y="1276753"/>
                </a:cubicBezTo>
                <a:cubicBezTo>
                  <a:pt x="5682206" y="1277520"/>
                  <a:pt x="5681286" y="1274598"/>
                  <a:pt x="5679771" y="1278286"/>
                </a:cubicBezTo>
                <a:cubicBezTo>
                  <a:pt x="5675494" y="1273207"/>
                  <a:pt x="5681286" y="1274598"/>
                  <a:pt x="5680366" y="1271674"/>
                </a:cubicBezTo>
                <a:close/>
                <a:moveTo>
                  <a:pt x="5545787" y="1270661"/>
                </a:moveTo>
                <a:cubicBezTo>
                  <a:pt x="5550903" y="1269051"/>
                  <a:pt x="5552283" y="1273436"/>
                  <a:pt x="5555531" y="1274824"/>
                </a:cubicBezTo>
                <a:cubicBezTo>
                  <a:pt x="5551105" y="1278626"/>
                  <a:pt x="5543919" y="1273659"/>
                  <a:pt x="5545787" y="1270661"/>
                </a:cubicBezTo>
                <a:close/>
                <a:moveTo>
                  <a:pt x="5728919" y="1269779"/>
                </a:moveTo>
                <a:cubicBezTo>
                  <a:pt x="5726499" y="1270540"/>
                  <a:pt x="5735290" y="1273128"/>
                  <a:pt x="5728032" y="1275412"/>
                </a:cubicBezTo>
                <a:cubicBezTo>
                  <a:pt x="5727265" y="1272975"/>
                  <a:pt x="5729685" y="1272212"/>
                  <a:pt x="5728919" y="1269779"/>
                </a:cubicBezTo>
                <a:close/>
                <a:moveTo>
                  <a:pt x="1636885" y="1268428"/>
                </a:moveTo>
                <a:cubicBezTo>
                  <a:pt x="1639291" y="1267670"/>
                  <a:pt x="1641698" y="1266912"/>
                  <a:pt x="1642465" y="1269347"/>
                </a:cubicBezTo>
                <a:cubicBezTo>
                  <a:pt x="1640825" y="1272543"/>
                  <a:pt x="1639185" y="1275740"/>
                  <a:pt x="1639185" y="1275740"/>
                </a:cubicBezTo>
                <a:cubicBezTo>
                  <a:pt x="1636778" y="1276498"/>
                  <a:pt x="1633603" y="1274817"/>
                  <a:pt x="1631964" y="1278013"/>
                </a:cubicBezTo>
                <a:cubicBezTo>
                  <a:pt x="1629557" y="1278771"/>
                  <a:pt x="1623871" y="1285921"/>
                  <a:pt x="1622230" y="1289118"/>
                </a:cubicBezTo>
                <a:cubicBezTo>
                  <a:pt x="1620589" y="1292311"/>
                  <a:pt x="1618183" y="1293068"/>
                  <a:pt x="1618950" y="1295507"/>
                </a:cubicBezTo>
                <a:cubicBezTo>
                  <a:pt x="1619716" y="1297939"/>
                  <a:pt x="1619716" y="1297939"/>
                  <a:pt x="1622888" y="1299616"/>
                </a:cubicBezTo>
                <a:cubicBezTo>
                  <a:pt x="1620482" y="1300373"/>
                  <a:pt x="1620482" y="1300373"/>
                  <a:pt x="1621249" y="1302809"/>
                </a:cubicBezTo>
                <a:cubicBezTo>
                  <a:pt x="1615666" y="1301889"/>
                  <a:pt x="1613260" y="1302646"/>
                  <a:pt x="1610852" y="1303404"/>
                </a:cubicBezTo>
                <a:cubicBezTo>
                  <a:pt x="1608446" y="1304161"/>
                  <a:pt x="1616544" y="1296264"/>
                  <a:pt x="1615776" y="1293826"/>
                </a:cubicBezTo>
                <a:cubicBezTo>
                  <a:pt x="1615010" y="1291390"/>
                  <a:pt x="1615010" y="1291390"/>
                  <a:pt x="1614242" y="1288952"/>
                </a:cubicBezTo>
                <a:cubicBezTo>
                  <a:pt x="1614242" y="1288952"/>
                  <a:pt x="1616648" y="1288194"/>
                  <a:pt x="1619055" y="1287437"/>
                </a:cubicBezTo>
                <a:cubicBezTo>
                  <a:pt x="1619055" y="1287437"/>
                  <a:pt x="1623103" y="1283483"/>
                  <a:pt x="1624743" y="1280286"/>
                </a:cubicBezTo>
                <a:cubicBezTo>
                  <a:pt x="1629226" y="1273514"/>
                  <a:pt x="1631468" y="1270133"/>
                  <a:pt x="1632985" y="1268649"/>
                </a:cubicBezTo>
                <a:cubicBezTo>
                  <a:pt x="1634504" y="1267169"/>
                  <a:pt x="1635298" y="1267588"/>
                  <a:pt x="1636885" y="1268428"/>
                </a:cubicBezTo>
                <a:close/>
                <a:moveTo>
                  <a:pt x="1485821" y="1266701"/>
                </a:moveTo>
                <a:cubicBezTo>
                  <a:pt x="1488744" y="1265780"/>
                  <a:pt x="1489511" y="1268216"/>
                  <a:pt x="1490277" y="1270653"/>
                </a:cubicBezTo>
                <a:cubicBezTo>
                  <a:pt x="1488121" y="1274008"/>
                  <a:pt x="1484432" y="1272493"/>
                  <a:pt x="1484432" y="1272493"/>
                </a:cubicBezTo>
                <a:cubicBezTo>
                  <a:pt x="1483664" y="1270056"/>
                  <a:pt x="1482898" y="1267621"/>
                  <a:pt x="1485821" y="1266701"/>
                </a:cubicBezTo>
                <a:close/>
                <a:moveTo>
                  <a:pt x="1578178" y="1266565"/>
                </a:moveTo>
                <a:cubicBezTo>
                  <a:pt x="1578935" y="1268971"/>
                  <a:pt x="1577327" y="1272122"/>
                  <a:pt x="1580450" y="1273783"/>
                </a:cubicBezTo>
                <a:cubicBezTo>
                  <a:pt x="1580450" y="1273783"/>
                  <a:pt x="1585182" y="1272294"/>
                  <a:pt x="1585182" y="1272294"/>
                </a:cubicBezTo>
                <a:cubicBezTo>
                  <a:pt x="1588306" y="1273956"/>
                  <a:pt x="1590672" y="1273211"/>
                  <a:pt x="1591430" y="1275620"/>
                </a:cubicBezTo>
                <a:cubicBezTo>
                  <a:pt x="1592187" y="1278025"/>
                  <a:pt x="1588212" y="1281919"/>
                  <a:pt x="1587362" y="1287480"/>
                </a:cubicBezTo>
                <a:cubicBezTo>
                  <a:pt x="1581780" y="1294532"/>
                  <a:pt x="1582629" y="1288969"/>
                  <a:pt x="1582629" y="1288969"/>
                </a:cubicBezTo>
                <a:cubicBezTo>
                  <a:pt x="1581021" y="1292122"/>
                  <a:pt x="1577046" y="1296022"/>
                  <a:pt x="1574680" y="1296767"/>
                </a:cubicBezTo>
                <a:cubicBezTo>
                  <a:pt x="1573073" y="1299923"/>
                  <a:pt x="1570707" y="1300668"/>
                  <a:pt x="1570707" y="1300668"/>
                </a:cubicBezTo>
                <a:cubicBezTo>
                  <a:pt x="1568340" y="1301413"/>
                  <a:pt x="1565974" y="1302157"/>
                  <a:pt x="1571555" y="1295101"/>
                </a:cubicBezTo>
                <a:cubicBezTo>
                  <a:pt x="1573163" y="1291949"/>
                  <a:pt x="1576381" y="1285643"/>
                  <a:pt x="1577990" y="1282493"/>
                </a:cubicBezTo>
                <a:cubicBezTo>
                  <a:pt x="1579600" y="1279344"/>
                  <a:pt x="1574867" y="1280832"/>
                  <a:pt x="1574867" y="1280832"/>
                </a:cubicBezTo>
                <a:cubicBezTo>
                  <a:pt x="1572500" y="1281578"/>
                  <a:pt x="1570891" y="1284728"/>
                  <a:pt x="1569282" y="1287878"/>
                </a:cubicBezTo>
                <a:cubicBezTo>
                  <a:pt x="1570797" y="1292694"/>
                  <a:pt x="1565215" y="1299747"/>
                  <a:pt x="1562001" y="1306059"/>
                </a:cubicBezTo>
                <a:cubicBezTo>
                  <a:pt x="1562758" y="1308465"/>
                  <a:pt x="1554052" y="1313851"/>
                  <a:pt x="1550832" y="1320153"/>
                </a:cubicBezTo>
                <a:cubicBezTo>
                  <a:pt x="1550832" y="1320153"/>
                  <a:pt x="1549317" y="1315341"/>
                  <a:pt x="1549317" y="1315341"/>
                </a:cubicBezTo>
                <a:cubicBezTo>
                  <a:pt x="1548560" y="1312934"/>
                  <a:pt x="1550927" y="1312190"/>
                  <a:pt x="1550168" y="1309782"/>
                </a:cubicBezTo>
                <a:cubicBezTo>
                  <a:pt x="1552537" y="1309037"/>
                  <a:pt x="1554902" y="1308293"/>
                  <a:pt x="1558026" y="1309955"/>
                </a:cubicBezTo>
                <a:cubicBezTo>
                  <a:pt x="1555751" y="1302725"/>
                  <a:pt x="1552626" y="1301059"/>
                  <a:pt x="1549502" y="1299396"/>
                </a:cubicBezTo>
                <a:cubicBezTo>
                  <a:pt x="1549502" y="1299396"/>
                  <a:pt x="1551110" y="1296246"/>
                  <a:pt x="1551110" y="1296246"/>
                </a:cubicBezTo>
                <a:cubicBezTo>
                  <a:pt x="1552719" y="1293091"/>
                  <a:pt x="1554327" y="1289942"/>
                  <a:pt x="1554327" y="1289942"/>
                </a:cubicBezTo>
                <a:cubicBezTo>
                  <a:pt x="1555843" y="1294757"/>
                  <a:pt x="1563791" y="1286962"/>
                  <a:pt x="1571742" y="1279169"/>
                </a:cubicBezTo>
                <a:cubicBezTo>
                  <a:pt x="1571742" y="1279169"/>
                  <a:pt x="1571742" y="1279169"/>
                  <a:pt x="1573351" y="1276018"/>
                </a:cubicBezTo>
                <a:cubicBezTo>
                  <a:pt x="1573351" y="1276018"/>
                  <a:pt x="1570227" y="1274355"/>
                  <a:pt x="1569470" y="1271950"/>
                </a:cubicBezTo>
                <a:cubicBezTo>
                  <a:pt x="1569470" y="1271950"/>
                  <a:pt x="1571837" y="1271205"/>
                  <a:pt x="1571079" y="1268799"/>
                </a:cubicBezTo>
                <a:cubicBezTo>
                  <a:pt x="1573445" y="1268054"/>
                  <a:pt x="1578178" y="1266565"/>
                  <a:pt x="1578178" y="1266565"/>
                </a:cubicBezTo>
                <a:close/>
                <a:moveTo>
                  <a:pt x="5804539" y="1264716"/>
                </a:moveTo>
                <a:cubicBezTo>
                  <a:pt x="5805459" y="1267641"/>
                  <a:pt x="5803022" y="1268407"/>
                  <a:pt x="5803022" y="1268407"/>
                </a:cubicBezTo>
                <a:cubicBezTo>
                  <a:pt x="5800588" y="1269174"/>
                  <a:pt x="5799666" y="1266249"/>
                  <a:pt x="5797231" y="1267017"/>
                </a:cubicBezTo>
                <a:cubicBezTo>
                  <a:pt x="5797988" y="1265173"/>
                  <a:pt x="5798598" y="1264981"/>
                  <a:pt x="5799321" y="1265154"/>
                </a:cubicBezTo>
                <a:cubicBezTo>
                  <a:pt x="5800045" y="1265327"/>
                  <a:pt x="5800885" y="1265867"/>
                  <a:pt x="5802102" y="1265483"/>
                </a:cubicBezTo>
                <a:cubicBezTo>
                  <a:pt x="5802102" y="1265483"/>
                  <a:pt x="5802102" y="1265483"/>
                  <a:pt x="5804539" y="1264716"/>
                </a:cubicBezTo>
                <a:close/>
                <a:moveTo>
                  <a:pt x="5478410" y="1264560"/>
                </a:moveTo>
                <a:cubicBezTo>
                  <a:pt x="5478410" y="1264560"/>
                  <a:pt x="5479146" y="1266900"/>
                  <a:pt x="5479146" y="1266900"/>
                </a:cubicBezTo>
                <a:cubicBezTo>
                  <a:pt x="5479146" y="1266900"/>
                  <a:pt x="5479883" y="1269238"/>
                  <a:pt x="5477543" y="1269974"/>
                </a:cubicBezTo>
                <a:cubicBezTo>
                  <a:pt x="5478279" y="1272313"/>
                  <a:pt x="5477543" y="1269974"/>
                  <a:pt x="5475941" y="1273049"/>
                </a:cubicBezTo>
                <a:cubicBezTo>
                  <a:pt x="5470396" y="1279934"/>
                  <a:pt x="5475205" y="1270710"/>
                  <a:pt x="5478410" y="1264560"/>
                </a:cubicBezTo>
                <a:close/>
                <a:moveTo>
                  <a:pt x="5548824" y="1261809"/>
                </a:moveTo>
                <a:cubicBezTo>
                  <a:pt x="5550469" y="1261291"/>
                  <a:pt x="5551755" y="1261555"/>
                  <a:pt x="5551809" y="1265554"/>
                </a:cubicBezTo>
                <a:cubicBezTo>
                  <a:pt x="5549618" y="1266243"/>
                  <a:pt x="5545233" y="1267624"/>
                  <a:pt x="5543700" y="1262753"/>
                </a:cubicBezTo>
                <a:cubicBezTo>
                  <a:pt x="5545179" y="1263625"/>
                  <a:pt x="5547180" y="1262326"/>
                  <a:pt x="5548824" y="1261809"/>
                </a:cubicBezTo>
                <a:close/>
                <a:moveTo>
                  <a:pt x="5655819" y="1261731"/>
                </a:moveTo>
                <a:cubicBezTo>
                  <a:pt x="5657199" y="1266116"/>
                  <a:pt x="5651637" y="1265457"/>
                  <a:pt x="5649202" y="1266223"/>
                </a:cubicBezTo>
                <a:cubicBezTo>
                  <a:pt x="5650947" y="1263265"/>
                  <a:pt x="5653383" y="1262497"/>
                  <a:pt x="5655819" y="1261731"/>
                </a:cubicBezTo>
                <a:close/>
                <a:moveTo>
                  <a:pt x="3854596" y="1261520"/>
                </a:moveTo>
                <a:cubicBezTo>
                  <a:pt x="3852961" y="1264661"/>
                  <a:pt x="3855349" y="1263911"/>
                  <a:pt x="3856101" y="1266299"/>
                </a:cubicBezTo>
                <a:lnTo>
                  <a:pt x="3849820" y="1263025"/>
                </a:lnTo>
                <a:lnTo>
                  <a:pt x="3851595" y="1263451"/>
                </a:lnTo>
                <a:cubicBezTo>
                  <a:pt x="3852397" y="1262869"/>
                  <a:pt x="3853402" y="1261896"/>
                  <a:pt x="3854596" y="1261520"/>
                </a:cubicBezTo>
                <a:close/>
                <a:moveTo>
                  <a:pt x="5488349" y="1261433"/>
                </a:moveTo>
                <a:cubicBezTo>
                  <a:pt x="5493027" y="1259960"/>
                  <a:pt x="5489959" y="1266549"/>
                  <a:pt x="5492298" y="1265812"/>
                </a:cubicBezTo>
                <a:cubicBezTo>
                  <a:pt x="5489232" y="1272401"/>
                  <a:pt x="5486012" y="1262168"/>
                  <a:pt x="5482944" y="1268756"/>
                </a:cubicBezTo>
                <a:cubicBezTo>
                  <a:pt x="5481333" y="1263640"/>
                  <a:pt x="5489959" y="1266549"/>
                  <a:pt x="5488349" y="1261433"/>
                </a:cubicBezTo>
                <a:close/>
                <a:moveTo>
                  <a:pt x="5675990" y="1260202"/>
                </a:moveTo>
                <a:cubicBezTo>
                  <a:pt x="5680584" y="1258756"/>
                  <a:pt x="5682055" y="1263433"/>
                  <a:pt x="5682791" y="1265771"/>
                </a:cubicBezTo>
                <a:cubicBezTo>
                  <a:pt x="5678197" y="1267217"/>
                  <a:pt x="5675076" y="1273338"/>
                  <a:pt x="5667450" y="1273169"/>
                </a:cubicBezTo>
                <a:cubicBezTo>
                  <a:pt x="5668275" y="1267770"/>
                  <a:pt x="5672132" y="1263984"/>
                  <a:pt x="5675990" y="1260202"/>
                </a:cubicBezTo>
                <a:close/>
                <a:moveTo>
                  <a:pt x="5506554" y="1259568"/>
                </a:moveTo>
                <a:cubicBezTo>
                  <a:pt x="5508684" y="1259952"/>
                  <a:pt x="5511115" y="1261295"/>
                  <a:pt x="5511518" y="1262574"/>
                </a:cubicBezTo>
                <a:cubicBezTo>
                  <a:pt x="5511518" y="1262574"/>
                  <a:pt x="5509887" y="1265899"/>
                  <a:pt x="5506647" y="1264109"/>
                </a:cubicBezTo>
                <a:cubicBezTo>
                  <a:pt x="5508276" y="1260783"/>
                  <a:pt x="5505840" y="1261550"/>
                  <a:pt x="5503405" y="1262316"/>
                </a:cubicBezTo>
                <a:cubicBezTo>
                  <a:pt x="5502600" y="1259758"/>
                  <a:pt x="5504426" y="1259183"/>
                  <a:pt x="5506554" y="1259568"/>
                </a:cubicBezTo>
                <a:close/>
                <a:moveTo>
                  <a:pt x="5778833" y="1259423"/>
                </a:moveTo>
                <a:cubicBezTo>
                  <a:pt x="5779600" y="1261859"/>
                  <a:pt x="5777946" y="1265056"/>
                  <a:pt x="5781133" y="1266731"/>
                </a:cubicBezTo>
                <a:cubicBezTo>
                  <a:pt x="5783552" y="1265969"/>
                  <a:pt x="5782786" y="1263532"/>
                  <a:pt x="5785971" y="1265208"/>
                </a:cubicBezTo>
                <a:cubicBezTo>
                  <a:pt x="5785971" y="1265208"/>
                  <a:pt x="5786738" y="1267644"/>
                  <a:pt x="5789157" y="1266883"/>
                </a:cubicBezTo>
                <a:cubicBezTo>
                  <a:pt x="5788271" y="1272515"/>
                  <a:pt x="5787386" y="1278149"/>
                  <a:pt x="5780894" y="1282869"/>
                </a:cubicBezTo>
                <a:cubicBezTo>
                  <a:pt x="5782548" y="1279672"/>
                  <a:pt x="5779362" y="1277997"/>
                  <a:pt x="5778594" y="1275561"/>
                </a:cubicBezTo>
                <a:cubicBezTo>
                  <a:pt x="5771337" y="1277846"/>
                  <a:pt x="5775291" y="1281955"/>
                  <a:pt x="5767267" y="1281803"/>
                </a:cubicBezTo>
                <a:cubicBezTo>
                  <a:pt x="5767267" y="1281803"/>
                  <a:pt x="5767267" y="1281803"/>
                  <a:pt x="5765613" y="1285001"/>
                </a:cubicBezTo>
                <a:cubicBezTo>
                  <a:pt x="5766380" y="1287437"/>
                  <a:pt x="5769567" y="1289111"/>
                  <a:pt x="5770333" y="1291546"/>
                </a:cubicBezTo>
                <a:cubicBezTo>
                  <a:pt x="5763842" y="1296267"/>
                  <a:pt x="5755699" y="1304184"/>
                  <a:pt x="5746909" y="1301597"/>
                </a:cubicBezTo>
                <a:cubicBezTo>
                  <a:pt x="5746142" y="1299160"/>
                  <a:pt x="5746142" y="1299160"/>
                  <a:pt x="5745375" y="1296724"/>
                </a:cubicBezTo>
                <a:cubicBezTo>
                  <a:pt x="5744609" y="1294289"/>
                  <a:pt x="5739771" y="1295812"/>
                  <a:pt x="5737353" y="1296573"/>
                </a:cubicBezTo>
                <a:cubicBezTo>
                  <a:pt x="5739004" y="1293377"/>
                  <a:pt x="5743076" y="1289417"/>
                  <a:pt x="5741542" y="1284544"/>
                </a:cubicBezTo>
                <a:cubicBezTo>
                  <a:pt x="5738357" y="1282872"/>
                  <a:pt x="5733520" y="1284394"/>
                  <a:pt x="5732752" y="1281958"/>
                </a:cubicBezTo>
                <a:cubicBezTo>
                  <a:pt x="5735171" y="1281197"/>
                  <a:pt x="5733637" y="1276325"/>
                  <a:pt x="5738475" y="1274802"/>
                </a:cubicBezTo>
                <a:cubicBezTo>
                  <a:pt x="5736942" y="1269929"/>
                  <a:pt x="5733757" y="1268256"/>
                  <a:pt x="5728919" y="1269779"/>
                </a:cubicBezTo>
                <a:cubicBezTo>
                  <a:pt x="5724080" y="1271302"/>
                  <a:pt x="5723195" y="1276935"/>
                  <a:pt x="5723195" y="1276935"/>
                </a:cubicBezTo>
                <a:cubicBezTo>
                  <a:pt x="5719122" y="1280894"/>
                  <a:pt x="5718357" y="1278458"/>
                  <a:pt x="5715938" y="1279219"/>
                </a:cubicBezTo>
                <a:cubicBezTo>
                  <a:pt x="5717205" y="1274803"/>
                  <a:pt x="5720673" y="1271035"/>
                  <a:pt x="5725127" y="1268293"/>
                </a:cubicBezTo>
                <a:cubicBezTo>
                  <a:pt x="5729583" y="1265554"/>
                  <a:pt x="5735026" y="1263841"/>
                  <a:pt x="5740247" y="1263535"/>
                </a:cubicBezTo>
                <a:cubicBezTo>
                  <a:pt x="5741014" y="1265971"/>
                  <a:pt x="5738595" y="1266733"/>
                  <a:pt x="5739361" y="1269167"/>
                </a:cubicBezTo>
                <a:cubicBezTo>
                  <a:pt x="5752990" y="1270233"/>
                  <a:pt x="5765086" y="1266427"/>
                  <a:pt x="5778833" y="1259423"/>
                </a:cubicBezTo>
                <a:close/>
                <a:moveTo>
                  <a:pt x="5807544" y="1258953"/>
                </a:moveTo>
                <a:cubicBezTo>
                  <a:pt x="5808234" y="1261145"/>
                  <a:pt x="5811116" y="1262646"/>
                  <a:pt x="5814688" y="1266343"/>
                </a:cubicBezTo>
                <a:cubicBezTo>
                  <a:pt x="5809614" y="1265531"/>
                  <a:pt x="5810303" y="1267722"/>
                  <a:pt x="5808111" y="1268412"/>
                </a:cubicBezTo>
                <a:cubicBezTo>
                  <a:pt x="5811806" y="1264840"/>
                  <a:pt x="5804539" y="1264716"/>
                  <a:pt x="5803159" y="1260333"/>
                </a:cubicBezTo>
                <a:cubicBezTo>
                  <a:pt x="5805351" y="1259644"/>
                  <a:pt x="5805351" y="1259644"/>
                  <a:pt x="5807544" y="1258953"/>
                </a:cubicBezTo>
                <a:close/>
                <a:moveTo>
                  <a:pt x="5553705" y="1253712"/>
                </a:moveTo>
                <a:cubicBezTo>
                  <a:pt x="5555898" y="1253023"/>
                  <a:pt x="5556663" y="1255459"/>
                  <a:pt x="5558856" y="1254769"/>
                </a:cubicBezTo>
                <a:cubicBezTo>
                  <a:pt x="5556663" y="1255459"/>
                  <a:pt x="5557430" y="1257895"/>
                  <a:pt x="5558198" y="1260331"/>
                </a:cubicBezTo>
                <a:cubicBezTo>
                  <a:pt x="5556005" y="1261021"/>
                  <a:pt x="5556663" y="1255459"/>
                  <a:pt x="5553705" y="1253712"/>
                </a:cubicBezTo>
                <a:close/>
                <a:moveTo>
                  <a:pt x="3815144" y="1252930"/>
                </a:moveTo>
                <a:cubicBezTo>
                  <a:pt x="3815896" y="1255320"/>
                  <a:pt x="3815896" y="1255320"/>
                  <a:pt x="3815896" y="1255320"/>
                </a:cubicBezTo>
                <a:cubicBezTo>
                  <a:pt x="3816649" y="1257709"/>
                  <a:pt x="3814259" y="1258462"/>
                  <a:pt x="3815011" y="1260851"/>
                </a:cubicBezTo>
                <a:cubicBezTo>
                  <a:pt x="3815011" y="1260851"/>
                  <a:pt x="3813375" y="1263991"/>
                  <a:pt x="3813375" y="1263991"/>
                </a:cubicBezTo>
                <a:cubicBezTo>
                  <a:pt x="3812623" y="1261602"/>
                  <a:pt x="3810235" y="1262353"/>
                  <a:pt x="3810235" y="1262353"/>
                </a:cubicBezTo>
                <a:cubicBezTo>
                  <a:pt x="3809482" y="1259965"/>
                  <a:pt x="3811119" y="1256824"/>
                  <a:pt x="3813506" y="1256072"/>
                </a:cubicBezTo>
                <a:cubicBezTo>
                  <a:pt x="3813506" y="1256072"/>
                  <a:pt x="3815896" y="1255320"/>
                  <a:pt x="3815144" y="1252930"/>
                </a:cubicBezTo>
                <a:close/>
                <a:moveTo>
                  <a:pt x="5564017" y="1245649"/>
                </a:moveTo>
                <a:cubicBezTo>
                  <a:pt x="5568402" y="1244269"/>
                  <a:pt x="5570012" y="1249384"/>
                  <a:pt x="5570817" y="1251943"/>
                </a:cubicBezTo>
                <a:cubicBezTo>
                  <a:pt x="5567820" y="1250073"/>
                  <a:pt x="5569430" y="1255189"/>
                  <a:pt x="5566432" y="1253322"/>
                </a:cubicBezTo>
                <a:cubicBezTo>
                  <a:pt x="5565627" y="1250764"/>
                  <a:pt x="5564822" y="1248206"/>
                  <a:pt x="5564017" y="1245649"/>
                </a:cubicBezTo>
                <a:close/>
                <a:moveTo>
                  <a:pt x="5544450" y="1242170"/>
                </a:moveTo>
                <a:cubicBezTo>
                  <a:pt x="5544450" y="1242170"/>
                  <a:pt x="5547332" y="1243673"/>
                  <a:pt x="5547332" y="1243673"/>
                </a:cubicBezTo>
                <a:cubicBezTo>
                  <a:pt x="5545829" y="1246555"/>
                  <a:pt x="5542947" y="1245052"/>
                  <a:pt x="5542257" y="1242860"/>
                </a:cubicBezTo>
                <a:cubicBezTo>
                  <a:pt x="5542257" y="1242860"/>
                  <a:pt x="5544450" y="1242170"/>
                  <a:pt x="5544450" y="1242170"/>
                </a:cubicBezTo>
                <a:close/>
                <a:moveTo>
                  <a:pt x="5801658" y="1241531"/>
                </a:moveTo>
                <a:cubicBezTo>
                  <a:pt x="5808268" y="1244668"/>
                  <a:pt x="5809764" y="1249421"/>
                  <a:pt x="5813816" y="1253365"/>
                </a:cubicBezTo>
                <a:cubicBezTo>
                  <a:pt x="5811259" y="1254169"/>
                  <a:pt x="5815311" y="1258115"/>
                  <a:pt x="5809449" y="1257349"/>
                </a:cubicBezTo>
                <a:cubicBezTo>
                  <a:pt x="5807954" y="1252599"/>
                  <a:pt x="5802091" y="1251836"/>
                  <a:pt x="5799848" y="1244711"/>
                </a:cubicBezTo>
                <a:cubicBezTo>
                  <a:pt x="5799848" y="1244711"/>
                  <a:pt x="5802405" y="1243905"/>
                  <a:pt x="5801658" y="1241531"/>
                </a:cubicBezTo>
                <a:close/>
                <a:moveTo>
                  <a:pt x="5586306" y="1238634"/>
                </a:moveTo>
                <a:cubicBezTo>
                  <a:pt x="5589669" y="1240386"/>
                  <a:pt x="5590474" y="1242943"/>
                  <a:pt x="5591279" y="1245502"/>
                </a:cubicBezTo>
                <a:cubicBezTo>
                  <a:pt x="5586968" y="1249669"/>
                  <a:pt x="5586968" y="1249669"/>
                  <a:pt x="5581853" y="1251280"/>
                </a:cubicBezTo>
                <a:cubicBezTo>
                  <a:pt x="5583605" y="1247918"/>
                  <a:pt x="5587915" y="1243749"/>
                  <a:pt x="5586306" y="1238634"/>
                </a:cubicBezTo>
                <a:close/>
                <a:moveTo>
                  <a:pt x="1577032" y="1237528"/>
                </a:moveTo>
                <a:cubicBezTo>
                  <a:pt x="1577820" y="1240033"/>
                  <a:pt x="1574840" y="1238218"/>
                  <a:pt x="1575629" y="1240723"/>
                </a:cubicBezTo>
                <a:cubicBezTo>
                  <a:pt x="1575629" y="1240723"/>
                  <a:pt x="1576244" y="1235023"/>
                  <a:pt x="1577032" y="1237528"/>
                </a:cubicBezTo>
                <a:close/>
                <a:moveTo>
                  <a:pt x="1575792" y="1225932"/>
                </a:moveTo>
                <a:cubicBezTo>
                  <a:pt x="1576540" y="1228308"/>
                  <a:pt x="1574202" y="1229044"/>
                  <a:pt x="1575697" y="1233792"/>
                </a:cubicBezTo>
                <a:cubicBezTo>
                  <a:pt x="1573359" y="1234529"/>
                  <a:pt x="1573359" y="1234529"/>
                  <a:pt x="1571020" y="1235265"/>
                </a:cubicBezTo>
                <a:cubicBezTo>
                  <a:pt x="1571767" y="1237640"/>
                  <a:pt x="1572515" y="1240014"/>
                  <a:pt x="1573262" y="1242390"/>
                </a:cubicBezTo>
                <a:cubicBezTo>
                  <a:pt x="1573262" y="1242390"/>
                  <a:pt x="1573262" y="1242390"/>
                  <a:pt x="1570925" y="1243126"/>
                </a:cubicBezTo>
                <a:cubicBezTo>
                  <a:pt x="1571556" y="1239012"/>
                  <a:pt x="1566561" y="1230796"/>
                  <a:pt x="1569587" y="1227396"/>
                </a:cubicBezTo>
                <a:cubicBezTo>
                  <a:pt x="1570596" y="1226263"/>
                  <a:pt x="1572496" y="1225665"/>
                  <a:pt x="1575792" y="1225932"/>
                </a:cubicBezTo>
                <a:close/>
                <a:moveTo>
                  <a:pt x="5549403" y="1221334"/>
                </a:moveTo>
                <a:cubicBezTo>
                  <a:pt x="5554276" y="1219801"/>
                  <a:pt x="5554141" y="1227876"/>
                  <a:pt x="5548502" y="1226974"/>
                </a:cubicBezTo>
                <a:cubicBezTo>
                  <a:pt x="5547735" y="1224537"/>
                  <a:pt x="5552607" y="1223004"/>
                  <a:pt x="5549403" y="1221334"/>
                </a:cubicBezTo>
                <a:close/>
                <a:moveTo>
                  <a:pt x="1571039" y="1218995"/>
                </a:moveTo>
                <a:cubicBezTo>
                  <a:pt x="1571039" y="1218995"/>
                  <a:pt x="1570054" y="1219947"/>
                  <a:pt x="1568884" y="1220316"/>
                </a:cubicBezTo>
                <a:lnTo>
                  <a:pt x="1568884" y="1220315"/>
                </a:lnTo>
                <a:close/>
                <a:moveTo>
                  <a:pt x="5558660" y="1218421"/>
                </a:moveTo>
                <a:cubicBezTo>
                  <a:pt x="5559350" y="1220615"/>
                  <a:pt x="5557847" y="1223496"/>
                  <a:pt x="5555656" y="1224186"/>
                </a:cubicBezTo>
                <a:cubicBezTo>
                  <a:pt x="5554966" y="1221994"/>
                  <a:pt x="5557157" y="1221305"/>
                  <a:pt x="5556467" y="1219111"/>
                </a:cubicBezTo>
                <a:cubicBezTo>
                  <a:pt x="5556467" y="1219111"/>
                  <a:pt x="5556467" y="1219111"/>
                  <a:pt x="5558660" y="1218421"/>
                </a:cubicBezTo>
                <a:close/>
                <a:moveTo>
                  <a:pt x="1565626" y="1218130"/>
                </a:moveTo>
                <a:lnTo>
                  <a:pt x="1568884" y="1220315"/>
                </a:lnTo>
                <a:lnTo>
                  <a:pt x="1562421" y="1224277"/>
                </a:lnTo>
                <a:cubicBezTo>
                  <a:pt x="1564024" y="1221204"/>
                  <a:pt x="1566362" y="1220468"/>
                  <a:pt x="1565626" y="1218130"/>
                </a:cubicBezTo>
                <a:close/>
                <a:moveTo>
                  <a:pt x="1664049" y="1215444"/>
                </a:moveTo>
                <a:lnTo>
                  <a:pt x="1662026" y="1218270"/>
                </a:lnTo>
                <a:lnTo>
                  <a:pt x="1664808" y="1217856"/>
                </a:lnTo>
                <a:cubicBezTo>
                  <a:pt x="1665575" y="1220291"/>
                  <a:pt x="1665575" y="1220291"/>
                  <a:pt x="1666342" y="1222728"/>
                </a:cubicBezTo>
                <a:cubicBezTo>
                  <a:pt x="1666342" y="1222728"/>
                  <a:pt x="1664150" y="1223417"/>
                  <a:pt x="1661190" y="1221672"/>
                </a:cubicBezTo>
                <a:lnTo>
                  <a:pt x="1660949" y="1219774"/>
                </a:lnTo>
                <a:lnTo>
                  <a:pt x="1659227" y="1222180"/>
                </a:lnTo>
                <a:cubicBezTo>
                  <a:pt x="1659299" y="1223463"/>
                  <a:pt x="1660273" y="1224462"/>
                  <a:pt x="1659818" y="1227214"/>
                </a:cubicBezTo>
                <a:cubicBezTo>
                  <a:pt x="1657410" y="1227972"/>
                  <a:pt x="1657410" y="1227972"/>
                  <a:pt x="1655003" y="1228729"/>
                </a:cubicBezTo>
                <a:cubicBezTo>
                  <a:pt x="1655003" y="1228729"/>
                  <a:pt x="1654255" y="1226355"/>
                  <a:pt x="1651849" y="1227114"/>
                </a:cubicBezTo>
                <a:cubicBezTo>
                  <a:pt x="1649278" y="1235754"/>
                  <a:pt x="1662973" y="1228832"/>
                  <a:pt x="1652268" y="1245253"/>
                </a:cubicBezTo>
                <a:cubicBezTo>
                  <a:pt x="1649112" y="1243636"/>
                  <a:pt x="1648364" y="1241260"/>
                  <a:pt x="1645957" y="1242018"/>
                </a:cubicBezTo>
                <a:cubicBezTo>
                  <a:pt x="1642802" y="1240400"/>
                  <a:pt x="1633921" y="1245806"/>
                  <a:pt x="1628195" y="1252831"/>
                </a:cubicBezTo>
                <a:cubicBezTo>
                  <a:pt x="1626535" y="1255961"/>
                  <a:pt x="1629690" y="1257578"/>
                  <a:pt x="1622468" y="1259851"/>
                </a:cubicBezTo>
                <a:cubicBezTo>
                  <a:pt x="1615993" y="1264499"/>
                  <a:pt x="1610432" y="1263639"/>
                  <a:pt x="1598979" y="1277684"/>
                </a:cubicBezTo>
                <a:cubicBezTo>
                  <a:pt x="1596571" y="1278442"/>
                  <a:pt x="1594164" y="1279200"/>
                  <a:pt x="1593416" y="1276825"/>
                </a:cubicBezTo>
                <a:cubicBezTo>
                  <a:pt x="1592669" y="1274450"/>
                  <a:pt x="1595989" y="1268185"/>
                  <a:pt x="1602463" y="1263538"/>
                </a:cubicBezTo>
                <a:cubicBezTo>
                  <a:pt x="1604122" y="1260407"/>
                  <a:pt x="1608190" y="1256515"/>
                  <a:pt x="1607443" y="1254141"/>
                </a:cubicBezTo>
                <a:cubicBezTo>
                  <a:pt x="1605948" y="1249391"/>
                  <a:pt x="1609266" y="1243125"/>
                  <a:pt x="1613334" y="1239235"/>
                </a:cubicBezTo>
                <a:cubicBezTo>
                  <a:pt x="1619060" y="1232213"/>
                  <a:pt x="1622962" y="1236205"/>
                  <a:pt x="1621303" y="1239337"/>
                </a:cubicBezTo>
                <a:cubicBezTo>
                  <a:pt x="1622050" y="1241711"/>
                  <a:pt x="1620390" y="1244845"/>
                  <a:pt x="1619478" y="1250352"/>
                </a:cubicBezTo>
                <a:cubicBezTo>
                  <a:pt x="1617071" y="1251109"/>
                  <a:pt x="1615411" y="1254242"/>
                  <a:pt x="1620225" y="1252727"/>
                </a:cubicBezTo>
                <a:cubicBezTo>
                  <a:pt x="1625040" y="1251212"/>
                  <a:pt x="1629107" y="1247321"/>
                  <a:pt x="1635581" y="1242673"/>
                </a:cubicBezTo>
                <a:cubicBezTo>
                  <a:pt x="1639648" y="1238784"/>
                  <a:pt x="1643715" y="1234893"/>
                  <a:pt x="1647782" y="1231002"/>
                </a:cubicBezTo>
                <a:cubicBezTo>
                  <a:pt x="1647035" y="1228629"/>
                  <a:pt x="1647947" y="1223121"/>
                  <a:pt x="1647199" y="1220747"/>
                </a:cubicBezTo>
                <a:cubicBezTo>
                  <a:pt x="1652014" y="1219232"/>
                  <a:pt x="1656828" y="1217717"/>
                  <a:pt x="1661643" y="1216201"/>
                </a:cubicBezTo>
                <a:cubicBezTo>
                  <a:pt x="1661643" y="1216201"/>
                  <a:pt x="1661643" y="1216201"/>
                  <a:pt x="1664049" y="1215444"/>
                </a:cubicBezTo>
                <a:close/>
                <a:moveTo>
                  <a:pt x="1558508" y="1214908"/>
                </a:moveTo>
                <a:cubicBezTo>
                  <a:pt x="1556975" y="1218202"/>
                  <a:pt x="1557780" y="1220761"/>
                  <a:pt x="1562457" y="1219288"/>
                </a:cubicBezTo>
                <a:cubicBezTo>
                  <a:pt x="1560118" y="1220024"/>
                  <a:pt x="1560924" y="1222582"/>
                  <a:pt x="1561729" y="1225140"/>
                </a:cubicBezTo>
                <a:cubicBezTo>
                  <a:pt x="1558585" y="1223318"/>
                  <a:pt x="1557780" y="1220761"/>
                  <a:pt x="1553908" y="1224791"/>
                </a:cubicBezTo>
                <a:cubicBezTo>
                  <a:pt x="1552298" y="1219675"/>
                  <a:pt x="1549959" y="1220411"/>
                  <a:pt x="1552298" y="1219675"/>
                </a:cubicBezTo>
                <a:cubicBezTo>
                  <a:pt x="1552298" y="1219675"/>
                  <a:pt x="1552298" y="1219675"/>
                  <a:pt x="1553102" y="1222232"/>
                </a:cubicBezTo>
                <a:cubicBezTo>
                  <a:pt x="1555441" y="1221496"/>
                  <a:pt x="1556975" y="1218202"/>
                  <a:pt x="1558508" y="1214908"/>
                </a:cubicBezTo>
                <a:close/>
                <a:moveTo>
                  <a:pt x="5569987" y="1214856"/>
                </a:moveTo>
                <a:cubicBezTo>
                  <a:pt x="5573311" y="1216487"/>
                  <a:pt x="5575613" y="1223795"/>
                  <a:pt x="5581494" y="1224622"/>
                </a:cubicBezTo>
                <a:cubicBezTo>
                  <a:pt x="5579444" y="1235974"/>
                  <a:pt x="5570753" y="1217293"/>
                  <a:pt x="5567430" y="1215661"/>
                </a:cubicBezTo>
                <a:cubicBezTo>
                  <a:pt x="5567430" y="1215661"/>
                  <a:pt x="5569987" y="1214856"/>
                  <a:pt x="5569987" y="1214856"/>
                </a:cubicBezTo>
                <a:close/>
                <a:moveTo>
                  <a:pt x="5776828" y="1212400"/>
                </a:moveTo>
                <a:cubicBezTo>
                  <a:pt x="5779128" y="1219706"/>
                  <a:pt x="5768095" y="1217826"/>
                  <a:pt x="5769628" y="1222697"/>
                </a:cubicBezTo>
                <a:cubicBezTo>
                  <a:pt x="5766487" y="1221009"/>
                  <a:pt x="5764877" y="1224192"/>
                  <a:pt x="5760128" y="1225687"/>
                </a:cubicBezTo>
                <a:cubicBezTo>
                  <a:pt x="5760970" y="1220068"/>
                  <a:pt x="5767253" y="1223445"/>
                  <a:pt x="5764953" y="1216137"/>
                </a:cubicBezTo>
                <a:cubicBezTo>
                  <a:pt x="5771237" y="1219514"/>
                  <a:pt x="5773612" y="1218766"/>
                  <a:pt x="5776828" y="1212400"/>
                </a:cubicBezTo>
                <a:close/>
                <a:moveTo>
                  <a:pt x="1560345" y="1209511"/>
                </a:moveTo>
                <a:cubicBezTo>
                  <a:pt x="1565021" y="1208039"/>
                  <a:pt x="1568095" y="1209642"/>
                  <a:pt x="1571169" y="1211244"/>
                </a:cubicBezTo>
                <a:cubicBezTo>
                  <a:pt x="1571905" y="1213582"/>
                  <a:pt x="1571905" y="1213582"/>
                  <a:pt x="1571905" y="1213582"/>
                </a:cubicBezTo>
                <a:cubicBezTo>
                  <a:pt x="1573377" y="1218259"/>
                  <a:pt x="1574980" y="1215186"/>
                  <a:pt x="1580393" y="1216051"/>
                </a:cubicBezTo>
                <a:cubicBezTo>
                  <a:pt x="1579527" y="1221464"/>
                  <a:pt x="1583466" y="1217653"/>
                  <a:pt x="1582600" y="1223067"/>
                </a:cubicBezTo>
                <a:cubicBezTo>
                  <a:pt x="1585675" y="1224668"/>
                  <a:pt x="1584203" y="1219992"/>
                  <a:pt x="1587278" y="1221596"/>
                </a:cubicBezTo>
                <a:cubicBezTo>
                  <a:pt x="1585675" y="1224668"/>
                  <a:pt x="1586411" y="1227007"/>
                  <a:pt x="1584072" y="1227743"/>
                </a:cubicBezTo>
                <a:cubicBezTo>
                  <a:pt x="1584203" y="1219992"/>
                  <a:pt x="1578660" y="1226876"/>
                  <a:pt x="1575585" y="1225275"/>
                </a:cubicBezTo>
                <a:cubicBezTo>
                  <a:pt x="1575585" y="1225275"/>
                  <a:pt x="1577924" y="1224539"/>
                  <a:pt x="1580263" y="1223803"/>
                </a:cubicBezTo>
                <a:cubicBezTo>
                  <a:pt x="1578054" y="1216787"/>
                  <a:pt x="1571039" y="1218995"/>
                  <a:pt x="1565626" y="1218130"/>
                </a:cubicBezTo>
                <a:cubicBezTo>
                  <a:pt x="1564890" y="1215790"/>
                  <a:pt x="1561816" y="1214187"/>
                  <a:pt x="1560345" y="1209511"/>
                </a:cubicBezTo>
                <a:close/>
                <a:moveTo>
                  <a:pt x="1707166" y="1202386"/>
                </a:moveTo>
                <a:cubicBezTo>
                  <a:pt x="1709504" y="1201650"/>
                  <a:pt x="1710116" y="1203598"/>
                  <a:pt x="1710116" y="1203598"/>
                </a:cubicBezTo>
                <a:cubicBezTo>
                  <a:pt x="1707779" y="1204334"/>
                  <a:pt x="1708393" y="1206282"/>
                  <a:pt x="1706054" y="1207019"/>
                </a:cubicBezTo>
                <a:cubicBezTo>
                  <a:pt x="1705440" y="1205070"/>
                  <a:pt x="1703101" y="1205805"/>
                  <a:pt x="1697812" y="1205330"/>
                </a:cubicBezTo>
                <a:cubicBezTo>
                  <a:pt x="1697812" y="1205330"/>
                  <a:pt x="1700150" y="1204594"/>
                  <a:pt x="1699537" y="1202644"/>
                </a:cubicBezTo>
                <a:cubicBezTo>
                  <a:pt x="1700150" y="1204594"/>
                  <a:pt x="1702488" y="1203858"/>
                  <a:pt x="1703101" y="1205805"/>
                </a:cubicBezTo>
                <a:cubicBezTo>
                  <a:pt x="1704828" y="1203122"/>
                  <a:pt x="1704828" y="1203122"/>
                  <a:pt x="1707779" y="1204334"/>
                </a:cubicBezTo>
                <a:cubicBezTo>
                  <a:pt x="1707779" y="1204334"/>
                  <a:pt x="1707779" y="1204334"/>
                  <a:pt x="1707166" y="1202386"/>
                </a:cubicBezTo>
                <a:close/>
                <a:moveTo>
                  <a:pt x="1599703" y="1202379"/>
                </a:moveTo>
                <a:cubicBezTo>
                  <a:pt x="1596458" y="1208658"/>
                  <a:pt x="1612213" y="1208955"/>
                  <a:pt x="1607347" y="1218373"/>
                </a:cubicBezTo>
                <a:cubicBezTo>
                  <a:pt x="1605725" y="1221513"/>
                  <a:pt x="1608099" y="1220766"/>
                  <a:pt x="1608852" y="1223156"/>
                </a:cubicBezTo>
                <a:cubicBezTo>
                  <a:pt x="1606478" y="1223904"/>
                  <a:pt x="1604101" y="1224652"/>
                  <a:pt x="1602595" y="1219869"/>
                </a:cubicBezTo>
                <a:cubicBezTo>
                  <a:pt x="1600974" y="1223008"/>
                  <a:pt x="1597093" y="1218972"/>
                  <a:pt x="1594719" y="1219719"/>
                </a:cubicBezTo>
                <a:cubicBezTo>
                  <a:pt x="1593213" y="1214936"/>
                  <a:pt x="1591707" y="1210153"/>
                  <a:pt x="1590202" y="1205369"/>
                </a:cubicBezTo>
                <a:cubicBezTo>
                  <a:pt x="1592954" y="1205818"/>
                  <a:pt x="1593764" y="1204248"/>
                  <a:pt x="1594670" y="1202978"/>
                </a:cubicBezTo>
                <a:cubicBezTo>
                  <a:pt x="1595576" y="1201709"/>
                  <a:pt x="1596574" y="1200737"/>
                  <a:pt x="1599703" y="1202379"/>
                </a:cubicBezTo>
                <a:close/>
                <a:moveTo>
                  <a:pt x="1589157" y="1202049"/>
                </a:moveTo>
                <a:cubicBezTo>
                  <a:pt x="1587884" y="1205662"/>
                  <a:pt x="1590997" y="1207895"/>
                  <a:pt x="1588804" y="1208584"/>
                </a:cubicBezTo>
                <a:cubicBezTo>
                  <a:pt x="1587884" y="1205662"/>
                  <a:pt x="1585692" y="1206352"/>
                  <a:pt x="1584772" y="1203429"/>
                </a:cubicBezTo>
                <a:cubicBezTo>
                  <a:pt x="1586965" y="1202739"/>
                  <a:pt x="1586965" y="1202739"/>
                  <a:pt x="1589157" y="1202049"/>
                </a:cubicBezTo>
                <a:close/>
                <a:moveTo>
                  <a:pt x="5605698" y="1202010"/>
                </a:moveTo>
                <a:cubicBezTo>
                  <a:pt x="5610814" y="1200400"/>
                  <a:pt x="5607768" y="1208586"/>
                  <a:pt x="5608460" y="1210779"/>
                </a:cubicBezTo>
                <a:cubicBezTo>
                  <a:pt x="5605901" y="1211583"/>
                  <a:pt x="5605211" y="1209391"/>
                  <a:pt x="5601963" y="1208004"/>
                </a:cubicBezTo>
                <a:cubicBezTo>
                  <a:pt x="5601273" y="1205811"/>
                  <a:pt x="5603830" y="1205006"/>
                  <a:pt x="5605698" y="1202010"/>
                </a:cubicBezTo>
                <a:close/>
                <a:moveTo>
                  <a:pt x="1544460" y="1201662"/>
                </a:moveTo>
                <a:cubicBezTo>
                  <a:pt x="1547631" y="1202806"/>
                  <a:pt x="1546300" y="1207508"/>
                  <a:pt x="1543742" y="1208313"/>
                </a:cubicBezTo>
                <a:cubicBezTo>
                  <a:pt x="1538013" y="1207974"/>
                  <a:pt x="1542516" y="1204416"/>
                  <a:pt x="1544460" y="1201662"/>
                </a:cubicBezTo>
                <a:close/>
                <a:moveTo>
                  <a:pt x="3718116" y="1201577"/>
                </a:moveTo>
                <a:lnTo>
                  <a:pt x="3717791" y="1202164"/>
                </a:lnTo>
                <a:cubicBezTo>
                  <a:pt x="3715402" y="1202916"/>
                  <a:pt x="3716155" y="1205304"/>
                  <a:pt x="3715402" y="1202916"/>
                </a:cubicBezTo>
                <a:close/>
                <a:moveTo>
                  <a:pt x="5751088" y="1196006"/>
                </a:moveTo>
                <a:cubicBezTo>
                  <a:pt x="5753004" y="1195402"/>
                  <a:pt x="5755543" y="1195808"/>
                  <a:pt x="5756233" y="1198001"/>
                </a:cubicBezTo>
                <a:cubicBezTo>
                  <a:pt x="5751158" y="1197188"/>
                  <a:pt x="5751158" y="1197188"/>
                  <a:pt x="5749656" y="1200071"/>
                </a:cubicBezTo>
                <a:cubicBezTo>
                  <a:pt x="5747870" y="1198223"/>
                  <a:pt x="5749170" y="1196609"/>
                  <a:pt x="5751088" y="1196006"/>
                </a:cubicBezTo>
                <a:close/>
                <a:moveTo>
                  <a:pt x="1568670" y="1195647"/>
                </a:moveTo>
                <a:cubicBezTo>
                  <a:pt x="1569405" y="1197986"/>
                  <a:pt x="1578191" y="1202931"/>
                  <a:pt x="1572350" y="1207340"/>
                </a:cubicBezTo>
                <a:cubicBezTo>
                  <a:pt x="1573070" y="1201973"/>
                  <a:pt x="1567213" y="1198675"/>
                  <a:pt x="1568670" y="1195647"/>
                </a:cubicBezTo>
                <a:close/>
                <a:moveTo>
                  <a:pt x="1563359" y="1195178"/>
                </a:moveTo>
                <a:cubicBezTo>
                  <a:pt x="1562387" y="1200838"/>
                  <a:pt x="1555844" y="1197543"/>
                  <a:pt x="1557377" y="1202415"/>
                </a:cubicBezTo>
                <a:cubicBezTo>
                  <a:pt x="1554105" y="1200769"/>
                  <a:pt x="1551599" y="1201557"/>
                  <a:pt x="1549093" y="1202346"/>
                </a:cubicBezTo>
                <a:cubicBezTo>
                  <a:pt x="1548327" y="1199909"/>
                  <a:pt x="1548327" y="1199909"/>
                  <a:pt x="1548327" y="1199909"/>
                </a:cubicBezTo>
                <a:cubicBezTo>
                  <a:pt x="1552467" y="1199945"/>
                  <a:pt x="1554781" y="1198547"/>
                  <a:pt x="1557096" y="1197150"/>
                </a:cubicBezTo>
                <a:close/>
                <a:moveTo>
                  <a:pt x="1565864" y="1194389"/>
                </a:moveTo>
                <a:cubicBezTo>
                  <a:pt x="1565864" y="1194389"/>
                  <a:pt x="1566631" y="1196826"/>
                  <a:pt x="1566631" y="1196826"/>
                </a:cubicBezTo>
                <a:cubicBezTo>
                  <a:pt x="1564125" y="1197615"/>
                  <a:pt x="1563359" y="1195178"/>
                  <a:pt x="1563359" y="1195178"/>
                </a:cubicBezTo>
                <a:close/>
                <a:moveTo>
                  <a:pt x="5729534" y="1193553"/>
                </a:moveTo>
                <a:cubicBezTo>
                  <a:pt x="5733625" y="1197620"/>
                  <a:pt x="5728511" y="1199230"/>
                  <a:pt x="5726719" y="1202472"/>
                </a:cubicBezTo>
                <a:cubicBezTo>
                  <a:pt x="5725951" y="1200035"/>
                  <a:pt x="5723393" y="1200840"/>
                  <a:pt x="5721860" y="1195968"/>
                </a:cubicBezTo>
                <a:cubicBezTo>
                  <a:pt x="5724418" y="1195163"/>
                  <a:pt x="5726977" y="1194358"/>
                  <a:pt x="5729534" y="1193553"/>
                </a:cubicBezTo>
                <a:close/>
                <a:moveTo>
                  <a:pt x="1614639" y="1192421"/>
                </a:moveTo>
                <a:cubicBezTo>
                  <a:pt x="1617197" y="1191617"/>
                  <a:pt x="1617886" y="1193808"/>
                  <a:pt x="1621134" y="1195196"/>
                </a:cubicBezTo>
                <a:cubicBezTo>
                  <a:pt x="1624382" y="1196584"/>
                  <a:pt x="1621825" y="1197389"/>
                  <a:pt x="1622514" y="1199580"/>
                </a:cubicBezTo>
                <a:cubicBezTo>
                  <a:pt x="1621825" y="1197389"/>
                  <a:pt x="1613461" y="1197611"/>
                  <a:pt x="1614639" y="1192421"/>
                </a:cubicBezTo>
                <a:close/>
                <a:moveTo>
                  <a:pt x="5798531" y="1190042"/>
                </a:moveTo>
                <a:cubicBezTo>
                  <a:pt x="5802361" y="1190176"/>
                  <a:pt x="5806381" y="1192924"/>
                  <a:pt x="5806766" y="1198158"/>
                </a:cubicBezTo>
                <a:cubicBezTo>
                  <a:pt x="5802936" y="1194007"/>
                  <a:pt x="5798342" y="1195454"/>
                  <a:pt x="5797580" y="1201050"/>
                </a:cubicBezTo>
                <a:cubicBezTo>
                  <a:pt x="5796813" y="1198614"/>
                  <a:pt x="5794516" y="1199337"/>
                  <a:pt x="5791451" y="1197622"/>
                </a:cubicBezTo>
                <a:cubicBezTo>
                  <a:pt x="5791067" y="1192391"/>
                  <a:pt x="5794705" y="1189908"/>
                  <a:pt x="5798531" y="1190042"/>
                </a:cubicBezTo>
                <a:close/>
                <a:moveTo>
                  <a:pt x="1534254" y="1187526"/>
                </a:moveTo>
                <a:lnTo>
                  <a:pt x="1535001" y="1187773"/>
                </a:lnTo>
                <a:cubicBezTo>
                  <a:pt x="1535346" y="1188868"/>
                  <a:pt x="1535083" y="1190157"/>
                  <a:pt x="1535083" y="1190157"/>
                </a:cubicBezTo>
                <a:close/>
                <a:moveTo>
                  <a:pt x="1600322" y="1186488"/>
                </a:moveTo>
                <a:cubicBezTo>
                  <a:pt x="1598575" y="1189447"/>
                  <a:pt x="1596829" y="1192407"/>
                  <a:pt x="1595083" y="1195364"/>
                </a:cubicBezTo>
                <a:cubicBezTo>
                  <a:pt x="1594394" y="1193173"/>
                  <a:pt x="1594394" y="1193173"/>
                  <a:pt x="1593704" y="1190980"/>
                </a:cubicBezTo>
                <a:cubicBezTo>
                  <a:pt x="1596829" y="1192407"/>
                  <a:pt x="1594759" y="1185829"/>
                  <a:pt x="1600322" y="1186488"/>
                </a:cubicBezTo>
                <a:close/>
                <a:moveTo>
                  <a:pt x="5794502" y="1184348"/>
                </a:moveTo>
                <a:cubicBezTo>
                  <a:pt x="5796696" y="1183658"/>
                  <a:pt x="5799654" y="1185404"/>
                  <a:pt x="5801847" y="1184714"/>
                </a:cubicBezTo>
                <a:cubicBezTo>
                  <a:pt x="5801187" y="1190275"/>
                  <a:pt x="5793077" y="1187475"/>
                  <a:pt x="5794502" y="1184348"/>
                </a:cubicBezTo>
                <a:close/>
                <a:moveTo>
                  <a:pt x="5722565" y="1182895"/>
                </a:moveTo>
                <a:cubicBezTo>
                  <a:pt x="5729437" y="1186356"/>
                  <a:pt x="5734698" y="1184699"/>
                  <a:pt x="5738940" y="1188987"/>
                </a:cubicBezTo>
                <a:cubicBezTo>
                  <a:pt x="5735503" y="1187258"/>
                  <a:pt x="5724979" y="1190570"/>
                  <a:pt x="5722565" y="1182895"/>
                </a:cubicBezTo>
                <a:close/>
                <a:moveTo>
                  <a:pt x="5833070" y="1181847"/>
                </a:moveTo>
                <a:cubicBezTo>
                  <a:pt x="5833070" y="1181847"/>
                  <a:pt x="5838221" y="1182902"/>
                  <a:pt x="5838221" y="1182902"/>
                </a:cubicBezTo>
                <a:cubicBezTo>
                  <a:pt x="5838989" y="1185340"/>
                  <a:pt x="5836796" y="1186030"/>
                  <a:pt x="5836796" y="1186030"/>
                </a:cubicBezTo>
                <a:cubicBezTo>
                  <a:pt x="5837563" y="1188464"/>
                  <a:pt x="5837563" y="1188464"/>
                  <a:pt x="5839754" y="1187774"/>
                </a:cubicBezTo>
                <a:cubicBezTo>
                  <a:pt x="5840521" y="1190210"/>
                  <a:pt x="5838329" y="1190900"/>
                  <a:pt x="5839096" y="1193335"/>
                </a:cubicBezTo>
                <a:cubicBezTo>
                  <a:pt x="5834710" y="1194716"/>
                  <a:pt x="5835478" y="1197153"/>
                  <a:pt x="5832519" y="1195405"/>
                </a:cubicBezTo>
                <a:cubicBezTo>
                  <a:pt x="5839096" y="1193335"/>
                  <a:pt x="5833838" y="1184282"/>
                  <a:pt x="5833070" y="1181847"/>
                </a:cubicBezTo>
                <a:close/>
                <a:moveTo>
                  <a:pt x="1437380" y="1179145"/>
                </a:moveTo>
                <a:cubicBezTo>
                  <a:pt x="1437380" y="1179145"/>
                  <a:pt x="1438070" y="1181337"/>
                  <a:pt x="1438761" y="1183530"/>
                </a:cubicBezTo>
                <a:cubicBezTo>
                  <a:pt x="1438070" y="1181337"/>
                  <a:pt x="1435147" y="1182258"/>
                  <a:pt x="1435147" y="1182258"/>
                </a:cubicBezTo>
                <a:cubicBezTo>
                  <a:pt x="1435147" y="1182258"/>
                  <a:pt x="1438070" y="1181337"/>
                  <a:pt x="1437380" y="1179145"/>
                </a:cubicBezTo>
                <a:close/>
                <a:moveTo>
                  <a:pt x="5724109" y="1177591"/>
                </a:moveTo>
                <a:cubicBezTo>
                  <a:pt x="5724109" y="1177591"/>
                  <a:pt x="5724109" y="1177591"/>
                  <a:pt x="5724569" y="1179053"/>
                </a:cubicBezTo>
                <a:cubicBezTo>
                  <a:pt x="5722376" y="1179744"/>
                  <a:pt x="5720185" y="1180434"/>
                  <a:pt x="5721916" y="1178282"/>
                </a:cubicBezTo>
                <a:cubicBezTo>
                  <a:pt x="5721916" y="1178282"/>
                  <a:pt x="5724109" y="1177591"/>
                  <a:pt x="5724109" y="1177591"/>
                </a:cubicBezTo>
                <a:close/>
                <a:moveTo>
                  <a:pt x="5690196" y="1177020"/>
                </a:moveTo>
                <a:cubicBezTo>
                  <a:pt x="5693399" y="1178691"/>
                  <a:pt x="5698271" y="1177157"/>
                  <a:pt x="5699804" y="1182030"/>
                </a:cubicBezTo>
                <a:cubicBezTo>
                  <a:pt x="5697369" y="1182796"/>
                  <a:pt x="5694165" y="1181127"/>
                  <a:pt x="5691730" y="1181893"/>
                </a:cubicBezTo>
                <a:cubicBezTo>
                  <a:pt x="5690963" y="1179457"/>
                  <a:pt x="5690963" y="1179457"/>
                  <a:pt x="5690196" y="1177020"/>
                </a:cubicBezTo>
                <a:close/>
                <a:moveTo>
                  <a:pt x="1623502" y="1176777"/>
                </a:moveTo>
                <a:cubicBezTo>
                  <a:pt x="1626551" y="1177959"/>
                  <a:pt x="1624728" y="1180675"/>
                  <a:pt x="1625341" y="1182623"/>
                </a:cubicBezTo>
                <a:cubicBezTo>
                  <a:pt x="1622292" y="1181442"/>
                  <a:pt x="1619243" y="1180259"/>
                  <a:pt x="1621065" y="1177544"/>
                </a:cubicBezTo>
                <a:cubicBezTo>
                  <a:pt x="1623502" y="1176777"/>
                  <a:pt x="1624115" y="1178726"/>
                  <a:pt x="1623502" y="1176777"/>
                </a:cubicBezTo>
                <a:close/>
                <a:moveTo>
                  <a:pt x="1681055" y="1176332"/>
                </a:moveTo>
                <a:cubicBezTo>
                  <a:pt x="1681055" y="1176332"/>
                  <a:pt x="1683613" y="1175527"/>
                  <a:pt x="1681822" y="1178768"/>
                </a:cubicBezTo>
                <a:cubicBezTo>
                  <a:pt x="1679264" y="1179572"/>
                  <a:pt x="1678240" y="1185251"/>
                  <a:pt x="1674915" y="1183620"/>
                </a:cubicBezTo>
                <a:cubicBezTo>
                  <a:pt x="1680031" y="1182009"/>
                  <a:pt x="1679264" y="1179572"/>
                  <a:pt x="1681055" y="1176332"/>
                </a:cubicBezTo>
                <a:close/>
                <a:moveTo>
                  <a:pt x="1533378" y="1176236"/>
                </a:moveTo>
                <a:cubicBezTo>
                  <a:pt x="1535815" y="1175469"/>
                  <a:pt x="1536504" y="1177661"/>
                  <a:pt x="1537195" y="1179854"/>
                </a:cubicBezTo>
                <a:cubicBezTo>
                  <a:pt x="1534758" y="1180620"/>
                  <a:pt x="1534758" y="1180620"/>
                  <a:pt x="1532323" y="1181388"/>
                </a:cubicBezTo>
                <a:lnTo>
                  <a:pt x="1534254" y="1187526"/>
                </a:lnTo>
                <a:lnTo>
                  <a:pt x="1531267" y="1186539"/>
                </a:lnTo>
                <a:cubicBezTo>
                  <a:pt x="1530576" y="1184347"/>
                  <a:pt x="1533012" y="1183580"/>
                  <a:pt x="1529196" y="1179962"/>
                </a:cubicBezTo>
                <a:cubicBezTo>
                  <a:pt x="1534068" y="1178429"/>
                  <a:pt x="1530942" y="1177002"/>
                  <a:pt x="1533378" y="1176236"/>
                </a:cubicBezTo>
                <a:close/>
                <a:moveTo>
                  <a:pt x="1675832" y="1169947"/>
                </a:moveTo>
                <a:cubicBezTo>
                  <a:pt x="1679080" y="1171335"/>
                  <a:pt x="1679080" y="1171335"/>
                  <a:pt x="1679080" y="1171335"/>
                </a:cubicBezTo>
                <a:cubicBezTo>
                  <a:pt x="1676523" y="1172140"/>
                  <a:pt x="1673965" y="1172945"/>
                  <a:pt x="1672097" y="1175943"/>
                </a:cubicBezTo>
                <a:cubicBezTo>
                  <a:pt x="1668849" y="1174556"/>
                  <a:pt x="1673275" y="1170752"/>
                  <a:pt x="1675832" y="1169947"/>
                </a:cubicBezTo>
                <a:close/>
                <a:moveTo>
                  <a:pt x="1658276" y="1168742"/>
                </a:moveTo>
                <a:cubicBezTo>
                  <a:pt x="1658252" y="1169718"/>
                  <a:pt x="1657416" y="1171271"/>
                  <a:pt x="1656209" y="1171650"/>
                </a:cubicBezTo>
                <a:cubicBezTo>
                  <a:pt x="1656016" y="1179456"/>
                  <a:pt x="1646916" y="1192647"/>
                  <a:pt x="1642638" y="1204319"/>
                </a:cubicBezTo>
                <a:cubicBezTo>
                  <a:pt x="1639489" y="1202729"/>
                  <a:pt x="1638749" y="1200378"/>
                  <a:pt x="1636337" y="1201138"/>
                </a:cubicBezTo>
                <a:cubicBezTo>
                  <a:pt x="1636337" y="1201138"/>
                  <a:pt x="1632254" y="1205005"/>
                  <a:pt x="1632254" y="1205005"/>
                </a:cubicBezTo>
                <a:cubicBezTo>
                  <a:pt x="1629841" y="1205764"/>
                  <a:pt x="1630580" y="1208113"/>
                  <a:pt x="1630580" y="1208113"/>
                </a:cubicBezTo>
                <a:cubicBezTo>
                  <a:pt x="1628910" y="1211221"/>
                  <a:pt x="1632059" y="1212811"/>
                  <a:pt x="1632798" y="1215160"/>
                </a:cubicBezTo>
                <a:cubicBezTo>
                  <a:pt x="1634471" y="1212052"/>
                  <a:pt x="1637621" y="1213642"/>
                  <a:pt x="1639101" y="1218339"/>
                </a:cubicBezTo>
                <a:cubicBezTo>
                  <a:pt x="1641511" y="1217580"/>
                  <a:pt x="1641511" y="1217580"/>
                  <a:pt x="1640773" y="1215232"/>
                </a:cubicBezTo>
                <a:cubicBezTo>
                  <a:pt x="1643185" y="1214473"/>
                  <a:pt x="1643924" y="1216821"/>
                  <a:pt x="1645595" y="1213715"/>
                </a:cubicBezTo>
                <a:cubicBezTo>
                  <a:pt x="1643185" y="1214473"/>
                  <a:pt x="1642251" y="1219931"/>
                  <a:pt x="1639840" y="1220689"/>
                </a:cubicBezTo>
                <a:cubicBezTo>
                  <a:pt x="1635016" y="1222207"/>
                  <a:pt x="1632059" y="1212811"/>
                  <a:pt x="1627236" y="1214329"/>
                </a:cubicBezTo>
                <a:cubicBezTo>
                  <a:pt x="1625564" y="1217436"/>
                  <a:pt x="1621480" y="1221305"/>
                  <a:pt x="1622219" y="1223652"/>
                </a:cubicBezTo>
                <a:cubicBezTo>
                  <a:pt x="1620549" y="1226761"/>
                  <a:pt x="1620549" y="1226761"/>
                  <a:pt x="1618876" y="1229869"/>
                </a:cubicBezTo>
                <a:cubicBezTo>
                  <a:pt x="1617204" y="1232976"/>
                  <a:pt x="1614053" y="1231387"/>
                  <a:pt x="1614053" y="1231387"/>
                </a:cubicBezTo>
                <a:cubicBezTo>
                  <a:pt x="1613314" y="1229038"/>
                  <a:pt x="1610901" y="1229797"/>
                  <a:pt x="1603474" y="1239879"/>
                </a:cubicBezTo>
                <a:cubicBezTo>
                  <a:pt x="1601801" y="1242987"/>
                  <a:pt x="1597717" y="1246854"/>
                  <a:pt x="1594373" y="1253070"/>
                </a:cubicBezTo>
                <a:cubicBezTo>
                  <a:pt x="1594373" y="1253070"/>
                  <a:pt x="1590289" y="1256937"/>
                  <a:pt x="1590289" y="1256937"/>
                </a:cubicBezTo>
                <a:cubicBezTo>
                  <a:pt x="1587041" y="1259249"/>
                  <a:pt x="1585049" y="1259232"/>
                  <a:pt x="1584284" y="1257859"/>
                </a:cubicBezTo>
                <a:lnTo>
                  <a:pt x="1585583" y="1251059"/>
                </a:lnTo>
                <a:lnTo>
                  <a:pt x="1580975" y="1250055"/>
                </a:lnTo>
                <a:cubicBezTo>
                  <a:pt x="1580186" y="1247551"/>
                  <a:pt x="1580186" y="1247551"/>
                  <a:pt x="1579398" y="1245045"/>
                </a:cubicBezTo>
                <a:cubicBezTo>
                  <a:pt x="1579398" y="1245045"/>
                  <a:pt x="1580186" y="1247551"/>
                  <a:pt x="1577206" y="1245735"/>
                </a:cubicBezTo>
                <a:cubicBezTo>
                  <a:pt x="1577206" y="1245735"/>
                  <a:pt x="1575629" y="1240723"/>
                  <a:pt x="1575629" y="1240723"/>
                </a:cubicBezTo>
                <a:cubicBezTo>
                  <a:pt x="1579398" y="1245045"/>
                  <a:pt x="1582206" y="1238653"/>
                  <a:pt x="1585975" y="1242975"/>
                </a:cubicBezTo>
                <a:lnTo>
                  <a:pt x="1586125" y="1250049"/>
                </a:lnTo>
                <a:lnTo>
                  <a:pt x="1598845" y="1233592"/>
                </a:lnTo>
                <a:cubicBezTo>
                  <a:pt x="1603667" y="1232074"/>
                  <a:pt x="1609423" y="1225100"/>
                  <a:pt x="1615919" y="1220473"/>
                </a:cubicBezTo>
                <a:cubicBezTo>
                  <a:pt x="1612028" y="1216534"/>
                  <a:pt x="1612028" y="1216534"/>
                  <a:pt x="1611289" y="1214185"/>
                </a:cubicBezTo>
                <a:cubicBezTo>
                  <a:pt x="1615373" y="1210318"/>
                  <a:pt x="1616112" y="1212667"/>
                  <a:pt x="1616112" y="1212667"/>
                </a:cubicBezTo>
                <a:cubicBezTo>
                  <a:pt x="1616112" y="1212667"/>
                  <a:pt x="1620196" y="1208801"/>
                  <a:pt x="1620196" y="1208801"/>
                </a:cubicBezTo>
                <a:cubicBezTo>
                  <a:pt x="1623540" y="1202585"/>
                  <a:pt x="1625213" y="1199477"/>
                  <a:pt x="1630036" y="1197959"/>
                </a:cubicBezTo>
                <a:cubicBezTo>
                  <a:pt x="1626884" y="1196369"/>
                  <a:pt x="1626145" y="1194020"/>
                  <a:pt x="1622995" y="1192431"/>
                </a:cubicBezTo>
                <a:cubicBezTo>
                  <a:pt x="1619843" y="1190841"/>
                  <a:pt x="1625406" y="1191672"/>
                  <a:pt x="1624667" y="1189324"/>
                </a:cubicBezTo>
                <a:cubicBezTo>
                  <a:pt x="1625406" y="1191672"/>
                  <a:pt x="1628556" y="1193260"/>
                  <a:pt x="1629297" y="1195610"/>
                </a:cubicBezTo>
                <a:cubicBezTo>
                  <a:pt x="1634119" y="1194092"/>
                  <a:pt x="1635791" y="1190984"/>
                  <a:pt x="1639875" y="1187118"/>
                </a:cubicBezTo>
                <a:cubicBezTo>
                  <a:pt x="1643959" y="1183251"/>
                  <a:pt x="1646371" y="1182492"/>
                  <a:pt x="1649716" y="1176276"/>
                </a:cubicBezTo>
                <a:cubicBezTo>
                  <a:pt x="1651387" y="1173169"/>
                  <a:pt x="1653060" y="1170061"/>
                  <a:pt x="1655470" y="1169302"/>
                </a:cubicBezTo>
                <a:cubicBezTo>
                  <a:pt x="1657513" y="1167368"/>
                  <a:pt x="1658301" y="1167766"/>
                  <a:pt x="1658276" y="1168742"/>
                </a:cubicBezTo>
                <a:close/>
                <a:moveTo>
                  <a:pt x="5696665" y="1166953"/>
                </a:moveTo>
                <a:cubicBezTo>
                  <a:pt x="5702511" y="1165113"/>
                  <a:pt x="5704351" y="1170959"/>
                  <a:pt x="5704351" y="1170959"/>
                </a:cubicBezTo>
                <a:cubicBezTo>
                  <a:pt x="5698505" y="1172800"/>
                  <a:pt x="5697584" y="1169875"/>
                  <a:pt x="5696665" y="1166953"/>
                </a:cubicBezTo>
                <a:close/>
                <a:moveTo>
                  <a:pt x="5666677" y="1163541"/>
                </a:moveTo>
                <a:cubicBezTo>
                  <a:pt x="5667368" y="1165733"/>
                  <a:pt x="5667368" y="1165733"/>
                  <a:pt x="5668057" y="1167926"/>
                </a:cubicBezTo>
                <a:cubicBezTo>
                  <a:pt x="5665866" y="1168615"/>
                  <a:pt x="5662982" y="1167114"/>
                  <a:pt x="5662293" y="1164921"/>
                </a:cubicBezTo>
                <a:cubicBezTo>
                  <a:pt x="5664486" y="1164230"/>
                  <a:pt x="5664486" y="1164230"/>
                  <a:pt x="5666677" y="1163541"/>
                </a:cubicBezTo>
                <a:close/>
                <a:moveTo>
                  <a:pt x="1584212" y="1161843"/>
                </a:moveTo>
                <a:cubicBezTo>
                  <a:pt x="1587339" y="1163612"/>
                  <a:pt x="1587366" y="1171864"/>
                  <a:pt x="1592043" y="1170392"/>
                </a:cubicBezTo>
                <a:cubicBezTo>
                  <a:pt x="1593620" y="1175404"/>
                  <a:pt x="1585816" y="1175106"/>
                  <a:pt x="1587394" y="1180117"/>
                </a:cubicBezTo>
                <a:cubicBezTo>
                  <a:pt x="1581929" y="1179084"/>
                  <a:pt x="1581140" y="1176577"/>
                  <a:pt x="1581901" y="1170831"/>
                </a:cubicBezTo>
                <a:cubicBezTo>
                  <a:pt x="1585028" y="1172601"/>
                  <a:pt x="1584240" y="1170095"/>
                  <a:pt x="1586579" y="1169359"/>
                </a:cubicBezTo>
                <a:cubicBezTo>
                  <a:pt x="1585790" y="1166853"/>
                  <a:pt x="1585790" y="1166853"/>
                  <a:pt x="1584212" y="1161843"/>
                </a:cubicBezTo>
                <a:close/>
                <a:moveTo>
                  <a:pt x="1648952" y="1154716"/>
                </a:moveTo>
                <a:cubicBezTo>
                  <a:pt x="1649509" y="1155211"/>
                  <a:pt x="1650258" y="1156314"/>
                  <a:pt x="1650641" y="1157533"/>
                </a:cubicBezTo>
                <a:cubicBezTo>
                  <a:pt x="1649946" y="1160427"/>
                  <a:pt x="1648413" y="1155556"/>
                  <a:pt x="1648413" y="1155556"/>
                </a:cubicBezTo>
                <a:cubicBezTo>
                  <a:pt x="1648029" y="1154338"/>
                  <a:pt x="1648395" y="1154222"/>
                  <a:pt x="1648952" y="1154716"/>
                </a:cubicBezTo>
                <a:close/>
                <a:moveTo>
                  <a:pt x="3946926" y="1144387"/>
                </a:moveTo>
                <a:cubicBezTo>
                  <a:pt x="3948550" y="1144228"/>
                  <a:pt x="3949969" y="1144481"/>
                  <a:pt x="3949969" y="1144481"/>
                </a:cubicBezTo>
                <a:cubicBezTo>
                  <a:pt x="3950775" y="1147040"/>
                  <a:pt x="3951580" y="1149600"/>
                  <a:pt x="3952385" y="1152155"/>
                </a:cubicBezTo>
                <a:cubicBezTo>
                  <a:pt x="3947512" y="1153688"/>
                  <a:pt x="3946707" y="1151133"/>
                  <a:pt x="3944273" y="1151900"/>
                </a:cubicBezTo>
                <a:cubicBezTo>
                  <a:pt x="3943467" y="1149340"/>
                  <a:pt x="3943467" y="1149340"/>
                  <a:pt x="3942661" y="1146780"/>
                </a:cubicBezTo>
                <a:cubicBezTo>
                  <a:pt x="3943476" y="1145120"/>
                  <a:pt x="3945304" y="1144545"/>
                  <a:pt x="3946926" y="1144387"/>
                </a:cubicBezTo>
                <a:close/>
                <a:moveTo>
                  <a:pt x="1685873" y="1143155"/>
                </a:moveTo>
                <a:cubicBezTo>
                  <a:pt x="1684236" y="1146295"/>
                  <a:pt x="1684989" y="1148684"/>
                  <a:pt x="1683353" y="1151827"/>
                </a:cubicBezTo>
                <a:cubicBezTo>
                  <a:pt x="1684989" y="1148684"/>
                  <a:pt x="1680211" y="1150188"/>
                  <a:pt x="1680211" y="1150188"/>
                </a:cubicBezTo>
                <a:cubicBezTo>
                  <a:pt x="1681849" y="1147047"/>
                  <a:pt x="1681096" y="1144657"/>
                  <a:pt x="1685873" y="1143155"/>
                </a:cubicBezTo>
                <a:close/>
                <a:moveTo>
                  <a:pt x="1653466" y="1138437"/>
                </a:moveTo>
                <a:cubicBezTo>
                  <a:pt x="1656348" y="1139940"/>
                  <a:pt x="1656226" y="1147207"/>
                  <a:pt x="1659107" y="1148709"/>
                </a:cubicBezTo>
                <a:cubicBezTo>
                  <a:pt x="1657606" y="1151591"/>
                  <a:pt x="1654723" y="1150090"/>
                  <a:pt x="1655413" y="1152281"/>
                </a:cubicBezTo>
                <a:cubicBezTo>
                  <a:pt x="1655413" y="1152281"/>
                  <a:pt x="1654723" y="1150090"/>
                  <a:pt x="1654033" y="1147898"/>
                </a:cubicBezTo>
                <a:cubicBezTo>
                  <a:pt x="1653343" y="1145704"/>
                  <a:pt x="1653343" y="1145704"/>
                  <a:pt x="1655536" y="1145014"/>
                </a:cubicBezTo>
                <a:cubicBezTo>
                  <a:pt x="1654846" y="1142823"/>
                  <a:pt x="1652653" y="1143513"/>
                  <a:pt x="1653466" y="1138437"/>
                </a:cubicBezTo>
                <a:close/>
                <a:moveTo>
                  <a:pt x="1593681" y="1134768"/>
                </a:moveTo>
                <a:cubicBezTo>
                  <a:pt x="1597370" y="1136283"/>
                  <a:pt x="1601828" y="1140235"/>
                  <a:pt x="1595981" y="1142075"/>
                </a:cubicBezTo>
                <a:cubicBezTo>
                  <a:pt x="1595214" y="1139639"/>
                  <a:pt x="1594448" y="1137202"/>
                  <a:pt x="1593681" y="1134768"/>
                </a:cubicBezTo>
                <a:close/>
                <a:moveTo>
                  <a:pt x="3830597" y="1132670"/>
                </a:moveTo>
                <a:cubicBezTo>
                  <a:pt x="3830597" y="1132670"/>
                  <a:pt x="3828162" y="1133436"/>
                  <a:pt x="3828853" y="1135628"/>
                </a:cubicBezTo>
                <a:cubicBezTo>
                  <a:pt x="3824671" y="1139353"/>
                  <a:pt x="3822924" y="1142310"/>
                  <a:pt x="3818742" y="1146038"/>
                </a:cubicBezTo>
                <a:cubicBezTo>
                  <a:pt x="3820489" y="1143077"/>
                  <a:pt x="3828162" y="1133436"/>
                  <a:pt x="3828162" y="1133436"/>
                </a:cubicBezTo>
                <a:cubicBezTo>
                  <a:pt x="3828162" y="1133436"/>
                  <a:pt x="3828162" y="1133436"/>
                  <a:pt x="3830597" y="1132670"/>
                </a:cubicBezTo>
                <a:close/>
                <a:moveTo>
                  <a:pt x="5571358" y="1126076"/>
                </a:moveTo>
                <a:cubicBezTo>
                  <a:pt x="5575048" y="1127592"/>
                  <a:pt x="5575048" y="1127592"/>
                  <a:pt x="5575815" y="1130029"/>
                </a:cubicBezTo>
                <a:cubicBezTo>
                  <a:pt x="5575815" y="1130029"/>
                  <a:pt x="5573659" y="1133386"/>
                  <a:pt x="5569969" y="1131868"/>
                </a:cubicBezTo>
                <a:cubicBezTo>
                  <a:pt x="5569201" y="1129433"/>
                  <a:pt x="5568435" y="1126996"/>
                  <a:pt x="5571358" y="1126076"/>
                </a:cubicBezTo>
                <a:close/>
                <a:moveTo>
                  <a:pt x="3992605" y="1123430"/>
                </a:moveTo>
                <a:cubicBezTo>
                  <a:pt x="3995039" y="1122664"/>
                  <a:pt x="4001156" y="1133592"/>
                  <a:pt x="3996285" y="1135125"/>
                </a:cubicBezTo>
                <a:cubicBezTo>
                  <a:pt x="3993112" y="1133552"/>
                  <a:pt x="3989205" y="1129644"/>
                  <a:pt x="3988976" y="1137424"/>
                </a:cubicBezTo>
                <a:cubicBezTo>
                  <a:pt x="3985068" y="1133514"/>
                  <a:pt x="3991640" y="1128878"/>
                  <a:pt x="3992605" y="1123430"/>
                </a:cubicBezTo>
                <a:close/>
                <a:moveTo>
                  <a:pt x="1610841" y="1122941"/>
                </a:moveTo>
                <a:cubicBezTo>
                  <a:pt x="1611531" y="1125133"/>
                  <a:pt x="1616688" y="1121100"/>
                  <a:pt x="1617377" y="1123292"/>
                </a:cubicBezTo>
                <a:cubicBezTo>
                  <a:pt x="1618067" y="1125486"/>
                  <a:pt x="1614454" y="1124213"/>
                  <a:pt x="1612222" y="1127325"/>
                </a:cubicBezTo>
                <a:cubicBezTo>
                  <a:pt x="1611531" y="1125133"/>
                  <a:pt x="1611531" y="1125133"/>
                  <a:pt x="1610841" y="1122941"/>
                </a:cubicBezTo>
                <a:close/>
                <a:moveTo>
                  <a:pt x="1686954" y="1121501"/>
                </a:moveTo>
                <a:cubicBezTo>
                  <a:pt x="1693360" y="1124840"/>
                  <a:pt x="1693360" y="1124840"/>
                  <a:pt x="1691554" y="1136116"/>
                </a:cubicBezTo>
                <a:cubicBezTo>
                  <a:pt x="1689119" y="1136882"/>
                  <a:pt x="1690021" y="1131244"/>
                  <a:pt x="1687585" y="1132010"/>
                </a:cubicBezTo>
                <a:cubicBezTo>
                  <a:pt x="1685150" y="1132777"/>
                  <a:pt x="1678608" y="1137513"/>
                  <a:pt x="1673737" y="1139047"/>
                </a:cubicBezTo>
                <a:cubicBezTo>
                  <a:pt x="1677075" y="1132642"/>
                  <a:pt x="1683616" y="1127906"/>
                  <a:pt x="1686954" y="1121501"/>
                </a:cubicBezTo>
                <a:close/>
                <a:moveTo>
                  <a:pt x="1626727" y="1114727"/>
                </a:moveTo>
                <a:cubicBezTo>
                  <a:pt x="1627418" y="1116920"/>
                  <a:pt x="1629609" y="1116229"/>
                  <a:pt x="1630300" y="1118422"/>
                </a:cubicBezTo>
                <a:cubicBezTo>
                  <a:pt x="1628107" y="1119113"/>
                  <a:pt x="1627418" y="1116920"/>
                  <a:pt x="1625225" y="1117610"/>
                </a:cubicBezTo>
                <a:cubicBezTo>
                  <a:pt x="1627418" y="1116920"/>
                  <a:pt x="1624535" y="1115417"/>
                  <a:pt x="1626727" y="1114727"/>
                </a:cubicBezTo>
                <a:close/>
                <a:moveTo>
                  <a:pt x="3981026" y="1113020"/>
                </a:moveTo>
                <a:cubicBezTo>
                  <a:pt x="3982436" y="1113247"/>
                  <a:pt x="3983794" y="1114157"/>
                  <a:pt x="3984178" y="1115375"/>
                </a:cubicBezTo>
                <a:cubicBezTo>
                  <a:pt x="3981048" y="1119039"/>
                  <a:pt x="3979515" y="1114166"/>
                  <a:pt x="3977565" y="1114780"/>
                </a:cubicBezTo>
                <a:cubicBezTo>
                  <a:pt x="3978156" y="1113254"/>
                  <a:pt x="3979618" y="1112794"/>
                  <a:pt x="3981026" y="1113020"/>
                </a:cubicBezTo>
                <a:close/>
                <a:moveTo>
                  <a:pt x="5452871" y="1110364"/>
                </a:moveTo>
                <a:cubicBezTo>
                  <a:pt x="5452871" y="1110364"/>
                  <a:pt x="5453622" y="1112750"/>
                  <a:pt x="5451235" y="1113502"/>
                </a:cubicBezTo>
                <a:cubicBezTo>
                  <a:pt x="5451235" y="1113502"/>
                  <a:pt x="5449598" y="1116645"/>
                  <a:pt x="5447210" y="1117397"/>
                </a:cubicBezTo>
                <a:cubicBezTo>
                  <a:pt x="5449598" y="1116645"/>
                  <a:pt x="5448845" y="1114253"/>
                  <a:pt x="5448845" y="1114253"/>
                </a:cubicBezTo>
                <a:cubicBezTo>
                  <a:pt x="5451235" y="1113502"/>
                  <a:pt x="5452871" y="1110364"/>
                  <a:pt x="5452871" y="1110364"/>
                </a:cubicBezTo>
                <a:close/>
                <a:moveTo>
                  <a:pt x="5904243" y="1109650"/>
                </a:moveTo>
                <a:cubicBezTo>
                  <a:pt x="5905009" y="1112087"/>
                  <a:pt x="5904150" y="1117711"/>
                  <a:pt x="5907310" y="1119395"/>
                </a:cubicBezTo>
                <a:cubicBezTo>
                  <a:pt x="5908076" y="1121831"/>
                  <a:pt x="5910469" y="1121078"/>
                  <a:pt x="5915251" y="1119574"/>
                </a:cubicBezTo>
                <a:cubicBezTo>
                  <a:pt x="5919943" y="1126125"/>
                  <a:pt x="5915834" y="1138129"/>
                  <a:pt x="5907892" y="1137951"/>
                </a:cubicBezTo>
                <a:cubicBezTo>
                  <a:pt x="5911142" y="1131575"/>
                  <a:pt x="5908169" y="1113769"/>
                  <a:pt x="5898510" y="1124842"/>
                </a:cubicBezTo>
                <a:cubicBezTo>
                  <a:pt x="5892961" y="1123910"/>
                  <a:pt x="5891426" y="1119038"/>
                  <a:pt x="5888268" y="1117356"/>
                </a:cubicBezTo>
                <a:cubicBezTo>
                  <a:pt x="5887931" y="1112108"/>
                  <a:pt x="5890728" y="1110557"/>
                  <a:pt x="5894210" y="1110132"/>
                </a:cubicBezTo>
                <a:cubicBezTo>
                  <a:pt x="5897688" y="1109705"/>
                  <a:pt x="5901850" y="1110403"/>
                  <a:pt x="5904243" y="1109650"/>
                </a:cubicBezTo>
                <a:close/>
                <a:moveTo>
                  <a:pt x="3817104" y="1106386"/>
                </a:moveTo>
                <a:cubicBezTo>
                  <a:pt x="3817657" y="1108140"/>
                  <a:pt x="3816382" y="1110470"/>
                  <a:pt x="3811992" y="1109282"/>
                </a:cubicBezTo>
                <a:cubicBezTo>
                  <a:pt x="3811992" y="1109282"/>
                  <a:pt x="3811254" y="1106941"/>
                  <a:pt x="3811254" y="1106941"/>
                </a:cubicBezTo>
                <a:cubicBezTo>
                  <a:pt x="3814174" y="1103452"/>
                  <a:pt x="3816552" y="1104631"/>
                  <a:pt x="3817104" y="1106386"/>
                </a:cubicBezTo>
                <a:close/>
                <a:moveTo>
                  <a:pt x="5804000" y="1104793"/>
                </a:moveTo>
                <a:cubicBezTo>
                  <a:pt x="5804766" y="1107228"/>
                  <a:pt x="5798885" y="1106403"/>
                  <a:pt x="5799652" y="1108838"/>
                </a:cubicBezTo>
                <a:cubicBezTo>
                  <a:pt x="5796709" y="1108426"/>
                  <a:pt x="5796773" y="1106396"/>
                  <a:pt x="5798084" y="1104981"/>
                </a:cubicBezTo>
                <a:cubicBezTo>
                  <a:pt x="5799395" y="1103564"/>
                  <a:pt x="5801954" y="1102759"/>
                  <a:pt x="5804000" y="1104793"/>
                </a:cubicBezTo>
                <a:close/>
                <a:moveTo>
                  <a:pt x="1618664" y="1104410"/>
                </a:moveTo>
                <a:cubicBezTo>
                  <a:pt x="1621221" y="1103606"/>
                  <a:pt x="1621910" y="1105798"/>
                  <a:pt x="1624468" y="1104993"/>
                </a:cubicBezTo>
                <a:cubicBezTo>
                  <a:pt x="1622601" y="1107989"/>
                  <a:pt x="1623291" y="1110183"/>
                  <a:pt x="1623981" y="1112374"/>
                </a:cubicBezTo>
                <a:cubicBezTo>
                  <a:pt x="1618863" y="1113985"/>
                  <a:pt x="1616306" y="1114790"/>
                  <a:pt x="1615617" y="1112599"/>
                </a:cubicBezTo>
                <a:cubicBezTo>
                  <a:pt x="1617484" y="1109600"/>
                  <a:pt x="1614926" y="1110405"/>
                  <a:pt x="1618664" y="1104410"/>
                </a:cubicBezTo>
                <a:close/>
                <a:moveTo>
                  <a:pt x="3996144" y="1100898"/>
                </a:moveTo>
                <a:cubicBezTo>
                  <a:pt x="3994405" y="1104124"/>
                  <a:pt x="3997678" y="1105771"/>
                  <a:pt x="3999415" y="1102546"/>
                </a:cubicBezTo>
                <a:cubicBezTo>
                  <a:pt x="4001716" y="1109855"/>
                  <a:pt x="3994200" y="1112220"/>
                  <a:pt x="3999005" y="1118740"/>
                </a:cubicBezTo>
                <a:cubicBezTo>
                  <a:pt x="3994761" y="1122751"/>
                  <a:pt x="3991489" y="1121107"/>
                  <a:pt x="3985711" y="1120246"/>
                </a:cubicBezTo>
                <a:cubicBezTo>
                  <a:pt x="3987450" y="1117022"/>
                  <a:pt x="3987655" y="1108926"/>
                  <a:pt x="3993433" y="1109785"/>
                </a:cubicBezTo>
                <a:cubicBezTo>
                  <a:pt x="3993433" y="1109785"/>
                  <a:pt x="3990366" y="1100039"/>
                  <a:pt x="3996144" y="1100898"/>
                </a:cubicBezTo>
                <a:close/>
                <a:moveTo>
                  <a:pt x="1777911" y="1100875"/>
                </a:moveTo>
                <a:cubicBezTo>
                  <a:pt x="1778678" y="1103312"/>
                  <a:pt x="1778678" y="1103312"/>
                  <a:pt x="1780627" y="1102698"/>
                </a:cubicBezTo>
                <a:cubicBezTo>
                  <a:pt x="1781393" y="1105133"/>
                  <a:pt x="1783342" y="1104520"/>
                  <a:pt x="1784109" y="1106957"/>
                </a:cubicBezTo>
                <a:cubicBezTo>
                  <a:pt x="1782161" y="1107570"/>
                  <a:pt x="1779445" y="1105747"/>
                  <a:pt x="1777497" y="1106360"/>
                </a:cubicBezTo>
                <a:cubicBezTo>
                  <a:pt x="1776731" y="1103925"/>
                  <a:pt x="1778678" y="1103312"/>
                  <a:pt x="1777911" y="1100875"/>
                </a:cubicBezTo>
                <a:close/>
                <a:moveTo>
                  <a:pt x="5669645" y="1097976"/>
                </a:moveTo>
                <a:lnTo>
                  <a:pt x="5668200" y="1101548"/>
                </a:lnTo>
                <a:cubicBezTo>
                  <a:pt x="5667576" y="1102729"/>
                  <a:pt x="5666559" y="1103707"/>
                  <a:pt x="5664146" y="1104465"/>
                </a:cubicBezTo>
                <a:close/>
                <a:moveTo>
                  <a:pt x="5670163" y="1097365"/>
                </a:moveTo>
                <a:lnTo>
                  <a:pt x="5669645" y="1097976"/>
                </a:lnTo>
                <a:lnTo>
                  <a:pt x="5669877" y="1097405"/>
                </a:lnTo>
                <a:close/>
                <a:moveTo>
                  <a:pt x="1766354" y="1096481"/>
                </a:moveTo>
                <a:lnTo>
                  <a:pt x="1769583" y="1101747"/>
                </a:lnTo>
                <a:lnTo>
                  <a:pt x="1770668" y="1101681"/>
                </a:lnTo>
                <a:cubicBezTo>
                  <a:pt x="1771886" y="1101299"/>
                  <a:pt x="1772914" y="1100307"/>
                  <a:pt x="1772146" y="1097870"/>
                </a:cubicBezTo>
                <a:cubicBezTo>
                  <a:pt x="1774583" y="1097103"/>
                  <a:pt x="1773680" y="1102742"/>
                  <a:pt x="1775350" y="1099539"/>
                </a:cubicBezTo>
                <a:cubicBezTo>
                  <a:pt x="1773680" y="1102742"/>
                  <a:pt x="1776884" y="1104412"/>
                  <a:pt x="1774447" y="1105179"/>
                </a:cubicBezTo>
                <a:cubicBezTo>
                  <a:pt x="1772010" y="1105945"/>
                  <a:pt x="1768807" y="1104276"/>
                  <a:pt x="1768041" y="1101840"/>
                </a:cubicBezTo>
                <a:lnTo>
                  <a:pt x="1769543" y="1101750"/>
                </a:lnTo>
                <a:lnTo>
                  <a:pt x="1767274" y="1099404"/>
                </a:lnTo>
                <a:cubicBezTo>
                  <a:pt x="1767274" y="1099404"/>
                  <a:pt x="1766354" y="1096481"/>
                  <a:pt x="1766354" y="1096481"/>
                </a:cubicBezTo>
                <a:close/>
                <a:moveTo>
                  <a:pt x="5824699" y="1095524"/>
                </a:moveTo>
                <a:cubicBezTo>
                  <a:pt x="5834924" y="1094906"/>
                  <a:pt x="5843387" y="1105245"/>
                  <a:pt x="5852123" y="1099895"/>
                </a:cubicBezTo>
                <a:cubicBezTo>
                  <a:pt x="5855238" y="1101515"/>
                  <a:pt x="5858353" y="1103135"/>
                  <a:pt x="5863092" y="1101643"/>
                </a:cubicBezTo>
                <a:cubicBezTo>
                  <a:pt x="5863092" y="1101643"/>
                  <a:pt x="5862347" y="1099278"/>
                  <a:pt x="5867088" y="1097785"/>
                </a:cubicBezTo>
                <a:cubicBezTo>
                  <a:pt x="5867832" y="1100151"/>
                  <a:pt x="5865462" y="1100898"/>
                  <a:pt x="5865462" y="1100898"/>
                </a:cubicBezTo>
                <a:cubicBezTo>
                  <a:pt x="5870947" y="1101772"/>
                  <a:pt x="5875687" y="1100281"/>
                  <a:pt x="5878057" y="1099535"/>
                </a:cubicBezTo>
                <a:cubicBezTo>
                  <a:pt x="5886657" y="1102030"/>
                  <a:pt x="5881036" y="1109001"/>
                  <a:pt x="5882525" y="1113732"/>
                </a:cubicBezTo>
                <a:cubicBezTo>
                  <a:pt x="5876905" y="1120703"/>
                  <a:pt x="5870540" y="1125307"/>
                  <a:pt x="5870405" y="1133153"/>
                </a:cubicBezTo>
                <a:cubicBezTo>
                  <a:pt x="5866544" y="1129165"/>
                  <a:pt x="5867425" y="1123686"/>
                  <a:pt x="5859571" y="1123557"/>
                </a:cubicBezTo>
                <a:cubicBezTo>
                  <a:pt x="5859707" y="1115715"/>
                  <a:pt x="5855847" y="1111728"/>
                  <a:pt x="5849617" y="1108487"/>
                </a:cubicBezTo>
                <a:cubicBezTo>
                  <a:pt x="5847247" y="1109232"/>
                  <a:pt x="5847991" y="1111598"/>
                  <a:pt x="5845621" y="1112344"/>
                </a:cubicBezTo>
                <a:cubicBezTo>
                  <a:pt x="5846975" y="1124922"/>
                  <a:pt x="5854830" y="1125050"/>
                  <a:pt x="5857064" y="1132149"/>
                </a:cubicBezTo>
                <a:cubicBezTo>
                  <a:pt x="5846839" y="1132767"/>
                  <a:pt x="5838103" y="1138117"/>
                  <a:pt x="5830994" y="1140354"/>
                </a:cubicBezTo>
                <a:cubicBezTo>
                  <a:pt x="5827880" y="1138734"/>
                  <a:pt x="5832620" y="1137243"/>
                  <a:pt x="5829504" y="1135622"/>
                </a:cubicBezTo>
                <a:cubicBezTo>
                  <a:pt x="5828014" y="1130890"/>
                  <a:pt x="5827135" y="1136367"/>
                  <a:pt x="5822395" y="1137859"/>
                </a:cubicBezTo>
                <a:cubicBezTo>
                  <a:pt x="5823276" y="1132381"/>
                  <a:pt x="5824901" y="1129269"/>
                  <a:pt x="5823412" y="1124536"/>
                </a:cubicBezTo>
                <a:cubicBezTo>
                  <a:pt x="5820297" y="1122917"/>
                  <a:pt x="5814810" y="1122041"/>
                  <a:pt x="5815693" y="1116562"/>
                </a:cubicBezTo>
                <a:cubicBezTo>
                  <a:pt x="5814948" y="1114196"/>
                  <a:pt x="5812576" y="1114943"/>
                  <a:pt x="5810207" y="1115689"/>
                </a:cubicBezTo>
                <a:cubicBezTo>
                  <a:pt x="5808582" y="1118801"/>
                  <a:pt x="5795987" y="1120165"/>
                  <a:pt x="5800592" y="1126518"/>
                </a:cubicBezTo>
                <a:cubicBezTo>
                  <a:pt x="5795987" y="1120165"/>
                  <a:pt x="5801607" y="1113194"/>
                  <a:pt x="5807974" y="1108589"/>
                </a:cubicBezTo>
                <a:cubicBezTo>
                  <a:pt x="5806483" y="1103858"/>
                  <a:pt x="5804994" y="1099126"/>
                  <a:pt x="5809734" y="1097634"/>
                </a:cubicBezTo>
                <a:cubicBezTo>
                  <a:pt x="5811224" y="1102366"/>
                  <a:pt x="5813593" y="1101620"/>
                  <a:pt x="5814339" y="1103987"/>
                </a:cubicBezTo>
                <a:cubicBezTo>
                  <a:pt x="5818334" y="1100128"/>
                  <a:pt x="5826932" y="1102621"/>
                  <a:pt x="5824699" y="1095524"/>
                </a:cubicBezTo>
                <a:close/>
                <a:moveTo>
                  <a:pt x="1733932" y="1093835"/>
                </a:moveTo>
                <a:cubicBezTo>
                  <a:pt x="1737135" y="1095505"/>
                  <a:pt x="1736999" y="1103579"/>
                  <a:pt x="1743539" y="1098844"/>
                </a:cubicBezTo>
                <a:cubicBezTo>
                  <a:pt x="1747509" y="1102948"/>
                  <a:pt x="1740201" y="1105248"/>
                  <a:pt x="1743404" y="1106917"/>
                </a:cubicBezTo>
                <a:cubicBezTo>
                  <a:pt x="1738532" y="1108450"/>
                  <a:pt x="1737766" y="1106015"/>
                  <a:pt x="1732128" y="1105112"/>
                </a:cubicBezTo>
                <a:cubicBezTo>
                  <a:pt x="1733796" y="1101911"/>
                  <a:pt x="1735465" y="1098707"/>
                  <a:pt x="1733932" y="1093835"/>
                </a:cubicBezTo>
                <a:close/>
                <a:moveTo>
                  <a:pt x="5768175" y="1093044"/>
                </a:moveTo>
                <a:cubicBezTo>
                  <a:pt x="5767269" y="1098327"/>
                  <a:pt x="5765645" y="1101336"/>
                  <a:pt x="5761683" y="1105082"/>
                </a:cubicBezTo>
                <a:cubicBezTo>
                  <a:pt x="5764737" y="1106619"/>
                  <a:pt x="5760776" y="1110366"/>
                  <a:pt x="5765453" y="1108894"/>
                </a:cubicBezTo>
                <a:cubicBezTo>
                  <a:pt x="5766884" y="1113440"/>
                  <a:pt x="5753762" y="1112573"/>
                  <a:pt x="5755192" y="1117120"/>
                </a:cubicBezTo>
                <a:cubicBezTo>
                  <a:pt x="5752854" y="1117855"/>
                  <a:pt x="5749799" y="1116318"/>
                  <a:pt x="5749084" y="1114046"/>
                </a:cubicBezTo>
                <a:cubicBezTo>
                  <a:pt x="5745838" y="1120064"/>
                  <a:pt x="5743501" y="1120800"/>
                  <a:pt x="5739539" y="1124546"/>
                </a:cubicBezTo>
                <a:cubicBezTo>
                  <a:pt x="5742784" y="1118526"/>
                  <a:pt x="5742260" y="1108696"/>
                  <a:pt x="5744790" y="1100404"/>
                </a:cubicBezTo>
                <a:cubicBezTo>
                  <a:pt x="5746221" y="1104950"/>
                  <a:pt x="5750185" y="1101205"/>
                  <a:pt x="5753238" y="1102743"/>
                </a:cubicBezTo>
                <a:cubicBezTo>
                  <a:pt x="5753953" y="1105016"/>
                  <a:pt x="5752330" y="1108025"/>
                  <a:pt x="5750707" y="1111034"/>
                </a:cubicBezTo>
                <a:cubicBezTo>
                  <a:pt x="5760776" y="1110366"/>
                  <a:pt x="5759538" y="1098261"/>
                  <a:pt x="5768175" y="1093044"/>
                </a:cubicBezTo>
                <a:close/>
                <a:moveTo>
                  <a:pt x="5590139" y="1092859"/>
                </a:moveTo>
                <a:cubicBezTo>
                  <a:pt x="5592476" y="1092123"/>
                  <a:pt x="5594815" y="1091387"/>
                  <a:pt x="5598074" y="1093574"/>
                </a:cubicBezTo>
                <a:cubicBezTo>
                  <a:pt x="5594317" y="1097970"/>
                  <a:pt x="5592476" y="1092123"/>
                  <a:pt x="5591059" y="1095782"/>
                </a:cubicBezTo>
                <a:cubicBezTo>
                  <a:pt x="5586382" y="1097254"/>
                  <a:pt x="5593397" y="1095046"/>
                  <a:pt x="5590139" y="1092859"/>
                </a:cubicBezTo>
                <a:close/>
                <a:moveTo>
                  <a:pt x="5421510" y="1091344"/>
                </a:moveTo>
                <a:lnTo>
                  <a:pt x="5417441" y="1097877"/>
                </a:lnTo>
                <a:cubicBezTo>
                  <a:pt x="5415805" y="1101018"/>
                  <a:pt x="5413417" y="1101770"/>
                  <a:pt x="5411780" y="1104911"/>
                </a:cubicBezTo>
                <a:close/>
                <a:moveTo>
                  <a:pt x="1679214" y="1090592"/>
                </a:moveTo>
                <a:cubicBezTo>
                  <a:pt x="1682279" y="1090617"/>
                  <a:pt x="1685939" y="1091445"/>
                  <a:pt x="1688790" y="1091868"/>
                </a:cubicBezTo>
                <a:cubicBezTo>
                  <a:pt x="1689545" y="1094269"/>
                  <a:pt x="1690301" y="1096669"/>
                  <a:pt x="1696003" y="1097514"/>
                </a:cubicBezTo>
                <a:cubicBezTo>
                  <a:pt x="1692568" y="1103872"/>
                  <a:pt x="1694080" y="1108674"/>
                  <a:pt x="1693119" y="1114254"/>
                </a:cubicBezTo>
                <a:cubicBezTo>
                  <a:pt x="1691400" y="1117435"/>
                  <a:pt x="1696346" y="1115877"/>
                  <a:pt x="1694629" y="1119058"/>
                </a:cubicBezTo>
                <a:cubicBezTo>
                  <a:pt x="1691400" y="1117435"/>
                  <a:pt x="1691400" y="1117435"/>
                  <a:pt x="1688172" y="1115812"/>
                </a:cubicBezTo>
                <a:cubicBezTo>
                  <a:pt x="1685698" y="1116590"/>
                  <a:pt x="1688928" y="1118213"/>
                  <a:pt x="1686454" y="1118992"/>
                </a:cubicBezTo>
                <a:cubicBezTo>
                  <a:pt x="1683224" y="1117369"/>
                  <a:pt x="1684942" y="1114189"/>
                  <a:pt x="1681713" y="1112567"/>
                </a:cubicBezTo>
                <a:cubicBezTo>
                  <a:pt x="1679240" y="1113345"/>
                  <a:pt x="1676766" y="1114123"/>
                  <a:pt x="1671819" y="1115681"/>
                </a:cubicBezTo>
                <a:cubicBezTo>
                  <a:pt x="1672026" y="1107699"/>
                  <a:pt x="1663093" y="1105232"/>
                  <a:pt x="1666529" y="1098874"/>
                </a:cubicBezTo>
                <a:cubicBezTo>
                  <a:pt x="1665567" y="1104454"/>
                  <a:pt x="1674705" y="1098940"/>
                  <a:pt x="1676422" y="1095760"/>
                </a:cubicBezTo>
                <a:cubicBezTo>
                  <a:pt x="1676422" y="1095760"/>
                  <a:pt x="1673949" y="1096538"/>
                  <a:pt x="1673193" y="1094136"/>
                </a:cubicBezTo>
                <a:cubicBezTo>
                  <a:pt x="1673674" y="1091346"/>
                  <a:pt x="1676148" y="1090567"/>
                  <a:pt x="1679214" y="1090592"/>
                </a:cubicBezTo>
                <a:close/>
                <a:moveTo>
                  <a:pt x="1427048" y="1087624"/>
                </a:moveTo>
                <a:cubicBezTo>
                  <a:pt x="1427048" y="1087624"/>
                  <a:pt x="1429240" y="1086935"/>
                  <a:pt x="1430160" y="1089857"/>
                </a:cubicBezTo>
                <a:cubicBezTo>
                  <a:pt x="1427968" y="1090547"/>
                  <a:pt x="1427968" y="1090547"/>
                  <a:pt x="1425776" y="1091237"/>
                </a:cubicBezTo>
                <a:cubicBezTo>
                  <a:pt x="1424855" y="1088314"/>
                  <a:pt x="1427048" y="1087624"/>
                  <a:pt x="1427048" y="1087624"/>
                </a:cubicBezTo>
                <a:close/>
                <a:moveTo>
                  <a:pt x="5619509" y="1086827"/>
                </a:moveTo>
                <a:cubicBezTo>
                  <a:pt x="5622750" y="1088619"/>
                  <a:pt x="5625187" y="1087852"/>
                  <a:pt x="5626797" y="1092968"/>
                </a:cubicBezTo>
                <a:cubicBezTo>
                  <a:pt x="5627602" y="1095526"/>
                  <a:pt x="5618683" y="1092709"/>
                  <a:pt x="5619509" y="1086827"/>
                </a:cubicBezTo>
                <a:close/>
                <a:moveTo>
                  <a:pt x="1721545" y="1081702"/>
                </a:moveTo>
                <a:cubicBezTo>
                  <a:pt x="1721545" y="1081702"/>
                  <a:pt x="1722301" y="1084103"/>
                  <a:pt x="1722301" y="1084103"/>
                </a:cubicBezTo>
                <a:cubicBezTo>
                  <a:pt x="1723057" y="1086504"/>
                  <a:pt x="1716514" y="1099119"/>
                  <a:pt x="1719661" y="1100768"/>
                </a:cubicBezTo>
                <a:cubicBezTo>
                  <a:pt x="1720417" y="1103169"/>
                  <a:pt x="1717146" y="1109476"/>
                  <a:pt x="1712363" y="1110981"/>
                </a:cubicBezTo>
                <a:cubicBezTo>
                  <a:pt x="1705820" y="1123596"/>
                  <a:pt x="1706699" y="1118042"/>
                  <a:pt x="1705187" y="1113239"/>
                </a:cubicBezTo>
                <a:cubicBezTo>
                  <a:pt x="1704431" y="1110839"/>
                  <a:pt x="1703675" y="1108437"/>
                  <a:pt x="1704556" y="1102882"/>
                </a:cubicBezTo>
                <a:cubicBezTo>
                  <a:pt x="1708584" y="1098976"/>
                  <a:pt x="1713367" y="1097470"/>
                  <a:pt x="1719786" y="1092812"/>
                </a:cubicBezTo>
                <a:cubicBezTo>
                  <a:pt x="1719030" y="1090410"/>
                  <a:pt x="1716639" y="1091163"/>
                  <a:pt x="1718275" y="1088010"/>
                </a:cubicBezTo>
                <a:cubicBezTo>
                  <a:pt x="1718275" y="1088010"/>
                  <a:pt x="1719910" y="1084856"/>
                  <a:pt x="1721545" y="1081702"/>
                </a:cubicBezTo>
                <a:close/>
                <a:moveTo>
                  <a:pt x="1650790" y="1081453"/>
                </a:moveTo>
                <a:cubicBezTo>
                  <a:pt x="1650790" y="1081453"/>
                  <a:pt x="1654403" y="1082726"/>
                  <a:pt x="1655094" y="1084917"/>
                </a:cubicBezTo>
                <a:cubicBezTo>
                  <a:pt x="1652169" y="1085837"/>
                  <a:pt x="1652169" y="1085837"/>
                  <a:pt x="1652169" y="1085837"/>
                </a:cubicBezTo>
                <a:cubicBezTo>
                  <a:pt x="1651480" y="1083645"/>
                  <a:pt x="1651480" y="1083645"/>
                  <a:pt x="1650790" y="1081453"/>
                </a:cubicBezTo>
                <a:close/>
                <a:moveTo>
                  <a:pt x="1619269" y="1080126"/>
                </a:moveTo>
                <a:cubicBezTo>
                  <a:pt x="1622279" y="1081806"/>
                  <a:pt x="1624539" y="1081094"/>
                  <a:pt x="1627551" y="1082775"/>
                </a:cubicBezTo>
                <a:cubicBezTo>
                  <a:pt x="1628304" y="1085168"/>
                  <a:pt x="1631314" y="1086848"/>
                  <a:pt x="1632067" y="1089239"/>
                </a:cubicBezTo>
                <a:cubicBezTo>
                  <a:pt x="1634327" y="1088528"/>
                  <a:pt x="1633574" y="1086136"/>
                  <a:pt x="1633574" y="1086136"/>
                </a:cubicBezTo>
                <a:cubicBezTo>
                  <a:pt x="1635833" y="1085426"/>
                  <a:pt x="1636585" y="1087817"/>
                  <a:pt x="1637339" y="1082324"/>
                </a:cubicBezTo>
                <a:cubicBezTo>
                  <a:pt x="1641102" y="1086395"/>
                  <a:pt x="1635833" y="1085426"/>
                  <a:pt x="1636585" y="1087817"/>
                </a:cubicBezTo>
                <a:cubicBezTo>
                  <a:pt x="1632820" y="1091632"/>
                  <a:pt x="1634325" y="1096414"/>
                  <a:pt x="1634326" y="1104300"/>
                </a:cubicBezTo>
                <a:cubicBezTo>
                  <a:pt x="1632067" y="1105011"/>
                  <a:pt x="1631314" y="1102620"/>
                  <a:pt x="1629054" y="1103331"/>
                </a:cubicBezTo>
                <a:cubicBezTo>
                  <a:pt x="1629054" y="1103331"/>
                  <a:pt x="1628302" y="1100939"/>
                  <a:pt x="1627549" y="1098547"/>
                </a:cubicBezTo>
                <a:cubicBezTo>
                  <a:pt x="1629808" y="1097836"/>
                  <a:pt x="1630561" y="1100228"/>
                  <a:pt x="1632820" y="1099517"/>
                </a:cubicBezTo>
                <a:cubicBezTo>
                  <a:pt x="1632820" y="1099517"/>
                  <a:pt x="1632067" y="1097125"/>
                  <a:pt x="1632067" y="1097125"/>
                </a:cubicBezTo>
                <a:cubicBezTo>
                  <a:pt x="1630562" y="1092343"/>
                  <a:pt x="1629057" y="1087558"/>
                  <a:pt x="1621528" y="1087300"/>
                </a:cubicBezTo>
                <a:cubicBezTo>
                  <a:pt x="1622279" y="1089691"/>
                  <a:pt x="1623033" y="1092084"/>
                  <a:pt x="1623033" y="1092084"/>
                </a:cubicBezTo>
                <a:cubicBezTo>
                  <a:pt x="1623786" y="1094475"/>
                  <a:pt x="1624539" y="1096867"/>
                  <a:pt x="1626796" y="1096156"/>
                </a:cubicBezTo>
                <a:cubicBezTo>
                  <a:pt x="1625291" y="1099257"/>
                  <a:pt x="1624539" y="1096867"/>
                  <a:pt x="1620774" y="1100679"/>
                </a:cubicBezTo>
                <a:cubicBezTo>
                  <a:pt x="1620021" y="1098288"/>
                  <a:pt x="1617009" y="1096609"/>
                  <a:pt x="1615502" y="1091823"/>
                </a:cubicBezTo>
                <a:cubicBezTo>
                  <a:pt x="1617763" y="1091113"/>
                  <a:pt x="1618516" y="1093504"/>
                  <a:pt x="1620774" y="1092794"/>
                </a:cubicBezTo>
                <a:cubicBezTo>
                  <a:pt x="1623033" y="1092084"/>
                  <a:pt x="1619268" y="1088012"/>
                  <a:pt x="1617763" y="1091113"/>
                </a:cubicBezTo>
                <a:cubicBezTo>
                  <a:pt x="1613245" y="1084650"/>
                  <a:pt x="1623786" y="1086590"/>
                  <a:pt x="1619269" y="1080126"/>
                </a:cubicBezTo>
                <a:close/>
                <a:moveTo>
                  <a:pt x="5711037" y="1078901"/>
                </a:moveTo>
                <a:cubicBezTo>
                  <a:pt x="5712532" y="1083651"/>
                  <a:pt x="5717956" y="1084554"/>
                  <a:pt x="5720295" y="1083818"/>
                </a:cubicBezTo>
                <a:cubicBezTo>
                  <a:pt x="5721790" y="1088568"/>
                  <a:pt x="5717112" y="1090041"/>
                  <a:pt x="5720946" y="1094054"/>
                </a:cubicBezTo>
                <a:cubicBezTo>
                  <a:pt x="5715522" y="1093150"/>
                  <a:pt x="5713931" y="1096263"/>
                  <a:pt x="5712340" y="1099373"/>
                </a:cubicBezTo>
                <a:cubicBezTo>
                  <a:pt x="5710097" y="1092248"/>
                  <a:pt x="5708602" y="1087498"/>
                  <a:pt x="5707107" y="1082749"/>
                </a:cubicBezTo>
                <a:cubicBezTo>
                  <a:pt x="5709446" y="1082013"/>
                  <a:pt x="5708698" y="1079637"/>
                  <a:pt x="5711037" y="1078901"/>
                </a:cubicBezTo>
                <a:close/>
                <a:moveTo>
                  <a:pt x="1691550" y="1078261"/>
                </a:moveTo>
                <a:cubicBezTo>
                  <a:pt x="1693160" y="1083377"/>
                  <a:pt x="1690724" y="1084143"/>
                  <a:pt x="1693160" y="1083377"/>
                </a:cubicBezTo>
                <a:cubicBezTo>
                  <a:pt x="1694770" y="1088492"/>
                  <a:pt x="1689092" y="1087469"/>
                  <a:pt x="1686657" y="1088235"/>
                </a:cubicBezTo>
                <a:cubicBezTo>
                  <a:pt x="1685046" y="1083119"/>
                  <a:pt x="1689918" y="1081585"/>
                  <a:pt x="1691550" y="1078261"/>
                </a:cubicBezTo>
                <a:close/>
                <a:moveTo>
                  <a:pt x="4155968" y="1076832"/>
                </a:moveTo>
                <a:cubicBezTo>
                  <a:pt x="4161381" y="1086372"/>
                  <a:pt x="4156997" y="1087752"/>
                  <a:pt x="4152613" y="1089133"/>
                </a:cubicBezTo>
                <a:cubicBezTo>
                  <a:pt x="4151808" y="1086575"/>
                  <a:pt x="4151001" y="1084018"/>
                  <a:pt x="4151001" y="1084018"/>
                </a:cubicBezTo>
                <a:cubicBezTo>
                  <a:pt x="4155387" y="1082637"/>
                  <a:pt x="4155387" y="1082637"/>
                  <a:pt x="4153777" y="1077522"/>
                </a:cubicBezTo>
                <a:cubicBezTo>
                  <a:pt x="4155968" y="1076832"/>
                  <a:pt x="4155968" y="1076832"/>
                  <a:pt x="4155968" y="1076832"/>
                </a:cubicBezTo>
                <a:close/>
                <a:moveTo>
                  <a:pt x="3993781" y="1076477"/>
                </a:moveTo>
                <a:cubicBezTo>
                  <a:pt x="3996981" y="1077969"/>
                  <a:pt x="3999127" y="1084788"/>
                  <a:pt x="4003044" y="1088553"/>
                </a:cubicBezTo>
                <a:cubicBezTo>
                  <a:pt x="3998791" y="1092392"/>
                  <a:pt x="3990621" y="1092464"/>
                  <a:pt x="3990283" y="1100066"/>
                </a:cubicBezTo>
                <a:cubicBezTo>
                  <a:pt x="3987084" y="1098575"/>
                  <a:pt x="3987084" y="1098575"/>
                  <a:pt x="3984598" y="1099356"/>
                </a:cubicBezTo>
                <a:cubicBezTo>
                  <a:pt x="3983167" y="1094809"/>
                  <a:pt x="3983167" y="1094809"/>
                  <a:pt x="3978913" y="1098648"/>
                </a:cubicBezTo>
                <a:cubicBezTo>
                  <a:pt x="3977482" y="1094102"/>
                  <a:pt x="3979967" y="1093319"/>
                  <a:pt x="3981736" y="1090263"/>
                </a:cubicBezTo>
                <a:cubicBezTo>
                  <a:pt x="3988474" y="1085643"/>
                  <a:pt x="3990244" y="1082588"/>
                  <a:pt x="3993781" y="1076477"/>
                </a:cubicBezTo>
                <a:close/>
                <a:moveTo>
                  <a:pt x="5709365" y="1074610"/>
                </a:moveTo>
                <a:cubicBezTo>
                  <a:pt x="5712567" y="1076278"/>
                  <a:pt x="5716672" y="1072309"/>
                  <a:pt x="5718973" y="1079617"/>
                </a:cubicBezTo>
                <a:cubicBezTo>
                  <a:pt x="5715769" y="1077948"/>
                  <a:pt x="5710898" y="1079481"/>
                  <a:pt x="5709365" y="1074610"/>
                </a:cubicBezTo>
                <a:close/>
                <a:moveTo>
                  <a:pt x="5436061" y="1073636"/>
                </a:moveTo>
                <a:cubicBezTo>
                  <a:pt x="5434424" y="1076776"/>
                  <a:pt x="5430400" y="1080669"/>
                  <a:pt x="5426375" y="1084562"/>
                </a:cubicBezTo>
                <a:lnTo>
                  <a:pt x="5421510" y="1091344"/>
                </a:lnTo>
                <a:lnTo>
                  <a:pt x="5429648" y="1078280"/>
                </a:lnTo>
                <a:cubicBezTo>
                  <a:pt x="5432038" y="1077528"/>
                  <a:pt x="5433672" y="1074387"/>
                  <a:pt x="5436061" y="1073636"/>
                </a:cubicBezTo>
                <a:close/>
                <a:moveTo>
                  <a:pt x="5580268" y="1072724"/>
                </a:moveTo>
                <a:cubicBezTo>
                  <a:pt x="5583615" y="1072726"/>
                  <a:pt x="5587264" y="1073685"/>
                  <a:pt x="5586850" y="1076627"/>
                </a:cubicBezTo>
                <a:cubicBezTo>
                  <a:pt x="5584413" y="1077395"/>
                  <a:pt x="5582784" y="1080717"/>
                  <a:pt x="5577108" y="1079694"/>
                </a:cubicBezTo>
                <a:cubicBezTo>
                  <a:pt x="5576303" y="1077135"/>
                  <a:pt x="5577932" y="1073811"/>
                  <a:pt x="5575496" y="1074577"/>
                </a:cubicBezTo>
                <a:cubicBezTo>
                  <a:pt x="5573876" y="1073683"/>
                  <a:pt x="5576921" y="1072725"/>
                  <a:pt x="5580268" y="1072724"/>
                </a:cubicBezTo>
                <a:close/>
                <a:moveTo>
                  <a:pt x="5696126" y="1072386"/>
                </a:moveTo>
                <a:cubicBezTo>
                  <a:pt x="5700741" y="1071262"/>
                  <a:pt x="5705527" y="1071729"/>
                  <a:pt x="5707862" y="1074936"/>
                </a:cubicBezTo>
                <a:cubicBezTo>
                  <a:pt x="5700626" y="1077212"/>
                  <a:pt x="5701979" y="1089931"/>
                  <a:pt x="5707554" y="1090803"/>
                </a:cubicBezTo>
                <a:cubicBezTo>
                  <a:pt x="5703484" y="1094713"/>
                  <a:pt x="5699415" y="1098623"/>
                  <a:pt x="5694591" y="1100141"/>
                </a:cubicBezTo>
                <a:cubicBezTo>
                  <a:pt x="5692333" y="1092966"/>
                  <a:pt x="5680123" y="1104695"/>
                  <a:pt x="5682686" y="1096003"/>
                </a:cubicBezTo>
                <a:cubicBezTo>
                  <a:pt x="5677864" y="1097520"/>
                  <a:pt x="5684192" y="1100785"/>
                  <a:pt x="5679369" y="1102303"/>
                </a:cubicBezTo>
                <a:cubicBezTo>
                  <a:pt x="5678241" y="1098716"/>
                  <a:pt x="5677073" y="1097112"/>
                  <a:pt x="5675584" y="1096594"/>
                </a:cubicBezTo>
                <a:lnTo>
                  <a:pt x="5670163" y="1097365"/>
                </a:lnTo>
                <a:lnTo>
                  <a:pt x="5685405" y="1079375"/>
                </a:lnTo>
                <a:cubicBezTo>
                  <a:pt x="5687064" y="1076226"/>
                  <a:pt x="5691510" y="1073512"/>
                  <a:pt x="5696126" y="1072386"/>
                </a:cubicBezTo>
                <a:close/>
                <a:moveTo>
                  <a:pt x="5632393" y="1069921"/>
                </a:moveTo>
                <a:cubicBezTo>
                  <a:pt x="5638797" y="1073260"/>
                  <a:pt x="5638662" y="1081335"/>
                  <a:pt x="5644301" y="1082238"/>
                </a:cubicBezTo>
                <a:cubicBezTo>
                  <a:pt x="5642631" y="1085440"/>
                  <a:pt x="5640962" y="1088643"/>
                  <a:pt x="5641729" y="1091079"/>
                </a:cubicBezTo>
                <a:cubicBezTo>
                  <a:pt x="5636092" y="1090176"/>
                  <a:pt x="5636858" y="1092612"/>
                  <a:pt x="5631986" y="1094146"/>
                </a:cubicBezTo>
                <a:cubicBezTo>
                  <a:pt x="5635325" y="1087739"/>
                  <a:pt x="5637895" y="1078898"/>
                  <a:pt x="5632393" y="1069921"/>
                </a:cubicBezTo>
                <a:close/>
                <a:moveTo>
                  <a:pt x="5666392" y="1068857"/>
                </a:moveTo>
                <a:cubicBezTo>
                  <a:pt x="5670377" y="1073225"/>
                  <a:pt x="5661682" y="1078774"/>
                  <a:pt x="5660113" y="1082080"/>
                </a:cubicBezTo>
                <a:cubicBezTo>
                  <a:pt x="5659307" y="1079521"/>
                  <a:pt x="5656932" y="1080270"/>
                  <a:pt x="5652183" y="1081765"/>
                </a:cubicBezTo>
                <a:cubicBezTo>
                  <a:pt x="5654517" y="1072595"/>
                  <a:pt x="5664822" y="1072164"/>
                  <a:pt x="5666392" y="1068857"/>
                </a:cubicBezTo>
                <a:close/>
                <a:moveTo>
                  <a:pt x="5394971" y="1068185"/>
                </a:moveTo>
                <a:lnTo>
                  <a:pt x="5391430" y="1071612"/>
                </a:lnTo>
                <a:lnTo>
                  <a:pt x="5392583" y="1068936"/>
                </a:lnTo>
                <a:cubicBezTo>
                  <a:pt x="5392583" y="1068936"/>
                  <a:pt x="5392583" y="1068936"/>
                  <a:pt x="5394971" y="1068185"/>
                </a:cubicBezTo>
                <a:close/>
                <a:moveTo>
                  <a:pt x="5726391" y="1067142"/>
                </a:moveTo>
                <a:cubicBezTo>
                  <a:pt x="5726923" y="1067877"/>
                  <a:pt x="5727268" y="1068974"/>
                  <a:pt x="5728365" y="1068628"/>
                </a:cubicBezTo>
                <a:cubicBezTo>
                  <a:pt x="5729055" y="1070822"/>
                  <a:pt x="5729055" y="1070822"/>
                  <a:pt x="5729744" y="1073014"/>
                </a:cubicBezTo>
                <a:cubicBezTo>
                  <a:pt x="5727552" y="1073704"/>
                  <a:pt x="5726171" y="1069318"/>
                  <a:pt x="5723979" y="1070009"/>
                </a:cubicBezTo>
                <a:cubicBezTo>
                  <a:pt x="5723979" y="1070009"/>
                  <a:pt x="5723289" y="1067815"/>
                  <a:pt x="5723289" y="1067815"/>
                </a:cubicBezTo>
                <a:cubicBezTo>
                  <a:pt x="5725137" y="1066030"/>
                  <a:pt x="5725858" y="1066406"/>
                  <a:pt x="5726391" y="1067142"/>
                </a:cubicBezTo>
                <a:close/>
                <a:moveTo>
                  <a:pt x="1604511" y="1067106"/>
                </a:moveTo>
                <a:cubicBezTo>
                  <a:pt x="1602536" y="1069334"/>
                  <a:pt x="1602536" y="1069334"/>
                  <a:pt x="1597662" y="1070868"/>
                </a:cubicBezTo>
                <a:cubicBezTo>
                  <a:pt x="1599639" y="1068640"/>
                  <a:pt x="1600099" y="1070102"/>
                  <a:pt x="1599639" y="1068640"/>
                </a:cubicBezTo>
                <a:cubicBezTo>
                  <a:pt x="1602075" y="1067872"/>
                  <a:pt x="1602075" y="1067872"/>
                  <a:pt x="1604511" y="1067106"/>
                </a:cubicBezTo>
                <a:close/>
                <a:moveTo>
                  <a:pt x="1672751" y="1066506"/>
                </a:moveTo>
                <a:cubicBezTo>
                  <a:pt x="1678409" y="1067134"/>
                  <a:pt x="1674131" y="1070891"/>
                  <a:pt x="1671646" y="1071673"/>
                </a:cubicBezTo>
                <a:cubicBezTo>
                  <a:pt x="1670542" y="1076840"/>
                  <a:pt x="1663778" y="1081378"/>
                  <a:pt x="1659498" y="1085135"/>
                </a:cubicBezTo>
                <a:cubicBezTo>
                  <a:pt x="1658808" y="1082942"/>
                  <a:pt x="1657014" y="1085916"/>
                  <a:pt x="1655634" y="1081531"/>
                </a:cubicBezTo>
                <a:cubicBezTo>
                  <a:pt x="1658118" y="1080750"/>
                  <a:pt x="1658118" y="1080750"/>
                  <a:pt x="1661293" y="1082160"/>
                </a:cubicBezTo>
                <a:cubicBezTo>
                  <a:pt x="1663088" y="1079186"/>
                  <a:pt x="1659223" y="1075583"/>
                  <a:pt x="1656738" y="1076365"/>
                </a:cubicBezTo>
                <a:cubicBezTo>
                  <a:pt x="1655358" y="1071981"/>
                  <a:pt x="1663501" y="1071826"/>
                  <a:pt x="1665297" y="1068853"/>
                </a:cubicBezTo>
                <a:cubicBezTo>
                  <a:pt x="1665987" y="1071044"/>
                  <a:pt x="1668472" y="1070262"/>
                  <a:pt x="1669162" y="1072454"/>
                </a:cubicBezTo>
                <a:cubicBezTo>
                  <a:pt x="1674131" y="1070891"/>
                  <a:pt x="1673442" y="1068698"/>
                  <a:pt x="1672751" y="1066506"/>
                </a:cubicBezTo>
                <a:close/>
                <a:moveTo>
                  <a:pt x="4008967" y="1065271"/>
                </a:moveTo>
                <a:cubicBezTo>
                  <a:pt x="4012445" y="1067390"/>
                  <a:pt x="4008250" y="1071922"/>
                  <a:pt x="4005691" y="1072728"/>
                </a:cubicBezTo>
                <a:cubicBezTo>
                  <a:pt x="4001294" y="1067687"/>
                  <a:pt x="4009888" y="1068196"/>
                  <a:pt x="4008967" y="1065271"/>
                </a:cubicBezTo>
                <a:close/>
                <a:moveTo>
                  <a:pt x="3912991" y="1064761"/>
                </a:moveTo>
                <a:cubicBezTo>
                  <a:pt x="3915525" y="1063628"/>
                  <a:pt x="3917864" y="1062892"/>
                  <a:pt x="3918631" y="1065327"/>
                </a:cubicBezTo>
                <a:cubicBezTo>
                  <a:pt x="3920164" y="1070199"/>
                  <a:pt x="3915487" y="1071671"/>
                  <a:pt x="3917020" y="1076542"/>
                </a:cubicBezTo>
                <a:cubicBezTo>
                  <a:pt x="3913915" y="1074842"/>
                  <a:pt x="3913149" y="1072408"/>
                  <a:pt x="3909239" y="1076313"/>
                </a:cubicBezTo>
                <a:cubicBezTo>
                  <a:pt x="3910810" y="1073144"/>
                  <a:pt x="3909277" y="1068272"/>
                  <a:pt x="3906172" y="1066572"/>
                </a:cubicBezTo>
                <a:cubicBezTo>
                  <a:pt x="3907725" y="1067422"/>
                  <a:pt x="3910456" y="1065893"/>
                  <a:pt x="3912991" y="1064761"/>
                </a:cubicBezTo>
                <a:close/>
                <a:moveTo>
                  <a:pt x="1645562" y="1063820"/>
                </a:moveTo>
                <a:cubicBezTo>
                  <a:pt x="1648929" y="1065330"/>
                  <a:pt x="1641771" y="1070153"/>
                  <a:pt x="1645140" y="1071662"/>
                </a:cubicBezTo>
                <a:cubicBezTo>
                  <a:pt x="1645140" y="1071662"/>
                  <a:pt x="1644403" y="1069324"/>
                  <a:pt x="1642507" y="1072491"/>
                </a:cubicBezTo>
                <a:cubicBezTo>
                  <a:pt x="1643243" y="1074830"/>
                  <a:pt x="1643243" y="1074830"/>
                  <a:pt x="1643243" y="1074830"/>
                </a:cubicBezTo>
                <a:cubicBezTo>
                  <a:pt x="1640612" y="1075658"/>
                  <a:pt x="1641348" y="1077995"/>
                  <a:pt x="1638718" y="1078823"/>
                </a:cubicBezTo>
                <a:cubicBezTo>
                  <a:pt x="1639877" y="1073319"/>
                  <a:pt x="1641035" y="1067815"/>
                  <a:pt x="1645562" y="1063820"/>
                </a:cubicBezTo>
                <a:close/>
                <a:moveTo>
                  <a:pt x="4044153" y="1062234"/>
                </a:moveTo>
                <a:cubicBezTo>
                  <a:pt x="4052593" y="1062256"/>
                  <a:pt x="4056426" y="1074435"/>
                  <a:pt x="4048753" y="1076849"/>
                </a:cubicBezTo>
                <a:cubicBezTo>
                  <a:pt x="4053869" y="1075239"/>
                  <a:pt x="4050035" y="1063060"/>
                  <a:pt x="4043128" y="1067909"/>
                </a:cubicBezTo>
                <a:cubicBezTo>
                  <a:pt x="4042363" y="1065475"/>
                  <a:pt x="4044921" y="1064671"/>
                  <a:pt x="4044153" y="1062234"/>
                </a:cubicBezTo>
                <a:close/>
                <a:moveTo>
                  <a:pt x="5750776" y="1061576"/>
                </a:moveTo>
                <a:cubicBezTo>
                  <a:pt x="5754672" y="1060350"/>
                  <a:pt x="5752154" y="1065960"/>
                  <a:pt x="5750206" y="1066574"/>
                </a:cubicBezTo>
                <a:cubicBezTo>
                  <a:pt x="5748826" y="1062189"/>
                  <a:pt x="5751466" y="1063769"/>
                  <a:pt x="5750776" y="1061576"/>
                </a:cubicBezTo>
                <a:close/>
                <a:moveTo>
                  <a:pt x="5455689" y="1059679"/>
                </a:moveTo>
                <a:cubicBezTo>
                  <a:pt x="5453254" y="1060446"/>
                  <a:pt x="5453254" y="1060446"/>
                  <a:pt x="5453944" y="1062640"/>
                </a:cubicBezTo>
                <a:cubicBezTo>
                  <a:pt x="5453944" y="1062640"/>
                  <a:pt x="5451505" y="1063406"/>
                  <a:pt x="5449760" y="1066364"/>
                </a:cubicBezTo>
                <a:cubicBezTo>
                  <a:pt x="5451505" y="1063406"/>
                  <a:pt x="5453944" y="1062640"/>
                  <a:pt x="5455689" y="1059679"/>
                </a:cubicBezTo>
                <a:close/>
                <a:moveTo>
                  <a:pt x="3885283" y="1057618"/>
                </a:moveTo>
                <a:cubicBezTo>
                  <a:pt x="3886007" y="1059915"/>
                  <a:pt x="3886729" y="1062213"/>
                  <a:pt x="3885077" y="1065257"/>
                </a:cubicBezTo>
                <a:cubicBezTo>
                  <a:pt x="3888175" y="1066805"/>
                  <a:pt x="3892924" y="1065310"/>
                  <a:pt x="3893647" y="1067608"/>
                </a:cubicBezTo>
                <a:cubicBezTo>
                  <a:pt x="3891996" y="1070653"/>
                  <a:pt x="3890343" y="1073696"/>
                  <a:pt x="3885593" y="1075190"/>
                </a:cubicBezTo>
                <a:cubicBezTo>
                  <a:pt x="3881773" y="1071345"/>
                  <a:pt x="3877952" y="1067500"/>
                  <a:pt x="3872479" y="1066697"/>
                </a:cubicBezTo>
                <a:cubicBezTo>
                  <a:pt x="3871756" y="1064400"/>
                  <a:pt x="3879604" y="1064455"/>
                  <a:pt x="3879604" y="1064455"/>
                </a:cubicBezTo>
                <a:cubicBezTo>
                  <a:pt x="3881979" y="1063707"/>
                  <a:pt x="3881256" y="1061410"/>
                  <a:pt x="3882908" y="1058365"/>
                </a:cubicBezTo>
                <a:cubicBezTo>
                  <a:pt x="3882908" y="1058365"/>
                  <a:pt x="3886007" y="1059915"/>
                  <a:pt x="3885283" y="1057618"/>
                </a:cubicBezTo>
                <a:close/>
                <a:moveTo>
                  <a:pt x="5728068" y="1057477"/>
                </a:moveTo>
                <a:cubicBezTo>
                  <a:pt x="5729907" y="1063325"/>
                  <a:pt x="5715293" y="1067925"/>
                  <a:pt x="5713452" y="1062077"/>
                </a:cubicBezTo>
                <a:cubicBezTo>
                  <a:pt x="5718324" y="1060544"/>
                  <a:pt x="5723197" y="1059011"/>
                  <a:pt x="5728068" y="1057477"/>
                </a:cubicBezTo>
                <a:close/>
                <a:moveTo>
                  <a:pt x="5741410" y="1056492"/>
                </a:moveTo>
                <a:cubicBezTo>
                  <a:pt x="5743603" y="1055802"/>
                  <a:pt x="5743603" y="1055802"/>
                  <a:pt x="5744523" y="1058725"/>
                </a:cubicBezTo>
                <a:cubicBezTo>
                  <a:pt x="5742330" y="1059415"/>
                  <a:pt x="5740137" y="1060104"/>
                  <a:pt x="5740137" y="1060104"/>
                </a:cubicBezTo>
                <a:cubicBezTo>
                  <a:pt x="5739218" y="1057182"/>
                  <a:pt x="5742330" y="1059415"/>
                  <a:pt x="5741410" y="1056492"/>
                </a:cubicBezTo>
                <a:close/>
                <a:moveTo>
                  <a:pt x="1548002" y="1055979"/>
                </a:moveTo>
                <a:cubicBezTo>
                  <a:pt x="1550924" y="1055059"/>
                  <a:pt x="1551384" y="1056520"/>
                  <a:pt x="1551384" y="1056520"/>
                </a:cubicBezTo>
                <a:cubicBezTo>
                  <a:pt x="1551384" y="1056520"/>
                  <a:pt x="1548462" y="1057440"/>
                  <a:pt x="1548462" y="1057440"/>
                </a:cubicBezTo>
                <a:cubicBezTo>
                  <a:pt x="1548462" y="1057440"/>
                  <a:pt x="1548462" y="1057440"/>
                  <a:pt x="1548002" y="1055979"/>
                </a:cubicBezTo>
                <a:close/>
                <a:moveTo>
                  <a:pt x="1772357" y="1055003"/>
                </a:moveTo>
                <a:cubicBezTo>
                  <a:pt x="1773734" y="1055205"/>
                  <a:pt x="1774695" y="1056174"/>
                  <a:pt x="1773865" y="1057707"/>
                </a:cubicBezTo>
                <a:cubicBezTo>
                  <a:pt x="1773137" y="1055392"/>
                  <a:pt x="1769081" y="1059213"/>
                  <a:pt x="1768353" y="1056899"/>
                </a:cubicBezTo>
                <a:cubicBezTo>
                  <a:pt x="1769185" y="1055364"/>
                  <a:pt x="1770978" y="1054801"/>
                  <a:pt x="1772357" y="1055003"/>
                </a:cubicBezTo>
                <a:close/>
                <a:moveTo>
                  <a:pt x="4006409" y="1051620"/>
                </a:moveTo>
                <a:cubicBezTo>
                  <a:pt x="4008846" y="1050853"/>
                  <a:pt x="4009583" y="1053193"/>
                  <a:pt x="4010318" y="1055530"/>
                </a:cubicBezTo>
                <a:cubicBezTo>
                  <a:pt x="4008618" y="1058636"/>
                  <a:pt x="4003747" y="1060169"/>
                  <a:pt x="4005219" y="1064845"/>
                </a:cubicBezTo>
                <a:cubicBezTo>
                  <a:pt x="4005219" y="1064845"/>
                  <a:pt x="4002784" y="1065612"/>
                  <a:pt x="4000347" y="1066378"/>
                </a:cubicBezTo>
                <a:cubicBezTo>
                  <a:pt x="3997176" y="1064809"/>
                  <a:pt x="4002048" y="1063275"/>
                  <a:pt x="3998875" y="1061702"/>
                </a:cubicBezTo>
                <a:cubicBezTo>
                  <a:pt x="4000575" y="1058596"/>
                  <a:pt x="4007882" y="1056296"/>
                  <a:pt x="4006409" y="1051620"/>
                </a:cubicBezTo>
                <a:close/>
                <a:moveTo>
                  <a:pt x="1773342" y="1047698"/>
                </a:moveTo>
                <a:cubicBezTo>
                  <a:pt x="1776463" y="1049259"/>
                  <a:pt x="1778855" y="1048506"/>
                  <a:pt x="1781247" y="1047753"/>
                </a:cubicBezTo>
                <a:cubicBezTo>
                  <a:pt x="1781976" y="1050068"/>
                  <a:pt x="1779583" y="1050821"/>
                  <a:pt x="1779583" y="1050821"/>
                </a:cubicBezTo>
                <a:cubicBezTo>
                  <a:pt x="1781976" y="1050068"/>
                  <a:pt x="1784366" y="1049316"/>
                  <a:pt x="1784366" y="1049316"/>
                </a:cubicBezTo>
                <a:cubicBezTo>
                  <a:pt x="1785094" y="1051629"/>
                  <a:pt x="1785822" y="1053944"/>
                  <a:pt x="1783433" y="1054696"/>
                </a:cubicBezTo>
                <a:cubicBezTo>
                  <a:pt x="1788943" y="1055504"/>
                  <a:pt x="1795183" y="1058627"/>
                  <a:pt x="1799031" y="1062504"/>
                </a:cubicBezTo>
                <a:cubicBezTo>
                  <a:pt x="1799759" y="1064818"/>
                  <a:pt x="1798097" y="1067885"/>
                  <a:pt x="1796434" y="1070951"/>
                </a:cubicBezTo>
                <a:cubicBezTo>
                  <a:pt x="1795705" y="1068638"/>
                  <a:pt x="1794977" y="1066323"/>
                  <a:pt x="1796640" y="1063257"/>
                </a:cubicBezTo>
                <a:cubicBezTo>
                  <a:pt x="1794248" y="1064010"/>
                  <a:pt x="1790193" y="1067829"/>
                  <a:pt x="1787075" y="1066267"/>
                </a:cubicBezTo>
                <a:cubicBezTo>
                  <a:pt x="1787075" y="1066267"/>
                  <a:pt x="1788531" y="1070896"/>
                  <a:pt x="1789259" y="1073209"/>
                </a:cubicBezTo>
                <a:cubicBezTo>
                  <a:pt x="1782082" y="1075467"/>
                  <a:pt x="1782290" y="1067774"/>
                  <a:pt x="1779898" y="1068527"/>
                </a:cubicBezTo>
                <a:cubicBezTo>
                  <a:pt x="1779898" y="1068527"/>
                  <a:pt x="1779170" y="1066212"/>
                  <a:pt x="1781561" y="1065459"/>
                </a:cubicBezTo>
                <a:cubicBezTo>
                  <a:pt x="1779376" y="1058515"/>
                  <a:pt x="1772931" y="1063088"/>
                  <a:pt x="1769810" y="1061526"/>
                </a:cubicBezTo>
                <a:cubicBezTo>
                  <a:pt x="1768353" y="1056899"/>
                  <a:pt x="1772202" y="1060774"/>
                  <a:pt x="1773865" y="1057707"/>
                </a:cubicBezTo>
                <a:cubicBezTo>
                  <a:pt x="1775322" y="1062335"/>
                  <a:pt x="1778648" y="1056202"/>
                  <a:pt x="1780104" y="1060829"/>
                </a:cubicBezTo>
                <a:cubicBezTo>
                  <a:pt x="1781768" y="1057762"/>
                  <a:pt x="1772409" y="1053079"/>
                  <a:pt x="1773342" y="1047698"/>
                </a:cubicBezTo>
                <a:close/>
                <a:moveTo>
                  <a:pt x="4255953" y="1045476"/>
                </a:moveTo>
                <a:lnTo>
                  <a:pt x="4255405" y="1049293"/>
                </a:lnTo>
                <a:cubicBezTo>
                  <a:pt x="4251495" y="1053200"/>
                  <a:pt x="4247584" y="1057107"/>
                  <a:pt x="4243674" y="1061017"/>
                </a:cubicBezTo>
                <a:cubicBezTo>
                  <a:pt x="4241336" y="1061753"/>
                  <a:pt x="4239763" y="1064923"/>
                  <a:pt x="4239763" y="1064923"/>
                </a:cubicBezTo>
                <a:cubicBezTo>
                  <a:pt x="4238998" y="1062488"/>
                  <a:pt x="4238998" y="1062488"/>
                  <a:pt x="4238230" y="1060050"/>
                </a:cubicBezTo>
                <a:cubicBezTo>
                  <a:pt x="4238230" y="1060050"/>
                  <a:pt x="4239803" y="1056881"/>
                  <a:pt x="4242141" y="1056144"/>
                </a:cubicBezTo>
                <a:cubicBezTo>
                  <a:pt x="4238998" y="1062488"/>
                  <a:pt x="4238998" y="1062488"/>
                  <a:pt x="4244480" y="1055408"/>
                </a:cubicBezTo>
                <a:cubicBezTo>
                  <a:pt x="4247604" y="1053086"/>
                  <a:pt x="4249166" y="1051924"/>
                  <a:pt x="4250925" y="1050369"/>
                </a:cubicBezTo>
                <a:close/>
                <a:moveTo>
                  <a:pt x="4189237" y="1045165"/>
                </a:moveTo>
                <a:cubicBezTo>
                  <a:pt x="4192707" y="1043431"/>
                  <a:pt x="4194902" y="1044026"/>
                  <a:pt x="4195156" y="1049084"/>
                </a:cubicBezTo>
                <a:cubicBezTo>
                  <a:pt x="4190285" y="1050617"/>
                  <a:pt x="4190285" y="1050617"/>
                  <a:pt x="4188585" y="1053724"/>
                </a:cubicBezTo>
                <a:cubicBezTo>
                  <a:pt x="4186149" y="1054490"/>
                  <a:pt x="4183713" y="1055257"/>
                  <a:pt x="4182014" y="1058362"/>
                </a:cubicBezTo>
                <a:cubicBezTo>
                  <a:pt x="4182014" y="1058362"/>
                  <a:pt x="4180313" y="1061469"/>
                  <a:pt x="4177878" y="1062236"/>
                </a:cubicBezTo>
                <a:cubicBezTo>
                  <a:pt x="4173742" y="1066105"/>
                  <a:pt x="4171305" y="1066872"/>
                  <a:pt x="4167169" y="1070743"/>
                </a:cubicBezTo>
                <a:cubicBezTo>
                  <a:pt x="4165470" y="1073850"/>
                  <a:pt x="4164734" y="1071510"/>
                  <a:pt x="4164734" y="1071510"/>
                </a:cubicBezTo>
                <a:cubicBezTo>
                  <a:pt x="4164734" y="1071510"/>
                  <a:pt x="4166433" y="1068406"/>
                  <a:pt x="4168134" y="1065302"/>
                </a:cubicBezTo>
                <a:cubicBezTo>
                  <a:pt x="4169833" y="1062196"/>
                  <a:pt x="4173969" y="1058324"/>
                  <a:pt x="4175668" y="1055219"/>
                </a:cubicBezTo>
                <a:cubicBezTo>
                  <a:pt x="4181024" y="1050966"/>
                  <a:pt x="4185768" y="1046901"/>
                  <a:pt x="4189237" y="1045165"/>
                </a:cubicBezTo>
                <a:close/>
                <a:moveTo>
                  <a:pt x="5776921" y="1044915"/>
                </a:moveTo>
                <a:cubicBezTo>
                  <a:pt x="5778241" y="1043795"/>
                  <a:pt x="5780269" y="1043859"/>
                  <a:pt x="5782292" y="1046032"/>
                </a:cubicBezTo>
                <a:cubicBezTo>
                  <a:pt x="5783097" y="1048593"/>
                  <a:pt x="5779031" y="1052683"/>
                  <a:pt x="5775791" y="1050892"/>
                </a:cubicBezTo>
                <a:cubicBezTo>
                  <a:pt x="5774984" y="1048333"/>
                  <a:pt x="5775599" y="1046033"/>
                  <a:pt x="5776921" y="1044915"/>
                </a:cubicBezTo>
                <a:close/>
                <a:moveTo>
                  <a:pt x="4258548" y="1042949"/>
                </a:moveTo>
                <a:lnTo>
                  <a:pt x="4255953" y="1045476"/>
                </a:lnTo>
                <a:lnTo>
                  <a:pt x="4256210" y="1043685"/>
                </a:lnTo>
                <a:cubicBezTo>
                  <a:pt x="4258548" y="1042949"/>
                  <a:pt x="4258548" y="1042949"/>
                  <a:pt x="4258548" y="1042949"/>
                </a:cubicBezTo>
                <a:close/>
                <a:moveTo>
                  <a:pt x="3811211" y="1039178"/>
                </a:moveTo>
                <a:cubicBezTo>
                  <a:pt x="3811978" y="1041614"/>
                  <a:pt x="3811978" y="1041614"/>
                  <a:pt x="3811978" y="1041614"/>
                </a:cubicBezTo>
                <a:cubicBezTo>
                  <a:pt x="3811978" y="1041614"/>
                  <a:pt x="3814535" y="1040808"/>
                  <a:pt x="3814535" y="1040808"/>
                </a:cubicBezTo>
                <a:cubicBezTo>
                  <a:pt x="3812744" y="1044047"/>
                  <a:pt x="3810953" y="1047287"/>
                  <a:pt x="3808395" y="1048093"/>
                </a:cubicBezTo>
                <a:cubicBezTo>
                  <a:pt x="3811978" y="1041614"/>
                  <a:pt x="3807628" y="1045658"/>
                  <a:pt x="3809420" y="1042418"/>
                </a:cubicBezTo>
                <a:cubicBezTo>
                  <a:pt x="3809420" y="1042418"/>
                  <a:pt x="3808654" y="1039982"/>
                  <a:pt x="3811211" y="1039178"/>
                </a:cubicBezTo>
                <a:close/>
                <a:moveTo>
                  <a:pt x="4210641" y="1038742"/>
                </a:moveTo>
                <a:cubicBezTo>
                  <a:pt x="4211407" y="1041179"/>
                  <a:pt x="4212942" y="1046052"/>
                  <a:pt x="4209252" y="1044534"/>
                </a:cubicBezTo>
                <a:cubicBezTo>
                  <a:pt x="4208485" y="1042099"/>
                  <a:pt x="4208485" y="1042099"/>
                  <a:pt x="4205562" y="1043019"/>
                </a:cubicBezTo>
                <a:cubicBezTo>
                  <a:pt x="4204794" y="1040582"/>
                  <a:pt x="4207719" y="1039662"/>
                  <a:pt x="4210641" y="1038742"/>
                </a:cubicBezTo>
                <a:close/>
                <a:moveTo>
                  <a:pt x="5497235" y="1038573"/>
                </a:moveTo>
                <a:cubicBezTo>
                  <a:pt x="5498155" y="1041496"/>
                  <a:pt x="5495232" y="1042416"/>
                  <a:pt x="5492308" y="1043336"/>
                </a:cubicBezTo>
                <a:cubicBezTo>
                  <a:pt x="5492308" y="1043336"/>
                  <a:pt x="5491389" y="1040414"/>
                  <a:pt x="5491389" y="1040414"/>
                </a:cubicBezTo>
                <a:cubicBezTo>
                  <a:pt x="5494312" y="1039493"/>
                  <a:pt x="5494312" y="1039493"/>
                  <a:pt x="5497235" y="1038573"/>
                </a:cubicBezTo>
                <a:close/>
                <a:moveTo>
                  <a:pt x="5467251" y="1035174"/>
                </a:moveTo>
                <a:cubicBezTo>
                  <a:pt x="5463231" y="1038994"/>
                  <a:pt x="5459219" y="1042827"/>
                  <a:pt x="5455941" y="1049000"/>
                </a:cubicBezTo>
                <a:cubicBezTo>
                  <a:pt x="5451926" y="1052833"/>
                  <a:pt x="5451190" y="1050496"/>
                  <a:pt x="5456843" y="1043575"/>
                </a:cubicBezTo>
                <a:cubicBezTo>
                  <a:pt x="5456107" y="1041236"/>
                  <a:pt x="5460858" y="1039741"/>
                  <a:pt x="5462501" y="1036670"/>
                </a:cubicBezTo>
                <a:cubicBezTo>
                  <a:pt x="5462501" y="1036670"/>
                  <a:pt x="5464875" y="1035922"/>
                  <a:pt x="5467251" y="1035174"/>
                </a:cubicBezTo>
                <a:close/>
                <a:moveTo>
                  <a:pt x="4064845" y="1034835"/>
                </a:moveTo>
                <a:cubicBezTo>
                  <a:pt x="4068046" y="1036503"/>
                  <a:pt x="4072918" y="1034970"/>
                  <a:pt x="4074452" y="1039843"/>
                </a:cubicBezTo>
                <a:cubicBezTo>
                  <a:pt x="4071249" y="1038173"/>
                  <a:pt x="4074452" y="1039843"/>
                  <a:pt x="4069581" y="1041376"/>
                </a:cubicBezTo>
                <a:cubicBezTo>
                  <a:pt x="4068814" y="1038940"/>
                  <a:pt x="4065611" y="1037269"/>
                  <a:pt x="4064845" y="1034835"/>
                </a:cubicBezTo>
                <a:close/>
                <a:moveTo>
                  <a:pt x="1653297" y="1033275"/>
                </a:moveTo>
                <a:cubicBezTo>
                  <a:pt x="1651104" y="1033965"/>
                  <a:pt x="1648911" y="1034655"/>
                  <a:pt x="1649601" y="1036848"/>
                </a:cubicBezTo>
                <a:cubicBezTo>
                  <a:pt x="1649601" y="1036848"/>
                  <a:pt x="1648222" y="1032463"/>
                  <a:pt x="1653297" y="1033275"/>
                </a:cubicBezTo>
                <a:close/>
                <a:moveTo>
                  <a:pt x="1816034" y="1031282"/>
                </a:moveTo>
                <a:cubicBezTo>
                  <a:pt x="1816786" y="1033672"/>
                  <a:pt x="1817538" y="1036062"/>
                  <a:pt x="1819926" y="1035310"/>
                </a:cubicBezTo>
                <a:cubicBezTo>
                  <a:pt x="1822316" y="1034559"/>
                  <a:pt x="1824704" y="1033807"/>
                  <a:pt x="1827091" y="1033055"/>
                </a:cubicBezTo>
                <a:cubicBezTo>
                  <a:pt x="1828596" y="1037832"/>
                  <a:pt x="1821430" y="1040087"/>
                  <a:pt x="1821430" y="1040087"/>
                </a:cubicBezTo>
                <a:cubicBezTo>
                  <a:pt x="1822182" y="1042477"/>
                  <a:pt x="1822934" y="1044867"/>
                  <a:pt x="1825324" y="1044114"/>
                </a:cubicBezTo>
                <a:cubicBezTo>
                  <a:pt x="1829348" y="1040222"/>
                  <a:pt x="1823687" y="1047256"/>
                  <a:pt x="1824439" y="1049646"/>
                </a:cubicBezTo>
                <a:cubicBezTo>
                  <a:pt x="1822050" y="1050398"/>
                  <a:pt x="1820415" y="1053539"/>
                  <a:pt x="1820415" y="1053539"/>
                </a:cubicBezTo>
                <a:cubicBezTo>
                  <a:pt x="1820415" y="1053539"/>
                  <a:pt x="1821166" y="1055928"/>
                  <a:pt x="1821166" y="1055928"/>
                </a:cubicBezTo>
                <a:cubicBezTo>
                  <a:pt x="1821166" y="1055928"/>
                  <a:pt x="1818778" y="1056680"/>
                  <a:pt x="1818778" y="1056680"/>
                </a:cubicBezTo>
                <a:cubicBezTo>
                  <a:pt x="1819531" y="1059069"/>
                  <a:pt x="1819531" y="1059069"/>
                  <a:pt x="1817141" y="1059821"/>
                </a:cubicBezTo>
                <a:cubicBezTo>
                  <a:pt x="1817893" y="1062210"/>
                  <a:pt x="1820283" y="1061459"/>
                  <a:pt x="1821034" y="1063848"/>
                </a:cubicBezTo>
                <a:cubicBezTo>
                  <a:pt x="1818646" y="1064601"/>
                  <a:pt x="1817893" y="1062210"/>
                  <a:pt x="1817893" y="1062210"/>
                </a:cubicBezTo>
                <a:cubicBezTo>
                  <a:pt x="1815505" y="1062962"/>
                  <a:pt x="1815505" y="1062962"/>
                  <a:pt x="1816258" y="1065353"/>
                </a:cubicBezTo>
                <a:cubicBezTo>
                  <a:pt x="1815505" y="1062962"/>
                  <a:pt x="1813117" y="1063714"/>
                  <a:pt x="1813117" y="1063714"/>
                </a:cubicBezTo>
                <a:cubicBezTo>
                  <a:pt x="1812365" y="1061324"/>
                  <a:pt x="1812365" y="1061324"/>
                  <a:pt x="1814753" y="1060573"/>
                </a:cubicBezTo>
                <a:cubicBezTo>
                  <a:pt x="1811613" y="1058935"/>
                  <a:pt x="1809977" y="1062076"/>
                  <a:pt x="1809977" y="1062076"/>
                </a:cubicBezTo>
                <a:cubicBezTo>
                  <a:pt x="1808473" y="1057296"/>
                  <a:pt x="1806968" y="1052518"/>
                  <a:pt x="1805465" y="1047740"/>
                </a:cubicBezTo>
                <a:cubicBezTo>
                  <a:pt x="1805465" y="1047740"/>
                  <a:pt x="1803076" y="1048491"/>
                  <a:pt x="1803076" y="1048491"/>
                </a:cubicBezTo>
                <a:cubicBezTo>
                  <a:pt x="1802323" y="1046101"/>
                  <a:pt x="1802323" y="1046101"/>
                  <a:pt x="1801571" y="1043713"/>
                </a:cubicBezTo>
                <a:cubicBezTo>
                  <a:pt x="1801571" y="1043713"/>
                  <a:pt x="1802323" y="1046101"/>
                  <a:pt x="1804712" y="1045349"/>
                </a:cubicBezTo>
                <a:cubicBezTo>
                  <a:pt x="1804712" y="1045349"/>
                  <a:pt x="1807852" y="1046988"/>
                  <a:pt x="1807852" y="1046988"/>
                </a:cubicBezTo>
                <a:cubicBezTo>
                  <a:pt x="1810992" y="1048626"/>
                  <a:pt x="1809489" y="1043846"/>
                  <a:pt x="1811876" y="1043094"/>
                </a:cubicBezTo>
                <a:cubicBezTo>
                  <a:pt x="1812629" y="1045484"/>
                  <a:pt x="1812629" y="1045484"/>
                  <a:pt x="1812629" y="1045484"/>
                </a:cubicBezTo>
                <a:cubicBezTo>
                  <a:pt x="1813514" y="1039954"/>
                  <a:pt x="1817538" y="1036062"/>
                  <a:pt x="1816034" y="1031282"/>
                </a:cubicBezTo>
                <a:close/>
                <a:moveTo>
                  <a:pt x="5556672" y="1030420"/>
                </a:moveTo>
                <a:cubicBezTo>
                  <a:pt x="5565302" y="1025178"/>
                  <a:pt x="5568194" y="1034366"/>
                  <a:pt x="5570362" y="1041256"/>
                </a:cubicBezTo>
                <a:cubicBezTo>
                  <a:pt x="5563347" y="1043464"/>
                  <a:pt x="5562794" y="1033540"/>
                  <a:pt x="5555779" y="1035749"/>
                </a:cubicBezTo>
                <a:cubicBezTo>
                  <a:pt x="5555055" y="1033453"/>
                  <a:pt x="5557395" y="1032717"/>
                  <a:pt x="5556672" y="1030420"/>
                </a:cubicBezTo>
                <a:close/>
                <a:moveTo>
                  <a:pt x="4275613" y="1029546"/>
                </a:moveTo>
                <a:cubicBezTo>
                  <a:pt x="4279500" y="1033603"/>
                  <a:pt x="4284250" y="1032108"/>
                  <a:pt x="4283385" y="1037655"/>
                </a:cubicBezTo>
                <a:cubicBezTo>
                  <a:pt x="4282522" y="1043205"/>
                  <a:pt x="4284898" y="1042457"/>
                  <a:pt x="4287272" y="1041710"/>
                </a:cubicBezTo>
                <a:cubicBezTo>
                  <a:pt x="4292024" y="1040215"/>
                  <a:pt x="4295153" y="1041869"/>
                  <a:pt x="4296664" y="1046671"/>
                </a:cubicBezTo>
                <a:cubicBezTo>
                  <a:pt x="4297419" y="1049072"/>
                  <a:pt x="4297419" y="1049072"/>
                  <a:pt x="4298175" y="1051473"/>
                </a:cubicBezTo>
                <a:cubicBezTo>
                  <a:pt x="4295802" y="1052220"/>
                  <a:pt x="4295802" y="1052220"/>
                  <a:pt x="4295802" y="1052220"/>
                </a:cubicBezTo>
                <a:cubicBezTo>
                  <a:pt x="4294181" y="1055368"/>
                  <a:pt x="4292562" y="1058516"/>
                  <a:pt x="4290943" y="1061664"/>
                </a:cubicBezTo>
                <a:cubicBezTo>
                  <a:pt x="4290188" y="1059264"/>
                  <a:pt x="4287056" y="1057610"/>
                  <a:pt x="4283925" y="1055958"/>
                </a:cubicBezTo>
                <a:cubicBezTo>
                  <a:pt x="4280795" y="1054304"/>
                  <a:pt x="4279284" y="1049503"/>
                  <a:pt x="4270540" y="1054893"/>
                </a:cubicBezTo>
                <a:cubicBezTo>
                  <a:pt x="4278635" y="1039150"/>
                  <a:pt x="4265033" y="1053988"/>
                  <a:pt x="4260285" y="1055482"/>
                </a:cubicBezTo>
                <a:cubicBezTo>
                  <a:pt x="4258665" y="1058632"/>
                  <a:pt x="4260285" y="1055482"/>
                  <a:pt x="4259530" y="1053081"/>
                </a:cubicBezTo>
                <a:cubicBezTo>
                  <a:pt x="4259530" y="1053081"/>
                  <a:pt x="4261148" y="1049932"/>
                  <a:pt x="4261148" y="1049932"/>
                </a:cubicBezTo>
                <a:cubicBezTo>
                  <a:pt x="4263521" y="1049185"/>
                  <a:pt x="4265142" y="1046036"/>
                  <a:pt x="4266762" y="1042888"/>
                </a:cubicBezTo>
                <a:cubicBezTo>
                  <a:pt x="4270755" y="1038993"/>
                  <a:pt x="4272376" y="1035845"/>
                  <a:pt x="4275613" y="1029546"/>
                </a:cubicBezTo>
                <a:close/>
                <a:moveTo>
                  <a:pt x="3824767" y="1028237"/>
                </a:moveTo>
                <a:lnTo>
                  <a:pt x="3824426" y="1028892"/>
                </a:lnTo>
                <a:lnTo>
                  <a:pt x="3823622" y="1029669"/>
                </a:lnTo>
                <a:lnTo>
                  <a:pt x="3823447" y="1030763"/>
                </a:lnTo>
                <a:lnTo>
                  <a:pt x="3820589" y="1036226"/>
                </a:lnTo>
                <a:cubicBezTo>
                  <a:pt x="3820589" y="1036226"/>
                  <a:pt x="3819784" y="1033669"/>
                  <a:pt x="3819784" y="1033669"/>
                </a:cubicBezTo>
                <a:cubicBezTo>
                  <a:pt x="3819784" y="1033669"/>
                  <a:pt x="3819784" y="1033669"/>
                  <a:pt x="3817349" y="1034437"/>
                </a:cubicBezTo>
                <a:cubicBezTo>
                  <a:pt x="3820399" y="1031370"/>
                  <a:pt x="3822330" y="1029532"/>
                  <a:pt x="3823462" y="1028605"/>
                </a:cubicBezTo>
                <a:cubicBezTo>
                  <a:pt x="3824591" y="1027679"/>
                  <a:pt x="3824922" y="1027663"/>
                  <a:pt x="3824767" y="1028237"/>
                </a:cubicBezTo>
                <a:close/>
                <a:moveTo>
                  <a:pt x="3920161" y="1026504"/>
                </a:moveTo>
                <a:cubicBezTo>
                  <a:pt x="3922018" y="1027240"/>
                  <a:pt x="3923957" y="1029269"/>
                  <a:pt x="3924713" y="1031669"/>
                </a:cubicBezTo>
                <a:cubicBezTo>
                  <a:pt x="3922346" y="1032414"/>
                  <a:pt x="3923857" y="1037215"/>
                  <a:pt x="3918368" y="1036304"/>
                </a:cubicBezTo>
                <a:cubicBezTo>
                  <a:pt x="3919880" y="1041107"/>
                  <a:pt x="3922247" y="1040362"/>
                  <a:pt x="3926125" y="1044420"/>
                </a:cubicBezTo>
                <a:cubicBezTo>
                  <a:pt x="3928492" y="1043674"/>
                  <a:pt x="3929346" y="1038127"/>
                  <a:pt x="3930857" y="1042930"/>
                </a:cubicBezTo>
                <a:cubicBezTo>
                  <a:pt x="3923758" y="1045164"/>
                  <a:pt x="3924514" y="1047565"/>
                  <a:pt x="3920537" y="1051456"/>
                </a:cubicBezTo>
                <a:cubicBezTo>
                  <a:pt x="3922049" y="1056259"/>
                  <a:pt x="3926781" y="1054769"/>
                  <a:pt x="3927537" y="1057170"/>
                </a:cubicBezTo>
                <a:cubicBezTo>
                  <a:pt x="3924415" y="1055514"/>
                  <a:pt x="3917316" y="1057748"/>
                  <a:pt x="3915805" y="1052944"/>
                </a:cubicBezTo>
                <a:cubicBezTo>
                  <a:pt x="3911072" y="1054434"/>
                  <a:pt x="3908706" y="1055179"/>
                  <a:pt x="3906340" y="1055924"/>
                </a:cubicBezTo>
                <a:cubicBezTo>
                  <a:pt x="3910316" y="1052034"/>
                  <a:pt x="3901707" y="1049467"/>
                  <a:pt x="3896218" y="1048555"/>
                </a:cubicBezTo>
                <a:cubicBezTo>
                  <a:pt x="3896218" y="1048555"/>
                  <a:pt x="3896974" y="1050957"/>
                  <a:pt x="3897730" y="1053357"/>
                </a:cubicBezTo>
                <a:cubicBezTo>
                  <a:pt x="3898485" y="1055758"/>
                  <a:pt x="3900851" y="1055014"/>
                  <a:pt x="3903218" y="1054268"/>
                </a:cubicBezTo>
                <a:cubicBezTo>
                  <a:pt x="3899240" y="1058158"/>
                  <a:pt x="3898485" y="1055758"/>
                  <a:pt x="3893752" y="1057248"/>
                </a:cubicBezTo>
                <a:cubicBezTo>
                  <a:pt x="3892142" y="1060393"/>
                  <a:pt x="3897630" y="1061305"/>
                  <a:pt x="3895264" y="1062050"/>
                </a:cubicBezTo>
                <a:cubicBezTo>
                  <a:pt x="3890532" y="1063539"/>
                  <a:pt x="3888265" y="1056336"/>
                  <a:pt x="3886753" y="1051533"/>
                </a:cubicBezTo>
                <a:cubicBezTo>
                  <a:pt x="3884387" y="1052278"/>
                  <a:pt x="3879654" y="1053768"/>
                  <a:pt x="3879654" y="1053768"/>
                </a:cubicBezTo>
                <a:cubicBezTo>
                  <a:pt x="3881265" y="1050622"/>
                  <a:pt x="3886753" y="1051533"/>
                  <a:pt x="3887607" y="1045987"/>
                </a:cubicBezTo>
                <a:cubicBezTo>
                  <a:pt x="3889973" y="1045241"/>
                  <a:pt x="3896218" y="1048555"/>
                  <a:pt x="3894706" y="1043752"/>
                </a:cubicBezTo>
                <a:cubicBezTo>
                  <a:pt x="3900195" y="1044664"/>
                  <a:pt x="3906538" y="1040028"/>
                  <a:pt x="3913636" y="1037794"/>
                </a:cubicBezTo>
                <a:cubicBezTo>
                  <a:pt x="3916002" y="1037049"/>
                  <a:pt x="3917613" y="1033904"/>
                  <a:pt x="3916102" y="1029103"/>
                </a:cubicBezTo>
                <a:cubicBezTo>
                  <a:pt x="3916529" y="1026328"/>
                  <a:pt x="3918304" y="1025769"/>
                  <a:pt x="3920161" y="1026504"/>
                </a:cubicBezTo>
                <a:close/>
                <a:moveTo>
                  <a:pt x="5481459" y="1025878"/>
                </a:moveTo>
                <a:cubicBezTo>
                  <a:pt x="5484632" y="1027449"/>
                  <a:pt x="5483664" y="1032885"/>
                  <a:pt x="5489272" y="1033689"/>
                </a:cubicBezTo>
                <a:cubicBezTo>
                  <a:pt x="5486837" y="1034456"/>
                  <a:pt x="5487573" y="1036795"/>
                  <a:pt x="5485137" y="1037562"/>
                </a:cubicBezTo>
                <a:cubicBezTo>
                  <a:pt x="5491481" y="1040703"/>
                  <a:pt x="5484909" y="1045344"/>
                  <a:pt x="5491252" y="1048486"/>
                </a:cubicBezTo>
                <a:cubicBezTo>
                  <a:pt x="5488816" y="1049253"/>
                  <a:pt x="5490517" y="1046148"/>
                  <a:pt x="5485644" y="1047681"/>
                </a:cubicBezTo>
                <a:cubicBezTo>
                  <a:pt x="5483437" y="1040665"/>
                  <a:pt x="5483664" y="1032885"/>
                  <a:pt x="5481459" y="1025878"/>
                </a:cubicBezTo>
                <a:close/>
                <a:moveTo>
                  <a:pt x="1826713" y="1022867"/>
                </a:moveTo>
                <a:cubicBezTo>
                  <a:pt x="1827403" y="1025060"/>
                  <a:pt x="1828093" y="1027252"/>
                  <a:pt x="1828093" y="1027252"/>
                </a:cubicBezTo>
                <a:cubicBezTo>
                  <a:pt x="1825170" y="1028172"/>
                  <a:pt x="1824480" y="1025980"/>
                  <a:pt x="1823791" y="1023787"/>
                </a:cubicBezTo>
                <a:cubicBezTo>
                  <a:pt x="1823791" y="1023787"/>
                  <a:pt x="1823791" y="1023787"/>
                  <a:pt x="1826713" y="1022867"/>
                </a:cubicBezTo>
                <a:close/>
                <a:moveTo>
                  <a:pt x="3924184" y="1022685"/>
                </a:moveTo>
                <a:cubicBezTo>
                  <a:pt x="3924746" y="1023512"/>
                  <a:pt x="3925129" y="1024730"/>
                  <a:pt x="3925129" y="1024730"/>
                </a:cubicBezTo>
                <a:cubicBezTo>
                  <a:pt x="3925896" y="1027167"/>
                  <a:pt x="3920744" y="1026111"/>
                  <a:pt x="3922169" y="1022986"/>
                </a:cubicBezTo>
                <a:cubicBezTo>
                  <a:pt x="3922883" y="1021422"/>
                  <a:pt x="3923622" y="1021859"/>
                  <a:pt x="3924184" y="1022685"/>
                </a:cubicBezTo>
                <a:close/>
                <a:moveTo>
                  <a:pt x="5435736" y="1021800"/>
                </a:moveTo>
                <a:cubicBezTo>
                  <a:pt x="5433989" y="1024760"/>
                  <a:pt x="5433989" y="1024760"/>
                  <a:pt x="5437806" y="1028378"/>
                </a:cubicBezTo>
                <a:cubicBezTo>
                  <a:pt x="5430497" y="1030678"/>
                  <a:pt x="5431553" y="1025526"/>
                  <a:pt x="5428427" y="1024101"/>
                </a:cubicBezTo>
                <a:cubicBezTo>
                  <a:pt x="5427737" y="1021909"/>
                  <a:pt x="5433299" y="1022567"/>
                  <a:pt x="5435736" y="1021800"/>
                </a:cubicBezTo>
                <a:close/>
                <a:moveTo>
                  <a:pt x="5658893" y="1021423"/>
                </a:moveTo>
                <a:cubicBezTo>
                  <a:pt x="5660503" y="1026538"/>
                  <a:pt x="5658873" y="1029862"/>
                  <a:pt x="5659676" y="1032421"/>
                </a:cubicBezTo>
                <a:cubicBezTo>
                  <a:pt x="5654000" y="1031396"/>
                  <a:pt x="5659698" y="1023981"/>
                  <a:pt x="5654021" y="1022957"/>
                </a:cubicBezTo>
                <a:cubicBezTo>
                  <a:pt x="5654021" y="1022957"/>
                  <a:pt x="5656457" y="1022190"/>
                  <a:pt x="5658893" y="1021423"/>
                </a:cubicBezTo>
                <a:close/>
                <a:moveTo>
                  <a:pt x="3830653" y="1020005"/>
                </a:moveTo>
                <a:lnTo>
                  <a:pt x="3830565" y="1020175"/>
                </a:lnTo>
                <a:lnTo>
                  <a:pt x="3830510" y="1020279"/>
                </a:lnTo>
                <a:close/>
                <a:moveTo>
                  <a:pt x="3830903" y="1019526"/>
                </a:moveTo>
                <a:lnTo>
                  <a:pt x="3830762" y="1019798"/>
                </a:lnTo>
                <a:lnTo>
                  <a:pt x="3830667" y="1019979"/>
                </a:lnTo>
                <a:lnTo>
                  <a:pt x="3830894" y="1019543"/>
                </a:lnTo>
                <a:close/>
                <a:moveTo>
                  <a:pt x="5111840" y="1018534"/>
                </a:moveTo>
                <a:cubicBezTo>
                  <a:pt x="5111840" y="1018534"/>
                  <a:pt x="5111840" y="1018534"/>
                  <a:pt x="5112301" y="1019997"/>
                </a:cubicBezTo>
                <a:cubicBezTo>
                  <a:pt x="5112301" y="1019997"/>
                  <a:pt x="5110838" y="1020457"/>
                  <a:pt x="5110838" y="1020457"/>
                </a:cubicBezTo>
                <a:cubicBezTo>
                  <a:pt x="5110838" y="1020457"/>
                  <a:pt x="5110838" y="1020457"/>
                  <a:pt x="5111840" y="1018534"/>
                </a:cubicBezTo>
                <a:close/>
                <a:moveTo>
                  <a:pt x="1805975" y="1014133"/>
                </a:moveTo>
                <a:cubicBezTo>
                  <a:pt x="1805975" y="1014133"/>
                  <a:pt x="1812031" y="1017045"/>
                  <a:pt x="1808045" y="1020710"/>
                </a:cubicBezTo>
                <a:cubicBezTo>
                  <a:pt x="1805706" y="1021446"/>
                  <a:pt x="1802677" y="1019989"/>
                  <a:pt x="1800338" y="1020725"/>
                </a:cubicBezTo>
                <a:cubicBezTo>
                  <a:pt x="1799648" y="1018532"/>
                  <a:pt x="1801987" y="1017797"/>
                  <a:pt x="1801297" y="1015605"/>
                </a:cubicBezTo>
                <a:cubicBezTo>
                  <a:pt x="1801297" y="1015605"/>
                  <a:pt x="1802945" y="1012675"/>
                  <a:pt x="1805975" y="1014133"/>
                </a:cubicBezTo>
                <a:close/>
                <a:moveTo>
                  <a:pt x="3511813" y="1012945"/>
                </a:moveTo>
                <a:cubicBezTo>
                  <a:pt x="3511813" y="1012945"/>
                  <a:pt x="3510164" y="1015875"/>
                  <a:pt x="3510164" y="1015875"/>
                </a:cubicBezTo>
                <a:cubicBezTo>
                  <a:pt x="3508516" y="1018806"/>
                  <a:pt x="3508516" y="1018806"/>
                  <a:pt x="3508516" y="1018806"/>
                </a:cubicBezTo>
                <a:cubicBezTo>
                  <a:pt x="3502192" y="1023208"/>
                  <a:pt x="3498205" y="1026869"/>
                  <a:pt x="3494907" y="1032725"/>
                </a:cubicBezTo>
                <a:cubicBezTo>
                  <a:pt x="3494907" y="1032725"/>
                  <a:pt x="3492569" y="1033461"/>
                  <a:pt x="3492569" y="1033461"/>
                </a:cubicBezTo>
                <a:cubicBezTo>
                  <a:pt x="3494907" y="1032725"/>
                  <a:pt x="3494217" y="1030532"/>
                  <a:pt x="3495866" y="1027605"/>
                </a:cubicBezTo>
                <a:cubicBezTo>
                  <a:pt x="3498205" y="1026869"/>
                  <a:pt x="3498205" y="1026869"/>
                  <a:pt x="3500544" y="1026132"/>
                </a:cubicBezTo>
                <a:cubicBezTo>
                  <a:pt x="3499854" y="1023942"/>
                  <a:pt x="3499854" y="1023942"/>
                  <a:pt x="3499854" y="1023942"/>
                </a:cubicBezTo>
                <a:cubicBezTo>
                  <a:pt x="3499854" y="1023942"/>
                  <a:pt x="3498205" y="1026869"/>
                  <a:pt x="3495866" y="1027605"/>
                </a:cubicBezTo>
                <a:cubicBezTo>
                  <a:pt x="3495866" y="1027605"/>
                  <a:pt x="3497516" y="1024679"/>
                  <a:pt x="3497516" y="1024679"/>
                </a:cubicBezTo>
                <a:cubicBezTo>
                  <a:pt x="3499164" y="1021751"/>
                  <a:pt x="3505487" y="1017346"/>
                  <a:pt x="3505487" y="1017346"/>
                </a:cubicBezTo>
                <a:cubicBezTo>
                  <a:pt x="3505487" y="1017346"/>
                  <a:pt x="3509473" y="1013681"/>
                  <a:pt x="3511813" y="1012945"/>
                </a:cubicBezTo>
                <a:close/>
                <a:moveTo>
                  <a:pt x="1794718" y="1012052"/>
                </a:moveTo>
                <a:cubicBezTo>
                  <a:pt x="1798881" y="1016097"/>
                  <a:pt x="1796252" y="1016924"/>
                  <a:pt x="1797018" y="1019360"/>
                </a:cubicBezTo>
                <a:cubicBezTo>
                  <a:pt x="1790989" y="1018581"/>
                  <a:pt x="1790659" y="1026717"/>
                  <a:pt x="1788794" y="1029981"/>
                </a:cubicBezTo>
                <a:cubicBezTo>
                  <a:pt x="1788794" y="1029981"/>
                  <a:pt x="1788027" y="1027545"/>
                  <a:pt x="1788027" y="1027545"/>
                </a:cubicBezTo>
                <a:cubicBezTo>
                  <a:pt x="1789892" y="1024281"/>
                  <a:pt x="1789456" y="1013709"/>
                  <a:pt x="1794718" y="1012052"/>
                </a:cubicBezTo>
                <a:close/>
                <a:moveTo>
                  <a:pt x="1759784" y="1011808"/>
                </a:moveTo>
                <a:cubicBezTo>
                  <a:pt x="1759784" y="1011808"/>
                  <a:pt x="1762896" y="1014040"/>
                  <a:pt x="1763816" y="1016965"/>
                </a:cubicBezTo>
                <a:cubicBezTo>
                  <a:pt x="1761624" y="1017654"/>
                  <a:pt x="1761624" y="1017654"/>
                  <a:pt x="1759431" y="1018344"/>
                </a:cubicBezTo>
                <a:cubicBezTo>
                  <a:pt x="1760703" y="1014731"/>
                  <a:pt x="1760703" y="1014731"/>
                  <a:pt x="1759784" y="1011808"/>
                </a:cubicBezTo>
                <a:close/>
                <a:moveTo>
                  <a:pt x="1811883" y="1011473"/>
                </a:moveTo>
                <a:cubicBezTo>
                  <a:pt x="1812649" y="1013908"/>
                  <a:pt x="1810457" y="1014598"/>
                  <a:pt x="1812649" y="1013908"/>
                </a:cubicBezTo>
                <a:cubicBezTo>
                  <a:pt x="1813417" y="1016345"/>
                  <a:pt x="1814183" y="1018781"/>
                  <a:pt x="1811224" y="1017035"/>
                </a:cubicBezTo>
                <a:cubicBezTo>
                  <a:pt x="1810457" y="1014598"/>
                  <a:pt x="1812649" y="1013908"/>
                  <a:pt x="1808265" y="1015289"/>
                </a:cubicBezTo>
                <a:cubicBezTo>
                  <a:pt x="1808265" y="1015289"/>
                  <a:pt x="1808265" y="1015289"/>
                  <a:pt x="1807498" y="1012853"/>
                </a:cubicBezTo>
                <a:cubicBezTo>
                  <a:pt x="1810457" y="1014598"/>
                  <a:pt x="1809691" y="1012162"/>
                  <a:pt x="1811883" y="1011473"/>
                </a:cubicBezTo>
                <a:close/>
                <a:moveTo>
                  <a:pt x="4290662" y="1011358"/>
                </a:moveTo>
                <a:cubicBezTo>
                  <a:pt x="4291735" y="1011673"/>
                  <a:pt x="4291706" y="1013641"/>
                  <a:pt x="4290091" y="1016758"/>
                </a:cubicBezTo>
                <a:cubicBezTo>
                  <a:pt x="4288479" y="1019876"/>
                  <a:pt x="4284504" y="1023737"/>
                  <a:pt x="4278170" y="1028342"/>
                </a:cubicBezTo>
                <a:cubicBezTo>
                  <a:pt x="4279782" y="1025224"/>
                  <a:pt x="4281395" y="1022105"/>
                  <a:pt x="4281395" y="1022105"/>
                </a:cubicBezTo>
                <a:cubicBezTo>
                  <a:pt x="4279782" y="1025224"/>
                  <a:pt x="4275060" y="1026709"/>
                  <a:pt x="4273447" y="1029827"/>
                </a:cubicBezTo>
                <a:cubicBezTo>
                  <a:pt x="4267858" y="1036805"/>
                  <a:pt x="4269473" y="1033688"/>
                  <a:pt x="4269473" y="1033688"/>
                </a:cubicBezTo>
                <a:cubicBezTo>
                  <a:pt x="4267112" y="1034432"/>
                  <a:pt x="4272699" y="1027453"/>
                  <a:pt x="4274313" y="1024335"/>
                </a:cubicBezTo>
                <a:cubicBezTo>
                  <a:pt x="4276675" y="1023592"/>
                  <a:pt x="4278287" y="1020474"/>
                  <a:pt x="4278287" y="1020474"/>
                </a:cubicBezTo>
                <a:cubicBezTo>
                  <a:pt x="4280648" y="1019730"/>
                  <a:pt x="4283009" y="1018987"/>
                  <a:pt x="4284622" y="1015870"/>
                </a:cubicBezTo>
                <a:cubicBezTo>
                  <a:pt x="4287418" y="1012379"/>
                  <a:pt x="4289591" y="1011045"/>
                  <a:pt x="4290662" y="1011358"/>
                </a:cubicBezTo>
                <a:close/>
                <a:moveTo>
                  <a:pt x="1747443" y="1010874"/>
                </a:moveTo>
                <a:cubicBezTo>
                  <a:pt x="1751212" y="1015194"/>
                  <a:pt x="1752790" y="1020205"/>
                  <a:pt x="1757348" y="1027032"/>
                </a:cubicBezTo>
                <a:cubicBezTo>
                  <a:pt x="1754366" y="1025217"/>
                  <a:pt x="1755770" y="1022021"/>
                  <a:pt x="1752174" y="1025907"/>
                </a:cubicBezTo>
                <a:cubicBezTo>
                  <a:pt x="1749808" y="1018391"/>
                  <a:pt x="1749020" y="1015884"/>
                  <a:pt x="1747443" y="1010874"/>
                </a:cubicBezTo>
                <a:close/>
                <a:moveTo>
                  <a:pt x="4271379" y="1009996"/>
                </a:moveTo>
                <a:cubicBezTo>
                  <a:pt x="4273652" y="1009281"/>
                  <a:pt x="4273652" y="1009281"/>
                  <a:pt x="4274342" y="1011474"/>
                </a:cubicBezTo>
                <a:cubicBezTo>
                  <a:pt x="4274342" y="1011474"/>
                  <a:pt x="4272760" y="1014383"/>
                  <a:pt x="4272760" y="1014383"/>
                </a:cubicBezTo>
                <a:cubicBezTo>
                  <a:pt x="4270485" y="1015098"/>
                  <a:pt x="4268902" y="1018005"/>
                  <a:pt x="4268902" y="1018005"/>
                </a:cubicBezTo>
                <a:cubicBezTo>
                  <a:pt x="4268212" y="1015813"/>
                  <a:pt x="4260498" y="1023060"/>
                  <a:pt x="4261393" y="1017959"/>
                </a:cubicBezTo>
                <a:lnTo>
                  <a:pt x="4257535" y="1021583"/>
                </a:lnTo>
                <a:lnTo>
                  <a:pt x="4260703" y="1015768"/>
                </a:lnTo>
                <a:cubicBezTo>
                  <a:pt x="4264557" y="1012143"/>
                  <a:pt x="4269105" y="1010712"/>
                  <a:pt x="4271379" y="1009996"/>
                </a:cubicBezTo>
                <a:close/>
                <a:moveTo>
                  <a:pt x="3835076" y="1007681"/>
                </a:moveTo>
                <a:cubicBezTo>
                  <a:pt x="3834257" y="1009252"/>
                  <a:pt x="3833439" y="1010822"/>
                  <a:pt x="3833439" y="1010822"/>
                </a:cubicBezTo>
                <a:lnTo>
                  <a:pt x="3833943" y="1009087"/>
                </a:lnTo>
                <a:close/>
                <a:moveTo>
                  <a:pt x="5595002" y="1007266"/>
                </a:moveTo>
                <a:cubicBezTo>
                  <a:pt x="5598132" y="1003602"/>
                  <a:pt x="5598485" y="1011523"/>
                  <a:pt x="5601615" y="1007860"/>
                </a:cubicBezTo>
                <a:cubicBezTo>
                  <a:pt x="5600433" y="1010910"/>
                  <a:pt x="5601201" y="1013344"/>
                  <a:pt x="5604681" y="1017604"/>
                </a:cubicBezTo>
                <a:cubicBezTo>
                  <a:pt x="5602733" y="1018217"/>
                  <a:pt x="5602733" y="1018217"/>
                  <a:pt x="5600784" y="1018831"/>
                </a:cubicBezTo>
                <a:cubicBezTo>
                  <a:pt x="5600018" y="1016395"/>
                  <a:pt x="5597301" y="1014572"/>
                  <a:pt x="5597301" y="1014572"/>
                </a:cubicBezTo>
                <a:cubicBezTo>
                  <a:pt x="5600433" y="1010910"/>
                  <a:pt x="5595768" y="1009701"/>
                  <a:pt x="5595002" y="1007266"/>
                </a:cubicBezTo>
                <a:close/>
                <a:moveTo>
                  <a:pt x="3838017" y="1003473"/>
                </a:moveTo>
                <a:lnTo>
                  <a:pt x="3835077" y="1007681"/>
                </a:lnTo>
                <a:lnTo>
                  <a:pt x="3836712" y="1004540"/>
                </a:lnTo>
                <a:cubicBezTo>
                  <a:pt x="3838724" y="1002593"/>
                  <a:pt x="3838724" y="1002593"/>
                  <a:pt x="3838017" y="1003473"/>
                </a:cubicBezTo>
                <a:close/>
                <a:moveTo>
                  <a:pt x="5119852" y="1003161"/>
                </a:moveTo>
                <a:cubicBezTo>
                  <a:pt x="5119852" y="1003161"/>
                  <a:pt x="5119852" y="1003161"/>
                  <a:pt x="5120542" y="1005355"/>
                </a:cubicBezTo>
                <a:cubicBezTo>
                  <a:pt x="5120542" y="1005355"/>
                  <a:pt x="5118349" y="1006045"/>
                  <a:pt x="5116845" y="1008925"/>
                </a:cubicBezTo>
                <a:cubicBezTo>
                  <a:pt x="5115345" y="1011809"/>
                  <a:pt x="5111651" y="1015384"/>
                  <a:pt x="5109459" y="1016074"/>
                </a:cubicBezTo>
                <a:cubicBezTo>
                  <a:pt x="5110960" y="1013189"/>
                  <a:pt x="5113152" y="1012500"/>
                  <a:pt x="5114653" y="1009615"/>
                </a:cubicBezTo>
                <a:cubicBezTo>
                  <a:pt x="5116155" y="1006735"/>
                  <a:pt x="5119852" y="1003161"/>
                  <a:pt x="5119852" y="1003161"/>
                </a:cubicBezTo>
                <a:close/>
                <a:moveTo>
                  <a:pt x="4033885" y="1002816"/>
                </a:moveTo>
                <a:cubicBezTo>
                  <a:pt x="4032261" y="1006004"/>
                  <a:pt x="4029103" y="1004321"/>
                  <a:pt x="4027476" y="1007509"/>
                </a:cubicBezTo>
                <a:cubicBezTo>
                  <a:pt x="4025851" y="1010698"/>
                  <a:pt x="4024318" y="1005826"/>
                  <a:pt x="4024318" y="1005826"/>
                </a:cubicBezTo>
                <a:cubicBezTo>
                  <a:pt x="4017145" y="1008085"/>
                  <a:pt x="4020211" y="1017828"/>
                  <a:pt x="4016194" y="1021770"/>
                </a:cubicBezTo>
                <a:cubicBezTo>
                  <a:pt x="4019352" y="1023453"/>
                  <a:pt x="4017727" y="1026641"/>
                  <a:pt x="4020885" y="1028323"/>
                </a:cubicBezTo>
                <a:cubicBezTo>
                  <a:pt x="4016869" y="1032266"/>
                  <a:pt x="4016194" y="1021770"/>
                  <a:pt x="4010645" y="1020838"/>
                </a:cubicBezTo>
                <a:cubicBezTo>
                  <a:pt x="4013082" y="1016056"/>
                  <a:pt x="4015327" y="1010664"/>
                  <a:pt x="4018746" y="1006910"/>
                </a:cubicBezTo>
                <a:cubicBezTo>
                  <a:pt x="4022165" y="1003159"/>
                  <a:pt x="4026756" y="1001045"/>
                  <a:pt x="4033885" y="1002816"/>
                </a:cubicBezTo>
                <a:close/>
                <a:moveTo>
                  <a:pt x="1748796" y="1002415"/>
                </a:moveTo>
                <a:cubicBezTo>
                  <a:pt x="1748796" y="1002415"/>
                  <a:pt x="1751677" y="1003919"/>
                  <a:pt x="1751677" y="1003919"/>
                </a:cubicBezTo>
                <a:cubicBezTo>
                  <a:pt x="1751677" y="1003919"/>
                  <a:pt x="1752368" y="1006111"/>
                  <a:pt x="1750176" y="1006800"/>
                </a:cubicBezTo>
                <a:cubicBezTo>
                  <a:pt x="1750176" y="1006800"/>
                  <a:pt x="1750176" y="1006800"/>
                  <a:pt x="1747982" y="1007490"/>
                </a:cubicBezTo>
                <a:cubicBezTo>
                  <a:pt x="1747293" y="1005300"/>
                  <a:pt x="1747293" y="1005300"/>
                  <a:pt x="1748796" y="1002415"/>
                </a:cubicBezTo>
                <a:close/>
                <a:moveTo>
                  <a:pt x="1775759" y="1001958"/>
                </a:moveTo>
                <a:cubicBezTo>
                  <a:pt x="1780411" y="1008446"/>
                  <a:pt x="1777939" y="1017176"/>
                  <a:pt x="1773947" y="1021083"/>
                </a:cubicBezTo>
                <a:cubicBezTo>
                  <a:pt x="1774705" y="1023492"/>
                  <a:pt x="1777080" y="1022745"/>
                  <a:pt x="1777080" y="1022745"/>
                </a:cubicBezTo>
                <a:cubicBezTo>
                  <a:pt x="1775464" y="1025905"/>
                  <a:pt x="1773849" y="1029063"/>
                  <a:pt x="1772993" y="1034635"/>
                </a:cubicBezTo>
                <a:cubicBezTo>
                  <a:pt x="1777741" y="1033140"/>
                  <a:pt x="1779358" y="1029981"/>
                  <a:pt x="1780974" y="1026820"/>
                </a:cubicBezTo>
                <a:cubicBezTo>
                  <a:pt x="1780974" y="1026820"/>
                  <a:pt x="1780974" y="1026820"/>
                  <a:pt x="1783349" y="1026073"/>
                </a:cubicBezTo>
                <a:cubicBezTo>
                  <a:pt x="1782921" y="1028860"/>
                  <a:pt x="1782706" y="1030252"/>
                  <a:pt x="1782695" y="1031249"/>
                </a:cubicBezTo>
                <a:lnTo>
                  <a:pt x="1782776" y="1031661"/>
                </a:lnTo>
                <a:lnTo>
                  <a:pt x="1782493" y="1031645"/>
                </a:lnTo>
                <a:lnTo>
                  <a:pt x="1782858" y="1032074"/>
                </a:lnTo>
                <a:lnTo>
                  <a:pt x="1783252" y="1034054"/>
                </a:lnTo>
                <a:cubicBezTo>
                  <a:pt x="1783252" y="1034054"/>
                  <a:pt x="1783845" y="1033868"/>
                  <a:pt x="1784047" y="1033473"/>
                </a:cubicBezTo>
                <a:lnTo>
                  <a:pt x="1782858" y="1032074"/>
                </a:lnTo>
                <a:lnTo>
                  <a:pt x="1782776" y="1031661"/>
                </a:lnTo>
                <a:lnTo>
                  <a:pt x="1785152" y="1031800"/>
                </a:lnTo>
                <a:cubicBezTo>
                  <a:pt x="1785841" y="1031915"/>
                  <a:pt x="1786434" y="1031728"/>
                  <a:pt x="1787242" y="1030150"/>
                </a:cubicBezTo>
                <a:cubicBezTo>
                  <a:pt x="1789518" y="1037384"/>
                  <a:pt x="1791036" y="1042207"/>
                  <a:pt x="1793314" y="1049442"/>
                </a:cubicBezTo>
                <a:cubicBezTo>
                  <a:pt x="1790939" y="1050188"/>
                  <a:pt x="1790181" y="1047777"/>
                  <a:pt x="1787805" y="1048525"/>
                </a:cubicBezTo>
                <a:cubicBezTo>
                  <a:pt x="1787046" y="1046113"/>
                  <a:pt x="1788663" y="1042954"/>
                  <a:pt x="1787904" y="1040543"/>
                </a:cubicBezTo>
                <a:cubicBezTo>
                  <a:pt x="1787145" y="1038131"/>
                  <a:pt x="1782393" y="1039626"/>
                  <a:pt x="1781634" y="1037214"/>
                </a:cubicBezTo>
                <a:cubicBezTo>
                  <a:pt x="1780019" y="1040374"/>
                  <a:pt x="1773751" y="1037045"/>
                  <a:pt x="1772894" y="1042616"/>
                </a:cubicBezTo>
                <a:cubicBezTo>
                  <a:pt x="1770519" y="1043363"/>
                  <a:pt x="1768144" y="1044111"/>
                  <a:pt x="1768904" y="1046524"/>
                </a:cubicBezTo>
                <a:cubicBezTo>
                  <a:pt x="1768144" y="1044111"/>
                  <a:pt x="1767385" y="1041699"/>
                  <a:pt x="1764252" y="1040035"/>
                </a:cubicBezTo>
                <a:cubicBezTo>
                  <a:pt x="1759501" y="1041530"/>
                  <a:pt x="1761020" y="1046353"/>
                  <a:pt x="1758645" y="1047101"/>
                </a:cubicBezTo>
                <a:cubicBezTo>
                  <a:pt x="1755510" y="1045437"/>
                  <a:pt x="1751519" y="1049343"/>
                  <a:pt x="1750001" y="1044520"/>
                </a:cubicBezTo>
                <a:cubicBezTo>
                  <a:pt x="1750001" y="1044520"/>
                  <a:pt x="1752376" y="1043773"/>
                  <a:pt x="1753135" y="1046184"/>
                </a:cubicBezTo>
                <a:cubicBezTo>
                  <a:pt x="1754751" y="1043025"/>
                  <a:pt x="1756368" y="1039867"/>
                  <a:pt x="1757984" y="1036708"/>
                </a:cubicBezTo>
                <a:cubicBezTo>
                  <a:pt x="1760359" y="1035961"/>
                  <a:pt x="1761118" y="1038372"/>
                  <a:pt x="1761118" y="1038372"/>
                </a:cubicBezTo>
                <a:cubicBezTo>
                  <a:pt x="1758840" y="1031137"/>
                  <a:pt x="1773849" y="1029063"/>
                  <a:pt x="1768438" y="1020166"/>
                </a:cubicBezTo>
                <a:cubicBezTo>
                  <a:pt x="1775562" y="1017924"/>
                  <a:pt x="1771768" y="1005865"/>
                  <a:pt x="1775759" y="1001958"/>
                </a:cubicBezTo>
                <a:close/>
                <a:moveTo>
                  <a:pt x="1766523" y="1000049"/>
                </a:moveTo>
                <a:cubicBezTo>
                  <a:pt x="1765098" y="1003175"/>
                  <a:pt x="1762906" y="1003865"/>
                  <a:pt x="1764439" y="1008737"/>
                </a:cubicBezTo>
                <a:cubicBezTo>
                  <a:pt x="1759288" y="1007682"/>
                  <a:pt x="1762139" y="1001429"/>
                  <a:pt x="1766523" y="1000049"/>
                </a:cubicBezTo>
                <a:close/>
                <a:moveTo>
                  <a:pt x="4314572" y="996391"/>
                </a:moveTo>
                <a:cubicBezTo>
                  <a:pt x="4313070" y="999275"/>
                  <a:pt x="4313070" y="999275"/>
                  <a:pt x="4313759" y="1001466"/>
                </a:cubicBezTo>
                <a:cubicBezTo>
                  <a:pt x="4311568" y="1002156"/>
                  <a:pt x="4310877" y="999965"/>
                  <a:pt x="4310877" y="999965"/>
                </a:cubicBezTo>
                <a:cubicBezTo>
                  <a:pt x="4310187" y="997772"/>
                  <a:pt x="4312380" y="997082"/>
                  <a:pt x="4314572" y="996391"/>
                </a:cubicBezTo>
                <a:close/>
                <a:moveTo>
                  <a:pt x="5530202" y="994849"/>
                </a:moveTo>
                <a:cubicBezTo>
                  <a:pt x="5538120" y="994950"/>
                  <a:pt x="5533175" y="1004291"/>
                  <a:pt x="5540349" y="1002033"/>
                </a:cubicBezTo>
                <a:cubicBezTo>
                  <a:pt x="5541835" y="1006756"/>
                  <a:pt x="5533175" y="1004291"/>
                  <a:pt x="5537795" y="1010622"/>
                </a:cubicBezTo>
                <a:cubicBezTo>
                  <a:pt x="5530621" y="1012880"/>
                  <a:pt x="5532268" y="1009767"/>
                  <a:pt x="5525093" y="1012025"/>
                </a:cubicBezTo>
                <a:cubicBezTo>
                  <a:pt x="5525999" y="1006549"/>
                  <a:pt x="5518081" y="1006448"/>
                  <a:pt x="5517338" y="1004087"/>
                </a:cubicBezTo>
                <a:cubicBezTo>
                  <a:pt x="5514947" y="1004840"/>
                  <a:pt x="5509421" y="1003983"/>
                  <a:pt x="5510164" y="1006345"/>
                </a:cubicBezTo>
                <a:cubicBezTo>
                  <a:pt x="5510908" y="1008706"/>
                  <a:pt x="5510908" y="1008706"/>
                  <a:pt x="5513298" y="1007953"/>
                </a:cubicBezTo>
                <a:cubicBezTo>
                  <a:pt x="5506867" y="1012572"/>
                  <a:pt x="5506124" y="1010212"/>
                  <a:pt x="5499691" y="1014830"/>
                </a:cubicBezTo>
                <a:cubicBezTo>
                  <a:pt x="5501177" y="1019553"/>
                  <a:pt x="5496229" y="1028880"/>
                  <a:pt x="5490707" y="1028037"/>
                </a:cubicBezTo>
                <a:cubicBezTo>
                  <a:pt x="5494746" y="1024171"/>
                  <a:pt x="5494908" y="1016335"/>
                  <a:pt x="5501341" y="1011717"/>
                </a:cubicBezTo>
                <a:cubicBezTo>
                  <a:pt x="5498205" y="1010109"/>
                  <a:pt x="5493423" y="1011614"/>
                  <a:pt x="5490288" y="1010005"/>
                </a:cubicBezTo>
                <a:cubicBezTo>
                  <a:pt x="5485505" y="1011510"/>
                  <a:pt x="5487735" y="1018593"/>
                  <a:pt x="5483694" y="1022462"/>
                </a:cubicBezTo>
                <a:cubicBezTo>
                  <a:pt x="5483694" y="1022462"/>
                  <a:pt x="5481303" y="1023214"/>
                  <a:pt x="5481303" y="1023214"/>
                </a:cubicBezTo>
                <a:cubicBezTo>
                  <a:pt x="5479655" y="1026327"/>
                  <a:pt x="5482047" y="1025574"/>
                  <a:pt x="5480397" y="1028688"/>
                </a:cubicBezTo>
                <a:cubicBezTo>
                  <a:pt x="5478749" y="1031801"/>
                  <a:pt x="5478749" y="1031801"/>
                  <a:pt x="5481140" y="1031048"/>
                </a:cubicBezTo>
                <a:cubicBezTo>
                  <a:pt x="5479487" y="1034149"/>
                  <a:pt x="5481879" y="1033397"/>
                  <a:pt x="5475448" y="1038017"/>
                </a:cubicBezTo>
                <a:cubicBezTo>
                  <a:pt x="5473056" y="1038770"/>
                  <a:pt x="5469017" y="1042636"/>
                  <a:pt x="5466624" y="1043389"/>
                </a:cubicBezTo>
                <a:cubicBezTo>
                  <a:pt x="5470665" y="1039522"/>
                  <a:pt x="5473966" y="1033307"/>
                  <a:pt x="5473966" y="1033307"/>
                </a:cubicBezTo>
                <a:cubicBezTo>
                  <a:pt x="5477261" y="1027079"/>
                  <a:pt x="5475616" y="1030193"/>
                  <a:pt x="5474872" y="1027832"/>
                </a:cubicBezTo>
                <a:cubicBezTo>
                  <a:pt x="5476519" y="1024720"/>
                  <a:pt x="5478168" y="1021604"/>
                  <a:pt x="5478168" y="1021604"/>
                </a:cubicBezTo>
                <a:cubicBezTo>
                  <a:pt x="5478330" y="1013768"/>
                  <a:pt x="5490288" y="1010005"/>
                  <a:pt x="5490451" y="1002171"/>
                </a:cubicBezTo>
                <a:cubicBezTo>
                  <a:pt x="5495234" y="1000666"/>
                  <a:pt x="5496719" y="1005387"/>
                  <a:pt x="5499854" y="1006995"/>
                </a:cubicBezTo>
                <a:cubicBezTo>
                  <a:pt x="5509421" y="1003983"/>
                  <a:pt x="5514203" y="1002478"/>
                  <a:pt x="5520635" y="997860"/>
                </a:cubicBezTo>
                <a:cubicBezTo>
                  <a:pt x="5524351" y="1009665"/>
                  <a:pt x="5537956" y="1002787"/>
                  <a:pt x="5530202" y="994849"/>
                </a:cubicBezTo>
                <a:close/>
                <a:moveTo>
                  <a:pt x="3526902" y="994542"/>
                </a:moveTo>
                <a:cubicBezTo>
                  <a:pt x="3524564" y="995278"/>
                  <a:pt x="3521267" y="1001134"/>
                  <a:pt x="3517279" y="1004796"/>
                </a:cubicBezTo>
                <a:cubicBezTo>
                  <a:pt x="3517279" y="1004796"/>
                  <a:pt x="3516590" y="1002606"/>
                  <a:pt x="3518928" y="1001870"/>
                </a:cubicBezTo>
                <a:cubicBezTo>
                  <a:pt x="3520576" y="998940"/>
                  <a:pt x="3522226" y="996014"/>
                  <a:pt x="3524564" y="995278"/>
                </a:cubicBezTo>
                <a:cubicBezTo>
                  <a:pt x="3523873" y="993082"/>
                  <a:pt x="3526212" y="992346"/>
                  <a:pt x="3526902" y="994542"/>
                </a:cubicBezTo>
                <a:close/>
                <a:moveTo>
                  <a:pt x="3930579" y="993565"/>
                </a:moveTo>
                <a:cubicBezTo>
                  <a:pt x="3932772" y="992875"/>
                  <a:pt x="3934306" y="997748"/>
                  <a:pt x="3934306" y="997748"/>
                </a:cubicBezTo>
                <a:cubicBezTo>
                  <a:pt x="3930686" y="1001564"/>
                  <a:pt x="3929153" y="996691"/>
                  <a:pt x="3930579" y="993565"/>
                </a:cubicBezTo>
                <a:close/>
                <a:moveTo>
                  <a:pt x="5764600" y="989824"/>
                </a:moveTo>
                <a:cubicBezTo>
                  <a:pt x="5766697" y="988832"/>
                  <a:pt x="5769272" y="989358"/>
                  <a:pt x="5770039" y="991795"/>
                </a:cubicBezTo>
                <a:cubicBezTo>
                  <a:pt x="5770806" y="994231"/>
                  <a:pt x="5766421" y="995611"/>
                  <a:pt x="5762037" y="996991"/>
                </a:cubicBezTo>
                <a:cubicBezTo>
                  <a:pt x="5760886" y="993337"/>
                  <a:pt x="5762504" y="990819"/>
                  <a:pt x="5764600" y="989824"/>
                </a:cubicBezTo>
                <a:close/>
                <a:moveTo>
                  <a:pt x="1839694" y="989695"/>
                </a:moveTo>
                <a:cubicBezTo>
                  <a:pt x="1842835" y="991334"/>
                  <a:pt x="1840447" y="992086"/>
                  <a:pt x="1841199" y="994475"/>
                </a:cubicBezTo>
                <a:cubicBezTo>
                  <a:pt x="1838058" y="992838"/>
                  <a:pt x="1838058" y="992838"/>
                  <a:pt x="1835670" y="993589"/>
                </a:cubicBezTo>
                <a:cubicBezTo>
                  <a:pt x="1834917" y="991199"/>
                  <a:pt x="1837306" y="990447"/>
                  <a:pt x="1839694" y="989695"/>
                </a:cubicBezTo>
                <a:close/>
                <a:moveTo>
                  <a:pt x="1816547" y="988019"/>
                </a:moveTo>
                <a:cubicBezTo>
                  <a:pt x="1817966" y="988275"/>
                  <a:pt x="1819587" y="989170"/>
                  <a:pt x="1821208" y="990066"/>
                </a:cubicBezTo>
                <a:cubicBezTo>
                  <a:pt x="1820382" y="995947"/>
                  <a:pt x="1813900" y="992366"/>
                  <a:pt x="1813094" y="989808"/>
                </a:cubicBezTo>
                <a:cubicBezTo>
                  <a:pt x="1813910" y="988144"/>
                  <a:pt x="1815128" y="987762"/>
                  <a:pt x="1816547" y="988019"/>
                </a:cubicBezTo>
                <a:close/>
                <a:moveTo>
                  <a:pt x="5782092" y="985859"/>
                </a:moveTo>
                <a:cubicBezTo>
                  <a:pt x="5788497" y="989198"/>
                  <a:pt x="5784392" y="993167"/>
                  <a:pt x="5780421" y="989061"/>
                </a:cubicBezTo>
                <a:cubicBezTo>
                  <a:pt x="5782858" y="988295"/>
                  <a:pt x="5782092" y="985859"/>
                  <a:pt x="5782092" y="985859"/>
                </a:cubicBezTo>
                <a:close/>
                <a:moveTo>
                  <a:pt x="4282287" y="985682"/>
                </a:moveTo>
                <a:cubicBezTo>
                  <a:pt x="4280715" y="988854"/>
                  <a:pt x="4276806" y="992761"/>
                  <a:pt x="4275233" y="995932"/>
                </a:cubicBezTo>
                <a:cubicBezTo>
                  <a:pt x="4275233" y="995932"/>
                  <a:pt x="4272894" y="996669"/>
                  <a:pt x="4272894" y="996669"/>
                </a:cubicBezTo>
                <a:cubicBezTo>
                  <a:pt x="4274466" y="993496"/>
                  <a:pt x="4277611" y="987154"/>
                  <a:pt x="4279948" y="986418"/>
                </a:cubicBezTo>
                <a:cubicBezTo>
                  <a:pt x="4279948" y="986418"/>
                  <a:pt x="4282287" y="985682"/>
                  <a:pt x="4282287" y="985682"/>
                </a:cubicBezTo>
                <a:close/>
                <a:moveTo>
                  <a:pt x="3881014" y="985621"/>
                </a:moveTo>
                <a:lnTo>
                  <a:pt x="3879442" y="988792"/>
                </a:lnTo>
                <a:cubicBezTo>
                  <a:pt x="3879442" y="988792"/>
                  <a:pt x="3877104" y="989527"/>
                  <a:pt x="3877104" y="989527"/>
                </a:cubicBezTo>
                <a:close/>
                <a:moveTo>
                  <a:pt x="5719893" y="984657"/>
                </a:moveTo>
                <a:lnTo>
                  <a:pt x="5722491" y="985664"/>
                </a:lnTo>
                <a:cubicBezTo>
                  <a:pt x="5724212" y="987050"/>
                  <a:pt x="5726518" y="988252"/>
                  <a:pt x="5729659" y="985979"/>
                </a:cubicBezTo>
                <a:cubicBezTo>
                  <a:pt x="5728791" y="991391"/>
                  <a:pt x="5722642" y="988188"/>
                  <a:pt x="5717965" y="989660"/>
                </a:cubicBezTo>
                <a:cubicBezTo>
                  <a:pt x="5717230" y="987321"/>
                  <a:pt x="5717630" y="986551"/>
                  <a:pt x="5718416" y="985983"/>
                </a:cubicBezTo>
                <a:close/>
                <a:moveTo>
                  <a:pt x="4287648" y="983995"/>
                </a:moveTo>
                <a:cubicBezTo>
                  <a:pt x="4290081" y="983229"/>
                  <a:pt x="4292518" y="982462"/>
                  <a:pt x="4293253" y="984798"/>
                </a:cubicBezTo>
                <a:cubicBezTo>
                  <a:pt x="4290817" y="985566"/>
                  <a:pt x="4290817" y="985566"/>
                  <a:pt x="4290817" y="985566"/>
                </a:cubicBezTo>
                <a:cubicBezTo>
                  <a:pt x="4283282" y="995647"/>
                  <a:pt x="4283282" y="995647"/>
                  <a:pt x="4281581" y="998751"/>
                </a:cubicBezTo>
                <a:cubicBezTo>
                  <a:pt x="4280847" y="996413"/>
                  <a:pt x="4280847" y="996413"/>
                  <a:pt x="4280111" y="994076"/>
                </a:cubicBezTo>
                <a:cubicBezTo>
                  <a:pt x="4284246" y="990204"/>
                  <a:pt x="4285946" y="987099"/>
                  <a:pt x="4287648" y="983995"/>
                </a:cubicBezTo>
                <a:close/>
                <a:moveTo>
                  <a:pt x="5721170" y="983510"/>
                </a:moveTo>
                <a:lnTo>
                  <a:pt x="5719893" y="984657"/>
                </a:lnTo>
                <a:lnTo>
                  <a:pt x="5718833" y="984246"/>
                </a:lnTo>
                <a:cubicBezTo>
                  <a:pt x="5718833" y="984246"/>
                  <a:pt x="5721170" y="983510"/>
                  <a:pt x="5721170" y="983510"/>
                </a:cubicBezTo>
                <a:close/>
                <a:moveTo>
                  <a:pt x="5699177" y="983042"/>
                </a:moveTo>
                <a:cubicBezTo>
                  <a:pt x="5704544" y="983764"/>
                  <a:pt x="5709221" y="982291"/>
                  <a:pt x="5711291" y="988869"/>
                </a:cubicBezTo>
                <a:cubicBezTo>
                  <a:pt x="5705925" y="988148"/>
                  <a:pt x="5703586" y="988884"/>
                  <a:pt x="5698218" y="988162"/>
                </a:cubicBezTo>
                <a:cubicBezTo>
                  <a:pt x="5700556" y="987427"/>
                  <a:pt x="5699867" y="985236"/>
                  <a:pt x="5699177" y="983042"/>
                </a:cubicBezTo>
                <a:close/>
                <a:moveTo>
                  <a:pt x="1761003" y="982510"/>
                </a:moveTo>
                <a:cubicBezTo>
                  <a:pt x="1761807" y="985068"/>
                  <a:pt x="1761807" y="985068"/>
                  <a:pt x="1761807" y="985068"/>
                </a:cubicBezTo>
                <a:cubicBezTo>
                  <a:pt x="1760275" y="988361"/>
                  <a:pt x="1754792" y="987276"/>
                  <a:pt x="1757208" y="994950"/>
                </a:cubicBezTo>
                <a:cubicBezTo>
                  <a:pt x="1754870" y="995685"/>
                  <a:pt x="1754870" y="995685"/>
                  <a:pt x="1752532" y="996422"/>
                </a:cubicBezTo>
                <a:cubicBezTo>
                  <a:pt x="1751726" y="993864"/>
                  <a:pt x="1751726" y="993864"/>
                  <a:pt x="1751726" y="993864"/>
                </a:cubicBezTo>
                <a:cubicBezTo>
                  <a:pt x="1755598" y="989834"/>
                  <a:pt x="1756326" y="983982"/>
                  <a:pt x="1761003" y="982510"/>
                </a:cubicBezTo>
                <a:close/>
                <a:moveTo>
                  <a:pt x="1848111" y="982400"/>
                </a:moveTo>
                <a:lnTo>
                  <a:pt x="1851098" y="985116"/>
                </a:lnTo>
                <a:lnTo>
                  <a:pt x="1850711" y="986401"/>
                </a:lnTo>
                <a:lnTo>
                  <a:pt x="1846933" y="987590"/>
                </a:lnTo>
                <a:cubicBezTo>
                  <a:pt x="1843684" y="986203"/>
                  <a:pt x="1844375" y="988395"/>
                  <a:pt x="1841817" y="989201"/>
                </a:cubicBezTo>
                <a:cubicBezTo>
                  <a:pt x="1841127" y="987008"/>
                  <a:pt x="1843684" y="986203"/>
                  <a:pt x="1842995" y="984011"/>
                </a:cubicBezTo>
                <a:cubicBezTo>
                  <a:pt x="1846243" y="985398"/>
                  <a:pt x="1846243" y="985398"/>
                  <a:pt x="1848111" y="982400"/>
                </a:cubicBezTo>
                <a:close/>
                <a:moveTo>
                  <a:pt x="5544471" y="981954"/>
                </a:moveTo>
                <a:cubicBezTo>
                  <a:pt x="5545161" y="984149"/>
                  <a:pt x="5547354" y="983459"/>
                  <a:pt x="5545851" y="986340"/>
                </a:cubicBezTo>
                <a:cubicBezTo>
                  <a:pt x="5543658" y="987030"/>
                  <a:pt x="5541465" y="987721"/>
                  <a:pt x="5539274" y="988410"/>
                </a:cubicBezTo>
                <a:cubicBezTo>
                  <a:pt x="5537894" y="984024"/>
                  <a:pt x="5542278" y="982645"/>
                  <a:pt x="5544471" y="981954"/>
                </a:cubicBezTo>
                <a:close/>
                <a:moveTo>
                  <a:pt x="3883855" y="981379"/>
                </a:moveTo>
                <a:lnTo>
                  <a:pt x="3881014" y="985620"/>
                </a:lnTo>
                <a:lnTo>
                  <a:pt x="3882586" y="982448"/>
                </a:lnTo>
                <a:cubicBezTo>
                  <a:pt x="3884540" y="980494"/>
                  <a:pt x="3884540" y="980494"/>
                  <a:pt x="3883855" y="981379"/>
                </a:cubicBezTo>
                <a:close/>
                <a:moveTo>
                  <a:pt x="5766935" y="979386"/>
                </a:moveTo>
                <a:cubicBezTo>
                  <a:pt x="5766935" y="979386"/>
                  <a:pt x="5767701" y="981821"/>
                  <a:pt x="5767701" y="981821"/>
                </a:cubicBezTo>
                <a:cubicBezTo>
                  <a:pt x="5768469" y="984258"/>
                  <a:pt x="5770662" y="983568"/>
                  <a:pt x="5770662" y="983568"/>
                </a:cubicBezTo>
                <a:cubicBezTo>
                  <a:pt x="5770662" y="983568"/>
                  <a:pt x="5768469" y="984258"/>
                  <a:pt x="5769236" y="986693"/>
                </a:cubicBezTo>
                <a:cubicBezTo>
                  <a:pt x="5766277" y="984947"/>
                  <a:pt x="5766277" y="984947"/>
                  <a:pt x="5764744" y="980075"/>
                </a:cubicBezTo>
                <a:cubicBezTo>
                  <a:pt x="5764744" y="980075"/>
                  <a:pt x="5766935" y="979386"/>
                  <a:pt x="5766935" y="979386"/>
                </a:cubicBezTo>
                <a:close/>
                <a:moveTo>
                  <a:pt x="4059976" y="978540"/>
                </a:moveTo>
                <a:cubicBezTo>
                  <a:pt x="4061815" y="984387"/>
                  <a:pt x="4054509" y="986687"/>
                  <a:pt x="4053589" y="983764"/>
                </a:cubicBezTo>
                <a:cubicBezTo>
                  <a:pt x="4056024" y="982998"/>
                  <a:pt x="4055104" y="980073"/>
                  <a:pt x="4059976" y="978540"/>
                </a:cubicBezTo>
                <a:close/>
                <a:moveTo>
                  <a:pt x="5805964" y="978346"/>
                </a:moveTo>
                <a:cubicBezTo>
                  <a:pt x="5806654" y="980538"/>
                  <a:pt x="5807344" y="982730"/>
                  <a:pt x="5805152" y="983421"/>
                </a:cubicBezTo>
                <a:cubicBezTo>
                  <a:pt x="5802959" y="984111"/>
                  <a:pt x="5804462" y="981228"/>
                  <a:pt x="5803771" y="979035"/>
                </a:cubicBezTo>
                <a:cubicBezTo>
                  <a:pt x="5803771" y="979035"/>
                  <a:pt x="5805964" y="978346"/>
                  <a:pt x="5805964" y="978346"/>
                </a:cubicBezTo>
                <a:close/>
                <a:moveTo>
                  <a:pt x="1733480" y="976719"/>
                </a:moveTo>
                <a:cubicBezTo>
                  <a:pt x="1734169" y="978910"/>
                  <a:pt x="1734169" y="978910"/>
                  <a:pt x="1734860" y="981104"/>
                </a:cubicBezTo>
                <a:cubicBezTo>
                  <a:pt x="1732668" y="981793"/>
                  <a:pt x="1731977" y="979600"/>
                  <a:pt x="1729784" y="980290"/>
                </a:cubicBezTo>
                <a:cubicBezTo>
                  <a:pt x="1731977" y="979600"/>
                  <a:pt x="1731288" y="977409"/>
                  <a:pt x="1733480" y="976719"/>
                </a:cubicBezTo>
                <a:close/>
                <a:moveTo>
                  <a:pt x="5660338" y="976006"/>
                </a:moveTo>
                <a:cubicBezTo>
                  <a:pt x="5668131" y="976270"/>
                  <a:pt x="5665801" y="985196"/>
                  <a:pt x="5671260" y="986209"/>
                </a:cubicBezTo>
                <a:cubicBezTo>
                  <a:pt x="5679050" y="978295"/>
                  <a:pt x="5682960" y="990717"/>
                  <a:pt x="5679849" y="997160"/>
                </a:cubicBezTo>
                <a:cubicBezTo>
                  <a:pt x="5670486" y="991913"/>
                  <a:pt x="5660350" y="992372"/>
                  <a:pt x="5654101" y="980685"/>
                </a:cubicBezTo>
                <a:cubicBezTo>
                  <a:pt x="5658778" y="979214"/>
                  <a:pt x="5658000" y="976742"/>
                  <a:pt x="5660338" y="976006"/>
                </a:cubicBezTo>
                <a:close/>
                <a:moveTo>
                  <a:pt x="5631772" y="975719"/>
                </a:moveTo>
                <a:cubicBezTo>
                  <a:pt x="5640280" y="985984"/>
                  <a:pt x="5640105" y="993811"/>
                  <a:pt x="5643074" y="1003241"/>
                </a:cubicBezTo>
                <a:cubicBezTo>
                  <a:pt x="5643815" y="1005598"/>
                  <a:pt x="5641413" y="1006354"/>
                  <a:pt x="5641413" y="1006354"/>
                </a:cubicBezTo>
                <a:cubicBezTo>
                  <a:pt x="5643815" y="1005598"/>
                  <a:pt x="5646958" y="1007201"/>
                  <a:pt x="5649358" y="1006445"/>
                </a:cubicBezTo>
                <a:cubicBezTo>
                  <a:pt x="5647699" y="1009556"/>
                  <a:pt x="5650842" y="1011158"/>
                  <a:pt x="5651584" y="1013516"/>
                </a:cubicBezTo>
                <a:cubicBezTo>
                  <a:pt x="5649925" y="1016628"/>
                  <a:pt x="5650668" y="1018986"/>
                  <a:pt x="5649008" y="1022100"/>
                </a:cubicBezTo>
                <a:cubicBezTo>
                  <a:pt x="5643464" y="1021253"/>
                  <a:pt x="5639404" y="1025122"/>
                  <a:pt x="5640887" y="1029836"/>
                </a:cubicBezTo>
                <a:cubicBezTo>
                  <a:pt x="5636084" y="1031348"/>
                  <a:pt x="5633683" y="1032104"/>
                  <a:pt x="5632025" y="1035217"/>
                </a:cubicBezTo>
                <a:cubicBezTo>
                  <a:pt x="5623339" y="1032769"/>
                  <a:pt x="5619452" y="1028810"/>
                  <a:pt x="5610590" y="1034191"/>
                </a:cubicBezTo>
                <a:cubicBezTo>
                  <a:pt x="5607447" y="1032589"/>
                  <a:pt x="5606706" y="1030232"/>
                  <a:pt x="5604304" y="1030988"/>
                </a:cubicBezTo>
                <a:cubicBezTo>
                  <a:pt x="5606530" y="1038059"/>
                  <a:pt x="5611157" y="1044375"/>
                  <a:pt x="5612640" y="1049090"/>
                </a:cubicBezTo>
                <a:cubicBezTo>
                  <a:pt x="5617443" y="1047579"/>
                  <a:pt x="5619102" y="1044466"/>
                  <a:pt x="5624646" y="1045311"/>
                </a:cubicBezTo>
                <a:cubicBezTo>
                  <a:pt x="5623729" y="1050782"/>
                  <a:pt x="5622072" y="1053896"/>
                  <a:pt x="5617268" y="1055408"/>
                </a:cubicBezTo>
                <a:cubicBezTo>
                  <a:pt x="5615785" y="1050691"/>
                  <a:pt x="5610981" y="1052203"/>
                  <a:pt x="5610239" y="1049846"/>
                </a:cubicBezTo>
                <a:cubicBezTo>
                  <a:pt x="5605438" y="1051356"/>
                  <a:pt x="5609324" y="1055317"/>
                  <a:pt x="5606180" y="1053715"/>
                </a:cubicBezTo>
                <a:cubicBezTo>
                  <a:pt x="5606180" y="1053715"/>
                  <a:pt x="5603037" y="1052112"/>
                  <a:pt x="5603037" y="1052112"/>
                </a:cubicBezTo>
                <a:cubicBezTo>
                  <a:pt x="5601554" y="1047398"/>
                  <a:pt x="5610239" y="1049846"/>
                  <a:pt x="5608756" y="1045131"/>
                </a:cubicBezTo>
                <a:cubicBezTo>
                  <a:pt x="5608014" y="1042775"/>
                  <a:pt x="5604872" y="1041172"/>
                  <a:pt x="5604129" y="1038815"/>
                </a:cubicBezTo>
                <a:cubicBezTo>
                  <a:pt x="5601728" y="1039571"/>
                  <a:pt x="5603213" y="1044286"/>
                  <a:pt x="5600812" y="1045042"/>
                </a:cubicBezTo>
                <a:lnTo>
                  <a:pt x="5596603" y="1041369"/>
                </a:lnTo>
                <a:lnTo>
                  <a:pt x="5596926" y="1041082"/>
                </a:lnTo>
                <a:lnTo>
                  <a:pt x="5596474" y="1041257"/>
                </a:lnTo>
                <a:lnTo>
                  <a:pt x="5589897" y="1035522"/>
                </a:lnTo>
                <a:cubicBezTo>
                  <a:pt x="5588983" y="1040992"/>
                  <a:pt x="5585096" y="1037034"/>
                  <a:pt x="5584179" y="1042504"/>
                </a:cubicBezTo>
                <a:cubicBezTo>
                  <a:pt x="5587322" y="1044105"/>
                  <a:pt x="5588065" y="1046461"/>
                  <a:pt x="5590465" y="1045706"/>
                </a:cubicBezTo>
                <a:cubicBezTo>
                  <a:pt x="5591665" y="1045328"/>
                  <a:pt x="5591895" y="1043962"/>
                  <a:pt x="5592517" y="1042795"/>
                </a:cubicBezTo>
                <a:lnTo>
                  <a:pt x="5596474" y="1041257"/>
                </a:lnTo>
                <a:lnTo>
                  <a:pt x="5596603" y="1041369"/>
                </a:lnTo>
                <a:lnTo>
                  <a:pt x="5594088" y="1043594"/>
                </a:lnTo>
                <a:cubicBezTo>
                  <a:pt x="5592681" y="1044362"/>
                  <a:pt x="5591665" y="1045329"/>
                  <a:pt x="5593607" y="1047309"/>
                </a:cubicBezTo>
                <a:cubicBezTo>
                  <a:pt x="5590465" y="1045706"/>
                  <a:pt x="5586404" y="1049577"/>
                  <a:pt x="5584920" y="1044861"/>
                </a:cubicBezTo>
                <a:cubicBezTo>
                  <a:pt x="5582521" y="1045617"/>
                  <a:pt x="5583261" y="1047973"/>
                  <a:pt x="5584004" y="1050332"/>
                </a:cubicBezTo>
                <a:cubicBezTo>
                  <a:pt x="5580860" y="1048729"/>
                  <a:pt x="5580119" y="1046372"/>
                  <a:pt x="5576977" y="1044771"/>
                </a:cubicBezTo>
                <a:cubicBezTo>
                  <a:pt x="5576977" y="1044771"/>
                  <a:pt x="5577718" y="1047127"/>
                  <a:pt x="5575317" y="1047883"/>
                </a:cubicBezTo>
                <a:cubicBezTo>
                  <a:pt x="5579202" y="1051844"/>
                  <a:pt x="5584004" y="1050332"/>
                  <a:pt x="5580687" y="1056557"/>
                </a:cubicBezTo>
                <a:cubicBezTo>
                  <a:pt x="5574400" y="1053355"/>
                  <a:pt x="5556675" y="1064115"/>
                  <a:pt x="5560168" y="1050061"/>
                </a:cubicBezTo>
                <a:cubicBezTo>
                  <a:pt x="5563310" y="1051662"/>
                  <a:pt x="5565712" y="1050906"/>
                  <a:pt x="5566454" y="1053264"/>
                </a:cubicBezTo>
                <a:cubicBezTo>
                  <a:pt x="5570513" y="1049395"/>
                  <a:pt x="5569030" y="1044681"/>
                  <a:pt x="5570690" y="1041567"/>
                </a:cubicBezTo>
                <a:cubicBezTo>
                  <a:pt x="5573833" y="1043169"/>
                  <a:pt x="5577151" y="1036943"/>
                  <a:pt x="5578634" y="1041657"/>
                </a:cubicBezTo>
                <a:cubicBezTo>
                  <a:pt x="5583437" y="1040146"/>
                  <a:pt x="5574009" y="1035341"/>
                  <a:pt x="5572349" y="1038454"/>
                </a:cubicBezTo>
                <a:cubicBezTo>
                  <a:pt x="5569207" y="1036853"/>
                  <a:pt x="5570866" y="1033739"/>
                  <a:pt x="5570123" y="1031384"/>
                </a:cubicBezTo>
                <a:cubicBezTo>
                  <a:pt x="5571783" y="1028270"/>
                  <a:pt x="5574009" y="1035341"/>
                  <a:pt x="5574009" y="1035341"/>
                </a:cubicBezTo>
                <a:cubicBezTo>
                  <a:pt x="5589155" y="1033164"/>
                  <a:pt x="5581210" y="1033074"/>
                  <a:pt x="5581386" y="1025247"/>
                </a:cubicBezTo>
                <a:cubicBezTo>
                  <a:pt x="5576584" y="1026759"/>
                  <a:pt x="5574359" y="1019688"/>
                  <a:pt x="5566414" y="1019597"/>
                </a:cubicBezTo>
                <a:cubicBezTo>
                  <a:pt x="5567331" y="1014127"/>
                  <a:pt x="5562529" y="1015639"/>
                  <a:pt x="5561045" y="1010923"/>
                </a:cubicBezTo>
                <a:cubicBezTo>
                  <a:pt x="5567331" y="1014127"/>
                  <a:pt x="5566589" y="1011769"/>
                  <a:pt x="5573049" y="1007146"/>
                </a:cubicBezTo>
                <a:cubicBezTo>
                  <a:pt x="5571391" y="1010257"/>
                  <a:pt x="5582305" y="1019778"/>
                  <a:pt x="5576759" y="1018932"/>
                </a:cubicBezTo>
                <a:cubicBezTo>
                  <a:pt x="5578242" y="1023646"/>
                  <a:pt x="5585446" y="1021379"/>
                  <a:pt x="5590248" y="1019868"/>
                </a:cubicBezTo>
                <a:cubicBezTo>
                  <a:pt x="5583221" y="1014308"/>
                  <a:pt x="5578595" y="1007990"/>
                  <a:pt x="5571570" y="1002441"/>
                </a:cubicBezTo>
                <a:cubicBezTo>
                  <a:pt x="5570825" y="1000082"/>
                  <a:pt x="5572486" y="996968"/>
                  <a:pt x="5574146" y="993856"/>
                </a:cubicBezTo>
                <a:cubicBezTo>
                  <a:pt x="5574146" y="993856"/>
                  <a:pt x="5571744" y="994612"/>
                  <a:pt x="5571003" y="992254"/>
                </a:cubicBezTo>
                <a:cubicBezTo>
                  <a:pt x="5566200" y="993766"/>
                  <a:pt x="5569342" y="995368"/>
                  <a:pt x="5564541" y="996880"/>
                </a:cubicBezTo>
                <a:cubicBezTo>
                  <a:pt x="5566200" y="993766"/>
                  <a:pt x="5567859" y="990653"/>
                  <a:pt x="5572662" y="989141"/>
                </a:cubicBezTo>
                <a:cubicBezTo>
                  <a:pt x="5574887" y="996214"/>
                  <a:pt x="5575630" y="998570"/>
                  <a:pt x="5580253" y="1004878"/>
                </a:cubicBezTo>
                <a:cubicBezTo>
                  <a:pt x="5584313" y="1001009"/>
                  <a:pt x="5585055" y="1003366"/>
                  <a:pt x="5588198" y="1004968"/>
                </a:cubicBezTo>
                <a:cubicBezTo>
                  <a:pt x="5590599" y="1004212"/>
                  <a:pt x="5587456" y="1002611"/>
                  <a:pt x="5586715" y="1000253"/>
                </a:cubicBezTo>
                <a:cubicBezTo>
                  <a:pt x="5591517" y="998743"/>
                  <a:pt x="5592258" y="1001099"/>
                  <a:pt x="5593743" y="1005814"/>
                </a:cubicBezTo>
                <a:cubicBezTo>
                  <a:pt x="5592084" y="1008926"/>
                  <a:pt x="5590599" y="1004212"/>
                  <a:pt x="5588941" y="1007325"/>
                </a:cubicBezTo>
                <a:cubicBezTo>
                  <a:pt x="5590248" y="1019868"/>
                  <a:pt x="5598195" y="1019957"/>
                  <a:pt x="5609281" y="1021648"/>
                </a:cubicBezTo>
                <a:cubicBezTo>
                  <a:pt x="5602996" y="1018446"/>
                  <a:pt x="5607798" y="1016934"/>
                  <a:pt x="5607056" y="1014577"/>
                </a:cubicBezTo>
                <a:cubicBezTo>
                  <a:pt x="5610199" y="1016178"/>
                  <a:pt x="5615178" y="1006840"/>
                  <a:pt x="5613693" y="1002125"/>
                </a:cubicBezTo>
                <a:cubicBezTo>
                  <a:pt x="5613693" y="1002125"/>
                  <a:pt x="5613693" y="1002125"/>
                  <a:pt x="5611291" y="1002881"/>
                </a:cubicBezTo>
                <a:cubicBezTo>
                  <a:pt x="5609066" y="995810"/>
                  <a:pt x="5617012" y="995898"/>
                  <a:pt x="5612388" y="989593"/>
                </a:cubicBezTo>
                <a:cubicBezTo>
                  <a:pt x="5615529" y="991185"/>
                  <a:pt x="5617930" y="990429"/>
                  <a:pt x="5623472" y="991275"/>
                </a:cubicBezTo>
                <a:cubicBezTo>
                  <a:pt x="5621991" y="986570"/>
                  <a:pt x="5633076" y="988252"/>
                  <a:pt x="5633997" y="982792"/>
                </a:cubicBezTo>
                <a:cubicBezTo>
                  <a:pt x="5630112" y="978832"/>
                  <a:pt x="5625312" y="980343"/>
                  <a:pt x="5624568" y="977986"/>
                </a:cubicBezTo>
                <a:cubicBezTo>
                  <a:pt x="5626968" y="977230"/>
                  <a:pt x="5629369" y="976474"/>
                  <a:pt x="5631772" y="975719"/>
                </a:cubicBezTo>
                <a:close/>
                <a:moveTo>
                  <a:pt x="1769904" y="975065"/>
                </a:moveTo>
                <a:cubicBezTo>
                  <a:pt x="1770653" y="977447"/>
                  <a:pt x="1768218" y="978214"/>
                  <a:pt x="1768218" y="978214"/>
                </a:cubicBezTo>
                <a:lnTo>
                  <a:pt x="1767732" y="977885"/>
                </a:lnTo>
                <a:close/>
                <a:moveTo>
                  <a:pt x="3938402" y="975042"/>
                </a:moveTo>
                <a:cubicBezTo>
                  <a:pt x="3940838" y="974274"/>
                  <a:pt x="3942372" y="979146"/>
                  <a:pt x="3946476" y="975176"/>
                </a:cubicBezTo>
                <a:cubicBezTo>
                  <a:pt x="3945573" y="980815"/>
                  <a:pt x="3939935" y="979914"/>
                  <a:pt x="3938402" y="975042"/>
                </a:cubicBezTo>
                <a:close/>
                <a:moveTo>
                  <a:pt x="3932368" y="973732"/>
                </a:moveTo>
                <a:cubicBezTo>
                  <a:pt x="3934561" y="973041"/>
                  <a:pt x="3935365" y="975599"/>
                  <a:pt x="3935365" y="975599"/>
                </a:cubicBezTo>
                <a:cubicBezTo>
                  <a:pt x="3936171" y="978156"/>
                  <a:pt x="3933978" y="978847"/>
                  <a:pt x="3933978" y="978847"/>
                </a:cubicBezTo>
                <a:cubicBezTo>
                  <a:pt x="3937780" y="983270"/>
                  <a:pt x="3940778" y="985139"/>
                  <a:pt x="3943775" y="987009"/>
                </a:cubicBezTo>
                <a:cubicBezTo>
                  <a:pt x="3941000" y="993503"/>
                  <a:pt x="3935007" y="989768"/>
                  <a:pt x="3930621" y="991149"/>
                </a:cubicBezTo>
                <a:cubicBezTo>
                  <a:pt x="3931203" y="985341"/>
                  <a:pt x="3931785" y="979536"/>
                  <a:pt x="3932368" y="973732"/>
                </a:cubicBezTo>
                <a:close/>
                <a:moveTo>
                  <a:pt x="5649536" y="972981"/>
                </a:moveTo>
                <a:cubicBezTo>
                  <a:pt x="5650148" y="974929"/>
                  <a:pt x="5652583" y="974162"/>
                  <a:pt x="5655020" y="973395"/>
                </a:cubicBezTo>
                <a:cubicBezTo>
                  <a:pt x="5652583" y="974162"/>
                  <a:pt x="5653810" y="978060"/>
                  <a:pt x="5651374" y="978827"/>
                </a:cubicBezTo>
                <a:cubicBezTo>
                  <a:pt x="5650761" y="976877"/>
                  <a:pt x="5652583" y="974162"/>
                  <a:pt x="5647099" y="973748"/>
                </a:cubicBezTo>
                <a:cubicBezTo>
                  <a:pt x="5647099" y="973748"/>
                  <a:pt x="5649536" y="972981"/>
                  <a:pt x="5649536" y="972981"/>
                </a:cubicBezTo>
                <a:close/>
                <a:moveTo>
                  <a:pt x="4228751" y="970395"/>
                </a:moveTo>
                <a:cubicBezTo>
                  <a:pt x="4231187" y="969628"/>
                  <a:pt x="4235922" y="976169"/>
                  <a:pt x="4233486" y="976935"/>
                </a:cubicBezTo>
                <a:cubicBezTo>
                  <a:pt x="4232720" y="974499"/>
                  <a:pt x="4227081" y="973598"/>
                  <a:pt x="4228751" y="970395"/>
                </a:cubicBezTo>
                <a:close/>
                <a:moveTo>
                  <a:pt x="3887119" y="970313"/>
                </a:moveTo>
                <a:cubicBezTo>
                  <a:pt x="3887809" y="972505"/>
                  <a:pt x="3887809" y="972505"/>
                  <a:pt x="3887809" y="972505"/>
                </a:cubicBezTo>
                <a:cubicBezTo>
                  <a:pt x="3885575" y="975617"/>
                  <a:pt x="3885575" y="975617"/>
                  <a:pt x="3885575" y="975617"/>
                </a:cubicBezTo>
                <a:cubicBezTo>
                  <a:pt x="3887809" y="972505"/>
                  <a:pt x="3887809" y="972505"/>
                  <a:pt x="3887119" y="970313"/>
                </a:cubicBezTo>
                <a:close/>
                <a:moveTo>
                  <a:pt x="5548557" y="969424"/>
                </a:moveTo>
                <a:cubicBezTo>
                  <a:pt x="5555133" y="967354"/>
                  <a:pt x="5550506" y="983268"/>
                  <a:pt x="5547193" y="972745"/>
                </a:cubicBezTo>
                <a:cubicBezTo>
                  <a:pt x="5549385" y="972055"/>
                  <a:pt x="5551578" y="971365"/>
                  <a:pt x="5548557" y="969424"/>
                </a:cubicBezTo>
                <a:close/>
                <a:moveTo>
                  <a:pt x="5637729" y="967456"/>
                </a:moveTo>
                <a:lnTo>
                  <a:pt x="5637336" y="968250"/>
                </a:lnTo>
                <a:lnTo>
                  <a:pt x="5636054" y="967721"/>
                </a:lnTo>
                <a:close/>
                <a:moveTo>
                  <a:pt x="5592334" y="966889"/>
                </a:moveTo>
                <a:cubicBezTo>
                  <a:pt x="5596272" y="970469"/>
                  <a:pt x="5596962" y="972663"/>
                  <a:pt x="5592535" y="976465"/>
                </a:cubicBezTo>
                <a:cubicBezTo>
                  <a:pt x="5586731" y="975882"/>
                  <a:pt x="5590466" y="969889"/>
                  <a:pt x="5592334" y="966889"/>
                </a:cubicBezTo>
                <a:close/>
                <a:moveTo>
                  <a:pt x="5699547" y="966864"/>
                </a:moveTo>
                <a:cubicBezTo>
                  <a:pt x="5700470" y="977817"/>
                  <a:pt x="5693580" y="979986"/>
                  <a:pt x="5686689" y="982155"/>
                </a:cubicBezTo>
                <a:cubicBezTo>
                  <a:pt x="5690480" y="978151"/>
                  <a:pt x="5699664" y="975260"/>
                  <a:pt x="5692658" y="969032"/>
                </a:cubicBezTo>
                <a:cubicBezTo>
                  <a:pt x="5696564" y="973423"/>
                  <a:pt x="5697250" y="967587"/>
                  <a:pt x="5699547" y="966864"/>
                </a:cubicBezTo>
                <a:close/>
                <a:moveTo>
                  <a:pt x="5066517" y="966398"/>
                </a:moveTo>
                <a:cubicBezTo>
                  <a:pt x="5070622" y="962429"/>
                  <a:pt x="5070487" y="970504"/>
                  <a:pt x="5074592" y="966533"/>
                </a:cubicBezTo>
                <a:cubicBezTo>
                  <a:pt x="5072923" y="969737"/>
                  <a:pt x="5068051" y="971270"/>
                  <a:pt x="5066517" y="966398"/>
                </a:cubicBezTo>
                <a:close/>
                <a:moveTo>
                  <a:pt x="5405260" y="965803"/>
                </a:moveTo>
                <a:lnTo>
                  <a:pt x="5400220" y="970045"/>
                </a:lnTo>
                <a:lnTo>
                  <a:pt x="5400093" y="970043"/>
                </a:lnTo>
                <a:lnTo>
                  <a:pt x="5392800" y="967048"/>
                </a:lnTo>
                <a:cubicBezTo>
                  <a:pt x="5397478" y="965576"/>
                  <a:pt x="5400582" y="967275"/>
                  <a:pt x="5405260" y="965803"/>
                </a:cubicBezTo>
                <a:close/>
                <a:moveTo>
                  <a:pt x="3550719" y="963249"/>
                </a:moveTo>
                <a:cubicBezTo>
                  <a:pt x="3548332" y="964001"/>
                  <a:pt x="3549084" y="966390"/>
                  <a:pt x="3549084" y="966390"/>
                </a:cubicBezTo>
                <a:cubicBezTo>
                  <a:pt x="3549084" y="966390"/>
                  <a:pt x="3547447" y="969531"/>
                  <a:pt x="3550719" y="963249"/>
                </a:cubicBezTo>
                <a:close/>
                <a:moveTo>
                  <a:pt x="4202716" y="962526"/>
                </a:moveTo>
                <a:cubicBezTo>
                  <a:pt x="4207100" y="961146"/>
                  <a:pt x="4204249" y="967399"/>
                  <a:pt x="4207868" y="963582"/>
                </a:cubicBezTo>
                <a:cubicBezTo>
                  <a:pt x="4209401" y="968455"/>
                  <a:pt x="4204249" y="967399"/>
                  <a:pt x="4202716" y="962526"/>
                </a:cubicBezTo>
                <a:close/>
                <a:moveTo>
                  <a:pt x="4173163" y="962191"/>
                </a:moveTo>
                <a:cubicBezTo>
                  <a:pt x="4175598" y="961425"/>
                  <a:pt x="4178774" y="963009"/>
                  <a:pt x="4179514" y="965360"/>
                </a:cubicBezTo>
                <a:cubicBezTo>
                  <a:pt x="4181734" y="972412"/>
                  <a:pt x="4183213" y="977115"/>
                  <a:pt x="4188086" y="975582"/>
                </a:cubicBezTo>
                <a:cubicBezTo>
                  <a:pt x="4188825" y="977933"/>
                  <a:pt x="4186389" y="978701"/>
                  <a:pt x="4187129" y="981051"/>
                </a:cubicBezTo>
                <a:cubicBezTo>
                  <a:pt x="4192741" y="981870"/>
                  <a:pt x="4194962" y="988922"/>
                  <a:pt x="4200573" y="989740"/>
                </a:cubicBezTo>
                <a:cubicBezTo>
                  <a:pt x="4201313" y="992091"/>
                  <a:pt x="4201313" y="992091"/>
                  <a:pt x="4204489" y="993676"/>
                </a:cubicBezTo>
                <a:cubicBezTo>
                  <a:pt x="4202794" y="996793"/>
                  <a:pt x="4203533" y="999146"/>
                  <a:pt x="4205013" y="1003848"/>
                </a:cubicBezTo>
                <a:cubicBezTo>
                  <a:pt x="4200141" y="1005381"/>
                  <a:pt x="4198446" y="1008498"/>
                  <a:pt x="4199927" y="1013201"/>
                </a:cubicBezTo>
                <a:cubicBezTo>
                  <a:pt x="4195055" y="1014735"/>
                  <a:pt x="4185526" y="1009980"/>
                  <a:pt x="4182135" y="1016217"/>
                </a:cubicBezTo>
                <a:cubicBezTo>
                  <a:pt x="4181395" y="1013865"/>
                  <a:pt x="4175783" y="1013047"/>
                  <a:pt x="4174828" y="1018517"/>
                </a:cubicBezTo>
                <a:cubicBezTo>
                  <a:pt x="4169217" y="1017698"/>
                  <a:pt x="4162124" y="1012179"/>
                  <a:pt x="4156297" y="1019181"/>
                </a:cubicBezTo>
                <a:cubicBezTo>
                  <a:pt x="4155556" y="1016829"/>
                  <a:pt x="4153119" y="1017596"/>
                  <a:pt x="4152381" y="1015247"/>
                </a:cubicBezTo>
                <a:cubicBezTo>
                  <a:pt x="4154816" y="1014479"/>
                  <a:pt x="4159688" y="1012946"/>
                  <a:pt x="4158947" y="1010593"/>
                </a:cubicBezTo>
                <a:cubicBezTo>
                  <a:pt x="4155772" y="1009010"/>
                  <a:pt x="4154076" y="1012127"/>
                  <a:pt x="4151639" y="1012893"/>
                </a:cubicBezTo>
                <a:cubicBezTo>
                  <a:pt x="4150160" y="1008191"/>
                  <a:pt x="4158207" y="1008242"/>
                  <a:pt x="4157469" y="1005892"/>
                </a:cubicBezTo>
                <a:cubicBezTo>
                  <a:pt x="4155987" y="1001189"/>
                  <a:pt x="4151856" y="1005073"/>
                  <a:pt x="4149420" y="1005840"/>
                </a:cubicBezTo>
                <a:cubicBezTo>
                  <a:pt x="4147940" y="1001137"/>
                  <a:pt x="4153551" y="1001956"/>
                  <a:pt x="4155987" y="1001189"/>
                </a:cubicBezTo>
                <a:cubicBezTo>
                  <a:pt x="4155987" y="1001189"/>
                  <a:pt x="4155987" y="1001189"/>
                  <a:pt x="4158423" y="1000423"/>
                </a:cubicBezTo>
                <a:cubicBezTo>
                  <a:pt x="4152071" y="997253"/>
                  <a:pt x="4146459" y="996437"/>
                  <a:pt x="4141587" y="997970"/>
                </a:cubicBezTo>
                <a:cubicBezTo>
                  <a:pt x="4142544" y="992500"/>
                  <a:pt x="4148896" y="995670"/>
                  <a:pt x="4151332" y="994904"/>
                </a:cubicBezTo>
                <a:cubicBezTo>
                  <a:pt x="4154724" y="988667"/>
                  <a:pt x="4146676" y="988616"/>
                  <a:pt x="4147631" y="983147"/>
                </a:cubicBezTo>
                <a:cubicBezTo>
                  <a:pt x="4153244" y="983965"/>
                  <a:pt x="4156636" y="977728"/>
                  <a:pt x="4161508" y="976195"/>
                </a:cubicBezTo>
                <a:cubicBezTo>
                  <a:pt x="4165638" y="972311"/>
                  <a:pt x="4171991" y="975479"/>
                  <a:pt x="4172946" y="970011"/>
                </a:cubicBezTo>
                <a:cubicBezTo>
                  <a:pt x="4174644" y="966893"/>
                  <a:pt x="4174644" y="966893"/>
                  <a:pt x="4170726" y="962958"/>
                </a:cubicBezTo>
                <a:cubicBezTo>
                  <a:pt x="4170726" y="962958"/>
                  <a:pt x="4173163" y="962191"/>
                  <a:pt x="4173163" y="962191"/>
                </a:cubicBezTo>
                <a:close/>
                <a:moveTo>
                  <a:pt x="5622579" y="962186"/>
                </a:moveTo>
                <a:lnTo>
                  <a:pt x="5636054" y="967721"/>
                </a:lnTo>
                <a:lnTo>
                  <a:pt x="5633445" y="968136"/>
                </a:lnTo>
                <a:cubicBezTo>
                  <a:pt x="5629171" y="966804"/>
                  <a:pt x="5624513" y="964253"/>
                  <a:pt x="5622579" y="962186"/>
                </a:cubicBezTo>
                <a:close/>
                <a:moveTo>
                  <a:pt x="5640480" y="961906"/>
                </a:moveTo>
                <a:cubicBezTo>
                  <a:pt x="5642013" y="966778"/>
                  <a:pt x="5646691" y="965306"/>
                  <a:pt x="5649029" y="964570"/>
                </a:cubicBezTo>
                <a:cubicBezTo>
                  <a:pt x="5650563" y="969441"/>
                  <a:pt x="5648224" y="970177"/>
                  <a:pt x="5643547" y="971649"/>
                </a:cubicBezTo>
                <a:cubicBezTo>
                  <a:pt x="5642780" y="969212"/>
                  <a:pt x="5645119" y="968476"/>
                  <a:pt x="5644353" y="966042"/>
                </a:cubicBezTo>
                <a:cubicBezTo>
                  <a:pt x="5642013" y="966778"/>
                  <a:pt x="5642013" y="966778"/>
                  <a:pt x="5642013" y="966778"/>
                </a:cubicBezTo>
                <a:lnTo>
                  <a:pt x="5637729" y="967456"/>
                </a:lnTo>
                <a:close/>
                <a:moveTo>
                  <a:pt x="5593511" y="961700"/>
                </a:moveTo>
                <a:cubicBezTo>
                  <a:pt x="5599723" y="965100"/>
                  <a:pt x="5605971" y="960457"/>
                  <a:pt x="5607504" y="965329"/>
                </a:cubicBezTo>
                <a:cubicBezTo>
                  <a:pt x="5604399" y="963629"/>
                  <a:pt x="5598150" y="968272"/>
                  <a:pt x="5593511" y="961700"/>
                </a:cubicBezTo>
                <a:close/>
                <a:moveTo>
                  <a:pt x="1771028" y="961623"/>
                </a:moveTo>
                <a:cubicBezTo>
                  <a:pt x="1774964" y="965619"/>
                  <a:pt x="1770842" y="969534"/>
                  <a:pt x="1772341" y="974297"/>
                </a:cubicBezTo>
                <a:cubicBezTo>
                  <a:pt x="1769904" y="975065"/>
                  <a:pt x="1769154" y="972683"/>
                  <a:pt x="1766718" y="973450"/>
                </a:cubicBezTo>
                <a:cubicBezTo>
                  <a:pt x="1765970" y="971069"/>
                  <a:pt x="1767655" y="967919"/>
                  <a:pt x="1770092" y="967152"/>
                </a:cubicBezTo>
                <a:cubicBezTo>
                  <a:pt x="1770092" y="967152"/>
                  <a:pt x="1770092" y="967152"/>
                  <a:pt x="1769341" y="964770"/>
                </a:cubicBezTo>
                <a:cubicBezTo>
                  <a:pt x="1771777" y="964004"/>
                  <a:pt x="1771028" y="961623"/>
                  <a:pt x="1771028" y="961623"/>
                </a:cubicBezTo>
                <a:close/>
                <a:moveTo>
                  <a:pt x="5558869" y="961361"/>
                </a:moveTo>
                <a:cubicBezTo>
                  <a:pt x="5559636" y="963799"/>
                  <a:pt x="5561829" y="963108"/>
                  <a:pt x="5562597" y="965546"/>
                </a:cubicBezTo>
                <a:cubicBezTo>
                  <a:pt x="5561169" y="968670"/>
                  <a:pt x="5557445" y="964488"/>
                  <a:pt x="5561169" y="968670"/>
                </a:cubicBezTo>
                <a:cubicBezTo>
                  <a:pt x="5556785" y="970050"/>
                  <a:pt x="5554593" y="970740"/>
                  <a:pt x="5553060" y="965869"/>
                </a:cubicBezTo>
                <a:cubicBezTo>
                  <a:pt x="5559636" y="963799"/>
                  <a:pt x="5560404" y="966236"/>
                  <a:pt x="5556677" y="962050"/>
                </a:cubicBezTo>
                <a:cubicBezTo>
                  <a:pt x="5558869" y="961361"/>
                  <a:pt x="5558869" y="961361"/>
                  <a:pt x="5558869" y="961361"/>
                </a:cubicBezTo>
                <a:close/>
                <a:moveTo>
                  <a:pt x="4216636" y="960823"/>
                </a:moveTo>
                <a:cubicBezTo>
                  <a:pt x="4218304" y="957619"/>
                  <a:pt x="4223808" y="966596"/>
                  <a:pt x="4226243" y="965830"/>
                </a:cubicBezTo>
                <a:cubicBezTo>
                  <a:pt x="4222905" y="972236"/>
                  <a:pt x="4217402" y="963258"/>
                  <a:pt x="4216636" y="960823"/>
                </a:cubicBezTo>
                <a:close/>
                <a:moveTo>
                  <a:pt x="5130273" y="959714"/>
                </a:moveTo>
                <a:cubicBezTo>
                  <a:pt x="5132465" y="959025"/>
                  <a:pt x="5133231" y="961460"/>
                  <a:pt x="5135424" y="960771"/>
                </a:cubicBezTo>
                <a:cubicBezTo>
                  <a:pt x="5136957" y="965643"/>
                  <a:pt x="5131805" y="964587"/>
                  <a:pt x="5130273" y="959714"/>
                </a:cubicBezTo>
                <a:close/>
                <a:moveTo>
                  <a:pt x="5158588" y="958835"/>
                </a:moveTo>
                <a:cubicBezTo>
                  <a:pt x="5164874" y="962478"/>
                  <a:pt x="5163340" y="965772"/>
                  <a:pt x="5161807" y="969065"/>
                </a:cubicBezTo>
                <a:cubicBezTo>
                  <a:pt x="5158665" y="967242"/>
                  <a:pt x="5153988" y="968715"/>
                  <a:pt x="5153182" y="966159"/>
                </a:cubicBezTo>
                <a:cubicBezTo>
                  <a:pt x="5154717" y="962864"/>
                  <a:pt x="5159392" y="961391"/>
                  <a:pt x="5158588" y="958835"/>
                </a:cubicBezTo>
                <a:close/>
                <a:moveTo>
                  <a:pt x="1716349" y="958014"/>
                </a:moveTo>
                <a:cubicBezTo>
                  <a:pt x="1716349" y="958014"/>
                  <a:pt x="1714617" y="960167"/>
                  <a:pt x="1714617" y="960167"/>
                </a:cubicBezTo>
                <a:cubicBezTo>
                  <a:pt x="1712424" y="960857"/>
                  <a:pt x="1712424" y="960857"/>
                  <a:pt x="1712424" y="960857"/>
                </a:cubicBezTo>
                <a:cubicBezTo>
                  <a:pt x="1711963" y="959395"/>
                  <a:pt x="1714157" y="958705"/>
                  <a:pt x="1716349" y="958014"/>
                </a:cubicBezTo>
                <a:close/>
                <a:moveTo>
                  <a:pt x="4197896" y="957418"/>
                </a:moveTo>
                <a:cubicBezTo>
                  <a:pt x="4198914" y="958101"/>
                  <a:pt x="4200028" y="959089"/>
                  <a:pt x="4201488" y="958629"/>
                </a:cubicBezTo>
                <a:cubicBezTo>
                  <a:pt x="4201488" y="958629"/>
                  <a:pt x="4198566" y="959549"/>
                  <a:pt x="4199332" y="961984"/>
                </a:cubicBezTo>
                <a:cubicBezTo>
                  <a:pt x="4196409" y="962904"/>
                  <a:pt x="4195642" y="960469"/>
                  <a:pt x="4194876" y="958035"/>
                </a:cubicBezTo>
                <a:cubicBezTo>
                  <a:pt x="4195954" y="956357"/>
                  <a:pt x="4196877" y="956735"/>
                  <a:pt x="4197896" y="957418"/>
                </a:cubicBezTo>
                <a:close/>
                <a:moveTo>
                  <a:pt x="4215257" y="956438"/>
                </a:moveTo>
                <a:cubicBezTo>
                  <a:pt x="4216790" y="961310"/>
                  <a:pt x="4214451" y="962046"/>
                  <a:pt x="4209774" y="963519"/>
                </a:cubicBezTo>
                <a:cubicBezTo>
                  <a:pt x="4210580" y="957910"/>
                  <a:pt x="4205098" y="964990"/>
                  <a:pt x="4205137" y="956945"/>
                </a:cubicBezTo>
                <a:cubicBezTo>
                  <a:pt x="4209813" y="955474"/>
                  <a:pt x="4210580" y="957910"/>
                  <a:pt x="4215257" y="956438"/>
                </a:cubicBezTo>
                <a:close/>
                <a:moveTo>
                  <a:pt x="1797302" y="956426"/>
                </a:moveTo>
                <a:cubicBezTo>
                  <a:pt x="1798651" y="955400"/>
                  <a:pt x="1800478" y="954825"/>
                  <a:pt x="1801167" y="957016"/>
                </a:cubicBezTo>
                <a:cubicBezTo>
                  <a:pt x="1798042" y="955591"/>
                  <a:pt x="1796296" y="958550"/>
                  <a:pt x="1796296" y="958550"/>
                </a:cubicBezTo>
                <a:cubicBezTo>
                  <a:pt x="1795078" y="958933"/>
                  <a:pt x="1795952" y="957453"/>
                  <a:pt x="1797302" y="956426"/>
                </a:cubicBezTo>
                <a:close/>
                <a:moveTo>
                  <a:pt x="4244183" y="955912"/>
                </a:moveTo>
                <a:cubicBezTo>
                  <a:pt x="4248891" y="954430"/>
                  <a:pt x="4251099" y="961444"/>
                  <a:pt x="4256545" y="962301"/>
                </a:cubicBezTo>
                <a:cubicBezTo>
                  <a:pt x="4256545" y="962301"/>
                  <a:pt x="4258163" y="959221"/>
                  <a:pt x="4258163" y="959221"/>
                </a:cubicBezTo>
                <a:cubicBezTo>
                  <a:pt x="4258900" y="961561"/>
                  <a:pt x="4258900" y="961561"/>
                  <a:pt x="4258900" y="961561"/>
                </a:cubicBezTo>
                <a:cubicBezTo>
                  <a:pt x="4258900" y="961561"/>
                  <a:pt x="4258163" y="959221"/>
                  <a:pt x="4260519" y="958480"/>
                </a:cubicBezTo>
                <a:cubicBezTo>
                  <a:pt x="4261255" y="960819"/>
                  <a:pt x="4258900" y="961561"/>
                  <a:pt x="4259637" y="963898"/>
                </a:cubicBezTo>
                <a:cubicBezTo>
                  <a:pt x="4258017" y="966975"/>
                  <a:pt x="4263462" y="967833"/>
                  <a:pt x="4268171" y="966351"/>
                </a:cubicBezTo>
                <a:cubicBezTo>
                  <a:pt x="4268171" y="966351"/>
                  <a:pt x="4266553" y="969432"/>
                  <a:pt x="4267289" y="971772"/>
                </a:cubicBezTo>
                <a:cubicBezTo>
                  <a:pt x="4260226" y="973994"/>
                  <a:pt x="4256253" y="977818"/>
                  <a:pt x="4251543" y="979299"/>
                </a:cubicBezTo>
                <a:cubicBezTo>
                  <a:pt x="4251395" y="987052"/>
                  <a:pt x="4248894" y="995548"/>
                  <a:pt x="4256841" y="987910"/>
                </a:cubicBezTo>
                <a:cubicBezTo>
                  <a:pt x="4259196" y="987169"/>
                  <a:pt x="4259931" y="989506"/>
                  <a:pt x="4260668" y="991843"/>
                </a:cubicBezTo>
                <a:cubicBezTo>
                  <a:pt x="4260668" y="991843"/>
                  <a:pt x="4259050" y="994925"/>
                  <a:pt x="4259050" y="994925"/>
                </a:cubicBezTo>
                <a:cubicBezTo>
                  <a:pt x="4257430" y="998002"/>
                  <a:pt x="4257430" y="998002"/>
                  <a:pt x="4255076" y="998744"/>
                </a:cubicBezTo>
                <a:cubicBezTo>
                  <a:pt x="4258166" y="1000341"/>
                  <a:pt x="4259785" y="997261"/>
                  <a:pt x="4260521" y="999600"/>
                </a:cubicBezTo>
                <a:cubicBezTo>
                  <a:pt x="4260521" y="999600"/>
                  <a:pt x="4258902" y="1002679"/>
                  <a:pt x="4258902" y="1002679"/>
                </a:cubicBezTo>
                <a:cubicBezTo>
                  <a:pt x="4258902" y="1002679"/>
                  <a:pt x="4255812" y="1001082"/>
                  <a:pt x="4255812" y="1001082"/>
                </a:cubicBezTo>
                <a:cubicBezTo>
                  <a:pt x="4255812" y="1001082"/>
                  <a:pt x="4253458" y="1001823"/>
                  <a:pt x="4253458" y="1001823"/>
                </a:cubicBezTo>
                <a:cubicBezTo>
                  <a:pt x="4248747" y="1003306"/>
                  <a:pt x="4240065" y="1008608"/>
                  <a:pt x="4237709" y="1009349"/>
                </a:cubicBezTo>
                <a:cubicBezTo>
                  <a:pt x="4235355" y="1010090"/>
                  <a:pt x="4237857" y="1001595"/>
                  <a:pt x="4239475" y="998513"/>
                </a:cubicBezTo>
                <a:cubicBezTo>
                  <a:pt x="4238740" y="996177"/>
                  <a:pt x="4240359" y="993097"/>
                  <a:pt x="4239623" y="990757"/>
                </a:cubicBezTo>
                <a:cubicBezTo>
                  <a:pt x="4239623" y="990757"/>
                  <a:pt x="4241241" y="987679"/>
                  <a:pt x="4241241" y="987679"/>
                </a:cubicBezTo>
                <a:cubicBezTo>
                  <a:pt x="4242859" y="984601"/>
                  <a:pt x="4244479" y="981524"/>
                  <a:pt x="4246098" y="978441"/>
                </a:cubicBezTo>
                <a:cubicBezTo>
                  <a:pt x="4256399" y="970057"/>
                  <a:pt x="4253306" y="968457"/>
                  <a:pt x="4254927" y="965379"/>
                </a:cubicBezTo>
                <a:cubicBezTo>
                  <a:pt x="4251099" y="961444"/>
                  <a:pt x="4246390" y="962925"/>
                  <a:pt x="4244183" y="955912"/>
                </a:cubicBezTo>
                <a:close/>
                <a:moveTo>
                  <a:pt x="4028263" y="954331"/>
                </a:moveTo>
                <a:cubicBezTo>
                  <a:pt x="4031486" y="956070"/>
                  <a:pt x="4036358" y="954537"/>
                  <a:pt x="4038724" y="962053"/>
                </a:cubicBezTo>
                <a:cubicBezTo>
                  <a:pt x="4036288" y="962820"/>
                  <a:pt x="4035500" y="960315"/>
                  <a:pt x="4034711" y="957809"/>
                </a:cubicBezTo>
                <a:cubicBezTo>
                  <a:pt x="4032274" y="958577"/>
                  <a:pt x="4029840" y="959342"/>
                  <a:pt x="4027403" y="960110"/>
                </a:cubicBezTo>
                <a:cubicBezTo>
                  <a:pt x="4028192" y="962615"/>
                  <a:pt x="4028192" y="962615"/>
                  <a:pt x="4030628" y="961848"/>
                </a:cubicBezTo>
                <a:cubicBezTo>
                  <a:pt x="4028981" y="965119"/>
                  <a:pt x="4024897" y="969158"/>
                  <a:pt x="4020814" y="973197"/>
                </a:cubicBezTo>
                <a:cubicBezTo>
                  <a:pt x="4020025" y="970692"/>
                  <a:pt x="4019236" y="968186"/>
                  <a:pt x="4016801" y="968953"/>
                </a:cubicBezTo>
                <a:cubicBezTo>
                  <a:pt x="4018447" y="965682"/>
                  <a:pt x="4020096" y="962410"/>
                  <a:pt x="4019307" y="959904"/>
                </a:cubicBezTo>
                <a:cubicBezTo>
                  <a:pt x="4022602" y="953359"/>
                  <a:pt x="4029051" y="956837"/>
                  <a:pt x="4028263" y="954331"/>
                </a:cubicBezTo>
                <a:close/>
                <a:moveTo>
                  <a:pt x="5676851" y="952599"/>
                </a:moveTo>
                <a:cubicBezTo>
                  <a:pt x="5680055" y="954270"/>
                  <a:pt x="5674418" y="953367"/>
                  <a:pt x="5677619" y="955036"/>
                </a:cubicBezTo>
                <a:cubicBezTo>
                  <a:pt x="5680055" y="954270"/>
                  <a:pt x="5692098" y="958510"/>
                  <a:pt x="5686460" y="957608"/>
                </a:cubicBezTo>
                <a:cubicBezTo>
                  <a:pt x="5682356" y="961576"/>
                  <a:pt x="5675951" y="958240"/>
                  <a:pt x="5670311" y="957336"/>
                </a:cubicBezTo>
                <a:cubicBezTo>
                  <a:pt x="5667875" y="958103"/>
                  <a:pt x="5668642" y="960539"/>
                  <a:pt x="5668642" y="960539"/>
                </a:cubicBezTo>
                <a:cubicBezTo>
                  <a:pt x="5670175" y="965411"/>
                  <a:pt x="5670175" y="965411"/>
                  <a:pt x="5677344" y="971176"/>
                </a:cubicBezTo>
                <a:cubicBezTo>
                  <a:pt x="5670803" y="975911"/>
                  <a:pt x="5670941" y="967847"/>
                  <a:pt x="5666837" y="971815"/>
                </a:cubicBezTo>
                <a:cubicBezTo>
                  <a:pt x="5666070" y="969380"/>
                  <a:pt x="5668506" y="968614"/>
                  <a:pt x="5667740" y="966178"/>
                </a:cubicBezTo>
                <a:cubicBezTo>
                  <a:pt x="5662868" y="967711"/>
                  <a:pt x="5659664" y="966042"/>
                  <a:pt x="5656463" y="964373"/>
                </a:cubicBezTo>
                <a:cubicBezTo>
                  <a:pt x="5654027" y="965139"/>
                  <a:pt x="5657996" y="969244"/>
                  <a:pt x="5659664" y="966042"/>
                </a:cubicBezTo>
                <a:cubicBezTo>
                  <a:pt x="5659664" y="966042"/>
                  <a:pt x="5660431" y="968477"/>
                  <a:pt x="5660431" y="968477"/>
                </a:cubicBezTo>
                <a:cubicBezTo>
                  <a:pt x="5657996" y="969244"/>
                  <a:pt x="5657996" y="969244"/>
                  <a:pt x="5655559" y="970010"/>
                </a:cubicBezTo>
                <a:cubicBezTo>
                  <a:pt x="5657230" y="966808"/>
                  <a:pt x="5654793" y="967575"/>
                  <a:pt x="5654793" y="967575"/>
                </a:cubicBezTo>
                <a:cubicBezTo>
                  <a:pt x="5654027" y="965139"/>
                  <a:pt x="5656463" y="964373"/>
                  <a:pt x="5655697" y="961936"/>
                </a:cubicBezTo>
                <a:cubicBezTo>
                  <a:pt x="5658130" y="961169"/>
                  <a:pt x="5663003" y="959636"/>
                  <a:pt x="5659035" y="955532"/>
                </a:cubicBezTo>
                <a:cubicBezTo>
                  <a:pt x="5663906" y="953999"/>
                  <a:pt x="5664673" y="956433"/>
                  <a:pt x="5663003" y="959636"/>
                </a:cubicBezTo>
                <a:cubicBezTo>
                  <a:pt x="5667875" y="958103"/>
                  <a:pt x="5667108" y="955666"/>
                  <a:pt x="5669545" y="954900"/>
                </a:cubicBezTo>
                <a:cubicBezTo>
                  <a:pt x="5671980" y="954133"/>
                  <a:pt x="5675183" y="955803"/>
                  <a:pt x="5676851" y="952599"/>
                </a:cubicBezTo>
                <a:close/>
                <a:moveTo>
                  <a:pt x="1814593" y="951184"/>
                </a:moveTo>
                <a:cubicBezTo>
                  <a:pt x="1814593" y="951184"/>
                  <a:pt x="1816785" y="950494"/>
                  <a:pt x="1818230" y="955087"/>
                </a:cubicBezTo>
                <a:cubicBezTo>
                  <a:pt x="1816039" y="955777"/>
                  <a:pt x="1815317" y="953482"/>
                  <a:pt x="1815317" y="953482"/>
                </a:cubicBezTo>
                <a:cubicBezTo>
                  <a:pt x="1816039" y="955777"/>
                  <a:pt x="1816039" y="955777"/>
                  <a:pt x="1816039" y="955777"/>
                </a:cubicBezTo>
                <a:cubicBezTo>
                  <a:pt x="1818230" y="955087"/>
                  <a:pt x="1814545" y="966346"/>
                  <a:pt x="1813076" y="969331"/>
                </a:cubicBezTo>
                <a:cubicBezTo>
                  <a:pt x="1811630" y="964737"/>
                  <a:pt x="1813100" y="961752"/>
                  <a:pt x="1814569" y="958764"/>
                </a:cubicBezTo>
                <a:cubicBezTo>
                  <a:pt x="1814569" y="958764"/>
                  <a:pt x="1812376" y="959454"/>
                  <a:pt x="1810930" y="954862"/>
                </a:cubicBezTo>
                <a:cubicBezTo>
                  <a:pt x="1813124" y="954171"/>
                  <a:pt x="1813124" y="954171"/>
                  <a:pt x="1814593" y="951184"/>
                </a:cubicBezTo>
                <a:close/>
                <a:moveTo>
                  <a:pt x="5516162" y="950708"/>
                </a:moveTo>
                <a:cubicBezTo>
                  <a:pt x="5516929" y="953145"/>
                  <a:pt x="5514493" y="953912"/>
                  <a:pt x="5515260" y="956346"/>
                </a:cubicBezTo>
                <a:cubicBezTo>
                  <a:pt x="5512058" y="954679"/>
                  <a:pt x="5512824" y="957113"/>
                  <a:pt x="5511154" y="960314"/>
                </a:cubicBezTo>
                <a:cubicBezTo>
                  <a:pt x="5512687" y="965186"/>
                  <a:pt x="5516793" y="961218"/>
                  <a:pt x="5515891" y="966856"/>
                </a:cubicBezTo>
                <a:cubicBezTo>
                  <a:pt x="5513454" y="967623"/>
                  <a:pt x="5510252" y="965952"/>
                  <a:pt x="5507816" y="966720"/>
                </a:cubicBezTo>
                <a:cubicBezTo>
                  <a:pt x="5508583" y="969156"/>
                  <a:pt x="5510252" y="965952"/>
                  <a:pt x="5511019" y="968389"/>
                </a:cubicBezTo>
                <a:cubicBezTo>
                  <a:pt x="5510117" y="974029"/>
                  <a:pt x="5502043" y="973892"/>
                  <a:pt x="5501139" y="979531"/>
                </a:cubicBezTo>
                <a:cubicBezTo>
                  <a:pt x="5497937" y="977863"/>
                  <a:pt x="5496403" y="972990"/>
                  <a:pt x="5493967" y="973756"/>
                </a:cubicBezTo>
                <a:cubicBezTo>
                  <a:pt x="5489095" y="975289"/>
                  <a:pt x="5490630" y="980162"/>
                  <a:pt x="5485758" y="981696"/>
                </a:cubicBezTo>
                <a:cubicBezTo>
                  <a:pt x="5484223" y="976823"/>
                  <a:pt x="5489095" y="975289"/>
                  <a:pt x="5490764" y="972087"/>
                </a:cubicBezTo>
                <a:cubicBezTo>
                  <a:pt x="5489998" y="969652"/>
                  <a:pt x="5487562" y="970418"/>
                  <a:pt x="5492434" y="968885"/>
                </a:cubicBezTo>
                <a:cubicBezTo>
                  <a:pt x="5493336" y="963246"/>
                  <a:pt x="5490901" y="964013"/>
                  <a:pt x="5490135" y="961578"/>
                </a:cubicBezTo>
                <a:cubicBezTo>
                  <a:pt x="5495772" y="962480"/>
                  <a:pt x="5503082" y="960180"/>
                  <a:pt x="5510388" y="957880"/>
                </a:cubicBezTo>
                <a:cubicBezTo>
                  <a:pt x="5512824" y="957113"/>
                  <a:pt x="5508854" y="953008"/>
                  <a:pt x="5511291" y="952241"/>
                </a:cubicBezTo>
                <a:cubicBezTo>
                  <a:pt x="5511291" y="952241"/>
                  <a:pt x="5513725" y="951474"/>
                  <a:pt x="5516162" y="950708"/>
                </a:cubicBezTo>
                <a:close/>
                <a:moveTo>
                  <a:pt x="5177113" y="950327"/>
                </a:moveTo>
                <a:cubicBezTo>
                  <a:pt x="5170797" y="954992"/>
                  <a:pt x="5154271" y="960192"/>
                  <a:pt x="5144888" y="955115"/>
                </a:cubicBezTo>
                <a:cubicBezTo>
                  <a:pt x="5155098" y="954578"/>
                  <a:pt x="5163775" y="949170"/>
                  <a:pt x="5177113" y="950327"/>
                </a:cubicBezTo>
                <a:close/>
                <a:moveTo>
                  <a:pt x="1798869" y="949712"/>
                </a:moveTo>
                <a:cubicBezTo>
                  <a:pt x="1799787" y="952633"/>
                  <a:pt x="1799787" y="952633"/>
                  <a:pt x="1800708" y="955556"/>
                </a:cubicBezTo>
                <a:cubicBezTo>
                  <a:pt x="1797785" y="956476"/>
                  <a:pt x="1796865" y="953553"/>
                  <a:pt x="1796865" y="953553"/>
                </a:cubicBezTo>
                <a:cubicBezTo>
                  <a:pt x="1795945" y="950632"/>
                  <a:pt x="1798869" y="949712"/>
                  <a:pt x="1798869" y="949712"/>
                </a:cubicBezTo>
                <a:close/>
                <a:moveTo>
                  <a:pt x="1733967" y="947650"/>
                </a:moveTo>
                <a:cubicBezTo>
                  <a:pt x="1734658" y="949843"/>
                  <a:pt x="1732466" y="950532"/>
                  <a:pt x="1733156" y="952725"/>
                </a:cubicBezTo>
                <a:cubicBezTo>
                  <a:pt x="1732466" y="950532"/>
                  <a:pt x="1731777" y="948340"/>
                  <a:pt x="1730273" y="951223"/>
                </a:cubicBezTo>
                <a:cubicBezTo>
                  <a:pt x="1729583" y="949031"/>
                  <a:pt x="1731777" y="948340"/>
                  <a:pt x="1733967" y="947650"/>
                </a:cubicBezTo>
                <a:close/>
                <a:moveTo>
                  <a:pt x="3971342" y="947003"/>
                </a:moveTo>
                <a:cubicBezTo>
                  <a:pt x="3977523" y="950056"/>
                  <a:pt x="3987738" y="949340"/>
                  <a:pt x="3992488" y="947845"/>
                </a:cubicBezTo>
                <a:cubicBezTo>
                  <a:pt x="3993919" y="952391"/>
                  <a:pt x="3987510" y="956907"/>
                  <a:pt x="3991316" y="960706"/>
                </a:cubicBezTo>
                <a:cubicBezTo>
                  <a:pt x="3984192" y="962949"/>
                  <a:pt x="3984908" y="965223"/>
                  <a:pt x="3976351" y="962918"/>
                </a:cubicBezTo>
                <a:cubicBezTo>
                  <a:pt x="3978725" y="962171"/>
                  <a:pt x="3978010" y="959897"/>
                  <a:pt x="3978010" y="959897"/>
                </a:cubicBezTo>
                <a:cubicBezTo>
                  <a:pt x="3973261" y="961392"/>
                  <a:pt x="3968510" y="962887"/>
                  <a:pt x="3969226" y="965161"/>
                </a:cubicBezTo>
                <a:cubicBezTo>
                  <a:pt x="3966851" y="965908"/>
                  <a:pt x="3964475" y="966657"/>
                  <a:pt x="3963044" y="962109"/>
                </a:cubicBezTo>
                <a:cubicBezTo>
                  <a:pt x="3958295" y="963603"/>
                  <a:pt x="3961386" y="965130"/>
                  <a:pt x="3956635" y="966625"/>
                </a:cubicBezTo>
                <a:cubicBezTo>
                  <a:pt x="3955433" y="954511"/>
                  <a:pt x="3971830" y="956846"/>
                  <a:pt x="3971342" y="947003"/>
                </a:cubicBezTo>
                <a:close/>
                <a:moveTo>
                  <a:pt x="1818058" y="946882"/>
                </a:moveTo>
                <a:cubicBezTo>
                  <a:pt x="1818748" y="949076"/>
                  <a:pt x="1820939" y="948386"/>
                  <a:pt x="1820939" y="948386"/>
                </a:cubicBezTo>
                <a:cubicBezTo>
                  <a:pt x="1819438" y="951268"/>
                  <a:pt x="1818748" y="949076"/>
                  <a:pt x="1819438" y="951268"/>
                </a:cubicBezTo>
                <a:cubicBezTo>
                  <a:pt x="1817244" y="951958"/>
                  <a:pt x="1817244" y="951958"/>
                  <a:pt x="1816555" y="949767"/>
                </a:cubicBezTo>
                <a:cubicBezTo>
                  <a:pt x="1818748" y="949076"/>
                  <a:pt x="1818748" y="949076"/>
                  <a:pt x="1818058" y="946882"/>
                </a:cubicBezTo>
                <a:close/>
                <a:moveTo>
                  <a:pt x="5556948" y="945898"/>
                </a:moveTo>
                <a:cubicBezTo>
                  <a:pt x="5558481" y="950770"/>
                  <a:pt x="5560917" y="950004"/>
                  <a:pt x="5559247" y="953206"/>
                </a:cubicBezTo>
                <a:cubicBezTo>
                  <a:pt x="5557578" y="956408"/>
                  <a:pt x="5551804" y="963579"/>
                  <a:pt x="5547067" y="957040"/>
                </a:cubicBezTo>
                <a:cubicBezTo>
                  <a:pt x="5548738" y="953836"/>
                  <a:pt x="5551173" y="953070"/>
                  <a:pt x="5549640" y="948198"/>
                </a:cubicBezTo>
                <a:cubicBezTo>
                  <a:pt x="5554512" y="946665"/>
                  <a:pt x="5555277" y="949100"/>
                  <a:pt x="5556948" y="945898"/>
                </a:cubicBezTo>
                <a:close/>
                <a:moveTo>
                  <a:pt x="5659198" y="945844"/>
                </a:moveTo>
                <a:cubicBezTo>
                  <a:pt x="5663584" y="944463"/>
                  <a:pt x="5663461" y="951732"/>
                  <a:pt x="5670038" y="949662"/>
                </a:cubicBezTo>
                <a:cubicBezTo>
                  <a:pt x="5668537" y="952544"/>
                  <a:pt x="5666344" y="953235"/>
                  <a:pt x="5664153" y="953925"/>
                </a:cubicBezTo>
                <a:cubicBezTo>
                  <a:pt x="5660578" y="950230"/>
                  <a:pt x="5659890" y="948038"/>
                  <a:pt x="5659198" y="945844"/>
                </a:cubicBezTo>
                <a:close/>
                <a:moveTo>
                  <a:pt x="1859778" y="944193"/>
                </a:moveTo>
                <a:cubicBezTo>
                  <a:pt x="1860467" y="946383"/>
                  <a:pt x="1854216" y="943533"/>
                  <a:pt x="1854906" y="945726"/>
                </a:cubicBezTo>
                <a:cubicBezTo>
                  <a:pt x="1852470" y="946492"/>
                  <a:pt x="1854906" y="945726"/>
                  <a:pt x="1851781" y="944300"/>
                </a:cubicBezTo>
                <a:cubicBezTo>
                  <a:pt x="1856652" y="942767"/>
                  <a:pt x="1857342" y="944959"/>
                  <a:pt x="1859778" y="944193"/>
                </a:cubicBezTo>
                <a:close/>
                <a:moveTo>
                  <a:pt x="5641797" y="943292"/>
                </a:moveTo>
                <a:cubicBezTo>
                  <a:pt x="5646669" y="941758"/>
                  <a:pt x="5647358" y="943949"/>
                  <a:pt x="5648048" y="946141"/>
                </a:cubicBezTo>
                <a:cubicBezTo>
                  <a:pt x="5645612" y="946908"/>
                  <a:pt x="5642487" y="945483"/>
                  <a:pt x="5640050" y="946249"/>
                </a:cubicBezTo>
                <a:cubicBezTo>
                  <a:pt x="5641797" y="943292"/>
                  <a:pt x="5641797" y="943292"/>
                  <a:pt x="5641797" y="943292"/>
                </a:cubicBezTo>
                <a:close/>
                <a:moveTo>
                  <a:pt x="5103142" y="941563"/>
                </a:moveTo>
                <a:cubicBezTo>
                  <a:pt x="5100706" y="942330"/>
                  <a:pt x="5101453" y="944704"/>
                  <a:pt x="5101453" y="944704"/>
                </a:cubicBezTo>
                <a:cubicBezTo>
                  <a:pt x="5101453" y="944704"/>
                  <a:pt x="5101453" y="944704"/>
                  <a:pt x="5100706" y="942330"/>
                </a:cubicBezTo>
                <a:cubicBezTo>
                  <a:pt x="5100706" y="942330"/>
                  <a:pt x="5100706" y="942330"/>
                  <a:pt x="5103142" y="941563"/>
                </a:cubicBezTo>
                <a:close/>
                <a:moveTo>
                  <a:pt x="5633481" y="940685"/>
                </a:moveTo>
                <a:cubicBezTo>
                  <a:pt x="5635109" y="937360"/>
                  <a:pt x="5643203" y="946058"/>
                  <a:pt x="5638331" y="947592"/>
                </a:cubicBezTo>
                <a:cubicBezTo>
                  <a:pt x="5639963" y="944267"/>
                  <a:pt x="5636721" y="942476"/>
                  <a:pt x="5633481" y="940685"/>
                </a:cubicBezTo>
                <a:close/>
                <a:moveTo>
                  <a:pt x="4298067" y="940552"/>
                </a:moveTo>
                <a:cubicBezTo>
                  <a:pt x="4298067" y="940552"/>
                  <a:pt x="4298067" y="940552"/>
                  <a:pt x="4296399" y="943754"/>
                </a:cubicBezTo>
                <a:cubicBezTo>
                  <a:pt x="4297166" y="946190"/>
                  <a:pt x="4293061" y="950160"/>
                  <a:pt x="4292157" y="955795"/>
                </a:cubicBezTo>
                <a:cubicBezTo>
                  <a:pt x="4284714" y="966173"/>
                  <a:pt x="4290488" y="959000"/>
                  <a:pt x="4292924" y="958233"/>
                </a:cubicBezTo>
                <a:cubicBezTo>
                  <a:pt x="4294592" y="955029"/>
                  <a:pt x="4298699" y="951062"/>
                  <a:pt x="4301135" y="950295"/>
                </a:cubicBezTo>
                <a:cubicBezTo>
                  <a:pt x="4302803" y="947093"/>
                  <a:pt x="4305239" y="946326"/>
                  <a:pt x="4305239" y="946326"/>
                </a:cubicBezTo>
                <a:cubicBezTo>
                  <a:pt x="4306005" y="948762"/>
                  <a:pt x="4304336" y="951963"/>
                  <a:pt x="4301900" y="952729"/>
                </a:cubicBezTo>
                <a:cubicBezTo>
                  <a:pt x="4298180" y="957919"/>
                  <a:pt x="4295902" y="961312"/>
                  <a:pt x="4294955" y="963620"/>
                </a:cubicBezTo>
                <a:lnTo>
                  <a:pt x="4295938" y="967754"/>
                </a:lnTo>
                <a:lnTo>
                  <a:pt x="4301680" y="970744"/>
                </a:lnTo>
                <a:cubicBezTo>
                  <a:pt x="4299123" y="971550"/>
                  <a:pt x="4297371" y="974913"/>
                  <a:pt x="4295617" y="978275"/>
                </a:cubicBezTo>
                <a:cubicBezTo>
                  <a:pt x="4295617" y="978275"/>
                  <a:pt x="4294812" y="975718"/>
                  <a:pt x="4292256" y="976523"/>
                </a:cubicBezTo>
                <a:lnTo>
                  <a:pt x="4294407" y="969124"/>
                </a:lnTo>
                <a:lnTo>
                  <a:pt x="4289451" y="972713"/>
                </a:lnTo>
                <a:cubicBezTo>
                  <a:pt x="4289451" y="972713"/>
                  <a:pt x="4288685" y="970278"/>
                  <a:pt x="4281375" y="972578"/>
                </a:cubicBezTo>
                <a:cubicBezTo>
                  <a:pt x="4282908" y="977448"/>
                  <a:pt x="4282908" y="977448"/>
                  <a:pt x="4281240" y="980653"/>
                </a:cubicBezTo>
                <a:cubicBezTo>
                  <a:pt x="4276369" y="982186"/>
                  <a:pt x="4270594" y="989357"/>
                  <a:pt x="4272264" y="986155"/>
                </a:cubicBezTo>
                <a:cubicBezTo>
                  <a:pt x="4272399" y="978079"/>
                  <a:pt x="4269198" y="976412"/>
                  <a:pt x="4265993" y="974743"/>
                </a:cubicBezTo>
                <a:cubicBezTo>
                  <a:pt x="4265993" y="974743"/>
                  <a:pt x="4267664" y="971540"/>
                  <a:pt x="4267664" y="971540"/>
                </a:cubicBezTo>
                <a:cubicBezTo>
                  <a:pt x="4272535" y="970007"/>
                  <a:pt x="4274204" y="966801"/>
                  <a:pt x="4275873" y="963600"/>
                </a:cubicBezTo>
                <a:cubicBezTo>
                  <a:pt x="4275873" y="963600"/>
                  <a:pt x="4272670" y="961928"/>
                  <a:pt x="4274339" y="958729"/>
                </a:cubicBezTo>
                <a:cubicBezTo>
                  <a:pt x="4276775" y="957963"/>
                  <a:pt x="4277541" y="960395"/>
                  <a:pt x="4277541" y="960395"/>
                </a:cubicBezTo>
                <a:cubicBezTo>
                  <a:pt x="4279212" y="957195"/>
                  <a:pt x="4280881" y="953994"/>
                  <a:pt x="4282550" y="950790"/>
                </a:cubicBezTo>
                <a:cubicBezTo>
                  <a:pt x="4285752" y="952460"/>
                  <a:pt x="4291527" y="945288"/>
                  <a:pt x="4298067" y="940552"/>
                </a:cubicBezTo>
                <a:close/>
                <a:moveTo>
                  <a:pt x="3535336" y="939680"/>
                </a:moveTo>
                <a:cubicBezTo>
                  <a:pt x="3536084" y="942057"/>
                  <a:pt x="3535204" y="947555"/>
                  <a:pt x="3537579" y="946807"/>
                </a:cubicBezTo>
                <a:cubicBezTo>
                  <a:pt x="3537579" y="946807"/>
                  <a:pt x="3534324" y="953053"/>
                  <a:pt x="3530320" y="956920"/>
                </a:cubicBezTo>
                <a:cubicBezTo>
                  <a:pt x="3530320" y="956920"/>
                  <a:pt x="3528693" y="960043"/>
                  <a:pt x="3528693" y="960043"/>
                </a:cubicBezTo>
                <a:cubicBezTo>
                  <a:pt x="3527946" y="957668"/>
                  <a:pt x="3530320" y="956920"/>
                  <a:pt x="3529574" y="954548"/>
                </a:cubicBezTo>
                <a:cubicBezTo>
                  <a:pt x="3527946" y="957668"/>
                  <a:pt x="3527946" y="957668"/>
                  <a:pt x="3527946" y="957668"/>
                </a:cubicBezTo>
                <a:cubicBezTo>
                  <a:pt x="3526320" y="960791"/>
                  <a:pt x="3524692" y="963914"/>
                  <a:pt x="3522316" y="964662"/>
                </a:cubicBezTo>
                <a:cubicBezTo>
                  <a:pt x="3522316" y="964662"/>
                  <a:pt x="3523943" y="961538"/>
                  <a:pt x="3523943" y="961538"/>
                </a:cubicBezTo>
                <a:cubicBezTo>
                  <a:pt x="3527199" y="955295"/>
                  <a:pt x="3528079" y="949798"/>
                  <a:pt x="3532082" y="945926"/>
                </a:cubicBezTo>
                <a:cubicBezTo>
                  <a:pt x="3532082" y="945926"/>
                  <a:pt x="3533709" y="942805"/>
                  <a:pt x="3533709" y="942805"/>
                </a:cubicBezTo>
                <a:cubicBezTo>
                  <a:pt x="3536084" y="942057"/>
                  <a:pt x="3535336" y="939680"/>
                  <a:pt x="3535336" y="939680"/>
                </a:cubicBezTo>
                <a:close/>
                <a:moveTo>
                  <a:pt x="4073818" y="938310"/>
                </a:moveTo>
                <a:cubicBezTo>
                  <a:pt x="4075244" y="935183"/>
                  <a:pt x="4077650" y="950488"/>
                  <a:pt x="4083461" y="945983"/>
                </a:cubicBezTo>
                <a:cubicBezTo>
                  <a:pt x="4084228" y="948418"/>
                  <a:pt x="4082037" y="949108"/>
                  <a:pt x="4079844" y="949798"/>
                </a:cubicBezTo>
                <a:cubicBezTo>
                  <a:pt x="4074693" y="948742"/>
                  <a:pt x="4076778" y="940055"/>
                  <a:pt x="4073818" y="938310"/>
                </a:cubicBezTo>
                <a:close/>
                <a:moveTo>
                  <a:pt x="4331548" y="938052"/>
                </a:moveTo>
                <a:cubicBezTo>
                  <a:pt x="4331548" y="938052"/>
                  <a:pt x="4331548" y="938052"/>
                  <a:pt x="4332285" y="940392"/>
                </a:cubicBezTo>
                <a:cubicBezTo>
                  <a:pt x="4332285" y="940392"/>
                  <a:pt x="4330463" y="943536"/>
                  <a:pt x="4331199" y="945873"/>
                </a:cubicBezTo>
                <a:cubicBezTo>
                  <a:pt x="4331199" y="945873"/>
                  <a:pt x="4331199" y="945873"/>
                  <a:pt x="4331936" y="948213"/>
                </a:cubicBezTo>
                <a:cubicBezTo>
                  <a:pt x="4329377" y="949017"/>
                  <a:pt x="4327556" y="952164"/>
                  <a:pt x="4327556" y="952164"/>
                </a:cubicBezTo>
                <a:cubicBezTo>
                  <a:pt x="4324261" y="950627"/>
                  <a:pt x="4324261" y="950627"/>
                  <a:pt x="4324261" y="950627"/>
                </a:cubicBezTo>
                <a:cubicBezTo>
                  <a:pt x="4324261" y="950627"/>
                  <a:pt x="4323525" y="948288"/>
                  <a:pt x="4323525" y="948288"/>
                </a:cubicBezTo>
                <a:cubicBezTo>
                  <a:pt x="4325347" y="945146"/>
                  <a:pt x="4329727" y="941198"/>
                  <a:pt x="4331548" y="938052"/>
                </a:cubicBezTo>
                <a:close/>
                <a:moveTo>
                  <a:pt x="5740624" y="937885"/>
                </a:moveTo>
                <a:cubicBezTo>
                  <a:pt x="5745481" y="944389"/>
                  <a:pt x="5740366" y="946000"/>
                  <a:pt x="5735250" y="947610"/>
                </a:cubicBezTo>
                <a:cubicBezTo>
                  <a:pt x="5732949" y="940300"/>
                  <a:pt x="5738065" y="938690"/>
                  <a:pt x="5740624" y="937885"/>
                </a:cubicBezTo>
                <a:close/>
                <a:moveTo>
                  <a:pt x="1730747" y="937416"/>
                </a:moveTo>
                <a:cubicBezTo>
                  <a:pt x="1731513" y="939853"/>
                  <a:pt x="1731513" y="939853"/>
                  <a:pt x="1732280" y="942288"/>
                </a:cubicBezTo>
                <a:cubicBezTo>
                  <a:pt x="1730331" y="942901"/>
                  <a:pt x="1728383" y="943514"/>
                  <a:pt x="1729150" y="945951"/>
                </a:cubicBezTo>
                <a:cubicBezTo>
                  <a:pt x="1726435" y="944128"/>
                  <a:pt x="1727616" y="941079"/>
                  <a:pt x="1726850" y="938642"/>
                </a:cubicBezTo>
                <a:cubicBezTo>
                  <a:pt x="1728798" y="938029"/>
                  <a:pt x="1730331" y="942901"/>
                  <a:pt x="1730747" y="937416"/>
                </a:cubicBezTo>
                <a:close/>
                <a:moveTo>
                  <a:pt x="5445967" y="936926"/>
                </a:moveTo>
                <a:cubicBezTo>
                  <a:pt x="5445162" y="942536"/>
                  <a:pt x="5442823" y="943272"/>
                  <a:pt x="5438147" y="944744"/>
                </a:cubicBezTo>
                <a:cubicBezTo>
                  <a:pt x="5437380" y="942309"/>
                  <a:pt x="5434274" y="940608"/>
                  <a:pt x="5435847" y="937436"/>
                </a:cubicBezTo>
                <a:cubicBezTo>
                  <a:pt x="5441290" y="938399"/>
                  <a:pt x="5442862" y="935228"/>
                  <a:pt x="5445967" y="936926"/>
                </a:cubicBezTo>
                <a:close/>
                <a:moveTo>
                  <a:pt x="1801521" y="936024"/>
                </a:moveTo>
                <a:cubicBezTo>
                  <a:pt x="1803957" y="935258"/>
                  <a:pt x="1804725" y="937694"/>
                  <a:pt x="1805491" y="940130"/>
                </a:cubicBezTo>
                <a:cubicBezTo>
                  <a:pt x="1803821" y="943333"/>
                  <a:pt x="1800620" y="941663"/>
                  <a:pt x="1798183" y="942430"/>
                </a:cubicBezTo>
                <a:cubicBezTo>
                  <a:pt x="1797416" y="939994"/>
                  <a:pt x="1803054" y="940896"/>
                  <a:pt x="1801521" y="936024"/>
                </a:cubicBezTo>
                <a:close/>
                <a:moveTo>
                  <a:pt x="1786500" y="935933"/>
                </a:moveTo>
                <a:cubicBezTo>
                  <a:pt x="1787962" y="935472"/>
                  <a:pt x="1788423" y="936935"/>
                  <a:pt x="1788423" y="936935"/>
                </a:cubicBezTo>
                <a:cubicBezTo>
                  <a:pt x="1788423" y="936935"/>
                  <a:pt x="1788423" y="936935"/>
                  <a:pt x="1786961" y="937396"/>
                </a:cubicBezTo>
                <a:cubicBezTo>
                  <a:pt x="1786961" y="937396"/>
                  <a:pt x="1786961" y="937396"/>
                  <a:pt x="1786500" y="935933"/>
                </a:cubicBezTo>
                <a:close/>
                <a:moveTo>
                  <a:pt x="3871770" y="932681"/>
                </a:moveTo>
                <a:cubicBezTo>
                  <a:pt x="3874161" y="931928"/>
                  <a:pt x="3874902" y="934282"/>
                  <a:pt x="3872340" y="942842"/>
                </a:cubicBezTo>
                <a:cubicBezTo>
                  <a:pt x="3869208" y="941243"/>
                  <a:pt x="3869208" y="941243"/>
                  <a:pt x="3869208" y="941243"/>
                </a:cubicBezTo>
                <a:cubicBezTo>
                  <a:pt x="3869208" y="941243"/>
                  <a:pt x="3869208" y="941243"/>
                  <a:pt x="3865165" y="945100"/>
                </a:cubicBezTo>
                <a:lnTo>
                  <a:pt x="3863439" y="944937"/>
                </a:lnTo>
                <a:lnTo>
                  <a:pt x="3864097" y="942676"/>
                </a:lnTo>
                <a:lnTo>
                  <a:pt x="3867727" y="936539"/>
                </a:lnTo>
                <a:cubicBezTo>
                  <a:pt x="3870119" y="935786"/>
                  <a:pt x="3869379" y="933434"/>
                  <a:pt x="3871770" y="932681"/>
                </a:cubicBezTo>
                <a:close/>
                <a:moveTo>
                  <a:pt x="3879986" y="932488"/>
                </a:moveTo>
                <a:cubicBezTo>
                  <a:pt x="3881102" y="930824"/>
                  <a:pt x="3881512" y="930038"/>
                  <a:pt x="3879876" y="933180"/>
                </a:cubicBezTo>
                <a:lnTo>
                  <a:pt x="3876182" y="938124"/>
                </a:lnTo>
                <a:lnTo>
                  <a:pt x="3875851" y="937073"/>
                </a:lnTo>
                <a:cubicBezTo>
                  <a:pt x="3877045" y="936697"/>
                  <a:pt x="3878869" y="934153"/>
                  <a:pt x="3879986" y="932488"/>
                </a:cubicBezTo>
                <a:close/>
                <a:moveTo>
                  <a:pt x="5538239" y="930903"/>
                </a:moveTo>
                <a:cubicBezTo>
                  <a:pt x="5544567" y="934418"/>
                  <a:pt x="5558019" y="935692"/>
                  <a:pt x="5560385" y="943209"/>
                </a:cubicBezTo>
                <a:cubicBezTo>
                  <a:pt x="5555637" y="944704"/>
                  <a:pt x="5555637" y="944704"/>
                  <a:pt x="5550885" y="946199"/>
                </a:cubicBezTo>
                <a:cubicBezTo>
                  <a:pt x="5553270" y="937187"/>
                  <a:pt x="5542191" y="935166"/>
                  <a:pt x="5536653" y="934158"/>
                </a:cubicBezTo>
                <a:cubicBezTo>
                  <a:pt x="5535865" y="931650"/>
                  <a:pt x="5539029" y="933411"/>
                  <a:pt x="5538239" y="930903"/>
                </a:cubicBezTo>
                <a:close/>
                <a:moveTo>
                  <a:pt x="1739598" y="929814"/>
                </a:moveTo>
                <a:cubicBezTo>
                  <a:pt x="1739598" y="929814"/>
                  <a:pt x="1740289" y="932008"/>
                  <a:pt x="1740289" y="932008"/>
                </a:cubicBezTo>
                <a:cubicBezTo>
                  <a:pt x="1740979" y="934199"/>
                  <a:pt x="1738097" y="932697"/>
                  <a:pt x="1735904" y="933387"/>
                </a:cubicBezTo>
                <a:cubicBezTo>
                  <a:pt x="1738097" y="932697"/>
                  <a:pt x="1737408" y="930503"/>
                  <a:pt x="1739598" y="929814"/>
                </a:cubicBezTo>
                <a:close/>
                <a:moveTo>
                  <a:pt x="4015614" y="929455"/>
                </a:moveTo>
                <a:cubicBezTo>
                  <a:pt x="4013862" y="932819"/>
                  <a:pt x="4007798" y="940350"/>
                  <a:pt x="4006993" y="937792"/>
                </a:cubicBezTo>
                <a:cubicBezTo>
                  <a:pt x="4009550" y="936986"/>
                  <a:pt x="4006188" y="935235"/>
                  <a:pt x="4007940" y="931870"/>
                </a:cubicBezTo>
                <a:cubicBezTo>
                  <a:pt x="4010902" y="932345"/>
                  <a:pt x="4011979" y="931304"/>
                  <a:pt x="4012736" y="930362"/>
                </a:cubicBezTo>
                <a:cubicBezTo>
                  <a:pt x="4013494" y="929420"/>
                  <a:pt x="4013932" y="928578"/>
                  <a:pt x="4015614" y="929455"/>
                </a:cubicBezTo>
                <a:close/>
                <a:moveTo>
                  <a:pt x="5463862" y="928618"/>
                </a:moveTo>
                <a:cubicBezTo>
                  <a:pt x="5468585" y="927132"/>
                  <a:pt x="5464609" y="930993"/>
                  <a:pt x="5465357" y="933368"/>
                </a:cubicBezTo>
                <a:cubicBezTo>
                  <a:pt x="5465357" y="933368"/>
                  <a:pt x="5462997" y="934112"/>
                  <a:pt x="5462997" y="934112"/>
                </a:cubicBezTo>
                <a:cubicBezTo>
                  <a:pt x="5464492" y="938862"/>
                  <a:pt x="5462878" y="941980"/>
                  <a:pt x="5462014" y="947472"/>
                </a:cubicBezTo>
                <a:lnTo>
                  <a:pt x="5453583" y="948373"/>
                </a:lnTo>
                <a:lnTo>
                  <a:pt x="5454182" y="947328"/>
                </a:lnTo>
                <a:cubicBezTo>
                  <a:pt x="5451820" y="948070"/>
                  <a:pt x="5452570" y="950445"/>
                  <a:pt x="5449461" y="948813"/>
                </a:cubicBezTo>
                <a:lnTo>
                  <a:pt x="5453583" y="948373"/>
                </a:lnTo>
                <a:lnTo>
                  <a:pt x="5451668" y="951709"/>
                </a:lnTo>
                <a:cubicBezTo>
                  <a:pt x="5449991" y="952562"/>
                  <a:pt x="5448220" y="953119"/>
                  <a:pt x="5448595" y="954309"/>
                </a:cubicBezTo>
                <a:cubicBezTo>
                  <a:pt x="5446235" y="955051"/>
                  <a:pt x="5445486" y="952674"/>
                  <a:pt x="5442377" y="951043"/>
                </a:cubicBezTo>
                <a:cubicBezTo>
                  <a:pt x="5447099" y="949556"/>
                  <a:pt x="5450325" y="943321"/>
                  <a:pt x="5451192" y="937827"/>
                </a:cubicBezTo>
                <a:cubicBezTo>
                  <a:pt x="5454301" y="939457"/>
                  <a:pt x="5459770" y="940347"/>
                  <a:pt x="5455165" y="933965"/>
                </a:cubicBezTo>
                <a:cubicBezTo>
                  <a:pt x="5459888" y="932478"/>
                  <a:pt x="5464609" y="930993"/>
                  <a:pt x="5463862" y="928618"/>
                </a:cubicBezTo>
                <a:close/>
                <a:moveTo>
                  <a:pt x="5398295" y="928364"/>
                </a:moveTo>
                <a:cubicBezTo>
                  <a:pt x="5398295" y="928364"/>
                  <a:pt x="5398295" y="928364"/>
                  <a:pt x="5398985" y="930557"/>
                </a:cubicBezTo>
                <a:cubicBezTo>
                  <a:pt x="5398985" y="930557"/>
                  <a:pt x="5399675" y="932748"/>
                  <a:pt x="5399675" y="932748"/>
                </a:cubicBezTo>
                <a:cubicBezTo>
                  <a:pt x="5401056" y="937133"/>
                  <a:pt x="5397483" y="933438"/>
                  <a:pt x="5395290" y="934129"/>
                </a:cubicBezTo>
                <a:cubicBezTo>
                  <a:pt x="5393910" y="929744"/>
                  <a:pt x="5396103" y="929055"/>
                  <a:pt x="5398295" y="928364"/>
                </a:cubicBezTo>
                <a:close/>
                <a:moveTo>
                  <a:pt x="1835439" y="928103"/>
                </a:moveTo>
                <a:cubicBezTo>
                  <a:pt x="1832266" y="934609"/>
                  <a:pt x="1832256" y="942872"/>
                  <a:pt x="1823544" y="948369"/>
                </a:cubicBezTo>
                <a:cubicBezTo>
                  <a:pt x="1821967" y="943358"/>
                  <a:pt x="1821967" y="943358"/>
                  <a:pt x="1818803" y="941599"/>
                </a:cubicBezTo>
                <a:cubicBezTo>
                  <a:pt x="1820389" y="938346"/>
                  <a:pt x="1825928" y="939357"/>
                  <a:pt x="1827515" y="936104"/>
                </a:cubicBezTo>
                <a:cubicBezTo>
                  <a:pt x="1825145" y="932720"/>
                  <a:pt x="1825741" y="930466"/>
                  <a:pt x="1827622" y="929186"/>
                </a:cubicBezTo>
                <a:cubicBezTo>
                  <a:pt x="1829503" y="927906"/>
                  <a:pt x="1832668" y="927598"/>
                  <a:pt x="1835439" y="928103"/>
                </a:cubicBezTo>
                <a:close/>
                <a:moveTo>
                  <a:pt x="4078519" y="927728"/>
                </a:moveTo>
                <a:cubicBezTo>
                  <a:pt x="4080712" y="927038"/>
                  <a:pt x="4081632" y="929961"/>
                  <a:pt x="4082552" y="932883"/>
                </a:cubicBezTo>
                <a:cubicBezTo>
                  <a:pt x="4079439" y="930651"/>
                  <a:pt x="4082552" y="932883"/>
                  <a:pt x="4080359" y="933572"/>
                </a:cubicBezTo>
                <a:cubicBezTo>
                  <a:pt x="4077246" y="931342"/>
                  <a:pt x="4079439" y="930651"/>
                  <a:pt x="4078519" y="927728"/>
                </a:cubicBezTo>
                <a:close/>
                <a:moveTo>
                  <a:pt x="5669214" y="926629"/>
                </a:moveTo>
                <a:cubicBezTo>
                  <a:pt x="5669904" y="928824"/>
                  <a:pt x="5667671" y="931936"/>
                  <a:pt x="5664748" y="932856"/>
                </a:cubicBezTo>
                <a:cubicBezTo>
                  <a:pt x="5664058" y="930664"/>
                  <a:pt x="5664058" y="930664"/>
                  <a:pt x="5664058" y="930664"/>
                </a:cubicBezTo>
                <a:cubicBezTo>
                  <a:pt x="5666982" y="929744"/>
                  <a:pt x="5666290" y="927549"/>
                  <a:pt x="5669214" y="926629"/>
                </a:cubicBezTo>
                <a:close/>
                <a:moveTo>
                  <a:pt x="1771669" y="924538"/>
                </a:moveTo>
                <a:cubicBezTo>
                  <a:pt x="1774593" y="923618"/>
                  <a:pt x="1778322" y="925256"/>
                  <a:pt x="1778322" y="925256"/>
                </a:cubicBezTo>
                <a:cubicBezTo>
                  <a:pt x="1779126" y="927814"/>
                  <a:pt x="1779931" y="930371"/>
                  <a:pt x="1779931" y="930371"/>
                </a:cubicBezTo>
                <a:cubicBezTo>
                  <a:pt x="1777008" y="931292"/>
                  <a:pt x="1778322" y="925256"/>
                  <a:pt x="1776203" y="928734"/>
                </a:cubicBezTo>
                <a:cubicBezTo>
                  <a:pt x="1774085" y="932212"/>
                  <a:pt x="1777008" y="931292"/>
                  <a:pt x="1774890" y="934770"/>
                </a:cubicBezTo>
                <a:cubicBezTo>
                  <a:pt x="1774085" y="932212"/>
                  <a:pt x="1772475" y="927097"/>
                  <a:pt x="1771669" y="924538"/>
                </a:cubicBezTo>
                <a:close/>
                <a:moveTo>
                  <a:pt x="1808338" y="923655"/>
                </a:moveTo>
                <a:cubicBezTo>
                  <a:pt x="1812279" y="927672"/>
                  <a:pt x="1808160" y="931597"/>
                  <a:pt x="1809665" y="936380"/>
                </a:cubicBezTo>
                <a:cubicBezTo>
                  <a:pt x="1812100" y="935613"/>
                  <a:pt x="1814537" y="934847"/>
                  <a:pt x="1818655" y="930921"/>
                </a:cubicBezTo>
                <a:cubicBezTo>
                  <a:pt x="1819408" y="933313"/>
                  <a:pt x="1816972" y="934080"/>
                  <a:pt x="1817725" y="936472"/>
                </a:cubicBezTo>
                <a:cubicBezTo>
                  <a:pt x="1815290" y="937238"/>
                  <a:pt x="1815290" y="937238"/>
                  <a:pt x="1815290" y="937238"/>
                </a:cubicBezTo>
                <a:cubicBezTo>
                  <a:pt x="1813606" y="940396"/>
                  <a:pt x="1814359" y="942788"/>
                  <a:pt x="1811924" y="943554"/>
                </a:cubicBezTo>
                <a:cubicBezTo>
                  <a:pt x="1812677" y="945946"/>
                  <a:pt x="1815111" y="945179"/>
                  <a:pt x="1814359" y="942788"/>
                </a:cubicBezTo>
                <a:cubicBezTo>
                  <a:pt x="1814359" y="942788"/>
                  <a:pt x="1814359" y="942788"/>
                  <a:pt x="1816796" y="942020"/>
                </a:cubicBezTo>
                <a:cubicBezTo>
                  <a:pt x="1816796" y="942020"/>
                  <a:pt x="1817548" y="944413"/>
                  <a:pt x="1817548" y="944413"/>
                </a:cubicBezTo>
                <a:cubicBezTo>
                  <a:pt x="1815111" y="945179"/>
                  <a:pt x="1815111" y="945179"/>
                  <a:pt x="1813429" y="948337"/>
                </a:cubicBezTo>
                <a:cubicBezTo>
                  <a:pt x="1812677" y="945946"/>
                  <a:pt x="1812677" y="945946"/>
                  <a:pt x="1810240" y="946713"/>
                </a:cubicBezTo>
                <a:cubicBezTo>
                  <a:pt x="1811924" y="943554"/>
                  <a:pt x="1808734" y="941930"/>
                  <a:pt x="1806299" y="942697"/>
                </a:cubicBezTo>
                <a:cubicBezTo>
                  <a:pt x="1805546" y="940305"/>
                  <a:pt x="1807981" y="939539"/>
                  <a:pt x="1810418" y="938772"/>
                </a:cubicBezTo>
                <a:cubicBezTo>
                  <a:pt x="1809665" y="936380"/>
                  <a:pt x="1807228" y="937146"/>
                  <a:pt x="1804041" y="935521"/>
                </a:cubicBezTo>
                <a:cubicBezTo>
                  <a:pt x="1803288" y="933131"/>
                  <a:pt x="1805724" y="932364"/>
                  <a:pt x="1804971" y="929972"/>
                </a:cubicBezTo>
                <a:cubicBezTo>
                  <a:pt x="1804217" y="927580"/>
                  <a:pt x="1805724" y="932364"/>
                  <a:pt x="1807407" y="929205"/>
                </a:cubicBezTo>
                <a:cubicBezTo>
                  <a:pt x="1806654" y="926813"/>
                  <a:pt x="1810021" y="920497"/>
                  <a:pt x="1808338" y="923655"/>
                </a:cubicBezTo>
                <a:close/>
                <a:moveTo>
                  <a:pt x="5115707" y="921946"/>
                </a:moveTo>
                <a:cubicBezTo>
                  <a:pt x="5117396" y="918805"/>
                  <a:pt x="5113078" y="930604"/>
                  <a:pt x="5108952" y="934512"/>
                </a:cubicBezTo>
                <a:cubicBezTo>
                  <a:pt x="5107265" y="937654"/>
                  <a:pt x="5105577" y="940796"/>
                  <a:pt x="5103142" y="941563"/>
                </a:cubicBezTo>
                <a:cubicBezTo>
                  <a:pt x="5104829" y="938420"/>
                  <a:pt x="5108205" y="932137"/>
                  <a:pt x="5102393" y="939187"/>
                </a:cubicBezTo>
                <a:lnTo>
                  <a:pt x="5100706" y="942330"/>
                </a:lnTo>
                <a:lnTo>
                  <a:pt x="5099018" y="945471"/>
                </a:lnTo>
                <a:cubicBezTo>
                  <a:pt x="5096581" y="946238"/>
                  <a:pt x="5094145" y="947005"/>
                  <a:pt x="5094145" y="947005"/>
                </a:cubicBezTo>
                <a:cubicBezTo>
                  <a:pt x="5095834" y="943863"/>
                  <a:pt x="5095834" y="943863"/>
                  <a:pt x="5099958" y="939953"/>
                </a:cubicBezTo>
                <a:cubicBezTo>
                  <a:pt x="5101645" y="936812"/>
                  <a:pt x="5103334" y="933670"/>
                  <a:pt x="5105770" y="932903"/>
                </a:cubicBezTo>
                <a:cubicBezTo>
                  <a:pt x="5111585" y="925855"/>
                  <a:pt x="5111585" y="925855"/>
                  <a:pt x="5115707" y="921946"/>
                </a:cubicBezTo>
                <a:close/>
                <a:moveTo>
                  <a:pt x="3857893" y="921715"/>
                </a:moveTo>
                <a:lnTo>
                  <a:pt x="3855088" y="923747"/>
                </a:lnTo>
                <a:lnTo>
                  <a:pt x="3855504" y="922467"/>
                </a:lnTo>
                <a:cubicBezTo>
                  <a:pt x="3855504" y="922467"/>
                  <a:pt x="3857893" y="921715"/>
                  <a:pt x="3857893" y="921715"/>
                </a:cubicBezTo>
                <a:close/>
                <a:moveTo>
                  <a:pt x="3550912" y="921124"/>
                </a:moveTo>
                <a:cubicBezTo>
                  <a:pt x="3551602" y="923319"/>
                  <a:pt x="3547421" y="927043"/>
                  <a:pt x="3545676" y="930003"/>
                </a:cubicBezTo>
                <a:cubicBezTo>
                  <a:pt x="3545676" y="930003"/>
                  <a:pt x="3543239" y="930770"/>
                  <a:pt x="3543239" y="930770"/>
                </a:cubicBezTo>
                <a:lnTo>
                  <a:pt x="3540349" y="929450"/>
                </a:lnTo>
                <a:lnTo>
                  <a:pt x="3540551" y="929011"/>
                </a:lnTo>
                <a:close/>
                <a:moveTo>
                  <a:pt x="4306650" y="920191"/>
                </a:moveTo>
                <a:cubicBezTo>
                  <a:pt x="4306650" y="920191"/>
                  <a:pt x="4307418" y="922631"/>
                  <a:pt x="4305027" y="923383"/>
                </a:cubicBezTo>
                <a:cubicBezTo>
                  <a:pt x="4301775" y="929755"/>
                  <a:pt x="4284941" y="943082"/>
                  <a:pt x="4284175" y="940646"/>
                </a:cubicBezTo>
                <a:cubicBezTo>
                  <a:pt x="4283408" y="938212"/>
                  <a:pt x="4285035" y="935023"/>
                  <a:pt x="4286660" y="931836"/>
                </a:cubicBezTo>
                <a:cubicBezTo>
                  <a:pt x="4288285" y="928652"/>
                  <a:pt x="4292301" y="924707"/>
                  <a:pt x="4294693" y="923955"/>
                </a:cubicBezTo>
                <a:cubicBezTo>
                  <a:pt x="4299476" y="922449"/>
                  <a:pt x="4301867" y="921696"/>
                  <a:pt x="4306650" y="920191"/>
                </a:cubicBezTo>
                <a:close/>
                <a:moveTo>
                  <a:pt x="5431911" y="917784"/>
                </a:moveTo>
                <a:cubicBezTo>
                  <a:pt x="5432676" y="920221"/>
                  <a:pt x="5430240" y="920988"/>
                  <a:pt x="5431774" y="925860"/>
                </a:cubicBezTo>
                <a:cubicBezTo>
                  <a:pt x="5428570" y="924190"/>
                  <a:pt x="5429336" y="926626"/>
                  <a:pt x="5426903" y="927393"/>
                </a:cubicBezTo>
                <a:cubicBezTo>
                  <a:pt x="5426135" y="924957"/>
                  <a:pt x="5427803" y="921754"/>
                  <a:pt x="5427037" y="919318"/>
                </a:cubicBezTo>
                <a:cubicBezTo>
                  <a:pt x="5429474" y="918551"/>
                  <a:pt x="5430240" y="920988"/>
                  <a:pt x="5431911" y="917784"/>
                </a:cubicBezTo>
                <a:close/>
                <a:moveTo>
                  <a:pt x="1758869" y="917676"/>
                </a:moveTo>
                <a:cubicBezTo>
                  <a:pt x="1761797" y="917410"/>
                  <a:pt x="1763999" y="918025"/>
                  <a:pt x="1763906" y="921982"/>
                </a:cubicBezTo>
                <a:cubicBezTo>
                  <a:pt x="1764655" y="924363"/>
                  <a:pt x="1768777" y="920449"/>
                  <a:pt x="1767090" y="923596"/>
                </a:cubicBezTo>
                <a:cubicBezTo>
                  <a:pt x="1765405" y="926745"/>
                  <a:pt x="1767090" y="923596"/>
                  <a:pt x="1764655" y="924363"/>
                </a:cubicBezTo>
                <a:cubicBezTo>
                  <a:pt x="1762969" y="927511"/>
                  <a:pt x="1766155" y="929127"/>
                  <a:pt x="1766904" y="931509"/>
                </a:cubicBezTo>
                <a:cubicBezTo>
                  <a:pt x="1766904" y="931509"/>
                  <a:pt x="1769340" y="930742"/>
                  <a:pt x="1769340" y="930742"/>
                </a:cubicBezTo>
                <a:cubicBezTo>
                  <a:pt x="1770090" y="933124"/>
                  <a:pt x="1766717" y="939420"/>
                  <a:pt x="1768216" y="944183"/>
                </a:cubicBezTo>
                <a:cubicBezTo>
                  <a:pt x="1768967" y="946565"/>
                  <a:pt x="1766530" y="947333"/>
                  <a:pt x="1767280" y="949715"/>
                </a:cubicBezTo>
                <a:cubicBezTo>
                  <a:pt x="1768029" y="952096"/>
                  <a:pt x="1769717" y="948947"/>
                  <a:pt x="1769717" y="948947"/>
                </a:cubicBezTo>
                <a:cubicBezTo>
                  <a:pt x="1771216" y="953711"/>
                  <a:pt x="1764657" y="958392"/>
                  <a:pt x="1762970" y="961540"/>
                </a:cubicBezTo>
                <a:cubicBezTo>
                  <a:pt x="1763720" y="963922"/>
                  <a:pt x="1766156" y="963156"/>
                  <a:pt x="1769341" y="964770"/>
                </a:cubicBezTo>
                <a:cubicBezTo>
                  <a:pt x="1767655" y="967919"/>
                  <a:pt x="1765970" y="971069"/>
                  <a:pt x="1763534" y="971835"/>
                </a:cubicBezTo>
                <a:cubicBezTo>
                  <a:pt x="1764283" y="974216"/>
                  <a:pt x="1764659" y="975408"/>
                  <a:pt x="1765243" y="976205"/>
                </a:cubicBezTo>
                <a:lnTo>
                  <a:pt x="1767732" y="977885"/>
                </a:lnTo>
                <a:lnTo>
                  <a:pt x="1766578" y="979383"/>
                </a:lnTo>
                <a:cubicBezTo>
                  <a:pt x="1763956" y="979555"/>
                  <a:pt x="1760535" y="979323"/>
                  <a:pt x="1758475" y="981280"/>
                </a:cubicBezTo>
                <a:cubicBezTo>
                  <a:pt x="1760911" y="980513"/>
                  <a:pt x="1759411" y="975749"/>
                  <a:pt x="1757725" y="978898"/>
                </a:cubicBezTo>
                <a:cubicBezTo>
                  <a:pt x="1757725" y="978898"/>
                  <a:pt x="1756975" y="976516"/>
                  <a:pt x="1756226" y="974135"/>
                </a:cubicBezTo>
                <a:cubicBezTo>
                  <a:pt x="1752104" y="978050"/>
                  <a:pt x="1751354" y="975669"/>
                  <a:pt x="1748168" y="974052"/>
                </a:cubicBezTo>
                <a:cubicBezTo>
                  <a:pt x="1747233" y="979583"/>
                  <a:pt x="1740861" y="976353"/>
                  <a:pt x="1742360" y="981116"/>
                </a:cubicBezTo>
                <a:cubicBezTo>
                  <a:pt x="1739924" y="981882"/>
                  <a:pt x="1739174" y="979501"/>
                  <a:pt x="1739174" y="979501"/>
                </a:cubicBezTo>
                <a:cubicBezTo>
                  <a:pt x="1740861" y="976353"/>
                  <a:pt x="1743297" y="975586"/>
                  <a:pt x="1744234" y="970056"/>
                </a:cubicBezTo>
                <a:cubicBezTo>
                  <a:pt x="1746669" y="969289"/>
                  <a:pt x="1744984" y="972438"/>
                  <a:pt x="1744984" y="972438"/>
                </a:cubicBezTo>
                <a:cubicBezTo>
                  <a:pt x="1749855" y="970904"/>
                  <a:pt x="1743485" y="967674"/>
                  <a:pt x="1740298" y="966059"/>
                </a:cubicBezTo>
                <a:cubicBezTo>
                  <a:pt x="1739549" y="963678"/>
                  <a:pt x="1741986" y="962911"/>
                  <a:pt x="1741986" y="962911"/>
                </a:cubicBezTo>
                <a:cubicBezTo>
                  <a:pt x="1739549" y="963678"/>
                  <a:pt x="1742172" y="954999"/>
                  <a:pt x="1734864" y="957300"/>
                </a:cubicBezTo>
                <a:cubicBezTo>
                  <a:pt x="1736550" y="954150"/>
                  <a:pt x="1741422" y="952617"/>
                  <a:pt x="1737488" y="948621"/>
                </a:cubicBezTo>
                <a:cubicBezTo>
                  <a:pt x="1741422" y="952617"/>
                  <a:pt x="1748730" y="950318"/>
                  <a:pt x="1751915" y="951933"/>
                </a:cubicBezTo>
                <a:cubicBezTo>
                  <a:pt x="1751915" y="951933"/>
                  <a:pt x="1754351" y="951165"/>
                  <a:pt x="1753602" y="948783"/>
                </a:cubicBezTo>
                <a:cubicBezTo>
                  <a:pt x="1751165" y="949551"/>
                  <a:pt x="1748730" y="950318"/>
                  <a:pt x="1747980" y="947937"/>
                </a:cubicBezTo>
                <a:cubicBezTo>
                  <a:pt x="1747231" y="945555"/>
                  <a:pt x="1747231" y="945555"/>
                  <a:pt x="1744794" y="946321"/>
                </a:cubicBezTo>
                <a:cubicBezTo>
                  <a:pt x="1744044" y="943939"/>
                  <a:pt x="1745731" y="940790"/>
                  <a:pt x="1740860" y="942325"/>
                </a:cubicBezTo>
                <a:cubicBezTo>
                  <a:pt x="1744232" y="936026"/>
                  <a:pt x="1742919" y="923351"/>
                  <a:pt x="1749477" y="918670"/>
                </a:cubicBezTo>
                <a:cubicBezTo>
                  <a:pt x="1752288" y="919093"/>
                  <a:pt x="1755941" y="917944"/>
                  <a:pt x="1758869" y="917676"/>
                </a:cubicBezTo>
                <a:close/>
                <a:moveTo>
                  <a:pt x="1816408" y="915275"/>
                </a:moveTo>
                <a:cubicBezTo>
                  <a:pt x="1821280" y="913741"/>
                  <a:pt x="1822890" y="918857"/>
                  <a:pt x="1824500" y="923974"/>
                </a:cubicBezTo>
                <a:cubicBezTo>
                  <a:pt x="1821260" y="922183"/>
                  <a:pt x="1821280" y="913741"/>
                  <a:pt x="1815583" y="921157"/>
                </a:cubicBezTo>
                <a:cubicBezTo>
                  <a:pt x="1819649" y="917066"/>
                  <a:pt x="1813973" y="916042"/>
                  <a:pt x="1816408" y="915275"/>
                </a:cubicBezTo>
                <a:close/>
                <a:moveTo>
                  <a:pt x="4251811" y="913984"/>
                </a:moveTo>
                <a:cubicBezTo>
                  <a:pt x="4255814" y="913688"/>
                  <a:pt x="4260898" y="914658"/>
                  <a:pt x="4266234" y="914264"/>
                </a:cubicBezTo>
                <a:cubicBezTo>
                  <a:pt x="4268443" y="921279"/>
                  <a:pt x="4258780" y="916610"/>
                  <a:pt x="4257032" y="919731"/>
                </a:cubicBezTo>
                <a:cubicBezTo>
                  <a:pt x="4256019" y="925189"/>
                  <a:pt x="4260252" y="921286"/>
                  <a:pt x="4261725" y="925963"/>
                </a:cubicBezTo>
                <a:cubicBezTo>
                  <a:pt x="4259240" y="926746"/>
                  <a:pt x="4257491" y="929865"/>
                  <a:pt x="4258226" y="932203"/>
                </a:cubicBezTo>
                <a:cubicBezTo>
                  <a:pt x="4259699" y="936882"/>
                  <a:pt x="4261448" y="933761"/>
                  <a:pt x="4260436" y="939219"/>
                </a:cubicBezTo>
                <a:cubicBezTo>
                  <a:pt x="4255466" y="940783"/>
                  <a:pt x="4253718" y="943904"/>
                  <a:pt x="4251968" y="947023"/>
                </a:cubicBezTo>
                <a:cubicBezTo>
                  <a:pt x="4247276" y="940792"/>
                  <a:pt x="4252521" y="931428"/>
                  <a:pt x="4243873" y="921302"/>
                </a:cubicBezTo>
                <a:cubicBezTo>
                  <a:pt x="4244887" y="915842"/>
                  <a:pt x="4247807" y="914282"/>
                  <a:pt x="4251811" y="913984"/>
                </a:cubicBezTo>
                <a:close/>
                <a:moveTo>
                  <a:pt x="5120010" y="911821"/>
                </a:moveTo>
                <a:lnTo>
                  <a:pt x="5120386" y="913015"/>
                </a:lnTo>
                <a:cubicBezTo>
                  <a:pt x="5117997" y="913767"/>
                  <a:pt x="5117997" y="913767"/>
                  <a:pt x="5117997" y="913767"/>
                </a:cubicBezTo>
                <a:close/>
                <a:moveTo>
                  <a:pt x="4045892" y="910187"/>
                </a:moveTo>
                <a:cubicBezTo>
                  <a:pt x="4046699" y="910837"/>
                  <a:pt x="4047044" y="911932"/>
                  <a:pt x="4047044" y="911932"/>
                </a:cubicBezTo>
                <a:cubicBezTo>
                  <a:pt x="4048424" y="916318"/>
                  <a:pt x="4044852" y="912623"/>
                  <a:pt x="4041968" y="911120"/>
                </a:cubicBezTo>
                <a:cubicBezTo>
                  <a:pt x="4043817" y="909335"/>
                  <a:pt x="4045085" y="909538"/>
                  <a:pt x="4045892" y="910187"/>
                </a:cubicBezTo>
                <a:close/>
                <a:moveTo>
                  <a:pt x="1945575" y="909101"/>
                </a:moveTo>
                <a:lnTo>
                  <a:pt x="1946009" y="909548"/>
                </a:lnTo>
                <a:lnTo>
                  <a:pt x="1945176" y="910059"/>
                </a:lnTo>
                <a:close/>
                <a:moveTo>
                  <a:pt x="3906412" y="909070"/>
                </a:moveTo>
                <a:lnTo>
                  <a:pt x="3904742" y="914193"/>
                </a:lnTo>
                <a:cubicBezTo>
                  <a:pt x="3904333" y="914977"/>
                  <a:pt x="3904333" y="914977"/>
                  <a:pt x="3905527" y="914601"/>
                </a:cubicBezTo>
                <a:cubicBezTo>
                  <a:pt x="3905527" y="914601"/>
                  <a:pt x="3906280" y="916990"/>
                  <a:pt x="3904644" y="920133"/>
                </a:cubicBezTo>
                <a:cubicBezTo>
                  <a:pt x="3903007" y="923273"/>
                  <a:pt x="3900619" y="924024"/>
                  <a:pt x="3903007" y="923273"/>
                </a:cubicBezTo>
                <a:cubicBezTo>
                  <a:pt x="3907031" y="919381"/>
                  <a:pt x="3901372" y="926415"/>
                  <a:pt x="3903760" y="925663"/>
                </a:cubicBezTo>
                <a:cubicBezTo>
                  <a:pt x="3903760" y="925663"/>
                  <a:pt x="3905396" y="922521"/>
                  <a:pt x="3907031" y="919381"/>
                </a:cubicBezTo>
                <a:lnTo>
                  <a:pt x="3911056" y="915487"/>
                </a:lnTo>
                <a:lnTo>
                  <a:pt x="3903628" y="933583"/>
                </a:lnTo>
                <a:cubicBezTo>
                  <a:pt x="3899602" y="937475"/>
                  <a:pt x="3897214" y="938227"/>
                  <a:pt x="3895578" y="941367"/>
                </a:cubicBezTo>
                <a:cubicBezTo>
                  <a:pt x="3892305" y="947650"/>
                  <a:pt x="3889916" y="948402"/>
                  <a:pt x="3891553" y="945261"/>
                </a:cubicBezTo>
                <a:cubicBezTo>
                  <a:pt x="3893189" y="942119"/>
                  <a:pt x="3894008" y="940549"/>
                  <a:pt x="3894322" y="939465"/>
                </a:cubicBezTo>
                <a:lnTo>
                  <a:pt x="3894135" y="937301"/>
                </a:lnTo>
                <a:lnTo>
                  <a:pt x="3895378" y="935521"/>
                </a:lnTo>
                <a:cubicBezTo>
                  <a:pt x="3895488" y="934832"/>
                  <a:pt x="3894892" y="935019"/>
                  <a:pt x="3894075" y="936590"/>
                </a:cubicBezTo>
                <a:lnTo>
                  <a:pt x="3894135" y="937301"/>
                </a:lnTo>
                <a:lnTo>
                  <a:pt x="3892438" y="939730"/>
                </a:lnTo>
                <a:cubicBezTo>
                  <a:pt x="3888413" y="943623"/>
                  <a:pt x="3886024" y="944375"/>
                  <a:pt x="3887660" y="941233"/>
                </a:cubicBezTo>
                <a:cubicBezTo>
                  <a:pt x="3889297" y="938093"/>
                  <a:pt x="3886909" y="938845"/>
                  <a:pt x="3882884" y="942737"/>
                </a:cubicBezTo>
                <a:cubicBezTo>
                  <a:pt x="3882884" y="942737"/>
                  <a:pt x="3881247" y="945878"/>
                  <a:pt x="3881247" y="945878"/>
                </a:cubicBezTo>
                <a:cubicBezTo>
                  <a:pt x="3881247" y="945878"/>
                  <a:pt x="3880363" y="951409"/>
                  <a:pt x="3878727" y="954551"/>
                </a:cubicBezTo>
                <a:cubicBezTo>
                  <a:pt x="3874702" y="958443"/>
                  <a:pt x="3874702" y="958443"/>
                  <a:pt x="3881116" y="953799"/>
                </a:cubicBezTo>
                <a:cubicBezTo>
                  <a:pt x="3888413" y="943623"/>
                  <a:pt x="3893190" y="942118"/>
                  <a:pt x="3887529" y="949153"/>
                </a:cubicBezTo>
                <a:cubicBezTo>
                  <a:pt x="3884256" y="955436"/>
                  <a:pt x="3886644" y="954684"/>
                  <a:pt x="3886644" y="954684"/>
                </a:cubicBezTo>
                <a:cubicBezTo>
                  <a:pt x="3886644" y="954684"/>
                  <a:pt x="3890669" y="950792"/>
                  <a:pt x="3883371" y="960966"/>
                </a:cubicBezTo>
                <a:cubicBezTo>
                  <a:pt x="3884124" y="963356"/>
                  <a:pt x="3881735" y="964107"/>
                  <a:pt x="3884124" y="963356"/>
                </a:cubicBezTo>
                <a:cubicBezTo>
                  <a:pt x="3884124" y="963356"/>
                  <a:pt x="3889785" y="956322"/>
                  <a:pt x="3891421" y="953181"/>
                </a:cubicBezTo>
                <a:cubicBezTo>
                  <a:pt x="3893057" y="950041"/>
                  <a:pt x="3895446" y="949288"/>
                  <a:pt x="3897082" y="946147"/>
                </a:cubicBezTo>
                <a:cubicBezTo>
                  <a:pt x="3899470" y="945395"/>
                  <a:pt x="3899470" y="945395"/>
                  <a:pt x="3897834" y="948536"/>
                </a:cubicBezTo>
                <a:cubicBezTo>
                  <a:pt x="3896198" y="951677"/>
                  <a:pt x="3894782" y="953436"/>
                  <a:pt x="3894578" y="953829"/>
                </a:cubicBezTo>
                <a:lnTo>
                  <a:pt x="3898586" y="950925"/>
                </a:lnTo>
                <a:lnTo>
                  <a:pt x="3896950" y="954067"/>
                </a:lnTo>
                <a:cubicBezTo>
                  <a:pt x="3893677" y="960349"/>
                  <a:pt x="3893677" y="960349"/>
                  <a:pt x="3897702" y="956455"/>
                </a:cubicBezTo>
                <a:cubicBezTo>
                  <a:pt x="3903363" y="949422"/>
                  <a:pt x="3903363" y="949422"/>
                  <a:pt x="3896065" y="959598"/>
                </a:cubicBezTo>
                <a:cubicBezTo>
                  <a:pt x="3896065" y="959598"/>
                  <a:pt x="3894429" y="962738"/>
                  <a:pt x="3893677" y="960349"/>
                </a:cubicBezTo>
                <a:cubicBezTo>
                  <a:pt x="3893677" y="960349"/>
                  <a:pt x="3892041" y="963490"/>
                  <a:pt x="3889653" y="964242"/>
                </a:cubicBezTo>
                <a:cubicBezTo>
                  <a:pt x="3887264" y="964993"/>
                  <a:pt x="3888015" y="967383"/>
                  <a:pt x="3886380" y="970524"/>
                </a:cubicBezTo>
                <a:cubicBezTo>
                  <a:pt x="3886380" y="970524"/>
                  <a:pt x="3883991" y="971276"/>
                  <a:pt x="3884744" y="973665"/>
                </a:cubicBezTo>
                <a:cubicBezTo>
                  <a:pt x="3882356" y="974417"/>
                  <a:pt x="3878331" y="978310"/>
                  <a:pt x="3874307" y="982204"/>
                </a:cubicBezTo>
                <a:cubicBezTo>
                  <a:pt x="3874307" y="982204"/>
                  <a:pt x="3875058" y="984592"/>
                  <a:pt x="3877447" y="983840"/>
                </a:cubicBezTo>
                <a:cubicBezTo>
                  <a:pt x="3883107" y="976806"/>
                  <a:pt x="3879834" y="983089"/>
                  <a:pt x="3874174" y="990124"/>
                </a:cubicBezTo>
                <a:cubicBezTo>
                  <a:pt x="3871785" y="990875"/>
                  <a:pt x="3871033" y="988485"/>
                  <a:pt x="3867893" y="986847"/>
                </a:cubicBezTo>
                <a:cubicBezTo>
                  <a:pt x="3867893" y="986847"/>
                  <a:pt x="3867893" y="986847"/>
                  <a:pt x="3865505" y="987599"/>
                </a:cubicBezTo>
                <a:cubicBezTo>
                  <a:pt x="3864753" y="985211"/>
                  <a:pt x="3864753" y="985211"/>
                  <a:pt x="3866389" y="982068"/>
                </a:cubicBezTo>
                <a:cubicBezTo>
                  <a:pt x="3870413" y="978175"/>
                  <a:pt x="3866389" y="982068"/>
                  <a:pt x="3864001" y="982820"/>
                </a:cubicBezTo>
                <a:cubicBezTo>
                  <a:pt x="3864753" y="985211"/>
                  <a:pt x="3862364" y="985962"/>
                  <a:pt x="3862364" y="985962"/>
                </a:cubicBezTo>
                <a:cubicBezTo>
                  <a:pt x="3864001" y="982820"/>
                  <a:pt x="3858340" y="989854"/>
                  <a:pt x="3856703" y="992995"/>
                </a:cubicBezTo>
                <a:cubicBezTo>
                  <a:pt x="3854315" y="993747"/>
                  <a:pt x="3855952" y="990606"/>
                  <a:pt x="3860859" y="981182"/>
                </a:cubicBezTo>
                <a:cubicBezTo>
                  <a:pt x="3862496" y="978040"/>
                  <a:pt x="3864133" y="974900"/>
                  <a:pt x="3861744" y="975652"/>
                </a:cubicBezTo>
                <a:cubicBezTo>
                  <a:pt x="3863381" y="972511"/>
                  <a:pt x="3867405" y="968618"/>
                  <a:pt x="3869042" y="965477"/>
                </a:cubicBezTo>
                <a:cubicBezTo>
                  <a:pt x="3869042" y="965477"/>
                  <a:pt x="3870678" y="962335"/>
                  <a:pt x="3870678" y="962335"/>
                </a:cubicBezTo>
                <a:cubicBezTo>
                  <a:pt x="3868290" y="963087"/>
                  <a:pt x="3866652" y="966228"/>
                  <a:pt x="3858603" y="974014"/>
                </a:cubicBezTo>
                <a:cubicBezTo>
                  <a:pt x="3864265" y="966980"/>
                  <a:pt x="3859488" y="968484"/>
                  <a:pt x="3857851" y="971626"/>
                </a:cubicBezTo>
                <a:cubicBezTo>
                  <a:pt x="3855839" y="973572"/>
                  <a:pt x="3854646" y="973947"/>
                  <a:pt x="3854362" y="973050"/>
                </a:cubicBezTo>
                <a:lnTo>
                  <a:pt x="3855936" y="968129"/>
                </a:lnTo>
                <a:lnTo>
                  <a:pt x="3858266" y="964600"/>
                </a:lnTo>
                <a:cubicBezTo>
                  <a:pt x="3858768" y="964115"/>
                  <a:pt x="3858359" y="964900"/>
                  <a:pt x="3856347" y="966846"/>
                </a:cubicBezTo>
                <a:lnTo>
                  <a:pt x="3855936" y="968129"/>
                </a:lnTo>
                <a:lnTo>
                  <a:pt x="3854711" y="969987"/>
                </a:lnTo>
                <a:cubicBezTo>
                  <a:pt x="3852323" y="970739"/>
                  <a:pt x="3850687" y="973880"/>
                  <a:pt x="3849051" y="977021"/>
                </a:cubicBezTo>
                <a:cubicBezTo>
                  <a:pt x="3846661" y="977773"/>
                  <a:pt x="3847414" y="980162"/>
                  <a:pt x="3846661" y="977773"/>
                </a:cubicBezTo>
                <a:cubicBezTo>
                  <a:pt x="3846661" y="977773"/>
                  <a:pt x="3846661" y="977773"/>
                  <a:pt x="3848299" y="974632"/>
                </a:cubicBezTo>
                <a:cubicBezTo>
                  <a:pt x="3853959" y="967598"/>
                  <a:pt x="3853959" y="967598"/>
                  <a:pt x="3853959" y="967598"/>
                </a:cubicBezTo>
                <a:cubicBezTo>
                  <a:pt x="3853959" y="967598"/>
                  <a:pt x="3853207" y="965208"/>
                  <a:pt x="3850819" y="965960"/>
                </a:cubicBezTo>
                <a:cubicBezTo>
                  <a:pt x="3849183" y="969101"/>
                  <a:pt x="3845158" y="972994"/>
                  <a:pt x="3848431" y="966712"/>
                </a:cubicBezTo>
                <a:cubicBezTo>
                  <a:pt x="3850819" y="965960"/>
                  <a:pt x="3854844" y="962068"/>
                  <a:pt x="3856480" y="958926"/>
                </a:cubicBezTo>
                <a:cubicBezTo>
                  <a:pt x="3862140" y="951892"/>
                  <a:pt x="3862893" y="954281"/>
                  <a:pt x="3864529" y="951139"/>
                </a:cubicBezTo>
                <a:cubicBezTo>
                  <a:pt x="3866918" y="950388"/>
                  <a:pt x="3866918" y="950388"/>
                  <a:pt x="3866918" y="950388"/>
                </a:cubicBezTo>
                <a:cubicBezTo>
                  <a:pt x="3867669" y="952778"/>
                  <a:pt x="3869305" y="949637"/>
                  <a:pt x="3869305" y="949637"/>
                </a:cubicBezTo>
                <a:cubicBezTo>
                  <a:pt x="3870941" y="946495"/>
                  <a:pt x="3872579" y="943355"/>
                  <a:pt x="3872579" y="943355"/>
                </a:cubicBezTo>
                <a:cubicBezTo>
                  <a:pt x="3871760" y="944925"/>
                  <a:pt x="3872578" y="943355"/>
                  <a:pt x="3874103" y="940905"/>
                </a:cubicBezTo>
                <a:lnTo>
                  <a:pt x="3876182" y="938124"/>
                </a:lnTo>
                <a:lnTo>
                  <a:pt x="3876603" y="939461"/>
                </a:lnTo>
                <a:cubicBezTo>
                  <a:pt x="3887925" y="925393"/>
                  <a:pt x="3886289" y="928535"/>
                  <a:pt x="3886289" y="928535"/>
                </a:cubicBezTo>
                <a:cubicBezTo>
                  <a:pt x="3886289" y="928535"/>
                  <a:pt x="3887041" y="930925"/>
                  <a:pt x="3888677" y="927783"/>
                </a:cubicBezTo>
                <a:cubicBezTo>
                  <a:pt x="3888677" y="927783"/>
                  <a:pt x="3891066" y="927031"/>
                  <a:pt x="3890314" y="924643"/>
                </a:cubicBezTo>
                <a:cubicBezTo>
                  <a:pt x="3892702" y="923891"/>
                  <a:pt x="3894338" y="920749"/>
                  <a:pt x="3894338" y="920749"/>
                </a:cubicBezTo>
                <a:cubicBezTo>
                  <a:pt x="3893586" y="918359"/>
                  <a:pt x="3895222" y="915219"/>
                  <a:pt x="3899247" y="911325"/>
                </a:cubicBezTo>
                <a:cubicBezTo>
                  <a:pt x="3901635" y="910574"/>
                  <a:pt x="3898363" y="916856"/>
                  <a:pt x="3896726" y="919997"/>
                </a:cubicBezTo>
                <a:cubicBezTo>
                  <a:pt x="3896726" y="919997"/>
                  <a:pt x="3897478" y="922388"/>
                  <a:pt x="3897478" y="922388"/>
                </a:cubicBezTo>
                <a:cubicBezTo>
                  <a:pt x="3899115" y="919245"/>
                  <a:pt x="3903140" y="915353"/>
                  <a:pt x="3904775" y="912213"/>
                </a:cubicBezTo>
                <a:close/>
                <a:moveTo>
                  <a:pt x="4307965" y="909053"/>
                </a:moveTo>
                <a:cubicBezTo>
                  <a:pt x="4309191" y="912952"/>
                  <a:pt x="4301270" y="913303"/>
                  <a:pt x="4300656" y="911354"/>
                </a:cubicBezTo>
                <a:cubicBezTo>
                  <a:pt x="4302478" y="908639"/>
                  <a:pt x="4305529" y="909820"/>
                  <a:pt x="4307965" y="909053"/>
                </a:cubicBezTo>
                <a:close/>
                <a:moveTo>
                  <a:pt x="1950353" y="907597"/>
                </a:moveTo>
                <a:cubicBezTo>
                  <a:pt x="1950353" y="907597"/>
                  <a:pt x="1951105" y="909987"/>
                  <a:pt x="1951105" y="909987"/>
                </a:cubicBezTo>
                <a:cubicBezTo>
                  <a:pt x="1951105" y="909987"/>
                  <a:pt x="1948716" y="910739"/>
                  <a:pt x="1949468" y="913127"/>
                </a:cubicBezTo>
                <a:lnTo>
                  <a:pt x="1946009" y="909548"/>
                </a:lnTo>
                <a:lnTo>
                  <a:pt x="1947965" y="908349"/>
                </a:lnTo>
                <a:cubicBezTo>
                  <a:pt x="1947965" y="908349"/>
                  <a:pt x="1950353" y="907597"/>
                  <a:pt x="1950353" y="907597"/>
                </a:cubicBezTo>
                <a:close/>
                <a:moveTo>
                  <a:pt x="5499753" y="907074"/>
                </a:moveTo>
                <a:cubicBezTo>
                  <a:pt x="5502936" y="908681"/>
                  <a:pt x="5499559" y="914965"/>
                  <a:pt x="5496374" y="913356"/>
                </a:cubicBezTo>
                <a:cubicBezTo>
                  <a:pt x="5489068" y="915656"/>
                  <a:pt x="5498616" y="920481"/>
                  <a:pt x="5492998" y="919641"/>
                </a:cubicBezTo>
                <a:cubicBezTo>
                  <a:pt x="5497677" y="925998"/>
                  <a:pt x="5503684" y="911056"/>
                  <a:pt x="5512485" y="913508"/>
                </a:cubicBezTo>
                <a:cubicBezTo>
                  <a:pt x="5510797" y="916648"/>
                  <a:pt x="5511544" y="919023"/>
                  <a:pt x="5509856" y="922165"/>
                </a:cubicBezTo>
                <a:cubicBezTo>
                  <a:pt x="5507421" y="922931"/>
                  <a:pt x="5507421" y="922931"/>
                  <a:pt x="5507421" y="922931"/>
                </a:cubicBezTo>
                <a:cubicBezTo>
                  <a:pt x="5505731" y="926072"/>
                  <a:pt x="5508916" y="927680"/>
                  <a:pt x="5508916" y="927680"/>
                </a:cubicBezTo>
                <a:cubicBezTo>
                  <a:pt x="5504793" y="931590"/>
                  <a:pt x="5504044" y="929213"/>
                  <a:pt x="5503298" y="926839"/>
                </a:cubicBezTo>
                <a:cubicBezTo>
                  <a:pt x="5500667" y="935498"/>
                  <a:pt x="5494853" y="942549"/>
                  <a:pt x="5489041" y="949599"/>
                </a:cubicBezTo>
                <a:cubicBezTo>
                  <a:pt x="5485858" y="947992"/>
                  <a:pt x="5480987" y="949525"/>
                  <a:pt x="5477056" y="945540"/>
                </a:cubicBezTo>
                <a:cubicBezTo>
                  <a:pt x="5479492" y="944773"/>
                  <a:pt x="5482675" y="946381"/>
                  <a:pt x="5488295" y="947224"/>
                </a:cubicBezTo>
                <a:cubicBezTo>
                  <a:pt x="5489982" y="944082"/>
                  <a:pt x="5482868" y="938491"/>
                  <a:pt x="5483809" y="932972"/>
                </a:cubicBezTo>
                <a:cubicBezTo>
                  <a:pt x="5481373" y="933738"/>
                  <a:pt x="5478937" y="934506"/>
                  <a:pt x="5473320" y="933664"/>
                </a:cubicBezTo>
                <a:cubicBezTo>
                  <a:pt x="5468640" y="927307"/>
                  <a:pt x="5479878" y="928990"/>
                  <a:pt x="5477636" y="921865"/>
                </a:cubicBezTo>
                <a:cubicBezTo>
                  <a:pt x="5480819" y="923475"/>
                  <a:pt x="5484943" y="919565"/>
                  <a:pt x="5485692" y="921940"/>
                </a:cubicBezTo>
                <a:cubicBezTo>
                  <a:pt x="5493745" y="922014"/>
                  <a:pt x="5488320" y="913281"/>
                  <a:pt x="5492445" y="909374"/>
                </a:cubicBezTo>
                <a:cubicBezTo>
                  <a:pt x="5497318" y="907841"/>
                  <a:pt x="5490755" y="912515"/>
                  <a:pt x="5495626" y="910982"/>
                </a:cubicBezTo>
                <a:cubicBezTo>
                  <a:pt x="5498813" y="912590"/>
                  <a:pt x="5494131" y="906232"/>
                  <a:pt x="5499753" y="907074"/>
                </a:cubicBezTo>
                <a:close/>
                <a:moveTo>
                  <a:pt x="4021858" y="907009"/>
                </a:moveTo>
                <a:cubicBezTo>
                  <a:pt x="4022626" y="909446"/>
                  <a:pt x="4022626" y="909446"/>
                  <a:pt x="4025130" y="908657"/>
                </a:cubicBezTo>
                <a:cubicBezTo>
                  <a:pt x="4020885" y="912669"/>
                  <a:pt x="4023186" y="919977"/>
                  <a:pt x="4018942" y="923989"/>
                </a:cubicBezTo>
                <a:cubicBezTo>
                  <a:pt x="4018176" y="921555"/>
                  <a:pt x="4013931" y="925567"/>
                  <a:pt x="4011425" y="926356"/>
                </a:cubicBezTo>
                <a:cubicBezTo>
                  <a:pt x="4012398" y="920696"/>
                  <a:pt x="4018381" y="913458"/>
                  <a:pt x="4021858" y="907009"/>
                </a:cubicBezTo>
                <a:close/>
                <a:moveTo>
                  <a:pt x="1828670" y="906596"/>
                </a:moveTo>
                <a:cubicBezTo>
                  <a:pt x="1829436" y="909033"/>
                  <a:pt x="1828011" y="912160"/>
                  <a:pt x="1828778" y="914596"/>
                </a:cubicBezTo>
                <a:cubicBezTo>
                  <a:pt x="1828778" y="914596"/>
                  <a:pt x="1826585" y="915286"/>
                  <a:pt x="1826585" y="915286"/>
                </a:cubicBezTo>
                <a:cubicBezTo>
                  <a:pt x="1825818" y="912849"/>
                  <a:pt x="1826477" y="907287"/>
                  <a:pt x="1828670" y="906596"/>
                </a:cubicBezTo>
                <a:close/>
                <a:moveTo>
                  <a:pt x="5683614" y="906036"/>
                </a:moveTo>
                <a:cubicBezTo>
                  <a:pt x="5685223" y="911150"/>
                  <a:pt x="5682885" y="911886"/>
                  <a:pt x="5684497" y="917003"/>
                </a:cubicBezTo>
                <a:cubicBezTo>
                  <a:pt x="5682159" y="917739"/>
                  <a:pt x="5677480" y="919211"/>
                  <a:pt x="5676675" y="916653"/>
                </a:cubicBezTo>
                <a:cubicBezTo>
                  <a:pt x="5675869" y="914093"/>
                  <a:pt x="5681352" y="915181"/>
                  <a:pt x="5680547" y="912622"/>
                </a:cubicBezTo>
                <a:cubicBezTo>
                  <a:pt x="5677403" y="910801"/>
                  <a:pt x="5675869" y="914093"/>
                  <a:pt x="5671922" y="909715"/>
                </a:cubicBezTo>
                <a:cubicBezTo>
                  <a:pt x="5674260" y="908979"/>
                  <a:pt x="5679742" y="910065"/>
                  <a:pt x="5683614" y="906036"/>
                </a:cubicBezTo>
                <a:close/>
                <a:moveTo>
                  <a:pt x="5433344" y="904483"/>
                </a:moveTo>
                <a:cubicBezTo>
                  <a:pt x="5434035" y="906676"/>
                  <a:pt x="5431030" y="912439"/>
                  <a:pt x="5437608" y="910369"/>
                </a:cubicBezTo>
                <a:cubicBezTo>
                  <a:pt x="5438298" y="912561"/>
                  <a:pt x="5433224" y="911748"/>
                  <a:pt x="5436105" y="913252"/>
                </a:cubicBezTo>
                <a:cubicBezTo>
                  <a:pt x="5435415" y="911059"/>
                  <a:pt x="5431721" y="914632"/>
                  <a:pt x="5428838" y="913129"/>
                </a:cubicBezTo>
                <a:cubicBezTo>
                  <a:pt x="5430341" y="910247"/>
                  <a:pt x="5428961" y="905862"/>
                  <a:pt x="5433344" y="904483"/>
                </a:cubicBezTo>
                <a:close/>
                <a:moveTo>
                  <a:pt x="5834609" y="903487"/>
                </a:moveTo>
                <a:cubicBezTo>
                  <a:pt x="5836800" y="902796"/>
                  <a:pt x="5838333" y="907668"/>
                  <a:pt x="5841950" y="903853"/>
                </a:cubicBezTo>
                <a:cubicBezTo>
                  <a:pt x="5842717" y="906289"/>
                  <a:pt x="5840525" y="906979"/>
                  <a:pt x="5841293" y="909413"/>
                </a:cubicBezTo>
                <a:cubicBezTo>
                  <a:pt x="5841293" y="909413"/>
                  <a:pt x="5839100" y="910103"/>
                  <a:pt x="5836907" y="910794"/>
                </a:cubicBezTo>
                <a:cubicBezTo>
                  <a:pt x="5836141" y="908359"/>
                  <a:pt x="5833181" y="906612"/>
                  <a:pt x="5834609" y="903487"/>
                </a:cubicBezTo>
                <a:close/>
                <a:moveTo>
                  <a:pt x="5555755" y="903307"/>
                </a:moveTo>
                <a:cubicBezTo>
                  <a:pt x="5556771" y="903656"/>
                  <a:pt x="5558250" y="904531"/>
                  <a:pt x="5559729" y="905403"/>
                </a:cubicBezTo>
                <a:cubicBezTo>
                  <a:pt x="5560496" y="907835"/>
                  <a:pt x="5556771" y="903656"/>
                  <a:pt x="5554577" y="904346"/>
                </a:cubicBezTo>
                <a:cubicBezTo>
                  <a:pt x="5554193" y="903126"/>
                  <a:pt x="5554742" y="902954"/>
                  <a:pt x="5555755" y="903307"/>
                </a:cubicBezTo>
                <a:close/>
                <a:moveTo>
                  <a:pt x="5439922" y="902413"/>
                </a:moveTo>
                <a:cubicBezTo>
                  <a:pt x="5440612" y="904605"/>
                  <a:pt x="5439110" y="907487"/>
                  <a:pt x="5436917" y="908177"/>
                </a:cubicBezTo>
                <a:cubicBezTo>
                  <a:pt x="5436228" y="905985"/>
                  <a:pt x="5438419" y="905295"/>
                  <a:pt x="5437730" y="903103"/>
                </a:cubicBezTo>
                <a:cubicBezTo>
                  <a:pt x="5437730" y="903103"/>
                  <a:pt x="5439922" y="902413"/>
                  <a:pt x="5439922" y="902413"/>
                </a:cubicBezTo>
                <a:close/>
                <a:moveTo>
                  <a:pt x="5613653" y="902157"/>
                </a:moveTo>
                <a:cubicBezTo>
                  <a:pt x="5618449" y="900647"/>
                  <a:pt x="5621602" y="902290"/>
                  <a:pt x="5622356" y="904688"/>
                </a:cubicBezTo>
                <a:cubicBezTo>
                  <a:pt x="5625508" y="906328"/>
                  <a:pt x="5624755" y="903933"/>
                  <a:pt x="5627152" y="903178"/>
                </a:cubicBezTo>
                <a:cubicBezTo>
                  <a:pt x="5627906" y="905573"/>
                  <a:pt x="5630305" y="904818"/>
                  <a:pt x="5633458" y="906460"/>
                </a:cubicBezTo>
                <a:cubicBezTo>
                  <a:pt x="5627017" y="911122"/>
                  <a:pt x="5622356" y="904688"/>
                  <a:pt x="5615162" y="906953"/>
                </a:cubicBezTo>
                <a:cubicBezTo>
                  <a:pt x="5614407" y="904555"/>
                  <a:pt x="5616805" y="903800"/>
                  <a:pt x="5613653" y="902157"/>
                </a:cubicBezTo>
                <a:close/>
                <a:moveTo>
                  <a:pt x="5387590" y="901198"/>
                </a:moveTo>
                <a:lnTo>
                  <a:pt x="5389832" y="901737"/>
                </a:lnTo>
                <a:cubicBezTo>
                  <a:pt x="5390207" y="902932"/>
                  <a:pt x="5389612" y="903120"/>
                  <a:pt x="5388825" y="902710"/>
                </a:cubicBezTo>
                <a:close/>
                <a:moveTo>
                  <a:pt x="5500520" y="901008"/>
                </a:moveTo>
                <a:cubicBezTo>
                  <a:pt x="5495646" y="902542"/>
                  <a:pt x="5496567" y="905465"/>
                  <a:pt x="5494131" y="906232"/>
                </a:cubicBezTo>
                <a:cubicBezTo>
                  <a:pt x="5493671" y="904770"/>
                  <a:pt x="5493821" y="903116"/>
                  <a:pt x="5494809" y="902001"/>
                </a:cubicBezTo>
                <a:cubicBezTo>
                  <a:pt x="5495797" y="900889"/>
                  <a:pt x="5497623" y="900314"/>
                  <a:pt x="5500520" y="901008"/>
                </a:cubicBezTo>
                <a:close/>
                <a:moveTo>
                  <a:pt x="5635534" y="900483"/>
                </a:moveTo>
                <a:cubicBezTo>
                  <a:pt x="5637306" y="900528"/>
                  <a:pt x="5638929" y="901221"/>
                  <a:pt x="5640553" y="901915"/>
                </a:cubicBezTo>
                <a:cubicBezTo>
                  <a:pt x="5639376" y="907104"/>
                  <a:pt x="5634748" y="901332"/>
                  <a:pt x="5629632" y="902942"/>
                </a:cubicBezTo>
                <a:cubicBezTo>
                  <a:pt x="5631845" y="901041"/>
                  <a:pt x="5633763" y="900438"/>
                  <a:pt x="5635534" y="900483"/>
                </a:cubicBezTo>
                <a:close/>
                <a:moveTo>
                  <a:pt x="5386691" y="900099"/>
                </a:moveTo>
                <a:lnTo>
                  <a:pt x="5387590" y="901198"/>
                </a:lnTo>
                <a:lnTo>
                  <a:pt x="5386107" y="900843"/>
                </a:lnTo>
                <a:close/>
                <a:moveTo>
                  <a:pt x="1827100" y="899058"/>
                </a:moveTo>
                <a:lnTo>
                  <a:pt x="1827986" y="899520"/>
                </a:lnTo>
                <a:lnTo>
                  <a:pt x="1827789" y="901250"/>
                </a:lnTo>
                <a:cubicBezTo>
                  <a:pt x="1827789" y="901250"/>
                  <a:pt x="1827100" y="899058"/>
                  <a:pt x="1827100" y="899058"/>
                </a:cubicBezTo>
                <a:close/>
                <a:moveTo>
                  <a:pt x="1962558" y="898189"/>
                </a:moveTo>
                <a:lnTo>
                  <a:pt x="1965503" y="899724"/>
                </a:lnTo>
                <a:lnTo>
                  <a:pt x="1964644" y="900744"/>
                </a:lnTo>
                <a:lnTo>
                  <a:pt x="1963478" y="901111"/>
                </a:lnTo>
                <a:cubicBezTo>
                  <a:pt x="1963478" y="901111"/>
                  <a:pt x="1963478" y="901111"/>
                  <a:pt x="1962558" y="898189"/>
                </a:cubicBezTo>
                <a:close/>
                <a:moveTo>
                  <a:pt x="3947318" y="896466"/>
                </a:moveTo>
                <a:cubicBezTo>
                  <a:pt x="3948011" y="896573"/>
                  <a:pt x="3948197" y="897164"/>
                  <a:pt x="3946168" y="899104"/>
                </a:cubicBezTo>
                <a:cubicBezTo>
                  <a:pt x="3943767" y="899859"/>
                  <a:pt x="3943767" y="899859"/>
                  <a:pt x="3943767" y="899859"/>
                </a:cubicBezTo>
                <a:cubicBezTo>
                  <a:pt x="3940455" y="906103"/>
                  <a:pt x="3946001" y="906957"/>
                  <a:pt x="3935486" y="915467"/>
                </a:cubicBezTo>
                <a:cubicBezTo>
                  <a:pt x="3931429" y="919346"/>
                  <a:pt x="3924803" y="931833"/>
                  <a:pt x="3919090" y="938833"/>
                </a:cubicBezTo>
                <a:cubicBezTo>
                  <a:pt x="3913376" y="945832"/>
                  <a:pt x="3907661" y="952833"/>
                  <a:pt x="3901948" y="959833"/>
                </a:cubicBezTo>
                <a:cubicBezTo>
                  <a:pt x="3902693" y="962198"/>
                  <a:pt x="3900291" y="962954"/>
                  <a:pt x="3897890" y="963710"/>
                </a:cubicBezTo>
                <a:cubicBezTo>
                  <a:pt x="3899547" y="960589"/>
                  <a:pt x="3901203" y="957464"/>
                  <a:pt x="3902859" y="954344"/>
                </a:cubicBezTo>
                <a:cubicBezTo>
                  <a:pt x="3906916" y="950467"/>
                  <a:pt x="3906916" y="950467"/>
                  <a:pt x="3910974" y="946587"/>
                </a:cubicBezTo>
                <a:cubicBezTo>
                  <a:pt x="3912632" y="943466"/>
                  <a:pt x="3914287" y="940345"/>
                  <a:pt x="3916688" y="939589"/>
                </a:cubicBezTo>
                <a:cubicBezTo>
                  <a:pt x="3922403" y="932588"/>
                  <a:pt x="3928115" y="925590"/>
                  <a:pt x="3931429" y="919346"/>
                </a:cubicBezTo>
                <a:cubicBezTo>
                  <a:pt x="3937141" y="912346"/>
                  <a:pt x="3938798" y="909224"/>
                  <a:pt x="3938798" y="909224"/>
                </a:cubicBezTo>
                <a:cubicBezTo>
                  <a:pt x="3938798" y="909224"/>
                  <a:pt x="3935653" y="907614"/>
                  <a:pt x="3935653" y="907614"/>
                </a:cubicBezTo>
                <a:cubicBezTo>
                  <a:pt x="3935653" y="907614"/>
                  <a:pt x="3939710" y="903736"/>
                  <a:pt x="3939710" y="903736"/>
                </a:cubicBezTo>
                <a:cubicBezTo>
                  <a:pt x="3941366" y="900615"/>
                  <a:pt x="3944679" y="894371"/>
                  <a:pt x="3945424" y="896737"/>
                </a:cubicBezTo>
                <a:cubicBezTo>
                  <a:pt x="3945424" y="896737"/>
                  <a:pt x="3946624" y="896359"/>
                  <a:pt x="3947318" y="896466"/>
                </a:cubicBezTo>
                <a:close/>
                <a:moveTo>
                  <a:pt x="1878279" y="895802"/>
                </a:moveTo>
                <a:cubicBezTo>
                  <a:pt x="1882664" y="894421"/>
                  <a:pt x="1883691" y="905342"/>
                  <a:pt x="1881499" y="906033"/>
                </a:cubicBezTo>
                <a:cubicBezTo>
                  <a:pt x="1879889" y="900918"/>
                  <a:pt x="1879085" y="898360"/>
                  <a:pt x="1878279" y="895802"/>
                </a:cubicBezTo>
                <a:close/>
                <a:moveTo>
                  <a:pt x="4036832" y="894800"/>
                </a:moveTo>
                <a:cubicBezTo>
                  <a:pt x="4037599" y="897235"/>
                  <a:pt x="4033908" y="895720"/>
                  <a:pt x="4034675" y="898156"/>
                </a:cubicBezTo>
                <a:cubicBezTo>
                  <a:pt x="4033214" y="898615"/>
                  <a:pt x="4032640" y="896789"/>
                  <a:pt x="4032987" y="895341"/>
                </a:cubicBezTo>
                <a:cubicBezTo>
                  <a:pt x="4033334" y="893894"/>
                  <a:pt x="4034603" y="892823"/>
                  <a:pt x="4036832" y="894800"/>
                </a:cubicBezTo>
                <a:close/>
                <a:moveTo>
                  <a:pt x="1827912" y="893984"/>
                </a:moveTo>
                <a:cubicBezTo>
                  <a:pt x="1832986" y="894795"/>
                  <a:pt x="1829292" y="898368"/>
                  <a:pt x="1829982" y="900559"/>
                </a:cubicBezTo>
                <a:lnTo>
                  <a:pt x="1827986" y="899520"/>
                </a:lnTo>
                <a:lnTo>
                  <a:pt x="1828110" y="898438"/>
                </a:lnTo>
                <a:cubicBezTo>
                  <a:pt x="1828947" y="897271"/>
                  <a:pt x="1829698" y="895830"/>
                  <a:pt x="1827912" y="893984"/>
                </a:cubicBezTo>
                <a:close/>
                <a:moveTo>
                  <a:pt x="1885587" y="893501"/>
                </a:moveTo>
                <a:cubicBezTo>
                  <a:pt x="1888510" y="892581"/>
                  <a:pt x="1889430" y="895504"/>
                  <a:pt x="1889430" y="895504"/>
                </a:cubicBezTo>
                <a:cubicBezTo>
                  <a:pt x="1889430" y="895504"/>
                  <a:pt x="1886507" y="896425"/>
                  <a:pt x="1887427" y="899348"/>
                </a:cubicBezTo>
                <a:cubicBezTo>
                  <a:pt x="1887427" y="899348"/>
                  <a:pt x="1887427" y="899348"/>
                  <a:pt x="1884504" y="900267"/>
                </a:cubicBezTo>
                <a:cubicBezTo>
                  <a:pt x="1883584" y="897344"/>
                  <a:pt x="1886507" y="896425"/>
                  <a:pt x="1885587" y="893501"/>
                </a:cubicBezTo>
                <a:close/>
                <a:moveTo>
                  <a:pt x="3927523" y="892633"/>
                </a:moveTo>
                <a:cubicBezTo>
                  <a:pt x="3924205" y="898674"/>
                  <a:pt x="3926580" y="897926"/>
                  <a:pt x="3926580" y="897926"/>
                </a:cubicBezTo>
                <a:cubicBezTo>
                  <a:pt x="3924919" y="900946"/>
                  <a:pt x="3924919" y="900946"/>
                  <a:pt x="3923976" y="906242"/>
                </a:cubicBezTo>
                <a:cubicBezTo>
                  <a:pt x="3919943" y="910011"/>
                  <a:pt x="3920657" y="912283"/>
                  <a:pt x="3918998" y="915304"/>
                </a:cubicBezTo>
                <a:cubicBezTo>
                  <a:pt x="3916622" y="916051"/>
                  <a:pt x="3916622" y="916051"/>
                  <a:pt x="3916622" y="916051"/>
                </a:cubicBezTo>
                <a:cubicBezTo>
                  <a:pt x="3919227" y="907737"/>
                  <a:pt x="3916851" y="908485"/>
                  <a:pt x="3920169" y="902441"/>
                </a:cubicBezTo>
                <a:cubicBezTo>
                  <a:pt x="3921829" y="899422"/>
                  <a:pt x="3917795" y="903189"/>
                  <a:pt x="3921113" y="897147"/>
                </a:cubicBezTo>
                <a:cubicBezTo>
                  <a:pt x="3929184" y="889617"/>
                  <a:pt x="3923489" y="896400"/>
                  <a:pt x="3927523" y="892633"/>
                </a:cubicBezTo>
                <a:close/>
                <a:moveTo>
                  <a:pt x="5572003" y="892565"/>
                </a:moveTo>
                <a:cubicBezTo>
                  <a:pt x="5574817" y="893688"/>
                  <a:pt x="5577885" y="896738"/>
                  <a:pt x="5579034" y="900391"/>
                </a:cubicBezTo>
                <a:cubicBezTo>
                  <a:pt x="5573152" y="899565"/>
                  <a:pt x="5572387" y="897129"/>
                  <a:pt x="5566502" y="896305"/>
                </a:cubicBezTo>
                <a:cubicBezTo>
                  <a:pt x="5566632" y="892249"/>
                  <a:pt x="5569190" y="891444"/>
                  <a:pt x="5572003" y="892565"/>
                </a:cubicBezTo>
                <a:close/>
                <a:moveTo>
                  <a:pt x="5558357" y="890838"/>
                </a:moveTo>
                <a:cubicBezTo>
                  <a:pt x="5559047" y="893029"/>
                  <a:pt x="5559737" y="895222"/>
                  <a:pt x="5556814" y="896142"/>
                </a:cubicBezTo>
                <a:cubicBezTo>
                  <a:pt x="5553202" y="894870"/>
                  <a:pt x="5553202" y="894870"/>
                  <a:pt x="5552512" y="892677"/>
                </a:cubicBezTo>
                <a:cubicBezTo>
                  <a:pt x="5555436" y="891758"/>
                  <a:pt x="5558357" y="890838"/>
                  <a:pt x="5558357" y="890838"/>
                </a:cubicBezTo>
                <a:close/>
                <a:moveTo>
                  <a:pt x="3955171" y="888824"/>
                </a:moveTo>
                <a:lnTo>
                  <a:pt x="3948371" y="901240"/>
                </a:lnTo>
                <a:cubicBezTo>
                  <a:pt x="3948371" y="901240"/>
                  <a:pt x="3945935" y="902007"/>
                  <a:pt x="3945935" y="902007"/>
                </a:cubicBezTo>
                <a:cubicBezTo>
                  <a:pt x="3945935" y="902007"/>
                  <a:pt x="3945199" y="899669"/>
                  <a:pt x="3947635" y="898903"/>
                </a:cubicBezTo>
                <a:cubicBezTo>
                  <a:pt x="3949335" y="895795"/>
                  <a:pt x="3951770" y="895029"/>
                  <a:pt x="3951035" y="892693"/>
                </a:cubicBezTo>
                <a:close/>
                <a:moveTo>
                  <a:pt x="5548786" y="888494"/>
                </a:moveTo>
                <a:cubicBezTo>
                  <a:pt x="5550211" y="885367"/>
                  <a:pt x="5551746" y="890239"/>
                  <a:pt x="5552512" y="892677"/>
                </a:cubicBezTo>
                <a:cubicBezTo>
                  <a:pt x="5550320" y="893368"/>
                  <a:pt x="5546593" y="889184"/>
                  <a:pt x="5548786" y="888494"/>
                </a:cubicBezTo>
                <a:close/>
                <a:moveTo>
                  <a:pt x="3956871" y="885716"/>
                </a:moveTo>
                <a:lnTo>
                  <a:pt x="3955171" y="888824"/>
                </a:lnTo>
                <a:lnTo>
                  <a:pt x="3955170" y="888822"/>
                </a:lnTo>
                <a:cubicBezTo>
                  <a:pt x="3955170" y="888822"/>
                  <a:pt x="3957607" y="888054"/>
                  <a:pt x="3956871" y="885716"/>
                </a:cubicBezTo>
                <a:close/>
                <a:moveTo>
                  <a:pt x="1879904" y="885652"/>
                </a:moveTo>
                <a:cubicBezTo>
                  <a:pt x="1879904" y="885652"/>
                  <a:pt x="1880364" y="887115"/>
                  <a:pt x="1880364" y="887115"/>
                </a:cubicBezTo>
                <a:cubicBezTo>
                  <a:pt x="1878902" y="887575"/>
                  <a:pt x="1879904" y="885652"/>
                  <a:pt x="1878442" y="886113"/>
                </a:cubicBezTo>
                <a:cubicBezTo>
                  <a:pt x="1878442" y="886113"/>
                  <a:pt x="1878442" y="886113"/>
                  <a:pt x="1879904" y="885652"/>
                </a:cubicBezTo>
                <a:close/>
                <a:moveTo>
                  <a:pt x="1799323" y="885448"/>
                </a:moveTo>
                <a:cubicBezTo>
                  <a:pt x="1800255" y="886493"/>
                  <a:pt x="1800830" y="888320"/>
                  <a:pt x="1800117" y="889884"/>
                </a:cubicBezTo>
                <a:cubicBezTo>
                  <a:pt x="1797925" y="890574"/>
                  <a:pt x="1797157" y="888137"/>
                  <a:pt x="1796390" y="885702"/>
                </a:cubicBezTo>
                <a:cubicBezTo>
                  <a:pt x="1797104" y="884139"/>
                  <a:pt x="1798392" y="884403"/>
                  <a:pt x="1799323" y="885448"/>
                </a:cubicBezTo>
                <a:close/>
                <a:moveTo>
                  <a:pt x="5589342" y="881085"/>
                </a:moveTo>
                <a:cubicBezTo>
                  <a:pt x="5590875" y="885957"/>
                  <a:pt x="5598657" y="886185"/>
                  <a:pt x="5600956" y="893491"/>
                </a:cubicBezTo>
                <a:cubicBezTo>
                  <a:pt x="5600956" y="893491"/>
                  <a:pt x="5598617" y="894227"/>
                  <a:pt x="5598617" y="894227"/>
                </a:cubicBezTo>
                <a:cubicBezTo>
                  <a:pt x="5593175" y="893264"/>
                  <a:pt x="5593212" y="885222"/>
                  <a:pt x="5586198" y="887429"/>
                </a:cubicBezTo>
                <a:cubicBezTo>
                  <a:pt x="5585432" y="884993"/>
                  <a:pt x="5584665" y="882557"/>
                  <a:pt x="5584665" y="882557"/>
                </a:cubicBezTo>
                <a:cubicBezTo>
                  <a:pt x="5587004" y="881821"/>
                  <a:pt x="5587004" y="881821"/>
                  <a:pt x="5589342" y="881085"/>
                </a:cubicBezTo>
                <a:close/>
                <a:moveTo>
                  <a:pt x="4023824" y="880690"/>
                </a:moveTo>
                <a:cubicBezTo>
                  <a:pt x="4026260" y="879924"/>
                  <a:pt x="4030075" y="883542"/>
                  <a:pt x="4030765" y="885733"/>
                </a:cubicBezTo>
                <a:cubicBezTo>
                  <a:pt x="4029020" y="888691"/>
                  <a:pt x="4022078" y="883649"/>
                  <a:pt x="4023824" y="880690"/>
                </a:cubicBezTo>
                <a:close/>
                <a:moveTo>
                  <a:pt x="5751091" y="879980"/>
                </a:moveTo>
                <a:cubicBezTo>
                  <a:pt x="5745501" y="886926"/>
                  <a:pt x="5758037" y="885578"/>
                  <a:pt x="5755549" y="894144"/>
                </a:cubicBezTo>
                <a:cubicBezTo>
                  <a:pt x="5756292" y="896502"/>
                  <a:pt x="5757908" y="893402"/>
                  <a:pt x="5761008" y="895018"/>
                </a:cubicBezTo>
                <a:cubicBezTo>
                  <a:pt x="5764982" y="891174"/>
                  <a:pt x="5759524" y="890300"/>
                  <a:pt x="5758779" y="887937"/>
                </a:cubicBezTo>
                <a:cubicBezTo>
                  <a:pt x="5765854" y="885709"/>
                  <a:pt x="5767341" y="890432"/>
                  <a:pt x="5772058" y="888947"/>
                </a:cubicBezTo>
                <a:cubicBezTo>
                  <a:pt x="5774417" y="888205"/>
                  <a:pt x="5771315" y="886587"/>
                  <a:pt x="5773674" y="885845"/>
                </a:cubicBezTo>
                <a:cubicBezTo>
                  <a:pt x="5786078" y="892321"/>
                  <a:pt x="5807305" y="885640"/>
                  <a:pt x="5810890" y="905266"/>
                </a:cubicBezTo>
                <a:cubicBezTo>
                  <a:pt x="5808533" y="906008"/>
                  <a:pt x="5810019" y="910731"/>
                  <a:pt x="5810019" y="910731"/>
                </a:cubicBezTo>
                <a:cubicBezTo>
                  <a:pt x="5811505" y="915453"/>
                  <a:pt x="5814606" y="917072"/>
                  <a:pt x="5815348" y="919433"/>
                </a:cubicBezTo>
                <a:cubicBezTo>
                  <a:pt x="5812991" y="920175"/>
                  <a:pt x="5816092" y="921792"/>
                  <a:pt x="5817578" y="926516"/>
                </a:cubicBezTo>
                <a:cubicBezTo>
                  <a:pt x="5812862" y="928001"/>
                  <a:pt x="5805787" y="930228"/>
                  <a:pt x="5801070" y="931713"/>
                </a:cubicBezTo>
                <a:cubicBezTo>
                  <a:pt x="5800327" y="929352"/>
                  <a:pt x="5798841" y="924629"/>
                  <a:pt x="5794124" y="926113"/>
                </a:cubicBezTo>
                <a:cubicBezTo>
                  <a:pt x="5794995" y="920650"/>
                  <a:pt x="5791894" y="919031"/>
                  <a:pt x="5787177" y="920515"/>
                </a:cubicBezTo>
                <a:cubicBezTo>
                  <a:pt x="5788793" y="917412"/>
                  <a:pt x="5787306" y="912689"/>
                  <a:pt x="5784204" y="911072"/>
                </a:cubicBezTo>
                <a:cubicBezTo>
                  <a:pt x="5776387" y="910937"/>
                  <a:pt x="5773899" y="919506"/>
                  <a:pt x="5769183" y="920990"/>
                </a:cubicBezTo>
                <a:cubicBezTo>
                  <a:pt x="5770055" y="915526"/>
                  <a:pt x="5771670" y="912422"/>
                  <a:pt x="5772543" y="906957"/>
                </a:cubicBezTo>
                <a:cubicBezTo>
                  <a:pt x="5767826" y="908442"/>
                  <a:pt x="5763109" y="909927"/>
                  <a:pt x="5756906" y="906689"/>
                </a:cubicBezTo>
                <a:cubicBezTo>
                  <a:pt x="5759393" y="898122"/>
                  <a:pt x="5753191" y="894886"/>
                  <a:pt x="5744500" y="900214"/>
                </a:cubicBezTo>
                <a:cubicBezTo>
                  <a:pt x="5743757" y="897855"/>
                  <a:pt x="5743015" y="895495"/>
                  <a:pt x="5739912" y="893874"/>
                </a:cubicBezTo>
                <a:cubicBezTo>
                  <a:pt x="5735939" y="897722"/>
                  <a:pt x="5734323" y="900825"/>
                  <a:pt x="5732708" y="903926"/>
                </a:cubicBezTo>
                <a:cubicBezTo>
                  <a:pt x="5734196" y="908651"/>
                  <a:pt x="5736553" y="907908"/>
                  <a:pt x="5735681" y="913369"/>
                </a:cubicBezTo>
                <a:cubicBezTo>
                  <a:pt x="5726376" y="908514"/>
                  <a:pt x="5717556" y="921669"/>
                  <a:pt x="5710481" y="923896"/>
                </a:cubicBezTo>
                <a:cubicBezTo>
                  <a:pt x="5714455" y="920050"/>
                  <a:pt x="5705021" y="923020"/>
                  <a:pt x="5703536" y="918301"/>
                </a:cubicBezTo>
                <a:cubicBezTo>
                  <a:pt x="5708253" y="916816"/>
                  <a:pt x="5708996" y="919177"/>
                  <a:pt x="5711354" y="918435"/>
                </a:cubicBezTo>
                <a:cubicBezTo>
                  <a:pt x="5713713" y="917692"/>
                  <a:pt x="5712971" y="915331"/>
                  <a:pt x="5714584" y="912225"/>
                </a:cubicBezTo>
                <a:cubicBezTo>
                  <a:pt x="5713841" y="909863"/>
                  <a:pt x="5709868" y="913710"/>
                  <a:pt x="5706766" y="912091"/>
                </a:cubicBezTo>
                <a:cubicBezTo>
                  <a:pt x="5708381" y="908989"/>
                  <a:pt x="5713099" y="907504"/>
                  <a:pt x="5709256" y="903524"/>
                </a:cubicBezTo>
                <a:cubicBezTo>
                  <a:pt x="5726506" y="900691"/>
                  <a:pt x="5734581" y="885175"/>
                  <a:pt x="5751091" y="879980"/>
                </a:cubicBezTo>
                <a:close/>
                <a:moveTo>
                  <a:pt x="5512467" y="879402"/>
                </a:moveTo>
                <a:lnTo>
                  <a:pt x="5525177" y="888032"/>
                </a:lnTo>
                <a:cubicBezTo>
                  <a:pt x="5525924" y="890408"/>
                  <a:pt x="5523575" y="891147"/>
                  <a:pt x="5524324" y="893523"/>
                </a:cubicBezTo>
                <a:cubicBezTo>
                  <a:pt x="5531370" y="891306"/>
                  <a:pt x="5537350" y="910305"/>
                  <a:pt x="5548346" y="904232"/>
                </a:cubicBezTo>
                <a:cubicBezTo>
                  <a:pt x="5553685" y="912993"/>
                  <a:pt x="5567032" y="906182"/>
                  <a:pt x="5572371" y="914944"/>
                </a:cubicBezTo>
                <a:cubicBezTo>
                  <a:pt x="5563722" y="920275"/>
                  <a:pt x="5554433" y="915367"/>
                  <a:pt x="5545892" y="912835"/>
                </a:cubicBezTo>
                <a:cubicBezTo>
                  <a:pt x="5545892" y="912835"/>
                  <a:pt x="5545892" y="912835"/>
                  <a:pt x="5546639" y="915211"/>
                </a:cubicBezTo>
                <a:cubicBezTo>
                  <a:pt x="5541193" y="914314"/>
                  <a:pt x="5537350" y="910305"/>
                  <a:pt x="5529555" y="910147"/>
                </a:cubicBezTo>
                <a:cubicBezTo>
                  <a:pt x="5531797" y="917272"/>
                  <a:pt x="5537243" y="918168"/>
                  <a:pt x="5541087" y="922178"/>
                </a:cubicBezTo>
                <a:cubicBezTo>
                  <a:pt x="5541087" y="922178"/>
                  <a:pt x="5538738" y="922918"/>
                  <a:pt x="5538738" y="922918"/>
                </a:cubicBezTo>
                <a:cubicBezTo>
                  <a:pt x="5534041" y="924396"/>
                  <a:pt x="5533294" y="922022"/>
                  <a:pt x="5528595" y="923500"/>
                </a:cubicBezTo>
                <a:cubicBezTo>
                  <a:pt x="5529342" y="925876"/>
                  <a:pt x="5531692" y="925136"/>
                  <a:pt x="5534041" y="924396"/>
                </a:cubicBezTo>
                <a:cubicBezTo>
                  <a:pt x="5534789" y="926772"/>
                  <a:pt x="5530091" y="928251"/>
                  <a:pt x="5535536" y="929147"/>
                </a:cubicBezTo>
                <a:cubicBezTo>
                  <a:pt x="5526888" y="934480"/>
                  <a:pt x="5519093" y="934322"/>
                  <a:pt x="5509697" y="937279"/>
                </a:cubicBezTo>
                <a:cubicBezTo>
                  <a:pt x="5506602" y="935644"/>
                  <a:pt x="5510552" y="931790"/>
                  <a:pt x="5510552" y="931790"/>
                </a:cubicBezTo>
                <a:cubicBezTo>
                  <a:pt x="5514503" y="927935"/>
                  <a:pt x="5515250" y="930311"/>
                  <a:pt x="5519946" y="928833"/>
                </a:cubicBezTo>
                <a:cubicBezTo>
                  <a:pt x="5525393" y="929729"/>
                  <a:pt x="5520802" y="923342"/>
                  <a:pt x="5525498" y="921864"/>
                </a:cubicBezTo>
                <a:cubicBezTo>
                  <a:pt x="5522402" y="920229"/>
                  <a:pt x="5524110" y="909250"/>
                  <a:pt x="5517064" y="911468"/>
                </a:cubicBezTo>
                <a:cubicBezTo>
                  <a:pt x="5517918" y="905979"/>
                  <a:pt x="5517171" y="903605"/>
                  <a:pt x="5514822" y="904345"/>
                </a:cubicBezTo>
                <a:cubicBezTo>
                  <a:pt x="5516424" y="901232"/>
                  <a:pt x="5518771" y="900493"/>
                  <a:pt x="5520374" y="897377"/>
                </a:cubicBezTo>
                <a:cubicBezTo>
                  <a:pt x="5518130" y="890250"/>
                  <a:pt x="5513433" y="891729"/>
                  <a:pt x="5509588" y="887718"/>
                </a:cubicBezTo>
                <a:cubicBezTo>
                  <a:pt x="5511939" y="886979"/>
                  <a:pt x="5511777" y="884419"/>
                  <a:pt x="5511616" y="881857"/>
                </a:cubicBezTo>
                <a:close/>
                <a:moveTo>
                  <a:pt x="3960418" y="876573"/>
                </a:moveTo>
                <a:cubicBezTo>
                  <a:pt x="3961185" y="879009"/>
                  <a:pt x="3958627" y="879814"/>
                  <a:pt x="3959393" y="882246"/>
                </a:cubicBezTo>
                <a:cubicBezTo>
                  <a:pt x="3959393" y="882246"/>
                  <a:pt x="3958627" y="879814"/>
                  <a:pt x="3956835" y="883051"/>
                </a:cubicBezTo>
                <a:cubicBezTo>
                  <a:pt x="3952485" y="887097"/>
                  <a:pt x="3956070" y="880618"/>
                  <a:pt x="3960418" y="876573"/>
                </a:cubicBezTo>
                <a:close/>
                <a:moveTo>
                  <a:pt x="5513644" y="875999"/>
                </a:moveTo>
                <a:lnTo>
                  <a:pt x="5512467" y="879402"/>
                </a:lnTo>
                <a:lnTo>
                  <a:pt x="5512042" y="879114"/>
                </a:lnTo>
                <a:cubicBezTo>
                  <a:pt x="5514393" y="878374"/>
                  <a:pt x="5514393" y="878374"/>
                  <a:pt x="5513644" y="875999"/>
                </a:cubicBezTo>
                <a:close/>
                <a:moveTo>
                  <a:pt x="5566369" y="875464"/>
                </a:moveTo>
                <a:cubicBezTo>
                  <a:pt x="5565314" y="880615"/>
                  <a:pt x="5562187" y="879190"/>
                  <a:pt x="5560442" y="882149"/>
                </a:cubicBezTo>
                <a:cubicBezTo>
                  <a:pt x="5559061" y="877764"/>
                  <a:pt x="5564623" y="878423"/>
                  <a:pt x="5566369" y="875464"/>
                </a:cubicBezTo>
                <a:close/>
                <a:moveTo>
                  <a:pt x="5566369" y="875464"/>
                </a:moveTo>
                <a:cubicBezTo>
                  <a:pt x="5568806" y="874697"/>
                  <a:pt x="5571241" y="873930"/>
                  <a:pt x="5572008" y="876367"/>
                </a:cubicBezTo>
                <a:cubicBezTo>
                  <a:pt x="5575211" y="878035"/>
                  <a:pt x="5572775" y="878803"/>
                  <a:pt x="5573541" y="881239"/>
                </a:cubicBezTo>
                <a:cubicBezTo>
                  <a:pt x="5571106" y="882005"/>
                  <a:pt x="5570339" y="879569"/>
                  <a:pt x="5567902" y="880336"/>
                </a:cubicBezTo>
                <a:cubicBezTo>
                  <a:pt x="5567902" y="880336"/>
                  <a:pt x="5567135" y="877900"/>
                  <a:pt x="5566369" y="875464"/>
                </a:cubicBezTo>
                <a:close/>
                <a:moveTo>
                  <a:pt x="2010960" y="873349"/>
                </a:moveTo>
                <a:cubicBezTo>
                  <a:pt x="2010960" y="873349"/>
                  <a:pt x="2011420" y="874812"/>
                  <a:pt x="2011420" y="874812"/>
                </a:cubicBezTo>
                <a:cubicBezTo>
                  <a:pt x="2011420" y="874812"/>
                  <a:pt x="2011420" y="874812"/>
                  <a:pt x="2009228" y="875501"/>
                </a:cubicBezTo>
                <a:cubicBezTo>
                  <a:pt x="2009228" y="875501"/>
                  <a:pt x="2007035" y="876191"/>
                  <a:pt x="2007035" y="876191"/>
                </a:cubicBezTo>
                <a:cubicBezTo>
                  <a:pt x="2009228" y="875501"/>
                  <a:pt x="2011420" y="874812"/>
                  <a:pt x="2010960" y="873349"/>
                </a:cubicBezTo>
                <a:close/>
                <a:moveTo>
                  <a:pt x="3906256" y="872907"/>
                </a:moveTo>
                <a:cubicBezTo>
                  <a:pt x="3906256" y="872907"/>
                  <a:pt x="3904537" y="875950"/>
                  <a:pt x="3902816" y="878989"/>
                </a:cubicBezTo>
                <a:cubicBezTo>
                  <a:pt x="3898660" y="882797"/>
                  <a:pt x="3896939" y="885832"/>
                  <a:pt x="3899375" y="885065"/>
                </a:cubicBezTo>
                <a:cubicBezTo>
                  <a:pt x="3899375" y="885065"/>
                  <a:pt x="3899375" y="885065"/>
                  <a:pt x="3900090" y="887341"/>
                </a:cubicBezTo>
                <a:cubicBezTo>
                  <a:pt x="3900090" y="887341"/>
                  <a:pt x="3897655" y="888108"/>
                  <a:pt x="3897655" y="888108"/>
                </a:cubicBezTo>
                <a:cubicBezTo>
                  <a:pt x="3898371" y="890383"/>
                  <a:pt x="3895935" y="891150"/>
                  <a:pt x="3895935" y="891150"/>
                </a:cubicBezTo>
                <a:cubicBezTo>
                  <a:pt x="3895935" y="891150"/>
                  <a:pt x="3893499" y="891916"/>
                  <a:pt x="3893499" y="891916"/>
                </a:cubicBezTo>
                <a:cubicBezTo>
                  <a:pt x="3889343" y="895727"/>
                  <a:pt x="3894503" y="886598"/>
                  <a:pt x="3906256" y="872907"/>
                </a:cubicBezTo>
                <a:close/>
                <a:moveTo>
                  <a:pt x="5223328" y="872601"/>
                </a:moveTo>
                <a:cubicBezTo>
                  <a:pt x="5226250" y="871681"/>
                  <a:pt x="5229864" y="872954"/>
                  <a:pt x="5230553" y="875145"/>
                </a:cubicBezTo>
                <a:cubicBezTo>
                  <a:pt x="5229864" y="872954"/>
                  <a:pt x="5226939" y="873874"/>
                  <a:pt x="5224018" y="874794"/>
                </a:cubicBezTo>
                <a:cubicBezTo>
                  <a:pt x="5224018" y="874794"/>
                  <a:pt x="5223328" y="872601"/>
                  <a:pt x="5223328" y="872601"/>
                </a:cubicBezTo>
                <a:close/>
                <a:moveTo>
                  <a:pt x="3922201" y="872531"/>
                </a:moveTo>
                <a:cubicBezTo>
                  <a:pt x="3922201" y="872531"/>
                  <a:pt x="3922968" y="874968"/>
                  <a:pt x="3920532" y="875735"/>
                </a:cubicBezTo>
                <a:cubicBezTo>
                  <a:pt x="3918860" y="878932"/>
                  <a:pt x="3918860" y="878932"/>
                  <a:pt x="3917193" y="882136"/>
                </a:cubicBezTo>
                <a:cubicBezTo>
                  <a:pt x="3918860" y="878932"/>
                  <a:pt x="3920532" y="875735"/>
                  <a:pt x="3922201" y="872531"/>
                </a:cubicBezTo>
                <a:close/>
                <a:moveTo>
                  <a:pt x="4142205" y="872344"/>
                </a:moveTo>
                <a:cubicBezTo>
                  <a:pt x="4145818" y="873615"/>
                  <a:pt x="4147198" y="878000"/>
                  <a:pt x="4147198" y="878000"/>
                </a:cubicBezTo>
                <a:cubicBezTo>
                  <a:pt x="4144275" y="878920"/>
                  <a:pt x="4144964" y="881112"/>
                  <a:pt x="4142041" y="882032"/>
                </a:cubicBezTo>
                <a:cubicBezTo>
                  <a:pt x="4140662" y="877647"/>
                  <a:pt x="4143585" y="876727"/>
                  <a:pt x="4142205" y="872344"/>
                </a:cubicBezTo>
                <a:close/>
                <a:moveTo>
                  <a:pt x="3934814" y="871776"/>
                </a:moveTo>
                <a:cubicBezTo>
                  <a:pt x="3926883" y="882303"/>
                  <a:pt x="3927905" y="876623"/>
                  <a:pt x="3929699" y="873386"/>
                </a:cubicBezTo>
                <a:cubicBezTo>
                  <a:pt x="3932257" y="872582"/>
                  <a:pt x="3932257" y="872582"/>
                  <a:pt x="3934814" y="871776"/>
                </a:cubicBezTo>
                <a:close/>
                <a:moveTo>
                  <a:pt x="5238862" y="870924"/>
                </a:moveTo>
                <a:cubicBezTo>
                  <a:pt x="5239629" y="873359"/>
                  <a:pt x="5239629" y="873359"/>
                  <a:pt x="5240396" y="875796"/>
                </a:cubicBezTo>
                <a:cubicBezTo>
                  <a:pt x="5238969" y="878921"/>
                  <a:pt x="5234584" y="880301"/>
                  <a:pt x="5230860" y="876119"/>
                </a:cubicBezTo>
                <a:cubicBezTo>
                  <a:pt x="5233051" y="875429"/>
                  <a:pt x="5238201" y="876486"/>
                  <a:pt x="5238862" y="870924"/>
                </a:cubicBezTo>
                <a:close/>
                <a:moveTo>
                  <a:pt x="5561606" y="870536"/>
                </a:moveTo>
                <a:cubicBezTo>
                  <a:pt x="5556126" y="877618"/>
                  <a:pt x="5549109" y="879826"/>
                  <a:pt x="5540522" y="885207"/>
                </a:cubicBezTo>
                <a:cubicBezTo>
                  <a:pt x="5541327" y="879598"/>
                  <a:pt x="5547538" y="882998"/>
                  <a:pt x="5542899" y="876424"/>
                </a:cubicBezTo>
                <a:cubicBezTo>
                  <a:pt x="5549914" y="874216"/>
                  <a:pt x="5555359" y="875182"/>
                  <a:pt x="5561606" y="870536"/>
                </a:cubicBezTo>
                <a:close/>
                <a:moveTo>
                  <a:pt x="3919891" y="868438"/>
                </a:moveTo>
                <a:cubicBezTo>
                  <a:pt x="3914196" y="875402"/>
                  <a:pt x="3923023" y="870040"/>
                  <a:pt x="3913285" y="880853"/>
                </a:cubicBezTo>
                <a:cubicBezTo>
                  <a:pt x="3908331" y="890168"/>
                  <a:pt x="3909981" y="887064"/>
                  <a:pt x="3916415" y="882453"/>
                </a:cubicBezTo>
                <a:cubicBezTo>
                  <a:pt x="3914025" y="883204"/>
                  <a:pt x="3914765" y="885559"/>
                  <a:pt x="3914765" y="885559"/>
                </a:cubicBezTo>
                <a:cubicBezTo>
                  <a:pt x="3909071" y="892522"/>
                  <a:pt x="3909812" y="894875"/>
                  <a:pt x="3915506" y="887910"/>
                </a:cubicBezTo>
                <a:cubicBezTo>
                  <a:pt x="3921200" y="880947"/>
                  <a:pt x="3925982" y="879441"/>
                  <a:pt x="3924331" y="882548"/>
                </a:cubicBezTo>
                <a:cubicBezTo>
                  <a:pt x="3926723" y="881795"/>
                  <a:pt x="3924331" y="882548"/>
                  <a:pt x="3925072" y="884900"/>
                </a:cubicBezTo>
                <a:cubicBezTo>
                  <a:pt x="3925072" y="884900"/>
                  <a:pt x="3922680" y="885652"/>
                  <a:pt x="3921029" y="888758"/>
                </a:cubicBezTo>
                <a:cubicBezTo>
                  <a:pt x="3921029" y="888758"/>
                  <a:pt x="3917727" y="894964"/>
                  <a:pt x="3917727" y="894964"/>
                </a:cubicBezTo>
                <a:cubicBezTo>
                  <a:pt x="3917727" y="894964"/>
                  <a:pt x="3918466" y="897315"/>
                  <a:pt x="3916074" y="898067"/>
                </a:cubicBezTo>
                <a:cubicBezTo>
                  <a:pt x="3914422" y="901173"/>
                  <a:pt x="3912031" y="901924"/>
                  <a:pt x="3912031" y="901924"/>
                </a:cubicBezTo>
                <a:cubicBezTo>
                  <a:pt x="3912031" y="901924"/>
                  <a:pt x="3909640" y="902677"/>
                  <a:pt x="3908900" y="900326"/>
                </a:cubicBezTo>
                <a:cubicBezTo>
                  <a:pt x="3906507" y="901078"/>
                  <a:pt x="3902465" y="904935"/>
                  <a:pt x="3899161" y="911142"/>
                </a:cubicBezTo>
                <a:cubicBezTo>
                  <a:pt x="3896770" y="911895"/>
                  <a:pt x="3900073" y="905688"/>
                  <a:pt x="3891075" y="918855"/>
                </a:cubicBezTo>
                <a:cubicBezTo>
                  <a:pt x="3888682" y="919608"/>
                  <a:pt x="3880596" y="927320"/>
                  <a:pt x="3879857" y="924971"/>
                </a:cubicBezTo>
                <a:cubicBezTo>
                  <a:pt x="3877465" y="925723"/>
                  <a:pt x="3875074" y="926476"/>
                  <a:pt x="3875813" y="928825"/>
                </a:cubicBezTo>
                <a:cubicBezTo>
                  <a:pt x="3873421" y="929578"/>
                  <a:pt x="3871770" y="932681"/>
                  <a:pt x="3871770" y="932681"/>
                </a:cubicBezTo>
                <a:cubicBezTo>
                  <a:pt x="3873421" y="929578"/>
                  <a:pt x="3875074" y="926476"/>
                  <a:pt x="3876725" y="923372"/>
                </a:cubicBezTo>
                <a:cubicBezTo>
                  <a:pt x="3882419" y="916412"/>
                  <a:pt x="3888116" y="909452"/>
                  <a:pt x="3886463" y="912555"/>
                </a:cubicBezTo>
                <a:cubicBezTo>
                  <a:pt x="3886463" y="912555"/>
                  <a:pt x="3891246" y="911050"/>
                  <a:pt x="3890506" y="908699"/>
                </a:cubicBezTo>
                <a:cubicBezTo>
                  <a:pt x="3894549" y="904842"/>
                  <a:pt x="3896201" y="901739"/>
                  <a:pt x="3897854" y="898639"/>
                </a:cubicBezTo>
                <a:cubicBezTo>
                  <a:pt x="3900247" y="897887"/>
                  <a:pt x="3900247" y="897887"/>
                  <a:pt x="3901897" y="894779"/>
                </a:cubicBezTo>
                <a:cubicBezTo>
                  <a:pt x="3900247" y="897887"/>
                  <a:pt x="3900247" y="897887"/>
                  <a:pt x="3900247" y="897887"/>
                </a:cubicBezTo>
                <a:cubicBezTo>
                  <a:pt x="3898593" y="900986"/>
                  <a:pt x="3894549" y="904842"/>
                  <a:pt x="3892899" y="907946"/>
                </a:cubicBezTo>
                <a:cubicBezTo>
                  <a:pt x="3891246" y="911050"/>
                  <a:pt x="3888855" y="911802"/>
                  <a:pt x="3888855" y="911802"/>
                </a:cubicBezTo>
                <a:cubicBezTo>
                  <a:pt x="3889595" y="914154"/>
                  <a:pt x="3890335" y="916505"/>
                  <a:pt x="3896029" y="909544"/>
                </a:cubicBezTo>
                <a:cubicBezTo>
                  <a:pt x="3898051" y="907617"/>
                  <a:pt x="3898648" y="907428"/>
                  <a:pt x="3899659" y="906463"/>
                </a:cubicBezTo>
                <a:lnTo>
                  <a:pt x="3902926" y="902325"/>
                </a:lnTo>
                <a:lnTo>
                  <a:pt x="3904116" y="901831"/>
                </a:lnTo>
                <a:cubicBezTo>
                  <a:pt x="3905768" y="898728"/>
                  <a:pt x="3905768" y="898728"/>
                  <a:pt x="3905768" y="898728"/>
                </a:cubicBezTo>
                <a:lnTo>
                  <a:pt x="3902926" y="902325"/>
                </a:lnTo>
                <a:lnTo>
                  <a:pt x="3900920" y="903160"/>
                </a:lnTo>
                <a:cubicBezTo>
                  <a:pt x="3900941" y="902185"/>
                  <a:pt x="3902181" y="899857"/>
                  <a:pt x="3905029" y="896381"/>
                </a:cubicBezTo>
                <a:cubicBezTo>
                  <a:pt x="3908331" y="890168"/>
                  <a:pt x="3910722" y="889416"/>
                  <a:pt x="3905939" y="890921"/>
                </a:cubicBezTo>
                <a:cubicBezTo>
                  <a:pt x="3905939" y="890921"/>
                  <a:pt x="3904288" y="894027"/>
                  <a:pt x="3904288" y="894027"/>
                </a:cubicBezTo>
                <a:cubicBezTo>
                  <a:pt x="3903548" y="891674"/>
                  <a:pt x="3903548" y="891674"/>
                  <a:pt x="3903548" y="891674"/>
                </a:cubicBezTo>
                <a:cubicBezTo>
                  <a:pt x="3905199" y="888570"/>
                  <a:pt x="3907591" y="887817"/>
                  <a:pt x="3909240" y="884711"/>
                </a:cubicBezTo>
                <a:cubicBezTo>
                  <a:pt x="3910893" y="881606"/>
                  <a:pt x="3910893" y="881606"/>
                  <a:pt x="3910893" y="881606"/>
                </a:cubicBezTo>
                <a:cubicBezTo>
                  <a:pt x="3910153" y="879259"/>
                  <a:pt x="3904458" y="886215"/>
                  <a:pt x="3901156" y="892427"/>
                </a:cubicBezTo>
                <a:cubicBezTo>
                  <a:pt x="3901156" y="892427"/>
                  <a:pt x="3898765" y="893179"/>
                  <a:pt x="3898765" y="893179"/>
                </a:cubicBezTo>
                <a:cubicBezTo>
                  <a:pt x="3907762" y="880011"/>
                  <a:pt x="3910153" y="879259"/>
                  <a:pt x="3917499" y="869190"/>
                </a:cubicBezTo>
                <a:cubicBezTo>
                  <a:pt x="3917499" y="869190"/>
                  <a:pt x="3919891" y="868438"/>
                  <a:pt x="3919891" y="868438"/>
                </a:cubicBezTo>
                <a:close/>
                <a:moveTo>
                  <a:pt x="3942305" y="867739"/>
                </a:moveTo>
                <a:lnTo>
                  <a:pt x="3941893" y="868744"/>
                </a:lnTo>
                <a:cubicBezTo>
                  <a:pt x="3939456" y="869511"/>
                  <a:pt x="3939456" y="869511"/>
                  <a:pt x="3937709" y="872468"/>
                </a:cubicBezTo>
                <a:close/>
                <a:moveTo>
                  <a:pt x="1903511" y="867193"/>
                </a:moveTo>
                <a:cubicBezTo>
                  <a:pt x="1909039" y="868079"/>
                  <a:pt x="1909791" y="870468"/>
                  <a:pt x="1912931" y="872105"/>
                </a:cubicBezTo>
                <a:cubicBezTo>
                  <a:pt x="1915320" y="871353"/>
                  <a:pt x="1918461" y="872991"/>
                  <a:pt x="1916957" y="868213"/>
                </a:cubicBezTo>
                <a:cubicBezTo>
                  <a:pt x="1920096" y="869850"/>
                  <a:pt x="1916825" y="876132"/>
                  <a:pt x="1922352" y="877018"/>
                </a:cubicBezTo>
                <a:cubicBezTo>
                  <a:pt x="1919965" y="877770"/>
                  <a:pt x="1920717" y="880159"/>
                  <a:pt x="1920717" y="880159"/>
                </a:cubicBezTo>
                <a:cubicBezTo>
                  <a:pt x="1922221" y="884938"/>
                  <a:pt x="1924609" y="884186"/>
                  <a:pt x="1926113" y="888965"/>
                </a:cubicBezTo>
                <a:cubicBezTo>
                  <a:pt x="1922973" y="887328"/>
                  <a:pt x="1919833" y="885690"/>
                  <a:pt x="1917443" y="886442"/>
                </a:cubicBezTo>
                <a:cubicBezTo>
                  <a:pt x="1914303" y="884804"/>
                  <a:pt x="1911915" y="885556"/>
                  <a:pt x="1908775" y="883918"/>
                </a:cubicBezTo>
                <a:cubicBezTo>
                  <a:pt x="1913552" y="882416"/>
                  <a:pt x="1910412" y="880777"/>
                  <a:pt x="1912047" y="877636"/>
                </a:cubicBezTo>
                <a:cubicBezTo>
                  <a:pt x="1912047" y="877636"/>
                  <a:pt x="1915187" y="879273"/>
                  <a:pt x="1915187" y="879273"/>
                </a:cubicBezTo>
                <a:cubicBezTo>
                  <a:pt x="1916072" y="873743"/>
                  <a:pt x="1908155" y="873608"/>
                  <a:pt x="1903511" y="867193"/>
                </a:cubicBezTo>
                <a:close/>
                <a:moveTo>
                  <a:pt x="1938812" y="866030"/>
                </a:moveTo>
                <a:lnTo>
                  <a:pt x="1930270" y="877152"/>
                </a:lnTo>
                <a:cubicBezTo>
                  <a:pt x="1933542" y="870870"/>
                  <a:pt x="1935932" y="870118"/>
                  <a:pt x="1937567" y="866977"/>
                </a:cubicBezTo>
                <a:close/>
                <a:moveTo>
                  <a:pt x="1826940" y="865378"/>
                </a:moveTo>
                <a:cubicBezTo>
                  <a:pt x="1826940" y="865378"/>
                  <a:pt x="1829862" y="864458"/>
                  <a:pt x="1830322" y="865920"/>
                </a:cubicBezTo>
                <a:cubicBezTo>
                  <a:pt x="1827400" y="866840"/>
                  <a:pt x="1827400" y="866840"/>
                  <a:pt x="1824477" y="867760"/>
                </a:cubicBezTo>
                <a:cubicBezTo>
                  <a:pt x="1824016" y="866297"/>
                  <a:pt x="1824477" y="867760"/>
                  <a:pt x="1826940" y="865378"/>
                </a:cubicBezTo>
                <a:close/>
                <a:moveTo>
                  <a:pt x="1832515" y="865230"/>
                </a:moveTo>
                <a:cubicBezTo>
                  <a:pt x="1834708" y="864539"/>
                  <a:pt x="1835474" y="866975"/>
                  <a:pt x="1836241" y="869411"/>
                </a:cubicBezTo>
                <a:cubicBezTo>
                  <a:pt x="1832623" y="873227"/>
                  <a:pt x="1830322" y="865920"/>
                  <a:pt x="1832515" y="865230"/>
                </a:cubicBezTo>
                <a:close/>
                <a:moveTo>
                  <a:pt x="5446610" y="864970"/>
                </a:moveTo>
                <a:cubicBezTo>
                  <a:pt x="5449722" y="867202"/>
                  <a:pt x="5448450" y="870815"/>
                  <a:pt x="5445337" y="868582"/>
                </a:cubicBezTo>
                <a:cubicBezTo>
                  <a:pt x="5445337" y="868582"/>
                  <a:pt x="5444417" y="865660"/>
                  <a:pt x="5444417" y="865660"/>
                </a:cubicBezTo>
                <a:cubicBezTo>
                  <a:pt x="5446610" y="864970"/>
                  <a:pt x="5446610" y="864970"/>
                  <a:pt x="5446610" y="864970"/>
                </a:cubicBezTo>
                <a:close/>
                <a:moveTo>
                  <a:pt x="3942684" y="864882"/>
                </a:moveTo>
                <a:lnTo>
                  <a:pt x="3941201" y="866551"/>
                </a:lnTo>
                <a:cubicBezTo>
                  <a:pt x="3938765" y="867318"/>
                  <a:pt x="3937020" y="870277"/>
                  <a:pt x="3937020" y="870277"/>
                </a:cubicBezTo>
                <a:cubicBezTo>
                  <a:pt x="3937020" y="870277"/>
                  <a:pt x="3937020" y="870277"/>
                  <a:pt x="3934584" y="871045"/>
                </a:cubicBezTo>
                <a:close/>
                <a:moveTo>
                  <a:pt x="3919441" y="863760"/>
                </a:moveTo>
                <a:cubicBezTo>
                  <a:pt x="3919441" y="863760"/>
                  <a:pt x="3919441" y="863760"/>
                  <a:pt x="3917720" y="866801"/>
                </a:cubicBezTo>
                <a:cubicBezTo>
                  <a:pt x="3916000" y="869840"/>
                  <a:pt x="3911845" y="873651"/>
                  <a:pt x="3908404" y="879730"/>
                </a:cubicBezTo>
                <a:cubicBezTo>
                  <a:pt x="3907688" y="877456"/>
                  <a:pt x="3905968" y="880497"/>
                  <a:pt x="3907688" y="877456"/>
                </a:cubicBezTo>
                <a:cubicBezTo>
                  <a:pt x="3914569" y="865293"/>
                  <a:pt x="3909409" y="874417"/>
                  <a:pt x="3906256" y="872907"/>
                </a:cubicBezTo>
                <a:cubicBezTo>
                  <a:pt x="3906256" y="872907"/>
                  <a:pt x="3907978" y="869868"/>
                  <a:pt x="3910413" y="869101"/>
                </a:cubicBezTo>
                <a:cubicBezTo>
                  <a:pt x="3910413" y="869101"/>
                  <a:pt x="3912850" y="868334"/>
                  <a:pt x="3914569" y="865293"/>
                </a:cubicBezTo>
                <a:cubicBezTo>
                  <a:pt x="3914569" y="865293"/>
                  <a:pt x="3915284" y="867567"/>
                  <a:pt x="3919441" y="863760"/>
                </a:cubicBezTo>
                <a:close/>
                <a:moveTo>
                  <a:pt x="3944165" y="863210"/>
                </a:moveTo>
                <a:lnTo>
                  <a:pt x="3943840" y="864001"/>
                </a:lnTo>
                <a:lnTo>
                  <a:pt x="3942684" y="864882"/>
                </a:lnTo>
                <a:close/>
                <a:moveTo>
                  <a:pt x="3947819" y="862060"/>
                </a:moveTo>
                <a:lnTo>
                  <a:pt x="3942305" y="867739"/>
                </a:lnTo>
                <a:lnTo>
                  <a:pt x="3943840" y="864001"/>
                </a:lnTo>
                <a:lnTo>
                  <a:pt x="3945384" y="862827"/>
                </a:lnTo>
                <a:cubicBezTo>
                  <a:pt x="3945384" y="862827"/>
                  <a:pt x="3947819" y="862060"/>
                  <a:pt x="3947819" y="862060"/>
                </a:cubicBezTo>
                <a:close/>
                <a:moveTo>
                  <a:pt x="5243868" y="861318"/>
                </a:moveTo>
                <a:cubicBezTo>
                  <a:pt x="5244329" y="862779"/>
                  <a:pt x="5242137" y="863468"/>
                  <a:pt x="5239943" y="864160"/>
                </a:cubicBezTo>
                <a:cubicBezTo>
                  <a:pt x="5239483" y="862697"/>
                  <a:pt x="5241678" y="862007"/>
                  <a:pt x="5241678" y="862007"/>
                </a:cubicBezTo>
                <a:cubicBezTo>
                  <a:pt x="5241678" y="862007"/>
                  <a:pt x="5241678" y="862007"/>
                  <a:pt x="5243868" y="861318"/>
                </a:cubicBezTo>
                <a:close/>
                <a:moveTo>
                  <a:pt x="5639066" y="857279"/>
                </a:moveTo>
                <a:cubicBezTo>
                  <a:pt x="5641465" y="856524"/>
                  <a:pt x="5643728" y="863713"/>
                  <a:pt x="5647770" y="859808"/>
                </a:cubicBezTo>
                <a:cubicBezTo>
                  <a:pt x="5646881" y="865355"/>
                  <a:pt x="5649144" y="872547"/>
                  <a:pt x="5645101" y="876454"/>
                </a:cubicBezTo>
                <a:cubicBezTo>
                  <a:pt x="5646609" y="881247"/>
                  <a:pt x="5646609" y="881247"/>
                  <a:pt x="5649009" y="880492"/>
                </a:cubicBezTo>
                <a:cubicBezTo>
                  <a:pt x="5650653" y="877341"/>
                  <a:pt x="5649898" y="874944"/>
                  <a:pt x="5651543" y="871792"/>
                </a:cubicBezTo>
                <a:cubicBezTo>
                  <a:pt x="5653940" y="871037"/>
                  <a:pt x="5656339" y="870282"/>
                  <a:pt x="5653186" y="868638"/>
                </a:cubicBezTo>
                <a:cubicBezTo>
                  <a:pt x="5655583" y="867883"/>
                  <a:pt x="5661136" y="868773"/>
                  <a:pt x="5657229" y="864734"/>
                </a:cubicBezTo>
                <a:cubicBezTo>
                  <a:pt x="5669085" y="868905"/>
                  <a:pt x="5683474" y="864375"/>
                  <a:pt x="5693689" y="871696"/>
                </a:cubicBezTo>
                <a:cubicBezTo>
                  <a:pt x="5691155" y="880399"/>
                  <a:pt x="5698079" y="894024"/>
                  <a:pt x="5687731" y="894647"/>
                </a:cubicBezTo>
                <a:cubicBezTo>
                  <a:pt x="5685332" y="895402"/>
                  <a:pt x="5689239" y="899442"/>
                  <a:pt x="5684444" y="900951"/>
                </a:cubicBezTo>
                <a:cubicBezTo>
                  <a:pt x="5683689" y="898554"/>
                  <a:pt x="5686087" y="897799"/>
                  <a:pt x="5685332" y="895402"/>
                </a:cubicBezTo>
                <a:cubicBezTo>
                  <a:pt x="5681425" y="891363"/>
                  <a:pt x="5678138" y="897666"/>
                  <a:pt x="5673340" y="899176"/>
                </a:cubicBezTo>
                <a:cubicBezTo>
                  <a:pt x="5673340" y="899176"/>
                  <a:pt x="5674095" y="901573"/>
                  <a:pt x="5676494" y="900818"/>
                </a:cubicBezTo>
                <a:cubicBezTo>
                  <a:pt x="5671697" y="902328"/>
                  <a:pt x="5664637" y="896647"/>
                  <a:pt x="5657442" y="898912"/>
                </a:cubicBezTo>
                <a:cubicBezTo>
                  <a:pt x="5657442" y="898912"/>
                  <a:pt x="5658197" y="901309"/>
                  <a:pt x="5658197" y="901309"/>
                </a:cubicBezTo>
                <a:cubicBezTo>
                  <a:pt x="5653399" y="902819"/>
                  <a:pt x="5651890" y="898024"/>
                  <a:pt x="5647093" y="899535"/>
                </a:cubicBezTo>
                <a:cubicBezTo>
                  <a:pt x="5644695" y="900289"/>
                  <a:pt x="5647847" y="901932"/>
                  <a:pt x="5651001" y="903574"/>
                </a:cubicBezTo>
                <a:cubicBezTo>
                  <a:pt x="5646203" y="905083"/>
                  <a:pt x="5635992" y="897761"/>
                  <a:pt x="5632085" y="893722"/>
                </a:cubicBezTo>
                <a:cubicBezTo>
                  <a:pt x="5628043" y="897627"/>
                  <a:pt x="5628798" y="900025"/>
                  <a:pt x="5627152" y="903178"/>
                </a:cubicBezTo>
                <a:cubicBezTo>
                  <a:pt x="5624000" y="901535"/>
                  <a:pt x="5618449" y="900647"/>
                  <a:pt x="5616939" y="895852"/>
                </a:cubicBezTo>
                <a:cubicBezTo>
                  <a:pt x="5612143" y="897362"/>
                  <a:pt x="5610498" y="900516"/>
                  <a:pt x="5608101" y="901270"/>
                </a:cubicBezTo>
                <a:cubicBezTo>
                  <a:pt x="5608855" y="903667"/>
                  <a:pt x="5611253" y="902912"/>
                  <a:pt x="5612008" y="905310"/>
                </a:cubicBezTo>
                <a:cubicBezTo>
                  <a:pt x="5602413" y="908329"/>
                  <a:pt x="5608236" y="893325"/>
                  <a:pt x="5604330" y="889287"/>
                </a:cubicBezTo>
                <a:cubicBezTo>
                  <a:pt x="5605084" y="891684"/>
                  <a:pt x="5609881" y="890174"/>
                  <a:pt x="5608371" y="885379"/>
                </a:cubicBezTo>
                <a:cubicBezTo>
                  <a:pt x="5609126" y="887777"/>
                  <a:pt x="5611524" y="887022"/>
                  <a:pt x="5613923" y="886267"/>
                </a:cubicBezTo>
                <a:cubicBezTo>
                  <a:pt x="5609261" y="879832"/>
                  <a:pt x="5611659" y="879077"/>
                  <a:pt x="5612548" y="873527"/>
                </a:cubicBezTo>
                <a:cubicBezTo>
                  <a:pt x="5606998" y="872641"/>
                  <a:pt x="5611930" y="863185"/>
                  <a:pt x="5602336" y="866204"/>
                </a:cubicBezTo>
                <a:cubicBezTo>
                  <a:pt x="5603981" y="863052"/>
                  <a:pt x="5606378" y="862297"/>
                  <a:pt x="5608022" y="859146"/>
                </a:cubicBezTo>
                <a:cubicBezTo>
                  <a:pt x="5611930" y="863185"/>
                  <a:pt x="5611040" y="868734"/>
                  <a:pt x="5618990" y="868867"/>
                </a:cubicBezTo>
                <a:cubicBezTo>
                  <a:pt x="5619744" y="871262"/>
                  <a:pt x="5615836" y="867225"/>
                  <a:pt x="5616590" y="869622"/>
                </a:cubicBezTo>
                <a:cubicBezTo>
                  <a:pt x="5618854" y="876812"/>
                  <a:pt x="5625431" y="864205"/>
                  <a:pt x="5625431" y="864205"/>
                </a:cubicBezTo>
                <a:cubicBezTo>
                  <a:pt x="5627828" y="863450"/>
                  <a:pt x="5627828" y="863450"/>
                  <a:pt x="5628583" y="865847"/>
                </a:cubicBezTo>
                <a:cubicBezTo>
                  <a:pt x="5630227" y="862696"/>
                  <a:pt x="5641329" y="864468"/>
                  <a:pt x="5639066" y="857279"/>
                </a:cubicBezTo>
                <a:close/>
                <a:moveTo>
                  <a:pt x="5444645" y="856178"/>
                </a:moveTo>
                <a:cubicBezTo>
                  <a:pt x="5440496" y="860009"/>
                  <a:pt x="5430030" y="860777"/>
                  <a:pt x="5435359" y="869199"/>
                </a:cubicBezTo>
                <a:cubicBezTo>
                  <a:pt x="5431209" y="873028"/>
                  <a:pt x="5431475" y="865371"/>
                  <a:pt x="5424892" y="869969"/>
                </a:cubicBezTo>
                <a:cubicBezTo>
                  <a:pt x="5422722" y="863078"/>
                  <a:pt x="5426872" y="859248"/>
                  <a:pt x="5428586" y="856185"/>
                </a:cubicBezTo>
                <a:cubicBezTo>
                  <a:pt x="5434179" y="856948"/>
                  <a:pt x="5440496" y="860009"/>
                  <a:pt x="5444645" y="856178"/>
                </a:cubicBezTo>
                <a:close/>
                <a:moveTo>
                  <a:pt x="5672356" y="854957"/>
                </a:moveTo>
                <a:cubicBezTo>
                  <a:pt x="5673123" y="857392"/>
                  <a:pt x="5676046" y="856472"/>
                  <a:pt x="5677579" y="861344"/>
                </a:cubicBezTo>
                <a:cubicBezTo>
                  <a:pt x="5677579" y="861344"/>
                  <a:pt x="5674658" y="862264"/>
                  <a:pt x="5674658" y="862264"/>
                </a:cubicBezTo>
                <a:cubicBezTo>
                  <a:pt x="5671733" y="863185"/>
                  <a:pt x="5670199" y="858313"/>
                  <a:pt x="5672356" y="854957"/>
                </a:cubicBezTo>
                <a:close/>
                <a:moveTo>
                  <a:pt x="1832083" y="854923"/>
                </a:moveTo>
                <a:cubicBezTo>
                  <a:pt x="1832678" y="855539"/>
                  <a:pt x="1832407" y="857230"/>
                  <a:pt x="1829945" y="859612"/>
                </a:cubicBezTo>
                <a:cubicBezTo>
                  <a:pt x="1829024" y="856688"/>
                  <a:pt x="1829024" y="856688"/>
                  <a:pt x="1829024" y="856688"/>
                </a:cubicBezTo>
                <a:cubicBezTo>
                  <a:pt x="1830025" y="854767"/>
                  <a:pt x="1831488" y="854307"/>
                  <a:pt x="1832083" y="854923"/>
                </a:cubicBezTo>
                <a:close/>
                <a:moveTo>
                  <a:pt x="1555780" y="852742"/>
                </a:moveTo>
                <a:cubicBezTo>
                  <a:pt x="1558217" y="851976"/>
                  <a:pt x="1562187" y="856080"/>
                  <a:pt x="1559750" y="856846"/>
                </a:cubicBezTo>
                <a:cubicBezTo>
                  <a:pt x="1558081" y="860051"/>
                  <a:pt x="1554112" y="855944"/>
                  <a:pt x="1555780" y="852742"/>
                </a:cubicBezTo>
                <a:close/>
                <a:moveTo>
                  <a:pt x="2046577" y="851925"/>
                </a:moveTo>
                <a:lnTo>
                  <a:pt x="2048671" y="853017"/>
                </a:lnTo>
                <a:cubicBezTo>
                  <a:pt x="2049423" y="855408"/>
                  <a:pt x="2043895" y="854521"/>
                  <a:pt x="2042259" y="857662"/>
                </a:cubicBezTo>
                <a:cubicBezTo>
                  <a:pt x="2042259" y="857662"/>
                  <a:pt x="2041507" y="855272"/>
                  <a:pt x="2043895" y="854521"/>
                </a:cubicBezTo>
                <a:close/>
                <a:moveTo>
                  <a:pt x="2018231" y="851157"/>
                </a:moveTo>
                <a:cubicBezTo>
                  <a:pt x="2018653" y="851350"/>
                  <a:pt x="2019027" y="852538"/>
                  <a:pt x="2018459" y="855327"/>
                </a:cubicBezTo>
                <a:cubicBezTo>
                  <a:pt x="2018459" y="855327"/>
                  <a:pt x="2016576" y="858531"/>
                  <a:pt x="2016576" y="858531"/>
                </a:cubicBezTo>
                <a:lnTo>
                  <a:pt x="2017123" y="860268"/>
                </a:lnTo>
                <a:lnTo>
                  <a:pt x="2020169" y="861778"/>
                </a:lnTo>
                <a:lnTo>
                  <a:pt x="2016767" y="867986"/>
                </a:lnTo>
                <a:lnTo>
                  <a:pt x="2017399" y="864424"/>
                </a:lnTo>
                <a:lnTo>
                  <a:pt x="2012421" y="872891"/>
                </a:lnTo>
                <a:cubicBezTo>
                  <a:pt x="2011674" y="870515"/>
                  <a:pt x="2013557" y="867311"/>
                  <a:pt x="2012810" y="864937"/>
                </a:cubicBezTo>
                <a:cubicBezTo>
                  <a:pt x="2012062" y="862561"/>
                  <a:pt x="2012062" y="862561"/>
                  <a:pt x="2009431" y="863389"/>
                </a:cubicBezTo>
                <a:cubicBezTo>
                  <a:pt x="2012062" y="862561"/>
                  <a:pt x="2012062" y="862561"/>
                  <a:pt x="2012062" y="862561"/>
                </a:cubicBezTo>
                <a:cubicBezTo>
                  <a:pt x="2011315" y="860187"/>
                  <a:pt x="2013945" y="859360"/>
                  <a:pt x="2013197" y="856983"/>
                </a:cubicBezTo>
                <a:cubicBezTo>
                  <a:pt x="2013197" y="856983"/>
                  <a:pt x="2010567" y="857811"/>
                  <a:pt x="2017712" y="852951"/>
                </a:cubicBezTo>
                <a:cubicBezTo>
                  <a:pt x="2017338" y="851764"/>
                  <a:pt x="2017809" y="850964"/>
                  <a:pt x="2018231" y="851157"/>
                </a:cubicBezTo>
                <a:close/>
                <a:moveTo>
                  <a:pt x="5604640" y="847355"/>
                </a:moveTo>
                <a:cubicBezTo>
                  <a:pt x="5607355" y="849177"/>
                  <a:pt x="5610072" y="851000"/>
                  <a:pt x="5610838" y="853436"/>
                </a:cubicBezTo>
                <a:cubicBezTo>
                  <a:pt x="5608888" y="854050"/>
                  <a:pt x="5606941" y="854663"/>
                  <a:pt x="5606174" y="852226"/>
                </a:cubicBezTo>
                <a:cubicBezTo>
                  <a:pt x="5603458" y="850404"/>
                  <a:pt x="5608123" y="851613"/>
                  <a:pt x="5604640" y="847355"/>
                </a:cubicBezTo>
                <a:close/>
                <a:moveTo>
                  <a:pt x="5649243" y="846167"/>
                </a:moveTo>
                <a:cubicBezTo>
                  <a:pt x="5651680" y="845401"/>
                  <a:pt x="5650777" y="851039"/>
                  <a:pt x="5651543" y="853475"/>
                </a:cubicBezTo>
                <a:cubicBezTo>
                  <a:pt x="5649108" y="854241"/>
                  <a:pt x="5649108" y="854241"/>
                  <a:pt x="5645904" y="852573"/>
                </a:cubicBezTo>
                <a:cubicBezTo>
                  <a:pt x="5647575" y="849370"/>
                  <a:pt x="5650777" y="851039"/>
                  <a:pt x="5649243" y="846167"/>
                </a:cubicBezTo>
                <a:close/>
                <a:moveTo>
                  <a:pt x="1970492" y="844288"/>
                </a:moveTo>
                <a:cubicBezTo>
                  <a:pt x="1972683" y="843599"/>
                  <a:pt x="1972332" y="850136"/>
                  <a:pt x="1969526" y="848878"/>
                </a:cubicBezTo>
                <a:cubicBezTo>
                  <a:pt x="1968911" y="846928"/>
                  <a:pt x="1971105" y="846238"/>
                  <a:pt x="1970492" y="844288"/>
                </a:cubicBezTo>
                <a:close/>
                <a:moveTo>
                  <a:pt x="5663372" y="841725"/>
                </a:moveTo>
                <a:cubicBezTo>
                  <a:pt x="5664984" y="846839"/>
                  <a:pt x="5657309" y="849255"/>
                  <a:pt x="5665789" y="849399"/>
                </a:cubicBezTo>
                <a:cubicBezTo>
                  <a:pt x="5663231" y="850205"/>
                  <a:pt x="5664035" y="852763"/>
                  <a:pt x="5658919" y="854374"/>
                </a:cubicBezTo>
                <a:cubicBezTo>
                  <a:pt x="5659867" y="848450"/>
                  <a:pt x="5656503" y="846698"/>
                  <a:pt x="5653946" y="847502"/>
                </a:cubicBezTo>
                <a:cubicBezTo>
                  <a:pt x="5655699" y="844141"/>
                  <a:pt x="5658257" y="843336"/>
                  <a:pt x="5663372" y="841725"/>
                </a:cubicBezTo>
                <a:close/>
                <a:moveTo>
                  <a:pt x="2031466" y="840050"/>
                </a:moveTo>
                <a:cubicBezTo>
                  <a:pt x="2031466" y="840050"/>
                  <a:pt x="2031466" y="840050"/>
                  <a:pt x="2029830" y="843190"/>
                </a:cubicBezTo>
                <a:cubicBezTo>
                  <a:pt x="2029830" y="843190"/>
                  <a:pt x="2029830" y="843190"/>
                  <a:pt x="2027442" y="843941"/>
                </a:cubicBezTo>
                <a:cubicBezTo>
                  <a:pt x="2029830" y="843190"/>
                  <a:pt x="2029078" y="840801"/>
                  <a:pt x="2031466" y="840050"/>
                </a:cubicBezTo>
                <a:close/>
                <a:moveTo>
                  <a:pt x="1826887" y="839693"/>
                </a:moveTo>
                <a:cubicBezTo>
                  <a:pt x="1827347" y="841155"/>
                  <a:pt x="1824425" y="842074"/>
                  <a:pt x="1824425" y="842074"/>
                </a:cubicBezTo>
                <a:cubicBezTo>
                  <a:pt x="1823965" y="840613"/>
                  <a:pt x="1823965" y="840613"/>
                  <a:pt x="1823965" y="840613"/>
                </a:cubicBezTo>
                <a:cubicBezTo>
                  <a:pt x="1826887" y="839693"/>
                  <a:pt x="1826887" y="839693"/>
                  <a:pt x="1826887" y="839693"/>
                </a:cubicBezTo>
                <a:close/>
                <a:moveTo>
                  <a:pt x="5245159" y="839200"/>
                </a:moveTo>
                <a:lnTo>
                  <a:pt x="5245094" y="843178"/>
                </a:lnTo>
                <a:lnTo>
                  <a:pt x="5242720" y="842998"/>
                </a:lnTo>
                <a:close/>
                <a:moveTo>
                  <a:pt x="3969865" y="836065"/>
                </a:moveTo>
                <a:cubicBezTo>
                  <a:pt x="3970618" y="838454"/>
                  <a:pt x="3968225" y="839207"/>
                  <a:pt x="3968225" y="839207"/>
                </a:cubicBezTo>
                <a:cubicBezTo>
                  <a:pt x="3968225" y="839207"/>
                  <a:pt x="3967473" y="836818"/>
                  <a:pt x="3967473" y="836818"/>
                </a:cubicBezTo>
                <a:cubicBezTo>
                  <a:pt x="3967473" y="836818"/>
                  <a:pt x="3969865" y="836065"/>
                  <a:pt x="3969865" y="836065"/>
                </a:cubicBezTo>
                <a:close/>
                <a:moveTo>
                  <a:pt x="3841125" y="835082"/>
                </a:moveTo>
                <a:cubicBezTo>
                  <a:pt x="3839489" y="838222"/>
                  <a:pt x="3837852" y="841363"/>
                  <a:pt x="3837852" y="841363"/>
                </a:cubicBezTo>
                <a:cubicBezTo>
                  <a:pt x="3835464" y="842115"/>
                  <a:pt x="3832192" y="848396"/>
                  <a:pt x="3829802" y="849149"/>
                </a:cubicBezTo>
                <a:cubicBezTo>
                  <a:pt x="3833827" y="845256"/>
                  <a:pt x="3837099" y="838973"/>
                  <a:pt x="3841125" y="835082"/>
                </a:cubicBezTo>
                <a:close/>
                <a:moveTo>
                  <a:pt x="1977538" y="833504"/>
                </a:moveTo>
                <a:cubicBezTo>
                  <a:pt x="1972666" y="835037"/>
                  <a:pt x="1976635" y="839144"/>
                  <a:pt x="1971764" y="840677"/>
                </a:cubicBezTo>
                <a:cubicBezTo>
                  <a:pt x="1970996" y="838241"/>
                  <a:pt x="1974334" y="831837"/>
                  <a:pt x="1977538" y="833504"/>
                </a:cubicBezTo>
                <a:close/>
                <a:moveTo>
                  <a:pt x="1969013" y="833446"/>
                </a:moveTo>
                <a:lnTo>
                  <a:pt x="1966624" y="834198"/>
                </a:lnTo>
                <a:lnTo>
                  <a:pt x="1964988" y="837339"/>
                </a:lnTo>
                <a:close/>
                <a:moveTo>
                  <a:pt x="3978851" y="832252"/>
                </a:moveTo>
                <a:cubicBezTo>
                  <a:pt x="3979055" y="831858"/>
                  <a:pt x="3979055" y="831858"/>
                  <a:pt x="3979431" y="833054"/>
                </a:cubicBezTo>
                <a:cubicBezTo>
                  <a:pt x="3981821" y="832301"/>
                  <a:pt x="3981821" y="832301"/>
                  <a:pt x="3981821" y="832301"/>
                </a:cubicBezTo>
                <a:cubicBezTo>
                  <a:pt x="3978545" y="838590"/>
                  <a:pt x="3974513" y="842486"/>
                  <a:pt x="3972123" y="843238"/>
                </a:cubicBezTo>
                <a:cubicBezTo>
                  <a:pt x="3972123" y="843238"/>
                  <a:pt x="3972875" y="845629"/>
                  <a:pt x="3972875" y="845629"/>
                </a:cubicBezTo>
                <a:cubicBezTo>
                  <a:pt x="3972875" y="845629"/>
                  <a:pt x="3972875" y="845629"/>
                  <a:pt x="3965567" y="855815"/>
                </a:cubicBezTo>
                <a:cubicBezTo>
                  <a:pt x="3962291" y="862106"/>
                  <a:pt x="3962291" y="862106"/>
                  <a:pt x="3966321" y="858210"/>
                </a:cubicBezTo>
                <a:cubicBezTo>
                  <a:pt x="3973629" y="848023"/>
                  <a:pt x="3973629" y="848023"/>
                  <a:pt x="3971103" y="856705"/>
                </a:cubicBezTo>
                <a:cubicBezTo>
                  <a:pt x="3967074" y="860601"/>
                  <a:pt x="3969465" y="859848"/>
                  <a:pt x="3975133" y="852804"/>
                </a:cubicBezTo>
                <a:cubicBezTo>
                  <a:pt x="3975133" y="852804"/>
                  <a:pt x="3979164" y="848906"/>
                  <a:pt x="3979164" y="848906"/>
                </a:cubicBezTo>
                <a:cubicBezTo>
                  <a:pt x="3979916" y="851299"/>
                  <a:pt x="3978278" y="854447"/>
                  <a:pt x="3975887" y="855199"/>
                </a:cubicBezTo>
                <a:cubicBezTo>
                  <a:pt x="3969465" y="859848"/>
                  <a:pt x="3963794" y="866885"/>
                  <a:pt x="3959765" y="870784"/>
                </a:cubicBezTo>
                <a:cubicBezTo>
                  <a:pt x="3959765" y="870784"/>
                  <a:pt x="3959765" y="870784"/>
                  <a:pt x="3952458" y="880978"/>
                </a:cubicBezTo>
                <a:cubicBezTo>
                  <a:pt x="3950819" y="884121"/>
                  <a:pt x="3946788" y="888014"/>
                  <a:pt x="3943510" y="894302"/>
                </a:cubicBezTo>
                <a:cubicBezTo>
                  <a:pt x="3943510" y="894302"/>
                  <a:pt x="3939479" y="898199"/>
                  <a:pt x="3940232" y="900591"/>
                </a:cubicBezTo>
                <a:cubicBezTo>
                  <a:pt x="3935449" y="902097"/>
                  <a:pt x="3933810" y="905241"/>
                  <a:pt x="3932171" y="908383"/>
                </a:cubicBezTo>
                <a:cubicBezTo>
                  <a:pt x="3930532" y="911528"/>
                  <a:pt x="3928140" y="912281"/>
                  <a:pt x="3926502" y="915423"/>
                </a:cubicBezTo>
                <a:cubicBezTo>
                  <a:pt x="3924863" y="918569"/>
                  <a:pt x="3924863" y="918569"/>
                  <a:pt x="3927255" y="917816"/>
                </a:cubicBezTo>
                <a:cubicBezTo>
                  <a:pt x="3928892" y="914671"/>
                  <a:pt x="3929645" y="917063"/>
                  <a:pt x="3929645" y="917063"/>
                </a:cubicBezTo>
                <a:cubicBezTo>
                  <a:pt x="3929645" y="917063"/>
                  <a:pt x="3928008" y="920204"/>
                  <a:pt x="3926369" y="923352"/>
                </a:cubicBezTo>
                <a:cubicBezTo>
                  <a:pt x="3923976" y="924105"/>
                  <a:pt x="3922338" y="927249"/>
                  <a:pt x="3918308" y="931149"/>
                </a:cubicBezTo>
                <a:cubicBezTo>
                  <a:pt x="3918308" y="931149"/>
                  <a:pt x="3918308" y="931149"/>
                  <a:pt x="3917554" y="928756"/>
                </a:cubicBezTo>
                <a:cubicBezTo>
                  <a:pt x="3919194" y="925610"/>
                  <a:pt x="3919194" y="925610"/>
                  <a:pt x="3915163" y="929508"/>
                </a:cubicBezTo>
                <a:cubicBezTo>
                  <a:pt x="3911885" y="935796"/>
                  <a:pt x="3909494" y="936549"/>
                  <a:pt x="3911134" y="933408"/>
                </a:cubicBezTo>
                <a:cubicBezTo>
                  <a:pt x="3912772" y="930260"/>
                  <a:pt x="3912772" y="930260"/>
                  <a:pt x="3914410" y="927116"/>
                </a:cubicBezTo>
                <a:cubicBezTo>
                  <a:pt x="3914410" y="927116"/>
                  <a:pt x="3916048" y="923968"/>
                  <a:pt x="3918440" y="923216"/>
                </a:cubicBezTo>
                <a:cubicBezTo>
                  <a:pt x="3918440" y="923216"/>
                  <a:pt x="3920832" y="922464"/>
                  <a:pt x="3923222" y="921711"/>
                </a:cubicBezTo>
                <a:cubicBezTo>
                  <a:pt x="3922471" y="919322"/>
                  <a:pt x="3921718" y="916929"/>
                  <a:pt x="3921718" y="916929"/>
                </a:cubicBezTo>
                <a:cubicBezTo>
                  <a:pt x="3919326" y="917682"/>
                  <a:pt x="3917689" y="920827"/>
                  <a:pt x="3916048" y="923968"/>
                </a:cubicBezTo>
                <a:cubicBezTo>
                  <a:pt x="3914410" y="927116"/>
                  <a:pt x="3906350" y="934913"/>
                  <a:pt x="3907102" y="937300"/>
                </a:cubicBezTo>
                <a:cubicBezTo>
                  <a:pt x="3907102" y="937300"/>
                  <a:pt x="3907102" y="937300"/>
                  <a:pt x="3907856" y="939694"/>
                </a:cubicBezTo>
                <a:cubicBezTo>
                  <a:pt x="3903072" y="941200"/>
                  <a:pt x="3900680" y="941952"/>
                  <a:pt x="3902319" y="938807"/>
                </a:cubicBezTo>
                <a:cubicBezTo>
                  <a:pt x="3905597" y="932518"/>
                  <a:pt x="3909628" y="928621"/>
                  <a:pt x="3913656" y="924722"/>
                </a:cubicBezTo>
                <a:cubicBezTo>
                  <a:pt x="3916048" y="923968"/>
                  <a:pt x="3915296" y="921580"/>
                  <a:pt x="3917689" y="920827"/>
                </a:cubicBezTo>
                <a:cubicBezTo>
                  <a:pt x="3916936" y="918435"/>
                  <a:pt x="3921852" y="909004"/>
                  <a:pt x="3924245" y="908251"/>
                </a:cubicBezTo>
                <a:cubicBezTo>
                  <a:pt x="3924245" y="908251"/>
                  <a:pt x="3925882" y="905108"/>
                  <a:pt x="3925130" y="902715"/>
                </a:cubicBezTo>
                <a:cubicBezTo>
                  <a:pt x="3927521" y="901962"/>
                  <a:pt x="3929161" y="898819"/>
                  <a:pt x="3931553" y="898066"/>
                </a:cubicBezTo>
                <a:cubicBezTo>
                  <a:pt x="3930800" y="895675"/>
                  <a:pt x="3930800" y="895675"/>
                  <a:pt x="3930800" y="895675"/>
                </a:cubicBezTo>
                <a:cubicBezTo>
                  <a:pt x="3930800" y="895675"/>
                  <a:pt x="3934830" y="891778"/>
                  <a:pt x="3934078" y="889390"/>
                </a:cubicBezTo>
                <a:cubicBezTo>
                  <a:pt x="3936470" y="888638"/>
                  <a:pt x="3936470" y="888638"/>
                  <a:pt x="3936470" y="888638"/>
                </a:cubicBezTo>
                <a:cubicBezTo>
                  <a:pt x="3938861" y="887885"/>
                  <a:pt x="3935583" y="894169"/>
                  <a:pt x="3932304" y="900457"/>
                </a:cubicBezTo>
                <a:cubicBezTo>
                  <a:pt x="3929914" y="901210"/>
                  <a:pt x="3928274" y="904355"/>
                  <a:pt x="3926635" y="907499"/>
                </a:cubicBezTo>
                <a:cubicBezTo>
                  <a:pt x="3924998" y="910641"/>
                  <a:pt x="3924998" y="910641"/>
                  <a:pt x="3929027" y="906745"/>
                </a:cubicBezTo>
                <a:cubicBezTo>
                  <a:pt x="3930667" y="903602"/>
                  <a:pt x="3933058" y="902849"/>
                  <a:pt x="3932304" y="900457"/>
                </a:cubicBezTo>
                <a:cubicBezTo>
                  <a:pt x="3937088" y="898951"/>
                  <a:pt x="3937088" y="898951"/>
                  <a:pt x="3946788" y="888014"/>
                </a:cubicBezTo>
                <a:cubicBezTo>
                  <a:pt x="3946788" y="888014"/>
                  <a:pt x="3946036" y="885626"/>
                  <a:pt x="3950066" y="881729"/>
                </a:cubicBezTo>
                <a:cubicBezTo>
                  <a:pt x="3951705" y="878583"/>
                  <a:pt x="3950951" y="876191"/>
                  <a:pt x="3954982" y="872290"/>
                </a:cubicBezTo>
                <a:cubicBezTo>
                  <a:pt x="3957372" y="871537"/>
                  <a:pt x="3954228" y="869896"/>
                  <a:pt x="3956618" y="869144"/>
                </a:cubicBezTo>
                <a:cubicBezTo>
                  <a:pt x="3955867" y="866753"/>
                  <a:pt x="3959899" y="862859"/>
                  <a:pt x="3959899" y="862859"/>
                </a:cubicBezTo>
                <a:cubicBezTo>
                  <a:pt x="3961538" y="859716"/>
                  <a:pt x="3964814" y="853423"/>
                  <a:pt x="3963174" y="856567"/>
                </a:cubicBezTo>
                <a:cubicBezTo>
                  <a:pt x="3956755" y="861222"/>
                  <a:pt x="3960031" y="854929"/>
                  <a:pt x="3952723" y="865117"/>
                </a:cubicBezTo>
                <a:cubicBezTo>
                  <a:pt x="3952723" y="865117"/>
                  <a:pt x="3950333" y="865870"/>
                  <a:pt x="3950333" y="865870"/>
                </a:cubicBezTo>
                <a:cubicBezTo>
                  <a:pt x="3955248" y="856434"/>
                  <a:pt x="3945550" y="867376"/>
                  <a:pt x="3958526" y="850145"/>
                </a:cubicBezTo>
                <a:cubicBezTo>
                  <a:pt x="3960917" y="849394"/>
                  <a:pt x="3960164" y="847002"/>
                  <a:pt x="3961804" y="843859"/>
                </a:cubicBezTo>
                <a:cubicBezTo>
                  <a:pt x="3964947" y="845497"/>
                  <a:pt x="3964196" y="843106"/>
                  <a:pt x="3968225" y="839207"/>
                </a:cubicBezTo>
                <a:cubicBezTo>
                  <a:pt x="3968979" y="841601"/>
                  <a:pt x="3965700" y="847888"/>
                  <a:pt x="3977039" y="833807"/>
                </a:cubicBezTo>
                <a:cubicBezTo>
                  <a:pt x="3978235" y="833430"/>
                  <a:pt x="3978644" y="832646"/>
                  <a:pt x="3978851" y="832252"/>
                </a:cubicBezTo>
                <a:close/>
                <a:moveTo>
                  <a:pt x="1787115" y="830710"/>
                </a:moveTo>
                <a:cubicBezTo>
                  <a:pt x="1787857" y="833068"/>
                  <a:pt x="1790083" y="840140"/>
                  <a:pt x="1790824" y="842496"/>
                </a:cubicBezTo>
                <a:cubicBezTo>
                  <a:pt x="1788440" y="843246"/>
                  <a:pt x="1786055" y="843998"/>
                  <a:pt x="1786797" y="846354"/>
                </a:cubicBezTo>
                <a:cubicBezTo>
                  <a:pt x="1783671" y="844747"/>
                  <a:pt x="1782770" y="850212"/>
                  <a:pt x="1782770" y="850212"/>
                </a:cubicBezTo>
                <a:cubicBezTo>
                  <a:pt x="1780384" y="850963"/>
                  <a:pt x="1778000" y="851712"/>
                  <a:pt x="1775615" y="852463"/>
                </a:cubicBezTo>
                <a:cubicBezTo>
                  <a:pt x="1775458" y="860287"/>
                  <a:pt x="1783352" y="860391"/>
                  <a:pt x="1782452" y="865857"/>
                </a:cubicBezTo>
                <a:cubicBezTo>
                  <a:pt x="1779325" y="864251"/>
                  <a:pt x="1776199" y="862643"/>
                  <a:pt x="1773073" y="861036"/>
                </a:cubicBezTo>
                <a:cubicBezTo>
                  <a:pt x="1774557" y="865752"/>
                  <a:pt x="1772914" y="868859"/>
                  <a:pt x="1771272" y="871968"/>
                </a:cubicBezTo>
                <a:cubicBezTo>
                  <a:pt x="1765759" y="871111"/>
                  <a:pt x="1764860" y="876576"/>
                  <a:pt x="1766343" y="881291"/>
                </a:cubicBezTo>
                <a:cubicBezTo>
                  <a:pt x="1767085" y="883648"/>
                  <a:pt x="1764700" y="884399"/>
                  <a:pt x="1762317" y="885150"/>
                </a:cubicBezTo>
                <a:cubicBezTo>
                  <a:pt x="1766184" y="889113"/>
                  <a:pt x="1768569" y="888363"/>
                  <a:pt x="1771695" y="889970"/>
                </a:cubicBezTo>
                <a:cubicBezTo>
                  <a:pt x="1774080" y="889219"/>
                  <a:pt x="1773338" y="886861"/>
                  <a:pt x="1776465" y="888468"/>
                </a:cubicBezTo>
                <a:cubicBezTo>
                  <a:pt x="1773179" y="894683"/>
                  <a:pt x="1783301" y="901861"/>
                  <a:pt x="1784785" y="906576"/>
                </a:cubicBezTo>
                <a:cubicBezTo>
                  <a:pt x="1780917" y="902611"/>
                  <a:pt x="1783143" y="909684"/>
                  <a:pt x="1780758" y="910434"/>
                </a:cubicBezTo>
                <a:cubicBezTo>
                  <a:pt x="1780015" y="908076"/>
                  <a:pt x="1782401" y="907326"/>
                  <a:pt x="1781658" y="904968"/>
                </a:cubicBezTo>
                <a:cubicBezTo>
                  <a:pt x="1780917" y="902611"/>
                  <a:pt x="1778532" y="903362"/>
                  <a:pt x="1776147" y="904113"/>
                </a:cubicBezTo>
                <a:cubicBezTo>
                  <a:pt x="1773763" y="904863"/>
                  <a:pt x="1776888" y="906469"/>
                  <a:pt x="1777630" y="908827"/>
                </a:cubicBezTo>
                <a:cubicBezTo>
                  <a:pt x="1772120" y="907971"/>
                  <a:pt x="1773763" y="904863"/>
                  <a:pt x="1768993" y="906365"/>
                </a:cubicBezTo>
                <a:cubicBezTo>
                  <a:pt x="1767668" y="893828"/>
                  <a:pt x="1755903" y="889758"/>
                  <a:pt x="1754579" y="877221"/>
                </a:cubicBezTo>
                <a:cubicBezTo>
                  <a:pt x="1758448" y="881185"/>
                  <a:pt x="1758606" y="873362"/>
                  <a:pt x="1764117" y="874220"/>
                </a:cubicBezTo>
                <a:cubicBezTo>
                  <a:pt x="1764117" y="874220"/>
                  <a:pt x="1763375" y="871862"/>
                  <a:pt x="1762634" y="869504"/>
                </a:cubicBezTo>
                <a:cubicBezTo>
                  <a:pt x="1761892" y="867146"/>
                  <a:pt x="1763375" y="871862"/>
                  <a:pt x="1760249" y="870255"/>
                </a:cubicBezTo>
                <a:cubicBezTo>
                  <a:pt x="1756380" y="866291"/>
                  <a:pt x="1761150" y="864790"/>
                  <a:pt x="1760407" y="862432"/>
                </a:cubicBezTo>
                <a:cubicBezTo>
                  <a:pt x="1759665" y="860074"/>
                  <a:pt x="1758022" y="863183"/>
                  <a:pt x="1757280" y="860825"/>
                </a:cubicBezTo>
                <a:cubicBezTo>
                  <a:pt x="1762951" y="853860"/>
                  <a:pt x="1757758" y="837358"/>
                  <a:pt x="1772807" y="835213"/>
                </a:cubicBezTo>
                <a:cubicBezTo>
                  <a:pt x="1772807" y="835213"/>
                  <a:pt x="1775191" y="834462"/>
                  <a:pt x="1775933" y="836821"/>
                </a:cubicBezTo>
                <a:cubicBezTo>
                  <a:pt x="1778319" y="836070"/>
                  <a:pt x="1779962" y="832961"/>
                  <a:pt x="1782346" y="832211"/>
                </a:cubicBezTo>
                <a:cubicBezTo>
                  <a:pt x="1783088" y="834569"/>
                  <a:pt x="1784731" y="831460"/>
                  <a:pt x="1787115" y="830710"/>
                </a:cubicBezTo>
                <a:close/>
                <a:moveTo>
                  <a:pt x="2051456" y="828504"/>
                </a:moveTo>
                <a:lnTo>
                  <a:pt x="2048751" y="830718"/>
                </a:lnTo>
                <a:lnTo>
                  <a:pt x="2049069" y="829256"/>
                </a:lnTo>
                <a:cubicBezTo>
                  <a:pt x="2049069" y="829256"/>
                  <a:pt x="2049069" y="829256"/>
                  <a:pt x="2051456" y="828504"/>
                </a:cubicBezTo>
                <a:close/>
                <a:moveTo>
                  <a:pt x="5248514" y="828044"/>
                </a:moveTo>
                <a:cubicBezTo>
                  <a:pt x="5251654" y="829682"/>
                  <a:pt x="5254662" y="839240"/>
                  <a:pt x="5252275" y="839991"/>
                </a:cubicBezTo>
                <a:cubicBezTo>
                  <a:pt x="5249885" y="840742"/>
                  <a:pt x="5249133" y="838354"/>
                  <a:pt x="5249133" y="838354"/>
                </a:cubicBezTo>
                <a:cubicBezTo>
                  <a:pt x="5247563" y="837536"/>
                  <a:pt x="5246370" y="837911"/>
                  <a:pt x="5245363" y="838884"/>
                </a:cubicBezTo>
                <a:lnTo>
                  <a:pt x="5245159" y="839200"/>
                </a:lnTo>
                <a:lnTo>
                  <a:pt x="5245242" y="834327"/>
                </a:lnTo>
                <a:cubicBezTo>
                  <a:pt x="5243737" y="829548"/>
                  <a:pt x="5240465" y="835830"/>
                  <a:pt x="5238076" y="836582"/>
                </a:cubicBezTo>
                <a:cubicBezTo>
                  <a:pt x="5237324" y="834192"/>
                  <a:pt x="5236573" y="831803"/>
                  <a:pt x="5238209" y="828662"/>
                </a:cubicBezTo>
                <a:cubicBezTo>
                  <a:pt x="5242985" y="827158"/>
                  <a:pt x="5246877" y="831186"/>
                  <a:pt x="5248514" y="828044"/>
                </a:cubicBezTo>
                <a:close/>
                <a:moveTo>
                  <a:pt x="3980393" y="827760"/>
                </a:moveTo>
                <a:lnTo>
                  <a:pt x="3980540" y="828224"/>
                </a:lnTo>
                <a:cubicBezTo>
                  <a:pt x="3979710" y="829843"/>
                  <a:pt x="3978688" y="830844"/>
                  <a:pt x="3978590" y="830534"/>
                </a:cubicBezTo>
                <a:close/>
                <a:moveTo>
                  <a:pt x="3938547" y="824738"/>
                </a:moveTo>
                <a:cubicBezTo>
                  <a:pt x="3939750" y="825365"/>
                  <a:pt x="3940325" y="827192"/>
                  <a:pt x="3939872" y="830011"/>
                </a:cubicBezTo>
                <a:cubicBezTo>
                  <a:pt x="3937436" y="830777"/>
                  <a:pt x="3937436" y="830777"/>
                  <a:pt x="3935000" y="831544"/>
                </a:cubicBezTo>
                <a:cubicBezTo>
                  <a:pt x="3933468" y="826674"/>
                  <a:pt x="3936670" y="828343"/>
                  <a:pt x="3933468" y="826674"/>
                </a:cubicBezTo>
                <a:cubicBezTo>
                  <a:pt x="3935519" y="824689"/>
                  <a:pt x="3937347" y="824113"/>
                  <a:pt x="3938547" y="824738"/>
                </a:cubicBezTo>
                <a:close/>
                <a:moveTo>
                  <a:pt x="5630244" y="823233"/>
                </a:moveTo>
                <a:cubicBezTo>
                  <a:pt x="5633859" y="824507"/>
                  <a:pt x="5636781" y="823587"/>
                  <a:pt x="5637470" y="825778"/>
                </a:cubicBezTo>
                <a:cubicBezTo>
                  <a:pt x="5634548" y="826697"/>
                  <a:pt x="5634548" y="826697"/>
                  <a:pt x="5631625" y="827617"/>
                </a:cubicBezTo>
                <a:cubicBezTo>
                  <a:pt x="5630935" y="825427"/>
                  <a:pt x="5630935" y="825427"/>
                  <a:pt x="5630244" y="823233"/>
                </a:cubicBezTo>
                <a:close/>
                <a:moveTo>
                  <a:pt x="4195931" y="818489"/>
                </a:moveTo>
                <a:cubicBezTo>
                  <a:pt x="4196622" y="820680"/>
                  <a:pt x="4197312" y="822873"/>
                  <a:pt x="4192236" y="822061"/>
                </a:cubicBezTo>
                <a:cubicBezTo>
                  <a:pt x="4192236" y="822061"/>
                  <a:pt x="4192236" y="822061"/>
                  <a:pt x="4191547" y="819869"/>
                </a:cubicBezTo>
                <a:cubicBezTo>
                  <a:pt x="4193739" y="819178"/>
                  <a:pt x="4195931" y="818489"/>
                  <a:pt x="4195931" y="818489"/>
                </a:cubicBezTo>
                <a:close/>
                <a:moveTo>
                  <a:pt x="2055998" y="817406"/>
                </a:moveTo>
                <a:cubicBezTo>
                  <a:pt x="2055998" y="817406"/>
                  <a:pt x="2056734" y="819745"/>
                  <a:pt x="2054360" y="820492"/>
                </a:cubicBezTo>
                <a:cubicBezTo>
                  <a:pt x="2054360" y="820492"/>
                  <a:pt x="2052721" y="823577"/>
                  <a:pt x="2052721" y="823577"/>
                </a:cubicBezTo>
                <a:cubicBezTo>
                  <a:pt x="2051082" y="826665"/>
                  <a:pt x="2046332" y="828161"/>
                  <a:pt x="2044693" y="831247"/>
                </a:cubicBezTo>
                <a:cubicBezTo>
                  <a:pt x="2044693" y="831247"/>
                  <a:pt x="2043054" y="834333"/>
                  <a:pt x="2040678" y="835081"/>
                </a:cubicBezTo>
                <a:cubicBezTo>
                  <a:pt x="2039942" y="832742"/>
                  <a:pt x="2042318" y="831994"/>
                  <a:pt x="2041582" y="829656"/>
                </a:cubicBezTo>
                <a:cubicBezTo>
                  <a:pt x="2039206" y="830403"/>
                  <a:pt x="2039206" y="830403"/>
                  <a:pt x="2039206" y="830403"/>
                </a:cubicBezTo>
                <a:cubicBezTo>
                  <a:pt x="2041582" y="829656"/>
                  <a:pt x="2041582" y="829656"/>
                  <a:pt x="2043220" y="826568"/>
                </a:cubicBezTo>
                <a:cubicBezTo>
                  <a:pt x="2042318" y="831994"/>
                  <a:pt x="2042318" y="831994"/>
                  <a:pt x="2046332" y="828161"/>
                </a:cubicBezTo>
                <a:cubicBezTo>
                  <a:pt x="2047971" y="825072"/>
                  <a:pt x="2050345" y="824325"/>
                  <a:pt x="2055998" y="817406"/>
                </a:cubicBezTo>
                <a:close/>
                <a:moveTo>
                  <a:pt x="1971440" y="816683"/>
                </a:moveTo>
                <a:cubicBezTo>
                  <a:pt x="1973998" y="815878"/>
                  <a:pt x="1974764" y="818312"/>
                  <a:pt x="1974764" y="818312"/>
                </a:cubicBezTo>
                <a:cubicBezTo>
                  <a:pt x="1975532" y="820750"/>
                  <a:pt x="1978089" y="819946"/>
                  <a:pt x="1976298" y="823185"/>
                </a:cubicBezTo>
                <a:cubicBezTo>
                  <a:pt x="1974764" y="818312"/>
                  <a:pt x="1970416" y="822360"/>
                  <a:pt x="1967091" y="820728"/>
                </a:cubicBezTo>
                <a:cubicBezTo>
                  <a:pt x="1967091" y="820728"/>
                  <a:pt x="1966324" y="818293"/>
                  <a:pt x="1966324" y="818293"/>
                </a:cubicBezTo>
                <a:cubicBezTo>
                  <a:pt x="1968882" y="817489"/>
                  <a:pt x="1969648" y="819922"/>
                  <a:pt x="1969648" y="819922"/>
                </a:cubicBezTo>
                <a:cubicBezTo>
                  <a:pt x="1972207" y="819118"/>
                  <a:pt x="1972207" y="819118"/>
                  <a:pt x="1971440" y="816683"/>
                </a:cubicBezTo>
                <a:close/>
                <a:moveTo>
                  <a:pt x="1999518" y="814243"/>
                </a:moveTo>
                <a:cubicBezTo>
                  <a:pt x="2002259" y="813380"/>
                  <a:pt x="2004018" y="814720"/>
                  <a:pt x="2004246" y="819696"/>
                </a:cubicBezTo>
                <a:cubicBezTo>
                  <a:pt x="2001811" y="820463"/>
                  <a:pt x="1998651" y="818932"/>
                  <a:pt x="1996939" y="821996"/>
                </a:cubicBezTo>
                <a:cubicBezTo>
                  <a:pt x="1992067" y="823530"/>
                  <a:pt x="1988642" y="829657"/>
                  <a:pt x="1984492" y="833486"/>
                </a:cubicBezTo>
                <a:cubicBezTo>
                  <a:pt x="1982056" y="834253"/>
                  <a:pt x="1982056" y="834253"/>
                  <a:pt x="1978897" y="832723"/>
                </a:cubicBezTo>
                <a:cubicBezTo>
                  <a:pt x="1978897" y="832723"/>
                  <a:pt x="1980610" y="829659"/>
                  <a:pt x="1983047" y="828892"/>
                </a:cubicBezTo>
                <a:cubicBezTo>
                  <a:pt x="1984760" y="825829"/>
                  <a:pt x="1986473" y="822765"/>
                  <a:pt x="1988907" y="821999"/>
                </a:cubicBezTo>
                <a:cubicBezTo>
                  <a:pt x="1993056" y="818170"/>
                  <a:pt x="1996778" y="815105"/>
                  <a:pt x="1999518" y="814243"/>
                </a:cubicBezTo>
                <a:close/>
                <a:moveTo>
                  <a:pt x="5252912" y="813494"/>
                </a:moveTo>
                <a:cubicBezTo>
                  <a:pt x="5251378" y="816788"/>
                  <a:pt x="5255327" y="821168"/>
                  <a:pt x="5253794" y="824461"/>
                </a:cubicBezTo>
                <a:cubicBezTo>
                  <a:pt x="5248312" y="823377"/>
                  <a:pt x="5246779" y="826670"/>
                  <a:pt x="5244440" y="827406"/>
                </a:cubicBezTo>
                <a:cubicBezTo>
                  <a:pt x="5242024" y="819732"/>
                  <a:pt x="5247507" y="820818"/>
                  <a:pt x="5245897" y="815703"/>
                </a:cubicBezTo>
                <a:cubicBezTo>
                  <a:pt x="5250573" y="814230"/>
                  <a:pt x="5250573" y="814230"/>
                  <a:pt x="5252912" y="813494"/>
                </a:cubicBezTo>
                <a:close/>
                <a:moveTo>
                  <a:pt x="1773545" y="813113"/>
                </a:moveTo>
                <a:cubicBezTo>
                  <a:pt x="1773545" y="813113"/>
                  <a:pt x="1774465" y="816037"/>
                  <a:pt x="1774465" y="816037"/>
                </a:cubicBezTo>
                <a:cubicBezTo>
                  <a:pt x="1775385" y="818959"/>
                  <a:pt x="1773193" y="819649"/>
                  <a:pt x="1770080" y="817417"/>
                </a:cubicBezTo>
                <a:cubicBezTo>
                  <a:pt x="1772273" y="816726"/>
                  <a:pt x="1774465" y="816037"/>
                  <a:pt x="1771353" y="813803"/>
                </a:cubicBezTo>
                <a:cubicBezTo>
                  <a:pt x="1773545" y="813113"/>
                  <a:pt x="1773545" y="813113"/>
                  <a:pt x="1773545" y="813113"/>
                </a:cubicBezTo>
                <a:close/>
                <a:moveTo>
                  <a:pt x="5270527" y="810612"/>
                </a:moveTo>
                <a:cubicBezTo>
                  <a:pt x="5271309" y="811019"/>
                  <a:pt x="5271682" y="812205"/>
                  <a:pt x="5271241" y="814954"/>
                </a:cubicBezTo>
                <a:cubicBezTo>
                  <a:pt x="5273618" y="814207"/>
                  <a:pt x="5272870" y="811831"/>
                  <a:pt x="5272870" y="811831"/>
                </a:cubicBezTo>
                <a:cubicBezTo>
                  <a:pt x="5278367" y="812712"/>
                  <a:pt x="5275113" y="818956"/>
                  <a:pt x="5278980" y="822959"/>
                </a:cubicBezTo>
                <a:cubicBezTo>
                  <a:pt x="5274231" y="824454"/>
                  <a:pt x="5271988" y="817329"/>
                  <a:pt x="5268867" y="815702"/>
                </a:cubicBezTo>
                <a:cubicBezTo>
                  <a:pt x="5264116" y="817197"/>
                  <a:pt x="5261741" y="817944"/>
                  <a:pt x="5258619" y="816317"/>
                </a:cubicBezTo>
                <a:cubicBezTo>
                  <a:pt x="5260994" y="815570"/>
                  <a:pt x="5257872" y="813943"/>
                  <a:pt x="5257124" y="811567"/>
                </a:cubicBezTo>
                <a:cubicBezTo>
                  <a:pt x="5261126" y="807697"/>
                  <a:pt x="5265744" y="814075"/>
                  <a:pt x="5267372" y="810953"/>
                </a:cubicBezTo>
                <a:cubicBezTo>
                  <a:pt x="5268559" y="810579"/>
                  <a:pt x="5269747" y="810205"/>
                  <a:pt x="5270527" y="810612"/>
                </a:cubicBezTo>
                <a:close/>
                <a:moveTo>
                  <a:pt x="2068963" y="810113"/>
                </a:moveTo>
                <a:cubicBezTo>
                  <a:pt x="2072130" y="811793"/>
                  <a:pt x="2075298" y="813473"/>
                  <a:pt x="2076064" y="815909"/>
                </a:cubicBezTo>
                <a:cubicBezTo>
                  <a:pt x="2075197" y="821537"/>
                  <a:pt x="2077598" y="820781"/>
                  <a:pt x="2079998" y="820025"/>
                </a:cubicBezTo>
                <a:cubicBezTo>
                  <a:pt x="2085568" y="820950"/>
                  <a:pt x="2091137" y="821874"/>
                  <a:pt x="2085366" y="837078"/>
                </a:cubicBezTo>
                <a:cubicBezTo>
                  <a:pt x="2082199" y="835398"/>
                  <a:pt x="2079031" y="833718"/>
                  <a:pt x="2078264" y="831281"/>
                </a:cubicBezTo>
                <a:cubicBezTo>
                  <a:pt x="2075096" y="829600"/>
                  <a:pt x="2073563" y="824729"/>
                  <a:pt x="2067126" y="829432"/>
                </a:cubicBezTo>
                <a:cubicBezTo>
                  <a:pt x="2071262" y="817421"/>
                  <a:pt x="2061557" y="828507"/>
                  <a:pt x="2056755" y="830019"/>
                </a:cubicBezTo>
                <a:cubicBezTo>
                  <a:pt x="2056755" y="830019"/>
                  <a:pt x="2055988" y="827582"/>
                  <a:pt x="2058389" y="826827"/>
                </a:cubicBezTo>
                <a:cubicBezTo>
                  <a:pt x="2058389" y="826827"/>
                  <a:pt x="2057622" y="824392"/>
                  <a:pt x="2057622" y="824392"/>
                </a:cubicBezTo>
                <a:cubicBezTo>
                  <a:pt x="2060024" y="823636"/>
                  <a:pt x="2059256" y="821200"/>
                  <a:pt x="2061658" y="820444"/>
                </a:cubicBezTo>
                <a:cubicBezTo>
                  <a:pt x="2063294" y="817252"/>
                  <a:pt x="2067328" y="813304"/>
                  <a:pt x="2068963" y="810113"/>
                </a:cubicBezTo>
                <a:close/>
                <a:moveTo>
                  <a:pt x="5284984" y="808220"/>
                </a:moveTo>
                <a:cubicBezTo>
                  <a:pt x="5287176" y="807529"/>
                  <a:pt x="5287943" y="809965"/>
                  <a:pt x="5290135" y="809275"/>
                </a:cubicBezTo>
                <a:cubicBezTo>
                  <a:pt x="5287943" y="809965"/>
                  <a:pt x="5286518" y="813091"/>
                  <a:pt x="5286518" y="813091"/>
                </a:cubicBezTo>
                <a:cubicBezTo>
                  <a:pt x="5289476" y="814836"/>
                  <a:pt x="5288051" y="817962"/>
                  <a:pt x="5286623" y="821088"/>
                </a:cubicBezTo>
                <a:cubicBezTo>
                  <a:pt x="5289585" y="822834"/>
                  <a:pt x="5288818" y="820396"/>
                  <a:pt x="5291009" y="819707"/>
                </a:cubicBezTo>
                <a:cubicBezTo>
                  <a:pt x="5291776" y="822145"/>
                  <a:pt x="5289585" y="822834"/>
                  <a:pt x="5287391" y="823525"/>
                </a:cubicBezTo>
                <a:cubicBezTo>
                  <a:pt x="5286623" y="821088"/>
                  <a:pt x="5285857" y="818653"/>
                  <a:pt x="5283666" y="819342"/>
                </a:cubicBezTo>
                <a:cubicBezTo>
                  <a:pt x="5285090" y="816217"/>
                  <a:pt x="5284325" y="813782"/>
                  <a:pt x="5284984" y="808220"/>
                </a:cubicBezTo>
                <a:close/>
                <a:moveTo>
                  <a:pt x="2073293" y="807144"/>
                </a:moveTo>
                <a:lnTo>
                  <a:pt x="2072221" y="809410"/>
                </a:lnTo>
                <a:cubicBezTo>
                  <a:pt x="2072221" y="809410"/>
                  <a:pt x="2072221" y="809410"/>
                  <a:pt x="2069786" y="810177"/>
                </a:cubicBezTo>
                <a:close/>
                <a:moveTo>
                  <a:pt x="3992141" y="805544"/>
                </a:moveTo>
                <a:cubicBezTo>
                  <a:pt x="3992141" y="805544"/>
                  <a:pt x="3992920" y="808014"/>
                  <a:pt x="3991262" y="811256"/>
                </a:cubicBezTo>
                <a:cubicBezTo>
                  <a:pt x="3995353" y="807248"/>
                  <a:pt x="3997790" y="806480"/>
                  <a:pt x="3998570" y="808955"/>
                </a:cubicBezTo>
                <a:cubicBezTo>
                  <a:pt x="3999347" y="811426"/>
                  <a:pt x="4000126" y="813901"/>
                  <a:pt x="4000126" y="813901"/>
                </a:cubicBezTo>
                <a:cubicBezTo>
                  <a:pt x="3991941" y="821915"/>
                  <a:pt x="3995933" y="826096"/>
                  <a:pt x="3995933" y="826096"/>
                </a:cubicBezTo>
                <a:cubicBezTo>
                  <a:pt x="3989403" y="830868"/>
                  <a:pt x="3985312" y="834876"/>
                  <a:pt x="3983653" y="838116"/>
                </a:cubicBezTo>
                <a:cubicBezTo>
                  <a:pt x="3985310" y="834876"/>
                  <a:pt x="3986747" y="833062"/>
                  <a:pt x="3987369" y="831850"/>
                </a:cubicBezTo>
                <a:lnTo>
                  <a:pt x="3986188" y="829163"/>
                </a:lnTo>
                <a:lnTo>
                  <a:pt x="3987847" y="825923"/>
                </a:lnTo>
                <a:cubicBezTo>
                  <a:pt x="3989504" y="822682"/>
                  <a:pt x="3987069" y="823450"/>
                  <a:pt x="3989504" y="822682"/>
                </a:cubicBezTo>
                <a:cubicBezTo>
                  <a:pt x="3993597" y="818676"/>
                  <a:pt x="3996911" y="812194"/>
                  <a:pt x="3994476" y="812959"/>
                </a:cubicBezTo>
                <a:cubicBezTo>
                  <a:pt x="3994476" y="812959"/>
                  <a:pt x="3992040" y="813727"/>
                  <a:pt x="3990382" y="816967"/>
                </a:cubicBezTo>
                <a:cubicBezTo>
                  <a:pt x="3987946" y="817735"/>
                  <a:pt x="3983854" y="821743"/>
                  <a:pt x="3982197" y="824983"/>
                </a:cubicBezTo>
                <a:lnTo>
                  <a:pt x="3980393" y="827760"/>
                </a:lnTo>
                <a:lnTo>
                  <a:pt x="3979761" y="825749"/>
                </a:lnTo>
                <a:cubicBezTo>
                  <a:pt x="3974010" y="832996"/>
                  <a:pt x="3975667" y="829757"/>
                  <a:pt x="3973232" y="830524"/>
                </a:cubicBezTo>
                <a:cubicBezTo>
                  <a:pt x="3974889" y="827282"/>
                  <a:pt x="3974889" y="827282"/>
                  <a:pt x="3976547" y="824043"/>
                </a:cubicBezTo>
                <a:cubicBezTo>
                  <a:pt x="3978982" y="823276"/>
                  <a:pt x="3980639" y="820035"/>
                  <a:pt x="3980639" y="820035"/>
                </a:cubicBezTo>
                <a:cubicBezTo>
                  <a:pt x="3983074" y="819268"/>
                  <a:pt x="3983074" y="819268"/>
                  <a:pt x="3984732" y="816026"/>
                </a:cubicBezTo>
                <a:cubicBezTo>
                  <a:pt x="3987167" y="815260"/>
                  <a:pt x="3986390" y="812789"/>
                  <a:pt x="3988826" y="812023"/>
                </a:cubicBezTo>
                <a:cubicBezTo>
                  <a:pt x="3990483" y="808781"/>
                  <a:pt x="3990483" y="808781"/>
                  <a:pt x="3992141" y="805544"/>
                </a:cubicBezTo>
                <a:close/>
                <a:moveTo>
                  <a:pt x="4072599" y="804297"/>
                </a:moveTo>
                <a:cubicBezTo>
                  <a:pt x="4074899" y="811607"/>
                  <a:pt x="4069052" y="813447"/>
                  <a:pt x="4067519" y="808575"/>
                </a:cubicBezTo>
                <a:cubicBezTo>
                  <a:pt x="4068701" y="805523"/>
                  <a:pt x="4070650" y="804910"/>
                  <a:pt x="4072599" y="804297"/>
                </a:cubicBezTo>
                <a:close/>
                <a:moveTo>
                  <a:pt x="5374271" y="800998"/>
                </a:moveTo>
                <a:cubicBezTo>
                  <a:pt x="5375099" y="803629"/>
                  <a:pt x="5378947" y="808201"/>
                  <a:pt x="5381139" y="807511"/>
                </a:cubicBezTo>
                <a:cubicBezTo>
                  <a:pt x="5379775" y="810832"/>
                  <a:pt x="5374562" y="809580"/>
                  <a:pt x="5376218" y="814842"/>
                </a:cubicBezTo>
                <a:cubicBezTo>
                  <a:pt x="5375390" y="812212"/>
                  <a:pt x="5372370" y="810271"/>
                  <a:pt x="5370714" y="805010"/>
                </a:cubicBezTo>
                <a:cubicBezTo>
                  <a:pt x="5372906" y="804319"/>
                  <a:pt x="5372078" y="801688"/>
                  <a:pt x="5374271" y="800998"/>
                </a:cubicBezTo>
                <a:close/>
                <a:moveTo>
                  <a:pt x="4016370" y="800595"/>
                </a:moveTo>
                <a:lnTo>
                  <a:pt x="4015500" y="803544"/>
                </a:lnTo>
                <a:cubicBezTo>
                  <a:pt x="4011588" y="807451"/>
                  <a:pt x="4009249" y="808187"/>
                  <a:pt x="4009249" y="808187"/>
                </a:cubicBezTo>
                <a:cubicBezTo>
                  <a:pt x="4010822" y="805016"/>
                  <a:pt x="4012395" y="801845"/>
                  <a:pt x="4014733" y="801109"/>
                </a:cubicBezTo>
                <a:close/>
                <a:moveTo>
                  <a:pt x="4016588" y="799858"/>
                </a:moveTo>
                <a:cubicBezTo>
                  <a:pt x="4017272" y="798971"/>
                  <a:pt x="4017857" y="798787"/>
                  <a:pt x="4017071" y="800374"/>
                </a:cubicBezTo>
                <a:lnTo>
                  <a:pt x="4016370" y="800595"/>
                </a:lnTo>
                <a:close/>
                <a:moveTo>
                  <a:pt x="3868943" y="797738"/>
                </a:moveTo>
                <a:cubicBezTo>
                  <a:pt x="3871903" y="799483"/>
                  <a:pt x="3871903" y="799483"/>
                  <a:pt x="3871903" y="799483"/>
                </a:cubicBezTo>
                <a:lnTo>
                  <a:pt x="3868285" y="803299"/>
                </a:lnTo>
                <a:cubicBezTo>
                  <a:pt x="3867518" y="800863"/>
                  <a:pt x="3869710" y="800173"/>
                  <a:pt x="3868943" y="797738"/>
                </a:cubicBezTo>
                <a:close/>
                <a:moveTo>
                  <a:pt x="4344940" y="797089"/>
                </a:moveTo>
                <a:cubicBezTo>
                  <a:pt x="4345532" y="797907"/>
                  <a:pt x="4345915" y="799125"/>
                  <a:pt x="4347133" y="798741"/>
                </a:cubicBezTo>
                <a:cubicBezTo>
                  <a:pt x="4343029" y="802710"/>
                  <a:pt x="4340593" y="803477"/>
                  <a:pt x="4332519" y="803341"/>
                </a:cubicBezTo>
                <a:cubicBezTo>
                  <a:pt x="4333421" y="797703"/>
                  <a:pt x="4345465" y="801944"/>
                  <a:pt x="4341497" y="797838"/>
                </a:cubicBezTo>
                <a:cubicBezTo>
                  <a:pt x="4343548" y="795854"/>
                  <a:pt x="4344348" y="796271"/>
                  <a:pt x="4344940" y="797089"/>
                </a:cubicBezTo>
                <a:close/>
                <a:moveTo>
                  <a:pt x="2080181" y="796423"/>
                </a:moveTo>
                <a:cubicBezTo>
                  <a:pt x="2080895" y="796559"/>
                  <a:pt x="2080698" y="798068"/>
                  <a:pt x="2080308" y="801082"/>
                </a:cubicBezTo>
                <a:lnTo>
                  <a:pt x="2073293" y="807144"/>
                </a:lnTo>
                <a:lnTo>
                  <a:pt x="2073829" y="806012"/>
                </a:lnTo>
                <a:cubicBezTo>
                  <a:pt x="2073003" y="803381"/>
                  <a:pt x="2073003" y="803381"/>
                  <a:pt x="2073003" y="803381"/>
                </a:cubicBezTo>
                <a:cubicBezTo>
                  <a:pt x="2071393" y="806779"/>
                  <a:pt x="2068957" y="807545"/>
                  <a:pt x="2067349" y="810943"/>
                </a:cubicBezTo>
                <a:cubicBezTo>
                  <a:pt x="2063305" y="815108"/>
                  <a:pt x="2063305" y="815108"/>
                  <a:pt x="2062477" y="812476"/>
                </a:cubicBezTo>
                <a:cubicBezTo>
                  <a:pt x="2062477" y="812476"/>
                  <a:pt x="2066521" y="808312"/>
                  <a:pt x="2068130" y="804915"/>
                </a:cubicBezTo>
                <a:cubicBezTo>
                  <a:pt x="2068130" y="804915"/>
                  <a:pt x="2070566" y="804148"/>
                  <a:pt x="2069738" y="801518"/>
                </a:cubicBezTo>
                <a:cubicBezTo>
                  <a:pt x="2072174" y="800750"/>
                  <a:pt x="2072174" y="800750"/>
                  <a:pt x="2074610" y="799983"/>
                </a:cubicBezTo>
                <a:cubicBezTo>
                  <a:pt x="2077849" y="797518"/>
                  <a:pt x="2079470" y="796285"/>
                  <a:pt x="2080181" y="796423"/>
                </a:cubicBezTo>
                <a:close/>
                <a:moveTo>
                  <a:pt x="4360010" y="795759"/>
                </a:moveTo>
                <a:cubicBezTo>
                  <a:pt x="4362493" y="794976"/>
                  <a:pt x="4366451" y="798871"/>
                  <a:pt x="4364702" y="801992"/>
                </a:cubicBezTo>
                <a:cubicBezTo>
                  <a:pt x="4359733" y="803557"/>
                  <a:pt x="4358261" y="798879"/>
                  <a:pt x="4354027" y="802782"/>
                </a:cubicBezTo>
                <a:cubicBezTo>
                  <a:pt x="4354027" y="802782"/>
                  <a:pt x="4357248" y="804338"/>
                  <a:pt x="4357248" y="804338"/>
                </a:cubicBezTo>
                <a:cubicBezTo>
                  <a:pt x="4356235" y="809797"/>
                  <a:pt x="4348046" y="809804"/>
                  <a:pt x="4342341" y="809031"/>
                </a:cubicBezTo>
                <a:cubicBezTo>
                  <a:pt x="4340133" y="802014"/>
                  <a:pt x="4354764" y="805121"/>
                  <a:pt x="4352555" y="798105"/>
                </a:cubicBezTo>
                <a:cubicBezTo>
                  <a:pt x="4355039" y="797322"/>
                  <a:pt x="4361481" y="800436"/>
                  <a:pt x="4360010" y="795759"/>
                </a:cubicBezTo>
                <a:close/>
                <a:moveTo>
                  <a:pt x="2063339" y="792608"/>
                </a:moveTo>
                <a:cubicBezTo>
                  <a:pt x="2065635" y="791885"/>
                  <a:pt x="2066402" y="794321"/>
                  <a:pt x="2066402" y="794321"/>
                </a:cubicBezTo>
                <a:cubicBezTo>
                  <a:pt x="2064872" y="797479"/>
                  <a:pt x="2064872" y="797479"/>
                  <a:pt x="2064872" y="797479"/>
                </a:cubicBezTo>
                <a:cubicBezTo>
                  <a:pt x="2062575" y="798202"/>
                  <a:pt x="2063341" y="800639"/>
                  <a:pt x="2062575" y="798202"/>
                </a:cubicBezTo>
                <a:cubicBezTo>
                  <a:pt x="2060278" y="798925"/>
                  <a:pt x="2056451" y="802807"/>
                  <a:pt x="2055684" y="800370"/>
                </a:cubicBezTo>
                <a:cubicBezTo>
                  <a:pt x="2055684" y="800370"/>
                  <a:pt x="2053388" y="801094"/>
                  <a:pt x="2054155" y="803530"/>
                </a:cubicBezTo>
                <a:cubicBezTo>
                  <a:pt x="2054155" y="803530"/>
                  <a:pt x="2051857" y="804253"/>
                  <a:pt x="2051857" y="804253"/>
                </a:cubicBezTo>
                <a:cubicBezTo>
                  <a:pt x="2051091" y="801817"/>
                  <a:pt x="2054918" y="797936"/>
                  <a:pt x="2054151" y="795500"/>
                </a:cubicBezTo>
                <a:cubicBezTo>
                  <a:pt x="2056448" y="794776"/>
                  <a:pt x="2061042" y="793331"/>
                  <a:pt x="2063339" y="792608"/>
                </a:cubicBezTo>
                <a:close/>
                <a:moveTo>
                  <a:pt x="4019448" y="791593"/>
                </a:moveTo>
                <a:lnTo>
                  <a:pt x="4016304" y="797937"/>
                </a:lnTo>
                <a:cubicBezTo>
                  <a:pt x="4013967" y="798672"/>
                  <a:pt x="4012395" y="801845"/>
                  <a:pt x="4010822" y="805016"/>
                </a:cubicBezTo>
                <a:cubicBezTo>
                  <a:pt x="4010822" y="805016"/>
                  <a:pt x="4008484" y="805752"/>
                  <a:pt x="4009249" y="808187"/>
                </a:cubicBezTo>
                <a:cubicBezTo>
                  <a:pt x="4006146" y="806488"/>
                  <a:pt x="4001469" y="807961"/>
                  <a:pt x="4004613" y="801617"/>
                </a:cubicBezTo>
                <a:cubicBezTo>
                  <a:pt x="4003845" y="799180"/>
                  <a:pt x="4003845" y="799180"/>
                  <a:pt x="4003845" y="799180"/>
                </a:cubicBezTo>
                <a:cubicBezTo>
                  <a:pt x="4007755" y="795273"/>
                  <a:pt x="4007755" y="795273"/>
                  <a:pt x="4006183" y="798445"/>
                </a:cubicBezTo>
                <a:cubicBezTo>
                  <a:pt x="4004613" y="801617"/>
                  <a:pt x="4008522" y="797708"/>
                  <a:pt x="4010860" y="796972"/>
                </a:cubicBezTo>
                <a:cubicBezTo>
                  <a:pt x="4010094" y="794536"/>
                  <a:pt x="4010094" y="794536"/>
                  <a:pt x="4010094" y="794536"/>
                </a:cubicBezTo>
                <a:cubicBezTo>
                  <a:pt x="4010860" y="796972"/>
                  <a:pt x="4013967" y="798672"/>
                  <a:pt x="4017109" y="792329"/>
                </a:cubicBezTo>
                <a:close/>
                <a:moveTo>
                  <a:pt x="5450755" y="791380"/>
                </a:moveTo>
                <a:cubicBezTo>
                  <a:pt x="5457331" y="789311"/>
                  <a:pt x="5460996" y="793298"/>
                  <a:pt x="5464661" y="797284"/>
                </a:cubicBezTo>
                <a:cubicBezTo>
                  <a:pt x="5459539" y="796326"/>
                  <a:pt x="5459539" y="796326"/>
                  <a:pt x="5458819" y="801693"/>
                </a:cubicBezTo>
                <a:cubicBezTo>
                  <a:pt x="5451506" y="801425"/>
                  <a:pt x="5456613" y="794678"/>
                  <a:pt x="5450755" y="791380"/>
                </a:cubicBezTo>
                <a:close/>
                <a:moveTo>
                  <a:pt x="4002687" y="789374"/>
                </a:moveTo>
                <a:cubicBezTo>
                  <a:pt x="4002687" y="789374"/>
                  <a:pt x="4005791" y="791072"/>
                  <a:pt x="4005791" y="791072"/>
                </a:cubicBezTo>
                <a:cubicBezTo>
                  <a:pt x="4003453" y="791808"/>
                  <a:pt x="4003453" y="791808"/>
                  <a:pt x="4001880" y="794977"/>
                </a:cubicBezTo>
                <a:cubicBezTo>
                  <a:pt x="4001880" y="794977"/>
                  <a:pt x="4000309" y="798151"/>
                  <a:pt x="4000309" y="798151"/>
                </a:cubicBezTo>
                <a:cubicBezTo>
                  <a:pt x="3997970" y="798887"/>
                  <a:pt x="3997970" y="798887"/>
                  <a:pt x="3995632" y="799623"/>
                </a:cubicBezTo>
                <a:cubicBezTo>
                  <a:pt x="3999541" y="795713"/>
                  <a:pt x="4001113" y="792545"/>
                  <a:pt x="4002687" y="789374"/>
                </a:cubicBezTo>
                <a:close/>
                <a:moveTo>
                  <a:pt x="2046779" y="788754"/>
                </a:moveTo>
                <a:cubicBezTo>
                  <a:pt x="2048303" y="788275"/>
                  <a:pt x="2050302" y="788249"/>
                  <a:pt x="2051865" y="788961"/>
                </a:cubicBezTo>
                <a:cubicBezTo>
                  <a:pt x="2051865" y="788961"/>
                  <a:pt x="2050118" y="791920"/>
                  <a:pt x="2050118" y="791920"/>
                </a:cubicBezTo>
                <a:cubicBezTo>
                  <a:pt x="2047683" y="792686"/>
                  <a:pt x="2047683" y="792686"/>
                  <a:pt x="2044557" y="791262"/>
                </a:cubicBezTo>
                <a:cubicBezTo>
                  <a:pt x="2044211" y="790166"/>
                  <a:pt x="2045257" y="789234"/>
                  <a:pt x="2046779" y="788754"/>
                </a:cubicBezTo>
                <a:close/>
                <a:moveTo>
                  <a:pt x="3939312" y="788420"/>
                </a:moveTo>
                <a:cubicBezTo>
                  <a:pt x="3940064" y="790810"/>
                  <a:pt x="3929626" y="799347"/>
                  <a:pt x="3932015" y="798595"/>
                </a:cubicBezTo>
                <a:cubicBezTo>
                  <a:pt x="3936040" y="794701"/>
                  <a:pt x="3940064" y="790810"/>
                  <a:pt x="3939312" y="788420"/>
                </a:cubicBezTo>
                <a:close/>
                <a:moveTo>
                  <a:pt x="1920366" y="786593"/>
                </a:moveTo>
                <a:cubicBezTo>
                  <a:pt x="1924204" y="790619"/>
                  <a:pt x="1928040" y="794648"/>
                  <a:pt x="1933467" y="795557"/>
                </a:cubicBezTo>
                <a:cubicBezTo>
                  <a:pt x="1931878" y="798675"/>
                  <a:pt x="1928790" y="797029"/>
                  <a:pt x="1925613" y="803265"/>
                </a:cubicBezTo>
                <a:cubicBezTo>
                  <a:pt x="1922525" y="801619"/>
                  <a:pt x="1919348" y="807854"/>
                  <a:pt x="1917759" y="810972"/>
                </a:cubicBezTo>
                <a:cubicBezTo>
                  <a:pt x="1917759" y="810972"/>
                  <a:pt x="1917759" y="810972"/>
                  <a:pt x="1920847" y="812617"/>
                </a:cubicBezTo>
                <a:cubicBezTo>
                  <a:pt x="1928611" y="812791"/>
                  <a:pt x="1929451" y="807292"/>
                  <a:pt x="1934128" y="805821"/>
                </a:cubicBezTo>
                <a:cubicBezTo>
                  <a:pt x="1934038" y="813702"/>
                  <a:pt x="1937876" y="817729"/>
                  <a:pt x="1940125" y="824874"/>
                </a:cubicBezTo>
                <a:cubicBezTo>
                  <a:pt x="1937786" y="825610"/>
                  <a:pt x="1937037" y="823228"/>
                  <a:pt x="1934698" y="823963"/>
                </a:cubicBezTo>
                <a:cubicBezTo>
                  <a:pt x="1933110" y="827081"/>
                  <a:pt x="1936198" y="828727"/>
                  <a:pt x="1936948" y="831109"/>
                </a:cubicBezTo>
                <a:cubicBezTo>
                  <a:pt x="1933860" y="829463"/>
                  <a:pt x="1930771" y="827818"/>
                  <a:pt x="1928433" y="828554"/>
                </a:cubicBezTo>
                <a:cubicBezTo>
                  <a:pt x="1926845" y="831672"/>
                  <a:pt x="1926005" y="837171"/>
                  <a:pt x="1922917" y="835526"/>
                </a:cubicBezTo>
                <a:cubicBezTo>
                  <a:pt x="1920579" y="836262"/>
                  <a:pt x="1921328" y="838642"/>
                  <a:pt x="1921328" y="838642"/>
                </a:cubicBezTo>
                <a:cubicBezTo>
                  <a:pt x="1924416" y="840289"/>
                  <a:pt x="1924327" y="848170"/>
                  <a:pt x="1929004" y="846698"/>
                </a:cubicBezTo>
                <a:cubicBezTo>
                  <a:pt x="1925077" y="850553"/>
                  <a:pt x="1920488" y="844142"/>
                  <a:pt x="1916650" y="840115"/>
                </a:cubicBezTo>
                <a:cubicBezTo>
                  <a:pt x="1914312" y="840851"/>
                  <a:pt x="1909636" y="842323"/>
                  <a:pt x="1908136" y="837560"/>
                </a:cubicBezTo>
                <a:cubicBezTo>
                  <a:pt x="1911225" y="839206"/>
                  <a:pt x="1912813" y="836088"/>
                  <a:pt x="1912813" y="836088"/>
                </a:cubicBezTo>
                <a:cubicBezTo>
                  <a:pt x="1911313" y="831324"/>
                  <a:pt x="1912904" y="828207"/>
                  <a:pt x="1907477" y="827296"/>
                </a:cubicBezTo>
                <a:cubicBezTo>
                  <a:pt x="1905228" y="820151"/>
                  <a:pt x="1913832" y="814825"/>
                  <a:pt x="1909244" y="808417"/>
                </a:cubicBezTo>
                <a:cubicBezTo>
                  <a:pt x="1913171" y="804564"/>
                  <a:pt x="1912511" y="794300"/>
                  <a:pt x="1911012" y="789537"/>
                </a:cubicBezTo>
                <a:cubicBezTo>
                  <a:pt x="1911433" y="786788"/>
                  <a:pt x="1913372" y="786830"/>
                  <a:pt x="1915408" y="787171"/>
                </a:cubicBezTo>
                <a:cubicBezTo>
                  <a:pt x="1917442" y="787513"/>
                  <a:pt x="1919572" y="788152"/>
                  <a:pt x="1920366" y="786593"/>
                </a:cubicBezTo>
                <a:close/>
                <a:moveTo>
                  <a:pt x="5302388" y="781861"/>
                </a:moveTo>
                <a:cubicBezTo>
                  <a:pt x="5303078" y="784054"/>
                  <a:pt x="5303078" y="784054"/>
                  <a:pt x="5303768" y="786245"/>
                </a:cubicBezTo>
                <a:cubicBezTo>
                  <a:pt x="5301333" y="787012"/>
                  <a:pt x="5300642" y="784820"/>
                  <a:pt x="5295770" y="786354"/>
                </a:cubicBezTo>
                <a:cubicBezTo>
                  <a:pt x="5297516" y="783394"/>
                  <a:pt x="5297516" y="783394"/>
                  <a:pt x="5302388" y="781861"/>
                </a:cubicBezTo>
                <a:close/>
                <a:moveTo>
                  <a:pt x="3675623" y="781484"/>
                </a:moveTo>
                <a:cubicBezTo>
                  <a:pt x="3678059" y="780717"/>
                  <a:pt x="3670661" y="791236"/>
                  <a:pt x="3676405" y="783970"/>
                </a:cubicBezTo>
                <a:cubicBezTo>
                  <a:pt x="3674752" y="787219"/>
                  <a:pt x="3673097" y="790469"/>
                  <a:pt x="3671443" y="793721"/>
                </a:cubicBezTo>
                <a:cubicBezTo>
                  <a:pt x="3669789" y="796972"/>
                  <a:pt x="3669789" y="796972"/>
                  <a:pt x="3670571" y="799456"/>
                </a:cubicBezTo>
                <a:cubicBezTo>
                  <a:pt x="3656649" y="814762"/>
                  <a:pt x="3659957" y="808261"/>
                  <a:pt x="3656738" y="806542"/>
                </a:cubicBezTo>
                <a:cubicBezTo>
                  <a:pt x="3655956" y="804056"/>
                  <a:pt x="3658393" y="803290"/>
                  <a:pt x="3658393" y="803290"/>
                </a:cubicBezTo>
                <a:cubicBezTo>
                  <a:pt x="3660046" y="800038"/>
                  <a:pt x="3661701" y="796787"/>
                  <a:pt x="3661701" y="796787"/>
                </a:cubicBezTo>
                <a:cubicBezTo>
                  <a:pt x="3665789" y="792769"/>
                  <a:pt x="3671534" y="785503"/>
                  <a:pt x="3673188" y="782250"/>
                </a:cubicBezTo>
                <a:cubicBezTo>
                  <a:pt x="3675623" y="781484"/>
                  <a:pt x="3675623" y="781484"/>
                  <a:pt x="3675623" y="781484"/>
                </a:cubicBezTo>
                <a:close/>
                <a:moveTo>
                  <a:pt x="2460365" y="780775"/>
                </a:moveTo>
                <a:lnTo>
                  <a:pt x="2458886" y="782334"/>
                </a:lnTo>
                <a:lnTo>
                  <a:pt x="2459296" y="781549"/>
                </a:lnTo>
                <a:close/>
                <a:moveTo>
                  <a:pt x="3847579" y="780527"/>
                </a:moveTo>
                <a:cubicBezTo>
                  <a:pt x="3847579" y="780527"/>
                  <a:pt x="3845942" y="783668"/>
                  <a:pt x="3845942" y="783668"/>
                </a:cubicBezTo>
                <a:cubicBezTo>
                  <a:pt x="3842669" y="789950"/>
                  <a:pt x="3836258" y="794595"/>
                  <a:pt x="3838645" y="793843"/>
                </a:cubicBezTo>
                <a:cubicBezTo>
                  <a:pt x="3837893" y="791453"/>
                  <a:pt x="3839530" y="788313"/>
                  <a:pt x="3841917" y="787562"/>
                </a:cubicBezTo>
                <a:cubicBezTo>
                  <a:pt x="3843555" y="784419"/>
                  <a:pt x="3845942" y="783668"/>
                  <a:pt x="3847579" y="780527"/>
                </a:cubicBezTo>
                <a:close/>
                <a:moveTo>
                  <a:pt x="2072415" y="777703"/>
                </a:moveTo>
                <a:cubicBezTo>
                  <a:pt x="2069857" y="778508"/>
                  <a:pt x="2067300" y="779313"/>
                  <a:pt x="2065432" y="782310"/>
                </a:cubicBezTo>
                <a:cubicBezTo>
                  <a:pt x="2065432" y="782310"/>
                  <a:pt x="2065432" y="782310"/>
                  <a:pt x="2062875" y="783116"/>
                </a:cubicBezTo>
                <a:cubicBezTo>
                  <a:pt x="2065432" y="782310"/>
                  <a:pt x="2066609" y="777120"/>
                  <a:pt x="2069857" y="778508"/>
                </a:cubicBezTo>
                <a:cubicBezTo>
                  <a:pt x="2069857" y="778508"/>
                  <a:pt x="2069857" y="778508"/>
                  <a:pt x="2072415" y="777703"/>
                </a:cubicBezTo>
                <a:close/>
                <a:moveTo>
                  <a:pt x="4014416" y="777649"/>
                </a:moveTo>
                <a:cubicBezTo>
                  <a:pt x="4014416" y="777649"/>
                  <a:pt x="4012991" y="780776"/>
                  <a:pt x="4012991" y="780776"/>
                </a:cubicBezTo>
                <a:cubicBezTo>
                  <a:pt x="4011566" y="783901"/>
                  <a:pt x="4009373" y="784592"/>
                  <a:pt x="4007948" y="787717"/>
                </a:cubicBezTo>
                <a:cubicBezTo>
                  <a:pt x="4007948" y="787717"/>
                  <a:pt x="4005755" y="788407"/>
                  <a:pt x="4003563" y="789098"/>
                </a:cubicBezTo>
                <a:cubicBezTo>
                  <a:pt x="4005755" y="788407"/>
                  <a:pt x="4004988" y="785972"/>
                  <a:pt x="4007181" y="785282"/>
                </a:cubicBezTo>
                <a:cubicBezTo>
                  <a:pt x="4008605" y="782156"/>
                  <a:pt x="4012991" y="780776"/>
                  <a:pt x="4014416" y="777649"/>
                </a:cubicBezTo>
                <a:close/>
                <a:moveTo>
                  <a:pt x="2465709" y="776904"/>
                </a:moveTo>
                <a:lnTo>
                  <a:pt x="2460365" y="780775"/>
                </a:lnTo>
                <a:lnTo>
                  <a:pt x="2463321" y="777656"/>
                </a:lnTo>
                <a:cubicBezTo>
                  <a:pt x="2463321" y="777656"/>
                  <a:pt x="2463321" y="777656"/>
                  <a:pt x="2465709" y="776904"/>
                </a:cubicBezTo>
                <a:close/>
                <a:moveTo>
                  <a:pt x="2074355" y="774684"/>
                </a:moveTo>
                <a:cubicBezTo>
                  <a:pt x="2076693" y="773947"/>
                  <a:pt x="2079723" y="775403"/>
                  <a:pt x="2079723" y="775403"/>
                </a:cubicBezTo>
                <a:cubicBezTo>
                  <a:pt x="2077384" y="776139"/>
                  <a:pt x="2078074" y="778332"/>
                  <a:pt x="2078074" y="778332"/>
                </a:cubicBezTo>
                <a:cubicBezTo>
                  <a:pt x="2071749" y="782731"/>
                  <a:pt x="2072438" y="784924"/>
                  <a:pt x="2070099" y="785660"/>
                </a:cubicBezTo>
                <a:cubicBezTo>
                  <a:pt x="2072438" y="784924"/>
                  <a:pt x="2071749" y="782731"/>
                  <a:pt x="2069410" y="783467"/>
                </a:cubicBezTo>
                <a:cubicBezTo>
                  <a:pt x="2071058" y="780539"/>
                  <a:pt x="2072708" y="777611"/>
                  <a:pt x="2074355" y="774684"/>
                </a:cubicBezTo>
                <a:close/>
                <a:moveTo>
                  <a:pt x="5315917" y="772785"/>
                </a:moveTo>
                <a:cubicBezTo>
                  <a:pt x="5318215" y="780092"/>
                  <a:pt x="5322893" y="778619"/>
                  <a:pt x="5326765" y="782754"/>
                </a:cubicBezTo>
                <a:cubicBezTo>
                  <a:pt x="5324426" y="783491"/>
                  <a:pt x="5327531" y="785190"/>
                  <a:pt x="5322087" y="784227"/>
                </a:cubicBezTo>
                <a:cubicBezTo>
                  <a:pt x="5321321" y="781791"/>
                  <a:pt x="5312773" y="779128"/>
                  <a:pt x="5315917" y="772785"/>
                </a:cubicBezTo>
                <a:close/>
                <a:moveTo>
                  <a:pt x="5326589" y="771994"/>
                </a:moveTo>
                <a:cubicBezTo>
                  <a:pt x="5330725" y="768121"/>
                  <a:pt x="5335368" y="774370"/>
                  <a:pt x="5336104" y="776709"/>
                </a:cubicBezTo>
                <a:cubicBezTo>
                  <a:pt x="5333669" y="777474"/>
                  <a:pt x="5334405" y="779814"/>
                  <a:pt x="5331969" y="780582"/>
                </a:cubicBezTo>
                <a:cubicBezTo>
                  <a:pt x="5330498" y="775903"/>
                  <a:pt x="5331461" y="770460"/>
                  <a:pt x="5326589" y="771994"/>
                </a:cubicBezTo>
                <a:close/>
                <a:moveTo>
                  <a:pt x="3890001" y="770227"/>
                </a:moveTo>
                <a:cubicBezTo>
                  <a:pt x="3890691" y="772420"/>
                  <a:pt x="3887769" y="773340"/>
                  <a:pt x="3887769" y="773340"/>
                </a:cubicBezTo>
                <a:cubicBezTo>
                  <a:pt x="3888459" y="775533"/>
                  <a:pt x="3885536" y="776453"/>
                  <a:pt x="3885536" y="776453"/>
                </a:cubicBezTo>
                <a:cubicBezTo>
                  <a:pt x="3885536" y="776453"/>
                  <a:pt x="3887769" y="773340"/>
                  <a:pt x="3890001" y="770227"/>
                </a:cubicBezTo>
                <a:close/>
                <a:moveTo>
                  <a:pt x="4026190" y="769125"/>
                </a:moveTo>
                <a:cubicBezTo>
                  <a:pt x="4023754" y="769891"/>
                  <a:pt x="4024443" y="772082"/>
                  <a:pt x="4024443" y="772082"/>
                </a:cubicBezTo>
                <a:cubicBezTo>
                  <a:pt x="4022006" y="772849"/>
                  <a:pt x="4020262" y="775809"/>
                  <a:pt x="4020262" y="775809"/>
                </a:cubicBezTo>
                <a:cubicBezTo>
                  <a:pt x="4020262" y="775809"/>
                  <a:pt x="4019571" y="773616"/>
                  <a:pt x="4022006" y="772849"/>
                </a:cubicBezTo>
                <a:cubicBezTo>
                  <a:pt x="4021317" y="770659"/>
                  <a:pt x="4021317" y="770659"/>
                  <a:pt x="4021317" y="770659"/>
                </a:cubicBezTo>
                <a:cubicBezTo>
                  <a:pt x="4023754" y="769891"/>
                  <a:pt x="4026190" y="769125"/>
                  <a:pt x="4026190" y="769125"/>
                </a:cubicBezTo>
                <a:close/>
                <a:moveTo>
                  <a:pt x="4125079" y="766898"/>
                </a:moveTo>
                <a:cubicBezTo>
                  <a:pt x="4126459" y="771283"/>
                  <a:pt x="4124025" y="772049"/>
                  <a:pt x="4119152" y="773583"/>
                </a:cubicBezTo>
                <a:cubicBezTo>
                  <a:pt x="4119152" y="773583"/>
                  <a:pt x="4118463" y="771393"/>
                  <a:pt x="4118463" y="771393"/>
                </a:cubicBezTo>
                <a:cubicBezTo>
                  <a:pt x="4117771" y="769198"/>
                  <a:pt x="4122643" y="767665"/>
                  <a:pt x="4125079" y="766898"/>
                </a:cubicBezTo>
                <a:close/>
                <a:moveTo>
                  <a:pt x="3887745" y="766120"/>
                </a:moveTo>
                <a:cubicBezTo>
                  <a:pt x="3887745" y="766120"/>
                  <a:pt x="3887745" y="766120"/>
                  <a:pt x="3890805" y="767680"/>
                </a:cubicBezTo>
                <a:cubicBezTo>
                  <a:pt x="3888467" y="768416"/>
                  <a:pt x="3884514" y="772186"/>
                  <a:pt x="3882898" y="775219"/>
                </a:cubicBezTo>
                <a:cubicBezTo>
                  <a:pt x="3881283" y="778249"/>
                  <a:pt x="3878944" y="778986"/>
                  <a:pt x="3877328" y="782020"/>
                </a:cubicBezTo>
                <a:cubicBezTo>
                  <a:pt x="3877328" y="782020"/>
                  <a:pt x="3874097" y="788084"/>
                  <a:pt x="3874097" y="788084"/>
                </a:cubicBezTo>
                <a:cubicBezTo>
                  <a:pt x="3871759" y="788820"/>
                  <a:pt x="3873374" y="785788"/>
                  <a:pt x="3874990" y="782756"/>
                </a:cubicBezTo>
                <a:cubicBezTo>
                  <a:pt x="3878222" y="776691"/>
                  <a:pt x="3884514" y="772186"/>
                  <a:pt x="3887745" y="766120"/>
                </a:cubicBezTo>
                <a:close/>
                <a:moveTo>
                  <a:pt x="2081604" y="764369"/>
                </a:moveTo>
                <a:cubicBezTo>
                  <a:pt x="2082371" y="766806"/>
                  <a:pt x="2084807" y="766039"/>
                  <a:pt x="2085573" y="768475"/>
                </a:cubicBezTo>
                <a:cubicBezTo>
                  <a:pt x="2085573" y="768475"/>
                  <a:pt x="2083138" y="769241"/>
                  <a:pt x="2081469" y="772445"/>
                </a:cubicBezTo>
                <a:cubicBezTo>
                  <a:pt x="2081469" y="772445"/>
                  <a:pt x="2080703" y="770008"/>
                  <a:pt x="2078266" y="770775"/>
                </a:cubicBezTo>
                <a:cubicBezTo>
                  <a:pt x="2079936" y="767573"/>
                  <a:pt x="2079936" y="767573"/>
                  <a:pt x="2081604" y="764369"/>
                </a:cubicBezTo>
                <a:close/>
                <a:moveTo>
                  <a:pt x="4026271" y="764279"/>
                </a:moveTo>
                <a:cubicBezTo>
                  <a:pt x="4023881" y="765032"/>
                  <a:pt x="4022180" y="767979"/>
                  <a:pt x="4020477" y="770923"/>
                </a:cubicBezTo>
                <a:cubicBezTo>
                  <a:pt x="4019787" y="768732"/>
                  <a:pt x="4018085" y="771676"/>
                  <a:pt x="4015695" y="772428"/>
                </a:cubicBezTo>
                <a:cubicBezTo>
                  <a:pt x="4011601" y="776125"/>
                  <a:pt x="4009899" y="779073"/>
                  <a:pt x="4006496" y="784962"/>
                </a:cubicBezTo>
                <a:cubicBezTo>
                  <a:pt x="4006496" y="784962"/>
                  <a:pt x="4004104" y="785715"/>
                  <a:pt x="4005806" y="782769"/>
                </a:cubicBezTo>
                <a:cubicBezTo>
                  <a:pt x="4007509" y="779826"/>
                  <a:pt x="4009899" y="779073"/>
                  <a:pt x="4013303" y="773182"/>
                </a:cubicBezTo>
                <a:cubicBezTo>
                  <a:pt x="4015695" y="772428"/>
                  <a:pt x="4017395" y="769484"/>
                  <a:pt x="4019787" y="768732"/>
                </a:cubicBezTo>
                <a:cubicBezTo>
                  <a:pt x="4022180" y="767979"/>
                  <a:pt x="4023881" y="765032"/>
                  <a:pt x="4026271" y="764279"/>
                </a:cubicBezTo>
                <a:close/>
                <a:moveTo>
                  <a:pt x="1932298" y="762240"/>
                </a:moveTo>
                <a:cubicBezTo>
                  <a:pt x="1934905" y="763377"/>
                  <a:pt x="1937008" y="765977"/>
                  <a:pt x="1938130" y="769539"/>
                </a:cubicBezTo>
                <a:cubicBezTo>
                  <a:pt x="1931958" y="766262"/>
                  <a:pt x="1920265" y="769942"/>
                  <a:pt x="1927185" y="775594"/>
                </a:cubicBezTo>
                <a:cubicBezTo>
                  <a:pt x="1927933" y="777971"/>
                  <a:pt x="1923255" y="779443"/>
                  <a:pt x="1921665" y="782553"/>
                </a:cubicBezTo>
                <a:cubicBezTo>
                  <a:pt x="1916240" y="781650"/>
                  <a:pt x="1917083" y="776164"/>
                  <a:pt x="1917927" y="770678"/>
                </a:cubicBezTo>
                <a:cubicBezTo>
                  <a:pt x="1917927" y="770678"/>
                  <a:pt x="1923351" y="771582"/>
                  <a:pt x="1924943" y="768469"/>
                </a:cubicBezTo>
                <a:cubicBezTo>
                  <a:pt x="1924943" y="768469"/>
                  <a:pt x="1924195" y="766096"/>
                  <a:pt x="1923448" y="763720"/>
                </a:cubicBezTo>
                <a:cubicBezTo>
                  <a:pt x="1926581" y="761429"/>
                  <a:pt x="1929691" y="761102"/>
                  <a:pt x="1932298" y="762240"/>
                </a:cubicBezTo>
                <a:close/>
                <a:moveTo>
                  <a:pt x="5434936" y="761024"/>
                </a:moveTo>
                <a:cubicBezTo>
                  <a:pt x="5426389" y="758360"/>
                  <a:pt x="5434092" y="774675"/>
                  <a:pt x="5438769" y="773203"/>
                </a:cubicBezTo>
                <a:cubicBezTo>
                  <a:pt x="5439537" y="775638"/>
                  <a:pt x="5438769" y="773203"/>
                  <a:pt x="5441108" y="772466"/>
                </a:cubicBezTo>
                <a:cubicBezTo>
                  <a:pt x="5448890" y="772694"/>
                  <a:pt x="5447278" y="783911"/>
                  <a:pt x="5447241" y="791952"/>
                </a:cubicBezTo>
                <a:cubicBezTo>
                  <a:pt x="5439459" y="791724"/>
                  <a:pt x="5440225" y="794161"/>
                  <a:pt x="5437082" y="800505"/>
                </a:cubicBezTo>
                <a:cubicBezTo>
                  <a:pt x="5429300" y="800276"/>
                  <a:pt x="5421519" y="800048"/>
                  <a:pt x="5412969" y="797385"/>
                </a:cubicBezTo>
                <a:cubicBezTo>
                  <a:pt x="5410631" y="798121"/>
                  <a:pt x="5409827" y="803728"/>
                  <a:pt x="5405954" y="799592"/>
                </a:cubicBezTo>
                <a:cubicBezTo>
                  <a:pt x="5408294" y="798856"/>
                  <a:pt x="5409865" y="795686"/>
                  <a:pt x="5411436" y="792514"/>
                </a:cubicBezTo>
                <a:cubicBezTo>
                  <a:pt x="5410669" y="790078"/>
                  <a:pt x="5408332" y="790814"/>
                  <a:pt x="5407564" y="788377"/>
                </a:cubicBezTo>
                <a:cubicBezTo>
                  <a:pt x="5409136" y="785206"/>
                  <a:pt x="5412239" y="786905"/>
                  <a:pt x="5416152" y="782997"/>
                </a:cubicBezTo>
                <a:cubicBezTo>
                  <a:pt x="5413047" y="781298"/>
                  <a:pt x="5413085" y="773255"/>
                  <a:pt x="5412319" y="770820"/>
                </a:cubicBezTo>
                <a:cubicBezTo>
                  <a:pt x="5418164" y="768979"/>
                  <a:pt x="5422075" y="765071"/>
                  <a:pt x="5425396" y="762354"/>
                </a:cubicBezTo>
                <a:cubicBezTo>
                  <a:pt x="5428717" y="759635"/>
                  <a:pt x="5431447" y="758105"/>
                  <a:pt x="5434936" y="761024"/>
                </a:cubicBezTo>
                <a:close/>
                <a:moveTo>
                  <a:pt x="4354185" y="759107"/>
                </a:moveTo>
                <a:cubicBezTo>
                  <a:pt x="4355049" y="758502"/>
                  <a:pt x="4355690" y="758300"/>
                  <a:pt x="4356072" y="759518"/>
                </a:cubicBezTo>
                <a:cubicBezTo>
                  <a:pt x="4360164" y="763586"/>
                  <a:pt x="4349166" y="764369"/>
                  <a:pt x="4350957" y="761128"/>
                </a:cubicBezTo>
                <a:cubicBezTo>
                  <a:pt x="4352236" y="760726"/>
                  <a:pt x="4353322" y="759714"/>
                  <a:pt x="4354185" y="759107"/>
                </a:cubicBezTo>
                <a:close/>
                <a:moveTo>
                  <a:pt x="3868277" y="757507"/>
                </a:moveTo>
                <a:lnTo>
                  <a:pt x="3867419" y="758702"/>
                </a:lnTo>
                <a:cubicBezTo>
                  <a:pt x="3865081" y="759438"/>
                  <a:pt x="3865817" y="761777"/>
                  <a:pt x="3863478" y="762514"/>
                </a:cubicBezTo>
                <a:close/>
                <a:moveTo>
                  <a:pt x="5265919" y="755460"/>
                </a:moveTo>
                <a:cubicBezTo>
                  <a:pt x="5267069" y="755767"/>
                  <a:pt x="5267453" y="756985"/>
                  <a:pt x="5266940" y="759823"/>
                </a:cubicBezTo>
                <a:cubicBezTo>
                  <a:pt x="5264382" y="760628"/>
                  <a:pt x="5261826" y="761433"/>
                  <a:pt x="5262590" y="763868"/>
                </a:cubicBezTo>
                <a:cubicBezTo>
                  <a:pt x="5261826" y="761433"/>
                  <a:pt x="5258501" y="759802"/>
                  <a:pt x="5260291" y="756562"/>
                </a:cubicBezTo>
                <a:cubicBezTo>
                  <a:pt x="5262849" y="755757"/>
                  <a:pt x="5264767" y="755153"/>
                  <a:pt x="5265919" y="755460"/>
                </a:cubicBezTo>
                <a:close/>
                <a:moveTo>
                  <a:pt x="2048586" y="753880"/>
                </a:moveTo>
                <a:cubicBezTo>
                  <a:pt x="2048501" y="761692"/>
                  <a:pt x="2050816" y="760964"/>
                  <a:pt x="2056187" y="761867"/>
                </a:cubicBezTo>
                <a:cubicBezTo>
                  <a:pt x="2056187" y="761867"/>
                  <a:pt x="2056187" y="761867"/>
                  <a:pt x="2054617" y="764957"/>
                </a:cubicBezTo>
                <a:cubicBezTo>
                  <a:pt x="2052301" y="765686"/>
                  <a:pt x="2047674" y="767143"/>
                  <a:pt x="2046102" y="770232"/>
                </a:cubicBezTo>
                <a:cubicBezTo>
                  <a:pt x="2045275" y="775682"/>
                  <a:pt x="2042132" y="781861"/>
                  <a:pt x="2050646" y="776586"/>
                </a:cubicBezTo>
                <a:cubicBezTo>
                  <a:pt x="2052960" y="775858"/>
                  <a:pt x="2053703" y="778219"/>
                  <a:pt x="2053703" y="778219"/>
                </a:cubicBezTo>
                <a:cubicBezTo>
                  <a:pt x="2053703" y="778219"/>
                  <a:pt x="2052132" y="781308"/>
                  <a:pt x="2052132" y="781308"/>
                </a:cubicBezTo>
                <a:cubicBezTo>
                  <a:pt x="2050561" y="784397"/>
                  <a:pt x="2048247" y="785126"/>
                  <a:pt x="2048247" y="785126"/>
                </a:cubicBezTo>
                <a:cubicBezTo>
                  <a:pt x="2044362" y="788943"/>
                  <a:pt x="2039733" y="790400"/>
                  <a:pt x="2035105" y="791856"/>
                </a:cubicBezTo>
                <a:cubicBezTo>
                  <a:pt x="2035105" y="791856"/>
                  <a:pt x="2035934" y="786406"/>
                  <a:pt x="2036760" y="780957"/>
                </a:cubicBezTo>
                <a:cubicBezTo>
                  <a:pt x="2036760" y="780957"/>
                  <a:pt x="2036017" y="778596"/>
                  <a:pt x="2036017" y="778596"/>
                </a:cubicBezTo>
                <a:cubicBezTo>
                  <a:pt x="2036846" y="773146"/>
                  <a:pt x="2038417" y="770056"/>
                  <a:pt x="2040730" y="769328"/>
                </a:cubicBezTo>
                <a:cubicBezTo>
                  <a:pt x="2048501" y="761692"/>
                  <a:pt x="2045444" y="760059"/>
                  <a:pt x="2044702" y="757699"/>
                </a:cubicBezTo>
                <a:cubicBezTo>
                  <a:pt x="2047016" y="756971"/>
                  <a:pt x="2048586" y="753880"/>
                  <a:pt x="2048586" y="753880"/>
                </a:cubicBezTo>
                <a:close/>
                <a:moveTo>
                  <a:pt x="3911709" y="747336"/>
                </a:moveTo>
                <a:lnTo>
                  <a:pt x="3908218" y="753252"/>
                </a:lnTo>
                <a:cubicBezTo>
                  <a:pt x="3905782" y="754019"/>
                  <a:pt x="3905782" y="754019"/>
                  <a:pt x="3905782" y="754019"/>
                </a:cubicBezTo>
                <a:close/>
                <a:moveTo>
                  <a:pt x="3911709" y="747334"/>
                </a:moveTo>
                <a:lnTo>
                  <a:pt x="3911710" y="747335"/>
                </a:lnTo>
                <a:lnTo>
                  <a:pt x="3911709" y="747336"/>
                </a:lnTo>
                <a:close/>
                <a:moveTo>
                  <a:pt x="5228955" y="745549"/>
                </a:moveTo>
                <a:cubicBezTo>
                  <a:pt x="5229722" y="747984"/>
                  <a:pt x="5231294" y="744813"/>
                  <a:pt x="5232061" y="747248"/>
                </a:cubicBezTo>
                <a:cubicBezTo>
                  <a:pt x="5229722" y="747984"/>
                  <a:pt x="5226579" y="754328"/>
                  <a:pt x="5226579" y="754328"/>
                </a:cubicBezTo>
                <a:cubicBezTo>
                  <a:pt x="5224240" y="755064"/>
                  <a:pt x="5224240" y="755064"/>
                  <a:pt x="5221902" y="755800"/>
                </a:cubicBezTo>
                <a:cubicBezTo>
                  <a:pt x="5224240" y="755064"/>
                  <a:pt x="5224240" y="755064"/>
                  <a:pt x="5223473" y="752629"/>
                </a:cubicBezTo>
                <a:lnTo>
                  <a:pt x="5227250" y="748291"/>
                </a:lnTo>
                <a:lnTo>
                  <a:pt x="5227383" y="748720"/>
                </a:lnTo>
                <a:cubicBezTo>
                  <a:pt x="5226215" y="749088"/>
                  <a:pt x="5227193" y="748114"/>
                  <a:pt x="5227486" y="748022"/>
                </a:cubicBezTo>
                <a:lnTo>
                  <a:pt x="5227250" y="748291"/>
                </a:lnTo>
                <a:lnTo>
                  <a:pt x="5226618" y="746285"/>
                </a:lnTo>
                <a:cubicBezTo>
                  <a:pt x="5226618" y="746285"/>
                  <a:pt x="5226618" y="746285"/>
                  <a:pt x="5228955" y="745549"/>
                </a:cubicBezTo>
                <a:close/>
                <a:moveTo>
                  <a:pt x="5459528" y="745251"/>
                </a:moveTo>
                <a:cubicBezTo>
                  <a:pt x="5460283" y="747652"/>
                  <a:pt x="5461039" y="750053"/>
                  <a:pt x="5459359" y="753219"/>
                </a:cubicBezTo>
                <a:cubicBezTo>
                  <a:pt x="5464986" y="754088"/>
                  <a:pt x="5468346" y="747752"/>
                  <a:pt x="5467590" y="745352"/>
                </a:cubicBezTo>
                <a:cubicBezTo>
                  <a:pt x="5473219" y="746219"/>
                  <a:pt x="5476242" y="755827"/>
                  <a:pt x="5480190" y="759865"/>
                </a:cubicBezTo>
                <a:cubicBezTo>
                  <a:pt x="5477754" y="760632"/>
                  <a:pt x="5475318" y="761398"/>
                  <a:pt x="5476074" y="763799"/>
                </a:cubicBezTo>
                <a:cubicBezTo>
                  <a:pt x="5477585" y="768603"/>
                  <a:pt x="5480022" y="767835"/>
                  <a:pt x="5483212" y="769466"/>
                </a:cubicBezTo>
                <a:cubicBezTo>
                  <a:pt x="5482289" y="775037"/>
                  <a:pt x="5475150" y="769368"/>
                  <a:pt x="5477585" y="768603"/>
                </a:cubicBezTo>
                <a:cubicBezTo>
                  <a:pt x="5468012" y="763698"/>
                  <a:pt x="5460872" y="758026"/>
                  <a:pt x="5453732" y="752352"/>
                </a:cubicBezTo>
                <a:cubicBezTo>
                  <a:pt x="5457848" y="748419"/>
                  <a:pt x="5452221" y="747551"/>
                  <a:pt x="5459528" y="745251"/>
                </a:cubicBezTo>
                <a:close/>
                <a:moveTo>
                  <a:pt x="3911018" y="745141"/>
                </a:moveTo>
                <a:cubicBezTo>
                  <a:pt x="3908389" y="745969"/>
                  <a:pt x="3907138" y="751182"/>
                  <a:pt x="3902567" y="755032"/>
                </a:cubicBezTo>
                <a:cubicBezTo>
                  <a:pt x="3902567" y="755032"/>
                  <a:pt x="3899246" y="753666"/>
                  <a:pt x="3899246" y="753666"/>
                </a:cubicBezTo>
                <a:cubicBezTo>
                  <a:pt x="3903817" y="749819"/>
                  <a:pt x="3910329" y="742948"/>
                  <a:pt x="3911018" y="745141"/>
                </a:cubicBezTo>
                <a:close/>
                <a:moveTo>
                  <a:pt x="2107128" y="745093"/>
                </a:moveTo>
                <a:cubicBezTo>
                  <a:pt x="2107128" y="745093"/>
                  <a:pt x="2107895" y="747530"/>
                  <a:pt x="2108661" y="749965"/>
                </a:cubicBezTo>
                <a:cubicBezTo>
                  <a:pt x="2108661" y="749965"/>
                  <a:pt x="2106226" y="750732"/>
                  <a:pt x="2106226" y="750732"/>
                </a:cubicBezTo>
                <a:cubicBezTo>
                  <a:pt x="2106226" y="750732"/>
                  <a:pt x="2104556" y="753935"/>
                  <a:pt x="2104556" y="753935"/>
                </a:cubicBezTo>
                <a:cubicBezTo>
                  <a:pt x="2104556" y="753935"/>
                  <a:pt x="2101354" y="752266"/>
                  <a:pt x="2101354" y="752266"/>
                </a:cubicBezTo>
                <a:cubicBezTo>
                  <a:pt x="2103023" y="749063"/>
                  <a:pt x="2104692" y="745860"/>
                  <a:pt x="2107128" y="745093"/>
                </a:cubicBezTo>
                <a:close/>
                <a:moveTo>
                  <a:pt x="3914804" y="743346"/>
                </a:moveTo>
                <a:lnTo>
                  <a:pt x="3911709" y="747334"/>
                </a:lnTo>
                <a:lnTo>
                  <a:pt x="3913455" y="744374"/>
                </a:lnTo>
                <a:cubicBezTo>
                  <a:pt x="3915544" y="742512"/>
                  <a:pt x="3915544" y="742512"/>
                  <a:pt x="3914804" y="743346"/>
                </a:cubicBezTo>
                <a:close/>
                <a:moveTo>
                  <a:pt x="3701708" y="742405"/>
                </a:moveTo>
                <a:cubicBezTo>
                  <a:pt x="3699319" y="743156"/>
                  <a:pt x="3699319" y="743156"/>
                  <a:pt x="3700071" y="745546"/>
                </a:cubicBezTo>
                <a:cubicBezTo>
                  <a:pt x="3698434" y="748687"/>
                  <a:pt x="3696046" y="749439"/>
                  <a:pt x="3695162" y="754968"/>
                </a:cubicBezTo>
                <a:cubicBezTo>
                  <a:pt x="3692774" y="755720"/>
                  <a:pt x="3689502" y="762004"/>
                  <a:pt x="3689502" y="762004"/>
                </a:cubicBezTo>
                <a:cubicBezTo>
                  <a:pt x="3686229" y="768285"/>
                  <a:pt x="3682203" y="772178"/>
                  <a:pt x="3679816" y="772930"/>
                </a:cubicBezTo>
                <a:cubicBezTo>
                  <a:pt x="3677428" y="773681"/>
                  <a:pt x="3677428" y="773681"/>
                  <a:pt x="3673402" y="777574"/>
                </a:cubicBezTo>
                <a:cubicBezTo>
                  <a:pt x="3670130" y="783857"/>
                  <a:pt x="3668494" y="786997"/>
                  <a:pt x="3668494" y="786997"/>
                </a:cubicBezTo>
                <a:cubicBezTo>
                  <a:pt x="3666105" y="787750"/>
                  <a:pt x="3662080" y="791641"/>
                  <a:pt x="3660444" y="794782"/>
                </a:cubicBezTo>
                <a:cubicBezTo>
                  <a:pt x="3655536" y="804207"/>
                  <a:pt x="3651510" y="808098"/>
                  <a:pt x="3648238" y="814382"/>
                </a:cubicBezTo>
                <a:cubicBezTo>
                  <a:pt x="3647486" y="811992"/>
                  <a:pt x="3649121" y="808850"/>
                  <a:pt x="3649121" y="808850"/>
                </a:cubicBezTo>
                <a:cubicBezTo>
                  <a:pt x="3649121" y="808850"/>
                  <a:pt x="3649121" y="808850"/>
                  <a:pt x="3645982" y="807214"/>
                </a:cubicBezTo>
                <a:cubicBezTo>
                  <a:pt x="3650758" y="805711"/>
                  <a:pt x="3650006" y="803320"/>
                  <a:pt x="3652395" y="802567"/>
                </a:cubicBezTo>
                <a:cubicBezTo>
                  <a:pt x="3657303" y="793144"/>
                  <a:pt x="3659692" y="792392"/>
                  <a:pt x="3658940" y="790004"/>
                </a:cubicBezTo>
                <a:cubicBezTo>
                  <a:pt x="3660577" y="786864"/>
                  <a:pt x="3662212" y="783722"/>
                  <a:pt x="3662212" y="783722"/>
                </a:cubicBezTo>
                <a:cubicBezTo>
                  <a:pt x="3664601" y="782970"/>
                  <a:pt x="3664601" y="782970"/>
                  <a:pt x="3664601" y="782970"/>
                </a:cubicBezTo>
                <a:cubicBezTo>
                  <a:pt x="3671014" y="778325"/>
                  <a:pt x="3672650" y="775185"/>
                  <a:pt x="3679948" y="765011"/>
                </a:cubicBezTo>
                <a:cubicBezTo>
                  <a:pt x="3679948" y="765011"/>
                  <a:pt x="3679948" y="765011"/>
                  <a:pt x="3682335" y="764259"/>
                </a:cubicBezTo>
                <a:cubicBezTo>
                  <a:pt x="3682335" y="764259"/>
                  <a:pt x="3683973" y="761117"/>
                  <a:pt x="3683973" y="761117"/>
                </a:cubicBezTo>
                <a:cubicBezTo>
                  <a:pt x="3685609" y="757975"/>
                  <a:pt x="3687997" y="757223"/>
                  <a:pt x="3689633" y="754083"/>
                </a:cubicBezTo>
                <a:cubicBezTo>
                  <a:pt x="3693658" y="750190"/>
                  <a:pt x="3695294" y="747049"/>
                  <a:pt x="3701708" y="742405"/>
                </a:cubicBezTo>
                <a:close/>
                <a:moveTo>
                  <a:pt x="5366074" y="740933"/>
                </a:moveTo>
                <a:cubicBezTo>
                  <a:pt x="5366879" y="743491"/>
                  <a:pt x="5369316" y="742725"/>
                  <a:pt x="5370121" y="745282"/>
                </a:cubicBezTo>
                <a:cubicBezTo>
                  <a:pt x="5375796" y="746307"/>
                  <a:pt x="5374186" y="741192"/>
                  <a:pt x="5379864" y="742216"/>
                </a:cubicBezTo>
                <a:cubicBezTo>
                  <a:pt x="5379037" y="748098"/>
                  <a:pt x="5368489" y="748607"/>
                  <a:pt x="5364422" y="752698"/>
                </a:cubicBezTo>
                <a:cubicBezTo>
                  <a:pt x="5361182" y="750907"/>
                  <a:pt x="5364443" y="744258"/>
                  <a:pt x="5357134" y="746559"/>
                </a:cubicBezTo>
                <a:cubicBezTo>
                  <a:pt x="5359571" y="745792"/>
                  <a:pt x="5363638" y="741699"/>
                  <a:pt x="5366074" y="740933"/>
                </a:cubicBezTo>
                <a:close/>
                <a:moveTo>
                  <a:pt x="2079645" y="740894"/>
                </a:moveTo>
                <a:cubicBezTo>
                  <a:pt x="2079645" y="740894"/>
                  <a:pt x="2080398" y="743284"/>
                  <a:pt x="2078751" y="746432"/>
                </a:cubicBezTo>
                <a:cubicBezTo>
                  <a:pt x="2078751" y="746432"/>
                  <a:pt x="2077102" y="749578"/>
                  <a:pt x="2075453" y="752726"/>
                </a:cubicBezTo>
                <a:cubicBezTo>
                  <a:pt x="2070510" y="762168"/>
                  <a:pt x="2073805" y="755873"/>
                  <a:pt x="2076206" y="755117"/>
                </a:cubicBezTo>
                <a:cubicBezTo>
                  <a:pt x="2078607" y="754361"/>
                  <a:pt x="2080255" y="751214"/>
                  <a:pt x="2082655" y="750458"/>
                </a:cubicBezTo>
                <a:cubicBezTo>
                  <a:pt x="2085058" y="749703"/>
                  <a:pt x="2085058" y="749703"/>
                  <a:pt x="2086706" y="746555"/>
                </a:cubicBezTo>
                <a:cubicBezTo>
                  <a:pt x="2085058" y="749703"/>
                  <a:pt x="2085810" y="752094"/>
                  <a:pt x="2083409" y="752850"/>
                </a:cubicBezTo>
                <a:cubicBezTo>
                  <a:pt x="2077712" y="759900"/>
                  <a:pt x="2078464" y="762292"/>
                  <a:pt x="2079217" y="764684"/>
                </a:cubicBezTo>
                <a:cubicBezTo>
                  <a:pt x="2079217" y="764684"/>
                  <a:pt x="2076816" y="765439"/>
                  <a:pt x="2077569" y="767832"/>
                </a:cubicBezTo>
                <a:cubicBezTo>
                  <a:pt x="2074415" y="766195"/>
                  <a:pt x="2073662" y="763804"/>
                  <a:pt x="2068860" y="765315"/>
                </a:cubicBezTo>
                <a:cubicBezTo>
                  <a:pt x="2069613" y="767707"/>
                  <a:pt x="2070366" y="770099"/>
                  <a:pt x="2071118" y="772489"/>
                </a:cubicBezTo>
                <a:cubicBezTo>
                  <a:pt x="2066315" y="774001"/>
                  <a:pt x="2061513" y="775512"/>
                  <a:pt x="2061513" y="775512"/>
                </a:cubicBezTo>
                <a:cubicBezTo>
                  <a:pt x="2062410" y="769974"/>
                  <a:pt x="2059256" y="768337"/>
                  <a:pt x="2056102" y="766703"/>
                </a:cubicBezTo>
                <a:cubicBezTo>
                  <a:pt x="2056102" y="766703"/>
                  <a:pt x="2057750" y="763555"/>
                  <a:pt x="2057750" y="763555"/>
                </a:cubicBezTo>
                <a:cubicBezTo>
                  <a:pt x="2062551" y="762044"/>
                  <a:pt x="2065849" y="755748"/>
                  <a:pt x="2069146" y="749454"/>
                </a:cubicBezTo>
                <a:cubicBezTo>
                  <a:pt x="2072299" y="751090"/>
                  <a:pt x="2076349" y="747188"/>
                  <a:pt x="2079645" y="740894"/>
                </a:cubicBezTo>
                <a:close/>
                <a:moveTo>
                  <a:pt x="3919098" y="740189"/>
                </a:moveTo>
                <a:cubicBezTo>
                  <a:pt x="3919098" y="740189"/>
                  <a:pt x="3919098" y="740189"/>
                  <a:pt x="3919787" y="742380"/>
                </a:cubicBezTo>
                <a:cubicBezTo>
                  <a:pt x="3917352" y="743147"/>
                  <a:pt x="3915607" y="746108"/>
                  <a:pt x="3913171" y="746875"/>
                </a:cubicBezTo>
                <a:cubicBezTo>
                  <a:pt x="3913171" y="746875"/>
                  <a:pt x="3914915" y="743914"/>
                  <a:pt x="3917352" y="743147"/>
                </a:cubicBezTo>
                <a:cubicBezTo>
                  <a:pt x="3916662" y="740955"/>
                  <a:pt x="3919098" y="740189"/>
                  <a:pt x="3919098" y="740189"/>
                </a:cubicBezTo>
                <a:close/>
                <a:moveTo>
                  <a:pt x="3969192" y="739679"/>
                </a:moveTo>
                <a:cubicBezTo>
                  <a:pt x="3967376" y="742659"/>
                  <a:pt x="3967376" y="742659"/>
                  <a:pt x="3965561" y="745641"/>
                </a:cubicBezTo>
                <a:cubicBezTo>
                  <a:pt x="3965561" y="745641"/>
                  <a:pt x="3963056" y="746429"/>
                  <a:pt x="3963056" y="746429"/>
                </a:cubicBezTo>
                <a:cubicBezTo>
                  <a:pt x="3958735" y="750199"/>
                  <a:pt x="3956229" y="750987"/>
                  <a:pt x="3962366" y="744237"/>
                </a:cubicBezTo>
                <a:cubicBezTo>
                  <a:pt x="3962366" y="744237"/>
                  <a:pt x="3962366" y="744237"/>
                  <a:pt x="3964871" y="743448"/>
                </a:cubicBezTo>
                <a:cubicBezTo>
                  <a:pt x="3964871" y="743448"/>
                  <a:pt x="3967376" y="742659"/>
                  <a:pt x="3969192" y="739679"/>
                </a:cubicBezTo>
                <a:close/>
                <a:moveTo>
                  <a:pt x="3834819" y="737800"/>
                </a:moveTo>
                <a:cubicBezTo>
                  <a:pt x="3833081" y="741025"/>
                  <a:pt x="3831342" y="744252"/>
                  <a:pt x="3832109" y="746689"/>
                </a:cubicBezTo>
                <a:cubicBezTo>
                  <a:pt x="3829604" y="747477"/>
                  <a:pt x="3827865" y="750700"/>
                  <a:pt x="3828632" y="753135"/>
                </a:cubicBezTo>
                <a:cubicBezTo>
                  <a:pt x="3826125" y="753923"/>
                  <a:pt x="3824387" y="757148"/>
                  <a:pt x="3823620" y="754712"/>
                </a:cubicBezTo>
                <a:cubicBezTo>
                  <a:pt x="3821115" y="755501"/>
                  <a:pt x="3821115" y="755501"/>
                  <a:pt x="3821115" y="755501"/>
                </a:cubicBezTo>
                <a:cubicBezTo>
                  <a:pt x="3820348" y="753066"/>
                  <a:pt x="3822854" y="752277"/>
                  <a:pt x="3827099" y="748265"/>
                </a:cubicBezTo>
                <a:cubicBezTo>
                  <a:pt x="3828837" y="745040"/>
                  <a:pt x="3830575" y="741814"/>
                  <a:pt x="3834819" y="737800"/>
                </a:cubicBezTo>
                <a:close/>
                <a:moveTo>
                  <a:pt x="5460152" y="737024"/>
                </a:moveTo>
                <a:cubicBezTo>
                  <a:pt x="5461071" y="739947"/>
                  <a:pt x="5458148" y="740867"/>
                  <a:pt x="5455225" y="741787"/>
                </a:cubicBezTo>
                <a:cubicBezTo>
                  <a:pt x="5455225" y="741787"/>
                  <a:pt x="5454305" y="738865"/>
                  <a:pt x="5454305" y="738865"/>
                </a:cubicBezTo>
                <a:cubicBezTo>
                  <a:pt x="5457228" y="737945"/>
                  <a:pt x="5460152" y="737024"/>
                  <a:pt x="5460152" y="737024"/>
                </a:cubicBezTo>
                <a:close/>
                <a:moveTo>
                  <a:pt x="2117805" y="736912"/>
                </a:moveTo>
                <a:cubicBezTo>
                  <a:pt x="2117805" y="736912"/>
                  <a:pt x="2120363" y="736108"/>
                  <a:pt x="2121168" y="738665"/>
                </a:cubicBezTo>
                <a:cubicBezTo>
                  <a:pt x="2121168" y="738665"/>
                  <a:pt x="2118610" y="739470"/>
                  <a:pt x="2119414" y="742027"/>
                </a:cubicBezTo>
                <a:cubicBezTo>
                  <a:pt x="2113352" y="749560"/>
                  <a:pt x="2115104" y="746197"/>
                  <a:pt x="2115104" y="746197"/>
                </a:cubicBezTo>
                <a:cubicBezTo>
                  <a:pt x="2114298" y="743637"/>
                  <a:pt x="2111741" y="744443"/>
                  <a:pt x="2111741" y="744443"/>
                </a:cubicBezTo>
                <a:cubicBezTo>
                  <a:pt x="2114298" y="743637"/>
                  <a:pt x="2113494" y="741080"/>
                  <a:pt x="2115248" y="737718"/>
                </a:cubicBezTo>
                <a:cubicBezTo>
                  <a:pt x="2115248" y="737718"/>
                  <a:pt x="2115248" y="737718"/>
                  <a:pt x="2117805" y="736912"/>
                </a:cubicBezTo>
                <a:close/>
                <a:moveTo>
                  <a:pt x="5369076" y="735170"/>
                </a:moveTo>
                <a:cubicBezTo>
                  <a:pt x="5373949" y="733637"/>
                  <a:pt x="5375483" y="738509"/>
                  <a:pt x="5373815" y="741711"/>
                </a:cubicBezTo>
                <a:cubicBezTo>
                  <a:pt x="5368942" y="743245"/>
                  <a:pt x="5366643" y="735936"/>
                  <a:pt x="5369076" y="735170"/>
                </a:cubicBezTo>
                <a:close/>
                <a:moveTo>
                  <a:pt x="5356200" y="734403"/>
                </a:moveTo>
                <a:cubicBezTo>
                  <a:pt x="5360879" y="732931"/>
                  <a:pt x="5354552" y="737332"/>
                  <a:pt x="5355242" y="739525"/>
                </a:cubicBezTo>
                <a:cubicBezTo>
                  <a:pt x="5349875" y="738804"/>
                  <a:pt x="5356890" y="736596"/>
                  <a:pt x="5356200" y="734403"/>
                </a:cubicBezTo>
                <a:close/>
                <a:moveTo>
                  <a:pt x="5527353" y="734278"/>
                </a:moveTo>
                <a:cubicBezTo>
                  <a:pt x="5529285" y="734673"/>
                  <a:pt x="5530956" y="736158"/>
                  <a:pt x="5530627" y="738938"/>
                </a:cubicBezTo>
                <a:cubicBezTo>
                  <a:pt x="5528436" y="739628"/>
                  <a:pt x="5526901" y="734755"/>
                  <a:pt x="5522516" y="736135"/>
                </a:cubicBezTo>
                <a:cubicBezTo>
                  <a:pt x="5523227" y="734571"/>
                  <a:pt x="5525421" y="733881"/>
                  <a:pt x="5527353" y="734278"/>
                </a:cubicBezTo>
                <a:close/>
                <a:moveTo>
                  <a:pt x="4362885" y="731405"/>
                </a:moveTo>
                <a:cubicBezTo>
                  <a:pt x="4361139" y="734364"/>
                  <a:pt x="4356959" y="738089"/>
                  <a:pt x="4357649" y="740282"/>
                </a:cubicBezTo>
                <a:cubicBezTo>
                  <a:pt x="4352086" y="739622"/>
                  <a:pt x="4347904" y="743348"/>
                  <a:pt x="4343032" y="744882"/>
                </a:cubicBezTo>
                <a:cubicBezTo>
                  <a:pt x="4342342" y="742689"/>
                  <a:pt x="4349649" y="740389"/>
                  <a:pt x="4344087" y="739731"/>
                </a:cubicBezTo>
                <a:cubicBezTo>
                  <a:pt x="4345144" y="734580"/>
                  <a:pt x="4351396" y="737431"/>
                  <a:pt x="4350016" y="733046"/>
                </a:cubicBezTo>
                <a:cubicBezTo>
                  <a:pt x="4353142" y="734472"/>
                  <a:pt x="4357324" y="730746"/>
                  <a:pt x="4362885" y="731405"/>
                </a:cubicBezTo>
                <a:close/>
                <a:moveTo>
                  <a:pt x="3886518" y="729563"/>
                </a:moveTo>
                <a:cubicBezTo>
                  <a:pt x="3886518" y="729563"/>
                  <a:pt x="3887254" y="731900"/>
                  <a:pt x="3887254" y="731900"/>
                </a:cubicBezTo>
                <a:cubicBezTo>
                  <a:pt x="3885652" y="734976"/>
                  <a:pt x="3883315" y="735713"/>
                  <a:pt x="3880976" y="736449"/>
                </a:cubicBezTo>
                <a:cubicBezTo>
                  <a:pt x="3877770" y="742595"/>
                  <a:pt x="3878506" y="744934"/>
                  <a:pt x="3882447" y="741123"/>
                </a:cubicBezTo>
                <a:cubicBezTo>
                  <a:pt x="3885652" y="734976"/>
                  <a:pt x="3890330" y="733505"/>
                  <a:pt x="3890330" y="733505"/>
                </a:cubicBezTo>
                <a:cubicBezTo>
                  <a:pt x="3891931" y="730427"/>
                  <a:pt x="3889462" y="738916"/>
                  <a:pt x="3889462" y="738916"/>
                </a:cubicBezTo>
                <a:cubicBezTo>
                  <a:pt x="3887860" y="741989"/>
                  <a:pt x="3886258" y="745065"/>
                  <a:pt x="3883919" y="745801"/>
                </a:cubicBezTo>
                <a:cubicBezTo>
                  <a:pt x="3883919" y="745801"/>
                  <a:pt x="3883183" y="743462"/>
                  <a:pt x="3883183" y="743462"/>
                </a:cubicBezTo>
                <a:cubicBezTo>
                  <a:pt x="3882447" y="741123"/>
                  <a:pt x="3883183" y="743462"/>
                  <a:pt x="3877638" y="750344"/>
                </a:cubicBezTo>
                <a:cubicBezTo>
                  <a:pt x="3876036" y="753418"/>
                  <a:pt x="3873699" y="754154"/>
                  <a:pt x="3871359" y="754890"/>
                </a:cubicBezTo>
                <a:cubicBezTo>
                  <a:pt x="3871359" y="754890"/>
                  <a:pt x="3871762" y="754124"/>
                  <a:pt x="3870976" y="754693"/>
                </a:cubicBezTo>
                <a:lnTo>
                  <a:pt x="3868277" y="757507"/>
                </a:lnTo>
                <a:lnTo>
                  <a:pt x="3874565" y="748745"/>
                </a:lnTo>
                <a:cubicBezTo>
                  <a:pt x="3877770" y="742595"/>
                  <a:pt x="3870623" y="752551"/>
                  <a:pt x="3872227" y="749480"/>
                </a:cubicBezTo>
                <a:cubicBezTo>
                  <a:pt x="3872227" y="749480"/>
                  <a:pt x="3869888" y="750217"/>
                  <a:pt x="3869888" y="750217"/>
                </a:cubicBezTo>
                <a:cubicBezTo>
                  <a:pt x="3871491" y="747142"/>
                  <a:pt x="3873093" y="744067"/>
                  <a:pt x="3875432" y="743331"/>
                </a:cubicBezTo>
                <a:cubicBezTo>
                  <a:pt x="3877770" y="742595"/>
                  <a:pt x="3877770" y="742595"/>
                  <a:pt x="3882577" y="733371"/>
                </a:cubicBezTo>
                <a:cubicBezTo>
                  <a:pt x="3882577" y="733371"/>
                  <a:pt x="3886518" y="729563"/>
                  <a:pt x="3886518" y="729563"/>
                </a:cubicBezTo>
                <a:close/>
                <a:moveTo>
                  <a:pt x="5243899" y="728265"/>
                </a:moveTo>
                <a:cubicBezTo>
                  <a:pt x="5243420" y="729752"/>
                  <a:pt x="5241126" y="734492"/>
                  <a:pt x="5239980" y="738868"/>
                </a:cubicBezTo>
                <a:cubicBezTo>
                  <a:pt x="5239212" y="736432"/>
                  <a:pt x="5239212" y="736432"/>
                  <a:pt x="5239212" y="736432"/>
                </a:cubicBezTo>
                <a:cubicBezTo>
                  <a:pt x="5236916" y="737155"/>
                  <a:pt x="5236916" y="737155"/>
                  <a:pt x="5236916" y="737155"/>
                </a:cubicBezTo>
                <a:cubicBezTo>
                  <a:pt x="5243037" y="728535"/>
                  <a:pt x="5244377" y="726775"/>
                  <a:pt x="5243899" y="728265"/>
                </a:cubicBezTo>
                <a:close/>
                <a:moveTo>
                  <a:pt x="2085152" y="726307"/>
                </a:moveTo>
                <a:cubicBezTo>
                  <a:pt x="2085842" y="728500"/>
                  <a:pt x="2085842" y="728500"/>
                  <a:pt x="2083467" y="729248"/>
                </a:cubicBezTo>
                <a:cubicBezTo>
                  <a:pt x="2080097" y="735127"/>
                  <a:pt x="2068911" y="741054"/>
                  <a:pt x="2068911" y="741054"/>
                </a:cubicBezTo>
                <a:cubicBezTo>
                  <a:pt x="2068223" y="738865"/>
                  <a:pt x="2069907" y="735926"/>
                  <a:pt x="2069218" y="733733"/>
                </a:cubicBezTo>
                <a:cubicBezTo>
                  <a:pt x="2071592" y="732985"/>
                  <a:pt x="2073276" y="730044"/>
                  <a:pt x="2075652" y="729297"/>
                </a:cubicBezTo>
                <a:cubicBezTo>
                  <a:pt x="2078027" y="728549"/>
                  <a:pt x="2082777" y="727054"/>
                  <a:pt x="2085152" y="726307"/>
                </a:cubicBezTo>
                <a:close/>
                <a:moveTo>
                  <a:pt x="4378364" y="724446"/>
                </a:moveTo>
                <a:cubicBezTo>
                  <a:pt x="4374507" y="728230"/>
                  <a:pt x="4366790" y="735797"/>
                  <a:pt x="4362287" y="729506"/>
                </a:cubicBezTo>
                <a:cubicBezTo>
                  <a:pt x="4366100" y="729589"/>
                  <a:pt x="4368029" y="727699"/>
                  <a:pt x="4370049" y="726098"/>
                </a:cubicBezTo>
                <a:cubicBezTo>
                  <a:pt x="4372070" y="724499"/>
                  <a:pt x="4374181" y="723191"/>
                  <a:pt x="4378364" y="724446"/>
                </a:cubicBezTo>
                <a:close/>
                <a:moveTo>
                  <a:pt x="5465242" y="722574"/>
                </a:moveTo>
                <a:cubicBezTo>
                  <a:pt x="5470880" y="723476"/>
                  <a:pt x="5478953" y="723613"/>
                  <a:pt x="5483688" y="730152"/>
                </a:cubicBezTo>
                <a:cubicBezTo>
                  <a:pt x="5482019" y="733355"/>
                  <a:pt x="5476517" y="724379"/>
                  <a:pt x="5475614" y="730016"/>
                </a:cubicBezTo>
                <a:cubicBezTo>
                  <a:pt x="5474848" y="727579"/>
                  <a:pt x="5474848" y="727579"/>
                  <a:pt x="5471646" y="725912"/>
                </a:cubicBezTo>
                <a:cubicBezTo>
                  <a:pt x="5469209" y="726680"/>
                  <a:pt x="5469977" y="729112"/>
                  <a:pt x="5466774" y="727446"/>
                </a:cubicBezTo>
                <a:cubicBezTo>
                  <a:pt x="5466008" y="725009"/>
                  <a:pt x="5466008" y="725009"/>
                  <a:pt x="5465242" y="722574"/>
                </a:cubicBezTo>
                <a:close/>
                <a:moveTo>
                  <a:pt x="3717333" y="721772"/>
                </a:moveTo>
                <a:cubicBezTo>
                  <a:pt x="3718100" y="724209"/>
                  <a:pt x="3715542" y="725014"/>
                  <a:pt x="3716308" y="727448"/>
                </a:cubicBezTo>
                <a:cubicBezTo>
                  <a:pt x="3713750" y="728253"/>
                  <a:pt x="3711959" y="731495"/>
                  <a:pt x="3711959" y="731495"/>
                </a:cubicBezTo>
                <a:cubicBezTo>
                  <a:pt x="3709401" y="732299"/>
                  <a:pt x="3709401" y="732299"/>
                  <a:pt x="3709401" y="732299"/>
                </a:cubicBezTo>
                <a:cubicBezTo>
                  <a:pt x="3708635" y="729863"/>
                  <a:pt x="3711192" y="729058"/>
                  <a:pt x="3710426" y="726624"/>
                </a:cubicBezTo>
                <a:cubicBezTo>
                  <a:pt x="3712985" y="725818"/>
                  <a:pt x="3712985" y="725818"/>
                  <a:pt x="3717333" y="721772"/>
                </a:cubicBezTo>
                <a:close/>
                <a:moveTo>
                  <a:pt x="3991937" y="721543"/>
                </a:moveTo>
                <a:cubicBezTo>
                  <a:pt x="3992705" y="723981"/>
                  <a:pt x="3992705" y="723981"/>
                  <a:pt x="3990366" y="724717"/>
                </a:cubicBezTo>
                <a:cubicBezTo>
                  <a:pt x="3986457" y="728624"/>
                  <a:pt x="3984118" y="729360"/>
                  <a:pt x="3978635" y="736437"/>
                </a:cubicBezTo>
                <a:cubicBezTo>
                  <a:pt x="3976297" y="737174"/>
                  <a:pt x="3974725" y="740347"/>
                  <a:pt x="3972387" y="741082"/>
                </a:cubicBezTo>
                <a:cubicBezTo>
                  <a:pt x="3979442" y="730832"/>
                  <a:pt x="3982584" y="724487"/>
                  <a:pt x="3982584" y="724487"/>
                </a:cubicBezTo>
                <a:cubicBezTo>
                  <a:pt x="3980245" y="725223"/>
                  <a:pt x="3974764" y="732305"/>
                  <a:pt x="3981818" y="722052"/>
                </a:cubicBezTo>
                <a:cubicBezTo>
                  <a:pt x="3986496" y="720580"/>
                  <a:pt x="3989599" y="722278"/>
                  <a:pt x="3991937" y="721543"/>
                </a:cubicBezTo>
                <a:close/>
                <a:moveTo>
                  <a:pt x="4492403" y="720329"/>
                </a:moveTo>
                <a:lnTo>
                  <a:pt x="4487535" y="728791"/>
                </a:lnTo>
                <a:lnTo>
                  <a:pt x="4485147" y="729543"/>
                </a:lnTo>
                <a:cubicBezTo>
                  <a:pt x="4485965" y="727973"/>
                  <a:pt x="4486784" y="726401"/>
                  <a:pt x="4486784" y="726401"/>
                </a:cubicBezTo>
                <a:close/>
                <a:moveTo>
                  <a:pt x="3889288" y="719987"/>
                </a:moveTo>
                <a:lnTo>
                  <a:pt x="3882427" y="730851"/>
                </a:lnTo>
                <a:cubicBezTo>
                  <a:pt x="3881680" y="728478"/>
                  <a:pt x="3884018" y="727742"/>
                  <a:pt x="3885607" y="724626"/>
                </a:cubicBezTo>
                <a:close/>
                <a:moveTo>
                  <a:pt x="3706872" y="717032"/>
                </a:moveTo>
                <a:cubicBezTo>
                  <a:pt x="3702173" y="726343"/>
                  <a:pt x="3709935" y="718680"/>
                  <a:pt x="3709935" y="718680"/>
                </a:cubicBezTo>
                <a:cubicBezTo>
                  <a:pt x="3706054" y="722512"/>
                  <a:pt x="3706801" y="724886"/>
                  <a:pt x="3709116" y="724157"/>
                </a:cubicBezTo>
                <a:cubicBezTo>
                  <a:pt x="3707548" y="727261"/>
                  <a:pt x="3703668" y="731093"/>
                  <a:pt x="3702848" y="736573"/>
                </a:cubicBezTo>
                <a:cubicBezTo>
                  <a:pt x="3702848" y="736573"/>
                  <a:pt x="3698968" y="740403"/>
                  <a:pt x="3698968" y="740403"/>
                </a:cubicBezTo>
                <a:cubicBezTo>
                  <a:pt x="3696655" y="741131"/>
                  <a:pt x="3696655" y="741131"/>
                  <a:pt x="3694341" y="741859"/>
                </a:cubicBezTo>
                <a:cubicBezTo>
                  <a:pt x="3692025" y="742589"/>
                  <a:pt x="3687398" y="744044"/>
                  <a:pt x="3694483" y="726154"/>
                </a:cubicBezTo>
                <a:cubicBezTo>
                  <a:pt x="3696798" y="725426"/>
                  <a:pt x="3696798" y="725426"/>
                  <a:pt x="3699111" y="724697"/>
                </a:cubicBezTo>
                <a:cubicBezTo>
                  <a:pt x="3701425" y="723969"/>
                  <a:pt x="3705306" y="720136"/>
                  <a:pt x="3706872" y="717032"/>
                </a:cubicBezTo>
                <a:close/>
                <a:moveTo>
                  <a:pt x="4496118" y="716148"/>
                </a:moveTo>
                <a:lnTo>
                  <a:pt x="4495924" y="716523"/>
                </a:lnTo>
                <a:lnTo>
                  <a:pt x="4492403" y="720329"/>
                </a:lnTo>
                <a:lnTo>
                  <a:pt x="4492837" y="719573"/>
                </a:lnTo>
                <a:close/>
                <a:moveTo>
                  <a:pt x="3737798" y="715289"/>
                </a:moveTo>
                <a:cubicBezTo>
                  <a:pt x="3737798" y="715289"/>
                  <a:pt x="3738549" y="717679"/>
                  <a:pt x="3736161" y="718431"/>
                </a:cubicBezTo>
                <a:lnTo>
                  <a:pt x="3736160" y="718431"/>
                </a:lnTo>
                <a:close/>
                <a:moveTo>
                  <a:pt x="4497431" y="714779"/>
                </a:moveTo>
                <a:lnTo>
                  <a:pt x="4496118" y="716148"/>
                </a:lnTo>
                <a:lnTo>
                  <a:pt x="4496469" y="715476"/>
                </a:lnTo>
                <a:close/>
                <a:moveTo>
                  <a:pt x="4099563" y="713891"/>
                </a:moveTo>
                <a:cubicBezTo>
                  <a:pt x="4101754" y="713202"/>
                  <a:pt x="4102673" y="716124"/>
                  <a:pt x="4103592" y="719046"/>
                </a:cubicBezTo>
                <a:cubicBezTo>
                  <a:pt x="4103592" y="719046"/>
                  <a:pt x="4101402" y="719737"/>
                  <a:pt x="4101402" y="719737"/>
                </a:cubicBezTo>
                <a:cubicBezTo>
                  <a:pt x="4098288" y="717505"/>
                  <a:pt x="4100482" y="716814"/>
                  <a:pt x="4099563" y="713891"/>
                </a:cubicBezTo>
                <a:close/>
                <a:moveTo>
                  <a:pt x="3895467" y="712206"/>
                </a:moveTo>
                <a:lnTo>
                  <a:pt x="3889288" y="719987"/>
                </a:lnTo>
                <a:lnTo>
                  <a:pt x="3892720" y="714564"/>
                </a:lnTo>
                <a:close/>
                <a:moveTo>
                  <a:pt x="4500494" y="711582"/>
                </a:moveTo>
                <a:lnTo>
                  <a:pt x="4497752" y="714548"/>
                </a:lnTo>
                <a:lnTo>
                  <a:pt x="4497431" y="714779"/>
                </a:lnTo>
                <a:close/>
                <a:moveTo>
                  <a:pt x="4345552" y="710358"/>
                </a:moveTo>
                <a:cubicBezTo>
                  <a:pt x="4347987" y="709591"/>
                  <a:pt x="4349521" y="714463"/>
                  <a:pt x="4350287" y="716898"/>
                </a:cubicBezTo>
                <a:cubicBezTo>
                  <a:pt x="4347852" y="717665"/>
                  <a:pt x="4345415" y="718431"/>
                  <a:pt x="4342979" y="719198"/>
                </a:cubicBezTo>
                <a:cubicBezTo>
                  <a:pt x="4347086" y="715230"/>
                  <a:pt x="4343882" y="713559"/>
                  <a:pt x="4345552" y="710358"/>
                </a:cubicBezTo>
                <a:close/>
                <a:moveTo>
                  <a:pt x="3804407" y="710081"/>
                </a:moveTo>
                <a:lnTo>
                  <a:pt x="3806032" y="710794"/>
                </a:lnTo>
                <a:lnTo>
                  <a:pt x="3805157" y="712470"/>
                </a:lnTo>
                <a:lnTo>
                  <a:pt x="3801134" y="716362"/>
                </a:lnTo>
                <a:cubicBezTo>
                  <a:pt x="3802771" y="713222"/>
                  <a:pt x="3802018" y="710832"/>
                  <a:pt x="3804407" y="710081"/>
                </a:cubicBezTo>
                <a:close/>
                <a:moveTo>
                  <a:pt x="2140691" y="708829"/>
                </a:moveTo>
                <a:cubicBezTo>
                  <a:pt x="2140691" y="708829"/>
                  <a:pt x="2140691" y="708829"/>
                  <a:pt x="2141427" y="711169"/>
                </a:cubicBezTo>
                <a:cubicBezTo>
                  <a:pt x="2134490" y="715922"/>
                  <a:pt x="2130847" y="722208"/>
                  <a:pt x="2126466" y="726156"/>
                </a:cubicBezTo>
                <a:cubicBezTo>
                  <a:pt x="2123909" y="726962"/>
                  <a:pt x="2123909" y="726962"/>
                  <a:pt x="2125731" y="723818"/>
                </a:cubicBezTo>
                <a:cubicBezTo>
                  <a:pt x="2125731" y="723818"/>
                  <a:pt x="2127552" y="720676"/>
                  <a:pt x="2130111" y="719870"/>
                </a:cubicBezTo>
                <a:cubicBezTo>
                  <a:pt x="2131932" y="716727"/>
                  <a:pt x="2134490" y="715922"/>
                  <a:pt x="2136312" y="712779"/>
                </a:cubicBezTo>
                <a:cubicBezTo>
                  <a:pt x="2138134" y="709635"/>
                  <a:pt x="2140691" y="708829"/>
                  <a:pt x="2140691" y="708829"/>
                </a:cubicBezTo>
                <a:close/>
                <a:moveTo>
                  <a:pt x="3899829" y="704486"/>
                </a:moveTo>
                <a:cubicBezTo>
                  <a:pt x="3899829" y="704486"/>
                  <a:pt x="3899829" y="704486"/>
                  <a:pt x="3900578" y="706866"/>
                </a:cubicBezTo>
                <a:cubicBezTo>
                  <a:pt x="3899410" y="707234"/>
                  <a:pt x="3898613" y="708789"/>
                  <a:pt x="3897525" y="710437"/>
                </a:cubicBezTo>
                <a:lnTo>
                  <a:pt x="3895467" y="712206"/>
                </a:lnTo>
                <a:lnTo>
                  <a:pt x="3896648" y="710713"/>
                </a:lnTo>
                <a:cubicBezTo>
                  <a:pt x="3895900" y="708337"/>
                  <a:pt x="3898239" y="707601"/>
                  <a:pt x="3899829" y="704486"/>
                </a:cubicBezTo>
                <a:close/>
                <a:moveTo>
                  <a:pt x="2131084" y="703823"/>
                </a:moveTo>
                <a:cubicBezTo>
                  <a:pt x="2127743" y="710227"/>
                  <a:pt x="2126075" y="713429"/>
                  <a:pt x="2118631" y="723804"/>
                </a:cubicBezTo>
                <a:cubicBezTo>
                  <a:pt x="2116195" y="724571"/>
                  <a:pt x="2116195" y="724571"/>
                  <a:pt x="2116195" y="724571"/>
                </a:cubicBezTo>
                <a:cubicBezTo>
                  <a:pt x="2116195" y="724571"/>
                  <a:pt x="2115429" y="722136"/>
                  <a:pt x="2115429" y="722136"/>
                </a:cubicBezTo>
                <a:cubicBezTo>
                  <a:pt x="2117098" y="718931"/>
                  <a:pt x="2114661" y="719699"/>
                  <a:pt x="2114661" y="719699"/>
                </a:cubicBezTo>
                <a:cubicBezTo>
                  <a:pt x="2114661" y="719699"/>
                  <a:pt x="2112226" y="720465"/>
                  <a:pt x="2112226" y="720465"/>
                </a:cubicBezTo>
                <a:cubicBezTo>
                  <a:pt x="2112226" y="720465"/>
                  <a:pt x="2113895" y="717263"/>
                  <a:pt x="2113128" y="714827"/>
                </a:cubicBezTo>
                <a:cubicBezTo>
                  <a:pt x="2115565" y="714059"/>
                  <a:pt x="2117233" y="710858"/>
                  <a:pt x="2119671" y="710090"/>
                </a:cubicBezTo>
                <a:cubicBezTo>
                  <a:pt x="2119671" y="710090"/>
                  <a:pt x="2122105" y="709324"/>
                  <a:pt x="2122105" y="709324"/>
                </a:cubicBezTo>
                <a:cubicBezTo>
                  <a:pt x="2122105" y="709324"/>
                  <a:pt x="2124542" y="708557"/>
                  <a:pt x="2124542" y="708557"/>
                </a:cubicBezTo>
                <a:cubicBezTo>
                  <a:pt x="2126976" y="707791"/>
                  <a:pt x="2128647" y="704589"/>
                  <a:pt x="2131084" y="703823"/>
                </a:cubicBezTo>
                <a:close/>
                <a:moveTo>
                  <a:pt x="5409838" y="703065"/>
                </a:moveTo>
                <a:cubicBezTo>
                  <a:pt x="5409838" y="703065"/>
                  <a:pt x="5412275" y="702298"/>
                  <a:pt x="5414115" y="708144"/>
                </a:cubicBezTo>
                <a:cubicBezTo>
                  <a:pt x="5410759" y="705988"/>
                  <a:pt x="5411678" y="708910"/>
                  <a:pt x="5409243" y="709677"/>
                </a:cubicBezTo>
                <a:cubicBezTo>
                  <a:pt x="5405887" y="707521"/>
                  <a:pt x="5408323" y="706755"/>
                  <a:pt x="5409838" y="703065"/>
                </a:cubicBezTo>
                <a:close/>
                <a:moveTo>
                  <a:pt x="5300788" y="701246"/>
                </a:moveTo>
                <a:cubicBezTo>
                  <a:pt x="5304774" y="697582"/>
                  <a:pt x="5302168" y="705631"/>
                  <a:pt x="5306155" y="701967"/>
                </a:cubicBezTo>
                <a:cubicBezTo>
                  <a:pt x="5302168" y="705631"/>
                  <a:pt x="5299831" y="706367"/>
                  <a:pt x="5295843" y="710031"/>
                </a:cubicBezTo>
                <a:cubicBezTo>
                  <a:pt x="5296801" y="704911"/>
                  <a:pt x="5301478" y="703439"/>
                  <a:pt x="5300788" y="701246"/>
                </a:cubicBezTo>
                <a:close/>
                <a:moveTo>
                  <a:pt x="3834615" y="700835"/>
                </a:moveTo>
                <a:lnTo>
                  <a:pt x="3832092" y="704009"/>
                </a:lnTo>
                <a:cubicBezTo>
                  <a:pt x="3830407" y="707293"/>
                  <a:pt x="3827934" y="708072"/>
                  <a:pt x="3828722" y="710576"/>
                </a:cubicBezTo>
                <a:cubicBezTo>
                  <a:pt x="3826249" y="711354"/>
                  <a:pt x="3824563" y="714639"/>
                  <a:pt x="3820405" y="718702"/>
                </a:cubicBezTo>
                <a:cubicBezTo>
                  <a:pt x="3818721" y="721984"/>
                  <a:pt x="3818721" y="721984"/>
                  <a:pt x="3814669" y="717752"/>
                </a:cubicBezTo>
                <a:cubicBezTo>
                  <a:pt x="3811408" y="716025"/>
                  <a:pt x="3808935" y="716804"/>
                  <a:pt x="3815674" y="703669"/>
                </a:cubicBezTo>
                <a:cubicBezTo>
                  <a:pt x="3818936" y="705395"/>
                  <a:pt x="3819724" y="707901"/>
                  <a:pt x="3822986" y="709628"/>
                </a:cubicBezTo>
                <a:cubicBezTo>
                  <a:pt x="3826750" y="704313"/>
                  <a:pt x="3829027" y="702908"/>
                  <a:pt x="3831191" y="702227"/>
                </a:cubicBezTo>
                <a:close/>
                <a:moveTo>
                  <a:pt x="3845761" y="699691"/>
                </a:moveTo>
                <a:cubicBezTo>
                  <a:pt x="3846512" y="702079"/>
                  <a:pt x="3844125" y="702831"/>
                  <a:pt x="3842488" y="705972"/>
                </a:cubicBezTo>
                <a:cubicBezTo>
                  <a:pt x="3842488" y="705972"/>
                  <a:pt x="3840852" y="709113"/>
                  <a:pt x="3840852" y="709113"/>
                </a:cubicBezTo>
                <a:cubicBezTo>
                  <a:pt x="3840852" y="709113"/>
                  <a:pt x="3838463" y="709865"/>
                  <a:pt x="3838463" y="709865"/>
                </a:cubicBezTo>
                <a:cubicBezTo>
                  <a:pt x="3836828" y="713007"/>
                  <a:pt x="3834439" y="713758"/>
                  <a:pt x="3832050" y="714511"/>
                </a:cubicBezTo>
                <a:cubicBezTo>
                  <a:pt x="3836075" y="710617"/>
                  <a:pt x="3837712" y="707476"/>
                  <a:pt x="3839347" y="704335"/>
                </a:cubicBezTo>
                <a:cubicBezTo>
                  <a:pt x="3840985" y="701194"/>
                  <a:pt x="3840985" y="701194"/>
                  <a:pt x="3843372" y="700443"/>
                </a:cubicBezTo>
                <a:cubicBezTo>
                  <a:pt x="3843372" y="700443"/>
                  <a:pt x="3845761" y="699691"/>
                  <a:pt x="3845761" y="699691"/>
                </a:cubicBezTo>
                <a:close/>
                <a:moveTo>
                  <a:pt x="3944015" y="699098"/>
                </a:moveTo>
                <a:cubicBezTo>
                  <a:pt x="3946133" y="699134"/>
                  <a:pt x="3948180" y="699895"/>
                  <a:pt x="3948583" y="701175"/>
                </a:cubicBezTo>
                <a:cubicBezTo>
                  <a:pt x="3949388" y="703731"/>
                  <a:pt x="3950193" y="706290"/>
                  <a:pt x="3950193" y="706290"/>
                </a:cubicBezTo>
                <a:cubicBezTo>
                  <a:pt x="3945809" y="707670"/>
                  <a:pt x="3945003" y="705111"/>
                  <a:pt x="3940618" y="706490"/>
                </a:cubicBezTo>
                <a:cubicBezTo>
                  <a:pt x="3939813" y="703935"/>
                  <a:pt x="3939813" y="703935"/>
                  <a:pt x="3939007" y="701377"/>
                </a:cubicBezTo>
                <a:cubicBezTo>
                  <a:pt x="3939703" y="699752"/>
                  <a:pt x="3941894" y="699063"/>
                  <a:pt x="3944015" y="699098"/>
                </a:cubicBezTo>
                <a:close/>
                <a:moveTo>
                  <a:pt x="4510028" y="698758"/>
                </a:moveTo>
                <a:cubicBezTo>
                  <a:pt x="4506411" y="702577"/>
                  <a:pt x="4504984" y="705706"/>
                  <a:pt x="4503559" y="708831"/>
                </a:cubicBezTo>
                <a:cubicBezTo>
                  <a:pt x="4502793" y="706395"/>
                  <a:pt x="4504984" y="705706"/>
                  <a:pt x="4504218" y="703268"/>
                </a:cubicBezTo>
                <a:cubicBezTo>
                  <a:pt x="4506411" y="702577"/>
                  <a:pt x="4507835" y="699448"/>
                  <a:pt x="4510028" y="698758"/>
                </a:cubicBezTo>
                <a:close/>
                <a:moveTo>
                  <a:pt x="5323847" y="696936"/>
                </a:moveTo>
                <a:cubicBezTo>
                  <a:pt x="5324461" y="698883"/>
                  <a:pt x="5322026" y="699650"/>
                  <a:pt x="5325074" y="700834"/>
                </a:cubicBezTo>
                <a:cubicBezTo>
                  <a:pt x="5322639" y="701600"/>
                  <a:pt x="5319588" y="700417"/>
                  <a:pt x="5317153" y="701184"/>
                </a:cubicBezTo>
                <a:cubicBezTo>
                  <a:pt x="5316540" y="699236"/>
                  <a:pt x="5320799" y="695756"/>
                  <a:pt x="5323847" y="696936"/>
                </a:cubicBezTo>
                <a:close/>
                <a:moveTo>
                  <a:pt x="3837935" y="696663"/>
                </a:moveTo>
                <a:cubicBezTo>
                  <a:pt x="3837935" y="696663"/>
                  <a:pt x="3837935" y="696663"/>
                  <a:pt x="3838722" y="699167"/>
                </a:cubicBezTo>
                <a:lnTo>
                  <a:pt x="3834615" y="700835"/>
                </a:lnTo>
                <a:close/>
                <a:moveTo>
                  <a:pt x="3815254" y="690951"/>
                </a:moveTo>
                <a:cubicBezTo>
                  <a:pt x="3815254" y="690951"/>
                  <a:pt x="3815254" y="690951"/>
                  <a:pt x="3813251" y="694794"/>
                </a:cubicBezTo>
                <a:cubicBezTo>
                  <a:pt x="3813251" y="694794"/>
                  <a:pt x="3813251" y="694794"/>
                  <a:pt x="3812331" y="691870"/>
                </a:cubicBezTo>
                <a:cubicBezTo>
                  <a:pt x="3815254" y="690951"/>
                  <a:pt x="3815254" y="690951"/>
                  <a:pt x="3815254" y="690951"/>
                </a:cubicBezTo>
                <a:close/>
                <a:moveTo>
                  <a:pt x="2139555" y="689911"/>
                </a:moveTo>
                <a:cubicBezTo>
                  <a:pt x="2139555" y="689911"/>
                  <a:pt x="2139555" y="689911"/>
                  <a:pt x="2140474" y="692835"/>
                </a:cubicBezTo>
                <a:cubicBezTo>
                  <a:pt x="2137917" y="693639"/>
                  <a:pt x="2136279" y="697366"/>
                  <a:pt x="2136279" y="697366"/>
                </a:cubicBezTo>
                <a:cubicBezTo>
                  <a:pt x="2133721" y="698171"/>
                  <a:pt x="2133721" y="698171"/>
                  <a:pt x="2131163" y="698976"/>
                </a:cubicBezTo>
                <a:cubicBezTo>
                  <a:pt x="2133721" y="698171"/>
                  <a:pt x="2136997" y="690716"/>
                  <a:pt x="2139555" y="689911"/>
                </a:cubicBezTo>
                <a:close/>
                <a:moveTo>
                  <a:pt x="5414930" y="688615"/>
                </a:moveTo>
                <a:cubicBezTo>
                  <a:pt x="5418900" y="692719"/>
                  <a:pt x="5420567" y="689518"/>
                  <a:pt x="5426974" y="692855"/>
                </a:cubicBezTo>
                <a:cubicBezTo>
                  <a:pt x="5427739" y="695290"/>
                  <a:pt x="5428506" y="697728"/>
                  <a:pt x="5426839" y="700930"/>
                </a:cubicBezTo>
                <a:cubicBezTo>
                  <a:pt x="5423635" y="699262"/>
                  <a:pt x="5418765" y="700795"/>
                  <a:pt x="5413124" y="699890"/>
                </a:cubicBezTo>
                <a:cubicBezTo>
                  <a:pt x="5411591" y="695020"/>
                  <a:pt x="5413262" y="691817"/>
                  <a:pt x="5414930" y="688615"/>
                </a:cubicBezTo>
                <a:close/>
                <a:moveTo>
                  <a:pt x="5443635" y="687611"/>
                </a:moveTo>
                <a:cubicBezTo>
                  <a:pt x="5444400" y="690045"/>
                  <a:pt x="5442829" y="693218"/>
                  <a:pt x="5440491" y="693954"/>
                </a:cubicBezTo>
                <a:cubicBezTo>
                  <a:pt x="5444363" y="698089"/>
                  <a:pt x="5449844" y="691010"/>
                  <a:pt x="5446738" y="689310"/>
                </a:cubicBezTo>
                <a:cubicBezTo>
                  <a:pt x="5452989" y="684667"/>
                  <a:pt x="5452144" y="698316"/>
                  <a:pt x="5461497" y="695373"/>
                </a:cubicBezTo>
                <a:cubicBezTo>
                  <a:pt x="5456821" y="696845"/>
                  <a:pt x="5458355" y="701718"/>
                  <a:pt x="5459888" y="706590"/>
                </a:cubicBezTo>
                <a:cubicBezTo>
                  <a:pt x="5454443" y="705624"/>
                  <a:pt x="5453639" y="711233"/>
                  <a:pt x="5448962" y="712705"/>
                </a:cubicBezTo>
                <a:cubicBezTo>
                  <a:pt x="5449729" y="715143"/>
                  <a:pt x="5452069" y="714407"/>
                  <a:pt x="5454406" y="713671"/>
                </a:cubicBezTo>
                <a:cubicBezTo>
                  <a:pt x="5452835" y="716842"/>
                  <a:pt x="5453603" y="719280"/>
                  <a:pt x="5456706" y="720978"/>
                </a:cubicBezTo>
                <a:cubicBezTo>
                  <a:pt x="5452796" y="724885"/>
                  <a:pt x="5453603" y="719280"/>
                  <a:pt x="5452835" y="716842"/>
                </a:cubicBezTo>
                <a:cubicBezTo>
                  <a:pt x="5444285" y="714178"/>
                  <a:pt x="5437270" y="716385"/>
                  <a:pt x="5429490" y="716158"/>
                </a:cubicBezTo>
                <a:cubicBezTo>
                  <a:pt x="5427955" y="711286"/>
                  <a:pt x="5427955" y="711286"/>
                  <a:pt x="5429527" y="708113"/>
                </a:cubicBezTo>
                <a:cubicBezTo>
                  <a:pt x="5429527" y="708113"/>
                  <a:pt x="5431865" y="707377"/>
                  <a:pt x="5434203" y="706641"/>
                </a:cubicBezTo>
                <a:cubicBezTo>
                  <a:pt x="5434970" y="709078"/>
                  <a:pt x="5432632" y="709813"/>
                  <a:pt x="5435736" y="711512"/>
                </a:cubicBezTo>
                <a:cubicBezTo>
                  <a:pt x="5435736" y="711512"/>
                  <a:pt x="5436504" y="713950"/>
                  <a:pt x="5436504" y="713950"/>
                </a:cubicBezTo>
                <a:cubicBezTo>
                  <a:pt x="5445857" y="711006"/>
                  <a:pt x="5452106" y="706360"/>
                  <a:pt x="5449806" y="699052"/>
                </a:cubicBezTo>
                <a:cubicBezTo>
                  <a:pt x="5449039" y="696617"/>
                  <a:pt x="5444363" y="698089"/>
                  <a:pt x="5444363" y="698089"/>
                </a:cubicBezTo>
                <a:cubicBezTo>
                  <a:pt x="5439685" y="699561"/>
                  <a:pt x="5440451" y="701997"/>
                  <a:pt x="5438880" y="705169"/>
                </a:cubicBezTo>
                <a:cubicBezTo>
                  <a:pt x="5432670" y="701770"/>
                  <a:pt x="5437348" y="700297"/>
                  <a:pt x="5432708" y="693726"/>
                </a:cubicBezTo>
                <a:cubicBezTo>
                  <a:pt x="5435048" y="692990"/>
                  <a:pt x="5438956" y="689083"/>
                  <a:pt x="5443635" y="687611"/>
                </a:cubicBezTo>
                <a:close/>
                <a:moveTo>
                  <a:pt x="5304476" y="686430"/>
                </a:moveTo>
                <a:cubicBezTo>
                  <a:pt x="5303699" y="692458"/>
                  <a:pt x="5298827" y="693991"/>
                  <a:pt x="5300483" y="699253"/>
                </a:cubicBezTo>
                <a:cubicBezTo>
                  <a:pt x="5298875" y="702651"/>
                  <a:pt x="5298048" y="700020"/>
                  <a:pt x="5293175" y="701554"/>
                </a:cubicBezTo>
                <a:cubicBezTo>
                  <a:pt x="5297219" y="697389"/>
                  <a:pt x="5294734" y="689497"/>
                  <a:pt x="5304476" y="686430"/>
                </a:cubicBezTo>
                <a:close/>
                <a:moveTo>
                  <a:pt x="3739258" y="685957"/>
                </a:moveTo>
                <a:cubicBezTo>
                  <a:pt x="3741694" y="685191"/>
                  <a:pt x="3744853" y="686722"/>
                  <a:pt x="3743140" y="689786"/>
                </a:cubicBezTo>
                <a:cubicBezTo>
                  <a:pt x="3740704" y="690553"/>
                  <a:pt x="3741427" y="692849"/>
                  <a:pt x="3738991" y="693616"/>
                </a:cubicBezTo>
                <a:cubicBezTo>
                  <a:pt x="3737277" y="696678"/>
                  <a:pt x="3734842" y="697445"/>
                  <a:pt x="3732405" y="698212"/>
                </a:cubicBezTo>
                <a:cubicBezTo>
                  <a:pt x="3730693" y="701276"/>
                  <a:pt x="3728981" y="704340"/>
                  <a:pt x="3727268" y="707403"/>
                </a:cubicBezTo>
                <a:cubicBezTo>
                  <a:pt x="3727268" y="707403"/>
                  <a:pt x="3724831" y="708169"/>
                  <a:pt x="3722395" y="708936"/>
                </a:cubicBezTo>
                <a:cubicBezTo>
                  <a:pt x="3719959" y="709702"/>
                  <a:pt x="3719959" y="709702"/>
                  <a:pt x="3719959" y="709702"/>
                </a:cubicBezTo>
                <a:cubicBezTo>
                  <a:pt x="3719959" y="709702"/>
                  <a:pt x="3723386" y="703575"/>
                  <a:pt x="3725099" y="700511"/>
                </a:cubicBezTo>
                <a:cubicBezTo>
                  <a:pt x="3727535" y="699745"/>
                  <a:pt x="3730960" y="693620"/>
                  <a:pt x="3733397" y="692854"/>
                </a:cubicBezTo>
                <a:cubicBezTo>
                  <a:pt x="3735109" y="689790"/>
                  <a:pt x="3737546" y="689022"/>
                  <a:pt x="3739258" y="685957"/>
                </a:cubicBezTo>
                <a:close/>
                <a:moveTo>
                  <a:pt x="2182317" y="682875"/>
                </a:moveTo>
                <a:cubicBezTo>
                  <a:pt x="2182317" y="682875"/>
                  <a:pt x="2178685" y="688837"/>
                  <a:pt x="2176870" y="691816"/>
                </a:cubicBezTo>
                <a:cubicBezTo>
                  <a:pt x="2176870" y="691816"/>
                  <a:pt x="2172549" y="695587"/>
                  <a:pt x="2172549" y="695587"/>
                </a:cubicBezTo>
                <a:cubicBezTo>
                  <a:pt x="2169354" y="694183"/>
                  <a:pt x="2168664" y="691991"/>
                  <a:pt x="2165467" y="690587"/>
                </a:cubicBezTo>
                <a:cubicBezTo>
                  <a:pt x="2167974" y="689798"/>
                  <a:pt x="2167974" y="689798"/>
                  <a:pt x="2167284" y="687606"/>
                </a:cubicBezTo>
                <a:cubicBezTo>
                  <a:pt x="2172295" y="686029"/>
                  <a:pt x="2177305" y="684452"/>
                  <a:pt x="2182317" y="682875"/>
                </a:cubicBezTo>
                <a:close/>
                <a:moveTo>
                  <a:pt x="5402912" y="682757"/>
                </a:moveTo>
                <a:cubicBezTo>
                  <a:pt x="5398807" y="686725"/>
                  <a:pt x="5402776" y="690831"/>
                  <a:pt x="5402776" y="690831"/>
                </a:cubicBezTo>
                <a:cubicBezTo>
                  <a:pt x="5397906" y="692364"/>
                  <a:pt x="5399574" y="689163"/>
                  <a:pt x="5398040" y="684290"/>
                </a:cubicBezTo>
                <a:cubicBezTo>
                  <a:pt x="5401243" y="685958"/>
                  <a:pt x="5398040" y="684290"/>
                  <a:pt x="5402912" y="682757"/>
                </a:cubicBezTo>
                <a:close/>
                <a:moveTo>
                  <a:pt x="3236274" y="681436"/>
                </a:moveTo>
                <a:lnTo>
                  <a:pt x="3232250" y="685329"/>
                </a:lnTo>
                <a:cubicBezTo>
                  <a:pt x="3233002" y="687718"/>
                  <a:pt x="3230613" y="688470"/>
                  <a:pt x="3230613" y="688470"/>
                </a:cubicBezTo>
                <a:close/>
                <a:moveTo>
                  <a:pt x="5311737" y="678874"/>
                </a:moveTo>
                <a:cubicBezTo>
                  <a:pt x="5313385" y="675600"/>
                  <a:pt x="5318185" y="682349"/>
                  <a:pt x="5320622" y="681581"/>
                </a:cubicBezTo>
                <a:cubicBezTo>
                  <a:pt x="5316539" y="685623"/>
                  <a:pt x="5318974" y="684856"/>
                  <a:pt x="5322988" y="689099"/>
                </a:cubicBezTo>
                <a:cubicBezTo>
                  <a:pt x="5318905" y="693137"/>
                  <a:pt x="5313313" y="683882"/>
                  <a:pt x="5318185" y="682349"/>
                </a:cubicBezTo>
                <a:cubicBezTo>
                  <a:pt x="5317397" y="679845"/>
                  <a:pt x="5312525" y="681379"/>
                  <a:pt x="5311737" y="678874"/>
                </a:cubicBezTo>
                <a:close/>
                <a:moveTo>
                  <a:pt x="3820344" y="676500"/>
                </a:moveTo>
                <a:cubicBezTo>
                  <a:pt x="3816161" y="680226"/>
                  <a:pt x="3812670" y="686142"/>
                  <a:pt x="3808488" y="689867"/>
                </a:cubicBezTo>
                <a:cubicBezTo>
                  <a:pt x="3805361" y="688443"/>
                  <a:pt x="3802236" y="687017"/>
                  <a:pt x="3799110" y="685592"/>
                </a:cubicBezTo>
                <a:cubicBezTo>
                  <a:pt x="3803292" y="681868"/>
                  <a:pt x="3805728" y="681100"/>
                  <a:pt x="3805728" y="681100"/>
                </a:cubicBezTo>
                <a:cubicBezTo>
                  <a:pt x="3810600" y="679567"/>
                  <a:pt x="3815472" y="678034"/>
                  <a:pt x="3820344" y="676500"/>
                </a:cubicBezTo>
                <a:close/>
                <a:moveTo>
                  <a:pt x="3924083" y="674367"/>
                </a:moveTo>
                <a:cubicBezTo>
                  <a:pt x="3920294" y="678372"/>
                  <a:pt x="3918803" y="681651"/>
                  <a:pt x="3915014" y="685655"/>
                </a:cubicBezTo>
                <a:cubicBezTo>
                  <a:pt x="3911224" y="689657"/>
                  <a:pt x="3910420" y="687100"/>
                  <a:pt x="3914209" y="683097"/>
                </a:cubicBezTo>
                <a:cubicBezTo>
                  <a:pt x="3915701" y="679817"/>
                  <a:pt x="3917193" y="676536"/>
                  <a:pt x="3919489" y="675814"/>
                </a:cubicBezTo>
                <a:cubicBezTo>
                  <a:pt x="3919489" y="675814"/>
                  <a:pt x="3921787" y="675090"/>
                  <a:pt x="3924083" y="674367"/>
                </a:cubicBezTo>
                <a:close/>
                <a:moveTo>
                  <a:pt x="3827652" y="674200"/>
                </a:moveTo>
                <a:cubicBezTo>
                  <a:pt x="3828341" y="676392"/>
                  <a:pt x="3826149" y="677081"/>
                  <a:pt x="3824646" y="679964"/>
                </a:cubicBezTo>
                <a:cubicBezTo>
                  <a:pt x="3824646" y="679964"/>
                  <a:pt x="3824646" y="679964"/>
                  <a:pt x="3823955" y="677772"/>
                </a:cubicBezTo>
                <a:cubicBezTo>
                  <a:pt x="3826149" y="677081"/>
                  <a:pt x="3828341" y="676392"/>
                  <a:pt x="3827652" y="674200"/>
                </a:cubicBezTo>
                <a:close/>
                <a:moveTo>
                  <a:pt x="5310172" y="672201"/>
                </a:moveTo>
                <a:lnTo>
                  <a:pt x="5308541" y="675522"/>
                </a:lnTo>
                <a:cubicBezTo>
                  <a:pt x="5308541" y="675522"/>
                  <a:pt x="5306104" y="676289"/>
                  <a:pt x="5306104" y="676289"/>
                </a:cubicBezTo>
                <a:close/>
                <a:moveTo>
                  <a:pt x="5472985" y="665520"/>
                </a:moveTo>
                <a:cubicBezTo>
                  <a:pt x="5475907" y="664600"/>
                  <a:pt x="5476675" y="667036"/>
                  <a:pt x="5479597" y="666116"/>
                </a:cubicBezTo>
                <a:cubicBezTo>
                  <a:pt x="5479597" y="666116"/>
                  <a:pt x="5480363" y="668552"/>
                  <a:pt x="5481130" y="670988"/>
                </a:cubicBezTo>
                <a:cubicBezTo>
                  <a:pt x="5477441" y="669472"/>
                  <a:pt x="5473750" y="667956"/>
                  <a:pt x="5472985" y="665520"/>
                </a:cubicBezTo>
                <a:close/>
                <a:moveTo>
                  <a:pt x="5314348" y="665265"/>
                </a:moveTo>
                <a:cubicBezTo>
                  <a:pt x="5313635" y="666190"/>
                  <a:pt x="5311802" y="668873"/>
                  <a:pt x="5310172" y="672201"/>
                </a:cubicBezTo>
                <a:lnTo>
                  <a:pt x="5311802" y="668873"/>
                </a:lnTo>
                <a:cubicBezTo>
                  <a:pt x="5314652" y="665169"/>
                  <a:pt x="5315060" y="664337"/>
                  <a:pt x="5314348" y="665265"/>
                </a:cubicBezTo>
                <a:close/>
                <a:moveTo>
                  <a:pt x="2548687" y="664584"/>
                </a:moveTo>
                <a:lnTo>
                  <a:pt x="2548687" y="664585"/>
                </a:lnTo>
                <a:cubicBezTo>
                  <a:pt x="2546986" y="667692"/>
                  <a:pt x="2546986" y="667692"/>
                  <a:pt x="2546986" y="667692"/>
                </a:cubicBezTo>
                <a:close/>
                <a:moveTo>
                  <a:pt x="3756610" y="662832"/>
                </a:moveTo>
                <a:cubicBezTo>
                  <a:pt x="3756610" y="662832"/>
                  <a:pt x="3757345" y="665170"/>
                  <a:pt x="3757345" y="665170"/>
                </a:cubicBezTo>
                <a:cubicBezTo>
                  <a:pt x="3754788" y="665976"/>
                  <a:pt x="3755523" y="668312"/>
                  <a:pt x="3756260" y="670651"/>
                </a:cubicBezTo>
                <a:cubicBezTo>
                  <a:pt x="3754437" y="673791"/>
                  <a:pt x="3751878" y="674597"/>
                  <a:pt x="3750057" y="677740"/>
                </a:cubicBezTo>
                <a:cubicBezTo>
                  <a:pt x="3751878" y="674597"/>
                  <a:pt x="3751878" y="674597"/>
                  <a:pt x="3751878" y="674597"/>
                </a:cubicBezTo>
                <a:cubicBezTo>
                  <a:pt x="3753702" y="671456"/>
                  <a:pt x="3751143" y="672261"/>
                  <a:pt x="3751143" y="672261"/>
                </a:cubicBezTo>
                <a:cubicBezTo>
                  <a:pt x="3751143" y="672261"/>
                  <a:pt x="3748586" y="673066"/>
                  <a:pt x="3748586" y="673066"/>
                </a:cubicBezTo>
                <a:cubicBezTo>
                  <a:pt x="3748586" y="673066"/>
                  <a:pt x="3748586" y="673066"/>
                  <a:pt x="3747849" y="670727"/>
                </a:cubicBezTo>
                <a:cubicBezTo>
                  <a:pt x="3750407" y="669922"/>
                  <a:pt x="3752230" y="666780"/>
                  <a:pt x="3754788" y="665976"/>
                </a:cubicBezTo>
                <a:cubicBezTo>
                  <a:pt x="3754788" y="665976"/>
                  <a:pt x="3756610" y="662832"/>
                  <a:pt x="3756610" y="662832"/>
                </a:cubicBezTo>
                <a:close/>
                <a:moveTo>
                  <a:pt x="2552822" y="660714"/>
                </a:moveTo>
                <a:lnTo>
                  <a:pt x="2548687" y="664584"/>
                </a:lnTo>
                <a:lnTo>
                  <a:pt x="2550386" y="661480"/>
                </a:lnTo>
                <a:close/>
                <a:moveTo>
                  <a:pt x="5382939" y="660128"/>
                </a:moveTo>
                <a:cubicBezTo>
                  <a:pt x="5381072" y="663126"/>
                  <a:pt x="5374089" y="667734"/>
                  <a:pt x="5375266" y="662544"/>
                </a:cubicBezTo>
                <a:cubicBezTo>
                  <a:pt x="5377824" y="661738"/>
                  <a:pt x="5378515" y="663932"/>
                  <a:pt x="5382939" y="660128"/>
                </a:cubicBezTo>
                <a:close/>
                <a:moveTo>
                  <a:pt x="3814494" y="658872"/>
                </a:moveTo>
                <a:cubicBezTo>
                  <a:pt x="3817773" y="659722"/>
                  <a:pt x="3818558" y="667006"/>
                  <a:pt x="3811353" y="663248"/>
                </a:cubicBezTo>
                <a:cubicBezTo>
                  <a:pt x="3811353" y="663248"/>
                  <a:pt x="3811353" y="663248"/>
                  <a:pt x="3810586" y="660812"/>
                </a:cubicBezTo>
                <a:cubicBezTo>
                  <a:pt x="3812029" y="659019"/>
                  <a:pt x="3813400" y="658588"/>
                  <a:pt x="3814494" y="658872"/>
                </a:cubicBezTo>
                <a:close/>
                <a:moveTo>
                  <a:pt x="3942325" y="655777"/>
                </a:moveTo>
                <a:cubicBezTo>
                  <a:pt x="3939987" y="656513"/>
                  <a:pt x="3939987" y="656513"/>
                  <a:pt x="3938395" y="659623"/>
                </a:cubicBezTo>
                <a:cubicBezTo>
                  <a:pt x="3938395" y="659623"/>
                  <a:pt x="3936805" y="662735"/>
                  <a:pt x="3936805" y="662735"/>
                </a:cubicBezTo>
                <a:cubicBezTo>
                  <a:pt x="3939144" y="661999"/>
                  <a:pt x="3936805" y="662735"/>
                  <a:pt x="3937552" y="665109"/>
                </a:cubicBezTo>
                <a:cubicBezTo>
                  <a:pt x="3935960" y="668220"/>
                  <a:pt x="3935960" y="668220"/>
                  <a:pt x="3936709" y="670596"/>
                </a:cubicBezTo>
                <a:cubicBezTo>
                  <a:pt x="3935118" y="673706"/>
                  <a:pt x="3935118" y="673706"/>
                  <a:pt x="3937455" y="672971"/>
                </a:cubicBezTo>
                <a:cubicBezTo>
                  <a:pt x="3938203" y="675344"/>
                  <a:pt x="3938203" y="675344"/>
                  <a:pt x="3931188" y="677553"/>
                </a:cubicBezTo>
                <a:cubicBezTo>
                  <a:pt x="3929596" y="680662"/>
                  <a:pt x="3927258" y="681398"/>
                  <a:pt x="3924920" y="682134"/>
                </a:cubicBezTo>
                <a:cubicBezTo>
                  <a:pt x="3928849" y="678289"/>
                  <a:pt x="3930440" y="675178"/>
                  <a:pt x="3932033" y="672069"/>
                </a:cubicBezTo>
                <a:cubicBezTo>
                  <a:pt x="3933623" y="668956"/>
                  <a:pt x="3931284" y="669692"/>
                  <a:pt x="3931284" y="669692"/>
                </a:cubicBezTo>
                <a:cubicBezTo>
                  <a:pt x="3931284" y="669692"/>
                  <a:pt x="3930537" y="667317"/>
                  <a:pt x="3930537" y="667317"/>
                </a:cubicBezTo>
                <a:cubicBezTo>
                  <a:pt x="3934466" y="663471"/>
                  <a:pt x="3933718" y="661094"/>
                  <a:pt x="3936057" y="660358"/>
                </a:cubicBezTo>
                <a:cubicBezTo>
                  <a:pt x="3937649" y="657249"/>
                  <a:pt x="3937649" y="657249"/>
                  <a:pt x="3939987" y="656513"/>
                </a:cubicBezTo>
                <a:cubicBezTo>
                  <a:pt x="3939987" y="656513"/>
                  <a:pt x="3942325" y="655777"/>
                  <a:pt x="3942325" y="655777"/>
                </a:cubicBezTo>
                <a:close/>
                <a:moveTo>
                  <a:pt x="4473538" y="655120"/>
                </a:moveTo>
                <a:cubicBezTo>
                  <a:pt x="4475886" y="654079"/>
                  <a:pt x="4478322" y="653312"/>
                  <a:pt x="4480232" y="655121"/>
                </a:cubicBezTo>
                <a:cubicBezTo>
                  <a:pt x="4481610" y="659504"/>
                  <a:pt x="4474300" y="661804"/>
                  <a:pt x="4478118" y="665424"/>
                </a:cubicBezTo>
                <a:cubicBezTo>
                  <a:pt x="4474992" y="664000"/>
                  <a:pt x="4471867" y="662570"/>
                  <a:pt x="4467685" y="666299"/>
                </a:cubicBezTo>
                <a:cubicBezTo>
                  <a:pt x="4469430" y="663337"/>
                  <a:pt x="4468051" y="658954"/>
                  <a:pt x="4467360" y="656761"/>
                </a:cubicBezTo>
                <a:cubicBezTo>
                  <a:pt x="4468924" y="657474"/>
                  <a:pt x="4471187" y="656160"/>
                  <a:pt x="4473538" y="655120"/>
                </a:cubicBezTo>
                <a:close/>
                <a:moveTo>
                  <a:pt x="5319512" y="653401"/>
                </a:moveTo>
                <a:lnTo>
                  <a:pt x="5318927" y="658336"/>
                </a:lnTo>
                <a:cubicBezTo>
                  <a:pt x="5317500" y="661461"/>
                  <a:pt x="5316734" y="659025"/>
                  <a:pt x="5318159" y="655900"/>
                </a:cubicBezTo>
                <a:lnTo>
                  <a:pt x="5319133" y="653767"/>
                </a:lnTo>
                <a:close/>
                <a:moveTo>
                  <a:pt x="3883730" y="653337"/>
                </a:moveTo>
                <a:cubicBezTo>
                  <a:pt x="3882196" y="656629"/>
                  <a:pt x="3884535" y="655894"/>
                  <a:pt x="3885339" y="658451"/>
                </a:cubicBezTo>
                <a:cubicBezTo>
                  <a:pt x="3885339" y="658451"/>
                  <a:pt x="3883806" y="661745"/>
                  <a:pt x="3882272" y="665038"/>
                </a:cubicBezTo>
                <a:cubicBezTo>
                  <a:pt x="3879935" y="665774"/>
                  <a:pt x="3879935" y="665774"/>
                  <a:pt x="3877596" y="666510"/>
                </a:cubicBezTo>
                <a:cubicBezTo>
                  <a:pt x="3875257" y="667246"/>
                  <a:pt x="3874453" y="664689"/>
                  <a:pt x="3874453" y="664689"/>
                </a:cubicBezTo>
                <a:cubicBezTo>
                  <a:pt x="3875986" y="661396"/>
                  <a:pt x="3879857" y="657366"/>
                  <a:pt x="3882196" y="656629"/>
                </a:cubicBezTo>
                <a:cubicBezTo>
                  <a:pt x="3882196" y="656629"/>
                  <a:pt x="3882196" y="656629"/>
                  <a:pt x="3883730" y="653337"/>
                </a:cubicBezTo>
                <a:close/>
                <a:moveTo>
                  <a:pt x="2562793" y="649865"/>
                </a:moveTo>
                <a:cubicBezTo>
                  <a:pt x="2561094" y="652970"/>
                  <a:pt x="2561094" y="652970"/>
                  <a:pt x="2561094" y="652970"/>
                </a:cubicBezTo>
                <a:lnTo>
                  <a:pt x="2552822" y="660714"/>
                </a:lnTo>
                <a:lnTo>
                  <a:pt x="2554523" y="657610"/>
                </a:lnTo>
                <a:cubicBezTo>
                  <a:pt x="2552086" y="658376"/>
                  <a:pt x="2550386" y="661480"/>
                  <a:pt x="2550386" y="661480"/>
                </a:cubicBezTo>
                <a:cubicBezTo>
                  <a:pt x="2550386" y="661480"/>
                  <a:pt x="2552086" y="658376"/>
                  <a:pt x="2552086" y="658376"/>
                </a:cubicBezTo>
                <a:cubicBezTo>
                  <a:pt x="2553786" y="655270"/>
                  <a:pt x="2557922" y="651398"/>
                  <a:pt x="2557922" y="651398"/>
                </a:cubicBezTo>
                <a:close/>
                <a:moveTo>
                  <a:pt x="3884557" y="647797"/>
                </a:moveTo>
                <a:cubicBezTo>
                  <a:pt x="3878987" y="654600"/>
                  <a:pt x="3877372" y="657632"/>
                  <a:pt x="3873418" y="661401"/>
                </a:cubicBezTo>
                <a:cubicBezTo>
                  <a:pt x="3875033" y="658368"/>
                  <a:pt x="3874311" y="656071"/>
                  <a:pt x="3875927" y="653038"/>
                </a:cubicBezTo>
                <a:cubicBezTo>
                  <a:pt x="3878264" y="652302"/>
                  <a:pt x="3877541" y="650005"/>
                  <a:pt x="3878264" y="652302"/>
                </a:cubicBezTo>
                <a:cubicBezTo>
                  <a:pt x="3873418" y="661401"/>
                  <a:pt x="3880603" y="651566"/>
                  <a:pt x="3884557" y="647797"/>
                </a:cubicBezTo>
                <a:close/>
                <a:moveTo>
                  <a:pt x="4446453" y="646473"/>
                </a:moveTo>
                <a:cubicBezTo>
                  <a:pt x="4444805" y="649745"/>
                  <a:pt x="4445593" y="652250"/>
                  <a:pt x="4446382" y="654756"/>
                </a:cubicBezTo>
                <a:cubicBezTo>
                  <a:pt x="4447171" y="657262"/>
                  <a:pt x="4452043" y="655729"/>
                  <a:pt x="4455265" y="657466"/>
                </a:cubicBezTo>
                <a:cubicBezTo>
                  <a:pt x="4451184" y="661506"/>
                  <a:pt x="4449536" y="664777"/>
                  <a:pt x="4444665" y="666310"/>
                </a:cubicBezTo>
                <a:cubicBezTo>
                  <a:pt x="4440652" y="662066"/>
                  <a:pt x="4436638" y="657823"/>
                  <a:pt x="4430979" y="656850"/>
                </a:cubicBezTo>
                <a:cubicBezTo>
                  <a:pt x="4432624" y="653578"/>
                  <a:pt x="4438287" y="654551"/>
                  <a:pt x="4440723" y="653783"/>
                </a:cubicBezTo>
                <a:cubicBezTo>
                  <a:pt x="4443159" y="653017"/>
                  <a:pt x="4439934" y="651278"/>
                  <a:pt x="4441581" y="648007"/>
                </a:cubicBezTo>
                <a:cubicBezTo>
                  <a:pt x="4444018" y="647241"/>
                  <a:pt x="4444018" y="647241"/>
                  <a:pt x="4446453" y="646473"/>
                </a:cubicBezTo>
                <a:close/>
                <a:moveTo>
                  <a:pt x="2171999" y="644991"/>
                </a:moveTo>
                <a:lnTo>
                  <a:pt x="2170788" y="647266"/>
                </a:lnTo>
                <a:cubicBezTo>
                  <a:pt x="2168450" y="648002"/>
                  <a:pt x="2169172" y="650297"/>
                  <a:pt x="2169172" y="650297"/>
                </a:cubicBezTo>
                <a:cubicBezTo>
                  <a:pt x="2169172" y="650297"/>
                  <a:pt x="2171510" y="649561"/>
                  <a:pt x="2171510" y="649561"/>
                </a:cubicBezTo>
                <a:cubicBezTo>
                  <a:pt x="2169895" y="652594"/>
                  <a:pt x="2170618" y="654890"/>
                  <a:pt x="2168279" y="655627"/>
                </a:cubicBezTo>
                <a:cubicBezTo>
                  <a:pt x="2166663" y="658659"/>
                  <a:pt x="2165048" y="661694"/>
                  <a:pt x="2163433" y="664725"/>
                </a:cubicBezTo>
                <a:cubicBezTo>
                  <a:pt x="2156418" y="666933"/>
                  <a:pt x="2159648" y="660867"/>
                  <a:pt x="2158926" y="658571"/>
                </a:cubicBezTo>
                <a:cubicBezTo>
                  <a:pt x="2158203" y="656274"/>
                  <a:pt x="2158203" y="656274"/>
                  <a:pt x="2155864" y="657010"/>
                </a:cubicBezTo>
                <a:cubicBezTo>
                  <a:pt x="2159818" y="653241"/>
                  <a:pt x="2161433" y="650210"/>
                  <a:pt x="2163772" y="649474"/>
                </a:cubicBezTo>
                <a:close/>
                <a:moveTo>
                  <a:pt x="2174741" y="643496"/>
                </a:moveTo>
                <a:lnTo>
                  <a:pt x="2171999" y="644991"/>
                </a:lnTo>
                <a:lnTo>
                  <a:pt x="2172403" y="644233"/>
                </a:lnTo>
                <a:cubicBezTo>
                  <a:pt x="2172403" y="644233"/>
                  <a:pt x="2174741" y="643496"/>
                  <a:pt x="2174741" y="643496"/>
                </a:cubicBezTo>
                <a:close/>
                <a:moveTo>
                  <a:pt x="3889404" y="638698"/>
                </a:moveTo>
                <a:cubicBezTo>
                  <a:pt x="3891742" y="637962"/>
                  <a:pt x="3891742" y="637962"/>
                  <a:pt x="3892465" y="640261"/>
                </a:cubicBezTo>
                <a:cubicBezTo>
                  <a:pt x="3892465" y="640261"/>
                  <a:pt x="3890127" y="640997"/>
                  <a:pt x="3890127" y="640997"/>
                </a:cubicBezTo>
                <a:cubicBezTo>
                  <a:pt x="3890127" y="640997"/>
                  <a:pt x="3887788" y="641734"/>
                  <a:pt x="3884557" y="647797"/>
                </a:cubicBezTo>
                <a:cubicBezTo>
                  <a:pt x="3886173" y="644766"/>
                  <a:pt x="3887788" y="641734"/>
                  <a:pt x="3889404" y="638698"/>
                </a:cubicBezTo>
                <a:close/>
                <a:moveTo>
                  <a:pt x="2196871" y="630108"/>
                </a:moveTo>
                <a:cubicBezTo>
                  <a:pt x="2199975" y="631808"/>
                  <a:pt x="2196832" y="638150"/>
                  <a:pt x="2199937" y="639851"/>
                </a:cubicBezTo>
                <a:cubicBezTo>
                  <a:pt x="2199937" y="639851"/>
                  <a:pt x="2196027" y="643760"/>
                  <a:pt x="2194455" y="646929"/>
                </a:cubicBezTo>
                <a:cubicBezTo>
                  <a:pt x="2194455" y="646929"/>
                  <a:pt x="2192117" y="647665"/>
                  <a:pt x="2192117" y="647665"/>
                </a:cubicBezTo>
                <a:cubicBezTo>
                  <a:pt x="2191351" y="645232"/>
                  <a:pt x="2192922" y="642058"/>
                  <a:pt x="2192922" y="642058"/>
                </a:cubicBezTo>
                <a:cubicBezTo>
                  <a:pt x="2192922" y="642058"/>
                  <a:pt x="2192156" y="639622"/>
                  <a:pt x="2192156" y="639622"/>
                </a:cubicBezTo>
                <a:cubicBezTo>
                  <a:pt x="2194493" y="638887"/>
                  <a:pt x="2196066" y="635717"/>
                  <a:pt x="2195299" y="633280"/>
                </a:cubicBezTo>
                <a:cubicBezTo>
                  <a:pt x="2197637" y="632544"/>
                  <a:pt x="2197637" y="632544"/>
                  <a:pt x="2196871" y="630108"/>
                </a:cubicBezTo>
                <a:close/>
                <a:moveTo>
                  <a:pt x="2576707" y="629423"/>
                </a:moveTo>
                <a:cubicBezTo>
                  <a:pt x="2575204" y="632306"/>
                  <a:pt x="2573701" y="635187"/>
                  <a:pt x="2570696" y="640952"/>
                </a:cubicBezTo>
                <a:cubicBezTo>
                  <a:pt x="2570696" y="640952"/>
                  <a:pt x="2570696" y="640952"/>
                  <a:pt x="2570007" y="638761"/>
                </a:cubicBezTo>
                <a:cubicBezTo>
                  <a:pt x="2570007" y="638761"/>
                  <a:pt x="2570007" y="638761"/>
                  <a:pt x="2569316" y="636567"/>
                </a:cubicBezTo>
                <a:cubicBezTo>
                  <a:pt x="2571509" y="635877"/>
                  <a:pt x="2575204" y="632306"/>
                  <a:pt x="2574514" y="630113"/>
                </a:cubicBezTo>
                <a:cubicBezTo>
                  <a:pt x="2576707" y="629423"/>
                  <a:pt x="2576707" y="629423"/>
                  <a:pt x="2576707" y="629423"/>
                </a:cubicBezTo>
                <a:close/>
                <a:moveTo>
                  <a:pt x="5329656" y="621169"/>
                </a:moveTo>
                <a:lnTo>
                  <a:pt x="5328735" y="624221"/>
                </a:lnTo>
                <a:cubicBezTo>
                  <a:pt x="5326721" y="626166"/>
                  <a:pt x="5326126" y="626355"/>
                  <a:pt x="5326738" y="625177"/>
                </a:cubicBezTo>
                <a:close/>
                <a:moveTo>
                  <a:pt x="3879917" y="620806"/>
                </a:moveTo>
                <a:cubicBezTo>
                  <a:pt x="3880640" y="623102"/>
                  <a:pt x="3881362" y="625399"/>
                  <a:pt x="3882085" y="627696"/>
                </a:cubicBezTo>
                <a:cubicBezTo>
                  <a:pt x="3882807" y="629991"/>
                  <a:pt x="3883531" y="632289"/>
                  <a:pt x="3884253" y="634582"/>
                </a:cubicBezTo>
                <a:cubicBezTo>
                  <a:pt x="3879137" y="636192"/>
                  <a:pt x="3874747" y="640101"/>
                  <a:pt x="3872188" y="640906"/>
                </a:cubicBezTo>
                <a:cubicBezTo>
                  <a:pt x="3869630" y="641711"/>
                  <a:pt x="3867073" y="642516"/>
                  <a:pt x="3867073" y="642516"/>
                </a:cubicBezTo>
                <a:cubicBezTo>
                  <a:pt x="3863791" y="641023"/>
                  <a:pt x="3870020" y="634015"/>
                  <a:pt x="3870020" y="634015"/>
                </a:cubicBezTo>
                <a:cubicBezTo>
                  <a:pt x="3882085" y="627696"/>
                  <a:pt x="3873689" y="627814"/>
                  <a:pt x="3879917" y="620806"/>
                </a:cubicBezTo>
                <a:close/>
                <a:moveTo>
                  <a:pt x="2191513" y="620228"/>
                </a:moveTo>
                <a:cubicBezTo>
                  <a:pt x="2192388" y="619952"/>
                  <a:pt x="2192172" y="621305"/>
                  <a:pt x="2191740" y="624011"/>
                </a:cubicBezTo>
                <a:cubicBezTo>
                  <a:pt x="2190137" y="627086"/>
                  <a:pt x="2192476" y="626349"/>
                  <a:pt x="2190873" y="629425"/>
                </a:cubicBezTo>
                <a:cubicBezTo>
                  <a:pt x="2190007" y="634838"/>
                  <a:pt x="2182125" y="642458"/>
                  <a:pt x="2180523" y="645532"/>
                </a:cubicBezTo>
                <a:cubicBezTo>
                  <a:pt x="2180523" y="645532"/>
                  <a:pt x="2176582" y="649343"/>
                  <a:pt x="2176582" y="649343"/>
                </a:cubicBezTo>
                <a:cubicBezTo>
                  <a:pt x="2176582" y="649343"/>
                  <a:pt x="2178184" y="646268"/>
                  <a:pt x="2178184" y="646268"/>
                </a:cubicBezTo>
                <a:cubicBezTo>
                  <a:pt x="2181388" y="640120"/>
                  <a:pt x="2182992" y="637046"/>
                  <a:pt x="2186196" y="630897"/>
                </a:cubicBezTo>
                <a:cubicBezTo>
                  <a:pt x="2184594" y="633972"/>
                  <a:pt x="2182257" y="634708"/>
                  <a:pt x="2178314" y="638518"/>
                </a:cubicBezTo>
                <a:cubicBezTo>
                  <a:pt x="2179918" y="635444"/>
                  <a:pt x="2179181" y="633104"/>
                  <a:pt x="2179181" y="633104"/>
                </a:cubicBezTo>
                <a:cubicBezTo>
                  <a:pt x="2181519" y="632368"/>
                  <a:pt x="2180784" y="630030"/>
                  <a:pt x="2180784" y="630030"/>
                </a:cubicBezTo>
                <a:cubicBezTo>
                  <a:pt x="2183121" y="629294"/>
                  <a:pt x="2182386" y="626955"/>
                  <a:pt x="2184724" y="626219"/>
                </a:cubicBezTo>
                <a:cubicBezTo>
                  <a:pt x="2188666" y="622410"/>
                  <a:pt x="2190636" y="620504"/>
                  <a:pt x="2191513" y="620228"/>
                </a:cubicBezTo>
                <a:close/>
                <a:moveTo>
                  <a:pt x="4480174" y="617334"/>
                </a:moveTo>
                <a:cubicBezTo>
                  <a:pt x="4482031" y="618070"/>
                  <a:pt x="4483969" y="620098"/>
                  <a:pt x="4485908" y="622126"/>
                </a:cubicBezTo>
                <a:cubicBezTo>
                  <a:pt x="4481175" y="623615"/>
                  <a:pt x="4482687" y="628417"/>
                  <a:pt x="4477198" y="627507"/>
                </a:cubicBezTo>
                <a:cubicBezTo>
                  <a:pt x="4478709" y="632308"/>
                  <a:pt x="4481075" y="631564"/>
                  <a:pt x="4484955" y="635621"/>
                </a:cubicBezTo>
                <a:cubicBezTo>
                  <a:pt x="4487321" y="634876"/>
                  <a:pt x="4488175" y="629330"/>
                  <a:pt x="4489688" y="634132"/>
                </a:cubicBezTo>
                <a:cubicBezTo>
                  <a:pt x="4484955" y="635621"/>
                  <a:pt x="4483343" y="638768"/>
                  <a:pt x="4479366" y="642657"/>
                </a:cubicBezTo>
                <a:cubicBezTo>
                  <a:pt x="4480879" y="647461"/>
                  <a:pt x="4484854" y="643568"/>
                  <a:pt x="4488733" y="647628"/>
                </a:cubicBezTo>
                <a:cubicBezTo>
                  <a:pt x="4483244" y="646715"/>
                  <a:pt x="4478513" y="648205"/>
                  <a:pt x="4474633" y="644146"/>
                </a:cubicBezTo>
                <a:cubicBezTo>
                  <a:pt x="4472267" y="644891"/>
                  <a:pt x="4467536" y="646379"/>
                  <a:pt x="4465169" y="647125"/>
                </a:cubicBezTo>
                <a:cubicBezTo>
                  <a:pt x="4469146" y="643236"/>
                  <a:pt x="4460536" y="640668"/>
                  <a:pt x="4457414" y="639011"/>
                </a:cubicBezTo>
                <a:cubicBezTo>
                  <a:pt x="4455048" y="639757"/>
                  <a:pt x="4455803" y="642158"/>
                  <a:pt x="4456558" y="644559"/>
                </a:cubicBezTo>
                <a:cubicBezTo>
                  <a:pt x="4457314" y="646960"/>
                  <a:pt x="4459680" y="646215"/>
                  <a:pt x="4462048" y="645470"/>
                </a:cubicBezTo>
                <a:cubicBezTo>
                  <a:pt x="4460435" y="648614"/>
                  <a:pt x="4457314" y="646960"/>
                  <a:pt x="4454949" y="647704"/>
                </a:cubicBezTo>
                <a:cubicBezTo>
                  <a:pt x="4450971" y="651594"/>
                  <a:pt x="4456460" y="652505"/>
                  <a:pt x="4454093" y="653249"/>
                </a:cubicBezTo>
                <a:cubicBezTo>
                  <a:pt x="4449360" y="654739"/>
                  <a:pt x="4449460" y="646793"/>
                  <a:pt x="4445583" y="642735"/>
                </a:cubicBezTo>
                <a:cubicBezTo>
                  <a:pt x="4443217" y="643480"/>
                  <a:pt x="4440849" y="644224"/>
                  <a:pt x="4437728" y="642568"/>
                </a:cubicBezTo>
                <a:cubicBezTo>
                  <a:pt x="4442461" y="641078"/>
                  <a:pt x="4447950" y="641990"/>
                  <a:pt x="4446437" y="637189"/>
                </a:cubicBezTo>
                <a:cubicBezTo>
                  <a:pt x="4448803" y="636444"/>
                  <a:pt x="4455048" y="639757"/>
                  <a:pt x="4453536" y="634954"/>
                </a:cubicBezTo>
                <a:cubicBezTo>
                  <a:pt x="4461390" y="635120"/>
                  <a:pt x="4465369" y="631231"/>
                  <a:pt x="4474832" y="628251"/>
                </a:cubicBezTo>
                <a:cubicBezTo>
                  <a:pt x="4477198" y="627507"/>
                  <a:pt x="4476442" y="625105"/>
                  <a:pt x="4474932" y="620305"/>
                </a:cubicBezTo>
                <a:cubicBezTo>
                  <a:pt x="4476542" y="617157"/>
                  <a:pt x="4478316" y="616599"/>
                  <a:pt x="4480174" y="617334"/>
                </a:cubicBezTo>
                <a:close/>
                <a:moveTo>
                  <a:pt x="5356973" y="612476"/>
                </a:moveTo>
                <a:cubicBezTo>
                  <a:pt x="5352094" y="621914"/>
                  <a:pt x="5344839" y="632107"/>
                  <a:pt x="5339207" y="639146"/>
                </a:cubicBezTo>
                <a:cubicBezTo>
                  <a:pt x="5337580" y="642291"/>
                  <a:pt x="5335200" y="643040"/>
                  <a:pt x="5332820" y="643790"/>
                </a:cubicBezTo>
                <a:cubicBezTo>
                  <a:pt x="5334447" y="640645"/>
                  <a:pt x="5338454" y="636751"/>
                  <a:pt x="5340079" y="633605"/>
                </a:cubicBezTo>
                <a:cubicBezTo>
                  <a:pt x="5341704" y="630456"/>
                  <a:pt x="5343330" y="627309"/>
                  <a:pt x="5347335" y="623412"/>
                </a:cubicBezTo>
                <a:cubicBezTo>
                  <a:pt x="5348962" y="620271"/>
                  <a:pt x="5352967" y="616374"/>
                  <a:pt x="5356973" y="612476"/>
                </a:cubicBezTo>
                <a:close/>
                <a:moveTo>
                  <a:pt x="5316509" y="609357"/>
                </a:moveTo>
                <a:cubicBezTo>
                  <a:pt x="5318129" y="607206"/>
                  <a:pt x="5319135" y="606233"/>
                  <a:pt x="5316305" y="609750"/>
                </a:cubicBezTo>
                <a:lnTo>
                  <a:pt x="5316304" y="609750"/>
                </a:lnTo>
                <a:close/>
                <a:moveTo>
                  <a:pt x="5311696" y="608789"/>
                </a:moveTo>
                <a:cubicBezTo>
                  <a:pt x="5311696" y="608789"/>
                  <a:pt x="5310068" y="611957"/>
                  <a:pt x="5310068" y="611957"/>
                </a:cubicBezTo>
                <a:cubicBezTo>
                  <a:pt x="5312457" y="611205"/>
                  <a:pt x="5310829" y="614375"/>
                  <a:pt x="5305947" y="623888"/>
                </a:cubicBezTo>
                <a:cubicBezTo>
                  <a:pt x="5305947" y="623888"/>
                  <a:pt x="5305186" y="621468"/>
                  <a:pt x="5305186" y="621468"/>
                </a:cubicBezTo>
                <a:cubicBezTo>
                  <a:pt x="5302798" y="622220"/>
                  <a:pt x="5305186" y="621468"/>
                  <a:pt x="5298784" y="626143"/>
                </a:cubicBezTo>
                <a:cubicBezTo>
                  <a:pt x="5297155" y="629312"/>
                  <a:pt x="5294768" y="630063"/>
                  <a:pt x="5303662" y="616630"/>
                </a:cubicBezTo>
                <a:cubicBezTo>
                  <a:pt x="5306051" y="615878"/>
                  <a:pt x="5307679" y="612709"/>
                  <a:pt x="5306919" y="610292"/>
                </a:cubicBezTo>
                <a:cubicBezTo>
                  <a:pt x="5309307" y="609541"/>
                  <a:pt x="5309307" y="609541"/>
                  <a:pt x="5311696" y="608789"/>
                </a:cubicBezTo>
                <a:close/>
                <a:moveTo>
                  <a:pt x="2200074" y="606607"/>
                </a:moveTo>
                <a:cubicBezTo>
                  <a:pt x="2200074" y="606607"/>
                  <a:pt x="2200792" y="608883"/>
                  <a:pt x="2198390" y="609639"/>
                </a:cubicBezTo>
                <a:cubicBezTo>
                  <a:pt x="2198390" y="609639"/>
                  <a:pt x="2194304" y="613421"/>
                  <a:pt x="2194304" y="613421"/>
                </a:cubicBezTo>
                <a:cubicBezTo>
                  <a:pt x="2191902" y="614177"/>
                  <a:pt x="2194304" y="613421"/>
                  <a:pt x="2191902" y="614177"/>
                </a:cubicBezTo>
                <a:cubicBezTo>
                  <a:pt x="2183730" y="621749"/>
                  <a:pt x="2178672" y="630837"/>
                  <a:pt x="2175303" y="636897"/>
                </a:cubicBezTo>
                <a:cubicBezTo>
                  <a:pt x="2172902" y="637652"/>
                  <a:pt x="2176272" y="631592"/>
                  <a:pt x="2175557" y="629319"/>
                </a:cubicBezTo>
                <a:cubicBezTo>
                  <a:pt x="2174842" y="627047"/>
                  <a:pt x="2172441" y="627803"/>
                  <a:pt x="2178213" y="620988"/>
                </a:cubicBezTo>
                <a:cubicBezTo>
                  <a:pt x="2181584" y="614929"/>
                  <a:pt x="2182299" y="617200"/>
                  <a:pt x="2187100" y="615689"/>
                </a:cubicBezTo>
                <a:cubicBezTo>
                  <a:pt x="2191187" y="611906"/>
                  <a:pt x="2190218" y="617209"/>
                  <a:pt x="2197674" y="607363"/>
                </a:cubicBezTo>
                <a:cubicBezTo>
                  <a:pt x="2197674" y="607363"/>
                  <a:pt x="2200074" y="606607"/>
                  <a:pt x="2200074" y="606607"/>
                </a:cubicBezTo>
                <a:close/>
                <a:moveTo>
                  <a:pt x="5318102" y="604119"/>
                </a:moveTo>
                <a:cubicBezTo>
                  <a:pt x="5316473" y="607286"/>
                  <a:pt x="5314085" y="608037"/>
                  <a:pt x="5311696" y="608789"/>
                </a:cubicBezTo>
                <a:cubicBezTo>
                  <a:pt x="5309307" y="609541"/>
                  <a:pt x="5308549" y="607126"/>
                  <a:pt x="5308549" y="607126"/>
                </a:cubicBezTo>
                <a:cubicBezTo>
                  <a:pt x="5308549" y="607126"/>
                  <a:pt x="5310936" y="606374"/>
                  <a:pt x="5313324" y="605623"/>
                </a:cubicBezTo>
                <a:cubicBezTo>
                  <a:pt x="5315713" y="604871"/>
                  <a:pt x="5315713" y="604871"/>
                  <a:pt x="5318102" y="604119"/>
                </a:cubicBezTo>
                <a:close/>
                <a:moveTo>
                  <a:pt x="5781642" y="599964"/>
                </a:moveTo>
                <a:cubicBezTo>
                  <a:pt x="5782408" y="602399"/>
                  <a:pt x="5778060" y="606444"/>
                  <a:pt x="5774734" y="604814"/>
                </a:cubicBezTo>
                <a:cubicBezTo>
                  <a:pt x="5772690" y="602782"/>
                  <a:pt x="5773584" y="601160"/>
                  <a:pt x="5775407" y="600252"/>
                </a:cubicBezTo>
                <a:cubicBezTo>
                  <a:pt x="5777231" y="599344"/>
                  <a:pt x="5779980" y="599147"/>
                  <a:pt x="5781642" y="599964"/>
                </a:cubicBezTo>
                <a:close/>
                <a:moveTo>
                  <a:pt x="2211968" y="594374"/>
                </a:moveTo>
                <a:cubicBezTo>
                  <a:pt x="2211968" y="594374"/>
                  <a:pt x="2212691" y="596672"/>
                  <a:pt x="2215030" y="595936"/>
                </a:cubicBezTo>
                <a:lnTo>
                  <a:pt x="2217367" y="595200"/>
                </a:lnTo>
                <a:lnTo>
                  <a:pt x="2215753" y="598234"/>
                </a:lnTo>
                <a:cubicBezTo>
                  <a:pt x="2216475" y="600529"/>
                  <a:pt x="2216475" y="600529"/>
                  <a:pt x="2214860" y="603562"/>
                </a:cubicBezTo>
                <a:cubicBezTo>
                  <a:pt x="2212521" y="604298"/>
                  <a:pt x="2210183" y="605034"/>
                  <a:pt x="2210183" y="605034"/>
                </a:cubicBezTo>
                <a:cubicBezTo>
                  <a:pt x="2210183" y="605034"/>
                  <a:pt x="2210183" y="605034"/>
                  <a:pt x="2207844" y="605770"/>
                </a:cubicBezTo>
                <a:cubicBezTo>
                  <a:pt x="2213414" y="598970"/>
                  <a:pt x="2211075" y="599706"/>
                  <a:pt x="2210352" y="597409"/>
                </a:cubicBezTo>
                <a:cubicBezTo>
                  <a:pt x="2210352" y="597409"/>
                  <a:pt x="2210352" y="597409"/>
                  <a:pt x="2211968" y="594374"/>
                </a:cubicBezTo>
                <a:close/>
                <a:moveTo>
                  <a:pt x="4592597" y="593648"/>
                </a:moveTo>
                <a:cubicBezTo>
                  <a:pt x="4590987" y="596697"/>
                  <a:pt x="4587920" y="595120"/>
                  <a:pt x="4586312" y="598169"/>
                </a:cubicBezTo>
                <a:cubicBezTo>
                  <a:pt x="4584700" y="601220"/>
                  <a:pt x="4583243" y="596591"/>
                  <a:pt x="4583243" y="596591"/>
                </a:cubicBezTo>
                <a:cubicBezTo>
                  <a:pt x="4576228" y="598800"/>
                  <a:pt x="4581482" y="607319"/>
                  <a:pt x="4575194" y="611841"/>
                </a:cubicBezTo>
                <a:lnTo>
                  <a:pt x="4579535" y="617798"/>
                </a:lnTo>
                <a:lnTo>
                  <a:pt x="4579436" y="617920"/>
                </a:lnTo>
                <a:lnTo>
                  <a:pt x="4575591" y="616168"/>
                </a:lnTo>
                <a:cubicBezTo>
                  <a:pt x="4574572" y="613944"/>
                  <a:pt x="4573660" y="611052"/>
                  <a:pt x="4572127" y="610264"/>
                </a:cubicBezTo>
                <a:cubicBezTo>
                  <a:pt x="4573373" y="606056"/>
                  <a:pt x="4575607" y="600902"/>
                  <a:pt x="4578970" y="597301"/>
                </a:cubicBezTo>
                <a:cubicBezTo>
                  <a:pt x="4582333" y="593700"/>
                  <a:pt x="4586828" y="591649"/>
                  <a:pt x="4592597" y="593648"/>
                </a:cubicBezTo>
                <a:close/>
                <a:moveTo>
                  <a:pt x="5495046" y="592718"/>
                </a:moveTo>
                <a:cubicBezTo>
                  <a:pt x="5495967" y="595640"/>
                  <a:pt x="5493774" y="596330"/>
                  <a:pt x="5491581" y="597021"/>
                </a:cubicBezTo>
                <a:cubicBezTo>
                  <a:pt x="5491581" y="597021"/>
                  <a:pt x="5490661" y="594097"/>
                  <a:pt x="5490661" y="594097"/>
                </a:cubicBezTo>
                <a:cubicBezTo>
                  <a:pt x="5492854" y="593408"/>
                  <a:pt x="5492854" y="593408"/>
                  <a:pt x="5495046" y="592718"/>
                </a:cubicBezTo>
                <a:close/>
                <a:moveTo>
                  <a:pt x="2226168" y="582334"/>
                </a:moveTo>
                <a:lnTo>
                  <a:pt x="2224508" y="584762"/>
                </a:lnTo>
                <a:lnTo>
                  <a:pt x="2224203" y="585056"/>
                </a:lnTo>
                <a:lnTo>
                  <a:pt x="2224236" y="585157"/>
                </a:lnTo>
                <a:lnTo>
                  <a:pt x="2217367" y="595200"/>
                </a:lnTo>
                <a:lnTo>
                  <a:pt x="2218983" y="592167"/>
                </a:lnTo>
                <a:cubicBezTo>
                  <a:pt x="2222936" y="588399"/>
                  <a:pt x="2224551" y="585365"/>
                  <a:pt x="2226168" y="582334"/>
                </a:cubicBezTo>
                <a:close/>
                <a:moveTo>
                  <a:pt x="2588672" y="580681"/>
                </a:moveTo>
                <a:cubicBezTo>
                  <a:pt x="2589460" y="583186"/>
                  <a:pt x="2585922" y="589807"/>
                  <a:pt x="2588479" y="589001"/>
                </a:cubicBezTo>
                <a:cubicBezTo>
                  <a:pt x="2588479" y="589001"/>
                  <a:pt x="2584153" y="593117"/>
                  <a:pt x="2582384" y="596428"/>
                </a:cubicBezTo>
                <a:cubicBezTo>
                  <a:pt x="2581595" y="593922"/>
                  <a:pt x="2582384" y="596428"/>
                  <a:pt x="2579827" y="597233"/>
                </a:cubicBezTo>
                <a:lnTo>
                  <a:pt x="2577269" y="598038"/>
                </a:lnTo>
                <a:lnTo>
                  <a:pt x="2584345" y="584797"/>
                </a:lnTo>
                <a:cubicBezTo>
                  <a:pt x="2584345" y="584797"/>
                  <a:pt x="2584345" y="584797"/>
                  <a:pt x="2586903" y="583992"/>
                </a:cubicBezTo>
                <a:cubicBezTo>
                  <a:pt x="2586114" y="581485"/>
                  <a:pt x="2588672" y="580681"/>
                  <a:pt x="2588672" y="580681"/>
                </a:cubicBezTo>
                <a:close/>
                <a:moveTo>
                  <a:pt x="5350139" y="575467"/>
                </a:moveTo>
                <a:cubicBezTo>
                  <a:pt x="5350891" y="577857"/>
                  <a:pt x="5350891" y="577857"/>
                  <a:pt x="5348503" y="578608"/>
                </a:cubicBezTo>
                <a:lnTo>
                  <a:pt x="5348502" y="578608"/>
                </a:lnTo>
                <a:close/>
                <a:moveTo>
                  <a:pt x="2234099" y="571806"/>
                </a:moveTo>
                <a:lnTo>
                  <a:pt x="2229823" y="580007"/>
                </a:lnTo>
                <a:lnTo>
                  <a:pt x="2229249" y="580423"/>
                </a:lnTo>
                <a:lnTo>
                  <a:pt x="2229994" y="575778"/>
                </a:lnTo>
                <a:cubicBezTo>
                  <a:pt x="2232429" y="575012"/>
                  <a:pt x="2232429" y="575012"/>
                  <a:pt x="2234099" y="571806"/>
                </a:cubicBezTo>
                <a:close/>
                <a:moveTo>
                  <a:pt x="2601068" y="563928"/>
                </a:moveTo>
                <a:cubicBezTo>
                  <a:pt x="2601068" y="563928"/>
                  <a:pt x="2601068" y="563928"/>
                  <a:pt x="2601834" y="566364"/>
                </a:cubicBezTo>
                <a:cubicBezTo>
                  <a:pt x="2599496" y="567101"/>
                  <a:pt x="2597925" y="570273"/>
                  <a:pt x="2596353" y="573444"/>
                </a:cubicBezTo>
                <a:cubicBezTo>
                  <a:pt x="2594014" y="574179"/>
                  <a:pt x="2594014" y="574179"/>
                  <a:pt x="2594014" y="574179"/>
                </a:cubicBezTo>
                <a:cubicBezTo>
                  <a:pt x="2591676" y="574915"/>
                  <a:pt x="2591676" y="574915"/>
                  <a:pt x="2590910" y="572480"/>
                </a:cubicBezTo>
                <a:cubicBezTo>
                  <a:pt x="2594820" y="568573"/>
                  <a:pt x="2598729" y="564664"/>
                  <a:pt x="2601068" y="563928"/>
                </a:cubicBezTo>
                <a:close/>
                <a:moveTo>
                  <a:pt x="5392504" y="559141"/>
                </a:moveTo>
                <a:cubicBezTo>
                  <a:pt x="5392504" y="559141"/>
                  <a:pt x="5397265" y="557643"/>
                  <a:pt x="5391634" y="564685"/>
                </a:cubicBezTo>
                <a:cubicBezTo>
                  <a:pt x="5391634" y="564685"/>
                  <a:pt x="5391634" y="564685"/>
                  <a:pt x="5389255" y="565434"/>
                </a:cubicBezTo>
                <a:cubicBezTo>
                  <a:pt x="5386003" y="571730"/>
                  <a:pt x="5391520" y="572631"/>
                  <a:pt x="5379503" y="584324"/>
                </a:cubicBezTo>
                <a:cubicBezTo>
                  <a:pt x="5373117" y="588962"/>
                  <a:pt x="5364986" y="604689"/>
                  <a:pt x="5356973" y="612476"/>
                </a:cubicBezTo>
                <a:cubicBezTo>
                  <a:pt x="5362606" y="605439"/>
                  <a:pt x="5367482" y="596000"/>
                  <a:pt x="5375495" y="588213"/>
                </a:cubicBezTo>
                <a:cubicBezTo>
                  <a:pt x="5380374" y="578776"/>
                  <a:pt x="5384378" y="574878"/>
                  <a:pt x="5382000" y="575627"/>
                </a:cubicBezTo>
                <a:cubicBezTo>
                  <a:pt x="5382000" y="575627"/>
                  <a:pt x="5382000" y="575627"/>
                  <a:pt x="5381244" y="573228"/>
                </a:cubicBezTo>
                <a:cubicBezTo>
                  <a:pt x="5381244" y="573228"/>
                  <a:pt x="5382868" y="570081"/>
                  <a:pt x="5384493" y="566933"/>
                </a:cubicBezTo>
                <a:cubicBezTo>
                  <a:pt x="5388502" y="563038"/>
                  <a:pt x="5392504" y="559141"/>
                  <a:pt x="5392504" y="559141"/>
                </a:cubicBezTo>
                <a:close/>
                <a:moveTo>
                  <a:pt x="5374229" y="557294"/>
                </a:moveTo>
                <a:cubicBezTo>
                  <a:pt x="5370952" y="563586"/>
                  <a:pt x="5370952" y="563586"/>
                  <a:pt x="5370952" y="563586"/>
                </a:cubicBezTo>
                <a:cubicBezTo>
                  <a:pt x="5371706" y="565979"/>
                  <a:pt x="5372459" y="568372"/>
                  <a:pt x="5368429" y="572271"/>
                </a:cubicBezTo>
                <a:cubicBezTo>
                  <a:pt x="5365154" y="578564"/>
                  <a:pt x="5365905" y="580954"/>
                  <a:pt x="5361876" y="584856"/>
                </a:cubicBezTo>
                <a:cubicBezTo>
                  <a:pt x="5359485" y="585608"/>
                  <a:pt x="5359485" y="585608"/>
                  <a:pt x="5359485" y="585608"/>
                </a:cubicBezTo>
                <a:cubicBezTo>
                  <a:pt x="5364399" y="576169"/>
                  <a:pt x="5359616" y="577675"/>
                  <a:pt x="5364531" y="568238"/>
                </a:cubicBezTo>
                <a:cubicBezTo>
                  <a:pt x="5366169" y="565091"/>
                  <a:pt x="5360501" y="572136"/>
                  <a:pt x="5368560" y="564338"/>
                </a:cubicBezTo>
                <a:cubicBezTo>
                  <a:pt x="5371838" y="558047"/>
                  <a:pt x="5372247" y="557262"/>
                  <a:pt x="5372341" y="557560"/>
                </a:cubicBezTo>
                <a:cubicBezTo>
                  <a:pt x="5372435" y="557858"/>
                  <a:pt x="5372213" y="559241"/>
                  <a:pt x="5374229" y="557294"/>
                </a:cubicBezTo>
                <a:close/>
                <a:moveTo>
                  <a:pt x="5343671" y="549365"/>
                </a:moveTo>
                <a:lnTo>
                  <a:pt x="5342691" y="550914"/>
                </a:lnTo>
                <a:cubicBezTo>
                  <a:pt x="5341983" y="551817"/>
                  <a:pt x="5341983" y="551817"/>
                  <a:pt x="5343187" y="551438"/>
                </a:cubicBezTo>
                <a:cubicBezTo>
                  <a:pt x="5343187" y="551438"/>
                  <a:pt x="5343965" y="553909"/>
                  <a:pt x="5343965" y="553909"/>
                </a:cubicBezTo>
                <a:cubicBezTo>
                  <a:pt x="5343965" y="553909"/>
                  <a:pt x="5342334" y="557143"/>
                  <a:pt x="5342334" y="557143"/>
                </a:cubicBezTo>
                <a:cubicBezTo>
                  <a:pt x="5339921" y="557901"/>
                  <a:pt x="5339921" y="557901"/>
                  <a:pt x="5338287" y="561131"/>
                </a:cubicBezTo>
                <a:cubicBezTo>
                  <a:pt x="5334242" y="565123"/>
                  <a:pt x="5333853" y="563886"/>
                  <a:pt x="5336399" y="559347"/>
                </a:cubicBezTo>
                <a:close/>
                <a:moveTo>
                  <a:pt x="2375281" y="547359"/>
                </a:moveTo>
                <a:lnTo>
                  <a:pt x="2375289" y="548007"/>
                </a:lnTo>
                <a:cubicBezTo>
                  <a:pt x="2373278" y="549953"/>
                  <a:pt x="2372868" y="550738"/>
                  <a:pt x="2373372" y="550251"/>
                </a:cubicBezTo>
                <a:close/>
                <a:moveTo>
                  <a:pt x="5407407" y="547331"/>
                </a:moveTo>
                <a:lnTo>
                  <a:pt x="5397132" y="565722"/>
                </a:lnTo>
                <a:cubicBezTo>
                  <a:pt x="5393972" y="564188"/>
                  <a:pt x="5393972" y="564188"/>
                  <a:pt x="5391535" y="564956"/>
                </a:cubicBezTo>
                <a:cubicBezTo>
                  <a:pt x="5393972" y="564188"/>
                  <a:pt x="5393972" y="564188"/>
                  <a:pt x="5393972" y="564188"/>
                </a:cubicBezTo>
                <a:cubicBezTo>
                  <a:pt x="5398122" y="560359"/>
                  <a:pt x="5399832" y="557293"/>
                  <a:pt x="5399108" y="554994"/>
                </a:cubicBezTo>
                <a:cubicBezTo>
                  <a:pt x="5399108" y="554994"/>
                  <a:pt x="5403258" y="551164"/>
                  <a:pt x="5403258" y="551164"/>
                </a:cubicBezTo>
                <a:close/>
                <a:moveTo>
                  <a:pt x="4757360" y="546809"/>
                </a:moveTo>
                <a:cubicBezTo>
                  <a:pt x="4758013" y="547608"/>
                  <a:pt x="4758396" y="548825"/>
                  <a:pt x="4759857" y="548365"/>
                </a:cubicBezTo>
                <a:cubicBezTo>
                  <a:pt x="4759857" y="548365"/>
                  <a:pt x="4756935" y="549285"/>
                  <a:pt x="4760624" y="550801"/>
                </a:cubicBezTo>
                <a:cubicBezTo>
                  <a:pt x="4757701" y="551721"/>
                  <a:pt x="4756935" y="549285"/>
                  <a:pt x="4753244" y="547769"/>
                </a:cubicBezTo>
                <a:cubicBezTo>
                  <a:pt x="4755783" y="545632"/>
                  <a:pt x="4756706" y="546011"/>
                  <a:pt x="4757360" y="546809"/>
                </a:cubicBezTo>
                <a:close/>
                <a:moveTo>
                  <a:pt x="4589583" y="544519"/>
                </a:moveTo>
                <a:cubicBezTo>
                  <a:pt x="4590306" y="546816"/>
                  <a:pt x="4595056" y="545321"/>
                  <a:pt x="4597225" y="552213"/>
                </a:cubicBezTo>
                <a:cubicBezTo>
                  <a:pt x="4594850" y="552960"/>
                  <a:pt x="4594127" y="550661"/>
                  <a:pt x="4593404" y="548364"/>
                </a:cubicBezTo>
                <a:cubicBezTo>
                  <a:pt x="4591028" y="549112"/>
                  <a:pt x="4588654" y="549859"/>
                  <a:pt x="4586279" y="550607"/>
                </a:cubicBezTo>
                <a:cubicBezTo>
                  <a:pt x="4587002" y="552904"/>
                  <a:pt x="4589377" y="552156"/>
                  <a:pt x="4591751" y="551409"/>
                </a:cubicBezTo>
                <a:cubicBezTo>
                  <a:pt x="4587725" y="555202"/>
                  <a:pt x="4583699" y="558994"/>
                  <a:pt x="4582047" y="562038"/>
                </a:cubicBezTo>
                <a:cubicBezTo>
                  <a:pt x="4581322" y="559741"/>
                  <a:pt x="4578225" y="558192"/>
                  <a:pt x="4578225" y="558192"/>
                </a:cubicBezTo>
                <a:cubicBezTo>
                  <a:pt x="4579876" y="555146"/>
                  <a:pt x="4579154" y="552849"/>
                  <a:pt x="4578431" y="550554"/>
                </a:cubicBezTo>
                <a:cubicBezTo>
                  <a:pt x="4581736" y="544466"/>
                  <a:pt x="4587932" y="547564"/>
                  <a:pt x="4589583" y="544519"/>
                </a:cubicBezTo>
                <a:close/>
                <a:moveTo>
                  <a:pt x="5347936" y="543510"/>
                </a:moveTo>
                <a:lnTo>
                  <a:pt x="5343671" y="549365"/>
                </a:lnTo>
                <a:lnTo>
                  <a:pt x="5346454" y="544974"/>
                </a:lnTo>
                <a:close/>
                <a:moveTo>
                  <a:pt x="5369528" y="535857"/>
                </a:moveTo>
                <a:cubicBezTo>
                  <a:pt x="5369528" y="535857"/>
                  <a:pt x="5368025" y="538741"/>
                  <a:pt x="5368025" y="538741"/>
                </a:cubicBezTo>
                <a:cubicBezTo>
                  <a:pt x="5366522" y="541621"/>
                  <a:pt x="5365019" y="544503"/>
                  <a:pt x="5363516" y="547386"/>
                </a:cubicBezTo>
                <a:cubicBezTo>
                  <a:pt x="5365019" y="544503"/>
                  <a:pt x="5365834" y="539431"/>
                  <a:pt x="5369528" y="535857"/>
                </a:cubicBezTo>
                <a:close/>
                <a:moveTo>
                  <a:pt x="5411205" y="535588"/>
                </a:moveTo>
                <a:cubicBezTo>
                  <a:pt x="5409014" y="536277"/>
                  <a:pt x="5409703" y="538469"/>
                  <a:pt x="5410393" y="540661"/>
                </a:cubicBezTo>
                <a:cubicBezTo>
                  <a:pt x="5408199" y="541351"/>
                  <a:pt x="5407510" y="539159"/>
                  <a:pt x="5406007" y="542042"/>
                </a:cubicBezTo>
                <a:cubicBezTo>
                  <a:pt x="5400809" y="548490"/>
                  <a:pt x="5407510" y="539159"/>
                  <a:pt x="5409014" y="536277"/>
                </a:cubicBezTo>
                <a:cubicBezTo>
                  <a:pt x="5411205" y="535588"/>
                  <a:pt x="5411205" y="535588"/>
                  <a:pt x="5411205" y="535588"/>
                </a:cubicBezTo>
                <a:close/>
                <a:moveTo>
                  <a:pt x="3675605" y="533059"/>
                </a:moveTo>
                <a:cubicBezTo>
                  <a:pt x="3673783" y="535773"/>
                  <a:pt x="3671959" y="538489"/>
                  <a:pt x="3671959" y="538489"/>
                </a:cubicBezTo>
                <a:cubicBezTo>
                  <a:pt x="3669524" y="539256"/>
                  <a:pt x="3669524" y="539256"/>
                  <a:pt x="3669524" y="539256"/>
                </a:cubicBezTo>
                <a:cubicBezTo>
                  <a:pt x="3675605" y="533059"/>
                  <a:pt x="3671346" y="536540"/>
                  <a:pt x="3670733" y="534592"/>
                </a:cubicBezTo>
                <a:cubicBezTo>
                  <a:pt x="3670733" y="534592"/>
                  <a:pt x="3670733" y="534592"/>
                  <a:pt x="3673170" y="533826"/>
                </a:cubicBezTo>
                <a:cubicBezTo>
                  <a:pt x="3675605" y="533059"/>
                  <a:pt x="3675605" y="533059"/>
                  <a:pt x="3675605" y="533059"/>
                </a:cubicBezTo>
                <a:close/>
                <a:moveTo>
                  <a:pt x="5384141" y="531259"/>
                </a:moveTo>
                <a:cubicBezTo>
                  <a:pt x="5375210" y="543708"/>
                  <a:pt x="5376168" y="538585"/>
                  <a:pt x="5380154" y="534923"/>
                </a:cubicBezTo>
                <a:cubicBezTo>
                  <a:pt x="5380154" y="534923"/>
                  <a:pt x="5382494" y="534187"/>
                  <a:pt x="5384141" y="531259"/>
                </a:cubicBezTo>
                <a:close/>
                <a:moveTo>
                  <a:pt x="5368221" y="529840"/>
                </a:moveTo>
                <a:cubicBezTo>
                  <a:pt x="5360952" y="540108"/>
                  <a:pt x="5370608" y="529088"/>
                  <a:pt x="5360086" y="545696"/>
                </a:cubicBezTo>
                <a:cubicBezTo>
                  <a:pt x="5355203" y="555204"/>
                  <a:pt x="5357592" y="554452"/>
                  <a:pt x="5363236" y="547363"/>
                </a:cubicBezTo>
                <a:cubicBezTo>
                  <a:pt x="5360848" y="548115"/>
                  <a:pt x="5361609" y="550531"/>
                  <a:pt x="5361609" y="550531"/>
                </a:cubicBezTo>
                <a:cubicBezTo>
                  <a:pt x="5354337" y="560791"/>
                  <a:pt x="5354337" y="560791"/>
                  <a:pt x="5362369" y="552948"/>
                </a:cubicBezTo>
                <a:cubicBezTo>
                  <a:pt x="5369639" y="542689"/>
                  <a:pt x="5374416" y="541185"/>
                  <a:pt x="5370401" y="545108"/>
                </a:cubicBezTo>
                <a:cubicBezTo>
                  <a:pt x="5368773" y="548277"/>
                  <a:pt x="5372789" y="544356"/>
                  <a:pt x="5372789" y="544356"/>
                </a:cubicBezTo>
                <a:cubicBezTo>
                  <a:pt x="5372789" y="544356"/>
                  <a:pt x="5373551" y="546773"/>
                  <a:pt x="5373551" y="546773"/>
                </a:cubicBezTo>
                <a:cubicBezTo>
                  <a:pt x="5371162" y="547526"/>
                  <a:pt x="5371922" y="549941"/>
                  <a:pt x="5367145" y="551445"/>
                </a:cubicBezTo>
                <a:cubicBezTo>
                  <a:pt x="5367907" y="553866"/>
                  <a:pt x="5362263" y="560954"/>
                  <a:pt x="5362263" y="560954"/>
                </a:cubicBezTo>
                <a:cubicBezTo>
                  <a:pt x="5362263" y="560954"/>
                  <a:pt x="5364653" y="560202"/>
                  <a:pt x="5364653" y="560202"/>
                </a:cubicBezTo>
                <a:cubicBezTo>
                  <a:pt x="5364653" y="560202"/>
                  <a:pt x="5363026" y="563374"/>
                  <a:pt x="5361399" y="566549"/>
                </a:cubicBezTo>
                <a:cubicBezTo>
                  <a:pt x="5359010" y="567301"/>
                  <a:pt x="5357384" y="570471"/>
                  <a:pt x="5357384" y="570471"/>
                </a:cubicBezTo>
                <a:cubicBezTo>
                  <a:pt x="5354996" y="571222"/>
                  <a:pt x="5354233" y="568804"/>
                  <a:pt x="5351846" y="569556"/>
                </a:cubicBezTo>
                <a:cubicBezTo>
                  <a:pt x="5351846" y="569556"/>
                  <a:pt x="5346205" y="576652"/>
                  <a:pt x="5340563" y="583749"/>
                </a:cubicBezTo>
                <a:cubicBezTo>
                  <a:pt x="5338178" y="584500"/>
                  <a:pt x="5343817" y="577404"/>
                  <a:pt x="5330146" y="592345"/>
                </a:cubicBezTo>
                <a:cubicBezTo>
                  <a:pt x="5327757" y="593097"/>
                  <a:pt x="5318102" y="604119"/>
                  <a:pt x="5317340" y="601698"/>
                </a:cubicBezTo>
                <a:cubicBezTo>
                  <a:pt x="5317340" y="601698"/>
                  <a:pt x="5314951" y="602450"/>
                  <a:pt x="5313324" y="605623"/>
                </a:cubicBezTo>
                <a:cubicBezTo>
                  <a:pt x="5312562" y="603201"/>
                  <a:pt x="5314190" y="600031"/>
                  <a:pt x="5316579" y="599278"/>
                </a:cubicBezTo>
                <a:cubicBezTo>
                  <a:pt x="5322218" y="592182"/>
                  <a:pt x="5329487" y="581914"/>
                  <a:pt x="5327860" y="585085"/>
                </a:cubicBezTo>
                <a:cubicBezTo>
                  <a:pt x="5327860" y="585085"/>
                  <a:pt x="5332636" y="583582"/>
                  <a:pt x="5331875" y="581163"/>
                </a:cubicBezTo>
                <a:cubicBezTo>
                  <a:pt x="5335890" y="577236"/>
                  <a:pt x="5339142" y="570891"/>
                  <a:pt x="5340769" y="567720"/>
                </a:cubicBezTo>
                <a:cubicBezTo>
                  <a:pt x="5343157" y="566968"/>
                  <a:pt x="5344785" y="563798"/>
                  <a:pt x="5344785" y="563798"/>
                </a:cubicBezTo>
                <a:cubicBezTo>
                  <a:pt x="5344785" y="563798"/>
                  <a:pt x="5343157" y="566968"/>
                  <a:pt x="5343157" y="566968"/>
                </a:cubicBezTo>
                <a:cubicBezTo>
                  <a:pt x="5341530" y="570140"/>
                  <a:pt x="5335890" y="577236"/>
                  <a:pt x="5334264" y="580411"/>
                </a:cubicBezTo>
                <a:cubicBezTo>
                  <a:pt x="5331875" y="581163"/>
                  <a:pt x="5330248" y="584333"/>
                  <a:pt x="5331010" y="586756"/>
                </a:cubicBezTo>
                <a:cubicBezTo>
                  <a:pt x="5331010" y="586756"/>
                  <a:pt x="5329384" y="589926"/>
                  <a:pt x="5339039" y="578907"/>
                </a:cubicBezTo>
                <a:cubicBezTo>
                  <a:pt x="5343054" y="574981"/>
                  <a:pt x="5339801" y="581327"/>
                  <a:pt x="5351084" y="567133"/>
                </a:cubicBezTo>
                <a:cubicBezTo>
                  <a:pt x="5348695" y="567884"/>
                  <a:pt x="5348695" y="567884"/>
                  <a:pt x="5347070" y="571059"/>
                </a:cubicBezTo>
                <a:cubicBezTo>
                  <a:pt x="5343054" y="574981"/>
                  <a:pt x="5343054" y="574981"/>
                  <a:pt x="5349561" y="562295"/>
                </a:cubicBezTo>
                <a:cubicBezTo>
                  <a:pt x="5355203" y="555204"/>
                  <a:pt x="5355203" y="555204"/>
                  <a:pt x="5352817" y="555955"/>
                </a:cubicBezTo>
                <a:cubicBezTo>
                  <a:pt x="5351187" y="559128"/>
                  <a:pt x="5348801" y="559879"/>
                  <a:pt x="5348801" y="559879"/>
                </a:cubicBezTo>
                <a:cubicBezTo>
                  <a:pt x="5350426" y="556707"/>
                  <a:pt x="5352054" y="553539"/>
                  <a:pt x="5356071" y="549618"/>
                </a:cubicBezTo>
                <a:cubicBezTo>
                  <a:pt x="5357698" y="546447"/>
                  <a:pt x="5357698" y="546447"/>
                  <a:pt x="5356937" y="544029"/>
                </a:cubicBezTo>
                <a:cubicBezTo>
                  <a:pt x="5356937" y="544029"/>
                  <a:pt x="5351294" y="551121"/>
                  <a:pt x="5345650" y="558210"/>
                </a:cubicBezTo>
                <a:cubicBezTo>
                  <a:pt x="5343262" y="558962"/>
                  <a:pt x="5343262" y="558962"/>
                  <a:pt x="5343262" y="558962"/>
                </a:cubicBezTo>
                <a:cubicBezTo>
                  <a:pt x="5354548" y="544781"/>
                  <a:pt x="5356937" y="544029"/>
                  <a:pt x="5365832" y="530591"/>
                </a:cubicBezTo>
                <a:cubicBezTo>
                  <a:pt x="5365832" y="530591"/>
                  <a:pt x="5368221" y="529840"/>
                  <a:pt x="5368221" y="529840"/>
                </a:cubicBezTo>
                <a:close/>
                <a:moveTo>
                  <a:pt x="5418327" y="529823"/>
                </a:moveTo>
                <a:cubicBezTo>
                  <a:pt x="5420128" y="530762"/>
                  <a:pt x="5421913" y="532609"/>
                  <a:pt x="5423355" y="533359"/>
                </a:cubicBezTo>
                <a:cubicBezTo>
                  <a:pt x="5418971" y="534740"/>
                  <a:pt x="5417591" y="530356"/>
                  <a:pt x="5413206" y="531736"/>
                </a:cubicBezTo>
                <a:cubicBezTo>
                  <a:pt x="5414708" y="528853"/>
                  <a:pt x="5416524" y="528884"/>
                  <a:pt x="5418327" y="529823"/>
                </a:cubicBezTo>
                <a:close/>
                <a:moveTo>
                  <a:pt x="4632918" y="527819"/>
                </a:moveTo>
                <a:cubicBezTo>
                  <a:pt x="4636536" y="524006"/>
                  <a:pt x="4638945" y="539310"/>
                  <a:pt x="4644754" y="534805"/>
                </a:cubicBezTo>
                <a:cubicBezTo>
                  <a:pt x="4645521" y="537239"/>
                  <a:pt x="4641135" y="538620"/>
                  <a:pt x="4638945" y="539310"/>
                </a:cubicBezTo>
                <a:cubicBezTo>
                  <a:pt x="4635985" y="537564"/>
                  <a:pt x="4635877" y="529567"/>
                  <a:pt x="4632918" y="527819"/>
                </a:cubicBezTo>
                <a:close/>
                <a:moveTo>
                  <a:pt x="5393326" y="524350"/>
                </a:moveTo>
                <a:lnTo>
                  <a:pt x="5390802" y="528357"/>
                </a:lnTo>
                <a:cubicBezTo>
                  <a:pt x="5390802" y="528357"/>
                  <a:pt x="5388505" y="529081"/>
                  <a:pt x="5386898" y="531996"/>
                </a:cubicBezTo>
                <a:close/>
                <a:moveTo>
                  <a:pt x="5365897" y="522541"/>
                </a:moveTo>
                <a:cubicBezTo>
                  <a:pt x="5368309" y="521783"/>
                  <a:pt x="5366675" y="525014"/>
                  <a:pt x="5367454" y="527487"/>
                </a:cubicBezTo>
                <a:cubicBezTo>
                  <a:pt x="5363409" y="531479"/>
                  <a:pt x="5359365" y="535469"/>
                  <a:pt x="5354468" y="545169"/>
                </a:cubicBezTo>
                <a:cubicBezTo>
                  <a:pt x="5353690" y="542696"/>
                  <a:pt x="5351277" y="543456"/>
                  <a:pt x="5352911" y="540221"/>
                </a:cubicBezTo>
                <a:cubicBezTo>
                  <a:pt x="5364265" y="525773"/>
                  <a:pt x="5354542" y="536987"/>
                  <a:pt x="5354542" y="536987"/>
                </a:cubicBezTo>
                <a:lnTo>
                  <a:pt x="5347936" y="543510"/>
                </a:lnTo>
                <a:lnTo>
                  <a:pt x="5352131" y="537746"/>
                </a:lnTo>
                <a:cubicBezTo>
                  <a:pt x="5353764" y="534515"/>
                  <a:pt x="5355396" y="531283"/>
                  <a:pt x="5355396" y="531283"/>
                </a:cubicBezTo>
                <a:cubicBezTo>
                  <a:pt x="5357809" y="530524"/>
                  <a:pt x="5360220" y="529765"/>
                  <a:pt x="5361853" y="526533"/>
                </a:cubicBezTo>
                <a:cubicBezTo>
                  <a:pt x="5364265" y="525773"/>
                  <a:pt x="5362632" y="529005"/>
                  <a:pt x="5365897" y="522541"/>
                </a:cubicBezTo>
                <a:close/>
                <a:moveTo>
                  <a:pt x="3686526" y="520803"/>
                </a:moveTo>
                <a:cubicBezTo>
                  <a:pt x="3685950" y="522038"/>
                  <a:pt x="3683832" y="525517"/>
                  <a:pt x="3682299" y="528810"/>
                </a:cubicBezTo>
                <a:cubicBezTo>
                  <a:pt x="3681494" y="526252"/>
                  <a:pt x="3681494" y="526252"/>
                  <a:pt x="3681494" y="526252"/>
                </a:cubicBezTo>
                <a:cubicBezTo>
                  <a:pt x="3686133" y="520576"/>
                  <a:pt x="3687100" y="519568"/>
                  <a:pt x="3686526" y="520803"/>
                </a:cubicBezTo>
                <a:close/>
                <a:moveTo>
                  <a:pt x="5065549" y="520764"/>
                </a:moveTo>
                <a:lnTo>
                  <a:pt x="5068657" y="522386"/>
                </a:lnTo>
                <a:cubicBezTo>
                  <a:pt x="5069040" y="523602"/>
                  <a:pt x="5069423" y="524821"/>
                  <a:pt x="5071860" y="524053"/>
                </a:cubicBezTo>
                <a:cubicBezTo>
                  <a:pt x="5072244" y="525272"/>
                  <a:pt x="5070416" y="525849"/>
                  <a:pt x="5068606" y="525413"/>
                </a:cubicBezTo>
                <a:lnTo>
                  <a:pt x="5065513" y="520805"/>
                </a:lnTo>
                <a:close/>
                <a:moveTo>
                  <a:pt x="4574330" y="520294"/>
                </a:moveTo>
                <a:cubicBezTo>
                  <a:pt x="4575020" y="522486"/>
                  <a:pt x="4567630" y="529630"/>
                  <a:pt x="4566938" y="527437"/>
                </a:cubicBezTo>
                <a:cubicBezTo>
                  <a:pt x="4569131" y="526746"/>
                  <a:pt x="4566250" y="525247"/>
                  <a:pt x="4567751" y="522364"/>
                </a:cubicBezTo>
                <a:cubicBezTo>
                  <a:pt x="4570289" y="522770"/>
                  <a:pt x="4571213" y="521876"/>
                  <a:pt x="4571862" y="521070"/>
                </a:cubicBezTo>
                <a:cubicBezTo>
                  <a:pt x="4572511" y="520261"/>
                  <a:pt x="4572886" y="519542"/>
                  <a:pt x="4574330" y="520294"/>
                </a:cubicBezTo>
                <a:close/>
                <a:moveTo>
                  <a:pt x="5397918" y="518889"/>
                </a:moveTo>
                <a:lnTo>
                  <a:pt x="5393326" y="524350"/>
                </a:lnTo>
                <a:lnTo>
                  <a:pt x="5394588" y="522344"/>
                </a:lnTo>
                <a:cubicBezTo>
                  <a:pt x="5394416" y="521796"/>
                  <a:pt x="5392865" y="522886"/>
                  <a:pt x="5390112" y="526162"/>
                </a:cubicBezTo>
                <a:cubicBezTo>
                  <a:pt x="5388505" y="529081"/>
                  <a:pt x="5386207" y="529804"/>
                  <a:pt x="5386207" y="529804"/>
                </a:cubicBezTo>
                <a:cubicBezTo>
                  <a:pt x="5386207" y="529804"/>
                  <a:pt x="5383911" y="530526"/>
                  <a:pt x="5383911" y="530526"/>
                </a:cubicBezTo>
                <a:cubicBezTo>
                  <a:pt x="5387814" y="526886"/>
                  <a:pt x="5393325" y="520334"/>
                  <a:pt x="5395622" y="519611"/>
                </a:cubicBezTo>
                <a:cubicBezTo>
                  <a:pt x="5395622" y="519611"/>
                  <a:pt x="5397918" y="518889"/>
                  <a:pt x="5397918" y="518889"/>
                </a:cubicBezTo>
                <a:close/>
                <a:moveTo>
                  <a:pt x="4639539" y="518235"/>
                </a:moveTo>
                <a:cubicBezTo>
                  <a:pt x="4642461" y="517315"/>
                  <a:pt x="4643151" y="519508"/>
                  <a:pt x="4643842" y="521700"/>
                </a:cubicBezTo>
                <a:cubicBezTo>
                  <a:pt x="4640229" y="520428"/>
                  <a:pt x="4640919" y="522620"/>
                  <a:pt x="4637995" y="523539"/>
                </a:cubicBezTo>
                <a:cubicBezTo>
                  <a:pt x="4637306" y="521349"/>
                  <a:pt x="4640229" y="520428"/>
                  <a:pt x="4639539" y="518235"/>
                </a:cubicBezTo>
                <a:close/>
                <a:moveTo>
                  <a:pt x="4781030" y="510363"/>
                </a:moveTo>
                <a:cubicBezTo>
                  <a:pt x="4779394" y="513504"/>
                  <a:pt x="4776122" y="519786"/>
                  <a:pt x="4778510" y="519034"/>
                </a:cubicBezTo>
                <a:cubicBezTo>
                  <a:pt x="4778510" y="519034"/>
                  <a:pt x="4775237" y="525317"/>
                  <a:pt x="4771966" y="531599"/>
                </a:cubicBezTo>
                <a:cubicBezTo>
                  <a:pt x="4771966" y="531599"/>
                  <a:pt x="4767187" y="533102"/>
                  <a:pt x="4769575" y="532351"/>
                </a:cubicBezTo>
                <a:cubicBezTo>
                  <a:pt x="4769575" y="532351"/>
                  <a:pt x="4771213" y="529210"/>
                  <a:pt x="4771213" y="529210"/>
                </a:cubicBezTo>
                <a:cubicBezTo>
                  <a:pt x="4770460" y="526820"/>
                  <a:pt x="4771213" y="529210"/>
                  <a:pt x="4768824" y="529961"/>
                </a:cubicBezTo>
                <a:cubicBezTo>
                  <a:pt x="4768824" y="529961"/>
                  <a:pt x="4766436" y="530713"/>
                  <a:pt x="4767187" y="533102"/>
                </a:cubicBezTo>
                <a:cubicBezTo>
                  <a:pt x="4765551" y="536244"/>
                  <a:pt x="4763916" y="539385"/>
                  <a:pt x="4761526" y="540136"/>
                </a:cubicBezTo>
                <a:cubicBezTo>
                  <a:pt x="4761526" y="540136"/>
                  <a:pt x="4760775" y="537748"/>
                  <a:pt x="4763164" y="536995"/>
                </a:cubicBezTo>
                <a:cubicBezTo>
                  <a:pt x="4764800" y="533854"/>
                  <a:pt x="4766436" y="530713"/>
                  <a:pt x="4768072" y="527572"/>
                </a:cubicBezTo>
                <a:cubicBezTo>
                  <a:pt x="4769709" y="524430"/>
                  <a:pt x="4773733" y="520538"/>
                  <a:pt x="4774619" y="515008"/>
                </a:cubicBezTo>
                <a:cubicBezTo>
                  <a:pt x="4774619" y="515008"/>
                  <a:pt x="4774619" y="515008"/>
                  <a:pt x="4776255" y="511866"/>
                </a:cubicBezTo>
                <a:cubicBezTo>
                  <a:pt x="4778643" y="511114"/>
                  <a:pt x="4781030" y="510363"/>
                  <a:pt x="4781030" y="510363"/>
                </a:cubicBezTo>
                <a:close/>
                <a:moveTo>
                  <a:pt x="5074096" y="507411"/>
                </a:moveTo>
                <a:lnTo>
                  <a:pt x="5072460" y="510550"/>
                </a:lnTo>
                <a:lnTo>
                  <a:pt x="5071748" y="511065"/>
                </a:lnTo>
                <a:close/>
                <a:moveTo>
                  <a:pt x="4604574" y="500283"/>
                </a:moveTo>
                <a:cubicBezTo>
                  <a:pt x="4605242" y="501127"/>
                  <a:pt x="4605645" y="502407"/>
                  <a:pt x="4605645" y="502407"/>
                </a:cubicBezTo>
                <a:cubicBezTo>
                  <a:pt x="4607254" y="507522"/>
                  <a:pt x="4602720" y="503327"/>
                  <a:pt x="4601916" y="500769"/>
                </a:cubicBezTo>
                <a:cubicBezTo>
                  <a:pt x="4602975" y="499030"/>
                  <a:pt x="4603907" y="499439"/>
                  <a:pt x="4604574" y="500283"/>
                </a:cubicBezTo>
                <a:close/>
                <a:moveTo>
                  <a:pt x="3378502" y="497532"/>
                </a:moveTo>
                <a:cubicBezTo>
                  <a:pt x="3378502" y="497532"/>
                  <a:pt x="3376931" y="500705"/>
                  <a:pt x="3376931" y="500705"/>
                </a:cubicBezTo>
                <a:cubicBezTo>
                  <a:pt x="3374591" y="501440"/>
                  <a:pt x="3375359" y="503876"/>
                  <a:pt x="3375359" y="503876"/>
                </a:cubicBezTo>
                <a:cubicBezTo>
                  <a:pt x="3371449" y="507785"/>
                  <a:pt x="3367538" y="511692"/>
                  <a:pt x="3363628" y="515599"/>
                </a:cubicBezTo>
                <a:cubicBezTo>
                  <a:pt x="3362056" y="518771"/>
                  <a:pt x="3362056" y="518771"/>
                  <a:pt x="3359718" y="519507"/>
                </a:cubicBezTo>
                <a:cubicBezTo>
                  <a:pt x="3361290" y="516335"/>
                  <a:pt x="3363628" y="515599"/>
                  <a:pt x="3365201" y="512427"/>
                </a:cubicBezTo>
                <a:cubicBezTo>
                  <a:pt x="3365201" y="512427"/>
                  <a:pt x="3366771" y="509258"/>
                  <a:pt x="3366771" y="509258"/>
                </a:cubicBezTo>
                <a:cubicBezTo>
                  <a:pt x="3368343" y="506084"/>
                  <a:pt x="3371486" y="499740"/>
                  <a:pt x="3372254" y="502176"/>
                </a:cubicBezTo>
                <a:cubicBezTo>
                  <a:pt x="3372254" y="502176"/>
                  <a:pt x="3376163" y="498267"/>
                  <a:pt x="3378502" y="497532"/>
                </a:cubicBezTo>
                <a:close/>
                <a:moveTo>
                  <a:pt x="4580435" y="496679"/>
                </a:moveTo>
                <a:cubicBezTo>
                  <a:pt x="4581201" y="499114"/>
                  <a:pt x="4583498" y="498391"/>
                  <a:pt x="4583498" y="498391"/>
                </a:cubicBezTo>
                <a:cubicBezTo>
                  <a:pt x="4581968" y="501552"/>
                  <a:pt x="4581972" y="509580"/>
                  <a:pt x="4580443" y="512740"/>
                </a:cubicBezTo>
                <a:cubicBezTo>
                  <a:pt x="4577377" y="511027"/>
                  <a:pt x="4573553" y="514909"/>
                  <a:pt x="4571255" y="515632"/>
                </a:cubicBezTo>
                <a:cubicBezTo>
                  <a:pt x="4574314" y="509313"/>
                  <a:pt x="4577376" y="502998"/>
                  <a:pt x="4580435" y="496679"/>
                </a:cubicBezTo>
                <a:close/>
                <a:moveTo>
                  <a:pt x="2860177" y="487304"/>
                </a:moveTo>
                <a:cubicBezTo>
                  <a:pt x="2858540" y="490445"/>
                  <a:pt x="2856905" y="493585"/>
                  <a:pt x="2856905" y="493585"/>
                </a:cubicBezTo>
                <a:cubicBezTo>
                  <a:pt x="2856905" y="493585"/>
                  <a:pt x="2852880" y="497479"/>
                  <a:pt x="2851243" y="500620"/>
                </a:cubicBezTo>
                <a:cubicBezTo>
                  <a:pt x="2848856" y="501372"/>
                  <a:pt x="2848856" y="501372"/>
                  <a:pt x="2846466" y="502123"/>
                </a:cubicBezTo>
                <a:cubicBezTo>
                  <a:pt x="2848856" y="501372"/>
                  <a:pt x="2848856" y="501372"/>
                  <a:pt x="2850492" y="498231"/>
                </a:cubicBezTo>
                <a:cubicBezTo>
                  <a:pt x="2852127" y="495088"/>
                  <a:pt x="2856153" y="491196"/>
                  <a:pt x="2860177" y="487304"/>
                </a:cubicBezTo>
                <a:close/>
                <a:moveTo>
                  <a:pt x="4796767" y="484825"/>
                </a:moveTo>
                <a:cubicBezTo>
                  <a:pt x="4799065" y="484102"/>
                  <a:pt x="4799800" y="486441"/>
                  <a:pt x="4797504" y="487164"/>
                </a:cubicBezTo>
                <a:cubicBezTo>
                  <a:pt x="4798240" y="489504"/>
                  <a:pt x="4794382" y="493287"/>
                  <a:pt x="4792822" y="496347"/>
                </a:cubicBezTo>
                <a:cubicBezTo>
                  <a:pt x="4791260" y="499408"/>
                  <a:pt x="4788963" y="500132"/>
                  <a:pt x="4788963" y="500132"/>
                </a:cubicBezTo>
                <a:cubicBezTo>
                  <a:pt x="4786667" y="500854"/>
                  <a:pt x="4785931" y="498516"/>
                  <a:pt x="4785931" y="498516"/>
                </a:cubicBezTo>
                <a:cubicBezTo>
                  <a:pt x="4791350" y="491672"/>
                  <a:pt x="4795208" y="487886"/>
                  <a:pt x="4796767" y="484825"/>
                </a:cubicBezTo>
                <a:close/>
                <a:moveTo>
                  <a:pt x="4596660" y="484077"/>
                </a:moveTo>
                <a:cubicBezTo>
                  <a:pt x="4596660" y="484077"/>
                  <a:pt x="4594714" y="484690"/>
                  <a:pt x="4593531" y="487739"/>
                </a:cubicBezTo>
                <a:cubicBezTo>
                  <a:pt x="4592556" y="488046"/>
                  <a:pt x="4592468" y="486066"/>
                  <a:pt x="4593060" y="484542"/>
                </a:cubicBezTo>
                <a:cubicBezTo>
                  <a:pt x="4593651" y="483016"/>
                  <a:pt x="4594922" y="481948"/>
                  <a:pt x="4596660" y="484077"/>
                </a:cubicBezTo>
                <a:close/>
                <a:moveTo>
                  <a:pt x="2956919" y="483606"/>
                </a:moveTo>
                <a:cubicBezTo>
                  <a:pt x="2956919" y="483606"/>
                  <a:pt x="2955281" y="486751"/>
                  <a:pt x="2953642" y="489896"/>
                </a:cubicBezTo>
                <a:cubicBezTo>
                  <a:pt x="2953642" y="489896"/>
                  <a:pt x="2952889" y="487504"/>
                  <a:pt x="2952889" y="487504"/>
                </a:cubicBezTo>
                <a:cubicBezTo>
                  <a:pt x="2955281" y="486751"/>
                  <a:pt x="2954529" y="484359"/>
                  <a:pt x="2956919" y="483606"/>
                </a:cubicBezTo>
                <a:close/>
                <a:moveTo>
                  <a:pt x="2871366" y="481156"/>
                </a:moveTo>
                <a:lnTo>
                  <a:pt x="2869730" y="484297"/>
                </a:lnTo>
                <a:lnTo>
                  <a:pt x="2863317" y="488941"/>
                </a:lnTo>
                <a:lnTo>
                  <a:pt x="2864954" y="485800"/>
                </a:lnTo>
                <a:cubicBezTo>
                  <a:pt x="2867342" y="485049"/>
                  <a:pt x="2868979" y="481907"/>
                  <a:pt x="2871366" y="481156"/>
                </a:cubicBezTo>
                <a:close/>
                <a:moveTo>
                  <a:pt x="3391367" y="480229"/>
                </a:moveTo>
                <a:lnTo>
                  <a:pt x="3385629" y="489009"/>
                </a:lnTo>
                <a:lnTo>
                  <a:pt x="3385080" y="489446"/>
                </a:lnTo>
                <a:lnTo>
                  <a:pt x="3385962" y="487553"/>
                </a:lnTo>
                <a:cubicBezTo>
                  <a:pt x="3387496" y="484260"/>
                  <a:pt x="3389028" y="480965"/>
                  <a:pt x="3391367" y="480229"/>
                </a:cubicBezTo>
                <a:close/>
                <a:moveTo>
                  <a:pt x="2950422" y="479665"/>
                </a:moveTo>
                <a:cubicBezTo>
                  <a:pt x="2947937" y="480447"/>
                  <a:pt x="2946201" y="483604"/>
                  <a:pt x="2946201" y="483604"/>
                </a:cubicBezTo>
                <a:cubicBezTo>
                  <a:pt x="2946201" y="483604"/>
                  <a:pt x="2944463" y="486761"/>
                  <a:pt x="2944463" y="486761"/>
                </a:cubicBezTo>
                <a:cubicBezTo>
                  <a:pt x="2944463" y="486761"/>
                  <a:pt x="2946948" y="485979"/>
                  <a:pt x="2946948" y="485979"/>
                </a:cubicBezTo>
                <a:cubicBezTo>
                  <a:pt x="2947695" y="488353"/>
                  <a:pt x="2945958" y="491512"/>
                  <a:pt x="2943473" y="492294"/>
                </a:cubicBezTo>
                <a:cubicBezTo>
                  <a:pt x="2944220" y="494669"/>
                  <a:pt x="2942484" y="497826"/>
                  <a:pt x="2938263" y="501764"/>
                </a:cubicBezTo>
                <a:cubicBezTo>
                  <a:pt x="2931555" y="506486"/>
                  <a:pt x="2934283" y="497796"/>
                  <a:pt x="2933535" y="495421"/>
                </a:cubicBezTo>
                <a:lnTo>
                  <a:pt x="2929783" y="491680"/>
                </a:lnTo>
                <a:lnTo>
                  <a:pt x="2929795" y="491653"/>
                </a:lnTo>
                <a:lnTo>
                  <a:pt x="2929774" y="491673"/>
                </a:lnTo>
                <a:lnTo>
                  <a:pt x="2929555" y="491453"/>
                </a:lnTo>
                <a:cubicBezTo>
                  <a:pt x="2934525" y="489890"/>
                  <a:pt x="2936262" y="486733"/>
                  <a:pt x="2938000" y="483576"/>
                </a:cubicBezTo>
                <a:cubicBezTo>
                  <a:pt x="2942968" y="482011"/>
                  <a:pt x="2945453" y="481230"/>
                  <a:pt x="2950422" y="479665"/>
                </a:cubicBezTo>
                <a:close/>
                <a:moveTo>
                  <a:pt x="5438858" y="478694"/>
                </a:moveTo>
                <a:cubicBezTo>
                  <a:pt x="5441252" y="477941"/>
                  <a:pt x="5442004" y="480333"/>
                  <a:pt x="5442004" y="480333"/>
                </a:cubicBezTo>
                <a:cubicBezTo>
                  <a:pt x="5436331" y="487367"/>
                  <a:pt x="5434691" y="490506"/>
                  <a:pt x="5430660" y="494401"/>
                </a:cubicBezTo>
                <a:cubicBezTo>
                  <a:pt x="5431412" y="496788"/>
                  <a:pt x="5431412" y="496788"/>
                  <a:pt x="5420068" y="510857"/>
                </a:cubicBezTo>
                <a:cubicBezTo>
                  <a:pt x="5414397" y="517892"/>
                  <a:pt x="5414397" y="517892"/>
                  <a:pt x="5422461" y="510105"/>
                </a:cubicBezTo>
                <a:cubicBezTo>
                  <a:pt x="5429770" y="499927"/>
                  <a:pt x="5429770" y="499927"/>
                  <a:pt x="5427244" y="508599"/>
                </a:cubicBezTo>
                <a:cubicBezTo>
                  <a:pt x="5423212" y="512493"/>
                  <a:pt x="5425603" y="511740"/>
                  <a:pt x="5431274" y="504708"/>
                </a:cubicBezTo>
                <a:cubicBezTo>
                  <a:pt x="5431274" y="504708"/>
                  <a:pt x="5436944" y="497669"/>
                  <a:pt x="5436944" y="497669"/>
                </a:cubicBezTo>
                <a:cubicBezTo>
                  <a:pt x="5434555" y="498422"/>
                  <a:pt x="5436194" y="495283"/>
                  <a:pt x="5441866" y="488248"/>
                </a:cubicBezTo>
                <a:cubicBezTo>
                  <a:pt x="5440225" y="491391"/>
                  <a:pt x="5439337" y="496916"/>
                  <a:pt x="5437697" y="500060"/>
                </a:cubicBezTo>
                <a:cubicBezTo>
                  <a:pt x="5436061" y="503202"/>
                  <a:pt x="5433667" y="503955"/>
                  <a:pt x="5432026" y="507094"/>
                </a:cubicBezTo>
                <a:cubicBezTo>
                  <a:pt x="5426355" y="514130"/>
                  <a:pt x="5418293" y="521920"/>
                  <a:pt x="5415014" y="528199"/>
                </a:cubicBezTo>
                <a:cubicBezTo>
                  <a:pt x="5412621" y="528952"/>
                  <a:pt x="5412621" y="528952"/>
                  <a:pt x="5405310" y="539127"/>
                </a:cubicBezTo>
                <a:cubicBezTo>
                  <a:pt x="5402028" y="545407"/>
                  <a:pt x="5395606" y="550049"/>
                  <a:pt x="5392327" y="556334"/>
                </a:cubicBezTo>
                <a:cubicBezTo>
                  <a:pt x="5392327" y="556334"/>
                  <a:pt x="5389048" y="562621"/>
                  <a:pt x="5386657" y="563374"/>
                </a:cubicBezTo>
                <a:cubicBezTo>
                  <a:pt x="5382624" y="567267"/>
                  <a:pt x="5380985" y="570410"/>
                  <a:pt x="5376955" y="574306"/>
                </a:cubicBezTo>
                <a:cubicBezTo>
                  <a:pt x="5375317" y="577452"/>
                  <a:pt x="5373676" y="580592"/>
                  <a:pt x="5372038" y="583736"/>
                </a:cubicBezTo>
                <a:cubicBezTo>
                  <a:pt x="5374428" y="582983"/>
                  <a:pt x="5372789" y="586127"/>
                  <a:pt x="5375181" y="585374"/>
                </a:cubicBezTo>
                <a:cubicBezTo>
                  <a:pt x="5375181" y="585374"/>
                  <a:pt x="5371150" y="589262"/>
                  <a:pt x="5369508" y="592399"/>
                </a:cubicBezTo>
                <a:cubicBezTo>
                  <a:pt x="5367117" y="593152"/>
                  <a:pt x="5363086" y="597048"/>
                  <a:pt x="5359804" y="603327"/>
                </a:cubicBezTo>
                <a:cubicBezTo>
                  <a:pt x="5357413" y="604081"/>
                  <a:pt x="5359804" y="603327"/>
                  <a:pt x="5359053" y="600942"/>
                </a:cubicBezTo>
                <a:cubicBezTo>
                  <a:pt x="5363086" y="597048"/>
                  <a:pt x="5360694" y="597801"/>
                  <a:pt x="5356662" y="601695"/>
                </a:cubicBezTo>
                <a:cubicBezTo>
                  <a:pt x="5350990" y="608726"/>
                  <a:pt x="5348598" y="609478"/>
                  <a:pt x="5352629" y="605587"/>
                </a:cubicBezTo>
                <a:cubicBezTo>
                  <a:pt x="5351878" y="603200"/>
                  <a:pt x="5354271" y="602447"/>
                  <a:pt x="5355910" y="599306"/>
                </a:cubicBezTo>
                <a:cubicBezTo>
                  <a:pt x="5358302" y="598554"/>
                  <a:pt x="5359942" y="595410"/>
                  <a:pt x="5359942" y="595410"/>
                </a:cubicBezTo>
                <a:cubicBezTo>
                  <a:pt x="5361583" y="592274"/>
                  <a:pt x="5363974" y="591521"/>
                  <a:pt x="5363974" y="591521"/>
                </a:cubicBezTo>
                <a:cubicBezTo>
                  <a:pt x="5365616" y="588384"/>
                  <a:pt x="5364863" y="585994"/>
                  <a:pt x="5364863" y="585994"/>
                </a:cubicBezTo>
                <a:cubicBezTo>
                  <a:pt x="5362470" y="586747"/>
                  <a:pt x="5359192" y="593026"/>
                  <a:pt x="5357550" y="596163"/>
                </a:cubicBezTo>
                <a:cubicBezTo>
                  <a:pt x="5355910" y="599306"/>
                  <a:pt x="5346207" y="610231"/>
                  <a:pt x="5346207" y="610231"/>
                </a:cubicBezTo>
                <a:cubicBezTo>
                  <a:pt x="5346958" y="612620"/>
                  <a:pt x="5346958" y="612620"/>
                  <a:pt x="5344567" y="613372"/>
                </a:cubicBezTo>
                <a:cubicBezTo>
                  <a:pt x="5342926" y="616514"/>
                  <a:pt x="5340535" y="617266"/>
                  <a:pt x="5342174" y="614125"/>
                </a:cubicBezTo>
                <a:cubicBezTo>
                  <a:pt x="5347848" y="607091"/>
                  <a:pt x="5351126" y="600812"/>
                  <a:pt x="5355157" y="596916"/>
                </a:cubicBezTo>
                <a:cubicBezTo>
                  <a:pt x="5356799" y="593779"/>
                  <a:pt x="5358441" y="590642"/>
                  <a:pt x="5358441" y="590642"/>
                </a:cubicBezTo>
                <a:cubicBezTo>
                  <a:pt x="5360080" y="587500"/>
                  <a:pt x="5367389" y="577317"/>
                  <a:pt x="5369028" y="574173"/>
                </a:cubicBezTo>
                <a:cubicBezTo>
                  <a:pt x="5369028" y="574173"/>
                  <a:pt x="5370666" y="571031"/>
                  <a:pt x="5373059" y="570278"/>
                </a:cubicBezTo>
                <a:cubicBezTo>
                  <a:pt x="5374699" y="567138"/>
                  <a:pt x="5376339" y="563994"/>
                  <a:pt x="5377976" y="560850"/>
                </a:cubicBezTo>
                <a:cubicBezTo>
                  <a:pt x="5379615" y="557706"/>
                  <a:pt x="5381256" y="554565"/>
                  <a:pt x="5383647" y="553813"/>
                </a:cubicBezTo>
                <a:cubicBezTo>
                  <a:pt x="5382897" y="551429"/>
                  <a:pt x="5385288" y="550676"/>
                  <a:pt x="5385288" y="550676"/>
                </a:cubicBezTo>
                <a:cubicBezTo>
                  <a:pt x="5387681" y="549922"/>
                  <a:pt x="5382008" y="556953"/>
                  <a:pt x="5379482" y="565632"/>
                </a:cubicBezTo>
                <a:cubicBezTo>
                  <a:pt x="5374699" y="567138"/>
                  <a:pt x="5373059" y="570278"/>
                  <a:pt x="5371419" y="573421"/>
                </a:cubicBezTo>
                <a:cubicBezTo>
                  <a:pt x="5369780" y="576565"/>
                  <a:pt x="5370533" y="578958"/>
                  <a:pt x="5373811" y="572668"/>
                </a:cubicBezTo>
                <a:cubicBezTo>
                  <a:pt x="5376202" y="571915"/>
                  <a:pt x="5380234" y="568020"/>
                  <a:pt x="5379482" y="565632"/>
                </a:cubicBezTo>
                <a:cubicBezTo>
                  <a:pt x="5384265" y="564127"/>
                  <a:pt x="5384265" y="564127"/>
                  <a:pt x="5397247" y="546911"/>
                </a:cubicBezTo>
                <a:cubicBezTo>
                  <a:pt x="5395606" y="550049"/>
                  <a:pt x="5397247" y="546911"/>
                  <a:pt x="5398134" y="541386"/>
                </a:cubicBezTo>
                <a:cubicBezTo>
                  <a:pt x="5402169" y="537492"/>
                  <a:pt x="5403808" y="534352"/>
                  <a:pt x="5407839" y="530457"/>
                </a:cubicBezTo>
                <a:cubicBezTo>
                  <a:pt x="5409480" y="527319"/>
                  <a:pt x="5407088" y="528072"/>
                  <a:pt x="5408728" y="524930"/>
                </a:cubicBezTo>
                <a:cubicBezTo>
                  <a:pt x="5411119" y="524178"/>
                  <a:pt x="5412758" y="521035"/>
                  <a:pt x="5414397" y="517892"/>
                </a:cubicBezTo>
                <a:cubicBezTo>
                  <a:pt x="5415285" y="512363"/>
                  <a:pt x="5420958" y="505328"/>
                  <a:pt x="5416925" y="509224"/>
                </a:cubicBezTo>
                <a:cubicBezTo>
                  <a:pt x="5411254" y="516256"/>
                  <a:pt x="5414534" y="509977"/>
                  <a:pt x="5404832" y="520904"/>
                </a:cubicBezTo>
                <a:cubicBezTo>
                  <a:pt x="5404832" y="520904"/>
                  <a:pt x="5404832" y="520904"/>
                  <a:pt x="5402439" y="521656"/>
                </a:cubicBezTo>
                <a:cubicBezTo>
                  <a:pt x="5409752" y="511482"/>
                  <a:pt x="5396016" y="526304"/>
                  <a:pt x="5415422" y="504444"/>
                </a:cubicBezTo>
                <a:cubicBezTo>
                  <a:pt x="5414670" y="502058"/>
                  <a:pt x="5416310" y="498918"/>
                  <a:pt x="5418702" y="498165"/>
                </a:cubicBezTo>
                <a:cubicBezTo>
                  <a:pt x="5417951" y="495775"/>
                  <a:pt x="5417951" y="495775"/>
                  <a:pt x="5417951" y="495775"/>
                </a:cubicBezTo>
                <a:cubicBezTo>
                  <a:pt x="5421095" y="497412"/>
                  <a:pt x="5420341" y="495023"/>
                  <a:pt x="5424375" y="491130"/>
                </a:cubicBezTo>
                <a:cubicBezTo>
                  <a:pt x="5426013" y="487990"/>
                  <a:pt x="5426013" y="487990"/>
                  <a:pt x="5426013" y="487990"/>
                </a:cubicBezTo>
                <a:cubicBezTo>
                  <a:pt x="5426013" y="487990"/>
                  <a:pt x="5428405" y="487237"/>
                  <a:pt x="5428405" y="487237"/>
                </a:cubicBezTo>
                <a:cubicBezTo>
                  <a:pt x="5428405" y="487237"/>
                  <a:pt x="5426013" y="487990"/>
                  <a:pt x="5426765" y="490378"/>
                </a:cubicBezTo>
                <a:cubicBezTo>
                  <a:pt x="5425126" y="493516"/>
                  <a:pt x="5421845" y="499800"/>
                  <a:pt x="5437219" y="481840"/>
                </a:cubicBezTo>
                <a:cubicBezTo>
                  <a:pt x="5438858" y="478694"/>
                  <a:pt x="5438858" y="478694"/>
                  <a:pt x="5438858" y="478694"/>
                </a:cubicBezTo>
                <a:close/>
                <a:moveTo>
                  <a:pt x="3742226" y="476953"/>
                </a:moveTo>
                <a:cubicBezTo>
                  <a:pt x="3743090" y="476346"/>
                  <a:pt x="3743282" y="476955"/>
                  <a:pt x="3742770" y="479795"/>
                </a:cubicBezTo>
                <a:cubicBezTo>
                  <a:pt x="3740212" y="480600"/>
                  <a:pt x="3738420" y="483840"/>
                  <a:pt x="3738420" y="483840"/>
                </a:cubicBezTo>
                <a:cubicBezTo>
                  <a:pt x="3735863" y="484646"/>
                  <a:pt x="3735863" y="484646"/>
                  <a:pt x="3735863" y="484646"/>
                </a:cubicBezTo>
                <a:cubicBezTo>
                  <a:pt x="3735096" y="482210"/>
                  <a:pt x="3737654" y="481405"/>
                  <a:pt x="3737654" y="481405"/>
                </a:cubicBezTo>
                <a:cubicBezTo>
                  <a:pt x="3739829" y="479382"/>
                  <a:pt x="3741364" y="477559"/>
                  <a:pt x="3742226" y="476953"/>
                </a:cubicBezTo>
                <a:close/>
                <a:moveTo>
                  <a:pt x="3403714" y="471168"/>
                </a:moveTo>
                <a:lnTo>
                  <a:pt x="3403715" y="471168"/>
                </a:lnTo>
                <a:lnTo>
                  <a:pt x="3402692" y="473131"/>
                </a:lnTo>
                <a:cubicBezTo>
                  <a:pt x="3402078" y="474309"/>
                  <a:pt x="3402078" y="474309"/>
                  <a:pt x="3403714" y="471168"/>
                </a:cubicBezTo>
                <a:close/>
                <a:moveTo>
                  <a:pt x="2975393" y="470201"/>
                </a:moveTo>
                <a:cubicBezTo>
                  <a:pt x="2977731" y="469465"/>
                  <a:pt x="2974434" y="475322"/>
                  <a:pt x="2977462" y="476778"/>
                </a:cubicBezTo>
                <a:cubicBezTo>
                  <a:pt x="2978152" y="478970"/>
                  <a:pt x="2974165" y="482635"/>
                  <a:pt x="2974165" y="482635"/>
                </a:cubicBezTo>
                <a:cubicBezTo>
                  <a:pt x="2972517" y="485562"/>
                  <a:pt x="2970179" y="486299"/>
                  <a:pt x="2970179" y="486299"/>
                </a:cubicBezTo>
                <a:cubicBezTo>
                  <a:pt x="2969489" y="484106"/>
                  <a:pt x="2971137" y="481178"/>
                  <a:pt x="2970447" y="478985"/>
                </a:cubicBezTo>
                <a:cubicBezTo>
                  <a:pt x="2970447" y="478985"/>
                  <a:pt x="2970447" y="478985"/>
                  <a:pt x="2969758" y="476793"/>
                </a:cubicBezTo>
                <a:cubicBezTo>
                  <a:pt x="2972095" y="476057"/>
                  <a:pt x="2973744" y="473129"/>
                  <a:pt x="2973054" y="470937"/>
                </a:cubicBezTo>
                <a:cubicBezTo>
                  <a:pt x="2975393" y="470201"/>
                  <a:pt x="2975393" y="470201"/>
                  <a:pt x="2975393" y="470201"/>
                </a:cubicBezTo>
                <a:close/>
                <a:moveTo>
                  <a:pt x="5320630" y="469204"/>
                </a:moveTo>
                <a:lnTo>
                  <a:pt x="5316385" y="474480"/>
                </a:lnTo>
                <a:lnTo>
                  <a:pt x="5319436" y="469581"/>
                </a:lnTo>
                <a:close/>
                <a:moveTo>
                  <a:pt x="3746798" y="468353"/>
                </a:moveTo>
                <a:cubicBezTo>
                  <a:pt x="3746798" y="468353"/>
                  <a:pt x="3745297" y="471235"/>
                  <a:pt x="3745297" y="471235"/>
                </a:cubicBezTo>
                <a:cubicBezTo>
                  <a:pt x="3743793" y="474117"/>
                  <a:pt x="3743103" y="471926"/>
                  <a:pt x="3744606" y="469043"/>
                </a:cubicBezTo>
                <a:cubicBezTo>
                  <a:pt x="3746798" y="468353"/>
                  <a:pt x="3746798" y="468353"/>
                  <a:pt x="3746798" y="468353"/>
                </a:cubicBezTo>
                <a:close/>
                <a:moveTo>
                  <a:pt x="5321574" y="468033"/>
                </a:moveTo>
                <a:lnTo>
                  <a:pt x="5321825" y="468829"/>
                </a:lnTo>
                <a:lnTo>
                  <a:pt x="5320630" y="469204"/>
                </a:lnTo>
                <a:close/>
                <a:moveTo>
                  <a:pt x="2881808" y="467627"/>
                </a:moveTo>
                <a:lnTo>
                  <a:pt x="2881005" y="468484"/>
                </a:lnTo>
                <a:lnTo>
                  <a:pt x="2880991" y="467950"/>
                </a:lnTo>
                <a:close/>
                <a:moveTo>
                  <a:pt x="4581758" y="467350"/>
                </a:moveTo>
                <a:cubicBezTo>
                  <a:pt x="4584780" y="469290"/>
                  <a:pt x="4588626" y="473863"/>
                  <a:pt x="4589454" y="476492"/>
                </a:cubicBezTo>
                <a:cubicBezTo>
                  <a:pt x="4588092" y="479813"/>
                  <a:pt x="4583415" y="472611"/>
                  <a:pt x="4581758" y="467350"/>
                </a:cubicBezTo>
                <a:close/>
                <a:moveTo>
                  <a:pt x="5325097" y="462546"/>
                </a:moveTo>
                <a:cubicBezTo>
                  <a:pt x="5325097" y="462546"/>
                  <a:pt x="5322710" y="463297"/>
                  <a:pt x="5323462" y="465688"/>
                </a:cubicBezTo>
                <a:lnTo>
                  <a:pt x="5321574" y="468033"/>
                </a:lnTo>
                <a:lnTo>
                  <a:pt x="5321072" y="466440"/>
                </a:lnTo>
                <a:cubicBezTo>
                  <a:pt x="5323462" y="465688"/>
                  <a:pt x="5325097" y="462546"/>
                  <a:pt x="5325097" y="462546"/>
                </a:cubicBezTo>
                <a:close/>
                <a:moveTo>
                  <a:pt x="5111782" y="461152"/>
                </a:moveTo>
                <a:cubicBezTo>
                  <a:pt x="5111872" y="461442"/>
                  <a:pt x="5112054" y="462021"/>
                  <a:pt x="5113255" y="461643"/>
                </a:cubicBezTo>
                <a:cubicBezTo>
                  <a:pt x="5113255" y="461643"/>
                  <a:pt x="5105834" y="471607"/>
                  <a:pt x="5113984" y="463957"/>
                </a:cubicBezTo>
                <a:cubicBezTo>
                  <a:pt x="5109910" y="467784"/>
                  <a:pt x="5108238" y="470851"/>
                  <a:pt x="5106564" y="473924"/>
                </a:cubicBezTo>
                <a:cubicBezTo>
                  <a:pt x="5104893" y="476995"/>
                  <a:pt x="5105620" y="479307"/>
                  <a:pt x="5103219" y="480062"/>
                </a:cubicBezTo>
                <a:cubicBezTo>
                  <a:pt x="5087651" y="497679"/>
                  <a:pt x="5090997" y="491538"/>
                  <a:pt x="5090269" y="489225"/>
                </a:cubicBezTo>
                <a:cubicBezTo>
                  <a:pt x="5090269" y="489225"/>
                  <a:pt x="5089542" y="486911"/>
                  <a:pt x="5091941" y="486156"/>
                </a:cubicBezTo>
                <a:cubicBezTo>
                  <a:pt x="5091212" y="483841"/>
                  <a:pt x="5095287" y="480018"/>
                  <a:pt x="5095287" y="480018"/>
                </a:cubicBezTo>
                <a:cubicBezTo>
                  <a:pt x="5101033" y="473119"/>
                  <a:pt x="5106781" y="466225"/>
                  <a:pt x="5110854" y="462399"/>
                </a:cubicBezTo>
                <a:cubicBezTo>
                  <a:pt x="5111692" y="460862"/>
                  <a:pt x="5111692" y="460862"/>
                  <a:pt x="5111782" y="461152"/>
                </a:cubicBezTo>
                <a:close/>
                <a:moveTo>
                  <a:pt x="2888349" y="460054"/>
                </a:moveTo>
                <a:cubicBezTo>
                  <a:pt x="2888349" y="460054"/>
                  <a:pt x="2886714" y="463195"/>
                  <a:pt x="2886714" y="463195"/>
                </a:cubicBezTo>
                <a:cubicBezTo>
                  <a:pt x="2884325" y="463946"/>
                  <a:pt x="2884325" y="463946"/>
                  <a:pt x="2885077" y="466336"/>
                </a:cubicBezTo>
                <a:lnTo>
                  <a:pt x="2881808" y="467627"/>
                </a:lnTo>
                <a:lnTo>
                  <a:pt x="2882594" y="466788"/>
                </a:lnTo>
                <a:cubicBezTo>
                  <a:pt x="2884103" y="465329"/>
                  <a:pt x="2885519" y="463570"/>
                  <a:pt x="2885961" y="460805"/>
                </a:cubicBezTo>
                <a:cubicBezTo>
                  <a:pt x="2885961" y="460805"/>
                  <a:pt x="2888349" y="460054"/>
                  <a:pt x="2888349" y="460054"/>
                </a:cubicBezTo>
                <a:close/>
                <a:moveTo>
                  <a:pt x="2970252" y="457069"/>
                </a:moveTo>
                <a:cubicBezTo>
                  <a:pt x="2971447" y="456693"/>
                  <a:pt x="2971226" y="458076"/>
                  <a:pt x="2970783" y="460843"/>
                </a:cubicBezTo>
                <a:cubicBezTo>
                  <a:pt x="2969144" y="463989"/>
                  <a:pt x="2971536" y="463236"/>
                  <a:pt x="2969897" y="466380"/>
                </a:cubicBezTo>
                <a:cubicBezTo>
                  <a:pt x="2968258" y="469525"/>
                  <a:pt x="2960950" y="479710"/>
                  <a:pt x="2956919" y="483606"/>
                </a:cubicBezTo>
                <a:cubicBezTo>
                  <a:pt x="2957805" y="478071"/>
                  <a:pt x="2961837" y="474173"/>
                  <a:pt x="2965114" y="467886"/>
                </a:cubicBezTo>
                <a:cubicBezTo>
                  <a:pt x="2961084" y="471783"/>
                  <a:pt x="2958692" y="472536"/>
                  <a:pt x="2957053" y="475679"/>
                </a:cubicBezTo>
                <a:cubicBezTo>
                  <a:pt x="2956300" y="473288"/>
                  <a:pt x="2957940" y="470143"/>
                  <a:pt x="2957940" y="470143"/>
                </a:cubicBezTo>
                <a:cubicBezTo>
                  <a:pt x="2957187" y="467753"/>
                  <a:pt x="2959578" y="467000"/>
                  <a:pt x="2959578" y="467000"/>
                </a:cubicBezTo>
                <a:cubicBezTo>
                  <a:pt x="2958825" y="464607"/>
                  <a:pt x="2961217" y="463854"/>
                  <a:pt x="2961217" y="463854"/>
                </a:cubicBezTo>
                <a:cubicBezTo>
                  <a:pt x="2966443" y="459582"/>
                  <a:pt x="2969057" y="457444"/>
                  <a:pt x="2970252" y="457069"/>
                </a:cubicBezTo>
                <a:close/>
                <a:moveTo>
                  <a:pt x="5315394" y="456737"/>
                </a:moveTo>
                <a:cubicBezTo>
                  <a:pt x="5315300" y="456440"/>
                  <a:pt x="5314482" y="458011"/>
                  <a:pt x="5315677" y="457635"/>
                </a:cubicBezTo>
                <a:lnTo>
                  <a:pt x="5315122" y="457345"/>
                </a:lnTo>
                <a:close/>
                <a:moveTo>
                  <a:pt x="3758193" y="453523"/>
                </a:moveTo>
                <a:cubicBezTo>
                  <a:pt x="3758193" y="453523"/>
                  <a:pt x="3759113" y="456445"/>
                  <a:pt x="3759113" y="456445"/>
                </a:cubicBezTo>
                <a:cubicBezTo>
                  <a:pt x="3756190" y="457365"/>
                  <a:pt x="3756190" y="457365"/>
                  <a:pt x="3756190" y="457365"/>
                </a:cubicBezTo>
                <a:cubicBezTo>
                  <a:pt x="3759113" y="456445"/>
                  <a:pt x="3758193" y="453523"/>
                  <a:pt x="3758193" y="453523"/>
                </a:cubicBezTo>
                <a:close/>
                <a:moveTo>
                  <a:pt x="2885929" y="453387"/>
                </a:moveTo>
                <a:cubicBezTo>
                  <a:pt x="2885929" y="453387"/>
                  <a:pt x="2886697" y="455824"/>
                  <a:pt x="2886697" y="455824"/>
                </a:cubicBezTo>
                <a:cubicBezTo>
                  <a:pt x="2882591" y="459794"/>
                  <a:pt x="2880922" y="462995"/>
                  <a:pt x="2880155" y="460560"/>
                </a:cubicBezTo>
                <a:cubicBezTo>
                  <a:pt x="2880155" y="460560"/>
                  <a:pt x="2881825" y="457357"/>
                  <a:pt x="2881825" y="457357"/>
                </a:cubicBezTo>
                <a:cubicBezTo>
                  <a:pt x="2884261" y="456590"/>
                  <a:pt x="2883494" y="454153"/>
                  <a:pt x="2885929" y="453387"/>
                </a:cubicBezTo>
                <a:close/>
                <a:moveTo>
                  <a:pt x="5323053" y="452506"/>
                </a:moveTo>
                <a:cubicBezTo>
                  <a:pt x="5323857" y="455060"/>
                  <a:pt x="5326195" y="454324"/>
                  <a:pt x="5326195" y="454324"/>
                </a:cubicBezTo>
                <a:cubicBezTo>
                  <a:pt x="5320790" y="461648"/>
                  <a:pt x="5316917" y="465676"/>
                  <a:pt x="5316112" y="463121"/>
                </a:cubicBezTo>
                <a:cubicBezTo>
                  <a:pt x="5316112" y="463121"/>
                  <a:pt x="5317648" y="459826"/>
                  <a:pt x="5319985" y="459090"/>
                </a:cubicBezTo>
                <a:cubicBezTo>
                  <a:pt x="5319985" y="459090"/>
                  <a:pt x="5321518" y="455796"/>
                  <a:pt x="5323053" y="452506"/>
                </a:cubicBezTo>
                <a:close/>
                <a:moveTo>
                  <a:pt x="2442072" y="451736"/>
                </a:moveTo>
                <a:cubicBezTo>
                  <a:pt x="2442072" y="451736"/>
                  <a:pt x="2441141" y="457075"/>
                  <a:pt x="2441141" y="457075"/>
                </a:cubicBezTo>
                <a:cubicBezTo>
                  <a:pt x="2441141" y="457075"/>
                  <a:pt x="2437838" y="463165"/>
                  <a:pt x="2436186" y="466209"/>
                </a:cubicBezTo>
                <a:cubicBezTo>
                  <a:pt x="2436186" y="466209"/>
                  <a:pt x="2433810" y="466956"/>
                  <a:pt x="2433810" y="466956"/>
                </a:cubicBezTo>
                <a:cubicBezTo>
                  <a:pt x="2432159" y="470001"/>
                  <a:pt x="2429784" y="470749"/>
                  <a:pt x="2428132" y="473793"/>
                </a:cubicBezTo>
                <a:cubicBezTo>
                  <a:pt x="2429784" y="470749"/>
                  <a:pt x="2429784" y="470749"/>
                  <a:pt x="2429784" y="470749"/>
                </a:cubicBezTo>
                <a:cubicBezTo>
                  <a:pt x="2433088" y="464661"/>
                  <a:pt x="2434016" y="459318"/>
                  <a:pt x="2438044" y="455526"/>
                </a:cubicBezTo>
                <a:cubicBezTo>
                  <a:pt x="2438044" y="455526"/>
                  <a:pt x="2437322" y="453231"/>
                  <a:pt x="2439696" y="452484"/>
                </a:cubicBezTo>
                <a:cubicBezTo>
                  <a:pt x="2439696" y="452484"/>
                  <a:pt x="2442072" y="451736"/>
                  <a:pt x="2442072" y="451736"/>
                </a:cubicBezTo>
                <a:close/>
                <a:moveTo>
                  <a:pt x="5461731" y="451151"/>
                </a:moveTo>
                <a:cubicBezTo>
                  <a:pt x="5462498" y="453586"/>
                  <a:pt x="5463265" y="456022"/>
                  <a:pt x="5463265" y="456022"/>
                </a:cubicBezTo>
                <a:cubicBezTo>
                  <a:pt x="5453385" y="467165"/>
                  <a:pt x="5457356" y="471267"/>
                  <a:pt x="5457356" y="471267"/>
                </a:cubicBezTo>
                <a:cubicBezTo>
                  <a:pt x="5448379" y="476771"/>
                  <a:pt x="5445040" y="483176"/>
                  <a:pt x="5443370" y="486378"/>
                </a:cubicBezTo>
                <a:cubicBezTo>
                  <a:pt x="5443370" y="486378"/>
                  <a:pt x="5441701" y="489582"/>
                  <a:pt x="5439265" y="490349"/>
                </a:cubicBezTo>
                <a:cubicBezTo>
                  <a:pt x="5435159" y="494315"/>
                  <a:pt x="5435159" y="494315"/>
                  <a:pt x="5440935" y="487145"/>
                </a:cubicBezTo>
                <a:cubicBezTo>
                  <a:pt x="5446708" y="479975"/>
                  <a:pt x="5448379" y="476771"/>
                  <a:pt x="5448379" y="476771"/>
                </a:cubicBezTo>
                <a:cubicBezTo>
                  <a:pt x="5448379" y="476771"/>
                  <a:pt x="5444274" y="480741"/>
                  <a:pt x="5449281" y="471134"/>
                </a:cubicBezTo>
                <a:cubicBezTo>
                  <a:pt x="5450950" y="467931"/>
                  <a:pt x="5449281" y="471134"/>
                  <a:pt x="5450950" y="467931"/>
                </a:cubicBezTo>
                <a:cubicBezTo>
                  <a:pt x="5454289" y="461524"/>
                  <a:pt x="5460063" y="454353"/>
                  <a:pt x="5457628" y="455119"/>
                </a:cubicBezTo>
                <a:cubicBezTo>
                  <a:pt x="5457628" y="455119"/>
                  <a:pt x="5455190" y="455886"/>
                  <a:pt x="5451085" y="459856"/>
                </a:cubicBezTo>
                <a:cubicBezTo>
                  <a:pt x="5451852" y="462292"/>
                  <a:pt x="5445313" y="467027"/>
                  <a:pt x="5441974" y="473434"/>
                </a:cubicBezTo>
                <a:cubicBezTo>
                  <a:pt x="5433763" y="481371"/>
                  <a:pt x="5437867" y="477401"/>
                  <a:pt x="5439537" y="474201"/>
                </a:cubicBezTo>
                <a:cubicBezTo>
                  <a:pt x="5433763" y="481371"/>
                  <a:pt x="5435432" y="478168"/>
                  <a:pt x="5432997" y="478934"/>
                </a:cubicBezTo>
                <a:cubicBezTo>
                  <a:pt x="5432997" y="478934"/>
                  <a:pt x="5432997" y="478934"/>
                  <a:pt x="5430559" y="479702"/>
                </a:cubicBezTo>
                <a:cubicBezTo>
                  <a:pt x="5432230" y="476501"/>
                  <a:pt x="5433899" y="473298"/>
                  <a:pt x="5435568" y="470095"/>
                </a:cubicBezTo>
                <a:cubicBezTo>
                  <a:pt x="5438004" y="469328"/>
                  <a:pt x="5442107" y="465359"/>
                  <a:pt x="5442107" y="465359"/>
                </a:cubicBezTo>
                <a:cubicBezTo>
                  <a:pt x="5442107" y="465359"/>
                  <a:pt x="5444545" y="464591"/>
                  <a:pt x="5446215" y="461389"/>
                </a:cubicBezTo>
                <a:cubicBezTo>
                  <a:pt x="5447883" y="458186"/>
                  <a:pt x="5450318" y="457420"/>
                  <a:pt x="5451989" y="454217"/>
                </a:cubicBezTo>
                <a:cubicBezTo>
                  <a:pt x="5458528" y="449482"/>
                  <a:pt x="5460965" y="448716"/>
                  <a:pt x="5461731" y="451151"/>
                </a:cubicBezTo>
                <a:close/>
                <a:moveTo>
                  <a:pt x="5474289" y="446220"/>
                </a:moveTo>
                <a:lnTo>
                  <a:pt x="5473105" y="447637"/>
                </a:lnTo>
                <a:lnTo>
                  <a:pt x="5473679" y="446586"/>
                </a:lnTo>
                <a:close/>
                <a:moveTo>
                  <a:pt x="4831706" y="444914"/>
                </a:moveTo>
                <a:cubicBezTo>
                  <a:pt x="4832473" y="447350"/>
                  <a:pt x="4832473" y="447350"/>
                  <a:pt x="4831046" y="450477"/>
                </a:cubicBezTo>
                <a:cubicBezTo>
                  <a:pt x="4828855" y="451166"/>
                  <a:pt x="4827429" y="454290"/>
                  <a:pt x="4825238" y="454980"/>
                </a:cubicBezTo>
                <a:cubicBezTo>
                  <a:pt x="4828855" y="451166"/>
                  <a:pt x="4830280" y="448041"/>
                  <a:pt x="4831706" y="444914"/>
                </a:cubicBezTo>
                <a:close/>
                <a:moveTo>
                  <a:pt x="2946421" y="444402"/>
                </a:moveTo>
                <a:cubicBezTo>
                  <a:pt x="2947175" y="446791"/>
                  <a:pt x="2939124" y="454577"/>
                  <a:pt x="2941513" y="453825"/>
                </a:cubicBezTo>
                <a:lnTo>
                  <a:pt x="2942176" y="449678"/>
                </a:lnTo>
                <a:close/>
                <a:moveTo>
                  <a:pt x="5308134" y="440969"/>
                </a:moveTo>
                <a:cubicBezTo>
                  <a:pt x="5308432" y="440875"/>
                  <a:pt x="5308023" y="441659"/>
                  <a:pt x="5308023" y="441659"/>
                </a:cubicBezTo>
                <a:lnTo>
                  <a:pt x="5306544" y="442731"/>
                </a:lnTo>
                <a:close/>
                <a:moveTo>
                  <a:pt x="2976758" y="440856"/>
                </a:moveTo>
                <a:cubicBezTo>
                  <a:pt x="2977474" y="443130"/>
                  <a:pt x="2977474" y="443130"/>
                  <a:pt x="2977474" y="443130"/>
                </a:cubicBezTo>
                <a:cubicBezTo>
                  <a:pt x="2977474" y="443130"/>
                  <a:pt x="2977474" y="443130"/>
                  <a:pt x="2975072" y="443886"/>
                </a:cubicBezTo>
                <a:cubicBezTo>
                  <a:pt x="2975787" y="446158"/>
                  <a:pt x="2971702" y="449944"/>
                  <a:pt x="2971702" y="449944"/>
                </a:cubicBezTo>
                <a:cubicBezTo>
                  <a:pt x="2969301" y="450700"/>
                  <a:pt x="2968585" y="448425"/>
                  <a:pt x="2968585" y="448425"/>
                </a:cubicBezTo>
                <a:cubicBezTo>
                  <a:pt x="2961128" y="458269"/>
                  <a:pt x="2955354" y="465084"/>
                  <a:pt x="2951984" y="471141"/>
                </a:cubicBezTo>
                <a:cubicBezTo>
                  <a:pt x="2949583" y="471897"/>
                  <a:pt x="2952954" y="465839"/>
                  <a:pt x="2949838" y="464322"/>
                </a:cubicBezTo>
                <a:cubicBezTo>
                  <a:pt x="2949838" y="464322"/>
                  <a:pt x="2947437" y="465078"/>
                  <a:pt x="2952493" y="455991"/>
                </a:cubicBezTo>
                <a:cubicBezTo>
                  <a:pt x="2958266" y="449175"/>
                  <a:pt x="2958981" y="451447"/>
                  <a:pt x="2961381" y="450691"/>
                </a:cubicBezTo>
                <a:cubicBezTo>
                  <a:pt x="2965468" y="446909"/>
                  <a:pt x="2966900" y="451455"/>
                  <a:pt x="2974357" y="441611"/>
                </a:cubicBezTo>
                <a:cubicBezTo>
                  <a:pt x="2974357" y="441611"/>
                  <a:pt x="2976758" y="440856"/>
                  <a:pt x="2976758" y="440856"/>
                </a:cubicBezTo>
                <a:close/>
                <a:moveTo>
                  <a:pt x="5297875" y="440208"/>
                </a:moveTo>
                <a:lnTo>
                  <a:pt x="5297718" y="442278"/>
                </a:lnTo>
                <a:cubicBezTo>
                  <a:pt x="5293693" y="446171"/>
                  <a:pt x="5288032" y="453204"/>
                  <a:pt x="5288032" y="453204"/>
                </a:cubicBezTo>
                <a:cubicBezTo>
                  <a:pt x="5289669" y="450062"/>
                  <a:pt x="5291305" y="446921"/>
                  <a:pt x="5292941" y="443781"/>
                </a:cubicBezTo>
                <a:close/>
                <a:moveTo>
                  <a:pt x="2708890" y="440037"/>
                </a:moveTo>
                <a:cubicBezTo>
                  <a:pt x="2711229" y="439301"/>
                  <a:pt x="2711995" y="441738"/>
                  <a:pt x="2711995" y="441738"/>
                </a:cubicBezTo>
                <a:cubicBezTo>
                  <a:pt x="2710424" y="444910"/>
                  <a:pt x="2708852" y="448083"/>
                  <a:pt x="2707279" y="451251"/>
                </a:cubicBezTo>
                <a:cubicBezTo>
                  <a:pt x="2707279" y="451251"/>
                  <a:pt x="2708047" y="453691"/>
                  <a:pt x="2705709" y="454427"/>
                </a:cubicBezTo>
                <a:cubicBezTo>
                  <a:pt x="2694744" y="468586"/>
                  <a:pt x="2695551" y="462980"/>
                  <a:pt x="2694783" y="460542"/>
                </a:cubicBezTo>
                <a:cubicBezTo>
                  <a:pt x="2694783" y="460542"/>
                  <a:pt x="2697122" y="459806"/>
                  <a:pt x="2696356" y="457370"/>
                </a:cubicBezTo>
                <a:cubicBezTo>
                  <a:pt x="2698694" y="456634"/>
                  <a:pt x="2700264" y="453459"/>
                  <a:pt x="2700264" y="453459"/>
                </a:cubicBezTo>
                <a:cubicBezTo>
                  <a:pt x="2704176" y="449556"/>
                  <a:pt x="2707318" y="443209"/>
                  <a:pt x="2708890" y="440037"/>
                </a:cubicBezTo>
                <a:close/>
                <a:moveTo>
                  <a:pt x="3774179" y="439191"/>
                </a:moveTo>
                <a:cubicBezTo>
                  <a:pt x="3770886" y="445469"/>
                  <a:pt x="3765197" y="452501"/>
                  <a:pt x="3761903" y="458779"/>
                </a:cubicBezTo>
                <a:cubicBezTo>
                  <a:pt x="3759508" y="459533"/>
                  <a:pt x="3757110" y="460287"/>
                  <a:pt x="3757110" y="460287"/>
                </a:cubicBezTo>
                <a:cubicBezTo>
                  <a:pt x="3759508" y="459533"/>
                  <a:pt x="3761153" y="456396"/>
                  <a:pt x="3760403" y="454010"/>
                </a:cubicBezTo>
                <a:cubicBezTo>
                  <a:pt x="3764446" y="450116"/>
                  <a:pt x="3763695" y="447731"/>
                  <a:pt x="3768489" y="446222"/>
                </a:cubicBezTo>
                <a:cubicBezTo>
                  <a:pt x="3770135" y="443083"/>
                  <a:pt x="3771782" y="439944"/>
                  <a:pt x="3774179" y="439191"/>
                </a:cubicBezTo>
                <a:close/>
                <a:moveTo>
                  <a:pt x="5297972" y="438915"/>
                </a:moveTo>
                <a:cubicBezTo>
                  <a:pt x="5298381" y="438129"/>
                  <a:pt x="5298978" y="437942"/>
                  <a:pt x="5299354" y="439136"/>
                </a:cubicBezTo>
                <a:lnTo>
                  <a:pt x="5297875" y="440208"/>
                </a:lnTo>
                <a:close/>
                <a:moveTo>
                  <a:pt x="5483230" y="436621"/>
                </a:moveTo>
                <a:cubicBezTo>
                  <a:pt x="5485704" y="435843"/>
                  <a:pt x="5481503" y="439774"/>
                  <a:pt x="5479778" y="442927"/>
                </a:cubicBezTo>
                <a:lnTo>
                  <a:pt x="5474289" y="446220"/>
                </a:lnTo>
                <a:lnTo>
                  <a:pt x="5479031" y="440552"/>
                </a:lnTo>
                <a:cubicBezTo>
                  <a:pt x="5480757" y="437401"/>
                  <a:pt x="5481503" y="439774"/>
                  <a:pt x="5483230" y="436621"/>
                </a:cubicBezTo>
                <a:close/>
                <a:moveTo>
                  <a:pt x="2455009" y="431599"/>
                </a:moveTo>
                <a:cubicBezTo>
                  <a:pt x="2455009" y="431599"/>
                  <a:pt x="2455699" y="433791"/>
                  <a:pt x="2455699" y="433791"/>
                </a:cubicBezTo>
                <a:cubicBezTo>
                  <a:pt x="2456389" y="435985"/>
                  <a:pt x="2451818" y="439833"/>
                  <a:pt x="2449186" y="440661"/>
                </a:cubicBezTo>
                <a:cubicBezTo>
                  <a:pt x="2449877" y="442854"/>
                  <a:pt x="2447246" y="443682"/>
                  <a:pt x="2447246" y="443682"/>
                </a:cubicBezTo>
                <a:lnTo>
                  <a:pt x="2444205" y="442433"/>
                </a:lnTo>
                <a:lnTo>
                  <a:pt x="2444370" y="442229"/>
                </a:lnTo>
                <a:lnTo>
                  <a:pt x="2444649" y="441617"/>
                </a:lnTo>
                <a:close/>
                <a:moveTo>
                  <a:pt x="2895665" y="431582"/>
                </a:moveTo>
                <a:cubicBezTo>
                  <a:pt x="2896432" y="434019"/>
                  <a:pt x="2894764" y="437226"/>
                  <a:pt x="2892327" y="437993"/>
                </a:cubicBezTo>
                <a:cubicBezTo>
                  <a:pt x="2893093" y="440425"/>
                  <a:pt x="2888989" y="444395"/>
                  <a:pt x="2888989" y="444395"/>
                </a:cubicBezTo>
                <a:cubicBezTo>
                  <a:pt x="2886553" y="445162"/>
                  <a:pt x="2888221" y="441958"/>
                  <a:pt x="2889893" y="438759"/>
                </a:cubicBezTo>
                <a:close/>
                <a:moveTo>
                  <a:pt x="5487148" y="428340"/>
                </a:moveTo>
                <a:lnTo>
                  <a:pt x="5482482" y="434246"/>
                </a:lnTo>
                <a:cubicBezTo>
                  <a:pt x="5480757" y="437401"/>
                  <a:pt x="5476558" y="441331"/>
                  <a:pt x="5474831" y="444484"/>
                </a:cubicBezTo>
                <a:lnTo>
                  <a:pt x="5473679" y="446586"/>
                </a:lnTo>
                <a:lnTo>
                  <a:pt x="5470632" y="448415"/>
                </a:lnTo>
                <a:cubicBezTo>
                  <a:pt x="5470632" y="448415"/>
                  <a:pt x="5463211" y="450751"/>
                  <a:pt x="5468390" y="441292"/>
                </a:cubicBezTo>
                <a:cubicBezTo>
                  <a:pt x="5468390" y="441292"/>
                  <a:pt x="5468390" y="441292"/>
                  <a:pt x="5467642" y="438917"/>
                </a:cubicBezTo>
                <a:cubicBezTo>
                  <a:pt x="5474315" y="434208"/>
                  <a:pt x="5474315" y="434208"/>
                  <a:pt x="5470863" y="440514"/>
                </a:cubicBezTo>
                <a:cubicBezTo>
                  <a:pt x="5470863" y="440514"/>
                  <a:pt x="5472588" y="437360"/>
                  <a:pt x="5476790" y="433428"/>
                </a:cubicBezTo>
                <a:cubicBezTo>
                  <a:pt x="5477536" y="435803"/>
                  <a:pt x="5480008" y="435024"/>
                  <a:pt x="5484209" y="431093"/>
                </a:cubicBezTo>
                <a:close/>
                <a:moveTo>
                  <a:pt x="3401484" y="427653"/>
                </a:moveTo>
                <a:cubicBezTo>
                  <a:pt x="3402231" y="430027"/>
                  <a:pt x="3401352" y="435525"/>
                  <a:pt x="3403726" y="434778"/>
                </a:cubicBezTo>
                <a:cubicBezTo>
                  <a:pt x="3403726" y="434778"/>
                  <a:pt x="3400473" y="441023"/>
                  <a:pt x="3398845" y="444145"/>
                </a:cubicBezTo>
                <a:cubicBezTo>
                  <a:pt x="3396469" y="444892"/>
                  <a:pt x="3394842" y="448016"/>
                  <a:pt x="3394095" y="445640"/>
                </a:cubicBezTo>
                <a:cubicBezTo>
                  <a:pt x="3396469" y="444892"/>
                  <a:pt x="3395722" y="442518"/>
                  <a:pt x="3398097" y="441770"/>
                </a:cubicBezTo>
                <a:cubicBezTo>
                  <a:pt x="3398097" y="441770"/>
                  <a:pt x="3395722" y="442518"/>
                  <a:pt x="3395722" y="442518"/>
                </a:cubicBezTo>
                <a:cubicBezTo>
                  <a:pt x="3395722" y="442518"/>
                  <a:pt x="3394095" y="445640"/>
                  <a:pt x="3394095" y="445640"/>
                </a:cubicBezTo>
                <a:cubicBezTo>
                  <a:pt x="3392467" y="448763"/>
                  <a:pt x="3390092" y="449510"/>
                  <a:pt x="3388463" y="452633"/>
                </a:cubicBezTo>
                <a:cubicBezTo>
                  <a:pt x="3390092" y="449510"/>
                  <a:pt x="3390092" y="449510"/>
                  <a:pt x="3390092" y="449510"/>
                </a:cubicBezTo>
                <a:cubicBezTo>
                  <a:pt x="3393347" y="443265"/>
                  <a:pt x="3396602" y="437020"/>
                  <a:pt x="3397482" y="431521"/>
                </a:cubicBezTo>
                <a:cubicBezTo>
                  <a:pt x="3397482" y="431521"/>
                  <a:pt x="3399855" y="430775"/>
                  <a:pt x="3399855" y="430775"/>
                </a:cubicBezTo>
                <a:cubicBezTo>
                  <a:pt x="3402231" y="430027"/>
                  <a:pt x="3401484" y="427653"/>
                  <a:pt x="3401484" y="427653"/>
                </a:cubicBezTo>
                <a:close/>
                <a:moveTo>
                  <a:pt x="5469240" y="427369"/>
                </a:moveTo>
                <a:cubicBezTo>
                  <a:pt x="5469240" y="427369"/>
                  <a:pt x="5472480" y="429160"/>
                  <a:pt x="5472480" y="429160"/>
                </a:cubicBezTo>
                <a:cubicBezTo>
                  <a:pt x="5470044" y="429927"/>
                  <a:pt x="5467610" y="430693"/>
                  <a:pt x="5468414" y="433250"/>
                </a:cubicBezTo>
                <a:cubicBezTo>
                  <a:pt x="5465977" y="434017"/>
                  <a:pt x="5464348" y="437344"/>
                  <a:pt x="5464348" y="437344"/>
                </a:cubicBezTo>
                <a:cubicBezTo>
                  <a:pt x="5462716" y="440669"/>
                  <a:pt x="5462716" y="440669"/>
                  <a:pt x="5460281" y="441435"/>
                </a:cubicBezTo>
                <a:cubicBezTo>
                  <a:pt x="5465977" y="434017"/>
                  <a:pt x="5467610" y="430693"/>
                  <a:pt x="5469240" y="427369"/>
                </a:cubicBezTo>
                <a:close/>
                <a:moveTo>
                  <a:pt x="5488314" y="426864"/>
                </a:moveTo>
                <a:cubicBezTo>
                  <a:pt x="5489269" y="425582"/>
                  <a:pt x="5489269" y="425582"/>
                  <a:pt x="5488407" y="427161"/>
                </a:cubicBezTo>
                <a:lnTo>
                  <a:pt x="5487148" y="428340"/>
                </a:lnTo>
                <a:close/>
                <a:moveTo>
                  <a:pt x="5337131" y="425539"/>
                </a:moveTo>
                <a:lnTo>
                  <a:pt x="5334583" y="433340"/>
                </a:lnTo>
                <a:cubicBezTo>
                  <a:pt x="5332147" y="434107"/>
                  <a:pt x="5328710" y="440191"/>
                  <a:pt x="5326271" y="440958"/>
                </a:cubicBezTo>
                <a:cubicBezTo>
                  <a:pt x="5324554" y="444002"/>
                  <a:pt x="5325555" y="438683"/>
                  <a:pt x="5329711" y="434874"/>
                </a:cubicBezTo>
                <a:lnTo>
                  <a:pt x="5336550" y="425978"/>
                </a:lnTo>
                <a:close/>
                <a:moveTo>
                  <a:pt x="2903875" y="423645"/>
                </a:moveTo>
                <a:cubicBezTo>
                  <a:pt x="2902207" y="426848"/>
                  <a:pt x="2899770" y="427616"/>
                  <a:pt x="2895665" y="431582"/>
                </a:cubicBezTo>
                <a:lnTo>
                  <a:pt x="2901439" y="424412"/>
                </a:lnTo>
                <a:cubicBezTo>
                  <a:pt x="2903875" y="423645"/>
                  <a:pt x="2903875" y="423645"/>
                  <a:pt x="2903875" y="423645"/>
                </a:cubicBezTo>
                <a:close/>
                <a:moveTo>
                  <a:pt x="5339376" y="423378"/>
                </a:moveTo>
                <a:lnTo>
                  <a:pt x="5339205" y="423968"/>
                </a:lnTo>
                <a:lnTo>
                  <a:pt x="5337131" y="425539"/>
                </a:lnTo>
                <a:lnTo>
                  <a:pt x="5337309" y="424990"/>
                </a:lnTo>
                <a:close/>
                <a:moveTo>
                  <a:pt x="3771996" y="423375"/>
                </a:moveTo>
                <a:cubicBezTo>
                  <a:pt x="3770337" y="426489"/>
                  <a:pt x="3764616" y="433471"/>
                  <a:pt x="3765358" y="435827"/>
                </a:cubicBezTo>
                <a:cubicBezTo>
                  <a:pt x="3765358" y="435827"/>
                  <a:pt x="3762957" y="436583"/>
                  <a:pt x="3762957" y="436583"/>
                </a:cubicBezTo>
                <a:cubicBezTo>
                  <a:pt x="3761299" y="439697"/>
                  <a:pt x="3758899" y="440452"/>
                  <a:pt x="3760556" y="437338"/>
                </a:cubicBezTo>
                <a:cubicBezTo>
                  <a:pt x="3763875" y="431112"/>
                  <a:pt x="3767936" y="427244"/>
                  <a:pt x="3771996" y="423375"/>
                </a:cubicBezTo>
                <a:close/>
                <a:moveTo>
                  <a:pt x="2884234" y="421958"/>
                </a:moveTo>
                <a:cubicBezTo>
                  <a:pt x="2884234" y="421958"/>
                  <a:pt x="2882597" y="425099"/>
                  <a:pt x="2878573" y="428991"/>
                </a:cubicBezTo>
                <a:cubicBezTo>
                  <a:pt x="2884234" y="421958"/>
                  <a:pt x="2881846" y="422710"/>
                  <a:pt x="2884234" y="421958"/>
                </a:cubicBezTo>
                <a:close/>
                <a:moveTo>
                  <a:pt x="5345797" y="419641"/>
                </a:moveTo>
                <a:cubicBezTo>
                  <a:pt x="5346564" y="422078"/>
                  <a:pt x="5346564" y="422078"/>
                  <a:pt x="5344897" y="425282"/>
                </a:cubicBezTo>
                <a:cubicBezTo>
                  <a:pt x="5344897" y="425282"/>
                  <a:pt x="5342460" y="426050"/>
                  <a:pt x="5340789" y="429247"/>
                </a:cubicBezTo>
                <a:cubicBezTo>
                  <a:pt x="5344897" y="425282"/>
                  <a:pt x="5344129" y="422844"/>
                  <a:pt x="5345797" y="419641"/>
                </a:cubicBezTo>
                <a:close/>
                <a:moveTo>
                  <a:pt x="5445150" y="418879"/>
                </a:moveTo>
                <a:cubicBezTo>
                  <a:pt x="5446990" y="424724"/>
                  <a:pt x="5446990" y="424724"/>
                  <a:pt x="5444797" y="425414"/>
                </a:cubicBezTo>
                <a:cubicBezTo>
                  <a:pt x="5441684" y="423180"/>
                  <a:pt x="5443877" y="422491"/>
                  <a:pt x="5442957" y="419569"/>
                </a:cubicBezTo>
                <a:cubicBezTo>
                  <a:pt x="5445150" y="418879"/>
                  <a:pt x="5445150" y="418879"/>
                  <a:pt x="5445150" y="418879"/>
                </a:cubicBezTo>
                <a:close/>
                <a:moveTo>
                  <a:pt x="5478823" y="418332"/>
                </a:moveTo>
                <a:lnTo>
                  <a:pt x="5476412" y="422702"/>
                </a:lnTo>
                <a:cubicBezTo>
                  <a:pt x="5474805" y="425617"/>
                  <a:pt x="5472509" y="426341"/>
                  <a:pt x="5470213" y="427064"/>
                </a:cubicBezTo>
                <a:cubicBezTo>
                  <a:pt x="5472509" y="426341"/>
                  <a:pt x="5471821" y="424148"/>
                  <a:pt x="5474117" y="423426"/>
                </a:cubicBezTo>
                <a:close/>
                <a:moveTo>
                  <a:pt x="4739115" y="417822"/>
                </a:moveTo>
                <a:cubicBezTo>
                  <a:pt x="4742906" y="423056"/>
                  <a:pt x="4737057" y="424895"/>
                  <a:pt x="4736137" y="421972"/>
                </a:cubicBezTo>
                <a:cubicBezTo>
                  <a:pt x="4735217" y="419050"/>
                  <a:pt x="4740035" y="420745"/>
                  <a:pt x="4739115" y="417822"/>
                </a:cubicBezTo>
                <a:close/>
                <a:moveTo>
                  <a:pt x="3715044" y="417822"/>
                </a:moveTo>
                <a:cubicBezTo>
                  <a:pt x="3715044" y="417822"/>
                  <a:pt x="3715044" y="417822"/>
                  <a:pt x="3715796" y="420210"/>
                </a:cubicBezTo>
                <a:cubicBezTo>
                  <a:pt x="3713408" y="420962"/>
                  <a:pt x="3710136" y="427245"/>
                  <a:pt x="3711772" y="424104"/>
                </a:cubicBezTo>
                <a:cubicBezTo>
                  <a:pt x="3711020" y="421714"/>
                  <a:pt x="3713408" y="420962"/>
                  <a:pt x="3715044" y="417822"/>
                </a:cubicBezTo>
                <a:close/>
                <a:moveTo>
                  <a:pt x="5322512" y="415761"/>
                </a:moveTo>
                <a:cubicBezTo>
                  <a:pt x="5323315" y="415182"/>
                  <a:pt x="5323503" y="415779"/>
                  <a:pt x="5323503" y="415779"/>
                </a:cubicBezTo>
                <a:cubicBezTo>
                  <a:pt x="5325890" y="415028"/>
                  <a:pt x="5321866" y="418919"/>
                  <a:pt x="5317841" y="422813"/>
                </a:cubicBezTo>
                <a:cubicBezTo>
                  <a:pt x="5320297" y="418101"/>
                  <a:pt x="5321712" y="416343"/>
                  <a:pt x="5322512" y="415761"/>
                </a:cubicBezTo>
                <a:close/>
                <a:moveTo>
                  <a:pt x="4497984" y="415746"/>
                </a:moveTo>
                <a:cubicBezTo>
                  <a:pt x="4499185" y="416372"/>
                  <a:pt x="4500371" y="418007"/>
                  <a:pt x="4501137" y="420442"/>
                </a:cubicBezTo>
                <a:cubicBezTo>
                  <a:pt x="4496265" y="421975"/>
                  <a:pt x="4496265" y="421975"/>
                  <a:pt x="4493828" y="422742"/>
                </a:cubicBezTo>
                <a:cubicBezTo>
                  <a:pt x="4492295" y="417870"/>
                  <a:pt x="4495499" y="419540"/>
                  <a:pt x="4494731" y="417103"/>
                </a:cubicBezTo>
                <a:cubicBezTo>
                  <a:pt x="4495565" y="415501"/>
                  <a:pt x="4496784" y="415118"/>
                  <a:pt x="4497984" y="415746"/>
                </a:cubicBezTo>
                <a:close/>
                <a:moveTo>
                  <a:pt x="3005771" y="415659"/>
                </a:moveTo>
                <a:cubicBezTo>
                  <a:pt x="3004182" y="418772"/>
                  <a:pt x="3001000" y="424993"/>
                  <a:pt x="2999409" y="428104"/>
                </a:cubicBezTo>
                <a:cubicBezTo>
                  <a:pt x="2997070" y="428840"/>
                  <a:pt x="2995480" y="431952"/>
                  <a:pt x="2995480" y="431952"/>
                </a:cubicBezTo>
                <a:cubicBezTo>
                  <a:pt x="2993889" y="435063"/>
                  <a:pt x="2996228" y="434327"/>
                  <a:pt x="2996228" y="434327"/>
                </a:cubicBezTo>
                <a:cubicBezTo>
                  <a:pt x="2996228" y="434327"/>
                  <a:pt x="2994636" y="437438"/>
                  <a:pt x="2993045" y="440548"/>
                </a:cubicBezTo>
                <a:cubicBezTo>
                  <a:pt x="2992298" y="438173"/>
                  <a:pt x="2990706" y="441284"/>
                  <a:pt x="2988368" y="442021"/>
                </a:cubicBezTo>
                <a:cubicBezTo>
                  <a:pt x="2991550" y="435800"/>
                  <a:pt x="2990803" y="433424"/>
                  <a:pt x="2988465" y="434160"/>
                </a:cubicBezTo>
                <a:cubicBezTo>
                  <a:pt x="2987716" y="431784"/>
                  <a:pt x="2990054" y="431048"/>
                  <a:pt x="2989307" y="428674"/>
                </a:cubicBezTo>
                <a:cubicBezTo>
                  <a:pt x="2992393" y="430313"/>
                  <a:pt x="2992393" y="430313"/>
                  <a:pt x="2992393" y="430313"/>
                </a:cubicBezTo>
                <a:cubicBezTo>
                  <a:pt x="2995480" y="431952"/>
                  <a:pt x="2994731" y="429577"/>
                  <a:pt x="2997070" y="428840"/>
                </a:cubicBezTo>
                <a:cubicBezTo>
                  <a:pt x="2997914" y="423355"/>
                  <a:pt x="3004182" y="418772"/>
                  <a:pt x="3005771" y="415659"/>
                </a:cubicBezTo>
                <a:close/>
                <a:moveTo>
                  <a:pt x="5347341" y="414335"/>
                </a:moveTo>
                <a:cubicBezTo>
                  <a:pt x="5347341" y="414335"/>
                  <a:pt x="5347341" y="414335"/>
                  <a:pt x="5348056" y="416607"/>
                </a:cubicBezTo>
                <a:lnTo>
                  <a:pt x="5339376" y="423378"/>
                </a:lnTo>
                <a:lnTo>
                  <a:pt x="5339879" y="421644"/>
                </a:lnTo>
                <a:lnTo>
                  <a:pt x="5344905" y="415103"/>
                </a:lnTo>
                <a:cubicBezTo>
                  <a:pt x="5344905" y="415103"/>
                  <a:pt x="5347341" y="414335"/>
                  <a:pt x="5347341" y="414335"/>
                </a:cubicBezTo>
                <a:close/>
                <a:moveTo>
                  <a:pt x="5483531" y="413236"/>
                </a:moveTo>
                <a:lnTo>
                  <a:pt x="5478823" y="418332"/>
                </a:lnTo>
                <a:lnTo>
                  <a:pt x="5479626" y="416874"/>
                </a:lnTo>
                <a:cubicBezTo>
                  <a:pt x="5481923" y="416150"/>
                  <a:pt x="5483531" y="413236"/>
                  <a:pt x="5483531" y="413236"/>
                </a:cubicBezTo>
                <a:close/>
                <a:moveTo>
                  <a:pt x="2839138" y="411894"/>
                </a:moveTo>
                <a:cubicBezTo>
                  <a:pt x="2839138" y="411894"/>
                  <a:pt x="2840058" y="414817"/>
                  <a:pt x="2840058" y="414817"/>
                </a:cubicBezTo>
                <a:cubicBezTo>
                  <a:pt x="2840058" y="414817"/>
                  <a:pt x="2840058" y="414817"/>
                  <a:pt x="2838596" y="415278"/>
                </a:cubicBezTo>
                <a:cubicBezTo>
                  <a:pt x="2839138" y="411894"/>
                  <a:pt x="2839138" y="411894"/>
                  <a:pt x="2839138" y="411894"/>
                </a:cubicBezTo>
                <a:close/>
                <a:moveTo>
                  <a:pt x="3416803" y="409978"/>
                </a:moveTo>
                <a:cubicBezTo>
                  <a:pt x="3416803" y="409978"/>
                  <a:pt x="3416803" y="409978"/>
                  <a:pt x="3417570" y="412414"/>
                </a:cubicBezTo>
                <a:cubicBezTo>
                  <a:pt x="3415232" y="413151"/>
                  <a:pt x="3413659" y="416323"/>
                  <a:pt x="3412088" y="419496"/>
                </a:cubicBezTo>
                <a:cubicBezTo>
                  <a:pt x="3409751" y="420232"/>
                  <a:pt x="3409751" y="420232"/>
                  <a:pt x="3409751" y="420232"/>
                </a:cubicBezTo>
                <a:cubicBezTo>
                  <a:pt x="3407412" y="420967"/>
                  <a:pt x="3407412" y="420967"/>
                  <a:pt x="3406644" y="418532"/>
                </a:cubicBezTo>
                <a:cubicBezTo>
                  <a:pt x="3410554" y="414623"/>
                  <a:pt x="3414465" y="410714"/>
                  <a:pt x="3416803" y="409978"/>
                </a:cubicBezTo>
                <a:close/>
                <a:moveTo>
                  <a:pt x="5145433" y="408799"/>
                </a:moveTo>
                <a:cubicBezTo>
                  <a:pt x="5143797" y="411941"/>
                  <a:pt x="5143797" y="411941"/>
                  <a:pt x="5143797" y="411941"/>
                </a:cubicBezTo>
                <a:cubicBezTo>
                  <a:pt x="5140524" y="418223"/>
                  <a:pt x="5138888" y="421364"/>
                  <a:pt x="5137252" y="424505"/>
                </a:cubicBezTo>
                <a:cubicBezTo>
                  <a:pt x="5133227" y="428398"/>
                  <a:pt x="5129955" y="434680"/>
                  <a:pt x="5127565" y="435432"/>
                </a:cubicBezTo>
                <a:cubicBezTo>
                  <a:pt x="5124293" y="441713"/>
                  <a:pt x="5118632" y="448747"/>
                  <a:pt x="5116243" y="449499"/>
                </a:cubicBezTo>
                <a:cubicBezTo>
                  <a:pt x="5114608" y="452640"/>
                  <a:pt x="5113856" y="450251"/>
                  <a:pt x="5110583" y="456534"/>
                </a:cubicBezTo>
                <a:cubicBezTo>
                  <a:pt x="5104923" y="463568"/>
                  <a:pt x="5102534" y="464321"/>
                  <a:pt x="5103285" y="466709"/>
                </a:cubicBezTo>
                <a:cubicBezTo>
                  <a:pt x="5100898" y="467461"/>
                  <a:pt x="5097626" y="473743"/>
                  <a:pt x="5093601" y="477635"/>
                </a:cubicBezTo>
                <a:cubicBezTo>
                  <a:pt x="5086302" y="487811"/>
                  <a:pt x="5083030" y="494092"/>
                  <a:pt x="5077370" y="501126"/>
                </a:cubicBezTo>
                <a:cubicBezTo>
                  <a:pt x="5076617" y="498738"/>
                  <a:pt x="5078254" y="495596"/>
                  <a:pt x="5078254" y="495596"/>
                </a:cubicBezTo>
                <a:cubicBezTo>
                  <a:pt x="5080642" y="494844"/>
                  <a:pt x="5078254" y="495596"/>
                  <a:pt x="5077501" y="493206"/>
                </a:cubicBezTo>
                <a:cubicBezTo>
                  <a:pt x="5081527" y="489314"/>
                  <a:pt x="5081527" y="489314"/>
                  <a:pt x="5083162" y="486172"/>
                </a:cubicBezTo>
                <a:cubicBezTo>
                  <a:pt x="5092848" y="475247"/>
                  <a:pt x="5092096" y="472857"/>
                  <a:pt x="5092096" y="472857"/>
                </a:cubicBezTo>
                <a:cubicBezTo>
                  <a:pt x="5092096" y="472857"/>
                  <a:pt x="5091343" y="470468"/>
                  <a:pt x="5093732" y="469716"/>
                </a:cubicBezTo>
                <a:cubicBezTo>
                  <a:pt x="5095370" y="466575"/>
                  <a:pt x="5097005" y="463434"/>
                  <a:pt x="5097005" y="463434"/>
                </a:cubicBezTo>
                <a:cubicBezTo>
                  <a:pt x="5099394" y="462682"/>
                  <a:pt x="5099394" y="462682"/>
                  <a:pt x="5099394" y="462682"/>
                </a:cubicBezTo>
                <a:cubicBezTo>
                  <a:pt x="5107442" y="454895"/>
                  <a:pt x="5109831" y="454144"/>
                  <a:pt x="5118013" y="438439"/>
                </a:cubicBezTo>
                <a:cubicBezTo>
                  <a:pt x="5120401" y="437687"/>
                  <a:pt x="5119649" y="435298"/>
                  <a:pt x="5126062" y="430654"/>
                </a:cubicBezTo>
                <a:lnTo>
                  <a:pt x="5124425" y="433794"/>
                </a:lnTo>
                <a:lnTo>
                  <a:pt x="5130086" y="426760"/>
                </a:lnTo>
                <a:cubicBezTo>
                  <a:pt x="5135748" y="419726"/>
                  <a:pt x="5139772" y="415833"/>
                  <a:pt x="5145433" y="408799"/>
                </a:cubicBezTo>
                <a:close/>
                <a:moveTo>
                  <a:pt x="3764316" y="407567"/>
                </a:moveTo>
                <a:cubicBezTo>
                  <a:pt x="3761044" y="413848"/>
                  <a:pt x="3761044" y="413848"/>
                  <a:pt x="3761044" y="413848"/>
                </a:cubicBezTo>
                <a:cubicBezTo>
                  <a:pt x="3763432" y="413096"/>
                  <a:pt x="3761795" y="416238"/>
                  <a:pt x="3760159" y="419379"/>
                </a:cubicBezTo>
                <a:cubicBezTo>
                  <a:pt x="3758522" y="422519"/>
                  <a:pt x="3758522" y="422519"/>
                  <a:pt x="3758522" y="422519"/>
                </a:cubicBezTo>
                <a:cubicBezTo>
                  <a:pt x="3764936" y="417876"/>
                  <a:pt x="3759275" y="424910"/>
                  <a:pt x="3759275" y="424910"/>
                </a:cubicBezTo>
                <a:cubicBezTo>
                  <a:pt x="3761663" y="424158"/>
                  <a:pt x="3763300" y="421016"/>
                  <a:pt x="3763300" y="421016"/>
                </a:cubicBezTo>
                <a:cubicBezTo>
                  <a:pt x="3770597" y="410841"/>
                  <a:pt x="3770597" y="410841"/>
                  <a:pt x="3767324" y="417124"/>
                </a:cubicBezTo>
                <a:cubicBezTo>
                  <a:pt x="3761663" y="424158"/>
                  <a:pt x="3760778" y="429688"/>
                  <a:pt x="3761531" y="432077"/>
                </a:cubicBezTo>
                <a:cubicBezTo>
                  <a:pt x="3757506" y="435970"/>
                  <a:pt x="3755118" y="436722"/>
                  <a:pt x="3753481" y="439864"/>
                </a:cubicBezTo>
                <a:cubicBezTo>
                  <a:pt x="3749457" y="443756"/>
                  <a:pt x="3747820" y="446897"/>
                  <a:pt x="3749457" y="443756"/>
                </a:cubicBezTo>
                <a:cubicBezTo>
                  <a:pt x="3752729" y="437474"/>
                  <a:pt x="3752729" y="437474"/>
                  <a:pt x="3751978" y="435084"/>
                </a:cubicBezTo>
                <a:cubicBezTo>
                  <a:pt x="3753613" y="431943"/>
                  <a:pt x="3751978" y="435084"/>
                  <a:pt x="3749589" y="435836"/>
                </a:cubicBezTo>
                <a:cubicBezTo>
                  <a:pt x="3746316" y="442119"/>
                  <a:pt x="3743928" y="442871"/>
                  <a:pt x="3745564" y="439729"/>
                </a:cubicBezTo>
                <a:cubicBezTo>
                  <a:pt x="3746449" y="434197"/>
                  <a:pt x="3744811" y="437339"/>
                  <a:pt x="3740036" y="438843"/>
                </a:cubicBezTo>
                <a:cubicBezTo>
                  <a:pt x="3740788" y="441232"/>
                  <a:pt x="3739152" y="444373"/>
                  <a:pt x="3739152" y="444373"/>
                </a:cubicBezTo>
                <a:cubicBezTo>
                  <a:pt x="3739152" y="444373"/>
                  <a:pt x="3737515" y="447514"/>
                  <a:pt x="3735879" y="450656"/>
                </a:cubicBezTo>
                <a:cubicBezTo>
                  <a:pt x="3734995" y="456186"/>
                  <a:pt x="3734995" y="456186"/>
                  <a:pt x="3738268" y="449904"/>
                </a:cubicBezTo>
                <a:cubicBezTo>
                  <a:pt x="3746316" y="442119"/>
                  <a:pt x="3751094" y="440616"/>
                  <a:pt x="3745432" y="447649"/>
                </a:cubicBezTo>
                <a:cubicBezTo>
                  <a:pt x="3743796" y="450791"/>
                  <a:pt x="3743796" y="450791"/>
                  <a:pt x="3744548" y="453179"/>
                </a:cubicBezTo>
                <a:cubicBezTo>
                  <a:pt x="3744548" y="453179"/>
                  <a:pt x="3748572" y="449287"/>
                  <a:pt x="3741276" y="459463"/>
                </a:cubicBezTo>
                <a:cubicBezTo>
                  <a:pt x="3741276" y="459463"/>
                  <a:pt x="3742028" y="461850"/>
                  <a:pt x="3742028" y="461850"/>
                </a:cubicBezTo>
                <a:cubicBezTo>
                  <a:pt x="3742028" y="461850"/>
                  <a:pt x="3747688" y="454817"/>
                  <a:pt x="3749324" y="451676"/>
                </a:cubicBezTo>
                <a:cubicBezTo>
                  <a:pt x="3750962" y="448536"/>
                  <a:pt x="3753350" y="447784"/>
                  <a:pt x="3754986" y="444642"/>
                </a:cubicBezTo>
                <a:cubicBezTo>
                  <a:pt x="3751713" y="450924"/>
                  <a:pt x="3752465" y="453313"/>
                  <a:pt x="3755737" y="447032"/>
                </a:cubicBezTo>
                <a:cubicBezTo>
                  <a:pt x="3758126" y="446281"/>
                  <a:pt x="3758126" y="446281"/>
                  <a:pt x="3754853" y="452562"/>
                </a:cubicBezTo>
                <a:cubicBezTo>
                  <a:pt x="3750828" y="456456"/>
                  <a:pt x="3753970" y="458091"/>
                  <a:pt x="3755606" y="454952"/>
                </a:cubicBezTo>
                <a:cubicBezTo>
                  <a:pt x="3761267" y="447917"/>
                  <a:pt x="3761267" y="447917"/>
                  <a:pt x="3753970" y="458091"/>
                </a:cubicBezTo>
                <a:cubicBezTo>
                  <a:pt x="3753970" y="458091"/>
                  <a:pt x="3751580" y="458844"/>
                  <a:pt x="3751580" y="458844"/>
                </a:cubicBezTo>
                <a:cubicBezTo>
                  <a:pt x="3751580" y="458844"/>
                  <a:pt x="3749192" y="459596"/>
                  <a:pt x="3747556" y="462737"/>
                </a:cubicBezTo>
                <a:cubicBezTo>
                  <a:pt x="3747556" y="462737"/>
                  <a:pt x="3745921" y="465878"/>
                  <a:pt x="3745921" y="465878"/>
                </a:cubicBezTo>
                <a:cubicBezTo>
                  <a:pt x="3743532" y="466630"/>
                  <a:pt x="3744284" y="469018"/>
                  <a:pt x="3741894" y="469771"/>
                </a:cubicBezTo>
                <a:cubicBezTo>
                  <a:pt x="3739507" y="470523"/>
                  <a:pt x="3737871" y="473663"/>
                  <a:pt x="3733845" y="477557"/>
                </a:cubicBezTo>
                <a:cubicBezTo>
                  <a:pt x="3733845" y="477557"/>
                  <a:pt x="3734597" y="479946"/>
                  <a:pt x="3736987" y="479194"/>
                </a:cubicBezTo>
                <a:cubicBezTo>
                  <a:pt x="3742647" y="472159"/>
                  <a:pt x="3739375" y="478443"/>
                  <a:pt x="3733713" y="485477"/>
                </a:cubicBezTo>
                <a:cubicBezTo>
                  <a:pt x="3731326" y="486228"/>
                  <a:pt x="3730573" y="483839"/>
                  <a:pt x="3727433" y="482201"/>
                </a:cubicBezTo>
                <a:cubicBezTo>
                  <a:pt x="3727433" y="482201"/>
                  <a:pt x="3727433" y="482201"/>
                  <a:pt x="3725044" y="482953"/>
                </a:cubicBezTo>
                <a:lnTo>
                  <a:pt x="3725762" y="478458"/>
                </a:lnTo>
                <a:lnTo>
                  <a:pt x="3727234" y="476356"/>
                </a:lnTo>
                <a:cubicBezTo>
                  <a:pt x="3727942" y="475476"/>
                  <a:pt x="3727942" y="475476"/>
                  <a:pt x="3725929" y="477421"/>
                </a:cubicBezTo>
                <a:lnTo>
                  <a:pt x="3725762" y="478458"/>
                </a:lnTo>
                <a:lnTo>
                  <a:pt x="3724292" y="480564"/>
                </a:lnTo>
                <a:cubicBezTo>
                  <a:pt x="3724292" y="480564"/>
                  <a:pt x="3721904" y="481315"/>
                  <a:pt x="3721904" y="481315"/>
                </a:cubicBezTo>
                <a:cubicBezTo>
                  <a:pt x="3723540" y="478174"/>
                  <a:pt x="3720268" y="484456"/>
                  <a:pt x="3716243" y="488350"/>
                </a:cubicBezTo>
                <a:cubicBezTo>
                  <a:pt x="3713855" y="489101"/>
                  <a:pt x="3715490" y="485960"/>
                  <a:pt x="3720400" y="476536"/>
                </a:cubicBezTo>
                <a:cubicBezTo>
                  <a:pt x="3722788" y="475785"/>
                  <a:pt x="3721284" y="471006"/>
                  <a:pt x="3721284" y="471006"/>
                </a:cubicBezTo>
                <a:cubicBezTo>
                  <a:pt x="3723674" y="470254"/>
                  <a:pt x="3725309" y="467113"/>
                  <a:pt x="3729333" y="463221"/>
                </a:cubicBezTo>
                <a:cubicBezTo>
                  <a:pt x="3728581" y="460831"/>
                  <a:pt x="3730218" y="457690"/>
                  <a:pt x="3730218" y="457690"/>
                </a:cubicBezTo>
                <a:cubicBezTo>
                  <a:pt x="3727830" y="458441"/>
                  <a:pt x="3726193" y="461582"/>
                  <a:pt x="3718144" y="469368"/>
                </a:cubicBezTo>
                <a:cubicBezTo>
                  <a:pt x="3721417" y="463086"/>
                  <a:pt x="3719780" y="466228"/>
                  <a:pt x="3717392" y="466980"/>
                </a:cubicBezTo>
                <a:cubicBezTo>
                  <a:pt x="3715379" y="468925"/>
                  <a:pt x="3714186" y="469301"/>
                  <a:pt x="3713903" y="468405"/>
                </a:cubicBezTo>
                <a:lnTo>
                  <a:pt x="3715476" y="463483"/>
                </a:lnTo>
                <a:lnTo>
                  <a:pt x="3717806" y="459955"/>
                </a:lnTo>
                <a:cubicBezTo>
                  <a:pt x="3718308" y="459468"/>
                  <a:pt x="3717900" y="460253"/>
                  <a:pt x="3715888" y="462200"/>
                </a:cubicBezTo>
                <a:lnTo>
                  <a:pt x="3715476" y="463483"/>
                </a:lnTo>
                <a:lnTo>
                  <a:pt x="3714251" y="465341"/>
                </a:lnTo>
                <a:cubicBezTo>
                  <a:pt x="3711864" y="466093"/>
                  <a:pt x="3710226" y="469235"/>
                  <a:pt x="3708591" y="472375"/>
                </a:cubicBezTo>
                <a:cubicBezTo>
                  <a:pt x="3706202" y="473127"/>
                  <a:pt x="3706954" y="475516"/>
                  <a:pt x="3706202" y="473127"/>
                </a:cubicBezTo>
                <a:cubicBezTo>
                  <a:pt x="3706202" y="473127"/>
                  <a:pt x="3706202" y="473127"/>
                  <a:pt x="3707839" y="469987"/>
                </a:cubicBezTo>
                <a:cubicBezTo>
                  <a:pt x="3713499" y="462952"/>
                  <a:pt x="3713499" y="462952"/>
                  <a:pt x="3713499" y="462952"/>
                </a:cubicBezTo>
                <a:cubicBezTo>
                  <a:pt x="3711111" y="463703"/>
                  <a:pt x="3712748" y="460563"/>
                  <a:pt x="3711111" y="463703"/>
                </a:cubicBezTo>
                <a:cubicBezTo>
                  <a:pt x="3708723" y="464456"/>
                  <a:pt x="3704698" y="468348"/>
                  <a:pt x="3707970" y="462067"/>
                </a:cubicBezTo>
                <a:cubicBezTo>
                  <a:pt x="3710359" y="461315"/>
                  <a:pt x="3711995" y="458173"/>
                  <a:pt x="3713632" y="455032"/>
                </a:cubicBezTo>
                <a:cubicBezTo>
                  <a:pt x="3720045" y="450388"/>
                  <a:pt x="3720045" y="450388"/>
                  <a:pt x="3724821" y="448885"/>
                </a:cubicBezTo>
                <a:cubicBezTo>
                  <a:pt x="3727210" y="448132"/>
                  <a:pt x="3726458" y="445742"/>
                  <a:pt x="3728846" y="444991"/>
                </a:cubicBezTo>
                <a:cubicBezTo>
                  <a:pt x="3728846" y="444991"/>
                  <a:pt x="3730482" y="441850"/>
                  <a:pt x="3730482" y="441850"/>
                </a:cubicBezTo>
                <a:cubicBezTo>
                  <a:pt x="3728094" y="442601"/>
                  <a:pt x="3733756" y="435568"/>
                  <a:pt x="3737028" y="429285"/>
                </a:cubicBezTo>
                <a:cubicBezTo>
                  <a:pt x="3741052" y="425393"/>
                  <a:pt x="3735391" y="432427"/>
                  <a:pt x="3733756" y="435568"/>
                </a:cubicBezTo>
                <a:cubicBezTo>
                  <a:pt x="3733756" y="435568"/>
                  <a:pt x="3733756" y="435568"/>
                  <a:pt x="3736144" y="434817"/>
                </a:cubicBezTo>
                <a:cubicBezTo>
                  <a:pt x="3745829" y="423890"/>
                  <a:pt x="3744193" y="427030"/>
                  <a:pt x="3744193" y="427030"/>
                </a:cubicBezTo>
                <a:cubicBezTo>
                  <a:pt x="3744193" y="427030"/>
                  <a:pt x="3744193" y="427030"/>
                  <a:pt x="3746581" y="426278"/>
                </a:cubicBezTo>
                <a:cubicBezTo>
                  <a:pt x="3746581" y="426278"/>
                  <a:pt x="3748969" y="425526"/>
                  <a:pt x="3748217" y="423138"/>
                </a:cubicBezTo>
                <a:cubicBezTo>
                  <a:pt x="3750605" y="422386"/>
                  <a:pt x="3749854" y="419997"/>
                  <a:pt x="3749854" y="419997"/>
                </a:cubicBezTo>
                <a:cubicBezTo>
                  <a:pt x="3749101" y="417606"/>
                  <a:pt x="3753126" y="413714"/>
                  <a:pt x="3754762" y="410573"/>
                </a:cubicBezTo>
                <a:cubicBezTo>
                  <a:pt x="3757151" y="409822"/>
                  <a:pt x="3753879" y="416103"/>
                  <a:pt x="3754630" y="418493"/>
                </a:cubicBezTo>
                <a:cubicBezTo>
                  <a:pt x="3754630" y="418493"/>
                  <a:pt x="3755382" y="420883"/>
                  <a:pt x="3755382" y="420883"/>
                </a:cubicBezTo>
                <a:cubicBezTo>
                  <a:pt x="3757019" y="417742"/>
                  <a:pt x="3758654" y="414600"/>
                  <a:pt x="3760292" y="411458"/>
                </a:cubicBezTo>
                <a:cubicBezTo>
                  <a:pt x="3762679" y="410707"/>
                  <a:pt x="3764316" y="407567"/>
                  <a:pt x="3764316" y="407567"/>
                </a:cubicBezTo>
                <a:close/>
                <a:moveTo>
                  <a:pt x="5273861" y="407345"/>
                </a:moveTo>
                <a:cubicBezTo>
                  <a:pt x="5274524" y="407538"/>
                  <a:pt x="5274754" y="408269"/>
                  <a:pt x="5274754" y="408269"/>
                </a:cubicBezTo>
                <a:cubicBezTo>
                  <a:pt x="5274754" y="408269"/>
                  <a:pt x="5272563" y="408958"/>
                  <a:pt x="5272563" y="408958"/>
                </a:cubicBezTo>
                <a:cubicBezTo>
                  <a:pt x="5272563" y="408958"/>
                  <a:pt x="5272563" y="408958"/>
                  <a:pt x="5270370" y="409648"/>
                </a:cubicBezTo>
                <a:cubicBezTo>
                  <a:pt x="5272103" y="407498"/>
                  <a:pt x="5273198" y="407153"/>
                  <a:pt x="5273861" y="407345"/>
                </a:cubicBezTo>
                <a:close/>
                <a:moveTo>
                  <a:pt x="5494302" y="406632"/>
                </a:moveTo>
                <a:cubicBezTo>
                  <a:pt x="5494302" y="406632"/>
                  <a:pt x="5495069" y="409067"/>
                  <a:pt x="5495069" y="409067"/>
                </a:cubicBezTo>
                <a:cubicBezTo>
                  <a:pt x="5491451" y="412882"/>
                  <a:pt x="5490027" y="416010"/>
                  <a:pt x="5487834" y="416700"/>
                </a:cubicBezTo>
                <a:cubicBezTo>
                  <a:pt x="5489259" y="413572"/>
                  <a:pt x="5490684" y="410447"/>
                  <a:pt x="5494302" y="406632"/>
                </a:cubicBezTo>
                <a:close/>
                <a:moveTo>
                  <a:pt x="2920656" y="405513"/>
                </a:moveTo>
                <a:cubicBezTo>
                  <a:pt x="2921423" y="407949"/>
                  <a:pt x="2917513" y="411857"/>
                  <a:pt x="2915941" y="415028"/>
                </a:cubicBezTo>
                <a:cubicBezTo>
                  <a:pt x="2913602" y="415765"/>
                  <a:pt x="2913602" y="415765"/>
                  <a:pt x="2910498" y="414065"/>
                </a:cubicBezTo>
                <a:cubicBezTo>
                  <a:pt x="2912835" y="413329"/>
                  <a:pt x="2912835" y="413329"/>
                  <a:pt x="2912835" y="413329"/>
                </a:cubicBezTo>
                <a:cubicBezTo>
                  <a:pt x="2916746" y="409421"/>
                  <a:pt x="2920656" y="405513"/>
                  <a:pt x="2920656" y="405513"/>
                </a:cubicBezTo>
                <a:close/>
                <a:moveTo>
                  <a:pt x="3013702" y="405134"/>
                </a:moveTo>
                <a:lnTo>
                  <a:pt x="3009338" y="413505"/>
                </a:lnTo>
                <a:lnTo>
                  <a:pt x="3008833" y="413871"/>
                </a:lnTo>
                <a:lnTo>
                  <a:pt x="3009597" y="409103"/>
                </a:lnTo>
                <a:cubicBezTo>
                  <a:pt x="3009597" y="409103"/>
                  <a:pt x="3012034" y="408336"/>
                  <a:pt x="3013702" y="405134"/>
                </a:cubicBezTo>
                <a:close/>
                <a:moveTo>
                  <a:pt x="2480180" y="404400"/>
                </a:moveTo>
                <a:cubicBezTo>
                  <a:pt x="2480180" y="404400"/>
                  <a:pt x="2477744" y="405167"/>
                  <a:pt x="2478665" y="408091"/>
                </a:cubicBezTo>
                <a:cubicBezTo>
                  <a:pt x="2476228" y="408859"/>
                  <a:pt x="2476228" y="408859"/>
                  <a:pt x="2474713" y="412547"/>
                </a:cubicBezTo>
                <a:cubicBezTo>
                  <a:pt x="2476228" y="408859"/>
                  <a:pt x="2477744" y="405167"/>
                  <a:pt x="2480180" y="404400"/>
                </a:cubicBezTo>
                <a:close/>
                <a:moveTo>
                  <a:pt x="2734074" y="403568"/>
                </a:moveTo>
                <a:cubicBezTo>
                  <a:pt x="2734074" y="403568"/>
                  <a:pt x="2734825" y="405957"/>
                  <a:pt x="2734825" y="405957"/>
                </a:cubicBezTo>
                <a:cubicBezTo>
                  <a:pt x="2733190" y="409099"/>
                  <a:pt x="2731552" y="412240"/>
                  <a:pt x="2729916" y="415381"/>
                </a:cubicBezTo>
                <a:cubicBezTo>
                  <a:pt x="2727528" y="416133"/>
                  <a:pt x="2724255" y="422415"/>
                  <a:pt x="2724255" y="422415"/>
                </a:cubicBezTo>
                <a:cubicBezTo>
                  <a:pt x="2720231" y="426307"/>
                  <a:pt x="2716206" y="430201"/>
                  <a:pt x="2714569" y="433342"/>
                </a:cubicBezTo>
                <a:cubicBezTo>
                  <a:pt x="2714569" y="433342"/>
                  <a:pt x="2714569" y="433342"/>
                  <a:pt x="2710544" y="437235"/>
                </a:cubicBezTo>
                <a:cubicBezTo>
                  <a:pt x="2706520" y="441127"/>
                  <a:pt x="2704883" y="444269"/>
                  <a:pt x="2704883" y="444269"/>
                </a:cubicBezTo>
                <a:cubicBezTo>
                  <a:pt x="2702495" y="445020"/>
                  <a:pt x="2700858" y="448162"/>
                  <a:pt x="2696833" y="452055"/>
                </a:cubicBezTo>
                <a:cubicBezTo>
                  <a:pt x="2693561" y="458336"/>
                  <a:pt x="2690288" y="464618"/>
                  <a:pt x="2686264" y="468512"/>
                </a:cubicBezTo>
                <a:cubicBezTo>
                  <a:pt x="2686264" y="468512"/>
                  <a:pt x="2687899" y="465370"/>
                  <a:pt x="2687899" y="465370"/>
                </a:cubicBezTo>
                <a:cubicBezTo>
                  <a:pt x="2687148" y="462981"/>
                  <a:pt x="2687148" y="462981"/>
                  <a:pt x="2687148" y="462981"/>
                </a:cubicBezTo>
                <a:cubicBezTo>
                  <a:pt x="2688783" y="459839"/>
                  <a:pt x="2691173" y="459087"/>
                  <a:pt x="2690421" y="456699"/>
                </a:cubicBezTo>
                <a:cubicBezTo>
                  <a:pt x="2696081" y="449665"/>
                  <a:pt x="2698470" y="448913"/>
                  <a:pt x="2695329" y="447276"/>
                </a:cubicBezTo>
                <a:cubicBezTo>
                  <a:pt x="2695329" y="447276"/>
                  <a:pt x="2697718" y="446524"/>
                  <a:pt x="2697718" y="446524"/>
                </a:cubicBezTo>
                <a:cubicBezTo>
                  <a:pt x="2696967" y="444134"/>
                  <a:pt x="2699355" y="443383"/>
                  <a:pt x="2700991" y="440241"/>
                </a:cubicBezTo>
                <a:cubicBezTo>
                  <a:pt x="2707404" y="435597"/>
                  <a:pt x="2709792" y="434845"/>
                  <a:pt x="2716338" y="422282"/>
                </a:cubicBezTo>
                <a:cubicBezTo>
                  <a:pt x="2716338" y="422282"/>
                  <a:pt x="2716338" y="422282"/>
                  <a:pt x="2720363" y="418388"/>
                </a:cubicBezTo>
                <a:cubicBezTo>
                  <a:pt x="2718726" y="421530"/>
                  <a:pt x="2716338" y="422282"/>
                  <a:pt x="2717089" y="424670"/>
                </a:cubicBezTo>
                <a:cubicBezTo>
                  <a:pt x="2719478" y="423917"/>
                  <a:pt x="2718726" y="421530"/>
                  <a:pt x="2721115" y="420778"/>
                </a:cubicBezTo>
                <a:cubicBezTo>
                  <a:pt x="2720363" y="418388"/>
                  <a:pt x="2722750" y="417636"/>
                  <a:pt x="2724388" y="414495"/>
                </a:cubicBezTo>
                <a:cubicBezTo>
                  <a:pt x="2728412" y="410603"/>
                  <a:pt x="2730047" y="407461"/>
                  <a:pt x="2734074" y="403568"/>
                </a:cubicBezTo>
                <a:close/>
                <a:moveTo>
                  <a:pt x="2924433" y="403220"/>
                </a:moveTo>
                <a:cubicBezTo>
                  <a:pt x="2924049" y="404045"/>
                  <a:pt x="2923282" y="405690"/>
                  <a:pt x="2922517" y="407338"/>
                </a:cubicBezTo>
                <a:lnTo>
                  <a:pt x="2924049" y="404045"/>
                </a:lnTo>
                <a:cubicBezTo>
                  <a:pt x="2924816" y="402396"/>
                  <a:pt x="2924816" y="402396"/>
                  <a:pt x="2924433" y="403220"/>
                </a:cubicBezTo>
                <a:close/>
                <a:moveTo>
                  <a:pt x="2852629" y="402024"/>
                </a:moveTo>
                <a:lnTo>
                  <a:pt x="2851345" y="406447"/>
                </a:lnTo>
                <a:cubicBezTo>
                  <a:pt x="2849676" y="409649"/>
                  <a:pt x="2849676" y="409649"/>
                  <a:pt x="2848006" y="412852"/>
                </a:cubicBezTo>
                <a:cubicBezTo>
                  <a:pt x="2848006" y="412852"/>
                  <a:pt x="2846338" y="416055"/>
                  <a:pt x="2843134" y="414385"/>
                </a:cubicBezTo>
                <a:cubicBezTo>
                  <a:pt x="2843134" y="414385"/>
                  <a:pt x="2844803" y="411182"/>
                  <a:pt x="2846473" y="407980"/>
                </a:cubicBezTo>
                <a:close/>
                <a:moveTo>
                  <a:pt x="5495845" y="401329"/>
                </a:moveTo>
                <a:cubicBezTo>
                  <a:pt x="5495845" y="401329"/>
                  <a:pt x="5494100" y="404289"/>
                  <a:pt x="5494100" y="404289"/>
                </a:cubicBezTo>
                <a:cubicBezTo>
                  <a:pt x="5491665" y="405056"/>
                  <a:pt x="5489918" y="408012"/>
                  <a:pt x="5489918" y="408012"/>
                </a:cubicBezTo>
                <a:cubicBezTo>
                  <a:pt x="5489918" y="408012"/>
                  <a:pt x="5489918" y="408012"/>
                  <a:pt x="5491665" y="405056"/>
                </a:cubicBezTo>
                <a:cubicBezTo>
                  <a:pt x="5491665" y="405056"/>
                  <a:pt x="5490975" y="402862"/>
                  <a:pt x="5493411" y="402095"/>
                </a:cubicBezTo>
                <a:cubicBezTo>
                  <a:pt x="5493411" y="402095"/>
                  <a:pt x="5495845" y="401329"/>
                  <a:pt x="5495845" y="401329"/>
                </a:cubicBezTo>
                <a:close/>
                <a:moveTo>
                  <a:pt x="2929967" y="399370"/>
                </a:moveTo>
                <a:cubicBezTo>
                  <a:pt x="2930887" y="402294"/>
                  <a:pt x="2930887" y="402294"/>
                  <a:pt x="2930887" y="402294"/>
                </a:cubicBezTo>
                <a:cubicBezTo>
                  <a:pt x="2928452" y="403061"/>
                  <a:pt x="2926935" y="406749"/>
                  <a:pt x="2924500" y="407516"/>
                </a:cubicBezTo>
                <a:cubicBezTo>
                  <a:pt x="2924500" y="407516"/>
                  <a:pt x="2926015" y="403827"/>
                  <a:pt x="2928452" y="403061"/>
                </a:cubicBezTo>
                <a:cubicBezTo>
                  <a:pt x="2928452" y="403061"/>
                  <a:pt x="2929967" y="399370"/>
                  <a:pt x="2929967" y="399370"/>
                </a:cubicBezTo>
                <a:close/>
                <a:moveTo>
                  <a:pt x="2832351" y="398896"/>
                </a:moveTo>
                <a:cubicBezTo>
                  <a:pt x="2829078" y="405178"/>
                  <a:pt x="2828327" y="402790"/>
                  <a:pt x="2828327" y="402790"/>
                </a:cubicBezTo>
                <a:cubicBezTo>
                  <a:pt x="2825053" y="409071"/>
                  <a:pt x="2821030" y="412965"/>
                  <a:pt x="2818641" y="413717"/>
                </a:cubicBezTo>
                <a:cubicBezTo>
                  <a:pt x="2817756" y="419245"/>
                  <a:pt x="2813732" y="423139"/>
                  <a:pt x="2814484" y="425528"/>
                </a:cubicBezTo>
                <a:cubicBezTo>
                  <a:pt x="2814484" y="425528"/>
                  <a:pt x="2812847" y="428671"/>
                  <a:pt x="2811211" y="431811"/>
                </a:cubicBezTo>
                <a:cubicBezTo>
                  <a:pt x="2808824" y="432563"/>
                  <a:pt x="2807187" y="435704"/>
                  <a:pt x="2807187" y="435704"/>
                </a:cubicBezTo>
                <a:cubicBezTo>
                  <a:pt x="2804797" y="436455"/>
                  <a:pt x="2804797" y="436455"/>
                  <a:pt x="2804797" y="436455"/>
                </a:cubicBezTo>
                <a:cubicBezTo>
                  <a:pt x="2806435" y="433314"/>
                  <a:pt x="2810459" y="429421"/>
                  <a:pt x="2806435" y="433314"/>
                </a:cubicBezTo>
                <a:cubicBezTo>
                  <a:pt x="2802410" y="437207"/>
                  <a:pt x="2798386" y="441100"/>
                  <a:pt x="2792724" y="448134"/>
                </a:cubicBezTo>
                <a:cubicBezTo>
                  <a:pt x="2793477" y="450524"/>
                  <a:pt x="2791089" y="451276"/>
                  <a:pt x="2791840" y="453664"/>
                </a:cubicBezTo>
                <a:cubicBezTo>
                  <a:pt x="2787815" y="457556"/>
                  <a:pt x="2789452" y="454416"/>
                  <a:pt x="2783791" y="461450"/>
                </a:cubicBezTo>
                <a:cubicBezTo>
                  <a:pt x="2782155" y="464590"/>
                  <a:pt x="2779765" y="465343"/>
                  <a:pt x="2780518" y="467733"/>
                </a:cubicBezTo>
                <a:cubicBezTo>
                  <a:pt x="2778130" y="468484"/>
                  <a:pt x="2782906" y="466981"/>
                  <a:pt x="2784543" y="463839"/>
                </a:cubicBezTo>
                <a:cubicBezTo>
                  <a:pt x="2788567" y="459947"/>
                  <a:pt x="2792592" y="456053"/>
                  <a:pt x="2791840" y="453664"/>
                </a:cubicBezTo>
                <a:cubicBezTo>
                  <a:pt x="2794229" y="452913"/>
                  <a:pt x="2793477" y="450524"/>
                  <a:pt x="2793477" y="450524"/>
                </a:cubicBezTo>
                <a:cubicBezTo>
                  <a:pt x="2795113" y="447382"/>
                  <a:pt x="2796750" y="444241"/>
                  <a:pt x="2799138" y="443489"/>
                </a:cubicBezTo>
                <a:cubicBezTo>
                  <a:pt x="2799890" y="445879"/>
                  <a:pt x="2798254" y="449020"/>
                  <a:pt x="2798254" y="449020"/>
                </a:cubicBezTo>
                <a:cubicBezTo>
                  <a:pt x="2803914" y="441986"/>
                  <a:pt x="2802278" y="445127"/>
                  <a:pt x="2804666" y="444375"/>
                </a:cubicBezTo>
                <a:cubicBezTo>
                  <a:pt x="2804666" y="444375"/>
                  <a:pt x="2806302" y="441234"/>
                  <a:pt x="2806302" y="441234"/>
                </a:cubicBezTo>
                <a:cubicBezTo>
                  <a:pt x="2808691" y="440482"/>
                  <a:pt x="2807940" y="438093"/>
                  <a:pt x="2807940" y="438093"/>
                </a:cubicBezTo>
                <a:cubicBezTo>
                  <a:pt x="2809575" y="434952"/>
                  <a:pt x="2811964" y="434200"/>
                  <a:pt x="2811211" y="431811"/>
                </a:cubicBezTo>
                <a:cubicBezTo>
                  <a:pt x="2817624" y="427166"/>
                  <a:pt x="2811964" y="434200"/>
                  <a:pt x="2811964" y="434200"/>
                </a:cubicBezTo>
                <a:cubicBezTo>
                  <a:pt x="2817624" y="427166"/>
                  <a:pt x="2825674" y="419381"/>
                  <a:pt x="2828946" y="413099"/>
                </a:cubicBezTo>
                <a:cubicBezTo>
                  <a:pt x="2824921" y="416990"/>
                  <a:pt x="2820896" y="420884"/>
                  <a:pt x="2820896" y="420884"/>
                </a:cubicBezTo>
                <a:cubicBezTo>
                  <a:pt x="2819261" y="424025"/>
                  <a:pt x="2816872" y="424777"/>
                  <a:pt x="2816872" y="424777"/>
                </a:cubicBezTo>
                <a:cubicBezTo>
                  <a:pt x="2814484" y="425528"/>
                  <a:pt x="2816121" y="422387"/>
                  <a:pt x="2818508" y="421636"/>
                </a:cubicBezTo>
                <a:cubicBezTo>
                  <a:pt x="2821781" y="415353"/>
                  <a:pt x="2824170" y="414602"/>
                  <a:pt x="2821030" y="412965"/>
                </a:cubicBezTo>
                <a:cubicBezTo>
                  <a:pt x="2821030" y="412965"/>
                  <a:pt x="2823418" y="412213"/>
                  <a:pt x="2823418" y="412213"/>
                </a:cubicBezTo>
                <a:cubicBezTo>
                  <a:pt x="2825053" y="409071"/>
                  <a:pt x="2826690" y="405931"/>
                  <a:pt x="2826690" y="405931"/>
                </a:cubicBezTo>
                <a:cubicBezTo>
                  <a:pt x="2826690" y="405931"/>
                  <a:pt x="2827442" y="408319"/>
                  <a:pt x="2829831" y="407568"/>
                </a:cubicBezTo>
                <a:cubicBezTo>
                  <a:pt x="2833104" y="401286"/>
                  <a:pt x="2833104" y="401286"/>
                  <a:pt x="2832351" y="398896"/>
                </a:cubicBezTo>
                <a:close/>
                <a:moveTo>
                  <a:pt x="2978903" y="398632"/>
                </a:moveTo>
                <a:lnTo>
                  <a:pt x="2977828" y="400365"/>
                </a:lnTo>
                <a:cubicBezTo>
                  <a:pt x="2977828" y="400365"/>
                  <a:pt x="2975489" y="401100"/>
                  <a:pt x="2975489" y="401100"/>
                </a:cubicBezTo>
                <a:close/>
                <a:moveTo>
                  <a:pt x="2973734" y="398442"/>
                </a:moveTo>
                <a:cubicBezTo>
                  <a:pt x="2976030" y="397719"/>
                  <a:pt x="2973734" y="398442"/>
                  <a:pt x="2974538" y="400999"/>
                </a:cubicBezTo>
                <a:cubicBezTo>
                  <a:pt x="2972241" y="401722"/>
                  <a:pt x="2973047" y="404281"/>
                  <a:pt x="2970751" y="405003"/>
                </a:cubicBezTo>
                <a:cubicBezTo>
                  <a:pt x="2970751" y="405003"/>
                  <a:pt x="2971556" y="407560"/>
                  <a:pt x="2971556" y="407560"/>
                </a:cubicBezTo>
                <a:cubicBezTo>
                  <a:pt x="2971556" y="407560"/>
                  <a:pt x="2969259" y="408283"/>
                  <a:pt x="2969259" y="408283"/>
                </a:cubicBezTo>
                <a:cubicBezTo>
                  <a:pt x="2966962" y="409007"/>
                  <a:pt x="2963173" y="413009"/>
                  <a:pt x="2968453" y="405726"/>
                </a:cubicBezTo>
                <a:cubicBezTo>
                  <a:pt x="2968453" y="405726"/>
                  <a:pt x="2967648" y="403167"/>
                  <a:pt x="2969945" y="402444"/>
                </a:cubicBezTo>
                <a:cubicBezTo>
                  <a:pt x="2970751" y="405003"/>
                  <a:pt x="2972241" y="401722"/>
                  <a:pt x="2973734" y="398442"/>
                </a:cubicBezTo>
                <a:close/>
                <a:moveTo>
                  <a:pt x="2853916" y="397605"/>
                </a:moveTo>
                <a:cubicBezTo>
                  <a:pt x="2853916" y="397605"/>
                  <a:pt x="2854681" y="400040"/>
                  <a:pt x="2854681" y="400040"/>
                </a:cubicBezTo>
                <a:lnTo>
                  <a:pt x="2852629" y="402024"/>
                </a:lnTo>
                <a:close/>
                <a:moveTo>
                  <a:pt x="3800376" y="396873"/>
                </a:moveTo>
                <a:cubicBezTo>
                  <a:pt x="3801127" y="399259"/>
                  <a:pt x="3802772" y="396120"/>
                  <a:pt x="3799480" y="402398"/>
                </a:cubicBezTo>
                <a:cubicBezTo>
                  <a:pt x="3798584" y="407921"/>
                  <a:pt x="3801732" y="409552"/>
                  <a:pt x="3791248" y="418093"/>
                </a:cubicBezTo>
                <a:cubicBezTo>
                  <a:pt x="3787205" y="421986"/>
                  <a:pt x="3779868" y="432159"/>
                  <a:pt x="3774179" y="439191"/>
                </a:cubicBezTo>
                <a:cubicBezTo>
                  <a:pt x="3779868" y="432159"/>
                  <a:pt x="3783162" y="425880"/>
                  <a:pt x="3788851" y="418848"/>
                </a:cubicBezTo>
                <a:cubicBezTo>
                  <a:pt x="3792144" y="412570"/>
                  <a:pt x="3793790" y="409430"/>
                  <a:pt x="3793790" y="409430"/>
                </a:cubicBezTo>
                <a:cubicBezTo>
                  <a:pt x="3793790" y="409430"/>
                  <a:pt x="3791394" y="410184"/>
                  <a:pt x="3791394" y="410184"/>
                </a:cubicBezTo>
                <a:cubicBezTo>
                  <a:pt x="3793040" y="407045"/>
                  <a:pt x="3795437" y="406291"/>
                  <a:pt x="3794686" y="403906"/>
                </a:cubicBezTo>
                <a:cubicBezTo>
                  <a:pt x="3796332" y="400768"/>
                  <a:pt x="3800376" y="396873"/>
                  <a:pt x="3800376" y="396873"/>
                </a:cubicBezTo>
                <a:close/>
                <a:moveTo>
                  <a:pt x="5154548" y="395505"/>
                </a:moveTo>
                <a:lnTo>
                  <a:pt x="5155175" y="395791"/>
                </a:lnTo>
                <a:lnTo>
                  <a:pt x="5152802" y="398465"/>
                </a:lnTo>
                <a:cubicBezTo>
                  <a:pt x="5155237" y="397698"/>
                  <a:pt x="5154548" y="395505"/>
                  <a:pt x="5154548" y="395505"/>
                </a:cubicBezTo>
                <a:close/>
                <a:moveTo>
                  <a:pt x="4632159" y="395267"/>
                </a:moveTo>
                <a:cubicBezTo>
                  <a:pt x="4636189" y="400423"/>
                  <a:pt x="4627421" y="403182"/>
                  <a:pt x="4626195" y="399287"/>
                </a:cubicBezTo>
                <a:cubicBezTo>
                  <a:pt x="4627772" y="396647"/>
                  <a:pt x="4629966" y="395957"/>
                  <a:pt x="4632159" y="395267"/>
                </a:cubicBezTo>
                <a:close/>
                <a:moveTo>
                  <a:pt x="2904812" y="394036"/>
                </a:moveTo>
                <a:cubicBezTo>
                  <a:pt x="2907173" y="393292"/>
                  <a:pt x="2904060" y="399893"/>
                  <a:pt x="2904060" y="399893"/>
                </a:cubicBezTo>
                <a:cubicBezTo>
                  <a:pt x="2902505" y="403196"/>
                  <a:pt x="2900948" y="406494"/>
                  <a:pt x="2900948" y="406494"/>
                </a:cubicBezTo>
                <a:lnTo>
                  <a:pt x="2897474" y="402670"/>
                </a:lnTo>
                <a:lnTo>
                  <a:pt x="2893866" y="408724"/>
                </a:lnTo>
                <a:cubicBezTo>
                  <a:pt x="2892311" y="412027"/>
                  <a:pt x="2888393" y="416070"/>
                  <a:pt x="2888393" y="416070"/>
                </a:cubicBezTo>
                <a:cubicBezTo>
                  <a:pt x="2888393" y="416070"/>
                  <a:pt x="2889950" y="412770"/>
                  <a:pt x="2882115" y="420856"/>
                </a:cubicBezTo>
                <a:cubicBezTo>
                  <a:pt x="2882115" y="420856"/>
                  <a:pt x="2882115" y="420856"/>
                  <a:pt x="2883672" y="417557"/>
                </a:cubicBezTo>
                <a:cubicBezTo>
                  <a:pt x="2885227" y="414256"/>
                  <a:pt x="2889144" y="410211"/>
                  <a:pt x="2890700" y="406911"/>
                </a:cubicBezTo>
                <a:cubicBezTo>
                  <a:pt x="2894617" y="402865"/>
                  <a:pt x="2886783" y="410953"/>
                  <a:pt x="2886783" y="410953"/>
                </a:cubicBezTo>
                <a:cubicBezTo>
                  <a:pt x="2889144" y="410211"/>
                  <a:pt x="2886783" y="410953"/>
                  <a:pt x="2885978" y="408396"/>
                </a:cubicBezTo>
                <a:cubicBezTo>
                  <a:pt x="2888340" y="407654"/>
                  <a:pt x="2889895" y="404351"/>
                  <a:pt x="2891452" y="401054"/>
                </a:cubicBezTo>
                <a:cubicBezTo>
                  <a:pt x="2892255" y="403608"/>
                  <a:pt x="2892255" y="403608"/>
                  <a:pt x="2897729" y="396264"/>
                </a:cubicBezTo>
                <a:cubicBezTo>
                  <a:pt x="2894617" y="402865"/>
                  <a:pt x="2893061" y="406168"/>
                  <a:pt x="2896977" y="402122"/>
                </a:cubicBezTo>
                <a:cubicBezTo>
                  <a:pt x="2900090" y="395522"/>
                  <a:pt x="2902451" y="394779"/>
                  <a:pt x="2904812" y="394036"/>
                </a:cubicBezTo>
                <a:close/>
                <a:moveTo>
                  <a:pt x="2741725" y="393297"/>
                </a:moveTo>
                <a:lnTo>
                  <a:pt x="2742711" y="393878"/>
                </a:lnTo>
                <a:lnTo>
                  <a:pt x="2742491" y="395731"/>
                </a:lnTo>
                <a:cubicBezTo>
                  <a:pt x="2741725" y="393297"/>
                  <a:pt x="2741725" y="393297"/>
                  <a:pt x="2741725" y="393297"/>
                </a:cubicBezTo>
                <a:close/>
                <a:moveTo>
                  <a:pt x="5497931" y="392641"/>
                </a:moveTo>
                <a:cubicBezTo>
                  <a:pt x="5496318" y="395762"/>
                  <a:pt x="5494704" y="398876"/>
                  <a:pt x="5493090" y="401994"/>
                </a:cubicBezTo>
                <a:cubicBezTo>
                  <a:pt x="5490729" y="402737"/>
                  <a:pt x="5488368" y="403479"/>
                  <a:pt x="5486755" y="406600"/>
                </a:cubicBezTo>
                <a:cubicBezTo>
                  <a:pt x="5480419" y="411204"/>
                  <a:pt x="5478805" y="414318"/>
                  <a:pt x="5473217" y="421301"/>
                </a:cubicBezTo>
                <a:cubicBezTo>
                  <a:pt x="5477193" y="417439"/>
                  <a:pt x="5478805" y="414318"/>
                  <a:pt x="5482033" y="408087"/>
                </a:cubicBezTo>
                <a:cubicBezTo>
                  <a:pt x="5483647" y="404966"/>
                  <a:pt x="5488368" y="403479"/>
                  <a:pt x="5489981" y="400362"/>
                </a:cubicBezTo>
                <a:cubicBezTo>
                  <a:pt x="5492343" y="399619"/>
                  <a:pt x="5493959" y="396505"/>
                  <a:pt x="5497931" y="392641"/>
                </a:cubicBezTo>
                <a:close/>
                <a:moveTo>
                  <a:pt x="3782818" y="392049"/>
                </a:moveTo>
                <a:cubicBezTo>
                  <a:pt x="3785193" y="391302"/>
                  <a:pt x="3785193" y="391302"/>
                  <a:pt x="3783533" y="394322"/>
                </a:cubicBezTo>
                <a:cubicBezTo>
                  <a:pt x="3779498" y="398090"/>
                  <a:pt x="3781874" y="397343"/>
                  <a:pt x="3782590" y="399616"/>
                </a:cubicBezTo>
                <a:cubicBezTo>
                  <a:pt x="3780214" y="400363"/>
                  <a:pt x="3780930" y="402636"/>
                  <a:pt x="3779271" y="405658"/>
                </a:cubicBezTo>
                <a:cubicBezTo>
                  <a:pt x="3777611" y="408679"/>
                  <a:pt x="3775952" y="411701"/>
                  <a:pt x="3774292" y="414722"/>
                </a:cubicBezTo>
                <a:cubicBezTo>
                  <a:pt x="3775236" y="409426"/>
                  <a:pt x="3772861" y="410174"/>
                  <a:pt x="3775464" y="401858"/>
                </a:cubicBezTo>
                <a:cubicBezTo>
                  <a:pt x="3777124" y="398838"/>
                  <a:pt x="3773805" y="404879"/>
                  <a:pt x="3777124" y="398838"/>
                </a:cubicBezTo>
                <a:cubicBezTo>
                  <a:pt x="3784477" y="389027"/>
                  <a:pt x="3779498" y="398090"/>
                  <a:pt x="3782818" y="392049"/>
                </a:cubicBezTo>
                <a:close/>
                <a:moveTo>
                  <a:pt x="5372423" y="386846"/>
                </a:moveTo>
                <a:cubicBezTo>
                  <a:pt x="5372423" y="386846"/>
                  <a:pt x="5366770" y="394409"/>
                  <a:pt x="5363554" y="401203"/>
                </a:cubicBezTo>
                <a:cubicBezTo>
                  <a:pt x="5363554" y="401203"/>
                  <a:pt x="5360289" y="399338"/>
                  <a:pt x="5360289" y="399338"/>
                </a:cubicBezTo>
                <a:cubicBezTo>
                  <a:pt x="5360289" y="399338"/>
                  <a:pt x="5360289" y="399338"/>
                  <a:pt x="5362727" y="398571"/>
                </a:cubicBezTo>
                <a:cubicBezTo>
                  <a:pt x="5365943" y="391778"/>
                  <a:pt x="5371594" y="384216"/>
                  <a:pt x="5372423" y="386846"/>
                </a:cubicBezTo>
                <a:close/>
                <a:moveTo>
                  <a:pt x="5292078" y="386755"/>
                </a:moveTo>
                <a:cubicBezTo>
                  <a:pt x="5290365" y="389816"/>
                  <a:pt x="5288652" y="392881"/>
                  <a:pt x="5287662" y="398240"/>
                </a:cubicBezTo>
                <a:cubicBezTo>
                  <a:pt x="5285949" y="401305"/>
                  <a:pt x="5284236" y="404368"/>
                  <a:pt x="5281800" y="405135"/>
                </a:cubicBezTo>
                <a:cubicBezTo>
                  <a:pt x="5280086" y="408197"/>
                  <a:pt x="5277651" y="408964"/>
                  <a:pt x="5277651" y="408964"/>
                </a:cubicBezTo>
                <a:cubicBezTo>
                  <a:pt x="5275214" y="409731"/>
                  <a:pt x="5275214" y="409731"/>
                  <a:pt x="5274492" y="407435"/>
                </a:cubicBezTo>
                <a:cubicBezTo>
                  <a:pt x="5276929" y="406668"/>
                  <a:pt x="5278641" y="403605"/>
                  <a:pt x="5280354" y="400541"/>
                </a:cubicBezTo>
                <a:cubicBezTo>
                  <a:pt x="5284502" y="396711"/>
                  <a:pt x="5288652" y="392881"/>
                  <a:pt x="5290365" y="389816"/>
                </a:cubicBezTo>
                <a:cubicBezTo>
                  <a:pt x="5292078" y="386755"/>
                  <a:pt x="5292078" y="386755"/>
                  <a:pt x="5292078" y="386755"/>
                </a:cubicBezTo>
                <a:close/>
                <a:moveTo>
                  <a:pt x="3812625" y="386593"/>
                </a:moveTo>
                <a:cubicBezTo>
                  <a:pt x="3811261" y="389914"/>
                  <a:pt x="3808532" y="396556"/>
                  <a:pt x="3805804" y="403198"/>
                </a:cubicBezTo>
                <a:cubicBezTo>
                  <a:pt x="3805804" y="403198"/>
                  <a:pt x="3802783" y="401258"/>
                  <a:pt x="3802783" y="401258"/>
                </a:cubicBezTo>
                <a:cubicBezTo>
                  <a:pt x="3806339" y="397246"/>
                  <a:pt x="3805511" y="394616"/>
                  <a:pt x="3807704" y="393926"/>
                </a:cubicBezTo>
                <a:cubicBezTo>
                  <a:pt x="3807704" y="393926"/>
                  <a:pt x="3809068" y="390605"/>
                  <a:pt x="3809068" y="390605"/>
                </a:cubicBezTo>
                <a:cubicBezTo>
                  <a:pt x="3810432" y="387283"/>
                  <a:pt x="3811261" y="389914"/>
                  <a:pt x="3812625" y="386593"/>
                </a:cubicBezTo>
                <a:close/>
                <a:moveTo>
                  <a:pt x="2748962" y="385666"/>
                </a:moveTo>
                <a:cubicBezTo>
                  <a:pt x="2747536" y="388790"/>
                  <a:pt x="2747536" y="388790"/>
                  <a:pt x="2746109" y="391917"/>
                </a:cubicBezTo>
                <a:cubicBezTo>
                  <a:pt x="2746109" y="391917"/>
                  <a:pt x="2744683" y="395041"/>
                  <a:pt x="2744683" y="395041"/>
                </a:cubicBezTo>
                <a:lnTo>
                  <a:pt x="2742711" y="393878"/>
                </a:lnTo>
                <a:lnTo>
                  <a:pt x="2743150" y="390170"/>
                </a:lnTo>
                <a:cubicBezTo>
                  <a:pt x="2743150" y="390170"/>
                  <a:pt x="2745343" y="389480"/>
                  <a:pt x="2748962" y="385666"/>
                </a:cubicBezTo>
                <a:close/>
                <a:moveTo>
                  <a:pt x="5164658" y="385095"/>
                </a:moveTo>
                <a:cubicBezTo>
                  <a:pt x="5165347" y="387288"/>
                  <a:pt x="5163601" y="390245"/>
                  <a:pt x="5161167" y="391013"/>
                </a:cubicBezTo>
                <a:cubicBezTo>
                  <a:pt x="5161857" y="393205"/>
                  <a:pt x="5156984" y="394739"/>
                  <a:pt x="5157674" y="396930"/>
                </a:cubicBezTo>
                <a:lnTo>
                  <a:pt x="5155175" y="395791"/>
                </a:lnTo>
                <a:lnTo>
                  <a:pt x="5158730" y="391779"/>
                </a:lnTo>
                <a:cubicBezTo>
                  <a:pt x="5158730" y="391779"/>
                  <a:pt x="5160477" y="388821"/>
                  <a:pt x="5164658" y="385095"/>
                </a:cubicBezTo>
                <a:close/>
                <a:moveTo>
                  <a:pt x="5377513" y="384523"/>
                </a:moveTo>
                <a:cubicBezTo>
                  <a:pt x="5378167" y="383592"/>
                  <a:pt x="5378167" y="383592"/>
                  <a:pt x="5377432" y="385269"/>
                </a:cubicBezTo>
                <a:cubicBezTo>
                  <a:pt x="5373668" y="389347"/>
                  <a:pt x="5374497" y="391977"/>
                  <a:pt x="5369259" y="399408"/>
                </a:cubicBezTo>
                <a:cubicBezTo>
                  <a:pt x="5366963" y="400131"/>
                  <a:pt x="5366963" y="400131"/>
                  <a:pt x="5366963" y="400131"/>
                </a:cubicBezTo>
                <a:cubicBezTo>
                  <a:pt x="5366963" y="400131"/>
                  <a:pt x="5366963" y="400131"/>
                  <a:pt x="5368431" y="396775"/>
                </a:cubicBezTo>
                <a:cubicBezTo>
                  <a:pt x="5369902" y="393422"/>
                  <a:pt x="5369902" y="393422"/>
                  <a:pt x="5373668" y="389347"/>
                </a:cubicBezTo>
                <a:cubicBezTo>
                  <a:pt x="5375550" y="387309"/>
                  <a:pt x="5376857" y="385451"/>
                  <a:pt x="5377513" y="384523"/>
                </a:cubicBezTo>
                <a:close/>
                <a:moveTo>
                  <a:pt x="2995929" y="384388"/>
                </a:moveTo>
                <a:cubicBezTo>
                  <a:pt x="2996665" y="386727"/>
                  <a:pt x="2994328" y="387463"/>
                  <a:pt x="2994328" y="387463"/>
                </a:cubicBezTo>
                <a:cubicBezTo>
                  <a:pt x="2989650" y="388934"/>
                  <a:pt x="2987312" y="389671"/>
                  <a:pt x="2981768" y="396555"/>
                </a:cubicBezTo>
                <a:lnTo>
                  <a:pt x="2978903" y="398632"/>
                </a:lnTo>
                <a:lnTo>
                  <a:pt x="2984005" y="390391"/>
                </a:lnTo>
                <a:cubicBezTo>
                  <a:pt x="2985590" y="388285"/>
                  <a:pt x="2986575" y="387332"/>
                  <a:pt x="2986575" y="387332"/>
                </a:cubicBezTo>
                <a:cubicBezTo>
                  <a:pt x="2986575" y="387332"/>
                  <a:pt x="2978694" y="394954"/>
                  <a:pt x="2985840" y="384994"/>
                </a:cubicBezTo>
                <a:cubicBezTo>
                  <a:pt x="2990517" y="383522"/>
                  <a:pt x="2993592" y="385124"/>
                  <a:pt x="2995929" y="384388"/>
                </a:cubicBezTo>
                <a:close/>
                <a:moveTo>
                  <a:pt x="3763456" y="382917"/>
                </a:moveTo>
                <a:lnTo>
                  <a:pt x="3757220" y="390889"/>
                </a:lnTo>
                <a:cubicBezTo>
                  <a:pt x="3758855" y="387747"/>
                  <a:pt x="3761274" y="385013"/>
                  <a:pt x="3763285" y="383066"/>
                </a:cubicBezTo>
                <a:close/>
                <a:moveTo>
                  <a:pt x="2743195" y="382658"/>
                </a:moveTo>
                <a:cubicBezTo>
                  <a:pt x="2739859" y="388760"/>
                  <a:pt x="2739859" y="388760"/>
                  <a:pt x="2742251" y="388007"/>
                </a:cubicBezTo>
                <a:cubicBezTo>
                  <a:pt x="2740581" y="391055"/>
                  <a:pt x="2738912" y="394105"/>
                  <a:pt x="2734853" y="397905"/>
                </a:cubicBezTo>
                <a:cubicBezTo>
                  <a:pt x="2735576" y="400203"/>
                  <a:pt x="2733183" y="400956"/>
                  <a:pt x="2730792" y="401708"/>
                </a:cubicBezTo>
                <a:cubicBezTo>
                  <a:pt x="2731515" y="404006"/>
                  <a:pt x="2729123" y="404759"/>
                  <a:pt x="2729123" y="404759"/>
                </a:cubicBezTo>
                <a:cubicBezTo>
                  <a:pt x="2726009" y="403214"/>
                  <a:pt x="2721226" y="404719"/>
                  <a:pt x="2729570" y="389474"/>
                </a:cubicBezTo>
                <a:cubicBezTo>
                  <a:pt x="2729570" y="389474"/>
                  <a:pt x="2731961" y="388721"/>
                  <a:pt x="2734353" y="387968"/>
                </a:cubicBezTo>
                <a:cubicBezTo>
                  <a:pt x="2736744" y="387215"/>
                  <a:pt x="2738413" y="384164"/>
                  <a:pt x="2740805" y="383411"/>
                </a:cubicBezTo>
                <a:cubicBezTo>
                  <a:pt x="2737467" y="389513"/>
                  <a:pt x="2740805" y="383411"/>
                  <a:pt x="2743195" y="382658"/>
                </a:cubicBezTo>
                <a:close/>
                <a:moveTo>
                  <a:pt x="5273387" y="381657"/>
                </a:moveTo>
                <a:lnTo>
                  <a:pt x="5270512" y="384437"/>
                </a:lnTo>
                <a:lnTo>
                  <a:pt x="5271000" y="382409"/>
                </a:lnTo>
                <a:cubicBezTo>
                  <a:pt x="5271000" y="382409"/>
                  <a:pt x="5271000" y="382409"/>
                  <a:pt x="5273387" y="381657"/>
                </a:cubicBezTo>
                <a:close/>
                <a:moveTo>
                  <a:pt x="2904272" y="381526"/>
                </a:moveTo>
                <a:lnTo>
                  <a:pt x="2899759" y="388452"/>
                </a:lnTo>
                <a:cubicBezTo>
                  <a:pt x="2897323" y="389219"/>
                  <a:pt x="2898113" y="391727"/>
                  <a:pt x="2895676" y="392494"/>
                </a:cubicBezTo>
                <a:close/>
                <a:moveTo>
                  <a:pt x="5158432" y="380631"/>
                </a:moveTo>
                <a:cubicBezTo>
                  <a:pt x="5155095" y="387034"/>
                  <a:pt x="5155095" y="387034"/>
                  <a:pt x="5157532" y="386268"/>
                </a:cubicBezTo>
                <a:cubicBezTo>
                  <a:pt x="5154193" y="392672"/>
                  <a:pt x="5150087" y="396642"/>
                  <a:pt x="5146750" y="403047"/>
                </a:cubicBezTo>
                <a:cubicBezTo>
                  <a:pt x="5146750" y="403047"/>
                  <a:pt x="5142644" y="407016"/>
                  <a:pt x="5143411" y="409453"/>
                </a:cubicBezTo>
                <a:cubicBezTo>
                  <a:pt x="5140976" y="410219"/>
                  <a:pt x="5138539" y="410986"/>
                  <a:pt x="5138539" y="410986"/>
                </a:cubicBezTo>
                <a:cubicBezTo>
                  <a:pt x="5135335" y="409316"/>
                  <a:pt x="5128795" y="414053"/>
                  <a:pt x="5140480" y="391635"/>
                </a:cubicBezTo>
                <a:cubicBezTo>
                  <a:pt x="5142916" y="390868"/>
                  <a:pt x="5142916" y="390868"/>
                  <a:pt x="5145352" y="390102"/>
                </a:cubicBezTo>
                <a:cubicBezTo>
                  <a:pt x="5147020" y="386898"/>
                  <a:pt x="5151128" y="382930"/>
                  <a:pt x="5155999" y="381397"/>
                </a:cubicBezTo>
                <a:cubicBezTo>
                  <a:pt x="5150223" y="388568"/>
                  <a:pt x="5155999" y="381397"/>
                  <a:pt x="5158432" y="380631"/>
                </a:cubicBezTo>
                <a:close/>
                <a:moveTo>
                  <a:pt x="3813708" y="379830"/>
                </a:moveTo>
                <a:cubicBezTo>
                  <a:pt x="3813708" y="379830"/>
                  <a:pt x="3814322" y="381779"/>
                  <a:pt x="3814935" y="383727"/>
                </a:cubicBezTo>
                <a:cubicBezTo>
                  <a:pt x="3812742" y="384417"/>
                  <a:pt x="3812129" y="382469"/>
                  <a:pt x="3812742" y="384417"/>
                </a:cubicBezTo>
                <a:cubicBezTo>
                  <a:pt x="3806779" y="388435"/>
                  <a:pt x="3812129" y="382469"/>
                  <a:pt x="3813708" y="379830"/>
                </a:cubicBezTo>
                <a:close/>
                <a:moveTo>
                  <a:pt x="2768527" y="379593"/>
                </a:moveTo>
                <a:cubicBezTo>
                  <a:pt x="2768527" y="379593"/>
                  <a:pt x="2766138" y="380345"/>
                  <a:pt x="2766891" y="382733"/>
                </a:cubicBezTo>
                <a:lnTo>
                  <a:pt x="2766890" y="382735"/>
                </a:lnTo>
                <a:close/>
                <a:moveTo>
                  <a:pt x="5382826" y="379073"/>
                </a:moveTo>
                <a:cubicBezTo>
                  <a:pt x="5383594" y="381508"/>
                  <a:pt x="5383594" y="381508"/>
                  <a:pt x="5383594" y="381508"/>
                </a:cubicBezTo>
                <a:cubicBezTo>
                  <a:pt x="5382167" y="384636"/>
                  <a:pt x="5379975" y="385327"/>
                  <a:pt x="5376357" y="389142"/>
                </a:cubicBezTo>
                <a:cubicBezTo>
                  <a:pt x="5376357" y="389142"/>
                  <a:pt x="5379975" y="385327"/>
                  <a:pt x="5381400" y="382199"/>
                </a:cubicBezTo>
                <a:cubicBezTo>
                  <a:pt x="5381400" y="382199"/>
                  <a:pt x="5382826" y="379073"/>
                  <a:pt x="5382826" y="379073"/>
                </a:cubicBezTo>
                <a:close/>
                <a:moveTo>
                  <a:pt x="3775492" y="375795"/>
                </a:moveTo>
                <a:cubicBezTo>
                  <a:pt x="3775492" y="375795"/>
                  <a:pt x="3775492" y="375795"/>
                  <a:pt x="3776259" y="378230"/>
                </a:cubicBezTo>
                <a:cubicBezTo>
                  <a:pt x="3774067" y="378920"/>
                  <a:pt x="3772642" y="382047"/>
                  <a:pt x="3773407" y="384482"/>
                </a:cubicBezTo>
                <a:cubicBezTo>
                  <a:pt x="3772642" y="382047"/>
                  <a:pt x="3774067" y="378920"/>
                  <a:pt x="3775492" y="375795"/>
                </a:cubicBezTo>
                <a:close/>
                <a:moveTo>
                  <a:pt x="2829808" y="375694"/>
                </a:moveTo>
                <a:lnTo>
                  <a:pt x="2830360" y="375889"/>
                </a:lnTo>
                <a:lnTo>
                  <a:pt x="2829412" y="376805"/>
                </a:lnTo>
                <a:lnTo>
                  <a:pt x="2829557" y="376470"/>
                </a:lnTo>
                <a:close/>
                <a:moveTo>
                  <a:pt x="5187184" y="374649"/>
                </a:moveTo>
                <a:cubicBezTo>
                  <a:pt x="5187184" y="374649"/>
                  <a:pt x="5187936" y="377038"/>
                  <a:pt x="5187936" y="377038"/>
                </a:cubicBezTo>
                <a:lnTo>
                  <a:pt x="5183485" y="383243"/>
                </a:lnTo>
                <a:lnTo>
                  <a:pt x="5183912" y="380932"/>
                </a:lnTo>
                <a:cubicBezTo>
                  <a:pt x="5186301" y="380180"/>
                  <a:pt x="5187936" y="377038"/>
                  <a:pt x="5187184" y="374649"/>
                </a:cubicBezTo>
                <a:close/>
                <a:moveTo>
                  <a:pt x="3762267" y="374601"/>
                </a:moveTo>
                <a:cubicBezTo>
                  <a:pt x="3762267" y="374601"/>
                  <a:pt x="3760547" y="377642"/>
                  <a:pt x="3758826" y="380683"/>
                </a:cubicBezTo>
                <a:cubicBezTo>
                  <a:pt x="3754669" y="384488"/>
                  <a:pt x="3752235" y="385255"/>
                  <a:pt x="3754669" y="384488"/>
                </a:cubicBezTo>
                <a:cubicBezTo>
                  <a:pt x="3754669" y="384488"/>
                  <a:pt x="3755385" y="386763"/>
                  <a:pt x="3755385" y="386763"/>
                </a:cubicBezTo>
                <a:cubicBezTo>
                  <a:pt x="3755385" y="386763"/>
                  <a:pt x="3755385" y="386763"/>
                  <a:pt x="3753666" y="389802"/>
                </a:cubicBezTo>
                <a:cubicBezTo>
                  <a:pt x="3753666" y="389802"/>
                  <a:pt x="3753666" y="389802"/>
                  <a:pt x="3751229" y="390569"/>
                </a:cubicBezTo>
                <a:cubicBezTo>
                  <a:pt x="3744637" y="395143"/>
                  <a:pt x="3750514" y="388296"/>
                  <a:pt x="3762267" y="374601"/>
                </a:cubicBezTo>
                <a:close/>
                <a:moveTo>
                  <a:pt x="3788010" y="373461"/>
                </a:moveTo>
                <a:cubicBezTo>
                  <a:pt x="3782177" y="381724"/>
                  <a:pt x="3783815" y="377997"/>
                  <a:pt x="3785453" y="374267"/>
                </a:cubicBezTo>
                <a:close/>
                <a:moveTo>
                  <a:pt x="2830575" y="373316"/>
                </a:moveTo>
                <a:lnTo>
                  <a:pt x="2829808" y="375694"/>
                </a:lnTo>
                <a:lnTo>
                  <a:pt x="2828883" y="375368"/>
                </a:lnTo>
                <a:cubicBezTo>
                  <a:pt x="2828380" y="375854"/>
                  <a:pt x="2827971" y="376640"/>
                  <a:pt x="2827971" y="376640"/>
                </a:cubicBezTo>
                <a:cubicBezTo>
                  <a:pt x="2823947" y="380533"/>
                  <a:pt x="2822311" y="383674"/>
                  <a:pt x="2823947" y="380533"/>
                </a:cubicBezTo>
                <a:cubicBezTo>
                  <a:pt x="2825583" y="377392"/>
                  <a:pt x="2825583" y="377392"/>
                  <a:pt x="2827219" y="374251"/>
                </a:cubicBezTo>
                <a:cubicBezTo>
                  <a:pt x="2829419" y="372903"/>
                  <a:pt x="2830361" y="372769"/>
                  <a:pt x="2830575" y="373316"/>
                </a:cubicBezTo>
                <a:close/>
                <a:moveTo>
                  <a:pt x="5350610" y="373150"/>
                </a:moveTo>
                <a:cubicBezTo>
                  <a:pt x="5348992" y="376338"/>
                  <a:pt x="5344990" y="380275"/>
                  <a:pt x="5344990" y="380275"/>
                </a:cubicBezTo>
                <a:cubicBezTo>
                  <a:pt x="5339369" y="387397"/>
                  <a:pt x="5337753" y="390585"/>
                  <a:pt x="5343373" y="383460"/>
                </a:cubicBezTo>
                <a:cubicBezTo>
                  <a:pt x="5348992" y="376338"/>
                  <a:pt x="5353762" y="374837"/>
                  <a:pt x="5353762" y="374837"/>
                </a:cubicBezTo>
                <a:cubicBezTo>
                  <a:pt x="5357766" y="370898"/>
                  <a:pt x="5352911" y="380458"/>
                  <a:pt x="5353677" y="382893"/>
                </a:cubicBezTo>
                <a:cubicBezTo>
                  <a:pt x="5349675" y="386833"/>
                  <a:pt x="5348057" y="390017"/>
                  <a:pt x="5345673" y="390768"/>
                </a:cubicBezTo>
                <a:cubicBezTo>
                  <a:pt x="5345673" y="390768"/>
                  <a:pt x="5344906" y="388333"/>
                  <a:pt x="5344139" y="385896"/>
                </a:cubicBezTo>
                <a:cubicBezTo>
                  <a:pt x="5346523" y="385145"/>
                  <a:pt x="5344906" y="388333"/>
                  <a:pt x="5339286" y="395453"/>
                </a:cubicBezTo>
                <a:cubicBezTo>
                  <a:pt x="5335285" y="399393"/>
                  <a:pt x="5331280" y="403329"/>
                  <a:pt x="5331280" y="403329"/>
                </a:cubicBezTo>
                <a:cubicBezTo>
                  <a:pt x="5328897" y="404079"/>
                  <a:pt x="5332900" y="400144"/>
                  <a:pt x="5321657" y="414390"/>
                </a:cubicBezTo>
                <a:cubicBezTo>
                  <a:pt x="5323275" y="411205"/>
                  <a:pt x="5323275" y="411205"/>
                  <a:pt x="5324893" y="408018"/>
                </a:cubicBezTo>
                <a:lnTo>
                  <a:pt x="5331535" y="397893"/>
                </a:lnTo>
                <a:lnTo>
                  <a:pt x="5332132" y="397705"/>
                </a:lnTo>
                <a:lnTo>
                  <a:pt x="5333749" y="394520"/>
                </a:lnTo>
                <a:lnTo>
                  <a:pt x="5333750" y="394520"/>
                </a:lnTo>
                <a:cubicBezTo>
                  <a:pt x="5336560" y="390959"/>
                  <a:pt x="5335559" y="391942"/>
                  <a:pt x="5334155" y="393725"/>
                </a:cubicBezTo>
                <a:lnTo>
                  <a:pt x="5333749" y="394520"/>
                </a:lnTo>
                <a:lnTo>
                  <a:pt x="5331535" y="397893"/>
                </a:lnTo>
                <a:lnTo>
                  <a:pt x="5329747" y="398456"/>
                </a:lnTo>
                <a:cubicBezTo>
                  <a:pt x="5333750" y="394520"/>
                  <a:pt x="5335367" y="391335"/>
                  <a:pt x="5336985" y="388147"/>
                </a:cubicBezTo>
                <a:cubicBezTo>
                  <a:pt x="5336985" y="388147"/>
                  <a:pt x="5339369" y="387397"/>
                  <a:pt x="5346608" y="377088"/>
                </a:cubicBezTo>
                <a:cubicBezTo>
                  <a:pt x="5346608" y="377088"/>
                  <a:pt x="5350610" y="373150"/>
                  <a:pt x="5350610" y="373150"/>
                </a:cubicBezTo>
                <a:close/>
                <a:moveTo>
                  <a:pt x="5388752" y="372388"/>
                </a:moveTo>
                <a:cubicBezTo>
                  <a:pt x="5388752" y="372388"/>
                  <a:pt x="5386559" y="373077"/>
                  <a:pt x="5387020" y="374541"/>
                </a:cubicBezTo>
                <a:cubicBezTo>
                  <a:pt x="5387020" y="374541"/>
                  <a:pt x="5384827" y="375230"/>
                  <a:pt x="5386559" y="373077"/>
                </a:cubicBezTo>
                <a:cubicBezTo>
                  <a:pt x="5386559" y="373077"/>
                  <a:pt x="5388752" y="372388"/>
                  <a:pt x="5388752" y="372388"/>
                </a:cubicBezTo>
                <a:close/>
                <a:moveTo>
                  <a:pt x="5439715" y="371207"/>
                </a:moveTo>
                <a:lnTo>
                  <a:pt x="5439748" y="373831"/>
                </a:lnTo>
                <a:lnTo>
                  <a:pt x="5442519" y="372199"/>
                </a:lnTo>
                <a:lnTo>
                  <a:pt x="5441592" y="373425"/>
                </a:lnTo>
                <a:lnTo>
                  <a:pt x="5439753" y="374005"/>
                </a:lnTo>
                <a:lnTo>
                  <a:pt x="5439761" y="374539"/>
                </a:lnTo>
                <a:cubicBezTo>
                  <a:pt x="5437323" y="375306"/>
                  <a:pt x="5435655" y="378507"/>
                  <a:pt x="5436422" y="380942"/>
                </a:cubicBezTo>
                <a:cubicBezTo>
                  <a:pt x="5433985" y="381709"/>
                  <a:pt x="5433985" y="381709"/>
                  <a:pt x="5434751" y="384143"/>
                </a:cubicBezTo>
                <a:cubicBezTo>
                  <a:pt x="5431549" y="382476"/>
                  <a:pt x="5431549" y="382476"/>
                  <a:pt x="5431549" y="382476"/>
                </a:cubicBezTo>
                <a:cubicBezTo>
                  <a:pt x="5427443" y="386442"/>
                  <a:pt x="5423339" y="390415"/>
                  <a:pt x="5430783" y="380041"/>
                </a:cubicBezTo>
                <a:cubicBezTo>
                  <a:pt x="5430783" y="380041"/>
                  <a:pt x="5430783" y="380041"/>
                  <a:pt x="5433219" y="379274"/>
                </a:cubicBezTo>
                <a:cubicBezTo>
                  <a:pt x="5433219" y="379274"/>
                  <a:pt x="5434888" y="376073"/>
                  <a:pt x="5438992" y="372103"/>
                </a:cubicBezTo>
                <a:cubicBezTo>
                  <a:pt x="5439827" y="370501"/>
                  <a:pt x="5439827" y="370501"/>
                  <a:pt x="5439715" y="371207"/>
                </a:cubicBezTo>
                <a:close/>
                <a:moveTo>
                  <a:pt x="3774188" y="369779"/>
                </a:moveTo>
                <a:cubicBezTo>
                  <a:pt x="3770919" y="376063"/>
                  <a:pt x="3776575" y="369027"/>
                  <a:pt x="3770039" y="381599"/>
                </a:cubicBezTo>
                <a:cubicBezTo>
                  <a:pt x="3764382" y="388635"/>
                  <a:pt x="3766769" y="387884"/>
                  <a:pt x="3773177" y="383239"/>
                </a:cubicBezTo>
                <a:cubicBezTo>
                  <a:pt x="3770792" y="383989"/>
                  <a:pt x="3770792" y="383989"/>
                  <a:pt x="3771543" y="386381"/>
                </a:cubicBezTo>
                <a:cubicBezTo>
                  <a:pt x="3777952" y="381736"/>
                  <a:pt x="3779586" y="378593"/>
                  <a:pt x="3780339" y="380985"/>
                </a:cubicBezTo>
                <a:cubicBezTo>
                  <a:pt x="3778704" y="384127"/>
                  <a:pt x="3780339" y="380985"/>
                  <a:pt x="3781091" y="383376"/>
                </a:cubicBezTo>
                <a:cubicBezTo>
                  <a:pt x="3781844" y="385768"/>
                  <a:pt x="3779457" y="386520"/>
                  <a:pt x="3777070" y="387271"/>
                </a:cubicBezTo>
                <a:cubicBezTo>
                  <a:pt x="3777823" y="389662"/>
                  <a:pt x="3773802" y="393556"/>
                  <a:pt x="3773802" y="393556"/>
                </a:cubicBezTo>
                <a:cubicBezTo>
                  <a:pt x="3773802" y="393556"/>
                  <a:pt x="3773802" y="393556"/>
                  <a:pt x="3774555" y="395947"/>
                </a:cubicBezTo>
                <a:cubicBezTo>
                  <a:pt x="3774555" y="395947"/>
                  <a:pt x="3774555" y="395947"/>
                  <a:pt x="3772921" y="399091"/>
                </a:cubicBezTo>
                <a:cubicBezTo>
                  <a:pt x="3772921" y="399091"/>
                  <a:pt x="3771284" y="402233"/>
                  <a:pt x="3768898" y="402984"/>
                </a:cubicBezTo>
                <a:cubicBezTo>
                  <a:pt x="3768145" y="400594"/>
                  <a:pt x="3768145" y="400594"/>
                  <a:pt x="3765758" y="401346"/>
                </a:cubicBezTo>
                <a:cubicBezTo>
                  <a:pt x="3765005" y="398953"/>
                  <a:pt x="3765005" y="398953"/>
                  <a:pt x="3765005" y="398953"/>
                </a:cubicBezTo>
                <a:cubicBezTo>
                  <a:pt x="3762618" y="399705"/>
                  <a:pt x="3759349" y="405989"/>
                  <a:pt x="3755328" y="409884"/>
                </a:cubicBezTo>
                <a:cubicBezTo>
                  <a:pt x="3753694" y="413027"/>
                  <a:pt x="3756210" y="404350"/>
                  <a:pt x="3747284" y="417674"/>
                </a:cubicBezTo>
                <a:cubicBezTo>
                  <a:pt x="3746532" y="415282"/>
                  <a:pt x="3739242" y="425462"/>
                  <a:pt x="3738490" y="423070"/>
                </a:cubicBezTo>
                <a:cubicBezTo>
                  <a:pt x="3736103" y="423822"/>
                  <a:pt x="3733714" y="424574"/>
                  <a:pt x="3734467" y="426964"/>
                </a:cubicBezTo>
                <a:cubicBezTo>
                  <a:pt x="3732080" y="427716"/>
                  <a:pt x="3732833" y="430107"/>
                  <a:pt x="3732833" y="430107"/>
                </a:cubicBezTo>
                <a:cubicBezTo>
                  <a:pt x="3732833" y="430107"/>
                  <a:pt x="3733585" y="432499"/>
                  <a:pt x="3730317" y="438786"/>
                </a:cubicBezTo>
                <a:cubicBezTo>
                  <a:pt x="3727930" y="439537"/>
                  <a:pt x="3727930" y="439537"/>
                  <a:pt x="3727930" y="439537"/>
                </a:cubicBezTo>
                <a:cubicBezTo>
                  <a:pt x="3727177" y="437146"/>
                  <a:pt x="3727177" y="437146"/>
                  <a:pt x="3723155" y="441040"/>
                </a:cubicBezTo>
                <a:cubicBezTo>
                  <a:pt x="3721521" y="444182"/>
                  <a:pt x="3720768" y="441791"/>
                  <a:pt x="3726425" y="434753"/>
                </a:cubicBezTo>
                <a:cubicBezTo>
                  <a:pt x="3728059" y="431611"/>
                  <a:pt x="3730445" y="430859"/>
                  <a:pt x="3729693" y="428467"/>
                </a:cubicBezTo>
                <a:cubicBezTo>
                  <a:pt x="3731327" y="425324"/>
                  <a:pt x="3732962" y="422182"/>
                  <a:pt x="3734597" y="419038"/>
                </a:cubicBezTo>
                <a:cubicBezTo>
                  <a:pt x="3741005" y="414392"/>
                  <a:pt x="3744273" y="408108"/>
                  <a:pt x="3745025" y="410497"/>
                </a:cubicBezTo>
                <a:cubicBezTo>
                  <a:pt x="3745025" y="410497"/>
                  <a:pt x="3747412" y="409747"/>
                  <a:pt x="3749048" y="406604"/>
                </a:cubicBezTo>
                <a:cubicBezTo>
                  <a:pt x="3750682" y="403461"/>
                  <a:pt x="3752317" y="400318"/>
                  <a:pt x="3756339" y="396424"/>
                </a:cubicBezTo>
                <a:cubicBezTo>
                  <a:pt x="3754704" y="399566"/>
                  <a:pt x="3750682" y="403461"/>
                  <a:pt x="3751435" y="405854"/>
                </a:cubicBezTo>
                <a:cubicBezTo>
                  <a:pt x="3749800" y="408995"/>
                  <a:pt x="3745025" y="410497"/>
                  <a:pt x="3747412" y="409747"/>
                </a:cubicBezTo>
                <a:cubicBezTo>
                  <a:pt x="3748166" y="412138"/>
                  <a:pt x="3746532" y="415282"/>
                  <a:pt x="3754575" y="407493"/>
                </a:cubicBezTo>
                <a:cubicBezTo>
                  <a:pt x="3758597" y="403600"/>
                  <a:pt x="3754575" y="407493"/>
                  <a:pt x="3762618" y="399705"/>
                </a:cubicBezTo>
                <a:cubicBezTo>
                  <a:pt x="3762618" y="399705"/>
                  <a:pt x="3761865" y="397312"/>
                  <a:pt x="3760232" y="400455"/>
                </a:cubicBezTo>
                <a:cubicBezTo>
                  <a:pt x="3756210" y="404350"/>
                  <a:pt x="3755457" y="401959"/>
                  <a:pt x="3763500" y="394170"/>
                </a:cubicBezTo>
                <a:cubicBezTo>
                  <a:pt x="3764382" y="388635"/>
                  <a:pt x="3766769" y="387884"/>
                  <a:pt x="3764382" y="388635"/>
                </a:cubicBezTo>
                <a:cubicBezTo>
                  <a:pt x="3762747" y="391778"/>
                  <a:pt x="3760361" y="392530"/>
                  <a:pt x="3760361" y="392530"/>
                </a:cubicBezTo>
                <a:cubicBezTo>
                  <a:pt x="3760361" y="392530"/>
                  <a:pt x="3759607" y="390138"/>
                  <a:pt x="3759607" y="390138"/>
                </a:cubicBezTo>
                <a:cubicBezTo>
                  <a:pt x="3761994" y="389387"/>
                  <a:pt x="3763629" y="386245"/>
                  <a:pt x="3765263" y="383101"/>
                </a:cubicBezTo>
                <a:cubicBezTo>
                  <a:pt x="3766899" y="379958"/>
                  <a:pt x="3766899" y="379958"/>
                  <a:pt x="3766899" y="379958"/>
                </a:cubicBezTo>
                <a:lnTo>
                  <a:pt x="3763456" y="382917"/>
                </a:lnTo>
                <a:lnTo>
                  <a:pt x="3765406" y="380428"/>
                </a:lnTo>
                <a:cubicBezTo>
                  <a:pt x="3767527" y="377790"/>
                  <a:pt x="3769350" y="375244"/>
                  <a:pt x="3771800" y="370529"/>
                </a:cubicBezTo>
                <a:cubicBezTo>
                  <a:pt x="3774188" y="369779"/>
                  <a:pt x="3774188" y="369779"/>
                  <a:pt x="3774188" y="369779"/>
                </a:cubicBezTo>
                <a:close/>
                <a:moveTo>
                  <a:pt x="3794555" y="368992"/>
                </a:moveTo>
                <a:lnTo>
                  <a:pt x="3794464" y="369723"/>
                </a:lnTo>
                <a:lnTo>
                  <a:pt x="3790683" y="373021"/>
                </a:lnTo>
                <a:cubicBezTo>
                  <a:pt x="3792217" y="369728"/>
                  <a:pt x="3792217" y="369728"/>
                  <a:pt x="3794555" y="368992"/>
                </a:cubicBezTo>
                <a:close/>
                <a:moveTo>
                  <a:pt x="2912079" y="368054"/>
                </a:moveTo>
                <a:cubicBezTo>
                  <a:pt x="2912079" y="368054"/>
                  <a:pt x="2912079" y="368054"/>
                  <a:pt x="2912868" y="370561"/>
                </a:cubicBezTo>
                <a:cubicBezTo>
                  <a:pt x="2910432" y="371328"/>
                  <a:pt x="2908785" y="374600"/>
                  <a:pt x="2907138" y="377869"/>
                </a:cubicBezTo>
                <a:lnTo>
                  <a:pt x="2904272" y="381526"/>
                </a:lnTo>
                <a:lnTo>
                  <a:pt x="2908785" y="374600"/>
                </a:lnTo>
                <a:cubicBezTo>
                  <a:pt x="2907996" y="372094"/>
                  <a:pt x="2912868" y="370561"/>
                  <a:pt x="2912079" y="368054"/>
                </a:cubicBezTo>
                <a:close/>
                <a:moveTo>
                  <a:pt x="2872460" y="367893"/>
                </a:moveTo>
                <a:lnTo>
                  <a:pt x="2868441" y="371781"/>
                </a:lnTo>
                <a:cubicBezTo>
                  <a:pt x="2868441" y="371781"/>
                  <a:pt x="2866805" y="374922"/>
                  <a:pt x="2866805" y="374922"/>
                </a:cubicBezTo>
                <a:cubicBezTo>
                  <a:pt x="2866805" y="374922"/>
                  <a:pt x="2866805" y="374922"/>
                  <a:pt x="2864417" y="375674"/>
                </a:cubicBezTo>
                <a:lnTo>
                  <a:pt x="2866204" y="373010"/>
                </a:lnTo>
                <a:lnTo>
                  <a:pt x="2872457" y="367895"/>
                </a:lnTo>
                <a:close/>
                <a:moveTo>
                  <a:pt x="2872467" y="367888"/>
                </a:moveTo>
                <a:lnTo>
                  <a:pt x="2872464" y="367891"/>
                </a:lnTo>
                <a:lnTo>
                  <a:pt x="2872464" y="367889"/>
                </a:lnTo>
                <a:close/>
                <a:moveTo>
                  <a:pt x="3772487" y="366952"/>
                </a:moveTo>
                <a:lnTo>
                  <a:pt x="3763699" y="379149"/>
                </a:lnTo>
                <a:cubicBezTo>
                  <a:pt x="3763699" y="379149"/>
                  <a:pt x="3761263" y="379916"/>
                  <a:pt x="3762983" y="376875"/>
                </a:cubicBezTo>
                <a:cubicBezTo>
                  <a:pt x="3770579" y="366988"/>
                  <a:pt x="3762267" y="374601"/>
                  <a:pt x="3762267" y="374601"/>
                </a:cubicBezTo>
                <a:cubicBezTo>
                  <a:pt x="3761551" y="372328"/>
                  <a:pt x="3763987" y="371561"/>
                  <a:pt x="3763987" y="371561"/>
                </a:cubicBezTo>
                <a:cubicBezTo>
                  <a:pt x="3765707" y="368521"/>
                  <a:pt x="3768144" y="367754"/>
                  <a:pt x="3770579" y="366988"/>
                </a:cubicBezTo>
                <a:cubicBezTo>
                  <a:pt x="3770579" y="366988"/>
                  <a:pt x="3770149" y="367748"/>
                  <a:pt x="3770543" y="367935"/>
                </a:cubicBezTo>
                <a:close/>
                <a:moveTo>
                  <a:pt x="2854153" y="366790"/>
                </a:moveTo>
                <a:lnTo>
                  <a:pt x="2851912" y="369551"/>
                </a:lnTo>
                <a:cubicBezTo>
                  <a:pt x="2850322" y="372577"/>
                  <a:pt x="2850322" y="372577"/>
                  <a:pt x="2848008" y="373306"/>
                </a:cubicBezTo>
                <a:cubicBezTo>
                  <a:pt x="2846417" y="376331"/>
                  <a:pt x="2844102" y="377059"/>
                  <a:pt x="2843235" y="382381"/>
                </a:cubicBezTo>
                <a:cubicBezTo>
                  <a:pt x="2841643" y="385405"/>
                  <a:pt x="2838605" y="383838"/>
                  <a:pt x="2835569" y="382267"/>
                </a:cubicBezTo>
                <a:cubicBezTo>
                  <a:pt x="2834847" y="379973"/>
                  <a:pt x="2832532" y="380701"/>
                  <a:pt x="2839621" y="370897"/>
                </a:cubicBezTo>
                <a:cubicBezTo>
                  <a:pt x="2839621" y="370897"/>
                  <a:pt x="2842656" y="372464"/>
                  <a:pt x="2843379" y="374762"/>
                </a:cubicBezTo>
                <a:cubicBezTo>
                  <a:pt x="2846128" y="371372"/>
                  <a:pt x="2848261" y="370070"/>
                  <a:pt x="2850195" y="369145"/>
                </a:cubicBezTo>
                <a:close/>
                <a:moveTo>
                  <a:pt x="3773964" y="364985"/>
                </a:moveTo>
                <a:cubicBezTo>
                  <a:pt x="3774483" y="364509"/>
                  <a:pt x="3775092" y="364317"/>
                  <a:pt x="3775450" y="365454"/>
                </a:cubicBezTo>
                <a:lnTo>
                  <a:pt x="3772487" y="366952"/>
                </a:lnTo>
                <a:lnTo>
                  <a:pt x="3773015" y="366221"/>
                </a:lnTo>
                <a:cubicBezTo>
                  <a:pt x="3773015" y="366221"/>
                  <a:pt x="3773445" y="365461"/>
                  <a:pt x="3773964" y="364985"/>
                </a:cubicBezTo>
                <a:close/>
                <a:moveTo>
                  <a:pt x="2866185" y="364613"/>
                </a:moveTo>
                <a:lnTo>
                  <a:pt x="2864548" y="367755"/>
                </a:lnTo>
                <a:lnTo>
                  <a:pt x="2858887" y="374788"/>
                </a:lnTo>
                <a:cubicBezTo>
                  <a:pt x="2858887" y="374788"/>
                  <a:pt x="2858887" y="374788"/>
                  <a:pt x="2856500" y="375540"/>
                </a:cubicBezTo>
                <a:cubicBezTo>
                  <a:pt x="2856500" y="375540"/>
                  <a:pt x="2854863" y="378681"/>
                  <a:pt x="2852475" y="379434"/>
                </a:cubicBezTo>
                <a:cubicBezTo>
                  <a:pt x="2856500" y="375540"/>
                  <a:pt x="2858136" y="372399"/>
                  <a:pt x="2859772" y="369257"/>
                </a:cubicBezTo>
                <a:cubicBezTo>
                  <a:pt x="2859019" y="366868"/>
                  <a:pt x="2861409" y="366116"/>
                  <a:pt x="2861409" y="366116"/>
                </a:cubicBezTo>
                <a:cubicBezTo>
                  <a:pt x="2861409" y="366116"/>
                  <a:pt x="2863797" y="365365"/>
                  <a:pt x="2866185" y="364613"/>
                </a:cubicBezTo>
                <a:close/>
                <a:moveTo>
                  <a:pt x="2482889" y="364452"/>
                </a:moveTo>
                <a:cubicBezTo>
                  <a:pt x="2482889" y="364452"/>
                  <a:pt x="2480501" y="365204"/>
                  <a:pt x="2481253" y="367593"/>
                </a:cubicBezTo>
                <a:lnTo>
                  <a:pt x="2481252" y="367594"/>
                </a:lnTo>
                <a:close/>
                <a:moveTo>
                  <a:pt x="3800764" y="364226"/>
                </a:moveTo>
                <a:cubicBezTo>
                  <a:pt x="3798427" y="364962"/>
                  <a:pt x="3797698" y="370814"/>
                  <a:pt x="3793827" y="374844"/>
                </a:cubicBezTo>
                <a:lnTo>
                  <a:pt x="3794464" y="369723"/>
                </a:lnTo>
                <a:close/>
                <a:moveTo>
                  <a:pt x="2857409" y="362773"/>
                </a:moveTo>
                <a:cubicBezTo>
                  <a:pt x="2858132" y="365071"/>
                  <a:pt x="2855819" y="365799"/>
                  <a:pt x="2855819" y="365799"/>
                </a:cubicBezTo>
                <a:lnTo>
                  <a:pt x="2854153" y="366790"/>
                </a:lnTo>
                <a:close/>
                <a:moveTo>
                  <a:pt x="2929158" y="361073"/>
                </a:moveTo>
                <a:cubicBezTo>
                  <a:pt x="2926235" y="361993"/>
                  <a:pt x="2926695" y="363455"/>
                  <a:pt x="2923771" y="364375"/>
                </a:cubicBezTo>
                <a:cubicBezTo>
                  <a:pt x="2926695" y="363455"/>
                  <a:pt x="2926695" y="363455"/>
                  <a:pt x="2926235" y="361993"/>
                </a:cubicBezTo>
                <a:cubicBezTo>
                  <a:pt x="2926235" y="361993"/>
                  <a:pt x="2926235" y="361993"/>
                  <a:pt x="2929158" y="361073"/>
                </a:cubicBezTo>
                <a:close/>
                <a:moveTo>
                  <a:pt x="5265022" y="359769"/>
                </a:moveTo>
                <a:lnTo>
                  <a:pt x="5266620" y="360152"/>
                </a:lnTo>
                <a:lnTo>
                  <a:pt x="5262375" y="365428"/>
                </a:lnTo>
                <a:lnTo>
                  <a:pt x="5264419" y="361501"/>
                </a:lnTo>
                <a:close/>
                <a:moveTo>
                  <a:pt x="5265927" y="357170"/>
                </a:moveTo>
                <a:lnTo>
                  <a:pt x="5265022" y="359769"/>
                </a:lnTo>
                <a:lnTo>
                  <a:pt x="5264844" y="359726"/>
                </a:lnTo>
                <a:cubicBezTo>
                  <a:pt x="5264043" y="360306"/>
                  <a:pt x="5263038" y="361280"/>
                  <a:pt x="5261844" y="361656"/>
                </a:cubicBezTo>
                <a:cubicBezTo>
                  <a:pt x="5256181" y="368690"/>
                  <a:pt x="5254546" y="371830"/>
                  <a:pt x="5257818" y="365549"/>
                </a:cubicBezTo>
                <a:cubicBezTo>
                  <a:pt x="5259454" y="362408"/>
                  <a:pt x="5259454" y="362408"/>
                  <a:pt x="5261091" y="359265"/>
                </a:cubicBezTo>
                <a:cubicBezTo>
                  <a:pt x="5264297" y="356945"/>
                  <a:pt x="5265641" y="356522"/>
                  <a:pt x="5265927" y="357170"/>
                </a:cubicBezTo>
                <a:close/>
                <a:moveTo>
                  <a:pt x="4683814" y="356521"/>
                </a:moveTo>
                <a:cubicBezTo>
                  <a:pt x="4688211" y="361561"/>
                  <a:pt x="4683095" y="363171"/>
                  <a:pt x="4680539" y="363976"/>
                </a:cubicBezTo>
                <a:cubicBezTo>
                  <a:pt x="4680539" y="363976"/>
                  <a:pt x="4679619" y="361054"/>
                  <a:pt x="4677059" y="361860"/>
                </a:cubicBezTo>
                <a:cubicBezTo>
                  <a:pt x="4676139" y="358936"/>
                  <a:pt x="4681255" y="357326"/>
                  <a:pt x="4683814" y="356521"/>
                </a:cubicBezTo>
                <a:close/>
                <a:moveTo>
                  <a:pt x="2769694" y="355961"/>
                </a:moveTo>
                <a:cubicBezTo>
                  <a:pt x="2771362" y="352911"/>
                  <a:pt x="2774477" y="354456"/>
                  <a:pt x="2772808" y="357507"/>
                </a:cubicBezTo>
                <a:cubicBezTo>
                  <a:pt x="2772808" y="357507"/>
                  <a:pt x="2771140" y="360556"/>
                  <a:pt x="2768749" y="361309"/>
                </a:cubicBezTo>
                <a:cubicBezTo>
                  <a:pt x="2766356" y="362062"/>
                  <a:pt x="2767079" y="364358"/>
                  <a:pt x="2764689" y="365110"/>
                </a:cubicBezTo>
                <a:cubicBezTo>
                  <a:pt x="2763019" y="368161"/>
                  <a:pt x="2761350" y="371210"/>
                  <a:pt x="2759681" y="374258"/>
                </a:cubicBezTo>
                <a:cubicBezTo>
                  <a:pt x="2758960" y="371962"/>
                  <a:pt x="2758960" y="371962"/>
                  <a:pt x="2754899" y="375764"/>
                </a:cubicBezTo>
                <a:cubicBezTo>
                  <a:pt x="2754899" y="375764"/>
                  <a:pt x="2752507" y="376518"/>
                  <a:pt x="2752507" y="376518"/>
                </a:cubicBezTo>
                <a:cubicBezTo>
                  <a:pt x="2754176" y="373468"/>
                  <a:pt x="2755846" y="370418"/>
                  <a:pt x="2757513" y="367369"/>
                </a:cubicBezTo>
                <a:cubicBezTo>
                  <a:pt x="2759182" y="364320"/>
                  <a:pt x="2763244" y="360518"/>
                  <a:pt x="2765634" y="359765"/>
                </a:cubicBezTo>
                <a:cubicBezTo>
                  <a:pt x="2767302" y="356714"/>
                  <a:pt x="2769694" y="355961"/>
                  <a:pt x="2769694" y="355961"/>
                </a:cubicBezTo>
                <a:close/>
                <a:moveTo>
                  <a:pt x="5261222" y="351345"/>
                </a:moveTo>
                <a:lnTo>
                  <a:pt x="5258017" y="353668"/>
                </a:lnTo>
                <a:lnTo>
                  <a:pt x="5258836" y="352097"/>
                </a:lnTo>
                <a:cubicBezTo>
                  <a:pt x="5261222" y="351345"/>
                  <a:pt x="5261222" y="351345"/>
                  <a:pt x="5261222" y="351345"/>
                </a:cubicBezTo>
                <a:close/>
                <a:moveTo>
                  <a:pt x="5466935" y="350304"/>
                </a:moveTo>
                <a:cubicBezTo>
                  <a:pt x="5467657" y="352601"/>
                  <a:pt x="5465185" y="353379"/>
                  <a:pt x="5465185" y="353379"/>
                </a:cubicBezTo>
                <a:cubicBezTo>
                  <a:pt x="5460961" y="357232"/>
                  <a:pt x="5456014" y="358789"/>
                  <a:pt x="5448289" y="368793"/>
                </a:cubicBezTo>
                <a:lnTo>
                  <a:pt x="5442519" y="372199"/>
                </a:lnTo>
                <a:lnTo>
                  <a:pt x="5451905" y="359766"/>
                </a:lnTo>
                <a:cubicBezTo>
                  <a:pt x="5454055" y="356883"/>
                  <a:pt x="5454930" y="355344"/>
                  <a:pt x="5454568" y="354197"/>
                </a:cubicBezTo>
                <a:cubicBezTo>
                  <a:pt x="5454568" y="354197"/>
                  <a:pt x="5444371" y="364980"/>
                  <a:pt x="5456319" y="351120"/>
                </a:cubicBezTo>
                <a:cubicBezTo>
                  <a:pt x="5458794" y="350342"/>
                  <a:pt x="5464462" y="351083"/>
                  <a:pt x="5466935" y="350304"/>
                </a:cubicBezTo>
                <a:close/>
                <a:moveTo>
                  <a:pt x="4913516" y="350148"/>
                </a:moveTo>
                <a:cubicBezTo>
                  <a:pt x="4914030" y="349653"/>
                  <a:pt x="4914638" y="349460"/>
                  <a:pt x="4915022" y="350679"/>
                </a:cubicBezTo>
                <a:cubicBezTo>
                  <a:pt x="4918993" y="354782"/>
                  <a:pt x="4910917" y="354647"/>
                  <a:pt x="4912587" y="351446"/>
                </a:cubicBezTo>
                <a:cubicBezTo>
                  <a:pt x="4912587" y="351446"/>
                  <a:pt x="4913003" y="350645"/>
                  <a:pt x="4913516" y="350148"/>
                </a:cubicBezTo>
                <a:close/>
                <a:moveTo>
                  <a:pt x="5363609" y="347856"/>
                </a:moveTo>
                <a:lnTo>
                  <a:pt x="5360359" y="354020"/>
                </a:lnTo>
                <a:cubicBezTo>
                  <a:pt x="5354748" y="360927"/>
                  <a:pt x="5348401" y="365493"/>
                  <a:pt x="5345151" y="371656"/>
                </a:cubicBezTo>
                <a:cubicBezTo>
                  <a:pt x="5345151" y="371656"/>
                  <a:pt x="5346776" y="368575"/>
                  <a:pt x="5348401" y="365493"/>
                </a:cubicBezTo>
                <a:close/>
                <a:moveTo>
                  <a:pt x="3837309" y="345819"/>
                </a:moveTo>
                <a:cubicBezTo>
                  <a:pt x="3835650" y="348932"/>
                  <a:pt x="3836392" y="351289"/>
                  <a:pt x="3834733" y="354403"/>
                </a:cubicBezTo>
                <a:cubicBezTo>
                  <a:pt x="3832332" y="355159"/>
                  <a:pt x="3833073" y="357515"/>
                  <a:pt x="3830672" y="358271"/>
                </a:cubicBezTo>
                <a:cubicBezTo>
                  <a:pt x="3829931" y="355915"/>
                  <a:pt x="3833991" y="352045"/>
                  <a:pt x="3833991" y="352045"/>
                </a:cubicBezTo>
                <a:cubicBezTo>
                  <a:pt x="3831590" y="352801"/>
                  <a:pt x="3833249" y="349688"/>
                  <a:pt x="3837309" y="345819"/>
                </a:cubicBezTo>
                <a:close/>
                <a:moveTo>
                  <a:pt x="2841740" y="343610"/>
                </a:moveTo>
                <a:cubicBezTo>
                  <a:pt x="2838601" y="350219"/>
                  <a:pt x="2834656" y="354274"/>
                  <a:pt x="2830712" y="358327"/>
                </a:cubicBezTo>
                <a:cubicBezTo>
                  <a:pt x="2829906" y="355769"/>
                  <a:pt x="2826725" y="353958"/>
                  <a:pt x="2823545" y="352148"/>
                </a:cubicBezTo>
                <a:cubicBezTo>
                  <a:pt x="2828296" y="350653"/>
                  <a:pt x="2829865" y="347348"/>
                  <a:pt x="2829865" y="347348"/>
                </a:cubicBezTo>
                <a:cubicBezTo>
                  <a:pt x="2834616" y="345853"/>
                  <a:pt x="2837796" y="347662"/>
                  <a:pt x="2841740" y="343610"/>
                </a:cubicBezTo>
                <a:close/>
                <a:moveTo>
                  <a:pt x="2936251" y="342779"/>
                </a:moveTo>
                <a:cubicBezTo>
                  <a:pt x="2932145" y="346748"/>
                  <a:pt x="2930476" y="349951"/>
                  <a:pt x="2928040" y="350717"/>
                </a:cubicBezTo>
                <a:cubicBezTo>
                  <a:pt x="2923935" y="354687"/>
                  <a:pt x="2923935" y="354687"/>
                  <a:pt x="2927273" y="348281"/>
                </a:cubicBezTo>
                <a:cubicBezTo>
                  <a:pt x="2927273" y="348281"/>
                  <a:pt x="2928943" y="345079"/>
                  <a:pt x="2931379" y="344312"/>
                </a:cubicBezTo>
                <a:cubicBezTo>
                  <a:pt x="2931379" y="344312"/>
                  <a:pt x="2933814" y="343546"/>
                  <a:pt x="2936251" y="342779"/>
                </a:cubicBezTo>
                <a:close/>
                <a:moveTo>
                  <a:pt x="5300426" y="341829"/>
                </a:moveTo>
                <a:cubicBezTo>
                  <a:pt x="5296443" y="345759"/>
                  <a:pt x="5294834" y="348941"/>
                  <a:pt x="5292459" y="349688"/>
                </a:cubicBezTo>
                <a:cubicBezTo>
                  <a:pt x="5290851" y="352873"/>
                  <a:pt x="5288475" y="353620"/>
                  <a:pt x="5286867" y="356803"/>
                </a:cubicBezTo>
                <a:cubicBezTo>
                  <a:pt x="5284493" y="357550"/>
                  <a:pt x="5282885" y="360736"/>
                  <a:pt x="5279668" y="367103"/>
                </a:cubicBezTo>
                <a:cubicBezTo>
                  <a:pt x="5278060" y="370283"/>
                  <a:pt x="5275686" y="371032"/>
                  <a:pt x="5272543" y="369345"/>
                </a:cubicBezTo>
                <a:cubicBezTo>
                  <a:pt x="5269400" y="367657"/>
                  <a:pt x="5266261" y="365968"/>
                  <a:pt x="5275068" y="352487"/>
                </a:cubicBezTo>
                <a:cubicBezTo>
                  <a:pt x="5278208" y="354174"/>
                  <a:pt x="5281351" y="355863"/>
                  <a:pt x="5281351" y="355863"/>
                </a:cubicBezTo>
                <a:cubicBezTo>
                  <a:pt x="5290926" y="344819"/>
                  <a:pt x="5291693" y="347255"/>
                  <a:pt x="5298050" y="342576"/>
                </a:cubicBezTo>
                <a:cubicBezTo>
                  <a:pt x="5300426" y="341829"/>
                  <a:pt x="5300426" y="341829"/>
                  <a:pt x="5300426" y="341829"/>
                </a:cubicBezTo>
                <a:close/>
                <a:moveTo>
                  <a:pt x="5198184" y="339527"/>
                </a:moveTo>
                <a:cubicBezTo>
                  <a:pt x="5198951" y="339928"/>
                  <a:pt x="5199320" y="341098"/>
                  <a:pt x="5198519" y="342634"/>
                </a:cubicBezTo>
                <a:cubicBezTo>
                  <a:pt x="5196917" y="345710"/>
                  <a:pt x="5194577" y="346446"/>
                  <a:pt x="5192977" y="349520"/>
                </a:cubicBezTo>
                <a:cubicBezTo>
                  <a:pt x="5191373" y="352594"/>
                  <a:pt x="5189034" y="353330"/>
                  <a:pt x="5186696" y="354066"/>
                </a:cubicBezTo>
                <a:cubicBezTo>
                  <a:pt x="5183491" y="360214"/>
                  <a:pt x="5181889" y="363288"/>
                  <a:pt x="5177949" y="367099"/>
                </a:cubicBezTo>
                <a:lnTo>
                  <a:pt x="5173270" y="368571"/>
                </a:lnTo>
                <a:lnTo>
                  <a:pt x="5178078" y="359350"/>
                </a:lnTo>
                <a:cubicBezTo>
                  <a:pt x="5179681" y="356273"/>
                  <a:pt x="5185225" y="349390"/>
                  <a:pt x="5187562" y="348654"/>
                </a:cubicBezTo>
                <a:cubicBezTo>
                  <a:pt x="5189165" y="345579"/>
                  <a:pt x="5193106" y="341767"/>
                  <a:pt x="5195444" y="341032"/>
                </a:cubicBezTo>
                <a:cubicBezTo>
                  <a:pt x="5196245" y="339495"/>
                  <a:pt x="5197415" y="339126"/>
                  <a:pt x="5198184" y="339527"/>
                </a:cubicBezTo>
                <a:close/>
                <a:moveTo>
                  <a:pt x="5275246" y="335830"/>
                </a:moveTo>
                <a:cubicBezTo>
                  <a:pt x="5275246" y="335830"/>
                  <a:pt x="5273054" y="336520"/>
                  <a:pt x="5273975" y="339445"/>
                </a:cubicBezTo>
                <a:cubicBezTo>
                  <a:pt x="5273054" y="336520"/>
                  <a:pt x="5273054" y="336520"/>
                  <a:pt x="5273054" y="336520"/>
                </a:cubicBezTo>
                <a:cubicBezTo>
                  <a:pt x="5275246" y="335830"/>
                  <a:pt x="5277439" y="335140"/>
                  <a:pt x="5275246" y="335830"/>
                </a:cubicBezTo>
                <a:close/>
                <a:moveTo>
                  <a:pt x="2782844" y="335110"/>
                </a:moveTo>
                <a:lnTo>
                  <a:pt x="2782456" y="338979"/>
                </a:lnTo>
                <a:lnTo>
                  <a:pt x="2781068" y="342227"/>
                </a:lnTo>
                <a:lnTo>
                  <a:pt x="2781488" y="340690"/>
                </a:lnTo>
                <a:cubicBezTo>
                  <a:pt x="2781214" y="340776"/>
                  <a:pt x="2780665" y="340949"/>
                  <a:pt x="2780262" y="339670"/>
                </a:cubicBezTo>
                <a:cubicBezTo>
                  <a:pt x="2780262" y="339670"/>
                  <a:pt x="2778876" y="342917"/>
                  <a:pt x="2778876" y="342917"/>
                </a:cubicBezTo>
                <a:cubicBezTo>
                  <a:pt x="2778072" y="340359"/>
                  <a:pt x="2778072" y="340359"/>
                  <a:pt x="2778072" y="340359"/>
                </a:cubicBezTo>
                <a:cubicBezTo>
                  <a:pt x="2780262" y="339670"/>
                  <a:pt x="2781651" y="336423"/>
                  <a:pt x="2781651" y="336423"/>
                </a:cubicBezTo>
                <a:close/>
                <a:moveTo>
                  <a:pt x="2785230" y="332484"/>
                </a:moveTo>
                <a:lnTo>
                  <a:pt x="2782844" y="335110"/>
                </a:lnTo>
                <a:lnTo>
                  <a:pt x="2783038" y="333174"/>
                </a:lnTo>
                <a:cubicBezTo>
                  <a:pt x="2783038" y="333174"/>
                  <a:pt x="2785230" y="332484"/>
                  <a:pt x="2785230" y="332484"/>
                </a:cubicBezTo>
                <a:close/>
                <a:moveTo>
                  <a:pt x="5386105" y="328248"/>
                </a:moveTo>
                <a:cubicBezTo>
                  <a:pt x="5386105" y="328248"/>
                  <a:pt x="5386794" y="330440"/>
                  <a:pt x="5386794" y="330440"/>
                </a:cubicBezTo>
                <a:cubicBezTo>
                  <a:pt x="5384601" y="331129"/>
                  <a:pt x="5384601" y="331129"/>
                  <a:pt x="5383100" y="334014"/>
                </a:cubicBezTo>
                <a:cubicBezTo>
                  <a:pt x="5384601" y="331129"/>
                  <a:pt x="5384601" y="331129"/>
                  <a:pt x="5386105" y="328248"/>
                </a:cubicBezTo>
                <a:close/>
                <a:moveTo>
                  <a:pt x="2951571" y="325108"/>
                </a:moveTo>
                <a:cubicBezTo>
                  <a:pt x="2949134" y="325875"/>
                  <a:pt x="2949881" y="328249"/>
                  <a:pt x="2949881" y="328249"/>
                </a:cubicBezTo>
                <a:cubicBezTo>
                  <a:pt x="2947446" y="329016"/>
                  <a:pt x="2948193" y="331391"/>
                  <a:pt x="2948193" y="331391"/>
                </a:cubicBezTo>
                <a:cubicBezTo>
                  <a:pt x="2948193" y="331391"/>
                  <a:pt x="2948193" y="331391"/>
                  <a:pt x="2946505" y="334533"/>
                </a:cubicBezTo>
                <a:cubicBezTo>
                  <a:pt x="2944817" y="337674"/>
                  <a:pt x="2947252" y="336907"/>
                  <a:pt x="2945565" y="340051"/>
                </a:cubicBezTo>
                <a:cubicBezTo>
                  <a:pt x="2945565" y="340051"/>
                  <a:pt x="2946313" y="342423"/>
                  <a:pt x="2946313" y="342423"/>
                </a:cubicBezTo>
                <a:cubicBezTo>
                  <a:pt x="2947059" y="344798"/>
                  <a:pt x="2946313" y="342423"/>
                  <a:pt x="2942187" y="346331"/>
                </a:cubicBezTo>
                <a:cubicBezTo>
                  <a:pt x="2939751" y="347097"/>
                  <a:pt x="2937315" y="347864"/>
                  <a:pt x="2935627" y="351008"/>
                </a:cubicBezTo>
                <a:cubicBezTo>
                  <a:pt x="2937315" y="347864"/>
                  <a:pt x="2941440" y="343957"/>
                  <a:pt x="2940693" y="341584"/>
                </a:cubicBezTo>
                <a:cubicBezTo>
                  <a:pt x="2942381" y="338440"/>
                  <a:pt x="2939945" y="339207"/>
                  <a:pt x="2942381" y="338440"/>
                </a:cubicBezTo>
                <a:cubicBezTo>
                  <a:pt x="2942381" y="338440"/>
                  <a:pt x="2942381" y="338440"/>
                  <a:pt x="2941633" y="336066"/>
                </a:cubicBezTo>
                <a:cubicBezTo>
                  <a:pt x="2945758" y="332158"/>
                  <a:pt x="2945758" y="332158"/>
                  <a:pt x="2945010" y="329782"/>
                </a:cubicBezTo>
                <a:cubicBezTo>
                  <a:pt x="2947446" y="329016"/>
                  <a:pt x="2949134" y="325875"/>
                  <a:pt x="2949134" y="325875"/>
                </a:cubicBezTo>
                <a:cubicBezTo>
                  <a:pt x="2949134" y="325875"/>
                  <a:pt x="2951571" y="325108"/>
                  <a:pt x="2951571" y="325108"/>
                </a:cubicBezTo>
                <a:close/>
                <a:moveTo>
                  <a:pt x="2897819" y="322747"/>
                </a:moveTo>
                <a:lnTo>
                  <a:pt x="2899429" y="327862"/>
                </a:lnTo>
                <a:cubicBezTo>
                  <a:pt x="2899429" y="327862"/>
                  <a:pt x="2898042" y="331110"/>
                  <a:pt x="2898847" y="333669"/>
                </a:cubicBezTo>
                <a:cubicBezTo>
                  <a:pt x="2896656" y="334358"/>
                  <a:pt x="2894462" y="335048"/>
                  <a:pt x="2894462" y="335048"/>
                </a:cubicBezTo>
                <a:cubicBezTo>
                  <a:pt x="2892269" y="335739"/>
                  <a:pt x="2892269" y="335739"/>
                  <a:pt x="2892269" y="335739"/>
                </a:cubicBezTo>
                <a:cubicBezTo>
                  <a:pt x="2891465" y="333180"/>
                  <a:pt x="2891465" y="333180"/>
                  <a:pt x="2891465" y="333180"/>
                </a:cubicBezTo>
                <a:cubicBezTo>
                  <a:pt x="2892852" y="329932"/>
                  <a:pt x="2896432" y="325994"/>
                  <a:pt x="2896432" y="325994"/>
                </a:cubicBezTo>
                <a:close/>
                <a:moveTo>
                  <a:pt x="5210640" y="322563"/>
                </a:moveTo>
                <a:lnTo>
                  <a:pt x="5211256" y="322884"/>
                </a:lnTo>
                <a:cubicBezTo>
                  <a:pt x="5208917" y="323619"/>
                  <a:pt x="5209653" y="325958"/>
                  <a:pt x="5207315" y="326693"/>
                </a:cubicBezTo>
                <a:close/>
                <a:moveTo>
                  <a:pt x="5283530" y="318768"/>
                </a:moveTo>
                <a:cubicBezTo>
                  <a:pt x="5279939" y="324716"/>
                  <a:pt x="5273865" y="331446"/>
                  <a:pt x="5270277" y="337395"/>
                </a:cubicBezTo>
                <a:lnTo>
                  <a:pt x="5270197" y="337345"/>
                </a:lnTo>
                <a:lnTo>
                  <a:pt x="5260061" y="330972"/>
                </a:lnTo>
                <a:cubicBezTo>
                  <a:pt x="5264342" y="327218"/>
                  <a:pt x="5266136" y="324241"/>
                  <a:pt x="5268621" y="323460"/>
                </a:cubicBezTo>
                <a:cubicBezTo>
                  <a:pt x="5273590" y="321895"/>
                  <a:pt x="5279251" y="322526"/>
                  <a:pt x="5283530" y="318768"/>
                </a:cubicBezTo>
                <a:close/>
                <a:moveTo>
                  <a:pt x="5292297" y="316008"/>
                </a:moveTo>
                <a:cubicBezTo>
                  <a:pt x="5292297" y="316008"/>
                  <a:pt x="5290553" y="318969"/>
                  <a:pt x="5286370" y="322692"/>
                </a:cubicBezTo>
                <a:cubicBezTo>
                  <a:pt x="5286370" y="322692"/>
                  <a:pt x="5288806" y="321926"/>
                  <a:pt x="5288116" y="319735"/>
                </a:cubicBezTo>
                <a:cubicBezTo>
                  <a:pt x="5290553" y="318969"/>
                  <a:pt x="5292297" y="316008"/>
                  <a:pt x="5292297" y="316008"/>
                </a:cubicBezTo>
                <a:close/>
                <a:moveTo>
                  <a:pt x="3721186" y="315572"/>
                </a:moveTo>
                <a:lnTo>
                  <a:pt x="3720512" y="316511"/>
                </a:lnTo>
                <a:lnTo>
                  <a:pt x="3720500" y="316313"/>
                </a:lnTo>
                <a:close/>
                <a:moveTo>
                  <a:pt x="3844890" y="312187"/>
                </a:moveTo>
                <a:cubicBezTo>
                  <a:pt x="3844890" y="312187"/>
                  <a:pt x="3845619" y="314502"/>
                  <a:pt x="3843912" y="317581"/>
                </a:cubicBezTo>
                <a:cubicBezTo>
                  <a:pt x="3848055" y="313735"/>
                  <a:pt x="3850491" y="312968"/>
                  <a:pt x="3851218" y="315282"/>
                </a:cubicBezTo>
                <a:cubicBezTo>
                  <a:pt x="3851947" y="317595"/>
                  <a:pt x="3852675" y="319908"/>
                  <a:pt x="3852675" y="319908"/>
                </a:cubicBezTo>
                <a:cubicBezTo>
                  <a:pt x="3844389" y="327605"/>
                  <a:pt x="3847554" y="329152"/>
                  <a:pt x="3848282" y="331465"/>
                </a:cubicBezTo>
                <a:cubicBezTo>
                  <a:pt x="3840973" y="333766"/>
                  <a:pt x="3839266" y="336847"/>
                  <a:pt x="3838288" y="342241"/>
                </a:cubicBezTo>
                <a:lnTo>
                  <a:pt x="3833415" y="343775"/>
                </a:lnTo>
                <a:lnTo>
                  <a:pt x="3835123" y="340693"/>
                </a:lnTo>
                <a:lnTo>
                  <a:pt x="3836232" y="339381"/>
                </a:lnTo>
                <a:lnTo>
                  <a:pt x="3827704" y="348842"/>
                </a:lnTo>
                <a:cubicBezTo>
                  <a:pt x="3827704" y="348842"/>
                  <a:pt x="3827704" y="348842"/>
                  <a:pt x="3821069" y="361294"/>
                </a:cubicBezTo>
                <a:cubicBezTo>
                  <a:pt x="3829189" y="353557"/>
                  <a:pt x="3829189" y="353557"/>
                  <a:pt x="3825871" y="359782"/>
                </a:cubicBezTo>
                <a:cubicBezTo>
                  <a:pt x="3821811" y="363652"/>
                  <a:pt x="3824212" y="362896"/>
                  <a:pt x="3830672" y="358271"/>
                </a:cubicBezTo>
                <a:cubicBezTo>
                  <a:pt x="3824212" y="362896"/>
                  <a:pt x="3818493" y="369878"/>
                  <a:pt x="3816834" y="372991"/>
                </a:cubicBezTo>
                <a:cubicBezTo>
                  <a:pt x="3814433" y="373747"/>
                  <a:pt x="3814433" y="373747"/>
                  <a:pt x="3809454" y="383085"/>
                </a:cubicBezTo>
                <a:cubicBezTo>
                  <a:pt x="3807795" y="386198"/>
                  <a:pt x="3801334" y="390824"/>
                  <a:pt x="3799674" y="393936"/>
                </a:cubicBezTo>
                <a:cubicBezTo>
                  <a:pt x="3800416" y="396293"/>
                  <a:pt x="3796356" y="400162"/>
                  <a:pt x="3796356" y="400162"/>
                </a:cubicBezTo>
                <a:cubicBezTo>
                  <a:pt x="3792297" y="404030"/>
                  <a:pt x="3790637" y="407144"/>
                  <a:pt x="3788237" y="407900"/>
                </a:cubicBezTo>
                <a:cubicBezTo>
                  <a:pt x="3786578" y="411013"/>
                  <a:pt x="3784918" y="414126"/>
                  <a:pt x="3784918" y="414126"/>
                </a:cubicBezTo>
                <a:cubicBezTo>
                  <a:pt x="3783259" y="417239"/>
                  <a:pt x="3780858" y="417996"/>
                  <a:pt x="3783259" y="417239"/>
                </a:cubicBezTo>
                <a:cubicBezTo>
                  <a:pt x="3787320" y="413370"/>
                  <a:pt x="3785660" y="416484"/>
                  <a:pt x="3785660" y="416484"/>
                </a:cubicBezTo>
                <a:cubicBezTo>
                  <a:pt x="3785660" y="416484"/>
                  <a:pt x="3784001" y="419596"/>
                  <a:pt x="3782342" y="422710"/>
                </a:cubicBezTo>
                <a:cubicBezTo>
                  <a:pt x="3782342" y="422710"/>
                  <a:pt x="3778282" y="426577"/>
                  <a:pt x="3774222" y="430447"/>
                </a:cubicBezTo>
                <a:cubicBezTo>
                  <a:pt x="3774222" y="430447"/>
                  <a:pt x="3774222" y="430447"/>
                  <a:pt x="3775881" y="427333"/>
                </a:cubicBezTo>
                <a:cubicBezTo>
                  <a:pt x="3777540" y="424221"/>
                  <a:pt x="3775139" y="424977"/>
                  <a:pt x="3771078" y="428845"/>
                </a:cubicBezTo>
                <a:lnTo>
                  <a:pt x="3769419" y="431959"/>
                </a:lnTo>
                <a:lnTo>
                  <a:pt x="3770337" y="426489"/>
                </a:lnTo>
                <a:cubicBezTo>
                  <a:pt x="3772738" y="425733"/>
                  <a:pt x="3774397" y="422619"/>
                  <a:pt x="3774397" y="422619"/>
                </a:cubicBezTo>
                <a:cubicBezTo>
                  <a:pt x="3776798" y="421863"/>
                  <a:pt x="3776798" y="421863"/>
                  <a:pt x="3779199" y="421107"/>
                </a:cubicBezTo>
                <a:cubicBezTo>
                  <a:pt x="3780858" y="417996"/>
                  <a:pt x="3780116" y="415637"/>
                  <a:pt x="3777716" y="416393"/>
                </a:cubicBezTo>
                <a:cubicBezTo>
                  <a:pt x="3777716" y="416393"/>
                  <a:pt x="3773655" y="420262"/>
                  <a:pt x="3771996" y="423375"/>
                </a:cubicBezTo>
                <a:cubicBezTo>
                  <a:pt x="3771996" y="423375"/>
                  <a:pt x="3773655" y="420262"/>
                  <a:pt x="3773655" y="420262"/>
                </a:cubicBezTo>
                <a:cubicBezTo>
                  <a:pt x="3775315" y="417149"/>
                  <a:pt x="3781033" y="410166"/>
                  <a:pt x="3780291" y="407809"/>
                </a:cubicBezTo>
                <a:cubicBezTo>
                  <a:pt x="3780291" y="407809"/>
                  <a:pt x="3781950" y="404696"/>
                  <a:pt x="3784351" y="403940"/>
                </a:cubicBezTo>
                <a:cubicBezTo>
                  <a:pt x="3783609" y="401582"/>
                  <a:pt x="3786011" y="400826"/>
                  <a:pt x="3787669" y="397714"/>
                </a:cubicBezTo>
                <a:cubicBezTo>
                  <a:pt x="3787669" y="397714"/>
                  <a:pt x="3787669" y="397714"/>
                  <a:pt x="3786928" y="395357"/>
                </a:cubicBezTo>
                <a:cubicBezTo>
                  <a:pt x="3786928" y="395357"/>
                  <a:pt x="3788587" y="392244"/>
                  <a:pt x="3790988" y="391488"/>
                </a:cubicBezTo>
                <a:cubicBezTo>
                  <a:pt x="3793389" y="390733"/>
                  <a:pt x="3792648" y="388375"/>
                  <a:pt x="3792648" y="388375"/>
                </a:cubicBezTo>
                <a:cubicBezTo>
                  <a:pt x="3795049" y="387620"/>
                  <a:pt x="3791730" y="393846"/>
                  <a:pt x="3788411" y="400072"/>
                </a:cubicBezTo>
                <a:cubicBezTo>
                  <a:pt x="3786753" y="403184"/>
                  <a:pt x="3785093" y="406297"/>
                  <a:pt x="3782692" y="407053"/>
                </a:cubicBezTo>
                <a:cubicBezTo>
                  <a:pt x="3781033" y="410166"/>
                  <a:pt x="3783435" y="409410"/>
                  <a:pt x="3785093" y="406297"/>
                </a:cubicBezTo>
                <a:cubicBezTo>
                  <a:pt x="3787494" y="405542"/>
                  <a:pt x="3789153" y="402429"/>
                  <a:pt x="3789153" y="402429"/>
                </a:cubicBezTo>
                <a:cubicBezTo>
                  <a:pt x="3793213" y="398560"/>
                  <a:pt x="3793213" y="398560"/>
                  <a:pt x="3802993" y="387710"/>
                </a:cubicBezTo>
                <a:cubicBezTo>
                  <a:pt x="3800592" y="388465"/>
                  <a:pt x="3802993" y="387710"/>
                  <a:pt x="3804652" y="384597"/>
                </a:cubicBezTo>
                <a:cubicBezTo>
                  <a:pt x="3806312" y="381484"/>
                  <a:pt x="3807970" y="378371"/>
                  <a:pt x="3812032" y="374503"/>
                </a:cubicBezTo>
                <a:cubicBezTo>
                  <a:pt x="3812032" y="374503"/>
                  <a:pt x="3811289" y="372145"/>
                  <a:pt x="3811289" y="372145"/>
                </a:cubicBezTo>
                <a:cubicBezTo>
                  <a:pt x="3812949" y="369032"/>
                  <a:pt x="3814608" y="365920"/>
                  <a:pt x="3814608" y="365920"/>
                </a:cubicBezTo>
                <a:cubicBezTo>
                  <a:pt x="3816266" y="362806"/>
                  <a:pt x="3819585" y="356580"/>
                  <a:pt x="3817926" y="359693"/>
                </a:cubicBezTo>
                <a:cubicBezTo>
                  <a:pt x="3811465" y="364317"/>
                  <a:pt x="3814782" y="358091"/>
                  <a:pt x="3807405" y="368186"/>
                </a:cubicBezTo>
                <a:cubicBezTo>
                  <a:pt x="3807405" y="368186"/>
                  <a:pt x="3807405" y="368186"/>
                  <a:pt x="3805002" y="368942"/>
                </a:cubicBezTo>
                <a:cubicBezTo>
                  <a:pt x="3813124" y="361204"/>
                  <a:pt x="3800201" y="370454"/>
                  <a:pt x="3814040" y="355733"/>
                </a:cubicBezTo>
                <a:cubicBezTo>
                  <a:pt x="3815699" y="352620"/>
                  <a:pt x="3814957" y="350263"/>
                  <a:pt x="3817359" y="349507"/>
                </a:cubicBezTo>
                <a:cubicBezTo>
                  <a:pt x="3819760" y="348752"/>
                  <a:pt x="3819760" y="348752"/>
                  <a:pt x="3820678" y="343282"/>
                </a:cubicBezTo>
                <a:cubicBezTo>
                  <a:pt x="3823078" y="342527"/>
                  <a:pt x="3823078" y="342527"/>
                  <a:pt x="3823078" y="342527"/>
                </a:cubicBezTo>
                <a:cubicBezTo>
                  <a:pt x="3823078" y="342527"/>
                  <a:pt x="3823078" y="342527"/>
                  <a:pt x="3823819" y="344883"/>
                </a:cubicBezTo>
                <a:cubicBezTo>
                  <a:pt x="3824561" y="347240"/>
                  <a:pt x="3821244" y="353466"/>
                  <a:pt x="3831941" y="337145"/>
                </a:cubicBezTo>
                <a:cubicBezTo>
                  <a:pt x="3831941" y="337145"/>
                  <a:pt x="3834341" y="336390"/>
                  <a:pt x="3834341" y="336390"/>
                </a:cubicBezTo>
                <a:lnTo>
                  <a:pt x="3837428" y="337963"/>
                </a:lnTo>
                <a:lnTo>
                  <a:pt x="3840973" y="333766"/>
                </a:lnTo>
                <a:cubicBezTo>
                  <a:pt x="3840973" y="333766"/>
                  <a:pt x="3836831" y="337613"/>
                  <a:pt x="3839517" y="329138"/>
                </a:cubicBezTo>
                <a:cubicBezTo>
                  <a:pt x="3841953" y="328372"/>
                  <a:pt x="3841953" y="328372"/>
                  <a:pt x="3841953" y="328372"/>
                </a:cubicBezTo>
                <a:cubicBezTo>
                  <a:pt x="3845368" y="322209"/>
                  <a:pt x="3849511" y="318362"/>
                  <a:pt x="3847076" y="319128"/>
                </a:cubicBezTo>
                <a:cubicBezTo>
                  <a:pt x="3847076" y="319128"/>
                  <a:pt x="3844640" y="319895"/>
                  <a:pt x="3842204" y="320662"/>
                </a:cubicBezTo>
                <a:cubicBezTo>
                  <a:pt x="3840496" y="323742"/>
                  <a:pt x="3838789" y="326824"/>
                  <a:pt x="3834645" y="330672"/>
                </a:cubicBezTo>
                <a:cubicBezTo>
                  <a:pt x="3828795" y="337599"/>
                  <a:pt x="3830502" y="334519"/>
                  <a:pt x="3832211" y="331439"/>
                </a:cubicBezTo>
                <a:cubicBezTo>
                  <a:pt x="3828066" y="335285"/>
                  <a:pt x="3827338" y="332972"/>
                  <a:pt x="3827338" y="332972"/>
                </a:cubicBezTo>
                <a:cubicBezTo>
                  <a:pt x="3827338" y="332972"/>
                  <a:pt x="3827338" y="332972"/>
                  <a:pt x="3824902" y="333739"/>
                </a:cubicBezTo>
                <a:cubicBezTo>
                  <a:pt x="3827338" y="332972"/>
                  <a:pt x="3829045" y="329891"/>
                  <a:pt x="3829045" y="329891"/>
                </a:cubicBezTo>
                <a:cubicBezTo>
                  <a:pt x="3830753" y="326808"/>
                  <a:pt x="3833189" y="326042"/>
                  <a:pt x="3833189" y="326042"/>
                </a:cubicBezTo>
                <a:cubicBezTo>
                  <a:pt x="3835624" y="325275"/>
                  <a:pt x="3835624" y="325275"/>
                  <a:pt x="3837332" y="322195"/>
                </a:cubicBezTo>
                <a:cubicBezTo>
                  <a:pt x="3839039" y="319115"/>
                  <a:pt x="3839039" y="319115"/>
                  <a:pt x="3840747" y="316035"/>
                </a:cubicBezTo>
                <a:cubicBezTo>
                  <a:pt x="3843184" y="315268"/>
                  <a:pt x="3842456" y="312954"/>
                  <a:pt x="3844890" y="312187"/>
                </a:cubicBezTo>
                <a:close/>
                <a:moveTo>
                  <a:pt x="5215328" y="311322"/>
                </a:moveTo>
                <a:cubicBezTo>
                  <a:pt x="5213725" y="314397"/>
                  <a:pt x="5214462" y="316738"/>
                  <a:pt x="5212860" y="319811"/>
                </a:cubicBezTo>
                <a:lnTo>
                  <a:pt x="5210640" y="322563"/>
                </a:lnTo>
                <a:lnTo>
                  <a:pt x="5208181" y="321283"/>
                </a:lnTo>
                <a:cubicBezTo>
                  <a:pt x="5209785" y="318209"/>
                  <a:pt x="5211387" y="315133"/>
                  <a:pt x="5211387" y="315133"/>
                </a:cubicBezTo>
                <a:cubicBezTo>
                  <a:pt x="5213725" y="314397"/>
                  <a:pt x="5215328" y="311322"/>
                  <a:pt x="5215328" y="311322"/>
                </a:cubicBezTo>
                <a:close/>
                <a:moveTo>
                  <a:pt x="3863419" y="311173"/>
                </a:moveTo>
                <a:lnTo>
                  <a:pt x="3861539" y="313370"/>
                </a:lnTo>
                <a:lnTo>
                  <a:pt x="3862364" y="311907"/>
                </a:lnTo>
                <a:close/>
                <a:moveTo>
                  <a:pt x="2904412" y="311031"/>
                </a:moveTo>
                <a:cubicBezTo>
                  <a:pt x="2906750" y="310295"/>
                  <a:pt x="2906750" y="310295"/>
                  <a:pt x="2905180" y="313469"/>
                </a:cubicBezTo>
                <a:cubicBezTo>
                  <a:pt x="2904412" y="311031"/>
                  <a:pt x="2902841" y="314204"/>
                  <a:pt x="2899697" y="320549"/>
                </a:cubicBezTo>
                <a:lnTo>
                  <a:pt x="2897819" y="322747"/>
                </a:lnTo>
                <a:lnTo>
                  <a:pt x="2890305" y="331536"/>
                </a:lnTo>
                <a:cubicBezTo>
                  <a:pt x="2889538" y="329100"/>
                  <a:pt x="2891111" y="325930"/>
                  <a:pt x="2892682" y="322757"/>
                </a:cubicBezTo>
                <a:cubicBezTo>
                  <a:pt x="2892682" y="322757"/>
                  <a:pt x="2895020" y="322021"/>
                  <a:pt x="2895020" y="322021"/>
                </a:cubicBezTo>
                <a:cubicBezTo>
                  <a:pt x="2887966" y="332272"/>
                  <a:pt x="2895020" y="322021"/>
                  <a:pt x="2898930" y="318113"/>
                </a:cubicBezTo>
                <a:cubicBezTo>
                  <a:pt x="2900502" y="314941"/>
                  <a:pt x="2902841" y="314204"/>
                  <a:pt x="2902073" y="311766"/>
                </a:cubicBezTo>
                <a:cubicBezTo>
                  <a:pt x="2902073" y="311766"/>
                  <a:pt x="2904412" y="311031"/>
                  <a:pt x="2904412" y="311031"/>
                </a:cubicBezTo>
                <a:close/>
                <a:moveTo>
                  <a:pt x="3867176" y="306778"/>
                </a:moveTo>
                <a:cubicBezTo>
                  <a:pt x="3868824" y="303851"/>
                  <a:pt x="3867866" y="308971"/>
                  <a:pt x="3865527" y="309708"/>
                </a:cubicBezTo>
                <a:lnTo>
                  <a:pt x="3863419" y="311173"/>
                </a:lnTo>
                <a:close/>
                <a:moveTo>
                  <a:pt x="3727202" y="306326"/>
                </a:moveTo>
                <a:cubicBezTo>
                  <a:pt x="3727953" y="308714"/>
                  <a:pt x="3725564" y="309467"/>
                  <a:pt x="3726317" y="311856"/>
                </a:cubicBezTo>
                <a:cubicBezTo>
                  <a:pt x="3726317" y="311856"/>
                  <a:pt x="3726317" y="311856"/>
                  <a:pt x="3723928" y="312608"/>
                </a:cubicBezTo>
                <a:lnTo>
                  <a:pt x="3721186" y="315572"/>
                </a:lnTo>
                <a:lnTo>
                  <a:pt x="3725564" y="309467"/>
                </a:lnTo>
                <a:cubicBezTo>
                  <a:pt x="3725564" y="309467"/>
                  <a:pt x="3727202" y="306326"/>
                  <a:pt x="3727202" y="306326"/>
                </a:cubicBezTo>
                <a:close/>
                <a:moveTo>
                  <a:pt x="4662307" y="304459"/>
                </a:moveTo>
                <a:cubicBezTo>
                  <a:pt x="4663302" y="304748"/>
                  <a:pt x="4664195" y="305672"/>
                  <a:pt x="4664886" y="307864"/>
                </a:cubicBezTo>
                <a:cubicBezTo>
                  <a:pt x="4662693" y="308554"/>
                  <a:pt x="4660499" y="309245"/>
                  <a:pt x="4660499" y="309245"/>
                </a:cubicBezTo>
                <a:cubicBezTo>
                  <a:pt x="4659809" y="307052"/>
                  <a:pt x="4659119" y="304859"/>
                  <a:pt x="4659119" y="304859"/>
                </a:cubicBezTo>
                <a:cubicBezTo>
                  <a:pt x="4660216" y="304514"/>
                  <a:pt x="4661312" y="304169"/>
                  <a:pt x="4662307" y="304459"/>
                </a:cubicBezTo>
                <a:close/>
                <a:moveTo>
                  <a:pt x="5399123" y="303268"/>
                </a:moveTo>
                <a:cubicBezTo>
                  <a:pt x="5395109" y="307103"/>
                  <a:pt x="5391832" y="313273"/>
                  <a:pt x="5387816" y="317106"/>
                </a:cubicBezTo>
                <a:cubicBezTo>
                  <a:pt x="5383804" y="320939"/>
                  <a:pt x="5383068" y="318601"/>
                  <a:pt x="5386345" y="312429"/>
                </a:cubicBezTo>
                <a:cubicBezTo>
                  <a:pt x="5388720" y="311682"/>
                  <a:pt x="5390360" y="308598"/>
                  <a:pt x="5391998" y="305511"/>
                </a:cubicBezTo>
                <a:cubicBezTo>
                  <a:pt x="5394374" y="304763"/>
                  <a:pt x="5396750" y="304016"/>
                  <a:pt x="5399123" y="303268"/>
                </a:cubicBezTo>
                <a:close/>
                <a:moveTo>
                  <a:pt x="2638459" y="299965"/>
                </a:moveTo>
                <a:cubicBezTo>
                  <a:pt x="2638459" y="299965"/>
                  <a:pt x="2641383" y="299045"/>
                  <a:pt x="2642303" y="301968"/>
                </a:cubicBezTo>
                <a:cubicBezTo>
                  <a:pt x="2639379" y="302887"/>
                  <a:pt x="2639379" y="302887"/>
                  <a:pt x="2639379" y="302887"/>
                </a:cubicBezTo>
                <a:cubicBezTo>
                  <a:pt x="2639379" y="302887"/>
                  <a:pt x="2639379" y="302887"/>
                  <a:pt x="2638459" y="299965"/>
                </a:cubicBezTo>
                <a:close/>
                <a:moveTo>
                  <a:pt x="3725426" y="298383"/>
                </a:moveTo>
                <a:cubicBezTo>
                  <a:pt x="3726193" y="300820"/>
                  <a:pt x="3726193" y="300820"/>
                  <a:pt x="3726193" y="300820"/>
                </a:cubicBezTo>
                <a:cubicBezTo>
                  <a:pt x="3722089" y="304788"/>
                  <a:pt x="3720419" y="307993"/>
                  <a:pt x="3720419" y="307993"/>
                </a:cubicBezTo>
                <a:cubicBezTo>
                  <a:pt x="3719653" y="305556"/>
                  <a:pt x="3719653" y="305556"/>
                  <a:pt x="3722089" y="304788"/>
                </a:cubicBezTo>
                <a:cubicBezTo>
                  <a:pt x="3721322" y="302354"/>
                  <a:pt x="3723758" y="301587"/>
                  <a:pt x="3725426" y="298383"/>
                </a:cubicBezTo>
                <a:close/>
                <a:moveTo>
                  <a:pt x="3872327" y="297628"/>
                </a:moveTo>
                <a:cubicBezTo>
                  <a:pt x="3871708" y="298726"/>
                  <a:pt x="3870472" y="300922"/>
                  <a:pt x="3868824" y="303851"/>
                </a:cubicBezTo>
                <a:cubicBezTo>
                  <a:pt x="3866485" y="304587"/>
                  <a:pt x="3864837" y="307514"/>
                  <a:pt x="3863190" y="310444"/>
                </a:cubicBezTo>
                <a:lnTo>
                  <a:pt x="3862364" y="311907"/>
                </a:lnTo>
                <a:lnTo>
                  <a:pt x="3859202" y="314106"/>
                </a:lnTo>
                <a:cubicBezTo>
                  <a:pt x="3858512" y="311915"/>
                  <a:pt x="3853836" y="313387"/>
                  <a:pt x="3857131" y="307531"/>
                </a:cubicBezTo>
                <a:cubicBezTo>
                  <a:pt x="3856441" y="305337"/>
                  <a:pt x="3856441" y="305337"/>
                  <a:pt x="3856441" y="305337"/>
                </a:cubicBezTo>
                <a:cubicBezTo>
                  <a:pt x="3860429" y="301674"/>
                  <a:pt x="3860429" y="301674"/>
                  <a:pt x="3858780" y="304601"/>
                </a:cubicBezTo>
                <a:cubicBezTo>
                  <a:pt x="3857131" y="307531"/>
                  <a:pt x="3858780" y="304601"/>
                  <a:pt x="3863456" y="303130"/>
                </a:cubicBezTo>
                <a:cubicBezTo>
                  <a:pt x="3863456" y="303130"/>
                  <a:pt x="3864146" y="305322"/>
                  <a:pt x="3868133" y="301657"/>
                </a:cubicBezTo>
                <a:cubicBezTo>
                  <a:pt x="3869783" y="298729"/>
                  <a:pt x="3869783" y="298729"/>
                  <a:pt x="3872120" y="297993"/>
                </a:cubicBezTo>
                <a:cubicBezTo>
                  <a:pt x="3872945" y="296529"/>
                  <a:pt x="3872945" y="296529"/>
                  <a:pt x="3872327" y="297628"/>
                </a:cubicBezTo>
                <a:close/>
                <a:moveTo>
                  <a:pt x="3232381" y="296239"/>
                </a:moveTo>
                <a:lnTo>
                  <a:pt x="3233568" y="296693"/>
                </a:lnTo>
                <a:cubicBezTo>
                  <a:pt x="3231193" y="297440"/>
                  <a:pt x="3231982" y="299946"/>
                  <a:pt x="3229607" y="300694"/>
                </a:cubicBezTo>
                <a:cubicBezTo>
                  <a:pt x="3229607" y="300694"/>
                  <a:pt x="3231982" y="299946"/>
                  <a:pt x="3231193" y="297440"/>
                </a:cubicBezTo>
                <a:close/>
                <a:moveTo>
                  <a:pt x="2893923" y="295057"/>
                </a:moveTo>
                <a:cubicBezTo>
                  <a:pt x="2894691" y="297493"/>
                  <a:pt x="2894691" y="297493"/>
                  <a:pt x="2895457" y="299929"/>
                </a:cubicBezTo>
                <a:cubicBezTo>
                  <a:pt x="2896224" y="302365"/>
                  <a:pt x="2896990" y="304801"/>
                  <a:pt x="2897757" y="307236"/>
                </a:cubicBezTo>
                <a:cubicBezTo>
                  <a:pt x="2893163" y="308681"/>
                  <a:pt x="2891633" y="311840"/>
                  <a:pt x="2887039" y="313286"/>
                </a:cubicBezTo>
                <a:cubicBezTo>
                  <a:pt x="2884743" y="314009"/>
                  <a:pt x="2884743" y="314009"/>
                  <a:pt x="2882445" y="314732"/>
                </a:cubicBezTo>
                <a:cubicBezTo>
                  <a:pt x="2882445" y="314732"/>
                  <a:pt x="2885507" y="308416"/>
                  <a:pt x="2885507" y="308416"/>
                </a:cubicBezTo>
                <a:cubicBezTo>
                  <a:pt x="2895457" y="299929"/>
                  <a:pt x="2887800" y="299662"/>
                  <a:pt x="2893923" y="295057"/>
                </a:cubicBezTo>
                <a:close/>
                <a:moveTo>
                  <a:pt x="3855852" y="294278"/>
                </a:moveTo>
                <a:cubicBezTo>
                  <a:pt x="3856619" y="296714"/>
                  <a:pt x="3856619" y="296714"/>
                  <a:pt x="3856619" y="296714"/>
                </a:cubicBezTo>
                <a:cubicBezTo>
                  <a:pt x="3856619" y="296714"/>
                  <a:pt x="3854828" y="299954"/>
                  <a:pt x="3854828" y="299954"/>
                </a:cubicBezTo>
                <a:cubicBezTo>
                  <a:pt x="3854828" y="299954"/>
                  <a:pt x="3853038" y="303196"/>
                  <a:pt x="3853038" y="303196"/>
                </a:cubicBezTo>
                <a:cubicBezTo>
                  <a:pt x="3850479" y="304002"/>
                  <a:pt x="3847922" y="304806"/>
                  <a:pt x="3847922" y="304806"/>
                </a:cubicBezTo>
                <a:cubicBezTo>
                  <a:pt x="3852270" y="300759"/>
                  <a:pt x="3854061" y="297520"/>
                  <a:pt x="3855852" y="294278"/>
                </a:cubicBezTo>
                <a:close/>
                <a:moveTo>
                  <a:pt x="3791554" y="293949"/>
                </a:moveTo>
                <a:cubicBezTo>
                  <a:pt x="3791554" y="293949"/>
                  <a:pt x="3789730" y="296493"/>
                  <a:pt x="3787812" y="298738"/>
                </a:cubicBezTo>
                <a:lnTo>
                  <a:pt x="3787558" y="298914"/>
                </a:lnTo>
                <a:close/>
                <a:moveTo>
                  <a:pt x="3694950" y="293218"/>
                </a:moveTo>
                <a:lnTo>
                  <a:pt x="3694913" y="295479"/>
                </a:lnTo>
                <a:cubicBezTo>
                  <a:pt x="3689252" y="302514"/>
                  <a:pt x="3685980" y="308797"/>
                  <a:pt x="3681955" y="312689"/>
                </a:cubicBezTo>
                <a:cubicBezTo>
                  <a:pt x="3679566" y="313441"/>
                  <a:pt x="3677930" y="316580"/>
                  <a:pt x="3677930" y="316580"/>
                </a:cubicBezTo>
                <a:cubicBezTo>
                  <a:pt x="3677930" y="316580"/>
                  <a:pt x="3677178" y="314193"/>
                  <a:pt x="3679566" y="313441"/>
                </a:cubicBezTo>
                <a:cubicBezTo>
                  <a:pt x="3682839" y="307158"/>
                  <a:pt x="3689252" y="302514"/>
                  <a:pt x="3692524" y="296231"/>
                </a:cubicBezTo>
                <a:close/>
                <a:moveTo>
                  <a:pt x="2646390" y="289438"/>
                </a:moveTo>
                <a:cubicBezTo>
                  <a:pt x="2646390" y="289438"/>
                  <a:pt x="2643833" y="290243"/>
                  <a:pt x="2644523" y="292435"/>
                </a:cubicBezTo>
                <a:cubicBezTo>
                  <a:pt x="2641965" y="293241"/>
                  <a:pt x="2637539" y="297043"/>
                  <a:pt x="2637539" y="297043"/>
                </a:cubicBezTo>
                <a:cubicBezTo>
                  <a:pt x="2637539" y="297043"/>
                  <a:pt x="2639407" y="294046"/>
                  <a:pt x="2641965" y="293241"/>
                </a:cubicBezTo>
                <a:cubicBezTo>
                  <a:pt x="2643833" y="290243"/>
                  <a:pt x="2646390" y="289438"/>
                  <a:pt x="2646390" y="289438"/>
                </a:cubicBezTo>
                <a:close/>
                <a:moveTo>
                  <a:pt x="3699822" y="286057"/>
                </a:moveTo>
                <a:lnTo>
                  <a:pt x="3698185" y="289198"/>
                </a:lnTo>
                <a:lnTo>
                  <a:pt x="3694950" y="293218"/>
                </a:lnTo>
                <a:lnTo>
                  <a:pt x="3694962" y="292508"/>
                </a:lnTo>
                <a:close/>
                <a:moveTo>
                  <a:pt x="2783559" y="285576"/>
                </a:moveTo>
                <a:cubicBezTo>
                  <a:pt x="2782675" y="291105"/>
                  <a:pt x="2781790" y="296636"/>
                  <a:pt x="2776262" y="295750"/>
                </a:cubicBezTo>
                <a:cubicBezTo>
                  <a:pt x="2773873" y="296502"/>
                  <a:pt x="2779534" y="289468"/>
                  <a:pt x="2783559" y="285576"/>
                </a:cubicBezTo>
                <a:close/>
                <a:moveTo>
                  <a:pt x="3865528" y="285208"/>
                </a:moveTo>
                <a:cubicBezTo>
                  <a:pt x="3865628" y="284507"/>
                  <a:pt x="3865628" y="284507"/>
                  <a:pt x="3866011" y="285726"/>
                </a:cubicBezTo>
                <a:lnTo>
                  <a:pt x="3865230" y="286214"/>
                </a:lnTo>
                <a:close/>
                <a:moveTo>
                  <a:pt x="5356307" y="284615"/>
                </a:moveTo>
                <a:cubicBezTo>
                  <a:pt x="5354605" y="287719"/>
                  <a:pt x="5354605" y="287719"/>
                  <a:pt x="5357042" y="286951"/>
                </a:cubicBezTo>
                <a:cubicBezTo>
                  <a:pt x="5357778" y="289291"/>
                  <a:pt x="5353643" y="293164"/>
                  <a:pt x="5351942" y="296270"/>
                </a:cubicBezTo>
                <a:cubicBezTo>
                  <a:pt x="5351942" y="296270"/>
                  <a:pt x="5350244" y="299375"/>
                  <a:pt x="5347807" y="300142"/>
                </a:cubicBezTo>
                <a:cubicBezTo>
                  <a:pt x="5347807" y="300142"/>
                  <a:pt x="5347071" y="297803"/>
                  <a:pt x="5347071" y="297803"/>
                </a:cubicBezTo>
                <a:cubicBezTo>
                  <a:pt x="5344638" y="298570"/>
                  <a:pt x="5343901" y="296230"/>
                  <a:pt x="5343901" y="296230"/>
                </a:cubicBezTo>
                <a:cubicBezTo>
                  <a:pt x="5348036" y="292358"/>
                  <a:pt x="5352172" y="288485"/>
                  <a:pt x="5352172" y="288485"/>
                </a:cubicBezTo>
                <a:cubicBezTo>
                  <a:pt x="5352172" y="288485"/>
                  <a:pt x="5353871" y="285382"/>
                  <a:pt x="5356307" y="284615"/>
                </a:cubicBezTo>
                <a:close/>
                <a:moveTo>
                  <a:pt x="3701458" y="282915"/>
                </a:moveTo>
                <a:lnTo>
                  <a:pt x="3699822" y="286057"/>
                </a:lnTo>
                <a:lnTo>
                  <a:pt x="3699822" y="286056"/>
                </a:lnTo>
                <a:cubicBezTo>
                  <a:pt x="3699822" y="286056"/>
                  <a:pt x="3701458" y="282915"/>
                  <a:pt x="3701458" y="282915"/>
                </a:cubicBezTo>
                <a:close/>
                <a:moveTo>
                  <a:pt x="3236750" y="281923"/>
                </a:moveTo>
                <a:cubicBezTo>
                  <a:pt x="3237537" y="284425"/>
                  <a:pt x="3235952" y="287681"/>
                  <a:pt x="3239116" y="289440"/>
                </a:cubicBezTo>
                <a:lnTo>
                  <a:pt x="3232381" y="296239"/>
                </a:lnTo>
                <a:lnTo>
                  <a:pt x="3232085" y="296127"/>
                </a:lnTo>
                <a:cubicBezTo>
                  <a:pt x="3231589" y="296626"/>
                  <a:pt x="3231193" y="297440"/>
                  <a:pt x="3231193" y="297440"/>
                </a:cubicBezTo>
                <a:cubicBezTo>
                  <a:pt x="3228818" y="298188"/>
                  <a:pt x="3228818" y="298188"/>
                  <a:pt x="3228818" y="298188"/>
                </a:cubicBezTo>
                <a:cubicBezTo>
                  <a:pt x="3227232" y="301441"/>
                  <a:pt x="3225645" y="304694"/>
                  <a:pt x="3223271" y="305442"/>
                </a:cubicBezTo>
                <a:cubicBezTo>
                  <a:pt x="3225645" y="304694"/>
                  <a:pt x="3225645" y="304694"/>
                  <a:pt x="3224856" y="302189"/>
                </a:cubicBezTo>
                <a:cubicBezTo>
                  <a:pt x="3228029" y="295684"/>
                  <a:pt x="3229616" y="292430"/>
                  <a:pt x="3232789" y="285920"/>
                </a:cubicBezTo>
                <a:cubicBezTo>
                  <a:pt x="3232789" y="285920"/>
                  <a:pt x="3235163" y="285173"/>
                  <a:pt x="3234375" y="282670"/>
                </a:cubicBezTo>
                <a:cubicBezTo>
                  <a:pt x="3234375" y="282670"/>
                  <a:pt x="3236750" y="281923"/>
                  <a:pt x="3236750" y="281923"/>
                </a:cubicBezTo>
                <a:close/>
                <a:moveTo>
                  <a:pt x="3874014" y="280530"/>
                </a:moveTo>
                <a:cubicBezTo>
                  <a:pt x="3874014" y="280530"/>
                  <a:pt x="3874780" y="282965"/>
                  <a:pt x="3874780" y="282965"/>
                </a:cubicBezTo>
                <a:cubicBezTo>
                  <a:pt x="3873111" y="286169"/>
                  <a:pt x="3870675" y="286935"/>
                  <a:pt x="3869007" y="290139"/>
                </a:cubicBezTo>
                <a:cubicBezTo>
                  <a:pt x="3870675" y="286935"/>
                  <a:pt x="3872344" y="283732"/>
                  <a:pt x="3874014" y="280530"/>
                </a:cubicBezTo>
                <a:close/>
                <a:moveTo>
                  <a:pt x="3532123" y="280516"/>
                </a:moveTo>
                <a:cubicBezTo>
                  <a:pt x="3532514" y="280712"/>
                  <a:pt x="3532698" y="281298"/>
                  <a:pt x="3532698" y="281298"/>
                </a:cubicBezTo>
                <a:cubicBezTo>
                  <a:pt x="3535089" y="280546"/>
                  <a:pt x="3527731" y="290572"/>
                  <a:pt x="3533434" y="283637"/>
                </a:cubicBezTo>
                <a:cubicBezTo>
                  <a:pt x="3531778" y="286728"/>
                  <a:pt x="3530123" y="289821"/>
                  <a:pt x="3528467" y="292910"/>
                </a:cubicBezTo>
                <a:cubicBezTo>
                  <a:pt x="3528467" y="292910"/>
                  <a:pt x="3529203" y="295248"/>
                  <a:pt x="3526811" y="296000"/>
                </a:cubicBezTo>
                <a:cubicBezTo>
                  <a:pt x="3515407" y="309872"/>
                  <a:pt x="3516325" y="304442"/>
                  <a:pt x="3515589" y="302102"/>
                </a:cubicBezTo>
                <a:cubicBezTo>
                  <a:pt x="3515589" y="302102"/>
                  <a:pt x="3514852" y="299764"/>
                  <a:pt x="3517245" y="299012"/>
                </a:cubicBezTo>
                <a:cubicBezTo>
                  <a:pt x="3517245" y="299012"/>
                  <a:pt x="3518901" y="295921"/>
                  <a:pt x="3520555" y="292832"/>
                </a:cubicBezTo>
                <a:cubicBezTo>
                  <a:pt x="3524604" y="288986"/>
                  <a:pt x="3528650" y="285142"/>
                  <a:pt x="3530306" y="282051"/>
                </a:cubicBezTo>
                <a:cubicBezTo>
                  <a:pt x="3531134" y="280505"/>
                  <a:pt x="3531731" y="280317"/>
                  <a:pt x="3532123" y="280516"/>
                </a:cubicBezTo>
                <a:close/>
                <a:moveTo>
                  <a:pt x="3734074" y="278223"/>
                </a:moveTo>
                <a:cubicBezTo>
                  <a:pt x="3734863" y="280728"/>
                  <a:pt x="3732427" y="281495"/>
                  <a:pt x="3730779" y="284766"/>
                </a:cubicBezTo>
                <a:cubicBezTo>
                  <a:pt x="3731568" y="287272"/>
                  <a:pt x="3727484" y="291310"/>
                  <a:pt x="3727484" y="291310"/>
                </a:cubicBezTo>
                <a:cubicBezTo>
                  <a:pt x="3725048" y="292077"/>
                  <a:pt x="3726696" y="288806"/>
                  <a:pt x="3728342" y="285532"/>
                </a:cubicBezTo>
                <a:close/>
                <a:moveTo>
                  <a:pt x="5419911" y="277451"/>
                </a:moveTo>
                <a:cubicBezTo>
                  <a:pt x="5417550" y="278193"/>
                  <a:pt x="5418303" y="280584"/>
                  <a:pt x="5415941" y="281328"/>
                </a:cubicBezTo>
                <a:cubicBezTo>
                  <a:pt x="5416695" y="283719"/>
                  <a:pt x="5414333" y="284462"/>
                  <a:pt x="5415085" y="286853"/>
                </a:cubicBezTo>
                <a:cubicBezTo>
                  <a:pt x="5415085" y="286853"/>
                  <a:pt x="5415085" y="286853"/>
                  <a:pt x="5414231" y="292381"/>
                </a:cubicBezTo>
                <a:cubicBezTo>
                  <a:pt x="5412623" y="295515"/>
                  <a:pt x="5411871" y="293125"/>
                  <a:pt x="5410262" y="296258"/>
                </a:cubicBezTo>
                <a:lnTo>
                  <a:pt x="5411015" y="298650"/>
                </a:lnTo>
                <a:cubicBezTo>
                  <a:pt x="5412519" y="303432"/>
                  <a:pt x="5411768" y="301042"/>
                  <a:pt x="5405436" y="305662"/>
                </a:cubicBezTo>
                <a:cubicBezTo>
                  <a:pt x="5403830" y="308798"/>
                  <a:pt x="5401469" y="309541"/>
                  <a:pt x="5397499" y="313417"/>
                </a:cubicBezTo>
                <a:cubicBezTo>
                  <a:pt x="5400714" y="307147"/>
                  <a:pt x="5404684" y="303271"/>
                  <a:pt x="5406293" y="300135"/>
                </a:cubicBezTo>
                <a:cubicBezTo>
                  <a:pt x="5407900" y="297002"/>
                  <a:pt x="5405540" y="297745"/>
                  <a:pt x="5404788" y="295353"/>
                </a:cubicBezTo>
                <a:cubicBezTo>
                  <a:pt x="5404788" y="295353"/>
                  <a:pt x="5407147" y="294611"/>
                  <a:pt x="5407147" y="294611"/>
                </a:cubicBezTo>
                <a:cubicBezTo>
                  <a:pt x="5412725" y="287596"/>
                  <a:pt x="5410364" y="288339"/>
                  <a:pt x="5411972" y="285205"/>
                </a:cubicBezTo>
                <a:cubicBezTo>
                  <a:pt x="5413580" y="282071"/>
                  <a:pt x="5415941" y="281328"/>
                  <a:pt x="5417550" y="278193"/>
                </a:cubicBezTo>
                <a:cubicBezTo>
                  <a:pt x="5417550" y="278193"/>
                  <a:pt x="5419911" y="277451"/>
                  <a:pt x="5419911" y="277451"/>
                </a:cubicBezTo>
                <a:close/>
                <a:moveTo>
                  <a:pt x="5355862" y="276525"/>
                </a:moveTo>
                <a:cubicBezTo>
                  <a:pt x="5351020" y="285880"/>
                  <a:pt x="5347049" y="289740"/>
                  <a:pt x="5343074" y="293602"/>
                </a:cubicBezTo>
                <a:cubicBezTo>
                  <a:pt x="5344686" y="290484"/>
                  <a:pt x="5346301" y="287366"/>
                  <a:pt x="5347912" y="284246"/>
                </a:cubicBezTo>
                <a:cubicBezTo>
                  <a:pt x="5349525" y="281130"/>
                  <a:pt x="5351887" y="280387"/>
                  <a:pt x="5349525" y="281130"/>
                </a:cubicBezTo>
                <a:cubicBezTo>
                  <a:pt x="5343074" y="293602"/>
                  <a:pt x="5351887" y="280387"/>
                  <a:pt x="5355862" y="276525"/>
                </a:cubicBezTo>
                <a:close/>
                <a:moveTo>
                  <a:pt x="3743752" y="274947"/>
                </a:moveTo>
                <a:cubicBezTo>
                  <a:pt x="3741315" y="275714"/>
                  <a:pt x="3741315" y="275714"/>
                  <a:pt x="3742005" y="277906"/>
                </a:cubicBezTo>
                <a:cubicBezTo>
                  <a:pt x="3739570" y="278673"/>
                  <a:pt x="3739570" y="278673"/>
                  <a:pt x="3737823" y="281631"/>
                </a:cubicBezTo>
                <a:cubicBezTo>
                  <a:pt x="3739570" y="278673"/>
                  <a:pt x="3739570" y="278673"/>
                  <a:pt x="3743752" y="274947"/>
                </a:cubicBezTo>
                <a:close/>
                <a:moveTo>
                  <a:pt x="5053532" y="271894"/>
                </a:moveTo>
                <a:cubicBezTo>
                  <a:pt x="5051028" y="272682"/>
                  <a:pt x="5051831" y="275241"/>
                  <a:pt x="5049327" y="276030"/>
                </a:cubicBezTo>
                <a:cubicBezTo>
                  <a:pt x="5045121" y="280164"/>
                  <a:pt x="5040915" y="284299"/>
                  <a:pt x="5038410" y="285087"/>
                </a:cubicBezTo>
                <a:cubicBezTo>
                  <a:pt x="5040915" y="284299"/>
                  <a:pt x="5045121" y="280164"/>
                  <a:pt x="5046821" y="276818"/>
                </a:cubicBezTo>
                <a:cubicBezTo>
                  <a:pt x="5047671" y="275144"/>
                  <a:pt x="5048521" y="273471"/>
                  <a:pt x="5049573" y="272436"/>
                </a:cubicBezTo>
                <a:cubicBezTo>
                  <a:pt x="5050624" y="271403"/>
                  <a:pt x="5051876" y="271009"/>
                  <a:pt x="5053532" y="271894"/>
                </a:cubicBezTo>
                <a:close/>
                <a:moveTo>
                  <a:pt x="3877100" y="269920"/>
                </a:moveTo>
                <a:lnTo>
                  <a:pt x="3871771" y="276418"/>
                </a:lnTo>
                <a:lnTo>
                  <a:pt x="3875558" y="275226"/>
                </a:lnTo>
                <a:cubicBezTo>
                  <a:pt x="3875558" y="275226"/>
                  <a:pt x="3876247" y="277418"/>
                  <a:pt x="3876247" y="277418"/>
                </a:cubicBezTo>
                <a:cubicBezTo>
                  <a:pt x="3873811" y="278184"/>
                  <a:pt x="3873811" y="278184"/>
                  <a:pt x="3873811" y="278184"/>
                </a:cubicBezTo>
                <a:cubicBezTo>
                  <a:pt x="3872065" y="281145"/>
                  <a:pt x="3872065" y="281145"/>
                  <a:pt x="3872065" y="281145"/>
                </a:cubicBezTo>
                <a:cubicBezTo>
                  <a:pt x="3869629" y="281911"/>
                  <a:pt x="3872065" y="281145"/>
                  <a:pt x="3871375" y="278951"/>
                </a:cubicBezTo>
                <a:lnTo>
                  <a:pt x="3870891" y="277413"/>
                </a:lnTo>
                <a:lnTo>
                  <a:pt x="3866976" y="281138"/>
                </a:lnTo>
                <a:lnTo>
                  <a:pt x="3858708" y="290302"/>
                </a:lnTo>
                <a:lnTo>
                  <a:pt x="3865230" y="286214"/>
                </a:lnTo>
                <a:lnTo>
                  <a:pt x="3864439" y="288899"/>
                </a:lnTo>
                <a:cubicBezTo>
                  <a:pt x="3862101" y="289635"/>
                  <a:pt x="3862867" y="292069"/>
                  <a:pt x="3860530" y="292805"/>
                </a:cubicBezTo>
                <a:cubicBezTo>
                  <a:pt x="3858191" y="293541"/>
                  <a:pt x="3858191" y="293541"/>
                  <a:pt x="3855852" y="294278"/>
                </a:cubicBezTo>
                <a:cubicBezTo>
                  <a:pt x="3855852" y="294278"/>
                  <a:pt x="3858191" y="293541"/>
                  <a:pt x="3857424" y="291106"/>
                </a:cubicBezTo>
                <a:lnTo>
                  <a:pt x="3858061" y="290708"/>
                </a:lnTo>
                <a:lnTo>
                  <a:pt x="3864492" y="281920"/>
                </a:lnTo>
                <a:cubicBezTo>
                  <a:pt x="3866209" y="278702"/>
                  <a:pt x="3868695" y="277920"/>
                  <a:pt x="3870413" y="274702"/>
                </a:cubicBezTo>
                <a:cubicBezTo>
                  <a:pt x="3872897" y="273919"/>
                  <a:pt x="3875381" y="273138"/>
                  <a:pt x="3877100" y="269920"/>
                </a:cubicBezTo>
                <a:close/>
                <a:moveTo>
                  <a:pt x="3739016" y="268407"/>
                </a:moveTo>
                <a:cubicBezTo>
                  <a:pt x="3742240" y="270145"/>
                  <a:pt x="3742240" y="270145"/>
                  <a:pt x="3742240" y="270145"/>
                </a:cubicBezTo>
                <a:cubicBezTo>
                  <a:pt x="3740592" y="273417"/>
                  <a:pt x="3738157" y="274184"/>
                  <a:pt x="3734074" y="278223"/>
                </a:cubicBezTo>
                <a:lnTo>
                  <a:pt x="3739804" y="270912"/>
                </a:lnTo>
                <a:cubicBezTo>
                  <a:pt x="3739804" y="270912"/>
                  <a:pt x="3739804" y="270912"/>
                  <a:pt x="3739016" y="268407"/>
                </a:cubicBezTo>
                <a:close/>
                <a:moveTo>
                  <a:pt x="5363063" y="266428"/>
                </a:moveTo>
                <a:cubicBezTo>
                  <a:pt x="5365423" y="265684"/>
                  <a:pt x="5367785" y="264942"/>
                  <a:pt x="5366171" y="268059"/>
                </a:cubicBezTo>
                <a:cubicBezTo>
                  <a:pt x="5365423" y="265684"/>
                  <a:pt x="5361449" y="269544"/>
                  <a:pt x="5355862" y="276525"/>
                </a:cubicBezTo>
                <a:cubicBezTo>
                  <a:pt x="5359838" y="272664"/>
                  <a:pt x="5363810" y="268802"/>
                  <a:pt x="5363063" y="266428"/>
                </a:cubicBezTo>
                <a:close/>
                <a:moveTo>
                  <a:pt x="3251149" y="261327"/>
                </a:moveTo>
                <a:cubicBezTo>
                  <a:pt x="3251149" y="261327"/>
                  <a:pt x="3251954" y="263885"/>
                  <a:pt x="3251954" y="263885"/>
                </a:cubicBezTo>
                <a:cubicBezTo>
                  <a:pt x="3250421" y="267177"/>
                  <a:pt x="3248887" y="270472"/>
                  <a:pt x="3246548" y="271207"/>
                </a:cubicBezTo>
                <a:cubicBezTo>
                  <a:pt x="3245015" y="274503"/>
                  <a:pt x="3245015" y="274503"/>
                  <a:pt x="3242678" y="275239"/>
                </a:cubicBezTo>
                <a:cubicBezTo>
                  <a:pt x="3241872" y="272679"/>
                  <a:pt x="3241872" y="272679"/>
                  <a:pt x="3241872" y="272679"/>
                </a:cubicBezTo>
                <a:cubicBezTo>
                  <a:pt x="3245744" y="268650"/>
                  <a:pt x="3249617" y="264621"/>
                  <a:pt x="3251149" y="261327"/>
                </a:cubicBezTo>
                <a:close/>
                <a:moveTo>
                  <a:pt x="3674792" y="254886"/>
                </a:moveTo>
                <a:cubicBezTo>
                  <a:pt x="3674792" y="254886"/>
                  <a:pt x="3671869" y="255806"/>
                  <a:pt x="3672789" y="258730"/>
                </a:cubicBezTo>
                <a:cubicBezTo>
                  <a:pt x="3671869" y="255806"/>
                  <a:pt x="3671869" y="255806"/>
                  <a:pt x="3671869" y="255806"/>
                </a:cubicBezTo>
                <a:cubicBezTo>
                  <a:pt x="3671869" y="255806"/>
                  <a:pt x="3674792" y="254886"/>
                  <a:pt x="3674792" y="254886"/>
                </a:cubicBezTo>
                <a:close/>
                <a:moveTo>
                  <a:pt x="3765679" y="248669"/>
                </a:moveTo>
                <a:cubicBezTo>
                  <a:pt x="3766177" y="248211"/>
                  <a:pt x="3766177" y="248211"/>
                  <a:pt x="3765353" y="249675"/>
                </a:cubicBezTo>
                <a:cubicBezTo>
                  <a:pt x="3763705" y="252604"/>
                  <a:pt x="3764394" y="254797"/>
                  <a:pt x="3760407" y="258460"/>
                </a:cubicBezTo>
                <a:cubicBezTo>
                  <a:pt x="3758069" y="259196"/>
                  <a:pt x="3758069" y="259196"/>
                  <a:pt x="3758069" y="259196"/>
                </a:cubicBezTo>
                <a:lnTo>
                  <a:pt x="3757436" y="257187"/>
                </a:lnTo>
                <a:lnTo>
                  <a:pt x="3754854" y="260208"/>
                </a:lnTo>
                <a:cubicBezTo>
                  <a:pt x="3754164" y="258016"/>
                  <a:pt x="3751534" y="258844"/>
                  <a:pt x="3751534" y="258844"/>
                </a:cubicBezTo>
                <a:cubicBezTo>
                  <a:pt x="3751534" y="258844"/>
                  <a:pt x="3751534" y="258844"/>
                  <a:pt x="3754164" y="258016"/>
                </a:cubicBezTo>
                <a:cubicBezTo>
                  <a:pt x="3756450" y="256092"/>
                  <a:pt x="3758563" y="253619"/>
                  <a:pt x="3760192" y="251903"/>
                </a:cubicBezTo>
                <a:lnTo>
                  <a:pt x="3762929" y="250511"/>
                </a:lnTo>
                <a:lnTo>
                  <a:pt x="3763014" y="250411"/>
                </a:lnTo>
                <a:cubicBezTo>
                  <a:pt x="3764184" y="250043"/>
                  <a:pt x="3765181" y="249127"/>
                  <a:pt x="3765679" y="248669"/>
                </a:cubicBezTo>
                <a:close/>
                <a:moveTo>
                  <a:pt x="5355498" y="246318"/>
                </a:moveTo>
                <a:cubicBezTo>
                  <a:pt x="5356214" y="248594"/>
                  <a:pt x="5356929" y="250866"/>
                  <a:pt x="5355209" y="253906"/>
                </a:cubicBezTo>
                <a:cubicBezTo>
                  <a:pt x="5355926" y="256180"/>
                  <a:pt x="5356640" y="258452"/>
                  <a:pt x="5358072" y="263001"/>
                </a:cubicBezTo>
                <a:cubicBezTo>
                  <a:pt x="5353199" y="264534"/>
                  <a:pt x="5349044" y="268343"/>
                  <a:pt x="5344887" y="272148"/>
                </a:cubicBezTo>
                <a:cubicBezTo>
                  <a:pt x="5342451" y="272915"/>
                  <a:pt x="5340016" y="273683"/>
                  <a:pt x="5339299" y="271410"/>
                </a:cubicBezTo>
                <a:cubicBezTo>
                  <a:pt x="5339299" y="271410"/>
                  <a:pt x="5342024" y="263052"/>
                  <a:pt x="5344460" y="262285"/>
                </a:cubicBezTo>
                <a:cubicBezTo>
                  <a:pt x="5357645" y="253140"/>
                  <a:pt x="5347186" y="253933"/>
                  <a:pt x="5355498" y="246318"/>
                </a:cubicBezTo>
                <a:close/>
                <a:moveTo>
                  <a:pt x="3771387" y="245368"/>
                </a:moveTo>
                <a:cubicBezTo>
                  <a:pt x="3771387" y="245368"/>
                  <a:pt x="3771387" y="245368"/>
                  <a:pt x="3772077" y="247560"/>
                </a:cubicBezTo>
                <a:cubicBezTo>
                  <a:pt x="3769640" y="248327"/>
                  <a:pt x="3767895" y="251285"/>
                  <a:pt x="3765459" y="252053"/>
                </a:cubicBezTo>
                <a:cubicBezTo>
                  <a:pt x="3765459" y="252053"/>
                  <a:pt x="3767204" y="249094"/>
                  <a:pt x="3769640" y="248327"/>
                </a:cubicBezTo>
                <a:cubicBezTo>
                  <a:pt x="3768950" y="246134"/>
                  <a:pt x="3771387" y="245368"/>
                  <a:pt x="3771387" y="245368"/>
                </a:cubicBezTo>
                <a:close/>
                <a:moveTo>
                  <a:pt x="3821527" y="245003"/>
                </a:moveTo>
                <a:lnTo>
                  <a:pt x="3819757" y="248131"/>
                </a:lnTo>
                <a:cubicBezTo>
                  <a:pt x="3819757" y="248131"/>
                  <a:pt x="3817987" y="251257"/>
                  <a:pt x="3817987" y="251257"/>
                </a:cubicBezTo>
                <a:cubicBezTo>
                  <a:pt x="3817987" y="251257"/>
                  <a:pt x="3816218" y="254383"/>
                  <a:pt x="3816218" y="254383"/>
                </a:cubicBezTo>
                <a:cubicBezTo>
                  <a:pt x="3811208" y="255960"/>
                  <a:pt x="3809438" y="259088"/>
                  <a:pt x="3814747" y="249707"/>
                </a:cubicBezTo>
                <a:close/>
                <a:moveTo>
                  <a:pt x="3757960" y="244122"/>
                </a:moveTo>
                <a:lnTo>
                  <a:pt x="3757633" y="244554"/>
                </a:lnTo>
                <a:cubicBezTo>
                  <a:pt x="3757130" y="245041"/>
                  <a:pt x="3757539" y="244256"/>
                  <a:pt x="3757539" y="244256"/>
                </a:cubicBezTo>
                <a:close/>
                <a:moveTo>
                  <a:pt x="3557222" y="241652"/>
                </a:moveTo>
                <a:cubicBezTo>
                  <a:pt x="3557222" y="241652"/>
                  <a:pt x="3555586" y="244792"/>
                  <a:pt x="3555586" y="244792"/>
                </a:cubicBezTo>
                <a:cubicBezTo>
                  <a:pt x="3553950" y="247934"/>
                  <a:pt x="3552314" y="251075"/>
                  <a:pt x="3550677" y="254215"/>
                </a:cubicBezTo>
                <a:cubicBezTo>
                  <a:pt x="3550677" y="254215"/>
                  <a:pt x="3547405" y="260497"/>
                  <a:pt x="3545016" y="261250"/>
                </a:cubicBezTo>
                <a:cubicBezTo>
                  <a:pt x="3540991" y="265142"/>
                  <a:pt x="3537719" y="271425"/>
                  <a:pt x="3537719" y="271425"/>
                </a:cubicBezTo>
                <a:cubicBezTo>
                  <a:pt x="3535331" y="272177"/>
                  <a:pt x="3535331" y="272177"/>
                  <a:pt x="3531307" y="276069"/>
                </a:cubicBezTo>
                <a:cubicBezTo>
                  <a:pt x="3528034" y="282351"/>
                  <a:pt x="3525645" y="283103"/>
                  <a:pt x="3525645" y="283103"/>
                </a:cubicBezTo>
                <a:cubicBezTo>
                  <a:pt x="3524009" y="286244"/>
                  <a:pt x="3522373" y="289385"/>
                  <a:pt x="3518348" y="293278"/>
                </a:cubicBezTo>
                <a:cubicBezTo>
                  <a:pt x="3512686" y="300313"/>
                  <a:pt x="3511802" y="305844"/>
                  <a:pt x="3507778" y="309735"/>
                </a:cubicBezTo>
                <a:cubicBezTo>
                  <a:pt x="3506142" y="312877"/>
                  <a:pt x="3503753" y="313628"/>
                  <a:pt x="3502117" y="316769"/>
                </a:cubicBezTo>
                <a:cubicBezTo>
                  <a:pt x="3502117" y="316769"/>
                  <a:pt x="3500481" y="319911"/>
                  <a:pt x="3500481" y="319911"/>
                </a:cubicBezTo>
                <a:cubicBezTo>
                  <a:pt x="3500481" y="319911"/>
                  <a:pt x="3502870" y="319159"/>
                  <a:pt x="3504505" y="316018"/>
                </a:cubicBezTo>
                <a:cubicBezTo>
                  <a:pt x="3502870" y="319159"/>
                  <a:pt x="3500481" y="319911"/>
                  <a:pt x="3501233" y="322300"/>
                </a:cubicBezTo>
                <a:cubicBezTo>
                  <a:pt x="3490796" y="330837"/>
                  <a:pt x="3491548" y="333227"/>
                  <a:pt x="3488275" y="339509"/>
                </a:cubicBezTo>
                <a:cubicBezTo>
                  <a:pt x="3485887" y="340261"/>
                  <a:pt x="3488275" y="339509"/>
                  <a:pt x="3486638" y="342651"/>
                </a:cubicBezTo>
                <a:cubicBezTo>
                  <a:pt x="3486638" y="342651"/>
                  <a:pt x="3485003" y="345791"/>
                  <a:pt x="3482613" y="346543"/>
                </a:cubicBezTo>
                <a:cubicBezTo>
                  <a:pt x="3482613" y="346543"/>
                  <a:pt x="3483365" y="348933"/>
                  <a:pt x="3480978" y="349684"/>
                </a:cubicBezTo>
                <a:cubicBezTo>
                  <a:pt x="3480225" y="347295"/>
                  <a:pt x="3480978" y="349684"/>
                  <a:pt x="3475316" y="356718"/>
                </a:cubicBezTo>
                <a:cubicBezTo>
                  <a:pt x="3472928" y="357469"/>
                  <a:pt x="3471292" y="360611"/>
                  <a:pt x="3469655" y="363752"/>
                </a:cubicBezTo>
                <a:cubicBezTo>
                  <a:pt x="3469655" y="363752"/>
                  <a:pt x="3468904" y="361363"/>
                  <a:pt x="3468904" y="361363"/>
                </a:cubicBezTo>
                <a:cubicBezTo>
                  <a:pt x="3466514" y="362115"/>
                  <a:pt x="3467267" y="364504"/>
                  <a:pt x="3464878" y="365256"/>
                </a:cubicBezTo>
                <a:cubicBezTo>
                  <a:pt x="3465630" y="367645"/>
                  <a:pt x="3463242" y="368397"/>
                  <a:pt x="3463242" y="368397"/>
                </a:cubicBezTo>
                <a:cubicBezTo>
                  <a:pt x="3463995" y="370786"/>
                  <a:pt x="3463995" y="370786"/>
                  <a:pt x="3463995" y="370786"/>
                </a:cubicBezTo>
                <a:cubicBezTo>
                  <a:pt x="3465630" y="367645"/>
                  <a:pt x="3462358" y="373928"/>
                  <a:pt x="3458333" y="377820"/>
                </a:cubicBezTo>
                <a:cubicBezTo>
                  <a:pt x="3455061" y="384103"/>
                  <a:pt x="3451036" y="387994"/>
                  <a:pt x="3455812" y="386491"/>
                </a:cubicBezTo>
                <a:cubicBezTo>
                  <a:pt x="3445243" y="402948"/>
                  <a:pt x="3452540" y="392773"/>
                  <a:pt x="3456565" y="388880"/>
                </a:cubicBezTo>
                <a:cubicBezTo>
                  <a:pt x="3456565" y="388880"/>
                  <a:pt x="3458954" y="388129"/>
                  <a:pt x="3457317" y="391270"/>
                </a:cubicBezTo>
                <a:cubicBezTo>
                  <a:pt x="3454929" y="392022"/>
                  <a:pt x="3450904" y="395914"/>
                  <a:pt x="3451657" y="398305"/>
                </a:cubicBezTo>
                <a:cubicBezTo>
                  <a:pt x="3449268" y="399057"/>
                  <a:pt x="3445243" y="402948"/>
                  <a:pt x="3443606" y="406090"/>
                </a:cubicBezTo>
                <a:cubicBezTo>
                  <a:pt x="3438830" y="407593"/>
                  <a:pt x="3440466" y="404452"/>
                  <a:pt x="3440466" y="404452"/>
                </a:cubicBezTo>
                <a:cubicBezTo>
                  <a:pt x="3434806" y="411487"/>
                  <a:pt x="3430780" y="415380"/>
                  <a:pt x="3425871" y="424802"/>
                </a:cubicBezTo>
                <a:cubicBezTo>
                  <a:pt x="3423482" y="425554"/>
                  <a:pt x="3423482" y="425554"/>
                  <a:pt x="3421094" y="426306"/>
                </a:cubicBezTo>
                <a:cubicBezTo>
                  <a:pt x="3424366" y="420023"/>
                  <a:pt x="3424366" y="420023"/>
                  <a:pt x="3421979" y="420775"/>
                </a:cubicBezTo>
                <a:cubicBezTo>
                  <a:pt x="3417955" y="424669"/>
                  <a:pt x="3416317" y="427809"/>
                  <a:pt x="3419590" y="421527"/>
                </a:cubicBezTo>
                <a:cubicBezTo>
                  <a:pt x="3426135" y="408963"/>
                  <a:pt x="3427772" y="405822"/>
                  <a:pt x="3424632" y="404183"/>
                </a:cubicBezTo>
                <a:cubicBezTo>
                  <a:pt x="3424632" y="404183"/>
                  <a:pt x="3426267" y="401042"/>
                  <a:pt x="3426267" y="401042"/>
                </a:cubicBezTo>
                <a:cubicBezTo>
                  <a:pt x="3425515" y="398654"/>
                  <a:pt x="3423880" y="401794"/>
                  <a:pt x="3429541" y="394760"/>
                </a:cubicBezTo>
                <a:cubicBezTo>
                  <a:pt x="3432813" y="388480"/>
                  <a:pt x="3431929" y="394008"/>
                  <a:pt x="3431929" y="394008"/>
                </a:cubicBezTo>
                <a:cubicBezTo>
                  <a:pt x="3431929" y="394008"/>
                  <a:pt x="3432681" y="396399"/>
                  <a:pt x="3432681" y="396399"/>
                </a:cubicBezTo>
                <a:cubicBezTo>
                  <a:pt x="3429407" y="402680"/>
                  <a:pt x="3435069" y="395647"/>
                  <a:pt x="3435069" y="395647"/>
                </a:cubicBezTo>
                <a:cubicBezTo>
                  <a:pt x="3435821" y="398035"/>
                  <a:pt x="3439094" y="391753"/>
                  <a:pt x="3440730" y="388613"/>
                </a:cubicBezTo>
                <a:cubicBezTo>
                  <a:pt x="3443119" y="387861"/>
                  <a:pt x="3444756" y="384720"/>
                  <a:pt x="3447144" y="383968"/>
                </a:cubicBezTo>
                <a:cubicBezTo>
                  <a:pt x="3448028" y="378438"/>
                  <a:pt x="3443251" y="379941"/>
                  <a:pt x="3435202" y="387727"/>
                </a:cubicBezTo>
                <a:cubicBezTo>
                  <a:pt x="3442500" y="377552"/>
                  <a:pt x="3448161" y="370518"/>
                  <a:pt x="3453069" y="361094"/>
                </a:cubicBezTo>
                <a:cubicBezTo>
                  <a:pt x="3453821" y="363483"/>
                  <a:pt x="3454574" y="365873"/>
                  <a:pt x="3454574" y="365873"/>
                </a:cubicBezTo>
                <a:cubicBezTo>
                  <a:pt x="3447276" y="376048"/>
                  <a:pt x="3453688" y="371404"/>
                  <a:pt x="3454441" y="373793"/>
                </a:cubicBezTo>
                <a:cubicBezTo>
                  <a:pt x="3454441" y="373793"/>
                  <a:pt x="3456077" y="370652"/>
                  <a:pt x="3456077" y="370652"/>
                </a:cubicBezTo>
                <a:cubicBezTo>
                  <a:pt x="3452804" y="376934"/>
                  <a:pt x="3454441" y="373793"/>
                  <a:pt x="3456830" y="373042"/>
                </a:cubicBezTo>
                <a:cubicBezTo>
                  <a:pt x="3462490" y="366008"/>
                  <a:pt x="3458466" y="369899"/>
                  <a:pt x="3460102" y="366759"/>
                </a:cubicBezTo>
                <a:cubicBezTo>
                  <a:pt x="3460102" y="366759"/>
                  <a:pt x="3459350" y="364370"/>
                  <a:pt x="3461738" y="363618"/>
                </a:cubicBezTo>
                <a:cubicBezTo>
                  <a:pt x="3467399" y="356584"/>
                  <a:pt x="3470672" y="350302"/>
                  <a:pt x="3473945" y="344019"/>
                </a:cubicBezTo>
                <a:cubicBezTo>
                  <a:pt x="3473945" y="344019"/>
                  <a:pt x="3471555" y="344771"/>
                  <a:pt x="3472441" y="339241"/>
                </a:cubicBezTo>
                <a:cubicBezTo>
                  <a:pt x="3474077" y="336099"/>
                  <a:pt x="3475713" y="332958"/>
                  <a:pt x="3477349" y="329817"/>
                </a:cubicBezTo>
                <a:cubicBezTo>
                  <a:pt x="3476596" y="327428"/>
                  <a:pt x="3480622" y="323535"/>
                  <a:pt x="3479870" y="321145"/>
                </a:cubicBezTo>
                <a:cubicBezTo>
                  <a:pt x="3483895" y="317254"/>
                  <a:pt x="3482258" y="320394"/>
                  <a:pt x="3483010" y="322783"/>
                </a:cubicBezTo>
                <a:cubicBezTo>
                  <a:pt x="3479738" y="329065"/>
                  <a:pt x="3474828" y="338489"/>
                  <a:pt x="3486150" y="324421"/>
                </a:cubicBezTo>
                <a:cubicBezTo>
                  <a:pt x="3486902" y="326810"/>
                  <a:pt x="3490928" y="322917"/>
                  <a:pt x="3494200" y="316635"/>
                </a:cubicBezTo>
                <a:cubicBezTo>
                  <a:pt x="3498225" y="312742"/>
                  <a:pt x="3502249" y="308851"/>
                  <a:pt x="3500613" y="311991"/>
                </a:cubicBezTo>
                <a:cubicBezTo>
                  <a:pt x="3500613" y="311991"/>
                  <a:pt x="3501365" y="314380"/>
                  <a:pt x="3503753" y="313628"/>
                </a:cubicBezTo>
                <a:cubicBezTo>
                  <a:pt x="3503753" y="313628"/>
                  <a:pt x="3505389" y="310488"/>
                  <a:pt x="3505389" y="310488"/>
                </a:cubicBezTo>
                <a:cubicBezTo>
                  <a:pt x="3507027" y="307347"/>
                  <a:pt x="3509415" y="306595"/>
                  <a:pt x="3509415" y="306595"/>
                </a:cubicBezTo>
                <a:cubicBezTo>
                  <a:pt x="3508662" y="304205"/>
                  <a:pt x="3506274" y="304957"/>
                  <a:pt x="3506274" y="304957"/>
                </a:cubicBezTo>
                <a:cubicBezTo>
                  <a:pt x="3507910" y="301815"/>
                  <a:pt x="3509546" y="298675"/>
                  <a:pt x="3511935" y="297924"/>
                </a:cubicBezTo>
                <a:cubicBezTo>
                  <a:pt x="3517596" y="290888"/>
                  <a:pt x="3516843" y="288500"/>
                  <a:pt x="3516843" y="288500"/>
                </a:cubicBezTo>
                <a:cubicBezTo>
                  <a:pt x="3516843" y="288500"/>
                  <a:pt x="3516092" y="286110"/>
                  <a:pt x="3516092" y="286110"/>
                </a:cubicBezTo>
                <a:cubicBezTo>
                  <a:pt x="3518480" y="285358"/>
                  <a:pt x="3520117" y="282217"/>
                  <a:pt x="3522505" y="281465"/>
                </a:cubicBezTo>
                <a:cubicBezTo>
                  <a:pt x="3528917" y="276822"/>
                  <a:pt x="3530554" y="273680"/>
                  <a:pt x="3537851" y="263504"/>
                </a:cubicBezTo>
                <a:cubicBezTo>
                  <a:pt x="3540240" y="262754"/>
                  <a:pt x="3539488" y="260364"/>
                  <a:pt x="3541876" y="259612"/>
                </a:cubicBezTo>
                <a:cubicBezTo>
                  <a:pt x="3543512" y="256470"/>
                  <a:pt x="3545901" y="255718"/>
                  <a:pt x="3545148" y="253329"/>
                </a:cubicBezTo>
                <a:cubicBezTo>
                  <a:pt x="3549174" y="249437"/>
                  <a:pt x="3553198" y="245543"/>
                  <a:pt x="3557222" y="241652"/>
                </a:cubicBezTo>
                <a:close/>
                <a:moveTo>
                  <a:pt x="3774391" y="239604"/>
                </a:moveTo>
                <a:cubicBezTo>
                  <a:pt x="3774391" y="239604"/>
                  <a:pt x="3774391" y="239604"/>
                  <a:pt x="3773388" y="241526"/>
                </a:cubicBezTo>
                <a:cubicBezTo>
                  <a:pt x="3773388" y="241526"/>
                  <a:pt x="3773388" y="241526"/>
                  <a:pt x="3772928" y="240064"/>
                </a:cubicBezTo>
                <a:cubicBezTo>
                  <a:pt x="3772928" y="240064"/>
                  <a:pt x="3774391" y="239604"/>
                  <a:pt x="3774391" y="239604"/>
                </a:cubicBezTo>
                <a:close/>
                <a:moveTo>
                  <a:pt x="3687648" y="239597"/>
                </a:moveTo>
                <a:cubicBezTo>
                  <a:pt x="3686119" y="242755"/>
                  <a:pt x="3684589" y="245913"/>
                  <a:pt x="3683059" y="249072"/>
                </a:cubicBezTo>
                <a:cubicBezTo>
                  <a:pt x="3683825" y="251508"/>
                  <a:pt x="3681528" y="252232"/>
                  <a:pt x="3682295" y="254668"/>
                </a:cubicBezTo>
                <a:cubicBezTo>
                  <a:pt x="3680000" y="255391"/>
                  <a:pt x="3678469" y="258549"/>
                  <a:pt x="3677702" y="256114"/>
                </a:cubicBezTo>
                <a:cubicBezTo>
                  <a:pt x="3675405" y="256836"/>
                  <a:pt x="3675405" y="256836"/>
                  <a:pt x="3675405" y="256836"/>
                </a:cubicBezTo>
                <a:cubicBezTo>
                  <a:pt x="3675405" y="256836"/>
                  <a:pt x="3676935" y="253677"/>
                  <a:pt x="3680761" y="249796"/>
                </a:cubicBezTo>
                <a:cubicBezTo>
                  <a:pt x="3682292" y="246637"/>
                  <a:pt x="3683823" y="243477"/>
                  <a:pt x="3685353" y="240319"/>
                </a:cubicBezTo>
                <a:cubicBezTo>
                  <a:pt x="3685353" y="240319"/>
                  <a:pt x="3687648" y="239597"/>
                  <a:pt x="3687648" y="239597"/>
                </a:cubicBezTo>
                <a:close/>
                <a:moveTo>
                  <a:pt x="3664169" y="239502"/>
                </a:moveTo>
                <a:cubicBezTo>
                  <a:pt x="3658509" y="246537"/>
                  <a:pt x="3660144" y="243396"/>
                  <a:pt x="3657757" y="244148"/>
                </a:cubicBezTo>
                <a:cubicBezTo>
                  <a:pt x="3656872" y="249678"/>
                  <a:pt x="3652847" y="253572"/>
                  <a:pt x="3651212" y="256712"/>
                </a:cubicBezTo>
                <a:cubicBezTo>
                  <a:pt x="3647188" y="260605"/>
                  <a:pt x="3643914" y="266888"/>
                  <a:pt x="3643914" y="266888"/>
                </a:cubicBezTo>
                <a:cubicBezTo>
                  <a:pt x="3643914" y="266888"/>
                  <a:pt x="3646303" y="266136"/>
                  <a:pt x="3644666" y="269277"/>
                </a:cubicBezTo>
                <a:cubicBezTo>
                  <a:pt x="3644666" y="269277"/>
                  <a:pt x="3643031" y="272418"/>
                  <a:pt x="3640642" y="273170"/>
                </a:cubicBezTo>
                <a:cubicBezTo>
                  <a:pt x="3639005" y="276310"/>
                  <a:pt x="3637369" y="279452"/>
                  <a:pt x="3637369" y="279452"/>
                </a:cubicBezTo>
                <a:cubicBezTo>
                  <a:pt x="3637369" y="279452"/>
                  <a:pt x="3634980" y="280204"/>
                  <a:pt x="3636617" y="277062"/>
                </a:cubicBezTo>
                <a:cubicBezTo>
                  <a:pt x="3636617" y="277062"/>
                  <a:pt x="3639891" y="270780"/>
                  <a:pt x="3635864" y="274673"/>
                </a:cubicBezTo>
                <a:cubicBezTo>
                  <a:pt x="3632593" y="280956"/>
                  <a:pt x="3628567" y="284848"/>
                  <a:pt x="3622907" y="291882"/>
                </a:cubicBezTo>
                <a:cubicBezTo>
                  <a:pt x="3623659" y="294272"/>
                  <a:pt x="3621270" y="295024"/>
                  <a:pt x="3622023" y="297413"/>
                </a:cubicBezTo>
                <a:cubicBezTo>
                  <a:pt x="3615610" y="302058"/>
                  <a:pt x="3617246" y="298916"/>
                  <a:pt x="3611585" y="305950"/>
                </a:cubicBezTo>
                <a:cubicBezTo>
                  <a:pt x="3612337" y="308340"/>
                  <a:pt x="3609949" y="309091"/>
                  <a:pt x="3608313" y="312232"/>
                </a:cubicBezTo>
                <a:cubicBezTo>
                  <a:pt x="3608313" y="312232"/>
                  <a:pt x="3610700" y="311480"/>
                  <a:pt x="3614724" y="307588"/>
                </a:cubicBezTo>
                <a:cubicBezTo>
                  <a:pt x="3616362" y="304447"/>
                  <a:pt x="3620386" y="300554"/>
                  <a:pt x="3622023" y="297413"/>
                </a:cubicBezTo>
                <a:cubicBezTo>
                  <a:pt x="3621270" y="295024"/>
                  <a:pt x="3623659" y="294272"/>
                  <a:pt x="3623659" y="294272"/>
                </a:cubicBezTo>
                <a:cubicBezTo>
                  <a:pt x="3625296" y="291131"/>
                  <a:pt x="3626932" y="287988"/>
                  <a:pt x="3629320" y="287238"/>
                </a:cubicBezTo>
                <a:cubicBezTo>
                  <a:pt x="3629320" y="287238"/>
                  <a:pt x="3626047" y="293520"/>
                  <a:pt x="3628436" y="292768"/>
                </a:cubicBezTo>
                <a:cubicBezTo>
                  <a:pt x="3633345" y="283345"/>
                  <a:pt x="3632461" y="288876"/>
                  <a:pt x="3634849" y="288124"/>
                </a:cubicBezTo>
                <a:cubicBezTo>
                  <a:pt x="3634849" y="288124"/>
                  <a:pt x="3636485" y="284982"/>
                  <a:pt x="3636485" y="284982"/>
                </a:cubicBezTo>
                <a:cubicBezTo>
                  <a:pt x="3638873" y="284231"/>
                  <a:pt x="3640509" y="281090"/>
                  <a:pt x="3640509" y="281090"/>
                </a:cubicBezTo>
                <a:cubicBezTo>
                  <a:pt x="3639757" y="278700"/>
                  <a:pt x="3642147" y="277949"/>
                  <a:pt x="3643782" y="274806"/>
                </a:cubicBezTo>
                <a:cubicBezTo>
                  <a:pt x="3647054" y="268525"/>
                  <a:pt x="3644534" y="277197"/>
                  <a:pt x="3642147" y="277949"/>
                </a:cubicBezTo>
                <a:cubicBezTo>
                  <a:pt x="3650195" y="270162"/>
                  <a:pt x="3657493" y="259988"/>
                  <a:pt x="3660765" y="253705"/>
                </a:cubicBezTo>
                <a:cubicBezTo>
                  <a:pt x="3656740" y="257598"/>
                  <a:pt x="3653468" y="263881"/>
                  <a:pt x="3651080" y="264632"/>
                </a:cubicBezTo>
                <a:cubicBezTo>
                  <a:pt x="3649444" y="267774"/>
                  <a:pt x="3649444" y="267774"/>
                  <a:pt x="3647054" y="268525"/>
                </a:cubicBezTo>
                <a:cubicBezTo>
                  <a:pt x="3647054" y="268525"/>
                  <a:pt x="3648691" y="265384"/>
                  <a:pt x="3647939" y="262995"/>
                </a:cubicBezTo>
                <a:cubicBezTo>
                  <a:pt x="3651963" y="259102"/>
                  <a:pt x="3653600" y="255961"/>
                  <a:pt x="3653600" y="255961"/>
                </a:cubicBezTo>
                <a:cubicBezTo>
                  <a:pt x="3653600" y="255961"/>
                  <a:pt x="3655237" y="252820"/>
                  <a:pt x="3655237" y="252820"/>
                </a:cubicBezTo>
                <a:cubicBezTo>
                  <a:pt x="3657625" y="252068"/>
                  <a:pt x="3659260" y="248927"/>
                  <a:pt x="3659260" y="248927"/>
                </a:cubicBezTo>
                <a:cubicBezTo>
                  <a:pt x="3664922" y="241893"/>
                  <a:pt x="3664922" y="241893"/>
                  <a:pt x="3664169" y="239502"/>
                </a:cubicBezTo>
                <a:close/>
                <a:moveTo>
                  <a:pt x="3738681" y="234780"/>
                </a:moveTo>
                <a:cubicBezTo>
                  <a:pt x="3738681" y="234780"/>
                  <a:pt x="3739418" y="237119"/>
                  <a:pt x="3739418" y="237119"/>
                </a:cubicBezTo>
                <a:cubicBezTo>
                  <a:pt x="3737752" y="240211"/>
                  <a:pt x="3735351" y="240968"/>
                  <a:pt x="3735351" y="240968"/>
                </a:cubicBezTo>
                <a:cubicBezTo>
                  <a:pt x="3729621" y="247913"/>
                  <a:pt x="3730356" y="250250"/>
                  <a:pt x="3733686" y="244061"/>
                </a:cubicBezTo>
                <a:cubicBezTo>
                  <a:pt x="3740153" y="239456"/>
                  <a:pt x="3741819" y="236363"/>
                  <a:pt x="3741819" y="236363"/>
                </a:cubicBezTo>
                <a:cubicBezTo>
                  <a:pt x="3744219" y="235607"/>
                  <a:pt x="3740890" y="241794"/>
                  <a:pt x="3744027" y="243378"/>
                </a:cubicBezTo>
                <a:cubicBezTo>
                  <a:pt x="3739961" y="247228"/>
                  <a:pt x="3738296" y="250322"/>
                  <a:pt x="3738296" y="250322"/>
                </a:cubicBezTo>
                <a:cubicBezTo>
                  <a:pt x="3735158" y="248738"/>
                  <a:pt x="3735158" y="248738"/>
                  <a:pt x="3736824" y="245646"/>
                </a:cubicBezTo>
                <a:cubicBezTo>
                  <a:pt x="3736824" y="245646"/>
                  <a:pt x="3734423" y="246401"/>
                  <a:pt x="3731092" y="252589"/>
                </a:cubicBezTo>
                <a:cubicBezTo>
                  <a:pt x="3727026" y="256440"/>
                  <a:pt x="3725361" y="259533"/>
                  <a:pt x="3725361" y="259533"/>
                </a:cubicBezTo>
                <a:cubicBezTo>
                  <a:pt x="3722960" y="260289"/>
                  <a:pt x="3724625" y="257194"/>
                  <a:pt x="3717228" y="267233"/>
                </a:cubicBezTo>
                <a:cubicBezTo>
                  <a:pt x="3718894" y="264139"/>
                  <a:pt x="3718894" y="264139"/>
                  <a:pt x="3718158" y="261801"/>
                </a:cubicBezTo>
                <a:lnTo>
                  <a:pt x="3723705" y="254272"/>
                </a:lnTo>
                <a:lnTo>
                  <a:pt x="3723889" y="254856"/>
                </a:lnTo>
                <a:cubicBezTo>
                  <a:pt x="3723889" y="254856"/>
                  <a:pt x="3731286" y="244817"/>
                  <a:pt x="3725554" y="251761"/>
                </a:cubicBezTo>
                <a:lnTo>
                  <a:pt x="3723705" y="254272"/>
                </a:lnTo>
                <a:lnTo>
                  <a:pt x="3723521" y="253688"/>
                </a:lnTo>
                <a:cubicBezTo>
                  <a:pt x="3723521" y="253688"/>
                  <a:pt x="3723521" y="253688"/>
                  <a:pt x="3723152" y="252517"/>
                </a:cubicBezTo>
                <a:cubicBezTo>
                  <a:pt x="3725554" y="251761"/>
                  <a:pt x="3727220" y="248669"/>
                  <a:pt x="3728885" y="245573"/>
                </a:cubicBezTo>
                <a:cubicBezTo>
                  <a:pt x="3728885" y="245573"/>
                  <a:pt x="3728885" y="245573"/>
                  <a:pt x="3734615" y="238630"/>
                </a:cubicBezTo>
                <a:cubicBezTo>
                  <a:pt x="3737017" y="237875"/>
                  <a:pt x="3738681" y="234780"/>
                  <a:pt x="3738681" y="234780"/>
                </a:cubicBezTo>
                <a:close/>
                <a:moveTo>
                  <a:pt x="3275862" y="232669"/>
                </a:moveTo>
                <a:cubicBezTo>
                  <a:pt x="3276782" y="235592"/>
                  <a:pt x="3276782" y="235592"/>
                  <a:pt x="3275753" y="239127"/>
                </a:cubicBezTo>
                <a:cubicBezTo>
                  <a:pt x="3275753" y="239127"/>
                  <a:pt x="3273805" y="239740"/>
                  <a:pt x="3271855" y="240353"/>
                </a:cubicBezTo>
                <a:cubicBezTo>
                  <a:pt x="3273805" y="239740"/>
                  <a:pt x="3274834" y="236206"/>
                  <a:pt x="3275862" y="232669"/>
                </a:cubicBezTo>
                <a:close/>
                <a:moveTo>
                  <a:pt x="3831644" y="229610"/>
                </a:moveTo>
                <a:cubicBezTo>
                  <a:pt x="3837011" y="230330"/>
                  <a:pt x="3840039" y="231788"/>
                  <a:pt x="3842377" y="231051"/>
                </a:cubicBezTo>
                <a:cubicBezTo>
                  <a:pt x="3842377" y="231051"/>
                  <a:pt x="3840729" y="233980"/>
                  <a:pt x="3840729" y="233980"/>
                </a:cubicBezTo>
                <a:cubicBezTo>
                  <a:pt x="3836053" y="235452"/>
                  <a:pt x="3833714" y="236189"/>
                  <a:pt x="3828079" y="242780"/>
                </a:cubicBezTo>
                <a:cubicBezTo>
                  <a:pt x="3826429" y="245708"/>
                  <a:pt x="3824092" y="246444"/>
                  <a:pt x="3821753" y="247180"/>
                </a:cubicBezTo>
                <a:cubicBezTo>
                  <a:pt x="3829038" y="237660"/>
                  <a:pt x="3833024" y="233996"/>
                  <a:pt x="3830685" y="234732"/>
                </a:cubicBezTo>
                <a:cubicBezTo>
                  <a:pt x="3829995" y="232538"/>
                  <a:pt x="3825050" y="241324"/>
                  <a:pt x="3832333" y="231802"/>
                </a:cubicBezTo>
                <a:cubicBezTo>
                  <a:pt x="3831644" y="229610"/>
                  <a:pt x="3831644" y="229610"/>
                  <a:pt x="3831644" y="229610"/>
                </a:cubicBezTo>
                <a:close/>
                <a:moveTo>
                  <a:pt x="2796250" y="224599"/>
                </a:moveTo>
                <a:cubicBezTo>
                  <a:pt x="2796250" y="224599"/>
                  <a:pt x="2796941" y="226792"/>
                  <a:pt x="2796941" y="226792"/>
                </a:cubicBezTo>
                <a:cubicBezTo>
                  <a:pt x="2792954" y="230456"/>
                  <a:pt x="2788967" y="234121"/>
                  <a:pt x="2787318" y="237049"/>
                </a:cubicBezTo>
                <a:cubicBezTo>
                  <a:pt x="2788967" y="234121"/>
                  <a:pt x="2793912" y="225335"/>
                  <a:pt x="2793912" y="225335"/>
                </a:cubicBezTo>
                <a:cubicBezTo>
                  <a:pt x="2793912" y="225335"/>
                  <a:pt x="2796250" y="224599"/>
                  <a:pt x="2796250" y="224599"/>
                </a:cubicBezTo>
                <a:close/>
                <a:moveTo>
                  <a:pt x="3572625" y="221183"/>
                </a:moveTo>
                <a:cubicBezTo>
                  <a:pt x="3572625" y="221183"/>
                  <a:pt x="3572625" y="221183"/>
                  <a:pt x="3573431" y="223742"/>
                </a:cubicBezTo>
                <a:cubicBezTo>
                  <a:pt x="3573431" y="223742"/>
                  <a:pt x="3571677" y="227102"/>
                  <a:pt x="3571677" y="227102"/>
                </a:cubicBezTo>
                <a:cubicBezTo>
                  <a:pt x="3569925" y="230466"/>
                  <a:pt x="3567366" y="231271"/>
                  <a:pt x="3568172" y="233830"/>
                </a:cubicBezTo>
                <a:cubicBezTo>
                  <a:pt x="3565614" y="234634"/>
                  <a:pt x="3565614" y="234634"/>
                  <a:pt x="3565614" y="234634"/>
                </a:cubicBezTo>
                <a:cubicBezTo>
                  <a:pt x="3565614" y="234634"/>
                  <a:pt x="3564809" y="232076"/>
                  <a:pt x="3564809" y="232076"/>
                </a:cubicBezTo>
                <a:cubicBezTo>
                  <a:pt x="3564809" y="232076"/>
                  <a:pt x="3566560" y="228713"/>
                  <a:pt x="3566560" y="228713"/>
                </a:cubicBezTo>
                <a:cubicBezTo>
                  <a:pt x="3566560" y="228713"/>
                  <a:pt x="3569119" y="227907"/>
                  <a:pt x="3572625" y="221183"/>
                </a:cubicBezTo>
                <a:close/>
                <a:moveTo>
                  <a:pt x="3565399" y="218640"/>
                </a:moveTo>
                <a:cubicBezTo>
                  <a:pt x="3562266" y="224847"/>
                  <a:pt x="3562266" y="224847"/>
                  <a:pt x="3564580" y="224119"/>
                </a:cubicBezTo>
                <a:cubicBezTo>
                  <a:pt x="3563013" y="227222"/>
                  <a:pt x="3559881" y="233427"/>
                  <a:pt x="3558314" y="236532"/>
                </a:cubicBezTo>
                <a:cubicBezTo>
                  <a:pt x="3558314" y="236532"/>
                  <a:pt x="3556748" y="239634"/>
                  <a:pt x="3554432" y="240363"/>
                </a:cubicBezTo>
                <a:cubicBezTo>
                  <a:pt x="3552119" y="241091"/>
                  <a:pt x="3552867" y="243466"/>
                  <a:pt x="3552867" y="243466"/>
                </a:cubicBezTo>
                <a:cubicBezTo>
                  <a:pt x="3549805" y="241820"/>
                  <a:pt x="3542862" y="244005"/>
                  <a:pt x="3550696" y="228489"/>
                </a:cubicBezTo>
                <a:cubicBezTo>
                  <a:pt x="3553011" y="227760"/>
                  <a:pt x="3553011" y="227760"/>
                  <a:pt x="3554575" y="224655"/>
                </a:cubicBezTo>
                <a:cubicBezTo>
                  <a:pt x="3556889" y="223926"/>
                  <a:pt x="3560771" y="220096"/>
                  <a:pt x="3563085" y="219367"/>
                </a:cubicBezTo>
                <a:cubicBezTo>
                  <a:pt x="3557638" y="226304"/>
                  <a:pt x="3563085" y="219367"/>
                  <a:pt x="3565399" y="218640"/>
                </a:cubicBezTo>
                <a:close/>
                <a:moveTo>
                  <a:pt x="3591676" y="217677"/>
                </a:moveTo>
                <a:cubicBezTo>
                  <a:pt x="3591676" y="217677"/>
                  <a:pt x="3591676" y="217677"/>
                  <a:pt x="3592429" y="220065"/>
                </a:cubicBezTo>
                <a:lnTo>
                  <a:pt x="3591012" y="221825"/>
                </a:lnTo>
                <a:close/>
                <a:moveTo>
                  <a:pt x="3661426" y="214107"/>
                </a:moveTo>
                <a:lnTo>
                  <a:pt x="3660791" y="214721"/>
                </a:lnTo>
                <a:lnTo>
                  <a:pt x="3660914" y="214267"/>
                </a:lnTo>
                <a:close/>
                <a:moveTo>
                  <a:pt x="3750528" y="212779"/>
                </a:moveTo>
                <a:cubicBezTo>
                  <a:pt x="3748937" y="215890"/>
                  <a:pt x="3747346" y="219002"/>
                  <a:pt x="3745756" y="222112"/>
                </a:cubicBezTo>
                <a:cubicBezTo>
                  <a:pt x="3741826" y="225958"/>
                  <a:pt x="3737897" y="229806"/>
                  <a:pt x="3734715" y="236028"/>
                </a:cubicBezTo>
                <a:cubicBezTo>
                  <a:pt x="3736306" y="232916"/>
                  <a:pt x="3736306" y="232916"/>
                  <a:pt x="3737897" y="229806"/>
                </a:cubicBezTo>
                <a:cubicBezTo>
                  <a:pt x="3741826" y="225958"/>
                  <a:pt x="3742669" y="220473"/>
                  <a:pt x="3746598" y="216627"/>
                </a:cubicBezTo>
                <a:cubicBezTo>
                  <a:pt x="3748937" y="215890"/>
                  <a:pt x="3750528" y="212779"/>
                  <a:pt x="3750528" y="212779"/>
                </a:cubicBezTo>
                <a:close/>
                <a:moveTo>
                  <a:pt x="3661653" y="211572"/>
                </a:moveTo>
                <a:lnTo>
                  <a:pt x="3660914" y="214267"/>
                </a:lnTo>
                <a:lnTo>
                  <a:pt x="3656649" y="215610"/>
                </a:lnTo>
                <a:lnTo>
                  <a:pt x="3655014" y="218750"/>
                </a:lnTo>
                <a:lnTo>
                  <a:pt x="3655898" y="213219"/>
                </a:lnTo>
                <a:cubicBezTo>
                  <a:pt x="3655898" y="213219"/>
                  <a:pt x="3655898" y="213219"/>
                  <a:pt x="3658286" y="212468"/>
                </a:cubicBezTo>
                <a:cubicBezTo>
                  <a:pt x="3660486" y="211120"/>
                  <a:pt x="3661428" y="210988"/>
                  <a:pt x="3661653" y="211572"/>
                </a:cubicBezTo>
                <a:close/>
                <a:moveTo>
                  <a:pt x="3786596" y="211475"/>
                </a:moveTo>
                <a:cubicBezTo>
                  <a:pt x="3786596" y="211475"/>
                  <a:pt x="3786596" y="211475"/>
                  <a:pt x="3787349" y="213864"/>
                </a:cubicBezTo>
                <a:cubicBezTo>
                  <a:pt x="3784959" y="214616"/>
                  <a:pt x="3783322" y="217757"/>
                  <a:pt x="3779299" y="221650"/>
                </a:cubicBezTo>
                <a:cubicBezTo>
                  <a:pt x="3776910" y="222402"/>
                  <a:pt x="3776910" y="222402"/>
                  <a:pt x="3775273" y="225543"/>
                </a:cubicBezTo>
                <a:cubicBezTo>
                  <a:pt x="3775273" y="225543"/>
                  <a:pt x="3772885" y="226295"/>
                  <a:pt x="3773638" y="228684"/>
                </a:cubicBezTo>
                <a:cubicBezTo>
                  <a:pt x="3771250" y="229436"/>
                  <a:pt x="3769613" y="232576"/>
                  <a:pt x="3769613" y="232576"/>
                </a:cubicBezTo>
                <a:cubicBezTo>
                  <a:pt x="3767158" y="237288"/>
                  <a:pt x="3764925" y="240616"/>
                  <a:pt x="3762913" y="242564"/>
                </a:cubicBezTo>
                <a:lnTo>
                  <a:pt x="3757960" y="244122"/>
                </a:lnTo>
                <a:lnTo>
                  <a:pt x="3763199" y="237220"/>
                </a:lnTo>
                <a:cubicBezTo>
                  <a:pt x="3764836" y="234079"/>
                  <a:pt x="3762448" y="234831"/>
                  <a:pt x="3758423" y="238724"/>
                </a:cubicBezTo>
                <a:cubicBezTo>
                  <a:pt x="3756787" y="241866"/>
                  <a:pt x="3752762" y="245758"/>
                  <a:pt x="3751877" y="251290"/>
                </a:cubicBezTo>
                <a:cubicBezTo>
                  <a:pt x="3749490" y="252041"/>
                  <a:pt x="3747853" y="255182"/>
                  <a:pt x="3746217" y="258323"/>
                </a:cubicBezTo>
                <a:lnTo>
                  <a:pt x="3740688" y="257438"/>
                </a:lnTo>
                <a:lnTo>
                  <a:pt x="3744713" y="253545"/>
                </a:lnTo>
                <a:cubicBezTo>
                  <a:pt x="3747985" y="247262"/>
                  <a:pt x="3745597" y="248014"/>
                  <a:pt x="3749621" y="244121"/>
                </a:cubicBezTo>
                <a:cubicBezTo>
                  <a:pt x="3751258" y="240979"/>
                  <a:pt x="3751258" y="240979"/>
                  <a:pt x="3751258" y="240979"/>
                </a:cubicBezTo>
                <a:cubicBezTo>
                  <a:pt x="3748869" y="241731"/>
                  <a:pt x="3747234" y="244873"/>
                  <a:pt x="3747234" y="244873"/>
                </a:cubicBezTo>
                <a:cubicBezTo>
                  <a:pt x="3747234" y="244873"/>
                  <a:pt x="3744845" y="245625"/>
                  <a:pt x="3748118" y="239343"/>
                </a:cubicBezTo>
                <a:cubicBezTo>
                  <a:pt x="3752143" y="235450"/>
                  <a:pt x="3753778" y="232308"/>
                  <a:pt x="3757804" y="228416"/>
                </a:cubicBezTo>
                <a:cubicBezTo>
                  <a:pt x="3756167" y="231557"/>
                  <a:pt x="3754531" y="234698"/>
                  <a:pt x="3754531" y="234698"/>
                </a:cubicBezTo>
                <a:cubicBezTo>
                  <a:pt x="3754531" y="234698"/>
                  <a:pt x="3756918" y="233946"/>
                  <a:pt x="3759308" y="233194"/>
                </a:cubicBezTo>
                <a:cubicBezTo>
                  <a:pt x="3758556" y="230805"/>
                  <a:pt x="3760944" y="230053"/>
                  <a:pt x="3762580" y="226912"/>
                </a:cubicBezTo>
                <a:cubicBezTo>
                  <a:pt x="3762580" y="226912"/>
                  <a:pt x="3764968" y="226160"/>
                  <a:pt x="3764968" y="226160"/>
                </a:cubicBezTo>
                <a:cubicBezTo>
                  <a:pt x="3764216" y="223771"/>
                  <a:pt x="3764216" y="223771"/>
                  <a:pt x="3764216" y="223771"/>
                </a:cubicBezTo>
                <a:cubicBezTo>
                  <a:pt x="3766605" y="223018"/>
                  <a:pt x="3765853" y="220630"/>
                  <a:pt x="3768242" y="219878"/>
                </a:cubicBezTo>
                <a:cubicBezTo>
                  <a:pt x="3768242" y="219878"/>
                  <a:pt x="3767489" y="217489"/>
                  <a:pt x="3767489" y="217489"/>
                </a:cubicBezTo>
                <a:cubicBezTo>
                  <a:pt x="3769877" y="216737"/>
                  <a:pt x="3774654" y="215234"/>
                  <a:pt x="3777042" y="214482"/>
                </a:cubicBezTo>
                <a:cubicBezTo>
                  <a:pt x="3775406" y="217623"/>
                  <a:pt x="3773769" y="220764"/>
                  <a:pt x="3769745" y="224657"/>
                </a:cubicBezTo>
                <a:cubicBezTo>
                  <a:pt x="3769745" y="224657"/>
                  <a:pt x="3769745" y="224657"/>
                  <a:pt x="3772133" y="223905"/>
                </a:cubicBezTo>
                <a:cubicBezTo>
                  <a:pt x="3776157" y="220012"/>
                  <a:pt x="3776157" y="220012"/>
                  <a:pt x="3780934" y="218509"/>
                </a:cubicBezTo>
                <a:cubicBezTo>
                  <a:pt x="3782571" y="215368"/>
                  <a:pt x="3780934" y="218509"/>
                  <a:pt x="3786596" y="211475"/>
                </a:cubicBezTo>
                <a:close/>
                <a:moveTo>
                  <a:pt x="3698003" y="205219"/>
                </a:moveTo>
                <a:cubicBezTo>
                  <a:pt x="3698756" y="207609"/>
                  <a:pt x="3696367" y="208360"/>
                  <a:pt x="3694731" y="211503"/>
                </a:cubicBezTo>
                <a:cubicBezTo>
                  <a:pt x="3694731" y="211503"/>
                  <a:pt x="3693094" y="214643"/>
                  <a:pt x="3693094" y="214643"/>
                </a:cubicBezTo>
                <a:cubicBezTo>
                  <a:pt x="3693094" y="214643"/>
                  <a:pt x="3693094" y="214643"/>
                  <a:pt x="3690706" y="215394"/>
                </a:cubicBezTo>
                <a:cubicBezTo>
                  <a:pt x="3688318" y="216146"/>
                  <a:pt x="3686681" y="219287"/>
                  <a:pt x="3686681" y="219287"/>
                </a:cubicBezTo>
                <a:cubicBezTo>
                  <a:pt x="3688318" y="216146"/>
                  <a:pt x="3689954" y="213005"/>
                  <a:pt x="3691590" y="209864"/>
                </a:cubicBezTo>
                <a:cubicBezTo>
                  <a:pt x="3693226" y="206723"/>
                  <a:pt x="3693226" y="206723"/>
                  <a:pt x="3695616" y="205971"/>
                </a:cubicBezTo>
                <a:cubicBezTo>
                  <a:pt x="3695616" y="205971"/>
                  <a:pt x="3698003" y="205219"/>
                  <a:pt x="3698003" y="205219"/>
                </a:cubicBezTo>
                <a:close/>
                <a:moveTo>
                  <a:pt x="3765814" y="202145"/>
                </a:moveTo>
                <a:cubicBezTo>
                  <a:pt x="3766503" y="204336"/>
                  <a:pt x="3766503" y="204336"/>
                  <a:pt x="3766503" y="204336"/>
                </a:cubicBezTo>
                <a:cubicBezTo>
                  <a:pt x="3766503" y="204336"/>
                  <a:pt x="3763580" y="205256"/>
                  <a:pt x="3764271" y="207449"/>
                </a:cubicBezTo>
                <a:cubicBezTo>
                  <a:pt x="3763580" y="205256"/>
                  <a:pt x="3766503" y="204336"/>
                  <a:pt x="3765814" y="202145"/>
                </a:cubicBezTo>
                <a:close/>
                <a:moveTo>
                  <a:pt x="3690222" y="201840"/>
                </a:moveTo>
                <a:cubicBezTo>
                  <a:pt x="3688553" y="205043"/>
                  <a:pt x="3686885" y="208246"/>
                  <a:pt x="3684449" y="209014"/>
                </a:cubicBezTo>
                <a:cubicBezTo>
                  <a:pt x="3684449" y="209014"/>
                  <a:pt x="3682778" y="212215"/>
                  <a:pt x="3680343" y="212982"/>
                </a:cubicBezTo>
                <a:cubicBezTo>
                  <a:pt x="3678674" y="216185"/>
                  <a:pt x="3676238" y="216953"/>
                  <a:pt x="3674570" y="220153"/>
                </a:cubicBezTo>
                <a:cubicBezTo>
                  <a:pt x="3672900" y="223357"/>
                  <a:pt x="3670464" y="224123"/>
                  <a:pt x="3667262" y="222454"/>
                </a:cubicBezTo>
                <a:cubicBezTo>
                  <a:pt x="3666495" y="220019"/>
                  <a:pt x="3663292" y="218348"/>
                  <a:pt x="3668300" y="208740"/>
                </a:cubicBezTo>
                <a:cubicBezTo>
                  <a:pt x="3671503" y="210409"/>
                  <a:pt x="3674705" y="212080"/>
                  <a:pt x="3675472" y="214515"/>
                </a:cubicBezTo>
                <a:cubicBezTo>
                  <a:pt x="3682915" y="204141"/>
                  <a:pt x="3683682" y="206576"/>
                  <a:pt x="3690222" y="201840"/>
                </a:cubicBezTo>
                <a:close/>
                <a:moveTo>
                  <a:pt x="3594732" y="191051"/>
                </a:moveTo>
                <a:cubicBezTo>
                  <a:pt x="3596445" y="187987"/>
                  <a:pt x="3599603" y="189518"/>
                  <a:pt x="3597891" y="192581"/>
                </a:cubicBezTo>
                <a:cubicBezTo>
                  <a:pt x="3595456" y="193347"/>
                  <a:pt x="3596178" y="195643"/>
                  <a:pt x="3593743" y="196410"/>
                </a:cubicBezTo>
                <a:cubicBezTo>
                  <a:pt x="3592029" y="199474"/>
                  <a:pt x="3589593" y="200240"/>
                  <a:pt x="3589593" y="200240"/>
                </a:cubicBezTo>
                <a:cubicBezTo>
                  <a:pt x="3585444" y="204070"/>
                  <a:pt x="3583732" y="207134"/>
                  <a:pt x="3582019" y="210198"/>
                </a:cubicBezTo>
                <a:cubicBezTo>
                  <a:pt x="3582019" y="210198"/>
                  <a:pt x="3582019" y="210198"/>
                  <a:pt x="3577147" y="211731"/>
                </a:cubicBezTo>
                <a:cubicBezTo>
                  <a:pt x="3577147" y="211731"/>
                  <a:pt x="3577147" y="211731"/>
                  <a:pt x="3574711" y="212497"/>
                </a:cubicBezTo>
                <a:cubicBezTo>
                  <a:pt x="3576424" y="209433"/>
                  <a:pt x="3578137" y="206369"/>
                  <a:pt x="3582286" y="202541"/>
                </a:cubicBezTo>
                <a:cubicBezTo>
                  <a:pt x="3582286" y="202541"/>
                  <a:pt x="3585711" y="196414"/>
                  <a:pt x="3588148" y="195647"/>
                </a:cubicBezTo>
                <a:cubicBezTo>
                  <a:pt x="3589861" y="192585"/>
                  <a:pt x="3592297" y="191817"/>
                  <a:pt x="3594732" y="191051"/>
                </a:cubicBezTo>
                <a:close/>
                <a:moveTo>
                  <a:pt x="3278527" y="190186"/>
                </a:moveTo>
                <a:cubicBezTo>
                  <a:pt x="3279278" y="192575"/>
                  <a:pt x="3279278" y="192575"/>
                  <a:pt x="3276891" y="193327"/>
                </a:cubicBezTo>
                <a:lnTo>
                  <a:pt x="3276890" y="193328"/>
                </a:lnTo>
                <a:close/>
                <a:moveTo>
                  <a:pt x="3770358" y="183045"/>
                </a:moveTo>
                <a:cubicBezTo>
                  <a:pt x="3771048" y="185236"/>
                  <a:pt x="3773553" y="184447"/>
                  <a:pt x="3776059" y="183658"/>
                </a:cubicBezTo>
                <a:cubicBezTo>
                  <a:pt x="3771738" y="187431"/>
                  <a:pt x="3769923" y="190410"/>
                  <a:pt x="3764911" y="191987"/>
                </a:cubicBezTo>
                <a:cubicBezTo>
                  <a:pt x="3763097" y="194969"/>
                  <a:pt x="3760590" y="195758"/>
                  <a:pt x="3764222" y="189797"/>
                </a:cubicBezTo>
                <a:cubicBezTo>
                  <a:pt x="3766728" y="189008"/>
                  <a:pt x="3768542" y="186024"/>
                  <a:pt x="3770358" y="183045"/>
                </a:cubicBezTo>
                <a:close/>
                <a:moveTo>
                  <a:pt x="3672631" y="181675"/>
                </a:moveTo>
                <a:cubicBezTo>
                  <a:pt x="3668688" y="185728"/>
                  <a:pt x="3665547" y="192339"/>
                  <a:pt x="3661602" y="196391"/>
                </a:cubicBezTo>
                <a:cubicBezTo>
                  <a:pt x="3658422" y="194582"/>
                  <a:pt x="3657616" y="192023"/>
                  <a:pt x="3654436" y="190214"/>
                </a:cubicBezTo>
                <a:cubicBezTo>
                  <a:pt x="3656006" y="186907"/>
                  <a:pt x="3658382" y="186159"/>
                  <a:pt x="3660757" y="185412"/>
                </a:cubicBezTo>
                <a:cubicBezTo>
                  <a:pt x="3663131" y="184665"/>
                  <a:pt x="3667882" y="183169"/>
                  <a:pt x="3672631" y="181675"/>
                </a:cubicBezTo>
                <a:close/>
                <a:moveTo>
                  <a:pt x="3679939" y="179374"/>
                </a:moveTo>
                <a:cubicBezTo>
                  <a:pt x="3680629" y="181568"/>
                  <a:pt x="3678436" y="182258"/>
                  <a:pt x="3676934" y="185139"/>
                </a:cubicBezTo>
                <a:cubicBezTo>
                  <a:pt x="3676934" y="185139"/>
                  <a:pt x="3676934" y="185139"/>
                  <a:pt x="3676244" y="182948"/>
                </a:cubicBezTo>
                <a:cubicBezTo>
                  <a:pt x="3678436" y="182258"/>
                  <a:pt x="3680629" y="181568"/>
                  <a:pt x="3679939" y="179374"/>
                </a:cubicBezTo>
                <a:close/>
                <a:moveTo>
                  <a:pt x="3608510" y="169331"/>
                </a:moveTo>
                <a:lnTo>
                  <a:pt x="3609545" y="172621"/>
                </a:lnTo>
                <a:cubicBezTo>
                  <a:pt x="3605849" y="176193"/>
                  <a:pt x="3606539" y="178383"/>
                  <a:pt x="3604347" y="179073"/>
                </a:cubicBezTo>
                <a:cubicBezTo>
                  <a:pt x="3604347" y="179073"/>
                  <a:pt x="3605849" y="176193"/>
                  <a:pt x="3605849" y="176193"/>
                </a:cubicBezTo>
                <a:cubicBezTo>
                  <a:pt x="3605160" y="174001"/>
                  <a:pt x="3605160" y="174001"/>
                  <a:pt x="3605160" y="174001"/>
                </a:cubicBezTo>
                <a:cubicBezTo>
                  <a:pt x="3605160" y="174001"/>
                  <a:pt x="3603658" y="176882"/>
                  <a:pt x="3603658" y="176882"/>
                </a:cubicBezTo>
                <a:cubicBezTo>
                  <a:pt x="3602968" y="174692"/>
                  <a:pt x="3602968" y="174692"/>
                  <a:pt x="3602968" y="174692"/>
                </a:cubicBezTo>
                <a:cubicBezTo>
                  <a:pt x="3604470" y="171808"/>
                  <a:pt x="3606662" y="171118"/>
                  <a:pt x="3606662" y="171118"/>
                </a:cubicBezTo>
                <a:close/>
                <a:moveTo>
                  <a:pt x="3610357" y="167544"/>
                </a:moveTo>
                <a:lnTo>
                  <a:pt x="3608510" y="169331"/>
                </a:lnTo>
                <a:lnTo>
                  <a:pt x="3608164" y="168234"/>
                </a:lnTo>
                <a:cubicBezTo>
                  <a:pt x="3610357" y="167544"/>
                  <a:pt x="3610357" y="167544"/>
                  <a:pt x="3610357" y="167544"/>
                </a:cubicBezTo>
                <a:close/>
                <a:moveTo>
                  <a:pt x="5245379" y="166939"/>
                </a:moveTo>
                <a:cubicBezTo>
                  <a:pt x="5245379" y="166939"/>
                  <a:pt x="5243004" y="167686"/>
                  <a:pt x="5243741" y="170024"/>
                </a:cubicBezTo>
                <a:cubicBezTo>
                  <a:pt x="5237351" y="174603"/>
                  <a:pt x="5234074" y="180774"/>
                  <a:pt x="5230060" y="184610"/>
                </a:cubicBezTo>
                <a:lnTo>
                  <a:pt x="5236217" y="174777"/>
                </a:lnTo>
                <a:lnTo>
                  <a:pt x="5240806" y="168379"/>
                </a:lnTo>
                <a:close/>
                <a:moveTo>
                  <a:pt x="3791148" y="165256"/>
                </a:moveTo>
                <a:cubicBezTo>
                  <a:pt x="3791148" y="165256"/>
                  <a:pt x="3788712" y="166023"/>
                  <a:pt x="3789460" y="168398"/>
                </a:cubicBezTo>
                <a:cubicBezTo>
                  <a:pt x="3787024" y="169164"/>
                  <a:pt x="3787771" y="171540"/>
                  <a:pt x="3787771" y="171540"/>
                </a:cubicBezTo>
                <a:cubicBezTo>
                  <a:pt x="3787771" y="171540"/>
                  <a:pt x="3787771" y="171540"/>
                  <a:pt x="3786084" y="174682"/>
                </a:cubicBezTo>
                <a:cubicBezTo>
                  <a:pt x="3786832" y="177057"/>
                  <a:pt x="3786832" y="177057"/>
                  <a:pt x="3785143" y="180198"/>
                </a:cubicBezTo>
                <a:cubicBezTo>
                  <a:pt x="3785143" y="180198"/>
                  <a:pt x="3785892" y="182573"/>
                  <a:pt x="3785892" y="182573"/>
                </a:cubicBezTo>
                <a:cubicBezTo>
                  <a:pt x="3786639" y="184949"/>
                  <a:pt x="3788327" y="181807"/>
                  <a:pt x="3781767" y="186483"/>
                </a:cubicBezTo>
                <a:cubicBezTo>
                  <a:pt x="3779330" y="187250"/>
                  <a:pt x="3776895" y="188016"/>
                  <a:pt x="3775206" y="191158"/>
                </a:cubicBezTo>
                <a:cubicBezTo>
                  <a:pt x="3776895" y="188016"/>
                  <a:pt x="3781019" y="184108"/>
                  <a:pt x="3780271" y="181731"/>
                </a:cubicBezTo>
                <a:cubicBezTo>
                  <a:pt x="3781960" y="178591"/>
                  <a:pt x="3781960" y="178591"/>
                  <a:pt x="3781960" y="178591"/>
                </a:cubicBezTo>
                <a:cubicBezTo>
                  <a:pt x="3781960" y="178591"/>
                  <a:pt x="3781212" y="176215"/>
                  <a:pt x="3781212" y="176215"/>
                </a:cubicBezTo>
                <a:cubicBezTo>
                  <a:pt x="3785337" y="172306"/>
                  <a:pt x="3784589" y="169931"/>
                  <a:pt x="3784589" y="169931"/>
                </a:cubicBezTo>
                <a:cubicBezTo>
                  <a:pt x="3786276" y="166789"/>
                  <a:pt x="3788712" y="166023"/>
                  <a:pt x="3788712" y="166023"/>
                </a:cubicBezTo>
                <a:cubicBezTo>
                  <a:pt x="3791148" y="165256"/>
                  <a:pt x="3791148" y="165256"/>
                  <a:pt x="3791148" y="165256"/>
                </a:cubicBezTo>
                <a:close/>
                <a:moveTo>
                  <a:pt x="3735477" y="161894"/>
                </a:moveTo>
                <a:cubicBezTo>
                  <a:pt x="3733651" y="165280"/>
                  <a:pt x="3736281" y="164452"/>
                  <a:pt x="3737086" y="167009"/>
                </a:cubicBezTo>
                <a:cubicBezTo>
                  <a:pt x="3737086" y="167009"/>
                  <a:pt x="3735261" y="170396"/>
                  <a:pt x="3732631" y="171224"/>
                </a:cubicBezTo>
                <a:cubicBezTo>
                  <a:pt x="3733435" y="173781"/>
                  <a:pt x="3730804" y="174609"/>
                  <a:pt x="3728173" y="175438"/>
                </a:cubicBezTo>
                <a:cubicBezTo>
                  <a:pt x="3728173" y="175438"/>
                  <a:pt x="3727368" y="172880"/>
                  <a:pt x="3727368" y="172880"/>
                </a:cubicBezTo>
                <a:cubicBezTo>
                  <a:pt x="3727368" y="172880"/>
                  <a:pt x="3727368" y="172880"/>
                  <a:pt x="3723931" y="171150"/>
                </a:cubicBezTo>
                <a:cubicBezTo>
                  <a:pt x="3726563" y="170322"/>
                  <a:pt x="3730215" y="163550"/>
                  <a:pt x="3733651" y="165280"/>
                </a:cubicBezTo>
                <a:cubicBezTo>
                  <a:pt x="3733651" y="165280"/>
                  <a:pt x="3732846" y="162722"/>
                  <a:pt x="3735477" y="161894"/>
                </a:cubicBezTo>
                <a:close/>
                <a:moveTo>
                  <a:pt x="3738521" y="148086"/>
                </a:moveTo>
                <a:cubicBezTo>
                  <a:pt x="3741003" y="147305"/>
                  <a:pt x="3743488" y="146523"/>
                  <a:pt x="3741770" y="149741"/>
                </a:cubicBezTo>
                <a:cubicBezTo>
                  <a:pt x="3741770" y="149741"/>
                  <a:pt x="3739287" y="150522"/>
                  <a:pt x="3733365" y="157740"/>
                </a:cubicBezTo>
                <a:cubicBezTo>
                  <a:pt x="3729929" y="164174"/>
                  <a:pt x="3727445" y="164956"/>
                  <a:pt x="3723241" y="168957"/>
                </a:cubicBezTo>
                <a:cubicBezTo>
                  <a:pt x="3724959" y="165739"/>
                  <a:pt x="3724193" y="163303"/>
                  <a:pt x="3726678" y="162521"/>
                </a:cubicBezTo>
                <a:cubicBezTo>
                  <a:pt x="3728396" y="159304"/>
                  <a:pt x="3728396" y="159304"/>
                  <a:pt x="3728396" y="159304"/>
                </a:cubicBezTo>
                <a:cubicBezTo>
                  <a:pt x="3723241" y="168957"/>
                  <a:pt x="3731646" y="160957"/>
                  <a:pt x="3732599" y="155304"/>
                </a:cubicBezTo>
                <a:cubicBezTo>
                  <a:pt x="3736803" y="151305"/>
                  <a:pt x="3739287" y="150522"/>
                  <a:pt x="3738521" y="148086"/>
                </a:cubicBezTo>
                <a:close/>
                <a:moveTo>
                  <a:pt x="3727826" y="130571"/>
                </a:moveTo>
                <a:cubicBezTo>
                  <a:pt x="3728550" y="132866"/>
                  <a:pt x="3729272" y="135162"/>
                  <a:pt x="3729995" y="137461"/>
                </a:cubicBezTo>
                <a:cubicBezTo>
                  <a:pt x="3730718" y="139757"/>
                  <a:pt x="3733816" y="141305"/>
                  <a:pt x="3734539" y="143603"/>
                </a:cubicBezTo>
                <a:cubicBezTo>
                  <a:pt x="3729789" y="145098"/>
                  <a:pt x="3725762" y="148891"/>
                  <a:pt x="3723386" y="149639"/>
                </a:cubicBezTo>
                <a:cubicBezTo>
                  <a:pt x="3721012" y="150386"/>
                  <a:pt x="3718637" y="151133"/>
                  <a:pt x="3717914" y="148835"/>
                </a:cubicBezTo>
                <a:cubicBezTo>
                  <a:pt x="3715539" y="149582"/>
                  <a:pt x="3721217" y="142747"/>
                  <a:pt x="3721217" y="142747"/>
                </a:cubicBezTo>
                <a:cubicBezTo>
                  <a:pt x="3732371" y="136713"/>
                  <a:pt x="3724521" y="136657"/>
                  <a:pt x="3727826" y="130571"/>
                </a:cubicBezTo>
                <a:close/>
                <a:moveTo>
                  <a:pt x="3457455" y="115544"/>
                </a:moveTo>
                <a:cubicBezTo>
                  <a:pt x="3455116" y="116281"/>
                  <a:pt x="3455116" y="116281"/>
                  <a:pt x="3453545" y="119451"/>
                </a:cubicBezTo>
                <a:cubicBezTo>
                  <a:pt x="3451206" y="120187"/>
                  <a:pt x="3449635" y="123361"/>
                  <a:pt x="3447296" y="124097"/>
                </a:cubicBezTo>
                <a:cubicBezTo>
                  <a:pt x="3447296" y="124097"/>
                  <a:pt x="3448867" y="120924"/>
                  <a:pt x="3451206" y="120187"/>
                </a:cubicBezTo>
                <a:cubicBezTo>
                  <a:pt x="3451991" y="118602"/>
                  <a:pt x="3452778" y="117015"/>
                  <a:pt x="3453464" y="116130"/>
                </a:cubicBezTo>
                <a:cubicBezTo>
                  <a:pt x="3454148" y="115246"/>
                  <a:pt x="3454732" y="115062"/>
                  <a:pt x="3455116" y="116281"/>
                </a:cubicBezTo>
                <a:cubicBezTo>
                  <a:pt x="3457455" y="115544"/>
                  <a:pt x="3457455" y="115544"/>
                  <a:pt x="3457455" y="115544"/>
                </a:cubicBezTo>
                <a:close/>
                <a:moveTo>
                  <a:pt x="3584857" y="104274"/>
                </a:moveTo>
                <a:cubicBezTo>
                  <a:pt x="3584857" y="104274"/>
                  <a:pt x="3585454" y="104086"/>
                  <a:pt x="3585345" y="104778"/>
                </a:cubicBezTo>
                <a:lnTo>
                  <a:pt x="3585229" y="104954"/>
                </a:lnTo>
                <a:close/>
                <a:moveTo>
                  <a:pt x="3619079" y="52359"/>
                </a:moveTo>
                <a:lnTo>
                  <a:pt x="3608141" y="61304"/>
                </a:lnTo>
                <a:lnTo>
                  <a:pt x="3608448" y="60858"/>
                </a:lnTo>
                <a:lnTo>
                  <a:pt x="3613071" y="56660"/>
                </a:lnTo>
                <a:cubicBezTo>
                  <a:pt x="3615122" y="54676"/>
                  <a:pt x="3616642" y="53126"/>
                  <a:pt x="3616642" y="53126"/>
                </a:cubicBezTo>
                <a:cubicBezTo>
                  <a:pt x="3616642" y="53126"/>
                  <a:pt x="3619079" y="52359"/>
                  <a:pt x="3619079" y="52359"/>
                </a:cubicBezTo>
                <a:close/>
                <a:moveTo>
                  <a:pt x="3646058" y="2126"/>
                </a:moveTo>
                <a:lnTo>
                  <a:pt x="3645137" y="3893"/>
                </a:lnTo>
                <a:cubicBezTo>
                  <a:pt x="3641112" y="7787"/>
                  <a:pt x="3639476" y="10927"/>
                  <a:pt x="3637840" y="14069"/>
                </a:cubicBezTo>
                <a:cubicBezTo>
                  <a:pt x="3638592" y="16459"/>
                  <a:pt x="3638592" y="16459"/>
                  <a:pt x="3636955" y="19599"/>
                </a:cubicBezTo>
                <a:cubicBezTo>
                  <a:pt x="3633682" y="25881"/>
                  <a:pt x="3628773" y="35304"/>
                  <a:pt x="3626385" y="36056"/>
                </a:cubicBezTo>
                <a:cubicBezTo>
                  <a:pt x="3622361" y="39949"/>
                  <a:pt x="3620724" y="43090"/>
                  <a:pt x="3620724" y="43090"/>
                </a:cubicBezTo>
                <a:cubicBezTo>
                  <a:pt x="3618270" y="47802"/>
                  <a:pt x="3615440" y="51319"/>
                  <a:pt x="3612608" y="54835"/>
                </a:cubicBezTo>
                <a:lnTo>
                  <a:pt x="3608448" y="60858"/>
                </a:lnTo>
                <a:lnTo>
                  <a:pt x="3606304" y="62804"/>
                </a:lnTo>
                <a:lnTo>
                  <a:pt x="3608141" y="61304"/>
                </a:lnTo>
                <a:lnTo>
                  <a:pt x="3604493" y="66581"/>
                </a:lnTo>
                <a:cubicBezTo>
                  <a:pt x="3604493" y="66581"/>
                  <a:pt x="3602105" y="67332"/>
                  <a:pt x="3602105" y="67332"/>
                </a:cubicBezTo>
                <a:cubicBezTo>
                  <a:pt x="3598081" y="71226"/>
                  <a:pt x="3597196" y="76757"/>
                  <a:pt x="3593172" y="80650"/>
                </a:cubicBezTo>
                <a:cubicBezTo>
                  <a:pt x="3590783" y="81401"/>
                  <a:pt x="3591536" y="83791"/>
                  <a:pt x="3589147" y="84542"/>
                </a:cubicBezTo>
                <a:cubicBezTo>
                  <a:pt x="3586759" y="85294"/>
                  <a:pt x="3587510" y="87684"/>
                  <a:pt x="3585123" y="88435"/>
                </a:cubicBezTo>
                <a:cubicBezTo>
                  <a:pt x="3585875" y="90825"/>
                  <a:pt x="3585875" y="90825"/>
                  <a:pt x="3585875" y="90825"/>
                </a:cubicBezTo>
                <a:cubicBezTo>
                  <a:pt x="3585875" y="90825"/>
                  <a:pt x="3588263" y="90073"/>
                  <a:pt x="3588263" y="90073"/>
                </a:cubicBezTo>
                <a:cubicBezTo>
                  <a:pt x="3585875" y="90825"/>
                  <a:pt x="3589015" y="92461"/>
                  <a:pt x="3586626" y="93213"/>
                </a:cubicBezTo>
                <a:cubicBezTo>
                  <a:pt x="3584989" y="96354"/>
                  <a:pt x="3582601" y="97106"/>
                  <a:pt x="3583353" y="99497"/>
                </a:cubicBezTo>
                <a:cubicBezTo>
                  <a:pt x="3579329" y="103388"/>
                  <a:pt x="3576057" y="109671"/>
                  <a:pt x="3574420" y="112812"/>
                </a:cubicBezTo>
                <a:cubicBezTo>
                  <a:pt x="3572032" y="113563"/>
                  <a:pt x="3572032" y="113563"/>
                  <a:pt x="3569643" y="114315"/>
                </a:cubicBezTo>
                <a:cubicBezTo>
                  <a:pt x="3569643" y="114315"/>
                  <a:pt x="3569643" y="114315"/>
                  <a:pt x="3567256" y="115067"/>
                </a:cubicBezTo>
                <a:cubicBezTo>
                  <a:pt x="3566371" y="120598"/>
                  <a:pt x="3563099" y="126881"/>
                  <a:pt x="3568760" y="119846"/>
                </a:cubicBezTo>
                <a:cubicBezTo>
                  <a:pt x="3567123" y="122987"/>
                  <a:pt x="3563850" y="129269"/>
                  <a:pt x="3566239" y="128517"/>
                </a:cubicBezTo>
                <a:cubicBezTo>
                  <a:pt x="3567875" y="125377"/>
                  <a:pt x="3568626" y="127766"/>
                  <a:pt x="3571768" y="129402"/>
                </a:cubicBezTo>
                <a:cubicBezTo>
                  <a:pt x="3571768" y="129402"/>
                  <a:pt x="3573404" y="126262"/>
                  <a:pt x="3575792" y="125511"/>
                </a:cubicBezTo>
                <a:cubicBezTo>
                  <a:pt x="3575792" y="125511"/>
                  <a:pt x="3579818" y="121619"/>
                  <a:pt x="3579818" y="121619"/>
                </a:cubicBezTo>
                <a:cubicBezTo>
                  <a:pt x="3581453" y="118477"/>
                  <a:pt x="3588750" y="108301"/>
                  <a:pt x="3583974" y="109805"/>
                </a:cubicBezTo>
                <a:cubicBezTo>
                  <a:pt x="3583974" y="109805"/>
                  <a:pt x="3583974" y="109805"/>
                  <a:pt x="3581585" y="110557"/>
                </a:cubicBezTo>
                <a:lnTo>
                  <a:pt x="3585229" y="104954"/>
                </a:lnTo>
                <a:lnTo>
                  <a:pt x="3591006" y="115470"/>
                </a:lnTo>
                <a:cubicBezTo>
                  <a:pt x="3590122" y="121000"/>
                  <a:pt x="3592511" y="120249"/>
                  <a:pt x="3601313" y="114853"/>
                </a:cubicBezTo>
                <a:cubicBezTo>
                  <a:pt x="3590741" y="131310"/>
                  <a:pt x="3590741" y="131310"/>
                  <a:pt x="3601799" y="133082"/>
                </a:cubicBezTo>
                <a:cubicBezTo>
                  <a:pt x="3605073" y="126798"/>
                  <a:pt x="3606708" y="123658"/>
                  <a:pt x="3610733" y="119765"/>
                </a:cubicBezTo>
                <a:cubicBezTo>
                  <a:pt x="3612370" y="116623"/>
                  <a:pt x="3612370" y="116623"/>
                  <a:pt x="3611618" y="114235"/>
                </a:cubicBezTo>
                <a:cubicBezTo>
                  <a:pt x="3609228" y="114986"/>
                  <a:pt x="3609980" y="117375"/>
                  <a:pt x="3607592" y="118127"/>
                </a:cubicBezTo>
                <a:cubicBezTo>
                  <a:pt x="3605956" y="121269"/>
                  <a:pt x="3603436" y="129941"/>
                  <a:pt x="3600294" y="128303"/>
                </a:cubicBezTo>
                <a:cubicBezTo>
                  <a:pt x="3597154" y="126665"/>
                  <a:pt x="3603568" y="122021"/>
                  <a:pt x="3606840" y="115738"/>
                </a:cubicBezTo>
                <a:cubicBezTo>
                  <a:pt x="3606840" y="115738"/>
                  <a:pt x="3606088" y="113350"/>
                  <a:pt x="3608477" y="112598"/>
                </a:cubicBezTo>
                <a:cubicBezTo>
                  <a:pt x="3610999" y="103926"/>
                  <a:pt x="3614270" y="97644"/>
                  <a:pt x="3620683" y="92998"/>
                </a:cubicBezTo>
                <a:cubicBezTo>
                  <a:pt x="3623071" y="92247"/>
                  <a:pt x="3624708" y="89106"/>
                  <a:pt x="3625460" y="91495"/>
                </a:cubicBezTo>
                <a:cubicBezTo>
                  <a:pt x="3626213" y="93884"/>
                  <a:pt x="3627717" y="98664"/>
                  <a:pt x="3626832" y="104194"/>
                </a:cubicBezTo>
                <a:cubicBezTo>
                  <a:pt x="3626832" y="104194"/>
                  <a:pt x="3624444" y="104946"/>
                  <a:pt x="3622055" y="105697"/>
                </a:cubicBezTo>
                <a:cubicBezTo>
                  <a:pt x="3618782" y="111980"/>
                  <a:pt x="3617898" y="117510"/>
                  <a:pt x="3617014" y="123040"/>
                </a:cubicBezTo>
                <a:cubicBezTo>
                  <a:pt x="3617014" y="123040"/>
                  <a:pt x="3614626" y="123792"/>
                  <a:pt x="3614626" y="123792"/>
                </a:cubicBezTo>
                <a:cubicBezTo>
                  <a:pt x="3614626" y="123792"/>
                  <a:pt x="3614626" y="123792"/>
                  <a:pt x="3615377" y="126182"/>
                </a:cubicBezTo>
                <a:cubicBezTo>
                  <a:pt x="3612989" y="126934"/>
                  <a:pt x="3608213" y="128437"/>
                  <a:pt x="3605824" y="129189"/>
                </a:cubicBezTo>
                <a:cubicBezTo>
                  <a:pt x="3604940" y="134720"/>
                  <a:pt x="3603303" y="137861"/>
                  <a:pt x="3604055" y="140250"/>
                </a:cubicBezTo>
                <a:cubicBezTo>
                  <a:pt x="3602420" y="143392"/>
                  <a:pt x="3600783" y="146531"/>
                  <a:pt x="3596758" y="150424"/>
                </a:cubicBezTo>
                <a:cubicBezTo>
                  <a:pt x="3592734" y="154318"/>
                  <a:pt x="3588709" y="158211"/>
                  <a:pt x="3589461" y="160599"/>
                </a:cubicBezTo>
                <a:cubicBezTo>
                  <a:pt x="3589461" y="160599"/>
                  <a:pt x="3587825" y="163741"/>
                  <a:pt x="3586189" y="166883"/>
                </a:cubicBezTo>
                <a:cubicBezTo>
                  <a:pt x="3574115" y="178561"/>
                  <a:pt x="3563545" y="195018"/>
                  <a:pt x="3552223" y="209086"/>
                </a:cubicBezTo>
                <a:cubicBezTo>
                  <a:pt x="3548198" y="212979"/>
                  <a:pt x="3548198" y="212979"/>
                  <a:pt x="3546562" y="216120"/>
                </a:cubicBezTo>
                <a:cubicBezTo>
                  <a:pt x="3547314" y="218508"/>
                  <a:pt x="3545678" y="221650"/>
                  <a:pt x="3543289" y="222402"/>
                </a:cubicBezTo>
                <a:cubicBezTo>
                  <a:pt x="3544041" y="224791"/>
                  <a:pt x="3541652" y="225543"/>
                  <a:pt x="3539265" y="226295"/>
                </a:cubicBezTo>
                <a:cubicBezTo>
                  <a:pt x="3533603" y="233329"/>
                  <a:pt x="3526306" y="243504"/>
                  <a:pt x="3520644" y="250538"/>
                </a:cubicBezTo>
                <a:cubicBezTo>
                  <a:pt x="3520644" y="250538"/>
                  <a:pt x="3516620" y="254431"/>
                  <a:pt x="3517372" y="256819"/>
                </a:cubicBezTo>
                <a:cubicBezTo>
                  <a:pt x="3515737" y="259961"/>
                  <a:pt x="3506051" y="270888"/>
                  <a:pt x="3506804" y="273277"/>
                </a:cubicBezTo>
                <a:cubicBezTo>
                  <a:pt x="3507555" y="275666"/>
                  <a:pt x="3503530" y="279560"/>
                  <a:pt x="3501142" y="280312"/>
                </a:cubicBezTo>
                <a:cubicBezTo>
                  <a:pt x="3501142" y="280312"/>
                  <a:pt x="3501142" y="280312"/>
                  <a:pt x="3499506" y="283453"/>
                </a:cubicBezTo>
                <a:cubicBezTo>
                  <a:pt x="3496233" y="289734"/>
                  <a:pt x="3498620" y="288982"/>
                  <a:pt x="3498620" y="288982"/>
                </a:cubicBezTo>
                <a:cubicBezTo>
                  <a:pt x="3501010" y="288231"/>
                  <a:pt x="3499373" y="291372"/>
                  <a:pt x="3497737" y="294514"/>
                </a:cubicBezTo>
                <a:cubicBezTo>
                  <a:pt x="3498489" y="296902"/>
                  <a:pt x="3496853" y="300043"/>
                  <a:pt x="3494464" y="300795"/>
                </a:cubicBezTo>
                <a:cubicBezTo>
                  <a:pt x="3494464" y="300795"/>
                  <a:pt x="3492827" y="303937"/>
                  <a:pt x="3492827" y="303937"/>
                </a:cubicBezTo>
                <a:cubicBezTo>
                  <a:pt x="3492076" y="301547"/>
                  <a:pt x="3489687" y="302299"/>
                  <a:pt x="3488935" y="299909"/>
                </a:cubicBezTo>
                <a:cubicBezTo>
                  <a:pt x="3487299" y="303050"/>
                  <a:pt x="3487299" y="303050"/>
                  <a:pt x="3488052" y="305441"/>
                </a:cubicBezTo>
                <a:cubicBezTo>
                  <a:pt x="3485664" y="306192"/>
                  <a:pt x="3484027" y="309333"/>
                  <a:pt x="3484027" y="309333"/>
                </a:cubicBezTo>
                <a:cubicBezTo>
                  <a:pt x="3481639" y="310084"/>
                  <a:pt x="3482390" y="312474"/>
                  <a:pt x="3482390" y="312474"/>
                </a:cubicBezTo>
                <a:cubicBezTo>
                  <a:pt x="3481639" y="310084"/>
                  <a:pt x="3480886" y="307696"/>
                  <a:pt x="3483275" y="306944"/>
                </a:cubicBezTo>
                <a:cubicBezTo>
                  <a:pt x="3477613" y="313977"/>
                  <a:pt x="3471953" y="321012"/>
                  <a:pt x="3466291" y="328045"/>
                </a:cubicBezTo>
                <a:cubicBezTo>
                  <a:pt x="3466291" y="328045"/>
                  <a:pt x="3466291" y="328045"/>
                  <a:pt x="3467043" y="330435"/>
                </a:cubicBezTo>
                <a:cubicBezTo>
                  <a:pt x="3467043" y="330435"/>
                  <a:pt x="3465407" y="333576"/>
                  <a:pt x="3459745" y="340610"/>
                </a:cubicBezTo>
                <a:cubicBezTo>
                  <a:pt x="3455722" y="344503"/>
                  <a:pt x="3455722" y="344503"/>
                  <a:pt x="3456474" y="346892"/>
                </a:cubicBezTo>
                <a:cubicBezTo>
                  <a:pt x="3457226" y="349281"/>
                  <a:pt x="3449177" y="357067"/>
                  <a:pt x="3445905" y="363350"/>
                </a:cubicBezTo>
                <a:cubicBezTo>
                  <a:pt x="3439492" y="367993"/>
                  <a:pt x="3441879" y="367242"/>
                  <a:pt x="3438605" y="373525"/>
                </a:cubicBezTo>
                <a:cubicBezTo>
                  <a:pt x="3438605" y="373525"/>
                  <a:pt x="3436970" y="376666"/>
                  <a:pt x="3435334" y="379807"/>
                </a:cubicBezTo>
                <a:cubicBezTo>
                  <a:pt x="3435334" y="379807"/>
                  <a:pt x="3432946" y="380559"/>
                  <a:pt x="3432946" y="380559"/>
                </a:cubicBezTo>
                <a:cubicBezTo>
                  <a:pt x="3432946" y="380559"/>
                  <a:pt x="3430557" y="381310"/>
                  <a:pt x="3431442" y="375780"/>
                </a:cubicBezTo>
                <a:cubicBezTo>
                  <a:pt x="3427417" y="379673"/>
                  <a:pt x="3425781" y="382814"/>
                  <a:pt x="3423391" y="383567"/>
                </a:cubicBezTo>
                <a:cubicBezTo>
                  <a:pt x="3421756" y="386707"/>
                  <a:pt x="3421756" y="386707"/>
                  <a:pt x="3417731" y="390600"/>
                </a:cubicBezTo>
                <a:lnTo>
                  <a:pt x="3416094" y="393742"/>
                </a:lnTo>
                <a:lnTo>
                  <a:pt x="3413706" y="394493"/>
                </a:lnTo>
                <a:cubicBezTo>
                  <a:pt x="3406409" y="404668"/>
                  <a:pt x="3413573" y="402412"/>
                  <a:pt x="3403888" y="413339"/>
                </a:cubicBezTo>
                <a:cubicBezTo>
                  <a:pt x="3404640" y="415729"/>
                  <a:pt x="3404640" y="415729"/>
                  <a:pt x="3402251" y="416480"/>
                </a:cubicBezTo>
                <a:cubicBezTo>
                  <a:pt x="3402251" y="416480"/>
                  <a:pt x="3404640" y="415729"/>
                  <a:pt x="3404640" y="415729"/>
                </a:cubicBezTo>
                <a:cubicBezTo>
                  <a:pt x="3410300" y="408694"/>
                  <a:pt x="3405392" y="418117"/>
                  <a:pt x="3405392" y="418117"/>
                </a:cubicBezTo>
                <a:cubicBezTo>
                  <a:pt x="3401367" y="422011"/>
                  <a:pt x="3399732" y="425152"/>
                  <a:pt x="3399732" y="425152"/>
                </a:cubicBezTo>
                <a:cubicBezTo>
                  <a:pt x="3397344" y="425904"/>
                  <a:pt x="3396592" y="423514"/>
                  <a:pt x="3396592" y="423514"/>
                </a:cubicBezTo>
                <a:cubicBezTo>
                  <a:pt x="3394955" y="426656"/>
                  <a:pt x="3392566" y="427407"/>
                  <a:pt x="3393319" y="429796"/>
                </a:cubicBezTo>
                <a:cubicBezTo>
                  <a:pt x="3387658" y="436830"/>
                  <a:pt x="3384385" y="443112"/>
                  <a:pt x="3377971" y="447757"/>
                </a:cubicBezTo>
                <a:cubicBezTo>
                  <a:pt x="3375583" y="448508"/>
                  <a:pt x="3372310" y="454792"/>
                  <a:pt x="3368285" y="458683"/>
                </a:cubicBezTo>
                <a:cubicBezTo>
                  <a:pt x="3369038" y="461074"/>
                  <a:pt x="3368153" y="466603"/>
                  <a:pt x="3368906" y="468993"/>
                </a:cubicBezTo>
                <a:cubicBezTo>
                  <a:pt x="3364880" y="472886"/>
                  <a:pt x="3361740" y="471248"/>
                  <a:pt x="3361740" y="471248"/>
                </a:cubicBezTo>
                <a:cubicBezTo>
                  <a:pt x="3359353" y="472000"/>
                  <a:pt x="3360104" y="474389"/>
                  <a:pt x="3357715" y="475141"/>
                </a:cubicBezTo>
                <a:cubicBezTo>
                  <a:pt x="3357715" y="475141"/>
                  <a:pt x="3356079" y="478282"/>
                  <a:pt x="3356079" y="478282"/>
                </a:cubicBezTo>
                <a:cubicBezTo>
                  <a:pt x="3356831" y="480671"/>
                  <a:pt x="3356831" y="480671"/>
                  <a:pt x="3356831" y="480671"/>
                </a:cubicBezTo>
                <a:cubicBezTo>
                  <a:pt x="3357583" y="483061"/>
                  <a:pt x="3355947" y="486203"/>
                  <a:pt x="3355947" y="486203"/>
                </a:cubicBezTo>
                <a:cubicBezTo>
                  <a:pt x="3350285" y="493236"/>
                  <a:pt x="3349401" y="498767"/>
                  <a:pt x="3342988" y="503411"/>
                </a:cubicBezTo>
                <a:cubicBezTo>
                  <a:pt x="3341353" y="506552"/>
                  <a:pt x="3334939" y="511197"/>
                  <a:pt x="3334055" y="516727"/>
                </a:cubicBezTo>
                <a:cubicBezTo>
                  <a:pt x="3328394" y="523761"/>
                  <a:pt x="3332419" y="519869"/>
                  <a:pt x="3333172" y="522258"/>
                </a:cubicBezTo>
                <a:cubicBezTo>
                  <a:pt x="3333172" y="522258"/>
                  <a:pt x="3335560" y="521506"/>
                  <a:pt x="3335560" y="521506"/>
                </a:cubicBezTo>
                <a:cubicBezTo>
                  <a:pt x="3337947" y="520755"/>
                  <a:pt x="3339585" y="517612"/>
                  <a:pt x="3341972" y="516862"/>
                </a:cubicBezTo>
                <a:cubicBezTo>
                  <a:pt x="3342725" y="519251"/>
                  <a:pt x="3337063" y="526285"/>
                  <a:pt x="3335428" y="529426"/>
                </a:cubicBezTo>
                <a:cubicBezTo>
                  <a:pt x="3331401" y="533318"/>
                  <a:pt x="3329014" y="534070"/>
                  <a:pt x="3330650" y="530931"/>
                </a:cubicBezTo>
                <a:cubicBezTo>
                  <a:pt x="3332288" y="527789"/>
                  <a:pt x="3334675" y="527037"/>
                  <a:pt x="3329898" y="528540"/>
                </a:cubicBezTo>
                <a:cubicBezTo>
                  <a:pt x="3330650" y="530931"/>
                  <a:pt x="3326626" y="534822"/>
                  <a:pt x="3326626" y="534822"/>
                </a:cubicBezTo>
                <a:cubicBezTo>
                  <a:pt x="3324990" y="537964"/>
                  <a:pt x="3325742" y="540352"/>
                  <a:pt x="3323353" y="541105"/>
                </a:cubicBezTo>
                <a:cubicBezTo>
                  <a:pt x="3321717" y="544245"/>
                  <a:pt x="3317693" y="548139"/>
                  <a:pt x="3316055" y="551280"/>
                </a:cubicBezTo>
                <a:cubicBezTo>
                  <a:pt x="3316055" y="551280"/>
                  <a:pt x="3315304" y="548891"/>
                  <a:pt x="3315304" y="548891"/>
                </a:cubicBezTo>
                <a:cubicBezTo>
                  <a:pt x="3322601" y="538715"/>
                  <a:pt x="3317824" y="540219"/>
                  <a:pt x="3317824" y="540219"/>
                </a:cubicBezTo>
                <a:cubicBezTo>
                  <a:pt x="3312164" y="547252"/>
                  <a:pt x="3308140" y="551146"/>
                  <a:pt x="3304866" y="557427"/>
                </a:cubicBezTo>
                <a:cubicBezTo>
                  <a:pt x="3303230" y="560569"/>
                  <a:pt x="3303230" y="560569"/>
                  <a:pt x="3301594" y="563710"/>
                </a:cubicBezTo>
                <a:cubicBezTo>
                  <a:pt x="3302346" y="566099"/>
                  <a:pt x="3302346" y="566099"/>
                  <a:pt x="3299958" y="566850"/>
                </a:cubicBezTo>
                <a:cubicBezTo>
                  <a:pt x="3296685" y="573134"/>
                  <a:pt x="3295048" y="576274"/>
                  <a:pt x="3293412" y="579415"/>
                </a:cubicBezTo>
                <a:cubicBezTo>
                  <a:pt x="3290140" y="585698"/>
                  <a:pt x="3286999" y="584060"/>
                  <a:pt x="3283726" y="590343"/>
                </a:cubicBezTo>
                <a:cubicBezTo>
                  <a:pt x="3283726" y="590343"/>
                  <a:pt x="3282089" y="593483"/>
                  <a:pt x="3282089" y="593483"/>
                </a:cubicBezTo>
                <a:cubicBezTo>
                  <a:pt x="3278066" y="597377"/>
                  <a:pt x="3274792" y="603658"/>
                  <a:pt x="3270768" y="607552"/>
                </a:cubicBezTo>
                <a:cubicBezTo>
                  <a:pt x="3270768" y="607552"/>
                  <a:pt x="3270768" y="607552"/>
                  <a:pt x="3268381" y="608304"/>
                </a:cubicBezTo>
                <a:cubicBezTo>
                  <a:pt x="3268381" y="608304"/>
                  <a:pt x="3266743" y="611444"/>
                  <a:pt x="3264355" y="612196"/>
                </a:cubicBezTo>
                <a:cubicBezTo>
                  <a:pt x="3262718" y="615337"/>
                  <a:pt x="3263471" y="617726"/>
                  <a:pt x="3263471" y="617726"/>
                </a:cubicBezTo>
                <a:cubicBezTo>
                  <a:pt x="3263471" y="617726"/>
                  <a:pt x="3263471" y="617726"/>
                  <a:pt x="3265860" y="616974"/>
                </a:cubicBezTo>
                <a:cubicBezTo>
                  <a:pt x="3268247" y="616223"/>
                  <a:pt x="3269884" y="613082"/>
                  <a:pt x="3271520" y="609940"/>
                </a:cubicBezTo>
                <a:cubicBezTo>
                  <a:pt x="3269884" y="613082"/>
                  <a:pt x="3269000" y="618612"/>
                  <a:pt x="3266611" y="619364"/>
                </a:cubicBezTo>
                <a:cubicBezTo>
                  <a:pt x="3264975" y="622505"/>
                  <a:pt x="3267363" y="621752"/>
                  <a:pt x="3265727" y="624894"/>
                </a:cubicBezTo>
                <a:cubicBezTo>
                  <a:pt x="3267363" y="621752"/>
                  <a:pt x="3269000" y="618612"/>
                  <a:pt x="3271388" y="617860"/>
                </a:cubicBezTo>
                <a:cubicBezTo>
                  <a:pt x="3277933" y="605297"/>
                  <a:pt x="3279569" y="602155"/>
                  <a:pt x="3285982" y="597511"/>
                </a:cubicBezTo>
                <a:cubicBezTo>
                  <a:pt x="3285982" y="597511"/>
                  <a:pt x="3288371" y="596758"/>
                  <a:pt x="3288371" y="596758"/>
                </a:cubicBezTo>
                <a:cubicBezTo>
                  <a:pt x="3290008" y="593618"/>
                  <a:pt x="3294032" y="589724"/>
                  <a:pt x="3293280" y="587336"/>
                </a:cubicBezTo>
                <a:cubicBezTo>
                  <a:pt x="3292528" y="584947"/>
                  <a:pt x="3292528" y="584947"/>
                  <a:pt x="3292528" y="584947"/>
                </a:cubicBezTo>
                <a:cubicBezTo>
                  <a:pt x="3290140" y="585698"/>
                  <a:pt x="3290140" y="585698"/>
                  <a:pt x="3295800" y="578663"/>
                </a:cubicBezTo>
                <a:cubicBezTo>
                  <a:pt x="3297436" y="575522"/>
                  <a:pt x="3297436" y="575522"/>
                  <a:pt x="3299073" y="572382"/>
                </a:cubicBezTo>
                <a:cubicBezTo>
                  <a:pt x="3300710" y="569241"/>
                  <a:pt x="3303099" y="568489"/>
                  <a:pt x="3304734" y="565348"/>
                </a:cubicBezTo>
                <a:cubicBezTo>
                  <a:pt x="3305486" y="567738"/>
                  <a:pt x="3303099" y="568489"/>
                  <a:pt x="3303099" y="568489"/>
                </a:cubicBezTo>
                <a:cubicBezTo>
                  <a:pt x="3299824" y="574770"/>
                  <a:pt x="3299824" y="574770"/>
                  <a:pt x="3299824" y="574770"/>
                </a:cubicBezTo>
                <a:cubicBezTo>
                  <a:pt x="3302214" y="574019"/>
                  <a:pt x="3302214" y="574019"/>
                  <a:pt x="3302214" y="574019"/>
                </a:cubicBezTo>
                <a:cubicBezTo>
                  <a:pt x="3302214" y="574019"/>
                  <a:pt x="3306239" y="570127"/>
                  <a:pt x="3306239" y="570127"/>
                </a:cubicBezTo>
                <a:cubicBezTo>
                  <a:pt x="3309511" y="563844"/>
                  <a:pt x="3307122" y="564596"/>
                  <a:pt x="3312783" y="557562"/>
                </a:cubicBezTo>
                <a:cubicBezTo>
                  <a:pt x="3312783" y="557562"/>
                  <a:pt x="3315172" y="556811"/>
                  <a:pt x="3315923" y="559200"/>
                </a:cubicBezTo>
                <a:cubicBezTo>
                  <a:pt x="3318312" y="558448"/>
                  <a:pt x="3323973" y="551413"/>
                  <a:pt x="3329634" y="544380"/>
                </a:cubicBezTo>
                <a:cubicBezTo>
                  <a:pt x="3328882" y="541990"/>
                  <a:pt x="3330518" y="538850"/>
                  <a:pt x="3332906" y="538098"/>
                </a:cubicBezTo>
                <a:cubicBezTo>
                  <a:pt x="3333791" y="532566"/>
                  <a:pt x="3333791" y="532566"/>
                  <a:pt x="3345113" y="518499"/>
                </a:cubicBezTo>
                <a:cubicBezTo>
                  <a:pt x="3348386" y="512217"/>
                  <a:pt x="3350022" y="509076"/>
                  <a:pt x="3354798" y="507573"/>
                </a:cubicBezTo>
                <a:cubicBezTo>
                  <a:pt x="3354798" y="507573"/>
                  <a:pt x="3358823" y="503679"/>
                  <a:pt x="3360460" y="500538"/>
                </a:cubicBezTo>
                <a:cubicBezTo>
                  <a:pt x="3363732" y="494256"/>
                  <a:pt x="3367757" y="490364"/>
                  <a:pt x="3373418" y="483329"/>
                </a:cubicBezTo>
                <a:cubicBezTo>
                  <a:pt x="3373418" y="483329"/>
                  <a:pt x="3371029" y="484081"/>
                  <a:pt x="3370278" y="481693"/>
                </a:cubicBezTo>
                <a:cubicBezTo>
                  <a:pt x="3370278" y="481693"/>
                  <a:pt x="3371914" y="478551"/>
                  <a:pt x="3371914" y="478551"/>
                </a:cubicBezTo>
                <a:cubicBezTo>
                  <a:pt x="3374302" y="477799"/>
                  <a:pt x="3375938" y="474658"/>
                  <a:pt x="3375938" y="474658"/>
                </a:cubicBezTo>
                <a:cubicBezTo>
                  <a:pt x="3378326" y="473906"/>
                  <a:pt x="3379078" y="476295"/>
                  <a:pt x="3379078" y="476295"/>
                </a:cubicBezTo>
                <a:cubicBezTo>
                  <a:pt x="3384740" y="469261"/>
                  <a:pt x="3389649" y="459838"/>
                  <a:pt x="3390401" y="462227"/>
                </a:cubicBezTo>
                <a:cubicBezTo>
                  <a:pt x="3390401" y="462227"/>
                  <a:pt x="3395178" y="460724"/>
                  <a:pt x="3394427" y="458334"/>
                </a:cubicBezTo>
                <a:cubicBezTo>
                  <a:pt x="3400839" y="453690"/>
                  <a:pt x="3400839" y="453690"/>
                  <a:pt x="3403359" y="445018"/>
                </a:cubicBezTo>
                <a:cubicBezTo>
                  <a:pt x="3407384" y="441126"/>
                  <a:pt x="3407384" y="441126"/>
                  <a:pt x="3409772" y="440375"/>
                </a:cubicBezTo>
                <a:cubicBezTo>
                  <a:pt x="3413797" y="436481"/>
                  <a:pt x="3417069" y="430199"/>
                  <a:pt x="3421094" y="426306"/>
                </a:cubicBezTo>
                <a:cubicBezTo>
                  <a:pt x="3421847" y="428695"/>
                  <a:pt x="3423482" y="425554"/>
                  <a:pt x="3419458" y="429447"/>
                </a:cubicBezTo>
                <a:lnTo>
                  <a:pt x="3417822" y="432588"/>
                </a:lnTo>
                <a:lnTo>
                  <a:pt x="3418574" y="434977"/>
                </a:lnTo>
                <a:cubicBezTo>
                  <a:pt x="3418574" y="434977"/>
                  <a:pt x="3415301" y="441260"/>
                  <a:pt x="3422598" y="431085"/>
                </a:cubicBezTo>
                <a:cubicBezTo>
                  <a:pt x="3424987" y="430333"/>
                  <a:pt x="3424987" y="430333"/>
                  <a:pt x="3427375" y="429581"/>
                </a:cubicBezTo>
                <a:cubicBezTo>
                  <a:pt x="3419325" y="437368"/>
                  <a:pt x="3413664" y="444401"/>
                  <a:pt x="3408756" y="453824"/>
                </a:cubicBezTo>
                <a:cubicBezTo>
                  <a:pt x="3411276" y="445152"/>
                  <a:pt x="3415301" y="441260"/>
                  <a:pt x="3410524" y="442763"/>
                </a:cubicBezTo>
                <a:cubicBezTo>
                  <a:pt x="3408888" y="445904"/>
                  <a:pt x="3407252" y="449046"/>
                  <a:pt x="3404864" y="449798"/>
                </a:cubicBezTo>
                <a:cubicBezTo>
                  <a:pt x="3403228" y="452938"/>
                  <a:pt x="3399202" y="456831"/>
                  <a:pt x="3399955" y="459220"/>
                </a:cubicBezTo>
                <a:cubicBezTo>
                  <a:pt x="3402342" y="458469"/>
                  <a:pt x="3396683" y="465503"/>
                  <a:pt x="3400707" y="461610"/>
                </a:cubicBezTo>
                <a:cubicBezTo>
                  <a:pt x="3402342" y="458469"/>
                  <a:pt x="3402342" y="458469"/>
                  <a:pt x="3402342" y="458469"/>
                </a:cubicBezTo>
                <a:cubicBezTo>
                  <a:pt x="3403095" y="460858"/>
                  <a:pt x="3407120" y="456965"/>
                  <a:pt x="3401458" y="463999"/>
                </a:cubicBezTo>
                <a:cubicBezTo>
                  <a:pt x="3397435" y="467892"/>
                  <a:pt x="3399823" y="467141"/>
                  <a:pt x="3397435" y="467892"/>
                </a:cubicBezTo>
                <a:cubicBezTo>
                  <a:pt x="3397435" y="467892"/>
                  <a:pt x="3393409" y="471785"/>
                  <a:pt x="3395045" y="468644"/>
                </a:cubicBezTo>
                <a:cubicBezTo>
                  <a:pt x="3394293" y="466255"/>
                  <a:pt x="3390269" y="470147"/>
                  <a:pt x="3382972" y="480323"/>
                </a:cubicBezTo>
                <a:cubicBezTo>
                  <a:pt x="3377310" y="487356"/>
                  <a:pt x="3378946" y="484215"/>
                  <a:pt x="3380582" y="481074"/>
                </a:cubicBezTo>
                <a:cubicBezTo>
                  <a:pt x="3383856" y="474792"/>
                  <a:pt x="3382219" y="477933"/>
                  <a:pt x="3378194" y="481826"/>
                </a:cubicBezTo>
                <a:cubicBezTo>
                  <a:pt x="3374922" y="488108"/>
                  <a:pt x="3370897" y="492001"/>
                  <a:pt x="3366873" y="495894"/>
                </a:cubicBezTo>
                <a:cubicBezTo>
                  <a:pt x="3367625" y="498283"/>
                  <a:pt x="3365235" y="499035"/>
                  <a:pt x="3363600" y="502175"/>
                </a:cubicBezTo>
                <a:cubicBezTo>
                  <a:pt x="3357938" y="509210"/>
                  <a:pt x="3355551" y="509962"/>
                  <a:pt x="3354667" y="515493"/>
                </a:cubicBezTo>
                <a:cubicBezTo>
                  <a:pt x="3353030" y="518634"/>
                  <a:pt x="3351395" y="521775"/>
                  <a:pt x="3351395" y="521775"/>
                </a:cubicBezTo>
                <a:cubicBezTo>
                  <a:pt x="3353782" y="521023"/>
                  <a:pt x="3345732" y="528808"/>
                  <a:pt x="3340071" y="535843"/>
                </a:cubicBezTo>
                <a:cubicBezTo>
                  <a:pt x="3340824" y="538231"/>
                  <a:pt x="3343211" y="537479"/>
                  <a:pt x="3343211" y="537479"/>
                </a:cubicBezTo>
                <a:cubicBezTo>
                  <a:pt x="3343211" y="537479"/>
                  <a:pt x="3341576" y="540622"/>
                  <a:pt x="3339187" y="541373"/>
                </a:cubicBezTo>
                <a:cubicBezTo>
                  <a:pt x="3339940" y="543763"/>
                  <a:pt x="3337552" y="544514"/>
                  <a:pt x="3337552" y="544514"/>
                </a:cubicBezTo>
                <a:cubicBezTo>
                  <a:pt x="3335162" y="545266"/>
                  <a:pt x="3335162" y="545266"/>
                  <a:pt x="3335162" y="545266"/>
                </a:cubicBezTo>
                <a:cubicBezTo>
                  <a:pt x="3331138" y="549158"/>
                  <a:pt x="3327865" y="555441"/>
                  <a:pt x="3323841" y="559333"/>
                </a:cubicBezTo>
                <a:cubicBezTo>
                  <a:pt x="3320568" y="565617"/>
                  <a:pt x="3318931" y="568757"/>
                  <a:pt x="3316543" y="569508"/>
                </a:cubicBezTo>
                <a:cubicBezTo>
                  <a:pt x="3314907" y="572650"/>
                  <a:pt x="3315659" y="575039"/>
                  <a:pt x="3309246" y="579685"/>
                </a:cubicBezTo>
                <a:cubicBezTo>
                  <a:pt x="3298677" y="596141"/>
                  <a:pt x="3298677" y="596141"/>
                  <a:pt x="3294652" y="600035"/>
                </a:cubicBezTo>
                <a:cubicBezTo>
                  <a:pt x="3292264" y="600787"/>
                  <a:pt x="3290627" y="603927"/>
                  <a:pt x="3290627" y="603927"/>
                </a:cubicBezTo>
                <a:cubicBezTo>
                  <a:pt x="3284966" y="610961"/>
                  <a:pt x="3279305" y="617994"/>
                  <a:pt x="3280057" y="620384"/>
                </a:cubicBezTo>
                <a:cubicBezTo>
                  <a:pt x="3280057" y="620384"/>
                  <a:pt x="3280809" y="622774"/>
                  <a:pt x="3280809" y="622774"/>
                </a:cubicBezTo>
                <a:cubicBezTo>
                  <a:pt x="3273511" y="632949"/>
                  <a:pt x="3275149" y="629808"/>
                  <a:pt x="3271124" y="633700"/>
                </a:cubicBezTo>
                <a:cubicBezTo>
                  <a:pt x="3271124" y="633700"/>
                  <a:pt x="3267098" y="637593"/>
                  <a:pt x="3267098" y="637593"/>
                </a:cubicBezTo>
                <a:cubicBezTo>
                  <a:pt x="3267098" y="637593"/>
                  <a:pt x="3267851" y="639982"/>
                  <a:pt x="3267851" y="639982"/>
                </a:cubicBezTo>
                <a:cubicBezTo>
                  <a:pt x="3267851" y="639982"/>
                  <a:pt x="3267851" y="639982"/>
                  <a:pt x="3271875" y="636090"/>
                </a:cubicBezTo>
                <a:cubicBezTo>
                  <a:pt x="3268603" y="642371"/>
                  <a:pt x="3266966" y="645513"/>
                  <a:pt x="3264578" y="646265"/>
                </a:cubicBezTo>
                <a:cubicBezTo>
                  <a:pt x="3260554" y="650157"/>
                  <a:pt x="3258916" y="653298"/>
                  <a:pt x="3258165" y="650910"/>
                </a:cubicBezTo>
                <a:cubicBezTo>
                  <a:pt x="3255776" y="651661"/>
                  <a:pt x="3251752" y="655553"/>
                  <a:pt x="3250116" y="658695"/>
                </a:cubicBezTo>
                <a:cubicBezTo>
                  <a:pt x="3250116" y="658695"/>
                  <a:pt x="3250867" y="661085"/>
                  <a:pt x="3248479" y="661837"/>
                </a:cubicBezTo>
                <a:cubicBezTo>
                  <a:pt x="3246844" y="664977"/>
                  <a:pt x="3245616" y="667333"/>
                  <a:pt x="3243886" y="670175"/>
                </a:cubicBezTo>
                <a:lnTo>
                  <a:pt x="3236275" y="681435"/>
                </a:lnTo>
                <a:lnTo>
                  <a:pt x="3240299" y="677543"/>
                </a:lnTo>
                <a:cubicBezTo>
                  <a:pt x="3238662" y="680684"/>
                  <a:pt x="3237027" y="683826"/>
                  <a:pt x="3235390" y="686967"/>
                </a:cubicBezTo>
                <a:cubicBezTo>
                  <a:pt x="3235390" y="686967"/>
                  <a:pt x="3237779" y="686215"/>
                  <a:pt x="3240167" y="685463"/>
                </a:cubicBezTo>
                <a:cubicBezTo>
                  <a:pt x="3239415" y="683075"/>
                  <a:pt x="3241051" y="679933"/>
                  <a:pt x="3243439" y="679181"/>
                </a:cubicBezTo>
                <a:cubicBezTo>
                  <a:pt x="3242687" y="676792"/>
                  <a:pt x="3242687" y="676792"/>
                  <a:pt x="3242687" y="676792"/>
                </a:cubicBezTo>
                <a:cubicBezTo>
                  <a:pt x="3246711" y="672897"/>
                  <a:pt x="3249984" y="666615"/>
                  <a:pt x="3251619" y="663474"/>
                </a:cubicBezTo>
                <a:cubicBezTo>
                  <a:pt x="3254009" y="662721"/>
                  <a:pt x="3255645" y="659581"/>
                  <a:pt x="3255645" y="659581"/>
                </a:cubicBezTo>
                <a:cubicBezTo>
                  <a:pt x="3259669" y="655689"/>
                  <a:pt x="3258916" y="653298"/>
                  <a:pt x="3264578" y="646265"/>
                </a:cubicBezTo>
                <a:cubicBezTo>
                  <a:pt x="3266214" y="643123"/>
                  <a:pt x="3268603" y="642371"/>
                  <a:pt x="3270240" y="639230"/>
                </a:cubicBezTo>
                <a:lnTo>
                  <a:pt x="3271875" y="636090"/>
                </a:lnTo>
                <a:lnTo>
                  <a:pt x="3276653" y="634586"/>
                </a:lnTo>
                <a:cubicBezTo>
                  <a:pt x="3278289" y="631445"/>
                  <a:pt x="3278289" y="631445"/>
                  <a:pt x="3279925" y="628304"/>
                </a:cubicBezTo>
                <a:cubicBezTo>
                  <a:pt x="3283949" y="624412"/>
                  <a:pt x="3289610" y="617377"/>
                  <a:pt x="3293635" y="613483"/>
                </a:cubicBezTo>
                <a:cubicBezTo>
                  <a:pt x="3292883" y="611095"/>
                  <a:pt x="3294519" y="607954"/>
                  <a:pt x="3287223" y="618129"/>
                </a:cubicBezTo>
                <a:cubicBezTo>
                  <a:pt x="3287223" y="618129"/>
                  <a:pt x="3284834" y="618881"/>
                  <a:pt x="3286470" y="615740"/>
                </a:cubicBezTo>
                <a:cubicBezTo>
                  <a:pt x="3286470" y="615740"/>
                  <a:pt x="3290494" y="611847"/>
                  <a:pt x="3292132" y="608706"/>
                </a:cubicBezTo>
                <a:cubicBezTo>
                  <a:pt x="3293767" y="605564"/>
                  <a:pt x="3293767" y="605564"/>
                  <a:pt x="3295404" y="602423"/>
                </a:cubicBezTo>
                <a:cubicBezTo>
                  <a:pt x="3297791" y="601672"/>
                  <a:pt x="3301817" y="597780"/>
                  <a:pt x="3301817" y="597780"/>
                </a:cubicBezTo>
                <a:cubicBezTo>
                  <a:pt x="3303453" y="594638"/>
                  <a:pt x="3301064" y="595389"/>
                  <a:pt x="3299429" y="598531"/>
                </a:cubicBezTo>
                <a:cubicBezTo>
                  <a:pt x="3297040" y="599283"/>
                  <a:pt x="3297040" y="599283"/>
                  <a:pt x="3302701" y="592249"/>
                </a:cubicBezTo>
                <a:cubicBezTo>
                  <a:pt x="3304338" y="589108"/>
                  <a:pt x="3309998" y="582073"/>
                  <a:pt x="3310750" y="584462"/>
                </a:cubicBezTo>
                <a:cubicBezTo>
                  <a:pt x="3310750" y="584462"/>
                  <a:pt x="3309115" y="587605"/>
                  <a:pt x="3307478" y="590745"/>
                </a:cubicBezTo>
                <a:cubicBezTo>
                  <a:pt x="3308231" y="593134"/>
                  <a:pt x="3306594" y="596276"/>
                  <a:pt x="3312254" y="589242"/>
                </a:cubicBezTo>
                <a:cubicBezTo>
                  <a:pt x="3316279" y="585349"/>
                  <a:pt x="3319552" y="579066"/>
                  <a:pt x="3318800" y="576678"/>
                </a:cubicBezTo>
                <a:cubicBezTo>
                  <a:pt x="3324461" y="569643"/>
                  <a:pt x="3328484" y="565750"/>
                  <a:pt x="3334146" y="558717"/>
                </a:cubicBezTo>
                <a:cubicBezTo>
                  <a:pt x="3334146" y="558717"/>
                  <a:pt x="3335783" y="555576"/>
                  <a:pt x="3338170" y="554824"/>
                </a:cubicBezTo>
                <a:cubicBezTo>
                  <a:pt x="3338170" y="554824"/>
                  <a:pt x="3338923" y="557213"/>
                  <a:pt x="3338923" y="557213"/>
                </a:cubicBezTo>
                <a:cubicBezTo>
                  <a:pt x="3338923" y="557213"/>
                  <a:pt x="3340560" y="554071"/>
                  <a:pt x="3342948" y="553320"/>
                </a:cubicBezTo>
                <a:cubicBezTo>
                  <a:pt x="3342196" y="550931"/>
                  <a:pt x="3344584" y="550179"/>
                  <a:pt x="3344584" y="550179"/>
                </a:cubicBezTo>
                <a:cubicBezTo>
                  <a:pt x="3343832" y="547790"/>
                  <a:pt x="3345468" y="544648"/>
                  <a:pt x="3347105" y="541508"/>
                </a:cubicBezTo>
                <a:cubicBezTo>
                  <a:pt x="3349493" y="540756"/>
                  <a:pt x="3351129" y="537615"/>
                  <a:pt x="3355907" y="536111"/>
                </a:cubicBezTo>
                <a:cubicBezTo>
                  <a:pt x="3357543" y="532969"/>
                  <a:pt x="3360815" y="526688"/>
                  <a:pt x="3363203" y="525936"/>
                </a:cubicBezTo>
                <a:cubicBezTo>
                  <a:pt x="3365724" y="517265"/>
                  <a:pt x="3372137" y="512620"/>
                  <a:pt x="3377798" y="505586"/>
                </a:cubicBezTo>
                <a:cubicBezTo>
                  <a:pt x="3377798" y="505586"/>
                  <a:pt x="3379434" y="502445"/>
                  <a:pt x="3381823" y="501693"/>
                </a:cubicBezTo>
                <a:cubicBezTo>
                  <a:pt x="3381071" y="499304"/>
                  <a:pt x="3381071" y="499304"/>
                  <a:pt x="3381071" y="499304"/>
                </a:cubicBezTo>
                <a:cubicBezTo>
                  <a:pt x="3378683" y="500055"/>
                  <a:pt x="3382707" y="496161"/>
                  <a:pt x="3383591" y="490632"/>
                </a:cubicBezTo>
                <a:lnTo>
                  <a:pt x="3385080" y="489446"/>
                </a:lnTo>
                <a:lnTo>
                  <a:pt x="3384429" y="490848"/>
                </a:lnTo>
                <a:lnTo>
                  <a:pt x="3385629" y="489009"/>
                </a:lnTo>
                <a:lnTo>
                  <a:pt x="3387002" y="487917"/>
                </a:lnTo>
                <a:cubicBezTo>
                  <a:pt x="3388401" y="487148"/>
                  <a:pt x="3389185" y="487559"/>
                  <a:pt x="3386732" y="492270"/>
                </a:cubicBezTo>
                <a:cubicBezTo>
                  <a:pt x="3386732" y="492270"/>
                  <a:pt x="3386732" y="492270"/>
                  <a:pt x="3388368" y="489129"/>
                </a:cubicBezTo>
                <a:cubicBezTo>
                  <a:pt x="3395666" y="478953"/>
                  <a:pt x="3394782" y="484484"/>
                  <a:pt x="3404467" y="473557"/>
                </a:cubicBezTo>
                <a:lnTo>
                  <a:pt x="3403715" y="471168"/>
                </a:lnTo>
                <a:lnTo>
                  <a:pt x="3405351" y="468026"/>
                </a:lnTo>
                <a:cubicBezTo>
                  <a:pt x="3407739" y="467274"/>
                  <a:pt x="3409376" y="464134"/>
                  <a:pt x="3411012" y="460992"/>
                </a:cubicBezTo>
                <a:cubicBezTo>
                  <a:pt x="3413400" y="460241"/>
                  <a:pt x="3415036" y="457100"/>
                  <a:pt x="3418309" y="450817"/>
                </a:cubicBezTo>
                <a:cubicBezTo>
                  <a:pt x="3418309" y="450817"/>
                  <a:pt x="3418309" y="450817"/>
                  <a:pt x="3415921" y="451569"/>
                </a:cubicBezTo>
                <a:cubicBezTo>
                  <a:pt x="3411896" y="455462"/>
                  <a:pt x="3414284" y="454710"/>
                  <a:pt x="3413532" y="452321"/>
                </a:cubicBezTo>
                <a:cubicBezTo>
                  <a:pt x="3413532" y="452321"/>
                  <a:pt x="3413532" y="452321"/>
                  <a:pt x="3415168" y="449181"/>
                </a:cubicBezTo>
                <a:cubicBezTo>
                  <a:pt x="3415168" y="449181"/>
                  <a:pt x="3417558" y="448428"/>
                  <a:pt x="3419194" y="445288"/>
                </a:cubicBezTo>
                <a:cubicBezTo>
                  <a:pt x="3423219" y="441394"/>
                  <a:pt x="3423219" y="441394"/>
                  <a:pt x="3426491" y="435113"/>
                </a:cubicBezTo>
                <a:cubicBezTo>
                  <a:pt x="3429764" y="428829"/>
                  <a:pt x="3437813" y="421044"/>
                  <a:pt x="3440201" y="420292"/>
                </a:cubicBezTo>
                <a:cubicBezTo>
                  <a:pt x="3440201" y="420292"/>
                  <a:pt x="3440201" y="420292"/>
                  <a:pt x="3443474" y="414010"/>
                </a:cubicBezTo>
                <a:cubicBezTo>
                  <a:pt x="3446746" y="407728"/>
                  <a:pt x="3451524" y="406225"/>
                  <a:pt x="3451524" y="406225"/>
                </a:cubicBezTo>
                <a:cubicBezTo>
                  <a:pt x="3457185" y="399190"/>
                  <a:pt x="3462846" y="392156"/>
                  <a:pt x="3467754" y="382732"/>
                </a:cubicBezTo>
                <a:cubicBezTo>
                  <a:pt x="3468507" y="385122"/>
                  <a:pt x="3466119" y="385874"/>
                  <a:pt x="3463731" y="386625"/>
                </a:cubicBezTo>
                <a:cubicBezTo>
                  <a:pt x="3463731" y="386625"/>
                  <a:pt x="3465366" y="383484"/>
                  <a:pt x="3465366" y="383484"/>
                </a:cubicBezTo>
                <a:cubicBezTo>
                  <a:pt x="3467754" y="382732"/>
                  <a:pt x="3469391" y="379592"/>
                  <a:pt x="3469391" y="379592"/>
                </a:cubicBezTo>
                <a:cubicBezTo>
                  <a:pt x="3471780" y="378841"/>
                  <a:pt x="3471780" y="378841"/>
                  <a:pt x="3473416" y="375699"/>
                </a:cubicBezTo>
                <a:cubicBezTo>
                  <a:pt x="3473416" y="375699"/>
                  <a:pt x="3472664" y="373309"/>
                  <a:pt x="3470275" y="374062"/>
                </a:cubicBezTo>
                <a:cubicBezTo>
                  <a:pt x="3470275" y="374062"/>
                  <a:pt x="3471912" y="370921"/>
                  <a:pt x="3471912" y="370921"/>
                </a:cubicBezTo>
                <a:cubicBezTo>
                  <a:pt x="3474300" y="370169"/>
                  <a:pt x="3475937" y="367028"/>
                  <a:pt x="3475937" y="367028"/>
                </a:cubicBezTo>
                <a:cubicBezTo>
                  <a:pt x="3479961" y="363134"/>
                  <a:pt x="3482349" y="362382"/>
                  <a:pt x="3482349" y="362382"/>
                </a:cubicBezTo>
                <a:cubicBezTo>
                  <a:pt x="3483102" y="364773"/>
                  <a:pt x="3480713" y="365524"/>
                  <a:pt x="3487126" y="360880"/>
                </a:cubicBezTo>
                <a:cubicBezTo>
                  <a:pt x="3486374" y="358490"/>
                  <a:pt x="3488762" y="357739"/>
                  <a:pt x="3488762" y="357739"/>
                </a:cubicBezTo>
                <a:cubicBezTo>
                  <a:pt x="3488762" y="357739"/>
                  <a:pt x="3491151" y="356987"/>
                  <a:pt x="3491151" y="356987"/>
                </a:cubicBezTo>
                <a:cubicBezTo>
                  <a:pt x="3493539" y="356235"/>
                  <a:pt x="3497564" y="352342"/>
                  <a:pt x="3496812" y="349952"/>
                </a:cubicBezTo>
                <a:cubicBezTo>
                  <a:pt x="3499200" y="349200"/>
                  <a:pt x="3500836" y="346060"/>
                  <a:pt x="3500085" y="343671"/>
                </a:cubicBezTo>
                <a:cubicBezTo>
                  <a:pt x="3501720" y="340529"/>
                  <a:pt x="3505745" y="336636"/>
                  <a:pt x="3507382" y="333495"/>
                </a:cubicBezTo>
                <a:cubicBezTo>
                  <a:pt x="3507382" y="333495"/>
                  <a:pt x="3509018" y="330354"/>
                  <a:pt x="3511406" y="329603"/>
                </a:cubicBezTo>
                <a:cubicBezTo>
                  <a:pt x="3516315" y="320179"/>
                  <a:pt x="3524364" y="312393"/>
                  <a:pt x="3530026" y="305359"/>
                </a:cubicBezTo>
                <a:cubicBezTo>
                  <a:pt x="3534933" y="295936"/>
                  <a:pt x="3529274" y="302970"/>
                  <a:pt x="3529274" y="302970"/>
                </a:cubicBezTo>
                <a:cubicBezTo>
                  <a:pt x="3529274" y="302970"/>
                  <a:pt x="3530909" y="299830"/>
                  <a:pt x="3530909" y="299830"/>
                </a:cubicBezTo>
                <a:cubicBezTo>
                  <a:pt x="3532546" y="296688"/>
                  <a:pt x="3536571" y="292795"/>
                  <a:pt x="3536571" y="292795"/>
                </a:cubicBezTo>
                <a:cubicBezTo>
                  <a:pt x="3538958" y="292043"/>
                  <a:pt x="3538958" y="292043"/>
                  <a:pt x="3542983" y="288151"/>
                </a:cubicBezTo>
                <a:cubicBezTo>
                  <a:pt x="3553554" y="271693"/>
                  <a:pt x="3564875" y="257625"/>
                  <a:pt x="3573056" y="241920"/>
                </a:cubicBezTo>
                <a:cubicBezTo>
                  <a:pt x="3575446" y="241168"/>
                  <a:pt x="3577081" y="238026"/>
                  <a:pt x="3577081" y="238026"/>
                </a:cubicBezTo>
                <a:cubicBezTo>
                  <a:pt x="3579470" y="237274"/>
                  <a:pt x="3582743" y="230993"/>
                  <a:pt x="3586767" y="227100"/>
                </a:cubicBezTo>
                <a:lnTo>
                  <a:pt x="3591012" y="221825"/>
                </a:lnTo>
                <a:lnTo>
                  <a:pt x="3590792" y="223207"/>
                </a:lnTo>
                <a:cubicBezTo>
                  <a:pt x="3587518" y="229490"/>
                  <a:pt x="3589155" y="226349"/>
                  <a:pt x="3591545" y="225597"/>
                </a:cubicBezTo>
                <a:cubicBezTo>
                  <a:pt x="3591545" y="225597"/>
                  <a:pt x="3594685" y="227235"/>
                  <a:pt x="3594685" y="227235"/>
                </a:cubicBezTo>
                <a:cubicBezTo>
                  <a:pt x="3585751" y="240550"/>
                  <a:pt x="3589644" y="244578"/>
                  <a:pt x="3584734" y="254001"/>
                </a:cubicBezTo>
                <a:cubicBezTo>
                  <a:pt x="3584602" y="261920"/>
                  <a:pt x="3585354" y="264310"/>
                  <a:pt x="3590130" y="262806"/>
                </a:cubicBezTo>
                <a:cubicBezTo>
                  <a:pt x="3593403" y="256524"/>
                  <a:pt x="3596676" y="250243"/>
                  <a:pt x="3602337" y="243208"/>
                </a:cubicBezTo>
                <a:cubicBezTo>
                  <a:pt x="3606362" y="239316"/>
                  <a:pt x="3604724" y="242457"/>
                  <a:pt x="3603089" y="245597"/>
                </a:cubicBezTo>
                <a:cubicBezTo>
                  <a:pt x="3603089" y="245597"/>
                  <a:pt x="3607114" y="241704"/>
                  <a:pt x="3607114" y="241704"/>
                </a:cubicBezTo>
                <a:cubicBezTo>
                  <a:pt x="3607114" y="241704"/>
                  <a:pt x="3609502" y="240953"/>
                  <a:pt x="3608751" y="238564"/>
                </a:cubicBezTo>
                <a:cubicBezTo>
                  <a:pt x="3608751" y="238564"/>
                  <a:pt x="3611138" y="237813"/>
                  <a:pt x="3611138" y="237813"/>
                </a:cubicBezTo>
                <a:cubicBezTo>
                  <a:pt x="3607866" y="244094"/>
                  <a:pt x="3611138" y="237813"/>
                  <a:pt x="3615163" y="233919"/>
                </a:cubicBezTo>
                <a:cubicBezTo>
                  <a:pt x="3614411" y="231529"/>
                  <a:pt x="3616800" y="230777"/>
                  <a:pt x="3616800" y="230777"/>
                </a:cubicBezTo>
                <a:cubicBezTo>
                  <a:pt x="3616048" y="228389"/>
                  <a:pt x="3618435" y="227637"/>
                  <a:pt x="3618435" y="227637"/>
                </a:cubicBezTo>
                <a:cubicBezTo>
                  <a:pt x="3622459" y="223744"/>
                  <a:pt x="3626485" y="219852"/>
                  <a:pt x="3627369" y="214321"/>
                </a:cubicBezTo>
                <a:cubicBezTo>
                  <a:pt x="3629757" y="213569"/>
                  <a:pt x="3629757" y="213569"/>
                  <a:pt x="3629005" y="211180"/>
                </a:cubicBezTo>
                <a:cubicBezTo>
                  <a:pt x="3632146" y="212818"/>
                  <a:pt x="3632899" y="215206"/>
                  <a:pt x="3632899" y="215206"/>
                </a:cubicBezTo>
                <a:cubicBezTo>
                  <a:pt x="3639443" y="202642"/>
                  <a:pt x="3642583" y="204279"/>
                  <a:pt x="3645725" y="205918"/>
                </a:cubicBezTo>
                <a:cubicBezTo>
                  <a:pt x="3648865" y="207556"/>
                  <a:pt x="3656162" y="197380"/>
                  <a:pt x="3652006" y="209192"/>
                </a:cubicBezTo>
                <a:lnTo>
                  <a:pt x="3654393" y="208441"/>
                </a:lnTo>
                <a:cubicBezTo>
                  <a:pt x="3650368" y="212334"/>
                  <a:pt x="3651120" y="214723"/>
                  <a:pt x="3650368" y="212334"/>
                </a:cubicBezTo>
                <a:cubicBezTo>
                  <a:pt x="3650368" y="212334"/>
                  <a:pt x="3648732" y="215475"/>
                  <a:pt x="3646344" y="216226"/>
                </a:cubicBezTo>
                <a:cubicBezTo>
                  <a:pt x="3647096" y="218616"/>
                  <a:pt x="3645460" y="221757"/>
                  <a:pt x="3645460" y="221757"/>
                </a:cubicBezTo>
                <a:cubicBezTo>
                  <a:pt x="3647848" y="221005"/>
                  <a:pt x="3644575" y="227289"/>
                  <a:pt x="3639667" y="236712"/>
                </a:cubicBezTo>
                <a:cubicBezTo>
                  <a:pt x="3639667" y="236712"/>
                  <a:pt x="3639667" y="236712"/>
                  <a:pt x="3637278" y="237464"/>
                </a:cubicBezTo>
                <a:cubicBezTo>
                  <a:pt x="3635641" y="240605"/>
                  <a:pt x="3642055" y="235960"/>
                  <a:pt x="3642055" y="235960"/>
                </a:cubicBezTo>
                <a:cubicBezTo>
                  <a:pt x="3642055" y="235960"/>
                  <a:pt x="3637146" y="245383"/>
                  <a:pt x="3637146" y="245383"/>
                </a:cubicBezTo>
                <a:cubicBezTo>
                  <a:pt x="3638781" y="242241"/>
                  <a:pt x="3638781" y="242241"/>
                  <a:pt x="3641171" y="241490"/>
                </a:cubicBezTo>
                <a:cubicBezTo>
                  <a:pt x="3641171" y="241490"/>
                  <a:pt x="3641171" y="241490"/>
                  <a:pt x="3639534" y="244631"/>
                </a:cubicBezTo>
                <a:cubicBezTo>
                  <a:pt x="3638650" y="250161"/>
                  <a:pt x="3640154" y="254940"/>
                  <a:pt x="3644932" y="253437"/>
                </a:cubicBezTo>
                <a:cubicBezTo>
                  <a:pt x="3644932" y="253437"/>
                  <a:pt x="3646567" y="250296"/>
                  <a:pt x="3648956" y="249544"/>
                </a:cubicBezTo>
                <a:cubicBezTo>
                  <a:pt x="3648203" y="247155"/>
                  <a:pt x="3650591" y="246403"/>
                  <a:pt x="3649839" y="244014"/>
                </a:cubicBezTo>
                <a:cubicBezTo>
                  <a:pt x="3649839" y="244014"/>
                  <a:pt x="3646699" y="242376"/>
                  <a:pt x="3645948" y="239986"/>
                </a:cubicBezTo>
                <a:cubicBezTo>
                  <a:pt x="3645195" y="237597"/>
                  <a:pt x="3657137" y="233839"/>
                  <a:pt x="3650856" y="230563"/>
                </a:cubicBezTo>
                <a:cubicBezTo>
                  <a:pt x="3650856" y="230563"/>
                  <a:pt x="3650856" y="230563"/>
                  <a:pt x="3648468" y="231315"/>
                </a:cubicBezTo>
                <a:cubicBezTo>
                  <a:pt x="3652492" y="227422"/>
                  <a:pt x="3654129" y="224282"/>
                  <a:pt x="3657402" y="217998"/>
                </a:cubicBezTo>
                <a:lnTo>
                  <a:pt x="3660791" y="214721"/>
                </a:lnTo>
                <a:lnTo>
                  <a:pt x="3660718" y="214986"/>
                </a:lnTo>
                <a:cubicBezTo>
                  <a:pt x="3659380" y="218033"/>
                  <a:pt x="3657335" y="221959"/>
                  <a:pt x="3658905" y="222778"/>
                </a:cubicBezTo>
                <a:cubicBezTo>
                  <a:pt x="3658905" y="222778"/>
                  <a:pt x="3658022" y="228308"/>
                  <a:pt x="3658022" y="228308"/>
                </a:cubicBezTo>
                <a:cubicBezTo>
                  <a:pt x="3658774" y="230698"/>
                  <a:pt x="3663550" y="229195"/>
                  <a:pt x="3661029" y="237865"/>
                </a:cubicBezTo>
                <a:cubicBezTo>
                  <a:pt x="3662666" y="234724"/>
                  <a:pt x="3665054" y="233973"/>
                  <a:pt x="3667442" y="233221"/>
                </a:cubicBezTo>
                <a:cubicBezTo>
                  <a:pt x="3669831" y="232469"/>
                  <a:pt x="3669831" y="232469"/>
                  <a:pt x="3669831" y="232469"/>
                </a:cubicBezTo>
                <a:cubicBezTo>
                  <a:pt x="3670583" y="234859"/>
                  <a:pt x="3670583" y="234859"/>
                  <a:pt x="3670583" y="234859"/>
                </a:cubicBezTo>
                <a:cubicBezTo>
                  <a:pt x="3668946" y="238000"/>
                  <a:pt x="3667311" y="241141"/>
                  <a:pt x="3665674" y="244282"/>
                </a:cubicBezTo>
                <a:cubicBezTo>
                  <a:pt x="3664790" y="249813"/>
                  <a:pt x="3663152" y="252954"/>
                  <a:pt x="3667178" y="249061"/>
                </a:cubicBezTo>
                <a:cubicBezTo>
                  <a:pt x="3671954" y="247557"/>
                  <a:pt x="3675979" y="243665"/>
                  <a:pt x="3676864" y="238134"/>
                </a:cubicBezTo>
                <a:cubicBezTo>
                  <a:pt x="3676864" y="238134"/>
                  <a:pt x="3679251" y="237382"/>
                  <a:pt x="3679251" y="237382"/>
                </a:cubicBezTo>
                <a:cubicBezTo>
                  <a:pt x="3678500" y="234993"/>
                  <a:pt x="3680887" y="234241"/>
                  <a:pt x="3682525" y="231100"/>
                </a:cubicBezTo>
                <a:cubicBezTo>
                  <a:pt x="3684913" y="230348"/>
                  <a:pt x="3688185" y="224066"/>
                  <a:pt x="3688185" y="224066"/>
                </a:cubicBezTo>
                <a:cubicBezTo>
                  <a:pt x="3689822" y="220926"/>
                  <a:pt x="3689822" y="220926"/>
                  <a:pt x="3689822" y="220926"/>
                </a:cubicBezTo>
                <a:cubicBezTo>
                  <a:pt x="3689822" y="220926"/>
                  <a:pt x="3689822" y="220926"/>
                  <a:pt x="3692210" y="220174"/>
                </a:cubicBezTo>
                <a:cubicBezTo>
                  <a:pt x="3691459" y="217784"/>
                  <a:pt x="3693846" y="217032"/>
                  <a:pt x="3695482" y="213891"/>
                </a:cubicBezTo>
                <a:cubicBezTo>
                  <a:pt x="3693094" y="214643"/>
                  <a:pt x="3693094" y="214643"/>
                  <a:pt x="3693094" y="214643"/>
                </a:cubicBezTo>
                <a:cubicBezTo>
                  <a:pt x="3694731" y="211503"/>
                  <a:pt x="3697119" y="210750"/>
                  <a:pt x="3698756" y="207609"/>
                </a:cubicBezTo>
                <a:cubicBezTo>
                  <a:pt x="3698756" y="207609"/>
                  <a:pt x="3698756" y="207609"/>
                  <a:pt x="3698003" y="205219"/>
                </a:cubicBezTo>
                <a:cubicBezTo>
                  <a:pt x="3702780" y="203716"/>
                  <a:pt x="3706053" y="197433"/>
                  <a:pt x="3708440" y="196682"/>
                </a:cubicBezTo>
                <a:cubicBezTo>
                  <a:pt x="3710077" y="193542"/>
                  <a:pt x="3712465" y="192790"/>
                  <a:pt x="3713217" y="195178"/>
                </a:cubicBezTo>
                <a:cubicBezTo>
                  <a:pt x="3709193" y="199071"/>
                  <a:pt x="3707557" y="202212"/>
                  <a:pt x="3711582" y="198319"/>
                </a:cubicBezTo>
                <a:cubicBezTo>
                  <a:pt x="3713969" y="197569"/>
                  <a:pt x="3715607" y="194426"/>
                  <a:pt x="3710697" y="203850"/>
                </a:cubicBezTo>
                <a:cubicBezTo>
                  <a:pt x="3709813" y="209381"/>
                  <a:pt x="3705788" y="213273"/>
                  <a:pt x="3703399" y="214025"/>
                </a:cubicBezTo>
                <a:lnTo>
                  <a:pt x="3700215" y="215027"/>
                </a:lnTo>
                <a:lnTo>
                  <a:pt x="3706673" y="207743"/>
                </a:lnTo>
                <a:cubicBezTo>
                  <a:pt x="3702648" y="211636"/>
                  <a:pt x="3698624" y="215529"/>
                  <a:pt x="3698624" y="215529"/>
                </a:cubicBezTo>
                <a:lnTo>
                  <a:pt x="3700215" y="215027"/>
                </a:lnTo>
                <a:lnTo>
                  <a:pt x="3696987" y="218671"/>
                </a:lnTo>
                <a:cubicBezTo>
                  <a:pt x="3692962" y="222563"/>
                  <a:pt x="3688937" y="226455"/>
                  <a:pt x="3689689" y="228845"/>
                </a:cubicBezTo>
                <a:cubicBezTo>
                  <a:pt x="3689689" y="228845"/>
                  <a:pt x="3689689" y="228845"/>
                  <a:pt x="3687301" y="229597"/>
                </a:cubicBezTo>
                <a:cubicBezTo>
                  <a:pt x="3682391" y="239020"/>
                  <a:pt x="3682391" y="239020"/>
                  <a:pt x="3686417" y="235127"/>
                </a:cubicBezTo>
                <a:cubicBezTo>
                  <a:pt x="3690441" y="231234"/>
                  <a:pt x="3690441" y="231234"/>
                  <a:pt x="3688805" y="234375"/>
                </a:cubicBezTo>
                <a:cubicBezTo>
                  <a:pt x="3687169" y="237517"/>
                  <a:pt x="3685533" y="240658"/>
                  <a:pt x="3681508" y="244551"/>
                </a:cubicBezTo>
                <a:cubicBezTo>
                  <a:pt x="3679120" y="245302"/>
                  <a:pt x="3677484" y="248443"/>
                  <a:pt x="3679120" y="245302"/>
                </a:cubicBezTo>
                <a:cubicBezTo>
                  <a:pt x="3680756" y="242161"/>
                  <a:pt x="3678367" y="242913"/>
                  <a:pt x="3675095" y="249195"/>
                </a:cubicBezTo>
                <a:cubicBezTo>
                  <a:pt x="3673459" y="252336"/>
                  <a:pt x="3669435" y="256229"/>
                  <a:pt x="3667798" y="259370"/>
                </a:cubicBezTo>
                <a:cubicBezTo>
                  <a:pt x="3665410" y="260122"/>
                  <a:pt x="3663773" y="263263"/>
                  <a:pt x="3657360" y="267908"/>
                </a:cubicBezTo>
                <a:cubicBezTo>
                  <a:pt x="3659749" y="267156"/>
                  <a:pt x="3659749" y="267156"/>
                  <a:pt x="3662137" y="266404"/>
                </a:cubicBezTo>
                <a:cubicBezTo>
                  <a:pt x="3658111" y="270296"/>
                  <a:pt x="3658111" y="270296"/>
                  <a:pt x="3654840" y="276580"/>
                </a:cubicBezTo>
                <a:cubicBezTo>
                  <a:pt x="3656476" y="273438"/>
                  <a:pt x="3664525" y="265653"/>
                  <a:pt x="3664525" y="265653"/>
                </a:cubicBezTo>
                <a:cubicBezTo>
                  <a:pt x="3664525" y="265653"/>
                  <a:pt x="3666913" y="264901"/>
                  <a:pt x="3669302" y="264148"/>
                </a:cubicBezTo>
                <a:cubicBezTo>
                  <a:pt x="3673326" y="260256"/>
                  <a:pt x="3674078" y="262646"/>
                  <a:pt x="3674831" y="265034"/>
                </a:cubicBezTo>
                <a:cubicBezTo>
                  <a:pt x="3678723" y="269062"/>
                  <a:pt x="3683500" y="267559"/>
                  <a:pt x="3695573" y="255880"/>
                </a:cubicBezTo>
                <a:cubicBezTo>
                  <a:pt x="3694822" y="253491"/>
                  <a:pt x="3696457" y="250350"/>
                  <a:pt x="3696457" y="250350"/>
                </a:cubicBezTo>
                <a:cubicBezTo>
                  <a:pt x="3697342" y="244819"/>
                  <a:pt x="3701367" y="240926"/>
                  <a:pt x="3705392" y="237033"/>
                </a:cubicBezTo>
                <a:cubicBezTo>
                  <a:pt x="3711805" y="232389"/>
                  <a:pt x="3718218" y="227744"/>
                  <a:pt x="3723879" y="220709"/>
                </a:cubicBezTo>
                <a:cubicBezTo>
                  <a:pt x="3727903" y="216817"/>
                  <a:pt x="3733564" y="209783"/>
                  <a:pt x="3739226" y="202749"/>
                </a:cubicBezTo>
                <a:cubicBezTo>
                  <a:pt x="3740862" y="199608"/>
                  <a:pt x="3739357" y="194829"/>
                  <a:pt x="3745770" y="190185"/>
                </a:cubicBezTo>
                <a:cubicBezTo>
                  <a:pt x="3750547" y="188681"/>
                  <a:pt x="3751299" y="191071"/>
                  <a:pt x="3752052" y="193460"/>
                </a:cubicBezTo>
                <a:cubicBezTo>
                  <a:pt x="3754439" y="192709"/>
                  <a:pt x="3755192" y="195098"/>
                  <a:pt x="3757580" y="194346"/>
                </a:cubicBezTo>
                <a:cubicBezTo>
                  <a:pt x="3751919" y="201380"/>
                  <a:pt x="3754308" y="200630"/>
                  <a:pt x="3754308" y="200630"/>
                </a:cubicBezTo>
                <a:cubicBezTo>
                  <a:pt x="3754308" y="200630"/>
                  <a:pt x="3752671" y="203770"/>
                  <a:pt x="3752671" y="203770"/>
                </a:cubicBezTo>
                <a:cubicBezTo>
                  <a:pt x="3752671" y="203770"/>
                  <a:pt x="3751035" y="206911"/>
                  <a:pt x="3751035" y="206911"/>
                </a:cubicBezTo>
                <a:cubicBezTo>
                  <a:pt x="3741349" y="217838"/>
                  <a:pt x="3742101" y="220227"/>
                  <a:pt x="3738077" y="224119"/>
                </a:cubicBezTo>
                <a:cubicBezTo>
                  <a:pt x="3737193" y="229651"/>
                  <a:pt x="3733168" y="233543"/>
                  <a:pt x="3731531" y="236684"/>
                </a:cubicBezTo>
                <a:cubicBezTo>
                  <a:pt x="3729144" y="237436"/>
                  <a:pt x="3729144" y="237436"/>
                  <a:pt x="3729144" y="237436"/>
                </a:cubicBezTo>
                <a:cubicBezTo>
                  <a:pt x="3729144" y="237436"/>
                  <a:pt x="3727506" y="240577"/>
                  <a:pt x="3727506" y="240577"/>
                </a:cubicBezTo>
                <a:cubicBezTo>
                  <a:pt x="3727506" y="240577"/>
                  <a:pt x="3726754" y="238188"/>
                  <a:pt x="3724366" y="238940"/>
                </a:cubicBezTo>
                <a:cubicBezTo>
                  <a:pt x="3721978" y="239691"/>
                  <a:pt x="3716317" y="246725"/>
                  <a:pt x="3709020" y="256901"/>
                </a:cubicBezTo>
                <a:cubicBezTo>
                  <a:pt x="3710656" y="253758"/>
                  <a:pt x="3714680" y="249865"/>
                  <a:pt x="3718705" y="245974"/>
                </a:cubicBezTo>
                <a:cubicBezTo>
                  <a:pt x="3718705" y="245974"/>
                  <a:pt x="3722730" y="242081"/>
                  <a:pt x="3715432" y="252255"/>
                </a:cubicBezTo>
                <a:cubicBezTo>
                  <a:pt x="3725118" y="241329"/>
                  <a:pt x="3725118" y="241329"/>
                  <a:pt x="3721845" y="247610"/>
                </a:cubicBezTo>
                <a:cubicBezTo>
                  <a:pt x="3721845" y="247610"/>
                  <a:pt x="3721845" y="247610"/>
                  <a:pt x="3722598" y="250000"/>
                </a:cubicBezTo>
                <a:cubicBezTo>
                  <a:pt x="3720210" y="250751"/>
                  <a:pt x="3720210" y="250751"/>
                  <a:pt x="3720962" y="253142"/>
                </a:cubicBezTo>
                <a:cubicBezTo>
                  <a:pt x="3716185" y="254645"/>
                  <a:pt x="3714548" y="257787"/>
                  <a:pt x="3710523" y="261678"/>
                </a:cubicBezTo>
                <a:cubicBezTo>
                  <a:pt x="3707251" y="267962"/>
                  <a:pt x="3701590" y="274996"/>
                  <a:pt x="3702342" y="277385"/>
                </a:cubicBezTo>
                <a:cubicBezTo>
                  <a:pt x="3700705" y="280525"/>
                  <a:pt x="3696680" y="284418"/>
                  <a:pt x="3695045" y="287559"/>
                </a:cubicBezTo>
                <a:cubicBezTo>
                  <a:pt x="3693409" y="290701"/>
                  <a:pt x="3691773" y="293841"/>
                  <a:pt x="3687748" y="297734"/>
                </a:cubicBezTo>
                <a:cubicBezTo>
                  <a:pt x="3687748" y="297734"/>
                  <a:pt x="3687748" y="297734"/>
                  <a:pt x="3690136" y="296983"/>
                </a:cubicBezTo>
                <a:cubicBezTo>
                  <a:pt x="3688499" y="300125"/>
                  <a:pt x="3688499" y="300125"/>
                  <a:pt x="3686112" y="300877"/>
                </a:cubicBezTo>
                <a:cubicBezTo>
                  <a:pt x="3684475" y="304017"/>
                  <a:pt x="3680450" y="307910"/>
                  <a:pt x="3678815" y="311052"/>
                </a:cubicBezTo>
                <a:cubicBezTo>
                  <a:pt x="3676426" y="311803"/>
                  <a:pt x="3674790" y="314943"/>
                  <a:pt x="3674790" y="314943"/>
                </a:cubicBezTo>
                <a:cubicBezTo>
                  <a:pt x="3673152" y="318085"/>
                  <a:pt x="3665103" y="325870"/>
                  <a:pt x="3664219" y="331401"/>
                </a:cubicBezTo>
                <a:cubicBezTo>
                  <a:pt x="3665855" y="328260"/>
                  <a:pt x="3673152" y="318085"/>
                  <a:pt x="3677930" y="316580"/>
                </a:cubicBezTo>
                <a:cubicBezTo>
                  <a:pt x="3678681" y="318971"/>
                  <a:pt x="3678681" y="318971"/>
                  <a:pt x="3678681" y="318971"/>
                </a:cubicBezTo>
                <a:cubicBezTo>
                  <a:pt x="3677930" y="316580"/>
                  <a:pt x="3680318" y="315828"/>
                  <a:pt x="3680318" y="315828"/>
                </a:cubicBezTo>
                <a:cubicBezTo>
                  <a:pt x="3682705" y="315077"/>
                  <a:pt x="3684343" y="311937"/>
                  <a:pt x="3688368" y="308045"/>
                </a:cubicBezTo>
                <a:cubicBezTo>
                  <a:pt x="3691640" y="301761"/>
                  <a:pt x="3693277" y="298621"/>
                  <a:pt x="3694029" y="301010"/>
                </a:cubicBezTo>
                <a:cubicBezTo>
                  <a:pt x="3692392" y="304151"/>
                  <a:pt x="3692392" y="304151"/>
                  <a:pt x="3696417" y="300258"/>
                </a:cubicBezTo>
                <a:cubicBezTo>
                  <a:pt x="3699689" y="293976"/>
                  <a:pt x="3701326" y="290835"/>
                  <a:pt x="3702963" y="287695"/>
                </a:cubicBezTo>
                <a:cubicBezTo>
                  <a:pt x="3704598" y="284552"/>
                  <a:pt x="3704598" y="284552"/>
                  <a:pt x="3706234" y="281411"/>
                </a:cubicBezTo>
                <a:cubicBezTo>
                  <a:pt x="3708623" y="280660"/>
                  <a:pt x="3708623" y="280660"/>
                  <a:pt x="3708623" y="280660"/>
                </a:cubicBezTo>
                <a:cubicBezTo>
                  <a:pt x="3708623" y="280660"/>
                  <a:pt x="3708623" y="280660"/>
                  <a:pt x="3716673" y="272875"/>
                </a:cubicBezTo>
                <a:cubicBezTo>
                  <a:pt x="3719945" y="266591"/>
                  <a:pt x="3719945" y="266591"/>
                  <a:pt x="3720697" y="268982"/>
                </a:cubicBezTo>
                <a:cubicBezTo>
                  <a:pt x="3723086" y="268230"/>
                  <a:pt x="3719061" y="272123"/>
                  <a:pt x="3717425" y="275263"/>
                </a:cubicBezTo>
                <a:cubicBezTo>
                  <a:pt x="3713400" y="279156"/>
                  <a:pt x="3709375" y="283049"/>
                  <a:pt x="3704466" y="292472"/>
                </a:cubicBezTo>
                <a:cubicBezTo>
                  <a:pt x="3706103" y="289331"/>
                  <a:pt x="3708490" y="288579"/>
                  <a:pt x="3708490" y="288579"/>
                </a:cubicBezTo>
                <a:cubicBezTo>
                  <a:pt x="3710879" y="287828"/>
                  <a:pt x="3710879" y="287828"/>
                  <a:pt x="3706854" y="291721"/>
                </a:cubicBezTo>
                <a:cubicBezTo>
                  <a:pt x="3706854" y="291721"/>
                  <a:pt x="3709243" y="290969"/>
                  <a:pt x="3709243" y="290969"/>
                </a:cubicBezTo>
                <a:cubicBezTo>
                  <a:pt x="3709243" y="290969"/>
                  <a:pt x="3710879" y="287828"/>
                  <a:pt x="3713268" y="287076"/>
                </a:cubicBezTo>
                <a:cubicBezTo>
                  <a:pt x="3712516" y="284688"/>
                  <a:pt x="3714903" y="283936"/>
                  <a:pt x="3714152" y="281545"/>
                </a:cubicBezTo>
                <a:cubicBezTo>
                  <a:pt x="3716540" y="280794"/>
                  <a:pt x="3718177" y="277653"/>
                  <a:pt x="3718177" y="277653"/>
                </a:cubicBezTo>
                <a:cubicBezTo>
                  <a:pt x="3718177" y="277653"/>
                  <a:pt x="3720565" y="276901"/>
                  <a:pt x="3720565" y="276901"/>
                </a:cubicBezTo>
                <a:cubicBezTo>
                  <a:pt x="3716540" y="280794"/>
                  <a:pt x="3717292" y="283184"/>
                  <a:pt x="3719681" y="282432"/>
                </a:cubicBezTo>
                <a:cubicBezTo>
                  <a:pt x="3719681" y="282432"/>
                  <a:pt x="3721317" y="279290"/>
                  <a:pt x="3726227" y="269868"/>
                </a:cubicBezTo>
                <a:cubicBezTo>
                  <a:pt x="3728614" y="269116"/>
                  <a:pt x="3728614" y="269116"/>
                  <a:pt x="3730251" y="265975"/>
                </a:cubicBezTo>
                <a:cubicBezTo>
                  <a:pt x="3728614" y="269116"/>
                  <a:pt x="3734275" y="262082"/>
                  <a:pt x="3736664" y="261329"/>
                </a:cubicBezTo>
                <a:lnTo>
                  <a:pt x="3740688" y="257438"/>
                </a:lnTo>
                <a:lnTo>
                  <a:pt x="3738920" y="268498"/>
                </a:lnTo>
                <a:cubicBezTo>
                  <a:pt x="3738920" y="268498"/>
                  <a:pt x="3736531" y="269250"/>
                  <a:pt x="3737283" y="271639"/>
                </a:cubicBezTo>
                <a:cubicBezTo>
                  <a:pt x="3737283" y="271639"/>
                  <a:pt x="3735646" y="274780"/>
                  <a:pt x="3733259" y="275532"/>
                </a:cubicBezTo>
                <a:cubicBezTo>
                  <a:pt x="3731623" y="278674"/>
                  <a:pt x="3733259" y="275532"/>
                  <a:pt x="3728350" y="284955"/>
                </a:cubicBezTo>
                <a:cubicBezTo>
                  <a:pt x="3725961" y="285707"/>
                  <a:pt x="3724326" y="288849"/>
                  <a:pt x="3722689" y="291989"/>
                </a:cubicBezTo>
                <a:cubicBezTo>
                  <a:pt x="3718664" y="295882"/>
                  <a:pt x="3714640" y="299776"/>
                  <a:pt x="3714640" y="299776"/>
                </a:cubicBezTo>
                <a:cubicBezTo>
                  <a:pt x="3715392" y="302164"/>
                  <a:pt x="3717780" y="301414"/>
                  <a:pt x="3717780" y="301414"/>
                </a:cubicBezTo>
                <a:cubicBezTo>
                  <a:pt x="3717780" y="301414"/>
                  <a:pt x="3721804" y="297521"/>
                  <a:pt x="3715259" y="310084"/>
                </a:cubicBezTo>
                <a:cubicBezTo>
                  <a:pt x="3716895" y="306943"/>
                  <a:pt x="3719284" y="306191"/>
                  <a:pt x="3720919" y="303049"/>
                </a:cubicBezTo>
                <a:cubicBezTo>
                  <a:pt x="3719284" y="306191"/>
                  <a:pt x="3717648" y="309333"/>
                  <a:pt x="3713622" y="313224"/>
                </a:cubicBezTo>
                <a:cubicBezTo>
                  <a:pt x="3711986" y="316367"/>
                  <a:pt x="3710350" y="319508"/>
                  <a:pt x="3710350" y="319508"/>
                </a:cubicBezTo>
                <a:cubicBezTo>
                  <a:pt x="3712738" y="318756"/>
                  <a:pt x="3711103" y="321896"/>
                  <a:pt x="3709466" y="325038"/>
                </a:cubicBezTo>
                <a:cubicBezTo>
                  <a:pt x="3706194" y="331321"/>
                  <a:pt x="3709466" y="325038"/>
                  <a:pt x="3708713" y="322649"/>
                </a:cubicBezTo>
                <a:cubicBezTo>
                  <a:pt x="3708713" y="322649"/>
                  <a:pt x="3707961" y="320259"/>
                  <a:pt x="3707078" y="325790"/>
                </a:cubicBezTo>
                <a:cubicBezTo>
                  <a:pt x="3704689" y="326542"/>
                  <a:pt x="3703054" y="329683"/>
                  <a:pt x="3703054" y="329683"/>
                </a:cubicBezTo>
                <a:cubicBezTo>
                  <a:pt x="3703805" y="332072"/>
                  <a:pt x="3701417" y="332823"/>
                  <a:pt x="3699028" y="333576"/>
                </a:cubicBezTo>
                <a:cubicBezTo>
                  <a:pt x="3699780" y="335965"/>
                  <a:pt x="3699780" y="335965"/>
                  <a:pt x="3697392" y="336717"/>
                </a:cubicBezTo>
                <a:cubicBezTo>
                  <a:pt x="3695004" y="337469"/>
                  <a:pt x="3693368" y="340609"/>
                  <a:pt x="3693368" y="340609"/>
                </a:cubicBezTo>
                <a:cubicBezTo>
                  <a:pt x="3693368" y="340609"/>
                  <a:pt x="3690095" y="346891"/>
                  <a:pt x="3688458" y="350032"/>
                </a:cubicBezTo>
                <a:cubicBezTo>
                  <a:pt x="3686071" y="350784"/>
                  <a:pt x="3686071" y="350784"/>
                  <a:pt x="3683681" y="351536"/>
                </a:cubicBezTo>
                <a:cubicBezTo>
                  <a:pt x="3686071" y="350784"/>
                  <a:pt x="3686071" y="350784"/>
                  <a:pt x="3687706" y="347643"/>
                </a:cubicBezTo>
                <a:cubicBezTo>
                  <a:pt x="3689343" y="344503"/>
                  <a:pt x="3693368" y="340609"/>
                  <a:pt x="3696640" y="334327"/>
                </a:cubicBezTo>
                <a:cubicBezTo>
                  <a:pt x="3696640" y="334327"/>
                  <a:pt x="3698276" y="331186"/>
                  <a:pt x="3700665" y="330435"/>
                </a:cubicBezTo>
                <a:cubicBezTo>
                  <a:pt x="3694252" y="335079"/>
                  <a:pt x="3691863" y="335830"/>
                  <a:pt x="3680541" y="349899"/>
                </a:cubicBezTo>
                <a:cubicBezTo>
                  <a:pt x="3680541" y="349899"/>
                  <a:pt x="3680541" y="349899"/>
                  <a:pt x="3681293" y="352287"/>
                </a:cubicBezTo>
                <a:cubicBezTo>
                  <a:pt x="3681293" y="352287"/>
                  <a:pt x="3681293" y="352287"/>
                  <a:pt x="3682046" y="354678"/>
                </a:cubicBezTo>
                <a:cubicBezTo>
                  <a:pt x="3679657" y="355430"/>
                  <a:pt x="3680409" y="357819"/>
                  <a:pt x="3678021" y="358570"/>
                </a:cubicBezTo>
                <a:cubicBezTo>
                  <a:pt x="3675632" y="359322"/>
                  <a:pt x="3673996" y="362462"/>
                  <a:pt x="3672360" y="365605"/>
                </a:cubicBezTo>
                <a:cubicBezTo>
                  <a:pt x="3672360" y="365605"/>
                  <a:pt x="3670723" y="368746"/>
                  <a:pt x="3674748" y="364853"/>
                </a:cubicBezTo>
                <a:cubicBezTo>
                  <a:pt x="3677136" y="364101"/>
                  <a:pt x="3677136" y="364101"/>
                  <a:pt x="3679525" y="363350"/>
                </a:cubicBezTo>
                <a:cubicBezTo>
                  <a:pt x="3681161" y="360207"/>
                  <a:pt x="3685186" y="356315"/>
                  <a:pt x="3688458" y="350032"/>
                </a:cubicBezTo>
                <a:cubicBezTo>
                  <a:pt x="3690095" y="346891"/>
                  <a:pt x="3692483" y="346140"/>
                  <a:pt x="3692483" y="346140"/>
                </a:cubicBezTo>
                <a:cubicBezTo>
                  <a:pt x="3692483" y="346140"/>
                  <a:pt x="3693235" y="348529"/>
                  <a:pt x="3689211" y="352423"/>
                </a:cubicBezTo>
                <a:lnTo>
                  <a:pt x="3688319" y="353689"/>
                </a:lnTo>
                <a:lnTo>
                  <a:pt x="3685186" y="356315"/>
                </a:lnTo>
                <a:cubicBezTo>
                  <a:pt x="3684367" y="357885"/>
                  <a:pt x="3684556" y="358483"/>
                  <a:pt x="3685357" y="357902"/>
                </a:cubicBezTo>
                <a:lnTo>
                  <a:pt x="3688319" y="353689"/>
                </a:lnTo>
                <a:lnTo>
                  <a:pt x="3692716" y="350006"/>
                </a:lnTo>
                <a:cubicBezTo>
                  <a:pt x="3693014" y="349912"/>
                  <a:pt x="3691599" y="351671"/>
                  <a:pt x="3689962" y="354811"/>
                </a:cubicBezTo>
                <a:cubicBezTo>
                  <a:pt x="3689962" y="354811"/>
                  <a:pt x="3692351" y="354060"/>
                  <a:pt x="3693986" y="350919"/>
                </a:cubicBezTo>
                <a:cubicBezTo>
                  <a:pt x="3693986" y="350919"/>
                  <a:pt x="3696376" y="350168"/>
                  <a:pt x="3695624" y="347777"/>
                </a:cubicBezTo>
                <a:cubicBezTo>
                  <a:pt x="3697260" y="344636"/>
                  <a:pt x="3698896" y="341496"/>
                  <a:pt x="3704557" y="334462"/>
                </a:cubicBezTo>
                <a:cubicBezTo>
                  <a:pt x="3706945" y="333710"/>
                  <a:pt x="3708581" y="330569"/>
                  <a:pt x="3707829" y="328179"/>
                </a:cubicBezTo>
                <a:cubicBezTo>
                  <a:pt x="3710218" y="327428"/>
                  <a:pt x="3712607" y="326676"/>
                  <a:pt x="3712607" y="326676"/>
                </a:cubicBezTo>
                <a:cubicBezTo>
                  <a:pt x="3710218" y="327428"/>
                  <a:pt x="3708581" y="330569"/>
                  <a:pt x="3709334" y="332958"/>
                </a:cubicBezTo>
                <a:cubicBezTo>
                  <a:pt x="3706945" y="333710"/>
                  <a:pt x="3705309" y="336850"/>
                  <a:pt x="3702921" y="337602"/>
                </a:cubicBezTo>
                <a:cubicBezTo>
                  <a:pt x="3696376" y="350168"/>
                  <a:pt x="3696376" y="350168"/>
                  <a:pt x="3703673" y="339992"/>
                </a:cubicBezTo>
                <a:cubicBezTo>
                  <a:pt x="3706062" y="339241"/>
                  <a:pt x="3706062" y="339241"/>
                  <a:pt x="3708450" y="338489"/>
                </a:cubicBezTo>
                <a:cubicBezTo>
                  <a:pt x="3707697" y="336098"/>
                  <a:pt x="3710085" y="335347"/>
                  <a:pt x="3711722" y="332207"/>
                </a:cubicBezTo>
                <a:cubicBezTo>
                  <a:pt x="3711722" y="332207"/>
                  <a:pt x="3714111" y="331455"/>
                  <a:pt x="3713359" y="329064"/>
                </a:cubicBezTo>
                <a:cubicBezTo>
                  <a:pt x="3713359" y="329064"/>
                  <a:pt x="3714994" y="325924"/>
                  <a:pt x="3714994" y="325924"/>
                </a:cubicBezTo>
                <a:cubicBezTo>
                  <a:pt x="3712607" y="326676"/>
                  <a:pt x="3714243" y="323535"/>
                  <a:pt x="3718267" y="319642"/>
                </a:cubicBezTo>
                <a:lnTo>
                  <a:pt x="3720512" y="316511"/>
                </a:lnTo>
                <a:lnTo>
                  <a:pt x="3720656" y="318889"/>
                </a:lnTo>
                <a:cubicBezTo>
                  <a:pt x="3721408" y="321280"/>
                  <a:pt x="3721408" y="321280"/>
                  <a:pt x="3721408" y="321280"/>
                </a:cubicBezTo>
                <a:lnTo>
                  <a:pt x="3718134" y="327562"/>
                </a:lnTo>
                <a:lnTo>
                  <a:pt x="3722161" y="323669"/>
                </a:lnTo>
                <a:cubicBezTo>
                  <a:pt x="3722161" y="323669"/>
                  <a:pt x="3722912" y="326059"/>
                  <a:pt x="3722912" y="326059"/>
                </a:cubicBezTo>
                <a:cubicBezTo>
                  <a:pt x="3726804" y="330085"/>
                  <a:pt x="3730210" y="315882"/>
                  <a:pt x="3734985" y="314380"/>
                </a:cubicBezTo>
                <a:cubicBezTo>
                  <a:pt x="3739011" y="310487"/>
                  <a:pt x="3743035" y="306594"/>
                  <a:pt x="3748696" y="299560"/>
                </a:cubicBezTo>
                <a:cubicBezTo>
                  <a:pt x="3751968" y="293277"/>
                  <a:pt x="3757630" y="286245"/>
                  <a:pt x="3763291" y="279210"/>
                </a:cubicBezTo>
                <a:cubicBezTo>
                  <a:pt x="3760018" y="285493"/>
                  <a:pt x="3756746" y="291774"/>
                  <a:pt x="3753473" y="298057"/>
                </a:cubicBezTo>
                <a:cubicBezTo>
                  <a:pt x="3746927" y="310621"/>
                  <a:pt x="3746927" y="310621"/>
                  <a:pt x="3751705" y="309117"/>
                </a:cubicBezTo>
                <a:cubicBezTo>
                  <a:pt x="3757233" y="310004"/>
                  <a:pt x="3757233" y="310004"/>
                  <a:pt x="3749183" y="317790"/>
                </a:cubicBezTo>
                <a:cubicBezTo>
                  <a:pt x="3745911" y="324071"/>
                  <a:pt x="3742638" y="330353"/>
                  <a:pt x="3741002" y="333494"/>
                </a:cubicBezTo>
                <a:cubicBezTo>
                  <a:pt x="3741754" y="335885"/>
                  <a:pt x="3744142" y="335133"/>
                  <a:pt x="3744894" y="337522"/>
                </a:cubicBezTo>
                <a:cubicBezTo>
                  <a:pt x="3749804" y="328098"/>
                  <a:pt x="3755331" y="328984"/>
                  <a:pt x="3760241" y="319561"/>
                </a:cubicBezTo>
                <a:cubicBezTo>
                  <a:pt x="3762762" y="310890"/>
                  <a:pt x="3770059" y="300715"/>
                  <a:pt x="3776471" y="296070"/>
                </a:cubicBezTo>
                <a:cubicBezTo>
                  <a:pt x="3778861" y="295319"/>
                  <a:pt x="3779613" y="297707"/>
                  <a:pt x="3782885" y="291425"/>
                </a:cubicBezTo>
                <a:cubicBezTo>
                  <a:pt x="3785406" y="282753"/>
                  <a:pt x="3794959" y="279746"/>
                  <a:pt x="3797479" y="271075"/>
                </a:cubicBezTo>
                <a:cubicBezTo>
                  <a:pt x="3797479" y="271075"/>
                  <a:pt x="3803141" y="264041"/>
                  <a:pt x="3805529" y="263290"/>
                </a:cubicBezTo>
                <a:cubicBezTo>
                  <a:pt x="3805529" y="263290"/>
                  <a:pt x="3807918" y="262539"/>
                  <a:pt x="3807918" y="262539"/>
                </a:cubicBezTo>
                <a:cubicBezTo>
                  <a:pt x="3807918" y="262539"/>
                  <a:pt x="3807918" y="262539"/>
                  <a:pt x="3808669" y="264927"/>
                </a:cubicBezTo>
                <a:cubicBezTo>
                  <a:pt x="3806281" y="265679"/>
                  <a:pt x="3806281" y="265679"/>
                  <a:pt x="3806281" y="265679"/>
                </a:cubicBezTo>
                <a:cubicBezTo>
                  <a:pt x="3799868" y="270324"/>
                  <a:pt x="3801372" y="275102"/>
                  <a:pt x="3799736" y="278242"/>
                </a:cubicBezTo>
                <a:cubicBezTo>
                  <a:pt x="3800488" y="280633"/>
                  <a:pt x="3802876" y="279881"/>
                  <a:pt x="3802876" y="279881"/>
                </a:cubicBezTo>
                <a:cubicBezTo>
                  <a:pt x="3798852" y="283773"/>
                  <a:pt x="3798852" y="283773"/>
                  <a:pt x="3796462" y="284526"/>
                </a:cubicBezTo>
                <a:cubicBezTo>
                  <a:pt x="3796462" y="284526"/>
                  <a:pt x="3794075" y="285278"/>
                  <a:pt x="3791687" y="286028"/>
                </a:cubicBezTo>
                <a:cubicBezTo>
                  <a:pt x="3792438" y="288418"/>
                  <a:pt x="3790803" y="291560"/>
                  <a:pt x="3790803" y="291560"/>
                </a:cubicBezTo>
                <a:cubicBezTo>
                  <a:pt x="3789166" y="294701"/>
                  <a:pt x="3789166" y="294701"/>
                  <a:pt x="3787529" y="297841"/>
                </a:cubicBezTo>
                <a:cubicBezTo>
                  <a:pt x="3785141" y="298593"/>
                  <a:pt x="3785894" y="300983"/>
                  <a:pt x="3783505" y="301735"/>
                </a:cubicBezTo>
                <a:lnTo>
                  <a:pt x="3787558" y="298914"/>
                </a:lnTo>
                <a:lnTo>
                  <a:pt x="3785894" y="300983"/>
                </a:lnTo>
                <a:cubicBezTo>
                  <a:pt x="3783505" y="301735"/>
                  <a:pt x="3782622" y="307265"/>
                  <a:pt x="3782622" y="307265"/>
                </a:cubicBezTo>
                <a:cubicBezTo>
                  <a:pt x="3783373" y="309655"/>
                  <a:pt x="3785762" y="308903"/>
                  <a:pt x="3782488" y="315186"/>
                </a:cubicBezTo>
                <a:cubicBezTo>
                  <a:pt x="3779968" y="323857"/>
                  <a:pt x="3775943" y="327749"/>
                  <a:pt x="3769530" y="332394"/>
                </a:cubicBezTo>
                <a:cubicBezTo>
                  <a:pt x="3769530" y="332394"/>
                  <a:pt x="3769530" y="332394"/>
                  <a:pt x="3767894" y="335536"/>
                </a:cubicBezTo>
                <a:cubicBezTo>
                  <a:pt x="3766257" y="338677"/>
                  <a:pt x="3762985" y="344958"/>
                  <a:pt x="3762233" y="342569"/>
                </a:cubicBezTo>
                <a:cubicBezTo>
                  <a:pt x="3762233" y="342569"/>
                  <a:pt x="3762233" y="342569"/>
                  <a:pt x="3759844" y="343321"/>
                </a:cubicBezTo>
                <a:cubicBezTo>
                  <a:pt x="3761481" y="340179"/>
                  <a:pt x="3761481" y="340179"/>
                  <a:pt x="3763870" y="339428"/>
                </a:cubicBezTo>
                <a:cubicBezTo>
                  <a:pt x="3761481" y="340179"/>
                  <a:pt x="3761481" y="340179"/>
                  <a:pt x="3759092" y="340932"/>
                </a:cubicBezTo>
                <a:cubicBezTo>
                  <a:pt x="3754315" y="342436"/>
                  <a:pt x="3748655" y="349469"/>
                  <a:pt x="3745382" y="355751"/>
                </a:cubicBezTo>
                <a:cubicBezTo>
                  <a:pt x="3743747" y="358892"/>
                  <a:pt x="3741357" y="359644"/>
                  <a:pt x="3738969" y="360396"/>
                </a:cubicBezTo>
                <a:cubicBezTo>
                  <a:pt x="3738969" y="360396"/>
                  <a:pt x="3739721" y="362785"/>
                  <a:pt x="3739721" y="362785"/>
                </a:cubicBezTo>
                <a:cubicBezTo>
                  <a:pt x="3739721" y="362785"/>
                  <a:pt x="3739721" y="362785"/>
                  <a:pt x="3738085" y="365926"/>
                </a:cubicBezTo>
                <a:cubicBezTo>
                  <a:pt x="3735697" y="366678"/>
                  <a:pt x="3735697" y="366678"/>
                  <a:pt x="3737333" y="363537"/>
                </a:cubicBezTo>
                <a:cubicBezTo>
                  <a:pt x="3738969" y="360396"/>
                  <a:pt x="3736581" y="361147"/>
                  <a:pt x="3734945" y="364288"/>
                </a:cubicBezTo>
                <a:cubicBezTo>
                  <a:pt x="3730036" y="373712"/>
                  <a:pt x="3727648" y="374464"/>
                  <a:pt x="3725258" y="375215"/>
                </a:cubicBezTo>
                <a:cubicBezTo>
                  <a:pt x="3721234" y="379109"/>
                  <a:pt x="3717962" y="385390"/>
                  <a:pt x="3713937" y="389283"/>
                </a:cubicBezTo>
                <a:cubicBezTo>
                  <a:pt x="3713937" y="389283"/>
                  <a:pt x="3714689" y="391672"/>
                  <a:pt x="3714689" y="391672"/>
                </a:cubicBezTo>
                <a:cubicBezTo>
                  <a:pt x="3714689" y="391672"/>
                  <a:pt x="3717077" y="390921"/>
                  <a:pt x="3716325" y="388531"/>
                </a:cubicBezTo>
                <a:cubicBezTo>
                  <a:pt x="3722739" y="383887"/>
                  <a:pt x="3723491" y="386276"/>
                  <a:pt x="3723491" y="386276"/>
                </a:cubicBezTo>
                <a:cubicBezTo>
                  <a:pt x="3723491" y="386276"/>
                  <a:pt x="3724242" y="388665"/>
                  <a:pt x="3721854" y="389416"/>
                </a:cubicBezTo>
                <a:cubicBezTo>
                  <a:pt x="3718582" y="395700"/>
                  <a:pt x="3721723" y="397336"/>
                  <a:pt x="3724994" y="391055"/>
                </a:cubicBezTo>
                <a:cubicBezTo>
                  <a:pt x="3727382" y="390303"/>
                  <a:pt x="3729019" y="387162"/>
                  <a:pt x="3730656" y="384021"/>
                </a:cubicBezTo>
                <a:cubicBezTo>
                  <a:pt x="3730656" y="384021"/>
                  <a:pt x="3732292" y="380880"/>
                  <a:pt x="3732292" y="380880"/>
                </a:cubicBezTo>
                <a:cubicBezTo>
                  <a:pt x="3732292" y="380880"/>
                  <a:pt x="3733928" y="377739"/>
                  <a:pt x="3735565" y="374599"/>
                </a:cubicBezTo>
                <a:cubicBezTo>
                  <a:pt x="3737201" y="371457"/>
                  <a:pt x="3737953" y="373846"/>
                  <a:pt x="3742862" y="364424"/>
                </a:cubicBezTo>
                <a:cubicBezTo>
                  <a:pt x="3745250" y="363671"/>
                  <a:pt x="3744499" y="361282"/>
                  <a:pt x="3744499" y="361282"/>
                </a:cubicBezTo>
                <a:cubicBezTo>
                  <a:pt x="3746887" y="360530"/>
                  <a:pt x="3749274" y="359778"/>
                  <a:pt x="3749274" y="359778"/>
                </a:cubicBezTo>
                <a:cubicBezTo>
                  <a:pt x="3749274" y="359778"/>
                  <a:pt x="3752548" y="353496"/>
                  <a:pt x="3754184" y="350355"/>
                </a:cubicBezTo>
                <a:cubicBezTo>
                  <a:pt x="3752548" y="353496"/>
                  <a:pt x="3754936" y="352744"/>
                  <a:pt x="3753300" y="355885"/>
                </a:cubicBezTo>
                <a:cubicBezTo>
                  <a:pt x="3752415" y="361417"/>
                  <a:pt x="3752415" y="361417"/>
                  <a:pt x="3753167" y="363805"/>
                </a:cubicBezTo>
                <a:cubicBezTo>
                  <a:pt x="3749143" y="367698"/>
                  <a:pt x="3747506" y="370839"/>
                  <a:pt x="3745870" y="373980"/>
                </a:cubicBezTo>
                <a:cubicBezTo>
                  <a:pt x="3741845" y="377873"/>
                  <a:pt x="3737820" y="381766"/>
                  <a:pt x="3734549" y="388048"/>
                </a:cubicBezTo>
                <a:cubicBezTo>
                  <a:pt x="3728887" y="395082"/>
                  <a:pt x="3721590" y="405258"/>
                  <a:pt x="3715929" y="412290"/>
                </a:cubicBezTo>
                <a:cubicBezTo>
                  <a:pt x="3712656" y="418574"/>
                  <a:pt x="3712656" y="418574"/>
                  <a:pt x="3711020" y="421714"/>
                </a:cubicBezTo>
                <a:cubicBezTo>
                  <a:pt x="3711020" y="421714"/>
                  <a:pt x="3705358" y="428749"/>
                  <a:pt x="3702087" y="435031"/>
                </a:cubicBezTo>
                <a:cubicBezTo>
                  <a:pt x="3699698" y="435783"/>
                  <a:pt x="3698061" y="438924"/>
                  <a:pt x="3693152" y="448347"/>
                </a:cubicBezTo>
                <a:cubicBezTo>
                  <a:pt x="3698814" y="441312"/>
                  <a:pt x="3702087" y="435031"/>
                  <a:pt x="3706111" y="431137"/>
                </a:cubicBezTo>
                <a:cubicBezTo>
                  <a:pt x="3708499" y="430386"/>
                  <a:pt x="3710136" y="427245"/>
                  <a:pt x="3711772" y="424104"/>
                </a:cubicBezTo>
                <a:cubicBezTo>
                  <a:pt x="3716549" y="422601"/>
                  <a:pt x="3718185" y="419459"/>
                  <a:pt x="3722209" y="415567"/>
                </a:cubicBezTo>
                <a:cubicBezTo>
                  <a:pt x="3722209" y="415567"/>
                  <a:pt x="3722209" y="415567"/>
                  <a:pt x="3721457" y="413177"/>
                </a:cubicBezTo>
                <a:cubicBezTo>
                  <a:pt x="3725482" y="409284"/>
                  <a:pt x="3727119" y="406144"/>
                  <a:pt x="3728755" y="403002"/>
                </a:cubicBezTo>
                <a:cubicBezTo>
                  <a:pt x="3735168" y="398358"/>
                  <a:pt x="3734416" y="395968"/>
                  <a:pt x="3738440" y="392076"/>
                </a:cubicBezTo>
                <a:cubicBezTo>
                  <a:pt x="3738440" y="392076"/>
                  <a:pt x="3740076" y="388934"/>
                  <a:pt x="3740076" y="388934"/>
                </a:cubicBezTo>
                <a:cubicBezTo>
                  <a:pt x="3732027" y="396720"/>
                  <a:pt x="3737689" y="389686"/>
                  <a:pt x="3739324" y="386545"/>
                </a:cubicBezTo>
                <a:cubicBezTo>
                  <a:pt x="3738571" y="384156"/>
                  <a:pt x="3738571" y="384156"/>
                  <a:pt x="3740961" y="383403"/>
                </a:cubicBezTo>
                <a:cubicBezTo>
                  <a:pt x="3742598" y="380263"/>
                  <a:pt x="3746622" y="376370"/>
                  <a:pt x="3748259" y="373229"/>
                </a:cubicBezTo>
                <a:lnTo>
                  <a:pt x="3749895" y="370088"/>
                </a:lnTo>
                <a:lnTo>
                  <a:pt x="3750647" y="372477"/>
                </a:lnTo>
                <a:cubicBezTo>
                  <a:pt x="3750647" y="372477"/>
                  <a:pt x="3750835" y="373074"/>
                  <a:pt x="3750316" y="374551"/>
                </a:cubicBezTo>
                <a:lnTo>
                  <a:pt x="3748179" y="377981"/>
                </a:lnTo>
                <a:lnTo>
                  <a:pt x="3747373" y="378759"/>
                </a:lnTo>
                <a:lnTo>
                  <a:pt x="3745739" y="381898"/>
                </a:lnTo>
                <a:lnTo>
                  <a:pt x="3745738" y="381899"/>
                </a:lnTo>
                <a:cubicBezTo>
                  <a:pt x="3743349" y="382651"/>
                  <a:pt x="3744102" y="385041"/>
                  <a:pt x="3744102" y="385041"/>
                </a:cubicBezTo>
                <a:lnTo>
                  <a:pt x="3745739" y="381898"/>
                </a:lnTo>
                <a:lnTo>
                  <a:pt x="3748179" y="377981"/>
                </a:lnTo>
                <a:lnTo>
                  <a:pt x="3751399" y="374866"/>
                </a:lnTo>
                <a:cubicBezTo>
                  <a:pt x="3751399" y="374866"/>
                  <a:pt x="3753035" y="371725"/>
                  <a:pt x="3757060" y="367832"/>
                </a:cubicBezTo>
                <a:cubicBezTo>
                  <a:pt x="3757060" y="367832"/>
                  <a:pt x="3759448" y="367082"/>
                  <a:pt x="3761837" y="366330"/>
                </a:cubicBezTo>
                <a:cubicBezTo>
                  <a:pt x="3761084" y="363939"/>
                  <a:pt x="3761084" y="363939"/>
                  <a:pt x="3763472" y="363188"/>
                </a:cubicBezTo>
                <a:cubicBezTo>
                  <a:pt x="3763472" y="363188"/>
                  <a:pt x="3764225" y="365578"/>
                  <a:pt x="3764225" y="365578"/>
                </a:cubicBezTo>
                <a:cubicBezTo>
                  <a:pt x="3760200" y="369470"/>
                  <a:pt x="3757813" y="370222"/>
                  <a:pt x="3757813" y="370222"/>
                </a:cubicBezTo>
                <a:cubicBezTo>
                  <a:pt x="3753787" y="374115"/>
                  <a:pt x="3748126" y="381149"/>
                  <a:pt x="3743217" y="390571"/>
                </a:cubicBezTo>
                <a:cubicBezTo>
                  <a:pt x="3739192" y="394465"/>
                  <a:pt x="3739945" y="396854"/>
                  <a:pt x="3735168" y="398358"/>
                </a:cubicBezTo>
                <a:cubicBezTo>
                  <a:pt x="3733531" y="401499"/>
                  <a:pt x="3726235" y="411674"/>
                  <a:pt x="3724598" y="414815"/>
                </a:cubicBezTo>
                <a:cubicBezTo>
                  <a:pt x="3724598" y="414815"/>
                  <a:pt x="3719690" y="424238"/>
                  <a:pt x="3725349" y="417204"/>
                </a:cubicBezTo>
                <a:cubicBezTo>
                  <a:pt x="3718052" y="427379"/>
                  <a:pt x="3724465" y="422735"/>
                  <a:pt x="3718805" y="429769"/>
                </a:cubicBezTo>
                <a:cubicBezTo>
                  <a:pt x="3718805" y="429769"/>
                  <a:pt x="3721194" y="429018"/>
                  <a:pt x="3721194" y="429018"/>
                </a:cubicBezTo>
                <a:cubicBezTo>
                  <a:pt x="3722830" y="425875"/>
                  <a:pt x="3725218" y="425124"/>
                  <a:pt x="3724465" y="422735"/>
                </a:cubicBezTo>
                <a:cubicBezTo>
                  <a:pt x="3726854" y="421983"/>
                  <a:pt x="3726854" y="421983"/>
                  <a:pt x="3726854" y="421983"/>
                </a:cubicBezTo>
                <a:cubicBezTo>
                  <a:pt x="3728491" y="418842"/>
                  <a:pt x="3730127" y="415700"/>
                  <a:pt x="3730127" y="415700"/>
                </a:cubicBezTo>
                <a:cubicBezTo>
                  <a:pt x="3732515" y="414948"/>
                  <a:pt x="3730127" y="415700"/>
                  <a:pt x="3732515" y="414948"/>
                </a:cubicBezTo>
                <a:cubicBezTo>
                  <a:pt x="3736539" y="411057"/>
                  <a:pt x="3727605" y="424372"/>
                  <a:pt x="3733267" y="417339"/>
                </a:cubicBezTo>
                <a:cubicBezTo>
                  <a:pt x="3736539" y="411057"/>
                  <a:pt x="3734903" y="414197"/>
                  <a:pt x="3734151" y="411808"/>
                </a:cubicBezTo>
                <a:cubicBezTo>
                  <a:pt x="3738176" y="407915"/>
                  <a:pt x="3738176" y="407915"/>
                  <a:pt x="3731763" y="412559"/>
                </a:cubicBezTo>
                <a:cubicBezTo>
                  <a:pt x="3727739" y="416452"/>
                  <a:pt x="3729374" y="413311"/>
                  <a:pt x="3732647" y="407028"/>
                </a:cubicBezTo>
                <a:cubicBezTo>
                  <a:pt x="3734283" y="403888"/>
                  <a:pt x="3738308" y="399995"/>
                  <a:pt x="3741580" y="393713"/>
                </a:cubicBezTo>
                <a:cubicBezTo>
                  <a:pt x="3739945" y="396854"/>
                  <a:pt x="3739945" y="396854"/>
                  <a:pt x="3740697" y="399244"/>
                </a:cubicBezTo>
                <a:cubicBezTo>
                  <a:pt x="3740697" y="399244"/>
                  <a:pt x="3739945" y="396854"/>
                  <a:pt x="3742332" y="396103"/>
                </a:cubicBezTo>
                <a:cubicBezTo>
                  <a:pt x="3747994" y="389069"/>
                  <a:pt x="3742332" y="396103"/>
                  <a:pt x="3744722" y="395351"/>
                </a:cubicBezTo>
                <a:cubicBezTo>
                  <a:pt x="3747110" y="394599"/>
                  <a:pt x="3745473" y="397740"/>
                  <a:pt x="3746226" y="400130"/>
                </a:cubicBezTo>
                <a:cubicBezTo>
                  <a:pt x="3743837" y="400881"/>
                  <a:pt x="3743837" y="400881"/>
                  <a:pt x="3743837" y="400881"/>
                </a:cubicBezTo>
                <a:cubicBezTo>
                  <a:pt x="3743837" y="400881"/>
                  <a:pt x="3742200" y="404022"/>
                  <a:pt x="3739813" y="404773"/>
                </a:cubicBezTo>
                <a:cubicBezTo>
                  <a:pt x="3740564" y="407164"/>
                  <a:pt x="3741316" y="409552"/>
                  <a:pt x="3738929" y="410304"/>
                </a:cubicBezTo>
                <a:cubicBezTo>
                  <a:pt x="3738929" y="410304"/>
                  <a:pt x="3737291" y="413445"/>
                  <a:pt x="3735656" y="416587"/>
                </a:cubicBezTo>
                <a:cubicBezTo>
                  <a:pt x="3729995" y="423620"/>
                  <a:pt x="3725218" y="425124"/>
                  <a:pt x="3723582" y="428266"/>
                </a:cubicBezTo>
                <a:cubicBezTo>
                  <a:pt x="3721946" y="431407"/>
                  <a:pt x="3720308" y="434548"/>
                  <a:pt x="3717921" y="435299"/>
                </a:cubicBezTo>
                <a:cubicBezTo>
                  <a:pt x="3716284" y="438441"/>
                  <a:pt x="3710623" y="445474"/>
                  <a:pt x="3708987" y="448615"/>
                </a:cubicBezTo>
                <a:cubicBezTo>
                  <a:pt x="3707351" y="451756"/>
                  <a:pt x="3709739" y="451004"/>
                  <a:pt x="3711375" y="447863"/>
                </a:cubicBezTo>
                <a:cubicBezTo>
                  <a:pt x="3713764" y="447112"/>
                  <a:pt x="3715400" y="443969"/>
                  <a:pt x="3715400" y="443969"/>
                </a:cubicBezTo>
                <a:cubicBezTo>
                  <a:pt x="3718673" y="437689"/>
                  <a:pt x="3720308" y="434548"/>
                  <a:pt x="3722698" y="433795"/>
                </a:cubicBezTo>
                <a:cubicBezTo>
                  <a:pt x="3725086" y="433044"/>
                  <a:pt x="3725086" y="433044"/>
                  <a:pt x="3723450" y="436186"/>
                </a:cubicBezTo>
                <a:cubicBezTo>
                  <a:pt x="3721813" y="439327"/>
                  <a:pt x="3719424" y="440079"/>
                  <a:pt x="3720176" y="442467"/>
                </a:cubicBezTo>
                <a:cubicBezTo>
                  <a:pt x="3720176" y="442467"/>
                  <a:pt x="3716152" y="446360"/>
                  <a:pt x="3714515" y="449501"/>
                </a:cubicBezTo>
                <a:cubicBezTo>
                  <a:pt x="3714515" y="449501"/>
                  <a:pt x="3715267" y="451892"/>
                  <a:pt x="3712880" y="452643"/>
                </a:cubicBezTo>
                <a:cubicBezTo>
                  <a:pt x="3710491" y="453395"/>
                  <a:pt x="3711243" y="455783"/>
                  <a:pt x="3708855" y="456535"/>
                </a:cubicBezTo>
                <a:cubicBezTo>
                  <a:pt x="3709608" y="458924"/>
                  <a:pt x="3707218" y="459676"/>
                  <a:pt x="3707218" y="459676"/>
                </a:cubicBezTo>
                <a:cubicBezTo>
                  <a:pt x="3707970" y="462067"/>
                  <a:pt x="3706334" y="465208"/>
                  <a:pt x="3704698" y="468348"/>
                </a:cubicBezTo>
                <a:lnTo>
                  <a:pt x="3700078" y="473384"/>
                </a:lnTo>
                <a:lnTo>
                  <a:pt x="3700673" y="472242"/>
                </a:lnTo>
                <a:lnTo>
                  <a:pt x="3694216" y="479525"/>
                </a:lnTo>
                <a:lnTo>
                  <a:pt x="3692625" y="480027"/>
                </a:lnTo>
                <a:cubicBezTo>
                  <a:pt x="3692625" y="480027"/>
                  <a:pt x="3690235" y="480778"/>
                  <a:pt x="3690235" y="480778"/>
                </a:cubicBezTo>
                <a:cubicBezTo>
                  <a:pt x="3688600" y="483919"/>
                  <a:pt x="3684575" y="487812"/>
                  <a:pt x="3684575" y="487812"/>
                </a:cubicBezTo>
                <a:cubicBezTo>
                  <a:pt x="3685327" y="490201"/>
                  <a:pt x="3685327" y="490201"/>
                  <a:pt x="3685327" y="490201"/>
                </a:cubicBezTo>
                <a:cubicBezTo>
                  <a:pt x="3685327" y="490201"/>
                  <a:pt x="3690103" y="488697"/>
                  <a:pt x="3689351" y="486309"/>
                </a:cubicBezTo>
                <a:cubicBezTo>
                  <a:pt x="3691740" y="485557"/>
                  <a:pt x="3690987" y="483168"/>
                  <a:pt x="3690987" y="483168"/>
                </a:cubicBezTo>
                <a:lnTo>
                  <a:pt x="3694216" y="479525"/>
                </a:lnTo>
                <a:lnTo>
                  <a:pt x="3695013" y="479275"/>
                </a:lnTo>
                <a:cubicBezTo>
                  <a:pt x="3695013" y="479275"/>
                  <a:pt x="3696427" y="477517"/>
                  <a:pt x="3698345" y="475272"/>
                </a:cubicBezTo>
                <a:lnTo>
                  <a:pt x="3700078" y="473384"/>
                </a:lnTo>
                <a:lnTo>
                  <a:pt x="3697400" y="478523"/>
                </a:lnTo>
                <a:cubicBezTo>
                  <a:pt x="3698153" y="480913"/>
                  <a:pt x="3694128" y="484805"/>
                  <a:pt x="3694128" y="484805"/>
                </a:cubicBezTo>
                <a:cubicBezTo>
                  <a:pt x="3694881" y="487194"/>
                  <a:pt x="3701293" y="482550"/>
                  <a:pt x="3696384" y="491974"/>
                </a:cubicBezTo>
                <a:cubicBezTo>
                  <a:pt x="3700409" y="488081"/>
                  <a:pt x="3704433" y="484188"/>
                  <a:pt x="3710846" y="479543"/>
                </a:cubicBezTo>
                <a:cubicBezTo>
                  <a:pt x="3710094" y="477154"/>
                  <a:pt x="3710094" y="477154"/>
                  <a:pt x="3709342" y="474764"/>
                </a:cubicBezTo>
                <a:cubicBezTo>
                  <a:pt x="3713367" y="470872"/>
                  <a:pt x="3712482" y="476402"/>
                  <a:pt x="3718144" y="469368"/>
                </a:cubicBezTo>
                <a:cubicBezTo>
                  <a:pt x="3718144" y="469368"/>
                  <a:pt x="3716507" y="472509"/>
                  <a:pt x="3714119" y="473261"/>
                </a:cubicBezTo>
                <a:cubicBezTo>
                  <a:pt x="3714872" y="475650"/>
                  <a:pt x="3714872" y="475650"/>
                  <a:pt x="3714872" y="475650"/>
                </a:cubicBezTo>
                <a:cubicBezTo>
                  <a:pt x="3710094" y="477154"/>
                  <a:pt x="3708458" y="480295"/>
                  <a:pt x="3709210" y="482683"/>
                </a:cubicBezTo>
                <a:cubicBezTo>
                  <a:pt x="3706822" y="483435"/>
                  <a:pt x="3707574" y="485826"/>
                  <a:pt x="3707574" y="485826"/>
                </a:cubicBezTo>
                <a:cubicBezTo>
                  <a:pt x="3707574" y="485826"/>
                  <a:pt x="3707574" y="485826"/>
                  <a:pt x="3705185" y="486577"/>
                </a:cubicBezTo>
                <a:cubicBezTo>
                  <a:pt x="3705185" y="486577"/>
                  <a:pt x="3705185" y="486577"/>
                  <a:pt x="3702797" y="487329"/>
                </a:cubicBezTo>
                <a:cubicBezTo>
                  <a:pt x="3703549" y="489719"/>
                  <a:pt x="3701161" y="490470"/>
                  <a:pt x="3699525" y="493611"/>
                </a:cubicBezTo>
                <a:cubicBezTo>
                  <a:pt x="3699525" y="493611"/>
                  <a:pt x="3699525" y="493611"/>
                  <a:pt x="3697889" y="496752"/>
                </a:cubicBezTo>
                <a:cubicBezTo>
                  <a:pt x="3700277" y="496001"/>
                  <a:pt x="3698641" y="499142"/>
                  <a:pt x="3697004" y="502283"/>
                </a:cubicBezTo>
                <a:cubicBezTo>
                  <a:pt x="3694616" y="503035"/>
                  <a:pt x="3692980" y="506175"/>
                  <a:pt x="3691343" y="509316"/>
                </a:cubicBezTo>
                <a:cubicBezTo>
                  <a:pt x="3688070" y="515598"/>
                  <a:pt x="3685683" y="516350"/>
                  <a:pt x="3685683" y="516350"/>
                </a:cubicBezTo>
                <a:cubicBezTo>
                  <a:pt x="3685683" y="516350"/>
                  <a:pt x="3683294" y="517102"/>
                  <a:pt x="3675245" y="524888"/>
                </a:cubicBezTo>
                <a:cubicBezTo>
                  <a:pt x="3675997" y="527277"/>
                  <a:pt x="3673608" y="528030"/>
                  <a:pt x="3673608" y="528030"/>
                </a:cubicBezTo>
                <a:cubicBezTo>
                  <a:pt x="3671972" y="531170"/>
                  <a:pt x="3669584" y="531921"/>
                  <a:pt x="3671219" y="528781"/>
                </a:cubicBezTo>
                <a:cubicBezTo>
                  <a:pt x="3672856" y="525640"/>
                  <a:pt x="3674493" y="522498"/>
                  <a:pt x="3676129" y="519357"/>
                </a:cubicBezTo>
                <a:cubicBezTo>
                  <a:pt x="3676881" y="521746"/>
                  <a:pt x="3686567" y="510819"/>
                  <a:pt x="3686567" y="510819"/>
                </a:cubicBezTo>
                <a:cubicBezTo>
                  <a:pt x="3688202" y="507679"/>
                  <a:pt x="3690592" y="506927"/>
                  <a:pt x="3689840" y="504537"/>
                </a:cubicBezTo>
                <a:cubicBezTo>
                  <a:pt x="3692227" y="503787"/>
                  <a:pt x="3691475" y="501397"/>
                  <a:pt x="3693864" y="500645"/>
                </a:cubicBezTo>
                <a:cubicBezTo>
                  <a:pt x="3691475" y="501397"/>
                  <a:pt x="3689840" y="504537"/>
                  <a:pt x="3687450" y="505290"/>
                </a:cubicBezTo>
                <a:cubicBezTo>
                  <a:pt x="3688202" y="507679"/>
                  <a:pt x="3684178" y="511571"/>
                  <a:pt x="3684178" y="511571"/>
                </a:cubicBezTo>
                <a:cubicBezTo>
                  <a:pt x="3685062" y="506042"/>
                  <a:pt x="3675376" y="516969"/>
                  <a:pt x="3672989" y="517720"/>
                </a:cubicBezTo>
                <a:cubicBezTo>
                  <a:pt x="3672989" y="517720"/>
                  <a:pt x="3671351" y="520861"/>
                  <a:pt x="3668963" y="521613"/>
                </a:cubicBezTo>
                <a:cubicBezTo>
                  <a:pt x="3667327" y="524753"/>
                  <a:pt x="3663302" y="528647"/>
                  <a:pt x="3661666" y="531788"/>
                </a:cubicBezTo>
                <a:cubicBezTo>
                  <a:pt x="3660030" y="534928"/>
                  <a:pt x="3658395" y="538070"/>
                  <a:pt x="3658395" y="538070"/>
                </a:cubicBezTo>
                <a:cubicBezTo>
                  <a:pt x="3672103" y="523250"/>
                  <a:pt x="3666310" y="538205"/>
                  <a:pt x="3666310" y="538205"/>
                </a:cubicBezTo>
                <a:cubicBezTo>
                  <a:pt x="3666310" y="538205"/>
                  <a:pt x="3664675" y="541345"/>
                  <a:pt x="3664675" y="541345"/>
                </a:cubicBezTo>
                <a:cubicBezTo>
                  <a:pt x="3665426" y="543736"/>
                  <a:pt x="3663791" y="546878"/>
                  <a:pt x="3661402" y="547629"/>
                </a:cubicBezTo>
                <a:cubicBezTo>
                  <a:pt x="3660519" y="553160"/>
                  <a:pt x="3665295" y="551656"/>
                  <a:pt x="3672593" y="541481"/>
                </a:cubicBezTo>
                <a:cubicBezTo>
                  <a:pt x="3674980" y="540730"/>
                  <a:pt x="3676616" y="537587"/>
                  <a:pt x="3676616" y="537587"/>
                </a:cubicBezTo>
                <a:cubicBezTo>
                  <a:pt x="3679758" y="539226"/>
                  <a:pt x="3681393" y="536083"/>
                  <a:pt x="3680642" y="533694"/>
                </a:cubicBezTo>
                <a:cubicBezTo>
                  <a:pt x="3683029" y="532943"/>
                  <a:pt x="3682277" y="530553"/>
                  <a:pt x="3682277" y="530553"/>
                </a:cubicBezTo>
                <a:cubicBezTo>
                  <a:pt x="3682277" y="530553"/>
                  <a:pt x="3683913" y="527411"/>
                  <a:pt x="3686302" y="526659"/>
                </a:cubicBezTo>
                <a:cubicBezTo>
                  <a:pt x="3685551" y="524270"/>
                  <a:pt x="3685551" y="524270"/>
                  <a:pt x="3685551" y="524270"/>
                </a:cubicBezTo>
                <a:cubicBezTo>
                  <a:pt x="3687186" y="521130"/>
                  <a:pt x="3687186" y="521130"/>
                  <a:pt x="3688823" y="517988"/>
                </a:cubicBezTo>
                <a:cubicBezTo>
                  <a:pt x="3692848" y="514095"/>
                  <a:pt x="3690458" y="514848"/>
                  <a:pt x="3692848" y="514095"/>
                </a:cubicBezTo>
                <a:cubicBezTo>
                  <a:pt x="3692848" y="514095"/>
                  <a:pt x="3694483" y="510955"/>
                  <a:pt x="3696119" y="507813"/>
                </a:cubicBezTo>
                <a:cubicBezTo>
                  <a:pt x="3694483" y="510955"/>
                  <a:pt x="3692096" y="511706"/>
                  <a:pt x="3690458" y="514848"/>
                </a:cubicBezTo>
                <a:cubicBezTo>
                  <a:pt x="3690458" y="514848"/>
                  <a:pt x="3689707" y="512458"/>
                  <a:pt x="3693732" y="508564"/>
                </a:cubicBezTo>
                <a:cubicBezTo>
                  <a:pt x="3695367" y="505423"/>
                  <a:pt x="3699393" y="501531"/>
                  <a:pt x="3699393" y="501531"/>
                </a:cubicBezTo>
                <a:cubicBezTo>
                  <a:pt x="3699393" y="501531"/>
                  <a:pt x="3698641" y="499142"/>
                  <a:pt x="3701029" y="498390"/>
                </a:cubicBezTo>
                <a:cubicBezTo>
                  <a:pt x="3700277" y="496001"/>
                  <a:pt x="3702666" y="495249"/>
                  <a:pt x="3704301" y="492109"/>
                </a:cubicBezTo>
                <a:cubicBezTo>
                  <a:pt x="3704301" y="492109"/>
                  <a:pt x="3706690" y="491357"/>
                  <a:pt x="3706690" y="491357"/>
                </a:cubicBezTo>
                <a:cubicBezTo>
                  <a:pt x="3707441" y="493746"/>
                  <a:pt x="3705806" y="496887"/>
                  <a:pt x="3702532" y="503168"/>
                </a:cubicBezTo>
                <a:cubicBezTo>
                  <a:pt x="3700145" y="503920"/>
                  <a:pt x="3700897" y="506309"/>
                  <a:pt x="3700897" y="506309"/>
                </a:cubicBezTo>
                <a:cubicBezTo>
                  <a:pt x="3700897" y="506309"/>
                  <a:pt x="3705672" y="504806"/>
                  <a:pt x="3707309" y="501664"/>
                </a:cubicBezTo>
                <a:cubicBezTo>
                  <a:pt x="3709697" y="500914"/>
                  <a:pt x="3709697" y="500914"/>
                  <a:pt x="3711334" y="497773"/>
                </a:cubicBezTo>
                <a:cubicBezTo>
                  <a:pt x="3713722" y="497021"/>
                  <a:pt x="3715359" y="493880"/>
                  <a:pt x="3717746" y="493128"/>
                </a:cubicBezTo>
                <a:cubicBezTo>
                  <a:pt x="3722524" y="491625"/>
                  <a:pt x="3726416" y="495651"/>
                  <a:pt x="3725532" y="501182"/>
                </a:cubicBezTo>
                <a:cubicBezTo>
                  <a:pt x="3724647" y="506712"/>
                  <a:pt x="3722259" y="507464"/>
                  <a:pt x="3721507" y="505075"/>
                </a:cubicBezTo>
                <a:cubicBezTo>
                  <a:pt x="3719119" y="505826"/>
                  <a:pt x="3719871" y="508215"/>
                  <a:pt x="3717482" y="508967"/>
                </a:cubicBezTo>
                <a:cubicBezTo>
                  <a:pt x="3714962" y="517639"/>
                  <a:pt x="3710185" y="519142"/>
                  <a:pt x="3707046" y="517505"/>
                </a:cubicBezTo>
                <a:cubicBezTo>
                  <a:pt x="3704657" y="518256"/>
                  <a:pt x="3704657" y="518256"/>
                  <a:pt x="3703773" y="523788"/>
                </a:cubicBezTo>
                <a:cubicBezTo>
                  <a:pt x="3701253" y="532461"/>
                  <a:pt x="3698865" y="533212"/>
                  <a:pt x="3694087" y="534716"/>
                </a:cubicBezTo>
                <a:cubicBezTo>
                  <a:pt x="3691700" y="535468"/>
                  <a:pt x="3688426" y="541751"/>
                  <a:pt x="3687674" y="539360"/>
                </a:cubicBezTo>
                <a:cubicBezTo>
                  <a:pt x="3687674" y="539360"/>
                  <a:pt x="3685286" y="540112"/>
                  <a:pt x="3685286" y="540112"/>
                </a:cubicBezTo>
                <a:cubicBezTo>
                  <a:pt x="3683650" y="543253"/>
                  <a:pt x="3683650" y="543253"/>
                  <a:pt x="3683650" y="543253"/>
                </a:cubicBezTo>
                <a:cubicBezTo>
                  <a:pt x="3686790" y="544891"/>
                  <a:pt x="3687541" y="547280"/>
                  <a:pt x="3678741" y="552677"/>
                </a:cubicBezTo>
                <a:cubicBezTo>
                  <a:pt x="3679492" y="555066"/>
                  <a:pt x="3677857" y="558207"/>
                  <a:pt x="3675468" y="558959"/>
                </a:cubicBezTo>
                <a:cubicBezTo>
                  <a:pt x="3681881" y="554314"/>
                  <a:pt x="3680997" y="559845"/>
                  <a:pt x="3685022" y="555952"/>
                </a:cubicBezTo>
                <a:cubicBezTo>
                  <a:pt x="3685022" y="555952"/>
                  <a:pt x="3689046" y="552059"/>
                  <a:pt x="3690682" y="548918"/>
                </a:cubicBezTo>
                <a:cubicBezTo>
                  <a:pt x="3695459" y="547414"/>
                  <a:pt x="3697096" y="544274"/>
                  <a:pt x="3699483" y="543522"/>
                </a:cubicBezTo>
                <a:cubicBezTo>
                  <a:pt x="3697848" y="546663"/>
                  <a:pt x="3698599" y="549052"/>
                  <a:pt x="3692186" y="553697"/>
                </a:cubicBezTo>
                <a:cubicBezTo>
                  <a:pt x="3692186" y="553697"/>
                  <a:pt x="3688914" y="559978"/>
                  <a:pt x="3689666" y="562368"/>
                </a:cubicBezTo>
                <a:cubicBezTo>
                  <a:pt x="3684005" y="569402"/>
                  <a:pt x="3679981" y="573295"/>
                  <a:pt x="3675956" y="577188"/>
                </a:cubicBezTo>
                <a:cubicBezTo>
                  <a:pt x="3671932" y="581080"/>
                  <a:pt x="3667907" y="584974"/>
                  <a:pt x="3663882" y="588867"/>
                </a:cubicBezTo>
                <a:cubicBezTo>
                  <a:pt x="3661494" y="589619"/>
                  <a:pt x="3659857" y="592760"/>
                  <a:pt x="3658220" y="595900"/>
                </a:cubicBezTo>
                <a:cubicBezTo>
                  <a:pt x="3662998" y="594396"/>
                  <a:pt x="3661361" y="597538"/>
                  <a:pt x="3657336" y="601432"/>
                </a:cubicBezTo>
                <a:cubicBezTo>
                  <a:pt x="3657336" y="601432"/>
                  <a:pt x="3658089" y="603821"/>
                  <a:pt x="3658089" y="603821"/>
                </a:cubicBezTo>
                <a:cubicBezTo>
                  <a:pt x="3658089" y="603821"/>
                  <a:pt x="3657205" y="609352"/>
                  <a:pt x="3654816" y="610103"/>
                </a:cubicBezTo>
                <a:cubicBezTo>
                  <a:pt x="3654816" y="610103"/>
                  <a:pt x="3654816" y="610103"/>
                  <a:pt x="3653180" y="613244"/>
                </a:cubicBezTo>
                <a:cubicBezTo>
                  <a:pt x="3653180" y="613244"/>
                  <a:pt x="3651544" y="616384"/>
                  <a:pt x="3649155" y="617136"/>
                </a:cubicBezTo>
                <a:cubicBezTo>
                  <a:pt x="3648270" y="622668"/>
                  <a:pt x="3644998" y="628949"/>
                  <a:pt x="3640221" y="630452"/>
                </a:cubicBezTo>
                <a:cubicBezTo>
                  <a:pt x="3638585" y="633594"/>
                  <a:pt x="3636949" y="636735"/>
                  <a:pt x="3636064" y="642265"/>
                </a:cubicBezTo>
                <a:cubicBezTo>
                  <a:pt x="3634429" y="645407"/>
                  <a:pt x="3632792" y="648549"/>
                  <a:pt x="3628015" y="650051"/>
                </a:cubicBezTo>
                <a:cubicBezTo>
                  <a:pt x="3628015" y="650051"/>
                  <a:pt x="3623238" y="651556"/>
                  <a:pt x="3621603" y="654696"/>
                </a:cubicBezTo>
                <a:cubicBezTo>
                  <a:pt x="3619966" y="657837"/>
                  <a:pt x="3623990" y="653944"/>
                  <a:pt x="3624742" y="656333"/>
                </a:cubicBezTo>
                <a:cubicBezTo>
                  <a:pt x="3627131" y="655582"/>
                  <a:pt x="3627884" y="657971"/>
                  <a:pt x="3625494" y="658724"/>
                </a:cubicBezTo>
                <a:cubicBezTo>
                  <a:pt x="3623858" y="661863"/>
                  <a:pt x="3619834" y="665756"/>
                  <a:pt x="3618196" y="668897"/>
                </a:cubicBezTo>
                <a:cubicBezTo>
                  <a:pt x="3615809" y="669649"/>
                  <a:pt x="3615809" y="669649"/>
                  <a:pt x="3615809" y="669649"/>
                </a:cubicBezTo>
                <a:cubicBezTo>
                  <a:pt x="3611032" y="671152"/>
                  <a:pt x="3608643" y="671904"/>
                  <a:pt x="3606256" y="672656"/>
                </a:cubicBezTo>
                <a:cubicBezTo>
                  <a:pt x="3606123" y="680577"/>
                  <a:pt x="3612537" y="675931"/>
                  <a:pt x="3615677" y="677570"/>
                </a:cubicBezTo>
                <a:cubicBezTo>
                  <a:pt x="3616428" y="679958"/>
                  <a:pt x="3613156" y="686241"/>
                  <a:pt x="3614660" y="691019"/>
                </a:cubicBezTo>
                <a:cubicBezTo>
                  <a:pt x="3621073" y="686376"/>
                  <a:pt x="3625982" y="676951"/>
                  <a:pt x="3632396" y="672308"/>
                </a:cubicBezTo>
                <a:cubicBezTo>
                  <a:pt x="3634032" y="669166"/>
                  <a:pt x="3639693" y="662131"/>
                  <a:pt x="3640444" y="664521"/>
                </a:cubicBezTo>
                <a:cubicBezTo>
                  <a:pt x="3641197" y="666910"/>
                  <a:pt x="3643585" y="666159"/>
                  <a:pt x="3646857" y="659876"/>
                </a:cubicBezTo>
                <a:cubicBezTo>
                  <a:pt x="3648494" y="656735"/>
                  <a:pt x="3650130" y="653594"/>
                  <a:pt x="3650130" y="653594"/>
                </a:cubicBezTo>
                <a:cubicBezTo>
                  <a:pt x="3665344" y="643554"/>
                  <a:pt x="3676798" y="621566"/>
                  <a:pt x="3688872" y="609889"/>
                </a:cubicBezTo>
                <a:cubicBezTo>
                  <a:pt x="3693781" y="600465"/>
                  <a:pt x="3697807" y="596572"/>
                  <a:pt x="3703335" y="597458"/>
                </a:cubicBezTo>
                <a:cubicBezTo>
                  <a:pt x="3703335" y="597458"/>
                  <a:pt x="3707360" y="593565"/>
                  <a:pt x="3706608" y="591175"/>
                </a:cubicBezTo>
                <a:cubicBezTo>
                  <a:pt x="3708997" y="590423"/>
                  <a:pt x="3708245" y="588034"/>
                  <a:pt x="3708245" y="588034"/>
                </a:cubicBezTo>
                <a:cubicBezTo>
                  <a:pt x="3709129" y="582503"/>
                  <a:pt x="3710013" y="576974"/>
                  <a:pt x="3716426" y="572329"/>
                </a:cubicBezTo>
                <a:cubicBezTo>
                  <a:pt x="3722087" y="565294"/>
                  <a:pt x="3730137" y="557508"/>
                  <a:pt x="3734912" y="556005"/>
                </a:cubicBezTo>
                <a:cubicBezTo>
                  <a:pt x="3742077" y="553750"/>
                  <a:pt x="3750127" y="545965"/>
                  <a:pt x="3756673" y="533401"/>
                </a:cubicBezTo>
                <a:cubicBezTo>
                  <a:pt x="3760697" y="529508"/>
                  <a:pt x="3763086" y="528756"/>
                  <a:pt x="3766358" y="522474"/>
                </a:cubicBezTo>
                <a:cubicBezTo>
                  <a:pt x="3767994" y="519333"/>
                  <a:pt x="3774408" y="514688"/>
                  <a:pt x="3776043" y="511547"/>
                </a:cubicBezTo>
                <a:cubicBezTo>
                  <a:pt x="3782457" y="506902"/>
                  <a:pt x="3773523" y="520219"/>
                  <a:pt x="3779183" y="513184"/>
                </a:cubicBezTo>
                <a:cubicBezTo>
                  <a:pt x="3780821" y="510042"/>
                  <a:pt x="3783961" y="511681"/>
                  <a:pt x="3784845" y="506151"/>
                </a:cubicBezTo>
                <a:cubicBezTo>
                  <a:pt x="3786481" y="503007"/>
                  <a:pt x="3786481" y="503007"/>
                  <a:pt x="3785729" y="500619"/>
                </a:cubicBezTo>
                <a:cubicBezTo>
                  <a:pt x="3787365" y="497478"/>
                  <a:pt x="3787365" y="497478"/>
                  <a:pt x="3789001" y="494336"/>
                </a:cubicBezTo>
                <a:cubicBezTo>
                  <a:pt x="3790506" y="499114"/>
                  <a:pt x="3797051" y="486551"/>
                  <a:pt x="3800191" y="488188"/>
                </a:cubicBezTo>
                <a:cubicBezTo>
                  <a:pt x="3800191" y="488188"/>
                  <a:pt x="3800191" y="488188"/>
                  <a:pt x="3800943" y="490577"/>
                </a:cubicBezTo>
                <a:cubicBezTo>
                  <a:pt x="3800943" y="490577"/>
                  <a:pt x="3798555" y="491329"/>
                  <a:pt x="3799307" y="493719"/>
                </a:cubicBezTo>
                <a:cubicBezTo>
                  <a:pt x="3792142" y="495974"/>
                  <a:pt x="3790506" y="499114"/>
                  <a:pt x="3792010" y="503895"/>
                </a:cubicBezTo>
                <a:cubicBezTo>
                  <a:pt x="3792010" y="503895"/>
                  <a:pt x="3790373" y="507035"/>
                  <a:pt x="3788737" y="510178"/>
                </a:cubicBezTo>
                <a:cubicBezTo>
                  <a:pt x="3784713" y="514070"/>
                  <a:pt x="3780556" y="525883"/>
                  <a:pt x="3778167" y="526635"/>
                </a:cubicBezTo>
                <a:cubicBezTo>
                  <a:pt x="3771754" y="531280"/>
                  <a:pt x="3772507" y="533668"/>
                  <a:pt x="3772507" y="533668"/>
                </a:cubicBezTo>
                <a:cubicBezTo>
                  <a:pt x="3767598" y="543091"/>
                  <a:pt x="3759549" y="550878"/>
                  <a:pt x="3753888" y="557912"/>
                </a:cubicBezTo>
                <a:cubicBezTo>
                  <a:pt x="3753888" y="557912"/>
                  <a:pt x="3752251" y="561053"/>
                  <a:pt x="3752251" y="561053"/>
                </a:cubicBezTo>
                <a:cubicBezTo>
                  <a:pt x="3747475" y="562557"/>
                  <a:pt x="3744202" y="568838"/>
                  <a:pt x="3742565" y="571979"/>
                </a:cubicBezTo>
                <a:cubicBezTo>
                  <a:pt x="3740929" y="575121"/>
                  <a:pt x="3738541" y="575873"/>
                  <a:pt x="3738541" y="575873"/>
                </a:cubicBezTo>
                <a:cubicBezTo>
                  <a:pt x="3739293" y="578261"/>
                  <a:pt x="3739293" y="578261"/>
                  <a:pt x="3736905" y="579013"/>
                </a:cubicBezTo>
                <a:cubicBezTo>
                  <a:pt x="3736905" y="579013"/>
                  <a:pt x="3735268" y="582154"/>
                  <a:pt x="3735268" y="582154"/>
                </a:cubicBezTo>
                <a:cubicBezTo>
                  <a:pt x="3736020" y="584545"/>
                  <a:pt x="3736020" y="584545"/>
                  <a:pt x="3734384" y="587686"/>
                </a:cubicBezTo>
                <a:cubicBezTo>
                  <a:pt x="3735135" y="590074"/>
                  <a:pt x="3732748" y="590826"/>
                  <a:pt x="3731111" y="593968"/>
                </a:cubicBezTo>
                <a:cubicBezTo>
                  <a:pt x="3727086" y="597861"/>
                  <a:pt x="3723814" y="604142"/>
                  <a:pt x="3722177" y="607284"/>
                </a:cubicBezTo>
                <a:cubicBezTo>
                  <a:pt x="3719789" y="608035"/>
                  <a:pt x="3719789" y="608035"/>
                  <a:pt x="3717401" y="608787"/>
                </a:cubicBezTo>
                <a:cubicBezTo>
                  <a:pt x="3718152" y="611175"/>
                  <a:pt x="3717401" y="608787"/>
                  <a:pt x="3715012" y="609539"/>
                </a:cubicBezTo>
                <a:cubicBezTo>
                  <a:pt x="3714128" y="615068"/>
                  <a:pt x="3708468" y="622104"/>
                  <a:pt x="3714128" y="615068"/>
                </a:cubicBezTo>
                <a:cubicBezTo>
                  <a:pt x="3714880" y="617459"/>
                  <a:pt x="3711608" y="623741"/>
                  <a:pt x="3711608" y="623741"/>
                </a:cubicBezTo>
                <a:cubicBezTo>
                  <a:pt x="3716385" y="622238"/>
                  <a:pt x="3716385" y="622238"/>
                  <a:pt x="3719525" y="623875"/>
                </a:cubicBezTo>
                <a:cubicBezTo>
                  <a:pt x="3719525" y="623875"/>
                  <a:pt x="3721161" y="620734"/>
                  <a:pt x="3721161" y="620734"/>
                </a:cubicBezTo>
                <a:cubicBezTo>
                  <a:pt x="3723550" y="619982"/>
                  <a:pt x="3727575" y="616090"/>
                  <a:pt x="3727575" y="616090"/>
                </a:cubicBezTo>
                <a:cubicBezTo>
                  <a:pt x="3729210" y="612948"/>
                  <a:pt x="3736508" y="602773"/>
                  <a:pt x="3734119" y="603525"/>
                </a:cubicBezTo>
                <a:cubicBezTo>
                  <a:pt x="3731731" y="604277"/>
                  <a:pt x="3731731" y="604277"/>
                  <a:pt x="3730094" y="607418"/>
                </a:cubicBezTo>
                <a:cubicBezTo>
                  <a:pt x="3735004" y="597994"/>
                  <a:pt x="3735004" y="597994"/>
                  <a:pt x="3735004" y="597994"/>
                </a:cubicBezTo>
                <a:cubicBezTo>
                  <a:pt x="3738144" y="599632"/>
                  <a:pt x="3739648" y="604411"/>
                  <a:pt x="3738764" y="609942"/>
                </a:cubicBezTo>
                <a:cubicBezTo>
                  <a:pt x="3737880" y="615472"/>
                  <a:pt x="3740268" y="614720"/>
                  <a:pt x="3748317" y="606935"/>
                </a:cubicBezTo>
                <a:cubicBezTo>
                  <a:pt x="3738500" y="625780"/>
                  <a:pt x="3738500" y="625780"/>
                  <a:pt x="3749556" y="627552"/>
                </a:cubicBezTo>
                <a:cubicBezTo>
                  <a:pt x="3753582" y="623660"/>
                  <a:pt x="3756854" y="617378"/>
                  <a:pt x="3758490" y="614237"/>
                </a:cubicBezTo>
                <a:cubicBezTo>
                  <a:pt x="3760127" y="611096"/>
                  <a:pt x="3760127" y="611096"/>
                  <a:pt x="3759374" y="608707"/>
                </a:cubicBezTo>
                <a:cubicBezTo>
                  <a:pt x="3759374" y="608707"/>
                  <a:pt x="3757739" y="611848"/>
                  <a:pt x="3757739" y="611848"/>
                </a:cubicBezTo>
                <a:cubicBezTo>
                  <a:pt x="3753714" y="615741"/>
                  <a:pt x="3751193" y="624411"/>
                  <a:pt x="3748052" y="622774"/>
                </a:cubicBezTo>
                <a:cubicBezTo>
                  <a:pt x="3744913" y="621137"/>
                  <a:pt x="3751325" y="616491"/>
                  <a:pt x="3754598" y="610210"/>
                </a:cubicBezTo>
                <a:cubicBezTo>
                  <a:pt x="3754598" y="610210"/>
                  <a:pt x="3756235" y="607069"/>
                  <a:pt x="3756235" y="607069"/>
                </a:cubicBezTo>
                <a:cubicBezTo>
                  <a:pt x="3760390" y="595256"/>
                  <a:pt x="3764416" y="591363"/>
                  <a:pt x="3770830" y="586719"/>
                </a:cubicBezTo>
                <a:cubicBezTo>
                  <a:pt x="3772465" y="583578"/>
                  <a:pt x="3774854" y="582826"/>
                  <a:pt x="3774854" y="582826"/>
                </a:cubicBezTo>
                <a:cubicBezTo>
                  <a:pt x="3776357" y="587605"/>
                  <a:pt x="3777862" y="592382"/>
                  <a:pt x="3776225" y="595524"/>
                </a:cubicBezTo>
                <a:cubicBezTo>
                  <a:pt x="3773838" y="596275"/>
                  <a:pt x="3773838" y="596275"/>
                  <a:pt x="3769060" y="597779"/>
                </a:cubicBezTo>
                <a:cubicBezTo>
                  <a:pt x="3768929" y="605700"/>
                  <a:pt x="3765656" y="611982"/>
                  <a:pt x="3764771" y="617512"/>
                </a:cubicBezTo>
                <a:cubicBezTo>
                  <a:pt x="3762383" y="618263"/>
                  <a:pt x="3762383" y="618263"/>
                  <a:pt x="3762383" y="618263"/>
                </a:cubicBezTo>
                <a:cubicBezTo>
                  <a:pt x="3760747" y="621404"/>
                  <a:pt x="3755970" y="622908"/>
                  <a:pt x="3753582" y="623660"/>
                </a:cubicBezTo>
                <a:cubicBezTo>
                  <a:pt x="3752698" y="629190"/>
                  <a:pt x="3751060" y="632331"/>
                  <a:pt x="3751813" y="634722"/>
                </a:cubicBezTo>
                <a:cubicBezTo>
                  <a:pt x="3750176" y="637862"/>
                  <a:pt x="3746152" y="641755"/>
                  <a:pt x="3744516" y="644897"/>
                </a:cubicBezTo>
                <a:cubicBezTo>
                  <a:pt x="3738103" y="649540"/>
                  <a:pt x="3734830" y="655823"/>
                  <a:pt x="3735582" y="658212"/>
                </a:cubicBezTo>
                <a:cubicBezTo>
                  <a:pt x="3735582" y="658212"/>
                  <a:pt x="3733946" y="661352"/>
                  <a:pt x="3731558" y="662104"/>
                </a:cubicBezTo>
                <a:cubicBezTo>
                  <a:pt x="3720235" y="676173"/>
                  <a:pt x="3707277" y="693382"/>
                  <a:pt x="3695955" y="707450"/>
                </a:cubicBezTo>
                <a:cubicBezTo>
                  <a:pt x="3691931" y="711342"/>
                  <a:pt x="3691931" y="711342"/>
                  <a:pt x="3693435" y="716122"/>
                </a:cubicBezTo>
                <a:cubicBezTo>
                  <a:pt x="3691047" y="716873"/>
                  <a:pt x="3689410" y="720014"/>
                  <a:pt x="3687774" y="723156"/>
                </a:cubicBezTo>
                <a:cubicBezTo>
                  <a:pt x="3687774" y="723156"/>
                  <a:pt x="3686137" y="726296"/>
                  <a:pt x="3683749" y="727048"/>
                </a:cubicBezTo>
                <a:cubicBezTo>
                  <a:pt x="3675700" y="734834"/>
                  <a:pt x="3670791" y="744257"/>
                  <a:pt x="3662742" y="752044"/>
                </a:cubicBezTo>
                <a:cubicBezTo>
                  <a:pt x="3663494" y="754432"/>
                  <a:pt x="3661105" y="755184"/>
                  <a:pt x="3659469" y="758325"/>
                </a:cubicBezTo>
                <a:cubicBezTo>
                  <a:pt x="3657832" y="761466"/>
                  <a:pt x="3648899" y="774783"/>
                  <a:pt x="3647263" y="777923"/>
                </a:cubicBezTo>
                <a:cubicBezTo>
                  <a:pt x="3647263" y="777923"/>
                  <a:pt x="3643990" y="784206"/>
                  <a:pt x="3643990" y="784206"/>
                </a:cubicBezTo>
                <a:cubicBezTo>
                  <a:pt x="3643238" y="781816"/>
                  <a:pt x="3641602" y="784958"/>
                  <a:pt x="3639965" y="788098"/>
                </a:cubicBezTo>
                <a:cubicBezTo>
                  <a:pt x="3636693" y="794381"/>
                  <a:pt x="3638330" y="791239"/>
                  <a:pt x="3639081" y="793629"/>
                </a:cubicBezTo>
                <a:cubicBezTo>
                  <a:pt x="3641470" y="792878"/>
                  <a:pt x="3642222" y="795267"/>
                  <a:pt x="3638197" y="799158"/>
                </a:cubicBezTo>
                <a:cubicBezTo>
                  <a:pt x="3638950" y="801547"/>
                  <a:pt x="3636560" y="802299"/>
                  <a:pt x="3634923" y="805439"/>
                </a:cubicBezTo>
                <a:cubicBezTo>
                  <a:pt x="3634923" y="805439"/>
                  <a:pt x="3632535" y="806191"/>
                  <a:pt x="3632535" y="806191"/>
                </a:cubicBezTo>
                <a:cubicBezTo>
                  <a:pt x="3632535" y="806191"/>
                  <a:pt x="3630148" y="806942"/>
                  <a:pt x="3629396" y="804554"/>
                </a:cubicBezTo>
                <a:cubicBezTo>
                  <a:pt x="3627758" y="807694"/>
                  <a:pt x="3627758" y="807694"/>
                  <a:pt x="3628511" y="810086"/>
                </a:cubicBezTo>
                <a:cubicBezTo>
                  <a:pt x="3626123" y="810836"/>
                  <a:pt x="3624487" y="813980"/>
                  <a:pt x="3624487" y="813980"/>
                </a:cubicBezTo>
                <a:cubicBezTo>
                  <a:pt x="3622851" y="817119"/>
                  <a:pt x="3622851" y="817119"/>
                  <a:pt x="3622851" y="817119"/>
                </a:cubicBezTo>
                <a:cubicBezTo>
                  <a:pt x="3622099" y="814731"/>
                  <a:pt x="3621346" y="812340"/>
                  <a:pt x="3623734" y="811588"/>
                </a:cubicBezTo>
                <a:cubicBezTo>
                  <a:pt x="3615685" y="819374"/>
                  <a:pt x="3610025" y="826410"/>
                  <a:pt x="3605116" y="835832"/>
                </a:cubicBezTo>
                <a:cubicBezTo>
                  <a:pt x="3605867" y="838221"/>
                  <a:pt x="3604231" y="841363"/>
                  <a:pt x="3597819" y="846006"/>
                </a:cubicBezTo>
                <a:cubicBezTo>
                  <a:pt x="3594545" y="852290"/>
                  <a:pt x="3594545" y="852290"/>
                  <a:pt x="3594545" y="852290"/>
                </a:cubicBezTo>
                <a:cubicBezTo>
                  <a:pt x="3595298" y="854679"/>
                  <a:pt x="3588001" y="864854"/>
                  <a:pt x="3584727" y="871136"/>
                </a:cubicBezTo>
                <a:cubicBezTo>
                  <a:pt x="3578314" y="875781"/>
                  <a:pt x="3578314" y="875781"/>
                  <a:pt x="3575042" y="882062"/>
                </a:cubicBezTo>
                <a:cubicBezTo>
                  <a:pt x="3575793" y="884452"/>
                  <a:pt x="3573405" y="885204"/>
                  <a:pt x="3574158" y="887594"/>
                </a:cubicBezTo>
                <a:cubicBezTo>
                  <a:pt x="3571769" y="888346"/>
                  <a:pt x="3569380" y="889097"/>
                  <a:pt x="3569380" y="889097"/>
                </a:cubicBezTo>
                <a:cubicBezTo>
                  <a:pt x="3569380" y="889097"/>
                  <a:pt x="3566993" y="889849"/>
                  <a:pt x="3570264" y="883567"/>
                </a:cubicBezTo>
                <a:cubicBezTo>
                  <a:pt x="3566240" y="887459"/>
                  <a:pt x="3562215" y="891353"/>
                  <a:pt x="3562215" y="891353"/>
                </a:cubicBezTo>
                <a:cubicBezTo>
                  <a:pt x="3560579" y="894494"/>
                  <a:pt x="3558943" y="897635"/>
                  <a:pt x="3554918" y="901528"/>
                </a:cubicBezTo>
                <a:cubicBezTo>
                  <a:pt x="3554918" y="901528"/>
                  <a:pt x="3549257" y="908561"/>
                  <a:pt x="3552529" y="902279"/>
                </a:cubicBezTo>
                <a:cubicBezTo>
                  <a:pt x="3552529" y="902279"/>
                  <a:pt x="3550142" y="903031"/>
                  <a:pt x="3550894" y="905421"/>
                </a:cubicBezTo>
                <a:cubicBezTo>
                  <a:pt x="3543597" y="915596"/>
                  <a:pt x="3548373" y="914092"/>
                  <a:pt x="3538687" y="925019"/>
                </a:cubicBezTo>
                <a:cubicBezTo>
                  <a:pt x="3539439" y="927409"/>
                  <a:pt x="3539439" y="927409"/>
                  <a:pt x="3539439" y="927409"/>
                </a:cubicBezTo>
                <a:cubicBezTo>
                  <a:pt x="3542271" y="923891"/>
                  <a:pt x="3542458" y="924488"/>
                  <a:pt x="3541937" y="925965"/>
                </a:cubicBezTo>
                <a:lnTo>
                  <a:pt x="3540551" y="929011"/>
                </a:lnTo>
                <a:lnTo>
                  <a:pt x="3540114" y="929343"/>
                </a:lnTo>
                <a:lnTo>
                  <a:pt x="3540349" y="929450"/>
                </a:lnTo>
                <a:lnTo>
                  <a:pt x="3540191" y="929798"/>
                </a:lnTo>
                <a:cubicBezTo>
                  <a:pt x="3536167" y="933691"/>
                  <a:pt x="3534529" y="936832"/>
                  <a:pt x="3534529" y="936832"/>
                </a:cubicBezTo>
                <a:cubicBezTo>
                  <a:pt x="3534529" y="936832"/>
                  <a:pt x="3531390" y="935194"/>
                  <a:pt x="3531390" y="935194"/>
                </a:cubicBezTo>
                <a:cubicBezTo>
                  <a:pt x="3529754" y="938336"/>
                  <a:pt x="3527365" y="939087"/>
                  <a:pt x="3528117" y="941476"/>
                </a:cubicBezTo>
                <a:cubicBezTo>
                  <a:pt x="3522457" y="948510"/>
                  <a:pt x="3519183" y="954793"/>
                  <a:pt x="3512771" y="959437"/>
                </a:cubicBezTo>
                <a:cubicBezTo>
                  <a:pt x="3511134" y="962579"/>
                  <a:pt x="3507110" y="966472"/>
                  <a:pt x="3503837" y="972754"/>
                </a:cubicBezTo>
                <a:cubicBezTo>
                  <a:pt x="3502200" y="975895"/>
                  <a:pt x="3502953" y="978283"/>
                  <a:pt x="3502068" y="983814"/>
                </a:cubicBezTo>
                <a:cubicBezTo>
                  <a:pt x="3497292" y="985317"/>
                  <a:pt x="3494903" y="986069"/>
                  <a:pt x="3494903" y="986069"/>
                </a:cubicBezTo>
                <a:cubicBezTo>
                  <a:pt x="3492515" y="986821"/>
                  <a:pt x="3490879" y="989962"/>
                  <a:pt x="3490879" y="989962"/>
                </a:cubicBezTo>
                <a:cubicBezTo>
                  <a:pt x="3488491" y="990714"/>
                  <a:pt x="3486854" y="993855"/>
                  <a:pt x="3486854" y="993855"/>
                </a:cubicBezTo>
                <a:cubicBezTo>
                  <a:pt x="3487606" y="996244"/>
                  <a:pt x="3489995" y="995492"/>
                  <a:pt x="3489995" y="995492"/>
                </a:cubicBezTo>
                <a:cubicBezTo>
                  <a:pt x="3490747" y="997882"/>
                  <a:pt x="3489110" y="1001023"/>
                  <a:pt x="3486722" y="1001775"/>
                </a:cubicBezTo>
                <a:cubicBezTo>
                  <a:pt x="3483450" y="1008058"/>
                  <a:pt x="3480176" y="1014339"/>
                  <a:pt x="3474515" y="1021373"/>
                </a:cubicBezTo>
                <a:cubicBezTo>
                  <a:pt x="3472127" y="1022125"/>
                  <a:pt x="3466465" y="1029159"/>
                  <a:pt x="3464830" y="1032301"/>
                </a:cubicBezTo>
                <a:cubicBezTo>
                  <a:pt x="3459169" y="1039334"/>
                  <a:pt x="3463946" y="1037831"/>
                  <a:pt x="3464698" y="1040221"/>
                </a:cubicBezTo>
                <a:cubicBezTo>
                  <a:pt x="3464698" y="1040221"/>
                  <a:pt x="3463946" y="1037831"/>
                  <a:pt x="3466333" y="1037079"/>
                </a:cubicBezTo>
                <a:cubicBezTo>
                  <a:pt x="3468722" y="1036327"/>
                  <a:pt x="3471111" y="1035576"/>
                  <a:pt x="3473500" y="1034824"/>
                </a:cubicBezTo>
                <a:cubicBezTo>
                  <a:pt x="3473500" y="1034824"/>
                  <a:pt x="3467838" y="1041858"/>
                  <a:pt x="3466201" y="1044998"/>
                </a:cubicBezTo>
                <a:cubicBezTo>
                  <a:pt x="3460541" y="1052033"/>
                  <a:pt x="3460541" y="1052033"/>
                  <a:pt x="3462177" y="1048891"/>
                </a:cubicBezTo>
                <a:cubicBezTo>
                  <a:pt x="3463814" y="1045750"/>
                  <a:pt x="3463062" y="1043361"/>
                  <a:pt x="3461426" y="1046501"/>
                </a:cubicBezTo>
                <a:cubicBezTo>
                  <a:pt x="3459036" y="1047253"/>
                  <a:pt x="3457401" y="1050394"/>
                  <a:pt x="3455764" y="1053537"/>
                </a:cubicBezTo>
                <a:cubicBezTo>
                  <a:pt x="3456517" y="1055925"/>
                  <a:pt x="3454128" y="1056677"/>
                  <a:pt x="3452491" y="1059818"/>
                </a:cubicBezTo>
                <a:cubicBezTo>
                  <a:pt x="3450855" y="1062960"/>
                  <a:pt x="3446831" y="1066852"/>
                  <a:pt x="3447583" y="1069242"/>
                </a:cubicBezTo>
                <a:cubicBezTo>
                  <a:pt x="3445195" y="1069994"/>
                  <a:pt x="3444441" y="1067603"/>
                  <a:pt x="3444441" y="1067603"/>
                </a:cubicBezTo>
                <a:cubicBezTo>
                  <a:pt x="3454128" y="1056677"/>
                  <a:pt x="3449351" y="1058180"/>
                  <a:pt x="3446963" y="1058932"/>
                </a:cubicBezTo>
                <a:cubicBezTo>
                  <a:pt x="3443690" y="1065215"/>
                  <a:pt x="3438029" y="1072249"/>
                  <a:pt x="3434004" y="1076142"/>
                </a:cubicBezTo>
                <a:cubicBezTo>
                  <a:pt x="3432369" y="1079283"/>
                  <a:pt x="3433120" y="1081673"/>
                  <a:pt x="3431484" y="1084813"/>
                </a:cubicBezTo>
                <a:cubicBezTo>
                  <a:pt x="3431484" y="1084813"/>
                  <a:pt x="3429847" y="1087954"/>
                  <a:pt x="3429847" y="1087954"/>
                </a:cubicBezTo>
                <a:cubicBezTo>
                  <a:pt x="3425823" y="1091847"/>
                  <a:pt x="3424187" y="1094988"/>
                  <a:pt x="3423302" y="1100518"/>
                </a:cubicBezTo>
                <a:cubicBezTo>
                  <a:pt x="3417642" y="1107552"/>
                  <a:pt x="3416889" y="1105163"/>
                  <a:pt x="3413616" y="1111446"/>
                </a:cubicBezTo>
                <a:cubicBezTo>
                  <a:pt x="3411228" y="1112198"/>
                  <a:pt x="3409592" y="1115338"/>
                  <a:pt x="3409592" y="1115338"/>
                </a:cubicBezTo>
                <a:cubicBezTo>
                  <a:pt x="3405567" y="1119231"/>
                  <a:pt x="3402295" y="1125513"/>
                  <a:pt x="3398270" y="1129406"/>
                </a:cubicBezTo>
                <a:cubicBezTo>
                  <a:pt x="3398270" y="1129406"/>
                  <a:pt x="3398270" y="1129406"/>
                  <a:pt x="3395881" y="1130158"/>
                </a:cubicBezTo>
                <a:cubicBezTo>
                  <a:pt x="3393494" y="1130909"/>
                  <a:pt x="3391857" y="1134052"/>
                  <a:pt x="3392610" y="1136440"/>
                </a:cubicBezTo>
                <a:lnTo>
                  <a:pt x="3390974" y="1139581"/>
                </a:lnTo>
                <a:lnTo>
                  <a:pt x="3399022" y="1131797"/>
                </a:lnTo>
                <a:cubicBezTo>
                  <a:pt x="3398138" y="1137326"/>
                  <a:pt x="3394114" y="1141220"/>
                  <a:pt x="3394866" y="1143610"/>
                </a:cubicBezTo>
                <a:cubicBezTo>
                  <a:pt x="3392478" y="1144360"/>
                  <a:pt x="3392478" y="1144360"/>
                  <a:pt x="3393230" y="1146750"/>
                </a:cubicBezTo>
                <a:cubicBezTo>
                  <a:pt x="3394866" y="1143610"/>
                  <a:pt x="3397254" y="1142858"/>
                  <a:pt x="3398890" y="1139717"/>
                </a:cubicBezTo>
                <a:cubicBezTo>
                  <a:pt x="3405435" y="1127151"/>
                  <a:pt x="3409461" y="1123258"/>
                  <a:pt x="3413485" y="1119365"/>
                </a:cubicBezTo>
                <a:cubicBezTo>
                  <a:pt x="3413485" y="1119365"/>
                  <a:pt x="3415872" y="1118614"/>
                  <a:pt x="3415872" y="1118614"/>
                </a:cubicBezTo>
                <a:cubicBezTo>
                  <a:pt x="3417510" y="1115472"/>
                  <a:pt x="3420782" y="1109191"/>
                  <a:pt x="3420782" y="1109191"/>
                </a:cubicBezTo>
                <a:cubicBezTo>
                  <a:pt x="3422418" y="1106049"/>
                  <a:pt x="3420029" y="1106801"/>
                  <a:pt x="3420029" y="1106801"/>
                </a:cubicBezTo>
                <a:cubicBezTo>
                  <a:pt x="3420029" y="1106801"/>
                  <a:pt x="3419278" y="1104411"/>
                  <a:pt x="3423302" y="1100518"/>
                </a:cubicBezTo>
                <a:cubicBezTo>
                  <a:pt x="3424939" y="1097378"/>
                  <a:pt x="3426575" y="1094236"/>
                  <a:pt x="3428212" y="1091096"/>
                </a:cubicBezTo>
                <a:cubicBezTo>
                  <a:pt x="3430599" y="1090343"/>
                  <a:pt x="3432236" y="1087202"/>
                  <a:pt x="3434624" y="1086450"/>
                </a:cubicBezTo>
                <a:cubicBezTo>
                  <a:pt x="3432236" y="1087202"/>
                  <a:pt x="3432236" y="1087202"/>
                  <a:pt x="3432988" y="1089592"/>
                </a:cubicBezTo>
                <a:cubicBezTo>
                  <a:pt x="3428963" y="1093484"/>
                  <a:pt x="3428963" y="1093484"/>
                  <a:pt x="3429715" y="1095875"/>
                </a:cubicBezTo>
                <a:cubicBezTo>
                  <a:pt x="3429715" y="1095875"/>
                  <a:pt x="3432103" y="1095123"/>
                  <a:pt x="3432103" y="1095123"/>
                </a:cubicBezTo>
                <a:cubicBezTo>
                  <a:pt x="3432103" y="1095123"/>
                  <a:pt x="3436128" y="1091229"/>
                  <a:pt x="3435376" y="1088840"/>
                </a:cubicBezTo>
                <a:cubicBezTo>
                  <a:pt x="3439401" y="1084947"/>
                  <a:pt x="3437012" y="1085699"/>
                  <a:pt x="3441922" y="1076276"/>
                </a:cubicBezTo>
                <a:cubicBezTo>
                  <a:pt x="3444309" y="1075525"/>
                  <a:pt x="3445062" y="1077914"/>
                  <a:pt x="3447450" y="1077162"/>
                </a:cubicBezTo>
                <a:cubicBezTo>
                  <a:pt x="3447450" y="1077162"/>
                  <a:pt x="3455500" y="1069377"/>
                  <a:pt x="3458773" y="1063093"/>
                </a:cubicBezTo>
                <a:cubicBezTo>
                  <a:pt x="3460409" y="1059953"/>
                  <a:pt x="3459657" y="1057563"/>
                  <a:pt x="3462044" y="1056811"/>
                </a:cubicBezTo>
                <a:cubicBezTo>
                  <a:pt x="3465317" y="1050530"/>
                  <a:pt x="3465317" y="1050530"/>
                  <a:pt x="3475887" y="1034072"/>
                </a:cubicBezTo>
                <a:cubicBezTo>
                  <a:pt x="3481548" y="1027039"/>
                  <a:pt x="3483937" y="1026288"/>
                  <a:pt x="3485573" y="1023145"/>
                </a:cubicBezTo>
                <a:cubicBezTo>
                  <a:pt x="3487962" y="1022394"/>
                  <a:pt x="3489597" y="1019251"/>
                  <a:pt x="3493621" y="1015360"/>
                </a:cubicBezTo>
                <a:cubicBezTo>
                  <a:pt x="3496895" y="1009077"/>
                  <a:pt x="3500919" y="1005183"/>
                  <a:pt x="3506582" y="998152"/>
                </a:cubicBezTo>
                <a:cubicBezTo>
                  <a:pt x="3506582" y="998152"/>
                  <a:pt x="3503440" y="996513"/>
                  <a:pt x="3503440" y="996513"/>
                </a:cubicBezTo>
                <a:cubicBezTo>
                  <a:pt x="3503440" y="996513"/>
                  <a:pt x="3505077" y="993373"/>
                  <a:pt x="3505077" y="993373"/>
                </a:cubicBezTo>
                <a:cubicBezTo>
                  <a:pt x="3506713" y="990230"/>
                  <a:pt x="3509100" y="989479"/>
                  <a:pt x="3509100" y="989479"/>
                </a:cubicBezTo>
                <a:cubicBezTo>
                  <a:pt x="3511489" y="988727"/>
                  <a:pt x="3511489" y="988727"/>
                  <a:pt x="3512242" y="991116"/>
                </a:cubicBezTo>
                <a:cubicBezTo>
                  <a:pt x="3517902" y="984082"/>
                  <a:pt x="3524447" y="971518"/>
                  <a:pt x="3525952" y="976297"/>
                </a:cubicBezTo>
                <a:cubicBezTo>
                  <a:pt x="3525952" y="976297"/>
                  <a:pt x="3527588" y="973156"/>
                  <a:pt x="3529977" y="972404"/>
                </a:cubicBezTo>
                <a:cubicBezTo>
                  <a:pt x="3533249" y="966123"/>
                  <a:pt x="3535638" y="965370"/>
                  <a:pt x="3538911" y="959089"/>
                </a:cubicBezTo>
                <a:cubicBezTo>
                  <a:pt x="3542183" y="952806"/>
                  <a:pt x="3544571" y="952055"/>
                  <a:pt x="3544571" y="952055"/>
                </a:cubicBezTo>
                <a:cubicBezTo>
                  <a:pt x="3548596" y="948162"/>
                  <a:pt x="3551869" y="941878"/>
                  <a:pt x="3555894" y="937986"/>
                </a:cubicBezTo>
                <a:cubicBezTo>
                  <a:pt x="3559166" y="931703"/>
                  <a:pt x="3560803" y="928563"/>
                  <a:pt x="3556777" y="932455"/>
                </a:cubicBezTo>
                <a:cubicBezTo>
                  <a:pt x="3563322" y="919891"/>
                  <a:pt x="3564208" y="914361"/>
                  <a:pt x="3561819" y="915113"/>
                </a:cubicBezTo>
                <a:cubicBezTo>
                  <a:pt x="3561819" y="915113"/>
                  <a:pt x="3563455" y="911970"/>
                  <a:pt x="3562704" y="909582"/>
                </a:cubicBezTo>
                <a:cubicBezTo>
                  <a:pt x="3562704" y="909582"/>
                  <a:pt x="3560314" y="910334"/>
                  <a:pt x="3565976" y="903300"/>
                </a:cubicBezTo>
                <a:cubicBezTo>
                  <a:pt x="3570001" y="899407"/>
                  <a:pt x="3568364" y="902547"/>
                  <a:pt x="3568364" y="902547"/>
                </a:cubicBezTo>
                <a:cubicBezTo>
                  <a:pt x="3569117" y="904937"/>
                  <a:pt x="3569117" y="904937"/>
                  <a:pt x="3569868" y="907327"/>
                </a:cubicBezTo>
                <a:lnTo>
                  <a:pt x="3572257" y="906575"/>
                </a:lnTo>
                <a:cubicBezTo>
                  <a:pt x="3572257" y="906575"/>
                  <a:pt x="3575529" y="900292"/>
                  <a:pt x="3577918" y="899540"/>
                </a:cubicBezTo>
                <a:cubicBezTo>
                  <a:pt x="3579554" y="896400"/>
                  <a:pt x="3581190" y="893259"/>
                  <a:pt x="3583578" y="892507"/>
                </a:cubicBezTo>
                <a:cubicBezTo>
                  <a:pt x="3584463" y="886976"/>
                  <a:pt x="3580438" y="890869"/>
                  <a:pt x="3574025" y="895514"/>
                </a:cubicBezTo>
                <a:cubicBezTo>
                  <a:pt x="3578933" y="886091"/>
                  <a:pt x="3584595" y="879056"/>
                  <a:pt x="3591893" y="868880"/>
                </a:cubicBezTo>
                <a:cubicBezTo>
                  <a:pt x="3592644" y="871271"/>
                  <a:pt x="3593396" y="873660"/>
                  <a:pt x="3593396" y="873660"/>
                </a:cubicBezTo>
                <a:cubicBezTo>
                  <a:pt x="3584463" y="886976"/>
                  <a:pt x="3590124" y="879942"/>
                  <a:pt x="3590876" y="882332"/>
                </a:cubicBezTo>
                <a:cubicBezTo>
                  <a:pt x="3590876" y="882332"/>
                  <a:pt x="3592512" y="879190"/>
                  <a:pt x="3592512" y="879190"/>
                </a:cubicBezTo>
                <a:cubicBezTo>
                  <a:pt x="3591628" y="884720"/>
                  <a:pt x="3593265" y="881580"/>
                  <a:pt x="3595653" y="880829"/>
                </a:cubicBezTo>
                <a:cubicBezTo>
                  <a:pt x="3598926" y="874545"/>
                  <a:pt x="3597289" y="877686"/>
                  <a:pt x="3596536" y="875297"/>
                </a:cubicBezTo>
                <a:cubicBezTo>
                  <a:pt x="3598926" y="874545"/>
                  <a:pt x="3598174" y="872156"/>
                  <a:pt x="3600562" y="871405"/>
                </a:cubicBezTo>
                <a:cubicBezTo>
                  <a:pt x="3606223" y="864370"/>
                  <a:pt x="3609495" y="858089"/>
                  <a:pt x="3615157" y="851055"/>
                </a:cubicBezTo>
                <a:cubicBezTo>
                  <a:pt x="3612016" y="849416"/>
                  <a:pt x="3609628" y="850168"/>
                  <a:pt x="3611264" y="847028"/>
                </a:cubicBezTo>
                <a:cubicBezTo>
                  <a:pt x="3612148" y="841496"/>
                  <a:pt x="3613784" y="838356"/>
                  <a:pt x="3615420" y="835214"/>
                </a:cubicBezTo>
                <a:cubicBezTo>
                  <a:pt x="3617809" y="834462"/>
                  <a:pt x="3618694" y="828934"/>
                  <a:pt x="3620330" y="825791"/>
                </a:cubicBezTo>
                <a:cubicBezTo>
                  <a:pt x="3625107" y="824288"/>
                  <a:pt x="3622718" y="825040"/>
                  <a:pt x="3621081" y="828182"/>
                </a:cubicBezTo>
                <a:cubicBezTo>
                  <a:pt x="3620198" y="833710"/>
                  <a:pt x="3612901" y="843886"/>
                  <a:pt x="3626611" y="829067"/>
                </a:cubicBezTo>
                <a:cubicBezTo>
                  <a:pt x="3627363" y="831455"/>
                  <a:pt x="3631388" y="827563"/>
                  <a:pt x="3635413" y="823670"/>
                </a:cubicBezTo>
                <a:cubicBezTo>
                  <a:pt x="3638685" y="817389"/>
                  <a:pt x="3642710" y="813495"/>
                  <a:pt x="3641074" y="816638"/>
                </a:cubicBezTo>
                <a:cubicBezTo>
                  <a:pt x="3641074" y="816638"/>
                  <a:pt x="3641825" y="819026"/>
                  <a:pt x="3644214" y="818274"/>
                </a:cubicBezTo>
                <a:cubicBezTo>
                  <a:pt x="3644214" y="818274"/>
                  <a:pt x="3645850" y="815134"/>
                  <a:pt x="3648238" y="814382"/>
                </a:cubicBezTo>
                <a:cubicBezTo>
                  <a:pt x="3646602" y="817522"/>
                  <a:pt x="3644214" y="818274"/>
                  <a:pt x="3642577" y="821416"/>
                </a:cubicBezTo>
                <a:cubicBezTo>
                  <a:pt x="3642577" y="821416"/>
                  <a:pt x="3640940" y="824556"/>
                  <a:pt x="3638553" y="825308"/>
                </a:cubicBezTo>
                <a:cubicBezTo>
                  <a:pt x="3640940" y="824556"/>
                  <a:pt x="3643329" y="823805"/>
                  <a:pt x="3647355" y="819912"/>
                </a:cubicBezTo>
                <a:cubicBezTo>
                  <a:pt x="3643329" y="823805"/>
                  <a:pt x="3641692" y="826945"/>
                  <a:pt x="3641692" y="826945"/>
                </a:cubicBezTo>
                <a:cubicBezTo>
                  <a:pt x="3632008" y="837873"/>
                  <a:pt x="3629619" y="838625"/>
                  <a:pt x="3627098" y="847296"/>
                </a:cubicBezTo>
                <a:cubicBezTo>
                  <a:pt x="3625462" y="850437"/>
                  <a:pt x="3623074" y="851189"/>
                  <a:pt x="3623826" y="853578"/>
                </a:cubicBezTo>
                <a:cubicBezTo>
                  <a:pt x="3621437" y="854330"/>
                  <a:pt x="3621437" y="854330"/>
                  <a:pt x="3621437" y="854330"/>
                </a:cubicBezTo>
                <a:cubicBezTo>
                  <a:pt x="3621437" y="854330"/>
                  <a:pt x="3619049" y="855082"/>
                  <a:pt x="3614141" y="864504"/>
                </a:cubicBezTo>
                <a:cubicBezTo>
                  <a:pt x="3611751" y="865257"/>
                  <a:pt x="3610116" y="868398"/>
                  <a:pt x="3608479" y="871538"/>
                </a:cubicBezTo>
                <a:cubicBezTo>
                  <a:pt x="3607727" y="869149"/>
                  <a:pt x="3607727" y="869149"/>
                  <a:pt x="3605339" y="869901"/>
                </a:cubicBezTo>
                <a:cubicBezTo>
                  <a:pt x="3605339" y="869901"/>
                  <a:pt x="3603702" y="873042"/>
                  <a:pt x="3603702" y="873042"/>
                </a:cubicBezTo>
                <a:cubicBezTo>
                  <a:pt x="3602066" y="876183"/>
                  <a:pt x="3599677" y="876935"/>
                  <a:pt x="3599677" y="876935"/>
                </a:cubicBezTo>
                <a:cubicBezTo>
                  <a:pt x="3600430" y="879325"/>
                  <a:pt x="3600430" y="879325"/>
                  <a:pt x="3602818" y="878573"/>
                </a:cubicBezTo>
                <a:cubicBezTo>
                  <a:pt x="3604454" y="875431"/>
                  <a:pt x="3601182" y="881713"/>
                  <a:pt x="3597157" y="885607"/>
                </a:cubicBezTo>
                <a:cubicBezTo>
                  <a:pt x="3593884" y="891889"/>
                  <a:pt x="3590611" y="898172"/>
                  <a:pt x="3592248" y="895030"/>
                </a:cubicBezTo>
                <a:cubicBezTo>
                  <a:pt x="3581678" y="911488"/>
                  <a:pt x="3589727" y="903701"/>
                  <a:pt x="3593752" y="899810"/>
                </a:cubicBezTo>
                <a:cubicBezTo>
                  <a:pt x="3593752" y="899810"/>
                  <a:pt x="3590480" y="906092"/>
                  <a:pt x="3588090" y="906844"/>
                </a:cubicBezTo>
                <a:cubicBezTo>
                  <a:pt x="3586455" y="909985"/>
                  <a:pt x="3584066" y="910737"/>
                  <a:pt x="3580042" y="914629"/>
                </a:cubicBezTo>
                <a:cubicBezTo>
                  <a:pt x="3576018" y="918522"/>
                  <a:pt x="3577653" y="915381"/>
                  <a:pt x="3577653" y="915381"/>
                </a:cubicBezTo>
                <a:cubicBezTo>
                  <a:pt x="3571240" y="920026"/>
                  <a:pt x="3567968" y="926308"/>
                  <a:pt x="3559917" y="934093"/>
                </a:cubicBezTo>
                <a:cubicBezTo>
                  <a:pt x="3560670" y="936482"/>
                  <a:pt x="3558282" y="937234"/>
                  <a:pt x="3558282" y="937234"/>
                </a:cubicBezTo>
                <a:cubicBezTo>
                  <a:pt x="3556645" y="940374"/>
                  <a:pt x="3557530" y="934844"/>
                  <a:pt x="3554257" y="941127"/>
                </a:cubicBezTo>
                <a:cubicBezTo>
                  <a:pt x="3552620" y="944268"/>
                  <a:pt x="3550985" y="947410"/>
                  <a:pt x="3555009" y="943516"/>
                </a:cubicBezTo>
                <a:cubicBezTo>
                  <a:pt x="3555009" y="943516"/>
                  <a:pt x="3553373" y="946658"/>
                  <a:pt x="3553373" y="946658"/>
                </a:cubicBezTo>
                <a:cubicBezTo>
                  <a:pt x="3553373" y="946658"/>
                  <a:pt x="3550101" y="952941"/>
                  <a:pt x="3559786" y="942013"/>
                </a:cubicBezTo>
                <a:cubicBezTo>
                  <a:pt x="3559786" y="942013"/>
                  <a:pt x="3562174" y="941261"/>
                  <a:pt x="3562174" y="941261"/>
                </a:cubicBezTo>
                <a:cubicBezTo>
                  <a:pt x="3554125" y="949048"/>
                  <a:pt x="3548464" y="956082"/>
                  <a:pt x="3541166" y="966256"/>
                </a:cubicBezTo>
                <a:cubicBezTo>
                  <a:pt x="3546828" y="959223"/>
                  <a:pt x="3550101" y="952941"/>
                  <a:pt x="3546076" y="956833"/>
                </a:cubicBezTo>
                <a:cubicBezTo>
                  <a:pt x="3543688" y="957585"/>
                  <a:pt x="3542051" y="960726"/>
                  <a:pt x="3540414" y="963867"/>
                </a:cubicBezTo>
                <a:cubicBezTo>
                  <a:pt x="3538026" y="964619"/>
                  <a:pt x="3534753" y="970900"/>
                  <a:pt x="3534753" y="970900"/>
                </a:cubicBezTo>
                <a:cubicBezTo>
                  <a:pt x="3534753" y="970900"/>
                  <a:pt x="3529093" y="977934"/>
                  <a:pt x="3533117" y="974042"/>
                </a:cubicBezTo>
                <a:lnTo>
                  <a:pt x="3537894" y="972537"/>
                </a:lnTo>
                <a:lnTo>
                  <a:pt x="3536257" y="975679"/>
                </a:lnTo>
                <a:cubicBezTo>
                  <a:pt x="3530596" y="982713"/>
                  <a:pt x="3532233" y="979572"/>
                  <a:pt x="3532233" y="979572"/>
                </a:cubicBezTo>
                <a:cubicBezTo>
                  <a:pt x="3529844" y="980324"/>
                  <a:pt x="3528208" y="983465"/>
                  <a:pt x="3528208" y="983465"/>
                </a:cubicBezTo>
                <a:cubicBezTo>
                  <a:pt x="3527455" y="981076"/>
                  <a:pt x="3523431" y="984968"/>
                  <a:pt x="3516135" y="995145"/>
                </a:cubicBezTo>
                <a:cubicBezTo>
                  <a:pt x="3510472" y="1002177"/>
                  <a:pt x="3512109" y="999038"/>
                  <a:pt x="3515382" y="992754"/>
                </a:cubicBezTo>
                <a:cubicBezTo>
                  <a:pt x="3517019" y="989614"/>
                  <a:pt x="3515382" y="992754"/>
                  <a:pt x="3511357" y="996648"/>
                </a:cubicBezTo>
                <a:cubicBezTo>
                  <a:pt x="3508085" y="1002928"/>
                  <a:pt x="3501672" y="1007574"/>
                  <a:pt x="3500035" y="1010715"/>
                </a:cubicBezTo>
                <a:cubicBezTo>
                  <a:pt x="3500788" y="1013104"/>
                  <a:pt x="3499151" y="1016245"/>
                  <a:pt x="3495126" y="1020138"/>
                </a:cubicBezTo>
                <a:cubicBezTo>
                  <a:pt x="3489466" y="1027172"/>
                  <a:pt x="3489466" y="1027172"/>
                  <a:pt x="3486193" y="1033456"/>
                </a:cubicBezTo>
                <a:cubicBezTo>
                  <a:pt x="3483805" y="1034208"/>
                  <a:pt x="3482168" y="1037348"/>
                  <a:pt x="3482168" y="1037348"/>
                </a:cubicBezTo>
                <a:cubicBezTo>
                  <a:pt x="3484557" y="1036596"/>
                  <a:pt x="3477259" y="1046771"/>
                  <a:pt x="3471597" y="1053804"/>
                </a:cubicBezTo>
                <a:cubicBezTo>
                  <a:pt x="3471597" y="1053804"/>
                  <a:pt x="3471597" y="1053804"/>
                  <a:pt x="3472350" y="1056195"/>
                </a:cubicBezTo>
                <a:cubicBezTo>
                  <a:pt x="3472350" y="1056195"/>
                  <a:pt x="3470714" y="1059335"/>
                  <a:pt x="3470714" y="1059335"/>
                </a:cubicBezTo>
                <a:cubicBezTo>
                  <a:pt x="3468326" y="1060086"/>
                  <a:pt x="3466690" y="1063229"/>
                  <a:pt x="3466690" y="1063229"/>
                </a:cubicBezTo>
                <a:cubicBezTo>
                  <a:pt x="3460276" y="1067873"/>
                  <a:pt x="3457004" y="1074155"/>
                  <a:pt x="3452979" y="1078047"/>
                </a:cubicBezTo>
                <a:cubicBezTo>
                  <a:pt x="3449706" y="1084330"/>
                  <a:pt x="3448070" y="1087471"/>
                  <a:pt x="3445682" y="1088222"/>
                </a:cubicBezTo>
                <a:cubicBezTo>
                  <a:pt x="3444046" y="1091365"/>
                  <a:pt x="3444798" y="1093753"/>
                  <a:pt x="3439136" y="1100787"/>
                </a:cubicBezTo>
                <a:cubicBezTo>
                  <a:pt x="3427815" y="1114855"/>
                  <a:pt x="3427815" y="1114855"/>
                  <a:pt x="3422153" y="1121889"/>
                </a:cubicBezTo>
                <a:cubicBezTo>
                  <a:pt x="3419766" y="1122641"/>
                  <a:pt x="3420518" y="1125031"/>
                  <a:pt x="3418129" y="1125783"/>
                </a:cubicBezTo>
                <a:cubicBezTo>
                  <a:pt x="3412469" y="1132816"/>
                  <a:pt x="3407560" y="1142239"/>
                  <a:pt x="3407560" y="1142239"/>
                </a:cubicBezTo>
                <a:cubicBezTo>
                  <a:pt x="3408312" y="1144629"/>
                  <a:pt x="3408312" y="1144629"/>
                  <a:pt x="3408312" y="1144629"/>
                </a:cubicBezTo>
                <a:cubicBezTo>
                  <a:pt x="3401014" y="1154804"/>
                  <a:pt x="3400263" y="1152415"/>
                  <a:pt x="3396238" y="1156307"/>
                </a:cubicBezTo>
                <a:cubicBezTo>
                  <a:pt x="3396238" y="1156307"/>
                  <a:pt x="3392965" y="1162591"/>
                  <a:pt x="3392965" y="1162591"/>
                </a:cubicBezTo>
                <a:cubicBezTo>
                  <a:pt x="3393717" y="1164979"/>
                  <a:pt x="3395353" y="1161839"/>
                  <a:pt x="3396990" y="1158698"/>
                </a:cubicBezTo>
                <a:cubicBezTo>
                  <a:pt x="3399379" y="1157946"/>
                  <a:pt x="3399379" y="1157946"/>
                  <a:pt x="3401014" y="1154804"/>
                </a:cubicBezTo>
                <a:cubicBezTo>
                  <a:pt x="3399379" y="1157946"/>
                  <a:pt x="3397742" y="1161086"/>
                  <a:pt x="3396106" y="1164227"/>
                </a:cubicBezTo>
                <a:cubicBezTo>
                  <a:pt x="3393717" y="1164979"/>
                  <a:pt x="3392080" y="1168120"/>
                  <a:pt x="3389692" y="1168872"/>
                </a:cubicBezTo>
                <a:cubicBezTo>
                  <a:pt x="3386420" y="1175155"/>
                  <a:pt x="3384032" y="1175906"/>
                  <a:pt x="3384032" y="1175906"/>
                </a:cubicBezTo>
                <a:cubicBezTo>
                  <a:pt x="3381643" y="1176657"/>
                  <a:pt x="3377618" y="1180550"/>
                  <a:pt x="3375981" y="1183692"/>
                </a:cubicBezTo>
                <a:cubicBezTo>
                  <a:pt x="3375981" y="1183692"/>
                  <a:pt x="3374346" y="1186833"/>
                  <a:pt x="3374346" y="1186833"/>
                </a:cubicBezTo>
                <a:cubicBezTo>
                  <a:pt x="3371072" y="1193115"/>
                  <a:pt x="3369437" y="1196256"/>
                  <a:pt x="3359751" y="1207184"/>
                </a:cubicBezTo>
                <a:cubicBezTo>
                  <a:pt x="3358115" y="1210323"/>
                  <a:pt x="3355726" y="1211076"/>
                  <a:pt x="3354090" y="1214217"/>
                </a:cubicBezTo>
                <a:cubicBezTo>
                  <a:pt x="3356478" y="1213465"/>
                  <a:pt x="3356478" y="1213465"/>
                  <a:pt x="3358867" y="1212714"/>
                </a:cubicBezTo>
                <a:cubicBezTo>
                  <a:pt x="3358867" y="1212714"/>
                  <a:pt x="3359619" y="1215103"/>
                  <a:pt x="3359619" y="1215103"/>
                </a:cubicBezTo>
                <a:cubicBezTo>
                  <a:pt x="3359619" y="1215103"/>
                  <a:pt x="3361256" y="1211962"/>
                  <a:pt x="3363643" y="1211210"/>
                </a:cubicBezTo>
                <a:cubicBezTo>
                  <a:pt x="3365280" y="1208069"/>
                  <a:pt x="3366915" y="1204929"/>
                  <a:pt x="3366915" y="1204929"/>
                </a:cubicBezTo>
                <a:cubicBezTo>
                  <a:pt x="3369305" y="1204177"/>
                  <a:pt x="3366915" y="1204929"/>
                  <a:pt x="3368553" y="1201788"/>
                </a:cubicBezTo>
                <a:cubicBezTo>
                  <a:pt x="3370189" y="1198646"/>
                  <a:pt x="3373461" y="1192363"/>
                  <a:pt x="3377486" y="1188470"/>
                </a:cubicBezTo>
                <a:cubicBezTo>
                  <a:pt x="3379874" y="1187719"/>
                  <a:pt x="3381510" y="1184578"/>
                  <a:pt x="3381510" y="1184578"/>
                </a:cubicBezTo>
                <a:cubicBezTo>
                  <a:pt x="3384783" y="1178295"/>
                  <a:pt x="3384783" y="1178295"/>
                  <a:pt x="3390445" y="1171261"/>
                </a:cubicBezTo>
                <a:cubicBezTo>
                  <a:pt x="3392080" y="1168120"/>
                  <a:pt x="3396106" y="1164227"/>
                  <a:pt x="3400131" y="1160335"/>
                </a:cubicBezTo>
                <a:cubicBezTo>
                  <a:pt x="3399379" y="1157946"/>
                  <a:pt x="3401766" y="1157194"/>
                  <a:pt x="3401766" y="1157194"/>
                </a:cubicBezTo>
                <a:cubicBezTo>
                  <a:pt x="3403403" y="1154052"/>
                  <a:pt x="3405790" y="1153300"/>
                  <a:pt x="3408180" y="1152549"/>
                </a:cubicBezTo>
                <a:cubicBezTo>
                  <a:pt x="3411452" y="1146266"/>
                  <a:pt x="3417113" y="1139232"/>
                  <a:pt x="3420386" y="1132951"/>
                </a:cubicBezTo>
                <a:cubicBezTo>
                  <a:pt x="3420386" y="1132951"/>
                  <a:pt x="3422022" y="1129809"/>
                  <a:pt x="3414725" y="1139984"/>
                </a:cubicBezTo>
                <a:cubicBezTo>
                  <a:pt x="3414725" y="1139984"/>
                  <a:pt x="3412336" y="1140737"/>
                  <a:pt x="3413973" y="1137596"/>
                </a:cubicBezTo>
                <a:cubicBezTo>
                  <a:pt x="3413973" y="1137596"/>
                  <a:pt x="3417997" y="1133703"/>
                  <a:pt x="3419633" y="1130561"/>
                </a:cubicBezTo>
                <a:cubicBezTo>
                  <a:pt x="3421271" y="1127419"/>
                  <a:pt x="3423658" y="1126669"/>
                  <a:pt x="3425294" y="1123528"/>
                </a:cubicBezTo>
                <a:cubicBezTo>
                  <a:pt x="3425294" y="1123528"/>
                  <a:pt x="3429319" y="1119634"/>
                  <a:pt x="3428568" y="1117244"/>
                </a:cubicBezTo>
                <a:cubicBezTo>
                  <a:pt x="3424542" y="1121137"/>
                  <a:pt x="3426930" y="1120386"/>
                  <a:pt x="3430203" y="1114103"/>
                </a:cubicBezTo>
                <a:cubicBezTo>
                  <a:pt x="3431839" y="1110962"/>
                  <a:pt x="3437501" y="1103929"/>
                  <a:pt x="3437501" y="1103929"/>
                </a:cubicBezTo>
                <a:cubicBezTo>
                  <a:pt x="3437501" y="1103929"/>
                  <a:pt x="3436616" y="1109459"/>
                  <a:pt x="3436616" y="1109459"/>
                </a:cubicBezTo>
                <a:cubicBezTo>
                  <a:pt x="3437368" y="1111848"/>
                  <a:pt x="3434979" y="1112600"/>
                  <a:pt x="3434979" y="1112600"/>
                </a:cubicBezTo>
                <a:cubicBezTo>
                  <a:pt x="3437368" y="1111848"/>
                  <a:pt x="3435732" y="1114990"/>
                  <a:pt x="3439757" y="1111096"/>
                </a:cubicBezTo>
                <a:cubicBezTo>
                  <a:pt x="3443029" y="1104814"/>
                  <a:pt x="3447054" y="1100921"/>
                  <a:pt x="3448690" y="1097780"/>
                </a:cubicBezTo>
                <a:cubicBezTo>
                  <a:pt x="3453600" y="1088358"/>
                  <a:pt x="3457624" y="1084464"/>
                  <a:pt x="3463284" y="1077430"/>
                </a:cubicBezTo>
                <a:cubicBezTo>
                  <a:pt x="3465672" y="1076678"/>
                  <a:pt x="3467309" y="1073537"/>
                  <a:pt x="3467309" y="1073537"/>
                </a:cubicBezTo>
                <a:cubicBezTo>
                  <a:pt x="3469698" y="1072785"/>
                  <a:pt x="3468061" y="1075926"/>
                  <a:pt x="3470451" y="1075175"/>
                </a:cubicBezTo>
                <a:cubicBezTo>
                  <a:pt x="3470451" y="1075175"/>
                  <a:pt x="3472086" y="1072033"/>
                  <a:pt x="3474474" y="1071282"/>
                </a:cubicBezTo>
                <a:cubicBezTo>
                  <a:pt x="3473723" y="1068893"/>
                  <a:pt x="3476110" y="1068142"/>
                  <a:pt x="3475358" y="1065752"/>
                </a:cubicBezTo>
                <a:cubicBezTo>
                  <a:pt x="3475358" y="1065752"/>
                  <a:pt x="3474606" y="1063363"/>
                  <a:pt x="3478632" y="1059470"/>
                </a:cubicBezTo>
                <a:cubicBezTo>
                  <a:pt x="3480267" y="1056328"/>
                  <a:pt x="3482656" y="1055576"/>
                  <a:pt x="3487432" y="1054073"/>
                </a:cubicBezTo>
                <a:cubicBezTo>
                  <a:pt x="3488317" y="1048542"/>
                  <a:pt x="3494731" y="1043897"/>
                  <a:pt x="3493978" y="1041508"/>
                </a:cubicBezTo>
                <a:cubicBezTo>
                  <a:pt x="3499638" y="1034474"/>
                  <a:pt x="3502912" y="1028194"/>
                  <a:pt x="3508573" y="1021159"/>
                </a:cubicBezTo>
                <a:cubicBezTo>
                  <a:pt x="3510961" y="1020407"/>
                  <a:pt x="3510961" y="1020407"/>
                  <a:pt x="3514986" y="1016515"/>
                </a:cubicBezTo>
                <a:cubicBezTo>
                  <a:pt x="3511844" y="1014876"/>
                  <a:pt x="3514233" y="1014125"/>
                  <a:pt x="3511844" y="1014876"/>
                </a:cubicBezTo>
                <a:cubicBezTo>
                  <a:pt x="3511844" y="1014876"/>
                  <a:pt x="3513481" y="1011734"/>
                  <a:pt x="3516754" y="1005453"/>
                </a:cubicBezTo>
                <a:cubicBezTo>
                  <a:pt x="3516754" y="1005453"/>
                  <a:pt x="3524804" y="997666"/>
                  <a:pt x="3519142" y="1004701"/>
                </a:cubicBezTo>
                <a:cubicBezTo>
                  <a:pt x="3519895" y="1007090"/>
                  <a:pt x="3519895" y="1007090"/>
                  <a:pt x="3519895" y="1007090"/>
                </a:cubicBezTo>
                <a:cubicBezTo>
                  <a:pt x="3519895" y="1007090"/>
                  <a:pt x="3519895" y="1007090"/>
                  <a:pt x="3521530" y="1003950"/>
                </a:cubicBezTo>
                <a:cubicBezTo>
                  <a:pt x="3531216" y="993024"/>
                  <a:pt x="3527944" y="999305"/>
                  <a:pt x="3536878" y="985989"/>
                </a:cubicBezTo>
                <a:cubicBezTo>
                  <a:pt x="3536878" y="985989"/>
                  <a:pt x="3539265" y="985237"/>
                  <a:pt x="3539265" y="985237"/>
                </a:cubicBezTo>
                <a:cubicBezTo>
                  <a:pt x="3532853" y="989883"/>
                  <a:pt x="3538513" y="982849"/>
                  <a:pt x="3540903" y="982096"/>
                </a:cubicBezTo>
                <a:cubicBezTo>
                  <a:pt x="3542538" y="978955"/>
                  <a:pt x="3544174" y="975814"/>
                  <a:pt x="3546562" y="975062"/>
                </a:cubicBezTo>
                <a:cubicBezTo>
                  <a:pt x="3548200" y="971921"/>
                  <a:pt x="3549836" y="968779"/>
                  <a:pt x="3553109" y="962497"/>
                </a:cubicBezTo>
                <a:cubicBezTo>
                  <a:pt x="3553109" y="962497"/>
                  <a:pt x="3553109" y="962497"/>
                  <a:pt x="3550719" y="963249"/>
                </a:cubicBezTo>
                <a:cubicBezTo>
                  <a:pt x="3549968" y="960861"/>
                  <a:pt x="3552357" y="960108"/>
                  <a:pt x="3553992" y="956968"/>
                </a:cubicBezTo>
                <a:cubicBezTo>
                  <a:pt x="3558018" y="953075"/>
                  <a:pt x="3558018" y="953075"/>
                  <a:pt x="3561290" y="946792"/>
                </a:cubicBezTo>
                <a:cubicBezTo>
                  <a:pt x="3564562" y="940509"/>
                  <a:pt x="3572611" y="932723"/>
                  <a:pt x="3574999" y="931972"/>
                </a:cubicBezTo>
                <a:cubicBezTo>
                  <a:pt x="3576637" y="928831"/>
                  <a:pt x="3574999" y="931972"/>
                  <a:pt x="3580661" y="924938"/>
                </a:cubicBezTo>
                <a:cubicBezTo>
                  <a:pt x="3583934" y="918657"/>
                  <a:pt x="3587958" y="914764"/>
                  <a:pt x="3587958" y="914764"/>
                </a:cubicBezTo>
                <a:cubicBezTo>
                  <a:pt x="3596008" y="906978"/>
                  <a:pt x="3601669" y="899943"/>
                  <a:pt x="3606578" y="890519"/>
                </a:cubicBezTo>
                <a:cubicBezTo>
                  <a:pt x="3604942" y="893662"/>
                  <a:pt x="3602553" y="894413"/>
                  <a:pt x="3602553" y="894413"/>
                </a:cubicBezTo>
                <a:cubicBezTo>
                  <a:pt x="3602553" y="894413"/>
                  <a:pt x="3601801" y="892023"/>
                  <a:pt x="3604190" y="891271"/>
                </a:cubicBezTo>
                <a:cubicBezTo>
                  <a:pt x="3604190" y="891271"/>
                  <a:pt x="3605826" y="888130"/>
                  <a:pt x="3608214" y="887379"/>
                </a:cubicBezTo>
                <a:cubicBezTo>
                  <a:pt x="3607463" y="884990"/>
                  <a:pt x="3609851" y="884238"/>
                  <a:pt x="3612240" y="883487"/>
                </a:cubicBezTo>
                <a:cubicBezTo>
                  <a:pt x="3611488" y="881097"/>
                  <a:pt x="3609099" y="881849"/>
                  <a:pt x="3609099" y="881849"/>
                </a:cubicBezTo>
                <a:cubicBezTo>
                  <a:pt x="3609099" y="881849"/>
                  <a:pt x="3610735" y="878707"/>
                  <a:pt x="3610735" y="878707"/>
                </a:cubicBezTo>
                <a:cubicBezTo>
                  <a:pt x="3612372" y="875565"/>
                  <a:pt x="3614759" y="874815"/>
                  <a:pt x="3614759" y="874815"/>
                </a:cubicBezTo>
                <a:cubicBezTo>
                  <a:pt x="3618784" y="870921"/>
                  <a:pt x="3620421" y="867780"/>
                  <a:pt x="3621172" y="870169"/>
                </a:cubicBezTo>
                <a:cubicBezTo>
                  <a:pt x="3621172" y="870169"/>
                  <a:pt x="3619537" y="873311"/>
                  <a:pt x="3625949" y="868666"/>
                </a:cubicBezTo>
                <a:cubicBezTo>
                  <a:pt x="3627586" y="865525"/>
                  <a:pt x="3627586" y="865525"/>
                  <a:pt x="3626834" y="863135"/>
                </a:cubicBezTo>
                <a:cubicBezTo>
                  <a:pt x="3629223" y="862383"/>
                  <a:pt x="3629223" y="862383"/>
                  <a:pt x="3629974" y="864773"/>
                </a:cubicBezTo>
                <a:cubicBezTo>
                  <a:pt x="3632363" y="864021"/>
                  <a:pt x="3635636" y="857740"/>
                  <a:pt x="3638023" y="856988"/>
                </a:cubicBezTo>
                <a:cubicBezTo>
                  <a:pt x="3639660" y="853846"/>
                  <a:pt x="3638908" y="851458"/>
                  <a:pt x="3640544" y="848316"/>
                </a:cubicBezTo>
                <a:cubicBezTo>
                  <a:pt x="3640544" y="848316"/>
                  <a:pt x="3638156" y="849068"/>
                  <a:pt x="3638156" y="849068"/>
                </a:cubicBezTo>
                <a:cubicBezTo>
                  <a:pt x="3642180" y="845175"/>
                  <a:pt x="3646206" y="841282"/>
                  <a:pt x="3647841" y="838141"/>
                </a:cubicBezTo>
                <a:cubicBezTo>
                  <a:pt x="3647841" y="838141"/>
                  <a:pt x="3649478" y="835000"/>
                  <a:pt x="3651866" y="834248"/>
                </a:cubicBezTo>
                <a:cubicBezTo>
                  <a:pt x="3656775" y="824825"/>
                  <a:pt x="3664824" y="817039"/>
                  <a:pt x="3669734" y="807617"/>
                </a:cubicBezTo>
                <a:cubicBezTo>
                  <a:pt x="3672121" y="806865"/>
                  <a:pt x="3671369" y="804476"/>
                  <a:pt x="3673006" y="801333"/>
                </a:cubicBezTo>
                <a:cubicBezTo>
                  <a:pt x="3675393" y="800581"/>
                  <a:pt x="3677031" y="797442"/>
                  <a:pt x="3679418" y="796690"/>
                </a:cubicBezTo>
                <a:cubicBezTo>
                  <a:pt x="3681055" y="793547"/>
                  <a:pt x="3681055" y="793547"/>
                  <a:pt x="3685079" y="789653"/>
                </a:cubicBezTo>
                <a:cubicBezTo>
                  <a:pt x="3695650" y="773198"/>
                  <a:pt x="3708608" y="755989"/>
                  <a:pt x="3717541" y="742673"/>
                </a:cubicBezTo>
                <a:cubicBezTo>
                  <a:pt x="3719178" y="739532"/>
                  <a:pt x="3720815" y="736391"/>
                  <a:pt x="3723203" y="735639"/>
                </a:cubicBezTo>
                <a:cubicBezTo>
                  <a:pt x="3723203" y="735639"/>
                  <a:pt x="3727227" y="731747"/>
                  <a:pt x="3730500" y="725464"/>
                </a:cubicBezTo>
                <a:lnTo>
                  <a:pt x="3736160" y="718431"/>
                </a:lnTo>
                <a:lnTo>
                  <a:pt x="3734524" y="721572"/>
                </a:lnTo>
                <a:cubicBezTo>
                  <a:pt x="3731252" y="727854"/>
                  <a:pt x="3732888" y="724712"/>
                  <a:pt x="3735276" y="723961"/>
                </a:cubicBezTo>
                <a:cubicBezTo>
                  <a:pt x="3737665" y="723209"/>
                  <a:pt x="3738417" y="725599"/>
                  <a:pt x="3738417" y="725599"/>
                </a:cubicBezTo>
                <a:cubicBezTo>
                  <a:pt x="3731872" y="738162"/>
                  <a:pt x="3734128" y="745331"/>
                  <a:pt x="3729219" y="754755"/>
                </a:cubicBezTo>
                <a:cubicBezTo>
                  <a:pt x="3726698" y="763425"/>
                  <a:pt x="3729087" y="762674"/>
                  <a:pt x="3732227" y="764312"/>
                </a:cubicBezTo>
                <a:cubicBezTo>
                  <a:pt x="3737888" y="757277"/>
                  <a:pt x="3742796" y="747855"/>
                  <a:pt x="3746822" y="743962"/>
                </a:cubicBezTo>
                <a:cubicBezTo>
                  <a:pt x="3752483" y="736927"/>
                  <a:pt x="3749210" y="743210"/>
                  <a:pt x="3749210" y="743210"/>
                </a:cubicBezTo>
                <a:cubicBezTo>
                  <a:pt x="3749210" y="743210"/>
                  <a:pt x="3751598" y="742459"/>
                  <a:pt x="3751598" y="742459"/>
                </a:cubicBezTo>
                <a:cubicBezTo>
                  <a:pt x="3753235" y="739317"/>
                  <a:pt x="3753235" y="739317"/>
                  <a:pt x="3754871" y="736175"/>
                </a:cubicBezTo>
                <a:cubicBezTo>
                  <a:pt x="3751598" y="742459"/>
                  <a:pt x="3755623" y="738566"/>
                  <a:pt x="3758895" y="732282"/>
                </a:cubicBezTo>
                <a:cubicBezTo>
                  <a:pt x="3761285" y="731531"/>
                  <a:pt x="3761285" y="731531"/>
                  <a:pt x="3761285" y="731531"/>
                </a:cubicBezTo>
                <a:cubicBezTo>
                  <a:pt x="3760532" y="729141"/>
                  <a:pt x="3760532" y="729141"/>
                  <a:pt x="3762920" y="728391"/>
                </a:cubicBezTo>
                <a:cubicBezTo>
                  <a:pt x="3762169" y="726001"/>
                  <a:pt x="3762169" y="726001"/>
                  <a:pt x="3764557" y="725249"/>
                </a:cubicBezTo>
                <a:cubicBezTo>
                  <a:pt x="3768582" y="721357"/>
                  <a:pt x="3771854" y="715075"/>
                  <a:pt x="3773490" y="711933"/>
                </a:cubicBezTo>
                <a:cubicBezTo>
                  <a:pt x="3775878" y="711181"/>
                  <a:pt x="3775878" y="711181"/>
                  <a:pt x="3777515" y="708040"/>
                </a:cubicBezTo>
                <a:cubicBezTo>
                  <a:pt x="3778268" y="710430"/>
                  <a:pt x="3779019" y="712820"/>
                  <a:pt x="3779019" y="712820"/>
                </a:cubicBezTo>
                <a:cubicBezTo>
                  <a:pt x="3785565" y="700254"/>
                  <a:pt x="3788705" y="701893"/>
                  <a:pt x="3791845" y="703530"/>
                </a:cubicBezTo>
                <a:cubicBezTo>
                  <a:pt x="3794233" y="702778"/>
                  <a:pt x="3804671" y="694241"/>
                  <a:pt x="3798126" y="706806"/>
                </a:cubicBezTo>
                <a:cubicBezTo>
                  <a:pt x="3802150" y="702912"/>
                  <a:pt x="3802150" y="702912"/>
                  <a:pt x="3802150" y="702912"/>
                </a:cubicBezTo>
                <a:cubicBezTo>
                  <a:pt x="3798878" y="709195"/>
                  <a:pt x="3796490" y="709946"/>
                  <a:pt x="3796490" y="709946"/>
                </a:cubicBezTo>
                <a:cubicBezTo>
                  <a:pt x="3796490" y="709946"/>
                  <a:pt x="3794853" y="713088"/>
                  <a:pt x="3792465" y="713839"/>
                </a:cubicBezTo>
                <a:cubicBezTo>
                  <a:pt x="3792465" y="713839"/>
                  <a:pt x="3790829" y="716980"/>
                  <a:pt x="3790829" y="716980"/>
                </a:cubicBezTo>
                <a:cubicBezTo>
                  <a:pt x="3793217" y="716229"/>
                  <a:pt x="3789944" y="722510"/>
                  <a:pt x="3785036" y="731934"/>
                </a:cubicBezTo>
                <a:cubicBezTo>
                  <a:pt x="3785788" y="734324"/>
                  <a:pt x="3783399" y="735076"/>
                  <a:pt x="3783399" y="735076"/>
                </a:cubicBezTo>
                <a:cubicBezTo>
                  <a:pt x="3781763" y="738217"/>
                  <a:pt x="3785788" y="734324"/>
                  <a:pt x="3788176" y="733572"/>
                </a:cubicBezTo>
                <a:cubicBezTo>
                  <a:pt x="3788176" y="733572"/>
                  <a:pt x="3780878" y="743746"/>
                  <a:pt x="3783266" y="742995"/>
                </a:cubicBezTo>
                <a:cubicBezTo>
                  <a:pt x="3784903" y="739854"/>
                  <a:pt x="3784903" y="739854"/>
                  <a:pt x="3787291" y="739102"/>
                </a:cubicBezTo>
                <a:cubicBezTo>
                  <a:pt x="3787291" y="739102"/>
                  <a:pt x="3784903" y="739854"/>
                  <a:pt x="3785655" y="742243"/>
                </a:cubicBezTo>
                <a:cubicBezTo>
                  <a:pt x="3782383" y="748526"/>
                  <a:pt x="3783886" y="753303"/>
                  <a:pt x="3791051" y="751048"/>
                </a:cubicBezTo>
                <a:cubicBezTo>
                  <a:pt x="3791051" y="751048"/>
                  <a:pt x="3792688" y="747908"/>
                  <a:pt x="3795076" y="747156"/>
                </a:cubicBezTo>
                <a:cubicBezTo>
                  <a:pt x="3794324" y="744768"/>
                  <a:pt x="3795960" y="741625"/>
                  <a:pt x="3795960" y="741625"/>
                </a:cubicBezTo>
                <a:cubicBezTo>
                  <a:pt x="3793572" y="742377"/>
                  <a:pt x="3792820" y="739988"/>
                  <a:pt x="3792068" y="737598"/>
                </a:cubicBezTo>
                <a:cubicBezTo>
                  <a:pt x="3788928" y="735962"/>
                  <a:pt x="3803257" y="731451"/>
                  <a:pt x="3796977" y="728176"/>
                </a:cubicBezTo>
                <a:cubicBezTo>
                  <a:pt x="3796977" y="728176"/>
                  <a:pt x="3796977" y="728176"/>
                  <a:pt x="3794590" y="728928"/>
                </a:cubicBezTo>
                <a:cubicBezTo>
                  <a:pt x="3797861" y="722644"/>
                  <a:pt x="3801886" y="718751"/>
                  <a:pt x="3803523" y="715610"/>
                </a:cubicBezTo>
                <a:lnTo>
                  <a:pt x="3805157" y="712470"/>
                </a:lnTo>
                <a:lnTo>
                  <a:pt x="3805158" y="712470"/>
                </a:lnTo>
                <a:lnTo>
                  <a:pt x="3806032" y="710794"/>
                </a:lnTo>
                <a:lnTo>
                  <a:pt x="3807453" y="711419"/>
                </a:lnTo>
                <a:cubicBezTo>
                  <a:pt x="3805911" y="714860"/>
                  <a:pt x="3803456" y="719571"/>
                  <a:pt x="3805026" y="720389"/>
                </a:cubicBezTo>
                <a:cubicBezTo>
                  <a:pt x="3805026" y="720389"/>
                  <a:pt x="3804143" y="725921"/>
                  <a:pt x="3804143" y="725921"/>
                </a:cubicBezTo>
                <a:cubicBezTo>
                  <a:pt x="3804895" y="728310"/>
                  <a:pt x="3809671" y="726807"/>
                  <a:pt x="3807150" y="735477"/>
                </a:cubicBezTo>
                <a:cubicBezTo>
                  <a:pt x="3808787" y="732336"/>
                  <a:pt x="3812811" y="728444"/>
                  <a:pt x="3815200" y="727693"/>
                </a:cubicBezTo>
                <a:cubicBezTo>
                  <a:pt x="3813564" y="730833"/>
                  <a:pt x="3811927" y="733974"/>
                  <a:pt x="3809539" y="734726"/>
                </a:cubicBezTo>
                <a:cubicBezTo>
                  <a:pt x="3804630" y="744149"/>
                  <a:pt x="3806266" y="741009"/>
                  <a:pt x="3803878" y="741761"/>
                </a:cubicBezTo>
                <a:cubicBezTo>
                  <a:pt x="3802993" y="747289"/>
                  <a:pt x="3796580" y="751934"/>
                  <a:pt x="3794943" y="755073"/>
                </a:cubicBezTo>
                <a:cubicBezTo>
                  <a:pt x="3793307" y="758216"/>
                  <a:pt x="3787647" y="765249"/>
                  <a:pt x="3790034" y="764498"/>
                </a:cubicBezTo>
                <a:cubicBezTo>
                  <a:pt x="3790787" y="766889"/>
                  <a:pt x="3790034" y="764498"/>
                  <a:pt x="3790787" y="766889"/>
                </a:cubicBezTo>
                <a:cubicBezTo>
                  <a:pt x="3788399" y="767641"/>
                  <a:pt x="3786763" y="770783"/>
                  <a:pt x="3785126" y="773922"/>
                </a:cubicBezTo>
                <a:cubicBezTo>
                  <a:pt x="3782738" y="774675"/>
                  <a:pt x="3781102" y="777816"/>
                  <a:pt x="3781102" y="777816"/>
                </a:cubicBezTo>
                <a:cubicBezTo>
                  <a:pt x="3780349" y="775426"/>
                  <a:pt x="3783623" y="769144"/>
                  <a:pt x="3780349" y="775426"/>
                </a:cubicBezTo>
                <a:cubicBezTo>
                  <a:pt x="3776325" y="779319"/>
                  <a:pt x="3773052" y="785600"/>
                  <a:pt x="3767390" y="792634"/>
                </a:cubicBezTo>
                <a:cubicBezTo>
                  <a:pt x="3765002" y="793386"/>
                  <a:pt x="3765755" y="795777"/>
                  <a:pt x="3763367" y="796528"/>
                </a:cubicBezTo>
                <a:cubicBezTo>
                  <a:pt x="3760093" y="802810"/>
                  <a:pt x="3761731" y="799668"/>
                  <a:pt x="3756069" y="806703"/>
                </a:cubicBezTo>
                <a:cubicBezTo>
                  <a:pt x="3754434" y="809844"/>
                  <a:pt x="3752044" y="810596"/>
                  <a:pt x="3752796" y="812986"/>
                </a:cubicBezTo>
                <a:cubicBezTo>
                  <a:pt x="3750408" y="813736"/>
                  <a:pt x="3755185" y="812233"/>
                  <a:pt x="3756821" y="809093"/>
                </a:cubicBezTo>
                <a:cubicBezTo>
                  <a:pt x="3760846" y="805200"/>
                  <a:pt x="3764118" y="798918"/>
                  <a:pt x="3764118" y="798918"/>
                </a:cubicBezTo>
                <a:cubicBezTo>
                  <a:pt x="3765755" y="795777"/>
                  <a:pt x="3768143" y="795025"/>
                  <a:pt x="3767390" y="792634"/>
                </a:cubicBezTo>
                <a:cubicBezTo>
                  <a:pt x="3769780" y="791883"/>
                  <a:pt x="3771416" y="788741"/>
                  <a:pt x="3773052" y="785600"/>
                </a:cubicBezTo>
                <a:cubicBezTo>
                  <a:pt x="3773052" y="785600"/>
                  <a:pt x="3773052" y="785600"/>
                  <a:pt x="3773804" y="787990"/>
                </a:cubicBezTo>
                <a:cubicBezTo>
                  <a:pt x="3773804" y="787990"/>
                  <a:pt x="3769780" y="791883"/>
                  <a:pt x="3769780" y="791883"/>
                </a:cubicBezTo>
                <a:cubicBezTo>
                  <a:pt x="3777829" y="784097"/>
                  <a:pt x="3776192" y="787239"/>
                  <a:pt x="3778582" y="786486"/>
                </a:cubicBezTo>
                <a:cubicBezTo>
                  <a:pt x="3778582" y="786486"/>
                  <a:pt x="3780969" y="785735"/>
                  <a:pt x="3782606" y="782594"/>
                </a:cubicBezTo>
                <a:cubicBezTo>
                  <a:pt x="3782606" y="782594"/>
                  <a:pt x="3784993" y="781842"/>
                  <a:pt x="3784242" y="779453"/>
                </a:cubicBezTo>
                <a:cubicBezTo>
                  <a:pt x="3786631" y="778702"/>
                  <a:pt x="3785879" y="776312"/>
                  <a:pt x="3787515" y="773171"/>
                </a:cubicBezTo>
                <a:cubicBezTo>
                  <a:pt x="3793928" y="768528"/>
                  <a:pt x="3788267" y="775561"/>
                  <a:pt x="3789019" y="777950"/>
                </a:cubicBezTo>
                <a:cubicBezTo>
                  <a:pt x="3793928" y="768528"/>
                  <a:pt x="3801225" y="758352"/>
                  <a:pt x="3804496" y="752066"/>
                </a:cubicBezTo>
                <a:cubicBezTo>
                  <a:pt x="3802861" y="755209"/>
                  <a:pt x="3797200" y="762243"/>
                  <a:pt x="3797200" y="762243"/>
                </a:cubicBezTo>
                <a:cubicBezTo>
                  <a:pt x="3795565" y="765385"/>
                  <a:pt x="3793175" y="766137"/>
                  <a:pt x="3790787" y="766889"/>
                </a:cubicBezTo>
                <a:cubicBezTo>
                  <a:pt x="3790787" y="766889"/>
                  <a:pt x="3792422" y="763747"/>
                  <a:pt x="3794812" y="762994"/>
                </a:cubicBezTo>
                <a:cubicBezTo>
                  <a:pt x="3798084" y="756713"/>
                  <a:pt x="3799720" y="753570"/>
                  <a:pt x="3799720" y="753570"/>
                </a:cubicBezTo>
                <a:cubicBezTo>
                  <a:pt x="3797331" y="754322"/>
                  <a:pt x="3798968" y="751182"/>
                  <a:pt x="3801357" y="750430"/>
                </a:cubicBezTo>
                <a:cubicBezTo>
                  <a:pt x="3801357" y="750430"/>
                  <a:pt x="3802993" y="747289"/>
                  <a:pt x="3805381" y="746537"/>
                </a:cubicBezTo>
                <a:cubicBezTo>
                  <a:pt x="3811043" y="739505"/>
                  <a:pt x="3811043" y="739505"/>
                  <a:pt x="3810290" y="737115"/>
                </a:cubicBezTo>
                <a:cubicBezTo>
                  <a:pt x="3811927" y="733974"/>
                  <a:pt x="3814315" y="733222"/>
                  <a:pt x="3815952" y="730081"/>
                </a:cubicBezTo>
                <a:cubicBezTo>
                  <a:pt x="3815952" y="730081"/>
                  <a:pt x="3815952" y="730081"/>
                  <a:pt x="3816704" y="732471"/>
                </a:cubicBezTo>
                <a:cubicBezTo>
                  <a:pt x="3815067" y="735612"/>
                  <a:pt x="3813431" y="738754"/>
                  <a:pt x="3811795" y="741894"/>
                </a:cubicBezTo>
                <a:cubicBezTo>
                  <a:pt x="3810158" y="745034"/>
                  <a:pt x="3809273" y="750564"/>
                  <a:pt x="3813298" y="746672"/>
                </a:cubicBezTo>
                <a:cubicBezTo>
                  <a:pt x="3817323" y="742779"/>
                  <a:pt x="3822100" y="741275"/>
                  <a:pt x="3822985" y="735746"/>
                </a:cubicBezTo>
                <a:cubicBezTo>
                  <a:pt x="3825373" y="734995"/>
                  <a:pt x="3825373" y="734995"/>
                  <a:pt x="3824620" y="732605"/>
                </a:cubicBezTo>
                <a:cubicBezTo>
                  <a:pt x="3827010" y="731853"/>
                  <a:pt x="3828645" y="728712"/>
                  <a:pt x="3831034" y="727960"/>
                </a:cubicBezTo>
                <a:cubicBezTo>
                  <a:pt x="3832670" y="724819"/>
                  <a:pt x="3835944" y="718538"/>
                  <a:pt x="3835944" y="718538"/>
                </a:cubicBezTo>
                <a:cubicBezTo>
                  <a:pt x="3835944" y="718538"/>
                  <a:pt x="3838331" y="717786"/>
                  <a:pt x="3837579" y="715397"/>
                </a:cubicBezTo>
                <a:cubicBezTo>
                  <a:pt x="3839215" y="712256"/>
                  <a:pt x="3841603" y="711504"/>
                  <a:pt x="3841603" y="711504"/>
                </a:cubicBezTo>
                <a:cubicBezTo>
                  <a:pt x="3841603" y="711504"/>
                  <a:pt x="3840852" y="709113"/>
                  <a:pt x="3840852" y="709113"/>
                </a:cubicBezTo>
                <a:cubicBezTo>
                  <a:pt x="3843240" y="708362"/>
                  <a:pt x="3844877" y="705220"/>
                  <a:pt x="3846512" y="702079"/>
                </a:cubicBezTo>
                <a:cubicBezTo>
                  <a:pt x="3846512" y="702079"/>
                  <a:pt x="3846512" y="702079"/>
                  <a:pt x="3845761" y="699691"/>
                </a:cubicBezTo>
                <a:cubicBezTo>
                  <a:pt x="3850538" y="698188"/>
                  <a:pt x="3853811" y="691905"/>
                  <a:pt x="3858587" y="690402"/>
                </a:cubicBezTo>
                <a:cubicBezTo>
                  <a:pt x="3860224" y="687261"/>
                  <a:pt x="3860224" y="687261"/>
                  <a:pt x="3860976" y="689650"/>
                </a:cubicBezTo>
                <a:cubicBezTo>
                  <a:pt x="3856951" y="693543"/>
                  <a:pt x="3857702" y="695932"/>
                  <a:pt x="3859339" y="692791"/>
                </a:cubicBezTo>
                <a:cubicBezTo>
                  <a:pt x="3860976" y="689650"/>
                  <a:pt x="3865751" y="688147"/>
                  <a:pt x="3858454" y="698321"/>
                </a:cubicBezTo>
                <a:lnTo>
                  <a:pt x="3860844" y="697569"/>
                </a:lnTo>
                <a:cubicBezTo>
                  <a:pt x="3857570" y="703851"/>
                  <a:pt x="3854298" y="710135"/>
                  <a:pt x="3851157" y="708497"/>
                </a:cubicBezTo>
                <a:cubicBezTo>
                  <a:pt x="3851157" y="708497"/>
                  <a:pt x="3848768" y="709249"/>
                  <a:pt x="3847133" y="712390"/>
                </a:cubicBezTo>
                <a:cubicBezTo>
                  <a:pt x="3847133" y="712390"/>
                  <a:pt x="3850405" y="706106"/>
                  <a:pt x="3854430" y="702214"/>
                </a:cubicBezTo>
                <a:cubicBezTo>
                  <a:pt x="3848017" y="706858"/>
                  <a:pt x="3846381" y="709999"/>
                  <a:pt x="3844744" y="713141"/>
                </a:cubicBezTo>
                <a:cubicBezTo>
                  <a:pt x="3840719" y="717034"/>
                  <a:pt x="3835058" y="724067"/>
                  <a:pt x="3837447" y="723316"/>
                </a:cubicBezTo>
                <a:cubicBezTo>
                  <a:pt x="3837447" y="723316"/>
                  <a:pt x="3835058" y="724067"/>
                  <a:pt x="3835811" y="726457"/>
                </a:cubicBezTo>
                <a:cubicBezTo>
                  <a:pt x="3828513" y="736632"/>
                  <a:pt x="3828513" y="736632"/>
                  <a:pt x="3834174" y="729598"/>
                </a:cubicBezTo>
                <a:cubicBezTo>
                  <a:pt x="3835811" y="726457"/>
                  <a:pt x="3836562" y="728846"/>
                  <a:pt x="3834927" y="731988"/>
                </a:cubicBezTo>
                <a:cubicBezTo>
                  <a:pt x="3833290" y="735128"/>
                  <a:pt x="3830902" y="735880"/>
                  <a:pt x="3829265" y="739020"/>
                </a:cubicBezTo>
                <a:cubicBezTo>
                  <a:pt x="3827628" y="742161"/>
                  <a:pt x="3823603" y="746052"/>
                  <a:pt x="3825240" y="742913"/>
                </a:cubicBezTo>
                <a:cubicBezTo>
                  <a:pt x="3826877" y="739772"/>
                  <a:pt x="3824488" y="740524"/>
                  <a:pt x="3821216" y="746804"/>
                </a:cubicBezTo>
                <a:cubicBezTo>
                  <a:pt x="3817191" y="750699"/>
                  <a:pt x="3815555" y="753842"/>
                  <a:pt x="3813919" y="756980"/>
                </a:cubicBezTo>
                <a:cubicBezTo>
                  <a:pt x="3811529" y="757732"/>
                  <a:pt x="3807505" y="761627"/>
                  <a:pt x="3801093" y="766272"/>
                </a:cubicBezTo>
                <a:cubicBezTo>
                  <a:pt x="3803481" y="765521"/>
                  <a:pt x="3805870" y="764769"/>
                  <a:pt x="3805870" y="764769"/>
                </a:cubicBezTo>
                <a:cubicBezTo>
                  <a:pt x="3804232" y="767909"/>
                  <a:pt x="3804232" y="767909"/>
                  <a:pt x="3798573" y="774943"/>
                </a:cubicBezTo>
                <a:cubicBezTo>
                  <a:pt x="3800961" y="774191"/>
                  <a:pt x="3808258" y="764017"/>
                  <a:pt x="3808258" y="764017"/>
                </a:cubicBezTo>
                <a:cubicBezTo>
                  <a:pt x="3808258" y="764017"/>
                  <a:pt x="3808258" y="764017"/>
                  <a:pt x="3810647" y="763266"/>
                </a:cubicBezTo>
                <a:cubicBezTo>
                  <a:pt x="3810647" y="763266"/>
                  <a:pt x="3813035" y="762514"/>
                  <a:pt x="3813035" y="762514"/>
                </a:cubicBezTo>
                <a:cubicBezTo>
                  <a:pt x="3819447" y="757868"/>
                  <a:pt x="3820200" y="760259"/>
                  <a:pt x="3820952" y="762646"/>
                </a:cubicBezTo>
                <a:cubicBezTo>
                  <a:pt x="3824844" y="766674"/>
                  <a:pt x="3829621" y="765171"/>
                  <a:pt x="3840943" y="751103"/>
                </a:cubicBezTo>
                <a:cubicBezTo>
                  <a:pt x="3840943" y="751103"/>
                  <a:pt x="3842578" y="747961"/>
                  <a:pt x="3844968" y="747208"/>
                </a:cubicBezTo>
                <a:cubicBezTo>
                  <a:pt x="3845851" y="741678"/>
                  <a:pt x="3847487" y="738535"/>
                  <a:pt x="3853900" y="733893"/>
                </a:cubicBezTo>
                <a:cubicBezTo>
                  <a:pt x="3857924" y="730000"/>
                  <a:pt x="3865974" y="722215"/>
                  <a:pt x="3871636" y="715181"/>
                </a:cubicBezTo>
                <a:cubicBezTo>
                  <a:pt x="3875660" y="711288"/>
                  <a:pt x="3881322" y="704255"/>
                  <a:pt x="3886982" y="697220"/>
                </a:cubicBezTo>
                <a:cubicBezTo>
                  <a:pt x="3891006" y="693327"/>
                  <a:pt x="3889503" y="688548"/>
                  <a:pt x="3895916" y="683905"/>
                </a:cubicBezTo>
                <a:cubicBezTo>
                  <a:pt x="3897552" y="680764"/>
                  <a:pt x="3901445" y="684790"/>
                  <a:pt x="3901445" y="684790"/>
                </a:cubicBezTo>
                <a:cubicBezTo>
                  <a:pt x="3904585" y="686427"/>
                  <a:pt x="3904585" y="686427"/>
                  <a:pt x="3905338" y="688817"/>
                </a:cubicBezTo>
                <a:cubicBezTo>
                  <a:pt x="3899677" y="695852"/>
                  <a:pt x="3902064" y="695100"/>
                  <a:pt x="3902064" y="695100"/>
                </a:cubicBezTo>
                <a:cubicBezTo>
                  <a:pt x="3902064" y="695100"/>
                  <a:pt x="3902064" y="695100"/>
                  <a:pt x="3902817" y="697490"/>
                </a:cubicBezTo>
                <a:cubicBezTo>
                  <a:pt x="3900429" y="698241"/>
                  <a:pt x="3900429" y="698241"/>
                  <a:pt x="3898792" y="701382"/>
                </a:cubicBezTo>
                <a:cubicBezTo>
                  <a:pt x="3891495" y="711557"/>
                  <a:pt x="3889859" y="714698"/>
                  <a:pt x="3885833" y="718591"/>
                </a:cubicBezTo>
                <a:cubicBezTo>
                  <a:pt x="3884949" y="724120"/>
                  <a:pt x="3880923" y="728011"/>
                  <a:pt x="3879288" y="731154"/>
                </a:cubicBezTo>
                <a:cubicBezTo>
                  <a:pt x="3876900" y="731906"/>
                  <a:pt x="3876900" y="731906"/>
                  <a:pt x="3877652" y="734297"/>
                </a:cubicBezTo>
                <a:cubicBezTo>
                  <a:pt x="3875265" y="735049"/>
                  <a:pt x="3875265" y="735049"/>
                  <a:pt x="3875265" y="735049"/>
                </a:cubicBezTo>
                <a:cubicBezTo>
                  <a:pt x="3872876" y="735800"/>
                  <a:pt x="3872124" y="733409"/>
                  <a:pt x="3872124" y="733409"/>
                </a:cubicBezTo>
                <a:cubicBezTo>
                  <a:pt x="3870929" y="733786"/>
                  <a:pt x="3868319" y="735921"/>
                  <a:pt x="3865191" y="739532"/>
                </a:cubicBezTo>
                <a:lnTo>
                  <a:pt x="3864075" y="741194"/>
                </a:lnTo>
                <a:lnTo>
                  <a:pt x="3866727" y="742330"/>
                </a:lnTo>
                <a:cubicBezTo>
                  <a:pt x="3867215" y="742834"/>
                  <a:pt x="3866396" y="744405"/>
                  <a:pt x="3861553" y="749867"/>
                </a:cubicBezTo>
                <a:cubicBezTo>
                  <a:pt x="3861553" y="749867"/>
                  <a:pt x="3861553" y="749867"/>
                  <a:pt x="3863941" y="749116"/>
                </a:cubicBezTo>
                <a:cubicBezTo>
                  <a:pt x="3871239" y="738939"/>
                  <a:pt x="3873628" y="738187"/>
                  <a:pt x="3870356" y="744473"/>
                </a:cubicBezTo>
                <a:cubicBezTo>
                  <a:pt x="3867967" y="745224"/>
                  <a:pt x="3868719" y="747612"/>
                  <a:pt x="3866331" y="748363"/>
                </a:cubicBezTo>
                <a:cubicBezTo>
                  <a:pt x="3864693" y="751506"/>
                  <a:pt x="3860669" y="755398"/>
                  <a:pt x="3855892" y="756902"/>
                </a:cubicBezTo>
                <a:cubicBezTo>
                  <a:pt x="3856644" y="759290"/>
                  <a:pt x="3856644" y="759290"/>
                  <a:pt x="3856644" y="759290"/>
                </a:cubicBezTo>
                <a:cubicBezTo>
                  <a:pt x="3853372" y="765572"/>
                  <a:pt x="3847711" y="772607"/>
                  <a:pt x="3848463" y="774996"/>
                </a:cubicBezTo>
                <a:cubicBezTo>
                  <a:pt x="3846827" y="778138"/>
                  <a:pt x="3842802" y="782030"/>
                  <a:pt x="3841166" y="785171"/>
                </a:cubicBezTo>
                <a:cubicBezTo>
                  <a:pt x="3837142" y="789065"/>
                  <a:pt x="3835505" y="792205"/>
                  <a:pt x="3831480" y="796098"/>
                </a:cubicBezTo>
                <a:cubicBezTo>
                  <a:pt x="3833868" y="795346"/>
                  <a:pt x="3833868" y="795346"/>
                  <a:pt x="3834620" y="797736"/>
                </a:cubicBezTo>
                <a:cubicBezTo>
                  <a:pt x="3832232" y="798487"/>
                  <a:pt x="3832232" y="798487"/>
                  <a:pt x="3832232" y="798487"/>
                </a:cubicBezTo>
                <a:cubicBezTo>
                  <a:pt x="3828208" y="802380"/>
                  <a:pt x="3824183" y="806272"/>
                  <a:pt x="3822547" y="809414"/>
                </a:cubicBezTo>
                <a:cubicBezTo>
                  <a:pt x="3820159" y="810166"/>
                  <a:pt x="3818521" y="813307"/>
                  <a:pt x="3818521" y="813307"/>
                </a:cubicBezTo>
                <a:cubicBezTo>
                  <a:pt x="3817637" y="818838"/>
                  <a:pt x="3809588" y="826623"/>
                  <a:pt x="3806316" y="832906"/>
                </a:cubicBezTo>
                <a:cubicBezTo>
                  <a:pt x="3810340" y="829013"/>
                  <a:pt x="3817637" y="818838"/>
                  <a:pt x="3821663" y="814945"/>
                </a:cubicBezTo>
                <a:cubicBezTo>
                  <a:pt x="3821663" y="814945"/>
                  <a:pt x="3824051" y="814194"/>
                  <a:pt x="3823299" y="811804"/>
                </a:cubicBezTo>
                <a:cubicBezTo>
                  <a:pt x="3827323" y="807911"/>
                  <a:pt x="3832984" y="800877"/>
                  <a:pt x="3838645" y="793843"/>
                </a:cubicBezTo>
                <a:cubicBezTo>
                  <a:pt x="3835372" y="800125"/>
                  <a:pt x="3829712" y="807159"/>
                  <a:pt x="3825686" y="811052"/>
                </a:cubicBezTo>
                <a:lnTo>
                  <a:pt x="3824051" y="814194"/>
                </a:lnTo>
                <a:lnTo>
                  <a:pt x="3828026" y="813270"/>
                </a:lnTo>
                <a:cubicBezTo>
                  <a:pt x="3829236" y="811904"/>
                  <a:pt x="3830463" y="809549"/>
                  <a:pt x="3832101" y="806407"/>
                </a:cubicBezTo>
                <a:cubicBezTo>
                  <a:pt x="3835372" y="800125"/>
                  <a:pt x="3837761" y="799373"/>
                  <a:pt x="3837761" y="799373"/>
                </a:cubicBezTo>
                <a:cubicBezTo>
                  <a:pt x="3837761" y="799373"/>
                  <a:pt x="3837761" y="799373"/>
                  <a:pt x="3838513" y="801762"/>
                </a:cubicBezTo>
                <a:cubicBezTo>
                  <a:pt x="3838513" y="801762"/>
                  <a:pt x="3838513" y="801762"/>
                  <a:pt x="3842537" y="797870"/>
                </a:cubicBezTo>
                <a:cubicBezTo>
                  <a:pt x="3843422" y="792339"/>
                  <a:pt x="3847447" y="788446"/>
                  <a:pt x="3849084" y="785306"/>
                </a:cubicBezTo>
                <a:cubicBezTo>
                  <a:pt x="3848331" y="782916"/>
                  <a:pt x="3850719" y="782164"/>
                  <a:pt x="3852355" y="779024"/>
                </a:cubicBezTo>
                <a:cubicBezTo>
                  <a:pt x="3854744" y="778271"/>
                  <a:pt x="3853992" y="775883"/>
                  <a:pt x="3854744" y="778271"/>
                </a:cubicBezTo>
                <a:cubicBezTo>
                  <a:pt x="3854744" y="778271"/>
                  <a:pt x="3854744" y="778271"/>
                  <a:pt x="3862793" y="770486"/>
                </a:cubicBezTo>
                <a:cubicBezTo>
                  <a:pt x="3859521" y="776768"/>
                  <a:pt x="3855496" y="780661"/>
                  <a:pt x="3850587" y="790084"/>
                </a:cubicBezTo>
                <a:cubicBezTo>
                  <a:pt x="3852223" y="786943"/>
                  <a:pt x="3854611" y="786191"/>
                  <a:pt x="3854611" y="786191"/>
                </a:cubicBezTo>
                <a:cubicBezTo>
                  <a:pt x="3854611" y="786191"/>
                  <a:pt x="3856249" y="783051"/>
                  <a:pt x="3852975" y="789333"/>
                </a:cubicBezTo>
                <a:cubicBezTo>
                  <a:pt x="3852975" y="789333"/>
                  <a:pt x="3852975" y="789333"/>
                  <a:pt x="3855364" y="788581"/>
                </a:cubicBezTo>
                <a:cubicBezTo>
                  <a:pt x="3855364" y="788581"/>
                  <a:pt x="3857000" y="785440"/>
                  <a:pt x="3857000" y="785440"/>
                </a:cubicBezTo>
                <a:cubicBezTo>
                  <a:pt x="3858637" y="782300"/>
                  <a:pt x="3858637" y="782300"/>
                  <a:pt x="3860273" y="779157"/>
                </a:cubicBezTo>
                <a:cubicBezTo>
                  <a:pt x="3862661" y="778406"/>
                  <a:pt x="3864298" y="775264"/>
                  <a:pt x="3864298" y="775264"/>
                </a:cubicBezTo>
                <a:cubicBezTo>
                  <a:pt x="3866686" y="774513"/>
                  <a:pt x="3866686" y="774513"/>
                  <a:pt x="3866686" y="774513"/>
                </a:cubicBezTo>
                <a:cubicBezTo>
                  <a:pt x="3862661" y="778406"/>
                  <a:pt x="3862661" y="778406"/>
                  <a:pt x="3865049" y="777654"/>
                </a:cubicBezTo>
                <a:cubicBezTo>
                  <a:pt x="3865049" y="777654"/>
                  <a:pt x="3869074" y="773761"/>
                  <a:pt x="3874735" y="766727"/>
                </a:cubicBezTo>
                <a:cubicBezTo>
                  <a:pt x="3874735" y="766727"/>
                  <a:pt x="3876372" y="763586"/>
                  <a:pt x="3876372" y="763586"/>
                </a:cubicBezTo>
                <a:cubicBezTo>
                  <a:pt x="3874735" y="766727"/>
                  <a:pt x="3882785" y="758942"/>
                  <a:pt x="3884421" y="755800"/>
                </a:cubicBezTo>
                <a:cubicBezTo>
                  <a:pt x="3886809" y="755048"/>
                  <a:pt x="3888445" y="751907"/>
                  <a:pt x="3892470" y="748014"/>
                </a:cubicBezTo>
                <a:cubicBezTo>
                  <a:pt x="3895742" y="741733"/>
                  <a:pt x="3891718" y="745626"/>
                  <a:pt x="3897380" y="738591"/>
                </a:cubicBezTo>
                <a:cubicBezTo>
                  <a:pt x="3899015" y="735452"/>
                  <a:pt x="3899015" y="735452"/>
                  <a:pt x="3899015" y="735452"/>
                </a:cubicBezTo>
                <a:cubicBezTo>
                  <a:pt x="3896628" y="736203"/>
                  <a:pt x="3894990" y="739344"/>
                  <a:pt x="3894990" y="739344"/>
                </a:cubicBezTo>
                <a:cubicBezTo>
                  <a:pt x="3894990" y="739344"/>
                  <a:pt x="3892602" y="740094"/>
                  <a:pt x="3895875" y="733813"/>
                </a:cubicBezTo>
                <a:cubicBezTo>
                  <a:pt x="3900651" y="732310"/>
                  <a:pt x="3901536" y="726780"/>
                  <a:pt x="3905561" y="722885"/>
                </a:cubicBezTo>
                <a:cubicBezTo>
                  <a:pt x="3903924" y="726028"/>
                  <a:pt x="3902287" y="729167"/>
                  <a:pt x="3902287" y="729167"/>
                </a:cubicBezTo>
                <a:cubicBezTo>
                  <a:pt x="3902287" y="729167"/>
                  <a:pt x="3904676" y="728415"/>
                  <a:pt x="3906312" y="725276"/>
                </a:cubicBezTo>
                <a:cubicBezTo>
                  <a:pt x="3908701" y="724524"/>
                  <a:pt x="3910336" y="721382"/>
                  <a:pt x="3912726" y="720630"/>
                </a:cubicBezTo>
                <a:cubicBezTo>
                  <a:pt x="3912726" y="720630"/>
                  <a:pt x="3911973" y="718239"/>
                  <a:pt x="3911973" y="718239"/>
                </a:cubicBezTo>
                <a:cubicBezTo>
                  <a:pt x="3914361" y="717487"/>
                  <a:pt x="3914361" y="717487"/>
                  <a:pt x="3914361" y="717487"/>
                </a:cubicBezTo>
                <a:cubicBezTo>
                  <a:pt x="3913610" y="715098"/>
                  <a:pt x="3915998" y="714347"/>
                  <a:pt x="3915998" y="714347"/>
                </a:cubicBezTo>
                <a:cubicBezTo>
                  <a:pt x="3917634" y="711207"/>
                  <a:pt x="3917634" y="711207"/>
                  <a:pt x="3917634" y="711207"/>
                </a:cubicBezTo>
                <a:lnTo>
                  <a:pt x="3927187" y="708200"/>
                </a:lnTo>
                <a:cubicBezTo>
                  <a:pt x="3925550" y="711340"/>
                  <a:pt x="3921527" y="715232"/>
                  <a:pt x="3919890" y="718375"/>
                </a:cubicBezTo>
                <a:cubicBezTo>
                  <a:pt x="3919890" y="718375"/>
                  <a:pt x="3919890" y="718375"/>
                  <a:pt x="3922279" y="717623"/>
                </a:cubicBezTo>
                <a:cubicBezTo>
                  <a:pt x="3925550" y="711340"/>
                  <a:pt x="3926303" y="713728"/>
                  <a:pt x="3927939" y="710589"/>
                </a:cubicBezTo>
                <a:cubicBezTo>
                  <a:pt x="3930327" y="709838"/>
                  <a:pt x="3931079" y="712225"/>
                  <a:pt x="3935989" y="702805"/>
                </a:cubicBezTo>
                <a:cubicBezTo>
                  <a:pt x="3935989" y="702805"/>
                  <a:pt x="3936741" y="705193"/>
                  <a:pt x="3936741" y="705193"/>
                </a:cubicBezTo>
                <a:cubicBezTo>
                  <a:pt x="3935105" y="708333"/>
                  <a:pt x="3930327" y="709838"/>
                  <a:pt x="3928691" y="712977"/>
                </a:cubicBezTo>
                <a:cubicBezTo>
                  <a:pt x="3927055" y="716120"/>
                  <a:pt x="3924668" y="716872"/>
                  <a:pt x="3925419" y="719262"/>
                </a:cubicBezTo>
                <a:cubicBezTo>
                  <a:pt x="3923032" y="720014"/>
                  <a:pt x="3920643" y="720765"/>
                  <a:pt x="3920643" y="720765"/>
                </a:cubicBezTo>
                <a:cubicBezTo>
                  <a:pt x="3921394" y="723153"/>
                  <a:pt x="3919006" y="723905"/>
                  <a:pt x="3917370" y="727048"/>
                </a:cubicBezTo>
                <a:cubicBezTo>
                  <a:pt x="3912461" y="736471"/>
                  <a:pt x="3908436" y="740364"/>
                  <a:pt x="3907685" y="737975"/>
                </a:cubicBezTo>
                <a:cubicBezTo>
                  <a:pt x="3905295" y="738726"/>
                  <a:pt x="3903660" y="741867"/>
                  <a:pt x="3910957" y="731693"/>
                </a:cubicBezTo>
                <a:cubicBezTo>
                  <a:pt x="3912593" y="728551"/>
                  <a:pt x="3910205" y="729303"/>
                  <a:pt x="3908569" y="732445"/>
                </a:cubicBezTo>
                <a:cubicBezTo>
                  <a:pt x="3904544" y="736336"/>
                  <a:pt x="3900520" y="740230"/>
                  <a:pt x="3899635" y="745758"/>
                </a:cubicBezTo>
                <a:cubicBezTo>
                  <a:pt x="3897998" y="748900"/>
                  <a:pt x="3895610" y="749652"/>
                  <a:pt x="3891586" y="753545"/>
                </a:cubicBezTo>
                <a:cubicBezTo>
                  <a:pt x="3891586" y="753545"/>
                  <a:pt x="3889196" y="754297"/>
                  <a:pt x="3889196" y="754297"/>
                </a:cubicBezTo>
                <a:cubicBezTo>
                  <a:pt x="3885172" y="758191"/>
                  <a:pt x="3883537" y="761331"/>
                  <a:pt x="3884288" y="763720"/>
                </a:cubicBezTo>
                <a:cubicBezTo>
                  <a:pt x="3885041" y="766111"/>
                  <a:pt x="3885041" y="766111"/>
                  <a:pt x="3885041" y="766111"/>
                </a:cubicBezTo>
                <a:cubicBezTo>
                  <a:pt x="3885793" y="768499"/>
                  <a:pt x="3883405" y="769251"/>
                  <a:pt x="3881015" y="770004"/>
                </a:cubicBezTo>
                <a:cubicBezTo>
                  <a:pt x="3881768" y="772392"/>
                  <a:pt x="3881768" y="772392"/>
                  <a:pt x="3881768" y="772392"/>
                </a:cubicBezTo>
                <a:cubicBezTo>
                  <a:pt x="3877744" y="776286"/>
                  <a:pt x="3879380" y="773144"/>
                  <a:pt x="3873718" y="780178"/>
                </a:cubicBezTo>
                <a:cubicBezTo>
                  <a:pt x="3872082" y="783319"/>
                  <a:pt x="3870446" y="786460"/>
                  <a:pt x="3866421" y="790353"/>
                </a:cubicBezTo>
                <a:cubicBezTo>
                  <a:pt x="3864032" y="791105"/>
                  <a:pt x="3860760" y="797387"/>
                  <a:pt x="3860760" y="797387"/>
                </a:cubicBezTo>
                <a:cubicBezTo>
                  <a:pt x="3861513" y="799776"/>
                  <a:pt x="3861513" y="799776"/>
                  <a:pt x="3861513" y="799776"/>
                </a:cubicBezTo>
                <a:cubicBezTo>
                  <a:pt x="3861513" y="799776"/>
                  <a:pt x="3867925" y="795132"/>
                  <a:pt x="3858991" y="808448"/>
                </a:cubicBezTo>
                <a:cubicBezTo>
                  <a:pt x="3860628" y="805307"/>
                  <a:pt x="3863017" y="804555"/>
                  <a:pt x="3867041" y="800663"/>
                </a:cubicBezTo>
                <a:cubicBezTo>
                  <a:pt x="3865405" y="803803"/>
                  <a:pt x="3861380" y="807696"/>
                  <a:pt x="3859744" y="810837"/>
                </a:cubicBezTo>
                <a:cubicBezTo>
                  <a:pt x="3856472" y="817120"/>
                  <a:pt x="3856472" y="817120"/>
                  <a:pt x="3857223" y="819509"/>
                </a:cubicBezTo>
                <a:cubicBezTo>
                  <a:pt x="3857223" y="819509"/>
                  <a:pt x="3855588" y="822650"/>
                  <a:pt x="3855588" y="822650"/>
                </a:cubicBezTo>
                <a:cubicBezTo>
                  <a:pt x="3849926" y="829684"/>
                  <a:pt x="3853198" y="823403"/>
                  <a:pt x="3853198" y="823403"/>
                </a:cubicBezTo>
                <a:cubicBezTo>
                  <a:pt x="3852447" y="821012"/>
                  <a:pt x="3854835" y="820261"/>
                  <a:pt x="3850810" y="824154"/>
                </a:cubicBezTo>
                <a:cubicBezTo>
                  <a:pt x="3849174" y="827295"/>
                  <a:pt x="3846786" y="828047"/>
                  <a:pt x="3847538" y="830436"/>
                </a:cubicBezTo>
                <a:cubicBezTo>
                  <a:pt x="3847538" y="830436"/>
                  <a:pt x="3845149" y="831188"/>
                  <a:pt x="3843513" y="834329"/>
                </a:cubicBezTo>
                <a:cubicBezTo>
                  <a:pt x="3843513" y="834329"/>
                  <a:pt x="3843513" y="834329"/>
                  <a:pt x="3841125" y="835082"/>
                </a:cubicBezTo>
                <a:cubicBezTo>
                  <a:pt x="3840373" y="832691"/>
                  <a:pt x="3842761" y="831939"/>
                  <a:pt x="3844397" y="828798"/>
                </a:cubicBezTo>
                <a:cubicBezTo>
                  <a:pt x="3836348" y="836585"/>
                  <a:pt x="3836348" y="836585"/>
                  <a:pt x="3822638" y="851403"/>
                </a:cubicBezTo>
                <a:cubicBezTo>
                  <a:pt x="3822638" y="851403"/>
                  <a:pt x="3825026" y="850651"/>
                  <a:pt x="3825778" y="853040"/>
                </a:cubicBezTo>
                <a:cubicBezTo>
                  <a:pt x="3825778" y="853040"/>
                  <a:pt x="3825778" y="853040"/>
                  <a:pt x="3824142" y="856182"/>
                </a:cubicBezTo>
                <a:cubicBezTo>
                  <a:pt x="3824142" y="856182"/>
                  <a:pt x="3822505" y="859324"/>
                  <a:pt x="3820116" y="860075"/>
                </a:cubicBezTo>
                <a:cubicBezTo>
                  <a:pt x="3820116" y="860075"/>
                  <a:pt x="3816093" y="863968"/>
                  <a:pt x="3814457" y="867109"/>
                </a:cubicBezTo>
                <a:cubicBezTo>
                  <a:pt x="3814457" y="867109"/>
                  <a:pt x="3815209" y="869499"/>
                  <a:pt x="3816845" y="866358"/>
                </a:cubicBezTo>
                <a:cubicBezTo>
                  <a:pt x="3819233" y="865606"/>
                  <a:pt x="3819233" y="865606"/>
                  <a:pt x="3821621" y="864854"/>
                </a:cubicBezTo>
                <a:cubicBezTo>
                  <a:pt x="3825646" y="860961"/>
                  <a:pt x="3827282" y="857820"/>
                  <a:pt x="3830554" y="851537"/>
                </a:cubicBezTo>
                <a:cubicBezTo>
                  <a:pt x="3834580" y="847644"/>
                  <a:pt x="3836967" y="846892"/>
                  <a:pt x="3836967" y="846892"/>
                </a:cubicBezTo>
                <a:cubicBezTo>
                  <a:pt x="3836967" y="846892"/>
                  <a:pt x="3836967" y="846892"/>
                  <a:pt x="3831307" y="853926"/>
                </a:cubicBezTo>
                <a:lnTo>
                  <a:pt x="3829670" y="857067"/>
                </a:lnTo>
                <a:lnTo>
                  <a:pt x="3828648" y="859032"/>
                </a:lnTo>
                <a:cubicBezTo>
                  <a:pt x="3828444" y="859424"/>
                  <a:pt x="3828853" y="858639"/>
                  <a:pt x="3829670" y="857068"/>
                </a:cubicBezTo>
                <a:lnTo>
                  <a:pt x="3829670" y="857067"/>
                </a:lnTo>
                <a:lnTo>
                  <a:pt x="3835127" y="850427"/>
                </a:lnTo>
                <a:cubicBezTo>
                  <a:pt x="3835520" y="850631"/>
                  <a:pt x="3834890" y="852799"/>
                  <a:pt x="3834448" y="855564"/>
                </a:cubicBezTo>
                <a:cubicBezTo>
                  <a:pt x="3834448" y="855564"/>
                  <a:pt x="3836836" y="854812"/>
                  <a:pt x="3836083" y="852423"/>
                </a:cubicBezTo>
                <a:cubicBezTo>
                  <a:pt x="3838472" y="851671"/>
                  <a:pt x="3837720" y="849282"/>
                  <a:pt x="3840107" y="848530"/>
                </a:cubicBezTo>
                <a:cubicBezTo>
                  <a:pt x="3839356" y="846142"/>
                  <a:pt x="3842629" y="839859"/>
                  <a:pt x="3849042" y="835215"/>
                </a:cubicBezTo>
                <a:lnTo>
                  <a:pt x="3854702" y="828181"/>
                </a:lnTo>
                <a:lnTo>
                  <a:pt x="3853066" y="831323"/>
                </a:lnTo>
                <a:cubicBezTo>
                  <a:pt x="3851431" y="834463"/>
                  <a:pt x="3849042" y="835215"/>
                  <a:pt x="3847406" y="838356"/>
                </a:cubicBezTo>
                <a:cubicBezTo>
                  <a:pt x="3840107" y="848530"/>
                  <a:pt x="3840107" y="848530"/>
                  <a:pt x="3848157" y="840745"/>
                </a:cubicBezTo>
                <a:cubicBezTo>
                  <a:pt x="3850547" y="839994"/>
                  <a:pt x="3850547" y="839994"/>
                  <a:pt x="3852182" y="836853"/>
                </a:cubicBezTo>
                <a:cubicBezTo>
                  <a:pt x="3852182" y="836853"/>
                  <a:pt x="3853819" y="833711"/>
                  <a:pt x="3856206" y="832960"/>
                </a:cubicBezTo>
                <a:cubicBezTo>
                  <a:pt x="3856206" y="832960"/>
                  <a:pt x="3857844" y="829819"/>
                  <a:pt x="3857844" y="829819"/>
                </a:cubicBezTo>
                <a:cubicBezTo>
                  <a:pt x="3857091" y="827429"/>
                  <a:pt x="3858728" y="824288"/>
                  <a:pt x="3858728" y="824288"/>
                </a:cubicBezTo>
                <a:cubicBezTo>
                  <a:pt x="3858728" y="824288"/>
                  <a:pt x="3860364" y="821147"/>
                  <a:pt x="3862000" y="818006"/>
                </a:cubicBezTo>
                <a:cubicBezTo>
                  <a:pt x="3866025" y="814113"/>
                  <a:pt x="3867661" y="810972"/>
                  <a:pt x="3871685" y="807079"/>
                </a:cubicBezTo>
                <a:cubicBezTo>
                  <a:pt x="3871685" y="807079"/>
                  <a:pt x="3870933" y="804689"/>
                  <a:pt x="3873322" y="803938"/>
                </a:cubicBezTo>
                <a:cubicBezTo>
                  <a:pt x="3871685" y="807079"/>
                  <a:pt x="3871685" y="807079"/>
                  <a:pt x="3870049" y="810220"/>
                </a:cubicBezTo>
                <a:cubicBezTo>
                  <a:pt x="3868414" y="813361"/>
                  <a:pt x="3863636" y="814865"/>
                  <a:pt x="3864387" y="817254"/>
                </a:cubicBezTo>
                <a:cubicBezTo>
                  <a:pt x="3862752" y="820395"/>
                  <a:pt x="3862752" y="820395"/>
                  <a:pt x="3867530" y="818892"/>
                </a:cubicBezTo>
                <a:cubicBezTo>
                  <a:pt x="3864256" y="825174"/>
                  <a:pt x="3860232" y="829067"/>
                  <a:pt x="3856959" y="835349"/>
                </a:cubicBezTo>
                <a:cubicBezTo>
                  <a:pt x="3860984" y="831456"/>
                  <a:pt x="3863373" y="830704"/>
                  <a:pt x="3865008" y="827564"/>
                </a:cubicBezTo>
                <a:cubicBezTo>
                  <a:pt x="3864256" y="825174"/>
                  <a:pt x="3866644" y="824422"/>
                  <a:pt x="3865892" y="822033"/>
                </a:cubicBezTo>
                <a:cubicBezTo>
                  <a:pt x="3866644" y="824422"/>
                  <a:pt x="3866644" y="824422"/>
                  <a:pt x="3867396" y="826813"/>
                </a:cubicBezTo>
                <a:cubicBezTo>
                  <a:pt x="3872925" y="827698"/>
                  <a:pt x="3873941" y="814247"/>
                  <a:pt x="3878719" y="812744"/>
                </a:cubicBezTo>
                <a:cubicBezTo>
                  <a:pt x="3878719" y="812744"/>
                  <a:pt x="3881107" y="811992"/>
                  <a:pt x="3881107" y="811992"/>
                </a:cubicBezTo>
                <a:cubicBezTo>
                  <a:pt x="3885132" y="808099"/>
                  <a:pt x="3889156" y="804206"/>
                  <a:pt x="3894818" y="797172"/>
                </a:cubicBezTo>
                <a:cubicBezTo>
                  <a:pt x="3900477" y="790139"/>
                  <a:pt x="3902999" y="781465"/>
                  <a:pt x="3911800" y="776069"/>
                </a:cubicBezTo>
                <a:cubicBezTo>
                  <a:pt x="3906139" y="783104"/>
                  <a:pt x="3902867" y="789386"/>
                  <a:pt x="3899593" y="795669"/>
                </a:cubicBezTo>
                <a:cubicBezTo>
                  <a:pt x="3893048" y="808233"/>
                  <a:pt x="3893048" y="808233"/>
                  <a:pt x="3897826" y="806729"/>
                </a:cubicBezTo>
                <a:cubicBezTo>
                  <a:pt x="3902601" y="805226"/>
                  <a:pt x="3902601" y="805226"/>
                  <a:pt x="3895304" y="815402"/>
                </a:cubicBezTo>
                <a:cubicBezTo>
                  <a:pt x="3892033" y="821684"/>
                  <a:pt x="3888760" y="827966"/>
                  <a:pt x="3887123" y="831106"/>
                </a:cubicBezTo>
                <a:cubicBezTo>
                  <a:pt x="3885487" y="834247"/>
                  <a:pt x="3887875" y="833496"/>
                  <a:pt x="3891015" y="835133"/>
                </a:cubicBezTo>
                <a:cubicBezTo>
                  <a:pt x="3893536" y="826463"/>
                  <a:pt x="3901454" y="826596"/>
                  <a:pt x="3906362" y="817174"/>
                </a:cubicBezTo>
                <a:cubicBezTo>
                  <a:pt x="3908884" y="808502"/>
                  <a:pt x="3916181" y="798327"/>
                  <a:pt x="3922593" y="793682"/>
                </a:cubicBezTo>
                <a:cubicBezTo>
                  <a:pt x="3926618" y="789788"/>
                  <a:pt x="3927370" y="792179"/>
                  <a:pt x="3930642" y="785896"/>
                </a:cubicBezTo>
                <a:cubicBezTo>
                  <a:pt x="3933163" y="777225"/>
                  <a:pt x="3942716" y="774218"/>
                  <a:pt x="3945237" y="765546"/>
                </a:cubicBezTo>
                <a:cubicBezTo>
                  <a:pt x="3945237" y="765546"/>
                  <a:pt x="3950898" y="758512"/>
                  <a:pt x="3953286" y="757760"/>
                </a:cubicBezTo>
                <a:cubicBezTo>
                  <a:pt x="3955674" y="757009"/>
                  <a:pt x="3955674" y="757009"/>
                  <a:pt x="3955674" y="757009"/>
                </a:cubicBezTo>
                <a:cubicBezTo>
                  <a:pt x="3955674" y="757009"/>
                  <a:pt x="3955674" y="757009"/>
                  <a:pt x="3956426" y="759398"/>
                </a:cubicBezTo>
                <a:cubicBezTo>
                  <a:pt x="3956426" y="759398"/>
                  <a:pt x="3954039" y="760150"/>
                  <a:pt x="3954039" y="760150"/>
                </a:cubicBezTo>
                <a:cubicBezTo>
                  <a:pt x="3947625" y="764794"/>
                  <a:pt x="3949129" y="769573"/>
                  <a:pt x="3947493" y="772714"/>
                </a:cubicBezTo>
                <a:cubicBezTo>
                  <a:pt x="3948245" y="775104"/>
                  <a:pt x="3950633" y="774352"/>
                  <a:pt x="3951385" y="776742"/>
                </a:cubicBezTo>
                <a:cubicBezTo>
                  <a:pt x="3946609" y="778245"/>
                  <a:pt x="3946609" y="778245"/>
                  <a:pt x="3944221" y="778997"/>
                </a:cubicBezTo>
                <a:cubicBezTo>
                  <a:pt x="3944221" y="778997"/>
                  <a:pt x="3941832" y="779748"/>
                  <a:pt x="3939444" y="780500"/>
                </a:cubicBezTo>
                <a:cubicBezTo>
                  <a:pt x="3937807" y="783641"/>
                  <a:pt x="3936172" y="786781"/>
                  <a:pt x="3939312" y="788420"/>
                </a:cubicBezTo>
                <a:cubicBezTo>
                  <a:pt x="3936924" y="789172"/>
                  <a:pt x="3935288" y="792313"/>
                  <a:pt x="3932898" y="793065"/>
                </a:cubicBezTo>
                <a:cubicBezTo>
                  <a:pt x="3933650" y="795454"/>
                  <a:pt x="3931262" y="796206"/>
                  <a:pt x="3932015" y="798595"/>
                </a:cubicBezTo>
                <a:cubicBezTo>
                  <a:pt x="3932015" y="798595"/>
                  <a:pt x="3927991" y="802488"/>
                  <a:pt x="3928742" y="804878"/>
                </a:cubicBezTo>
                <a:cubicBezTo>
                  <a:pt x="3931131" y="804126"/>
                  <a:pt x="3931882" y="806515"/>
                  <a:pt x="3928609" y="812798"/>
                </a:cubicBezTo>
                <a:cubicBezTo>
                  <a:pt x="3925337" y="819079"/>
                  <a:pt x="3922064" y="825361"/>
                  <a:pt x="3914900" y="827616"/>
                </a:cubicBezTo>
                <a:cubicBezTo>
                  <a:pt x="3915651" y="830006"/>
                  <a:pt x="3915651" y="830006"/>
                  <a:pt x="3914015" y="833148"/>
                </a:cubicBezTo>
                <a:cubicBezTo>
                  <a:pt x="3912379" y="836289"/>
                  <a:pt x="3909107" y="842571"/>
                  <a:pt x="3905967" y="840934"/>
                </a:cubicBezTo>
                <a:cubicBezTo>
                  <a:pt x="3905214" y="838544"/>
                  <a:pt x="3907602" y="837792"/>
                  <a:pt x="3907602" y="837792"/>
                </a:cubicBezTo>
                <a:cubicBezTo>
                  <a:pt x="3907602" y="837792"/>
                  <a:pt x="3905214" y="838544"/>
                  <a:pt x="3905214" y="838544"/>
                </a:cubicBezTo>
                <a:cubicBezTo>
                  <a:pt x="3905214" y="838544"/>
                  <a:pt x="3902826" y="839296"/>
                  <a:pt x="3902826" y="839296"/>
                </a:cubicBezTo>
                <a:cubicBezTo>
                  <a:pt x="3900437" y="840048"/>
                  <a:pt x="3894775" y="847082"/>
                  <a:pt x="3889116" y="854116"/>
                </a:cubicBezTo>
                <a:cubicBezTo>
                  <a:pt x="3887478" y="857256"/>
                  <a:pt x="3885090" y="858007"/>
                  <a:pt x="3883454" y="861149"/>
                </a:cubicBezTo>
                <a:cubicBezTo>
                  <a:pt x="3884206" y="863538"/>
                  <a:pt x="3883454" y="861149"/>
                  <a:pt x="3881818" y="864290"/>
                </a:cubicBezTo>
                <a:cubicBezTo>
                  <a:pt x="3879429" y="865041"/>
                  <a:pt x="3879429" y="865041"/>
                  <a:pt x="3879429" y="865041"/>
                </a:cubicBezTo>
                <a:cubicBezTo>
                  <a:pt x="3883454" y="861149"/>
                  <a:pt x="3881066" y="861900"/>
                  <a:pt x="3878676" y="862652"/>
                </a:cubicBezTo>
                <a:cubicBezTo>
                  <a:pt x="3873769" y="872075"/>
                  <a:pt x="3871380" y="872827"/>
                  <a:pt x="3869744" y="875968"/>
                </a:cubicBezTo>
                <a:cubicBezTo>
                  <a:pt x="3863331" y="880613"/>
                  <a:pt x="3862446" y="886144"/>
                  <a:pt x="3858422" y="890037"/>
                </a:cubicBezTo>
                <a:cubicBezTo>
                  <a:pt x="3858422" y="890037"/>
                  <a:pt x="3856786" y="893176"/>
                  <a:pt x="3856786" y="893176"/>
                </a:cubicBezTo>
                <a:cubicBezTo>
                  <a:pt x="3856786" y="893176"/>
                  <a:pt x="3859174" y="892425"/>
                  <a:pt x="3860811" y="889286"/>
                </a:cubicBezTo>
                <a:cubicBezTo>
                  <a:pt x="3864836" y="885393"/>
                  <a:pt x="3865587" y="887782"/>
                  <a:pt x="3867976" y="887029"/>
                </a:cubicBezTo>
                <a:cubicBezTo>
                  <a:pt x="3867976" y="887029"/>
                  <a:pt x="3866339" y="890170"/>
                  <a:pt x="3863950" y="890922"/>
                </a:cubicBezTo>
                <a:cubicBezTo>
                  <a:pt x="3860679" y="897205"/>
                  <a:pt x="3863819" y="898842"/>
                  <a:pt x="3867092" y="892560"/>
                </a:cubicBezTo>
                <a:cubicBezTo>
                  <a:pt x="3869479" y="891808"/>
                  <a:pt x="3871116" y="888666"/>
                  <a:pt x="3872752" y="885527"/>
                </a:cubicBezTo>
                <a:cubicBezTo>
                  <a:pt x="3875141" y="884775"/>
                  <a:pt x="3876778" y="881634"/>
                  <a:pt x="3876778" y="881634"/>
                </a:cubicBezTo>
                <a:cubicBezTo>
                  <a:pt x="3874389" y="882386"/>
                  <a:pt x="3877661" y="876104"/>
                  <a:pt x="3879297" y="872961"/>
                </a:cubicBezTo>
                <a:cubicBezTo>
                  <a:pt x="3881685" y="872210"/>
                  <a:pt x="3881685" y="872210"/>
                  <a:pt x="3886594" y="862786"/>
                </a:cubicBezTo>
                <a:cubicBezTo>
                  <a:pt x="3888982" y="862034"/>
                  <a:pt x="3888982" y="862034"/>
                  <a:pt x="3888230" y="859645"/>
                </a:cubicBezTo>
                <a:cubicBezTo>
                  <a:pt x="3890619" y="858893"/>
                  <a:pt x="3893008" y="858142"/>
                  <a:pt x="3893008" y="858142"/>
                </a:cubicBezTo>
                <a:cubicBezTo>
                  <a:pt x="3895396" y="857390"/>
                  <a:pt x="3896280" y="851860"/>
                  <a:pt x="3898669" y="851108"/>
                </a:cubicBezTo>
                <a:cubicBezTo>
                  <a:pt x="3898669" y="851108"/>
                  <a:pt x="3899421" y="853497"/>
                  <a:pt x="3899421" y="853497"/>
                </a:cubicBezTo>
                <a:cubicBezTo>
                  <a:pt x="3896148" y="859779"/>
                  <a:pt x="3896900" y="862169"/>
                  <a:pt x="3897652" y="864558"/>
                </a:cubicBezTo>
                <a:cubicBezTo>
                  <a:pt x="3893627" y="868451"/>
                  <a:pt x="3891991" y="871593"/>
                  <a:pt x="3889602" y="872345"/>
                </a:cubicBezTo>
                <a:cubicBezTo>
                  <a:pt x="3886331" y="878627"/>
                  <a:pt x="3882305" y="882520"/>
                  <a:pt x="3879033" y="888801"/>
                </a:cubicBezTo>
                <a:cubicBezTo>
                  <a:pt x="3870984" y="896586"/>
                  <a:pt x="3866075" y="906012"/>
                  <a:pt x="3858025" y="913796"/>
                </a:cubicBezTo>
                <a:cubicBezTo>
                  <a:pt x="3854754" y="920079"/>
                  <a:pt x="3854754" y="920079"/>
                  <a:pt x="3853116" y="923219"/>
                </a:cubicBezTo>
                <a:lnTo>
                  <a:pt x="3851858" y="926088"/>
                </a:lnTo>
                <a:lnTo>
                  <a:pt x="3851479" y="926360"/>
                </a:lnTo>
                <a:lnTo>
                  <a:pt x="3849188" y="930758"/>
                </a:lnTo>
                <a:lnTo>
                  <a:pt x="3844182" y="936535"/>
                </a:lnTo>
                <a:cubicBezTo>
                  <a:pt x="3840158" y="940429"/>
                  <a:pt x="3838522" y="943569"/>
                  <a:pt x="3833614" y="952992"/>
                </a:cubicBezTo>
                <a:cubicBezTo>
                  <a:pt x="3838522" y="943569"/>
                  <a:pt x="3842546" y="939677"/>
                  <a:pt x="3846570" y="935783"/>
                </a:cubicBezTo>
                <a:lnTo>
                  <a:pt x="3849188" y="930758"/>
                </a:lnTo>
                <a:lnTo>
                  <a:pt x="3850440" y="929314"/>
                </a:lnTo>
                <a:lnTo>
                  <a:pt x="3851858" y="926088"/>
                </a:lnTo>
                <a:lnTo>
                  <a:pt x="3855088" y="923747"/>
                </a:lnTo>
                <a:lnTo>
                  <a:pt x="3853835" y="927590"/>
                </a:lnTo>
                <a:cubicBezTo>
                  <a:pt x="3853017" y="929159"/>
                  <a:pt x="3852608" y="929945"/>
                  <a:pt x="3854620" y="927999"/>
                </a:cubicBezTo>
                <a:cubicBezTo>
                  <a:pt x="3856257" y="924856"/>
                  <a:pt x="3860281" y="920964"/>
                  <a:pt x="3864307" y="917072"/>
                </a:cubicBezTo>
                <a:cubicBezTo>
                  <a:pt x="3867578" y="910789"/>
                  <a:pt x="3869215" y="907648"/>
                  <a:pt x="3873240" y="903756"/>
                </a:cubicBezTo>
                <a:cubicBezTo>
                  <a:pt x="3876511" y="897472"/>
                  <a:pt x="3878901" y="896720"/>
                  <a:pt x="3880537" y="893579"/>
                </a:cubicBezTo>
                <a:cubicBezTo>
                  <a:pt x="3882173" y="890439"/>
                  <a:pt x="3882173" y="890439"/>
                  <a:pt x="3882173" y="890439"/>
                </a:cubicBezTo>
                <a:cubicBezTo>
                  <a:pt x="3876511" y="897472"/>
                  <a:pt x="3879784" y="891191"/>
                  <a:pt x="3883810" y="887298"/>
                </a:cubicBezTo>
                <a:cubicBezTo>
                  <a:pt x="3883057" y="884907"/>
                  <a:pt x="3883057" y="884907"/>
                  <a:pt x="3884693" y="881768"/>
                </a:cubicBezTo>
                <a:cubicBezTo>
                  <a:pt x="3886331" y="878627"/>
                  <a:pt x="3887967" y="875485"/>
                  <a:pt x="3891991" y="871593"/>
                </a:cubicBezTo>
                <a:cubicBezTo>
                  <a:pt x="3891991" y="871593"/>
                  <a:pt x="3897652" y="864558"/>
                  <a:pt x="3894380" y="870841"/>
                </a:cubicBezTo>
                <a:cubicBezTo>
                  <a:pt x="3891991" y="871593"/>
                  <a:pt x="3892742" y="873982"/>
                  <a:pt x="3895132" y="873230"/>
                </a:cubicBezTo>
                <a:cubicBezTo>
                  <a:pt x="3895132" y="873230"/>
                  <a:pt x="3895132" y="873230"/>
                  <a:pt x="3894518" y="874408"/>
                </a:cubicBezTo>
                <a:lnTo>
                  <a:pt x="3892128" y="878996"/>
                </a:lnTo>
                <a:lnTo>
                  <a:pt x="3891858" y="879513"/>
                </a:lnTo>
                <a:cubicBezTo>
                  <a:pt x="3890223" y="882652"/>
                  <a:pt x="3887835" y="883404"/>
                  <a:pt x="3888586" y="885794"/>
                </a:cubicBezTo>
                <a:cubicBezTo>
                  <a:pt x="3888586" y="885794"/>
                  <a:pt x="3887835" y="883404"/>
                  <a:pt x="3890223" y="882652"/>
                </a:cubicBezTo>
                <a:lnTo>
                  <a:pt x="3892128" y="878996"/>
                </a:lnTo>
                <a:lnTo>
                  <a:pt x="3895132" y="873230"/>
                </a:lnTo>
                <a:cubicBezTo>
                  <a:pt x="3895132" y="873230"/>
                  <a:pt x="3896768" y="870089"/>
                  <a:pt x="3900792" y="866196"/>
                </a:cubicBezTo>
                <a:cubicBezTo>
                  <a:pt x="3903181" y="865444"/>
                  <a:pt x="3903181" y="865444"/>
                  <a:pt x="3905569" y="864693"/>
                </a:cubicBezTo>
                <a:cubicBezTo>
                  <a:pt x="3905569" y="864693"/>
                  <a:pt x="3907958" y="863941"/>
                  <a:pt x="3907958" y="863941"/>
                </a:cubicBezTo>
                <a:cubicBezTo>
                  <a:pt x="3903934" y="867834"/>
                  <a:pt x="3902296" y="870975"/>
                  <a:pt x="3902296" y="870975"/>
                </a:cubicBezTo>
                <a:cubicBezTo>
                  <a:pt x="3898272" y="874869"/>
                  <a:pt x="3892610" y="881901"/>
                  <a:pt x="3885313" y="892076"/>
                </a:cubicBezTo>
                <a:cubicBezTo>
                  <a:pt x="3883677" y="895217"/>
                  <a:pt x="3881289" y="895969"/>
                  <a:pt x="3879653" y="899111"/>
                </a:cubicBezTo>
                <a:cubicBezTo>
                  <a:pt x="3878017" y="902253"/>
                  <a:pt x="3868331" y="913180"/>
                  <a:pt x="3866694" y="916320"/>
                </a:cubicBezTo>
                <a:cubicBezTo>
                  <a:pt x="3867446" y="918708"/>
                  <a:pt x="3861786" y="925743"/>
                  <a:pt x="3867446" y="918708"/>
                </a:cubicBezTo>
                <a:cubicBezTo>
                  <a:pt x="3867446" y="918708"/>
                  <a:pt x="3867446" y="918708"/>
                  <a:pt x="3868198" y="921098"/>
                </a:cubicBezTo>
                <a:cubicBezTo>
                  <a:pt x="3860901" y="931273"/>
                  <a:pt x="3866562" y="924239"/>
                  <a:pt x="3861653" y="933663"/>
                </a:cubicBezTo>
                <a:cubicBezTo>
                  <a:pt x="3861653" y="933663"/>
                  <a:pt x="3863289" y="930521"/>
                  <a:pt x="3863289" y="930521"/>
                </a:cubicBezTo>
                <a:cubicBezTo>
                  <a:pt x="3865677" y="929770"/>
                  <a:pt x="3867314" y="926628"/>
                  <a:pt x="3866562" y="924239"/>
                </a:cubicBezTo>
                <a:cubicBezTo>
                  <a:pt x="3868951" y="923488"/>
                  <a:pt x="3868951" y="923488"/>
                  <a:pt x="3868951" y="923488"/>
                </a:cubicBezTo>
                <a:cubicBezTo>
                  <a:pt x="3870586" y="920346"/>
                  <a:pt x="3872223" y="917205"/>
                  <a:pt x="3872223" y="917205"/>
                </a:cubicBezTo>
                <a:cubicBezTo>
                  <a:pt x="3874611" y="916453"/>
                  <a:pt x="3872975" y="919594"/>
                  <a:pt x="3874611" y="916453"/>
                </a:cubicBezTo>
                <a:cubicBezTo>
                  <a:pt x="3878636" y="912561"/>
                  <a:pt x="3867314" y="926628"/>
                  <a:pt x="3875363" y="918843"/>
                </a:cubicBezTo>
                <a:cubicBezTo>
                  <a:pt x="3881025" y="911810"/>
                  <a:pt x="3877000" y="915701"/>
                  <a:pt x="3876248" y="913313"/>
                </a:cubicBezTo>
                <a:cubicBezTo>
                  <a:pt x="3869835" y="917957"/>
                  <a:pt x="3871471" y="914817"/>
                  <a:pt x="3874744" y="908534"/>
                </a:cubicBezTo>
                <a:cubicBezTo>
                  <a:pt x="3878768" y="904641"/>
                  <a:pt x="3880405" y="901500"/>
                  <a:pt x="3883677" y="895217"/>
                </a:cubicBezTo>
                <a:cubicBezTo>
                  <a:pt x="3884429" y="897607"/>
                  <a:pt x="3882042" y="898359"/>
                  <a:pt x="3882042" y="898359"/>
                </a:cubicBezTo>
                <a:cubicBezTo>
                  <a:pt x="3882793" y="900749"/>
                  <a:pt x="3884429" y="897607"/>
                  <a:pt x="3884429" y="897607"/>
                </a:cubicBezTo>
                <a:cubicBezTo>
                  <a:pt x="3891726" y="887432"/>
                  <a:pt x="3886817" y="896856"/>
                  <a:pt x="3886817" y="896856"/>
                </a:cubicBezTo>
                <a:cubicBezTo>
                  <a:pt x="3889206" y="896104"/>
                  <a:pt x="3887570" y="899246"/>
                  <a:pt x="3888322" y="901635"/>
                </a:cubicBezTo>
                <a:cubicBezTo>
                  <a:pt x="3888322" y="901635"/>
                  <a:pt x="3888322" y="901635"/>
                  <a:pt x="3885934" y="902386"/>
                </a:cubicBezTo>
                <a:cubicBezTo>
                  <a:pt x="3885934" y="902386"/>
                  <a:pt x="3884298" y="905527"/>
                  <a:pt x="3881910" y="906279"/>
                </a:cubicBezTo>
                <a:cubicBezTo>
                  <a:pt x="3882661" y="908670"/>
                  <a:pt x="3883414" y="911058"/>
                  <a:pt x="3883414" y="911058"/>
                </a:cubicBezTo>
                <a:cubicBezTo>
                  <a:pt x="3881025" y="911810"/>
                  <a:pt x="3881776" y="914198"/>
                  <a:pt x="3877751" y="918091"/>
                </a:cubicBezTo>
                <a:cubicBezTo>
                  <a:pt x="3872091" y="925125"/>
                  <a:pt x="3868067" y="929018"/>
                  <a:pt x="3866430" y="932160"/>
                </a:cubicBezTo>
                <a:cubicBezTo>
                  <a:pt x="3864042" y="932912"/>
                  <a:pt x="3860017" y="936804"/>
                  <a:pt x="3858380" y="939946"/>
                </a:cubicBezTo>
                <a:cubicBezTo>
                  <a:pt x="3856744" y="943087"/>
                  <a:pt x="3851083" y="950121"/>
                  <a:pt x="3849446" y="953261"/>
                </a:cubicBezTo>
                <a:cubicBezTo>
                  <a:pt x="3847811" y="956402"/>
                  <a:pt x="3850199" y="955650"/>
                  <a:pt x="3854224" y="951758"/>
                </a:cubicBezTo>
                <a:cubicBezTo>
                  <a:pt x="3853472" y="949369"/>
                  <a:pt x="3855861" y="948617"/>
                  <a:pt x="3855861" y="948617"/>
                </a:cubicBezTo>
                <a:cubicBezTo>
                  <a:pt x="3859133" y="942335"/>
                  <a:pt x="3863158" y="938442"/>
                  <a:pt x="3864793" y="935300"/>
                </a:cubicBezTo>
                <a:cubicBezTo>
                  <a:pt x="3867182" y="934548"/>
                  <a:pt x="3867182" y="934548"/>
                  <a:pt x="3865546" y="937691"/>
                </a:cubicBezTo>
                <a:lnTo>
                  <a:pt x="3864097" y="942676"/>
                </a:lnTo>
                <a:lnTo>
                  <a:pt x="3862794" y="944877"/>
                </a:lnTo>
                <a:lnTo>
                  <a:pt x="3863439" y="944937"/>
                </a:lnTo>
                <a:lnTo>
                  <a:pt x="3863026" y="946362"/>
                </a:lnTo>
                <a:cubicBezTo>
                  <a:pt x="3863026" y="946362"/>
                  <a:pt x="3859000" y="950254"/>
                  <a:pt x="3857364" y="953395"/>
                </a:cubicBezTo>
                <a:cubicBezTo>
                  <a:pt x="3854976" y="954147"/>
                  <a:pt x="3854976" y="954147"/>
                  <a:pt x="3853339" y="957288"/>
                </a:cubicBezTo>
                <a:cubicBezTo>
                  <a:pt x="3853339" y="957288"/>
                  <a:pt x="3851702" y="960429"/>
                  <a:pt x="3849315" y="961181"/>
                </a:cubicBezTo>
                <a:cubicBezTo>
                  <a:pt x="3849315" y="961181"/>
                  <a:pt x="3847679" y="964323"/>
                  <a:pt x="3847679" y="964323"/>
                </a:cubicBezTo>
                <a:cubicBezTo>
                  <a:pt x="3848431" y="966712"/>
                  <a:pt x="3846795" y="969853"/>
                  <a:pt x="3845158" y="972994"/>
                </a:cubicBezTo>
                <a:lnTo>
                  <a:pt x="3841134" y="976887"/>
                </a:lnTo>
                <a:lnTo>
                  <a:pt x="3837611" y="980293"/>
                </a:lnTo>
                <a:cubicBezTo>
                  <a:pt x="3835692" y="982539"/>
                  <a:pt x="3834279" y="984296"/>
                  <a:pt x="3833084" y="984672"/>
                </a:cubicBezTo>
                <a:cubicBezTo>
                  <a:pt x="3833084" y="984672"/>
                  <a:pt x="3830696" y="985424"/>
                  <a:pt x="3830696" y="985424"/>
                </a:cubicBezTo>
                <a:cubicBezTo>
                  <a:pt x="3829059" y="988565"/>
                  <a:pt x="3825787" y="994848"/>
                  <a:pt x="3825787" y="994848"/>
                </a:cubicBezTo>
                <a:cubicBezTo>
                  <a:pt x="3823398" y="995599"/>
                  <a:pt x="3826539" y="997238"/>
                  <a:pt x="3826539" y="997238"/>
                </a:cubicBezTo>
                <a:cubicBezTo>
                  <a:pt x="3826539" y="997238"/>
                  <a:pt x="3828175" y="994096"/>
                  <a:pt x="3829812" y="990955"/>
                </a:cubicBezTo>
                <a:cubicBezTo>
                  <a:pt x="3829812" y="990955"/>
                  <a:pt x="3832200" y="990203"/>
                  <a:pt x="3832200" y="990203"/>
                </a:cubicBezTo>
                <a:lnTo>
                  <a:pt x="3841134" y="976887"/>
                </a:lnTo>
                <a:lnTo>
                  <a:pt x="3837861" y="983169"/>
                </a:lnTo>
                <a:cubicBezTo>
                  <a:pt x="3836224" y="986310"/>
                  <a:pt x="3834588" y="989451"/>
                  <a:pt x="3834588" y="989451"/>
                </a:cubicBezTo>
                <a:cubicBezTo>
                  <a:pt x="3835340" y="991841"/>
                  <a:pt x="3841753" y="987196"/>
                  <a:pt x="3836845" y="996619"/>
                </a:cubicBezTo>
                <a:cubicBezTo>
                  <a:pt x="3840869" y="992728"/>
                  <a:pt x="3844894" y="988834"/>
                  <a:pt x="3848919" y="984941"/>
                </a:cubicBezTo>
                <a:cubicBezTo>
                  <a:pt x="3850555" y="981799"/>
                  <a:pt x="3850555" y="981799"/>
                  <a:pt x="3849802" y="979410"/>
                </a:cubicBezTo>
                <a:cubicBezTo>
                  <a:pt x="3853827" y="975518"/>
                  <a:pt x="3852943" y="981048"/>
                  <a:pt x="3858603" y="974014"/>
                </a:cubicBezTo>
                <a:cubicBezTo>
                  <a:pt x="3858603" y="974014"/>
                  <a:pt x="3856968" y="977155"/>
                  <a:pt x="3854579" y="977907"/>
                </a:cubicBezTo>
                <a:cubicBezTo>
                  <a:pt x="3854579" y="977907"/>
                  <a:pt x="3854579" y="977907"/>
                  <a:pt x="3855331" y="980296"/>
                </a:cubicBezTo>
                <a:cubicBezTo>
                  <a:pt x="3850555" y="981799"/>
                  <a:pt x="3848919" y="984941"/>
                  <a:pt x="3849670" y="987330"/>
                </a:cubicBezTo>
                <a:cubicBezTo>
                  <a:pt x="3848035" y="990473"/>
                  <a:pt x="3848035" y="990473"/>
                  <a:pt x="3848035" y="990473"/>
                </a:cubicBezTo>
                <a:cubicBezTo>
                  <a:pt x="3845646" y="991224"/>
                  <a:pt x="3848035" y="990473"/>
                  <a:pt x="3845646" y="991224"/>
                </a:cubicBezTo>
                <a:cubicBezTo>
                  <a:pt x="3845646" y="991224"/>
                  <a:pt x="3843258" y="991975"/>
                  <a:pt x="3843258" y="991975"/>
                </a:cubicBezTo>
                <a:cubicBezTo>
                  <a:pt x="3841621" y="995117"/>
                  <a:pt x="3841621" y="995117"/>
                  <a:pt x="3839985" y="998257"/>
                </a:cubicBezTo>
                <a:cubicBezTo>
                  <a:pt x="3839985" y="998257"/>
                  <a:pt x="3838349" y="1001399"/>
                  <a:pt x="3838349" y="1001399"/>
                </a:cubicBezTo>
                <a:cubicBezTo>
                  <a:pt x="3837531" y="1002969"/>
                  <a:pt x="3835706" y="1005513"/>
                  <a:pt x="3834384" y="1007571"/>
                </a:cubicBezTo>
                <a:lnTo>
                  <a:pt x="3833943" y="1009087"/>
                </a:lnTo>
                <a:lnTo>
                  <a:pt x="3829415" y="1014715"/>
                </a:lnTo>
                <a:cubicBezTo>
                  <a:pt x="3830167" y="1017104"/>
                  <a:pt x="3830167" y="1017104"/>
                  <a:pt x="3830167" y="1017104"/>
                </a:cubicBezTo>
                <a:cubicBezTo>
                  <a:pt x="3826895" y="1023387"/>
                  <a:pt x="3824506" y="1024139"/>
                  <a:pt x="3824506" y="1024139"/>
                </a:cubicBezTo>
                <a:cubicBezTo>
                  <a:pt x="3823753" y="1021749"/>
                  <a:pt x="3821365" y="1022500"/>
                  <a:pt x="3814069" y="1032676"/>
                </a:cubicBezTo>
                <a:cubicBezTo>
                  <a:pt x="3811681" y="1033427"/>
                  <a:pt x="3812432" y="1035817"/>
                  <a:pt x="3812432" y="1035817"/>
                </a:cubicBezTo>
                <a:cubicBezTo>
                  <a:pt x="3808407" y="1039711"/>
                  <a:pt x="3808407" y="1039711"/>
                  <a:pt x="3810043" y="1036568"/>
                </a:cubicBezTo>
                <a:cubicBezTo>
                  <a:pt x="3811681" y="1033427"/>
                  <a:pt x="3813316" y="1030286"/>
                  <a:pt x="3814953" y="1027146"/>
                </a:cubicBezTo>
                <a:cubicBezTo>
                  <a:pt x="3815705" y="1029535"/>
                  <a:pt x="3824637" y="1016218"/>
                  <a:pt x="3825390" y="1018608"/>
                </a:cubicBezTo>
                <a:cubicBezTo>
                  <a:pt x="3827026" y="1015466"/>
                  <a:pt x="3828663" y="1012325"/>
                  <a:pt x="3828663" y="1012325"/>
                </a:cubicBezTo>
                <a:cubicBezTo>
                  <a:pt x="3826274" y="1013077"/>
                  <a:pt x="3822250" y="1016970"/>
                  <a:pt x="3822250" y="1016970"/>
                </a:cubicBezTo>
                <a:cubicBezTo>
                  <a:pt x="3823886" y="1013829"/>
                  <a:pt x="3814200" y="1024756"/>
                  <a:pt x="3811813" y="1025507"/>
                </a:cubicBezTo>
                <a:cubicBezTo>
                  <a:pt x="3809424" y="1026259"/>
                  <a:pt x="3807788" y="1029401"/>
                  <a:pt x="3807788" y="1029401"/>
                </a:cubicBezTo>
                <a:cubicBezTo>
                  <a:pt x="3803763" y="1033294"/>
                  <a:pt x="3802127" y="1036434"/>
                  <a:pt x="3800489" y="1039575"/>
                </a:cubicBezTo>
                <a:cubicBezTo>
                  <a:pt x="3798854" y="1042718"/>
                  <a:pt x="3794830" y="1046609"/>
                  <a:pt x="3794830" y="1046609"/>
                </a:cubicBezTo>
                <a:cubicBezTo>
                  <a:pt x="3795582" y="1048999"/>
                  <a:pt x="3795582" y="1048999"/>
                  <a:pt x="3797970" y="1048247"/>
                </a:cubicBezTo>
                <a:cubicBezTo>
                  <a:pt x="3810929" y="1031038"/>
                  <a:pt x="3802746" y="1046744"/>
                  <a:pt x="3805887" y="1048381"/>
                </a:cubicBezTo>
                <a:cubicBezTo>
                  <a:pt x="3805887" y="1048381"/>
                  <a:pt x="3803498" y="1049133"/>
                  <a:pt x="3803498" y="1049133"/>
                </a:cubicBezTo>
                <a:cubicBezTo>
                  <a:pt x="3803498" y="1049133"/>
                  <a:pt x="3803498" y="1049133"/>
                  <a:pt x="3804250" y="1051522"/>
                </a:cubicBezTo>
                <a:cubicBezTo>
                  <a:pt x="3801862" y="1052274"/>
                  <a:pt x="3800226" y="1055415"/>
                  <a:pt x="3800226" y="1055415"/>
                </a:cubicBezTo>
                <a:cubicBezTo>
                  <a:pt x="3796953" y="1061698"/>
                  <a:pt x="3804118" y="1059442"/>
                  <a:pt x="3811415" y="1049267"/>
                </a:cubicBezTo>
                <a:cubicBezTo>
                  <a:pt x="3811415" y="1049267"/>
                  <a:pt x="3813052" y="1046126"/>
                  <a:pt x="3815440" y="1045374"/>
                </a:cubicBezTo>
                <a:cubicBezTo>
                  <a:pt x="3816193" y="1047763"/>
                  <a:pt x="3820217" y="1043871"/>
                  <a:pt x="3819465" y="1041482"/>
                </a:cubicBezTo>
                <a:cubicBezTo>
                  <a:pt x="3818712" y="1039092"/>
                  <a:pt x="3818712" y="1039092"/>
                  <a:pt x="3818712" y="1039092"/>
                </a:cubicBezTo>
                <a:cubicBezTo>
                  <a:pt x="3821101" y="1038340"/>
                  <a:pt x="3821101" y="1038340"/>
                  <a:pt x="3821101" y="1038340"/>
                </a:cubicBezTo>
                <a:cubicBezTo>
                  <a:pt x="3821101" y="1038340"/>
                  <a:pt x="3822737" y="1035200"/>
                  <a:pt x="3822737" y="1035200"/>
                </a:cubicBezTo>
                <a:lnTo>
                  <a:pt x="3823447" y="1030763"/>
                </a:lnTo>
                <a:lnTo>
                  <a:pt x="3824426" y="1028892"/>
                </a:lnTo>
                <a:lnTo>
                  <a:pt x="3827646" y="1025777"/>
                </a:lnTo>
                <a:cubicBezTo>
                  <a:pt x="3829283" y="1022635"/>
                  <a:pt x="3829692" y="1021850"/>
                  <a:pt x="3829897" y="1021457"/>
                </a:cubicBezTo>
                <a:lnTo>
                  <a:pt x="3830565" y="1020175"/>
                </a:lnTo>
                <a:lnTo>
                  <a:pt x="3830762" y="1019798"/>
                </a:lnTo>
                <a:lnTo>
                  <a:pt x="3832555" y="1016352"/>
                </a:lnTo>
                <a:cubicBezTo>
                  <a:pt x="3836579" y="1012460"/>
                  <a:pt x="3840604" y="1008567"/>
                  <a:pt x="3837464" y="1006929"/>
                </a:cubicBezTo>
                <a:cubicBezTo>
                  <a:pt x="3837464" y="1006929"/>
                  <a:pt x="3839853" y="1006177"/>
                  <a:pt x="3839101" y="1003789"/>
                </a:cubicBezTo>
                <a:cubicBezTo>
                  <a:pt x="3841489" y="1003037"/>
                  <a:pt x="3843125" y="999896"/>
                  <a:pt x="3844761" y="996754"/>
                </a:cubicBezTo>
                <a:cubicBezTo>
                  <a:pt x="3844761" y="996754"/>
                  <a:pt x="3847150" y="996002"/>
                  <a:pt x="3847150" y="996002"/>
                </a:cubicBezTo>
                <a:cubicBezTo>
                  <a:pt x="3845514" y="999144"/>
                  <a:pt x="3843878" y="1002285"/>
                  <a:pt x="3840604" y="1008567"/>
                </a:cubicBezTo>
                <a:cubicBezTo>
                  <a:pt x="3840604" y="1008567"/>
                  <a:pt x="3838969" y="1011708"/>
                  <a:pt x="3838969" y="1011708"/>
                </a:cubicBezTo>
                <a:cubicBezTo>
                  <a:pt x="3842109" y="1013346"/>
                  <a:pt x="3844497" y="1012594"/>
                  <a:pt x="3847770" y="1006311"/>
                </a:cubicBezTo>
                <a:cubicBezTo>
                  <a:pt x="3847770" y="1006311"/>
                  <a:pt x="3850158" y="1005560"/>
                  <a:pt x="3850158" y="1005560"/>
                </a:cubicBezTo>
                <a:cubicBezTo>
                  <a:pt x="3851794" y="1002419"/>
                  <a:pt x="3855819" y="998526"/>
                  <a:pt x="3858208" y="997774"/>
                </a:cubicBezTo>
                <a:cubicBezTo>
                  <a:pt x="3862983" y="996272"/>
                  <a:pt x="3866876" y="1000298"/>
                  <a:pt x="3865992" y="1005828"/>
                </a:cubicBezTo>
                <a:cubicBezTo>
                  <a:pt x="3865109" y="1011360"/>
                  <a:pt x="3862720" y="1012112"/>
                  <a:pt x="3860332" y="1012863"/>
                </a:cubicBezTo>
                <a:cubicBezTo>
                  <a:pt x="3860332" y="1012863"/>
                  <a:pt x="3857943" y="1013615"/>
                  <a:pt x="3857943" y="1013615"/>
                </a:cubicBezTo>
                <a:cubicBezTo>
                  <a:pt x="3853786" y="1025427"/>
                  <a:pt x="3850645" y="1023789"/>
                  <a:pt x="3848257" y="1024541"/>
                </a:cubicBezTo>
                <a:cubicBezTo>
                  <a:pt x="3845869" y="1025293"/>
                  <a:pt x="3843481" y="1026044"/>
                  <a:pt x="3841844" y="1029187"/>
                </a:cubicBezTo>
                <a:cubicBezTo>
                  <a:pt x="3839324" y="1037857"/>
                  <a:pt x="3836936" y="1038609"/>
                  <a:pt x="3832910" y="1042502"/>
                </a:cubicBezTo>
                <a:cubicBezTo>
                  <a:pt x="3830522" y="1043252"/>
                  <a:pt x="3826497" y="1047146"/>
                  <a:pt x="3826497" y="1047146"/>
                </a:cubicBezTo>
                <a:cubicBezTo>
                  <a:pt x="3826497" y="1047146"/>
                  <a:pt x="3824109" y="1047898"/>
                  <a:pt x="3821721" y="1048650"/>
                </a:cubicBezTo>
                <a:cubicBezTo>
                  <a:pt x="3822473" y="1051039"/>
                  <a:pt x="3822473" y="1051039"/>
                  <a:pt x="3822473" y="1051039"/>
                </a:cubicBezTo>
                <a:cubicBezTo>
                  <a:pt x="3825613" y="1052677"/>
                  <a:pt x="3823978" y="1055818"/>
                  <a:pt x="3818316" y="1062853"/>
                </a:cubicBezTo>
                <a:cubicBezTo>
                  <a:pt x="3815928" y="1063605"/>
                  <a:pt x="3814292" y="1066744"/>
                  <a:pt x="3814292" y="1066744"/>
                </a:cubicBezTo>
                <a:cubicBezTo>
                  <a:pt x="3820705" y="1062100"/>
                  <a:pt x="3819820" y="1067631"/>
                  <a:pt x="3822209" y="1066879"/>
                </a:cubicBezTo>
                <a:cubicBezTo>
                  <a:pt x="3824597" y="1066127"/>
                  <a:pt x="3827869" y="1059846"/>
                  <a:pt x="3829506" y="1056705"/>
                </a:cubicBezTo>
                <a:cubicBezTo>
                  <a:pt x="3831894" y="1055953"/>
                  <a:pt x="3835918" y="1052060"/>
                  <a:pt x="3838307" y="1051308"/>
                </a:cubicBezTo>
                <a:cubicBezTo>
                  <a:pt x="3836671" y="1054450"/>
                  <a:pt x="3837423" y="1056839"/>
                  <a:pt x="3831010" y="1061483"/>
                </a:cubicBezTo>
                <a:cubicBezTo>
                  <a:pt x="3831010" y="1061483"/>
                  <a:pt x="3827737" y="1067765"/>
                  <a:pt x="3826102" y="1070905"/>
                </a:cubicBezTo>
                <a:cubicBezTo>
                  <a:pt x="3822828" y="1077188"/>
                  <a:pt x="3816416" y="1081832"/>
                  <a:pt x="3812391" y="1085725"/>
                </a:cubicBezTo>
                <a:cubicBezTo>
                  <a:pt x="3808366" y="1089618"/>
                  <a:pt x="3804341" y="1093512"/>
                  <a:pt x="3800317" y="1097405"/>
                </a:cubicBezTo>
                <a:cubicBezTo>
                  <a:pt x="3798680" y="1100546"/>
                  <a:pt x="3797044" y="1103687"/>
                  <a:pt x="3793020" y="1107579"/>
                </a:cubicBezTo>
                <a:cubicBezTo>
                  <a:pt x="3801822" y="1102183"/>
                  <a:pt x="3788111" y="1117003"/>
                  <a:pt x="3786474" y="1120143"/>
                </a:cubicBezTo>
                <a:cubicBezTo>
                  <a:pt x="3787227" y="1122533"/>
                  <a:pt x="3787227" y="1122533"/>
                  <a:pt x="3787227" y="1122533"/>
                </a:cubicBezTo>
                <a:cubicBezTo>
                  <a:pt x="3789614" y="1121781"/>
                  <a:pt x="3789614" y="1121781"/>
                  <a:pt x="3792003" y="1121029"/>
                </a:cubicBezTo>
                <a:cubicBezTo>
                  <a:pt x="3789614" y="1121781"/>
                  <a:pt x="3789614" y="1121781"/>
                  <a:pt x="3790367" y="1124172"/>
                </a:cubicBezTo>
                <a:cubicBezTo>
                  <a:pt x="3790367" y="1124172"/>
                  <a:pt x="3788730" y="1127312"/>
                  <a:pt x="3791872" y="1128950"/>
                </a:cubicBezTo>
                <a:cubicBezTo>
                  <a:pt x="3788730" y="1127312"/>
                  <a:pt x="3786343" y="1128063"/>
                  <a:pt x="3786343" y="1128063"/>
                </a:cubicBezTo>
                <a:cubicBezTo>
                  <a:pt x="3782317" y="1131957"/>
                  <a:pt x="3779045" y="1138239"/>
                  <a:pt x="3776656" y="1138990"/>
                </a:cubicBezTo>
                <a:cubicBezTo>
                  <a:pt x="3774268" y="1139742"/>
                  <a:pt x="3774268" y="1139742"/>
                  <a:pt x="3771880" y="1140494"/>
                </a:cubicBezTo>
                <a:cubicBezTo>
                  <a:pt x="3772631" y="1142882"/>
                  <a:pt x="3772631" y="1142882"/>
                  <a:pt x="3773384" y="1145272"/>
                </a:cubicBezTo>
                <a:cubicBezTo>
                  <a:pt x="3770111" y="1151555"/>
                  <a:pt x="3764582" y="1150669"/>
                  <a:pt x="3761309" y="1156951"/>
                </a:cubicBezTo>
                <a:cubicBezTo>
                  <a:pt x="3762062" y="1159342"/>
                  <a:pt x="3761178" y="1164871"/>
                  <a:pt x="3758038" y="1163235"/>
                </a:cubicBezTo>
                <a:cubicBezTo>
                  <a:pt x="3755650" y="1163985"/>
                  <a:pt x="3751625" y="1167878"/>
                  <a:pt x="3749236" y="1168630"/>
                </a:cubicBezTo>
                <a:cubicBezTo>
                  <a:pt x="3746716" y="1177300"/>
                  <a:pt x="3743574" y="1175665"/>
                  <a:pt x="3741187" y="1176417"/>
                </a:cubicBezTo>
                <a:cubicBezTo>
                  <a:pt x="3741187" y="1176417"/>
                  <a:pt x="3739551" y="1179556"/>
                  <a:pt x="3739551" y="1179556"/>
                </a:cubicBezTo>
                <a:cubicBezTo>
                  <a:pt x="3738667" y="1185088"/>
                  <a:pt x="3736277" y="1185840"/>
                  <a:pt x="3735525" y="1183449"/>
                </a:cubicBezTo>
                <a:cubicBezTo>
                  <a:pt x="3733137" y="1184201"/>
                  <a:pt x="3733137" y="1184201"/>
                  <a:pt x="3730749" y="1184953"/>
                </a:cubicBezTo>
                <a:cubicBezTo>
                  <a:pt x="3729113" y="1188095"/>
                  <a:pt x="3732253" y="1189733"/>
                  <a:pt x="3733005" y="1192121"/>
                </a:cubicBezTo>
                <a:cubicBezTo>
                  <a:pt x="3733005" y="1192121"/>
                  <a:pt x="3729733" y="1198405"/>
                  <a:pt x="3729733" y="1198405"/>
                </a:cubicBezTo>
                <a:cubicBezTo>
                  <a:pt x="3718543" y="1204552"/>
                  <a:pt x="3726460" y="1204686"/>
                  <a:pt x="3720799" y="1211721"/>
                </a:cubicBezTo>
                <a:cubicBezTo>
                  <a:pt x="3720047" y="1209331"/>
                  <a:pt x="3715270" y="1210835"/>
                  <a:pt x="3713767" y="1206056"/>
                </a:cubicBezTo>
                <a:cubicBezTo>
                  <a:pt x="3716155" y="1205304"/>
                  <a:pt x="3716155" y="1205304"/>
                  <a:pt x="3718543" y="1204552"/>
                </a:cubicBezTo>
                <a:cubicBezTo>
                  <a:pt x="3719361" y="1202983"/>
                  <a:pt x="3719582" y="1201600"/>
                  <a:pt x="3719096" y="1201095"/>
                </a:cubicBezTo>
                <a:lnTo>
                  <a:pt x="3718116" y="1201577"/>
                </a:lnTo>
                <a:lnTo>
                  <a:pt x="3729321" y="1181463"/>
                </a:lnTo>
                <a:cubicBezTo>
                  <a:pt x="3732484" y="1175872"/>
                  <a:pt x="3734531" y="1171945"/>
                  <a:pt x="3734154" y="1170752"/>
                </a:cubicBezTo>
                <a:cubicBezTo>
                  <a:pt x="3733402" y="1168362"/>
                  <a:pt x="3735038" y="1165220"/>
                  <a:pt x="3727741" y="1175395"/>
                </a:cubicBezTo>
                <a:cubicBezTo>
                  <a:pt x="3726989" y="1173006"/>
                  <a:pt x="3730261" y="1166724"/>
                  <a:pt x="3722964" y="1176899"/>
                </a:cubicBezTo>
                <a:cubicBezTo>
                  <a:pt x="3721327" y="1180040"/>
                  <a:pt x="3721327" y="1180040"/>
                  <a:pt x="3718939" y="1180792"/>
                </a:cubicBezTo>
                <a:cubicBezTo>
                  <a:pt x="3718187" y="1178402"/>
                  <a:pt x="3713411" y="1179906"/>
                  <a:pt x="3710138" y="1186189"/>
                </a:cubicBezTo>
                <a:cubicBezTo>
                  <a:pt x="3707750" y="1186941"/>
                  <a:pt x="3702088" y="1193974"/>
                  <a:pt x="3708502" y="1189328"/>
                </a:cubicBezTo>
                <a:cubicBezTo>
                  <a:pt x="3708502" y="1189328"/>
                  <a:pt x="3709254" y="1191718"/>
                  <a:pt x="3707618" y="1194860"/>
                </a:cubicBezTo>
                <a:cubicBezTo>
                  <a:pt x="3707618" y="1194860"/>
                  <a:pt x="3705981" y="1198002"/>
                  <a:pt x="3703593" y="1198753"/>
                </a:cubicBezTo>
                <a:cubicBezTo>
                  <a:pt x="3706733" y="1200390"/>
                  <a:pt x="3706733" y="1200390"/>
                  <a:pt x="3716420" y="1189463"/>
                </a:cubicBezTo>
                <a:cubicBezTo>
                  <a:pt x="3720444" y="1185569"/>
                  <a:pt x="3722832" y="1184819"/>
                  <a:pt x="3724468" y="1181678"/>
                </a:cubicBezTo>
                <a:cubicBezTo>
                  <a:pt x="3726857" y="1180927"/>
                  <a:pt x="3724336" y="1189599"/>
                  <a:pt x="3720311" y="1193490"/>
                </a:cubicBezTo>
                <a:cubicBezTo>
                  <a:pt x="3720311" y="1193490"/>
                  <a:pt x="3717038" y="1199774"/>
                  <a:pt x="3714651" y="1200525"/>
                </a:cubicBezTo>
                <a:cubicBezTo>
                  <a:pt x="3713015" y="1203668"/>
                  <a:pt x="3709741" y="1209948"/>
                  <a:pt x="3708105" y="1213090"/>
                </a:cubicBezTo>
                <a:cubicBezTo>
                  <a:pt x="3708105" y="1213090"/>
                  <a:pt x="3708105" y="1213090"/>
                  <a:pt x="3708857" y="1215479"/>
                </a:cubicBezTo>
                <a:cubicBezTo>
                  <a:pt x="3708857" y="1215479"/>
                  <a:pt x="3709610" y="1217868"/>
                  <a:pt x="3709610" y="1217868"/>
                </a:cubicBezTo>
                <a:cubicBezTo>
                  <a:pt x="3714253" y="1224284"/>
                  <a:pt x="3720536" y="1227561"/>
                  <a:pt x="3724427" y="1231588"/>
                </a:cubicBezTo>
                <a:cubicBezTo>
                  <a:pt x="3723676" y="1229198"/>
                  <a:pt x="3726063" y="1228446"/>
                  <a:pt x="3726063" y="1228446"/>
                </a:cubicBezTo>
                <a:cubicBezTo>
                  <a:pt x="3734113" y="1220661"/>
                  <a:pt x="3740657" y="1208095"/>
                  <a:pt x="3748708" y="1200311"/>
                </a:cubicBezTo>
                <a:cubicBezTo>
                  <a:pt x="3753616" y="1190887"/>
                  <a:pt x="3760030" y="1186243"/>
                  <a:pt x="3763170" y="1187880"/>
                </a:cubicBezTo>
                <a:cubicBezTo>
                  <a:pt x="3763170" y="1187880"/>
                  <a:pt x="3767194" y="1183988"/>
                  <a:pt x="3768830" y="1180845"/>
                </a:cubicBezTo>
                <a:cubicBezTo>
                  <a:pt x="3768830" y="1180845"/>
                  <a:pt x="3768078" y="1178457"/>
                  <a:pt x="3770467" y="1177704"/>
                </a:cubicBezTo>
                <a:cubicBezTo>
                  <a:pt x="3768963" y="1172925"/>
                  <a:pt x="3772235" y="1166644"/>
                  <a:pt x="3776260" y="1162750"/>
                </a:cubicBezTo>
                <a:cubicBezTo>
                  <a:pt x="3780285" y="1158857"/>
                  <a:pt x="3781921" y="1155717"/>
                  <a:pt x="3786698" y="1154213"/>
                </a:cubicBezTo>
                <a:cubicBezTo>
                  <a:pt x="3784310" y="1154964"/>
                  <a:pt x="3784310" y="1154964"/>
                  <a:pt x="3784310" y="1154964"/>
                </a:cubicBezTo>
                <a:cubicBezTo>
                  <a:pt x="3783558" y="1152576"/>
                  <a:pt x="3790722" y="1150321"/>
                  <a:pt x="3785194" y="1149434"/>
                </a:cubicBezTo>
                <a:cubicBezTo>
                  <a:pt x="3786078" y="1143903"/>
                  <a:pt x="3792359" y="1147179"/>
                  <a:pt x="3790854" y="1142400"/>
                </a:cubicBezTo>
                <a:cubicBezTo>
                  <a:pt x="3793995" y="1144037"/>
                  <a:pt x="3798020" y="1140145"/>
                  <a:pt x="3801160" y="1141782"/>
                </a:cubicBezTo>
                <a:cubicBezTo>
                  <a:pt x="3801160" y="1141782"/>
                  <a:pt x="3801160" y="1141782"/>
                  <a:pt x="3801911" y="1144172"/>
                </a:cubicBezTo>
                <a:cubicBezTo>
                  <a:pt x="3801911" y="1144172"/>
                  <a:pt x="3803548" y="1141030"/>
                  <a:pt x="3803548" y="1141030"/>
                </a:cubicBezTo>
                <a:cubicBezTo>
                  <a:pt x="3803548" y="1141030"/>
                  <a:pt x="3803548" y="1141030"/>
                  <a:pt x="3802796" y="1138641"/>
                </a:cubicBezTo>
                <a:cubicBezTo>
                  <a:pt x="3805936" y="1140278"/>
                  <a:pt x="3805185" y="1137890"/>
                  <a:pt x="3807573" y="1137138"/>
                </a:cubicBezTo>
                <a:cubicBezTo>
                  <a:pt x="3811598" y="1133245"/>
                  <a:pt x="3815622" y="1129351"/>
                  <a:pt x="3818895" y="1123071"/>
                </a:cubicBezTo>
                <a:cubicBezTo>
                  <a:pt x="3820532" y="1119930"/>
                  <a:pt x="3826059" y="1120816"/>
                  <a:pt x="3828581" y="1112144"/>
                </a:cubicBezTo>
                <a:cubicBezTo>
                  <a:pt x="3828581" y="1112144"/>
                  <a:pt x="3834242" y="1105109"/>
                  <a:pt x="3835878" y="1101969"/>
                </a:cubicBezTo>
                <a:cubicBezTo>
                  <a:pt x="3842291" y="1097323"/>
                  <a:pt x="3833357" y="1110641"/>
                  <a:pt x="3841407" y="1102854"/>
                </a:cubicBezTo>
                <a:cubicBezTo>
                  <a:pt x="3843794" y="1102102"/>
                  <a:pt x="3846183" y="1101350"/>
                  <a:pt x="3844679" y="1096572"/>
                </a:cubicBezTo>
                <a:cubicBezTo>
                  <a:pt x="3847067" y="1095820"/>
                  <a:pt x="3846316" y="1093430"/>
                  <a:pt x="3847951" y="1090290"/>
                </a:cubicBezTo>
                <a:cubicBezTo>
                  <a:pt x="3847951" y="1090290"/>
                  <a:pt x="3849588" y="1087149"/>
                  <a:pt x="3849588" y="1087149"/>
                </a:cubicBezTo>
                <a:cubicBezTo>
                  <a:pt x="3850340" y="1089539"/>
                  <a:pt x="3857637" y="1079364"/>
                  <a:pt x="3860026" y="1078612"/>
                </a:cubicBezTo>
                <a:cubicBezTo>
                  <a:pt x="3862415" y="1077860"/>
                  <a:pt x="3860778" y="1081001"/>
                  <a:pt x="3860778" y="1081001"/>
                </a:cubicBezTo>
                <a:cubicBezTo>
                  <a:pt x="3860778" y="1081001"/>
                  <a:pt x="3859141" y="1084142"/>
                  <a:pt x="3859141" y="1084142"/>
                </a:cubicBezTo>
                <a:cubicBezTo>
                  <a:pt x="3855117" y="1088034"/>
                  <a:pt x="3850340" y="1089539"/>
                  <a:pt x="3851844" y="1094316"/>
                </a:cubicBezTo>
                <a:cubicBezTo>
                  <a:pt x="3851844" y="1094316"/>
                  <a:pt x="3850207" y="1097459"/>
                  <a:pt x="3850960" y="1099847"/>
                </a:cubicBezTo>
                <a:cubicBezTo>
                  <a:pt x="3847688" y="1106130"/>
                  <a:pt x="3840391" y="1116306"/>
                  <a:pt x="3838002" y="1117057"/>
                </a:cubicBezTo>
                <a:cubicBezTo>
                  <a:pt x="3831589" y="1121701"/>
                  <a:pt x="3832341" y="1124089"/>
                  <a:pt x="3832341" y="1124089"/>
                </a:cubicBezTo>
                <a:cubicBezTo>
                  <a:pt x="3827432" y="1133513"/>
                  <a:pt x="3819383" y="1141300"/>
                  <a:pt x="3813721" y="1148333"/>
                </a:cubicBezTo>
                <a:cubicBezTo>
                  <a:pt x="3814473" y="1150723"/>
                  <a:pt x="3812085" y="1151474"/>
                  <a:pt x="3812085" y="1151474"/>
                </a:cubicBezTo>
                <a:cubicBezTo>
                  <a:pt x="3809697" y="1152226"/>
                  <a:pt x="3806424" y="1158507"/>
                  <a:pt x="3803152" y="1164792"/>
                </a:cubicBezTo>
                <a:cubicBezTo>
                  <a:pt x="3800764" y="1165544"/>
                  <a:pt x="3798376" y="1166295"/>
                  <a:pt x="3799128" y="1168684"/>
                </a:cubicBezTo>
                <a:cubicBezTo>
                  <a:pt x="3796738" y="1169436"/>
                  <a:pt x="3797491" y="1171825"/>
                  <a:pt x="3795103" y="1172577"/>
                </a:cubicBezTo>
                <a:cubicBezTo>
                  <a:pt x="3795854" y="1174967"/>
                  <a:pt x="3795854" y="1174967"/>
                  <a:pt x="3795854" y="1174967"/>
                </a:cubicBezTo>
                <a:cubicBezTo>
                  <a:pt x="3795854" y="1174967"/>
                  <a:pt x="3796607" y="1177356"/>
                  <a:pt x="3796607" y="1177356"/>
                </a:cubicBezTo>
                <a:cubicBezTo>
                  <a:pt x="3794970" y="1180498"/>
                  <a:pt x="3792583" y="1181249"/>
                  <a:pt x="3790945" y="1184389"/>
                </a:cubicBezTo>
                <a:cubicBezTo>
                  <a:pt x="3786921" y="1188283"/>
                  <a:pt x="3786038" y="1193813"/>
                  <a:pt x="3782011" y="1197707"/>
                </a:cubicBezTo>
                <a:cubicBezTo>
                  <a:pt x="3779624" y="1198458"/>
                  <a:pt x="3780376" y="1200847"/>
                  <a:pt x="3777988" y="1201599"/>
                </a:cubicBezTo>
                <a:cubicBezTo>
                  <a:pt x="3777988" y="1201599"/>
                  <a:pt x="3777988" y="1201599"/>
                  <a:pt x="3775599" y="1202350"/>
                </a:cubicBezTo>
                <a:cubicBezTo>
                  <a:pt x="3773962" y="1205491"/>
                  <a:pt x="3770691" y="1211775"/>
                  <a:pt x="3777103" y="1207130"/>
                </a:cubicBezTo>
                <a:cubicBezTo>
                  <a:pt x="3775467" y="1210272"/>
                  <a:pt x="3771443" y="1214163"/>
                  <a:pt x="3771443" y="1214163"/>
                </a:cubicBezTo>
                <a:cubicBezTo>
                  <a:pt x="3773830" y="1213411"/>
                  <a:pt x="3773830" y="1213411"/>
                  <a:pt x="3773830" y="1213411"/>
                </a:cubicBezTo>
                <a:cubicBezTo>
                  <a:pt x="3775467" y="1210272"/>
                  <a:pt x="3784137" y="1212795"/>
                  <a:pt x="3782632" y="1208016"/>
                </a:cubicBezTo>
                <a:cubicBezTo>
                  <a:pt x="3785020" y="1207264"/>
                  <a:pt x="3785020" y="1207264"/>
                  <a:pt x="3785772" y="1209653"/>
                </a:cubicBezTo>
                <a:cubicBezTo>
                  <a:pt x="3787409" y="1206514"/>
                  <a:pt x="3787409" y="1206514"/>
                  <a:pt x="3787409" y="1206514"/>
                </a:cubicBezTo>
                <a:cubicBezTo>
                  <a:pt x="3789045" y="1203372"/>
                  <a:pt x="3796343" y="1193196"/>
                  <a:pt x="3793953" y="1193948"/>
                </a:cubicBezTo>
                <a:cubicBezTo>
                  <a:pt x="3791566" y="1194700"/>
                  <a:pt x="3792318" y="1197088"/>
                  <a:pt x="3792318" y="1197088"/>
                </a:cubicBezTo>
                <a:cubicBezTo>
                  <a:pt x="3794838" y="1188417"/>
                  <a:pt x="3794838" y="1188417"/>
                  <a:pt x="3794838" y="1188417"/>
                </a:cubicBezTo>
                <a:cubicBezTo>
                  <a:pt x="3797978" y="1190054"/>
                  <a:pt x="3799483" y="1194833"/>
                  <a:pt x="3798599" y="1200365"/>
                </a:cubicBezTo>
                <a:cubicBezTo>
                  <a:pt x="3800103" y="1205143"/>
                  <a:pt x="3800103" y="1205143"/>
                  <a:pt x="3804879" y="1203639"/>
                </a:cubicBezTo>
                <a:cubicBezTo>
                  <a:pt x="3803376" y="1198861"/>
                  <a:pt x="3802623" y="1196471"/>
                  <a:pt x="3801871" y="1194081"/>
                </a:cubicBezTo>
                <a:cubicBezTo>
                  <a:pt x="3804260" y="1193330"/>
                  <a:pt x="3810541" y="1196606"/>
                  <a:pt x="3811425" y="1191075"/>
                </a:cubicBezTo>
                <a:cubicBezTo>
                  <a:pt x="3814565" y="1192712"/>
                  <a:pt x="3812929" y="1195854"/>
                  <a:pt x="3817705" y="1194351"/>
                </a:cubicBezTo>
                <a:cubicBezTo>
                  <a:pt x="3820094" y="1193599"/>
                  <a:pt x="3817085" y="1184040"/>
                  <a:pt x="3814697" y="1184792"/>
                </a:cubicBezTo>
                <a:cubicBezTo>
                  <a:pt x="3817085" y="1184040"/>
                  <a:pt x="3819474" y="1183289"/>
                  <a:pt x="3821110" y="1180148"/>
                </a:cubicBezTo>
                <a:cubicBezTo>
                  <a:pt x="3821110" y="1180148"/>
                  <a:pt x="3820358" y="1177759"/>
                  <a:pt x="3819606" y="1175369"/>
                </a:cubicBezTo>
                <a:cubicBezTo>
                  <a:pt x="3824383" y="1173865"/>
                  <a:pt x="3824383" y="1173865"/>
                  <a:pt x="3826771" y="1173114"/>
                </a:cubicBezTo>
                <a:cubicBezTo>
                  <a:pt x="3830043" y="1166833"/>
                  <a:pt x="3830928" y="1161301"/>
                  <a:pt x="3839730" y="1155904"/>
                </a:cubicBezTo>
                <a:cubicBezTo>
                  <a:pt x="3838978" y="1153515"/>
                  <a:pt x="3838978" y="1153515"/>
                  <a:pt x="3838225" y="1151126"/>
                </a:cubicBezTo>
                <a:cubicBezTo>
                  <a:pt x="3847027" y="1145728"/>
                  <a:pt x="3850432" y="1131528"/>
                  <a:pt x="3857597" y="1129273"/>
                </a:cubicBezTo>
                <a:cubicBezTo>
                  <a:pt x="3862372" y="1127769"/>
                  <a:pt x="3861621" y="1125379"/>
                  <a:pt x="3864010" y="1124627"/>
                </a:cubicBezTo>
                <a:cubicBezTo>
                  <a:pt x="3873564" y="1121620"/>
                  <a:pt x="3878960" y="1130426"/>
                  <a:pt x="3891653" y="1129057"/>
                </a:cubicBezTo>
                <a:cubicBezTo>
                  <a:pt x="3889133" y="1137729"/>
                  <a:pt x="3901826" y="1136360"/>
                  <a:pt x="3908108" y="1139636"/>
                </a:cubicBezTo>
                <a:cubicBezTo>
                  <a:pt x="3910495" y="1138885"/>
                  <a:pt x="3908990" y="1134105"/>
                  <a:pt x="3911380" y="1133353"/>
                </a:cubicBezTo>
                <a:cubicBezTo>
                  <a:pt x="3910628" y="1130964"/>
                  <a:pt x="3907487" y="1129326"/>
                  <a:pt x="3905099" y="1130078"/>
                </a:cubicBezTo>
                <a:cubicBezTo>
                  <a:pt x="3901959" y="1128439"/>
                  <a:pt x="3906734" y="1126935"/>
                  <a:pt x="3905983" y="1124548"/>
                </a:cubicBezTo>
                <a:cubicBezTo>
                  <a:pt x="3905231" y="1122158"/>
                  <a:pt x="3900454" y="1123661"/>
                  <a:pt x="3898818" y="1126802"/>
                </a:cubicBezTo>
                <a:cubicBezTo>
                  <a:pt x="3887893" y="1117110"/>
                  <a:pt x="3870421" y="1119982"/>
                  <a:pt x="3857860" y="1113432"/>
                </a:cubicBezTo>
                <a:cubicBezTo>
                  <a:pt x="3857108" y="1111044"/>
                  <a:pt x="3860249" y="1112679"/>
                  <a:pt x="3859498" y="1110292"/>
                </a:cubicBezTo>
                <a:cubicBezTo>
                  <a:pt x="3855604" y="1106264"/>
                  <a:pt x="3854852" y="1103875"/>
                  <a:pt x="3851712" y="1102236"/>
                </a:cubicBezTo>
                <a:cubicBezTo>
                  <a:pt x="3859009" y="1092061"/>
                  <a:pt x="3869447" y="1083525"/>
                  <a:pt x="3884530" y="1081403"/>
                </a:cubicBezTo>
                <a:cubicBezTo>
                  <a:pt x="3885281" y="1083792"/>
                  <a:pt x="3885281" y="1083792"/>
                  <a:pt x="3886034" y="1086182"/>
                </a:cubicBezTo>
                <a:cubicBezTo>
                  <a:pt x="3890810" y="1084679"/>
                  <a:pt x="3890058" y="1082289"/>
                  <a:pt x="3893198" y="1083927"/>
                </a:cubicBezTo>
                <a:cubicBezTo>
                  <a:pt x="3892314" y="1089457"/>
                  <a:pt x="3895454" y="1091096"/>
                  <a:pt x="3900231" y="1089593"/>
                </a:cubicBezTo>
                <a:cubicBezTo>
                  <a:pt x="3905008" y="1088089"/>
                  <a:pt x="3904255" y="1085699"/>
                  <a:pt x="3901115" y="1084061"/>
                </a:cubicBezTo>
                <a:cubicBezTo>
                  <a:pt x="3905893" y="1082558"/>
                  <a:pt x="3908281" y="1081806"/>
                  <a:pt x="3913057" y="1080302"/>
                </a:cubicBezTo>
                <a:cubicBezTo>
                  <a:pt x="3913808" y="1082692"/>
                  <a:pt x="3916198" y="1081940"/>
                  <a:pt x="3914561" y="1085082"/>
                </a:cubicBezTo>
                <a:cubicBezTo>
                  <a:pt x="3912173" y="1085834"/>
                  <a:pt x="3912925" y="1088222"/>
                  <a:pt x="3910537" y="1088974"/>
                </a:cubicBezTo>
                <a:cubicBezTo>
                  <a:pt x="3911909" y="1101673"/>
                  <a:pt x="3917306" y="1110480"/>
                  <a:pt x="3909256" y="1118265"/>
                </a:cubicBezTo>
                <a:cubicBezTo>
                  <a:pt x="3912396" y="1119902"/>
                  <a:pt x="3917174" y="1118399"/>
                  <a:pt x="3917925" y="1120788"/>
                </a:cubicBezTo>
                <a:cubicBezTo>
                  <a:pt x="3918677" y="1123177"/>
                  <a:pt x="3919429" y="1125567"/>
                  <a:pt x="3920182" y="1127957"/>
                </a:cubicBezTo>
                <a:cubicBezTo>
                  <a:pt x="3917792" y="1128708"/>
                  <a:pt x="3915405" y="1129461"/>
                  <a:pt x="3913017" y="1130212"/>
                </a:cubicBezTo>
                <a:cubicBezTo>
                  <a:pt x="3923191" y="1137515"/>
                  <a:pt x="3913504" y="1148442"/>
                  <a:pt x="3913372" y="1156362"/>
                </a:cubicBezTo>
                <a:cubicBezTo>
                  <a:pt x="3916512" y="1157999"/>
                  <a:pt x="3920537" y="1154106"/>
                  <a:pt x="3922041" y="1158885"/>
                </a:cubicBezTo>
                <a:cubicBezTo>
                  <a:pt x="3918016" y="1162779"/>
                  <a:pt x="3916380" y="1165920"/>
                  <a:pt x="3917884" y="1170699"/>
                </a:cubicBezTo>
                <a:cubicBezTo>
                  <a:pt x="3914744" y="1169060"/>
                  <a:pt x="3917131" y="1168308"/>
                  <a:pt x="3915628" y="1163530"/>
                </a:cubicBezTo>
                <a:cubicBezTo>
                  <a:pt x="3908464" y="1165785"/>
                  <a:pt x="3912356" y="1169812"/>
                  <a:pt x="3913860" y="1174592"/>
                </a:cubicBezTo>
                <a:cubicBezTo>
                  <a:pt x="3909082" y="1176095"/>
                  <a:pt x="3905058" y="1179987"/>
                  <a:pt x="3907315" y="1187155"/>
                </a:cubicBezTo>
                <a:cubicBezTo>
                  <a:pt x="3896125" y="1193303"/>
                  <a:pt x="3880159" y="1200956"/>
                  <a:pt x="3875249" y="1210378"/>
                </a:cubicBezTo>
                <a:cubicBezTo>
                  <a:pt x="3868969" y="1207103"/>
                  <a:pt x="3861804" y="1209358"/>
                  <a:pt x="3855523" y="1206082"/>
                </a:cubicBezTo>
                <a:cubicBezTo>
                  <a:pt x="3850746" y="1207586"/>
                  <a:pt x="3851498" y="1209976"/>
                  <a:pt x="3849862" y="1213116"/>
                </a:cubicBezTo>
                <a:cubicBezTo>
                  <a:pt x="3830134" y="1208821"/>
                  <a:pt x="3832127" y="1231828"/>
                  <a:pt x="3830358" y="1242890"/>
                </a:cubicBezTo>
                <a:cubicBezTo>
                  <a:pt x="3825582" y="1244394"/>
                  <a:pt x="3823946" y="1247534"/>
                  <a:pt x="3821556" y="1248286"/>
                </a:cubicBezTo>
                <a:cubicBezTo>
                  <a:pt x="3822441" y="1242755"/>
                  <a:pt x="3820937" y="1237976"/>
                  <a:pt x="3817044" y="1233949"/>
                </a:cubicBezTo>
                <a:cubicBezTo>
                  <a:pt x="3821069" y="1230058"/>
                  <a:pt x="3821953" y="1224526"/>
                  <a:pt x="3822838" y="1218997"/>
                </a:cubicBezTo>
                <a:cubicBezTo>
                  <a:pt x="3820450" y="1219749"/>
                  <a:pt x="3818813" y="1222889"/>
                  <a:pt x="3813284" y="1222004"/>
                </a:cubicBezTo>
                <a:cubicBezTo>
                  <a:pt x="3814036" y="1224393"/>
                  <a:pt x="3814036" y="1224393"/>
                  <a:pt x="3814788" y="1226782"/>
                </a:cubicBezTo>
                <a:cubicBezTo>
                  <a:pt x="3812399" y="1227533"/>
                  <a:pt x="3812399" y="1227533"/>
                  <a:pt x="3812399" y="1227533"/>
                </a:cubicBezTo>
                <a:cubicBezTo>
                  <a:pt x="3812399" y="1227533"/>
                  <a:pt x="3812399" y="1227533"/>
                  <a:pt x="3813152" y="1229923"/>
                </a:cubicBezTo>
                <a:cubicBezTo>
                  <a:pt x="3812399" y="1227533"/>
                  <a:pt x="3810012" y="1228285"/>
                  <a:pt x="3810012" y="1228285"/>
                </a:cubicBezTo>
                <a:cubicBezTo>
                  <a:pt x="3808376" y="1231426"/>
                  <a:pt x="3805986" y="1232178"/>
                  <a:pt x="3804350" y="1235320"/>
                </a:cubicBezTo>
                <a:cubicBezTo>
                  <a:pt x="3801078" y="1241600"/>
                  <a:pt x="3797053" y="1245493"/>
                  <a:pt x="3797805" y="1247884"/>
                </a:cubicBezTo>
                <a:cubicBezTo>
                  <a:pt x="3797805" y="1247884"/>
                  <a:pt x="3795417" y="1248634"/>
                  <a:pt x="3796169" y="1251024"/>
                </a:cubicBezTo>
                <a:cubicBezTo>
                  <a:pt x="3801698" y="1251911"/>
                  <a:pt x="3807226" y="1252797"/>
                  <a:pt x="3808731" y="1257576"/>
                </a:cubicBezTo>
                <a:cubicBezTo>
                  <a:pt x="3806342" y="1258327"/>
                  <a:pt x="3807094" y="1260717"/>
                  <a:pt x="3805457" y="1263858"/>
                </a:cubicBezTo>
                <a:cubicBezTo>
                  <a:pt x="3807847" y="1263105"/>
                  <a:pt x="3810235" y="1262353"/>
                  <a:pt x="3813375" y="1263991"/>
                </a:cubicBezTo>
                <a:cubicBezTo>
                  <a:pt x="3814879" y="1268770"/>
                  <a:pt x="3811739" y="1267132"/>
                  <a:pt x="3815630" y="1271158"/>
                </a:cubicBezTo>
                <a:cubicBezTo>
                  <a:pt x="3812358" y="1277442"/>
                  <a:pt x="3805325" y="1271776"/>
                  <a:pt x="3801301" y="1275669"/>
                </a:cubicBezTo>
                <a:cubicBezTo>
                  <a:pt x="3804441" y="1277306"/>
                  <a:pt x="3809217" y="1275803"/>
                  <a:pt x="3805193" y="1279697"/>
                </a:cubicBezTo>
                <a:cubicBezTo>
                  <a:pt x="3805945" y="1282085"/>
                  <a:pt x="3811473" y="1282971"/>
                  <a:pt x="3809970" y="1278193"/>
                </a:cubicBezTo>
                <a:cubicBezTo>
                  <a:pt x="3816119" y="1289388"/>
                  <a:pt x="3830937" y="1303106"/>
                  <a:pt x="3823639" y="1313281"/>
                </a:cubicBezTo>
                <a:cubicBezTo>
                  <a:pt x="3823639" y="1313281"/>
                  <a:pt x="3824391" y="1315670"/>
                  <a:pt x="3826779" y="1314919"/>
                </a:cubicBezTo>
                <a:cubicBezTo>
                  <a:pt x="3828415" y="1311778"/>
                  <a:pt x="3831688" y="1305496"/>
                  <a:pt x="3833325" y="1302354"/>
                </a:cubicBezTo>
                <a:cubicBezTo>
                  <a:pt x="3835712" y="1301602"/>
                  <a:pt x="3835712" y="1301602"/>
                  <a:pt x="3837349" y="1298461"/>
                </a:cubicBezTo>
                <a:cubicBezTo>
                  <a:pt x="3838101" y="1300851"/>
                  <a:pt x="3838853" y="1303241"/>
                  <a:pt x="3838853" y="1303241"/>
                </a:cubicBezTo>
                <a:cubicBezTo>
                  <a:pt x="3847786" y="1289925"/>
                  <a:pt x="3850927" y="1291563"/>
                  <a:pt x="3851679" y="1293951"/>
                </a:cubicBezTo>
                <a:cubicBezTo>
                  <a:pt x="3854067" y="1293199"/>
                  <a:pt x="3860481" y="1288556"/>
                  <a:pt x="3861233" y="1290944"/>
                </a:cubicBezTo>
                <a:cubicBezTo>
                  <a:pt x="3859729" y="1286166"/>
                  <a:pt x="3854951" y="1287670"/>
                  <a:pt x="3852564" y="1288421"/>
                </a:cubicBezTo>
                <a:cubicBezTo>
                  <a:pt x="3854200" y="1285279"/>
                  <a:pt x="3851060" y="1283642"/>
                  <a:pt x="3850308" y="1281253"/>
                </a:cubicBezTo>
                <a:cubicBezTo>
                  <a:pt x="3855084" y="1279750"/>
                  <a:pt x="3854200" y="1285279"/>
                  <a:pt x="3854200" y="1285279"/>
                </a:cubicBezTo>
                <a:cubicBezTo>
                  <a:pt x="3862118" y="1285415"/>
                  <a:pt x="3863753" y="1282272"/>
                  <a:pt x="3865389" y="1279132"/>
                </a:cubicBezTo>
                <a:cubicBezTo>
                  <a:pt x="3862249" y="1277495"/>
                  <a:pt x="3862249" y="1277495"/>
                  <a:pt x="3861497" y="1275105"/>
                </a:cubicBezTo>
                <a:cubicBezTo>
                  <a:pt x="3861497" y="1275105"/>
                  <a:pt x="3861497" y="1275105"/>
                  <a:pt x="3863885" y="1274353"/>
                </a:cubicBezTo>
                <a:cubicBezTo>
                  <a:pt x="3861629" y="1267185"/>
                  <a:pt x="3857737" y="1263159"/>
                  <a:pt x="3864150" y="1258513"/>
                </a:cubicBezTo>
                <a:cubicBezTo>
                  <a:pt x="3861761" y="1259265"/>
                  <a:pt x="3858588" y="1259609"/>
                  <a:pt x="3855808" y="1260155"/>
                </a:cubicBezTo>
                <a:lnTo>
                  <a:pt x="3849819" y="1263024"/>
                </a:lnTo>
                <a:lnTo>
                  <a:pt x="3846679" y="1261386"/>
                </a:lnTo>
                <a:cubicBezTo>
                  <a:pt x="3841903" y="1262889"/>
                  <a:pt x="3838761" y="1261253"/>
                  <a:pt x="3838010" y="1258863"/>
                </a:cubicBezTo>
                <a:cubicBezTo>
                  <a:pt x="3842035" y="1254971"/>
                  <a:pt x="3851588" y="1251964"/>
                  <a:pt x="3844555" y="1246300"/>
                </a:cubicBezTo>
                <a:cubicBezTo>
                  <a:pt x="3850085" y="1247186"/>
                  <a:pt x="3850704" y="1257493"/>
                  <a:pt x="3858754" y="1249709"/>
                </a:cubicBezTo>
                <a:cubicBezTo>
                  <a:pt x="3861893" y="1251346"/>
                  <a:pt x="3863398" y="1256124"/>
                  <a:pt x="3868175" y="1254621"/>
                </a:cubicBezTo>
                <a:cubicBezTo>
                  <a:pt x="3869060" y="1249090"/>
                  <a:pt x="3864415" y="1242676"/>
                  <a:pt x="3859770" y="1236259"/>
                </a:cubicBezTo>
                <a:cubicBezTo>
                  <a:pt x="3863927" y="1224445"/>
                  <a:pt x="3876621" y="1223076"/>
                  <a:pt x="3886175" y="1220069"/>
                </a:cubicBezTo>
                <a:cubicBezTo>
                  <a:pt x="3886926" y="1222458"/>
                  <a:pt x="3886926" y="1222458"/>
                  <a:pt x="3884538" y="1223210"/>
                </a:cubicBezTo>
                <a:cubicBezTo>
                  <a:pt x="3886926" y="1222458"/>
                  <a:pt x="3887679" y="1224849"/>
                  <a:pt x="3890066" y="1224097"/>
                </a:cubicBezTo>
                <a:cubicBezTo>
                  <a:pt x="3890066" y="1224097"/>
                  <a:pt x="3889315" y="1221707"/>
                  <a:pt x="3891703" y="1220955"/>
                </a:cubicBezTo>
                <a:cubicBezTo>
                  <a:pt x="3890950" y="1218565"/>
                  <a:pt x="3888563" y="1219317"/>
                  <a:pt x="3887810" y="1216928"/>
                </a:cubicBezTo>
                <a:cubicBezTo>
                  <a:pt x="3885422" y="1217680"/>
                  <a:pt x="3883033" y="1218430"/>
                  <a:pt x="3880645" y="1219183"/>
                </a:cubicBezTo>
                <a:cubicBezTo>
                  <a:pt x="3882282" y="1216042"/>
                  <a:pt x="3881530" y="1213652"/>
                  <a:pt x="3883167" y="1210512"/>
                </a:cubicBezTo>
                <a:cubicBezTo>
                  <a:pt x="3883167" y="1210512"/>
                  <a:pt x="3883167" y="1210512"/>
                  <a:pt x="3885555" y="1209762"/>
                </a:cubicBezTo>
                <a:cubicBezTo>
                  <a:pt x="3885555" y="1209762"/>
                  <a:pt x="3885555" y="1209762"/>
                  <a:pt x="3887942" y="1209009"/>
                </a:cubicBezTo>
                <a:cubicBezTo>
                  <a:pt x="3887942" y="1209009"/>
                  <a:pt x="3887191" y="1206620"/>
                  <a:pt x="3889580" y="1205868"/>
                </a:cubicBezTo>
                <a:cubicBezTo>
                  <a:pt x="3905414" y="1206135"/>
                  <a:pt x="3907315" y="1187155"/>
                  <a:pt x="3922397" y="1185034"/>
                </a:cubicBezTo>
                <a:cubicBezTo>
                  <a:pt x="3932702" y="1184418"/>
                  <a:pt x="3943759" y="1186189"/>
                  <a:pt x="3950041" y="1189464"/>
                </a:cubicBezTo>
                <a:cubicBezTo>
                  <a:pt x="3954065" y="1185571"/>
                  <a:pt x="3957205" y="1187209"/>
                  <a:pt x="3963618" y="1182565"/>
                </a:cubicBezTo>
                <a:cubicBezTo>
                  <a:pt x="3965874" y="1189732"/>
                  <a:pt x="3969014" y="1191369"/>
                  <a:pt x="3969634" y="1201679"/>
                </a:cubicBezTo>
                <a:cubicBezTo>
                  <a:pt x="3966494" y="1200042"/>
                  <a:pt x="3964990" y="1195262"/>
                  <a:pt x="3964238" y="1192872"/>
                </a:cubicBezTo>
                <a:cubicBezTo>
                  <a:pt x="3959460" y="1194375"/>
                  <a:pt x="3960213" y="1196766"/>
                  <a:pt x="3960213" y="1196766"/>
                </a:cubicBezTo>
                <a:cubicBezTo>
                  <a:pt x="3960965" y="1199155"/>
                  <a:pt x="3964106" y="1200793"/>
                  <a:pt x="3964859" y="1203182"/>
                </a:cubicBezTo>
                <a:cubicBezTo>
                  <a:pt x="3966362" y="1207962"/>
                  <a:pt x="3961718" y="1201546"/>
                  <a:pt x="3960081" y="1204686"/>
                </a:cubicBezTo>
                <a:cubicBezTo>
                  <a:pt x="3961585" y="1209466"/>
                  <a:pt x="3966362" y="1207962"/>
                  <a:pt x="3969502" y="1209599"/>
                </a:cubicBezTo>
                <a:cubicBezTo>
                  <a:pt x="3971891" y="1208847"/>
                  <a:pt x="3971139" y="1206459"/>
                  <a:pt x="3970386" y="1204068"/>
                </a:cubicBezTo>
                <a:cubicBezTo>
                  <a:pt x="3972774" y="1203317"/>
                  <a:pt x="3975916" y="1204954"/>
                  <a:pt x="3978304" y="1204204"/>
                </a:cubicBezTo>
                <a:cubicBezTo>
                  <a:pt x="3989625" y="1190135"/>
                  <a:pt x="3970295" y="1162080"/>
                  <a:pt x="3987147" y="1148899"/>
                </a:cubicBezTo>
                <a:cubicBezTo>
                  <a:pt x="3987899" y="1151288"/>
                  <a:pt x="3986262" y="1154429"/>
                  <a:pt x="3986262" y="1154429"/>
                </a:cubicBezTo>
                <a:cubicBezTo>
                  <a:pt x="3993295" y="1160093"/>
                  <a:pt x="3995815" y="1151422"/>
                  <a:pt x="3999088" y="1145140"/>
                </a:cubicBezTo>
                <a:cubicBezTo>
                  <a:pt x="3998336" y="1142750"/>
                  <a:pt x="3991924" y="1147395"/>
                  <a:pt x="3988783" y="1145757"/>
                </a:cubicBezTo>
                <a:cubicBezTo>
                  <a:pt x="3988031" y="1143368"/>
                  <a:pt x="3987278" y="1140979"/>
                  <a:pt x="3986526" y="1138589"/>
                </a:cubicBezTo>
                <a:cubicBezTo>
                  <a:pt x="3994444" y="1138723"/>
                  <a:pt x="4005501" y="1140495"/>
                  <a:pt x="4008773" y="1134214"/>
                </a:cubicBezTo>
                <a:cubicBezTo>
                  <a:pt x="4008022" y="1131823"/>
                  <a:pt x="4005633" y="1132575"/>
                  <a:pt x="4003245" y="1133327"/>
                </a:cubicBezTo>
                <a:cubicBezTo>
                  <a:pt x="4002493" y="1130937"/>
                  <a:pt x="4007269" y="1129434"/>
                  <a:pt x="4006517" y="1127044"/>
                </a:cubicBezTo>
                <a:cubicBezTo>
                  <a:pt x="4008907" y="1126293"/>
                  <a:pt x="4009658" y="1128682"/>
                  <a:pt x="4014435" y="1127178"/>
                </a:cubicBezTo>
                <a:cubicBezTo>
                  <a:pt x="4023989" y="1124172"/>
                  <a:pt x="4017088" y="1110588"/>
                  <a:pt x="4032921" y="1110855"/>
                </a:cubicBezTo>
                <a:cubicBezTo>
                  <a:pt x="4035311" y="1110104"/>
                  <a:pt x="4039335" y="1106210"/>
                  <a:pt x="4042475" y="1107848"/>
                </a:cubicBezTo>
                <a:cubicBezTo>
                  <a:pt x="4044864" y="1107097"/>
                  <a:pt x="4041723" y="1105459"/>
                  <a:pt x="4044112" y="1104706"/>
                </a:cubicBezTo>
                <a:cubicBezTo>
                  <a:pt x="4048888" y="1103203"/>
                  <a:pt x="4049640" y="1105593"/>
                  <a:pt x="4052780" y="1107231"/>
                </a:cubicBezTo>
                <a:cubicBezTo>
                  <a:pt x="4052912" y="1099312"/>
                  <a:pt x="4049773" y="1097674"/>
                  <a:pt x="4056186" y="1093029"/>
                </a:cubicBezTo>
                <a:cubicBezTo>
                  <a:pt x="4060209" y="1089136"/>
                  <a:pt x="4060962" y="1091525"/>
                  <a:pt x="4063351" y="1090774"/>
                </a:cubicBezTo>
                <a:cubicBezTo>
                  <a:pt x="4065739" y="1090022"/>
                  <a:pt x="4064987" y="1087632"/>
                  <a:pt x="4064235" y="1085243"/>
                </a:cubicBezTo>
                <a:cubicBezTo>
                  <a:pt x="4073657" y="1090157"/>
                  <a:pt x="4078565" y="1080733"/>
                  <a:pt x="4084978" y="1076088"/>
                </a:cubicBezTo>
                <a:cubicBezTo>
                  <a:pt x="4083474" y="1071308"/>
                  <a:pt x="4082722" y="1068920"/>
                  <a:pt x="4081969" y="1066529"/>
                </a:cubicBezTo>
                <a:cubicBezTo>
                  <a:pt x="4095548" y="1059631"/>
                  <a:pt x="4110497" y="1065429"/>
                  <a:pt x="4124960" y="1052998"/>
                </a:cubicBezTo>
                <a:cubicBezTo>
                  <a:pt x="4125711" y="1055389"/>
                  <a:pt x="4131994" y="1058663"/>
                  <a:pt x="4135265" y="1052382"/>
                </a:cubicBezTo>
                <a:cubicBezTo>
                  <a:pt x="4131373" y="1048355"/>
                  <a:pt x="4128233" y="1046717"/>
                  <a:pt x="4121953" y="1043442"/>
                </a:cubicBezTo>
                <a:cubicBezTo>
                  <a:pt x="4117928" y="1047335"/>
                  <a:pt x="4115540" y="1048086"/>
                  <a:pt x="4107622" y="1047951"/>
                </a:cubicBezTo>
                <a:cubicBezTo>
                  <a:pt x="4109257" y="1044810"/>
                  <a:pt x="4106869" y="1045562"/>
                  <a:pt x="4108506" y="1042420"/>
                </a:cubicBezTo>
                <a:cubicBezTo>
                  <a:pt x="4112531" y="1038527"/>
                  <a:pt x="4114035" y="1043306"/>
                  <a:pt x="4116423" y="1042555"/>
                </a:cubicBezTo>
                <a:cubicBezTo>
                  <a:pt x="4120448" y="1038662"/>
                  <a:pt x="4114920" y="1037776"/>
                  <a:pt x="4115803" y="1032245"/>
                </a:cubicBezTo>
                <a:cubicBezTo>
                  <a:pt x="4117440" y="1029105"/>
                  <a:pt x="4118943" y="1033883"/>
                  <a:pt x="4122968" y="1029990"/>
                </a:cubicBezTo>
                <a:cubicBezTo>
                  <a:pt x="4124606" y="1026850"/>
                  <a:pt x="4115935" y="1024326"/>
                  <a:pt x="4117573" y="1021185"/>
                </a:cubicBezTo>
                <a:cubicBezTo>
                  <a:pt x="4120713" y="1022823"/>
                  <a:pt x="4124606" y="1026850"/>
                  <a:pt x="4129382" y="1025347"/>
                </a:cubicBezTo>
                <a:cubicBezTo>
                  <a:pt x="4129382" y="1025347"/>
                  <a:pt x="4126993" y="1026098"/>
                  <a:pt x="4127745" y="1028487"/>
                </a:cubicBezTo>
                <a:cubicBezTo>
                  <a:pt x="4128496" y="1030876"/>
                  <a:pt x="4132521" y="1026983"/>
                  <a:pt x="4134910" y="1026232"/>
                </a:cubicBezTo>
                <a:cubicBezTo>
                  <a:pt x="4131637" y="1032514"/>
                  <a:pt x="4134026" y="1031762"/>
                  <a:pt x="4137167" y="1033400"/>
                </a:cubicBezTo>
                <a:cubicBezTo>
                  <a:pt x="4136282" y="1038930"/>
                  <a:pt x="4130753" y="1038044"/>
                  <a:pt x="4132257" y="1042824"/>
                </a:cubicBezTo>
                <a:cubicBezTo>
                  <a:pt x="4133009" y="1045214"/>
                  <a:pt x="4134646" y="1042073"/>
                  <a:pt x="4137035" y="1041321"/>
                </a:cubicBezTo>
                <a:cubicBezTo>
                  <a:pt x="4139290" y="1048488"/>
                  <a:pt x="4135133" y="1060302"/>
                  <a:pt x="4143052" y="1060436"/>
                </a:cubicBezTo>
                <a:cubicBezTo>
                  <a:pt x="4141414" y="1063576"/>
                  <a:pt x="4139777" y="1066719"/>
                  <a:pt x="4140530" y="1069109"/>
                </a:cubicBezTo>
                <a:cubicBezTo>
                  <a:pt x="4138894" y="1072250"/>
                  <a:pt x="4138142" y="1069861"/>
                  <a:pt x="4135753" y="1070613"/>
                </a:cubicBezTo>
                <a:cubicBezTo>
                  <a:pt x="4134118" y="1073753"/>
                  <a:pt x="4137257" y="1075389"/>
                  <a:pt x="4136374" y="1080921"/>
                </a:cubicBezTo>
                <a:cubicBezTo>
                  <a:pt x="4133233" y="1079283"/>
                  <a:pt x="4130845" y="1080035"/>
                  <a:pt x="4126068" y="1081538"/>
                </a:cubicBezTo>
                <a:cubicBezTo>
                  <a:pt x="4127572" y="1086316"/>
                  <a:pt x="4129960" y="1085564"/>
                  <a:pt x="4130713" y="1087955"/>
                </a:cubicBezTo>
                <a:cubicBezTo>
                  <a:pt x="4126688" y="1091848"/>
                  <a:pt x="4122662" y="1095740"/>
                  <a:pt x="4121027" y="1098882"/>
                </a:cubicBezTo>
                <a:cubicBezTo>
                  <a:pt x="4121780" y="1101272"/>
                  <a:pt x="4124168" y="1100521"/>
                  <a:pt x="4124168" y="1100521"/>
                </a:cubicBezTo>
                <a:cubicBezTo>
                  <a:pt x="4130580" y="1095875"/>
                  <a:pt x="4138629" y="1088089"/>
                  <a:pt x="4138761" y="1080168"/>
                </a:cubicBezTo>
                <a:cubicBezTo>
                  <a:pt x="4138761" y="1080168"/>
                  <a:pt x="4142034" y="1073886"/>
                  <a:pt x="4143671" y="1070746"/>
                </a:cubicBezTo>
                <a:cubicBezTo>
                  <a:pt x="4143671" y="1070746"/>
                  <a:pt x="4146060" y="1069994"/>
                  <a:pt x="4146060" y="1069994"/>
                </a:cubicBezTo>
                <a:cubicBezTo>
                  <a:pt x="4141902" y="1081806"/>
                  <a:pt x="4146810" y="1072382"/>
                  <a:pt x="4152472" y="1065350"/>
                </a:cubicBezTo>
                <a:cubicBezTo>
                  <a:pt x="4155744" y="1059066"/>
                  <a:pt x="4160521" y="1057564"/>
                  <a:pt x="4161274" y="1059953"/>
                </a:cubicBezTo>
                <a:cubicBezTo>
                  <a:pt x="4159637" y="1063095"/>
                  <a:pt x="4155613" y="1066987"/>
                  <a:pt x="4151588" y="1070879"/>
                </a:cubicBezTo>
                <a:cubicBezTo>
                  <a:pt x="4149951" y="1074021"/>
                  <a:pt x="4147563" y="1074773"/>
                  <a:pt x="4147563" y="1074773"/>
                </a:cubicBezTo>
                <a:cubicBezTo>
                  <a:pt x="4145927" y="1077913"/>
                  <a:pt x="4144290" y="1081054"/>
                  <a:pt x="4141902" y="1081806"/>
                </a:cubicBezTo>
                <a:cubicBezTo>
                  <a:pt x="4144290" y="1081054"/>
                  <a:pt x="4144290" y="1081054"/>
                  <a:pt x="4146679" y="1080302"/>
                </a:cubicBezTo>
                <a:cubicBezTo>
                  <a:pt x="4154727" y="1072518"/>
                  <a:pt x="4160389" y="1065485"/>
                  <a:pt x="4167686" y="1055307"/>
                </a:cubicBezTo>
                <a:cubicBezTo>
                  <a:pt x="4167686" y="1055307"/>
                  <a:pt x="4168438" y="1057698"/>
                  <a:pt x="4168438" y="1057698"/>
                </a:cubicBezTo>
                <a:cubicBezTo>
                  <a:pt x="4162777" y="1064733"/>
                  <a:pt x="4157118" y="1071766"/>
                  <a:pt x="4151455" y="1078799"/>
                </a:cubicBezTo>
                <a:cubicBezTo>
                  <a:pt x="4149819" y="1081941"/>
                  <a:pt x="4148183" y="1085082"/>
                  <a:pt x="4145794" y="1085834"/>
                </a:cubicBezTo>
                <a:cubicBezTo>
                  <a:pt x="4140134" y="1092868"/>
                  <a:pt x="4134472" y="1099902"/>
                  <a:pt x="4126424" y="1107689"/>
                </a:cubicBezTo>
                <a:cubicBezTo>
                  <a:pt x="4125539" y="1113217"/>
                  <a:pt x="4121514" y="1117110"/>
                  <a:pt x="4122266" y="1119501"/>
                </a:cubicBezTo>
                <a:cubicBezTo>
                  <a:pt x="4123018" y="1121889"/>
                  <a:pt x="4123770" y="1124279"/>
                  <a:pt x="4123770" y="1124279"/>
                </a:cubicBezTo>
                <a:cubicBezTo>
                  <a:pt x="4132571" y="1118883"/>
                  <a:pt x="4132571" y="1118883"/>
                  <a:pt x="4131687" y="1124414"/>
                </a:cubicBezTo>
                <a:cubicBezTo>
                  <a:pt x="4134076" y="1123662"/>
                  <a:pt x="4135712" y="1120521"/>
                  <a:pt x="4135712" y="1120521"/>
                </a:cubicBezTo>
                <a:cubicBezTo>
                  <a:pt x="4140621" y="1111096"/>
                  <a:pt x="4142257" y="1107955"/>
                  <a:pt x="4147034" y="1106452"/>
                </a:cubicBezTo>
                <a:lnTo>
                  <a:pt x="4149422" y="1105700"/>
                </a:lnTo>
                <a:cubicBezTo>
                  <a:pt x="4151810" y="1104948"/>
                  <a:pt x="4153448" y="1101807"/>
                  <a:pt x="4157473" y="1097916"/>
                </a:cubicBezTo>
                <a:cubicBezTo>
                  <a:pt x="4157473" y="1097916"/>
                  <a:pt x="4157473" y="1097916"/>
                  <a:pt x="4156720" y="1095526"/>
                </a:cubicBezTo>
                <a:cubicBezTo>
                  <a:pt x="4154332" y="1096278"/>
                  <a:pt x="4151943" y="1097029"/>
                  <a:pt x="4149555" y="1097781"/>
                </a:cubicBezTo>
                <a:cubicBezTo>
                  <a:pt x="4151192" y="1094639"/>
                  <a:pt x="4153579" y="1093887"/>
                  <a:pt x="4155968" y="1093137"/>
                </a:cubicBezTo>
                <a:cubicBezTo>
                  <a:pt x="4155968" y="1093137"/>
                  <a:pt x="4163265" y="1082960"/>
                  <a:pt x="4163265" y="1082960"/>
                </a:cubicBezTo>
                <a:cubicBezTo>
                  <a:pt x="4168041" y="1081458"/>
                  <a:pt x="4172818" y="1079953"/>
                  <a:pt x="4175959" y="1081592"/>
                </a:cubicBezTo>
                <a:cubicBezTo>
                  <a:pt x="4175959" y="1081592"/>
                  <a:pt x="4175959" y="1081592"/>
                  <a:pt x="4173571" y="1082344"/>
                </a:cubicBezTo>
                <a:cubicBezTo>
                  <a:pt x="4176712" y="1083983"/>
                  <a:pt x="4176712" y="1083983"/>
                  <a:pt x="4176712" y="1083983"/>
                </a:cubicBezTo>
                <a:cubicBezTo>
                  <a:pt x="4176712" y="1083983"/>
                  <a:pt x="4174323" y="1084734"/>
                  <a:pt x="4174323" y="1084734"/>
                </a:cubicBezTo>
                <a:cubicBezTo>
                  <a:pt x="4172687" y="1087873"/>
                  <a:pt x="4171049" y="1091016"/>
                  <a:pt x="4167026" y="1094910"/>
                </a:cubicBezTo>
                <a:cubicBezTo>
                  <a:pt x="4169414" y="1094158"/>
                  <a:pt x="4169414" y="1094158"/>
                  <a:pt x="4171802" y="1093406"/>
                </a:cubicBezTo>
                <a:cubicBezTo>
                  <a:pt x="4179851" y="1085619"/>
                  <a:pt x="4187147" y="1075443"/>
                  <a:pt x="4181620" y="1074558"/>
                </a:cubicBezTo>
                <a:cubicBezTo>
                  <a:pt x="4181620" y="1074558"/>
                  <a:pt x="4183257" y="1071417"/>
                  <a:pt x="4182504" y="1069027"/>
                </a:cubicBezTo>
                <a:cubicBezTo>
                  <a:pt x="4184892" y="1068275"/>
                  <a:pt x="4188165" y="1061994"/>
                  <a:pt x="4191306" y="1063630"/>
                </a:cubicBezTo>
                <a:cubicBezTo>
                  <a:pt x="4191306" y="1063630"/>
                  <a:pt x="4192057" y="1066020"/>
                  <a:pt x="4194446" y="1065268"/>
                </a:cubicBezTo>
                <a:cubicBezTo>
                  <a:pt x="4196834" y="1064516"/>
                  <a:pt x="4199222" y="1063765"/>
                  <a:pt x="4203246" y="1059873"/>
                </a:cubicBezTo>
                <a:cubicBezTo>
                  <a:pt x="4203246" y="1059873"/>
                  <a:pt x="4206520" y="1053589"/>
                  <a:pt x="4210545" y="1049698"/>
                </a:cubicBezTo>
                <a:cubicBezTo>
                  <a:pt x="4213684" y="1051334"/>
                  <a:pt x="4218595" y="1041912"/>
                  <a:pt x="4224254" y="1034878"/>
                </a:cubicBezTo>
                <a:cubicBezTo>
                  <a:pt x="4226643" y="1034126"/>
                  <a:pt x="4225891" y="1031737"/>
                  <a:pt x="4225891" y="1031737"/>
                </a:cubicBezTo>
                <a:cubicBezTo>
                  <a:pt x="4222751" y="1030098"/>
                  <a:pt x="4216470" y="1026824"/>
                  <a:pt x="4214213" y="1019655"/>
                </a:cubicBezTo>
                <a:cubicBezTo>
                  <a:pt x="4207801" y="1024299"/>
                  <a:pt x="4208685" y="1018769"/>
                  <a:pt x="4203908" y="1020273"/>
                </a:cubicBezTo>
                <a:cubicBezTo>
                  <a:pt x="4205546" y="1017131"/>
                  <a:pt x="4204792" y="1014741"/>
                  <a:pt x="4204041" y="1012352"/>
                </a:cubicBezTo>
                <a:cubicBezTo>
                  <a:pt x="4206429" y="1011600"/>
                  <a:pt x="4211956" y="1012486"/>
                  <a:pt x="4211205" y="1010097"/>
                </a:cubicBezTo>
                <a:cubicBezTo>
                  <a:pt x="4215850" y="1016514"/>
                  <a:pt x="4224519" y="1019037"/>
                  <a:pt x="4229163" y="1025452"/>
                </a:cubicBezTo>
                <a:cubicBezTo>
                  <a:pt x="4229163" y="1025452"/>
                  <a:pt x="4231552" y="1024701"/>
                  <a:pt x="4231552" y="1024701"/>
                </a:cubicBezTo>
                <a:cubicBezTo>
                  <a:pt x="4236329" y="1023198"/>
                  <a:pt x="4251676" y="1005238"/>
                  <a:pt x="4251542" y="1013157"/>
                </a:cubicBezTo>
                <a:cubicBezTo>
                  <a:pt x="4252295" y="1015548"/>
                  <a:pt x="4254684" y="1014796"/>
                  <a:pt x="4257823" y="1016432"/>
                </a:cubicBezTo>
                <a:cubicBezTo>
                  <a:pt x="4251411" y="1021077"/>
                  <a:pt x="4249775" y="1024219"/>
                  <a:pt x="4244998" y="1025723"/>
                </a:cubicBezTo>
                <a:cubicBezTo>
                  <a:pt x="4243362" y="1028863"/>
                  <a:pt x="4243362" y="1028863"/>
                  <a:pt x="4240973" y="1029616"/>
                </a:cubicBezTo>
                <a:cubicBezTo>
                  <a:pt x="4239337" y="1032756"/>
                  <a:pt x="4238453" y="1038289"/>
                  <a:pt x="4236065" y="1039040"/>
                </a:cubicBezTo>
                <a:cubicBezTo>
                  <a:pt x="4237568" y="1043817"/>
                  <a:pt x="4241592" y="1039925"/>
                  <a:pt x="4245618" y="1036032"/>
                </a:cubicBezTo>
                <a:cubicBezTo>
                  <a:pt x="4246370" y="1038422"/>
                  <a:pt x="4247122" y="1040810"/>
                  <a:pt x="4252783" y="1033778"/>
                </a:cubicBezTo>
                <a:cubicBezTo>
                  <a:pt x="4251147" y="1036918"/>
                  <a:pt x="4247122" y="1040810"/>
                  <a:pt x="4243097" y="1044704"/>
                </a:cubicBezTo>
                <a:cubicBezTo>
                  <a:pt x="4241460" y="1047844"/>
                  <a:pt x="4238189" y="1054128"/>
                  <a:pt x="4236551" y="1057269"/>
                </a:cubicBezTo>
                <a:cubicBezTo>
                  <a:pt x="4234163" y="1058020"/>
                  <a:pt x="4232528" y="1061161"/>
                  <a:pt x="4232528" y="1061161"/>
                </a:cubicBezTo>
                <a:cubicBezTo>
                  <a:pt x="4231776" y="1058772"/>
                  <a:pt x="4231776" y="1058772"/>
                  <a:pt x="4231776" y="1058772"/>
                </a:cubicBezTo>
                <a:cubicBezTo>
                  <a:pt x="4231776" y="1058772"/>
                  <a:pt x="4230139" y="1061912"/>
                  <a:pt x="4227750" y="1062664"/>
                </a:cubicBezTo>
                <a:cubicBezTo>
                  <a:pt x="4230139" y="1061912"/>
                  <a:pt x="4230139" y="1061912"/>
                  <a:pt x="4230892" y="1064303"/>
                </a:cubicBezTo>
                <a:cubicBezTo>
                  <a:pt x="4231644" y="1066693"/>
                  <a:pt x="4227619" y="1070584"/>
                  <a:pt x="4228370" y="1072974"/>
                </a:cubicBezTo>
                <a:cubicBezTo>
                  <a:pt x="4231511" y="1074613"/>
                  <a:pt x="4233900" y="1073860"/>
                  <a:pt x="4236288" y="1073110"/>
                </a:cubicBezTo>
                <a:cubicBezTo>
                  <a:pt x="4238676" y="1072358"/>
                  <a:pt x="4237924" y="1069967"/>
                  <a:pt x="4237924" y="1069967"/>
                </a:cubicBezTo>
                <a:cubicBezTo>
                  <a:pt x="4241197" y="1063685"/>
                  <a:pt x="4245974" y="1062183"/>
                  <a:pt x="4249245" y="1055899"/>
                </a:cubicBezTo>
                <a:cubicBezTo>
                  <a:pt x="4249245" y="1055899"/>
                  <a:pt x="4249998" y="1058289"/>
                  <a:pt x="4249998" y="1058289"/>
                </a:cubicBezTo>
                <a:cubicBezTo>
                  <a:pt x="4244337" y="1065322"/>
                  <a:pt x="4243453" y="1070855"/>
                  <a:pt x="4249866" y="1066209"/>
                </a:cubicBezTo>
                <a:cubicBezTo>
                  <a:pt x="4258666" y="1060812"/>
                  <a:pt x="4256147" y="1069483"/>
                  <a:pt x="4263311" y="1067229"/>
                </a:cubicBezTo>
                <a:cubicBezTo>
                  <a:pt x="4260922" y="1067980"/>
                  <a:pt x="4255263" y="1075014"/>
                  <a:pt x="4251238" y="1078908"/>
                </a:cubicBezTo>
                <a:cubicBezTo>
                  <a:pt x="4251238" y="1078908"/>
                  <a:pt x="4251990" y="1081296"/>
                  <a:pt x="4249602" y="1082048"/>
                </a:cubicBezTo>
                <a:cubicBezTo>
                  <a:pt x="4250354" y="1084438"/>
                  <a:pt x="4247966" y="1085190"/>
                  <a:pt x="4251857" y="1089216"/>
                </a:cubicBezTo>
                <a:cubicBezTo>
                  <a:pt x="4251857" y="1089216"/>
                  <a:pt x="4249469" y="1089968"/>
                  <a:pt x="4250222" y="1092357"/>
                </a:cubicBezTo>
                <a:cubicBezTo>
                  <a:pt x="4264816" y="1072007"/>
                  <a:pt x="4255750" y="1093244"/>
                  <a:pt x="4265435" y="1082318"/>
                </a:cubicBezTo>
                <a:cubicBezTo>
                  <a:pt x="4267072" y="1079176"/>
                  <a:pt x="4268708" y="1076034"/>
                  <a:pt x="4267956" y="1073645"/>
                </a:cubicBezTo>
                <a:cubicBezTo>
                  <a:pt x="4267204" y="1071255"/>
                  <a:pt x="4266452" y="1068866"/>
                  <a:pt x="4266452" y="1068866"/>
                </a:cubicBezTo>
                <a:cubicBezTo>
                  <a:pt x="4271229" y="1067362"/>
                  <a:pt x="4289715" y="1051039"/>
                  <a:pt x="4276625" y="1076169"/>
                </a:cubicBezTo>
                <a:cubicBezTo>
                  <a:pt x="4274988" y="1079311"/>
                  <a:pt x="4277377" y="1078559"/>
                  <a:pt x="4277377" y="1078559"/>
                </a:cubicBezTo>
                <a:cubicBezTo>
                  <a:pt x="4277377" y="1078559"/>
                  <a:pt x="4279766" y="1077806"/>
                  <a:pt x="4279015" y="1075418"/>
                </a:cubicBezTo>
                <a:cubicBezTo>
                  <a:pt x="4282155" y="1077056"/>
                  <a:pt x="4282906" y="1079444"/>
                  <a:pt x="4286798" y="1083472"/>
                </a:cubicBezTo>
                <a:cubicBezTo>
                  <a:pt x="4286046" y="1081082"/>
                  <a:pt x="4286046" y="1081082"/>
                  <a:pt x="4288435" y="1080330"/>
                </a:cubicBezTo>
                <a:cubicBezTo>
                  <a:pt x="4290071" y="1077189"/>
                  <a:pt x="4290955" y="1071659"/>
                  <a:pt x="4291839" y="1066127"/>
                </a:cubicBezTo>
                <a:cubicBezTo>
                  <a:pt x="4290204" y="1069269"/>
                  <a:pt x="4287815" y="1070020"/>
                  <a:pt x="4285426" y="1070772"/>
                </a:cubicBezTo>
                <a:cubicBezTo>
                  <a:pt x="4283921" y="1065993"/>
                  <a:pt x="4292592" y="1068517"/>
                  <a:pt x="4291087" y="1063738"/>
                </a:cubicBezTo>
                <a:cubicBezTo>
                  <a:pt x="4293476" y="1062986"/>
                  <a:pt x="4293476" y="1062986"/>
                  <a:pt x="4293476" y="1062986"/>
                </a:cubicBezTo>
                <a:cubicBezTo>
                  <a:pt x="4296617" y="1064624"/>
                  <a:pt x="4297369" y="1067014"/>
                  <a:pt x="4300509" y="1068652"/>
                </a:cubicBezTo>
                <a:cubicBezTo>
                  <a:pt x="4302144" y="1065510"/>
                  <a:pt x="4304534" y="1064758"/>
                  <a:pt x="4303782" y="1062369"/>
                </a:cubicBezTo>
                <a:cubicBezTo>
                  <a:pt x="4303782" y="1062369"/>
                  <a:pt x="4301393" y="1063121"/>
                  <a:pt x="4299005" y="1063872"/>
                </a:cubicBezTo>
                <a:cubicBezTo>
                  <a:pt x="4297501" y="1059094"/>
                  <a:pt x="4303030" y="1059980"/>
                  <a:pt x="4305418" y="1059227"/>
                </a:cubicBezTo>
                <a:cubicBezTo>
                  <a:pt x="4304666" y="1056838"/>
                  <a:pt x="4306303" y="1053697"/>
                  <a:pt x="4307940" y="1050558"/>
                </a:cubicBezTo>
                <a:cubicBezTo>
                  <a:pt x="4305551" y="1051309"/>
                  <a:pt x="4305551" y="1051309"/>
                  <a:pt x="4303162" y="1052061"/>
                </a:cubicBezTo>
                <a:cubicBezTo>
                  <a:pt x="4304798" y="1048919"/>
                  <a:pt x="4307940" y="1050558"/>
                  <a:pt x="4307186" y="1048168"/>
                </a:cubicBezTo>
                <a:cubicBezTo>
                  <a:pt x="4307186" y="1048168"/>
                  <a:pt x="4309576" y="1047416"/>
                  <a:pt x="4309576" y="1047416"/>
                </a:cubicBezTo>
                <a:cubicBezTo>
                  <a:pt x="4308823" y="1045026"/>
                  <a:pt x="4310460" y="1041885"/>
                  <a:pt x="4309707" y="1039496"/>
                </a:cubicBezTo>
                <a:cubicBezTo>
                  <a:pt x="4313732" y="1035602"/>
                  <a:pt x="4319260" y="1036489"/>
                  <a:pt x="4321649" y="1035737"/>
                </a:cubicBezTo>
                <a:cubicBezTo>
                  <a:pt x="4321649" y="1035737"/>
                  <a:pt x="4321649" y="1035737"/>
                  <a:pt x="4320897" y="1033347"/>
                </a:cubicBezTo>
                <a:cubicBezTo>
                  <a:pt x="4318509" y="1034099"/>
                  <a:pt x="4320144" y="1030958"/>
                  <a:pt x="4318641" y="1026179"/>
                </a:cubicBezTo>
                <a:cubicBezTo>
                  <a:pt x="4317888" y="1023789"/>
                  <a:pt x="4317888" y="1023789"/>
                  <a:pt x="4317136" y="1021400"/>
                </a:cubicBezTo>
                <a:cubicBezTo>
                  <a:pt x="4313996" y="1019762"/>
                  <a:pt x="4313996" y="1019762"/>
                  <a:pt x="4320410" y="1015119"/>
                </a:cubicBezTo>
                <a:cubicBezTo>
                  <a:pt x="4320410" y="1015119"/>
                  <a:pt x="4322046" y="1011977"/>
                  <a:pt x="4321294" y="1009588"/>
                </a:cubicBezTo>
                <a:cubicBezTo>
                  <a:pt x="4322046" y="1011977"/>
                  <a:pt x="4322798" y="1014367"/>
                  <a:pt x="4325187" y="1013615"/>
                </a:cubicBezTo>
                <a:cubicBezTo>
                  <a:pt x="4327575" y="1012863"/>
                  <a:pt x="4329963" y="1012112"/>
                  <a:pt x="4334741" y="1010608"/>
                </a:cubicBezTo>
                <a:cubicBezTo>
                  <a:pt x="4334741" y="1010608"/>
                  <a:pt x="4333988" y="1008219"/>
                  <a:pt x="4333988" y="1008219"/>
                </a:cubicBezTo>
                <a:cubicBezTo>
                  <a:pt x="4333988" y="1008219"/>
                  <a:pt x="4333988" y="1008219"/>
                  <a:pt x="4331601" y="1008971"/>
                </a:cubicBezTo>
                <a:cubicBezTo>
                  <a:pt x="4327575" y="1012863"/>
                  <a:pt x="4328459" y="1007332"/>
                  <a:pt x="4327707" y="1004942"/>
                </a:cubicBezTo>
                <a:cubicBezTo>
                  <a:pt x="4327707" y="1004942"/>
                  <a:pt x="4326955" y="1002553"/>
                  <a:pt x="4326955" y="1002553"/>
                </a:cubicBezTo>
                <a:cubicBezTo>
                  <a:pt x="4323063" y="998526"/>
                  <a:pt x="4319922" y="996887"/>
                  <a:pt x="4319171" y="994499"/>
                </a:cubicBezTo>
                <a:cubicBezTo>
                  <a:pt x="4320806" y="991358"/>
                  <a:pt x="4323195" y="990605"/>
                  <a:pt x="4322443" y="988216"/>
                </a:cubicBezTo>
                <a:cubicBezTo>
                  <a:pt x="4327221" y="986713"/>
                  <a:pt x="4328856" y="983572"/>
                  <a:pt x="4330492" y="980431"/>
                </a:cubicBezTo>
                <a:cubicBezTo>
                  <a:pt x="4330492" y="980431"/>
                  <a:pt x="4330492" y="980431"/>
                  <a:pt x="4332880" y="979679"/>
                </a:cubicBezTo>
                <a:cubicBezTo>
                  <a:pt x="4332127" y="977290"/>
                  <a:pt x="4332127" y="977290"/>
                  <a:pt x="4332127" y="977290"/>
                </a:cubicBezTo>
                <a:cubicBezTo>
                  <a:pt x="4329741" y="978041"/>
                  <a:pt x="4328103" y="981182"/>
                  <a:pt x="4328103" y="981182"/>
                </a:cubicBezTo>
                <a:cubicBezTo>
                  <a:pt x="4323327" y="982687"/>
                  <a:pt x="4324213" y="977154"/>
                  <a:pt x="4324343" y="969234"/>
                </a:cubicBezTo>
                <a:cubicBezTo>
                  <a:pt x="4322839" y="964456"/>
                  <a:pt x="4323591" y="966845"/>
                  <a:pt x="4322088" y="962068"/>
                </a:cubicBezTo>
                <a:cubicBezTo>
                  <a:pt x="4324476" y="961316"/>
                  <a:pt x="4327616" y="962954"/>
                  <a:pt x="4327616" y="962954"/>
                </a:cubicBezTo>
                <a:cubicBezTo>
                  <a:pt x="4330003" y="962202"/>
                  <a:pt x="4332394" y="961450"/>
                  <a:pt x="4332394" y="961450"/>
                </a:cubicBezTo>
                <a:cubicBezTo>
                  <a:pt x="4333277" y="955919"/>
                  <a:pt x="4333277" y="955919"/>
                  <a:pt x="4330889" y="956671"/>
                </a:cubicBezTo>
                <a:cubicBezTo>
                  <a:pt x="4330137" y="954281"/>
                  <a:pt x="4332525" y="953530"/>
                  <a:pt x="4331772" y="951140"/>
                </a:cubicBezTo>
                <a:cubicBezTo>
                  <a:pt x="4335797" y="947247"/>
                  <a:pt x="4339822" y="943354"/>
                  <a:pt x="4341458" y="940213"/>
                </a:cubicBezTo>
                <a:cubicBezTo>
                  <a:pt x="4343846" y="939461"/>
                  <a:pt x="4343094" y="937072"/>
                  <a:pt x="4345483" y="936320"/>
                </a:cubicBezTo>
                <a:cubicBezTo>
                  <a:pt x="4347871" y="935569"/>
                  <a:pt x="4350261" y="934817"/>
                  <a:pt x="4351895" y="931676"/>
                </a:cubicBezTo>
                <a:cubicBezTo>
                  <a:pt x="4349508" y="932427"/>
                  <a:pt x="4349508" y="932427"/>
                  <a:pt x="4347119" y="933179"/>
                </a:cubicBezTo>
                <a:cubicBezTo>
                  <a:pt x="4339822" y="943354"/>
                  <a:pt x="4339069" y="940965"/>
                  <a:pt x="4338318" y="938576"/>
                </a:cubicBezTo>
                <a:cubicBezTo>
                  <a:pt x="4337566" y="936186"/>
                  <a:pt x="4339954" y="935434"/>
                  <a:pt x="4339203" y="933046"/>
                </a:cubicBezTo>
                <a:cubicBezTo>
                  <a:pt x="4336814" y="933797"/>
                  <a:pt x="4332037" y="935300"/>
                  <a:pt x="4328012" y="939193"/>
                </a:cubicBezTo>
                <a:cubicBezTo>
                  <a:pt x="4329648" y="936053"/>
                  <a:pt x="4333675" y="932160"/>
                  <a:pt x="4335310" y="929019"/>
                </a:cubicBezTo>
                <a:cubicBezTo>
                  <a:pt x="4333805" y="924239"/>
                  <a:pt x="4329780" y="928133"/>
                  <a:pt x="4326640" y="926494"/>
                </a:cubicBezTo>
                <a:cubicBezTo>
                  <a:pt x="4325888" y="924105"/>
                  <a:pt x="4328276" y="923353"/>
                  <a:pt x="4328276" y="923353"/>
                </a:cubicBezTo>
                <a:cubicBezTo>
                  <a:pt x="4326772" y="918574"/>
                  <a:pt x="4333054" y="921850"/>
                  <a:pt x="4329162" y="917821"/>
                </a:cubicBezTo>
                <a:cubicBezTo>
                  <a:pt x="4332301" y="919460"/>
                  <a:pt x="4342607" y="918843"/>
                  <a:pt x="4340351" y="911673"/>
                </a:cubicBezTo>
                <a:lnTo>
                  <a:pt x="4344309" y="911741"/>
                </a:lnTo>
                <a:lnTo>
                  <a:pt x="4345879" y="912560"/>
                </a:lnTo>
                <a:lnTo>
                  <a:pt x="4346075" y="912267"/>
                </a:lnTo>
                <a:lnTo>
                  <a:pt x="4349020" y="914198"/>
                </a:lnTo>
                <a:cubicBezTo>
                  <a:pt x="4352292" y="907915"/>
                  <a:pt x="4351540" y="905526"/>
                  <a:pt x="4358706" y="903271"/>
                </a:cubicBezTo>
                <a:cubicBezTo>
                  <a:pt x="4357953" y="900882"/>
                  <a:pt x="4355567" y="901633"/>
                  <a:pt x="4354813" y="899245"/>
                </a:cubicBezTo>
                <a:lnTo>
                  <a:pt x="4346075" y="912267"/>
                </a:lnTo>
                <a:lnTo>
                  <a:pt x="4345300" y="911759"/>
                </a:lnTo>
                <a:lnTo>
                  <a:pt x="4344309" y="911741"/>
                </a:lnTo>
                <a:lnTo>
                  <a:pt x="4342738" y="910922"/>
                </a:lnTo>
                <a:cubicBezTo>
                  <a:pt x="4345126" y="910170"/>
                  <a:pt x="4345126" y="910170"/>
                  <a:pt x="4344376" y="907781"/>
                </a:cubicBezTo>
                <a:cubicBezTo>
                  <a:pt x="4346012" y="904640"/>
                  <a:pt x="4343623" y="905393"/>
                  <a:pt x="4341986" y="908533"/>
                </a:cubicBezTo>
                <a:cubicBezTo>
                  <a:pt x="4341235" y="906144"/>
                  <a:pt x="4341235" y="906144"/>
                  <a:pt x="4341235" y="906144"/>
                </a:cubicBezTo>
                <a:cubicBezTo>
                  <a:pt x="4341235" y="906144"/>
                  <a:pt x="4342871" y="903004"/>
                  <a:pt x="4342119" y="900613"/>
                </a:cubicBezTo>
                <a:cubicBezTo>
                  <a:pt x="4343756" y="897473"/>
                  <a:pt x="4347780" y="893581"/>
                  <a:pt x="4350169" y="892830"/>
                </a:cubicBezTo>
                <a:lnTo>
                  <a:pt x="4352558" y="892077"/>
                </a:lnTo>
                <a:cubicBezTo>
                  <a:pt x="4352558" y="892077"/>
                  <a:pt x="4354945" y="891325"/>
                  <a:pt x="4356582" y="888184"/>
                </a:cubicBezTo>
                <a:cubicBezTo>
                  <a:pt x="4361358" y="886681"/>
                  <a:pt x="4362994" y="883538"/>
                  <a:pt x="4364631" y="880397"/>
                </a:cubicBezTo>
                <a:cubicBezTo>
                  <a:pt x="4364631" y="880397"/>
                  <a:pt x="4363879" y="878009"/>
                  <a:pt x="4363879" y="878009"/>
                </a:cubicBezTo>
                <a:cubicBezTo>
                  <a:pt x="4353441" y="886545"/>
                  <a:pt x="4342252" y="892694"/>
                  <a:pt x="4342384" y="884774"/>
                </a:cubicBezTo>
                <a:cubicBezTo>
                  <a:pt x="4346408" y="880880"/>
                  <a:pt x="4348797" y="880129"/>
                  <a:pt x="4350433" y="876987"/>
                </a:cubicBezTo>
                <a:cubicBezTo>
                  <a:pt x="4352821" y="876236"/>
                  <a:pt x="4355210" y="875484"/>
                  <a:pt x="4354457" y="873096"/>
                </a:cubicBezTo>
                <a:cubicBezTo>
                  <a:pt x="4344152" y="873713"/>
                  <a:pt x="4335971" y="889418"/>
                  <a:pt x="4324161" y="885257"/>
                </a:cubicBezTo>
                <a:cubicBezTo>
                  <a:pt x="4319384" y="886760"/>
                  <a:pt x="4320889" y="891540"/>
                  <a:pt x="4312971" y="891404"/>
                </a:cubicBezTo>
                <a:cubicBezTo>
                  <a:pt x="4312971" y="891404"/>
                  <a:pt x="4317747" y="889901"/>
                  <a:pt x="4316996" y="887513"/>
                </a:cubicBezTo>
                <a:cubicBezTo>
                  <a:pt x="4313104" y="883485"/>
                  <a:pt x="4319648" y="870921"/>
                  <a:pt x="4306955" y="872291"/>
                </a:cubicBezTo>
                <a:cubicBezTo>
                  <a:pt x="4306203" y="869901"/>
                  <a:pt x="4305451" y="867511"/>
                  <a:pt x="4304699" y="865121"/>
                </a:cubicBezTo>
                <a:cubicBezTo>
                  <a:pt x="4299922" y="866625"/>
                  <a:pt x="4303063" y="868263"/>
                  <a:pt x="4301425" y="871404"/>
                </a:cubicBezTo>
                <a:cubicBezTo>
                  <a:pt x="4302178" y="873795"/>
                  <a:pt x="4306955" y="872291"/>
                  <a:pt x="4307708" y="874679"/>
                </a:cubicBezTo>
                <a:cubicBezTo>
                  <a:pt x="4310848" y="876317"/>
                  <a:pt x="4302930" y="876183"/>
                  <a:pt x="4303683" y="878572"/>
                </a:cubicBezTo>
                <a:cubicBezTo>
                  <a:pt x="4304433" y="880962"/>
                  <a:pt x="4306823" y="880210"/>
                  <a:pt x="4309211" y="879458"/>
                </a:cubicBezTo>
                <a:cubicBezTo>
                  <a:pt x="4309964" y="881848"/>
                  <a:pt x="4304433" y="880962"/>
                  <a:pt x="4305938" y="885741"/>
                </a:cubicBezTo>
                <a:cubicBezTo>
                  <a:pt x="4303550" y="886492"/>
                  <a:pt x="4305938" y="885741"/>
                  <a:pt x="4305186" y="883352"/>
                </a:cubicBezTo>
                <a:cubicBezTo>
                  <a:pt x="4298774" y="887996"/>
                  <a:pt x="4299525" y="890385"/>
                  <a:pt x="4289220" y="891003"/>
                </a:cubicBezTo>
                <a:cubicBezTo>
                  <a:pt x="4292492" y="884720"/>
                  <a:pt x="4288601" y="880693"/>
                  <a:pt x="4286344" y="873525"/>
                </a:cubicBezTo>
                <a:cubicBezTo>
                  <a:pt x="4294393" y="865739"/>
                  <a:pt x="4303947" y="862732"/>
                  <a:pt x="4306467" y="854062"/>
                </a:cubicBezTo>
                <a:cubicBezTo>
                  <a:pt x="4305715" y="851671"/>
                  <a:pt x="4303326" y="852423"/>
                  <a:pt x="4300939" y="853175"/>
                </a:cubicBezTo>
                <a:cubicBezTo>
                  <a:pt x="4295410" y="852289"/>
                  <a:pt x="4299303" y="856317"/>
                  <a:pt x="4294526" y="857820"/>
                </a:cubicBezTo>
                <a:cubicBezTo>
                  <a:pt x="4294526" y="857820"/>
                  <a:pt x="4294526" y="857820"/>
                  <a:pt x="4292137" y="858572"/>
                </a:cubicBezTo>
                <a:cubicBezTo>
                  <a:pt x="4291517" y="848262"/>
                  <a:pt x="4280328" y="854411"/>
                  <a:pt x="4274048" y="851134"/>
                </a:cubicBezTo>
                <a:cubicBezTo>
                  <a:pt x="4273162" y="856666"/>
                  <a:pt x="4274666" y="861444"/>
                  <a:pt x="4273782" y="866974"/>
                </a:cubicBezTo>
                <a:cubicBezTo>
                  <a:pt x="4271395" y="867726"/>
                  <a:pt x="4269757" y="870867"/>
                  <a:pt x="4266617" y="869230"/>
                </a:cubicBezTo>
                <a:cubicBezTo>
                  <a:pt x="4264981" y="872370"/>
                  <a:pt x="4271261" y="875646"/>
                  <a:pt x="4267239" y="879539"/>
                </a:cubicBezTo>
                <a:cubicBezTo>
                  <a:pt x="4264849" y="880290"/>
                  <a:pt x="4264096" y="877901"/>
                  <a:pt x="4261709" y="878653"/>
                </a:cubicBezTo>
                <a:cubicBezTo>
                  <a:pt x="4257815" y="874626"/>
                  <a:pt x="4262593" y="873122"/>
                  <a:pt x="4263477" y="867593"/>
                </a:cubicBezTo>
                <a:cubicBezTo>
                  <a:pt x="4262725" y="865202"/>
                  <a:pt x="4261088" y="868344"/>
                  <a:pt x="4257947" y="866705"/>
                </a:cubicBezTo>
                <a:cubicBezTo>
                  <a:pt x="4253173" y="868209"/>
                  <a:pt x="4252155" y="881660"/>
                  <a:pt x="4257684" y="882546"/>
                </a:cubicBezTo>
                <a:cubicBezTo>
                  <a:pt x="4256046" y="885687"/>
                  <a:pt x="4252155" y="881660"/>
                  <a:pt x="4248131" y="885552"/>
                </a:cubicBezTo>
                <a:cubicBezTo>
                  <a:pt x="4246626" y="880774"/>
                  <a:pt x="4249015" y="880022"/>
                  <a:pt x="4247510" y="875244"/>
                </a:cubicBezTo>
                <a:cubicBezTo>
                  <a:pt x="4242733" y="876747"/>
                  <a:pt x="4237957" y="878251"/>
                  <a:pt x="4230791" y="880506"/>
                </a:cubicBezTo>
                <a:cubicBezTo>
                  <a:pt x="4220617" y="873204"/>
                  <a:pt x="4214469" y="862007"/>
                  <a:pt x="4205932" y="851564"/>
                </a:cubicBezTo>
                <a:cubicBezTo>
                  <a:pt x="4196378" y="854571"/>
                  <a:pt x="4208056" y="866652"/>
                  <a:pt x="4199254" y="872048"/>
                </a:cubicBezTo>
                <a:cubicBezTo>
                  <a:pt x="4197751" y="867270"/>
                  <a:pt x="4184304" y="866249"/>
                  <a:pt x="4186560" y="873417"/>
                </a:cubicBezTo>
                <a:cubicBezTo>
                  <a:pt x="4188065" y="878197"/>
                  <a:pt x="4193593" y="879083"/>
                  <a:pt x="4195983" y="878330"/>
                </a:cubicBezTo>
                <a:cubicBezTo>
                  <a:pt x="4195097" y="883862"/>
                  <a:pt x="4203016" y="883996"/>
                  <a:pt x="4206155" y="885634"/>
                </a:cubicBezTo>
                <a:cubicBezTo>
                  <a:pt x="4206155" y="885634"/>
                  <a:pt x="4206907" y="888023"/>
                  <a:pt x="4207659" y="890413"/>
                </a:cubicBezTo>
                <a:cubicBezTo>
                  <a:pt x="4201247" y="895056"/>
                  <a:pt x="4197974" y="901340"/>
                  <a:pt x="4193950" y="905231"/>
                </a:cubicBezTo>
                <a:cubicBezTo>
                  <a:pt x="4197710" y="917179"/>
                  <a:pt x="4212791" y="915059"/>
                  <a:pt x="4211776" y="928508"/>
                </a:cubicBezTo>
                <a:cubicBezTo>
                  <a:pt x="4214164" y="927756"/>
                  <a:pt x="4214915" y="930146"/>
                  <a:pt x="4217304" y="929394"/>
                </a:cubicBezTo>
                <a:cubicBezTo>
                  <a:pt x="4218056" y="931784"/>
                  <a:pt x="4212527" y="930898"/>
                  <a:pt x="4213281" y="933287"/>
                </a:cubicBezTo>
                <a:cubicBezTo>
                  <a:pt x="4214032" y="935678"/>
                  <a:pt x="4218809" y="934174"/>
                  <a:pt x="4221197" y="933422"/>
                </a:cubicBezTo>
                <a:cubicBezTo>
                  <a:pt x="4217172" y="937315"/>
                  <a:pt x="4222700" y="938200"/>
                  <a:pt x="4220180" y="946872"/>
                </a:cubicBezTo>
                <a:cubicBezTo>
                  <a:pt x="4210758" y="941959"/>
                  <a:pt x="4209123" y="945100"/>
                  <a:pt x="4206602" y="953770"/>
                </a:cubicBezTo>
                <a:cubicBezTo>
                  <a:pt x="4198685" y="953637"/>
                  <a:pt x="4187627" y="951865"/>
                  <a:pt x="4178825" y="957262"/>
                </a:cubicBezTo>
                <a:cubicBezTo>
                  <a:pt x="4172544" y="953986"/>
                  <a:pt x="4164760" y="945932"/>
                  <a:pt x="4156711" y="953719"/>
                </a:cubicBezTo>
                <a:cubicBezTo>
                  <a:pt x="4158215" y="958497"/>
                  <a:pt x="4158215" y="958497"/>
                  <a:pt x="4161355" y="960134"/>
                </a:cubicBezTo>
                <a:cubicBezTo>
                  <a:pt x="4157330" y="964027"/>
                  <a:pt x="4151802" y="963142"/>
                  <a:pt x="4148662" y="961503"/>
                </a:cubicBezTo>
                <a:cubicBezTo>
                  <a:pt x="4146274" y="962255"/>
                  <a:pt x="4144638" y="965396"/>
                  <a:pt x="4145389" y="967786"/>
                </a:cubicBezTo>
                <a:cubicBezTo>
                  <a:pt x="4136721" y="965262"/>
                  <a:pt x="4136588" y="973182"/>
                  <a:pt x="4132563" y="977074"/>
                </a:cubicBezTo>
                <a:cubicBezTo>
                  <a:pt x="4128671" y="973048"/>
                  <a:pt x="4133446" y="971544"/>
                  <a:pt x="4132695" y="969156"/>
                </a:cubicBezTo>
                <a:cubicBezTo>
                  <a:pt x="4116992" y="960966"/>
                  <a:pt x="4122877" y="988002"/>
                  <a:pt x="4105539" y="982954"/>
                </a:cubicBezTo>
                <a:cubicBezTo>
                  <a:pt x="4106424" y="977424"/>
                  <a:pt x="4101647" y="978928"/>
                  <a:pt x="4099390" y="971760"/>
                </a:cubicBezTo>
                <a:cubicBezTo>
                  <a:pt x="4095366" y="975653"/>
                  <a:pt x="4093729" y="978793"/>
                  <a:pt x="4092092" y="981935"/>
                </a:cubicBezTo>
                <a:cubicBezTo>
                  <a:pt x="4088952" y="980296"/>
                  <a:pt x="4090589" y="977156"/>
                  <a:pt x="4090589" y="977156"/>
                </a:cubicBezTo>
                <a:cubicBezTo>
                  <a:pt x="4085944" y="970739"/>
                  <a:pt x="4073119" y="980029"/>
                  <a:pt x="4068473" y="973612"/>
                </a:cubicBezTo>
                <a:cubicBezTo>
                  <a:pt x="4070242" y="962551"/>
                  <a:pt x="4088465" y="962067"/>
                  <a:pt x="4090986" y="953396"/>
                </a:cubicBezTo>
                <a:cubicBezTo>
                  <a:pt x="4089481" y="948616"/>
                  <a:pt x="4091118" y="945476"/>
                  <a:pt x="4092003" y="939946"/>
                </a:cubicBezTo>
                <a:cubicBezTo>
                  <a:pt x="4094392" y="939194"/>
                  <a:pt x="4095143" y="941583"/>
                  <a:pt x="4097531" y="940832"/>
                </a:cubicBezTo>
                <a:cubicBezTo>
                  <a:pt x="4099167" y="937691"/>
                  <a:pt x="4101556" y="936939"/>
                  <a:pt x="4100052" y="932160"/>
                </a:cubicBezTo>
                <a:cubicBezTo>
                  <a:pt x="4099300" y="929770"/>
                  <a:pt x="4095275" y="933663"/>
                  <a:pt x="4096027" y="936053"/>
                </a:cubicBezTo>
                <a:cubicBezTo>
                  <a:pt x="4088994" y="930387"/>
                  <a:pt x="4098548" y="927380"/>
                  <a:pt x="4102573" y="923488"/>
                </a:cubicBezTo>
                <a:cubicBezTo>
                  <a:pt x="4103324" y="925877"/>
                  <a:pt x="4101687" y="929018"/>
                  <a:pt x="4106464" y="927514"/>
                </a:cubicBezTo>
                <a:cubicBezTo>
                  <a:pt x="4107216" y="929905"/>
                  <a:pt x="4102440" y="931408"/>
                  <a:pt x="4105581" y="933046"/>
                </a:cubicBezTo>
                <a:cubicBezTo>
                  <a:pt x="4108720" y="934684"/>
                  <a:pt x="4111860" y="936321"/>
                  <a:pt x="4115001" y="937958"/>
                </a:cubicBezTo>
                <a:cubicBezTo>
                  <a:pt x="4119777" y="936456"/>
                  <a:pt x="4119025" y="934066"/>
                  <a:pt x="4118274" y="931677"/>
                </a:cubicBezTo>
                <a:cubicBezTo>
                  <a:pt x="4119157" y="926146"/>
                  <a:pt x="4114382" y="927650"/>
                  <a:pt x="4115267" y="922119"/>
                </a:cubicBezTo>
                <a:cubicBezTo>
                  <a:pt x="4120042" y="920615"/>
                  <a:pt x="4117787" y="913447"/>
                  <a:pt x="4124199" y="908803"/>
                </a:cubicBezTo>
                <a:cubicBezTo>
                  <a:pt x="4122695" y="904024"/>
                  <a:pt x="4120307" y="904776"/>
                  <a:pt x="4118802" y="899997"/>
                </a:cubicBezTo>
                <a:cubicBezTo>
                  <a:pt x="4123580" y="898493"/>
                  <a:pt x="4122076" y="893713"/>
                  <a:pt x="4126101" y="889822"/>
                </a:cubicBezTo>
                <a:cubicBezTo>
                  <a:pt x="4129240" y="891459"/>
                  <a:pt x="4133134" y="895486"/>
                  <a:pt x="4133885" y="897875"/>
                </a:cubicBezTo>
                <a:cubicBezTo>
                  <a:pt x="4138662" y="896371"/>
                  <a:pt x="4142686" y="892480"/>
                  <a:pt x="4140431" y="885311"/>
                </a:cubicBezTo>
                <a:cubicBezTo>
                  <a:pt x="4143570" y="886948"/>
                  <a:pt x="4150735" y="884693"/>
                  <a:pt x="4152372" y="881553"/>
                </a:cubicBezTo>
                <a:cubicBezTo>
                  <a:pt x="4151620" y="879163"/>
                  <a:pt x="4151620" y="879163"/>
                  <a:pt x="4149230" y="879915"/>
                </a:cubicBezTo>
                <a:cubicBezTo>
                  <a:pt x="4153255" y="876021"/>
                  <a:pt x="4157280" y="872129"/>
                  <a:pt x="4155024" y="864961"/>
                </a:cubicBezTo>
                <a:cubicBezTo>
                  <a:pt x="4159801" y="863457"/>
                  <a:pt x="4158917" y="868988"/>
                  <a:pt x="4162941" y="865095"/>
                </a:cubicBezTo>
                <a:cubicBezTo>
                  <a:pt x="4163695" y="867485"/>
                  <a:pt x="4161305" y="868236"/>
                  <a:pt x="4164446" y="869874"/>
                </a:cubicBezTo>
                <a:cubicBezTo>
                  <a:pt x="4166833" y="869121"/>
                  <a:pt x="4166081" y="866733"/>
                  <a:pt x="4168471" y="865981"/>
                </a:cubicBezTo>
                <a:cubicBezTo>
                  <a:pt x="4167720" y="863592"/>
                  <a:pt x="4165329" y="864344"/>
                  <a:pt x="4162941" y="865095"/>
                </a:cubicBezTo>
                <a:cubicBezTo>
                  <a:pt x="4159049" y="861068"/>
                  <a:pt x="4159933" y="855537"/>
                  <a:pt x="4160818" y="850007"/>
                </a:cubicBezTo>
                <a:cubicBezTo>
                  <a:pt x="4163206" y="849255"/>
                  <a:pt x="4164710" y="854033"/>
                  <a:pt x="4169487" y="852530"/>
                </a:cubicBezTo>
                <a:cubicBezTo>
                  <a:pt x="4173512" y="848638"/>
                  <a:pt x="4176784" y="842356"/>
                  <a:pt x="4180057" y="836073"/>
                </a:cubicBezTo>
                <a:cubicBezTo>
                  <a:pt x="4180057" y="836073"/>
                  <a:pt x="4182446" y="835322"/>
                  <a:pt x="4182446" y="835322"/>
                </a:cubicBezTo>
                <a:cubicBezTo>
                  <a:pt x="4184081" y="832180"/>
                  <a:pt x="4186470" y="831429"/>
                  <a:pt x="4185718" y="829038"/>
                </a:cubicBezTo>
                <a:cubicBezTo>
                  <a:pt x="4184833" y="834570"/>
                  <a:pt x="4190361" y="835457"/>
                  <a:pt x="4193503" y="837094"/>
                </a:cubicBezTo>
                <a:cubicBezTo>
                  <a:pt x="4195139" y="833952"/>
                  <a:pt x="4197527" y="833201"/>
                  <a:pt x="4196023" y="828422"/>
                </a:cubicBezTo>
                <a:cubicBezTo>
                  <a:pt x="4209468" y="829442"/>
                  <a:pt x="4211990" y="820769"/>
                  <a:pt x="4208981" y="811212"/>
                </a:cubicBezTo>
                <a:cubicBezTo>
                  <a:pt x="4205842" y="809576"/>
                  <a:pt x="4203453" y="810328"/>
                  <a:pt x="4201065" y="811079"/>
                </a:cubicBezTo>
                <a:cubicBezTo>
                  <a:pt x="4200312" y="808690"/>
                  <a:pt x="4197924" y="809442"/>
                  <a:pt x="4196420" y="804663"/>
                </a:cubicBezTo>
                <a:cubicBezTo>
                  <a:pt x="4213139" y="799400"/>
                  <a:pt x="4228973" y="799669"/>
                  <a:pt x="4237907" y="786352"/>
                </a:cubicBezTo>
                <a:cubicBezTo>
                  <a:pt x="4244940" y="792017"/>
                  <a:pt x="4252105" y="789762"/>
                  <a:pt x="4258386" y="793037"/>
                </a:cubicBezTo>
                <a:cubicBezTo>
                  <a:pt x="4261526" y="794674"/>
                  <a:pt x="4255998" y="793789"/>
                  <a:pt x="4256750" y="796177"/>
                </a:cubicBezTo>
                <a:cubicBezTo>
                  <a:pt x="4257502" y="798567"/>
                  <a:pt x="4257502" y="798567"/>
                  <a:pt x="4257502" y="798567"/>
                </a:cubicBezTo>
                <a:cubicBezTo>
                  <a:pt x="4260642" y="800204"/>
                  <a:pt x="4264666" y="796312"/>
                  <a:pt x="4265418" y="798702"/>
                </a:cubicBezTo>
                <a:cubicBezTo>
                  <a:pt x="4266039" y="809010"/>
                  <a:pt x="4277849" y="813172"/>
                  <a:pt x="4284880" y="818837"/>
                </a:cubicBezTo>
                <a:cubicBezTo>
                  <a:pt x="4284880" y="818837"/>
                  <a:pt x="4291294" y="814192"/>
                  <a:pt x="4290410" y="819723"/>
                </a:cubicBezTo>
                <a:cubicBezTo>
                  <a:pt x="4302352" y="815964"/>
                  <a:pt x="4307260" y="806542"/>
                  <a:pt x="4306641" y="796231"/>
                </a:cubicBezTo>
                <a:cubicBezTo>
                  <a:pt x="4314558" y="796367"/>
                  <a:pt x="4323981" y="801280"/>
                  <a:pt x="4328756" y="799776"/>
                </a:cubicBezTo>
                <a:cubicBezTo>
                  <a:pt x="4327872" y="805305"/>
                  <a:pt x="4333400" y="806192"/>
                  <a:pt x="4334904" y="810972"/>
                </a:cubicBezTo>
                <a:cubicBezTo>
                  <a:pt x="4334904" y="810972"/>
                  <a:pt x="4335657" y="813360"/>
                  <a:pt x="4336408" y="815749"/>
                </a:cubicBezTo>
                <a:cubicBezTo>
                  <a:pt x="4330880" y="814863"/>
                  <a:pt x="4329996" y="820393"/>
                  <a:pt x="4325218" y="821897"/>
                </a:cubicBezTo>
                <a:cubicBezTo>
                  <a:pt x="4327474" y="829066"/>
                  <a:pt x="4326590" y="834596"/>
                  <a:pt x="4326459" y="842516"/>
                </a:cubicBezTo>
                <a:cubicBezTo>
                  <a:pt x="4327211" y="844906"/>
                  <a:pt x="4336013" y="839509"/>
                  <a:pt x="4339153" y="841147"/>
                </a:cubicBezTo>
                <a:cubicBezTo>
                  <a:pt x="4339284" y="833227"/>
                  <a:pt x="4332119" y="835482"/>
                  <a:pt x="4332252" y="827562"/>
                </a:cubicBezTo>
                <a:cubicBezTo>
                  <a:pt x="4334641" y="826811"/>
                  <a:pt x="4338797" y="814998"/>
                  <a:pt x="4343441" y="821414"/>
                </a:cubicBezTo>
                <a:cubicBezTo>
                  <a:pt x="4339417" y="825307"/>
                  <a:pt x="4338664" y="822918"/>
                  <a:pt x="4338664" y="822918"/>
                </a:cubicBezTo>
                <a:cubicBezTo>
                  <a:pt x="4337028" y="826059"/>
                  <a:pt x="4340168" y="827696"/>
                  <a:pt x="4337781" y="828447"/>
                </a:cubicBezTo>
                <a:cubicBezTo>
                  <a:pt x="4343309" y="829334"/>
                  <a:pt x="4341805" y="824555"/>
                  <a:pt x="4347333" y="825440"/>
                </a:cubicBezTo>
                <a:cubicBezTo>
                  <a:pt x="4348086" y="827831"/>
                  <a:pt x="4352111" y="823938"/>
                  <a:pt x="4351226" y="829468"/>
                </a:cubicBezTo>
                <a:cubicBezTo>
                  <a:pt x="4345697" y="828583"/>
                  <a:pt x="4346449" y="830972"/>
                  <a:pt x="4344812" y="834114"/>
                </a:cubicBezTo>
                <a:cubicBezTo>
                  <a:pt x="4352598" y="842167"/>
                  <a:pt x="4364540" y="838409"/>
                  <a:pt x="4367548" y="847967"/>
                </a:cubicBezTo>
                <a:cubicBezTo>
                  <a:pt x="4365160" y="848718"/>
                  <a:pt x="4365911" y="851108"/>
                  <a:pt x="4366664" y="853497"/>
                </a:cubicBezTo>
                <a:cubicBezTo>
                  <a:pt x="4366664" y="853497"/>
                  <a:pt x="4369052" y="852745"/>
                  <a:pt x="4369052" y="852745"/>
                </a:cubicBezTo>
                <a:cubicBezTo>
                  <a:pt x="4371441" y="851995"/>
                  <a:pt x="4373078" y="848851"/>
                  <a:pt x="4377101" y="844960"/>
                </a:cubicBezTo>
                <a:cubicBezTo>
                  <a:pt x="4382762" y="837926"/>
                  <a:pt x="4378737" y="841817"/>
                  <a:pt x="4376349" y="842569"/>
                </a:cubicBezTo>
                <a:cubicBezTo>
                  <a:pt x="4376349" y="842569"/>
                  <a:pt x="4375597" y="840181"/>
                  <a:pt x="4375597" y="840181"/>
                </a:cubicBezTo>
                <a:cubicBezTo>
                  <a:pt x="4377985" y="839429"/>
                  <a:pt x="4379622" y="836288"/>
                  <a:pt x="4381259" y="833147"/>
                </a:cubicBezTo>
                <a:cubicBezTo>
                  <a:pt x="4380507" y="830757"/>
                  <a:pt x="4381391" y="825227"/>
                  <a:pt x="4378251" y="823589"/>
                </a:cubicBezTo>
                <a:cubicBezTo>
                  <a:pt x="4382275" y="819696"/>
                  <a:pt x="4380770" y="814916"/>
                  <a:pt x="4384044" y="808635"/>
                </a:cubicBezTo>
                <a:cubicBezTo>
                  <a:pt x="4381654" y="809387"/>
                  <a:pt x="4375242" y="814031"/>
                  <a:pt x="4369712" y="813145"/>
                </a:cubicBezTo>
                <a:cubicBezTo>
                  <a:pt x="4367325" y="813897"/>
                  <a:pt x="4370465" y="815535"/>
                  <a:pt x="4371217" y="817923"/>
                </a:cubicBezTo>
                <a:cubicBezTo>
                  <a:pt x="4371217" y="817923"/>
                  <a:pt x="4366440" y="819427"/>
                  <a:pt x="4366440" y="819427"/>
                </a:cubicBezTo>
                <a:cubicBezTo>
                  <a:pt x="4363300" y="817790"/>
                  <a:pt x="4365688" y="817038"/>
                  <a:pt x="4364937" y="814649"/>
                </a:cubicBezTo>
                <a:cubicBezTo>
                  <a:pt x="4364937" y="814649"/>
                  <a:pt x="4361797" y="813011"/>
                  <a:pt x="4359407" y="813763"/>
                </a:cubicBezTo>
                <a:cubicBezTo>
                  <a:pt x="4357020" y="814515"/>
                  <a:pt x="4360912" y="818542"/>
                  <a:pt x="4355383" y="817656"/>
                </a:cubicBezTo>
                <a:cubicBezTo>
                  <a:pt x="4354631" y="815266"/>
                  <a:pt x="4352244" y="816018"/>
                  <a:pt x="4349102" y="814380"/>
                </a:cubicBezTo>
                <a:cubicBezTo>
                  <a:pt x="4353127" y="810487"/>
                  <a:pt x="4361044" y="810621"/>
                  <a:pt x="4367458" y="805977"/>
                </a:cubicBezTo>
                <a:cubicBezTo>
                  <a:pt x="4373606" y="817171"/>
                  <a:pt x="4384927" y="803103"/>
                  <a:pt x="4373118" y="798943"/>
                </a:cubicBezTo>
                <a:cubicBezTo>
                  <a:pt x="4375506" y="798191"/>
                  <a:pt x="4380284" y="796688"/>
                  <a:pt x="4382672" y="795936"/>
                </a:cubicBezTo>
                <a:cubicBezTo>
                  <a:pt x="4380415" y="788767"/>
                  <a:pt x="4373250" y="791022"/>
                  <a:pt x="4371746" y="786245"/>
                </a:cubicBezTo>
                <a:cubicBezTo>
                  <a:pt x="4367721" y="790136"/>
                  <a:pt x="4375506" y="798191"/>
                  <a:pt x="4365201" y="798809"/>
                </a:cubicBezTo>
                <a:cubicBezTo>
                  <a:pt x="4366838" y="795668"/>
                  <a:pt x="4362193" y="789252"/>
                  <a:pt x="4360688" y="784472"/>
                </a:cubicBezTo>
                <a:cubicBezTo>
                  <a:pt x="4365465" y="782969"/>
                  <a:pt x="4371746" y="786245"/>
                  <a:pt x="4370242" y="781466"/>
                </a:cubicBezTo>
                <a:cubicBezTo>
                  <a:pt x="4373382" y="783103"/>
                  <a:pt x="4374134" y="785494"/>
                  <a:pt x="4376523" y="784742"/>
                </a:cubicBezTo>
                <a:cubicBezTo>
                  <a:pt x="4381300" y="783238"/>
                  <a:pt x="4378292" y="773680"/>
                  <a:pt x="4373515" y="775183"/>
                </a:cubicBezTo>
                <a:cubicBezTo>
                  <a:pt x="4375903" y="774431"/>
                  <a:pt x="4377539" y="771290"/>
                  <a:pt x="4379928" y="770538"/>
                </a:cubicBezTo>
                <a:cubicBezTo>
                  <a:pt x="4379928" y="770538"/>
                  <a:pt x="4379175" y="768149"/>
                  <a:pt x="4378423" y="765760"/>
                </a:cubicBezTo>
                <a:cubicBezTo>
                  <a:pt x="4383200" y="764256"/>
                  <a:pt x="4383200" y="764256"/>
                  <a:pt x="4387978" y="762753"/>
                </a:cubicBezTo>
                <a:cubicBezTo>
                  <a:pt x="4388861" y="757221"/>
                  <a:pt x="4391382" y="748552"/>
                  <a:pt x="4398547" y="746296"/>
                </a:cubicBezTo>
                <a:cubicBezTo>
                  <a:pt x="4397795" y="743907"/>
                  <a:pt x="4397795" y="743907"/>
                  <a:pt x="4397043" y="741517"/>
                </a:cubicBezTo>
                <a:cubicBezTo>
                  <a:pt x="4405093" y="733731"/>
                  <a:pt x="4409249" y="721919"/>
                  <a:pt x="4418802" y="718912"/>
                </a:cubicBezTo>
                <a:cubicBezTo>
                  <a:pt x="4421192" y="718160"/>
                  <a:pt x="4422827" y="715018"/>
                  <a:pt x="4422827" y="715018"/>
                </a:cubicBezTo>
                <a:cubicBezTo>
                  <a:pt x="4434768" y="711260"/>
                  <a:pt x="4437777" y="720817"/>
                  <a:pt x="4450472" y="719449"/>
                </a:cubicBezTo>
                <a:cubicBezTo>
                  <a:pt x="4447950" y="728121"/>
                  <a:pt x="4460645" y="726752"/>
                  <a:pt x="4466924" y="730026"/>
                </a:cubicBezTo>
                <a:cubicBezTo>
                  <a:pt x="4471702" y="728523"/>
                  <a:pt x="4467810" y="724497"/>
                  <a:pt x="4470199" y="723745"/>
                </a:cubicBezTo>
                <a:cubicBezTo>
                  <a:pt x="4469445" y="721355"/>
                  <a:pt x="4466305" y="719718"/>
                  <a:pt x="4463916" y="720469"/>
                </a:cubicBezTo>
                <a:cubicBezTo>
                  <a:pt x="4463164" y="718080"/>
                  <a:pt x="4465554" y="717328"/>
                  <a:pt x="4464801" y="714938"/>
                </a:cubicBezTo>
                <a:cubicBezTo>
                  <a:pt x="4464049" y="712548"/>
                  <a:pt x="4461661" y="713300"/>
                  <a:pt x="4460024" y="716442"/>
                </a:cubicBezTo>
                <a:cubicBezTo>
                  <a:pt x="4446710" y="707501"/>
                  <a:pt x="4429240" y="710375"/>
                  <a:pt x="4416679" y="703823"/>
                </a:cubicBezTo>
                <a:cubicBezTo>
                  <a:pt x="4415926" y="701434"/>
                  <a:pt x="4419067" y="703071"/>
                  <a:pt x="4418315" y="700683"/>
                </a:cubicBezTo>
                <a:cubicBezTo>
                  <a:pt x="4416810" y="695903"/>
                  <a:pt x="4413670" y="694265"/>
                  <a:pt x="4410529" y="692628"/>
                </a:cubicBezTo>
                <a:cubicBezTo>
                  <a:pt x="4417826" y="682454"/>
                  <a:pt x="4428264" y="673917"/>
                  <a:pt x="4443347" y="671796"/>
                </a:cubicBezTo>
                <a:cubicBezTo>
                  <a:pt x="4444100" y="674185"/>
                  <a:pt x="4444100" y="674185"/>
                  <a:pt x="4447240" y="675823"/>
                </a:cubicBezTo>
                <a:cubicBezTo>
                  <a:pt x="4449627" y="675071"/>
                  <a:pt x="4448876" y="672682"/>
                  <a:pt x="4451265" y="671930"/>
                </a:cubicBezTo>
                <a:cubicBezTo>
                  <a:pt x="4453520" y="679097"/>
                  <a:pt x="4454273" y="681487"/>
                  <a:pt x="4461437" y="679232"/>
                </a:cubicBezTo>
                <a:cubicBezTo>
                  <a:pt x="4463826" y="678480"/>
                  <a:pt x="4463074" y="676091"/>
                  <a:pt x="4462322" y="673701"/>
                </a:cubicBezTo>
                <a:cubicBezTo>
                  <a:pt x="4464710" y="672949"/>
                  <a:pt x="4467098" y="672198"/>
                  <a:pt x="4471874" y="670694"/>
                </a:cubicBezTo>
                <a:cubicBezTo>
                  <a:pt x="4472628" y="673084"/>
                  <a:pt x="4475015" y="672332"/>
                  <a:pt x="4475768" y="674721"/>
                </a:cubicBezTo>
                <a:cubicBezTo>
                  <a:pt x="4470990" y="676225"/>
                  <a:pt x="4471742" y="678613"/>
                  <a:pt x="4469354" y="679365"/>
                </a:cubicBezTo>
                <a:cubicBezTo>
                  <a:pt x="4473114" y="691313"/>
                  <a:pt x="4476123" y="700871"/>
                  <a:pt x="4468073" y="708656"/>
                </a:cubicBezTo>
                <a:cubicBezTo>
                  <a:pt x="4471213" y="710293"/>
                  <a:pt x="4475991" y="708790"/>
                  <a:pt x="4476743" y="711179"/>
                </a:cubicBezTo>
                <a:cubicBezTo>
                  <a:pt x="4477495" y="713570"/>
                  <a:pt x="4478247" y="715959"/>
                  <a:pt x="4478999" y="718348"/>
                </a:cubicBezTo>
                <a:cubicBezTo>
                  <a:pt x="4476611" y="719099"/>
                  <a:pt x="4474222" y="719852"/>
                  <a:pt x="4471834" y="720604"/>
                </a:cubicBezTo>
                <a:cubicBezTo>
                  <a:pt x="4475727" y="724631"/>
                  <a:pt x="4477230" y="729409"/>
                  <a:pt x="4476346" y="734939"/>
                </a:cubicBezTo>
                <a:cubicBezTo>
                  <a:pt x="4475593" y="732550"/>
                  <a:pt x="4477982" y="731798"/>
                  <a:pt x="4479618" y="728656"/>
                </a:cubicBezTo>
                <a:cubicBezTo>
                  <a:pt x="4480371" y="731046"/>
                  <a:pt x="4480371" y="731046"/>
                  <a:pt x="4482760" y="730295"/>
                </a:cubicBezTo>
                <a:lnTo>
                  <a:pt x="4485147" y="729543"/>
                </a:lnTo>
                <a:lnTo>
                  <a:pt x="4483511" y="732684"/>
                </a:lnTo>
                <a:cubicBezTo>
                  <a:pt x="4481875" y="735824"/>
                  <a:pt x="4484263" y="735072"/>
                  <a:pt x="4484263" y="735072"/>
                </a:cubicBezTo>
                <a:cubicBezTo>
                  <a:pt x="4484263" y="735072"/>
                  <a:pt x="4482627" y="738215"/>
                  <a:pt x="4480990" y="741356"/>
                </a:cubicBezTo>
                <a:cubicBezTo>
                  <a:pt x="4478602" y="742108"/>
                  <a:pt x="4476966" y="745250"/>
                  <a:pt x="4474579" y="746000"/>
                </a:cubicBezTo>
                <a:cubicBezTo>
                  <a:pt x="4474579" y="746000"/>
                  <a:pt x="4477719" y="747638"/>
                  <a:pt x="4477719" y="747638"/>
                </a:cubicBezTo>
                <a:cubicBezTo>
                  <a:pt x="4481743" y="743746"/>
                  <a:pt x="4483379" y="740604"/>
                  <a:pt x="4485015" y="737463"/>
                </a:cubicBezTo>
                <a:cubicBezTo>
                  <a:pt x="4493949" y="724146"/>
                  <a:pt x="4497973" y="720254"/>
                  <a:pt x="4494833" y="718617"/>
                </a:cubicBezTo>
                <a:lnTo>
                  <a:pt x="4495924" y="716523"/>
                </a:lnTo>
                <a:lnTo>
                  <a:pt x="4497752" y="714548"/>
                </a:lnTo>
                <a:lnTo>
                  <a:pt x="4502883" y="710831"/>
                </a:lnTo>
                <a:cubicBezTo>
                  <a:pt x="4504519" y="707690"/>
                  <a:pt x="4508543" y="703797"/>
                  <a:pt x="4510932" y="703046"/>
                </a:cubicBezTo>
                <a:cubicBezTo>
                  <a:pt x="4512567" y="699903"/>
                  <a:pt x="4511816" y="697514"/>
                  <a:pt x="4513452" y="694373"/>
                </a:cubicBezTo>
                <a:cubicBezTo>
                  <a:pt x="4515840" y="693621"/>
                  <a:pt x="4515840" y="693621"/>
                  <a:pt x="4515840" y="693621"/>
                </a:cubicBezTo>
                <a:cubicBezTo>
                  <a:pt x="4516724" y="688091"/>
                  <a:pt x="4519113" y="687340"/>
                  <a:pt x="4520749" y="684198"/>
                </a:cubicBezTo>
                <a:cubicBezTo>
                  <a:pt x="4523138" y="683446"/>
                  <a:pt x="4523138" y="683446"/>
                  <a:pt x="4524774" y="680306"/>
                </a:cubicBezTo>
                <a:cubicBezTo>
                  <a:pt x="4530435" y="673272"/>
                  <a:pt x="4531188" y="675661"/>
                  <a:pt x="4527914" y="681943"/>
                </a:cubicBezTo>
                <a:cubicBezTo>
                  <a:pt x="4527914" y="681943"/>
                  <a:pt x="4527914" y="681943"/>
                  <a:pt x="4530303" y="681191"/>
                </a:cubicBezTo>
                <a:cubicBezTo>
                  <a:pt x="4529551" y="678803"/>
                  <a:pt x="4531940" y="678051"/>
                  <a:pt x="4531188" y="675661"/>
                </a:cubicBezTo>
                <a:cubicBezTo>
                  <a:pt x="4531188" y="675661"/>
                  <a:pt x="4533576" y="674910"/>
                  <a:pt x="4532824" y="672520"/>
                </a:cubicBezTo>
                <a:cubicBezTo>
                  <a:pt x="4532824" y="672520"/>
                  <a:pt x="4535212" y="671768"/>
                  <a:pt x="4535212" y="671768"/>
                </a:cubicBezTo>
                <a:cubicBezTo>
                  <a:pt x="4541625" y="667124"/>
                  <a:pt x="4547286" y="660089"/>
                  <a:pt x="4552196" y="650666"/>
                </a:cubicBezTo>
                <a:cubicBezTo>
                  <a:pt x="4564402" y="631068"/>
                  <a:pt x="4568425" y="627176"/>
                  <a:pt x="4576343" y="627309"/>
                </a:cubicBezTo>
                <a:cubicBezTo>
                  <a:pt x="4576343" y="627309"/>
                  <a:pt x="4577094" y="629700"/>
                  <a:pt x="4577094" y="629700"/>
                </a:cubicBezTo>
                <a:cubicBezTo>
                  <a:pt x="4578731" y="626558"/>
                  <a:pt x="4581119" y="625806"/>
                  <a:pt x="4582757" y="622665"/>
                </a:cubicBezTo>
                <a:cubicBezTo>
                  <a:pt x="4584392" y="619524"/>
                  <a:pt x="4586027" y="616381"/>
                  <a:pt x="4586027" y="616381"/>
                </a:cubicBezTo>
                <a:cubicBezTo>
                  <a:pt x="4583640" y="617133"/>
                  <a:pt x="4581252" y="617885"/>
                  <a:pt x="4578862" y="618636"/>
                </a:cubicBezTo>
                <a:lnTo>
                  <a:pt x="4579436" y="617920"/>
                </a:lnTo>
                <a:lnTo>
                  <a:pt x="4579717" y="618049"/>
                </a:lnTo>
                <a:lnTo>
                  <a:pt x="4579535" y="617798"/>
                </a:lnTo>
                <a:lnTo>
                  <a:pt x="4598174" y="594505"/>
                </a:lnTo>
                <a:cubicBezTo>
                  <a:pt x="4603741" y="587173"/>
                  <a:pt x="4608805" y="580326"/>
                  <a:pt x="4614466" y="573292"/>
                </a:cubicBezTo>
                <a:cubicBezTo>
                  <a:pt x="4614466" y="573292"/>
                  <a:pt x="4612077" y="574044"/>
                  <a:pt x="4612077" y="574044"/>
                </a:cubicBezTo>
                <a:cubicBezTo>
                  <a:pt x="4614466" y="573292"/>
                  <a:pt x="4616102" y="570151"/>
                  <a:pt x="4618491" y="569400"/>
                </a:cubicBezTo>
                <a:cubicBezTo>
                  <a:pt x="4624150" y="562367"/>
                  <a:pt x="4630564" y="557721"/>
                  <a:pt x="4637861" y="547546"/>
                </a:cubicBezTo>
                <a:cubicBezTo>
                  <a:pt x="4640249" y="546794"/>
                  <a:pt x="4642639" y="546042"/>
                  <a:pt x="4647547" y="536619"/>
                </a:cubicBezTo>
                <a:cubicBezTo>
                  <a:pt x="4656482" y="523304"/>
                  <a:pt x="4664529" y="515518"/>
                  <a:pt x="4667671" y="517155"/>
                </a:cubicBezTo>
                <a:cubicBezTo>
                  <a:pt x="4673199" y="518042"/>
                  <a:pt x="4680496" y="507866"/>
                  <a:pt x="4690181" y="496938"/>
                </a:cubicBezTo>
                <a:cubicBezTo>
                  <a:pt x="4695843" y="489906"/>
                  <a:pt x="4701504" y="482873"/>
                  <a:pt x="4708802" y="472697"/>
                </a:cubicBezTo>
                <a:cubicBezTo>
                  <a:pt x="4705528" y="478979"/>
                  <a:pt x="4704644" y="484509"/>
                  <a:pt x="4700619" y="488402"/>
                </a:cubicBezTo>
                <a:cubicBezTo>
                  <a:pt x="4694960" y="495435"/>
                  <a:pt x="4695710" y="497825"/>
                  <a:pt x="4699734" y="493932"/>
                </a:cubicBezTo>
                <a:cubicBezTo>
                  <a:pt x="4708536" y="488536"/>
                  <a:pt x="4714199" y="481501"/>
                  <a:pt x="4715082" y="475972"/>
                </a:cubicBezTo>
                <a:cubicBezTo>
                  <a:pt x="4715214" y="468051"/>
                  <a:pt x="4720874" y="461017"/>
                  <a:pt x="4725784" y="451594"/>
                </a:cubicBezTo>
                <a:cubicBezTo>
                  <a:pt x="4727420" y="448453"/>
                  <a:pt x="4731444" y="444560"/>
                  <a:pt x="4731444" y="444560"/>
                </a:cubicBezTo>
                <a:cubicBezTo>
                  <a:pt x="4744271" y="435271"/>
                  <a:pt x="4742502" y="446332"/>
                  <a:pt x="4727155" y="464292"/>
                </a:cubicBezTo>
                <a:cubicBezTo>
                  <a:pt x="4727907" y="466684"/>
                  <a:pt x="4723883" y="470573"/>
                  <a:pt x="4726271" y="469822"/>
                </a:cubicBezTo>
                <a:cubicBezTo>
                  <a:pt x="4729413" y="471462"/>
                  <a:pt x="4721230" y="487166"/>
                  <a:pt x="4730031" y="481771"/>
                </a:cubicBezTo>
                <a:cubicBezTo>
                  <a:pt x="4736446" y="477126"/>
                  <a:pt x="4737197" y="479516"/>
                  <a:pt x="4731536" y="486549"/>
                </a:cubicBezTo>
                <a:cubicBezTo>
                  <a:pt x="4727379" y="498362"/>
                  <a:pt x="4730520" y="500000"/>
                  <a:pt x="4738569" y="492214"/>
                </a:cubicBezTo>
                <a:cubicBezTo>
                  <a:pt x="4747371" y="486818"/>
                  <a:pt x="4748122" y="489207"/>
                  <a:pt x="4750511" y="488455"/>
                </a:cubicBezTo>
                <a:cubicBezTo>
                  <a:pt x="4751262" y="490844"/>
                  <a:pt x="4753651" y="490093"/>
                  <a:pt x="4756039" y="489341"/>
                </a:cubicBezTo>
                <a:cubicBezTo>
                  <a:pt x="4757676" y="486200"/>
                  <a:pt x="4757676" y="486200"/>
                  <a:pt x="4756924" y="483810"/>
                </a:cubicBezTo>
                <a:cubicBezTo>
                  <a:pt x="4756924" y="483810"/>
                  <a:pt x="4756171" y="481421"/>
                  <a:pt x="4756171" y="481421"/>
                </a:cubicBezTo>
                <a:cubicBezTo>
                  <a:pt x="4758560" y="480669"/>
                  <a:pt x="4758560" y="480669"/>
                  <a:pt x="4760196" y="477528"/>
                </a:cubicBezTo>
                <a:cubicBezTo>
                  <a:pt x="4766609" y="472883"/>
                  <a:pt x="4766609" y="472883"/>
                  <a:pt x="4775543" y="459569"/>
                </a:cubicBezTo>
                <a:cubicBezTo>
                  <a:pt x="4777179" y="456427"/>
                  <a:pt x="4779568" y="455675"/>
                  <a:pt x="4778815" y="453284"/>
                </a:cubicBezTo>
                <a:cubicBezTo>
                  <a:pt x="4787617" y="447891"/>
                  <a:pt x="4792526" y="438465"/>
                  <a:pt x="4795048" y="429795"/>
                </a:cubicBezTo>
                <a:cubicBezTo>
                  <a:pt x="4797434" y="429043"/>
                  <a:pt x="4798318" y="423512"/>
                  <a:pt x="4800708" y="422761"/>
                </a:cubicBezTo>
                <a:cubicBezTo>
                  <a:pt x="4803096" y="422009"/>
                  <a:pt x="4805484" y="421257"/>
                  <a:pt x="4807121" y="418116"/>
                </a:cubicBezTo>
                <a:cubicBezTo>
                  <a:pt x="4806237" y="423647"/>
                  <a:pt x="4806988" y="426036"/>
                  <a:pt x="4809377" y="425284"/>
                </a:cubicBezTo>
                <a:cubicBezTo>
                  <a:pt x="4809377" y="425284"/>
                  <a:pt x="4809377" y="425284"/>
                  <a:pt x="4810129" y="427674"/>
                </a:cubicBezTo>
                <a:cubicBezTo>
                  <a:pt x="4810129" y="427674"/>
                  <a:pt x="4806104" y="431565"/>
                  <a:pt x="4806856" y="433954"/>
                </a:cubicBezTo>
                <a:cubicBezTo>
                  <a:pt x="4801195" y="440989"/>
                  <a:pt x="4801195" y="440989"/>
                  <a:pt x="4799560" y="444131"/>
                </a:cubicBezTo>
                <a:cubicBezTo>
                  <a:pt x="4798675" y="449662"/>
                  <a:pt x="4798675" y="449662"/>
                  <a:pt x="4809114" y="441124"/>
                </a:cubicBezTo>
                <a:cubicBezTo>
                  <a:pt x="4808360" y="438734"/>
                  <a:pt x="4812384" y="434839"/>
                  <a:pt x="4812384" y="434839"/>
                </a:cubicBezTo>
                <a:cubicBezTo>
                  <a:pt x="4814021" y="431699"/>
                  <a:pt x="4814021" y="431699"/>
                  <a:pt x="4814021" y="431699"/>
                </a:cubicBezTo>
                <a:cubicBezTo>
                  <a:pt x="4811634" y="432450"/>
                  <a:pt x="4809244" y="433202"/>
                  <a:pt x="4809244" y="433202"/>
                </a:cubicBezTo>
                <a:cubicBezTo>
                  <a:pt x="4809244" y="433202"/>
                  <a:pt x="4812517" y="426922"/>
                  <a:pt x="4812517" y="426922"/>
                </a:cubicBezTo>
                <a:cubicBezTo>
                  <a:pt x="4820566" y="419135"/>
                  <a:pt x="4819815" y="416747"/>
                  <a:pt x="4823087" y="410465"/>
                </a:cubicBezTo>
                <a:cubicBezTo>
                  <a:pt x="4827112" y="406572"/>
                  <a:pt x="4831889" y="405069"/>
                  <a:pt x="4833525" y="401928"/>
                </a:cubicBezTo>
                <a:cubicBezTo>
                  <a:pt x="4835162" y="398786"/>
                  <a:pt x="4837549" y="398034"/>
                  <a:pt x="4839187" y="394892"/>
                </a:cubicBezTo>
                <a:cubicBezTo>
                  <a:pt x="4839187" y="394892"/>
                  <a:pt x="4841574" y="394140"/>
                  <a:pt x="4841574" y="394140"/>
                </a:cubicBezTo>
                <a:cubicBezTo>
                  <a:pt x="4839939" y="397283"/>
                  <a:pt x="4835914" y="401176"/>
                  <a:pt x="4834278" y="404316"/>
                </a:cubicBezTo>
                <a:cubicBezTo>
                  <a:pt x="4832640" y="407458"/>
                  <a:pt x="4830252" y="408209"/>
                  <a:pt x="4828616" y="411351"/>
                </a:cubicBezTo>
                <a:cubicBezTo>
                  <a:pt x="4828616" y="411351"/>
                  <a:pt x="4824591" y="415243"/>
                  <a:pt x="4824591" y="415243"/>
                </a:cubicBezTo>
                <a:cubicBezTo>
                  <a:pt x="4822956" y="418383"/>
                  <a:pt x="4821320" y="421526"/>
                  <a:pt x="4821320" y="421526"/>
                </a:cubicBezTo>
                <a:cubicBezTo>
                  <a:pt x="4823708" y="420774"/>
                  <a:pt x="4823708" y="420774"/>
                  <a:pt x="4825343" y="417632"/>
                </a:cubicBezTo>
                <a:cubicBezTo>
                  <a:pt x="4826095" y="420022"/>
                  <a:pt x="4826095" y="420022"/>
                  <a:pt x="4823708" y="420774"/>
                </a:cubicBezTo>
                <a:cubicBezTo>
                  <a:pt x="4831757" y="412988"/>
                  <a:pt x="4840558" y="407592"/>
                  <a:pt x="4848607" y="399806"/>
                </a:cubicBezTo>
                <a:cubicBezTo>
                  <a:pt x="4856656" y="392021"/>
                  <a:pt x="4859798" y="393658"/>
                  <a:pt x="4867095" y="383482"/>
                </a:cubicBezTo>
                <a:cubicBezTo>
                  <a:pt x="4865458" y="386623"/>
                  <a:pt x="4863822" y="389765"/>
                  <a:pt x="4859798" y="393658"/>
                </a:cubicBezTo>
                <a:cubicBezTo>
                  <a:pt x="4854137" y="400692"/>
                  <a:pt x="4854137" y="400692"/>
                  <a:pt x="4854137" y="400692"/>
                </a:cubicBezTo>
                <a:cubicBezTo>
                  <a:pt x="4854889" y="403082"/>
                  <a:pt x="4852500" y="403833"/>
                  <a:pt x="4850864" y="406975"/>
                </a:cubicBezTo>
                <a:cubicBezTo>
                  <a:pt x="4850864" y="406975"/>
                  <a:pt x="4846840" y="410866"/>
                  <a:pt x="4845203" y="414008"/>
                </a:cubicBezTo>
                <a:cubicBezTo>
                  <a:pt x="4843566" y="417150"/>
                  <a:pt x="4837905" y="424182"/>
                  <a:pt x="4844318" y="419537"/>
                </a:cubicBezTo>
                <a:cubicBezTo>
                  <a:pt x="4841930" y="420289"/>
                  <a:pt x="4842681" y="422678"/>
                  <a:pt x="4840294" y="423430"/>
                </a:cubicBezTo>
                <a:cubicBezTo>
                  <a:pt x="4834632" y="430465"/>
                  <a:pt x="4834632" y="430465"/>
                  <a:pt x="4828971" y="437498"/>
                </a:cubicBezTo>
                <a:cubicBezTo>
                  <a:pt x="4829723" y="439889"/>
                  <a:pt x="4828088" y="443031"/>
                  <a:pt x="4825700" y="443782"/>
                </a:cubicBezTo>
                <a:cubicBezTo>
                  <a:pt x="4824062" y="446922"/>
                  <a:pt x="4821675" y="447674"/>
                  <a:pt x="4821675" y="447674"/>
                </a:cubicBezTo>
                <a:cubicBezTo>
                  <a:pt x="4820923" y="445286"/>
                  <a:pt x="4819286" y="448426"/>
                  <a:pt x="4822558" y="442145"/>
                </a:cubicBezTo>
                <a:cubicBezTo>
                  <a:pt x="4824195" y="439001"/>
                  <a:pt x="4824195" y="439001"/>
                  <a:pt x="4821806" y="439753"/>
                </a:cubicBezTo>
                <a:cubicBezTo>
                  <a:pt x="4818534" y="446037"/>
                  <a:pt x="4814508" y="449929"/>
                  <a:pt x="4812121" y="450681"/>
                </a:cubicBezTo>
                <a:cubicBezTo>
                  <a:pt x="4810484" y="453823"/>
                  <a:pt x="4808848" y="456964"/>
                  <a:pt x="4804823" y="460855"/>
                </a:cubicBezTo>
                <a:cubicBezTo>
                  <a:pt x="4803187" y="463997"/>
                  <a:pt x="4797526" y="471031"/>
                  <a:pt x="4800798" y="464749"/>
                </a:cubicBezTo>
                <a:cubicBezTo>
                  <a:pt x="4803187" y="463997"/>
                  <a:pt x="4800798" y="464749"/>
                  <a:pt x="4799162" y="467890"/>
                </a:cubicBezTo>
                <a:cubicBezTo>
                  <a:pt x="4787841" y="481959"/>
                  <a:pt x="4796640" y="476562"/>
                  <a:pt x="4786071" y="493018"/>
                </a:cubicBezTo>
                <a:cubicBezTo>
                  <a:pt x="4783684" y="493770"/>
                  <a:pt x="4784436" y="496160"/>
                  <a:pt x="4784436" y="496160"/>
                </a:cubicBezTo>
                <a:cubicBezTo>
                  <a:pt x="4791733" y="485985"/>
                  <a:pt x="4785187" y="498550"/>
                  <a:pt x="4785187" y="498550"/>
                </a:cubicBezTo>
                <a:cubicBezTo>
                  <a:pt x="4781914" y="504831"/>
                  <a:pt x="4777890" y="508725"/>
                  <a:pt x="4777138" y="506334"/>
                </a:cubicBezTo>
                <a:cubicBezTo>
                  <a:pt x="4777138" y="506334"/>
                  <a:pt x="4774750" y="507086"/>
                  <a:pt x="4774750" y="507086"/>
                </a:cubicBezTo>
                <a:cubicBezTo>
                  <a:pt x="4770725" y="510980"/>
                  <a:pt x="4770725" y="510980"/>
                  <a:pt x="4769089" y="514121"/>
                </a:cubicBezTo>
                <a:cubicBezTo>
                  <a:pt x="4766701" y="514873"/>
                  <a:pt x="4765064" y="518015"/>
                  <a:pt x="4763427" y="521155"/>
                </a:cubicBezTo>
                <a:cubicBezTo>
                  <a:pt x="4766567" y="522793"/>
                  <a:pt x="4767319" y="525182"/>
                  <a:pt x="4768072" y="527572"/>
                </a:cubicBezTo>
                <a:cubicBezTo>
                  <a:pt x="4764933" y="525934"/>
                  <a:pt x="4764933" y="525934"/>
                  <a:pt x="4764179" y="523545"/>
                </a:cubicBezTo>
                <a:cubicBezTo>
                  <a:pt x="4760155" y="527437"/>
                  <a:pt x="4756883" y="533720"/>
                  <a:pt x="4750468" y="538364"/>
                </a:cubicBezTo>
                <a:cubicBezTo>
                  <a:pt x="4748081" y="539116"/>
                  <a:pt x="4742419" y="546150"/>
                  <a:pt x="4739147" y="552432"/>
                </a:cubicBezTo>
                <a:cubicBezTo>
                  <a:pt x="4739147" y="552432"/>
                  <a:pt x="4739147" y="552432"/>
                  <a:pt x="4737512" y="555574"/>
                </a:cubicBezTo>
                <a:cubicBezTo>
                  <a:pt x="4739900" y="554822"/>
                  <a:pt x="4739900" y="554822"/>
                  <a:pt x="4739900" y="554822"/>
                </a:cubicBezTo>
                <a:cubicBezTo>
                  <a:pt x="4739767" y="562741"/>
                  <a:pt x="4741271" y="567520"/>
                  <a:pt x="4746048" y="566016"/>
                </a:cubicBezTo>
                <a:cubicBezTo>
                  <a:pt x="4749188" y="567655"/>
                  <a:pt x="4744411" y="569157"/>
                  <a:pt x="4745164" y="571548"/>
                </a:cubicBezTo>
                <a:cubicBezTo>
                  <a:pt x="4745164" y="571548"/>
                  <a:pt x="4747553" y="570796"/>
                  <a:pt x="4747553" y="570796"/>
                </a:cubicBezTo>
                <a:cubicBezTo>
                  <a:pt x="4753213" y="563761"/>
                  <a:pt x="4762147" y="550446"/>
                  <a:pt x="4762899" y="552835"/>
                </a:cubicBezTo>
                <a:cubicBezTo>
                  <a:pt x="4765288" y="552084"/>
                  <a:pt x="4766924" y="548942"/>
                  <a:pt x="4766924" y="548942"/>
                </a:cubicBezTo>
                <a:cubicBezTo>
                  <a:pt x="4772584" y="541909"/>
                  <a:pt x="4774974" y="541157"/>
                  <a:pt x="4779882" y="531733"/>
                </a:cubicBezTo>
                <a:cubicBezTo>
                  <a:pt x="4783155" y="525451"/>
                  <a:pt x="4785542" y="524699"/>
                  <a:pt x="4787179" y="521558"/>
                </a:cubicBezTo>
                <a:cubicBezTo>
                  <a:pt x="4791204" y="517664"/>
                  <a:pt x="4796866" y="510631"/>
                  <a:pt x="4800137" y="504349"/>
                </a:cubicBezTo>
                <a:cubicBezTo>
                  <a:pt x="4805798" y="497314"/>
                  <a:pt x="4807434" y="494174"/>
                  <a:pt x="4803409" y="498066"/>
                </a:cubicBezTo>
                <a:cubicBezTo>
                  <a:pt x="4800137" y="504349"/>
                  <a:pt x="4795361" y="505852"/>
                  <a:pt x="4801022" y="498817"/>
                </a:cubicBezTo>
                <a:cubicBezTo>
                  <a:pt x="4811592" y="482362"/>
                  <a:pt x="4812476" y="476830"/>
                  <a:pt x="4810088" y="477582"/>
                </a:cubicBezTo>
                <a:cubicBezTo>
                  <a:pt x="4810088" y="477582"/>
                  <a:pt x="4811723" y="474442"/>
                  <a:pt x="4810972" y="472052"/>
                </a:cubicBezTo>
                <a:cubicBezTo>
                  <a:pt x="4813361" y="471300"/>
                  <a:pt x="4808583" y="472803"/>
                  <a:pt x="4816633" y="465017"/>
                </a:cubicBezTo>
                <a:cubicBezTo>
                  <a:pt x="4822294" y="457984"/>
                  <a:pt x="4818269" y="461876"/>
                  <a:pt x="4819022" y="464266"/>
                </a:cubicBezTo>
                <a:cubicBezTo>
                  <a:pt x="4821410" y="463514"/>
                  <a:pt x="4819773" y="466655"/>
                  <a:pt x="4817385" y="467407"/>
                </a:cubicBezTo>
                <a:cubicBezTo>
                  <a:pt x="4814112" y="473690"/>
                  <a:pt x="4822162" y="465903"/>
                  <a:pt x="4824550" y="465152"/>
                </a:cubicBezTo>
                <a:cubicBezTo>
                  <a:pt x="4824550" y="465152"/>
                  <a:pt x="4824550" y="465152"/>
                  <a:pt x="4826188" y="462011"/>
                </a:cubicBezTo>
                <a:cubicBezTo>
                  <a:pt x="4823666" y="470682"/>
                  <a:pt x="4827558" y="474709"/>
                  <a:pt x="4837244" y="463783"/>
                </a:cubicBezTo>
                <a:cubicBezTo>
                  <a:pt x="4846930" y="452856"/>
                  <a:pt x="4850955" y="448963"/>
                  <a:pt x="4854095" y="450601"/>
                </a:cubicBezTo>
                <a:cubicBezTo>
                  <a:pt x="4857236" y="452238"/>
                  <a:pt x="4862896" y="445204"/>
                  <a:pt x="4867674" y="443701"/>
                </a:cubicBezTo>
                <a:cubicBezTo>
                  <a:pt x="4871697" y="439807"/>
                  <a:pt x="4872583" y="434277"/>
                  <a:pt x="4874219" y="431136"/>
                </a:cubicBezTo>
                <a:cubicBezTo>
                  <a:pt x="4878244" y="427244"/>
                  <a:pt x="4882269" y="423350"/>
                  <a:pt x="4888682" y="418705"/>
                </a:cubicBezTo>
                <a:cubicBezTo>
                  <a:pt x="4895977" y="408529"/>
                  <a:pt x="4898366" y="407777"/>
                  <a:pt x="4897482" y="413311"/>
                </a:cubicBezTo>
                <a:cubicBezTo>
                  <a:pt x="4897482" y="413311"/>
                  <a:pt x="4897482" y="413311"/>
                  <a:pt x="4898233" y="415698"/>
                </a:cubicBezTo>
                <a:cubicBezTo>
                  <a:pt x="4905531" y="405522"/>
                  <a:pt x="4913582" y="397737"/>
                  <a:pt x="4918490" y="388315"/>
                </a:cubicBezTo>
                <a:cubicBezTo>
                  <a:pt x="4920126" y="385174"/>
                  <a:pt x="4921763" y="382032"/>
                  <a:pt x="4922647" y="376503"/>
                </a:cubicBezTo>
                <a:cubicBezTo>
                  <a:pt x="4925167" y="367830"/>
                  <a:pt x="4936490" y="353763"/>
                  <a:pt x="4944540" y="345979"/>
                </a:cubicBezTo>
                <a:cubicBezTo>
                  <a:pt x="4959001" y="333548"/>
                  <a:pt x="4961390" y="332796"/>
                  <a:pt x="4954845" y="345360"/>
                </a:cubicBezTo>
                <a:cubicBezTo>
                  <a:pt x="4951572" y="351642"/>
                  <a:pt x="4956348" y="350139"/>
                  <a:pt x="4957985" y="346998"/>
                </a:cubicBezTo>
                <a:cubicBezTo>
                  <a:pt x="4962761" y="345494"/>
                  <a:pt x="4965150" y="344743"/>
                  <a:pt x="4965150" y="344743"/>
                </a:cubicBezTo>
                <a:cubicBezTo>
                  <a:pt x="4967538" y="343991"/>
                  <a:pt x="4964265" y="350273"/>
                  <a:pt x="4964265" y="350273"/>
                </a:cubicBezTo>
                <a:cubicBezTo>
                  <a:pt x="4953827" y="358810"/>
                  <a:pt x="4949671" y="370624"/>
                  <a:pt x="4942373" y="380798"/>
                </a:cubicBezTo>
                <a:cubicBezTo>
                  <a:pt x="4939985" y="381549"/>
                  <a:pt x="4938349" y="384691"/>
                  <a:pt x="4936713" y="387832"/>
                </a:cubicBezTo>
                <a:cubicBezTo>
                  <a:pt x="4939233" y="379160"/>
                  <a:pt x="4939233" y="379160"/>
                  <a:pt x="4936093" y="377523"/>
                </a:cubicBezTo>
                <a:cubicBezTo>
                  <a:pt x="4936093" y="377523"/>
                  <a:pt x="4939365" y="371241"/>
                  <a:pt x="4941002" y="368100"/>
                </a:cubicBezTo>
                <a:cubicBezTo>
                  <a:pt x="4942638" y="364959"/>
                  <a:pt x="4946662" y="361065"/>
                  <a:pt x="4946662" y="361065"/>
                </a:cubicBezTo>
                <a:cubicBezTo>
                  <a:pt x="4947548" y="355535"/>
                  <a:pt x="4950821" y="349253"/>
                  <a:pt x="4949183" y="352394"/>
                </a:cubicBezTo>
                <a:cubicBezTo>
                  <a:pt x="4944406" y="353897"/>
                  <a:pt x="4943521" y="359427"/>
                  <a:pt x="4939497" y="363320"/>
                </a:cubicBezTo>
                <a:cubicBezTo>
                  <a:pt x="4940250" y="365710"/>
                  <a:pt x="4933837" y="370355"/>
                  <a:pt x="4932200" y="373496"/>
                </a:cubicBezTo>
                <a:cubicBezTo>
                  <a:pt x="4929813" y="374248"/>
                  <a:pt x="4928927" y="379778"/>
                  <a:pt x="4926540" y="380530"/>
                </a:cubicBezTo>
                <a:cubicBezTo>
                  <a:pt x="4927291" y="382918"/>
                  <a:pt x="4929680" y="382167"/>
                  <a:pt x="4929680" y="382167"/>
                </a:cubicBezTo>
                <a:cubicBezTo>
                  <a:pt x="4933573" y="386195"/>
                  <a:pt x="4931936" y="389335"/>
                  <a:pt x="4916457" y="415217"/>
                </a:cubicBezTo>
                <a:cubicBezTo>
                  <a:pt x="4914821" y="418357"/>
                  <a:pt x="4914821" y="418357"/>
                  <a:pt x="4913185" y="421498"/>
                </a:cubicBezTo>
                <a:cubicBezTo>
                  <a:pt x="4904251" y="434813"/>
                  <a:pt x="4902615" y="437956"/>
                  <a:pt x="4897085" y="437069"/>
                </a:cubicBezTo>
                <a:cubicBezTo>
                  <a:pt x="4896333" y="434680"/>
                  <a:pt x="4893945" y="435431"/>
                  <a:pt x="4891557" y="436184"/>
                </a:cubicBezTo>
                <a:cubicBezTo>
                  <a:pt x="4890673" y="441714"/>
                  <a:pt x="4896201" y="442600"/>
                  <a:pt x="4896954" y="444989"/>
                </a:cubicBezTo>
                <a:cubicBezTo>
                  <a:pt x="4900846" y="449017"/>
                  <a:pt x="4901862" y="435565"/>
                  <a:pt x="4906639" y="434062"/>
                </a:cubicBezTo>
                <a:cubicBezTo>
                  <a:pt x="4915440" y="428665"/>
                  <a:pt x="4924242" y="423269"/>
                  <a:pt x="4936447" y="403670"/>
                </a:cubicBezTo>
                <a:cubicBezTo>
                  <a:pt x="4943612" y="401415"/>
                  <a:pt x="4954934" y="387347"/>
                  <a:pt x="4961347" y="382703"/>
                </a:cubicBezTo>
                <a:cubicBezTo>
                  <a:pt x="4963735" y="381951"/>
                  <a:pt x="4970149" y="377308"/>
                  <a:pt x="4972670" y="368636"/>
                </a:cubicBezTo>
                <a:cubicBezTo>
                  <a:pt x="4973554" y="363106"/>
                  <a:pt x="4981604" y="355321"/>
                  <a:pt x="4984875" y="349037"/>
                </a:cubicBezTo>
                <a:cubicBezTo>
                  <a:pt x="4994561" y="338111"/>
                  <a:pt x="5002612" y="330326"/>
                  <a:pt x="5012296" y="319399"/>
                </a:cubicBezTo>
                <a:cubicBezTo>
                  <a:pt x="5008272" y="323292"/>
                  <a:pt x="5006637" y="326434"/>
                  <a:pt x="5003363" y="332715"/>
                </a:cubicBezTo>
                <a:cubicBezTo>
                  <a:pt x="4999339" y="336608"/>
                  <a:pt x="4997701" y="339749"/>
                  <a:pt x="4993677" y="343641"/>
                </a:cubicBezTo>
                <a:cubicBezTo>
                  <a:pt x="4993677" y="343641"/>
                  <a:pt x="4994429" y="346030"/>
                  <a:pt x="4992041" y="346782"/>
                </a:cubicBezTo>
                <a:cubicBezTo>
                  <a:pt x="4996066" y="342889"/>
                  <a:pt x="5000091" y="338997"/>
                  <a:pt x="5004115" y="335105"/>
                </a:cubicBezTo>
                <a:cubicBezTo>
                  <a:pt x="5014552" y="326567"/>
                  <a:pt x="5018578" y="322675"/>
                  <a:pt x="5018709" y="314755"/>
                </a:cubicBezTo>
                <a:cubicBezTo>
                  <a:pt x="5017957" y="312365"/>
                  <a:pt x="5019593" y="309224"/>
                  <a:pt x="5019593" y="309224"/>
                </a:cubicBezTo>
                <a:cubicBezTo>
                  <a:pt x="5023618" y="305330"/>
                  <a:pt x="5027643" y="301439"/>
                  <a:pt x="5031668" y="297545"/>
                </a:cubicBezTo>
                <a:cubicBezTo>
                  <a:pt x="5030916" y="295156"/>
                  <a:pt x="5033304" y="294404"/>
                  <a:pt x="5033304" y="294404"/>
                </a:cubicBezTo>
                <a:cubicBezTo>
                  <a:pt x="5034056" y="296793"/>
                  <a:pt x="5036444" y="296042"/>
                  <a:pt x="5026007" y="304579"/>
                </a:cubicBezTo>
                <a:cubicBezTo>
                  <a:pt x="5026759" y="306968"/>
                  <a:pt x="5022734" y="310861"/>
                  <a:pt x="5022734" y="310861"/>
                </a:cubicBezTo>
                <a:cubicBezTo>
                  <a:pt x="5022734" y="310861"/>
                  <a:pt x="5023487" y="313251"/>
                  <a:pt x="5020214" y="319533"/>
                </a:cubicBezTo>
                <a:cubicBezTo>
                  <a:pt x="5020214" y="319533"/>
                  <a:pt x="5022602" y="318781"/>
                  <a:pt x="5024239" y="315640"/>
                </a:cubicBezTo>
                <a:cubicBezTo>
                  <a:pt x="5024239" y="315640"/>
                  <a:pt x="5027512" y="309358"/>
                  <a:pt x="5027512" y="309358"/>
                </a:cubicBezTo>
                <a:cubicBezTo>
                  <a:pt x="5035560" y="301571"/>
                  <a:pt x="5045245" y="290645"/>
                  <a:pt x="5053163" y="290780"/>
                </a:cubicBezTo>
                <a:cubicBezTo>
                  <a:pt x="5057939" y="289276"/>
                  <a:pt x="5062717" y="287773"/>
                  <a:pt x="5051395" y="301841"/>
                </a:cubicBezTo>
                <a:cubicBezTo>
                  <a:pt x="5042461" y="315158"/>
                  <a:pt x="5044849" y="314406"/>
                  <a:pt x="5047239" y="313655"/>
                </a:cubicBezTo>
                <a:cubicBezTo>
                  <a:pt x="5047239" y="313655"/>
                  <a:pt x="5044849" y="314406"/>
                  <a:pt x="5043213" y="317547"/>
                </a:cubicBezTo>
                <a:cubicBezTo>
                  <a:pt x="5040825" y="318298"/>
                  <a:pt x="5039940" y="323829"/>
                  <a:pt x="5037553" y="324580"/>
                </a:cubicBezTo>
                <a:cubicBezTo>
                  <a:pt x="5035915" y="327722"/>
                  <a:pt x="5034280" y="330862"/>
                  <a:pt x="5034280" y="330862"/>
                </a:cubicBezTo>
                <a:cubicBezTo>
                  <a:pt x="5034280" y="330862"/>
                  <a:pt x="5036667" y="330110"/>
                  <a:pt x="5036667" y="330110"/>
                </a:cubicBezTo>
                <a:cubicBezTo>
                  <a:pt x="5039940" y="323829"/>
                  <a:pt x="5045601" y="316795"/>
                  <a:pt x="5049626" y="312903"/>
                </a:cubicBezTo>
                <a:cubicBezTo>
                  <a:pt x="5056792" y="310647"/>
                  <a:pt x="5061700" y="301224"/>
                  <a:pt x="5067360" y="294189"/>
                </a:cubicBezTo>
                <a:cubicBezTo>
                  <a:pt x="5068997" y="291047"/>
                  <a:pt x="5073022" y="287156"/>
                  <a:pt x="5073022" y="287156"/>
                </a:cubicBezTo>
                <a:cubicBezTo>
                  <a:pt x="5073022" y="287156"/>
                  <a:pt x="5074527" y="291934"/>
                  <a:pt x="5072139" y="292686"/>
                </a:cubicBezTo>
                <a:cubicBezTo>
                  <a:pt x="5062451" y="303613"/>
                  <a:pt x="5070369" y="303747"/>
                  <a:pt x="5061435" y="317063"/>
                </a:cubicBezTo>
                <a:cubicBezTo>
                  <a:pt x="5061435" y="317063"/>
                  <a:pt x="5063825" y="316312"/>
                  <a:pt x="5063825" y="316312"/>
                </a:cubicBezTo>
                <a:cubicBezTo>
                  <a:pt x="5071121" y="306137"/>
                  <a:pt x="5081691" y="289679"/>
                  <a:pt x="5080938" y="287290"/>
                </a:cubicBezTo>
                <a:cubicBezTo>
                  <a:pt x="5081825" y="281759"/>
                  <a:pt x="5085848" y="277866"/>
                  <a:pt x="5089121" y="271584"/>
                </a:cubicBezTo>
                <a:cubicBezTo>
                  <a:pt x="5090757" y="268443"/>
                  <a:pt x="5090006" y="266053"/>
                  <a:pt x="5095667" y="259019"/>
                </a:cubicBezTo>
                <a:cubicBezTo>
                  <a:pt x="5102080" y="254375"/>
                  <a:pt x="5096285" y="269329"/>
                  <a:pt x="5113269" y="248227"/>
                </a:cubicBezTo>
                <a:cubicBezTo>
                  <a:pt x="5112516" y="245837"/>
                  <a:pt x="5114905" y="245086"/>
                  <a:pt x="5117293" y="244334"/>
                </a:cubicBezTo>
                <a:cubicBezTo>
                  <a:pt x="5111631" y="251368"/>
                  <a:pt x="5114773" y="253006"/>
                  <a:pt x="5117161" y="252254"/>
                </a:cubicBezTo>
                <a:cubicBezTo>
                  <a:pt x="5117161" y="252254"/>
                  <a:pt x="5111500" y="259288"/>
                  <a:pt x="5112252" y="261677"/>
                </a:cubicBezTo>
                <a:cubicBezTo>
                  <a:pt x="5104203" y="269463"/>
                  <a:pt x="5102434" y="280523"/>
                  <a:pt x="5091244" y="286672"/>
                </a:cubicBezTo>
                <a:cubicBezTo>
                  <a:pt x="5090361" y="292203"/>
                  <a:pt x="5088724" y="295344"/>
                  <a:pt x="5087840" y="300874"/>
                </a:cubicBezTo>
                <a:cubicBezTo>
                  <a:pt x="5083815" y="304767"/>
                  <a:pt x="5080542" y="311050"/>
                  <a:pt x="5077402" y="309412"/>
                </a:cubicBezTo>
                <a:cubicBezTo>
                  <a:pt x="5075014" y="310164"/>
                  <a:pt x="5070989" y="314057"/>
                  <a:pt x="5069353" y="317197"/>
                </a:cubicBezTo>
                <a:cubicBezTo>
                  <a:pt x="5067716" y="320338"/>
                  <a:pt x="5070105" y="319586"/>
                  <a:pt x="5072494" y="318834"/>
                </a:cubicBezTo>
                <a:cubicBezTo>
                  <a:pt x="5072494" y="318834"/>
                  <a:pt x="5073245" y="321224"/>
                  <a:pt x="5073245" y="321224"/>
                </a:cubicBezTo>
                <a:cubicBezTo>
                  <a:pt x="5069972" y="327507"/>
                  <a:pt x="5065948" y="331400"/>
                  <a:pt x="5061923" y="335293"/>
                </a:cubicBezTo>
                <a:cubicBezTo>
                  <a:pt x="5061923" y="335293"/>
                  <a:pt x="5061923" y="335293"/>
                  <a:pt x="5059534" y="336044"/>
                </a:cubicBezTo>
                <a:cubicBezTo>
                  <a:pt x="5057147" y="336796"/>
                  <a:pt x="5053122" y="340688"/>
                  <a:pt x="5048345" y="342191"/>
                </a:cubicBezTo>
                <a:cubicBezTo>
                  <a:pt x="5048213" y="350111"/>
                  <a:pt x="5054627" y="345467"/>
                  <a:pt x="5057014" y="344715"/>
                </a:cubicBezTo>
                <a:cubicBezTo>
                  <a:pt x="5060155" y="346353"/>
                  <a:pt x="5055245" y="355775"/>
                  <a:pt x="5055114" y="363697"/>
                </a:cubicBezTo>
                <a:cubicBezTo>
                  <a:pt x="5065550" y="355156"/>
                  <a:pt x="5069710" y="343346"/>
                  <a:pt x="5077758" y="335560"/>
                </a:cubicBezTo>
                <a:cubicBezTo>
                  <a:pt x="5081782" y="331667"/>
                  <a:pt x="5087443" y="324634"/>
                  <a:pt x="5088195" y="327024"/>
                </a:cubicBezTo>
                <a:cubicBezTo>
                  <a:pt x="5088947" y="329412"/>
                  <a:pt x="5091335" y="328661"/>
                  <a:pt x="5096246" y="319238"/>
                </a:cubicBezTo>
                <a:cubicBezTo>
                  <a:pt x="5097881" y="316097"/>
                  <a:pt x="5099516" y="312955"/>
                  <a:pt x="5101906" y="312203"/>
                </a:cubicBezTo>
                <a:cubicBezTo>
                  <a:pt x="5118756" y="299021"/>
                  <a:pt x="5134235" y="273141"/>
                  <a:pt x="5147945" y="258322"/>
                </a:cubicBezTo>
                <a:cubicBezTo>
                  <a:pt x="5154491" y="245757"/>
                  <a:pt x="5160152" y="238723"/>
                  <a:pt x="5165680" y="239608"/>
                </a:cubicBezTo>
                <a:cubicBezTo>
                  <a:pt x="5165680" y="239608"/>
                  <a:pt x="5169705" y="235716"/>
                  <a:pt x="5171341" y="232575"/>
                </a:cubicBezTo>
                <a:cubicBezTo>
                  <a:pt x="5173730" y="231823"/>
                  <a:pt x="5172978" y="229434"/>
                  <a:pt x="5172227" y="227044"/>
                </a:cubicBezTo>
                <a:cubicBezTo>
                  <a:pt x="5173110" y="221515"/>
                  <a:pt x="5176383" y="215231"/>
                  <a:pt x="5182044" y="208197"/>
                </a:cubicBezTo>
                <a:cubicBezTo>
                  <a:pt x="5190092" y="200412"/>
                  <a:pt x="5199778" y="189486"/>
                  <a:pt x="5204556" y="187983"/>
                </a:cubicBezTo>
                <a:cubicBezTo>
                  <a:pt x="5214109" y="184976"/>
                  <a:pt x="5223795" y="174049"/>
                  <a:pt x="5231975" y="158342"/>
                </a:cubicBezTo>
                <a:cubicBezTo>
                  <a:pt x="5237637" y="151310"/>
                  <a:pt x="5240777" y="152947"/>
                  <a:pt x="5245686" y="143524"/>
                </a:cubicBezTo>
                <a:cubicBezTo>
                  <a:pt x="5245686" y="143524"/>
                  <a:pt x="5252983" y="133348"/>
                  <a:pt x="5257008" y="129455"/>
                </a:cubicBezTo>
                <a:cubicBezTo>
                  <a:pt x="5263421" y="124811"/>
                  <a:pt x="5252852" y="141268"/>
                  <a:pt x="5260148" y="131093"/>
                </a:cubicBezTo>
                <a:cubicBezTo>
                  <a:pt x="5262536" y="130341"/>
                  <a:pt x="5264925" y="129589"/>
                  <a:pt x="5265809" y="124059"/>
                </a:cubicBezTo>
                <a:cubicBezTo>
                  <a:pt x="5267445" y="120918"/>
                  <a:pt x="5266694" y="118528"/>
                  <a:pt x="5268329" y="115388"/>
                </a:cubicBezTo>
                <a:cubicBezTo>
                  <a:pt x="5270719" y="114637"/>
                  <a:pt x="5269967" y="112247"/>
                  <a:pt x="5272355" y="111495"/>
                </a:cubicBezTo>
                <a:cubicBezTo>
                  <a:pt x="5273107" y="113885"/>
                  <a:pt x="5282040" y="100569"/>
                  <a:pt x="5284428" y="99817"/>
                </a:cubicBezTo>
                <a:cubicBezTo>
                  <a:pt x="5286817" y="99065"/>
                  <a:pt x="5285180" y="102206"/>
                  <a:pt x="5285180" y="102206"/>
                </a:cubicBezTo>
                <a:cubicBezTo>
                  <a:pt x="5285933" y="104596"/>
                  <a:pt x="5283544" y="105347"/>
                  <a:pt x="5281156" y="106099"/>
                </a:cubicBezTo>
                <a:cubicBezTo>
                  <a:pt x="5277131" y="109992"/>
                  <a:pt x="5273859" y="116273"/>
                  <a:pt x="5272224" y="119414"/>
                </a:cubicBezTo>
                <a:cubicBezTo>
                  <a:pt x="5272975" y="121804"/>
                  <a:pt x="5273727" y="124192"/>
                  <a:pt x="5271337" y="124945"/>
                </a:cubicBezTo>
                <a:cubicBezTo>
                  <a:pt x="5266429" y="134369"/>
                  <a:pt x="5259885" y="146932"/>
                  <a:pt x="5257494" y="147685"/>
                </a:cubicBezTo>
                <a:cubicBezTo>
                  <a:pt x="5248694" y="153080"/>
                  <a:pt x="5247057" y="156221"/>
                  <a:pt x="5247810" y="158612"/>
                </a:cubicBezTo>
                <a:lnTo>
                  <a:pt x="5240806" y="168379"/>
                </a:lnTo>
                <a:lnTo>
                  <a:pt x="5240631" y="168434"/>
                </a:lnTo>
                <a:cubicBezTo>
                  <a:pt x="5240631" y="168434"/>
                  <a:pt x="5238806" y="170934"/>
                  <a:pt x="5236573" y="174207"/>
                </a:cubicBezTo>
                <a:lnTo>
                  <a:pt x="5236217" y="174777"/>
                </a:lnTo>
                <a:lnTo>
                  <a:pt x="5225918" y="189136"/>
                </a:lnTo>
                <a:cubicBezTo>
                  <a:pt x="5225918" y="189136"/>
                  <a:pt x="5223530" y="189888"/>
                  <a:pt x="5223530" y="189888"/>
                </a:cubicBezTo>
                <a:cubicBezTo>
                  <a:pt x="5219505" y="193780"/>
                  <a:pt x="5213844" y="200815"/>
                  <a:pt x="5210572" y="207097"/>
                </a:cubicBezTo>
                <a:cubicBezTo>
                  <a:pt x="5208935" y="210239"/>
                  <a:pt x="5206547" y="210991"/>
                  <a:pt x="5207299" y="213379"/>
                </a:cubicBezTo>
                <a:cubicBezTo>
                  <a:pt x="5207299" y="213379"/>
                  <a:pt x="5207299" y="213379"/>
                  <a:pt x="5204910" y="214131"/>
                </a:cubicBezTo>
                <a:cubicBezTo>
                  <a:pt x="5204910" y="214131"/>
                  <a:pt x="5203274" y="217272"/>
                  <a:pt x="5201640" y="220413"/>
                </a:cubicBezTo>
                <a:cubicBezTo>
                  <a:pt x="5201640" y="220413"/>
                  <a:pt x="5201640" y="220413"/>
                  <a:pt x="5204026" y="219661"/>
                </a:cubicBezTo>
                <a:cubicBezTo>
                  <a:pt x="5201640" y="220413"/>
                  <a:pt x="5202390" y="222803"/>
                  <a:pt x="5203143" y="225192"/>
                </a:cubicBezTo>
                <a:cubicBezTo>
                  <a:pt x="5200753" y="225944"/>
                  <a:pt x="5196729" y="229836"/>
                  <a:pt x="5195093" y="232978"/>
                </a:cubicBezTo>
                <a:cubicBezTo>
                  <a:pt x="5191820" y="239260"/>
                  <a:pt x="5187796" y="243153"/>
                  <a:pt x="5184523" y="249435"/>
                </a:cubicBezTo>
                <a:cubicBezTo>
                  <a:pt x="5182134" y="250187"/>
                  <a:pt x="5180499" y="253328"/>
                  <a:pt x="5180499" y="253328"/>
                </a:cubicBezTo>
                <a:cubicBezTo>
                  <a:pt x="5178110" y="254080"/>
                  <a:pt x="5178110" y="254080"/>
                  <a:pt x="5178110" y="254080"/>
                </a:cubicBezTo>
                <a:cubicBezTo>
                  <a:pt x="5174837" y="260362"/>
                  <a:pt x="5169176" y="267396"/>
                  <a:pt x="5177225" y="259610"/>
                </a:cubicBezTo>
                <a:cubicBezTo>
                  <a:pt x="5175590" y="262751"/>
                  <a:pt x="5170680" y="272175"/>
                  <a:pt x="5172316" y="269034"/>
                </a:cubicBezTo>
                <a:cubicBezTo>
                  <a:pt x="5177093" y="267530"/>
                  <a:pt x="5177845" y="269920"/>
                  <a:pt x="5177845" y="269920"/>
                </a:cubicBezTo>
                <a:cubicBezTo>
                  <a:pt x="5180233" y="269168"/>
                  <a:pt x="5181870" y="266027"/>
                  <a:pt x="5184258" y="265275"/>
                </a:cubicBezTo>
                <a:cubicBezTo>
                  <a:pt x="5184258" y="265275"/>
                  <a:pt x="5188283" y="261382"/>
                  <a:pt x="5189919" y="258241"/>
                </a:cubicBezTo>
                <a:cubicBezTo>
                  <a:pt x="5191556" y="255100"/>
                  <a:pt x="5200490" y="241784"/>
                  <a:pt x="5196465" y="245677"/>
                </a:cubicBezTo>
                <a:cubicBezTo>
                  <a:pt x="5196465" y="245677"/>
                  <a:pt x="5196465" y="245677"/>
                  <a:pt x="5194076" y="246428"/>
                </a:cubicBezTo>
                <a:cubicBezTo>
                  <a:pt x="5197726" y="241341"/>
                  <a:pt x="5198952" y="238984"/>
                  <a:pt x="5199267" y="237900"/>
                </a:cubicBezTo>
                <a:lnTo>
                  <a:pt x="5203498" y="251341"/>
                </a:lnTo>
                <a:cubicBezTo>
                  <a:pt x="5202614" y="256872"/>
                  <a:pt x="5205002" y="256120"/>
                  <a:pt x="5213051" y="248335"/>
                </a:cubicBezTo>
                <a:cubicBezTo>
                  <a:pt x="5201596" y="270323"/>
                  <a:pt x="5201596" y="270323"/>
                  <a:pt x="5211903" y="269704"/>
                </a:cubicBezTo>
                <a:cubicBezTo>
                  <a:pt x="5215175" y="263423"/>
                  <a:pt x="5221587" y="258778"/>
                  <a:pt x="5224861" y="252496"/>
                </a:cubicBezTo>
                <a:cubicBezTo>
                  <a:pt x="5226497" y="249355"/>
                  <a:pt x="5225745" y="246964"/>
                  <a:pt x="5225745" y="246964"/>
                </a:cubicBezTo>
                <a:cubicBezTo>
                  <a:pt x="5225745" y="246964"/>
                  <a:pt x="5224109" y="250106"/>
                  <a:pt x="5221719" y="250858"/>
                </a:cubicBezTo>
                <a:cubicBezTo>
                  <a:pt x="5218447" y="257141"/>
                  <a:pt x="5215175" y="263423"/>
                  <a:pt x="5210398" y="264926"/>
                </a:cubicBezTo>
                <a:cubicBezTo>
                  <a:pt x="5208010" y="265678"/>
                  <a:pt x="5215307" y="255503"/>
                  <a:pt x="5218579" y="249221"/>
                </a:cubicBezTo>
                <a:cubicBezTo>
                  <a:pt x="5220968" y="248469"/>
                  <a:pt x="5220215" y="246079"/>
                  <a:pt x="5222604" y="245328"/>
                </a:cubicBezTo>
                <a:cubicBezTo>
                  <a:pt x="5228398" y="230374"/>
                  <a:pt x="5232423" y="226481"/>
                  <a:pt x="5240471" y="218695"/>
                </a:cubicBezTo>
                <a:cubicBezTo>
                  <a:pt x="5242107" y="215554"/>
                  <a:pt x="5246885" y="214049"/>
                  <a:pt x="5246885" y="214049"/>
                </a:cubicBezTo>
                <a:cubicBezTo>
                  <a:pt x="5246001" y="219581"/>
                  <a:pt x="5245117" y="225112"/>
                  <a:pt x="5246620" y="229891"/>
                </a:cubicBezTo>
                <a:cubicBezTo>
                  <a:pt x="5244232" y="230642"/>
                  <a:pt x="5241844" y="231394"/>
                  <a:pt x="5239456" y="232145"/>
                </a:cubicBezTo>
                <a:cubicBezTo>
                  <a:pt x="5234546" y="241569"/>
                  <a:pt x="5233662" y="247100"/>
                  <a:pt x="5231141" y="255771"/>
                </a:cubicBezTo>
                <a:cubicBezTo>
                  <a:pt x="5228753" y="256523"/>
                  <a:pt x="5228753" y="256523"/>
                  <a:pt x="5228753" y="256523"/>
                </a:cubicBezTo>
                <a:cubicBezTo>
                  <a:pt x="5228753" y="256523"/>
                  <a:pt x="5229505" y="258913"/>
                  <a:pt x="5227117" y="259664"/>
                </a:cubicBezTo>
                <a:cubicBezTo>
                  <a:pt x="5224727" y="260416"/>
                  <a:pt x="5220703" y="264309"/>
                  <a:pt x="5215928" y="265812"/>
                </a:cubicBezTo>
                <a:cubicBezTo>
                  <a:pt x="5215042" y="271342"/>
                  <a:pt x="5214158" y="276871"/>
                  <a:pt x="5214911" y="279262"/>
                </a:cubicBezTo>
                <a:cubicBezTo>
                  <a:pt x="5213275" y="282404"/>
                  <a:pt x="5209250" y="286297"/>
                  <a:pt x="5202837" y="290940"/>
                </a:cubicBezTo>
                <a:cubicBezTo>
                  <a:pt x="5199564" y="297223"/>
                  <a:pt x="5193903" y="304257"/>
                  <a:pt x="5194654" y="306646"/>
                </a:cubicBezTo>
                <a:cubicBezTo>
                  <a:pt x="5194654" y="306646"/>
                  <a:pt x="5190629" y="310538"/>
                  <a:pt x="5188994" y="313678"/>
                </a:cubicBezTo>
                <a:cubicBezTo>
                  <a:pt x="5175283" y="328498"/>
                  <a:pt x="5159052" y="351990"/>
                  <a:pt x="5143706" y="369952"/>
                </a:cubicBezTo>
                <a:cubicBezTo>
                  <a:pt x="5140434" y="376233"/>
                  <a:pt x="5140434" y="376233"/>
                  <a:pt x="5138797" y="379376"/>
                </a:cubicBezTo>
                <a:cubicBezTo>
                  <a:pt x="5139549" y="381764"/>
                  <a:pt x="5135525" y="385657"/>
                  <a:pt x="5133888" y="388798"/>
                </a:cubicBezTo>
                <a:cubicBezTo>
                  <a:pt x="5131500" y="389550"/>
                  <a:pt x="5129863" y="392691"/>
                  <a:pt x="5127476" y="393443"/>
                </a:cubicBezTo>
                <a:cubicBezTo>
                  <a:pt x="5120177" y="403618"/>
                  <a:pt x="5110493" y="414545"/>
                  <a:pt x="5103947" y="427109"/>
                </a:cubicBezTo>
                <a:cubicBezTo>
                  <a:pt x="5101558" y="427861"/>
                  <a:pt x="5097534" y="431754"/>
                  <a:pt x="5098285" y="434143"/>
                </a:cubicBezTo>
                <a:cubicBezTo>
                  <a:pt x="5096650" y="437284"/>
                  <a:pt x="5083691" y="454492"/>
                  <a:pt x="5082055" y="457634"/>
                </a:cubicBezTo>
                <a:cubicBezTo>
                  <a:pt x="5082055" y="457634"/>
                  <a:pt x="5077146" y="467058"/>
                  <a:pt x="5076394" y="464669"/>
                </a:cubicBezTo>
                <a:cubicBezTo>
                  <a:pt x="5076394" y="464669"/>
                  <a:pt x="5074005" y="465419"/>
                  <a:pt x="5073121" y="470951"/>
                </a:cubicBezTo>
                <a:cubicBezTo>
                  <a:pt x="5067461" y="477985"/>
                  <a:pt x="5069849" y="477233"/>
                  <a:pt x="5072237" y="476481"/>
                </a:cubicBezTo>
                <a:cubicBezTo>
                  <a:pt x="5072237" y="476481"/>
                  <a:pt x="5072989" y="478871"/>
                  <a:pt x="5069718" y="485152"/>
                </a:cubicBezTo>
                <a:cubicBezTo>
                  <a:pt x="5067329" y="485904"/>
                  <a:pt x="5065691" y="489045"/>
                  <a:pt x="5066444" y="491434"/>
                </a:cubicBezTo>
                <a:cubicBezTo>
                  <a:pt x="5064055" y="492186"/>
                  <a:pt x="5062420" y="495328"/>
                  <a:pt x="5062420" y="495328"/>
                </a:cubicBezTo>
                <a:cubicBezTo>
                  <a:pt x="5061667" y="492938"/>
                  <a:pt x="5059279" y="493690"/>
                  <a:pt x="5058527" y="491300"/>
                </a:cubicBezTo>
                <a:cubicBezTo>
                  <a:pt x="5057642" y="496832"/>
                  <a:pt x="5057642" y="496832"/>
                  <a:pt x="5055255" y="497583"/>
                </a:cubicBezTo>
                <a:cubicBezTo>
                  <a:pt x="5056007" y="499972"/>
                  <a:pt x="5054371" y="503113"/>
                  <a:pt x="5051981" y="503865"/>
                </a:cubicBezTo>
                <a:cubicBezTo>
                  <a:pt x="5050346" y="507007"/>
                  <a:pt x="5047956" y="507759"/>
                  <a:pt x="5047956" y="507759"/>
                </a:cubicBezTo>
                <a:cubicBezTo>
                  <a:pt x="5049593" y="504616"/>
                  <a:pt x="5048841" y="502227"/>
                  <a:pt x="5051230" y="501475"/>
                </a:cubicBezTo>
                <a:cubicBezTo>
                  <a:pt x="5043932" y="511650"/>
                  <a:pt x="5035883" y="519437"/>
                  <a:pt x="5028586" y="529611"/>
                </a:cubicBezTo>
                <a:cubicBezTo>
                  <a:pt x="5028586" y="529611"/>
                  <a:pt x="5029338" y="532001"/>
                  <a:pt x="5029338" y="532001"/>
                </a:cubicBezTo>
                <a:cubicBezTo>
                  <a:pt x="5030090" y="534389"/>
                  <a:pt x="5028454" y="537531"/>
                  <a:pt x="5020405" y="545317"/>
                </a:cubicBezTo>
                <a:cubicBezTo>
                  <a:pt x="5014743" y="552352"/>
                  <a:pt x="5014743" y="552352"/>
                  <a:pt x="5014743" y="552352"/>
                </a:cubicBezTo>
                <a:cubicBezTo>
                  <a:pt x="5015495" y="554742"/>
                  <a:pt x="5006562" y="568056"/>
                  <a:pt x="5000900" y="575091"/>
                </a:cubicBezTo>
                <a:cubicBezTo>
                  <a:pt x="4992851" y="582877"/>
                  <a:pt x="4995241" y="582125"/>
                  <a:pt x="4989579" y="589159"/>
                </a:cubicBezTo>
                <a:cubicBezTo>
                  <a:pt x="4990331" y="591548"/>
                  <a:pt x="4988695" y="594688"/>
                  <a:pt x="4986306" y="595440"/>
                </a:cubicBezTo>
                <a:cubicBezTo>
                  <a:pt x="4984669" y="598581"/>
                  <a:pt x="4982282" y="599333"/>
                  <a:pt x="4982282" y="599333"/>
                </a:cubicBezTo>
                <a:cubicBezTo>
                  <a:pt x="4981529" y="596943"/>
                  <a:pt x="4979895" y="600085"/>
                  <a:pt x="4983166" y="593803"/>
                </a:cubicBezTo>
                <a:cubicBezTo>
                  <a:pt x="4984801" y="590662"/>
                  <a:pt x="4982415" y="591414"/>
                  <a:pt x="4982415" y="591414"/>
                </a:cubicBezTo>
                <a:cubicBezTo>
                  <a:pt x="4979142" y="597695"/>
                  <a:pt x="4975116" y="601588"/>
                  <a:pt x="4972729" y="602340"/>
                </a:cubicBezTo>
                <a:cubicBezTo>
                  <a:pt x="4971092" y="605481"/>
                  <a:pt x="4969455" y="608622"/>
                  <a:pt x="4965431" y="612516"/>
                </a:cubicBezTo>
                <a:cubicBezTo>
                  <a:pt x="4963795" y="615657"/>
                  <a:pt x="4958134" y="622690"/>
                  <a:pt x="4961406" y="616409"/>
                </a:cubicBezTo>
                <a:cubicBezTo>
                  <a:pt x="4961406" y="616409"/>
                  <a:pt x="4961406" y="616409"/>
                  <a:pt x="4959770" y="619549"/>
                </a:cubicBezTo>
                <a:cubicBezTo>
                  <a:pt x="4948448" y="633617"/>
                  <a:pt x="4957250" y="628221"/>
                  <a:pt x="4946681" y="644679"/>
                </a:cubicBezTo>
                <a:cubicBezTo>
                  <a:pt x="4944291" y="645431"/>
                  <a:pt x="4945044" y="647820"/>
                  <a:pt x="4945044" y="647820"/>
                </a:cubicBezTo>
                <a:cubicBezTo>
                  <a:pt x="4952342" y="637645"/>
                  <a:pt x="4945796" y="650209"/>
                  <a:pt x="4945796" y="650209"/>
                </a:cubicBezTo>
                <a:cubicBezTo>
                  <a:pt x="4945796" y="650209"/>
                  <a:pt x="4944160" y="653351"/>
                  <a:pt x="4941772" y="654103"/>
                </a:cubicBezTo>
                <a:cubicBezTo>
                  <a:pt x="4944160" y="653351"/>
                  <a:pt x="4944912" y="655740"/>
                  <a:pt x="4946547" y="652599"/>
                </a:cubicBezTo>
                <a:cubicBezTo>
                  <a:pt x="4946547" y="652599"/>
                  <a:pt x="4948936" y="651847"/>
                  <a:pt x="4948936" y="651847"/>
                </a:cubicBezTo>
                <a:cubicBezTo>
                  <a:pt x="4946547" y="652599"/>
                  <a:pt x="4945796" y="650209"/>
                  <a:pt x="4945796" y="650209"/>
                </a:cubicBezTo>
                <a:cubicBezTo>
                  <a:pt x="4951457" y="643176"/>
                  <a:pt x="4955481" y="639282"/>
                  <a:pt x="4957118" y="636141"/>
                </a:cubicBezTo>
                <a:cubicBezTo>
                  <a:pt x="4959506" y="635389"/>
                  <a:pt x="4960258" y="637778"/>
                  <a:pt x="4957870" y="638530"/>
                </a:cubicBezTo>
                <a:cubicBezTo>
                  <a:pt x="4958622" y="640921"/>
                  <a:pt x="4954597" y="644813"/>
                  <a:pt x="4950572" y="648705"/>
                </a:cubicBezTo>
                <a:cubicBezTo>
                  <a:pt x="4954465" y="652733"/>
                  <a:pt x="4958489" y="648841"/>
                  <a:pt x="4961630" y="650478"/>
                </a:cubicBezTo>
                <a:cubicBezTo>
                  <a:pt x="4969812" y="634772"/>
                  <a:pt x="4973084" y="628489"/>
                  <a:pt x="4970695" y="629241"/>
                </a:cubicBezTo>
                <a:cubicBezTo>
                  <a:pt x="4969944" y="626852"/>
                  <a:pt x="4966804" y="625214"/>
                  <a:pt x="4966804" y="625214"/>
                </a:cubicBezTo>
                <a:cubicBezTo>
                  <a:pt x="4963662" y="623577"/>
                  <a:pt x="4967556" y="627603"/>
                  <a:pt x="4962026" y="626718"/>
                </a:cubicBezTo>
                <a:cubicBezTo>
                  <a:pt x="4963662" y="623577"/>
                  <a:pt x="4962158" y="618797"/>
                  <a:pt x="4966935" y="617294"/>
                </a:cubicBezTo>
                <a:cubicBezTo>
                  <a:pt x="4967687" y="619683"/>
                  <a:pt x="4970828" y="621322"/>
                  <a:pt x="4971579" y="623710"/>
                </a:cubicBezTo>
                <a:cubicBezTo>
                  <a:pt x="4971579" y="623710"/>
                  <a:pt x="4973968" y="622960"/>
                  <a:pt x="4975604" y="619819"/>
                </a:cubicBezTo>
                <a:cubicBezTo>
                  <a:pt x="4972463" y="618180"/>
                  <a:pt x="4971712" y="615790"/>
                  <a:pt x="4971712" y="615790"/>
                </a:cubicBezTo>
                <a:cubicBezTo>
                  <a:pt x="4973348" y="612649"/>
                  <a:pt x="4976488" y="614287"/>
                  <a:pt x="4974853" y="617428"/>
                </a:cubicBezTo>
                <a:cubicBezTo>
                  <a:pt x="4974853" y="617428"/>
                  <a:pt x="4977242" y="616676"/>
                  <a:pt x="4977242" y="616676"/>
                </a:cubicBezTo>
                <a:cubicBezTo>
                  <a:pt x="4982902" y="609642"/>
                  <a:pt x="4978877" y="613535"/>
                  <a:pt x="4979628" y="615925"/>
                </a:cubicBezTo>
                <a:cubicBezTo>
                  <a:pt x="4982017" y="615173"/>
                  <a:pt x="4980381" y="618315"/>
                  <a:pt x="4977993" y="619067"/>
                </a:cubicBezTo>
                <a:cubicBezTo>
                  <a:pt x="4974719" y="625348"/>
                  <a:pt x="4982770" y="617563"/>
                  <a:pt x="4982770" y="617563"/>
                </a:cubicBezTo>
                <a:cubicBezTo>
                  <a:pt x="4985158" y="616812"/>
                  <a:pt x="4988431" y="610528"/>
                  <a:pt x="4990067" y="607388"/>
                </a:cubicBezTo>
                <a:cubicBezTo>
                  <a:pt x="4994843" y="605884"/>
                  <a:pt x="4996481" y="602744"/>
                  <a:pt x="4998117" y="599601"/>
                </a:cubicBezTo>
                <a:cubicBezTo>
                  <a:pt x="4998117" y="599601"/>
                  <a:pt x="4998117" y="599601"/>
                  <a:pt x="4997364" y="597212"/>
                </a:cubicBezTo>
                <a:cubicBezTo>
                  <a:pt x="4999001" y="594071"/>
                  <a:pt x="4992587" y="598715"/>
                  <a:pt x="4984538" y="606502"/>
                </a:cubicBezTo>
                <a:cubicBezTo>
                  <a:pt x="4994223" y="595574"/>
                  <a:pt x="4999134" y="586152"/>
                  <a:pt x="5007182" y="578366"/>
                </a:cubicBezTo>
                <a:cubicBezTo>
                  <a:pt x="5006430" y="575976"/>
                  <a:pt x="5008066" y="572836"/>
                  <a:pt x="5007314" y="570445"/>
                </a:cubicBezTo>
                <a:cubicBezTo>
                  <a:pt x="5007314" y="570445"/>
                  <a:pt x="5012090" y="568942"/>
                  <a:pt x="5014479" y="568190"/>
                </a:cubicBezTo>
                <a:cubicBezTo>
                  <a:pt x="5011338" y="566553"/>
                  <a:pt x="5012223" y="561022"/>
                  <a:pt x="5010586" y="564164"/>
                </a:cubicBezTo>
                <a:cubicBezTo>
                  <a:pt x="5009833" y="561773"/>
                  <a:pt x="5015363" y="562660"/>
                  <a:pt x="5013859" y="557881"/>
                </a:cubicBezTo>
                <a:cubicBezTo>
                  <a:pt x="5017000" y="559518"/>
                  <a:pt x="5019387" y="558767"/>
                  <a:pt x="5021025" y="555625"/>
                </a:cubicBezTo>
                <a:cubicBezTo>
                  <a:pt x="5022529" y="560405"/>
                  <a:pt x="5024916" y="559654"/>
                  <a:pt x="5027305" y="558902"/>
                </a:cubicBezTo>
                <a:cubicBezTo>
                  <a:pt x="5031331" y="555008"/>
                  <a:pt x="5032966" y="551867"/>
                  <a:pt x="5036990" y="547976"/>
                </a:cubicBezTo>
                <a:cubicBezTo>
                  <a:pt x="5033851" y="546338"/>
                  <a:pt x="5032215" y="549478"/>
                  <a:pt x="5033099" y="543948"/>
                </a:cubicBezTo>
                <a:cubicBezTo>
                  <a:pt x="5036371" y="537667"/>
                  <a:pt x="5038007" y="534524"/>
                  <a:pt x="5038891" y="528994"/>
                </a:cubicBezTo>
                <a:cubicBezTo>
                  <a:pt x="5041280" y="528242"/>
                  <a:pt x="5044553" y="521960"/>
                  <a:pt x="5046190" y="518818"/>
                </a:cubicBezTo>
                <a:cubicBezTo>
                  <a:pt x="5050213" y="514927"/>
                  <a:pt x="5048577" y="518067"/>
                  <a:pt x="5046941" y="521208"/>
                </a:cubicBezTo>
                <a:cubicBezTo>
                  <a:pt x="5046056" y="526738"/>
                  <a:pt x="5037123" y="540056"/>
                  <a:pt x="5052469" y="522094"/>
                </a:cubicBezTo>
                <a:cubicBezTo>
                  <a:pt x="5050833" y="525235"/>
                  <a:pt x="5056494" y="518201"/>
                  <a:pt x="5062154" y="511168"/>
                </a:cubicBezTo>
                <a:cubicBezTo>
                  <a:pt x="5068568" y="506524"/>
                  <a:pt x="5071841" y="500241"/>
                  <a:pt x="5070204" y="503382"/>
                </a:cubicBezTo>
                <a:cubicBezTo>
                  <a:pt x="5070956" y="505772"/>
                  <a:pt x="5070956" y="505772"/>
                  <a:pt x="5073346" y="505020"/>
                </a:cubicBezTo>
                <a:cubicBezTo>
                  <a:pt x="5073346" y="505020"/>
                  <a:pt x="5074981" y="501878"/>
                  <a:pt x="5077370" y="501126"/>
                </a:cubicBezTo>
                <a:lnTo>
                  <a:pt x="5074096" y="507410"/>
                </a:lnTo>
                <a:lnTo>
                  <a:pt x="5070324" y="512098"/>
                </a:lnTo>
                <a:lnTo>
                  <a:pt x="5066047" y="515194"/>
                </a:lnTo>
                <a:cubicBezTo>
                  <a:pt x="5066047" y="515194"/>
                  <a:pt x="5066800" y="517584"/>
                  <a:pt x="5068437" y="514443"/>
                </a:cubicBezTo>
                <a:lnTo>
                  <a:pt x="5070324" y="512098"/>
                </a:lnTo>
                <a:lnTo>
                  <a:pt x="5071748" y="511065"/>
                </a:lnTo>
                <a:lnTo>
                  <a:pt x="5070131" y="513580"/>
                </a:lnTo>
                <a:cubicBezTo>
                  <a:pt x="5069221" y="514852"/>
                  <a:pt x="5068812" y="515637"/>
                  <a:pt x="5069187" y="516832"/>
                </a:cubicBezTo>
                <a:lnTo>
                  <a:pt x="5065549" y="520764"/>
                </a:lnTo>
                <a:lnTo>
                  <a:pt x="5065455" y="520714"/>
                </a:lnTo>
                <a:lnTo>
                  <a:pt x="5065513" y="520805"/>
                </a:lnTo>
                <a:lnTo>
                  <a:pt x="5057191" y="529799"/>
                </a:lnTo>
                <a:cubicBezTo>
                  <a:pt x="5054659" y="533223"/>
                  <a:pt x="5053024" y="536364"/>
                  <a:pt x="5050570" y="541076"/>
                </a:cubicBezTo>
                <a:cubicBezTo>
                  <a:pt x="5050570" y="541076"/>
                  <a:pt x="5050570" y="541076"/>
                  <a:pt x="5048932" y="544217"/>
                </a:cubicBezTo>
                <a:cubicBezTo>
                  <a:pt x="5048932" y="544217"/>
                  <a:pt x="5048932" y="544217"/>
                  <a:pt x="5047296" y="547357"/>
                </a:cubicBezTo>
                <a:cubicBezTo>
                  <a:pt x="5047296" y="547357"/>
                  <a:pt x="5048048" y="549746"/>
                  <a:pt x="5048048" y="549746"/>
                </a:cubicBezTo>
                <a:cubicBezTo>
                  <a:pt x="5050436" y="548994"/>
                  <a:pt x="5049684" y="546605"/>
                  <a:pt x="5052073" y="545853"/>
                </a:cubicBezTo>
                <a:cubicBezTo>
                  <a:pt x="5050436" y="548994"/>
                  <a:pt x="5055965" y="549881"/>
                  <a:pt x="5059106" y="551518"/>
                </a:cubicBezTo>
                <a:cubicBezTo>
                  <a:pt x="5063129" y="547626"/>
                  <a:pt x="5062377" y="545236"/>
                  <a:pt x="5064014" y="542095"/>
                </a:cubicBezTo>
                <a:cubicBezTo>
                  <a:pt x="5064014" y="542095"/>
                  <a:pt x="5064014" y="542095"/>
                  <a:pt x="5061626" y="542846"/>
                </a:cubicBezTo>
                <a:cubicBezTo>
                  <a:pt x="5068039" y="538204"/>
                  <a:pt x="5071312" y="531920"/>
                  <a:pt x="5073700" y="531169"/>
                </a:cubicBezTo>
                <a:cubicBezTo>
                  <a:pt x="5072948" y="528779"/>
                  <a:pt x="5076973" y="524887"/>
                  <a:pt x="5079361" y="524135"/>
                </a:cubicBezTo>
                <a:cubicBezTo>
                  <a:pt x="5086659" y="513958"/>
                  <a:pt x="5095593" y="500644"/>
                  <a:pt x="5102890" y="490469"/>
                </a:cubicBezTo>
                <a:cubicBezTo>
                  <a:pt x="5102137" y="488079"/>
                  <a:pt x="5106162" y="484186"/>
                  <a:pt x="5106162" y="484186"/>
                </a:cubicBezTo>
                <a:cubicBezTo>
                  <a:pt x="5110187" y="480293"/>
                  <a:pt x="5111823" y="477152"/>
                  <a:pt x="5114211" y="476400"/>
                </a:cubicBezTo>
                <a:cubicBezTo>
                  <a:pt x="5115848" y="473259"/>
                  <a:pt x="5115848" y="473259"/>
                  <a:pt x="5121509" y="466226"/>
                </a:cubicBezTo>
                <a:cubicBezTo>
                  <a:pt x="5134467" y="449017"/>
                  <a:pt x="5150697" y="425525"/>
                  <a:pt x="5163656" y="408315"/>
                </a:cubicBezTo>
                <a:cubicBezTo>
                  <a:pt x="5165292" y="405175"/>
                  <a:pt x="5169316" y="401282"/>
                  <a:pt x="5169316" y="401282"/>
                </a:cubicBezTo>
                <a:cubicBezTo>
                  <a:pt x="5169316" y="401282"/>
                  <a:pt x="5174978" y="394248"/>
                  <a:pt x="5180640" y="387214"/>
                </a:cubicBezTo>
                <a:lnTo>
                  <a:pt x="5183485" y="383243"/>
                </a:lnTo>
                <a:lnTo>
                  <a:pt x="5182822" y="386856"/>
                </a:lnTo>
                <a:cubicBezTo>
                  <a:pt x="5183215" y="387060"/>
                  <a:pt x="5184221" y="386087"/>
                  <a:pt x="5185415" y="385711"/>
                </a:cubicBezTo>
                <a:cubicBezTo>
                  <a:pt x="5187052" y="382568"/>
                  <a:pt x="5187804" y="384959"/>
                  <a:pt x="5188556" y="387348"/>
                </a:cubicBezTo>
                <a:cubicBezTo>
                  <a:pt x="5177987" y="403806"/>
                  <a:pt x="5179490" y="408585"/>
                  <a:pt x="5175334" y="420398"/>
                </a:cubicBezTo>
                <a:cubicBezTo>
                  <a:pt x="5170424" y="429820"/>
                  <a:pt x="5173564" y="431458"/>
                  <a:pt x="5175952" y="430706"/>
                </a:cubicBezTo>
                <a:cubicBezTo>
                  <a:pt x="5183250" y="420532"/>
                  <a:pt x="5188911" y="413498"/>
                  <a:pt x="5193820" y="404074"/>
                </a:cubicBezTo>
                <a:cubicBezTo>
                  <a:pt x="5201870" y="396288"/>
                  <a:pt x="5196960" y="405711"/>
                  <a:pt x="5196960" y="405711"/>
                </a:cubicBezTo>
                <a:cubicBezTo>
                  <a:pt x="5196960" y="405711"/>
                  <a:pt x="5200985" y="401819"/>
                  <a:pt x="5200985" y="401819"/>
                </a:cubicBezTo>
                <a:cubicBezTo>
                  <a:pt x="5200985" y="401819"/>
                  <a:pt x="5202622" y="398678"/>
                  <a:pt x="5202622" y="398678"/>
                </a:cubicBezTo>
                <a:cubicBezTo>
                  <a:pt x="5205010" y="397926"/>
                  <a:pt x="5204258" y="395536"/>
                  <a:pt x="5206646" y="394784"/>
                </a:cubicBezTo>
                <a:cubicBezTo>
                  <a:pt x="5199349" y="404960"/>
                  <a:pt x="5205010" y="397926"/>
                  <a:pt x="5210670" y="390892"/>
                </a:cubicBezTo>
                <a:cubicBezTo>
                  <a:pt x="5212308" y="387751"/>
                  <a:pt x="5212308" y="387751"/>
                  <a:pt x="5213943" y="384609"/>
                </a:cubicBezTo>
                <a:cubicBezTo>
                  <a:pt x="5213943" y="384609"/>
                  <a:pt x="5213943" y="384609"/>
                  <a:pt x="5216332" y="383857"/>
                </a:cubicBezTo>
                <a:cubicBezTo>
                  <a:pt x="5219605" y="377576"/>
                  <a:pt x="5225265" y="370542"/>
                  <a:pt x="5229291" y="366649"/>
                </a:cubicBezTo>
                <a:cubicBezTo>
                  <a:pt x="5228538" y="364259"/>
                  <a:pt x="5230926" y="363507"/>
                  <a:pt x="5230174" y="361118"/>
                </a:cubicBezTo>
                <a:cubicBezTo>
                  <a:pt x="5233315" y="362755"/>
                  <a:pt x="5234066" y="365146"/>
                  <a:pt x="5234066" y="365146"/>
                </a:cubicBezTo>
                <a:cubicBezTo>
                  <a:pt x="5244637" y="348687"/>
                  <a:pt x="5247778" y="350326"/>
                  <a:pt x="5248529" y="352716"/>
                </a:cubicBezTo>
                <a:cubicBezTo>
                  <a:pt x="5250917" y="351964"/>
                  <a:pt x="5262992" y="340285"/>
                  <a:pt x="5254809" y="355990"/>
                </a:cubicBezTo>
                <a:lnTo>
                  <a:pt x="5258017" y="353668"/>
                </a:lnTo>
                <a:lnTo>
                  <a:pt x="5253925" y="361522"/>
                </a:lnTo>
                <a:cubicBezTo>
                  <a:pt x="5253173" y="359132"/>
                  <a:pt x="5251538" y="362272"/>
                  <a:pt x="5249901" y="365414"/>
                </a:cubicBezTo>
                <a:cubicBezTo>
                  <a:pt x="5247514" y="366166"/>
                  <a:pt x="5245876" y="369307"/>
                  <a:pt x="5245876" y="369307"/>
                </a:cubicBezTo>
                <a:cubicBezTo>
                  <a:pt x="5248265" y="368555"/>
                  <a:pt x="5245744" y="377227"/>
                  <a:pt x="5239199" y="389792"/>
                </a:cubicBezTo>
                <a:cubicBezTo>
                  <a:pt x="5236811" y="390543"/>
                  <a:pt x="5236811" y="390543"/>
                  <a:pt x="5236811" y="390543"/>
                </a:cubicBezTo>
                <a:cubicBezTo>
                  <a:pt x="5233538" y="396826"/>
                  <a:pt x="5239199" y="389792"/>
                  <a:pt x="5241587" y="389040"/>
                </a:cubicBezTo>
                <a:cubicBezTo>
                  <a:pt x="5241587" y="389040"/>
                  <a:pt x="5231902" y="399967"/>
                  <a:pt x="5234289" y="399215"/>
                </a:cubicBezTo>
                <a:cubicBezTo>
                  <a:pt x="5236679" y="398464"/>
                  <a:pt x="5236679" y="398464"/>
                  <a:pt x="5238316" y="395322"/>
                </a:cubicBezTo>
                <a:cubicBezTo>
                  <a:pt x="5238316" y="395322"/>
                  <a:pt x="5239067" y="397712"/>
                  <a:pt x="5236679" y="398464"/>
                </a:cubicBezTo>
                <a:cubicBezTo>
                  <a:pt x="5234158" y="407134"/>
                  <a:pt x="5236414" y="414302"/>
                  <a:pt x="5240438" y="410408"/>
                </a:cubicBezTo>
                <a:cubicBezTo>
                  <a:pt x="5242075" y="407268"/>
                  <a:pt x="5244463" y="406517"/>
                  <a:pt x="5246099" y="403376"/>
                </a:cubicBezTo>
                <a:cubicBezTo>
                  <a:pt x="5245347" y="400986"/>
                  <a:pt x="5247737" y="400234"/>
                  <a:pt x="5246984" y="397845"/>
                </a:cubicBezTo>
                <a:cubicBezTo>
                  <a:pt x="5246984" y="397845"/>
                  <a:pt x="5243844" y="396208"/>
                  <a:pt x="5243091" y="393819"/>
                </a:cubicBezTo>
                <a:cubicBezTo>
                  <a:pt x="5242339" y="391429"/>
                  <a:pt x="5255918" y="384530"/>
                  <a:pt x="5252778" y="382892"/>
                </a:cubicBezTo>
                <a:cubicBezTo>
                  <a:pt x="5249637" y="381253"/>
                  <a:pt x="5249637" y="381253"/>
                  <a:pt x="5249637" y="381253"/>
                </a:cubicBezTo>
                <a:cubicBezTo>
                  <a:pt x="5252910" y="374972"/>
                  <a:pt x="5256934" y="371078"/>
                  <a:pt x="5260959" y="367185"/>
                </a:cubicBezTo>
                <a:lnTo>
                  <a:pt x="5262375" y="365428"/>
                </a:lnTo>
                <a:lnTo>
                  <a:pt x="5261402" y="367292"/>
                </a:lnTo>
                <a:cubicBezTo>
                  <a:pt x="5260684" y="368914"/>
                  <a:pt x="5260516" y="369951"/>
                  <a:pt x="5261711" y="369575"/>
                </a:cubicBezTo>
                <a:cubicBezTo>
                  <a:pt x="5262463" y="371965"/>
                  <a:pt x="5258437" y="375858"/>
                  <a:pt x="5259191" y="378246"/>
                </a:cubicBezTo>
                <a:cubicBezTo>
                  <a:pt x="5259942" y="380637"/>
                  <a:pt x="5264721" y="379133"/>
                  <a:pt x="5259810" y="388557"/>
                </a:cubicBezTo>
                <a:cubicBezTo>
                  <a:pt x="5263835" y="384664"/>
                  <a:pt x="5267860" y="380771"/>
                  <a:pt x="5270247" y="380019"/>
                </a:cubicBezTo>
                <a:cubicBezTo>
                  <a:pt x="5270247" y="380019"/>
                  <a:pt x="5270247" y="380019"/>
                  <a:pt x="5272635" y="379268"/>
                </a:cubicBezTo>
                <a:cubicBezTo>
                  <a:pt x="5268611" y="383160"/>
                  <a:pt x="5266976" y="386302"/>
                  <a:pt x="5265338" y="389443"/>
                </a:cubicBezTo>
                <a:cubicBezTo>
                  <a:pt x="5258042" y="399617"/>
                  <a:pt x="5259678" y="396476"/>
                  <a:pt x="5257290" y="397228"/>
                </a:cubicBezTo>
                <a:cubicBezTo>
                  <a:pt x="5254017" y="403510"/>
                  <a:pt x="5249992" y="407402"/>
                  <a:pt x="5246721" y="413686"/>
                </a:cubicBezTo>
                <a:cubicBezTo>
                  <a:pt x="5242696" y="417578"/>
                  <a:pt x="5237786" y="427002"/>
                  <a:pt x="5237786" y="427002"/>
                </a:cubicBezTo>
                <a:cubicBezTo>
                  <a:pt x="5238540" y="429391"/>
                  <a:pt x="5234513" y="433284"/>
                  <a:pt x="5232877" y="436425"/>
                </a:cubicBezTo>
                <a:cubicBezTo>
                  <a:pt x="5230488" y="437176"/>
                  <a:pt x="5228854" y="440317"/>
                  <a:pt x="5228854" y="440317"/>
                </a:cubicBezTo>
                <a:cubicBezTo>
                  <a:pt x="5227215" y="443459"/>
                  <a:pt x="5227215" y="443459"/>
                  <a:pt x="5226463" y="441069"/>
                </a:cubicBezTo>
                <a:cubicBezTo>
                  <a:pt x="5228854" y="440317"/>
                  <a:pt x="5233761" y="430894"/>
                  <a:pt x="5228100" y="437928"/>
                </a:cubicBezTo>
                <a:cubicBezTo>
                  <a:pt x="5222439" y="444962"/>
                  <a:pt x="5216778" y="451996"/>
                  <a:pt x="5211118" y="459030"/>
                </a:cubicBezTo>
                <a:cubicBezTo>
                  <a:pt x="5209482" y="462172"/>
                  <a:pt x="5207845" y="465312"/>
                  <a:pt x="5205457" y="466064"/>
                </a:cubicBezTo>
                <a:cubicBezTo>
                  <a:pt x="5200548" y="475488"/>
                  <a:pt x="5203821" y="469204"/>
                  <a:pt x="5196523" y="479379"/>
                </a:cubicBezTo>
                <a:cubicBezTo>
                  <a:pt x="5194886" y="482521"/>
                  <a:pt x="5192498" y="483272"/>
                  <a:pt x="5190862" y="486415"/>
                </a:cubicBezTo>
                <a:cubicBezTo>
                  <a:pt x="5189226" y="489556"/>
                  <a:pt x="5193250" y="485663"/>
                  <a:pt x="5197275" y="481769"/>
                </a:cubicBezTo>
                <a:cubicBezTo>
                  <a:pt x="5200548" y="475488"/>
                  <a:pt x="5206208" y="468453"/>
                  <a:pt x="5208597" y="467701"/>
                </a:cubicBezTo>
                <a:cubicBezTo>
                  <a:pt x="5207845" y="465312"/>
                  <a:pt x="5210233" y="464561"/>
                  <a:pt x="5211870" y="461421"/>
                </a:cubicBezTo>
                <a:cubicBezTo>
                  <a:pt x="5213507" y="458279"/>
                  <a:pt x="5215143" y="455137"/>
                  <a:pt x="5219168" y="451244"/>
                </a:cubicBezTo>
                <a:cubicBezTo>
                  <a:pt x="5219168" y="451244"/>
                  <a:pt x="5219168" y="451244"/>
                  <a:pt x="5219919" y="453634"/>
                </a:cubicBezTo>
                <a:cubicBezTo>
                  <a:pt x="5217531" y="454386"/>
                  <a:pt x="5214258" y="460669"/>
                  <a:pt x="5214258" y="460669"/>
                </a:cubicBezTo>
                <a:cubicBezTo>
                  <a:pt x="5223943" y="449741"/>
                  <a:pt x="5222307" y="452882"/>
                  <a:pt x="5224696" y="452130"/>
                </a:cubicBezTo>
                <a:cubicBezTo>
                  <a:pt x="5224696" y="452130"/>
                  <a:pt x="5227084" y="451379"/>
                  <a:pt x="5228720" y="448238"/>
                </a:cubicBezTo>
                <a:cubicBezTo>
                  <a:pt x="5228720" y="448238"/>
                  <a:pt x="5230357" y="445096"/>
                  <a:pt x="5230357" y="445096"/>
                </a:cubicBezTo>
                <a:cubicBezTo>
                  <a:pt x="5231993" y="441955"/>
                  <a:pt x="5233629" y="438814"/>
                  <a:pt x="5235265" y="435673"/>
                </a:cubicBezTo>
                <a:cubicBezTo>
                  <a:pt x="5240926" y="428639"/>
                  <a:pt x="5236017" y="438062"/>
                  <a:pt x="5236769" y="440452"/>
                </a:cubicBezTo>
                <a:cubicBezTo>
                  <a:pt x="5243314" y="427887"/>
                  <a:pt x="5253001" y="416962"/>
                  <a:pt x="5257910" y="407537"/>
                </a:cubicBezTo>
                <a:cubicBezTo>
                  <a:pt x="5254638" y="413819"/>
                  <a:pt x="5248976" y="420854"/>
                  <a:pt x="5246588" y="421606"/>
                </a:cubicBezTo>
                <a:cubicBezTo>
                  <a:pt x="5244952" y="424747"/>
                  <a:pt x="5242563" y="425499"/>
                  <a:pt x="5240174" y="426251"/>
                </a:cubicBezTo>
                <a:cubicBezTo>
                  <a:pt x="5240174" y="426251"/>
                  <a:pt x="5241811" y="423109"/>
                  <a:pt x="5244199" y="422358"/>
                </a:cubicBezTo>
                <a:cubicBezTo>
                  <a:pt x="5249860" y="415324"/>
                  <a:pt x="5250745" y="409792"/>
                  <a:pt x="5251496" y="412183"/>
                </a:cubicBezTo>
                <a:cubicBezTo>
                  <a:pt x="5249108" y="412934"/>
                  <a:pt x="5250745" y="409792"/>
                  <a:pt x="5252380" y="406650"/>
                </a:cubicBezTo>
                <a:cubicBezTo>
                  <a:pt x="5254769" y="405898"/>
                  <a:pt x="5256405" y="402758"/>
                  <a:pt x="5256405" y="402758"/>
                </a:cubicBezTo>
                <a:cubicBezTo>
                  <a:pt x="5258794" y="402006"/>
                  <a:pt x="5258794" y="402006"/>
                  <a:pt x="5258794" y="402006"/>
                </a:cubicBezTo>
                <a:cubicBezTo>
                  <a:pt x="5266091" y="391832"/>
                  <a:pt x="5266091" y="391832"/>
                  <a:pt x="5265338" y="389443"/>
                </a:cubicBezTo>
                <a:lnTo>
                  <a:pt x="5270512" y="384437"/>
                </a:lnTo>
                <a:lnTo>
                  <a:pt x="5267594" y="396610"/>
                </a:lnTo>
                <a:cubicBezTo>
                  <a:pt x="5263571" y="400503"/>
                  <a:pt x="5262687" y="406034"/>
                  <a:pt x="5269099" y="401389"/>
                </a:cubicBezTo>
                <a:cubicBezTo>
                  <a:pt x="5270736" y="398248"/>
                  <a:pt x="5277148" y="393603"/>
                  <a:pt x="5280421" y="387322"/>
                </a:cubicBezTo>
                <a:cubicBezTo>
                  <a:pt x="5280421" y="387322"/>
                  <a:pt x="5279669" y="384933"/>
                  <a:pt x="5282058" y="384181"/>
                </a:cubicBezTo>
                <a:cubicBezTo>
                  <a:pt x="5283693" y="381040"/>
                  <a:pt x="5286083" y="380288"/>
                  <a:pt x="5287718" y="377146"/>
                </a:cubicBezTo>
                <a:cubicBezTo>
                  <a:pt x="5289354" y="374006"/>
                  <a:pt x="5295016" y="366971"/>
                  <a:pt x="5295016" y="366971"/>
                </a:cubicBezTo>
                <a:cubicBezTo>
                  <a:pt x="5296652" y="363831"/>
                  <a:pt x="5296652" y="363831"/>
                  <a:pt x="5298288" y="360689"/>
                </a:cubicBezTo>
                <a:cubicBezTo>
                  <a:pt x="5300676" y="359938"/>
                  <a:pt x="5302313" y="356796"/>
                  <a:pt x="5303949" y="353654"/>
                </a:cubicBezTo>
                <a:cubicBezTo>
                  <a:pt x="5301561" y="354406"/>
                  <a:pt x="5301561" y="354406"/>
                  <a:pt x="5301561" y="354406"/>
                </a:cubicBezTo>
                <a:cubicBezTo>
                  <a:pt x="5303197" y="351266"/>
                  <a:pt x="5304835" y="348125"/>
                  <a:pt x="5308857" y="344232"/>
                </a:cubicBezTo>
                <a:cubicBezTo>
                  <a:pt x="5308857" y="344232"/>
                  <a:pt x="5307222" y="347373"/>
                  <a:pt x="5304835" y="348125"/>
                </a:cubicBezTo>
                <a:cubicBezTo>
                  <a:pt x="5303197" y="351266"/>
                  <a:pt x="5301561" y="354406"/>
                  <a:pt x="5301561" y="354406"/>
                </a:cubicBezTo>
                <a:cubicBezTo>
                  <a:pt x="5301561" y="354406"/>
                  <a:pt x="5299172" y="355159"/>
                  <a:pt x="5299172" y="355159"/>
                </a:cubicBezTo>
                <a:cubicBezTo>
                  <a:pt x="5295149" y="359051"/>
                  <a:pt x="5292759" y="359802"/>
                  <a:pt x="5293511" y="362193"/>
                </a:cubicBezTo>
                <a:cubicBezTo>
                  <a:pt x="5296783" y="355911"/>
                  <a:pt x="5298420" y="352769"/>
                  <a:pt x="5301693" y="346486"/>
                </a:cubicBezTo>
                <a:cubicBezTo>
                  <a:pt x="5301693" y="346486"/>
                  <a:pt x="5304081" y="345734"/>
                  <a:pt x="5305717" y="342594"/>
                </a:cubicBezTo>
                <a:cubicBezTo>
                  <a:pt x="5305717" y="342594"/>
                  <a:pt x="5308857" y="344232"/>
                  <a:pt x="5310494" y="341091"/>
                </a:cubicBezTo>
                <a:cubicBezTo>
                  <a:pt x="5312882" y="340339"/>
                  <a:pt x="5318544" y="333304"/>
                  <a:pt x="5322568" y="329412"/>
                </a:cubicBezTo>
                <a:lnTo>
                  <a:pt x="5324956" y="328661"/>
                </a:lnTo>
                <a:cubicBezTo>
                  <a:pt x="5321683" y="334942"/>
                  <a:pt x="5319296" y="335693"/>
                  <a:pt x="5323320" y="331801"/>
                </a:cubicBezTo>
                <a:cubicBezTo>
                  <a:pt x="5328097" y="330297"/>
                  <a:pt x="5329733" y="327156"/>
                  <a:pt x="5322436" y="337332"/>
                </a:cubicBezTo>
                <a:cubicBezTo>
                  <a:pt x="5320048" y="338084"/>
                  <a:pt x="5320799" y="340472"/>
                  <a:pt x="5320799" y="340472"/>
                </a:cubicBezTo>
                <a:cubicBezTo>
                  <a:pt x="5323188" y="339721"/>
                  <a:pt x="5322436" y="337332"/>
                  <a:pt x="5324824" y="336581"/>
                </a:cubicBezTo>
                <a:cubicBezTo>
                  <a:pt x="5324824" y="336581"/>
                  <a:pt x="5324824" y="336581"/>
                  <a:pt x="5323188" y="339721"/>
                </a:cubicBezTo>
                <a:cubicBezTo>
                  <a:pt x="5319914" y="346004"/>
                  <a:pt x="5316643" y="352285"/>
                  <a:pt x="5313502" y="350647"/>
                </a:cubicBezTo>
                <a:cubicBezTo>
                  <a:pt x="5313502" y="350647"/>
                  <a:pt x="5309477" y="354540"/>
                  <a:pt x="5309477" y="354540"/>
                </a:cubicBezTo>
                <a:lnTo>
                  <a:pt x="5310244" y="352482"/>
                </a:lnTo>
                <a:lnTo>
                  <a:pt x="5316774" y="344366"/>
                </a:lnTo>
                <a:cubicBezTo>
                  <a:pt x="5314763" y="346313"/>
                  <a:pt x="5312342" y="349044"/>
                  <a:pt x="5310722" y="351195"/>
                </a:cubicBezTo>
                <a:lnTo>
                  <a:pt x="5310244" y="352482"/>
                </a:lnTo>
                <a:lnTo>
                  <a:pt x="5305453" y="358434"/>
                </a:lnTo>
                <a:cubicBezTo>
                  <a:pt x="5301428" y="362327"/>
                  <a:pt x="5293380" y="370113"/>
                  <a:pt x="5296520" y="371750"/>
                </a:cubicBezTo>
                <a:cubicBezTo>
                  <a:pt x="5296520" y="371750"/>
                  <a:pt x="5294132" y="372502"/>
                  <a:pt x="5294884" y="374891"/>
                </a:cubicBezTo>
                <a:lnTo>
                  <a:pt x="5293056" y="376933"/>
                </a:lnTo>
                <a:lnTo>
                  <a:pt x="5290859" y="378785"/>
                </a:lnTo>
                <a:cubicBezTo>
                  <a:pt x="5288028" y="382301"/>
                  <a:pt x="5286615" y="384060"/>
                  <a:pt x="5287117" y="383574"/>
                </a:cubicBezTo>
                <a:lnTo>
                  <a:pt x="5293056" y="376933"/>
                </a:lnTo>
                <a:lnTo>
                  <a:pt x="5293971" y="376164"/>
                </a:lnTo>
                <a:cubicBezTo>
                  <a:pt x="5294065" y="376462"/>
                  <a:pt x="5293247" y="378033"/>
                  <a:pt x="5291610" y="381174"/>
                </a:cubicBezTo>
                <a:cubicBezTo>
                  <a:pt x="5289976" y="384314"/>
                  <a:pt x="5288338" y="387455"/>
                  <a:pt x="5284313" y="391348"/>
                </a:cubicBezTo>
                <a:cubicBezTo>
                  <a:pt x="5282677" y="394489"/>
                  <a:pt x="5276264" y="399133"/>
                  <a:pt x="5280290" y="395241"/>
                </a:cubicBezTo>
                <a:cubicBezTo>
                  <a:pt x="5281925" y="392100"/>
                  <a:pt x="5279537" y="392852"/>
                  <a:pt x="5276264" y="399133"/>
                </a:cubicBezTo>
                <a:cubicBezTo>
                  <a:pt x="5272992" y="405417"/>
                  <a:pt x="5268967" y="409310"/>
                  <a:pt x="5267331" y="412451"/>
                </a:cubicBezTo>
                <a:cubicBezTo>
                  <a:pt x="5262554" y="413955"/>
                  <a:pt x="5258529" y="417848"/>
                  <a:pt x="5252868" y="424880"/>
                </a:cubicBezTo>
                <a:cubicBezTo>
                  <a:pt x="5255257" y="424129"/>
                  <a:pt x="5255257" y="424129"/>
                  <a:pt x="5257645" y="423377"/>
                </a:cubicBezTo>
                <a:cubicBezTo>
                  <a:pt x="5253619" y="427270"/>
                  <a:pt x="5253619" y="427270"/>
                  <a:pt x="5248712" y="436693"/>
                </a:cubicBezTo>
                <a:cubicBezTo>
                  <a:pt x="5250347" y="433551"/>
                  <a:pt x="5259281" y="420237"/>
                  <a:pt x="5260033" y="422625"/>
                </a:cubicBezTo>
                <a:cubicBezTo>
                  <a:pt x="5262421" y="421873"/>
                  <a:pt x="5264059" y="418732"/>
                  <a:pt x="5264059" y="418732"/>
                </a:cubicBezTo>
                <a:cubicBezTo>
                  <a:pt x="5272859" y="413337"/>
                  <a:pt x="5273611" y="415727"/>
                  <a:pt x="5274363" y="418115"/>
                </a:cubicBezTo>
                <a:cubicBezTo>
                  <a:pt x="5275866" y="422894"/>
                  <a:pt x="5283033" y="420639"/>
                  <a:pt x="5295992" y="403430"/>
                </a:cubicBezTo>
                <a:cubicBezTo>
                  <a:pt x="5298379" y="402679"/>
                  <a:pt x="5300017" y="399537"/>
                  <a:pt x="5299263" y="397148"/>
                </a:cubicBezTo>
                <a:cubicBezTo>
                  <a:pt x="5302537" y="390864"/>
                  <a:pt x="5306560" y="386972"/>
                  <a:pt x="5312223" y="379938"/>
                </a:cubicBezTo>
                <a:cubicBezTo>
                  <a:pt x="5318634" y="375294"/>
                  <a:pt x="5326683" y="367509"/>
                  <a:pt x="5334733" y="359723"/>
                </a:cubicBezTo>
                <a:cubicBezTo>
                  <a:pt x="5339642" y="350300"/>
                  <a:pt x="5347691" y="342513"/>
                  <a:pt x="5355741" y="334728"/>
                </a:cubicBezTo>
                <a:cubicBezTo>
                  <a:pt x="5359013" y="328445"/>
                  <a:pt x="5357509" y="323666"/>
                  <a:pt x="5365558" y="315881"/>
                </a:cubicBezTo>
                <a:cubicBezTo>
                  <a:pt x="5367195" y="312740"/>
                  <a:pt x="5368699" y="317518"/>
                  <a:pt x="5371087" y="316766"/>
                </a:cubicBezTo>
                <a:cubicBezTo>
                  <a:pt x="5374227" y="318404"/>
                  <a:pt x="5374980" y="320794"/>
                  <a:pt x="5374980" y="320794"/>
                </a:cubicBezTo>
                <a:cubicBezTo>
                  <a:pt x="5370070" y="330218"/>
                  <a:pt x="5371708" y="327077"/>
                  <a:pt x="5372460" y="329466"/>
                </a:cubicBezTo>
                <a:cubicBezTo>
                  <a:pt x="5372460" y="329466"/>
                  <a:pt x="5370070" y="330218"/>
                  <a:pt x="5370822" y="332607"/>
                </a:cubicBezTo>
                <a:cubicBezTo>
                  <a:pt x="5368435" y="333358"/>
                  <a:pt x="5369187" y="335747"/>
                  <a:pt x="5366798" y="336499"/>
                </a:cubicBezTo>
                <a:cubicBezTo>
                  <a:pt x="5355476" y="350568"/>
                  <a:pt x="5353840" y="353709"/>
                  <a:pt x="5350568" y="359992"/>
                </a:cubicBezTo>
                <a:cubicBezTo>
                  <a:pt x="5347295" y="366274"/>
                  <a:pt x="5343271" y="370166"/>
                  <a:pt x="5339244" y="374059"/>
                </a:cubicBezTo>
                <a:cubicBezTo>
                  <a:pt x="5339244" y="374059"/>
                  <a:pt x="5337609" y="377200"/>
                  <a:pt x="5337609" y="377200"/>
                </a:cubicBezTo>
                <a:cubicBezTo>
                  <a:pt x="5337609" y="377200"/>
                  <a:pt x="5335973" y="380340"/>
                  <a:pt x="5335973" y="380340"/>
                </a:cubicBezTo>
                <a:cubicBezTo>
                  <a:pt x="5333585" y="381091"/>
                  <a:pt x="5332832" y="378703"/>
                  <a:pt x="5332832" y="378703"/>
                </a:cubicBezTo>
                <a:cubicBezTo>
                  <a:pt x="5330445" y="379455"/>
                  <a:pt x="5323146" y="389631"/>
                  <a:pt x="5311825" y="403699"/>
                </a:cubicBezTo>
                <a:cubicBezTo>
                  <a:pt x="5315850" y="399806"/>
                  <a:pt x="5319874" y="395913"/>
                  <a:pt x="5323146" y="389631"/>
                </a:cubicBezTo>
                <a:cubicBezTo>
                  <a:pt x="5323146" y="389631"/>
                  <a:pt x="5329560" y="384985"/>
                  <a:pt x="5320626" y="398303"/>
                </a:cubicBezTo>
                <a:cubicBezTo>
                  <a:pt x="5320626" y="398303"/>
                  <a:pt x="5320626" y="398303"/>
                  <a:pt x="5323014" y="397551"/>
                </a:cubicBezTo>
                <a:cubicBezTo>
                  <a:pt x="5331948" y="384234"/>
                  <a:pt x="5334337" y="383482"/>
                  <a:pt x="5328676" y="390516"/>
                </a:cubicBezTo>
                <a:cubicBezTo>
                  <a:pt x="5328676" y="390516"/>
                  <a:pt x="5328676" y="390516"/>
                  <a:pt x="5329428" y="392907"/>
                </a:cubicBezTo>
                <a:cubicBezTo>
                  <a:pt x="5327040" y="393658"/>
                  <a:pt x="5325403" y="396799"/>
                  <a:pt x="5325403" y="396799"/>
                </a:cubicBezTo>
                <a:cubicBezTo>
                  <a:pt x="5321379" y="400691"/>
                  <a:pt x="5317354" y="404584"/>
                  <a:pt x="5313329" y="408477"/>
                </a:cubicBezTo>
                <a:cubicBezTo>
                  <a:pt x="5313329" y="408477"/>
                  <a:pt x="5313329" y="408477"/>
                  <a:pt x="5314081" y="410866"/>
                </a:cubicBezTo>
                <a:cubicBezTo>
                  <a:pt x="5308422" y="417900"/>
                  <a:pt x="5302759" y="424933"/>
                  <a:pt x="5301875" y="430465"/>
                </a:cubicBezTo>
                <a:cubicBezTo>
                  <a:pt x="5300239" y="433607"/>
                  <a:pt x="5294578" y="440639"/>
                  <a:pt x="5292941" y="443781"/>
                </a:cubicBezTo>
                <a:cubicBezTo>
                  <a:pt x="5288916" y="447673"/>
                  <a:pt x="5287281" y="450814"/>
                  <a:pt x="5281619" y="457849"/>
                </a:cubicBezTo>
                <a:cubicBezTo>
                  <a:pt x="5281619" y="457849"/>
                  <a:pt x="5284007" y="457098"/>
                  <a:pt x="5284007" y="457098"/>
                </a:cubicBezTo>
                <a:cubicBezTo>
                  <a:pt x="5282372" y="460239"/>
                  <a:pt x="5279983" y="460990"/>
                  <a:pt x="5279983" y="460990"/>
                </a:cubicBezTo>
                <a:cubicBezTo>
                  <a:pt x="5275958" y="464883"/>
                  <a:pt x="5272686" y="471166"/>
                  <a:pt x="5268661" y="475058"/>
                </a:cubicBezTo>
                <a:cubicBezTo>
                  <a:pt x="5268661" y="475058"/>
                  <a:pt x="5264636" y="478950"/>
                  <a:pt x="5264636" y="478950"/>
                </a:cubicBezTo>
                <a:cubicBezTo>
                  <a:pt x="5261364" y="485232"/>
                  <a:pt x="5254067" y="495408"/>
                  <a:pt x="5248406" y="502443"/>
                </a:cubicBezTo>
                <a:cubicBezTo>
                  <a:pt x="5252430" y="498549"/>
                  <a:pt x="5263752" y="484481"/>
                  <a:pt x="5267776" y="480587"/>
                </a:cubicBezTo>
                <a:cubicBezTo>
                  <a:pt x="5267776" y="480587"/>
                  <a:pt x="5269413" y="477447"/>
                  <a:pt x="5269413" y="477447"/>
                </a:cubicBezTo>
                <a:cubicBezTo>
                  <a:pt x="5275075" y="470414"/>
                  <a:pt x="5283124" y="462628"/>
                  <a:pt x="5288032" y="453204"/>
                </a:cubicBezTo>
                <a:cubicBezTo>
                  <a:pt x="5283124" y="462628"/>
                  <a:pt x="5277463" y="469662"/>
                  <a:pt x="5271802" y="476695"/>
                </a:cubicBezTo>
                <a:cubicBezTo>
                  <a:pt x="5271802" y="476695"/>
                  <a:pt x="5267776" y="480587"/>
                  <a:pt x="5268530" y="482977"/>
                </a:cubicBezTo>
                <a:cubicBezTo>
                  <a:pt x="5268530" y="482977"/>
                  <a:pt x="5272555" y="479083"/>
                  <a:pt x="5272555" y="479083"/>
                </a:cubicBezTo>
                <a:cubicBezTo>
                  <a:pt x="5272555" y="479083"/>
                  <a:pt x="5276578" y="475192"/>
                  <a:pt x="5282241" y="468159"/>
                </a:cubicBezTo>
                <a:cubicBezTo>
                  <a:pt x="5285512" y="461876"/>
                  <a:pt x="5287148" y="458735"/>
                  <a:pt x="5287148" y="458735"/>
                </a:cubicBezTo>
                <a:lnTo>
                  <a:pt x="5287674" y="460408"/>
                </a:lnTo>
                <a:lnTo>
                  <a:pt x="5286611" y="461202"/>
                </a:lnTo>
                <a:cubicBezTo>
                  <a:pt x="5286109" y="461688"/>
                  <a:pt x="5286706" y="461500"/>
                  <a:pt x="5287900" y="461125"/>
                </a:cubicBezTo>
                <a:lnTo>
                  <a:pt x="5287674" y="460408"/>
                </a:lnTo>
                <a:lnTo>
                  <a:pt x="5291925" y="457232"/>
                </a:lnTo>
                <a:cubicBezTo>
                  <a:pt x="5295197" y="450948"/>
                  <a:pt x="5299223" y="447056"/>
                  <a:pt x="5302495" y="440774"/>
                </a:cubicBezTo>
                <a:cubicBezTo>
                  <a:pt x="5301742" y="438384"/>
                  <a:pt x="5304131" y="437632"/>
                  <a:pt x="5305769" y="434492"/>
                </a:cubicBezTo>
                <a:cubicBezTo>
                  <a:pt x="5307404" y="431351"/>
                  <a:pt x="5309792" y="430600"/>
                  <a:pt x="5307404" y="431351"/>
                </a:cubicBezTo>
                <a:cubicBezTo>
                  <a:pt x="5308155" y="433740"/>
                  <a:pt x="5308155" y="433740"/>
                  <a:pt x="5317841" y="422813"/>
                </a:cubicBezTo>
                <a:cubicBezTo>
                  <a:pt x="5312182" y="429847"/>
                  <a:pt x="5308907" y="436129"/>
                  <a:pt x="5301611" y="446304"/>
                </a:cubicBezTo>
                <a:lnTo>
                  <a:pt x="5306544" y="442731"/>
                </a:lnTo>
                <a:lnTo>
                  <a:pt x="5303998" y="445552"/>
                </a:lnTo>
                <a:cubicBezTo>
                  <a:pt x="5304750" y="447942"/>
                  <a:pt x="5306388" y="444800"/>
                  <a:pt x="5308777" y="444049"/>
                </a:cubicBezTo>
                <a:cubicBezTo>
                  <a:pt x="5308777" y="444049"/>
                  <a:pt x="5310412" y="440907"/>
                  <a:pt x="5310412" y="440907"/>
                </a:cubicBezTo>
                <a:cubicBezTo>
                  <a:pt x="5312048" y="437767"/>
                  <a:pt x="5312048" y="437767"/>
                  <a:pt x="5312048" y="437767"/>
                </a:cubicBezTo>
                <a:cubicBezTo>
                  <a:pt x="5312048" y="437767"/>
                  <a:pt x="5312048" y="437767"/>
                  <a:pt x="5311297" y="435377"/>
                </a:cubicBezTo>
                <a:cubicBezTo>
                  <a:pt x="5313685" y="434625"/>
                  <a:pt x="5314437" y="437015"/>
                  <a:pt x="5314437" y="437015"/>
                </a:cubicBezTo>
                <a:cubicBezTo>
                  <a:pt x="5313685" y="434625"/>
                  <a:pt x="5313685" y="434625"/>
                  <a:pt x="5316073" y="433874"/>
                </a:cubicBezTo>
                <a:cubicBezTo>
                  <a:pt x="5315322" y="431485"/>
                  <a:pt x="5317709" y="430733"/>
                  <a:pt x="5319346" y="427593"/>
                </a:cubicBezTo>
                <a:cubicBezTo>
                  <a:pt x="5321734" y="426842"/>
                  <a:pt x="5321734" y="426842"/>
                  <a:pt x="5321734" y="426842"/>
                </a:cubicBezTo>
                <a:cubicBezTo>
                  <a:pt x="5316073" y="433874"/>
                  <a:pt x="5318461" y="433122"/>
                  <a:pt x="5318461" y="433122"/>
                </a:cubicBezTo>
                <a:cubicBezTo>
                  <a:pt x="5320849" y="432370"/>
                  <a:pt x="5324122" y="426089"/>
                  <a:pt x="5331419" y="415914"/>
                </a:cubicBezTo>
                <a:cubicBezTo>
                  <a:pt x="5331419" y="415914"/>
                  <a:pt x="5333808" y="415161"/>
                  <a:pt x="5335444" y="412021"/>
                </a:cubicBezTo>
                <a:cubicBezTo>
                  <a:pt x="5331419" y="415914"/>
                  <a:pt x="5341105" y="404986"/>
                  <a:pt x="5343494" y="404234"/>
                </a:cubicBezTo>
                <a:cubicBezTo>
                  <a:pt x="5345129" y="401094"/>
                  <a:pt x="5347519" y="400342"/>
                  <a:pt x="5353179" y="393308"/>
                </a:cubicBezTo>
                <a:cubicBezTo>
                  <a:pt x="5356453" y="387027"/>
                  <a:pt x="5354063" y="387779"/>
                  <a:pt x="5362112" y="379992"/>
                </a:cubicBezTo>
                <a:cubicBezTo>
                  <a:pt x="5361361" y="377604"/>
                  <a:pt x="5361361" y="377604"/>
                  <a:pt x="5361361" y="377604"/>
                </a:cubicBezTo>
                <a:cubicBezTo>
                  <a:pt x="5361361" y="377604"/>
                  <a:pt x="5357336" y="381495"/>
                  <a:pt x="5357336" y="381495"/>
                </a:cubicBezTo>
                <a:cubicBezTo>
                  <a:pt x="5354948" y="382247"/>
                  <a:pt x="5353311" y="385389"/>
                  <a:pt x="5360608" y="375213"/>
                </a:cubicBezTo>
                <a:cubicBezTo>
                  <a:pt x="5362244" y="372071"/>
                  <a:pt x="5366269" y="368179"/>
                  <a:pt x="5369542" y="361897"/>
                </a:cubicBezTo>
                <a:cubicBezTo>
                  <a:pt x="5370293" y="364286"/>
                  <a:pt x="5366269" y="368179"/>
                  <a:pt x="5367021" y="370568"/>
                </a:cubicBezTo>
                <a:cubicBezTo>
                  <a:pt x="5367021" y="370568"/>
                  <a:pt x="5369409" y="369816"/>
                  <a:pt x="5371045" y="366676"/>
                </a:cubicBezTo>
                <a:cubicBezTo>
                  <a:pt x="5372683" y="363534"/>
                  <a:pt x="5374318" y="360393"/>
                  <a:pt x="5378343" y="356501"/>
                </a:cubicBezTo>
                <a:cubicBezTo>
                  <a:pt x="5378343" y="356501"/>
                  <a:pt x="5378343" y="356501"/>
                  <a:pt x="5380733" y="355749"/>
                </a:cubicBezTo>
                <a:cubicBezTo>
                  <a:pt x="5380733" y="355749"/>
                  <a:pt x="5380733" y="355749"/>
                  <a:pt x="5379980" y="353360"/>
                </a:cubicBezTo>
                <a:cubicBezTo>
                  <a:pt x="5382368" y="352609"/>
                  <a:pt x="5381617" y="350219"/>
                  <a:pt x="5384004" y="349468"/>
                </a:cubicBezTo>
                <a:cubicBezTo>
                  <a:pt x="5384004" y="349468"/>
                  <a:pt x="5385641" y="346325"/>
                  <a:pt x="5383253" y="347077"/>
                </a:cubicBezTo>
                <a:cubicBezTo>
                  <a:pt x="5388029" y="345574"/>
                  <a:pt x="5392806" y="344070"/>
                  <a:pt x="5396831" y="340177"/>
                </a:cubicBezTo>
                <a:cubicBezTo>
                  <a:pt x="5392806" y="344070"/>
                  <a:pt x="5389533" y="350352"/>
                  <a:pt x="5387897" y="353494"/>
                </a:cubicBezTo>
                <a:cubicBezTo>
                  <a:pt x="5393557" y="346461"/>
                  <a:pt x="5393557" y="346461"/>
                  <a:pt x="5398335" y="344957"/>
                </a:cubicBezTo>
                <a:cubicBezTo>
                  <a:pt x="5399972" y="341815"/>
                  <a:pt x="5398335" y="344957"/>
                  <a:pt x="5408021" y="334030"/>
                </a:cubicBezTo>
                <a:cubicBezTo>
                  <a:pt x="5408021" y="334030"/>
                  <a:pt x="5408773" y="336419"/>
                  <a:pt x="5406383" y="337172"/>
                </a:cubicBezTo>
                <a:cubicBezTo>
                  <a:pt x="5404747" y="340312"/>
                  <a:pt x="5400724" y="344205"/>
                  <a:pt x="5396697" y="348098"/>
                </a:cubicBezTo>
                <a:cubicBezTo>
                  <a:pt x="5395062" y="351239"/>
                  <a:pt x="5392673" y="351990"/>
                  <a:pt x="5391038" y="355131"/>
                </a:cubicBezTo>
                <a:cubicBezTo>
                  <a:pt x="5391038" y="355131"/>
                  <a:pt x="5388648" y="355883"/>
                  <a:pt x="5389400" y="358272"/>
                </a:cubicBezTo>
                <a:cubicBezTo>
                  <a:pt x="5387012" y="359024"/>
                  <a:pt x="5385376" y="362165"/>
                  <a:pt x="5383740" y="365305"/>
                </a:cubicBezTo>
                <a:cubicBezTo>
                  <a:pt x="5376444" y="375482"/>
                  <a:pt x="5372419" y="379376"/>
                  <a:pt x="5370030" y="380127"/>
                </a:cubicBezTo>
                <a:cubicBezTo>
                  <a:pt x="5370030" y="380127"/>
                  <a:pt x="5369023" y="381099"/>
                  <a:pt x="5369134" y="380410"/>
                </a:cubicBezTo>
                <a:lnTo>
                  <a:pt x="5372617" y="374585"/>
                </a:lnTo>
                <a:lnTo>
                  <a:pt x="5373302" y="373845"/>
                </a:lnTo>
                <a:lnTo>
                  <a:pt x="5374938" y="370706"/>
                </a:lnTo>
                <a:lnTo>
                  <a:pt x="5375961" y="368739"/>
                </a:lnTo>
                <a:cubicBezTo>
                  <a:pt x="5376166" y="368348"/>
                  <a:pt x="5375756" y="369132"/>
                  <a:pt x="5374939" y="370703"/>
                </a:cubicBezTo>
                <a:lnTo>
                  <a:pt x="5374938" y="370706"/>
                </a:lnTo>
                <a:lnTo>
                  <a:pt x="5372617" y="374585"/>
                </a:lnTo>
                <a:lnTo>
                  <a:pt x="5359593" y="388664"/>
                </a:lnTo>
                <a:cubicBezTo>
                  <a:pt x="5357956" y="391805"/>
                  <a:pt x="5356319" y="394946"/>
                  <a:pt x="5352294" y="398839"/>
                </a:cubicBezTo>
                <a:cubicBezTo>
                  <a:pt x="5352294" y="398839"/>
                  <a:pt x="5349907" y="399590"/>
                  <a:pt x="5347519" y="400342"/>
                </a:cubicBezTo>
                <a:cubicBezTo>
                  <a:pt x="5341858" y="407376"/>
                  <a:pt x="5343361" y="412154"/>
                  <a:pt x="5343361" y="412154"/>
                </a:cubicBezTo>
                <a:cubicBezTo>
                  <a:pt x="5344113" y="414545"/>
                  <a:pt x="5341725" y="415296"/>
                  <a:pt x="5341725" y="415296"/>
                </a:cubicBezTo>
                <a:lnTo>
                  <a:pt x="5339879" y="421644"/>
                </a:lnTo>
                <a:lnTo>
                  <a:pt x="5337309" y="424990"/>
                </a:lnTo>
                <a:lnTo>
                  <a:pt x="5336550" y="425978"/>
                </a:lnTo>
                <a:lnTo>
                  <a:pt x="5335495" y="426776"/>
                </a:lnTo>
                <a:cubicBezTo>
                  <a:pt x="5334395" y="427451"/>
                  <a:pt x="5332791" y="428611"/>
                  <a:pt x="5328767" y="432505"/>
                </a:cubicBezTo>
                <a:cubicBezTo>
                  <a:pt x="5327130" y="435646"/>
                  <a:pt x="5323105" y="439538"/>
                  <a:pt x="5321470" y="442679"/>
                </a:cubicBezTo>
                <a:cubicBezTo>
                  <a:pt x="5318197" y="448963"/>
                  <a:pt x="5312536" y="455996"/>
                  <a:pt x="5312536" y="455996"/>
                </a:cubicBezTo>
                <a:lnTo>
                  <a:pt x="5315122" y="457345"/>
                </a:lnTo>
                <a:lnTo>
                  <a:pt x="5310767" y="467057"/>
                </a:lnTo>
                <a:cubicBezTo>
                  <a:pt x="5312404" y="463916"/>
                  <a:pt x="5314040" y="460776"/>
                  <a:pt x="5318064" y="456883"/>
                </a:cubicBezTo>
                <a:cubicBezTo>
                  <a:pt x="5314040" y="460776"/>
                  <a:pt x="5313155" y="466304"/>
                  <a:pt x="5309131" y="470198"/>
                </a:cubicBezTo>
                <a:cubicBezTo>
                  <a:pt x="5305858" y="476479"/>
                  <a:pt x="5304221" y="479622"/>
                  <a:pt x="5304221" y="479622"/>
                </a:cubicBezTo>
                <a:cubicBezTo>
                  <a:pt x="5306611" y="478870"/>
                  <a:pt x="5302586" y="482763"/>
                  <a:pt x="5303338" y="485153"/>
                </a:cubicBezTo>
                <a:cubicBezTo>
                  <a:pt x="5295288" y="492938"/>
                  <a:pt x="5300950" y="485905"/>
                  <a:pt x="5300950" y="485905"/>
                </a:cubicBezTo>
                <a:cubicBezTo>
                  <a:pt x="5300197" y="483514"/>
                  <a:pt x="5302586" y="482763"/>
                  <a:pt x="5296172" y="487408"/>
                </a:cubicBezTo>
                <a:cubicBezTo>
                  <a:pt x="5296924" y="489797"/>
                  <a:pt x="5292900" y="493690"/>
                  <a:pt x="5292900" y="493690"/>
                </a:cubicBezTo>
                <a:cubicBezTo>
                  <a:pt x="5293654" y="496080"/>
                  <a:pt x="5291265" y="496832"/>
                  <a:pt x="5289629" y="499971"/>
                </a:cubicBezTo>
                <a:cubicBezTo>
                  <a:pt x="5287238" y="500724"/>
                  <a:pt x="5287238" y="500724"/>
                  <a:pt x="5287238" y="500724"/>
                </a:cubicBezTo>
                <a:cubicBezTo>
                  <a:pt x="5285603" y="503864"/>
                  <a:pt x="5282331" y="510146"/>
                  <a:pt x="5282331" y="510146"/>
                </a:cubicBezTo>
                <a:cubicBezTo>
                  <a:pt x="5279941" y="510899"/>
                  <a:pt x="5275917" y="514792"/>
                  <a:pt x="5271892" y="518684"/>
                </a:cubicBezTo>
                <a:cubicBezTo>
                  <a:pt x="5277554" y="511650"/>
                  <a:pt x="5281579" y="507758"/>
                  <a:pt x="5284850" y="501475"/>
                </a:cubicBezTo>
                <a:cubicBezTo>
                  <a:pt x="5286487" y="498335"/>
                  <a:pt x="5288876" y="497583"/>
                  <a:pt x="5290512" y="494441"/>
                </a:cubicBezTo>
                <a:cubicBezTo>
                  <a:pt x="5282463" y="502226"/>
                  <a:pt x="5280074" y="502978"/>
                  <a:pt x="5264729" y="520940"/>
                </a:cubicBezTo>
                <a:cubicBezTo>
                  <a:pt x="5265480" y="523329"/>
                  <a:pt x="5265480" y="523329"/>
                  <a:pt x="5265480" y="523329"/>
                </a:cubicBezTo>
                <a:cubicBezTo>
                  <a:pt x="5267868" y="522577"/>
                  <a:pt x="5266232" y="525717"/>
                  <a:pt x="5266232" y="525717"/>
                </a:cubicBezTo>
                <a:cubicBezTo>
                  <a:pt x="5264596" y="528860"/>
                  <a:pt x="5262959" y="532001"/>
                  <a:pt x="5260571" y="532752"/>
                </a:cubicBezTo>
                <a:cubicBezTo>
                  <a:pt x="5258183" y="533504"/>
                  <a:pt x="5256546" y="536645"/>
                  <a:pt x="5252521" y="540537"/>
                </a:cubicBezTo>
                <a:cubicBezTo>
                  <a:pt x="5253274" y="542928"/>
                  <a:pt x="5251637" y="546069"/>
                  <a:pt x="5255662" y="542176"/>
                </a:cubicBezTo>
                <a:cubicBezTo>
                  <a:pt x="5257298" y="539034"/>
                  <a:pt x="5260440" y="540672"/>
                  <a:pt x="5262074" y="537530"/>
                </a:cubicBezTo>
                <a:lnTo>
                  <a:pt x="5271135" y="523424"/>
                </a:lnTo>
                <a:lnTo>
                  <a:pt x="5272644" y="521074"/>
                </a:lnTo>
                <a:cubicBezTo>
                  <a:pt x="5276670" y="517181"/>
                  <a:pt x="5278306" y="514040"/>
                  <a:pt x="5278306" y="514040"/>
                </a:cubicBezTo>
                <a:cubicBezTo>
                  <a:pt x="5281446" y="515678"/>
                  <a:pt x="5279057" y="516429"/>
                  <a:pt x="5273397" y="523463"/>
                </a:cubicBezTo>
                <a:lnTo>
                  <a:pt x="5270124" y="529746"/>
                </a:lnTo>
                <a:lnTo>
                  <a:pt x="5278804" y="519791"/>
                </a:lnTo>
                <a:cubicBezTo>
                  <a:pt x="5279401" y="519603"/>
                  <a:pt x="5278173" y="521959"/>
                  <a:pt x="5276538" y="525101"/>
                </a:cubicBezTo>
                <a:cubicBezTo>
                  <a:pt x="5276538" y="525101"/>
                  <a:pt x="5278926" y="524349"/>
                  <a:pt x="5278173" y="521959"/>
                </a:cubicBezTo>
                <a:cubicBezTo>
                  <a:pt x="5280562" y="521207"/>
                  <a:pt x="5282197" y="518067"/>
                  <a:pt x="5282197" y="518067"/>
                </a:cubicBezTo>
                <a:cubicBezTo>
                  <a:pt x="5282197" y="518067"/>
                  <a:pt x="5282197" y="518067"/>
                  <a:pt x="5281446" y="515678"/>
                </a:cubicBezTo>
                <a:cubicBezTo>
                  <a:pt x="5283083" y="512536"/>
                  <a:pt x="5287106" y="508644"/>
                  <a:pt x="5294405" y="498467"/>
                </a:cubicBezTo>
                <a:cubicBezTo>
                  <a:pt x="5296792" y="497717"/>
                  <a:pt x="5298429" y="494577"/>
                  <a:pt x="5300065" y="491434"/>
                </a:cubicBezTo>
                <a:cubicBezTo>
                  <a:pt x="5302454" y="490683"/>
                  <a:pt x="5304090" y="487541"/>
                  <a:pt x="5304090" y="487541"/>
                </a:cubicBezTo>
                <a:cubicBezTo>
                  <a:pt x="5302454" y="490683"/>
                  <a:pt x="5300818" y="493825"/>
                  <a:pt x="5299180" y="496965"/>
                </a:cubicBezTo>
                <a:cubicBezTo>
                  <a:pt x="5296792" y="497717"/>
                  <a:pt x="5295157" y="500857"/>
                  <a:pt x="5291132" y="504751"/>
                </a:cubicBezTo>
                <a:cubicBezTo>
                  <a:pt x="5284587" y="517315"/>
                  <a:pt x="5284587" y="517315"/>
                  <a:pt x="5294272" y="506387"/>
                </a:cubicBezTo>
                <a:cubicBezTo>
                  <a:pt x="5295908" y="503247"/>
                  <a:pt x="5295908" y="503247"/>
                  <a:pt x="5298296" y="502496"/>
                </a:cubicBezTo>
                <a:cubicBezTo>
                  <a:pt x="5298296" y="502496"/>
                  <a:pt x="5302321" y="498602"/>
                  <a:pt x="5301570" y="496212"/>
                </a:cubicBezTo>
                <a:cubicBezTo>
                  <a:pt x="5303957" y="495461"/>
                  <a:pt x="5305594" y="492321"/>
                  <a:pt x="5305594" y="492321"/>
                </a:cubicBezTo>
                <a:cubicBezTo>
                  <a:pt x="5304843" y="489931"/>
                  <a:pt x="5306478" y="486790"/>
                  <a:pt x="5306478" y="486790"/>
                </a:cubicBezTo>
                <a:cubicBezTo>
                  <a:pt x="5306478" y="486790"/>
                  <a:pt x="5308115" y="483650"/>
                  <a:pt x="5312139" y="479756"/>
                </a:cubicBezTo>
                <a:lnTo>
                  <a:pt x="5316385" y="474480"/>
                </a:lnTo>
                <a:cubicBezTo>
                  <a:pt x="5315568" y="476051"/>
                  <a:pt x="5315346" y="477434"/>
                  <a:pt x="5316916" y="478252"/>
                </a:cubicBezTo>
                <a:cubicBezTo>
                  <a:pt x="5316916" y="478252"/>
                  <a:pt x="5316916" y="478252"/>
                  <a:pt x="5317669" y="480642"/>
                </a:cubicBezTo>
                <a:lnTo>
                  <a:pt x="5315844" y="483187"/>
                </a:lnTo>
                <a:lnTo>
                  <a:pt x="5303073" y="500992"/>
                </a:lnTo>
                <a:cubicBezTo>
                  <a:pt x="5301437" y="504133"/>
                  <a:pt x="5301437" y="504133"/>
                  <a:pt x="5305462" y="500240"/>
                </a:cubicBezTo>
                <a:cubicBezTo>
                  <a:pt x="5307097" y="497098"/>
                  <a:pt x="5311123" y="493205"/>
                  <a:pt x="5312760" y="490066"/>
                </a:cubicBezTo>
                <a:cubicBezTo>
                  <a:pt x="5314395" y="486924"/>
                  <a:pt x="5313644" y="484535"/>
                  <a:pt x="5316032" y="483783"/>
                </a:cubicBezTo>
                <a:lnTo>
                  <a:pt x="5316784" y="486172"/>
                </a:lnTo>
                <a:cubicBezTo>
                  <a:pt x="5320677" y="490198"/>
                  <a:pt x="5325718" y="472856"/>
                  <a:pt x="5329743" y="468962"/>
                </a:cubicBezTo>
                <a:cubicBezTo>
                  <a:pt x="5332130" y="468212"/>
                  <a:pt x="5332130" y="468212"/>
                  <a:pt x="5332130" y="468212"/>
                </a:cubicBezTo>
                <a:cubicBezTo>
                  <a:pt x="5338543" y="463567"/>
                  <a:pt x="5341816" y="457284"/>
                  <a:pt x="5347477" y="450252"/>
                </a:cubicBezTo>
                <a:cubicBezTo>
                  <a:pt x="5355526" y="442465"/>
                  <a:pt x="5362071" y="429900"/>
                  <a:pt x="5370121" y="422115"/>
                </a:cubicBezTo>
                <a:cubicBezTo>
                  <a:pt x="5365212" y="431538"/>
                  <a:pt x="5359550" y="438573"/>
                  <a:pt x="5357031" y="447245"/>
                </a:cubicBezTo>
                <a:cubicBezTo>
                  <a:pt x="5346459" y="463701"/>
                  <a:pt x="5346459" y="463701"/>
                  <a:pt x="5353626" y="461446"/>
                </a:cubicBezTo>
                <a:cubicBezTo>
                  <a:pt x="5358402" y="459941"/>
                  <a:pt x="5358402" y="459941"/>
                  <a:pt x="5348716" y="470871"/>
                </a:cubicBezTo>
                <a:cubicBezTo>
                  <a:pt x="5343056" y="477904"/>
                  <a:pt x="5340534" y="486574"/>
                  <a:pt x="5337262" y="492857"/>
                </a:cubicBezTo>
                <a:cubicBezTo>
                  <a:pt x="5334874" y="493608"/>
                  <a:pt x="5338015" y="495247"/>
                  <a:pt x="5340403" y="494495"/>
                </a:cubicBezTo>
                <a:cubicBezTo>
                  <a:pt x="5345312" y="485071"/>
                  <a:pt x="5353228" y="485206"/>
                  <a:pt x="5359773" y="472641"/>
                </a:cubicBezTo>
                <a:cubicBezTo>
                  <a:pt x="5363931" y="460829"/>
                  <a:pt x="5375253" y="446759"/>
                  <a:pt x="5381665" y="442116"/>
                </a:cubicBezTo>
                <a:cubicBezTo>
                  <a:pt x="5385692" y="438224"/>
                  <a:pt x="5386442" y="440613"/>
                  <a:pt x="5388962" y="431942"/>
                </a:cubicBezTo>
                <a:cubicBezTo>
                  <a:pt x="5393873" y="422517"/>
                  <a:pt x="5405062" y="416369"/>
                  <a:pt x="5407584" y="407698"/>
                </a:cubicBezTo>
                <a:cubicBezTo>
                  <a:pt x="5409970" y="406946"/>
                  <a:pt x="5415632" y="399913"/>
                  <a:pt x="5419656" y="396020"/>
                </a:cubicBezTo>
                <a:cubicBezTo>
                  <a:pt x="5421293" y="392879"/>
                  <a:pt x="5422044" y="395268"/>
                  <a:pt x="5422044" y="395268"/>
                </a:cubicBezTo>
                <a:cubicBezTo>
                  <a:pt x="5422044" y="395268"/>
                  <a:pt x="5422044" y="395268"/>
                  <a:pt x="5422796" y="397658"/>
                </a:cubicBezTo>
                <a:cubicBezTo>
                  <a:pt x="5420409" y="398410"/>
                  <a:pt x="5420409" y="398410"/>
                  <a:pt x="5418020" y="399161"/>
                </a:cubicBezTo>
                <a:cubicBezTo>
                  <a:pt x="5412359" y="406195"/>
                  <a:pt x="5411475" y="411725"/>
                  <a:pt x="5412227" y="414114"/>
                </a:cubicBezTo>
                <a:cubicBezTo>
                  <a:pt x="5410592" y="417255"/>
                  <a:pt x="5412979" y="416504"/>
                  <a:pt x="5413731" y="418894"/>
                </a:cubicBezTo>
                <a:cubicBezTo>
                  <a:pt x="5409706" y="422787"/>
                  <a:pt x="5408954" y="420398"/>
                  <a:pt x="5406567" y="421149"/>
                </a:cubicBezTo>
                <a:cubicBezTo>
                  <a:pt x="5404178" y="421901"/>
                  <a:pt x="5402542" y="425042"/>
                  <a:pt x="5400153" y="425794"/>
                </a:cubicBezTo>
                <a:cubicBezTo>
                  <a:pt x="5398516" y="428935"/>
                  <a:pt x="5396881" y="432076"/>
                  <a:pt x="5397632" y="434466"/>
                </a:cubicBezTo>
                <a:cubicBezTo>
                  <a:pt x="5395245" y="435217"/>
                  <a:pt x="5395995" y="437605"/>
                  <a:pt x="5393607" y="438357"/>
                </a:cubicBezTo>
                <a:lnTo>
                  <a:pt x="5390335" y="444640"/>
                </a:lnTo>
                <a:lnTo>
                  <a:pt x="5400020" y="433714"/>
                </a:lnTo>
                <a:cubicBezTo>
                  <a:pt x="5400020" y="433714"/>
                  <a:pt x="5400772" y="436102"/>
                  <a:pt x="5400772" y="436102"/>
                </a:cubicBezTo>
                <a:cubicBezTo>
                  <a:pt x="5399579" y="436478"/>
                  <a:pt x="5396560" y="439397"/>
                  <a:pt x="5393841" y="442224"/>
                </a:cubicBezTo>
                <a:lnTo>
                  <a:pt x="5388698" y="447781"/>
                </a:lnTo>
                <a:lnTo>
                  <a:pt x="5387267" y="450529"/>
                </a:lnTo>
                <a:cubicBezTo>
                  <a:pt x="5386243" y="452492"/>
                  <a:pt x="5385426" y="454063"/>
                  <a:pt x="5385426" y="454063"/>
                </a:cubicBezTo>
                <a:cubicBezTo>
                  <a:pt x="5388567" y="455701"/>
                  <a:pt x="5390955" y="454949"/>
                  <a:pt x="5386045" y="464373"/>
                </a:cubicBezTo>
                <a:cubicBezTo>
                  <a:pt x="5381137" y="473795"/>
                  <a:pt x="5374725" y="478441"/>
                  <a:pt x="5368311" y="483084"/>
                </a:cubicBezTo>
                <a:cubicBezTo>
                  <a:pt x="5369064" y="485475"/>
                  <a:pt x="5367427" y="488616"/>
                  <a:pt x="5367427" y="488616"/>
                </a:cubicBezTo>
                <a:cubicBezTo>
                  <a:pt x="5364154" y="494897"/>
                  <a:pt x="5358493" y="501932"/>
                  <a:pt x="5357740" y="499543"/>
                </a:cubicBezTo>
                <a:cubicBezTo>
                  <a:pt x="5356989" y="497152"/>
                  <a:pt x="5359378" y="496400"/>
                  <a:pt x="5358625" y="494012"/>
                </a:cubicBezTo>
                <a:cubicBezTo>
                  <a:pt x="5359378" y="496400"/>
                  <a:pt x="5356989" y="497152"/>
                  <a:pt x="5354600" y="497904"/>
                </a:cubicBezTo>
                <a:cubicBezTo>
                  <a:pt x="5350576" y="501798"/>
                  <a:pt x="5342527" y="509582"/>
                  <a:pt x="5335229" y="519759"/>
                </a:cubicBezTo>
                <a:cubicBezTo>
                  <a:pt x="5332842" y="520509"/>
                  <a:pt x="5331205" y="523652"/>
                  <a:pt x="5328817" y="524403"/>
                </a:cubicBezTo>
                <a:cubicBezTo>
                  <a:pt x="5329568" y="526793"/>
                  <a:pt x="5329568" y="526793"/>
                  <a:pt x="5329568" y="526793"/>
                </a:cubicBezTo>
                <a:cubicBezTo>
                  <a:pt x="5327932" y="529934"/>
                  <a:pt x="5329568" y="526793"/>
                  <a:pt x="5325544" y="530685"/>
                </a:cubicBezTo>
                <a:cubicBezTo>
                  <a:pt x="5327180" y="527544"/>
                  <a:pt x="5327180" y="527544"/>
                  <a:pt x="5324794" y="528296"/>
                </a:cubicBezTo>
                <a:cubicBezTo>
                  <a:pt x="5315859" y="541612"/>
                  <a:pt x="5313469" y="542364"/>
                  <a:pt x="5311834" y="545505"/>
                </a:cubicBezTo>
                <a:cubicBezTo>
                  <a:pt x="5306173" y="552539"/>
                  <a:pt x="5302901" y="558822"/>
                  <a:pt x="5296487" y="563466"/>
                </a:cubicBezTo>
                <a:cubicBezTo>
                  <a:pt x="5297239" y="565856"/>
                  <a:pt x="5294851" y="566607"/>
                  <a:pt x="5297239" y="565856"/>
                </a:cubicBezTo>
                <a:cubicBezTo>
                  <a:pt x="5297239" y="565856"/>
                  <a:pt x="5299628" y="565104"/>
                  <a:pt x="5299628" y="565104"/>
                </a:cubicBezTo>
                <a:cubicBezTo>
                  <a:pt x="5307678" y="557318"/>
                  <a:pt x="5307678" y="557318"/>
                  <a:pt x="5308430" y="559708"/>
                </a:cubicBezTo>
                <a:cubicBezTo>
                  <a:pt x="5308430" y="559708"/>
                  <a:pt x="5306794" y="562849"/>
                  <a:pt x="5304404" y="563600"/>
                </a:cubicBezTo>
                <a:cubicBezTo>
                  <a:pt x="5301884" y="572272"/>
                  <a:pt x="5301884" y="572272"/>
                  <a:pt x="5307544" y="565238"/>
                </a:cubicBezTo>
                <a:cubicBezTo>
                  <a:pt x="5309934" y="564485"/>
                  <a:pt x="5313958" y="560594"/>
                  <a:pt x="5315593" y="557452"/>
                </a:cubicBezTo>
                <a:cubicBezTo>
                  <a:pt x="5317230" y="554311"/>
                  <a:pt x="5318867" y="551169"/>
                  <a:pt x="5318867" y="551169"/>
                </a:cubicBezTo>
                <a:cubicBezTo>
                  <a:pt x="5316477" y="551922"/>
                  <a:pt x="5319751" y="545638"/>
                  <a:pt x="5323774" y="541747"/>
                </a:cubicBezTo>
                <a:cubicBezTo>
                  <a:pt x="5325412" y="538605"/>
                  <a:pt x="5326164" y="540994"/>
                  <a:pt x="5335098" y="527679"/>
                </a:cubicBezTo>
                <a:cubicBezTo>
                  <a:pt x="5335098" y="527679"/>
                  <a:pt x="5334345" y="525289"/>
                  <a:pt x="5336733" y="524538"/>
                </a:cubicBezTo>
                <a:cubicBezTo>
                  <a:pt x="5339122" y="523786"/>
                  <a:pt x="5338370" y="521396"/>
                  <a:pt x="5340758" y="520645"/>
                </a:cubicBezTo>
                <a:cubicBezTo>
                  <a:pt x="5340758" y="520645"/>
                  <a:pt x="5344031" y="514362"/>
                  <a:pt x="5345667" y="511220"/>
                </a:cubicBezTo>
                <a:cubicBezTo>
                  <a:pt x="5346419" y="513611"/>
                  <a:pt x="5349559" y="515248"/>
                  <a:pt x="5347172" y="516000"/>
                </a:cubicBezTo>
                <a:cubicBezTo>
                  <a:pt x="5343899" y="522282"/>
                  <a:pt x="5342263" y="525422"/>
                  <a:pt x="5343016" y="527813"/>
                </a:cubicBezTo>
                <a:lnTo>
                  <a:pt x="5336667" y="537274"/>
                </a:lnTo>
                <a:lnTo>
                  <a:pt x="5335717" y="537987"/>
                </a:lnTo>
                <a:lnTo>
                  <a:pt x="5331889" y="543695"/>
                </a:lnTo>
                <a:lnTo>
                  <a:pt x="5318734" y="559090"/>
                </a:lnTo>
                <a:cubicBezTo>
                  <a:pt x="5317098" y="562230"/>
                  <a:pt x="5313827" y="568514"/>
                  <a:pt x="5309802" y="572406"/>
                </a:cubicBezTo>
                <a:cubicBezTo>
                  <a:pt x="5312190" y="571654"/>
                  <a:pt x="5314577" y="570902"/>
                  <a:pt x="5316966" y="570150"/>
                </a:cubicBezTo>
                <a:cubicBezTo>
                  <a:pt x="5318602" y="567010"/>
                  <a:pt x="5320991" y="566258"/>
                  <a:pt x="5322627" y="563117"/>
                </a:cubicBezTo>
                <a:cubicBezTo>
                  <a:pt x="5322627" y="563117"/>
                  <a:pt x="5324263" y="559975"/>
                  <a:pt x="5324263" y="559975"/>
                </a:cubicBezTo>
                <a:cubicBezTo>
                  <a:pt x="5316214" y="567762"/>
                  <a:pt x="5321875" y="560727"/>
                  <a:pt x="5325900" y="556835"/>
                </a:cubicBezTo>
                <a:cubicBezTo>
                  <a:pt x="5325147" y="554446"/>
                  <a:pt x="5325147" y="554446"/>
                  <a:pt x="5326783" y="551304"/>
                </a:cubicBezTo>
                <a:lnTo>
                  <a:pt x="5331889" y="543695"/>
                </a:lnTo>
                <a:lnTo>
                  <a:pt x="5334081" y="541128"/>
                </a:lnTo>
                <a:lnTo>
                  <a:pt x="5336667" y="537274"/>
                </a:lnTo>
                <a:lnTo>
                  <a:pt x="5340229" y="534600"/>
                </a:lnTo>
                <a:cubicBezTo>
                  <a:pt x="5341533" y="533531"/>
                  <a:pt x="5342130" y="533344"/>
                  <a:pt x="5340494" y="536484"/>
                </a:cubicBezTo>
                <a:cubicBezTo>
                  <a:pt x="5338106" y="537235"/>
                  <a:pt x="5338858" y="539625"/>
                  <a:pt x="5338858" y="539625"/>
                </a:cubicBezTo>
                <a:lnTo>
                  <a:pt x="5335585" y="545908"/>
                </a:lnTo>
                <a:lnTo>
                  <a:pt x="5329925" y="552942"/>
                </a:lnTo>
                <a:cubicBezTo>
                  <a:pt x="5329925" y="552942"/>
                  <a:pt x="5332313" y="552190"/>
                  <a:pt x="5333949" y="549049"/>
                </a:cubicBezTo>
                <a:lnTo>
                  <a:pt x="5335585" y="545908"/>
                </a:lnTo>
                <a:lnTo>
                  <a:pt x="5339310" y="542109"/>
                </a:lnTo>
                <a:cubicBezTo>
                  <a:pt x="5340428" y="540444"/>
                  <a:pt x="5341246" y="538873"/>
                  <a:pt x="5341246" y="538873"/>
                </a:cubicBezTo>
                <a:cubicBezTo>
                  <a:pt x="5341246" y="538873"/>
                  <a:pt x="5342881" y="535732"/>
                  <a:pt x="5346908" y="531840"/>
                </a:cubicBezTo>
                <a:cubicBezTo>
                  <a:pt x="5346908" y="531840"/>
                  <a:pt x="5349295" y="531088"/>
                  <a:pt x="5348544" y="528699"/>
                </a:cubicBezTo>
                <a:cubicBezTo>
                  <a:pt x="5348544" y="528699"/>
                  <a:pt x="5350931" y="527947"/>
                  <a:pt x="5353320" y="527195"/>
                </a:cubicBezTo>
                <a:cubicBezTo>
                  <a:pt x="5353320" y="527195"/>
                  <a:pt x="5355708" y="526444"/>
                  <a:pt x="5355708" y="526444"/>
                </a:cubicBezTo>
                <a:cubicBezTo>
                  <a:pt x="5351683" y="530337"/>
                  <a:pt x="5350049" y="533477"/>
                  <a:pt x="5347659" y="534228"/>
                </a:cubicBezTo>
                <a:cubicBezTo>
                  <a:pt x="5343634" y="538121"/>
                  <a:pt x="5336338" y="548297"/>
                  <a:pt x="5327403" y="561614"/>
                </a:cubicBezTo>
                <a:cubicBezTo>
                  <a:pt x="5325767" y="564755"/>
                  <a:pt x="5324131" y="567895"/>
                  <a:pt x="5320106" y="571788"/>
                </a:cubicBezTo>
                <a:cubicBezTo>
                  <a:pt x="5320106" y="571788"/>
                  <a:pt x="5320106" y="571788"/>
                  <a:pt x="5320857" y="574177"/>
                </a:cubicBezTo>
                <a:cubicBezTo>
                  <a:pt x="5322494" y="571036"/>
                  <a:pt x="5324131" y="567895"/>
                  <a:pt x="5325767" y="564755"/>
                </a:cubicBezTo>
                <a:cubicBezTo>
                  <a:pt x="5324131" y="567895"/>
                  <a:pt x="5324884" y="570284"/>
                  <a:pt x="5324884" y="570284"/>
                </a:cubicBezTo>
                <a:cubicBezTo>
                  <a:pt x="5322494" y="571036"/>
                  <a:pt x="5324884" y="570284"/>
                  <a:pt x="5326519" y="567143"/>
                </a:cubicBezTo>
                <a:cubicBezTo>
                  <a:pt x="5336205" y="556216"/>
                  <a:pt x="5328908" y="566392"/>
                  <a:pt x="5328908" y="566392"/>
                </a:cubicBezTo>
                <a:cubicBezTo>
                  <a:pt x="5331296" y="565641"/>
                  <a:pt x="5330411" y="571170"/>
                  <a:pt x="5328775" y="574313"/>
                </a:cubicBezTo>
                <a:cubicBezTo>
                  <a:pt x="5326388" y="575063"/>
                  <a:pt x="5326388" y="575063"/>
                  <a:pt x="5322363" y="578956"/>
                </a:cubicBezTo>
                <a:cubicBezTo>
                  <a:pt x="5323115" y="581346"/>
                  <a:pt x="5321478" y="584488"/>
                  <a:pt x="5321478" y="584488"/>
                </a:cubicBezTo>
                <a:cubicBezTo>
                  <a:pt x="5322231" y="586877"/>
                  <a:pt x="5319843" y="587629"/>
                  <a:pt x="5315817" y="591522"/>
                </a:cubicBezTo>
                <a:cubicBezTo>
                  <a:pt x="5309272" y="604085"/>
                  <a:pt x="5304496" y="605589"/>
                  <a:pt x="5301222" y="611870"/>
                </a:cubicBezTo>
                <a:cubicBezTo>
                  <a:pt x="5301222" y="611870"/>
                  <a:pt x="5298834" y="612622"/>
                  <a:pt x="5298834" y="612622"/>
                </a:cubicBezTo>
                <a:cubicBezTo>
                  <a:pt x="5299586" y="615012"/>
                  <a:pt x="5299586" y="615012"/>
                  <a:pt x="5300338" y="617402"/>
                </a:cubicBezTo>
                <a:cubicBezTo>
                  <a:pt x="5300338" y="617402"/>
                  <a:pt x="5301090" y="619791"/>
                  <a:pt x="5301090" y="619791"/>
                </a:cubicBezTo>
                <a:cubicBezTo>
                  <a:pt x="5301090" y="619791"/>
                  <a:pt x="5298702" y="620542"/>
                  <a:pt x="5298702" y="620542"/>
                </a:cubicBezTo>
                <a:cubicBezTo>
                  <a:pt x="5296315" y="621293"/>
                  <a:pt x="5297067" y="623684"/>
                  <a:pt x="5297067" y="623684"/>
                </a:cubicBezTo>
                <a:cubicBezTo>
                  <a:pt x="5297067" y="623684"/>
                  <a:pt x="5297820" y="626074"/>
                  <a:pt x="5297820" y="626074"/>
                </a:cubicBezTo>
                <a:cubicBezTo>
                  <a:pt x="5297820" y="626074"/>
                  <a:pt x="5295429" y="626826"/>
                  <a:pt x="5295429" y="626826"/>
                </a:cubicBezTo>
                <a:cubicBezTo>
                  <a:pt x="5296181" y="629216"/>
                  <a:pt x="5289768" y="633859"/>
                  <a:pt x="5288132" y="637000"/>
                </a:cubicBezTo>
                <a:cubicBezTo>
                  <a:pt x="5288884" y="639390"/>
                  <a:pt x="5286495" y="640141"/>
                  <a:pt x="5284108" y="640893"/>
                </a:cubicBezTo>
                <a:cubicBezTo>
                  <a:pt x="5284860" y="643281"/>
                  <a:pt x="5280083" y="644785"/>
                  <a:pt x="5280836" y="647175"/>
                </a:cubicBezTo>
                <a:cubicBezTo>
                  <a:pt x="5278446" y="647927"/>
                  <a:pt x="5279198" y="650316"/>
                  <a:pt x="5276812" y="651068"/>
                </a:cubicBezTo>
                <a:cubicBezTo>
                  <a:pt x="5276812" y="651068"/>
                  <a:pt x="5279198" y="650316"/>
                  <a:pt x="5277562" y="653458"/>
                </a:cubicBezTo>
                <a:cubicBezTo>
                  <a:pt x="5277562" y="653458"/>
                  <a:pt x="5275927" y="656599"/>
                  <a:pt x="5275927" y="656599"/>
                </a:cubicBezTo>
                <a:cubicBezTo>
                  <a:pt x="5275927" y="656599"/>
                  <a:pt x="5275927" y="656599"/>
                  <a:pt x="5278315" y="655847"/>
                </a:cubicBezTo>
                <a:cubicBezTo>
                  <a:pt x="5279951" y="652706"/>
                  <a:pt x="5279951" y="652706"/>
                  <a:pt x="5279951" y="652706"/>
                </a:cubicBezTo>
                <a:cubicBezTo>
                  <a:pt x="5279951" y="652706"/>
                  <a:pt x="5279951" y="652706"/>
                  <a:pt x="5279198" y="650316"/>
                </a:cubicBezTo>
                <a:cubicBezTo>
                  <a:pt x="5281587" y="649565"/>
                  <a:pt x="5281587" y="649565"/>
                  <a:pt x="5283976" y="648813"/>
                </a:cubicBezTo>
                <a:cubicBezTo>
                  <a:pt x="5285611" y="645672"/>
                  <a:pt x="5285611" y="645672"/>
                  <a:pt x="5288001" y="644920"/>
                </a:cubicBezTo>
                <a:cubicBezTo>
                  <a:pt x="5295297" y="634745"/>
                  <a:pt x="5293662" y="637886"/>
                  <a:pt x="5297685" y="633993"/>
                </a:cubicBezTo>
                <a:cubicBezTo>
                  <a:pt x="5300075" y="633242"/>
                  <a:pt x="5300075" y="633242"/>
                  <a:pt x="5300075" y="633242"/>
                </a:cubicBezTo>
                <a:cubicBezTo>
                  <a:pt x="5300075" y="633242"/>
                  <a:pt x="5302462" y="632490"/>
                  <a:pt x="5304099" y="629349"/>
                </a:cubicBezTo>
                <a:cubicBezTo>
                  <a:pt x="5304099" y="629349"/>
                  <a:pt x="5308124" y="625456"/>
                  <a:pt x="5308124" y="625456"/>
                </a:cubicBezTo>
                <a:cubicBezTo>
                  <a:pt x="5306929" y="625832"/>
                  <a:pt x="5307559" y="623663"/>
                  <a:pt x="5309196" y="620523"/>
                </a:cubicBezTo>
                <a:lnTo>
                  <a:pt x="5316304" y="609750"/>
                </a:lnTo>
                <a:lnTo>
                  <a:pt x="5313032" y="616032"/>
                </a:lnTo>
                <a:cubicBezTo>
                  <a:pt x="5324354" y="601963"/>
                  <a:pt x="5325107" y="604353"/>
                  <a:pt x="5325107" y="604353"/>
                </a:cubicBezTo>
                <a:cubicBezTo>
                  <a:pt x="5327494" y="603601"/>
                  <a:pt x="5329882" y="602849"/>
                  <a:pt x="5329131" y="600460"/>
                </a:cubicBezTo>
                <a:cubicBezTo>
                  <a:pt x="5331518" y="599708"/>
                  <a:pt x="5333156" y="596568"/>
                  <a:pt x="5333156" y="596568"/>
                </a:cubicBezTo>
                <a:cubicBezTo>
                  <a:pt x="5332404" y="594179"/>
                  <a:pt x="5332404" y="594179"/>
                  <a:pt x="5332404" y="594179"/>
                </a:cubicBezTo>
                <a:cubicBezTo>
                  <a:pt x="5332404" y="594179"/>
                  <a:pt x="5335676" y="587896"/>
                  <a:pt x="5339701" y="584005"/>
                </a:cubicBezTo>
                <a:cubicBezTo>
                  <a:pt x="5342090" y="583253"/>
                  <a:pt x="5338816" y="589535"/>
                  <a:pt x="5337180" y="592675"/>
                </a:cubicBezTo>
                <a:cubicBezTo>
                  <a:pt x="5337180" y="592675"/>
                  <a:pt x="5337932" y="595065"/>
                  <a:pt x="5335544" y="595816"/>
                </a:cubicBezTo>
                <a:cubicBezTo>
                  <a:pt x="5339568" y="591924"/>
                  <a:pt x="5343593" y="588031"/>
                  <a:pt x="5345230" y="584890"/>
                </a:cubicBezTo>
                <a:lnTo>
                  <a:pt x="5348502" y="578608"/>
                </a:lnTo>
                <a:lnTo>
                  <a:pt x="5345981" y="587280"/>
                </a:lnTo>
                <a:cubicBezTo>
                  <a:pt x="5348370" y="586528"/>
                  <a:pt x="5345981" y="587280"/>
                  <a:pt x="5345098" y="592810"/>
                </a:cubicBezTo>
                <a:lnTo>
                  <a:pt x="5343222" y="596026"/>
                </a:lnTo>
                <a:lnTo>
                  <a:pt x="5343572" y="595259"/>
                </a:lnTo>
                <a:cubicBezTo>
                  <a:pt x="5344090" y="593782"/>
                  <a:pt x="5343903" y="593186"/>
                  <a:pt x="5341071" y="596701"/>
                </a:cubicBezTo>
                <a:cubicBezTo>
                  <a:pt x="5341448" y="597896"/>
                  <a:pt x="5342046" y="597708"/>
                  <a:pt x="5342753" y="596830"/>
                </a:cubicBezTo>
                <a:lnTo>
                  <a:pt x="5343222" y="596026"/>
                </a:lnTo>
                <a:lnTo>
                  <a:pt x="5341824" y="599091"/>
                </a:lnTo>
                <a:cubicBezTo>
                  <a:pt x="5344214" y="598339"/>
                  <a:pt x="5345849" y="595198"/>
                  <a:pt x="5347486" y="592058"/>
                </a:cubicBezTo>
                <a:cubicBezTo>
                  <a:pt x="5357171" y="581131"/>
                  <a:pt x="5357171" y="581131"/>
                  <a:pt x="5351511" y="588165"/>
                </a:cubicBezTo>
                <a:cubicBezTo>
                  <a:pt x="5346601" y="597587"/>
                  <a:pt x="5343329" y="603871"/>
                  <a:pt x="5341692" y="607011"/>
                </a:cubicBezTo>
                <a:cubicBezTo>
                  <a:pt x="5338421" y="613295"/>
                  <a:pt x="5336784" y="616436"/>
                  <a:pt x="5332007" y="617939"/>
                </a:cubicBezTo>
                <a:lnTo>
                  <a:pt x="5329656" y="621169"/>
                </a:lnTo>
                <a:lnTo>
                  <a:pt x="5331145" y="616240"/>
                </a:lnTo>
                <a:cubicBezTo>
                  <a:pt x="5331664" y="614763"/>
                  <a:pt x="5332073" y="613979"/>
                  <a:pt x="5332891" y="612408"/>
                </a:cubicBezTo>
                <a:cubicBezTo>
                  <a:pt x="5334527" y="609267"/>
                  <a:pt x="5332891" y="612408"/>
                  <a:pt x="5328867" y="616302"/>
                </a:cubicBezTo>
                <a:cubicBezTo>
                  <a:pt x="5323206" y="623335"/>
                  <a:pt x="5323206" y="623335"/>
                  <a:pt x="5324841" y="620195"/>
                </a:cubicBezTo>
                <a:cubicBezTo>
                  <a:pt x="5328115" y="613912"/>
                  <a:pt x="5324090" y="617805"/>
                  <a:pt x="5319314" y="619309"/>
                </a:cubicBezTo>
                <a:cubicBezTo>
                  <a:pt x="5317677" y="622449"/>
                  <a:pt x="5313652" y="626342"/>
                  <a:pt x="5316042" y="625590"/>
                </a:cubicBezTo>
                <a:cubicBezTo>
                  <a:pt x="5316792" y="627980"/>
                  <a:pt x="5312768" y="631872"/>
                  <a:pt x="5311132" y="635013"/>
                </a:cubicBezTo>
                <a:cubicBezTo>
                  <a:pt x="5307859" y="641296"/>
                  <a:pt x="5307859" y="641296"/>
                  <a:pt x="5313520" y="634261"/>
                </a:cubicBezTo>
                <a:cubicBezTo>
                  <a:pt x="5325595" y="622583"/>
                  <a:pt x="5327231" y="619442"/>
                  <a:pt x="5322322" y="628866"/>
                </a:cubicBezTo>
                <a:cubicBezTo>
                  <a:pt x="5319048" y="635148"/>
                  <a:pt x="5321439" y="634396"/>
                  <a:pt x="5319048" y="635148"/>
                </a:cubicBezTo>
                <a:cubicBezTo>
                  <a:pt x="5319800" y="637537"/>
                  <a:pt x="5325462" y="630502"/>
                  <a:pt x="5316528" y="643820"/>
                </a:cubicBezTo>
                <a:cubicBezTo>
                  <a:pt x="5317281" y="646209"/>
                  <a:pt x="5314892" y="646961"/>
                  <a:pt x="5317281" y="646209"/>
                </a:cubicBezTo>
                <a:cubicBezTo>
                  <a:pt x="5317281" y="646209"/>
                  <a:pt x="5324578" y="636034"/>
                  <a:pt x="5326214" y="632893"/>
                </a:cubicBezTo>
                <a:cubicBezTo>
                  <a:pt x="5330239" y="628999"/>
                  <a:pt x="5330239" y="628999"/>
                  <a:pt x="5334264" y="625107"/>
                </a:cubicBezTo>
                <a:cubicBezTo>
                  <a:pt x="5329354" y="634530"/>
                  <a:pt x="5326966" y="635282"/>
                  <a:pt x="5335015" y="627495"/>
                </a:cubicBezTo>
                <a:cubicBezTo>
                  <a:pt x="5337403" y="626744"/>
                  <a:pt x="5337403" y="626744"/>
                  <a:pt x="5331743" y="633779"/>
                </a:cubicBezTo>
                <a:cubicBezTo>
                  <a:pt x="5328470" y="640061"/>
                  <a:pt x="5328470" y="640061"/>
                  <a:pt x="5332495" y="636167"/>
                </a:cubicBezTo>
                <a:cubicBezTo>
                  <a:pt x="5340544" y="628382"/>
                  <a:pt x="5340544" y="628382"/>
                  <a:pt x="5330858" y="639309"/>
                </a:cubicBezTo>
                <a:cubicBezTo>
                  <a:pt x="5329222" y="642450"/>
                  <a:pt x="5329222" y="642450"/>
                  <a:pt x="5329222" y="642450"/>
                </a:cubicBezTo>
                <a:cubicBezTo>
                  <a:pt x="5329222" y="642450"/>
                  <a:pt x="5329222" y="642450"/>
                  <a:pt x="5331611" y="641699"/>
                </a:cubicBezTo>
                <a:cubicBezTo>
                  <a:pt x="5329975" y="644841"/>
                  <a:pt x="5333114" y="646478"/>
                  <a:pt x="5333866" y="648866"/>
                </a:cubicBezTo>
                <a:cubicBezTo>
                  <a:pt x="5339396" y="649752"/>
                  <a:pt x="5338644" y="647363"/>
                  <a:pt x="5343420" y="645859"/>
                </a:cubicBezTo>
                <a:cubicBezTo>
                  <a:pt x="5342536" y="651390"/>
                  <a:pt x="5332229" y="652007"/>
                  <a:pt x="5333734" y="656786"/>
                </a:cubicBezTo>
                <a:cubicBezTo>
                  <a:pt x="5326569" y="659041"/>
                  <a:pt x="5329089" y="650369"/>
                  <a:pt x="5321173" y="650236"/>
                </a:cubicBezTo>
                <a:cubicBezTo>
                  <a:pt x="5321173" y="650236"/>
                  <a:pt x="5318784" y="650988"/>
                  <a:pt x="5319536" y="653376"/>
                </a:cubicBezTo>
                <a:lnTo>
                  <a:pt x="5319512" y="653401"/>
                </a:lnTo>
                <a:lnTo>
                  <a:pt x="5319587" y="652775"/>
                </a:lnTo>
                <a:lnTo>
                  <a:pt x="5319133" y="653767"/>
                </a:lnTo>
                <a:lnTo>
                  <a:pt x="5315511" y="657269"/>
                </a:lnTo>
                <a:cubicBezTo>
                  <a:pt x="5313122" y="658021"/>
                  <a:pt x="5311487" y="661162"/>
                  <a:pt x="5309851" y="664303"/>
                </a:cubicBezTo>
                <a:cubicBezTo>
                  <a:pt x="5309851" y="664303"/>
                  <a:pt x="5309851" y="664303"/>
                  <a:pt x="5310603" y="666693"/>
                </a:cubicBezTo>
                <a:cubicBezTo>
                  <a:pt x="5312239" y="663551"/>
                  <a:pt x="5308966" y="669835"/>
                  <a:pt x="5303306" y="676869"/>
                </a:cubicBezTo>
                <a:cubicBezTo>
                  <a:pt x="5300917" y="677620"/>
                  <a:pt x="5298529" y="678372"/>
                  <a:pt x="5297776" y="675983"/>
                </a:cubicBezTo>
                <a:cubicBezTo>
                  <a:pt x="5297025" y="673593"/>
                  <a:pt x="5294636" y="674345"/>
                  <a:pt x="5292248" y="675096"/>
                </a:cubicBezTo>
                <a:lnTo>
                  <a:pt x="5293884" y="671955"/>
                </a:lnTo>
                <a:lnTo>
                  <a:pt x="5293884" y="671955"/>
                </a:lnTo>
                <a:lnTo>
                  <a:pt x="5293884" y="671954"/>
                </a:lnTo>
                <a:lnTo>
                  <a:pt x="5296826" y="667747"/>
                </a:lnTo>
                <a:cubicBezTo>
                  <a:pt x="5297532" y="666867"/>
                  <a:pt x="5297532" y="666867"/>
                  <a:pt x="5295520" y="668813"/>
                </a:cubicBezTo>
                <a:lnTo>
                  <a:pt x="5293884" y="671954"/>
                </a:lnTo>
                <a:lnTo>
                  <a:pt x="5293884" y="671955"/>
                </a:lnTo>
                <a:lnTo>
                  <a:pt x="5289861" y="675847"/>
                </a:lnTo>
                <a:cubicBezTo>
                  <a:pt x="5293132" y="669565"/>
                  <a:pt x="5285835" y="679741"/>
                  <a:pt x="5281810" y="683634"/>
                </a:cubicBezTo>
                <a:cubicBezTo>
                  <a:pt x="5281810" y="683634"/>
                  <a:pt x="5283447" y="680493"/>
                  <a:pt x="5288356" y="671069"/>
                </a:cubicBezTo>
                <a:cubicBezTo>
                  <a:pt x="5289992" y="667927"/>
                  <a:pt x="5293264" y="661645"/>
                  <a:pt x="5290875" y="662397"/>
                </a:cubicBezTo>
                <a:cubicBezTo>
                  <a:pt x="5294900" y="658505"/>
                  <a:pt x="5296537" y="655364"/>
                  <a:pt x="5300561" y="651471"/>
                </a:cubicBezTo>
                <a:cubicBezTo>
                  <a:pt x="5302198" y="648330"/>
                  <a:pt x="5303834" y="645188"/>
                  <a:pt x="5303834" y="645188"/>
                </a:cubicBezTo>
                <a:cubicBezTo>
                  <a:pt x="5301445" y="645940"/>
                  <a:pt x="5297421" y="649833"/>
                  <a:pt x="5288488" y="663149"/>
                </a:cubicBezTo>
                <a:cubicBezTo>
                  <a:pt x="5288488" y="663149"/>
                  <a:pt x="5291628" y="664786"/>
                  <a:pt x="5289240" y="665538"/>
                </a:cubicBezTo>
                <a:cubicBezTo>
                  <a:pt x="5283710" y="664652"/>
                  <a:pt x="5281191" y="673324"/>
                  <a:pt x="5277165" y="677217"/>
                </a:cubicBezTo>
                <a:cubicBezTo>
                  <a:pt x="5274777" y="677968"/>
                  <a:pt x="5274777" y="677968"/>
                  <a:pt x="5275529" y="680358"/>
                </a:cubicBezTo>
                <a:cubicBezTo>
                  <a:pt x="5275529" y="680358"/>
                  <a:pt x="5273142" y="681111"/>
                  <a:pt x="5273894" y="683500"/>
                </a:cubicBezTo>
                <a:cubicBezTo>
                  <a:pt x="5273142" y="681111"/>
                  <a:pt x="5273142" y="681111"/>
                  <a:pt x="5270754" y="681861"/>
                </a:cubicBezTo>
                <a:cubicBezTo>
                  <a:pt x="5270754" y="681861"/>
                  <a:pt x="5269116" y="685003"/>
                  <a:pt x="5269116" y="685003"/>
                </a:cubicBezTo>
                <a:cubicBezTo>
                  <a:pt x="5267481" y="688145"/>
                  <a:pt x="5265844" y="691286"/>
                  <a:pt x="5263456" y="692036"/>
                </a:cubicBezTo>
                <a:cubicBezTo>
                  <a:pt x="5264208" y="694426"/>
                  <a:pt x="5264208" y="694426"/>
                  <a:pt x="5261820" y="695179"/>
                </a:cubicBezTo>
                <a:cubicBezTo>
                  <a:pt x="5258546" y="701460"/>
                  <a:pt x="5252886" y="708495"/>
                  <a:pt x="5255275" y="707743"/>
                </a:cubicBezTo>
                <a:cubicBezTo>
                  <a:pt x="5255275" y="707743"/>
                  <a:pt x="5258546" y="701460"/>
                  <a:pt x="5260183" y="698320"/>
                </a:cubicBezTo>
                <a:cubicBezTo>
                  <a:pt x="5264208" y="694426"/>
                  <a:pt x="5260935" y="700708"/>
                  <a:pt x="5259300" y="703850"/>
                </a:cubicBezTo>
                <a:cubicBezTo>
                  <a:pt x="5257662" y="706991"/>
                  <a:pt x="5253637" y="710884"/>
                  <a:pt x="5252002" y="714025"/>
                </a:cubicBezTo>
                <a:cubicBezTo>
                  <a:pt x="5247093" y="723450"/>
                  <a:pt x="5244705" y="724202"/>
                  <a:pt x="5244705" y="724202"/>
                </a:cubicBezTo>
                <a:cubicBezTo>
                  <a:pt x="5243953" y="721812"/>
                  <a:pt x="5242316" y="724953"/>
                  <a:pt x="5230242" y="736631"/>
                </a:cubicBezTo>
                <a:cubicBezTo>
                  <a:pt x="5230242" y="736631"/>
                  <a:pt x="5230994" y="739020"/>
                  <a:pt x="5228605" y="739772"/>
                </a:cubicBezTo>
                <a:cubicBezTo>
                  <a:pt x="5224581" y="743665"/>
                  <a:pt x="5224581" y="743665"/>
                  <a:pt x="5226217" y="740524"/>
                </a:cubicBezTo>
                <a:cubicBezTo>
                  <a:pt x="5227854" y="737383"/>
                  <a:pt x="5229489" y="734241"/>
                  <a:pt x="5232764" y="727960"/>
                </a:cubicBezTo>
                <a:cubicBezTo>
                  <a:pt x="5233514" y="730348"/>
                  <a:pt x="5244836" y="716281"/>
                  <a:pt x="5247225" y="715529"/>
                </a:cubicBezTo>
                <a:cubicBezTo>
                  <a:pt x="5248862" y="712388"/>
                  <a:pt x="5251249" y="711636"/>
                  <a:pt x="5250497" y="709246"/>
                </a:cubicBezTo>
                <a:cubicBezTo>
                  <a:pt x="5252134" y="706105"/>
                  <a:pt x="5254521" y="705354"/>
                  <a:pt x="5256158" y="702211"/>
                </a:cubicBezTo>
                <a:cubicBezTo>
                  <a:pt x="5254521" y="705354"/>
                  <a:pt x="5249746" y="706857"/>
                  <a:pt x="5248109" y="709998"/>
                </a:cubicBezTo>
                <a:cubicBezTo>
                  <a:pt x="5246473" y="713139"/>
                  <a:pt x="5244836" y="716281"/>
                  <a:pt x="5244836" y="716281"/>
                </a:cubicBezTo>
                <a:cubicBezTo>
                  <a:pt x="5245722" y="710750"/>
                  <a:pt x="5234400" y="724819"/>
                  <a:pt x="5230373" y="728712"/>
                </a:cubicBezTo>
                <a:cubicBezTo>
                  <a:pt x="5227986" y="729464"/>
                  <a:pt x="5226349" y="732603"/>
                  <a:pt x="5223961" y="733354"/>
                </a:cubicBezTo>
                <a:cubicBezTo>
                  <a:pt x="5222324" y="736497"/>
                  <a:pt x="5219053" y="742779"/>
                  <a:pt x="5215028" y="746672"/>
                </a:cubicBezTo>
                <a:cubicBezTo>
                  <a:pt x="5213390" y="749813"/>
                  <a:pt x="5209367" y="753706"/>
                  <a:pt x="5209367" y="753706"/>
                </a:cubicBezTo>
                <a:cubicBezTo>
                  <a:pt x="5210119" y="756095"/>
                  <a:pt x="5207731" y="756847"/>
                  <a:pt x="5210119" y="756095"/>
                </a:cubicBezTo>
                <a:cubicBezTo>
                  <a:pt x="5229489" y="734241"/>
                  <a:pt x="5217284" y="753840"/>
                  <a:pt x="5219673" y="753088"/>
                </a:cubicBezTo>
                <a:cubicBezTo>
                  <a:pt x="5219673" y="753088"/>
                  <a:pt x="5220425" y="755479"/>
                  <a:pt x="5218036" y="756230"/>
                </a:cubicBezTo>
                <a:cubicBezTo>
                  <a:pt x="5220425" y="755479"/>
                  <a:pt x="5223564" y="757115"/>
                  <a:pt x="5225953" y="756364"/>
                </a:cubicBezTo>
                <a:cubicBezTo>
                  <a:pt x="5227589" y="753224"/>
                  <a:pt x="5229978" y="752472"/>
                  <a:pt x="5229978" y="752472"/>
                </a:cubicBezTo>
                <a:cubicBezTo>
                  <a:pt x="5232366" y="751720"/>
                  <a:pt x="5236390" y="747827"/>
                  <a:pt x="5238027" y="744685"/>
                </a:cubicBezTo>
                <a:cubicBezTo>
                  <a:pt x="5237275" y="742296"/>
                  <a:pt x="5237275" y="742296"/>
                  <a:pt x="5237275" y="742296"/>
                </a:cubicBezTo>
                <a:cubicBezTo>
                  <a:pt x="5238911" y="739155"/>
                  <a:pt x="5240547" y="736013"/>
                  <a:pt x="5242936" y="735262"/>
                </a:cubicBezTo>
                <a:cubicBezTo>
                  <a:pt x="5242183" y="732872"/>
                  <a:pt x="5242183" y="732872"/>
                  <a:pt x="5244572" y="732120"/>
                </a:cubicBezTo>
                <a:cubicBezTo>
                  <a:pt x="5243821" y="729731"/>
                  <a:pt x="5245456" y="726589"/>
                  <a:pt x="5247845" y="725838"/>
                </a:cubicBezTo>
                <a:cubicBezTo>
                  <a:pt x="5251119" y="719557"/>
                  <a:pt x="5251119" y="719557"/>
                  <a:pt x="5253506" y="718805"/>
                </a:cubicBezTo>
                <a:cubicBezTo>
                  <a:pt x="5253506" y="718805"/>
                  <a:pt x="5255142" y="715663"/>
                  <a:pt x="5256777" y="712522"/>
                </a:cubicBezTo>
                <a:cubicBezTo>
                  <a:pt x="5255142" y="715663"/>
                  <a:pt x="5252754" y="716415"/>
                  <a:pt x="5251119" y="719557"/>
                </a:cubicBezTo>
                <a:cubicBezTo>
                  <a:pt x="5248730" y="720309"/>
                  <a:pt x="5250365" y="717167"/>
                  <a:pt x="5254389" y="713274"/>
                </a:cubicBezTo>
                <a:cubicBezTo>
                  <a:pt x="5258415" y="709381"/>
                  <a:pt x="5261686" y="703099"/>
                  <a:pt x="5261686" y="703099"/>
                </a:cubicBezTo>
                <a:cubicBezTo>
                  <a:pt x="5261686" y="703099"/>
                  <a:pt x="5263323" y="699956"/>
                  <a:pt x="5263323" y="699956"/>
                </a:cubicBezTo>
                <a:cubicBezTo>
                  <a:pt x="5264961" y="696816"/>
                  <a:pt x="5266596" y="693674"/>
                  <a:pt x="5268232" y="690534"/>
                </a:cubicBezTo>
                <a:cubicBezTo>
                  <a:pt x="5270620" y="689782"/>
                  <a:pt x="5270620" y="689782"/>
                  <a:pt x="5273011" y="689031"/>
                </a:cubicBezTo>
                <a:cubicBezTo>
                  <a:pt x="5271372" y="692172"/>
                  <a:pt x="5267348" y="696064"/>
                  <a:pt x="5264828" y="704736"/>
                </a:cubicBezTo>
                <a:cubicBezTo>
                  <a:pt x="5262439" y="705488"/>
                  <a:pt x="5263191" y="707877"/>
                  <a:pt x="5263191" y="707877"/>
                </a:cubicBezTo>
                <a:cubicBezTo>
                  <a:pt x="5263943" y="710267"/>
                  <a:pt x="5267969" y="706374"/>
                  <a:pt x="5271994" y="702481"/>
                </a:cubicBezTo>
                <a:cubicBezTo>
                  <a:pt x="5271994" y="702481"/>
                  <a:pt x="5273628" y="699340"/>
                  <a:pt x="5276019" y="698587"/>
                </a:cubicBezTo>
                <a:cubicBezTo>
                  <a:pt x="5277653" y="695446"/>
                  <a:pt x="5281678" y="691554"/>
                  <a:pt x="5283315" y="688412"/>
                </a:cubicBezTo>
                <a:cubicBezTo>
                  <a:pt x="5290479" y="686157"/>
                  <a:pt x="5294372" y="690184"/>
                  <a:pt x="5291851" y="698857"/>
                </a:cubicBezTo>
                <a:cubicBezTo>
                  <a:pt x="5288580" y="705139"/>
                  <a:pt x="5286191" y="705891"/>
                  <a:pt x="5286191" y="705891"/>
                </a:cubicBezTo>
                <a:cubicBezTo>
                  <a:pt x="5283802" y="706643"/>
                  <a:pt x="5283802" y="706643"/>
                  <a:pt x="5281414" y="707394"/>
                </a:cubicBezTo>
                <a:cubicBezTo>
                  <a:pt x="5282167" y="709785"/>
                  <a:pt x="5279778" y="710536"/>
                  <a:pt x="5280530" y="712926"/>
                </a:cubicBezTo>
                <a:cubicBezTo>
                  <a:pt x="5274869" y="719959"/>
                  <a:pt x="5272481" y="720711"/>
                  <a:pt x="5270092" y="721462"/>
                </a:cubicBezTo>
                <a:cubicBezTo>
                  <a:pt x="5270092" y="721462"/>
                  <a:pt x="5268455" y="724603"/>
                  <a:pt x="5268455" y="724603"/>
                </a:cubicBezTo>
                <a:cubicBezTo>
                  <a:pt x="5266819" y="727743"/>
                  <a:pt x="5269208" y="726993"/>
                  <a:pt x="5271595" y="726241"/>
                </a:cubicBezTo>
                <a:cubicBezTo>
                  <a:pt x="5273100" y="731020"/>
                  <a:pt x="5269960" y="729382"/>
                  <a:pt x="5270711" y="731772"/>
                </a:cubicBezTo>
                <a:cubicBezTo>
                  <a:pt x="5269960" y="729382"/>
                  <a:pt x="5266819" y="727743"/>
                  <a:pt x="5263680" y="726107"/>
                </a:cubicBezTo>
                <a:cubicBezTo>
                  <a:pt x="5264431" y="728495"/>
                  <a:pt x="5264431" y="728495"/>
                  <a:pt x="5264431" y="728495"/>
                </a:cubicBezTo>
                <a:cubicBezTo>
                  <a:pt x="5259522" y="737920"/>
                  <a:pt x="5257887" y="741061"/>
                  <a:pt x="5250720" y="743316"/>
                </a:cubicBezTo>
                <a:cubicBezTo>
                  <a:pt x="5248333" y="744068"/>
                  <a:pt x="5243423" y="753491"/>
                  <a:pt x="5242671" y="751102"/>
                </a:cubicBezTo>
                <a:cubicBezTo>
                  <a:pt x="5242671" y="751102"/>
                  <a:pt x="5240283" y="751853"/>
                  <a:pt x="5238647" y="754996"/>
                </a:cubicBezTo>
                <a:cubicBezTo>
                  <a:pt x="5238647" y="754996"/>
                  <a:pt x="5237011" y="758137"/>
                  <a:pt x="5239398" y="757385"/>
                </a:cubicBezTo>
                <a:cubicBezTo>
                  <a:pt x="5241788" y="756633"/>
                  <a:pt x="5240150" y="759773"/>
                  <a:pt x="5236127" y="763666"/>
                </a:cubicBezTo>
                <a:cubicBezTo>
                  <a:pt x="5238514" y="762915"/>
                  <a:pt x="5238514" y="762915"/>
                  <a:pt x="5239266" y="765303"/>
                </a:cubicBezTo>
                <a:cubicBezTo>
                  <a:pt x="5236878" y="766055"/>
                  <a:pt x="5236878" y="766055"/>
                  <a:pt x="5234491" y="766806"/>
                </a:cubicBezTo>
                <a:cubicBezTo>
                  <a:pt x="5234491" y="766806"/>
                  <a:pt x="5232101" y="767559"/>
                  <a:pt x="5230466" y="770700"/>
                </a:cubicBezTo>
                <a:cubicBezTo>
                  <a:pt x="5230466" y="770700"/>
                  <a:pt x="5228829" y="773841"/>
                  <a:pt x="5227193" y="776983"/>
                </a:cubicBezTo>
                <a:cubicBezTo>
                  <a:pt x="5232853" y="769949"/>
                  <a:pt x="5231969" y="775480"/>
                  <a:pt x="5236746" y="773976"/>
                </a:cubicBezTo>
                <a:cubicBezTo>
                  <a:pt x="5239135" y="773224"/>
                  <a:pt x="5242406" y="766942"/>
                  <a:pt x="5246431" y="763048"/>
                </a:cubicBezTo>
                <a:cubicBezTo>
                  <a:pt x="5250456" y="759156"/>
                  <a:pt x="5252093" y="756015"/>
                  <a:pt x="5256869" y="754511"/>
                </a:cubicBezTo>
                <a:cubicBezTo>
                  <a:pt x="5252844" y="758403"/>
                  <a:pt x="5254349" y="763183"/>
                  <a:pt x="5247936" y="767828"/>
                </a:cubicBezTo>
                <a:cubicBezTo>
                  <a:pt x="5245547" y="768579"/>
                  <a:pt x="5242275" y="774862"/>
                  <a:pt x="5240638" y="778003"/>
                </a:cubicBezTo>
                <a:cubicBezTo>
                  <a:pt x="5236613" y="781896"/>
                  <a:pt x="5235729" y="787425"/>
                  <a:pt x="5231704" y="791318"/>
                </a:cubicBezTo>
                <a:cubicBezTo>
                  <a:pt x="5236481" y="789815"/>
                  <a:pt x="5242012" y="790700"/>
                  <a:pt x="5243646" y="787559"/>
                </a:cubicBezTo>
                <a:cubicBezTo>
                  <a:pt x="5248423" y="786056"/>
                  <a:pt x="5246918" y="781278"/>
                  <a:pt x="5251696" y="779775"/>
                </a:cubicBezTo>
                <a:cubicBezTo>
                  <a:pt x="5249175" y="788445"/>
                  <a:pt x="5256340" y="786189"/>
                  <a:pt x="5256209" y="794110"/>
                </a:cubicBezTo>
                <a:cubicBezTo>
                  <a:pt x="5252183" y="798003"/>
                  <a:pt x="5244267" y="797869"/>
                  <a:pt x="5244134" y="805790"/>
                </a:cubicBezTo>
                <a:cubicBezTo>
                  <a:pt x="5239359" y="807293"/>
                  <a:pt x="5239489" y="799373"/>
                  <a:pt x="5234713" y="800876"/>
                </a:cubicBezTo>
                <a:cubicBezTo>
                  <a:pt x="5233961" y="798486"/>
                  <a:pt x="5233961" y="798486"/>
                  <a:pt x="5236349" y="797735"/>
                </a:cubicBezTo>
                <a:cubicBezTo>
                  <a:pt x="5235597" y="795345"/>
                  <a:pt x="5230069" y="794458"/>
                  <a:pt x="5230069" y="794458"/>
                </a:cubicBezTo>
                <a:cubicBezTo>
                  <a:pt x="5227679" y="795210"/>
                  <a:pt x="5226044" y="798352"/>
                  <a:pt x="5223655" y="799104"/>
                </a:cubicBezTo>
                <a:cubicBezTo>
                  <a:pt x="5219630" y="802997"/>
                  <a:pt x="5213218" y="807641"/>
                  <a:pt x="5207556" y="814675"/>
                </a:cubicBezTo>
                <a:cubicBezTo>
                  <a:pt x="5205921" y="817817"/>
                  <a:pt x="5201896" y="821709"/>
                  <a:pt x="5200260" y="824850"/>
                </a:cubicBezTo>
                <a:cubicBezTo>
                  <a:pt x="5213085" y="815562"/>
                  <a:pt x="5180003" y="852234"/>
                  <a:pt x="5195218" y="842193"/>
                </a:cubicBezTo>
                <a:cubicBezTo>
                  <a:pt x="5191946" y="848475"/>
                  <a:pt x="5183011" y="861791"/>
                  <a:pt x="5176598" y="866435"/>
                </a:cubicBezTo>
                <a:cubicBezTo>
                  <a:pt x="5174210" y="867187"/>
                  <a:pt x="5174210" y="867187"/>
                  <a:pt x="5171822" y="867938"/>
                </a:cubicBezTo>
                <a:cubicBezTo>
                  <a:pt x="5171822" y="867938"/>
                  <a:pt x="5172574" y="870328"/>
                  <a:pt x="5172574" y="870328"/>
                </a:cubicBezTo>
                <a:cubicBezTo>
                  <a:pt x="5170054" y="878999"/>
                  <a:pt x="5162890" y="881255"/>
                  <a:pt x="5159617" y="887537"/>
                </a:cubicBezTo>
                <a:cubicBezTo>
                  <a:pt x="5157979" y="890678"/>
                  <a:pt x="5157095" y="896209"/>
                  <a:pt x="5151567" y="895323"/>
                </a:cubicBezTo>
                <a:cubicBezTo>
                  <a:pt x="5151567" y="895323"/>
                  <a:pt x="5147543" y="899216"/>
                  <a:pt x="5143518" y="903108"/>
                </a:cubicBezTo>
                <a:cubicBezTo>
                  <a:pt x="5138608" y="912532"/>
                  <a:pt x="5138608" y="912532"/>
                  <a:pt x="5133832" y="914034"/>
                </a:cubicBezTo>
                <a:cubicBezTo>
                  <a:pt x="5133832" y="914034"/>
                  <a:pt x="5132195" y="917175"/>
                  <a:pt x="5132195" y="917175"/>
                </a:cubicBezTo>
                <a:cubicBezTo>
                  <a:pt x="5128923" y="923459"/>
                  <a:pt x="5126535" y="924210"/>
                  <a:pt x="5126535" y="924210"/>
                </a:cubicBezTo>
                <a:cubicBezTo>
                  <a:pt x="5123394" y="922573"/>
                  <a:pt x="5123394" y="922573"/>
                  <a:pt x="5121005" y="923324"/>
                </a:cubicBezTo>
                <a:cubicBezTo>
                  <a:pt x="5120121" y="928854"/>
                  <a:pt x="5122510" y="928102"/>
                  <a:pt x="5123261" y="930492"/>
                </a:cubicBezTo>
                <a:cubicBezTo>
                  <a:pt x="5124013" y="932882"/>
                  <a:pt x="5118352" y="939915"/>
                  <a:pt x="5118352" y="939915"/>
                </a:cubicBezTo>
                <a:cubicBezTo>
                  <a:pt x="5105527" y="949204"/>
                  <a:pt x="5113444" y="949337"/>
                  <a:pt x="5107784" y="956373"/>
                </a:cubicBezTo>
                <a:cubicBezTo>
                  <a:pt x="5107030" y="953982"/>
                  <a:pt x="5102254" y="955485"/>
                  <a:pt x="5101502" y="953096"/>
                </a:cubicBezTo>
                <a:cubicBezTo>
                  <a:pt x="5103138" y="949955"/>
                  <a:pt x="5103138" y="949955"/>
                  <a:pt x="5105527" y="949204"/>
                </a:cubicBezTo>
                <a:cubicBezTo>
                  <a:pt x="5106411" y="943674"/>
                  <a:pt x="5106411" y="943674"/>
                  <a:pt x="5104776" y="946815"/>
                </a:cubicBezTo>
                <a:cubicBezTo>
                  <a:pt x="5102387" y="947567"/>
                  <a:pt x="5102387" y="947567"/>
                  <a:pt x="5104022" y="944425"/>
                </a:cubicBezTo>
                <a:cubicBezTo>
                  <a:pt x="5111319" y="934250"/>
                  <a:pt x="5120253" y="920934"/>
                  <a:pt x="5123526" y="914652"/>
                </a:cubicBezTo>
                <a:cubicBezTo>
                  <a:pt x="5122774" y="912263"/>
                  <a:pt x="5122774" y="912263"/>
                  <a:pt x="5122022" y="909874"/>
                </a:cubicBezTo>
                <a:lnTo>
                  <a:pt x="5120010" y="911821"/>
                </a:lnTo>
                <a:lnTo>
                  <a:pt x="5119633" y="910627"/>
                </a:lnTo>
                <a:cubicBezTo>
                  <a:pt x="5117245" y="911377"/>
                  <a:pt x="5117997" y="913767"/>
                  <a:pt x="5113972" y="917658"/>
                </a:cubicBezTo>
                <a:cubicBezTo>
                  <a:pt x="5111585" y="918410"/>
                  <a:pt x="5111585" y="918410"/>
                  <a:pt x="5109195" y="919162"/>
                </a:cubicBezTo>
                <a:cubicBezTo>
                  <a:pt x="5109195" y="919162"/>
                  <a:pt x="5109195" y="919162"/>
                  <a:pt x="5109947" y="921552"/>
                </a:cubicBezTo>
                <a:cubicBezTo>
                  <a:pt x="5109195" y="919162"/>
                  <a:pt x="5104419" y="920665"/>
                  <a:pt x="5098758" y="927699"/>
                </a:cubicBezTo>
                <a:cubicBezTo>
                  <a:pt x="5094735" y="931593"/>
                  <a:pt x="5089072" y="938626"/>
                  <a:pt x="5095486" y="933983"/>
                </a:cubicBezTo>
                <a:cubicBezTo>
                  <a:pt x="5097874" y="933231"/>
                  <a:pt x="5096238" y="936371"/>
                  <a:pt x="5096238" y="936371"/>
                </a:cubicBezTo>
                <a:lnTo>
                  <a:pt x="5086552" y="947299"/>
                </a:lnTo>
                <a:lnTo>
                  <a:pt x="5081643" y="956721"/>
                </a:lnTo>
                <a:cubicBezTo>
                  <a:pt x="5076866" y="958225"/>
                  <a:pt x="5076866" y="958225"/>
                  <a:pt x="5074478" y="958977"/>
                </a:cubicBezTo>
                <a:cubicBezTo>
                  <a:pt x="5077618" y="960613"/>
                  <a:pt x="5075230" y="961365"/>
                  <a:pt x="5072090" y="959728"/>
                </a:cubicBezTo>
                <a:cubicBezTo>
                  <a:pt x="5067313" y="961232"/>
                  <a:pt x="5064924" y="961983"/>
                  <a:pt x="5060149" y="963487"/>
                </a:cubicBezTo>
                <a:cubicBezTo>
                  <a:pt x="5061652" y="968265"/>
                  <a:pt x="5064792" y="969903"/>
                  <a:pt x="5065544" y="972292"/>
                </a:cubicBezTo>
                <a:cubicBezTo>
                  <a:pt x="5067932" y="971540"/>
                  <a:pt x="5070321" y="970789"/>
                  <a:pt x="5072710" y="970038"/>
                </a:cubicBezTo>
                <a:cubicBezTo>
                  <a:pt x="5075097" y="969285"/>
                  <a:pt x="5075097" y="969285"/>
                  <a:pt x="5077486" y="968534"/>
                </a:cubicBezTo>
                <a:cubicBezTo>
                  <a:pt x="5077486" y="968534"/>
                  <a:pt x="5078240" y="970924"/>
                  <a:pt x="5078240" y="970924"/>
                </a:cubicBezTo>
                <a:cubicBezTo>
                  <a:pt x="5078240" y="970924"/>
                  <a:pt x="5078240" y="970924"/>
                  <a:pt x="5078990" y="973313"/>
                </a:cubicBezTo>
                <a:cubicBezTo>
                  <a:pt x="5080626" y="970172"/>
                  <a:pt x="5080626" y="970172"/>
                  <a:pt x="5082263" y="967031"/>
                </a:cubicBezTo>
                <a:cubicBezTo>
                  <a:pt x="5082263" y="967031"/>
                  <a:pt x="5084651" y="966278"/>
                  <a:pt x="5084651" y="966278"/>
                </a:cubicBezTo>
                <a:cubicBezTo>
                  <a:pt x="5086288" y="963138"/>
                  <a:pt x="5087923" y="959996"/>
                  <a:pt x="5087171" y="957606"/>
                </a:cubicBezTo>
                <a:cubicBezTo>
                  <a:pt x="5087171" y="957606"/>
                  <a:pt x="5089560" y="956856"/>
                  <a:pt x="5090312" y="959244"/>
                </a:cubicBezTo>
                <a:cubicBezTo>
                  <a:pt x="5093453" y="960883"/>
                  <a:pt x="5093453" y="960883"/>
                  <a:pt x="5093453" y="960883"/>
                </a:cubicBezTo>
                <a:cubicBezTo>
                  <a:pt x="5091816" y="964024"/>
                  <a:pt x="5094204" y="963271"/>
                  <a:pt x="5094204" y="963271"/>
                </a:cubicBezTo>
                <a:cubicBezTo>
                  <a:pt x="5098981" y="961769"/>
                  <a:pt x="5103758" y="960264"/>
                  <a:pt x="5108535" y="958761"/>
                </a:cubicBezTo>
                <a:cubicBezTo>
                  <a:pt x="5110039" y="963541"/>
                  <a:pt x="5111675" y="960400"/>
                  <a:pt x="5112426" y="962789"/>
                </a:cubicBezTo>
                <a:cubicBezTo>
                  <a:pt x="5106767" y="969822"/>
                  <a:pt x="5101237" y="968937"/>
                  <a:pt x="5096462" y="970439"/>
                </a:cubicBezTo>
                <a:cubicBezTo>
                  <a:pt x="5094824" y="973581"/>
                  <a:pt x="5089163" y="980615"/>
                  <a:pt x="5085890" y="986896"/>
                </a:cubicBezTo>
                <a:cubicBezTo>
                  <a:pt x="5081866" y="990790"/>
                  <a:pt x="5080229" y="993931"/>
                  <a:pt x="5078593" y="997071"/>
                </a:cubicBezTo>
                <a:cubicBezTo>
                  <a:pt x="5078593" y="997071"/>
                  <a:pt x="5078593" y="997071"/>
                  <a:pt x="5079346" y="999461"/>
                </a:cubicBezTo>
                <a:cubicBezTo>
                  <a:pt x="5082486" y="1001099"/>
                  <a:pt x="5087262" y="999596"/>
                  <a:pt x="5090402" y="1001233"/>
                </a:cubicBezTo>
                <a:cubicBezTo>
                  <a:pt x="5090402" y="1001233"/>
                  <a:pt x="5088015" y="1001985"/>
                  <a:pt x="5086379" y="1005125"/>
                </a:cubicBezTo>
                <a:cubicBezTo>
                  <a:pt x="5088636" y="1012294"/>
                  <a:pt x="5074172" y="1024725"/>
                  <a:pt x="5082710" y="1035169"/>
                </a:cubicBezTo>
                <a:cubicBezTo>
                  <a:pt x="5084346" y="1032029"/>
                  <a:pt x="5082089" y="1024859"/>
                  <a:pt x="5092395" y="1024241"/>
                </a:cubicBezTo>
                <a:cubicBezTo>
                  <a:pt x="5093147" y="1026631"/>
                  <a:pt x="5093900" y="1029022"/>
                  <a:pt x="5097039" y="1030658"/>
                </a:cubicBezTo>
                <a:cubicBezTo>
                  <a:pt x="5099427" y="1029907"/>
                  <a:pt x="5099427" y="1029907"/>
                  <a:pt x="5101064" y="1026766"/>
                </a:cubicBezTo>
                <a:cubicBezTo>
                  <a:pt x="5103453" y="1026015"/>
                  <a:pt x="5104205" y="1028403"/>
                  <a:pt x="5097792" y="1033048"/>
                </a:cubicBezTo>
                <a:cubicBezTo>
                  <a:pt x="5100932" y="1034684"/>
                  <a:pt x="5100932" y="1034684"/>
                  <a:pt x="5101684" y="1037075"/>
                </a:cubicBezTo>
                <a:cubicBezTo>
                  <a:pt x="5109735" y="1029289"/>
                  <a:pt x="5115394" y="1022256"/>
                  <a:pt x="5120171" y="1020753"/>
                </a:cubicBezTo>
                <a:cubicBezTo>
                  <a:pt x="5128088" y="1020886"/>
                  <a:pt x="5130477" y="1020134"/>
                  <a:pt x="5119155" y="1034202"/>
                </a:cubicBezTo>
                <a:cubicBezTo>
                  <a:pt x="5112610" y="1046768"/>
                  <a:pt x="5112610" y="1046768"/>
                  <a:pt x="5117386" y="1045264"/>
                </a:cubicBezTo>
                <a:cubicBezTo>
                  <a:pt x="5117386" y="1045264"/>
                  <a:pt x="5119776" y="1044513"/>
                  <a:pt x="5119776" y="1044513"/>
                </a:cubicBezTo>
                <a:cubicBezTo>
                  <a:pt x="5123799" y="1040619"/>
                  <a:pt x="5129460" y="1033585"/>
                  <a:pt x="5137509" y="1025799"/>
                </a:cubicBezTo>
                <a:cubicBezTo>
                  <a:pt x="5139146" y="1022657"/>
                  <a:pt x="5140781" y="1019517"/>
                  <a:pt x="5140781" y="1019517"/>
                </a:cubicBezTo>
                <a:cubicBezTo>
                  <a:pt x="5143171" y="1018765"/>
                  <a:pt x="5142286" y="1024296"/>
                  <a:pt x="5142286" y="1024296"/>
                </a:cubicBezTo>
                <a:cubicBezTo>
                  <a:pt x="5132600" y="1035223"/>
                  <a:pt x="5140518" y="1035357"/>
                  <a:pt x="5128443" y="1047036"/>
                </a:cubicBezTo>
                <a:cubicBezTo>
                  <a:pt x="5130832" y="1046285"/>
                  <a:pt x="5131584" y="1048673"/>
                  <a:pt x="5131584" y="1048673"/>
                </a:cubicBezTo>
                <a:cubicBezTo>
                  <a:pt x="5133973" y="1047921"/>
                  <a:pt x="5133973" y="1047921"/>
                  <a:pt x="5133221" y="1045533"/>
                </a:cubicBezTo>
                <a:cubicBezTo>
                  <a:pt x="5140518" y="1035357"/>
                  <a:pt x="5149451" y="1022041"/>
                  <a:pt x="5151087" y="1018898"/>
                </a:cubicBezTo>
                <a:cubicBezTo>
                  <a:pt x="5151971" y="1013369"/>
                  <a:pt x="5155996" y="1009477"/>
                  <a:pt x="5156880" y="1003944"/>
                </a:cubicBezTo>
                <a:cubicBezTo>
                  <a:pt x="5160905" y="1000052"/>
                  <a:pt x="5160154" y="997663"/>
                  <a:pt x="5165813" y="990628"/>
                </a:cubicBezTo>
                <a:cubicBezTo>
                  <a:pt x="5169838" y="986735"/>
                  <a:pt x="5168069" y="997797"/>
                  <a:pt x="5177755" y="986869"/>
                </a:cubicBezTo>
                <a:cubicBezTo>
                  <a:pt x="5175632" y="971781"/>
                  <a:pt x="5189961" y="967272"/>
                  <a:pt x="5185449" y="952934"/>
                </a:cubicBezTo>
                <a:cubicBezTo>
                  <a:pt x="5182310" y="951298"/>
                  <a:pt x="5176780" y="950412"/>
                  <a:pt x="5172887" y="946386"/>
                </a:cubicBezTo>
                <a:cubicBezTo>
                  <a:pt x="5177666" y="944881"/>
                  <a:pt x="5180054" y="944129"/>
                  <a:pt x="5182441" y="943378"/>
                </a:cubicBezTo>
                <a:cubicBezTo>
                  <a:pt x="5181689" y="940989"/>
                  <a:pt x="5179301" y="941741"/>
                  <a:pt x="5176161" y="940103"/>
                </a:cubicBezTo>
                <a:cubicBezTo>
                  <a:pt x="5174658" y="935324"/>
                  <a:pt x="5178681" y="931430"/>
                  <a:pt x="5183457" y="929927"/>
                </a:cubicBezTo>
                <a:cubicBezTo>
                  <a:pt x="5185095" y="926786"/>
                  <a:pt x="5182705" y="927538"/>
                  <a:pt x="5181953" y="925149"/>
                </a:cubicBezTo>
                <a:cubicBezTo>
                  <a:pt x="5188367" y="920505"/>
                  <a:pt x="5191640" y="914222"/>
                  <a:pt x="5195664" y="910331"/>
                </a:cubicBezTo>
                <a:cubicBezTo>
                  <a:pt x="5193408" y="903162"/>
                  <a:pt x="5190268" y="901525"/>
                  <a:pt x="5186376" y="897496"/>
                </a:cubicBezTo>
                <a:cubicBezTo>
                  <a:pt x="5191903" y="898382"/>
                  <a:pt x="5194292" y="897631"/>
                  <a:pt x="5195796" y="902411"/>
                </a:cubicBezTo>
                <a:cubicBezTo>
                  <a:pt x="5200573" y="900907"/>
                  <a:pt x="5202961" y="900154"/>
                  <a:pt x="5205350" y="899404"/>
                </a:cubicBezTo>
                <a:cubicBezTo>
                  <a:pt x="5204597" y="897014"/>
                  <a:pt x="5202211" y="897766"/>
                  <a:pt x="5201457" y="895376"/>
                </a:cubicBezTo>
                <a:cubicBezTo>
                  <a:pt x="5205482" y="891483"/>
                  <a:pt x="5212647" y="889229"/>
                  <a:pt x="5218176" y="890113"/>
                </a:cubicBezTo>
                <a:cubicBezTo>
                  <a:pt x="5217291" y="895645"/>
                  <a:pt x="5218043" y="898033"/>
                  <a:pt x="5225208" y="895778"/>
                </a:cubicBezTo>
                <a:cubicBezTo>
                  <a:pt x="5225961" y="898168"/>
                  <a:pt x="5223572" y="898919"/>
                  <a:pt x="5224325" y="901310"/>
                </a:cubicBezTo>
                <a:cubicBezTo>
                  <a:pt x="5227466" y="902947"/>
                  <a:pt x="5228969" y="907725"/>
                  <a:pt x="5233746" y="906222"/>
                </a:cubicBezTo>
                <a:cubicBezTo>
                  <a:pt x="5234499" y="908610"/>
                  <a:pt x="5236886" y="907859"/>
                  <a:pt x="5237638" y="910248"/>
                </a:cubicBezTo>
                <a:cubicBezTo>
                  <a:pt x="5240027" y="909496"/>
                  <a:pt x="5240778" y="911886"/>
                  <a:pt x="5243918" y="913525"/>
                </a:cubicBezTo>
                <a:cubicBezTo>
                  <a:pt x="5251084" y="911269"/>
                  <a:pt x="5248828" y="904100"/>
                  <a:pt x="5249713" y="898571"/>
                </a:cubicBezTo>
                <a:cubicBezTo>
                  <a:pt x="5245820" y="894544"/>
                  <a:pt x="5244316" y="889765"/>
                  <a:pt x="5237150" y="892020"/>
                </a:cubicBezTo>
                <a:cubicBezTo>
                  <a:pt x="5235647" y="887242"/>
                  <a:pt x="5243564" y="887375"/>
                  <a:pt x="5244316" y="889765"/>
                </a:cubicBezTo>
                <a:cubicBezTo>
                  <a:pt x="5243564" y="887375"/>
                  <a:pt x="5243564" y="887375"/>
                  <a:pt x="5245951" y="886624"/>
                </a:cubicBezTo>
                <a:cubicBezTo>
                  <a:pt x="5242813" y="884987"/>
                  <a:pt x="5239671" y="883348"/>
                  <a:pt x="5237283" y="884100"/>
                </a:cubicBezTo>
                <a:cubicBezTo>
                  <a:pt x="5238166" y="878569"/>
                  <a:pt x="5242059" y="882596"/>
                  <a:pt x="5242059" y="882596"/>
                </a:cubicBezTo>
                <a:cubicBezTo>
                  <a:pt x="5246836" y="881093"/>
                  <a:pt x="5248473" y="877952"/>
                  <a:pt x="5247720" y="875562"/>
                </a:cubicBezTo>
                <a:cubicBezTo>
                  <a:pt x="5243828" y="871536"/>
                  <a:pt x="5246216" y="870784"/>
                  <a:pt x="5243961" y="863616"/>
                </a:cubicBezTo>
                <a:cubicBezTo>
                  <a:pt x="5251125" y="861361"/>
                  <a:pt x="5255150" y="857468"/>
                  <a:pt x="5255282" y="849548"/>
                </a:cubicBezTo>
                <a:cubicBezTo>
                  <a:pt x="5254530" y="847160"/>
                  <a:pt x="5247366" y="849414"/>
                  <a:pt x="5244976" y="850167"/>
                </a:cubicBezTo>
                <a:lnTo>
                  <a:pt x="5245094" y="843178"/>
                </a:lnTo>
                <a:lnTo>
                  <a:pt x="5249443" y="843508"/>
                </a:lnTo>
                <a:cubicBezTo>
                  <a:pt x="5251832" y="842756"/>
                  <a:pt x="5254220" y="842005"/>
                  <a:pt x="5256165" y="844018"/>
                </a:cubicBezTo>
                <a:cubicBezTo>
                  <a:pt x="5256165" y="844018"/>
                  <a:pt x="5256165" y="844018"/>
                  <a:pt x="5253778" y="844769"/>
                </a:cubicBezTo>
                <a:cubicBezTo>
                  <a:pt x="5258422" y="851186"/>
                  <a:pt x="5260943" y="842514"/>
                  <a:pt x="5262579" y="839373"/>
                </a:cubicBezTo>
                <a:cubicBezTo>
                  <a:pt x="5261828" y="836985"/>
                  <a:pt x="5261828" y="836985"/>
                  <a:pt x="5259439" y="837735"/>
                </a:cubicBezTo>
                <a:cubicBezTo>
                  <a:pt x="5261075" y="834595"/>
                  <a:pt x="5263464" y="833844"/>
                  <a:pt x="5262712" y="831454"/>
                </a:cubicBezTo>
                <a:cubicBezTo>
                  <a:pt x="5275894" y="848313"/>
                  <a:pt x="5308711" y="827480"/>
                  <a:pt x="5290753" y="812124"/>
                </a:cubicBezTo>
                <a:cubicBezTo>
                  <a:pt x="5295528" y="810621"/>
                  <a:pt x="5301810" y="813895"/>
                  <a:pt x="5308975" y="811641"/>
                </a:cubicBezTo>
                <a:cubicBezTo>
                  <a:pt x="5308222" y="809251"/>
                  <a:pt x="5306719" y="804472"/>
                  <a:pt x="5303580" y="802835"/>
                </a:cubicBezTo>
                <a:cubicBezTo>
                  <a:pt x="5302827" y="800445"/>
                  <a:pt x="5309992" y="798190"/>
                  <a:pt x="5304462" y="797304"/>
                </a:cubicBezTo>
                <a:cubicBezTo>
                  <a:pt x="5310124" y="790271"/>
                  <a:pt x="5323437" y="799209"/>
                  <a:pt x="5320429" y="789654"/>
                </a:cubicBezTo>
                <a:cubicBezTo>
                  <a:pt x="5325960" y="790539"/>
                  <a:pt x="5330734" y="789035"/>
                  <a:pt x="5338652" y="789170"/>
                </a:cubicBezTo>
                <a:cubicBezTo>
                  <a:pt x="5341041" y="788418"/>
                  <a:pt x="5339536" y="783639"/>
                  <a:pt x="5339536" y="783639"/>
                </a:cubicBezTo>
                <a:cubicBezTo>
                  <a:pt x="5339536" y="783639"/>
                  <a:pt x="5338785" y="781251"/>
                  <a:pt x="5336396" y="782002"/>
                </a:cubicBezTo>
                <a:cubicBezTo>
                  <a:pt x="5341174" y="780499"/>
                  <a:pt x="5342057" y="774968"/>
                  <a:pt x="5343694" y="771827"/>
                </a:cubicBezTo>
                <a:cubicBezTo>
                  <a:pt x="5342942" y="769438"/>
                  <a:pt x="5340552" y="770190"/>
                  <a:pt x="5337412" y="768552"/>
                </a:cubicBezTo>
                <a:cubicBezTo>
                  <a:pt x="5346966" y="765545"/>
                  <a:pt x="5353114" y="776740"/>
                  <a:pt x="5359396" y="780015"/>
                </a:cubicBezTo>
                <a:cubicBezTo>
                  <a:pt x="5362535" y="781653"/>
                  <a:pt x="5360147" y="782404"/>
                  <a:pt x="5360899" y="784794"/>
                </a:cubicBezTo>
                <a:cubicBezTo>
                  <a:pt x="5364039" y="786430"/>
                  <a:pt x="5360147" y="782404"/>
                  <a:pt x="5364924" y="780901"/>
                </a:cubicBezTo>
                <a:cubicBezTo>
                  <a:pt x="5368065" y="782537"/>
                  <a:pt x="5371205" y="784175"/>
                  <a:pt x="5371957" y="786566"/>
                </a:cubicBezTo>
                <a:cubicBezTo>
                  <a:pt x="5367180" y="788069"/>
                  <a:pt x="5366429" y="785679"/>
                  <a:pt x="5361651" y="787182"/>
                </a:cubicBezTo>
                <a:cubicBezTo>
                  <a:pt x="5363156" y="791962"/>
                  <a:pt x="5362273" y="797493"/>
                  <a:pt x="5358998" y="803775"/>
                </a:cubicBezTo>
                <a:cubicBezTo>
                  <a:pt x="5359750" y="806163"/>
                  <a:pt x="5362139" y="805411"/>
                  <a:pt x="5362890" y="807801"/>
                </a:cubicBezTo>
                <a:cubicBezTo>
                  <a:pt x="5362890" y="807801"/>
                  <a:pt x="5360502" y="808553"/>
                  <a:pt x="5358115" y="809304"/>
                </a:cubicBezTo>
                <a:cubicBezTo>
                  <a:pt x="5365898" y="817359"/>
                  <a:pt x="5373817" y="817492"/>
                  <a:pt x="5380850" y="823157"/>
                </a:cubicBezTo>
                <a:cubicBezTo>
                  <a:pt x="5381601" y="825546"/>
                  <a:pt x="5381601" y="825546"/>
                  <a:pt x="5383105" y="830325"/>
                </a:cubicBezTo>
                <a:cubicBezTo>
                  <a:pt x="5379212" y="826298"/>
                  <a:pt x="5361742" y="829170"/>
                  <a:pt x="5363247" y="833950"/>
                </a:cubicBezTo>
                <a:cubicBezTo>
                  <a:pt x="5361609" y="837091"/>
                  <a:pt x="5356833" y="838595"/>
                  <a:pt x="5355196" y="841734"/>
                </a:cubicBezTo>
                <a:cubicBezTo>
                  <a:pt x="5356701" y="846514"/>
                  <a:pt x="5359089" y="845762"/>
                  <a:pt x="5360593" y="850541"/>
                </a:cubicBezTo>
                <a:cubicBezTo>
                  <a:pt x="5362229" y="847401"/>
                  <a:pt x="5374039" y="851561"/>
                  <a:pt x="5376561" y="842890"/>
                </a:cubicBezTo>
                <a:cubicBezTo>
                  <a:pt x="5378948" y="842138"/>
                  <a:pt x="5380453" y="846917"/>
                  <a:pt x="5382840" y="846165"/>
                </a:cubicBezTo>
                <a:cubicBezTo>
                  <a:pt x="5384476" y="843024"/>
                  <a:pt x="5386113" y="839883"/>
                  <a:pt x="5390890" y="838379"/>
                </a:cubicBezTo>
                <a:cubicBezTo>
                  <a:pt x="5387618" y="844662"/>
                  <a:pt x="5399427" y="848823"/>
                  <a:pt x="5393766" y="855856"/>
                </a:cubicBezTo>
                <a:cubicBezTo>
                  <a:pt x="5396906" y="857494"/>
                  <a:pt x="5397038" y="849575"/>
                  <a:pt x="5400179" y="851211"/>
                </a:cubicBezTo>
                <a:cubicBezTo>
                  <a:pt x="5402435" y="858380"/>
                  <a:pt x="5395269" y="860635"/>
                  <a:pt x="5396774" y="865414"/>
                </a:cubicBezTo>
                <a:cubicBezTo>
                  <a:pt x="5391244" y="864528"/>
                  <a:pt x="5395269" y="860635"/>
                  <a:pt x="5394517" y="858245"/>
                </a:cubicBezTo>
                <a:cubicBezTo>
                  <a:pt x="5391997" y="866917"/>
                  <a:pt x="5384964" y="861252"/>
                  <a:pt x="5380939" y="865145"/>
                </a:cubicBezTo>
                <a:cubicBezTo>
                  <a:pt x="5381691" y="867534"/>
                  <a:pt x="5384080" y="866782"/>
                  <a:pt x="5385585" y="871562"/>
                </a:cubicBezTo>
                <a:cubicBezTo>
                  <a:pt x="5383195" y="872313"/>
                  <a:pt x="5383949" y="874704"/>
                  <a:pt x="5378419" y="873817"/>
                </a:cubicBezTo>
                <a:cubicBezTo>
                  <a:pt x="5381427" y="883374"/>
                  <a:pt x="5379791" y="886515"/>
                  <a:pt x="5384435" y="892931"/>
                </a:cubicBezTo>
                <a:cubicBezTo>
                  <a:pt x="5382047" y="893682"/>
                  <a:pt x="5380410" y="896824"/>
                  <a:pt x="5380410" y="896824"/>
                </a:cubicBezTo>
                <a:cubicBezTo>
                  <a:pt x="5381162" y="899213"/>
                  <a:pt x="5382732" y="900033"/>
                  <a:pt x="5384507" y="900458"/>
                </a:cubicBezTo>
                <a:lnTo>
                  <a:pt x="5386107" y="900843"/>
                </a:lnTo>
                <a:lnTo>
                  <a:pt x="5382240" y="905768"/>
                </a:lnTo>
                <a:cubicBezTo>
                  <a:pt x="5380433" y="907322"/>
                  <a:pt x="5379018" y="909080"/>
                  <a:pt x="5380146" y="912664"/>
                </a:cubicBezTo>
                <a:cubicBezTo>
                  <a:pt x="5385674" y="913551"/>
                  <a:pt x="5388064" y="912799"/>
                  <a:pt x="5392088" y="908904"/>
                </a:cubicBezTo>
                <a:cubicBezTo>
                  <a:pt x="5395228" y="910544"/>
                  <a:pt x="5388816" y="915187"/>
                  <a:pt x="5395096" y="918462"/>
                </a:cubicBezTo>
                <a:cubicBezTo>
                  <a:pt x="5389567" y="917577"/>
                  <a:pt x="5378510" y="915806"/>
                  <a:pt x="5372849" y="922839"/>
                </a:cubicBezTo>
                <a:cubicBezTo>
                  <a:pt x="5378245" y="931645"/>
                  <a:pt x="5370196" y="939432"/>
                  <a:pt x="5373956" y="951378"/>
                </a:cubicBezTo>
                <a:cubicBezTo>
                  <a:pt x="5377098" y="953017"/>
                  <a:pt x="5380238" y="954654"/>
                  <a:pt x="5378601" y="957794"/>
                </a:cubicBezTo>
                <a:cubicBezTo>
                  <a:pt x="5379353" y="960184"/>
                  <a:pt x="5379353" y="960184"/>
                  <a:pt x="5382494" y="961824"/>
                </a:cubicBezTo>
                <a:cubicBezTo>
                  <a:pt x="5383247" y="964211"/>
                  <a:pt x="5380857" y="964963"/>
                  <a:pt x="5381610" y="967353"/>
                </a:cubicBezTo>
                <a:cubicBezTo>
                  <a:pt x="5381610" y="967353"/>
                  <a:pt x="5384750" y="968991"/>
                  <a:pt x="5384750" y="968991"/>
                </a:cubicBezTo>
                <a:cubicBezTo>
                  <a:pt x="5379222" y="968105"/>
                  <a:pt x="5369536" y="979031"/>
                  <a:pt x="5373427" y="983059"/>
                </a:cubicBezTo>
                <a:cubicBezTo>
                  <a:pt x="5373427" y="983059"/>
                  <a:pt x="5371041" y="983811"/>
                  <a:pt x="5371041" y="983811"/>
                </a:cubicBezTo>
                <a:cubicBezTo>
                  <a:pt x="5372544" y="988590"/>
                  <a:pt x="5374931" y="987838"/>
                  <a:pt x="5375683" y="990227"/>
                </a:cubicBezTo>
                <a:cubicBezTo>
                  <a:pt x="5377321" y="987086"/>
                  <a:pt x="5384485" y="984831"/>
                  <a:pt x="5387626" y="986469"/>
                </a:cubicBezTo>
                <a:cubicBezTo>
                  <a:pt x="5388379" y="988857"/>
                  <a:pt x="5386741" y="991998"/>
                  <a:pt x="5388997" y="999168"/>
                </a:cubicBezTo>
                <a:cubicBezTo>
                  <a:pt x="5386610" y="999919"/>
                  <a:pt x="5384973" y="1003059"/>
                  <a:pt x="5383337" y="1006201"/>
                </a:cubicBezTo>
                <a:cubicBezTo>
                  <a:pt x="5386479" y="1007839"/>
                  <a:pt x="5392005" y="1008724"/>
                  <a:pt x="5396783" y="1007221"/>
                </a:cubicBezTo>
                <a:cubicBezTo>
                  <a:pt x="5399171" y="1006469"/>
                  <a:pt x="5396031" y="1004832"/>
                  <a:pt x="5395279" y="1002443"/>
                </a:cubicBezTo>
                <a:cubicBezTo>
                  <a:pt x="5400055" y="1000940"/>
                  <a:pt x="5396783" y="1007221"/>
                  <a:pt x="5401559" y="1005717"/>
                </a:cubicBezTo>
                <a:cubicBezTo>
                  <a:pt x="5403196" y="1002578"/>
                  <a:pt x="5399303" y="998549"/>
                  <a:pt x="5394527" y="1000052"/>
                </a:cubicBezTo>
                <a:cubicBezTo>
                  <a:pt x="5398551" y="996161"/>
                  <a:pt x="5393022" y="995274"/>
                  <a:pt x="5391518" y="990495"/>
                </a:cubicBezTo>
                <a:cubicBezTo>
                  <a:pt x="5393155" y="987355"/>
                  <a:pt x="5393155" y="987355"/>
                  <a:pt x="5390014" y="985717"/>
                </a:cubicBezTo>
                <a:cubicBezTo>
                  <a:pt x="5394791" y="984213"/>
                  <a:pt x="5397179" y="983462"/>
                  <a:pt x="5396427" y="981072"/>
                </a:cubicBezTo>
                <a:cubicBezTo>
                  <a:pt x="5395675" y="978683"/>
                  <a:pt x="5395675" y="978683"/>
                  <a:pt x="5394171" y="973904"/>
                </a:cubicBezTo>
                <a:cubicBezTo>
                  <a:pt x="5396560" y="973152"/>
                  <a:pt x="5398949" y="972401"/>
                  <a:pt x="5398196" y="970010"/>
                </a:cubicBezTo>
                <a:lnTo>
                  <a:pt x="5400093" y="970043"/>
                </a:lnTo>
                <a:lnTo>
                  <a:pt x="5400180" y="970080"/>
                </a:lnTo>
                <a:lnTo>
                  <a:pt x="5400220" y="970045"/>
                </a:lnTo>
                <a:lnTo>
                  <a:pt x="5406113" y="970146"/>
                </a:lnTo>
                <a:cubicBezTo>
                  <a:pt x="5406865" y="972535"/>
                  <a:pt x="5407617" y="974923"/>
                  <a:pt x="5409121" y="979703"/>
                </a:cubicBezTo>
                <a:cubicBezTo>
                  <a:pt x="5406732" y="980455"/>
                  <a:pt x="5404344" y="981207"/>
                  <a:pt x="5401956" y="981958"/>
                </a:cubicBezTo>
                <a:cubicBezTo>
                  <a:pt x="5408236" y="985233"/>
                  <a:pt x="5413766" y="986120"/>
                  <a:pt x="5419293" y="987005"/>
                </a:cubicBezTo>
                <a:cubicBezTo>
                  <a:pt x="5420931" y="983865"/>
                  <a:pt x="5420179" y="981474"/>
                  <a:pt x="5421815" y="978333"/>
                </a:cubicBezTo>
                <a:cubicBezTo>
                  <a:pt x="5419427" y="979085"/>
                  <a:pt x="5418676" y="976696"/>
                  <a:pt x="5415535" y="975059"/>
                </a:cubicBezTo>
                <a:cubicBezTo>
                  <a:pt x="5417171" y="971916"/>
                  <a:pt x="5424204" y="977581"/>
                  <a:pt x="5424955" y="979971"/>
                </a:cubicBezTo>
                <a:cubicBezTo>
                  <a:pt x="5424955" y="979971"/>
                  <a:pt x="5422567" y="980722"/>
                  <a:pt x="5422567" y="980722"/>
                </a:cubicBezTo>
                <a:cubicBezTo>
                  <a:pt x="5423319" y="983113"/>
                  <a:pt x="5423319" y="983113"/>
                  <a:pt x="5424071" y="985501"/>
                </a:cubicBezTo>
                <a:cubicBezTo>
                  <a:pt x="5427211" y="987140"/>
                  <a:pt x="5430351" y="988777"/>
                  <a:pt x="5433493" y="990414"/>
                </a:cubicBezTo>
                <a:cubicBezTo>
                  <a:pt x="5433493" y="990414"/>
                  <a:pt x="5434245" y="992805"/>
                  <a:pt x="5431856" y="993557"/>
                </a:cubicBezTo>
                <a:cubicBezTo>
                  <a:pt x="5432609" y="995945"/>
                  <a:pt x="5434997" y="995193"/>
                  <a:pt x="5438137" y="996832"/>
                </a:cubicBezTo>
                <a:cubicBezTo>
                  <a:pt x="5438137" y="996832"/>
                  <a:pt x="5435749" y="997584"/>
                  <a:pt x="5435749" y="997584"/>
                </a:cubicBezTo>
                <a:cubicBezTo>
                  <a:pt x="5435749" y="997584"/>
                  <a:pt x="5435749" y="997584"/>
                  <a:pt x="5436501" y="999972"/>
                </a:cubicBezTo>
                <a:cubicBezTo>
                  <a:pt x="5436501" y="999972"/>
                  <a:pt x="5434112" y="1000725"/>
                  <a:pt x="5433359" y="998335"/>
                </a:cubicBezTo>
                <a:cubicBezTo>
                  <a:pt x="5433359" y="998335"/>
                  <a:pt x="5431724" y="1001476"/>
                  <a:pt x="5426062" y="1008510"/>
                </a:cubicBezTo>
                <a:cubicBezTo>
                  <a:pt x="5420401" y="1015543"/>
                  <a:pt x="5416377" y="1019436"/>
                  <a:pt x="5414742" y="1022578"/>
                </a:cubicBezTo>
                <a:cubicBezTo>
                  <a:pt x="5414742" y="1022578"/>
                  <a:pt x="5417129" y="1021826"/>
                  <a:pt x="5417129" y="1021826"/>
                </a:cubicBezTo>
                <a:cubicBezTo>
                  <a:pt x="5419516" y="1021074"/>
                  <a:pt x="5421906" y="1020322"/>
                  <a:pt x="5421906" y="1020322"/>
                </a:cubicBezTo>
                <a:cubicBezTo>
                  <a:pt x="5421906" y="1020322"/>
                  <a:pt x="5423543" y="1017181"/>
                  <a:pt x="5425178" y="1014039"/>
                </a:cubicBezTo>
                <a:cubicBezTo>
                  <a:pt x="5423543" y="1017181"/>
                  <a:pt x="5424294" y="1019571"/>
                  <a:pt x="5426683" y="1018819"/>
                </a:cubicBezTo>
                <a:cubicBezTo>
                  <a:pt x="5426683" y="1018819"/>
                  <a:pt x="5423410" y="1025100"/>
                  <a:pt x="5421773" y="1028242"/>
                </a:cubicBezTo>
                <a:cubicBezTo>
                  <a:pt x="5419385" y="1028994"/>
                  <a:pt x="5416997" y="1029746"/>
                  <a:pt x="5417750" y="1032135"/>
                </a:cubicBezTo>
                <a:cubicBezTo>
                  <a:pt x="5415360" y="1032886"/>
                  <a:pt x="5414609" y="1030498"/>
                  <a:pt x="5414609" y="1030498"/>
                </a:cubicBezTo>
                <a:cubicBezTo>
                  <a:pt x="5412972" y="1033639"/>
                  <a:pt x="5413724" y="1036028"/>
                  <a:pt x="5416865" y="1037666"/>
                </a:cubicBezTo>
                <a:cubicBezTo>
                  <a:pt x="5409700" y="1039921"/>
                  <a:pt x="5400898" y="1045317"/>
                  <a:pt x="5396875" y="1049209"/>
                </a:cubicBezTo>
                <a:cubicBezTo>
                  <a:pt x="5395236" y="1052350"/>
                  <a:pt x="5395236" y="1052350"/>
                  <a:pt x="5399130" y="1056377"/>
                </a:cubicBezTo>
                <a:cubicBezTo>
                  <a:pt x="5393601" y="1055492"/>
                  <a:pt x="5392849" y="1053102"/>
                  <a:pt x="5390461" y="1053854"/>
                </a:cubicBezTo>
                <a:cubicBezTo>
                  <a:pt x="5388072" y="1054605"/>
                  <a:pt x="5388825" y="1056996"/>
                  <a:pt x="5387187" y="1060137"/>
                </a:cubicBezTo>
                <a:cubicBezTo>
                  <a:pt x="5387938" y="1062522"/>
                  <a:pt x="5390327" y="1061770"/>
                  <a:pt x="5390327" y="1061770"/>
                </a:cubicBezTo>
                <a:cubicBezTo>
                  <a:pt x="5394352" y="1057882"/>
                  <a:pt x="5396742" y="1057129"/>
                  <a:pt x="5396742" y="1057129"/>
                </a:cubicBezTo>
                <a:cubicBezTo>
                  <a:pt x="5395103" y="1060266"/>
                  <a:pt x="5395103" y="1060266"/>
                  <a:pt x="5395103" y="1060266"/>
                </a:cubicBezTo>
                <a:cubicBezTo>
                  <a:pt x="5391831" y="1066547"/>
                  <a:pt x="5389441" y="1067299"/>
                  <a:pt x="5393467" y="1063406"/>
                </a:cubicBezTo>
                <a:cubicBezTo>
                  <a:pt x="5395103" y="1060266"/>
                  <a:pt x="5399130" y="1056377"/>
                  <a:pt x="5390194" y="1069688"/>
                </a:cubicBezTo>
                <a:cubicBezTo>
                  <a:pt x="5390194" y="1069688"/>
                  <a:pt x="5388559" y="1072830"/>
                  <a:pt x="5390946" y="1072078"/>
                </a:cubicBezTo>
                <a:lnTo>
                  <a:pt x="5391430" y="1071612"/>
                </a:lnTo>
                <a:lnTo>
                  <a:pt x="5388978" y="1077293"/>
                </a:lnTo>
                <a:cubicBezTo>
                  <a:pt x="5388050" y="1079555"/>
                  <a:pt x="5387232" y="1081126"/>
                  <a:pt x="5386039" y="1081501"/>
                </a:cubicBezTo>
                <a:cubicBezTo>
                  <a:pt x="5389930" y="1085528"/>
                  <a:pt x="5396210" y="1088804"/>
                  <a:pt x="5402491" y="1092079"/>
                </a:cubicBezTo>
                <a:cubicBezTo>
                  <a:pt x="5401740" y="1089690"/>
                  <a:pt x="5401740" y="1089690"/>
                  <a:pt x="5401740" y="1089690"/>
                </a:cubicBezTo>
                <a:cubicBezTo>
                  <a:pt x="5409791" y="1081904"/>
                  <a:pt x="5417839" y="1074118"/>
                  <a:pt x="5423498" y="1067084"/>
                </a:cubicBezTo>
                <a:cubicBezTo>
                  <a:pt x="5426771" y="1060802"/>
                  <a:pt x="5427656" y="1055272"/>
                  <a:pt x="5433317" y="1048239"/>
                </a:cubicBezTo>
                <a:cubicBezTo>
                  <a:pt x="5437344" y="1044350"/>
                  <a:pt x="5438845" y="1049123"/>
                  <a:pt x="5441235" y="1048372"/>
                </a:cubicBezTo>
                <a:cubicBezTo>
                  <a:pt x="5441987" y="1050761"/>
                  <a:pt x="5441987" y="1050761"/>
                  <a:pt x="5445127" y="1052398"/>
                </a:cubicBezTo>
                <a:cubicBezTo>
                  <a:pt x="5437829" y="1062574"/>
                  <a:pt x="5439465" y="1059433"/>
                  <a:pt x="5440219" y="1061822"/>
                </a:cubicBezTo>
                <a:cubicBezTo>
                  <a:pt x="5440219" y="1061822"/>
                  <a:pt x="5440219" y="1061822"/>
                  <a:pt x="5437829" y="1062574"/>
                </a:cubicBezTo>
                <a:cubicBezTo>
                  <a:pt x="5438581" y="1064964"/>
                  <a:pt x="5436194" y="1065715"/>
                  <a:pt x="5434556" y="1068856"/>
                </a:cubicBezTo>
                <a:cubicBezTo>
                  <a:pt x="5425623" y="1082173"/>
                  <a:pt x="5423987" y="1085314"/>
                  <a:pt x="5420714" y="1091595"/>
                </a:cubicBezTo>
                <a:cubicBezTo>
                  <a:pt x="5419077" y="1094736"/>
                  <a:pt x="5414301" y="1096240"/>
                  <a:pt x="5412666" y="1099381"/>
                </a:cubicBezTo>
                <a:cubicBezTo>
                  <a:pt x="5413417" y="1101770"/>
                  <a:pt x="5411028" y="1102522"/>
                  <a:pt x="5411780" y="1104911"/>
                </a:cubicBezTo>
                <a:lnTo>
                  <a:pt x="5414922" y="1106549"/>
                </a:lnTo>
                <a:lnTo>
                  <a:pt x="5416557" y="1103408"/>
                </a:lnTo>
                <a:cubicBezTo>
                  <a:pt x="5418946" y="1102656"/>
                  <a:pt x="5419697" y="1105046"/>
                  <a:pt x="5419697" y="1105046"/>
                </a:cubicBezTo>
                <a:cubicBezTo>
                  <a:pt x="5415674" y="1108938"/>
                  <a:pt x="5413284" y="1109690"/>
                  <a:pt x="5414038" y="1112081"/>
                </a:cubicBezTo>
                <a:cubicBezTo>
                  <a:pt x="5411648" y="1112832"/>
                  <a:pt x="5410013" y="1115973"/>
                  <a:pt x="5410013" y="1115973"/>
                </a:cubicBezTo>
                <a:cubicBezTo>
                  <a:pt x="5409260" y="1113584"/>
                  <a:pt x="5411648" y="1112832"/>
                  <a:pt x="5413284" y="1109690"/>
                </a:cubicBezTo>
                <a:lnTo>
                  <a:pt x="5414921" y="1106550"/>
                </a:lnTo>
                <a:lnTo>
                  <a:pt x="5409260" y="1113584"/>
                </a:lnTo>
                <a:cubicBezTo>
                  <a:pt x="5409260" y="1113584"/>
                  <a:pt x="5410013" y="1115973"/>
                  <a:pt x="5410013" y="1115973"/>
                </a:cubicBezTo>
                <a:cubicBezTo>
                  <a:pt x="5410013" y="1115973"/>
                  <a:pt x="5410763" y="1118361"/>
                  <a:pt x="5410763" y="1118361"/>
                </a:cubicBezTo>
                <a:cubicBezTo>
                  <a:pt x="5410763" y="1118361"/>
                  <a:pt x="5410013" y="1115973"/>
                  <a:pt x="5412400" y="1115221"/>
                </a:cubicBezTo>
                <a:cubicBezTo>
                  <a:pt x="5418062" y="1108187"/>
                  <a:pt x="5420449" y="1107435"/>
                  <a:pt x="5422086" y="1104295"/>
                </a:cubicBezTo>
                <a:cubicBezTo>
                  <a:pt x="5424475" y="1103542"/>
                  <a:pt x="5421953" y="1112214"/>
                  <a:pt x="5422705" y="1114602"/>
                </a:cubicBezTo>
                <a:cubicBezTo>
                  <a:pt x="5418681" y="1118496"/>
                  <a:pt x="5414657" y="1122391"/>
                  <a:pt x="5414657" y="1122391"/>
                </a:cubicBezTo>
                <a:cubicBezTo>
                  <a:pt x="5413904" y="1120000"/>
                  <a:pt x="5413904" y="1120000"/>
                  <a:pt x="5413152" y="1117609"/>
                </a:cubicBezTo>
                <a:cubicBezTo>
                  <a:pt x="5413152" y="1117609"/>
                  <a:pt x="5413152" y="1117609"/>
                  <a:pt x="5411516" y="1120751"/>
                </a:cubicBezTo>
                <a:cubicBezTo>
                  <a:pt x="5412269" y="1123142"/>
                  <a:pt x="5413772" y="1127921"/>
                  <a:pt x="5415276" y="1132698"/>
                </a:cubicBezTo>
                <a:cubicBezTo>
                  <a:pt x="5416913" y="1129559"/>
                  <a:pt x="5419301" y="1128808"/>
                  <a:pt x="5420939" y="1125666"/>
                </a:cubicBezTo>
                <a:cubicBezTo>
                  <a:pt x="5426598" y="1118633"/>
                  <a:pt x="5421822" y="1120136"/>
                  <a:pt x="5429870" y="1112347"/>
                </a:cubicBezTo>
                <a:cubicBezTo>
                  <a:pt x="5429119" y="1109959"/>
                  <a:pt x="5431507" y="1109207"/>
                  <a:pt x="5429119" y="1109959"/>
                </a:cubicBezTo>
                <a:cubicBezTo>
                  <a:pt x="5429119" y="1109959"/>
                  <a:pt x="5427483" y="1113099"/>
                  <a:pt x="5425094" y="1113850"/>
                </a:cubicBezTo>
                <a:cubicBezTo>
                  <a:pt x="5425094" y="1113850"/>
                  <a:pt x="5422705" y="1114602"/>
                  <a:pt x="5428367" y="1107570"/>
                </a:cubicBezTo>
                <a:cubicBezTo>
                  <a:pt x="5430755" y="1106819"/>
                  <a:pt x="5432391" y="1103676"/>
                  <a:pt x="5434027" y="1100536"/>
                </a:cubicBezTo>
                <a:cubicBezTo>
                  <a:pt x="5434913" y="1095005"/>
                  <a:pt x="5430886" y="1098898"/>
                  <a:pt x="5429383" y="1094119"/>
                </a:cubicBezTo>
                <a:cubicBezTo>
                  <a:pt x="5437300" y="1094253"/>
                  <a:pt x="5440572" y="1087971"/>
                  <a:pt x="5446985" y="1083326"/>
                </a:cubicBezTo>
                <a:lnTo>
                  <a:pt x="5447738" y="1085716"/>
                </a:lnTo>
                <a:cubicBezTo>
                  <a:pt x="5450125" y="1084964"/>
                  <a:pt x="5451763" y="1081823"/>
                  <a:pt x="5454150" y="1081071"/>
                </a:cubicBezTo>
                <a:cubicBezTo>
                  <a:pt x="5451763" y="1081823"/>
                  <a:pt x="5451763" y="1081823"/>
                  <a:pt x="5451010" y="1079432"/>
                </a:cubicBezTo>
                <a:cubicBezTo>
                  <a:pt x="5451010" y="1079432"/>
                  <a:pt x="5450260" y="1077044"/>
                  <a:pt x="5452647" y="1076292"/>
                </a:cubicBezTo>
                <a:cubicBezTo>
                  <a:pt x="5455035" y="1075541"/>
                  <a:pt x="5457424" y="1074789"/>
                  <a:pt x="5456671" y="1072400"/>
                </a:cubicBezTo>
                <a:cubicBezTo>
                  <a:pt x="5458309" y="1069259"/>
                  <a:pt x="5454285" y="1073152"/>
                  <a:pt x="5452779" y="1068373"/>
                </a:cubicBezTo>
                <a:cubicBezTo>
                  <a:pt x="5459193" y="1063729"/>
                  <a:pt x="5456936" y="1056560"/>
                  <a:pt x="5464102" y="1054304"/>
                </a:cubicBezTo>
                <a:cubicBezTo>
                  <a:pt x="5468746" y="1060722"/>
                  <a:pt x="5475910" y="1058467"/>
                  <a:pt x="5477415" y="1063245"/>
                </a:cubicBezTo>
                <a:cubicBezTo>
                  <a:pt x="5475778" y="1066387"/>
                  <a:pt x="5470251" y="1065500"/>
                  <a:pt x="5471754" y="1070278"/>
                </a:cubicBezTo>
                <a:cubicBezTo>
                  <a:pt x="5469366" y="1071030"/>
                  <a:pt x="5468614" y="1068642"/>
                  <a:pt x="5466224" y="1069393"/>
                </a:cubicBezTo>
                <a:cubicBezTo>
                  <a:pt x="5463837" y="1070145"/>
                  <a:pt x="5467728" y="1074170"/>
                  <a:pt x="5465341" y="1074922"/>
                </a:cubicBezTo>
                <a:cubicBezTo>
                  <a:pt x="5465341" y="1074922"/>
                  <a:pt x="5462952" y="1075674"/>
                  <a:pt x="5462952" y="1075674"/>
                </a:cubicBezTo>
                <a:cubicBezTo>
                  <a:pt x="5461318" y="1078816"/>
                  <a:pt x="5457291" y="1082709"/>
                  <a:pt x="5455655" y="1085850"/>
                </a:cubicBezTo>
                <a:cubicBezTo>
                  <a:pt x="5455655" y="1085850"/>
                  <a:pt x="5455655" y="1085850"/>
                  <a:pt x="5458043" y="1085098"/>
                </a:cubicBezTo>
                <a:cubicBezTo>
                  <a:pt x="5463705" y="1078064"/>
                  <a:pt x="5463705" y="1078064"/>
                  <a:pt x="5466092" y="1077312"/>
                </a:cubicBezTo>
                <a:cubicBezTo>
                  <a:pt x="5470117" y="1073419"/>
                  <a:pt x="5468482" y="1076561"/>
                  <a:pt x="5475778" y="1066387"/>
                </a:cubicBezTo>
                <a:cubicBezTo>
                  <a:pt x="5475778" y="1066387"/>
                  <a:pt x="5475778" y="1066387"/>
                  <a:pt x="5476531" y="1068776"/>
                </a:cubicBezTo>
                <a:cubicBezTo>
                  <a:pt x="5472507" y="1072667"/>
                  <a:pt x="5468482" y="1076561"/>
                  <a:pt x="5464457" y="1080454"/>
                </a:cubicBezTo>
                <a:cubicBezTo>
                  <a:pt x="5464457" y="1080454"/>
                  <a:pt x="5462821" y="1083595"/>
                  <a:pt x="5461183" y="1086736"/>
                </a:cubicBezTo>
                <a:cubicBezTo>
                  <a:pt x="5458796" y="1087488"/>
                  <a:pt x="5458796" y="1087488"/>
                  <a:pt x="5457159" y="1090629"/>
                </a:cubicBezTo>
                <a:cubicBezTo>
                  <a:pt x="5457159" y="1090629"/>
                  <a:pt x="5454771" y="1091380"/>
                  <a:pt x="5454771" y="1091380"/>
                </a:cubicBezTo>
                <a:cubicBezTo>
                  <a:pt x="5457911" y="1093018"/>
                  <a:pt x="5460301" y="1092266"/>
                  <a:pt x="5462688" y="1091515"/>
                </a:cubicBezTo>
                <a:cubicBezTo>
                  <a:pt x="5461051" y="1094656"/>
                  <a:pt x="5456276" y="1096159"/>
                  <a:pt x="5451498" y="1097663"/>
                </a:cubicBezTo>
                <a:cubicBezTo>
                  <a:pt x="5447474" y="1101557"/>
                  <a:pt x="5445836" y="1104697"/>
                  <a:pt x="5444201" y="1107837"/>
                </a:cubicBezTo>
                <a:cubicBezTo>
                  <a:pt x="5446589" y="1107085"/>
                  <a:pt x="5449730" y="1108724"/>
                  <a:pt x="5450484" y="1111114"/>
                </a:cubicBezTo>
                <a:cubicBezTo>
                  <a:pt x="5451235" y="1113502"/>
                  <a:pt x="5448845" y="1114253"/>
                  <a:pt x="5446457" y="1115005"/>
                </a:cubicBezTo>
                <a:cubicBezTo>
                  <a:pt x="5446457" y="1115005"/>
                  <a:pt x="5447210" y="1117397"/>
                  <a:pt x="5447210" y="1117397"/>
                </a:cubicBezTo>
                <a:cubicBezTo>
                  <a:pt x="5450350" y="1119035"/>
                  <a:pt x="5450350" y="1119035"/>
                  <a:pt x="5452739" y="1118283"/>
                </a:cubicBezTo>
                <a:cubicBezTo>
                  <a:pt x="5448713" y="1122173"/>
                  <a:pt x="5447829" y="1127706"/>
                  <a:pt x="5443052" y="1129210"/>
                </a:cubicBezTo>
                <a:lnTo>
                  <a:pt x="5445684" y="1137571"/>
                </a:lnTo>
                <a:lnTo>
                  <a:pt x="5443673" y="1139518"/>
                </a:lnTo>
                <a:cubicBezTo>
                  <a:pt x="5443673" y="1139518"/>
                  <a:pt x="5446060" y="1138766"/>
                  <a:pt x="5446060" y="1138766"/>
                </a:cubicBezTo>
                <a:lnTo>
                  <a:pt x="5445684" y="1137571"/>
                </a:lnTo>
                <a:lnTo>
                  <a:pt x="5447697" y="1135625"/>
                </a:lnTo>
                <a:cubicBezTo>
                  <a:pt x="5450085" y="1134873"/>
                  <a:pt x="5452474" y="1134122"/>
                  <a:pt x="5453225" y="1136511"/>
                </a:cubicBezTo>
                <a:cubicBezTo>
                  <a:pt x="5455614" y="1135759"/>
                  <a:pt x="5454862" y="1133370"/>
                  <a:pt x="5457250" y="1132618"/>
                </a:cubicBezTo>
                <a:cubicBezTo>
                  <a:pt x="5455482" y="1143679"/>
                  <a:pt x="5475341" y="1140056"/>
                  <a:pt x="5475472" y="1132135"/>
                </a:cubicBezTo>
                <a:cubicBezTo>
                  <a:pt x="5476357" y="1126604"/>
                  <a:pt x="5471581" y="1128108"/>
                  <a:pt x="5470828" y="1125717"/>
                </a:cubicBezTo>
                <a:cubicBezTo>
                  <a:pt x="5468572" y="1118550"/>
                  <a:pt x="5477242" y="1121073"/>
                  <a:pt x="5478125" y="1115543"/>
                </a:cubicBezTo>
                <a:cubicBezTo>
                  <a:pt x="5477373" y="1113153"/>
                  <a:pt x="5477373" y="1113153"/>
                  <a:pt x="5476622" y="1110767"/>
                </a:cubicBezTo>
                <a:cubicBezTo>
                  <a:pt x="5479010" y="1110015"/>
                  <a:pt x="5477373" y="1113153"/>
                  <a:pt x="5482150" y="1111649"/>
                </a:cubicBezTo>
                <a:cubicBezTo>
                  <a:pt x="5482150" y="1111649"/>
                  <a:pt x="5479762" y="1112402"/>
                  <a:pt x="5480513" y="1114792"/>
                </a:cubicBezTo>
                <a:cubicBezTo>
                  <a:pt x="5486043" y="1115679"/>
                  <a:pt x="5491571" y="1116564"/>
                  <a:pt x="5494712" y="1118200"/>
                </a:cubicBezTo>
                <a:cubicBezTo>
                  <a:pt x="5494712" y="1118200"/>
                  <a:pt x="5496348" y="1115059"/>
                  <a:pt x="5500373" y="1111168"/>
                </a:cubicBezTo>
                <a:cubicBezTo>
                  <a:pt x="5500373" y="1111168"/>
                  <a:pt x="5502762" y="1110417"/>
                  <a:pt x="5502009" y="1108026"/>
                </a:cubicBezTo>
                <a:cubicBezTo>
                  <a:pt x="5502009" y="1108026"/>
                  <a:pt x="5501256" y="1105636"/>
                  <a:pt x="5501256" y="1105636"/>
                </a:cubicBezTo>
                <a:cubicBezTo>
                  <a:pt x="5506034" y="1104132"/>
                  <a:pt x="5505282" y="1101745"/>
                  <a:pt x="5506919" y="1098604"/>
                </a:cubicBezTo>
                <a:cubicBezTo>
                  <a:pt x="5509306" y="1097852"/>
                  <a:pt x="5510059" y="1100242"/>
                  <a:pt x="5512448" y="1099490"/>
                </a:cubicBezTo>
                <a:cubicBezTo>
                  <a:pt x="5514836" y="1098738"/>
                  <a:pt x="5511695" y="1097100"/>
                  <a:pt x="5513331" y="1093957"/>
                </a:cubicBezTo>
                <a:cubicBezTo>
                  <a:pt x="5513331" y="1093957"/>
                  <a:pt x="5516471" y="1095597"/>
                  <a:pt x="5516471" y="1095597"/>
                </a:cubicBezTo>
                <a:cubicBezTo>
                  <a:pt x="5522133" y="1088563"/>
                  <a:pt x="5521380" y="1086172"/>
                  <a:pt x="5521380" y="1086172"/>
                </a:cubicBezTo>
                <a:cubicBezTo>
                  <a:pt x="5521380" y="1086172"/>
                  <a:pt x="5511695" y="1097100"/>
                  <a:pt x="5523017" y="1083030"/>
                </a:cubicBezTo>
                <a:cubicBezTo>
                  <a:pt x="5527792" y="1081527"/>
                  <a:pt x="5530934" y="1083165"/>
                  <a:pt x="5535711" y="1081662"/>
                </a:cubicBezTo>
                <a:cubicBezTo>
                  <a:pt x="5533322" y="1082414"/>
                  <a:pt x="5534075" y="1084804"/>
                  <a:pt x="5534075" y="1084804"/>
                </a:cubicBezTo>
                <a:cubicBezTo>
                  <a:pt x="5530050" y="1088695"/>
                  <a:pt x="5525273" y="1090198"/>
                  <a:pt x="5521249" y="1094093"/>
                </a:cubicBezTo>
                <a:cubicBezTo>
                  <a:pt x="5524389" y="1095731"/>
                  <a:pt x="5527530" y="1097367"/>
                  <a:pt x="5532305" y="1095863"/>
                </a:cubicBezTo>
                <a:cubicBezTo>
                  <a:pt x="5534694" y="1095112"/>
                  <a:pt x="5530801" y="1091086"/>
                  <a:pt x="5533191" y="1090335"/>
                </a:cubicBezTo>
                <a:cubicBezTo>
                  <a:pt x="5537967" y="1088831"/>
                  <a:pt x="5538719" y="1091222"/>
                  <a:pt x="5542744" y="1087328"/>
                </a:cubicBezTo>
                <a:cubicBezTo>
                  <a:pt x="5536463" y="1084053"/>
                  <a:pt x="5542875" y="1079407"/>
                  <a:pt x="5537346" y="1078520"/>
                </a:cubicBezTo>
                <a:cubicBezTo>
                  <a:pt x="5534958" y="1079272"/>
                  <a:pt x="5538099" y="1080910"/>
                  <a:pt x="5535711" y="1081662"/>
                </a:cubicBezTo>
                <a:cubicBezTo>
                  <a:pt x="5530934" y="1083165"/>
                  <a:pt x="5528678" y="1075998"/>
                  <a:pt x="5531066" y="1075247"/>
                </a:cubicBezTo>
                <a:cubicBezTo>
                  <a:pt x="5540619" y="1072240"/>
                  <a:pt x="5542875" y="1079407"/>
                  <a:pt x="5548405" y="1080294"/>
                </a:cubicBezTo>
                <a:cubicBezTo>
                  <a:pt x="5550792" y="1079543"/>
                  <a:pt x="5552430" y="1076400"/>
                  <a:pt x="5550041" y="1077152"/>
                </a:cubicBezTo>
                <a:cubicBezTo>
                  <a:pt x="5557206" y="1074897"/>
                  <a:pt x="5565124" y="1075032"/>
                  <a:pt x="5569015" y="1079059"/>
                </a:cubicBezTo>
                <a:cubicBezTo>
                  <a:pt x="5572155" y="1080698"/>
                  <a:pt x="5570519" y="1083836"/>
                  <a:pt x="5572907" y="1083084"/>
                </a:cubicBezTo>
                <a:cubicBezTo>
                  <a:pt x="5573659" y="1085475"/>
                  <a:pt x="5575297" y="1082332"/>
                  <a:pt x="5578437" y="1083971"/>
                </a:cubicBezTo>
                <a:cubicBezTo>
                  <a:pt x="5581577" y="1085610"/>
                  <a:pt x="5583833" y="1092777"/>
                  <a:pt x="5587105" y="1086495"/>
                </a:cubicBezTo>
                <a:cubicBezTo>
                  <a:pt x="5588609" y="1091274"/>
                  <a:pt x="5584585" y="1095165"/>
                  <a:pt x="5581445" y="1093529"/>
                </a:cubicBezTo>
                <a:cubicBezTo>
                  <a:pt x="5582328" y="1087997"/>
                  <a:pt x="5569635" y="1089367"/>
                  <a:pt x="5564858" y="1090872"/>
                </a:cubicBezTo>
                <a:cubicBezTo>
                  <a:pt x="5570387" y="1091756"/>
                  <a:pt x="5571139" y="1094145"/>
                  <a:pt x="5576668" y="1095032"/>
                </a:cubicBezTo>
                <a:cubicBezTo>
                  <a:pt x="5577420" y="1097422"/>
                  <a:pt x="5578171" y="1099811"/>
                  <a:pt x="5578171" y="1099811"/>
                </a:cubicBezTo>
                <a:cubicBezTo>
                  <a:pt x="5573396" y="1101315"/>
                  <a:pt x="5575652" y="1108484"/>
                  <a:pt x="5570122" y="1107597"/>
                </a:cubicBezTo>
                <a:cubicBezTo>
                  <a:pt x="5571627" y="1112377"/>
                  <a:pt x="5574016" y="1111625"/>
                  <a:pt x="5579544" y="1112510"/>
                </a:cubicBezTo>
                <a:cubicBezTo>
                  <a:pt x="5579544" y="1112510"/>
                  <a:pt x="5577155" y="1113262"/>
                  <a:pt x="5577155" y="1113262"/>
                </a:cubicBezTo>
                <a:cubicBezTo>
                  <a:pt x="5574768" y="1114013"/>
                  <a:pt x="5576271" y="1118792"/>
                  <a:pt x="5574635" y="1121933"/>
                </a:cubicBezTo>
                <a:cubicBezTo>
                  <a:pt x="5572246" y="1122685"/>
                  <a:pt x="5573130" y="1117155"/>
                  <a:pt x="5570743" y="1117905"/>
                </a:cubicBezTo>
                <a:cubicBezTo>
                  <a:pt x="5568355" y="1118657"/>
                  <a:pt x="5574635" y="1121933"/>
                  <a:pt x="5572246" y="1122685"/>
                </a:cubicBezTo>
                <a:cubicBezTo>
                  <a:pt x="5567471" y="1124189"/>
                  <a:pt x="5571495" y="1120296"/>
                  <a:pt x="5565966" y="1119409"/>
                </a:cubicBezTo>
                <a:cubicBezTo>
                  <a:pt x="5564329" y="1122551"/>
                  <a:pt x="5562693" y="1125692"/>
                  <a:pt x="5561057" y="1128833"/>
                </a:cubicBezTo>
                <a:cubicBezTo>
                  <a:pt x="5564198" y="1130471"/>
                  <a:pt x="5565833" y="1127331"/>
                  <a:pt x="5567471" y="1124189"/>
                </a:cubicBezTo>
                <a:cubicBezTo>
                  <a:pt x="5568974" y="1128967"/>
                  <a:pt x="5568842" y="1136887"/>
                  <a:pt x="5567205" y="1140029"/>
                </a:cubicBezTo>
                <a:cubicBezTo>
                  <a:pt x="5564817" y="1140780"/>
                  <a:pt x="5565702" y="1135251"/>
                  <a:pt x="5565702" y="1135251"/>
                </a:cubicBezTo>
                <a:cubicBezTo>
                  <a:pt x="5563313" y="1136002"/>
                  <a:pt x="5561677" y="1139143"/>
                  <a:pt x="5562430" y="1141532"/>
                </a:cubicBezTo>
                <a:cubicBezTo>
                  <a:pt x="5562430" y="1141532"/>
                  <a:pt x="5560040" y="1142284"/>
                  <a:pt x="5560792" y="1144672"/>
                </a:cubicBezTo>
                <a:cubicBezTo>
                  <a:pt x="5561545" y="1147064"/>
                  <a:pt x="5563048" y="1151840"/>
                  <a:pt x="5564553" y="1156619"/>
                </a:cubicBezTo>
                <a:cubicBezTo>
                  <a:pt x="5556504" y="1164406"/>
                  <a:pt x="5559379" y="1181883"/>
                  <a:pt x="5561636" y="1189052"/>
                </a:cubicBezTo>
                <a:cubicBezTo>
                  <a:pt x="5559247" y="1189804"/>
                  <a:pt x="5559999" y="1192192"/>
                  <a:pt x="5558363" y="1195333"/>
                </a:cubicBezTo>
                <a:cubicBezTo>
                  <a:pt x="5558363" y="1195333"/>
                  <a:pt x="5561504" y="1196973"/>
                  <a:pt x="5560752" y="1194581"/>
                </a:cubicBezTo>
                <a:cubicBezTo>
                  <a:pt x="5560621" y="1202501"/>
                  <a:pt x="5552438" y="1218209"/>
                  <a:pt x="5540629" y="1214047"/>
                </a:cubicBezTo>
                <a:cubicBezTo>
                  <a:pt x="5538241" y="1214798"/>
                  <a:pt x="5536603" y="1217938"/>
                  <a:pt x="5537355" y="1220329"/>
                </a:cubicBezTo>
                <a:cubicBezTo>
                  <a:pt x="5528687" y="1217805"/>
                  <a:pt x="5517497" y="1223951"/>
                  <a:pt x="5509580" y="1223819"/>
                </a:cubicBezTo>
                <a:cubicBezTo>
                  <a:pt x="5507943" y="1226958"/>
                  <a:pt x="5506308" y="1230101"/>
                  <a:pt x="5504671" y="1233244"/>
                </a:cubicBezTo>
                <a:cubicBezTo>
                  <a:pt x="5504671" y="1233244"/>
                  <a:pt x="5500647" y="1237134"/>
                  <a:pt x="5501399" y="1239525"/>
                </a:cubicBezTo>
                <a:cubicBezTo>
                  <a:pt x="5494985" y="1244171"/>
                  <a:pt x="5490961" y="1248062"/>
                  <a:pt x="5487688" y="1254345"/>
                </a:cubicBezTo>
                <a:cubicBezTo>
                  <a:pt x="5490076" y="1253593"/>
                  <a:pt x="5493217" y="1255231"/>
                  <a:pt x="5492333" y="1260761"/>
                </a:cubicBezTo>
                <a:cubicBezTo>
                  <a:pt x="5492333" y="1260761"/>
                  <a:pt x="5489944" y="1261513"/>
                  <a:pt x="5489944" y="1261513"/>
                </a:cubicBezTo>
                <a:cubicBezTo>
                  <a:pt x="5491581" y="1258372"/>
                  <a:pt x="5488441" y="1256734"/>
                  <a:pt x="5485300" y="1255096"/>
                </a:cubicBezTo>
                <a:cubicBezTo>
                  <a:pt x="5483663" y="1258237"/>
                  <a:pt x="5483663" y="1258237"/>
                  <a:pt x="5482027" y="1261379"/>
                </a:cubicBezTo>
                <a:cubicBezTo>
                  <a:pt x="5481275" y="1258989"/>
                  <a:pt x="5481275" y="1258989"/>
                  <a:pt x="5472342" y="1272306"/>
                </a:cubicBezTo>
                <a:cubicBezTo>
                  <a:pt x="5468318" y="1276198"/>
                  <a:pt x="5465045" y="1282482"/>
                  <a:pt x="5461772" y="1288762"/>
                </a:cubicBezTo>
                <a:cubicBezTo>
                  <a:pt x="5461772" y="1288762"/>
                  <a:pt x="5455359" y="1293408"/>
                  <a:pt x="5453722" y="1296548"/>
                </a:cubicBezTo>
                <a:cubicBezTo>
                  <a:pt x="5454475" y="1298937"/>
                  <a:pt x="5452086" y="1299689"/>
                  <a:pt x="5449697" y="1300440"/>
                </a:cubicBezTo>
                <a:cubicBezTo>
                  <a:pt x="5452086" y="1299689"/>
                  <a:pt x="5452086" y="1299689"/>
                  <a:pt x="5454475" y="1298937"/>
                </a:cubicBezTo>
                <a:cubicBezTo>
                  <a:pt x="5456111" y="1295796"/>
                  <a:pt x="5459383" y="1289514"/>
                  <a:pt x="5460135" y="1291904"/>
                </a:cubicBezTo>
                <a:cubicBezTo>
                  <a:pt x="5460135" y="1291904"/>
                  <a:pt x="5464160" y="1288010"/>
                  <a:pt x="5459252" y="1297433"/>
                </a:cubicBezTo>
                <a:cubicBezTo>
                  <a:pt x="5456862" y="1298185"/>
                  <a:pt x="5457615" y="1300577"/>
                  <a:pt x="5458368" y="1302966"/>
                </a:cubicBezTo>
                <a:cubicBezTo>
                  <a:pt x="5458368" y="1302966"/>
                  <a:pt x="5458368" y="1302966"/>
                  <a:pt x="5460004" y="1299825"/>
                </a:cubicBezTo>
                <a:cubicBezTo>
                  <a:pt x="5462392" y="1299073"/>
                  <a:pt x="5458368" y="1302966"/>
                  <a:pt x="5461507" y="1304602"/>
                </a:cubicBezTo>
                <a:cubicBezTo>
                  <a:pt x="5465533" y="1300711"/>
                  <a:pt x="5467921" y="1299959"/>
                  <a:pt x="5470310" y="1299209"/>
                </a:cubicBezTo>
                <a:cubicBezTo>
                  <a:pt x="5463763" y="1311771"/>
                  <a:pt x="5450186" y="1318670"/>
                  <a:pt x="5442888" y="1328845"/>
                </a:cubicBezTo>
                <a:cubicBezTo>
                  <a:pt x="5440500" y="1329597"/>
                  <a:pt x="5439748" y="1327207"/>
                  <a:pt x="5437359" y="1327960"/>
                </a:cubicBezTo>
                <a:cubicBezTo>
                  <a:pt x="5434087" y="1334241"/>
                  <a:pt x="5430813" y="1340524"/>
                  <a:pt x="5426789" y="1344417"/>
                </a:cubicBezTo>
                <a:cubicBezTo>
                  <a:pt x="5419492" y="1354592"/>
                  <a:pt x="5414583" y="1364015"/>
                  <a:pt x="5406533" y="1371801"/>
                </a:cubicBezTo>
                <a:cubicBezTo>
                  <a:pt x="5407286" y="1374191"/>
                  <a:pt x="5404898" y="1374942"/>
                  <a:pt x="5402510" y="1375694"/>
                </a:cubicBezTo>
                <a:cubicBezTo>
                  <a:pt x="5404146" y="1372553"/>
                  <a:pt x="5405782" y="1369411"/>
                  <a:pt x="5407418" y="1366270"/>
                </a:cubicBezTo>
                <a:cubicBezTo>
                  <a:pt x="5411443" y="1362377"/>
                  <a:pt x="5413079" y="1359236"/>
                  <a:pt x="5417103" y="1355343"/>
                </a:cubicBezTo>
                <a:cubicBezTo>
                  <a:pt x="5417103" y="1355343"/>
                  <a:pt x="5418740" y="1352202"/>
                  <a:pt x="5418740" y="1352202"/>
                </a:cubicBezTo>
                <a:cubicBezTo>
                  <a:pt x="5413963" y="1353707"/>
                  <a:pt x="5408435" y="1352821"/>
                  <a:pt x="5403658" y="1354324"/>
                </a:cubicBezTo>
                <a:cubicBezTo>
                  <a:pt x="5403658" y="1354324"/>
                  <a:pt x="5403658" y="1354324"/>
                  <a:pt x="5404409" y="1356714"/>
                </a:cubicBezTo>
                <a:cubicBezTo>
                  <a:pt x="5398750" y="1363746"/>
                  <a:pt x="5397112" y="1366888"/>
                  <a:pt x="5402774" y="1359854"/>
                </a:cubicBezTo>
                <a:cubicBezTo>
                  <a:pt x="5404409" y="1356714"/>
                  <a:pt x="5407550" y="1358350"/>
                  <a:pt x="5401890" y="1365384"/>
                </a:cubicBezTo>
                <a:cubicBezTo>
                  <a:pt x="5396228" y="1372418"/>
                  <a:pt x="5398616" y="1371667"/>
                  <a:pt x="5402641" y="1367774"/>
                </a:cubicBezTo>
                <a:cubicBezTo>
                  <a:pt x="5410690" y="1359988"/>
                  <a:pt x="5410690" y="1359988"/>
                  <a:pt x="5401007" y="1370915"/>
                </a:cubicBezTo>
                <a:cubicBezTo>
                  <a:pt x="5401758" y="1373304"/>
                  <a:pt x="5399368" y="1374056"/>
                  <a:pt x="5400121" y="1376446"/>
                </a:cubicBezTo>
                <a:cubicBezTo>
                  <a:pt x="5400121" y="1376446"/>
                  <a:pt x="5400873" y="1378834"/>
                  <a:pt x="5403261" y="1378082"/>
                </a:cubicBezTo>
                <a:cubicBezTo>
                  <a:pt x="5401625" y="1381225"/>
                  <a:pt x="5398485" y="1379585"/>
                  <a:pt x="5395344" y="1377949"/>
                </a:cubicBezTo>
                <a:cubicBezTo>
                  <a:pt x="5396096" y="1380337"/>
                  <a:pt x="5391319" y="1381841"/>
                  <a:pt x="5392071" y="1384232"/>
                </a:cubicBezTo>
                <a:cubicBezTo>
                  <a:pt x="5396096" y="1380337"/>
                  <a:pt x="5396849" y="1382729"/>
                  <a:pt x="5394327" y="1391400"/>
                </a:cubicBezTo>
                <a:cubicBezTo>
                  <a:pt x="5393443" y="1396930"/>
                  <a:pt x="5395079" y="1393788"/>
                  <a:pt x="5397468" y="1393036"/>
                </a:cubicBezTo>
                <a:cubicBezTo>
                  <a:pt x="5399857" y="1392284"/>
                  <a:pt x="5402244" y="1391533"/>
                  <a:pt x="5405385" y="1393171"/>
                </a:cubicBezTo>
                <a:cubicBezTo>
                  <a:pt x="5405385" y="1393171"/>
                  <a:pt x="5403748" y="1396312"/>
                  <a:pt x="5403748" y="1396312"/>
                </a:cubicBezTo>
                <a:cubicBezTo>
                  <a:pt x="5401362" y="1397064"/>
                  <a:pt x="5399724" y="1400205"/>
                  <a:pt x="5399724" y="1400205"/>
                </a:cubicBezTo>
                <a:cubicBezTo>
                  <a:pt x="5399724" y="1400205"/>
                  <a:pt x="5402113" y="1399454"/>
                  <a:pt x="5402113" y="1399454"/>
                </a:cubicBezTo>
                <a:cubicBezTo>
                  <a:pt x="5402865" y="1401842"/>
                  <a:pt x="5403616" y="1404231"/>
                  <a:pt x="5404370" y="1406622"/>
                </a:cubicBezTo>
                <a:cubicBezTo>
                  <a:pt x="5401229" y="1404983"/>
                  <a:pt x="5400476" y="1402594"/>
                  <a:pt x="5395699" y="1404098"/>
                </a:cubicBezTo>
                <a:cubicBezTo>
                  <a:pt x="5391676" y="1407990"/>
                  <a:pt x="5388402" y="1414273"/>
                  <a:pt x="5385130" y="1420556"/>
                </a:cubicBezTo>
                <a:cubicBezTo>
                  <a:pt x="5383493" y="1423698"/>
                  <a:pt x="5381105" y="1424450"/>
                  <a:pt x="5379469" y="1427591"/>
                </a:cubicBezTo>
                <a:cubicBezTo>
                  <a:pt x="5382740" y="1421307"/>
                  <a:pt x="5379600" y="1419670"/>
                  <a:pt x="5379600" y="1419670"/>
                </a:cubicBezTo>
                <a:cubicBezTo>
                  <a:pt x="5377212" y="1420420"/>
                  <a:pt x="5373188" y="1424314"/>
                  <a:pt x="5373941" y="1426705"/>
                </a:cubicBezTo>
                <a:cubicBezTo>
                  <a:pt x="5373941" y="1426705"/>
                  <a:pt x="5374693" y="1429094"/>
                  <a:pt x="5374693" y="1429094"/>
                </a:cubicBezTo>
                <a:cubicBezTo>
                  <a:pt x="5374693" y="1429094"/>
                  <a:pt x="5377834" y="1430729"/>
                  <a:pt x="5377834" y="1430729"/>
                </a:cubicBezTo>
                <a:cubicBezTo>
                  <a:pt x="5384245" y="1426088"/>
                  <a:pt x="5390658" y="1421443"/>
                  <a:pt x="5396189" y="1422329"/>
                </a:cubicBezTo>
                <a:cubicBezTo>
                  <a:pt x="5396189" y="1422329"/>
                  <a:pt x="5395436" y="1419939"/>
                  <a:pt x="5395436" y="1419939"/>
                </a:cubicBezTo>
                <a:cubicBezTo>
                  <a:pt x="5397823" y="1419188"/>
                  <a:pt x="5402600" y="1417684"/>
                  <a:pt x="5399460" y="1416045"/>
                </a:cubicBezTo>
                <a:cubicBezTo>
                  <a:pt x="5401847" y="1415294"/>
                  <a:pt x="5404990" y="1416932"/>
                  <a:pt x="5407377" y="1416181"/>
                </a:cubicBezTo>
                <a:cubicBezTo>
                  <a:pt x="5408130" y="1418570"/>
                  <a:pt x="5408130" y="1418570"/>
                  <a:pt x="5408880" y="1420956"/>
                </a:cubicBezTo>
                <a:cubicBezTo>
                  <a:pt x="5410518" y="1417818"/>
                  <a:pt x="5410518" y="1417818"/>
                  <a:pt x="5412154" y="1414677"/>
                </a:cubicBezTo>
                <a:cubicBezTo>
                  <a:pt x="5413038" y="1409144"/>
                  <a:pt x="5418698" y="1402112"/>
                  <a:pt x="5422723" y="1398218"/>
                </a:cubicBezTo>
                <a:cubicBezTo>
                  <a:pt x="5426748" y="1394325"/>
                  <a:pt x="5428384" y="1391185"/>
                  <a:pt x="5430022" y="1388044"/>
                </a:cubicBezTo>
                <a:cubicBezTo>
                  <a:pt x="5435063" y="1370701"/>
                  <a:pt x="5439351" y="1350967"/>
                  <a:pt x="5461467" y="1354511"/>
                </a:cubicBezTo>
                <a:cubicBezTo>
                  <a:pt x="5463854" y="1353760"/>
                  <a:pt x="5463854" y="1353760"/>
                  <a:pt x="5463854" y="1353760"/>
                </a:cubicBezTo>
                <a:cubicBezTo>
                  <a:pt x="5463854" y="1353760"/>
                  <a:pt x="5466242" y="1353008"/>
                  <a:pt x="5464607" y="1356149"/>
                </a:cubicBezTo>
                <a:cubicBezTo>
                  <a:pt x="5464607" y="1356149"/>
                  <a:pt x="5466995" y="1355397"/>
                  <a:pt x="5469383" y="1354646"/>
                </a:cubicBezTo>
                <a:cubicBezTo>
                  <a:pt x="5474160" y="1353142"/>
                  <a:pt x="5476550" y="1352390"/>
                  <a:pt x="5478184" y="1349249"/>
                </a:cubicBezTo>
                <a:cubicBezTo>
                  <a:pt x="5480575" y="1348498"/>
                  <a:pt x="5480575" y="1348498"/>
                  <a:pt x="5480575" y="1348498"/>
                </a:cubicBezTo>
                <a:cubicBezTo>
                  <a:pt x="5481325" y="1350887"/>
                  <a:pt x="5483714" y="1350135"/>
                  <a:pt x="5483714" y="1350135"/>
                </a:cubicBezTo>
                <a:cubicBezTo>
                  <a:pt x="5486102" y="1349383"/>
                  <a:pt x="5488490" y="1348632"/>
                  <a:pt x="5487739" y="1346242"/>
                </a:cubicBezTo>
                <a:cubicBezTo>
                  <a:pt x="5483846" y="1342215"/>
                  <a:pt x="5476680" y="1344470"/>
                  <a:pt x="5471904" y="1345974"/>
                </a:cubicBezTo>
                <a:cubicBezTo>
                  <a:pt x="5472656" y="1348363"/>
                  <a:pt x="5472656" y="1348363"/>
                  <a:pt x="5472656" y="1348363"/>
                </a:cubicBezTo>
                <a:cubicBezTo>
                  <a:pt x="5472656" y="1348363"/>
                  <a:pt x="5472656" y="1348363"/>
                  <a:pt x="5470267" y="1349115"/>
                </a:cubicBezTo>
                <a:cubicBezTo>
                  <a:pt x="5469517" y="1346726"/>
                  <a:pt x="5469517" y="1346726"/>
                  <a:pt x="5469517" y="1346726"/>
                </a:cubicBezTo>
                <a:cubicBezTo>
                  <a:pt x="5466375" y="1345088"/>
                  <a:pt x="5464870" y="1340309"/>
                  <a:pt x="5466509" y="1337168"/>
                </a:cubicBezTo>
                <a:cubicBezTo>
                  <a:pt x="5461730" y="1338671"/>
                  <a:pt x="5460094" y="1341812"/>
                  <a:pt x="5461598" y="1346591"/>
                </a:cubicBezTo>
                <a:lnTo>
                  <a:pt x="5442861" y="1347714"/>
                </a:lnTo>
                <a:lnTo>
                  <a:pt x="5443376" y="1347074"/>
                </a:lnTo>
                <a:cubicBezTo>
                  <a:pt x="5440987" y="1347826"/>
                  <a:pt x="5440987" y="1347826"/>
                  <a:pt x="5440987" y="1347826"/>
                </a:cubicBezTo>
                <a:lnTo>
                  <a:pt x="5442861" y="1347714"/>
                </a:lnTo>
                <a:lnTo>
                  <a:pt x="5437714" y="1354108"/>
                </a:lnTo>
                <a:cubicBezTo>
                  <a:pt x="5436962" y="1351719"/>
                  <a:pt x="5441739" y="1350216"/>
                  <a:pt x="5438599" y="1348578"/>
                </a:cubicBezTo>
                <a:lnTo>
                  <a:pt x="5433601" y="1347778"/>
                </a:lnTo>
                <a:lnTo>
                  <a:pt x="5433592" y="1347741"/>
                </a:lnTo>
                <a:lnTo>
                  <a:pt x="5433579" y="1347775"/>
                </a:lnTo>
                <a:lnTo>
                  <a:pt x="5433071" y="1347693"/>
                </a:lnTo>
                <a:cubicBezTo>
                  <a:pt x="5437096" y="1343800"/>
                  <a:pt x="5443509" y="1339156"/>
                  <a:pt x="5442005" y="1334376"/>
                </a:cubicBezTo>
                <a:cubicBezTo>
                  <a:pt x="5445277" y="1328093"/>
                  <a:pt x="5455582" y="1327476"/>
                  <a:pt x="5458102" y="1318804"/>
                </a:cubicBezTo>
                <a:cubicBezTo>
                  <a:pt x="5466019" y="1318938"/>
                  <a:pt x="5464515" y="1314160"/>
                  <a:pt x="5471681" y="1311904"/>
                </a:cubicBezTo>
                <a:cubicBezTo>
                  <a:pt x="5470929" y="1309516"/>
                  <a:pt x="5468541" y="1310268"/>
                  <a:pt x="5466152" y="1311020"/>
                </a:cubicBezTo>
                <a:cubicBezTo>
                  <a:pt x="5467036" y="1305490"/>
                  <a:pt x="5471813" y="1303987"/>
                  <a:pt x="5475838" y="1300092"/>
                </a:cubicBezTo>
                <a:cubicBezTo>
                  <a:pt x="5476590" y="1302483"/>
                  <a:pt x="5471813" y="1303987"/>
                  <a:pt x="5472565" y="1306375"/>
                </a:cubicBezTo>
                <a:cubicBezTo>
                  <a:pt x="5475705" y="1308013"/>
                  <a:pt x="5474202" y="1303235"/>
                  <a:pt x="5477343" y="1304872"/>
                </a:cubicBezTo>
                <a:cubicBezTo>
                  <a:pt x="5477343" y="1304872"/>
                  <a:pt x="5475705" y="1308013"/>
                  <a:pt x="5473318" y="1308764"/>
                </a:cubicBezTo>
                <a:cubicBezTo>
                  <a:pt x="5476457" y="1310401"/>
                  <a:pt x="5479598" y="1312039"/>
                  <a:pt x="5481102" y="1316817"/>
                </a:cubicBezTo>
                <a:cubicBezTo>
                  <a:pt x="5488266" y="1314562"/>
                  <a:pt x="5486895" y="1301864"/>
                  <a:pt x="5481367" y="1300980"/>
                </a:cubicBezTo>
                <a:cubicBezTo>
                  <a:pt x="5485392" y="1297085"/>
                  <a:pt x="5487648" y="1304254"/>
                  <a:pt x="5489904" y="1311421"/>
                </a:cubicBezTo>
                <a:cubicBezTo>
                  <a:pt x="5487515" y="1312174"/>
                  <a:pt x="5486631" y="1317704"/>
                  <a:pt x="5484242" y="1318455"/>
                </a:cubicBezTo>
                <a:cubicBezTo>
                  <a:pt x="5489771" y="1319341"/>
                  <a:pt x="5501712" y="1315583"/>
                  <a:pt x="5504721" y="1325140"/>
                </a:cubicBezTo>
                <a:cubicBezTo>
                  <a:pt x="5496804" y="1325007"/>
                  <a:pt x="5492912" y="1320979"/>
                  <a:pt x="5483359" y="1323986"/>
                </a:cubicBezTo>
                <a:cubicBezTo>
                  <a:pt x="5486367" y="1333544"/>
                  <a:pt x="5499812" y="1334563"/>
                  <a:pt x="5498043" y="1345625"/>
                </a:cubicBezTo>
                <a:cubicBezTo>
                  <a:pt x="5498043" y="1345625"/>
                  <a:pt x="5498043" y="1345625"/>
                  <a:pt x="5500433" y="1344873"/>
                </a:cubicBezTo>
                <a:cubicBezTo>
                  <a:pt x="5501184" y="1347262"/>
                  <a:pt x="5498795" y="1348013"/>
                  <a:pt x="5498795" y="1348013"/>
                </a:cubicBezTo>
                <a:cubicBezTo>
                  <a:pt x="5503573" y="1346510"/>
                  <a:pt x="5502821" y="1344122"/>
                  <a:pt x="5508348" y="1345006"/>
                </a:cubicBezTo>
                <a:cubicBezTo>
                  <a:pt x="5508348" y="1345006"/>
                  <a:pt x="5509101" y="1347398"/>
                  <a:pt x="5509853" y="1349786"/>
                </a:cubicBezTo>
                <a:cubicBezTo>
                  <a:pt x="5510737" y="1344255"/>
                  <a:pt x="5512374" y="1341115"/>
                  <a:pt x="5514010" y="1337974"/>
                </a:cubicBezTo>
                <a:cubicBezTo>
                  <a:pt x="5516398" y="1337221"/>
                  <a:pt x="5516398" y="1337221"/>
                  <a:pt x="5516398" y="1337221"/>
                </a:cubicBezTo>
                <a:cubicBezTo>
                  <a:pt x="5513258" y="1335584"/>
                  <a:pt x="5513258" y="1335584"/>
                  <a:pt x="5510119" y="1333946"/>
                </a:cubicBezTo>
                <a:cubicBezTo>
                  <a:pt x="5512506" y="1333195"/>
                  <a:pt x="5512351" y="1330618"/>
                  <a:pt x="5512495" y="1327945"/>
                </a:cubicBezTo>
                <a:lnTo>
                  <a:pt x="5513805" y="1325884"/>
                </a:lnTo>
                <a:lnTo>
                  <a:pt x="5518919" y="1328549"/>
                </a:lnTo>
                <a:cubicBezTo>
                  <a:pt x="5518167" y="1326161"/>
                  <a:pt x="5518167" y="1326161"/>
                  <a:pt x="5520555" y="1325409"/>
                </a:cubicBezTo>
                <a:cubicBezTo>
                  <a:pt x="5524579" y="1321516"/>
                  <a:pt x="5523563" y="1334967"/>
                  <a:pt x="5535771" y="1315368"/>
                </a:cubicBezTo>
                <a:cubicBezTo>
                  <a:pt x="5535771" y="1315368"/>
                  <a:pt x="5535019" y="1312979"/>
                  <a:pt x="5535019" y="1312979"/>
                </a:cubicBezTo>
                <a:lnTo>
                  <a:pt x="5538158" y="1314616"/>
                </a:lnTo>
                <a:lnTo>
                  <a:pt x="5540414" y="1321783"/>
                </a:lnTo>
                <a:cubicBezTo>
                  <a:pt x="5540414" y="1321783"/>
                  <a:pt x="5536389" y="1325677"/>
                  <a:pt x="5534753" y="1328819"/>
                </a:cubicBezTo>
                <a:cubicBezTo>
                  <a:pt x="5533117" y="1331959"/>
                  <a:pt x="5531481" y="1335101"/>
                  <a:pt x="5527455" y="1338993"/>
                </a:cubicBezTo>
                <a:cubicBezTo>
                  <a:pt x="5535374" y="1339129"/>
                  <a:pt x="5539885" y="1353465"/>
                  <a:pt x="5549440" y="1350458"/>
                </a:cubicBezTo>
                <a:cubicBezTo>
                  <a:pt x="5547051" y="1351209"/>
                  <a:pt x="5546299" y="1348819"/>
                  <a:pt x="5546299" y="1348819"/>
                </a:cubicBezTo>
                <a:cubicBezTo>
                  <a:pt x="5548687" y="1348067"/>
                  <a:pt x="5551075" y="1347316"/>
                  <a:pt x="5551827" y="1349706"/>
                </a:cubicBezTo>
                <a:cubicBezTo>
                  <a:pt x="5553463" y="1346564"/>
                  <a:pt x="5555100" y="1343422"/>
                  <a:pt x="5556736" y="1340284"/>
                </a:cubicBezTo>
                <a:cubicBezTo>
                  <a:pt x="5556736" y="1340284"/>
                  <a:pt x="5556736" y="1340284"/>
                  <a:pt x="5555984" y="1337893"/>
                </a:cubicBezTo>
                <a:cubicBezTo>
                  <a:pt x="5555984" y="1337893"/>
                  <a:pt x="5558373" y="1337141"/>
                  <a:pt x="5560760" y="1336390"/>
                </a:cubicBezTo>
                <a:cubicBezTo>
                  <a:pt x="5560760" y="1336390"/>
                  <a:pt x="5560760" y="1336390"/>
                  <a:pt x="5559126" y="1339532"/>
                </a:cubicBezTo>
                <a:cubicBezTo>
                  <a:pt x="5562397" y="1333249"/>
                  <a:pt x="5566422" y="1329356"/>
                  <a:pt x="5571199" y="1327853"/>
                </a:cubicBezTo>
                <a:cubicBezTo>
                  <a:pt x="5570446" y="1325462"/>
                  <a:pt x="5570446" y="1325462"/>
                  <a:pt x="5570446" y="1325462"/>
                </a:cubicBezTo>
                <a:cubicBezTo>
                  <a:pt x="5570446" y="1325462"/>
                  <a:pt x="5570446" y="1325462"/>
                  <a:pt x="5568057" y="1326214"/>
                </a:cubicBezTo>
                <a:cubicBezTo>
                  <a:pt x="5569694" y="1323073"/>
                  <a:pt x="5569694" y="1323073"/>
                  <a:pt x="5568941" y="1320683"/>
                </a:cubicBezTo>
                <a:cubicBezTo>
                  <a:pt x="5571332" y="1319931"/>
                  <a:pt x="5571332" y="1319931"/>
                  <a:pt x="5574471" y="1321570"/>
                </a:cubicBezTo>
                <a:cubicBezTo>
                  <a:pt x="5573719" y="1319180"/>
                  <a:pt x="5576107" y="1318428"/>
                  <a:pt x="5577743" y="1315288"/>
                </a:cubicBezTo>
                <a:cubicBezTo>
                  <a:pt x="5575355" y="1316039"/>
                  <a:pt x="5575355" y="1316039"/>
                  <a:pt x="5575355" y="1316039"/>
                </a:cubicBezTo>
                <a:cubicBezTo>
                  <a:pt x="5576991" y="1312898"/>
                  <a:pt x="5573851" y="1311260"/>
                  <a:pt x="5573098" y="1308871"/>
                </a:cubicBezTo>
                <a:cubicBezTo>
                  <a:pt x="5577876" y="1307367"/>
                  <a:pt x="5577125" y="1304978"/>
                  <a:pt x="5580265" y="1306616"/>
                </a:cubicBezTo>
                <a:cubicBezTo>
                  <a:pt x="5581016" y="1309004"/>
                  <a:pt x="5584156" y="1310643"/>
                  <a:pt x="5584908" y="1313033"/>
                </a:cubicBezTo>
                <a:cubicBezTo>
                  <a:pt x="5586545" y="1309891"/>
                  <a:pt x="5588934" y="1309140"/>
                  <a:pt x="5588182" y="1306749"/>
                </a:cubicBezTo>
                <a:cubicBezTo>
                  <a:pt x="5590570" y="1305997"/>
                  <a:pt x="5589817" y="1303609"/>
                  <a:pt x="5589817" y="1303609"/>
                </a:cubicBezTo>
                <a:cubicBezTo>
                  <a:pt x="5590702" y="1298079"/>
                  <a:pt x="5593974" y="1291797"/>
                  <a:pt x="5597246" y="1285513"/>
                </a:cubicBezTo>
                <a:cubicBezTo>
                  <a:pt x="5606049" y="1280117"/>
                  <a:pt x="5613346" y="1269941"/>
                  <a:pt x="5615735" y="1269191"/>
                </a:cubicBezTo>
                <a:cubicBezTo>
                  <a:pt x="5618122" y="1268439"/>
                  <a:pt x="5620510" y="1267687"/>
                  <a:pt x="5622899" y="1266935"/>
                </a:cubicBezTo>
                <a:cubicBezTo>
                  <a:pt x="5622147" y="1264546"/>
                  <a:pt x="5626171" y="1260654"/>
                  <a:pt x="5622279" y="1256628"/>
                </a:cubicBezTo>
                <a:cubicBezTo>
                  <a:pt x="5622279" y="1256628"/>
                  <a:pt x="5624668" y="1255877"/>
                  <a:pt x="5624668" y="1255877"/>
                </a:cubicBezTo>
                <a:cubicBezTo>
                  <a:pt x="5625421" y="1258264"/>
                  <a:pt x="5625421" y="1258264"/>
                  <a:pt x="5625421" y="1258264"/>
                </a:cubicBezTo>
                <a:cubicBezTo>
                  <a:pt x="5625421" y="1258264"/>
                  <a:pt x="5626171" y="1260654"/>
                  <a:pt x="5624536" y="1263795"/>
                </a:cubicBezTo>
                <a:cubicBezTo>
                  <a:pt x="5629311" y="1262291"/>
                  <a:pt x="5633337" y="1258399"/>
                  <a:pt x="5636610" y="1252118"/>
                </a:cubicBezTo>
                <a:cubicBezTo>
                  <a:pt x="5636610" y="1252118"/>
                  <a:pt x="5635857" y="1249726"/>
                  <a:pt x="5635857" y="1249726"/>
                </a:cubicBezTo>
                <a:cubicBezTo>
                  <a:pt x="5628693" y="1251982"/>
                  <a:pt x="5629577" y="1246452"/>
                  <a:pt x="5626437" y="1244813"/>
                </a:cubicBezTo>
                <a:cubicBezTo>
                  <a:pt x="5620023" y="1249460"/>
                  <a:pt x="5612105" y="1249324"/>
                  <a:pt x="5608081" y="1253218"/>
                </a:cubicBezTo>
                <a:cubicBezTo>
                  <a:pt x="5608081" y="1253218"/>
                  <a:pt x="5610470" y="1252467"/>
                  <a:pt x="5608965" y="1247686"/>
                </a:cubicBezTo>
                <a:cubicBezTo>
                  <a:pt x="5605825" y="1246048"/>
                  <a:pt x="5604189" y="1249189"/>
                  <a:pt x="5601932" y="1242022"/>
                </a:cubicBezTo>
                <a:cubicBezTo>
                  <a:pt x="5599544" y="1242774"/>
                  <a:pt x="5597907" y="1245914"/>
                  <a:pt x="5595520" y="1246666"/>
                </a:cubicBezTo>
                <a:cubicBezTo>
                  <a:pt x="5594768" y="1244277"/>
                  <a:pt x="5592379" y="1245029"/>
                  <a:pt x="5592379" y="1245029"/>
                </a:cubicBezTo>
                <a:cubicBezTo>
                  <a:pt x="5591628" y="1242641"/>
                  <a:pt x="5590123" y="1237861"/>
                  <a:pt x="5589370" y="1235471"/>
                </a:cubicBezTo>
                <a:cubicBezTo>
                  <a:pt x="5592512" y="1237109"/>
                  <a:pt x="5598923" y="1232463"/>
                  <a:pt x="5600561" y="1229323"/>
                </a:cubicBezTo>
                <a:cubicBezTo>
                  <a:pt x="5606089" y="1230208"/>
                  <a:pt x="5605205" y="1235739"/>
                  <a:pt x="5609981" y="1234235"/>
                </a:cubicBezTo>
                <a:cubicBezTo>
                  <a:pt x="5612371" y="1233484"/>
                  <a:pt x="5611619" y="1231095"/>
                  <a:pt x="5614006" y="1230344"/>
                </a:cubicBezTo>
                <a:cubicBezTo>
                  <a:pt x="5621172" y="1228088"/>
                  <a:pt x="5627453" y="1231364"/>
                  <a:pt x="5633113" y="1224330"/>
                </a:cubicBezTo>
                <a:cubicBezTo>
                  <a:pt x="5632494" y="1214020"/>
                  <a:pt x="5618296" y="1210611"/>
                  <a:pt x="5615775" y="1219282"/>
                </a:cubicBezTo>
                <a:cubicBezTo>
                  <a:pt x="5614138" y="1222424"/>
                  <a:pt x="5612634" y="1217645"/>
                  <a:pt x="5610247" y="1218395"/>
                </a:cubicBezTo>
                <a:cubicBezTo>
                  <a:pt x="5610998" y="1220786"/>
                  <a:pt x="5609363" y="1223927"/>
                  <a:pt x="5607725" y="1227068"/>
                </a:cubicBezTo>
                <a:cubicBezTo>
                  <a:pt x="5604585" y="1225430"/>
                  <a:pt x="5598305" y="1222154"/>
                  <a:pt x="5599940" y="1219014"/>
                </a:cubicBezTo>
                <a:cubicBezTo>
                  <a:pt x="5599940" y="1219014"/>
                  <a:pt x="5602329" y="1218262"/>
                  <a:pt x="5603081" y="1220652"/>
                </a:cubicBezTo>
                <a:cubicBezTo>
                  <a:pt x="5605470" y="1219900"/>
                  <a:pt x="5601577" y="1215873"/>
                  <a:pt x="5600824" y="1213482"/>
                </a:cubicBezTo>
                <a:cubicBezTo>
                  <a:pt x="5603965" y="1215121"/>
                  <a:pt x="5606354" y="1214369"/>
                  <a:pt x="5607858" y="1219147"/>
                </a:cubicBezTo>
                <a:cubicBezTo>
                  <a:pt x="5615022" y="1216893"/>
                  <a:pt x="5607990" y="1211227"/>
                  <a:pt x="5615156" y="1208972"/>
                </a:cubicBezTo>
                <a:cubicBezTo>
                  <a:pt x="5617544" y="1208220"/>
                  <a:pt x="5618296" y="1210611"/>
                  <a:pt x="5621436" y="1212248"/>
                </a:cubicBezTo>
                <a:cubicBezTo>
                  <a:pt x="5623824" y="1211497"/>
                  <a:pt x="5623072" y="1209107"/>
                  <a:pt x="5625460" y="1208356"/>
                </a:cubicBezTo>
                <a:cubicBezTo>
                  <a:pt x="5624576" y="1213886"/>
                  <a:pt x="5626964" y="1213134"/>
                  <a:pt x="5631741" y="1211630"/>
                </a:cubicBezTo>
                <a:cubicBezTo>
                  <a:pt x="5632494" y="1214020"/>
                  <a:pt x="5634883" y="1213269"/>
                  <a:pt x="5635634" y="1215658"/>
                </a:cubicBezTo>
                <a:cubicBezTo>
                  <a:pt x="5637270" y="1212517"/>
                  <a:pt x="5637270" y="1212517"/>
                  <a:pt x="5640411" y="1214155"/>
                </a:cubicBezTo>
                <a:cubicBezTo>
                  <a:pt x="5633245" y="1216410"/>
                  <a:pt x="5641030" y="1224463"/>
                  <a:pt x="5637006" y="1228357"/>
                </a:cubicBezTo>
                <a:cubicBezTo>
                  <a:pt x="5640898" y="1232383"/>
                  <a:pt x="5649700" y="1226988"/>
                  <a:pt x="5649568" y="1234907"/>
                </a:cubicBezTo>
                <a:cubicBezTo>
                  <a:pt x="5646427" y="1233269"/>
                  <a:pt x="5641650" y="1234774"/>
                  <a:pt x="5636874" y="1236276"/>
                </a:cubicBezTo>
                <a:cubicBezTo>
                  <a:pt x="5636121" y="1233886"/>
                  <a:pt x="5638510" y="1233135"/>
                  <a:pt x="5635369" y="1231498"/>
                </a:cubicBezTo>
                <a:cubicBezTo>
                  <a:pt x="5632981" y="1232250"/>
                  <a:pt x="5636874" y="1236276"/>
                  <a:pt x="5632097" y="1237779"/>
                </a:cubicBezTo>
                <a:cubicBezTo>
                  <a:pt x="5636874" y="1236276"/>
                  <a:pt x="5639130" y="1243445"/>
                  <a:pt x="5639883" y="1245836"/>
                </a:cubicBezTo>
                <a:cubicBezTo>
                  <a:pt x="5639883" y="1245836"/>
                  <a:pt x="5642271" y="1245084"/>
                  <a:pt x="5642271" y="1245084"/>
                </a:cubicBezTo>
                <a:cubicBezTo>
                  <a:pt x="5645543" y="1238800"/>
                  <a:pt x="5648684" y="1240438"/>
                  <a:pt x="5651957" y="1234155"/>
                </a:cubicBezTo>
                <a:cubicBezTo>
                  <a:pt x="5653592" y="1231015"/>
                  <a:pt x="5659253" y="1223981"/>
                  <a:pt x="5660889" y="1220840"/>
                </a:cubicBezTo>
                <a:cubicBezTo>
                  <a:pt x="5667302" y="1216194"/>
                  <a:pt x="5658369" y="1229510"/>
                  <a:pt x="5664782" y="1224866"/>
                </a:cubicBezTo>
                <a:cubicBezTo>
                  <a:pt x="5668807" y="1220974"/>
                  <a:pt x="5671196" y="1220222"/>
                  <a:pt x="5672832" y="1217081"/>
                </a:cubicBezTo>
                <a:cubicBezTo>
                  <a:pt x="5672079" y="1214691"/>
                  <a:pt x="5671327" y="1212302"/>
                  <a:pt x="5672964" y="1209160"/>
                </a:cubicBezTo>
                <a:cubicBezTo>
                  <a:pt x="5672964" y="1209160"/>
                  <a:pt x="5674599" y="1206019"/>
                  <a:pt x="5674599" y="1206019"/>
                </a:cubicBezTo>
                <a:cubicBezTo>
                  <a:pt x="5675352" y="1208408"/>
                  <a:pt x="5684285" y="1195092"/>
                  <a:pt x="5687426" y="1196731"/>
                </a:cubicBezTo>
                <a:cubicBezTo>
                  <a:pt x="5687426" y="1196731"/>
                  <a:pt x="5687426" y="1196731"/>
                  <a:pt x="5688178" y="1199120"/>
                </a:cubicBezTo>
                <a:cubicBezTo>
                  <a:pt x="5685790" y="1199872"/>
                  <a:pt x="5685790" y="1199872"/>
                  <a:pt x="5684153" y="1203012"/>
                </a:cubicBezTo>
                <a:cubicBezTo>
                  <a:pt x="5680128" y="1206905"/>
                  <a:pt x="5676104" y="1210799"/>
                  <a:pt x="5676857" y="1213187"/>
                </a:cubicBezTo>
                <a:cubicBezTo>
                  <a:pt x="5676857" y="1213187"/>
                  <a:pt x="5675220" y="1216329"/>
                  <a:pt x="5675972" y="1218719"/>
                </a:cubicBezTo>
                <a:cubicBezTo>
                  <a:pt x="5670310" y="1225752"/>
                  <a:pt x="5665401" y="1235176"/>
                  <a:pt x="5663766" y="1238319"/>
                </a:cubicBezTo>
                <a:lnTo>
                  <a:pt x="5666154" y="1237567"/>
                </a:lnTo>
                <a:cubicBezTo>
                  <a:pt x="5666906" y="1239954"/>
                  <a:pt x="5662129" y="1241458"/>
                  <a:pt x="5659741" y="1242209"/>
                </a:cubicBezTo>
                <a:cubicBezTo>
                  <a:pt x="5659741" y="1242209"/>
                  <a:pt x="5658990" y="1239822"/>
                  <a:pt x="5658990" y="1239822"/>
                </a:cubicBezTo>
                <a:cubicBezTo>
                  <a:pt x="5657352" y="1242961"/>
                  <a:pt x="5655717" y="1246104"/>
                  <a:pt x="5655717" y="1246104"/>
                </a:cubicBezTo>
                <a:cubicBezTo>
                  <a:pt x="5654080" y="1249243"/>
                  <a:pt x="5650055" y="1253137"/>
                  <a:pt x="5646030" y="1257029"/>
                </a:cubicBezTo>
                <a:cubicBezTo>
                  <a:pt x="5649171" y="1258667"/>
                  <a:pt x="5649171" y="1258667"/>
                  <a:pt x="5649171" y="1258667"/>
                </a:cubicBezTo>
                <a:cubicBezTo>
                  <a:pt x="5650807" y="1255525"/>
                  <a:pt x="5650807" y="1255525"/>
                  <a:pt x="5650807" y="1255525"/>
                </a:cubicBezTo>
                <a:cubicBezTo>
                  <a:pt x="5650807" y="1255525"/>
                  <a:pt x="5651558" y="1257915"/>
                  <a:pt x="5651558" y="1257915"/>
                </a:cubicBezTo>
                <a:cubicBezTo>
                  <a:pt x="5653948" y="1257162"/>
                  <a:pt x="5657972" y="1253270"/>
                  <a:pt x="5657220" y="1250882"/>
                </a:cubicBezTo>
                <a:cubicBezTo>
                  <a:pt x="5660360" y="1252519"/>
                  <a:pt x="5661112" y="1254908"/>
                  <a:pt x="5659476" y="1258049"/>
                </a:cubicBezTo>
                <a:cubicBezTo>
                  <a:pt x="5656337" y="1256411"/>
                  <a:pt x="5653948" y="1257162"/>
                  <a:pt x="5652311" y="1260304"/>
                </a:cubicBezTo>
                <a:cubicBezTo>
                  <a:pt x="5652311" y="1260304"/>
                  <a:pt x="5649923" y="1261056"/>
                  <a:pt x="5647534" y="1261808"/>
                </a:cubicBezTo>
                <a:cubicBezTo>
                  <a:pt x="5645146" y="1262560"/>
                  <a:pt x="5645899" y="1264949"/>
                  <a:pt x="5643509" y="1265701"/>
                </a:cubicBezTo>
                <a:cubicBezTo>
                  <a:pt x="5643509" y="1265701"/>
                  <a:pt x="5645899" y="1264949"/>
                  <a:pt x="5645899" y="1264949"/>
                </a:cubicBezTo>
                <a:cubicBezTo>
                  <a:pt x="5651295" y="1273756"/>
                  <a:pt x="5656071" y="1272253"/>
                  <a:pt x="5664873" y="1266855"/>
                </a:cubicBezTo>
                <a:cubicBezTo>
                  <a:pt x="5664120" y="1264465"/>
                  <a:pt x="5660096" y="1268359"/>
                  <a:pt x="5659344" y="1265968"/>
                </a:cubicBezTo>
                <a:cubicBezTo>
                  <a:pt x="5661732" y="1265217"/>
                  <a:pt x="5660980" y="1262828"/>
                  <a:pt x="5657840" y="1261190"/>
                </a:cubicBezTo>
                <a:cubicBezTo>
                  <a:pt x="5665757" y="1261324"/>
                  <a:pt x="5665890" y="1253404"/>
                  <a:pt x="5672170" y="1256680"/>
                </a:cubicBezTo>
                <a:cubicBezTo>
                  <a:pt x="5671154" y="1270131"/>
                  <a:pt x="5654435" y="1275393"/>
                  <a:pt x="5650278" y="1287205"/>
                </a:cubicBezTo>
                <a:cubicBezTo>
                  <a:pt x="5647890" y="1287956"/>
                  <a:pt x="5639973" y="1287822"/>
                  <a:pt x="5640725" y="1290211"/>
                </a:cubicBezTo>
                <a:cubicBezTo>
                  <a:pt x="5639221" y="1285434"/>
                  <a:pt x="5635329" y="1281408"/>
                  <a:pt x="5631435" y="1277379"/>
                </a:cubicBezTo>
                <a:cubicBezTo>
                  <a:pt x="5629801" y="1280522"/>
                  <a:pt x="5625776" y="1284414"/>
                  <a:pt x="5624138" y="1287555"/>
                </a:cubicBezTo>
                <a:cubicBezTo>
                  <a:pt x="5621751" y="1288306"/>
                  <a:pt x="5622503" y="1290696"/>
                  <a:pt x="5622503" y="1290696"/>
                </a:cubicBezTo>
                <a:cubicBezTo>
                  <a:pt x="5620115" y="1291447"/>
                  <a:pt x="5620115" y="1291447"/>
                  <a:pt x="5620115" y="1291447"/>
                </a:cubicBezTo>
                <a:cubicBezTo>
                  <a:pt x="5618478" y="1294589"/>
                  <a:pt x="5618478" y="1294589"/>
                  <a:pt x="5616841" y="1297728"/>
                </a:cubicBezTo>
                <a:cubicBezTo>
                  <a:pt x="5616841" y="1297728"/>
                  <a:pt x="5616841" y="1297728"/>
                  <a:pt x="5619229" y="1296977"/>
                </a:cubicBezTo>
                <a:cubicBezTo>
                  <a:pt x="5617594" y="1300119"/>
                  <a:pt x="5617594" y="1300119"/>
                  <a:pt x="5618345" y="1302509"/>
                </a:cubicBezTo>
                <a:cubicBezTo>
                  <a:pt x="5615957" y="1303260"/>
                  <a:pt x="5614320" y="1306400"/>
                  <a:pt x="5612684" y="1309543"/>
                </a:cubicBezTo>
                <a:cubicBezTo>
                  <a:pt x="5613435" y="1311931"/>
                  <a:pt x="5613435" y="1311931"/>
                  <a:pt x="5616578" y="1313570"/>
                </a:cubicBezTo>
                <a:lnTo>
                  <a:pt x="5620723" y="1314233"/>
                </a:lnTo>
                <a:lnTo>
                  <a:pt x="5619718" y="1315207"/>
                </a:lnTo>
                <a:cubicBezTo>
                  <a:pt x="5619718" y="1315207"/>
                  <a:pt x="5619718" y="1315207"/>
                  <a:pt x="5622106" y="1314456"/>
                </a:cubicBezTo>
                <a:lnTo>
                  <a:pt x="5620723" y="1314233"/>
                </a:lnTo>
                <a:lnTo>
                  <a:pt x="5623742" y="1311316"/>
                </a:lnTo>
                <a:cubicBezTo>
                  <a:pt x="5623742" y="1311316"/>
                  <a:pt x="5626131" y="1310563"/>
                  <a:pt x="5626131" y="1310563"/>
                </a:cubicBezTo>
                <a:cubicBezTo>
                  <a:pt x="5626131" y="1310563"/>
                  <a:pt x="5625378" y="1308172"/>
                  <a:pt x="5627767" y="1307420"/>
                </a:cubicBezTo>
                <a:cubicBezTo>
                  <a:pt x="5634181" y="1302777"/>
                  <a:pt x="5642982" y="1297380"/>
                  <a:pt x="5649395" y="1292736"/>
                </a:cubicBezTo>
                <a:cubicBezTo>
                  <a:pt x="5649395" y="1292736"/>
                  <a:pt x="5651781" y="1291984"/>
                  <a:pt x="5651781" y="1291984"/>
                </a:cubicBezTo>
                <a:cubicBezTo>
                  <a:pt x="5651781" y="1291984"/>
                  <a:pt x="5654171" y="1291233"/>
                  <a:pt x="5656559" y="1290480"/>
                </a:cubicBezTo>
                <a:cubicBezTo>
                  <a:pt x="5658948" y="1289729"/>
                  <a:pt x="5661335" y="1288978"/>
                  <a:pt x="5661335" y="1288978"/>
                </a:cubicBezTo>
                <a:cubicBezTo>
                  <a:pt x="5663724" y="1288226"/>
                  <a:pt x="5663724" y="1288226"/>
                  <a:pt x="5663724" y="1288226"/>
                </a:cubicBezTo>
                <a:cubicBezTo>
                  <a:pt x="5670005" y="1291501"/>
                  <a:pt x="5674650" y="1297918"/>
                  <a:pt x="5680930" y="1301193"/>
                </a:cubicBezTo>
                <a:cubicBezTo>
                  <a:pt x="5681683" y="1303580"/>
                  <a:pt x="5679294" y="1304332"/>
                  <a:pt x="5680046" y="1306723"/>
                </a:cubicBezTo>
                <a:cubicBezTo>
                  <a:pt x="5686327" y="1309998"/>
                  <a:pt x="5687831" y="1314777"/>
                  <a:pt x="5695748" y="1314911"/>
                </a:cubicBezTo>
                <a:cubicBezTo>
                  <a:pt x="5694864" y="1320442"/>
                  <a:pt x="5697252" y="1319690"/>
                  <a:pt x="5698004" y="1322080"/>
                </a:cubicBezTo>
                <a:cubicBezTo>
                  <a:pt x="5695616" y="1322831"/>
                  <a:pt x="5695616" y="1322831"/>
                  <a:pt x="5693227" y="1323583"/>
                </a:cubicBezTo>
                <a:cubicBezTo>
                  <a:pt x="5694732" y="1328364"/>
                  <a:pt x="5696235" y="1333140"/>
                  <a:pt x="5694599" y="1336279"/>
                </a:cubicBezTo>
                <a:cubicBezTo>
                  <a:pt x="5694599" y="1336279"/>
                  <a:pt x="5694599" y="1336279"/>
                  <a:pt x="5695350" y="1338670"/>
                </a:cubicBezTo>
                <a:cubicBezTo>
                  <a:pt x="5693715" y="1341810"/>
                  <a:pt x="5691326" y="1342562"/>
                  <a:pt x="5689690" y="1345704"/>
                </a:cubicBezTo>
                <a:cubicBezTo>
                  <a:pt x="5690442" y="1348095"/>
                  <a:pt x="5692831" y="1347343"/>
                  <a:pt x="5693584" y="1349731"/>
                </a:cubicBezTo>
                <a:cubicBezTo>
                  <a:pt x="5691946" y="1352873"/>
                  <a:pt x="5687923" y="1356765"/>
                  <a:pt x="5692698" y="1355262"/>
                </a:cubicBezTo>
                <a:cubicBezTo>
                  <a:pt x="5691062" y="1358403"/>
                  <a:pt x="5689428" y="1361544"/>
                  <a:pt x="5683896" y="1360658"/>
                </a:cubicBezTo>
                <a:cubicBezTo>
                  <a:pt x="5682260" y="1363799"/>
                  <a:pt x="5683012" y="1366188"/>
                  <a:pt x="5683765" y="1368578"/>
                </a:cubicBezTo>
                <a:cubicBezTo>
                  <a:pt x="5681377" y="1369330"/>
                  <a:pt x="5678988" y="1370082"/>
                  <a:pt x="5676599" y="1370833"/>
                </a:cubicBezTo>
                <a:cubicBezTo>
                  <a:pt x="5674963" y="1373975"/>
                  <a:pt x="5677352" y="1373223"/>
                  <a:pt x="5678103" y="1375612"/>
                </a:cubicBezTo>
                <a:cubicBezTo>
                  <a:pt x="5668551" y="1378619"/>
                  <a:pt x="5672312" y="1390565"/>
                  <a:pt x="5673816" y="1395347"/>
                </a:cubicBezTo>
                <a:cubicBezTo>
                  <a:pt x="5671428" y="1396099"/>
                  <a:pt x="5671428" y="1396099"/>
                  <a:pt x="5671428" y="1396099"/>
                </a:cubicBezTo>
                <a:cubicBezTo>
                  <a:pt x="5671428" y="1396099"/>
                  <a:pt x="5669791" y="1399240"/>
                  <a:pt x="5669791" y="1399240"/>
                </a:cubicBezTo>
                <a:cubicBezTo>
                  <a:pt x="5669791" y="1399240"/>
                  <a:pt x="5668154" y="1402379"/>
                  <a:pt x="5665766" y="1403131"/>
                </a:cubicBezTo>
                <a:cubicBezTo>
                  <a:pt x="5665766" y="1403131"/>
                  <a:pt x="5665766" y="1403131"/>
                  <a:pt x="5666519" y="1405521"/>
                </a:cubicBezTo>
                <a:cubicBezTo>
                  <a:pt x="5668908" y="1404770"/>
                  <a:pt x="5670543" y="1401627"/>
                  <a:pt x="5669791" y="1399240"/>
                </a:cubicBezTo>
                <a:cubicBezTo>
                  <a:pt x="5674568" y="1397737"/>
                  <a:pt x="5678461" y="1401763"/>
                  <a:pt x="5677708" y="1399372"/>
                </a:cubicBezTo>
                <a:cubicBezTo>
                  <a:pt x="5682485" y="1397869"/>
                  <a:pt x="5675319" y="1400124"/>
                  <a:pt x="5678461" y="1401763"/>
                </a:cubicBezTo>
                <a:cubicBezTo>
                  <a:pt x="5678461" y="1401763"/>
                  <a:pt x="5680848" y="1401011"/>
                  <a:pt x="5680848" y="1401011"/>
                </a:cubicBezTo>
                <a:cubicBezTo>
                  <a:pt x="5685625" y="1399508"/>
                  <a:pt x="5687261" y="1396365"/>
                  <a:pt x="5687261" y="1396365"/>
                </a:cubicBezTo>
                <a:cubicBezTo>
                  <a:pt x="5692037" y="1394863"/>
                  <a:pt x="5696815" y="1393359"/>
                  <a:pt x="5701591" y="1391856"/>
                </a:cubicBezTo>
                <a:cubicBezTo>
                  <a:pt x="5697566" y="1395749"/>
                  <a:pt x="5694294" y="1402032"/>
                  <a:pt x="5688633" y="1409064"/>
                </a:cubicBezTo>
                <a:cubicBezTo>
                  <a:pt x="5687880" y="1406675"/>
                  <a:pt x="5685492" y="1407427"/>
                  <a:pt x="5684741" y="1405039"/>
                </a:cubicBezTo>
                <a:cubicBezTo>
                  <a:pt x="5679964" y="1406543"/>
                  <a:pt x="5676824" y="1404904"/>
                  <a:pt x="5671294" y="1404018"/>
                </a:cubicBezTo>
                <a:cubicBezTo>
                  <a:pt x="5671294" y="1404018"/>
                  <a:pt x="5672046" y="1406407"/>
                  <a:pt x="5669659" y="1407159"/>
                </a:cubicBezTo>
                <a:cubicBezTo>
                  <a:pt x="5673551" y="1411185"/>
                  <a:pt x="5671162" y="1411937"/>
                  <a:pt x="5678195" y="1417603"/>
                </a:cubicBezTo>
                <a:cubicBezTo>
                  <a:pt x="5680584" y="1416850"/>
                  <a:pt x="5680584" y="1416850"/>
                  <a:pt x="5677311" y="1423133"/>
                </a:cubicBezTo>
                <a:lnTo>
                  <a:pt x="5682088" y="1421630"/>
                </a:lnTo>
                <a:lnTo>
                  <a:pt x="5678693" y="1425851"/>
                </a:lnTo>
                <a:lnTo>
                  <a:pt x="5678063" y="1425523"/>
                </a:lnTo>
                <a:cubicBezTo>
                  <a:pt x="5678063" y="1425523"/>
                  <a:pt x="5678816" y="1427912"/>
                  <a:pt x="5676427" y="1428664"/>
                </a:cubicBezTo>
                <a:lnTo>
                  <a:pt x="5678693" y="1425851"/>
                </a:lnTo>
                <a:lnTo>
                  <a:pt x="5684346" y="1428799"/>
                </a:lnTo>
                <a:cubicBezTo>
                  <a:pt x="5684346" y="1428799"/>
                  <a:pt x="5684346" y="1428799"/>
                  <a:pt x="5683593" y="1426409"/>
                </a:cubicBezTo>
                <a:cubicBezTo>
                  <a:pt x="5688368" y="1424905"/>
                  <a:pt x="5688368" y="1424905"/>
                  <a:pt x="5689121" y="1427296"/>
                </a:cubicBezTo>
                <a:cubicBezTo>
                  <a:pt x="5690005" y="1421764"/>
                  <a:pt x="5700310" y="1421147"/>
                  <a:pt x="5693277" y="1415481"/>
                </a:cubicBezTo>
                <a:cubicBezTo>
                  <a:pt x="5696418" y="1417120"/>
                  <a:pt x="5698054" y="1413977"/>
                  <a:pt x="5700442" y="1413226"/>
                </a:cubicBezTo>
                <a:cubicBezTo>
                  <a:pt x="5701946" y="1418005"/>
                  <a:pt x="5700310" y="1421147"/>
                  <a:pt x="5697923" y="1421898"/>
                </a:cubicBezTo>
                <a:cubicBezTo>
                  <a:pt x="5698674" y="1424289"/>
                  <a:pt x="5701814" y="1425925"/>
                  <a:pt x="5701814" y="1425925"/>
                </a:cubicBezTo>
                <a:cubicBezTo>
                  <a:pt x="5705840" y="1422034"/>
                  <a:pt x="5708637" y="1420493"/>
                  <a:pt x="5710931" y="1419445"/>
                </a:cubicBezTo>
                <a:lnTo>
                  <a:pt x="5717030" y="1415885"/>
                </a:lnTo>
                <a:lnTo>
                  <a:pt x="5713755" y="1422166"/>
                </a:lnTo>
                <a:cubicBezTo>
                  <a:pt x="5711367" y="1422918"/>
                  <a:pt x="5718665" y="1412742"/>
                  <a:pt x="5713004" y="1419779"/>
                </a:cubicBezTo>
                <a:cubicBezTo>
                  <a:pt x="5711367" y="1422918"/>
                  <a:pt x="5708980" y="1423668"/>
                  <a:pt x="5707343" y="1426811"/>
                </a:cubicBezTo>
                <a:cubicBezTo>
                  <a:pt x="5707343" y="1426811"/>
                  <a:pt x="5704955" y="1427562"/>
                  <a:pt x="5705706" y="1429952"/>
                </a:cubicBezTo>
                <a:cubicBezTo>
                  <a:pt x="5708096" y="1429200"/>
                  <a:pt x="5711236" y="1430838"/>
                  <a:pt x="5711989" y="1433228"/>
                </a:cubicBezTo>
                <a:cubicBezTo>
                  <a:pt x="5714376" y="1432476"/>
                  <a:pt x="5714376" y="1432476"/>
                  <a:pt x="5717516" y="1434113"/>
                </a:cubicBezTo>
                <a:cubicBezTo>
                  <a:pt x="5719154" y="1430973"/>
                  <a:pt x="5719154" y="1430973"/>
                  <a:pt x="5719154" y="1430973"/>
                </a:cubicBezTo>
                <a:cubicBezTo>
                  <a:pt x="5720790" y="1427831"/>
                  <a:pt x="5721541" y="1430221"/>
                  <a:pt x="5721541" y="1430221"/>
                </a:cubicBezTo>
                <a:cubicBezTo>
                  <a:pt x="5720790" y="1427831"/>
                  <a:pt x="5723177" y="1427079"/>
                  <a:pt x="5723177" y="1427079"/>
                </a:cubicBezTo>
                <a:cubicBezTo>
                  <a:pt x="5722425" y="1424690"/>
                  <a:pt x="5724062" y="1421548"/>
                  <a:pt x="5728087" y="1417656"/>
                </a:cubicBezTo>
                <a:cubicBezTo>
                  <a:pt x="5728087" y="1417656"/>
                  <a:pt x="5725698" y="1418406"/>
                  <a:pt x="5724062" y="1421548"/>
                </a:cubicBezTo>
                <a:cubicBezTo>
                  <a:pt x="5721673" y="1422300"/>
                  <a:pt x="5720037" y="1425441"/>
                  <a:pt x="5720037" y="1425441"/>
                </a:cubicBezTo>
                <a:cubicBezTo>
                  <a:pt x="5720037" y="1425441"/>
                  <a:pt x="5720037" y="1425441"/>
                  <a:pt x="5720790" y="1427831"/>
                </a:cubicBezTo>
                <a:cubicBezTo>
                  <a:pt x="5720790" y="1427831"/>
                  <a:pt x="5720790" y="1427831"/>
                  <a:pt x="5718401" y="1428582"/>
                </a:cubicBezTo>
                <a:cubicBezTo>
                  <a:pt x="5716012" y="1429334"/>
                  <a:pt x="5713624" y="1430086"/>
                  <a:pt x="5714376" y="1432476"/>
                </a:cubicBezTo>
                <a:cubicBezTo>
                  <a:pt x="5715260" y="1426945"/>
                  <a:pt x="5719285" y="1423052"/>
                  <a:pt x="5720920" y="1419911"/>
                </a:cubicBezTo>
                <a:cubicBezTo>
                  <a:pt x="5723310" y="1419159"/>
                  <a:pt x="5722558" y="1416772"/>
                  <a:pt x="5722558" y="1416772"/>
                </a:cubicBezTo>
                <a:cubicBezTo>
                  <a:pt x="5724948" y="1416020"/>
                  <a:pt x="5724948" y="1416020"/>
                  <a:pt x="5727335" y="1415268"/>
                </a:cubicBezTo>
                <a:cubicBezTo>
                  <a:pt x="5732111" y="1413765"/>
                  <a:pt x="5735384" y="1407480"/>
                  <a:pt x="5740160" y="1405977"/>
                </a:cubicBezTo>
                <a:cubicBezTo>
                  <a:pt x="5741796" y="1402837"/>
                  <a:pt x="5744187" y="1402084"/>
                  <a:pt x="5744187" y="1402084"/>
                </a:cubicBezTo>
                <a:cubicBezTo>
                  <a:pt x="5744937" y="1404473"/>
                  <a:pt x="5742548" y="1405226"/>
                  <a:pt x="5742548" y="1405226"/>
                </a:cubicBezTo>
                <a:cubicBezTo>
                  <a:pt x="5738524" y="1409119"/>
                  <a:pt x="5739277" y="1411510"/>
                  <a:pt x="5740912" y="1408368"/>
                </a:cubicBezTo>
                <a:cubicBezTo>
                  <a:pt x="5742548" y="1405226"/>
                  <a:pt x="5747326" y="1403722"/>
                  <a:pt x="5740027" y="1413897"/>
                </a:cubicBezTo>
                <a:lnTo>
                  <a:pt x="5742416" y="1413145"/>
                </a:lnTo>
                <a:cubicBezTo>
                  <a:pt x="5739144" y="1419428"/>
                  <a:pt x="5735871" y="1425711"/>
                  <a:pt x="5732730" y="1424072"/>
                </a:cubicBezTo>
                <a:cubicBezTo>
                  <a:pt x="5732730" y="1424072"/>
                  <a:pt x="5730343" y="1424824"/>
                  <a:pt x="5728707" y="1427966"/>
                </a:cubicBezTo>
                <a:cubicBezTo>
                  <a:pt x="5728707" y="1427966"/>
                  <a:pt x="5731979" y="1421683"/>
                  <a:pt x="5736004" y="1417790"/>
                </a:cubicBezTo>
                <a:cubicBezTo>
                  <a:pt x="5729590" y="1422434"/>
                  <a:pt x="5727954" y="1425576"/>
                  <a:pt x="5723929" y="1429470"/>
                </a:cubicBezTo>
                <a:cubicBezTo>
                  <a:pt x="5723929" y="1429470"/>
                  <a:pt x="5723929" y="1429470"/>
                  <a:pt x="5724681" y="1431858"/>
                </a:cubicBezTo>
                <a:cubicBezTo>
                  <a:pt x="5724681" y="1431858"/>
                  <a:pt x="5727823" y="1433498"/>
                  <a:pt x="5730212" y="1432745"/>
                </a:cubicBezTo>
                <a:cubicBezTo>
                  <a:pt x="5728574" y="1435887"/>
                  <a:pt x="5726186" y="1436638"/>
                  <a:pt x="5725434" y="1434249"/>
                </a:cubicBezTo>
                <a:cubicBezTo>
                  <a:pt x="5723798" y="1437389"/>
                  <a:pt x="5719021" y="1438894"/>
                  <a:pt x="5717384" y="1442033"/>
                </a:cubicBezTo>
                <a:cubicBezTo>
                  <a:pt x="5717384" y="1442033"/>
                  <a:pt x="5717384" y="1442033"/>
                  <a:pt x="5714996" y="1442785"/>
                </a:cubicBezTo>
                <a:cubicBezTo>
                  <a:pt x="5710088" y="1452209"/>
                  <a:pt x="5707699" y="1452961"/>
                  <a:pt x="5714113" y="1448316"/>
                </a:cubicBezTo>
                <a:cubicBezTo>
                  <a:pt x="5712476" y="1451457"/>
                  <a:pt x="5710839" y="1454599"/>
                  <a:pt x="5709203" y="1457739"/>
                </a:cubicBezTo>
                <a:cubicBezTo>
                  <a:pt x="5705178" y="1461634"/>
                  <a:pt x="5703542" y="1464774"/>
                  <a:pt x="5705178" y="1461634"/>
                </a:cubicBezTo>
                <a:lnTo>
                  <a:pt x="5704426" y="1459242"/>
                </a:lnTo>
                <a:lnTo>
                  <a:pt x="5701154" y="1465526"/>
                </a:lnTo>
                <a:cubicBezTo>
                  <a:pt x="5698765" y="1466277"/>
                  <a:pt x="5698765" y="1466277"/>
                  <a:pt x="5699517" y="1468667"/>
                </a:cubicBezTo>
                <a:cubicBezTo>
                  <a:pt x="5699517" y="1468667"/>
                  <a:pt x="5699517" y="1468667"/>
                  <a:pt x="5701906" y="1467915"/>
                </a:cubicBezTo>
                <a:cubicBezTo>
                  <a:pt x="5702658" y="1470304"/>
                  <a:pt x="5697130" y="1469418"/>
                  <a:pt x="5698634" y="1474197"/>
                </a:cubicBezTo>
                <a:cubicBezTo>
                  <a:pt x="5698634" y="1474197"/>
                  <a:pt x="5697882" y="1471808"/>
                  <a:pt x="5697882" y="1471808"/>
                </a:cubicBezTo>
                <a:cubicBezTo>
                  <a:pt x="5697882" y="1471808"/>
                  <a:pt x="5697130" y="1469418"/>
                  <a:pt x="5697130" y="1469418"/>
                </a:cubicBezTo>
                <a:lnTo>
                  <a:pt x="5695493" y="1472560"/>
                </a:lnTo>
                <a:lnTo>
                  <a:pt x="5693857" y="1475701"/>
                </a:lnTo>
                <a:cubicBezTo>
                  <a:pt x="5691468" y="1476452"/>
                  <a:pt x="5687443" y="1480346"/>
                  <a:pt x="5681031" y="1484991"/>
                </a:cubicBezTo>
                <a:cubicBezTo>
                  <a:pt x="5681031" y="1484991"/>
                  <a:pt x="5683420" y="1484239"/>
                  <a:pt x="5685808" y="1483488"/>
                </a:cubicBezTo>
                <a:cubicBezTo>
                  <a:pt x="5681784" y="1487380"/>
                  <a:pt x="5681784" y="1487380"/>
                  <a:pt x="5676122" y="1494414"/>
                </a:cubicBezTo>
                <a:cubicBezTo>
                  <a:pt x="5678510" y="1493663"/>
                  <a:pt x="5688195" y="1482736"/>
                  <a:pt x="5688195" y="1482736"/>
                </a:cubicBezTo>
                <a:cubicBezTo>
                  <a:pt x="5690584" y="1481983"/>
                  <a:pt x="5690584" y="1481983"/>
                  <a:pt x="5692973" y="1481232"/>
                </a:cubicBezTo>
                <a:cubicBezTo>
                  <a:pt x="5699386" y="1476588"/>
                  <a:pt x="5697748" y="1479729"/>
                  <a:pt x="5700891" y="1481367"/>
                </a:cubicBezTo>
                <a:cubicBezTo>
                  <a:pt x="5702394" y="1486144"/>
                  <a:pt x="5709558" y="1483890"/>
                  <a:pt x="5720881" y="1469822"/>
                </a:cubicBezTo>
                <a:cubicBezTo>
                  <a:pt x="5720881" y="1469822"/>
                  <a:pt x="5722517" y="1466680"/>
                  <a:pt x="5724154" y="1463539"/>
                </a:cubicBezTo>
                <a:cubicBezTo>
                  <a:pt x="5725789" y="1460398"/>
                  <a:pt x="5726675" y="1454867"/>
                  <a:pt x="5733085" y="1450221"/>
                </a:cubicBezTo>
                <a:cubicBezTo>
                  <a:pt x="5739500" y="1445578"/>
                  <a:pt x="5745162" y="1438544"/>
                  <a:pt x="5751575" y="1433901"/>
                </a:cubicBezTo>
                <a:cubicBezTo>
                  <a:pt x="5757234" y="1426865"/>
                  <a:pt x="5765284" y="1419079"/>
                  <a:pt x="5770945" y="1412045"/>
                </a:cubicBezTo>
                <a:cubicBezTo>
                  <a:pt x="5772581" y="1408904"/>
                  <a:pt x="5772714" y="1400985"/>
                  <a:pt x="5779126" y="1396340"/>
                </a:cubicBezTo>
                <a:cubicBezTo>
                  <a:pt x="5781516" y="1395588"/>
                  <a:pt x="5782267" y="1397978"/>
                  <a:pt x="5785408" y="1399613"/>
                </a:cubicBezTo>
                <a:cubicBezTo>
                  <a:pt x="5785408" y="1399613"/>
                  <a:pt x="5788548" y="1401252"/>
                  <a:pt x="5788548" y="1401252"/>
                </a:cubicBezTo>
                <a:cubicBezTo>
                  <a:pt x="5782886" y="1408286"/>
                  <a:pt x="5785275" y="1407533"/>
                  <a:pt x="5785275" y="1407533"/>
                </a:cubicBezTo>
                <a:cubicBezTo>
                  <a:pt x="5785275" y="1407533"/>
                  <a:pt x="5786028" y="1409925"/>
                  <a:pt x="5783639" y="1410677"/>
                </a:cubicBezTo>
                <a:cubicBezTo>
                  <a:pt x="5784390" y="1413065"/>
                  <a:pt x="5782002" y="1413817"/>
                  <a:pt x="5782755" y="1416207"/>
                </a:cubicBezTo>
                <a:cubicBezTo>
                  <a:pt x="5776341" y="1420852"/>
                  <a:pt x="5772316" y="1424744"/>
                  <a:pt x="5770681" y="1427887"/>
                </a:cubicBezTo>
                <a:cubicBezTo>
                  <a:pt x="5770681" y="1427887"/>
                  <a:pt x="5770681" y="1427887"/>
                  <a:pt x="5773069" y="1427135"/>
                </a:cubicBezTo>
                <a:cubicBezTo>
                  <a:pt x="5771434" y="1430275"/>
                  <a:pt x="5771434" y="1430275"/>
                  <a:pt x="5771434" y="1430275"/>
                </a:cubicBezTo>
                <a:cubicBezTo>
                  <a:pt x="5769797" y="1433416"/>
                  <a:pt x="5769797" y="1433416"/>
                  <a:pt x="5767408" y="1434168"/>
                </a:cubicBezTo>
                <a:cubicBezTo>
                  <a:pt x="5767408" y="1434168"/>
                  <a:pt x="5767408" y="1434168"/>
                  <a:pt x="5768160" y="1436557"/>
                </a:cubicBezTo>
                <a:cubicBezTo>
                  <a:pt x="5768160" y="1436557"/>
                  <a:pt x="5770548" y="1435806"/>
                  <a:pt x="5770548" y="1435806"/>
                </a:cubicBezTo>
                <a:cubicBezTo>
                  <a:pt x="5770548" y="1435806"/>
                  <a:pt x="5771300" y="1438194"/>
                  <a:pt x="5771300" y="1438194"/>
                </a:cubicBezTo>
                <a:cubicBezTo>
                  <a:pt x="5772052" y="1440584"/>
                  <a:pt x="5769664" y="1441336"/>
                  <a:pt x="5767276" y="1442088"/>
                </a:cubicBezTo>
                <a:cubicBezTo>
                  <a:pt x="5764888" y="1442840"/>
                  <a:pt x="5764888" y="1442840"/>
                  <a:pt x="5764888" y="1442840"/>
                </a:cubicBezTo>
                <a:cubicBezTo>
                  <a:pt x="5764888" y="1442840"/>
                  <a:pt x="5764888" y="1442840"/>
                  <a:pt x="5764136" y="1440448"/>
                </a:cubicBezTo>
                <a:cubicBezTo>
                  <a:pt x="5762499" y="1443591"/>
                  <a:pt x="5760111" y="1444343"/>
                  <a:pt x="5758475" y="1447484"/>
                </a:cubicBezTo>
                <a:cubicBezTo>
                  <a:pt x="5758475" y="1447484"/>
                  <a:pt x="5758475" y="1447484"/>
                  <a:pt x="5756837" y="1450625"/>
                </a:cubicBezTo>
                <a:cubicBezTo>
                  <a:pt x="5756837" y="1450625"/>
                  <a:pt x="5754450" y="1451377"/>
                  <a:pt x="5754450" y="1451377"/>
                </a:cubicBezTo>
                <a:cubicBezTo>
                  <a:pt x="5751310" y="1449739"/>
                  <a:pt x="5744012" y="1459915"/>
                  <a:pt x="5735078" y="1473231"/>
                </a:cubicBezTo>
                <a:cubicBezTo>
                  <a:pt x="5738351" y="1466949"/>
                  <a:pt x="5742377" y="1463057"/>
                  <a:pt x="5746400" y="1459163"/>
                </a:cubicBezTo>
                <a:cubicBezTo>
                  <a:pt x="5746400" y="1459163"/>
                  <a:pt x="5747407" y="1458189"/>
                  <a:pt x="5747298" y="1458882"/>
                </a:cubicBezTo>
                <a:lnTo>
                  <a:pt x="5743823" y="1464690"/>
                </a:lnTo>
                <a:lnTo>
                  <a:pt x="5743128" y="1465445"/>
                </a:lnTo>
                <a:lnTo>
                  <a:pt x="5743150" y="1465813"/>
                </a:lnTo>
                <a:lnTo>
                  <a:pt x="5741493" y="1468587"/>
                </a:lnTo>
                <a:cubicBezTo>
                  <a:pt x="5742310" y="1467016"/>
                  <a:pt x="5742907" y="1466829"/>
                  <a:pt x="5743207" y="1466734"/>
                </a:cubicBezTo>
                <a:lnTo>
                  <a:pt x="5743150" y="1465813"/>
                </a:lnTo>
                <a:lnTo>
                  <a:pt x="5743823" y="1464690"/>
                </a:lnTo>
                <a:lnTo>
                  <a:pt x="5751194" y="1456670"/>
                </a:lnTo>
                <a:cubicBezTo>
                  <a:pt x="5751996" y="1456089"/>
                  <a:pt x="5751177" y="1457661"/>
                  <a:pt x="5749542" y="1460802"/>
                </a:cubicBezTo>
                <a:cubicBezTo>
                  <a:pt x="5747904" y="1463943"/>
                  <a:pt x="5747904" y="1463943"/>
                  <a:pt x="5746269" y="1467084"/>
                </a:cubicBezTo>
                <a:cubicBezTo>
                  <a:pt x="5743880" y="1467836"/>
                  <a:pt x="5739855" y="1471728"/>
                  <a:pt x="5738218" y="1474870"/>
                </a:cubicBezTo>
                <a:cubicBezTo>
                  <a:pt x="5735831" y="1475621"/>
                  <a:pt x="5738218" y="1474870"/>
                  <a:pt x="5736583" y="1478010"/>
                </a:cubicBezTo>
                <a:cubicBezTo>
                  <a:pt x="5732558" y="1481903"/>
                  <a:pt x="5727649" y="1491326"/>
                  <a:pt x="5726012" y="1494468"/>
                </a:cubicBezTo>
                <a:cubicBezTo>
                  <a:pt x="5726764" y="1496858"/>
                  <a:pt x="5722741" y="1500750"/>
                  <a:pt x="5719467" y="1507031"/>
                </a:cubicBezTo>
                <a:cubicBezTo>
                  <a:pt x="5719467" y="1507031"/>
                  <a:pt x="5721856" y="1506279"/>
                  <a:pt x="5721856" y="1506279"/>
                </a:cubicBezTo>
                <a:lnTo>
                  <a:pt x="5723492" y="1503139"/>
                </a:lnTo>
                <a:lnTo>
                  <a:pt x="5724244" y="1505527"/>
                </a:lnTo>
                <a:cubicBezTo>
                  <a:pt x="5724244" y="1505527"/>
                  <a:pt x="5726632" y="1504776"/>
                  <a:pt x="5726632" y="1504776"/>
                </a:cubicBezTo>
                <a:cubicBezTo>
                  <a:pt x="5726632" y="1504776"/>
                  <a:pt x="5729020" y="1504024"/>
                  <a:pt x="5729020" y="1504024"/>
                </a:cubicBezTo>
                <a:cubicBezTo>
                  <a:pt x="5728269" y="1501634"/>
                  <a:pt x="5730657" y="1500883"/>
                  <a:pt x="5732294" y="1497743"/>
                </a:cubicBezTo>
                <a:cubicBezTo>
                  <a:pt x="5732294" y="1497743"/>
                  <a:pt x="5733930" y="1494603"/>
                  <a:pt x="5734682" y="1496991"/>
                </a:cubicBezTo>
                <a:cubicBezTo>
                  <a:pt x="5734682" y="1496991"/>
                  <a:pt x="5734682" y="1496991"/>
                  <a:pt x="5741979" y="1486816"/>
                </a:cubicBezTo>
                <a:cubicBezTo>
                  <a:pt x="5747641" y="1479782"/>
                  <a:pt x="5746004" y="1482923"/>
                  <a:pt x="5748393" y="1482171"/>
                </a:cubicBezTo>
                <a:cubicBezTo>
                  <a:pt x="5748393" y="1482171"/>
                  <a:pt x="5744368" y="1486064"/>
                  <a:pt x="5742731" y="1489206"/>
                </a:cubicBezTo>
                <a:cubicBezTo>
                  <a:pt x="5739460" y="1495488"/>
                  <a:pt x="5733045" y="1500131"/>
                  <a:pt x="5728136" y="1509553"/>
                </a:cubicBezTo>
                <a:lnTo>
                  <a:pt x="5734549" y="1504910"/>
                </a:lnTo>
                <a:lnTo>
                  <a:pt x="5732913" y="1508050"/>
                </a:lnTo>
                <a:cubicBezTo>
                  <a:pt x="5730524" y="1508802"/>
                  <a:pt x="5732913" y="1508050"/>
                  <a:pt x="5735301" y="1507298"/>
                </a:cubicBezTo>
                <a:cubicBezTo>
                  <a:pt x="5735301" y="1507298"/>
                  <a:pt x="5736938" y="1504157"/>
                  <a:pt x="5736938" y="1504157"/>
                </a:cubicBezTo>
                <a:cubicBezTo>
                  <a:pt x="5738574" y="1501017"/>
                  <a:pt x="5738574" y="1501017"/>
                  <a:pt x="5740210" y="1497876"/>
                </a:cubicBezTo>
                <a:cubicBezTo>
                  <a:pt x="5742599" y="1497124"/>
                  <a:pt x="5744235" y="1493984"/>
                  <a:pt x="5744235" y="1493984"/>
                </a:cubicBezTo>
                <a:lnTo>
                  <a:pt x="5746624" y="1493232"/>
                </a:lnTo>
                <a:lnTo>
                  <a:pt x="5754673" y="1485448"/>
                </a:lnTo>
                <a:cubicBezTo>
                  <a:pt x="5753921" y="1483057"/>
                  <a:pt x="5756310" y="1482305"/>
                  <a:pt x="5758698" y="1481554"/>
                </a:cubicBezTo>
                <a:cubicBezTo>
                  <a:pt x="5757062" y="1484696"/>
                  <a:pt x="5761970" y="1475271"/>
                  <a:pt x="5764358" y="1474520"/>
                </a:cubicBezTo>
                <a:cubicBezTo>
                  <a:pt x="5765996" y="1471379"/>
                  <a:pt x="5768383" y="1470627"/>
                  <a:pt x="5771657" y="1464345"/>
                </a:cubicBezTo>
                <a:cubicBezTo>
                  <a:pt x="5777317" y="1457312"/>
                  <a:pt x="5773292" y="1461203"/>
                  <a:pt x="5778954" y="1454169"/>
                </a:cubicBezTo>
                <a:cubicBezTo>
                  <a:pt x="5778202" y="1451781"/>
                  <a:pt x="5780590" y="1451029"/>
                  <a:pt x="5780590" y="1451029"/>
                </a:cubicBezTo>
                <a:cubicBezTo>
                  <a:pt x="5778202" y="1451781"/>
                  <a:pt x="5776565" y="1454921"/>
                  <a:pt x="5776565" y="1454921"/>
                </a:cubicBezTo>
                <a:cubicBezTo>
                  <a:pt x="5774177" y="1455673"/>
                  <a:pt x="5774177" y="1455673"/>
                  <a:pt x="5777449" y="1449391"/>
                </a:cubicBezTo>
                <a:cubicBezTo>
                  <a:pt x="5782226" y="1447887"/>
                  <a:pt x="5785498" y="1441604"/>
                  <a:pt x="5787135" y="1438464"/>
                </a:cubicBezTo>
                <a:cubicBezTo>
                  <a:pt x="5785498" y="1441604"/>
                  <a:pt x="5783863" y="1444746"/>
                  <a:pt x="5783863" y="1444746"/>
                </a:cubicBezTo>
                <a:cubicBezTo>
                  <a:pt x="5783863" y="1444746"/>
                  <a:pt x="5786251" y="1443994"/>
                  <a:pt x="5787888" y="1440853"/>
                </a:cubicBezTo>
                <a:cubicBezTo>
                  <a:pt x="5790275" y="1440101"/>
                  <a:pt x="5791911" y="1436960"/>
                  <a:pt x="5793549" y="1433819"/>
                </a:cubicBezTo>
                <a:cubicBezTo>
                  <a:pt x="5793549" y="1433819"/>
                  <a:pt x="5795937" y="1433067"/>
                  <a:pt x="5795937" y="1433067"/>
                </a:cubicBezTo>
                <a:cubicBezTo>
                  <a:pt x="5797572" y="1429924"/>
                  <a:pt x="5797572" y="1429924"/>
                  <a:pt x="5799208" y="1426785"/>
                </a:cubicBezTo>
                <a:cubicBezTo>
                  <a:pt x="5801596" y="1426033"/>
                  <a:pt x="5805621" y="1422141"/>
                  <a:pt x="5810399" y="1420637"/>
                </a:cubicBezTo>
                <a:cubicBezTo>
                  <a:pt x="5808010" y="1421389"/>
                  <a:pt x="5808763" y="1423778"/>
                  <a:pt x="5808763" y="1423778"/>
                </a:cubicBezTo>
                <a:cubicBezTo>
                  <a:pt x="5809513" y="1426167"/>
                  <a:pt x="5807126" y="1426917"/>
                  <a:pt x="5807126" y="1426917"/>
                </a:cubicBezTo>
                <a:cubicBezTo>
                  <a:pt x="5809513" y="1426167"/>
                  <a:pt x="5809513" y="1426167"/>
                  <a:pt x="5811903" y="1425414"/>
                </a:cubicBezTo>
                <a:cubicBezTo>
                  <a:pt x="5813539" y="1422275"/>
                  <a:pt x="5814291" y="1424662"/>
                  <a:pt x="5819954" y="1417630"/>
                </a:cubicBezTo>
                <a:cubicBezTo>
                  <a:pt x="5818315" y="1420771"/>
                  <a:pt x="5814291" y="1424662"/>
                  <a:pt x="5810266" y="1428557"/>
                </a:cubicBezTo>
                <a:cubicBezTo>
                  <a:pt x="5810266" y="1428557"/>
                  <a:pt x="5808630" y="1431698"/>
                  <a:pt x="5806243" y="1432450"/>
                </a:cubicBezTo>
                <a:cubicBezTo>
                  <a:pt x="5806243" y="1432450"/>
                  <a:pt x="5804604" y="1435591"/>
                  <a:pt x="5804604" y="1435591"/>
                </a:cubicBezTo>
                <a:cubicBezTo>
                  <a:pt x="5802217" y="1436343"/>
                  <a:pt x="5800580" y="1439484"/>
                  <a:pt x="5801333" y="1441873"/>
                </a:cubicBezTo>
                <a:cubicBezTo>
                  <a:pt x="5794036" y="1452050"/>
                  <a:pt x="5790011" y="1455941"/>
                  <a:pt x="5789259" y="1453553"/>
                </a:cubicBezTo>
                <a:cubicBezTo>
                  <a:pt x="5786871" y="1454305"/>
                  <a:pt x="5785235" y="1457445"/>
                  <a:pt x="5792531" y="1447271"/>
                </a:cubicBezTo>
                <a:cubicBezTo>
                  <a:pt x="5794167" y="1444129"/>
                  <a:pt x="5791780" y="1444880"/>
                  <a:pt x="5790143" y="1448022"/>
                </a:cubicBezTo>
                <a:cubicBezTo>
                  <a:pt x="5786118" y="1451914"/>
                  <a:pt x="5782846" y="1458197"/>
                  <a:pt x="5778821" y="1462089"/>
                </a:cubicBezTo>
                <a:cubicBezTo>
                  <a:pt x="5777185" y="1465231"/>
                  <a:pt x="5775549" y="1468372"/>
                  <a:pt x="5773913" y="1471513"/>
                </a:cubicBezTo>
                <a:cubicBezTo>
                  <a:pt x="5770772" y="1469875"/>
                  <a:pt x="5770772" y="1469875"/>
                  <a:pt x="5768383" y="1470627"/>
                </a:cubicBezTo>
                <a:cubicBezTo>
                  <a:pt x="5765110" y="1476910"/>
                  <a:pt x="5763474" y="1480050"/>
                  <a:pt x="5766615" y="1481689"/>
                </a:cubicBezTo>
                <a:cubicBezTo>
                  <a:pt x="5764226" y="1482441"/>
                  <a:pt x="5764978" y="1484829"/>
                  <a:pt x="5764978" y="1484829"/>
                </a:cubicBezTo>
                <a:cubicBezTo>
                  <a:pt x="5762591" y="1485581"/>
                  <a:pt x="5760954" y="1488722"/>
                  <a:pt x="5761706" y="1491110"/>
                </a:cubicBezTo>
                <a:cubicBezTo>
                  <a:pt x="5757682" y="1495003"/>
                  <a:pt x="5759317" y="1491862"/>
                  <a:pt x="5753657" y="1498895"/>
                </a:cubicBezTo>
                <a:cubicBezTo>
                  <a:pt x="5752020" y="1502036"/>
                  <a:pt x="5747996" y="1505930"/>
                  <a:pt x="5745607" y="1506682"/>
                </a:cubicBezTo>
                <a:cubicBezTo>
                  <a:pt x="5744723" y="1512211"/>
                  <a:pt x="5738310" y="1516856"/>
                  <a:pt x="5738310" y="1516856"/>
                </a:cubicBezTo>
                <a:cubicBezTo>
                  <a:pt x="5739062" y="1519246"/>
                  <a:pt x="5741449" y="1518495"/>
                  <a:pt x="5741449" y="1518495"/>
                </a:cubicBezTo>
                <a:cubicBezTo>
                  <a:pt x="5742202" y="1520883"/>
                  <a:pt x="5745474" y="1514601"/>
                  <a:pt x="5736540" y="1527916"/>
                </a:cubicBezTo>
                <a:cubicBezTo>
                  <a:pt x="5736540" y="1527916"/>
                  <a:pt x="5736540" y="1527916"/>
                  <a:pt x="5738929" y="1527164"/>
                </a:cubicBezTo>
                <a:cubicBezTo>
                  <a:pt x="5741318" y="1526413"/>
                  <a:pt x="5742954" y="1523274"/>
                  <a:pt x="5744590" y="1520131"/>
                </a:cubicBezTo>
                <a:cubicBezTo>
                  <a:pt x="5742954" y="1523274"/>
                  <a:pt x="5741318" y="1526413"/>
                  <a:pt x="5737292" y="1530307"/>
                </a:cubicBezTo>
                <a:cubicBezTo>
                  <a:pt x="5734020" y="1536587"/>
                  <a:pt x="5734772" y="1538977"/>
                  <a:pt x="5734772" y="1538977"/>
                </a:cubicBezTo>
                <a:cubicBezTo>
                  <a:pt x="5734772" y="1538977"/>
                  <a:pt x="5733137" y="1542117"/>
                  <a:pt x="5733888" y="1544507"/>
                </a:cubicBezTo>
                <a:cubicBezTo>
                  <a:pt x="5731059" y="1548024"/>
                  <a:pt x="5730462" y="1548212"/>
                  <a:pt x="5730478" y="1547223"/>
                </a:cubicBezTo>
                <a:lnTo>
                  <a:pt x="5730747" y="1542870"/>
                </a:lnTo>
                <a:lnTo>
                  <a:pt x="5729110" y="1546010"/>
                </a:lnTo>
                <a:cubicBezTo>
                  <a:pt x="5726723" y="1546762"/>
                  <a:pt x="5725086" y="1549904"/>
                  <a:pt x="5725086" y="1549904"/>
                </a:cubicBezTo>
                <a:cubicBezTo>
                  <a:pt x="5723451" y="1553044"/>
                  <a:pt x="5723451" y="1553044"/>
                  <a:pt x="5721813" y="1556185"/>
                </a:cubicBezTo>
                <a:cubicBezTo>
                  <a:pt x="5719426" y="1556937"/>
                  <a:pt x="5719426" y="1556937"/>
                  <a:pt x="5719426" y="1556937"/>
                </a:cubicBezTo>
                <a:cubicBezTo>
                  <a:pt x="5717790" y="1560077"/>
                  <a:pt x="5716153" y="1563219"/>
                  <a:pt x="5713765" y="1563971"/>
                </a:cubicBezTo>
                <a:cubicBezTo>
                  <a:pt x="5713765" y="1563971"/>
                  <a:pt x="5709740" y="1567863"/>
                  <a:pt x="5708104" y="1571004"/>
                </a:cubicBezTo>
                <a:cubicBezTo>
                  <a:pt x="5706467" y="1574146"/>
                  <a:pt x="5706467" y="1574146"/>
                  <a:pt x="5704079" y="1574898"/>
                </a:cubicBezTo>
                <a:cubicBezTo>
                  <a:pt x="5706467" y="1574146"/>
                  <a:pt x="5705714" y="1571756"/>
                  <a:pt x="5705714" y="1571756"/>
                </a:cubicBezTo>
                <a:cubicBezTo>
                  <a:pt x="5712127" y="1567111"/>
                  <a:pt x="5713011" y="1561581"/>
                  <a:pt x="5717037" y="1557689"/>
                </a:cubicBezTo>
                <a:cubicBezTo>
                  <a:pt x="5718674" y="1554549"/>
                  <a:pt x="5721061" y="1553797"/>
                  <a:pt x="5722699" y="1550656"/>
                </a:cubicBezTo>
                <a:cubicBezTo>
                  <a:pt x="5722699" y="1550656"/>
                  <a:pt x="5722699" y="1550656"/>
                  <a:pt x="5720309" y="1551407"/>
                </a:cubicBezTo>
                <a:cubicBezTo>
                  <a:pt x="5714649" y="1558440"/>
                  <a:pt x="5711508" y="1556803"/>
                  <a:pt x="5698550" y="1574011"/>
                </a:cubicBezTo>
                <a:cubicBezTo>
                  <a:pt x="5700938" y="1573259"/>
                  <a:pt x="5700938" y="1573259"/>
                  <a:pt x="5701690" y="1575650"/>
                </a:cubicBezTo>
                <a:cubicBezTo>
                  <a:pt x="5701690" y="1575650"/>
                  <a:pt x="5701690" y="1575650"/>
                  <a:pt x="5700054" y="1578789"/>
                </a:cubicBezTo>
                <a:cubicBezTo>
                  <a:pt x="5700054" y="1578789"/>
                  <a:pt x="5698418" y="1581932"/>
                  <a:pt x="5696029" y="1582684"/>
                </a:cubicBezTo>
                <a:cubicBezTo>
                  <a:pt x="5694393" y="1585825"/>
                  <a:pt x="5692005" y="1586576"/>
                  <a:pt x="5690369" y="1589718"/>
                </a:cubicBezTo>
                <a:cubicBezTo>
                  <a:pt x="5691121" y="1592107"/>
                  <a:pt x="5688732" y="1592859"/>
                  <a:pt x="5693509" y="1591355"/>
                </a:cubicBezTo>
                <a:cubicBezTo>
                  <a:pt x="5695145" y="1588215"/>
                  <a:pt x="5695145" y="1588215"/>
                  <a:pt x="5697534" y="1587462"/>
                </a:cubicBezTo>
                <a:cubicBezTo>
                  <a:pt x="5701559" y="1583570"/>
                  <a:pt x="5705583" y="1579677"/>
                  <a:pt x="5706467" y="1574146"/>
                </a:cubicBezTo>
                <a:cubicBezTo>
                  <a:pt x="5710492" y="1570252"/>
                  <a:pt x="5712127" y="1567111"/>
                  <a:pt x="5712880" y="1569501"/>
                </a:cubicBezTo>
                <a:cubicBezTo>
                  <a:pt x="5712880" y="1569501"/>
                  <a:pt x="5712880" y="1569501"/>
                  <a:pt x="5712472" y="1570285"/>
                </a:cubicBezTo>
                <a:lnTo>
                  <a:pt x="5709724" y="1575559"/>
                </a:lnTo>
                <a:lnTo>
                  <a:pt x="5705583" y="1579677"/>
                </a:lnTo>
                <a:cubicBezTo>
                  <a:pt x="5703946" y="1582818"/>
                  <a:pt x="5703946" y="1582818"/>
                  <a:pt x="5709609" y="1575782"/>
                </a:cubicBezTo>
                <a:lnTo>
                  <a:pt x="5709724" y="1575559"/>
                </a:lnTo>
                <a:lnTo>
                  <a:pt x="5712831" y="1572471"/>
                </a:lnTo>
                <a:cubicBezTo>
                  <a:pt x="5713223" y="1572676"/>
                  <a:pt x="5711995" y="1575030"/>
                  <a:pt x="5710359" y="1578173"/>
                </a:cubicBezTo>
                <a:cubicBezTo>
                  <a:pt x="5710359" y="1578173"/>
                  <a:pt x="5712748" y="1577421"/>
                  <a:pt x="5714383" y="1574279"/>
                </a:cubicBezTo>
                <a:cubicBezTo>
                  <a:pt x="5714383" y="1574279"/>
                  <a:pt x="5716020" y="1571139"/>
                  <a:pt x="5716020" y="1571139"/>
                </a:cubicBezTo>
                <a:cubicBezTo>
                  <a:pt x="5716020" y="1571139"/>
                  <a:pt x="5716020" y="1571139"/>
                  <a:pt x="5715267" y="1568749"/>
                </a:cubicBezTo>
                <a:cubicBezTo>
                  <a:pt x="5717657" y="1567997"/>
                  <a:pt x="5720929" y="1561716"/>
                  <a:pt x="5726591" y="1554682"/>
                </a:cubicBezTo>
                <a:cubicBezTo>
                  <a:pt x="5726591" y="1554682"/>
                  <a:pt x="5730615" y="1550790"/>
                  <a:pt x="5729863" y="1548401"/>
                </a:cubicBezTo>
                <a:cubicBezTo>
                  <a:pt x="5732251" y="1547649"/>
                  <a:pt x="5733888" y="1544507"/>
                  <a:pt x="5734641" y="1546897"/>
                </a:cubicBezTo>
                <a:cubicBezTo>
                  <a:pt x="5732251" y="1547649"/>
                  <a:pt x="5730615" y="1550790"/>
                  <a:pt x="5731367" y="1553178"/>
                </a:cubicBezTo>
                <a:cubicBezTo>
                  <a:pt x="5728979" y="1553930"/>
                  <a:pt x="5727342" y="1557070"/>
                  <a:pt x="5723318" y="1560964"/>
                </a:cubicBezTo>
                <a:lnTo>
                  <a:pt x="5720045" y="1567245"/>
                </a:lnTo>
                <a:lnTo>
                  <a:pt x="5724069" y="1563353"/>
                </a:lnTo>
                <a:cubicBezTo>
                  <a:pt x="5724069" y="1563353"/>
                  <a:pt x="5726458" y="1562601"/>
                  <a:pt x="5726458" y="1562601"/>
                </a:cubicBezTo>
                <a:cubicBezTo>
                  <a:pt x="5728094" y="1559461"/>
                  <a:pt x="5728094" y="1559461"/>
                  <a:pt x="5730482" y="1558709"/>
                </a:cubicBezTo>
                <a:cubicBezTo>
                  <a:pt x="5730482" y="1558709"/>
                  <a:pt x="5732118" y="1555567"/>
                  <a:pt x="5733755" y="1552427"/>
                </a:cubicBezTo>
                <a:cubicBezTo>
                  <a:pt x="5733755" y="1552427"/>
                  <a:pt x="5736144" y="1551675"/>
                  <a:pt x="5735392" y="1549286"/>
                </a:cubicBezTo>
                <a:cubicBezTo>
                  <a:pt x="5735392" y="1549286"/>
                  <a:pt x="5737028" y="1546145"/>
                  <a:pt x="5737028" y="1546145"/>
                </a:cubicBezTo>
                <a:cubicBezTo>
                  <a:pt x="5737028" y="1546145"/>
                  <a:pt x="5738665" y="1543003"/>
                  <a:pt x="5740300" y="1539862"/>
                </a:cubicBezTo>
                <a:cubicBezTo>
                  <a:pt x="5743574" y="1533580"/>
                  <a:pt x="5745961" y="1532828"/>
                  <a:pt x="5749235" y="1526547"/>
                </a:cubicBezTo>
                <a:cubicBezTo>
                  <a:pt x="5749235" y="1526547"/>
                  <a:pt x="5751623" y="1525795"/>
                  <a:pt x="5750871" y="1523406"/>
                </a:cubicBezTo>
                <a:cubicBezTo>
                  <a:pt x="5751623" y="1525795"/>
                  <a:pt x="5749235" y="1526547"/>
                  <a:pt x="5749987" y="1528936"/>
                </a:cubicBezTo>
                <a:cubicBezTo>
                  <a:pt x="5749987" y="1528936"/>
                  <a:pt x="5749987" y="1528936"/>
                  <a:pt x="5747597" y="1529688"/>
                </a:cubicBezTo>
                <a:cubicBezTo>
                  <a:pt x="5745961" y="1532828"/>
                  <a:pt x="5741937" y="1536721"/>
                  <a:pt x="5745077" y="1538359"/>
                </a:cubicBezTo>
                <a:cubicBezTo>
                  <a:pt x="5745077" y="1538359"/>
                  <a:pt x="5745077" y="1538359"/>
                  <a:pt x="5745830" y="1540748"/>
                </a:cubicBezTo>
                <a:cubicBezTo>
                  <a:pt x="5741805" y="1544642"/>
                  <a:pt x="5738532" y="1550923"/>
                  <a:pt x="5735259" y="1557206"/>
                </a:cubicBezTo>
                <a:cubicBezTo>
                  <a:pt x="5739284" y="1553312"/>
                  <a:pt x="5740920" y="1550171"/>
                  <a:pt x="5742556" y="1547031"/>
                </a:cubicBezTo>
                <a:cubicBezTo>
                  <a:pt x="5744946" y="1546279"/>
                  <a:pt x="5744193" y="1543890"/>
                  <a:pt x="5744193" y="1543890"/>
                </a:cubicBezTo>
                <a:cubicBezTo>
                  <a:pt x="5744193" y="1543890"/>
                  <a:pt x="5745830" y="1540748"/>
                  <a:pt x="5745830" y="1540748"/>
                </a:cubicBezTo>
                <a:cubicBezTo>
                  <a:pt x="5744193" y="1543890"/>
                  <a:pt x="5744946" y="1546279"/>
                  <a:pt x="5744946" y="1546279"/>
                </a:cubicBezTo>
                <a:cubicBezTo>
                  <a:pt x="5751226" y="1549553"/>
                  <a:pt x="5754630" y="1535352"/>
                  <a:pt x="5758655" y="1531460"/>
                </a:cubicBezTo>
                <a:cubicBezTo>
                  <a:pt x="5758655" y="1531460"/>
                  <a:pt x="5758655" y="1531460"/>
                  <a:pt x="5761045" y="1530707"/>
                </a:cubicBezTo>
                <a:cubicBezTo>
                  <a:pt x="5765068" y="1526814"/>
                  <a:pt x="5769095" y="1522923"/>
                  <a:pt x="5772366" y="1516640"/>
                </a:cubicBezTo>
                <a:cubicBezTo>
                  <a:pt x="5780415" y="1508856"/>
                  <a:pt x="5785325" y="1499432"/>
                  <a:pt x="5790986" y="1492399"/>
                </a:cubicBezTo>
                <a:cubicBezTo>
                  <a:pt x="5788465" y="1501070"/>
                  <a:pt x="5785193" y="1507352"/>
                  <a:pt x="5779531" y="1514385"/>
                </a:cubicBezTo>
                <a:cubicBezTo>
                  <a:pt x="5770598" y="1527700"/>
                  <a:pt x="5770598" y="1527700"/>
                  <a:pt x="5777762" y="1525446"/>
                </a:cubicBezTo>
                <a:cubicBezTo>
                  <a:pt x="5782539" y="1523942"/>
                  <a:pt x="5782539" y="1523942"/>
                  <a:pt x="5775242" y="1534117"/>
                </a:cubicBezTo>
                <a:cubicBezTo>
                  <a:pt x="5771969" y="1540399"/>
                  <a:pt x="5766308" y="1547432"/>
                  <a:pt x="5765423" y="1552963"/>
                </a:cubicBezTo>
                <a:cubicBezTo>
                  <a:pt x="5763035" y="1553714"/>
                  <a:pt x="5768564" y="1554602"/>
                  <a:pt x="5768564" y="1554602"/>
                </a:cubicBezTo>
                <a:cubicBezTo>
                  <a:pt x="5774225" y="1547566"/>
                  <a:pt x="5779002" y="1546063"/>
                  <a:pt x="5783910" y="1536641"/>
                </a:cubicBezTo>
                <a:cubicBezTo>
                  <a:pt x="5788820" y="1527217"/>
                  <a:pt x="5797754" y="1513902"/>
                  <a:pt x="5804167" y="1509257"/>
                </a:cubicBezTo>
                <a:cubicBezTo>
                  <a:pt x="5806556" y="1508506"/>
                  <a:pt x="5807308" y="1510895"/>
                  <a:pt x="5809828" y="1502225"/>
                </a:cubicBezTo>
                <a:cubicBezTo>
                  <a:pt x="5809076" y="1499835"/>
                  <a:pt x="5813102" y="1495942"/>
                  <a:pt x="5814737" y="1492801"/>
                </a:cubicBezTo>
                <a:cubicBezTo>
                  <a:pt x="5815489" y="1495190"/>
                  <a:pt x="5815489" y="1495190"/>
                  <a:pt x="5815489" y="1495190"/>
                </a:cubicBezTo>
                <a:cubicBezTo>
                  <a:pt x="5819513" y="1491298"/>
                  <a:pt x="5823539" y="1487405"/>
                  <a:pt x="5826811" y="1481123"/>
                </a:cubicBezTo>
                <a:cubicBezTo>
                  <a:pt x="5826811" y="1481123"/>
                  <a:pt x="5832472" y="1474088"/>
                  <a:pt x="5834860" y="1473337"/>
                </a:cubicBezTo>
                <a:lnTo>
                  <a:pt x="5837250" y="1472585"/>
                </a:lnTo>
                <a:cubicBezTo>
                  <a:pt x="5838001" y="1474974"/>
                  <a:pt x="5835612" y="1475726"/>
                  <a:pt x="5835612" y="1475726"/>
                </a:cubicBezTo>
                <a:cubicBezTo>
                  <a:pt x="5829201" y="1480371"/>
                  <a:pt x="5830704" y="1485149"/>
                  <a:pt x="5829067" y="1488291"/>
                </a:cubicBezTo>
                <a:cubicBezTo>
                  <a:pt x="5829819" y="1490680"/>
                  <a:pt x="5832209" y="1489928"/>
                  <a:pt x="5832960" y="1492318"/>
                </a:cubicBezTo>
                <a:cubicBezTo>
                  <a:pt x="5828183" y="1493821"/>
                  <a:pt x="5828183" y="1493821"/>
                  <a:pt x="5825795" y="1494573"/>
                </a:cubicBezTo>
                <a:cubicBezTo>
                  <a:pt x="5825795" y="1494573"/>
                  <a:pt x="5821017" y="1496076"/>
                  <a:pt x="5819383" y="1499219"/>
                </a:cubicBezTo>
                <a:cubicBezTo>
                  <a:pt x="5819383" y="1499219"/>
                  <a:pt x="5818497" y="1504747"/>
                  <a:pt x="5818497" y="1504747"/>
                </a:cubicBezTo>
                <a:cubicBezTo>
                  <a:pt x="5818497" y="1504747"/>
                  <a:pt x="5818497" y="1504747"/>
                  <a:pt x="5816110" y="1505499"/>
                </a:cubicBezTo>
                <a:cubicBezTo>
                  <a:pt x="5819250" y="1507136"/>
                  <a:pt x="5819250" y="1507136"/>
                  <a:pt x="5816861" y="1507888"/>
                </a:cubicBezTo>
                <a:cubicBezTo>
                  <a:pt x="5816861" y="1507888"/>
                  <a:pt x="5814472" y="1508640"/>
                  <a:pt x="5814472" y="1508640"/>
                </a:cubicBezTo>
                <a:cubicBezTo>
                  <a:pt x="5812835" y="1511780"/>
                  <a:pt x="5811200" y="1514921"/>
                  <a:pt x="5811200" y="1514921"/>
                </a:cubicBezTo>
                <a:lnTo>
                  <a:pt x="5815253" y="1512100"/>
                </a:lnTo>
                <a:lnTo>
                  <a:pt x="5813588" y="1514169"/>
                </a:lnTo>
                <a:cubicBezTo>
                  <a:pt x="5811200" y="1514921"/>
                  <a:pt x="5807926" y="1521203"/>
                  <a:pt x="5807926" y="1521203"/>
                </a:cubicBezTo>
                <a:cubicBezTo>
                  <a:pt x="5811067" y="1522841"/>
                  <a:pt x="5811067" y="1522841"/>
                  <a:pt x="5808547" y="1531512"/>
                </a:cubicBezTo>
                <a:cubicBezTo>
                  <a:pt x="5805275" y="1537794"/>
                  <a:pt x="5799613" y="1544828"/>
                  <a:pt x="5794836" y="1546333"/>
                </a:cubicBezTo>
                <a:cubicBezTo>
                  <a:pt x="5795588" y="1548720"/>
                  <a:pt x="5793200" y="1549472"/>
                  <a:pt x="5793952" y="1551863"/>
                </a:cubicBezTo>
                <a:cubicBezTo>
                  <a:pt x="5789926" y="1555756"/>
                  <a:pt x="5786655" y="1562038"/>
                  <a:pt x="5785902" y="1559649"/>
                </a:cubicBezTo>
                <a:cubicBezTo>
                  <a:pt x="5785902" y="1559649"/>
                  <a:pt x="5785902" y="1559649"/>
                  <a:pt x="5783516" y="1560401"/>
                </a:cubicBezTo>
                <a:cubicBezTo>
                  <a:pt x="5785151" y="1557259"/>
                  <a:pt x="5785151" y="1557259"/>
                  <a:pt x="5787539" y="1556508"/>
                </a:cubicBezTo>
                <a:cubicBezTo>
                  <a:pt x="5785151" y="1557259"/>
                  <a:pt x="5785151" y="1557259"/>
                  <a:pt x="5782762" y="1558011"/>
                </a:cubicBezTo>
                <a:cubicBezTo>
                  <a:pt x="5782762" y="1558011"/>
                  <a:pt x="5783516" y="1560401"/>
                  <a:pt x="5783516" y="1560401"/>
                </a:cubicBezTo>
                <a:cubicBezTo>
                  <a:pt x="5778737" y="1561904"/>
                  <a:pt x="5773077" y="1568937"/>
                  <a:pt x="5767416" y="1575972"/>
                </a:cubicBezTo>
                <a:cubicBezTo>
                  <a:pt x="5765779" y="1579113"/>
                  <a:pt x="5763391" y="1579865"/>
                  <a:pt x="5761003" y="1580617"/>
                </a:cubicBezTo>
                <a:cubicBezTo>
                  <a:pt x="5761003" y="1580617"/>
                  <a:pt x="5761754" y="1583005"/>
                  <a:pt x="5761754" y="1583005"/>
                </a:cubicBezTo>
                <a:cubicBezTo>
                  <a:pt x="5759366" y="1583757"/>
                  <a:pt x="5761754" y="1583005"/>
                  <a:pt x="5757729" y="1586897"/>
                </a:cubicBezTo>
                <a:cubicBezTo>
                  <a:pt x="5759366" y="1583757"/>
                  <a:pt x="5758614" y="1581368"/>
                  <a:pt x="5756978" y="1584508"/>
                </a:cubicBezTo>
                <a:cubicBezTo>
                  <a:pt x="5749680" y="1594684"/>
                  <a:pt x="5747292" y="1595435"/>
                  <a:pt x="5745655" y="1598578"/>
                </a:cubicBezTo>
                <a:cubicBezTo>
                  <a:pt x="5741631" y="1602470"/>
                  <a:pt x="5738358" y="1608753"/>
                  <a:pt x="5734334" y="1612646"/>
                </a:cubicBezTo>
                <a:cubicBezTo>
                  <a:pt x="5732698" y="1615787"/>
                  <a:pt x="5732698" y="1615787"/>
                  <a:pt x="5732698" y="1615787"/>
                </a:cubicBezTo>
                <a:cubicBezTo>
                  <a:pt x="5732698" y="1615787"/>
                  <a:pt x="5735088" y="1615035"/>
                  <a:pt x="5737474" y="1614283"/>
                </a:cubicBezTo>
                <a:cubicBezTo>
                  <a:pt x="5740747" y="1608000"/>
                  <a:pt x="5743888" y="1609639"/>
                  <a:pt x="5743888" y="1609639"/>
                </a:cubicBezTo>
                <a:cubicBezTo>
                  <a:pt x="5743888" y="1609639"/>
                  <a:pt x="5742252" y="1612780"/>
                  <a:pt x="5740614" y="1615921"/>
                </a:cubicBezTo>
                <a:cubicBezTo>
                  <a:pt x="5737342" y="1622202"/>
                  <a:pt x="5739730" y="1621450"/>
                  <a:pt x="5743004" y="1615169"/>
                </a:cubicBezTo>
                <a:cubicBezTo>
                  <a:pt x="5745392" y="1614418"/>
                  <a:pt x="5749416" y="1610525"/>
                  <a:pt x="5751053" y="1607384"/>
                </a:cubicBezTo>
                <a:cubicBezTo>
                  <a:pt x="5751053" y="1607384"/>
                  <a:pt x="5752689" y="1604242"/>
                  <a:pt x="5752689" y="1604242"/>
                </a:cubicBezTo>
                <a:cubicBezTo>
                  <a:pt x="5752689" y="1604242"/>
                  <a:pt x="5753573" y="1598712"/>
                  <a:pt x="5755209" y="1595571"/>
                </a:cubicBezTo>
                <a:cubicBezTo>
                  <a:pt x="5759234" y="1591677"/>
                  <a:pt x="5759988" y="1594066"/>
                  <a:pt x="5764894" y="1584643"/>
                </a:cubicBezTo>
                <a:cubicBezTo>
                  <a:pt x="5767284" y="1583890"/>
                  <a:pt x="5766531" y="1581502"/>
                  <a:pt x="5766531" y="1581502"/>
                </a:cubicBezTo>
                <a:cubicBezTo>
                  <a:pt x="5768919" y="1580750"/>
                  <a:pt x="5771308" y="1579998"/>
                  <a:pt x="5771308" y="1579998"/>
                </a:cubicBezTo>
                <a:cubicBezTo>
                  <a:pt x="5772944" y="1576858"/>
                  <a:pt x="5774581" y="1573717"/>
                  <a:pt x="5776217" y="1570575"/>
                </a:cubicBezTo>
                <a:cubicBezTo>
                  <a:pt x="5776969" y="1572965"/>
                  <a:pt x="5776969" y="1572965"/>
                  <a:pt x="5777721" y="1575355"/>
                </a:cubicBezTo>
                <a:cubicBezTo>
                  <a:pt x="5774448" y="1581636"/>
                  <a:pt x="5774448" y="1581636"/>
                  <a:pt x="5775202" y="1584026"/>
                </a:cubicBezTo>
                <a:cubicBezTo>
                  <a:pt x="5771177" y="1587918"/>
                  <a:pt x="5769540" y="1591059"/>
                  <a:pt x="5765516" y="1594953"/>
                </a:cubicBezTo>
                <a:cubicBezTo>
                  <a:pt x="5762243" y="1601234"/>
                  <a:pt x="5758218" y="1605128"/>
                  <a:pt x="5754945" y="1611411"/>
                </a:cubicBezTo>
                <a:cubicBezTo>
                  <a:pt x="5749284" y="1618443"/>
                  <a:pt x="5743624" y="1625479"/>
                  <a:pt x="5737963" y="1632512"/>
                </a:cubicBezTo>
                <a:cubicBezTo>
                  <a:pt x="5737963" y="1632512"/>
                  <a:pt x="5741103" y="1634150"/>
                  <a:pt x="5741103" y="1634150"/>
                </a:cubicBezTo>
                <a:cubicBezTo>
                  <a:pt x="5738714" y="1634902"/>
                  <a:pt x="5738714" y="1634902"/>
                  <a:pt x="5738714" y="1634902"/>
                </a:cubicBezTo>
                <a:cubicBezTo>
                  <a:pt x="5736326" y="1635654"/>
                  <a:pt x="5733938" y="1636406"/>
                  <a:pt x="5734689" y="1638795"/>
                </a:cubicBezTo>
                <a:cubicBezTo>
                  <a:pt x="5732302" y="1639547"/>
                  <a:pt x="5733054" y="1641935"/>
                  <a:pt x="5733054" y="1641935"/>
                </a:cubicBezTo>
                <a:cubicBezTo>
                  <a:pt x="5731417" y="1645077"/>
                  <a:pt x="5731417" y="1645077"/>
                  <a:pt x="5729029" y="1645829"/>
                </a:cubicBezTo>
                <a:cubicBezTo>
                  <a:pt x="5729029" y="1645829"/>
                  <a:pt x="5729780" y="1648217"/>
                  <a:pt x="5727392" y="1648968"/>
                </a:cubicBezTo>
                <a:cubicBezTo>
                  <a:pt x="5727392" y="1648968"/>
                  <a:pt x="5722483" y="1658392"/>
                  <a:pt x="5718459" y="1662285"/>
                </a:cubicBezTo>
                <a:cubicBezTo>
                  <a:pt x="5714435" y="1666178"/>
                  <a:pt x="5712797" y="1669320"/>
                  <a:pt x="5705501" y="1679495"/>
                </a:cubicBezTo>
                <a:cubicBezTo>
                  <a:pt x="5712797" y="1669320"/>
                  <a:pt x="5716823" y="1665427"/>
                  <a:pt x="5720846" y="1661534"/>
                </a:cubicBezTo>
                <a:cubicBezTo>
                  <a:pt x="5722483" y="1658392"/>
                  <a:pt x="5726508" y="1654500"/>
                  <a:pt x="5728144" y="1651358"/>
                </a:cubicBezTo>
                <a:cubicBezTo>
                  <a:pt x="5727392" y="1648968"/>
                  <a:pt x="5732169" y="1647465"/>
                  <a:pt x="5731417" y="1645077"/>
                </a:cubicBezTo>
                <a:cubicBezTo>
                  <a:pt x="5731417" y="1645077"/>
                  <a:pt x="5732169" y="1647465"/>
                  <a:pt x="5732169" y="1647465"/>
                </a:cubicBezTo>
                <a:cubicBezTo>
                  <a:pt x="5732169" y="1647465"/>
                  <a:pt x="5726508" y="1654500"/>
                  <a:pt x="5730532" y="1650607"/>
                </a:cubicBezTo>
                <a:cubicBezTo>
                  <a:pt x="5732922" y="1649855"/>
                  <a:pt x="5734557" y="1646713"/>
                  <a:pt x="5738582" y="1642822"/>
                </a:cubicBezTo>
                <a:cubicBezTo>
                  <a:pt x="5737829" y="1640432"/>
                  <a:pt x="5740219" y="1639680"/>
                  <a:pt x="5740219" y="1639680"/>
                </a:cubicBezTo>
                <a:cubicBezTo>
                  <a:pt x="5744243" y="1635788"/>
                  <a:pt x="5745127" y="1630256"/>
                  <a:pt x="5749154" y="1626365"/>
                </a:cubicBezTo>
                <a:cubicBezTo>
                  <a:pt x="5753177" y="1622472"/>
                  <a:pt x="5754813" y="1619331"/>
                  <a:pt x="5756449" y="1616188"/>
                </a:cubicBezTo>
                <a:cubicBezTo>
                  <a:pt x="5758838" y="1615437"/>
                  <a:pt x="5760474" y="1612296"/>
                  <a:pt x="5760474" y="1612296"/>
                </a:cubicBezTo>
                <a:cubicBezTo>
                  <a:pt x="5752424" y="1620082"/>
                  <a:pt x="5755697" y="1613799"/>
                  <a:pt x="5759721" y="1609907"/>
                </a:cubicBezTo>
                <a:cubicBezTo>
                  <a:pt x="5758969" y="1607518"/>
                  <a:pt x="5758969" y="1607518"/>
                  <a:pt x="5760606" y="1604377"/>
                </a:cubicBezTo>
                <a:cubicBezTo>
                  <a:pt x="5762243" y="1601234"/>
                  <a:pt x="5766267" y="1597343"/>
                  <a:pt x="5767903" y="1594201"/>
                </a:cubicBezTo>
                <a:cubicBezTo>
                  <a:pt x="5770292" y="1593450"/>
                  <a:pt x="5773564" y="1587166"/>
                  <a:pt x="5772680" y="1592698"/>
                </a:cubicBezTo>
                <a:cubicBezTo>
                  <a:pt x="5770292" y="1593450"/>
                  <a:pt x="5770292" y="1593450"/>
                  <a:pt x="5770292" y="1593450"/>
                </a:cubicBezTo>
                <a:cubicBezTo>
                  <a:pt x="5772680" y="1592698"/>
                  <a:pt x="5771045" y="1595839"/>
                  <a:pt x="5765383" y="1602873"/>
                </a:cubicBezTo>
                <a:lnTo>
                  <a:pt x="5765227" y="1604943"/>
                </a:lnTo>
                <a:lnTo>
                  <a:pt x="5763747" y="1606014"/>
                </a:lnTo>
                <a:cubicBezTo>
                  <a:pt x="5764123" y="1607208"/>
                  <a:pt x="5764721" y="1607021"/>
                  <a:pt x="5765129" y="1606235"/>
                </a:cubicBezTo>
                <a:lnTo>
                  <a:pt x="5765227" y="1604943"/>
                </a:lnTo>
                <a:lnTo>
                  <a:pt x="5770160" y="1601370"/>
                </a:lnTo>
                <a:cubicBezTo>
                  <a:pt x="5769407" y="1598980"/>
                  <a:pt x="5773432" y="1595087"/>
                  <a:pt x="5773432" y="1595087"/>
                </a:cubicBezTo>
                <a:cubicBezTo>
                  <a:pt x="5773432" y="1595087"/>
                  <a:pt x="5775069" y="1591946"/>
                  <a:pt x="5779094" y="1588052"/>
                </a:cubicBezTo>
                <a:cubicBezTo>
                  <a:pt x="5781482" y="1587301"/>
                  <a:pt x="5781482" y="1587301"/>
                  <a:pt x="5783117" y="1584160"/>
                </a:cubicBezTo>
                <a:cubicBezTo>
                  <a:pt x="5783117" y="1584160"/>
                  <a:pt x="5785506" y="1583408"/>
                  <a:pt x="5785506" y="1583408"/>
                </a:cubicBezTo>
                <a:cubicBezTo>
                  <a:pt x="5785506" y="1583408"/>
                  <a:pt x="5785506" y="1583408"/>
                  <a:pt x="5786258" y="1585798"/>
                </a:cubicBezTo>
                <a:cubicBezTo>
                  <a:pt x="5782234" y="1589691"/>
                  <a:pt x="5779845" y="1590443"/>
                  <a:pt x="5779845" y="1590443"/>
                </a:cubicBezTo>
                <a:cubicBezTo>
                  <a:pt x="5775820" y="1594336"/>
                  <a:pt x="5767771" y="1602121"/>
                  <a:pt x="5763614" y="1613933"/>
                </a:cubicBezTo>
                <a:cubicBezTo>
                  <a:pt x="5759590" y="1617827"/>
                  <a:pt x="5760343" y="1620217"/>
                  <a:pt x="5755564" y="1621720"/>
                </a:cubicBezTo>
                <a:cubicBezTo>
                  <a:pt x="5753928" y="1624861"/>
                  <a:pt x="5744243" y="1635788"/>
                  <a:pt x="5742607" y="1638928"/>
                </a:cubicBezTo>
                <a:cubicBezTo>
                  <a:pt x="5740971" y="1642070"/>
                  <a:pt x="5736062" y="1651493"/>
                  <a:pt x="5741722" y="1644458"/>
                </a:cubicBezTo>
                <a:cubicBezTo>
                  <a:pt x="5734425" y="1654634"/>
                  <a:pt x="5740838" y="1649989"/>
                  <a:pt x="5737566" y="1656272"/>
                </a:cubicBezTo>
                <a:cubicBezTo>
                  <a:pt x="5735178" y="1657023"/>
                  <a:pt x="5737566" y="1656272"/>
                  <a:pt x="5739953" y="1655520"/>
                </a:cubicBezTo>
                <a:cubicBezTo>
                  <a:pt x="5738318" y="1658661"/>
                  <a:pt x="5736682" y="1661803"/>
                  <a:pt x="5732657" y="1665695"/>
                </a:cubicBezTo>
                <a:cubicBezTo>
                  <a:pt x="5733409" y="1668084"/>
                  <a:pt x="5725359" y="1675870"/>
                  <a:pt x="5723722" y="1679010"/>
                </a:cubicBezTo>
                <a:cubicBezTo>
                  <a:pt x="5722088" y="1682154"/>
                  <a:pt x="5724476" y="1681402"/>
                  <a:pt x="5728499" y="1677507"/>
                </a:cubicBezTo>
                <a:cubicBezTo>
                  <a:pt x="5727747" y="1675118"/>
                  <a:pt x="5730137" y="1674366"/>
                  <a:pt x="5729384" y="1671977"/>
                </a:cubicBezTo>
                <a:cubicBezTo>
                  <a:pt x="5735796" y="1667333"/>
                  <a:pt x="5737434" y="1664192"/>
                  <a:pt x="5739070" y="1661052"/>
                </a:cubicBezTo>
                <a:cubicBezTo>
                  <a:pt x="5741458" y="1660300"/>
                  <a:pt x="5741458" y="1660300"/>
                  <a:pt x="5739823" y="1663440"/>
                </a:cubicBezTo>
                <a:cubicBezTo>
                  <a:pt x="5735796" y="1667333"/>
                  <a:pt x="5736549" y="1669722"/>
                  <a:pt x="5736549" y="1669722"/>
                </a:cubicBezTo>
                <a:cubicBezTo>
                  <a:pt x="5737301" y="1672112"/>
                  <a:pt x="5733277" y="1676003"/>
                  <a:pt x="5731641" y="1679147"/>
                </a:cubicBezTo>
                <a:cubicBezTo>
                  <a:pt x="5729252" y="1679898"/>
                  <a:pt x="5729252" y="1679898"/>
                  <a:pt x="5727615" y="1683040"/>
                </a:cubicBezTo>
                <a:cubicBezTo>
                  <a:pt x="5727615" y="1683040"/>
                  <a:pt x="5725981" y="1686180"/>
                  <a:pt x="5723591" y="1686931"/>
                </a:cubicBezTo>
                <a:cubicBezTo>
                  <a:pt x="5721954" y="1690072"/>
                  <a:pt x="5721954" y="1690072"/>
                  <a:pt x="5721954" y="1690072"/>
                </a:cubicBezTo>
                <a:cubicBezTo>
                  <a:pt x="5721954" y="1690072"/>
                  <a:pt x="5721954" y="1690072"/>
                  <a:pt x="5722707" y="1692462"/>
                </a:cubicBezTo>
                <a:cubicBezTo>
                  <a:pt x="5720318" y="1693214"/>
                  <a:pt x="5718682" y="1696355"/>
                  <a:pt x="5717046" y="1699496"/>
                </a:cubicBezTo>
                <a:lnTo>
                  <a:pt x="5711405" y="1708068"/>
                </a:lnTo>
                <a:lnTo>
                  <a:pt x="5709748" y="1709670"/>
                </a:lnTo>
                <a:lnTo>
                  <a:pt x="5709716" y="1709849"/>
                </a:lnTo>
                <a:lnTo>
                  <a:pt x="5705724" y="1713563"/>
                </a:lnTo>
                <a:cubicBezTo>
                  <a:pt x="5705724" y="1713563"/>
                  <a:pt x="5704973" y="1711173"/>
                  <a:pt x="5704973" y="1711173"/>
                </a:cubicBezTo>
                <a:cubicBezTo>
                  <a:pt x="5704973" y="1711173"/>
                  <a:pt x="5703335" y="1714315"/>
                  <a:pt x="5703335" y="1714315"/>
                </a:cubicBezTo>
                <a:cubicBezTo>
                  <a:pt x="5701699" y="1717457"/>
                  <a:pt x="5697674" y="1721349"/>
                  <a:pt x="5697674" y="1721349"/>
                </a:cubicBezTo>
                <a:cubicBezTo>
                  <a:pt x="5696038" y="1724490"/>
                  <a:pt x="5698428" y="1723738"/>
                  <a:pt x="5699179" y="1726127"/>
                </a:cubicBezTo>
                <a:cubicBezTo>
                  <a:pt x="5699179" y="1726127"/>
                  <a:pt x="5700814" y="1722986"/>
                  <a:pt x="5702451" y="1719845"/>
                </a:cubicBezTo>
                <a:cubicBezTo>
                  <a:pt x="5702451" y="1719845"/>
                  <a:pt x="5704087" y="1716705"/>
                  <a:pt x="5704087" y="1716705"/>
                </a:cubicBezTo>
                <a:lnTo>
                  <a:pt x="5709595" y="1710490"/>
                </a:lnTo>
                <a:lnTo>
                  <a:pt x="5708770" y="1714903"/>
                </a:lnTo>
                <a:cubicBezTo>
                  <a:pt x="5708046" y="1716771"/>
                  <a:pt x="5707228" y="1718342"/>
                  <a:pt x="5707228" y="1718342"/>
                </a:cubicBezTo>
                <a:cubicBezTo>
                  <a:pt x="5707981" y="1720731"/>
                  <a:pt x="5713640" y="1713698"/>
                  <a:pt x="5709484" y="1725510"/>
                </a:cubicBezTo>
                <a:cubicBezTo>
                  <a:pt x="5712756" y="1719228"/>
                  <a:pt x="5716781" y="1715335"/>
                  <a:pt x="5723195" y="1710691"/>
                </a:cubicBezTo>
                <a:cubicBezTo>
                  <a:pt x="5722442" y="1708301"/>
                  <a:pt x="5722442" y="1708301"/>
                  <a:pt x="5724831" y="1707549"/>
                </a:cubicBezTo>
                <a:cubicBezTo>
                  <a:pt x="5728856" y="1703656"/>
                  <a:pt x="5727219" y="1706797"/>
                  <a:pt x="5730492" y="1700516"/>
                </a:cubicBezTo>
                <a:cubicBezTo>
                  <a:pt x="5736153" y="1693482"/>
                  <a:pt x="5734517" y="1696624"/>
                  <a:pt x="5729740" y="1698128"/>
                </a:cubicBezTo>
                <a:cubicBezTo>
                  <a:pt x="5728104" y="1701267"/>
                  <a:pt x="5728104" y="1701267"/>
                  <a:pt x="5730624" y="1692596"/>
                </a:cubicBezTo>
                <a:cubicBezTo>
                  <a:pt x="5734648" y="1688703"/>
                  <a:pt x="5732260" y="1689455"/>
                  <a:pt x="5726599" y="1696489"/>
                </a:cubicBezTo>
                <a:cubicBezTo>
                  <a:pt x="5724963" y="1699631"/>
                  <a:pt x="5723326" y="1702771"/>
                  <a:pt x="5720937" y="1703523"/>
                </a:cubicBezTo>
                <a:cubicBezTo>
                  <a:pt x="5728236" y="1693348"/>
                  <a:pt x="5728236" y="1693348"/>
                  <a:pt x="5728236" y="1693348"/>
                </a:cubicBezTo>
                <a:cubicBezTo>
                  <a:pt x="5725848" y="1694100"/>
                  <a:pt x="5727484" y="1690958"/>
                  <a:pt x="5725848" y="1694100"/>
                </a:cubicBezTo>
                <a:cubicBezTo>
                  <a:pt x="5723459" y="1694851"/>
                  <a:pt x="5719434" y="1698744"/>
                  <a:pt x="5723459" y="1694851"/>
                </a:cubicBezTo>
                <a:cubicBezTo>
                  <a:pt x="5725095" y="1691710"/>
                  <a:pt x="5726731" y="1688569"/>
                  <a:pt x="5730755" y="1684676"/>
                </a:cubicBezTo>
                <a:cubicBezTo>
                  <a:pt x="5736417" y="1677643"/>
                  <a:pt x="5737170" y="1680033"/>
                  <a:pt x="5738805" y="1676892"/>
                </a:cubicBezTo>
                <a:cubicBezTo>
                  <a:pt x="5741195" y="1676140"/>
                  <a:pt x="5741195" y="1676140"/>
                  <a:pt x="5741195" y="1676140"/>
                </a:cubicBezTo>
                <a:cubicBezTo>
                  <a:pt x="5741195" y="1676140"/>
                  <a:pt x="5743582" y="1675388"/>
                  <a:pt x="5745218" y="1672245"/>
                </a:cubicBezTo>
                <a:cubicBezTo>
                  <a:pt x="5745218" y="1672245"/>
                  <a:pt x="5746854" y="1669105"/>
                  <a:pt x="5746854" y="1669105"/>
                </a:cubicBezTo>
                <a:cubicBezTo>
                  <a:pt x="5744466" y="1669856"/>
                  <a:pt x="5750128" y="1662822"/>
                  <a:pt x="5753400" y="1656541"/>
                </a:cubicBezTo>
                <a:cubicBezTo>
                  <a:pt x="5759813" y="1651895"/>
                  <a:pt x="5751763" y="1659681"/>
                  <a:pt x="5752516" y="1662071"/>
                </a:cubicBezTo>
                <a:cubicBezTo>
                  <a:pt x="5761449" y="1648754"/>
                  <a:pt x="5762200" y="1651144"/>
                  <a:pt x="5762953" y="1653534"/>
                </a:cubicBezTo>
                <a:cubicBezTo>
                  <a:pt x="5765342" y="1652783"/>
                  <a:pt x="5764589" y="1650392"/>
                  <a:pt x="5766978" y="1649640"/>
                </a:cubicBezTo>
                <a:cubicBezTo>
                  <a:pt x="5768614" y="1646499"/>
                  <a:pt x="5771002" y="1645748"/>
                  <a:pt x="5770249" y="1643358"/>
                </a:cubicBezTo>
                <a:cubicBezTo>
                  <a:pt x="5770249" y="1643358"/>
                  <a:pt x="5767862" y="1644109"/>
                  <a:pt x="5767862" y="1644109"/>
                </a:cubicBezTo>
                <a:cubicBezTo>
                  <a:pt x="5770249" y="1643358"/>
                  <a:pt x="5771134" y="1637827"/>
                  <a:pt x="5775159" y="1633934"/>
                </a:cubicBezTo>
                <a:cubicBezTo>
                  <a:pt x="5777548" y="1633182"/>
                  <a:pt x="5774276" y="1639465"/>
                  <a:pt x="5772638" y="1642606"/>
                </a:cubicBezTo>
                <a:cubicBezTo>
                  <a:pt x="5772638" y="1642606"/>
                  <a:pt x="5773391" y="1644996"/>
                  <a:pt x="5773391" y="1644996"/>
                </a:cubicBezTo>
                <a:cubicBezTo>
                  <a:pt x="5775027" y="1641854"/>
                  <a:pt x="5779051" y="1637962"/>
                  <a:pt x="5780688" y="1634821"/>
                </a:cubicBezTo>
                <a:cubicBezTo>
                  <a:pt x="5783076" y="1634069"/>
                  <a:pt x="5782325" y="1631678"/>
                  <a:pt x="5783961" y="1628539"/>
                </a:cubicBezTo>
                <a:cubicBezTo>
                  <a:pt x="5784713" y="1630927"/>
                  <a:pt x="5784713" y="1630927"/>
                  <a:pt x="5784713" y="1630927"/>
                </a:cubicBezTo>
                <a:cubicBezTo>
                  <a:pt x="5781440" y="1637210"/>
                  <a:pt x="5779051" y="1637962"/>
                  <a:pt x="5781440" y="1637210"/>
                </a:cubicBezTo>
                <a:cubicBezTo>
                  <a:pt x="5781440" y="1637210"/>
                  <a:pt x="5782191" y="1639600"/>
                  <a:pt x="5780556" y="1642741"/>
                </a:cubicBezTo>
                <a:lnTo>
                  <a:pt x="5778919" y="1645882"/>
                </a:lnTo>
                <a:lnTo>
                  <a:pt x="5779910" y="1645900"/>
                </a:lnTo>
                <a:cubicBezTo>
                  <a:pt x="5779295" y="1647077"/>
                  <a:pt x="5778478" y="1648648"/>
                  <a:pt x="5779672" y="1648272"/>
                </a:cubicBezTo>
                <a:cubicBezTo>
                  <a:pt x="5779672" y="1648272"/>
                  <a:pt x="5781307" y="1645130"/>
                  <a:pt x="5783696" y="1644378"/>
                </a:cubicBezTo>
                <a:cubicBezTo>
                  <a:pt x="5790993" y="1634203"/>
                  <a:pt x="5790993" y="1634203"/>
                  <a:pt x="5787721" y="1640486"/>
                </a:cubicBezTo>
                <a:cubicBezTo>
                  <a:pt x="5782060" y="1647521"/>
                  <a:pt x="5778789" y="1653802"/>
                  <a:pt x="5779540" y="1656191"/>
                </a:cubicBezTo>
                <a:cubicBezTo>
                  <a:pt x="5775515" y="1660084"/>
                  <a:pt x="5773878" y="1663224"/>
                  <a:pt x="5771490" y="1663976"/>
                </a:cubicBezTo>
                <a:cubicBezTo>
                  <a:pt x="5773878" y="1663224"/>
                  <a:pt x="5776267" y="1662472"/>
                  <a:pt x="5777902" y="1659331"/>
                </a:cubicBezTo>
                <a:cubicBezTo>
                  <a:pt x="5778655" y="1661721"/>
                  <a:pt x="5778655" y="1661721"/>
                  <a:pt x="5778655" y="1661721"/>
                </a:cubicBezTo>
                <a:cubicBezTo>
                  <a:pt x="5782680" y="1657828"/>
                  <a:pt x="5785953" y="1651547"/>
                  <a:pt x="5789978" y="1647654"/>
                </a:cubicBezTo>
                <a:cubicBezTo>
                  <a:pt x="5792365" y="1646902"/>
                  <a:pt x="5791614" y="1644514"/>
                  <a:pt x="5794003" y="1643762"/>
                </a:cubicBezTo>
                <a:cubicBezTo>
                  <a:pt x="5794754" y="1646150"/>
                  <a:pt x="5792365" y="1646902"/>
                  <a:pt x="5792365" y="1646902"/>
                </a:cubicBezTo>
                <a:cubicBezTo>
                  <a:pt x="5790730" y="1650043"/>
                  <a:pt x="5782680" y="1657828"/>
                  <a:pt x="5783432" y="1660217"/>
                </a:cubicBezTo>
                <a:cubicBezTo>
                  <a:pt x="5781043" y="1660969"/>
                  <a:pt x="5781797" y="1663361"/>
                  <a:pt x="5781797" y="1663361"/>
                </a:cubicBezTo>
                <a:cubicBezTo>
                  <a:pt x="5779408" y="1664112"/>
                  <a:pt x="5777019" y="1664864"/>
                  <a:pt x="5779408" y="1664112"/>
                </a:cubicBezTo>
                <a:cubicBezTo>
                  <a:pt x="5777019" y="1664864"/>
                  <a:pt x="5769101" y="1664728"/>
                  <a:pt x="5770606" y="1669509"/>
                </a:cubicBezTo>
                <a:cubicBezTo>
                  <a:pt x="5770606" y="1669509"/>
                  <a:pt x="5770606" y="1669509"/>
                  <a:pt x="5768217" y="1670260"/>
                </a:cubicBezTo>
                <a:cubicBezTo>
                  <a:pt x="5765829" y="1671012"/>
                  <a:pt x="5765829" y="1671012"/>
                  <a:pt x="5765829" y="1671012"/>
                </a:cubicBezTo>
                <a:cubicBezTo>
                  <a:pt x="5763442" y="1671763"/>
                  <a:pt x="5763442" y="1671763"/>
                  <a:pt x="5761805" y="1674904"/>
                </a:cubicBezTo>
                <a:cubicBezTo>
                  <a:pt x="5760168" y="1678045"/>
                  <a:pt x="5760920" y="1680434"/>
                  <a:pt x="5760920" y="1680434"/>
                </a:cubicBezTo>
                <a:cubicBezTo>
                  <a:pt x="5760920" y="1680434"/>
                  <a:pt x="5764945" y="1676542"/>
                  <a:pt x="5757648" y="1686717"/>
                </a:cubicBezTo>
                <a:cubicBezTo>
                  <a:pt x="5758401" y="1689107"/>
                  <a:pt x="5758401" y="1689107"/>
                  <a:pt x="5758401" y="1689107"/>
                </a:cubicBezTo>
                <a:cubicBezTo>
                  <a:pt x="5758401" y="1689107"/>
                  <a:pt x="5766450" y="1681320"/>
                  <a:pt x="5765697" y="1678930"/>
                </a:cubicBezTo>
                <a:cubicBezTo>
                  <a:pt x="5769722" y="1675038"/>
                  <a:pt x="5768969" y="1672649"/>
                  <a:pt x="5771357" y="1671897"/>
                </a:cubicBezTo>
                <a:cubicBezTo>
                  <a:pt x="5775383" y="1668005"/>
                  <a:pt x="5775383" y="1668005"/>
                  <a:pt x="5773747" y="1671145"/>
                </a:cubicBezTo>
                <a:cubicBezTo>
                  <a:pt x="5768085" y="1678179"/>
                  <a:pt x="5768838" y="1680569"/>
                  <a:pt x="5772109" y="1674286"/>
                </a:cubicBezTo>
                <a:cubicBezTo>
                  <a:pt x="5776887" y="1672783"/>
                  <a:pt x="5776887" y="1672783"/>
                  <a:pt x="5771225" y="1679817"/>
                </a:cubicBezTo>
                <a:cubicBezTo>
                  <a:pt x="5767955" y="1686100"/>
                  <a:pt x="5770341" y="1685349"/>
                  <a:pt x="5774365" y="1681455"/>
                </a:cubicBezTo>
                <a:cubicBezTo>
                  <a:pt x="5777197" y="1677938"/>
                  <a:pt x="5778614" y="1676179"/>
                  <a:pt x="5778407" y="1676571"/>
                </a:cubicBezTo>
                <a:lnTo>
                  <a:pt x="5773267" y="1683838"/>
                </a:lnTo>
                <a:lnTo>
                  <a:pt x="5772764" y="1684324"/>
                </a:lnTo>
                <a:lnTo>
                  <a:pt x="5772968" y="1684260"/>
                </a:lnTo>
                <a:lnTo>
                  <a:pt x="5772730" y="1684597"/>
                </a:lnTo>
                <a:cubicBezTo>
                  <a:pt x="5770341" y="1685349"/>
                  <a:pt x="5767955" y="1686100"/>
                  <a:pt x="5767955" y="1686100"/>
                </a:cubicBezTo>
                <a:cubicBezTo>
                  <a:pt x="5767955" y="1686100"/>
                  <a:pt x="5765566" y="1686852"/>
                  <a:pt x="5763928" y="1689991"/>
                </a:cubicBezTo>
                <a:cubicBezTo>
                  <a:pt x="5763928" y="1689991"/>
                  <a:pt x="5762292" y="1693132"/>
                  <a:pt x="5760656" y="1696273"/>
                </a:cubicBezTo>
                <a:cubicBezTo>
                  <a:pt x="5760656" y="1696273"/>
                  <a:pt x="5758267" y="1697025"/>
                  <a:pt x="5759020" y="1699415"/>
                </a:cubicBezTo>
                <a:cubicBezTo>
                  <a:pt x="5754242" y="1700919"/>
                  <a:pt x="5752608" y="1704059"/>
                  <a:pt x="5748581" y="1707952"/>
                </a:cubicBezTo>
                <a:cubicBezTo>
                  <a:pt x="5748581" y="1707952"/>
                  <a:pt x="5749334" y="1710342"/>
                  <a:pt x="5751723" y="1709589"/>
                </a:cubicBezTo>
                <a:cubicBezTo>
                  <a:pt x="5757383" y="1702556"/>
                  <a:pt x="5754111" y="1708838"/>
                  <a:pt x="5748450" y="1715872"/>
                </a:cubicBezTo>
                <a:cubicBezTo>
                  <a:pt x="5748450" y="1715872"/>
                  <a:pt x="5750837" y="1715120"/>
                  <a:pt x="5750837" y="1715120"/>
                </a:cubicBezTo>
                <a:cubicBezTo>
                  <a:pt x="5750086" y="1712731"/>
                  <a:pt x="5752475" y="1711979"/>
                  <a:pt x="5752475" y="1711979"/>
                </a:cubicBezTo>
                <a:cubicBezTo>
                  <a:pt x="5756499" y="1708086"/>
                  <a:pt x="5760524" y="1704193"/>
                  <a:pt x="5757250" y="1710476"/>
                </a:cubicBezTo>
                <a:cubicBezTo>
                  <a:pt x="5754863" y="1711227"/>
                  <a:pt x="5753226" y="1714369"/>
                  <a:pt x="5753226" y="1714369"/>
                </a:cubicBezTo>
                <a:cubicBezTo>
                  <a:pt x="5761144" y="1714503"/>
                  <a:pt x="5770697" y="1711496"/>
                  <a:pt x="5779497" y="1706100"/>
                </a:cubicBezTo>
                <a:cubicBezTo>
                  <a:pt x="5780250" y="1708489"/>
                  <a:pt x="5778614" y="1711630"/>
                  <a:pt x="5781754" y="1713268"/>
                </a:cubicBezTo>
                <a:cubicBezTo>
                  <a:pt x="5784142" y="1712516"/>
                  <a:pt x="5783391" y="1710127"/>
                  <a:pt x="5788167" y="1708623"/>
                </a:cubicBezTo>
                <a:cubicBezTo>
                  <a:pt x="5786531" y="1711764"/>
                  <a:pt x="5787283" y="1714153"/>
                  <a:pt x="5789671" y="1713401"/>
                </a:cubicBezTo>
                <a:cubicBezTo>
                  <a:pt x="5791175" y="1718180"/>
                  <a:pt x="5787902" y="1724462"/>
                  <a:pt x="5781489" y="1729106"/>
                </a:cubicBezTo>
                <a:cubicBezTo>
                  <a:pt x="5783126" y="1725966"/>
                  <a:pt x="5779986" y="1724328"/>
                  <a:pt x="5779234" y="1721939"/>
                </a:cubicBezTo>
                <a:cubicBezTo>
                  <a:pt x="5774456" y="1723443"/>
                  <a:pt x="5775208" y="1725831"/>
                  <a:pt x="5770432" y="1727335"/>
                </a:cubicBezTo>
                <a:cubicBezTo>
                  <a:pt x="5768044" y="1728087"/>
                  <a:pt x="5768044" y="1728087"/>
                  <a:pt x="5765655" y="1728838"/>
                </a:cubicBezTo>
                <a:cubicBezTo>
                  <a:pt x="5767159" y="1733616"/>
                  <a:pt x="5769549" y="1732864"/>
                  <a:pt x="5771052" y="1737644"/>
                </a:cubicBezTo>
                <a:cubicBezTo>
                  <a:pt x="5763887" y="1739899"/>
                  <a:pt x="5756590" y="1750075"/>
                  <a:pt x="5747920" y="1747551"/>
                </a:cubicBezTo>
                <a:cubicBezTo>
                  <a:pt x="5747168" y="1745161"/>
                  <a:pt x="5746417" y="1742772"/>
                  <a:pt x="5748805" y="1742020"/>
                </a:cubicBezTo>
                <a:cubicBezTo>
                  <a:pt x="5747300" y="1737241"/>
                  <a:pt x="5740888" y="1741885"/>
                  <a:pt x="5738500" y="1742637"/>
                </a:cubicBezTo>
                <a:cubicBezTo>
                  <a:pt x="5740135" y="1739497"/>
                  <a:pt x="5744160" y="1735604"/>
                  <a:pt x="5742656" y="1730825"/>
                </a:cubicBezTo>
                <a:cubicBezTo>
                  <a:pt x="5741904" y="1728435"/>
                  <a:pt x="5739516" y="1729187"/>
                  <a:pt x="5739516" y="1729187"/>
                </a:cubicBezTo>
                <a:cubicBezTo>
                  <a:pt x="5740267" y="1731577"/>
                  <a:pt x="5737879" y="1732327"/>
                  <a:pt x="5738632" y="1734718"/>
                </a:cubicBezTo>
                <a:cubicBezTo>
                  <a:pt x="5737749" y="1740248"/>
                  <a:pt x="5735359" y="1741000"/>
                  <a:pt x="5732218" y="1739362"/>
                </a:cubicBezTo>
                <a:cubicBezTo>
                  <a:pt x="5732218" y="1739362"/>
                  <a:pt x="5730583" y="1742503"/>
                  <a:pt x="5730583" y="1742503"/>
                </a:cubicBezTo>
                <a:cubicBezTo>
                  <a:pt x="5726427" y="1754317"/>
                  <a:pt x="5720897" y="1753430"/>
                  <a:pt x="5718509" y="1754182"/>
                </a:cubicBezTo>
                <a:cubicBezTo>
                  <a:pt x="5716119" y="1754934"/>
                  <a:pt x="5716119" y="1754934"/>
                  <a:pt x="5714484" y="1758076"/>
                </a:cubicBezTo>
                <a:cubicBezTo>
                  <a:pt x="5711963" y="1766746"/>
                  <a:pt x="5707188" y="1768250"/>
                  <a:pt x="5703163" y="1772143"/>
                </a:cubicBezTo>
                <a:cubicBezTo>
                  <a:pt x="5700773" y="1772895"/>
                  <a:pt x="5697502" y="1779178"/>
                  <a:pt x="5696749" y="1776788"/>
                </a:cubicBezTo>
                <a:cubicBezTo>
                  <a:pt x="5696749" y="1776788"/>
                  <a:pt x="5694361" y="1777539"/>
                  <a:pt x="5692725" y="1780681"/>
                </a:cubicBezTo>
                <a:cubicBezTo>
                  <a:pt x="5695113" y="1779930"/>
                  <a:pt x="5695866" y="1782319"/>
                  <a:pt x="5695866" y="1782319"/>
                </a:cubicBezTo>
                <a:cubicBezTo>
                  <a:pt x="5696618" y="1784710"/>
                  <a:pt x="5691841" y="1786213"/>
                  <a:pt x="5690956" y="1791743"/>
                </a:cubicBezTo>
                <a:cubicBezTo>
                  <a:pt x="5691708" y="1794132"/>
                  <a:pt x="5694097" y="1793380"/>
                  <a:pt x="5694097" y="1793380"/>
                </a:cubicBezTo>
                <a:cubicBezTo>
                  <a:pt x="5696485" y="1792629"/>
                  <a:pt x="5698122" y="1789487"/>
                  <a:pt x="5700510" y="1788736"/>
                </a:cubicBezTo>
                <a:cubicBezTo>
                  <a:pt x="5702146" y="1785596"/>
                  <a:pt x="5706923" y="1784092"/>
                  <a:pt x="5708560" y="1780951"/>
                </a:cubicBezTo>
                <a:cubicBezTo>
                  <a:pt x="5706923" y="1784092"/>
                  <a:pt x="5708427" y="1788870"/>
                  <a:pt x="5702013" y="1793515"/>
                </a:cubicBezTo>
                <a:cubicBezTo>
                  <a:pt x="5699625" y="1794266"/>
                  <a:pt x="5695600" y="1798159"/>
                  <a:pt x="5696352" y="1800548"/>
                </a:cubicBezTo>
                <a:cubicBezTo>
                  <a:pt x="5691444" y="1809971"/>
                  <a:pt x="5687419" y="1813865"/>
                  <a:pt x="5681005" y="1818509"/>
                </a:cubicBezTo>
                <a:cubicBezTo>
                  <a:pt x="5681005" y="1818509"/>
                  <a:pt x="5681005" y="1818509"/>
                  <a:pt x="5679370" y="1821651"/>
                </a:cubicBezTo>
                <a:cubicBezTo>
                  <a:pt x="5681758" y="1820899"/>
                  <a:pt x="5681758" y="1820899"/>
                  <a:pt x="5681758" y="1820899"/>
                </a:cubicBezTo>
                <a:cubicBezTo>
                  <a:pt x="5672204" y="1823906"/>
                  <a:pt x="5675964" y="1835852"/>
                  <a:pt x="5674329" y="1838994"/>
                </a:cubicBezTo>
                <a:cubicBezTo>
                  <a:pt x="5667163" y="1841249"/>
                  <a:pt x="5673444" y="1844524"/>
                  <a:pt x="5668668" y="1846027"/>
                </a:cubicBezTo>
                <a:cubicBezTo>
                  <a:pt x="5667783" y="1851559"/>
                  <a:pt x="5668403" y="1861867"/>
                  <a:pt x="5666015" y="1862620"/>
                </a:cubicBezTo>
                <a:cubicBezTo>
                  <a:pt x="5669907" y="1866646"/>
                  <a:pt x="5675436" y="1867532"/>
                  <a:pt x="5672915" y="1876205"/>
                </a:cubicBezTo>
                <a:cubicBezTo>
                  <a:pt x="5672915" y="1876205"/>
                  <a:pt x="5679329" y="1871559"/>
                  <a:pt x="5681717" y="1870807"/>
                </a:cubicBezTo>
                <a:cubicBezTo>
                  <a:pt x="5683353" y="1867666"/>
                  <a:pt x="5680965" y="1868418"/>
                  <a:pt x="5680965" y="1868418"/>
                </a:cubicBezTo>
                <a:cubicBezTo>
                  <a:pt x="5680965" y="1868418"/>
                  <a:pt x="5683353" y="1867666"/>
                  <a:pt x="5683353" y="1867666"/>
                </a:cubicBezTo>
                <a:cubicBezTo>
                  <a:pt x="5684989" y="1864525"/>
                  <a:pt x="5684989" y="1864525"/>
                  <a:pt x="5686626" y="1861384"/>
                </a:cubicBezTo>
                <a:cubicBezTo>
                  <a:pt x="5685742" y="1866914"/>
                  <a:pt x="5685742" y="1866914"/>
                  <a:pt x="5686493" y="1869304"/>
                </a:cubicBezTo>
                <a:cubicBezTo>
                  <a:pt x="5686493" y="1869304"/>
                  <a:pt x="5686493" y="1869304"/>
                  <a:pt x="5684106" y="1870056"/>
                </a:cubicBezTo>
                <a:cubicBezTo>
                  <a:pt x="5684106" y="1870056"/>
                  <a:pt x="5682469" y="1873198"/>
                  <a:pt x="5682469" y="1873198"/>
                </a:cubicBezTo>
                <a:cubicBezTo>
                  <a:pt x="5685609" y="1874834"/>
                  <a:pt x="5693527" y="1874969"/>
                  <a:pt x="5695162" y="1871828"/>
                </a:cubicBezTo>
                <a:cubicBezTo>
                  <a:pt x="5698303" y="1873465"/>
                  <a:pt x="5691890" y="1878110"/>
                  <a:pt x="5695030" y="1879746"/>
                </a:cubicBezTo>
                <a:cubicBezTo>
                  <a:pt x="5695783" y="1882136"/>
                  <a:pt x="5700559" y="1880633"/>
                  <a:pt x="5702948" y="1879881"/>
                </a:cubicBezTo>
                <a:cubicBezTo>
                  <a:pt x="5704584" y="1876740"/>
                  <a:pt x="5702196" y="1877491"/>
                  <a:pt x="5701443" y="1875103"/>
                </a:cubicBezTo>
                <a:cubicBezTo>
                  <a:pt x="5703833" y="1874351"/>
                  <a:pt x="5706220" y="1873600"/>
                  <a:pt x="5706220" y="1873600"/>
                </a:cubicBezTo>
                <a:cubicBezTo>
                  <a:pt x="5703700" y="1882271"/>
                  <a:pt x="5701180" y="1890943"/>
                  <a:pt x="5696270" y="1900367"/>
                </a:cubicBezTo>
                <a:cubicBezTo>
                  <a:pt x="5699411" y="1902004"/>
                  <a:pt x="5697774" y="1905145"/>
                  <a:pt x="5700915" y="1906781"/>
                </a:cubicBezTo>
                <a:cubicBezTo>
                  <a:pt x="5701667" y="1909171"/>
                  <a:pt x="5699278" y="1909923"/>
                  <a:pt x="5696890" y="1910675"/>
                </a:cubicBezTo>
                <a:cubicBezTo>
                  <a:pt x="5697642" y="1913064"/>
                  <a:pt x="5700030" y="1912312"/>
                  <a:pt x="5703171" y="1913950"/>
                </a:cubicBezTo>
                <a:cubicBezTo>
                  <a:pt x="5702419" y="1911560"/>
                  <a:pt x="5704807" y="1910809"/>
                  <a:pt x="5704807" y="1910809"/>
                </a:cubicBezTo>
                <a:cubicBezTo>
                  <a:pt x="5706821" y="1908863"/>
                  <a:pt x="5707416" y="1908675"/>
                  <a:pt x="5707307" y="1909367"/>
                </a:cubicBezTo>
                <a:lnTo>
                  <a:pt x="5705707" y="1912872"/>
                </a:lnTo>
                <a:lnTo>
                  <a:pt x="5705683" y="1912651"/>
                </a:lnTo>
                <a:lnTo>
                  <a:pt x="5704946" y="1914375"/>
                </a:lnTo>
                <a:lnTo>
                  <a:pt x="5702286" y="1919481"/>
                </a:lnTo>
                <a:cubicBezTo>
                  <a:pt x="5699898" y="1920232"/>
                  <a:pt x="5699898" y="1920232"/>
                  <a:pt x="5699898" y="1920232"/>
                </a:cubicBezTo>
                <a:cubicBezTo>
                  <a:pt x="5699898" y="1920232"/>
                  <a:pt x="5699898" y="1920232"/>
                  <a:pt x="5699146" y="1917843"/>
                </a:cubicBezTo>
                <a:cubicBezTo>
                  <a:pt x="5697642" y="1913064"/>
                  <a:pt x="5689725" y="1912930"/>
                  <a:pt x="5683445" y="1909654"/>
                </a:cubicBezTo>
                <a:cubicBezTo>
                  <a:pt x="5681056" y="1910406"/>
                  <a:pt x="5679420" y="1913546"/>
                  <a:pt x="5676278" y="1911911"/>
                </a:cubicBezTo>
                <a:cubicBezTo>
                  <a:pt x="5676278" y="1911911"/>
                  <a:pt x="5678668" y="1911158"/>
                  <a:pt x="5677916" y="1908770"/>
                </a:cubicBezTo>
                <a:cubicBezTo>
                  <a:pt x="5685080" y="1906514"/>
                  <a:pt x="5685080" y="1906514"/>
                  <a:pt x="5690610" y="1907399"/>
                </a:cubicBezTo>
                <a:cubicBezTo>
                  <a:pt x="5692245" y="1904259"/>
                  <a:pt x="5688353" y="1900231"/>
                  <a:pt x="5689989" y="1897091"/>
                </a:cubicBezTo>
                <a:cubicBezTo>
                  <a:pt x="5685346" y="1890673"/>
                  <a:pt x="5680568" y="1892178"/>
                  <a:pt x="5675039" y="1891292"/>
                </a:cubicBezTo>
                <a:cubicBezTo>
                  <a:pt x="5671014" y="1895185"/>
                  <a:pt x="5669379" y="1898325"/>
                  <a:pt x="5667742" y="1901467"/>
                </a:cubicBezTo>
                <a:cubicBezTo>
                  <a:pt x="5670130" y="1900715"/>
                  <a:pt x="5670130" y="1900715"/>
                  <a:pt x="5672519" y="1899964"/>
                </a:cubicBezTo>
                <a:cubicBezTo>
                  <a:pt x="5675660" y="1901600"/>
                  <a:pt x="5674022" y="1904741"/>
                  <a:pt x="5677164" y="1906380"/>
                </a:cubicBezTo>
                <a:cubicBezTo>
                  <a:pt x="5675527" y="1909521"/>
                  <a:pt x="5674022" y="1904741"/>
                  <a:pt x="5671635" y="1905493"/>
                </a:cubicBezTo>
                <a:cubicBezTo>
                  <a:pt x="5669247" y="1906246"/>
                  <a:pt x="5672387" y="1907884"/>
                  <a:pt x="5667611" y="1909387"/>
                </a:cubicBezTo>
                <a:cubicBezTo>
                  <a:pt x="5668363" y="1911776"/>
                  <a:pt x="5673891" y="1912662"/>
                  <a:pt x="5672254" y="1915801"/>
                </a:cubicBezTo>
                <a:cubicBezTo>
                  <a:pt x="5675394" y="1917440"/>
                  <a:pt x="5677030" y="1914298"/>
                  <a:pt x="5680171" y="1915937"/>
                </a:cubicBezTo>
                <a:cubicBezTo>
                  <a:pt x="5681676" y="1920716"/>
                  <a:pt x="5673758" y="1920581"/>
                  <a:pt x="5670619" y="1918944"/>
                </a:cubicBezTo>
                <a:cubicBezTo>
                  <a:pt x="5669734" y="1924474"/>
                  <a:pt x="5663320" y="1929119"/>
                  <a:pt x="5657792" y="1928233"/>
                </a:cubicBezTo>
                <a:cubicBezTo>
                  <a:pt x="5654520" y="1934515"/>
                  <a:pt x="5652882" y="1937656"/>
                  <a:pt x="5648858" y="1941549"/>
                </a:cubicBezTo>
                <a:cubicBezTo>
                  <a:pt x="5644833" y="1945442"/>
                  <a:pt x="5645586" y="1947832"/>
                  <a:pt x="5643949" y="1950971"/>
                </a:cubicBezTo>
                <a:cubicBezTo>
                  <a:pt x="5646338" y="1950220"/>
                  <a:pt x="5649478" y="1951857"/>
                  <a:pt x="5650230" y="1954248"/>
                </a:cubicBezTo>
                <a:cubicBezTo>
                  <a:pt x="5652619" y="1953496"/>
                  <a:pt x="5651866" y="1951106"/>
                  <a:pt x="5653503" y="1947965"/>
                </a:cubicBezTo>
                <a:cubicBezTo>
                  <a:pt x="5659164" y="1940932"/>
                  <a:pt x="5659164" y="1940932"/>
                  <a:pt x="5659916" y="1943322"/>
                </a:cubicBezTo>
                <a:cubicBezTo>
                  <a:pt x="5661420" y="1948099"/>
                  <a:pt x="5661420" y="1948099"/>
                  <a:pt x="5668717" y="1937925"/>
                </a:cubicBezTo>
                <a:cubicBezTo>
                  <a:pt x="5672742" y="1934032"/>
                  <a:pt x="5676014" y="1927750"/>
                  <a:pt x="5681676" y="1920716"/>
                </a:cubicBezTo>
                <a:cubicBezTo>
                  <a:pt x="5679155" y="1929387"/>
                  <a:pt x="5673494" y="1936421"/>
                  <a:pt x="5670221" y="1942703"/>
                </a:cubicBezTo>
                <a:cubicBezTo>
                  <a:pt x="5666949" y="1948986"/>
                  <a:pt x="5663676" y="1955267"/>
                  <a:pt x="5665180" y="1960047"/>
                </a:cubicBezTo>
                <a:cubicBezTo>
                  <a:pt x="5665180" y="1960047"/>
                  <a:pt x="5662793" y="1960798"/>
                  <a:pt x="5662793" y="1960798"/>
                </a:cubicBezTo>
                <a:cubicBezTo>
                  <a:pt x="5664296" y="1965577"/>
                  <a:pt x="5653107" y="1971726"/>
                  <a:pt x="5656999" y="1975752"/>
                </a:cubicBezTo>
                <a:lnTo>
                  <a:pt x="5659386" y="1975000"/>
                </a:lnTo>
                <a:cubicBezTo>
                  <a:pt x="5660140" y="1977389"/>
                  <a:pt x="5660140" y="1977389"/>
                  <a:pt x="5657751" y="1978141"/>
                </a:cubicBezTo>
                <a:cubicBezTo>
                  <a:pt x="5656113" y="1981282"/>
                  <a:pt x="5654477" y="1984423"/>
                  <a:pt x="5652842" y="1987565"/>
                </a:cubicBezTo>
                <a:cubicBezTo>
                  <a:pt x="5656866" y="1983672"/>
                  <a:pt x="5660140" y="1977389"/>
                  <a:pt x="5661775" y="1974248"/>
                </a:cubicBezTo>
                <a:cubicBezTo>
                  <a:pt x="5664163" y="1973497"/>
                  <a:pt x="5664163" y="1973497"/>
                  <a:pt x="5664163" y="1973497"/>
                </a:cubicBezTo>
                <a:cubicBezTo>
                  <a:pt x="5667304" y="1975134"/>
                  <a:pt x="5668941" y="1971993"/>
                  <a:pt x="5668188" y="1969604"/>
                </a:cubicBezTo>
                <a:cubicBezTo>
                  <a:pt x="5668188" y="1969604"/>
                  <a:pt x="5669826" y="1966464"/>
                  <a:pt x="5669826" y="1966464"/>
                </a:cubicBezTo>
                <a:cubicBezTo>
                  <a:pt x="5669826" y="1966464"/>
                  <a:pt x="5671460" y="1963321"/>
                  <a:pt x="5671460" y="1963321"/>
                </a:cubicBezTo>
                <a:cubicBezTo>
                  <a:pt x="5672212" y="1965712"/>
                  <a:pt x="5672212" y="1965712"/>
                  <a:pt x="5672212" y="1965712"/>
                </a:cubicBezTo>
                <a:cubicBezTo>
                  <a:pt x="5668188" y="1969604"/>
                  <a:pt x="5668941" y="1971993"/>
                  <a:pt x="5665668" y="1978276"/>
                </a:cubicBezTo>
                <a:cubicBezTo>
                  <a:pt x="5663279" y="1979026"/>
                  <a:pt x="5661643" y="1982168"/>
                  <a:pt x="5661643" y="1982168"/>
                </a:cubicBezTo>
                <a:cubicBezTo>
                  <a:pt x="5661643" y="1982168"/>
                  <a:pt x="5659255" y="1982920"/>
                  <a:pt x="5660007" y="1985309"/>
                </a:cubicBezTo>
                <a:cubicBezTo>
                  <a:pt x="5657618" y="1986061"/>
                  <a:pt x="5657618" y="1986061"/>
                  <a:pt x="5655229" y="1986813"/>
                </a:cubicBezTo>
                <a:cubicBezTo>
                  <a:pt x="5655982" y="1989202"/>
                  <a:pt x="5654345" y="1992344"/>
                  <a:pt x="5654345" y="1992344"/>
                </a:cubicBezTo>
                <a:cubicBezTo>
                  <a:pt x="5654345" y="1992344"/>
                  <a:pt x="5655098" y="1994733"/>
                  <a:pt x="5652710" y="1995485"/>
                </a:cubicBezTo>
                <a:cubicBezTo>
                  <a:pt x="5651449" y="1999820"/>
                  <a:pt x="5650818" y="2001989"/>
                  <a:pt x="5651212" y="2002193"/>
                </a:cubicBezTo>
                <a:lnTo>
                  <a:pt x="5655851" y="1997123"/>
                </a:lnTo>
                <a:lnTo>
                  <a:pt x="5650940" y="2006545"/>
                </a:lnTo>
                <a:cubicBezTo>
                  <a:pt x="5650940" y="2006545"/>
                  <a:pt x="5648553" y="2007296"/>
                  <a:pt x="5648553" y="2007296"/>
                </a:cubicBezTo>
                <a:cubicBezTo>
                  <a:pt x="5651693" y="2008935"/>
                  <a:pt x="5651693" y="2008935"/>
                  <a:pt x="5651693" y="2008935"/>
                </a:cubicBezTo>
                <a:cubicBezTo>
                  <a:pt x="5654082" y="2008183"/>
                  <a:pt x="5654082" y="2008183"/>
                  <a:pt x="5654082" y="2008183"/>
                </a:cubicBezTo>
                <a:cubicBezTo>
                  <a:pt x="5656470" y="2007432"/>
                  <a:pt x="5653329" y="2005793"/>
                  <a:pt x="5655718" y="2005041"/>
                </a:cubicBezTo>
                <a:cubicBezTo>
                  <a:pt x="5655718" y="2005041"/>
                  <a:pt x="5659742" y="2001150"/>
                  <a:pt x="5658990" y="1998760"/>
                </a:cubicBezTo>
                <a:cubicBezTo>
                  <a:pt x="5661378" y="1998008"/>
                  <a:pt x="5658990" y="1998760"/>
                  <a:pt x="5661378" y="1998008"/>
                </a:cubicBezTo>
                <a:cubicBezTo>
                  <a:pt x="5660626" y="1995619"/>
                  <a:pt x="5663015" y="1994867"/>
                  <a:pt x="5662263" y="1992478"/>
                </a:cubicBezTo>
                <a:cubicBezTo>
                  <a:pt x="5662263" y="1992478"/>
                  <a:pt x="5664652" y="1991726"/>
                  <a:pt x="5666287" y="1988585"/>
                </a:cubicBezTo>
                <a:cubicBezTo>
                  <a:pt x="5667923" y="1985444"/>
                  <a:pt x="5667923" y="1985444"/>
                  <a:pt x="5665535" y="1986195"/>
                </a:cubicBezTo>
                <a:cubicBezTo>
                  <a:pt x="5665535" y="1986195"/>
                  <a:pt x="5662263" y="1992478"/>
                  <a:pt x="5664784" y="1983806"/>
                </a:cubicBezTo>
                <a:cubicBezTo>
                  <a:pt x="5664784" y="1983806"/>
                  <a:pt x="5666419" y="1980665"/>
                  <a:pt x="5667171" y="1983054"/>
                </a:cubicBezTo>
                <a:cubicBezTo>
                  <a:pt x="5669560" y="1982303"/>
                  <a:pt x="5669560" y="1982303"/>
                  <a:pt x="5672833" y="1976019"/>
                </a:cubicBezTo>
                <a:lnTo>
                  <a:pt x="5677383" y="1967283"/>
                </a:lnTo>
                <a:lnTo>
                  <a:pt x="5677361" y="1968628"/>
                </a:lnTo>
                <a:lnTo>
                  <a:pt x="5676763" y="1971829"/>
                </a:lnTo>
                <a:cubicBezTo>
                  <a:pt x="5676449" y="1972913"/>
                  <a:pt x="5676038" y="1973699"/>
                  <a:pt x="5675220" y="1975269"/>
                </a:cubicBezTo>
                <a:cubicBezTo>
                  <a:pt x="5682518" y="1965094"/>
                  <a:pt x="5681634" y="1970624"/>
                  <a:pt x="5681634" y="1970624"/>
                </a:cubicBezTo>
                <a:cubicBezTo>
                  <a:pt x="5684022" y="1969872"/>
                  <a:pt x="5685660" y="1966731"/>
                  <a:pt x="5687295" y="1963590"/>
                </a:cubicBezTo>
                <a:cubicBezTo>
                  <a:pt x="5688932" y="1960450"/>
                  <a:pt x="5690568" y="1957308"/>
                  <a:pt x="5692204" y="1954167"/>
                </a:cubicBezTo>
                <a:cubicBezTo>
                  <a:pt x="5693841" y="1951025"/>
                  <a:pt x="5694062" y="1949642"/>
                  <a:pt x="5694077" y="1948654"/>
                </a:cubicBezTo>
                <a:lnTo>
                  <a:pt x="5694462" y="1946777"/>
                </a:lnTo>
                <a:lnTo>
                  <a:pt x="5695395" y="1945031"/>
                </a:lnTo>
                <a:lnTo>
                  <a:pt x="5695599" y="1944649"/>
                </a:lnTo>
                <a:lnTo>
                  <a:pt x="5698749" y="1941602"/>
                </a:lnTo>
                <a:cubicBezTo>
                  <a:pt x="5698749" y="1941602"/>
                  <a:pt x="5700387" y="1938461"/>
                  <a:pt x="5700387" y="1938461"/>
                </a:cubicBezTo>
                <a:cubicBezTo>
                  <a:pt x="5700762" y="1939656"/>
                  <a:pt x="5701547" y="1940066"/>
                  <a:pt x="5702945" y="1939297"/>
                </a:cubicBezTo>
                <a:lnTo>
                  <a:pt x="5708168" y="1934083"/>
                </a:lnTo>
                <a:lnTo>
                  <a:pt x="5707550" y="1936207"/>
                </a:lnTo>
                <a:cubicBezTo>
                  <a:pt x="5705915" y="1939347"/>
                  <a:pt x="5703394" y="1948019"/>
                  <a:pt x="5705030" y="1944878"/>
                </a:cubicBezTo>
                <a:cubicBezTo>
                  <a:pt x="5703394" y="1948019"/>
                  <a:pt x="5703394" y="1948019"/>
                  <a:pt x="5703394" y="1948019"/>
                </a:cubicBezTo>
                <a:cubicBezTo>
                  <a:pt x="5698485" y="1957442"/>
                  <a:pt x="5696849" y="1960583"/>
                  <a:pt x="5696849" y="1960583"/>
                </a:cubicBezTo>
                <a:cubicBezTo>
                  <a:pt x="5697601" y="1962973"/>
                  <a:pt x="5697601" y="1962973"/>
                  <a:pt x="5701625" y="1959080"/>
                </a:cubicBezTo>
                <a:cubicBezTo>
                  <a:pt x="5699237" y="1959831"/>
                  <a:pt x="5697601" y="1962973"/>
                  <a:pt x="5698353" y="1965362"/>
                </a:cubicBezTo>
                <a:cubicBezTo>
                  <a:pt x="5695965" y="1966113"/>
                  <a:pt x="5695965" y="1966113"/>
                  <a:pt x="5694327" y="1969254"/>
                </a:cubicBezTo>
                <a:cubicBezTo>
                  <a:pt x="5694327" y="1969254"/>
                  <a:pt x="5692691" y="1972396"/>
                  <a:pt x="5692691" y="1972396"/>
                </a:cubicBezTo>
                <a:cubicBezTo>
                  <a:pt x="5692691" y="1972396"/>
                  <a:pt x="5693443" y="1974786"/>
                  <a:pt x="5693443" y="1974786"/>
                </a:cubicBezTo>
                <a:lnTo>
                  <a:pt x="5695081" y="1971644"/>
                </a:lnTo>
                <a:lnTo>
                  <a:pt x="5694196" y="1977174"/>
                </a:lnTo>
                <a:cubicBezTo>
                  <a:pt x="5699858" y="1970141"/>
                  <a:pt x="5700741" y="1964610"/>
                  <a:pt x="5704765" y="1960717"/>
                </a:cubicBezTo>
                <a:cubicBezTo>
                  <a:pt x="5706402" y="1957576"/>
                  <a:pt x="5707287" y="1952046"/>
                  <a:pt x="5708039" y="1954435"/>
                </a:cubicBezTo>
                <a:cubicBezTo>
                  <a:pt x="5708039" y="1954435"/>
                  <a:pt x="5708039" y="1954435"/>
                  <a:pt x="5707154" y="1959966"/>
                </a:cubicBezTo>
                <a:cubicBezTo>
                  <a:pt x="5702245" y="1969389"/>
                  <a:pt x="5702245" y="1969389"/>
                  <a:pt x="5702245" y="1969389"/>
                </a:cubicBezTo>
                <a:cubicBezTo>
                  <a:pt x="5700609" y="1972530"/>
                  <a:pt x="5698973" y="1975671"/>
                  <a:pt x="5698973" y="1975671"/>
                </a:cubicBezTo>
                <a:cubicBezTo>
                  <a:pt x="5697336" y="1978813"/>
                  <a:pt x="5693312" y="1982705"/>
                  <a:pt x="5691675" y="1985845"/>
                </a:cubicBezTo>
                <a:lnTo>
                  <a:pt x="5690096" y="1989171"/>
                </a:lnTo>
                <a:lnTo>
                  <a:pt x="5690039" y="1988988"/>
                </a:lnTo>
                <a:lnTo>
                  <a:pt x="5689810" y="1989775"/>
                </a:lnTo>
                <a:lnTo>
                  <a:pt x="5689109" y="1991249"/>
                </a:lnTo>
                <a:lnTo>
                  <a:pt x="5689376" y="1991269"/>
                </a:lnTo>
                <a:lnTo>
                  <a:pt x="5687518" y="1997658"/>
                </a:lnTo>
                <a:cubicBezTo>
                  <a:pt x="5683493" y="2001551"/>
                  <a:pt x="5681858" y="2004693"/>
                  <a:pt x="5684997" y="2006330"/>
                </a:cubicBezTo>
                <a:cubicBezTo>
                  <a:pt x="5684997" y="2006330"/>
                  <a:pt x="5682609" y="2007082"/>
                  <a:pt x="5683361" y="2009471"/>
                </a:cubicBezTo>
                <a:lnTo>
                  <a:pt x="5684998" y="2006331"/>
                </a:lnTo>
                <a:lnTo>
                  <a:pt x="5685749" y="2008719"/>
                </a:lnTo>
                <a:cubicBezTo>
                  <a:pt x="5683361" y="2009471"/>
                  <a:pt x="5684114" y="2011861"/>
                  <a:pt x="5684114" y="2011861"/>
                </a:cubicBezTo>
                <a:cubicBezTo>
                  <a:pt x="5686501" y="2011109"/>
                  <a:pt x="5686501" y="2011109"/>
                  <a:pt x="5686501" y="2011109"/>
                </a:cubicBezTo>
                <a:cubicBezTo>
                  <a:pt x="5686501" y="2011109"/>
                  <a:pt x="5688139" y="2007968"/>
                  <a:pt x="5688139" y="2007968"/>
                </a:cubicBezTo>
                <a:cubicBezTo>
                  <a:pt x="5691411" y="2001687"/>
                  <a:pt x="5693047" y="1998544"/>
                  <a:pt x="5694683" y="1995403"/>
                </a:cubicBezTo>
                <a:cubicBezTo>
                  <a:pt x="5694683" y="1995403"/>
                  <a:pt x="5693932" y="1993014"/>
                  <a:pt x="5693932" y="1993014"/>
                </a:cubicBezTo>
                <a:cubicBezTo>
                  <a:pt x="5696320" y="1992262"/>
                  <a:pt x="5696320" y="1992262"/>
                  <a:pt x="5696320" y="1992262"/>
                </a:cubicBezTo>
                <a:cubicBezTo>
                  <a:pt x="5697958" y="1989122"/>
                  <a:pt x="5699592" y="1985981"/>
                  <a:pt x="5701229" y="1982839"/>
                </a:cubicBezTo>
                <a:cubicBezTo>
                  <a:pt x="5702866" y="1979699"/>
                  <a:pt x="5706889" y="1975806"/>
                  <a:pt x="5708525" y="1972665"/>
                </a:cubicBezTo>
                <a:cubicBezTo>
                  <a:pt x="5708525" y="1972665"/>
                  <a:pt x="5710164" y="1969523"/>
                  <a:pt x="5714187" y="1965631"/>
                </a:cubicBezTo>
                <a:cubicBezTo>
                  <a:pt x="5711047" y="1963993"/>
                  <a:pt x="5713434" y="1963240"/>
                  <a:pt x="5715823" y="1962488"/>
                </a:cubicBezTo>
                <a:cubicBezTo>
                  <a:pt x="5715823" y="1962488"/>
                  <a:pt x="5715071" y="1960100"/>
                  <a:pt x="5715071" y="1960100"/>
                </a:cubicBezTo>
                <a:cubicBezTo>
                  <a:pt x="5717460" y="1959348"/>
                  <a:pt x="5717460" y="1959348"/>
                  <a:pt x="5717460" y="1959348"/>
                </a:cubicBezTo>
                <a:cubicBezTo>
                  <a:pt x="5719096" y="1956207"/>
                  <a:pt x="5720732" y="1953066"/>
                  <a:pt x="5721616" y="1947535"/>
                </a:cubicBezTo>
                <a:cubicBezTo>
                  <a:pt x="5721616" y="1947535"/>
                  <a:pt x="5721616" y="1947535"/>
                  <a:pt x="5723253" y="1944394"/>
                </a:cubicBezTo>
                <a:cubicBezTo>
                  <a:pt x="5727278" y="1940501"/>
                  <a:pt x="5727278" y="1940501"/>
                  <a:pt x="5723120" y="1952314"/>
                </a:cubicBezTo>
                <a:cubicBezTo>
                  <a:pt x="5725575" y="1947604"/>
                  <a:pt x="5726581" y="1946629"/>
                  <a:pt x="5726973" y="1946834"/>
                </a:cubicBezTo>
                <a:lnTo>
                  <a:pt x="5727107" y="1948066"/>
                </a:lnTo>
                <a:lnTo>
                  <a:pt x="5726416" y="1949439"/>
                </a:lnTo>
                <a:lnTo>
                  <a:pt x="5719847" y="1958597"/>
                </a:lnTo>
                <a:cubicBezTo>
                  <a:pt x="5720600" y="1960985"/>
                  <a:pt x="5718965" y="1964127"/>
                  <a:pt x="5718965" y="1964127"/>
                </a:cubicBezTo>
                <a:cubicBezTo>
                  <a:pt x="5718965" y="1964127"/>
                  <a:pt x="5720600" y="1960985"/>
                  <a:pt x="5720600" y="1960985"/>
                </a:cubicBezTo>
                <a:lnTo>
                  <a:pt x="5726416" y="1949439"/>
                </a:lnTo>
                <a:lnTo>
                  <a:pt x="5727146" y="1948421"/>
                </a:lnTo>
                <a:lnTo>
                  <a:pt x="5727107" y="1948066"/>
                </a:lnTo>
                <a:lnTo>
                  <a:pt x="5727869" y="1946552"/>
                </a:lnTo>
                <a:cubicBezTo>
                  <a:pt x="5729411" y="1943112"/>
                  <a:pt x="5730042" y="1940945"/>
                  <a:pt x="5729665" y="1939751"/>
                </a:cubicBezTo>
                <a:cubicBezTo>
                  <a:pt x="5728913" y="1937361"/>
                  <a:pt x="5728913" y="1937361"/>
                  <a:pt x="5728913" y="1937361"/>
                </a:cubicBezTo>
                <a:cubicBezTo>
                  <a:pt x="5728913" y="1937361"/>
                  <a:pt x="5728913" y="1937361"/>
                  <a:pt x="5728162" y="1934971"/>
                </a:cubicBezTo>
                <a:cubicBezTo>
                  <a:pt x="5730550" y="1934219"/>
                  <a:pt x="5730550" y="1934219"/>
                  <a:pt x="5730550" y="1934219"/>
                </a:cubicBezTo>
                <a:cubicBezTo>
                  <a:pt x="5732187" y="1931078"/>
                  <a:pt x="5733071" y="1925547"/>
                  <a:pt x="5737096" y="1921655"/>
                </a:cubicBezTo>
                <a:cubicBezTo>
                  <a:pt x="5738732" y="1918514"/>
                  <a:pt x="5743509" y="1917011"/>
                  <a:pt x="5747665" y="1905198"/>
                </a:cubicBezTo>
                <a:cubicBezTo>
                  <a:pt x="5747665" y="1905198"/>
                  <a:pt x="5749301" y="1902057"/>
                  <a:pt x="5749301" y="1902057"/>
                </a:cubicBezTo>
                <a:cubicBezTo>
                  <a:pt x="5749301" y="1902057"/>
                  <a:pt x="5750937" y="1898916"/>
                  <a:pt x="5751690" y="1901305"/>
                </a:cubicBezTo>
                <a:cubicBezTo>
                  <a:pt x="5751690" y="1901305"/>
                  <a:pt x="5751690" y="1901305"/>
                  <a:pt x="5754962" y="1895022"/>
                </a:cubicBezTo>
                <a:cubicBezTo>
                  <a:pt x="5755715" y="1897412"/>
                  <a:pt x="5758103" y="1896661"/>
                  <a:pt x="5758103" y="1896661"/>
                </a:cubicBezTo>
                <a:cubicBezTo>
                  <a:pt x="5761243" y="1898298"/>
                  <a:pt x="5763632" y="1897547"/>
                  <a:pt x="5762748" y="1903076"/>
                </a:cubicBezTo>
                <a:cubicBezTo>
                  <a:pt x="5761863" y="1908608"/>
                  <a:pt x="5757086" y="1910111"/>
                  <a:pt x="5753062" y="1914004"/>
                </a:cubicBezTo>
                <a:cubicBezTo>
                  <a:pt x="5749789" y="1920285"/>
                  <a:pt x="5746516" y="1926568"/>
                  <a:pt x="5746386" y="1934488"/>
                </a:cubicBezTo>
                <a:cubicBezTo>
                  <a:pt x="5743111" y="1940770"/>
                  <a:pt x="5739839" y="1947052"/>
                  <a:pt x="5739708" y="1954971"/>
                </a:cubicBezTo>
                <a:cubicBezTo>
                  <a:pt x="5736434" y="1961254"/>
                  <a:pt x="5734797" y="1964395"/>
                  <a:pt x="5732410" y="1965146"/>
                </a:cubicBezTo>
                <a:cubicBezTo>
                  <a:pt x="5730773" y="1968289"/>
                  <a:pt x="5728386" y="1969040"/>
                  <a:pt x="5729137" y="1971430"/>
                </a:cubicBezTo>
                <a:cubicBezTo>
                  <a:pt x="5722591" y="1983993"/>
                  <a:pt x="5724095" y="1988772"/>
                  <a:pt x="5727238" y="1990411"/>
                </a:cubicBezTo>
                <a:cubicBezTo>
                  <a:pt x="5730377" y="1992046"/>
                  <a:pt x="5732764" y="1991296"/>
                  <a:pt x="5731880" y="1996826"/>
                </a:cubicBezTo>
                <a:cubicBezTo>
                  <a:pt x="5731880" y="1996826"/>
                  <a:pt x="5732633" y="1999216"/>
                  <a:pt x="5732633" y="1999216"/>
                </a:cubicBezTo>
                <a:cubicBezTo>
                  <a:pt x="5733385" y="2001605"/>
                  <a:pt x="5731749" y="2004746"/>
                  <a:pt x="5730111" y="2007888"/>
                </a:cubicBezTo>
                <a:cubicBezTo>
                  <a:pt x="5732501" y="2007136"/>
                  <a:pt x="5731749" y="2004746"/>
                  <a:pt x="5734136" y="2003995"/>
                </a:cubicBezTo>
                <a:cubicBezTo>
                  <a:pt x="5734136" y="2003995"/>
                  <a:pt x="5734889" y="2006385"/>
                  <a:pt x="5734889" y="2006385"/>
                </a:cubicBezTo>
                <a:cubicBezTo>
                  <a:pt x="5735774" y="2000853"/>
                  <a:pt x="5736657" y="1995323"/>
                  <a:pt x="5736657" y="1995323"/>
                </a:cubicBezTo>
                <a:cubicBezTo>
                  <a:pt x="5738294" y="1992182"/>
                  <a:pt x="5739930" y="1989039"/>
                  <a:pt x="5741566" y="1985900"/>
                </a:cubicBezTo>
                <a:cubicBezTo>
                  <a:pt x="5743202" y="1982758"/>
                  <a:pt x="5743833" y="1980592"/>
                  <a:pt x="5743850" y="1979600"/>
                </a:cubicBezTo>
                <a:lnTo>
                  <a:pt x="5742450" y="1980369"/>
                </a:lnTo>
                <a:lnTo>
                  <a:pt x="5744088" y="1977227"/>
                </a:lnTo>
                <a:cubicBezTo>
                  <a:pt x="5745723" y="1974088"/>
                  <a:pt x="5747360" y="1970946"/>
                  <a:pt x="5748995" y="1967805"/>
                </a:cubicBezTo>
                <a:cubicBezTo>
                  <a:pt x="5750633" y="1964664"/>
                  <a:pt x="5750633" y="1964664"/>
                  <a:pt x="5749748" y="1970195"/>
                </a:cubicBezTo>
                <a:cubicBezTo>
                  <a:pt x="5748111" y="1973336"/>
                  <a:pt x="5748111" y="1973336"/>
                  <a:pt x="5753774" y="1966301"/>
                </a:cubicBezTo>
                <a:cubicBezTo>
                  <a:pt x="5753020" y="1963913"/>
                  <a:pt x="5753020" y="1963913"/>
                  <a:pt x="5753020" y="1963913"/>
                </a:cubicBezTo>
                <a:cubicBezTo>
                  <a:pt x="5753774" y="1966301"/>
                  <a:pt x="5758681" y="1956878"/>
                  <a:pt x="5760317" y="1953737"/>
                </a:cubicBezTo>
                <a:cubicBezTo>
                  <a:pt x="5761955" y="1950596"/>
                  <a:pt x="5761201" y="1948206"/>
                  <a:pt x="5764474" y="1941925"/>
                </a:cubicBezTo>
                <a:cubicBezTo>
                  <a:pt x="5762838" y="1945066"/>
                  <a:pt x="5759566" y="1951348"/>
                  <a:pt x="5759566" y="1951348"/>
                </a:cubicBezTo>
                <a:cubicBezTo>
                  <a:pt x="5758814" y="1948957"/>
                  <a:pt x="5761201" y="1948206"/>
                  <a:pt x="5761201" y="1948206"/>
                </a:cubicBezTo>
                <a:cubicBezTo>
                  <a:pt x="5757310" y="1944180"/>
                  <a:pt x="5761334" y="1940287"/>
                  <a:pt x="5765360" y="1936394"/>
                </a:cubicBezTo>
                <a:cubicBezTo>
                  <a:pt x="5765360" y="1936394"/>
                  <a:pt x="5766111" y="1938783"/>
                  <a:pt x="5766111" y="1938783"/>
                </a:cubicBezTo>
                <a:cubicBezTo>
                  <a:pt x="5768565" y="1934072"/>
                  <a:pt x="5769982" y="1932314"/>
                  <a:pt x="5770577" y="1932126"/>
                </a:cubicBezTo>
                <a:lnTo>
                  <a:pt x="5770136" y="1934890"/>
                </a:lnTo>
                <a:lnTo>
                  <a:pt x="5771771" y="1931749"/>
                </a:lnTo>
                <a:cubicBezTo>
                  <a:pt x="5774160" y="1930998"/>
                  <a:pt x="5774913" y="1933387"/>
                  <a:pt x="5773275" y="1936528"/>
                </a:cubicBezTo>
                <a:cubicBezTo>
                  <a:pt x="5771641" y="1939669"/>
                  <a:pt x="5770755" y="1945199"/>
                  <a:pt x="5769119" y="1948341"/>
                </a:cubicBezTo>
                <a:cubicBezTo>
                  <a:pt x="5769119" y="1948341"/>
                  <a:pt x="5766730" y="1949093"/>
                  <a:pt x="5766730" y="1949093"/>
                </a:cubicBezTo>
                <a:lnTo>
                  <a:pt x="5765094" y="1952234"/>
                </a:lnTo>
                <a:lnTo>
                  <a:pt x="5769119" y="1948341"/>
                </a:lnTo>
                <a:cubicBezTo>
                  <a:pt x="5769119" y="1948341"/>
                  <a:pt x="5769871" y="1950729"/>
                  <a:pt x="5769871" y="1950729"/>
                </a:cubicBezTo>
                <a:cubicBezTo>
                  <a:pt x="5770624" y="1953119"/>
                  <a:pt x="5770624" y="1953119"/>
                  <a:pt x="5768234" y="1953871"/>
                </a:cubicBezTo>
                <a:cubicBezTo>
                  <a:pt x="5766599" y="1957013"/>
                  <a:pt x="5764963" y="1960154"/>
                  <a:pt x="5763327" y="1963294"/>
                </a:cubicBezTo>
                <a:cubicBezTo>
                  <a:pt x="5763327" y="1963294"/>
                  <a:pt x="5762574" y="1960906"/>
                  <a:pt x="5764210" y="1957764"/>
                </a:cubicBezTo>
                <a:lnTo>
                  <a:pt x="5765094" y="1952235"/>
                </a:lnTo>
                <a:lnTo>
                  <a:pt x="5763458" y="1955374"/>
                </a:lnTo>
                <a:cubicBezTo>
                  <a:pt x="5761070" y="1956126"/>
                  <a:pt x="5761822" y="1958516"/>
                  <a:pt x="5759433" y="1959268"/>
                </a:cubicBezTo>
                <a:cubicBezTo>
                  <a:pt x="5759433" y="1959268"/>
                  <a:pt x="5760185" y="1961657"/>
                  <a:pt x="5760185" y="1961657"/>
                </a:cubicBezTo>
                <a:cubicBezTo>
                  <a:pt x="5760185" y="1961657"/>
                  <a:pt x="5757797" y="1962409"/>
                  <a:pt x="5757797" y="1962409"/>
                </a:cubicBezTo>
                <a:cubicBezTo>
                  <a:pt x="5757797" y="1962409"/>
                  <a:pt x="5754525" y="1968691"/>
                  <a:pt x="5752889" y="1971832"/>
                </a:cubicBezTo>
                <a:cubicBezTo>
                  <a:pt x="5753641" y="1974220"/>
                  <a:pt x="5751251" y="1974973"/>
                  <a:pt x="5752003" y="1977362"/>
                </a:cubicBezTo>
                <a:cubicBezTo>
                  <a:pt x="5749616" y="1978115"/>
                  <a:pt x="5749616" y="1978115"/>
                  <a:pt x="5749616" y="1978115"/>
                </a:cubicBezTo>
                <a:cubicBezTo>
                  <a:pt x="5745591" y="1982007"/>
                  <a:pt x="5744706" y="1987537"/>
                  <a:pt x="5745460" y="1989927"/>
                </a:cubicBezTo>
                <a:cubicBezTo>
                  <a:pt x="5744575" y="1995457"/>
                  <a:pt x="5746210" y="1992316"/>
                  <a:pt x="5748600" y="1991564"/>
                </a:cubicBezTo>
                <a:cubicBezTo>
                  <a:pt x="5750235" y="1988423"/>
                  <a:pt x="5754259" y="1984529"/>
                  <a:pt x="5756649" y="1983777"/>
                </a:cubicBezTo>
                <a:cubicBezTo>
                  <a:pt x="5756649" y="1983777"/>
                  <a:pt x="5755012" y="1986920"/>
                  <a:pt x="5753375" y="1990061"/>
                </a:cubicBezTo>
                <a:cubicBezTo>
                  <a:pt x="5750988" y="1990813"/>
                  <a:pt x="5750988" y="1990813"/>
                  <a:pt x="5747715" y="1997095"/>
                </a:cubicBezTo>
                <a:cubicBezTo>
                  <a:pt x="5747715" y="1997095"/>
                  <a:pt x="5747715" y="1997095"/>
                  <a:pt x="5748468" y="1999484"/>
                </a:cubicBezTo>
                <a:cubicBezTo>
                  <a:pt x="5748468" y="1999484"/>
                  <a:pt x="5746831" y="2002626"/>
                  <a:pt x="5746831" y="2002626"/>
                </a:cubicBezTo>
                <a:cubicBezTo>
                  <a:pt x="5746831" y="2002626"/>
                  <a:pt x="5745194" y="2005766"/>
                  <a:pt x="5745194" y="2005766"/>
                </a:cubicBezTo>
                <a:cubicBezTo>
                  <a:pt x="5746831" y="2002626"/>
                  <a:pt x="5748468" y="1999484"/>
                  <a:pt x="5752493" y="1995591"/>
                </a:cubicBezTo>
                <a:cubicBezTo>
                  <a:pt x="5752493" y="1995591"/>
                  <a:pt x="5750103" y="1996343"/>
                  <a:pt x="5755764" y="1989309"/>
                </a:cubicBezTo>
                <a:cubicBezTo>
                  <a:pt x="5755764" y="1989309"/>
                  <a:pt x="5757400" y="1986168"/>
                  <a:pt x="5759037" y="1983026"/>
                </a:cubicBezTo>
                <a:cubicBezTo>
                  <a:pt x="5759789" y="1985416"/>
                  <a:pt x="5758905" y="1990947"/>
                  <a:pt x="5757268" y="1994088"/>
                </a:cubicBezTo>
                <a:cubicBezTo>
                  <a:pt x="5762929" y="1987054"/>
                  <a:pt x="5762045" y="1992585"/>
                  <a:pt x="5764433" y="1991833"/>
                </a:cubicBezTo>
                <a:cubicBezTo>
                  <a:pt x="5766822" y="1991081"/>
                  <a:pt x="5768457" y="1987941"/>
                  <a:pt x="5771599" y="1989578"/>
                </a:cubicBezTo>
                <a:cubicBezTo>
                  <a:pt x="5772350" y="1991967"/>
                  <a:pt x="5779781" y="1973873"/>
                  <a:pt x="5778011" y="1984934"/>
                </a:cubicBezTo>
                <a:cubicBezTo>
                  <a:pt x="5778011" y="1984934"/>
                  <a:pt x="5778011" y="1984934"/>
                  <a:pt x="5778763" y="1987322"/>
                </a:cubicBezTo>
                <a:cubicBezTo>
                  <a:pt x="5778763" y="1987322"/>
                  <a:pt x="5776376" y="1988074"/>
                  <a:pt x="5774740" y="1991215"/>
                </a:cubicBezTo>
                <a:cubicBezTo>
                  <a:pt x="5772350" y="1991967"/>
                  <a:pt x="5772350" y="1991967"/>
                  <a:pt x="5775624" y="1985685"/>
                </a:cubicBezTo>
                <a:cubicBezTo>
                  <a:pt x="5778011" y="1984934"/>
                  <a:pt x="5777259" y="1982544"/>
                  <a:pt x="5777259" y="1982544"/>
                </a:cubicBezTo>
                <a:cubicBezTo>
                  <a:pt x="5777259" y="1982544"/>
                  <a:pt x="5775624" y="1985685"/>
                  <a:pt x="5773987" y="1988826"/>
                </a:cubicBezTo>
                <a:cubicBezTo>
                  <a:pt x="5772350" y="1991967"/>
                  <a:pt x="5770715" y="1995109"/>
                  <a:pt x="5766690" y="1999000"/>
                </a:cubicBezTo>
                <a:cubicBezTo>
                  <a:pt x="5766690" y="1999000"/>
                  <a:pt x="5766690" y="1999000"/>
                  <a:pt x="5765938" y="1996613"/>
                </a:cubicBezTo>
                <a:cubicBezTo>
                  <a:pt x="5762797" y="1994974"/>
                  <a:pt x="5761029" y="2006035"/>
                  <a:pt x="5761029" y="2006035"/>
                </a:cubicBezTo>
                <a:cubicBezTo>
                  <a:pt x="5758640" y="2006787"/>
                  <a:pt x="5757888" y="2004396"/>
                  <a:pt x="5755501" y="2005148"/>
                </a:cubicBezTo>
                <a:cubicBezTo>
                  <a:pt x="5755501" y="2005148"/>
                  <a:pt x="5753111" y="2005900"/>
                  <a:pt x="5753111" y="2005900"/>
                </a:cubicBezTo>
                <a:cubicBezTo>
                  <a:pt x="5751474" y="2009042"/>
                  <a:pt x="5752226" y="2011431"/>
                  <a:pt x="5749840" y="2012182"/>
                </a:cubicBezTo>
                <a:cubicBezTo>
                  <a:pt x="5751343" y="2016961"/>
                  <a:pt x="5756120" y="2015458"/>
                  <a:pt x="5760144" y="2011565"/>
                </a:cubicBezTo>
                <a:cubicBezTo>
                  <a:pt x="5760144" y="2011565"/>
                  <a:pt x="5762532" y="2010813"/>
                  <a:pt x="5761780" y="2008423"/>
                </a:cubicBezTo>
                <a:cubicBezTo>
                  <a:pt x="5760144" y="2011565"/>
                  <a:pt x="5760896" y="2013954"/>
                  <a:pt x="5760896" y="2013954"/>
                </a:cubicBezTo>
                <a:cubicBezTo>
                  <a:pt x="5761649" y="2016345"/>
                  <a:pt x="5766557" y="2006920"/>
                  <a:pt x="5766557" y="2006920"/>
                </a:cubicBezTo>
                <a:cubicBezTo>
                  <a:pt x="5766557" y="2006920"/>
                  <a:pt x="5764037" y="2015593"/>
                  <a:pt x="5767309" y="2009309"/>
                </a:cubicBezTo>
                <a:cubicBezTo>
                  <a:pt x="5772970" y="2002276"/>
                  <a:pt x="5776243" y="1995993"/>
                  <a:pt x="5776995" y="1998383"/>
                </a:cubicBezTo>
                <a:cubicBezTo>
                  <a:pt x="5777748" y="2000773"/>
                  <a:pt x="5779383" y="1997631"/>
                  <a:pt x="5781019" y="1994490"/>
                </a:cubicBezTo>
                <a:cubicBezTo>
                  <a:pt x="5781019" y="1994490"/>
                  <a:pt x="5782657" y="1991351"/>
                  <a:pt x="5780267" y="1992102"/>
                </a:cubicBezTo>
                <a:cubicBezTo>
                  <a:pt x="5780267" y="1992102"/>
                  <a:pt x="5781904" y="1988960"/>
                  <a:pt x="5783540" y="1985819"/>
                </a:cubicBezTo>
                <a:cubicBezTo>
                  <a:pt x="5783540" y="1985819"/>
                  <a:pt x="5785929" y="1985067"/>
                  <a:pt x="5785929" y="1985067"/>
                </a:cubicBezTo>
                <a:cubicBezTo>
                  <a:pt x="5785929" y="1985067"/>
                  <a:pt x="5785929" y="1985067"/>
                  <a:pt x="5784292" y="1988208"/>
                </a:cubicBezTo>
                <a:cubicBezTo>
                  <a:pt x="5792342" y="1980423"/>
                  <a:pt x="5788184" y="1992235"/>
                  <a:pt x="5790572" y="1991483"/>
                </a:cubicBezTo>
                <a:cubicBezTo>
                  <a:pt x="5792962" y="1990731"/>
                  <a:pt x="5791324" y="1993872"/>
                  <a:pt x="5796102" y="1992369"/>
                </a:cubicBezTo>
                <a:cubicBezTo>
                  <a:pt x="5794467" y="1995511"/>
                  <a:pt x="5792077" y="1996263"/>
                  <a:pt x="5792077" y="1996263"/>
                </a:cubicBezTo>
                <a:cubicBezTo>
                  <a:pt x="5792077" y="1996263"/>
                  <a:pt x="5792829" y="1998651"/>
                  <a:pt x="5792829" y="1998651"/>
                </a:cubicBezTo>
                <a:cubicBezTo>
                  <a:pt x="5792829" y="1998651"/>
                  <a:pt x="5790440" y="1999403"/>
                  <a:pt x="5790440" y="1999403"/>
                </a:cubicBezTo>
                <a:cubicBezTo>
                  <a:pt x="5791193" y="2001792"/>
                  <a:pt x="5788805" y="2002544"/>
                  <a:pt x="5784781" y="2006437"/>
                </a:cubicBezTo>
                <a:cubicBezTo>
                  <a:pt x="5787168" y="2005685"/>
                  <a:pt x="5787921" y="2008076"/>
                  <a:pt x="5790309" y="2007323"/>
                </a:cubicBezTo>
                <a:cubicBezTo>
                  <a:pt x="5790309" y="2007323"/>
                  <a:pt x="5788672" y="2010464"/>
                  <a:pt x="5788672" y="2010464"/>
                </a:cubicBezTo>
                <a:cubicBezTo>
                  <a:pt x="5787036" y="2013606"/>
                  <a:pt x="5783763" y="2019887"/>
                  <a:pt x="5782128" y="2023029"/>
                </a:cubicBezTo>
                <a:cubicBezTo>
                  <a:pt x="5782879" y="2025418"/>
                  <a:pt x="5782879" y="2025418"/>
                  <a:pt x="5780490" y="2026170"/>
                </a:cubicBezTo>
                <a:cubicBezTo>
                  <a:pt x="5780490" y="2026170"/>
                  <a:pt x="5778854" y="2029310"/>
                  <a:pt x="5778854" y="2029310"/>
                </a:cubicBezTo>
                <a:cubicBezTo>
                  <a:pt x="5774830" y="2033204"/>
                  <a:pt x="5771556" y="2039486"/>
                  <a:pt x="5777970" y="2034842"/>
                </a:cubicBezTo>
                <a:cubicBezTo>
                  <a:pt x="5777970" y="2034842"/>
                  <a:pt x="5775582" y="2035593"/>
                  <a:pt x="5775582" y="2035593"/>
                </a:cubicBezTo>
                <a:cubicBezTo>
                  <a:pt x="5776334" y="2037982"/>
                  <a:pt x="5773947" y="2038733"/>
                  <a:pt x="5773947" y="2038733"/>
                </a:cubicBezTo>
                <a:cubicBezTo>
                  <a:pt x="5773947" y="2038733"/>
                  <a:pt x="5772309" y="2041877"/>
                  <a:pt x="5772309" y="2041877"/>
                </a:cubicBezTo>
                <a:cubicBezTo>
                  <a:pt x="5774698" y="2041125"/>
                  <a:pt x="5778721" y="2037231"/>
                  <a:pt x="5775450" y="2043513"/>
                </a:cubicBezTo>
                <a:cubicBezTo>
                  <a:pt x="5772177" y="2049795"/>
                  <a:pt x="5768905" y="2056077"/>
                  <a:pt x="5763243" y="2063111"/>
                </a:cubicBezTo>
                <a:cubicBezTo>
                  <a:pt x="5766383" y="2064749"/>
                  <a:pt x="5767136" y="2067139"/>
                  <a:pt x="5773548" y="2062493"/>
                </a:cubicBezTo>
                <a:cubicBezTo>
                  <a:pt x="5779210" y="2055458"/>
                  <a:pt x="5784738" y="2056345"/>
                  <a:pt x="5791284" y="2043782"/>
                </a:cubicBezTo>
                <a:cubicBezTo>
                  <a:pt x="5793672" y="2043030"/>
                  <a:pt x="5794424" y="2045418"/>
                  <a:pt x="5794424" y="2045418"/>
                </a:cubicBezTo>
                <a:cubicBezTo>
                  <a:pt x="5795177" y="2047808"/>
                  <a:pt x="5793539" y="2050948"/>
                  <a:pt x="5796811" y="2044667"/>
                </a:cubicBezTo>
                <a:cubicBezTo>
                  <a:pt x="5799202" y="2043915"/>
                  <a:pt x="5799202" y="2043915"/>
                  <a:pt x="5800837" y="2040775"/>
                </a:cubicBezTo>
                <a:cubicBezTo>
                  <a:pt x="5800837" y="2040775"/>
                  <a:pt x="5801589" y="2043163"/>
                  <a:pt x="5799202" y="2043915"/>
                </a:cubicBezTo>
                <a:cubicBezTo>
                  <a:pt x="5799202" y="2043915"/>
                  <a:pt x="5797564" y="2047056"/>
                  <a:pt x="5795927" y="2050197"/>
                </a:cubicBezTo>
                <a:cubicBezTo>
                  <a:pt x="5792655" y="2056479"/>
                  <a:pt x="5791019" y="2059622"/>
                  <a:pt x="5791770" y="2062010"/>
                </a:cubicBezTo>
                <a:cubicBezTo>
                  <a:pt x="5791770" y="2062010"/>
                  <a:pt x="5787747" y="2065904"/>
                  <a:pt x="5787747" y="2065904"/>
                </a:cubicBezTo>
                <a:cubicBezTo>
                  <a:pt x="5778813" y="2079219"/>
                  <a:pt x="5771384" y="2097315"/>
                  <a:pt x="5762449" y="2110631"/>
                </a:cubicBezTo>
                <a:cubicBezTo>
                  <a:pt x="5760813" y="2113772"/>
                  <a:pt x="5758425" y="2114523"/>
                  <a:pt x="5759929" y="2119302"/>
                </a:cubicBezTo>
                <a:cubicBezTo>
                  <a:pt x="5759929" y="2119302"/>
                  <a:pt x="5758294" y="2122445"/>
                  <a:pt x="5756657" y="2125585"/>
                </a:cubicBezTo>
                <a:cubicBezTo>
                  <a:pt x="5756657" y="2125585"/>
                  <a:pt x="5755021" y="2128726"/>
                  <a:pt x="5755021" y="2128726"/>
                </a:cubicBezTo>
                <a:cubicBezTo>
                  <a:pt x="5752632" y="2129477"/>
                  <a:pt x="5757541" y="2120054"/>
                  <a:pt x="5752632" y="2129477"/>
                </a:cubicBezTo>
                <a:cubicBezTo>
                  <a:pt x="5749360" y="2135761"/>
                  <a:pt x="5744451" y="2145184"/>
                  <a:pt x="5739541" y="2154607"/>
                </a:cubicBezTo>
                <a:cubicBezTo>
                  <a:pt x="5739541" y="2154607"/>
                  <a:pt x="5737906" y="2157748"/>
                  <a:pt x="5737906" y="2157748"/>
                </a:cubicBezTo>
                <a:lnTo>
                  <a:pt x="5732998" y="2167173"/>
                </a:lnTo>
                <a:lnTo>
                  <a:pt x="5728973" y="2171064"/>
                </a:lnTo>
                <a:cubicBezTo>
                  <a:pt x="5729724" y="2173455"/>
                  <a:pt x="5730476" y="2175843"/>
                  <a:pt x="5728087" y="2176595"/>
                </a:cubicBezTo>
                <a:cubicBezTo>
                  <a:pt x="5728087" y="2176595"/>
                  <a:pt x="5725699" y="2177346"/>
                  <a:pt x="5725699" y="2177346"/>
                </a:cubicBezTo>
                <a:cubicBezTo>
                  <a:pt x="5725699" y="2177346"/>
                  <a:pt x="5724063" y="2180488"/>
                  <a:pt x="5724063" y="2180488"/>
                </a:cubicBezTo>
                <a:cubicBezTo>
                  <a:pt x="5724063" y="2180488"/>
                  <a:pt x="5726451" y="2179736"/>
                  <a:pt x="5726451" y="2179736"/>
                </a:cubicBezTo>
                <a:cubicBezTo>
                  <a:pt x="5727203" y="2182125"/>
                  <a:pt x="5727203" y="2182125"/>
                  <a:pt x="5727956" y="2184515"/>
                </a:cubicBezTo>
                <a:cubicBezTo>
                  <a:pt x="5725567" y="2185266"/>
                  <a:pt x="5725567" y="2185266"/>
                  <a:pt x="5724815" y="2182877"/>
                </a:cubicBezTo>
                <a:cubicBezTo>
                  <a:pt x="5723179" y="2186018"/>
                  <a:pt x="5723179" y="2186018"/>
                  <a:pt x="5723179" y="2186018"/>
                </a:cubicBezTo>
                <a:cubicBezTo>
                  <a:pt x="5719907" y="2192301"/>
                  <a:pt x="5722295" y="2191550"/>
                  <a:pt x="5722295" y="2191550"/>
                </a:cubicBezTo>
                <a:cubicBezTo>
                  <a:pt x="5724683" y="2190798"/>
                  <a:pt x="5723047" y="2193939"/>
                  <a:pt x="5721410" y="2197080"/>
                </a:cubicBezTo>
                <a:cubicBezTo>
                  <a:pt x="5723798" y="2196329"/>
                  <a:pt x="5723798" y="2196329"/>
                  <a:pt x="5723798" y="2196329"/>
                </a:cubicBezTo>
                <a:cubicBezTo>
                  <a:pt x="5726188" y="2195576"/>
                  <a:pt x="5723798" y="2196329"/>
                  <a:pt x="5724551" y="2198718"/>
                </a:cubicBezTo>
                <a:lnTo>
                  <a:pt x="5722164" y="2199470"/>
                </a:lnTo>
                <a:cubicBezTo>
                  <a:pt x="5722914" y="2201859"/>
                  <a:pt x="5722914" y="2201859"/>
                  <a:pt x="5723667" y="2204247"/>
                </a:cubicBezTo>
                <a:cubicBezTo>
                  <a:pt x="5723667" y="2204247"/>
                  <a:pt x="5722914" y="2201859"/>
                  <a:pt x="5720526" y="2202611"/>
                </a:cubicBezTo>
                <a:cubicBezTo>
                  <a:pt x="5718139" y="2203363"/>
                  <a:pt x="5718139" y="2203363"/>
                  <a:pt x="5718139" y="2203363"/>
                </a:cubicBezTo>
                <a:cubicBezTo>
                  <a:pt x="5715750" y="2204114"/>
                  <a:pt x="5715750" y="2204114"/>
                  <a:pt x="5716502" y="2206503"/>
                </a:cubicBezTo>
                <a:cubicBezTo>
                  <a:pt x="5715750" y="2204114"/>
                  <a:pt x="5715750" y="2204114"/>
                  <a:pt x="5715750" y="2204114"/>
                </a:cubicBezTo>
                <a:cubicBezTo>
                  <a:pt x="5714113" y="2207254"/>
                  <a:pt x="5714113" y="2207254"/>
                  <a:pt x="5714113" y="2207254"/>
                </a:cubicBezTo>
                <a:cubicBezTo>
                  <a:pt x="5714113" y="2207254"/>
                  <a:pt x="5712478" y="2210394"/>
                  <a:pt x="5713229" y="2212785"/>
                </a:cubicBezTo>
                <a:cubicBezTo>
                  <a:pt x="5713981" y="2215175"/>
                  <a:pt x="5713981" y="2215175"/>
                  <a:pt x="5711593" y="2215927"/>
                </a:cubicBezTo>
                <a:cubicBezTo>
                  <a:pt x="5713981" y="2215175"/>
                  <a:pt x="5713981" y="2215175"/>
                  <a:pt x="5713981" y="2215175"/>
                </a:cubicBezTo>
                <a:cubicBezTo>
                  <a:pt x="5717121" y="2216813"/>
                  <a:pt x="5717121" y="2216813"/>
                  <a:pt x="5717121" y="2216813"/>
                </a:cubicBezTo>
                <a:cubicBezTo>
                  <a:pt x="5719511" y="2216061"/>
                  <a:pt x="5719511" y="2216061"/>
                  <a:pt x="5719511" y="2216061"/>
                </a:cubicBezTo>
                <a:cubicBezTo>
                  <a:pt x="5721147" y="2212921"/>
                  <a:pt x="5721147" y="2212921"/>
                  <a:pt x="5722782" y="2209778"/>
                </a:cubicBezTo>
                <a:cubicBezTo>
                  <a:pt x="5720394" y="2210530"/>
                  <a:pt x="5717254" y="2208891"/>
                  <a:pt x="5716502" y="2206503"/>
                </a:cubicBezTo>
                <a:cubicBezTo>
                  <a:pt x="5718889" y="2205751"/>
                  <a:pt x="5718889" y="2205751"/>
                  <a:pt x="5718889" y="2205751"/>
                </a:cubicBezTo>
                <a:cubicBezTo>
                  <a:pt x="5721278" y="2204999"/>
                  <a:pt x="5719642" y="2208139"/>
                  <a:pt x="5722030" y="2207388"/>
                </a:cubicBezTo>
                <a:cubicBezTo>
                  <a:pt x="5724418" y="2206636"/>
                  <a:pt x="5724418" y="2206636"/>
                  <a:pt x="5725172" y="2209026"/>
                </a:cubicBezTo>
                <a:cubicBezTo>
                  <a:pt x="5727558" y="2208275"/>
                  <a:pt x="5726806" y="2205885"/>
                  <a:pt x="5726806" y="2205885"/>
                </a:cubicBezTo>
                <a:cubicBezTo>
                  <a:pt x="5726806" y="2205885"/>
                  <a:pt x="5728443" y="2202744"/>
                  <a:pt x="5728443" y="2202744"/>
                </a:cubicBezTo>
                <a:cubicBezTo>
                  <a:pt x="5728443" y="2202744"/>
                  <a:pt x="5727692" y="2200356"/>
                  <a:pt x="5727692" y="2200356"/>
                </a:cubicBezTo>
                <a:cubicBezTo>
                  <a:pt x="5730080" y="2199604"/>
                  <a:pt x="5729328" y="2197215"/>
                  <a:pt x="5730963" y="2194073"/>
                </a:cubicBezTo>
                <a:cubicBezTo>
                  <a:pt x="5734237" y="2187791"/>
                  <a:pt x="5736625" y="2187040"/>
                  <a:pt x="5735872" y="2184649"/>
                </a:cubicBezTo>
                <a:cubicBezTo>
                  <a:pt x="5735872" y="2184649"/>
                  <a:pt x="5735121" y="2182259"/>
                  <a:pt x="5737509" y="2181508"/>
                </a:cubicBezTo>
                <a:cubicBezTo>
                  <a:pt x="5735121" y="2182259"/>
                  <a:pt x="5735121" y="2182259"/>
                  <a:pt x="5735121" y="2182259"/>
                </a:cubicBezTo>
                <a:cubicBezTo>
                  <a:pt x="5735121" y="2182259"/>
                  <a:pt x="5737509" y="2181508"/>
                  <a:pt x="5736756" y="2179119"/>
                </a:cubicBezTo>
                <a:cubicBezTo>
                  <a:pt x="5736756" y="2179119"/>
                  <a:pt x="5739145" y="2178367"/>
                  <a:pt x="5739145" y="2178367"/>
                </a:cubicBezTo>
                <a:cubicBezTo>
                  <a:pt x="5744806" y="2171333"/>
                  <a:pt x="5744806" y="2171333"/>
                  <a:pt x="5748963" y="2159521"/>
                </a:cubicBezTo>
                <a:lnTo>
                  <a:pt x="5754623" y="2152487"/>
                </a:lnTo>
                <a:lnTo>
                  <a:pt x="5756261" y="2149345"/>
                </a:lnTo>
                <a:cubicBezTo>
                  <a:pt x="5760285" y="2145452"/>
                  <a:pt x="5763559" y="2139169"/>
                  <a:pt x="5766830" y="2132888"/>
                </a:cubicBezTo>
                <a:cubicBezTo>
                  <a:pt x="5768466" y="2129747"/>
                  <a:pt x="5769351" y="2124215"/>
                  <a:pt x="5771739" y="2123464"/>
                </a:cubicBezTo>
                <a:cubicBezTo>
                  <a:pt x="5771739" y="2123464"/>
                  <a:pt x="5773376" y="2120324"/>
                  <a:pt x="5776648" y="2114040"/>
                </a:cubicBezTo>
                <a:cubicBezTo>
                  <a:pt x="5778285" y="2110899"/>
                  <a:pt x="5778285" y="2110899"/>
                  <a:pt x="5777532" y="2108509"/>
                </a:cubicBezTo>
                <a:cubicBezTo>
                  <a:pt x="5777532" y="2108509"/>
                  <a:pt x="5780804" y="2102227"/>
                  <a:pt x="5782442" y="2099086"/>
                </a:cubicBezTo>
                <a:cubicBezTo>
                  <a:pt x="5781689" y="2096697"/>
                  <a:pt x="5785713" y="2092804"/>
                  <a:pt x="5787350" y="2089664"/>
                </a:cubicBezTo>
                <a:cubicBezTo>
                  <a:pt x="5788986" y="2086522"/>
                  <a:pt x="5791375" y="2085770"/>
                  <a:pt x="5793011" y="2082629"/>
                </a:cubicBezTo>
                <a:cubicBezTo>
                  <a:pt x="5793011" y="2082629"/>
                  <a:pt x="5793011" y="2082629"/>
                  <a:pt x="5794647" y="2079488"/>
                </a:cubicBezTo>
                <a:cubicBezTo>
                  <a:pt x="5791375" y="2085770"/>
                  <a:pt x="5790491" y="2091301"/>
                  <a:pt x="5788853" y="2094442"/>
                </a:cubicBezTo>
                <a:cubicBezTo>
                  <a:pt x="5789606" y="2096831"/>
                  <a:pt x="5787218" y="2097583"/>
                  <a:pt x="5785582" y="2100724"/>
                </a:cubicBezTo>
                <a:cubicBezTo>
                  <a:pt x="5785582" y="2100724"/>
                  <a:pt x="5783945" y="2103865"/>
                  <a:pt x="5783945" y="2103865"/>
                </a:cubicBezTo>
                <a:cubicBezTo>
                  <a:pt x="5783945" y="2103865"/>
                  <a:pt x="5786334" y="2103114"/>
                  <a:pt x="5787969" y="2099972"/>
                </a:cubicBezTo>
                <a:cubicBezTo>
                  <a:pt x="5786334" y="2103114"/>
                  <a:pt x="5787085" y="2105503"/>
                  <a:pt x="5784698" y="2106254"/>
                </a:cubicBezTo>
                <a:cubicBezTo>
                  <a:pt x="5779788" y="2115679"/>
                  <a:pt x="5777401" y="2116430"/>
                  <a:pt x="5777268" y="2124350"/>
                </a:cubicBezTo>
                <a:cubicBezTo>
                  <a:pt x="5774879" y="2125101"/>
                  <a:pt x="5777268" y="2124350"/>
                  <a:pt x="5775631" y="2127491"/>
                </a:cubicBezTo>
                <a:cubicBezTo>
                  <a:pt x="5775631" y="2127491"/>
                  <a:pt x="5773995" y="2130633"/>
                  <a:pt x="5773995" y="2130633"/>
                </a:cubicBezTo>
                <a:cubicBezTo>
                  <a:pt x="5773995" y="2130633"/>
                  <a:pt x="5772359" y="2133773"/>
                  <a:pt x="5772359" y="2133773"/>
                </a:cubicBezTo>
                <a:cubicBezTo>
                  <a:pt x="5771607" y="2131385"/>
                  <a:pt x="5769970" y="2134525"/>
                  <a:pt x="5766698" y="2140807"/>
                </a:cubicBezTo>
                <a:cubicBezTo>
                  <a:pt x="5765064" y="2143948"/>
                  <a:pt x="5765064" y="2143948"/>
                  <a:pt x="5763425" y="2147089"/>
                </a:cubicBezTo>
                <a:cubicBezTo>
                  <a:pt x="5761037" y="2147841"/>
                  <a:pt x="5761037" y="2147841"/>
                  <a:pt x="5761037" y="2147841"/>
                </a:cubicBezTo>
                <a:cubicBezTo>
                  <a:pt x="5761037" y="2147841"/>
                  <a:pt x="5758648" y="2148593"/>
                  <a:pt x="5759401" y="2150983"/>
                </a:cubicBezTo>
                <a:cubicBezTo>
                  <a:pt x="5757012" y="2151734"/>
                  <a:pt x="5757764" y="2154123"/>
                  <a:pt x="5757764" y="2154123"/>
                </a:cubicBezTo>
                <a:cubicBezTo>
                  <a:pt x="5760153" y="2153372"/>
                  <a:pt x="5758517" y="2156514"/>
                  <a:pt x="5755244" y="2162795"/>
                </a:cubicBezTo>
                <a:cubicBezTo>
                  <a:pt x="5754360" y="2168326"/>
                  <a:pt x="5750336" y="2172219"/>
                  <a:pt x="5752723" y="2171467"/>
                </a:cubicBezTo>
                <a:cubicBezTo>
                  <a:pt x="5753476" y="2173856"/>
                  <a:pt x="5751088" y="2174608"/>
                  <a:pt x="5751839" y="2176997"/>
                </a:cubicBezTo>
                <a:cubicBezTo>
                  <a:pt x="5751839" y="2176997"/>
                  <a:pt x="5754228" y="2176246"/>
                  <a:pt x="5754228" y="2176246"/>
                </a:cubicBezTo>
                <a:cubicBezTo>
                  <a:pt x="5754228" y="2176246"/>
                  <a:pt x="5754228" y="2176246"/>
                  <a:pt x="5753476" y="2173856"/>
                </a:cubicBezTo>
                <a:cubicBezTo>
                  <a:pt x="5755863" y="2173105"/>
                  <a:pt x="5756616" y="2175494"/>
                  <a:pt x="5756616" y="2175494"/>
                </a:cubicBezTo>
                <a:cubicBezTo>
                  <a:pt x="5756616" y="2175494"/>
                  <a:pt x="5759004" y="2174742"/>
                  <a:pt x="5759004" y="2174742"/>
                </a:cubicBezTo>
                <a:cubicBezTo>
                  <a:pt x="5758253" y="2172353"/>
                  <a:pt x="5758253" y="2172353"/>
                  <a:pt x="5758253" y="2172353"/>
                </a:cubicBezTo>
                <a:cubicBezTo>
                  <a:pt x="5761393" y="2173991"/>
                  <a:pt x="5764533" y="2175629"/>
                  <a:pt x="5766922" y="2174877"/>
                </a:cubicBezTo>
                <a:cubicBezTo>
                  <a:pt x="5768557" y="2171735"/>
                  <a:pt x="5768557" y="2171735"/>
                  <a:pt x="5770193" y="2168594"/>
                </a:cubicBezTo>
                <a:cubicBezTo>
                  <a:pt x="5767805" y="2169346"/>
                  <a:pt x="5768557" y="2171735"/>
                  <a:pt x="5766169" y="2172487"/>
                </a:cubicBezTo>
                <a:cubicBezTo>
                  <a:pt x="5766169" y="2172487"/>
                  <a:pt x="5765417" y="2170098"/>
                  <a:pt x="5765417" y="2170098"/>
                </a:cubicBezTo>
                <a:cubicBezTo>
                  <a:pt x="5767053" y="2166957"/>
                  <a:pt x="5769442" y="2166206"/>
                  <a:pt x="5768689" y="2163815"/>
                </a:cubicBezTo>
                <a:cubicBezTo>
                  <a:pt x="5771078" y="2163064"/>
                  <a:pt x="5771078" y="2163064"/>
                  <a:pt x="5772715" y="2159924"/>
                </a:cubicBezTo>
                <a:cubicBezTo>
                  <a:pt x="5770327" y="2160675"/>
                  <a:pt x="5770327" y="2160675"/>
                  <a:pt x="5769575" y="2158285"/>
                </a:cubicBezTo>
                <a:cubicBezTo>
                  <a:pt x="5769575" y="2158285"/>
                  <a:pt x="5769575" y="2158285"/>
                  <a:pt x="5771211" y="2155144"/>
                </a:cubicBezTo>
                <a:cubicBezTo>
                  <a:pt x="5771211" y="2155144"/>
                  <a:pt x="5772846" y="2152004"/>
                  <a:pt x="5772846" y="2152004"/>
                </a:cubicBezTo>
                <a:cubicBezTo>
                  <a:pt x="5774483" y="2148861"/>
                  <a:pt x="5779261" y="2147358"/>
                  <a:pt x="5779261" y="2147358"/>
                </a:cubicBezTo>
                <a:cubicBezTo>
                  <a:pt x="5780012" y="2149748"/>
                  <a:pt x="5778376" y="2152889"/>
                  <a:pt x="5781648" y="2146606"/>
                </a:cubicBezTo>
                <a:cubicBezTo>
                  <a:pt x="5785673" y="2142713"/>
                  <a:pt x="5785673" y="2142713"/>
                  <a:pt x="5785673" y="2142713"/>
                </a:cubicBezTo>
                <a:cubicBezTo>
                  <a:pt x="5782532" y="2141076"/>
                  <a:pt x="5786557" y="2137183"/>
                  <a:pt x="5786557" y="2137183"/>
                </a:cubicBezTo>
                <a:cubicBezTo>
                  <a:pt x="5790581" y="2133290"/>
                  <a:pt x="5794738" y="2121477"/>
                  <a:pt x="5799516" y="2119974"/>
                </a:cubicBezTo>
                <a:cubicBezTo>
                  <a:pt x="5799516" y="2119974"/>
                  <a:pt x="5801151" y="2116833"/>
                  <a:pt x="5802789" y="2113692"/>
                </a:cubicBezTo>
                <a:cubicBezTo>
                  <a:pt x="5805307" y="2105020"/>
                  <a:pt x="5810970" y="2097986"/>
                  <a:pt x="5815878" y="2088563"/>
                </a:cubicBezTo>
                <a:cubicBezTo>
                  <a:pt x="5819151" y="2082280"/>
                  <a:pt x="5813490" y="2089314"/>
                  <a:pt x="5813490" y="2089314"/>
                </a:cubicBezTo>
                <a:cubicBezTo>
                  <a:pt x="5813490" y="2089314"/>
                  <a:pt x="5815126" y="2086173"/>
                  <a:pt x="5816762" y="2083032"/>
                </a:cubicBezTo>
                <a:cubicBezTo>
                  <a:pt x="5816762" y="2083032"/>
                  <a:pt x="5818399" y="2079891"/>
                  <a:pt x="5820787" y="2079139"/>
                </a:cubicBezTo>
                <a:cubicBezTo>
                  <a:pt x="5822424" y="2075998"/>
                  <a:pt x="5822424" y="2075998"/>
                  <a:pt x="5824059" y="2072857"/>
                </a:cubicBezTo>
                <a:cubicBezTo>
                  <a:pt x="5832240" y="2057151"/>
                  <a:pt x="5840421" y="2041445"/>
                  <a:pt x="5846215" y="2026492"/>
                </a:cubicBezTo>
                <a:cubicBezTo>
                  <a:pt x="5848604" y="2025742"/>
                  <a:pt x="5850240" y="2022599"/>
                  <a:pt x="5850240" y="2022599"/>
                </a:cubicBezTo>
                <a:cubicBezTo>
                  <a:pt x="5850240" y="2022599"/>
                  <a:pt x="5853515" y="2016318"/>
                  <a:pt x="5857538" y="2012423"/>
                </a:cubicBezTo>
                <a:cubicBezTo>
                  <a:pt x="5858423" y="2006894"/>
                  <a:pt x="5860058" y="2003751"/>
                  <a:pt x="5861694" y="2000611"/>
                </a:cubicBezTo>
                <a:cubicBezTo>
                  <a:pt x="5861694" y="2000611"/>
                  <a:pt x="5866471" y="1999108"/>
                  <a:pt x="5868107" y="1995967"/>
                </a:cubicBezTo>
                <a:cubicBezTo>
                  <a:pt x="5869744" y="1992826"/>
                  <a:pt x="5868992" y="1990437"/>
                  <a:pt x="5870628" y="1987296"/>
                </a:cubicBezTo>
                <a:cubicBezTo>
                  <a:pt x="5870628" y="1987296"/>
                  <a:pt x="5869877" y="1984906"/>
                  <a:pt x="5869877" y="1984906"/>
                </a:cubicBezTo>
                <a:cubicBezTo>
                  <a:pt x="5873901" y="1981013"/>
                  <a:pt x="5877925" y="1977120"/>
                  <a:pt x="5884338" y="1972475"/>
                </a:cubicBezTo>
                <a:cubicBezTo>
                  <a:pt x="5883587" y="1970086"/>
                  <a:pt x="5883587" y="1970086"/>
                  <a:pt x="5882834" y="1967697"/>
                </a:cubicBezTo>
                <a:cubicBezTo>
                  <a:pt x="5887612" y="1966193"/>
                  <a:pt x="5890000" y="1965441"/>
                  <a:pt x="5894776" y="1963939"/>
                </a:cubicBezTo>
                <a:cubicBezTo>
                  <a:pt x="5894776" y="1963939"/>
                  <a:pt x="5895527" y="1966327"/>
                  <a:pt x="5893892" y="1969468"/>
                </a:cubicBezTo>
                <a:cubicBezTo>
                  <a:pt x="5893760" y="1977388"/>
                  <a:pt x="5889735" y="1981282"/>
                  <a:pt x="5881686" y="1989067"/>
                </a:cubicBezTo>
                <a:cubicBezTo>
                  <a:pt x="5881686" y="1989067"/>
                  <a:pt x="5881686" y="1989067"/>
                  <a:pt x="5880049" y="1992208"/>
                </a:cubicBezTo>
                <a:cubicBezTo>
                  <a:pt x="5878413" y="1995349"/>
                  <a:pt x="5875140" y="2001632"/>
                  <a:pt x="5871999" y="1999993"/>
                </a:cubicBezTo>
                <a:cubicBezTo>
                  <a:pt x="5871247" y="1997605"/>
                  <a:pt x="5875272" y="1993712"/>
                  <a:pt x="5879297" y="1989819"/>
                </a:cubicBezTo>
                <a:cubicBezTo>
                  <a:pt x="5878546" y="1987430"/>
                  <a:pt x="5878546" y="1987430"/>
                  <a:pt x="5878546" y="1987430"/>
                </a:cubicBezTo>
                <a:cubicBezTo>
                  <a:pt x="5878546" y="1987430"/>
                  <a:pt x="5875405" y="1985793"/>
                  <a:pt x="5876157" y="1988181"/>
                </a:cubicBezTo>
                <a:cubicBezTo>
                  <a:pt x="5874520" y="1991322"/>
                  <a:pt x="5871247" y="1997605"/>
                  <a:pt x="5869612" y="2000745"/>
                </a:cubicBezTo>
                <a:cubicBezTo>
                  <a:pt x="5872621" y="2010304"/>
                  <a:pt x="5872621" y="2010304"/>
                  <a:pt x="5885579" y="1993093"/>
                </a:cubicBezTo>
                <a:cubicBezTo>
                  <a:pt x="5883057" y="2001766"/>
                  <a:pt x="5881421" y="2004906"/>
                  <a:pt x="5886197" y="2003404"/>
                </a:cubicBezTo>
                <a:cubicBezTo>
                  <a:pt x="5893362" y="2001147"/>
                  <a:pt x="5895750" y="2000396"/>
                  <a:pt x="5898893" y="2002036"/>
                </a:cubicBezTo>
                <a:cubicBezTo>
                  <a:pt x="5898893" y="2002036"/>
                  <a:pt x="5898893" y="2002036"/>
                  <a:pt x="5893231" y="2009067"/>
                </a:cubicBezTo>
                <a:cubicBezTo>
                  <a:pt x="5892479" y="2006679"/>
                  <a:pt x="5894867" y="2005927"/>
                  <a:pt x="5894867" y="2005927"/>
                </a:cubicBezTo>
                <a:cubicBezTo>
                  <a:pt x="5894115" y="2003539"/>
                  <a:pt x="5889206" y="2012961"/>
                  <a:pt x="5886818" y="2013713"/>
                </a:cubicBezTo>
                <a:cubicBezTo>
                  <a:pt x="5887569" y="2016101"/>
                  <a:pt x="5883545" y="2019994"/>
                  <a:pt x="5883545" y="2019994"/>
                </a:cubicBezTo>
                <a:cubicBezTo>
                  <a:pt x="5884298" y="2022383"/>
                  <a:pt x="5885049" y="2024773"/>
                  <a:pt x="5885049" y="2024773"/>
                </a:cubicBezTo>
                <a:cubicBezTo>
                  <a:pt x="5885049" y="2024773"/>
                  <a:pt x="5887437" y="2024021"/>
                  <a:pt x="5886553" y="2029552"/>
                </a:cubicBezTo>
                <a:cubicBezTo>
                  <a:pt x="5887306" y="2031941"/>
                  <a:pt x="5890577" y="2025659"/>
                  <a:pt x="5892966" y="2024907"/>
                </a:cubicBezTo>
                <a:cubicBezTo>
                  <a:pt x="5889693" y="2031190"/>
                  <a:pt x="5892966" y="2024907"/>
                  <a:pt x="5896992" y="2021014"/>
                </a:cubicBezTo>
                <a:cubicBezTo>
                  <a:pt x="5896992" y="2021014"/>
                  <a:pt x="5896992" y="2021014"/>
                  <a:pt x="5896239" y="2018624"/>
                </a:cubicBezTo>
                <a:cubicBezTo>
                  <a:pt x="5896239" y="2018624"/>
                  <a:pt x="5896239" y="2018624"/>
                  <a:pt x="5895487" y="2016236"/>
                </a:cubicBezTo>
                <a:cubicBezTo>
                  <a:pt x="5899512" y="2012343"/>
                  <a:pt x="5901150" y="2009203"/>
                  <a:pt x="5904420" y="2002920"/>
                </a:cubicBezTo>
                <a:cubicBezTo>
                  <a:pt x="5904420" y="2002920"/>
                  <a:pt x="5906057" y="1999780"/>
                  <a:pt x="5907693" y="1996637"/>
                </a:cubicBezTo>
                <a:cubicBezTo>
                  <a:pt x="5907693" y="1996637"/>
                  <a:pt x="5910082" y="1995885"/>
                  <a:pt x="5910082" y="1995885"/>
                </a:cubicBezTo>
                <a:cubicBezTo>
                  <a:pt x="5912469" y="1995134"/>
                  <a:pt x="5912469" y="1995134"/>
                  <a:pt x="5914106" y="1991993"/>
                </a:cubicBezTo>
                <a:cubicBezTo>
                  <a:pt x="5914106" y="1991993"/>
                  <a:pt x="5915742" y="1988852"/>
                  <a:pt x="5915742" y="1988852"/>
                </a:cubicBezTo>
                <a:cubicBezTo>
                  <a:pt x="5919015" y="1982570"/>
                  <a:pt x="5923040" y="1978677"/>
                  <a:pt x="5922287" y="1976288"/>
                </a:cubicBezTo>
                <a:cubicBezTo>
                  <a:pt x="5921535" y="1973899"/>
                  <a:pt x="5923925" y="1973147"/>
                  <a:pt x="5923925" y="1973147"/>
                </a:cubicBezTo>
                <a:cubicBezTo>
                  <a:pt x="5927198" y="1966864"/>
                  <a:pt x="5932106" y="1957441"/>
                  <a:pt x="5934626" y="1948769"/>
                </a:cubicBezTo>
                <a:cubicBezTo>
                  <a:pt x="5937015" y="1948017"/>
                  <a:pt x="5937015" y="1948017"/>
                  <a:pt x="5940287" y="1941737"/>
                </a:cubicBezTo>
                <a:cubicBezTo>
                  <a:pt x="5939535" y="1939347"/>
                  <a:pt x="5945197" y="1932313"/>
                  <a:pt x="5948469" y="1926031"/>
                </a:cubicBezTo>
                <a:cubicBezTo>
                  <a:pt x="5950857" y="1925279"/>
                  <a:pt x="5952493" y="1922137"/>
                  <a:pt x="5952493" y="1922137"/>
                </a:cubicBezTo>
                <a:cubicBezTo>
                  <a:pt x="5955634" y="1923775"/>
                  <a:pt x="5956518" y="1918245"/>
                  <a:pt x="5958155" y="1915103"/>
                </a:cubicBezTo>
                <a:cubicBezTo>
                  <a:pt x="5959791" y="1911963"/>
                  <a:pt x="5959791" y="1911963"/>
                  <a:pt x="5959039" y="1909572"/>
                </a:cubicBezTo>
                <a:cubicBezTo>
                  <a:pt x="5961427" y="1908820"/>
                  <a:pt x="5961427" y="1908820"/>
                  <a:pt x="5961427" y="1908820"/>
                </a:cubicBezTo>
                <a:cubicBezTo>
                  <a:pt x="5962179" y="1911211"/>
                  <a:pt x="5958021" y="1923024"/>
                  <a:pt x="5960411" y="1922272"/>
                </a:cubicBezTo>
                <a:cubicBezTo>
                  <a:pt x="5958021" y="1923024"/>
                  <a:pt x="5958774" y="1925413"/>
                  <a:pt x="5958774" y="1925413"/>
                </a:cubicBezTo>
                <a:cubicBezTo>
                  <a:pt x="5956386" y="1926164"/>
                  <a:pt x="5953997" y="1926917"/>
                  <a:pt x="5951609" y="1927667"/>
                </a:cubicBezTo>
                <a:cubicBezTo>
                  <a:pt x="5949973" y="1930809"/>
                  <a:pt x="5950725" y="1933199"/>
                  <a:pt x="5949089" y="1936340"/>
                </a:cubicBezTo>
                <a:cubicBezTo>
                  <a:pt x="5945816" y="1942621"/>
                  <a:pt x="5955502" y="1931695"/>
                  <a:pt x="5952230" y="1937978"/>
                </a:cubicBezTo>
                <a:cubicBezTo>
                  <a:pt x="5950592" y="1941118"/>
                  <a:pt x="5947321" y="1947400"/>
                  <a:pt x="5948073" y="1949789"/>
                </a:cubicBezTo>
                <a:cubicBezTo>
                  <a:pt x="5941659" y="1954434"/>
                  <a:pt x="5944799" y="1956072"/>
                  <a:pt x="5940775" y="1959965"/>
                </a:cubicBezTo>
                <a:cubicBezTo>
                  <a:pt x="5936618" y="1971777"/>
                  <a:pt x="5931709" y="1981200"/>
                  <a:pt x="5933964" y="1988368"/>
                </a:cubicBezTo>
                <a:cubicBezTo>
                  <a:pt x="5934717" y="1990760"/>
                  <a:pt x="5929808" y="2000182"/>
                  <a:pt x="5927287" y="2008852"/>
                </a:cubicBezTo>
                <a:cubicBezTo>
                  <a:pt x="5926403" y="2014383"/>
                  <a:pt x="5922378" y="2018276"/>
                  <a:pt x="5917602" y="2019780"/>
                </a:cubicBezTo>
                <a:cubicBezTo>
                  <a:pt x="5917602" y="2019780"/>
                  <a:pt x="5915214" y="2020531"/>
                  <a:pt x="5915965" y="2022921"/>
                </a:cubicBezTo>
                <a:cubicBezTo>
                  <a:pt x="5913577" y="2023672"/>
                  <a:pt x="5911941" y="2026815"/>
                  <a:pt x="5912693" y="2029203"/>
                </a:cubicBezTo>
                <a:cubicBezTo>
                  <a:pt x="5915833" y="2030841"/>
                  <a:pt x="5912561" y="2037123"/>
                  <a:pt x="5906900" y="2044157"/>
                </a:cubicBezTo>
                <a:cubicBezTo>
                  <a:pt x="5903494" y="2058359"/>
                  <a:pt x="5890538" y="2075569"/>
                  <a:pt x="5887132" y="2089771"/>
                </a:cubicBezTo>
                <a:cubicBezTo>
                  <a:pt x="5887132" y="2089771"/>
                  <a:pt x="5885496" y="2092912"/>
                  <a:pt x="5883860" y="2096054"/>
                </a:cubicBezTo>
                <a:cubicBezTo>
                  <a:pt x="5880587" y="2102336"/>
                  <a:pt x="5880587" y="2102336"/>
                  <a:pt x="5882974" y="2101585"/>
                </a:cubicBezTo>
                <a:cubicBezTo>
                  <a:pt x="5885364" y="2100832"/>
                  <a:pt x="5882091" y="2107114"/>
                  <a:pt x="5881207" y="2112645"/>
                </a:cubicBezTo>
                <a:cubicBezTo>
                  <a:pt x="5880323" y="2118175"/>
                  <a:pt x="5872274" y="2125961"/>
                  <a:pt x="5872141" y="2133881"/>
                </a:cubicBezTo>
                <a:cubicBezTo>
                  <a:pt x="5873777" y="2130739"/>
                  <a:pt x="5880190" y="2126096"/>
                  <a:pt x="5883331" y="2127732"/>
                </a:cubicBezTo>
                <a:cubicBezTo>
                  <a:pt x="5884084" y="2130122"/>
                  <a:pt x="5883951" y="2138042"/>
                  <a:pt x="5890364" y="2133398"/>
                </a:cubicBezTo>
                <a:cubicBezTo>
                  <a:pt x="5889612" y="2131008"/>
                  <a:pt x="5891248" y="2127867"/>
                  <a:pt x="5890495" y="2125478"/>
                </a:cubicBezTo>
                <a:cubicBezTo>
                  <a:pt x="5889743" y="2123089"/>
                  <a:pt x="5887356" y="2123841"/>
                  <a:pt x="5889743" y="2123089"/>
                </a:cubicBezTo>
                <a:cubicBezTo>
                  <a:pt x="5891381" y="2119947"/>
                  <a:pt x="5892265" y="2114417"/>
                  <a:pt x="5893900" y="2111276"/>
                </a:cubicBezTo>
                <a:cubicBezTo>
                  <a:pt x="5893900" y="2111276"/>
                  <a:pt x="5896290" y="2110524"/>
                  <a:pt x="5897040" y="2112914"/>
                </a:cubicBezTo>
                <a:cubicBezTo>
                  <a:pt x="5897040" y="2112914"/>
                  <a:pt x="5897793" y="2115303"/>
                  <a:pt x="5900181" y="2114551"/>
                </a:cubicBezTo>
                <a:cubicBezTo>
                  <a:pt x="5899430" y="2112163"/>
                  <a:pt x="5901065" y="2109021"/>
                  <a:pt x="5900314" y="2106631"/>
                </a:cubicBezTo>
                <a:cubicBezTo>
                  <a:pt x="5899562" y="2104240"/>
                  <a:pt x="5901197" y="2101100"/>
                  <a:pt x="5902834" y="2097959"/>
                </a:cubicBezTo>
                <a:cubicBezTo>
                  <a:pt x="5906859" y="2094066"/>
                  <a:pt x="5909248" y="2093315"/>
                  <a:pt x="5910883" y="2090174"/>
                </a:cubicBezTo>
                <a:cubicBezTo>
                  <a:pt x="5911015" y="2082254"/>
                  <a:pt x="5920569" y="2079247"/>
                  <a:pt x="5920702" y="2071327"/>
                </a:cubicBezTo>
                <a:cubicBezTo>
                  <a:pt x="5922338" y="2068186"/>
                  <a:pt x="5923974" y="2065044"/>
                  <a:pt x="5923974" y="2065044"/>
                </a:cubicBezTo>
                <a:cubicBezTo>
                  <a:pt x="5927113" y="2066682"/>
                  <a:pt x="5927113" y="2066682"/>
                  <a:pt x="5931139" y="2062789"/>
                </a:cubicBezTo>
                <a:cubicBezTo>
                  <a:pt x="5931891" y="2065179"/>
                  <a:pt x="5931891" y="2065179"/>
                  <a:pt x="5930255" y="2068320"/>
                </a:cubicBezTo>
                <a:cubicBezTo>
                  <a:pt x="5922073" y="2084027"/>
                  <a:pt x="5930122" y="2076240"/>
                  <a:pt x="5931627" y="2081020"/>
                </a:cubicBezTo>
                <a:cubicBezTo>
                  <a:pt x="5928354" y="2087301"/>
                  <a:pt x="5925213" y="2085663"/>
                  <a:pt x="5923577" y="2088806"/>
                </a:cubicBezTo>
                <a:cubicBezTo>
                  <a:pt x="5921941" y="2091946"/>
                  <a:pt x="5917916" y="2095839"/>
                  <a:pt x="5915528" y="2096590"/>
                </a:cubicBezTo>
                <a:cubicBezTo>
                  <a:pt x="5913891" y="2099731"/>
                  <a:pt x="5906594" y="2109907"/>
                  <a:pt x="5903323" y="2116189"/>
                </a:cubicBezTo>
                <a:cubicBezTo>
                  <a:pt x="5904074" y="2118579"/>
                  <a:pt x="5904074" y="2118579"/>
                  <a:pt x="5904074" y="2118579"/>
                </a:cubicBezTo>
                <a:cubicBezTo>
                  <a:pt x="5908982" y="2109156"/>
                  <a:pt x="5911238" y="2116324"/>
                  <a:pt x="5916147" y="2106901"/>
                </a:cubicBezTo>
                <a:cubicBezTo>
                  <a:pt x="5915396" y="2104510"/>
                  <a:pt x="5917784" y="2103758"/>
                  <a:pt x="5917784" y="2103758"/>
                </a:cubicBezTo>
                <a:cubicBezTo>
                  <a:pt x="5918536" y="2106149"/>
                  <a:pt x="5919287" y="2108537"/>
                  <a:pt x="5916900" y="2109289"/>
                </a:cubicBezTo>
                <a:cubicBezTo>
                  <a:pt x="5913628" y="2115573"/>
                  <a:pt x="5910354" y="2121854"/>
                  <a:pt x="5911859" y="2126632"/>
                </a:cubicBezTo>
                <a:cubicBezTo>
                  <a:pt x="5910222" y="2129774"/>
                  <a:pt x="5906950" y="2136056"/>
                  <a:pt x="5905313" y="2139197"/>
                </a:cubicBezTo>
                <a:cubicBezTo>
                  <a:pt x="5902925" y="2139949"/>
                  <a:pt x="5903678" y="2142339"/>
                  <a:pt x="5903678" y="2142339"/>
                </a:cubicBezTo>
                <a:cubicBezTo>
                  <a:pt x="5906066" y="2141587"/>
                  <a:pt x="5906066" y="2141587"/>
                  <a:pt x="5907703" y="2138445"/>
                </a:cubicBezTo>
                <a:cubicBezTo>
                  <a:pt x="5909339" y="2135304"/>
                  <a:pt x="5910975" y="2132164"/>
                  <a:pt x="5910975" y="2132164"/>
                </a:cubicBezTo>
                <a:cubicBezTo>
                  <a:pt x="5910222" y="2129774"/>
                  <a:pt x="5912611" y="2129022"/>
                  <a:pt x="5912611" y="2129022"/>
                </a:cubicBezTo>
                <a:cubicBezTo>
                  <a:pt x="5913362" y="2131412"/>
                  <a:pt x="5913362" y="2131412"/>
                  <a:pt x="5919025" y="2124376"/>
                </a:cubicBezTo>
                <a:cubicBezTo>
                  <a:pt x="5925570" y="2111814"/>
                  <a:pt x="5923933" y="2114953"/>
                  <a:pt x="5927825" y="2118981"/>
                </a:cubicBezTo>
                <a:cubicBezTo>
                  <a:pt x="5929329" y="2123760"/>
                  <a:pt x="5926809" y="2132431"/>
                  <a:pt x="5924288" y="2141102"/>
                </a:cubicBezTo>
                <a:cubicBezTo>
                  <a:pt x="5924288" y="2141102"/>
                  <a:pt x="5920263" y="2144995"/>
                  <a:pt x="5921015" y="2147386"/>
                </a:cubicBezTo>
                <a:cubicBezTo>
                  <a:pt x="5922652" y="2144244"/>
                  <a:pt x="5925040" y="2143492"/>
                  <a:pt x="5925793" y="2145882"/>
                </a:cubicBezTo>
                <a:cubicBezTo>
                  <a:pt x="5925793" y="2145882"/>
                  <a:pt x="5927428" y="2142740"/>
                  <a:pt x="5926677" y="2140351"/>
                </a:cubicBezTo>
                <a:cubicBezTo>
                  <a:pt x="5929950" y="2134070"/>
                  <a:pt x="5932338" y="2133319"/>
                  <a:pt x="5932338" y="2133319"/>
                </a:cubicBezTo>
                <a:cubicBezTo>
                  <a:pt x="5933091" y="2135708"/>
                  <a:pt x="5933091" y="2135708"/>
                  <a:pt x="5933091" y="2135708"/>
                </a:cubicBezTo>
                <a:cubicBezTo>
                  <a:pt x="5929064" y="2139599"/>
                  <a:pt x="5927428" y="2142740"/>
                  <a:pt x="5928933" y="2147520"/>
                </a:cubicBezTo>
                <a:cubicBezTo>
                  <a:pt x="5928933" y="2147520"/>
                  <a:pt x="5926544" y="2148272"/>
                  <a:pt x="5924156" y="2149024"/>
                </a:cubicBezTo>
                <a:cubicBezTo>
                  <a:pt x="5919379" y="2150528"/>
                  <a:pt x="5917744" y="2153668"/>
                  <a:pt x="5915975" y="2164729"/>
                </a:cubicBezTo>
                <a:cubicBezTo>
                  <a:pt x="5914338" y="2167871"/>
                  <a:pt x="5912702" y="2171010"/>
                  <a:pt x="5911066" y="2174153"/>
                </a:cubicBezTo>
                <a:cubicBezTo>
                  <a:pt x="5913454" y="2173401"/>
                  <a:pt x="5913454" y="2173401"/>
                  <a:pt x="5913454" y="2173401"/>
                </a:cubicBezTo>
                <a:cubicBezTo>
                  <a:pt x="5915091" y="2170258"/>
                  <a:pt x="5916728" y="2167118"/>
                  <a:pt x="5918363" y="2163977"/>
                </a:cubicBezTo>
                <a:cubicBezTo>
                  <a:pt x="5919999" y="2160836"/>
                  <a:pt x="5921636" y="2157696"/>
                  <a:pt x="5923272" y="2154554"/>
                </a:cubicBezTo>
                <a:cubicBezTo>
                  <a:pt x="5924024" y="2156944"/>
                  <a:pt x="5924024" y="2156944"/>
                  <a:pt x="5924024" y="2156944"/>
                </a:cubicBezTo>
                <a:cubicBezTo>
                  <a:pt x="5920752" y="2163225"/>
                  <a:pt x="5918231" y="2171897"/>
                  <a:pt x="5913322" y="2181321"/>
                </a:cubicBezTo>
                <a:cubicBezTo>
                  <a:pt x="5912438" y="2186850"/>
                  <a:pt x="5909165" y="2193133"/>
                  <a:pt x="5904388" y="2194637"/>
                </a:cubicBezTo>
                <a:cubicBezTo>
                  <a:pt x="5900363" y="2198531"/>
                  <a:pt x="5899479" y="2204060"/>
                  <a:pt x="5900231" y="2206450"/>
                </a:cubicBezTo>
                <a:cubicBezTo>
                  <a:pt x="5899347" y="2211979"/>
                  <a:pt x="5894438" y="2221402"/>
                  <a:pt x="5893554" y="2226934"/>
                </a:cubicBezTo>
                <a:cubicBezTo>
                  <a:pt x="5887009" y="2239498"/>
                  <a:pt x="5886877" y="2247418"/>
                  <a:pt x="5886745" y="2255337"/>
                </a:cubicBezTo>
                <a:cubicBezTo>
                  <a:pt x="5885107" y="2258478"/>
                  <a:pt x="5878695" y="2263121"/>
                  <a:pt x="5881836" y="2264760"/>
                </a:cubicBezTo>
                <a:cubicBezTo>
                  <a:pt x="5884976" y="2266398"/>
                  <a:pt x="5888117" y="2268035"/>
                  <a:pt x="5890504" y="2267282"/>
                </a:cubicBezTo>
                <a:cubicBezTo>
                  <a:pt x="5889753" y="2264895"/>
                  <a:pt x="5889753" y="2264895"/>
                  <a:pt x="5889001" y="2262505"/>
                </a:cubicBezTo>
                <a:cubicBezTo>
                  <a:pt x="5885860" y="2260867"/>
                  <a:pt x="5887496" y="2257726"/>
                  <a:pt x="5892405" y="2248304"/>
                </a:cubicBezTo>
                <a:cubicBezTo>
                  <a:pt x="5894795" y="2247552"/>
                  <a:pt x="5894795" y="2247552"/>
                  <a:pt x="5897182" y="2246800"/>
                </a:cubicBezTo>
                <a:cubicBezTo>
                  <a:pt x="5907000" y="2227954"/>
                  <a:pt x="5909388" y="2227202"/>
                  <a:pt x="5914917" y="2228087"/>
                </a:cubicBezTo>
                <a:cubicBezTo>
                  <a:pt x="5914917" y="2228087"/>
                  <a:pt x="5915670" y="2230476"/>
                  <a:pt x="5918058" y="2229726"/>
                </a:cubicBezTo>
                <a:cubicBezTo>
                  <a:pt x="5918058" y="2229726"/>
                  <a:pt x="5919693" y="2226583"/>
                  <a:pt x="5921331" y="2223444"/>
                </a:cubicBezTo>
                <a:cubicBezTo>
                  <a:pt x="5922967" y="2220302"/>
                  <a:pt x="5922215" y="2217914"/>
                  <a:pt x="5924603" y="2217162"/>
                </a:cubicBezTo>
                <a:cubicBezTo>
                  <a:pt x="5926239" y="2214020"/>
                  <a:pt x="5930264" y="2210126"/>
                  <a:pt x="5929512" y="2207736"/>
                </a:cubicBezTo>
                <a:cubicBezTo>
                  <a:pt x="5928759" y="2205348"/>
                  <a:pt x="5924734" y="2209241"/>
                  <a:pt x="5922346" y="2209993"/>
                </a:cubicBezTo>
                <a:cubicBezTo>
                  <a:pt x="5923099" y="2212381"/>
                  <a:pt x="5921462" y="2215523"/>
                  <a:pt x="5919074" y="2216275"/>
                </a:cubicBezTo>
                <a:cubicBezTo>
                  <a:pt x="5917437" y="2219417"/>
                  <a:pt x="5915802" y="2222558"/>
                  <a:pt x="5915802" y="2222558"/>
                </a:cubicBezTo>
                <a:cubicBezTo>
                  <a:pt x="5912662" y="2220921"/>
                  <a:pt x="5912662" y="2220921"/>
                  <a:pt x="5908637" y="2224812"/>
                </a:cubicBezTo>
                <a:cubicBezTo>
                  <a:pt x="5907884" y="2222424"/>
                  <a:pt x="5910272" y="2221672"/>
                  <a:pt x="5911909" y="2218530"/>
                </a:cubicBezTo>
                <a:cubicBezTo>
                  <a:pt x="5915181" y="2212248"/>
                  <a:pt x="5920843" y="2205214"/>
                  <a:pt x="5923363" y="2196543"/>
                </a:cubicBezTo>
                <a:cubicBezTo>
                  <a:pt x="5923363" y="2196543"/>
                  <a:pt x="5925001" y="2193401"/>
                  <a:pt x="5925001" y="2193401"/>
                </a:cubicBezTo>
                <a:cubicBezTo>
                  <a:pt x="5925751" y="2195791"/>
                  <a:pt x="5928892" y="2197429"/>
                  <a:pt x="5927256" y="2200569"/>
                </a:cubicBezTo>
                <a:cubicBezTo>
                  <a:pt x="5928009" y="2202959"/>
                  <a:pt x="5926371" y="2206100"/>
                  <a:pt x="5930396" y="2202207"/>
                </a:cubicBezTo>
                <a:cubicBezTo>
                  <a:pt x="5938445" y="2194422"/>
                  <a:pt x="5939198" y="2196811"/>
                  <a:pt x="5935040" y="2208623"/>
                </a:cubicBezTo>
                <a:cubicBezTo>
                  <a:pt x="5934908" y="2216544"/>
                  <a:pt x="5927611" y="2226719"/>
                  <a:pt x="5921198" y="2231363"/>
                </a:cubicBezTo>
                <a:cubicBezTo>
                  <a:pt x="5919561" y="2234504"/>
                  <a:pt x="5917175" y="2235256"/>
                  <a:pt x="5914784" y="2236008"/>
                </a:cubicBezTo>
                <a:cubicBezTo>
                  <a:pt x="5912264" y="2244680"/>
                  <a:pt x="5908992" y="2250961"/>
                  <a:pt x="5905718" y="2257243"/>
                </a:cubicBezTo>
                <a:cubicBezTo>
                  <a:pt x="5905718" y="2257243"/>
                  <a:pt x="5905718" y="2257243"/>
                  <a:pt x="5908107" y="2256491"/>
                </a:cubicBezTo>
                <a:cubicBezTo>
                  <a:pt x="5911247" y="2258129"/>
                  <a:pt x="5908859" y="2258881"/>
                  <a:pt x="5906339" y="2267551"/>
                </a:cubicBezTo>
                <a:cubicBezTo>
                  <a:pt x="5904703" y="2270693"/>
                  <a:pt x="5906208" y="2275471"/>
                  <a:pt x="5904569" y="2278614"/>
                </a:cubicBezTo>
                <a:cubicBezTo>
                  <a:pt x="5902934" y="2281755"/>
                  <a:pt x="5898157" y="2283257"/>
                  <a:pt x="5899661" y="2288037"/>
                </a:cubicBezTo>
                <a:cubicBezTo>
                  <a:pt x="5898025" y="2291177"/>
                  <a:pt x="5897140" y="2296708"/>
                  <a:pt x="5897140" y="2296708"/>
                </a:cubicBezTo>
                <a:cubicBezTo>
                  <a:pt x="5901035" y="2300734"/>
                  <a:pt x="5901785" y="2303124"/>
                  <a:pt x="5896877" y="2312548"/>
                </a:cubicBezTo>
                <a:cubicBezTo>
                  <a:pt x="5894355" y="2321218"/>
                  <a:pt x="5897496" y="2322856"/>
                  <a:pt x="5902273" y="2321353"/>
                </a:cubicBezTo>
                <a:cubicBezTo>
                  <a:pt x="5902273" y="2321353"/>
                  <a:pt x="5900636" y="2324495"/>
                  <a:pt x="5900636" y="2324495"/>
                </a:cubicBezTo>
                <a:cubicBezTo>
                  <a:pt x="5903024" y="2323743"/>
                  <a:pt x="5897363" y="2330776"/>
                  <a:pt x="5901389" y="2326883"/>
                </a:cubicBezTo>
                <a:lnTo>
                  <a:pt x="5906165" y="2325381"/>
                </a:lnTo>
                <a:lnTo>
                  <a:pt x="5904529" y="2328521"/>
                </a:lnTo>
                <a:cubicBezTo>
                  <a:pt x="5901257" y="2334803"/>
                  <a:pt x="5902892" y="2331663"/>
                  <a:pt x="5900505" y="2332415"/>
                </a:cubicBezTo>
                <a:cubicBezTo>
                  <a:pt x="5900505" y="2332415"/>
                  <a:pt x="5898867" y="2335556"/>
                  <a:pt x="5898867" y="2335556"/>
                </a:cubicBezTo>
                <a:cubicBezTo>
                  <a:pt x="5898116" y="2333167"/>
                  <a:pt x="5894093" y="2337059"/>
                  <a:pt x="5886794" y="2347235"/>
                </a:cubicBezTo>
                <a:cubicBezTo>
                  <a:pt x="5882768" y="2351127"/>
                  <a:pt x="5884407" y="2347986"/>
                  <a:pt x="5886043" y="2344845"/>
                </a:cubicBezTo>
                <a:cubicBezTo>
                  <a:pt x="5887678" y="2341704"/>
                  <a:pt x="5885290" y="2342455"/>
                  <a:pt x="5882017" y="2348738"/>
                </a:cubicBezTo>
                <a:cubicBezTo>
                  <a:pt x="5880382" y="2351878"/>
                  <a:pt x="5877109" y="2358160"/>
                  <a:pt x="5875472" y="2361302"/>
                </a:cubicBezTo>
                <a:cubicBezTo>
                  <a:pt x="5876226" y="2363691"/>
                  <a:pt x="5873835" y="2364443"/>
                  <a:pt x="5872199" y="2367584"/>
                </a:cubicBezTo>
                <a:cubicBezTo>
                  <a:pt x="5866538" y="2374618"/>
                  <a:pt x="5867290" y="2377008"/>
                  <a:pt x="5866406" y="2382538"/>
                </a:cubicBezTo>
                <a:cubicBezTo>
                  <a:pt x="5864018" y="2383290"/>
                  <a:pt x="5862382" y="2386431"/>
                  <a:pt x="5864770" y="2385679"/>
                </a:cubicBezTo>
                <a:cubicBezTo>
                  <a:pt x="5867158" y="2384927"/>
                  <a:pt x="5859860" y="2395102"/>
                  <a:pt x="5857341" y="2403774"/>
                </a:cubicBezTo>
                <a:cubicBezTo>
                  <a:pt x="5857341" y="2403774"/>
                  <a:pt x="5859729" y="2403024"/>
                  <a:pt x="5859729" y="2403024"/>
                </a:cubicBezTo>
                <a:cubicBezTo>
                  <a:pt x="5859729" y="2403024"/>
                  <a:pt x="5858093" y="2406164"/>
                  <a:pt x="5858845" y="2408554"/>
                </a:cubicBezTo>
                <a:cubicBezTo>
                  <a:pt x="5856456" y="2409306"/>
                  <a:pt x="5857209" y="2411695"/>
                  <a:pt x="5854819" y="2412447"/>
                </a:cubicBezTo>
                <a:cubicBezTo>
                  <a:pt x="5854068" y="2410058"/>
                  <a:pt x="5854068" y="2410058"/>
                  <a:pt x="5854068" y="2410058"/>
                </a:cubicBezTo>
                <a:cubicBezTo>
                  <a:pt x="5850795" y="2416338"/>
                  <a:pt x="5846770" y="2420232"/>
                  <a:pt x="5843498" y="2426513"/>
                </a:cubicBezTo>
                <a:cubicBezTo>
                  <a:pt x="5841864" y="2429655"/>
                  <a:pt x="5840978" y="2435187"/>
                  <a:pt x="5840978" y="2435187"/>
                </a:cubicBezTo>
                <a:cubicBezTo>
                  <a:pt x="5839342" y="2438327"/>
                  <a:pt x="5840093" y="2440716"/>
                  <a:pt x="5834432" y="2447750"/>
                </a:cubicBezTo>
                <a:cubicBezTo>
                  <a:pt x="5827886" y="2460314"/>
                  <a:pt x="5827886" y="2460314"/>
                  <a:pt x="5824614" y="2466597"/>
                </a:cubicBezTo>
                <a:cubicBezTo>
                  <a:pt x="5822226" y="2467348"/>
                  <a:pt x="5822978" y="2469737"/>
                  <a:pt x="5820589" y="2470490"/>
                </a:cubicBezTo>
                <a:cubicBezTo>
                  <a:pt x="5820589" y="2470490"/>
                  <a:pt x="5818954" y="2473631"/>
                  <a:pt x="5818954" y="2473631"/>
                </a:cubicBezTo>
                <a:cubicBezTo>
                  <a:pt x="5818954" y="2473631"/>
                  <a:pt x="5822094" y="2475269"/>
                  <a:pt x="5823730" y="2472128"/>
                </a:cubicBezTo>
                <a:cubicBezTo>
                  <a:pt x="5823730" y="2472128"/>
                  <a:pt x="5825367" y="2468985"/>
                  <a:pt x="5825367" y="2468985"/>
                </a:cubicBezTo>
                <a:cubicBezTo>
                  <a:pt x="5827754" y="2468234"/>
                  <a:pt x="5826119" y="2471376"/>
                  <a:pt x="5824482" y="2474517"/>
                </a:cubicBezTo>
                <a:cubicBezTo>
                  <a:pt x="5822094" y="2475269"/>
                  <a:pt x="5820457" y="2478410"/>
                  <a:pt x="5818821" y="2481550"/>
                </a:cubicBezTo>
                <a:cubicBezTo>
                  <a:pt x="5821209" y="2480798"/>
                  <a:pt x="5820457" y="2478410"/>
                  <a:pt x="5822845" y="2477658"/>
                </a:cubicBezTo>
                <a:cubicBezTo>
                  <a:pt x="5822094" y="2475269"/>
                  <a:pt x="5824482" y="2474517"/>
                  <a:pt x="5824482" y="2474517"/>
                </a:cubicBezTo>
                <a:cubicBezTo>
                  <a:pt x="5826119" y="2471376"/>
                  <a:pt x="5826119" y="2471376"/>
                  <a:pt x="5828507" y="2470624"/>
                </a:cubicBezTo>
                <a:cubicBezTo>
                  <a:pt x="5830143" y="2467482"/>
                  <a:pt x="5831779" y="2464341"/>
                  <a:pt x="5831779" y="2464341"/>
                </a:cubicBezTo>
                <a:cubicBezTo>
                  <a:pt x="5832663" y="2458810"/>
                  <a:pt x="5831028" y="2461952"/>
                  <a:pt x="5829391" y="2465094"/>
                </a:cubicBezTo>
                <a:cubicBezTo>
                  <a:pt x="5827003" y="2465845"/>
                  <a:pt x="5827003" y="2465845"/>
                  <a:pt x="5830275" y="2459562"/>
                </a:cubicBezTo>
                <a:cubicBezTo>
                  <a:pt x="5831911" y="2456421"/>
                  <a:pt x="5835184" y="2450139"/>
                  <a:pt x="5837572" y="2449387"/>
                </a:cubicBezTo>
                <a:cubicBezTo>
                  <a:pt x="5838325" y="2451777"/>
                  <a:pt x="5836689" y="2454919"/>
                  <a:pt x="5837440" y="2457307"/>
                </a:cubicBezTo>
                <a:cubicBezTo>
                  <a:pt x="5837440" y="2457307"/>
                  <a:pt x="5835053" y="2458059"/>
                  <a:pt x="5838192" y="2459697"/>
                </a:cubicBezTo>
                <a:cubicBezTo>
                  <a:pt x="5838192" y="2459697"/>
                  <a:pt x="5836556" y="2462838"/>
                  <a:pt x="5842217" y="2455803"/>
                </a:cubicBezTo>
                <a:cubicBezTo>
                  <a:pt x="5843853" y="2452662"/>
                  <a:pt x="5847126" y="2446380"/>
                  <a:pt x="5846375" y="2443992"/>
                </a:cubicBezTo>
                <a:cubicBezTo>
                  <a:pt x="5849646" y="2437709"/>
                  <a:pt x="5853671" y="2433816"/>
                  <a:pt x="5856943" y="2427534"/>
                </a:cubicBezTo>
                <a:cubicBezTo>
                  <a:pt x="5858581" y="2424393"/>
                  <a:pt x="5860968" y="2423641"/>
                  <a:pt x="5860968" y="2423641"/>
                </a:cubicBezTo>
                <a:cubicBezTo>
                  <a:pt x="5863357" y="2422890"/>
                  <a:pt x="5863357" y="2422890"/>
                  <a:pt x="5863357" y="2422890"/>
                </a:cubicBezTo>
                <a:cubicBezTo>
                  <a:pt x="5863357" y="2422890"/>
                  <a:pt x="5864993" y="2419748"/>
                  <a:pt x="5864993" y="2419748"/>
                </a:cubicBezTo>
                <a:cubicBezTo>
                  <a:pt x="5867381" y="2418996"/>
                  <a:pt x="5866629" y="2416607"/>
                  <a:pt x="5866629" y="2416607"/>
                </a:cubicBezTo>
                <a:cubicBezTo>
                  <a:pt x="5865877" y="2414218"/>
                  <a:pt x="5865125" y="2411828"/>
                  <a:pt x="5866762" y="2408688"/>
                </a:cubicBezTo>
                <a:cubicBezTo>
                  <a:pt x="5869151" y="2407936"/>
                  <a:pt x="5873175" y="2404044"/>
                  <a:pt x="5875563" y="2403292"/>
                </a:cubicBezTo>
                <a:cubicBezTo>
                  <a:pt x="5877200" y="2400150"/>
                  <a:pt x="5880472" y="2393869"/>
                  <a:pt x="5882107" y="2390726"/>
                </a:cubicBezTo>
                <a:cubicBezTo>
                  <a:pt x="5882992" y="2385195"/>
                  <a:pt x="5886265" y="2378914"/>
                  <a:pt x="5891926" y="2371881"/>
                </a:cubicBezTo>
                <a:cubicBezTo>
                  <a:pt x="5891926" y="2371881"/>
                  <a:pt x="5891175" y="2369491"/>
                  <a:pt x="5893563" y="2368739"/>
                </a:cubicBezTo>
                <a:cubicBezTo>
                  <a:pt x="5892810" y="2366349"/>
                  <a:pt x="5892810" y="2366349"/>
                  <a:pt x="5892810" y="2366349"/>
                </a:cubicBezTo>
                <a:cubicBezTo>
                  <a:pt x="5892058" y="2363961"/>
                  <a:pt x="5891306" y="2361570"/>
                  <a:pt x="5895331" y="2357677"/>
                </a:cubicBezTo>
                <a:lnTo>
                  <a:pt x="5895772" y="2357179"/>
                </a:lnTo>
                <a:lnTo>
                  <a:pt x="5895797" y="2357191"/>
                </a:lnTo>
                <a:lnTo>
                  <a:pt x="5895826" y="2357120"/>
                </a:lnTo>
                <a:lnTo>
                  <a:pt x="5897753" y="2354946"/>
                </a:lnTo>
                <a:cubicBezTo>
                  <a:pt x="5898758" y="2353973"/>
                  <a:pt x="5899356" y="2353784"/>
                  <a:pt x="5897719" y="2356926"/>
                </a:cubicBezTo>
                <a:cubicBezTo>
                  <a:pt x="5905016" y="2346751"/>
                  <a:pt x="5906521" y="2351529"/>
                  <a:pt x="5910677" y="2339718"/>
                </a:cubicBezTo>
                <a:cubicBezTo>
                  <a:pt x="5910677" y="2339718"/>
                  <a:pt x="5913066" y="2338966"/>
                  <a:pt x="5913066" y="2338966"/>
                </a:cubicBezTo>
                <a:cubicBezTo>
                  <a:pt x="5909041" y="2342858"/>
                  <a:pt x="5912315" y="2336576"/>
                  <a:pt x="5912315" y="2336576"/>
                </a:cubicBezTo>
                <a:cubicBezTo>
                  <a:pt x="5913951" y="2333434"/>
                  <a:pt x="5915586" y="2330294"/>
                  <a:pt x="5917222" y="2327153"/>
                </a:cubicBezTo>
                <a:cubicBezTo>
                  <a:pt x="5917222" y="2327153"/>
                  <a:pt x="5918106" y="2321622"/>
                  <a:pt x="5922132" y="2317729"/>
                </a:cubicBezTo>
                <a:cubicBezTo>
                  <a:pt x="5922132" y="2317729"/>
                  <a:pt x="5919743" y="2318481"/>
                  <a:pt x="5919743" y="2318481"/>
                </a:cubicBezTo>
                <a:cubicBezTo>
                  <a:pt x="5915718" y="2322374"/>
                  <a:pt x="5917355" y="2319233"/>
                  <a:pt x="5914966" y="2319985"/>
                </a:cubicBezTo>
                <a:cubicBezTo>
                  <a:pt x="5914966" y="2319985"/>
                  <a:pt x="5916602" y="2316842"/>
                  <a:pt x="5916602" y="2316842"/>
                </a:cubicBezTo>
                <a:cubicBezTo>
                  <a:pt x="5915850" y="2314453"/>
                  <a:pt x="5918240" y="2313701"/>
                  <a:pt x="5920627" y="2312950"/>
                </a:cubicBezTo>
                <a:cubicBezTo>
                  <a:pt x="5923899" y="2306669"/>
                  <a:pt x="5921512" y="2307420"/>
                  <a:pt x="5924783" y="2301138"/>
                </a:cubicBezTo>
                <a:cubicBezTo>
                  <a:pt x="5927172" y="2300385"/>
                  <a:pt x="5927172" y="2300385"/>
                  <a:pt x="5926421" y="2297997"/>
                </a:cubicBezTo>
                <a:cubicBezTo>
                  <a:pt x="5925536" y="2303527"/>
                  <a:pt x="5929561" y="2299634"/>
                  <a:pt x="5931197" y="2296493"/>
                </a:cubicBezTo>
                <a:cubicBezTo>
                  <a:pt x="5932833" y="2293352"/>
                  <a:pt x="5932081" y="2290963"/>
                  <a:pt x="5931329" y="2288573"/>
                </a:cubicBezTo>
                <a:cubicBezTo>
                  <a:pt x="5933718" y="2287821"/>
                  <a:pt x="5933718" y="2287821"/>
                  <a:pt x="5936106" y="2287070"/>
                </a:cubicBezTo>
                <a:cubicBezTo>
                  <a:pt x="5936106" y="2287070"/>
                  <a:pt x="5936106" y="2287070"/>
                  <a:pt x="5939378" y="2280786"/>
                </a:cubicBezTo>
                <a:cubicBezTo>
                  <a:pt x="5941015" y="2277645"/>
                  <a:pt x="5940264" y="2275258"/>
                  <a:pt x="5942652" y="2274506"/>
                </a:cubicBezTo>
                <a:cubicBezTo>
                  <a:pt x="5939378" y="2280786"/>
                  <a:pt x="5942520" y="2282425"/>
                  <a:pt x="5939999" y="2291097"/>
                </a:cubicBezTo>
                <a:cubicBezTo>
                  <a:pt x="5936726" y="2297379"/>
                  <a:pt x="5936593" y="2305299"/>
                  <a:pt x="5934073" y="2313971"/>
                </a:cubicBezTo>
                <a:cubicBezTo>
                  <a:pt x="5935709" y="2310829"/>
                  <a:pt x="5935709" y="2310829"/>
                  <a:pt x="5935709" y="2310829"/>
                </a:cubicBezTo>
                <a:cubicBezTo>
                  <a:pt x="5935709" y="2310829"/>
                  <a:pt x="5936462" y="2313219"/>
                  <a:pt x="5934825" y="2316359"/>
                </a:cubicBezTo>
                <a:cubicBezTo>
                  <a:pt x="5936462" y="2313219"/>
                  <a:pt x="5936462" y="2313219"/>
                  <a:pt x="5938849" y="2312467"/>
                </a:cubicBezTo>
                <a:cubicBezTo>
                  <a:pt x="5938097" y="2310077"/>
                  <a:pt x="5939734" y="2306936"/>
                  <a:pt x="5939734" y="2306936"/>
                </a:cubicBezTo>
                <a:cubicBezTo>
                  <a:pt x="5942122" y="2306184"/>
                  <a:pt x="5941371" y="2303796"/>
                  <a:pt x="5940619" y="2301406"/>
                </a:cubicBezTo>
                <a:lnTo>
                  <a:pt x="5946253" y="2295956"/>
                </a:lnTo>
                <a:lnTo>
                  <a:pt x="5946147" y="2302292"/>
                </a:lnTo>
                <a:cubicBezTo>
                  <a:pt x="5944511" y="2305432"/>
                  <a:pt x="5942874" y="2308573"/>
                  <a:pt x="5943627" y="2310964"/>
                </a:cubicBezTo>
                <a:cubicBezTo>
                  <a:pt x="5939602" y="2314857"/>
                  <a:pt x="5937213" y="2315609"/>
                  <a:pt x="5933941" y="2321891"/>
                </a:cubicBezTo>
                <a:cubicBezTo>
                  <a:pt x="5933941" y="2321891"/>
                  <a:pt x="5933056" y="2327420"/>
                  <a:pt x="5933056" y="2327420"/>
                </a:cubicBezTo>
                <a:cubicBezTo>
                  <a:pt x="5932304" y="2325032"/>
                  <a:pt x="5931552" y="2322643"/>
                  <a:pt x="5931552" y="2322643"/>
                </a:cubicBezTo>
                <a:cubicBezTo>
                  <a:pt x="5931552" y="2322643"/>
                  <a:pt x="5931552" y="2322643"/>
                  <a:pt x="5929165" y="2323394"/>
                </a:cubicBezTo>
                <a:cubicBezTo>
                  <a:pt x="5929165" y="2323394"/>
                  <a:pt x="5927528" y="2326536"/>
                  <a:pt x="5928279" y="2328925"/>
                </a:cubicBezTo>
                <a:cubicBezTo>
                  <a:pt x="5923371" y="2338347"/>
                  <a:pt x="5925760" y="2337595"/>
                  <a:pt x="5927396" y="2334455"/>
                </a:cubicBezTo>
                <a:cubicBezTo>
                  <a:pt x="5929784" y="2333704"/>
                  <a:pt x="5932173" y="2332952"/>
                  <a:pt x="5933056" y="2327420"/>
                </a:cubicBezTo>
                <a:cubicBezTo>
                  <a:pt x="5933056" y="2327420"/>
                  <a:pt x="5934693" y="2324280"/>
                  <a:pt x="5937081" y="2323529"/>
                </a:cubicBezTo>
                <a:cubicBezTo>
                  <a:pt x="5937081" y="2323529"/>
                  <a:pt x="5937081" y="2323529"/>
                  <a:pt x="5937833" y="2325917"/>
                </a:cubicBezTo>
                <a:cubicBezTo>
                  <a:pt x="5940221" y="2325166"/>
                  <a:pt x="5940974" y="2327556"/>
                  <a:pt x="5944999" y="2323662"/>
                </a:cubicBezTo>
                <a:cubicBezTo>
                  <a:pt x="5942610" y="2324413"/>
                  <a:pt x="5943362" y="2326804"/>
                  <a:pt x="5944114" y="2329193"/>
                </a:cubicBezTo>
                <a:cubicBezTo>
                  <a:pt x="5944866" y="2331582"/>
                  <a:pt x="5942477" y="2332333"/>
                  <a:pt x="5940842" y="2335475"/>
                </a:cubicBezTo>
                <a:cubicBezTo>
                  <a:pt x="5936816" y="2339368"/>
                  <a:pt x="5932792" y="2343261"/>
                  <a:pt x="5930272" y="2351932"/>
                </a:cubicBezTo>
                <a:cubicBezTo>
                  <a:pt x="5930272" y="2351932"/>
                  <a:pt x="5928635" y="2355073"/>
                  <a:pt x="5928635" y="2355073"/>
                </a:cubicBezTo>
                <a:cubicBezTo>
                  <a:pt x="5921338" y="2365249"/>
                  <a:pt x="5921338" y="2365249"/>
                  <a:pt x="5920454" y="2370779"/>
                </a:cubicBezTo>
                <a:cubicBezTo>
                  <a:pt x="5921206" y="2373168"/>
                  <a:pt x="5921206" y="2373168"/>
                  <a:pt x="5921206" y="2373168"/>
                </a:cubicBezTo>
                <a:cubicBezTo>
                  <a:pt x="5918818" y="2373920"/>
                  <a:pt x="5918818" y="2373920"/>
                  <a:pt x="5918818" y="2373920"/>
                </a:cubicBezTo>
                <a:cubicBezTo>
                  <a:pt x="5916430" y="2374671"/>
                  <a:pt x="5916430" y="2374671"/>
                  <a:pt x="5914794" y="2377813"/>
                </a:cubicBezTo>
                <a:cubicBezTo>
                  <a:pt x="5914794" y="2377813"/>
                  <a:pt x="5915547" y="2380202"/>
                  <a:pt x="5917934" y="2379451"/>
                </a:cubicBezTo>
                <a:cubicBezTo>
                  <a:pt x="5918686" y="2381841"/>
                  <a:pt x="5921826" y="2383478"/>
                  <a:pt x="5921694" y="2391398"/>
                </a:cubicBezTo>
                <a:cubicBezTo>
                  <a:pt x="5920058" y="2394538"/>
                  <a:pt x="5920810" y="2396928"/>
                  <a:pt x="5920810" y="2396928"/>
                </a:cubicBezTo>
                <a:cubicBezTo>
                  <a:pt x="5922445" y="2393786"/>
                  <a:pt x="5924083" y="2390646"/>
                  <a:pt x="5923330" y="2388258"/>
                </a:cubicBezTo>
                <a:cubicBezTo>
                  <a:pt x="5923330" y="2388258"/>
                  <a:pt x="5924966" y="2385116"/>
                  <a:pt x="5924966" y="2385116"/>
                </a:cubicBezTo>
                <a:cubicBezTo>
                  <a:pt x="5927355" y="2384364"/>
                  <a:pt x="5929744" y="2383612"/>
                  <a:pt x="5931379" y="2380471"/>
                </a:cubicBezTo>
                <a:cubicBezTo>
                  <a:pt x="5928107" y="2386754"/>
                  <a:pt x="5928107" y="2386754"/>
                  <a:pt x="5928107" y="2386754"/>
                </a:cubicBezTo>
                <a:cubicBezTo>
                  <a:pt x="5928107" y="2386754"/>
                  <a:pt x="5925719" y="2387506"/>
                  <a:pt x="5926470" y="2389894"/>
                </a:cubicBezTo>
                <a:cubicBezTo>
                  <a:pt x="5922445" y="2393786"/>
                  <a:pt x="5923198" y="2396177"/>
                  <a:pt x="5924834" y="2393034"/>
                </a:cubicBezTo>
                <a:cubicBezTo>
                  <a:pt x="5928860" y="2389143"/>
                  <a:pt x="5928860" y="2389143"/>
                  <a:pt x="5927222" y="2392283"/>
                </a:cubicBezTo>
                <a:cubicBezTo>
                  <a:pt x="5929611" y="2391531"/>
                  <a:pt x="5929611" y="2391531"/>
                  <a:pt x="5929611" y="2391531"/>
                </a:cubicBezTo>
                <a:cubicBezTo>
                  <a:pt x="5931247" y="2388391"/>
                  <a:pt x="5931247" y="2388391"/>
                  <a:pt x="5931247" y="2388391"/>
                </a:cubicBezTo>
                <a:cubicBezTo>
                  <a:pt x="5931247" y="2388391"/>
                  <a:pt x="5931247" y="2388391"/>
                  <a:pt x="5933636" y="2387639"/>
                </a:cubicBezTo>
                <a:cubicBezTo>
                  <a:pt x="5933636" y="2387639"/>
                  <a:pt x="5935272" y="2384499"/>
                  <a:pt x="5936908" y="2381357"/>
                </a:cubicBezTo>
                <a:cubicBezTo>
                  <a:pt x="5936908" y="2381357"/>
                  <a:pt x="5936908" y="2381357"/>
                  <a:pt x="5937659" y="2383747"/>
                </a:cubicBezTo>
                <a:cubicBezTo>
                  <a:pt x="5933503" y="2395558"/>
                  <a:pt x="5935140" y="2392418"/>
                  <a:pt x="5937527" y="2391666"/>
                </a:cubicBezTo>
                <a:cubicBezTo>
                  <a:pt x="5935892" y="2394806"/>
                  <a:pt x="5935892" y="2394806"/>
                  <a:pt x="5935892" y="2394806"/>
                </a:cubicBezTo>
                <a:cubicBezTo>
                  <a:pt x="5935892" y="2394806"/>
                  <a:pt x="5935892" y="2394806"/>
                  <a:pt x="5936644" y="2397196"/>
                </a:cubicBezTo>
                <a:cubicBezTo>
                  <a:pt x="5939032" y="2396444"/>
                  <a:pt x="5943057" y="2392551"/>
                  <a:pt x="5943810" y="2394941"/>
                </a:cubicBezTo>
                <a:cubicBezTo>
                  <a:pt x="5943810" y="2394941"/>
                  <a:pt x="5945445" y="2391800"/>
                  <a:pt x="5945445" y="2391800"/>
                </a:cubicBezTo>
                <a:cubicBezTo>
                  <a:pt x="5954379" y="2378486"/>
                  <a:pt x="5960791" y="2373840"/>
                  <a:pt x="5961411" y="2384149"/>
                </a:cubicBezTo>
                <a:cubicBezTo>
                  <a:pt x="5961411" y="2384149"/>
                  <a:pt x="5957387" y="2388041"/>
                  <a:pt x="5958139" y="2390430"/>
                </a:cubicBezTo>
                <a:cubicBezTo>
                  <a:pt x="5952477" y="2397465"/>
                  <a:pt x="5948453" y="2401358"/>
                  <a:pt x="5943677" y="2402862"/>
                </a:cubicBezTo>
                <a:cubicBezTo>
                  <a:pt x="5941288" y="2403613"/>
                  <a:pt x="5938016" y="2409896"/>
                  <a:pt x="5937884" y="2417815"/>
                </a:cubicBezTo>
                <a:cubicBezTo>
                  <a:pt x="5936999" y="2423345"/>
                  <a:pt x="5938635" y="2420205"/>
                  <a:pt x="5940272" y="2417063"/>
                </a:cubicBezTo>
                <a:cubicBezTo>
                  <a:pt x="5941909" y="2413923"/>
                  <a:pt x="5945933" y="2410030"/>
                  <a:pt x="5949958" y="2406137"/>
                </a:cubicBezTo>
                <a:cubicBezTo>
                  <a:pt x="5945048" y="2415560"/>
                  <a:pt x="5941024" y="2419452"/>
                  <a:pt x="5940140" y="2424983"/>
                </a:cubicBezTo>
                <a:cubicBezTo>
                  <a:pt x="5938504" y="2428125"/>
                  <a:pt x="5938504" y="2428125"/>
                  <a:pt x="5939255" y="2430514"/>
                </a:cubicBezTo>
                <a:cubicBezTo>
                  <a:pt x="5935231" y="2434407"/>
                  <a:pt x="5935983" y="2436797"/>
                  <a:pt x="5934348" y="2439937"/>
                </a:cubicBezTo>
                <a:lnTo>
                  <a:pt x="5935099" y="2442327"/>
                </a:lnTo>
                <a:lnTo>
                  <a:pt x="5938239" y="2443964"/>
                </a:lnTo>
                <a:lnTo>
                  <a:pt x="5936603" y="2447104"/>
                </a:lnTo>
                <a:cubicBezTo>
                  <a:pt x="5937356" y="2449495"/>
                  <a:pt x="5935717" y="2452636"/>
                  <a:pt x="5934082" y="2455777"/>
                </a:cubicBezTo>
                <a:lnTo>
                  <a:pt x="5936470" y="2455025"/>
                </a:lnTo>
                <a:lnTo>
                  <a:pt x="5938107" y="2451884"/>
                </a:lnTo>
                <a:cubicBezTo>
                  <a:pt x="5942132" y="2447992"/>
                  <a:pt x="5945404" y="2441709"/>
                  <a:pt x="5944652" y="2439321"/>
                </a:cubicBezTo>
                <a:cubicBezTo>
                  <a:pt x="5944652" y="2439321"/>
                  <a:pt x="5946289" y="2436178"/>
                  <a:pt x="5945536" y="2433790"/>
                </a:cubicBezTo>
                <a:cubicBezTo>
                  <a:pt x="5947925" y="2433038"/>
                  <a:pt x="5947925" y="2433038"/>
                  <a:pt x="5948676" y="2435428"/>
                </a:cubicBezTo>
                <a:cubicBezTo>
                  <a:pt x="5946289" y="2436178"/>
                  <a:pt x="5947041" y="2438569"/>
                  <a:pt x="5949429" y="2437817"/>
                </a:cubicBezTo>
                <a:cubicBezTo>
                  <a:pt x="5947041" y="2438569"/>
                  <a:pt x="5947041" y="2438569"/>
                  <a:pt x="5947792" y="2440957"/>
                </a:cubicBezTo>
                <a:cubicBezTo>
                  <a:pt x="5947792" y="2440957"/>
                  <a:pt x="5946156" y="2444097"/>
                  <a:pt x="5946156" y="2444097"/>
                </a:cubicBezTo>
                <a:lnTo>
                  <a:pt x="5945175" y="2445985"/>
                </a:lnTo>
                <a:lnTo>
                  <a:pt x="5944519" y="2447240"/>
                </a:lnTo>
                <a:cubicBezTo>
                  <a:pt x="5942132" y="2447992"/>
                  <a:pt x="5942884" y="2450381"/>
                  <a:pt x="5942884" y="2450381"/>
                </a:cubicBezTo>
                <a:lnTo>
                  <a:pt x="5945175" y="2445985"/>
                </a:lnTo>
                <a:lnTo>
                  <a:pt x="5945748" y="2444884"/>
                </a:lnTo>
                <a:cubicBezTo>
                  <a:pt x="5946156" y="2444097"/>
                  <a:pt x="5946156" y="2444097"/>
                  <a:pt x="5946156" y="2444097"/>
                </a:cubicBezTo>
                <a:cubicBezTo>
                  <a:pt x="5946908" y="2446488"/>
                  <a:pt x="5949297" y="2445736"/>
                  <a:pt x="5948544" y="2443346"/>
                </a:cubicBezTo>
                <a:cubicBezTo>
                  <a:pt x="5950181" y="2440206"/>
                  <a:pt x="5949297" y="2445736"/>
                  <a:pt x="5949297" y="2445736"/>
                </a:cubicBezTo>
                <a:cubicBezTo>
                  <a:pt x="5947660" y="2448877"/>
                  <a:pt x="5945271" y="2449629"/>
                  <a:pt x="5943635" y="2452770"/>
                </a:cubicBezTo>
                <a:cubicBezTo>
                  <a:pt x="5943635" y="2452770"/>
                  <a:pt x="5943635" y="2452770"/>
                  <a:pt x="5944387" y="2455160"/>
                </a:cubicBezTo>
                <a:cubicBezTo>
                  <a:pt x="5942000" y="2455911"/>
                  <a:pt x="5937974" y="2459804"/>
                  <a:pt x="5941247" y="2453522"/>
                </a:cubicBezTo>
                <a:cubicBezTo>
                  <a:pt x="5941247" y="2453522"/>
                  <a:pt x="5939611" y="2456663"/>
                  <a:pt x="5939611" y="2456663"/>
                </a:cubicBezTo>
                <a:cubicBezTo>
                  <a:pt x="5937974" y="2459804"/>
                  <a:pt x="5937974" y="2459804"/>
                  <a:pt x="5936338" y="2462945"/>
                </a:cubicBezTo>
                <a:cubicBezTo>
                  <a:pt x="5934703" y="2466087"/>
                  <a:pt x="5932314" y="2466838"/>
                  <a:pt x="5930676" y="2469980"/>
                </a:cubicBezTo>
                <a:cubicBezTo>
                  <a:pt x="5930676" y="2469980"/>
                  <a:pt x="5930676" y="2469980"/>
                  <a:pt x="5931429" y="2472369"/>
                </a:cubicBezTo>
                <a:lnTo>
                  <a:pt x="5929792" y="2475510"/>
                </a:lnTo>
                <a:lnTo>
                  <a:pt x="5928908" y="2481040"/>
                </a:lnTo>
                <a:cubicBezTo>
                  <a:pt x="5926520" y="2481792"/>
                  <a:pt x="5927273" y="2484182"/>
                  <a:pt x="5924884" y="2484933"/>
                </a:cubicBezTo>
                <a:cubicBezTo>
                  <a:pt x="5923247" y="2488073"/>
                  <a:pt x="5921611" y="2491216"/>
                  <a:pt x="5920727" y="2496745"/>
                </a:cubicBezTo>
                <a:cubicBezTo>
                  <a:pt x="5921611" y="2491216"/>
                  <a:pt x="5924000" y="2490464"/>
                  <a:pt x="5925635" y="2487323"/>
                </a:cubicBezTo>
                <a:cubicBezTo>
                  <a:pt x="5927273" y="2484182"/>
                  <a:pt x="5928908" y="2481040"/>
                  <a:pt x="5931297" y="2480289"/>
                </a:cubicBezTo>
                <a:cubicBezTo>
                  <a:pt x="5932932" y="2477146"/>
                  <a:pt x="5932932" y="2477146"/>
                  <a:pt x="5934570" y="2474005"/>
                </a:cubicBezTo>
                <a:cubicBezTo>
                  <a:pt x="5937842" y="2467724"/>
                  <a:pt x="5941115" y="2461442"/>
                  <a:pt x="5942751" y="2458301"/>
                </a:cubicBezTo>
                <a:cubicBezTo>
                  <a:pt x="5946775" y="2454408"/>
                  <a:pt x="5948412" y="2451267"/>
                  <a:pt x="5950049" y="2448126"/>
                </a:cubicBezTo>
                <a:cubicBezTo>
                  <a:pt x="5949297" y="2445736"/>
                  <a:pt x="5950932" y="2442595"/>
                  <a:pt x="5953321" y="2441843"/>
                </a:cubicBezTo>
                <a:cubicBezTo>
                  <a:pt x="5953321" y="2441843"/>
                  <a:pt x="5955708" y="2441092"/>
                  <a:pt x="5957346" y="2437950"/>
                </a:cubicBezTo>
                <a:cubicBezTo>
                  <a:pt x="5957346" y="2437950"/>
                  <a:pt x="5959734" y="2437199"/>
                  <a:pt x="5959734" y="2437199"/>
                </a:cubicBezTo>
                <a:cubicBezTo>
                  <a:pt x="5960486" y="2439588"/>
                  <a:pt x="5958098" y="2440339"/>
                  <a:pt x="5958850" y="2442729"/>
                </a:cubicBezTo>
                <a:cubicBezTo>
                  <a:pt x="5956461" y="2443481"/>
                  <a:pt x="5956461" y="2443481"/>
                  <a:pt x="5957213" y="2445870"/>
                </a:cubicBezTo>
                <a:cubicBezTo>
                  <a:pt x="5951553" y="2452905"/>
                  <a:pt x="5953940" y="2452153"/>
                  <a:pt x="5952305" y="2455294"/>
                </a:cubicBezTo>
                <a:cubicBezTo>
                  <a:pt x="5949916" y="2456046"/>
                  <a:pt x="5948280" y="2459187"/>
                  <a:pt x="5947527" y="2456797"/>
                </a:cubicBezTo>
                <a:cubicBezTo>
                  <a:pt x="5947527" y="2456797"/>
                  <a:pt x="5948280" y="2459187"/>
                  <a:pt x="5945891" y="2459938"/>
                </a:cubicBezTo>
                <a:cubicBezTo>
                  <a:pt x="5945891" y="2459938"/>
                  <a:pt x="5944256" y="2463080"/>
                  <a:pt x="5945008" y="2465469"/>
                </a:cubicBezTo>
                <a:cubicBezTo>
                  <a:pt x="5943371" y="2468610"/>
                  <a:pt x="5943371" y="2468610"/>
                  <a:pt x="5947396" y="2464717"/>
                </a:cubicBezTo>
                <a:cubicBezTo>
                  <a:pt x="5947396" y="2464717"/>
                  <a:pt x="5949783" y="2463966"/>
                  <a:pt x="5949783" y="2463966"/>
                </a:cubicBezTo>
                <a:cubicBezTo>
                  <a:pt x="5949783" y="2463966"/>
                  <a:pt x="5949783" y="2463966"/>
                  <a:pt x="5948899" y="2469496"/>
                </a:cubicBezTo>
                <a:cubicBezTo>
                  <a:pt x="5948899" y="2469496"/>
                  <a:pt x="5949651" y="2471884"/>
                  <a:pt x="5949651" y="2471884"/>
                </a:cubicBezTo>
                <a:cubicBezTo>
                  <a:pt x="5949651" y="2471884"/>
                  <a:pt x="5949651" y="2471884"/>
                  <a:pt x="5952039" y="2471134"/>
                </a:cubicBezTo>
                <a:cubicBezTo>
                  <a:pt x="5951288" y="2468744"/>
                  <a:pt x="5955313" y="2464852"/>
                  <a:pt x="5956949" y="2461710"/>
                </a:cubicBezTo>
                <a:cubicBezTo>
                  <a:pt x="5956198" y="2459321"/>
                  <a:pt x="5955445" y="2456932"/>
                  <a:pt x="5959469" y="2453039"/>
                </a:cubicBezTo>
                <a:cubicBezTo>
                  <a:pt x="5961107" y="2449898"/>
                  <a:pt x="5961107" y="2449898"/>
                  <a:pt x="5958717" y="2450651"/>
                </a:cubicBezTo>
                <a:cubicBezTo>
                  <a:pt x="5958717" y="2450651"/>
                  <a:pt x="5958717" y="2450651"/>
                  <a:pt x="5957965" y="2448260"/>
                </a:cubicBezTo>
                <a:cubicBezTo>
                  <a:pt x="5957965" y="2448260"/>
                  <a:pt x="5960354" y="2447508"/>
                  <a:pt x="5960354" y="2447508"/>
                </a:cubicBezTo>
                <a:cubicBezTo>
                  <a:pt x="5960354" y="2447508"/>
                  <a:pt x="5960354" y="2447508"/>
                  <a:pt x="5961990" y="2444367"/>
                </a:cubicBezTo>
                <a:cubicBezTo>
                  <a:pt x="5963626" y="2441226"/>
                  <a:pt x="5966898" y="2434943"/>
                  <a:pt x="5966147" y="2432555"/>
                </a:cubicBezTo>
                <a:cubicBezTo>
                  <a:pt x="5965395" y="2430166"/>
                  <a:pt x="5965395" y="2430166"/>
                  <a:pt x="5965395" y="2430166"/>
                </a:cubicBezTo>
                <a:cubicBezTo>
                  <a:pt x="5965395" y="2430166"/>
                  <a:pt x="5965395" y="2430166"/>
                  <a:pt x="5963006" y="2430917"/>
                </a:cubicBezTo>
                <a:cubicBezTo>
                  <a:pt x="5962255" y="2428528"/>
                  <a:pt x="5964642" y="2427777"/>
                  <a:pt x="5966279" y="2424634"/>
                </a:cubicBezTo>
                <a:cubicBezTo>
                  <a:pt x="5966279" y="2424634"/>
                  <a:pt x="5966279" y="2424634"/>
                  <a:pt x="5968667" y="2423882"/>
                </a:cubicBezTo>
                <a:cubicBezTo>
                  <a:pt x="5967164" y="2419105"/>
                  <a:pt x="5968799" y="2415962"/>
                  <a:pt x="5972824" y="2412069"/>
                </a:cubicBezTo>
                <a:cubicBezTo>
                  <a:pt x="5976849" y="2408178"/>
                  <a:pt x="5977601" y="2410566"/>
                  <a:pt x="5979988" y="2409814"/>
                </a:cubicBezTo>
                <a:cubicBezTo>
                  <a:pt x="5979988" y="2409814"/>
                  <a:pt x="5982378" y="2409063"/>
                  <a:pt x="5981626" y="2406673"/>
                </a:cubicBezTo>
                <a:cubicBezTo>
                  <a:pt x="5983262" y="2403532"/>
                  <a:pt x="5982510" y="2401144"/>
                  <a:pt x="5984898" y="2400392"/>
                </a:cubicBezTo>
                <a:cubicBezTo>
                  <a:pt x="5983262" y="2403532"/>
                  <a:pt x="5982378" y="2409063"/>
                  <a:pt x="5982378" y="2409063"/>
                </a:cubicBezTo>
                <a:cubicBezTo>
                  <a:pt x="5981626" y="2406673"/>
                  <a:pt x="5984014" y="2405921"/>
                  <a:pt x="5984014" y="2405921"/>
                </a:cubicBezTo>
                <a:cubicBezTo>
                  <a:pt x="5984014" y="2405921"/>
                  <a:pt x="5985650" y="2402780"/>
                  <a:pt x="5985650" y="2402780"/>
                </a:cubicBezTo>
                <a:cubicBezTo>
                  <a:pt x="5985650" y="2402780"/>
                  <a:pt x="5988038" y="2402029"/>
                  <a:pt x="5989676" y="2398889"/>
                </a:cubicBezTo>
                <a:cubicBezTo>
                  <a:pt x="5989676" y="2398889"/>
                  <a:pt x="5988923" y="2396499"/>
                  <a:pt x="5988923" y="2396499"/>
                </a:cubicBezTo>
                <a:cubicBezTo>
                  <a:pt x="5988172" y="2394110"/>
                  <a:pt x="5988172" y="2394110"/>
                  <a:pt x="5987420" y="2391720"/>
                </a:cubicBezTo>
                <a:cubicBezTo>
                  <a:pt x="5990560" y="2393358"/>
                  <a:pt x="5990560" y="2393358"/>
                  <a:pt x="5992947" y="2392606"/>
                </a:cubicBezTo>
                <a:cubicBezTo>
                  <a:pt x="5992947" y="2392606"/>
                  <a:pt x="5995336" y="2391855"/>
                  <a:pt x="5996219" y="2386324"/>
                </a:cubicBezTo>
                <a:cubicBezTo>
                  <a:pt x="5996219" y="2386324"/>
                  <a:pt x="5996219" y="2386324"/>
                  <a:pt x="5998609" y="2385572"/>
                </a:cubicBezTo>
                <a:cubicBezTo>
                  <a:pt x="5998609" y="2385572"/>
                  <a:pt x="5998609" y="2385572"/>
                  <a:pt x="5999361" y="2387962"/>
                </a:cubicBezTo>
                <a:cubicBezTo>
                  <a:pt x="6000112" y="2390351"/>
                  <a:pt x="5998476" y="2393492"/>
                  <a:pt x="5998476" y="2393492"/>
                </a:cubicBezTo>
                <a:cubicBezTo>
                  <a:pt x="5992063" y="2398137"/>
                  <a:pt x="5994320" y="2405304"/>
                  <a:pt x="5989542" y="2406807"/>
                </a:cubicBezTo>
                <a:cubicBezTo>
                  <a:pt x="5987906" y="2409949"/>
                  <a:pt x="5987906" y="2409949"/>
                  <a:pt x="5988658" y="2412339"/>
                </a:cubicBezTo>
                <a:cubicBezTo>
                  <a:pt x="5987774" y="2417869"/>
                  <a:pt x="5984502" y="2424152"/>
                  <a:pt x="5980478" y="2428045"/>
                </a:cubicBezTo>
                <a:cubicBezTo>
                  <a:pt x="5974063" y="2432688"/>
                  <a:pt x="5977956" y="2436716"/>
                  <a:pt x="5973932" y="2440608"/>
                </a:cubicBezTo>
                <a:cubicBezTo>
                  <a:pt x="5976320" y="2439857"/>
                  <a:pt x="5977071" y="2442246"/>
                  <a:pt x="5977071" y="2442246"/>
                </a:cubicBezTo>
                <a:cubicBezTo>
                  <a:pt x="5979460" y="2441494"/>
                  <a:pt x="5983485" y="2437601"/>
                  <a:pt x="5985121" y="2434460"/>
                </a:cubicBezTo>
                <a:cubicBezTo>
                  <a:pt x="5988395" y="2428178"/>
                  <a:pt x="5988395" y="2428178"/>
                  <a:pt x="5989146" y="2430566"/>
                </a:cubicBezTo>
                <a:cubicBezTo>
                  <a:pt x="5990651" y="2435346"/>
                  <a:pt x="5990651" y="2435346"/>
                  <a:pt x="5996310" y="2428312"/>
                </a:cubicBezTo>
                <a:cubicBezTo>
                  <a:pt x="6000335" y="2424419"/>
                  <a:pt x="6001972" y="2421279"/>
                  <a:pt x="6005996" y="2417387"/>
                </a:cubicBezTo>
                <a:cubicBezTo>
                  <a:pt x="6005112" y="2422916"/>
                  <a:pt x="6001088" y="2426809"/>
                  <a:pt x="5997815" y="2433091"/>
                </a:cubicBezTo>
                <a:cubicBezTo>
                  <a:pt x="5996178" y="2436233"/>
                  <a:pt x="5994543" y="2439373"/>
                  <a:pt x="5995294" y="2441763"/>
                </a:cubicBezTo>
                <a:cubicBezTo>
                  <a:pt x="5992907" y="2442515"/>
                  <a:pt x="5993659" y="2444904"/>
                  <a:pt x="5993659" y="2444904"/>
                </a:cubicBezTo>
                <a:cubicBezTo>
                  <a:pt x="5994410" y="2447293"/>
                  <a:pt x="5984857" y="2450301"/>
                  <a:pt x="5991137" y="2453576"/>
                </a:cubicBezTo>
                <a:cubicBezTo>
                  <a:pt x="5991137" y="2453576"/>
                  <a:pt x="5991137" y="2453576"/>
                  <a:pt x="5993526" y="2452824"/>
                </a:cubicBezTo>
                <a:cubicBezTo>
                  <a:pt x="5995915" y="2452072"/>
                  <a:pt x="5995915" y="2452072"/>
                  <a:pt x="5995915" y="2452072"/>
                </a:cubicBezTo>
                <a:cubicBezTo>
                  <a:pt x="5994277" y="2455213"/>
                  <a:pt x="5994277" y="2455213"/>
                  <a:pt x="5996667" y="2454461"/>
                </a:cubicBezTo>
                <a:lnTo>
                  <a:pt x="6000691" y="2450569"/>
                </a:lnTo>
                <a:lnTo>
                  <a:pt x="5997419" y="2456850"/>
                </a:lnTo>
                <a:cubicBezTo>
                  <a:pt x="5995030" y="2457602"/>
                  <a:pt x="5995782" y="2459993"/>
                  <a:pt x="5995030" y="2457602"/>
                </a:cubicBezTo>
                <a:cubicBezTo>
                  <a:pt x="5995030" y="2457602"/>
                  <a:pt x="5993393" y="2460744"/>
                  <a:pt x="5991006" y="2461496"/>
                </a:cubicBezTo>
                <a:cubicBezTo>
                  <a:pt x="5989369" y="2464637"/>
                  <a:pt x="5989369" y="2464637"/>
                  <a:pt x="5989369" y="2464637"/>
                </a:cubicBezTo>
                <a:cubicBezTo>
                  <a:pt x="5990121" y="2467025"/>
                  <a:pt x="5990121" y="2467025"/>
                  <a:pt x="5987733" y="2467777"/>
                </a:cubicBezTo>
                <a:cubicBezTo>
                  <a:pt x="5987666" y="2471737"/>
                  <a:pt x="5987634" y="2473717"/>
                  <a:pt x="5988027" y="2473922"/>
                </a:cubicBezTo>
                <a:lnTo>
                  <a:pt x="5990874" y="2469416"/>
                </a:lnTo>
                <a:lnTo>
                  <a:pt x="5987601" y="2475698"/>
                </a:lnTo>
                <a:cubicBezTo>
                  <a:pt x="5987601" y="2475698"/>
                  <a:pt x="5985212" y="2476449"/>
                  <a:pt x="5985965" y="2478839"/>
                </a:cubicBezTo>
                <a:cubicBezTo>
                  <a:pt x="5988352" y="2478087"/>
                  <a:pt x="5987601" y="2475698"/>
                  <a:pt x="5985080" y="2484370"/>
                </a:cubicBezTo>
                <a:cubicBezTo>
                  <a:pt x="5982692" y="2485121"/>
                  <a:pt x="5985080" y="2484370"/>
                  <a:pt x="5986717" y="2481229"/>
                </a:cubicBezTo>
                <a:cubicBezTo>
                  <a:pt x="5988352" y="2478087"/>
                  <a:pt x="5990741" y="2477337"/>
                  <a:pt x="5990741" y="2477337"/>
                </a:cubicBezTo>
                <a:cubicBezTo>
                  <a:pt x="5990741" y="2477337"/>
                  <a:pt x="5988352" y="2478087"/>
                  <a:pt x="5989105" y="2480477"/>
                </a:cubicBezTo>
                <a:cubicBezTo>
                  <a:pt x="5987468" y="2483618"/>
                  <a:pt x="5985833" y="2486758"/>
                  <a:pt x="5984195" y="2489899"/>
                </a:cubicBezTo>
                <a:cubicBezTo>
                  <a:pt x="5984195" y="2489899"/>
                  <a:pt x="5984948" y="2492290"/>
                  <a:pt x="5982560" y="2493041"/>
                </a:cubicBezTo>
                <a:cubicBezTo>
                  <a:pt x="5983311" y="2495430"/>
                  <a:pt x="5983311" y="2495430"/>
                  <a:pt x="5985700" y="2494679"/>
                </a:cubicBezTo>
                <a:cubicBezTo>
                  <a:pt x="5984948" y="2492290"/>
                  <a:pt x="5987336" y="2491538"/>
                  <a:pt x="5986585" y="2489148"/>
                </a:cubicBezTo>
                <a:cubicBezTo>
                  <a:pt x="5986585" y="2489148"/>
                  <a:pt x="5988220" y="2486006"/>
                  <a:pt x="5988220" y="2486006"/>
                </a:cubicBezTo>
                <a:cubicBezTo>
                  <a:pt x="5990609" y="2485256"/>
                  <a:pt x="5990609" y="2485256"/>
                  <a:pt x="5990609" y="2485256"/>
                </a:cubicBezTo>
                <a:cubicBezTo>
                  <a:pt x="5990609" y="2485256"/>
                  <a:pt x="5990609" y="2485256"/>
                  <a:pt x="5991361" y="2487644"/>
                </a:cubicBezTo>
                <a:cubicBezTo>
                  <a:pt x="5997906" y="2475081"/>
                  <a:pt x="5995519" y="2475832"/>
                  <a:pt x="5998790" y="2469550"/>
                </a:cubicBezTo>
                <a:cubicBezTo>
                  <a:pt x="5996402" y="2470302"/>
                  <a:pt x="5996402" y="2470302"/>
                  <a:pt x="5994766" y="2473442"/>
                </a:cubicBezTo>
                <a:lnTo>
                  <a:pt x="5993130" y="2476583"/>
                </a:lnTo>
                <a:lnTo>
                  <a:pt x="5994014" y="2471053"/>
                </a:lnTo>
                <a:cubicBezTo>
                  <a:pt x="5995650" y="2467912"/>
                  <a:pt x="5995650" y="2467912"/>
                  <a:pt x="5995650" y="2467912"/>
                </a:cubicBezTo>
                <a:cubicBezTo>
                  <a:pt x="5995650" y="2467912"/>
                  <a:pt x="5997286" y="2464770"/>
                  <a:pt x="5997286" y="2464770"/>
                </a:cubicBezTo>
                <a:cubicBezTo>
                  <a:pt x="5998923" y="2461630"/>
                  <a:pt x="5998923" y="2461630"/>
                  <a:pt x="5998923" y="2461630"/>
                </a:cubicBezTo>
                <a:cubicBezTo>
                  <a:pt x="5996533" y="2462382"/>
                  <a:pt x="5994898" y="2465522"/>
                  <a:pt x="5996533" y="2462382"/>
                </a:cubicBezTo>
                <a:cubicBezTo>
                  <a:pt x="5998923" y="2461630"/>
                  <a:pt x="6000560" y="2458489"/>
                  <a:pt x="6000560" y="2458489"/>
                </a:cubicBezTo>
                <a:cubicBezTo>
                  <a:pt x="6001311" y="2460878"/>
                  <a:pt x="6000560" y="2458489"/>
                  <a:pt x="6002195" y="2455347"/>
                </a:cubicBezTo>
                <a:cubicBezTo>
                  <a:pt x="6004584" y="2454596"/>
                  <a:pt x="6006220" y="2451454"/>
                  <a:pt x="6008609" y="2450702"/>
                </a:cubicBezTo>
                <a:cubicBezTo>
                  <a:pt x="6006220" y="2451454"/>
                  <a:pt x="6006972" y="2453843"/>
                  <a:pt x="6005335" y="2456985"/>
                </a:cubicBezTo>
                <a:cubicBezTo>
                  <a:pt x="6010997" y="2449951"/>
                  <a:pt x="6009360" y="2453092"/>
                  <a:pt x="6009360" y="2453092"/>
                </a:cubicBezTo>
                <a:cubicBezTo>
                  <a:pt x="6011749" y="2452340"/>
                  <a:pt x="6011749" y="2452340"/>
                  <a:pt x="6011749" y="2452340"/>
                </a:cubicBezTo>
                <a:cubicBezTo>
                  <a:pt x="6012500" y="2454730"/>
                  <a:pt x="6013384" y="2449200"/>
                  <a:pt x="6015773" y="2448448"/>
                </a:cubicBezTo>
                <a:cubicBezTo>
                  <a:pt x="6015021" y="2446059"/>
                  <a:pt x="6016658" y="2442918"/>
                  <a:pt x="6019046" y="2442166"/>
                </a:cubicBezTo>
                <a:cubicBezTo>
                  <a:pt x="6019930" y="2436635"/>
                  <a:pt x="6018294" y="2439776"/>
                  <a:pt x="6019930" y="2436635"/>
                </a:cubicBezTo>
                <a:lnTo>
                  <a:pt x="6020084" y="2436340"/>
                </a:lnTo>
                <a:lnTo>
                  <a:pt x="6020147" y="2436277"/>
                </a:lnTo>
                <a:lnTo>
                  <a:pt x="6020156" y="2436204"/>
                </a:lnTo>
                <a:lnTo>
                  <a:pt x="6021566" y="2433494"/>
                </a:lnTo>
                <a:cubicBezTo>
                  <a:pt x="6023956" y="2432743"/>
                  <a:pt x="6023956" y="2432743"/>
                  <a:pt x="6023956" y="2432743"/>
                </a:cubicBezTo>
                <a:cubicBezTo>
                  <a:pt x="6026343" y="2431991"/>
                  <a:pt x="6026343" y="2431991"/>
                  <a:pt x="6030368" y="2428098"/>
                </a:cubicBezTo>
                <a:cubicBezTo>
                  <a:pt x="6030368" y="2428098"/>
                  <a:pt x="6029615" y="2425708"/>
                  <a:pt x="6027227" y="2426460"/>
                </a:cubicBezTo>
                <a:cubicBezTo>
                  <a:pt x="6028864" y="2423319"/>
                  <a:pt x="6031252" y="2422567"/>
                  <a:pt x="6030500" y="2420178"/>
                </a:cubicBezTo>
                <a:cubicBezTo>
                  <a:pt x="6032136" y="2417035"/>
                  <a:pt x="6034524" y="2416284"/>
                  <a:pt x="6036161" y="2413144"/>
                </a:cubicBezTo>
                <a:cubicBezTo>
                  <a:pt x="6037799" y="2410004"/>
                  <a:pt x="6037046" y="2407613"/>
                  <a:pt x="6035409" y="2410755"/>
                </a:cubicBezTo>
                <a:cubicBezTo>
                  <a:pt x="6032136" y="2417035"/>
                  <a:pt x="6031384" y="2414647"/>
                  <a:pt x="6031384" y="2414647"/>
                </a:cubicBezTo>
                <a:cubicBezTo>
                  <a:pt x="6030633" y="2412259"/>
                  <a:pt x="6032268" y="2409117"/>
                  <a:pt x="6036294" y="2405225"/>
                </a:cubicBezTo>
                <a:cubicBezTo>
                  <a:pt x="6036294" y="2405225"/>
                  <a:pt x="6037930" y="2402083"/>
                  <a:pt x="6037930" y="2402083"/>
                </a:cubicBezTo>
                <a:cubicBezTo>
                  <a:pt x="6037930" y="2402083"/>
                  <a:pt x="6037178" y="2399693"/>
                  <a:pt x="6037178" y="2399693"/>
                </a:cubicBezTo>
                <a:cubicBezTo>
                  <a:pt x="6039565" y="2398941"/>
                  <a:pt x="6038814" y="2396552"/>
                  <a:pt x="6038814" y="2396552"/>
                </a:cubicBezTo>
                <a:cubicBezTo>
                  <a:pt x="6040449" y="2393411"/>
                  <a:pt x="6042087" y="2390270"/>
                  <a:pt x="6042087" y="2390270"/>
                </a:cubicBezTo>
                <a:cubicBezTo>
                  <a:pt x="6041335" y="2387880"/>
                  <a:pt x="6043723" y="2387130"/>
                  <a:pt x="6044475" y="2389518"/>
                </a:cubicBezTo>
                <a:cubicBezTo>
                  <a:pt x="6040449" y="2393411"/>
                  <a:pt x="6042839" y="2392659"/>
                  <a:pt x="6041202" y="2395801"/>
                </a:cubicBezTo>
                <a:cubicBezTo>
                  <a:pt x="6041954" y="2398190"/>
                  <a:pt x="6041954" y="2398190"/>
                  <a:pt x="6040318" y="2401331"/>
                </a:cubicBezTo>
                <a:cubicBezTo>
                  <a:pt x="6042705" y="2400579"/>
                  <a:pt x="6044343" y="2397438"/>
                  <a:pt x="6043591" y="2395049"/>
                </a:cubicBezTo>
                <a:lnTo>
                  <a:pt x="6045848" y="2402217"/>
                </a:lnTo>
                <a:cubicBezTo>
                  <a:pt x="6044210" y="2405358"/>
                  <a:pt x="6044210" y="2405358"/>
                  <a:pt x="6044210" y="2405358"/>
                </a:cubicBezTo>
                <a:cubicBezTo>
                  <a:pt x="6044210" y="2405358"/>
                  <a:pt x="6041822" y="2406111"/>
                  <a:pt x="6041822" y="2406111"/>
                </a:cubicBezTo>
                <a:cubicBezTo>
                  <a:pt x="6041822" y="2406111"/>
                  <a:pt x="6042574" y="2408500"/>
                  <a:pt x="6042574" y="2408500"/>
                </a:cubicBezTo>
                <a:cubicBezTo>
                  <a:pt x="6042574" y="2408500"/>
                  <a:pt x="6040938" y="2411640"/>
                  <a:pt x="6040938" y="2411640"/>
                </a:cubicBezTo>
                <a:cubicBezTo>
                  <a:pt x="6039302" y="2414780"/>
                  <a:pt x="6039302" y="2414780"/>
                  <a:pt x="6039302" y="2414780"/>
                </a:cubicBezTo>
                <a:cubicBezTo>
                  <a:pt x="6039302" y="2414780"/>
                  <a:pt x="6041690" y="2414029"/>
                  <a:pt x="6043326" y="2410889"/>
                </a:cubicBezTo>
                <a:cubicBezTo>
                  <a:pt x="6041690" y="2414029"/>
                  <a:pt x="6040054" y="2417171"/>
                  <a:pt x="6038417" y="2420312"/>
                </a:cubicBezTo>
                <a:cubicBezTo>
                  <a:pt x="6036781" y="2423453"/>
                  <a:pt x="6036781" y="2423453"/>
                  <a:pt x="6036029" y="2421064"/>
                </a:cubicBezTo>
                <a:cubicBezTo>
                  <a:pt x="6038417" y="2420312"/>
                  <a:pt x="6038417" y="2420312"/>
                  <a:pt x="6037664" y="2417923"/>
                </a:cubicBezTo>
                <a:cubicBezTo>
                  <a:pt x="6034392" y="2424205"/>
                  <a:pt x="6033640" y="2421815"/>
                  <a:pt x="6032005" y="2424955"/>
                </a:cubicBezTo>
                <a:cubicBezTo>
                  <a:pt x="6030368" y="2428098"/>
                  <a:pt x="6031120" y="2430487"/>
                  <a:pt x="6031120" y="2430487"/>
                </a:cubicBezTo>
                <a:cubicBezTo>
                  <a:pt x="6029483" y="2433628"/>
                  <a:pt x="6025459" y="2437521"/>
                  <a:pt x="6027848" y="2436771"/>
                </a:cubicBezTo>
                <a:cubicBezTo>
                  <a:pt x="6027848" y="2436771"/>
                  <a:pt x="6028599" y="2439159"/>
                  <a:pt x="6026211" y="2439911"/>
                </a:cubicBezTo>
                <a:cubicBezTo>
                  <a:pt x="6025326" y="2445441"/>
                  <a:pt x="6022939" y="2446193"/>
                  <a:pt x="6023690" y="2448581"/>
                </a:cubicBezTo>
                <a:cubicBezTo>
                  <a:pt x="6023690" y="2448581"/>
                  <a:pt x="6023690" y="2448581"/>
                  <a:pt x="6025326" y="2445441"/>
                </a:cubicBezTo>
                <a:cubicBezTo>
                  <a:pt x="6025326" y="2445441"/>
                  <a:pt x="6025326" y="2445441"/>
                  <a:pt x="6026078" y="2447829"/>
                </a:cubicBezTo>
                <a:cubicBezTo>
                  <a:pt x="6026078" y="2447829"/>
                  <a:pt x="6023690" y="2448581"/>
                  <a:pt x="6024442" y="2450972"/>
                </a:cubicBezTo>
                <a:cubicBezTo>
                  <a:pt x="6024442" y="2450972"/>
                  <a:pt x="6022055" y="2451723"/>
                  <a:pt x="6022055" y="2451723"/>
                </a:cubicBezTo>
                <a:cubicBezTo>
                  <a:pt x="6022807" y="2454113"/>
                  <a:pt x="6020418" y="2454865"/>
                  <a:pt x="6020418" y="2454865"/>
                </a:cubicBezTo>
                <a:cubicBezTo>
                  <a:pt x="6020418" y="2454865"/>
                  <a:pt x="6021170" y="2457253"/>
                  <a:pt x="6021170" y="2457253"/>
                </a:cubicBezTo>
                <a:lnTo>
                  <a:pt x="6023558" y="2456501"/>
                </a:lnTo>
                <a:lnTo>
                  <a:pt x="6028467" y="2447078"/>
                </a:lnTo>
                <a:cubicBezTo>
                  <a:pt x="6030856" y="2446326"/>
                  <a:pt x="6032491" y="2443186"/>
                  <a:pt x="6032491" y="2443186"/>
                </a:cubicBezTo>
                <a:cubicBezTo>
                  <a:pt x="6032491" y="2443186"/>
                  <a:pt x="6032491" y="2443186"/>
                  <a:pt x="6030856" y="2446326"/>
                </a:cubicBezTo>
                <a:cubicBezTo>
                  <a:pt x="6027582" y="2452610"/>
                  <a:pt x="6027582" y="2452610"/>
                  <a:pt x="6027582" y="2452610"/>
                </a:cubicBezTo>
                <a:cubicBezTo>
                  <a:pt x="6027582" y="2452610"/>
                  <a:pt x="6028334" y="2454998"/>
                  <a:pt x="6028334" y="2454998"/>
                </a:cubicBezTo>
                <a:cubicBezTo>
                  <a:pt x="6026698" y="2458140"/>
                  <a:pt x="6026698" y="2458140"/>
                  <a:pt x="6026698" y="2458140"/>
                </a:cubicBezTo>
                <a:cubicBezTo>
                  <a:pt x="6025063" y="2461281"/>
                  <a:pt x="6022674" y="2462033"/>
                  <a:pt x="6021037" y="2465174"/>
                </a:cubicBezTo>
                <a:cubicBezTo>
                  <a:pt x="6019401" y="2468315"/>
                  <a:pt x="6019401" y="2468315"/>
                  <a:pt x="6019401" y="2468315"/>
                </a:cubicBezTo>
                <a:cubicBezTo>
                  <a:pt x="6019401" y="2468315"/>
                  <a:pt x="6019401" y="2468315"/>
                  <a:pt x="6021790" y="2467563"/>
                </a:cubicBezTo>
                <a:cubicBezTo>
                  <a:pt x="6021790" y="2467563"/>
                  <a:pt x="6020153" y="2470705"/>
                  <a:pt x="6018517" y="2473846"/>
                </a:cubicBezTo>
                <a:lnTo>
                  <a:pt x="6016881" y="2476985"/>
                </a:lnTo>
                <a:lnTo>
                  <a:pt x="6015245" y="2480127"/>
                </a:lnTo>
                <a:cubicBezTo>
                  <a:pt x="6015245" y="2480127"/>
                  <a:pt x="6017633" y="2479375"/>
                  <a:pt x="6016881" y="2476986"/>
                </a:cubicBezTo>
                <a:lnTo>
                  <a:pt x="6016881" y="2476985"/>
                </a:lnTo>
                <a:lnTo>
                  <a:pt x="6024179" y="2466812"/>
                </a:lnTo>
                <a:cubicBezTo>
                  <a:pt x="6023293" y="2472342"/>
                  <a:pt x="6019269" y="2476234"/>
                  <a:pt x="6017633" y="2479375"/>
                </a:cubicBezTo>
                <a:cubicBezTo>
                  <a:pt x="6017633" y="2479375"/>
                  <a:pt x="6018385" y="2481766"/>
                  <a:pt x="6015997" y="2482516"/>
                </a:cubicBezTo>
                <a:cubicBezTo>
                  <a:pt x="6016750" y="2484906"/>
                  <a:pt x="6013476" y="2491189"/>
                  <a:pt x="6011840" y="2494329"/>
                </a:cubicBezTo>
                <a:cubicBezTo>
                  <a:pt x="6013476" y="2491189"/>
                  <a:pt x="6016750" y="2484906"/>
                  <a:pt x="6018385" y="2481766"/>
                </a:cubicBezTo>
                <a:cubicBezTo>
                  <a:pt x="6018385" y="2481766"/>
                  <a:pt x="6020773" y="2481014"/>
                  <a:pt x="6020773" y="2481014"/>
                </a:cubicBezTo>
                <a:cubicBezTo>
                  <a:pt x="6022409" y="2477872"/>
                  <a:pt x="6021657" y="2475482"/>
                  <a:pt x="6023293" y="2472342"/>
                </a:cubicBezTo>
                <a:cubicBezTo>
                  <a:pt x="6023293" y="2472342"/>
                  <a:pt x="6023293" y="2472342"/>
                  <a:pt x="6024931" y="2469201"/>
                </a:cubicBezTo>
                <a:cubicBezTo>
                  <a:pt x="6024931" y="2469201"/>
                  <a:pt x="6025682" y="2471591"/>
                  <a:pt x="6025682" y="2471591"/>
                </a:cubicBezTo>
                <a:cubicBezTo>
                  <a:pt x="6027319" y="2468449"/>
                  <a:pt x="6026566" y="2466060"/>
                  <a:pt x="6028203" y="2462918"/>
                </a:cubicBezTo>
                <a:cubicBezTo>
                  <a:pt x="6030590" y="2462167"/>
                  <a:pt x="6032228" y="2459026"/>
                  <a:pt x="6034616" y="2458274"/>
                </a:cubicBezTo>
                <a:cubicBezTo>
                  <a:pt x="6034616" y="2458274"/>
                  <a:pt x="6037888" y="2451991"/>
                  <a:pt x="6039525" y="2448851"/>
                </a:cubicBezTo>
                <a:cubicBezTo>
                  <a:pt x="6041161" y="2445710"/>
                  <a:pt x="6042797" y="2442567"/>
                  <a:pt x="6042797" y="2442567"/>
                </a:cubicBezTo>
                <a:cubicBezTo>
                  <a:pt x="6043549" y="2444958"/>
                  <a:pt x="6043549" y="2444958"/>
                  <a:pt x="6043549" y="2444958"/>
                </a:cubicBezTo>
                <a:cubicBezTo>
                  <a:pt x="6049211" y="2437923"/>
                  <a:pt x="6047574" y="2441064"/>
                  <a:pt x="6047574" y="2441064"/>
                </a:cubicBezTo>
                <a:cubicBezTo>
                  <a:pt x="6045938" y="2444206"/>
                  <a:pt x="6044301" y="2447347"/>
                  <a:pt x="6045054" y="2449737"/>
                </a:cubicBezTo>
                <a:cubicBezTo>
                  <a:pt x="6048327" y="2443455"/>
                  <a:pt x="6051598" y="2437172"/>
                  <a:pt x="6050846" y="2434783"/>
                </a:cubicBezTo>
                <a:cubicBezTo>
                  <a:pt x="6050846" y="2434783"/>
                  <a:pt x="6048458" y="2435535"/>
                  <a:pt x="6047706" y="2433145"/>
                </a:cubicBezTo>
                <a:cubicBezTo>
                  <a:pt x="6050095" y="2432393"/>
                  <a:pt x="6050095" y="2432393"/>
                  <a:pt x="6049343" y="2430004"/>
                </a:cubicBezTo>
                <a:cubicBezTo>
                  <a:pt x="6051730" y="2429252"/>
                  <a:pt x="6053368" y="2426110"/>
                  <a:pt x="6055004" y="2422970"/>
                </a:cubicBezTo>
                <a:cubicBezTo>
                  <a:pt x="6056640" y="2419829"/>
                  <a:pt x="6056640" y="2419829"/>
                  <a:pt x="6059911" y="2413546"/>
                </a:cubicBezTo>
                <a:cubicBezTo>
                  <a:pt x="6061549" y="2410405"/>
                  <a:pt x="6061549" y="2410405"/>
                  <a:pt x="6061549" y="2410405"/>
                </a:cubicBezTo>
                <a:cubicBezTo>
                  <a:pt x="6063938" y="2409654"/>
                  <a:pt x="6063938" y="2409654"/>
                  <a:pt x="6063938" y="2409654"/>
                </a:cubicBezTo>
                <a:cubicBezTo>
                  <a:pt x="6063938" y="2409654"/>
                  <a:pt x="6063938" y="2409654"/>
                  <a:pt x="6067963" y="2405760"/>
                </a:cubicBezTo>
                <a:cubicBezTo>
                  <a:pt x="6067963" y="2405760"/>
                  <a:pt x="6068714" y="2408150"/>
                  <a:pt x="6071103" y="2407398"/>
                </a:cubicBezTo>
                <a:cubicBezTo>
                  <a:pt x="6071854" y="2409788"/>
                  <a:pt x="6074243" y="2409036"/>
                  <a:pt x="6074994" y="2411425"/>
                </a:cubicBezTo>
                <a:cubicBezTo>
                  <a:pt x="6074111" y="2416956"/>
                  <a:pt x="6068581" y="2416070"/>
                  <a:pt x="6066945" y="2419211"/>
                </a:cubicBezTo>
                <a:cubicBezTo>
                  <a:pt x="6066062" y="2424742"/>
                  <a:pt x="6064425" y="2427883"/>
                  <a:pt x="6063540" y="2433414"/>
                </a:cubicBezTo>
                <a:cubicBezTo>
                  <a:pt x="6059516" y="2437305"/>
                  <a:pt x="6058632" y="2442836"/>
                  <a:pt x="6057747" y="2448368"/>
                </a:cubicBezTo>
                <a:cubicBezTo>
                  <a:pt x="6058499" y="2450757"/>
                  <a:pt x="6056863" y="2453897"/>
                  <a:pt x="6054475" y="2454649"/>
                </a:cubicBezTo>
                <a:cubicBezTo>
                  <a:pt x="6052087" y="2455401"/>
                  <a:pt x="6052839" y="2457791"/>
                  <a:pt x="6050450" y="2458543"/>
                </a:cubicBezTo>
                <a:cubicBezTo>
                  <a:pt x="6047929" y="2467213"/>
                  <a:pt x="6049434" y="2471994"/>
                  <a:pt x="6052574" y="2473630"/>
                </a:cubicBezTo>
                <a:cubicBezTo>
                  <a:pt x="6054962" y="2472878"/>
                  <a:pt x="6057351" y="2472127"/>
                  <a:pt x="6056466" y="2477658"/>
                </a:cubicBezTo>
                <a:cubicBezTo>
                  <a:pt x="6056466" y="2477658"/>
                  <a:pt x="6057219" y="2480047"/>
                  <a:pt x="6057219" y="2480047"/>
                </a:cubicBezTo>
                <a:cubicBezTo>
                  <a:pt x="6057219" y="2480047"/>
                  <a:pt x="6053946" y="2486330"/>
                  <a:pt x="6054698" y="2488718"/>
                </a:cubicBezTo>
                <a:cubicBezTo>
                  <a:pt x="6056335" y="2485578"/>
                  <a:pt x="6056335" y="2485578"/>
                  <a:pt x="6057970" y="2482436"/>
                </a:cubicBezTo>
                <a:cubicBezTo>
                  <a:pt x="6057970" y="2482436"/>
                  <a:pt x="6058722" y="2484826"/>
                  <a:pt x="6058722" y="2484826"/>
                </a:cubicBezTo>
                <a:cubicBezTo>
                  <a:pt x="6060360" y="2481684"/>
                  <a:pt x="6059607" y="2479295"/>
                  <a:pt x="6061244" y="2476155"/>
                </a:cubicBezTo>
                <a:cubicBezTo>
                  <a:pt x="6060491" y="2473764"/>
                  <a:pt x="6062879" y="2473013"/>
                  <a:pt x="6064516" y="2469871"/>
                </a:cubicBezTo>
                <a:cubicBezTo>
                  <a:pt x="6066153" y="2466731"/>
                  <a:pt x="6066153" y="2466731"/>
                  <a:pt x="6066153" y="2466731"/>
                </a:cubicBezTo>
                <a:cubicBezTo>
                  <a:pt x="6063763" y="2467483"/>
                  <a:pt x="6063763" y="2467483"/>
                  <a:pt x="6063763" y="2467483"/>
                </a:cubicBezTo>
                <a:cubicBezTo>
                  <a:pt x="6063763" y="2467483"/>
                  <a:pt x="6063011" y="2465093"/>
                  <a:pt x="6065401" y="2464341"/>
                </a:cubicBezTo>
                <a:cubicBezTo>
                  <a:pt x="6064648" y="2461952"/>
                  <a:pt x="6067036" y="2461200"/>
                  <a:pt x="6068673" y="2458059"/>
                </a:cubicBezTo>
                <a:lnTo>
                  <a:pt x="6069425" y="2460448"/>
                </a:lnTo>
                <a:lnTo>
                  <a:pt x="6071060" y="2457307"/>
                </a:lnTo>
                <a:cubicBezTo>
                  <a:pt x="6071060" y="2457307"/>
                  <a:pt x="6073449" y="2456556"/>
                  <a:pt x="6073449" y="2456556"/>
                </a:cubicBezTo>
                <a:cubicBezTo>
                  <a:pt x="6073449" y="2456556"/>
                  <a:pt x="6075086" y="2453415"/>
                  <a:pt x="6076722" y="2450274"/>
                </a:cubicBezTo>
                <a:cubicBezTo>
                  <a:pt x="6078358" y="2447132"/>
                  <a:pt x="6078358" y="2447132"/>
                  <a:pt x="6079244" y="2441602"/>
                </a:cubicBezTo>
                <a:lnTo>
                  <a:pt x="6077606" y="2444744"/>
                </a:lnTo>
                <a:lnTo>
                  <a:pt x="6080127" y="2436072"/>
                </a:lnTo>
                <a:cubicBezTo>
                  <a:pt x="6080879" y="2438460"/>
                  <a:pt x="6080879" y="2438460"/>
                  <a:pt x="6080879" y="2438460"/>
                </a:cubicBezTo>
                <a:cubicBezTo>
                  <a:pt x="6084151" y="2432179"/>
                  <a:pt x="6084903" y="2434568"/>
                  <a:pt x="6083268" y="2437708"/>
                </a:cubicBezTo>
                <a:cubicBezTo>
                  <a:pt x="6083268" y="2437708"/>
                  <a:pt x="6083268" y="2437708"/>
                  <a:pt x="6084903" y="2434568"/>
                </a:cubicBezTo>
                <a:cubicBezTo>
                  <a:pt x="6084903" y="2434568"/>
                  <a:pt x="6085655" y="2436957"/>
                  <a:pt x="6085655" y="2436957"/>
                </a:cubicBezTo>
                <a:cubicBezTo>
                  <a:pt x="6086408" y="2439347"/>
                  <a:pt x="6084771" y="2442488"/>
                  <a:pt x="6083135" y="2445628"/>
                </a:cubicBezTo>
                <a:cubicBezTo>
                  <a:pt x="6081500" y="2448770"/>
                  <a:pt x="6079110" y="2449522"/>
                  <a:pt x="6079862" y="2451912"/>
                </a:cubicBezTo>
                <a:cubicBezTo>
                  <a:pt x="6079862" y="2451912"/>
                  <a:pt x="6079110" y="2449522"/>
                  <a:pt x="6079110" y="2449522"/>
                </a:cubicBezTo>
                <a:cubicBezTo>
                  <a:pt x="6079862" y="2451912"/>
                  <a:pt x="6077474" y="2452663"/>
                  <a:pt x="6077474" y="2452663"/>
                </a:cubicBezTo>
                <a:cubicBezTo>
                  <a:pt x="6078227" y="2455053"/>
                  <a:pt x="6078227" y="2455053"/>
                  <a:pt x="6078227" y="2455053"/>
                </a:cubicBezTo>
                <a:cubicBezTo>
                  <a:pt x="6075838" y="2455803"/>
                  <a:pt x="6075838" y="2455803"/>
                  <a:pt x="6075838" y="2455803"/>
                </a:cubicBezTo>
                <a:cubicBezTo>
                  <a:pt x="6075838" y="2455803"/>
                  <a:pt x="6074200" y="2458945"/>
                  <a:pt x="6072565" y="2462086"/>
                </a:cubicBezTo>
                <a:cubicBezTo>
                  <a:pt x="6072565" y="2462086"/>
                  <a:pt x="6070929" y="2465228"/>
                  <a:pt x="6070929" y="2465228"/>
                </a:cubicBezTo>
                <a:cubicBezTo>
                  <a:pt x="6070929" y="2465228"/>
                  <a:pt x="6070929" y="2465228"/>
                  <a:pt x="6068541" y="2465979"/>
                </a:cubicBezTo>
                <a:cubicBezTo>
                  <a:pt x="6066904" y="2469120"/>
                  <a:pt x="6067657" y="2471509"/>
                  <a:pt x="6066020" y="2474651"/>
                </a:cubicBezTo>
                <a:cubicBezTo>
                  <a:pt x="6066772" y="2477040"/>
                  <a:pt x="6069160" y="2476288"/>
                  <a:pt x="6071549" y="2475536"/>
                </a:cubicBezTo>
                <a:cubicBezTo>
                  <a:pt x="6070797" y="2473148"/>
                  <a:pt x="6073185" y="2472396"/>
                  <a:pt x="6075573" y="2471644"/>
                </a:cubicBezTo>
                <a:cubicBezTo>
                  <a:pt x="6075573" y="2471644"/>
                  <a:pt x="6075573" y="2471644"/>
                  <a:pt x="6077961" y="2470893"/>
                </a:cubicBezTo>
                <a:cubicBezTo>
                  <a:pt x="6075573" y="2471644"/>
                  <a:pt x="6076326" y="2474033"/>
                  <a:pt x="6073937" y="2474785"/>
                </a:cubicBezTo>
                <a:cubicBezTo>
                  <a:pt x="6073937" y="2474785"/>
                  <a:pt x="6073937" y="2474785"/>
                  <a:pt x="6069913" y="2478677"/>
                </a:cubicBezTo>
                <a:cubicBezTo>
                  <a:pt x="6070665" y="2481068"/>
                  <a:pt x="6070665" y="2481068"/>
                  <a:pt x="6070665" y="2481068"/>
                </a:cubicBezTo>
                <a:cubicBezTo>
                  <a:pt x="6070665" y="2481068"/>
                  <a:pt x="6071417" y="2483456"/>
                  <a:pt x="6069028" y="2484209"/>
                </a:cubicBezTo>
                <a:cubicBezTo>
                  <a:pt x="6069028" y="2484209"/>
                  <a:pt x="6067392" y="2487348"/>
                  <a:pt x="6065756" y="2490490"/>
                </a:cubicBezTo>
                <a:cubicBezTo>
                  <a:pt x="6063368" y="2491242"/>
                  <a:pt x="6063368" y="2491242"/>
                  <a:pt x="6063368" y="2491242"/>
                </a:cubicBezTo>
                <a:cubicBezTo>
                  <a:pt x="6063368" y="2491242"/>
                  <a:pt x="6063368" y="2491242"/>
                  <a:pt x="6062615" y="2488852"/>
                </a:cubicBezTo>
                <a:cubicBezTo>
                  <a:pt x="6061863" y="2486463"/>
                  <a:pt x="6065888" y="2482571"/>
                  <a:pt x="6065888" y="2482571"/>
                </a:cubicBezTo>
                <a:cubicBezTo>
                  <a:pt x="6063500" y="2483323"/>
                  <a:pt x="6060227" y="2489603"/>
                  <a:pt x="6056954" y="2495887"/>
                </a:cubicBezTo>
                <a:cubicBezTo>
                  <a:pt x="6056954" y="2495887"/>
                  <a:pt x="6060978" y="2491994"/>
                  <a:pt x="6059343" y="2495135"/>
                </a:cubicBezTo>
                <a:cubicBezTo>
                  <a:pt x="6057706" y="2498276"/>
                  <a:pt x="6057706" y="2498276"/>
                  <a:pt x="6055319" y="2499028"/>
                </a:cubicBezTo>
                <a:cubicBezTo>
                  <a:pt x="6055319" y="2499028"/>
                  <a:pt x="6056070" y="2501417"/>
                  <a:pt x="6056070" y="2501417"/>
                </a:cubicBezTo>
                <a:cubicBezTo>
                  <a:pt x="6053681" y="2502169"/>
                  <a:pt x="6054433" y="2504558"/>
                  <a:pt x="6054433" y="2504558"/>
                </a:cubicBezTo>
                <a:cubicBezTo>
                  <a:pt x="6054433" y="2504558"/>
                  <a:pt x="6056822" y="2503807"/>
                  <a:pt x="6053549" y="2510089"/>
                </a:cubicBezTo>
                <a:cubicBezTo>
                  <a:pt x="6053549" y="2510089"/>
                  <a:pt x="6055185" y="2506948"/>
                  <a:pt x="6055185" y="2506948"/>
                </a:cubicBezTo>
                <a:cubicBezTo>
                  <a:pt x="6057575" y="2506196"/>
                  <a:pt x="6057575" y="2506196"/>
                  <a:pt x="6057575" y="2506196"/>
                </a:cubicBezTo>
                <a:cubicBezTo>
                  <a:pt x="6055937" y="2509337"/>
                  <a:pt x="6055937" y="2509337"/>
                  <a:pt x="6054302" y="2512478"/>
                </a:cubicBezTo>
                <a:cubicBezTo>
                  <a:pt x="6054302" y="2512478"/>
                  <a:pt x="6054302" y="2512478"/>
                  <a:pt x="6052665" y="2515619"/>
                </a:cubicBezTo>
                <a:cubicBezTo>
                  <a:pt x="6055053" y="2514869"/>
                  <a:pt x="6054302" y="2512478"/>
                  <a:pt x="6056689" y="2511727"/>
                </a:cubicBezTo>
                <a:lnTo>
                  <a:pt x="6060253" y="2501601"/>
                </a:lnTo>
                <a:lnTo>
                  <a:pt x="6061599" y="2502303"/>
                </a:lnTo>
                <a:cubicBezTo>
                  <a:pt x="6060846" y="2499914"/>
                  <a:pt x="6062483" y="2496773"/>
                  <a:pt x="6060846" y="2499914"/>
                </a:cubicBezTo>
                <a:lnTo>
                  <a:pt x="6060253" y="2501601"/>
                </a:lnTo>
                <a:lnTo>
                  <a:pt x="6058459" y="2500665"/>
                </a:lnTo>
                <a:cubicBezTo>
                  <a:pt x="6058459" y="2500665"/>
                  <a:pt x="6060094" y="2497525"/>
                  <a:pt x="6060094" y="2497525"/>
                </a:cubicBezTo>
                <a:cubicBezTo>
                  <a:pt x="6062483" y="2496773"/>
                  <a:pt x="6064119" y="2493630"/>
                  <a:pt x="6064119" y="2493630"/>
                </a:cubicBezTo>
                <a:cubicBezTo>
                  <a:pt x="6064119" y="2493630"/>
                  <a:pt x="6068143" y="2489739"/>
                  <a:pt x="6069780" y="2486597"/>
                </a:cubicBezTo>
                <a:cubicBezTo>
                  <a:pt x="6069780" y="2486597"/>
                  <a:pt x="6071417" y="2483456"/>
                  <a:pt x="6073053" y="2480316"/>
                </a:cubicBezTo>
                <a:cubicBezTo>
                  <a:pt x="6073053" y="2480316"/>
                  <a:pt x="6073053" y="2480316"/>
                  <a:pt x="6076326" y="2474033"/>
                </a:cubicBezTo>
                <a:cubicBezTo>
                  <a:pt x="6076326" y="2474033"/>
                  <a:pt x="6077961" y="2470893"/>
                  <a:pt x="6077961" y="2470893"/>
                </a:cubicBezTo>
                <a:cubicBezTo>
                  <a:pt x="6078713" y="2473281"/>
                  <a:pt x="6079466" y="2475671"/>
                  <a:pt x="6077829" y="2478813"/>
                </a:cubicBezTo>
                <a:cubicBezTo>
                  <a:pt x="6081854" y="2474919"/>
                  <a:pt x="6082607" y="2477309"/>
                  <a:pt x="6084995" y="2476558"/>
                </a:cubicBezTo>
                <a:cubicBezTo>
                  <a:pt x="6085747" y="2478946"/>
                  <a:pt x="6087382" y="2475806"/>
                  <a:pt x="6089772" y="2475054"/>
                </a:cubicBezTo>
                <a:cubicBezTo>
                  <a:pt x="6090148" y="2476248"/>
                  <a:pt x="6091563" y="2474490"/>
                  <a:pt x="6092869" y="2473422"/>
                </a:cubicBezTo>
                <a:lnTo>
                  <a:pt x="6093354" y="2473926"/>
                </a:lnTo>
                <a:lnTo>
                  <a:pt x="6092160" y="2474303"/>
                </a:lnTo>
                <a:lnTo>
                  <a:pt x="6091654" y="2478254"/>
                </a:lnTo>
                <a:lnTo>
                  <a:pt x="6087250" y="2483725"/>
                </a:lnTo>
                <a:cubicBezTo>
                  <a:pt x="6087250" y="2483725"/>
                  <a:pt x="6087250" y="2483725"/>
                  <a:pt x="6086499" y="2481334"/>
                </a:cubicBezTo>
                <a:cubicBezTo>
                  <a:pt x="6083359" y="2479698"/>
                  <a:pt x="6083225" y="2487618"/>
                  <a:pt x="6080837" y="2488369"/>
                </a:cubicBezTo>
                <a:cubicBezTo>
                  <a:pt x="6080837" y="2488369"/>
                  <a:pt x="6077697" y="2486732"/>
                  <a:pt x="6077697" y="2486732"/>
                </a:cubicBezTo>
                <a:cubicBezTo>
                  <a:pt x="6077697" y="2486732"/>
                  <a:pt x="6075310" y="2487483"/>
                  <a:pt x="6075310" y="2487483"/>
                </a:cubicBezTo>
                <a:cubicBezTo>
                  <a:pt x="6075310" y="2487483"/>
                  <a:pt x="6073673" y="2490623"/>
                  <a:pt x="6073673" y="2490623"/>
                </a:cubicBezTo>
                <a:cubicBezTo>
                  <a:pt x="6074426" y="2493014"/>
                  <a:pt x="6077566" y="2494652"/>
                  <a:pt x="6081590" y="2490759"/>
                </a:cubicBezTo>
                <a:cubicBezTo>
                  <a:pt x="6081590" y="2490759"/>
                  <a:pt x="6083978" y="2490007"/>
                  <a:pt x="6083978" y="2490007"/>
                </a:cubicBezTo>
                <a:cubicBezTo>
                  <a:pt x="6082341" y="2493148"/>
                  <a:pt x="6082341" y="2493148"/>
                  <a:pt x="6082341" y="2493148"/>
                </a:cubicBezTo>
                <a:cubicBezTo>
                  <a:pt x="6083093" y="2495538"/>
                  <a:pt x="6086366" y="2489255"/>
                  <a:pt x="6086366" y="2489255"/>
                </a:cubicBezTo>
                <a:cubicBezTo>
                  <a:pt x="6086366" y="2489255"/>
                  <a:pt x="6085482" y="2494786"/>
                  <a:pt x="6087119" y="2491645"/>
                </a:cubicBezTo>
                <a:cubicBezTo>
                  <a:pt x="6092780" y="2484610"/>
                  <a:pt x="6095168" y="2483858"/>
                  <a:pt x="6095168" y="2483858"/>
                </a:cubicBezTo>
                <a:cubicBezTo>
                  <a:pt x="6095920" y="2486249"/>
                  <a:pt x="6097557" y="2483107"/>
                  <a:pt x="6097557" y="2483107"/>
                </a:cubicBezTo>
                <a:cubicBezTo>
                  <a:pt x="6096804" y="2480718"/>
                  <a:pt x="6099192" y="2479966"/>
                  <a:pt x="6099192" y="2479966"/>
                </a:cubicBezTo>
                <a:cubicBezTo>
                  <a:pt x="6099192" y="2479966"/>
                  <a:pt x="6098440" y="2477576"/>
                  <a:pt x="6100077" y="2474436"/>
                </a:cubicBezTo>
                <a:cubicBezTo>
                  <a:pt x="6100077" y="2474436"/>
                  <a:pt x="6100829" y="2476824"/>
                  <a:pt x="6101582" y="2479214"/>
                </a:cubicBezTo>
                <a:cubicBezTo>
                  <a:pt x="6107242" y="2472180"/>
                  <a:pt x="6104722" y="2480851"/>
                  <a:pt x="6104722" y="2480851"/>
                </a:cubicBezTo>
                <a:cubicBezTo>
                  <a:pt x="6107862" y="2482490"/>
                  <a:pt x="6111002" y="2484128"/>
                  <a:pt x="6102953" y="2491913"/>
                </a:cubicBezTo>
                <a:cubicBezTo>
                  <a:pt x="6105342" y="2491162"/>
                  <a:pt x="6105342" y="2491162"/>
                  <a:pt x="6108482" y="2492799"/>
                </a:cubicBezTo>
                <a:cubicBezTo>
                  <a:pt x="6108482" y="2492799"/>
                  <a:pt x="6106094" y="2493551"/>
                  <a:pt x="6106094" y="2493551"/>
                </a:cubicBezTo>
                <a:cubicBezTo>
                  <a:pt x="6104456" y="2496692"/>
                  <a:pt x="6102821" y="2499834"/>
                  <a:pt x="6101185" y="2502974"/>
                </a:cubicBezTo>
                <a:cubicBezTo>
                  <a:pt x="6101185" y="2502974"/>
                  <a:pt x="6101936" y="2505363"/>
                  <a:pt x="6101936" y="2505363"/>
                </a:cubicBezTo>
                <a:cubicBezTo>
                  <a:pt x="6101936" y="2505363"/>
                  <a:pt x="6099548" y="2506115"/>
                  <a:pt x="6099548" y="2506115"/>
                </a:cubicBezTo>
                <a:lnTo>
                  <a:pt x="6098137" y="2509974"/>
                </a:lnTo>
                <a:lnTo>
                  <a:pt x="6097912" y="2509257"/>
                </a:lnTo>
                <a:cubicBezTo>
                  <a:pt x="6097469" y="2512022"/>
                  <a:pt x="6097469" y="2512022"/>
                  <a:pt x="6097785" y="2510938"/>
                </a:cubicBezTo>
                <a:lnTo>
                  <a:pt x="6098137" y="2509974"/>
                </a:lnTo>
                <a:lnTo>
                  <a:pt x="6098664" y="2511645"/>
                </a:lnTo>
                <a:cubicBezTo>
                  <a:pt x="6098664" y="2511645"/>
                  <a:pt x="6096275" y="2512397"/>
                  <a:pt x="6096275" y="2512397"/>
                </a:cubicBezTo>
                <a:cubicBezTo>
                  <a:pt x="6096275" y="2512397"/>
                  <a:pt x="6094640" y="2515538"/>
                  <a:pt x="6097027" y="2514786"/>
                </a:cubicBezTo>
                <a:cubicBezTo>
                  <a:pt x="6097027" y="2514786"/>
                  <a:pt x="6099415" y="2514035"/>
                  <a:pt x="6097780" y="2517177"/>
                </a:cubicBezTo>
                <a:cubicBezTo>
                  <a:pt x="6096143" y="2520317"/>
                  <a:pt x="6092118" y="2524211"/>
                  <a:pt x="6091234" y="2529741"/>
                </a:cubicBezTo>
                <a:cubicBezTo>
                  <a:pt x="6091987" y="2532131"/>
                  <a:pt x="6091987" y="2532131"/>
                  <a:pt x="6096763" y="2530627"/>
                </a:cubicBezTo>
                <a:cubicBezTo>
                  <a:pt x="6103176" y="2525983"/>
                  <a:pt x="6106317" y="2527620"/>
                  <a:pt x="6111978" y="2520586"/>
                </a:cubicBezTo>
                <a:cubicBezTo>
                  <a:pt x="6114366" y="2519835"/>
                  <a:pt x="6114366" y="2519835"/>
                  <a:pt x="6114366" y="2519835"/>
                </a:cubicBezTo>
                <a:cubicBezTo>
                  <a:pt x="6114742" y="2521029"/>
                  <a:pt x="6115118" y="2522223"/>
                  <a:pt x="6115605" y="2522726"/>
                </a:cubicBezTo>
                <a:lnTo>
                  <a:pt x="6117506" y="2521471"/>
                </a:lnTo>
                <a:lnTo>
                  <a:pt x="6115871" y="2524614"/>
                </a:lnTo>
                <a:cubicBezTo>
                  <a:pt x="6114233" y="2527754"/>
                  <a:pt x="6112597" y="2530895"/>
                  <a:pt x="6112597" y="2530895"/>
                </a:cubicBezTo>
                <a:cubicBezTo>
                  <a:pt x="6112597" y="2530895"/>
                  <a:pt x="6110961" y="2534036"/>
                  <a:pt x="6110961" y="2534036"/>
                </a:cubicBezTo>
                <a:cubicBezTo>
                  <a:pt x="6103664" y="2544211"/>
                  <a:pt x="6099507" y="2556024"/>
                  <a:pt x="6092209" y="2566198"/>
                </a:cubicBezTo>
                <a:cubicBezTo>
                  <a:pt x="6089821" y="2566950"/>
                  <a:pt x="6089821" y="2566950"/>
                  <a:pt x="6090573" y="2569340"/>
                </a:cubicBezTo>
                <a:cubicBezTo>
                  <a:pt x="6090573" y="2569340"/>
                  <a:pt x="6088938" y="2572482"/>
                  <a:pt x="6089689" y="2574870"/>
                </a:cubicBezTo>
                <a:cubicBezTo>
                  <a:pt x="6089689" y="2574870"/>
                  <a:pt x="6087300" y="2575623"/>
                  <a:pt x="6087300" y="2575623"/>
                </a:cubicBezTo>
                <a:cubicBezTo>
                  <a:pt x="6084028" y="2581905"/>
                  <a:pt x="6080756" y="2588187"/>
                  <a:pt x="6077482" y="2594469"/>
                </a:cubicBezTo>
                <a:cubicBezTo>
                  <a:pt x="6077482" y="2594469"/>
                  <a:pt x="6075847" y="2597610"/>
                  <a:pt x="6075847" y="2597610"/>
                </a:cubicBezTo>
                <a:cubicBezTo>
                  <a:pt x="6075847" y="2597610"/>
                  <a:pt x="6074210" y="2600751"/>
                  <a:pt x="6072573" y="2603893"/>
                </a:cubicBezTo>
                <a:cubicBezTo>
                  <a:pt x="6070186" y="2604645"/>
                  <a:pt x="6070186" y="2604645"/>
                  <a:pt x="6067798" y="2605396"/>
                </a:cubicBezTo>
                <a:cubicBezTo>
                  <a:pt x="6066160" y="2608538"/>
                  <a:pt x="6066912" y="2610927"/>
                  <a:pt x="6066912" y="2610927"/>
                </a:cubicBezTo>
                <a:cubicBezTo>
                  <a:pt x="6066912" y="2610927"/>
                  <a:pt x="6067664" y="2613316"/>
                  <a:pt x="6067664" y="2613316"/>
                </a:cubicBezTo>
                <a:cubicBezTo>
                  <a:pt x="6067664" y="2613316"/>
                  <a:pt x="6065276" y="2614068"/>
                  <a:pt x="6066028" y="2616457"/>
                </a:cubicBezTo>
                <a:cubicBezTo>
                  <a:pt x="6064392" y="2619598"/>
                  <a:pt x="6064392" y="2619598"/>
                  <a:pt x="6066781" y="2618846"/>
                </a:cubicBezTo>
                <a:cubicBezTo>
                  <a:pt x="6066781" y="2618846"/>
                  <a:pt x="6067532" y="2621237"/>
                  <a:pt x="6065897" y="2624377"/>
                </a:cubicBezTo>
                <a:cubicBezTo>
                  <a:pt x="6065897" y="2624377"/>
                  <a:pt x="6063508" y="2625129"/>
                  <a:pt x="6064260" y="2627518"/>
                </a:cubicBezTo>
                <a:cubicBezTo>
                  <a:pt x="6064260" y="2627518"/>
                  <a:pt x="6061872" y="2628270"/>
                  <a:pt x="6061872" y="2628270"/>
                </a:cubicBezTo>
                <a:cubicBezTo>
                  <a:pt x="6059483" y="2629022"/>
                  <a:pt x="6059483" y="2629022"/>
                  <a:pt x="6059483" y="2629022"/>
                </a:cubicBezTo>
                <a:cubicBezTo>
                  <a:pt x="6060235" y="2631410"/>
                  <a:pt x="6057847" y="2632162"/>
                  <a:pt x="6058598" y="2634552"/>
                </a:cubicBezTo>
                <a:lnTo>
                  <a:pt x="6056211" y="2635303"/>
                </a:lnTo>
                <a:lnTo>
                  <a:pt x="6049665" y="2647869"/>
                </a:lnTo>
                <a:cubicBezTo>
                  <a:pt x="6049665" y="2647869"/>
                  <a:pt x="6050418" y="2650258"/>
                  <a:pt x="6046392" y="2654150"/>
                </a:cubicBezTo>
                <a:cubicBezTo>
                  <a:pt x="6044757" y="2657293"/>
                  <a:pt x="6044757" y="2657293"/>
                  <a:pt x="6044757" y="2657293"/>
                </a:cubicBezTo>
                <a:cubicBezTo>
                  <a:pt x="6045508" y="2659681"/>
                  <a:pt x="6042236" y="2665963"/>
                  <a:pt x="6038211" y="2669856"/>
                </a:cubicBezTo>
                <a:cubicBezTo>
                  <a:pt x="6036575" y="2672997"/>
                  <a:pt x="6036575" y="2672997"/>
                  <a:pt x="6034939" y="2676138"/>
                </a:cubicBezTo>
                <a:cubicBezTo>
                  <a:pt x="6035690" y="2678528"/>
                  <a:pt x="6033303" y="2679279"/>
                  <a:pt x="6034055" y="2681669"/>
                </a:cubicBezTo>
                <a:cubicBezTo>
                  <a:pt x="6034055" y="2681669"/>
                  <a:pt x="6031665" y="2682422"/>
                  <a:pt x="6031665" y="2682422"/>
                </a:cubicBezTo>
                <a:cubicBezTo>
                  <a:pt x="6031665" y="2682422"/>
                  <a:pt x="6031665" y="2682422"/>
                  <a:pt x="6033303" y="2679279"/>
                </a:cubicBezTo>
                <a:cubicBezTo>
                  <a:pt x="6033303" y="2679279"/>
                  <a:pt x="6032550" y="2676890"/>
                  <a:pt x="6032550" y="2676890"/>
                </a:cubicBezTo>
                <a:cubicBezTo>
                  <a:pt x="6029278" y="2683172"/>
                  <a:pt x="6029278" y="2683172"/>
                  <a:pt x="6026890" y="2683925"/>
                </a:cubicBezTo>
                <a:cubicBezTo>
                  <a:pt x="6027642" y="2686313"/>
                  <a:pt x="6025253" y="2687065"/>
                  <a:pt x="6026006" y="2689454"/>
                </a:cubicBezTo>
                <a:cubicBezTo>
                  <a:pt x="6023618" y="2690206"/>
                  <a:pt x="6022733" y="2695736"/>
                  <a:pt x="6023618" y="2690206"/>
                </a:cubicBezTo>
                <a:cubicBezTo>
                  <a:pt x="6023618" y="2690206"/>
                  <a:pt x="6024370" y="2692596"/>
                  <a:pt x="6021981" y="2693348"/>
                </a:cubicBezTo>
                <a:cubicBezTo>
                  <a:pt x="6018708" y="2699629"/>
                  <a:pt x="6021096" y="2698877"/>
                  <a:pt x="6017824" y="2705159"/>
                </a:cubicBezTo>
                <a:cubicBezTo>
                  <a:pt x="6017824" y="2705159"/>
                  <a:pt x="6017824" y="2705159"/>
                  <a:pt x="6018576" y="2707550"/>
                </a:cubicBezTo>
                <a:cubicBezTo>
                  <a:pt x="6016940" y="2710691"/>
                  <a:pt x="6015303" y="2713831"/>
                  <a:pt x="6014551" y="2711442"/>
                </a:cubicBezTo>
                <a:cubicBezTo>
                  <a:pt x="6014551" y="2711442"/>
                  <a:pt x="6014551" y="2711442"/>
                  <a:pt x="6012163" y="2712194"/>
                </a:cubicBezTo>
                <a:cubicBezTo>
                  <a:pt x="6012915" y="2714583"/>
                  <a:pt x="6010526" y="2715334"/>
                  <a:pt x="6010526" y="2715334"/>
                </a:cubicBezTo>
                <a:cubicBezTo>
                  <a:pt x="6009642" y="2720866"/>
                  <a:pt x="6008006" y="2724007"/>
                  <a:pt x="6003982" y="2727899"/>
                </a:cubicBezTo>
                <a:cubicBezTo>
                  <a:pt x="6004734" y="2730288"/>
                  <a:pt x="6000709" y="2734181"/>
                  <a:pt x="5999072" y="2737322"/>
                </a:cubicBezTo>
                <a:cubicBezTo>
                  <a:pt x="5999072" y="2737322"/>
                  <a:pt x="5999825" y="2739712"/>
                  <a:pt x="6000576" y="2742102"/>
                </a:cubicBezTo>
                <a:cubicBezTo>
                  <a:pt x="5996553" y="2745994"/>
                  <a:pt x="5996553" y="2745994"/>
                  <a:pt x="5996553" y="2745994"/>
                </a:cubicBezTo>
                <a:cubicBezTo>
                  <a:pt x="5996553" y="2745994"/>
                  <a:pt x="5994163" y="2746747"/>
                  <a:pt x="5994163" y="2746747"/>
                </a:cubicBezTo>
                <a:cubicBezTo>
                  <a:pt x="5991775" y="2747499"/>
                  <a:pt x="5992528" y="2749887"/>
                  <a:pt x="5992528" y="2749887"/>
                </a:cubicBezTo>
                <a:cubicBezTo>
                  <a:pt x="5992528" y="2749887"/>
                  <a:pt x="5992528" y="2749887"/>
                  <a:pt x="5993279" y="2752277"/>
                </a:cubicBezTo>
                <a:cubicBezTo>
                  <a:pt x="5993279" y="2752277"/>
                  <a:pt x="5994031" y="2754667"/>
                  <a:pt x="5991644" y="2755419"/>
                </a:cubicBezTo>
                <a:cubicBezTo>
                  <a:pt x="5990007" y="2758559"/>
                  <a:pt x="5988370" y="2761700"/>
                  <a:pt x="5987485" y="2767230"/>
                </a:cubicBezTo>
                <a:cubicBezTo>
                  <a:pt x="5985098" y="2767981"/>
                  <a:pt x="5983461" y="2771123"/>
                  <a:pt x="5981825" y="2774264"/>
                </a:cubicBezTo>
                <a:cubicBezTo>
                  <a:pt x="5978553" y="2780547"/>
                  <a:pt x="5980188" y="2777405"/>
                  <a:pt x="5980941" y="2779795"/>
                </a:cubicBezTo>
                <a:cubicBezTo>
                  <a:pt x="5980941" y="2779795"/>
                  <a:pt x="5982576" y="2776654"/>
                  <a:pt x="5982576" y="2776654"/>
                </a:cubicBezTo>
                <a:cubicBezTo>
                  <a:pt x="5982576" y="2776654"/>
                  <a:pt x="5984966" y="2775901"/>
                  <a:pt x="5987354" y="2775151"/>
                </a:cubicBezTo>
                <a:cubicBezTo>
                  <a:pt x="5987354" y="2775151"/>
                  <a:pt x="5983329" y="2779043"/>
                  <a:pt x="5981693" y="2782184"/>
                </a:cubicBezTo>
                <a:cubicBezTo>
                  <a:pt x="5980057" y="2785327"/>
                  <a:pt x="5980057" y="2785327"/>
                  <a:pt x="5980057" y="2785327"/>
                </a:cubicBezTo>
                <a:cubicBezTo>
                  <a:pt x="5981693" y="2782184"/>
                  <a:pt x="5981693" y="2782184"/>
                  <a:pt x="5979304" y="2782936"/>
                </a:cubicBezTo>
                <a:cubicBezTo>
                  <a:pt x="5979304" y="2782936"/>
                  <a:pt x="5977669" y="2786078"/>
                  <a:pt x="5978420" y="2788467"/>
                </a:cubicBezTo>
                <a:cubicBezTo>
                  <a:pt x="5978420" y="2788467"/>
                  <a:pt x="5976032" y="2789219"/>
                  <a:pt x="5976784" y="2791608"/>
                </a:cubicBezTo>
                <a:cubicBezTo>
                  <a:pt x="5975147" y="2794749"/>
                  <a:pt x="5972760" y="2795501"/>
                  <a:pt x="5973511" y="2797890"/>
                </a:cubicBezTo>
                <a:cubicBezTo>
                  <a:pt x="5973511" y="2797890"/>
                  <a:pt x="5973511" y="2797890"/>
                  <a:pt x="5972760" y="2795501"/>
                </a:cubicBezTo>
                <a:lnTo>
                  <a:pt x="5974395" y="2792359"/>
                </a:lnTo>
                <a:lnTo>
                  <a:pt x="5967098" y="2802535"/>
                </a:lnTo>
                <a:cubicBezTo>
                  <a:pt x="5965462" y="2805676"/>
                  <a:pt x="5965462" y="2805676"/>
                  <a:pt x="5966214" y="2808065"/>
                </a:cubicBezTo>
                <a:cubicBezTo>
                  <a:pt x="5966214" y="2808065"/>
                  <a:pt x="5966214" y="2808065"/>
                  <a:pt x="5963826" y="2808817"/>
                </a:cubicBezTo>
                <a:cubicBezTo>
                  <a:pt x="5962190" y="2811957"/>
                  <a:pt x="5962942" y="2814347"/>
                  <a:pt x="5961305" y="2817489"/>
                </a:cubicBezTo>
                <a:cubicBezTo>
                  <a:pt x="5959669" y="2820630"/>
                  <a:pt x="5957281" y="2821382"/>
                  <a:pt x="5955645" y="2824523"/>
                </a:cubicBezTo>
                <a:cubicBezTo>
                  <a:pt x="5955645" y="2824523"/>
                  <a:pt x="5956396" y="2826911"/>
                  <a:pt x="5954007" y="2827663"/>
                </a:cubicBezTo>
                <a:cubicBezTo>
                  <a:pt x="5952371" y="2830805"/>
                  <a:pt x="5950736" y="2833945"/>
                  <a:pt x="5949099" y="2837086"/>
                </a:cubicBezTo>
                <a:cubicBezTo>
                  <a:pt x="5946710" y="2837838"/>
                  <a:pt x="5947462" y="2840228"/>
                  <a:pt x="5945075" y="2840980"/>
                </a:cubicBezTo>
                <a:cubicBezTo>
                  <a:pt x="5945826" y="2843368"/>
                  <a:pt x="5945826" y="2843368"/>
                  <a:pt x="5945826" y="2843368"/>
                </a:cubicBezTo>
                <a:cubicBezTo>
                  <a:pt x="5948214" y="2842618"/>
                  <a:pt x="5949852" y="2839477"/>
                  <a:pt x="5949852" y="2839477"/>
                </a:cubicBezTo>
                <a:cubicBezTo>
                  <a:pt x="5950604" y="2841865"/>
                  <a:pt x="5948214" y="2842618"/>
                  <a:pt x="5948966" y="2845006"/>
                </a:cubicBezTo>
                <a:cubicBezTo>
                  <a:pt x="5946579" y="2845758"/>
                  <a:pt x="5946579" y="2845758"/>
                  <a:pt x="5947330" y="2848149"/>
                </a:cubicBezTo>
                <a:cubicBezTo>
                  <a:pt x="5948966" y="2845006"/>
                  <a:pt x="5948966" y="2845006"/>
                  <a:pt x="5950604" y="2841865"/>
                </a:cubicBezTo>
                <a:cubicBezTo>
                  <a:pt x="5953876" y="2835583"/>
                  <a:pt x="5955511" y="2832442"/>
                  <a:pt x="5957149" y="2829300"/>
                </a:cubicBezTo>
                <a:cubicBezTo>
                  <a:pt x="5957149" y="2829300"/>
                  <a:pt x="5959536" y="2828550"/>
                  <a:pt x="5959536" y="2828550"/>
                </a:cubicBezTo>
                <a:cubicBezTo>
                  <a:pt x="5958785" y="2826159"/>
                  <a:pt x="5960421" y="2823019"/>
                  <a:pt x="5962809" y="2822268"/>
                </a:cubicBezTo>
                <a:cubicBezTo>
                  <a:pt x="5962809" y="2822268"/>
                  <a:pt x="5960421" y="2823019"/>
                  <a:pt x="5959669" y="2820630"/>
                </a:cubicBezTo>
                <a:cubicBezTo>
                  <a:pt x="5959669" y="2820630"/>
                  <a:pt x="5959669" y="2820630"/>
                  <a:pt x="5961305" y="2817489"/>
                </a:cubicBezTo>
                <a:cubicBezTo>
                  <a:pt x="5962942" y="2814347"/>
                  <a:pt x="5962942" y="2814347"/>
                  <a:pt x="5964578" y="2811205"/>
                </a:cubicBezTo>
                <a:cubicBezTo>
                  <a:pt x="5964578" y="2811205"/>
                  <a:pt x="5966966" y="2810455"/>
                  <a:pt x="5966214" y="2808065"/>
                </a:cubicBezTo>
                <a:cubicBezTo>
                  <a:pt x="5966214" y="2808065"/>
                  <a:pt x="5966966" y="2810455"/>
                  <a:pt x="5966966" y="2810455"/>
                </a:cubicBezTo>
                <a:cubicBezTo>
                  <a:pt x="5965330" y="2813596"/>
                  <a:pt x="5965330" y="2813596"/>
                  <a:pt x="5965330" y="2813596"/>
                </a:cubicBezTo>
                <a:cubicBezTo>
                  <a:pt x="5965330" y="2813596"/>
                  <a:pt x="5965330" y="2813596"/>
                  <a:pt x="5967719" y="2812844"/>
                </a:cubicBezTo>
                <a:cubicBezTo>
                  <a:pt x="5967719" y="2812844"/>
                  <a:pt x="5966966" y="2810455"/>
                  <a:pt x="5969354" y="2809702"/>
                </a:cubicBezTo>
                <a:cubicBezTo>
                  <a:pt x="5968603" y="2807313"/>
                  <a:pt x="5968603" y="2807313"/>
                  <a:pt x="5971875" y="2801030"/>
                </a:cubicBezTo>
                <a:cubicBezTo>
                  <a:pt x="5971875" y="2801030"/>
                  <a:pt x="5971875" y="2801030"/>
                  <a:pt x="5975016" y="2802669"/>
                </a:cubicBezTo>
                <a:cubicBezTo>
                  <a:pt x="5975016" y="2802669"/>
                  <a:pt x="5978287" y="2796387"/>
                  <a:pt x="5979925" y="2793245"/>
                </a:cubicBezTo>
                <a:cubicBezTo>
                  <a:pt x="5979173" y="2790856"/>
                  <a:pt x="5981560" y="2790104"/>
                  <a:pt x="5980809" y="2787715"/>
                </a:cubicBezTo>
                <a:cubicBezTo>
                  <a:pt x="5982445" y="2784575"/>
                  <a:pt x="5982445" y="2784575"/>
                  <a:pt x="5987354" y="2775151"/>
                </a:cubicBezTo>
                <a:cubicBezTo>
                  <a:pt x="5990627" y="2768868"/>
                  <a:pt x="5990627" y="2768868"/>
                  <a:pt x="5993015" y="2768116"/>
                </a:cubicBezTo>
                <a:cubicBezTo>
                  <a:pt x="5993015" y="2768116"/>
                  <a:pt x="5994652" y="2764974"/>
                  <a:pt x="5996287" y="2761834"/>
                </a:cubicBezTo>
                <a:cubicBezTo>
                  <a:pt x="5997924" y="2758693"/>
                  <a:pt x="5999560" y="2755552"/>
                  <a:pt x="6003584" y="2751660"/>
                </a:cubicBezTo>
                <a:cubicBezTo>
                  <a:pt x="6002833" y="2749270"/>
                  <a:pt x="6000444" y="2750022"/>
                  <a:pt x="6000444" y="2750022"/>
                </a:cubicBezTo>
                <a:cubicBezTo>
                  <a:pt x="6000444" y="2750022"/>
                  <a:pt x="6002081" y="2746880"/>
                  <a:pt x="6002081" y="2746880"/>
                </a:cubicBezTo>
                <a:cubicBezTo>
                  <a:pt x="6002081" y="2746880"/>
                  <a:pt x="6003717" y="2743740"/>
                  <a:pt x="6003717" y="2743740"/>
                </a:cubicBezTo>
                <a:cubicBezTo>
                  <a:pt x="6004468" y="2746128"/>
                  <a:pt x="6004468" y="2746128"/>
                  <a:pt x="6004468" y="2746128"/>
                </a:cubicBezTo>
                <a:cubicBezTo>
                  <a:pt x="6007742" y="2739847"/>
                  <a:pt x="6011014" y="2733564"/>
                  <a:pt x="6011766" y="2735953"/>
                </a:cubicBezTo>
                <a:cubicBezTo>
                  <a:pt x="6011766" y="2735953"/>
                  <a:pt x="6014154" y="2735201"/>
                  <a:pt x="6013402" y="2732813"/>
                </a:cubicBezTo>
                <a:cubicBezTo>
                  <a:pt x="6017427" y="2728919"/>
                  <a:pt x="6017427" y="2728919"/>
                  <a:pt x="6018311" y="2723390"/>
                </a:cubicBezTo>
                <a:cubicBezTo>
                  <a:pt x="6020699" y="2722637"/>
                  <a:pt x="6019948" y="2720249"/>
                  <a:pt x="6022336" y="2719496"/>
                </a:cubicBezTo>
                <a:cubicBezTo>
                  <a:pt x="6023973" y="2716356"/>
                  <a:pt x="6025608" y="2713214"/>
                  <a:pt x="6027245" y="2710074"/>
                </a:cubicBezTo>
                <a:cubicBezTo>
                  <a:pt x="6028882" y="2706932"/>
                  <a:pt x="6028882" y="2706932"/>
                  <a:pt x="6026492" y="2707684"/>
                </a:cubicBezTo>
                <a:cubicBezTo>
                  <a:pt x="6029766" y="2701401"/>
                  <a:pt x="6030649" y="2695870"/>
                  <a:pt x="6028261" y="2696622"/>
                </a:cubicBezTo>
                <a:cubicBezTo>
                  <a:pt x="6028261" y="2696622"/>
                  <a:pt x="6030649" y="2695870"/>
                  <a:pt x="6029898" y="2693481"/>
                </a:cubicBezTo>
                <a:cubicBezTo>
                  <a:pt x="6029898" y="2693481"/>
                  <a:pt x="6027509" y="2694232"/>
                  <a:pt x="6031534" y="2690342"/>
                </a:cubicBezTo>
                <a:cubicBezTo>
                  <a:pt x="6033170" y="2687200"/>
                  <a:pt x="6031534" y="2690342"/>
                  <a:pt x="6033922" y="2689590"/>
                </a:cubicBezTo>
                <a:cubicBezTo>
                  <a:pt x="6033922" y="2689590"/>
                  <a:pt x="6033922" y="2689590"/>
                  <a:pt x="6032286" y="2692730"/>
                </a:cubicBezTo>
                <a:cubicBezTo>
                  <a:pt x="6030649" y="2695870"/>
                  <a:pt x="6033922" y="2689590"/>
                  <a:pt x="6034674" y="2691977"/>
                </a:cubicBezTo>
                <a:cubicBezTo>
                  <a:pt x="6034674" y="2691977"/>
                  <a:pt x="6036311" y="2688837"/>
                  <a:pt x="6037948" y="2685696"/>
                </a:cubicBezTo>
                <a:cubicBezTo>
                  <a:pt x="6037948" y="2685696"/>
                  <a:pt x="6039583" y="2682555"/>
                  <a:pt x="6039583" y="2682555"/>
                </a:cubicBezTo>
                <a:cubicBezTo>
                  <a:pt x="6040467" y="2677024"/>
                  <a:pt x="6038832" y="2680165"/>
                  <a:pt x="6035559" y="2686448"/>
                </a:cubicBezTo>
                <a:cubicBezTo>
                  <a:pt x="6038832" y="2680165"/>
                  <a:pt x="6039716" y="2674635"/>
                  <a:pt x="6042988" y="2668352"/>
                </a:cubicBezTo>
                <a:cubicBezTo>
                  <a:pt x="6042988" y="2668352"/>
                  <a:pt x="6043741" y="2670742"/>
                  <a:pt x="6043741" y="2670742"/>
                </a:cubicBezTo>
                <a:cubicBezTo>
                  <a:pt x="6040467" y="2677024"/>
                  <a:pt x="6042103" y="2673883"/>
                  <a:pt x="6042856" y="2676272"/>
                </a:cubicBezTo>
                <a:cubicBezTo>
                  <a:pt x="6042856" y="2676272"/>
                  <a:pt x="6044492" y="2673131"/>
                  <a:pt x="6044492" y="2673131"/>
                </a:cubicBezTo>
                <a:cubicBezTo>
                  <a:pt x="6048516" y="2669238"/>
                  <a:pt x="6046881" y="2672380"/>
                  <a:pt x="6046129" y="2669990"/>
                </a:cubicBezTo>
                <a:cubicBezTo>
                  <a:pt x="6046129" y="2669990"/>
                  <a:pt x="6048516" y="2669238"/>
                  <a:pt x="6048516" y="2669238"/>
                </a:cubicBezTo>
                <a:cubicBezTo>
                  <a:pt x="6051790" y="2662956"/>
                  <a:pt x="6053426" y="2659815"/>
                  <a:pt x="6054310" y="2654286"/>
                </a:cubicBezTo>
                <a:cubicBezTo>
                  <a:pt x="6054310" y="2654286"/>
                  <a:pt x="6051922" y="2655037"/>
                  <a:pt x="6053557" y="2651895"/>
                </a:cubicBezTo>
                <a:cubicBezTo>
                  <a:pt x="6052806" y="2649506"/>
                  <a:pt x="6055194" y="2648754"/>
                  <a:pt x="6054442" y="2646365"/>
                </a:cubicBezTo>
                <a:cubicBezTo>
                  <a:pt x="6054442" y="2646365"/>
                  <a:pt x="6056079" y="2643223"/>
                  <a:pt x="6057714" y="2640082"/>
                </a:cubicBezTo>
                <a:cubicBezTo>
                  <a:pt x="6060103" y="2639330"/>
                  <a:pt x="6057714" y="2640082"/>
                  <a:pt x="6058467" y="2642472"/>
                </a:cubicBezTo>
                <a:cubicBezTo>
                  <a:pt x="6056831" y="2645614"/>
                  <a:pt x="6053557" y="2651895"/>
                  <a:pt x="6060855" y="2641720"/>
                </a:cubicBezTo>
                <a:cubicBezTo>
                  <a:pt x="6061607" y="2644111"/>
                  <a:pt x="6063243" y="2640968"/>
                  <a:pt x="6064881" y="2637827"/>
                </a:cubicBezTo>
                <a:cubicBezTo>
                  <a:pt x="6066516" y="2634686"/>
                  <a:pt x="6068153" y="2631545"/>
                  <a:pt x="6068153" y="2631545"/>
                </a:cubicBezTo>
                <a:cubicBezTo>
                  <a:pt x="6068905" y="2633935"/>
                  <a:pt x="6068905" y="2633935"/>
                  <a:pt x="6068905" y="2633935"/>
                </a:cubicBezTo>
                <a:cubicBezTo>
                  <a:pt x="6068905" y="2633935"/>
                  <a:pt x="6070540" y="2630793"/>
                  <a:pt x="6070540" y="2630793"/>
                </a:cubicBezTo>
                <a:cubicBezTo>
                  <a:pt x="6070540" y="2630793"/>
                  <a:pt x="6072177" y="2627652"/>
                  <a:pt x="6072177" y="2627652"/>
                </a:cubicBezTo>
                <a:cubicBezTo>
                  <a:pt x="6071424" y="2625263"/>
                  <a:pt x="6073813" y="2624511"/>
                  <a:pt x="6073062" y="2622122"/>
                </a:cubicBezTo>
                <a:cubicBezTo>
                  <a:pt x="6077086" y="2618230"/>
                  <a:pt x="6076334" y="2615839"/>
                  <a:pt x="6076334" y="2615839"/>
                </a:cubicBezTo>
                <a:cubicBezTo>
                  <a:pt x="6077970" y="2612699"/>
                  <a:pt x="6077970" y="2612699"/>
                  <a:pt x="6077970" y="2612699"/>
                </a:cubicBezTo>
                <a:cubicBezTo>
                  <a:pt x="6080359" y="2611946"/>
                  <a:pt x="6080359" y="2611946"/>
                  <a:pt x="6080359" y="2611946"/>
                </a:cubicBezTo>
                <a:cubicBezTo>
                  <a:pt x="6081995" y="2608806"/>
                  <a:pt x="6083631" y="2605664"/>
                  <a:pt x="6086905" y="2599383"/>
                </a:cubicBezTo>
                <a:cubicBezTo>
                  <a:pt x="6089293" y="2598631"/>
                  <a:pt x="6089293" y="2598631"/>
                  <a:pt x="6088540" y="2596240"/>
                </a:cubicBezTo>
                <a:cubicBezTo>
                  <a:pt x="6090929" y="2595489"/>
                  <a:pt x="6090176" y="2593099"/>
                  <a:pt x="6092564" y="2592348"/>
                </a:cubicBezTo>
                <a:cubicBezTo>
                  <a:pt x="6093316" y="2594737"/>
                  <a:pt x="6090929" y="2595489"/>
                  <a:pt x="6090929" y="2595489"/>
                </a:cubicBezTo>
                <a:cubicBezTo>
                  <a:pt x="6090929" y="2595489"/>
                  <a:pt x="6091680" y="2597879"/>
                  <a:pt x="6094069" y="2597127"/>
                </a:cubicBezTo>
                <a:cubicBezTo>
                  <a:pt x="6093316" y="2594737"/>
                  <a:pt x="6094069" y="2597127"/>
                  <a:pt x="6093185" y="2602657"/>
                </a:cubicBezTo>
                <a:cubicBezTo>
                  <a:pt x="6091549" y="2605799"/>
                  <a:pt x="6089913" y="2608940"/>
                  <a:pt x="6089913" y="2608940"/>
                </a:cubicBezTo>
                <a:cubicBezTo>
                  <a:pt x="6085004" y="2618364"/>
                  <a:pt x="6091417" y="2613719"/>
                  <a:pt x="6093053" y="2610577"/>
                </a:cubicBezTo>
                <a:cubicBezTo>
                  <a:pt x="6095441" y="2609826"/>
                  <a:pt x="6095441" y="2609826"/>
                  <a:pt x="6096193" y="2612216"/>
                </a:cubicBezTo>
                <a:cubicBezTo>
                  <a:pt x="6093804" y="2612967"/>
                  <a:pt x="6092169" y="2616109"/>
                  <a:pt x="6092169" y="2616109"/>
                </a:cubicBezTo>
                <a:cubicBezTo>
                  <a:pt x="6089779" y="2616860"/>
                  <a:pt x="6088144" y="2620000"/>
                  <a:pt x="6085755" y="2620752"/>
                </a:cubicBezTo>
                <a:cubicBezTo>
                  <a:pt x="6084119" y="2623893"/>
                  <a:pt x="6083367" y="2621505"/>
                  <a:pt x="6082615" y="2619115"/>
                </a:cubicBezTo>
                <a:cubicBezTo>
                  <a:pt x="6079342" y="2625397"/>
                  <a:pt x="6076954" y="2626148"/>
                  <a:pt x="6073680" y="2632432"/>
                </a:cubicBezTo>
                <a:cubicBezTo>
                  <a:pt x="6073680" y="2632432"/>
                  <a:pt x="6072045" y="2635572"/>
                  <a:pt x="6072045" y="2635572"/>
                </a:cubicBezTo>
                <a:cubicBezTo>
                  <a:pt x="6072045" y="2635572"/>
                  <a:pt x="6071293" y="2633183"/>
                  <a:pt x="6069656" y="2636324"/>
                </a:cubicBezTo>
                <a:cubicBezTo>
                  <a:pt x="6070408" y="2638713"/>
                  <a:pt x="6068772" y="2641855"/>
                  <a:pt x="6070408" y="2638713"/>
                </a:cubicBezTo>
                <a:cubicBezTo>
                  <a:pt x="6070408" y="2638713"/>
                  <a:pt x="6071161" y="2641104"/>
                  <a:pt x="6071161" y="2641104"/>
                </a:cubicBezTo>
                <a:cubicBezTo>
                  <a:pt x="6071161" y="2641104"/>
                  <a:pt x="6069524" y="2644244"/>
                  <a:pt x="6075185" y="2637210"/>
                </a:cubicBezTo>
                <a:cubicBezTo>
                  <a:pt x="6075185" y="2637210"/>
                  <a:pt x="6077574" y="2636458"/>
                  <a:pt x="6077574" y="2636458"/>
                </a:cubicBezTo>
                <a:cubicBezTo>
                  <a:pt x="6074301" y="2642740"/>
                  <a:pt x="6073417" y="2648272"/>
                  <a:pt x="6067755" y="2655305"/>
                </a:cubicBezTo>
                <a:cubicBezTo>
                  <a:pt x="6071029" y="2649023"/>
                  <a:pt x="6069524" y="2644244"/>
                  <a:pt x="6067889" y="2647385"/>
                </a:cubicBezTo>
                <a:cubicBezTo>
                  <a:pt x="6065499" y="2648136"/>
                  <a:pt x="6065499" y="2648136"/>
                  <a:pt x="6063864" y="2651279"/>
                </a:cubicBezTo>
                <a:cubicBezTo>
                  <a:pt x="6063864" y="2651279"/>
                  <a:pt x="6062227" y="2654418"/>
                  <a:pt x="6062980" y="2656808"/>
                </a:cubicBezTo>
                <a:cubicBezTo>
                  <a:pt x="6062980" y="2656808"/>
                  <a:pt x="6061343" y="2659950"/>
                  <a:pt x="6063731" y="2659198"/>
                </a:cubicBezTo>
                <a:cubicBezTo>
                  <a:pt x="6062980" y="2656808"/>
                  <a:pt x="6066120" y="2658446"/>
                  <a:pt x="6066120" y="2658446"/>
                </a:cubicBezTo>
                <a:cubicBezTo>
                  <a:pt x="6066120" y="2658446"/>
                  <a:pt x="6067755" y="2655305"/>
                  <a:pt x="6066871" y="2660836"/>
                </a:cubicBezTo>
                <a:cubicBezTo>
                  <a:pt x="6062847" y="2664728"/>
                  <a:pt x="6064483" y="2661587"/>
                  <a:pt x="6062095" y="2662338"/>
                </a:cubicBezTo>
                <a:cubicBezTo>
                  <a:pt x="6062095" y="2662338"/>
                  <a:pt x="6060458" y="2665480"/>
                  <a:pt x="6060458" y="2665480"/>
                </a:cubicBezTo>
                <a:cubicBezTo>
                  <a:pt x="6059706" y="2663090"/>
                  <a:pt x="6057318" y="2663842"/>
                  <a:pt x="6051656" y="2670876"/>
                </a:cubicBezTo>
                <a:cubicBezTo>
                  <a:pt x="6050905" y="2668488"/>
                  <a:pt x="6050905" y="2668488"/>
                  <a:pt x="6049269" y="2671628"/>
                </a:cubicBezTo>
                <a:cubicBezTo>
                  <a:pt x="6045244" y="2675521"/>
                  <a:pt x="6043607" y="2678663"/>
                  <a:pt x="6044360" y="2681051"/>
                </a:cubicBezTo>
                <a:cubicBezTo>
                  <a:pt x="6041972" y="2681803"/>
                  <a:pt x="6042723" y="2684193"/>
                  <a:pt x="6040335" y="2684944"/>
                </a:cubicBezTo>
                <a:cubicBezTo>
                  <a:pt x="6037063" y="2691225"/>
                  <a:pt x="6037063" y="2691225"/>
                  <a:pt x="6035426" y="2694367"/>
                </a:cubicBezTo>
                <a:cubicBezTo>
                  <a:pt x="6036178" y="2696757"/>
                  <a:pt x="6036178" y="2696757"/>
                  <a:pt x="6036178" y="2696757"/>
                </a:cubicBezTo>
                <a:cubicBezTo>
                  <a:pt x="6039319" y="2698394"/>
                  <a:pt x="6032906" y="2703039"/>
                  <a:pt x="6032022" y="2708569"/>
                </a:cubicBezTo>
                <a:cubicBezTo>
                  <a:pt x="6032022" y="2708569"/>
                  <a:pt x="6032022" y="2708569"/>
                  <a:pt x="6032775" y="2710959"/>
                </a:cubicBezTo>
                <a:cubicBezTo>
                  <a:pt x="6032775" y="2710959"/>
                  <a:pt x="6032775" y="2710959"/>
                  <a:pt x="6033526" y="2713349"/>
                </a:cubicBezTo>
                <a:cubicBezTo>
                  <a:pt x="6031138" y="2714100"/>
                  <a:pt x="6031138" y="2714100"/>
                  <a:pt x="6031138" y="2714100"/>
                </a:cubicBezTo>
                <a:cubicBezTo>
                  <a:pt x="6028748" y="2714852"/>
                  <a:pt x="6028748" y="2714852"/>
                  <a:pt x="6028748" y="2714852"/>
                </a:cubicBezTo>
                <a:cubicBezTo>
                  <a:pt x="6027113" y="2717993"/>
                  <a:pt x="6025476" y="2721133"/>
                  <a:pt x="6021451" y="2725026"/>
                </a:cubicBezTo>
                <a:cubicBezTo>
                  <a:pt x="6019816" y="2728167"/>
                  <a:pt x="6020567" y="2730557"/>
                  <a:pt x="6020567" y="2730557"/>
                </a:cubicBezTo>
                <a:cubicBezTo>
                  <a:pt x="6018932" y="2733698"/>
                  <a:pt x="6019683" y="2736088"/>
                  <a:pt x="6015658" y="2739981"/>
                </a:cubicBezTo>
                <a:cubicBezTo>
                  <a:pt x="6010751" y="2749405"/>
                  <a:pt x="6010751" y="2749405"/>
                  <a:pt x="6009113" y="2752545"/>
                </a:cubicBezTo>
                <a:cubicBezTo>
                  <a:pt x="6006725" y="2753297"/>
                  <a:pt x="6006725" y="2753297"/>
                  <a:pt x="6005089" y="2756438"/>
                </a:cubicBezTo>
                <a:cubicBezTo>
                  <a:pt x="6003452" y="2759579"/>
                  <a:pt x="5999427" y="2763472"/>
                  <a:pt x="6000180" y="2765861"/>
                </a:cubicBezTo>
                <a:cubicBezTo>
                  <a:pt x="6002568" y="2765109"/>
                  <a:pt x="6003321" y="2767499"/>
                  <a:pt x="6003321" y="2767499"/>
                </a:cubicBezTo>
                <a:cubicBezTo>
                  <a:pt x="6000048" y="2773781"/>
                  <a:pt x="5999295" y="2771392"/>
                  <a:pt x="5997659" y="2774533"/>
                </a:cubicBezTo>
                <a:cubicBezTo>
                  <a:pt x="5997659" y="2774533"/>
                  <a:pt x="5996024" y="2777674"/>
                  <a:pt x="5996024" y="2777674"/>
                </a:cubicBezTo>
                <a:cubicBezTo>
                  <a:pt x="5996024" y="2777674"/>
                  <a:pt x="5996024" y="2777674"/>
                  <a:pt x="5996776" y="2780064"/>
                </a:cubicBezTo>
                <a:cubicBezTo>
                  <a:pt x="5996776" y="2780064"/>
                  <a:pt x="5996776" y="2780064"/>
                  <a:pt x="5998411" y="2776922"/>
                </a:cubicBezTo>
                <a:cubicBezTo>
                  <a:pt x="5998411" y="2776922"/>
                  <a:pt x="6000800" y="2776171"/>
                  <a:pt x="6000800" y="2776171"/>
                </a:cubicBezTo>
                <a:cubicBezTo>
                  <a:pt x="6000800" y="2776171"/>
                  <a:pt x="5999164" y="2779313"/>
                  <a:pt x="5999164" y="2779313"/>
                </a:cubicBezTo>
                <a:cubicBezTo>
                  <a:pt x="5996776" y="2780064"/>
                  <a:pt x="5997527" y="2782453"/>
                  <a:pt x="5995139" y="2783205"/>
                </a:cubicBezTo>
                <a:cubicBezTo>
                  <a:pt x="5993502" y="2786346"/>
                  <a:pt x="5993502" y="2786346"/>
                  <a:pt x="5991114" y="2787097"/>
                </a:cubicBezTo>
                <a:cubicBezTo>
                  <a:pt x="5988727" y="2787849"/>
                  <a:pt x="5987089" y="2790990"/>
                  <a:pt x="5987089" y="2790990"/>
                </a:cubicBezTo>
                <a:cubicBezTo>
                  <a:pt x="5987089" y="2790990"/>
                  <a:pt x="5985453" y="2794131"/>
                  <a:pt x="5985453" y="2794131"/>
                </a:cubicBezTo>
                <a:cubicBezTo>
                  <a:pt x="5983817" y="2797272"/>
                  <a:pt x="5984569" y="2799662"/>
                  <a:pt x="5978908" y="2806695"/>
                </a:cubicBezTo>
                <a:lnTo>
                  <a:pt x="5978288" y="2810567"/>
                </a:lnTo>
                <a:lnTo>
                  <a:pt x="5977946" y="2810938"/>
                </a:lnTo>
                <a:cubicBezTo>
                  <a:pt x="5977648" y="2811031"/>
                  <a:pt x="5977648" y="2811031"/>
                  <a:pt x="5978024" y="2812227"/>
                </a:cubicBezTo>
                <a:lnTo>
                  <a:pt x="5978288" y="2810567"/>
                </a:lnTo>
                <a:lnTo>
                  <a:pt x="5979659" y="2809085"/>
                </a:lnTo>
                <a:cubicBezTo>
                  <a:pt x="5979659" y="2809085"/>
                  <a:pt x="5982048" y="2808334"/>
                  <a:pt x="5983685" y="2805192"/>
                </a:cubicBezTo>
                <a:cubicBezTo>
                  <a:pt x="5982048" y="2808334"/>
                  <a:pt x="5982048" y="2808334"/>
                  <a:pt x="5980412" y="2811475"/>
                </a:cubicBezTo>
                <a:cubicBezTo>
                  <a:pt x="5980412" y="2811475"/>
                  <a:pt x="5981164" y="2813864"/>
                  <a:pt x="5981164" y="2813864"/>
                </a:cubicBezTo>
                <a:cubicBezTo>
                  <a:pt x="5983552" y="2813114"/>
                  <a:pt x="5982800" y="2810723"/>
                  <a:pt x="5985189" y="2809971"/>
                </a:cubicBezTo>
                <a:cubicBezTo>
                  <a:pt x="5985189" y="2809971"/>
                  <a:pt x="5986826" y="2806830"/>
                  <a:pt x="5986826" y="2806830"/>
                </a:cubicBezTo>
                <a:cubicBezTo>
                  <a:pt x="5986826" y="2806830"/>
                  <a:pt x="5986073" y="2804440"/>
                  <a:pt x="5986073" y="2804440"/>
                </a:cubicBezTo>
                <a:cubicBezTo>
                  <a:pt x="5987710" y="2801300"/>
                  <a:pt x="5989345" y="2798159"/>
                  <a:pt x="5990982" y="2795016"/>
                </a:cubicBezTo>
                <a:cubicBezTo>
                  <a:pt x="5990982" y="2795016"/>
                  <a:pt x="5993370" y="2794265"/>
                  <a:pt x="5992618" y="2791875"/>
                </a:cubicBezTo>
                <a:cubicBezTo>
                  <a:pt x="5994254" y="2788735"/>
                  <a:pt x="5991867" y="2789487"/>
                  <a:pt x="5995891" y="2785594"/>
                </a:cubicBezTo>
                <a:cubicBezTo>
                  <a:pt x="5997527" y="2782453"/>
                  <a:pt x="5999916" y="2781701"/>
                  <a:pt x="6001552" y="2778561"/>
                </a:cubicBezTo>
                <a:cubicBezTo>
                  <a:pt x="6000800" y="2776171"/>
                  <a:pt x="6003188" y="2775419"/>
                  <a:pt x="6003188" y="2775419"/>
                </a:cubicBezTo>
                <a:cubicBezTo>
                  <a:pt x="6003188" y="2775419"/>
                  <a:pt x="6005577" y="2774667"/>
                  <a:pt x="6004825" y="2772278"/>
                </a:cubicBezTo>
                <a:cubicBezTo>
                  <a:pt x="6008849" y="2768385"/>
                  <a:pt x="6010485" y="2765244"/>
                  <a:pt x="6012121" y="2762103"/>
                </a:cubicBezTo>
                <a:cubicBezTo>
                  <a:pt x="6012121" y="2762103"/>
                  <a:pt x="6013006" y="2756572"/>
                  <a:pt x="6007345" y="2763606"/>
                </a:cubicBezTo>
                <a:cubicBezTo>
                  <a:pt x="6007345" y="2763606"/>
                  <a:pt x="6008981" y="2760465"/>
                  <a:pt x="6008229" y="2758075"/>
                </a:cubicBezTo>
                <a:cubicBezTo>
                  <a:pt x="6010617" y="2757324"/>
                  <a:pt x="6010617" y="2757324"/>
                  <a:pt x="6012254" y="2754183"/>
                </a:cubicBezTo>
                <a:cubicBezTo>
                  <a:pt x="6012254" y="2754183"/>
                  <a:pt x="6013891" y="2751041"/>
                  <a:pt x="6013891" y="2751041"/>
                </a:cubicBezTo>
                <a:cubicBezTo>
                  <a:pt x="6011502" y="2751793"/>
                  <a:pt x="6011502" y="2751793"/>
                  <a:pt x="6013138" y="2748653"/>
                </a:cubicBezTo>
                <a:cubicBezTo>
                  <a:pt x="6014775" y="2745512"/>
                  <a:pt x="6015658" y="2739981"/>
                  <a:pt x="6018800" y="2741618"/>
                </a:cubicBezTo>
                <a:cubicBezTo>
                  <a:pt x="6018800" y="2741618"/>
                  <a:pt x="6019551" y="2744008"/>
                  <a:pt x="6017915" y="2747150"/>
                </a:cubicBezTo>
                <a:cubicBezTo>
                  <a:pt x="6021056" y="2748787"/>
                  <a:pt x="6018666" y="2749538"/>
                  <a:pt x="6022691" y="2745646"/>
                </a:cubicBezTo>
                <a:cubicBezTo>
                  <a:pt x="6025080" y="2744894"/>
                  <a:pt x="6025964" y="2739363"/>
                  <a:pt x="6025964" y="2739363"/>
                </a:cubicBezTo>
                <a:cubicBezTo>
                  <a:pt x="6029237" y="2733082"/>
                  <a:pt x="6030873" y="2729939"/>
                  <a:pt x="6032509" y="2726798"/>
                </a:cubicBezTo>
                <a:cubicBezTo>
                  <a:pt x="6034899" y="2726047"/>
                  <a:pt x="6036534" y="2722906"/>
                  <a:pt x="6036534" y="2722906"/>
                </a:cubicBezTo>
                <a:cubicBezTo>
                  <a:pt x="6037286" y="2725295"/>
                  <a:pt x="6037286" y="2725295"/>
                  <a:pt x="6039674" y="2724543"/>
                </a:cubicBezTo>
                <a:cubicBezTo>
                  <a:pt x="6039674" y="2724543"/>
                  <a:pt x="6039674" y="2724543"/>
                  <a:pt x="6041310" y="2721402"/>
                </a:cubicBezTo>
                <a:cubicBezTo>
                  <a:pt x="6041310" y="2721402"/>
                  <a:pt x="6041310" y="2721402"/>
                  <a:pt x="6040558" y="2719013"/>
                </a:cubicBezTo>
                <a:cubicBezTo>
                  <a:pt x="6040558" y="2719013"/>
                  <a:pt x="6039806" y="2716623"/>
                  <a:pt x="6039055" y="2714235"/>
                </a:cubicBezTo>
                <a:cubicBezTo>
                  <a:pt x="6041442" y="2713483"/>
                  <a:pt x="6043831" y="2712730"/>
                  <a:pt x="6048608" y="2711228"/>
                </a:cubicBezTo>
                <a:cubicBezTo>
                  <a:pt x="6047855" y="2708838"/>
                  <a:pt x="6051880" y="2704946"/>
                  <a:pt x="6051128" y="2702556"/>
                </a:cubicBezTo>
                <a:cubicBezTo>
                  <a:pt x="6052765" y="2699415"/>
                  <a:pt x="6054401" y="2696274"/>
                  <a:pt x="6057673" y="2689992"/>
                </a:cubicBezTo>
                <a:cubicBezTo>
                  <a:pt x="6057673" y="2689992"/>
                  <a:pt x="6060063" y="2689240"/>
                  <a:pt x="6059310" y="2686850"/>
                </a:cubicBezTo>
                <a:cubicBezTo>
                  <a:pt x="6056169" y="2685213"/>
                  <a:pt x="6058558" y="2684460"/>
                  <a:pt x="6060195" y="2681320"/>
                </a:cubicBezTo>
                <a:lnTo>
                  <a:pt x="6060242" y="2681244"/>
                </a:lnTo>
                <a:lnTo>
                  <a:pt x="6060316" y="2681283"/>
                </a:lnTo>
                <a:lnTo>
                  <a:pt x="6060389" y="2681006"/>
                </a:lnTo>
                <a:lnTo>
                  <a:pt x="6061720" y="2678869"/>
                </a:lnTo>
                <a:cubicBezTo>
                  <a:pt x="6062429" y="2677991"/>
                  <a:pt x="6063024" y="2677803"/>
                  <a:pt x="6062583" y="2680569"/>
                </a:cubicBezTo>
                <a:cubicBezTo>
                  <a:pt x="6068244" y="2673534"/>
                  <a:pt x="6068996" y="2675924"/>
                  <a:pt x="6072268" y="2669641"/>
                </a:cubicBezTo>
                <a:cubicBezTo>
                  <a:pt x="6069879" y="2670393"/>
                  <a:pt x="6071516" y="2667252"/>
                  <a:pt x="6073904" y="2666500"/>
                </a:cubicBezTo>
                <a:cubicBezTo>
                  <a:pt x="6073153" y="2664111"/>
                  <a:pt x="6075541" y="2663359"/>
                  <a:pt x="6077177" y="2660218"/>
                </a:cubicBezTo>
                <a:cubicBezTo>
                  <a:pt x="6077177" y="2660218"/>
                  <a:pt x="6076425" y="2657828"/>
                  <a:pt x="6078061" y="2654687"/>
                </a:cubicBezTo>
                <a:cubicBezTo>
                  <a:pt x="6076425" y="2657828"/>
                  <a:pt x="6075673" y="2655439"/>
                  <a:pt x="6075673" y="2655439"/>
                </a:cubicBezTo>
                <a:cubicBezTo>
                  <a:pt x="6075673" y="2655439"/>
                  <a:pt x="6074920" y="2653050"/>
                  <a:pt x="6074920" y="2653050"/>
                </a:cubicBezTo>
                <a:cubicBezTo>
                  <a:pt x="6074920" y="2653050"/>
                  <a:pt x="6076557" y="2649908"/>
                  <a:pt x="6076557" y="2649908"/>
                </a:cubicBezTo>
                <a:cubicBezTo>
                  <a:pt x="6080582" y="2646017"/>
                  <a:pt x="6080582" y="2646017"/>
                  <a:pt x="6082218" y="2642874"/>
                </a:cubicBezTo>
                <a:cubicBezTo>
                  <a:pt x="6083854" y="2639733"/>
                  <a:pt x="6087128" y="2633451"/>
                  <a:pt x="6089515" y="2632699"/>
                </a:cubicBezTo>
                <a:cubicBezTo>
                  <a:pt x="6089515" y="2632699"/>
                  <a:pt x="6089515" y="2632699"/>
                  <a:pt x="6091152" y="2629558"/>
                </a:cubicBezTo>
                <a:cubicBezTo>
                  <a:pt x="6092036" y="2624028"/>
                  <a:pt x="6094425" y="2623276"/>
                  <a:pt x="6094425" y="2623276"/>
                </a:cubicBezTo>
                <a:cubicBezTo>
                  <a:pt x="6096812" y="2622524"/>
                  <a:pt x="6096812" y="2622524"/>
                  <a:pt x="6096812" y="2622524"/>
                </a:cubicBezTo>
                <a:cubicBezTo>
                  <a:pt x="6098449" y="2619383"/>
                  <a:pt x="6101722" y="2613102"/>
                  <a:pt x="6104994" y="2606818"/>
                </a:cubicBezTo>
                <a:cubicBezTo>
                  <a:pt x="6103359" y="2609961"/>
                  <a:pt x="6103359" y="2609961"/>
                  <a:pt x="6100970" y="2610712"/>
                </a:cubicBezTo>
                <a:cubicBezTo>
                  <a:pt x="6100970" y="2610712"/>
                  <a:pt x="6100218" y="2608322"/>
                  <a:pt x="6102606" y="2607570"/>
                </a:cubicBezTo>
                <a:cubicBezTo>
                  <a:pt x="6102606" y="2607570"/>
                  <a:pt x="6101854" y="2605181"/>
                  <a:pt x="6104242" y="2604430"/>
                </a:cubicBezTo>
                <a:cubicBezTo>
                  <a:pt x="6104242" y="2604430"/>
                  <a:pt x="6104242" y="2604430"/>
                  <a:pt x="6105878" y="2601289"/>
                </a:cubicBezTo>
                <a:cubicBezTo>
                  <a:pt x="6105878" y="2601289"/>
                  <a:pt x="6103490" y="2602041"/>
                  <a:pt x="6102738" y="2599650"/>
                </a:cubicBezTo>
                <a:cubicBezTo>
                  <a:pt x="6104374" y="2596510"/>
                  <a:pt x="6104374" y="2596510"/>
                  <a:pt x="6106763" y="2595757"/>
                </a:cubicBezTo>
                <a:cubicBezTo>
                  <a:pt x="6106012" y="2593369"/>
                  <a:pt x="6108399" y="2592617"/>
                  <a:pt x="6109152" y="2595005"/>
                </a:cubicBezTo>
                <a:cubicBezTo>
                  <a:pt x="6111539" y="2594254"/>
                  <a:pt x="6112292" y="2596643"/>
                  <a:pt x="6113927" y="2593503"/>
                </a:cubicBezTo>
                <a:cubicBezTo>
                  <a:pt x="6115564" y="2590362"/>
                  <a:pt x="6115564" y="2590362"/>
                  <a:pt x="6115564" y="2590362"/>
                </a:cubicBezTo>
                <a:cubicBezTo>
                  <a:pt x="6115564" y="2590362"/>
                  <a:pt x="6116449" y="2584831"/>
                  <a:pt x="6116449" y="2584831"/>
                </a:cubicBezTo>
                <a:cubicBezTo>
                  <a:pt x="6118836" y="2584079"/>
                  <a:pt x="6122110" y="2577798"/>
                  <a:pt x="6126135" y="2573905"/>
                </a:cubicBezTo>
                <a:cubicBezTo>
                  <a:pt x="6126135" y="2573905"/>
                  <a:pt x="6126135" y="2573905"/>
                  <a:pt x="6127770" y="2570763"/>
                </a:cubicBezTo>
                <a:cubicBezTo>
                  <a:pt x="6131795" y="2566871"/>
                  <a:pt x="6132679" y="2561339"/>
                  <a:pt x="6135952" y="2555058"/>
                </a:cubicBezTo>
                <a:cubicBezTo>
                  <a:pt x="6135201" y="2552667"/>
                  <a:pt x="6135201" y="2552667"/>
                  <a:pt x="6136836" y="2549526"/>
                </a:cubicBezTo>
                <a:cubicBezTo>
                  <a:pt x="6136836" y="2549526"/>
                  <a:pt x="6139225" y="2548774"/>
                  <a:pt x="6139225" y="2548774"/>
                </a:cubicBezTo>
                <a:cubicBezTo>
                  <a:pt x="6140860" y="2545634"/>
                  <a:pt x="6141613" y="2548024"/>
                  <a:pt x="6143250" y="2544883"/>
                </a:cubicBezTo>
                <a:cubicBezTo>
                  <a:pt x="6147406" y="2533070"/>
                  <a:pt x="6154703" y="2522894"/>
                  <a:pt x="6158861" y="2511083"/>
                </a:cubicBezTo>
                <a:cubicBezTo>
                  <a:pt x="6158861" y="2511083"/>
                  <a:pt x="6160497" y="2507940"/>
                  <a:pt x="6160497" y="2507940"/>
                </a:cubicBezTo>
                <a:cubicBezTo>
                  <a:pt x="6161249" y="2510331"/>
                  <a:pt x="6162886" y="2507189"/>
                  <a:pt x="6164522" y="2504048"/>
                </a:cubicBezTo>
                <a:cubicBezTo>
                  <a:pt x="6166158" y="2500908"/>
                  <a:pt x="6167795" y="2497765"/>
                  <a:pt x="6167042" y="2495376"/>
                </a:cubicBezTo>
                <a:cubicBezTo>
                  <a:pt x="6169431" y="2494624"/>
                  <a:pt x="6171819" y="2493872"/>
                  <a:pt x="6174207" y="2493121"/>
                </a:cubicBezTo>
                <a:cubicBezTo>
                  <a:pt x="6173455" y="2490731"/>
                  <a:pt x="6175092" y="2487590"/>
                  <a:pt x="6174340" y="2485201"/>
                </a:cubicBezTo>
                <a:cubicBezTo>
                  <a:pt x="6178364" y="2481307"/>
                  <a:pt x="6180753" y="2480555"/>
                  <a:pt x="6185530" y="2479052"/>
                </a:cubicBezTo>
                <a:cubicBezTo>
                  <a:pt x="6184778" y="2476665"/>
                  <a:pt x="6184025" y="2474275"/>
                  <a:pt x="6184025" y="2474275"/>
                </a:cubicBezTo>
                <a:cubicBezTo>
                  <a:pt x="6186414" y="2473523"/>
                  <a:pt x="6191191" y="2472020"/>
                  <a:pt x="6193580" y="2471268"/>
                </a:cubicBezTo>
                <a:cubicBezTo>
                  <a:pt x="6193580" y="2471268"/>
                  <a:pt x="6194332" y="2473657"/>
                  <a:pt x="6195083" y="2476045"/>
                </a:cubicBezTo>
                <a:cubicBezTo>
                  <a:pt x="6194199" y="2481576"/>
                  <a:pt x="6191811" y="2482328"/>
                  <a:pt x="6186149" y="2489362"/>
                </a:cubicBezTo>
                <a:cubicBezTo>
                  <a:pt x="6186149" y="2489362"/>
                  <a:pt x="6183762" y="2490114"/>
                  <a:pt x="6183762" y="2490114"/>
                </a:cubicBezTo>
                <a:cubicBezTo>
                  <a:pt x="6182124" y="2493255"/>
                  <a:pt x="6181240" y="2498786"/>
                  <a:pt x="6178100" y="2497149"/>
                </a:cubicBezTo>
                <a:cubicBezTo>
                  <a:pt x="6176597" y="2492369"/>
                  <a:pt x="6178984" y="2491617"/>
                  <a:pt x="6183009" y="2487723"/>
                </a:cubicBezTo>
                <a:cubicBezTo>
                  <a:pt x="6182258" y="2485335"/>
                  <a:pt x="6179868" y="2486087"/>
                  <a:pt x="6179868" y="2486087"/>
                </a:cubicBezTo>
                <a:cubicBezTo>
                  <a:pt x="6178233" y="2489228"/>
                  <a:pt x="6176597" y="2492369"/>
                  <a:pt x="6174959" y="2495510"/>
                </a:cubicBezTo>
                <a:cubicBezTo>
                  <a:pt x="6179605" y="2501927"/>
                  <a:pt x="6179605" y="2501927"/>
                  <a:pt x="6187654" y="2494141"/>
                </a:cubicBezTo>
                <a:cubicBezTo>
                  <a:pt x="6186770" y="2499672"/>
                  <a:pt x="6187522" y="2502061"/>
                  <a:pt x="6192298" y="2500559"/>
                </a:cubicBezTo>
                <a:cubicBezTo>
                  <a:pt x="6194687" y="2499807"/>
                  <a:pt x="6199464" y="2498303"/>
                  <a:pt x="6200215" y="2500691"/>
                </a:cubicBezTo>
                <a:cubicBezTo>
                  <a:pt x="6200215" y="2500691"/>
                  <a:pt x="6200215" y="2500691"/>
                  <a:pt x="6196190" y="2504584"/>
                </a:cubicBezTo>
                <a:cubicBezTo>
                  <a:pt x="6196190" y="2504584"/>
                  <a:pt x="6198580" y="2503832"/>
                  <a:pt x="6197827" y="2501443"/>
                </a:cubicBezTo>
                <a:cubicBezTo>
                  <a:pt x="6197076" y="2499054"/>
                  <a:pt x="6194555" y="2507726"/>
                  <a:pt x="6192166" y="2508478"/>
                </a:cubicBezTo>
                <a:cubicBezTo>
                  <a:pt x="6192166" y="2508478"/>
                  <a:pt x="6190530" y="2511618"/>
                  <a:pt x="6190530" y="2511618"/>
                </a:cubicBezTo>
                <a:cubicBezTo>
                  <a:pt x="6190530" y="2511618"/>
                  <a:pt x="6188893" y="2514760"/>
                  <a:pt x="6188893" y="2514760"/>
                </a:cubicBezTo>
                <a:cubicBezTo>
                  <a:pt x="6192034" y="2516398"/>
                  <a:pt x="6192034" y="2516398"/>
                  <a:pt x="6192786" y="2518786"/>
                </a:cubicBezTo>
                <a:cubicBezTo>
                  <a:pt x="6193539" y="2521177"/>
                  <a:pt x="6195174" y="2518035"/>
                  <a:pt x="6196811" y="2514894"/>
                </a:cubicBezTo>
                <a:cubicBezTo>
                  <a:pt x="6195927" y="2520425"/>
                  <a:pt x="6197563" y="2517284"/>
                  <a:pt x="6199198" y="2514142"/>
                </a:cubicBezTo>
                <a:cubicBezTo>
                  <a:pt x="6198446" y="2511752"/>
                  <a:pt x="6200836" y="2511000"/>
                  <a:pt x="6200836" y="2511000"/>
                </a:cubicBezTo>
                <a:cubicBezTo>
                  <a:pt x="6202471" y="2507859"/>
                  <a:pt x="6204108" y="2504719"/>
                  <a:pt x="6205744" y="2501577"/>
                </a:cubicBezTo>
                <a:cubicBezTo>
                  <a:pt x="6205744" y="2501577"/>
                  <a:pt x="6207380" y="2498436"/>
                  <a:pt x="6207380" y="2498436"/>
                </a:cubicBezTo>
                <a:cubicBezTo>
                  <a:pt x="6209769" y="2497684"/>
                  <a:pt x="6209769" y="2497684"/>
                  <a:pt x="6209769" y="2497684"/>
                </a:cubicBezTo>
                <a:cubicBezTo>
                  <a:pt x="6212157" y="2496932"/>
                  <a:pt x="6212157" y="2496932"/>
                  <a:pt x="6213794" y="2493793"/>
                </a:cubicBezTo>
                <a:cubicBezTo>
                  <a:pt x="6213794" y="2493793"/>
                  <a:pt x="6213794" y="2493793"/>
                  <a:pt x="6213041" y="2491403"/>
                </a:cubicBezTo>
                <a:cubicBezTo>
                  <a:pt x="6214679" y="2488262"/>
                  <a:pt x="6219454" y="2486758"/>
                  <a:pt x="6218703" y="2484370"/>
                </a:cubicBezTo>
                <a:cubicBezTo>
                  <a:pt x="6217950" y="2481979"/>
                  <a:pt x="6217950" y="2481979"/>
                  <a:pt x="6220338" y="2481228"/>
                </a:cubicBezTo>
                <a:lnTo>
                  <a:pt x="6224745" y="2472767"/>
                </a:lnTo>
                <a:lnTo>
                  <a:pt x="6226028" y="2471174"/>
                </a:lnTo>
                <a:lnTo>
                  <a:pt x="6225857" y="2470632"/>
                </a:lnTo>
                <a:lnTo>
                  <a:pt x="6228519" y="2465521"/>
                </a:lnTo>
                <a:cubicBezTo>
                  <a:pt x="6228519" y="2465521"/>
                  <a:pt x="6230909" y="2464769"/>
                  <a:pt x="6229405" y="2459993"/>
                </a:cubicBezTo>
                <a:cubicBezTo>
                  <a:pt x="6229405" y="2459993"/>
                  <a:pt x="6235066" y="2452957"/>
                  <a:pt x="6236703" y="2449817"/>
                </a:cubicBezTo>
                <a:cubicBezTo>
                  <a:pt x="6239091" y="2449065"/>
                  <a:pt x="6239091" y="2449065"/>
                  <a:pt x="6239091" y="2449065"/>
                </a:cubicBezTo>
                <a:cubicBezTo>
                  <a:pt x="6243868" y="2447561"/>
                  <a:pt x="6243115" y="2445172"/>
                  <a:pt x="6244752" y="2442030"/>
                </a:cubicBezTo>
                <a:cubicBezTo>
                  <a:pt x="6244752" y="2442030"/>
                  <a:pt x="6244752" y="2442030"/>
                  <a:pt x="6246388" y="2438889"/>
                </a:cubicBezTo>
                <a:cubicBezTo>
                  <a:pt x="6246388" y="2438889"/>
                  <a:pt x="6246388" y="2438889"/>
                  <a:pt x="6247140" y="2441279"/>
                </a:cubicBezTo>
                <a:cubicBezTo>
                  <a:pt x="6247140" y="2441279"/>
                  <a:pt x="6243868" y="2447561"/>
                  <a:pt x="6247008" y="2449199"/>
                </a:cubicBezTo>
                <a:cubicBezTo>
                  <a:pt x="6247008" y="2449199"/>
                  <a:pt x="6244619" y="2449950"/>
                  <a:pt x="6244619" y="2449950"/>
                </a:cubicBezTo>
                <a:cubicBezTo>
                  <a:pt x="6242983" y="2453092"/>
                  <a:pt x="6242231" y="2450702"/>
                  <a:pt x="6240594" y="2453843"/>
                </a:cubicBezTo>
                <a:cubicBezTo>
                  <a:pt x="6238206" y="2454595"/>
                  <a:pt x="6238959" y="2456985"/>
                  <a:pt x="6238959" y="2456985"/>
                </a:cubicBezTo>
                <a:cubicBezTo>
                  <a:pt x="6238074" y="2462514"/>
                  <a:pt x="6243735" y="2455482"/>
                  <a:pt x="6242099" y="2458622"/>
                </a:cubicBezTo>
                <a:cubicBezTo>
                  <a:pt x="6240462" y="2461762"/>
                  <a:pt x="6239578" y="2467293"/>
                  <a:pt x="6237189" y="2468046"/>
                </a:cubicBezTo>
                <a:cubicBezTo>
                  <a:pt x="6234801" y="2468797"/>
                  <a:pt x="6236305" y="2473576"/>
                  <a:pt x="6233917" y="2474328"/>
                </a:cubicBezTo>
                <a:cubicBezTo>
                  <a:pt x="6229008" y="2483751"/>
                  <a:pt x="6228124" y="2489282"/>
                  <a:pt x="6229627" y="2494060"/>
                </a:cubicBezTo>
                <a:cubicBezTo>
                  <a:pt x="6230380" y="2496450"/>
                  <a:pt x="6227107" y="2502731"/>
                  <a:pt x="6226223" y="2508262"/>
                </a:cubicBezTo>
                <a:cubicBezTo>
                  <a:pt x="6224587" y="2511404"/>
                  <a:pt x="6222951" y="2514545"/>
                  <a:pt x="6220561" y="2515297"/>
                </a:cubicBezTo>
                <a:cubicBezTo>
                  <a:pt x="6218174" y="2516049"/>
                  <a:pt x="6218174" y="2516049"/>
                  <a:pt x="6215786" y="2516800"/>
                </a:cubicBezTo>
                <a:cubicBezTo>
                  <a:pt x="6215786" y="2516800"/>
                  <a:pt x="6214149" y="2519940"/>
                  <a:pt x="6214902" y="2522330"/>
                </a:cubicBezTo>
                <a:cubicBezTo>
                  <a:pt x="6218042" y="2523968"/>
                  <a:pt x="6216405" y="2527109"/>
                  <a:pt x="6212380" y="2531002"/>
                </a:cubicBezTo>
                <a:cubicBezTo>
                  <a:pt x="6210612" y="2542063"/>
                  <a:pt x="6200926" y="2552990"/>
                  <a:pt x="6199158" y="2564051"/>
                </a:cubicBezTo>
                <a:cubicBezTo>
                  <a:pt x="6199158" y="2564051"/>
                  <a:pt x="6197520" y="2567192"/>
                  <a:pt x="6197520" y="2567192"/>
                </a:cubicBezTo>
                <a:cubicBezTo>
                  <a:pt x="6193496" y="2571085"/>
                  <a:pt x="6193496" y="2571085"/>
                  <a:pt x="6195885" y="2570333"/>
                </a:cubicBezTo>
                <a:cubicBezTo>
                  <a:pt x="6199025" y="2571972"/>
                  <a:pt x="6195001" y="2575864"/>
                  <a:pt x="6195752" y="2578253"/>
                </a:cubicBezTo>
                <a:cubicBezTo>
                  <a:pt x="6194869" y="2583784"/>
                  <a:pt x="6190844" y="2587677"/>
                  <a:pt x="6189960" y="2593206"/>
                </a:cubicBezTo>
                <a:cubicBezTo>
                  <a:pt x="6192347" y="2592454"/>
                  <a:pt x="6196373" y="2588562"/>
                  <a:pt x="6199513" y="2590199"/>
                </a:cubicBezTo>
                <a:cubicBezTo>
                  <a:pt x="6200265" y="2592590"/>
                  <a:pt x="6199381" y="2598120"/>
                  <a:pt x="6204157" y="2596616"/>
                </a:cubicBezTo>
                <a:cubicBezTo>
                  <a:pt x="6205793" y="2593476"/>
                  <a:pt x="6205042" y="2591086"/>
                  <a:pt x="6204289" y="2588696"/>
                </a:cubicBezTo>
                <a:cubicBezTo>
                  <a:pt x="6204289" y="2588696"/>
                  <a:pt x="6201901" y="2589447"/>
                  <a:pt x="6203537" y="2586307"/>
                </a:cubicBezTo>
                <a:cubicBezTo>
                  <a:pt x="6203537" y="2586307"/>
                  <a:pt x="6205174" y="2583166"/>
                  <a:pt x="6206810" y="2580025"/>
                </a:cubicBezTo>
                <a:cubicBezTo>
                  <a:pt x="6206810" y="2580025"/>
                  <a:pt x="6209199" y="2579273"/>
                  <a:pt x="6209199" y="2579273"/>
                </a:cubicBezTo>
                <a:cubicBezTo>
                  <a:pt x="6209951" y="2581663"/>
                  <a:pt x="6210702" y="2584052"/>
                  <a:pt x="6213092" y="2583300"/>
                </a:cubicBezTo>
                <a:cubicBezTo>
                  <a:pt x="6212340" y="2580911"/>
                  <a:pt x="6211587" y="2578522"/>
                  <a:pt x="6210835" y="2576132"/>
                </a:cubicBezTo>
                <a:cubicBezTo>
                  <a:pt x="6210835" y="2576132"/>
                  <a:pt x="6212471" y="2572991"/>
                  <a:pt x="6214108" y="2569850"/>
                </a:cubicBezTo>
                <a:cubicBezTo>
                  <a:pt x="6216496" y="2569098"/>
                  <a:pt x="6216496" y="2569098"/>
                  <a:pt x="6218133" y="2565957"/>
                </a:cubicBezTo>
                <a:cubicBezTo>
                  <a:pt x="6219017" y="2560426"/>
                  <a:pt x="6226182" y="2558171"/>
                  <a:pt x="6227066" y="2552640"/>
                </a:cubicBezTo>
                <a:cubicBezTo>
                  <a:pt x="6227066" y="2552640"/>
                  <a:pt x="6228702" y="2549500"/>
                  <a:pt x="6228702" y="2549500"/>
                </a:cubicBezTo>
                <a:cubicBezTo>
                  <a:pt x="6231842" y="2551137"/>
                  <a:pt x="6231842" y="2551137"/>
                  <a:pt x="6236619" y="2549633"/>
                </a:cubicBezTo>
                <a:cubicBezTo>
                  <a:pt x="6234232" y="2550385"/>
                  <a:pt x="6234232" y="2550385"/>
                  <a:pt x="6234984" y="2552775"/>
                </a:cubicBezTo>
                <a:cubicBezTo>
                  <a:pt x="6227686" y="2562950"/>
                  <a:pt x="6234099" y="2558306"/>
                  <a:pt x="6235603" y="2563085"/>
                </a:cubicBezTo>
                <a:cubicBezTo>
                  <a:pt x="6233966" y="2566226"/>
                  <a:pt x="6230826" y="2564588"/>
                  <a:pt x="6229191" y="2567729"/>
                </a:cubicBezTo>
                <a:cubicBezTo>
                  <a:pt x="6226801" y="2568481"/>
                  <a:pt x="6227553" y="2570870"/>
                  <a:pt x="6225166" y="2571622"/>
                </a:cubicBezTo>
                <a:cubicBezTo>
                  <a:pt x="6222777" y="2572374"/>
                  <a:pt x="6217867" y="2581797"/>
                  <a:pt x="6213843" y="2585689"/>
                </a:cubicBezTo>
                <a:cubicBezTo>
                  <a:pt x="6213843" y="2585689"/>
                  <a:pt x="6214596" y="2588079"/>
                  <a:pt x="6216984" y="2587328"/>
                </a:cubicBezTo>
                <a:cubicBezTo>
                  <a:pt x="6217867" y="2581797"/>
                  <a:pt x="6221760" y="2585824"/>
                  <a:pt x="6225034" y="2579541"/>
                </a:cubicBezTo>
                <a:cubicBezTo>
                  <a:pt x="6224281" y="2577152"/>
                  <a:pt x="6226669" y="2576401"/>
                  <a:pt x="6227421" y="2578790"/>
                </a:cubicBezTo>
                <a:cubicBezTo>
                  <a:pt x="6227421" y="2578790"/>
                  <a:pt x="6228174" y="2581179"/>
                  <a:pt x="6225785" y="2581930"/>
                </a:cubicBezTo>
                <a:cubicBezTo>
                  <a:pt x="6224150" y="2585072"/>
                  <a:pt x="6222512" y="2588214"/>
                  <a:pt x="6224016" y="2592992"/>
                </a:cubicBezTo>
                <a:lnTo>
                  <a:pt x="6222380" y="2596134"/>
                </a:lnTo>
                <a:lnTo>
                  <a:pt x="6224768" y="2595382"/>
                </a:lnTo>
                <a:cubicBezTo>
                  <a:pt x="6224768" y="2595382"/>
                  <a:pt x="6225520" y="2597771"/>
                  <a:pt x="6228793" y="2591489"/>
                </a:cubicBezTo>
                <a:cubicBezTo>
                  <a:pt x="6234455" y="2584455"/>
                  <a:pt x="6232065" y="2585207"/>
                  <a:pt x="6235959" y="2589234"/>
                </a:cubicBezTo>
                <a:cubicBezTo>
                  <a:pt x="6237463" y="2594012"/>
                  <a:pt x="6236578" y="2599542"/>
                  <a:pt x="6235694" y="2605073"/>
                </a:cubicBezTo>
                <a:cubicBezTo>
                  <a:pt x="6235694" y="2605073"/>
                  <a:pt x="6234057" y="2608214"/>
                  <a:pt x="6231669" y="2608966"/>
                </a:cubicBezTo>
                <a:cubicBezTo>
                  <a:pt x="6231669" y="2608966"/>
                  <a:pt x="6232422" y="2611356"/>
                  <a:pt x="6232422" y="2611356"/>
                </a:cubicBezTo>
                <a:cubicBezTo>
                  <a:pt x="6234057" y="2608214"/>
                  <a:pt x="6236446" y="2607462"/>
                  <a:pt x="6236446" y="2607462"/>
                </a:cubicBezTo>
                <a:cubicBezTo>
                  <a:pt x="6236446" y="2607462"/>
                  <a:pt x="6238834" y="2606711"/>
                  <a:pt x="6238082" y="2604321"/>
                </a:cubicBezTo>
                <a:cubicBezTo>
                  <a:pt x="6239719" y="2601180"/>
                  <a:pt x="6242107" y="2600428"/>
                  <a:pt x="6242107" y="2600428"/>
                </a:cubicBezTo>
                <a:cubicBezTo>
                  <a:pt x="6242107" y="2600428"/>
                  <a:pt x="6242859" y="2602818"/>
                  <a:pt x="6242859" y="2602818"/>
                </a:cubicBezTo>
                <a:cubicBezTo>
                  <a:pt x="6240471" y="2603569"/>
                  <a:pt x="6238834" y="2606711"/>
                  <a:pt x="6239586" y="2609101"/>
                </a:cubicBezTo>
                <a:cubicBezTo>
                  <a:pt x="6239586" y="2609101"/>
                  <a:pt x="6237950" y="2612242"/>
                  <a:pt x="6237950" y="2612242"/>
                </a:cubicBezTo>
                <a:cubicBezTo>
                  <a:pt x="6232422" y="2611356"/>
                  <a:pt x="6230785" y="2614496"/>
                  <a:pt x="6229901" y="2620028"/>
                </a:cubicBezTo>
                <a:cubicBezTo>
                  <a:pt x="6228265" y="2623168"/>
                  <a:pt x="6229016" y="2625558"/>
                  <a:pt x="6227381" y="2628700"/>
                </a:cubicBezTo>
                <a:cubicBezTo>
                  <a:pt x="6227381" y="2628700"/>
                  <a:pt x="6229769" y="2627948"/>
                  <a:pt x="6229769" y="2627948"/>
                </a:cubicBezTo>
                <a:cubicBezTo>
                  <a:pt x="6231405" y="2624806"/>
                  <a:pt x="6231405" y="2624806"/>
                  <a:pt x="6233041" y="2621666"/>
                </a:cubicBezTo>
                <a:cubicBezTo>
                  <a:pt x="6234678" y="2618525"/>
                  <a:pt x="6234678" y="2618525"/>
                  <a:pt x="6236314" y="2615382"/>
                </a:cubicBezTo>
                <a:cubicBezTo>
                  <a:pt x="6235430" y="2620913"/>
                  <a:pt x="6232157" y="2627196"/>
                  <a:pt x="6228884" y="2633476"/>
                </a:cubicBezTo>
                <a:cubicBezTo>
                  <a:pt x="6227247" y="2636619"/>
                  <a:pt x="6226364" y="2642149"/>
                  <a:pt x="6223975" y="2642902"/>
                </a:cubicBezTo>
                <a:cubicBezTo>
                  <a:pt x="6219198" y="2644404"/>
                  <a:pt x="6217562" y="2647545"/>
                  <a:pt x="6218315" y="2649935"/>
                </a:cubicBezTo>
                <a:cubicBezTo>
                  <a:pt x="6222206" y="2653962"/>
                  <a:pt x="6216545" y="2660996"/>
                  <a:pt x="6218049" y="2665774"/>
                </a:cubicBezTo>
                <a:cubicBezTo>
                  <a:pt x="6212388" y="2672809"/>
                  <a:pt x="6212256" y="2680729"/>
                  <a:pt x="6213760" y="2685508"/>
                </a:cubicBezTo>
                <a:cubicBezTo>
                  <a:pt x="6214513" y="2687897"/>
                  <a:pt x="6207347" y="2690152"/>
                  <a:pt x="6210488" y="2691789"/>
                </a:cubicBezTo>
                <a:cubicBezTo>
                  <a:pt x="6213628" y="2693427"/>
                  <a:pt x="6214379" y="2695816"/>
                  <a:pt x="6219156" y="2694313"/>
                </a:cubicBezTo>
                <a:cubicBezTo>
                  <a:pt x="6218404" y="2691923"/>
                  <a:pt x="6218404" y="2691923"/>
                  <a:pt x="6215264" y="2690287"/>
                </a:cubicBezTo>
                <a:cubicBezTo>
                  <a:pt x="6212124" y="2688649"/>
                  <a:pt x="6214513" y="2687897"/>
                  <a:pt x="6217786" y="2681615"/>
                </a:cubicBezTo>
                <a:cubicBezTo>
                  <a:pt x="6219422" y="2678474"/>
                  <a:pt x="6220173" y="2680863"/>
                  <a:pt x="6219422" y="2678474"/>
                </a:cubicBezTo>
                <a:cubicBezTo>
                  <a:pt x="6229107" y="2667547"/>
                  <a:pt x="6231496" y="2666794"/>
                  <a:pt x="6234637" y="2668433"/>
                </a:cubicBezTo>
                <a:cubicBezTo>
                  <a:pt x="6234637" y="2668433"/>
                  <a:pt x="6237776" y="2670071"/>
                  <a:pt x="6237776" y="2670071"/>
                </a:cubicBezTo>
                <a:cubicBezTo>
                  <a:pt x="6237776" y="2670071"/>
                  <a:pt x="6239413" y="2666929"/>
                  <a:pt x="6239413" y="2666929"/>
                </a:cubicBezTo>
                <a:cubicBezTo>
                  <a:pt x="6241049" y="2663787"/>
                  <a:pt x="6240297" y="2661399"/>
                  <a:pt x="6242686" y="2660647"/>
                </a:cubicBezTo>
                <a:cubicBezTo>
                  <a:pt x="6244321" y="2657505"/>
                  <a:pt x="6246711" y="2656753"/>
                  <a:pt x="6245958" y="2654364"/>
                </a:cubicBezTo>
                <a:cubicBezTo>
                  <a:pt x="6245958" y="2654364"/>
                  <a:pt x="6243570" y="2655115"/>
                  <a:pt x="6241181" y="2655868"/>
                </a:cubicBezTo>
                <a:cubicBezTo>
                  <a:pt x="6241181" y="2655868"/>
                  <a:pt x="6239545" y="2659008"/>
                  <a:pt x="6237157" y="2659760"/>
                </a:cubicBezTo>
                <a:cubicBezTo>
                  <a:pt x="6237909" y="2662151"/>
                  <a:pt x="6235521" y="2662902"/>
                  <a:pt x="6235521" y="2662902"/>
                </a:cubicBezTo>
                <a:cubicBezTo>
                  <a:pt x="6233132" y="2663654"/>
                  <a:pt x="6232379" y="2661264"/>
                  <a:pt x="6228354" y="2665157"/>
                </a:cubicBezTo>
                <a:cubicBezTo>
                  <a:pt x="6230744" y="2664406"/>
                  <a:pt x="6229992" y="2662015"/>
                  <a:pt x="6229992" y="2662015"/>
                </a:cubicBezTo>
                <a:cubicBezTo>
                  <a:pt x="6233264" y="2655734"/>
                  <a:pt x="6237289" y="2651841"/>
                  <a:pt x="6238173" y="2646311"/>
                </a:cubicBezTo>
                <a:cubicBezTo>
                  <a:pt x="6238173" y="2646311"/>
                  <a:pt x="6239809" y="2643169"/>
                  <a:pt x="6239809" y="2643169"/>
                </a:cubicBezTo>
                <a:cubicBezTo>
                  <a:pt x="6242951" y="2644807"/>
                  <a:pt x="6243703" y="2647196"/>
                  <a:pt x="6243703" y="2647196"/>
                </a:cubicBezTo>
                <a:cubicBezTo>
                  <a:pt x="6244455" y="2649586"/>
                  <a:pt x="6242817" y="2652727"/>
                  <a:pt x="6246843" y="2648834"/>
                </a:cubicBezTo>
                <a:cubicBezTo>
                  <a:pt x="6251619" y="2647331"/>
                  <a:pt x="6251619" y="2647331"/>
                  <a:pt x="6251486" y="2655250"/>
                </a:cubicBezTo>
                <a:cubicBezTo>
                  <a:pt x="6250603" y="2660781"/>
                  <a:pt x="6245694" y="2670204"/>
                  <a:pt x="6240918" y="2671707"/>
                </a:cubicBezTo>
                <a:cubicBezTo>
                  <a:pt x="6238529" y="2672460"/>
                  <a:pt x="6236140" y="2673212"/>
                  <a:pt x="6236140" y="2673212"/>
                </a:cubicBezTo>
                <a:cubicBezTo>
                  <a:pt x="6232867" y="2679494"/>
                  <a:pt x="6231983" y="2685023"/>
                  <a:pt x="6230346" y="2688165"/>
                </a:cubicBezTo>
                <a:cubicBezTo>
                  <a:pt x="6233486" y="2689802"/>
                  <a:pt x="6233486" y="2689802"/>
                  <a:pt x="6232604" y="2695333"/>
                </a:cubicBezTo>
                <a:cubicBezTo>
                  <a:pt x="6230967" y="2698474"/>
                  <a:pt x="6231719" y="2700865"/>
                  <a:pt x="6230082" y="2704005"/>
                </a:cubicBezTo>
                <a:cubicBezTo>
                  <a:pt x="6227694" y="2704756"/>
                  <a:pt x="6225305" y="2705509"/>
                  <a:pt x="6226810" y="2710288"/>
                </a:cubicBezTo>
                <a:cubicBezTo>
                  <a:pt x="6227561" y="2712676"/>
                  <a:pt x="6225925" y="2715817"/>
                  <a:pt x="6225925" y="2715817"/>
                </a:cubicBezTo>
                <a:cubicBezTo>
                  <a:pt x="6229066" y="2717455"/>
                  <a:pt x="6230570" y="2722234"/>
                  <a:pt x="6227297" y="2728516"/>
                </a:cubicBezTo>
                <a:cubicBezTo>
                  <a:pt x="6224025" y="2734799"/>
                  <a:pt x="6227165" y="2736438"/>
                  <a:pt x="6231942" y="2734934"/>
                </a:cubicBezTo>
                <a:cubicBezTo>
                  <a:pt x="6232693" y="2737323"/>
                  <a:pt x="6231057" y="2740462"/>
                  <a:pt x="6233445" y="2739711"/>
                </a:cubicBezTo>
                <a:cubicBezTo>
                  <a:pt x="6232693" y="2737323"/>
                  <a:pt x="6235083" y="2736571"/>
                  <a:pt x="6235083" y="2736571"/>
                </a:cubicBezTo>
                <a:cubicBezTo>
                  <a:pt x="6235835" y="2738959"/>
                  <a:pt x="6237470" y="2735819"/>
                  <a:pt x="6235835" y="2738959"/>
                </a:cubicBezTo>
                <a:cubicBezTo>
                  <a:pt x="6232561" y="2745242"/>
                  <a:pt x="6234197" y="2742101"/>
                  <a:pt x="6231810" y="2742853"/>
                </a:cubicBezTo>
                <a:cubicBezTo>
                  <a:pt x="6231810" y="2742853"/>
                  <a:pt x="6230173" y="2745994"/>
                  <a:pt x="6230173" y="2745994"/>
                </a:cubicBezTo>
                <a:cubicBezTo>
                  <a:pt x="6229421" y="2743605"/>
                  <a:pt x="6227033" y="2744356"/>
                  <a:pt x="6221371" y="2751389"/>
                </a:cubicBezTo>
                <a:cubicBezTo>
                  <a:pt x="6219735" y="2754531"/>
                  <a:pt x="6218983" y="2752142"/>
                  <a:pt x="6220619" y="2749001"/>
                </a:cubicBezTo>
                <a:cubicBezTo>
                  <a:pt x="6220619" y="2749001"/>
                  <a:pt x="6220619" y="2749001"/>
                  <a:pt x="6216594" y="2752894"/>
                </a:cubicBezTo>
                <a:cubicBezTo>
                  <a:pt x="6214959" y="2756035"/>
                  <a:pt x="6213322" y="2759176"/>
                  <a:pt x="6214074" y="2761565"/>
                </a:cubicBezTo>
                <a:cubicBezTo>
                  <a:pt x="6211687" y="2762316"/>
                  <a:pt x="6212438" y="2764707"/>
                  <a:pt x="6210050" y="2765459"/>
                </a:cubicBezTo>
                <a:cubicBezTo>
                  <a:pt x="6206777" y="2771741"/>
                  <a:pt x="6206777" y="2771741"/>
                  <a:pt x="6205141" y="2774881"/>
                </a:cubicBezTo>
                <a:cubicBezTo>
                  <a:pt x="6205893" y="2777270"/>
                  <a:pt x="6203503" y="2778022"/>
                  <a:pt x="6205893" y="2777270"/>
                </a:cubicBezTo>
                <a:cubicBezTo>
                  <a:pt x="6209033" y="2778909"/>
                  <a:pt x="6202619" y="2783553"/>
                  <a:pt x="6201736" y="2789084"/>
                </a:cubicBezTo>
                <a:cubicBezTo>
                  <a:pt x="6201736" y="2789084"/>
                  <a:pt x="6201736" y="2789084"/>
                  <a:pt x="6202488" y="2791473"/>
                </a:cubicBezTo>
                <a:cubicBezTo>
                  <a:pt x="6202488" y="2791473"/>
                  <a:pt x="6202488" y="2791473"/>
                  <a:pt x="6203240" y="2793862"/>
                </a:cubicBezTo>
                <a:cubicBezTo>
                  <a:pt x="6200852" y="2794614"/>
                  <a:pt x="6200852" y="2794614"/>
                  <a:pt x="6200852" y="2794614"/>
                </a:cubicBezTo>
                <a:cubicBezTo>
                  <a:pt x="6198462" y="2795366"/>
                  <a:pt x="6198462" y="2795366"/>
                  <a:pt x="6198462" y="2795366"/>
                </a:cubicBezTo>
                <a:cubicBezTo>
                  <a:pt x="6196827" y="2798508"/>
                  <a:pt x="6195191" y="2801649"/>
                  <a:pt x="6191165" y="2805541"/>
                </a:cubicBezTo>
                <a:cubicBezTo>
                  <a:pt x="6189529" y="2808682"/>
                  <a:pt x="6190281" y="2811071"/>
                  <a:pt x="6190281" y="2811071"/>
                </a:cubicBezTo>
                <a:cubicBezTo>
                  <a:pt x="6188646" y="2814213"/>
                  <a:pt x="6189397" y="2816602"/>
                  <a:pt x="6185372" y="2820494"/>
                </a:cubicBezTo>
                <a:cubicBezTo>
                  <a:pt x="6180464" y="2829918"/>
                  <a:pt x="6180464" y="2829918"/>
                  <a:pt x="6178075" y="2830670"/>
                </a:cubicBezTo>
                <a:cubicBezTo>
                  <a:pt x="6176439" y="2833812"/>
                  <a:pt x="6176439" y="2833812"/>
                  <a:pt x="6174051" y="2834564"/>
                </a:cubicBezTo>
                <a:cubicBezTo>
                  <a:pt x="6172414" y="2837704"/>
                  <a:pt x="6169141" y="2843986"/>
                  <a:pt x="6169894" y="2846375"/>
                </a:cubicBezTo>
                <a:cubicBezTo>
                  <a:pt x="6169894" y="2846375"/>
                  <a:pt x="6173034" y="2848014"/>
                  <a:pt x="6173034" y="2848014"/>
                </a:cubicBezTo>
                <a:cubicBezTo>
                  <a:pt x="6169762" y="2854296"/>
                  <a:pt x="6169010" y="2851906"/>
                  <a:pt x="6167373" y="2855047"/>
                </a:cubicBezTo>
                <a:cubicBezTo>
                  <a:pt x="6167373" y="2855047"/>
                  <a:pt x="6165737" y="2858189"/>
                  <a:pt x="6165737" y="2858189"/>
                </a:cubicBezTo>
                <a:cubicBezTo>
                  <a:pt x="6166488" y="2860578"/>
                  <a:pt x="6166488" y="2860578"/>
                  <a:pt x="6168126" y="2857438"/>
                </a:cubicBezTo>
                <a:cubicBezTo>
                  <a:pt x="6168126" y="2857438"/>
                  <a:pt x="6170513" y="2856685"/>
                  <a:pt x="6169762" y="2854296"/>
                </a:cubicBezTo>
                <a:lnTo>
                  <a:pt x="6168878" y="2859826"/>
                </a:lnTo>
                <a:lnTo>
                  <a:pt x="6164853" y="2863719"/>
                </a:lnTo>
                <a:cubicBezTo>
                  <a:pt x="6163216" y="2866861"/>
                  <a:pt x="6163216" y="2866861"/>
                  <a:pt x="6160829" y="2867613"/>
                </a:cubicBezTo>
                <a:cubicBezTo>
                  <a:pt x="6158439" y="2868364"/>
                  <a:pt x="6156051" y="2869116"/>
                  <a:pt x="6156803" y="2871504"/>
                </a:cubicBezTo>
                <a:cubicBezTo>
                  <a:pt x="6154415" y="2872256"/>
                  <a:pt x="6154415" y="2872256"/>
                  <a:pt x="6155167" y="2874646"/>
                </a:cubicBezTo>
                <a:cubicBezTo>
                  <a:pt x="6153530" y="2877787"/>
                  <a:pt x="6154283" y="2880175"/>
                  <a:pt x="6148622" y="2887210"/>
                </a:cubicBezTo>
                <a:cubicBezTo>
                  <a:pt x="6148622" y="2887210"/>
                  <a:pt x="6146986" y="2890352"/>
                  <a:pt x="6146986" y="2890352"/>
                </a:cubicBezTo>
                <a:cubicBezTo>
                  <a:pt x="6146986" y="2890352"/>
                  <a:pt x="6146986" y="2890352"/>
                  <a:pt x="6149373" y="2889600"/>
                </a:cubicBezTo>
                <a:cubicBezTo>
                  <a:pt x="6149373" y="2889600"/>
                  <a:pt x="6151010" y="2886458"/>
                  <a:pt x="6153398" y="2885707"/>
                </a:cubicBezTo>
                <a:cubicBezTo>
                  <a:pt x="6151010" y="2886458"/>
                  <a:pt x="6151762" y="2888848"/>
                  <a:pt x="6150126" y="2891989"/>
                </a:cubicBezTo>
                <a:cubicBezTo>
                  <a:pt x="6152514" y="2891238"/>
                  <a:pt x="6152514" y="2891238"/>
                  <a:pt x="6154902" y="2890486"/>
                </a:cubicBezTo>
                <a:cubicBezTo>
                  <a:pt x="6154902" y="2890486"/>
                  <a:pt x="6156539" y="2887345"/>
                  <a:pt x="6156539" y="2887345"/>
                </a:cubicBezTo>
                <a:cubicBezTo>
                  <a:pt x="6155787" y="2884955"/>
                  <a:pt x="6155787" y="2884955"/>
                  <a:pt x="6155787" y="2884955"/>
                </a:cubicBezTo>
                <a:cubicBezTo>
                  <a:pt x="6157423" y="2881813"/>
                  <a:pt x="6159059" y="2878673"/>
                  <a:pt x="6160696" y="2875532"/>
                </a:cubicBezTo>
                <a:cubicBezTo>
                  <a:pt x="6160696" y="2875532"/>
                  <a:pt x="6163084" y="2874780"/>
                  <a:pt x="6162332" y="2872390"/>
                </a:cubicBezTo>
                <a:cubicBezTo>
                  <a:pt x="6163969" y="2869249"/>
                  <a:pt x="6161581" y="2870001"/>
                  <a:pt x="6165604" y="2866109"/>
                </a:cubicBezTo>
                <a:lnTo>
                  <a:pt x="6168878" y="2859826"/>
                </a:lnTo>
                <a:lnTo>
                  <a:pt x="6170513" y="2856685"/>
                </a:lnTo>
                <a:cubicBezTo>
                  <a:pt x="6170513" y="2856685"/>
                  <a:pt x="6170513" y="2856685"/>
                  <a:pt x="6172902" y="2855934"/>
                </a:cubicBezTo>
                <a:cubicBezTo>
                  <a:pt x="6172902" y="2855934"/>
                  <a:pt x="6175290" y="2855182"/>
                  <a:pt x="6174537" y="2852792"/>
                </a:cubicBezTo>
                <a:cubicBezTo>
                  <a:pt x="6178563" y="2848899"/>
                  <a:pt x="6180199" y="2845759"/>
                  <a:pt x="6181835" y="2842617"/>
                </a:cubicBezTo>
                <a:cubicBezTo>
                  <a:pt x="6181083" y="2840227"/>
                  <a:pt x="6180331" y="2837838"/>
                  <a:pt x="6177059" y="2844120"/>
                </a:cubicBezTo>
                <a:cubicBezTo>
                  <a:pt x="6177059" y="2844120"/>
                  <a:pt x="6178695" y="2840979"/>
                  <a:pt x="6177943" y="2838590"/>
                </a:cubicBezTo>
                <a:cubicBezTo>
                  <a:pt x="6180331" y="2837838"/>
                  <a:pt x="6180331" y="2837838"/>
                  <a:pt x="6181968" y="2834697"/>
                </a:cubicBezTo>
                <a:cubicBezTo>
                  <a:pt x="6181968" y="2834697"/>
                  <a:pt x="6183604" y="2831557"/>
                  <a:pt x="6183604" y="2831557"/>
                </a:cubicBezTo>
                <a:cubicBezTo>
                  <a:pt x="6181216" y="2832308"/>
                  <a:pt x="6181216" y="2832308"/>
                  <a:pt x="6182852" y="2829166"/>
                </a:cubicBezTo>
                <a:cubicBezTo>
                  <a:pt x="6184488" y="2826025"/>
                  <a:pt x="6185372" y="2820494"/>
                  <a:pt x="6188512" y="2822133"/>
                </a:cubicBezTo>
                <a:cubicBezTo>
                  <a:pt x="6188512" y="2822133"/>
                  <a:pt x="6189264" y="2824523"/>
                  <a:pt x="6187628" y="2827664"/>
                </a:cubicBezTo>
                <a:cubicBezTo>
                  <a:pt x="6190017" y="2826911"/>
                  <a:pt x="6188380" y="2830053"/>
                  <a:pt x="6192405" y="2826159"/>
                </a:cubicBezTo>
                <a:cubicBezTo>
                  <a:pt x="6194042" y="2823018"/>
                  <a:pt x="6195677" y="2819878"/>
                  <a:pt x="6195677" y="2819878"/>
                </a:cubicBezTo>
                <a:cubicBezTo>
                  <a:pt x="6198951" y="2813595"/>
                  <a:pt x="6200587" y="2810455"/>
                  <a:pt x="6202223" y="2807312"/>
                </a:cubicBezTo>
                <a:cubicBezTo>
                  <a:pt x="6204612" y="2806561"/>
                  <a:pt x="6206248" y="2803420"/>
                  <a:pt x="6206248" y="2803420"/>
                </a:cubicBezTo>
                <a:cubicBezTo>
                  <a:pt x="6206248" y="2803420"/>
                  <a:pt x="6207000" y="2805809"/>
                  <a:pt x="6209388" y="2805058"/>
                </a:cubicBezTo>
                <a:cubicBezTo>
                  <a:pt x="6209388" y="2805058"/>
                  <a:pt x="6208636" y="2802668"/>
                  <a:pt x="6211025" y="2801916"/>
                </a:cubicBezTo>
                <a:cubicBezTo>
                  <a:pt x="6211025" y="2801916"/>
                  <a:pt x="6210272" y="2799528"/>
                  <a:pt x="6210272" y="2799528"/>
                </a:cubicBezTo>
                <a:cubicBezTo>
                  <a:pt x="6210272" y="2799528"/>
                  <a:pt x="6209520" y="2797138"/>
                  <a:pt x="6208769" y="2794749"/>
                </a:cubicBezTo>
                <a:cubicBezTo>
                  <a:pt x="6211158" y="2793997"/>
                  <a:pt x="6213545" y="2793245"/>
                  <a:pt x="6215934" y="2792494"/>
                </a:cubicBezTo>
                <a:cubicBezTo>
                  <a:pt x="6217569" y="2789352"/>
                  <a:pt x="6219207" y="2786211"/>
                  <a:pt x="6220843" y="2783070"/>
                </a:cubicBezTo>
                <a:cubicBezTo>
                  <a:pt x="6221726" y="2777540"/>
                  <a:pt x="6223363" y="2774399"/>
                  <a:pt x="6227388" y="2770505"/>
                </a:cubicBezTo>
                <a:cubicBezTo>
                  <a:pt x="6227388" y="2770505"/>
                  <a:pt x="6227388" y="2770505"/>
                  <a:pt x="6229024" y="2767364"/>
                </a:cubicBezTo>
                <a:cubicBezTo>
                  <a:pt x="6229024" y="2767364"/>
                  <a:pt x="6229024" y="2767364"/>
                  <a:pt x="6228272" y="2764975"/>
                </a:cubicBezTo>
                <a:lnTo>
                  <a:pt x="6229086" y="2759880"/>
                </a:lnTo>
                <a:lnTo>
                  <a:pt x="6229572" y="2759728"/>
                </a:lnTo>
                <a:lnTo>
                  <a:pt x="6229773" y="2759343"/>
                </a:lnTo>
                <a:lnTo>
                  <a:pt x="6231341" y="2759085"/>
                </a:lnTo>
                <a:cubicBezTo>
                  <a:pt x="6232143" y="2758505"/>
                  <a:pt x="6232740" y="2758318"/>
                  <a:pt x="6232297" y="2761082"/>
                </a:cubicBezTo>
                <a:cubicBezTo>
                  <a:pt x="6237206" y="2751659"/>
                  <a:pt x="6238710" y="2756438"/>
                  <a:pt x="6241983" y="2750155"/>
                </a:cubicBezTo>
                <a:lnTo>
                  <a:pt x="6241456" y="2748482"/>
                </a:lnTo>
                <a:lnTo>
                  <a:pt x="6243619" y="2747014"/>
                </a:lnTo>
                <a:cubicBezTo>
                  <a:pt x="6242867" y="2744624"/>
                  <a:pt x="6245256" y="2743872"/>
                  <a:pt x="6246892" y="2740732"/>
                </a:cubicBezTo>
                <a:cubicBezTo>
                  <a:pt x="6246892" y="2740732"/>
                  <a:pt x="6246140" y="2738343"/>
                  <a:pt x="6247775" y="2735200"/>
                </a:cubicBezTo>
                <a:cubicBezTo>
                  <a:pt x="6245388" y="2735952"/>
                  <a:pt x="6245388" y="2735952"/>
                  <a:pt x="6245388" y="2735952"/>
                </a:cubicBezTo>
                <a:cubicBezTo>
                  <a:pt x="6242248" y="2734315"/>
                  <a:pt x="6244636" y="2733564"/>
                  <a:pt x="6244636" y="2733564"/>
                </a:cubicBezTo>
                <a:cubicBezTo>
                  <a:pt x="6243884" y="2731175"/>
                  <a:pt x="6246272" y="2730424"/>
                  <a:pt x="6246272" y="2730424"/>
                </a:cubicBezTo>
                <a:cubicBezTo>
                  <a:pt x="6247908" y="2727281"/>
                  <a:pt x="6247908" y="2727281"/>
                  <a:pt x="6251934" y="2723390"/>
                </a:cubicBezTo>
                <a:cubicBezTo>
                  <a:pt x="6251181" y="2720999"/>
                  <a:pt x="6251181" y="2720999"/>
                  <a:pt x="6251181" y="2720999"/>
                </a:cubicBezTo>
                <a:cubicBezTo>
                  <a:pt x="6252685" y="2725778"/>
                  <a:pt x="6253569" y="2720247"/>
                  <a:pt x="6255959" y="2719495"/>
                </a:cubicBezTo>
                <a:cubicBezTo>
                  <a:pt x="6255206" y="2717106"/>
                  <a:pt x="6254454" y="2714717"/>
                  <a:pt x="6254454" y="2714717"/>
                </a:cubicBezTo>
                <a:cubicBezTo>
                  <a:pt x="6256843" y="2713965"/>
                  <a:pt x="6256843" y="2713965"/>
                  <a:pt x="6256843" y="2713965"/>
                </a:cubicBezTo>
                <a:cubicBezTo>
                  <a:pt x="6259231" y="2713214"/>
                  <a:pt x="6259231" y="2713214"/>
                  <a:pt x="6260867" y="2710072"/>
                </a:cubicBezTo>
                <a:cubicBezTo>
                  <a:pt x="6262503" y="2706931"/>
                  <a:pt x="6261751" y="2704542"/>
                  <a:pt x="6261751" y="2704542"/>
                </a:cubicBezTo>
                <a:cubicBezTo>
                  <a:pt x="6260867" y="2710072"/>
                  <a:pt x="6264008" y="2711710"/>
                  <a:pt x="6262371" y="2714851"/>
                </a:cubicBezTo>
                <a:cubicBezTo>
                  <a:pt x="6261487" y="2720382"/>
                  <a:pt x="6260603" y="2725913"/>
                  <a:pt x="6259718" y="2731442"/>
                </a:cubicBezTo>
                <a:cubicBezTo>
                  <a:pt x="6259718" y="2731442"/>
                  <a:pt x="6260471" y="2733832"/>
                  <a:pt x="6260471" y="2733832"/>
                </a:cubicBezTo>
                <a:cubicBezTo>
                  <a:pt x="6260471" y="2733832"/>
                  <a:pt x="6262858" y="2733081"/>
                  <a:pt x="6262107" y="2730690"/>
                </a:cubicBezTo>
                <a:cubicBezTo>
                  <a:pt x="6262107" y="2730690"/>
                  <a:pt x="6264495" y="2729938"/>
                  <a:pt x="6264495" y="2729938"/>
                </a:cubicBezTo>
                <a:cubicBezTo>
                  <a:pt x="6263743" y="2727550"/>
                  <a:pt x="6266131" y="2726798"/>
                  <a:pt x="6265379" y="2724410"/>
                </a:cubicBezTo>
                <a:cubicBezTo>
                  <a:pt x="6265379" y="2724410"/>
                  <a:pt x="6267016" y="2721268"/>
                  <a:pt x="6268652" y="2718127"/>
                </a:cubicBezTo>
                <a:cubicBezTo>
                  <a:pt x="6269404" y="2720516"/>
                  <a:pt x="6269404" y="2720516"/>
                  <a:pt x="6269404" y="2720516"/>
                </a:cubicBezTo>
                <a:cubicBezTo>
                  <a:pt x="6267768" y="2723657"/>
                  <a:pt x="6267768" y="2723657"/>
                  <a:pt x="6268520" y="2726047"/>
                </a:cubicBezTo>
                <a:cubicBezTo>
                  <a:pt x="6266131" y="2726798"/>
                  <a:pt x="6266882" y="2729187"/>
                  <a:pt x="6265247" y="2732329"/>
                </a:cubicBezTo>
                <a:cubicBezTo>
                  <a:pt x="6262858" y="2733081"/>
                  <a:pt x="6262858" y="2733081"/>
                  <a:pt x="6259585" y="2739362"/>
                </a:cubicBezTo>
                <a:cubicBezTo>
                  <a:pt x="6259585" y="2739362"/>
                  <a:pt x="6257949" y="2742504"/>
                  <a:pt x="6257949" y="2742504"/>
                </a:cubicBezTo>
                <a:cubicBezTo>
                  <a:pt x="6257949" y="2742504"/>
                  <a:pt x="6257198" y="2740113"/>
                  <a:pt x="6257198" y="2740113"/>
                </a:cubicBezTo>
                <a:cubicBezTo>
                  <a:pt x="6254809" y="2740865"/>
                  <a:pt x="6254809" y="2740865"/>
                  <a:pt x="6255561" y="2743256"/>
                </a:cubicBezTo>
                <a:cubicBezTo>
                  <a:pt x="6252288" y="2749537"/>
                  <a:pt x="6254676" y="2748785"/>
                  <a:pt x="6257066" y="2748034"/>
                </a:cubicBezTo>
                <a:cubicBezTo>
                  <a:pt x="6257066" y="2748034"/>
                  <a:pt x="6259454" y="2747282"/>
                  <a:pt x="6261090" y="2744142"/>
                </a:cubicBezTo>
                <a:cubicBezTo>
                  <a:pt x="6260338" y="2741752"/>
                  <a:pt x="6262727" y="2741001"/>
                  <a:pt x="6262727" y="2741001"/>
                </a:cubicBezTo>
                <a:cubicBezTo>
                  <a:pt x="6265867" y="2742637"/>
                  <a:pt x="6265867" y="2742637"/>
                  <a:pt x="6268255" y="2741887"/>
                </a:cubicBezTo>
                <a:cubicBezTo>
                  <a:pt x="6268255" y="2741887"/>
                  <a:pt x="6269007" y="2744275"/>
                  <a:pt x="6269007" y="2744275"/>
                </a:cubicBezTo>
                <a:cubicBezTo>
                  <a:pt x="6269759" y="2746665"/>
                  <a:pt x="6267371" y="2747417"/>
                  <a:pt x="6268124" y="2749807"/>
                </a:cubicBezTo>
                <a:cubicBezTo>
                  <a:pt x="6263346" y="2751310"/>
                  <a:pt x="6259322" y="2755202"/>
                  <a:pt x="6258437" y="2760732"/>
                </a:cubicBezTo>
                <a:cubicBezTo>
                  <a:pt x="6258437" y="2760732"/>
                  <a:pt x="6259189" y="2763123"/>
                  <a:pt x="6259189" y="2763123"/>
                </a:cubicBezTo>
                <a:cubicBezTo>
                  <a:pt x="6252776" y="2767766"/>
                  <a:pt x="6253528" y="2770156"/>
                  <a:pt x="6254281" y="2772547"/>
                </a:cubicBezTo>
                <a:cubicBezTo>
                  <a:pt x="6251891" y="2773298"/>
                  <a:pt x="6252643" y="2775687"/>
                  <a:pt x="6252643" y="2775687"/>
                </a:cubicBezTo>
                <a:cubicBezTo>
                  <a:pt x="6252643" y="2775687"/>
                  <a:pt x="6252643" y="2775687"/>
                  <a:pt x="6250256" y="2776438"/>
                </a:cubicBezTo>
                <a:cubicBezTo>
                  <a:pt x="6250256" y="2776438"/>
                  <a:pt x="6250256" y="2776438"/>
                  <a:pt x="6247867" y="2777190"/>
                </a:cubicBezTo>
                <a:cubicBezTo>
                  <a:pt x="6247867" y="2777190"/>
                  <a:pt x="6248619" y="2779579"/>
                  <a:pt x="6251007" y="2778827"/>
                </a:cubicBezTo>
                <a:cubicBezTo>
                  <a:pt x="6251759" y="2781218"/>
                  <a:pt x="6254899" y="2782856"/>
                  <a:pt x="6254015" y="2788385"/>
                </a:cubicBezTo>
                <a:cubicBezTo>
                  <a:pt x="6252380" y="2791526"/>
                  <a:pt x="6255520" y="2793164"/>
                  <a:pt x="6259545" y="2789271"/>
                </a:cubicBezTo>
                <a:cubicBezTo>
                  <a:pt x="6264321" y="2787768"/>
                  <a:pt x="6264321" y="2787768"/>
                  <a:pt x="6265825" y="2792547"/>
                </a:cubicBezTo>
                <a:cubicBezTo>
                  <a:pt x="6264941" y="2798077"/>
                  <a:pt x="6272990" y="2790291"/>
                  <a:pt x="6273743" y="2792681"/>
                </a:cubicBezTo>
                <a:cubicBezTo>
                  <a:pt x="6273743" y="2792681"/>
                  <a:pt x="6276130" y="2791929"/>
                  <a:pt x="6276130" y="2791929"/>
                </a:cubicBezTo>
                <a:cubicBezTo>
                  <a:pt x="6281040" y="2782506"/>
                  <a:pt x="6288205" y="2780250"/>
                  <a:pt x="6288073" y="2788171"/>
                </a:cubicBezTo>
                <a:cubicBezTo>
                  <a:pt x="6288073" y="2788171"/>
                  <a:pt x="6286437" y="2791312"/>
                  <a:pt x="6286437" y="2791312"/>
                </a:cubicBezTo>
                <a:cubicBezTo>
                  <a:pt x="6282413" y="2795205"/>
                  <a:pt x="6280776" y="2798346"/>
                  <a:pt x="6275999" y="2799849"/>
                </a:cubicBezTo>
                <a:cubicBezTo>
                  <a:pt x="6273611" y="2800601"/>
                  <a:pt x="6271974" y="2803743"/>
                  <a:pt x="6271089" y="2809273"/>
                </a:cubicBezTo>
                <a:cubicBezTo>
                  <a:pt x="6271842" y="2811662"/>
                  <a:pt x="6271842" y="2811662"/>
                  <a:pt x="6273478" y="2808521"/>
                </a:cubicBezTo>
                <a:cubicBezTo>
                  <a:pt x="6275867" y="2807769"/>
                  <a:pt x="6277503" y="2804628"/>
                  <a:pt x="6282280" y="2803125"/>
                </a:cubicBezTo>
                <a:cubicBezTo>
                  <a:pt x="6278255" y="2807017"/>
                  <a:pt x="6277370" y="2812547"/>
                  <a:pt x="6273345" y="2816441"/>
                </a:cubicBezTo>
                <a:cubicBezTo>
                  <a:pt x="6272462" y="2821970"/>
                  <a:pt x="6268437" y="2825864"/>
                  <a:pt x="6272329" y="2829891"/>
                </a:cubicBezTo>
                <a:cubicBezTo>
                  <a:pt x="6275471" y="2831529"/>
                  <a:pt x="6274586" y="2837060"/>
                  <a:pt x="6268925" y="2844093"/>
                </a:cubicBezTo>
                <a:cubicBezTo>
                  <a:pt x="6264899" y="2847986"/>
                  <a:pt x="6267287" y="2847234"/>
                  <a:pt x="6265652" y="2850376"/>
                </a:cubicBezTo>
                <a:cubicBezTo>
                  <a:pt x="6259859" y="2865330"/>
                  <a:pt x="6257337" y="2874001"/>
                  <a:pt x="6249156" y="2889707"/>
                </a:cubicBezTo>
                <a:cubicBezTo>
                  <a:pt x="6248403" y="2887317"/>
                  <a:pt x="6248403" y="2887317"/>
                  <a:pt x="6247652" y="2884928"/>
                </a:cubicBezTo>
                <a:cubicBezTo>
                  <a:pt x="6247652" y="2884928"/>
                  <a:pt x="6245263" y="2885679"/>
                  <a:pt x="6246016" y="2888069"/>
                </a:cubicBezTo>
                <a:cubicBezTo>
                  <a:pt x="6243628" y="2888821"/>
                  <a:pt x="6244379" y="2891211"/>
                  <a:pt x="6244379" y="2891211"/>
                </a:cubicBezTo>
                <a:cubicBezTo>
                  <a:pt x="6248272" y="2895237"/>
                  <a:pt x="6249024" y="2897627"/>
                  <a:pt x="6241727" y="2907802"/>
                </a:cubicBezTo>
                <a:cubicBezTo>
                  <a:pt x="6237702" y="2911695"/>
                  <a:pt x="6236065" y="2914836"/>
                  <a:pt x="6237570" y="2919614"/>
                </a:cubicBezTo>
                <a:cubicBezTo>
                  <a:pt x="6235181" y="2920366"/>
                  <a:pt x="6235181" y="2920366"/>
                  <a:pt x="6235181" y="2920366"/>
                </a:cubicBezTo>
                <a:cubicBezTo>
                  <a:pt x="6235181" y="2920366"/>
                  <a:pt x="6233545" y="2923507"/>
                  <a:pt x="6233545" y="2923507"/>
                </a:cubicBezTo>
                <a:cubicBezTo>
                  <a:pt x="6235933" y="2922756"/>
                  <a:pt x="6238321" y="2922004"/>
                  <a:pt x="6236686" y="2925146"/>
                </a:cubicBezTo>
                <a:cubicBezTo>
                  <a:pt x="6234297" y="2925897"/>
                  <a:pt x="6235049" y="2928286"/>
                  <a:pt x="6235049" y="2928286"/>
                </a:cubicBezTo>
                <a:cubicBezTo>
                  <a:pt x="6235801" y="2930676"/>
                  <a:pt x="6233413" y="2931427"/>
                  <a:pt x="6233413" y="2931427"/>
                </a:cubicBezTo>
                <a:cubicBezTo>
                  <a:pt x="6231024" y="2932179"/>
                  <a:pt x="6231024" y="2932179"/>
                  <a:pt x="6231776" y="2934568"/>
                </a:cubicBezTo>
                <a:cubicBezTo>
                  <a:pt x="6231776" y="2934568"/>
                  <a:pt x="6229387" y="2935319"/>
                  <a:pt x="6229387" y="2935319"/>
                </a:cubicBezTo>
                <a:cubicBezTo>
                  <a:pt x="6227752" y="2938460"/>
                  <a:pt x="6227752" y="2938460"/>
                  <a:pt x="6228505" y="2940851"/>
                </a:cubicBezTo>
                <a:cubicBezTo>
                  <a:pt x="6226115" y="2941602"/>
                  <a:pt x="6226867" y="2943992"/>
                  <a:pt x="6226867" y="2943992"/>
                </a:cubicBezTo>
                <a:cubicBezTo>
                  <a:pt x="6226867" y="2943992"/>
                  <a:pt x="6225231" y="2947132"/>
                  <a:pt x="6224478" y="2944744"/>
                </a:cubicBezTo>
                <a:cubicBezTo>
                  <a:pt x="6224478" y="2944744"/>
                  <a:pt x="6222091" y="2945495"/>
                  <a:pt x="6218819" y="2951778"/>
                </a:cubicBezTo>
                <a:cubicBezTo>
                  <a:pt x="6217181" y="2954919"/>
                  <a:pt x="6214793" y="2955670"/>
                  <a:pt x="6215546" y="2958059"/>
                </a:cubicBezTo>
                <a:cubicBezTo>
                  <a:pt x="6213157" y="2958811"/>
                  <a:pt x="6213157" y="2958811"/>
                  <a:pt x="6213157" y="2958811"/>
                </a:cubicBezTo>
                <a:cubicBezTo>
                  <a:pt x="6213157" y="2958811"/>
                  <a:pt x="6211522" y="2961953"/>
                  <a:pt x="6211522" y="2961953"/>
                </a:cubicBezTo>
                <a:cubicBezTo>
                  <a:pt x="6209884" y="2965094"/>
                  <a:pt x="6208248" y="2968235"/>
                  <a:pt x="6206612" y="2971375"/>
                </a:cubicBezTo>
                <a:cubicBezTo>
                  <a:pt x="6203472" y="2969737"/>
                  <a:pt x="6200330" y="2968101"/>
                  <a:pt x="6202852" y="2959429"/>
                </a:cubicBezTo>
                <a:cubicBezTo>
                  <a:pt x="6200464" y="2960181"/>
                  <a:pt x="6200464" y="2960181"/>
                  <a:pt x="6201215" y="2962569"/>
                </a:cubicBezTo>
                <a:cubicBezTo>
                  <a:pt x="6198827" y="2963322"/>
                  <a:pt x="6199579" y="2965711"/>
                  <a:pt x="6191662" y="2965576"/>
                </a:cubicBezTo>
                <a:cubicBezTo>
                  <a:pt x="6191662" y="2965576"/>
                  <a:pt x="6189274" y="2966329"/>
                  <a:pt x="6186885" y="2967080"/>
                </a:cubicBezTo>
                <a:cubicBezTo>
                  <a:pt x="6189274" y="2966329"/>
                  <a:pt x="6188521" y="2963939"/>
                  <a:pt x="6188521" y="2963939"/>
                </a:cubicBezTo>
                <a:cubicBezTo>
                  <a:pt x="6186133" y="2964691"/>
                  <a:pt x="6187769" y="2961550"/>
                  <a:pt x="6186885" y="2967080"/>
                </a:cubicBezTo>
                <a:cubicBezTo>
                  <a:pt x="6184497" y="2967831"/>
                  <a:pt x="6184497" y="2967831"/>
                  <a:pt x="6184497" y="2967831"/>
                </a:cubicBezTo>
                <a:cubicBezTo>
                  <a:pt x="6182861" y="2970973"/>
                  <a:pt x="6181224" y="2974115"/>
                  <a:pt x="6181224" y="2974115"/>
                </a:cubicBezTo>
                <a:cubicBezTo>
                  <a:pt x="6181224" y="2974115"/>
                  <a:pt x="6181976" y="2976504"/>
                  <a:pt x="6181976" y="2976504"/>
                </a:cubicBezTo>
                <a:cubicBezTo>
                  <a:pt x="6178704" y="2982785"/>
                  <a:pt x="6178836" y="2974866"/>
                  <a:pt x="6178836" y="2974866"/>
                </a:cubicBezTo>
                <a:cubicBezTo>
                  <a:pt x="6178836" y="2974866"/>
                  <a:pt x="6177200" y="2978008"/>
                  <a:pt x="6174811" y="2978759"/>
                </a:cubicBezTo>
                <a:cubicBezTo>
                  <a:pt x="6174811" y="2978759"/>
                  <a:pt x="6175564" y="2981148"/>
                  <a:pt x="6175564" y="2981148"/>
                </a:cubicBezTo>
                <a:cubicBezTo>
                  <a:pt x="6173927" y="2984289"/>
                  <a:pt x="6174679" y="2986679"/>
                  <a:pt x="6172291" y="2987431"/>
                </a:cubicBezTo>
                <a:cubicBezTo>
                  <a:pt x="6173042" y="2989820"/>
                  <a:pt x="6173042" y="2989820"/>
                  <a:pt x="6173794" y="2992209"/>
                </a:cubicBezTo>
                <a:cubicBezTo>
                  <a:pt x="6170654" y="2990571"/>
                  <a:pt x="6170654" y="2990571"/>
                  <a:pt x="6169902" y="2988183"/>
                </a:cubicBezTo>
                <a:cubicBezTo>
                  <a:pt x="6175564" y="2981148"/>
                  <a:pt x="6170786" y="2982651"/>
                  <a:pt x="6168398" y="2983403"/>
                </a:cubicBezTo>
                <a:cubicBezTo>
                  <a:pt x="6168398" y="2983403"/>
                  <a:pt x="6166010" y="2984154"/>
                  <a:pt x="6166762" y="2986544"/>
                </a:cubicBezTo>
                <a:cubicBezTo>
                  <a:pt x="6166762" y="2986544"/>
                  <a:pt x="6167514" y="2988934"/>
                  <a:pt x="6168266" y="2991323"/>
                </a:cubicBezTo>
                <a:cubicBezTo>
                  <a:pt x="6162737" y="2990438"/>
                  <a:pt x="6157960" y="2991941"/>
                  <a:pt x="6165258" y="2981766"/>
                </a:cubicBezTo>
                <a:cubicBezTo>
                  <a:pt x="6165258" y="2981766"/>
                  <a:pt x="6164506" y="2979377"/>
                  <a:pt x="6164506" y="2979377"/>
                </a:cubicBezTo>
                <a:cubicBezTo>
                  <a:pt x="6157209" y="2989551"/>
                  <a:pt x="6159729" y="2980880"/>
                  <a:pt x="6158976" y="2978491"/>
                </a:cubicBezTo>
                <a:cubicBezTo>
                  <a:pt x="6158225" y="2976101"/>
                  <a:pt x="6158225" y="2976101"/>
                  <a:pt x="6151812" y="2980746"/>
                </a:cubicBezTo>
                <a:cubicBezTo>
                  <a:pt x="6154953" y="2982384"/>
                  <a:pt x="6154953" y="2982384"/>
                  <a:pt x="6155704" y="2984773"/>
                </a:cubicBezTo>
                <a:cubicBezTo>
                  <a:pt x="6155704" y="2984773"/>
                  <a:pt x="6155704" y="2984773"/>
                  <a:pt x="6156456" y="2987161"/>
                </a:cubicBezTo>
                <a:lnTo>
                  <a:pt x="6153185" y="2993445"/>
                </a:lnTo>
                <a:lnTo>
                  <a:pt x="6153184" y="2993445"/>
                </a:lnTo>
                <a:cubicBezTo>
                  <a:pt x="6152365" y="2995015"/>
                  <a:pt x="6152365" y="2995015"/>
                  <a:pt x="6152980" y="2993837"/>
                </a:cubicBezTo>
                <a:lnTo>
                  <a:pt x="6153185" y="2993445"/>
                </a:lnTo>
                <a:lnTo>
                  <a:pt x="6157077" y="2997471"/>
                </a:lnTo>
                <a:cubicBezTo>
                  <a:pt x="6154556" y="3006142"/>
                  <a:pt x="6156192" y="3003002"/>
                  <a:pt x="6157829" y="2999861"/>
                </a:cubicBezTo>
                <a:cubicBezTo>
                  <a:pt x="6162605" y="2998358"/>
                  <a:pt x="6164241" y="2995215"/>
                  <a:pt x="6161721" y="3003887"/>
                </a:cubicBezTo>
                <a:cubicBezTo>
                  <a:pt x="6161721" y="3003887"/>
                  <a:pt x="6160086" y="3007029"/>
                  <a:pt x="6162473" y="3006278"/>
                </a:cubicBezTo>
                <a:cubicBezTo>
                  <a:pt x="6163226" y="3008667"/>
                  <a:pt x="6165613" y="3007915"/>
                  <a:pt x="6166365" y="3010303"/>
                </a:cubicBezTo>
                <a:cubicBezTo>
                  <a:pt x="6168753" y="3009552"/>
                  <a:pt x="6167117" y="3012693"/>
                  <a:pt x="6165481" y="3015834"/>
                </a:cubicBezTo>
                <a:cubicBezTo>
                  <a:pt x="6166234" y="3018224"/>
                  <a:pt x="6164597" y="3021365"/>
                  <a:pt x="6164597" y="3021365"/>
                </a:cubicBezTo>
                <a:cubicBezTo>
                  <a:pt x="6166985" y="3020613"/>
                  <a:pt x="6169374" y="3019861"/>
                  <a:pt x="6171762" y="3019110"/>
                </a:cubicBezTo>
                <a:cubicBezTo>
                  <a:pt x="6171762" y="3019110"/>
                  <a:pt x="6172646" y="3013579"/>
                  <a:pt x="6175034" y="3012827"/>
                </a:cubicBezTo>
                <a:cubicBezTo>
                  <a:pt x="6174283" y="3010438"/>
                  <a:pt x="6176671" y="3009686"/>
                  <a:pt x="6179058" y="3008935"/>
                </a:cubicBezTo>
                <a:cubicBezTo>
                  <a:pt x="6179058" y="3008935"/>
                  <a:pt x="6181448" y="3008183"/>
                  <a:pt x="6182199" y="3010572"/>
                </a:cubicBezTo>
                <a:cubicBezTo>
                  <a:pt x="6184588" y="3009821"/>
                  <a:pt x="6185341" y="3012210"/>
                  <a:pt x="6186224" y="3006679"/>
                </a:cubicBezTo>
                <a:cubicBezTo>
                  <a:pt x="6186224" y="3006679"/>
                  <a:pt x="6185472" y="3004289"/>
                  <a:pt x="6185472" y="3004289"/>
                </a:cubicBezTo>
                <a:cubicBezTo>
                  <a:pt x="6185472" y="3004289"/>
                  <a:pt x="6184720" y="3001902"/>
                  <a:pt x="6184720" y="3001902"/>
                </a:cubicBezTo>
                <a:cubicBezTo>
                  <a:pt x="6182332" y="3002653"/>
                  <a:pt x="6179193" y="3001016"/>
                  <a:pt x="6184852" y="2993982"/>
                </a:cubicBezTo>
                <a:cubicBezTo>
                  <a:pt x="6186489" y="2990840"/>
                  <a:pt x="6186621" y="2982920"/>
                  <a:pt x="6180207" y="2987564"/>
                </a:cubicBezTo>
                <a:cubicBezTo>
                  <a:pt x="6178572" y="2990705"/>
                  <a:pt x="6179456" y="2985176"/>
                  <a:pt x="6178704" y="2982785"/>
                </a:cubicBezTo>
                <a:cubicBezTo>
                  <a:pt x="6181091" y="2982033"/>
                  <a:pt x="6182728" y="2978892"/>
                  <a:pt x="6182728" y="2978892"/>
                </a:cubicBezTo>
                <a:cubicBezTo>
                  <a:pt x="6185116" y="2978141"/>
                  <a:pt x="6187505" y="2977389"/>
                  <a:pt x="6190777" y="2971108"/>
                </a:cubicBezTo>
                <a:cubicBezTo>
                  <a:pt x="6190777" y="2971108"/>
                  <a:pt x="6193166" y="2970356"/>
                  <a:pt x="6193166" y="2970356"/>
                </a:cubicBezTo>
                <a:cubicBezTo>
                  <a:pt x="6193166" y="2970356"/>
                  <a:pt x="6193918" y="2972745"/>
                  <a:pt x="6193918" y="2972745"/>
                </a:cubicBezTo>
                <a:cubicBezTo>
                  <a:pt x="6189009" y="2982169"/>
                  <a:pt x="6190514" y="2986947"/>
                  <a:pt x="6192017" y="2991725"/>
                </a:cubicBezTo>
                <a:cubicBezTo>
                  <a:pt x="6190382" y="2994867"/>
                  <a:pt x="6186357" y="2998760"/>
                  <a:pt x="6187108" y="3001150"/>
                </a:cubicBezTo>
                <a:cubicBezTo>
                  <a:pt x="6188745" y="2998009"/>
                  <a:pt x="6188745" y="2998009"/>
                  <a:pt x="6190248" y="3002787"/>
                </a:cubicBezTo>
                <a:cubicBezTo>
                  <a:pt x="6189364" y="3008317"/>
                  <a:pt x="6191753" y="3007565"/>
                  <a:pt x="6194141" y="3006814"/>
                </a:cubicBezTo>
                <a:cubicBezTo>
                  <a:pt x="6194141" y="3006814"/>
                  <a:pt x="6193390" y="3004425"/>
                  <a:pt x="6195778" y="3003673"/>
                </a:cubicBezTo>
                <a:cubicBezTo>
                  <a:pt x="6194141" y="3006814"/>
                  <a:pt x="6194894" y="3009203"/>
                  <a:pt x="6194894" y="3009203"/>
                </a:cubicBezTo>
                <a:cubicBezTo>
                  <a:pt x="6194894" y="3009203"/>
                  <a:pt x="6198034" y="3010841"/>
                  <a:pt x="6198034" y="3010841"/>
                </a:cubicBezTo>
                <a:cubicBezTo>
                  <a:pt x="6201174" y="3012479"/>
                  <a:pt x="6198786" y="3013230"/>
                  <a:pt x="6197150" y="3016371"/>
                </a:cubicBezTo>
                <a:cubicBezTo>
                  <a:pt x="6197150" y="3016371"/>
                  <a:pt x="6197902" y="3018761"/>
                  <a:pt x="6197902" y="3018761"/>
                </a:cubicBezTo>
                <a:cubicBezTo>
                  <a:pt x="6199538" y="3015620"/>
                  <a:pt x="6203561" y="3011727"/>
                  <a:pt x="6207588" y="3007834"/>
                </a:cubicBezTo>
                <a:cubicBezTo>
                  <a:pt x="6208339" y="3010224"/>
                  <a:pt x="6208339" y="3010224"/>
                  <a:pt x="6205951" y="3010975"/>
                </a:cubicBezTo>
                <a:cubicBezTo>
                  <a:pt x="6201926" y="3014869"/>
                  <a:pt x="6202679" y="3017257"/>
                  <a:pt x="6205819" y="3018895"/>
                </a:cubicBezTo>
                <a:cubicBezTo>
                  <a:pt x="6205819" y="3018895"/>
                  <a:pt x="6205819" y="3018895"/>
                  <a:pt x="6206570" y="3021286"/>
                </a:cubicBezTo>
                <a:cubicBezTo>
                  <a:pt x="6206570" y="3021286"/>
                  <a:pt x="6204935" y="3024426"/>
                  <a:pt x="6204935" y="3024426"/>
                </a:cubicBezTo>
                <a:cubicBezTo>
                  <a:pt x="6204935" y="3024426"/>
                  <a:pt x="6202547" y="3025177"/>
                  <a:pt x="6202547" y="3025177"/>
                </a:cubicBezTo>
                <a:cubicBezTo>
                  <a:pt x="6201795" y="3022789"/>
                  <a:pt x="6201042" y="3020399"/>
                  <a:pt x="6200158" y="3025929"/>
                </a:cubicBezTo>
                <a:cubicBezTo>
                  <a:pt x="6197637" y="3034601"/>
                  <a:pt x="6194496" y="3032963"/>
                  <a:pt x="6192108" y="3033715"/>
                </a:cubicBezTo>
                <a:cubicBezTo>
                  <a:pt x="6193613" y="3038494"/>
                  <a:pt x="6191977" y="3041635"/>
                  <a:pt x="6191092" y="3047166"/>
                </a:cubicBezTo>
                <a:cubicBezTo>
                  <a:pt x="6186315" y="3048669"/>
                  <a:pt x="6186447" y="3040749"/>
                  <a:pt x="6187331" y="3035218"/>
                </a:cubicBezTo>
                <a:cubicBezTo>
                  <a:pt x="6187331" y="3035218"/>
                  <a:pt x="6187331" y="3035218"/>
                  <a:pt x="6188968" y="3032076"/>
                </a:cubicBezTo>
                <a:cubicBezTo>
                  <a:pt x="6190605" y="3028936"/>
                  <a:pt x="6190605" y="3028936"/>
                  <a:pt x="6192241" y="3025796"/>
                </a:cubicBezTo>
                <a:cubicBezTo>
                  <a:pt x="6195512" y="3019514"/>
                  <a:pt x="6194761" y="3017124"/>
                  <a:pt x="6192372" y="3017876"/>
                </a:cubicBezTo>
                <a:cubicBezTo>
                  <a:pt x="6188348" y="3021768"/>
                  <a:pt x="6188348" y="3021768"/>
                  <a:pt x="6189232" y="3016237"/>
                </a:cubicBezTo>
                <a:cubicBezTo>
                  <a:pt x="6189232" y="3016237"/>
                  <a:pt x="6186844" y="3016989"/>
                  <a:pt x="6186844" y="3016989"/>
                </a:cubicBezTo>
                <a:cubicBezTo>
                  <a:pt x="6184456" y="3017741"/>
                  <a:pt x="6185208" y="3020130"/>
                  <a:pt x="6185960" y="3022519"/>
                </a:cubicBezTo>
                <a:cubicBezTo>
                  <a:pt x="6181183" y="3024023"/>
                  <a:pt x="6180299" y="3029554"/>
                  <a:pt x="6179547" y="3027164"/>
                </a:cubicBezTo>
                <a:cubicBezTo>
                  <a:pt x="6178795" y="3024775"/>
                  <a:pt x="6174770" y="3028667"/>
                  <a:pt x="6178043" y="3022385"/>
                </a:cubicBezTo>
                <a:cubicBezTo>
                  <a:pt x="6175655" y="3023137"/>
                  <a:pt x="6174018" y="3026278"/>
                  <a:pt x="6173265" y="3023890"/>
                </a:cubicBezTo>
                <a:cubicBezTo>
                  <a:pt x="6173265" y="3023890"/>
                  <a:pt x="6171630" y="3027030"/>
                  <a:pt x="6171630" y="3027030"/>
                </a:cubicBezTo>
                <a:cubicBezTo>
                  <a:pt x="6169993" y="3030171"/>
                  <a:pt x="6168358" y="3033313"/>
                  <a:pt x="6168358" y="3033313"/>
                </a:cubicBezTo>
                <a:cubicBezTo>
                  <a:pt x="6166721" y="3036453"/>
                  <a:pt x="6165084" y="3039593"/>
                  <a:pt x="6165084" y="3039593"/>
                </a:cubicBezTo>
                <a:cubicBezTo>
                  <a:pt x="6165084" y="3039593"/>
                  <a:pt x="6164333" y="3037205"/>
                  <a:pt x="6164333" y="3037205"/>
                </a:cubicBezTo>
                <a:cubicBezTo>
                  <a:pt x="6163580" y="3034817"/>
                  <a:pt x="6161193" y="3035568"/>
                  <a:pt x="6161193" y="3035568"/>
                </a:cubicBezTo>
                <a:cubicBezTo>
                  <a:pt x="6159556" y="3038708"/>
                  <a:pt x="6157918" y="3041848"/>
                  <a:pt x="6157918" y="3041848"/>
                </a:cubicBezTo>
                <a:cubicBezTo>
                  <a:pt x="6158671" y="3044239"/>
                  <a:pt x="6157034" y="3047380"/>
                  <a:pt x="6157787" y="3049770"/>
                </a:cubicBezTo>
                <a:cubicBezTo>
                  <a:pt x="6157787" y="3049770"/>
                  <a:pt x="6158539" y="3052159"/>
                  <a:pt x="6158539" y="3052159"/>
                </a:cubicBezTo>
                <a:cubicBezTo>
                  <a:pt x="6156150" y="3052911"/>
                  <a:pt x="6156903" y="3055300"/>
                  <a:pt x="6155267" y="3058441"/>
                </a:cubicBezTo>
                <a:cubicBezTo>
                  <a:pt x="6155267" y="3058441"/>
                  <a:pt x="6152879" y="3059193"/>
                  <a:pt x="6152879" y="3059193"/>
                </a:cubicBezTo>
                <a:cubicBezTo>
                  <a:pt x="6152879" y="3059193"/>
                  <a:pt x="6149737" y="3057555"/>
                  <a:pt x="6150490" y="3059945"/>
                </a:cubicBezTo>
                <a:cubicBezTo>
                  <a:pt x="6150490" y="3059945"/>
                  <a:pt x="6148101" y="3060696"/>
                  <a:pt x="6148853" y="3063086"/>
                </a:cubicBezTo>
                <a:cubicBezTo>
                  <a:pt x="6144077" y="3064589"/>
                  <a:pt x="6140052" y="3068482"/>
                  <a:pt x="6138548" y="3063703"/>
                </a:cubicBezTo>
                <a:cubicBezTo>
                  <a:pt x="6138548" y="3063703"/>
                  <a:pt x="6139433" y="3058173"/>
                  <a:pt x="6137796" y="3061314"/>
                </a:cubicBezTo>
                <a:cubicBezTo>
                  <a:pt x="6136160" y="3064455"/>
                  <a:pt x="6136160" y="3064455"/>
                  <a:pt x="6136912" y="3066845"/>
                </a:cubicBezTo>
                <a:cubicBezTo>
                  <a:pt x="6134524" y="3067596"/>
                  <a:pt x="6134524" y="3067596"/>
                  <a:pt x="6135276" y="3069985"/>
                </a:cubicBezTo>
                <a:cubicBezTo>
                  <a:pt x="6132136" y="3068348"/>
                  <a:pt x="6129746" y="3069100"/>
                  <a:pt x="6125854" y="3065072"/>
                </a:cubicBezTo>
                <a:cubicBezTo>
                  <a:pt x="6125854" y="3065072"/>
                  <a:pt x="6123466" y="3065824"/>
                  <a:pt x="6123466" y="3065824"/>
                </a:cubicBezTo>
                <a:cubicBezTo>
                  <a:pt x="6122714" y="3063435"/>
                  <a:pt x="6118689" y="3067328"/>
                  <a:pt x="6119574" y="3061797"/>
                </a:cubicBezTo>
                <a:cubicBezTo>
                  <a:pt x="6117185" y="3062549"/>
                  <a:pt x="6117185" y="3062549"/>
                  <a:pt x="6117185" y="3062549"/>
                </a:cubicBezTo>
                <a:cubicBezTo>
                  <a:pt x="6120945" y="3074496"/>
                  <a:pt x="6120945" y="3074496"/>
                  <a:pt x="6117805" y="3072858"/>
                </a:cubicBezTo>
                <a:cubicBezTo>
                  <a:pt x="6117805" y="3072858"/>
                  <a:pt x="6115417" y="3073610"/>
                  <a:pt x="6114665" y="3071220"/>
                </a:cubicBezTo>
                <a:cubicBezTo>
                  <a:pt x="6112277" y="3071972"/>
                  <a:pt x="6109887" y="3072724"/>
                  <a:pt x="6109887" y="3072724"/>
                </a:cubicBezTo>
                <a:cubicBezTo>
                  <a:pt x="6106747" y="3071086"/>
                  <a:pt x="6105996" y="3068697"/>
                  <a:pt x="6102723" y="3074979"/>
                </a:cubicBezTo>
                <a:cubicBezTo>
                  <a:pt x="6099450" y="3081261"/>
                  <a:pt x="6099450" y="3081261"/>
                  <a:pt x="6098698" y="3078872"/>
                </a:cubicBezTo>
                <a:cubicBezTo>
                  <a:pt x="6097194" y="3074093"/>
                  <a:pt x="6094806" y="3074845"/>
                  <a:pt x="6090782" y="3078738"/>
                </a:cubicBezTo>
                <a:cubicBezTo>
                  <a:pt x="6090782" y="3078738"/>
                  <a:pt x="6091533" y="3081127"/>
                  <a:pt x="6091533" y="3081127"/>
                </a:cubicBezTo>
                <a:cubicBezTo>
                  <a:pt x="6091533" y="3081127"/>
                  <a:pt x="6089145" y="3081879"/>
                  <a:pt x="6089897" y="3084268"/>
                </a:cubicBezTo>
                <a:cubicBezTo>
                  <a:pt x="6087508" y="3085020"/>
                  <a:pt x="6088261" y="3087410"/>
                  <a:pt x="6086624" y="3090550"/>
                </a:cubicBezTo>
                <a:cubicBezTo>
                  <a:pt x="6089013" y="3089798"/>
                  <a:pt x="6090649" y="3086659"/>
                  <a:pt x="6093038" y="3085906"/>
                </a:cubicBezTo>
                <a:cubicBezTo>
                  <a:pt x="6093038" y="3085906"/>
                  <a:pt x="6092286" y="3083517"/>
                  <a:pt x="6092286" y="3083517"/>
                </a:cubicBezTo>
                <a:cubicBezTo>
                  <a:pt x="6096178" y="3087542"/>
                  <a:pt x="6098566" y="3086791"/>
                  <a:pt x="6102458" y="3090819"/>
                </a:cubicBezTo>
                <a:cubicBezTo>
                  <a:pt x="6100070" y="3091571"/>
                  <a:pt x="6097682" y="3092322"/>
                  <a:pt x="6093656" y="3096215"/>
                </a:cubicBezTo>
                <a:cubicBezTo>
                  <a:pt x="6096797" y="3097852"/>
                  <a:pt x="6097550" y="3100242"/>
                  <a:pt x="6099939" y="3099491"/>
                </a:cubicBezTo>
                <a:cubicBezTo>
                  <a:pt x="6100690" y="3101879"/>
                  <a:pt x="6100690" y="3101879"/>
                  <a:pt x="6103079" y="3101127"/>
                </a:cubicBezTo>
                <a:cubicBezTo>
                  <a:pt x="6112763" y="3090200"/>
                  <a:pt x="6110996" y="3101263"/>
                  <a:pt x="6112500" y="3106041"/>
                </a:cubicBezTo>
                <a:cubicBezTo>
                  <a:pt x="6112500" y="3106041"/>
                  <a:pt x="6109360" y="3104404"/>
                  <a:pt x="6109360" y="3104404"/>
                </a:cubicBezTo>
                <a:cubicBezTo>
                  <a:pt x="6106970" y="3105156"/>
                  <a:pt x="6104582" y="3105907"/>
                  <a:pt x="6102195" y="3106659"/>
                </a:cubicBezTo>
                <a:cubicBezTo>
                  <a:pt x="6102063" y="3114578"/>
                  <a:pt x="6110112" y="3106792"/>
                  <a:pt x="6105203" y="3116216"/>
                </a:cubicBezTo>
                <a:cubicBezTo>
                  <a:pt x="6106706" y="3120994"/>
                  <a:pt x="6103434" y="3127278"/>
                  <a:pt x="6104186" y="3129666"/>
                </a:cubicBezTo>
                <a:cubicBezTo>
                  <a:pt x="6108962" y="3128163"/>
                  <a:pt x="6108962" y="3128163"/>
                  <a:pt x="6111483" y="3119491"/>
                </a:cubicBezTo>
                <a:cubicBezTo>
                  <a:pt x="6111483" y="3119491"/>
                  <a:pt x="6114003" y="3110819"/>
                  <a:pt x="6115640" y="3107678"/>
                </a:cubicBezTo>
                <a:cubicBezTo>
                  <a:pt x="6117144" y="3112457"/>
                  <a:pt x="6121169" y="3108564"/>
                  <a:pt x="6120285" y="3114096"/>
                </a:cubicBezTo>
                <a:cubicBezTo>
                  <a:pt x="6121788" y="3118874"/>
                  <a:pt x="6124176" y="3118122"/>
                  <a:pt x="6128201" y="3114229"/>
                </a:cubicBezTo>
                <a:cubicBezTo>
                  <a:pt x="6126566" y="3117370"/>
                  <a:pt x="6127318" y="3119760"/>
                  <a:pt x="6125681" y="3122901"/>
                </a:cubicBezTo>
                <a:cubicBezTo>
                  <a:pt x="6125681" y="3122901"/>
                  <a:pt x="6123293" y="3123652"/>
                  <a:pt x="6123293" y="3123652"/>
                </a:cubicBezTo>
                <a:cubicBezTo>
                  <a:pt x="6124044" y="3126043"/>
                  <a:pt x="6124797" y="3128432"/>
                  <a:pt x="6127184" y="3127681"/>
                </a:cubicBezTo>
                <a:cubicBezTo>
                  <a:pt x="6125549" y="3130821"/>
                  <a:pt x="6125549" y="3130821"/>
                  <a:pt x="6125549" y="3130821"/>
                </a:cubicBezTo>
                <a:cubicBezTo>
                  <a:pt x="6127937" y="3130069"/>
                  <a:pt x="6127937" y="3130069"/>
                  <a:pt x="6127937" y="3130069"/>
                </a:cubicBezTo>
                <a:cubicBezTo>
                  <a:pt x="6127937" y="3130069"/>
                  <a:pt x="6126301" y="3133210"/>
                  <a:pt x="6126301" y="3133210"/>
                </a:cubicBezTo>
                <a:cubicBezTo>
                  <a:pt x="6122277" y="3137103"/>
                  <a:pt x="6122277" y="3137103"/>
                  <a:pt x="6123912" y="3133962"/>
                </a:cubicBezTo>
                <a:cubicBezTo>
                  <a:pt x="6125549" y="3130821"/>
                  <a:pt x="6124797" y="3128432"/>
                  <a:pt x="6120772" y="3132324"/>
                </a:cubicBezTo>
                <a:cubicBezTo>
                  <a:pt x="6118385" y="3133076"/>
                  <a:pt x="6118385" y="3133076"/>
                  <a:pt x="6116747" y="3136217"/>
                </a:cubicBezTo>
                <a:cubicBezTo>
                  <a:pt x="6114359" y="3136969"/>
                  <a:pt x="6115995" y="3133828"/>
                  <a:pt x="6115995" y="3133828"/>
                </a:cubicBezTo>
                <a:cubicBezTo>
                  <a:pt x="6115995" y="3133828"/>
                  <a:pt x="6115995" y="3133828"/>
                  <a:pt x="6113607" y="3134579"/>
                </a:cubicBezTo>
                <a:cubicBezTo>
                  <a:pt x="6111971" y="3137720"/>
                  <a:pt x="6110335" y="3140862"/>
                  <a:pt x="6106310" y="3144754"/>
                </a:cubicBezTo>
                <a:cubicBezTo>
                  <a:pt x="6107061" y="3147144"/>
                  <a:pt x="6105426" y="3150285"/>
                  <a:pt x="6106178" y="3152673"/>
                </a:cubicBezTo>
                <a:cubicBezTo>
                  <a:pt x="6107814" y="3149533"/>
                  <a:pt x="6110201" y="3148782"/>
                  <a:pt x="6110201" y="3148782"/>
                </a:cubicBezTo>
                <a:cubicBezTo>
                  <a:pt x="6110954" y="3151171"/>
                  <a:pt x="6110954" y="3151171"/>
                  <a:pt x="6110954" y="3151171"/>
                </a:cubicBezTo>
                <a:cubicBezTo>
                  <a:pt x="6109318" y="3154312"/>
                  <a:pt x="6106930" y="3155064"/>
                  <a:pt x="6107682" y="3157453"/>
                </a:cubicBezTo>
                <a:cubicBezTo>
                  <a:pt x="6103657" y="3161347"/>
                  <a:pt x="6106046" y="3160594"/>
                  <a:pt x="6104409" y="3163736"/>
                </a:cubicBezTo>
                <a:cubicBezTo>
                  <a:pt x="6104409" y="3163736"/>
                  <a:pt x="6102020" y="3164487"/>
                  <a:pt x="6102020" y="3164487"/>
                </a:cubicBezTo>
                <a:cubicBezTo>
                  <a:pt x="6100385" y="3167628"/>
                  <a:pt x="6098748" y="3170770"/>
                  <a:pt x="6096360" y="3171521"/>
                </a:cubicBezTo>
                <a:cubicBezTo>
                  <a:pt x="6094723" y="3174661"/>
                  <a:pt x="6095475" y="3177051"/>
                  <a:pt x="6093839" y="3180193"/>
                </a:cubicBezTo>
                <a:cubicBezTo>
                  <a:pt x="6093839" y="3180193"/>
                  <a:pt x="6093839" y="3180193"/>
                  <a:pt x="6095475" y="3177051"/>
                </a:cubicBezTo>
                <a:cubicBezTo>
                  <a:pt x="6097111" y="3173911"/>
                  <a:pt x="6099501" y="3173159"/>
                  <a:pt x="6099501" y="3173159"/>
                </a:cubicBezTo>
                <a:cubicBezTo>
                  <a:pt x="6100253" y="3175547"/>
                  <a:pt x="6103525" y="3169266"/>
                  <a:pt x="6105913" y="3168514"/>
                </a:cubicBezTo>
                <a:cubicBezTo>
                  <a:pt x="6107550" y="3165373"/>
                  <a:pt x="6106665" y="3170904"/>
                  <a:pt x="6109938" y="3164622"/>
                </a:cubicBezTo>
                <a:cubicBezTo>
                  <a:pt x="6109938" y="3164622"/>
                  <a:pt x="6109938" y="3164622"/>
                  <a:pt x="6112327" y="3163870"/>
                </a:cubicBezTo>
                <a:cubicBezTo>
                  <a:pt x="6111574" y="3161481"/>
                  <a:pt x="6113962" y="3160729"/>
                  <a:pt x="6113962" y="3160729"/>
                </a:cubicBezTo>
                <a:cubicBezTo>
                  <a:pt x="6116352" y="3159977"/>
                  <a:pt x="6116352" y="3159977"/>
                  <a:pt x="6118740" y="3159225"/>
                </a:cubicBezTo>
                <a:cubicBezTo>
                  <a:pt x="6117103" y="3162367"/>
                  <a:pt x="6117855" y="3164756"/>
                  <a:pt x="6118608" y="3167144"/>
                </a:cubicBezTo>
                <a:cubicBezTo>
                  <a:pt x="6118608" y="3167144"/>
                  <a:pt x="6120995" y="3166393"/>
                  <a:pt x="6120995" y="3166393"/>
                </a:cubicBezTo>
                <a:cubicBezTo>
                  <a:pt x="6120995" y="3166393"/>
                  <a:pt x="6120243" y="3164004"/>
                  <a:pt x="6122632" y="3163252"/>
                </a:cubicBezTo>
                <a:cubicBezTo>
                  <a:pt x="6122632" y="3163252"/>
                  <a:pt x="6121880" y="3160863"/>
                  <a:pt x="6121880" y="3160863"/>
                </a:cubicBezTo>
                <a:cubicBezTo>
                  <a:pt x="6121880" y="3160863"/>
                  <a:pt x="6121880" y="3160863"/>
                  <a:pt x="6121127" y="3158474"/>
                </a:cubicBezTo>
                <a:cubicBezTo>
                  <a:pt x="6120376" y="3156085"/>
                  <a:pt x="6122764" y="3155334"/>
                  <a:pt x="6122011" y="3152943"/>
                </a:cubicBezTo>
                <a:cubicBezTo>
                  <a:pt x="6124401" y="3152192"/>
                  <a:pt x="6123649" y="3149802"/>
                  <a:pt x="6123649" y="3149802"/>
                </a:cubicBezTo>
                <a:cubicBezTo>
                  <a:pt x="6126037" y="3149050"/>
                  <a:pt x="6125284" y="3146660"/>
                  <a:pt x="6125284" y="3146660"/>
                </a:cubicBezTo>
                <a:cubicBezTo>
                  <a:pt x="6125284" y="3146660"/>
                  <a:pt x="6127673" y="3145908"/>
                  <a:pt x="6126921" y="3143520"/>
                </a:cubicBezTo>
                <a:cubicBezTo>
                  <a:pt x="6126921" y="3143520"/>
                  <a:pt x="6127673" y="3145908"/>
                  <a:pt x="6129308" y="3142768"/>
                </a:cubicBezTo>
                <a:cubicBezTo>
                  <a:pt x="6131697" y="3142016"/>
                  <a:pt x="6130945" y="3139627"/>
                  <a:pt x="6130945" y="3139627"/>
                </a:cubicBezTo>
                <a:cubicBezTo>
                  <a:pt x="6128557" y="3140378"/>
                  <a:pt x="6131830" y="3134096"/>
                  <a:pt x="6131078" y="3131707"/>
                </a:cubicBezTo>
                <a:cubicBezTo>
                  <a:pt x="6131078" y="3131707"/>
                  <a:pt x="6131078" y="3131707"/>
                  <a:pt x="6133466" y="3130955"/>
                </a:cubicBezTo>
                <a:cubicBezTo>
                  <a:pt x="6133466" y="3130955"/>
                  <a:pt x="6132714" y="3128566"/>
                  <a:pt x="6132714" y="3128566"/>
                </a:cubicBezTo>
                <a:cubicBezTo>
                  <a:pt x="6135102" y="3127814"/>
                  <a:pt x="6134351" y="3125425"/>
                  <a:pt x="6134351" y="3125425"/>
                </a:cubicBezTo>
                <a:cubicBezTo>
                  <a:pt x="6133598" y="3123036"/>
                  <a:pt x="6133598" y="3123036"/>
                  <a:pt x="6133598" y="3123036"/>
                </a:cubicBezTo>
                <a:cubicBezTo>
                  <a:pt x="6135234" y="3119894"/>
                  <a:pt x="6135234" y="3119894"/>
                  <a:pt x="6136871" y="3116753"/>
                </a:cubicBezTo>
                <a:cubicBezTo>
                  <a:pt x="6138507" y="3113612"/>
                  <a:pt x="6138507" y="3113612"/>
                  <a:pt x="6140143" y="3110470"/>
                </a:cubicBezTo>
                <a:cubicBezTo>
                  <a:pt x="6139259" y="3116001"/>
                  <a:pt x="6139259" y="3116001"/>
                  <a:pt x="6141648" y="3115250"/>
                </a:cubicBezTo>
                <a:cubicBezTo>
                  <a:pt x="6142400" y="3117639"/>
                  <a:pt x="6140764" y="3120781"/>
                  <a:pt x="6143151" y="3120029"/>
                </a:cubicBezTo>
                <a:cubicBezTo>
                  <a:pt x="6145540" y="3119278"/>
                  <a:pt x="6147929" y="3118526"/>
                  <a:pt x="6147929" y="3118526"/>
                </a:cubicBezTo>
                <a:cubicBezTo>
                  <a:pt x="6147176" y="3116136"/>
                  <a:pt x="6147176" y="3116136"/>
                  <a:pt x="6148813" y="3112995"/>
                </a:cubicBezTo>
                <a:cubicBezTo>
                  <a:pt x="6148813" y="3112995"/>
                  <a:pt x="6148060" y="3110605"/>
                  <a:pt x="6149697" y="3107464"/>
                </a:cubicBezTo>
                <a:cubicBezTo>
                  <a:pt x="6149697" y="3107464"/>
                  <a:pt x="6152837" y="3109101"/>
                  <a:pt x="6152837" y="3109101"/>
                </a:cubicBezTo>
                <a:cubicBezTo>
                  <a:pt x="6158366" y="3109987"/>
                  <a:pt x="6153458" y="3119411"/>
                  <a:pt x="6154961" y="3124190"/>
                </a:cubicBezTo>
                <a:cubicBezTo>
                  <a:pt x="6155713" y="3126579"/>
                  <a:pt x="6152573" y="3124942"/>
                  <a:pt x="6153325" y="3127331"/>
                </a:cubicBezTo>
                <a:cubicBezTo>
                  <a:pt x="6151689" y="3130471"/>
                  <a:pt x="6147664" y="3134365"/>
                  <a:pt x="6150804" y="3136002"/>
                </a:cubicBezTo>
                <a:cubicBezTo>
                  <a:pt x="6149168" y="3139142"/>
                  <a:pt x="6147532" y="3142285"/>
                  <a:pt x="6147532" y="3142285"/>
                </a:cubicBezTo>
                <a:cubicBezTo>
                  <a:pt x="6145896" y="3145426"/>
                  <a:pt x="6145896" y="3145426"/>
                  <a:pt x="6149036" y="3147064"/>
                </a:cubicBezTo>
                <a:cubicBezTo>
                  <a:pt x="6149788" y="3149453"/>
                  <a:pt x="6149788" y="3149453"/>
                  <a:pt x="6152176" y="3148702"/>
                </a:cubicBezTo>
                <a:cubicBezTo>
                  <a:pt x="6152176" y="3148702"/>
                  <a:pt x="6150541" y="3151842"/>
                  <a:pt x="6151292" y="3154232"/>
                </a:cubicBezTo>
                <a:cubicBezTo>
                  <a:pt x="6148904" y="3154982"/>
                  <a:pt x="6148904" y="3154982"/>
                  <a:pt x="6148904" y="3154982"/>
                </a:cubicBezTo>
                <a:cubicBezTo>
                  <a:pt x="6145011" y="3150956"/>
                  <a:pt x="6142490" y="3159627"/>
                  <a:pt x="6139217" y="3165910"/>
                </a:cubicBezTo>
                <a:cubicBezTo>
                  <a:pt x="6141607" y="3165159"/>
                  <a:pt x="6144879" y="3158875"/>
                  <a:pt x="6145631" y="3161265"/>
                </a:cubicBezTo>
                <a:cubicBezTo>
                  <a:pt x="6148019" y="3160513"/>
                  <a:pt x="6149523" y="3165293"/>
                  <a:pt x="6150275" y="3167681"/>
                </a:cubicBezTo>
                <a:cubicBezTo>
                  <a:pt x="6150275" y="3167681"/>
                  <a:pt x="6148640" y="3170824"/>
                  <a:pt x="6148640" y="3170824"/>
                </a:cubicBezTo>
                <a:cubicBezTo>
                  <a:pt x="6146251" y="3171575"/>
                  <a:pt x="6146251" y="3171575"/>
                  <a:pt x="6143111" y="3169936"/>
                </a:cubicBezTo>
                <a:cubicBezTo>
                  <a:pt x="6144615" y="3174716"/>
                  <a:pt x="6142978" y="3177856"/>
                  <a:pt x="6142978" y="3177856"/>
                </a:cubicBezTo>
                <a:cubicBezTo>
                  <a:pt x="6146119" y="3179495"/>
                  <a:pt x="6144481" y="3182635"/>
                  <a:pt x="6140457" y="3186528"/>
                </a:cubicBezTo>
                <a:cubicBezTo>
                  <a:pt x="6140457" y="3186528"/>
                  <a:pt x="6140457" y="3186528"/>
                  <a:pt x="6138822" y="3189669"/>
                </a:cubicBezTo>
                <a:cubicBezTo>
                  <a:pt x="6142846" y="3185776"/>
                  <a:pt x="6143597" y="3188166"/>
                  <a:pt x="6142714" y="3193696"/>
                </a:cubicBezTo>
                <a:cubicBezTo>
                  <a:pt x="6143466" y="3196086"/>
                  <a:pt x="6150631" y="3193831"/>
                  <a:pt x="6151515" y="3188300"/>
                </a:cubicBezTo>
                <a:cubicBezTo>
                  <a:pt x="6155539" y="3184407"/>
                  <a:pt x="6154788" y="3182018"/>
                  <a:pt x="6155673" y="3176488"/>
                </a:cubicBezTo>
                <a:cubicBezTo>
                  <a:pt x="6158061" y="3175737"/>
                  <a:pt x="6157308" y="3173346"/>
                  <a:pt x="6159696" y="3172594"/>
                </a:cubicBezTo>
                <a:cubicBezTo>
                  <a:pt x="6161333" y="3169454"/>
                  <a:pt x="6162970" y="3166313"/>
                  <a:pt x="6164605" y="3163171"/>
                </a:cubicBezTo>
                <a:cubicBezTo>
                  <a:pt x="6164605" y="3163171"/>
                  <a:pt x="6166994" y="3162419"/>
                  <a:pt x="6166994" y="3162419"/>
                </a:cubicBezTo>
                <a:cubicBezTo>
                  <a:pt x="6162970" y="3166313"/>
                  <a:pt x="6162085" y="3171844"/>
                  <a:pt x="6160449" y="3174985"/>
                </a:cubicBezTo>
                <a:cubicBezTo>
                  <a:pt x="6161201" y="3177373"/>
                  <a:pt x="6161201" y="3177373"/>
                  <a:pt x="6161201" y="3177373"/>
                </a:cubicBezTo>
                <a:cubicBezTo>
                  <a:pt x="6161201" y="3177373"/>
                  <a:pt x="6163588" y="3176622"/>
                  <a:pt x="6163588" y="3176622"/>
                </a:cubicBezTo>
                <a:cubicBezTo>
                  <a:pt x="6162837" y="3174233"/>
                  <a:pt x="6162837" y="3174233"/>
                  <a:pt x="6162837" y="3174233"/>
                </a:cubicBezTo>
                <a:cubicBezTo>
                  <a:pt x="6164474" y="3171091"/>
                  <a:pt x="6166110" y="3167950"/>
                  <a:pt x="6168498" y="3167198"/>
                </a:cubicBezTo>
                <a:cubicBezTo>
                  <a:pt x="6168498" y="3167198"/>
                  <a:pt x="6169250" y="3169588"/>
                  <a:pt x="6167614" y="3172730"/>
                </a:cubicBezTo>
                <a:cubicBezTo>
                  <a:pt x="6165226" y="3173482"/>
                  <a:pt x="6161953" y="3179763"/>
                  <a:pt x="6165978" y="3175870"/>
                </a:cubicBezTo>
                <a:cubicBezTo>
                  <a:pt x="6168366" y="3175118"/>
                  <a:pt x="6166730" y="3178259"/>
                  <a:pt x="6166730" y="3178259"/>
                </a:cubicBezTo>
                <a:cubicBezTo>
                  <a:pt x="6166730" y="3178259"/>
                  <a:pt x="6165093" y="3181400"/>
                  <a:pt x="6165093" y="3181400"/>
                </a:cubicBezTo>
                <a:cubicBezTo>
                  <a:pt x="6159564" y="3180514"/>
                  <a:pt x="6158680" y="3186045"/>
                  <a:pt x="6157796" y="3191576"/>
                </a:cubicBezTo>
                <a:cubicBezTo>
                  <a:pt x="6156912" y="3197107"/>
                  <a:pt x="6152888" y="3200999"/>
                  <a:pt x="6150366" y="3209670"/>
                </a:cubicBezTo>
                <a:cubicBezTo>
                  <a:pt x="6151250" y="3204140"/>
                  <a:pt x="6151250" y="3204140"/>
                  <a:pt x="6152888" y="3200999"/>
                </a:cubicBezTo>
                <a:cubicBezTo>
                  <a:pt x="6154523" y="3197859"/>
                  <a:pt x="6153020" y="3193079"/>
                  <a:pt x="6151383" y="3196220"/>
                </a:cubicBezTo>
                <a:cubicBezTo>
                  <a:pt x="6148994" y="3196972"/>
                  <a:pt x="6148110" y="3202502"/>
                  <a:pt x="6144970" y="3200866"/>
                </a:cubicBezTo>
                <a:cubicBezTo>
                  <a:pt x="6144218" y="3198475"/>
                  <a:pt x="6141830" y="3199227"/>
                  <a:pt x="6139441" y="3199979"/>
                </a:cubicBezTo>
                <a:cubicBezTo>
                  <a:pt x="6142582" y="3201616"/>
                  <a:pt x="6145723" y="3203254"/>
                  <a:pt x="6148863" y="3204892"/>
                </a:cubicBezTo>
                <a:cubicBezTo>
                  <a:pt x="6144839" y="3208786"/>
                  <a:pt x="6140813" y="3212677"/>
                  <a:pt x="6141698" y="3207147"/>
                </a:cubicBezTo>
                <a:cubicBezTo>
                  <a:pt x="6141698" y="3207147"/>
                  <a:pt x="6140946" y="3204758"/>
                  <a:pt x="6140946" y="3204758"/>
                </a:cubicBezTo>
                <a:cubicBezTo>
                  <a:pt x="6138556" y="3205509"/>
                  <a:pt x="6135285" y="3211793"/>
                  <a:pt x="6134532" y="3209402"/>
                </a:cubicBezTo>
                <a:cubicBezTo>
                  <a:pt x="6134532" y="3209402"/>
                  <a:pt x="6135416" y="3203873"/>
                  <a:pt x="6135416" y="3203873"/>
                </a:cubicBezTo>
                <a:cubicBezTo>
                  <a:pt x="6135416" y="3203873"/>
                  <a:pt x="6133029" y="3204624"/>
                  <a:pt x="6132276" y="3202234"/>
                </a:cubicBezTo>
                <a:cubicBezTo>
                  <a:pt x="6130773" y="3197455"/>
                  <a:pt x="6135682" y="3188032"/>
                  <a:pt x="6129268" y="3192676"/>
                </a:cubicBezTo>
                <a:cubicBezTo>
                  <a:pt x="6131789" y="3184006"/>
                  <a:pt x="6125375" y="3188649"/>
                  <a:pt x="6122235" y="3187012"/>
                </a:cubicBezTo>
                <a:cubicBezTo>
                  <a:pt x="6122235" y="3187012"/>
                  <a:pt x="6121483" y="3184622"/>
                  <a:pt x="6121483" y="3184622"/>
                </a:cubicBezTo>
                <a:cubicBezTo>
                  <a:pt x="6120731" y="3182234"/>
                  <a:pt x="6123120" y="3181481"/>
                  <a:pt x="6122367" y="3179092"/>
                </a:cubicBezTo>
                <a:cubicBezTo>
                  <a:pt x="6120731" y="3182234"/>
                  <a:pt x="6121616" y="3176702"/>
                  <a:pt x="6121616" y="3176702"/>
                </a:cubicBezTo>
                <a:cubicBezTo>
                  <a:pt x="6119226" y="3177454"/>
                  <a:pt x="6117591" y="3180596"/>
                  <a:pt x="6115954" y="3183737"/>
                </a:cubicBezTo>
                <a:cubicBezTo>
                  <a:pt x="6111045" y="3193159"/>
                  <a:pt x="6107773" y="3199442"/>
                  <a:pt x="6106888" y="3204973"/>
                </a:cubicBezTo>
                <a:cubicBezTo>
                  <a:pt x="6106888" y="3204973"/>
                  <a:pt x="6106888" y="3204973"/>
                  <a:pt x="6109277" y="3204221"/>
                </a:cubicBezTo>
                <a:cubicBezTo>
                  <a:pt x="6109277" y="3204221"/>
                  <a:pt x="6110913" y="3201079"/>
                  <a:pt x="6113301" y="3200328"/>
                </a:cubicBezTo>
                <a:lnTo>
                  <a:pt x="6113417" y="3200696"/>
                </a:lnTo>
                <a:lnTo>
                  <a:pt x="6112466" y="3202888"/>
                </a:lnTo>
                <a:cubicBezTo>
                  <a:pt x="6111445" y="3204853"/>
                  <a:pt x="6110028" y="3206610"/>
                  <a:pt x="6107640" y="3207362"/>
                </a:cubicBezTo>
                <a:cubicBezTo>
                  <a:pt x="6109144" y="3212142"/>
                  <a:pt x="6111534" y="3211390"/>
                  <a:pt x="6116441" y="3201966"/>
                </a:cubicBezTo>
                <a:cubicBezTo>
                  <a:pt x="6117193" y="3204355"/>
                  <a:pt x="6117946" y="3206744"/>
                  <a:pt x="6116309" y="3209886"/>
                </a:cubicBezTo>
                <a:cubicBezTo>
                  <a:pt x="6117814" y="3214664"/>
                  <a:pt x="6116178" y="3217806"/>
                  <a:pt x="6112152" y="3221698"/>
                </a:cubicBezTo>
                <a:cubicBezTo>
                  <a:pt x="6108128" y="3225591"/>
                  <a:pt x="6110517" y="3224839"/>
                  <a:pt x="6110517" y="3224839"/>
                </a:cubicBezTo>
                <a:cubicBezTo>
                  <a:pt x="6111268" y="3227229"/>
                  <a:pt x="6111268" y="3227229"/>
                  <a:pt x="6109633" y="3230370"/>
                </a:cubicBezTo>
                <a:cubicBezTo>
                  <a:pt x="6109633" y="3230370"/>
                  <a:pt x="6107996" y="3233511"/>
                  <a:pt x="6105608" y="3234263"/>
                </a:cubicBezTo>
                <a:cubicBezTo>
                  <a:pt x="6106359" y="3236652"/>
                  <a:pt x="6106359" y="3236652"/>
                  <a:pt x="6108749" y="3235901"/>
                </a:cubicBezTo>
                <a:cubicBezTo>
                  <a:pt x="6109501" y="3238290"/>
                  <a:pt x="6110252" y="3240679"/>
                  <a:pt x="6114276" y="3236787"/>
                </a:cubicBezTo>
                <a:cubicBezTo>
                  <a:pt x="6116665" y="3236035"/>
                  <a:pt x="6116665" y="3236035"/>
                  <a:pt x="6117417" y="3238424"/>
                </a:cubicBezTo>
                <a:cubicBezTo>
                  <a:pt x="6117417" y="3238424"/>
                  <a:pt x="6118169" y="3240814"/>
                  <a:pt x="6118169" y="3240814"/>
                </a:cubicBezTo>
                <a:cubicBezTo>
                  <a:pt x="6120557" y="3240062"/>
                  <a:pt x="6122946" y="3239310"/>
                  <a:pt x="6125334" y="3238559"/>
                </a:cubicBezTo>
                <a:cubicBezTo>
                  <a:pt x="6125334" y="3238559"/>
                  <a:pt x="6126971" y="3235417"/>
                  <a:pt x="6129359" y="3234666"/>
                </a:cubicBezTo>
                <a:cubicBezTo>
                  <a:pt x="6128607" y="3232276"/>
                  <a:pt x="6128607" y="3232276"/>
                  <a:pt x="6128607" y="3232276"/>
                </a:cubicBezTo>
                <a:cubicBezTo>
                  <a:pt x="6121441" y="3234531"/>
                  <a:pt x="6118301" y="3232894"/>
                  <a:pt x="6118433" y="3224974"/>
                </a:cubicBezTo>
                <a:cubicBezTo>
                  <a:pt x="6122458" y="3221081"/>
                  <a:pt x="6121573" y="3226611"/>
                  <a:pt x="6127987" y="3221967"/>
                </a:cubicBezTo>
                <a:cubicBezTo>
                  <a:pt x="6127987" y="3221967"/>
                  <a:pt x="6128740" y="3224355"/>
                  <a:pt x="6129491" y="3226746"/>
                </a:cubicBezTo>
                <a:cubicBezTo>
                  <a:pt x="6130243" y="3229135"/>
                  <a:pt x="6132631" y="3228383"/>
                  <a:pt x="6133383" y="3230773"/>
                </a:cubicBezTo>
                <a:cubicBezTo>
                  <a:pt x="6133383" y="3230773"/>
                  <a:pt x="6137408" y="3226880"/>
                  <a:pt x="6137408" y="3226880"/>
                </a:cubicBezTo>
                <a:cubicBezTo>
                  <a:pt x="6138292" y="3221348"/>
                  <a:pt x="6140680" y="3220598"/>
                  <a:pt x="6143069" y="3219846"/>
                </a:cubicBezTo>
                <a:cubicBezTo>
                  <a:pt x="6145458" y="3219093"/>
                  <a:pt x="6146210" y="3221484"/>
                  <a:pt x="6147847" y="3218341"/>
                </a:cubicBezTo>
                <a:cubicBezTo>
                  <a:pt x="6149350" y="3223121"/>
                  <a:pt x="6149350" y="3223121"/>
                  <a:pt x="6152490" y="3224759"/>
                </a:cubicBezTo>
                <a:cubicBezTo>
                  <a:pt x="6152490" y="3224759"/>
                  <a:pt x="6147714" y="3226261"/>
                  <a:pt x="6149219" y="3231041"/>
                </a:cubicBezTo>
                <a:cubicBezTo>
                  <a:pt x="6149219" y="3231041"/>
                  <a:pt x="6147581" y="3234182"/>
                  <a:pt x="6148333" y="3236571"/>
                </a:cubicBezTo>
                <a:cubicBezTo>
                  <a:pt x="6148333" y="3236571"/>
                  <a:pt x="6146697" y="3239712"/>
                  <a:pt x="6146697" y="3239712"/>
                </a:cubicBezTo>
                <a:cubicBezTo>
                  <a:pt x="6141169" y="3238826"/>
                  <a:pt x="6138779" y="3239579"/>
                  <a:pt x="6136391" y="3240329"/>
                </a:cubicBezTo>
                <a:cubicBezTo>
                  <a:pt x="6136391" y="3240329"/>
                  <a:pt x="6134004" y="3241081"/>
                  <a:pt x="6134004" y="3241081"/>
                </a:cubicBezTo>
                <a:cubicBezTo>
                  <a:pt x="6132367" y="3244222"/>
                  <a:pt x="6132367" y="3244222"/>
                  <a:pt x="6133119" y="3246612"/>
                </a:cubicBezTo>
                <a:cubicBezTo>
                  <a:pt x="6133119" y="3246612"/>
                  <a:pt x="6133119" y="3246612"/>
                  <a:pt x="6133872" y="3249001"/>
                </a:cubicBezTo>
                <a:cubicBezTo>
                  <a:pt x="6132234" y="3252142"/>
                  <a:pt x="6125823" y="3256788"/>
                  <a:pt x="6126574" y="3259177"/>
                </a:cubicBezTo>
                <a:cubicBezTo>
                  <a:pt x="6127326" y="3261566"/>
                  <a:pt x="6128079" y="3263956"/>
                  <a:pt x="6128831" y="3266346"/>
                </a:cubicBezTo>
                <a:cubicBezTo>
                  <a:pt x="6128831" y="3266346"/>
                  <a:pt x="6129582" y="3268734"/>
                  <a:pt x="6127193" y="3269487"/>
                </a:cubicBezTo>
                <a:cubicBezTo>
                  <a:pt x="6127946" y="3271875"/>
                  <a:pt x="6125557" y="3272627"/>
                  <a:pt x="6125557" y="3272627"/>
                </a:cubicBezTo>
                <a:cubicBezTo>
                  <a:pt x="6125557" y="3272627"/>
                  <a:pt x="6123169" y="3273379"/>
                  <a:pt x="6123169" y="3273379"/>
                </a:cubicBezTo>
                <a:cubicBezTo>
                  <a:pt x="6124054" y="3267849"/>
                  <a:pt x="6125689" y="3264708"/>
                  <a:pt x="6120914" y="3266211"/>
                </a:cubicBezTo>
                <a:cubicBezTo>
                  <a:pt x="6119277" y="3269353"/>
                  <a:pt x="6118392" y="3274882"/>
                  <a:pt x="6117507" y="3280413"/>
                </a:cubicBezTo>
                <a:cubicBezTo>
                  <a:pt x="6114367" y="3278775"/>
                  <a:pt x="6111227" y="3277137"/>
                  <a:pt x="6110475" y="3274748"/>
                </a:cubicBezTo>
                <a:cubicBezTo>
                  <a:pt x="6107335" y="3273111"/>
                  <a:pt x="6105699" y="3276252"/>
                  <a:pt x="6100922" y="3277755"/>
                </a:cubicBezTo>
                <a:cubicBezTo>
                  <a:pt x="6104194" y="3271473"/>
                  <a:pt x="6105831" y="3268331"/>
                  <a:pt x="6108972" y="3269970"/>
                </a:cubicBezTo>
                <a:cubicBezTo>
                  <a:pt x="6108972" y="3269970"/>
                  <a:pt x="6110607" y="3266828"/>
                  <a:pt x="6112996" y="3266076"/>
                </a:cubicBezTo>
                <a:cubicBezTo>
                  <a:pt x="6112243" y="3263688"/>
                  <a:pt x="6109856" y="3264439"/>
                  <a:pt x="6109856" y="3264439"/>
                </a:cubicBezTo>
                <a:cubicBezTo>
                  <a:pt x="6112375" y="3255768"/>
                  <a:pt x="6111624" y="3253377"/>
                  <a:pt x="6112508" y="3247847"/>
                </a:cubicBezTo>
                <a:cubicBezTo>
                  <a:pt x="6111757" y="3245458"/>
                  <a:pt x="6112641" y="3239928"/>
                  <a:pt x="6108616" y="3243821"/>
                </a:cubicBezTo>
                <a:cubicBezTo>
                  <a:pt x="6103839" y="3245324"/>
                  <a:pt x="6103087" y="3242935"/>
                  <a:pt x="6100699" y="3243686"/>
                </a:cubicBezTo>
                <a:cubicBezTo>
                  <a:pt x="6101450" y="3246076"/>
                  <a:pt x="6103839" y="3245324"/>
                  <a:pt x="6104591" y="3247713"/>
                </a:cubicBezTo>
                <a:cubicBezTo>
                  <a:pt x="6104591" y="3247713"/>
                  <a:pt x="6105343" y="3250102"/>
                  <a:pt x="6102955" y="3250853"/>
                </a:cubicBezTo>
                <a:cubicBezTo>
                  <a:pt x="6102955" y="3250853"/>
                  <a:pt x="6101318" y="3253995"/>
                  <a:pt x="6101318" y="3253995"/>
                </a:cubicBezTo>
                <a:cubicBezTo>
                  <a:pt x="6098177" y="3252358"/>
                  <a:pt x="6097425" y="3249969"/>
                  <a:pt x="6095038" y="3250720"/>
                </a:cubicBezTo>
                <a:cubicBezTo>
                  <a:pt x="6095038" y="3250720"/>
                  <a:pt x="6091013" y="3254612"/>
                  <a:pt x="6088625" y="3255365"/>
                </a:cubicBezTo>
                <a:cubicBezTo>
                  <a:pt x="6089376" y="3257753"/>
                  <a:pt x="6090128" y="3260143"/>
                  <a:pt x="6090128" y="3260143"/>
                </a:cubicBezTo>
                <a:cubicBezTo>
                  <a:pt x="6093269" y="3261780"/>
                  <a:pt x="6090749" y="3270453"/>
                  <a:pt x="6087477" y="3276735"/>
                </a:cubicBezTo>
                <a:cubicBezTo>
                  <a:pt x="6085707" y="3287796"/>
                  <a:pt x="6085707" y="3287796"/>
                  <a:pt x="6086459" y="3290185"/>
                </a:cubicBezTo>
                <a:cubicBezTo>
                  <a:pt x="6084824" y="3293326"/>
                  <a:pt x="6083187" y="3296467"/>
                  <a:pt x="6083187" y="3296467"/>
                </a:cubicBezTo>
                <a:cubicBezTo>
                  <a:pt x="6080798" y="3297219"/>
                  <a:pt x="6080798" y="3297219"/>
                  <a:pt x="6080798" y="3297219"/>
                </a:cubicBezTo>
                <a:cubicBezTo>
                  <a:pt x="6078410" y="3297971"/>
                  <a:pt x="6079914" y="3302751"/>
                  <a:pt x="6075138" y="3304253"/>
                </a:cubicBezTo>
                <a:cubicBezTo>
                  <a:pt x="6075138" y="3304253"/>
                  <a:pt x="6074385" y="3301865"/>
                  <a:pt x="6073634" y="3299474"/>
                </a:cubicBezTo>
                <a:cubicBezTo>
                  <a:pt x="6073634" y="3299474"/>
                  <a:pt x="6071997" y="3302616"/>
                  <a:pt x="6069609" y="3303368"/>
                </a:cubicBezTo>
                <a:cubicBezTo>
                  <a:pt x="6067220" y="3304120"/>
                  <a:pt x="6062445" y="3305623"/>
                  <a:pt x="6064964" y="3296950"/>
                </a:cubicBezTo>
                <a:cubicBezTo>
                  <a:pt x="6064964" y="3296950"/>
                  <a:pt x="6062576" y="3297702"/>
                  <a:pt x="6062576" y="3297702"/>
                </a:cubicBezTo>
                <a:cubicBezTo>
                  <a:pt x="6062576" y="3297702"/>
                  <a:pt x="6060940" y="3300843"/>
                  <a:pt x="6060940" y="3300843"/>
                </a:cubicBezTo>
                <a:cubicBezTo>
                  <a:pt x="6062445" y="3305623"/>
                  <a:pt x="6063948" y="3310401"/>
                  <a:pt x="6065453" y="3315180"/>
                </a:cubicBezTo>
                <a:cubicBezTo>
                  <a:pt x="6065453" y="3315180"/>
                  <a:pt x="6063815" y="3318321"/>
                  <a:pt x="6063815" y="3318321"/>
                </a:cubicBezTo>
                <a:cubicBezTo>
                  <a:pt x="6061428" y="3319073"/>
                  <a:pt x="6057402" y="3322966"/>
                  <a:pt x="6055766" y="3326107"/>
                </a:cubicBezTo>
                <a:cubicBezTo>
                  <a:pt x="6054129" y="3329248"/>
                  <a:pt x="6055634" y="3334027"/>
                  <a:pt x="6056387" y="3336416"/>
                </a:cubicBezTo>
                <a:cubicBezTo>
                  <a:pt x="6053998" y="3337168"/>
                  <a:pt x="6052360" y="3340309"/>
                  <a:pt x="6052360" y="3340309"/>
                </a:cubicBezTo>
                <a:cubicBezTo>
                  <a:pt x="6049220" y="3338671"/>
                  <a:pt x="6049089" y="3346592"/>
                  <a:pt x="6047453" y="3349732"/>
                </a:cubicBezTo>
                <a:cubicBezTo>
                  <a:pt x="6045064" y="3350485"/>
                  <a:pt x="6045815" y="3352872"/>
                  <a:pt x="6044179" y="3356015"/>
                </a:cubicBezTo>
                <a:cubicBezTo>
                  <a:pt x="6041791" y="3356766"/>
                  <a:pt x="6041791" y="3356766"/>
                  <a:pt x="6041039" y="3354376"/>
                </a:cubicBezTo>
                <a:cubicBezTo>
                  <a:pt x="6040288" y="3351988"/>
                  <a:pt x="6040288" y="3351988"/>
                  <a:pt x="6040288" y="3351988"/>
                </a:cubicBezTo>
                <a:cubicBezTo>
                  <a:pt x="6037147" y="3350351"/>
                  <a:pt x="6037899" y="3352739"/>
                  <a:pt x="6035511" y="3353491"/>
                </a:cubicBezTo>
                <a:cubicBezTo>
                  <a:pt x="6035511" y="3353491"/>
                  <a:pt x="6033874" y="3356631"/>
                  <a:pt x="6033874" y="3356631"/>
                </a:cubicBezTo>
                <a:cubicBezTo>
                  <a:pt x="6034626" y="3359022"/>
                  <a:pt x="6037015" y="3358270"/>
                  <a:pt x="6037015" y="3358270"/>
                </a:cubicBezTo>
                <a:cubicBezTo>
                  <a:pt x="6037015" y="3358270"/>
                  <a:pt x="6035378" y="3361411"/>
                  <a:pt x="6035378" y="3361411"/>
                </a:cubicBezTo>
                <a:cubicBezTo>
                  <a:pt x="6035378" y="3361411"/>
                  <a:pt x="6033742" y="3364551"/>
                  <a:pt x="6032106" y="3367693"/>
                </a:cubicBezTo>
                <a:cubicBezTo>
                  <a:pt x="6033742" y="3364551"/>
                  <a:pt x="6036130" y="3363799"/>
                  <a:pt x="6038519" y="3363048"/>
                </a:cubicBezTo>
                <a:cubicBezTo>
                  <a:pt x="6038519" y="3363048"/>
                  <a:pt x="6040155" y="3359908"/>
                  <a:pt x="6040155" y="3359908"/>
                </a:cubicBezTo>
                <a:cubicBezTo>
                  <a:pt x="6038519" y="3363048"/>
                  <a:pt x="6037635" y="3368579"/>
                  <a:pt x="6035998" y="3371719"/>
                </a:cubicBezTo>
                <a:cubicBezTo>
                  <a:pt x="6034363" y="3374862"/>
                  <a:pt x="6035114" y="3377251"/>
                  <a:pt x="6031974" y="3375613"/>
                </a:cubicBezTo>
                <a:cubicBezTo>
                  <a:pt x="6029585" y="3376365"/>
                  <a:pt x="6028701" y="3381897"/>
                  <a:pt x="6026313" y="3382647"/>
                </a:cubicBezTo>
                <a:cubicBezTo>
                  <a:pt x="6027065" y="3385036"/>
                  <a:pt x="6027817" y="3387425"/>
                  <a:pt x="6028569" y="3389816"/>
                </a:cubicBezTo>
                <a:cubicBezTo>
                  <a:pt x="6028569" y="3389816"/>
                  <a:pt x="6027817" y="3387425"/>
                  <a:pt x="6030204" y="3386673"/>
                </a:cubicBezTo>
                <a:cubicBezTo>
                  <a:pt x="6031841" y="3383532"/>
                  <a:pt x="6034230" y="3382781"/>
                  <a:pt x="6032593" y="3385922"/>
                </a:cubicBezTo>
                <a:cubicBezTo>
                  <a:pt x="6031709" y="3391452"/>
                  <a:pt x="6036487" y="3389949"/>
                  <a:pt x="6040511" y="3386057"/>
                </a:cubicBezTo>
                <a:cubicBezTo>
                  <a:pt x="6040511" y="3386057"/>
                  <a:pt x="6041262" y="3388445"/>
                  <a:pt x="6041262" y="3388445"/>
                </a:cubicBezTo>
                <a:cubicBezTo>
                  <a:pt x="6041262" y="3388445"/>
                  <a:pt x="6039627" y="3391586"/>
                  <a:pt x="6039627" y="3391586"/>
                </a:cubicBezTo>
                <a:cubicBezTo>
                  <a:pt x="6037238" y="3392338"/>
                  <a:pt x="6034849" y="3393090"/>
                  <a:pt x="6034849" y="3393090"/>
                </a:cubicBezTo>
                <a:cubicBezTo>
                  <a:pt x="6031709" y="3391452"/>
                  <a:pt x="6026933" y="3392956"/>
                  <a:pt x="6025295" y="3396097"/>
                </a:cubicBezTo>
                <a:cubicBezTo>
                  <a:pt x="6020520" y="3397600"/>
                  <a:pt x="6018883" y="3400742"/>
                  <a:pt x="6016363" y="3409414"/>
                </a:cubicBezTo>
                <a:cubicBezTo>
                  <a:pt x="6016363" y="3409414"/>
                  <a:pt x="6017114" y="3411804"/>
                  <a:pt x="6017114" y="3411804"/>
                </a:cubicBezTo>
                <a:cubicBezTo>
                  <a:pt x="6017114" y="3411804"/>
                  <a:pt x="6017114" y="3411804"/>
                  <a:pt x="6014726" y="3412555"/>
                </a:cubicBezTo>
                <a:cubicBezTo>
                  <a:pt x="6014726" y="3412555"/>
                  <a:pt x="6013090" y="3415695"/>
                  <a:pt x="6010701" y="3416447"/>
                </a:cubicBezTo>
                <a:cubicBezTo>
                  <a:pt x="6013090" y="3415695"/>
                  <a:pt x="6013090" y="3415695"/>
                  <a:pt x="6013090" y="3415695"/>
                </a:cubicBezTo>
                <a:cubicBezTo>
                  <a:pt x="6015479" y="3414944"/>
                  <a:pt x="6016230" y="3417333"/>
                  <a:pt x="6016230" y="3417333"/>
                </a:cubicBezTo>
                <a:cubicBezTo>
                  <a:pt x="6014594" y="3420474"/>
                  <a:pt x="6012205" y="3421226"/>
                  <a:pt x="6012957" y="3423616"/>
                </a:cubicBezTo>
                <a:cubicBezTo>
                  <a:pt x="6008181" y="3425119"/>
                  <a:pt x="6005040" y="3423481"/>
                  <a:pt x="6002520" y="3432153"/>
                </a:cubicBezTo>
                <a:cubicBezTo>
                  <a:pt x="5999247" y="3438435"/>
                  <a:pt x="5999115" y="3446355"/>
                  <a:pt x="6001504" y="3445603"/>
                </a:cubicBezTo>
                <a:cubicBezTo>
                  <a:pt x="6001504" y="3445603"/>
                  <a:pt x="6003892" y="3444852"/>
                  <a:pt x="6003892" y="3444852"/>
                </a:cubicBezTo>
                <a:cubicBezTo>
                  <a:pt x="6005528" y="3441712"/>
                  <a:pt x="6007165" y="3438570"/>
                  <a:pt x="6006280" y="3444100"/>
                </a:cubicBezTo>
                <a:cubicBezTo>
                  <a:pt x="6007032" y="3446489"/>
                  <a:pt x="6007784" y="3448879"/>
                  <a:pt x="6007784" y="3448879"/>
                </a:cubicBezTo>
                <a:cubicBezTo>
                  <a:pt x="6008536" y="3451268"/>
                  <a:pt x="6010925" y="3450515"/>
                  <a:pt x="6010925" y="3450515"/>
                </a:cubicBezTo>
                <a:cubicBezTo>
                  <a:pt x="6012562" y="3447375"/>
                  <a:pt x="6014197" y="3444234"/>
                  <a:pt x="6015834" y="3441093"/>
                </a:cubicBezTo>
                <a:cubicBezTo>
                  <a:pt x="6016586" y="3443483"/>
                  <a:pt x="6017337" y="3445872"/>
                  <a:pt x="6017337" y="3445872"/>
                </a:cubicBezTo>
                <a:cubicBezTo>
                  <a:pt x="6017337" y="3445872"/>
                  <a:pt x="6019726" y="3445120"/>
                  <a:pt x="6022115" y="3444369"/>
                </a:cubicBezTo>
                <a:cubicBezTo>
                  <a:pt x="6022867" y="3446757"/>
                  <a:pt x="6024502" y="3443617"/>
                  <a:pt x="6026139" y="3440476"/>
                </a:cubicBezTo>
                <a:cubicBezTo>
                  <a:pt x="6026891" y="3442865"/>
                  <a:pt x="6027643" y="3445255"/>
                  <a:pt x="6026007" y="3448396"/>
                </a:cubicBezTo>
                <a:cubicBezTo>
                  <a:pt x="6024371" y="3451537"/>
                  <a:pt x="6022734" y="3454678"/>
                  <a:pt x="6020345" y="3455430"/>
                </a:cubicBezTo>
                <a:cubicBezTo>
                  <a:pt x="6020345" y="3455430"/>
                  <a:pt x="6020345" y="3455430"/>
                  <a:pt x="6017958" y="3456181"/>
                </a:cubicBezTo>
                <a:cubicBezTo>
                  <a:pt x="6014818" y="3454544"/>
                  <a:pt x="6014065" y="3452154"/>
                  <a:pt x="6010040" y="3456047"/>
                </a:cubicBezTo>
                <a:cubicBezTo>
                  <a:pt x="6007652" y="3456799"/>
                  <a:pt x="6007652" y="3456799"/>
                  <a:pt x="6007652" y="3456799"/>
                </a:cubicBezTo>
                <a:cubicBezTo>
                  <a:pt x="6006900" y="3454409"/>
                  <a:pt x="6007784" y="3448879"/>
                  <a:pt x="6001372" y="3453522"/>
                </a:cubicBezTo>
                <a:cubicBezTo>
                  <a:pt x="6001372" y="3453522"/>
                  <a:pt x="6000620" y="3451134"/>
                  <a:pt x="5999868" y="3448745"/>
                </a:cubicBezTo>
                <a:cubicBezTo>
                  <a:pt x="5999868" y="3448745"/>
                  <a:pt x="5999868" y="3448745"/>
                  <a:pt x="5997479" y="3449496"/>
                </a:cubicBezTo>
                <a:cubicBezTo>
                  <a:pt x="5998230" y="3451886"/>
                  <a:pt x="5998982" y="3454275"/>
                  <a:pt x="5999735" y="3456665"/>
                </a:cubicBezTo>
                <a:cubicBezTo>
                  <a:pt x="5992571" y="3458920"/>
                  <a:pt x="5990933" y="3462061"/>
                  <a:pt x="5986157" y="3463564"/>
                </a:cubicBezTo>
                <a:cubicBezTo>
                  <a:pt x="5986909" y="3465954"/>
                  <a:pt x="5987661" y="3468343"/>
                  <a:pt x="5986025" y="3471484"/>
                </a:cubicBezTo>
                <a:cubicBezTo>
                  <a:pt x="5986777" y="3473874"/>
                  <a:pt x="5981248" y="3472988"/>
                  <a:pt x="5982752" y="3477767"/>
                </a:cubicBezTo>
                <a:cubicBezTo>
                  <a:pt x="5985892" y="3479404"/>
                  <a:pt x="5983372" y="3488075"/>
                  <a:pt x="5981736" y="3491217"/>
                </a:cubicBezTo>
                <a:cubicBezTo>
                  <a:pt x="5980100" y="3494358"/>
                  <a:pt x="5980100" y="3494358"/>
                  <a:pt x="5980100" y="3494358"/>
                </a:cubicBezTo>
                <a:cubicBezTo>
                  <a:pt x="5980100" y="3494358"/>
                  <a:pt x="5977711" y="3495110"/>
                  <a:pt x="5977711" y="3495110"/>
                </a:cubicBezTo>
                <a:cubicBezTo>
                  <a:pt x="5978596" y="3489578"/>
                  <a:pt x="5975323" y="3495862"/>
                  <a:pt x="5975323" y="3495862"/>
                </a:cubicBezTo>
                <a:cubicBezTo>
                  <a:pt x="5969794" y="3494976"/>
                  <a:pt x="5968157" y="3498117"/>
                  <a:pt x="5969662" y="3502896"/>
                </a:cubicBezTo>
                <a:cubicBezTo>
                  <a:pt x="5965637" y="3506789"/>
                  <a:pt x="5964001" y="3509929"/>
                  <a:pt x="5964753" y="3512319"/>
                </a:cubicBezTo>
                <a:cubicBezTo>
                  <a:pt x="5968646" y="3516346"/>
                  <a:pt x="5965374" y="3522628"/>
                  <a:pt x="5962100" y="3528910"/>
                </a:cubicBezTo>
                <a:cubicBezTo>
                  <a:pt x="5962100" y="3528910"/>
                  <a:pt x="5960464" y="3532051"/>
                  <a:pt x="5961216" y="3534441"/>
                </a:cubicBezTo>
                <a:cubicBezTo>
                  <a:pt x="5958076" y="3532803"/>
                  <a:pt x="5958076" y="3532803"/>
                  <a:pt x="5954935" y="3531165"/>
                </a:cubicBezTo>
                <a:cubicBezTo>
                  <a:pt x="5954935" y="3531165"/>
                  <a:pt x="5952547" y="3531917"/>
                  <a:pt x="5950910" y="3535058"/>
                </a:cubicBezTo>
                <a:cubicBezTo>
                  <a:pt x="5946885" y="3538952"/>
                  <a:pt x="5950159" y="3532668"/>
                  <a:pt x="5950159" y="3532668"/>
                </a:cubicBezTo>
                <a:cubicBezTo>
                  <a:pt x="5952547" y="3531917"/>
                  <a:pt x="5951795" y="3529528"/>
                  <a:pt x="5951795" y="3529528"/>
                </a:cubicBezTo>
                <a:cubicBezTo>
                  <a:pt x="5946133" y="3536561"/>
                  <a:pt x="5943877" y="3529393"/>
                  <a:pt x="5939853" y="3533287"/>
                </a:cubicBezTo>
                <a:cubicBezTo>
                  <a:pt x="5937465" y="3534039"/>
                  <a:pt x="5937465" y="3534039"/>
                  <a:pt x="5935828" y="3537180"/>
                </a:cubicBezTo>
                <a:cubicBezTo>
                  <a:pt x="5938970" y="3538816"/>
                  <a:pt x="5939721" y="3541207"/>
                  <a:pt x="5942110" y="3540455"/>
                </a:cubicBezTo>
                <a:cubicBezTo>
                  <a:pt x="5946885" y="3538952"/>
                  <a:pt x="5945250" y="3542093"/>
                  <a:pt x="5946001" y="3544481"/>
                </a:cubicBezTo>
                <a:cubicBezTo>
                  <a:pt x="5943481" y="3553152"/>
                  <a:pt x="5943481" y="3553152"/>
                  <a:pt x="5949009" y="3554039"/>
                </a:cubicBezTo>
                <a:cubicBezTo>
                  <a:pt x="5949009" y="3554039"/>
                  <a:pt x="5951398" y="3553287"/>
                  <a:pt x="5952149" y="3555677"/>
                </a:cubicBezTo>
                <a:cubicBezTo>
                  <a:pt x="5952149" y="3555677"/>
                  <a:pt x="5950514" y="3558818"/>
                  <a:pt x="5952902" y="3558067"/>
                </a:cubicBezTo>
                <a:cubicBezTo>
                  <a:pt x="5952902" y="3558067"/>
                  <a:pt x="5957679" y="3556563"/>
                  <a:pt x="5958432" y="3558952"/>
                </a:cubicBezTo>
                <a:cubicBezTo>
                  <a:pt x="5959183" y="3561342"/>
                  <a:pt x="5958299" y="3566872"/>
                  <a:pt x="5955026" y="3573154"/>
                </a:cubicBezTo>
                <a:cubicBezTo>
                  <a:pt x="5957415" y="3572403"/>
                  <a:pt x="5957415" y="3572403"/>
                  <a:pt x="5957415" y="3572403"/>
                </a:cubicBezTo>
                <a:cubicBezTo>
                  <a:pt x="5959935" y="3563731"/>
                  <a:pt x="5959935" y="3563731"/>
                  <a:pt x="5961572" y="3560590"/>
                </a:cubicBezTo>
                <a:cubicBezTo>
                  <a:pt x="5961572" y="3560590"/>
                  <a:pt x="5963959" y="3559838"/>
                  <a:pt x="5963207" y="3557449"/>
                </a:cubicBezTo>
                <a:cubicBezTo>
                  <a:pt x="5962323" y="3562980"/>
                  <a:pt x="5967101" y="3561476"/>
                  <a:pt x="5968737" y="3558335"/>
                </a:cubicBezTo>
                <a:cubicBezTo>
                  <a:pt x="5966215" y="3567006"/>
                  <a:pt x="5975017" y="3561610"/>
                  <a:pt x="5975769" y="3564000"/>
                </a:cubicBezTo>
                <a:cubicBezTo>
                  <a:pt x="5975637" y="3571918"/>
                  <a:pt x="5979663" y="3568026"/>
                  <a:pt x="5982050" y="3567274"/>
                </a:cubicBezTo>
                <a:cubicBezTo>
                  <a:pt x="5985190" y="3568912"/>
                  <a:pt x="5988331" y="3570550"/>
                  <a:pt x="5985811" y="3579222"/>
                </a:cubicBezTo>
                <a:cubicBezTo>
                  <a:pt x="5985679" y="3587142"/>
                  <a:pt x="5983910" y="3598202"/>
                  <a:pt x="5987802" y="3602229"/>
                </a:cubicBezTo>
                <a:cubicBezTo>
                  <a:pt x="5990191" y="3601478"/>
                  <a:pt x="5990943" y="3603867"/>
                  <a:pt x="5986918" y="3607761"/>
                </a:cubicBezTo>
                <a:cubicBezTo>
                  <a:pt x="5984529" y="3608512"/>
                  <a:pt x="5982142" y="3609263"/>
                  <a:pt x="5981389" y="3606874"/>
                </a:cubicBezTo>
                <a:cubicBezTo>
                  <a:pt x="5983026" y="3603733"/>
                  <a:pt x="5982273" y="3601343"/>
                  <a:pt x="5983157" y="3595813"/>
                </a:cubicBezTo>
                <a:cubicBezTo>
                  <a:pt x="5981653" y="3591035"/>
                  <a:pt x="5981653" y="3591035"/>
                  <a:pt x="5978513" y="3589397"/>
                </a:cubicBezTo>
                <a:cubicBezTo>
                  <a:pt x="5978513" y="3589397"/>
                  <a:pt x="5976878" y="3592537"/>
                  <a:pt x="5975240" y="3595678"/>
                </a:cubicBezTo>
                <a:cubicBezTo>
                  <a:pt x="5975240" y="3595678"/>
                  <a:pt x="5973605" y="3598820"/>
                  <a:pt x="5974356" y="3601209"/>
                </a:cubicBezTo>
                <a:cubicBezTo>
                  <a:pt x="5968695" y="3608243"/>
                  <a:pt x="5968695" y="3608243"/>
                  <a:pt x="5971836" y="3609881"/>
                </a:cubicBezTo>
                <a:cubicBezTo>
                  <a:pt x="5971836" y="3609881"/>
                  <a:pt x="5972588" y="3612270"/>
                  <a:pt x="5974976" y="3611520"/>
                </a:cubicBezTo>
                <a:cubicBezTo>
                  <a:pt x="5976612" y="3608377"/>
                  <a:pt x="5976612" y="3608377"/>
                  <a:pt x="5975860" y="3605988"/>
                </a:cubicBezTo>
                <a:cubicBezTo>
                  <a:pt x="5978248" y="3605236"/>
                  <a:pt x="5979000" y="3607626"/>
                  <a:pt x="5979753" y="3610016"/>
                </a:cubicBezTo>
                <a:cubicBezTo>
                  <a:pt x="5982894" y="3611653"/>
                  <a:pt x="5977985" y="3621076"/>
                  <a:pt x="5982009" y="3617184"/>
                </a:cubicBezTo>
                <a:cubicBezTo>
                  <a:pt x="5982760" y="3619573"/>
                  <a:pt x="5980372" y="3620324"/>
                  <a:pt x="5981125" y="3622714"/>
                </a:cubicBezTo>
                <a:cubicBezTo>
                  <a:pt x="5980993" y="3630634"/>
                  <a:pt x="5979488" y="3625855"/>
                  <a:pt x="5977100" y="3626607"/>
                </a:cubicBezTo>
                <a:cubicBezTo>
                  <a:pt x="5977100" y="3626607"/>
                  <a:pt x="5977100" y="3626607"/>
                  <a:pt x="5974711" y="3627358"/>
                </a:cubicBezTo>
                <a:cubicBezTo>
                  <a:pt x="5974711" y="3627358"/>
                  <a:pt x="5975463" y="3629748"/>
                  <a:pt x="5975463" y="3629748"/>
                </a:cubicBezTo>
                <a:cubicBezTo>
                  <a:pt x="5976215" y="3632137"/>
                  <a:pt x="5974579" y="3635278"/>
                  <a:pt x="5972943" y="3638420"/>
                </a:cubicBezTo>
                <a:cubicBezTo>
                  <a:pt x="5972943" y="3638420"/>
                  <a:pt x="5970555" y="3639171"/>
                  <a:pt x="5970555" y="3639171"/>
                </a:cubicBezTo>
                <a:cubicBezTo>
                  <a:pt x="5964142" y="3643816"/>
                  <a:pt x="5967282" y="3645454"/>
                  <a:pt x="5968035" y="3647844"/>
                </a:cubicBezTo>
                <a:cubicBezTo>
                  <a:pt x="5963258" y="3649348"/>
                  <a:pt x="5963258" y="3649348"/>
                  <a:pt x="5959365" y="3645319"/>
                </a:cubicBezTo>
                <a:cubicBezTo>
                  <a:pt x="5958613" y="3642929"/>
                  <a:pt x="5956224" y="3643682"/>
                  <a:pt x="5953836" y="3644433"/>
                </a:cubicBezTo>
                <a:cubicBezTo>
                  <a:pt x="5954588" y="3646823"/>
                  <a:pt x="5955340" y="3649212"/>
                  <a:pt x="5956093" y="3651603"/>
                </a:cubicBezTo>
                <a:cubicBezTo>
                  <a:pt x="5956845" y="3653991"/>
                  <a:pt x="5959233" y="3653239"/>
                  <a:pt x="5959985" y="3655629"/>
                </a:cubicBezTo>
                <a:cubicBezTo>
                  <a:pt x="5961488" y="3660408"/>
                  <a:pt x="5959101" y="3661159"/>
                  <a:pt x="5956713" y="3661910"/>
                </a:cubicBezTo>
                <a:cubicBezTo>
                  <a:pt x="5956713" y="3661910"/>
                  <a:pt x="5955076" y="3665051"/>
                  <a:pt x="5955076" y="3665051"/>
                </a:cubicBezTo>
                <a:cubicBezTo>
                  <a:pt x="5955695" y="3675362"/>
                  <a:pt x="5950299" y="3666555"/>
                  <a:pt x="5949415" y="3672086"/>
                </a:cubicBezTo>
                <a:cubicBezTo>
                  <a:pt x="5949415" y="3672086"/>
                  <a:pt x="5952555" y="3673723"/>
                  <a:pt x="5953307" y="3676113"/>
                </a:cubicBezTo>
                <a:cubicBezTo>
                  <a:pt x="5950920" y="3676865"/>
                  <a:pt x="5949283" y="3680006"/>
                  <a:pt x="5944506" y="3681510"/>
                </a:cubicBezTo>
                <a:cubicBezTo>
                  <a:pt x="5947646" y="3683147"/>
                  <a:pt x="5947646" y="3683147"/>
                  <a:pt x="5948398" y="3685537"/>
                </a:cubicBezTo>
                <a:cubicBezTo>
                  <a:pt x="5946763" y="3688677"/>
                  <a:pt x="5946763" y="3688677"/>
                  <a:pt x="5944375" y="3689429"/>
                </a:cubicBezTo>
                <a:cubicBezTo>
                  <a:pt x="5944375" y="3689429"/>
                  <a:pt x="5939596" y="3690932"/>
                  <a:pt x="5939596" y="3690932"/>
                </a:cubicBezTo>
                <a:cubicBezTo>
                  <a:pt x="5937961" y="3694074"/>
                  <a:pt x="5937961" y="3694074"/>
                  <a:pt x="5936324" y="3697214"/>
                </a:cubicBezTo>
                <a:cubicBezTo>
                  <a:pt x="5936324" y="3697214"/>
                  <a:pt x="5938713" y="3696463"/>
                  <a:pt x="5938713" y="3696463"/>
                </a:cubicBezTo>
                <a:cubicBezTo>
                  <a:pt x="5941853" y="3698100"/>
                  <a:pt x="5941853" y="3698100"/>
                  <a:pt x="5943358" y="3702880"/>
                </a:cubicBezTo>
                <a:cubicBezTo>
                  <a:pt x="5938580" y="3704383"/>
                  <a:pt x="5934555" y="3708275"/>
                  <a:pt x="5932167" y="3709027"/>
                </a:cubicBezTo>
                <a:cubicBezTo>
                  <a:pt x="5934689" y="3700355"/>
                  <a:pt x="5927391" y="3710531"/>
                  <a:pt x="5925887" y="3705753"/>
                </a:cubicBezTo>
                <a:cubicBezTo>
                  <a:pt x="5923500" y="3706505"/>
                  <a:pt x="5923500" y="3706505"/>
                  <a:pt x="5921862" y="3709646"/>
                </a:cubicBezTo>
                <a:cubicBezTo>
                  <a:pt x="5921862" y="3709646"/>
                  <a:pt x="5922614" y="3712034"/>
                  <a:pt x="5922614" y="3712034"/>
                </a:cubicBezTo>
                <a:cubicBezTo>
                  <a:pt x="5926640" y="3708141"/>
                  <a:pt x="5928144" y="3712921"/>
                  <a:pt x="5926508" y="3716061"/>
                </a:cubicBezTo>
                <a:cubicBezTo>
                  <a:pt x="5927259" y="3718451"/>
                  <a:pt x="5931151" y="3722478"/>
                  <a:pt x="5935928" y="3720974"/>
                </a:cubicBezTo>
                <a:cubicBezTo>
                  <a:pt x="5938316" y="3720223"/>
                  <a:pt x="5938316" y="3720223"/>
                  <a:pt x="5936679" y="3723364"/>
                </a:cubicBezTo>
                <a:cubicBezTo>
                  <a:pt x="5937432" y="3725753"/>
                  <a:pt x="5938184" y="3728143"/>
                  <a:pt x="5938184" y="3728143"/>
                </a:cubicBezTo>
                <a:cubicBezTo>
                  <a:pt x="5941324" y="3729781"/>
                  <a:pt x="5938937" y="3730533"/>
                  <a:pt x="5937300" y="3733673"/>
                </a:cubicBezTo>
                <a:cubicBezTo>
                  <a:pt x="5933276" y="3737566"/>
                  <a:pt x="5932391" y="3743097"/>
                  <a:pt x="5931506" y="3748627"/>
                </a:cubicBezTo>
                <a:cubicBezTo>
                  <a:pt x="5928987" y="3757299"/>
                  <a:pt x="5923325" y="3764333"/>
                  <a:pt x="5920052" y="3770615"/>
                </a:cubicBezTo>
                <a:cubicBezTo>
                  <a:pt x="5916781" y="3776897"/>
                  <a:pt x="5915276" y="3772119"/>
                  <a:pt x="5913640" y="3775260"/>
                </a:cubicBezTo>
                <a:cubicBezTo>
                  <a:pt x="5912003" y="3778401"/>
                  <a:pt x="5907979" y="3782294"/>
                  <a:pt x="5905590" y="3783045"/>
                </a:cubicBezTo>
                <a:cubicBezTo>
                  <a:pt x="5903202" y="3783797"/>
                  <a:pt x="5902449" y="3781408"/>
                  <a:pt x="5900061" y="3782159"/>
                </a:cubicBezTo>
                <a:cubicBezTo>
                  <a:pt x="5897540" y="3790830"/>
                  <a:pt x="5897540" y="3790830"/>
                  <a:pt x="5899797" y="3797999"/>
                </a:cubicBezTo>
                <a:cubicBezTo>
                  <a:pt x="5899797" y="3797999"/>
                  <a:pt x="5898913" y="3803530"/>
                  <a:pt x="5898913" y="3803530"/>
                </a:cubicBezTo>
                <a:cubicBezTo>
                  <a:pt x="5894136" y="3805033"/>
                  <a:pt x="5890996" y="3803396"/>
                  <a:pt x="5888606" y="3804147"/>
                </a:cubicBezTo>
                <a:cubicBezTo>
                  <a:pt x="5888606" y="3804147"/>
                  <a:pt x="5887855" y="3801758"/>
                  <a:pt x="5887855" y="3801758"/>
                </a:cubicBezTo>
                <a:cubicBezTo>
                  <a:pt x="5888739" y="3796226"/>
                  <a:pt x="5887988" y="3793837"/>
                  <a:pt x="5883963" y="3797730"/>
                </a:cubicBezTo>
                <a:cubicBezTo>
                  <a:pt x="5883963" y="3797730"/>
                  <a:pt x="5882458" y="3792952"/>
                  <a:pt x="5882458" y="3792952"/>
                </a:cubicBezTo>
                <a:cubicBezTo>
                  <a:pt x="5878433" y="3796845"/>
                  <a:pt x="5882458" y="3792952"/>
                  <a:pt x="5881707" y="3790563"/>
                </a:cubicBezTo>
                <a:cubicBezTo>
                  <a:pt x="5881707" y="3790563"/>
                  <a:pt x="5880955" y="3788173"/>
                  <a:pt x="5880955" y="3788173"/>
                </a:cubicBezTo>
                <a:cubicBezTo>
                  <a:pt x="5878567" y="3788925"/>
                  <a:pt x="5876930" y="3792066"/>
                  <a:pt x="5874542" y="3792818"/>
                </a:cubicBezTo>
                <a:cubicBezTo>
                  <a:pt x="5874542" y="3792818"/>
                  <a:pt x="5875293" y="3795207"/>
                  <a:pt x="5876045" y="3797596"/>
                </a:cubicBezTo>
                <a:cubicBezTo>
                  <a:pt x="5876797" y="3799985"/>
                  <a:pt x="5876797" y="3799985"/>
                  <a:pt x="5870252" y="3812551"/>
                </a:cubicBezTo>
                <a:cubicBezTo>
                  <a:pt x="5876666" y="3807906"/>
                  <a:pt x="5878302" y="3804765"/>
                  <a:pt x="5882326" y="3800872"/>
                </a:cubicBezTo>
                <a:cubicBezTo>
                  <a:pt x="5880690" y="3804013"/>
                  <a:pt x="5879053" y="3807154"/>
                  <a:pt x="5879807" y="3809544"/>
                </a:cubicBezTo>
                <a:lnTo>
                  <a:pt x="5878766" y="3812839"/>
                </a:lnTo>
                <a:lnTo>
                  <a:pt x="5878169" y="3812685"/>
                </a:lnTo>
                <a:cubicBezTo>
                  <a:pt x="5878546" y="3813880"/>
                  <a:pt x="5878546" y="3813880"/>
                  <a:pt x="5878655" y="3813187"/>
                </a:cubicBezTo>
                <a:lnTo>
                  <a:pt x="5878766" y="3812839"/>
                </a:lnTo>
                <a:lnTo>
                  <a:pt x="5883886" y="3814167"/>
                </a:lnTo>
                <a:cubicBezTo>
                  <a:pt x="5884449" y="3815960"/>
                  <a:pt x="5884007" y="3818724"/>
                  <a:pt x="5883565" y="3821490"/>
                </a:cubicBezTo>
                <a:cubicBezTo>
                  <a:pt x="5881177" y="3822242"/>
                  <a:pt x="5881930" y="3824631"/>
                  <a:pt x="5882682" y="3827020"/>
                </a:cubicBezTo>
                <a:cubicBezTo>
                  <a:pt x="5876268" y="3831666"/>
                  <a:pt x="5875649" y="3821356"/>
                  <a:pt x="5870872" y="3822859"/>
                </a:cubicBezTo>
                <a:cubicBezTo>
                  <a:pt x="5865342" y="3821974"/>
                  <a:pt x="5860567" y="3823478"/>
                  <a:pt x="5855789" y="3824981"/>
                </a:cubicBezTo>
                <a:cubicBezTo>
                  <a:pt x="5858930" y="3826618"/>
                  <a:pt x="5862070" y="3828255"/>
                  <a:pt x="5865210" y="3829893"/>
                </a:cubicBezTo>
                <a:cubicBezTo>
                  <a:pt x="5863575" y="3833034"/>
                  <a:pt x="5863575" y="3833034"/>
                  <a:pt x="5863575" y="3833034"/>
                </a:cubicBezTo>
                <a:cubicBezTo>
                  <a:pt x="5863575" y="3833034"/>
                  <a:pt x="5861185" y="3833786"/>
                  <a:pt x="5861185" y="3833786"/>
                </a:cubicBezTo>
                <a:cubicBezTo>
                  <a:pt x="5858797" y="3834538"/>
                  <a:pt x="5858797" y="3834538"/>
                  <a:pt x="5858797" y="3834538"/>
                </a:cubicBezTo>
                <a:cubicBezTo>
                  <a:pt x="5853136" y="3841573"/>
                  <a:pt x="5849864" y="3847855"/>
                  <a:pt x="5849732" y="3855775"/>
                </a:cubicBezTo>
                <a:cubicBezTo>
                  <a:pt x="5849732" y="3855775"/>
                  <a:pt x="5849732" y="3855775"/>
                  <a:pt x="5852121" y="3855023"/>
                </a:cubicBezTo>
                <a:cubicBezTo>
                  <a:pt x="5857782" y="3847989"/>
                  <a:pt x="5857782" y="3847989"/>
                  <a:pt x="5860922" y="3849627"/>
                </a:cubicBezTo>
                <a:cubicBezTo>
                  <a:pt x="5862557" y="3846486"/>
                  <a:pt x="5861807" y="3844096"/>
                  <a:pt x="5862690" y="3838565"/>
                </a:cubicBezTo>
                <a:cubicBezTo>
                  <a:pt x="5866582" y="3842593"/>
                  <a:pt x="5868087" y="3847372"/>
                  <a:pt x="5869590" y="3852150"/>
                </a:cubicBezTo>
                <a:cubicBezTo>
                  <a:pt x="5869590" y="3852150"/>
                  <a:pt x="5870343" y="3854539"/>
                  <a:pt x="5870343" y="3854539"/>
                </a:cubicBezTo>
                <a:cubicBezTo>
                  <a:pt x="5865565" y="3856042"/>
                  <a:pt x="5863797" y="3867104"/>
                  <a:pt x="5859021" y="3868607"/>
                </a:cubicBezTo>
                <a:cubicBezTo>
                  <a:pt x="5855749" y="3874889"/>
                  <a:pt x="5848584" y="3877146"/>
                  <a:pt x="5848451" y="3885066"/>
                </a:cubicBezTo>
                <a:cubicBezTo>
                  <a:pt x="5848451" y="3885066"/>
                  <a:pt x="5847566" y="3890595"/>
                  <a:pt x="5847566" y="3890595"/>
                </a:cubicBezTo>
                <a:cubicBezTo>
                  <a:pt x="5844426" y="3888957"/>
                  <a:pt x="5841154" y="3895240"/>
                  <a:pt x="5838765" y="3895991"/>
                </a:cubicBezTo>
                <a:cubicBezTo>
                  <a:pt x="5836376" y="3896743"/>
                  <a:pt x="5835626" y="3894354"/>
                  <a:pt x="5834873" y="3891964"/>
                </a:cubicBezTo>
                <a:cubicBezTo>
                  <a:pt x="5834120" y="3889576"/>
                  <a:pt x="5839650" y="3890461"/>
                  <a:pt x="5838146" y="3885683"/>
                </a:cubicBezTo>
                <a:cubicBezTo>
                  <a:pt x="5835757" y="3886435"/>
                  <a:pt x="5835004" y="3884044"/>
                  <a:pt x="5832617" y="3884796"/>
                </a:cubicBezTo>
                <a:cubicBezTo>
                  <a:pt x="5831864" y="3882408"/>
                  <a:pt x="5830229" y="3885548"/>
                  <a:pt x="5829344" y="3891079"/>
                </a:cubicBezTo>
                <a:cubicBezTo>
                  <a:pt x="5829344" y="3891079"/>
                  <a:pt x="5826955" y="3891831"/>
                  <a:pt x="5827707" y="3894220"/>
                </a:cubicBezTo>
                <a:cubicBezTo>
                  <a:pt x="5824568" y="3892583"/>
                  <a:pt x="5824568" y="3892583"/>
                  <a:pt x="5823683" y="3898112"/>
                </a:cubicBezTo>
                <a:cubicBezTo>
                  <a:pt x="5824434" y="3900502"/>
                  <a:pt x="5825187" y="3902891"/>
                  <a:pt x="5825940" y="3905281"/>
                </a:cubicBezTo>
                <a:cubicBezTo>
                  <a:pt x="5825940" y="3905281"/>
                  <a:pt x="5828327" y="3904529"/>
                  <a:pt x="5830716" y="3903777"/>
                </a:cubicBezTo>
                <a:cubicBezTo>
                  <a:pt x="5832352" y="3900635"/>
                  <a:pt x="5836376" y="3896743"/>
                  <a:pt x="5837129" y="3899132"/>
                </a:cubicBezTo>
                <a:cubicBezTo>
                  <a:pt x="5837129" y="3899132"/>
                  <a:pt x="5837881" y="3901522"/>
                  <a:pt x="5837881" y="3901522"/>
                </a:cubicBezTo>
                <a:cubicBezTo>
                  <a:pt x="5836244" y="3904663"/>
                  <a:pt x="5836244" y="3904663"/>
                  <a:pt x="5833857" y="3905415"/>
                </a:cubicBezTo>
                <a:cubicBezTo>
                  <a:pt x="5830716" y="3903777"/>
                  <a:pt x="5829079" y="3906918"/>
                  <a:pt x="5827443" y="3910059"/>
                </a:cubicBezTo>
                <a:cubicBezTo>
                  <a:pt x="5828195" y="3912449"/>
                  <a:pt x="5826560" y="3915590"/>
                  <a:pt x="5827311" y="3917980"/>
                </a:cubicBezTo>
                <a:cubicBezTo>
                  <a:pt x="5821782" y="3917093"/>
                  <a:pt x="5824923" y="3918732"/>
                  <a:pt x="5823286" y="3921873"/>
                </a:cubicBezTo>
                <a:cubicBezTo>
                  <a:pt x="5824038" y="3924261"/>
                  <a:pt x="5824790" y="3926651"/>
                  <a:pt x="5823154" y="3929792"/>
                </a:cubicBezTo>
                <a:cubicBezTo>
                  <a:pt x="5821517" y="3932932"/>
                  <a:pt x="5820767" y="3930544"/>
                  <a:pt x="5818376" y="3931296"/>
                </a:cubicBezTo>
                <a:cubicBezTo>
                  <a:pt x="5817625" y="3928906"/>
                  <a:pt x="5817625" y="3928906"/>
                  <a:pt x="5815237" y="3929658"/>
                </a:cubicBezTo>
                <a:cubicBezTo>
                  <a:pt x="5815989" y="3932047"/>
                  <a:pt x="5815989" y="3932047"/>
                  <a:pt x="5815989" y="3932047"/>
                </a:cubicBezTo>
                <a:cubicBezTo>
                  <a:pt x="5815989" y="3932047"/>
                  <a:pt x="5819129" y="3933685"/>
                  <a:pt x="5819129" y="3933685"/>
                </a:cubicBezTo>
                <a:cubicBezTo>
                  <a:pt x="5822270" y="3935323"/>
                  <a:pt x="5822270" y="3935323"/>
                  <a:pt x="5822270" y="3935323"/>
                </a:cubicBezTo>
                <a:cubicBezTo>
                  <a:pt x="5819881" y="3936075"/>
                  <a:pt x="5819881" y="3936075"/>
                  <a:pt x="5817492" y="3936826"/>
                </a:cubicBezTo>
                <a:cubicBezTo>
                  <a:pt x="5818245" y="3939216"/>
                  <a:pt x="5817361" y="3944746"/>
                  <a:pt x="5817361" y="3944746"/>
                </a:cubicBezTo>
                <a:cubicBezTo>
                  <a:pt x="5818865" y="3949525"/>
                  <a:pt x="5815591" y="3955806"/>
                  <a:pt x="5811568" y="3959700"/>
                </a:cubicBezTo>
                <a:cubicBezTo>
                  <a:pt x="5812319" y="3962090"/>
                  <a:pt x="5812319" y="3962090"/>
                  <a:pt x="5809931" y="3962840"/>
                </a:cubicBezTo>
                <a:cubicBezTo>
                  <a:pt x="5809931" y="3962840"/>
                  <a:pt x="5807544" y="3963592"/>
                  <a:pt x="5807544" y="3963592"/>
                </a:cubicBezTo>
                <a:cubicBezTo>
                  <a:pt x="5805906" y="3966733"/>
                  <a:pt x="5804270" y="3969875"/>
                  <a:pt x="5802635" y="3973017"/>
                </a:cubicBezTo>
                <a:cubicBezTo>
                  <a:pt x="5800247" y="3973768"/>
                  <a:pt x="5798609" y="3976908"/>
                  <a:pt x="5796973" y="3980051"/>
                </a:cubicBezTo>
                <a:cubicBezTo>
                  <a:pt x="5796973" y="3980051"/>
                  <a:pt x="5797725" y="3982440"/>
                  <a:pt x="5797725" y="3982440"/>
                </a:cubicBezTo>
                <a:cubicBezTo>
                  <a:pt x="5798477" y="3984829"/>
                  <a:pt x="5798477" y="3984829"/>
                  <a:pt x="5799229" y="3987218"/>
                </a:cubicBezTo>
                <a:cubicBezTo>
                  <a:pt x="5795204" y="3991111"/>
                  <a:pt x="5791933" y="3997393"/>
                  <a:pt x="5789544" y="3998145"/>
                </a:cubicBezTo>
                <a:cubicBezTo>
                  <a:pt x="5787155" y="3998896"/>
                  <a:pt x="5783130" y="4002789"/>
                  <a:pt x="5780742" y="4003541"/>
                </a:cubicBezTo>
                <a:cubicBezTo>
                  <a:pt x="5781495" y="4005931"/>
                  <a:pt x="5781495" y="4005931"/>
                  <a:pt x="5781495" y="4005931"/>
                </a:cubicBezTo>
                <a:cubicBezTo>
                  <a:pt x="5778353" y="4004293"/>
                  <a:pt x="5778353" y="4004293"/>
                  <a:pt x="5778353" y="4004293"/>
                </a:cubicBezTo>
                <a:cubicBezTo>
                  <a:pt x="5778353" y="4004293"/>
                  <a:pt x="5778353" y="4004293"/>
                  <a:pt x="5775966" y="4005044"/>
                </a:cubicBezTo>
                <a:cubicBezTo>
                  <a:pt x="5775966" y="4005044"/>
                  <a:pt x="5775966" y="4005044"/>
                  <a:pt x="5772825" y="4003407"/>
                </a:cubicBezTo>
                <a:cubicBezTo>
                  <a:pt x="5773577" y="4005796"/>
                  <a:pt x="5774329" y="4008187"/>
                  <a:pt x="5776719" y="4007435"/>
                </a:cubicBezTo>
                <a:cubicBezTo>
                  <a:pt x="5776719" y="4007435"/>
                  <a:pt x="5779106" y="4006683"/>
                  <a:pt x="5778222" y="4012213"/>
                </a:cubicBezTo>
                <a:cubicBezTo>
                  <a:pt x="5775833" y="4012964"/>
                  <a:pt x="5774197" y="4016107"/>
                  <a:pt x="5771809" y="4016858"/>
                </a:cubicBezTo>
                <a:cubicBezTo>
                  <a:pt x="5769421" y="4017610"/>
                  <a:pt x="5766279" y="4015971"/>
                  <a:pt x="5770173" y="4019998"/>
                </a:cubicBezTo>
                <a:cubicBezTo>
                  <a:pt x="5768536" y="4023140"/>
                  <a:pt x="5766147" y="4023891"/>
                  <a:pt x="5764512" y="4027032"/>
                </a:cubicBezTo>
                <a:cubicBezTo>
                  <a:pt x="5760488" y="4030925"/>
                  <a:pt x="5760488" y="4030925"/>
                  <a:pt x="5761239" y="4033315"/>
                </a:cubicBezTo>
                <a:cubicBezTo>
                  <a:pt x="5761239" y="4033315"/>
                  <a:pt x="5763628" y="4032563"/>
                  <a:pt x="5763628" y="4032563"/>
                </a:cubicBezTo>
                <a:cubicBezTo>
                  <a:pt x="5761991" y="4035704"/>
                  <a:pt x="5762743" y="4038094"/>
                  <a:pt x="5762743" y="4038094"/>
                </a:cubicBezTo>
                <a:cubicBezTo>
                  <a:pt x="5760354" y="4038845"/>
                  <a:pt x="5760354" y="4038845"/>
                  <a:pt x="5757966" y="4039597"/>
                </a:cubicBezTo>
                <a:cubicBezTo>
                  <a:pt x="5757966" y="4039597"/>
                  <a:pt x="5756462" y="4034818"/>
                  <a:pt x="5758098" y="4031677"/>
                </a:cubicBezTo>
                <a:cubicBezTo>
                  <a:pt x="5760488" y="4030925"/>
                  <a:pt x="5759735" y="4028536"/>
                  <a:pt x="5759735" y="4028536"/>
                </a:cubicBezTo>
                <a:cubicBezTo>
                  <a:pt x="5756594" y="4026898"/>
                  <a:pt x="5754205" y="4027650"/>
                  <a:pt x="5751819" y="4028402"/>
                </a:cubicBezTo>
                <a:cubicBezTo>
                  <a:pt x="5747792" y="4032294"/>
                  <a:pt x="5747792" y="4032294"/>
                  <a:pt x="5748545" y="4034684"/>
                </a:cubicBezTo>
                <a:cubicBezTo>
                  <a:pt x="5748545" y="4034684"/>
                  <a:pt x="5749297" y="4037073"/>
                  <a:pt x="5746908" y="4037825"/>
                </a:cubicBezTo>
                <a:cubicBezTo>
                  <a:pt x="5745273" y="4040966"/>
                  <a:pt x="5742884" y="4041718"/>
                  <a:pt x="5746024" y="4043356"/>
                </a:cubicBezTo>
                <a:cubicBezTo>
                  <a:pt x="5746777" y="4045745"/>
                  <a:pt x="5746777" y="4045745"/>
                  <a:pt x="5749917" y="4047383"/>
                </a:cubicBezTo>
                <a:cubicBezTo>
                  <a:pt x="5752304" y="4046631"/>
                  <a:pt x="5750801" y="4041852"/>
                  <a:pt x="5753189" y="4041100"/>
                </a:cubicBezTo>
                <a:cubicBezTo>
                  <a:pt x="5753189" y="4041100"/>
                  <a:pt x="5755578" y="4040349"/>
                  <a:pt x="5756331" y="4042738"/>
                </a:cubicBezTo>
                <a:cubicBezTo>
                  <a:pt x="5757082" y="4045128"/>
                  <a:pt x="5753809" y="4051411"/>
                  <a:pt x="5756950" y="4053048"/>
                </a:cubicBezTo>
                <a:cubicBezTo>
                  <a:pt x="5756950" y="4053048"/>
                  <a:pt x="5752925" y="4056940"/>
                  <a:pt x="5752925" y="4056940"/>
                </a:cubicBezTo>
                <a:cubicBezTo>
                  <a:pt x="5746513" y="4061585"/>
                  <a:pt x="5748768" y="4068753"/>
                  <a:pt x="5745496" y="4075036"/>
                </a:cubicBezTo>
                <a:cubicBezTo>
                  <a:pt x="5744612" y="4080566"/>
                  <a:pt x="5738199" y="4085211"/>
                  <a:pt x="5737314" y="4090740"/>
                </a:cubicBezTo>
                <a:cubicBezTo>
                  <a:pt x="5737314" y="4090740"/>
                  <a:pt x="5738066" y="4093130"/>
                  <a:pt x="5738066" y="4093130"/>
                </a:cubicBezTo>
                <a:cubicBezTo>
                  <a:pt x="5732538" y="4092244"/>
                  <a:pt x="5727761" y="4093747"/>
                  <a:pt x="5722231" y="4092862"/>
                </a:cubicBezTo>
                <a:cubicBezTo>
                  <a:pt x="5727010" y="4091359"/>
                  <a:pt x="5728645" y="4088218"/>
                  <a:pt x="5731033" y="4087466"/>
                </a:cubicBezTo>
                <a:cubicBezTo>
                  <a:pt x="5730280" y="4085076"/>
                  <a:pt x="5730280" y="4085076"/>
                  <a:pt x="5730280" y="4085076"/>
                </a:cubicBezTo>
                <a:cubicBezTo>
                  <a:pt x="5727141" y="4083439"/>
                  <a:pt x="5727141" y="4083439"/>
                  <a:pt x="5729661" y="4074767"/>
                </a:cubicBezTo>
                <a:cubicBezTo>
                  <a:pt x="5729661" y="4074767"/>
                  <a:pt x="5728908" y="4072377"/>
                  <a:pt x="5728908" y="4072377"/>
                </a:cubicBezTo>
                <a:cubicBezTo>
                  <a:pt x="5722497" y="4077022"/>
                  <a:pt x="5719224" y="4083304"/>
                  <a:pt x="5716703" y="4091976"/>
                </a:cubicBezTo>
                <a:cubicBezTo>
                  <a:pt x="5714316" y="4092728"/>
                  <a:pt x="5714316" y="4092728"/>
                  <a:pt x="5715067" y="4095117"/>
                </a:cubicBezTo>
                <a:cubicBezTo>
                  <a:pt x="5715067" y="4095117"/>
                  <a:pt x="5717456" y="4094366"/>
                  <a:pt x="5718208" y="4096754"/>
                </a:cubicBezTo>
                <a:cubicBezTo>
                  <a:pt x="5715819" y="4097506"/>
                  <a:pt x="5715819" y="4097506"/>
                  <a:pt x="5716571" y="4099895"/>
                </a:cubicBezTo>
                <a:cubicBezTo>
                  <a:pt x="5713430" y="4098257"/>
                  <a:pt x="5710291" y="4096621"/>
                  <a:pt x="5707150" y="4094983"/>
                </a:cubicBezTo>
                <a:cubicBezTo>
                  <a:pt x="5708654" y="4099761"/>
                  <a:pt x="5710159" y="4104540"/>
                  <a:pt x="5711663" y="4109320"/>
                </a:cubicBezTo>
                <a:cubicBezTo>
                  <a:pt x="5715555" y="4113347"/>
                  <a:pt x="5721967" y="4108701"/>
                  <a:pt x="5721837" y="4116621"/>
                </a:cubicBezTo>
                <a:cubicBezTo>
                  <a:pt x="5719447" y="4117374"/>
                  <a:pt x="5719447" y="4117374"/>
                  <a:pt x="5717811" y="4120515"/>
                </a:cubicBezTo>
                <a:cubicBezTo>
                  <a:pt x="5713785" y="4124407"/>
                  <a:pt x="5709761" y="4128300"/>
                  <a:pt x="5709893" y="4120381"/>
                </a:cubicBezTo>
                <a:cubicBezTo>
                  <a:pt x="5709893" y="4120381"/>
                  <a:pt x="5707505" y="4121131"/>
                  <a:pt x="5705116" y="4121884"/>
                </a:cubicBezTo>
                <a:cubicBezTo>
                  <a:pt x="5703480" y="4125025"/>
                  <a:pt x="5701843" y="4128165"/>
                  <a:pt x="5700208" y="4131307"/>
                </a:cubicBezTo>
                <a:cubicBezTo>
                  <a:pt x="5701091" y="4125777"/>
                  <a:pt x="5701975" y="4120246"/>
                  <a:pt x="5702859" y="4114716"/>
                </a:cubicBezTo>
                <a:cubicBezTo>
                  <a:pt x="5698704" y="4126529"/>
                  <a:pt x="5696315" y="4127280"/>
                  <a:pt x="5693175" y="4125643"/>
                </a:cubicBezTo>
                <a:cubicBezTo>
                  <a:pt x="5690786" y="4126394"/>
                  <a:pt x="5689151" y="4129536"/>
                  <a:pt x="5689151" y="4129536"/>
                </a:cubicBezTo>
                <a:cubicBezTo>
                  <a:pt x="5689902" y="4131924"/>
                  <a:pt x="5687514" y="4132676"/>
                  <a:pt x="5688266" y="4135065"/>
                </a:cubicBezTo>
                <a:cubicBezTo>
                  <a:pt x="5689018" y="4137455"/>
                  <a:pt x="5689018" y="4137455"/>
                  <a:pt x="5690654" y="4134313"/>
                </a:cubicBezTo>
                <a:cubicBezTo>
                  <a:pt x="5693042" y="4133562"/>
                  <a:pt x="5693927" y="4128032"/>
                  <a:pt x="5693042" y="4133562"/>
                </a:cubicBezTo>
                <a:cubicBezTo>
                  <a:pt x="5693794" y="4135951"/>
                  <a:pt x="5697818" y="4132058"/>
                  <a:pt x="5698571" y="4134449"/>
                </a:cubicBezTo>
                <a:cubicBezTo>
                  <a:pt x="5697686" y="4139978"/>
                  <a:pt x="5700074" y="4139227"/>
                  <a:pt x="5704100" y="4135334"/>
                </a:cubicBezTo>
                <a:cubicBezTo>
                  <a:pt x="5704100" y="4135334"/>
                  <a:pt x="5706488" y="4134582"/>
                  <a:pt x="5706488" y="4134582"/>
                </a:cubicBezTo>
                <a:cubicBezTo>
                  <a:pt x="5707239" y="4136971"/>
                  <a:pt x="5707993" y="4139362"/>
                  <a:pt x="5708744" y="4141750"/>
                </a:cubicBezTo>
                <a:cubicBezTo>
                  <a:pt x="5708744" y="4141750"/>
                  <a:pt x="5707860" y="4147282"/>
                  <a:pt x="5707860" y="4147282"/>
                </a:cubicBezTo>
                <a:cubicBezTo>
                  <a:pt x="5699943" y="4147147"/>
                  <a:pt x="5699943" y="4147147"/>
                  <a:pt x="5691893" y="4154932"/>
                </a:cubicBezTo>
                <a:cubicBezTo>
                  <a:pt x="5695034" y="4156571"/>
                  <a:pt x="5697423" y="4155819"/>
                  <a:pt x="5698174" y="4158208"/>
                </a:cubicBezTo>
                <a:cubicBezTo>
                  <a:pt x="5696539" y="4161348"/>
                  <a:pt x="5695654" y="4166879"/>
                  <a:pt x="5694770" y="4172410"/>
                </a:cubicBezTo>
                <a:cubicBezTo>
                  <a:pt x="5692382" y="4173162"/>
                  <a:pt x="5697159" y="4171658"/>
                  <a:pt x="5693885" y="4177941"/>
                </a:cubicBezTo>
                <a:cubicBezTo>
                  <a:pt x="5688224" y="4184975"/>
                  <a:pt x="5685704" y="4193645"/>
                  <a:pt x="5681681" y="4197539"/>
                </a:cubicBezTo>
                <a:cubicBezTo>
                  <a:pt x="5677656" y="4201432"/>
                  <a:pt x="5674383" y="4207714"/>
                  <a:pt x="5670358" y="4211607"/>
                </a:cubicBezTo>
                <a:cubicBezTo>
                  <a:pt x="5671109" y="4213996"/>
                  <a:pt x="5671862" y="4216386"/>
                  <a:pt x="5669475" y="4217138"/>
                </a:cubicBezTo>
                <a:cubicBezTo>
                  <a:pt x="5666334" y="4215499"/>
                  <a:pt x="5663945" y="4216251"/>
                  <a:pt x="5664696" y="4218641"/>
                </a:cubicBezTo>
                <a:cubicBezTo>
                  <a:pt x="5659920" y="4220145"/>
                  <a:pt x="5659920" y="4220145"/>
                  <a:pt x="5659168" y="4217754"/>
                </a:cubicBezTo>
                <a:cubicBezTo>
                  <a:pt x="5657664" y="4212976"/>
                  <a:pt x="5654524" y="4211338"/>
                  <a:pt x="5652136" y="4212089"/>
                </a:cubicBezTo>
                <a:cubicBezTo>
                  <a:pt x="5647358" y="4213593"/>
                  <a:pt x="5643334" y="4217487"/>
                  <a:pt x="5644218" y="4211956"/>
                </a:cubicBezTo>
                <a:cubicBezTo>
                  <a:pt x="5644218" y="4211956"/>
                  <a:pt x="5644218" y="4211956"/>
                  <a:pt x="5641830" y="4212707"/>
                </a:cubicBezTo>
                <a:cubicBezTo>
                  <a:pt x="5642582" y="4215096"/>
                  <a:pt x="5640193" y="4215848"/>
                  <a:pt x="5640946" y="4218238"/>
                </a:cubicBezTo>
                <a:cubicBezTo>
                  <a:pt x="5645723" y="4216735"/>
                  <a:pt x="5643202" y="4225407"/>
                  <a:pt x="5647228" y="4221513"/>
                </a:cubicBezTo>
                <a:cubicBezTo>
                  <a:pt x="5647978" y="4223903"/>
                  <a:pt x="5649483" y="4228681"/>
                  <a:pt x="5648598" y="4234212"/>
                </a:cubicBezTo>
                <a:cubicBezTo>
                  <a:pt x="5645457" y="4232574"/>
                  <a:pt x="5643070" y="4233326"/>
                  <a:pt x="5640681" y="4234077"/>
                </a:cubicBezTo>
                <a:cubicBezTo>
                  <a:pt x="5640681" y="4234077"/>
                  <a:pt x="5639929" y="4231688"/>
                  <a:pt x="5639929" y="4231688"/>
                </a:cubicBezTo>
                <a:cubicBezTo>
                  <a:pt x="5639929" y="4231688"/>
                  <a:pt x="5638293" y="4234829"/>
                  <a:pt x="5636656" y="4237970"/>
                </a:cubicBezTo>
                <a:cubicBezTo>
                  <a:pt x="5636656" y="4237970"/>
                  <a:pt x="5638160" y="4242749"/>
                  <a:pt x="5638160" y="4242749"/>
                </a:cubicBezTo>
                <a:cubicBezTo>
                  <a:pt x="5638160" y="4242749"/>
                  <a:pt x="5638912" y="4245139"/>
                  <a:pt x="5637276" y="4248281"/>
                </a:cubicBezTo>
                <a:cubicBezTo>
                  <a:pt x="5634136" y="4246642"/>
                  <a:pt x="5634136" y="4246642"/>
                  <a:pt x="5631747" y="4247394"/>
                </a:cubicBezTo>
                <a:cubicBezTo>
                  <a:pt x="5632500" y="4249784"/>
                  <a:pt x="5630862" y="4252925"/>
                  <a:pt x="5631615" y="4255314"/>
                </a:cubicBezTo>
                <a:cubicBezTo>
                  <a:pt x="5629228" y="4256065"/>
                  <a:pt x="5626838" y="4256817"/>
                  <a:pt x="5626838" y="4256817"/>
                </a:cubicBezTo>
                <a:cubicBezTo>
                  <a:pt x="5622814" y="4260711"/>
                  <a:pt x="5629978" y="4258456"/>
                  <a:pt x="5623567" y="4263099"/>
                </a:cubicBezTo>
                <a:cubicBezTo>
                  <a:pt x="5623567" y="4263099"/>
                  <a:pt x="5621929" y="4266240"/>
                  <a:pt x="5621929" y="4266240"/>
                </a:cubicBezTo>
                <a:cubicBezTo>
                  <a:pt x="5620293" y="4269382"/>
                  <a:pt x="5621047" y="4271771"/>
                  <a:pt x="5618657" y="4272523"/>
                </a:cubicBezTo>
                <a:cubicBezTo>
                  <a:pt x="5616268" y="4273275"/>
                  <a:pt x="5613128" y="4271637"/>
                  <a:pt x="5610739" y="4272389"/>
                </a:cubicBezTo>
                <a:cubicBezTo>
                  <a:pt x="5609988" y="4269998"/>
                  <a:pt x="5608353" y="4273140"/>
                  <a:pt x="5605963" y="4273892"/>
                </a:cubicBezTo>
                <a:cubicBezTo>
                  <a:pt x="5606714" y="4276281"/>
                  <a:pt x="5606714" y="4276281"/>
                  <a:pt x="5607467" y="4278672"/>
                </a:cubicBezTo>
                <a:cubicBezTo>
                  <a:pt x="5612996" y="4279557"/>
                  <a:pt x="5612996" y="4279557"/>
                  <a:pt x="5614500" y="4284336"/>
                </a:cubicBezTo>
                <a:cubicBezTo>
                  <a:pt x="5612112" y="4285087"/>
                  <a:pt x="5611361" y="4282698"/>
                  <a:pt x="5608087" y="4288980"/>
                </a:cubicBezTo>
                <a:cubicBezTo>
                  <a:pt x="5608838" y="4291370"/>
                  <a:pt x="5608838" y="4291370"/>
                  <a:pt x="5609591" y="4293760"/>
                </a:cubicBezTo>
                <a:cubicBezTo>
                  <a:pt x="5610343" y="4296148"/>
                  <a:pt x="5607955" y="4296899"/>
                  <a:pt x="5606318" y="4300040"/>
                </a:cubicBezTo>
                <a:cubicBezTo>
                  <a:pt x="5603931" y="4300792"/>
                  <a:pt x="5603178" y="4298403"/>
                  <a:pt x="5600789" y="4299154"/>
                </a:cubicBezTo>
                <a:cubicBezTo>
                  <a:pt x="5601542" y="4301544"/>
                  <a:pt x="5601542" y="4301544"/>
                  <a:pt x="5602294" y="4303934"/>
                </a:cubicBezTo>
                <a:cubicBezTo>
                  <a:pt x="5602294" y="4303934"/>
                  <a:pt x="5607071" y="4302431"/>
                  <a:pt x="5600657" y="4307075"/>
                </a:cubicBezTo>
                <a:cubicBezTo>
                  <a:pt x="5599022" y="4310216"/>
                  <a:pt x="5599022" y="4310216"/>
                  <a:pt x="5597386" y="4313358"/>
                </a:cubicBezTo>
                <a:cubicBezTo>
                  <a:pt x="5597517" y="4305438"/>
                  <a:pt x="5592608" y="4314861"/>
                  <a:pt x="5589468" y="4313222"/>
                </a:cubicBezTo>
                <a:cubicBezTo>
                  <a:pt x="5587080" y="4313974"/>
                  <a:pt x="5584690" y="4314726"/>
                  <a:pt x="5583939" y="4312337"/>
                </a:cubicBezTo>
                <a:cubicBezTo>
                  <a:pt x="5586328" y="4311585"/>
                  <a:pt x="5586328" y="4311585"/>
                  <a:pt x="5588715" y="4310833"/>
                </a:cubicBezTo>
                <a:cubicBezTo>
                  <a:pt x="5587964" y="4308445"/>
                  <a:pt x="5587964" y="4308445"/>
                  <a:pt x="5587964" y="4308445"/>
                </a:cubicBezTo>
                <a:cubicBezTo>
                  <a:pt x="5587211" y="4306054"/>
                  <a:pt x="5584825" y="4306806"/>
                  <a:pt x="5584825" y="4306806"/>
                </a:cubicBezTo>
                <a:cubicBezTo>
                  <a:pt x="5581682" y="4305169"/>
                  <a:pt x="5581682" y="4305169"/>
                  <a:pt x="5579162" y="4313841"/>
                </a:cubicBezTo>
                <a:cubicBezTo>
                  <a:pt x="5576775" y="4314592"/>
                  <a:pt x="5574385" y="4315344"/>
                  <a:pt x="5575137" y="4317733"/>
                </a:cubicBezTo>
                <a:cubicBezTo>
                  <a:pt x="5573501" y="4320875"/>
                  <a:pt x="5571114" y="4321627"/>
                  <a:pt x="5571865" y="4324016"/>
                </a:cubicBezTo>
                <a:cubicBezTo>
                  <a:pt x="5575006" y="4325654"/>
                  <a:pt x="5575006" y="4325654"/>
                  <a:pt x="5579783" y="4324150"/>
                </a:cubicBezTo>
                <a:cubicBezTo>
                  <a:pt x="5581418" y="4321009"/>
                  <a:pt x="5586195" y="4319506"/>
                  <a:pt x="5587833" y="4316365"/>
                </a:cubicBezTo>
                <a:cubicBezTo>
                  <a:pt x="5590220" y="4315613"/>
                  <a:pt x="5590972" y="4318002"/>
                  <a:pt x="5589336" y="4321143"/>
                </a:cubicBezTo>
                <a:cubicBezTo>
                  <a:pt x="5590841" y="4325922"/>
                  <a:pt x="5586063" y="4327426"/>
                  <a:pt x="5586063" y="4327426"/>
                </a:cubicBezTo>
                <a:cubicBezTo>
                  <a:pt x="5579783" y="4324150"/>
                  <a:pt x="5574121" y="4331184"/>
                  <a:pt x="5567707" y="4335829"/>
                </a:cubicBezTo>
                <a:cubicBezTo>
                  <a:pt x="5558907" y="4341224"/>
                  <a:pt x="5556518" y="4341976"/>
                  <a:pt x="5555767" y="4339588"/>
                </a:cubicBezTo>
                <a:cubicBezTo>
                  <a:pt x="5552627" y="4337950"/>
                  <a:pt x="5553510" y="4332419"/>
                  <a:pt x="5548734" y="4333923"/>
                </a:cubicBezTo>
                <a:cubicBezTo>
                  <a:pt x="5546345" y="4334674"/>
                  <a:pt x="5545726" y="4324364"/>
                  <a:pt x="5540064" y="4331399"/>
                </a:cubicBezTo>
                <a:cubicBezTo>
                  <a:pt x="5541701" y="4328257"/>
                  <a:pt x="5540196" y="4323479"/>
                  <a:pt x="5536173" y="4327372"/>
                </a:cubicBezTo>
                <a:cubicBezTo>
                  <a:pt x="5538561" y="4326620"/>
                  <a:pt x="5537808" y="4324231"/>
                  <a:pt x="5537808" y="4324231"/>
                </a:cubicBezTo>
                <a:cubicBezTo>
                  <a:pt x="5540196" y="4323479"/>
                  <a:pt x="5539445" y="4321088"/>
                  <a:pt x="5545106" y="4314057"/>
                </a:cubicBezTo>
                <a:cubicBezTo>
                  <a:pt x="5541080" y="4317948"/>
                  <a:pt x="5537056" y="4321840"/>
                  <a:pt x="5534668" y="4322592"/>
                </a:cubicBezTo>
                <a:cubicBezTo>
                  <a:pt x="5532279" y="4323344"/>
                  <a:pt x="5533165" y="4317815"/>
                  <a:pt x="5530776" y="4318567"/>
                </a:cubicBezTo>
                <a:cubicBezTo>
                  <a:pt x="5530024" y="4316176"/>
                  <a:pt x="5528387" y="4319319"/>
                  <a:pt x="5528387" y="4319319"/>
                </a:cubicBezTo>
                <a:cubicBezTo>
                  <a:pt x="5525999" y="4320070"/>
                  <a:pt x="5525247" y="4317680"/>
                  <a:pt x="5525247" y="4317680"/>
                </a:cubicBezTo>
                <a:cubicBezTo>
                  <a:pt x="5523743" y="4312902"/>
                  <a:pt x="5523743" y="4312902"/>
                  <a:pt x="5517330" y="4317546"/>
                </a:cubicBezTo>
                <a:cubicBezTo>
                  <a:pt x="5513305" y="4321438"/>
                  <a:pt x="5511669" y="4324581"/>
                  <a:pt x="5510165" y="4319801"/>
                </a:cubicBezTo>
                <a:cubicBezTo>
                  <a:pt x="5511801" y="4316661"/>
                  <a:pt x="5506272" y="4315774"/>
                  <a:pt x="5503132" y="4314136"/>
                </a:cubicBezTo>
                <a:cubicBezTo>
                  <a:pt x="5503883" y="4316525"/>
                  <a:pt x="5504636" y="4318916"/>
                  <a:pt x="5502248" y="4319668"/>
                </a:cubicBezTo>
                <a:cubicBezTo>
                  <a:pt x="5503752" y="4324445"/>
                  <a:pt x="5508528" y="4322942"/>
                  <a:pt x="5506007" y="4331613"/>
                </a:cubicBezTo>
                <a:cubicBezTo>
                  <a:pt x="5506007" y="4331613"/>
                  <a:pt x="5508396" y="4330861"/>
                  <a:pt x="5508396" y="4330861"/>
                </a:cubicBezTo>
                <a:cubicBezTo>
                  <a:pt x="5510031" y="4327721"/>
                  <a:pt x="5511669" y="4324581"/>
                  <a:pt x="5510785" y="4330109"/>
                </a:cubicBezTo>
                <a:cubicBezTo>
                  <a:pt x="5508396" y="4330861"/>
                  <a:pt x="5509147" y="4333251"/>
                  <a:pt x="5509147" y="4333251"/>
                </a:cubicBezTo>
                <a:cubicBezTo>
                  <a:pt x="5512288" y="4334889"/>
                  <a:pt x="5513040" y="4337277"/>
                  <a:pt x="5515429" y="4336526"/>
                </a:cubicBezTo>
                <a:cubicBezTo>
                  <a:pt x="5513793" y="4339668"/>
                  <a:pt x="5511404" y="4340420"/>
                  <a:pt x="5511404" y="4340420"/>
                </a:cubicBezTo>
                <a:cubicBezTo>
                  <a:pt x="5506495" y="4349843"/>
                  <a:pt x="5502471" y="4353736"/>
                  <a:pt x="5499331" y="4352098"/>
                </a:cubicBezTo>
                <a:cubicBezTo>
                  <a:pt x="5496941" y="4352850"/>
                  <a:pt x="5495306" y="4355991"/>
                  <a:pt x="5492033" y="4362272"/>
                </a:cubicBezTo>
                <a:cubicBezTo>
                  <a:pt x="5487256" y="4363776"/>
                  <a:pt x="5488007" y="4366165"/>
                  <a:pt x="5488760" y="4368556"/>
                </a:cubicBezTo>
                <a:cubicBezTo>
                  <a:pt x="5489512" y="4370945"/>
                  <a:pt x="5486240" y="4377227"/>
                  <a:pt x="5490265" y="4373333"/>
                </a:cubicBezTo>
                <a:cubicBezTo>
                  <a:pt x="5490265" y="4373333"/>
                  <a:pt x="5491016" y="4375724"/>
                  <a:pt x="5491016" y="4375724"/>
                </a:cubicBezTo>
                <a:cubicBezTo>
                  <a:pt x="5486992" y="4379616"/>
                  <a:pt x="5481331" y="4386651"/>
                  <a:pt x="5478942" y="4387402"/>
                </a:cubicBezTo>
                <a:cubicBezTo>
                  <a:pt x="5473414" y="4386516"/>
                  <a:pt x="5478059" y="4392932"/>
                  <a:pt x="5475669" y="4393684"/>
                </a:cubicBezTo>
                <a:cubicBezTo>
                  <a:pt x="5473282" y="4394435"/>
                  <a:pt x="5470893" y="4395187"/>
                  <a:pt x="5468505" y="4395939"/>
                </a:cubicBezTo>
                <a:cubicBezTo>
                  <a:pt x="5470010" y="4400718"/>
                  <a:pt x="5469125" y="4406248"/>
                  <a:pt x="5470628" y="4411028"/>
                </a:cubicBezTo>
                <a:cubicBezTo>
                  <a:pt x="5468242" y="4411780"/>
                  <a:pt x="5465852" y="4412532"/>
                  <a:pt x="5463464" y="4413283"/>
                </a:cubicBezTo>
                <a:cubicBezTo>
                  <a:pt x="5464217" y="4415672"/>
                  <a:pt x="5464217" y="4415672"/>
                  <a:pt x="5464217" y="4415672"/>
                </a:cubicBezTo>
                <a:cubicBezTo>
                  <a:pt x="5464217" y="4415672"/>
                  <a:pt x="5468992" y="4414168"/>
                  <a:pt x="5469745" y="4416559"/>
                </a:cubicBezTo>
                <a:cubicBezTo>
                  <a:pt x="5468860" y="4422088"/>
                  <a:pt x="5470497" y="4418948"/>
                  <a:pt x="5472884" y="4418196"/>
                </a:cubicBezTo>
                <a:cubicBezTo>
                  <a:pt x="5475275" y="4417445"/>
                  <a:pt x="5473637" y="4420586"/>
                  <a:pt x="5473637" y="4420586"/>
                </a:cubicBezTo>
                <a:cubicBezTo>
                  <a:pt x="5475140" y="4425364"/>
                  <a:pt x="5475892" y="4427753"/>
                  <a:pt x="5479033" y="4429391"/>
                </a:cubicBezTo>
                <a:cubicBezTo>
                  <a:pt x="5482174" y="4431029"/>
                  <a:pt x="5478148" y="4434921"/>
                  <a:pt x="5476513" y="4438063"/>
                </a:cubicBezTo>
                <a:cubicBezTo>
                  <a:pt x="5474876" y="4441204"/>
                  <a:pt x="5472489" y="4441955"/>
                  <a:pt x="5470100" y="4442707"/>
                </a:cubicBezTo>
                <a:cubicBezTo>
                  <a:pt x="5471736" y="4439566"/>
                  <a:pt x="5473373" y="4436425"/>
                  <a:pt x="5470984" y="4437177"/>
                </a:cubicBezTo>
                <a:cubicBezTo>
                  <a:pt x="5470984" y="4437177"/>
                  <a:pt x="5471868" y="4431646"/>
                  <a:pt x="5469480" y="4432398"/>
                </a:cubicBezTo>
                <a:cubicBezTo>
                  <a:pt x="5469480" y="4432398"/>
                  <a:pt x="5467094" y="4433149"/>
                  <a:pt x="5467094" y="4433149"/>
                </a:cubicBezTo>
                <a:cubicBezTo>
                  <a:pt x="5466340" y="4430759"/>
                  <a:pt x="5467976" y="4427619"/>
                  <a:pt x="5469612" y="4424478"/>
                </a:cubicBezTo>
                <a:cubicBezTo>
                  <a:pt x="5469612" y="4424478"/>
                  <a:pt x="5468860" y="4422088"/>
                  <a:pt x="5468860" y="4422088"/>
                </a:cubicBezTo>
                <a:cubicBezTo>
                  <a:pt x="5466472" y="4422840"/>
                  <a:pt x="5464084" y="4423592"/>
                  <a:pt x="5464084" y="4423592"/>
                </a:cubicBezTo>
                <a:cubicBezTo>
                  <a:pt x="5460059" y="4427485"/>
                  <a:pt x="5461695" y="4424343"/>
                  <a:pt x="5463332" y="4421203"/>
                </a:cubicBezTo>
                <a:cubicBezTo>
                  <a:pt x="5463332" y="4421203"/>
                  <a:pt x="5462580" y="4418814"/>
                  <a:pt x="5462580" y="4418814"/>
                </a:cubicBezTo>
                <a:cubicBezTo>
                  <a:pt x="5459439" y="4417175"/>
                  <a:pt x="5455415" y="4421069"/>
                  <a:pt x="5452142" y="4427351"/>
                </a:cubicBezTo>
                <a:cubicBezTo>
                  <a:pt x="5446481" y="4434384"/>
                  <a:pt x="5449621" y="4436022"/>
                  <a:pt x="5448737" y="4441553"/>
                </a:cubicBezTo>
                <a:cubicBezTo>
                  <a:pt x="5448737" y="4441553"/>
                  <a:pt x="5447101" y="4444694"/>
                  <a:pt x="5444712" y="4445445"/>
                </a:cubicBezTo>
                <a:cubicBezTo>
                  <a:pt x="5444712" y="4445445"/>
                  <a:pt x="5444712" y="4445445"/>
                  <a:pt x="5442324" y="4446197"/>
                </a:cubicBezTo>
                <a:cubicBezTo>
                  <a:pt x="5442324" y="4446197"/>
                  <a:pt x="5441572" y="4443808"/>
                  <a:pt x="5441572" y="4443808"/>
                </a:cubicBezTo>
                <a:cubicBezTo>
                  <a:pt x="5441572" y="4443808"/>
                  <a:pt x="5439936" y="4446949"/>
                  <a:pt x="5440689" y="4449338"/>
                </a:cubicBezTo>
                <a:cubicBezTo>
                  <a:pt x="5440689" y="4449338"/>
                  <a:pt x="5440689" y="4449338"/>
                  <a:pt x="5441440" y="4451728"/>
                </a:cubicBezTo>
                <a:cubicBezTo>
                  <a:pt x="5441440" y="4451728"/>
                  <a:pt x="5439051" y="4452479"/>
                  <a:pt x="5439051" y="4452479"/>
                </a:cubicBezTo>
                <a:cubicBezTo>
                  <a:pt x="5432638" y="4457124"/>
                  <a:pt x="5431003" y="4460266"/>
                  <a:pt x="5430118" y="4465796"/>
                </a:cubicBezTo>
                <a:cubicBezTo>
                  <a:pt x="5430869" y="4468185"/>
                  <a:pt x="5432375" y="4472964"/>
                  <a:pt x="5435514" y="4474602"/>
                </a:cubicBezTo>
                <a:cubicBezTo>
                  <a:pt x="5435514" y="4474602"/>
                  <a:pt x="5436266" y="4476991"/>
                  <a:pt x="5434630" y="4480132"/>
                </a:cubicBezTo>
                <a:cubicBezTo>
                  <a:pt x="5434630" y="4480132"/>
                  <a:pt x="5432993" y="4483273"/>
                  <a:pt x="5432993" y="4483273"/>
                </a:cubicBezTo>
                <a:cubicBezTo>
                  <a:pt x="5433878" y="4477743"/>
                  <a:pt x="5433126" y="4475353"/>
                  <a:pt x="5428350" y="4476857"/>
                </a:cubicBezTo>
                <a:cubicBezTo>
                  <a:pt x="5425962" y="4477609"/>
                  <a:pt x="5423572" y="4478360"/>
                  <a:pt x="5427597" y="4474467"/>
                </a:cubicBezTo>
                <a:cubicBezTo>
                  <a:pt x="5426845" y="4472077"/>
                  <a:pt x="5426845" y="4472077"/>
                  <a:pt x="5426845" y="4472077"/>
                </a:cubicBezTo>
                <a:cubicBezTo>
                  <a:pt x="5426845" y="4472077"/>
                  <a:pt x="5424457" y="4472829"/>
                  <a:pt x="5422068" y="4473580"/>
                </a:cubicBezTo>
                <a:cubicBezTo>
                  <a:pt x="5419680" y="4474332"/>
                  <a:pt x="5416408" y="4480616"/>
                  <a:pt x="5419548" y="4482252"/>
                </a:cubicBezTo>
                <a:cubicBezTo>
                  <a:pt x="5419548" y="4482252"/>
                  <a:pt x="5417912" y="4485394"/>
                  <a:pt x="5416275" y="4488536"/>
                </a:cubicBezTo>
                <a:cubicBezTo>
                  <a:pt x="5414639" y="4491677"/>
                  <a:pt x="5413003" y="4494818"/>
                  <a:pt x="5408226" y="4496321"/>
                </a:cubicBezTo>
                <a:cubicBezTo>
                  <a:pt x="5410614" y="4495570"/>
                  <a:pt x="5410614" y="4495570"/>
                  <a:pt x="5409862" y="4493180"/>
                </a:cubicBezTo>
                <a:cubicBezTo>
                  <a:pt x="5412251" y="4492428"/>
                  <a:pt x="5411498" y="4490039"/>
                  <a:pt x="5410746" y="4487650"/>
                </a:cubicBezTo>
                <a:cubicBezTo>
                  <a:pt x="5408358" y="4488401"/>
                  <a:pt x="5409110" y="4490791"/>
                  <a:pt x="5407473" y="4493932"/>
                </a:cubicBezTo>
                <a:cubicBezTo>
                  <a:pt x="5407473" y="4493932"/>
                  <a:pt x="5407473" y="4493932"/>
                  <a:pt x="5405085" y="4494684"/>
                </a:cubicBezTo>
                <a:cubicBezTo>
                  <a:pt x="5402697" y="4495435"/>
                  <a:pt x="5402697" y="4495435"/>
                  <a:pt x="5401061" y="4498576"/>
                </a:cubicBezTo>
                <a:cubicBezTo>
                  <a:pt x="5401061" y="4498576"/>
                  <a:pt x="5401812" y="4500965"/>
                  <a:pt x="5401812" y="4500965"/>
                </a:cubicBezTo>
                <a:cubicBezTo>
                  <a:pt x="5401812" y="4500965"/>
                  <a:pt x="5404201" y="4500213"/>
                  <a:pt x="5404201" y="4500213"/>
                </a:cubicBezTo>
                <a:cubicBezTo>
                  <a:pt x="5406589" y="4499461"/>
                  <a:pt x="5407341" y="4501852"/>
                  <a:pt x="5408094" y="4504240"/>
                </a:cubicBezTo>
                <a:cubicBezTo>
                  <a:pt x="5406457" y="4507381"/>
                  <a:pt x="5404068" y="4508133"/>
                  <a:pt x="5404068" y="4508133"/>
                </a:cubicBezTo>
                <a:cubicBezTo>
                  <a:pt x="5402432" y="4511275"/>
                  <a:pt x="5396019" y="4515920"/>
                  <a:pt x="5399159" y="4517558"/>
                </a:cubicBezTo>
                <a:cubicBezTo>
                  <a:pt x="5399159" y="4517558"/>
                  <a:pt x="5398275" y="4523088"/>
                  <a:pt x="5398275" y="4523088"/>
                </a:cubicBezTo>
                <a:cubicBezTo>
                  <a:pt x="5393499" y="4524592"/>
                  <a:pt x="5391111" y="4525343"/>
                  <a:pt x="5387086" y="4529236"/>
                </a:cubicBezTo>
                <a:cubicBezTo>
                  <a:pt x="5387838" y="4531624"/>
                  <a:pt x="5386953" y="4537155"/>
                  <a:pt x="5385316" y="4540297"/>
                </a:cubicBezTo>
                <a:cubicBezTo>
                  <a:pt x="5380540" y="4541800"/>
                  <a:pt x="5375764" y="4543304"/>
                  <a:pt x="5370987" y="4544807"/>
                </a:cubicBezTo>
                <a:cubicBezTo>
                  <a:pt x="5368597" y="4545559"/>
                  <a:pt x="5369349" y="4547948"/>
                  <a:pt x="5366962" y="4548699"/>
                </a:cubicBezTo>
                <a:cubicBezTo>
                  <a:pt x="5367713" y="4551090"/>
                  <a:pt x="5367713" y="4551090"/>
                  <a:pt x="5368465" y="4553479"/>
                </a:cubicBezTo>
                <a:cubicBezTo>
                  <a:pt x="5368465" y="4553479"/>
                  <a:pt x="5367713" y="4551090"/>
                  <a:pt x="5370103" y="4550338"/>
                </a:cubicBezTo>
                <a:cubicBezTo>
                  <a:pt x="5376515" y="4545693"/>
                  <a:pt x="5375631" y="4551224"/>
                  <a:pt x="5376383" y="4553613"/>
                </a:cubicBezTo>
                <a:cubicBezTo>
                  <a:pt x="5376383" y="4553613"/>
                  <a:pt x="5374748" y="4556755"/>
                  <a:pt x="5377136" y="4556003"/>
                </a:cubicBezTo>
                <a:cubicBezTo>
                  <a:pt x="5377888" y="4558392"/>
                  <a:pt x="5381912" y="4554500"/>
                  <a:pt x="5382663" y="4556889"/>
                </a:cubicBezTo>
                <a:cubicBezTo>
                  <a:pt x="5383415" y="4559278"/>
                  <a:pt x="5378639" y="4560781"/>
                  <a:pt x="5377003" y="4563922"/>
                </a:cubicBezTo>
                <a:cubicBezTo>
                  <a:pt x="5377755" y="4566311"/>
                  <a:pt x="5377755" y="4566311"/>
                  <a:pt x="5377755" y="4566311"/>
                </a:cubicBezTo>
                <a:cubicBezTo>
                  <a:pt x="5378507" y="4568700"/>
                  <a:pt x="5376870" y="4571842"/>
                  <a:pt x="5374483" y="4572594"/>
                </a:cubicBezTo>
                <a:cubicBezTo>
                  <a:pt x="5372094" y="4573345"/>
                  <a:pt x="5372094" y="4573345"/>
                  <a:pt x="5364045" y="4581132"/>
                </a:cubicBezTo>
                <a:cubicBezTo>
                  <a:pt x="5360772" y="4587413"/>
                  <a:pt x="5355111" y="4594447"/>
                  <a:pt x="5351971" y="4592811"/>
                </a:cubicBezTo>
                <a:cubicBezTo>
                  <a:pt x="5349583" y="4593562"/>
                  <a:pt x="5349583" y="4593562"/>
                  <a:pt x="5347194" y="4594314"/>
                </a:cubicBezTo>
                <a:cubicBezTo>
                  <a:pt x="5347946" y="4596704"/>
                  <a:pt x="5346310" y="4599844"/>
                  <a:pt x="5347063" y="4602233"/>
                </a:cubicBezTo>
                <a:cubicBezTo>
                  <a:pt x="5347063" y="4602233"/>
                  <a:pt x="5350202" y="4603871"/>
                  <a:pt x="5350954" y="4606259"/>
                </a:cubicBezTo>
                <a:cubicBezTo>
                  <a:pt x="5350954" y="4606259"/>
                  <a:pt x="5351706" y="4608650"/>
                  <a:pt x="5349318" y="4609401"/>
                </a:cubicBezTo>
                <a:cubicBezTo>
                  <a:pt x="5349318" y="4609401"/>
                  <a:pt x="5347681" y="4612543"/>
                  <a:pt x="5346930" y="4610153"/>
                </a:cubicBezTo>
                <a:cubicBezTo>
                  <a:pt x="5344540" y="4610905"/>
                  <a:pt x="5344540" y="4610905"/>
                  <a:pt x="5341400" y="4609266"/>
                </a:cubicBezTo>
                <a:cubicBezTo>
                  <a:pt x="5342905" y="4614046"/>
                  <a:pt x="5347681" y="4612543"/>
                  <a:pt x="5346045" y="4615684"/>
                </a:cubicBezTo>
                <a:cubicBezTo>
                  <a:pt x="5347549" y="4620463"/>
                  <a:pt x="5349186" y="4617321"/>
                  <a:pt x="5351574" y="4616570"/>
                </a:cubicBezTo>
                <a:cubicBezTo>
                  <a:pt x="5356351" y="4615066"/>
                  <a:pt x="5361129" y="4613563"/>
                  <a:pt x="5364400" y="4607281"/>
                </a:cubicBezTo>
                <a:cubicBezTo>
                  <a:pt x="5366787" y="4606529"/>
                  <a:pt x="5367540" y="4608918"/>
                  <a:pt x="5367540" y="4608918"/>
                </a:cubicBezTo>
                <a:cubicBezTo>
                  <a:pt x="5366787" y="4606529"/>
                  <a:pt x="5368425" y="4603388"/>
                  <a:pt x="5368425" y="4603388"/>
                </a:cubicBezTo>
                <a:cubicBezTo>
                  <a:pt x="5367672" y="4600997"/>
                  <a:pt x="5369310" y="4597857"/>
                  <a:pt x="5372581" y="4591575"/>
                </a:cubicBezTo>
                <a:cubicBezTo>
                  <a:pt x="5371697" y="4597105"/>
                  <a:pt x="5370813" y="4602636"/>
                  <a:pt x="5373202" y="4601884"/>
                </a:cubicBezTo>
                <a:cubicBezTo>
                  <a:pt x="5376341" y="4603522"/>
                  <a:pt x="5379482" y="4605159"/>
                  <a:pt x="5382623" y="4606797"/>
                </a:cubicBezTo>
                <a:cubicBezTo>
                  <a:pt x="5378597" y="4610690"/>
                  <a:pt x="5373821" y="4612194"/>
                  <a:pt x="5372187" y="4615335"/>
                </a:cubicBezTo>
                <a:cubicBezTo>
                  <a:pt x="5373690" y="4620113"/>
                  <a:pt x="5375326" y="4616972"/>
                  <a:pt x="5379351" y="4613081"/>
                </a:cubicBezTo>
                <a:cubicBezTo>
                  <a:pt x="5379351" y="4613081"/>
                  <a:pt x="5380102" y="4615469"/>
                  <a:pt x="5380102" y="4615469"/>
                </a:cubicBezTo>
                <a:cubicBezTo>
                  <a:pt x="5380853" y="4617857"/>
                  <a:pt x="5380853" y="4617857"/>
                  <a:pt x="5379218" y="4621000"/>
                </a:cubicBezTo>
                <a:cubicBezTo>
                  <a:pt x="5379218" y="4621000"/>
                  <a:pt x="5376829" y="4621751"/>
                  <a:pt x="5376829" y="4621751"/>
                </a:cubicBezTo>
                <a:cubicBezTo>
                  <a:pt x="5374441" y="4622503"/>
                  <a:pt x="5372053" y="4623255"/>
                  <a:pt x="5369665" y="4624006"/>
                </a:cubicBezTo>
                <a:cubicBezTo>
                  <a:pt x="5367276" y="4624758"/>
                  <a:pt x="5367144" y="4632678"/>
                  <a:pt x="5363119" y="4636571"/>
                </a:cubicBezTo>
                <a:cubicBezTo>
                  <a:pt x="5363119" y="4636571"/>
                  <a:pt x="5362367" y="4634182"/>
                  <a:pt x="5359979" y="4634933"/>
                </a:cubicBezTo>
                <a:cubicBezTo>
                  <a:pt x="5360731" y="4637322"/>
                  <a:pt x="5358343" y="4638073"/>
                  <a:pt x="5358343" y="4638073"/>
                </a:cubicBezTo>
                <a:cubicBezTo>
                  <a:pt x="5359095" y="4640463"/>
                  <a:pt x="5356706" y="4641215"/>
                  <a:pt x="5359095" y="4640463"/>
                </a:cubicBezTo>
                <a:cubicBezTo>
                  <a:pt x="5360599" y="4645242"/>
                  <a:pt x="5361351" y="4647632"/>
                  <a:pt x="5362104" y="4650022"/>
                </a:cubicBezTo>
                <a:cubicBezTo>
                  <a:pt x="5362104" y="4650022"/>
                  <a:pt x="5361219" y="4655551"/>
                  <a:pt x="5361219" y="4655551"/>
                </a:cubicBezTo>
                <a:cubicBezTo>
                  <a:pt x="5358830" y="4656303"/>
                  <a:pt x="5356442" y="4657055"/>
                  <a:pt x="5356442" y="4657055"/>
                </a:cubicBezTo>
                <a:cubicBezTo>
                  <a:pt x="5354054" y="4657806"/>
                  <a:pt x="5355557" y="4662585"/>
                  <a:pt x="5353170" y="4663337"/>
                </a:cubicBezTo>
                <a:cubicBezTo>
                  <a:pt x="5350780" y="4664089"/>
                  <a:pt x="5350029" y="4661699"/>
                  <a:pt x="5346004" y="4665592"/>
                </a:cubicBezTo>
                <a:cubicBezTo>
                  <a:pt x="5346888" y="4660061"/>
                  <a:pt x="5344501" y="4660813"/>
                  <a:pt x="5343747" y="4658424"/>
                </a:cubicBezTo>
                <a:cubicBezTo>
                  <a:pt x="5343747" y="4658424"/>
                  <a:pt x="5342244" y="4653646"/>
                  <a:pt x="5348657" y="4649000"/>
                </a:cubicBezTo>
                <a:cubicBezTo>
                  <a:pt x="5348657" y="4649000"/>
                  <a:pt x="5350293" y="4645860"/>
                  <a:pt x="5350293" y="4645860"/>
                </a:cubicBezTo>
                <a:cubicBezTo>
                  <a:pt x="5347154" y="4644221"/>
                  <a:pt x="5346401" y="4641832"/>
                  <a:pt x="5341624" y="4643337"/>
                </a:cubicBezTo>
                <a:cubicBezTo>
                  <a:pt x="5342376" y="4645725"/>
                  <a:pt x="5339236" y="4644087"/>
                  <a:pt x="5339236" y="4644087"/>
                </a:cubicBezTo>
                <a:cubicBezTo>
                  <a:pt x="5339367" y="4636167"/>
                  <a:pt x="5335343" y="4640060"/>
                  <a:pt x="5336227" y="4634531"/>
                </a:cubicBezTo>
                <a:cubicBezTo>
                  <a:pt x="5342640" y="4629885"/>
                  <a:pt x="5345782" y="4631524"/>
                  <a:pt x="5345649" y="4639444"/>
                </a:cubicBezTo>
                <a:cubicBezTo>
                  <a:pt x="5345649" y="4639444"/>
                  <a:pt x="5348037" y="4638692"/>
                  <a:pt x="5350425" y="4637940"/>
                </a:cubicBezTo>
                <a:cubicBezTo>
                  <a:pt x="5350425" y="4637940"/>
                  <a:pt x="5349673" y="4635550"/>
                  <a:pt x="5351310" y="4632409"/>
                </a:cubicBezTo>
                <a:cubicBezTo>
                  <a:pt x="5351310" y="4632409"/>
                  <a:pt x="5349805" y="4627630"/>
                  <a:pt x="5349805" y="4627630"/>
                </a:cubicBezTo>
                <a:cubicBezTo>
                  <a:pt x="5349053" y="4625241"/>
                  <a:pt x="5346665" y="4625993"/>
                  <a:pt x="5346665" y="4625993"/>
                </a:cubicBezTo>
                <a:cubicBezTo>
                  <a:pt x="5344277" y="4626745"/>
                  <a:pt x="5344277" y="4626745"/>
                  <a:pt x="5344277" y="4626745"/>
                </a:cubicBezTo>
                <a:cubicBezTo>
                  <a:pt x="5345161" y="4621214"/>
                  <a:pt x="5342774" y="4621966"/>
                  <a:pt x="5342021" y="4619577"/>
                </a:cubicBezTo>
                <a:cubicBezTo>
                  <a:pt x="5339632" y="4620328"/>
                  <a:pt x="5339632" y="4620328"/>
                  <a:pt x="5336491" y="4618691"/>
                </a:cubicBezTo>
                <a:cubicBezTo>
                  <a:pt x="5337244" y="4621080"/>
                  <a:pt x="5335607" y="4624221"/>
                  <a:pt x="5336359" y="4626612"/>
                </a:cubicBezTo>
                <a:cubicBezTo>
                  <a:pt x="5333972" y="4627363"/>
                  <a:pt x="5333972" y="4627363"/>
                  <a:pt x="5331583" y="4628114"/>
                </a:cubicBezTo>
                <a:cubicBezTo>
                  <a:pt x="5331583" y="4628114"/>
                  <a:pt x="5331583" y="4628114"/>
                  <a:pt x="5329946" y="4631255"/>
                </a:cubicBezTo>
                <a:cubicBezTo>
                  <a:pt x="5329063" y="4636786"/>
                  <a:pt x="5325038" y="4640678"/>
                  <a:pt x="5322650" y="4641429"/>
                </a:cubicBezTo>
                <a:cubicBezTo>
                  <a:pt x="5320260" y="4642182"/>
                  <a:pt x="5318625" y="4645322"/>
                  <a:pt x="5316236" y="4646074"/>
                </a:cubicBezTo>
                <a:cubicBezTo>
                  <a:pt x="5316236" y="4646074"/>
                  <a:pt x="5313849" y="4646826"/>
                  <a:pt x="5313849" y="4646826"/>
                </a:cubicBezTo>
                <a:cubicBezTo>
                  <a:pt x="5313096" y="4644436"/>
                  <a:pt x="5313096" y="4644436"/>
                  <a:pt x="5313096" y="4644436"/>
                </a:cubicBezTo>
                <a:cubicBezTo>
                  <a:pt x="5313096" y="4644436"/>
                  <a:pt x="5313096" y="4644436"/>
                  <a:pt x="5314733" y="4641296"/>
                </a:cubicBezTo>
                <a:cubicBezTo>
                  <a:pt x="5315484" y="4643684"/>
                  <a:pt x="5315484" y="4643684"/>
                  <a:pt x="5315484" y="4643684"/>
                </a:cubicBezTo>
                <a:cubicBezTo>
                  <a:pt x="5321145" y="4636650"/>
                  <a:pt x="5320393" y="4634262"/>
                  <a:pt x="5315617" y="4635765"/>
                </a:cubicBezTo>
                <a:cubicBezTo>
                  <a:pt x="5316369" y="4638154"/>
                  <a:pt x="5313096" y="4644436"/>
                  <a:pt x="5311459" y="4647577"/>
                </a:cubicBezTo>
                <a:cubicBezTo>
                  <a:pt x="5309071" y="4648329"/>
                  <a:pt x="5309823" y="4650719"/>
                  <a:pt x="5307435" y="4651471"/>
                </a:cubicBezTo>
                <a:cubicBezTo>
                  <a:pt x="5306683" y="4649081"/>
                  <a:pt x="5309071" y="4648329"/>
                  <a:pt x="5310708" y="4645189"/>
                </a:cubicBezTo>
                <a:cubicBezTo>
                  <a:pt x="5309955" y="4642799"/>
                  <a:pt x="5309955" y="4642799"/>
                  <a:pt x="5312344" y="4642048"/>
                </a:cubicBezTo>
                <a:cubicBezTo>
                  <a:pt x="5312344" y="4642048"/>
                  <a:pt x="5313980" y="4638906"/>
                  <a:pt x="5313228" y="4636517"/>
                </a:cubicBezTo>
                <a:cubicBezTo>
                  <a:pt x="5309203" y="4640409"/>
                  <a:pt x="5303543" y="4647443"/>
                  <a:pt x="5300269" y="4653726"/>
                </a:cubicBezTo>
                <a:cubicBezTo>
                  <a:pt x="5296997" y="4660008"/>
                  <a:pt x="5296997" y="4660008"/>
                  <a:pt x="5297750" y="4662398"/>
                </a:cubicBezTo>
                <a:cubicBezTo>
                  <a:pt x="5296112" y="4665539"/>
                  <a:pt x="5301774" y="4658504"/>
                  <a:pt x="5300890" y="4664036"/>
                </a:cubicBezTo>
                <a:cubicBezTo>
                  <a:pt x="5300138" y="4661646"/>
                  <a:pt x="5302525" y="4660895"/>
                  <a:pt x="5304163" y="4657752"/>
                </a:cubicBezTo>
                <a:cubicBezTo>
                  <a:pt x="5304163" y="4657752"/>
                  <a:pt x="5304163" y="4657752"/>
                  <a:pt x="5307303" y="4659391"/>
                </a:cubicBezTo>
                <a:cubicBezTo>
                  <a:pt x="5309693" y="4658639"/>
                  <a:pt x="5307922" y="4669700"/>
                  <a:pt x="5315219" y="4659525"/>
                </a:cubicBezTo>
                <a:cubicBezTo>
                  <a:pt x="5315219" y="4659525"/>
                  <a:pt x="5315219" y="4659525"/>
                  <a:pt x="5315972" y="4661915"/>
                </a:cubicBezTo>
                <a:cubicBezTo>
                  <a:pt x="5315840" y="4669834"/>
                  <a:pt x="5320749" y="4660411"/>
                  <a:pt x="5323137" y="4659660"/>
                </a:cubicBezTo>
                <a:cubicBezTo>
                  <a:pt x="5325525" y="4658908"/>
                  <a:pt x="5325525" y="4658908"/>
                  <a:pt x="5325525" y="4658908"/>
                </a:cubicBezTo>
                <a:cubicBezTo>
                  <a:pt x="5325525" y="4658908"/>
                  <a:pt x="5326277" y="4661297"/>
                  <a:pt x="5328666" y="4660546"/>
                </a:cubicBezTo>
                <a:cubicBezTo>
                  <a:pt x="5328666" y="4660546"/>
                  <a:pt x="5330303" y="4657405"/>
                  <a:pt x="5332690" y="4656653"/>
                </a:cubicBezTo>
                <a:cubicBezTo>
                  <a:pt x="5335079" y="4655901"/>
                  <a:pt x="5331807" y="4662182"/>
                  <a:pt x="5331807" y="4662182"/>
                </a:cubicBezTo>
                <a:cubicBezTo>
                  <a:pt x="5332558" y="4664572"/>
                  <a:pt x="5332558" y="4664572"/>
                  <a:pt x="5332558" y="4664572"/>
                </a:cubicBezTo>
                <a:cubicBezTo>
                  <a:pt x="5338971" y="4659927"/>
                  <a:pt x="5338087" y="4665458"/>
                  <a:pt x="5334815" y="4671740"/>
                </a:cubicBezTo>
                <a:cubicBezTo>
                  <a:pt x="5331674" y="4670102"/>
                  <a:pt x="5330923" y="4667713"/>
                  <a:pt x="5327782" y="4666076"/>
                </a:cubicBezTo>
                <a:cubicBezTo>
                  <a:pt x="5326145" y="4669216"/>
                  <a:pt x="5326897" y="4671606"/>
                  <a:pt x="5329285" y="4670854"/>
                </a:cubicBezTo>
                <a:cubicBezTo>
                  <a:pt x="5332426" y="4672492"/>
                  <a:pt x="5328401" y="4676385"/>
                  <a:pt x="5329153" y="4678774"/>
                </a:cubicBezTo>
                <a:cubicBezTo>
                  <a:pt x="5327517" y="4681916"/>
                  <a:pt x="5332295" y="4680413"/>
                  <a:pt x="5333179" y="4674881"/>
                </a:cubicBezTo>
                <a:cubicBezTo>
                  <a:pt x="5335566" y="4674129"/>
                  <a:pt x="5335566" y="4674129"/>
                  <a:pt x="5339591" y="4670238"/>
                </a:cubicBezTo>
                <a:cubicBezTo>
                  <a:pt x="5333931" y="4677271"/>
                  <a:pt x="5333046" y="4682801"/>
                  <a:pt x="5329022" y="4686694"/>
                </a:cubicBezTo>
                <a:cubicBezTo>
                  <a:pt x="5324244" y="4688198"/>
                  <a:pt x="5320972" y="4694479"/>
                  <a:pt x="5324112" y="4696117"/>
                </a:cubicBezTo>
                <a:cubicBezTo>
                  <a:pt x="5324865" y="4698507"/>
                  <a:pt x="5322476" y="4699259"/>
                  <a:pt x="5320839" y="4702399"/>
                </a:cubicBezTo>
                <a:cubicBezTo>
                  <a:pt x="5321724" y="4696869"/>
                  <a:pt x="5317698" y="4700762"/>
                  <a:pt x="5316063" y="4703903"/>
                </a:cubicBezTo>
                <a:cubicBezTo>
                  <a:pt x="5314428" y="4707044"/>
                  <a:pt x="5312792" y="4710186"/>
                  <a:pt x="5312039" y="4707796"/>
                </a:cubicBezTo>
                <a:cubicBezTo>
                  <a:pt x="5311286" y="4705407"/>
                  <a:pt x="5312923" y="4702266"/>
                  <a:pt x="5315311" y="4701514"/>
                </a:cubicBezTo>
                <a:cubicBezTo>
                  <a:pt x="5317698" y="4700762"/>
                  <a:pt x="5317698" y="4700762"/>
                  <a:pt x="5316948" y="4698373"/>
                </a:cubicBezTo>
                <a:cubicBezTo>
                  <a:pt x="5319336" y="4697621"/>
                  <a:pt x="5319336" y="4697621"/>
                  <a:pt x="5318583" y="4695230"/>
                </a:cubicBezTo>
                <a:cubicBezTo>
                  <a:pt x="5318583" y="4695230"/>
                  <a:pt x="5318583" y="4695230"/>
                  <a:pt x="5316195" y="4695983"/>
                </a:cubicBezTo>
                <a:cubicBezTo>
                  <a:pt x="5314558" y="4699124"/>
                  <a:pt x="5311286" y="4705407"/>
                  <a:pt x="5307262" y="4709300"/>
                </a:cubicBezTo>
                <a:cubicBezTo>
                  <a:pt x="5308145" y="4703769"/>
                  <a:pt x="5312171" y="4699876"/>
                  <a:pt x="5313807" y="4696735"/>
                </a:cubicBezTo>
                <a:cubicBezTo>
                  <a:pt x="5313807" y="4696735"/>
                  <a:pt x="5315443" y="4693594"/>
                  <a:pt x="5315443" y="4693594"/>
                </a:cubicBezTo>
                <a:cubicBezTo>
                  <a:pt x="5319468" y="4689701"/>
                  <a:pt x="5321104" y="4686560"/>
                  <a:pt x="5325129" y="4682668"/>
                </a:cubicBezTo>
                <a:cubicBezTo>
                  <a:pt x="5326013" y="4677136"/>
                  <a:pt x="5323757" y="4669968"/>
                  <a:pt x="5322121" y="4673109"/>
                </a:cubicBezTo>
                <a:cubicBezTo>
                  <a:pt x="5318096" y="4677003"/>
                  <a:pt x="5317343" y="4674613"/>
                  <a:pt x="5316591" y="4672223"/>
                </a:cubicBezTo>
                <a:cubicBezTo>
                  <a:pt x="5316591" y="4672223"/>
                  <a:pt x="5314956" y="4675364"/>
                  <a:pt x="5314956" y="4675364"/>
                </a:cubicBezTo>
                <a:cubicBezTo>
                  <a:pt x="5313319" y="4678506"/>
                  <a:pt x="5311682" y="4681647"/>
                  <a:pt x="5309294" y="4682398"/>
                </a:cubicBezTo>
                <a:cubicBezTo>
                  <a:pt x="5308543" y="4680010"/>
                  <a:pt x="5306906" y="4683150"/>
                  <a:pt x="5302129" y="4684654"/>
                </a:cubicBezTo>
                <a:cubicBezTo>
                  <a:pt x="5305270" y="4686291"/>
                  <a:pt x="5305270" y="4686291"/>
                  <a:pt x="5306022" y="4688682"/>
                </a:cubicBezTo>
                <a:cubicBezTo>
                  <a:pt x="5306022" y="4688682"/>
                  <a:pt x="5305137" y="4694211"/>
                  <a:pt x="5305137" y="4694211"/>
                </a:cubicBezTo>
                <a:cubicBezTo>
                  <a:pt x="5301997" y="4692574"/>
                  <a:pt x="5297221" y="4694077"/>
                  <a:pt x="5297221" y="4694077"/>
                </a:cubicBezTo>
                <a:cubicBezTo>
                  <a:pt x="5294080" y="4692440"/>
                  <a:pt x="5297352" y="4686157"/>
                  <a:pt x="5296601" y="4683769"/>
                </a:cubicBezTo>
                <a:cubicBezTo>
                  <a:pt x="5293327" y="4690050"/>
                  <a:pt x="5287668" y="4697084"/>
                  <a:pt x="5293196" y="4697970"/>
                </a:cubicBezTo>
                <a:cubicBezTo>
                  <a:pt x="5293196" y="4697970"/>
                  <a:pt x="5293196" y="4697970"/>
                  <a:pt x="5293948" y="4700359"/>
                </a:cubicBezTo>
                <a:cubicBezTo>
                  <a:pt x="5291559" y="4701111"/>
                  <a:pt x="5289923" y="4704251"/>
                  <a:pt x="5289171" y="4701863"/>
                </a:cubicBezTo>
                <a:cubicBezTo>
                  <a:pt x="5289171" y="4701863"/>
                  <a:pt x="5289171" y="4701863"/>
                  <a:pt x="5286031" y="4700225"/>
                </a:cubicBezTo>
                <a:cubicBezTo>
                  <a:pt x="5283642" y="4700977"/>
                  <a:pt x="5283642" y="4700977"/>
                  <a:pt x="5281254" y="4701728"/>
                </a:cubicBezTo>
                <a:cubicBezTo>
                  <a:pt x="5279618" y="4704870"/>
                  <a:pt x="5280369" y="4707259"/>
                  <a:pt x="5277982" y="4708010"/>
                </a:cubicBezTo>
                <a:cubicBezTo>
                  <a:pt x="5274841" y="4706373"/>
                  <a:pt x="5273957" y="4711904"/>
                  <a:pt x="5272321" y="4715045"/>
                </a:cubicBezTo>
                <a:cubicBezTo>
                  <a:pt x="5270685" y="4718186"/>
                  <a:pt x="5271437" y="4720575"/>
                  <a:pt x="5269047" y="4721327"/>
                </a:cubicBezTo>
                <a:cubicBezTo>
                  <a:pt x="5266660" y="4722079"/>
                  <a:pt x="5258610" y="4729864"/>
                  <a:pt x="5257107" y="4725086"/>
                </a:cubicBezTo>
                <a:cubicBezTo>
                  <a:pt x="5257107" y="4725086"/>
                  <a:pt x="5253965" y="4723448"/>
                  <a:pt x="5251579" y="4724200"/>
                </a:cubicBezTo>
                <a:cubicBezTo>
                  <a:pt x="5255602" y="4720307"/>
                  <a:pt x="5255602" y="4720307"/>
                  <a:pt x="5257990" y="4719555"/>
                </a:cubicBezTo>
                <a:cubicBezTo>
                  <a:pt x="5260379" y="4718803"/>
                  <a:pt x="5260379" y="4718803"/>
                  <a:pt x="5260379" y="4718803"/>
                </a:cubicBezTo>
                <a:cubicBezTo>
                  <a:pt x="5262015" y="4715662"/>
                  <a:pt x="5261263" y="4713273"/>
                  <a:pt x="5260511" y="4710883"/>
                </a:cubicBezTo>
                <a:cubicBezTo>
                  <a:pt x="5260511" y="4710883"/>
                  <a:pt x="5258122" y="4711635"/>
                  <a:pt x="5255735" y="4712387"/>
                </a:cubicBezTo>
                <a:cubicBezTo>
                  <a:pt x="5255735" y="4712387"/>
                  <a:pt x="5252594" y="4710749"/>
                  <a:pt x="5250957" y="4713890"/>
                </a:cubicBezTo>
                <a:cubicBezTo>
                  <a:pt x="5252594" y="4710749"/>
                  <a:pt x="5252594" y="4710749"/>
                  <a:pt x="5254230" y="4707609"/>
                </a:cubicBezTo>
                <a:cubicBezTo>
                  <a:pt x="5256619" y="4706856"/>
                  <a:pt x="5255867" y="4704468"/>
                  <a:pt x="5257503" y="4701326"/>
                </a:cubicBezTo>
                <a:cubicBezTo>
                  <a:pt x="5257503" y="4701326"/>
                  <a:pt x="5259891" y="4700574"/>
                  <a:pt x="5259891" y="4700574"/>
                </a:cubicBezTo>
                <a:cubicBezTo>
                  <a:pt x="5259891" y="4700574"/>
                  <a:pt x="5262278" y="4699822"/>
                  <a:pt x="5262278" y="4699822"/>
                </a:cubicBezTo>
                <a:cubicBezTo>
                  <a:pt x="5261527" y="4697433"/>
                  <a:pt x="5263916" y="4696681"/>
                  <a:pt x="5263916" y="4696681"/>
                </a:cubicBezTo>
                <a:cubicBezTo>
                  <a:pt x="5263916" y="4696681"/>
                  <a:pt x="5263164" y="4694293"/>
                  <a:pt x="5263164" y="4694293"/>
                </a:cubicBezTo>
                <a:cubicBezTo>
                  <a:pt x="5265552" y="4693541"/>
                  <a:pt x="5269576" y="4689647"/>
                  <a:pt x="5270328" y="4692037"/>
                </a:cubicBezTo>
                <a:cubicBezTo>
                  <a:pt x="5270328" y="4692037"/>
                  <a:pt x="5271965" y="4688895"/>
                  <a:pt x="5271965" y="4688895"/>
                </a:cubicBezTo>
                <a:cubicBezTo>
                  <a:pt x="5271965" y="4688895"/>
                  <a:pt x="5273602" y="4685754"/>
                  <a:pt x="5273602" y="4685754"/>
                </a:cubicBezTo>
                <a:cubicBezTo>
                  <a:pt x="5273602" y="4685754"/>
                  <a:pt x="5272849" y="4683365"/>
                  <a:pt x="5272849" y="4683365"/>
                </a:cubicBezTo>
                <a:cubicBezTo>
                  <a:pt x="5275237" y="4682614"/>
                  <a:pt x="5274486" y="4680224"/>
                  <a:pt x="5274486" y="4680224"/>
                </a:cubicBezTo>
                <a:cubicBezTo>
                  <a:pt x="5276873" y="4679472"/>
                  <a:pt x="5278511" y="4676332"/>
                  <a:pt x="5278511" y="4676332"/>
                </a:cubicBezTo>
                <a:cubicBezTo>
                  <a:pt x="5277760" y="4673942"/>
                  <a:pt x="5277760" y="4673942"/>
                  <a:pt x="5280147" y="4673191"/>
                </a:cubicBezTo>
                <a:cubicBezTo>
                  <a:pt x="5282535" y="4672439"/>
                  <a:pt x="5282535" y="4672439"/>
                  <a:pt x="5284923" y="4671687"/>
                </a:cubicBezTo>
                <a:cubicBezTo>
                  <a:pt x="5284923" y="4671687"/>
                  <a:pt x="5284923" y="4671687"/>
                  <a:pt x="5287311" y="4670937"/>
                </a:cubicBezTo>
                <a:cubicBezTo>
                  <a:pt x="5286559" y="4668546"/>
                  <a:pt x="5286559" y="4668546"/>
                  <a:pt x="5286559" y="4668546"/>
                </a:cubicBezTo>
                <a:cubicBezTo>
                  <a:pt x="5286559" y="4668546"/>
                  <a:pt x="5288196" y="4665405"/>
                  <a:pt x="5285808" y="4666157"/>
                </a:cubicBezTo>
                <a:cubicBezTo>
                  <a:pt x="5283419" y="4666908"/>
                  <a:pt x="5283419" y="4666908"/>
                  <a:pt x="5281783" y="4670049"/>
                </a:cubicBezTo>
                <a:cubicBezTo>
                  <a:pt x="5281783" y="4670049"/>
                  <a:pt x="5279395" y="4670801"/>
                  <a:pt x="5279395" y="4670801"/>
                </a:cubicBezTo>
                <a:cubicBezTo>
                  <a:pt x="5278643" y="4668412"/>
                  <a:pt x="5278643" y="4668412"/>
                  <a:pt x="5277890" y="4666021"/>
                </a:cubicBezTo>
                <a:cubicBezTo>
                  <a:pt x="5280278" y="4665270"/>
                  <a:pt x="5279527" y="4662881"/>
                  <a:pt x="5281915" y="4662129"/>
                </a:cubicBezTo>
                <a:cubicBezTo>
                  <a:pt x="5281162" y="4659740"/>
                  <a:pt x="5281162" y="4659740"/>
                  <a:pt x="5281162" y="4659740"/>
                </a:cubicBezTo>
                <a:cubicBezTo>
                  <a:pt x="5282046" y="4654209"/>
                  <a:pt x="5280411" y="4657350"/>
                  <a:pt x="5282046" y="4654209"/>
                </a:cubicBezTo>
                <a:cubicBezTo>
                  <a:pt x="5281294" y="4651820"/>
                  <a:pt x="5285319" y="4647926"/>
                  <a:pt x="5282180" y="4646289"/>
                </a:cubicBezTo>
                <a:cubicBezTo>
                  <a:pt x="5282180" y="4646289"/>
                  <a:pt x="5283816" y="4643149"/>
                  <a:pt x="5283064" y="4640759"/>
                </a:cubicBezTo>
                <a:cubicBezTo>
                  <a:pt x="5284700" y="4637618"/>
                  <a:pt x="5287089" y="4636866"/>
                  <a:pt x="5284700" y="4637618"/>
                </a:cubicBezTo>
                <a:cubicBezTo>
                  <a:pt x="5283064" y="4640759"/>
                  <a:pt x="5280676" y="4641511"/>
                  <a:pt x="5279038" y="4644653"/>
                </a:cubicBezTo>
                <a:cubicBezTo>
                  <a:pt x="5279791" y="4647042"/>
                  <a:pt x="5278154" y="4650181"/>
                  <a:pt x="5276519" y="4653323"/>
                </a:cubicBezTo>
                <a:cubicBezTo>
                  <a:pt x="5276519" y="4653323"/>
                  <a:pt x="5277272" y="4655713"/>
                  <a:pt x="5274882" y="4656464"/>
                </a:cubicBezTo>
                <a:cubicBezTo>
                  <a:pt x="5274882" y="4656464"/>
                  <a:pt x="5274882" y="4656464"/>
                  <a:pt x="5270857" y="4660356"/>
                </a:cubicBezTo>
                <a:cubicBezTo>
                  <a:pt x="5271609" y="4662747"/>
                  <a:pt x="5269222" y="4663499"/>
                  <a:pt x="5268337" y="4669028"/>
                </a:cubicBezTo>
                <a:lnTo>
                  <a:pt x="5266680" y="4669550"/>
                </a:lnTo>
                <a:lnTo>
                  <a:pt x="5266549" y="4669134"/>
                </a:lnTo>
                <a:lnTo>
                  <a:pt x="5266204" y="4669701"/>
                </a:lnTo>
                <a:lnTo>
                  <a:pt x="5265949" y="4669780"/>
                </a:lnTo>
                <a:cubicBezTo>
                  <a:pt x="5265197" y="4667392"/>
                  <a:pt x="5265197" y="4667392"/>
                  <a:pt x="5269222" y="4663499"/>
                </a:cubicBezTo>
                <a:cubicBezTo>
                  <a:pt x="5268469" y="4661108"/>
                  <a:pt x="5268469" y="4661108"/>
                  <a:pt x="5266080" y="4661860"/>
                </a:cubicBezTo>
                <a:cubicBezTo>
                  <a:pt x="5266833" y="4664250"/>
                  <a:pt x="5264445" y="4665002"/>
                  <a:pt x="5262808" y="4668143"/>
                </a:cubicBezTo>
                <a:cubicBezTo>
                  <a:pt x="5261171" y="4671283"/>
                  <a:pt x="5257148" y="4675177"/>
                  <a:pt x="5256263" y="4680709"/>
                </a:cubicBezTo>
                <a:cubicBezTo>
                  <a:pt x="5258652" y="4679956"/>
                  <a:pt x="5258652" y="4679956"/>
                  <a:pt x="5258652" y="4679956"/>
                </a:cubicBezTo>
                <a:cubicBezTo>
                  <a:pt x="5259405" y="4682346"/>
                  <a:pt x="5260155" y="4684734"/>
                  <a:pt x="5258519" y="4687876"/>
                </a:cubicBezTo>
                <a:cubicBezTo>
                  <a:pt x="5256883" y="4691016"/>
                  <a:pt x="5259271" y="4690264"/>
                  <a:pt x="5260908" y="4687123"/>
                </a:cubicBezTo>
                <a:cubicBezTo>
                  <a:pt x="5265684" y="4685621"/>
                  <a:pt x="5265684" y="4685621"/>
                  <a:pt x="5264048" y="4688761"/>
                </a:cubicBezTo>
                <a:cubicBezTo>
                  <a:pt x="5262413" y="4691902"/>
                  <a:pt x="5262413" y="4691902"/>
                  <a:pt x="5260775" y="4695044"/>
                </a:cubicBezTo>
                <a:cubicBezTo>
                  <a:pt x="5260022" y="4692654"/>
                  <a:pt x="5260022" y="4692654"/>
                  <a:pt x="5260022" y="4692654"/>
                </a:cubicBezTo>
                <a:cubicBezTo>
                  <a:pt x="5264048" y="4688761"/>
                  <a:pt x="5261660" y="4689513"/>
                  <a:pt x="5259271" y="4690264"/>
                </a:cubicBezTo>
                <a:cubicBezTo>
                  <a:pt x="5260022" y="4692654"/>
                  <a:pt x="5260022" y="4692654"/>
                  <a:pt x="5257635" y="4693406"/>
                </a:cubicBezTo>
                <a:cubicBezTo>
                  <a:pt x="5257635" y="4693406"/>
                  <a:pt x="5254495" y="4691768"/>
                  <a:pt x="5252106" y="4692520"/>
                </a:cubicBezTo>
                <a:cubicBezTo>
                  <a:pt x="5252106" y="4692520"/>
                  <a:pt x="5252858" y="4694909"/>
                  <a:pt x="5252858" y="4694909"/>
                </a:cubicBezTo>
                <a:cubicBezTo>
                  <a:pt x="5251222" y="4698051"/>
                  <a:pt x="5248833" y="4698803"/>
                  <a:pt x="5247199" y="4701943"/>
                </a:cubicBezTo>
                <a:cubicBezTo>
                  <a:pt x="5248081" y="4696412"/>
                  <a:pt x="5247329" y="4694023"/>
                  <a:pt x="5244941" y="4694775"/>
                </a:cubicBezTo>
                <a:cubicBezTo>
                  <a:pt x="5240915" y="4698668"/>
                  <a:pt x="5239412" y="4693890"/>
                  <a:pt x="5234636" y="4695393"/>
                </a:cubicBezTo>
                <a:cubicBezTo>
                  <a:pt x="5236272" y="4692251"/>
                  <a:pt x="5244322" y="4684467"/>
                  <a:pt x="5244322" y="4684467"/>
                </a:cubicBezTo>
                <a:cubicBezTo>
                  <a:pt x="5247594" y="4678184"/>
                  <a:pt x="5247594" y="4678184"/>
                  <a:pt x="5248478" y="4672654"/>
                </a:cubicBezTo>
                <a:cubicBezTo>
                  <a:pt x="5246090" y="4673405"/>
                  <a:pt x="5240429" y="4680439"/>
                  <a:pt x="5238041" y="4681191"/>
                </a:cubicBezTo>
                <a:cubicBezTo>
                  <a:pt x="5233133" y="4690614"/>
                  <a:pt x="5232511" y="4680304"/>
                  <a:pt x="5228487" y="4684198"/>
                </a:cubicBezTo>
                <a:cubicBezTo>
                  <a:pt x="5229239" y="4686587"/>
                  <a:pt x="5229992" y="4688977"/>
                  <a:pt x="5229992" y="4688977"/>
                </a:cubicBezTo>
                <a:cubicBezTo>
                  <a:pt x="5230743" y="4691366"/>
                  <a:pt x="5230743" y="4691366"/>
                  <a:pt x="5231495" y="4693755"/>
                </a:cubicBezTo>
                <a:cubicBezTo>
                  <a:pt x="5228355" y="4692118"/>
                  <a:pt x="5220306" y="4699904"/>
                  <a:pt x="5221322" y="4686453"/>
                </a:cubicBezTo>
                <a:cubicBezTo>
                  <a:pt x="5223710" y="4685701"/>
                  <a:pt x="5221322" y="4686453"/>
                  <a:pt x="5220570" y="4684063"/>
                </a:cubicBezTo>
                <a:cubicBezTo>
                  <a:pt x="5218182" y="4684814"/>
                  <a:pt x="5217429" y="4682426"/>
                  <a:pt x="5215042" y="4683178"/>
                </a:cubicBezTo>
                <a:cubicBezTo>
                  <a:pt x="5215042" y="4683178"/>
                  <a:pt x="5215042" y="4683178"/>
                  <a:pt x="5212652" y="4683929"/>
                </a:cubicBezTo>
                <a:cubicBezTo>
                  <a:pt x="5213404" y="4686319"/>
                  <a:pt x="5214157" y="4688708"/>
                  <a:pt x="5213273" y="4694240"/>
                </a:cubicBezTo>
                <a:cubicBezTo>
                  <a:pt x="5210132" y="4692601"/>
                  <a:pt x="5206240" y="4688573"/>
                  <a:pt x="5203851" y="4689326"/>
                </a:cubicBezTo>
                <a:cubicBezTo>
                  <a:pt x="5203851" y="4689326"/>
                  <a:pt x="5203851" y="4689326"/>
                  <a:pt x="5203099" y="4686936"/>
                </a:cubicBezTo>
                <a:cubicBezTo>
                  <a:pt x="5204737" y="4683795"/>
                  <a:pt x="5206373" y="4680653"/>
                  <a:pt x="5205620" y="4678264"/>
                </a:cubicBezTo>
                <a:cubicBezTo>
                  <a:pt x="5203984" y="4681405"/>
                  <a:pt x="5202347" y="4684547"/>
                  <a:pt x="5199959" y="4685298"/>
                </a:cubicBezTo>
                <a:cubicBezTo>
                  <a:pt x="5200710" y="4687688"/>
                  <a:pt x="5200710" y="4687688"/>
                  <a:pt x="5200710" y="4687688"/>
                </a:cubicBezTo>
                <a:cubicBezTo>
                  <a:pt x="5198322" y="4688440"/>
                  <a:pt x="5198322" y="4688440"/>
                  <a:pt x="5196687" y="4691580"/>
                </a:cubicBezTo>
                <a:cubicBezTo>
                  <a:pt x="5197438" y="4693970"/>
                  <a:pt x="5198192" y="4696360"/>
                  <a:pt x="5200578" y="4695608"/>
                </a:cubicBezTo>
                <a:cubicBezTo>
                  <a:pt x="5202967" y="4694856"/>
                  <a:pt x="5206107" y="4696495"/>
                  <a:pt x="5199694" y="4701138"/>
                </a:cubicBezTo>
                <a:cubicBezTo>
                  <a:pt x="5198810" y="4706669"/>
                  <a:pt x="5201199" y="4705917"/>
                  <a:pt x="5201951" y="4708306"/>
                </a:cubicBezTo>
                <a:cubicBezTo>
                  <a:pt x="5201951" y="4708306"/>
                  <a:pt x="5202702" y="4710695"/>
                  <a:pt x="5205844" y="4712334"/>
                </a:cubicBezTo>
                <a:cubicBezTo>
                  <a:pt x="5205844" y="4712334"/>
                  <a:pt x="5206595" y="4714722"/>
                  <a:pt x="5206595" y="4714722"/>
                </a:cubicBezTo>
                <a:cubicBezTo>
                  <a:pt x="5209735" y="4716360"/>
                  <a:pt x="5209735" y="4716360"/>
                  <a:pt x="5197793" y="4720119"/>
                </a:cubicBezTo>
                <a:cubicBezTo>
                  <a:pt x="5202570" y="4718615"/>
                  <a:pt x="5201686" y="4724147"/>
                  <a:pt x="5204075" y="4723395"/>
                </a:cubicBezTo>
                <a:cubicBezTo>
                  <a:pt x="5204075" y="4723395"/>
                  <a:pt x="5204826" y="4725783"/>
                  <a:pt x="5204826" y="4725783"/>
                </a:cubicBezTo>
                <a:cubicBezTo>
                  <a:pt x="5208719" y="4729811"/>
                  <a:pt x="5211108" y="4729059"/>
                  <a:pt x="5214248" y="4730697"/>
                </a:cubicBezTo>
                <a:cubicBezTo>
                  <a:pt x="5211859" y="4731448"/>
                  <a:pt x="5212611" y="4733838"/>
                  <a:pt x="5210224" y="4734589"/>
                </a:cubicBezTo>
                <a:cubicBezTo>
                  <a:pt x="5210224" y="4734589"/>
                  <a:pt x="5207834" y="4735341"/>
                  <a:pt x="5208586" y="4737731"/>
                </a:cubicBezTo>
                <a:cubicBezTo>
                  <a:pt x="5206950" y="4740873"/>
                  <a:pt x="5208586" y="4737731"/>
                  <a:pt x="5210977" y="4736979"/>
                </a:cubicBezTo>
                <a:cubicBezTo>
                  <a:pt x="5213364" y="4736227"/>
                  <a:pt x="5214867" y="4741006"/>
                  <a:pt x="5216372" y="4745786"/>
                </a:cubicBezTo>
                <a:cubicBezTo>
                  <a:pt x="5213983" y="4746537"/>
                  <a:pt x="5213983" y="4746537"/>
                  <a:pt x="5213983" y="4746537"/>
                </a:cubicBezTo>
                <a:cubicBezTo>
                  <a:pt x="5213983" y="4746537"/>
                  <a:pt x="5212347" y="4749678"/>
                  <a:pt x="5212347" y="4749678"/>
                </a:cubicBezTo>
                <a:cubicBezTo>
                  <a:pt x="5212347" y="4749678"/>
                  <a:pt x="5213099" y="4752067"/>
                  <a:pt x="5215488" y="4751315"/>
                </a:cubicBezTo>
                <a:cubicBezTo>
                  <a:pt x="5213099" y="4752067"/>
                  <a:pt x="5213850" y="4754457"/>
                  <a:pt x="5213850" y="4754457"/>
                </a:cubicBezTo>
                <a:cubicBezTo>
                  <a:pt x="5212215" y="4757598"/>
                  <a:pt x="5212215" y="4757598"/>
                  <a:pt x="5210579" y="4760739"/>
                </a:cubicBezTo>
                <a:cubicBezTo>
                  <a:pt x="5210579" y="4760739"/>
                  <a:pt x="5208191" y="4761491"/>
                  <a:pt x="5208191" y="4761491"/>
                </a:cubicBezTo>
                <a:cubicBezTo>
                  <a:pt x="5205802" y="4762242"/>
                  <a:pt x="5204166" y="4765383"/>
                  <a:pt x="5204166" y="4765383"/>
                </a:cubicBezTo>
                <a:cubicBezTo>
                  <a:pt x="5201777" y="4766135"/>
                  <a:pt x="5199389" y="4766887"/>
                  <a:pt x="5197753" y="4770027"/>
                </a:cubicBezTo>
                <a:cubicBezTo>
                  <a:pt x="5198505" y="4772417"/>
                  <a:pt x="5198505" y="4772417"/>
                  <a:pt x="5200893" y="4771666"/>
                </a:cubicBezTo>
                <a:cubicBezTo>
                  <a:pt x="5201646" y="4774055"/>
                  <a:pt x="5201646" y="4774055"/>
                  <a:pt x="5203282" y="4770914"/>
                </a:cubicBezTo>
                <a:cubicBezTo>
                  <a:pt x="5203282" y="4770914"/>
                  <a:pt x="5203282" y="4770914"/>
                  <a:pt x="5204033" y="4773303"/>
                </a:cubicBezTo>
                <a:cubicBezTo>
                  <a:pt x="5204033" y="4773303"/>
                  <a:pt x="5202397" y="4776445"/>
                  <a:pt x="5200761" y="4779586"/>
                </a:cubicBezTo>
                <a:cubicBezTo>
                  <a:pt x="5200761" y="4779586"/>
                  <a:pt x="5199125" y="4782727"/>
                  <a:pt x="5196736" y="4783479"/>
                </a:cubicBezTo>
                <a:cubicBezTo>
                  <a:pt x="5196736" y="4783479"/>
                  <a:pt x="5195100" y="4786620"/>
                  <a:pt x="5195100" y="4786620"/>
                </a:cubicBezTo>
                <a:cubicBezTo>
                  <a:pt x="5197488" y="4785868"/>
                  <a:pt x="5195852" y="4789008"/>
                  <a:pt x="5196604" y="4791397"/>
                </a:cubicBezTo>
                <a:cubicBezTo>
                  <a:pt x="5200628" y="4787506"/>
                  <a:pt x="5198993" y="4790646"/>
                  <a:pt x="5198993" y="4790646"/>
                </a:cubicBezTo>
                <a:cubicBezTo>
                  <a:pt x="5201380" y="4789894"/>
                  <a:pt x="5200496" y="4795426"/>
                  <a:pt x="5198860" y="4798566"/>
                </a:cubicBezTo>
                <a:cubicBezTo>
                  <a:pt x="5196472" y="4799317"/>
                  <a:pt x="5197225" y="4801708"/>
                  <a:pt x="5194835" y="4802460"/>
                </a:cubicBezTo>
                <a:cubicBezTo>
                  <a:pt x="5195587" y="4804849"/>
                  <a:pt x="5195587" y="4804849"/>
                  <a:pt x="5195587" y="4804849"/>
                </a:cubicBezTo>
                <a:cubicBezTo>
                  <a:pt x="5199612" y="4800956"/>
                  <a:pt x="5199612" y="4800956"/>
                  <a:pt x="5199481" y="4808876"/>
                </a:cubicBezTo>
                <a:cubicBezTo>
                  <a:pt x="5200233" y="4811266"/>
                  <a:pt x="5201868" y="4808125"/>
                  <a:pt x="5205893" y="4804231"/>
                </a:cubicBezTo>
                <a:cubicBezTo>
                  <a:pt x="5207531" y="4801091"/>
                  <a:pt x="5209165" y="4797949"/>
                  <a:pt x="5209165" y="4797949"/>
                </a:cubicBezTo>
                <a:cubicBezTo>
                  <a:pt x="5213189" y="4794055"/>
                  <a:pt x="5210802" y="4794807"/>
                  <a:pt x="5210802" y="4794807"/>
                </a:cubicBezTo>
                <a:cubicBezTo>
                  <a:pt x="5214826" y="4790915"/>
                  <a:pt x="5221240" y="4786271"/>
                  <a:pt x="5225884" y="4792687"/>
                </a:cubicBezTo>
                <a:cubicBezTo>
                  <a:pt x="5221107" y="4794191"/>
                  <a:pt x="5217082" y="4798084"/>
                  <a:pt x="5212306" y="4799587"/>
                </a:cubicBezTo>
                <a:cubicBezTo>
                  <a:pt x="5213059" y="4801975"/>
                  <a:pt x="5216198" y="4803614"/>
                  <a:pt x="5210538" y="4810646"/>
                </a:cubicBezTo>
                <a:cubicBezTo>
                  <a:pt x="5206513" y="4814540"/>
                  <a:pt x="5208901" y="4813788"/>
                  <a:pt x="5211290" y="4813037"/>
                </a:cubicBezTo>
                <a:cubicBezTo>
                  <a:pt x="5211290" y="4813037"/>
                  <a:pt x="5211290" y="4813037"/>
                  <a:pt x="5212041" y="4815426"/>
                </a:cubicBezTo>
                <a:cubicBezTo>
                  <a:pt x="5212041" y="4815426"/>
                  <a:pt x="5209653" y="4816178"/>
                  <a:pt x="5209653" y="4816178"/>
                </a:cubicBezTo>
                <a:cubicBezTo>
                  <a:pt x="5208016" y="4819319"/>
                  <a:pt x="5208016" y="4819319"/>
                  <a:pt x="5207265" y="4816929"/>
                </a:cubicBezTo>
                <a:cubicBezTo>
                  <a:pt x="5204876" y="4817681"/>
                  <a:pt x="5202489" y="4818433"/>
                  <a:pt x="5201604" y="4823963"/>
                </a:cubicBezTo>
                <a:cubicBezTo>
                  <a:pt x="5201604" y="4823963"/>
                  <a:pt x="5201604" y="4823963"/>
                  <a:pt x="5199967" y="4827105"/>
                </a:cubicBezTo>
                <a:lnTo>
                  <a:pt x="5199340" y="4825114"/>
                </a:lnTo>
                <a:lnTo>
                  <a:pt x="5199808" y="4824537"/>
                </a:lnTo>
                <a:lnTo>
                  <a:pt x="5199318" y="4824283"/>
                </a:lnTo>
                <a:lnTo>
                  <a:pt x="5202621" y="4810514"/>
                </a:lnTo>
                <a:cubicBezTo>
                  <a:pt x="5202621" y="4810514"/>
                  <a:pt x="5200233" y="4811266"/>
                  <a:pt x="5200233" y="4811266"/>
                </a:cubicBezTo>
                <a:cubicBezTo>
                  <a:pt x="5199348" y="4816795"/>
                  <a:pt x="5200099" y="4819185"/>
                  <a:pt x="5196959" y="4817547"/>
                </a:cubicBezTo>
                <a:cubicBezTo>
                  <a:pt x="5196207" y="4815157"/>
                  <a:pt x="5196207" y="4815157"/>
                  <a:pt x="5193819" y="4815909"/>
                </a:cubicBezTo>
                <a:cubicBezTo>
                  <a:pt x="5193443" y="4814714"/>
                  <a:pt x="5192845" y="4814903"/>
                  <a:pt x="5192043" y="4815483"/>
                </a:cubicBezTo>
                <a:lnTo>
                  <a:pt x="5189391" y="4817188"/>
                </a:lnTo>
                <a:lnTo>
                  <a:pt x="5189433" y="4817092"/>
                </a:lnTo>
                <a:lnTo>
                  <a:pt x="5189215" y="4817302"/>
                </a:lnTo>
                <a:lnTo>
                  <a:pt x="5189041" y="4817413"/>
                </a:lnTo>
                <a:cubicBezTo>
                  <a:pt x="5191431" y="4816660"/>
                  <a:pt x="5190679" y="4814273"/>
                  <a:pt x="5193068" y="4813521"/>
                </a:cubicBezTo>
                <a:cubicBezTo>
                  <a:pt x="5189927" y="4811883"/>
                  <a:pt x="5189927" y="4811883"/>
                  <a:pt x="5185901" y="4815776"/>
                </a:cubicBezTo>
                <a:cubicBezTo>
                  <a:pt x="5185901" y="4815776"/>
                  <a:pt x="5185151" y="4813387"/>
                  <a:pt x="5185151" y="4813387"/>
                </a:cubicBezTo>
                <a:cubicBezTo>
                  <a:pt x="5182761" y="4814138"/>
                  <a:pt x="5182761" y="4814138"/>
                  <a:pt x="5182010" y="4811748"/>
                </a:cubicBezTo>
                <a:cubicBezTo>
                  <a:pt x="5179621" y="4812500"/>
                  <a:pt x="5178736" y="4818031"/>
                  <a:pt x="5177100" y="4821171"/>
                </a:cubicBezTo>
                <a:cubicBezTo>
                  <a:pt x="5172324" y="4822675"/>
                  <a:pt x="5167546" y="4824178"/>
                  <a:pt x="5162638" y="4833602"/>
                </a:cubicBezTo>
                <a:cubicBezTo>
                  <a:pt x="5162638" y="4833602"/>
                  <a:pt x="5160249" y="4834353"/>
                  <a:pt x="5160249" y="4834353"/>
                </a:cubicBezTo>
                <a:cubicBezTo>
                  <a:pt x="5159497" y="4831964"/>
                  <a:pt x="5159497" y="4831964"/>
                  <a:pt x="5161135" y="4828823"/>
                </a:cubicBezTo>
                <a:cubicBezTo>
                  <a:pt x="5165159" y="4824930"/>
                  <a:pt x="5162019" y="4823293"/>
                  <a:pt x="5163654" y="4820152"/>
                </a:cubicBezTo>
                <a:cubicBezTo>
                  <a:pt x="5163654" y="4820152"/>
                  <a:pt x="5162151" y="4815373"/>
                  <a:pt x="5164538" y="4814621"/>
                </a:cubicBezTo>
                <a:cubicBezTo>
                  <a:pt x="5166927" y="4813870"/>
                  <a:pt x="5168564" y="4810729"/>
                  <a:pt x="5169316" y="4813118"/>
                </a:cubicBezTo>
                <a:cubicBezTo>
                  <a:pt x="5169183" y="4821038"/>
                  <a:pt x="5173208" y="4817145"/>
                  <a:pt x="5174844" y="4814004"/>
                </a:cubicBezTo>
                <a:cubicBezTo>
                  <a:pt x="5177365" y="4805331"/>
                  <a:pt x="5180505" y="4806970"/>
                  <a:pt x="5181258" y="4809359"/>
                </a:cubicBezTo>
                <a:cubicBezTo>
                  <a:pt x="5183646" y="4808608"/>
                  <a:pt x="5183646" y="4808608"/>
                  <a:pt x="5184398" y="4810996"/>
                </a:cubicBezTo>
                <a:cubicBezTo>
                  <a:pt x="5186785" y="4810245"/>
                  <a:pt x="5186785" y="4810245"/>
                  <a:pt x="5188423" y="4807104"/>
                </a:cubicBezTo>
                <a:cubicBezTo>
                  <a:pt x="5190059" y="4803963"/>
                  <a:pt x="5190059" y="4803963"/>
                  <a:pt x="5186918" y="4802324"/>
                </a:cubicBezTo>
                <a:cubicBezTo>
                  <a:pt x="5186918" y="4802324"/>
                  <a:pt x="5184529" y="4803076"/>
                  <a:pt x="5183777" y="4800688"/>
                </a:cubicBezTo>
                <a:cubicBezTo>
                  <a:pt x="5183777" y="4800688"/>
                  <a:pt x="5185415" y="4797547"/>
                  <a:pt x="5187051" y="4794404"/>
                </a:cubicBezTo>
                <a:cubicBezTo>
                  <a:pt x="5186299" y="4792015"/>
                  <a:pt x="5188686" y="4791264"/>
                  <a:pt x="5190323" y="4788123"/>
                </a:cubicBezTo>
                <a:cubicBezTo>
                  <a:pt x="5189571" y="4785734"/>
                  <a:pt x="5189571" y="4785734"/>
                  <a:pt x="5188818" y="4783344"/>
                </a:cubicBezTo>
                <a:cubicBezTo>
                  <a:pt x="5188818" y="4783344"/>
                  <a:pt x="5186432" y="4784096"/>
                  <a:pt x="5184794" y="4787237"/>
                </a:cubicBezTo>
                <a:cubicBezTo>
                  <a:pt x="5183159" y="4790378"/>
                  <a:pt x="5180769" y="4791130"/>
                  <a:pt x="5180769" y="4791130"/>
                </a:cubicBezTo>
                <a:cubicBezTo>
                  <a:pt x="5177629" y="4789492"/>
                  <a:pt x="5176878" y="4787103"/>
                  <a:pt x="5174489" y="4787855"/>
                </a:cubicBezTo>
                <a:cubicBezTo>
                  <a:pt x="5174489" y="4787855"/>
                  <a:pt x="5172101" y="4788606"/>
                  <a:pt x="5169711" y="4789359"/>
                </a:cubicBezTo>
                <a:cubicBezTo>
                  <a:pt x="5166439" y="4795640"/>
                  <a:pt x="5168077" y="4792499"/>
                  <a:pt x="5166572" y="4787720"/>
                </a:cubicBezTo>
                <a:cubicBezTo>
                  <a:pt x="5168208" y="4784579"/>
                  <a:pt x="5167455" y="4782190"/>
                  <a:pt x="5164183" y="4788472"/>
                </a:cubicBezTo>
                <a:cubicBezTo>
                  <a:pt x="5161796" y="4789224"/>
                  <a:pt x="5157771" y="4793118"/>
                  <a:pt x="5158654" y="4787586"/>
                </a:cubicBezTo>
                <a:cubicBezTo>
                  <a:pt x="5160291" y="4784445"/>
                  <a:pt x="5158654" y="4787586"/>
                  <a:pt x="5152242" y="4792231"/>
                </a:cubicBezTo>
                <a:cubicBezTo>
                  <a:pt x="5152994" y="4794620"/>
                  <a:pt x="5150605" y="4795372"/>
                  <a:pt x="5150605" y="4795372"/>
                </a:cubicBezTo>
                <a:cubicBezTo>
                  <a:pt x="5150605" y="4795372"/>
                  <a:pt x="5149855" y="4792982"/>
                  <a:pt x="5147464" y="4793734"/>
                </a:cubicBezTo>
                <a:cubicBezTo>
                  <a:pt x="5146580" y="4799265"/>
                  <a:pt x="5146580" y="4799265"/>
                  <a:pt x="5148969" y="4798513"/>
                </a:cubicBezTo>
                <a:cubicBezTo>
                  <a:pt x="5152110" y="4800151"/>
                  <a:pt x="5157771" y="4793118"/>
                  <a:pt x="5152863" y="4802539"/>
                </a:cubicBezTo>
                <a:cubicBezTo>
                  <a:pt x="5160158" y="4792366"/>
                  <a:pt x="5161662" y="4797144"/>
                  <a:pt x="5165555" y="4801170"/>
                </a:cubicBezTo>
                <a:cubicBezTo>
                  <a:pt x="5163166" y="4801922"/>
                  <a:pt x="5160779" y="4802673"/>
                  <a:pt x="5158391" y="4803425"/>
                </a:cubicBezTo>
                <a:cubicBezTo>
                  <a:pt x="5158391" y="4803425"/>
                  <a:pt x="5158391" y="4803425"/>
                  <a:pt x="5156755" y="4806567"/>
                </a:cubicBezTo>
                <a:cubicBezTo>
                  <a:pt x="5159142" y="4805815"/>
                  <a:pt x="5159011" y="4813735"/>
                  <a:pt x="5163919" y="4804312"/>
                </a:cubicBezTo>
                <a:cubicBezTo>
                  <a:pt x="5163919" y="4804312"/>
                  <a:pt x="5166308" y="4803560"/>
                  <a:pt x="5166308" y="4803560"/>
                </a:cubicBezTo>
                <a:cubicBezTo>
                  <a:pt x="5167060" y="4805950"/>
                  <a:pt x="5164670" y="4806701"/>
                  <a:pt x="5164670" y="4806701"/>
                </a:cubicBezTo>
                <a:cubicBezTo>
                  <a:pt x="5163035" y="4809842"/>
                  <a:pt x="5160646" y="4810593"/>
                  <a:pt x="5158258" y="4811345"/>
                </a:cubicBezTo>
                <a:cubicBezTo>
                  <a:pt x="5159011" y="4813735"/>
                  <a:pt x="5159011" y="4813735"/>
                  <a:pt x="5156622" y="4814487"/>
                </a:cubicBezTo>
                <a:cubicBezTo>
                  <a:pt x="5156622" y="4814487"/>
                  <a:pt x="5157374" y="4816877"/>
                  <a:pt x="5158126" y="4819265"/>
                </a:cubicBezTo>
                <a:cubicBezTo>
                  <a:pt x="5158879" y="4821655"/>
                  <a:pt x="5158879" y="4821655"/>
                  <a:pt x="5158879" y="4821655"/>
                </a:cubicBezTo>
                <a:cubicBezTo>
                  <a:pt x="5156489" y="4822407"/>
                  <a:pt x="5154854" y="4825548"/>
                  <a:pt x="5152465" y="4826300"/>
                </a:cubicBezTo>
                <a:cubicBezTo>
                  <a:pt x="5153218" y="4828688"/>
                  <a:pt x="5153218" y="4828688"/>
                  <a:pt x="5153218" y="4828688"/>
                </a:cubicBezTo>
                <a:cubicBezTo>
                  <a:pt x="5149192" y="4832581"/>
                  <a:pt x="5151582" y="4831830"/>
                  <a:pt x="5151582" y="4831830"/>
                </a:cubicBezTo>
                <a:lnTo>
                  <a:pt x="5153702" y="4831162"/>
                </a:lnTo>
                <a:lnTo>
                  <a:pt x="5154887" y="4834924"/>
                </a:lnTo>
                <a:lnTo>
                  <a:pt x="5155153" y="4834841"/>
                </a:lnTo>
                <a:lnTo>
                  <a:pt x="5155473" y="4835857"/>
                </a:lnTo>
                <a:cubicBezTo>
                  <a:pt x="5156978" y="4840636"/>
                  <a:pt x="5157729" y="4843026"/>
                  <a:pt x="5155341" y="4843778"/>
                </a:cubicBezTo>
                <a:cubicBezTo>
                  <a:pt x="5155341" y="4843778"/>
                  <a:pt x="5156095" y="4846166"/>
                  <a:pt x="5156095" y="4846166"/>
                </a:cubicBezTo>
                <a:cubicBezTo>
                  <a:pt x="5161754" y="4839132"/>
                  <a:pt x="5163258" y="4843912"/>
                  <a:pt x="5166399" y="4845549"/>
                </a:cubicBezTo>
                <a:cubicBezTo>
                  <a:pt x="5164762" y="4848691"/>
                  <a:pt x="5165514" y="4851079"/>
                  <a:pt x="5163877" y="4854219"/>
                </a:cubicBezTo>
                <a:cubicBezTo>
                  <a:pt x="5161489" y="4854971"/>
                  <a:pt x="5161489" y="4854971"/>
                  <a:pt x="5159101" y="4855723"/>
                </a:cubicBezTo>
                <a:cubicBezTo>
                  <a:pt x="5159101" y="4855723"/>
                  <a:pt x="5159853" y="4858113"/>
                  <a:pt x="5159853" y="4858113"/>
                </a:cubicBezTo>
                <a:cubicBezTo>
                  <a:pt x="5160605" y="4860503"/>
                  <a:pt x="5158217" y="4861254"/>
                  <a:pt x="5158968" y="4863644"/>
                </a:cubicBezTo>
                <a:cubicBezTo>
                  <a:pt x="5155696" y="4869926"/>
                  <a:pt x="5154061" y="4873067"/>
                  <a:pt x="5156450" y="4872316"/>
                </a:cubicBezTo>
                <a:cubicBezTo>
                  <a:pt x="5156450" y="4872316"/>
                  <a:pt x="5154812" y="4875457"/>
                  <a:pt x="5154812" y="4875457"/>
                </a:cubicBezTo>
                <a:cubicBezTo>
                  <a:pt x="5154812" y="4875457"/>
                  <a:pt x="5153176" y="4878598"/>
                  <a:pt x="5153176" y="4878598"/>
                </a:cubicBezTo>
                <a:cubicBezTo>
                  <a:pt x="5150787" y="4879350"/>
                  <a:pt x="5150787" y="4879350"/>
                  <a:pt x="5149152" y="4882492"/>
                </a:cubicBezTo>
                <a:cubicBezTo>
                  <a:pt x="5149152" y="4882492"/>
                  <a:pt x="5149902" y="4884879"/>
                  <a:pt x="5147515" y="4885631"/>
                </a:cubicBezTo>
                <a:cubicBezTo>
                  <a:pt x="5147515" y="4885631"/>
                  <a:pt x="5147515" y="4885631"/>
                  <a:pt x="5148267" y="4888020"/>
                </a:cubicBezTo>
                <a:cubicBezTo>
                  <a:pt x="5148267" y="4888020"/>
                  <a:pt x="5146631" y="4891162"/>
                  <a:pt x="5146631" y="4891162"/>
                </a:cubicBezTo>
                <a:cubicBezTo>
                  <a:pt x="5146631" y="4891162"/>
                  <a:pt x="5144242" y="4891914"/>
                  <a:pt x="5144994" y="4894304"/>
                </a:cubicBezTo>
                <a:cubicBezTo>
                  <a:pt x="5140218" y="4895806"/>
                  <a:pt x="5140218" y="4895806"/>
                  <a:pt x="5141853" y="4892666"/>
                </a:cubicBezTo>
                <a:cubicBezTo>
                  <a:pt x="5141853" y="4892666"/>
                  <a:pt x="5139465" y="4893418"/>
                  <a:pt x="5140218" y="4895806"/>
                </a:cubicBezTo>
                <a:cubicBezTo>
                  <a:pt x="5140218" y="4895806"/>
                  <a:pt x="5140218" y="4895806"/>
                  <a:pt x="5137829" y="4896558"/>
                </a:cubicBezTo>
                <a:cubicBezTo>
                  <a:pt x="5136192" y="4899699"/>
                  <a:pt x="5134556" y="4902841"/>
                  <a:pt x="5130532" y="4906734"/>
                </a:cubicBezTo>
                <a:cubicBezTo>
                  <a:pt x="5128764" y="4917794"/>
                  <a:pt x="5126375" y="4918546"/>
                  <a:pt x="5120845" y="4917661"/>
                </a:cubicBezTo>
                <a:cubicBezTo>
                  <a:pt x="5120845" y="4917661"/>
                  <a:pt x="5120845" y="4917661"/>
                  <a:pt x="5118458" y="4918412"/>
                </a:cubicBezTo>
                <a:cubicBezTo>
                  <a:pt x="5118458" y="4918412"/>
                  <a:pt x="5116822" y="4921553"/>
                  <a:pt x="5116822" y="4921553"/>
                </a:cubicBezTo>
                <a:cubicBezTo>
                  <a:pt x="5116822" y="4921553"/>
                  <a:pt x="5115185" y="4924694"/>
                  <a:pt x="5117573" y="4923942"/>
                </a:cubicBezTo>
                <a:cubicBezTo>
                  <a:pt x="5117573" y="4923942"/>
                  <a:pt x="5119962" y="4923190"/>
                  <a:pt x="5119962" y="4923190"/>
                </a:cubicBezTo>
                <a:cubicBezTo>
                  <a:pt x="5111780" y="4938897"/>
                  <a:pt x="5106119" y="4945930"/>
                  <a:pt x="5097186" y="4959246"/>
                </a:cubicBezTo>
                <a:cubicBezTo>
                  <a:pt x="5094798" y="4959998"/>
                  <a:pt x="5092409" y="4960750"/>
                  <a:pt x="5090773" y="4963891"/>
                </a:cubicBezTo>
                <a:cubicBezTo>
                  <a:pt x="5088252" y="4972563"/>
                  <a:pt x="5086616" y="4975704"/>
                  <a:pt x="5081087" y="4974818"/>
                </a:cubicBezTo>
                <a:cubicBezTo>
                  <a:pt x="5077947" y="4973180"/>
                  <a:pt x="5074675" y="4979463"/>
                  <a:pt x="5070650" y="4983355"/>
                </a:cubicBezTo>
                <a:cubicBezTo>
                  <a:pt x="5069014" y="4986496"/>
                  <a:pt x="5068128" y="4992027"/>
                  <a:pt x="5064104" y="4995919"/>
                </a:cubicBezTo>
                <a:cubicBezTo>
                  <a:pt x="5065741" y="4992779"/>
                  <a:pt x="5064989" y="4990390"/>
                  <a:pt x="5066625" y="4987248"/>
                </a:cubicBezTo>
                <a:cubicBezTo>
                  <a:pt x="5068261" y="4984107"/>
                  <a:pt x="5068261" y="4984107"/>
                  <a:pt x="5065873" y="4984859"/>
                </a:cubicBezTo>
                <a:cubicBezTo>
                  <a:pt x="5058708" y="4987114"/>
                  <a:pt x="5057072" y="4990255"/>
                  <a:pt x="5058577" y="4995034"/>
                </a:cubicBezTo>
                <a:cubicBezTo>
                  <a:pt x="5059328" y="4997422"/>
                  <a:pt x="5058442" y="5002954"/>
                  <a:pt x="5056808" y="5006095"/>
                </a:cubicBezTo>
                <a:cubicBezTo>
                  <a:pt x="5057558" y="5008484"/>
                  <a:pt x="5055923" y="5011625"/>
                  <a:pt x="5055923" y="5011625"/>
                </a:cubicBezTo>
                <a:cubicBezTo>
                  <a:pt x="5048758" y="5013881"/>
                  <a:pt x="5047253" y="5009102"/>
                  <a:pt x="5052162" y="4999677"/>
                </a:cubicBezTo>
                <a:cubicBezTo>
                  <a:pt x="5051410" y="4997289"/>
                  <a:pt x="5053800" y="4996537"/>
                  <a:pt x="5053800" y="4996537"/>
                </a:cubicBezTo>
                <a:cubicBezTo>
                  <a:pt x="5050659" y="4994901"/>
                  <a:pt x="5050791" y="4986981"/>
                  <a:pt x="5046014" y="4988483"/>
                </a:cubicBezTo>
                <a:cubicBezTo>
                  <a:pt x="5044377" y="4991624"/>
                  <a:pt x="5041237" y="4989987"/>
                  <a:pt x="5042873" y="4986845"/>
                </a:cubicBezTo>
                <a:cubicBezTo>
                  <a:pt x="5043006" y="4978925"/>
                  <a:pt x="5040617" y="4979677"/>
                  <a:pt x="5035840" y="4981180"/>
                </a:cubicBezTo>
                <a:cubicBezTo>
                  <a:pt x="5031816" y="4985074"/>
                  <a:pt x="5031063" y="4982684"/>
                  <a:pt x="5028676" y="4983436"/>
                </a:cubicBezTo>
                <a:cubicBezTo>
                  <a:pt x="5027923" y="4981046"/>
                  <a:pt x="5025535" y="4981798"/>
                  <a:pt x="5025535" y="4981798"/>
                </a:cubicBezTo>
                <a:cubicBezTo>
                  <a:pt x="5023899" y="4984939"/>
                  <a:pt x="5023899" y="4984939"/>
                  <a:pt x="5026288" y="4984187"/>
                </a:cubicBezTo>
                <a:cubicBezTo>
                  <a:pt x="5027040" y="4986577"/>
                  <a:pt x="5027040" y="4986577"/>
                  <a:pt x="5027040" y="4986577"/>
                </a:cubicBezTo>
                <a:cubicBezTo>
                  <a:pt x="5024651" y="4987328"/>
                  <a:pt x="5024651" y="4987328"/>
                  <a:pt x="5024651" y="4987328"/>
                </a:cubicBezTo>
                <a:cubicBezTo>
                  <a:pt x="5020626" y="4991221"/>
                  <a:pt x="5020626" y="4991221"/>
                  <a:pt x="5017354" y="4997505"/>
                </a:cubicBezTo>
                <a:cubicBezTo>
                  <a:pt x="5018105" y="4999893"/>
                  <a:pt x="5018105" y="4999893"/>
                  <a:pt x="5018105" y="4999893"/>
                </a:cubicBezTo>
                <a:cubicBezTo>
                  <a:pt x="5011692" y="5004538"/>
                  <a:pt x="5010056" y="5007680"/>
                  <a:pt x="5011560" y="5012456"/>
                </a:cubicBezTo>
                <a:cubicBezTo>
                  <a:pt x="5012313" y="5014847"/>
                  <a:pt x="5010676" y="5017987"/>
                  <a:pt x="5009924" y="5015599"/>
                </a:cubicBezTo>
                <a:cubicBezTo>
                  <a:pt x="5007535" y="5016350"/>
                  <a:pt x="5005148" y="5017102"/>
                  <a:pt x="5005899" y="5019492"/>
                </a:cubicBezTo>
                <a:cubicBezTo>
                  <a:pt x="5005148" y="5017102"/>
                  <a:pt x="5004395" y="5014712"/>
                  <a:pt x="5004395" y="5014712"/>
                </a:cubicBezTo>
                <a:cubicBezTo>
                  <a:pt x="5002006" y="5015463"/>
                  <a:pt x="5001255" y="5013075"/>
                  <a:pt x="5001255" y="5013075"/>
                </a:cubicBezTo>
                <a:cubicBezTo>
                  <a:pt x="5001255" y="5013075"/>
                  <a:pt x="5002891" y="5009935"/>
                  <a:pt x="5002891" y="5009935"/>
                </a:cubicBezTo>
                <a:cubicBezTo>
                  <a:pt x="5004527" y="5006793"/>
                  <a:pt x="5004527" y="5006793"/>
                  <a:pt x="5003775" y="5004403"/>
                </a:cubicBezTo>
                <a:cubicBezTo>
                  <a:pt x="5005412" y="5001263"/>
                  <a:pt x="5003023" y="5002015"/>
                  <a:pt x="4998998" y="5005907"/>
                </a:cubicBezTo>
                <a:cubicBezTo>
                  <a:pt x="4998998" y="5005907"/>
                  <a:pt x="4997363" y="5009048"/>
                  <a:pt x="4997363" y="5009048"/>
                </a:cubicBezTo>
                <a:cubicBezTo>
                  <a:pt x="4997363" y="5009048"/>
                  <a:pt x="4998115" y="5011438"/>
                  <a:pt x="4998115" y="5011438"/>
                </a:cubicBezTo>
                <a:cubicBezTo>
                  <a:pt x="4998115" y="5011438"/>
                  <a:pt x="4999751" y="5008296"/>
                  <a:pt x="5000503" y="5010687"/>
                </a:cubicBezTo>
                <a:cubicBezTo>
                  <a:pt x="5000503" y="5010687"/>
                  <a:pt x="4998867" y="5013827"/>
                  <a:pt x="4998867" y="5013827"/>
                </a:cubicBezTo>
                <a:cubicBezTo>
                  <a:pt x="4997230" y="5016967"/>
                  <a:pt x="4997982" y="5019357"/>
                  <a:pt x="4996346" y="5022498"/>
                </a:cubicBezTo>
                <a:cubicBezTo>
                  <a:pt x="4993957" y="5023250"/>
                  <a:pt x="4991569" y="5024002"/>
                  <a:pt x="4992322" y="5026391"/>
                </a:cubicBezTo>
                <a:cubicBezTo>
                  <a:pt x="4989932" y="5027143"/>
                  <a:pt x="4989932" y="5027143"/>
                  <a:pt x="4987545" y="5027895"/>
                </a:cubicBezTo>
                <a:cubicBezTo>
                  <a:pt x="4988298" y="5030284"/>
                  <a:pt x="4988298" y="5030284"/>
                  <a:pt x="4985908" y="5031036"/>
                </a:cubicBezTo>
                <a:cubicBezTo>
                  <a:pt x="4987545" y="5027895"/>
                  <a:pt x="4989181" y="5024754"/>
                  <a:pt x="4989181" y="5024754"/>
                </a:cubicBezTo>
                <a:cubicBezTo>
                  <a:pt x="4991569" y="5024002"/>
                  <a:pt x="4990817" y="5021612"/>
                  <a:pt x="4993206" y="5020861"/>
                </a:cubicBezTo>
                <a:cubicBezTo>
                  <a:pt x="4993206" y="5020861"/>
                  <a:pt x="4995594" y="5020109"/>
                  <a:pt x="4994841" y="5017719"/>
                </a:cubicBezTo>
                <a:cubicBezTo>
                  <a:pt x="4994841" y="5017719"/>
                  <a:pt x="4994841" y="5017719"/>
                  <a:pt x="4994090" y="5015331"/>
                </a:cubicBezTo>
                <a:cubicBezTo>
                  <a:pt x="4994090" y="5015331"/>
                  <a:pt x="4991702" y="5016082"/>
                  <a:pt x="4992454" y="5018470"/>
                </a:cubicBezTo>
                <a:cubicBezTo>
                  <a:pt x="4991702" y="5016082"/>
                  <a:pt x="4991702" y="5016082"/>
                  <a:pt x="4991702" y="5016082"/>
                </a:cubicBezTo>
                <a:cubicBezTo>
                  <a:pt x="4987676" y="5019974"/>
                  <a:pt x="4983652" y="5023868"/>
                  <a:pt x="4982017" y="5027009"/>
                </a:cubicBezTo>
                <a:cubicBezTo>
                  <a:pt x="4977240" y="5028512"/>
                  <a:pt x="4974850" y="5029264"/>
                  <a:pt x="4970826" y="5033157"/>
                </a:cubicBezTo>
                <a:cubicBezTo>
                  <a:pt x="4970826" y="5033157"/>
                  <a:pt x="4972462" y="5030016"/>
                  <a:pt x="4974850" y="5029264"/>
                </a:cubicBezTo>
                <a:cubicBezTo>
                  <a:pt x="4976487" y="5026123"/>
                  <a:pt x="4976487" y="5026123"/>
                  <a:pt x="4975735" y="5023732"/>
                </a:cubicBezTo>
                <a:cubicBezTo>
                  <a:pt x="4975735" y="5023732"/>
                  <a:pt x="4975735" y="5023732"/>
                  <a:pt x="4974983" y="5021345"/>
                </a:cubicBezTo>
                <a:cubicBezTo>
                  <a:pt x="4977371" y="5020593"/>
                  <a:pt x="4979760" y="5019840"/>
                  <a:pt x="4979760" y="5019840"/>
                </a:cubicBezTo>
                <a:cubicBezTo>
                  <a:pt x="4981396" y="5016700"/>
                  <a:pt x="4983032" y="5013558"/>
                  <a:pt x="4978256" y="5015062"/>
                </a:cubicBezTo>
                <a:cubicBezTo>
                  <a:pt x="4980644" y="5014310"/>
                  <a:pt x="4980644" y="5014310"/>
                  <a:pt x="4980644" y="5014310"/>
                </a:cubicBezTo>
                <a:cubicBezTo>
                  <a:pt x="4983918" y="5008029"/>
                  <a:pt x="4983918" y="5008029"/>
                  <a:pt x="4983164" y="5005638"/>
                </a:cubicBezTo>
                <a:cubicBezTo>
                  <a:pt x="4985554" y="5004886"/>
                  <a:pt x="4984801" y="5002497"/>
                  <a:pt x="4984801" y="5002497"/>
                </a:cubicBezTo>
                <a:cubicBezTo>
                  <a:pt x="4987189" y="5001745"/>
                  <a:pt x="4987189" y="5001745"/>
                  <a:pt x="4987189" y="5001745"/>
                </a:cubicBezTo>
                <a:cubicBezTo>
                  <a:pt x="4987189" y="5001745"/>
                  <a:pt x="4989577" y="5000994"/>
                  <a:pt x="4987942" y="5004135"/>
                </a:cubicBezTo>
                <a:cubicBezTo>
                  <a:pt x="4989577" y="5000994"/>
                  <a:pt x="4991966" y="5000242"/>
                  <a:pt x="4994355" y="4999490"/>
                </a:cubicBezTo>
                <a:cubicBezTo>
                  <a:pt x="4993604" y="4997101"/>
                  <a:pt x="4995991" y="4996350"/>
                  <a:pt x="4995240" y="4993960"/>
                </a:cubicBezTo>
                <a:cubicBezTo>
                  <a:pt x="4997626" y="4993208"/>
                  <a:pt x="4998511" y="4987678"/>
                  <a:pt x="4997626" y="4993208"/>
                </a:cubicBezTo>
                <a:cubicBezTo>
                  <a:pt x="4997626" y="4993208"/>
                  <a:pt x="4997626" y="4993208"/>
                  <a:pt x="5000014" y="4992456"/>
                </a:cubicBezTo>
                <a:cubicBezTo>
                  <a:pt x="5002536" y="4983785"/>
                  <a:pt x="4997760" y="4985289"/>
                  <a:pt x="5003421" y="4978254"/>
                </a:cubicBezTo>
                <a:cubicBezTo>
                  <a:pt x="5003421" y="4978254"/>
                  <a:pt x="5002668" y="4975865"/>
                  <a:pt x="5002668" y="4975865"/>
                </a:cubicBezTo>
                <a:cubicBezTo>
                  <a:pt x="4998643" y="4979757"/>
                  <a:pt x="5002668" y="4975865"/>
                  <a:pt x="4999528" y="4974228"/>
                </a:cubicBezTo>
                <a:cubicBezTo>
                  <a:pt x="5001918" y="4973476"/>
                  <a:pt x="5003552" y="4970334"/>
                  <a:pt x="5003552" y="4970334"/>
                </a:cubicBezTo>
                <a:cubicBezTo>
                  <a:pt x="5005941" y="4969582"/>
                  <a:pt x="5006692" y="4971973"/>
                  <a:pt x="5006692" y="4971973"/>
                </a:cubicBezTo>
                <a:cubicBezTo>
                  <a:pt x="5008329" y="4968830"/>
                  <a:pt x="5008329" y="4968830"/>
                  <a:pt x="5008329" y="4968830"/>
                </a:cubicBezTo>
                <a:cubicBezTo>
                  <a:pt x="5011602" y="4962549"/>
                  <a:pt x="5013238" y="4959407"/>
                  <a:pt x="5017263" y="4955514"/>
                </a:cubicBezTo>
                <a:cubicBezTo>
                  <a:pt x="5016511" y="4953126"/>
                  <a:pt x="5018147" y="4949985"/>
                  <a:pt x="5020535" y="4949233"/>
                </a:cubicBezTo>
                <a:cubicBezTo>
                  <a:pt x="5019783" y="4946843"/>
                  <a:pt x="5021420" y="4943701"/>
                  <a:pt x="5020668" y="4941313"/>
                </a:cubicBezTo>
                <a:cubicBezTo>
                  <a:pt x="5022304" y="4938172"/>
                  <a:pt x="5022304" y="4938172"/>
                  <a:pt x="5024692" y="4937420"/>
                </a:cubicBezTo>
                <a:cubicBezTo>
                  <a:pt x="5024692" y="4937420"/>
                  <a:pt x="5027081" y="4936668"/>
                  <a:pt x="5027081" y="4936668"/>
                </a:cubicBezTo>
                <a:cubicBezTo>
                  <a:pt x="5027081" y="4936668"/>
                  <a:pt x="5028717" y="4933526"/>
                  <a:pt x="5028717" y="4933526"/>
                </a:cubicBezTo>
                <a:cubicBezTo>
                  <a:pt x="5028717" y="4933526"/>
                  <a:pt x="5025576" y="4931889"/>
                  <a:pt x="5025576" y="4931889"/>
                </a:cubicBezTo>
                <a:cubicBezTo>
                  <a:pt x="5025576" y="4931889"/>
                  <a:pt x="5024824" y="4929500"/>
                  <a:pt x="5027213" y="4928748"/>
                </a:cubicBezTo>
                <a:cubicBezTo>
                  <a:pt x="5028097" y="4923218"/>
                  <a:pt x="5029733" y="4920078"/>
                  <a:pt x="5033758" y="4916184"/>
                </a:cubicBezTo>
                <a:cubicBezTo>
                  <a:pt x="5033007" y="4913794"/>
                  <a:pt x="5037783" y="4912291"/>
                  <a:pt x="5036280" y="4907512"/>
                </a:cubicBezTo>
                <a:cubicBezTo>
                  <a:pt x="5040303" y="4903620"/>
                  <a:pt x="5037914" y="4904371"/>
                  <a:pt x="5037914" y="4904371"/>
                </a:cubicBezTo>
                <a:cubicBezTo>
                  <a:pt x="5037914" y="4904371"/>
                  <a:pt x="5035526" y="4905123"/>
                  <a:pt x="5035526" y="4905123"/>
                </a:cubicBezTo>
                <a:cubicBezTo>
                  <a:pt x="5033139" y="4905874"/>
                  <a:pt x="5030750" y="4906626"/>
                  <a:pt x="5030750" y="4906626"/>
                </a:cubicBezTo>
                <a:cubicBezTo>
                  <a:pt x="5030750" y="4906626"/>
                  <a:pt x="5032386" y="4903485"/>
                  <a:pt x="5034023" y="4900344"/>
                </a:cubicBezTo>
                <a:cubicBezTo>
                  <a:pt x="5035658" y="4897203"/>
                  <a:pt x="5038047" y="4896451"/>
                  <a:pt x="5035658" y="4897203"/>
                </a:cubicBezTo>
                <a:cubicBezTo>
                  <a:pt x="5036410" y="4899592"/>
                  <a:pt x="5034775" y="4902733"/>
                  <a:pt x="5036410" y="4899592"/>
                </a:cubicBezTo>
                <a:cubicBezTo>
                  <a:pt x="5038798" y="4898840"/>
                  <a:pt x="5038047" y="4896451"/>
                  <a:pt x="5040436" y="4895699"/>
                </a:cubicBezTo>
                <a:cubicBezTo>
                  <a:pt x="5039683" y="4893310"/>
                  <a:pt x="5039683" y="4893310"/>
                  <a:pt x="5041320" y="4890169"/>
                </a:cubicBezTo>
                <a:cubicBezTo>
                  <a:pt x="5041320" y="4890169"/>
                  <a:pt x="5042956" y="4887028"/>
                  <a:pt x="5044592" y="4883887"/>
                </a:cubicBezTo>
                <a:cubicBezTo>
                  <a:pt x="5044592" y="4883887"/>
                  <a:pt x="5045344" y="4886277"/>
                  <a:pt x="5045344" y="4886277"/>
                </a:cubicBezTo>
                <a:cubicBezTo>
                  <a:pt x="5042072" y="4892558"/>
                  <a:pt x="5044461" y="4891806"/>
                  <a:pt x="5044461" y="4891806"/>
                </a:cubicBezTo>
                <a:cubicBezTo>
                  <a:pt x="5048485" y="4887913"/>
                  <a:pt x="5050122" y="4884773"/>
                  <a:pt x="5051757" y="4881631"/>
                </a:cubicBezTo>
                <a:cubicBezTo>
                  <a:pt x="5051005" y="4879243"/>
                  <a:pt x="5050253" y="4876853"/>
                  <a:pt x="5052642" y="4876102"/>
                </a:cubicBezTo>
                <a:cubicBezTo>
                  <a:pt x="5052642" y="4876102"/>
                  <a:pt x="5051889" y="4873711"/>
                  <a:pt x="5051889" y="4873711"/>
                </a:cubicBezTo>
                <a:lnTo>
                  <a:pt x="5053525" y="4870571"/>
                </a:lnTo>
                <a:lnTo>
                  <a:pt x="5053526" y="4870571"/>
                </a:lnTo>
                <a:lnTo>
                  <a:pt x="5053526" y="4870570"/>
                </a:lnTo>
                <a:lnTo>
                  <a:pt x="5056798" y="4864288"/>
                </a:lnTo>
                <a:cubicBezTo>
                  <a:pt x="5058434" y="4861148"/>
                  <a:pt x="5058434" y="4861148"/>
                  <a:pt x="5060072" y="4858005"/>
                </a:cubicBezTo>
                <a:cubicBezTo>
                  <a:pt x="5062459" y="4857254"/>
                  <a:pt x="5061707" y="4854865"/>
                  <a:pt x="5061707" y="4854865"/>
                </a:cubicBezTo>
                <a:cubicBezTo>
                  <a:pt x="5063344" y="4851724"/>
                  <a:pt x="5064979" y="4848583"/>
                  <a:pt x="5067369" y="4847831"/>
                </a:cubicBezTo>
                <a:cubicBezTo>
                  <a:pt x="5069004" y="4844690"/>
                  <a:pt x="5069757" y="4847080"/>
                  <a:pt x="5069004" y="4844690"/>
                </a:cubicBezTo>
                <a:cubicBezTo>
                  <a:pt x="5069004" y="4844690"/>
                  <a:pt x="5071393" y="4843938"/>
                  <a:pt x="5070642" y="4841549"/>
                </a:cubicBezTo>
                <a:cubicBezTo>
                  <a:pt x="5073029" y="4840797"/>
                  <a:pt x="5072277" y="4838408"/>
                  <a:pt x="5072277" y="4838408"/>
                </a:cubicBezTo>
                <a:cubicBezTo>
                  <a:pt x="5072277" y="4838408"/>
                  <a:pt x="5072277" y="4838408"/>
                  <a:pt x="5069888" y="4839160"/>
                </a:cubicBezTo>
                <a:cubicBezTo>
                  <a:pt x="5070642" y="4841549"/>
                  <a:pt x="5068253" y="4842301"/>
                  <a:pt x="5065864" y="4843052"/>
                </a:cubicBezTo>
                <a:cubicBezTo>
                  <a:pt x="5068253" y="4842301"/>
                  <a:pt x="5067501" y="4839911"/>
                  <a:pt x="5069137" y="4836770"/>
                </a:cubicBezTo>
                <a:cubicBezTo>
                  <a:pt x="5069137" y="4836770"/>
                  <a:pt x="5069137" y="4836770"/>
                  <a:pt x="5068385" y="4834381"/>
                </a:cubicBezTo>
                <a:cubicBezTo>
                  <a:pt x="5066748" y="4837522"/>
                  <a:pt x="5066748" y="4837522"/>
                  <a:pt x="5065114" y="4840662"/>
                </a:cubicBezTo>
                <a:cubicBezTo>
                  <a:pt x="5061839" y="4846945"/>
                  <a:pt x="5060204" y="4850086"/>
                  <a:pt x="5057815" y="4850838"/>
                </a:cubicBezTo>
                <a:cubicBezTo>
                  <a:pt x="5058567" y="4853228"/>
                  <a:pt x="5056179" y="4853979"/>
                  <a:pt x="5056179" y="4853979"/>
                </a:cubicBezTo>
                <a:cubicBezTo>
                  <a:pt x="5056931" y="4856369"/>
                  <a:pt x="5055295" y="4859509"/>
                  <a:pt x="5055295" y="4859509"/>
                </a:cubicBezTo>
                <a:cubicBezTo>
                  <a:pt x="5052905" y="4860261"/>
                  <a:pt x="5055295" y="4859509"/>
                  <a:pt x="5056047" y="4861899"/>
                </a:cubicBezTo>
                <a:cubicBezTo>
                  <a:pt x="5056047" y="4861899"/>
                  <a:pt x="5056047" y="4861899"/>
                  <a:pt x="5054410" y="4865039"/>
                </a:cubicBezTo>
                <a:lnTo>
                  <a:pt x="5053526" y="4870570"/>
                </a:lnTo>
                <a:lnTo>
                  <a:pt x="5053525" y="4870571"/>
                </a:lnTo>
                <a:lnTo>
                  <a:pt x="5049501" y="4874463"/>
                </a:lnTo>
                <a:cubicBezTo>
                  <a:pt x="5049501" y="4874463"/>
                  <a:pt x="5048749" y="4872074"/>
                  <a:pt x="5051137" y="4871323"/>
                </a:cubicBezTo>
                <a:cubicBezTo>
                  <a:pt x="5052775" y="4868181"/>
                  <a:pt x="5052775" y="4868181"/>
                  <a:pt x="5050385" y="4868932"/>
                </a:cubicBezTo>
                <a:cubicBezTo>
                  <a:pt x="5050385" y="4868932"/>
                  <a:pt x="5048749" y="4872074"/>
                  <a:pt x="5048749" y="4872074"/>
                </a:cubicBezTo>
                <a:cubicBezTo>
                  <a:pt x="5047114" y="4875215"/>
                  <a:pt x="5049501" y="4874463"/>
                  <a:pt x="5046229" y="4880746"/>
                </a:cubicBezTo>
                <a:cubicBezTo>
                  <a:pt x="5043839" y="4881498"/>
                  <a:pt x="5043089" y="4879108"/>
                  <a:pt x="5043089" y="4879108"/>
                </a:cubicBezTo>
                <a:cubicBezTo>
                  <a:pt x="5040699" y="4879860"/>
                  <a:pt x="5037428" y="4886141"/>
                  <a:pt x="5035790" y="4889284"/>
                </a:cubicBezTo>
                <a:cubicBezTo>
                  <a:pt x="5036542" y="4891672"/>
                  <a:pt x="5034154" y="4892424"/>
                  <a:pt x="5034154" y="4892424"/>
                </a:cubicBezTo>
                <a:cubicBezTo>
                  <a:pt x="5033270" y="4897954"/>
                  <a:pt x="5033270" y="4897954"/>
                  <a:pt x="5028361" y="4907378"/>
                </a:cubicBezTo>
                <a:cubicBezTo>
                  <a:pt x="5026725" y="4910519"/>
                  <a:pt x="5025089" y="4913661"/>
                  <a:pt x="5022701" y="4914413"/>
                </a:cubicBezTo>
                <a:cubicBezTo>
                  <a:pt x="5022701" y="4914413"/>
                  <a:pt x="5021064" y="4917554"/>
                  <a:pt x="5019428" y="4920694"/>
                </a:cubicBezTo>
                <a:cubicBezTo>
                  <a:pt x="5017791" y="4923836"/>
                  <a:pt x="5016156" y="4926976"/>
                  <a:pt x="5012130" y="4930868"/>
                </a:cubicBezTo>
                <a:cubicBezTo>
                  <a:pt x="5014518" y="4930117"/>
                  <a:pt x="5014518" y="4930117"/>
                  <a:pt x="5015271" y="4932507"/>
                </a:cubicBezTo>
                <a:cubicBezTo>
                  <a:pt x="5015271" y="4932507"/>
                  <a:pt x="5015271" y="4932507"/>
                  <a:pt x="5013634" y="4935648"/>
                </a:cubicBezTo>
                <a:cubicBezTo>
                  <a:pt x="5013634" y="4935648"/>
                  <a:pt x="5011247" y="4936400"/>
                  <a:pt x="5011247" y="4936400"/>
                </a:cubicBezTo>
                <a:cubicBezTo>
                  <a:pt x="5007222" y="4940293"/>
                  <a:pt x="5003949" y="4946575"/>
                  <a:pt x="5003197" y="4944185"/>
                </a:cubicBezTo>
                <a:cubicBezTo>
                  <a:pt x="5003197" y="4944185"/>
                  <a:pt x="5001561" y="4947327"/>
                  <a:pt x="5001561" y="4947327"/>
                </a:cubicBezTo>
                <a:cubicBezTo>
                  <a:pt x="4997536" y="4951219"/>
                  <a:pt x="4997536" y="4951219"/>
                  <a:pt x="4996651" y="4956750"/>
                </a:cubicBezTo>
                <a:cubicBezTo>
                  <a:pt x="4995016" y="4959891"/>
                  <a:pt x="4995016" y="4959891"/>
                  <a:pt x="4992627" y="4960643"/>
                </a:cubicBezTo>
                <a:cubicBezTo>
                  <a:pt x="4990991" y="4963784"/>
                  <a:pt x="4989355" y="4966924"/>
                  <a:pt x="4987719" y="4970066"/>
                </a:cubicBezTo>
                <a:cubicBezTo>
                  <a:pt x="4986082" y="4973206"/>
                  <a:pt x="4986834" y="4975596"/>
                  <a:pt x="4988470" y="4972456"/>
                </a:cubicBezTo>
                <a:cubicBezTo>
                  <a:pt x="4985950" y="4981127"/>
                  <a:pt x="4986702" y="4983516"/>
                  <a:pt x="4986702" y="4983516"/>
                </a:cubicBezTo>
                <a:cubicBezTo>
                  <a:pt x="4989090" y="4982764"/>
                  <a:pt x="4987453" y="4985906"/>
                  <a:pt x="4988206" y="4988296"/>
                </a:cubicBezTo>
                <a:cubicBezTo>
                  <a:pt x="4988206" y="4988296"/>
                  <a:pt x="4990594" y="4987544"/>
                  <a:pt x="4986569" y="4991437"/>
                </a:cubicBezTo>
                <a:cubicBezTo>
                  <a:pt x="4984933" y="4994577"/>
                  <a:pt x="4984181" y="4992188"/>
                  <a:pt x="4984181" y="4992188"/>
                </a:cubicBezTo>
                <a:cubicBezTo>
                  <a:pt x="4984181" y="4992188"/>
                  <a:pt x="4983429" y="4989799"/>
                  <a:pt x="4983429" y="4989799"/>
                </a:cubicBezTo>
                <a:cubicBezTo>
                  <a:pt x="4985066" y="4986658"/>
                  <a:pt x="4981041" y="4990551"/>
                  <a:pt x="4981041" y="4990551"/>
                </a:cubicBezTo>
                <a:cubicBezTo>
                  <a:pt x="4979538" y="4985771"/>
                  <a:pt x="4976396" y="4984134"/>
                  <a:pt x="4973124" y="4990417"/>
                </a:cubicBezTo>
                <a:cubicBezTo>
                  <a:pt x="4967462" y="4997451"/>
                  <a:pt x="4965074" y="4998202"/>
                  <a:pt x="4961934" y="4996565"/>
                </a:cubicBezTo>
                <a:cubicBezTo>
                  <a:pt x="4961182" y="4994175"/>
                  <a:pt x="4957157" y="4998068"/>
                  <a:pt x="4954769" y="4998820"/>
                </a:cubicBezTo>
                <a:cubicBezTo>
                  <a:pt x="4953133" y="5001960"/>
                  <a:pt x="4953885" y="5004349"/>
                  <a:pt x="4953885" y="5004349"/>
                </a:cubicBezTo>
                <a:cubicBezTo>
                  <a:pt x="4952248" y="5007490"/>
                  <a:pt x="4949860" y="5008242"/>
                  <a:pt x="4945836" y="5012136"/>
                </a:cubicBezTo>
                <a:cubicBezTo>
                  <a:pt x="4941810" y="5016028"/>
                  <a:pt x="4941810" y="5016028"/>
                  <a:pt x="4941058" y="5013640"/>
                </a:cubicBezTo>
                <a:cubicBezTo>
                  <a:pt x="4937034" y="5017531"/>
                  <a:pt x="4933009" y="5021424"/>
                  <a:pt x="4932125" y="5026956"/>
                </a:cubicBezTo>
                <a:cubicBezTo>
                  <a:pt x="4929738" y="5027707"/>
                  <a:pt x="4932877" y="5029344"/>
                  <a:pt x="4931241" y="5032486"/>
                </a:cubicBezTo>
                <a:cubicBezTo>
                  <a:pt x="4932745" y="5037263"/>
                  <a:pt x="4927083" y="5044298"/>
                  <a:pt x="4923059" y="5048191"/>
                </a:cubicBezTo>
                <a:cubicBezTo>
                  <a:pt x="4917399" y="5055225"/>
                  <a:pt x="4915010" y="5055977"/>
                  <a:pt x="4915142" y="5048057"/>
                </a:cubicBezTo>
                <a:cubicBezTo>
                  <a:pt x="4916778" y="5044916"/>
                  <a:pt x="4914389" y="5045667"/>
                  <a:pt x="4914389" y="5045667"/>
                </a:cubicBezTo>
                <a:cubicBezTo>
                  <a:pt x="4912001" y="5046419"/>
                  <a:pt x="4909613" y="5047171"/>
                  <a:pt x="4909613" y="5047171"/>
                </a:cubicBezTo>
                <a:cubicBezTo>
                  <a:pt x="4907224" y="5047923"/>
                  <a:pt x="4908861" y="5044781"/>
                  <a:pt x="4908861" y="5044781"/>
                </a:cubicBezTo>
                <a:cubicBezTo>
                  <a:pt x="4912886" y="5040890"/>
                  <a:pt x="4913770" y="5035358"/>
                  <a:pt x="4917044" y="5029077"/>
                </a:cubicBezTo>
                <a:cubicBezTo>
                  <a:pt x="4917044" y="5029077"/>
                  <a:pt x="4918679" y="5025935"/>
                  <a:pt x="4921067" y="5025183"/>
                </a:cubicBezTo>
                <a:cubicBezTo>
                  <a:pt x="4919432" y="5028325"/>
                  <a:pt x="4920183" y="5030714"/>
                  <a:pt x="4922572" y="5029963"/>
                </a:cubicBezTo>
                <a:cubicBezTo>
                  <a:pt x="4922572" y="5029963"/>
                  <a:pt x="4920935" y="5033103"/>
                  <a:pt x="4921687" y="5035493"/>
                </a:cubicBezTo>
                <a:cubicBezTo>
                  <a:pt x="4919299" y="5036245"/>
                  <a:pt x="4917663" y="5039385"/>
                  <a:pt x="4917663" y="5039385"/>
                </a:cubicBezTo>
                <a:cubicBezTo>
                  <a:pt x="4918416" y="5041773"/>
                  <a:pt x="4919167" y="5044164"/>
                  <a:pt x="4919167" y="5044164"/>
                </a:cubicBezTo>
                <a:cubicBezTo>
                  <a:pt x="4921556" y="5043412"/>
                  <a:pt x="4923191" y="5040270"/>
                  <a:pt x="4922440" y="5037883"/>
                </a:cubicBezTo>
                <a:cubicBezTo>
                  <a:pt x="4922440" y="5037883"/>
                  <a:pt x="4924828" y="5037131"/>
                  <a:pt x="4926465" y="5033990"/>
                </a:cubicBezTo>
                <a:cubicBezTo>
                  <a:pt x="4926465" y="5033990"/>
                  <a:pt x="4928100" y="5030848"/>
                  <a:pt x="4928100" y="5030848"/>
                </a:cubicBezTo>
                <a:cubicBezTo>
                  <a:pt x="4927348" y="5028458"/>
                  <a:pt x="4927348" y="5028458"/>
                  <a:pt x="4924960" y="5029210"/>
                </a:cubicBezTo>
                <a:cubicBezTo>
                  <a:pt x="4921067" y="5025183"/>
                  <a:pt x="4921067" y="5025183"/>
                  <a:pt x="4926860" y="5010230"/>
                </a:cubicBezTo>
                <a:cubicBezTo>
                  <a:pt x="4926860" y="5010230"/>
                  <a:pt x="4926860" y="5010230"/>
                  <a:pt x="4926108" y="5007840"/>
                </a:cubicBezTo>
                <a:cubicBezTo>
                  <a:pt x="4931770" y="5000805"/>
                  <a:pt x="4931017" y="4998417"/>
                  <a:pt x="4934157" y="5000055"/>
                </a:cubicBezTo>
                <a:cubicBezTo>
                  <a:pt x="4937298" y="5001692"/>
                  <a:pt x="4937298" y="5001692"/>
                  <a:pt x="4939687" y="5000941"/>
                </a:cubicBezTo>
                <a:cubicBezTo>
                  <a:pt x="4938183" y="4996162"/>
                  <a:pt x="4935794" y="4996914"/>
                  <a:pt x="4932654" y="4995276"/>
                </a:cubicBezTo>
                <a:cubicBezTo>
                  <a:pt x="4929514" y="4993637"/>
                  <a:pt x="4931770" y="5000805"/>
                  <a:pt x="4929383" y="5001557"/>
                </a:cubicBezTo>
                <a:cubicBezTo>
                  <a:pt x="4924604" y="5003062"/>
                  <a:pt x="4917440" y="5005316"/>
                  <a:pt x="4914919" y="5013988"/>
                </a:cubicBezTo>
                <a:cubicBezTo>
                  <a:pt x="4910894" y="5017880"/>
                  <a:pt x="4905234" y="5024915"/>
                  <a:pt x="4902845" y="5025667"/>
                </a:cubicBezTo>
                <a:cubicBezTo>
                  <a:pt x="4900456" y="5026419"/>
                  <a:pt x="4898068" y="5027170"/>
                  <a:pt x="4897183" y="5032700"/>
                </a:cubicBezTo>
                <a:cubicBezTo>
                  <a:pt x="4897936" y="5035090"/>
                  <a:pt x="4893911" y="5038983"/>
                  <a:pt x="4892275" y="5042123"/>
                </a:cubicBezTo>
                <a:cubicBezTo>
                  <a:pt x="4889001" y="5048407"/>
                  <a:pt x="4884978" y="5052299"/>
                  <a:pt x="4881704" y="5058581"/>
                </a:cubicBezTo>
                <a:cubicBezTo>
                  <a:pt x="4883340" y="5055440"/>
                  <a:pt x="4884978" y="5052299"/>
                  <a:pt x="4884978" y="5052299"/>
                </a:cubicBezTo>
                <a:cubicBezTo>
                  <a:pt x="4886613" y="5049158"/>
                  <a:pt x="4885861" y="5046769"/>
                  <a:pt x="4888250" y="5046017"/>
                </a:cubicBezTo>
                <a:cubicBezTo>
                  <a:pt x="4888250" y="5046017"/>
                  <a:pt x="4887498" y="5043628"/>
                  <a:pt x="4887498" y="5043628"/>
                </a:cubicBezTo>
                <a:cubicBezTo>
                  <a:pt x="4885109" y="5044379"/>
                  <a:pt x="4883475" y="5047521"/>
                  <a:pt x="4883475" y="5047521"/>
                </a:cubicBezTo>
                <a:cubicBezTo>
                  <a:pt x="4877812" y="5054554"/>
                  <a:pt x="4875425" y="5055305"/>
                  <a:pt x="4879316" y="5059333"/>
                </a:cubicBezTo>
                <a:cubicBezTo>
                  <a:pt x="4879316" y="5059333"/>
                  <a:pt x="4877680" y="5062475"/>
                  <a:pt x="4877680" y="5062475"/>
                </a:cubicBezTo>
                <a:cubicBezTo>
                  <a:pt x="4876043" y="5065616"/>
                  <a:pt x="4873655" y="5066367"/>
                  <a:pt x="4874407" y="5068756"/>
                </a:cubicBezTo>
                <a:cubicBezTo>
                  <a:pt x="4872018" y="5069508"/>
                  <a:pt x="4872018" y="5069508"/>
                  <a:pt x="4872018" y="5069508"/>
                </a:cubicBezTo>
                <a:cubicBezTo>
                  <a:pt x="4872018" y="5069508"/>
                  <a:pt x="4872018" y="5069508"/>
                  <a:pt x="4872903" y="5063978"/>
                </a:cubicBezTo>
                <a:cubicBezTo>
                  <a:pt x="4875292" y="5063227"/>
                  <a:pt x="4874539" y="5060836"/>
                  <a:pt x="4874539" y="5060836"/>
                </a:cubicBezTo>
                <a:cubicBezTo>
                  <a:pt x="4874539" y="5060836"/>
                  <a:pt x="4874539" y="5060836"/>
                  <a:pt x="4876176" y="5057695"/>
                </a:cubicBezTo>
                <a:cubicBezTo>
                  <a:pt x="4876176" y="5057695"/>
                  <a:pt x="4873787" y="5058447"/>
                  <a:pt x="4873787" y="5058447"/>
                </a:cubicBezTo>
                <a:cubicBezTo>
                  <a:pt x="4873787" y="5058447"/>
                  <a:pt x="4872151" y="5061588"/>
                  <a:pt x="4872151" y="5061588"/>
                </a:cubicBezTo>
                <a:cubicBezTo>
                  <a:pt x="4868126" y="5065482"/>
                  <a:pt x="4864853" y="5071763"/>
                  <a:pt x="4859325" y="5070877"/>
                </a:cubicBezTo>
                <a:cubicBezTo>
                  <a:pt x="4853796" y="5069992"/>
                  <a:pt x="4854548" y="5072381"/>
                  <a:pt x="4857070" y="5063709"/>
                </a:cubicBezTo>
                <a:cubicBezTo>
                  <a:pt x="4860341" y="5057427"/>
                  <a:pt x="4860341" y="5057427"/>
                  <a:pt x="4857954" y="5058179"/>
                </a:cubicBezTo>
                <a:cubicBezTo>
                  <a:pt x="4857954" y="5058179"/>
                  <a:pt x="4857954" y="5058179"/>
                  <a:pt x="4859589" y="5055038"/>
                </a:cubicBezTo>
                <a:cubicBezTo>
                  <a:pt x="4859589" y="5055038"/>
                  <a:pt x="4861226" y="5051897"/>
                  <a:pt x="4861226" y="5051897"/>
                </a:cubicBezTo>
                <a:cubicBezTo>
                  <a:pt x="4861226" y="5051897"/>
                  <a:pt x="4862861" y="5048756"/>
                  <a:pt x="4862861" y="5048756"/>
                </a:cubicBezTo>
                <a:cubicBezTo>
                  <a:pt x="4862861" y="5048756"/>
                  <a:pt x="4860473" y="5049507"/>
                  <a:pt x="4860473" y="5049507"/>
                </a:cubicBezTo>
                <a:cubicBezTo>
                  <a:pt x="4858837" y="5052649"/>
                  <a:pt x="4857203" y="5055790"/>
                  <a:pt x="4855565" y="5058931"/>
                </a:cubicBezTo>
                <a:cubicBezTo>
                  <a:pt x="4853177" y="5059683"/>
                  <a:pt x="4849152" y="5063574"/>
                  <a:pt x="4847515" y="5066715"/>
                </a:cubicBezTo>
                <a:cubicBezTo>
                  <a:pt x="4848268" y="5069105"/>
                  <a:pt x="4845881" y="5069857"/>
                  <a:pt x="4845881" y="5069857"/>
                </a:cubicBezTo>
                <a:cubicBezTo>
                  <a:pt x="4843490" y="5070608"/>
                  <a:pt x="4845127" y="5067467"/>
                  <a:pt x="4845127" y="5067467"/>
                </a:cubicBezTo>
                <a:cubicBezTo>
                  <a:pt x="4848400" y="5061186"/>
                  <a:pt x="4842872" y="5060300"/>
                  <a:pt x="4846896" y="5056407"/>
                </a:cubicBezTo>
                <a:cubicBezTo>
                  <a:pt x="4846144" y="5054018"/>
                  <a:pt x="4846144" y="5054018"/>
                  <a:pt x="4843755" y="5054769"/>
                </a:cubicBezTo>
                <a:cubicBezTo>
                  <a:pt x="4842872" y="5060300"/>
                  <a:pt x="4837210" y="5067333"/>
                  <a:pt x="4837962" y="5069722"/>
                </a:cubicBezTo>
                <a:cubicBezTo>
                  <a:pt x="4838714" y="5072112"/>
                  <a:pt x="4837078" y="5075254"/>
                  <a:pt x="4837829" y="5077643"/>
                </a:cubicBezTo>
                <a:cubicBezTo>
                  <a:pt x="4836193" y="5080784"/>
                  <a:pt x="4839334" y="5082422"/>
                  <a:pt x="4835309" y="5086315"/>
                </a:cubicBezTo>
                <a:cubicBezTo>
                  <a:pt x="4832921" y="5087067"/>
                  <a:pt x="4833053" y="5079147"/>
                  <a:pt x="4825755" y="5089322"/>
                </a:cubicBezTo>
                <a:cubicBezTo>
                  <a:pt x="4826507" y="5091710"/>
                  <a:pt x="4826507" y="5091710"/>
                  <a:pt x="4824119" y="5092462"/>
                </a:cubicBezTo>
                <a:cubicBezTo>
                  <a:pt x="4825004" y="5086933"/>
                  <a:pt x="4822615" y="5087684"/>
                  <a:pt x="4821864" y="5085294"/>
                </a:cubicBezTo>
                <a:cubicBezTo>
                  <a:pt x="4821864" y="5085294"/>
                  <a:pt x="4823499" y="5082154"/>
                  <a:pt x="4823499" y="5082154"/>
                </a:cubicBezTo>
                <a:cubicBezTo>
                  <a:pt x="4827524" y="5078261"/>
                  <a:pt x="4825267" y="5071092"/>
                  <a:pt x="4832432" y="5068836"/>
                </a:cubicBezTo>
                <a:cubicBezTo>
                  <a:pt x="4831681" y="5066448"/>
                  <a:pt x="4830929" y="5064059"/>
                  <a:pt x="4832565" y="5060917"/>
                </a:cubicBezTo>
                <a:cubicBezTo>
                  <a:pt x="4831813" y="5058528"/>
                  <a:pt x="4834202" y="5057776"/>
                  <a:pt x="4836590" y="5057025"/>
                </a:cubicBezTo>
                <a:cubicBezTo>
                  <a:pt x="4836590" y="5057025"/>
                  <a:pt x="4838979" y="5056273"/>
                  <a:pt x="4840615" y="5053132"/>
                </a:cubicBezTo>
                <a:cubicBezTo>
                  <a:pt x="4840615" y="5053132"/>
                  <a:pt x="4838226" y="5053883"/>
                  <a:pt x="4838226" y="5053883"/>
                </a:cubicBezTo>
                <a:cubicBezTo>
                  <a:pt x="4837474" y="5051494"/>
                  <a:pt x="4835086" y="5052246"/>
                  <a:pt x="4835086" y="5052246"/>
                </a:cubicBezTo>
                <a:cubicBezTo>
                  <a:pt x="4836723" y="5049105"/>
                  <a:pt x="4838359" y="5045963"/>
                  <a:pt x="4839995" y="5042821"/>
                </a:cubicBezTo>
                <a:cubicBezTo>
                  <a:pt x="4839995" y="5042821"/>
                  <a:pt x="4840748" y="5045212"/>
                  <a:pt x="4843137" y="5044460"/>
                </a:cubicBezTo>
                <a:cubicBezTo>
                  <a:pt x="4845523" y="5043708"/>
                  <a:pt x="4845523" y="5043708"/>
                  <a:pt x="4847160" y="5040566"/>
                </a:cubicBezTo>
                <a:cubicBezTo>
                  <a:pt x="4848797" y="5037426"/>
                  <a:pt x="4844020" y="5038929"/>
                  <a:pt x="4840880" y="5037292"/>
                </a:cubicBezTo>
                <a:cubicBezTo>
                  <a:pt x="4838491" y="5038043"/>
                  <a:pt x="4839375" y="5032514"/>
                  <a:pt x="4838624" y="5030123"/>
                </a:cubicBezTo>
                <a:cubicBezTo>
                  <a:pt x="4833847" y="5031627"/>
                  <a:pt x="4833714" y="5039547"/>
                  <a:pt x="4828938" y="5041050"/>
                </a:cubicBezTo>
                <a:cubicBezTo>
                  <a:pt x="4827300" y="5044191"/>
                  <a:pt x="4823276" y="5048083"/>
                  <a:pt x="4822524" y="5045695"/>
                </a:cubicBezTo>
                <a:cubicBezTo>
                  <a:pt x="4822524" y="5045695"/>
                  <a:pt x="4822524" y="5045695"/>
                  <a:pt x="4820888" y="5048835"/>
                </a:cubicBezTo>
                <a:cubicBezTo>
                  <a:pt x="4819252" y="5051977"/>
                  <a:pt x="4819252" y="5051977"/>
                  <a:pt x="4817616" y="5055118"/>
                </a:cubicBezTo>
                <a:cubicBezTo>
                  <a:pt x="4808814" y="5060515"/>
                  <a:pt x="4805408" y="5074717"/>
                  <a:pt x="4797360" y="5082503"/>
                </a:cubicBezTo>
                <a:cubicBezTo>
                  <a:pt x="4796475" y="5088033"/>
                  <a:pt x="4794839" y="5091174"/>
                  <a:pt x="4789310" y="5090288"/>
                </a:cubicBezTo>
                <a:cubicBezTo>
                  <a:pt x="4789310" y="5090288"/>
                  <a:pt x="4787674" y="5093430"/>
                  <a:pt x="4787674" y="5093430"/>
                </a:cubicBezTo>
                <a:cubicBezTo>
                  <a:pt x="4787674" y="5093430"/>
                  <a:pt x="4788425" y="5095819"/>
                  <a:pt x="4788425" y="5095819"/>
                </a:cubicBezTo>
                <a:cubicBezTo>
                  <a:pt x="4789178" y="5098208"/>
                  <a:pt x="4788293" y="5103739"/>
                  <a:pt x="4786658" y="5106880"/>
                </a:cubicBezTo>
                <a:cubicBezTo>
                  <a:pt x="4781882" y="5108384"/>
                  <a:pt x="4776220" y="5115416"/>
                  <a:pt x="4773832" y="5116168"/>
                </a:cubicBezTo>
                <a:cubicBezTo>
                  <a:pt x="4769054" y="5117672"/>
                  <a:pt x="4765029" y="5121566"/>
                  <a:pt x="4762510" y="5130236"/>
                </a:cubicBezTo>
                <a:cubicBezTo>
                  <a:pt x="4760873" y="5133377"/>
                  <a:pt x="4757733" y="5131741"/>
                  <a:pt x="4756849" y="5137271"/>
                </a:cubicBezTo>
                <a:cubicBezTo>
                  <a:pt x="4757601" y="5139661"/>
                  <a:pt x="4753576" y="5143552"/>
                  <a:pt x="4751188" y="5144304"/>
                </a:cubicBezTo>
                <a:cubicBezTo>
                  <a:pt x="4749551" y="5147445"/>
                  <a:pt x="4752072" y="5138775"/>
                  <a:pt x="4748047" y="5142668"/>
                </a:cubicBezTo>
                <a:cubicBezTo>
                  <a:pt x="4748799" y="5145056"/>
                  <a:pt x="4746411" y="5145808"/>
                  <a:pt x="4747162" y="5148197"/>
                </a:cubicBezTo>
                <a:cubicBezTo>
                  <a:pt x="4744776" y="5148949"/>
                  <a:pt x="4745527" y="5151338"/>
                  <a:pt x="4745527" y="5151338"/>
                </a:cubicBezTo>
                <a:cubicBezTo>
                  <a:pt x="4746279" y="5153727"/>
                  <a:pt x="4746279" y="5153727"/>
                  <a:pt x="4746279" y="5153727"/>
                </a:cubicBezTo>
                <a:cubicBezTo>
                  <a:pt x="4743138" y="5152090"/>
                  <a:pt x="4740618" y="5160762"/>
                  <a:pt x="4737478" y="5159124"/>
                </a:cubicBezTo>
                <a:cubicBezTo>
                  <a:pt x="4736725" y="5156733"/>
                  <a:pt x="4739113" y="5155983"/>
                  <a:pt x="4739113" y="5155983"/>
                </a:cubicBezTo>
                <a:cubicBezTo>
                  <a:pt x="4741502" y="5155231"/>
                  <a:pt x="4743138" y="5152090"/>
                  <a:pt x="4742387" y="5149701"/>
                </a:cubicBezTo>
                <a:cubicBezTo>
                  <a:pt x="4742387" y="5149701"/>
                  <a:pt x="4741635" y="5147311"/>
                  <a:pt x="4741635" y="5147311"/>
                </a:cubicBezTo>
                <a:cubicBezTo>
                  <a:pt x="4742519" y="5141782"/>
                  <a:pt x="4745791" y="5135499"/>
                  <a:pt x="4748179" y="5134746"/>
                </a:cubicBezTo>
                <a:cubicBezTo>
                  <a:pt x="4749816" y="5131606"/>
                  <a:pt x="4752204" y="5130855"/>
                  <a:pt x="4751452" y="5128464"/>
                </a:cubicBezTo>
                <a:cubicBezTo>
                  <a:pt x="4752336" y="5122934"/>
                  <a:pt x="4756361" y="5119041"/>
                  <a:pt x="4759635" y="5112760"/>
                </a:cubicBezTo>
                <a:cubicBezTo>
                  <a:pt x="4762021" y="5112008"/>
                  <a:pt x="4762907" y="5106477"/>
                  <a:pt x="4764543" y="5103335"/>
                </a:cubicBezTo>
                <a:cubicBezTo>
                  <a:pt x="4766930" y="5102584"/>
                  <a:pt x="4766930" y="5102584"/>
                  <a:pt x="4766930" y="5102584"/>
                </a:cubicBezTo>
                <a:cubicBezTo>
                  <a:pt x="4768567" y="5099443"/>
                  <a:pt x="4768567" y="5099443"/>
                  <a:pt x="4768567" y="5099443"/>
                </a:cubicBezTo>
                <a:cubicBezTo>
                  <a:pt x="4767816" y="5097054"/>
                  <a:pt x="4767816" y="5097054"/>
                  <a:pt x="4767816" y="5097054"/>
                </a:cubicBezTo>
                <a:cubicBezTo>
                  <a:pt x="4767816" y="5097054"/>
                  <a:pt x="4767816" y="5097054"/>
                  <a:pt x="4767062" y="5094663"/>
                </a:cubicBezTo>
                <a:cubicBezTo>
                  <a:pt x="4767062" y="5094663"/>
                  <a:pt x="4768700" y="5091523"/>
                  <a:pt x="4768700" y="5091523"/>
                </a:cubicBezTo>
                <a:cubicBezTo>
                  <a:pt x="4770336" y="5088381"/>
                  <a:pt x="4771972" y="5085241"/>
                  <a:pt x="4773608" y="5082101"/>
                </a:cubicBezTo>
                <a:cubicBezTo>
                  <a:pt x="4773608" y="5082101"/>
                  <a:pt x="4775997" y="5081348"/>
                  <a:pt x="4775997" y="5081348"/>
                </a:cubicBezTo>
                <a:cubicBezTo>
                  <a:pt x="4775997" y="5081348"/>
                  <a:pt x="4775997" y="5081348"/>
                  <a:pt x="4778386" y="5080596"/>
                </a:cubicBezTo>
                <a:cubicBezTo>
                  <a:pt x="4777633" y="5078207"/>
                  <a:pt x="4778517" y="5072676"/>
                  <a:pt x="4776881" y="5075818"/>
                </a:cubicBezTo>
                <a:cubicBezTo>
                  <a:pt x="4776881" y="5075818"/>
                  <a:pt x="4777765" y="5070287"/>
                  <a:pt x="4777765" y="5070287"/>
                </a:cubicBezTo>
                <a:cubicBezTo>
                  <a:pt x="4773741" y="5074180"/>
                  <a:pt x="4772988" y="5071790"/>
                  <a:pt x="4772988" y="5071790"/>
                </a:cubicBezTo>
                <a:cubicBezTo>
                  <a:pt x="4772988" y="5071790"/>
                  <a:pt x="4770600" y="5072542"/>
                  <a:pt x="4770600" y="5072542"/>
                </a:cubicBezTo>
                <a:cubicBezTo>
                  <a:pt x="4768212" y="5073294"/>
                  <a:pt x="4766576" y="5076435"/>
                  <a:pt x="4766576" y="5076435"/>
                </a:cubicBezTo>
                <a:cubicBezTo>
                  <a:pt x="4767328" y="5078824"/>
                  <a:pt x="4764054" y="5085108"/>
                  <a:pt x="4766444" y="5084355"/>
                </a:cubicBezTo>
                <a:cubicBezTo>
                  <a:pt x="4764807" y="5087496"/>
                  <a:pt x="4764807" y="5087496"/>
                  <a:pt x="4765558" y="5089884"/>
                </a:cubicBezTo>
                <a:cubicBezTo>
                  <a:pt x="4762419" y="5088248"/>
                  <a:pt x="4760914" y="5083469"/>
                  <a:pt x="4760163" y="5081080"/>
                </a:cubicBezTo>
                <a:cubicBezTo>
                  <a:pt x="4758658" y="5076301"/>
                  <a:pt x="4756270" y="5077052"/>
                  <a:pt x="4752245" y="5080946"/>
                </a:cubicBezTo>
                <a:cubicBezTo>
                  <a:pt x="4756403" y="5069132"/>
                  <a:pt x="4756403" y="5069132"/>
                  <a:pt x="4748485" y="5068998"/>
                </a:cubicBezTo>
                <a:cubicBezTo>
                  <a:pt x="4746848" y="5072139"/>
                  <a:pt x="4745214" y="5075280"/>
                  <a:pt x="4743576" y="5078422"/>
                </a:cubicBezTo>
                <a:cubicBezTo>
                  <a:pt x="4743576" y="5078422"/>
                  <a:pt x="4743576" y="5078422"/>
                  <a:pt x="4744329" y="5080811"/>
                </a:cubicBezTo>
                <a:cubicBezTo>
                  <a:pt x="4744329" y="5080811"/>
                  <a:pt x="4746717" y="5080059"/>
                  <a:pt x="4745964" y="5077670"/>
                </a:cubicBezTo>
                <a:cubicBezTo>
                  <a:pt x="4745214" y="5075280"/>
                  <a:pt x="4746848" y="5072139"/>
                  <a:pt x="4749237" y="5071388"/>
                </a:cubicBezTo>
                <a:cubicBezTo>
                  <a:pt x="4752378" y="5073025"/>
                  <a:pt x="4748353" y="5076918"/>
                  <a:pt x="4746717" y="5080059"/>
                </a:cubicBezTo>
                <a:cubicBezTo>
                  <a:pt x="4746717" y="5080059"/>
                  <a:pt x="4746717" y="5080059"/>
                  <a:pt x="4747469" y="5082449"/>
                </a:cubicBezTo>
                <a:cubicBezTo>
                  <a:pt x="4746585" y="5087979"/>
                  <a:pt x="4744947" y="5091121"/>
                  <a:pt x="4740923" y="5095013"/>
                </a:cubicBezTo>
                <a:cubicBezTo>
                  <a:pt x="4738536" y="5095765"/>
                  <a:pt x="4736898" y="5098905"/>
                  <a:pt x="4736148" y="5096517"/>
                </a:cubicBezTo>
                <a:cubicBezTo>
                  <a:pt x="4735395" y="5094127"/>
                  <a:pt x="4734643" y="5091738"/>
                  <a:pt x="4733892" y="5089348"/>
                </a:cubicBezTo>
                <a:cubicBezTo>
                  <a:pt x="4736279" y="5088597"/>
                  <a:pt x="4736279" y="5088597"/>
                  <a:pt x="4738667" y="5087845"/>
                </a:cubicBezTo>
                <a:cubicBezTo>
                  <a:pt x="4737164" y="5083066"/>
                  <a:pt x="4738799" y="5079925"/>
                  <a:pt x="4737295" y="5075146"/>
                </a:cubicBezTo>
                <a:cubicBezTo>
                  <a:pt x="4737295" y="5075146"/>
                  <a:pt x="4739684" y="5074394"/>
                  <a:pt x="4739684" y="5074394"/>
                </a:cubicBezTo>
                <a:cubicBezTo>
                  <a:pt x="4741320" y="5071253"/>
                  <a:pt x="4743708" y="5070502"/>
                  <a:pt x="4746097" y="5069750"/>
                </a:cubicBezTo>
                <a:cubicBezTo>
                  <a:pt x="4745345" y="5067360"/>
                  <a:pt x="4744592" y="5064972"/>
                  <a:pt x="4743840" y="5062583"/>
                </a:cubicBezTo>
                <a:cubicBezTo>
                  <a:pt x="4743840" y="5062583"/>
                  <a:pt x="4745476" y="5059440"/>
                  <a:pt x="4747114" y="5056299"/>
                </a:cubicBezTo>
                <a:cubicBezTo>
                  <a:pt x="4751138" y="5052407"/>
                  <a:pt x="4752773" y="5049265"/>
                  <a:pt x="4750386" y="5050017"/>
                </a:cubicBezTo>
                <a:cubicBezTo>
                  <a:pt x="4750386" y="5050017"/>
                  <a:pt x="4752023" y="5046876"/>
                  <a:pt x="4754411" y="5046124"/>
                </a:cubicBezTo>
                <a:cubicBezTo>
                  <a:pt x="4759319" y="5036701"/>
                  <a:pt x="4766616" y="5026527"/>
                  <a:pt x="4771526" y="5017103"/>
                </a:cubicBezTo>
                <a:cubicBezTo>
                  <a:pt x="4773162" y="5013961"/>
                  <a:pt x="4773162" y="5013961"/>
                  <a:pt x="4772410" y="5011573"/>
                </a:cubicBezTo>
                <a:cubicBezTo>
                  <a:pt x="4772410" y="5011573"/>
                  <a:pt x="4774046" y="5008431"/>
                  <a:pt x="4773294" y="5006041"/>
                </a:cubicBezTo>
                <a:cubicBezTo>
                  <a:pt x="4775682" y="5005289"/>
                  <a:pt x="4775682" y="5005289"/>
                  <a:pt x="4775682" y="5005289"/>
                </a:cubicBezTo>
                <a:cubicBezTo>
                  <a:pt x="4778071" y="5004538"/>
                  <a:pt x="4774046" y="5008431"/>
                  <a:pt x="4778071" y="5004538"/>
                </a:cubicBezTo>
                <a:cubicBezTo>
                  <a:pt x="4781343" y="4998257"/>
                  <a:pt x="4782981" y="4995115"/>
                  <a:pt x="4786253" y="4988834"/>
                </a:cubicBezTo>
                <a:cubicBezTo>
                  <a:pt x="4787888" y="4985692"/>
                  <a:pt x="4787888" y="4985692"/>
                  <a:pt x="4787888" y="4985692"/>
                </a:cubicBezTo>
                <a:cubicBezTo>
                  <a:pt x="4789525" y="4982551"/>
                  <a:pt x="4794434" y="4973127"/>
                  <a:pt x="4793681" y="4970737"/>
                </a:cubicBezTo>
                <a:cubicBezTo>
                  <a:pt x="4793681" y="4970737"/>
                  <a:pt x="4795319" y="4967597"/>
                  <a:pt x="4795319" y="4967597"/>
                </a:cubicBezTo>
                <a:cubicBezTo>
                  <a:pt x="4795319" y="4967597"/>
                  <a:pt x="4797706" y="4966845"/>
                  <a:pt x="4796954" y="4964456"/>
                </a:cubicBezTo>
                <a:cubicBezTo>
                  <a:pt x="4798591" y="4961314"/>
                  <a:pt x="4798591" y="4961314"/>
                  <a:pt x="4796204" y="4962066"/>
                </a:cubicBezTo>
                <a:cubicBezTo>
                  <a:pt x="4796204" y="4962066"/>
                  <a:pt x="4795451" y="4959677"/>
                  <a:pt x="4794699" y="4957288"/>
                </a:cubicBezTo>
                <a:cubicBezTo>
                  <a:pt x="4797087" y="4956536"/>
                  <a:pt x="4796335" y="4954146"/>
                  <a:pt x="4796335" y="4954146"/>
                </a:cubicBezTo>
                <a:cubicBezTo>
                  <a:pt x="4798722" y="4953394"/>
                  <a:pt x="4798722" y="4953394"/>
                  <a:pt x="4798722" y="4953394"/>
                </a:cubicBezTo>
                <a:cubicBezTo>
                  <a:pt x="4798722" y="4953394"/>
                  <a:pt x="4801112" y="4952643"/>
                  <a:pt x="4801864" y="4955033"/>
                </a:cubicBezTo>
                <a:cubicBezTo>
                  <a:pt x="4803500" y="4951891"/>
                  <a:pt x="4801112" y="4952643"/>
                  <a:pt x="4803500" y="4951891"/>
                </a:cubicBezTo>
                <a:cubicBezTo>
                  <a:pt x="4802748" y="4949501"/>
                  <a:pt x="4802748" y="4949501"/>
                  <a:pt x="4804385" y="4946360"/>
                </a:cubicBezTo>
                <a:cubicBezTo>
                  <a:pt x="4804385" y="4946360"/>
                  <a:pt x="4805136" y="4948750"/>
                  <a:pt x="4805888" y="4951139"/>
                </a:cubicBezTo>
                <a:cubicBezTo>
                  <a:pt x="4809161" y="4944857"/>
                  <a:pt x="4812433" y="4938575"/>
                  <a:pt x="4814071" y="4935432"/>
                </a:cubicBezTo>
                <a:cubicBezTo>
                  <a:pt x="4814071" y="4935432"/>
                  <a:pt x="4814071" y="4935432"/>
                  <a:pt x="4813319" y="4933045"/>
                </a:cubicBezTo>
                <a:cubicBezTo>
                  <a:pt x="4813319" y="4933045"/>
                  <a:pt x="4812566" y="4930656"/>
                  <a:pt x="4816591" y="4926762"/>
                </a:cubicBezTo>
                <a:cubicBezTo>
                  <a:pt x="4818227" y="4923622"/>
                  <a:pt x="4818227" y="4923622"/>
                  <a:pt x="4818227" y="4923622"/>
                </a:cubicBezTo>
                <a:cubicBezTo>
                  <a:pt x="4817475" y="4921232"/>
                  <a:pt x="4820747" y="4914950"/>
                  <a:pt x="4822384" y="4911809"/>
                </a:cubicBezTo>
                <a:cubicBezTo>
                  <a:pt x="4826408" y="4907915"/>
                  <a:pt x="4826408" y="4907915"/>
                  <a:pt x="4825656" y="4905526"/>
                </a:cubicBezTo>
                <a:cubicBezTo>
                  <a:pt x="4827293" y="4902385"/>
                  <a:pt x="4827293" y="4902385"/>
                  <a:pt x="4826541" y="4899996"/>
                </a:cubicBezTo>
                <a:cubicBezTo>
                  <a:pt x="4828930" y="4899244"/>
                  <a:pt x="4828930" y="4899244"/>
                  <a:pt x="4828930" y="4899244"/>
                </a:cubicBezTo>
                <a:cubicBezTo>
                  <a:pt x="4828930" y="4899244"/>
                  <a:pt x="4831317" y="4898492"/>
                  <a:pt x="4829681" y="4901634"/>
                </a:cubicBezTo>
                <a:cubicBezTo>
                  <a:pt x="4830433" y="4904022"/>
                  <a:pt x="4830433" y="4904022"/>
                  <a:pt x="4830433" y="4904022"/>
                </a:cubicBezTo>
                <a:cubicBezTo>
                  <a:pt x="4832070" y="4900882"/>
                  <a:pt x="4833705" y="4897741"/>
                  <a:pt x="4836096" y="4896989"/>
                </a:cubicBezTo>
                <a:cubicBezTo>
                  <a:pt x="4836096" y="4896989"/>
                  <a:pt x="4837730" y="4893848"/>
                  <a:pt x="4837730" y="4893848"/>
                </a:cubicBezTo>
                <a:lnTo>
                  <a:pt x="4839367" y="4890707"/>
                </a:lnTo>
                <a:lnTo>
                  <a:pt x="4841755" y="4889955"/>
                </a:lnTo>
                <a:cubicBezTo>
                  <a:pt x="4845027" y="4883673"/>
                  <a:pt x="4840252" y="4885176"/>
                  <a:pt x="4845160" y="4875753"/>
                </a:cubicBezTo>
                <a:cubicBezTo>
                  <a:pt x="4841136" y="4879646"/>
                  <a:pt x="4844408" y="4873362"/>
                  <a:pt x="4844408" y="4873362"/>
                </a:cubicBezTo>
                <a:cubicBezTo>
                  <a:pt x="4846044" y="4870221"/>
                  <a:pt x="4845293" y="4867833"/>
                  <a:pt x="4848433" y="4869469"/>
                </a:cubicBezTo>
                <a:cubicBezTo>
                  <a:pt x="4850821" y="4868719"/>
                  <a:pt x="4850068" y="4866329"/>
                  <a:pt x="4850068" y="4866329"/>
                </a:cubicBezTo>
                <a:cubicBezTo>
                  <a:pt x="4854095" y="4862436"/>
                  <a:pt x="4854978" y="4856906"/>
                  <a:pt x="4859003" y="4853013"/>
                </a:cubicBezTo>
                <a:cubicBezTo>
                  <a:pt x="4859003" y="4853013"/>
                  <a:pt x="4860639" y="4849872"/>
                  <a:pt x="4862277" y="4846731"/>
                </a:cubicBezTo>
                <a:cubicBezTo>
                  <a:pt x="4863911" y="4843590"/>
                  <a:pt x="4863160" y="4841200"/>
                  <a:pt x="4862407" y="4838810"/>
                </a:cubicBezTo>
                <a:cubicBezTo>
                  <a:pt x="4864797" y="4838058"/>
                  <a:pt x="4864797" y="4838058"/>
                  <a:pt x="4867185" y="4837306"/>
                </a:cubicBezTo>
                <a:cubicBezTo>
                  <a:pt x="4867185" y="4837306"/>
                  <a:pt x="4869572" y="4836554"/>
                  <a:pt x="4868820" y="4834166"/>
                </a:cubicBezTo>
                <a:cubicBezTo>
                  <a:pt x="4868820" y="4834166"/>
                  <a:pt x="4870458" y="4831025"/>
                  <a:pt x="4870458" y="4831025"/>
                </a:cubicBezTo>
                <a:cubicBezTo>
                  <a:pt x="4870458" y="4831025"/>
                  <a:pt x="4868068" y="4831777"/>
                  <a:pt x="4867317" y="4829387"/>
                </a:cubicBezTo>
                <a:cubicBezTo>
                  <a:pt x="4867317" y="4829387"/>
                  <a:pt x="4867317" y="4829387"/>
                  <a:pt x="4868953" y="4826247"/>
                </a:cubicBezTo>
                <a:cubicBezTo>
                  <a:pt x="4870589" y="4823105"/>
                  <a:pt x="4872226" y="4819964"/>
                  <a:pt x="4875498" y="4813682"/>
                </a:cubicBezTo>
                <a:cubicBezTo>
                  <a:pt x="4875498" y="4813682"/>
                  <a:pt x="4879523" y="4809789"/>
                  <a:pt x="4881160" y="4806648"/>
                </a:cubicBezTo>
                <a:cubicBezTo>
                  <a:pt x="4882043" y="4801118"/>
                  <a:pt x="4880407" y="4804258"/>
                  <a:pt x="4879655" y="4801870"/>
                </a:cubicBezTo>
                <a:cubicBezTo>
                  <a:pt x="4879655" y="4801870"/>
                  <a:pt x="4877267" y="4802621"/>
                  <a:pt x="4877267" y="4802621"/>
                </a:cubicBezTo>
                <a:cubicBezTo>
                  <a:pt x="4875631" y="4805762"/>
                  <a:pt x="4873242" y="4806513"/>
                  <a:pt x="4873242" y="4806513"/>
                </a:cubicBezTo>
                <a:cubicBezTo>
                  <a:pt x="4872490" y="4804125"/>
                  <a:pt x="4874127" y="4800984"/>
                  <a:pt x="4875764" y="4797842"/>
                </a:cubicBezTo>
                <a:cubicBezTo>
                  <a:pt x="4877399" y="4794701"/>
                  <a:pt x="4879787" y="4793950"/>
                  <a:pt x="4878151" y="4797090"/>
                </a:cubicBezTo>
                <a:cubicBezTo>
                  <a:pt x="4880539" y="4796339"/>
                  <a:pt x="4880539" y="4796339"/>
                  <a:pt x="4882176" y="4793198"/>
                </a:cubicBezTo>
                <a:cubicBezTo>
                  <a:pt x="4882176" y="4793198"/>
                  <a:pt x="4881423" y="4790808"/>
                  <a:pt x="4883812" y="4790056"/>
                </a:cubicBezTo>
                <a:cubicBezTo>
                  <a:pt x="4883061" y="4787666"/>
                  <a:pt x="4884696" y="4784526"/>
                  <a:pt x="4887084" y="4783775"/>
                </a:cubicBezTo>
                <a:cubicBezTo>
                  <a:pt x="4884564" y="4792446"/>
                  <a:pt x="4886201" y="4789304"/>
                  <a:pt x="4886201" y="4789304"/>
                </a:cubicBezTo>
                <a:cubicBezTo>
                  <a:pt x="4890225" y="4785411"/>
                  <a:pt x="4891861" y="4782271"/>
                  <a:pt x="4893498" y="4779129"/>
                </a:cubicBezTo>
                <a:cubicBezTo>
                  <a:pt x="4895134" y="4775988"/>
                  <a:pt x="4895134" y="4775988"/>
                  <a:pt x="4894382" y="4773599"/>
                </a:cubicBezTo>
                <a:lnTo>
                  <a:pt x="4893629" y="4771209"/>
                </a:lnTo>
                <a:lnTo>
                  <a:pt x="4899292" y="4764176"/>
                </a:lnTo>
                <a:cubicBezTo>
                  <a:pt x="4900176" y="4758645"/>
                  <a:pt x="4900927" y="4761035"/>
                  <a:pt x="4902563" y="4757894"/>
                </a:cubicBezTo>
                <a:cubicBezTo>
                  <a:pt x="4904198" y="4754751"/>
                  <a:pt x="4904198" y="4754751"/>
                  <a:pt x="4904198" y="4754751"/>
                </a:cubicBezTo>
                <a:cubicBezTo>
                  <a:pt x="4905836" y="4751611"/>
                  <a:pt x="4907473" y="4748470"/>
                  <a:pt x="4909108" y="4745328"/>
                </a:cubicBezTo>
                <a:cubicBezTo>
                  <a:pt x="4911496" y="4744576"/>
                  <a:pt x="4911496" y="4744576"/>
                  <a:pt x="4911496" y="4744576"/>
                </a:cubicBezTo>
                <a:cubicBezTo>
                  <a:pt x="4911496" y="4744576"/>
                  <a:pt x="4913134" y="4741435"/>
                  <a:pt x="4915522" y="4740683"/>
                </a:cubicBezTo>
                <a:cubicBezTo>
                  <a:pt x="4914769" y="4738295"/>
                  <a:pt x="4914769" y="4738295"/>
                  <a:pt x="4914769" y="4738295"/>
                </a:cubicBezTo>
                <a:cubicBezTo>
                  <a:pt x="4914017" y="4735906"/>
                  <a:pt x="4914017" y="4735906"/>
                  <a:pt x="4912382" y="4739047"/>
                </a:cubicBezTo>
                <a:cubicBezTo>
                  <a:pt x="4912382" y="4739047"/>
                  <a:pt x="4909992" y="4739799"/>
                  <a:pt x="4908356" y="4742940"/>
                </a:cubicBezTo>
                <a:cubicBezTo>
                  <a:pt x="4909992" y="4739799"/>
                  <a:pt x="4909241" y="4737409"/>
                  <a:pt x="4911629" y="4736657"/>
                </a:cubicBezTo>
                <a:cubicBezTo>
                  <a:pt x="4910877" y="4734268"/>
                  <a:pt x="4910877" y="4734268"/>
                  <a:pt x="4910877" y="4734268"/>
                </a:cubicBezTo>
                <a:cubicBezTo>
                  <a:pt x="4908489" y="4735020"/>
                  <a:pt x="4909241" y="4737409"/>
                  <a:pt x="4909241" y="4737409"/>
                </a:cubicBezTo>
                <a:cubicBezTo>
                  <a:pt x="4904332" y="4746831"/>
                  <a:pt x="4901943" y="4747583"/>
                  <a:pt x="4900307" y="4750725"/>
                </a:cubicBezTo>
                <a:cubicBezTo>
                  <a:pt x="4900307" y="4750725"/>
                  <a:pt x="4897918" y="4751477"/>
                  <a:pt x="4897918" y="4751477"/>
                </a:cubicBezTo>
                <a:cubicBezTo>
                  <a:pt x="4898671" y="4753867"/>
                  <a:pt x="4897034" y="4757007"/>
                  <a:pt x="4897034" y="4757007"/>
                </a:cubicBezTo>
                <a:cubicBezTo>
                  <a:pt x="4897787" y="4759397"/>
                  <a:pt x="4897787" y="4759397"/>
                  <a:pt x="4897787" y="4759397"/>
                </a:cubicBezTo>
                <a:cubicBezTo>
                  <a:pt x="4897787" y="4759397"/>
                  <a:pt x="4898539" y="4761787"/>
                  <a:pt x="4896902" y="4764929"/>
                </a:cubicBezTo>
                <a:cubicBezTo>
                  <a:pt x="4896902" y="4764929"/>
                  <a:pt x="4895266" y="4768069"/>
                  <a:pt x="4895266" y="4768069"/>
                </a:cubicBezTo>
                <a:lnTo>
                  <a:pt x="4893629" y="4771209"/>
                </a:lnTo>
                <a:cubicBezTo>
                  <a:pt x="4895266" y="4768069"/>
                  <a:pt x="4894514" y="4765679"/>
                  <a:pt x="4892126" y="4766431"/>
                </a:cubicBezTo>
                <a:cubicBezTo>
                  <a:pt x="4892126" y="4766431"/>
                  <a:pt x="4890490" y="4769572"/>
                  <a:pt x="4890490" y="4769572"/>
                </a:cubicBezTo>
                <a:cubicBezTo>
                  <a:pt x="4888853" y="4772712"/>
                  <a:pt x="4891242" y="4771961"/>
                  <a:pt x="4887968" y="4778243"/>
                </a:cubicBezTo>
                <a:cubicBezTo>
                  <a:pt x="4887968" y="4778243"/>
                  <a:pt x="4885580" y="4778995"/>
                  <a:pt x="4885580" y="4778995"/>
                </a:cubicBezTo>
                <a:cubicBezTo>
                  <a:pt x="4883192" y="4779746"/>
                  <a:pt x="4879167" y="4783639"/>
                  <a:pt x="4878284" y="4789170"/>
                </a:cubicBezTo>
                <a:cubicBezTo>
                  <a:pt x="4878284" y="4789170"/>
                  <a:pt x="4875894" y="4789922"/>
                  <a:pt x="4876647" y="4792311"/>
                </a:cubicBezTo>
                <a:cubicBezTo>
                  <a:pt x="4875010" y="4795453"/>
                  <a:pt x="4875010" y="4795453"/>
                  <a:pt x="4870103" y="4804877"/>
                </a:cubicBezTo>
                <a:cubicBezTo>
                  <a:pt x="4869218" y="4810406"/>
                  <a:pt x="4866828" y="4811158"/>
                  <a:pt x="4864440" y="4811910"/>
                </a:cubicBezTo>
                <a:cubicBezTo>
                  <a:pt x="4864440" y="4811910"/>
                  <a:pt x="4862804" y="4815051"/>
                  <a:pt x="4861168" y="4818192"/>
                </a:cubicBezTo>
                <a:cubicBezTo>
                  <a:pt x="4859532" y="4821333"/>
                  <a:pt x="4857895" y="4824474"/>
                  <a:pt x="4856259" y="4827615"/>
                </a:cubicBezTo>
                <a:cubicBezTo>
                  <a:pt x="4857012" y="4830006"/>
                  <a:pt x="4857012" y="4830006"/>
                  <a:pt x="4857012" y="4830006"/>
                </a:cubicBezTo>
                <a:cubicBezTo>
                  <a:pt x="4857012" y="4830006"/>
                  <a:pt x="4857764" y="4832394"/>
                  <a:pt x="4857764" y="4832394"/>
                </a:cubicBezTo>
                <a:cubicBezTo>
                  <a:pt x="4855375" y="4833146"/>
                  <a:pt x="4856127" y="4835535"/>
                  <a:pt x="4853739" y="4836287"/>
                </a:cubicBezTo>
                <a:cubicBezTo>
                  <a:pt x="4853739" y="4836287"/>
                  <a:pt x="4852987" y="4833898"/>
                  <a:pt x="4852987" y="4833898"/>
                </a:cubicBezTo>
                <a:cubicBezTo>
                  <a:pt x="4849713" y="4840180"/>
                  <a:pt x="4846441" y="4846462"/>
                  <a:pt x="4845688" y="4844073"/>
                </a:cubicBezTo>
                <a:cubicBezTo>
                  <a:pt x="4845688" y="4844073"/>
                  <a:pt x="4843300" y="4844824"/>
                  <a:pt x="4843300" y="4844824"/>
                </a:cubicBezTo>
                <a:cubicBezTo>
                  <a:pt x="4839276" y="4848717"/>
                  <a:pt x="4839276" y="4848717"/>
                  <a:pt x="4838392" y="4854248"/>
                </a:cubicBezTo>
                <a:cubicBezTo>
                  <a:pt x="4836755" y="4857389"/>
                  <a:pt x="4836755" y="4857389"/>
                  <a:pt x="4835119" y="4860530"/>
                </a:cubicBezTo>
                <a:lnTo>
                  <a:pt x="4829458" y="4867564"/>
                </a:lnTo>
                <a:lnTo>
                  <a:pt x="4831094" y="4864423"/>
                </a:lnTo>
                <a:cubicBezTo>
                  <a:pt x="4831094" y="4864423"/>
                  <a:pt x="4830342" y="4862034"/>
                  <a:pt x="4830342" y="4862034"/>
                </a:cubicBezTo>
                <a:cubicBezTo>
                  <a:pt x="4830342" y="4862034"/>
                  <a:pt x="4831978" y="4858894"/>
                  <a:pt x="4826318" y="4865926"/>
                </a:cubicBezTo>
                <a:cubicBezTo>
                  <a:pt x="4826318" y="4865926"/>
                  <a:pt x="4826318" y="4865926"/>
                  <a:pt x="4823929" y="4866678"/>
                </a:cubicBezTo>
                <a:cubicBezTo>
                  <a:pt x="4827203" y="4860396"/>
                  <a:pt x="4831226" y="4856503"/>
                  <a:pt x="4834499" y="4850221"/>
                </a:cubicBezTo>
                <a:cubicBezTo>
                  <a:pt x="4832862" y="4853362"/>
                  <a:pt x="4831978" y="4858894"/>
                  <a:pt x="4833614" y="4855751"/>
                </a:cubicBezTo>
                <a:cubicBezTo>
                  <a:pt x="4836003" y="4855000"/>
                  <a:pt x="4835251" y="4852610"/>
                  <a:pt x="4837639" y="4851858"/>
                </a:cubicBezTo>
                <a:cubicBezTo>
                  <a:pt x="4836887" y="4849469"/>
                  <a:pt x="4838525" y="4846327"/>
                  <a:pt x="4838525" y="4846327"/>
                </a:cubicBezTo>
                <a:cubicBezTo>
                  <a:pt x="4838525" y="4846327"/>
                  <a:pt x="4841796" y="4840046"/>
                  <a:pt x="4837772" y="4843938"/>
                </a:cubicBezTo>
                <a:cubicBezTo>
                  <a:pt x="4838656" y="4838408"/>
                  <a:pt x="4839408" y="4840797"/>
                  <a:pt x="4839408" y="4840797"/>
                </a:cubicBezTo>
                <a:cubicBezTo>
                  <a:pt x="4839408" y="4840797"/>
                  <a:pt x="4841045" y="4837656"/>
                  <a:pt x="4841045" y="4837656"/>
                </a:cubicBezTo>
                <a:cubicBezTo>
                  <a:pt x="4841796" y="4840046"/>
                  <a:pt x="4843432" y="4836904"/>
                  <a:pt x="4849094" y="4829870"/>
                </a:cubicBezTo>
                <a:cubicBezTo>
                  <a:pt x="4849912" y="4828300"/>
                  <a:pt x="4850509" y="4828112"/>
                  <a:pt x="4850696" y="4828710"/>
                </a:cubicBezTo>
                <a:lnTo>
                  <a:pt x="4849845" y="4832261"/>
                </a:lnTo>
                <a:lnTo>
                  <a:pt x="4851483" y="4829119"/>
                </a:lnTo>
                <a:cubicBezTo>
                  <a:pt x="4853119" y="4825978"/>
                  <a:pt x="4854755" y="4822836"/>
                  <a:pt x="4856392" y="4819695"/>
                </a:cubicBezTo>
                <a:cubicBezTo>
                  <a:pt x="4856392" y="4819695"/>
                  <a:pt x="4858780" y="4818944"/>
                  <a:pt x="4860417" y="4815802"/>
                </a:cubicBezTo>
                <a:cubicBezTo>
                  <a:pt x="4861300" y="4810272"/>
                  <a:pt x="4861300" y="4810272"/>
                  <a:pt x="4862936" y="4807132"/>
                </a:cubicBezTo>
                <a:cubicBezTo>
                  <a:pt x="4865325" y="4806380"/>
                  <a:pt x="4864573" y="4803991"/>
                  <a:pt x="4864573" y="4803991"/>
                </a:cubicBezTo>
                <a:cubicBezTo>
                  <a:pt x="4862185" y="4804742"/>
                  <a:pt x="4867845" y="4797708"/>
                  <a:pt x="4868729" y="4792177"/>
                </a:cubicBezTo>
                <a:cubicBezTo>
                  <a:pt x="4868729" y="4792177"/>
                  <a:pt x="4867978" y="4789788"/>
                  <a:pt x="4870366" y="4789037"/>
                </a:cubicBezTo>
                <a:cubicBezTo>
                  <a:pt x="4870366" y="4789037"/>
                  <a:pt x="4869613" y="4786646"/>
                  <a:pt x="4872003" y="4785894"/>
                </a:cubicBezTo>
                <a:cubicBezTo>
                  <a:pt x="4872003" y="4785894"/>
                  <a:pt x="4872754" y="4788285"/>
                  <a:pt x="4872754" y="4788285"/>
                </a:cubicBezTo>
                <a:cubicBezTo>
                  <a:pt x="4873638" y="4782753"/>
                  <a:pt x="4877663" y="4778861"/>
                  <a:pt x="4879300" y="4775719"/>
                </a:cubicBezTo>
                <a:cubicBezTo>
                  <a:pt x="4880937" y="4772579"/>
                  <a:pt x="4880937" y="4772579"/>
                  <a:pt x="4882573" y="4769438"/>
                </a:cubicBezTo>
                <a:cubicBezTo>
                  <a:pt x="4882573" y="4769438"/>
                  <a:pt x="4881820" y="4767049"/>
                  <a:pt x="4885845" y="4763156"/>
                </a:cubicBezTo>
                <a:cubicBezTo>
                  <a:pt x="4890754" y="4753732"/>
                  <a:pt x="4890754" y="4753732"/>
                  <a:pt x="4892389" y="4750590"/>
                </a:cubicBezTo>
                <a:cubicBezTo>
                  <a:pt x="4894026" y="4747449"/>
                  <a:pt x="4894026" y="4747449"/>
                  <a:pt x="4896415" y="4746698"/>
                </a:cubicBezTo>
                <a:cubicBezTo>
                  <a:pt x="4898050" y="4743557"/>
                  <a:pt x="4901324" y="4737275"/>
                  <a:pt x="4900572" y="4734886"/>
                </a:cubicBezTo>
                <a:cubicBezTo>
                  <a:pt x="4900572" y="4734886"/>
                  <a:pt x="4900572" y="4734886"/>
                  <a:pt x="4899819" y="4732496"/>
                </a:cubicBezTo>
                <a:cubicBezTo>
                  <a:pt x="4903844" y="4728603"/>
                  <a:pt x="4903844" y="4728603"/>
                  <a:pt x="4906233" y="4727851"/>
                </a:cubicBezTo>
                <a:cubicBezTo>
                  <a:pt x="4905480" y="4725463"/>
                  <a:pt x="4907869" y="4724710"/>
                  <a:pt x="4907869" y="4724710"/>
                </a:cubicBezTo>
                <a:cubicBezTo>
                  <a:pt x="4907118" y="4722321"/>
                  <a:pt x="4907118" y="4722321"/>
                  <a:pt x="4907118" y="4722321"/>
                </a:cubicBezTo>
                <a:cubicBezTo>
                  <a:pt x="4907118" y="4722321"/>
                  <a:pt x="4904728" y="4723073"/>
                  <a:pt x="4903093" y="4726215"/>
                </a:cubicBezTo>
                <a:cubicBezTo>
                  <a:pt x="4903093" y="4726215"/>
                  <a:pt x="4904728" y="4723073"/>
                  <a:pt x="4904728" y="4723073"/>
                </a:cubicBezTo>
                <a:cubicBezTo>
                  <a:pt x="4906365" y="4719931"/>
                  <a:pt x="4906365" y="4719931"/>
                  <a:pt x="4908754" y="4719180"/>
                </a:cubicBezTo>
                <a:cubicBezTo>
                  <a:pt x="4909196" y="4716414"/>
                  <a:pt x="4909415" y="4715032"/>
                  <a:pt x="4909526" y="4714342"/>
                </a:cubicBezTo>
                <a:lnTo>
                  <a:pt x="4909637" y="4713649"/>
                </a:lnTo>
                <a:lnTo>
                  <a:pt x="4912777" y="4715287"/>
                </a:lnTo>
                <a:cubicBezTo>
                  <a:pt x="4912777" y="4715287"/>
                  <a:pt x="4914414" y="4712146"/>
                  <a:pt x="4916050" y="4709005"/>
                </a:cubicBezTo>
                <a:cubicBezTo>
                  <a:pt x="4916050" y="4709005"/>
                  <a:pt x="4916050" y="4709005"/>
                  <a:pt x="4915299" y="4706615"/>
                </a:cubicBezTo>
                <a:lnTo>
                  <a:pt x="4920207" y="4697192"/>
                </a:lnTo>
                <a:lnTo>
                  <a:pt x="4921093" y="4691662"/>
                </a:lnTo>
                <a:cubicBezTo>
                  <a:pt x="4923480" y="4690910"/>
                  <a:pt x="4922727" y="4688520"/>
                  <a:pt x="4922727" y="4688520"/>
                </a:cubicBezTo>
                <a:cubicBezTo>
                  <a:pt x="4920340" y="4689272"/>
                  <a:pt x="4921093" y="4691662"/>
                  <a:pt x="4918703" y="4692414"/>
                </a:cubicBezTo>
                <a:cubicBezTo>
                  <a:pt x="4918703" y="4692414"/>
                  <a:pt x="4917066" y="4695555"/>
                  <a:pt x="4917066" y="4695555"/>
                </a:cubicBezTo>
                <a:cubicBezTo>
                  <a:pt x="4917066" y="4695555"/>
                  <a:pt x="4917818" y="4697943"/>
                  <a:pt x="4917818" y="4697943"/>
                </a:cubicBezTo>
                <a:cubicBezTo>
                  <a:pt x="4916183" y="4701086"/>
                  <a:pt x="4914547" y="4704227"/>
                  <a:pt x="4912910" y="4707367"/>
                </a:cubicBezTo>
                <a:cubicBezTo>
                  <a:pt x="4912910" y="4707367"/>
                  <a:pt x="4910521" y="4708119"/>
                  <a:pt x="4911274" y="4710508"/>
                </a:cubicBezTo>
                <a:lnTo>
                  <a:pt x="4909637" y="4713649"/>
                </a:lnTo>
                <a:lnTo>
                  <a:pt x="4908000" y="4716789"/>
                </a:lnTo>
                <a:cubicBezTo>
                  <a:pt x="4906365" y="4719931"/>
                  <a:pt x="4903976" y="4720683"/>
                  <a:pt x="4902340" y="4723824"/>
                </a:cubicBezTo>
                <a:cubicBezTo>
                  <a:pt x="4903093" y="4726215"/>
                  <a:pt x="4900704" y="4726966"/>
                  <a:pt x="4900704" y="4726966"/>
                </a:cubicBezTo>
                <a:cubicBezTo>
                  <a:pt x="4900704" y="4726966"/>
                  <a:pt x="4898316" y="4727717"/>
                  <a:pt x="4899068" y="4730107"/>
                </a:cubicBezTo>
                <a:cubicBezTo>
                  <a:pt x="4895043" y="4733999"/>
                  <a:pt x="4893407" y="4737142"/>
                  <a:pt x="4891770" y="4740282"/>
                </a:cubicBezTo>
                <a:cubicBezTo>
                  <a:pt x="4892522" y="4742671"/>
                  <a:pt x="4890885" y="4745812"/>
                  <a:pt x="4896547" y="4738778"/>
                </a:cubicBezTo>
                <a:cubicBezTo>
                  <a:pt x="4896547" y="4738778"/>
                  <a:pt x="4894910" y="4741919"/>
                  <a:pt x="4893276" y="4745061"/>
                </a:cubicBezTo>
                <a:cubicBezTo>
                  <a:pt x="4893276" y="4745061"/>
                  <a:pt x="4890885" y="4745812"/>
                  <a:pt x="4891637" y="4748202"/>
                </a:cubicBezTo>
                <a:cubicBezTo>
                  <a:pt x="4889249" y="4748953"/>
                  <a:pt x="4890001" y="4751342"/>
                  <a:pt x="4887613" y="4752094"/>
                </a:cubicBezTo>
                <a:cubicBezTo>
                  <a:pt x="4887988" y="4753289"/>
                  <a:pt x="4887988" y="4753289"/>
                  <a:pt x="4888192" y="4752897"/>
                </a:cubicBezTo>
                <a:lnTo>
                  <a:pt x="4890001" y="4751342"/>
                </a:lnTo>
                <a:lnTo>
                  <a:pt x="4888366" y="4754484"/>
                </a:lnTo>
                <a:cubicBezTo>
                  <a:pt x="4886729" y="4757625"/>
                  <a:pt x="4885093" y="4760765"/>
                  <a:pt x="4885093" y="4760765"/>
                </a:cubicBezTo>
                <a:cubicBezTo>
                  <a:pt x="4885093" y="4760765"/>
                  <a:pt x="4884341" y="4758377"/>
                  <a:pt x="4883590" y="4755987"/>
                </a:cubicBezTo>
                <a:lnTo>
                  <a:pt x="4881200" y="4756739"/>
                </a:lnTo>
                <a:cubicBezTo>
                  <a:pt x="4879563" y="4759880"/>
                  <a:pt x="4877927" y="4763020"/>
                  <a:pt x="4878680" y="4765411"/>
                </a:cubicBezTo>
                <a:cubicBezTo>
                  <a:pt x="4874655" y="4769304"/>
                  <a:pt x="4873019" y="4772445"/>
                  <a:pt x="4871384" y="4775586"/>
                </a:cubicBezTo>
                <a:cubicBezTo>
                  <a:pt x="4869746" y="4778726"/>
                  <a:pt x="4869746" y="4778726"/>
                  <a:pt x="4867357" y="4779478"/>
                </a:cubicBezTo>
                <a:cubicBezTo>
                  <a:pt x="4867357" y="4779478"/>
                  <a:pt x="4864969" y="4780230"/>
                  <a:pt x="4865721" y="4782620"/>
                </a:cubicBezTo>
                <a:cubicBezTo>
                  <a:pt x="4865721" y="4782620"/>
                  <a:pt x="4863333" y="4783372"/>
                  <a:pt x="4863333" y="4783372"/>
                </a:cubicBezTo>
                <a:cubicBezTo>
                  <a:pt x="4864085" y="4785760"/>
                  <a:pt x="4864085" y="4785760"/>
                  <a:pt x="4864837" y="4788150"/>
                </a:cubicBezTo>
                <a:cubicBezTo>
                  <a:pt x="4863201" y="4791292"/>
                  <a:pt x="4860812" y="4792043"/>
                  <a:pt x="4858424" y="4792795"/>
                </a:cubicBezTo>
                <a:cubicBezTo>
                  <a:pt x="4856787" y="4795935"/>
                  <a:pt x="4855152" y="4799076"/>
                  <a:pt x="4855904" y="4801467"/>
                </a:cubicBezTo>
                <a:cubicBezTo>
                  <a:pt x="4851879" y="4805360"/>
                  <a:pt x="4850243" y="4808501"/>
                  <a:pt x="4846971" y="4814782"/>
                </a:cubicBezTo>
                <a:cubicBezTo>
                  <a:pt x="4846971" y="4814782"/>
                  <a:pt x="4846971" y="4814782"/>
                  <a:pt x="4845333" y="4817923"/>
                </a:cubicBezTo>
                <a:cubicBezTo>
                  <a:pt x="4845333" y="4817923"/>
                  <a:pt x="4845333" y="4817923"/>
                  <a:pt x="4847722" y="4817172"/>
                </a:cubicBezTo>
                <a:lnTo>
                  <a:pt x="4844805" y="4822770"/>
                </a:lnTo>
                <a:lnTo>
                  <a:pt x="4844792" y="4822762"/>
                </a:lnTo>
                <a:lnTo>
                  <a:pt x="4844769" y="4822839"/>
                </a:lnTo>
                <a:lnTo>
                  <a:pt x="4844449" y="4823454"/>
                </a:lnTo>
                <a:cubicBezTo>
                  <a:pt x="4842061" y="4824206"/>
                  <a:pt x="4842061" y="4824206"/>
                  <a:pt x="4842061" y="4824206"/>
                </a:cubicBezTo>
                <a:cubicBezTo>
                  <a:pt x="4836400" y="4831240"/>
                  <a:pt x="4838036" y="4828100"/>
                  <a:pt x="4832375" y="4835132"/>
                </a:cubicBezTo>
                <a:cubicBezTo>
                  <a:pt x="4832375" y="4835132"/>
                  <a:pt x="4833127" y="4837523"/>
                  <a:pt x="4833127" y="4837523"/>
                </a:cubicBezTo>
                <a:cubicBezTo>
                  <a:pt x="4834763" y="4834381"/>
                  <a:pt x="4833127" y="4837523"/>
                  <a:pt x="4833878" y="4839912"/>
                </a:cubicBezTo>
                <a:cubicBezTo>
                  <a:pt x="4831492" y="4840663"/>
                  <a:pt x="4829856" y="4843804"/>
                  <a:pt x="4829856" y="4843804"/>
                </a:cubicBezTo>
                <a:cubicBezTo>
                  <a:pt x="4830606" y="4846194"/>
                  <a:pt x="4828218" y="4846945"/>
                  <a:pt x="4826581" y="4850086"/>
                </a:cubicBezTo>
                <a:cubicBezTo>
                  <a:pt x="4830606" y="4846194"/>
                  <a:pt x="4828970" y="4849335"/>
                  <a:pt x="4828970" y="4849335"/>
                </a:cubicBezTo>
                <a:cubicBezTo>
                  <a:pt x="4828970" y="4849335"/>
                  <a:pt x="4829721" y="4851724"/>
                  <a:pt x="4829721" y="4851724"/>
                </a:cubicBezTo>
                <a:cubicBezTo>
                  <a:pt x="4829721" y="4851724"/>
                  <a:pt x="4828086" y="4854865"/>
                  <a:pt x="4828086" y="4854865"/>
                </a:cubicBezTo>
                <a:cubicBezTo>
                  <a:pt x="4826449" y="4858006"/>
                  <a:pt x="4826449" y="4858006"/>
                  <a:pt x="4822424" y="4861900"/>
                </a:cubicBezTo>
                <a:cubicBezTo>
                  <a:pt x="4820788" y="4865040"/>
                  <a:pt x="4817517" y="4871323"/>
                  <a:pt x="4817517" y="4871323"/>
                </a:cubicBezTo>
                <a:cubicBezTo>
                  <a:pt x="4815127" y="4872076"/>
                  <a:pt x="4815127" y="4872076"/>
                  <a:pt x="4813492" y="4875216"/>
                </a:cubicBezTo>
                <a:cubicBezTo>
                  <a:pt x="4812607" y="4880746"/>
                  <a:pt x="4810218" y="4881498"/>
                  <a:pt x="4810218" y="4881498"/>
                </a:cubicBezTo>
                <a:cubicBezTo>
                  <a:pt x="4806946" y="4887780"/>
                  <a:pt x="4802922" y="4891673"/>
                  <a:pt x="4799648" y="4897955"/>
                </a:cubicBezTo>
                <a:cubicBezTo>
                  <a:pt x="4802038" y="4897204"/>
                  <a:pt x="4802038" y="4897204"/>
                  <a:pt x="4803673" y="4894061"/>
                </a:cubicBezTo>
                <a:cubicBezTo>
                  <a:pt x="4803673" y="4894061"/>
                  <a:pt x="4804426" y="4896452"/>
                  <a:pt x="4802038" y="4897204"/>
                </a:cubicBezTo>
                <a:cubicBezTo>
                  <a:pt x="4802038" y="4897204"/>
                  <a:pt x="4802790" y="4899593"/>
                  <a:pt x="4800400" y="4900345"/>
                </a:cubicBezTo>
                <a:cubicBezTo>
                  <a:pt x="4800400" y="4900345"/>
                  <a:pt x="4800400" y="4900345"/>
                  <a:pt x="4798764" y="4903486"/>
                </a:cubicBezTo>
                <a:cubicBezTo>
                  <a:pt x="4798764" y="4903486"/>
                  <a:pt x="4801153" y="4902734"/>
                  <a:pt x="4801153" y="4902734"/>
                </a:cubicBezTo>
                <a:cubicBezTo>
                  <a:pt x="4801153" y="4902734"/>
                  <a:pt x="4801905" y="4905124"/>
                  <a:pt x="4799516" y="4905875"/>
                </a:cubicBezTo>
                <a:cubicBezTo>
                  <a:pt x="4799516" y="4905875"/>
                  <a:pt x="4797881" y="4909016"/>
                  <a:pt x="4797881" y="4909016"/>
                </a:cubicBezTo>
                <a:cubicBezTo>
                  <a:pt x="4796244" y="4912158"/>
                  <a:pt x="4796244" y="4912158"/>
                  <a:pt x="4795492" y="4909768"/>
                </a:cubicBezTo>
                <a:cubicBezTo>
                  <a:pt x="4795492" y="4909768"/>
                  <a:pt x="4795492" y="4909768"/>
                  <a:pt x="4791467" y="4913661"/>
                </a:cubicBezTo>
                <a:cubicBezTo>
                  <a:pt x="4789079" y="4914413"/>
                  <a:pt x="4789079" y="4914413"/>
                  <a:pt x="4789079" y="4914413"/>
                </a:cubicBezTo>
                <a:cubicBezTo>
                  <a:pt x="4786689" y="4915165"/>
                  <a:pt x="4785054" y="4918306"/>
                  <a:pt x="4785054" y="4918306"/>
                </a:cubicBezTo>
                <a:cubicBezTo>
                  <a:pt x="4783417" y="4921446"/>
                  <a:pt x="4784170" y="4923836"/>
                  <a:pt x="4784170" y="4923836"/>
                </a:cubicBezTo>
                <a:cubicBezTo>
                  <a:pt x="4782533" y="4926977"/>
                  <a:pt x="4780897" y="4930119"/>
                  <a:pt x="4780897" y="4930119"/>
                </a:cubicBezTo>
                <a:cubicBezTo>
                  <a:pt x="4780897" y="4930119"/>
                  <a:pt x="4779261" y="4933260"/>
                  <a:pt x="4779261" y="4933260"/>
                </a:cubicBezTo>
                <a:cubicBezTo>
                  <a:pt x="4775989" y="4939541"/>
                  <a:pt x="4772716" y="4945824"/>
                  <a:pt x="4769444" y="4952105"/>
                </a:cubicBezTo>
                <a:cubicBezTo>
                  <a:pt x="4769444" y="4952105"/>
                  <a:pt x="4770195" y="4954495"/>
                  <a:pt x="4767806" y="4955247"/>
                </a:cubicBezTo>
                <a:cubicBezTo>
                  <a:pt x="4767806" y="4955247"/>
                  <a:pt x="4766170" y="4958388"/>
                  <a:pt x="4766170" y="4958388"/>
                </a:cubicBezTo>
                <a:cubicBezTo>
                  <a:pt x="4763783" y="4959139"/>
                  <a:pt x="4763783" y="4959139"/>
                  <a:pt x="4762146" y="4962281"/>
                </a:cubicBezTo>
                <a:cubicBezTo>
                  <a:pt x="4757989" y="4974093"/>
                  <a:pt x="4750692" y="4984268"/>
                  <a:pt x="4745782" y="4993692"/>
                </a:cubicBezTo>
                <a:cubicBezTo>
                  <a:pt x="4745782" y="4993692"/>
                  <a:pt x="4744146" y="4996833"/>
                  <a:pt x="4744146" y="4996833"/>
                </a:cubicBezTo>
                <a:cubicBezTo>
                  <a:pt x="4744146" y="4996833"/>
                  <a:pt x="4742510" y="4999974"/>
                  <a:pt x="4740874" y="5003117"/>
                </a:cubicBezTo>
                <a:cubicBezTo>
                  <a:pt x="4739238" y="5006257"/>
                  <a:pt x="4739238" y="5006257"/>
                  <a:pt x="4737600" y="5009398"/>
                </a:cubicBezTo>
                <a:cubicBezTo>
                  <a:pt x="4737600" y="5009398"/>
                  <a:pt x="4736849" y="5007008"/>
                  <a:pt x="4739238" y="5006257"/>
                </a:cubicBezTo>
                <a:cubicBezTo>
                  <a:pt x="4740874" y="5003117"/>
                  <a:pt x="4738484" y="5003868"/>
                  <a:pt x="4736097" y="5004620"/>
                </a:cubicBezTo>
                <a:cubicBezTo>
                  <a:pt x="4736097" y="5004620"/>
                  <a:pt x="4736097" y="5004620"/>
                  <a:pt x="4735344" y="5002230"/>
                </a:cubicBezTo>
                <a:cubicBezTo>
                  <a:pt x="4738618" y="4995946"/>
                  <a:pt x="4734725" y="4991920"/>
                  <a:pt x="4734858" y="4984001"/>
                </a:cubicBezTo>
                <a:cubicBezTo>
                  <a:pt x="4735742" y="4978471"/>
                  <a:pt x="4733353" y="4979222"/>
                  <a:pt x="4730964" y="4979974"/>
                </a:cubicBezTo>
                <a:cubicBezTo>
                  <a:pt x="4729328" y="4983114"/>
                  <a:pt x="4728444" y="4988645"/>
                  <a:pt x="4724418" y="4992538"/>
                </a:cubicBezTo>
                <a:cubicBezTo>
                  <a:pt x="4722783" y="4995679"/>
                  <a:pt x="4724418" y="4992538"/>
                  <a:pt x="4723667" y="4990148"/>
                </a:cubicBezTo>
                <a:cubicBezTo>
                  <a:pt x="4723667" y="4990148"/>
                  <a:pt x="4722031" y="4993289"/>
                  <a:pt x="4722031" y="4993289"/>
                </a:cubicBezTo>
                <a:cubicBezTo>
                  <a:pt x="4722031" y="4993289"/>
                  <a:pt x="4719643" y="4994041"/>
                  <a:pt x="4720394" y="4996430"/>
                </a:cubicBezTo>
                <a:cubicBezTo>
                  <a:pt x="4721278" y="4990900"/>
                  <a:pt x="4718006" y="4997182"/>
                  <a:pt x="4715618" y="4997934"/>
                </a:cubicBezTo>
                <a:cubicBezTo>
                  <a:pt x="4715618" y="4997934"/>
                  <a:pt x="4716369" y="5000323"/>
                  <a:pt x="4716369" y="5000323"/>
                </a:cubicBezTo>
                <a:cubicBezTo>
                  <a:pt x="4716369" y="5000323"/>
                  <a:pt x="4716369" y="5000323"/>
                  <a:pt x="4717121" y="5002713"/>
                </a:cubicBezTo>
                <a:cubicBezTo>
                  <a:pt x="4717121" y="5002713"/>
                  <a:pt x="4717121" y="5002713"/>
                  <a:pt x="4714733" y="5003464"/>
                </a:cubicBezTo>
                <a:cubicBezTo>
                  <a:pt x="4713097" y="5006606"/>
                  <a:pt x="4711462" y="5009747"/>
                  <a:pt x="4709827" y="5012889"/>
                </a:cubicBezTo>
                <a:cubicBezTo>
                  <a:pt x="4707437" y="5013641"/>
                  <a:pt x="4706684" y="5011250"/>
                  <a:pt x="4706684" y="5011250"/>
                </a:cubicBezTo>
                <a:cubicBezTo>
                  <a:pt x="4704164" y="5019922"/>
                  <a:pt x="4701024" y="5018284"/>
                  <a:pt x="4698636" y="5019037"/>
                </a:cubicBezTo>
                <a:cubicBezTo>
                  <a:pt x="4697883" y="5016647"/>
                  <a:pt x="4692222" y="5023680"/>
                  <a:pt x="4694743" y="5015009"/>
                </a:cubicBezTo>
                <a:cubicBezTo>
                  <a:pt x="4693106" y="5018151"/>
                  <a:pt x="4690719" y="5018903"/>
                  <a:pt x="4689966" y="5016512"/>
                </a:cubicBezTo>
                <a:cubicBezTo>
                  <a:pt x="4691603" y="5013371"/>
                  <a:pt x="4693990" y="5012619"/>
                  <a:pt x="4693990" y="5012619"/>
                </a:cubicBezTo>
                <a:cubicBezTo>
                  <a:pt x="4693990" y="5012619"/>
                  <a:pt x="4696379" y="5011868"/>
                  <a:pt x="4695628" y="5009478"/>
                </a:cubicBezTo>
                <a:cubicBezTo>
                  <a:pt x="4695628" y="5009478"/>
                  <a:pt x="4697264" y="5006337"/>
                  <a:pt x="4697264" y="5006337"/>
                </a:cubicBezTo>
                <a:cubicBezTo>
                  <a:pt x="4694874" y="5007089"/>
                  <a:pt x="4696512" y="5003948"/>
                  <a:pt x="4697396" y="4998417"/>
                </a:cubicBezTo>
                <a:cubicBezTo>
                  <a:pt x="4697396" y="4998417"/>
                  <a:pt x="4696644" y="4996029"/>
                  <a:pt x="4696644" y="4996029"/>
                </a:cubicBezTo>
                <a:cubicBezTo>
                  <a:pt x="4698281" y="4992886"/>
                  <a:pt x="4697396" y="4998417"/>
                  <a:pt x="4694256" y="4996780"/>
                </a:cubicBezTo>
                <a:cubicBezTo>
                  <a:pt x="4694256" y="4996780"/>
                  <a:pt x="4695075" y="4995209"/>
                  <a:pt x="4695891" y="4993638"/>
                </a:cubicBezTo>
                <a:cubicBezTo>
                  <a:pt x="4695891" y="4993638"/>
                  <a:pt x="4695891" y="4993638"/>
                  <a:pt x="4695139" y="4991250"/>
                </a:cubicBezTo>
                <a:cubicBezTo>
                  <a:pt x="4696776" y="4988109"/>
                  <a:pt x="4692884" y="4984082"/>
                  <a:pt x="4690495" y="4984832"/>
                </a:cubicBezTo>
                <a:cubicBezTo>
                  <a:pt x="4688107" y="4985585"/>
                  <a:pt x="4688858" y="4987973"/>
                  <a:pt x="4688858" y="4987973"/>
                </a:cubicBezTo>
                <a:cubicBezTo>
                  <a:pt x="4686470" y="4988725"/>
                  <a:pt x="4687223" y="4991116"/>
                  <a:pt x="4687223" y="4991116"/>
                </a:cubicBezTo>
                <a:cubicBezTo>
                  <a:pt x="4690363" y="4992753"/>
                  <a:pt x="4690363" y="4992753"/>
                  <a:pt x="4691114" y="4995143"/>
                </a:cubicBezTo>
                <a:cubicBezTo>
                  <a:pt x="4693504" y="4994390"/>
                  <a:pt x="4684702" y="4999787"/>
                  <a:pt x="4690231" y="5000672"/>
                </a:cubicBezTo>
                <a:cubicBezTo>
                  <a:pt x="4688595" y="5003813"/>
                  <a:pt x="4689347" y="5006203"/>
                  <a:pt x="4687710" y="5009344"/>
                </a:cubicBezTo>
                <a:cubicBezTo>
                  <a:pt x="4689347" y="5006203"/>
                  <a:pt x="4689347" y="5006203"/>
                  <a:pt x="4690098" y="5008592"/>
                </a:cubicBezTo>
                <a:cubicBezTo>
                  <a:pt x="4687710" y="5009344"/>
                  <a:pt x="4688462" y="5011733"/>
                  <a:pt x="4688462" y="5011733"/>
                </a:cubicBezTo>
                <a:lnTo>
                  <a:pt x="4686659" y="5011363"/>
                </a:lnTo>
                <a:lnTo>
                  <a:pt x="4685306" y="5011085"/>
                </a:lnTo>
                <a:cubicBezTo>
                  <a:pt x="4685732" y="5009310"/>
                  <a:pt x="4686958" y="5006954"/>
                  <a:pt x="4686958" y="5006954"/>
                </a:cubicBezTo>
                <a:cubicBezTo>
                  <a:pt x="4683817" y="5005317"/>
                  <a:pt x="4685454" y="5002176"/>
                  <a:pt x="4685454" y="5002176"/>
                </a:cubicBezTo>
                <a:cubicBezTo>
                  <a:pt x="4682313" y="5000539"/>
                  <a:pt x="4679925" y="5001291"/>
                  <a:pt x="4680809" y="4995760"/>
                </a:cubicBezTo>
                <a:cubicBezTo>
                  <a:pt x="4678421" y="4996512"/>
                  <a:pt x="4676784" y="4999652"/>
                  <a:pt x="4676784" y="4999652"/>
                </a:cubicBezTo>
                <a:cubicBezTo>
                  <a:pt x="4676784" y="4999652"/>
                  <a:pt x="4674397" y="5000404"/>
                  <a:pt x="4674397" y="5000404"/>
                </a:cubicBezTo>
                <a:cubicBezTo>
                  <a:pt x="4676784" y="4999652"/>
                  <a:pt x="4676034" y="4997264"/>
                  <a:pt x="4677668" y="4994122"/>
                </a:cubicBezTo>
                <a:cubicBezTo>
                  <a:pt x="4679305" y="4990980"/>
                  <a:pt x="4679305" y="4990980"/>
                  <a:pt x="4679305" y="4990980"/>
                </a:cubicBezTo>
                <a:cubicBezTo>
                  <a:pt x="4680941" y="4987840"/>
                  <a:pt x="4682578" y="4984698"/>
                  <a:pt x="4684965" y="4983946"/>
                </a:cubicBezTo>
                <a:cubicBezTo>
                  <a:pt x="4686602" y="4980805"/>
                  <a:pt x="4687487" y="4975274"/>
                  <a:pt x="4687487" y="4975274"/>
                </a:cubicBezTo>
                <a:cubicBezTo>
                  <a:pt x="4687487" y="4975274"/>
                  <a:pt x="4686735" y="4972886"/>
                  <a:pt x="4689124" y="4972134"/>
                </a:cubicBezTo>
                <a:cubicBezTo>
                  <a:pt x="4688371" y="4969745"/>
                  <a:pt x="4690759" y="4968993"/>
                  <a:pt x="4690759" y="4968993"/>
                </a:cubicBezTo>
                <a:cubicBezTo>
                  <a:pt x="4690759" y="4968993"/>
                  <a:pt x="4689876" y="4974523"/>
                  <a:pt x="4691511" y="4971383"/>
                </a:cubicBezTo>
                <a:cubicBezTo>
                  <a:pt x="4693148" y="4968242"/>
                  <a:pt x="4697173" y="4964349"/>
                  <a:pt x="4698057" y="4958818"/>
                </a:cubicBezTo>
                <a:cubicBezTo>
                  <a:pt x="4695668" y="4959570"/>
                  <a:pt x="4696421" y="4961959"/>
                  <a:pt x="4694034" y="4962711"/>
                </a:cubicBezTo>
                <a:cubicBezTo>
                  <a:pt x="4694034" y="4962711"/>
                  <a:pt x="4695668" y="4959570"/>
                  <a:pt x="4695668" y="4959570"/>
                </a:cubicBezTo>
                <a:cubicBezTo>
                  <a:pt x="4691643" y="4963463"/>
                  <a:pt x="4690891" y="4961073"/>
                  <a:pt x="4690891" y="4961073"/>
                </a:cubicBezTo>
                <a:cubicBezTo>
                  <a:pt x="4690891" y="4961073"/>
                  <a:pt x="4689255" y="4964214"/>
                  <a:pt x="4689255" y="4964214"/>
                </a:cubicBezTo>
                <a:cubicBezTo>
                  <a:pt x="4689255" y="4964214"/>
                  <a:pt x="4687619" y="4967356"/>
                  <a:pt x="4687619" y="4967356"/>
                </a:cubicBezTo>
                <a:cubicBezTo>
                  <a:pt x="4687619" y="4967356"/>
                  <a:pt x="4688371" y="4969745"/>
                  <a:pt x="4685984" y="4970497"/>
                </a:cubicBezTo>
                <a:cubicBezTo>
                  <a:pt x="4684346" y="4973638"/>
                  <a:pt x="4685984" y="4970497"/>
                  <a:pt x="4685231" y="4968107"/>
                </a:cubicBezTo>
                <a:cubicBezTo>
                  <a:pt x="4681957" y="4974390"/>
                  <a:pt x="4678685" y="4980671"/>
                  <a:pt x="4677049" y="4983812"/>
                </a:cubicBezTo>
                <a:cubicBezTo>
                  <a:pt x="4679438" y="4983060"/>
                  <a:pt x="4680322" y="4977530"/>
                  <a:pt x="4682710" y="4976778"/>
                </a:cubicBezTo>
                <a:cubicBezTo>
                  <a:pt x="4682710" y="4976778"/>
                  <a:pt x="4685098" y="4976026"/>
                  <a:pt x="4685098" y="4976026"/>
                </a:cubicBezTo>
                <a:cubicBezTo>
                  <a:pt x="4685098" y="4976026"/>
                  <a:pt x="4685098" y="4976026"/>
                  <a:pt x="4683462" y="4979168"/>
                </a:cubicBezTo>
                <a:cubicBezTo>
                  <a:pt x="4681825" y="4982308"/>
                  <a:pt x="4682578" y="4984698"/>
                  <a:pt x="4682578" y="4984698"/>
                </a:cubicBezTo>
                <a:cubicBezTo>
                  <a:pt x="4680941" y="4987840"/>
                  <a:pt x="4680941" y="4987840"/>
                  <a:pt x="4680941" y="4987840"/>
                </a:cubicBezTo>
                <a:cubicBezTo>
                  <a:pt x="4678553" y="4988592"/>
                  <a:pt x="4678553" y="4988592"/>
                  <a:pt x="4678553" y="4988592"/>
                </a:cubicBezTo>
                <a:cubicBezTo>
                  <a:pt x="4677668" y="4994122"/>
                  <a:pt x="4677668" y="4994122"/>
                  <a:pt x="4677668" y="4994122"/>
                </a:cubicBezTo>
                <a:cubicBezTo>
                  <a:pt x="4676034" y="4997264"/>
                  <a:pt x="4676034" y="4997264"/>
                  <a:pt x="4673644" y="4998015"/>
                </a:cubicBezTo>
                <a:cubicBezTo>
                  <a:pt x="4672892" y="4995626"/>
                  <a:pt x="4674529" y="4992484"/>
                  <a:pt x="4673776" y="4990095"/>
                </a:cubicBezTo>
                <a:cubicBezTo>
                  <a:pt x="4676165" y="4989344"/>
                  <a:pt x="4675412" y="4986953"/>
                  <a:pt x="4673026" y="4987705"/>
                </a:cubicBezTo>
                <a:cubicBezTo>
                  <a:pt x="4671388" y="4990847"/>
                  <a:pt x="4669001" y="4991599"/>
                  <a:pt x="4667363" y="4994739"/>
                </a:cubicBezTo>
                <a:cubicBezTo>
                  <a:pt x="4667363" y="4994739"/>
                  <a:pt x="4667363" y="4994739"/>
                  <a:pt x="4668116" y="4997129"/>
                </a:cubicBezTo>
                <a:cubicBezTo>
                  <a:pt x="4665727" y="4997881"/>
                  <a:pt x="4665727" y="4997881"/>
                  <a:pt x="4664091" y="5001022"/>
                </a:cubicBezTo>
                <a:cubicBezTo>
                  <a:pt x="4664091" y="5001022"/>
                  <a:pt x="4664091" y="5001022"/>
                  <a:pt x="4662454" y="5004163"/>
                </a:cubicBezTo>
                <a:cubicBezTo>
                  <a:pt x="4663206" y="5006553"/>
                  <a:pt x="4663957" y="5008941"/>
                  <a:pt x="4661570" y="5009693"/>
                </a:cubicBezTo>
                <a:cubicBezTo>
                  <a:pt x="4663957" y="5008941"/>
                  <a:pt x="4663957" y="5008941"/>
                  <a:pt x="4663957" y="5008941"/>
                </a:cubicBezTo>
                <a:cubicBezTo>
                  <a:pt x="4664709" y="5011330"/>
                  <a:pt x="4663074" y="5014472"/>
                  <a:pt x="4660687" y="5015223"/>
                </a:cubicBezTo>
                <a:cubicBezTo>
                  <a:pt x="4661438" y="5017613"/>
                  <a:pt x="4661438" y="5017613"/>
                  <a:pt x="4661438" y="5017613"/>
                </a:cubicBezTo>
                <a:cubicBezTo>
                  <a:pt x="4659050" y="5018364"/>
                  <a:pt x="4659050" y="5018364"/>
                  <a:pt x="4659050" y="5018364"/>
                </a:cubicBezTo>
                <a:cubicBezTo>
                  <a:pt x="4656662" y="5019116"/>
                  <a:pt x="4656662" y="5019116"/>
                  <a:pt x="4655025" y="5022257"/>
                </a:cubicBezTo>
                <a:cubicBezTo>
                  <a:pt x="4648612" y="5026902"/>
                  <a:pt x="4643836" y="5028405"/>
                  <a:pt x="4637290" y="5040970"/>
                </a:cubicBezTo>
                <a:cubicBezTo>
                  <a:pt x="4637290" y="5040970"/>
                  <a:pt x="4634902" y="5041722"/>
                  <a:pt x="4634902" y="5041722"/>
                </a:cubicBezTo>
                <a:cubicBezTo>
                  <a:pt x="4637422" y="5033050"/>
                  <a:pt x="4633398" y="5036944"/>
                  <a:pt x="4628620" y="5038447"/>
                </a:cubicBezTo>
                <a:cubicBezTo>
                  <a:pt x="4631894" y="5032164"/>
                  <a:pt x="4629505" y="5032916"/>
                  <a:pt x="4625480" y="5036809"/>
                </a:cubicBezTo>
                <a:cubicBezTo>
                  <a:pt x="4625480" y="5036809"/>
                  <a:pt x="4626364" y="5031278"/>
                  <a:pt x="4628001" y="5028137"/>
                </a:cubicBezTo>
                <a:cubicBezTo>
                  <a:pt x="4628001" y="5028137"/>
                  <a:pt x="4628001" y="5028137"/>
                  <a:pt x="4630389" y="5027385"/>
                </a:cubicBezTo>
                <a:cubicBezTo>
                  <a:pt x="4635166" y="5025882"/>
                  <a:pt x="4641579" y="5021237"/>
                  <a:pt x="4642331" y="5023627"/>
                </a:cubicBezTo>
                <a:cubicBezTo>
                  <a:pt x="4642331" y="5023627"/>
                  <a:pt x="4644719" y="5022875"/>
                  <a:pt x="4648744" y="5018982"/>
                </a:cubicBezTo>
                <a:cubicBezTo>
                  <a:pt x="4647240" y="5014203"/>
                  <a:pt x="4648877" y="5011063"/>
                  <a:pt x="4652017" y="5012700"/>
                </a:cubicBezTo>
                <a:cubicBezTo>
                  <a:pt x="4653654" y="5009560"/>
                  <a:pt x="4654537" y="5004029"/>
                  <a:pt x="4657677" y="5005667"/>
                </a:cubicBezTo>
                <a:cubicBezTo>
                  <a:pt x="4657677" y="5005667"/>
                  <a:pt x="4660066" y="5004915"/>
                  <a:pt x="4660066" y="5004915"/>
                </a:cubicBezTo>
                <a:cubicBezTo>
                  <a:pt x="4659315" y="5002526"/>
                  <a:pt x="4659315" y="5002526"/>
                  <a:pt x="4659315" y="5002526"/>
                </a:cubicBezTo>
                <a:cubicBezTo>
                  <a:pt x="4659315" y="5002526"/>
                  <a:pt x="4659315" y="5002526"/>
                  <a:pt x="4661702" y="5001774"/>
                </a:cubicBezTo>
                <a:cubicBezTo>
                  <a:pt x="4662587" y="4996242"/>
                  <a:pt x="4662587" y="4996242"/>
                  <a:pt x="4660950" y="4999384"/>
                </a:cubicBezTo>
                <a:cubicBezTo>
                  <a:pt x="4658562" y="5000136"/>
                  <a:pt x="4658562" y="5000136"/>
                  <a:pt x="4660198" y="4996995"/>
                </a:cubicBezTo>
                <a:cubicBezTo>
                  <a:pt x="4660198" y="4996995"/>
                  <a:pt x="4661834" y="4993854"/>
                  <a:pt x="4663471" y="4990712"/>
                </a:cubicBezTo>
                <a:cubicBezTo>
                  <a:pt x="4665858" y="4989960"/>
                  <a:pt x="4665858" y="4989960"/>
                  <a:pt x="4665858" y="4989960"/>
                </a:cubicBezTo>
                <a:lnTo>
                  <a:pt x="4664679" y="4989543"/>
                </a:lnTo>
                <a:lnTo>
                  <a:pt x="4667496" y="4986819"/>
                </a:lnTo>
                <a:cubicBezTo>
                  <a:pt x="4667496" y="4986819"/>
                  <a:pt x="4669132" y="4983678"/>
                  <a:pt x="4670767" y="4980536"/>
                </a:cubicBezTo>
                <a:cubicBezTo>
                  <a:pt x="4670767" y="4980536"/>
                  <a:pt x="4673157" y="4979785"/>
                  <a:pt x="4677182" y="4975893"/>
                </a:cubicBezTo>
                <a:cubicBezTo>
                  <a:pt x="4677182" y="4975893"/>
                  <a:pt x="4674792" y="4976645"/>
                  <a:pt x="4674792" y="4976645"/>
                </a:cubicBezTo>
                <a:cubicBezTo>
                  <a:pt x="4676430" y="4973504"/>
                  <a:pt x="4676430" y="4973504"/>
                  <a:pt x="4678066" y="4970362"/>
                </a:cubicBezTo>
                <a:cubicBezTo>
                  <a:pt x="4675677" y="4971114"/>
                  <a:pt x="4672404" y="4977396"/>
                  <a:pt x="4672404" y="4977396"/>
                </a:cubicBezTo>
                <a:cubicBezTo>
                  <a:pt x="4672404" y="4977396"/>
                  <a:pt x="4670017" y="4978148"/>
                  <a:pt x="4670017" y="4978148"/>
                </a:cubicBezTo>
                <a:cubicBezTo>
                  <a:pt x="4665991" y="4982040"/>
                  <a:pt x="4665239" y="4979652"/>
                  <a:pt x="4664487" y="4977263"/>
                </a:cubicBezTo>
                <a:cubicBezTo>
                  <a:pt x="4661347" y="4975624"/>
                  <a:pt x="4658960" y="4976376"/>
                  <a:pt x="4656570" y="4977128"/>
                </a:cubicBezTo>
                <a:cubicBezTo>
                  <a:pt x="4657323" y="4979517"/>
                  <a:pt x="4658075" y="4981907"/>
                  <a:pt x="4658827" y="4984295"/>
                </a:cubicBezTo>
                <a:cubicBezTo>
                  <a:pt x="4659578" y="4986686"/>
                  <a:pt x="4657058" y="4995357"/>
                  <a:pt x="4658562" y="5000136"/>
                </a:cubicBezTo>
                <a:cubicBezTo>
                  <a:pt x="4658562" y="5000136"/>
                  <a:pt x="4658562" y="5000136"/>
                  <a:pt x="4655421" y="4998497"/>
                </a:cubicBezTo>
                <a:cubicBezTo>
                  <a:pt x="4652282" y="4996861"/>
                  <a:pt x="4648257" y="5000754"/>
                  <a:pt x="4648257" y="5000754"/>
                </a:cubicBezTo>
                <a:cubicBezTo>
                  <a:pt x="4645116" y="4999116"/>
                  <a:pt x="4651529" y="4994470"/>
                  <a:pt x="4650779" y="4992081"/>
                </a:cubicBezTo>
                <a:cubicBezTo>
                  <a:pt x="4650779" y="4992081"/>
                  <a:pt x="4650025" y="4989692"/>
                  <a:pt x="4647637" y="4990443"/>
                </a:cubicBezTo>
                <a:cubicBezTo>
                  <a:pt x="4648389" y="4992833"/>
                  <a:pt x="4646000" y="4993584"/>
                  <a:pt x="4644364" y="4996725"/>
                </a:cubicBezTo>
                <a:cubicBezTo>
                  <a:pt x="4641976" y="4997477"/>
                  <a:pt x="4640340" y="5000619"/>
                  <a:pt x="4638702" y="5003760"/>
                </a:cubicBezTo>
                <a:cubicBezTo>
                  <a:pt x="4637068" y="5006902"/>
                  <a:pt x="4633043" y="5010794"/>
                  <a:pt x="4631405" y="5013936"/>
                </a:cubicBezTo>
                <a:cubicBezTo>
                  <a:pt x="4632158" y="5016325"/>
                  <a:pt x="4632158" y="5016325"/>
                  <a:pt x="4632158" y="5016325"/>
                </a:cubicBezTo>
                <a:cubicBezTo>
                  <a:pt x="4632910" y="5018713"/>
                  <a:pt x="4628885" y="5022606"/>
                  <a:pt x="4627249" y="5025747"/>
                </a:cubicBezTo>
                <a:cubicBezTo>
                  <a:pt x="4622472" y="5027251"/>
                  <a:pt x="4623224" y="5029640"/>
                  <a:pt x="4615927" y="5039815"/>
                </a:cubicBezTo>
                <a:cubicBezTo>
                  <a:pt x="4607879" y="5047602"/>
                  <a:pt x="4601332" y="5060166"/>
                  <a:pt x="4595804" y="5059280"/>
                </a:cubicBezTo>
                <a:cubicBezTo>
                  <a:pt x="4595052" y="5056891"/>
                  <a:pt x="4593415" y="5060031"/>
                  <a:pt x="4593415" y="5060031"/>
                </a:cubicBezTo>
                <a:cubicBezTo>
                  <a:pt x="4591779" y="5063173"/>
                  <a:pt x="4588507" y="5069455"/>
                  <a:pt x="4589258" y="5071844"/>
                </a:cubicBezTo>
                <a:cubicBezTo>
                  <a:pt x="4590012" y="5074234"/>
                  <a:pt x="4592398" y="5073482"/>
                  <a:pt x="4595538" y="5075120"/>
                </a:cubicBezTo>
                <a:cubicBezTo>
                  <a:pt x="4595538" y="5075120"/>
                  <a:pt x="4593903" y="5078261"/>
                  <a:pt x="4594655" y="5080650"/>
                </a:cubicBezTo>
                <a:cubicBezTo>
                  <a:pt x="4592267" y="5081402"/>
                  <a:pt x="4590631" y="5084543"/>
                  <a:pt x="4590631" y="5084543"/>
                </a:cubicBezTo>
                <a:cubicBezTo>
                  <a:pt x="4588241" y="5085295"/>
                  <a:pt x="4585101" y="5083657"/>
                  <a:pt x="4585101" y="5083657"/>
                </a:cubicBezTo>
                <a:cubicBezTo>
                  <a:pt x="4583465" y="5086798"/>
                  <a:pt x="4588994" y="5087684"/>
                  <a:pt x="4589746" y="5090074"/>
                </a:cubicBezTo>
                <a:cubicBezTo>
                  <a:pt x="4587225" y="5098745"/>
                  <a:pt x="4591250" y="5094853"/>
                  <a:pt x="4595275" y="5090959"/>
                </a:cubicBezTo>
                <a:cubicBezTo>
                  <a:pt x="4599299" y="5087067"/>
                  <a:pt x="4604076" y="5085562"/>
                  <a:pt x="4610621" y="5072999"/>
                </a:cubicBezTo>
                <a:cubicBezTo>
                  <a:pt x="4611374" y="5075388"/>
                  <a:pt x="4611374" y="5075388"/>
                  <a:pt x="4611374" y="5075388"/>
                </a:cubicBezTo>
                <a:cubicBezTo>
                  <a:pt x="4611374" y="5075388"/>
                  <a:pt x="4614514" y="5077026"/>
                  <a:pt x="4614514" y="5077026"/>
                </a:cubicBezTo>
                <a:cubicBezTo>
                  <a:pt x="4613762" y="5074637"/>
                  <a:pt x="4615398" y="5071495"/>
                  <a:pt x="4614645" y="5069106"/>
                </a:cubicBezTo>
                <a:cubicBezTo>
                  <a:pt x="4613894" y="5066717"/>
                  <a:pt x="4617167" y="5060434"/>
                  <a:pt x="4622828" y="5053399"/>
                </a:cubicBezTo>
                <a:cubicBezTo>
                  <a:pt x="4621943" y="5058931"/>
                  <a:pt x="4618671" y="5065213"/>
                  <a:pt x="4621812" y="5066851"/>
                </a:cubicBezTo>
                <a:cubicBezTo>
                  <a:pt x="4626588" y="5065347"/>
                  <a:pt x="4627340" y="5067736"/>
                  <a:pt x="4631233" y="5071764"/>
                </a:cubicBezTo>
                <a:cubicBezTo>
                  <a:pt x="4624819" y="5076409"/>
                  <a:pt x="4620797" y="5080300"/>
                  <a:pt x="4616770" y="5084193"/>
                </a:cubicBezTo>
                <a:cubicBezTo>
                  <a:pt x="4619026" y="5091361"/>
                  <a:pt x="4623052" y="5087469"/>
                  <a:pt x="4627076" y="5083577"/>
                </a:cubicBezTo>
                <a:cubicBezTo>
                  <a:pt x="4627828" y="5085966"/>
                  <a:pt x="4628579" y="5088355"/>
                  <a:pt x="4624555" y="5092249"/>
                </a:cubicBezTo>
                <a:cubicBezTo>
                  <a:pt x="4620530" y="5096141"/>
                  <a:pt x="4618142" y="5096893"/>
                  <a:pt x="4613365" y="5098397"/>
                </a:cubicBezTo>
                <a:cubicBezTo>
                  <a:pt x="4610977" y="5099148"/>
                  <a:pt x="4611597" y="5109457"/>
                  <a:pt x="4605184" y="5114101"/>
                </a:cubicBezTo>
                <a:cubicBezTo>
                  <a:pt x="4605184" y="5114101"/>
                  <a:pt x="4602797" y="5114853"/>
                  <a:pt x="4602797" y="5114853"/>
                </a:cubicBezTo>
                <a:cubicBezTo>
                  <a:pt x="4600407" y="5115605"/>
                  <a:pt x="4598772" y="5118746"/>
                  <a:pt x="4599522" y="5121136"/>
                </a:cubicBezTo>
                <a:cubicBezTo>
                  <a:pt x="4597134" y="5121888"/>
                  <a:pt x="4597887" y="5124276"/>
                  <a:pt x="4597887" y="5124276"/>
                </a:cubicBezTo>
                <a:cubicBezTo>
                  <a:pt x="4599390" y="5129056"/>
                  <a:pt x="4600144" y="5131446"/>
                  <a:pt x="4601647" y="5136225"/>
                </a:cubicBezTo>
                <a:cubicBezTo>
                  <a:pt x="4601647" y="5136225"/>
                  <a:pt x="4600762" y="5141753"/>
                  <a:pt x="4600762" y="5141753"/>
                </a:cubicBezTo>
                <a:cubicBezTo>
                  <a:pt x="4596738" y="5145647"/>
                  <a:pt x="4594349" y="5146399"/>
                  <a:pt x="4594349" y="5146399"/>
                </a:cubicBezTo>
                <a:cubicBezTo>
                  <a:pt x="4589573" y="5147902"/>
                  <a:pt x="4591828" y="5155070"/>
                  <a:pt x="4589441" y="5155822"/>
                </a:cubicBezTo>
                <a:cubicBezTo>
                  <a:pt x="4587052" y="5156574"/>
                  <a:pt x="4586300" y="5154184"/>
                  <a:pt x="4582277" y="5158077"/>
                </a:cubicBezTo>
                <a:cubicBezTo>
                  <a:pt x="4583160" y="5152547"/>
                  <a:pt x="4580772" y="5153298"/>
                  <a:pt x="4580020" y="5150909"/>
                </a:cubicBezTo>
                <a:cubicBezTo>
                  <a:pt x="4579267" y="5148518"/>
                  <a:pt x="4577764" y="5143742"/>
                  <a:pt x="4586564" y="5138344"/>
                </a:cubicBezTo>
                <a:cubicBezTo>
                  <a:pt x="4586564" y="5138344"/>
                  <a:pt x="4587448" y="5132815"/>
                  <a:pt x="4586697" y="5130424"/>
                </a:cubicBezTo>
                <a:cubicBezTo>
                  <a:pt x="4584308" y="5131176"/>
                  <a:pt x="4585193" y="5125647"/>
                  <a:pt x="4578780" y="5130290"/>
                </a:cubicBezTo>
                <a:cubicBezTo>
                  <a:pt x="4577143" y="5133431"/>
                  <a:pt x="4574003" y="5131794"/>
                  <a:pt x="4576392" y="5131042"/>
                </a:cubicBezTo>
                <a:cubicBezTo>
                  <a:pt x="4578160" y="5119981"/>
                  <a:pt x="4572498" y="5127015"/>
                  <a:pt x="4572631" y="5119096"/>
                </a:cubicBezTo>
                <a:cubicBezTo>
                  <a:pt x="4580681" y="5111309"/>
                  <a:pt x="4584572" y="5115337"/>
                  <a:pt x="4584440" y="5123256"/>
                </a:cubicBezTo>
                <a:cubicBezTo>
                  <a:pt x="4584440" y="5123256"/>
                  <a:pt x="4586829" y="5122504"/>
                  <a:pt x="4589218" y="5121753"/>
                </a:cubicBezTo>
                <a:cubicBezTo>
                  <a:pt x="4588465" y="5119363"/>
                  <a:pt x="4590102" y="5116222"/>
                  <a:pt x="4590102" y="5116222"/>
                </a:cubicBezTo>
                <a:cubicBezTo>
                  <a:pt x="4590986" y="5110693"/>
                  <a:pt x="4592621" y="5107551"/>
                  <a:pt x="4591870" y="5105162"/>
                </a:cubicBezTo>
                <a:cubicBezTo>
                  <a:pt x="4591118" y="5102773"/>
                  <a:pt x="4587094" y="5106665"/>
                  <a:pt x="4587094" y="5106665"/>
                </a:cubicBezTo>
                <a:cubicBezTo>
                  <a:pt x="4584706" y="5107417"/>
                  <a:pt x="4583954" y="5105028"/>
                  <a:pt x="4583954" y="5105028"/>
                </a:cubicBezTo>
                <a:cubicBezTo>
                  <a:pt x="4587225" y="5098745"/>
                  <a:pt x="4582449" y="5100249"/>
                  <a:pt x="4581698" y="5097859"/>
                </a:cubicBezTo>
                <a:cubicBezTo>
                  <a:pt x="4581698" y="5097859"/>
                  <a:pt x="4578556" y="5096221"/>
                  <a:pt x="4578556" y="5096221"/>
                </a:cubicBezTo>
                <a:cubicBezTo>
                  <a:pt x="4576920" y="5099363"/>
                  <a:pt x="4575283" y="5102504"/>
                  <a:pt x="4573648" y="5105644"/>
                </a:cubicBezTo>
                <a:cubicBezTo>
                  <a:pt x="4572012" y="5108786"/>
                  <a:pt x="4572012" y="5108786"/>
                  <a:pt x="4569623" y="5109538"/>
                </a:cubicBezTo>
                <a:cubicBezTo>
                  <a:pt x="4569623" y="5109538"/>
                  <a:pt x="4567234" y="5110290"/>
                  <a:pt x="4565599" y="5113431"/>
                </a:cubicBezTo>
                <a:cubicBezTo>
                  <a:pt x="4565465" y="5121351"/>
                  <a:pt x="4559806" y="5128384"/>
                  <a:pt x="4555780" y="5132277"/>
                </a:cubicBezTo>
                <a:cubicBezTo>
                  <a:pt x="4553391" y="5133028"/>
                  <a:pt x="4549366" y="5136922"/>
                  <a:pt x="4546979" y="5137674"/>
                </a:cubicBezTo>
                <a:cubicBezTo>
                  <a:pt x="4546979" y="5137674"/>
                  <a:pt x="4546979" y="5137674"/>
                  <a:pt x="4544591" y="5138426"/>
                </a:cubicBezTo>
                <a:lnTo>
                  <a:pt x="4543838" y="5136035"/>
                </a:lnTo>
                <a:lnTo>
                  <a:pt x="4540567" y="5142318"/>
                </a:lnTo>
                <a:cubicBezTo>
                  <a:pt x="4540567" y="5142318"/>
                  <a:pt x="4538929" y="5145459"/>
                  <a:pt x="4536541" y="5146210"/>
                </a:cubicBezTo>
                <a:cubicBezTo>
                  <a:pt x="4538177" y="5143070"/>
                  <a:pt x="4537426" y="5140681"/>
                  <a:pt x="4541451" y="5136787"/>
                </a:cubicBezTo>
                <a:cubicBezTo>
                  <a:pt x="4541451" y="5136787"/>
                  <a:pt x="4543838" y="5136035"/>
                  <a:pt x="4543087" y="5133646"/>
                </a:cubicBezTo>
                <a:cubicBezTo>
                  <a:pt x="4544723" y="5130506"/>
                  <a:pt x="4546359" y="5127365"/>
                  <a:pt x="4546359" y="5127365"/>
                </a:cubicBezTo>
                <a:cubicBezTo>
                  <a:pt x="4547996" y="5124224"/>
                  <a:pt x="4547996" y="5124224"/>
                  <a:pt x="4545607" y="5124975"/>
                </a:cubicBezTo>
                <a:cubicBezTo>
                  <a:pt x="4539946" y="5132009"/>
                  <a:pt x="4535037" y="5141433"/>
                  <a:pt x="4528492" y="5153997"/>
                </a:cubicBezTo>
                <a:cubicBezTo>
                  <a:pt x="4524468" y="5157889"/>
                  <a:pt x="4522831" y="5161031"/>
                  <a:pt x="4523584" y="5163421"/>
                </a:cubicBezTo>
                <a:cubicBezTo>
                  <a:pt x="4521946" y="5166561"/>
                  <a:pt x="4529996" y="5158776"/>
                  <a:pt x="4526724" y="5165056"/>
                </a:cubicBezTo>
                <a:cubicBezTo>
                  <a:pt x="4528360" y="5161917"/>
                  <a:pt x="4530748" y="5161166"/>
                  <a:pt x="4532385" y="5158024"/>
                </a:cubicBezTo>
                <a:cubicBezTo>
                  <a:pt x="4532385" y="5158024"/>
                  <a:pt x="4534773" y="5157273"/>
                  <a:pt x="4534773" y="5157273"/>
                </a:cubicBezTo>
                <a:cubicBezTo>
                  <a:pt x="4537161" y="5156521"/>
                  <a:pt x="4536145" y="5169972"/>
                  <a:pt x="4545078" y="5156655"/>
                </a:cubicBezTo>
                <a:cubicBezTo>
                  <a:pt x="4545078" y="5156655"/>
                  <a:pt x="4545831" y="5159043"/>
                  <a:pt x="4545831" y="5159043"/>
                </a:cubicBezTo>
                <a:cubicBezTo>
                  <a:pt x="4542425" y="5173246"/>
                  <a:pt x="4550607" y="5157539"/>
                  <a:pt x="4554632" y="5153648"/>
                </a:cubicBezTo>
                <a:cubicBezTo>
                  <a:pt x="4557020" y="5152897"/>
                  <a:pt x="4557020" y="5152897"/>
                  <a:pt x="4557020" y="5152897"/>
                </a:cubicBezTo>
                <a:cubicBezTo>
                  <a:pt x="4557772" y="5155284"/>
                  <a:pt x="4558525" y="5157674"/>
                  <a:pt x="4558525" y="5157674"/>
                </a:cubicBezTo>
                <a:cubicBezTo>
                  <a:pt x="4560913" y="5156923"/>
                  <a:pt x="4564186" y="5150641"/>
                  <a:pt x="4566574" y="5149890"/>
                </a:cubicBezTo>
                <a:cubicBezTo>
                  <a:pt x="4568962" y="5149138"/>
                  <a:pt x="4563300" y="5156171"/>
                  <a:pt x="4564053" y="5158560"/>
                </a:cubicBezTo>
                <a:cubicBezTo>
                  <a:pt x="4562416" y="5161702"/>
                  <a:pt x="4564805" y="5160950"/>
                  <a:pt x="4564805" y="5160950"/>
                </a:cubicBezTo>
                <a:cubicBezTo>
                  <a:pt x="4572854" y="5153164"/>
                  <a:pt x="4569582" y="5159446"/>
                  <a:pt x="4567061" y="5168119"/>
                </a:cubicBezTo>
                <a:cubicBezTo>
                  <a:pt x="4563921" y="5166480"/>
                  <a:pt x="4560781" y="5164843"/>
                  <a:pt x="4557640" y="5163206"/>
                </a:cubicBezTo>
                <a:cubicBezTo>
                  <a:pt x="4556755" y="5168736"/>
                  <a:pt x="4557507" y="5171126"/>
                  <a:pt x="4559896" y="5170374"/>
                </a:cubicBezTo>
                <a:cubicBezTo>
                  <a:pt x="4562285" y="5169622"/>
                  <a:pt x="4557375" y="5179046"/>
                  <a:pt x="4558127" y="5181433"/>
                </a:cubicBezTo>
                <a:cubicBezTo>
                  <a:pt x="4556491" y="5184575"/>
                  <a:pt x="4561267" y="5183071"/>
                  <a:pt x="4564541" y="5176791"/>
                </a:cubicBezTo>
                <a:cubicBezTo>
                  <a:pt x="4566177" y="5173649"/>
                  <a:pt x="4568566" y="5172897"/>
                  <a:pt x="4571839" y="5166615"/>
                </a:cubicBezTo>
                <a:cubicBezTo>
                  <a:pt x="4565292" y="5179178"/>
                  <a:pt x="4562020" y="5185462"/>
                  <a:pt x="4556359" y="5192496"/>
                </a:cubicBezTo>
                <a:cubicBezTo>
                  <a:pt x="4552334" y="5196388"/>
                  <a:pt x="4546674" y="5203422"/>
                  <a:pt x="4548177" y="5208201"/>
                </a:cubicBezTo>
                <a:cubicBezTo>
                  <a:pt x="4548177" y="5208201"/>
                  <a:pt x="4546541" y="5211341"/>
                  <a:pt x="4547293" y="5213731"/>
                </a:cubicBezTo>
                <a:cubicBezTo>
                  <a:pt x="4544905" y="5214483"/>
                  <a:pt x="4545657" y="5216872"/>
                  <a:pt x="4544905" y="5214483"/>
                </a:cubicBezTo>
                <a:cubicBezTo>
                  <a:pt x="4545038" y="5206564"/>
                  <a:pt x="4542516" y="5215234"/>
                  <a:pt x="4540880" y="5218375"/>
                </a:cubicBezTo>
                <a:cubicBezTo>
                  <a:pt x="4537608" y="5224658"/>
                  <a:pt x="4535219" y="5225409"/>
                  <a:pt x="4534467" y="5223020"/>
                </a:cubicBezTo>
                <a:cubicBezTo>
                  <a:pt x="4533715" y="5220631"/>
                  <a:pt x="4537740" y="5216738"/>
                  <a:pt x="4539375" y="5213598"/>
                </a:cubicBezTo>
                <a:cubicBezTo>
                  <a:pt x="4539375" y="5213598"/>
                  <a:pt x="4541765" y="5212845"/>
                  <a:pt x="4541013" y="5210456"/>
                </a:cubicBezTo>
                <a:cubicBezTo>
                  <a:pt x="4543401" y="5209705"/>
                  <a:pt x="4542649" y="5207315"/>
                  <a:pt x="4545038" y="5206564"/>
                </a:cubicBezTo>
                <a:cubicBezTo>
                  <a:pt x="4542649" y="5207315"/>
                  <a:pt x="4542649" y="5207315"/>
                  <a:pt x="4542649" y="5207315"/>
                </a:cubicBezTo>
                <a:cubicBezTo>
                  <a:pt x="4536988" y="5214349"/>
                  <a:pt x="4533715" y="5220631"/>
                  <a:pt x="4530442" y="5226913"/>
                </a:cubicBezTo>
                <a:cubicBezTo>
                  <a:pt x="4530442" y="5226913"/>
                  <a:pt x="4529691" y="5224524"/>
                  <a:pt x="4529691" y="5224524"/>
                </a:cubicBezTo>
                <a:cubicBezTo>
                  <a:pt x="4531327" y="5221382"/>
                  <a:pt x="4534600" y="5215100"/>
                  <a:pt x="4537872" y="5208819"/>
                </a:cubicBezTo>
                <a:cubicBezTo>
                  <a:pt x="4537872" y="5208819"/>
                  <a:pt x="4539508" y="5205678"/>
                  <a:pt x="4541145" y="5202536"/>
                </a:cubicBezTo>
                <a:cubicBezTo>
                  <a:pt x="4545169" y="5198644"/>
                  <a:pt x="4549194" y="5194751"/>
                  <a:pt x="4551714" y="5186078"/>
                </a:cubicBezTo>
                <a:cubicBezTo>
                  <a:pt x="4554988" y="5179798"/>
                  <a:pt x="4555119" y="5171878"/>
                  <a:pt x="4551095" y="5175770"/>
                </a:cubicBezTo>
                <a:cubicBezTo>
                  <a:pt x="4547070" y="5179662"/>
                  <a:pt x="4544683" y="5180414"/>
                  <a:pt x="4545566" y="5174885"/>
                </a:cubicBezTo>
                <a:cubicBezTo>
                  <a:pt x="4543178" y="5175636"/>
                  <a:pt x="4541542" y="5178776"/>
                  <a:pt x="4541542" y="5178776"/>
                </a:cubicBezTo>
                <a:cubicBezTo>
                  <a:pt x="4540658" y="5184308"/>
                  <a:pt x="4539020" y="5187447"/>
                  <a:pt x="4534244" y="5188951"/>
                </a:cubicBezTo>
                <a:cubicBezTo>
                  <a:pt x="4534244" y="5188951"/>
                  <a:pt x="4530219" y="5192843"/>
                  <a:pt x="4527831" y="5193595"/>
                </a:cubicBezTo>
                <a:cubicBezTo>
                  <a:pt x="4528583" y="5195986"/>
                  <a:pt x="4531723" y="5197623"/>
                  <a:pt x="4531723" y="5197623"/>
                </a:cubicBezTo>
                <a:cubicBezTo>
                  <a:pt x="4532477" y="5200013"/>
                  <a:pt x="4526814" y="5207047"/>
                  <a:pt x="4526814" y="5207047"/>
                </a:cubicBezTo>
                <a:cubicBezTo>
                  <a:pt x="4524425" y="5207798"/>
                  <a:pt x="4519650" y="5209302"/>
                  <a:pt x="4516509" y="5207664"/>
                </a:cubicBezTo>
                <a:cubicBezTo>
                  <a:pt x="4516509" y="5207664"/>
                  <a:pt x="4519029" y="5198992"/>
                  <a:pt x="4519913" y="5193462"/>
                </a:cubicBezTo>
                <a:cubicBezTo>
                  <a:pt x="4515004" y="5202885"/>
                  <a:pt x="4507708" y="5213060"/>
                  <a:pt x="4513236" y="5213946"/>
                </a:cubicBezTo>
                <a:cubicBezTo>
                  <a:pt x="4513236" y="5213946"/>
                  <a:pt x="4513988" y="5216336"/>
                  <a:pt x="4511602" y="5217088"/>
                </a:cubicBezTo>
                <a:cubicBezTo>
                  <a:pt x="4512353" y="5219477"/>
                  <a:pt x="4509964" y="5220229"/>
                  <a:pt x="4507575" y="5220980"/>
                </a:cubicBezTo>
                <a:cubicBezTo>
                  <a:pt x="4507575" y="5220980"/>
                  <a:pt x="4506823" y="5218591"/>
                  <a:pt x="4504436" y="5219343"/>
                </a:cubicBezTo>
                <a:cubicBezTo>
                  <a:pt x="4502047" y="5220095"/>
                  <a:pt x="4499659" y="5220846"/>
                  <a:pt x="4498021" y="5223987"/>
                </a:cubicBezTo>
                <a:cubicBezTo>
                  <a:pt x="4498021" y="5223987"/>
                  <a:pt x="4497137" y="5229517"/>
                  <a:pt x="4494750" y="5230269"/>
                </a:cubicBezTo>
                <a:cubicBezTo>
                  <a:pt x="4491609" y="5228631"/>
                  <a:pt x="4489088" y="5237304"/>
                  <a:pt x="4485816" y="5243585"/>
                </a:cubicBezTo>
                <a:cubicBezTo>
                  <a:pt x="4483427" y="5244337"/>
                  <a:pt x="4484931" y="5249117"/>
                  <a:pt x="4482544" y="5249868"/>
                </a:cubicBezTo>
                <a:cubicBezTo>
                  <a:pt x="4477767" y="5251371"/>
                  <a:pt x="4468833" y="5264687"/>
                  <a:pt x="4467329" y="5259909"/>
                </a:cubicBezTo>
                <a:cubicBezTo>
                  <a:pt x="4466577" y="5257520"/>
                  <a:pt x="4464189" y="5258271"/>
                  <a:pt x="4461048" y="5256634"/>
                </a:cubicBezTo>
                <a:cubicBezTo>
                  <a:pt x="4465074" y="5252741"/>
                  <a:pt x="4467461" y="5251989"/>
                  <a:pt x="4469098" y="5248847"/>
                </a:cubicBezTo>
                <a:cubicBezTo>
                  <a:pt x="4471485" y="5248095"/>
                  <a:pt x="4471485" y="5248095"/>
                  <a:pt x="4473875" y="5247343"/>
                </a:cubicBezTo>
                <a:cubicBezTo>
                  <a:pt x="4473123" y="5244954"/>
                  <a:pt x="4474758" y="5241814"/>
                  <a:pt x="4474006" y="5239423"/>
                </a:cubicBezTo>
                <a:cubicBezTo>
                  <a:pt x="4473255" y="5237034"/>
                  <a:pt x="4471618" y="5240175"/>
                  <a:pt x="4466840" y="5241679"/>
                </a:cubicBezTo>
                <a:cubicBezTo>
                  <a:pt x="4466089" y="5239289"/>
                  <a:pt x="4466089" y="5239289"/>
                  <a:pt x="4462817" y="5245573"/>
                </a:cubicBezTo>
                <a:cubicBezTo>
                  <a:pt x="4460428" y="5246324"/>
                  <a:pt x="4459675" y="5243934"/>
                  <a:pt x="4459675" y="5243934"/>
                </a:cubicBezTo>
                <a:cubicBezTo>
                  <a:pt x="4463701" y="5240041"/>
                  <a:pt x="4465337" y="5236901"/>
                  <a:pt x="4466975" y="5233760"/>
                </a:cubicBezTo>
                <a:cubicBezTo>
                  <a:pt x="4469362" y="5233008"/>
                  <a:pt x="4470247" y="5227477"/>
                  <a:pt x="4472634" y="5226726"/>
                </a:cubicBezTo>
                <a:cubicBezTo>
                  <a:pt x="4471882" y="5224336"/>
                  <a:pt x="4471882" y="5224336"/>
                  <a:pt x="4471882" y="5224336"/>
                </a:cubicBezTo>
                <a:cubicBezTo>
                  <a:pt x="4474271" y="5223585"/>
                  <a:pt x="4475023" y="5225975"/>
                  <a:pt x="4474271" y="5223585"/>
                </a:cubicBezTo>
                <a:cubicBezTo>
                  <a:pt x="4474271" y="5223585"/>
                  <a:pt x="4476659" y="5222833"/>
                  <a:pt x="4476659" y="5222833"/>
                </a:cubicBezTo>
                <a:cubicBezTo>
                  <a:pt x="4475906" y="5220443"/>
                  <a:pt x="4475906" y="5220443"/>
                  <a:pt x="4475906" y="5220443"/>
                </a:cubicBezTo>
                <a:cubicBezTo>
                  <a:pt x="4478296" y="5219692"/>
                  <a:pt x="4478296" y="5219692"/>
                  <a:pt x="4477544" y="5217302"/>
                </a:cubicBezTo>
                <a:cubicBezTo>
                  <a:pt x="4479931" y="5216551"/>
                  <a:pt x="4479931" y="5216551"/>
                  <a:pt x="4479181" y="5214161"/>
                </a:cubicBezTo>
                <a:cubicBezTo>
                  <a:pt x="4481568" y="5213409"/>
                  <a:pt x="4487229" y="5206374"/>
                  <a:pt x="4487981" y="5208765"/>
                </a:cubicBezTo>
                <a:cubicBezTo>
                  <a:pt x="4487981" y="5208765"/>
                  <a:pt x="4489617" y="5205623"/>
                  <a:pt x="4489617" y="5205623"/>
                </a:cubicBezTo>
                <a:cubicBezTo>
                  <a:pt x="4489617" y="5205623"/>
                  <a:pt x="4491253" y="5202483"/>
                  <a:pt x="4491253" y="5202483"/>
                </a:cubicBezTo>
                <a:cubicBezTo>
                  <a:pt x="4491253" y="5202483"/>
                  <a:pt x="4491253" y="5202483"/>
                  <a:pt x="4490501" y="5200094"/>
                </a:cubicBezTo>
                <a:cubicBezTo>
                  <a:pt x="4490501" y="5200094"/>
                  <a:pt x="4492139" y="5196952"/>
                  <a:pt x="4492139" y="5196952"/>
                </a:cubicBezTo>
                <a:cubicBezTo>
                  <a:pt x="4494526" y="5196200"/>
                  <a:pt x="4493774" y="5193811"/>
                  <a:pt x="4496163" y="5193059"/>
                </a:cubicBezTo>
                <a:cubicBezTo>
                  <a:pt x="4495411" y="5190671"/>
                  <a:pt x="4497798" y="5189919"/>
                  <a:pt x="4499436" y="5186777"/>
                </a:cubicBezTo>
                <a:cubicBezTo>
                  <a:pt x="4501071" y="5183636"/>
                  <a:pt x="4501071" y="5183636"/>
                  <a:pt x="4502709" y="5180496"/>
                </a:cubicBezTo>
                <a:cubicBezTo>
                  <a:pt x="4505095" y="5179744"/>
                  <a:pt x="4505095" y="5179744"/>
                  <a:pt x="4507484" y="5178992"/>
                </a:cubicBezTo>
                <a:cubicBezTo>
                  <a:pt x="4507484" y="5178992"/>
                  <a:pt x="4507484" y="5178992"/>
                  <a:pt x="4509873" y="5178239"/>
                </a:cubicBezTo>
                <a:cubicBezTo>
                  <a:pt x="4509120" y="5175850"/>
                  <a:pt x="4510757" y="5172709"/>
                  <a:pt x="4510757" y="5172709"/>
                </a:cubicBezTo>
                <a:cubicBezTo>
                  <a:pt x="4510757" y="5172709"/>
                  <a:pt x="4512393" y="5169568"/>
                  <a:pt x="4510004" y="5170318"/>
                </a:cubicBezTo>
                <a:cubicBezTo>
                  <a:pt x="4507617" y="5171070"/>
                  <a:pt x="4505979" y="5174212"/>
                  <a:pt x="4504345" y="5177353"/>
                </a:cubicBezTo>
                <a:cubicBezTo>
                  <a:pt x="4501955" y="5178105"/>
                  <a:pt x="4501955" y="5178105"/>
                  <a:pt x="4501955" y="5178105"/>
                </a:cubicBezTo>
                <a:cubicBezTo>
                  <a:pt x="4501204" y="5175716"/>
                  <a:pt x="4501204" y="5175716"/>
                  <a:pt x="4500451" y="5173326"/>
                </a:cubicBezTo>
                <a:cubicBezTo>
                  <a:pt x="4502088" y="5170186"/>
                  <a:pt x="4502088" y="5170186"/>
                  <a:pt x="4503724" y="5167045"/>
                </a:cubicBezTo>
                <a:cubicBezTo>
                  <a:pt x="4505362" y="5163903"/>
                  <a:pt x="4505362" y="5163903"/>
                  <a:pt x="4505362" y="5163903"/>
                </a:cubicBezTo>
                <a:cubicBezTo>
                  <a:pt x="4507880" y="5155231"/>
                  <a:pt x="4504609" y="5161514"/>
                  <a:pt x="4505493" y="5155983"/>
                </a:cubicBezTo>
                <a:cubicBezTo>
                  <a:pt x="4507129" y="5152843"/>
                  <a:pt x="4512037" y="5143418"/>
                  <a:pt x="4509650" y="5144170"/>
                </a:cubicBezTo>
                <a:cubicBezTo>
                  <a:pt x="4507261" y="5144923"/>
                  <a:pt x="4508897" y="5141782"/>
                  <a:pt x="4510534" y="5138640"/>
                </a:cubicBezTo>
                <a:cubicBezTo>
                  <a:pt x="4513806" y="5132358"/>
                  <a:pt x="4513054" y="5129969"/>
                  <a:pt x="4511418" y="5133110"/>
                </a:cubicBezTo>
                <a:cubicBezTo>
                  <a:pt x="4509782" y="5136251"/>
                  <a:pt x="4507394" y="5137003"/>
                  <a:pt x="4506510" y="5142533"/>
                </a:cubicBezTo>
                <a:cubicBezTo>
                  <a:pt x="4504872" y="5145673"/>
                  <a:pt x="4503988" y="5151205"/>
                  <a:pt x="4499963" y="5155098"/>
                </a:cubicBezTo>
                <a:cubicBezTo>
                  <a:pt x="4499963" y="5155098"/>
                  <a:pt x="4500715" y="5157486"/>
                  <a:pt x="4498327" y="5158238"/>
                </a:cubicBezTo>
                <a:cubicBezTo>
                  <a:pt x="4496691" y="5161380"/>
                  <a:pt x="4496691" y="5161380"/>
                  <a:pt x="4493419" y="5167661"/>
                </a:cubicBezTo>
                <a:lnTo>
                  <a:pt x="4489281" y="5175603"/>
                </a:lnTo>
                <a:lnTo>
                  <a:pt x="4488109" y="5175972"/>
                </a:lnTo>
                <a:lnTo>
                  <a:pt x="4489394" y="5171555"/>
                </a:lnTo>
                <a:cubicBezTo>
                  <a:pt x="4490278" y="5166025"/>
                  <a:pt x="4490278" y="5166025"/>
                  <a:pt x="4488643" y="5169165"/>
                </a:cubicBezTo>
                <a:cubicBezTo>
                  <a:pt x="4487006" y="5172307"/>
                  <a:pt x="4482981" y="5176200"/>
                  <a:pt x="4481344" y="5179340"/>
                </a:cubicBezTo>
                <a:cubicBezTo>
                  <a:pt x="4477320" y="5183233"/>
                  <a:pt x="4476435" y="5188764"/>
                  <a:pt x="4473163" y="5195046"/>
                </a:cubicBezTo>
                <a:cubicBezTo>
                  <a:pt x="4473916" y="5197436"/>
                  <a:pt x="4473916" y="5197436"/>
                  <a:pt x="4473916" y="5197436"/>
                </a:cubicBezTo>
                <a:cubicBezTo>
                  <a:pt x="4475551" y="5194294"/>
                  <a:pt x="4475551" y="5194294"/>
                  <a:pt x="4476304" y="5196684"/>
                </a:cubicBezTo>
                <a:cubicBezTo>
                  <a:pt x="4474667" y="5199825"/>
                  <a:pt x="4475419" y="5202214"/>
                  <a:pt x="4473784" y="5205356"/>
                </a:cubicBezTo>
                <a:cubicBezTo>
                  <a:pt x="4472898" y="5210885"/>
                  <a:pt x="4475287" y="5210133"/>
                  <a:pt x="4476923" y="5206993"/>
                </a:cubicBezTo>
                <a:cubicBezTo>
                  <a:pt x="4480196" y="5200711"/>
                  <a:pt x="4480947" y="5203101"/>
                  <a:pt x="4480064" y="5208629"/>
                </a:cubicBezTo>
                <a:cubicBezTo>
                  <a:pt x="4477675" y="5209381"/>
                  <a:pt x="4476040" y="5212523"/>
                  <a:pt x="4476791" y="5214913"/>
                </a:cubicBezTo>
                <a:cubicBezTo>
                  <a:pt x="4476791" y="5214913"/>
                  <a:pt x="4476040" y="5212523"/>
                  <a:pt x="4476040" y="5212523"/>
                </a:cubicBezTo>
                <a:cubicBezTo>
                  <a:pt x="4479312" y="5206241"/>
                  <a:pt x="4476923" y="5206993"/>
                  <a:pt x="4475287" y="5210133"/>
                </a:cubicBezTo>
                <a:cubicBezTo>
                  <a:pt x="4475287" y="5210133"/>
                  <a:pt x="4473651" y="5213275"/>
                  <a:pt x="4473651" y="5213275"/>
                </a:cubicBezTo>
                <a:cubicBezTo>
                  <a:pt x="4471262" y="5214027"/>
                  <a:pt x="4468874" y="5214779"/>
                  <a:pt x="4465733" y="5213140"/>
                </a:cubicBezTo>
                <a:cubicBezTo>
                  <a:pt x="4466486" y="5215530"/>
                  <a:pt x="4466486" y="5215530"/>
                  <a:pt x="4467238" y="5217920"/>
                </a:cubicBezTo>
                <a:cubicBezTo>
                  <a:pt x="4463213" y="5221813"/>
                  <a:pt x="4460824" y="5222564"/>
                  <a:pt x="4459189" y="5225705"/>
                </a:cubicBezTo>
                <a:cubicBezTo>
                  <a:pt x="4460073" y="5220175"/>
                  <a:pt x="4461708" y="5217034"/>
                  <a:pt x="4456934" y="5218537"/>
                </a:cubicBezTo>
                <a:cubicBezTo>
                  <a:pt x="4451271" y="5225571"/>
                  <a:pt x="4451404" y="5217650"/>
                  <a:pt x="4446626" y="5219154"/>
                </a:cubicBezTo>
                <a:cubicBezTo>
                  <a:pt x="4448263" y="5216013"/>
                  <a:pt x="4457949" y="5205088"/>
                  <a:pt x="4457949" y="5205088"/>
                </a:cubicBezTo>
                <a:cubicBezTo>
                  <a:pt x="4462858" y="5195663"/>
                  <a:pt x="4462858" y="5195663"/>
                  <a:pt x="4465378" y="5186991"/>
                </a:cubicBezTo>
                <a:cubicBezTo>
                  <a:pt x="4460601" y="5188495"/>
                  <a:pt x="4455692" y="5197918"/>
                  <a:pt x="4450916" y="5199422"/>
                </a:cubicBezTo>
                <a:cubicBezTo>
                  <a:pt x="4442735" y="5215129"/>
                  <a:pt x="4445387" y="5198537"/>
                  <a:pt x="4440478" y="5207960"/>
                </a:cubicBezTo>
                <a:cubicBezTo>
                  <a:pt x="4438843" y="5211101"/>
                  <a:pt x="4439593" y="5213490"/>
                  <a:pt x="4440346" y="5215880"/>
                </a:cubicBezTo>
                <a:cubicBezTo>
                  <a:pt x="4440346" y="5215880"/>
                  <a:pt x="4441098" y="5218269"/>
                  <a:pt x="4443486" y="5217517"/>
                </a:cubicBezTo>
                <a:cubicBezTo>
                  <a:pt x="4438710" y="5219020"/>
                  <a:pt x="4426636" y="5230699"/>
                  <a:pt x="4431679" y="5213355"/>
                </a:cubicBezTo>
                <a:cubicBezTo>
                  <a:pt x="4433313" y="5210215"/>
                  <a:pt x="4430925" y="5210967"/>
                  <a:pt x="4430174" y="5208577"/>
                </a:cubicBezTo>
                <a:cubicBezTo>
                  <a:pt x="4427784" y="5209328"/>
                  <a:pt x="4427032" y="5206940"/>
                  <a:pt x="4423892" y="5205302"/>
                </a:cubicBezTo>
                <a:cubicBezTo>
                  <a:pt x="4423892" y="5205302"/>
                  <a:pt x="4422255" y="5208442"/>
                  <a:pt x="4422255" y="5208442"/>
                </a:cubicBezTo>
                <a:cubicBezTo>
                  <a:pt x="4421371" y="5213974"/>
                  <a:pt x="4419735" y="5217115"/>
                  <a:pt x="4421238" y="5221894"/>
                </a:cubicBezTo>
                <a:cubicBezTo>
                  <a:pt x="4415710" y="5221007"/>
                  <a:pt x="4414206" y="5216229"/>
                  <a:pt x="4409432" y="5217733"/>
                </a:cubicBezTo>
                <a:cubicBezTo>
                  <a:pt x="4410315" y="5212201"/>
                  <a:pt x="4411198" y="5206670"/>
                  <a:pt x="4412834" y="5203529"/>
                </a:cubicBezTo>
                <a:cubicBezTo>
                  <a:pt x="4411198" y="5206670"/>
                  <a:pt x="4409562" y="5209813"/>
                  <a:pt x="4405537" y="5213705"/>
                </a:cubicBezTo>
                <a:cubicBezTo>
                  <a:pt x="4406288" y="5216094"/>
                  <a:pt x="4406288" y="5216094"/>
                  <a:pt x="4404653" y="5219236"/>
                </a:cubicBezTo>
                <a:cubicBezTo>
                  <a:pt x="4404653" y="5219236"/>
                  <a:pt x="4402264" y="5219988"/>
                  <a:pt x="4402264" y="5219988"/>
                </a:cubicBezTo>
                <a:cubicBezTo>
                  <a:pt x="4401381" y="5225517"/>
                  <a:pt x="4400496" y="5231048"/>
                  <a:pt x="4404521" y="5227156"/>
                </a:cubicBezTo>
                <a:cubicBezTo>
                  <a:pt x="4409297" y="5225653"/>
                  <a:pt x="4410049" y="5228041"/>
                  <a:pt x="4405141" y="5237464"/>
                </a:cubicBezTo>
                <a:cubicBezTo>
                  <a:pt x="4399480" y="5244498"/>
                  <a:pt x="4401868" y="5243747"/>
                  <a:pt x="4404256" y="5242995"/>
                </a:cubicBezTo>
                <a:cubicBezTo>
                  <a:pt x="4405008" y="5245384"/>
                  <a:pt x="4405760" y="5247775"/>
                  <a:pt x="4406513" y="5250163"/>
                </a:cubicBezTo>
                <a:cubicBezTo>
                  <a:pt x="4407264" y="5252553"/>
                  <a:pt x="4409654" y="5251801"/>
                  <a:pt x="4410405" y="5254190"/>
                </a:cubicBezTo>
                <a:cubicBezTo>
                  <a:pt x="4413546" y="5255827"/>
                  <a:pt x="4413546" y="5255827"/>
                  <a:pt x="4397579" y="5263478"/>
                </a:cubicBezTo>
                <a:cubicBezTo>
                  <a:pt x="4397579" y="5263478"/>
                  <a:pt x="4399966" y="5262727"/>
                  <a:pt x="4399966" y="5262727"/>
                </a:cubicBezTo>
                <a:cubicBezTo>
                  <a:pt x="4404744" y="5261223"/>
                  <a:pt x="4403108" y="5264366"/>
                  <a:pt x="4403860" y="5266754"/>
                </a:cubicBezTo>
                <a:cubicBezTo>
                  <a:pt x="4403860" y="5266754"/>
                  <a:pt x="4403860" y="5266754"/>
                  <a:pt x="4404612" y="5269143"/>
                </a:cubicBezTo>
                <a:cubicBezTo>
                  <a:pt x="4410893" y="5272420"/>
                  <a:pt x="4413280" y="5271668"/>
                  <a:pt x="4414034" y="5274057"/>
                </a:cubicBezTo>
                <a:cubicBezTo>
                  <a:pt x="4412396" y="5277199"/>
                  <a:pt x="4412396" y="5277199"/>
                  <a:pt x="4412396" y="5277199"/>
                </a:cubicBezTo>
                <a:cubicBezTo>
                  <a:pt x="4410761" y="5280340"/>
                  <a:pt x="4409124" y="5283480"/>
                  <a:pt x="4406736" y="5284233"/>
                </a:cubicBezTo>
                <a:cubicBezTo>
                  <a:pt x="4405851" y="5289762"/>
                  <a:pt x="4409878" y="5285869"/>
                  <a:pt x="4409878" y="5285869"/>
                </a:cubicBezTo>
                <a:cubicBezTo>
                  <a:pt x="4413901" y="5281976"/>
                  <a:pt x="4416157" y="5289146"/>
                  <a:pt x="4415272" y="5294675"/>
                </a:cubicBezTo>
                <a:cubicBezTo>
                  <a:pt x="4415272" y="5294675"/>
                  <a:pt x="4412884" y="5295427"/>
                  <a:pt x="4413636" y="5297817"/>
                </a:cubicBezTo>
                <a:cubicBezTo>
                  <a:pt x="4413636" y="5297817"/>
                  <a:pt x="4411247" y="5298569"/>
                  <a:pt x="4411247" y="5298569"/>
                </a:cubicBezTo>
                <a:cubicBezTo>
                  <a:pt x="4409611" y="5301709"/>
                  <a:pt x="4412752" y="5303348"/>
                  <a:pt x="4412752" y="5303348"/>
                </a:cubicBezTo>
                <a:cubicBezTo>
                  <a:pt x="4412752" y="5303348"/>
                  <a:pt x="4413504" y="5305737"/>
                  <a:pt x="4411116" y="5306489"/>
                </a:cubicBezTo>
                <a:cubicBezTo>
                  <a:pt x="4409479" y="5309629"/>
                  <a:pt x="4407844" y="5312770"/>
                  <a:pt x="4406206" y="5315912"/>
                </a:cubicBezTo>
                <a:cubicBezTo>
                  <a:pt x="4406206" y="5315912"/>
                  <a:pt x="4406206" y="5315912"/>
                  <a:pt x="4404570" y="5319053"/>
                </a:cubicBezTo>
                <a:cubicBezTo>
                  <a:pt x="4402182" y="5319804"/>
                  <a:pt x="4398157" y="5323697"/>
                  <a:pt x="4398157" y="5323697"/>
                </a:cubicBezTo>
                <a:cubicBezTo>
                  <a:pt x="4395769" y="5324449"/>
                  <a:pt x="4394133" y="5327590"/>
                  <a:pt x="4392496" y="5330731"/>
                </a:cubicBezTo>
                <a:cubicBezTo>
                  <a:pt x="4390861" y="5333872"/>
                  <a:pt x="4394001" y="5335510"/>
                  <a:pt x="4394001" y="5335510"/>
                </a:cubicBezTo>
                <a:cubicBezTo>
                  <a:pt x="4394001" y="5335510"/>
                  <a:pt x="4396389" y="5334758"/>
                  <a:pt x="4398025" y="5331617"/>
                </a:cubicBezTo>
                <a:cubicBezTo>
                  <a:pt x="4398025" y="5331617"/>
                  <a:pt x="4398777" y="5334007"/>
                  <a:pt x="4398777" y="5334007"/>
                </a:cubicBezTo>
                <a:cubicBezTo>
                  <a:pt x="4397141" y="5337149"/>
                  <a:pt x="4395505" y="5340289"/>
                  <a:pt x="4393869" y="5343430"/>
                </a:cubicBezTo>
                <a:cubicBezTo>
                  <a:pt x="4391480" y="5344182"/>
                  <a:pt x="4389844" y="5347323"/>
                  <a:pt x="4388208" y="5350464"/>
                </a:cubicBezTo>
                <a:cubicBezTo>
                  <a:pt x="4385820" y="5351216"/>
                  <a:pt x="4384935" y="5356746"/>
                  <a:pt x="4384935" y="5356746"/>
                </a:cubicBezTo>
                <a:cubicBezTo>
                  <a:pt x="4387323" y="5355995"/>
                  <a:pt x="4385686" y="5359136"/>
                  <a:pt x="4386438" y="5361525"/>
                </a:cubicBezTo>
                <a:cubicBezTo>
                  <a:pt x="4389713" y="5355243"/>
                  <a:pt x="4388828" y="5360773"/>
                  <a:pt x="4391216" y="5360021"/>
                </a:cubicBezTo>
                <a:cubicBezTo>
                  <a:pt x="4393603" y="5359269"/>
                  <a:pt x="4387943" y="5366304"/>
                  <a:pt x="4387060" y="5371835"/>
                </a:cubicBezTo>
                <a:cubicBezTo>
                  <a:pt x="4387060" y="5371835"/>
                  <a:pt x="4385422" y="5374975"/>
                  <a:pt x="4383787" y="5378117"/>
                </a:cubicBezTo>
                <a:cubicBezTo>
                  <a:pt x="4383787" y="5378117"/>
                  <a:pt x="4384538" y="5380505"/>
                  <a:pt x="4384538" y="5380505"/>
                </a:cubicBezTo>
                <a:cubicBezTo>
                  <a:pt x="4390199" y="5373471"/>
                  <a:pt x="4390951" y="5375862"/>
                  <a:pt x="4388432" y="5384534"/>
                </a:cubicBezTo>
                <a:cubicBezTo>
                  <a:pt x="4386795" y="5387674"/>
                  <a:pt x="4390818" y="5383782"/>
                  <a:pt x="4395728" y="5374358"/>
                </a:cubicBezTo>
                <a:cubicBezTo>
                  <a:pt x="4398116" y="5373607"/>
                  <a:pt x="4399752" y="5370465"/>
                  <a:pt x="4401389" y="5367324"/>
                </a:cubicBezTo>
                <a:cubicBezTo>
                  <a:pt x="4405413" y="5363432"/>
                  <a:pt x="4403026" y="5364182"/>
                  <a:pt x="4403026" y="5364182"/>
                </a:cubicBezTo>
                <a:cubicBezTo>
                  <a:pt x="4402274" y="5361794"/>
                  <a:pt x="4402274" y="5361794"/>
                  <a:pt x="4402274" y="5361794"/>
                </a:cubicBezTo>
                <a:cubicBezTo>
                  <a:pt x="4408686" y="5357149"/>
                  <a:pt x="4416735" y="5349364"/>
                  <a:pt x="4418991" y="5356532"/>
                </a:cubicBezTo>
                <a:cubicBezTo>
                  <a:pt x="4412578" y="5361175"/>
                  <a:pt x="4408554" y="5365069"/>
                  <a:pt x="4404529" y="5368961"/>
                </a:cubicBezTo>
                <a:cubicBezTo>
                  <a:pt x="4406034" y="5373740"/>
                  <a:pt x="4409174" y="5375378"/>
                  <a:pt x="4399488" y="5386305"/>
                </a:cubicBezTo>
                <a:cubicBezTo>
                  <a:pt x="4396215" y="5392588"/>
                  <a:pt x="4397852" y="5389447"/>
                  <a:pt x="4400241" y="5388695"/>
                </a:cubicBezTo>
                <a:cubicBezTo>
                  <a:pt x="4400241" y="5388695"/>
                  <a:pt x="4400241" y="5388695"/>
                  <a:pt x="4400993" y="5391084"/>
                </a:cubicBezTo>
                <a:cubicBezTo>
                  <a:pt x="4398604" y="5391835"/>
                  <a:pt x="4399356" y="5394225"/>
                  <a:pt x="4396968" y="5394976"/>
                </a:cubicBezTo>
                <a:cubicBezTo>
                  <a:pt x="4396968" y="5394976"/>
                  <a:pt x="4394579" y="5395728"/>
                  <a:pt x="4394579" y="5395728"/>
                </a:cubicBezTo>
                <a:cubicBezTo>
                  <a:pt x="4391440" y="5394091"/>
                  <a:pt x="4389802" y="5397231"/>
                  <a:pt x="4387282" y="5405903"/>
                </a:cubicBezTo>
                <a:cubicBezTo>
                  <a:pt x="4387282" y="5405903"/>
                  <a:pt x="4385645" y="5409044"/>
                  <a:pt x="4385645" y="5409044"/>
                </a:cubicBezTo>
                <a:lnTo>
                  <a:pt x="4383285" y="5409788"/>
                </a:lnTo>
                <a:lnTo>
                  <a:pt x="4383273" y="5409746"/>
                </a:lnTo>
                <a:lnTo>
                  <a:pt x="4389935" y="5389311"/>
                </a:lnTo>
                <a:cubicBezTo>
                  <a:pt x="4389935" y="5389311"/>
                  <a:pt x="4389935" y="5389311"/>
                  <a:pt x="4387546" y="5390063"/>
                </a:cubicBezTo>
                <a:cubicBezTo>
                  <a:pt x="4385910" y="5393205"/>
                  <a:pt x="4387415" y="5397983"/>
                  <a:pt x="4384274" y="5396346"/>
                </a:cubicBezTo>
                <a:cubicBezTo>
                  <a:pt x="4381134" y="5394709"/>
                  <a:pt x="4381134" y="5394709"/>
                  <a:pt x="4378746" y="5395460"/>
                </a:cubicBezTo>
                <a:lnTo>
                  <a:pt x="4376356" y="5396212"/>
                </a:lnTo>
                <a:lnTo>
                  <a:pt x="4377993" y="5393070"/>
                </a:lnTo>
                <a:cubicBezTo>
                  <a:pt x="4377241" y="5390681"/>
                  <a:pt x="4376489" y="5388292"/>
                  <a:pt x="4370828" y="5395325"/>
                </a:cubicBezTo>
                <a:cubicBezTo>
                  <a:pt x="4369193" y="5398467"/>
                  <a:pt x="4370828" y="5395325"/>
                  <a:pt x="4370076" y="5392937"/>
                </a:cubicBezTo>
                <a:cubicBezTo>
                  <a:pt x="4366051" y="5396829"/>
                  <a:pt x="4366051" y="5396829"/>
                  <a:pt x="4366936" y="5391299"/>
                </a:cubicBezTo>
                <a:cubicBezTo>
                  <a:pt x="4362911" y="5395192"/>
                  <a:pt x="4359639" y="5401474"/>
                  <a:pt x="4360390" y="5403864"/>
                </a:cubicBezTo>
                <a:cubicBezTo>
                  <a:pt x="4352341" y="5411648"/>
                  <a:pt x="4346813" y="5410763"/>
                  <a:pt x="4340266" y="5423327"/>
                </a:cubicBezTo>
                <a:cubicBezTo>
                  <a:pt x="4338632" y="5426468"/>
                  <a:pt x="4338632" y="5426468"/>
                  <a:pt x="4338632" y="5426468"/>
                </a:cubicBezTo>
                <a:cubicBezTo>
                  <a:pt x="4337878" y="5424079"/>
                  <a:pt x="4337127" y="5421690"/>
                  <a:pt x="4337127" y="5421690"/>
                </a:cubicBezTo>
                <a:cubicBezTo>
                  <a:pt x="4342788" y="5414655"/>
                  <a:pt x="4342035" y="5412266"/>
                  <a:pt x="4342920" y="5406736"/>
                </a:cubicBezTo>
                <a:cubicBezTo>
                  <a:pt x="4342920" y="5406736"/>
                  <a:pt x="4343805" y="5401206"/>
                  <a:pt x="4343805" y="5401206"/>
                </a:cubicBezTo>
                <a:cubicBezTo>
                  <a:pt x="4345441" y="5398065"/>
                  <a:pt x="4351853" y="5393419"/>
                  <a:pt x="4350217" y="5396561"/>
                </a:cubicBezTo>
                <a:cubicBezTo>
                  <a:pt x="4348448" y="5407622"/>
                  <a:pt x="4354109" y="5400587"/>
                  <a:pt x="4357382" y="5394306"/>
                </a:cubicBezTo>
                <a:cubicBezTo>
                  <a:pt x="4362290" y="5384882"/>
                  <a:pt x="4364680" y="5384131"/>
                  <a:pt x="4365431" y="5386519"/>
                </a:cubicBezTo>
                <a:cubicBezTo>
                  <a:pt x="4368571" y="5388157"/>
                  <a:pt x="4368571" y="5388157"/>
                  <a:pt x="4368571" y="5388157"/>
                </a:cubicBezTo>
                <a:cubicBezTo>
                  <a:pt x="4370960" y="5387405"/>
                  <a:pt x="4373347" y="5386653"/>
                  <a:pt x="4373347" y="5386653"/>
                </a:cubicBezTo>
                <a:cubicBezTo>
                  <a:pt x="4376620" y="5380372"/>
                  <a:pt x="4376620" y="5380372"/>
                  <a:pt x="4373480" y="5378733"/>
                </a:cubicBezTo>
                <a:cubicBezTo>
                  <a:pt x="4373480" y="5378733"/>
                  <a:pt x="4371092" y="5379485"/>
                  <a:pt x="4370341" y="5377097"/>
                </a:cubicBezTo>
                <a:cubicBezTo>
                  <a:pt x="4369587" y="5374707"/>
                  <a:pt x="4371225" y="5371566"/>
                  <a:pt x="4372861" y="5368425"/>
                </a:cubicBezTo>
                <a:cubicBezTo>
                  <a:pt x="4374497" y="5365284"/>
                  <a:pt x="4378522" y="5361391"/>
                  <a:pt x="4377770" y="5359002"/>
                </a:cubicBezTo>
                <a:cubicBezTo>
                  <a:pt x="4379405" y="5355859"/>
                  <a:pt x="4378654" y="5353471"/>
                  <a:pt x="4377902" y="5351082"/>
                </a:cubicBezTo>
                <a:cubicBezTo>
                  <a:pt x="4377902" y="5351082"/>
                  <a:pt x="4373877" y="5354974"/>
                  <a:pt x="4373877" y="5354974"/>
                </a:cubicBezTo>
                <a:cubicBezTo>
                  <a:pt x="4370605" y="5361257"/>
                  <a:pt x="4368969" y="5364398"/>
                  <a:pt x="4365828" y="5362760"/>
                </a:cubicBezTo>
                <a:cubicBezTo>
                  <a:pt x="4365075" y="5360371"/>
                  <a:pt x="4362687" y="5361122"/>
                  <a:pt x="4359547" y="5359485"/>
                </a:cubicBezTo>
                <a:cubicBezTo>
                  <a:pt x="4359547" y="5359485"/>
                  <a:pt x="4357159" y="5360237"/>
                  <a:pt x="4355522" y="5363378"/>
                </a:cubicBezTo>
                <a:cubicBezTo>
                  <a:pt x="4349862" y="5370412"/>
                  <a:pt x="4351498" y="5367271"/>
                  <a:pt x="4352381" y="5361740"/>
                </a:cubicBezTo>
                <a:cubicBezTo>
                  <a:pt x="4354018" y="5358599"/>
                  <a:pt x="4354151" y="5350680"/>
                  <a:pt x="4347606" y="5363243"/>
                </a:cubicBezTo>
                <a:cubicBezTo>
                  <a:pt x="4345969" y="5366383"/>
                  <a:pt x="4341944" y="5370277"/>
                  <a:pt x="4342076" y="5362357"/>
                </a:cubicBezTo>
                <a:cubicBezTo>
                  <a:pt x="4343713" y="5359216"/>
                  <a:pt x="4342076" y="5362357"/>
                  <a:pt x="4334779" y="5372533"/>
                </a:cubicBezTo>
                <a:cubicBezTo>
                  <a:pt x="4334779" y="5372533"/>
                  <a:pt x="4333142" y="5375674"/>
                  <a:pt x="4333142" y="5375674"/>
                </a:cubicBezTo>
                <a:cubicBezTo>
                  <a:pt x="4330003" y="5374036"/>
                  <a:pt x="4330003" y="5374036"/>
                  <a:pt x="4326862" y="5372397"/>
                </a:cubicBezTo>
                <a:cubicBezTo>
                  <a:pt x="4325093" y="5383459"/>
                  <a:pt x="4325093" y="5383459"/>
                  <a:pt x="4329870" y="5381956"/>
                </a:cubicBezTo>
                <a:cubicBezTo>
                  <a:pt x="4332260" y="5381204"/>
                  <a:pt x="4339556" y="5371029"/>
                  <a:pt x="4333763" y="5385983"/>
                </a:cubicBezTo>
                <a:cubicBezTo>
                  <a:pt x="4333763" y="5385983"/>
                  <a:pt x="4333763" y="5385983"/>
                  <a:pt x="4336151" y="5385231"/>
                </a:cubicBezTo>
                <a:cubicBezTo>
                  <a:pt x="4344332" y="5369526"/>
                  <a:pt x="4345836" y="5374305"/>
                  <a:pt x="4347340" y="5379083"/>
                </a:cubicBezTo>
                <a:cubicBezTo>
                  <a:pt x="4344953" y="5379835"/>
                  <a:pt x="4343316" y="5382976"/>
                  <a:pt x="4340928" y="5383728"/>
                </a:cubicBezTo>
                <a:cubicBezTo>
                  <a:pt x="4338539" y="5384480"/>
                  <a:pt x="4339291" y="5386869"/>
                  <a:pt x="4337655" y="5390009"/>
                </a:cubicBezTo>
                <a:cubicBezTo>
                  <a:pt x="4340043" y="5389257"/>
                  <a:pt x="4337523" y="5397929"/>
                  <a:pt x="4346458" y="5384614"/>
                </a:cubicBezTo>
                <a:cubicBezTo>
                  <a:pt x="4346458" y="5384614"/>
                  <a:pt x="4348845" y="5383862"/>
                  <a:pt x="4348845" y="5383862"/>
                </a:cubicBezTo>
                <a:cubicBezTo>
                  <a:pt x="4347208" y="5387002"/>
                  <a:pt x="4347208" y="5387002"/>
                  <a:pt x="4345573" y="5390145"/>
                </a:cubicBezTo>
                <a:cubicBezTo>
                  <a:pt x="4343936" y="5393285"/>
                  <a:pt x="4341547" y="5394037"/>
                  <a:pt x="4339911" y="5397177"/>
                </a:cubicBezTo>
                <a:cubicBezTo>
                  <a:pt x="4337523" y="5397929"/>
                  <a:pt x="4337523" y="5397929"/>
                  <a:pt x="4337523" y="5397929"/>
                </a:cubicBezTo>
                <a:cubicBezTo>
                  <a:pt x="4335887" y="5401071"/>
                  <a:pt x="4334250" y="5404213"/>
                  <a:pt x="4335002" y="5406601"/>
                </a:cubicBezTo>
                <a:cubicBezTo>
                  <a:pt x="4335002" y="5406601"/>
                  <a:pt x="4343051" y="5398816"/>
                  <a:pt x="4338143" y="5408240"/>
                </a:cubicBezTo>
                <a:cubicBezTo>
                  <a:pt x="4338143" y="5408240"/>
                  <a:pt x="4335755" y="5408991"/>
                  <a:pt x="4336507" y="5411381"/>
                </a:cubicBezTo>
                <a:cubicBezTo>
                  <a:pt x="4334119" y="5412133"/>
                  <a:pt x="4332482" y="5415273"/>
                  <a:pt x="4330846" y="5418414"/>
                </a:cubicBezTo>
                <a:cubicBezTo>
                  <a:pt x="4330846" y="5418414"/>
                  <a:pt x="4330846" y="5418414"/>
                  <a:pt x="4328457" y="5419165"/>
                </a:cubicBezTo>
                <a:cubicBezTo>
                  <a:pt x="4329208" y="5421555"/>
                  <a:pt x="4329208" y="5421555"/>
                  <a:pt x="4329208" y="5421555"/>
                </a:cubicBezTo>
                <a:cubicBezTo>
                  <a:pt x="4325938" y="5427837"/>
                  <a:pt x="4327573" y="5424697"/>
                  <a:pt x="4328324" y="5427085"/>
                </a:cubicBezTo>
                <a:cubicBezTo>
                  <a:pt x="4327573" y="5424697"/>
                  <a:pt x="4329961" y="5423945"/>
                  <a:pt x="4329961" y="5423945"/>
                </a:cubicBezTo>
                <a:lnTo>
                  <a:pt x="4331363" y="5428398"/>
                </a:lnTo>
                <a:lnTo>
                  <a:pt x="4331351" y="5428509"/>
                </a:lnTo>
                <a:lnTo>
                  <a:pt x="4331408" y="5428543"/>
                </a:lnTo>
                <a:lnTo>
                  <a:pt x="4331464" y="5428723"/>
                </a:lnTo>
                <a:cubicBezTo>
                  <a:pt x="4334474" y="5438282"/>
                  <a:pt x="4332085" y="5439034"/>
                  <a:pt x="4332837" y="5441423"/>
                </a:cubicBezTo>
                <a:cubicBezTo>
                  <a:pt x="4330449" y="5442174"/>
                  <a:pt x="4331201" y="5444563"/>
                  <a:pt x="4331201" y="5444563"/>
                </a:cubicBezTo>
                <a:cubicBezTo>
                  <a:pt x="4338499" y="5434388"/>
                  <a:pt x="4340004" y="5439167"/>
                  <a:pt x="4343143" y="5440805"/>
                </a:cubicBezTo>
                <a:cubicBezTo>
                  <a:pt x="4342258" y="5446335"/>
                  <a:pt x="4340623" y="5449475"/>
                  <a:pt x="4336598" y="5453369"/>
                </a:cubicBezTo>
                <a:cubicBezTo>
                  <a:pt x="4337349" y="5455759"/>
                  <a:pt x="4334961" y="5456510"/>
                  <a:pt x="4334961" y="5456510"/>
                </a:cubicBezTo>
                <a:cubicBezTo>
                  <a:pt x="4335714" y="5458900"/>
                  <a:pt x="4335714" y="5458900"/>
                  <a:pt x="4333326" y="5459651"/>
                </a:cubicBezTo>
                <a:cubicBezTo>
                  <a:pt x="4331690" y="5462793"/>
                  <a:pt x="4332441" y="5465182"/>
                  <a:pt x="4330805" y="5468324"/>
                </a:cubicBezTo>
                <a:cubicBezTo>
                  <a:pt x="4328351" y="5473035"/>
                  <a:pt x="4326714" y="5476176"/>
                  <a:pt x="4326083" y="5478344"/>
                </a:cubicBezTo>
                <a:lnTo>
                  <a:pt x="4327290" y="5482181"/>
                </a:lnTo>
                <a:lnTo>
                  <a:pt x="4325044" y="5486361"/>
                </a:lnTo>
                <a:lnTo>
                  <a:pt x="4321739" y="5489558"/>
                </a:lnTo>
                <a:cubicBezTo>
                  <a:pt x="4320102" y="5492701"/>
                  <a:pt x="4320102" y="5492701"/>
                  <a:pt x="4318465" y="5495842"/>
                </a:cubicBezTo>
                <a:cubicBezTo>
                  <a:pt x="4316078" y="5496593"/>
                  <a:pt x="4316831" y="5498983"/>
                  <a:pt x="4317581" y="5501372"/>
                </a:cubicBezTo>
                <a:cubicBezTo>
                  <a:pt x="4317581" y="5501372"/>
                  <a:pt x="4317581" y="5501372"/>
                  <a:pt x="4315193" y="5502125"/>
                </a:cubicBezTo>
                <a:cubicBezTo>
                  <a:pt x="4315945" y="5504513"/>
                  <a:pt x="4314308" y="5507654"/>
                  <a:pt x="4311920" y="5508405"/>
                </a:cubicBezTo>
                <a:cubicBezTo>
                  <a:pt x="4312673" y="5510796"/>
                  <a:pt x="4310284" y="5511546"/>
                  <a:pt x="4310284" y="5511546"/>
                </a:cubicBezTo>
                <a:cubicBezTo>
                  <a:pt x="4307011" y="5517829"/>
                  <a:pt x="4306259" y="5515439"/>
                  <a:pt x="4307143" y="5509909"/>
                </a:cubicBezTo>
                <a:cubicBezTo>
                  <a:pt x="4307143" y="5509909"/>
                  <a:pt x="4307895" y="5512299"/>
                  <a:pt x="4305507" y="5513051"/>
                </a:cubicBezTo>
                <a:cubicBezTo>
                  <a:pt x="4305507" y="5513051"/>
                  <a:pt x="4305507" y="5513051"/>
                  <a:pt x="4306259" y="5515439"/>
                </a:cubicBezTo>
                <a:cubicBezTo>
                  <a:pt x="4303871" y="5516191"/>
                  <a:pt x="4303871" y="5516191"/>
                  <a:pt x="4304623" y="5518580"/>
                </a:cubicBezTo>
                <a:cubicBezTo>
                  <a:pt x="4304623" y="5518580"/>
                  <a:pt x="4304623" y="5518580"/>
                  <a:pt x="4302235" y="5519332"/>
                </a:cubicBezTo>
                <a:cubicBezTo>
                  <a:pt x="4298210" y="5523226"/>
                  <a:pt x="4296574" y="5526366"/>
                  <a:pt x="4294053" y="5535039"/>
                </a:cubicBezTo>
                <a:cubicBezTo>
                  <a:pt x="4288259" y="5549992"/>
                  <a:pt x="4285871" y="5550744"/>
                  <a:pt x="4277956" y="5550609"/>
                </a:cubicBezTo>
                <a:cubicBezTo>
                  <a:pt x="4275567" y="5551361"/>
                  <a:pt x="4273931" y="5554502"/>
                  <a:pt x="4274683" y="5556892"/>
                </a:cubicBezTo>
                <a:cubicBezTo>
                  <a:pt x="4272292" y="5557643"/>
                  <a:pt x="4273045" y="5560034"/>
                  <a:pt x="4273045" y="5560034"/>
                </a:cubicBezTo>
                <a:cubicBezTo>
                  <a:pt x="4275436" y="5559281"/>
                  <a:pt x="4275436" y="5559281"/>
                  <a:pt x="4277823" y="5558529"/>
                </a:cubicBezTo>
                <a:cubicBezTo>
                  <a:pt x="4264733" y="5583658"/>
                  <a:pt x="4259070" y="5590692"/>
                  <a:pt x="4244476" y="5611043"/>
                </a:cubicBezTo>
                <a:cubicBezTo>
                  <a:pt x="4242839" y="5614184"/>
                  <a:pt x="4240452" y="5614936"/>
                  <a:pt x="4237179" y="5621218"/>
                </a:cubicBezTo>
                <a:cubicBezTo>
                  <a:pt x="4233023" y="5633030"/>
                  <a:pt x="4228997" y="5636924"/>
                  <a:pt x="4225858" y="5635286"/>
                </a:cubicBezTo>
                <a:cubicBezTo>
                  <a:pt x="4220329" y="5634400"/>
                  <a:pt x="4215421" y="5643823"/>
                  <a:pt x="4209758" y="5650857"/>
                </a:cubicBezTo>
                <a:cubicBezTo>
                  <a:pt x="4208874" y="5656387"/>
                  <a:pt x="4205602" y="5662669"/>
                  <a:pt x="4199940" y="5669704"/>
                </a:cubicBezTo>
                <a:cubicBezTo>
                  <a:pt x="4203214" y="5663421"/>
                  <a:pt x="4202462" y="5661033"/>
                  <a:pt x="4204097" y="5657890"/>
                </a:cubicBezTo>
                <a:cubicBezTo>
                  <a:pt x="4207370" y="5651609"/>
                  <a:pt x="4207370" y="5651609"/>
                  <a:pt x="4202593" y="5653113"/>
                </a:cubicBezTo>
                <a:cubicBezTo>
                  <a:pt x="4196181" y="5657756"/>
                  <a:pt x="4192907" y="5664039"/>
                  <a:pt x="4194411" y="5668817"/>
                </a:cubicBezTo>
                <a:cubicBezTo>
                  <a:pt x="4195915" y="5673597"/>
                  <a:pt x="4195031" y="5679128"/>
                  <a:pt x="4191759" y="5685408"/>
                </a:cubicBezTo>
                <a:cubicBezTo>
                  <a:pt x="4190122" y="5688550"/>
                  <a:pt x="4188486" y="5691691"/>
                  <a:pt x="4188486" y="5691691"/>
                </a:cubicBezTo>
                <a:cubicBezTo>
                  <a:pt x="4179685" y="5697089"/>
                  <a:pt x="4179816" y="5689168"/>
                  <a:pt x="4185611" y="5674215"/>
                </a:cubicBezTo>
                <a:cubicBezTo>
                  <a:pt x="4185611" y="5674215"/>
                  <a:pt x="4187247" y="5671072"/>
                  <a:pt x="4187247" y="5671072"/>
                </a:cubicBezTo>
                <a:cubicBezTo>
                  <a:pt x="4184858" y="5671824"/>
                  <a:pt x="4185874" y="5658375"/>
                  <a:pt x="4181850" y="5662266"/>
                </a:cubicBezTo>
                <a:cubicBezTo>
                  <a:pt x="4177825" y="5666159"/>
                  <a:pt x="4174685" y="5664522"/>
                  <a:pt x="4177957" y="5658240"/>
                </a:cubicBezTo>
                <a:cubicBezTo>
                  <a:pt x="4178092" y="5650320"/>
                  <a:pt x="4174950" y="5648683"/>
                  <a:pt x="4171677" y="5654965"/>
                </a:cubicBezTo>
                <a:cubicBezTo>
                  <a:pt x="4165264" y="5659609"/>
                  <a:pt x="4162124" y="5657972"/>
                  <a:pt x="4162124" y="5657972"/>
                </a:cubicBezTo>
                <a:cubicBezTo>
                  <a:pt x="4158982" y="5656334"/>
                  <a:pt x="4158982" y="5656334"/>
                  <a:pt x="4156594" y="5657086"/>
                </a:cubicBezTo>
                <a:cubicBezTo>
                  <a:pt x="4154958" y="5660227"/>
                  <a:pt x="4157346" y="5659475"/>
                  <a:pt x="4158099" y="5661865"/>
                </a:cubicBezTo>
                <a:cubicBezTo>
                  <a:pt x="4158099" y="5661865"/>
                  <a:pt x="4158099" y="5661865"/>
                  <a:pt x="4158851" y="5664254"/>
                </a:cubicBezTo>
                <a:cubicBezTo>
                  <a:pt x="4156462" y="5665006"/>
                  <a:pt x="4156462" y="5665006"/>
                  <a:pt x="4154074" y="5665758"/>
                </a:cubicBezTo>
                <a:cubicBezTo>
                  <a:pt x="4150049" y="5669650"/>
                  <a:pt x="4150049" y="5669650"/>
                  <a:pt x="4145892" y="5681463"/>
                </a:cubicBezTo>
                <a:cubicBezTo>
                  <a:pt x="4145892" y="5681463"/>
                  <a:pt x="4146643" y="5683853"/>
                  <a:pt x="4144256" y="5684603"/>
                </a:cubicBezTo>
                <a:cubicBezTo>
                  <a:pt x="4137844" y="5689249"/>
                  <a:pt x="4136959" y="5694780"/>
                  <a:pt x="4136826" y="5702698"/>
                </a:cubicBezTo>
                <a:cubicBezTo>
                  <a:pt x="4134438" y="5703450"/>
                  <a:pt x="4135943" y="5708229"/>
                  <a:pt x="4133554" y="5708981"/>
                </a:cubicBezTo>
                <a:cubicBezTo>
                  <a:pt x="4130413" y="5707343"/>
                  <a:pt x="4128777" y="5710484"/>
                  <a:pt x="4128777" y="5710484"/>
                </a:cubicBezTo>
                <a:cubicBezTo>
                  <a:pt x="4130413" y="5707343"/>
                  <a:pt x="4127273" y="5705705"/>
                  <a:pt x="4127273" y="5705705"/>
                </a:cubicBezTo>
                <a:cubicBezTo>
                  <a:pt x="4124885" y="5706457"/>
                  <a:pt x="4124885" y="5706457"/>
                  <a:pt x="4124134" y="5704069"/>
                </a:cubicBezTo>
                <a:cubicBezTo>
                  <a:pt x="4124134" y="5704069"/>
                  <a:pt x="4125769" y="5700928"/>
                  <a:pt x="4128157" y="5700176"/>
                </a:cubicBezTo>
                <a:cubicBezTo>
                  <a:pt x="4129042" y="5694645"/>
                  <a:pt x="4129042" y="5694645"/>
                  <a:pt x="4130679" y="5691504"/>
                </a:cubicBezTo>
                <a:cubicBezTo>
                  <a:pt x="4129174" y="5686725"/>
                  <a:pt x="4129174" y="5686725"/>
                  <a:pt x="4123512" y="5693759"/>
                </a:cubicBezTo>
                <a:cubicBezTo>
                  <a:pt x="4121126" y="5694511"/>
                  <a:pt x="4121877" y="5696900"/>
                  <a:pt x="4120240" y="5700040"/>
                </a:cubicBezTo>
                <a:cubicBezTo>
                  <a:pt x="4120240" y="5700040"/>
                  <a:pt x="4120993" y="5702431"/>
                  <a:pt x="4120993" y="5702431"/>
                </a:cubicBezTo>
                <a:cubicBezTo>
                  <a:pt x="4120993" y="5702431"/>
                  <a:pt x="4122629" y="5699289"/>
                  <a:pt x="4125017" y="5698538"/>
                </a:cubicBezTo>
                <a:cubicBezTo>
                  <a:pt x="4125017" y="5698538"/>
                  <a:pt x="4121745" y="5704820"/>
                  <a:pt x="4121745" y="5704820"/>
                </a:cubicBezTo>
                <a:cubicBezTo>
                  <a:pt x="4118471" y="5711102"/>
                  <a:pt x="4119223" y="5713491"/>
                  <a:pt x="4115199" y="5717385"/>
                </a:cubicBezTo>
                <a:cubicBezTo>
                  <a:pt x="4115953" y="5719773"/>
                  <a:pt x="4111174" y="5721278"/>
                  <a:pt x="4111926" y="5723666"/>
                </a:cubicBezTo>
                <a:lnTo>
                  <a:pt x="4107345" y="5726984"/>
                </a:lnTo>
                <a:lnTo>
                  <a:pt x="4108786" y="5722029"/>
                </a:lnTo>
                <a:cubicBezTo>
                  <a:pt x="4111174" y="5721278"/>
                  <a:pt x="4112811" y="5718137"/>
                  <a:pt x="4112811" y="5718137"/>
                </a:cubicBezTo>
                <a:cubicBezTo>
                  <a:pt x="4112811" y="5718137"/>
                  <a:pt x="4114448" y="5714995"/>
                  <a:pt x="4114448" y="5714995"/>
                </a:cubicBezTo>
                <a:cubicBezTo>
                  <a:pt x="4116083" y="5711853"/>
                  <a:pt x="4115331" y="5709464"/>
                  <a:pt x="4117720" y="5708712"/>
                </a:cubicBezTo>
                <a:cubicBezTo>
                  <a:pt x="4115331" y="5709464"/>
                  <a:pt x="4112943" y="5710216"/>
                  <a:pt x="4113696" y="5712605"/>
                </a:cubicBezTo>
                <a:cubicBezTo>
                  <a:pt x="4112943" y="5710216"/>
                  <a:pt x="4112943" y="5710216"/>
                  <a:pt x="4115331" y="5709464"/>
                </a:cubicBezTo>
                <a:cubicBezTo>
                  <a:pt x="4108918" y="5714109"/>
                  <a:pt x="4103257" y="5721144"/>
                  <a:pt x="4096845" y="5725787"/>
                </a:cubicBezTo>
                <a:cubicBezTo>
                  <a:pt x="4093573" y="5732070"/>
                  <a:pt x="4090432" y="5730432"/>
                  <a:pt x="4084770" y="5737467"/>
                </a:cubicBezTo>
                <a:cubicBezTo>
                  <a:pt x="4087159" y="5736714"/>
                  <a:pt x="4088795" y="5733574"/>
                  <a:pt x="4090432" y="5730432"/>
                </a:cubicBezTo>
                <a:cubicBezTo>
                  <a:pt x="4093706" y="5724150"/>
                  <a:pt x="4091315" y="5724902"/>
                  <a:pt x="4093706" y="5724150"/>
                </a:cubicBezTo>
                <a:cubicBezTo>
                  <a:pt x="4093706" y="5724150"/>
                  <a:pt x="4092952" y="5721760"/>
                  <a:pt x="4092952" y="5721760"/>
                </a:cubicBezTo>
                <a:cubicBezTo>
                  <a:pt x="4095340" y="5721008"/>
                  <a:pt x="4096976" y="5717867"/>
                  <a:pt x="4098613" y="5714726"/>
                </a:cubicBezTo>
                <a:cubicBezTo>
                  <a:pt x="4100248" y="5711586"/>
                  <a:pt x="4101887" y="5708445"/>
                  <a:pt x="4097861" y="5712338"/>
                </a:cubicBezTo>
                <a:cubicBezTo>
                  <a:pt x="4099497" y="5709196"/>
                  <a:pt x="4099497" y="5709196"/>
                  <a:pt x="4099497" y="5709196"/>
                </a:cubicBezTo>
                <a:cubicBezTo>
                  <a:pt x="4105158" y="5702162"/>
                  <a:pt x="4105158" y="5702162"/>
                  <a:pt x="4106043" y="5696632"/>
                </a:cubicBezTo>
                <a:cubicBezTo>
                  <a:pt x="4106043" y="5696632"/>
                  <a:pt x="4107679" y="5693491"/>
                  <a:pt x="4106927" y="5691101"/>
                </a:cubicBezTo>
                <a:cubicBezTo>
                  <a:pt x="4106927" y="5691101"/>
                  <a:pt x="4109315" y="5690350"/>
                  <a:pt x="4109315" y="5690350"/>
                </a:cubicBezTo>
                <a:cubicBezTo>
                  <a:pt x="4109315" y="5690350"/>
                  <a:pt x="4111703" y="5689598"/>
                  <a:pt x="4110819" y="5695127"/>
                </a:cubicBezTo>
                <a:cubicBezTo>
                  <a:pt x="4114091" y="5688846"/>
                  <a:pt x="4116480" y="5688094"/>
                  <a:pt x="4116480" y="5688094"/>
                </a:cubicBezTo>
                <a:cubicBezTo>
                  <a:pt x="4118116" y="5684952"/>
                  <a:pt x="4119754" y="5681812"/>
                  <a:pt x="4121388" y="5678671"/>
                </a:cubicBezTo>
                <a:cubicBezTo>
                  <a:pt x="4120637" y="5676282"/>
                  <a:pt x="4123910" y="5669999"/>
                  <a:pt x="4123026" y="5675530"/>
                </a:cubicBezTo>
                <a:cubicBezTo>
                  <a:pt x="4123026" y="5675530"/>
                  <a:pt x="4123026" y="5675530"/>
                  <a:pt x="4125413" y="5674778"/>
                </a:cubicBezTo>
                <a:cubicBezTo>
                  <a:pt x="4129571" y="5662965"/>
                  <a:pt x="4125546" y="5666858"/>
                  <a:pt x="4132091" y="5654294"/>
                </a:cubicBezTo>
                <a:cubicBezTo>
                  <a:pt x="4125678" y="5658938"/>
                  <a:pt x="4128951" y="5652656"/>
                  <a:pt x="4128951" y="5652656"/>
                </a:cubicBezTo>
                <a:cubicBezTo>
                  <a:pt x="4132224" y="5646374"/>
                  <a:pt x="4133859" y="5643233"/>
                  <a:pt x="4134611" y="5645622"/>
                </a:cubicBezTo>
                <a:cubicBezTo>
                  <a:pt x="4134611" y="5645622"/>
                  <a:pt x="4137000" y="5644870"/>
                  <a:pt x="4137000" y="5644870"/>
                </a:cubicBezTo>
                <a:cubicBezTo>
                  <a:pt x="4138637" y="5641729"/>
                  <a:pt x="4141024" y="5640977"/>
                  <a:pt x="4140272" y="5638589"/>
                </a:cubicBezTo>
                <a:cubicBezTo>
                  <a:pt x="4143546" y="5632306"/>
                  <a:pt x="4144430" y="5626775"/>
                  <a:pt x="4150843" y="5622130"/>
                </a:cubicBezTo>
                <a:cubicBezTo>
                  <a:pt x="4152478" y="5618989"/>
                  <a:pt x="4153362" y="5613459"/>
                  <a:pt x="4157388" y="5609567"/>
                </a:cubicBezTo>
                <a:cubicBezTo>
                  <a:pt x="4156636" y="5607177"/>
                  <a:pt x="4155884" y="5604788"/>
                  <a:pt x="4156769" y="5599256"/>
                </a:cubicBezTo>
                <a:cubicBezTo>
                  <a:pt x="4158404" y="5596116"/>
                  <a:pt x="4161545" y="5597753"/>
                  <a:pt x="4163933" y="5597001"/>
                </a:cubicBezTo>
                <a:cubicBezTo>
                  <a:pt x="4163933" y="5597001"/>
                  <a:pt x="4165569" y="5593861"/>
                  <a:pt x="4165569" y="5593861"/>
                </a:cubicBezTo>
                <a:cubicBezTo>
                  <a:pt x="4164817" y="5591471"/>
                  <a:pt x="4166453" y="5588330"/>
                  <a:pt x="4166453" y="5588330"/>
                </a:cubicBezTo>
                <a:cubicBezTo>
                  <a:pt x="4166453" y="5588330"/>
                  <a:pt x="4166453" y="5588330"/>
                  <a:pt x="4165702" y="5585941"/>
                </a:cubicBezTo>
                <a:cubicBezTo>
                  <a:pt x="4165702" y="5585941"/>
                  <a:pt x="4164950" y="5583551"/>
                  <a:pt x="4167337" y="5582799"/>
                </a:cubicBezTo>
                <a:cubicBezTo>
                  <a:pt x="4170611" y="5576518"/>
                  <a:pt x="4171495" y="5570987"/>
                  <a:pt x="4174769" y="5564705"/>
                </a:cubicBezTo>
                <a:cubicBezTo>
                  <a:pt x="4176403" y="5561564"/>
                  <a:pt x="4180427" y="5557670"/>
                  <a:pt x="4181312" y="5552140"/>
                </a:cubicBezTo>
                <a:cubicBezTo>
                  <a:pt x="4184587" y="5545858"/>
                  <a:pt x="4182950" y="5548998"/>
                  <a:pt x="4182198" y="5546610"/>
                </a:cubicBezTo>
                <a:cubicBezTo>
                  <a:pt x="4182198" y="5546610"/>
                  <a:pt x="4179808" y="5547362"/>
                  <a:pt x="4179808" y="5547362"/>
                </a:cubicBezTo>
                <a:cubicBezTo>
                  <a:pt x="4178171" y="5550501"/>
                  <a:pt x="4175784" y="5551253"/>
                  <a:pt x="4173395" y="5552005"/>
                </a:cubicBezTo>
                <a:cubicBezTo>
                  <a:pt x="4173395" y="5552005"/>
                  <a:pt x="4176668" y="5545725"/>
                  <a:pt x="4178303" y="5542583"/>
                </a:cubicBezTo>
                <a:cubicBezTo>
                  <a:pt x="4181578" y="5536300"/>
                  <a:pt x="4183966" y="5535549"/>
                  <a:pt x="4182330" y="5538690"/>
                </a:cubicBezTo>
                <a:cubicBezTo>
                  <a:pt x="4180694" y="5541831"/>
                  <a:pt x="4181447" y="5544220"/>
                  <a:pt x="4183082" y="5541079"/>
                </a:cubicBezTo>
                <a:cubicBezTo>
                  <a:pt x="4182330" y="5538690"/>
                  <a:pt x="4183966" y="5535549"/>
                  <a:pt x="4186354" y="5534797"/>
                </a:cubicBezTo>
                <a:cubicBezTo>
                  <a:pt x="4187990" y="5531656"/>
                  <a:pt x="4187238" y="5529266"/>
                  <a:pt x="4189628" y="5528515"/>
                </a:cubicBezTo>
                <a:cubicBezTo>
                  <a:pt x="4188874" y="5526125"/>
                  <a:pt x="4192146" y="5519843"/>
                  <a:pt x="4192146" y="5519843"/>
                </a:cubicBezTo>
                <a:cubicBezTo>
                  <a:pt x="4194534" y="5519091"/>
                  <a:pt x="4194534" y="5519091"/>
                  <a:pt x="4194534" y="5519091"/>
                </a:cubicBezTo>
                <a:cubicBezTo>
                  <a:pt x="4187990" y="5531656"/>
                  <a:pt x="4192014" y="5527763"/>
                  <a:pt x="4194402" y="5527011"/>
                </a:cubicBezTo>
                <a:cubicBezTo>
                  <a:pt x="4195287" y="5521481"/>
                  <a:pt x="4199312" y="5517588"/>
                  <a:pt x="4202584" y="5511306"/>
                </a:cubicBezTo>
                <a:cubicBezTo>
                  <a:pt x="4204221" y="5508165"/>
                  <a:pt x="4203468" y="5505775"/>
                  <a:pt x="4203468" y="5505775"/>
                </a:cubicBezTo>
                <a:cubicBezTo>
                  <a:pt x="4202717" y="5503386"/>
                  <a:pt x="4205105" y="5502635"/>
                  <a:pt x="4204353" y="5500245"/>
                </a:cubicBezTo>
                <a:cubicBezTo>
                  <a:pt x="4208377" y="5496351"/>
                  <a:pt x="4210015" y="5493210"/>
                  <a:pt x="4211651" y="5490069"/>
                </a:cubicBezTo>
                <a:cubicBezTo>
                  <a:pt x="4211784" y="5482149"/>
                  <a:pt x="4214923" y="5483787"/>
                  <a:pt x="4215809" y="5478257"/>
                </a:cubicBezTo>
                <a:cubicBezTo>
                  <a:pt x="4218195" y="5477506"/>
                  <a:pt x="4217443" y="5475116"/>
                  <a:pt x="4219832" y="5474364"/>
                </a:cubicBezTo>
                <a:cubicBezTo>
                  <a:pt x="4220716" y="5468834"/>
                  <a:pt x="4224742" y="5464941"/>
                  <a:pt x="4226377" y="5461799"/>
                </a:cubicBezTo>
                <a:cubicBezTo>
                  <a:pt x="4228014" y="5458659"/>
                  <a:pt x="4228766" y="5461047"/>
                  <a:pt x="4228014" y="5458659"/>
                </a:cubicBezTo>
                <a:cubicBezTo>
                  <a:pt x="4230402" y="5457907"/>
                  <a:pt x="4229651" y="5455518"/>
                  <a:pt x="4232038" y="5454766"/>
                </a:cubicBezTo>
                <a:cubicBezTo>
                  <a:pt x="4231286" y="5452375"/>
                  <a:pt x="4233674" y="5451624"/>
                  <a:pt x="4232922" y="5449235"/>
                </a:cubicBezTo>
                <a:cubicBezTo>
                  <a:pt x="4232922" y="5449235"/>
                  <a:pt x="4232922" y="5449235"/>
                  <a:pt x="4230534" y="5449987"/>
                </a:cubicBezTo>
                <a:cubicBezTo>
                  <a:pt x="4228898" y="5453127"/>
                  <a:pt x="4227262" y="5456269"/>
                  <a:pt x="4224874" y="5457021"/>
                </a:cubicBezTo>
                <a:cubicBezTo>
                  <a:pt x="4226509" y="5453879"/>
                  <a:pt x="4228146" y="5450739"/>
                  <a:pt x="4229782" y="5447598"/>
                </a:cubicBezTo>
                <a:cubicBezTo>
                  <a:pt x="4229782" y="5447598"/>
                  <a:pt x="4229030" y="5445208"/>
                  <a:pt x="4229030" y="5445208"/>
                </a:cubicBezTo>
                <a:cubicBezTo>
                  <a:pt x="4227394" y="5448349"/>
                  <a:pt x="4225006" y="5449101"/>
                  <a:pt x="4225758" y="5451489"/>
                </a:cubicBezTo>
                <a:cubicBezTo>
                  <a:pt x="4219211" y="5464055"/>
                  <a:pt x="4217576" y="5467196"/>
                  <a:pt x="4213552" y="5471089"/>
                </a:cubicBezTo>
                <a:cubicBezTo>
                  <a:pt x="4213552" y="5471089"/>
                  <a:pt x="4211915" y="5474229"/>
                  <a:pt x="4211915" y="5474229"/>
                </a:cubicBezTo>
                <a:cubicBezTo>
                  <a:pt x="4210279" y="5477371"/>
                  <a:pt x="4208643" y="5480512"/>
                  <a:pt x="4208643" y="5480512"/>
                </a:cubicBezTo>
                <a:cubicBezTo>
                  <a:pt x="4209395" y="5482901"/>
                  <a:pt x="4209395" y="5482901"/>
                  <a:pt x="4209395" y="5482901"/>
                </a:cubicBezTo>
                <a:cubicBezTo>
                  <a:pt x="4212536" y="5484539"/>
                  <a:pt x="4212536" y="5484539"/>
                  <a:pt x="4209263" y="5490820"/>
                </a:cubicBezTo>
                <a:cubicBezTo>
                  <a:pt x="4206873" y="5491573"/>
                  <a:pt x="4207626" y="5493963"/>
                  <a:pt x="4205989" y="5497103"/>
                </a:cubicBezTo>
                <a:cubicBezTo>
                  <a:pt x="4203601" y="5497855"/>
                  <a:pt x="4201965" y="5500997"/>
                  <a:pt x="4202717" y="5503386"/>
                </a:cubicBezTo>
                <a:cubicBezTo>
                  <a:pt x="4201965" y="5500997"/>
                  <a:pt x="4201965" y="5500997"/>
                  <a:pt x="4201965" y="5500997"/>
                </a:cubicBezTo>
                <a:cubicBezTo>
                  <a:pt x="4205237" y="5494715"/>
                  <a:pt x="4205237" y="5494715"/>
                  <a:pt x="4205237" y="5494715"/>
                </a:cubicBezTo>
                <a:cubicBezTo>
                  <a:pt x="4202849" y="5495466"/>
                  <a:pt x="4202849" y="5495466"/>
                  <a:pt x="4202849" y="5495466"/>
                </a:cubicBezTo>
                <a:cubicBezTo>
                  <a:pt x="4202849" y="5495466"/>
                  <a:pt x="4198824" y="5499358"/>
                  <a:pt x="4198824" y="5499358"/>
                </a:cubicBezTo>
                <a:cubicBezTo>
                  <a:pt x="4197942" y="5504889"/>
                  <a:pt x="4200328" y="5504137"/>
                  <a:pt x="4194669" y="5511172"/>
                </a:cubicBezTo>
                <a:cubicBezTo>
                  <a:pt x="4194669" y="5511172"/>
                  <a:pt x="4192279" y="5511924"/>
                  <a:pt x="4192279" y="5511924"/>
                </a:cubicBezTo>
                <a:cubicBezTo>
                  <a:pt x="4189891" y="5512676"/>
                  <a:pt x="4184231" y="5519709"/>
                  <a:pt x="4183345" y="5525239"/>
                </a:cubicBezTo>
                <a:cubicBezTo>
                  <a:pt x="4181710" y="5528379"/>
                  <a:pt x="4182461" y="5530770"/>
                  <a:pt x="4180075" y="5531521"/>
                </a:cubicBezTo>
                <a:cubicBezTo>
                  <a:pt x="4179190" y="5537052"/>
                  <a:pt x="4179190" y="5537052"/>
                  <a:pt x="4171007" y="5552757"/>
                </a:cubicBezTo>
                <a:cubicBezTo>
                  <a:pt x="4167736" y="5559039"/>
                  <a:pt x="4166098" y="5562180"/>
                  <a:pt x="4163709" y="5562933"/>
                </a:cubicBezTo>
                <a:cubicBezTo>
                  <a:pt x="4163709" y="5562933"/>
                  <a:pt x="4162073" y="5566074"/>
                  <a:pt x="4158801" y="5572355"/>
                </a:cubicBezTo>
                <a:cubicBezTo>
                  <a:pt x="4157165" y="5575497"/>
                  <a:pt x="4153892" y="5581781"/>
                  <a:pt x="4150620" y="5588061"/>
                </a:cubicBezTo>
                <a:cubicBezTo>
                  <a:pt x="4150620" y="5588061"/>
                  <a:pt x="4150620" y="5588061"/>
                  <a:pt x="4151371" y="5590451"/>
                </a:cubicBezTo>
                <a:cubicBezTo>
                  <a:pt x="4153761" y="5589700"/>
                  <a:pt x="4151371" y="5590451"/>
                  <a:pt x="4152123" y="5592840"/>
                </a:cubicBezTo>
                <a:cubicBezTo>
                  <a:pt x="4149736" y="5593593"/>
                  <a:pt x="4148098" y="5596733"/>
                  <a:pt x="4148098" y="5596733"/>
                </a:cubicBezTo>
                <a:cubicBezTo>
                  <a:pt x="4148098" y="5596733"/>
                  <a:pt x="4147346" y="5594343"/>
                  <a:pt x="4144958" y="5595095"/>
                </a:cubicBezTo>
                <a:cubicBezTo>
                  <a:pt x="4141685" y="5601378"/>
                  <a:pt x="4137529" y="5613191"/>
                  <a:pt x="4136025" y="5608411"/>
                </a:cubicBezTo>
                <a:cubicBezTo>
                  <a:pt x="4136025" y="5608411"/>
                  <a:pt x="4134387" y="5611553"/>
                  <a:pt x="4132752" y="5614695"/>
                </a:cubicBezTo>
                <a:cubicBezTo>
                  <a:pt x="4128728" y="5618587"/>
                  <a:pt x="4128728" y="5618587"/>
                  <a:pt x="4126206" y="5627259"/>
                </a:cubicBezTo>
                <a:cubicBezTo>
                  <a:pt x="4124571" y="5630399"/>
                  <a:pt x="4124571" y="5630399"/>
                  <a:pt x="4122934" y="5633540"/>
                </a:cubicBezTo>
                <a:cubicBezTo>
                  <a:pt x="4118909" y="5637434"/>
                  <a:pt x="4117273" y="5640574"/>
                  <a:pt x="4114002" y="5646858"/>
                </a:cubicBezTo>
                <a:cubicBezTo>
                  <a:pt x="4112364" y="5649999"/>
                  <a:pt x="4110728" y="5653139"/>
                  <a:pt x="4114753" y="5649246"/>
                </a:cubicBezTo>
                <a:cubicBezTo>
                  <a:pt x="4117141" y="5648494"/>
                  <a:pt x="4118777" y="5645354"/>
                  <a:pt x="4115505" y="5651636"/>
                </a:cubicBezTo>
                <a:cubicBezTo>
                  <a:pt x="4111347" y="5663448"/>
                  <a:pt x="4109713" y="5666590"/>
                  <a:pt x="4112100" y="5665838"/>
                </a:cubicBezTo>
                <a:cubicBezTo>
                  <a:pt x="4114488" y="5665086"/>
                  <a:pt x="4112852" y="5668227"/>
                  <a:pt x="4113604" y="5670617"/>
                </a:cubicBezTo>
                <a:cubicBezTo>
                  <a:pt x="4111216" y="5671368"/>
                  <a:pt x="4113604" y="5670617"/>
                  <a:pt x="4110331" y="5676900"/>
                </a:cubicBezTo>
                <a:cubicBezTo>
                  <a:pt x="4108696" y="5680040"/>
                  <a:pt x="4107943" y="5677652"/>
                  <a:pt x="4107943" y="5677652"/>
                </a:cubicBezTo>
                <a:cubicBezTo>
                  <a:pt x="4107943" y="5677652"/>
                  <a:pt x="4107191" y="5675261"/>
                  <a:pt x="4109579" y="5674510"/>
                </a:cubicBezTo>
                <a:cubicBezTo>
                  <a:pt x="4110464" y="5668979"/>
                  <a:pt x="4104803" y="5676013"/>
                  <a:pt x="4104803" y="5676013"/>
                </a:cubicBezTo>
                <a:cubicBezTo>
                  <a:pt x="4104803" y="5676013"/>
                  <a:pt x="4102415" y="5676765"/>
                  <a:pt x="4103166" y="5679154"/>
                </a:cubicBezTo>
                <a:cubicBezTo>
                  <a:pt x="4103298" y="5671234"/>
                  <a:pt x="4100158" y="5669596"/>
                  <a:pt x="4094497" y="5676630"/>
                </a:cubicBezTo>
                <a:cubicBezTo>
                  <a:pt x="4087199" y="5686806"/>
                  <a:pt x="4084811" y="5687557"/>
                  <a:pt x="4082424" y="5688309"/>
                </a:cubicBezTo>
                <a:cubicBezTo>
                  <a:pt x="4079283" y="5686672"/>
                  <a:pt x="4075259" y="5690564"/>
                  <a:pt x="4073622" y="5693705"/>
                </a:cubicBezTo>
                <a:cubicBezTo>
                  <a:pt x="4068845" y="5695209"/>
                  <a:pt x="4070349" y="5699987"/>
                  <a:pt x="4068713" y="5703129"/>
                </a:cubicBezTo>
                <a:cubicBezTo>
                  <a:pt x="4067076" y="5706270"/>
                  <a:pt x="4063051" y="5710163"/>
                  <a:pt x="4060663" y="5710915"/>
                </a:cubicBezTo>
                <a:cubicBezTo>
                  <a:pt x="4057833" y="5714432"/>
                  <a:pt x="4056417" y="5716189"/>
                  <a:pt x="4055317" y="5716865"/>
                </a:cubicBezTo>
                <a:lnTo>
                  <a:pt x="4053520" y="5716576"/>
                </a:lnTo>
                <a:lnTo>
                  <a:pt x="4054252" y="5715559"/>
                </a:lnTo>
                <a:cubicBezTo>
                  <a:pt x="4054252" y="5715559"/>
                  <a:pt x="4051862" y="5716311"/>
                  <a:pt x="4051862" y="5716311"/>
                </a:cubicBezTo>
                <a:lnTo>
                  <a:pt x="4053520" y="5716576"/>
                </a:lnTo>
                <a:lnTo>
                  <a:pt x="4039655" y="5735909"/>
                </a:lnTo>
                <a:cubicBezTo>
                  <a:pt x="4039655" y="5735909"/>
                  <a:pt x="4041160" y="5740688"/>
                  <a:pt x="4039524" y="5743829"/>
                </a:cubicBezTo>
                <a:cubicBezTo>
                  <a:pt x="4038640" y="5749360"/>
                  <a:pt x="4034482" y="5761172"/>
                  <a:pt x="4028821" y="5768206"/>
                </a:cubicBezTo>
                <a:cubicBezTo>
                  <a:pt x="4020771" y="5775991"/>
                  <a:pt x="4018384" y="5776743"/>
                  <a:pt x="4018515" y="5768823"/>
                </a:cubicBezTo>
                <a:cubicBezTo>
                  <a:pt x="4019401" y="5763294"/>
                  <a:pt x="4019401" y="5763294"/>
                  <a:pt x="4015375" y="5767186"/>
                </a:cubicBezTo>
                <a:cubicBezTo>
                  <a:pt x="4012988" y="5767937"/>
                  <a:pt x="4012988" y="5767937"/>
                  <a:pt x="4010599" y="5768689"/>
                </a:cubicBezTo>
                <a:cubicBezTo>
                  <a:pt x="4010599" y="5768689"/>
                  <a:pt x="4011483" y="5763158"/>
                  <a:pt x="4011483" y="5763158"/>
                </a:cubicBezTo>
                <a:cubicBezTo>
                  <a:pt x="4017897" y="5758515"/>
                  <a:pt x="4020417" y="5749843"/>
                  <a:pt x="4022938" y="5741170"/>
                </a:cubicBezTo>
                <a:cubicBezTo>
                  <a:pt x="4025326" y="5740419"/>
                  <a:pt x="4024573" y="5738029"/>
                  <a:pt x="4026962" y="5737277"/>
                </a:cubicBezTo>
                <a:cubicBezTo>
                  <a:pt x="4025326" y="5740419"/>
                  <a:pt x="4026078" y="5742808"/>
                  <a:pt x="4028466" y="5742056"/>
                </a:cubicBezTo>
                <a:cubicBezTo>
                  <a:pt x="4029218" y="5744447"/>
                  <a:pt x="4027582" y="5747588"/>
                  <a:pt x="4025946" y="5750728"/>
                </a:cubicBezTo>
                <a:cubicBezTo>
                  <a:pt x="4025946" y="5750728"/>
                  <a:pt x="4021921" y="5754622"/>
                  <a:pt x="4022673" y="5757011"/>
                </a:cubicBezTo>
                <a:cubicBezTo>
                  <a:pt x="4023425" y="5759401"/>
                  <a:pt x="4022541" y="5764930"/>
                  <a:pt x="4024177" y="5761790"/>
                </a:cubicBezTo>
                <a:cubicBezTo>
                  <a:pt x="4026565" y="5761039"/>
                  <a:pt x="4028202" y="5757896"/>
                  <a:pt x="4029087" y="5752367"/>
                </a:cubicBezTo>
                <a:cubicBezTo>
                  <a:pt x="4029087" y="5752367"/>
                  <a:pt x="4030722" y="5749225"/>
                  <a:pt x="4033111" y="5748473"/>
                </a:cubicBezTo>
                <a:cubicBezTo>
                  <a:pt x="4034747" y="5745332"/>
                  <a:pt x="4036384" y="5742192"/>
                  <a:pt x="4035631" y="5739801"/>
                </a:cubicBezTo>
                <a:cubicBezTo>
                  <a:pt x="4035631" y="5739801"/>
                  <a:pt x="4033243" y="5740553"/>
                  <a:pt x="4033243" y="5740553"/>
                </a:cubicBezTo>
                <a:cubicBezTo>
                  <a:pt x="4029350" y="5736526"/>
                  <a:pt x="4028598" y="5734137"/>
                  <a:pt x="4038416" y="5715291"/>
                </a:cubicBezTo>
                <a:cubicBezTo>
                  <a:pt x="4037664" y="5712901"/>
                  <a:pt x="4037664" y="5712901"/>
                  <a:pt x="4039300" y="5709759"/>
                </a:cubicBezTo>
                <a:cubicBezTo>
                  <a:pt x="4043458" y="5697948"/>
                  <a:pt x="4043458" y="5697948"/>
                  <a:pt x="4048986" y="5698833"/>
                </a:cubicBezTo>
                <a:cubicBezTo>
                  <a:pt x="4048986" y="5698833"/>
                  <a:pt x="4051375" y="5698081"/>
                  <a:pt x="4051375" y="5698081"/>
                </a:cubicBezTo>
                <a:cubicBezTo>
                  <a:pt x="4052259" y="5692551"/>
                  <a:pt x="4047482" y="5694054"/>
                  <a:pt x="4046729" y="5691665"/>
                </a:cubicBezTo>
                <a:cubicBezTo>
                  <a:pt x="4042838" y="5687638"/>
                  <a:pt x="4043458" y="5697948"/>
                  <a:pt x="4039432" y="5701840"/>
                </a:cubicBezTo>
                <a:cubicBezTo>
                  <a:pt x="4034656" y="5703343"/>
                  <a:pt x="4028995" y="5710377"/>
                  <a:pt x="4022449" y="5722942"/>
                </a:cubicBezTo>
                <a:cubicBezTo>
                  <a:pt x="4016037" y="5727587"/>
                  <a:pt x="4011128" y="5737010"/>
                  <a:pt x="4006351" y="5738513"/>
                </a:cubicBezTo>
                <a:cubicBezTo>
                  <a:pt x="4003963" y="5739265"/>
                  <a:pt x="3999939" y="5743158"/>
                  <a:pt x="3999054" y="5748689"/>
                </a:cubicBezTo>
                <a:cubicBezTo>
                  <a:pt x="4000557" y="5753467"/>
                  <a:pt x="3994898" y="5760500"/>
                  <a:pt x="3994013" y="5766032"/>
                </a:cubicBezTo>
                <a:cubicBezTo>
                  <a:pt x="3988352" y="5773066"/>
                  <a:pt x="3982691" y="5780099"/>
                  <a:pt x="3977030" y="5787133"/>
                </a:cubicBezTo>
                <a:cubicBezTo>
                  <a:pt x="3978666" y="5783992"/>
                  <a:pt x="3980302" y="5780851"/>
                  <a:pt x="3981939" y="5777710"/>
                </a:cubicBezTo>
                <a:cubicBezTo>
                  <a:pt x="3983575" y="5774569"/>
                  <a:pt x="3985211" y="5771428"/>
                  <a:pt x="3987601" y="5770676"/>
                </a:cubicBezTo>
                <a:cubicBezTo>
                  <a:pt x="3986848" y="5768287"/>
                  <a:pt x="3986848" y="5768287"/>
                  <a:pt x="3986096" y="5765898"/>
                </a:cubicBezTo>
                <a:cubicBezTo>
                  <a:pt x="3984458" y="5769039"/>
                  <a:pt x="3982823" y="5772180"/>
                  <a:pt x="3981187" y="5775321"/>
                </a:cubicBezTo>
                <a:cubicBezTo>
                  <a:pt x="3973137" y="5783106"/>
                  <a:pt x="3971501" y="5786247"/>
                  <a:pt x="3973005" y="5791026"/>
                </a:cubicBezTo>
                <a:cubicBezTo>
                  <a:pt x="3973758" y="5793415"/>
                  <a:pt x="3972120" y="5796556"/>
                  <a:pt x="3972120" y="5796556"/>
                </a:cubicBezTo>
                <a:cubicBezTo>
                  <a:pt x="3969733" y="5797308"/>
                  <a:pt x="3968096" y="5800450"/>
                  <a:pt x="3966460" y="5803591"/>
                </a:cubicBezTo>
                <a:cubicBezTo>
                  <a:pt x="3964824" y="5806732"/>
                  <a:pt x="3964824" y="5806732"/>
                  <a:pt x="3964824" y="5806732"/>
                </a:cubicBezTo>
                <a:cubicBezTo>
                  <a:pt x="3964072" y="5804342"/>
                  <a:pt x="3961683" y="5805095"/>
                  <a:pt x="3967344" y="5798060"/>
                </a:cubicBezTo>
                <a:cubicBezTo>
                  <a:pt x="3967344" y="5798060"/>
                  <a:pt x="3968980" y="5794920"/>
                  <a:pt x="3968980" y="5794920"/>
                </a:cubicBezTo>
                <a:cubicBezTo>
                  <a:pt x="3968228" y="5792529"/>
                  <a:pt x="3968228" y="5792529"/>
                  <a:pt x="3969864" y="5789388"/>
                </a:cubicBezTo>
                <a:cubicBezTo>
                  <a:pt x="3969864" y="5789388"/>
                  <a:pt x="3969864" y="5789388"/>
                  <a:pt x="3967476" y="5790140"/>
                </a:cubicBezTo>
                <a:cubicBezTo>
                  <a:pt x="3967476" y="5790140"/>
                  <a:pt x="3966593" y="5795670"/>
                  <a:pt x="3966593" y="5795670"/>
                </a:cubicBezTo>
                <a:cubicBezTo>
                  <a:pt x="3960179" y="5800315"/>
                  <a:pt x="3955270" y="5809738"/>
                  <a:pt x="3949742" y="5808854"/>
                </a:cubicBezTo>
                <a:cubicBezTo>
                  <a:pt x="3944965" y="5810357"/>
                  <a:pt x="3942576" y="5811109"/>
                  <a:pt x="3946733" y="5799295"/>
                </a:cubicBezTo>
                <a:cubicBezTo>
                  <a:pt x="3952395" y="5792261"/>
                  <a:pt x="3950006" y="5793012"/>
                  <a:pt x="3947617" y="5793765"/>
                </a:cubicBezTo>
                <a:cubicBezTo>
                  <a:pt x="3950006" y="5793012"/>
                  <a:pt x="3949254" y="5790623"/>
                  <a:pt x="3951642" y="5789871"/>
                </a:cubicBezTo>
                <a:cubicBezTo>
                  <a:pt x="3950890" y="5787482"/>
                  <a:pt x="3952527" y="5784342"/>
                  <a:pt x="3954915" y="5783590"/>
                </a:cubicBezTo>
                <a:cubicBezTo>
                  <a:pt x="3954162" y="5781201"/>
                  <a:pt x="3955800" y="5778060"/>
                  <a:pt x="3955800" y="5778060"/>
                </a:cubicBezTo>
                <a:cubicBezTo>
                  <a:pt x="3955800" y="5778060"/>
                  <a:pt x="3953411" y="5778811"/>
                  <a:pt x="3953411" y="5778811"/>
                </a:cubicBezTo>
                <a:cubicBezTo>
                  <a:pt x="3952527" y="5784342"/>
                  <a:pt x="3948502" y="5788234"/>
                  <a:pt x="3947617" y="5793765"/>
                </a:cubicBezTo>
                <a:cubicBezTo>
                  <a:pt x="3942841" y="5795268"/>
                  <a:pt x="3939568" y="5801550"/>
                  <a:pt x="3936295" y="5807832"/>
                </a:cubicBezTo>
                <a:cubicBezTo>
                  <a:pt x="3933907" y="5808584"/>
                  <a:pt x="3932270" y="5811726"/>
                  <a:pt x="3932270" y="5811726"/>
                </a:cubicBezTo>
                <a:cubicBezTo>
                  <a:pt x="3932270" y="5811726"/>
                  <a:pt x="3931519" y="5809336"/>
                  <a:pt x="3931519" y="5809336"/>
                </a:cubicBezTo>
                <a:cubicBezTo>
                  <a:pt x="3936428" y="5799912"/>
                  <a:pt x="3930899" y="5799026"/>
                  <a:pt x="3935808" y="5789604"/>
                </a:cubicBezTo>
                <a:cubicBezTo>
                  <a:pt x="3935808" y="5789604"/>
                  <a:pt x="3933420" y="5790356"/>
                  <a:pt x="3933420" y="5790356"/>
                </a:cubicBezTo>
                <a:cubicBezTo>
                  <a:pt x="3930899" y="5799026"/>
                  <a:pt x="3923602" y="5809201"/>
                  <a:pt x="3924354" y="5811591"/>
                </a:cubicBezTo>
                <a:cubicBezTo>
                  <a:pt x="3925858" y="5816371"/>
                  <a:pt x="3924221" y="5819512"/>
                  <a:pt x="3922585" y="5822653"/>
                </a:cubicBezTo>
                <a:cubicBezTo>
                  <a:pt x="3920949" y="5825793"/>
                  <a:pt x="3921701" y="5828183"/>
                  <a:pt x="3918429" y="5834465"/>
                </a:cubicBezTo>
                <a:cubicBezTo>
                  <a:pt x="3916039" y="5835217"/>
                  <a:pt x="3915421" y="5824908"/>
                  <a:pt x="3907990" y="5843002"/>
                </a:cubicBezTo>
                <a:cubicBezTo>
                  <a:pt x="3907990" y="5843002"/>
                  <a:pt x="3905602" y="5843754"/>
                  <a:pt x="3906355" y="5846143"/>
                </a:cubicBezTo>
                <a:cubicBezTo>
                  <a:pt x="3907239" y="5840613"/>
                  <a:pt x="3904098" y="5838975"/>
                  <a:pt x="3904098" y="5838975"/>
                </a:cubicBezTo>
                <a:cubicBezTo>
                  <a:pt x="3903346" y="5836586"/>
                  <a:pt x="3904982" y="5833445"/>
                  <a:pt x="3904982" y="5833445"/>
                </a:cubicBezTo>
                <a:cubicBezTo>
                  <a:pt x="3910644" y="5826412"/>
                  <a:pt x="3910775" y="5818492"/>
                  <a:pt x="3916437" y="5811458"/>
                </a:cubicBezTo>
                <a:cubicBezTo>
                  <a:pt x="3915684" y="5809067"/>
                  <a:pt x="3917321" y="5805926"/>
                  <a:pt x="3918956" y="5802786"/>
                </a:cubicBezTo>
                <a:cubicBezTo>
                  <a:pt x="3919841" y="5797254"/>
                  <a:pt x="3921478" y="5794114"/>
                  <a:pt x="3924618" y="5795751"/>
                </a:cubicBezTo>
                <a:cubicBezTo>
                  <a:pt x="3924618" y="5795751"/>
                  <a:pt x="3928643" y="5791859"/>
                  <a:pt x="3930280" y="5788718"/>
                </a:cubicBezTo>
                <a:cubicBezTo>
                  <a:pt x="3929527" y="5786328"/>
                  <a:pt x="3927891" y="5789470"/>
                  <a:pt x="3925502" y="5790221"/>
                </a:cubicBezTo>
                <a:cubicBezTo>
                  <a:pt x="3925502" y="5790221"/>
                  <a:pt x="3924750" y="5787832"/>
                  <a:pt x="3923998" y="5785442"/>
                </a:cubicBezTo>
                <a:cubicBezTo>
                  <a:pt x="3925635" y="5782300"/>
                  <a:pt x="3927271" y="5779160"/>
                  <a:pt x="3931296" y="5775267"/>
                </a:cubicBezTo>
                <a:cubicBezTo>
                  <a:pt x="3931296" y="5775267"/>
                  <a:pt x="3932047" y="5777657"/>
                  <a:pt x="3934437" y="5776905"/>
                </a:cubicBezTo>
                <a:cubicBezTo>
                  <a:pt x="3936072" y="5773764"/>
                  <a:pt x="3938461" y="5773012"/>
                  <a:pt x="3940096" y="5769871"/>
                </a:cubicBezTo>
                <a:cubicBezTo>
                  <a:pt x="3940981" y="5764339"/>
                  <a:pt x="3934568" y="5768985"/>
                  <a:pt x="3931428" y="5767346"/>
                </a:cubicBezTo>
                <a:cubicBezTo>
                  <a:pt x="3929038" y="5768098"/>
                  <a:pt x="3931560" y="5759427"/>
                  <a:pt x="3930057" y="5754648"/>
                </a:cubicBezTo>
                <a:cubicBezTo>
                  <a:pt x="3924395" y="5761682"/>
                  <a:pt x="3921874" y="5770353"/>
                  <a:pt x="3917849" y="5774247"/>
                </a:cubicBezTo>
                <a:cubicBezTo>
                  <a:pt x="3913825" y="5778139"/>
                  <a:pt x="3910552" y="5784422"/>
                  <a:pt x="3909800" y="5782033"/>
                </a:cubicBezTo>
                <a:cubicBezTo>
                  <a:pt x="3909048" y="5779643"/>
                  <a:pt x="3909800" y="5782033"/>
                  <a:pt x="3906528" y="5788315"/>
                </a:cubicBezTo>
                <a:cubicBezTo>
                  <a:pt x="3904140" y="5789066"/>
                  <a:pt x="3902503" y="5792208"/>
                  <a:pt x="3903255" y="5794597"/>
                </a:cubicBezTo>
                <a:cubicBezTo>
                  <a:pt x="3892817" y="5803135"/>
                  <a:pt x="3883752" y="5824370"/>
                  <a:pt x="3874066" y="5835298"/>
                </a:cubicBezTo>
                <a:cubicBezTo>
                  <a:pt x="3871545" y="5843969"/>
                  <a:pt x="3868273" y="5850251"/>
                  <a:pt x="3865132" y="5848613"/>
                </a:cubicBezTo>
                <a:cubicBezTo>
                  <a:pt x="3865132" y="5848613"/>
                  <a:pt x="3861108" y="5852506"/>
                  <a:pt x="3861860" y="5854895"/>
                </a:cubicBezTo>
                <a:cubicBezTo>
                  <a:pt x="3859472" y="5855647"/>
                  <a:pt x="3860224" y="5858037"/>
                  <a:pt x="3860224" y="5858037"/>
                </a:cubicBezTo>
                <a:cubicBezTo>
                  <a:pt x="3861728" y="5862817"/>
                  <a:pt x="3860844" y="5868346"/>
                  <a:pt x="3856819" y="5872239"/>
                </a:cubicBezTo>
                <a:cubicBezTo>
                  <a:pt x="3851158" y="5879272"/>
                  <a:pt x="3845496" y="5886307"/>
                  <a:pt x="3843108" y="5887059"/>
                </a:cubicBezTo>
                <a:cubicBezTo>
                  <a:pt x="3835943" y="5889314"/>
                  <a:pt x="3831035" y="5898737"/>
                  <a:pt x="3824489" y="5911302"/>
                </a:cubicBezTo>
                <a:cubicBezTo>
                  <a:pt x="3822853" y="5914442"/>
                  <a:pt x="3820464" y="5915195"/>
                  <a:pt x="3819580" y="5920725"/>
                </a:cubicBezTo>
                <a:cubicBezTo>
                  <a:pt x="3817944" y="5923866"/>
                  <a:pt x="3813919" y="5927758"/>
                  <a:pt x="3812283" y="5930900"/>
                </a:cubicBezTo>
                <a:cubicBezTo>
                  <a:pt x="3809011" y="5937182"/>
                  <a:pt x="3813167" y="5925370"/>
                  <a:pt x="3809143" y="5929262"/>
                </a:cubicBezTo>
                <a:cubicBezTo>
                  <a:pt x="3807506" y="5932404"/>
                  <a:pt x="3805118" y="5933156"/>
                  <a:pt x="3803481" y="5936297"/>
                </a:cubicBezTo>
                <a:cubicBezTo>
                  <a:pt x="3804233" y="5938686"/>
                  <a:pt x="3804986" y="5941076"/>
                  <a:pt x="3805738" y="5943465"/>
                </a:cubicBezTo>
                <a:cubicBezTo>
                  <a:pt x="3803349" y="5944217"/>
                  <a:pt x="3804102" y="5946606"/>
                  <a:pt x="3804102" y="5946606"/>
                </a:cubicBezTo>
                <a:cubicBezTo>
                  <a:pt x="3802531" y="5945787"/>
                  <a:pt x="3800519" y="5947733"/>
                  <a:pt x="3798601" y="5949979"/>
                </a:cubicBezTo>
                <a:lnTo>
                  <a:pt x="3798486" y="5950098"/>
                </a:lnTo>
                <a:lnTo>
                  <a:pt x="3793473" y="5951676"/>
                </a:lnTo>
                <a:lnTo>
                  <a:pt x="3794549" y="5949613"/>
                </a:lnTo>
                <a:cubicBezTo>
                  <a:pt x="3798574" y="5945720"/>
                  <a:pt x="3800209" y="5942579"/>
                  <a:pt x="3799457" y="5940188"/>
                </a:cubicBezTo>
                <a:cubicBezTo>
                  <a:pt x="3799457" y="5940188"/>
                  <a:pt x="3798706" y="5937800"/>
                  <a:pt x="3800341" y="5934659"/>
                </a:cubicBezTo>
                <a:cubicBezTo>
                  <a:pt x="3803614" y="5928377"/>
                  <a:pt x="3806134" y="5919704"/>
                  <a:pt x="3808522" y="5918953"/>
                </a:cubicBezTo>
                <a:cubicBezTo>
                  <a:pt x="3812547" y="5915060"/>
                  <a:pt x="3811796" y="5912671"/>
                  <a:pt x="3811044" y="5910282"/>
                </a:cubicBezTo>
                <a:lnTo>
                  <a:pt x="3815248" y="5903373"/>
                </a:lnTo>
                <a:lnTo>
                  <a:pt x="3816632" y="5902938"/>
                </a:lnTo>
                <a:lnTo>
                  <a:pt x="3817855" y="5899091"/>
                </a:lnTo>
                <a:lnTo>
                  <a:pt x="3824886" y="5887541"/>
                </a:lnTo>
                <a:cubicBezTo>
                  <a:pt x="3824886" y="5887541"/>
                  <a:pt x="3827274" y="5886789"/>
                  <a:pt x="3827274" y="5886789"/>
                </a:cubicBezTo>
                <a:cubicBezTo>
                  <a:pt x="3828911" y="5883649"/>
                  <a:pt x="3832183" y="5877367"/>
                  <a:pt x="3833820" y="5874227"/>
                </a:cubicBezTo>
                <a:cubicBezTo>
                  <a:pt x="3833068" y="5871837"/>
                  <a:pt x="3835456" y="5871085"/>
                  <a:pt x="3835456" y="5871085"/>
                </a:cubicBezTo>
                <a:cubicBezTo>
                  <a:pt x="3835456" y="5871085"/>
                  <a:pt x="3834704" y="5868695"/>
                  <a:pt x="3837092" y="5867943"/>
                </a:cubicBezTo>
                <a:cubicBezTo>
                  <a:pt x="3837092" y="5867943"/>
                  <a:pt x="3836340" y="5865555"/>
                  <a:pt x="3838728" y="5864803"/>
                </a:cubicBezTo>
                <a:cubicBezTo>
                  <a:pt x="3837976" y="5862413"/>
                  <a:pt x="3835587" y="5863164"/>
                  <a:pt x="3837224" y="5860023"/>
                </a:cubicBezTo>
                <a:cubicBezTo>
                  <a:pt x="3837224" y="5860023"/>
                  <a:pt x="3838861" y="5856882"/>
                  <a:pt x="3840496" y="5853741"/>
                </a:cubicBezTo>
                <a:cubicBezTo>
                  <a:pt x="3842133" y="5850600"/>
                  <a:pt x="3843017" y="5845070"/>
                  <a:pt x="3847042" y="5841177"/>
                </a:cubicBezTo>
                <a:cubicBezTo>
                  <a:pt x="3847042" y="5841177"/>
                  <a:pt x="3849430" y="5840426"/>
                  <a:pt x="3848679" y="5838036"/>
                </a:cubicBezTo>
                <a:cubicBezTo>
                  <a:pt x="3848679" y="5838036"/>
                  <a:pt x="3848679" y="5838036"/>
                  <a:pt x="3851067" y="5837285"/>
                </a:cubicBezTo>
                <a:cubicBezTo>
                  <a:pt x="3852704" y="5834142"/>
                  <a:pt x="3855976" y="5827860"/>
                  <a:pt x="3850314" y="5834895"/>
                </a:cubicBezTo>
                <a:cubicBezTo>
                  <a:pt x="3851952" y="5831754"/>
                  <a:pt x="3852836" y="5826222"/>
                  <a:pt x="3852836" y="5826222"/>
                </a:cubicBezTo>
                <a:cubicBezTo>
                  <a:pt x="3848058" y="5827726"/>
                  <a:pt x="3848058" y="5827726"/>
                  <a:pt x="3844918" y="5826089"/>
                </a:cubicBezTo>
                <a:cubicBezTo>
                  <a:pt x="3844918" y="5826089"/>
                  <a:pt x="3843282" y="5829229"/>
                  <a:pt x="3843282" y="5829229"/>
                </a:cubicBezTo>
                <a:cubicBezTo>
                  <a:pt x="3843282" y="5829229"/>
                  <a:pt x="3839256" y="5833122"/>
                  <a:pt x="3840009" y="5835513"/>
                </a:cubicBezTo>
                <a:cubicBezTo>
                  <a:pt x="3838372" y="5838654"/>
                  <a:pt x="3833463" y="5848077"/>
                  <a:pt x="3835101" y="5844936"/>
                </a:cubicBezTo>
                <a:cubicBezTo>
                  <a:pt x="3837488" y="5844184"/>
                  <a:pt x="3837488" y="5844184"/>
                  <a:pt x="3837488" y="5844184"/>
                </a:cubicBezTo>
                <a:lnTo>
                  <a:pt x="3835937" y="5849519"/>
                </a:lnTo>
                <a:lnTo>
                  <a:pt x="3831207" y="5840909"/>
                </a:lnTo>
                <a:cubicBezTo>
                  <a:pt x="3829703" y="5836129"/>
                  <a:pt x="3827315" y="5836881"/>
                  <a:pt x="3821654" y="5843916"/>
                </a:cubicBezTo>
                <a:cubicBezTo>
                  <a:pt x="3826695" y="5826571"/>
                  <a:pt x="3826695" y="5826571"/>
                  <a:pt x="3818779" y="5826438"/>
                </a:cubicBezTo>
                <a:cubicBezTo>
                  <a:pt x="3815505" y="5832719"/>
                  <a:pt x="3813869" y="5835861"/>
                  <a:pt x="3809845" y="5839753"/>
                </a:cubicBezTo>
                <a:cubicBezTo>
                  <a:pt x="3810597" y="5842143"/>
                  <a:pt x="3810597" y="5842143"/>
                  <a:pt x="3811350" y="5844533"/>
                </a:cubicBezTo>
                <a:cubicBezTo>
                  <a:pt x="3811350" y="5844533"/>
                  <a:pt x="3812985" y="5841391"/>
                  <a:pt x="3812985" y="5841391"/>
                </a:cubicBezTo>
                <a:cubicBezTo>
                  <a:pt x="3814622" y="5838250"/>
                  <a:pt x="3817141" y="5829578"/>
                  <a:pt x="3820282" y="5831216"/>
                </a:cubicBezTo>
                <a:cubicBezTo>
                  <a:pt x="3822671" y="5830464"/>
                  <a:pt x="3817009" y="5837498"/>
                  <a:pt x="3816125" y="5843030"/>
                </a:cubicBezTo>
                <a:cubicBezTo>
                  <a:pt x="3816125" y="5843030"/>
                  <a:pt x="3816125" y="5843030"/>
                  <a:pt x="3814490" y="5846170"/>
                </a:cubicBezTo>
                <a:cubicBezTo>
                  <a:pt x="3811968" y="5854843"/>
                  <a:pt x="3811084" y="5860372"/>
                  <a:pt x="3804671" y="5865017"/>
                </a:cubicBezTo>
                <a:cubicBezTo>
                  <a:pt x="3805424" y="5867407"/>
                  <a:pt x="3800647" y="5868910"/>
                  <a:pt x="3800647" y="5868910"/>
                </a:cubicBezTo>
                <a:cubicBezTo>
                  <a:pt x="3799895" y="5866520"/>
                  <a:pt x="3798391" y="5861742"/>
                  <a:pt x="3796887" y="5856963"/>
                </a:cubicBezTo>
                <a:cubicBezTo>
                  <a:pt x="3799275" y="5856212"/>
                  <a:pt x="3801663" y="5855460"/>
                  <a:pt x="3804052" y="5854708"/>
                </a:cubicBezTo>
                <a:cubicBezTo>
                  <a:pt x="3804936" y="5849177"/>
                  <a:pt x="3805820" y="5843646"/>
                  <a:pt x="3806704" y="5838117"/>
                </a:cubicBezTo>
                <a:cubicBezTo>
                  <a:pt x="3806704" y="5838117"/>
                  <a:pt x="3805952" y="5835726"/>
                  <a:pt x="3805952" y="5835726"/>
                </a:cubicBezTo>
                <a:cubicBezTo>
                  <a:pt x="3810729" y="5834223"/>
                  <a:pt x="3812366" y="5831082"/>
                  <a:pt x="3814753" y="5830330"/>
                </a:cubicBezTo>
                <a:cubicBezTo>
                  <a:pt x="3815638" y="5824800"/>
                  <a:pt x="3814885" y="5822411"/>
                  <a:pt x="3814133" y="5820023"/>
                </a:cubicBezTo>
                <a:cubicBezTo>
                  <a:pt x="3815770" y="5816880"/>
                  <a:pt x="3817407" y="5813739"/>
                  <a:pt x="3821431" y="5809846"/>
                </a:cubicBezTo>
                <a:cubicBezTo>
                  <a:pt x="3823067" y="5806705"/>
                  <a:pt x="3826340" y="5800422"/>
                  <a:pt x="3825588" y="5798034"/>
                </a:cubicBezTo>
                <a:cubicBezTo>
                  <a:pt x="3825588" y="5798034"/>
                  <a:pt x="3827224" y="5794893"/>
                  <a:pt x="3827224" y="5794893"/>
                </a:cubicBezTo>
                <a:cubicBezTo>
                  <a:pt x="3836158" y="5781576"/>
                  <a:pt x="3844340" y="5765870"/>
                  <a:pt x="3852521" y="5750166"/>
                </a:cubicBezTo>
                <a:cubicBezTo>
                  <a:pt x="3856545" y="5746272"/>
                  <a:pt x="3856545" y="5746272"/>
                  <a:pt x="3855793" y="5743883"/>
                </a:cubicBezTo>
                <a:cubicBezTo>
                  <a:pt x="3855041" y="5741494"/>
                  <a:pt x="3856678" y="5738352"/>
                  <a:pt x="3859066" y="5737600"/>
                </a:cubicBezTo>
                <a:cubicBezTo>
                  <a:pt x="3858315" y="5735211"/>
                  <a:pt x="3860702" y="5734459"/>
                  <a:pt x="3859950" y="5732070"/>
                </a:cubicBezTo>
                <a:cubicBezTo>
                  <a:pt x="3862339" y="5731319"/>
                  <a:pt x="3857431" y="5740742"/>
                  <a:pt x="3863090" y="5733708"/>
                </a:cubicBezTo>
                <a:cubicBezTo>
                  <a:pt x="3865612" y="5725036"/>
                  <a:pt x="3871272" y="5718002"/>
                  <a:pt x="3876181" y="5708579"/>
                </a:cubicBezTo>
                <a:cubicBezTo>
                  <a:pt x="3875430" y="5706190"/>
                  <a:pt x="3877066" y="5703047"/>
                  <a:pt x="3877066" y="5703047"/>
                </a:cubicBezTo>
                <a:cubicBezTo>
                  <a:pt x="3878702" y="5699907"/>
                  <a:pt x="3885247" y="5687343"/>
                  <a:pt x="3884496" y="5684953"/>
                </a:cubicBezTo>
                <a:cubicBezTo>
                  <a:pt x="3886883" y="5684202"/>
                  <a:pt x="3887767" y="5678671"/>
                  <a:pt x="3890155" y="5677919"/>
                </a:cubicBezTo>
                <a:cubicBezTo>
                  <a:pt x="3890155" y="5677919"/>
                  <a:pt x="3890155" y="5677919"/>
                  <a:pt x="3891793" y="5674778"/>
                </a:cubicBezTo>
                <a:cubicBezTo>
                  <a:pt x="3895064" y="5668496"/>
                  <a:pt x="3892677" y="5669248"/>
                  <a:pt x="3890288" y="5669998"/>
                </a:cubicBezTo>
                <a:cubicBezTo>
                  <a:pt x="3890288" y="5669998"/>
                  <a:pt x="3889537" y="5667611"/>
                  <a:pt x="3891173" y="5664470"/>
                </a:cubicBezTo>
                <a:cubicBezTo>
                  <a:pt x="3890421" y="5662079"/>
                  <a:pt x="3892809" y="5661328"/>
                  <a:pt x="3892057" y="5658939"/>
                </a:cubicBezTo>
                <a:cubicBezTo>
                  <a:pt x="3894445" y="5658187"/>
                  <a:pt x="3893693" y="5655797"/>
                  <a:pt x="3893693" y="5655797"/>
                </a:cubicBezTo>
                <a:cubicBezTo>
                  <a:pt x="3896834" y="5657436"/>
                  <a:pt x="3896834" y="5657436"/>
                  <a:pt x="3897586" y="5659824"/>
                </a:cubicBezTo>
                <a:cubicBezTo>
                  <a:pt x="3899222" y="5656684"/>
                  <a:pt x="3898470" y="5654294"/>
                  <a:pt x="3898470" y="5654294"/>
                </a:cubicBezTo>
                <a:cubicBezTo>
                  <a:pt x="3900858" y="5653542"/>
                  <a:pt x="3900106" y="5651152"/>
                  <a:pt x="3901742" y="5648012"/>
                </a:cubicBezTo>
                <a:cubicBezTo>
                  <a:pt x="3901742" y="5648012"/>
                  <a:pt x="3904131" y="5647260"/>
                  <a:pt x="3904131" y="5647260"/>
                </a:cubicBezTo>
                <a:cubicBezTo>
                  <a:pt x="3904131" y="5647260"/>
                  <a:pt x="3902495" y="5650401"/>
                  <a:pt x="3903246" y="5652790"/>
                </a:cubicBezTo>
                <a:cubicBezTo>
                  <a:pt x="3908155" y="5643367"/>
                  <a:pt x="3911429" y="5637084"/>
                  <a:pt x="3917089" y="5630051"/>
                </a:cubicBezTo>
                <a:cubicBezTo>
                  <a:pt x="3913949" y="5628414"/>
                  <a:pt x="3913949" y="5628414"/>
                  <a:pt x="3913949" y="5628414"/>
                </a:cubicBezTo>
                <a:cubicBezTo>
                  <a:pt x="3913949" y="5628414"/>
                  <a:pt x="3915585" y="5625273"/>
                  <a:pt x="3918858" y="5618990"/>
                </a:cubicBezTo>
                <a:cubicBezTo>
                  <a:pt x="3922130" y="5612708"/>
                  <a:pt x="3922130" y="5612708"/>
                  <a:pt x="3922130" y="5612708"/>
                </a:cubicBezTo>
                <a:cubicBezTo>
                  <a:pt x="3921377" y="5610318"/>
                  <a:pt x="3926287" y="5600895"/>
                  <a:pt x="3929560" y="5594614"/>
                </a:cubicBezTo>
                <a:cubicBezTo>
                  <a:pt x="3933585" y="5590720"/>
                  <a:pt x="3933585" y="5590720"/>
                  <a:pt x="3934469" y="5585189"/>
                </a:cubicBezTo>
                <a:cubicBezTo>
                  <a:pt x="3933717" y="5582800"/>
                  <a:pt x="3936104" y="5582048"/>
                  <a:pt x="3935352" y="5579659"/>
                </a:cubicBezTo>
                <a:cubicBezTo>
                  <a:pt x="3937742" y="5578907"/>
                  <a:pt x="3937742" y="5578907"/>
                  <a:pt x="3937742" y="5578907"/>
                </a:cubicBezTo>
                <a:cubicBezTo>
                  <a:pt x="3940130" y="5578155"/>
                  <a:pt x="3942518" y="5577404"/>
                  <a:pt x="3938494" y="5581297"/>
                </a:cubicBezTo>
                <a:cubicBezTo>
                  <a:pt x="3939246" y="5583686"/>
                  <a:pt x="3939246" y="5583686"/>
                  <a:pt x="3939246" y="5583686"/>
                </a:cubicBezTo>
                <a:cubicBezTo>
                  <a:pt x="3942518" y="5577404"/>
                  <a:pt x="3944906" y="5576652"/>
                  <a:pt x="3946543" y="5573510"/>
                </a:cubicBezTo>
                <a:cubicBezTo>
                  <a:pt x="3946543" y="5573510"/>
                  <a:pt x="3948179" y="5570370"/>
                  <a:pt x="3949815" y="5567229"/>
                </a:cubicBezTo>
                <a:lnTo>
                  <a:pt x="3951451" y="5564087"/>
                </a:lnTo>
                <a:lnTo>
                  <a:pt x="3953840" y="5563336"/>
                </a:lnTo>
                <a:cubicBezTo>
                  <a:pt x="3957997" y="5551523"/>
                  <a:pt x="3953972" y="5555416"/>
                  <a:pt x="3960518" y="5542851"/>
                </a:cubicBezTo>
                <a:cubicBezTo>
                  <a:pt x="3960518" y="5542851"/>
                  <a:pt x="3959766" y="5540462"/>
                  <a:pt x="3959766" y="5540462"/>
                </a:cubicBezTo>
                <a:cubicBezTo>
                  <a:pt x="3954104" y="5547496"/>
                  <a:pt x="3959766" y="5540462"/>
                  <a:pt x="3959013" y="5538072"/>
                </a:cubicBezTo>
                <a:cubicBezTo>
                  <a:pt x="3960650" y="5534931"/>
                  <a:pt x="3962285" y="5531791"/>
                  <a:pt x="3964674" y="5531039"/>
                </a:cubicBezTo>
                <a:cubicBezTo>
                  <a:pt x="3965425" y="5533428"/>
                  <a:pt x="3965425" y="5533428"/>
                  <a:pt x="3965425" y="5533428"/>
                </a:cubicBezTo>
                <a:cubicBezTo>
                  <a:pt x="3967063" y="5530287"/>
                  <a:pt x="3969451" y="5529535"/>
                  <a:pt x="3968699" y="5527146"/>
                </a:cubicBezTo>
                <a:cubicBezTo>
                  <a:pt x="3971971" y="5520863"/>
                  <a:pt x="3975244" y="5514582"/>
                  <a:pt x="3978516" y="5508300"/>
                </a:cubicBezTo>
                <a:cubicBezTo>
                  <a:pt x="3980905" y="5507548"/>
                  <a:pt x="3984177" y="5501264"/>
                  <a:pt x="3985814" y="5498124"/>
                </a:cubicBezTo>
                <a:cubicBezTo>
                  <a:pt x="3985062" y="5495735"/>
                  <a:pt x="3985946" y="5490204"/>
                  <a:pt x="3985193" y="5487815"/>
                </a:cubicBezTo>
                <a:cubicBezTo>
                  <a:pt x="3989219" y="5483922"/>
                  <a:pt x="3989219" y="5483922"/>
                  <a:pt x="3991606" y="5483170"/>
                </a:cubicBezTo>
                <a:cubicBezTo>
                  <a:pt x="3991606" y="5483170"/>
                  <a:pt x="3993995" y="5482419"/>
                  <a:pt x="3993995" y="5482419"/>
                </a:cubicBezTo>
                <a:cubicBezTo>
                  <a:pt x="3995633" y="5479278"/>
                  <a:pt x="3994880" y="5476887"/>
                  <a:pt x="3994880" y="5476887"/>
                </a:cubicBezTo>
                <a:cubicBezTo>
                  <a:pt x="3994880" y="5476887"/>
                  <a:pt x="3994880" y="5476887"/>
                  <a:pt x="3994128" y="5474499"/>
                </a:cubicBezTo>
                <a:cubicBezTo>
                  <a:pt x="3994128" y="5474499"/>
                  <a:pt x="3993376" y="5472109"/>
                  <a:pt x="3995012" y="5468968"/>
                </a:cubicBezTo>
                <a:cubicBezTo>
                  <a:pt x="3999036" y="5465076"/>
                  <a:pt x="3999921" y="5459545"/>
                  <a:pt x="4005581" y="5452511"/>
                </a:cubicBezTo>
                <a:cubicBezTo>
                  <a:pt x="4004829" y="5450121"/>
                  <a:pt x="4008855" y="5446228"/>
                  <a:pt x="4012127" y="5439946"/>
                </a:cubicBezTo>
                <a:cubicBezTo>
                  <a:pt x="4013011" y="5434417"/>
                  <a:pt x="4010623" y="5435168"/>
                  <a:pt x="4010623" y="5435168"/>
                </a:cubicBezTo>
                <a:cubicBezTo>
                  <a:pt x="4010623" y="5435168"/>
                  <a:pt x="4010623" y="5435168"/>
                  <a:pt x="4008234" y="5435920"/>
                </a:cubicBezTo>
                <a:cubicBezTo>
                  <a:pt x="4005847" y="5436671"/>
                  <a:pt x="4004210" y="5439812"/>
                  <a:pt x="4004210" y="5439812"/>
                </a:cubicBezTo>
                <a:cubicBezTo>
                  <a:pt x="4001821" y="5440564"/>
                  <a:pt x="4007482" y="5433531"/>
                  <a:pt x="4008366" y="5428000"/>
                </a:cubicBezTo>
                <a:cubicBezTo>
                  <a:pt x="4010003" y="5424859"/>
                  <a:pt x="4011640" y="5421717"/>
                  <a:pt x="4010755" y="5427248"/>
                </a:cubicBezTo>
                <a:cubicBezTo>
                  <a:pt x="4013144" y="5426496"/>
                  <a:pt x="4014780" y="5423355"/>
                  <a:pt x="4014028" y="5420965"/>
                </a:cubicBezTo>
                <a:cubicBezTo>
                  <a:pt x="4016415" y="5420213"/>
                  <a:pt x="4015664" y="5417824"/>
                  <a:pt x="4017299" y="5414684"/>
                </a:cubicBezTo>
                <a:cubicBezTo>
                  <a:pt x="4018937" y="5411542"/>
                  <a:pt x="4020572" y="5408400"/>
                  <a:pt x="4022961" y="5407649"/>
                </a:cubicBezTo>
                <a:cubicBezTo>
                  <a:pt x="4018804" y="5419462"/>
                  <a:pt x="4020441" y="5416320"/>
                  <a:pt x="4022829" y="5415569"/>
                </a:cubicBezTo>
                <a:cubicBezTo>
                  <a:pt x="4026101" y="5409286"/>
                  <a:pt x="4029374" y="5403004"/>
                  <a:pt x="4031011" y="5399864"/>
                </a:cubicBezTo>
                <a:cubicBezTo>
                  <a:pt x="4032646" y="5396723"/>
                  <a:pt x="4031895" y="5394333"/>
                  <a:pt x="4031142" y="5391944"/>
                </a:cubicBezTo>
                <a:cubicBezTo>
                  <a:pt x="4033531" y="5391192"/>
                  <a:pt x="4033531" y="5391192"/>
                  <a:pt x="4032780" y="5388803"/>
                </a:cubicBezTo>
                <a:cubicBezTo>
                  <a:pt x="4036804" y="5384909"/>
                  <a:pt x="4038439" y="5381769"/>
                  <a:pt x="4039324" y="5376237"/>
                </a:cubicBezTo>
                <a:cubicBezTo>
                  <a:pt x="4042596" y="5369956"/>
                  <a:pt x="4043349" y="5372344"/>
                  <a:pt x="4046621" y="5366063"/>
                </a:cubicBezTo>
                <a:cubicBezTo>
                  <a:pt x="4046621" y="5366063"/>
                  <a:pt x="4048258" y="5362922"/>
                  <a:pt x="4048258" y="5362922"/>
                </a:cubicBezTo>
                <a:cubicBezTo>
                  <a:pt x="4051530" y="5356640"/>
                  <a:pt x="4053167" y="5353499"/>
                  <a:pt x="4054804" y="5350357"/>
                </a:cubicBezTo>
                <a:cubicBezTo>
                  <a:pt x="4056439" y="5347216"/>
                  <a:pt x="4057192" y="5349606"/>
                  <a:pt x="4058828" y="5346465"/>
                </a:cubicBezTo>
                <a:cubicBezTo>
                  <a:pt x="4058828" y="5346465"/>
                  <a:pt x="4060464" y="5343323"/>
                  <a:pt x="4060464" y="5343323"/>
                </a:cubicBezTo>
                <a:cubicBezTo>
                  <a:pt x="4062102" y="5340181"/>
                  <a:pt x="4061348" y="5337793"/>
                  <a:pt x="4061348" y="5337793"/>
                </a:cubicBezTo>
                <a:cubicBezTo>
                  <a:pt x="4061348" y="5337793"/>
                  <a:pt x="4061348" y="5337793"/>
                  <a:pt x="4058960" y="5338545"/>
                </a:cubicBezTo>
                <a:cubicBezTo>
                  <a:pt x="4057323" y="5341685"/>
                  <a:pt x="4055688" y="5344827"/>
                  <a:pt x="4053299" y="5345579"/>
                </a:cubicBezTo>
                <a:cubicBezTo>
                  <a:pt x="4054936" y="5342436"/>
                  <a:pt x="4056572" y="5339296"/>
                  <a:pt x="4058208" y="5336156"/>
                </a:cubicBezTo>
                <a:cubicBezTo>
                  <a:pt x="4057455" y="5333766"/>
                  <a:pt x="4057455" y="5333766"/>
                  <a:pt x="4057455" y="5333766"/>
                </a:cubicBezTo>
                <a:cubicBezTo>
                  <a:pt x="4058208" y="5336156"/>
                  <a:pt x="4055820" y="5336908"/>
                  <a:pt x="4054183" y="5340048"/>
                </a:cubicBezTo>
                <a:cubicBezTo>
                  <a:pt x="4050027" y="5351862"/>
                  <a:pt x="4048390" y="5355002"/>
                  <a:pt x="4044365" y="5358895"/>
                </a:cubicBezTo>
                <a:cubicBezTo>
                  <a:pt x="4041977" y="5359647"/>
                  <a:pt x="4041977" y="5359647"/>
                  <a:pt x="4041977" y="5359647"/>
                </a:cubicBezTo>
                <a:cubicBezTo>
                  <a:pt x="4040341" y="5362789"/>
                  <a:pt x="4037069" y="5369070"/>
                  <a:pt x="4037069" y="5369070"/>
                </a:cubicBezTo>
                <a:cubicBezTo>
                  <a:pt x="4037821" y="5371459"/>
                  <a:pt x="4037821" y="5371459"/>
                  <a:pt x="4040208" y="5370708"/>
                </a:cubicBezTo>
                <a:cubicBezTo>
                  <a:pt x="4040208" y="5370708"/>
                  <a:pt x="4040961" y="5373096"/>
                  <a:pt x="4036935" y="5376989"/>
                </a:cubicBezTo>
                <a:cubicBezTo>
                  <a:pt x="4035299" y="5380131"/>
                  <a:pt x="4036052" y="5382521"/>
                  <a:pt x="4034415" y="5385661"/>
                </a:cubicBezTo>
                <a:cubicBezTo>
                  <a:pt x="4032027" y="5386412"/>
                  <a:pt x="4032780" y="5388803"/>
                  <a:pt x="4031142" y="5391944"/>
                </a:cubicBezTo>
                <a:cubicBezTo>
                  <a:pt x="4030390" y="5389555"/>
                  <a:pt x="4030390" y="5389555"/>
                  <a:pt x="4032027" y="5386412"/>
                </a:cubicBezTo>
                <a:cubicBezTo>
                  <a:pt x="4033664" y="5383272"/>
                  <a:pt x="4033664" y="5383272"/>
                  <a:pt x="4033664" y="5383272"/>
                </a:cubicBezTo>
                <a:cubicBezTo>
                  <a:pt x="4033664" y="5383272"/>
                  <a:pt x="4030523" y="5381635"/>
                  <a:pt x="4031275" y="5384023"/>
                </a:cubicBezTo>
                <a:cubicBezTo>
                  <a:pt x="4031275" y="5384023"/>
                  <a:pt x="4029639" y="5387164"/>
                  <a:pt x="4027250" y="5387916"/>
                </a:cubicBezTo>
                <a:cubicBezTo>
                  <a:pt x="4026366" y="5393447"/>
                  <a:pt x="4028755" y="5392696"/>
                  <a:pt x="4025482" y="5398978"/>
                </a:cubicBezTo>
                <a:cubicBezTo>
                  <a:pt x="4023093" y="5399730"/>
                  <a:pt x="4023093" y="5399730"/>
                  <a:pt x="4020705" y="5400481"/>
                </a:cubicBezTo>
                <a:cubicBezTo>
                  <a:pt x="4018317" y="5401233"/>
                  <a:pt x="4015044" y="5407515"/>
                  <a:pt x="4011772" y="5413797"/>
                </a:cubicBezTo>
                <a:cubicBezTo>
                  <a:pt x="4010135" y="5416939"/>
                  <a:pt x="4010887" y="5419327"/>
                  <a:pt x="4008498" y="5420080"/>
                </a:cubicBezTo>
                <a:cubicBezTo>
                  <a:pt x="4007615" y="5425611"/>
                  <a:pt x="4007615" y="5425611"/>
                  <a:pt x="3999433" y="5441315"/>
                </a:cubicBezTo>
                <a:cubicBezTo>
                  <a:pt x="3998549" y="5446846"/>
                  <a:pt x="3996161" y="5447598"/>
                  <a:pt x="3994524" y="5450740"/>
                </a:cubicBezTo>
                <a:cubicBezTo>
                  <a:pt x="3992136" y="5451490"/>
                  <a:pt x="3990500" y="5454632"/>
                  <a:pt x="3987226" y="5460915"/>
                </a:cubicBezTo>
                <a:cubicBezTo>
                  <a:pt x="3985591" y="5464055"/>
                  <a:pt x="3982318" y="5470338"/>
                  <a:pt x="3979045" y="5476620"/>
                </a:cubicBezTo>
                <a:cubicBezTo>
                  <a:pt x="3979045" y="5476620"/>
                  <a:pt x="3981433" y="5475868"/>
                  <a:pt x="3981433" y="5475868"/>
                </a:cubicBezTo>
                <a:cubicBezTo>
                  <a:pt x="3982185" y="5478257"/>
                  <a:pt x="3979797" y="5479009"/>
                  <a:pt x="3980550" y="5481398"/>
                </a:cubicBezTo>
                <a:cubicBezTo>
                  <a:pt x="3978161" y="5482149"/>
                  <a:pt x="3978913" y="5484540"/>
                  <a:pt x="3976526" y="5485291"/>
                </a:cubicBezTo>
                <a:cubicBezTo>
                  <a:pt x="3976526" y="5485291"/>
                  <a:pt x="3975773" y="5482901"/>
                  <a:pt x="3975773" y="5482901"/>
                </a:cubicBezTo>
                <a:cubicBezTo>
                  <a:pt x="3970112" y="5489936"/>
                  <a:pt x="3965955" y="5501749"/>
                  <a:pt x="3964451" y="5496970"/>
                </a:cubicBezTo>
                <a:cubicBezTo>
                  <a:pt x="3964451" y="5496970"/>
                  <a:pt x="3962815" y="5500111"/>
                  <a:pt x="3962815" y="5500111"/>
                </a:cubicBezTo>
                <a:cubicBezTo>
                  <a:pt x="3959543" y="5506393"/>
                  <a:pt x="3957153" y="5507146"/>
                  <a:pt x="3953881" y="5513427"/>
                </a:cubicBezTo>
                <a:cubicBezTo>
                  <a:pt x="3952997" y="5518957"/>
                  <a:pt x="3952997" y="5518957"/>
                  <a:pt x="3951361" y="5522099"/>
                </a:cubicBezTo>
                <a:cubicBezTo>
                  <a:pt x="3948972" y="5522851"/>
                  <a:pt x="3945700" y="5529132"/>
                  <a:pt x="3944815" y="5534664"/>
                </a:cubicBezTo>
                <a:cubicBezTo>
                  <a:pt x="3940791" y="5538556"/>
                  <a:pt x="3941543" y="5540945"/>
                  <a:pt x="3943178" y="5537805"/>
                </a:cubicBezTo>
                <a:cubicBezTo>
                  <a:pt x="3944815" y="5534664"/>
                  <a:pt x="3947203" y="5533912"/>
                  <a:pt x="3946318" y="5539441"/>
                </a:cubicBezTo>
                <a:cubicBezTo>
                  <a:pt x="3939022" y="5549617"/>
                  <a:pt x="3940527" y="5554396"/>
                  <a:pt x="3942915" y="5553645"/>
                </a:cubicBezTo>
                <a:cubicBezTo>
                  <a:pt x="3942915" y="5553645"/>
                  <a:pt x="3941278" y="5556785"/>
                  <a:pt x="3942031" y="5559174"/>
                </a:cubicBezTo>
                <a:cubicBezTo>
                  <a:pt x="3942031" y="5559174"/>
                  <a:pt x="3944418" y="5558423"/>
                  <a:pt x="3941145" y="5564706"/>
                </a:cubicBezTo>
                <a:cubicBezTo>
                  <a:pt x="3937121" y="5568598"/>
                  <a:pt x="3936370" y="5566208"/>
                  <a:pt x="3936370" y="5566208"/>
                </a:cubicBezTo>
                <a:cubicBezTo>
                  <a:pt x="3936370" y="5566208"/>
                  <a:pt x="3935618" y="5563820"/>
                  <a:pt x="3937253" y="5560678"/>
                </a:cubicBezTo>
                <a:cubicBezTo>
                  <a:pt x="3938890" y="5557538"/>
                  <a:pt x="3933229" y="5564572"/>
                  <a:pt x="3933229" y="5564572"/>
                </a:cubicBezTo>
                <a:cubicBezTo>
                  <a:pt x="3932478" y="5562181"/>
                  <a:pt x="3931593" y="5567713"/>
                  <a:pt x="3929956" y="5570853"/>
                </a:cubicBezTo>
                <a:cubicBezTo>
                  <a:pt x="3928321" y="5573994"/>
                  <a:pt x="3925932" y="5574746"/>
                  <a:pt x="3926684" y="5577135"/>
                </a:cubicBezTo>
                <a:cubicBezTo>
                  <a:pt x="3925799" y="5582666"/>
                  <a:pt x="3929824" y="5578772"/>
                  <a:pt x="3935486" y="5571739"/>
                </a:cubicBezTo>
                <a:cubicBezTo>
                  <a:pt x="3930577" y="5581162"/>
                  <a:pt x="3924915" y="5588197"/>
                  <a:pt x="3922396" y="5596868"/>
                </a:cubicBezTo>
                <a:cubicBezTo>
                  <a:pt x="3922396" y="5596868"/>
                  <a:pt x="3921643" y="5594479"/>
                  <a:pt x="3920891" y="5592089"/>
                </a:cubicBezTo>
                <a:cubicBezTo>
                  <a:pt x="3925799" y="5582666"/>
                  <a:pt x="3922527" y="5588948"/>
                  <a:pt x="3921775" y="5586559"/>
                </a:cubicBezTo>
                <a:cubicBezTo>
                  <a:pt x="3921775" y="5586559"/>
                  <a:pt x="3920139" y="5589700"/>
                  <a:pt x="3919387" y="5587310"/>
                </a:cubicBezTo>
                <a:cubicBezTo>
                  <a:pt x="3921023" y="5584169"/>
                  <a:pt x="3919387" y="5587310"/>
                  <a:pt x="3916997" y="5588062"/>
                </a:cubicBezTo>
                <a:cubicBezTo>
                  <a:pt x="3913725" y="5594344"/>
                  <a:pt x="3915362" y="5591204"/>
                  <a:pt x="3916113" y="5593593"/>
                </a:cubicBezTo>
                <a:cubicBezTo>
                  <a:pt x="3916113" y="5593593"/>
                  <a:pt x="3914478" y="5596734"/>
                  <a:pt x="3914478" y="5596734"/>
                </a:cubicBezTo>
                <a:cubicBezTo>
                  <a:pt x="3908816" y="5603768"/>
                  <a:pt x="3907932" y="5609298"/>
                  <a:pt x="3905413" y="5617970"/>
                </a:cubicBezTo>
                <a:cubicBezTo>
                  <a:pt x="3905413" y="5617970"/>
                  <a:pt x="3910188" y="5616467"/>
                  <a:pt x="3908553" y="5619607"/>
                </a:cubicBezTo>
                <a:cubicBezTo>
                  <a:pt x="3906916" y="5622749"/>
                  <a:pt x="3906031" y="5628279"/>
                  <a:pt x="3906784" y="5630669"/>
                </a:cubicBezTo>
                <a:cubicBezTo>
                  <a:pt x="3904396" y="5631421"/>
                  <a:pt x="3903511" y="5636950"/>
                  <a:pt x="3901122" y="5637702"/>
                </a:cubicBezTo>
                <a:cubicBezTo>
                  <a:pt x="3902007" y="5632172"/>
                  <a:pt x="3906916" y="5622749"/>
                  <a:pt x="3895594" y="5636817"/>
                </a:cubicBezTo>
                <a:cubicBezTo>
                  <a:pt x="3897230" y="5633676"/>
                  <a:pt x="3893205" y="5637569"/>
                  <a:pt x="3889932" y="5643851"/>
                </a:cubicBezTo>
                <a:cubicBezTo>
                  <a:pt x="3888297" y="5646991"/>
                  <a:pt x="3885024" y="5653274"/>
                  <a:pt x="3884272" y="5650884"/>
                </a:cubicBezTo>
                <a:cubicBezTo>
                  <a:pt x="3883520" y="5648494"/>
                  <a:pt x="3883520" y="5648494"/>
                  <a:pt x="3883520" y="5648494"/>
                </a:cubicBezTo>
                <a:cubicBezTo>
                  <a:pt x="3883520" y="5648494"/>
                  <a:pt x="3881883" y="5651636"/>
                  <a:pt x="3881883" y="5651636"/>
                </a:cubicBezTo>
                <a:cubicBezTo>
                  <a:pt x="3880248" y="5654778"/>
                  <a:pt x="3880248" y="5654778"/>
                  <a:pt x="3880248" y="5654778"/>
                </a:cubicBezTo>
                <a:cubicBezTo>
                  <a:pt x="3880999" y="5657166"/>
                  <a:pt x="3880999" y="5657166"/>
                  <a:pt x="3880999" y="5657166"/>
                </a:cubicBezTo>
                <a:cubicBezTo>
                  <a:pt x="3879363" y="5660307"/>
                  <a:pt x="3880115" y="5662698"/>
                  <a:pt x="3877727" y="5663449"/>
                </a:cubicBezTo>
                <a:cubicBezTo>
                  <a:pt x="3875207" y="5672121"/>
                  <a:pt x="3872818" y="5672873"/>
                  <a:pt x="3875957" y="5674510"/>
                </a:cubicBezTo>
                <a:cubicBezTo>
                  <a:pt x="3875957" y="5674510"/>
                  <a:pt x="3873570" y="5675261"/>
                  <a:pt x="3873570" y="5675261"/>
                </a:cubicBezTo>
                <a:cubicBezTo>
                  <a:pt x="3874322" y="5677651"/>
                  <a:pt x="3871933" y="5678402"/>
                  <a:pt x="3872686" y="5680792"/>
                </a:cubicBezTo>
                <a:cubicBezTo>
                  <a:pt x="3870298" y="5681544"/>
                  <a:pt x="3870298" y="5681544"/>
                  <a:pt x="3870298" y="5681544"/>
                </a:cubicBezTo>
                <a:cubicBezTo>
                  <a:pt x="3863884" y="5686188"/>
                  <a:pt x="3864637" y="5688578"/>
                  <a:pt x="3859727" y="5698002"/>
                </a:cubicBezTo>
                <a:cubicBezTo>
                  <a:pt x="3858091" y="5701142"/>
                  <a:pt x="3858091" y="5701142"/>
                  <a:pt x="3857207" y="5706673"/>
                </a:cubicBezTo>
                <a:cubicBezTo>
                  <a:pt x="3858091" y="5701142"/>
                  <a:pt x="3858091" y="5701142"/>
                  <a:pt x="3857340" y="5698753"/>
                </a:cubicBezTo>
                <a:cubicBezTo>
                  <a:pt x="3857340" y="5698753"/>
                  <a:pt x="3855703" y="5701894"/>
                  <a:pt x="3855703" y="5701894"/>
                </a:cubicBezTo>
                <a:cubicBezTo>
                  <a:pt x="3854066" y="5705036"/>
                  <a:pt x="3852430" y="5708176"/>
                  <a:pt x="3852430" y="5708176"/>
                </a:cubicBezTo>
                <a:cubicBezTo>
                  <a:pt x="3848406" y="5712068"/>
                  <a:pt x="3846769" y="5715210"/>
                  <a:pt x="3843496" y="5721492"/>
                </a:cubicBezTo>
                <a:cubicBezTo>
                  <a:pt x="3843496" y="5721492"/>
                  <a:pt x="3845133" y="5718351"/>
                  <a:pt x="3845133" y="5718351"/>
                </a:cubicBezTo>
                <a:cubicBezTo>
                  <a:pt x="3844381" y="5715962"/>
                  <a:pt x="3846016" y="5712821"/>
                  <a:pt x="3847653" y="5709680"/>
                </a:cubicBezTo>
                <a:cubicBezTo>
                  <a:pt x="3849290" y="5706540"/>
                  <a:pt x="3850925" y="5703397"/>
                  <a:pt x="3850174" y="5701009"/>
                </a:cubicBezTo>
                <a:cubicBezTo>
                  <a:pt x="3854199" y="5697115"/>
                  <a:pt x="3858224" y="5693222"/>
                  <a:pt x="3857471" y="5690833"/>
                </a:cubicBezTo>
                <a:cubicBezTo>
                  <a:pt x="3859859" y="5690082"/>
                  <a:pt x="3859859" y="5690082"/>
                  <a:pt x="3861496" y="5686940"/>
                </a:cubicBezTo>
                <a:cubicBezTo>
                  <a:pt x="3864768" y="5680658"/>
                  <a:pt x="3867156" y="5679906"/>
                  <a:pt x="3866405" y="5677516"/>
                </a:cubicBezTo>
                <a:cubicBezTo>
                  <a:pt x="3866405" y="5677516"/>
                  <a:pt x="3870430" y="5673625"/>
                  <a:pt x="3872066" y="5670483"/>
                </a:cubicBezTo>
                <a:cubicBezTo>
                  <a:pt x="3874586" y="5661811"/>
                  <a:pt x="3877859" y="5655529"/>
                  <a:pt x="3879495" y="5652387"/>
                </a:cubicBezTo>
                <a:cubicBezTo>
                  <a:pt x="3881130" y="5649246"/>
                  <a:pt x="3882768" y="5646105"/>
                  <a:pt x="3882768" y="5646105"/>
                </a:cubicBezTo>
                <a:cubicBezTo>
                  <a:pt x="3884404" y="5642964"/>
                  <a:pt x="3884404" y="5642964"/>
                  <a:pt x="3886792" y="5642212"/>
                </a:cubicBezTo>
                <a:cubicBezTo>
                  <a:pt x="3886040" y="5639824"/>
                  <a:pt x="3886040" y="5639824"/>
                  <a:pt x="3886040" y="5639824"/>
                </a:cubicBezTo>
                <a:cubicBezTo>
                  <a:pt x="3884404" y="5642964"/>
                  <a:pt x="3882015" y="5643716"/>
                  <a:pt x="3880379" y="5646858"/>
                </a:cubicBezTo>
                <a:cubicBezTo>
                  <a:pt x="3884404" y="5642964"/>
                  <a:pt x="3883652" y="5640575"/>
                  <a:pt x="3883652" y="5640575"/>
                </a:cubicBezTo>
                <a:cubicBezTo>
                  <a:pt x="3890949" y="5630400"/>
                  <a:pt x="3892586" y="5627259"/>
                  <a:pt x="3893470" y="5621729"/>
                </a:cubicBezTo>
                <a:cubicBezTo>
                  <a:pt x="3893470" y="5621729"/>
                  <a:pt x="3893470" y="5621729"/>
                  <a:pt x="3895106" y="5618586"/>
                </a:cubicBezTo>
                <a:cubicBezTo>
                  <a:pt x="3895106" y="5618586"/>
                  <a:pt x="3896743" y="5615445"/>
                  <a:pt x="3896743" y="5615445"/>
                </a:cubicBezTo>
                <a:cubicBezTo>
                  <a:pt x="3896743" y="5615445"/>
                  <a:pt x="3898379" y="5612305"/>
                  <a:pt x="3898379" y="5612305"/>
                </a:cubicBezTo>
                <a:cubicBezTo>
                  <a:pt x="3899130" y="5614695"/>
                  <a:pt x="3898379" y="5612305"/>
                  <a:pt x="3904040" y="5605271"/>
                </a:cubicBezTo>
                <a:cubicBezTo>
                  <a:pt x="3905676" y="5602131"/>
                  <a:pt x="3905676" y="5602131"/>
                  <a:pt x="3907313" y="5598989"/>
                </a:cubicBezTo>
                <a:cubicBezTo>
                  <a:pt x="3907313" y="5598989"/>
                  <a:pt x="3907313" y="5598989"/>
                  <a:pt x="3909700" y="5598237"/>
                </a:cubicBezTo>
                <a:cubicBezTo>
                  <a:pt x="3909700" y="5598237"/>
                  <a:pt x="3908948" y="5595848"/>
                  <a:pt x="3911338" y="5595096"/>
                </a:cubicBezTo>
                <a:cubicBezTo>
                  <a:pt x="3911338" y="5595096"/>
                  <a:pt x="3912973" y="5591955"/>
                  <a:pt x="3912973" y="5591955"/>
                </a:cubicBezTo>
                <a:cubicBezTo>
                  <a:pt x="3910586" y="5592707"/>
                  <a:pt x="3912221" y="5589565"/>
                  <a:pt x="3915494" y="5583283"/>
                </a:cubicBezTo>
                <a:cubicBezTo>
                  <a:pt x="3916379" y="5577753"/>
                  <a:pt x="3920403" y="5573860"/>
                  <a:pt x="3918014" y="5574611"/>
                </a:cubicBezTo>
                <a:cubicBezTo>
                  <a:pt x="3926195" y="5558907"/>
                  <a:pt x="3918899" y="5569082"/>
                  <a:pt x="3914874" y="5572974"/>
                </a:cubicBezTo>
                <a:cubicBezTo>
                  <a:pt x="3916511" y="5569834"/>
                  <a:pt x="3918146" y="5566691"/>
                  <a:pt x="3919783" y="5563551"/>
                </a:cubicBezTo>
                <a:cubicBezTo>
                  <a:pt x="3922171" y="5562799"/>
                  <a:pt x="3923808" y="5559658"/>
                  <a:pt x="3925444" y="5556516"/>
                </a:cubicBezTo>
                <a:cubicBezTo>
                  <a:pt x="3929469" y="5552623"/>
                  <a:pt x="3927832" y="5555765"/>
                  <a:pt x="3927832" y="5555765"/>
                </a:cubicBezTo>
                <a:cubicBezTo>
                  <a:pt x="3931105" y="5549483"/>
                  <a:pt x="3935129" y="5545589"/>
                  <a:pt x="3940038" y="5536167"/>
                </a:cubicBezTo>
                <a:cubicBezTo>
                  <a:pt x="3940038" y="5536167"/>
                  <a:pt x="3941675" y="5533026"/>
                  <a:pt x="3941675" y="5533026"/>
                </a:cubicBezTo>
                <a:cubicBezTo>
                  <a:pt x="3944063" y="5532274"/>
                  <a:pt x="3942427" y="5535415"/>
                  <a:pt x="3945700" y="5529132"/>
                </a:cubicBezTo>
                <a:cubicBezTo>
                  <a:pt x="3943310" y="5529885"/>
                  <a:pt x="3944948" y="5526744"/>
                  <a:pt x="3944948" y="5526744"/>
                </a:cubicBezTo>
                <a:cubicBezTo>
                  <a:pt x="3944948" y="5526744"/>
                  <a:pt x="3945832" y="5521212"/>
                  <a:pt x="3940922" y="5530635"/>
                </a:cubicBezTo>
                <a:cubicBezTo>
                  <a:pt x="3938535" y="5531387"/>
                  <a:pt x="3938535" y="5531387"/>
                  <a:pt x="3936146" y="5532139"/>
                </a:cubicBezTo>
                <a:cubicBezTo>
                  <a:pt x="3941807" y="5525106"/>
                  <a:pt x="3946716" y="5515682"/>
                  <a:pt x="3951625" y="5506259"/>
                </a:cubicBezTo>
                <a:cubicBezTo>
                  <a:pt x="3949104" y="5514931"/>
                  <a:pt x="3945832" y="5521212"/>
                  <a:pt x="3949856" y="5517320"/>
                </a:cubicBezTo>
                <a:cubicBezTo>
                  <a:pt x="3951493" y="5514179"/>
                  <a:pt x="3953881" y="5513427"/>
                  <a:pt x="3953129" y="5511037"/>
                </a:cubicBezTo>
                <a:cubicBezTo>
                  <a:pt x="3954765" y="5507897"/>
                  <a:pt x="3958038" y="5501614"/>
                  <a:pt x="3958038" y="5501614"/>
                </a:cubicBezTo>
                <a:cubicBezTo>
                  <a:pt x="3955649" y="5502366"/>
                  <a:pt x="3961310" y="5495332"/>
                  <a:pt x="3957287" y="5499225"/>
                </a:cubicBezTo>
                <a:cubicBezTo>
                  <a:pt x="3955649" y="5502366"/>
                  <a:pt x="3955649" y="5502366"/>
                  <a:pt x="3955649" y="5502366"/>
                </a:cubicBezTo>
                <a:cubicBezTo>
                  <a:pt x="3955649" y="5502366"/>
                  <a:pt x="3953261" y="5503118"/>
                  <a:pt x="3954897" y="5499977"/>
                </a:cubicBezTo>
                <a:cubicBezTo>
                  <a:pt x="3957419" y="5491305"/>
                  <a:pt x="3958170" y="5493694"/>
                  <a:pt x="3958170" y="5493694"/>
                </a:cubicBezTo>
                <a:cubicBezTo>
                  <a:pt x="3960559" y="5492943"/>
                  <a:pt x="3962194" y="5489802"/>
                  <a:pt x="3962194" y="5489802"/>
                </a:cubicBezTo>
                <a:cubicBezTo>
                  <a:pt x="3962946" y="5492191"/>
                  <a:pt x="3964584" y="5489050"/>
                  <a:pt x="3971880" y="5478875"/>
                </a:cubicBezTo>
                <a:cubicBezTo>
                  <a:pt x="3970996" y="5484405"/>
                  <a:pt x="3972632" y="5481264"/>
                  <a:pt x="3974269" y="5478123"/>
                </a:cubicBezTo>
                <a:cubicBezTo>
                  <a:pt x="3977542" y="5471842"/>
                  <a:pt x="3980814" y="5465558"/>
                  <a:pt x="3982451" y="5462418"/>
                </a:cubicBezTo>
                <a:cubicBezTo>
                  <a:pt x="3982451" y="5462418"/>
                  <a:pt x="3984086" y="5459276"/>
                  <a:pt x="3985723" y="5456135"/>
                </a:cubicBezTo>
                <a:cubicBezTo>
                  <a:pt x="3988995" y="5449853"/>
                  <a:pt x="3991383" y="5449101"/>
                  <a:pt x="3992267" y="5443570"/>
                </a:cubicBezTo>
                <a:cubicBezTo>
                  <a:pt x="3993905" y="5440429"/>
                  <a:pt x="3995541" y="5437289"/>
                  <a:pt x="3993152" y="5438041"/>
                </a:cubicBezTo>
                <a:cubicBezTo>
                  <a:pt x="3990764" y="5438793"/>
                  <a:pt x="3998061" y="5428617"/>
                  <a:pt x="4001334" y="5422334"/>
                </a:cubicBezTo>
                <a:cubicBezTo>
                  <a:pt x="4001334" y="5422334"/>
                  <a:pt x="4000582" y="5419946"/>
                  <a:pt x="4002218" y="5416804"/>
                </a:cubicBezTo>
                <a:cubicBezTo>
                  <a:pt x="4002218" y="5416804"/>
                  <a:pt x="4003854" y="5413662"/>
                  <a:pt x="4003854" y="5413662"/>
                </a:cubicBezTo>
                <a:cubicBezTo>
                  <a:pt x="4003854" y="5413662"/>
                  <a:pt x="4004606" y="5416052"/>
                  <a:pt x="4006994" y="5415300"/>
                </a:cubicBezTo>
                <a:cubicBezTo>
                  <a:pt x="4010267" y="5409019"/>
                  <a:pt x="4011151" y="5403488"/>
                  <a:pt x="4015177" y="5399595"/>
                </a:cubicBezTo>
                <a:cubicBezTo>
                  <a:pt x="4016061" y="5394065"/>
                  <a:pt x="4017697" y="5390923"/>
                  <a:pt x="4019332" y="5387783"/>
                </a:cubicBezTo>
                <a:cubicBezTo>
                  <a:pt x="4018581" y="5385393"/>
                  <a:pt x="4020970" y="5384641"/>
                  <a:pt x="4024242" y="5378359"/>
                </a:cubicBezTo>
                <a:cubicBezTo>
                  <a:pt x="4032423" y="5362653"/>
                  <a:pt x="4032423" y="5362653"/>
                  <a:pt x="4036448" y="5358761"/>
                </a:cubicBezTo>
                <a:cubicBezTo>
                  <a:pt x="4035697" y="5356371"/>
                  <a:pt x="4038085" y="5355620"/>
                  <a:pt x="4039721" y="5352478"/>
                </a:cubicBezTo>
                <a:cubicBezTo>
                  <a:pt x="4042993" y="5346195"/>
                  <a:pt x="4046266" y="5339915"/>
                  <a:pt x="4045515" y="5337524"/>
                </a:cubicBezTo>
                <a:cubicBezTo>
                  <a:pt x="4045515" y="5337524"/>
                  <a:pt x="4044762" y="5335136"/>
                  <a:pt x="4044762" y="5335136"/>
                </a:cubicBezTo>
                <a:cubicBezTo>
                  <a:pt x="4049672" y="5325711"/>
                  <a:pt x="4050423" y="5328101"/>
                  <a:pt x="4052059" y="5324961"/>
                </a:cubicBezTo>
                <a:cubicBezTo>
                  <a:pt x="4052059" y="5324961"/>
                  <a:pt x="4056085" y="5321068"/>
                  <a:pt x="4056085" y="5321068"/>
                </a:cubicBezTo>
                <a:cubicBezTo>
                  <a:pt x="4055332" y="5318677"/>
                  <a:pt x="4055332" y="5318677"/>
                  <a:pt x="4055332" y="5318677"/>
                </a:cubicBezTo>
                <a:lnTo>
                  <a:pt x="4051307" y="5322571"/>
                </a:lnTo>
                <a:lnTo>
                  <a:pt x="4052943" y="5319429"/>
                </a:lnTo>
                <a:cubicBezTo>
                  <a:pt x="4054581" y="5316288"/>
                  <a:pt x="4056217" y="5313147"/>
                  <a:pt x="4056217" y="5313147"/>
                </a:cubicBezTo>
                <a:cubicBezTo>
                  <a:pt x="4059488" y="5306866"/>
                  <a:pt x="4059488" y="5306866"/>
                  <a:pt x="4059488" y="5306866"/>
                </a:cubicBezTo>
                <a:cubicBezTo>
                  <a:pt x="4061878" y="5306114"/>
                  <a:pt x="4060242" y="5309255"/>
                  <a:pt x="4061878" y="5306114"/>
                </a:cubicBezTo>
                <a:cubicBezTo>
                  <a:pt x="4061878" y="5306114"/>
                  <a:pt x="4065903" y="5302221"/>
                  <a:pt x="4067540" y="5299080"/>
                </a:cubicBezTo>
                <a:cubicBezTo>
                  <a:pt x="4067540" y="5299080"/>
                  <a:pt x="4066787" y="5296690"/>
                  <a:pt x="4069175" y="5295939"/>
                </a:cubicBezTo>
                <a:cubicBezTo>
                  <a:pt x="4070059" y="5290408"/>
                  <a:pt x="4071696" y="5287267"/>
                  <a:pt x="4078994" y="5277092"/>
                </a:cubicBezTo>
                <a:cubicBezTo>
                  <a:pt x="4078242" y="5274702"/>
                  <a:pt x="4079878" y="5271561"/>
                  <a:pt x="4082267" y="5270810"/>
                </a:cubicBezTo>
                <a:cubicBezTo>
                  <a:pt x="4082267" y="5270810"/>
                  <a:pt x="4079878" y="5271561"/>
                  <a:pt x="4079878" y="5271561"/>
                </a:cubicBezTo>
                <a:cubicBezTo>
                  <a:pt x="4078242" y="5274702"/>
                  <a:pt x="4076605" y="5277844"/>
                  <a:pt x="4074967" y="5280985"/>
                </a:cubicBezTo>
                <a:cubicBezTo>
                  <a:pt x="4074215" y="5278595"/>
                  <a:pt x="4075853" y="5275454"/>
                  <a:pt x="4077489" y="5272313"/>
                </a:cubicBezTo>
                <a:cubicBezTo>
                  <a:pt x="4076739" y="5269923"/>
                  <a:pt x="4079125" y="5269172"/>
                  <a:pt x="4076739" y="5269923"/>
                </a:cubicBezTo>
                <a:cubicBezTo>
                  <a:pt x="4076739" y="5269923"/>
                  <a:pt x="4075100" y="5273065"/>
                  <a:pt x="4075100" y="5273065"/>
                </a:cubicBezTo>
                <a:cubicBezTo>
                  <a:pt x="4073463" y="5276206"/>
                  <a:pt x="4071827" y="5279347"/>
                  <a:pt x="4071827" y="5279347"/>
                </a:cubicBezTo>
                <a:cubicBezTo>
                  <a:pt x="4071827" y="5279347"/>
                  <a:pt x="4071827" y="5279347"/>
                  <a:pt x="4072581" y="5281736"/>
                </a:cubicBezTo>
                <a:cubicBezTo>
                  <a:pt x="4068556" y="5285628"/>
                  <a:pt x="4067671" y="5291160"/>
                  <a:pt x="4063646" y="5295052"/>
                </a:cubicBezTo>
                <a:cubicBezTo>
                  <a:pt x="4064398" y="5297442"/>
                  <a:pt x="4062010" y="5298194"/>
                  <a:pt x="4062762" y="5300583"/>
                </a:cubicBezTo>
                <a:cubicBezTo>
                  <a:pt x="4058737" y="5304476"/>
                  <a:pt x="4061126" y="5303723"/>
                  <a:pt x="4055464" y="5310758"/>
                </a:cubicBezTo>
                <a:cubicBezTo>
                  <a:pt x="4053828" y="5313899"/>
                  <a:pt x="4052192" y="5317040"/>
                  <a:pt x="4051307" y="5322571"/>
                </a:cubicBezTo>
                <a:cubicBezTo>
                  <a:pt x="4048919" y="5323323"/>
                  <a:pt x="4048919" y="5323323"/>
                  <a:pt x="4047283" y="5326463"/>
                </a:cubicBezTo>
                <a:cubicBezTo>
                  <a:pt x="4047283" y="5326463"/>
                  <a:pt x="4044894" y="5327216"/>
                  <a:pt x="4043258" y="5330356"/>
                </a:cubicBezTo>
                <a:cubicBezTo>
                  <a:pt x="4042374" y="5335888"/>
                  <a:pt x="4038348" y="5339779"/>
                  <a:pt x="4035076" y="5346062"/>
                </a:cubicBezTo>
                <a:cubicBezTo>
                  <a:pt x="4035828" y="5348450"/>
                  <a:pt x="4034192" y="5351592"/>
                  <a:pt x="4039101" y="5342170"/>
                </a:cubicBezTo>
                <a:cubicBezTo>
                  <a:pt x="4041491" y="5341418"/>
                  <a:pt x="4041491" y="5341418"/>
                  <a:pt x="4041491" y="5341418"/>
                </a:cubicBezTo>
                <a:cubicBezTo>
                  <a:pt x="4039853" y="5344558"/>
                  <a:pt x="4038216" y="5347699"/>
                  <a:pt x="4036581" y="5350841"/>
                </a:cubicBezTo>
                <a:cubicBezTo>
                  <a:pt x="4034192" y="5351592"/>
                  <a:pt x="4034944" y="5353982"/>
                  <a:pt x="4032557" y="5354733"/>
                </a:cubicBezTo>
                <a:cubicBezTo>
                  <a:pt x="4030920" y="5357876"/>
                  <a:pt x="4029283" y="5361016"/>
                  <a:pt x="4029283" y="5361016"/>
                </a:cubicBezTo>
                <a:cubicBezTo>
                  <a:pt x="4033308" y="5357123"/>
                  <a:pt x="4031672" y="5360264"/>
                  <a:pt x="4028399" y="5366547"/>
                </a:cubicBezTo>
                <a:cubicBezTo>
                  <a:pt x="4026763" y="5369687"/>
                  <a:pt x="4023489" y="5375970"/>
                  <a:pt x="4023489" y="5375970"/>
                </a:cubicBezTo>
                <a:cubicBezTo>
                  <a:pt x="4022738" y="5373580"/>
                  <a:pt x="4024374" y="5370439"/>
                  <a:pt x="4024374" y="5370439"/>
                </a:cubicBezTo>
                <a:cubicBezTo>
                  <a:pt x="4023623" y="5368051"/>
                  <a:pt x="4026011" y="5367299"/>
                  <a:pt x="4026011" y="5367299"/>
                </a:cubicBezTo>
                <a:cubicBezTo>
                  <a:pt x="4023623" y="5368051"/>
                  <a:pt x="4025259" y="5364909"/>
                  <a:pt x="4021234" y="5368802"/>
                </a:cubicBezTo>
                <a:cubicBezTo>
                  <a:pt x="4017962" y="5375084"/>
                  <a:pt x="4017076" y="5380614"/>
                  <a:pt x="4014689" y="5381366"/>
                </a:cubicBezTo>
                <a:cubicBezTo>
                  <a:pt x="4012168" y="5390038"/>
                  <a:pt x="4008143" y="5393930"/>
                  <a:pt x="4004871" y="5400213"/>
                </a:cubicBezTo>
                <a:cubicBezTo>
                  <a:pt x="4005623" y="5402602"/>
                  <a:pt x="4003234" y="5403355"/>
                  <a:pt x="4000846" y="5404106"/>
                </a:cubicBezTo>
                <a:cubicBezTo>
                  <a:pt x="4000846" y="5404106"/>
                  <a:pt x="3999210" y="5407247"/>
                  <a:pt x="3996822" y="5407999"/>
                </a:cubicBezTo>
                <a:cubicBezTo>
                  <a:pt x="3997574" y="5410388"/>
                  <a:pt x="3995185" y="5411140"/>
                  <a:pt x="3995185" y="5411140"/>
                </a:cubicBezTo>
                <a:cubicBezTo>
                  <a:pt x="3995937" y="5413528"/>
                  <a:pt x="3995937" y="5413528"/>
                  <a:pt x="3995052" y="5419059"/>
                </a:cubicBezTo>
                <a:cubicBezTo>
                  <a:pt x="3992664" y="5419810"/>
                  <a:pt x="3991028" y="5422953"/>
                  <a:pt x="3988641" y="5423704"/>
                </a:cubicBezTo>
                <a:cubicBezTo>
                  <a:pt x="3985368" y="5429986"/>
                  <a:pt x="3983731" y="5433128"/>
                  <a:pt x="3982095" y="5436268"/>
                </a:cubicBezTo>
                <a:cubicBezTo>
                  <a:pt x="3978822" y="5442551"/>
                  <a:pt x="3975550" y="5448832"/>
                  <a:pt x="3972276" y="5455115"/>
                </a:cubicBezTo>
                <a:cubicBezTo>
                  <a:pt x="3972276" y="5455115"/>
                  <a:pt x="3970641" y="5458256"/>
                  <a:pt x="3969004" y="5461397"/>
                </a:cubicBezTo>
                <a:cubicBezTo>
                  <a:pt x="3969004" y="5461397"/>
                  <a:pt x="3969004" y="5461397"/>
                  <a:pt x="3971393" y="5460645"/>
                </a:cubicBezTo>
                <a:cubicBezTo>
                  <a:pt x="3972144" y="5463035"/>
                  <a:pt x="3970509" y="5466176"/>
                  <a:pt x="3966484" y="5470069"/>
                </a:cubicBezTo>
                <a:cubicBezTo>
                  <a:pt x="3966484" y="5470069"/>
                  <a:pt x="3964095" y="5470820"/>
                  <a:pt x="3964095" y="5470820"/>
                </a:cubicBezTo>
                <a:cubicBezTo>
                  <a:pt x="3957550" y="5483385"/>
                  <a:pt x="3958435" y="5477856"/>
                  <a:pt x="3951136" y="5488030"/>
                </a:cubicBezTo>
                <a:cubicBezTo>
                  <a:pt x="3951889" y="5490419"/>
                  <a:pt x="3951889" y="5490419"/>
                  <a:pt x="3951889" y="5490419"/>
                </a:cubicBezTo>
                <a:cubicBezTo>
                  <a:pt x="3955914" y="5486526"/>
                  <a:pt x="3951889" y="5490419"/>
                  <a:pt x="3950252" y="5493560"/>
                </a:cubicBezTo>
                <a:cubicBezTo>
                  <a:pt x="3948617" y="5496701"/>
                  <a:pt x="3949369" y="5499091"/>
                  <a:pt x="3946980" y="5499842"/>
                </a:cubicBezTo>
                <a:cubicBezTo>
                  <a:pt x="3945344" y="5502984"/>
                  <a:pt x="3946095" y="5505373"/>
                  <a:pt x="3942824" y="5511655"/>
                </a:cubicBezTo>
                <a:cubicBezTo>
                  <a:pt x="3946095" y="5505373"/>
                  <a:pt x="3946848" y="5507762"/>
                  <a:pt x="3946848" y="5507762"/>
                </a:cubicBezTo>
                <a:cubicBezTo>
                  <a:pt x="3946848" y="5507762"/>
                  <a:pt x="3945211" y="5510904"/>
                  <a:pt x="3945211" y="5510904"/>
                </a:cubicBezTo>
                <a:cubicBezTo>
                  <a:pt x="3945963" y="5513292"/>
                  <a:pt x="3943576" y="5514044"/>
                  <a:pt x="3941939" y="5517186"/>
                </a:cubicBezTo>
                <a:cubicBezTo>
                  <a:pt x="3940303" y="5520327"/>
                  <a:pt x="3940303" y="5520327"/>
                  <a:pt x="3937030" y="5526609"/>
                </a:cubicBezTo>
                <a:cubicBezTo>
                  <a:pt x="3933758" y="5532891"/>
                  <a:pt x="3928849" y="5542314"/>
                  <a:pt x="3926461" y="5543066"/>
                </a:cubicBezTo>
                <a:cubicBezTo>
                  <a:pt x="3926461" y="5543066"/>
                  <a:pt x="3926461" y="5543066"/>
                  <a:pt x="3922436" y="5546959"/>
                </a:cubicBezTo>
                <a:cubicBezTo>
                  <a:pt x="3922304" y="5554879"/>
                  <a:pt x="3919915" y="5555630"/>
                  <a:pt x="3917527" y="5556382"/>
                </a:cubicBezTo>
                <a:cubicBezTo>
                  <a:pt x="3912618" y="5565805"/>
                  <a:pt x="3909345" y="5572089"/>
                  <a:pt x="3904436" y="5581511"/>
                </a:cubicBezTo>
                <a:cubicBezTo>
                  <a:pt x="3906073" y="5578370"/>
                  <a:pt x="3908461" y="5577618"/>
                  <a:pt x="3908461" y="5577618"/>
                </a:cubicBezTo>
                <a:cubicBezTo>
                  <a:pt x="3906825" y="5580759"/>
                  <a:pt x="3905187" y="5583901"/>
                  <a:pt x="3905187" y="5583901"/>
                </a:cubicBezTo>
                <a:cubicBezTo>
                  <a:pt x="3902800" y="5584652"/>
                  <a:pt x="3902800" y="5584652"/>
                  <a:pt x="3901164" y="5587792"/>
                </a:cubicBezTo>
                <a:cubicBezTo>
                  <a:pt x="3903552" y="5587042"/>
                  <a:pt x="3903552" y="5587042"/>
                  <a:pt x="3904304" y="5589431"/>
                </a:cubicBezTo>
                <a:cubicBezTo>
                  <a:pt x="3904304" y="5589431"/>
                  <a:pt x="3904304" y="5589431"/>
                  <a:pt x="3902668" y="5592572"/>
                </a:cubicBezTo>
                <a:cubicBezTo>
                  <a:pt x="3902668" y="5592572"/>
                  <a:pt x="3901032" y="5595713"/>
                  <a:pt x="3901032" y="5595713"/>
                </a:cubicBezTo>
                <a:cubicBezTo>
                  <a:pt x="3897006" y="5599606"/>
                  <a:pt x="3897006" y="5599606"/>
                  <a:pt x="3897006" y="5599606"/>
                </a:cubicBezTo>
                <a:cubicBezTo>
                  <a:pt x="3897006" y="5599606"/>
                  <a:pt x="3896255" y="5597218"/>
                  <a:pt x="3892982" y="5603499"/>
                </a:cubicBezTo>
                <a:cubicBezTo>
                  <a:pt x="3890594" y="5604251"/>
                  <a:pt x="3891347" y="5606641"/>
                  <a:pt x="3891347" y="5606641"/>
                </a:cubicBezTo>
                <a:cubicBezTo>
                  <a:pt x="3888957" y="5607393"/>
                  <a:pt x="3888957" y="5607393"/>
                  <a:pt x="3888957" y="5607393"/>
                </a:cubicBezTo>
                <a:cubicBezTo>
                  <a:pt x="3886569" y="5608145"/>
                  <a:pt x="3884933" y="5611285"/>
                  <a:pt x="3883297" y="5614426"/>
                </a:cubicBezTo>
                <a:cubicBezTo>
                  <a:pt x="3881660" y="5617567"/>
                  <a:pt x="3882412" y="5619957"/>
                  <a:pt x="3882412" y="5619957"/>
                </a:cubicBezTo>
                <a:cubicBezTo>
                  <a:pt x="3880776" y="5623097"/>
                  <a:pt x="3877504" y="5629380"/>
                  <a:pt x="3877504" y="5629380"/>
                </a:cubicBezTo>
                <a:cubicBezTo>
                  <a:pt x="3875115" y="5630132"/>
                  <a:pt x="3873479" y="5633273"/>
                  <a:pt x="3874231" y="5635662"/>
                </a:cubicBezTo>
                <a:cubicBezTo>
                  <a:pt x="3868570" y="5642697"/>
                  <a:pt x="3866050" y="5651368"/>
                  <a:pt x="3861141" y="5660792"/>
                </a:cubicBezTo>
                <a:cubicBezTo>
                  <a:pt x="3861141" y="5660792"/>
                  <a:pt x="3859504" y="5663932"/>
                  <a:pt x="3860256" y="5666321"/>
                </a:cubicBezTo>
                <a:cubicBezTo>
                  <a:pt x="3857868" y="5667073"/>
                  <a:pt x="3856232" y="5670215"/>
                  <a:pt x="3856232" y="5670215"/>
                </a:cubicBezTo>
                <a:cubicBezTo>
                  <a:pt x="3852207" y="5674108"/>
                  <a:pt x="3852207" y="5674108"/>
                  <a:pt x="3850571" y="5677249"/>
                </a:cubicBezTo>
                <a:cubicBezTo>
                  <a:pt x="3844777" y="5692202"/>
                  <a:pt x="3834207" y="5708659"/>
                  <a:pt x="3828415" y="5723613"/>
                </a:cubicBezTo>
                <a:cubicBezTo>
                  <a:pt x="3826026" y="5724365"/>
                  <a:pt x="3824389" y="5727506"/>
                  <a:pt x="3824389" y="5727506"/>
                </a:cubicBezTo>
                <a:cubicBezTo>
                  <a:pt x="3824389" y="5727506"/>
                  <a:pt x="3821118" y="5733789"/>
                  <a:pt x="3819480" y="5736930"/>
                </a:cubicBezTo>
                <a:lnTo>
                  <a:pt x="3816208" y="5743212"/>
                </a:lnTo>
                <a:lnTo>
                  <a:pt x="3815456" y="5740823"/>
                </a:lnTo>
                <a:cubicBezTo>
                  <a:pt x="3813068" y="5741574"/>
                  <a:pt x="3812316" y="5739185"/>
                  <a:pt x="3812316" y="5739185"/>
                </a:cubicBezTo>
                <a:cubicBezTo>
                  <a:pt x="3816472" y="5727372"/>
                  <a:pt x="3814968" y="5722593"/>
                  <a:pt x="3815101" y="5714673"/>
                </a:cubicBezTo>
                <a:cubicBezTo>
                  <a:pt x="3817621" y="5706001"/>
                  <a:pt x="3814481" y="5704364"/>
                  <a:pt x="3812093" y="5705115"/>
                </a:cubicBezTo>
                <a:cubicBezTo>
                  <a:pt x="3808820" y="5711398"/>
                  <a:pt x="3806300" y="5720070"/>
                  <a:pt x="3803026" y="5726352"/>
                </a:cubicBezTo>
                <a:cubicBezTo>
                  <a:pt x="3799003" y="5730245"/>
                  <a:pt x="3799886" y="5724714"/>
                  <a:pt x="3799886" y="5724714"/>
                </a:cubicBezTo>
                <a:cubicBezTo>
                  <a:pt x="3799886" y="5724714"/>
                  <a:pt x="3798250" y="5727854"/>
                  <a:pt x="3798250" y="5727854"/>
                </a:cubicBezTo>
                <a:cubicBezTo>
                  <a:pt x="3798250" y="5727854"/>
                  <a:pt x="3795861" y="5728607"/>
                  <a:pt x="3796613" y="5730996"/>
                </a:cubicBezTo>
                <a:lnTo>
                  <a:pt x="3794225" y="5731748"/>
                </a:lnTo>
                <a:lnTo>
                  <a:pt x="3792589" y="5734889"/>
                </a:lnTo>
                <a:cubicBezTo>
                  <a:pt x="3790201" y="5735641"/>
                  <a:pt x="3792589" y="5734889"/>
                  <a:pt x="3790953" y="5738030"/>
                </a:cubicBezTo>
                <a:cubicBezTo>
                  <a:pt x="3790953" y="5738030"/>
                  <a:pt x="3791705" y="5740420"/>
                  <a:pt x="3791705" y="5740420"/>
                </a:cubicBezTo>
                <a:cubicBezTo>
                  <a:pt x="3789316" y="5741171"/>
                  <a:pt x="3789316" y="5741171"/>
                  <a:pt x="3789316" y="5741171"/>
                </a:cubicBezTo>
                <a:cubicBezTo>
                  <a:pt x="3786044" y="5747454"/>
                  <a:pt x="3784408" y="5750595"/>
                  <a:pt x="3782772" y="5753736"/>
                </a:cubicBezTo>
                <a:cubicBezTo>
                  <a:pt x="3781135" y="5756877"/>
                  <a:pt x="3781135" y="5756877"/>
                  <a:pt x="3781135" y="5756877"/>
                </a:cubicBezTo>
                <a:cubicBezTo>
                  <a:pt x="3778746" y="5757629"/>
                  <a:pt x="3777995" y="5755239"/>
                  <a:pt x="3777995" y="5755239"/>
                </a:cubicBezTo>
                <a:cubicBezTo>
                  <a:pt x="3773838" y="5767052"/>
                  <a:pt x="3770697" y="5765414"/>
                  <a:pt x="3768308" y="5766165"/>
                </a:cubicBezTo>
                <a:cubicBezTo>
                  <a:pt x="3765168" y="5764528"/>
                  <a:pt x="3757871" y="5774704"/>
                  <a:pt x="3762028" y="5762891"/>
                </a:cubicBezTo>
                <a:cubicBezTo>
                  <a:pt x="3760391" y="5766032"/>
                  <a:pt x="3758003" y="5766784"/>
                  <a:pt x="3758003" y="5766784"/>
                </a:cubicBezTo>
                <a:cubicBezTo>
                  <a:pt x="3758003" y="5766784"/>
                  <a:pt x="3758003" y="5766784"/>
                  <a:pt x="3757251" y="5764394"/>
                </a:cubicBezTo>
                <a:cubicBezTo>
                  <a:pt x="3761275" y="5760501"/>
                  <a:pt x="3762913" y="5757360"/>
                  <a:pt x="3763665" y="5759750"/>
                </a:cubicBezTo>
                <a:cubicBezTo>
                  <a:pt x="3763665" y="5759750"/>
                  <a:pt x="3762913" y="5757360"/>
                  <a:pt x="3765301" y="5756609"/>
                </a:cubicBezTo>
                <a:cubicBezTo>
                  <a:pt x="3764549" y="5754219"/>
                  <a:pt x="3766185" y="5751078"/>
                  <a:pt x="3766185" y="5751078"/>
                </a:cubicBezTo>
                <a:cubicBezTo>
                  <a:pt x="3763797" y="5751830"/>
                  <a:pt x="3764681" y="5746299"/>
                  <a:pt x="3769590" y="5736876"/>
                </a:cubicBezTo>
                <a:cubicBezTo>
                  <a:pt x="3770475" y="5731346"/>
                  <a:pt x="3767201" y="5737626"/>
                  <a:pt x="3767201" y="5737626"/>
                </a:cubicBezTo>
                <a:cubicBezTo>
                  <a:pt x="3764813" y="5738379"/>
                  <a:pt x="3769722" y="5728956"/>
                  <a:pt x="3769722" y="5728956"/>
                </a:cubicBezTo>
                <a:cubicBezTo>
                  <a:pt x="3767333" y="5729707"/>
                  <a:pt x="3768086" y="5732098"/>
                  <a:pt x="3765698" y="5732850"/>
                </a:cubicBezTo>
                <a:cubicBezTo>
                  <a:pt x="3765698" y="5732850"/>
                  <a:pt x="3768086" y="5732098"/>
                  <a:pt x="3767333" y="5729707"/>
                </a:cubicBezTo>
                <a:cubicBezTo>
                  <a:pt x="3768217" y="5724177"/>
                  <a:pt x="3766714" y="5719399"/>
                  <a:pt x="3762689" y="5723291"/>
                </a:cubicBezTo>
                <a:cubicBezTo>
                  <a:pt x="3760300" y="5724043"/>
                  <a:pt x="3761052" y="5726432"/>
                  <a:pt x="3758664" y="5727184"/>
                </a:cubicBezTo>
                <a:cubicBezTo>
                  <a:pt x="3758664" y="5727184"/>
                  <a:pt x="3757028" y="5730326"/>
                  <a:pt x="3759417" y="5729574"/>
                </a:cubicBezTo>
                <a:cubicBezTo>
                  <a:pt x="3760168" y="5731963"/>
                  <a:pt x="3762557" y="5731212"/>
                  <a:pt x="3763308" y="5733601"/>
                </a:cubicBezTo>
                <a:cubicBezTo>
                  <a:pt x="3764060" y="5735990"/>
                  <a:pt x="3752871" y="5742138"/>
                  <a:pt x="3758401" y="5743024"/>
                </a:cubicBezTo>
                <a:cubicBezTo>
                  <a:pt x="3758401" y="5743024"/>
                  <a:pt x="3760789" y="5742272"/>
                  <a:pt x="3761541" y="5744661"/>
                </a:cubicBezTo>
                <a:cubicBezTo>
                  <a:pt x="3759904" y="5747803"/>
                  <a:pt x="3755879" y="5751695"/>
                  <a:pt x="3754243" y="5754837"/>
                </a:cubicBezTo>
                <a:lnTo>
                  <a:pt x="3753580" y="5758984"/>
                </a:lnTo>
                <a:lnTo>
                  <a:pt x="3752497" y="5758669"/>
                </a:lnTo>
                <a:cubicBezTo>
                  <a:pt x="3753237" y="5755809"/>
                  <a:pt x="3754685" y="5752072"/>
                  <a:pt x="3753492" y="5752447"/>
                </a:cubicBezTo>
                <a:cubicBezTo>
                  <a:pt x="3753492" y="5752447"/>
                  <a:pt x="3754376" y="5746917"/>
                  <a:pt x="3753623" y="5744527"/>
                </a:cubicBezTo>
                <a:cubicBezTo>
                  <a:pt x="3751235" y="5745279"/>
                  <a:pt x="3748847" y="5746031"/>
                  <a:pt x="3748979" y="5738112"/>
                </a:cubicBezTo>
                <a:cubicBezTo>
                  <a:pt x="3747343" y="5741252"/>
                  <a:pt x="3745706" y="5744393"/>
                  <a:pt x="3743318" y="5745145"/>
                </a:cubicBezTo>
                <a:cubicBezTo>
                  <a:pt x="3742566" y="5742755"/>
                  <a:pt x="3744201" y="5739615"/>
                  <a:pt x="3746591" y="5738863"/>
                </a:cubicBezTo>
                <a:cubicBezTo>
                  <a:pt x="3749110" y="5730191"/>
                  <a:pt x="3749863" y="5732581"/>
                  <a:pt x="3749863" y="5732581"/>
                </a:cubicBezTo>
                <a:cubicBezTo>
                  <a:pt x="3750747" y="5727049"/>
                  <a:pt x="3754772" y="5723158"/>
                  <a:pt x="3756408" y="5720015"/>
                </a:cubicBezTo>
                <a:cubicBezTo>
                  <a:pt x="3758044" y="5716874"/>
                  <a:pt x="3761318" y="5710592"/>
                  <a:pt x="3760566" y="5708204"/>
                </a:cubicBezTo>
                <a:cubicBezTo>
                  <a:pt x="3760566" y="5708204"/>
                  <a:pt x="3758929" y="5711344"/>
                  <a:pt x="3758177" y="5708955"/>
                </a:cubicBezTo>
                <a:cubicBezTo>
                  <a:pt x="3760566" y="5708204"/>
                  <a:pt x="3762201" y="5705063"/>
                  <a:pt x="3761450" y="5702673"/>
                </a:cubicBezTo>
                <a:cubicBezTo>
                  <a:pt x="3763837" y="5701921"/>
                  <a:pt x="3765475" y="5698780"/>
                  <a:pt x="3765475" y="5698780"/>
                </a:cubicBezTo>
                <a:cubicBezTo>
                  <a:pt x="3765475" y="5698780"/>
                  <a:pt x="3762201" y="5705063"/>
                  <a:pt x="3766226" y="5701170"/>
                </a:cubicBezTo>
                <a:cubicBezTo>
                  <a:pt x="3769499" y="5694886"/>
                  <a:pt x="3773523" y="5690995"/>
                  <a:pt x="3776796" y="5684711"/>
                </a:cubicBezTo>
                <a:cubicBezTo>
                  <a:pt x="3776044" y="5682322"/>
                  <a:pt x="3778432" y="5681571"/>
                  <a:pt x="3777680" y="5679182"/>
                </a:cubicBezTo>
                <a:cubicBezTo>
                  <a:pt x="3780953" y="5672899"/>
                  <a:pt x="3780068" y="5678430"/>
                  <a:pt x="3784977" y="5669008"/>
                </a:cubicBezTo>
                <a:cubicBezTo>
                  <a:pt x="3784977" y="5669008"/>
                  <a:pt x="3786614" y="5665865"/>
                  <a:pt x="3786614" y="5665865"/>
                </a:cubicBezTo>
                <a:cubicBezTo>
                  <a:pt x="3788250" y="5662724"/>
                  <a:pt x="3783474" y="5664228"/>
                  <a:pt x="3782590" y="5669759"/>
                </a:cubicBezTo>
                <a:cubicBezTo>
                  <a:pt x="3780953" y="5672899"/>
                  <a:pt x="3776928" y="5676791"/>
                  <a:pt x="3777680" y="5679182"/>
                </a:cubicBezTo>
                <a:cubicBezTo>
                  <a:pt x="3775291" y="5679933"/>
                  <a:pt x="3776044" y="5682322"/>
                  <a:pt x="3776044" y="5682322"/>
                </a:cubicBezTo>
                <a:cubicBezTo>
                  <a:pt x="3774408" y="5685463"/>
                  <a:pt x="3772771" y="5688605"/>
                  <a:pt x="3770383" y="5689357"/>
                </a:cubicBezTo>
                <a:cubicBezTo>
                  <a:pt x="3770383" y="5689357"/>
                  <a:pt x="3771266" y="5683826"/>
                  <a:pt x="3771266" y="5683826"/>
                </a:cubicBezTo>
                <a:cubicBezTo>
                  <a:pt x="3766359" y="5693250"/>
                  <a:pt x="3767242" y="5687718"/>
                  <a:pt x="3765607" y="5690860"/>
                </a:cubicBezTo>
                <a:cubicBezTo>
                  <a:pt x="3765607" y="5690860"/>
                  <a:pt x="3765607" y="5690860"/>
                  <a:pt x="3763970" y="5694000"/>
                </a:cubicBezTo>
                <a:cubicBezTo>
                  <a:pt x="3763970" y="5694000"/>
                  <a:pt x="3761581" y="5694753"/>
                  <a:pt x="3762334" y="5697141"/>
                </a:cubicBezTo>
                <a:cubicBezTo>
                  <a:pt x="3762334" y="5697141"/>
                  <a:pt x="3760697" y="5700284"/>
                  <a:pt x="3761450" y="5702673"/>
                </a:cubicBezTo>
                <a:cubicBezTo>
                  <a:pt x="3755788" y="5709707"/>
                  <a:pt x="3760697" y="5700284"/>
                  <a:pt x="3760697" y="5700284"/>
                </a:cubicBezTo>
                <a:cubicBezTo>
                  <a:pt x="3755036" y="5707318"/>
                  <a:pt x="3750127" y="5716740"/>
                  <a:pt x="3746854" y="5723022"/>
                </a:cubicBezTo>
                <a:cubicBezTo>
                  <a:pt x="3750880" y="5719129"/>
                  <a:pt x="3751764" y="5713599"/>
                  <a:pt x="3754151" y="5712847"/>
                </a:cubicBezTo>
                <a:cubicBezTo>
                  <a:pt x="3755788" y="5709707"/>
                  <a:pt x="3755788" y="5709707"/>
                  <a:pt x="3758177" y="5708955"/>
                </a:cubicBezTo>
                <a:cubicBezTo>
                  <a:pt x="3758177" y="5708955"/>
                  <a:pt x="3756540" y="5712095"/>
                  <a:pt x="3756540" y="5712095"/>
                </a:cubicBezTo>
                <a:cubicBezTo>
                  <a:pt x="3753268" y="5718378"/>
                  <a:pt x="3751632" y="5721519"/>
                  <a:pt x="3754020" y="5720767"/>
                </a:cubicBezTo>
                <a:cubicBezTo>
                  <a:pt x="3754020" y="5720767"/>
                  <a:pt x="3752384" y="5723909"/>
                  <a:pt x="3752384" y="5723909"/>
                </a:cubicBezTo>
                <a:cubicBezTo>
                  <a:pt x="3750747" y="5727049"/>
                  <a:pt x="3750747" y="5727049"/>
                  <a:pt x="3748359" y="5727801"/>
                </a:cubicBezTo>
                <a:cubicBezTo>
                  <a:pt x="3745839" y="5736473"/>
                  <a:pt x="3745839" y="5736473"/>
                  <a:pt x="3745839" y="5736473"/>
                </a:cubicBezTo>
                <a:lnTo>
                  <a:pt x="3742441" y="5740694"/>
                </a:lnTo>
                <a:lnTo>
                  <a:pt x="3741945" y="5732446"/>
                </a:lnTo>
                <a:cubicBezTo>
                  <a:pt x="3743583" y="5729305"/>
                  <a:pt x="3745219" y="5726165"/>
                  <a:pt x="3741193" y="5730057"/>
                </a:cubicBezTo>
                <a:cubicBezTo>
                  <a:pt x="3738805" y="5730808"/>
                  <a:pt x="3734781" y="5734701"/>
                  <a:pt x="3733897" y="5740232"/>
                </a:cubicBezTo>
                <a:cubicBezTo>
                  <a:pt x="3732261" y="5743374"/>
                  <a:pt x="3730624" y="5746514"/>
                  <a:pt x="3730624" y="5746514"/>
                </a:cubicBezTo>
                <a:cubicBezTo>
                  <a:pt x="3728987" y="5749655"/>
                  <a:pt x="3725715" y="5755937"/>
                  <a:pt x="3725715" y="5755937"/>
                </a:cubicBezTo>
                <a:cubicBezTo>
                  <a:pt x="3725715" y="5755937"/>
                  <a:pt x="3723327" y="5756689"/>
                  <a:pt x="3724078" y="5759078"/>
                </a:cubicBezTo>
                <a:cubicBezTo>
                  <a:pt x="3722443" y="5762220"/>
                  <a:pt x="3722443" y="5762220"/>
                  <a:pt x="3720053" y="5762972"/>
                </a:cubicBezTo>
                <a:cubicBezTo>
                  <a:pt x="3720805" y="5765361"/>
                  <a:pt x="3723195" y="5764609"/>
                  <a:pt x="3723195" y="5764609"/>
                </a:cubicBezTo>
                <a:cubicBezTo>
                  <a:pt x="3723195" y="5764609"/>
                  <a:pt x="3721558" y="5767750"/>
                  <a:pt x="3721558" y="5767750"/>
                </a:cubicBezTo>
                <a:lnTo>
                  <a:pt x="3719921" y="5770892"/>
                </a:lnTo>
                <a:cubicBezTo>
                  <a:pt x="3719170" y="5768502"/>
                  <a:pt x="3720805" y="5765361"/>
                  <a:pt x="3723195" y="5764609"/>
                </a:cubicBezTo>
                <a:cubicBezTo>
                  <a:pt x="3723195" y="5764609"/>
                  <a:pt x="3725583" y="5763857"/>
                  <a:pt x="3725583" y="5763857"/>
                </a:cubicBezTo>
                <a:cubicBezTo>
                  <a:pt x="3727219" y="5760717"/>
                  <a:pt x="3727219" y="5760717"/>
                  <a:pt x="3729608" y="5759964"/>
                </a:cubicBezTo>
                <a:cubicBezTo>
                  <a:pt x="3727971" y="5763106"/>
                  <a:pt x="3726335" y="5766247"/>
                  <a:pt x="3724699" y="5769388"/>
                </a:cubicBezTo>
                <a:cubicBezTo>
                  <a:pt x="3722310" y="5770141"/>
                  <a:pt x="3723061" y="5772529"/>
                  <a:pt x="3723061" y="5772529"/>
                </a:cubicBezTo>
                <a:cubicBezTo>
                  <a:pt x="3720673" y="5773281"/>
                  <a:pt x="3720673" y="5773281"/>
                  <a:pt x="3718286" y="5774032"/>
                </a:cubicBezTo>
                <a:cubicBezTo>
                  <a:pt x="3715897" y="5774784"/>
                  <a:pt x="3712624" y="5781066"/>
                  <a:pt x="3710987" y="5784206"/>
                </a:cubicBezTo>
                <a:cubicBezTo>
                  <a:pt x="3708599" y="5784959"/>
                  <a:pt x="3706211" y="5785711"/>
                  <a:pt x="3706211" y="5785711"/>
                </a:cubicBezTo>
                <a:cubicBezTo>
                  <a:pt x="3706211" y="5785711"/>
                  <a:pt x="3708599" y="5784959"/>
                  <a:pt x="3707847" y="5782570"/>
                </a:cubicBezTo>
                <a:cubicBezTo>
                  <a:pt x="3705459" y="5783322"/>
                  <a:pt x="3703822" y="5786463"/>
                  <a:pt x="3708732" y="5777039"/>
                </a:cubicBezTo>
                <a:cubicBezTo>
                  <a:pt x="3708732" y="5777039"/>
                  <a:pt x="3710368" y="5773899"/>
                  <a:pt x="3710368" y="5773899"/>
                </a:cubicBezTo>
                <a:cubicBezTo>
                  <a:pt x="3707980" y="5774651"/>
                  <a:pt x="3708732" y="5777039"/>
                  <a:pt x="3706343" y="5777792"/>
                </a:cubicBezTo>
                <a:cubicBezTo>
                  <a:pt x="3708864" y="5769119"/>
                  <a:pt x="3710501" y="5765978"/>
                  <a:pt x="3713641" y="5767616"/>
                </a:cubicBezTo>
                <a:cubicBezTo>
                  <a:pt x="3713641" y="5767616"/>
                  <a:pt x="3715278" y="5764475"/>
                  <a:pt x="3715278" y="5764475"/>
                </a:cubicBezTo>
                <a:lnTo>
                  <a:pt x="3717665" y="5763724"/>
                </a:lnTo>
                <a:cubicBezTo>
                  <a:pt x="3717665" y="5763724"/>
                  <a:pt x="3714393" y="5770005"/>
                  <a:pt x="3712757" y="5773146"/>
                </a:cubicBezTo>
                <a:lnTo>
                  <a:pt x="3717665" y="5763724"/>
                </a:lnTo>
                <a:lnTo>
                  <a:pt x="3719302" y="5760582"/>
                </a:lnTo>
                <a:cubicBezTo>
                  <a:pt x="3720938" y="5757441"/>
                  <a:pt x="3724211" y="5751158"/>
                  <a:pt x="3724211" y="5751158"/>
                </a:cubicBezTo>
                <a:cubicBezTo>
                  <a:pt x="3724211" y="5751158"/>
                  <a:pt x="3724211" y="5751158"/>
                  <a:pt x="3723458" y="5748769"/>
                </a:cubicBezTo>
                <a:cubicBezTo>
                  <a:pt x="3729119" y="5741736"/>
                  <a:pt x="3728368" y="5739347"/>
                  <a:pt x="3725096" y="5745629"/>
                </a:cubicBezTo>
                <a:cubicBezTo>
                  <a:pt x="3726731" y="5742487"/>
                  <a:pt x="3725979" y="5740098"/>
                  <a:pt x="3727616" y="5736956"/>
                </a:cubicBezTo>
                <a:cubicBezTo>
                  <a:pt x="3729252" y="5733815"/>
                  <a:pt x="3733277" y="5729923"/>
                  <a:pt x="3731641" y="5733063"/>
                </a:cubicBezTo>
                <a:cubicBezTo>
                  <a:pt x="3730003" y="5736204"/>
                  <a:pt x="3732393" y="5735453"/>
                  <a:pt x="3733277" y="5729923"/>
                </a:cubicBezTo>
                <a:cubicBezTo>
                  <a:pt x="3737301" y="5726029"/>
                  <a:pt x="3738937" y="5722888"/>
                  <a:pt x="3738186" y="5720500"/>
                </a:cubicBezTo>
                <a:cubicBezTo>
                  <a:pt x="3740574" y="5719747"/>
                  <a:pt x="3744598" y="5715854"/>
                  <a:pt x="3748624" y="5711962"/>
                </a:cubicBezTo>
                <a:cubicBezTo>
                  <a:pt x="3748624" y="5711962"/>
                  <a:pt x="3746235" y="5712714"/>
                  <a:pt x="3746235" y="5712714"/>
                </a:cubicBezTo>
                <a:cubicBezTo>
                  <a:pt x="3747872" y="5709573"/>
                  <a:pt x="3747872" y="5709573"/>
                  <a:pt x="3751143" y="5703291"/>
                </a:cubicBezTo>
                <a:cubicBezTo>
                  <a:pt x="3748756" y="5704042"/>
                  <a:pt x="3743846" y="5713466"/>
                  <a:pt x="3741459" y="5714217"/>
                </a:cubicBezTo>
                <a:cubicBezTo>
                  <a:pt x="3741459" y="5714217"/>
                  <a:pt x="3739071" y="5714969"/>
                  <a:pt x="3739071" y="5714969"/>
                </a:cubicBezTo>
                <a:cubicBezTo>
                  <a:pt x="3735044" y="5718861"/>
                  <a:pt x="3734293" y="5716473"/>
                  <a:pt x="3731905" y="5717224"/>
                </a:cubicBezTo>
                <a:cubicBezTo>
                  <a:pt x="3728013" y="5713197"/>
                  <a:pt x="3723236" y="5714701"/>
                  <a:pt x="3716690" y="5727265"/>
                </a:cubicBezTo>
                <a:cubicBezTo>
                  <a:pt x="3714302" y="5728017"/>
                  <a:pt x="3715054" y="5730405"/>
                  <a:pt x="3712665" y="5731157"/>
                </a:cubicBezTo>
                <a:cubicBezTo>
                  <a:pt x="3714170" y="5735937"/>
                  <a:pt x="3712533" y="5739078"/>
                  <a:pt x="3708509" y="5742970"/>
                </a:cubicBezTo>
                <a:cubicBezTo>
                  <a:pt x="3702847" y="5750005"/>
                  <a:pt x="3699574" y="5756286"/>
                  <a:pt x="3693162" y="5760931"/>
                </a:cubicBezTo>
                <a:cubicBezTo>
                  <a:pt x="3689890" y="5767213"/>
                  <a:pt x="3686616" y="5773496"/>
                  <a:pt x="3683344" y="5779778"/>
                </a:cubicBezTo>
                <a:cubicBezTo>
                  <a:pt x="3679320" y="5783671"/>
                  <a:pt x="3680823" y="5788449"/>
                  <a:pt x="3676800" y="5792342"/>
                </a:cubicBezTo>
                <a:cubicBezTo>
                  <a:pt x="3675163" y="5795482"/>
                  <a:pt x="3674411" y="5793094"/>
                  <a:pt x="3671269" y="5791456"/>
                </a:cubicBezTo>
                <a:cubicBezTo>
                  <a:pt x="3668881" y="5792208"/>
                  <a:pt x="3668881" y="5792208"/>
                  <a:pt x="3668129" y="5789820"/>
                </a:cubicBezTo>
                <a:cubicBezTo>
                  <a:pt x="3671403" y="5783536"/>
                  <a:pt x="3669013" y="5784288"/>
                  <a:pt x="3669013" y="5784288"/>
                </a:cubicBezTo>
                <a:cubicBezTo>
                  <a:pt x="3669013" y="5784288"/>
                  <a:pt x="3669013" y="5784288"/>
                  <a:pt x="3668261" y="5781900"/>
                </a:cubicBezTo>
                <a:cubicBezTo>
                  <a:pt x="3670651" y="5781147"/>
                  <a:pt x="3669899" y="5778757"/>
                  <a:pt x="3672287" y="5778006"/>
                </a:cubicBezTo>
                <a:cubicBezTo>
                  <a:pt x="3677195" y="5768583"/>
                  <a:pt x="3678832" y="5765441"/>
                  <a:pt x="3679715" y="5759913"/>
                </a:cubicBezTo>
                <a:cubicBezTo>
                  <a:pt x="3681351" y="5756770"/>
                  <a:pt x="3682990" y="5753629"/>
                  <a:pt x="3684625" y="5750487"/>
                </a:cubicBezTo>
                <a:cubicBezTo>
                  <a:pt x="3687014" y="5749735"/>
                  <a:pt x="3686262" y="5747346"/>
                  <a:pt x="3686262" y="5747346"/>
                </a:cubicBezTo>
                <a:cubicBezTo>
                  <a:pt x="3686262" y="5747346"/>
                  <a:pt x="3688649" y="5746595"/>
                  <a:pt x="3688649" y="5746595"/>
                </a:cubicBezTo>
                <a:cubicBezTo>
                  <a:pt x="3688649" y="5746595"/>
                  <a:pt x="3688649" y="5746595"/>
                  <a:pt x="3691038" y="5745843"/>
                </a:cubicBezTo>
                <a:cubicBezTo>
                  <a:pt x="3692231" y="5745467"/>
                  <a:pt x="3693647" y="5743709"/>
                  <a:pt x="3695583" y="5740474"/>
                </a:cubicBezTo>
                <a:lnTo>
                  <a:pt x="3696504" y="5738762"/>
                </a:lnTo>
                <a:lnTo>
                  <a:pt x="3696699" y="5738808"/>
                </a:lnTo>
                <a:lnTo>
                  <a:pt x="3697115" y="5737630"/>
                </a:lnTo>
                <a:lnTo>
                  <a:pt x="3703245" y="5726245"/>
                </a:lnTo>
                <a:cubicBezTo>
                  <a:pt x="3703245" y="5726245"/>
                  <a:pt x="3704881" y="5723105"/>
                  <a:pt x="3704881" y="5723105"/>
                </a:cubicBezTo>
                <a:cubicBezTo>
                  <a:pt x="3704881" y="5723105"/>
                  <a:pt x="3703245" y="5726245"/>
                  <a:pt x="3700857" y="5726997"/>
                </a:cubicBezTo>
                <a:lnTo>
                  <a:pt x="3697115" y="5737630"/>
                </a:lnTo>
                <a:lnTo>
                  <a:pt x="3696504" y="5738762"/>
                </a:lnTo>
                <a:lnTo>
                  <a:pt x="3694924" y="5738382"/>
                </a:lnTo>
                <a:cubicBezTo>
                  <a:pt x="3694531" y="5738178"/>
                  <a:pt x="3694752" y="5736795"/>
                  <a:pt x="3696831" y="5730888"/>
                </a:cubicBezTo>
                <a:cubicBezTo>
                  <a:pt x="3696831" y="5730888"/>
                  <a:pt x="3696831" y="5730888"/>
                  <a:pt x="3694442" y="5731640"/>
                </a:cubicBezTo>
                <a:cubicBezTo>
                  <a:pt x="3690286" y="5743454"/>
                  <a:pt x="3690286" y="5743454"/>
                  <a:pt x="3691170" y="5737923"/>
                </a:cubicBezTo>
                <a:cubicBezTo>
                  <a:pt x="3691170" y="5737923"/>
                  <a:pt x="3691170" y="5737923"/>
                  <a:pt x="3690418" y="5735534"/>
                </a:cubicBezTo>
                <a:cubicBezTo>
                  <a:pt x="3692805" y="5734782"/>
                  <a:pt x="3692805" y="5734782"/>
                  <a:pt x="3692054" y="5732392"/>
                </a:cubicBezTo>
                <a:cubicBezTo>
                  <a:pt x="3696079" y="5728500"/>
                  <a:pt x="3698468" y="5727748"/>
                  <a:pt x="3700105" y="5724607"/>
                </a:cubicBezTo>
                <a:cubicBezTo>
                  <a:pt x="3700105" y="5724607"/>
                  <a:pt x="3700105" y="5724607"/>
                  <a:pt x="3699352" y="5722218"/>
                </a:cubicBezTo>
                <a:cubicBezTo>
                  <a:pt x="3703376" y="5718325"/>
                  <a:pt x="3705898" y="5709653"/>
                  <a:pt x="3705145" y="5707263"/>
                </a:cubicBezTo>
                <a:cubicBezTo>
                  <a:pt x="3707533" y="5706511"/>
                  <a:pt x="3708417" y="5700981"/>
                  <a:pt x="3710055" y="5697839"/>
                </a:cubicBezTo>
                <a:cubicBezTo>
                  <a:pt x="3711690" y="5694699"/>
                  <a:pt x="3713327" y="5691559"/>
                  <a:pt x="3717352" y="5687665"/>
                </a:cubicBezTo>
                <a:lnTo>
                  <a:pt x="3714496" y="5686177"/>
                </a:lnTo>
                <a:lnTo>
                  <a:pt x="3714689" y="5685877"/>
                </a:lnTo>
                <a:lnTo>
                  <a:pt x="3716600" y="5685276"/>
                </a:lnTo>
                <a:cubicBezTo>
                  <a:pt x="3718236" y="5682136"/>
                  <a:pt x="3722260" y="5678242"/>
                  <a:pt x="3723897" y="5675101"/>
                </a:cubicBezTo>
                <a:cubicBezTo>
                  <a:pt x="3723144" y="5672711"/>
                  <a:pt x="3724782" y="5669570"/>
                  <a:pt x="3724782" y="5669570"/>
                </a:cubicBezTo>
                <a:cubicBezTo>
                  <a:pt x="3726417" y="5666429"/>
                  <a:pt x="3731327" y="5657006"/>
                  <a:pt x="3735351" y="5653113"/>
                </a:cubicBezTo>
                <a:cubicBezTo>
                  <a:pt x="3731327" y="5657006"/>
                  <a:pt x="3726417" y="5666429"/>
                  <a:pt x="3722392" y="5670322"/>
                </a:cubicBezTo>
                <a:cubicBezTo>
                  <a:pt x="3722392" y="5670322"/>
                  <a:pt x="3722392" y="5670322"/>
                  <a:pt x="3723144" y="5672711"/>
                </a:cubicBezTo>
                <a:lnTo>
                  <a:pt x="3714689" y="5685877"/>
                </a:lnTo>
                <a:lnTo>
                  <a:pt x="3714211" y="5686027"/>
                </a:lnTo>
                <a:lnTo>
                  <a:pt x="3714496" y="5686177"/>
                </a:lnTo>
                <a:lnTo>
                  <a:pt x="3712574" y="5689169"/>
                </a:lnTo>
                <a:cubicBezTo>
                  <a:pt x="3710939" y="5692311"/>
                  <a:pt x="3709303" y="5695451"/>
                  <a:pt x="3709303" y="5695451"/>
                </a:cubicBezTo>
                <a:lnTo>
                  <a:pt x="3707666" y="5698591"/>
                </a:lnTo>
                <a:lnTo>
                  <a:pt x="3710434" y="5692796"/>
                </a:lnTo>
                <a:cubicBezTo>
                  <a:pt x="3711159" y="5690928"/>
                  <a:pt x="3711381" y="5689545"/>
                  <a:pt x="3710186" y="5689920"/>
                </a:cubicBezTo>
                <a:cubicBezTo>
                  <a:pt x="3713459" y="5683639"/>
                  <a:pt x="3716731" y="5677356"/>
                  <a:pt x="3720755" y="5673463"/>
                </a:cubicBezTo>
                <a:cubicBezTo>
                  <a:pt x="3720755" y="5673463"/>
                  <a:pt x="3721640" y="5667932"/>
                  <a:pt x="3721640" y="5667932"/>
                </a:cubicBezTo>
                <a:cubicBezTo>
                  <a:pt x="3721640" y="5667932"/>
                  <a:pt x="3720004" y="5671073"/>
                  <a:pt x="3720004" y="5671073"/>
                </a:cubicBezTo>
                <a:cubicBezTo>
                  <a:pt x="3720004" y="5671073"/>
                  <a:pt x="3717615" y="5671825"/>
                  <a:pt x="3714344" y="5678107"/>
                </a:cubicBezTo>
                <a:cubicBezTo>
                  <a:pt x="3713459" y="5683639"/>
                  <a:pt x="3711823" y="5686779"/>
                  <a:pt x="3711071" y="5684391"/>
                </a:cubicBezTo>
                <a:cubicBezTo>
                  <a:pt x="3710318" y="5682000"/>
                  <a:pt x="3710318" y="5682000"/>
                  <a:pt x="3707047" y="5688283"/>
                </a:cubicBezTo>
                <a:cubicBezTo>
                  <a:pt x="3705409" y="5691424"/>
                  <a:pt x="3703774" y="5694566"/>
                  <a:pt x="3702889" y="5700094"/>
                </a:cubicBezTo>
                <a:cubicBezTo>
                  <a:pt x="3702889" y="5700094"/>
                  <a:pt x="3703641" y="5702485"/>
                  <a:pt x="3702004" y="5705626"/>
                </a:cubicBezTo>
                <a:cubicBezTo>
                  <a:pt x="3699616" y="5706378"/>
                  <a:pt x="3699616" y="5706378"/>
                  <a:pt x="3699616" y="5706378"/>
                </a:cubicBezTo>
                <a:cubicBezTo>
                  <a:pt x="3698864" y="5703988"/>
                  <a:pt x="3698864" y="5703988"/>
                  <a:pt x="3693956" y="5713412"/>
                </a:cubicBezTo>
                <a:cubicBezTo>
                  <a:pt x="3694840" y="5707881"/>
                  <a:pt x="3698112" y="5701598"/>
                  <a:pt x="3701385" y="5695318"/>
                </a:cubicBezTo>
                <a:cubicBezTo>
                  <a:pt x="3699749" y="5698459"/>
                  <a:pt x="3699749" y="5698459"/>
                  <a:pt x="3697360" y="5699211"/>
                </a:cubicBezTo>
                <a:cubicBezTo>
                  <a:pt x="3697360" y="5699211"/>
                  <a:pt x="3697360" y="5699211"/>
                  <a:pt x="3698996" y="5696069"/>
                </a:cubicBezTo>
                <a:cubicBezTo>
                  <a:pt x="3698996" y="5696069"/>
                  <a:pt x="3698996" y="5696069"/>
                  <a:pt x="3696608" y="5696821"/>
                </a:cubicBezTo>
                <a:cubicBezTo>
                  <a:pt x="3696608" y="5696821"/>
                  <a:pt x="3694972" y="5699962"/>
                  <a:pt x="3694972" y="5699962"/>
                </a:cubicBezTo>
                <a:cubicBezTo>
                  <a:pt x="3695724" y="5702350"/>
                  <a:pt x="3693335" y="5703101"/>
                  <a:pt x="3694088" y="5705492"/>
                </a:cubicBezTo>
                <a:cubicBezTo>
                  <a:pt x="3691700" y="5706243"/>
                  <a:pt x="3692451" y="5708633"/>
                  <a:pt x="3690063" y="5709385"/>
                </a:cubicBezTo>
                <a:cubicBezTo>
                  <a:pt x="3691700" y="5706243"/>
                  <a:pt x="3691700" y="5706243"/>
                  <a:pt x="3689310" y="5706995"/>
                </a:cubicBezTo>
                <a:cubicBezTo>
                  <a:pt x="3689310" y="5706995"/>
                  <a:pt x="3687675" y="5710136"/>
                  <a:pt x="3682013" y="5717170"/>
                </a:cubicBezTo>
                <a:cubicBezTo>
                  <a:pt x="3682766" y="5719560"/>
                  <a:pt x="3682766" y="5719560"/>
                  <a:pt x="3680377" y="5720312"/>
                </a:cubicBezTo>
                <a:cubicBezTo>
                  <a:pt x="3682013" y="5717170"/>
                  <a:pt x="3677105" y="5726594"/>
                  <a:pt x="3674717" y="5727346"/>
                </a:cubicBezTo>
                <a:cubicBezTo>
                  <a:pt x="3675469" y="5729735"/>
                  <a:pt x="3673079" y="5730487"/>
                  <a:pt x="3669807" y="5736770"/>
                </a:cubicBezTo>
                <a:cubicBezTo>
                  <a:pt x="3668170" y="5739909"/>
                  <a:pt x="3670558" y="5739157"/>
                  <a:pt x="3667286" y="5745441"/>
                </a:cubicBezTo>
                <a:cubicBezTo>
                  <a:pt x="3667286" y="5745441"/>
                  <a:pt x="3665651" y="5748581"/>
                  <a:pt x="3668039" y="5747829"/>
                </a:cubicBezTo>
                <a:lnTo>
                  <a:pt x="3664767" y="5754111"/>
                </a:lnTo>
                <a:lnTo>
                  <a:pt x="3662992" y="5753686"/>
                </a:lnTo>
                <a:cubicBezTo>
                  <a:pt x="3662190" y="5754266"/>
                  <a:pt x="3661184" y="5755239"/>
                  <a:pt x="3659988" y="5755616"/>
                </a:cubicBezTo>
                <a:cubicBezTo>
                  <a:pt x="3658353" y="5758757"/>
                  <a:pt x="3659104" y="5761146"/>
                  <a:pt x="3656717" y="5761898"/>
                </a:cubicBezTo>
                <a:cubicBezTo>
                  <a:pt x="3656717" y="5761898"/>
                  <a:pt x="3657469" y="5764288"/>
                  <a:pt x="3655080" y="5765039"/>
                </a:cubicBezTo>
                <a:cubicBezTo>
                  <a:pt x="3655833" y="5767430"/>
                  <a:pt x="3653444" y="5768180"/>
                  <a:pt x="3653444" y="5768180"/>
                </a:cubicBezTo>
                <a:cubicBezTo>
                  <a:pt x="3654196" y="5770569"/>
                  <a:pt x="3654196" y="5770569"/>
                  <a:pt x="3654196" y="5770569"/>
                </a:cubicBezTo>
                <a:cubicBezTo>
                  <a:pt x="3651808" y="5771320"/>
                  <a:pt x="3647032" y="5772824"/>
                  <a:pt x="3645394" y="5775965"/>
                </a:cubicBezTo>
                <a:cubicBezTo>
                  <a:pt x="3647032" y="5772824"/>
                  <a:pt x="3648668" y="5769684"/>
                  <a:pt x="3650304" y="5766543"/>
                </a:cubicBezTo>
                <a:cubicBezTo>
                  <a:pt x="3649552" y="5764153"/>
                  <a:pt x="3649552" y="5764153"/>
                  <a:pt x="3647916" y="5767294"/>
                </a:cubicBezTo>
                <a:cubicBezTo>
                  <a:pt x="3646281" y="5770436"/>
                  <a:pt x="3643890" y="5771188"/>
                  <a:pt x="3643890" y="5771188"/>
                </a:cubicBezTo>
                <a:cubicBezTo>
                  <a:pt x="3642254" y="5774327"/>
                  <a:pt x="3641502" y="5771940"/>
                  <a:pt x="3636594" y="5781362"/>
                </a:cubicBezTo>
                <a:cubicBezTo>
                  <a:pt x="3635841" y="5778972"/>
                  <a:pt x="3635841" y="5778972"/>
                  <a:pt x="3635841" y="5778972"/>
                </a:cubicBezTo>
                <a:cubicBezTo>
                  <a:pt x="3637478" y="5775831"/>
                  <a:pt x="3641502" y="5771940"/>
                  <a:pt x="3643137" y="5768798"/>
                </a:cubicBezTo>
                <a:cubicBezTo>
                  <a:pt x="3643137" y="5768798"/>
                  <a:pt x="3644776" y="5765657"/>
                  <a:pt x="3647164" y="5764905"/>
                </a:cubicBezTo>
                <a:cubicBezTo>
                  <a:pt x="3647164" y="5764905"/>
                  <a:pt x="3647164" y="5764905"/>
                  <a:pt x="3648800" y="5761763"/>
                </a:cubicBezTo>
                <a:cubicBezTo>
                  <a:pt x="3648800" y="5761763"/>
                  <a:pt x="3650435" y="5758623"/>
                  <a:pt x="3650435" y="5758623"/>
                </a:cubicBezTo>
                <a:cubicBezTo>
                  <a:pt x="3652890" y="5753910"/>
                  <a:pt x="3654526" y="5750770"/>
                  <a:pt x="3655848" y="5748712"/>
                </a:cubicBezTo>
                <a:lnTo>
                  <a:pt x="3659368" y="5745306"/>
                </a:lnTo>
                <a:lnTo>
                  <a:pt x="3656096" y="5751588"/>
                </a:lnTo>
                <a:cubicBezTo>
                  <a:pt x="3654461" y="5754730"/>
                  <a:pt x="3656848" y="5753978"/>
                  <a:pt x="3658485" y="5750837"/>
                </a:cubicBezTo>
                <a:cubicBezTo>
                  <a:pt x="3660122" y="5747695"/>
                  <a:pt x="3664146" y="5743803"/>
                  <a:pt x="3665031" y="5738272"/>
                </a:cubicBezTo>
                <a:cubicBezTo>
                  <a:pt x="3666667" y="5735132"/>
                  <a:pt x="3666667" y="5735132"/>
                  <a:pt x="3668302" y="5731990"/>
                </a:cubicBezTo>
                <a:cubicBezTo>
                  <a:pt x="3670691" y="5731238"/>
                  <a:pt x="3670691" y="5731238"/>
                  <a:pt x="3673079" y="5730487"/>
                </a:cubicBezTo>
                <a:cubicBezTo>
                  <a:pt x="3676353" y="5724203"/>
                  <a:pt x="3675601" y="5721815"/>
                  <a:pt x="3672460" y="5720177"/>
                </a:cubicBezTo>
                <a:cubicBezTo>
                  <a:pt x="3672460" y="5720177"/>
                  <a:pt x="3674849" y="5719426"/>
                  <a:pt x="3674849" y="5719426"/>
                </a:cubicBezTo>
                <a:cubicBezTo>
                  <a:pt x="3674097" y="5717035"/>
                  <a:pt x="3675733" y="5713895"/>
                  <a:pt x="3675733" y="5713895"/>
                </a:cubicBezTo>
                <a:cubicBezTo>
                  <a:pt x="3679757" y="5710002"/>
                  <a:pt x="3678121" y="5713143"/>
                  <a:pt x="3680642" y="5704473"/>
                </a:cubicBezTo>
                <a:cubicBezTo>
                  <a:pt x="3683029" y="5703721"/>
                  <a:pt x="3684667" y="5700580"/>
                  <a:pt x="3686302" y="5697438"/>
                </a:cubicBezTo>
                <a:cubicBezTo>
                  <a:pt x="3687940" y="5694296"/>
                  <a:pt x="3691211" y="5688014"/>
                  <a:pt x="3691211" y="5688014"/>
                </a:cubicBezTo>
                <a:cubicBezTo>
                  <a:pt x="3691211" y="5688014"/>
                  <a:pt x="3688824" y="5688766"/>
                  <a:pt x="3688824" y="5688766"/>
                </a:cubicBezTo>
                <a:cubicBezTo>
                  <a:pt x="3688071" y="5686376"/>
                  <a:pt x="3684046" y="5690269"/>
                  <a:pt x="3691343" y="5680094"/>
                </a:cubicBezTo>
                <a:cubicBezTo>
                  <a:pt x="3688955" y="5680846"/>
                  <a:pt x="3687319" y="5683987"/>
                  <a:pt x="3685684" y="5687128"/>
                </a:cubicBezTo>
                <a:cubicBezTo>
                  <a:pt x="3687319" y="5683987"/>
                  <a:pt x="3688955" y="5680846"/>
                  <a:pt x="3690592" y="5677705"/>
                </a:cubicBezTo>
                <a:cubicBezTo>
                  <a:pt x="3691475" y="5672175"/>
                  <a:pt x="3690724" y="5669786"/>
                  <a:pt x="3690724" y="5669786"/>
                </a:cubicBezTo>
                <a:cubicBezTo>
                  <a:pt x="3690724" y="5669786"/>
                  <a:pt x="3692360" y="5666643"/>
                  <a:pt x="3692360" y="5666643"/>
                </a:cubicBezTo>
                <a:cubicBezTo>
                  <a:pt x="3692360" y="5666643"/>
                  <a:pt x="3693113" y="5669034"/>
                  <a:pt x="3696384" y="5662752"/>
                </a:cubicBezTo>
                <a:cubicBezTo>
                  <a:pt x="3696384" y="5662752"/>
                  <a:pt x="3698022" y="5659611"/>
                  <a:pt x="3698022" y="5659611"/>
                </a:cubicBezTo>
                <a:cubicBezTo>
                  <a:pt x="3698022" y="5659611"/>
                  <a:pt x="3697269" y="5657220"/>
                  <a:pt x="3699658" y="5656468"/>
                </a:cubicBezTo>
                <a:cubicBezTo>
                  <a:pt x="3701294" y="5653328"/>
                  <a:pt x="3701294" y="5653328"/>
                  <a:pt x="3701294" y="5653328"/>
                </a:cubicBezTo>
                <a:cubicBezTo>
                  <a:pt x="3703682" y="5652577"/>
                  <a:pt x="3704567" y="5647045"/>
                  <a:pt x="3704567" y="5647045"/>
                </a:cubicBezTo>
                <a:cubicBezTo>
                  <a:pt x="3704567" y="5647045"/>
                  <a:pt x="3708592" y="5643152"/>
                  <a:pt x="3710227" y="5640012"/>
                </a:cubicBezTo>
                <a:lnTo>
                  <a:pt x="3704879" y="5653816"/>
                </a:lnTo>
                <a:lnTo>
                  <a:pt x="3700410" y="5658859"/>
                </a:lnTo>
                <a:cubicBezTo>
                  <a:pt x="3700410" y="5658859"/>
                  <a:pt x="3702046" y="5655717"/>
                  <a:pt x="3704433" y="5654965"/>
                </a:cubicBezTo>
                <a:lnTo>
                  <a:pt x="3704879" y="5653816"/>
                </a:lnTo>
                <a:lnTo>
                  <a:pt x="3707674" y="5650664"/>
                </a:lnTo>
                <a:cubicBezTo>
                  <a:pt x="3710095" y="5647931"/>
                  <a:pt x="3712925" y="5644414"/>
                  <a:pt x="3717392" y="5637757"/>
                </a:cubicBezTo>
                <a:cubicBezTo>
                  <a:pt x="3715005" y="5638509"/>
                  <a:pt x="3715005" y="5638509"/>
                  <a:pt x="3715005" y="5638509"/>
                </a:cubicBezTo>
                <a:cubicBezTo>
                  <a:pt x="3714252" y="5636119"/>
                  <a:pt x="3714252" y="5636119"/>
                  <a:pt x="3714252" y="5636119"/>
                </a:cubicBezTo>
                <a:cubicBezTo>
                  <a:pt x="3713500" y="5633730"/>
                  <a:pt x="3715136" y="5630589"/>
                  <a:pt x="3717524" y="5629837"/>
                </a:cubicBezTo>
                <a:cubicBezTo>
                  <a:pt x="3717524" y="5629837"/>
                  <a:pt x="3719161" y="5626696"/>
                  <a:pt x="3720798" y="5623555"/>
                </a:cubicBezTo>
                <a:cubicBezTo>
                  <a:pt x="3720798" y="5623555"/>
                  <a:pt x="3722433" y="5620412"/>
                  <a:pt x="3718408" y="5624306"/>
                </a:cubicBezTo>
                <a:cubicBezTo>
                  <a:pt x="3718408" y="5624306"/>
                  <a:pt x="3716021" y="5625058"/>
                  <a:pt x="3716021" y="5625058"/>
                </a:cubicBezTo>
                <a:cubicBezTo>
                  <a:pt x="3711996" y="5628951"/>
                  <a:pt x="3711111" y="5634481"/>
                  <a:pt x="3709475" y="5637623"/>
                </a:cubicBezTo>
                <a:cubicBezTo>
                  <a:pt x="3705451" y="5641515"/>
                  <a:pt x="3706203" y="5643904"/>
                  <a:pt x="3706203" y="5643904"/>
                </a:cubicBezTo>
                <a:cubicBezTo>
                  <a:pt x="3703815" y="5644655"/>
                  <a:pt x="3705451" y="5641515"/>
                  <a:pt x="3707087" y="5638374"/>
                </a:cubicBezTo>
                <a:cubicBezTo>
                  <a:pt x="3710359" y="5632092"/>
                  <a:pt x="3709608" y="5629703"/>
                  <a:pt x="3707971" y="5632844"/>
                </a:cubicBezTo>
                <a:lnTo>
                  <a:pt x="3705431" y="5637720"/>
                </a:lnTo>
                <a:lnTo>
                  <a:pt x="3706335" y="5635985"/>
                </a:lnTo>
                <a:cubicBezTo>
                  <a:pt x="3705517" y="5637555"/>
                  <a:pt x="3704699" y="5639126"/>
                  <a:pt x="3704699" y="5639126"/>
                </a:cubicBezTo>
                <a:cubicBezTo>
                  <a:pt x="3702311" y="5639878"/>
                  <a:pt x="3703063" y="5642267"/>
                  <a:pt x="3703063" y="5642267"/>
                </a:cubicBezTo>
                <a:cubicBezTo>
                  <a:pt x="3701425" y="5645408"/>
                  <a:pt x="3699790" y="5648548"/>
                  <a:pt x="3696518" y="5654831"/>
                </a:cubicBezTo>
                <a:cubicBezTo>
                  <a:pt x="3694881" y="5657972"/>
                  <a:pt x="3693244" y="5661114"/>
                  <a:pt x="3693244" y="5661114"/>
                </a:cubicBezTo>
                <a:cubicBezTo>
                  <a:pt x="3691609" y="5664255"/>
                  <a:pt x="3689219" y="5665007"/>
                  <a:pt x="3691609" y="5664255"/>
                </a:cubicBezTo>
                <a:cubicBezTo>
                  <a:pt x="3690857" y="5661866"/>
                  <a:pt x="3693244" y="5661114"/>
                  <a:pt x="3692493" y="5658724"/>
                </a:cubicBezTo>
                <a:cubicBezTo>
                  <a:pt x="3694128" y="5655583"/>
                  <a:pt x="3696518" y="5654831"/>
                  <a:pt x="3695766" y="5652441"/>
                </a:cubicBezTo>
                <a:cubicBezTo>
                  <a:pt x="3700674" y="5643019"/>
                  <a:pt x="3700674" y="5643019"/>
                  <a:pt x="3695013" y="5650052"/>
                </a:cubicBezTo>
                <a:cubicBezTo>
                  <a:pt x="3692625" y="5650804"/>
                  <a:pt x="3693376" y="5653193"/>
                  <a:pt x="3693376" y="5653193"/>
                </a:cubicBezTo>
                <a:cubicBezTo>
                  <a:pt x="3690988" y="5653945"/>
                  <a:pt x="3691741" y="5656335"/>
                  <a:pt x="3689352" y="5657087"/>
                </a:cubicBezTo>
                <a:cubicBezTo>
                  <a:pt x="3690104" y="5659475"/>
                  <a:pt x="3687715" y="5660227"/>
                  <a:pt x="3687715" y="5660227"/>
                </a:cubicBezTo>
                <a:cubicBezTo>
                  <a:pt x="3688468" y="5662617"/>
                  <a:pt x="3686831" y="5665759"/>
                  <a:pt x="3689219" y="5665007"/>
                </a:cubicBezTo>
                <a:cubicBezTo>
                  <a:pt x="3689219" y="5665007"/>
                  <a:pt x="3687583" y="5668147"/>
                  <a:pt x="3685947" y="5671289"/>
                </a:cubicBezTo>
                <a:cubicBezTo>
                  <a:pt x="3684311" y="5674430"/>
                  <a:pt x="3682675" y="5677570"/>
                  <a:pt x="3681038" y="5680712"/>
                </a:cubicBezTo>
                <a:cubicBezTo>
                  <a:pt x="3680286" y="5678323"/>
                  <a:pt x="3680286" y="5678323"/>
                  <a:pt x="3680286" y="5678323"/>
                </a:cubicBezTo>
                <a:cubicBezTo>
                  <a:pt x="3681923" y="5675182"/>
                  <a:pt x="3686700" y="5673679"/>
                  <a:pt x="3683560" y="5672041"/>
                </a:cubicBezTo>
                <a:cubicBezTo>
                  <a:pt x="3681171" y="5672793"/>
                  <a:pt x="3680419" y="5670402"/>
                  <a:pt x="3680419" y="5670402"/>
                </a:cubicBezTo>
                <a:lnTo>
                  <a:pt x="3682054" y="5667262"/>
                </a:lnTo>
                <a:lnTo>
                  <a:pt x="3682055" y="5667262"/>
                </a:lnTo>
                <a:lnTo>
                  <a:pt x="3683611" y="5664270"/>
                </a:lnTo>
                <a:lnTo>
                  <a:pt x="3682054" y="5667262"/>
                </a:lnTo>
                <a:lnTo>
                  <a:pt x="3679667" y="5668014"/>
                </a:lnTo>
                <a:cubicBezTo>
                  <a:pt x="3682055" y="5667262"/>
                  <a:pt x="3681303" y="5664873"/>
                  <a:pt x="3678915" y="5665624"/>
                </a:cubicBezTo>
                <a:cubicBezTo>
                  <a:pt x="3675021" y="5661597"/>
                  <a:pt x="3674005" y="5675048"/>
                  <a:pt x="3672368" y="5678189"/>
                </a:cubicBezTo>
                <a:cubicBezTo>
                  <a:pt x="3669980" y="5678941"/>
                  <a:pt x="3669980" y="5678941"/>
                  <a:pt x="3669980" y="5678941"/>
                </a:cubicBezTo>
                <a:cubicBezTo>
                  <a:pt x="3665956" y="5682833"/>
                  <a:pt x="3664321" y="5685974"/>
                  <a:pt x="3661046" y="5692256"/>
                </a:cubicBezTo>
                <a:cubicBezTo>
                  <a:pt x="3657774" y="5698538"/>
                  <a:pt x="3652866" y="5707962"/>
                  <a:pt x="3649594" y="5714244"/>
                </a:cubicBezTo>
                <a:cubicBezTo>
                  <a:pt x="3649726" y="5706324"/>
                  <a:pt x="3653750" y="5702432"/>
                  <a:pt x="3654634" y="5696901"/>
                </a:cubicBezTo>
                <a:cubicBezTo>
                  <a:pt x="3660428" y="5681947"/>
                  <a:pt x="3660428" y="5681947"/>
                  <a:pt x="3656402" y="5685840"/>
                </a:cubicBezTo>
                <a:cubicBezTo>
                  <a:pt x="3651625" y="5687344"/>
                  <a:pt x="3651625" y="5687344"/>
                  <a:pt x="3655782" y="5675531"/>
                </a:cubicBezTo>
                <a:cubicBezTo>
                  <a:pt x="3657420" y="5672390"/>
                  <a:pt x="3660692" y="5666107"/>
                  <a:pt x="3661576" y="5660576"/>
                </a:cubicBezTo>
                <a:cubicBezTo>
                  <a:pt x="3661576" y="5660576"/>
                  <a:pt x="3659188" y="5661328"/>
                  <a:pt x="3658436" y="5658939"/>
                </a:cubicBezTo>
                <a:cubicBezTo>
                  <a:pt x="3655916" y="5667610"/>
                  <a:pt x="3650385" y="5666724"/>
                  <a:pt x="3647865" y="5675397"/>
                </a:cubicBezTo>
                <a:cubicBezTo>
                  <a:pt x="3645346" y="5684068"/>
                  <a:pt x="3641187" y="5695880"/>
                  <a:pt x="3634774" y="5700525"/>
                </a:cubicBezTo>
                <a:cubicBezTo>
                  <a:pt x="3632387" y="5701276"/>
                  <a:pt x="3631634" y="5698887"/>
                  <a:pt x="3631503" y="5706807"/>
                </a:cubicBezTo>
                <a:cubicBezTo>
                  <a:pt x="3628231" y="5713089"/>
                  <a:pt x="3621817" y="5717735"/>
                  <a:pt x="3619296" y="5726406"/>
                </a:cubicBezTo>
                <a:cubicBezTo>
                  <a:pt x="3619296" y="5726406"/>
                  <a:pt x="3616024" y="5732688"/>
                  <a:pt x="3613636" y="5733440"/>
                </a:cubicBezTo>
                <a:cubicBezTo>
                  <a:pt x="3612000" y="5736580"/>
                  <a:pt x="3611248" y="5734191"/>
                  <a:pt x="3611248" y="5734191"/>
                </a:cubicBezTo>
                <a:cubicBezTo>
                  <a:pt x="3610496" y="5731802"/>
                  <a:pt x="3610496" y="5731802"/>
                  <a:pt x="3612884" y="5731050"/>
                </a:cubicBezTo>
                <a:cubicBezTo>
                  <a:pt x="3616908" y="5727156"/>
                  <a:pt x="3615404" y="5722380"/>
                  <a:pt x="3614652" y="5719989"/>
                </a:cubicBezTo>
                <a:cubicBezTo>
                  <a:pt x="3617040" y="5719237"/>
                  <a:pt x="3613900" y="5717601"/>
                  <a:pt x="3613900" y="5717601"/>
                </a:cubicBezTo>
                <a:cubicBezTo>
                  <a:pt x="3615536" y="5714460"/>
                  <a:pt x="3616288" y="5716849"/>
                  <a:pt x="3618676" y="5716097"/>
                </a:cubicBezTo>
                <a:cubicBezTo>
                  <a:pt x="3617924" y="5713708"/>
                  <a:pt x="3620312" y="5712956"/>
                  <a:pt x="3622700" y="5712204"/>
                </a:cubicBezTo>
                <a:cubicBezTo>
                  <a:pt x="3621949" y="5709815"/>
                  <a:pt x="3623584" y="5706674"/>
                  <a:pt x="3623584" y="5706674"/>
                </a:cubicBezTo>
                <a:cubicBezTo>
                  <a:pt x="3622833" y="5704283"/>
                  <a:pt x="3625222" y="5703532"/>
                  <a:pt x="3624470" y="5701142"/>
                </a:cubicBezTo>
                <a:lnTo>
                  <a:pt x="3626107" y="5698001"/>
                </a:lnTo>
                <a:lnTo>
                  <a:pt x="3625539" y="5698705"/>
                </a:lnTo>
                <a:lnTo>
                  <a:pt x="3627742" y="5694861"/>
                </a:lnTo>
                <a:lnTo>
                  <a:pt x="3629379" y="5691720"/>
                </a:lnTo>
                <a:cubicBezTo>
                  <a:pt x="3626239" y="5690082"/>
                  <a:pt x="3623850" y="5690834"/>
                  <a:pt x="3626370" y="5682162"/>
                </a:cubicBezTo>
                <a:cubicBezTo>
                  <a:pt x="3629642" y="5675880"/>
                  <a:pt x="3631278" y="5672738"/>
                  <a:pt x="3635305" y="5668845"/>
                </a:cubicBezTo>
                <a:cubicBezTo>
                  <a:pt x="3636941" y="5665705"/>
                  <a:pt x="3636941" y="5665705"/>
                  <a:pt x="3636189" y="5663315"/>
                </a:cubicBezTo>
                <a:cubicBezTo>
                  <a:pt x="3637825" y="5660174"/>
                  <a:pt x="3641097" y="5653892"/>
                  <a:pt x="3641849" y="5656282"/>
                </a:cubicBezTo>
                <a:cubicBezTo>
                  <a:pt x="3641849" y="5656282"/>
                  <a:pt x="3641849" y="5656282"/>
                  <a:pt x="3644238" y="5655531"/>
                </a:cubicBezTo>
                <a:cubicBezTo>
                  <a:pt x="3642601" y="5658671"/>
                  <a:pt x="3642601" y="5658671"/>
                  <a:pt x="3640213" y="5659422"/>
                </a:cubicBezTo>
                <a:cubicBezTo>
                  <a:pt x="3642601" y="5658671"/>
                  <a:pt x="3642601" y="5658671"/>
                  <a:pt x="3644989" y="5657919"/>
                </a:cubicBezTo>
                <a:cubicBezTo>
                  <a:pt x="3644989" y="5657919"/>
                  <a:pt x="3644989" y="5657919"/>
                  <a:pt x="3644238" y="5655531"/>
                </a:cubicBezTo>
                <a:cubicBezTo>
                  <a:pt x="3649014" y="5654027"/>
                  <a:pt x="3652288" y="5647744"/>
                  <a:pt x="3655559" y="5641461"/>
                </a:cubicBezTo>
                <a:cubicBezTo>
                  <a:pt x="3657947" y="5640710"/>
                  <a:pt x="3659584" y="5637569"/>
                  <a:pt x="3659584" y="5637569"/>
                </a:cubicBezTo>
                <a:cubicBezTo>
                  <a:pt x="3659584" y="5637569"/>
                  <a:pt x="3658831" y="5635179"/>
                  <a:pt x="3658831" y="5635179"/>
                </a:cubicBezTo>
                <a:cubicBezTo>
                  <a:pt x="3661220" y="5634427"/>
                  <a:pt x="3661220" y="5634427"/>
                  <a:pt x="3662856" y="5631286"/>
                </a:cubicBezTo>
                <a:cubicBezTo>
                  <a:pt x="3661220" y="5634427"/>
                  <a:pt x="3661971" y="5636817"/>
                  <a:pt x="3663609" y="5633676"/>
                </a:cubicBezTo>
                <a:cubicBezTo>
                  <a:pt x="3668518" y="5624252"/>
                  <a:pt x="3668518" y="5624252"/>
                  <a:pt x="3670154" y="5621111"/>
                </a:cubicBezTo>
                <a:cubicBezTo>
                  <a:pt x="3674179" y="5617219"/>
                  <a:pt x="3675063" y="5611688"/>
                  <a:pt x="3679087" y="5607796"/>
                </a:cubicBezTo>
                <a:cubicBezTo>
                  <a:pt x="3678336" y="5605405"/>
                  <a:pt x="3678336" y="5605405"/>
                  <a:pt x="3678336" y="5605405"/>
                </a:cubicBezTo>
                <a:cubicBezTo>
                  <a:pt x="3678336" y="5605405"/>
                  <a:pt x="3678336" y="5605405"/>
                  <a:pt x="3676699" y="5608548"/>
                </a:cubicBezTo>
                <a:cubicBezTo>
                  <a:pt x="3672674" y="5612439"/>
                  <a:pt x="3672674" y="5612439"/>
                  <a:pt x="3671922" y="5610051"/>
                </a:cubicBezTo>
                <a:cubicBezTo>
                  <a:pt x="3669534" y="5610803"/>
                  <a:pt x="3671170" y="5607661"/>
                  <a:pt x="3671170" y="5607661"/>
                </a:cubicBezTo>
                <a:cubicBezTo>
                  <a:pt x="3674443" y="5601378"/>
                  <a:pt x="3672056" y="5602130"/>
                  <a:pt x="3668029" y="5606023"/>
                </a:cubicBezTo>
                <a:cubicBezTo>
                  <a:pt x="3668782" y="5608412"/>
                  <a:pt x="3667146" y="5611555"/>
                  <a:pt x="3664758" y="5612305"/>
                </a:cubicBezTo>
                <a:cubicBezTo>
                  <a:pt x="3663122" y="5615446"/>
                  <a:pt x="3663873" y="5617836"/>
                  <a:pt x="3663873" y="5617836"/>
                </a:cubicBezTo>
                <a:cubicBezTo>
                  <a:pt x="3663873" y="5617836"/>
                  <a:pt x="3662237" y="5620978"/>
                  <a:pt x="3662988" y="5623366"/>
                </a:cubicBezTo>
                <a:cubicBezTo>
                  <a:pt x="3661353" y="5626507"/>
                  <a:pt x="3658212" y="5624871"/>
                  <a:pt x="3655691" y="5633541"/>
                </a:cubicBezTo>
                <a:cubicBezTo>
                  <a:pt x="3656444" y="5635931"/>
                  <a:pt x="3654056" y="5636683"/>
                  <a:pt x="3654056" y="5636683"/>
                </a:cubicBezTo>
                <a:cubicBezTo>
                  <a:pt x="3654056" y="5636683"/>
                  <a:pt x="3652419" y="5639824"/>
                  <a:pt x="3650032" y="5640575"/>
                </a:cubicBezTo>
                <a:cubicBezTo>
                  <a:pt x="3650032" y="5640575"/>
                  <a:pt x="3648395" y="5643716"/>
                  <a:pt x="3649148" y="5646106"/>
                </a:cubicBezTo>
                <a:cubicBezTo>
                  <a:pt x="3649148" y="5646106"/>
                  <a:pt x="3646004" y="5644468"/>
                  <a:pt x="3648395" y="5643716"/>
                </a:cubicBezTo>
                <a:cubicBezTo>
                  <a:pt x="3649279" y="5638186"/>
                  <a:pt x="3648527" y="5635796"/>
                  <a:pt x="3648527" y="5635796"/>
                </a:cubicBezTo>
                <a:cubicBezTo>
                  <a:pt x="3650163" y="5632655"/>
                  <a:pt x="3651799" y="5629514"/>
                  <a:pt x="3653435" y="5626374"/>
                </a:cubicBezTo>
                <a:cubicBezTo>
                  <a:pt x="3656707" y="5620091"/>
                  <a:pt x="3658345" y="5616950"/>
                  <a:pt x="3661617" y="5610667"/>
                </a:cubicBezTo>
                <a:cubicBezTo>
                  <a:pt x="3664889" y="5604385"/>
                  <a:pt x="3669799" y="5594962"/>
                  <a:pt x="3674708" y="5585538"/>
                </a:cubicBezTo>
                <a:cubicBezTo>
                  <a:pt x="3677980" y="5579257"/>
                  <a:pt x="3677980" y="5579257"/>
                  <a:pt x="3677228" y="5576867"/>
                </a:cubicBezTo>
                <a:cubicBezTo>
                  <a:pt x="3677228" y="5576867"/>
                  <a:pt x="3678046" y="5575297"/>
                  <a:pt x="3679274" y="5572941"/>
                </a:cubicBezTo>
                <a:lnTo>
                  <a:pt x="3682137" y="5567444"/>
                </a:lnTo>
                <a:lnTo>
                  <a:pt x="3676476" y="5574477"/>
                </a:lnTo>
                <a:cubicBezTo>
                  <a:pt x="3674840" y="5577618"/>
                  <a:pt x="3672452" y="5578370"/>
                  <a:pt x="3669179" y="5584653"/>
                </a:cubicBezTo>
                <a:cubicBezTo>
                  <a:pt x="3665906" y="5590936"/>
                  <a:pt x="3666658" y="5593325"/>
                  <a:pt x="3662633" y="5597217"/>
                </a:cubicBezTo>
                <a:cubicBezTo>
                  <a:pt x="3659361" y="5603499"/>
                  <a:pt x="3659361" y="5603499"/>
                  <a:pt x="3657724" y="5606641"/>
                </a:cubicBezTo>
                <a:cubicBezTo>
                  <a:pt x="3658476" y="5609030"/>
                  <a:pt x="3656841" y="5612171"/>
                  <a:pt x="3656841" y="5612171"/>
                </a:cubicBezTo>
                <a:cubicBezTo>
                  <a:pt x="3657592" y="5614561"/>
                  <a:pt x="3657592" y="5614561"/>
                  <a:pt x="3655956" y="5617703"/>
                </a:cubicBezTo>
                <a:cubicBezTo>
                  <a:pt x="3654319" y="5620843"/>
                  <a:pt x="3652683" y="5623985"/>
                  <a:pt x="3651048" y="5627125"/>
                </a:cubicBezTo>
                <a:cubicBezTo>
                  <a:pt x="3648659" y="5627877"/>
                  <a:pt x="3647775" y="5633407"/>
                  <a:pt x="3648659" y="5627877"/>
                </a:cubicBezTo>
                <a:cubicBezTo>
                  <a:pt x="3648659" y="5627877"/>
                  <a:pt x="3647908" y="5625488"/>
                  <a:pt x="3651179" y="5619205"/>
                </a:cubicBezTo>
                <a:cubicBezTo>
                  <a:pt x="3652816" y="5616065"/>
                  <a:pt x="3652816" y="5616065"/>
                  <a:pt x="3652816" y="5616065"/>
                </a:cubicBezTo>
                <a:cubicBezTo>
                  <a:pt x="3652816" y="5616065"/>
                  <a:pt x="3651179" y="5619205"/>
                  <a:pt x="3648791" y="5619957"/>
                </a:cubicBezTo>
                <a:cubicBezTo>
                  <a:pt x="3649543" y="5622346"/>
                  <a:pt x="3647908" y="5625488"/>
                  <a:pt x="3647908" y="5625488"/>
                </a:cubicBezTo>
                <a:cubicBezTo>
                  <a:pt x="3647908" y="5625488"/>
                  <a:pt x="3646271" y="5628628"/>
                  <a:pt x="3644636" y="5631769"/>
                </a:cubicBezTo>
                <a:cubicBezTo>
                  <a:pt x="3644636" y="5631769"/>
                  <a:pt x="3642245" y="5632521"/>
                  <a:pt x="3642245" y="5632521"/>
                </a:cubicBezTo>
                <a:cubicBezTo>
                  <a:pt x="3642245" y="5632521"/>
                  <a:pt x="3639856" y="5633273"/>
                  <a:pt x="3640608" y="5635662"/>
                </a:cubicBezTo>
                <a:cubicBezTo>
                  <a:pt x="3638221" y="5636414"/>
                  <a:pt x="3638221" y="5636414"/>
                  <a:pt x="3638221" y="5636414"/>
                </a:cubicBezTo>
                <a:cubicBezTo>
                  <a:pt x="3638221" y="5636414"/>
                  <a:pt x="3638221" y="5636414"/>
                  <a:pt x="3637469" y="5634025"/>
                </a:cubicBezTo>
                <a:cubicBezTo>
                  <a:pt x="3639856" y="5633273"/>
                  <a:pt x="3641493" y="5630133"/>
                  <a:pt x="3641493" y="5630133"/>
                </a:cubicBezTo>
                <a:cubicBezTo>
                  <a:pt x="3645519" y="5626240"/>
                  <a:pt x="3648791" y="5619957"/>
                  <a:pt x="3653699" y="5610533"/>
                </a:cubicBezTo>
                <a:cubicBezTo>
                  <a:pt x="3655336" y="5607393"/>
                  <a:pt x="3654584" y="5605003"/>
                  <a:pt x="3658611" y="5601111"/>
                </a:cubicBezTo>
                <a:cubicBezTo>
                  <a:pt x="3660998" y="5600359"/>
                  <a:pt x="3665154" y="5588545"/>
                  <a:pt x="3664402" y="5586157"/>
                </a:cubicBezTo>
                <a:lnTo>
                  <a:pt x="3666040" y="5583014"/>
                </a:lnTo>
                <a:lnTo>
                  <a:pt x="3667061" y="5581052"/>
                </a:lnTo>
                <a:lnTo>
                  <a:pt x="3666040" y="5583014"/>
                </a:lnTo>
                <a:lnTo>
                  <a:pt x="3668150" y="5575128"/>
                </a:lnTo>
                <a:cubicBezTo>
                  <a:pt x="3667962" y="5574532"/>
                  <a:pt x="3667364" y="5574719"/>
                  <a:pt x="3667807" y="5571955"/>
                </a:cubicBezTo>
                <a:cubicBezTo>
                  <a:pt x="3669444" y="5568813"/>
                  <a:pt x="3667807" y="5571955"/>
                  <a:pt x="3665419" y="5572706"/>
                </a:cubicBezTo>
                <a:cubicBezTo>
                  <a:pt x="3667055" y="5569565"/>
                  <a:pt x="3668692" y="5566424"/>
                  <a:pt x="3670328" y="5563283"/>
                </a:cubicBezTo>
                <a:cubicBezTo>
                  <a:pt x="3669576" y="5560893"/>
                  <a:pt x="3675237" y="5553859"/>
                  <a:pt x="3676874" y="5550718"/>
                </a:cubicBezTo>
                <a:cubicBezTo>
                  <a:pt x="3676121" y="5548328"/>
                  <a:pt x="3674485" y="5551470"/>
                  <a:pt x="3672848" y="5554611"/>
                </a:cubicBezTo>
                <a:cubicBezTo>
                  <a:pt x="3672848" y="5554611"/>
                  <a:pt x="3671212" y="5557751"/>
                  <a:pt x="3671212" y="5557751"/>
                </a:cubicBezTo>
                <a:cubicBezTo>
                  <a:pt x="3667940" y="5564035"/>
                  <a:pt x="3666303" y="5567177"/>
                  <a:pt x="3663915" y="5567928"/>
                </a:cubicBezTo>
                <a:cubicBezTo>
                  <a:pt x="3667188" y="5561645"/>
                  <a:pt x="3667188" y="5561645"/>
                  <a:pt x="3666435" y="5559255"/>
                </a:cubicBezTo>
                <a:cubicBezTo>
                  <a:pt x="3666435" y="5559255"/>
                  <a:pt x="3667320" y="5553725"/>
                  <a:pt x="3669708" y="5552973"/>
                </a:cubicBezTo>
                <a:cubicBezTo>
                  <a:pt x="3668956" y="5550583"/>
                  <a:pt x="3671344" y="5549831"/>
                  <a:pt x="3671344" y="5549831"/>
                </a:cubicBezTo>
                <a:cubicBezTo>
                  <a:pt x="3672981" y="5546691"/>
                  <a:pt x="3672981" y="5546691"/>
                  <a:pt x="3674617" y="5543550"/>
                </a:cubicBezTo>
                <a:cubicBezTo>
                  <a:pt x="3674617" y="5543550"/>
                  <a:pt x="3676253" y="5540409"/>
                  <a:pt x="3676253" y="5540409"/>
                </a:cubicBezTo>
                <a:cubicBezTo>
                  <a:pt x="3675501" y="5538020"/>
                  <a:pt x="3677138" y="5534879"/>
                  <a:pt x="3677138" y="5534879"/>
                </a:cubicBezTo>
                <a:lnTo>
                  <a:pt x="3681178" y="5527526"/>
                </a:lnTo>
                <a:lnTo>
                  <a:pt x="3683063" y="5524897"/>
                </a:lnTo>
                <a:lnTo>
                  <a:pt x="3686071" y="5521562"/>
                </a:lnTo>
                <a:cubicBezTo>
                  <a:pt x="3686071" y="5521562"/>
                  <a:pt x="3688460" y="5520810"/>
                  <a:pt x="3688460" y="5520810"/>
                </a:cubicBezTo>
                <a:cubicBezTo>
                  <a:pt x="3690096" y="5517669"/>
                  <a:pt x="3690980" y="5512139"/>
                  <a:pt x="3690980" y="5512139"/>
                </a:cubicBezTo>
                <a:cubicBezTo>
                  <a:pt x="3690980" y="5512139"/>
                  <a:pt x="3690228" y="5509749"/>
                  <a:pt x="3690228" y="5509749"/>
                </a:cubicBezTo>
                <a:cubicBezTo>
                  <a:pt x="3690228" y="5509749"/>
                  <a:pt x="3688591" y="5512890"/>
                  <a:pt x="3686956" y="5516031"/>
                </a:cubicBezTo>
                <a:cubicBezTo>
                  <a:pt x="3686956" y="5516031"/>
                  <a:pt x="3687707" y="5518421"/>
                  <a:pt x="3687707" y="5518421"/>
                </a:cubicBezTo>
                <a:lnTo>
                  <a:pt x="3683063" y="5524897"/>
                </a:lnTo>
                <a:lnTo>
                  <a:pt x="3681935" y="5526147"/>
                </a:lnTo>
                <a:lnTo>
                  <a:pt x="3681178" y="5527526"/>
                </a:lnTo>
                <a:lnTo>
                  <a:pt x="3680410" y="5528596"/>
                </a:lnTo>
                <a:cubicBezTo>
                  <a:pt x="3680410" y="5528596"/>
                  <a:pt x="3679658" y="5526207"/>
                  <a:pt x="3681294" y="5523065"/>
                </a:cubicBezTo>
                <a:cubicBezTo>
                  <a:pt x="3683682" y="5522314"/>
                  <a:pt x="3684566" y="5516783"/>
                  <a:pt x="3684566" y="5516783"/>
                </a:cubicBezTo>
                <a:cubicBezTo>
                  <a:pt x="3683814" y="5514394"/>
                  <a:pt x="3678154" y="5521428"/>
                  <a:pt x="3680674" y="5512756"/>
                </a:cubicBezTo>
                <a:cubicBezTo>
                  <a:pt x="3679038" y="5515897"/>
                  <a:pt x="3675013" y="5519790"/>
                  <a:pt x="3670989" y="5523683"/>
                </a:cubicBezTo>
                <a:cubicBezTo>
                  <a:pt x="3671740" y="5526072"/>
                  <a:pt x="3671740" y="5526072"/>
                  <a:pt x="3672493" y="5528462"/>
                </a:cubicBezTo>
                <a:cubicBezTo>
                  <a:pt x="3668469" y="5532355"/>
                  <a:pt x="3669352" y="5526824"/>
                  <a:pt x="3666080" y="5533107"/>
                </a:cubicBezTo>
                <a:cubicBezTo>
                  <a:pt x="3661172" y="5542530"/>
                  <a:pt x="3665196" y="5538638"/>
                  <a:pt x="3666832" y="5535496"/>
                </a:cubicBezTo>
                <a:cubicBezTo>
                  <a:pt x="3667650" y="5533925"/>
                  <a:pt x="3668246" y="5533737"/>
                  <a:pt x="3668528" y="5534634"/>
                </a:cubicBezTo>
                <a:lnTo>
                  <a:pt x="3668360" y="5539577"/>
                </a:lnTo>
                <a:lnTo>
                  <a:pt x="3666417" y="5542519"/>
                </a:lnTo>
                <a:cubicBezTo>
                  <a:pt x="3665914" y="5543007"/>
                  <a:pt x="3666324" y="5542221"/>
                  <a:pt x="3668336" y="5540276"/>
                </a:cubicBezTo>
                <a:lnTo>
                  <a:pt x="3668360" y="5539577"/>
                </a:lnTo>
                <a:lnTo>
                  <a:pt x="3669973" y="5537134"/>
                </a:lnTo>
                <a:cubicBezTo>
                  <a:pt x="3671609" y="5533992"/>
                  <a:pt x="3671609" y="5533992"/>
                  <a:pt x="3673245" y="5530851"/>
                </a:cubicBezTo>
                <a:cubicBezTo>
                  <a:pt x="3670725" y="5539523"/>
                  <a:pt x="3668336" y="5540276"/>
                  <a:pt x="3670725" y="5539523"/>
                </a:cubicBezTo>
                <a:cubicBezTo>
                  <a:pt x="3670725" y="5539523"/>
                  <a:pt x="3671477" y="5541912"/>
                  <a:pt x="3673113" y="5538771"/>
                </a:cubicBezTo>
                <a:cubicBezTo>
                  <a:pt x="3673866" y="5541161"/>
                  <a:pt x="3672229" y="5544302"/>
                  <a:pt x="3669840" y="5545053"/>
                </a:cubicBezTo>
                <a:cubicBezTo>
                  <a:pt x="3664932" y="5554477"/>
                  <a:pt x="3664179" y="5552086"/>
                  <a:pt x="3662542" y="5555229"/>
                </a:cubicBezTo>
                <a:cubicBezTo>
                  <a:pt x="3660155" y="5555980"/>
                  <a:pt x="3662542" y="5555229"/>
                  <a:pt x="3660155" y="5555980"/>
                </a:cubicBezTo>
                <a:cubicBezTo>
                  <a:pt x="3660155" y="5555980"/>
                  <a:pt x="3660155" y="5555980"/>
                  <a:pt x="3657767" y="5556732"/>
                </a:cubicBezTo>
                <a:cubicBezTo>
                  <a:pt x="3658518" y="5559121"/>
                  <a:pt x="3656882" y="5562263"/>
                  <a:pt x="3656882" y="5562263"/>
                </a:cubicBezTo>
                <a:cubicBezTo>
                  <a:pt x="3659270" y="5561510"/>
                  <a:pt x="3655998" y="5567793"/>
                  <a:pt x="3651974" y="5571687"/>
                </a:cubicBezTo>
                <a:cubicBezTo>
                  <a:pt x="3648700" y="5577968"/>
                  <a:pt x="3653610" y="5568545"/>
                  <a:pt x="3653610" y="5568545"/>
                </a:cubicBezTo>
                <a:cubicBezTo>
                  <a:pt x="3646312" y="5578720"/>
                  <a:pt x="3645559" y="5576331"/>
                  <a:pt x="3645559" y="5576331"/>
                </a:cubicBezTo>
                <a:cubicBezTo>
                  <a:pt x="3645559" y="5576331"/>
                  <a:pt x="3643923" y="5579472"/>
                  <a:pt x="3643923" y="5579472"/>
                </a:cubicBezTo>
                <a:cubicBezTo>
                  <a:pt x="3642286" y="5582613"/>
                  <a:pt x="3639899" y="5583365"/>
                  <a:pt x="3639899" y="5583365"/>
                </a:cubicBezTo>
                <a:cubicBezTo>
                  <a:pt x="3640651" y="5585754"/>
                  <a:pt x="3642286" y="5582613"/>
                  <a:pt x="3643039" y="5585002"/>
                </a:cubicBezTo>
                <a:lnTo>
                  <a:pt x="3637821" y="5591484"/>
                </a:lnTo>
                <a:lnTo>
                  <a:pt x="3637618" y="5591440"/>
                </a:lnTo>
                <a:lnTo>
                  <a:pt x="3637478" y="5591913"/>
                </a:lnTo>
                <a:lnTo>
                  <a:pt x="3637378" y="5592036"/>
                </a:lnTo>
                <a:cubicBezTo>
                  <a:pt x="3637378" y="5592036"/>
                  <a:pt x="3638262" y="5586506"/>
                  <a:pt x="3638262" y="5586506"/>
                </a:cubicBezTo>
                <a:cubicBezTo>
                  <a:pt x="3638262" y="5586506"/>
                  <a:pt x="3637511" y="5584116"/>
                  <a:pt x="3637511" y="5584116"/>
                </a:cubicBezTo>
                <a:cubicBezTo>
                  <a:pt x="3635874" y="5587256"/>
                  <a:pt x="3634238" y="5590398"/>
                  <a:pt x="3632603" y="5593540"/>
                </a:cubicBezTo>
                <a:cubicBezTo>
                  <a:pt x="3632603" y="5593540"/>
                  <a:pt x="3630964" y="5596681"/>
                  <a:pt x="3631717" y="5599070"/>
                </a:cubicBezTo>
                <a:cubicBezTo>
                  <a:pt x="3630964" y="5596681"/>
                  <a:pt x="3630964" y="5596681"/>
                  <a:pt x="3630964" y="5596681"/>
                </a:cubicBezTo>
                <a:cubicBezTo>
                  <a:pt x="3631850" y="5591149"/>
                  <a:pt x="3634238" y="5590398"/>
                  <a:pt x="3631850" y="5591149"/>
                </a:cubicBezTo>
                <a:cubicBezTo>
                  <a:pt x="3631850" y="5591149"/>
                  <a:pt x="3631098" y="5588760"/>
                  <a:pt x="3632735" y="5585620"/>
                </a:cubicBezTo>
                <a:lnTo>
                  <a:pt x="3632170" y="5583828"/>
                </a:lnTo>
                <a:lnTo>
                  <a:pt x="3631982" y="5583230"/>
                </a:lnTo>
                <a:lnTo>
                  <a:pt x="3631230" y="5580841"/>
                </a:lnTo>
                <a:cubicBezTo>
                  <a:pt x="3631982" y="5583230"/>
                  <a:pt x="3629595" y="5583982"/>
                  <a:pt x="3630346" y="5586371"/>
                </a:cubicBezTo>
                <a:cubicBezTo>
                  <a:pt x="3625437" y="5595795"/>
                  <a:pt x="3625437" y="5595795"/>
                  <a:pt x="3626320" y="5590264"/>
                </a:cubicBezTo>
                <a:cubicBezTo>
                  <a:pt x="3628842" y="5581593"/>
                  <a:pt x="3630478" y="5578453"/>
                  <a:pt x="3632114" y="5575310"/>
                </a:cubicBezTo>
                <a:cubicBezTo>
                  <a:pt x="3633751" y="5572169"/>
                  <a:pt x="3635387" y="5569028"/>
                  <a:pt x="3637022" y="5565887"/>
                </a:cubicBezTo>
                <a:cubicBezTo>
                  <a:pt x="3637906" y="5560356"/>
                  <a:pt x="3640295" y="5559604"/>
                  <a:pt x="3638659" y="5562746"/>
                </a:cubicBezTo>
                <a:cubicBezTo>
                  <a:pt x="3638217" y="5565512"/>
                  <a:pt x="3637996" y="5566894"/>
                  <a:pt x="3637979" y="5567884"/>
                </a:cubicBezTo>
                <a:lnTo>
                  <a:pt x="3638527" y="5570666"/>
                </a:lnTo>
                <a:lnTo>
                  <a:pt x="3640162" y="5567525"/>
                </a:lnTo>
                <a:cubicBezTo>
                  <a:pt x="3644188" y="5563632"/>
                  <a:pt x="3644188" y="5563632"/>
                  <a:pt x="3642551" y="5566773"/>
                </a:cubicBezTo>
                <a:cubicBezTo>
                  <a:pt x="3643304" y="5569162"/>
                  <a:pt x="3645691" y="5568411"/>
                  <a:pt x="3647328" y="5565268"/>
                </a:cubicBezTo>
                <a:cubicBezTo>
                  <a:pt x="3648965" y="5562128"/>
                  <a:pt x="3648213" y="5559739"/>
                  <a:pt x="3648213" y="5559739"/>
                </a:cubicBezTo>
                <a:cubicBezTo>
                  <a:pt x="3648213" y="5559739"/>
                  <a:pt x="3649849" y="5556597"/>
                  <a:pt x="3651485" y="5553457"/>
                </a:cubicBezTo>
                <a:cubicBezTo>
                  <a:pt x="3653121" y="5550315"/>
                  <a:pt x="3649981" y="5548678"/>
                  <a:pt x="3649097" y="5554208"/>
                </a:cubicBezTo>
                <a:cubicBezTo>
                  <a:pt x="3641800" y="5564383"/>
                  <a:pt x="3639411" y="5565135"/>
                  <a:pt x="3642684" y="5558853"/>
                </a:cubicBezTo>
                <a:cubicBezTo>
                  <a:pt x="3643569" y="5553322"/>
                  <a:pt x="3643569" y="5553322"/>
                  <a:pt x="3643569" y="5553322"/>
                </a:cubicBezTo>
                <a:cubicBezTo>
                  <a:pt x="3643569" y="5553322"/>
                  <a:pt x="3639543" y="5557215"/>
                  <a:pt x="3644453" y="5547793"/>
                </a:cubicBezTo>
                <a:cubicBezTo>
                  <a:pt x="3643701" y="5545403"/>
                  <a:pt x="3643701" y="5545403"/>
                  <a:pt x="3643701" y="5545403"/>
                </a:cubicBezTo>
                <a:cubicBezTo>
                  <a:pt x="3643701" y="5545403"/>
                  <a:pt x="3638039" y="5552436"/>
                  <a:pt x="3638792" y="5554826"/>
                </a:cubicBezTo>
                <a:cubicBezTo>
                  <a:pt x="3637154" y="5557967"/>
                  <a:pt x="3635519" y="5561108"/>
                  <a:pt x="3633130" y="5561860"/>
                </a:cubicBezTo>
                <a:cubicBezTo>
                  <a:pt x="3636403" y="5555577"/>
                  <a:pt x="3635651" y="5553189"/>
                  <a:pt x="3632379" y="5559470"/>
                </a:cubicBezTo>
                <a:cubicBezTo>
                  <a:pt x="3629990" y="5560222"/>
                  <a:pt x="3629990" y="5560222"/>
                  <a:pt x="3633262" y="5553941"/>
                </a:cubicBezTo>
                <a:cubicBezTo>
                  <a:pt x="3627602" y="5560974"/>
                  <a:pt x="3627602" y="5560974"/>
                  <a:pt x="3631758" y="5549162"/>
                </a:cubicBezTo>
                <a:cubicBezTo>
                  <a:pt x="3634146" y="5548410"/>
                  <a:pt x="3634146" y="5548410"/>
                  <a:pt x="3634146" y="5548410"/>
                </a:cubicBezTo>
                <a:cubicBezTo>
                  <a:pt x="3634146" y="5548410"/>
                  <a:pt x="3636536" y="5547658"/>
                  <a:pt x="3638171" y="5544516"/>
                </a:cubicBezTo>
                <a:cubicBezTo>
                  <a:pt x="3638171" y="5544516"/>
                  <a:pt x="3639809" y="5541375"/>
                  <a:pt x="3639809" y="5541375"/>
                </a:cubicBezTo>
                <a:cubicBezTo>
                  <a:pt x="3639809" y="5541375"/>
                  <a:pt x="3641445" y="5538234"/>
                  <a:pt x="3641445" y="5538234"/>
                </a:cubicBezTo>
                <a:cubicBezTo>
                  <a:pt x="3643080" y="5535093"/>
                  <a:pt x="3645469" y="5534341"/>
                  <a:pt x="3648742" y="5528059"/>
                </a:cubicBezTo>
                <a:cubicBezTo>
                  <a:pt x="3648742" y="5528059"/>
                  <a:pt x="3647990" y="5525669"/>
                  <a:pt x="3646352" y="5528811"/>
                </a:cubicBezTo>
                <a:cubicBezTo>
                  <a:pt x="3643080" y="5535093"/>
                  <a:pt x="3643964" y="5529562"/>
                  <a:pt x="3647237" y="5523280"/>
                </a:cubicBezTo>
                <a:cubicBezTo>
                  <a:pt x="3649626" y="5522528"/>
                  <a:pt x="3652014" y="5521777"/>
                  <a:pt x="3652766" y="5524166"/>
                </a:cubicBezTo>
                <a:cubicBezTo>
                  <a:pt x="3655155" y="5523414"/>
                  <a:pt x="3655155" y="5523414"/>
                  <a:pt x="3657544" y="5522663"/>
                </a:cubicBezTo>
                <a:lnTo>
                  <a:pt x="3656659" y="5528192"/>
                </a:lnTo>
                <a:lnTo>
                  <a:pt x="3656249" y="5528980"/>
                </a:lnTo>
                <a:cubicBezTo>
                  <a:pt x="3655842" y="5529764"/>
                  <a:pt x="3655842" y="5529764"/>
                  <a:pt x="3656660" y="5528193"/>
                </a:cubicBezTo>
                <a:lnTo>
                  <a:pt x="3656659" y="5528192"/>
                </a:lnTo>
                <a:lnTo>
                  <a:pt x="3658295" y="5525052"/>
                </a:lnTo>
                <a:cubicBezTo>
                  <a:pt x="3658295" y="5525052"/>
                  <a:pt x="3659931" y="5521911"/>
                  <a:pt x="3659931" y="5521911"/>
                </a:cubicBezTo>
                <a:cubicBezTo>
                  <a:pt x="3659047" y="5527441"/>
                  <a:pt x="3662319" y="5521159"/>
                  <a:pt x="3663957" y="5518018"/>
                </a:cubicBezTo>
                <a:cubicBezTo>
                  <a:pt x="3666344" y="5517266"/>
                  <a:pt x="3664709" y="5520407"/>
                  <a:pt x="3661435" y="5526690"/>
                </a:cubicBezTo>
                <a:cubicBezTo>
                  <a:pt x="3659800" y="5529831"/>
                  <a:pt x="3660551" y="5532220"/>
                  <a:pt x="3660551" y="5532220"/>
                </a:cubicBezTo>
                <a:cubicBezTo>
                  <a:pt x="3658916" y="5535361"/>
                  <a:pt x="3657278" y="5538503"/>
                  <a:pt x="3655643" y="5541645"/>
                </a:cubicBezTo>
                <a:cubicBezTo>
                  <a:pt x="3655643" y="5541645"/>
                  <a:pt x="3654759" y="5547174"/>
                  <a:pt x="3654759" y="5547174"/>
                </a:cubicBezTo>
                <a:cubicBezTo>
                  <a:pt x="3656394" y="5544034"/>
                  <a:pt x="3658783" y="5543282"/>
                  <a:pt x="3663691" y="5533858"/>
                </a:cubicBezTo>
                <a:cubicBezTo>
                  <a:pt x="3666080" y="5533107"/>
                  <a:pt x="3666080" y="5533107"/>
                  <a:pt x="3667717" y="5529965"/>
                </a:cubicBezTo>
                <a:cubicBezTo>
                  <a:pt x="3669352" y="5526824"/>
                  <a:pt x="3673377" y="5522931"/>
                  <a:pt x="3670237" y="5521293"/>
                </a:cubicBezTo>
                <a:cubicBezTo>
                  <a:pt x="3671873" y="5518152"/>
                  <a:pt x="3671873" y="5518152"/>
                  <a:pt x="3671873" y="5518152"/>
                </a:cubicBezTo>
                <a:cubicBezTo>
                  <a:pt x="3671873" y="5518152"/>
                  <a:pt x="3671873" y="5518152"/>
                  <a:pt x="3674261" y="5517401"/>
                </a:cubicBezTo>
                <a:cubicBezTo>
                  <a:pt x="3674261" y="5517401"/>
                  <a:pt x="3674261" y="5517401"/>
                  <a:pt x="3676650" y="5516649"/>
                </a:cubicBezTo>
                <a:cubicBezTo>
                  <a:pt x="3675898" y="5514259"/>
                  <a:pt x="3677534" y="5511118"/>
                  <a:pt x="3677534" y="5511118"/>
                </a:cubicBezTo>
                <a:cubicBezTo>
                  <a:pt x="3677534" y="5511118"/>
                  <a:pt x="3679170" y="5507978"/>
                  <a:pt x="3679170" y="5507978"/>
                </a:cubicBezTo>
                <a:lnTo>
                  <a:pt x="3680802" y="5502365"/>
                </a:lnTo>
                <a:lnTo>
                  <a:pt x="3680949" y="5502165"/>
                </a:lnTo>
                <a:cubicBezTo>
                  <a:pt x="3681469" y="5500689"/>
                  <a:pt x="3681691" y="5499306"/>
                  <a:pt x="3681691" y="5499306"/>
                </a:cubicBezTo>
                <a:lnTo>
                  <a:pt x="3680802" y="5502365"/>
                </a:lnTo>
                <a:lnTo>
                  <a:pt x="3678418" y="5505589"/>
                </a:lnTo>
                <a:lnTo>
                  <a:pt x="3680054" y="5502448"/>
                </a:lnTo>
                <a:cubicBezTo>
                  <a:pt x="3679302" y="5500058"/>
                  <a:pt x="3683327" y="5496164"/>
                  <a:pt x="3683327" y="5496164"/>
                </a:cubicBezTo>
                <a:cubicBezTo>
                  <a:pt x="3682575" y="5493775"/>
                  <a:pt x="3682575" y="5493775"/>
                  <a:pt x="3682575" y="5493775"/>
                </a:cubicBezTo>
                <a:cubicBezTo>
                  <a:pt x="3685848" y="5487493"/>
                  <a:pt x="3688236" y="5486741"/>
                  <a:pt x="3688236" y="5486741"/>
                </a:cubicBezTo>
                <a:cubicBezTo>
                  <a:pt x="3688236" y="5486741"/>
                  <a:pt x="3690624" y="5485989"/>
                  <a:pt x="3695534" y="5476567"/>
                </a:cubicBezTo>
                <a:cubicBezTo>
                  <a:pt x="3695534" y="5476567"/>
                  <a:pt x="3697922" y="5475815"/>
                  <a:pt x="3697922" y="5475815"/>
                </a:cubicBezTo>
                <a:cubicBezTo>
                  <a:pt x="3699558" y="5472674"/>
                  <a:pt x="3699558" y="5472674"/>
                  <a:pt x="3699558" y="5472674"/>
                </a:cubicBezTo>
                <a:cubicBezTo>
                  <a:pt x="3697922" y="5475815"/>
                  <a:pt x="3696286" y="5478955"/>
                  <a:pt x="3695401" y="5484486"/>
                </a:cubicBezTo>
                <a:cubicBezTo>
                  <a:pt x="3697038" y="5481344"/>
                  <a:pt x="3687351" y="5492271"/>
                  <a:pt x="3687351" y="5492271"/>
                </a:cubicBezTo>
                <a:cubicBezTo>
                  <a:pt x="3685715" y="5495413"/>
                  <a:pt x="3685715" y="5495413"/>
                  <a:pt x="3684080" y="5498555"/>
                </a:cubicBezTo>
                <a:cubicBezTo>
                  <a:pt x="3684080" y="5498555"/>
                  <a:pt x="3682443" y="5501695"/>
                  <a:pt x="3683196" y="5504085"/>
                </a:cubicBezTo>
                <a:cubicBezTo>
                  <a:pt x="3684832" y="5500943"/>
                  <a:pt x="3686467" y="5497803"/>
                  <a:pt x="3686467" y="5497803"/>
                </a:cubicBezTo>
                <a:cubicBezTo>
                  <a:pt x="3688104" y="5494661"/>
                  <a:pt x="3689740" y="5491520"/>
                  <a:pt x="3689740" y="5491520"/>
                </a:cubicBezTo>
                <a:cubicBezTo>
                  <a:pt x="3688856" y="5497051"/>
                  <a:pt x="3695401" y="5484486"/>
                  <a:pt x="3700178" y="5482982"/>
                </a:cubicBezTo>
                <a:cubicBezTo>
                  <a:pt x="3700178" y="5482982"/>
                  <a:pt x="3701814" y="5479841"/>
                  <a:pt x="3701814" y="5479841"/>
                </a:cubicBezTo>
                <a:cubicBezTo>
                  <a:pt x="3703450" y="5476700"/>
                  <a:pt x="3705087" y="5473560"/>
                  <a:pt x="3706723" y="5470419"/>
                </a:cubicBezTo>
                <a:cubicBezTo>
                  <a:pt x="3708359" y="5467278"/>
                  <a:pt x="3709996" y="5464136"/>
                  <a:pt x="3709996" y="5464136"/>
                </a:cubicBezTo>
                <a:cubicBezTo>
                  <a:pt x="3709243" y="5461747"/>
                  <a:pt x="3711631" y="5460995"/>
                  <a:pt x="3709243" y="5461747"/>
                </a:cubicBezTo>
                <a:cubicBezTo>
                  <a:pt x="3698674" y="5478203"/>
                  <a:pt x="3702831" y="5466392"/>
                  <a:pt x="3702078" y="5464002"/>
                </a:cubicBezTo>
                <a:cubicBezTo>
                  <a:pt x="3702078" y="5464002"/>
                  <a:pt x="3703715" y="5460861"/>
                  <a:pt x="3703715" y="5460861"/>
                </a:cubicBezTo>
                <a:cubicBezTo>
                  <a:pt x="3702963" y="5458470"/>
                  <a:pt x="3705351" y="5457719"/>
                  <a:pt x="3704599" y="5455330"/>
                </a:cubicBezTo>
                <a:cubicBezTo>
                  <a:pt x="3705483" y="5449799"/>
                  <a:pt x="3701459" y="5453692"/>
                  <a:pt x="3696550" y="5463116"/>
                </a:cubicBezTo>
                <a:cubicBezTo>
                  <a:pt x="3694162" y="5463868"/>
                  <a:pt x="3692525" y="5467009"/>
                  <a:pt x="3692525" y="5467009"/>
                </a:cubicBezTo>
                <a:cubicBezTo>
                  <a:pt x="3689384" y="5465371"/>
                  <a:pt x="3690137" y="5467761"/>
                  <a:pt x="3688500" y="5470902"/>
                </a:cubicBezTo>
                <a:cubicBezTo>
                  <a:pt x="3688500" y="5470902"/>
                  <a:pt x="3689253" y="5473291"/>
                  <a:pt x="3689253" y="5473291"/>
                </a:cubicBezTo>
                <a:cubicBezTo>
                  <a:pt x="3689253" y="5473291"/>
                  <a:pt x="3687616" y="5476432"/>
                  <a:pt x="3687616" y="5476432"/>
                </a:cubicBezTo>
                <a:cubicBezTo>
                  <a:pt x="3685981" y="5479574"/>
                  <a:pt x="3685981" y="5479574"/>
                  <a:pt x="3686733" y="5481962"/>
                </a:cubicBezTo>
                <a:cubicBezTo>
                  <a:pt x="3686733" y="5481962"/>
                  <a:pt x="3685095" y="5485103"/>
                  <a:pt x="3685095" y="5485103"/>
                </a:cubicBezTo>
                <a:cubicBezTo>
                  <a:pt x="3681823" y="5491386"/>
                  <a:pt x="3683459" y="5488244"/>
                  <a:pt x="3681823" y="5491386"/>
                </a:cubicBezTo>
                <a:cubicBezTo>
                  <a:pt x="3681823" y="5491386"/>
                  <a:pt x="3680187" y="5494527"/>
                  <a:pt x="3677798" y="5495278"/>
                </a:cubicBezTo>
                <a:cubicBezTo>
                  <a:pt x="3677798" y="5495278"/>
                  <a:pt x="3677798" y="5495278"/>
                  <a:pt x="3680187" y="5494527"/>
                </a:cubicBezTo>
                <a:cubicBezTo>
                  <a:pt x="3678549" y="5497668"/>
                  <a:pt x="3677666" y="5503198"/>
                  <a:pt x="3677666" y="5503198"/>
                </a:cubicBezTo>
                <a:cubicBezTo>
                  <a:pt x="3677666" y="5503198"/>
                  <a:pt x="3677666" y="5503198"/>
                  <a:pt x="3676030" y="5506340"/>
                </a:cubicBezTo>
                <a:cubicBezTo>
                  <a:pt x="3676030" y="5506340"/>
                  <a:pt x="3674394" y="5509482"/>
                  <a:pt x="3675146" y="5511870"/>
                </a:cubicBezTo>
                <a:cubicBezTo>
                  <a:pt x="3672757" y="5512623"/>
                  <a:pt x="3672757" y="5512623"/>
                  <a:pt x="3672757" y="5512623"/>
                </a:cubicBezTo>
                <a:cubicBezTo>
                  <a:pt x="3672757" y="5512623"/>
                  <a:pt x="3672757" y="5512623"/>
                  <a:pt x="3670369" y="5513374"/>
                </a:cubicBezTo>
                <a:cubicBezTo>
                  <a:pt x="3672005" y="5510233"/>
                  <a:pt x="3673642" y="5507092"/>
                  <a:pt x="3674526" y="5501562"/>
                </a:cubicBezTo>
                <a:cubicBezTo>
                  <a:pt x="3676914" y="5500810"/>
                  <a:pt x="3676162" y="5498419"/>
                  <a:pt x="3676162" y="5498419"/>
                </a:cubicBezTo>
                <a:cubicBezTo>
                  <a:pt x="3673774" y="5499171"/>
                  <a:pt x="3671385" y="5499923"/>
                  <a:pt x="3669749" y="5503065"/>
                </a:cubicBezTo>
                <a:cubicBezTo>
                  <a:pt x="3669749" y="5503065"/>
                  <a:pt x="3668113" y="5506205"/>
                  <a:pt x="3668113" y="5506205"/>
                </a:cubicBezTo>
                <a:cubicBezTo>
                  <a:pt x="3666476" y="5509347"/>
                  <a:pt x="3664088" y="5510099"/>
                  <a:pt x="3662452" y="5513240"/>
                </a:cubicBezTo>
                <a:cubicBezTo>
                  <a:pt x="3657676" y="5514744"/>
                  <a:pt x="3653783" y="5510715"/>
                  <a:pt x="3652278" y="5505937"/>
                </a:cubicBezTo>
                <a:cubicBezTo>
                  <a:pt x="3653163" y="5500407"/>
                  <a:pt x="3655551" y="5499655"/>
                  <a:pt x="3656304" y="5502044"/>
                </a:cubicBezTo>
                <a:cubicBezTo>
                  <a:pt x="3658692" y="5501292"/>
                  <a:pt x="3657940" y="5498903"/>
                  <a:pt x="3660328" y="5498152"/>
                </a:cubicBezTo>
                <a:cubicBezTo>
                  <a:pt x="3660460" y="5490231"/>
                  <a:pt x="3665236" y="5488728"/>
                  <a:pt x="3667626" y="5487976"/>
                </a:cubicBezTo>
                <a:cubicBezTo>
                  <a:pt x="3670014" y="5487224"/>
                  <a:pt x="3670014" y="5487224"/>
                  <a:pt x="3671650" y="5484084"/>
                </a:cubicBezTo>
                <a:cubicBezTo>
                  <a:pt x="3671782" y="5476164"/>
                  <a:pt x="3674171" y="5475412"/>
                  <a:pt x="3678195" y="5471519"/>
                </a:cubicBezTo>
                <a:cubicBezTo>
                  <a:pt x="3678195" y="5471519"/>
                  <a:pt x="3681468" y="5465236"/>
                  <a:pt x="3684608" y="5466875"/>
                </a:cubicBezTo>
                <a:cubicBezTo>
                  <a:pt x="3684608" y="5466875"/>
                  <a:pt x="3683856" y="5464484"/>
                  <a:pt x="3686244" y="5463734"/>
                </a:cubicBezTo>
                <a:cubicBezTo>
                  <a:pt x="3686244" y="5463734"/>
                  <a:pt x="3685492" y="5461344"/>
                  <a:pt x="3685492" y="5461344"/>
                </a:cubicBezTo>
                <a:cubicBezTo>
                  <a:pt x="3683104" y="5462096"/>
                  <a:pt x="3682352" y="5459705"/>
                  <a:pt x="3688014" y="5452673"/>
                </a:cubicBezTo>
                <a:cubicBezTo>
                  <a:pt x="3688014" y="5452673"/>
                  <a:pt x="3689650" y="5449531"/>
                  <a:pt x="3691285" y="5446390"/>
                </a:cubicBezTo>
                <a:cubicBezTo>
                  <a:pt x="3685625" y="5453425"/>
                  <a:pt x="3686509" y="5447894"/>
                  <a:pt x="3681732" y="5449397"/>
                </a:cubicBezTo>
                <a:cubicBezTo>
                  <a:pt x="3681732" y="5449397"/>
                  <a:pt x="3678460" y="5455680"/>
                  <a:pt x="3679212" y="5458068"/>
                </a:cubicBezTo>
                <a:cubicBezTo>
                  <a:pt x="3674434" y="5459571"/>
                  <a:pt x="3672799" y="5462712"/>
                  <a:pt x="3670410" y="5463464"/>
                </a:cubicBezTo>
                <a:cubicBezTo>
                  <a:pt x="3672046" y="5460323"/>
                  <a:pt x="3671294" y="5457936"/>
                  <a:pt x="3675318" y="5454042"/>
                </a:cubicBezTo>
                <a:cubicBezTo>
                  <a:pt x="3675318" y="5454042"/>
                  <a:pt x="3678592" y="5447760"/>
                  <a:pt x="3677840" y="5445370"/>
                </a:cubicBezTo>
                <a:cubicBezTo>
                  <a:pt x="3681112" y="5439089"/>
                  <a:pt x="3685137" y="5435195"/>
                  <a:pt x="3688409" y="5428911"/>
                </a:cubicBezTo>
                <a:cubicBezTo>
                  <a:pt x="3690797" y="5428161"/>
                  <a:pt x="3694823" y="5424269"/>
                  <a:pt x="3698095" y="5417986"/>
                </a:cubicBezTo>
                <a:cubicBezTo>
                  <a:pt x="3700483" y="5417234"/>
                  <a:pt x="3702120" y="5414094"/>
                  <a:pt x="3701368" y="5411704"/>
                </a:cubicBezTo>
                <a:cubicBezTo>
                  <a:pt x="3692567" y="5417101"/>
                  <a:pt x="3712822" y="5389716"/>
                  <a:pt x="3702383" y="5398253"/>
                </a:cubicBezTo>
                <a:cubicBezTo>
                  <a:pt x="3703269" y="5392723"/>
                  <a:pt x="3710567" y="5382548"/>
                  <a:pt x="3712202" y="5379407"/>
                </a:cubicBezTo>
                <a:cubicBezTo>
                  <a:pt x="3714591" y="5378655"/>
                  <a:pt x="3714591" y="5378655"/>
                  <a:pt x="3716979" y="5377903"/>
                </a:cubicBezTo>
                <a:cubicBezTo>
                  <a:pt x="3716979" y="5377903"/>
                  <a:pt x="3716226" y="5375513"/>
                  <a:pt x="3716226" y="5375513"/>
                </a:cubicBezTo>
                <a:cubicBezTo>
                  <a:pt x="3717111" y="5369983"/>
                  <a:pt x="3721888" y="5368480"/>
                  <a:pt x="3722772" y="5362949"/>
                </a:cubicBezTo>
                <a:cubicBezTo>
                  <a:pt x="3722019" y="5360560"/>
                  <a:pt x="3723656" y="5357419"/>
                  <a:pt x="3726045" y="5356667"/>
                </a:cubicBezTo>
                <a:cubicBezTo>
                  <a:pt x="3728433" y="5355915"/>
                  <a:pt x="3730069" y="5352774"/>
                  <a:pt x="3732457" y="5352024"/>
                </a:cubicBezTo>
                <a:cubicBezTo>
                  <a:pt x="3734978" y="5343351"/>
                  <a:pt x="3735731" y="5345740"/>
                  <a:pt x="3738118" y="5344989"/>
                </a:cubicBezTo>
                <a:cubicBezTo>
                  <a:pt x="3738118" y="5344989"/>
                  <a:pt x="3739755" y="5341847"/>
                  <a:pt x="3739002" y="5339458"/>
                </a:cubicBezTo>
                <a:cubicBezTo>
                  <a:pt x="3740639" y="5336317"/>
                  <a:pt x="3743027" y="5335565"/>
                  <a:pt x="3743027" y="5335565"/>
                </a:cubicBezTo>
                <a:cubicBezTo>
                  <a:pt x="3743027" y="5335565"/>
                  <a:pt x="3745415" y="5334813"/>
                  <a:pt x="3745415" y="5334813"/>
                </a:cubicBezTo>
                <a:cubicBezTo>
                  <a:pt x="3747052" y="5331672"/>
                  <a:pt x="3744663" y="5332424"/>
                  <a:pt x="3743912" y="5330035"/>
                </a:cubicBezTo>
                <a:cubicBezTo>
                  <a:pt x="3743912" y="5330035"/>
                  <a:pt x="3747185" y="5323753"/>
                  <a:pt x="3747185" y="5323753"/>
                </a:cubicBezTo>
                <a:cubicBezTo>
                  <a:pt x="3755234" y="5315967"/>
                  <a:pt x="3747317" y="5315833"/>
                  <a:pt x="3750589" y="5309551"/>
                </a:cubicBezTo>
                <a:cubicBezTo>
                  <a:pt x="3753730" y="5311188"/>
                  <a:pt x="3756118" y="5310436"/>
                  <a:pt x="3757622" y="5315216"/>
                </a:cubicBezTo>
                <a:cubicBezTo>
                  <a:pt x="3757622" y="5315216"/>
                  <a:pt x="3757622" y="5315216"/>
                  <a:pt x="3755234" y="5315967"/>
                </a:cubicBezTo>
                <a:cubicBezTo>
                  <a:pt x="3753597" y="5319108"/>
                  <a:pt x="3754349" y="5321498"/>
                  <a:pt x="3755986" y="5318356"/>
                </a:cubicBezTo>
                <a:cubicBezTo>
                  <a:pt x="3750193" y="5333310"/>
                  <a:pt x="3746036" y="5345123"/>
                  <a:pt x="3746788" y="5347512"/>
                </a:cubicBezTo>
                <a:cubicBezTo>
                  <a:pt x="3747540" y="5349902"/>
                  <a:pt x="3745904" y="5353043"/>
                  <a:pt x="3750811" y="5343619"/>
                </a:cubicBezTo>
                <a:cubicBezTo>
                  <a:pt x="3751564" y="5346009"/>
                  <a:pt x="3748292" y="5352291"/>
                  <a:pt x="3754838" y="5339727"/>
                </a:cubicBezTo>
                <a:cubicBezTo>
                  <a:pt x="3757225" y="5338975"/>
                  <a:pt x="3757225" y="5338975"/>
                  <a:pt x="3757225" y="5338975"/>
                </a:cubicBezTo>
                <a:cubicBezTo>
                  <a:pt x="3757225" y="5338975"/>
                  <a:pt x="3759613" y="5338223"/>
                  <a:pt x="3759613" y="5338223"/>
                </a:cubicBezTo>
                <a:cubicBezTo>
                  <a:pt x="3759613" y="5338223"/>
                  <a:pt x="3762003" y="5337471"/>
                  <a:pt x="3765275" y="5331189"/>
                </a:cubicBezTo>
                <a:cubicBezTo>
                  <a:pt x="3767662" y="5330437"/>
                  <a:pt x="3770936" y="5324155"/>
                  <a:pt x="3766910" y="5328048"/>
                </a:cubicBezTo>
                <a:cubicBezTo>
                  <a:pt x="3766910" y="5328048"/>
                  <a:pt x="3766159" y="5325659"/>
                  <a:pt x="3766159" y="5325659"/>
                </a:cubicBezTo>
                <a:lnTo>
                  <a:pt x="3769432" y="5319376"/>
                </a:lnTo>
                <a:lnTo>
                  <a:pt x="3769432" y="5319374"/>
                </a:lnTo>
                <a:lnTo>
                  <a:pt x="3769434" y="5319372"/>
                </a:lnTo>
                <a:lnTo>
                  <a:pt x="3769435" y="5319368"/>
                </a:lnTo>
                <a:lnTo>
                  <a:pt x="3769436" y="5319366"/>
                </a:lnTo>
                <a:lnTo>
                  <a:pt x="3769437" y="5319365"/>
                </a:lnTo>
                <a:lnTo>
                  <a:pt x="3769438" y="5319363"/>
                </a:lnTo>
                <a:lnTo>
                  <a:pt x="3769439" y="5319361"/>
                </a:lnTo>
                <a:lnTo>
                  <a:pt x="3769441" y="5319360"/>
                </a:lnTo>
                <a:lnTo>
                  <a:pt x="3769442" y="5319356"/>
                </a:lnTo>
                <a:lnTo>
                  <a:pt x="3769442" y="5319357"/>
                </a:lnTo>
                <a:lnTo>
                  <a:pt x="3769443" y="5319354"/>
                </a:lnTo>
                <a:lnTo>
                  <a:pt x="3769445" y="5319351"/>
                </a:lnTo>
                <a:lnTo>
                  <a:pt x="3769446" y="5319350"/>
                </a:lnTo>
                <a:lnTo>
                  <a:pt x="3769446" y="5319348"/>
                </a:lnTo>
                <a:lnTo>
                  <a:pt x="3769448" y="5319347"/>
                </a:lnTo>
                <a:lnTo>
                  <a:pt x="3769450" y="5319341"/>
                </a:lnTo>
                <a:lnTo>
                  <a:pt x="3769450" y="5319340"/>
                </a:lnTo>
                <a:lnTo>
                  <a:pt x="3769449" y="5319340"/>
                </a:lnTo>
                <a:lnTo>
                  <a:pt x="3769451" y="5319339"/>
                </a:lnTo>
                <a:lnTo>
                  <a:pt x="3769452" y="5319335"/>
                </a:lnTo>
                <a:lnTo>
                  <a:pt x="3769455" y="5319331"/>
                </a:lnTo>
                <a:lnTo>
                  <a:pt x="3769453" y="5319335"/>
                </a:lnTo>
                <a:lnTo>
                  <a:pt x="3769457" y="5319329"/>
                </a:lnTo>
                <a:lnTo>
                  <a:pt x="3769457" y="5319325"/>
                </a:lnTo>
                <a:lnTo>
                  <a:pt x="3769460" y="5319321"/>
                </a:lnTo>
                <a:lnTo>
                  <a:pt x="3769491" y="5319264"/>
                </a:lnTo>
                <a:lnTo>
                  <a:pt x="3769496" y="5319251"/>
                </a:lnTo>
                <a:lnTo>
                  <a:pt x="3769504" y="5319238"/>
                </a:lnTo>
                <a:lnTo>
                  <a:pt x="3769504" y="5319237"/>
                </a:lnTo>
                <a:lnTo>
                  <a:pt x="3769506" y="5319234"/>
                </a:lnTo>
                <a:lnTo>
                  <a:pt x="3769508" y="5319231"/>
                </a:lnTo>
                <a:lnTo>
                  <a:pt x="3769508" y="5319228"/>
                </a:lnTo>
                <a:lnTo>
                  <a:pt x="3769508" y="5319227"/>
                </a:lnTo>
                <a:lnTo>
                  <a:pt x="3769510" y="5319225"/>
                </a:lnTo>
                <a:lnTo>
                  <a:pt x="3769512" y="5319223"/>
                </a:lnTo>
                <a:lnTo>
                  <a:pt x="3769512" y="5319221"/>
                </a:lnTo>
                <a:lnTo>
                  <a:pt x="3769513" y="5319220"/>
                </a:lnTo>
                <a:lnTo>
                  <a:pt x="3769515" y="5319217"/>
                </a:lnTo>
                <a:lnTo>
                  <a:pt x="3769515" y="5319218"/>
                </a:lnTo>
                <a:lnTo>
                  <a:pt x="3769516" y="5319216"/>
                </a:lnTo>
                <a:lnTo>
                  <a:pt x="3769516" y="5319214"/>
                </a:lnTo>
                <a:lnTo>
                  <a:pt x="3769516" y="5319213"/>
                </a:lnTo>
                <a:lnTo>
                  <a:pt x="3769517" y="5319210"/>
                </a:lnTo>
                <a:lnTo>
                  <a:pt x="3769520" y="5319206"/>
                </a:lnTo>
                <a:lnTo>
                  <a:pt x="3769520" y="5319205"/>
                </a:lnTo>
                <a:lnTo>
                  <a:pt x="3769522" y="5319204"/>
                </a:lnTo>
                <a:lnTo>
                  <a:pt x="3769522" y="5319201"/>
                </a:lnTo>
                <a:lnTo>
                  <a:pt x="3769523" y="5319201"/>
                </a:lnTo>
                <a:lnTo>
                  <a:pt x="3769524" y="5319200"/>
                </a:lnTo>
                <a:lnTo>
                  <a:pt x="3769525" y="5319197"/>
                </a:lnTo>
                <a:lnTo>
                  <a:pt x="3769527" y="5319195"/>
                </a:lnTo>
                <a:lnTo>
                  <a:pt x="3769526" y="5319195"/>
                </a:lnTo>
                <a:lnTo>
                  <a:pt x="3769529" y="5319188"/>
                </a:lnTo>
                <a:lnTo>
                  <a:pt x="3769530" y="5319186"/>
                </a:lnTo>
                <a:lnTo>
                  <a:pt x="3769533" y="5319183"/>
                </a:lnTo>
                <a:lnTo>
                  <a:pt x="3769556" y="5319138"/>
                </a:lnTo>
                <a:lnTo>
                  <a:pt x="3769804" y="5318662"/>
                </a:lnTo>
                <a:lnTo>
                  <a:pt x="3769786" y="5318698"/>
                </a:lnTo>
                <a:lnTo>
                  <a:pt x="3769809" y="5318652"/>
                </a:lnTo>
                <a:lnTo>
                  <a:pt x="3769805" y="5318660"/>
                </a:lnTo>
                <a:lnTo>
                  <a:pt x="3769835" y="5318604"/>
                </a:lnTo>
                <a:lnTo>
                  <a:pt x="3769809" y="5318652"/>
                </a:lnTo>
                <a:lnTo>
                  <a:pt x="3769854" y="5318566"/>
                </a:lnTo>
                <a:lnTo>
                  <a:pt x="3769837" y="5318599"/>
                </a:lnTo>
                <a:lnTo>
                  <a:pt x="3769897" y="5318485"/>
                </a:lnTo>
                <a:lnTo>
                  <a:pt x="3769934" y="5318414"/>
                </a:lnTo>
                <a:lnTo>
                  <a:pt x="3769969" y="5318348"/>
                </a:lnTo>
                <a:lnTo>
                  <a:pt x="3769986" y="5318314"/>
                </a:lnTo>
                <a:lnTo>
                  <a:pt x="3770127" y="5318043"/>
                </a:lnTo>
                <a:lnTo>
                  <a:pt x="3771069" y="5316236"/>
                </a:lnTo>
                <a:lnTo>
                  <a:pt x="3770306" y="5317697"/>
                </a:lnTo>
                <a:lnTo>
                  <a:pt x="3774340" y="5309954"/>
                </a:lnTo>
                <a:cubicBezTo>
                  <a:pt x="3776729" y="5309201"/>
                  <a:pt x="3779118" y="5308450"/>
                  <a:pt x="3781505" y="5307699"/>
                </a:cubicBezTo>
                <a:cubicBezTo>
                  <a:pt x="3786283" y="5306194"/>
                  <a:pt x="3791059" y="5304692"/>
                  <a:pt x="3795085" y="5300799"/>
                </a:cubicBezTo>
                <a:cubicBezTo>
                  <a:pt x="3795085" y="5300799"/>
                  <a:pt x="3797472" y="5300047"/>
                  <a:pt x="3796720" y="5297657"/>
                </a:cubicBezTo>
                <a:cubicBezTo>
                  <a:pt x="3799109" y="5296905"/>
                  <a:pt x="3798356" y="5294516"/>
                  <a:pt x="3798356" y="5294516"/>
                </a:cubicBezTo>
                <a:cubicBezTo>
                  <a:pt x="3797604" y="5292126"/>
                  <a:pt x="3795216" y="5292878"/>
                  <a:pt x="3792827" y="5293630"/>
                </a:cubicBezTo>
                <a:cubicBezTo>
                  <a:pt x="3788051" y="5295133"/>
                  <a:pt x="3784027" y="5299026"/>
                  <a:pt x="3779249" y="5300529"/>
                </a:cubicBezTo>
                <a:cubicBezTo>
                  <a:pt x="3776862" y="5301281"/>
                  <a:pt x="3776862" y="5301281"/>
                  <a:pt x="3774473" y="5302033"/>
                </a:cubicBezTo>
                <a:cubicBezTo>
                  <a:pt x="3773720" y="5299643"/>
                  <a:pt x="3773720" y="5299643"/>
                  <a:pt x="3773720" y="5299643"/>
                </a:cubicBezTo>
                <a:cubicBezTo>
                  <a:pt x="3773720" y="5299643"/>
                  <a:pt x="3773720" y="5299643"/>
                  <a:pt x="3770579" y="5298006"/>
                </a:cubicBezTo>
                <a:cubicBezTo>
                  <a:pt x="3771332" y="5300395"/>
                  <a:pt x="3771332" y="5300395"/>
                  <a:pt x="3769696" y="5303537"/>
                </a:cubicBezTo>
                <a:cubicBezTo>
                  <a:pt x="3769696" y="5303537"/>
                  <a:pt x="3768944" y="5301147"/>
                  <a:pt x="3766555" y="5301899"/>
                </a:cubicBezTo>
                <a:cubicBezTo>
                  <a:pt x="3768060" y="5306677"/>
                  <a:pt x="3768813" y="5309068"/>
                  <a:pt x="3768813" y="5309068"/>
                </a:cubicBezTo>
                <a:cubicBezTo>
                  <a:pt x="3766424" y="5309820"/>
                  <a:pt x="3766424" y="5309820"/>
                  <a:pt x="3766424" y="5309820"/>
                </a:cubicBezTo>
                <a:cubicBezTo>
                  <a:pt x="3765671" y="5307429"/>
                  <a:pt x="3765671" y="5307429"/>
                  <a:pt x="3765671" y="5307429"/>
                </a:cubicBezTo>
                <a:cubicBezTo>
                  <a:pt x="3768060" y="5306677"/>
                  <a:pt x="3765671" y="5307429"/>
                  <a:pt x="3763282" y="5308181"/>
                </a:cubicBezTo>
                <a:cubicBezTo>
                  <a:pt x="3763282" y="5308181"/>
                  <a:pt x="3763282" y="5308181"/>
                  <a:pt x="3762530" y="5305792"/>
                </a:cubicBezTo>
                <a:cubicBezTo>
                  <a:pt x="3759390" y="5304154"/>
                  <a:pt x="3759390" y="5304154"/>
                  <a:pt x="3758638" y="5301764"/>
                </a:cubicBezTo>
                <a:cubicBezTo>
                  <a:pt x="3757887" y="5299375"/>
                  <a:pt x="3761159" y="5293093"/>
                  <a:pt x="3764431" y="5286811"/>
                </a:cubicBezTo>
                <a:cubicBezTo>
                  <a:pt x="3771861" y="5268715"/>
                  <a:pt x="3783184" y="5254648"/>
                  <a:pt x="3793001" y="5235801"/>
                </a:cubicBezTo>
                <a:cubicBezTo>
                  <a:pt x="3796274" y="5229519"/>
                  <a:pt x="3797026" y="5231907"/>
                  <a:pt x="3797777" y="5234298"/>
                </a:cubicBezTo>
                <a:cubicBezTo>
                  <a:pt x="3796141" y="5237439"/>
                  <a:pt x="3796893" y="5239828"/>
                  <a:pt x="3800919" y="5235936"/>
                </a:cubicBezTo>
                <a:cubicBezTo>
                  <a:pt x="3803306" y="5235184"/>
                  <a:pt x="3805694" y="5234432"/>
                  <a:pt x="3805694" y="5234432"/>
                </a:cubicBezTo>
                <a:cubicBezTo>
                  <a:pt x="3808084" y="5233680"/>
                  <a:pt x="3808084" y="5233680"/>
                  <a:pt x="3807332" y="5231291"/>
                </a:cubicBezTo>
                <a:cubicBezTo>
                  <a:pt x="3804943" y="5232043"/>
                  <a:pt x="3801802" y="5230405"/>
                  <a:pt x="3798662" y="5228767"/>
                </a:cubicBezTo>
                <a:cubicBezTo>
                  <a:pt x="3801182" y="5220097"/>
                  <a:pt x="3804455" y="5213813"/>
                  <a:pt x="3807727" y="5207531"/>
                </a:cubicBezTo>
                <a:cubicBezTo>
                  <a:pt x="3809364" y="5204390"/>
                  <a:pt x="3811001" y="5201249"/>
                  <a:pt x="3813389" y="5200497"/>
                </a:cubicBezTo>
                <a:cubicBezTo>
                  <a:pt x="3811752" y="5203638"/>
                  <a:pt x="3812504" y="5206028"/>
                  <a:pt x="3810117" y="5206779"/>
                </a:cubicBezTo>
                <a:cubicBezTo>
                  <a:pt x="3810869" y="5209169"/>
                  <a:pt x="3810869" y="5209169"/>
                  <a:pt x="3810869" y="5209169"/>
                </a:cubicBezTo>
                <a:cubicBezTo>
                  <a:pt x="3813257" y="5208418"/>
                  <a:pt x="3812504" y="5206028"/>
                  <a:pt x="3814893" y="5205276"/>
                </a:cubicBezTo>
                <a:cubicBezTo>
                  <a:pt x="3815776" y="5199746"/>
                  <a:pt x="3817414" y="5196604"/>
                  <a:pt x="3819050" y="5193463"/>
                </a:cubicBezTo>
                <a:cubicBezTo>
                  <a:pt x="3818298" y="5191074"/>
                  <a:pt x="3819934" y="5187933"/>
                  <a:pt x="3821570" y="5184792"/>
                </a:cubicBezTo>
                <a:cubicBezTo>
                  <a:pt x="3819182" y="5185544"/>
                  <a:pt x="3819182" y="5185544"/>
                  <a:pt x="3818298" y="5191074"/>
                </a:cubicBezTo>
                <a:cubicBezTo>
                  <a:pt x="3818298" y="5191074"/>
                  <a:pt x="3814273" y="5194966"/>
                  <a:pt x="3811885" y="5195718"/>
                </a:cubicBezTo>
                <a:cubicBezTo>
                  <a:pt x="3811133" y="5193329"/>
                  <a:pt x="3811133" y="5193329"/>
                  <a:pt x="3806356" y="5194832"/>
                </a:cubicBezTo>
                <a:cubicBezTo>
                  <a:pt x="3806356" y="5194832"/>
                  <a:pt x="3807108" y="5197222"/>
                  <a:pt x="3807108" y="5197222"/>
                </a:cubicBezTo>
                <a:cubicBezTo>
                  <a:pt x="3810248" y="5198859"/>
                  <a:pt x="3807861" y="5199611"/>
                  <a:pt x="3805471" y="5200363"/>
                </a:cubicBezTo>
                <a:cubicBezTo>
                  <a:pt x="3806223" y="5202753"/>
                  <a:pt x="3803836" y="5203505"/>
                  <a:pt x="3803836" y="5203505"/>
                </a:cubicBezTo>
                <a:cubicBezTo>
                  <a:pt x="3804587" y="5205893"/>
                  <a:pt x="3807727" y="5207531"/>
                  <a:pt x="3800562" y="5209786"/>
                </a:cubicBezTo>
                <a:cubicBezTo>
                  <a:pt x="3798926" y="5212928"/>
                  <a:pt x="3798042" y="5218458"/>
                  <a:pt x="3798042" y="5218458"/>
                </a:cubicBezTo>
                <a:cubicBezTo>
                  <a:pt x="3801935" y="5222486"/>
                  <a:pt x="3797158" y="5223988"/>
                  <a:pt x="3794770" y="5224740"/>
                </a:cubicBezTo>
                <a:cubicBezTo>
                  <a:pt x="3789993" y="5226245"/>
                  <a:pt x="3793885" y="5230271"/>
                  <a:pt x="3789861" y="5234164"/>
                </a:cubicBezTo>
                <a:cubicBezTo>
                  <a:pt x="3787472" y="5234915"/>
                  <a:pt x="3786721" y="5232526"/>
                  <a:pt x="3784332" y="5233278"/>
                </a:cubicBezTo>
                <a:cubicBezTo>
                  <a:pt x="3785084" y="5235666"/>
                  <a:pt x="3785084" y="5235666"/>
                  <a:pt x="3785837" y="5238056"/>
                </a:cubicBezTo>
                <a:cubicBezTo>
                  <a:pt x="3784199" y="5241198"/>
                  <a:pt x="3778539" y="5248232"/>
                  <a:pt x="3776902" y="5251373"/>
                </a:cubicBezTo>
                <a:cubicBezTo>
                  <a:pt x="3778672" y="5240312"/>
                  <a:pt x="3765580" y="5265440"/>
                  <a:pt x="3764961" y="5255131"/>
                </a:cubicBezTo>
                <a:cubicBezTo>
                  <a:pt x="3765713" y="5257521"/>
                  <a:pt x="3763324" y="5258272"/>
                  <a:pt x="3761689" y="5261414"/>
                </a:cubicBezTo>
                <a:cubicBezTo>
                  <a:pt x="3764077" y="5260662"/>
                  <a:pt x="3764077" y="5260662"/>
                  <a:pt x="3764077" y="5260662"/>
                </a:cubicBezTo>
                <a:cubicBezTo>
                  <a:pt x="3760051" y="5264555"/>
                  <a:pt x="3763192" y="5266191"/>
                  <a:pt x="3759167" y="5270085"/>
                </a:cubicBezTo>
                <a:cubicBezTo>
                  <a:pt x="3759167" y="5270085"/>
                  <a:pt x="3759167" y="5270085"/>
                  <a:pt x="3758414" y="5267695"/>
                </a:cubicBezTo>
                <a:cubicBezTo>
                  <a:pt x="3756779" y="5270837"/>
                  <a:pt x="3756779" y="5270837"/>
                  <a:pt x="3755143" y="5273977"/>
                </a:cubicBezTo>
                <a:cubicBezTo>
                  <a:pt x="3754258" y="5279509"/>
                  <a:pt x="3752622" y="5282650"/>
                  <a:pt x="3746210" y="5287294"/>
                </a:cubicBezTo>
                <a:cubicBezTo>
                  <a:pt x="3746210" y="5287294"/>
                  <a:pt x="3742184" y="5291187"/>
                  <a:pt x="3742937" y="5293577"/>
                </a:cubicBezTo>
                <a:cubicBezTo>
                  <a:pt x="3742052" y="5299106"/>
                  <a:pt x="3738913" y="5297470"/>
                  <a:pt x="3734887" y="5301361"/>
                </a:cubicBezTo>
                <a:cubicBezTo>
                  <a:pt x="3736524" y="5298221"/>
                  <a:pt x="3735771" y="5295832"/>
                  <a:pt x="3737408" y="5292691"/>
                </a:cubicBezTo>
                <a:cubicBezTo>
                  <a:pt x="3739044" y="5289550"/>
                  <a:pt x="3743068" y="5285657"/>
                  <a:pt x="3743068" y="5285657"/>
                </a:cubicBezTo>
                <a:cubicBezTo>
                  <a:pt x="3742316" y="5283267"/>
                  <a:pt x="3739176" y="5281629"/>
                  <a:pt x="3740812" y="5278488"/>
                </a:cubicBezTo>
                <a:cubicBezTo>
                  <a:pt x="3739176" y="5281629"/>
                  <a:pt x="3739176" y="5281629"/>
                  <a:pt x="3739176" y="5281629"/>
                </a:cubicBezTo>
                <a:cubicBezTo>
                  <a:pt x="3739176" y="5281629"/>
                  <a:pt x="3739176" y="5281629"/>
                  <a:pt x="3736788" y="5282380"/>
                </a:cubicBezTo>
                <a:cubicBezTo>
                  <a:pt x="3735152" y="5285523"/>
                  <a:pt x="3735152" y="5285523"/>
                  <a:pt x="3735152" y="5285523"/>
                </a:cubicBezTo>
                <a:cubicBezTo>
                  <a:pt x="3733515" y="5288664"/>
                  <a:pt x="3728739" y="5290166"/>
                  <a:pt x="3729491" y="5292557"/>
                </a:cubicBezTo>
                <a:lnTo>
                  <a:pt x="3728411" y="5290795"/>
                </a:lnTo>
                <a:lnTo>
                  <a:pt x="3728739" y="5290166"/>
                </a:lnTo>
                <a:lnTo>
                  <a:pt x="3728589" y="5289688"/>
                </a:lnTo>
                <a:lnTo>
                  <a:pt x="3730374" y="5287026"/>
                </a:lnTo>
                <a:cubicBezTo>
                  <a:pt x="3730374" y="5287026"/>
                  <a:pt x="3727987" y="5287778"/>
                  <a:pt x="3727987" y="5287778"/>
                </a:cubicBezTo>
                <a:lnTo>
                  <a:pt x="3728589" y="5289688"/>
                </a:lnTo>
                <a:lnTo>
                  <a:pt x="3728142" y="5290354"/>
                </a:lnTo>
                <a:lnTo>
                  <a:pt x="3728411" y="5290795"/>
                </a:lnTo>
                <a:lnTo>
                  <a:pt x="3727102" y="5293308"/>
                </a:lnTo>
                <a:cubicBezTo>
                  <a:pt x="3726284" y="5294878"/>
                  <a:pt x="3725466" y="5296449"/>
                  <a:pt x="3725466" y="5296449"/>
                </a:cubicBezTo>
                <a:cubicBezTo>
                  <a:pt x="3726970" y="5301228"/>
                  <a:pt x="3725333" y="5304368"/>
                  <a:pt x="3718168" y="5306623"/>
                </a:cubicBezTo>
                <a:cubicBezTo>
                  <a:pt x="3715780" y="5307375"/>
                  <a:pt x="3716532" y="5309765"/>
                  <a:pt x="3716532" y="5309765"/>
                </a:cubicBezTo>
                <a:cubicBezTo>
                  <a:pt x="3717284" y="5312155"/>
                  <a:pt x="3718788" y="5316933"/>
                  <a:pt x="3712376" y="5321579"/>
                </a:cubicBezTo>
                <a:cubicBezTo>
                  <a:pt x="3712376" y="5321579"/>
                  <a:pt x="3709987" y="5322330"/>
                  <a:pt x="3710739" y="5324719"/>
                </a:cubicBezTo>
                <a:cubicBezTo>
                  <a:pt x="3713127" y="5323967"/>
                  <a:pt x="3713879" y="5326357"/>
                  <a:pt x="3709103" y="5327861"/>
                </a:cubicBezTo>
                <a:cubicBezTo>
                  <a:pt x="3704327" y="5329364"/>
                  <a:pt x="3698797" y="5328477"/>
                  <a:pt x="3697293" y="5323698"/>
                </a:cubicBezTo>
                <a:cubicBezTo>
                  <a:pt x="3698929" y="5320557"/>
                  <a:pt x="3700566" y="5317416"/>
                  <a:pt x="3702954" y="5316664"/>
                </a:cubicBezTo>
                <a:cubicBezTo>
                  <a:pt x="3702202" y="5314275"/>
                  <a:pt x="3702202" y="5314275"/>
                  <a:pt x="3702202" y="5314275"/>
                </a:cubicBezTo>
                <a:cubicBezTo>
                  <a:pt x="3706226" y="5310382"/>
                  <a:pt x="3705475" y="5307994"/>
                  <a:pt x="3704723" y="5305604"/>
                </a:cubicBezTo>
                <a:cubicBezTo>
                  <a:pt x="3702335" y="5306356"/>
                  <a:pt x="3702335" y="5306356"/>
                  <a:pt x="3699946" y="5307108"/>
                </a:cubicBezTo>
                <a:cubicBezTo>
                  <a:pt x="3698311" y="5310249"/>
                  <a:pt x="3696673" y="5313389"/>
                  <a:pt x="3694285" y="5314141"/>
                </a:cubicBezTo>
                <a:cubicBezTo>
                  <a:pt x="3694285" y="5314141"/>
                  <a:pt x="3693533" y="5311752"/>
                  <a:pt x="3693533" y="5311752"/>
                </a:cubicBezTo>
                <a:cubicBezTo>
                  <a:pt x="3695921" y="5311001"/>
                  <a:pt x="3695170" y="5308611"/>
                  <a:pt x="3697558" y="5307859"/>
                </a:cubicBezTo>
                <a:cubicBezTo>
                  <a:pt x="3697558" y="5307859"/>
                  <a:pt x="3699195" y="5304718"/>
                  <a:pt x="3699195" y="5304718"/>
                </a:cubicBezTo>
                <a:cubicBezTo>
                  <a:pt x="3699946" y="5307108"/>
                  <a:pt x="3701583" y="5303967"/>
                  <a:pt x="3703219" y="5300825"/>
                </a:cubicBezTo>
                <a:cubicBezTo>
                  <a:pt x="3704854" y="5297684"/>
                  <a:pt x="3706492" y="5294543"/>
                  <a:pt x="3707244" y="5296931"/>
                </a:cubicBezTo>
                <a:cubicBezTo>
                  <a:pt x="3704854" y="5297684"/>
                  <a:pt x="3705607" y="5300074"/>
                  <a:pt x="3703970" y="5303215"/>
                </a:cubicBezTo>
                <a:cubicBezTo>
                  <a:pt x="3705607" y="5300074"/>
                  <a:pt x="3707996" y="5299322"/>
                  <a:pt x="3707996" y="5299322"/>
                </a:cubicBezTo>
                <a:cubicBezTo>
                  <a:pt x="3707244" y="5296931"/>
                  <a:pt x="3707244" y="5296931"/>
                  <a:pt x="3708880" y="5293791"/>
                </a:cubicBezTo>
                <a:cubicBezTo>
                  <a:pt x="3711268" y="5293040"/>
                  <a:pt x="3713656" y="5292288"/>
                  <a:pt x="3713656" y="5292288"/>
                </a:cubicBezTo>
                <a:cubicBezTo>
                  <a:pt x="3712904" y="5289897"/>
                  <a:pt x="3716045" y="5291536"/>
                  <a:pt x="3715293" y="5289146"/>
                </a:cubicBezTo>
                <a:cubicBezTo>
                  <a:pt x="3715293" y="5289146"/>
                  <a:pt x="3717681" y="5288394"/>
                  <a:pt x="3719318" y="5285254"/>
                </a:cubicBezTo>
                <a:cubicBezTo>
                  <a:pt x="3721705" y="5284502"/>
                  <a:pt x="3724094" y="5283749"/>
                  <a:pt x="3723343" y="5281361"/>
                </a:cubicBezTo>
                <a:cubicBezTo>
                  <a:pt x="3723343" y="5281361"/>
                  <a:pt x="3722590" y="5278971"/>
                  <a:pt x="3724978" y="5278219"/>
                </a:cubicBezTo>
                <a:cubicBezTo>
                  <a:pt x="3729888" y="5268797"/>
                  <a:pt x="3731524" y="5265655"/>
                  <a:pt x="3724359" y="5267911"/>
                </a:cubicBezTo>
                <a:cubicBezTo>
                  <a:pt x="3724359" y="5267911"/>
                  <a:pt x="3721970" y="5268662"/>
                  <a:pt x="3722722" y="5271052"/>
                </a:cubicBezTo>
                <a:cubicBezTo>
                  <a:pt x="3722722" y="5271052"/>
                  <a:pt x="3720335" y="5271803"/>
                  <a:pt x="3720335" y="5271803"/>
                </a:cubicBezTo>
                <a:cubicBezTo>
                  <a:pt x="3717945" y="5272555"/>
                  <a:pt x="3709895" y="5280341"/>
                  <a:pt x="3715689" y="5265387"/>
                </a:cubicBezTo>
                <a:cubicBezTo>
                  <a:pt x="3715689" y="5265387"/>
                  <a:pt x="3714053" y="5268529"/>
                  <a:pt x="3711665" y="5269280"/>
                </a:cubicBezTo>
                <a:cubicBezTo>
                  <a:pt x="3710028" y="5272421"/>
                  <a:pt x="3707640" y="5273173"/>
                  <a:pt x="3706003" y="5276314"/>
                </a:cubicBezTo>
                <a:cubicBezTo>
                  <a:pt x="3706756" y="5278704"/>
                  <a:pt x="3704368" y="5279456"/>
                  <a:pt x="3704368" y="5279456"/>
                </a:cubicBezTo>
                <a:cubicBezTo>
                  <a:pt x="3704368" y="5279456"/>
                  <a:pt x="3705119" y="5281844"/>
                  <a:pt x="3705119" y="5281844"/>
                </a:cubicBezTo>
                <a:cubicBezTo>
                  <a:pt x="3705871" y="5284233"/>
                  <a:pt x="3697822" y="5292019"/>
                  <a:pt x="3700210" y="5291268"/>
                </a:cubicBezTo>
                <a:cubicBezTo>
                  <a:pt x="3702598" y="5290516"/>
                  <a:pt x="3700962" y="5293656"/>
                  <a:pt x="3699327" y="5296798"/>
                </a:cubicBezTo>
                <a:cubicBezTo>
                  <a:pt x="3701714" y="5296047"/>
                  <a:pt x="3701714" y="5296047"/>
                  <a:pt x="3703351" y="5292904"/>
                </a:cubicBezTo>
                <a:cubicBezTo>
                  <a:pt x="3703351" y="5292904"/>
                  <a:pt x="3708260" y="5283481"/>
                  <a:pt x="3705871" y="5284233"/>
                </a:cubicBezTo>
                <a:cubicBezTo>
                  <a:pt x="3709895" y="5280341"/>
                  <a:pt x="3712285" y="5279589"/>
                  <a:pt x="3711533" y="5277201"/>
                </a:cubicBezTo>
                <a:cubicBezTo>
                  <a:pt x="3713921" y="5276449"/>
                  <a:pt x="3713921" y="5276449"/>
                  <a:pt x="3712285" y="5279589"/>
                </a:cubicBezTo>
                <a:cubicBezTo>
                  <a:pt x="3712285" y="5279589"/>
                  <a:pt x="3713036" y="5281977"/>
                  <a:pt x="3713036" y="5281977"/>
                </a:cubicBezTo>
                <a:cubicBezTo>
                  <a:pt x="3707376" y="5289011"/>
                  <a:pt x="3705739" y="5292153"/>
                  <a:pt x="3708127" y="5291401"/>
                </a:cubicBezTo>
                <a:cubicBezTo>
                  <a:pt x="3708127" y="5291401"/>
                  <a:pt x="3708880" y="5293791"/>
                  <a:pt x="3704854" y="5297684"/>
                </a:cubicBezTo>
                <a:cubicBezTo>
                  <a:pt x="3704854" y="5297684"/>
                  <a:pt x="3702467" y="5298436"/>
                  <a:pt x="3702467" y="5298436"/>
                </a:cubicBezTo>
                <a:cubicBezTo>
                  <a:pt x="3702467" y="5298436"/>
                  <a:pt x="3700830" y="5301577"/>
                  <a:pt x="3698443" y="5302329"/>
                </a:cubicBezTo>
                <a:lnTo>
                  <a:pt x="3697044" y="5305012"/>
                </a:lnTo>
                <a:lnTo>
                  <a:pt x="3700078" y="5299188"/>
                </a:lnTo>
                <a:cubicBezTo>
                  <a:pt x="3700078" y="5299188"/>
                  <a:pt x="3696054" y="5303081"/>
                  <a:pt x="3694417" y="5306222"/>
                </a:cubicBezTo>
                <a:cubicBezTo>
                  <a:pt x="3694417" y="5306222"/>
                  <a:pt x="3692029" y="5306973"/>
                  <a:pt x="3692029" y="5306973"/>
                </a:cubicBezTo>
                <a:cubicBezTo>
                  <a:pt x="3690393" y="5310115"/>
                  <a:pt x="3690393" y="5310115"/>
                  <a:pt x="3688004" y="5310866"/>
                </a:cubicBezTo>
                <a:cubicBezTo>
                  <a:pt x="3688757" y="5313256"/>
                  <a:pt x="3688757" y="5313256"/>
                  <a:pt x="3688757" y="5313256"/>
                </a:cubicBezTo>
                <a:cubicBezTo>
                  <a:pt x="3688757" y="5313256"/>
                  <a:pt x="3689509" y="5315644"/>
                  <a:pt x="3689509" y="5315644"/>
                </a:cubicBezTo>
                <a:cubicBezTo>
                  <a:pt x="3689509" y="5315644"/>
                  <a:pt x="3687119" y="5316396"/>
                  <a:pt x="3687119" y="5316396"/>
                </a:cubicBezTo>
                <a:cubicBezTo>
                  <a:pt x="3684731" y="5317148"/>
                  <a:pt x="3683096" y="5320289"/>
                  <a:pt x="3681460" y="5323430"/>
                </a:cubicBezTo>
                <a:cubicBezTo>
                  <a:pt x="3679071" y="5324183"/>
                  <a:pt x="3679822" y="5326571"/>
                  <a:pt x="3679822" y="5326571"/>
                </a:cubicBezTo>
                <a:cubicBezTo>
                  <a:pt x="3683096" y="5320289"/>
                  <a:pt x="3678318" y="5321792"/>
                  <a:pt x="3679955" y="5318651"/>
                </a:cubicBezTo>
                <a:cubicBezTo>
                  <a:pt x="3682343" y="5317899"/>
                  <a:pt x="3682343" y="5317899"/>
                  <a:pt x="3684731" y="5317148"/>
                </a:cubicBezTo>
                <a:cubicBezTo>
                  <a:pt x="3686368" y="5314007"/>
                  <a:pt x="3687253" y="5308477"/>
                  <a:pt x="3688889" y="5305336"/>
                </a:cubicBezTo>
                <a:cubicBezTo>
                  <a:pt x="3682475" y="5309980"/>
                  <a:pt x="3685748" y="5303698"/>
                  <a:pt x="3683360" y="5304450"/>
                </a:cubicBezTo>
                <a:cubicBezTo>
                  <a:pt x="3683360" y="5304450"/>
                  <a:pt x="3681723" y="5307591"/>
                  <a:pt x="3679336" y="5308343"/>
                </a:cubicBezTo>
                <a:cubicBezTo>
                  <a:pt x="3676948" y="5309094"/>
                  <a:pt x="3677699" y="5311484"/>
                  <a:pt x="3675310" y="5312235"/>
                </a:cubicBezTo>
                <a:cubicBezTo>
                  <a:pt x="3676948" y="5309094"/>
                  <a:pt x="3678583" y="5305953"/>
                  <a:pt x="3682607" y="5302060"/>
                </a:cubicBezTo>
                <a:cubicBezTo>
                  <a:pt x="3684244" y="5298918"/>
                  <a:pt x="3685880" y="5295777"/>
                  <a:pt x="3685880" y="5295777"/>
                </a:cubicBezTo>
                <a:cubicBezTo>
                  <a:pt x="3685880" y="5295777"/>
                  <a:pt x="3685880" y="5295777"/>
                  <a:pt x="3683492" y="5296529"/>
                </a:cubicBezTo>
                <a:cubicBezTo>
                  <a:pt x="3683492" y="5296529"/>
                  <a:pt x="3679467" y="5300422"/>
                  <a:pt x="3679467" y="5300422"/>
                </a:cubicBezTo>
                <a:cubicBezTo>
                  <a:pt x="3677831" y="5303564"/>
                  <a:pt x="3677831" y="5303564"/>
                  <a:pt x="3677831" y="5303564"/>
                </a:cubicBezTo>
                <a:cubicBezTo>
                  <a:pt x="3678583" y="5305953"/>
                  <a:pt x="3674558" y="5309846"/>
                  <a:pt x="3673674" y="5315377"/>
                </a:cubicBezTo>
                <a:cubicBezTo>
                  <a:pt x="3671286" y="5316128"/>
                  <a:pt x="3669650" y="5319269"/>
                  <a:pt x="3667261" y="5320022"/>
                </a:cubicBezTo>
                <a:cubicBezTo>
                  <a:pt x="3667261" y="5320022"/>
                  <a:pt x="3664872" y="5320773"/>
                  <a:pt x="3664872" y="5320773"/>
                </a:cubicBezTo>
                <a:cubicBezTo>
                  <a:pt x="3664872" y="5320773"/>
                  <a:pt x="3663237" y="5323913"/>
                  <a:pt x="3663237" y="5323913"/>
                </a:cubicBezTo>
                <a:cubicBezTo>
                  <a:pt x="3661600" y="5327054"/>
                  <a:pt x="3661600" y="5327054"/>
                  <a:pt x="3661600" y="5327054"/>
                </a:cubicBezTo>
                <a:cubicBezTo>
                  <a:pt x="3659964" y="5330196"/>
                  <a:pt x="3658327" y="5333336"/>
                  <a:pt x="3655940" y="5334088"/>
                </a:cubicBezTo>
                <a:cubicBezTo>
                  <a:pt x="3655940" y="5334088"/>
                  <a:pt x="3653551" y="5334840"/>
                  <a:pt x="3651915" y="5337981"/>
                </a:cubicBezTo>
                <a:cubicBezTo>
                  <a:pt x="3649526" y="5338733"/>
                  <a:pt x="3649526" y="5338733"/>
                  <a:pt x="3651163" y="5335592"/>
                </a:cubicBezTo>
                <a:cubicBezTo>
                  <a:pt x="3651163" y="5335592"/>
                  <a:pt x="3652800" y="5332451"/>
                  <a:pt x="3656823" y="5328558"/>
                </a:cubicBezTo>
                <a:cubicBezTo>
                  <a:pt x="3656823" y="5328558"/>
                  <a:pt x="3658459" y="5325416"/>
                  <a:pt x="3658459" y="5325416"/>
                </a:cubicBezTo>
                <a:cubicBezTo>
                  <a:pt x="3660097" y="5322276"/>
                  <a:pt x="3659344" y="5319887"/>
                  <a:pt x="3657708" y="5323029"/>
                </a:cubicBezTo>
                <a:cubicBezTo>
                  <a:pt x="3655319" y="5323781"/>
                  <a:pt x="3652047" y="5330061"/>
                  <a:pt x="3649659" y="5330813"/>
                </a:cubicBezTo>
                <a:cubicBezTo>
                  <a:pt x="3650411" y="5333202"/>
                  <a:pt x="3648022" y="5333955"/>
                  <a:pt x="3648774" y="5336343"/>
                </a:cubicBezTo>
                <a:cubicBezTo>
                  <a:pt x="3649526" y="5338733"/>
                  <a:pt x="3647138" y="5339484"/>
                  <a:pt x="3644749" y="5340236"/>
                </a:cubicBezTo>
                <a:cubicBezTo>
                  <a:pt x="3645502" y="5342627"/>
                  <a:pt x="3643866" y="5345767"/>
                  <a:pt x="3639841" y="5349661"/>
                </a:cubicBezTo>
                <a:cubicBezTo>
                  <a:pt x="3638204" y="5352802"/>
                  <a:pt x="3635817" y="5353554"/>
                  <a:pt x="3635817" y="5353554"/>
                </a:cubicBezTo>
                <a:cubicBezTo>
                  <a:pt x="3635817" y="5353554"/>
                  <a:pt x="3633427" y="5354305"/>
                  <a:pt x="3631039" y="5355057"/>
                </a:cubicBezTo>
                <a:cubicBezTo>
                  <a:pt x="3631792" y="5357446"/>
                  <a:pt x="3629403" y="5358198"/>
                  <a:pt x="3630155" y="5360588"/>
                </a:cubicBezTo>
                <a:cubicBezTo>
                  <a:pt x="3627768" y="5361339"/>
                  <a:pt x="3625378" y="5362091"/>
                  <a:pt x="3624626" y="5359702"/>
                </a:cubicBezTo>
                <a:cubicBezTo>
                  <a:pt x="3626263" y="5356560"/>
                  <a:pt x="3626263" y="5356560"/>
                  <a:pt x="3626263" y="5356560"/>
                </a:cubicBezTo>
                <a:cubicBezTo>
                  <a:pt x="3626263" y="5356560"/>
                  <a:pt x="3623874" y="5357312"/>
                  <a:pt x="3623874" y="5357312"/>
                </a:cubicBezTo>
                <a:cubicBezTo>
                  <a:pt x="3625512" y="5354171"/>
                  <a:pt x="3629535" y="5350278"/>
                  <a:pt x="3631923" y="5349526"/>
                </a:cubicBezTo>
                <a:cubicBezTo>
                  <a:pt x="3635196" y="5343243"/>
                  <a:pt x="3637585" y="5342491"/>
                  <a:pt x="3634312" y="5348774"/>
                </a:cubicBezTo>
                <a:cubicBezTo>
                  <a:pt x="3632675" y="5351916"/>
                  <a:pt x="3632675" y="5351916"/>
                  <a:pt x="3635065" y="5351164"/>
                </a:cubicBezTo>
                <a:cubicBezTo>
                  <a:pt x="3636701" y="5348022"/>
                  <a:pt x="3635065" y="5351164"/>
                  <a:pt x="3639089" y="5347270"/>
                </a:cubicBezTo>
                <a:cubicBezTo>
                  <a:pt x="3638336" y="5344882"/>
                  <a:pt x="3636701" y="5348022"/>
                  <a:pt x="3638336" y="5344882"/>
                </a:cubicBezTo>
                <a:cubicBezTo>
                  <a:pt x="3638336" y="5344882"/>
                  <a:pt x="3639973" y="5341740"/>
                  <a:pt x="3639973" y="5341740"/>
                </a:cubicBezTo>
                <a:cubicBezTo>
                  <a:pt x="3642361" y="5340988"/>
                  <a:pt x="3642361" y="5340988"/>
                  <a:pt x="3642361" y="5340988"/>
                </a:cubicBezTo>
                <a:cubicBezTo>
                  <a:pt x="3641609" y="5338598"/>
                  <a:pt x="3641609" y="5338598"/>
                  <a:pt x="3640858" y="5336210"/>
                </a:cubicBezTo>
                <a:cubicBezTo>
                  <a:pt x="3640858" y="5336210"/>
                  <a:pt x="3639220" y="5339350"/>
                  <a:pt x="3636833" y="5340102"/>
                </a:cubicBezTo>
                <a:cubicBezTo>
                  <a:pt x="3637585" y="5342491"/>
                  <a:pt x="3635196" y="5343243"/>
                  <a:pt x="3630419" y="5344746"/>
                </a:cubicBezTo>
                <a:cubicBezTo>
                  <a:pt x="3628783" y="5347889"/>
                  <a:pt x="3624759" y="5351780"/>
                  <a:pt x="3624759" y="5351780"/>
                </a:cubicBezTo>
                <a:cubicBezTo>
                  <a:pt x="3623874" y="5357312"/>
                  <a:pt x="3621486" y="5358064"/>
                  <a:pt x="3619098" y="5358816"/>
                </a:cubicBezTo>
                <a:cubicBezTo>
                  <a:pt x="3613437" y="5365850"/>
                  <a:pt x="3610164" y="5372131"/>
                  <a:pt x="3608527" y="5375272"/>
                </a:cubicBezTo>
                <a:cubicBezTo>
                  <a:pt x="3609280" y="5377661"/>
                  <a:pt x="3606891" y="5378413"/>
                  <a:pt x="3607643" y="5380802"/>
                </a:cubicBezTo>
                <a:cubicBezTo>
                  <a:pt x="3605254" y="5381554"/>
                  <a:pt x="3605254" y="5381554"/>
                  <a:pt x="3605254" y="5381554"/>
                </a:cubicBezTo>
                <a:cubicBezTo>
                  <a:pt x="3605254" y="5381554"/>
                  <a:pt x="3604503" y="5379165"/>
                  <a:pt x="3604503" y="5379165"/>
                </a:cubicBezTo>
                <a:cubicBezTo>
                  <a:pt x="3606891" y="5378413"/>
                  <a:pt x="3606139" y="5376025"/>
                  <a:pt x="3606139" y="5376025"/>
                </a:cubicBezTo>
                <a:cubicBezTo>
                  <a:pt x="3606139" y="5376025"/>
                  <a:pt x="3606139" y="5376025"/>
                  <a:pt x="3605386" y="5373634"/>
                </a:cubicBezTo>
                <a:cubicBezTo>
                  <a:pt x="3607776" y="5372882"/>
                  <a:pt x="3609412" y="5369741"/>
                  <a:pt x="3609412" y="5369741"/>
                </a:cubicBezTo>
                <a:cubicBezTo>
                  <a:pt x="3609412" y="5369741"/>
                  <a:pt x="3611800" y="5368990"/>
                  <a:pt x="3613437" y="5365850"/>
                </a:cubicBezTo>
                <a:cubicBezTo>
                  <a:pt x="3613437" y="5365850"/>
                  <a:pt x="3615073" y="5362707"/>
                  <a:pt x="3615073" y="5362707"/>
                </a:cubicBezTo>
                <a:cubicBezTo>
                  <a:pt x="3615073" y="5362707"/>
                  <a:pt x="3615073" y="5362707"/>
                  <a:pt x="3612685" y="5363460"/>
                </a:cubicBezTo>
                <a:cubicBezTo>
                  <a:pt x="3609412" y="5369741"/>
                  <a:pt x="3607024" y="5370493"/>
                  <a:pt x="3608661" y="5367353"/>
                </a:cubicBezTo>
                <a:cubicBezTo>
                  <a:pt x="3608661" y="5367353"/>
                  <a:pt x="3606273" y="5368105"/>
                  <a:pt x="3606273" y="5368105"/>
                </a:cubicBezTo>
                <a:cubicBezTo>
                  <a:pt x="3607908" y="5364964"/>
                  <a:pt x="3611932" y="5361071"/>
                  <a:pt x="3613570" y="5357930"/>
                </a:cubicBezTo>
                <a:cubicBezTo>
                  <a:pt x="3613570" y="5357930"/>
                  <a:pt x="3613570" y="5357930"/>
                  <a:pt x="3615958" y="5357178"/>
                </a:cubicBezTo>
                <a:cubicBezTo>
                  <a:pt x="3617594" y="5354036"/>
                  <a:pt x="3621618" y="5350144"/>
                  <a:pt x="3618345" y="5356426"/>
                </a:cubicBezTo>
                <a:cubicBezTo>
                  <a:pt x="3615958" y="5357178"/>
                  <a:pt x="3618345" y="5356426"/>
                  <a:pt x="3620734" y="5355674"/>
                </a:cubicBezTo>
                <a:cubicBezTo>
                  <a:pt x="3622369" y="5352533"/>
                  <a:pt x="3622369" y="5352533"/>
                  <a:pt x="3625643" y="5346250"/>
                </a:cubicBezTo>
                <a:cubicBezTo>
                  <a:pt x="3627279" y="5343109"/>
                  <a:pt x="3629666" y="5342357"/>
                  <a:pt x="3632056" y="5341605"/>
                </a:cubicBezTo>
                <a:cubicBezTo>
                  <a:pt x="3631304" y="5339217"/>
                  <a:pt x="3631304" y="5339217"/>
                  <a:pt x="3633693" y="5338465"/>
                </a:cubicBezTo>
                <a:cubicBezTo>
                  <a:pt x="3635328" y="5335323"/>
                  <a:pt x="3635328" y="5335323"/>
                  <a:pt x="3635328" y="5335323"/>
                </a:cubicBezTo>
                <a:cubicBezTo>
                  <a:pt x="3636964" y="5332182"/>
                  <a:pt x="3636964" y="5332182"/>
                  <a:pt x="3638601" y="5329042"/>
                </a:cubicBezTo>
                <a:cubicBezTo>
                  <a:pt x="3640237" y="5325901"/>
                  <a:pt x="3636964" y="5332182"/>
                  <a:pt x="3636964" y="5332182"/>
                </a:cubicBezTo>
                <a:cubicBezTo>
                  <a:pt x="3636964" y="5332182"/>
                  <a:pt x="3634577" y="5332934"/>
                  <a:pt x="3634577" y="5332934"/>
                </a:cubicBezTo>
                <a:cubicBezTo>
                  <a:pt x="3633825" y="5330546"/>
                  <a:pt x="3636212" y="5329795"/>
                  <a:pt x="3637850" y="5326652"/>
                </a:cubicBezTo>
                <a:cubicBezTo>
                  <a:pt x="3640237" y="5325901"/>
                  <a:pt x="3641874" y="5322760"/>
                  <a:pt x="3641874" y="5322760"/>
                </a:cubicBezTo>
                <a:lnTo>
                  <a:pt x="3643508" y="5319619"/>
                </a:lnTo>
                <a:lnTo>
                  <a:pt x="3643510" y="5319618"/>
                </a:lnTo>
                <a:cubicBezTo>
                  <a:pt x="3642758" y="5317229"/>
                  <a:pt x="3645147" y="5316477"/>
                  <a:pt x="3646783" y="5313336"/>
                </a:cubicBezTo>
                <a:lnTo>
                  <a:pt x="3643508" y="5319619"/>
                </a:lnTo>
                <a:lnTo>
                  <a:pt x="3635460" y="5327404"/>
                </a:lnTo>
                <a:cubicBezTo>
                  <a:pt x="3633825" y="5330546"/>
                  <a:pt x="3633825" y="5330546"/>
                  <a:pt x="3629800" y="5334437"/>
                </a:cubicBezTo>
                <a:cubicBezTo>
                  <a:pt x="3624139" y="5341472"/>
                  <a:pt x="3620866" y="5347753"/>
                  <a:pt x="3614453" y="5352399"/>
                </a:cubicBezTo>
                <a:cubicBezTo>
                  <a:pt x="3611180" y="5358681"/>
                  <a:pt x="3609545" y="5361822"/>
                  <a:pt x="3607908" y="5364964"/>
                </a:cubicBezTo>
                <a:cubicBezTo>
                  <a:pt x="3605520" y="5365714"/>
                  <a:pt x="3603883" y="5368856"/>
                  <a:pt x="3602246" y="5371997"/>
                </a:cubicBezTo>
                <a:cubicBezTo>
                  <a:pt x="3599858" y="5372748"/>
                  <a:pt x="3597470" y="5373500"/>
                  <a:pt x="3595081" y="5374252"/>
                </a:cubicBezTo>
                <a:cubicBezTo>
                  <a:pt x="3593444" y="5377393"/>
                  <a:pt x="3592693" y="5375003"/>
                  <a:pt x="3590304" y="5375755"/>
                </a:cubicBezTo>
                <a:cubicBezTo>
                  <a:pt x="3591941" y="5372615"/>
                  <a:pt x="3596718" y="5371112"/>
                  <a:pt x="3596718" y="5371112"/>
                </a:cubicBezTo>
                <a:cubicBezTo>
                  <a:pt x="3595965" y="5368722"/>
                  <a:pt x="3595965" y="5368722"/>
                  <a:pt x="3595214" y="5366333"/>
                </a:cubicBezTo>
                <a:cubicBezTo>
                  <a:pt x="3597603" y="5365581"/>
                  <a:pt x="3597603" y="5365581"/>
                  <a:pt x="3597603" y="5365581"/>
                </a:cubicBezTo>
                <a:cubicBezTo>
                  <a:pt x="3603264" y="5358546"/>
                  <a:pt x="3603264" y="5358546"/>
                  <a:pt x="3602512" y="5356158"/>
                </a:cubicBezTo>
                <a:cubicBezTo>
                  <a:pt x="3604900" y="5355406"/>
                  <a:pt x="3608924" y="5351512"/>
                  <a:pt x="3609676" y="5353902"/>
                </a:cubicBezTo>
                <a:cubicBezTo>
                  <a:pt x="3609676" y="5353902"/>
                  <a:pt x="3611312" y="5350760"/>
                  <a:pt x="3611312" y="5350760"/>
                </a:cubicBezTo>
                <a:cubicBezTo>
                  <a:pt x="3612949" y="5347619"/>
                  <a:pt x="3615338" y="5346867"/>
                  <a:pt x="3614586" y="5344479"/>
                </a:cubicBezTo>
                <a:cubicBezTo>
                  <a:pt x="3618610" y="5340585"/>
                  <a:pt x="3615470" y="5338947"/>
                  <a:pt x="3613833" y="5342088"/>
                </a:cubicBezTo>
                <a:cubicBezTo>
                  <a:pt x="3611444" y="5342840"/>
                  <a:pt x="3609809" y="5345982"/>
                  <a:pt x="3609056" y="5343592"/>
                </a:cubicBezTo>
                <a:cubicBezTo>
                  <a:pt x="3609056" y="5343592"/>
                  <a:pt x="3609056" y="5343592"/>
                  <a:pt x="3609941" y="5338062"/>
                </a:cubicBezTo>
                <a:cubicBezTo>
                  <a:pt x="3609941" y="5338062"/>
                  <a:pt x="3611577" y="5334921"/>
                  <a:pt x="3611577" y="5334921"/>
                </a:cubicBezTo>
                <a:cubicBezTo>
                  <a:pt x="3611577" y="5334921"/>
                  <a:pt x="3609190" y="5335673"/>
                  <a:pt x="3609190" y="5335673"/>
                </a:cubicBezTo>
                <a:cubicBezTo>
                  <a:pt x="3607553" y="5338814"/>
                  <a:pt x="3603528" y="5342706"/>
                  <a:pt x="3601891" y="5345847"/>
                </a:cubicBezTo>
                <a:cubicBezTo>
                  <a:pt x="3600256" y="5348989"/>
                  <a:pt x="3601007" y="5351378"/>
                  <a:pt x="3595347" y="5358413"/>
                </a:cubicBezTo>
                <a:cubicBezTo>
                  <a:pt x="3596098" y="5360801"/>
                  <a:pt x="3596098" y="5360801"/>
                  <a:pt x="3593709" y="5361554"/>
                </a:cubicBezTo>
                <a:cubicBezTo>
                  <a:pt x="3592073" y="5364695"/>
                  <a:pt x="3592073" y="5364695"/>
                  <a:pt x="3592825" y="5367084"/>
                </a:cubicBezTo>
                <a:cubicBezTo>
                  <a:pt x="3586413" y="5371729"/>
                  <a:pt x="3583140" y="5378010"/>
                  <a:pt x="3583891" y="5380400"/>
                </a:cubicBezTo>
                <a:cubicBezTo>
                  <a:pt x="3583891" y="5380400"/>
                  <a:pt x="3584644" y="5382790"/>
                  <a:pt x="3584644" y="5382790"/>
                </a:cubicBezTo>
                <a:cubicBezTo>
                  <a:pt x="3584644" y="5382790"/>
                  <a:pt x="3584644" y="5382790"/>
                  <a:pt x="3587784" y="5384427"/>
                </a:cubicBezTo>
                <a:cubicBezTo>
                  <a:pt x="3587784" y="5384427"/>
                  <a:pt x="3586147" y="5387568"/>
                  <a:pt x="3582122" y="5391462"/>
                </a:cubicBezTo>
                <a:cubicBezTo>
                  <a:pt x="3582122" y="5391462"/>
                  <a:pt x="3579735" y="5392214"/>
                  <a:pt x="3579735" y="5392214"/>
                </a:cubicBezTo>
                <a:cubicBezTo>
                  <a:pt x="3578851" y="5397743"/>
                  <a:pt x="3574827" y="5401637"/>
                  <a:pt x="3570800" y="5405530"/>
                </a:cubicBezTo>
                <a:cubicBezTo>
                  <a:pt x="3566776" y="5409422"/>
                  <a:pt x="3566024" y="5407033"/>
                  <a:pt x="3563636" y="5407785"/>
                </a:cubicBezTo>
                <a:cubicBezTo>
                  <a:pt x="3563260" y="5406590"/>
                  <a:pt x="3562066" y="5406967"/>
                  <a:pt x="3561059" y="5407938"/>
                </a:cubicBezTo>
                <a:lnTo>
                  <a:pt x="3560576" y="5409185"/>
                </a:lnTo>
                <a:lnTo>
                  <a:pt x="3557223" y="5412429"/>
                </a:lnTo>
                <a:cubicBezTo>
                  <a:pt x="3554835" y="5413180"/>
                  <a:pt x="3555587" y="5415570"/>
                  <a:pt x="3553198" y="5416321"/>
                </a:cubicBezTo>
                <a:cubicBezTo>
                  <a:pt x="3553198" y="5416321"/>
                  <a:pt x="3550809" y="5417073"/>
                  <a:pt x="3548421" y="5417825"/>
                </a:cubicBezTo>
                <a:cubicBezTo>
                  <a:pt x="3549174" y="5420214"/>
                  <a:pt x="3547537" y="5423355"/>
                  <a:pt x="3547537" y="5423355"/>
                </a:cubicBezTo>
                <a:cubicBezTo>
                  <a:pt x="3548290" y="5425745"/>
                  <a:pt x="3550677" y="5424993"/>
                  <a:pt x="3549042" y="5428134"/>
                </a:cubicBezTo>
                <a:cubicBezTo>
                  <a:pt x="3546653" y="5428886"/>
                  <a:pt x="3545901" y="5426497"/>
                  <a:pt x="3543513" y="5427248"/>
                </a:cubicBezTo>
                <a:cubicBezTo>
                  <a:pt x="3543513" y="5427248"/>
                  <a:pt x="3537984" y="5426362"/>
                  <a:pt x="3537099" y="5431893"/>
                </a:cubicBezTo>
                <a:cubicBezTo>
                  <a:pt x="3537851" y="5434283"/>
                  <a:pt x="3537851" y="5434283"/>
                  <a:pt x="3535463" y="5435035"/>
                </a:cubicBezTo>
                <a:cubicBezTo>
                  <a:pt x="3535463" y="5435035"/>
                  <a:pt x="3532323" y="5433396"/>
                  <a:pt x="3534710" y="5432645"/>
                </a:cubicBezTo>
                <a:cubicBezTo>
                  <a:pt x="3533959" y="5430255"/>
                  <a:pt x="3537233" y="5423973"/>
                  <a:pt x="3537233" y="5423973"/>
                </a:cubicBezTo>
                <a:cubicBezTo>
                  <a:pt x="3544397" y="5421718"/>
                  <a:pt x="3543777" y="5411409"/>
                  <a:pt x="3548553" y="5409906"/>
                </a:cubicBezTo>
                <a:cubicBezTo>
                  <a:pt x="3554968" y="5405260"/>
                  <a:pt x="3552579" y="5406012"/>
                  <a:pt x="3551827" y="5403623"/>
                </a:cubicBezTo>
                <a:cubicBezTo>
                  <a:pt x="3555100" y="5397340"/>
                  <a:pt x="3560760" y="5390307"/>
                  <a:pt x="3567174" y="5385662"/>
                </a:cubicBezTo>
                <a:cubicBezTo>
                  <a:pt x="3573586" y="5381017"/>
                  <a:pt x="3568942" y="5374602"/>
                  <a:pt x="3575355" y="5369957"/>
                </a:cubicBezTo>
                <a:cubicBezTo>
                  <a:pt x="3572966" y="5370709"/>
                  <a:pt x="3572214" y="5368319"/>
                  <a:pt x="3572214" y="5368319"/>
                </a:cubicBezTo>
                <a:cubicBezTo>
                  <a:pt x="3567438" y="5369823"/>
                  <a:pt x="3563414" y="5373716"/>
                  <a:pt x="3561776" y="5376857"/>
                </a:cubicBezTo>
                <a:cubicBezTo>
                  <a:pt x="3556116" y="5383892"/>
                  <a:pt x="3556116" y="5383892"/>
                  <a:pt x="3555364" y="5381501"/>
                </a:cubicBezTo>
                <a:cubicBezTo>
                  <a:pt x="3553108" y="5374333"/>
                  <a:pt x="3553108" y="5374333"/>
                  <a:pt x="3545811" y="5384508"/>
                </a:cubicBezTo>
                <a:cubicBezTo>
                  <a:pt x="3541784" y="5388402"/>
                  <a:pt x="3537760" y="5392293"/>
                  <a:pt x="3533737" y="5396186"/>
                </a:cubicBezTo>
                <a:cubicBezTo>
                  <a:pt x="3536257" y="5387515"/>
                  <a:pt x="3540281" y="5383622"/>
                  <a:pt x="3545943" y="5376588"/>
                </a:cubicBezTo>
                <a:cubicBezTo>
                  <a:pt x="3547579" y="5373447"/>
                  <a:pt x="3551603" y="5369553"/>
                  <a:pt x="3553239" y="5366413"/>
                </a:cubicBezTo>
                <a:cubicBezTo>
                  <a:pt x="3552487" y="5364024"/>
                  <a:pt x="3552487" y="5364024"/>
                  <a:pt x="3552487" y="5364024"/>
                </a:cubicBezTo>
                <a:cubicBezTo>
                  <a:pt x="3553371" y="5358493"/>
                  <a:pt x="3562925" y="5355485"/>
                  <a:pt x="3559034" y="5351459"/>
                </a:cubicBezTo>
                <a:lnTo>
                  <a:pt x="3556645" y="5352211"/>
                </a:lnTo>
                <a:cubicBezTo>
                  <a:pt x="3556645" y="5352211"/>
                  <a:pt x="3559034" y="5351459"/>
                  <a:pt x="3558281" y="5349070"/>
                </a:cubicBezTo>
                <a:cubicBezTo>
                  <a:pt x="3560669" y="5348318"/>
                  <a:pt x="3562306" y="5345178"/>
                  <a:pt x="3564693" y="5344426"/>
                </a:cubicBezTo>
                <a:cubicBezTo>
                  <a:pt x="3563941" y="5342036"/>
                  <a:pt x="3565578" y="5338894"/>
                  <a:pt x="3563941" y="5342036"/>
                </a:cubicBezTo>
                <a:cubicBezTo>
                  <a:pt x="3559917" y="5345930"/>
                  <a:pt x="3555894" y="5349821"/>
                  <a:pt x="3554255" y="5352962"/>
                </a:cubicBezTo>
                <a:cubicBezTo>
                  <a:pt x="3554255" y="5352962"/>
                  <a:pt x="3551868" y="5353714"/>
                  <a:pt x="3551868" y="5353714"/>
                </a:cubicBezTo>
                <a:cubicBezTo>
                  <a:pt x="3553503" y="5350574"/>
                  <a:pt x="3553503" y="5350574"/>
                  <a:pt x="3551115" y="5351326"/>
                </a:cubicBezTo>
                <a:cubicBezTo>
                  <a:pt x="3547975" y="5349688"/>
                  <a:pt x="3549479" y="5354466"/>
                  <a:pt x="3547091" y="5355218"/>
                </a:cubicBezTo>
                <a:cubicBezTo>
                  <a:pt x="3547091" y="5355218"/>
                  <a:pt x="3547091" y="5355218"/>
                  <a:pt x="3547842" y="5357608"/>
                </a:cubicBezTo>
                <a:cubicBezTo>
                  <a:pt x="3547842" y="5357608"/>
                  <a:pt x="3547842" y="5357608"/>
                  <a:pt x="3545455" y="5358360"/>
                </a:cubicBezTo>
                <a:cubicBezTo>
                  <a:pt x="3545455" y="5358360"/>
                  <a:pt x="3543067" y="5359112"/>
                  <a:pt x="3543067" y="5359112"/>
                </a:cubicBezTo>
                <a:cubicBezTo>
                  <a:pt x="3543067" y="5359112"/>
                  <a:pt x="3545455" y="5358360"/>
                  <a:pt x="3544702" y="5355969"/>
                </a:cubicBezTo>
                <a:cubicBezTo>
                  <a:pt x="3547091" y="5355218"/>
                  <a:pt x="3548727" y="5352078"/>
                  <a:pt x="3550363" y="5348936"/>
                </a:cubicBezTo>
                <a:cubicBezTo>
                  <a:pt x="3551998" y="5345794"/>
                  <a:pt x="3554389" y="5345042"/>
                  <a:pt x="3554389" y="5345042"/>
                </a:cubicBezTo>
                <a:cubicBezTo>
                  <a:pt x="3554389" y="5345042"/>
                  <a:pt x="3556777" y="5344291"/>
                  <a:pt x="3559166" y="5343539"/>
                </a:cubicBezTo>
                <a:cubicBezTo>
                  <a:pt x="3559166" y="5343539"/>
                  <a:pt x="3559166" y="5343539"/>
                  <a:pt x="3560801" y="5340398"/>
                </a:cubicBezTo>
                <a:cubicBezTo>
                  <a:pt x="3560801" y="5340398"/>
                  <a:pt x="3563190" y="5339646"/>
                  <a:pt x="3562437" y="5337257"/>
                </a:cubicBezTo>
                <a:cubicBezTo>
                  <a:pt x="3562437" y="5337257"/>
                  <a:pt x="3562437" y="5337257"/>
                  <a:pt x="3564074" y="5334116"/>
                </a:cubicBezTo>
                <a:cubicBezTo>
                  <a:pt x="3567347" y="5327832"/>
                  <a:pt x="3567347" y="5327832"/>
                  <a:pt x="3561685" y="5334867"/>
                </a:cubicBezTo>
                <a:cubicBezTo>
                  <a:pt x="3559297" y="5335619"/>
                  <a:pt x="3560050" y="5338008"/>
                  <a:pt x="3557661" y="5338759"/>
                </a:cubicBezTo>
                <a:cubicBezTo>
                  <a:pt x="3556026" y="5341901"/>
                  <a:pt x="3556026" y="5341901"/>
                  <a:pt x="3553637" y="5342653"/>
                </a:cubicBezTo>
                <a:cubicBezTo>
                  <a:pt x="3553637" y="5342653"/>
                  <a:pt x="3553637" y="5342653"/>
                  <a:pt x="3555273" y="5339511"/>
                </a:cubicBezTo>
                <a:cubicBezTo>
                  <a:pt x="3555273" y="5339511"/>
                  <a:pt x="3556909" y="5336371"/>
                  <a:pt x="3559297" y="5335619"/>
                </a:cubicBezTo>
                <a:cubicBezTo>
                  <a:pt x="3562569" y="5329337"/>
                  <a:pt x="3564206" y="5326197"/>
                  <a:pt x="3566595" y="5325445"/>
                </a:cubicBezTo>
                <a:cubicBezTo>
                  <a:pt x="3566595" y="5325445"/>
                  <a:pt x="3568983" y="5324693"/>
                  <a:pt x="3568983" y="5324693"/>
                </a:cubicBezTo>
                <a:cubicBezTo>
                  <a:pt x="3570620" y="5321552"/>
                  <a:pt x="3570620" y="5321552"/>
                  <a:pt x="3570620" y="5321552"/>
                </a:cubicBezTo>
                <a:cubicBezTo>
                  <a:pt x="3568231" y="5322304"/>
                  <a:pt x="3566595" y="5325445"/>
                  <a:pt x="3571504" y="5316020"/>
                </a:cubicBezTo>
                <a:cubicBezTo>
                  <a:pt x="3573893" y="5315270"/>
                  <a:pt x="3571504" y="5316020"/>
                  <a:pt x="3567478" y="5319913"/>
                </a:cubicBezTo>
                <a:cubicBezTo>
                  <a:pt x="3569116" y="5316772"/>
                  <a:pt x="3573140" y="5312880"/>
                  <a:pt x="3574777" y="5309738"/>
                </a:cubicBezTo>
                <a:cubicBezTo>
                  <a:pt x="3574024" y="5307350"/>
                  <a:pt x="3574024" y="5307350"/>
                  <a:pt x="3573272" y="5304960"/>
                </a:cubicBezTo>
                <a:cubicBezTo>
                  <a:pt x="3574908" y="5301818"/>
                  <a:pt x="3574908" y="5301818"/>
                  <a:pt x="3572520" y="5302570"/>
                </a:cubicBezTo>
                <a:cubicBezTo>
                  <a:pt x="3570884" y="5305712"/>
                  <a:pt x="3569248" y="5308852"/>
                  <a:pt x="3569248" y="5308852"/>
                </a:cubicBezTo>
                <a:cubicBezTo>
                  <a:pt x="3570000" y="5311242"/>
                  <a:pt x="3567611" y="5311993"/>
                  <a:pt x="3567611" y="5311993"/>
                </a:cubicBezTo>
                <a:cubicBezTo>
                  <a:pt x="3565223" y="5312745"/>
                  <a:pt x="3565223" y="5312745"/>
                  <a:pt x="3565223" y="5312745"/>
                </a:cubicBezTo>
                <a:cubicBezTo>
                  <a:pt x="3562835" y="5313497"/>
                  <a:pt x="3562835" y="5313497"/>
                  <a:pt x="3562835" y="5313497"/>
                </a:cubicBezTo>
                <a:cubicBezTo>
                  <a:pt x="3555537" y="5323672"/>
                  <a:pt x="3556289" y="5326062"/>
                  <a:pt x="3553017" y="5332343"/>
                </a:cubicBezTo>
                <a:cubicBezTo>
                  <a:pt x="3555405" y="5331591"/>
                  <a:pt x="3554653" y="5329204"/>
                  <a:pt x="3557042" y="5328452"/>
                </a:cubicBezTo>
                <a:cubicBezTo>
                  <a:pt x="3558677" y="5325311"/>
                  <a:pt x="3560313" y="5322168"/>
                  <a:pt x="3564339" y="5318277"/>
                </a:cubicBezTo>
                <a:cubicBezTo>
                  <a:pt x="3562701" y="5321418"/>
                  <a:pt x="3561066" y="5324559"/>
                  <a:pt x="3561066" y="5324559"/>
                </a:cubicBezTo>
                <a:cubicBezTo>
                  <a:pt x="3561818" y="5326948"/>
                  <a:pt x="3559429" y="5327700"/>
                  <a:pt x="3557793" y="5330839"/>
                </a:cubicBezTo>
                <a:cubicBezTo>
                  <a:pt x="3557793" y="5330839"/>
                  <a:pt x="3557793" y="5330839"/>
                  <a:pt x="3555405" y="5331591"/>
                </a:cubicBezTo>
                <a:cubicBezTo>
                  <a:pt x="3556157" y="5333981"/>
                  <a:pt x="3556157" y="5333981"/>
                  <a:pt x="3553769" y="5334733"/>
                </a:cubicBezTo>
                <a:cubicBezTo>
                  <a:pt x="3553769" y="5334733"/>
                  <a:pt x="3552133" y="5337874"/>
                  <a:pt x="3552133" y="5337874"/>
                </a:cubicBezTo>
                <a:cubicBezTo>
                  <a:pt x="3548107" y="5341767"/>
                  <a:pt x="3550495" y="5341015"/>
                  <a:pt x="3550495" y="5341015"/>
                </a:cubicBezTo>
                <a:cubicBezTo>
                  <a:pt x="3550495" y="5341015"/>
                  <a:pt x="3554521" y="5337122"/>
                  <a:pt x="3553637" y="5342653"/>
                </a:cubicBezTo>
                <a:cubicBezTo>
                  <a:pt x="3551247" y="5343406"/>
                  <a:pt x="3548858" y="5344157"/>
                  <a:pt x="3548858" y="5344157"/>
                </a:cubicBezTo>
                <a:cubicBezTo>
                  <a:pt x="3548858" y="5344157"/>
                  <a:pt x="3546471" y="5344908"/>
                  <a:pt x="3544834" y="5348049"/>
                </a:cubicBezTo>
                <a:cubicBezTo>
                  <a:pt x="3540059" y="5349553"/>
                  <a:pt x="3538422" y="5352695"/>
                  <a:pt x="3536787" y="5355835"/>
                </a:cubicBezTo>
                <a:cubicBezTo>
                  <a:pt x="3538422" y="5352695"/>
                  <a:pt x="3540059" y="5349553"/>
                  <a:pt x="3540059" y="5349553"/>
                </a:cubicBezTo>
                <a:cubicBezTo>
                  <a:pt x="3541694" y="5346412"/>
                  <a:pt x="3539306" y="5347163"/>
                  <a:pt x="3539306" y="5347163"/>
                </a:cubicBezTo>
                <a:cubicBezTo>
                  <a:pt x="3534396" y="5356588"/>
                  <a:pt x="3535282" y="5351056"/>
                  <a:pt x="3535282" y="5351056"/>
                </a:cubicBezTo>
                <a:cubicBezTo>
                  <a:pt x="3535282" y="5351056"/>
                  <a:pt x="3535282" y="5351056"/>
                  <a:pt x="3532140" y="5349420"/>
                </a:cubicBezTo>
                <a:cubicBezTo>
                  <a:pt x="3532140" y="5349420"/>
                  <a:pt x="3528116" y="5353311"/>
                  <a:pt x="3526480" y="5356454"/>
                </a:cubicBezTo>
                <a:cubicBezTo>
                  <a:pt x="3527232" y="5358843"/>
                  <a:pt x="3525596" y="5361983"/>
                  <a:pt x="3523207" y="5362735"/>
                </a:cubicBezTo>
                <a:cubicBezTo>
                  <a:pt x="3519936" y="5369016"/>
                  <a:pt x="3522323" y="5368264"/>
                  <a:pt x="3519936" y="5369016"/>
                </a:cubicBezTo>
                <a:cubicBezTo>
                  <a:pt x="3518297" y="5372158"/>
                  <a:pt x="3515909" y="5372910"/>
                  <a:pt x="3515909" y="5372910"/>
                </a:cubicBezTo>
                <a:cubicBezTo>
                  <a:pt x="3516662" y="5375299"/>
                  <a:pt x="3514273" y="5376051"/>
                  <a:pt x="3514273" y="5376051"/>
                </a:cubicBezTo>
                <a:cubicBezTo>
                  <a:pt x="3513522" y="5373662"/>
                  <a:pt x="3511133" y="5374412"/>
                  <a:pt x="3507109" y="5378306"/>
                </a:cubicBezTo>
                <a:cubicBezTo>
                  <a:pt x="3507861" y="5380696"/>
                  <a:pt x="3507861" y="5380696"/>
                  <a:pt x="3508612" y="5383084"/>
                </a:cubicBezTo>
                <a:cubicBezTo>
                  <a:pt x="3506977" y="5386226"/>
                  <a:pt x="3504589" y="5386978"/>
                  <a:pt x="3502201" y="5387730"/>
                </a:cubicBezTo>
                <a:cubicBezTo>
                  <a:pt x="3500563" y="5390871"/>
                  <a:pt x="3498927" y="5394013"/>
                  <a:pt x="3497290" y="5397153"/>
                </a:cubicBezTo>
                <a:lnTo>
                  <a:pt x="3496568" y="5399443"/>
                </a:lnTo>
                <a:lnTo>
                  <a:pt x="3495655" y="5400294"/>
                </a:lnTo>
                <a:cubicBezTo>
                  <a:pt x="3496031" y="5401489"/>
                  <a:pt x="3496031" y="5401489"/>
                  <a:pt x="3496141" y="5400798"/>
                </a:cubicBezTo>
                <a:lnTo>
                  <a:pt x="3496568" y="5399443"/>
                </a:lnTo>
                <a:lnTo>
                  <a:pt x="3500984" y="5395334"/>
                </a:lnTo>
                <a:cubicBezTo>
                  <a:pt x="3501879" y="5395052"/>
                  <a:pt x="3502067" y="5395651"/>
                  <a:pt x="3502067" y="5395651"/>
                </a:cubicBezTo>
                <a:cubicBezTo>
                  <a:pt x="3502819" y="5398039"/>
                  <a:pt x="3501183" y="5401181"/>
                  <a:pt x="3495523" y="5408213"/>
                </a:cubicBezTo>
                <a:cubicBezTo>
                  <a:pt x="3495523" y="5408213"/>
                  <a:pt x="3493134" y="5408965"/>
                  <a:pt x="3490746" y="5409717"/>
                </a:cubicBezTo>
                <a:cubicBezTo>
                  <a:pt x="3491499" y="5412107"/>
                  <a:pt x="3491499" y="5412107"/>
                  <a:pt x="3491499" y="5412107"/>
                </a:cubicBezTo>
                <a:cubicBezTo>
                  <a:pt x="3489862" y="5415247"/>
                  <a:pt x="3489862" y="5415247"/>
                  <a:pt x="3487472" y="5416000"/>
                </a:cubicBezTo>
                <a:cubicBezTo>
                  <a:pt x="3485836" y="5419140"/>
                  <a:pt x="3484200" y="5422282"/>
                  <a:pt x="3484952" y="5424672"/>
                </a:cubicBezTo>
                <a:cubicBezTo>
                  <a:pt x="3482564" y="5425423"/>
                  <a:pt x="3482564" y="5425423"/>
                  <a:pt x="3482564" y="5425423"/>
                </a:cubicBezTo>
                <a:cubicBezTo>
                  <a:pt x="3485836" y="5419140"/>
                  <a:pt x="3485836" y="5419140"/>
                  <a:pt x="3485836" y="5419140"/>
                </a:cubicBezTo>
                <a:cubicBezTo>
                  <a:pt x="3487472" y="5416000"/>
                  <a:pt x="3487472" y="5416000"/>
                  <a:pt x="3488359" y="5410468"/>
                </a:cubicBezTo>
                <a:cubicBezTo>
                  <a:pt x="3485968" y="5411220"/>
                  <a:pt x="3484332" y="5414362"/>
                  <a:pt x="3482696" y="5417503"/>
                </a:cubicBezTo>
                <a:cubicBezTo>
                  <a:pt x="3481191" y="5412724"/>
                  <a:pt x="3482828" y="5409583"/>
                  <a:pt x="3482076" y="5407195"/>
                </a:cubicBezTo>
                <a:cubicBezTo>
                  <a:pt x="3484464" y="5406443"/>
                  <a:pt x="3484464" y="5406443"/>
                  <a:pt x="3486102" y="5403301"/>
                </a:cubicBezTo>
                <a:cubicBezTo>
                  <a:pt x="3486102" y="5403301"/>
                  <a:pt x="3486102" y="5403301"/>
                  <a:pt x="3488491" y="5402549"/>
                </a:cubicBezTo>
                <a:cubicBezTo>
                  <a:pt x="3487738" y="5400160"/>
                  <a:pt x="3490126" y="5399408"/>
                  <a:pt x="3489375" y="5397019"/>
                </a:cubicBezTo>
                <a:cubicBezTo>
                  <a:pt x="3491763" y="5396268"/>
                  <a:pt x="3491010" y="5393878"/>
                  <a:pt x="3491010" y="5393878"/>
                </a:cubicBezTo>
                <a:cubicBezTo>
                  <a:pt x="3491010" y="5393878"/>
                  <a:pt x="3489375" y="5397019"/>
                  <a:pt x="3486986" y="5397771"/>
                </a:cubicBezTo>
                <a:cubicBezTo>
                  <a:pt x="3491010" y="5393878"/>
                  <a:pt x="3492647" y="5390737"/>
                  <a:pt x="3494282" y="5387595"/>
                </a:cubicBezTo>
                <a:cubicBezTo>
                  <a:pt x="3495918" y="5384454"/>
                  <a:pt x="3495918" y="5384454"/>
                  <a:pt x="3496671" y="5386844"/>
                </a:cubicBezTo>
                <a:cubicBezTo>
                  <a:pt x="3496671" y="5386844"/>
                  <a:pt x="3495034" y="5389985"/>
                  <a:pt x="3495034" y="5389985"/>
                </a:cubicBezTo>
                <a:cubicBezTo>
                  <a:pt x="3495034" y="5389985"/>
                  <a:pt x="3495034" y="5389985"/>
                  <a:pt x="3497423" y="5389233"/>
                </a:cubicBezTo>
                <a:cubicBezTo>
                  <a:pt x="3500697" y="5382950"/>
                  <a:pt x="3499058" y="5386092"/>
                  <a:pt x="3503085" y="5382199"/>
                </a:cubicBezTo>
                <a:cubicBezTo>
                  <a:pt x="3504721" y="5379058"/>
                  <a:pt x="3506356" y="5375916"/>
                  <a:pt x="3506356" y="5375916"/>
                </a:cubicBezTo>
                <a:cubicBezTo>
                  <a:pt x="3507993" y="5372776"/>
                  <a:pt x="3511265" y="5366493"/>
                  <a:pt x="3509630" y="5369636"/>
                </a:cubicBezTo>
                <a:cubicBezTo>
                  <a:pt x="3511265" y="5366493"/>
                  <a:pt x="3511265" y="5366493"/>
                  <a:pt x="3511265" y="5366493"/>
                </a:cubicBezTo>
                <a:cubicBezTo>
                  <a:pt x="3516928" y="5359460"/>
                  <a:pt x="3518564" y="5356318"/>
                  <a:pt x="3518564" y="5356318"/>
                </a:cubicBezTo>
                <a:cubicBezTo>
                  <a:pt x="3517812" y="5353929"/>
                  <a:pt x="3517812" y="5353929"/>
                  <a:pt x="3516175" y="5357070"/>
                </a:cubicBezTo>
                <a:cubicBezTo>
                  <a:pt x="3515423" y="5354681"/>
                  <a:pt x="3517812" y="5353929"/>
                  <a:pt x="3517812" y="5353929"/>
                </a:cubicBezTo>
                <a:cubicBezTo>
                  <a:pt x="3519448" y="5350788"/>
                  <a:pt x="3519448" y="5350788"/>
                  <a:pt x="3521836" y="5350036"/>
                </a:cubicBezTo>
                <a:cubicBezTo>
                  <a:pt x="3521836" y="5350036"/>
                  <a:pt x="3523471" y="5346895"/>
                  <a:pt x="3523471" y="5346895"/>
                </a:cubicBezTo>
                <a:cubicBezTo>
                  <a:pt x="3523471" y="5346895"/>
                  <a:pt x="3522720" y="5344505"/>
                  <a:pt x="3522720" y="5344505"/>
                </a:cubicBezTo>
                <a:cubicBezTo>
                  <a:pt x="3518696" y="5348398"/>
                  <a:pt x="3521083" y="5347647"/>
                  <a:pt x="3520331" y="5345257"/>
                </a:cubicBezTo>
                <a:cubicBezTo>
                  <a:pt x="3520331" y="5345257"/>
                  <a:pt x="3520331" y="5345257"/>
                  <a:pt x="3521967" y="5342116"/>
                </a:cubicBezTo>
                <a:cubicBezTo>
                  <a:pt x="3518696" y="5348398"/>
                  <a:pt x="3514671" y="5352290"/>
                  <a:pt x="3510645" y="5356185"/>
                </a:cubicBezTo>
                <a:cubicBezTo>
                  <a:pt x="3515556" y="5346761"/>
                  <a:pt x="3515556" y="5346761"/>
                  <a:pt x="3513167" y="5347512"/>
                </a:cubicBezTo>
                <a:cubicBezTo>
                  <a:pt x="3514803" y="5344370"/>
                  <a:pt x="3517191" y="5343619"/>
                  <a:pt x="3516440" y="5341231"/>
                </a:cubicBezTo>
                <a:cubicBezTo>
                  <a:pt x="3521215" y="5339728"/>
                  <a:pt x="3522852" y="5336586"/>
                  <a:pt x="3525240" y="5335835"/>
                </a:cubicBezTo>
                <a:cubicBezTo>
                  <a:pt x="3528514" y="5329551"/>
                  <a:pt x="3528514" y="5329551"/>
                  <a:pt x="3526124" y="5330304"/>
                </a:cubicBezTo>
                <a:cubicBezTo>
                  <a:pt x="3523736" y="5331056"/>
                  <a:pt x="3526124" y="5330304"/>
                  <a:pt x="3530150" y="5326411"/>
                </a:cubicBezTo>
                <a:cubicBezTo>
                  <a:pt x="3534174" y="5322517"/>
                  <a:pt x="3533422" y="5320129"/>
                  <a:pt x="3533422" y="5320129"/>
                </a:cubicBezTo>
                <a:cubicBezTo>
                  <a:pt x="3532670" y="5317740"/>
                  <a:pt x="3535058" y="5316988"/>
                  <a:pt x="3535058" y="5316988"/>
                </a:cubicBezTo>
                <a:cubicBezTo>
                  <a:pt x="3534306" y="5314597"/>
                  <a:pt x="3534306" y="5314597"/>
                  <a:pt x="3534306" y="5314597"/>
                </a:cubicBezTo>
                <a:lnTo>
                  <a:pt x="3532294" y="5316545"/>
                </a:lnTo>
                <a:lnTo>
                  <a:pt x="3531918" y="5315349"/>
                </a:lnTo>
                <a:cubicBezTo>
                  <a:pt x="3533553" y="5312209"/>
                  <a:pt x="3539214" y="5305175"/>
                  <a:pt x="3540853" y="5302034"/>
                </a:cubicBezTo>
                <a:cubicBezTo>
                  <a:pt x="3539214" y="5305175"/>
                  <a:pt x="3533553" y="5312209"/>
                  <a:pt x="3531166" y="5312960"/>
                </a:cubicBezTo>
                <a:cubicBezTo>
                  <a:pt x="3531166" y="5312960"/>
                  <a:pt x="3529530" y="5316101"/>
                  <a:pt x="3529530" y="5316101"/>
                </a:cubicBezTo>
                <a:cubicBezTo>
                  <a:pt x="3527894" y="5319243"/>
                  <a:pt x="3526257" y="5322383"/>
                  <a:pt x="3524619" y="5325525"/>
                </a:cubicBezTo>
                <a:cubicBezTo>
                  <a:pt x="3522231" y="5326277"/>
                  <a:pt x="3522231" y="5326277"/>
                  <a:pt x="3522984" y="5328666"/>
                </a:cubicBezTo>
                <a:cubicBezTo>
                  <a:pt x="3522984" y="5328666"/>
                  <a:pt x="3519843" y="5327028"/>
                  <a:pt x="3519843" y="5327028"/>
                </a:cubicBezTo>
                <a:cubicBezTo>
                  <a:pt x="3518207" y="5330170"/>
                  <a:pt x="3516572" y="5333311"/>
                  <a:pt x="3514935" y="5336451"/>
                </a:cubicBezTo>
                <a:cubicBezTo>
                  <a:pt x="3512546" y="5337203"/>
                  <a:pt x="3510911" y="5340345"/>
                  <a:pt x="3508521" y="5341097"/>
                </a:cubicBezTo>
                <a:cubicBezTo>
                  <a:pt x="3506885" y="5344238"/>
                  <a:pt x="3502860" y="5348130"/>
                  <a:pt x="3498836" y="5352023"/>
                </a:cubicBezTo>
                <a:cubicBezTo>
                  <a:pt x="3497200" y="5355164"/>
                  <a:pt x="3495564" y="5358305"/>
                  <a:pt x="3493928" y="5361446"/>
                </a:cubicBezTo>
                <a:cubicBezTo>
                  <a:pt x="3493928" y="5361446"/>
                  <a:pt x="3491538" y="5362199"/>
                  <a:pt x="3492291" y="5364587"/>
                </a:cubicBezTo>
                <a:cubicBezTo>
                  <a:pt x="3492291" y="5364587"/>
                  <a:pt x="3492291" y="5364587"/>
                  <a:pt x="3489902" y="5365339"/>
                </a:cubicBezTo>
                <a:cubicBezTo>
                  <a:pt x="3488266" y="5368481"/>
                  <a:pt x="3487514" y="5366091"/>
                  <a:pt x="3493176" y="5359056"/>
                </a:cubicBezTo>
                <a:cubicBezTo>
                  <a:pt x="3493176" y="5359056"/>
                  <a:pt x="3492424" y="5356667"/>
                  <a:pt x="3492424" y="5356667"/>
                </a:cubicBezTo>
                <a:cubicBezTo>
                  <a:pt x="3487514" y="5366091"/>
                  <a:pt x="3488397" y="5360560"/>
                  <a:pt x="3488397" y="5360560"/>
                </a:cubicBezTo>
                <a:cubicBezTo>
                  <a:pt x="3490034" y="5357419"/>
                  <a:pt x="3491672" y="5354278"/>
                  <a:pt x="3493308" y="5351136"/>
                </a:cubicBezTo>
                <a:cubicBezTo>
                  <a:pt x="3487646" y="5358171"/>
                  <a:pt x="3481985" y="5365205"/>
                  <a:pt x="3482738" y="5367594"/>
                </a:cubicBezTo>
                <a:cubicBezTo>
                  <a:pt x="3483490" y="5369985"/>
                  <a:pt x="3485878" y="5369233"/>
                  <a:pt x="3485878" y="5369233"/>
                </a:cubicBezTo>
                <a:cubicBezTo>
                  <a:pt x="3485878" y="5369233"/>
                  <a:pt x="3486630" y="5371622"/>
                  <a:pt x="3484241" y="5372374"/>
                </a:cubicBezTo>
                <a:cubicBezTo>
                  <a:pt x="3482606" y="5375514"/>
                  <a:pt x="3478582" y="5379408"/>
                  <a:pt x="3476943" y="5382548"/>
                </a:cubicBezTo>
                <a:cubicBezTo>
                  <a:pt x="3475307" y="5385689"/>
                  <a:pt x="3472919" y="5386441"/>
                  <a:pt x="3467259" y="5393475"/>
                </a:cubicBezTo>
                <a:cubicBezTo>
                  <a:pt x="3465623" y="5396615"/>
                  <a:pt x="3465623" y="5396615"/>
                  <a:pt x="3463234" y="5397367"/>
                </a:cubicBezTo>
                <a:cubicBezTo>
                  <a:pt x="3460846" y="5398118"/>
                  <a:pt x="3463234" y="5397367"/>
                  <a:pt x="3459209" y="5401261"/>
                </a:cubicBezTo>
                <a:cubicBezTo>
                  <a:pt x="3456069" y="5399623"/>
                  <a:pt x="3456069" y="5399623"/>
                  <a:pt x="3452928" y="5397985"/>
                </a:cubicBezTo>
                <a:cubicBezTo>
                  <a:pt x="3452928" y="5397985"/>
                  <a:pt x="3449788" y="5396348"/>
                  <a:pt x="3451424" y="5393206"/>
                </a:cubicBezTo>
                <a:cubicBezTo>
                  <a:pt x="3452309" y="5387677"/>
                  <a:pt x="3457838" y="5388561"/>
                  <a:pt x="3459475" y="5385422"/>
                </a:cubicBezTo>
                <a:cubicBezTo>
                  <a:pt x="3462747" y="5379139"/>
                  <a:pt x="3466771" y="5375247"/>
                  <a:pt x="3470043" y="5368964"/>
                </a:cubicBezTo>
                <a:cubicBezTo>
                  <a:pt x="3470927" y="5363433"/>
                  <a:pt x="3474201" y="5357150"/>
                  <a:pt x="3475086" y="5351621"/>
                </a:cubicBezTo>
                <a:cubicBezTo>
                  <a:pt x="3479109" y="5347728"/>
                  <a:pt x="3480745" y="5344587"/>
                  <a:pt x="3483134" y="5343835"/>
                </a:cubicBezTo>
                <a:cubicBezTo>
                  <a:pt x="3485522" y="5343083"/>
                  <a:pt x="3487160" y="5339942"/>
                  <a:pt x="3487160" y="5339942"/>
                </a:cubicBezTo>
                <a:cubicBezTo>
                  <a:pt x="3493704" y="5327377"/>
                  <a:pt x="3492952" y="5324988"/>
                  <a:pt x="3489060" y="5320961"/>
                </a:cubicBezTo>
                <a:cubicBezTo>
                  <a:pt x="3486672" y="5321713"/>
                  <a:pt x="3483532" y="5320075"/>
                  <a:pt x="3484416" y="5314545"/>
                </a:cubicBezTo>
                <a:cubicBezTo>
                  <a:pt x="3484416" y="5314545"/>
                  <a:pt x="3483663" y="5312155"/>
                  <a:pt x="3486052" y="5311403"/>
                </a:cubicBezTo>
                <a:lnTo>
                  <a:pt x="3486714" y="5307257"/>
                </a:lnTo>
                <a:lnTo>
                  <a:pt x="3485300" y="5309014"/>
                </a:lnTo>
                <a:cubicBezTo>
                  <a:pt x="3484547" y="5306625"/>
                  <a:pt x="3484547" y="5306625"/>
                  <a:pt x="3483795" y="5304235"/>
                </a:cubicBezTo>
                <a:cubicBezTo>
                  <a:pt x="3480523" y="5310517"/>
                  <a:pt x="3481276" y="5312907"/>
                  <a:pt x="3479639" y="5316048"/>
                </a:cubicBezTo>
                <a:cubicBezTo>
                  <a:pt x="3478002" y="5319189"/>
                  <a:pt x="3476365" y="5322331"/>
                  <a:pt x="3473978" y="5323083"/>
                </a:cubicBezTo>
                <a:cubicBezTo>
                  <a:pt x="3469952" y="5326975"/>
                  <a:pt x="3470704" y="5329364"/>
                  <a:pt x="3473092" y="5328613"/>
                </a:cubicBezTo>
                <a:cubicBezTo>
                  <a:pt x="3473092" y="5328613"/>
                  <a:pt x="3472341" y="5326223"/>
                  <a:pt x="3472341" y="5326223"/>
                </a:cubicBezTo>
                <a:cubicBezTo>
                  <a:pt x="3474729" y="5325471"/>
                  <a:pt x="3473092" y="5328613"/>
                  <a:pt x="3471457" y="5331754"/>
                </a:cubicBezTo>
                <a:cubicBezTo>
                  <a:pt x="3469820" y="5334894"/>
                  <a:pt x="3469820" y="5334894"/>
                  <a:pt x="3467433" y="5335645"/>
                </a:cubicBezTo>
                <a:cubicBezTo>
                  <a:pt x="3469069" y="5332505"/>
                  <a:pt x="3469069" y="5332505"/>
                  <a:pt x="3462654" y="5337150"/>
                </a:cubicBezTo>
                <a:cubicBezTo>
                  <a:pt x="3463407" y="5339539"/>
                  <a:pt x="3461018" y="5340291"/>
                  <a:pt x="3461018" y="5340291"/>
                </a:cubicBezTo>
                <a:cubicBezTo>
                  <a:pt x="3460266" y="5337902"/>
                  <a:pt x="3456995" y="5344184"/>
                  <a:pt x="3455358" y="5347324"/>
                </a:cubicBezTo>
                <a:cubicBezTo>
                  <a:pt x="3452970" y="5348076"/>
                  <a:pt x="3451334" y="5351218"/>
                  <a:pt x="3450450" y="5356748"/>
                </a:cubicBezTo>
                <a:cubicBezTo>
                  <a:pt x="3452086" y="5353607"/>
                  <a:pt x="3456111" y="5349715"/>
                  <a:pt x="3456111" y="5349715"/>
                </a:cubicBezTo>
                <a:cubicBezTo>
                  <a:pt x="3453722" y="5350466"/>
                  <a:pt x="3454474" y="5352856"/>
                  <a:pt x="3454474" y="5352856"/>
                </a:cubicBezTo>
                <a:cubicBezTo>
                  <a:pt x="3455979" y="5357635"/>
                  <a:pt x="3453590" y="5358386"/>
                  <a:pt x="3449566" y="5362279"/>
                </a:cubicBezTo>
                <a:cubicBezTo>
                  <a:pt x="3449566" y="5362279"/>
                  <a:pt x="3449566" y="5362279"/>
                  <a:pt x="3447176" y="5363031"/>
                </a:cubicBezTo>
                <a:cubicBezTo>
                  <a:pt x="3449566" y="5362279"/>
                  <a:pt x="3448814" y="5359890"/>
                  <a:pt x="3448814" y="5359890"/>
                </a:cubicBezTo>
                <a:cubicBezTo>
                  <a:pt x="3443152" y="5366923"/>
                  <a:pt x="3442400" y="5364534"/>
                  <a:pt x="3444036" y="5361393"/>
                </a:cubicBezTo>
                <a:cubicBezTo>
                  <a:pt x="3446424" y="5360642"/>
                  <a:pt x="3446424" y="5360642"/>
                  <a:pt x="3442400" y="5364534"/>
                </a:cubicBezTo>
                <a:cubicBezTo>
                  <a:pt x="3440012" y="5365286"/>
                  <a:pt x="3441647" y="5362145"/>
                  <a:pt x="3440896" y="5359755"/>
                </a:cubicBezTo>
                <a:cubicBezTo>
                  <a:pt x="3442531" y="5356614"/>
                  <a:pt x="3444168" y="5353473"/>
                  <a:pt x="3445805" y="5350331"/>
                </a:cubicBezTo>
                <a:cubicBezTo>
                  <a:pt x="3445805" y="5350331"/>
                  <a:pt x="3448194" y="5349579"/>
                  <a:pt x="3448194" y="5349579"/>
                </a:cubicBezTo>
                <a:cubicBezTo>
                  <a:pt x="3449830" y="5346439"/>
                  <a:pt x="3449830" y="5346439"/>
                  <a:pt x="3452218" y="5345687"/>
                </a:cubicBezTo>
                <a:cubicBezTo>
                  <a:pt x="3454606" y="5344936"/>
                  <a:pt x="3453854" y="5342546"/>
                  <a:pt x="3456242" y="5341795"/>
                </a:cubicBezTo>
                <a:cubicBezTo>
                  <a:pt x="3456242" y="5341795"/>
                  <a:pt x="3455490" y="5339404"/>
                  <a:pt x="3457878" y="5338653"/>
                </a:cubicBezTo>
                <a:cubicBezTo>
                  <a:pt x="3457878" y="5338653"/>
                  <a:pt x="3461903" y="5334761"/>
                  <a:pt x="3461151" y="5332371"/>
                </a:cubicBezTo>
                <a:cubicBezTo>
                  <a:pt x="3463540" y="5331619"/>
                  <a:pt x="3465177" y="5328478"/>
                  <a:pt x="3465177" y="5328478"/>
                </a:cubicBezTo>
                <a:cubicBezTo>
                  <a:pt x="3465177" y="5328478"/>
                  <a:pt x="3467565" y="5327727"/>
                  <a:pt x="3467565" y="5327727"/>
                </a:cubicBezTo>
                <a:cubicBezTo>
                  <a:pt x="3471589" y="5323835"/>
                  <a:pt x="3470836" y="5321444"/>
                  <a:pt x="3472473" y="5318303"/>
                </a:cubicBezTo>
                <a:cubicBezTo>
                  <a:pt x="3473357" y="5312773"/>
                  <a:pt x="3471721" y="5315915"/>
                  <a:pt x="3466944" y="5317417"/>
                </a:cubicBezTo>
                <a:cubicBezTo>
                  <a:pt x="3464556" y="5318169"/>
                  <a:pt x="3462921" y="5321310"/>
                  <a:pt x="3460532" y="5322062"/>
                </a:cubicBezTo>
                <a:cubicBezTo>
                  <a:pt x="3459781" y="5319672"/>
                  <a:pt x="3462169" y="5318921"/>
                  <a:pt x="3463804" y="5315779"/>
                </a:cubicBezTo>
                <a:cubicBezTo>
                  <a:pt x="3463804" y="5315779"/>
                  <a:pt x="3463804" y="5315779"/>
                  <a:pt x="3470217" y="5311135"/>
                </a:cubicBezTo>
                <a:cubicBezTo>
                  <a:pt x="3470217" y="5311135"/>
                  <a:pt x="3467829" y="5311887"/>
                  <a:pt x="3467077" y="5309497"/>
                </a:cubicBezTo>
                <a:cubicBezTo>
                  <a:pt x="3467077" y="5309497"/>
                  <a:pt x="3468712" y="5306356"/>
                  <a:pt x="3471101" y="5305604"/>
                </a:cubicBezTo>
                <a:cubicBezTo>
                  <a:pt x="3468712" y="5306356"/>
                  <a:pt x="3467077" y="5309497"/>
                  <a:pt x="3464688" y="5310249"/>
                </a:cubicBezTo>
                <a:cubicBezTo>
                  <a:pt x="3464688" y="5310249"/>
                  <a:pt x="3467829" y="5311887"/>
                  <a:pt x="3461416" y="5316531"/>
                </a:cubicBezTo>
                <a:cubicBezTo>
                  <a:pt x="3461416" y="5316531"/>
                  <a:pt x="3459781" y="5319672"/>
                  <a:pt x="3457390" y="5320425"/>
                </a:cubicBezTo>
                <a:cubicBezTo>
                  <a:pt x="3456638" y="5318035"/>
                  <a:pt x="3458276" y="5314893"/>
                  <a:pt x="3459912" y="5311752"/>
                </a:cubicBezTo>
                <a:cubicBezTo>
                  <a:pt x="3453498" y="5316397"/>
                  <a:pt x="3455134" y="5313257"/>
                  <a:pt x="3451994" y="5311618"/>
                </a:cubicBezTo>
                <a:cubicBezTo>
                  <a:pt x="3449605" y="5312370"/>
                  <a:pt x="3447217" y="5313121"/>
                  <a:pt x="3447217" y="5313121"/>
                </a:cubicBezTo>
                <a:cubicBezTo>
                  <a:pt x="3444077" y="5311484"/>
                  <a:pt x="3435143" y="5324800"/>
                  <a:pt x="3436913" y="5313739"/>
                </a:cubicBezTo>
                <a:cubicBezTo>
                  <a:pt x="3439301" y="5312987"/>
                  <a:pt x="3439301" y="5312987"/>
                  <a:pt x="3440937" y="5309846"/>
                </a:cubicBezTo>
                <a:cubicBezTo>
                  <a:pt x="3443325" y="5309094"/>
                  <a:pt x="3443325" y="5309094"/>
                  <a:pt x="3440053" y="5315377"/>
                </a:cubicBezTo>
                <a:cubicBezTo>
                  <a:pt x="3440806" y="5317766"/>
                  <a:pt x="3442441" y="5314625"/>
                  <a:pt x="3441689" y="5312235"/>
                </a:cubicBezTo>
                <a:cubicBezTo>
                  <a:pt x="3444077" y="5311484"/>
                  <a:pt x="3448101" y="5307591"/>
                  <a:pt x="3449738" y="5304451"/>
                </a:cubicBezTo>
                <a:cubicBezTo>
                  <a:pt x="3449738" y="5304451"/>
                  <a:pt x="3449738" y="5304451"/>
                  <a:pt x="3450489" y="5306839"/>
                </a:cubicBezTo>
                <a:cubicBezTo>
                  <a:pt x="3454382" y="5310866"/>
                  <a:pt x="3456152" y="5299806"/>
                  <a:pt x="3456152" y="5299806"/>
                </a:cubicBezTo>
                <a:cubicBezTo>
                  <a:pt x="3458540" y="5299054"/>
                  <a:pt x="3459292" y="5301443"/>
                  <a:pt x="3462432" y="5303081"/>
                </a:cubicBezTo>
                <a:cubicBezTo>
                  <a:pt x="3460929" y="5298303"/>
                  <a:pt x="3463316" y="5297551"/>
                  <a:pt x="3464953" y="5294409"/>
                </a:cubicBezTo>
                <a:cubicBezTo>
                  <a:pt x="3464200" y="5292020"/>
                  <a:pt x="3460176" y="5295912"/>
                  <a:pt x="3459424" y="5293523"/>
                </a:cubicBezTo>
                <a:cubicBezTo>
                  <a:pt x="3457036" y="5294275"/>
                  <a:pt x="3457036" y="5294275"/>
                  <a:pt x="3457036" y="5294275"/>
                </a:cubicBezTo>
                <a:cubicBezTo>
                  <a:pt x="3457036" y="5294275"/>
                  <a:pt x="3454647" y="5295026"/>
                  <a:pt x="3455400" y="5297416"/>
                </a:cubicBezTo>
                <a:cubicBezTo>
                  <a:pt x="3457036" y="5294275"/>
                  <a:pt x="3457036" y="5294275"/>
                  <a:pt x="3456284" y="5291886"/>
                </a:cubicBezTo>
                <a:cubicBezTo>
                  <a:pt x="3456284" y="5291886"/>
                  <a:pt x="3450621" y="5298919"/>
                  <a:pt x="3449870" y="5296531"/>
                </a:cubicBezTo>
                <a:cubicBezTo>
                  <a:pt x="3449870" y="5296531"/>
                  <a:pt x="3453896" y="5292638"/>
                  <a:pt x="3451507" y="5293389"/>
                </a:cubicBezTo>
                <a:cubicBezTo>
                  <a:pt x="3451507" y="5293389"/>
                  <a:pt x="3449118" y="5294141"/>
                  <a:pt x="3449118" y="5294141"/>
                </a:cubicBezTo>
                <a:cubicBezTo>
                  <a:pt x="3443457" y="5301174"/>
                  <a:pt x="3439433" y="5305068"/>
                  <a:pt x="3438681" y="5302678"/>
                </a:cubicBezTo>
                <a:cubicBezTo>
                  <a:pt x="3438681" y="5302678"/>
                  <a:pt x="3438681" y="5302678"/>
                  <a:pt x="3436293" y="5303429"/>
                </a:cubicBezTo>
                <a:cubicBezTo>
                  <a:pt x="3437045" y="5305820"/>
                  <a:pt x="3434657" y="5306572"/>
                  <a:pt x="3434657" y="5306572"/>
                </a:cubicBezTo>
                <a:lnTo>
                  <a:pt x="3433019" y="5309713"/>
                </a:lnTo>
                <a:lnTo>
                  <a:pt x="3427380" y="5309516"/>
                </a:lnTo>
                <a:cubicBezTo>
                  <a:pt x="3427115" y="5307632"/>
                  <a:pt x="3427557" y="5304867"/>
                  <a:pt x="3425986" y="5304048"/>
                </a:cubicBezTo>
                <a:cubicBezTo>
                  <a:pt x="3425234" y="5301659"/>
                  <a:pt x="3422094" y="5300020"/>
                  <a:pt x="3430897" y="5294623"/>
                </a:cubicBezTo>
                <a:cubicBezTo>
                  <a:pt x="3430144" y="5292234"/>
                  <a:pt x="3427757" y="5292986"/>
                  <a:pt x="3427004" y="5290596"/>
                </a:cubicBezTo>
                <a:cubicBezTo>
                  <a:pt x="3427004" y="5290596"/>
                  <a:pt x="3427004" y="5290596"/>
                  <a:pt x="3428641" y="5287455"/>
                </a:cubicBezTo>
                <a:lnTo>
                  <a:pt x="3434303" y="5279557"/>
                </a:lnTo>
                <a:lnTo>
                  <a:pt x="3434699" y="5279434"/>
                </a:lnTo>
                <a:lnTo>
                  <a:pt x="3434504" y="5279278"/>
                </a:lnTo>
                <a:lnTo>
                  <a:pt x="3435937" y="5277281"/>
                </a:lnTo>
                <a:cubicBezTo>
                  <a:pt x="3435316" y="5266971"/>
                  <a:pt x="3429168" y="5255777"/>
                  <a:pt x="3418864" y="5256394"/>
                </a:cubicBezTo>
                <a:cubicBezTo>
                  <a:pt x="3416476" y="5257145"/>
                  <a:pt x="3414838" y="5260288"/>
                  <a:pt x="3410061" y="5261791"/>
                </a:cubicBezTo>
                <a:cubicBezTo>
                  <a:pt x="3409310" y="5259401"/>
                  <a:pt x="3411698" y="5258649"/>
                  <a:pt x="3408557" y="5257012"/>
                </a:cubicBezTo>
                <a:cubicBezTo>
                  <a:pt x="3402897" y="5264046"/>
                  <a:pt x="3396483" y="5268691"/>
                  <a:pt x="3397103" y="5278999"/>
                </a:cubicBezTo>
                <a:cubicBezTo>
                  <a:pt x="3393962" y="5277361"/>
                  <a:pt x="3390822" y="5275724"/>
                  <a:pt x="3390071" y="5273333"/>
                </a:cubicBezTo>
                <a:cubicBezTo>
                  <a:pt x="3387682" y="5274085"/>
                  <a:pt x="3387682" y="5274085"/>
                  <a:pt x="3386046" y="5277227"/>
                </a:cubicBezTo>
                <a:cubicBezTo>
                  <a:pt x="3383657" y="5277979"/>
                  <a:pt x="3383657" y="5277979"/>
                  <a:pt x="3381269" y="5278731"/>
                </a:cubicBezTo>
                <a:cubicBezTo>
                  <a:pt x="3381269" y="5278731"/>
                  <a:pt x="3381269" y="5278731"/>
                  <a:pt x="3380517" y="5276340"/>
                </a:cubicBezTo>
                <a:cubicBezTo>
                  <a:pt x="3382904" y="5275588"/>
                  <a:pt x="3382153" y="5273201"/>
                  <a:pt x="3384542" y="5272448"/>
                </a:cubicBezTo>
                <a:cubicBezTo>
                  <a:pt x="3384542" y="5272448"/>
                  <a:pt x="3384542" y="5272448"/>
                  <a:pt x="3386931" y="5271698"/>
                </a:cubicBezTo>
                <a:cubicBezTo>
                  <a:pt x="3386931" y="5271698"/>
                  <a:pt x="3385294" y="5274837"/>
                  <a:pt x="3385294" y="5274837"/>
                </a:cubicBezTo>
                <a:cubicBezTo>
                  <a:pt x="3385294" y="5274837"/>
                  <a:pt x="3385294" y="5274837"/>
                  <a:pt x="3387682" y="5274085"/>
                </a:cubicBezTo>
                <a:cubicBezTo>
                  <a:pt x="3387682" y="5274085"/>
                  <a:pt x="3387682" y="5274085"/>
                  <a:pt x="3389319" y="5270946"/>
                </a:cubicBezTo>
                <a:cubicBezTo>
                  <a:pt x="3385426" y="5266918"/>
                  <a:pt x="3383922" y="5262139"/>
                  <a:pt x="3372731" y="5268288"/>
                </a:cubicBezTo>
                <a:cubicBezTo>
                  <a:pt x="3375873" y="5269925"/>
                  <a:pt x="3377377" y="5274705"/>
                  <a:pt x="3382153" y="5273201"/>
                </a:cubicBezTo>
                <a:cubicBezTo>
                  <a:pt x="3381269" y="5278731"/>
                  <a:pt x="3376492" y="5280234"/>
                  <a:pt x="3374104" y="5280986"/>
                </a:cubicBezTo>
                <a:cubicBezTo>
                  <a:pt x="3377996" y="5285013"/>
                  <a:pt x="3378748" y="5287402"/>
                  <a:pt x="3379500" y="5289792"/>
                </a:cubicBezTo>
                <a:cubicBezTo>
                  <a:pt x="3374723" y="5291295"/>
                  <a:pt x="3376228" y="5296074"/>
                  <a:pt x="3374591" y="5299215"/>
                </a:cubicBezTo>
                <a:cubicBezTo>
                  <a:pt x="3378484" y="5303241"/>
                  <a:pt x="3385649" y="5300986"/>
                  <a:pt x="3390426" y="5299483"/>
                </a:cubicBezTo>
                <a:cubicBezTo>
                  <a:pt x="3393567" y="5301120"/>
                  <a:pt x="3401352" y="5309176"/>
                  <a:pt x="3393434" y="5309040"/>
                </a:cubicBezTo>
                <a:cubicBezTo>
                  <a:pt x="3394318" y="5303511"/>
                  <a:pt x="3388789" y="5302624"/>
                  <a:pt x="3384012" y="5304127"/>
                </a:cubicBezTo>
                <a:cubicBezTo>
                  <a:pt x="3379988" y="5308021"/>
                  <a:pt x="3375211" y="5309525"/>
                  <a:pt x="3372071" y="5307886"/>
                </a:cubicBezTo>
                <a:cubicBezTo>
                  <a:pt x="3370435" y="5311028"/>
                  <a:pt x="3377600" y="5308773"/>
                  <a:pt x="3376715" y="5314302"/>
                </a:cubicBezTo>
                <a:cubicBezTo>
                  <a:pt x="3373575" y="5312666"/>
                  <a:pt x="3371187" y="5313417"/>
                  <a:pt x="3369550" y="5316558"/>
                </a:cubicBezTo>
                <a:cubicBezTo>
                  <a:pt x="3367029" y="5325229"/>
                  <a:pt x="3358493" y="5314787"/>
                  <a:pt x="3352831" y="5321820"/>
                </a:cubicBezTo>
                <a:cubicBezTo>
                  <a:pt x="3352080" y="5319431"/>
                  <a:pt x="3348939" y="5317794"/>
                  <a:pt x="3350575" y="5314651"/>
                </a:cubicBezTo>
                <a:cubicBezTo>
                  <a:pt x="3343410" y="5316906"/>
                  <a:pt x="3350443" y="5322571"/>
                  <a:pt x="3346418" y="5326465"/>
                </a:cubicBezTo>
                <a:cubicBezTo>
                  <a:pt x="3351947" y="5327351"/>
                  <a:pt x="3350443" y="5322571"/>
                  <a:pt x="3352831" y="5321820"/>
                </a:cubicBezTo>
                <a:cubicBezTo>
                  <a:pt x="3355087" y="5328988"/>
                  <a:pt x="3357476" y="5328237"/>
                  <a:pt x="3358981" y="5333016"/>
                </a:cubicBezTo>
                <a:cubicBezTo>
                  <a:pt x="3355707" y="5339297"/>
                  <a:pt x="3347039" y="5336775"/>
                  <a:pt x="3347171" y="5328855"/>
                </a:cubicBezTo>
                <a:cubicBezTo>
                  <a:pt x="3342394" y="5330358"/>
                  <a:pt x="3343146" y="5332746"/>
                  <a:pt x="3340757" y="5333498"/>
                </a:cubicBezTo>
                <a:cubicBezTo>
                  <a:pt x="3339254" y="5328720"/>
                  <a:pt x="3335229" y="5332613"/>
                  <a:pt x="3334477" y="5330224"/>
                </a:cubicBezTo>
                <a:cubicBezTo>
                  <a:pt x="3333725" y="5327833"/>
                  <a:pt x="3344031" y="5327217"/>
                  <a:pt x="3345666" y="5324075"/>
                </a:cubicBezTo>
                <a:cubicBezTo>
                  <a:pt x="3341022" y="5317658"/>
                  <a:pt x="3330717" y="5318277"/>
                  <a:pt x="3327709" y="5308719"/>
                </a:cubicBezTo>
                <a:cubicBezTo>
                  <a:pt x="3330096" y="5307967"/>
                  <a:pt x="3332485" y="5307216"/>
                  <a:pt x="3331733" y="5304826"/>
                </a:cubicBezTo>
                <a:cubicBezTo>
                  <a:pt x="3329344" y="5305578"/>
                  <a:pt x="3324568" y="5307081"/>
                  <a:pt x="3321429" y="5305444"/>
                </a:cubicBezTo>
                <a:cubicBezTo>
                  <a:pt x="3321429" y="5305444"/>
                  <a:pt x="3320676" y="5303054"/>
                  <a:pt x="3322312" y="5299913"/>
                </a:cubicBezTo>
                <a:cubicBezTo>
                  <a:pt x="3321560" y="5297524"/>
                  <a:pt x="3323196" y="5294382"/>
                  <a:pt x="3325583" y="5293631"/>
                </a:cubicBezTo>
                <a:cubicBezTo>
                  <a:pt x="3322444" y="5291994"/>
                  <a:pt x="3319303" y="5290356"/>
                  <a:pt x="3316163" y="5288718"/>
                </a:cubicBezTo>
                <a:cubicBezTo>
                  <a:pt x="3315412" y="5286329"/>
                  <a:pt x="3317800" y="5285577"/>
                  <a:pt x="3320188" y="5284826"/>
                </a:cubicBezTo>
                <a:cubicBezTo>
                  <a:pt x="3319435" y="5282435"/>
                  <a:pt x="3314660" y="5283939"/>
                  <a:pt x="3313907" y="5281549"/>
                </a:cubicBezTo>
                <a:cubicBezTo>
                  <a:pt x="3321957" y="5273764"/>
                  <a:pt x="3321204" y="5271374"/>
                  <a:pt x="3310147" y="5269602"/>
                </a:cubicBezTo>
                <a:cubicBezTo>
                  <a:pt x="3310147" y="5269602"/>
                  <a:pt x="3310899" y="5271992"/>
                  <a:pt x="3310899" y="5271992"/>
                </a:cubicBezTo>
                <a:cubicBezTo>
                  <a:pt x="3308510" y="5272744"/>
                  <a:pt x="3308510" y="5272744"/>
                  <a:pt x="3306122" y="5273496"/>
                </a:cubicBezTo>
                <a:cubicBezTo>
                  <a:pt x="3306122" y="5273496"/>
                  <a:pt x="3306122" y="5273496"/>
                  <a:pt x="3305370" y="5271106"/>
                </a:cubicBezTo>
                <a:cubicBezTo>
                  <a:pt x="3303734" y="5274248"/>
                  <a:pt x="3303734" y="5274248"/>
                  <a:pt x="3301345" y="5274998"/>
                </a:cubicBezTo>
                <a:cubicBezTo>
                  <a:pt x="3302097" y="5277388"/>
                  <a:pt x="3302097" y="5277388"/>
                  <a:pt x="3299709" y="5278140"/>
                </a:cubicBezTo>
                <a:cubicBezTo>
                  <a:pt x="3298072" y="5281281"/>
                  <a:pt x="3294048" y="5285175"/>
                  <a:pt x="3292412" y="5288316"/>
                </a:cubicBezTo>
                <a:cubicBezTo>
                  <a:pt x="3292412" y="5288316"/>
                  <a:pt x="3293164" y="5290704"/>
                  <a:pt x="3293164" y="5290704"/>
                </a:cubicBezTo>
                <a:cubicBezTo>
                  <a:pt x="3286751" y="5295350"/>
                  <a:pt x="3284231" y="5304022"/>
                  <a:pt x="3277817" y="5308665"/>
                </a:cubicBezTo>
                <a:cubicBezTo>
                  <a:pt x="3284982" y="5306410"/>
                  <a:pt x="3291396" y="5301766"/>
                  <a:pt x="3298427" y="5307430"/>
                </a:cubicBezTo>
                <a:cubicBezTo>
                  <a:pt x="3296792" y="5310571"/>
                  <a:pt x="3290512" y="5307296"/>
                  <a:pt x="3292015" y="5312075"/>
                </a:cubicBezTo>
                <a:cubicBezTo>
                  <a:pt x="3292015" y="5312075"/>
                  <a:pt x="3292768" y="5314464"/>
                  <a:pt x="3297544" y="5312961"/>
                </a:cubicBezTo>
                <a:cubicBezTo>
                  <a:pt x="3297412" y="5320882"/>
                  <a:pt x="3302940" y="5321767"/>
                  <a:pt x="3306081" y="5323404"/>
                </a:cubicBezTo>
                <a:cubicBezTo>
                  <a:pt x="3307585" y="5328182"/>
                  <a:pt x="3301172" y="5332828"/>
                  <a:pt x="3309089" y="5332962"/>
                </a:cubicBezTo>
                <a:cubicBezTo>
                  <a:pt x="3306568" y="5341634"/>
                  <a:pt x="3297279" y="5328801"/>
                  <a:pt x="3296395" y="5334331"/>
                </a:cubicBezTo>
                <a:cubicBezTo>
                  <a:pt x="3291751" y="5327915"/>
                  <a:pt x="3282330" y="5323002"/>
                  <a:pt x="3271891" y="5331539"/>
                </a:cubicBezTo>
                <a:cubicBezTo>
                  <a:pt x="3275785" y="5335566"/>
                  <a:pt x="3271007" y="5337070"/>
                  <a:pt x="3268619" y="5337821"/>
                </a:cubicBezTo>
                <a:cubicBezTo>
                  <a:pt x="3272512" y="5341848"/>
                  <a:pt x="3271628" y="5347379"/>
                  <a:pt x="3276403" y="5345876"/>
                </a:cubicBezTo>
                <a:cubicBezTo>
                  <a:pt x="3274768" y="5349017"/>
                  <a:pt x="3273131" y="5352158"/>
                  <a:pt x="3271496" y="5355299"/>
                </a:cubicBezTo>
                <a:cubicBezTo>
                  <a:pt x="3276139" y="5361716"/>
                  <a:pt x="3283306" y="5359460"/>
                  <a:pt x="3287950" y="5365877"/>
                </a:cubicBezTo>
                <a:cubicBezTo>
                  <a:pt x="3282288" y="5372910"/>
                  <a:pt x="3279016" y="5379193"/>
                  <a:pt x="3265570" y="5378172"/>
                </a:cubicBezTo>
                <a:cubicBezTo>
                  <a:pt x="3259421" y="5366978"/>
                  <a:pt x="3257520" y="5385959"/>
                  <a:pt x="3255884" y="5389099"/>
                </a:cubicBezTo>
                <a:cubicBezTo>
                  <a:pt x="3256636" y="5391489"/>
                  <a:pt x="3257389" y="5393879"/>
                  <a:pt x="3258140" y="5396268"/>
                </a:cubicBezTo>
                <a:cubicBezTo>
                  <a:pt x="3256504" y="5399408"/>
                  <a:pt x="3254115" y="5400160"/>
                  <a:pt x="3255620" y="5404940"/>
                </a:cubicBezTo>
                <a:cubicBezTo>
                  <a:pt x="3253232" y="5405691"/>
                  <a:pt x="3250843" y="5406443"/>
                  <a:pt x="3250843" y="5406443"/>
                </a:cubicBezTo>
                <a:cubicBezTo>
                  <a:pt x="3250090" y="5404053"/>
                  <a:pt x="3255752" y="5397020"/>
                  <a:pt x="3248587" y="5399275"/>
                </a:cubicBezTo>
                <a:cubicBezTo>
                  <a:pt x="3252612" y="5395382"/>
                  <a:pt x="3254249" y="5392241"/>
                  <a:pt x="3255131" y="5386711"/>
                </a:cubicBezTo>
                <a:cubicBezTo>
                  <a:pt x="3248983" y="5375514"/>
                  <a:pt x="3240182" y="5380911"/>
                  <a:pt x="3228241" y="5384670"/>
                </a:cubicBezTo>
                <a:cubicBezTo>
                  <a:pt x="3224348" y="5380642"/>
                  <a:pt x="3232265" y="5380776"/>
                  <a:pt x="3230760" y="5375998"/>
                </a:cubicBezTo>
                <a:cubicBezTo>
                  <a:pt x="3233901" y="5377635"/>
                  <a:pt x="3238678" y="5376133"/>
                  <a:pt x="3237173" y="5371354"/>
                </a:cubicBezTo>
                <a:cubicBezTo>
                  <a:pt x="3227752" y="5366441"/>
                  <a:pt x="3219703" y="5374227"/>
                  <a:pt x="3210902" y="5379623"/>
                </a:cubicBezTo>
                <a:cubicBezTo>
                  <a:pt x="3210150" y="5377234"/>
                  <a:pt x="3207761" y="5377986"/>
                  <a:pt x="3205373" y="5378737"/>
                </a:cubicBezTo>
                <a:cubicBezTo>
                  <a:pt x="3207010" y="5375595"/>
                  <a:pt x="3210150" y="5377234"/>
                  <a:pt x="3211787" y="5374092"/>
                </a:cubicBezTo>
                <a:cubicBezTo>
                  <a:pt x="3211035" y="5371703"/>
                  <a:pt x="3206257" y="5373206"/>
                  <a:pt x="3201481" y="5374709"/>
                </a:cubicBezTo>
                <a:cubicBezTo>
                  <a:pt x="3200287" y="5375085"/>
                  <a:pt x="3200851" y="5376877"/>
                  <a:pt x="3201117" y="5378763"/>
                </a:cubicBezTo>
                <a:lnTo>
                  <a:pt x="3199079" y="5383125"/>
                </a:lnTo>
                <a:lnTo>
                  <a:pt x="3197876" y="5383065"/>
                </a:lnTo>
                <a:cubicBezTo>
                  <a:pt x="3196041" y="5380361"/>
                  <a:pt x="3194315" y="5376965"/>
                  <a:pt x="3189539" y="5378468"/>
                </a:cubicBezTo>
                <a:cubicBezTo>
                  <a:pt x="3193564" y="5374575"/>
                  <a:pt x="3189671" y="5370548"/>
                  <a:pt x="3191307" y="5367407"/>
                </a:cubicBezTo>
                <a:cubicBezTo>
                  <a:pt x="3190556" y="5365017"/>
                  <a:pt x="3188167" y="5365769"/>
                  <a:pt x="3185779" y="5366520"/>
                </a:cubicBezTo>
                <a:cubicBezTo>
                  <a:pt x="3184142" y="5369662"/>
                  <a:pt x="3184894" y="5372051"/>
                  <a:pt x="3185646" y="5374441"/>
                </a:cubicBezTo>
                <a:cubicBezTo>
                  <a:pt x="3180118" y="5373555"/>
                  <a:pt x="3178614" y="5368776"/>
                  <a:pt x="3174588" y="5372669"/>
                </a:cubicBezTo>
                <a:cubicBezTo>
                  <a:pt x="3172333" y="5365501"/>
                  <a:pt x="3162027" y="5366119"/>
                  <a:pt x="3158134" y="5362091"/>
                </a:cubicBezTo>
                <a:cubicBezTo>
                  <a:pt x="3162912" y="5360588"/>
                  <a:pt x="3164548" y="5357446"/>
                  <a:pt x="3166185" y="5354306"/>
                </a:cubicBezTo>
                <a:cubicBezTo>
                  <a:pt x="3167820" y="5351164"/>
                  <a:pt x="3163796" y="5355058"/>
                  <a:pt x="3163796" y="5355058"/>
                </a:cubicBezTo>
                <a:cubicBezTo>
                  <a:pt x="3161540" y="5347890"/>
                  <a:pt x="3155392" y="5336694"/>
                  <a:pt x="3161051" y="5329660"/>
                </a:cubicBezTo>
                <a:cubicBezTo>
                  <a:pt x="3159547" y="5324880"/>
                  <a:pt x="3157911" y="5328023"/>
                  <a:pt x="3154771" y="5326384"/>
                </a:cubicBezTo>
                <a:cubicBezTo>
                  <a:pt x="3157292" y="5317712"/>
                  <a:pt x="3161317" y="5313820"/>
                  <a:pt x="3160696" y="5303511"/>
                </a:cubicBezTo>
                <a:cubicBezTo>
                  <a:pt x="3143226" y="5306383"/>
                  <a:pt x="3129779" y="5305363"/>
                  <a:pt x="3126904" y="5287887"/>
                </a:cubicBezTo>
                <a:cubicBezTo>
                  <a:pt x="3129293" y="5287135"/>
                  <a:pt x="3128408" y="5292665"/>
                  <a:pt x="3130798" y="5291914"/>
                </a:cubicBezTo>
                <a:cubicBezTo>
                  <a:pt x="3132433" y="5288771"/>
                  <a:pt x="3132433" y="5288771"/>
                  <a:pt x="3134822" y="5288020"/>
                </a:cubicBezTo>
                <a:cubicBezTo>
                  <a:pt x="3134069" y="5285631"/>
                  <a:pt x="3131682" y="5286383"/>
                  <a:pt x="3133317" y="5283242"/>
                </a:cubicBezTo>
                <a:cubicBezTo>
                  <a:pt x="3137342" y="5279348"/>
                  <a:pt x="3132696" y="5272931"/>
                  <a:pt x="3140614" y="5273066"/>
                </a:cubicBezTo>
                <a:cubicBezTo>
                  <a:pt x="3141498" y="5267536"/>
                  <a:pt x="3139110" y="5268287"/>
                  <a:pt x="3138358" y="5265899"/>
                </a:cubicBezTo>
                <a:cubicBezTo>
                  <a:pt x="3133583" y="5267402"/>
                  <a:pt x="3134334" y="5269790"/>
                  <a:pt x="3129556" y="5271295"/>
                </a:cubicBezTo>
                <a:cubicBezTo>
                  <a:pt x="3130441" y="5265764"/>
                  <a:pt x="3126548" y="5261737"/>
                  <a:pt x="3125797" y="5259348"/>
                </a:cubicBezTo>
                <a:cubicBezTo>
                  <a:pt x="3123408" y="5260099"/>
                  <a:pt x="3121773" y="5263241"/>
                  <a:pt x="3119383" y="5263992"/>
                </a:cubicBezTo>
                <a:cubicBezTo>
                  <a:pt x="3122525" y="5265630"/>
                  <a:pt x="3123276" y="5268019"/>
                  <a:pt x="3123276" y="5268019"/>
                </a:cubicBezTo>
                <a:cubicBezTo>
                  <a:pt x="3120888" y="5268771"/>
                  <a:pt x="3118500" y="5269523"/>
                  <a:pt x="3117748" y="5267133"/>
                </a:cubicBezTo>
                <a:cubicBezTo>
                  <a:pt x="3116111" y="5270275"/>
                  <a:pt x="3113723" y="5271026"/>
                  <a:pt x="3112087" y="5274167"/>
                </a:cubicBezTo>
                <a:cubicBezTo>
                  <a:pt x="3108946" y="5272530"/>
                  <a:pt x="3105806" y="5270892"/>
                  <a:pt x="3105053" y="5268503"/>
                </a:cubicBezTo>
                <a:cubicBezTo>
                  <a:pt x="3102666" y="5269254"/>
                  <a:pt x="3102666" y="5269254"/>
                  <a:pt x="3102666" y="5269254"/>
                </a:cubicBezTo>
                <a:cubicBezTo>
                  <a:pt x="3101030" y="5272395"/>
                  <a:pt x="3104169" y="5274033"/>
                  <a:pt x="3102534" y="5277174"/>
                </a:cubicBezTo>
                <a:cubicBezTo>
                  <a:pt x="3101649" y="5282704"/>
                  <a:pt x="3104037" y="5281952"/>
                  <a:pt x="3106426" y="5281200"/>
                </a:cubicBezTo>
                <a:cubicBezTo>
                  <a:pt x="3110450" y="5277309"/>
                  <a:pt x="3111202" y="5279697"/>
                  <a:pt x="3107930" y="5285980"/>
                </a:cubicBezTo>
                <a:cubicBezTo>
                  <a:pt x="3092584" y="5303941"/>
                  <a:pt x="3081128" y="5325928"/>
                  <a:pt x="3065782" y="5343890"/>
                </a:cubicBezTo>
                <a:cubicBezTo>
                  <a:pt x="3060121" y="5350923"/>
                  <a:pt x="3054461" y="5357956"/>
                  <a:pt x="3051321" y="5356319"/>
                </a:cubicBezTo>
                <a:cubicBezTo>
                  <a:pt x="3048931" y="5357071"/>
                  <a:pt x="3046543" y="5357823"/>
                  <a:pt x="3045791" y="5355433"/>
                </a:cubicBezTo>
                <a:cubicBezTo>
                  <a:pt x="3045791" y="5355433"/>
                  <a:pt x="3045791" y="5355433"/>
                  <a:pt x="3043403" y="5356185"/>
                </a:cubicBezTo>
                <a:cubicBezTo>
                  <a:pt x="3042651" y="5353795"/>
                  <a:pt x="3044286" y="5350656"/>
                  <a:pt x="3041899" y="5351407"/>
                </a:cubicBezTo>
                <a:lnTo>
                  <a:pt x="3046675" y="5349904"/>
                </a:lnTo>
                <a:cubicBezTo>
                  <a:pt x="3045923" y="5347514"/>
                  <a:pt x="3045923" y="5347514"/>
                  <a:pt x="3045170" y="5345124"/>
                </a:cubicBezTo>
                <a:cubicBezTo>
                  <a:pt x="3047560" y="5344372"/>
                  <a:pt x="3047560" y="5344372"/>
                  <a:pt x="3049948" y="5343620"/>
                </a:cubicBezTo>
                <a:cubicBezTo>
                  <a:pt x="3049197" y="5341232"/>
                  <a:pt x="3049197" y="5341232"/>
                  <a:pt x="3046808" y="5341983"/>
                </a:cubicBezTo>
                <a:cubicBezTo>
                  <a:pt x="3046056" y="5339593"/>
                  <a:pt x="3045304" y="5337204"/>
                  <a:pt x="3045304" y="5337204"/>
                </a:cubicBezTo>
                <a:cubicBezTo>
                  <a:pt x="3045436" y="5329284"/>
                  <a:pt x="3043931" y="5324506"/>
                  <a:pt x="3044064" y="5316586"/>
                </a:cubicBezTo>
                <a:cubicBezTo>
                  <a:pt x="3044064" y="5316586"/>
                  <a:pt x="3045700" y="5313445"/>
                  <a:pt x="3042560" y="5311807"/>
                </a:cubicBezTo>
                <a:cubicBezTo>
                  <a:pt x="3042560" y="5311807"/>
                  <a:pt x="3040924" y="5314948"/>
                  <a:pt x="3038535" y="5315700"/>
                </a:cubicBezTo>
                <a:cubicBezTo>
                  <a:pt x="3038535" y="5315700"/>
                  <a:pt x="3036899" y="5318841"/>
                  <a:pt x="3036899" y="5318841"/>
                </a:cubicBezTo>
                <a:cubicBezTo>
                  <a:pt x="3036766" y="5326761"/>
                  <a:pt x="3035882" y="5332291"/>
                  <a:pt x="3034998" y="5337821"/>
                </a:cubicBezTo>
                <a:cubicBezTo>
                  <a:pt x="3035750" y="5340211"/>
                  <a:pt x="3036502" y="5342600"/>
                  <a:pt x="3034865" y="5345742"/>
                </a:cubicBezTo>
                <a:cubicBezTo>
                  <a:pt x="3033230" y="5348882"/>
                  <a:pt x="3031593" y="5352025"/>
                  <a:pt x="3027569" y="5355918"/>
                </a:cubicBezTo>
                <a:cubicBezTo>
                  <a:pt x="3029958" y="5355166"/>
                  <a:pt x="3029958" y="5355166"/>
                  <a:pt x="3029958" y="5355166"/>
                </a:cubicBezTo>
                <a:cubicBezTo>
                  <a:pt x="3028321" y="5358305"/>
                  <a:pt x="3025931" y="5359058"/>
                  <a:pt x="3024296" y="5362199"/>
                </a:cubicBezTo>
                <a:cubicBezTo>
                  <a:pt x="3022660" y="5365340"/>
                  <a:pt x="3020272" y="5366092"/>
                  <a:pt x="3022660" y="5365340"/>
                </a:cubicBezTo>
                <a:cubicBezTo>
                  <a:pt x="3025180" y="5356669"/>
                  <a:pt x="3019520" y="5363702"/>
                  <a:pt x="3017882" y="5366843"/>
                </a:cubicBezTo>
                <a:cubicBezTo>
                  <a:pt x="3012223" y="5373877"/>
                  <a:pt x="3012975" y="5376267"/>
                  <a:pt x="3013726" y="5378656"/>
                </a:cubicBezTo>
                <a:cubicBezTo>
                  <a:pt x="3014479" y="5381046"/>
                  <a:pt x="3014479" y="5381046"/>
                  <a:pt x="3012841" y="5384187"/>
                </a:cubicBezTo>
                <a:cubicBezTo>
                  <a:pt x="3003156" y="5395113"/>
                  <a:pt x="3009569" y="5390469"/>
                  <a:pt x="3011206" y="5387329"/>
                </a:cubicBezTo>
                <a:cubicBezTo>
                  <a:pt x="3004660" y="5399893"/>
                  <a:pt x="3006296" y="5396751"/>
                  <a:pt x="3008685" y="5396000"/>
                </a:cubicBezTo>
                <a:cubicBezTo>
                  <a:pt x="3011073" y="5395248"/>
                  <a:pt x="3023147" y="5383570"/>
                  <a:pt x="3034470" y="5369501"/>
                </a:cubicBezTo>
                <a:cubicBezTo>
                  <a:pt x="3036857" y="5368750"/>
                  <a:pt x="3036857" y="5368750"/>
                  <a:pt x="3036857" y="5368750"/>
                </a:cubicBezTo>
                <a:cubicBezTo>
                  <a:pt x="3036857" y="5368750"/>
                  <a:pt x="3039246" y="5367998"/>
                  <a:pt x="3038494" y="5365608"/>
                </a:cubicBezTo>
                <a:cubicBezTo>
                  <a:pt x="3043271" y="5364105"/>
                  <a:pt x="3042386" y="5369636"/>
                  <a:pt x="3045527" y="5371273"/>
                </a:cubicBezTo>
                <a:cubicBezTo>
                  <a:pt x="3042255" y="5377557"/>
                  <a:pt x="3039246" y="5367998"/>
                  <a:pt x="3033453" y="5382953"/>
                </a:cubicBezTo>
                <a:cubicBezTo>
                  <a:pt x="3033453" y="5382953"/>
                  <a:pt x="3030181" y="5389234"/>
                  <a:pt x="3027041" y="5387595"/>
                </a:cubicBezTo>
                <a:cubicBezTo>
                  <a:pt x="3027041" y="5387595"/>
                  <a:pt x="3023899" y="5385960"/>
                  <a:pt x="3022263" y="5389099"/>
                </a:cubicBezTo>
                <a:cubicBezTo>
                  <a:pt x="3022263" y="5389099"/>
                  <a:pt x="3023015" y="5391489"/>
                  <a:pt x="3023015" y="5391489"/>
                </a:cubicBezTo>
                <a:cubicBezTo>
                  <a:pt x="3023767" y="5393879"/>
                  <a:pt x="3022131" y="5397019"/>
                  <a:pt x="3019743" y="5397771"/>
                </a:cubicBezTo>
                <a:cubicBezTo>
                  <a:pt x="3017354" y="5398522"/>
                  <a:pt x="3015718" y="5401665"/>
                  <a:pt x="3015718" y="5401665"/>
                </a:cubicBezTo>
                <a:cubicBezTo>
                  <a:pt x="3016470" y="5404054"/>
                  <a:pt x="3017221" y="5406442"/>
                  <a:pt x="3010808" y="5411088"/>
                </a:cubicBezTo>
                <a:cubicBezTo>
                  <a:pt x="3009173" y="5414229"/>
                  <a:pt x="3008289" y="5419759"/>
                  <a:pt x="3009041" y="5422148"/>
                </a:cubicBezTo>
                <a:cubicBezTo>
                  <a:pt x="3007405" y="5425290"/>
                  <a:pt x="3005768" y="5428430"/>
                  <a:pt x="3003379" y="5429182"/>
                </a:cubicBezTo>
                <a:cubicBezTo>
                  <a:pt x="2996967" y="5433827"/>
                  <a:pt x="2998471" y="5438605"/>
                  <a:pt x="2992057" y="5443250"/>
                </a:cubicBezTo>
                <a:cubicBezTo>
                  <a:pt x="2992057" y="5443250"/>
                  <a:pt x="2989669" y="5444002"/>
                  <a:pt x="2989669" y="5444002"/>
                </a:cubicBezTo>
                <a:cubicBezTo>
                  <a:pt x="2987281" y="5444753"/>
                  <a:pt x="2990422" y="5446392"/>
                  <a:pt x="2988784" y="5449533"/>
                </a:cubicBezTo>
                <a:cubicBezTo>
                  <a:pt x="2987149" y="5452673"/>
                  <a:pt x="2978215" y="5465990"/>
                  <a:pt x="2974190" y="5469883"/>
                </a:cubicBezTo>
                <a:cubicBezTo>
                  <a:pt x="2979231" y="5452540"/>
                  <a:pt x="2958843" y="5487845"/>
                  <a:pt x="2960612" y="5476783"/>
                </a:cubicBezTo>
                <a:cubicBezTo>
                  <a:pt x="2958977" y="5479924"/>
                  <a:pt x="2957339" y="5483065"/>
                  <a:pt x="2954951" y="5483816"/>
                </a:cubicBezTo>
                <a:cubicBezTo>
                  <a:pt x="2951680" y="5490099"/>
                  <a:pt x="2948406" y="5496381"/>
                  <a:pt x="2947522" y="5501912"/>
                </a:cubicBezTo>
                <a:cubicBezTo>
                  <a:pt x="2944249" y="5508194"/>
                  <a:pt x="2940977" y="5514476"/>
                  <a:pt x="2934563" y="5519121"/>
                </a:cubicBezTo>
                <a:cubicBezTo>
                  <a:pt x="2930538" y="5523015"/>
                  <a:pt x="2926514" y="5526906"/>
                  <a:pt x="2926514" y="5526906"/>
                </a:cubicBezTo>
                <a:cubicBezTo>
                  <a:pt x="2923994" y="5535577"/>
                  <a:pt x="2921606" y="5536329"/>
                  <a:pt x="2917579" y="5540222"/>
                </a:cubicBezTo>
                <a:cubicBezTo>
                  <a:pt x="2918463" y="5534692"/>
                  <a:pt x="2920101" y="5531550"/>
                  <a:pt x="2921738" y="5528410"/>
                </a:cubicBezTo>
                <a:cubicBezTo>
                  <a:pt x="2923374" y="5525270"/>
                  <a:pt x="2929034" y="5518235"/>
                  <a:pt x="2929034" y="5518235"/>
                </a:cubicBezTo>
                <a:cubicBezTo>
                  <a:pt x="2928282" y="5515846"/>
                  <a:pt x="2923505" y="5517350"/>
                  <a:pt x="2928414" y="5507926"/>
                </a:cubicBezTo>
                <a:cubicBezTo>
                  <a:pt x="2926778" y="5511066"/>
                  <a:pt x="2924389" y="5511818"/>
                  <a:pt x="2922753" y="5514959"/>
                </a:cubicBezTo>
                <a:cubicBezTo>
                  <a:pt x="2917846" y="5524383"/>
                  <a:pt x="2915455" y="5525134"/>
                  <a:pt x="2914704" y="5522746"/>
                </a:cubicBezTo>
                <a:cubicBezTo>
                  <a:pt x="2914704" y="5522746"/>
                  <a:pt x="2912315" y="5523498"/>
                  <a:pt x="2912315" y="5523498"/>
                </a:cubicBezTo>
                <a:cubicBezTo>
                  <a:pt x="2909927" y="5524248"/>
                  <a:pt x="2910678" y="5526638"/>
                  <a:pt x="2910678" y="5526638"/>
                </a:cubicBezTo>
                <a:cubicBezTo>
                  <a:pt x="2911431" y="5529028"/>
                  <a:pt x="2908159" y="5535309"/>
                  <a:pt x="2908159" y="5535309"/>
                </a:cubicBezTo>
                <a:cubicBezTo>
                  <a:pt x="2904887" y="5541591"/>
                  <a:pt x="2905639" y="5543980"/>
                  <a:pt x="2896837" y="5549378"/>
                </a:cubicBezTo>
                <a:cubicBezTo>
                  <a:pt x="2895200" y="5552519"/>
                  <a:pt x="2892812" y="5553270"/>
                  <a:pt x="2893565" y="5555660"/>
                </a:cubicBezTo>
                <a:cubicBezTo>
                  <a:pt x="2894316" y="5558049"/>
                  <a:pt x="2895821" y="5562828"/>
                  <a:pt x="2887772" y="5570613"/>
                </a:cubicBezTo>
                <a:cubicBezTo>
                  <a:pt x="2885381" y="5571365"/>
                  <a:pt x="2886134" y="5573755"/>
                  <a:pt x="2886134" y="5573755"/>
                </a:cubicBezTo>
                <a:cubicBezTo>
                  <a:pt x="2886886" y="5576144"/>
                  <a:pt x="2886886" y="5576144"/>
                  <a:pt x="2880474" y="5580788"/>
                </a:cubicBezTo>
                <a:cubicBezTo>
                  <a:pt x="2876449" y="5584682"/>
                  <a:pt x="2870169" y="5581405"/>
                  <a:pt x="2871053" y="5575875"/>
                </a:cubicBezTo>
                <a:cubicBezTo>
                  <a:pt x="2872689" y="5572734"/>
                  <a:pt x="2874325" y="5569594"/>
                  <a:pt x="2875961" y="5566453"/>
                </a:cubicBezTo>
                <a:cubicBezTo>
                  <a:pt x="2875209" y="5564063"/>
                  <a:pt x="2877598" y="5563311"/>
                  <a:pt x="2877598" y="5563311"/>
                </a:cubicBezTo>
                <a:cubicBezTo>
                  <a:pt x="2880870" y="5557029"/>
                  <a:pt x="2882507" y="5553888"/>
                  <a:pt x="2880117" y="5554640"/>
                </a:cubicBezTo>
                <a:cubicBezTo>
                  <a:pt x="2879366" y="5552250"/>
                  <a:pt x="2877730" y="5555391"/>
                  <a:pt x="2877730" y="5555391"/>
                </a:cubicBezTo>
                <a:cubicBezTo>
                  <a:pt x="2871317" y="5560036"/>
                  <a:pt x="2869681" y="5563177"/>
                  <a:pt x="2865657" y="5567070"/>
                </a:cubicBezTo>
                <a:cubicBezTo>
                  <a:pt x="2867293" y="5563929"/>
                  <a:pt x="2864905" y="5564681"/>
                  <a:pt x="2864905" y="5564681"/>
                </a:cubicBezTo>
                <a:cubicBezTo>
                  <a:pt x="2864905" y="5564681"/>
                  <a:pt x="2867293" y="5563929"/>
                  <a:pt x="2866541" y="5561539"/>
                </a:cubicBezTo>
                <a:lnTo>
                  <a:pt x="2872199" y="5554508"/>
                </a:lnTo>
                <a:lnTo>
                  <a:pt x="2872200" y="5554506"/>
                </a:lnTo>
                <a:lnTo>
                  <a:pt x="2872201" y="5554504"/>
                </a:lnTo>
                <a:lnTo>
                  <a:pt x="2874589" y="5553753"/>
                </a:lnTo>
                <a:cubicBezTo>
                  <a:pt x="2874589" y="5553753"/>
                  <a:pt x="2878614" y="5549861"/>
                  <a:pt x="2881887" y="5543577"/>
                </a:cubicBezTo>
                <a:cubicBezTo>
                  <a:pt x="2883524" y="5540437"/>
                  <a:pt x="2885912" y="5539686"/>
                  <a:pt x="2885912" y="5539686"/>
                </a:cubicBezTo>
                <a:cubicBezTo>
                  <a:pt x="2884275" y="5542826"/>
                  <a:pt x="2882640" y="5545968"/>
                  <a:pt x="2882640" y="5545968"/>
                </a:cubicBezTo>
                <a:cubicBezTo>
                  <a:pt x="2881003" y="5549108"/>
                  <a:pt x="2883391" y="5548356"/>
                  <a:pt x="2883391" y="5548356"/>
                </a:cubicBezTo>
                <a:cubicBezTo>
                  <a:pt x="2882640" y="5545968"/>
                  <a:pt x="2884275" y="5542826"/>
                  <a:pt x="2886664" y="5542074"/>
                </a:cubicBezTo>
                <a:cubicBezTo>
                  <a:pt x="2885912" y="5539686"/>
                  <a:pt x="2886664" y="5542074"/>
                  <a:pt x="2889936" y="5535794"/>
                </a:cubicBezTo>
                <a:cubicBezTo>
                  <a:pt x="2892324" y="5535042"/>
                  <a:pt x="2891572" y="5532652"/>
                  <a:pt x="2893960" y="5531900"/>
                </a:cubicBezTo>
                <a:cubicBezTo>
                  <a:pt x="2896351" y="5531148"/>
                  <a:pt x="2896351" y="5531148"/>
                  <a:pt x="2896351" y="5531148"/>
                </a:cubicBezTo>
                <a:cubicBezTo>
                  <a:pt x="2897986" y="5528007"/>
                  <a:pt x="2900375" y="5527255"/>
                  <a:pt x="2902011" y="5524115"/>
                </a:cubicBezTo>
                <a:cubicBezTo>
                  <a:pt x="2906787" y="5522612"/>
                  <a:pt x="2908422" y="5519470"/>
                  <a:pt x="2907670" y="5517080"/>
                </a:cubicBezTo>
                <a:cubicBezTo>
                  <a:pt x="2907670" y="5517080"/>
                  <a:pt x="2909307" y="5513940"/>
                  <a:pt x="2908555" y="5511550"/>
                </a:cubicBezTo>
                <a:cubicBezTo>
                  <a:pt x="2915853" y="5501376"/>
                  <a:pt x="2919125" y="5495092"/>
                  <a:pt x="2912713" y="5499738"/>
                </a:cubicBezTo>
                <a:cubicBezTo>
                  <a:pt x="2912713" y="5499738"/>
                  <a:pt x="2908687" y="5503631"/>
                  <a:pt x="2908687" y="5503631"/>
                </a:cubicBezTo>
                <a:cubicBezTo>
                  <a:pt x="2908687" y="5503631"/>
                  <a:pt x="2907051" y="5506772"/>
                  <a:pt x="2907051" y="5506772"/>
                </a:cubicBezTo>
                <a:lnTo>
                  <a:pt x="2906993" y="5506798"/>
                </a:lnTo>
                <a:lnTo>
                  <a:pt x="2907032" y="5506552"/>
                </a:lnTo>
                <a:lnTo>
                  <a:pt x="2906876" y="5506851"/>
                </a:lnTo>
                <a:lnTo>
                  <a:pt x="2900168" y="5509922"/>
                </a:lnTo>
                <a:cubicBezTo>
                  <a:pt x="2898471" y="5510784"/>
                  <a:pt x="2898692" y="5509402"/>
                  <a:pt x="2904795" y="5499604"/>
                </a:cubicBezTo>
                <a:cubicBezTo>
                  <a:pt x="2904042" y="5497214"/>
                  <a:pt x="2904042" y="5497214"/>
                  <a:pt x="2901655" y="5497966"/>
                </a:cubicBezTo>
                <a:cubicBezTo>
                  <a:pt x="2901655" y="5497966"/>
                  <a:pt x="2900018" y="5501106"/>
                  <a:pt x="2898382" y="5504248"/>
                </a:cubicBezTo>
                <a:cubicBezTo>
                  <a:pt x="2894359" y="5508141"/>
                  <a:pt x="2892722" y="5511281"/>
                  <a:pt x="2888696" y="5515174"/>
                </a:cubicBezTo>
                <a:cubicBezTo>
                  <a:pt x="2889447" y="5517563"/>
                  <a:pt x="2887059" y="5518315"/>
                  <a:pt x="2885424" y="5521457"/>
                </a:cubicBezTo>
                <a:cubicBezTo>
                  <a:pt x="2886175" y="5523846"/>
                  <a:pt x="2877243" y="5537162"/>
                  <a:pt x="2879632" y="5536410"/>
                </a:cubicBezTo>
                <a:cubicBezTo>
                  <a:pt x="2882019" y="5535658"/>
                  <a:pt x="2877995" y="5539551"/>
                  <a:pt x="2875606" y="5540304"/>
                </a:cubicBezTo>
                <a:cubicBezTo>
                  <a:pt x="2876358" y="5542694"/>
                  <a:pt x="2874721" y="5545833"/>
                  <a:pt x="2873085" y="5548975"/>
                </a:cubicBezTo>
                <a:cubicBezTo>
                  <a:pt x="2874721" y="5545833"/>
                  <a:pt x="2874721" y="5545833"/>
                  <a:pt x="2876358" y="5542694"/>
                </a:cubicBezTo>
                <a:cubicBezTo>
                  <a:pt x="2878748" y="5541941"/>
                  <a:pt x="2881135" y="5541189"/>
                  <a:pt x="2882772" y="5538049"/>
                </a:cubicBezTo>
                <a:cubicBezTo>
                  <a:pt x="2879632" y="5536410"/>
                  <a:pt x="2890952" y="5522342"/>
                  <a:pt x="2888564" y="5523094"/>
                </a:cubicBezTo>
                <a:cubicBezTo>
                  <a:pt x="2890200" y="5519954"/>
                  <a:pt x="2894226" y="5516060"/>
                  <a:pt x="2896614" y="5515308"/>
                </a:cubicBezTo>
                <a:cubicBezTo>
                  <a:pt x="2898250" y="5512167"/>
                  <a:pt x="2899002" y="5514556"/>
                  <a:pt x="2894978" y="5518449"/>
                </a:cubicBezTo>
                <a:cubicBezTo>
                  <a:pt x="2894978" y="5518449"/>
                  <a:pt x="2894978" y="5518449"/>
                  <a:pt x="2893343" y="5521590"/>
                </a:cubicBezTo>
                <a:cubicBezTo>
                  <a:pt x="2886044" y="5531766"/>
                  <a:pt x="2886796" y="5534155"/>
                  <a:pt x="2886796" y="5534155"/>
                </a:cubicBezTo>
                <a:cubicBezTo>
                  <a:pt x="2886796" y="5534155"/>
                  <a:pt x="2887548" y="5536546"/>
                  <a:pt x="2881887" y="5543577"/>
                </a:cubicBezTo>
                <a:cubicBezTo>
                  <a:pt x="2879500" y="5544329"/>
                  <a:pt x="2875474" y="5548223"/>
                  <a:pt x="2876225" y="5550613"/>
                </a:cubicBezTo>
                <a:lnTo>
                  <a:pt x="2872201" y="5554504"/>
                </a:lnTo>
                <a:cubicBezTo>
                  <a:pt x="2871448" y="5552116"/>
                  <a:pt x="2877109" y="5545082"/>
                  <a:pt x="2877109" y="5545082"/>
                </a:cubicBezTo>
                <a:cubicBezTo>
                  <a:pt x="2877109" y="5545082"/>
                  <a:pt x="2871448" y="5552116"/>
                  <a:pt x="2869813" y="5555256"/>
                </a:cubicBezTo>
                <a:cubicBezTo>
                  <a:pt x="2867424" y="5556008"/>
                  <a:pt x="2867424" y="5556008"/>
                  <a:pt x="2865789" y="5559150"/>
                </a:cubicBezTo>
                <a:cubicBezTo>
                  <a:pt x="2865789" y="5559150"/>
                  <a:pt x="2863401" y="5559902"/>
                  <a:pt x="2861765" y="5563042"/>
                </a:cubicBezTo>
                <a:cubicBezTo>
                  <a:pt x="2861765" y="5563042"/>
                  <a:pt x="2860126" y="5566185"/>
                  <a:pt x="2860126" y="5566185"/>
                </a:cubicBezTo>
                <a:cubicBezTo>
                  <a:pt x="2860126" y="5566185"/>
                  <a:pt x="2860126" y="5566185"/>
                  <a:pt x="2860879" y="5568573"/>
                </a:cubicBezTo>
                <a:cubicBezTo>
                  <a:pt x="2860879" y="5568573"/>
                  <a:pt x="2860879" y="5568573"/>
                  <a:pt x="2858491" y="5569325"/>
                </a:cubicBezTo>
                <a:cubicBezTo>
                  <a:pt x="2856102" y="5570077"/>
                  <a:pt x="2852078" y="5573970"/>
                  <a:pt x="2851195" y="5579499"/>
                </a:cubicBezTo>
                <a:cubicBezTo>
                  <a:pt x="2848806" y="5580251"/>
                  <a:pt x="2847170" y="5583392"/>
                  <a:pt x="2847170" y="5583392"/>
                </a:cubicBezTo>
                <a:cubicBezTo>
                  <a:pt x="2852830" y="5576359"/>
                  <a:pt x="2848055" y="5577863"/>
                  <a:pt x="2852078" y="5573970"/>
                </a:cubicBezTo>
                <a:cubicBezTo>
                  <a:pt x="2852078" y="5573970"/>
                  <a:pt x="2852078" y="5573970"/>
                  <a:pt x="2854467" y="5573218"/>
                </a:cubicBezTo>
                <a:cubicBezTo>
                  <a:pt x="2856986" y="5564546"/>
                  <a:pt x="2861012" y="5560653"/>
                  <a:pt x="2864285" y="5554370"/>
                </a:cubicBezTo>
                <a:cubicBezTo>
                  <a:pt x="2856234" y="5562157"/>
                  <a:pt x="2858756" y="5553485"/>
                  <a:pt x="2856367" y="5554237"/>
                </a:cubicBezTo>
                <a:cubicBezTo>
                  <a:pt x="2856367" y="5554237"/>
                  <a:pt x="2852342" y="5558130"/>
                  <a:pt x="2850706" y="5561270"/>
                </a:cubicBezTo>
                <a:lnTo>
                  <a:pt x="2847889" y="5563995"/>
                </a:lnTo>
                <a:lnTo>
                  <a:pt x="2849009" y="5562134"/>
                </a:lnTo>
                <a:lnTo>
                  <a:pt x="2849454" y="5561031"/>
                </a:lnTo>
                <a:lnTo>
                  <a:pt x="2855614" y="5551847"/>
                </a:lnTo>
                <a:cubicBezTo>
                  <a:pt x="2855614" y="5551847"/>
                  <a:pt x="2858004" y="5551095"/>
                  <a:pt x="2858004" y="5551095"/>
                </a:cubicBezTo>
                <a:cubicBezTo>
                  <a:pt x="2859641" y="5547955"/>
                  <a:pt x="2861277" y="5544814"/>
                  <a:pt x="2861277" y="5544814"/>
                </a:cubicBezTo>
                <a:cubicBezTo>
                  <a:pt x="2861277" y="5544814"/>
                  <a:pt x="2860525" y="5542424"/>
                  <a:pt x="2858137" y="5543176"/>
                </a:cubicBezTo>
                <a:cubicBezTo>
                  <a:pt x="2858137" y="5543176"/>
                  <a:pt x="2854862" y="5549459"/>
                  <a:pt x="2853225" y="5552598"/>
                </a:cubicBezTo>
                <a:cubicBezTo>
                  <a:pt x="2850838" y="5553350"/>
                  <a:pt x="2850838" y="5553350"/>
                  <a:pt x="2851590" y="5555740"/>
                </a:cubicBezTo>
                <a:lnTo>
                  <a:pt x="2849454" y="5561031"/>
                </a:lnTo>
                <a:lnTo>
                  <a:pt x="2846682" y="5565164"/>
                </a:lnTo>
                <a:lnTo>
                  <a:pt x="2847889" y="5563995"/>
                </a:lnTo>
                <a:lnTo>
                  <a:pt x="2843410" y="5571446"/>
                </a:lnTo>
                <a:cubicBezTo>
                  <a:pt x="2841019" y="5572199"/>
                  <a:pt x="2836995" y="5576091"/>
                  <a:pt x="2834607" y="5576842"/>
                </a:cubicBezTo>
                <a:cubicBezTo>
                  <a:pt x="2834607" y="5576842"/>
                  <a:pt x="2832972" y="5579983"/>
                  <a:pt x="2832972" y="5579983"/>
                </a:cubicBezTo>
                <a:cubicBezTo>
                  <a:pt x="2830583" y="5580735"/>
                  <a:pt x="2828947" y="5583876"/>
                  <a:pt x="2828947" y="5583876"/>
                </a:cubicBezTo>
                <a:cubicBezTo>
                  <a:pt x="2827311" y="5587016"/>
                  <a:pt x="2827311" y="5587016"/>
                  <a:pt x="2825673" y="5590158"/>
                </a:cubicBezTo>
                <a:cubicBezTo>
                  <a:pt x="2824037" y="5593300"/>
                  <a:pt x="2820013" y="5597193"/>
                  <a:pt x="2820013" y="5597193"/>
                </a:cubicBezTo>
                <a:cubicBezTo>
                  <a:pt x="2817624" y="5597943"/>
                  <a:pt x="2817624" y="5597943"/>
                  <a:pt x="2813600" y="5601836"/>
                </a:cubicBezTo>
                <a:cubicBezTo>
                  <a:pt x="2811965" y="5604978"/>
                  <a:pt x="2811965" y="5604978"/>
                  <a:pt x="2811212" y="5602588"/>
                </a:cubicBezTo>
                <a:cubicBezTo>
                  <a:pt x="2812848" y="5599447"/>
                  <a:pt x="2814484" y="5596307"/>
                  <a:pt x="2820896" y="5591661"/>
                </a:cubicBezTo>
                <a:cubicBezTo>
                  <a:pt x="2820145" y="5589273"/>
                  <a:pt x="2822533" y="5588521"/>
                  <a:pt x="2824169" y="5585381"/>
                </a:cubicBezTo>
                <a:lnTo>
                  <a:pt x="2825805" y="5582240"/>
                </a:lnTo>
                <a:lnTo>
                  <a:pt x="2825807" y="5582239"/>
                </a:lnTo>
                <a:cubicBezTo>
                  <a:pt x="2826625" y="5580667"/>
                  <a:pt x="2826625" y="5580667"/>
                  <a:pt x="2826215" y="5581453"/>
                </a:cubicBezTo>
                <a:lnTo>
                  <a:pt x="2825805" y="5582240"/>
                </a:lnTo>
                <a:lnTo>
                  <a:pt x="2814484" y="5596307"/>
                </a:lnTo>
                <a:cubicBezTo>
                  <a:pt x="2812848" y="5599447"/>
                  <a:pt x="2808824" y="5603340"/>
                  <a:pt x="2806434" y="5604091"/>
                </a:cubicBezTo>
                <a:cubicBezTo>
                  <a:pt x="2806434" y="5604091"/>
                  <a:pt x="2808071" y="5600951"/>
                  <a:pt x="2808071" y="5600951"/>
                </a:cubicBezTo>
                <a:cubicBezTo>
                  <a:pt x="2802410" y="5607985"/>
                  <a:pt x="2804929" y="5599313"/>
                  <a:pt x="2797633" y="5609489"/>
                </a:cubicBezTo>
                <a:cubicBezTo>
                  <a:pt x="2795246" y="5610240"/>
                  <a:pt x="2795246" y="5610240"/>
                  <a:pt x="2795246" y="5610240"/>
                </a:cubicBezTo>
                <a:cubicBezTo>
                  <a:pt x="2800905" y="5603206"/>
                  <a:pt x="2795246" y="5610240"/>
                  <a:pt x="2792857" y="5610992"/>
                </a:cubicBezTo>
                <a:cubicBezTo>
                  <a:pt x="2788831" y="5614885"/>
                  <a:pt x="2781535" y="5625060"/>
                  <a:pt x="2779897" y="5628202"/>
                </a:cubicBezTo>
                <a:lnTo>
                  <a:pt x="2777702" y="5633269"/>
                </a:lnTo>
                <a:lnTo>
                  <a:pt x="2776625" y="5634482"/>
                </a:lnTo>
                <a:lnTo>
                  <a:pt x="2776891" y="5634399"/>
                </a:lnTo>
                <a:lnTo>
                  <a:pt x="2772600" y="5638376"/>
                </a:lnTo>
                <a:cubicBezTo>
                  <a:pt x="2765303" y="5648552"/>
                  <a:pt x="2759643" y="5655584"/>
                  <a:pt x="2756370" y="5661868"/>
                </a:cubicBezTo>
                <a:cubicBezTo>
                  <a:pt x="2756370" y="5661868"/>
                  <a:pt x="2754734" y="5665008"/>
                  <a:pt x="2753098" y="5668149"/>
                </a:cubicBezTo>
                <a:cubicBezTo>
                  <a:pt x="2750709" y="5668901"/>
                  <a:pt x="2750709" y="5668901"/>
                  <a:pt x="2750709" y="5668901"/>
                </a:cubicBezTo>
                <a:cubicBezTo>
                  <a:pt x="2750709" y="5668901"/>
                  <a:pt x="2749957" y="5666512"/>
                  <a:pt x="2752345" y="5665760"/>
                </a:cubicBezTo>
                <a:cubicBezTo>
                  <a:pt x="2752345" y="5665760"/>
                  <a:pt x="2751594" y="5663371"/>
                  <a:pt x="2750842" y="5660982"/>
                </a:cubicBezTo>
                <a:cubicBezTo>
                  <a:pt x="2753230" y="5660230"/>
                  <a:pt x="2753230" y="5660230"/>
                  <a:pt x="2753230" y="5660230"/>
                </a:cubicBezTo>
                <a:cubicBezTo>
                  <a:pt x="2754866" y="5657088"/>
                  <a:pt x="2758891" y="5653195"/>
                  <a:pt x="2758891" y="5653195"/>
                </a:cubicBezTo>
                <a:cubicBezTo>
                  <a:pt x="2758891" y="5653195"/>
                  <a:pt x="2762915" y="5649303"/>
                  <a:pt x="2762915" y="5649303"/>
                </a:cubicBezTo>
                <a:cubicBezTo>
                  <a:pt x="2764551" y="5646161"/>
                  <a:pt x="2766188" y="5643020"/>
                  <a:pt x="2768576" y="5642268"/>
                </a:cubicBezTo>
                <a:cubicBezTo>
                  <a:pt x="2768576" y="5642268"/>
                  <a:pt x="2766188" y="5643020"/>
                  <a:pt x="2763799" y="5643773"/>
                </a:cubicBezTo>
                <a:cubicBezTo>
                  <a:pt x="2758891" y="5653195"/>
                  <a:pt x="2756501" y="5653948"/>
                  <a:pt x="2755749" y="5651558"/>
                </a:cubicBezTo>
                <a:cubicBezTo>
                  <a:pt x="2759023" y="5645275"/>
                  <a:pt x="2760659" y="5642135"/>
                  <a:pt x="2764683" y="5638241"/>
                </a:cubicBezTo>
                <a:cubicBezTo>
                  <a:pt x="2767072" y="5637489"/>
                  <a:pt x="2767072" y="5637489"/>
                  <a:pt x="2767072" y="5637489"/>
                </a:cubicBezTo>
                <a:cubicBezTo>
                  <a:pt x="2771096" y="5633596"/>
                  <a:pt x="2776757" y="5626564"/>
                  <a:pt x="2769460" y="5636738"/>
                </a:cubicBezTo>
                <a:cubicBezTo>
                  <a:pt x="2769460" y="5636738"/>
                  <a:pt x="2773485" y="5632845"/>
                  <a:pt x="2773485" y="5632845"/>
                </a:cubicBezTo>
                <a:cubicBezTo>
                  <a:pt x="2775122" y="5629706"/>
                  <a:pt x="2777510" y="5628954"/>
                  <a:pt x="2783171" y="5621919"/>
                </a:cubicBezTo>
                <a:cubicBezTo>
                  <a:pt x="2784055" y="5616388"/>
                  <a:pt x="2788831" y="5614885"/>
                  <a:pt x="2792104" y="5608602"/>
                </a:cubicBezTo>
                <a:cubicBezTo>
                  <a:pt x="2792104" y="5608602"/>
                  <a:pt x="2792104" y="5608602"/>
                  <a:pt x="2794493" y="5607850"/>
                </a:cubicBezTo>
                <a:cubicBezTo>
                  <a:pt x="2797765" y="5601569"/>
                  <a:pt x="2799401" y="5598426"/>
                  <a:pt x="2801038" y="5595286"/>
                </a:cubicBezTo>
                <a:cubicBezTo>
                  <a:pt x="2802674" y="5592146"/>
                  <a:pt x="2797014" y="5599178"/>
                  <a:pt x="2797014" y="5599178"/>
                </a:cubicBezTo>
                <a:cubicBezTo>
                  <a:pt x="2797014" y="5599178"/>
                  <a:pt x="2794625" y="5599930"/>
                  <a:pt x="2794625" y="5599930"/>
                </a:cubicBezTo>
                <a:cubicBezTo>
                  <a:pt x="2797014" y="5599178"/>
                  <a:pt x="2798649" y="5596038"/>
                  <a:pt x="2797897" y="5593650"/>
                </a:cubicBezTo>
                <a:cubicBezTo>
                  <a:pt x="2801921" y="5589756"/>
                  <a:pt x="2804311" y="5589004"/>
                  <a:pt x="2805948" y="5585863"/>
                </a:cubicBezTo>
                <a:cubicBezTo>
                  <a:pt x="2809220" y="5579581"/>
                  <a:pt x="2813244" y="5575688"/>
                  <a:pt x="2818153" y="5566264"/>
                </a:cubicBezTo>
                <a:cubicBezTo>
                  <a:pt x="2812492" y="5573298"/>
                  <a:pt x="2809220" y="5579581"/>
                  <a:pt x="2807584" y="5582722"/>
                </a:cubicBezTo>
                <a:cubicBezTo>
                  <a:pt x="2803559" y="5586615"/>
                  <a:pt x="2797897" y="5593650"/>
                  <a:pt x="2795509" y="5594401"/>
                </a:cubicBezTo>
                <a:cubicBezTo>
                  <a:pt x="2793874" y="5597540"/>
                  <a:pt x="2793874" y="5597540"/>
                  <a:pt x="2788212" y="5604575"/>
                </a:cubicBezTo>
                <a:cubicBezTo>
                  <a:pt x="2782550" y="5611608"/>
                  <a:pt x="2775254" y="5621785"/>
                  <a:pt x="2767957" y="5631961"/>
                </a:cubicBezTo>
                <a:cubicBezTo>
                  <a:pt x="2763932" y="5635852"/>
                  <a:pt x="2760659" y="5642135"/>
                  <a:pt x="2756635" y="5646027"/>
                </a:cubicBezTo>
                <a:cubicBezTo>
                  <a:pt x="2752609" y="5649920"/>
                  <a:pt x="2751726" y="5655451"/>
                  <a:pt x="2750089" y="5658591"/>
                </a:cubicBezTo>
                <a:cubicBezTo>
                  <a:pt x="2746948" y="5656955"/>
                  <a:pt x="2745312" y="5660095"/>
                  <a:pt x="2740535" y="5661598"/>
                </a:cubicBezTo>
                <a:cubicBezTo>
                  <a:pt x="2738900" y="5664740"/>
                  <a:pt x="2738147" y="5662350"/>
                  <a:pt x="2735759" y="5663102"/>
                </a:cubicBezTo>
                <a:cubicBezTo>
                  <a:pt x="2738147" y="5662350"/>
                  <a:pt x="2742172" y="5658458"/>
                  <a:pt x="2742172" y="5658458"/>
                </a:cubicBezTo>
                <a:cubicBezTo>
                  <a:pt x="2743808" y="5655317"/>
                  <a:pt x="2743056" y="5652926"/>
                  <a:pt x="2743056" y="5652926"/>
                </a:cubicBezTo>
                <a:cubicBezTo>
                  <a:pt x="2745444" y="5652175"/>
                  <a:pt x="2744692" y="5649786"/>
                  <a:pt x="2744692" y="5649786"/>
                </a:cubicBezTo>
                <a:cubicBezTo>
                  <a:pt x="2752742" y="5642000"/>
                  <a:pt x="2751989" y="5639610"/>
                  <a:pt x="2753627" y="5636471"/>
                </a:cubicBezTo>
                <a:cubicBezTo>
                  <a:pt x="2758403" y="5634968"/>
                  <a:pt x="2760039" y="5631826"/>
                  <a:pt x="2760039" y="5631826"/>
                </a:cubicBezTo>
                <a:cubicBezTo>
                  <a:pt x="2760039" y="5631826"/>
                  <a:pt x="2762428" y="5631074"/>
                  <a:pt x="2764064" y="5627933"/>
                </a:cubicBezTo>
                <a:cubicBezTo>
                  <a:pt x="2765701" y="5624793"/>
                  <a:pt x="2769726" y="5620899"/>
                  <a:pt x="2769726" y="5620899"/>
                </a:cubicBezTo>
                <a:cubicBezTo>
                  <a:pt x="2775385" y="5613864"/>
                  <a:pt x="2772245" y="5612227"/>
                  <a:pt x="2768973" y="5618509"/>
                </a:cubicBezTo>
                <a:cubicBezTo>
                  <a:pt x="2766585" y="5619261"/>
                  <a:pt x="2764196" y="5620013"/>
                  <a:pt x="2764196" y="5620013"/>
                </a:cubicBezTo>
                <a:cubicBezTo>
                  <a:pt x="2764196" y="5620013"/>
                  <a:pt x="2761808" y="5620764"/>
                  <a:pt x="2765080" y="5614482"/>
                </a:cubicBezTo>
                <a:cubicBezTo>
                  <a:pt x="2766717" y="5611341"/>
                  <a:pt x="2765965" y="5608950"/>
                  <a:pt x="2768353" y="5608199"/>
                </a:cubicBezTo>
                <a:cubicBezTo>
                  <a:pt x="2768353" y="5608199"/>
                  <a:pt x="2765965" y="5608950"/>
                  <a:pt x="2764328" y="5612093"/>
                </a:cubicBezTo>
                <a:cubicBezTo>
                  <a:pt x="2762692" y="5615234"/>
                  <a:pt x="2756278" y="5619878"/>
                  <a:pt x="2753006" y="5626161"/>
                </a:cubicBezTo>
                <a:cubicBezTo>
                  <a:pt x="2751370" y="5629302"/>
                  <a:pt x="2752122" y="5631691"/>
                  <a:pt x="2744825" y="5641865"/>
                </a:cubicBezTo>
                <a:cubicBezTo>
                  <a:pt x="2743187" y="5645006"/>
                  <a:pt x="2745577" y="5644255"/>
                  <a:pt x="2743940" y="5647397"/>
                </a:cubicBezTo>
                <a:cubicBezTo>
                  <a:pt x="2743940" y="5647397"/>
                  <a:pt x="2741552" y="5648149"/>
                  <a:pt x="2740800" y="5645758"/>
                </a:cubicBezTo>
                <a:cubicBezTo>
                  <a:pt x="2741552" y="5648149"/>
                  <a:pt x="2739916" y="5651289"/>
                  <a:pt x="2737527" y="5652041"/>
                </a:cubicBezTo>
                <a:cubicBezTo>
                  <a:pt x="2732619" y="5661465"/>
                  <a:pt x="2726958" y="5668499"/>
                  <a:pt x="2728462" y="5673277"/>
                </a:cubicBezTo>
                <a:cubicBezTo>
                  <a:pt x="2728462" y="5673277"/>
                  <a:pt x="2726073" y="5674029"/>
                  <a:pt x="2726073" y="5674029"/>
                </a:cubicBezTo>
                <a:cubicBezTo>
                  <a:pt x="2726825" y="5676418"/>
                  <a:pt x="2724437" y="5677170"/>
                  <a:pt x="2725189" y="5679559"/>
                </a:cubicBezTo>
                <a:cubicBezTo>
                  <a:pt x="2726825" y="5676418"/>
                  <a:pt x="2726825" y="5676418"/>
                  <a:pt x="2728462" y="5673277"/>
                </a:cubicBezTo>
                <a:cubicBezTo>
                  <a:pt x="2729214" y="5675666"/>
                  <a:pt x="2729214" y="5675666"/>
                  <a:pt x="2729214" y="5675666"/>
                </a:cubicBezTo>
                <a:cubicBezTo>
                  <a:pt x="2729966" y="5678056"/>
                  <a:pt x="2725941" y="5681949"/>
                  <a:pt x="2721916" y="5685841"/>
                </a:cubicBezTo>
                <a:cubicBezTo>
                  <a:pt x="2721916" y="5685841"/>
                  <a:pt x="2719527" y="5686593"/>
                  <a:pt x="2720279" y="5688983"/>
                </a:cubicBezTo>
                <a:cubicBezTo>
                  <a:pt x="2717008" y="5695265"/>
                  <a:pt x="2713735" y="5701548"/>
                  <a:pt x="2707321" y="5706193"/>
                </a:cubicBezTo>
                <a:cubicBezTo>
                  <a:pt x="2701661" y="5713226"/>
                  <a:pt x="2700909" y="5710836"/>
                  <a:pt x="2697769" y="5709199"/>
                </a:cubicBezTo>
                <a:cubicBezTo>
                  <a:pt x="2697769" y="5709199"/>
                  <a:pt x="2693744" y="5713091"/>
                  <a:pt x="2692107" y="5716233"/>
                </a:cubicBezTo>
                <a:cubicBezTo>
                  <a:pt x="2690472" y="5719374"/>
                  <a:pt x="2689587" y="5724904"/>
                  <a:pt x="2687199" y="5725656"/>
                </a:cubicBezTo>
                <a:cubicBezTo>
                  <a:pt x="2687199" y="5725656"/>
                  <a:pt x="2686447" y="5723267"/>
                  <a:pt x="2686447" y="5723267"/>
                </a:cubicBezTo>
                <a:cubicBezTo>
                  <a:pt x="2686447" y="5723267"/>
                  <a:pt x="2693744" y="5713091"/>
                  <a:pt x="2693744" y="5713091"/>
                </a:cubicBezTo>
                <a:cubicBezTo>
                  <a:pt x="2691355" y="5713843"/>
                  <a:pt x="2689719" y="5716984"/>
                  <a:pt x="2687331" y="5717736"/>
                </a:cubicBezTo>
                <a:cubicBezTo>
                  <a:pt x="2688082" y="5720125"/>
                  <a:pt x="2685694" y="5720877"/>
                  <a:pt x="2684058" y="5724018"/>
                </a:cubicBezTo>
                <a:cubicBezTo>
                  <a:pt x="2684058" y="5724018"/>
                  <a:pt x="2681670" y="5724770"/>
                  <a:pt x="2680033" y="5727911"/>
                </a:cubicBezTo>
                <a:cubicBezTo>
                  <a:pt x="2677645" y="5728663"/>
                  <a:pt x="2676008" y="5731804"/>
                  <a:pt x="2676761" y="5734193"/>
                </a:cubicBezTo>
                <a:cubicBezTo>
                  <a:pt x="2677513" y="5736583"/>
                  <a:pt x="2677513" y="5736583"/>
                  <a:pt x="2675877" y="5739724"/>
                </a:cubicBezTo>
                <a:cubicBezTo>
                  <a:pt x="2675877" y="5739724"/>
                  <a:pt x="2675125" y="5737335"/>
                  <a:pt x="2672736" y="5738086"/>
                </a:cubicBezTo>
                <a:cubicBezTo>
                  <a:pt x="2670348" y="5738838"/>
                  <a:pt x="2665571" y="5740341"/>
                  <a:pt x="2663050" y="5749013"/>
                </a:cubicBezTo>
                <a:cubicBezTo>
                  <a:pt x="2663050" y="5749013"/>
                  <a:pt x="2660662" y="5749765"/>
                  <a:pt x="2661414" y="5752153"/>
                </a:cubicBezTo>
                <a:cubicBezTo>
                  <a:pt x="2661414" y="5752153"/>
                  <a:pt x="2659025" y="5752905"/>
                  <a:pt x="2659025" y="5752905"/>
                </a:cubicBezTo>
                <a:cubicBezTo>
                  <a:pt x="2659025" y="5752905"/>
                  <a:pt x="2658274" y="5750517"/>
                  <a:pt x="2657522" y="5748128"/>
                </a:cubicBezTo>
                <a:cubicBezTo>
                  <a:pt x="2659158" y="5744986"/>
                  <a:pt x="2664819" y="5737952"/>
                  <a:pt x="2664819" y="5737952"/>
                </a:cubicBezTo>
                <a:cubicBezTo>
                  <a:pt x="2673621" y="5732556"/>
                  <a:pt x="2675389" y="5721495"/>
                  <a:pt x="2681802" y="5716850"/>
                </a:cubicBezTo>
                <a:cubicBezTo>
                  <a:pt x="2688215" y="5712205"/>
                  <a:pt x="2685074" y="5710569"/>
                  <a:pt x="2686711" y="5707427"/>
                </a:cubicBezTo>
                <a:cubicBezTo>
                  <a:pt x="2689231" y="5698755"/>
                  <a:pt x="2696529" y="5688580"/>
                  <a:pt x="2704578" y="5680794"/>
                </a:cubicBezTo>
                <a:cubicBezTo>
                  <a:pt x="2713379" y="5675399"/>
                  <a:pt x="2711123" y="5668230"/>
                  <a:pt x="2719172" y="5660444"/>
                </a:cubicBezTo>
                <a:cubicBezTo>
                  <a:pt x="2716784" y="5661195"/>
                  <a:pt x="2718421" y="5658054"/>
                  <a:pt x="2716032" y="5658806"/>
                </a:cubicBezTo>
                <a:cubicBezTo>
                  <a:pt x="2712007" y="5662699"/>
                  <a:pt x="2705594" y="5667344"/>
                  <a:pt x="2702322" y="5673626"/>
                </a:cubicBezTo>
                <a:cubicBezTo>
                  <a:pt x="2694273" y="5681412"/>
                  <a:pt x="2691884" y="5682164"/>
                  <a:pt x="2693521" y="5679023"/>
                </a:cubicBezTo>
                <a:cubicBezTo>
                  <a:pt x="2693653" y="5671103"/>
                  <a:pt x="2693653" y="5671103"/>
                  <a:pt x="2682331" y="5685171"/>
                </a:cubicBezTo>
                <a:cubicBezTo>
                  <a:pt x="2675917" y="5689816"/>
                  <a:pt x="2671893" y="5693707"/>
                  <a:pt x="2666233" y="5700743"/>
                </a:cubicBezTo>
                <a:cubicBezTo>
                  <a:pt x="2668752" y="5692071"/>
                  <a:pt x="2676802" y="5684285"/>
                  <a:pt x="2682463" y="5677251"/>
                </a:cubicBezTo>
                <a:cubicBezTo>
                  <a:pt x="2688124" y="5670216"/>
                  <a:pt x="2691397" y="5663935"/>
                  <a:pt x="2693033" y="5660793"/>
                </a:cubicBezTo>
                <a:cubicBezTo>
                  <a:pt x="2692281" y="5658404"/>
                  <a:pt x="2692281" y="5658404"/>
                  <a:pt x="2694669" y="5657651"/>
                </a:cubicBezTo>
                <a:cubicBezTo>
                  <a:pt x="2695554" y="5652122"/>
                  <a:pt x="2709132" y="5645222"/>
                  <a:pt x="2702851" y="5641947"/>
                </a:cubicBezTo>
                <a:cubicBezTo>
                  <a:pt x="2702851" y="5641947"/>
                  <a:pt x="2700463" y="5642698"/>
                  <a:pt x="2700463" y="5642698"/>
                </a:cubicBezTo>
                <a:cubicBezTo>
                  <a:pt x="2702099" y="5639557"/>
                  <a:pt x="2702099" y="5639557"/>
                  <a:pt x="2704487" y="5638806"/>
                </a:cubicBezTo>
                <a:cubicBezTo>
                  <a:pt x="2706123" y="5635664"/>
                  <a:pt x="2707760" y="5632523"/>
                  <a:pt x="2709396" y="5629382"/>
                </a:cubicBezTo>
                <a:cubicBezTo>
                  <a:pt x="2705371" y="5633275"/>
                  <a:pt x="2701347" y="5637168"/>
                  <a:pt x="2698073" y="5643450"/>
                </a:cubicBezTo>
                <a:cubicBezTo>
                  <a:pt x="2698073" y="5643450"/>
                  <a:pt x="2695685" y="5644202"/>
                  <a:pt x="2695685" y="5644202"/>
                </a:cubicBezTo>
                <a:cubicBezTo>
                  <a:pt x="2697322" y="5641061"/>
                  <a:pt x="2697322" y="5641061"/>
                  <a:pt x="2694933" y="5641812"/>
                </a:cubicBezTo>
                <a:cubicBezTo>
                  <a:pt x="2691793" y="5640175"/>
                  <a:pt x="2690910" y="5645705"/>
                  <a:pt x="2689273" y="5648848"/>
                </a:cubicBezTo>
                <a:cubicBezTo>
                  <a:pt x="2689273" y="5648848"/>
                  <a:pt x="2689273" y="5648848"/>
                  <a:pt x="2686885" y="5649599"/>
                </a:cubicBezTo>
                <a:cubicBezTo>
                  <a:pt x="2690910" y="5645705"/>
                  <a:pt x="2690158" y="5643316"/>
                  <a:pt x="2694182" y="5639423"/>
                </a:cubicBezTo>
                <a:cubicBezTo>
                  <a:pt x="2698207" y="5635530"/>
                  <a:pt x="2699842" y="5632389"/>
                  <a:pt x="2700595" y="5634778"/>
                </a:cubicBezTo>
                <a:cubicBezTo>
                  <a:pt x="2700595" y="5634778"/>
                  <a:pt x="2702231" y="5631637"/>
                  <a:pt x="2704619" y="5630886"/>
                </a:cubicBezTo>
                <a:cubicBezTo>
                  <a:pt x="2704619" y="5630886"/>
                  <a:pt x="2706256" y="5627743"/>
                  <a:pt x="2706256" y="5627743"/>
                </a:cubicBezTo>
                <a:cubicBezTo>
                  <a:pt x="2708644" y="5626992"/>
                  <a:pt x="2710279" y="5623852"/>
                  <a:pt x="2710279" y="5623852"/>
                </a:cubicBezTo>
                <a:cubicBezTo>
                  <a:pt x="2711917" y="5620712"/>
                  <a:pt x="2711917" y="5620712"/>
                  <a:pt x="2713553" y="5617569"/>
                </a:cubicBezTo>
                <a:cubicBezTo>
                  <a:pt x="2718462" y="5608146"/>
                  <a:pt x="2718462" y="5608146"/>
                  <a:pt x="2710413" y="5615932"/>
                </a:cubicBezTo>
                <a:cubicBezTo>
                  <a:pt x="2708776" y="5619073"/>
                  <a:pt x="2707140" y="5622215"/>
                  <a:pt x="2705504" y="5625355"/>
                </a:cubicBezTo>
                <a:cubicBezTo>
                  <a:pt x="2703115" y="5626107"/>
                  <a:pt x="2701479" y="5629247"/>
                  <a:pt x="2699091" y="5629999"/>
                </a:cubicBezTo>
                <a:cubicBezTo>
                  <a:pt x="2699091" y="5629999"/>
                  <a:pt x="2701479" y="5629247"/>
                  <a:pt x="2700726" y="5626858"/>
                </a:cubicBezTo>
                <a:cubicBezTo>
                  <a:pt x="2703115" y="5626107"/>
                  <a:pt x="2704752" y="5622967"/>
                  <a:pt x="2706388" y="5619824"/>
                </a:cubicBezTo>
                <a:cubicBezTo>
                  <a:pt x="2712050" y="5612792"/>
                  <a:pt x="2716074" y="5608898"/>
                  <a:pt x="2717709" y="5605758"/>
                </a:cubicBezTo>
                <a:cubicBezTo>
                  <a:pt x="2717709" y="5605758"/>
                  <a:pt x="2717709" y="5605758"/>
                  <a:pt x="2720098" y="5605005"/>
                </a:cubicBezTo>
                <a:cubicBezTo>
                  <a:pt x="2720098" y="5605005"/>
                  <a:pt x="2722487" y="5604253"/>
                  <a:pt x="2721734" y="5601864"/>
                </a:cubicBezTo>
                <a:cubicBezTo>
                  <a:pt x="2724123" y="5601112"/>
                  <a:pt x="2723371" y="5598722"/>
                  <a:pt x="2723371" y="5598722"/>
                </a:cubicBezTo>
                <a:cubicBezTo>
                  <a:pt x="2721359" y="5600669"/>
                  <a:pt x="2719943" y="5602427"/>
                  <a:pt x="2719849" y="5602129"/>
                </a:cubicBezTo>
                <a:lnTo>
                  <a:pt x="2723913" y="5593887"/>
                </a:lnTo>
                <a:lnTo>
                  <a:pt x="2726158" y="5591938"/>
                </a:lnTo>
                <a:cubicBezTo>
                  <a:pt x="2726865" y="5591057"/>
                  <a:pt x="2726266" y="5591245"/>
                  <a:pt x="2724255" y="5593192"/>
                </a:cubicBezTo>
                <a:lnTo>
                  <a:pt x="2723913" y="5593887"/>
                </a:lnTo>
                <a:lnTo>
                  <a:pt x="2720231" y="5597085"/>
                </a:lnTo>
                <a:cubicBezTo>
                  <a:pt x="2724255" y="5593192"/>
                  <a:pt x="2727528" y="5586911"/>
                  <a:pt x="2729163" y="5583770"/>
                </a:cubicBezTo>
                <a:cubicBezTo>
                  <a:pt x="2730800" y="5580628"/>
                  <a:pt x="2730800" y="5580628"/>
                  <a:pt x="2730049" y="5578239"/>
                </a:cubicBezTo>
                <a:cubicBezTo>
                  <a:pt x="2731684" y="5575098"/>
                  <a:pt x="2731684" y="5575098"/>
                  <a:pt x="2729296" y="5575848"/>
                </a:cubicBezTo>
                <a:cubicBezTo>
                  <a:pt x="2727660" y="5578991"/>
                  <a:pt x="2726023" y="5582132"/>
                  <a:pt x="2726023" y="5582132"/>
                </a:cubicBezTo>
                <a:cubicBezTo>
                  <a:pt x="2724387" y="5585273"/>
                  <a:pt x="2722751" y="5588414"/>
                  <a:pt x="2720363" y="5589166"/>
                </a:cubicBezTo>
                <a:cubicBezTo>
                  <a:pt x="2720363" y="5589166"/>
                  <a:pt x="2718726" y="5592307"/>
                  <a:pt x="2717975" y="5589918"/>
                </a:cubicBezTo>
                <a:cubicBezTo>
                  <a:pt x="2705015" y="5607126"/>
                  <a:pt x="2705768" y="5609516"/>
                  <a:pt x="2700107" y="5616550"/>
                </a:cubicBezTo>
                <a:cubicBezTo>
                  <a:pt x="2700858" y="5618940"/>
                  <a:pt x="2700858" y="5618940"/>
                  <a:pt x="2700858" y="5618940"/>
                </a:cubicBezTo>
                <a:cubicBezTo>
                  <a:pt x="2702496" y="5615798"/>
                  <a:pt x="2704131" y="5612656"/>
                  <a:pt x="2706520" y="5611904"/>
                </a:cubicBezTo>
                <a:cubicBezTo>
                  <a:pt x="2707272" y="5614295"/>
                  <a:pt x="2707272" y="5614295"/>
                  <a:pt x="2704884" y="5615047"/>
                </a:cubicBezTo>
                <a:cubicBezTo>
                  <a:pt x="2703248" y="5618187"/>
                  <a:pt x="2703248" y="5618187"/>
                  <a:pt x="2701611" y="5621328"/>
                </a:cubicBezTo>
                <a:cubicBezTo>
                  <a:pt x="2701611" y="5621328"/>
                  <a:pt x="2699223" y="5622080"/>
                  <a:pt x="2697587" y="5625222"/>
                </a:cubicBezTo>
                <a:lnTo>
                  <a:pt x="2695950" y="5628362"/>
                </a:lnTo>
                <a:lnTo>
                  <a:pt x="2699362" y="5625647"/>
                </a:lnTo>
                <a:cubicBezTo>
                  <a:pt x="2700163" y="5625066"/>
                  <a:pt x="2700351" y="5625664"/>
                  <a:pt x="2699091" y="5629999"/>
                </a:cubicBezTo>
                <a:cubicBezTo>
                  <a:pt x="2696702" y="5630750"/>
                  <a:pt x="2695065" y="5633892"/>
                  <a:pt x="2692677" y="5634644"/>
                </a:cubicBezTo>
                <a:cubicBezTo>
                  <a:pt x="2691925" y="5632255"/>
                  <a:pt x="2692677" y="5634644"/>
                  <a:pt x="2686264" y="5639289"/>
                </a:cubicBezTo>
                <a:cubicBezTo>
                  <a:pt x="2684628" y="5642430"/>
                  <a:pt x="2680604" y="5646323"/>
                  <a:pt x="2678968" y="5649464"/>
                </a:cubicBezTo>
                <a:cubicBezTo>
                  <a:pt x="2680604" y="5646323"/>
                  <a:pt x="2682240" y="5643182"/>
                  <a:pt x="2683875" y="5640041"/>
                </a:cubicBezTo>
                <a:cubicBezTo>
                  <a:pt x="2674191" y="5650967"/>
                  <a:pt x="2677463" y="5644684"/>
                  <a:pt x="2675075" y="5645437"/>
                </a:cubicBezTo>
                <a:cubicBezTo>
                  <a:pt x="2675075" y="5645437"/>
                  <a:pt x="2674322" y="5643047"/>
                  <a:pt x="2674322" y="5643047"/>
                </a:cubicBezTo>
                <a:cubicBezTo>
                  <a:pt x="2674322" y="5643047"/>
                  <a:pt x="2668662" y="5650081"/>
                  <a:pt x="2667025" y="5653223"/>
                </a:cubicBezTo>
                <a:cubicBezTo>
                  <a:pt x="2665389" y="5656365"/>
                  <a:pt x="2663754" y="5659505"/>
                  <a:pt x="2662117" y="5662646"/>
                </a:cubicBezTo>
                <a:cubicBezTo>
                  <a:pt x="2654068" y="5670431"/>
                  <a:pt x="2658843" y="5668928"/>
                  <a:pt x="2654820" y="5672820"/>
                </a:cubicBezTo>
                <a:cubicBezTo>
                  <a:pt x="2652430" y="5673572"/>
                  <a:pt x="2650795" y="5676714"/>
                  <a:pt x="2650795" y="5676714"/>
                </a:cubicBezTo>
                <a:cubicBezTo>
                  <a:pt x="2648406" y="5677466"/>
                  <a:pt x="2648406" y="5677466"/>
                  <a:pt x="2648406" y="5677466"/>
                </a:cubicBezTo>
                <a:cubicBezTo>
                  <a:pt x="2649158" y="5679855"/>
                  <a:pt x="2651546" y="5679103"/>
                  <a:pt x="2651546" y="5679103"/>
                </a:cubicBezTo>
                <a:cubicBezTo>
                  <a:pt x="2653935" y="5678352"/>
                  <a:pt x="2654686" y="5680741"/>
                  <a:pt x="2654686" y="5680741"/>
                </a:cubicBezTo>
                <a:cubicBezTo>
                  <a:pt x="2657828" y="5682379"/>
                  <a:pt x="2656191" y="5685520"/>
                  <a:pt x="2658580" y="5684768"/>
                </a:cubicBezTo>
                <a:cubicBezTo>
                  <a:pt x="2652167" y="5689412"/>
                  <a:pt x="2649027" y="5687775"/>
                  <a:pt x="2644249" y="5689279"/>
                </a:cubicBezTo>
                <a:cubicBezTo>
                  <a:pt x="2642745" y="5684499"/>
                  <a:pt x="2647522" y="5682995"/>
                  <a:pt x="2641993" y="5682110"/>
                </a:cubicBezTo>
                <a:cubicBezTo>
                  <a:pt x="2639605" y="5682862"/>
                  <a:pt x="2639605" y="5682862"/>
                  <a:pt x="2637969" y="5686002"/>
                </a:cubicBezTo>
                <a:cubicBezTo>
                  <a:pt x="2638721" y="5688393"/>
                  <a:pt x="2638721" y="5688393"/>
                  <a:pt x="2639473" y="5690782"/>
                </a:cubicBezTo>
                <a:cubicBezTo>
                  <a:pt x="2637837" y="5693922"/>
                  <a:pt x="2635447" y="5694675"/>
                  <a:pt x="2631423" y="5698568"/>
                </a:cubicBezTo>
                <a:cubicBezTo>
                  <a:pt x="2629788" y="5701709"/>
                  <a:pt x="2626514" y="5707990"/>
                  <a:pt x="2622489" y="5711883"/>
                </a:cubicBezTo>
                <a:cubicBezTo>
                  <a:pt x="2620853" y="5715025"/>
                  <a:pt x="2619217" y="5718166"/>
                  <a:pt x="2623242" y="5714273"/>
                </a:cubicBezTo>
                <a:cubicBezTo>
                  <a:pt x="2628150" y="5704850"/>
                  <a:pt x="2628903" y="5707238"/>
                  <a:pt x="2629655" y="5709628"/>
                </a:cubicBezTo>
                <a:cubicBezTo>
                  <a:pt x="2629655" y="5709628"/>
                  <a:pt x="2626382" y="5715910"/>
                  <a:pt x="2618333" y="5723697"/>
                </a:cubicBezTo>
                <a:cubicBezTo>
                  <a:pt x="2619085" y="5726086"/>
                  <a:pt x="2616696" y="5726837"/>
                  <a:pt x="2615060" y="5729978"/>
                </a:cubicBezTo>
                <a:cubicBezTo>
                  <a:pt x="2615060" y="5729978"/>
                  <a:pt x="2612671" y="5730730"/>
                  <a:pt x="2613424" y="5733120"/>
                </a:cubicBezTo>
                <a:cubicBezTo>
                  <a:pt x="2611036" y="5733872"/>
                  <a:pt x="2609399" y="5737013"/>
                  <a:pt x="2609399" y="5737013"/>
                </a:cubicBezTo>
                <a:cubicBezTo>
                  <a:pt x="2606126" y="5743294"/>
                  <a:pt x="2604490" y="5746436"/>
                  <a:pt x="2602854" y="5749577"/>
                </a:cubicBezTo>
                <a:cubicBezTo>
                  <a:pt x="2602854" y="5749577"/>
                  <a:pt x="2600466" y="5750328"/>
                  <a:pt x="2600466" y="5750328"/>
                </a:cubicBezTo>
                <a:cubicBezTo>
                  <a:pt x="2607763" y="5740154"/>
                  <a:pt x="2606126" y="5743294"/>
                  <a:pt x="2605374" y="5740905"/>
                </a:cubicBezTo>
                <a:cubicBezTo>
                  <a:pt x="2607011" y="5737765"/>
                  <a:pt x="2607011" y="5737765"/>
                  <a:pt x="2610283" y="5731482"/>
                </a:cubicBezTo>
                <a:cubicBezTo>
                  <a:pt x="2611920" y="5728341"/>
                  <a:pt x="2611920" y="5728341"/>
                  <a:pt x="2609532" y="5729093"/>
                </a:cubicBezTo>
                <a:cubicBezTo>
                  <a:pt x="2607895" y="5732233"/>
                  <a:pt x="2606258" y="5735375"/>
                  <a:pt x="2602234" y="5739268"/>
                </a:cubicBezTo>
                <a:cubicBezTo>
                  <a:pt x="2603871" y="5736127"/>
                  <a:pt x="2604755" y="5730597"/>
                  <a:pt x="2603250" y="5725817"/>
                </a:cubicBezTo>
                <a:cubicBezTo>
                  <a:pt x="2604002" y="5728207"/>
                  <a:pt x="2604002" y="5728207"/>
                  <a:pt x="2604002" y="5728207"/>
                </a:cubicBezTo>
                <a:cubicBezTo>
                  <a:pt x="2604002" y="5728207"/>
                  <a:pt x="2604002" y="5728207"/>
                  <a:pt x="2606391" y="5727455"/>
                </a:cubicBezTo>
                <a:cubicBezTo>
                  <a:pt x="2605639" y="5725065"/>
                  <a:pt x="2608027" y="5724313"/>
                  <a:pt x="2609664" y="5721173"/>
                </a:cubicBezTo>
                <a:cubicBezTo>
                  <a:pt x="2609664" y="5721173"/>
                  <a:pt x="2612052" y="5720421"/>
                  <a:pt x="2612052" y="5720421"/>
                </a:cubicBezTo>
                <a:cubicBezTo>
                  <a:pt x="2613688" y="5717280"/>
                  <a:pt x="2615324" y="5714138"/>
                  <a:pt x="2615324" y="5714138"/>
                </a:cubicBezTo>
                <a:cubicBezTo>
                  <a:pt x="2616961" y="5710997"/>
                  <a:pt x="2618597" y="5707857"/>
                  <a:pt x="2618597" y="5707857"/>
                </a:cubicBezTo>
                <a:cubicBezTo>
                  <a:pt x="2616209" y="5708609"/>
                  <a:pt x="2614573" y="5711749"/>
                  <a:pt x="2612184" y="5712500"/>
                </a:cubicBezTo>
                <a:cubicBezTo>
                  <a:pt x="2616209" y="5708609"/>
                  <a:pt x="2620234" y="5704716"/>
                  <a:pt x="2621870" y="5701575"/>
                </a:cubicBezTo>
                <a:cubicBezTo>
                  <a:pt x="2621870" y="5701575"/>
                  <a:pt x="2624258" y="5700823"/>
                  <a:pt x="2624258" y="5700823"/>
                </a:cubicBezTo>
                <a:cubicBezTo>
                  <a:pt x="2629920" y="5693789"/>
                  <a:pt x="2628283" y="5696929"/>
                  <a:pt x="2633944" y="5689896"/>
                </a:cubicBezTo>
                <a:cubicBezTo>
                  <a:pt x="2637969" y="5686002"/>
                  <a:pt x="2637217" y="5683614"/>
                  <a:pt x="2638853" y="5680473"/>
                </a:cubicBezTo>
                <a:cubicBezTo>
                  <a:pt x="2640488" y="5677330"/>
                  <a:pt x="2648538" y="5669547"/>
                  <a:pt x="2643762" y="5671050"/>
                </a:cubicBezTo>
                <a:cubicBezTo>
                  <a:pt x="2646150" y="5670298"/>
                  <a:pt x="2645398" y="5667908"/>
                  <a:pt x="2647787" y="5667156"/>
                </a:cubicBezTo>
                <a:cubicBezTo>
                  <a:pt x="2653447" y="5660123"/>
                  <a:pt x="2656720" y="5653840"/>
                  <a:pt x="2656720" y="5653840"/>
                </a:cubicBezTo>
                <a:cubicBezTo>
                  <a:pt x="2656720" y="5653840"/>
                  <a:pt x="2655968" y="5651451"/>
                  <a:pt x="2652695" y="5657733"/>
                </a:cubicBezTo>
                <a:cubicBezTo>
                  <a:pt x="2652695" y="5657733"/>
                  <a:pt x="2651944" y="5655343"/>
                  <a:pt x="2651944" y="5655343"/>
                </a:cubicBezTo>
                <a:cubicBezTo>
                  <a:pt x="2654331" y="5654592"/>
                  <a:pt x="2655968" y="5651451"/>
                  <a:pt x="2655968" y="5651451"/>
                </a:cubicBezTo>
                <a:cubicBezTo>
                  <a:pt x="2657605" y="5648309"/>
                  <a:pt x="2659993" y="5647558"/>
                  <a:pt x="2659241" y="5645168"/>
                </a:cubicBezTo>
                <a:cubicBezTo>
                  <a:pt x="2661628" y="5644417"/>
                  <a:pt x="2663265" y="5641275"/>
                  <a:pt x="2663265" y="5641275"/>
                </a:cubicBezTo>
                <a:cubicBezTo>
                  <a:pt x="2663265" y="5641275"/>
                  <a:pt x="2664902" y="5638134"/>
                  <a:pt x="2664902" y="5638134"/>
                </a:cubicBezTo>
                <a:cubicBezTo>
                  <a:pt x="2659241" y="5645168"/>
                  <a:pt x="2660877" y="5642027"/>
                  <a:pt x="2660877" y="5642027"/>
                </a:cubicBezTo>
                <a:cubicBezTo>
                  <a:pt x="2660877" y="5642027"/>
                  <a:pt x="2662512" y="5638886"/>
                  <a:pt x="2661760" y="5636498"/>
                </a:cubicBezTo>
                <a:cubicBezTo>
                  <a:pt x="2656100" y="5643529"/>
                  <a:pt x="2652828" y="5649813"/>
                  <a:pt x="2649555" y="5656095"/>
                </a:cubicBezTo>
                <a:cubicBezTo>
                  <a:pt x="2645530" y="5659988"/>
                  <a:pt x="2643894" y="5663130"/>
                  <a:pt x="2643142" y="5660740"/>
                </a:cubicBezTo>
                <a:cubicBezTo>
                  <a:pt x="2643142" y="5660740"/>
                  <a:pt x="2640754" y="5661491"/>
                  <a:pt x="2646414" y="5654457"/>
                </a:cubicBezTo>
                <a:cubicBezTo>
                  <a:pt x="2653711" y="5644282"/>
                  <a:pt x="2653711" y="5644282"/>
                  <a:pt x="2651323" y="5645034"/>
                </a:cubicBezTo>
                <a:cubicBezTo>
                  <a:pt x="2651323" y="5645034"/>
                  <a:pt x="2653711" y="5644282"/>
                  <a:pt x="2652959" y="5641893"/>
                </a:cubicBezTo>
                <a:cubicBezTo>
                  <a:pt x="2654597" y="5638753"/>
                  <a:pt x="2656985" y="5638001"/>
                  <a:pt x="2656985" y="5638001"/>
                </a:cubicBezTo>
                <a:cubicBezTo>
                  <a:pt x="2661009" y="5634107"/>
                  <a:pt x="2665034" y="5630215"/>
                  <a:pt x="2669058" y="5626322"/>
                </a:cubicBezTo>
                <a:cubicBezTo>
                  <a:pt x="2672331" y="5620039"/>
                  <a:pt x="2672331" y="5620039"/>
                  <a:pt x="2669943" y="5620791"/>
                </a:cubicBezTo>
                <a:cubicBezTo>
                  <a:pt x="2667554" y="5621544"/>
                  <a:pt x="2669191" y="5618401"/>
                  <a:pt x="2675603" y="5613757"/>
                </a:cubicBezTo>
                <a:cubicBezTo>
                  <a:pt x="2678877" y="5607475"/>
                  <a:pt x="2682901" y="5603583"/>
                  <a:pt x="2680512" y="5604334"/>
                </a:cubicBezTo>
                <a:cubicBezTo>
                  <a:pt x="2680512" y="5604334"/>
                  <a:pt x="2682149" y="5601193"/>
                  <a:pt x="2684537" y="5600442"/>
                </a:cubicBezTo>
                <a:cubicBezTo>
                  <a:pt x="2683784" y="5598052"/>
                  <a:pt x="2683784" y="5598052"/>
                  <a:pt x="2682149" y="5601193"/>
                </a:cubicBezTo>
                <a:cubicBezTo>
                  <a:pt x="2682149" y="5601193"/>
                  <a:pt x="2680512" y="5604334"/>
                  <a:pt x="2678125" y="5605086"/>
                </a:cubicBezTo>
                <a:cubicBezTo>
                  <a:pt x="2674851" y="5611368"/>
                  <a:pt x="2669191" y="5618401"/>
                  <a:pt x="2665918" y="5624684"/>
                </a:cubicBezTo>
                <a:cubicBezTo>
                  <a:pt x="2665166" y="5622295"/>
                  <a:pt x="2659504" y="5629329"/>
                  <a:pt x="2657869" y="5632470"/>
                </a:cubicBezTo>
                <a:cubicBezTo>
                  <a:pt x="2656232" y="5635611"/>
                  <a:pt x="2653845" y="5636362"/>
                  <a:pt x="2653845" y="5636362"/>
                </a:cubicBezTo>
                <a:cubicBezTo>
                  <a:pt x="2655480" y="5633222"/>
                  <a:pt x="2657869" y="5632470"/>
                  <a:pt x="2659504" y="5629329"/>
                </a:cubicBezTo>
                <a:cubicBezTo>
                  <a:pt x="2661142" y="5626187"/>
                  <a:pt x="2663529" y="5625435"/>
                  <a:pt x="2665166" y="5622295"/>
                </a:cubicBezTo>
                <a:cubicBezTo>
                  <a:pt x="2670827" y="5615260"/>
                  <a:pt x="2674099" y="5608978"/>
                  <a:pt x="2679761" y="5601945"/>
                </a:cubicBezTo>
                <a:cubicBezTo>
                  <a:pt x="2679761" y="5601945"/>
                  <a:pt x="2682149" y="5601193"/>
                  <a:pt x="2681396" y="5598804"/>
                </a:cubicBezTo>
                <a:cubicBezTo>
                  <a:pt x="2683033" y="5595663"/>
                  <a:pt x="2692719" y="5584736"/>
                  <a:pt x="2693603" y="5579204"/>
                </a:cubicBezTo>
                <a:cubicBezTo>
                  <a:pt x="2690330" y="5585488"/>
                  <a:pt x="2682281" y="5593273"/>
                  <a:pt x="2678256" y="5597166"/>
                </a:cubicBezTo>
                <a:cubicBezTo>
                  <a:pt x="2678256" y="5597166"/>
                  <a:pt x="2676621" y="5600307"/>
                  <a:pt x="2677372" y="5602697"/>
                </a:cubicBezTo>
                <a:cubicBezTo>
                  <a:pt x="2673347" y="5606590"/>
                  <a:pt x="2671710" y="5609730"/>
                  <a:pt x="2668439" y="5616012"/>
                </a:cubicBezTo>
                <a:cubicBezTo>
                  <a:pt x="2668439" y="5616012"/>
                  <a:pt x="2668439" y="5616012"/>
                  <a:pt x="2666802" y="5619153"/>
                </a:cubicBezTo>
                <a:cubicBezTo>
                  <a:pt x="2666050" y="5616764"/>
                  <a:pt x="2666050" y="5616764"/>
                  <a:pt x="2666050" y="5616764"/>
                </a:cubicBezTo>
                <a:cubicBezTo>
                  <a:pt x="2662026" y="5620657"/>
                  <a:pt x="2660389" y="5623798"/>
                  <a:pt x="2656364" y="5627691"/>
                </a:cubicBezTo>
                <a:cubicBezTo>
                  <a:pt x="2654729" y="5630833"/>
                  <a:pt x="2649067" y="5637866"/>
                  <a:pt x="2646678" y="5638617"/>
                </a:cubicBezTo>
                <a:cubicBezTo>
                  <a:pt x="2645043" y="5641760"/>
                  <a:pt x="2639381" y="5648793"/>
                  <a:pt x="2635356" y="5652685"/>
                </a:cubicBezTo>
                <a:cubicBezTo>
                  <a:pt x="2632968" y="5653437"/>
                  <a:pt x="2632968" y="5653437"/>
                  <a:pt x="2632968" y="5653437"/>
                </a:cubicBezTo>
                <a:cubicBezTo>
                  <a:pt x="2632084" y="5658968"/>
                  <a:pt x="2630449" y="5662109"/>
                  <a:pt x="2626424" y="5666002"/>
                </a:cubicBezTo>
                <a:cubicBezTo>
                  <a:pt x="2626424" y="5666002"/>
                  <a:pt x="2624787" y="5669144"/>
                  <a:pt x="2624787" y="5669144"/>
                </a:cubicBezTo>
                <a:cubicBezTo>
                  <a:pt x="2622399" y="5669896"/>
                  <a:pt x="2622399" y="5669896"/>
                  <a:pt x="2622399" y="5669896"/>
                </a:cubicBezTo>
                <a:lnTo>
                  <a:pt x="2619243" y="5673137"/>
                </a:lnTo>
                <a:lnTo>
                  <a:pt x="2619225" y="5673135"/>
                </a:lnTo>
                <a:lnTo>
                  <a:pt x="2625671" y="5663612"/>
                </a:lnTo>
                <a:cubicBezTo>
                  <a:pt x="2628060" y="5662861"/>
                  <a:pt x="2627308" y="5660471"/>
                  <a:pt x="2627308" y="5660471"/>
                </a:cubicBezTo>
                <a:cubicBezTo>
                  <a:pt x="2618373" y="5673789"/>
                  <a:pt x="2621647" y="5667505"/>
                  <a:pt x="2620895" y="5665116"/>
                </a:cubicBezTo>
                <a:cubicBezTo>
                  <a:pt x="2622530" y="5661975"/>
                  <a:pt x="2626556" y="5658082"/>
                  <a:pt x="2630581" y="5654189"/>
                </a:cubicBezTo>
                <a:cubicBezTo>
                  <a:pt x="2629828" y="5651799"/>
                  <a:pt x="2632216" y="5651048"/>
                  <a:pt x="2632216" y="5651048"/>
                </a:cubicBezTo>
                <a:cubicBezTo>
                  <a:pt x="2631464" y="5648658"/>
                  <a:pt x="2629828" y="5651799"/>
                  <a:pt x="2629828" y="5651799"/>
                </a:cubicBezTo>
                <a:cubicBezTo>
                  <a:pt x="2620895" y="5665116"/>
                  <a:pt x="2613598" y="5675291"/>
                  <a:pt x="2613598" y="5675291"/>
                </a:cubicBezTo>
                <a:cubicBezTo>
                  <a:pt x="2614350" y="5677680"/>
                  <a:pt x="2614350" y="5677680"/>
                  <a:pt x="2616738" y="5676929"/>
                </a:cubicBezTo>
                <a:cubicBezTo>
                  <a:pt x="2617490" y="5679319"/>
                  <a:pt x="2615102" y="5680071"/>
                  <a:pt x="2615102" y="5680071"/>
                </a:cubicBezTo>
                <a:cubicBezTo>
                  <a:pt x="2612714" y="5680823"/>
                  <a:pt x="2613465" y="5683211"/>
                  <a:pt x="2613465" y="5683211"/>
                </a:cubicBezTo>
                <a:cubicBezTo>
                  <a:pt x="2609441" y="5687103"/>
                  <a:pt x="2607804" y="5690245"/>
                  <a:pt x="2604530" y="5696527"/>
                </a:cubicBezTo>
                <a:cubicBezTo>
                  <a:pt x="2600507" y="5700420"/>
                  <a:pt x="2595730" y="5701923"/>
                  <a:pt x="2589185" y="5714488"/>
                </a:cubicBezTo>
                <a:cubicBezTo>
                  <a:pt x="2586796" y="5715240"/>
                  <a:pt x="2587549" y="5717629"/>
                  <a:pt x="2585160" y="5718381"/>
                </a:cubicBezTo>
                <a:cubicBezTo>
                  <a:pt x="2585160" y="5718381"/>
                  <a:pt x="2582772" y="5719133"/>
                  <a:pt x="2582772" y="5719133"/>
                </a:cubicBezTo>
                <a:cubicBezTo>
                  <a:pt x="2582772" y="5719133"/>
                  <a:pt x="2582020" y="5716743"/>
                  <a:pt x="2577110" y="5726166"/>
                </a:cubicBezTo>
                <a:cubicBezTo>
                  <a:pt x="2576359" y="5723776"/>
                  <a:pt x="2575607" y="5721388"/>
                  <a:pt x="2573219" y="5722140"/>
                </a:cubicBezTo>
                <a:cubicBezTo>
                  <a:pt x="2572467" y="5719750"/>
                  <a:pt x="2570079" y="5720502"/>
                  <a:pt x="2570962" y="5714971"/>
                </a:cubicBezTo>
                <a:cubicBezTo>
                  <a:pt x="2574234" y="5708689"/>
                  <a:pt x="2579012" y="5707186"/>
                  <a:pt x="2583036" y="5703293"/>
                </a:cubicBezTo>
                <a:cubicBezTo>
                  <a:pt x="2588697" y="5696259"/>
                  <a:pt x="2591218" y="5687588"/>
                  <a:pt x="2596879" y="5680554"/>
                </a:cubicBezTo>
                <a:cubicBezTo>
                  <a:pt x="2602540" y="5673519"/>
                  <a:pt x="2605060" y="5664847"/>
                  <a:pt x="2608332" y="5658565"/>
                </a:cubicBezTo>
                <a:cubicBezTo>
                  <a:pt x="2611606" y="5652284"/>
                  <a:pt x="2614878" y="5646001"/>
                  <a:pt x="2619655" y="5644498"/>
                </a:cubicBezTo>
                <a:cubicBezTo>
                  <a:pt x="2619655" y="5644498"/>
                  <a:pt x="2623680" y="5640605"/>
                  <a:pt x="2623680" y="5640605"/>
                </a:cubicBezTo>
                <a:cubicBezTo>
                  <a:pt x="2628588" y="5631181"/>
                  <a:pt x="2631861" y="5624899"/>
                  <a:pt x="2631109" y="5622509"/>
                </a:cubicBezTo>
                <a:cubicBezTo>
                  <a:pt x="2629472" y="5625650"/>
                  <a:pt x="2627969" y="5620872"/>
                  <a:pt x="2627218" y="5618483"/>
                </a:cubicBezTo>
                <a:cubicBezTo>
                  <a:pt x="2629605" y="5617731"/>
                  <a:pt x="2629605" y="5617731"/>
                  <a:pt x="2629605" y="5617731"/>
                </a:cubicBezTo>
                <a:cubicBezTo>
                  <a:pt x="2626465" y="5616093"/>
                  <a:pt x="2624075" y="5616845"/>
                  <a:pt x="2626597" y="5608173"/>
                </a:cubicBezTo>
                <a:cubicBezTo>
                  <a:pt x="2626597" y="5608173"/>
                  <a:pt x="2625845" y="5605784"/>
                  <a:pt x="2625845" y="5605784"/>
                </a:cubicBezTo>
                <a:cubicBezTo>
                  <a:pt x="2628233" y="5605032"/>
                  <a:pt x="2628233" y="5605032"/>
                  <a:pt x="2628233" y="5605032"/>
                </a:cubicBezTo>
                <a:cubicBezTo>
                  <a:pt x="2625092" y="5603395"/>
                  <a:pt x="2634778" y="5592468"/>
                  <a:pt x="2634026" y="5590078"/>
                </a:cubicBezTo>
                <a:cubicBezTo>
                  <a:pt x="2628365" y="5597112"/>
                  <a:pt x="2628365" y="5597112"/>
                  <a:pt x="2626729" y="5600253"/>
                </a:cubicBezTo>
                <a:cubicBezTo>
                  <a:pt x="2626729" y="5600253"/>
                  <a:pt x="2625976" y="5597864"/>
                  <a:pt x="2625976" y="5597864"/>
                </a:cubicBezTo>
                <a:cubicBezTo>
                  <a:pt x="2622705" y="5604146"/>
                  <a:pt x="2621819" y="5609677"/>
                  <a:pt x="2620183" y="5612818"/>
                </a:cubicBezTo>
                <a:cubicBezTo>
                  <a:pt x="2617795" y="5613570"/>
                  <a:pt x="2616160" y="5616711"/>
                  <a:pt x="2612886" y="5622994"/>
                </a:cubicBezTo>
                <a:lnTo>
                  <a:pt x="2609578" y="5626661"/>
                </a:lnTo>
                <a:lnTo>
                  <a:pt x="2608862" y="5626886"/>
                </a:lnTo>
                <a:cubicBezTo>
                  <a:pt x="2608044" y="5628456"/>
                  <a:pt x="2608044" y="5628456"/>
                  <a:pt x="2608751" y="5627577"/>
                </a:cubicBezTo>
                <a:lnTo>
                  <a:pt x="2609578" y="5626661"/>
                </a:lnTo>
                <a:lnTo>
                  <a:pt x="2611250" y="5626134"/>
                </a:lnTo>
                <a:cubicBezTo>
                  <a:pt x="2612886" y="5622994"/>
                  <a:pt x="2609614" y="5629274"/>
                  <a:pt x="2607978" y="5632415"/>
                </a:cubicBezTo>
                <a:cubicBezTo>
                  <a:pt x="2606341" y="5635557"/>
                  <a:pt x="2603952" y="5636308"/>
                  <a:pt x="2602317" y="5639449"/>
                </a:cubicBezTo>
                <a:cubicBezTo>
                  <a:pt x="2598292" y="5643343"/>
                  <a:pt x="2598292" y="5643343"/>
                  <a:pt x="2599928" y="5640201"/>
                </a:cubicBezTo>
                <a:cubicBezTo>
                  <a:pt x="2605589" y="5633168"/>
                  <a:pt x="2603201" y="5633920"/>
                  <a:pt x="2595903" y="5644095"/>
                </a:cubicBezTo>
                <a:cubicBezTo>
                  <a:pt x="2595903" y="5644095"/>
                  <a:pt x="2593515" y="5644847"/>
                  <a:pt x="2593515" y="5644847"/>
                </a:cubicBezTo>
                <a:cubicBezTo>
                  <a:pt x="2593515" y="5644847"/>
                  <a:pt x="2587854" y="5651881"/>
                  <a:pt x="2586217" y="5655022"/>
                </a:cubicBezTo>
                <a:cubicBezTo>
                  <a:pt x="2584582" y="5658162"/>
                  <a:pt x="2580557" y="5662056"/>
                  <a:pt x="2577285" y="5668337"/>
                </a:cubicBezTo>
                <a:cubicBezTo>
                  <a:pt x="2581309" y="5664444"/>
                  <a:pt x="2584582" y="5658162"/>
                  <a:pt x="2584582" y="5658162"/>
                </a:cubicBezTo>
                <a:cubicBezTo>
                  <a:pt x="2584582" y="5658162"/>
                  <a:pt x="2585334" y="5660553"/>
                  <a:pt x="2585334" y="5660553"/>
                </a:cubicBezTo>
                <a:cubicBezTo>
                  <a:pt x="2582945" y="5661304"/>
                  <a:pt x="2583697" y="5663693"/>
                  <a:pt x="2583697" y="5663693"/>
                </a:cubicBezTo>
                <a:cubicBezTo>
                  <a:pt x="2585201" y="5668473"/>
                  <a:pt x="2581177" y="5672364"/>
                  <a:pt x="2574763" y="5677009"/>
                </a:cubicBezTo>
                <a:cubicBezTo>
                  <a:pt x="2574011" y="5674620"/>
                  <a:pt x="2576401" y="5673868"/>
                  <a:pt x="2576401" y="5673868"/>
                </a:cubicBezTo>
                <a:cubicBezTo>
                  <a:pt x="2575648" y="5671478"/>
                  <a:pt x="2576401" y="5673868"/>
                  <a:pt x="2574011" y="5674620"/>
                </a:cubicBezTo>
                <a:cubicBezTo>
                  <a:pt x="2566714" y="5684795"/>
                  <a:pt x="2568351" y="5681654"/>
                  <a:pt x="2569988" y="5678512"/>
                </a:cubicBezTo>
                <a:cubicBezTo>
                  <a:pt x="2570871" y="5672982"/>
                  <a:pt x="2571623" y="5675371"/>
                  <a:pt x="2567599" y="5679264"/>
                </a:cubicBezTo>
                <a:cubicBezTo>
                  <a:pt x="2567599" y="5679264"/>
                  <a:pt x="2567599" y="5679264"/>
                  <a:pt x="2565963" y="5682406"/>
                </a:cubicBezTo>
                <a:cubicBezTo>
                  <a:pt x="2565210" y="5680016"/>
                  <a:pt x="2565210" y="5680016"/>
                  <a:pt x="2566848" y="5676875"/>
                </a:cubicBezTo>
                <a:cubicBezTo>
                  <a:pt x="2567731" y="5671344"/>
                  <a:pt x="2574145" y="5666700"/>
                  <a:pt x="2572640" y="5661921"/>
                </a:cubicBezTo>
                <a:cubicBezTo>
                  <a:pt x="2575028" y="5661169"/>
                  <a:pt x="2574277" y="5658781"/>
                  <a:pt x="2574277" y="5658781"/>
                </a:cubicBezTo>
                <a:cubicBezTo>
                  <a:pt x="2573524" y="5656391"/>
                  <a:pt x="2575913" y="5655639"/>
                  <a:pt x="2575913" y="5655639"/>
                </a:cubicBezTo>
                <a:cubicBezTo>
                  <a:pt x="2579937" y="5651747"/>
                  <a:pt x="2581574" y="5648605"/>
                  <a:pt x="2585598" y="5644712"/>
                </a:cubicBezTo>
                <a:cubicBezTo>
                  <a:pt x="2583210" y="5645463"/>
                  <a:pt x="2583961" y="5647854"/>
                  <a:pt x="2582326" y="5650994"/>
                </a:cubicBezTo>
                <a:cubicBezTo>
                  <a:pt x="2582326" y="5650994"/>
                  <a:pt x="2579937" y="5651747"/>
                  <a:pt x="2579937" y="5651747"/>
                </a:cubicBezTo>
                <a:lnTo>
                  <a:pt x="2579053" y="5657277"/>
                </a:lnTo>
                <a:lnTo>
                  <a:pt x="2583078" y="5653384"/>
                </a:lnTo>
                <a:cubicBezTo>
                  <a:pt x="2583078" y="5653384"/>
                  <a:pt x="2583078" y="5653384"/>
                  <a:pt x="2583830" y="5655774"/>
                </a:cubicBezTo>
                <a:cubicBezTo>
                  <a:pt x="2583078" y="5653384"/>
                  <a:pt x="2584714" y="5650242"/>
                  <a:pt x="2587101" y="5649490"/>
                </a:cubicBezTo>
                <a:cubicBezTo>
                  <a:pt x="2588738" y="5646350"/>
                  <a:pt x="2588738" y="5646350"/>
                  <a:pt x="2588738" y="5646350"/>
                </a:cubicBezTo>
                <a:cubicBezTo>
                  <a:pt x="2591128" y="5645599"/>
                  <a:pt x="2594399" y="5639315"/>
                  <a:pt x="2596035" y="5636175"/>
                </a:cubicBezTo>
                <a:cubicBezTo>
                  <a:pt x="2598425" y="5635422"/>
                  <a:pt x="2600061" y="5632281"/>
                  <a:pt x="2601697" y="5629141"/>
                </a:cubicBezTo>
                <a:cubicBezTo>
                  <a:pt x="2601697" y="5629141"/>
                  <a:pt x="2601697" y="5629141"/>
                  <a:pt x="2604085" y="5628389"/>
                </a:cubicBezTo>
                <a:cubicBezTo>
                  <a:pt x="2608110" y="5624497"/>
                  <a:pt x="2608994" y="5618966"/>
                  <a:pt x="2610630" y="5615825"/>
                </a:cubicBezTo>
                <a:cubicBezTo>
                  <a:pt x="2613903" y="5609543"/>
                  <a:pt x="2609126" y="5611046"/>
                  <a:pt x="2607490" y="5614187"/>
                </a:cubicBezTo>
                <a:cubicBezTo>
                  <a:pt x="2603466" y="5618080"/>
                  <a:pt x="2598688" y="5619583"/>
                  <a:pt x="2597053" y="5622725"/>
                </a:cubicBezTo>
                <a:cubicBezTo>
                  <a:pt x="2597053" y="5622725"/>
                  <a:pt x="2597053" y="5622725"/>
                  <a:pt x="2594664" y="5623476"/>
                </a:cubicBezTo>
                <a:cubicBezTo>
                  <a:pt x="2596301" y="5620335"/>
                  <a:pt x="2597936" y="5617194"/>
                  <a:pt x="2599572" y="5614053"/>
                </a:cubicBezTo>
                <a:cubicBezTo>
                  <a:pt x="2602713" y="5615691"/>
                  <a:pt x="2602713" y="5615691"/>
                  <a:pt x="2610763" y="5607905"/>
                </a:cubicBezTo>
                <a:cubicBezTo>
                  <a:pt x="2607622" y="5606267"/>
                  <a:pt x="2607622" y="5606267"/>
                  <a:pt x="2607622" y="5606267"/>
                </a:cubicBezTo>
                <a:cubicBezTo>
                  <a:pt x="2607622" y="5606267"/>
                  <a:pt x="2611647" y="5602374"/>
                  <a:pt x="2610895" y="5599985"/>
                </a:cubicBezTo>
                <a:cubicBezTo>
                  <a:pt x="2613283" y="5599233"/>
                  <a:pt x="2614919" y="5596092"/>
                  <a:pt x="2614919" y="5596092"/>
                </a:cubicBezTo>
                <a:cubicBezTo>
                  <a:pt x="2613283" y="5599233"/>
                  <a:pt x="2617308" y="5595341"/>
                  <a:pt x="2621333" y="5591448"/>
                </a:cubicBezTo>
                <a:cubicBezTo>
                  <a:pt x="2622968" y="5588306"/>
                  <a:pt x="2624605" y="5585165"/>
                  <a:pt x="2624605" y="5585165"/>
                </a:cubicBezTo>
                <a:cubicBezTo>
                  <a:pt x="2625357" y="5587555"/>
                  <a:pt x="2623721" y="5590697"/>
                  <a:pt x="2622085" y="5593837"/>
                </a:cubicBezTo>
                <a:cubicBezTo>
                  <a:pt x="2622085" y="5593837"/>
                  <a:pt x="2616423" y="5600871"/>
                  <a:pt x="2614787" y="5604012"/>
                </a:cubicBezTo>
                <a:cubicBezTo>
                  <a:pt x="2621201" y="5599367"/>
                  <a:pt x="2626108" y="5589945"/>
                  <a:pt x="2633406" y="5579770"/>
                </a:cubicBezTo>
                <a:cubicBezTo>
                  <a:pt x="2633406" y="5579770"/>
                  <a:pt x="2625357" y="5587555"/>
                  <a:pt x="2631018" y="5580522"/>
                </a:cubicBezTo>
                <a:cubicBezTo>
                  <a:pt x="2632654" y="5577379"/>
                  <a:pt x="2635043" y="5576628"/>
                  <a:pt x="2636679" y="5573487"/>
                </a:cubicBezTo>
                <a:cubicBezTo>
                  <a:pt x="2636679" y="5573487"/>
                  <a:pt x="2639067" y="5572735"/>
                  <a:pt x="2638315" y="5570345"/>
                </a:cubicBezTo>
                <a:cubicBezTo>
                  <a:pt x="2638315" y="5570345"/>
                  <a:pt x="2637563" y="5567956"/>
                  <a:pt x="2636811" y="5565567"/>
                </a:cubicBezTo>
                <a:cubicBezTo>
                  <a:pt x="2639199" y="5564815"/>
                  <a:pt x="2639951" y="5567204"/>
                  <a:pt x="2640703" y="5569595"/>
                </a:cubicBezTo>
                <a:cubicBezTo>
                  <a:pt x="2640703" y="5569595"/>
                  <a:pt x="2642341" y="5566453"/>
                  <a:pt x="2642341" y="5566453"/>
                </a:cubicBezTo>
                <a:cubicBezTo>
                  <a:pt x="2639951" y="5567204"/>
                  <a:pt x="2636811" y="5565567"/>
                  <a:pt x="2636059" y="5563177"/>
                </a:cubicBezTo>
                <a:cubicBezTo>
                  <a:pt x="2634423" y="5566318"/>
                  <a:pt x="2632787" y="5569459"/>
                  <a:pt x="2631150" y="5572602"/>
                </a:cubicBezTo>
                <a:cubicBezTo>
                  <a:pt x="2627877" y="5578883"/>
                  <a:pt x="2631150" y="5572602"/>
                  <a:pt x="2633539" y="5571849"/>
                </a:cubicBezTo>
                <a:cubicBezTo>
                  <a:pt x="2633539" y="5571849"/>
                  <a:pt x="2631902" y="5574990"/>
                  <a:pt x="2630266" y="5578131"/>
                </a:cubicBezTo>
                <a:cubicBezTo>
                  <a:pt x="2628630" y="5581273"/>
                  <a:pt x="2624605" y="5585165"/>
                  <a:pt x="2624605" y="5585165"/>
                </a:cubicBezTo>
                <a:cubicBezTo>
                  <a:pt x="2622217" y="5585917"/>
                  <a:pt x="2624605" y="5585165"/>
                  <a:pt x="2623852" y="5582777"/>
                </a:cubicBezTo>
                <a:cubicBezTo>
                  <a:pt x="2623852" y="5582777"/>
                  <a:pt x="2618193" y="5589810"/>
                  <a:pt x="2614167" y="5593704"/>
                </a:cubicBezTo>
                <a:cubicBezTo>
                  <a:pt x="2612531" y="5596844"/>
                  <a:pt x="2609259" y="5603126"/>
                  <a:pt x="2605234" y="5607019"/>
                </a:cubicBezTo>
                <a:cubicBezTo>
                  <a:pt x="2602845" y="5607771"/>
                  <a:pt x="2605234" y="5607019"/>
                  <a:pt x="2599572" y="5614053"/>
                </a:cubicBezTo>
                <a:cubicBezTo>
                  <a:pt x="2597936" y="5617194"/>
                  <a:pt x="2596301" y="5620335"/>
                  <a:pt x="2593913" y="5621087"/>
                </a:cubicBezTo>
                <a:cubicBezTo>
                  <a:pt x="2593160" y="5618697"/>
                  <a:pt x="2597185" y="5614805"/>
                  <a:pt x="2598069" y="5609274"/>
                </a:cubicBezTo>
                <a:cubicBezTo>
                  <a:pt x="2590018" y="5617060"/>
                  <a:pt x="2590904" y="5611528"/>
                  <a:pt x="2588515" y="5612281"/>
                </a:cubicBezTo>
                <a:cubicBezTo>
                  <a:pt x="2586127" y="5613033"/>
                  <a:pt x="2581350" y="5614536"/>
                  <a:pt x="2581350" y="5614536"/>
                </a:cubicBezTo>
                <a:cubicBezTo>
                  <a:pt x="2580598" y="5612147"/>
                  <a:pt x="2567640" y="5629356"/>
                  <a:pt x="2571796" y="5617543"/>
                </a:cubicBezTo>
                <a:lnTo>
                  <a:pt x="2576184" y="5614365"/>
                </a:lnTo>
                <a:lnTo>
                  <a:pt x="2574185" y="5616791"/>
                </a:lnTo>
                <a:cubicBezTo>
                  <a:pt x="2574937" y="5619181"/>
                  <a:pt x="2572549" y="5619932"/>
                  <a:pt x="2572549" y="5619932"/>
                </a:cubicBezTo>
                <a:cubicBezTo>
                  <a:pt x="2572549" y="5619932"/>
                  <a:pt x="2576573" y="5616039"/>
                  <a:pt x="2578962" y="5615288"/>
                </a:cubicBezTo>
                <a:cubicBezTo>
                  <a:pt x="2580598" y="5612147"/>
                  <a:pt x="2583870" y="5605865"/>
                  <a:pt x="2587896" y="5601972"/>
                </a:cubicBezTo>
                <a:cubicBezTo>
                  <a:pt x="2587896" y="5601972"/>
                  <a:pt x="2588648" y="5604361"/>
                  <a:pt x="2588648" y="5604361"/>
                </a:cubicBezTo>
                <a:cubicBezTo>
                  <a:pt x="2592540" y="5608388"/>
                  <a:pt x="2595945" y="5594186"/>
                  <a:pt x="2595945" y="5594186"/>
                </a:cubicBezTo>
                <a:cubicBezTo>
                  <a:pt x="2599085" y="5595823"/>
                  <a:pt x="2599837" y="5598214"/>
                  <a:pt x="2602226" y="5597462"/>
                </a:cubicBezTo>
                <a:cubicBezTo>
                  <a:pt x="2602226" y="5597462"/>
                  <a:pt x="2604614" y="5596710"/>
                  <a:pt x="2606251" y="5593568"/>
                </a:cubicBezTo>
                <a:cubicBezTo>
                  <a:pt x="2606251" y="5593568"/>
                  <a:pt x="2607886" y="5590427"/>
                  <a:pt x="2610275" y="5589675"/>
                </a:cubicBezTo>
                <a:cubicBezTo>
                  <a:pt x="2611158" y="5584145"/>
                  <a:pt x="2605630" y="5583259"/>
                  <a:pt x="2599217" y="5587903"/>
                </a:cubicBezTo>
                <a:cubicBezTo>
                  <a:pt x="2596830" y="5588655"/>
                  <a:pt x="2597581" y="5591046"/>
                  <a:pt x="2595193" y="5591796"/>
                </a:cubicBezTo>
                <a:cubicBezTo>
                  <a:pt x="2596830" y="5588655"/>
                  <a:pt x="2599217" y="5587903"/>
                  <a:pt x="2598465" y="5585514"/>
                </a:cubicBezTo>
                <a:cubicBezTo>
                  <a:pt x="2597713" y="5583126"/>
                  <a:pt x="2590416" y="5593301"/>
                  <a:pt x="2590416" y="5593301"/>
                </a:cubicBezTo>
                <a:cubicBezTo>
                  <a:pt x="2590416" y="5593301"/>
                  <a:pt x="2595325" y="5583876"/>
                  <a:pt x="2592052" y="5590159"/>
                </a:cubicBezTo>
                <a:cubicBezTo>
                  <a:pt x="2592052" y="5590159"/>
                  <a:pt x="2589663" y="5590910"/>
                  <a:pt x="2589663" y="5590910"/>
                </a:cubicBezTo>
                <a:cubicBezTo>
                  <a:pt x="2581614" y="5598696"/>
                  <a:pt x="2575954" y="5605731"/>
                  <a:pt x="2576839" y="5600199"/>
                </a:cubicBezTo>
                <a:cubicBezTo>
                  <a:pt x="2576839" y="5600199"/>
                  <a:pt x="2575201" y="5603341"/>
                  <a:pt x="2572813" y="5604092"/>
                </a:cubicBezTo>
                <a:cubicBezTo>
                  <a:pt x="2571177" y="5607235"/>
                  <a:pt x="2569541" y="5610375"/>
                  <a:pt x="2569541" y="5610375"/>
                </a:cubicBezTo>
                <a:cubicBezTo>
                  <a:pt x="2571928" y="5609623"/>
                  <a:pt x="2569541" y="5610375"/>
                  <a:pt x="2566268" y="5616657"/>
                </a:cubicBezTo>
                <a:cubicBezTo>
                  <a:pt x="2566268" y="5616657"/>
                  <a:pt x="2566268" y="5616657"/>
                  <a:pt x="2563880" y="5617409"/>
                </a:cubicBezTo>
                <a:cubicBezTo>
                  <a:pt x="2563880" y="5617409"/>
                  <a:pt x="2563880" y="5617409"/>
                  <a:pt x="2567152" y="5611127"/>
                </a:cubicBezTo>
                <a:cubicBezTo>
                  <a:pt x="2557466" y="5622053"/>
                  <a:pt x="2564012" y="5609490"/>
                  <a:pt x="2560872" y="5607851"/>
                </a:cubicBezTo>
                <a:cubicBezTo>
                  <a:pt x="2560119" y="5605461"/>
                  <a:pt x="2556979" y="5603825"/>
                  <a:pt x="2569053" y="5592146"/>
                </a:cubicBezTo>
                <a:cubicBezTo>
                  <a:pt x="2566665" y="5592898"/>
                  <a:pt x="2565913" y="5590507"/>
                  <a:pt x="2563524" y="5591259"/>
                </a:cubicBezTo>
                <a:cubicBezTo>
                  <a:pt x="2565160" y="5588118"/>
                  <a:pt x="2565160" y="5588118"/>
                  <a:pt x="2567548" y="5587366"/>
                </a:cubicBezTo>
                <a:cubicBezTo>
                  <a:pt x="2570822" y="5581085"/>
                  <a:pt x="2574846" y="5577192"/>
                  <a:pt x="2575729" y="5571662"/>
                </a:cubicBezTo>
                <a:cubicBezTo>
                  <a:pt x="2578119" y="5570910"/>
                  <a:pt x="2578119" y="5570910"/>
                  <a:pt x="2578119" y="5570910"/>
                </a:cubicBezTo>
                <a:cubicBezTo>
                  <a:pt x="2579756" y="5567769"/>
                  <a:pt x="2579756" y="5567769"/>
                  <a:pt x="2582143" y="5567017"/>
                </a:cubicBezTo>
                <a:cubicBezTo>
                  <a:pt x="2582143" y="5567017"/>
                  <a:pt x="2582143" y="5567017"/>
                  <a:pt x="2584531" y="5566265"/>
                </a:cubicBezTo>
                <a:cubicBezTo>
                  <a:pt x="2585416" y="5560734"/>
                  <a:pt x="2591077" y="5553700"/>
                  <a:pt x="2585416" y="5560734"/>
                </a:cubicBezTo>
                <a:cubicBezTo>
                  <a:pt x="2585416" y="5560734"/>
                  <a:pt x="2585416" y="5560734"/>
                  <a:pt x="2587053" y="5557594"/>
                </a:cubicBezTo>
                <a:cubicBezTo>
                  <a:pt x="2587053" y="5557594"/>
                  <a:pt x="2589440" y="5556842"/>
                  <a:pt x="2589440" y="5556842"/>
                </a:cubicBezTo>
                <a:cubicBezTo>
                  <a:pt x="2588689" y="5554451"/>
                  <a:pt x="2590324" y="5551311"/>
                  <a:pt x="2590324" y="5551311"/>
                </a:cubicBezTo>
                <a:cubicBezTo>
                  <a:pt x="2590324" y="5551311"/>
                  <a:pt x="2583912" y="5555955"/>
                  <a:pt x="2589572" y="5548922"/>
                </a:cubicBezTo>
                <a:cubicBezTo>
                  <a:pt x="2592846" y="5542640"/>
                  <a:pt x="2601648" y="5537242"/>
                  <a:pt x="2607308" y="5530209"/>
                </a:cubicBezTo>
                <a:cubicBezTo>
                  <a:pt x="2605803" y="5525430"/>
                  <a:pt x="2602663" y="5523793"/>
                  <a:pt x="2596250" y="5528437"/>
                </a:cubicBezTo>
                <a:cubicBezTo>
                  <a:pt x="2588201" y="5536223"/>
                  <a:pt x="2582672" y="5535337"/>
                  <a:pt x="2570599" y="5547016"/>
                </a:cubicBezTo>
                <a:cubicBezTo>
                  <a:pt x="2570599" y="5547016"/>
                  <a:pt x="2568209" y="5547767"/>
                  <a:pt x="2567458" y="5545378"/>
                </a:cubicBezTo>
                <a:cubicBezTo>
                  <a:pt x="2569094" y="5542237"/>
                  <a:pt x="2570731" y="5539095"/>
                  <a:pt x="2565069" y="5546130"/>
                </a:cubicBezTo>
                <a:cubicBezTo>
                  <a:pt x="2565069" y="5546130"/>
                  <a:pt x="2563433" y="5549271"/>
                  <a:pt x="2561045" y="5550023"/>
                </a:cubicBezTo>
                <a:cubicBezTo>
                  <a:pt x="2561045" y="5550023"/>
                  <a:pt x="2561045" y="5550023"/>
                  <a:pt x="2562681" y="5546881"/>
                </a:cubicBezTo>
                <a:cubicBezTo>
                  <a:pt x="2565069" y="5546130"/>
                  <a:pt x="2566706" y="5542989"/>
                  <a:pt x="2568342" y="5539846"/>
                </a:cubicBezTo>
                <a:cubicBezTo>
                  <a:pt x="2572366" y="5535955"/>
                  <a:pt x="2578028" y="5528919"/>
                  <a:pt x="2577276" y="5526532"/>
                </a:cubicBezTo>
                <a:cubicBezTo>
                  <a:pt x="2577276" y="5526532"/>
                  <a:pt x="2578912" y="5523391"/>
                  <a:pt x="2581300" y="5522639"/>
                </a:cubicBezTo>
                <a:cubicBezTo>
                  <a:pt x="2592623" y="5508570"/>
                  <a:pt x="2607217" y="5488221"/>
                  <a:pt x="2618538" y="5474152"/>
                </a:cubicBezTo>
                <a:cubicBezTo>
                  <a:pt x="2621811" y="5467870"/>
                  <a:pt x="2621811" y="5467870"/>
                  <a:pt x="2623447" y="5464728"/>
                </a:cubicBezTo>
                <a:cubicBezTo>
                  <a:pt x="2623447" y="5464728"/>
                  <a:pt x="2627472" y="5460836"/>
                  <a:pt x="2629108" y="5457696"/>
                </a:cubicBezTo>
                <a:cubicBezTo>
                  <a:pt x="2628356" y="5455306"/>
                  <a:pt x="2630745" y="5454554"/>
                  <a:pt x="2633134" y="5453803"/>
                </a:cubicBezTo>
                <a:cubicBezTo>
                  <a:pt x="2638795" y="5446769"/>
                  <a:pt x="2646092" y="5436593"/>
                  <a:pt x="2651753" y="5429559"/>
                </a:cubicBezTo>
                <a:cubicBezTo>
                  <a:pt x="2648612" y="5427921"/>
                  <a:pt x="2645472" y="5426283"/>
                  <a:pt x="2643084" y="5427035"/>
                </a:cubicBezTo>
                <a:cubicBezTo>
                  <a:pt x="2642332" y="5424646"/>
                  <a:pt x="2645472" y="5426283"/>
                  <a:pt x="2644720" y="5423895"/>
                </a:cubicBezTo>
                <a:cubicBezTo>
                  <a:pt x="2647108" y="5423143"/>
                  <a:pt x="2650249" y="5424780"/>
                  <a:pt x="2653389" y="5426417"/>
                </a:cubicBezTo>
                <a:cubicBezTo>
                  <a:pt x="2655026" y="5423276"/>
                  <a:pt x="2656661" y="5420136"/>
                  <a:pt x="2659050" y="5419384"/>
                </a:cubicBezTo>
                <a:cubicBezTo>
                  <a:pt x="2658298" y="5416995"/>
                  <a:pt x="2655910" y="5417747"/>
                  <a:pt x="2655910" y="5417747"/>
                </a:cubicBezTo>
                <a:cubicBezTo>
                  <a:pt x="2658298" y="5416995"/>
                  <a:pt x="2658298" y="5416995"/>
                  <a:pt x="2660686" y="5416243"/>
                </a:cubicBezTo>
                <a:cubicBezTo>
                  <a:pt x="2662323" y="5413102"/>
                  <a:pt x="2663958" y="5409962"/>
                  <a:pt x="2666347" y="5409210"/>
                </a:cubicBezTo>
                <a:cubicBezTo>
                  <a:pt x="2665595" y="5406820"/>
                  <a:pt x="2665595" y="5406820"/>
                  <a:pt x="2667983" y="5406068"/>
                </a:cubicBezTo>
                <a:cubicBezTo>
                  <a:pt x="2659315" y="5403544"/>
                  <a:pt x="2655289" y="5407437"/>
                  <a:pt x="2650513" y="5408941"/>
                </a:cubicBezTo>
                <a:cubicBezTo>
                  <a:pt x="2648125" y="5409692"/>
                  <a:pt x="2646489" y="5412833"/>
                  <a:pt x="2642464" y="5416727"/>
                </a:cubicBezTo>
                <a:cubicBezTo>
                  <a:pt x="2640828" y="5419868"/>
                  <a:pt x="2640828" y="5419868"/>
                  <a:pt x="2638438" y="5420619"/>
                </a:cubicBezTo>
                <a:lnTo>
                  <a:pt x="2636174" y="5423433"/>
                </a:lnTo>
                <a:lnTo>
                  <a:pt x="2633662" y="5422123"/>
                </a:lnTo>
                <a:cubicBezTo>
                  <a:pt x="2631274" y="5422874"/>
                  <a:pt x="2635298" y="5418983"/>
                  <a:pt x="2638572" y="5412699"/>
                </a:cubicBezTo>
                <a:cubicBezTo>
                  <a:pt x="2640208" y="5409558"/>
                  <a:pt x="2644233" y="5405665"/>
                  <a:pt x="2643480" y="5403276"/>
                </a:cubicBezTo>
                <a:cubicBezTo>
                  <a:pt x="2642728" y="5400885"/>
                  <a:pt x="2642728" y="5400885"/>
                  <a:pt x="2641977" y="5398497"/>
                </a:cubicBezTo>
                <a:cubicBezTo>
                  <a:pt x="2639587" y="5399249"/>
                  <a:pt x="2639587" y="5399249"/>
                  <a:pt x="2639587" y="5399249"/>
                </a:cubicBezTo>
                <a:cubicBezTo>
                  <a:pt x="2639587" y="5399249"/>
                  <a:pt x="2635564" y="5403140"/>
                  <a:pt x="2638836" y="5396859"/>
                </a:cubicBezTo>
                <a:cubicBezTo>
                  <a:pt x="2638836" y="5396859"/>
                  <a:pt x="2640472" y="5393718"/>
                  <a:pt x="2642861" y="5392966"/>
                </a:cubicBezTo>
                <a:cubicBezTo>
                  <a:pt x="2642109" y="5390577"/>
                  <a:pt x="2638969" y="5388940"/>
                  <a:pt x="2635827" y="5387302"/>
                </a:cubicBezTo>
                <a:cubicBezTo>
                  <a:pt x="2632556" y="5393585"/>
                  <a:pt x="2628529" y="5397477"/>
                  <a:pt x="2622869" y="5404511"/>
                </a:cubicBezTo>
                <a:cubicBezTo>
                  <a:pt x="2625257" y="5403759"/>
                  <a:pt x="2627645" y="5403007"/>
                  <a:pt x="2630034" y="5402256"/>
                </a:cubicBezTo>
                <a:cubicBezTo>
                  <a:pt x="2630034" y="5402256"/>
                  <a:pt x="2627645" y="5403007"/>
                  <a:pt x="2628397" y="5405396"/>
                </a:cubicBezTo>
                <a:cubicBezTo>
                  <a:pt x="2626010" y="5406147"/>
                  <a:pt x="2624372" y="5409290"/>
                  <a:pt x="2624372" y="5409290"/>
                </a:cubicBezTo>
                <a:cubicBezTo>
                  <a:pt x="2621985" y="5410041"/>
                  <a:pt x="2621985" y="5410041"/>
                  <a:pt x="2620348" y="5413182"/>
                </a:cubicBezTo>
                <a:cubicBezTo>
                  <a:pt x="2621101" y="5415573"/>
                  <a:pt x="2621101" y="5415573"/>
                  <a:pt x="2623489" y="5414821"/>
                </a:cubicBezTo>
                <a:cubicBezTo>
                  <a:pt x="2623489" y="5414821"/>
                  <a:pt x="2621853" y="5417961"/>
                  <a:pt x="2621853" y="5417961"/>
                </a:cubicBezTo>
                <a:cubicBezTo>
                  <a:pt x="2620216" y="5421102"/>
                  <a:pt x="2618579" y="5424245"/>
                  <a:pt x="2616191" y="5424996"/>
                </a:cubicBezTo>
                <a:cubicBezTo>
                  <a:pt x="2614556" y="5428136"/>
                  <a:pt x="2609779" y="5429640"/>
                  <a:pt x="2609027" y="5427251"/>
                </a:cubicBezTo>
                <a:cubicBezTo>
                  <a:pt x="2609027" y="5427251"/>
                  <a:pt x="2610663" y="5424109"/>
                  <a:pt x="2604251" y="5428755"/>
                </a:cubicBezTo>
                <a:cubicBezTo>
                  <a:pt x="2602614" y="5431895"/>
                  <a:pt x="2600225" y="5432647"/>
                  <a:pt x="2600978" y="5435036"/>
                </a:cubicBezTo>
                <a:cubicBezTo>
                  <a:pt x="2603365" y="5434284"/>
                  <a:pt x="2597705" y="5441318"/>
                  <a:pt x="2597705" y="5441318"/>
                </a:cubicBezTo>
                <a:cubicBezTo>
                  <a:pt x="2592928" y="5442821"/>
                  <a:pt x="2583994" y="5456138"/>
                  <a:pt x="2579970" y="5460031"/>
                </a:cubicBezTo>
                <a:cubicBezTo>
                  <a:pt x="2579970" y="5460031"/>
                  <a:pt x="2578334" y="5463172"/>
                  <a:pt x="2575944" y="5463924"/>
                </a:cubicBezTo>
                <a:cubicBezTo>
                  <a:pt x="2568648" y="5474099"/>
                  <a:pt x="2563739" y="5483521"/>
                  <a:pt x="2555690" y="5491307"/>
                </a:cubicBezTo>
                <a:cubicBezTo>
                  <a:pt x="2550780" y="5500732"/>
                  <a:pt x="2556442" y="5493697"/>
                  <a:pt x="2556442" y="5493697"/>
                </a:cubicBezTo>
                <a:cubicBezTo>
                  <a:pt x="2556442" y="5493697"/>
                  <a:pt x="2554806" y="5496839"/>
                  <a:pt x="2553169" y="5499980"/>
                </a:cubicBezTo>
                <a:cubicBezTo>
                  <a:pt x="2550780" y="5500732"/>
                  <a:pt x="2549144" y="5503873"/>
                  <a:pt x="2549144" y="5503873"/>
                </a:cubicBezTo>
                <a:cubicBezTo>
                  <a:pt x="2544368" y="5505376"/>
                  <a:pt x="2544368" y="5505376"/>
                  <a:pt x="2541095" y="5511657"/>
                </a:cubicBezTo>
                <a:cubicBezTo>
                  <a:pt x="2541095" y="5511657"/>
                  <a:pt x="2541847" y="5514047"/>
                  <a:pt x="2541847" y="5514047"/>
                </a:cubicBezTo>
                <a:cubicBezTo>
                  <a:pt x="2544855" y="5523605"/>
                  <a:pt x="2554143" y="5536438"/>
                  <a:pt x="2537426" y="5541699"/>
                </a:cubicBezTo>
                <a:cubicBezTo>
                  <a:pt x="2537426" y="5541699"/>
                  <a:pt x="2536674" y="5539311"/>
                  <a:pt x="2534286" y="5540063"/>
                </a:cubicBezTo>
                <a:cubicBezTo>
                  <a:pt x="2529509" y="5541567"/>
                  <a:pt x="2535037" y="5542450"/>
                  <a:pt x="2534153" y="5547982"/>
                </a:cubicBezTo>
                <a:cubicBezTo>
                  <a:pt x="2531764" y="5548734"/>
                  <a:pt x="2529377" y="5549485"/>
                  <a:pt x="2525351" y="5553378"/>
                </a:cubicBezTo>
                <a:cubicBezTo>
                  <a:pt x="2523847" y="5548599"/>
                  <a:pt x="2520707" y="5546962"/>
                  <a:pt x="2519204" y="5542184"/>
                </a:cubicBezTo>
                <a:cubicBezTo>
                  <a:pt x="2513541" y="5549217"/>
                  <a:pt x="2510270" y="5555499"/>
                  <a:pt x="2506997" y="5561781"/>
                </a:cubicBezTo>
                <a:cubicBezTo>
                  <a:pt x="2506997" y="5561781"/>
                  <a:pt x="2504608" y="5562533"/>
                  <a:pt x="2505361" y="5564923"/>
                </a:cubicBezTo>
                <a:cubicBezTo>
                  <a:pt x="2507748" y="5564171"/>
                  <a:pt x="2512526" y="5562667"/>
                  <a:pt x="2513278" y="5565057"/>
                </a:cubicBezTo>
                <a:cubicBezTo>
                  <a:pt x="2514914" y="5561916"/>
                  <a:pt x="2508633" y="5558640"/>
                  <a:pt x="2512657" y="5554747"/>
                </a:cubicBezTo>
                <a:cubicBezTo>
                  <a:pt x="2519823" y="5552492"/>
                  <a:pt x="2514162" y="5559526"/>
                  <a:pt x="2518053" y="5563553"/>
                </a:cubicBezTo>
                <a:cubicBezTo>
                  <a:pt x="2516418" y="5566695"/>
                  <a:pt x="2514031" y="5567446"/>
                  <a:pt x="2512394" y="5570587"/>
                </a:cubicBezTo>
                <a:cubicBezTo>
                  <a:pt x="2513146" y="5572977"/>
                  <a:pt x="2515534" y="5572225"/>
                  <a:pt x="2521062" y="5573111"/>
                </a:cubicBezTo>
                <a:cubicBezTo>
                  <a:pt x="2518674" y="5573863"/>
                  <a:pt x="2519426" y="5576251"/>
                  <a:pt x="2517037" y="5577003"/>
                </a:cubicBezTo>
                <a:cubicBezTo>
                  <a:pt x="2513014" y="5580897"/>
                  <a:pt x="2507484" y="5580010"/>
                  <a:pt x="2503592" y="5575984"/>
                </a:cubicBezTo>
                <a:cubicBezTo>
                  <a:pt x="2505980" y="5575232"/>
                  <a:pt x="2502089" y="5571205"/>
                  <a:pt x="2504477" y="5570453"/>
                </a:cubicBezTo>
                <a:cubicBezTo>
                  <a:pt x="2502089" y="5571205"/>
                  <a:pt x="2501336" y="5568815"/>
                  <a:pt x="2498948" y="5569567"/>
                </a:cubicBezTo>
                <a:cubicBezTo>
                  <a:pt x="2497311" y="5572709"/>
                  <a:pt x="2495675" y="5575850"/>
                  <a:pt x="2491650" y="5579742"/>
                </a:cubicBezTo>
                <a:cubicBezTo>
                  <a:pt x="2490014" y="5582884"/>
                  <a:pt x="2486741" y="5589166"/>
                  <a:pt x="2485106" y="5592307"/>
                </a:cubicBezTo>
                <a:cubicBezTo>
                  <a:pt x="2481964" y="5590669"/>
                  <a:pt x="2479576" y="5591421"/>
                  <a:pt x="2475552" y="5595314"/>
                </a:cubicBezTo>
                <a:cubicBezTo>
                  <a:pt x="2473915" y="5598455"/>
                  <a:pt x="2472279" y="5601596"/>
                  <a:pt x="2471395" y="5607127"/>
                </a:cubicBezTo>
                <a:cubicBezTo>
                  <a:pt x="2464982" y="5611771"/>
                  <a:pt x="2460958" y="5615664"/>
                  <a:pt x="2456180" y="5617168"/>
                </a:cubicBezTo>
                <a:cubicBezTo>
                  <a:pt x="2460073" y="5621194"/>
                  <a:pt x="2464850" y="5619690"/>
                  <a:pt x="2469625" y="5618188"/>
                </a:cubicBezTo>
                <a:cubicBezTo>
                  <a:pt x="2472766" y="5619824"/>
                  <a:pt x="2468741" y="5623718"/>
                  <a:pt x="2469494" y="5626108"/>
                </a:cubicBezTo>
                <a:cubicBezTo>
                  <a:pt x="2461577" y="5625974"/>
                  <a:pt x="2458436" y="5624335"/>
                  <a:pt x="2454544" y="5620309"/>
                </a:cubicBezTo>
                <a:cubicBezTo>
                  <a:pt x="2454544" y="5620309"/>
                  <a:pt x="2454544" y="5620309"/>
                  <a:pt x="2452156" y="5621060"/>
                </a:cubicBezTo>
                <a:cubicBezTo>
                  <a:pt x="2452908" y="5623449"/>
                  <a:pt x="2453659" y="5625838"/>
                  <a:pt x="2454412" y="5628229"/>
                </a:cubicBezTo>
                <a:cubicBezTo>
                  <a:pt x="2451272" y="5626590"/>
                  <a:pt x="2448883" y="5627342"/>
                  <a:pt x="2446494" y="5628093"/>
                </a:cubicBezTo>
                <a:cubicBezTo>
                  <a:pt x="2449634" y="5629732"/>
                  <a:pt x="2450387" y="5632122"/>
                  <a:pt x="2452024" y="5628980"/>
                </a:cubicBezTo>
                <a:cubicBezTo>
                  <a:pt x="2452776" y="5631369"/>
                  <a:pt x="2453528" y="5633758"/>
                  <a:pt x="2459808" y="5637035"/>
                </a:cubicBezTo>
                <a:cubicBezTo>
                  <a:pt x="2456668" y="5635397"/>
                  <a:pt x="2454280" y="5636149"/>
                  <a:pt x="2451891" y="5636900"/>
                </a:cubicBezTo>
                <a:cubicBezTo>
                  <a:pt x="2455032" y="5638537"/>
                  <a:pt x="2455785" y="5640926"/>
                  <a:pt x="2456536" y="5643317"/>
                </a:cubicBezTo>
                <a:cubicBezTo>
                  <a:pt x="2452511" y="5647210"/>
                  <a:pt x="2447866" y="5640793"/>
                  <a:pt x="2442337" y="5639907"/>
                </a:cubicBezTo>
                <a:cubicBezTo>
                  <a:pt x="2443975" y="5636765"/>
                  <a:pt x="2441585" y="5637517"/>
                  <a:pt x="2443222" y="5634376"/>
                </a:cubicBezTo>
                <a:cubicBezTo>
                  <a:pt x="2443222" y="5634376"/>
                  <a:pt x="2445610" y="5633624"/>
                  <a:pt x="2447999" y="5632873"/>
                </a:cubicBezTo>
                <a:cubicBezTo>
                  <a:pt x="2447247" y="5630484"/>
                  <a:pt x="2444859" y="5631236"/>
                  <a:pt x="2444106" y="5628845"/>
                </a:cubicBezTo>
                <a:cubicBezTo>
                  <a:pt x="2441718" y="5629597"/>
                  <a:pt x="2441718" y="5629597"/>
                  <a:pt x="2439329" y="5630349"/>
                </a:cubicBezTo>
                <a:cubicBezTo>
                  <a:pt x="2439329" y="5630349"/>
                  <a:pt x="2440966" y="5627207"/>
                  <a:pt x="2440214" y="5624819"/>
                </a:cubicBezTo>
                <a:cubicBezTo>
                  <a:pt x="2443486" y="5618537"/>
                  <a:pt x="2445122" y="5615396"/>
                  <a:pt x="2446760" y="5612254"/>
                </a:cubicBezTo>
                <a:cubicBezTo>
                  <a:pt x="2449148" y="5611503"/>
                  <a:pt x="2449148" y="5611503"/>
                  <a:pt x="2451535" y="5610751"/>
                </a:cubicBezTo>
                <a:cubicBezTo>
                  <a:pt x="2450783" y="5608362"/>
                  <a:pt x="2453172" y="5607610"/>
                  <a:pt x="2455562" y="5606858"/>
                </a:cubicBezTo>
                <a:cubicBezTo>
                  <a:pt x="2455562" y="5606858"/>
                  <a:pt x="2454809" y="5604468"/>
                  <a:pt x="2454809" y="5604468"/>
                </a:cubicBezTo>
                <a:cubicBezTo>
                  <a:pt x="2457197" y="5603716"/>
                  <a:pt x="2457197" y="5603716"/>
                  <a:pt x="2457197" y="5603716"/>
                </a:cubicBezTo>
                <a:cubicBezTo>
                  <a:pt x="2459586" y="5602964"/>
                  <a:pt x="2459586" y="5602964"/>
                  <a:pt x="2461221" y="5599824"/>
                </a:cubicBezTo>
                <a:cubicBezTo>
                  <a:pt x="2463609" y="5599072"/>
                  <a:pt x="2462858" y="5596683"/>
                  <a:pt x="2465246" y="5595931"/>
                </a:cubicBezTo>
                <a:cubicBezTo>
                  <a:pt x="2462858" y="5596683"/>
                  <a:pt x="2460469" y="5597435"/>
                  <a:pt x="2457329" y="5595796"/>
                </a:cubicBezTo>
                <a:cubicBezTo>
                  <a:pt x="2457329" y="5595796"/>
                  <a:pt x="2459717" y="5595044"/>
                  <a:pt x="2458965" y="5592656"/>
                </a:cubicBezTo>
                <a:cubicBezTo>
                  <a:pt x="2458965" y="5592656"/>
                  <a:pt x="2458213" y="5590266"/>
                  <a:pt x="2458213" y="5590266"/>
                </a:cubicBezTo>
                <a:cubicBezTo>
                  <a:pt x="2455825" y="5591018"/>
                  <a:pt x="2457461" y="5587877"/>
                  <a:pt x="2456710" y="5585489"/>
                </a:cubicBezTo>
                <a:cubicBezTo>
                  <a:pt x="2449545" y="5587743"/>
                  <a:pt x="2444768" y="5589247"/>
                  <a:pt x="2443263" y="5584467"/>
                </a:cubicBezTo>
                <a:cubicBezTo>
                  <a:pt x="2443263" y="5584467"/>
                  <a:pt x="2443263" y="5584467"/>
                  <a:pt x="2445652" y="5583716"/>
                </a:cubicBezTo>
                <a:cubicBezTo>
                  <a:pt x="2444900" y="5581327"/>
                  <a:pt x="2444147" y="5578937"/>
                  <a:pt x="2441007" y="5577299"/>
                </a:cubicBezTo>
                <a:cubicBezTo>
                  <a:pt x="2441759" y="5579688"/>
                  <a:pt x="2439370" y="5580440"/>
                  <a:pt x="2437735" y="5583581"/>
                </a:cubicBezTo>
                <a:cubicBezTo>
                  <a:pt x="2437735" y="5583581"/>
                  <a:pt x="2437735" y="5583581"/>
                  <a:pt x="2435347" y="5584334"/>
                </a:cubicBezTo>
                <a:cubicBezTo>
                  <a:pt x="2439239" y="5588360"/>
                  <a:pt x="2439239" y="5588360"/>
                  <a:pt x="2440743" y="5593139"/>
                </a:cubicBezTo>
                <a:cubicBezTo>
                  <a:pt x="2435966" y="5594642"/>
                  <a:pt x="2432826" y="5593006"/>
                  <a:pt x="2429686" y="5591367"/>
                </a:cubicBezTo>
                <a:cubicBezTo>
                  <a:pt x="2427296" y="5592119"/>
                  <a:pt x="2424908" y="5592870"/>
                  <a:pt x="2425661" y="5595261"/>
                </a:cubicBezTo>
                <a:cubicBezTo>
                  <a:pt x="2423273" y="5596013"/>
                  <a:pt x="2423273" y="5596013"/>
                  <a:pt x="2423273" y="5596013"/>
                </a:cubicBezTo>
                <a:cubicBezTo>
                  <a:pt x="2423273" y="5596013"/>
                  <a:pt x="2424024" y="5598401"/>
                  <a:pt x="2421637" y="5599153"/>
                </a:cubicBezTo>
                <a:cubicBezTo>
                  <a:pt x="2424024" y="5598401"/>
                  <a:pt x="2424024" y="5598401"/>
                  <a:pt x="2424024" y="5598401"/>
                </a:cubicBezTo>
                <a:cubicBezTo>
                  <a:pt x="2424777" y="5600790"/>
                  <a:pt x="2424777" y="5600790"/>
                  <a:pt x="2425529" y="5603180"/>
                </a:cubicBezTo>
                <a:cubicBezTo>
                  <a:pt x="2423140" y="5603932"/>
                  <a:pt x="2423892" y="5606320"/>
                  <a:pt x="2420751" y="5604683"/>
                </a:cubicBezTo>
                <a:cubicBezTo>
                  <a:pt x="2420751" y="5604683"/>
                  <a:pt x="2420751" y="5604683"/>
                  <a:pt x="2419999" y="5602294"/>
                </a:cubicBezTo>
                <a:cubicBezTo>
                  <a:pt x="2418363" y="5605435"/>
                  <a:pt x="2413587" y="5606938"/>
                  <a:pt x="2414339" y="5609327"/>
                </a:cubicBezTo>
                <a:cubicBezTo>
                  <a:pt x="2414339" y="5609327"/>
                  <a:pt x="2415091" y="5611717"/>
                  <a:pt x="2415091" y="5611717"/>
                </a:cubicBezTo>
                <a:cubicBezTo>
                  <a:pt x="2412702" y="5612469"/>
                  <a:pt x="2412702" y="5612469"/>
                  <a:pt x="2412702" y="5612469"/>
                </a:cubicBezTo>
                <a:cubicBezTo>
                  <a:pt x="2410314" y="5613221"/>
                  <a:pt x="2410314" y="5613221"/>
                  <a:pt x="2410314" y="5613221"/>
                </a:cubicBezTo>
                <a:cubicBezTo>
                  <a:pt x="2410314" y="5613221"/>
                  <a:pt x="2411066" y="5615610"/>
                  <a:pt x="2411066" y="5615610"/>
                </a:cubicBezTo>
                <a:cubicBezTo>
                  <a:pt x="2411066" y="5615610"/>
                  <a:pt x="2408678" y="5616362"/>
                  <a:pt x="2409429" y="5618751"/>
                </a:cubicBezTo>
                <a:cubicBezTo>
                  <a:pt x="2405406" y="5622644"/>
                  <a:pt x="2403769" y="5625785"/>
                  <a:pt x="2399744" y="5629678"/>
                </a:cubicBezTo>
                <a:cubicBezTo>
                  <a:pt x="2399744" y="5629678"/>
                  <a:pt x="2399744" y="5629678"/>
                  <a:pt x="2400497" y="5632068"/>
                </a:cubicBezTo>
                <a:cubicBezTo>
                  <a:pt x="2401314" y="5630498"/>
                  <a:pt x="2402542" y="5628140"/>
                  <a:pt x="2403862" y="5626084"/>
                </a:cubicBezTo>
                <a:lnTo>
                  <a:pt x="2403998" y="5625940"/>
                </a:lnTo>
                <a:lnTo>
                  <a:pt x="2408762" y="5629137"/>
                </a:lnTo>
                <a:cubicBezTo>
                  <a:pt x="2410016" y="5631040"/>
                  <a:pt x="2411178" y="5632645"/>
                  <a:pt x="2413190" y="5630698"/>
                </a:cubicBezTo>
                <a:cubicBezTo>
                  <a:pt x="2414694" y="5635476"/>
                  <a:pt x="2409165" y="5634591"/>
                  <a:pt x="2412305" y="5636228"/>
                </a:cubicBezTo>
                <a:cubicBezTo>
                  <a:pt x="2415445" y="5637866"/>
                  <a:pt x="2413810" y="5641008"/>
                  <a:pt x="2416950" y="5642646"/>
                </a:cubicBezTo>
                <a:cubicBezTo>
                  <a:pt x="2418455" y="5647424"/>
                  <a:pt x="2407397" y="5645652"/>
                  <a:pt x="2412793" y="5654458"/>
                </a:cubicBezTo>
                <a:cubicBezTo>
                  <a:pt x="2407264" y="5653572"/>
                  <a:pt x="2396207" y="5651799"/>
                  <a:pt x="2396075" y="5659719"/>
                </a:cubicBezTo>
                <a:cubicBezTo>
                  <a:pt x="2391298" y="5661224"/>
                  <a:pt x="2395324" y="5657331"/>
                  <a:pt x="2396959" y="5654190"/>
                </a:cubicBezTo>
                <a:cubicBezTo>
                  <a:pt x="2390678" y="5650915"/>
                  <a:pt x="2389794" y="5656445"/>
                  <a:pt x="2385017" y="5657949"/>
                </a:cubicBezTo>
                <a:cubicBezTo>
                  <a:pt x="2384264" y="5655559"/>
                  <a:pt x="2386653" y="5654807"/>
                  <a:pt x="2385901" y="5652418"/>
                </a:cubicBezTo>
                <a:cubicBezTo>
                  <a:pt x="2383513" y="5653170"/>
                  <a:pt x="2383513" y="5653170"/>
                  <a:pt x="2381876" y="5656311"/>
                </a:cubicBezTo>
                <a:cubicBezTo>
                  <a:pt x="2381876" y="5656311"/>
                  <a:pt x="2382629" y="5658700"/>
                  <a:pt x="2382629" y="5658700"/>
                </a:cubicBezTo>
                <a:cubicBezTo>
                  <a:pt x="2380241" y="5659452"/>
                  <a:pt x="2377852" y="5660204"/>
                  <a:pt x="2377852" y="5660204"/>
                </a:cubicBezTo>
                <a:cubicBezTo>
                  <a:pt x="2375464" y="5660955"/>
                  <a:pt x="2376217" y="5663345"/>
                  <a:pt x="2373827" y="5664097"/>
                </a:cubicBezTo>
                <a:cubicBezTo>
                  <a:pt x="2376968" y="5665733"/>
                  <a:pt x="2380109" y="5667372"/>
                  <a:pt x="2384885" y="5665869"/>
                </a:cubicBezTo>
                <a:cubicBezTo>
                  <a:pt x="2385637" y="5668258"/>
                  <a:pt x="2385637" y="5668258"/>
                  <a:pt x="2386389" y="5670647"/>
                </a:cubicBezTo>
                <a:cubicBezTo>
                  <a:pt x="2381613" y="5672151"/>
                  <a:pt x="2379225" y="5672903"/>
                  <a:pt x="2379976" y="5675291"/>
                </a:cubicBezTo>
                <a:cubicBezTo>
                  <a:pt x="2377587" y="5676043"/>
                  <a:pt x="2379225" y="5672903"/>
                  <a:pt x="2379225" y="5672903"/>
                </a:cubicBezTo>
                <a:cubicBezTo>
                  <a:pt x="2373694" y="5672017"/>
                  <a:pt x="2368918" y="5673520"/>
                  <a:pt x="2363390" y="5672634"/>
                </a:cubicBezTo>
                <a:cubicBezTo>
                  <a:pt x="2361002" y="5673386"/>
                  <a:pt x="2359366" y="5676527"/>
                  <a:pt x="2356092" y="5682809"/>
                </a:cubicBezTo>
                <a:cubicBezTo>
                  <a:pt x="2356092" y="5682809"/>
                  <a:pt x="2354455" y="5685949"/>
                  <a:pt x="2354455" y="5685949"/>
                </a:cubicBezTo>
                <a:cubicBezTo>
                  <a:pt x="2354455" y="5685949"/>
                  <a:pt x="2352067" y="5686701"/>
                  <a:pt x="2352067" y="5686701"/>
                </a:cubicBezTo>
                <a:cubicBezTo>
                  <a:pt x="2351315" y="5684313"/>
                  <a:pt x="2361002" y="5673386"/>
                  <a:pt x="2355473" y="5672499"/>
                </a:cubicBezTo>
                <a:cubicBezTo>
                  <a:pt x="2357861" y="5671747"/>
                  <a:pt x="2357861" y="5671747"/>
                  <a:pt x="2357861" y="5671747"/>
                </a:cubicBezTo>
                <a:cubicBezTo>
                  <a:pt x="2357110" y="5669359"/>
                  <a:pt x="2354721" y="5670110"/>
                  <a:pt x="2354721" y="5670110"/>
                </a:cubicBezTo>
                <a:cubicBezTo>
                  <a:pt x="2352331" y="5670862"/>
                  <a:pt x="2356226" y="5674889"/>
                  <a:pt x="2351447" y="5676394"/>
                </a:cubicBezTo>
                <a:cubicBezTo>
                  <a:pt x="2355473" y="5672499"/>
                  <a:pt x="2342027" y="5671479"/>
                  <a:pt x="2349191" y="5669224"/>
                </a:cubicBezTo>
                <a:cubicBezTo>
                  <a:pt x="2343662" y="5668338"/>
                  <a:pt x="2334110" y="5671344"/>
                  <a:pt x="2330216" y="5667318"/>
                </a:cubicBezTo>
                <a:cubicBezTo>
                  <a:pt x="2327827" y="5668070"/>
                  <a:pt x="2329332" y="5672849"/>
                  <a:pt x="2329332" y="5672849"/>
                </a:cubicBezTo>
                <a:cubicBezTo>
                  <a:pt x="2324555" y="5674352"/>
                  <a:pt x="2324555" y="5674352"/>
                  <a:pt x="2323052" y="5669573"/>
                </a:cubicBezTo>
                <a:cubicBezTo>
                  <a:pt x="2325440" y="5668821"/>
                  <a:pt x="2327827" y="5668070"/>
                  <a:pt x="2327827" y="5668070"/>
                </a:cubicBezTo>
                <a:cubicBezTo>
                  <a:pt x="2326324" y="5663291"/>
                  <a:pt x="2322299" y="5667184"/>
                  <a:pt x="2319159" y="5665546"/>
                </a:cubicBezTo>
                <a:cubicBezTo>
                  <a:pt x="2316640" y="5674218"/>
                  <a:pt x="2304697" y="5677976"/>
                  <a:pt x="2313233" y="5688421"/>
                </a:cubicBezTo>
                <a:cubicBezTo>
                  <a:pt x="2320400" y="5686165"/>
                  <a:pt x="2324292" y="5690192"/>
                  <a:pt x="2330572" y="5693466"/>
                </a:cubicBezTo>
                <a:cubicBezTo>
                  <a:pt x="2331324" y="5695857"/>
                  <a:pt x="2328937" y="5696609"/>
                  <a:pt x="2329688" y="5698998"/>
                </a:cubicBezTo>
                <a:cubicBezTo>
                  <a:pt x="2332077" y="5698246"/>
                  <a:pt x="2332828" y="5700635"/>
                  <a:pt x="2335216" y="5699883"/>
                </a:cubicBezTo>
                <a:cubicBezTo>
                  <a:pt x="2337604" y="5699132"/>
                  <a:pt x="2333712" y="5695105"/>
                  <a:pt x="2339241" y="5695991"/>
                </a:cubicBezTo>
                <a:cubicBezTo>
                  <a:pt x="2343886" y="5702407"/>
                  <a:pt x="2355076" y="5696260"/>
                  <a:pt x="2359720" y="5702676"/>
                </a:cubicBezTo>
                <a:cubicBezTo>
                  <a:pt x="2361224" y="5707454"/>
                  <a:pt x="2355695" y="5706569"/>
                  <a:pt x="2359588" y="5710595"/>
                </a:cubicBezTo>
                <a:cubicBezTo>
                  <a:pt x="2362728" y="5712233"/>
                  <a:pt x="2361975" y="5709843"/>
                  <a:pt x="2363612" y="5706702"/>
                </a:cubicBezTo>
                <a:cubicBezTo>
                  <a:pt x="2366754" y="5708340"/>
                  <a:pt x="2364984" y="5719401"/>
                  <a:pt x="2360207" y="5720905"/>
                </a:cubicBezTo>
                <a:cubicBezTo>
                  <a:pt x="2360960" y="5723295"/>
                  <a:pt x="2364100" y="5724933"/>
                  <a:pt x="2366487" y="5724181"/>
                </a:cubicBezTo>
                <a:cubicBezTo>
                  <a:pt x="2364852" y="5727321"/>
                  <a:pt x="2359324" y="5726435"/>
                  <a:pt x="2360075" y="5728825"/>
                </a:cubicBezTo>
                <a:cubicBezTo>
                  <a:pt x="2360828" y="5731215"/>
                  <a:pt x="2363968" y="5732852"/>
                  <a:pt x="2366355" y="5732100"/>
                </a:cubicBezTo>
                <a:cubicBezTo>
                  <a:pt x="2364720" y="5735240"/>
                  <a:pt x="2356803" y="5735106"/>
                  <a:pt x="2361448" y="5741523"/>
                </a:cubicBezTo>
                <a:cubicBezTo>
                  <a:pt x="2358308" y="5739886"/>
                  <a:pt x="2355168" y="5738247"/>
                  <a:pt x="2351141" y="5742141"/>
                </a:cubicBezTo>
                <a:cubicBezTo>
                  <a:pt x="2350388" y="5739752"/>
                  <a:pt x="2347249" y="5738114"/>
                  <a:pt x="2346498" y="5735725"/>
                </a:cubicBezTo>
                <a:cubicBezTo>
                  <a:pt x="2344110" y="5736477"/>
                  <a:pt x="2340836" y="5742757"/>
                  <a:pt x="2339333" y="5737981"/>
                </a:cubicBezTo>
                <a:cubicBezTo>
                  <a:pt x="2336944" y="5738732"/>
                  <a:pt x="2332169" y="5740236"/>
                  <a:pt x="2329778" y="5740987"/>
                </a:cubicBezTo>
                <a:cubicBezTo>
                  <a:pt x="2327391" y="5741739"/>
                  <a:pt x="2331282" y="5745765"/>
                  <a:pt x="2325754" y="5744879"/>
                </a:cubicBezTo>
                <a:cubicBezTo>
                  <a:pt x="2325754" y="5744879"/>
                  <a:pt x="2325003" y="5742491"/>
                  <a:pt x="2324250" y="5740100"/>
                </a:cubicBezTo>
                <a:cubicBezTo>
                  <a:pt x="2324250" y="5740100"/>
                  <a:pt x="2321861" y="5740852"/>
                  <a:pt x="2319474" y="5741604"/>
                </a:cubicBezTo>
                <a:cubicBezTo>
                  <a:pt x="2317086" y="5742356"/>
                  <a:pt x="2320977" y="5746383"/>
                  <a:pt x="2319342" y="5749523"/>
                </a:cubicBezTo>
                <a:cubicBezTo>
                  <a:pt x="2318589" y="5747134"/>
                  <a:pt x="2317837" y="5744746"/>
                  <a:pt x="2317086" y="5742356"/>
                </a:cubicBezTo>
                <a:cubicBezTo>
                  <a:pt x="2313945" y="5740718"/>
                  <a:pt x="2307531" y="5745362"/>
                  <a:pt x="2303639" y="5741336"/>
                </a:cubicBezTo>
                <a:cubicBezTo>
                  <a:pt x="2304523" y="5735806"/>
                  <a:pt x="2309301" y="5734301"/>
                  <a:pt x="2310185" y="5728771"/>
                </a:cubicBezTo>
                <a:cubicBezTo>
                  <a:pt x="2313325" y="5730408"/>
                  <a:pt x="2314961" y="5727267"/>
                  <a:pt x="2317349" y="5726516"/>
                </a:cubicBezTo>
                <a:cubicBezTo>
                  <a:pt x="2313589" y="5714569"/>
                  <a:pt x="2308945" y="5708152"/>
                  <a:pt x="2300408" y="5697709"/>
                </a:cubicBezTo>
                <a:cubicBezTo>
                  <a:pt x="2302797" y="5696958"/>
                  <a:pt x="2305185" y="5696206"/>
                  <a:pt x="2307574" y="5695454"/>
                </a:cubicBezTo>
                <a:cubicBezTo>
                  <a:pt x="2306069" y="5690675"/>
                  <a:pt x="2302045" y="5694568"/>
                  <a:pt x="2300541" y="5689789"/>
                </a:cubicBezTo>
                <a:cubicBezTo>
                  <a:pt x="2298905" y="5692930"/>
                  <a:pt x="2296516" y="5693682"/>
                  <a:pt x="2294879" y="5696823"/>
                </a:cubicBezTo>
                <a:cubicBezTo>
                  <a:pt x="2299524" y="5703239"/>
                  <a:pt x="2302664" y="5704878"/>
                  <a:pt x="2307309" y="5711294"/>
                </a:cubicBezTo>
                <a:cubicBezTo>
                  <a:pt x="2308812" y="5716072"/>
                  <a:pt x="2304037" y="5717575"/>
                  <a:pt x="2303151" y="5723107"/>
                </a:cubicBezTo>
                <a:cubicBezTo>
                  <a:pt x="2305541" y="5722355"/>
                  <a:pt x="2306293" y="5724743"/>
                  <a:pt x="2305407" y="5730274"/>
                </a:cubicBezTo>
                <a:cubicBezTo>
                  <a:pt x="2302267" y="5728637"/>
                  <a:pt x="2297490" y="5730140"/>
                  <a:pt x="2298242" y="5732529"/>
                </a:cubicBezTo>
                <a:cubicBezTo>
                  <a:pt x="2297358" y="5738060"/>
                  <a:pt x="2303019" y="5731026"/>
                  <a:pt x="2301382" y="5734167"/>
                </a:cubicBezTo>
                <a:cubicBezTo>
                  <a:pt x="2305275" y="5738194"/>
                  <a:pt x="2299746" y="5737309"/>
                  <a:pt x="2297358" y="5738060"/>
                </a:cubicBezTo>
                <a:cubicBezTo>
                  <a:pt x="2300498" y="5739698"/>
                  <a:pt x="2300498" y="5739698"/>
                  <a:pt x="2302003" y="5744477"/>
                </a:cubicBezTo>
                <a:cubicBezTo>
                  <a:pt x="2297227" y="5745980"/>
                  <a:pt x="2297358" y="5738060"/>
                  <a:pt x="2294971" y="5738812"/>
                </a:cubicBezTo>
                <a:cubicBezTo>
                  <a:pt x="2294218" y="5736422"/>
                  <a:pt x="2296606" y="5735670"/>
                  <a:pt x="2293466" y="5734033"/>
                </a:cubicBezTo>
                <a:cubicBezTo>
                  <a:pt x="2287186" y="5730756"/>
                  <a:pt x="2279135" y="5738543"/>
                  <a:pt x="2272855" y="5735268"/>
                </a:cubicBezTo>
                <a:cubicBezTo>
                  <a:pt x="2270467" y="5736019"/>
                  <a:pt x="2271219" y="5738409"/>
                  <a:pt x="2269582" y="5741550"/>
                </a:cubicBezTo>
                <a:cubicBezTo>
                  <a:pt x="2264939" y="5735134"/>
                  <a:pt x="2251624" y="5726194"/>
                  <a:pt x="2248220" y="5740396"/>
                </a:cubicBezTo>
                <a:cubicBezTo>
                  <a:pt x="2251359" y="5742033"/>
                  <a:pt x="2252996" y="5738893"/>
                  <a:pt x="2253748" y="5741281"/>
                </a:cubicBezTo>
                <a:cubicBezTo>
                  <a:pt x="2255253" y="5746060"/>
                  <a:pt x="2248972" y="5742785"/>
                  <a:pt x="2244946" y="5746679"/>
                </a:cubicBezTo>
                <a:cubicBezTo>
                  <a:pt x="2244193" y="5744288"/>
                  <a:pt x="2241805" y="5745040"/>
                  <a:pt x="2241054" y="5742652"/>
                </a:cubicBezTo>
                <a:cubicBezTo>
                  <a:pt x="2238666" y="5743403"/>
                  <a:pt x="2239418" y="5745792"/>
                  <a:pt x="2240170" y="5748182"/>
                </a:cubicBezTo>
                <a:cubicBezTo>
                  <a:pt x="2235394" y="5749685"/>
                  <a:pt x="2231502" y="5745658"/>
                  <a:pt x="2227477" y="5749550"/>
                </a:cubicBezTo>
                <a:cubicBezTo>
                  <a:pt x="2222832" y="5743134"/>
                  <a:pt x="2215666" y="5745390"/>
                  <a:pt x="2209386" y="5742114"/>
                </a:cubicBezTo>
                <a:cubicBezTo>
                  <a:pt x="2209386" y="5742114"/>
                  <a:pt x="2210139" y="5744504"/>
                  <a:pt x="2210139" y="5744504"/>
                </a:cubicBezTo>
                <a:cubicBezTo>
                  <a:pt x="2209255" y="5750034"/>
                  <a:pt x="2216419" y="5747779"/>
                  <a:pt x="2217171" y="5750169"/>
                </a:cubicBezTo>
                <a:cubicBezTo>
                  <a:pt x="2217039" y="5758088"/>
                  <a:pt x="2216155" y="5763619"/>
                  <a:pt x="2216023" y="5771539"/>
                </a:cubicBezTo>
                <a:cubicBezTo>
                  <a:pt x="2210494" y="5770653"/>
                  <a:pt x="2213015" y="5761981"/>
                  <a:pt x="2212262" y="5759591"/>
                </a:cubicBezTo>
                <a:cubicBezTo>
                  <a:pt x="2208238" y="5763484"/>
                  <a:pt x="2202708" y="5762598"/>
                  <a:pt x="2201072" y="5765739"/>
                </a:cubicBezTo>
                <a:cubicBezTo>
                  <a:pt x="2197932" y="5764101"/>
                  <a:pt x="2200320" y="5763350"/>
                  <a:pt x="2200320" y="5763350"/>
                </a:cubicBezTo>
                <a:cubicBezTo>
                  <a:pt x="2197180" y="5761713"/>
                  <a:pt x="2197180" y="5761713"/>
                  <a:pt x="2194792" y="5762465"/>
                </a:cubicBezTo>
                <a:cubicBezTo>
                  <a:pt x="2194792" y="5762465"/>
                  <a:pt x="2198683" y="5766491"/>
                  <a:pt x="2197048" y="5769633"/>
                </a:cubicBezTo>
                <a:cubicBezTo>
                  <a:pt x="2191519" y="5768746"/>
                  <a:pt x="2191519" y="5768746"/>
                  <a:pt x="2187495" y="5772639"/>
                </a:cubicBezTo>
                <a:cubicBezTo>
                  <a:pt x="2183601" y="5768613"/>
                  <a:pt x="2182231" y="5755913"/>
                  <a:pt x="2175949" y="5752640"/>
                </a:cubicBezTo>
                <a:cubicBezTo>
                  <a:pt x="2171172" y="5754142"/>
                  <a:pt x="2168032" y="5752504"/>
                  <a:pt x="2165644" y="5753256"/>
                </a:cubicBezTo>
                <a:cubicBezTo>
                  <a:pt x="2156842" y="5758653"/>
                  <a:pt x="2154453" y="5759405"/>
                  <a:pt x="2145653" y="5764800"/>
                </a:cubicBezTo>
                <a:cubicBezTo>
                  <a:pt x="2145653" y="5764800"/>
                  <a:pt x="2144017" y="5767941"/>
                  <a:pt x="2144017" y="5767941"/>
                </a:cubicBezTo>
                <a:cubicBezTo>
                  <a:pt x="2144017" y="5767941"/>
                  <a:pt x="2138355" y="5774975"/>
                  <a:pt x="2135967" y="5775727"/>
                </a:cubicBezTo>
                <a:cubicBezTo>
                  <a:pt x="2135967" y="5775727"/>
                  <a:pt x="2132827" y="5774091"/>
                  <a:pt x="2128802" y="5777982"/>
                </a:cubicBezTo>
                <a:cubicBezTo>
                  <a:pt x="2128802" y="5777982"/>
                  <a:pt x="2129554" y="5780371"/>
                  <a:pt x="2129554" y="5780371"/>
                </a:cubicBezTo>
                <a:cubicBezTo>
                  <a:pt x="2129554" y="5780371"/>
                  <a:pt x="2130306" y="5782761"/>
                  <a:pt x="2130306" y="5782761"/>
                </a:cubicBezTo>
                <a:cubicBezTo>
                  <a:pt x="2128670" y="5785901"/>
                  <a:pt x="2128670" y="5785901"/>
                  <a:pt x="2126282" y="5786653"/>
                </a:cubicBezTo>
                <a:cubicBezTo>
                  <a:pt x="2124644" y="5789794"/>
                  <a:pt x="2123008" y="5792936"/>
                  <a:pt x="2123008" y="5792936"/>
                </a:cubicBezTo>
                <a:cubicBezTo>
                  <a:pt x="2123760" y="5795326"/>
                  <a:pt x="2124513" y="5797715"/>
                  <a:pt x="2115712" y="5803111"/>
                </a:cubicBezTo>
                <a:cubicBezTo>
                  <a:pt x="2114075" y="5806252"/>
                  <a:pt x="2110801" y="5812534"/>
                  <a:pt x="2111554" y="5814923"/>
                </a:cubicBezTo>
                <a:cubicBezTo>
                  <a:pt x="2113057" y="5819702"/>
                  <a:pt x="2108281" y="5821206"/>
                  <a:pt x="2106645" y="5824347"/>
                </a:cubicBezTo>
                <a:cubicBezTo>
                  <a:pt x="2106645" y="5824347"/>
                  <a:pt x="2104257" y="5825098"/>
                  <a:pt x="2104257" y="5825098"/>
                </a:cubicBezTo>
                <a:cubicBezTo>
                  <a:pt x="2108149" y="5829126"/>
                  <a:pt x="2116066" y="5829261"/>
                  <a:pt x="2119959" y="5833287"/>
                </a:cubicBezTo>
                <a:cubicBezTo>
                  <a:pt x="2120844" y="5827757"/>
                  <a:pt x="2122349" y="5832535"/>
                  <a:pt x="2125489" y="5834174"/>
                </a:cubicBezTo>
                <a:cubicBezTo>
                  <a:pt x="2126240" y="5836562"/>
                  <a:pt x="2123100" y="5834926"/>
                  <a:pt x="2120712" y="5835677"/>
                </a:cubicBezTo>
                <a:cubicBezTo>
                  <a:pt x="2122967" y="5842845"/>
                  <a:pt x="2128629" y="5835811"/>
                  <a:pt x="2130132" y="5840590"/>
                </a:cubicBezTo>
                <a:cubicBezTo>
                  <a:pt x="2128497" y="5843731"/>
                  <a:pt x="2127745" y="5841341"/>
                  <a:pt x="2125356" y="5842093"/>
                </a:cubicBezTo>
                <a:cubicBezTo>
                  <a:pt x="2122967" y="5842845"/>
                  <a:pt x="2126108" y="5844482"/>
                  <a:pt x="2124472" y="5847624"/>
                </a:cubicBezTo>
                <a:cubicBezTo>
                  <a:pt x="2125223" y="5850013"/>
                  <a:pt x="2128364" y="5851651"/>
                  <a:pt x="2130621" y="5858819"/>
                </a:cubicBezTo>
                <a:cubicBezTo>
                  <a:pt x="2127479" y="5857181"/>
                  <a:pt x="2129116" y="5854040"/>
                  <a:pt x="2126728" y="5854792"/>
                </a:cubicBezTo>
                <a:cubicBezTo>
                  <a:pt x="2121950" y="5856295"/>
                  <a:pt x="2121066" y="5861826"/>
                  <a:pt x="2116290" y="5863329"/>
                </a:cubicBezTo>
                <a:cubicBezTo>
                  <a:pt x="2120314" y="5859437"/>
                  <a:pt x="2112398" y="5859302"/>
                  <a:pt x="2106868" y="5858416"/>
                </a:cubicBezTo>
                <a:cubicBezTo>
                  <a:pt x="2102976" y="5854389"/>
                  <a:pt x="2107752" y="5852886"/>
                  <a:pt x="2109390" y="5849744"/>
                </a:cubicBezTo>
                <a:cubicBezTo>
                  <a:pt x="2108638" y="5847355"/>
                  <a:pt x="2104612" y="5851248"/>
                  <a:pt x="2101472" y="5849610"/>
                </a:cubicBezTo>
                <a:cubicBezTo>
                  <a:pt x="2104744" y="5843328"/>
                  <a:pt x="2102489" y="5836161"/>
                  <a:pt x="2099348" y="5834523"/>
                </a:cubicBezTo>
                <a:cubicBezTo>
                  <a:pt x="2097712" y="5837664"/>
                  <a:pt x="2095323" y="5838416"/>
                  <a:pt x="2092935" y="5839168"/>
                </a:cubicBezTo>
                <a:cubicBezTo>
                  <a:pt x="2093687" y="5841557"/>
                  <a:pt x="2091299" y="5842309"/>
                  <a:pt x="2091299" y="5842309"/>
                </a:cubicBezTo>
                <a:cubicBezTo>
                  <a:pt x="2088910" y="5843059"/>
                  <a:pt x="2089663" y="5845450"/>
                  <a:pt x="2089663" y="5845450"/>
                </a:cubicBezTo>
                <a:cubicBezTo>
                  <a:pt x="2086389" y="5851731"/>
                  <a:pt x="2077456" y="5865047"/>
                  <a:pt x="2071042" y="5869692"/>
                </a:cubicBezTo>
                <a:cubicBezTo>
                  <a:pt x="2078472" y="5851597"/>
                  <a:pt x="2052424" y="5893935"/>
                  <a:pt x="2058218" y="5878982"/>
                </a:cubicBezTo>
                <a:cubicBezTo>
                  <a:pt x="2054192" y="5882874"/>
                  <a:pt x="2050168" y="5886767"/>
                  <a:pt x="2048531" y="5889908"/>
                </a:cubicBezTo>
                <a:cubicBezTo>
                  <a:pt x="2045259" y="5896190"/>
                  <a:pt x="2042738" y="5904862"/>
                  <a:pt x="2038713" y="5908755"/>
                </a:cubicBezTo>
                <a:cubicBezTo>
                  <a:pt x="2036193" y="5917427"/>
                  <a:pt x="2032919" y="5923709"/>
                  <a:pt x="2024870" y="5931495"/>
                </a:cubicBezTo>
                <a:cubicBezTo>
                  <a:pt x="2020846" y="5935387"/>
                  <a:pt x="2016821" y="5939280"/>
                  <a:pt x="2017573" y="5941670"/>
                </a:cubicBezTo>
                <a:cubicBezTo>
                  <a:pt x="2012665" y="5951093"/>
                  <a:pt x="2010276" y="5951845"/>
                  <a:pt x="2005500" y="5953348"/>
                </a:cubicBezTo>
                <a:cubicBezTo>
                  <a:pt x="2007136" y="5950207"/>
                  <a:pt x="2008771" y="5947066"/>
                  <a:pt x="2012045" y="5940783"/>
                </a:cubicBezTo>
                <a:cubicBezTo>
                  <a:pt x="2013681" y="5937643"/>
                  <a:pt x="2016954" y="5931359"/>
                  <a:pt x="2019342" y="5930608"/>
                </a:cubicBezTo>
                <a:cubicBezTo>
                  <a:pt x="2020226" y="5925078"/>
                  <a:pt x="2013812" y="5929723"/>
                  <a:pt x="2018722" y="5920299"/>
                </a:cubicBezTo>
                <a:cubicBezTo>
                  <a:pt x="2016334" y="5921051"/>
                  <a:pt x="2014698" y="5924192"/>
                  <a:pt x="2013061" y="5927333"/>
                </a:cubicBezTo>
                <a:cubicBezTo>
                  <a:pt x="2008153" y="5936757"/>
                  <a:pt x="2006515" y="5939898"/>
                  <a:pt x="2002623" y="5935870"/>
                </a:cubicBezTo>
                <a:cubicBezTo>
                  <a:pt x="2002623" y="5935870"/>
                  <a:pt x="2000235" y="5936621"/>
                  <a:pt x="2000235" y="5936621"/>
                </a:cubicBezTo>
                <a:cubicBezTo>
                  <a:pt x="2000988" y="5939012"/>
                  <a:pt x="1999351" y="5942153"/>
                  <a:pt x="1999351" y="5942153"/>
                </a:cubicBezTo>
                <a:cubicBezTo>
                  <a:pt x="1999351" y="5942153"/>
                  <a:pt x="1994442" y="5951576"/>
                  <a:pt x="1994442" y="5951576"/>
                </a:cubicBezTo>
                <a:cubicBezTo>
                  <a:pt x="1993558" y="5957107"/>
                  <a:pt x="1992672" y="5962636"/>
                  <a:pt x="1983873" y="5968033"/>
                </a:cubicBezTo>
                <a:cubicBezTo>
                  <a:pt x="1979848" y="5971926"/>
                  <a:pt x="1977459" y="5972677"/>
                  <a:pt x="1978211" y="5975068"/>
                </a:cubicBezTo>
                <a:cubicBezTo>
                  <a:pt x="1979716" y="5979846"/>
                  <a:pt x="1980467" y="5982236"/>
                  <a:pt x="1970030" y="5990772"/>
                </a:cubicBezTo>
                <a:cubicBezTo>
                  <a:pt x="1968393" y="5993915"/>
                  <a:pt x="1969145" y="5996303"/>
                  <a:pt x="1969145" y="5996303"/>
                </a:cubicBezTo>
                <a:cubicBezTo>
                  <a:pt x="1969897" y="5998692"/>
                  <a:pt x="1967508" y="5999444"/>
                  <a:pt x="1963484" y="6003337"/>
                </a:cubicBezTo>
                <a:cubicBezTo>
                  <a:pt x="1957071" y="6007982"/>
                  <a:pt x="1950791" y="6004705"/>
                  <a:pt x="1951676" y="5999177"/>
                </a:cubicBezTo>
                <a:cubicBezTo>
                  <a:pt x="1953311" y="5996034"/>
                  <a:pt x="1954947" y="5992894"/>
                  <a:pt x="1958973" y="5989002"/>
                </a:cubicBezTo>
                <a:cubicBezTo>
                  <a:pt x="1958220" y="5986611"/>
                  <a:pt x="1960609" y="5985859"/>
                  <a:pt x="1959857" y="5983471"/>
                </a:cubicBezTo>
                <a:cubicBezTo>
                  <a:pt x="1963881" y="5979578"/>
                  <a:pt x="1964766" y="5974046"/>
                  <a:pt x="1964766" y="5974046"/>
                </a:cubicBezTo>
                <a:cubicBezTo>
                  <a:pt x="1964766" y="5974046"/>
                  <a:pt x="1962376" y="5974799"/>
                  <a:pt x="1959988" y="5975550"/>
                </a:cubicBezTo>
                <a:cubicBezTo>
                  <a:pt x="1954327" y="5982585"/>
                  <a:pt x="1950303" y="5986478"/>
                  <a:pt x="1948667" y="5989618"/>
                </a:cubicBezTo>
                <a:cubicBezTo>
                  <a:pt x="1948667" y="5989618"/>
                  <a:pt x="1948667" y="5989618"/>
                  <a:pt x="1947915" y="5987228"/>
                </a:cubicBezTo>
                <a:cubicBezTo>
                  <a:pt x="1947915" y="5987228"/>
                  <a:pt x="1947915" y="5987228"/>
                  <a:pt x="1949551" y="5984088"/>
                </a:cubicBezTo>
                <a:cubicBezTo>
                  <a:pt x="1951939" y="5983337"/>
                  <a:pt x="1953575" y="5980194"/>
                  <a:pt x="1955212" y="5977053"/>
                </a:cubicBezTo>
                <a:cubicBezTo>
                  <a:pt x="1957601" y="5976302"/>
                  <a:pt x="1959236" y="5973160"/>
                  <a:pt x="1959236" y="5973160"/>
                </a:cubicBezTo>
                <a:cubicBezTo>
                  <a:pt x="1959613" y="5974355"/>
                  <a:pt x="1960618" y="5973382"/>
                  <a:pt x="1962034" y="5971624"/>
                </a:cubicBezTo>
                <a:lnTo>
                  <a:pt x="1967286" y="5965376"/>
                </a:lnTo>
                <a:lnTo>
                  <a:pt x="1965650" y="5968517"/>
                </a:lnTo>
                <a:cubicBezTo>
                  <a:pt x="1967286" y="5965376"/>
                  <a:pt x="1971311" y="5961482"/>
                  <a:pt x="1971311" y="5961482"/>
                </a:cubicBezTo>
                <a:cubicBezTo>
                  <a:pt x="1972947" y="5958342"/>
                  <a:pt x="1970559" y="5959093"/>
                  <a:pt x="1974584" y="5955201"/>
                </a:cubicBezTo>
                <a:cubicBezTo>
                  <a:pt x="1978609" y="5951307"/>
                  <a:pt x="1978609" y="5951307"/>
                  <a:pt x="1980244" y="5948167"/>
                </a:cubicBezTo>
                <a:cubicBezTo>
                  <a:pt x="1982633" y="5947415"/>
                  <a:pt x="1982633" y="5947415"/>
                  <a:pt x="1985021" y="5946663"/>
                </a:cubicBezTo>
                <a:cubicBezTo>
                  <a:pt x="1984269" y="5944274"/>
                  <a:pt x="1988293" y="5940380"/>
                  <a:pt x="1988293" y="5940380"/>
                </a:cubicBezTo>
                <a:cubicBezTo>
                  <a:pt x="1990681" y="5939628"/>
                  <a:pt x="1990681" y="5939628"/>
                  <a:pt x="1990681" y="5939628"/>
                </a:cubicBezTo>
                <a:cubicBezTo>
                  <a:pt x="1994705" y="5935736"/>
                  <a:pt x="1998732" y="5931843"/>
                  <a:pt x="1995591" y="5930206"/>
                </a:cubicBezTo>
                <a:cubicBezTo>
                  <a:pt x="1995591" y="5930206"/>
                  <a:pt x="1997227" y="5927065"/>
                  <a:pt x="1999615" y="5926314"/>
                </a:cubicBezTo>
                <a:cubicBezTo>
                  <a:pt x="2008548" y="5912997"/>
                  <a:pt x="2011070" y="5904325"/>
                  <a:pt x="2002268" y="5909721"/>
                </a:cubicBezTo>
                <a:cubicBezTo>
                  <a:pt x="2002268" y="5909721"/>
                  <a:pt x="2000633" y="5912862"/>
                  <a:pt x="1998995" y="5916003"/>
                </a:cubicBezTo>
                <a:cubicBezTo>
                  <a:pt x="1998995" y="5916003"/>
                  <a:pt x="1994971" y="5919896"/>
                  <a:pt x="1994971" y="5919896"/>
                </a:cubicBezTo>
                <a:cubicBezTo>
                  <a:pt x="1994219" y="5917507"/>
                  <a:pt x="1978120" y="5933079"/>
                  <a:pt x="1994350" y="5909587"/>
                </a:cubicBezTo>
                <a:cubicBezTo>
                  <a:pt x="1991963" y="5910339"/>
                  <a:pt x="1987938" y="5914231"/>
                  <a:pt x="1986301" y="5917373"/>
                </a:cubicBezTo>
                <a:cubicBezTo>
                  <a:pt x="1982277" y="5921265"/>
                  <a:pt x="1980641" y="5924408"/>
                  <a:pt x="1977368" y="5930689"/>
                </a:cubicBezTo>
                <a:cubicBezTo>
                  <a:pt x="1974980" y="5931441"/>
                  <a:pt x="1973344" y="5934582"/>
                  <a:pt x="1974096" y="5936971"/>
                </a:cubicBezTo>
                <a:cubicBezTo>
                  <a:pt x="1972459" y="5940112"/>
                  <a:pt x="1961889" y="5956569"/>
                  <a:pt x="1965914" y="5952677"/>
                </a:cubicBezTo>
                <a:cubicBezTo>
                  <a:pt x="1965914" y="5952677"/>
                  <a:pt x="1965030" y="5958208"/>
                  <a:pt x="1962642" y="5958959"/>
                </a:cubicBezTo>
                <a:cubicBezTo>
                  <a:pt x="1961005" y="5962100"/>
                  <a:pt x="1956980" y="5965993"/>
                  <a:pt x="1955344" y="5969134"/>
                </a:cubicBezTo>
                <a:cubicBezTo>
                  <a:pt x="1957733" y="5968383"/>
                  <a:pt x="1959368" y="5965242"/>
                  <a:pt x="1961005" y="5962100"/>
                </a:cubicBezTo>
                <a:cubicBezTo>
                  <a:pt x="1963393" y="5961349"/>
                  <a:pt x="1965030" y="5958208"/>
                  <a:pt x="1967418" y="5957456"/>
                </a:cubicBezTo>
                <a:cubicBezTo>
                  <a:pt x="1966666" y="5955066"/>
                  <a:pt x="1977236" y="5938609"/>
                  <a:pt x="1974848" y="5939361"/>
                </a:cubicBezTo>
                <a:cubicBezTo>
                  <a:pt x="1978873" y="5935468"/>
                  <a:pt x="1982897" y="5931576"/>
                  <a:pt x="1984533" y="5928434"/>
                </a:cubicBezTo>
                <a:cubicBezTo>
                  <a:pt x="1986922" y="5927682"/>
                  <a:pt x="1986922" y="5927682"/>
                  <a:pt x="1982897" y="5931576"/>
                </a:cubicBezTo>
                <a:cubicBezTo>
                  <a:pt x="1983649" y="5933964"/>
                  <a:pt x="1983649" y="5933964"/>
                  <a:pt x="1983649" y="5933964"/>
                </a:cubicBezTo>
                <a:cubicBezTo>
                  <a:pt x="1983649" y="5933964"/>
                  <a:pt x="1981260" y="5934716"/>
                  <a:pt x="1981260" y="5934716"/>
                </a:cubicBezTo>
                <a:cubicBezTo>
                  <a:pt x="1972327" y="5948032"/>
                  <a:pt x="1970691" y="5951173"/>
                  <a:pt x="1973079" y="5950422"/>
                </a:cubicBezTo>
                <a:cubicBezTo>
                  <a:pt x="1973831" y="5952811"/>
                  <a:pt x="1971442" y="5953562"/>
                  <a:pt x="1966533" y="5962986"/>
                </a:cubicBezTo>
                <a:cubicBezTo>
                  <a:pt x="1964145" y="5963738"/>
                  <a:pt x="1960873" y="5970020"/>
                  <a:pt x="1958484" y="5970772"/>
                </a:cubicBezTo>
                <a:cubicBezTo>
                  <a:pt x="1956848" y="5973912"/>
                  <a:pt x="1951187" y="5980946"/>
                  <a:pt x="1954459" y="5974664"/>
                </a:cubicBezTo>
                <a:lnTo>
                  <a:pt x="1956914" y="5969953"/>
                </a:lnTo>
                <a:lnTo>
                  <a:pt x="1958125" y="5968587"/>
                </a:lnTo>
                <a:cubicBezTo>
                  <a:pt x="1959745" y="5966436"/>
                  <a:pt x="1960562" y="5964865"/>
                  <a:pt x="1959368" y="5965242"/>
                </a:cubicBezTo>
                <a:lnTo>
                  <a:pt x="1956914" y="5969953"/>
                </a:lnTo>
                <a:lnTo>
                  <a:pt x="1952071" y="5975416"/>
                </a:lnTo>
                <a:cubicBezTo>
                  <a:pt x="1950434" y="5978558"/>
                  <a:pt x="1950434" y="5978558"/>
                  <a:pt x="1948047" y="5979308"/>
                </a:cubicBezTo>
                <a:cubicBezTo>
                  <a:pt x="1946410" y="5982450"/>
                  <a:pt x="1946410" y="5982450"/>
                  <a:pt x="1944775" y="5985592"/>
                </a:cubicBezTo>
                <a:cubicBezTo>
                  <a:pt x="1943137" y="5988733"/>
                  <a:pt x="1940750" y="5989485"/>
                  <a:pt x="1940750" y="5989485"/>
                </a:cubicBezTo>
                <a:cubicBezTo>
                  <a:pt x="1941502" y="5991873"/>
                  <a:pt x="1941502" y="5991873"/>
                  <a:pt x="1941502" y="5991873"/>
                </a:cubicBezTo>
                <a:cubicBezTo>
                  <a:pt x="1941502" y="5991873"/>
                  <a:pt x="1941502" y="5991873"/>
                  <a:pt x="1939866" y="5995015"/>
                </a:cubicBezTo>
                <a:cubicBezTo>
                  <a:pt x="1937478" y="5995767"/>
                  <a:pt x="1933453" y="5999660"/>
                  <a:pt x="1931816" y="6002800"/>
                </a:cubicBezTo>
                <a:cubicBezTo>
                  <a:pt x="1932569" y="6005190"/>
                  <a:pt x="1932569" y="6005190"/>
                  <a:pt x="1930180" y="6005942"/>
                </a:cubicBezTo>
                <a:cubicBezTo>
                  <a:pt x="1928543" y="6009082"/>
                  <a:pt x="1926154" y="6009834"/>
                  <a:pt x="1926907" y="6012223"/>
                </a:cubicBezTo>
                <a:cubicBezTo>
                  <a:pt x="1917221" y="6023151"/>
                  <a:pt x="1916338" y="6028681"/>
                  <a:pt x="1914701" y="6031823"/>
                </a:cubicBezTo>
                <a:cubicBezTo>
                  <a:pt x="1914701" y="6031823"/>
                  <a:pt x="1918726" y="6027929"/>
                  <a:pt x="1921113" y="6027177"/>
                </a:cubicBezTo>
                <a:cubicBezTo>
                  <a:pt x="1921998" y="6021648"/>
                  <a:pt x="1926023" y="6017754"/>
                  <a:pt x="1930047" y="6013861"/>
                </a:cubicBezTo>
                <a:cubicBezTo>
                  <a:pt x="1928410" y="6017002"/>
                  <a:pt x="1932437" y="6013109"/>
                  <a:pt x="1934072" y="6009968"/>
                </a:cubicBezTo>
                <a:cubicBezTo>
                  <a:pt x="1942122" y="6002184"/>
                  <a:pt x="1946146" y="5998290"/>
                  <a:pt x="1946898" y="6000680"/>
                </a:cubicBezTo>
                <a:cubicBezTo>
                  <a:pt x="1942874" y="6004572"/>
                  <a:pt x="1935577" y="6014747"/>
                  <a:pt x="1941990" y="6010102"/>
                </a:cubicBezTo>
                <a:cubicBezTo>
                  <a:pt x="1941990" y="6010102"/>
                  <a:pt x="1939601" y="6010854"/>
                  <a:pt x="1937964" y="6013995"/>
                </a:cubicBezTo>
                <a:cubicBezTo>
                  <a:pt x="1936328" y="6017138"/>
                  <a:pt x="1932303" y="6021029"/>
                  <a:pt x="1936328" y="6017138"/>
                </a:cubicBezTo>
                <a:cubicBezTo>
                  <a:pt x="1937964" y="6013995"/>
                  <a:pt x="1940352" y="6013244"/>
                  <a:pt x="1941990" y="6010102"/>
                </a:cubicBezTo>
                <a:cubicBezTo>
                  <a:pt x="1941105" y="6015634"/>
                  <a:pt x="1941105" y="6015634"/>
                  <a:pt x="1943493" y="6014881"/>
                </a:cubicBezTo>
                <a:cubicBezTo>
                  <a:pt x="1944246" y="6017271"/>
                  <a:pt x="1947386" y="6018908"/>
                  <a:pt x="1945750" y="6022051"/>
                </a:cubicBezTo>
                <a:cubicBezTo>
                  <a:pt x="1940089" y="6029084"/>
                  <a:pt x="1934427" y="6036118"/>
                  <a:pt x="1939336" y="6026694"/>
                </a:cubicBezTo>
                <a:cubicBezTo>
                  <a:pt x="1940973" y="6023554"/>
                  <a:pt x="1939336" y="6026694"/>
                  <a:pt x="1938585" y="6024306"/>
                </a:cubicBezTo>
                <a:cubicBezTo>
                  <a:pt x="1932923" y="6031339"/>
                  <a:pt x="1932039" y="6036869"/>
                  <a:pt x="1930403" y="6040009"/>
                </a:cubicBezTo>
                <a:cubicBezTo>
                  <a:pt x="1928014" y="6040761"/>
                  <a:pt x="1928766" y="6043152"/>
                  <a:pt x="1926378" y="6043903"/>
                </a:cubicBezTo>
                <a:cubicBezTo>
                  <a:pt x="1926378" y="6043903"/>
                  <a:pt x="1924742" y="6047044"/>
                  <a:pt x="1922353" y="6047796"/>
                </a:cubicBezTo>
                <a:cubicBezTo>
                  <a:pt x="1922353" y="6047796"/>
                  <a:pt x="1925493" y="6049433"/>
                  <a:pt x="1925493" y="6049433"/>
                </a:cubicBezTo>
                <a:cubicBezTo>
                  <a:pt x="1926246" y="6051823"/>
                  <a:pt x="1920717" y="6050937"/>
                  <a:pt x="1921468" y="6053327"/>
                </a:cubicBezTo>
                <a:cubicBezTo>
                  <a:pt x="1922973" y="6058107"/>
                  <a:pt x="1925362" y="6057354"/>
                  <a:pt x="1926114" y="6059743"/>
                </a:cubicBezTo>
                <a:cubicBezTo>
                  <a:pt x="1926866" y="6062133"/>
                  <a:pt x="1925229" y="6065274"/>
                  <a:pt x="1926733" y="6070052"/>
                </a:cubicBezTo>
                <a:cubicBezTo>
                  <a:pt x="1919569" y="6072307"/>
                  <a:pt x="1914792" y="6073810"/>
                  <a:pt x="1913908" y="6079341"/>
                </a:cubicBezTo>
                <a:cubicBezTo>
                  <a:pt x="1913155" y="6076953"/>
                  <a:pt x="1913155" y="6076953"/>
                  <a:pt x="1910768" y="6077704"/>
                </a:cubicBezTo>
                <a:cubicBezTo>
                  <a:pt x="1906742" y="6081597"/>
                  <a:pt x="1903471" y="6087879"/>
                  <a:pt x="1901834" y="6091019"/>
                </a:cubicBezTo>
                <a:cubicBezTo>
                  <a:pt x="1897809" y="6094913"/>
                  <a:pt x="1894537" y="6101196"/>
                  <a:pt x="1890512" y="6105087"/>
                </a:cubicBezTo>
                <a:cubicBezTo>
                  <a:pt x="1891263" y="6107477"/>
                  <a:pt x="1888875" y="6108229"/>
                  <a:pt x="1889628" y="6110618"/>
                </a:cubicBezTo>
                <a:cubicBezTo>
                  <a:pt x="1888875" y="6108229"/>
                  <a:pt x="1886488" y="6108980"/>
                  <a:pt x="1886488" y="6108980"/>
                </a:cubicBezTo>
                <a:cubicBezTo>
                  <a:pt x="1884098" y="6109732"/>
                  <a:pt x="1884098" y="6109732"/>
                  <a:pt x="1881710" y="6110484"/>
                </a:cubicBezTo>
                <a:cubicBezTo>
                  <a:pt x="1880074" y="6113625"/>
                  <a:pt x="1877686" y="6114377"/>
                  <a:pt x="1877686" y="6114377"/>
                </a:cubicBezTo>
                <a:cubicBezTo>
                  <a:pt x="1877686" y="6114377"/>
                  <a:pt x="1875296" y="6115128"/>
                  <a:pt x="1876934" y="6111987"/>
                </a:cubicBezTo>
                <a:cubicBezTo>
                  <a:pt x="1875296" y="6115128"/>
                  <a:pt x="1871273" y="6119022"/>
                  <a:pt x="1869637" y="6122162"/>
                </a:cubicBezTo>
                <a:cubicBezTo>
                  <a:pt x="1868000" y="6125304"/>
                  <a:pt x="1863975" y="6129197"/>
                  <a:pt x="1862339" y="6132339"/>
                </a:cubicBezTo>
                <a:cubicBezTo>
                  <a:pt x="1860702" y="6135480"/>
                  <a:pt x="1857430" y="6141762"/>
                  <a:pt x="1857430" y="6141762"/>
                </a:cubicBezTo>
                <a:cubicBezTo>
                  <a:pt x="1851016" y="6146406"/>
                  <a:pt x="1847743" y="6152688"/>
                  <a:pt x="1843719" y="6156581"/>
                </a:cubicBezTo>
                <a:cubicBezTo>
                  <a:pt x="1834033" y="6167509"/>
                  <a:pt x="1834785" y="6169898"/>
                  <a:pt x="1834785" y="6169898"/>
                </a:cubicBezTo>
                <a:cubicBezTo>
                  <a:pt x="1831513" y="6176180"/>
                  <a:pt x="1825852" y="6183213"/>
                  <a:pt x="1820942" y="6192638"/>
                </a:cubicBezTo>
                <a:cubicBezTo>
                  <a:pt x="1819307" y="6195778"/>
                  <a:pt x="1817670" y="6198919"/>
                  <a:pt x="1815282" y="6199671"/>
                </a:cubicBezTo>
                <a:cubicBezTo>
                  <a:pt x="1811258" y="6203564"/>
                  <a:pt x="1808870" y="6204315"/>
                  <a:pt x="1807234" y="6207456"/>
                </a:cubicBezTo>
                <a:cubicBezTo>
                  <a:pt x="1810506" y="6201174"/>
                  <a:pt x="1814530" y="6197281"/>
                  <a:pt x="1812894" y="6200422"/>
                </a:cubicBezTo>
                <a:cubicBezTo>
                  <a:pt x="1812894" y="6200422"/>
                  <a:pt x="1818554" y="6193388"/>
                  <a:pt x="1818554" y="6193388"/>
                </a:cubicBezTo>
                <a:cubicBezTo>
                  <a:pt x="1823465" y="6183965"/>
                  <a:pt x="1825852" y="6183213"/>
                  <a:pt x="1821828" y="6187106"/>
                </a:cubicBezTo>
                <a:cubicBezTo>
                  <a:pt x="1813778" y="6194892"/>
                  <a:pt x="1813778" y="6194892"/>
                  <a:pt x="1822712" y="6181575"/>
                </a:cubicBezTo>
                <a:cubicBezTo>
                  <a:pt x="1828373" y="6174542"/>
                  <a:pt x="1825984" y="6175293"/>
                  <a:pt x="1820324" y="6182326"/>
                </a:cubicBezTo>
                <a:cubicBezTo>
                  <a:pt x="1809002" y="6196395"/>
                  <a:pt x="1809002" y="6196395"/>
                  <a:pt x="1808250" y="6194006"/>
                </a:cubicBezTo>
                <a:cubicBezTo>
                  <a:pt x="1804978" y="6200288"/>
                  <a:pt x="1803342" y="6203428"/>
                  <a:pt x="1797679" y="6210463"/>
                </a:cubicBezTo>
                <a:cubicBezTo>
                  <a:pt x="1797679" y="6210463"/>
                  <a:pt x="1796928" y="6208075"/>
                  <a:pt x="1796928" y="6208075"/>
                </a:cubicBezTo>
                <a:cubicBezTo>
                  <a:pt x="1796928" y="6208075"/>
                  <a:pt x="1796175" y="6205684"/>
                  <a:pt x="1798563" y="6204933"/>
                </a:cubicBezTo>
                <a:cubicBezTo>
                  <a:pt x="1813158" y="6184582"/>
                  <a:pt x="1805110" y="6192368"/>
                  <a:pt x="1802721" y="6193120"/>
                </a:cubicBezTo>
                <a:cubicBezTo>
                  <a:pt x="1802721" y="6193120"/>
                  <a:pt x="1800333" y="6193872"/>
                  <a:pt x="1800333" y="6193872"/>
                </a:cubicBezTo>
                <a:cubicBezTo>
                  <a:pt x="1799581" y="6191482"/>
                  <a:pt x="1801970" y="6190730"/>
                  <a:pt x="1801970" y="6190730"/>
                </a:cubicBezTo>
                <a:cubicBezTo>
                  <a:pt x="1805994" y="6186837"/>
                  <a:pt x="1807630" y="6183698"/>
                  <a:pt x="1807630" y="6183698"/>
                </a:cubicBezTo>
                <a:cubicBezTo>
                  <a:pt x="1809266" y="6180555"/>
                  <a:pt x="1810901" y="6177414"/>
                  <a:pt x="1813290" y="6176663"/>
                </a:cubicBezTo>
                <a:cubicBezTo>
                  <a:pt x="1829521" y="6153172"/>
                  <a:pt x="1819704" y="6172018"/>
                  <a:pt x="1827000" y="6161844"/>
                </a:cubicBezTo>
                <a:cubicBezTo>
                  <a:pt x="1818069" y="6175159"/>
                  <a:pt x="1822093" y="6171267"/>
                  <a:pt x="1818820" y="6177548"/>
                </a:cubicBezTo>
                <a:cubicBezTo>
                  <a:pt x="1815546" y="6183831"/>
                  <a:pt x="1821209" y="6176797"/>
                  <a:pt x="1825233" y="6172904"/>
                </a:cubicBezTo>
                <a:cubicBezTo>
                  <a:pt x="1827621" y="6172152"/>
                  <a:pt x="1830892" y="6165870"/>
                  <a:pt x="1830892" y="6165870"/>
                </a:cubicBezTo>
                <a:cubicBezTo>
                  <a:pt x="1833281" y="6165118"/>
                  <a:pt x="1833281" y="6165118"/>
                  <a:pt x="1835671" y="6164366"/>
                </a:cubicBezTo>
                <a:cubicBezTo>
                  <a:pt x="1838943" y="6158084"/>
                  <a:pt x="1840579" y="6154943"/>
                  <a:pt x="1844603" y="6151050"/>
                </a:cubicBezTo>
                <a:cubicBezTo>
                  <a:pt x="1848628" y="6147158"/>
                  <a:pt x="1851016" y="6146406"/>
                  <a:pt x="1848628" y="6147158"/>
                </a:cubicBezTo>
                <a:cubicBezTo>
                  <a:pt x="1859199" y="6130701"/>
                  <a:pt x="1859199" y="6130701"/>
                  <a:pt x="1862471" y="6124418"/>
                </a:cubicBezTo>
                <a:cubicBezTo>
                  <a:pt x="1862471" y="6124418"/>
                  <a:pt x="1866497" y="6120525"/>
                  <a:pt x="1868132" y="6117384"/>
                </a:cubicBezTo>
                <a:cubicBezTo>
                  <a:pt x="1865744" y="6118135"/>
                  <a:pt x="1864107" y="6121277"/>
                  <a:pt x="1860082" y="6125170"/>
                </a:cubicBezTo>
                <a:lnTo>
                  <a:pt x="1852034" y="6132954"/>
                </a:lnTo>
                <a:lnTo>
                  <a:pt x="1855306" y="6126673"/>
                </a:lnTo>
                <a:cubicBezTo>
                  <a:pt x="1857694" y="6125921"/>
                  <a:pt x="1857694" y="6125921"/>
                  <a:pt x="1857694" y="6125921"/>
                </a:cubicBezTo>
                <a:cubicBezTo>
                  <a:pt x="1859330" y="6122781"/>
                  <a:pt x="1860967" y="6119639"/>
                  <a:pt x="1863355" y="6118887"/>
                </a:cubicBezTo>
                <a:cubicBezTo>
                  <a:pt x="1864992" y="6115746"/>
                  <a:pt x="1866628" y="6112605"/>
                  <a:pt x="1866628" y="6112605"/>
                </a:cubicBezTo>
                <a:cubicBezTo>
                  <a:pt x="1869016" y="6111853"/>
                  <a:pt x="1876314" y="6101679"/>
                  <a:pt x="1880338" y="6097786"/>
                </a:cubicBezTo>
                <a:cubicBezTo>
                  <a:pt x="1880338" y="6097786"/>
                  <a:pt x="1881975" y="6094645"/>
                  <a:pt x="1884364" y="6093893"/>
                </a:cubicBezTo>
                <a:cubicBezTo>
                  <a:pt x="1887635" y="6087611"/>
                  <a:pt x="1891661" y="6083718"/>
                  <a:pt x="1896570" y="6074295"/>
                </a:cubicBezTo>
                <a:cubicBezTo>
                  <a:pt x="1896570" y="6074295"/>
                  <a:pt x="1896570" y="6074295"/>
                  <a:pt x="1893429" y="6072657"/>
                </a:cubicBezTo>
                <a:cubicBezTo>
                  <a:pt x="1894180" y="6075046"/>
                  <a:pt x="1891792" y="6075798"/>
                  <a:pt x="1890156" y="6078938"/>
                </a:cubicBezTo>
                <a:cubicBezTo>
                  <a:pt x="1887768" y="6079690"/>
                  <a:pt x="1881355" y="6084334"/>
                  <a:pt x="1874057" y="6094510"/>
                </a:cubicBezTo>
                <a:cubicBezTo>
                  <a:pt x="1868397" y="6101545"/>
                  <a:pt x="1868397" y="6101545"/>
                  <a:pt x="1877330" y="6088228"/>
                </a:cubicBezTo>
                <a:cubicBezTo>
                  <a:pt x="1878966" y="6085086"/>
                  <a:pt x="1880603" y="6081945"/>
                  <a:pt x="1882991" y="6081193"/>
                </a:cubicBezTo>
                <a:cubicBezTo>
                  <a:pt x="1882991" y="6081193"/>
                  <a:pt x="1874941" y="6088980"/>
                  <a:pt x="1880603" y="6081945"/>
                </a:cubicBezTo>
                <a:cubicBezTo>
                  <a:pt x="1882239" y="6078805"/>
                  <a:pt x="1878215" y="6082697"/>
                  <a:pt x="1876578" y="6085838"/>
                </a:cubicBezTo>
                <a:cubicBezTo>
                  <a:pt x="1872554" y="6089732"/>
                  <a:pt x="1872554" y="6089732"/>
                  <a:pt x="1871801" y="6087341"/>
                </a:cubicBezTo>
                <a:cubicBezTo>
                  <a:pt x="1871801" y="6087341"/>
                  <a:pt x="1869413" y="6088093"/>
                  <a:pt x="1866141" y="6094376"/>
                </a:cubicBezTo>
                <a:cubicBezTo>
                  <a:pt x="1863752" y="6095128"/>
                  <a:pt x="1863752" y="6095128"/>
                  <a:pt x="1863752" y="6095128"/>
                </a:cubicBezTo>
                <a:cubicBezTo>
                  <a:pt x="1866141" y="6094376"/>
                  <a:pt x="1867776" y="6091235"/>
                  <a:pt x="1869413" y="6088093"/>
                </a:cubicBezTo>
                <a:cubicBezTo>
                  <a:pt x="1871049" y="6084952"/>
                  <a:pt x="1875073" y="6081060"/>
                  <a:pt x="1876711" y="6077919"/>
                </a:cubicBezTo>
                <a:cubicBezTo>
                  <a:pt x="1876711" y="6077919"/>
                  <a:pt x="1876711" y="6077919"/>
                  <a:pt x="1874322" y="6078671"/>
                </a:cubicBezTo>
                <a:cubicBezTo>
                  <a:pt x="1871933" y="6079422"/>
                  <a:pt x="1866272" y="6086456"/>
                  <a:pt x="1867909" y="6083315"/>
                </a:cubicBezTo>
                <a:cubicBezTo>
                  <a:pt x="1869545" y="6080174"/>
                  <a:pt x="1871182" y="6077033"/>
                  <a:pt x="1873570" y="6076281"/>
                </a:cubicBezTo>
                <a:cubicBezTo>
                  <a:pt x="1872817" y="6073893"/>
                  <a:pt x="1872817" y="6073893"/>
                  <a:pt x="1872065" y="6071502"/>
                </a:cubicBezTo>
                <a:cubicBezTo>
                  <a:pt x="1861496" y="6087959"/>
                  <a:pt x="1867158" y="6080926"/>
                  <a:pt x="1867909" y="6083315"/>
                </a:cubicBezTo>
                <a:cubicBezTo>
                  <a:pt x="1862248" y="6090348"/>
                  <a:pt x="1856587" y="6097383"/>
                  <a:pt x="1856587" y="6097383"/>
                </a:cubicBezTo>
                <a:cubicBezTo>
                  <a:pt x="1857339" y="6099772"/>
                  <a:pt x="1857339" y="6099772"/>
                  <a:pt x="1857339" y="6099772"/>
                </a:cubicBezTo>
                <a:cubicBezTo>
                  <a:pt x="1857339" y="6099772"/>
                  <a:pt x="1860480" y="6101410"/>
                  <a:pt x="1860480" y="6101410"/>
                </a:cubicBezTo>
                <a:cubicBezTo>
                  <a:pt x="1861232" y="6103800"/>
                  <a:pt x="1857207" y="6107693"/>
                  <a:pt x="1854818" y="6108445"/>
                </a:cubicBezTo>
                <a:cubicBezTo>
                  <a:pt x="1855570" y="6110834"/>
                  <a:pt x="1853182" y="6111585"/>
                  <a:pt x="1853182" y="6111585"/>
                </a:cubicBezTo>
                <a:cubicBezTo>
                  <a:pt x="1850793" y="6112337"/>
                  <a:pt x="1853182" y="6111585"/>
                  <a:pt x="1850793" y="6112337"/>
                </a:cubicBezTo>
                <a:cubicBezTo>
                  <a:pt x="1850793" y="6112337"/>
                  <a:pt x="1846769" y="6116230"/>
                  <a:pt x="1845134" y="6119370"/>
                </a:cubicBezTo>
                <a:cubicBezTo>
                  <a:pt x="1843496" y="6122511"/>
                  <a:pt x="1843496" y="6122511"/>
                  <a:pt x="1841859" y="6125652"/>
                </a:cubicBezTo>
                <a:cubicBezTo>
                  <a:pt x="1841859" y="6125652"/>
                  <a:pt x="1839471" y="6126404"/>
                  <a:pt x="1839471" y="6126404"/>
                </a:cubicBezTo>
                <a:cubicBezTo>
                  <a:pt x="1839471" y="6126404"/>
                  <a:pt x="1839692" y="6125022"/>
                  <a:pt x="1839710" y="6124032"/>
                </a:cubicBezTo>
                <a:lnTo>
                  <a:pt x="1838719" y="6124016"/>
                </a:lnTo>
                <a:lnTo>
                  <a:pt x="1843629" y="6114592"/>
                </a:lnTo>
                <a:cubicBezTo>
                  <a:pt x="1850925" y="6104417"/>
                  <a:pt x="1848537" y="6105169"/>
                  <a:pt x="1842877" y="6112203"/>
                </a:cubicBezTo>
                <a:lnTo>
                  <a:pt x="1839025" y="6115929"/>
                </a:lnTo>
                <a:lnTo>
                  <a:pt x="1838876" y="6116037"/>
                </a:lnTo>
                <a:lnTo>
                  <a:pt x="1842159" y="6107833"/>
                </a:lnTo>
                <a:cubicBezTo>
                  <a:pt x="1841970" y="6107236"/>
                  <a:pt x="1840555" y="6108994"/>
                  <a:pt x="1838099" y="6113707"/>
                </a:cubicBezTo>
                <a:cubicBezTo>
                  <a:pt x="1824390" y="6128525"/>
                  <a:pt x="1830935" y="6115963"/>
                  <a:pt x="1823638" y="6126136"/>
                </a:cubicBezTo>
                <a:cubicBezTo>
                  <a:pt x="1823638" y="6126136"/>
                  <a:pt x="1825274" y="6122995"/>
                  <a:pt x="1825274" y="6122995"/>
                </a:cubicBezTo>
                <a:cubicBezTo>
                  <a:pt x="1834207" y="6109679"/>
                  <a:pt x="1833454" y="6107290"/>
                  <a:pt x="1844777" y="6093222"/>
                </a:cubicBezTo>
                <a:cubicBezTo>
                  <a:pt x="1844777" y="6093222"/>
                  <a:pt x="1844777" y="6093222"/>
                  <a:pt x="1845529" y="6095610"/>
                </a:cubicBezTo>
                <a:cubicBezTo>
                  <a:pt x="1839868" y="6102644"/>
                  <a:pt x="1834207" y="6109679"/>
                  <a:pt x="1834959" y="6112069"/>
                </a:cubicBezTo>
                <a:cubicBezTo>
                  <a:pt x="1834959" y="6112069"/>
                  <a:pt x="1834959" y="6112069"/>
                  <a:pt x="1838984" y="6108176"/>
                </a:cubicBezTo>
                <a:cubicBezTo>
                  <a:pt x="1842257" y="6101893"/>
                  <a:pt x="1844645" y="6101142"/>
                  <a:pt x="1846281" y="6098001"/>
                </a:cubicBezTo>
                <a:cubicBezTo>
                  <a:pt x="1846281" y="6098001"/>
                  <a:pt x="1846281" y="6098001"/>
                  <a:pt x="1848669" y="6097249"/>
                </a:cubicBezTo>
                <a:cubicBezTo>
                  <a:pt x="1848669" y="6097249"/>
                  <a:pt x="1847034" y="6100390"/>
                  <a:pt x="1844645" y="6101142"/>
                </a:cubicBezTo>
                <a:cubicBezTo>
                  <a:pt x="1843761" y="6106672"/>
                  <a:pt x="1845397" y="6103530"/>
                  <a:pt x="1851809" y="6098887"/>
                </a:cubicBezTo>
                <a:lnTo>
                  <a:pt x="1854751" y="6094679"/>
                </a:lnTo>
                <a:lnTo>
                  <a:pt x="1854199" y="6098135"/>
                </a:lnTo>
                <a:cubicBezTo>
                  <a:pt x="1865520" y="6084067"/>
                  <a:pt x="1859108" y="6088710"/>
                  <a:pt x="1862380" y="6082429"/>
                </a:cubicBezTo>
                <a:cubicBezTo>
                  <a:pt x="1869677" y="6072254"/>
                  <a:pt x="1867289" y="6073006"/>
                  <a:pt x="1867289" y="6073006"/>
                </a:cubicBezTo>
                <a:lnTo>
                  <a:pt x="1864574" y="6074385"/>
                </a:lnTo>
                <a:lnTo>
                  <a:pt x="1866537" y="6070616"/>
                </a:lnTo>
                <a:cubicBezTo>
                  <a:pt x="1864149" y="6071368"/>
                  <a:pt x="1864149" y="6071368"/>
                  <a:pt x="1864149" y="6071368"/>
                </a:cubicBezTo>
                <a:cubicBezTo>
                  <a:pt x="1864149" y="6071368"/>
                  <a:pt x="1861008" y="6069730"/>
                  <a:pt x="1860256" y="6067341"/>
                </a:cubicBezTo>
                <a:cubicBezTo>
                  <a:pt x="1857867" y="6068093"/>
                  <a:pt x="1857867" y="6068093"/>
                  <a:pt x="1857867" y="6068093"/>
                </a:cubicBezTo>
                <a:cubicBezTo>
                  <a:pt x="1856232" y="6071234"/>
                  <a:pt x="1854595" y="6074375"/>
                  <a:pt x="1854595" y="6074375"/>
                </a:cubicBezTo>
                <a:cubicBezTo>
                  <a:pt x="1854595" y="6074375"/>
                  <a:pt x="1855348" y="6076764"/>
                  <a:pt x="1855348" y="6076764"/>
                </a:cubicBezTo>
                <a:cubicBezTo>
                  <a:pt x="1854153" y="6077140"/>
                  <a:pt x="1851953" y="6078489"/>
                  <a:pt x="1850161" y="6079052"/>
                </a:cubicBezTo>
                <a:lnTo>
                  <a:pt x="1848344" y="6077441"/>
                </a:lnTo>
                <a:lnTo>
                  <a:pt x="1849818" y="6075878"/>
                </a:lnTo>
                <a:cubicBezTo>
                  <a:pt x="1849066" y="6073489"/>
                  <a:pt x="1851455" y="6072736"/>
                  <a:pt x="1851455" y="6072736"/>
                </a:cubicBezTo>
                <a:lnTo>
                  <a:pt x="1844820" y="6074825"/>
                </a:lnTo>
                <a:lnTo>
                  <a:pt x="1845390" y="6074318"/>
                </a:lnTo>
                <a:lnTo>
                  <a:pt x="1847031" y="6072029"/>
                </a:lnTo>
                <a:lnTo>
                  <a:pt x="1858000" y="6060173"/>
                </a:lnTo>
                <a:cubicBezTo>
                  <a:pt x="1866049" y="6052387"/>
                  <a:pt x="1867686" y="6049246"/>
                  <a:pt x="1865165" y="6057917"/>
                </a:cubicBezTo>
                <a:cubicBezTo>
                  <a:pt x="1859504" y="6064951"/>
                  <a:pt x="1859504" y="6064951"/>
                  <a:pt x="1863529" y="6061058"/>
                </a:cubicBezTo>
                <a:cubicBezTo>
                  <a:pt x="1865165" y="6057917"/>
                  <a:pt x="1863529" y="6061058"/>
                  <a:pt x="1867553" y="6057166"/>
                </a:cubicBezTo>
                <a:cubicBezTo>
                  <a:pt x="1867553" y="6057166"/>
                  <a:pt x="1869942" y="6056414"/>
                  <a:pt x="1869190" y="6054025"/>
                </a:cubicBezTo>
                <a:cubicBezTo>
                  <a:pt x="1876488" y="6043850"/>
                  <a:pt x="1863529" y="6061058"/>
                  <a:pt x="1866801" y="6054776"/>
                </a:cubicBezTo>
                <a:cubicBezTo>
                  <a:pt x="1869190" y="6054025"/>
                  <a:pt x="1866801" y="6054776"/>
                  <a:pt x="1868438" y="6051635"/>
                </a:cubicBezTo>
                <a:cubicBezTo>
                  <a:pt x="1868438" y="6051635"/>
                  <a:pt x="1870826" y="6050883"/>
                  <a:pt x="1870075" y="6048495"/>
                </a:cubicBezTo>
                <a:cubicBezTo>
                  <a:pt x="1870075" y="6048495"/>
                  <a:pt x="1869322" y="6046106"/>
                  <a:pt x="1871710" y="6045354"/>
                </a:cubicBezTo>
                <a:cubicBezTo>
                  <a:pt x="1869322" y="6046106"/>
                  <a:pt x="1869322" y="6046106"/>
                  <a:pt x="1869322" y="6046106"/>
                </a:cubicBezTo>
                <a:cubicBezTo>
                  <a:pt x="1869322" y="6046106"/>
                  <a:pt x="1868570" y="6043715"/>
                  <a:pt x="1870959" y="6042963"/>
                </a:cubicBezTo>
                <a:cubicBezTo>
                  <a:pt x="1868570" y="6043715"/>
                  <a:pt x="1866935" y="6046857"/>
                  <a:pt x="1864545" y="6047609"/>
                </a:cubicBezTo>
                <a:cubicBezTo>
                  <a:pt x="1860521" y="6051502"/>
                  <a:pt x="1851587" y="6064816"/>
                  <a:pt x="1849952" y="6067958"/>
                </a:cubicBezTo>
                <a:lnTo>
                  <a:pt x="1847031" y="6072029"/>
                </a:lnTo>
                <a:lnTo>
                  <a:pt x="1844289" y="6074992"/>
                </a:lnTo>
                <a:lnTo>
                  <a:pt x="1844820" y="6074825"/>
                </a:lnTo>
                <a:lnTo>
                  <a:pt x="1840265" y="6078885"/>
                </a:lnTo>
                <a:cubicBezTo>
                  <a:pt x="1830578" y="6089813"/>
                  <a:pt x="1825670" y="6099235"/>
                  <a:pt x="1822398" y="6105518"/>
                </a:cubicBezTo>
                <a:cubicBezTo>
                  <a:pt x="1823150" y="6107907"/>
                  <a:pt x="1819126" y="6111799"/>
                  <a:pt x="1817488" y="6114941"/>
                </a:cubicBezTo>
                <a:cubicBezTo>
                  <a:pt x="1815100" y="6115693"/>
                  <a:pt x="1815100" y="6115693"/>
                  <a:pt x="1815100" y="6115693"/>
                </a:cubicBezTo>
                <a:cubicBezTo>
                  <a:pt x="1817488" y="6114941"/>
                  <a:pt x="1816735" y="6112552"/>
                  <a:pt x="1816735" y="6112552"/>
                </a:cubicBezTo>
                <a:cubicBezTo>
                  <a:pt x="1818374" y="6109411"/>
                  <a:pt x="1818374" y="6109411"/>
                  <a:pt x="1817621" y="6107021"/>
                </a:cubicBezTo>
                <a:cubicBezTo>
                  <a:pt x="1817621" y="6107021"/>
                  <a:pt x="1817621" y="6107021"/>
                  <a:pt x="1820010" y="6106270"/>
                </a:cubicBezTo>
                <a:cubicBezTo>
                  <a:pt x="1820894" y="6100739"/>
                  <a:pt x="1824918" y="6096846"/>
                  <a:pt x="1824918" y="6096846"/>
                </a:cubicBezTo>
                <a:cubicBezTo>
                  <a:pt x="1824918" y="6096846"/>
                  <a:pt x="1828943" y="6092953"/>
                  <a:pt x="1830578" y="6089813"/>
                </a:cubicBezTo>
                <a:cubicBezTo>
                  <a:pt x="1832968" y="6089060"/>
                  <a:pt x="1834604" y="6085920"/>
                  <a:pt x="1836241" y="6082778"/>
                </a:cubicBezTo>
                <a:cubicBezTo>
                  <a:pt x="1836241" y="6082778"/>
                  <a:pt x="1834604" y="6085920"/>
                  <a:pt x="1832216" y="6086672"/>
                </a:cubicBezTo>
                <a:cubicBezTo>
                  <a:pt x="1824918" y="6096846"/>
                  <a:pt x="1822530" y="6097598"/>
                  <a:pt x="1824918" y="6096846"/>
                </a:cubicBezTo>
                <a:cubicBezTo>
                  <a:pt x="1824166" y="6094457"/>
                  <a:pt x="1821778" y="6095208"/>
                  <a:pt x="1822530" y="6097598"/>
                </a:cubicBezTo>
                <a:cubicBezTo>
                  <a:pt x="1816118" y="6102241"/>
                  <a:pt x="1821778" y="6095208"/>
                  <a:pt x="1824166" y="6094457"/>
                </a:cubicBezTo>
                <a:cubicBezTo>
                  <a:pt x="1825050" y="6088927"/>
                  <a:pt x="1829074" y="6085033"/>
                  <a:pt x="1833101" y="6081140"/>
                </a:cubicBezTo>
                <a:cubicBezTo>
                  <a:pt x="1834737" y="6077999"/>
                  <a:pt x="1834737" y="6077999"/>
                  <a:pt x="1837125" y="6077247"/>
                </a:cubicBezTo>
                <a:cubicBezTo>
                  <a:pt x="1841149" y="6073355"/>
                  <a:pt x="1846809" y="6066321"/>
                  <a:pt x="1839512" y="6076496"/>
                </a:cubicBezTo>
                <a:cubicBezTo>
                  <a:pt x="1839512" y="6076496"/>
                  <a:pt x="1841149" y="6073355"/>
                  <a:pt x="1843537" y="6072603"/>
                </a:cubicBezTo>
                <a:cubicBezTo>
                  <a:pt x="1845174" y="6069462"/>
                  <a:pt x="1849199" y="6065568"/>
                  <a:pt x="1852471" y="6059287"/>
                </a:cubicBezTo>
                <a:cubicBezTo>
                  <a:pt x="1855743" y="6053005"/>
                  <a:pt x="1859768" y="6049113"/>
                  <a:pt x="1866182" y="6044467"/>
                </a:cubicBezTo>
                <a:cubicBezTo>
                  <a:pt x="1866182" y="6044467"/>
                  <a:pt x="1865430" y="6042077"/>
                  <a:pt x="1865430" y="6042077"/>
                </a:cubicBezTo>
                <a:cubicBezTo>
                  <a:pt x="1867066" y="6038937"/>
                  <a:pt x="1869454" y="6038186"/>
                  <a:pt x="1871090" y="6035043"/>
                </a:cubicBezTo>
                <a:cubicBezTo>
                  <a:pt x="1868702" y="6035795"/>
                  <a:pt x="1867950" y="6033406"/>
                  <a:pt x="1867950" y="6033406"/>
                </a:cubicBezTo>
                <a:cubicBezTo>
                  <a:pt x="1865562" y="6034157"/>
                  <a:pt x="1863174" y="6034909"/>
                  <a:pt x="1861536" y="6038050"/>
                </a:cubicBezTo>
                <a:cubicBezTo>
                  <a:pt x="1854992" y="6050616"/>
                  <a:pt x="1845306" y="6061542"/>
                  <a:pt x="1838009" y="6071717"/>
                </a:cubicBezTo>
                <a:cubicBezTo>
                  <a:pt x="1832348" y="6078750"/>
                  <a:pt x="1828322" y="6082645"/>
                  <a:pt x="1822662" y="6089679"/>
                </a:cubicBezTo>
                <a:cubicBezTo>
                  <a:pt x="1821778" y="6095208"/>
                  <a:pt x="1817754" y="6099101"/>
                  <a:pt x="1813728" y="6102994"/>
                </a:cubicBezTo>
                <a:cubicBezTo>
                  <a:pt x="1811339" y="6103746"/>
                  <a:pt x="1808951" y="6104498"/>
                  <a:pt x="1804927" y="6108389"/>
                </a:cubicBezTo>
                <a:cubicBezTo>
                  <a:pt x="1803291" y="6111532"/>
                  <a:pt x="1802538" y="6109141"/>
                  <a:pt x="1800151" y="6109893"/>
                </a:cubicBezTo>
                <a:cubicBezTo>
                  <a:pt x="1802538" y="6109141"/>
                  <a:pt x="1806563" y="6105249"/>
                  <a:pt x="1808199" y="6102108"/>
                </a:cubicBezTo>
                <a:cubicBezTo>
                  <a:pt x="1808199" y="6102108"/>
                  <a:pt x="1809836" y="6098967"/>
                  <a:pt x="1809083" y="6096579"/>
                </a:cubicBezTo>
                <a:cubicBezTo>
                  <a:pt x="1811471" y="6095827"/>
                  <a:pt x="1811471" y="6095827"/>
                  <a:pt x="1810720" y="6093437"/>
                </a:cubicBezTo>
                <a:cubicBezTo>
                  <a:pt x="1821158" y="6084899"/>
                  <a:pt x="1820405" y="6082510"/>
                  <a:pt x="1822042" y="6079368"/>
                </a:cubicBezTo>
                <a:cubicBezTo>
                  <a:pt x="1826066" y="6075477"/>
                  <a:pt x="1830092" y="6071582"/>
                  <a:pt x="1830845" y="6073972"/>
                </a:cubicBezTo>
                <a:cubicBezTo>
                  <a:pt x="1828455" y="6074724"/>
                  <a:pt x="1832480" y="6070830"/>
                  <a:pt x="1834116" y="6067690"/>
                </a:cubicBezTo>
                <a:cubicBezTo>
                  <a:pt x="1835753" y="6064549"/>
                  <a:pt x="1839777" y="6060657"/>
                  <a:pt x="1839025" y="6058267"/>
                </a:cubicBezTo>
                <a:cubicBezTo>
                  <a:pt x="1844686" y="6051232"/>
                  <a:pt x="1844686" y="6051232"/>
                  <a:pt x="1838273" y="6055878"/>
                </a:cubicBezTo>
                <a:cubicBezTo>
                  <a:pt x="1836636" y="6059019"/>
                  <a:pt x="1834248" y="6059771"/>
                  <a:pt x="1834248" y="6059771"/>
                </a:cubicBezTo>
                <a:cubicBezTo>
                  <a:pt x="1834248" y="6059771"/>
                  <a:pt x="1831861" y="6060523"/>
                  <a:pt x="1836769" y="6051099"/>
                </a:cubicBezTo>
                <a:cubicBezTo>
                  <a:pt x="1838405" y="6047958"/>
                  <a:pt x="1838405" y="6047958"/>
                  <a:pt x="1838405" y="6047958"/>
                </a:cubicBezTo>
                <a:cubicBezTo>
                  <a:pt x="1837654" y="6045567"/>
                  <a:pt x="1836017" y="6048710"/>
                  <a:pt x="1836017" y="6048710"/>
                </a:cubicBezTo>
                <a:cubicBezTo>
                  <a:pt x="1832745" y="6054991"/>
                  <a:pt x="1826332" y="6059637"/>
                  <a:pt x="1823058" y="6065919"/>
                </a:cubicBezTo>
                <a:cubicBezTo>
                  <a:pt x="1819786" y="6072200"/>
                  <a:pt x="1819786" y="6072200"/>
                  <a:pt x="1810853" y="6085515"/>
                </a:cubicBezTo>
                <a:cubicBezTo>
                  <a:pt x="1809215" y="6088659"/>
                  <a:pt x="1809215" y="6088659"/>
                  <a:pt x="1813241" y="6084765"/>
                </a:cubicBezTo>
                <a:cubicBezTo>
                  <a:pt x="1809215" y="6088659"/>
                  <a:pt x="1811606" y="6087906"/>
                  <a:pt x="1809967" y="6091047"/>
                </a:cubicBezTo>
                <a:cubicBezTo>
                  <a:pt x="1809967" y="6091047"/>
                  <a:pt x="1807580" y="6091799"/>
                  <a:pt x="1807580" y="6091799"/>
                </a:cubicBezTo>
                <a:cubicBezTo>
                  <a:pt x="1805944" y="6094941"/>
                  <a:pt x="1805944" y="6094941"/>
                  <a:pt x="1804307" y="6098082"/>
                </a:cubicBezTo>
                <a:cubicBezTo>
                  <a:pt x="1800283" y="6101974"/>
                  <a:pt x="1797011" y="6108255"/>
                  <a:pt x="1795372" y="6111397"/>
                </a:cubicBezTo>
                <a:cubicBezTo>
                  <a:pt x="1796125" y="6113787"/>
                  <a:pt x="1794488" y="6116928"/>
                  <a:pt x="1799267" y="6115424"/>
                </a:cubicBezTo>
                <a:cubicBezTo>
                  <a:pt x="1797628" y="6118566"/>
                  <a:pt x="1794488" y="6116928"/>
                  <a:pt x="1792100" y="6117680"/>
                </a:cubicBezTo>
                <a:cubicBezTo>
                  <a:pt x="1792100" y="6117680"/>
                  <a:pt x="1790464" y="6120821"/>
                  <a:pt x="1790464" y="6120821"/>
                </a:cubicBezTo>
                <a:cubicBezTo>
                  <a:pt x="1790464" y="6120821"/>
                  <a:pt x="1788829" y="6123962"/>
                  <a:pt x="1788829" y="6123962"/>
                </a:cubicBezTo>
                <a:cubicBezTo>
                  <a:pt x="1788829" y="6123962"/>
                  <a:pt x="1787192" y="6127103"/>
                  <a:pt x="1787192" y="6127103"/>
                </a:cubicBezTo>
                <a:cubicBezTo>
                  <a:pt x="1787192" y="6127103"/>
                  <a:pt x="1789581" y="6126351"/>
                  <a:pt x="1791216" y="6123210"/>
                </a:cubicBezTo>
                <a:cubicBezTo>
                  <a:pt x="1791216" y="6123210"/>
                  <a:pt x="1791969" y="6125600"/>
                  <a:pt x="1791969" y="6125600"/>
                </a:cubicBezTo>
                <a:cubicBezTo>
                  <a:pt x="1794356" y="6124848"/>
                  <a:pt x="1788697" y="6131882"/>
                  <a:pt x="1784673" y="6135775"/>
                </a:cubicBezTo>
                <a:cubicBezTo>
                  <a:pt x="1783036" y="6138915"/>
                  <a:pt x="1780646" y="6139668"/>
                  <a:pt x="1780646" y="6139668"/>
                </a:cubicBezTo>
                <a:cubicBezTo>
                  <a:pt x="1778126" y="6148339"/>
                  <a:pt x="1772466" y="6155372"/>
                  <a:pt x="1764415" y="6163159"/>
                </a:cubicBezTo>
                <a:cubicBezTo>
                  <a:pt x="1758003" y="6167804"/>
                  <a:pt x="1758003" y="6167804"/>
                  <a:pt x="1754863" y="6166166"/>
                </a:cubicBezTo>
                <a:cubicBezTo>
                  <a:pt x="1754863" y="6166166"/>
                  <a:pt x="1750839" y="6170059"/>
                  <a:pt x="1749200" y="6173200"/>
                </a:cubicBezTo>
                <a:lnTo>
                  <a:pt x="1748510" y="6174217"/>
                </a:lnTo>
                <a:lnTo>
                  <a:pt x="1750839" y="6170059"/>
                </a:lnTo>
                <a:cubicBezTo>
                  <a:pt x="1748449" y="6170812"/>
                  <a:pt x="1746813" y="6173952"/>
                  <a:pt x="1745176" y="6177093"/>
                </a:cubicBezTo>
                <a:cubicBezTo>
                  <a:pt x="1742788" y="6177844"/>
                  <a:pt x="1741152" y="6180986"/>
                  <a:pt x="1739516" y="6184126"/>
                </a:cubicBezTo>
                <a:cubicBezTo>
                  <a:pt x="1738764" y="6181737"/>
                  <a:pt x="1737128" y="6184877"/>
                  <a:pt x="1734740" y="6185629"/>
                </a:cubicBezTo>
                <a:cubicBezTo>
                  <a:pt x="1733103" y="6188770"/>
                  <a:pt x="1731466" y="6191912"/>
                  <a:pt x="1732217" y="6194302"/>
                </a:cubicBezTo>
                <a:cubicBezTo>
                  <a:pt x="1730582" y="6197442"/>
                  <a:pt x="1732970" y="6196690"/>
                  <a:pt x="1729698" y="6202974"/>
                </a:cubicBezTo>
                <a:cubicBezTo>
                  <a:pt x="1728946" y="6200584"/>
                  <a:pt x="1728193" y="6198194"/>
                  <a:pt x="1726558" y="6201336"/>
                </a:cubicBezTo>
                <a:cubicBezTo>
                  <a:pt x="1721781" y="6202839"/>
                  <a:pt x="1719394" y="6203591"/>
                  <a:pt x="1714483" y="6213015"/>
                </a:cubicBezTo>
                <a:cubicBezTo>
                  <a:pt x="1714483" y="6213015"/>
                  <a:pt x="1712095" y="6213766"/>
                  <a:pt x="1712847" y="6216155"/>
                </a:cubicBezTo>
                <a:cubicBezTo>
                  <a:pt x="1710459" y="6216906"/>
                  <a:pt x="1710459" y="6216906"/>
                  <a:pt x="1710459" y="6216906"/>
                </a:cubicBezTo>
                <a:cubicBezTo>
                  <a:pt x="1710459" y="6216906"/>
                  <a:pt x="1709707" y="6214518"/>
                  <a:pt x="1709707" y="6214518"/>
                </a:cubicBezTo>
                <a:cubicBezTo>
                  <a:pt x="1712979" y="6208236"/>
                  <a:pt x="1716253" y="6201952"/>
                  <a:pt x="1718641" y="6201201"/>
                </a:cubicBezTo>
                <a:cubicBezTo>
                  <a:pt x="1726690" y="6193416"/>
                  <a:pt x="1728458" y="6182355"/>
                  <a:pt x="1736508" y="6174569"/>
                </a:cubicBezTo>
                <a:cubicBezTo>
                  <a:pt x="1742920" y="6169924"/>
                  <a:pt x="1740532" y="6170676"/>
                  <a:pt x="1743804" y="6164394"/>
                </a:cubicBezTo>
                <a:cubicBezTo>
                  <a:pt x="1746327" y="6155721"/>
                  <a:pt x="1757647" y="6141655"/>
                  <a:pt x="1765697" y="6133868"/>
                </a:cubicBezTo>
                <a:cubicBezTo>
                  <a:pt x="1776133" y="6125331"/>
                  <a:pt x="1773877" y="6118163"/>
                  <a:pt x="1781928" y="6110377"/>
                </a:cubicBezTo>
                <a:cubicBezTo>
                  <a:pt x="1781176" y="6107988"/>
                  <a:pt x="1780424" y="6105599"/>
                  <a:pt x="1778036" y="6106350"/>
                </a:cubicBezTo>
                <a:cubicBezTo>
                  <a:pt x="1774011" y="6110243"/>
                  <a:pt x="1768350" y="6117277"/>
                  <a:pt x="1762689" y="6124311"/>
                </a:cubicBezTo>
                <a:cubicBezTo>
                  <a:pt x="1753002" y="6135238"/>
                  <a:pt x="1753002" y="6135238"/>
                  <a:pt x="1753886" y="6129707"/>
                </a:cubicBezTo>
                <a:cubicBezTo>
                  <a:pt x="1754770" y="6124176"/>
                  <a:pt x="1754770" y="6124176"/>
                  <a:pt x="1741063" y="6138996"/>
                </a:cubicBezTo>
                <a:cubicBezTo>
                  <a:pt x="1735400" y="6146031"/>
                  <a:pt x="1728987" y="6150675"/>
                  <a:pt x="1721689" y="6160850"/>
                </a:cubicBezTo>
                <a:cubicBezTo>
                  <a:pt x="1728236" y="6148286"/>
                  <a:pt x="1736284" y="6140501"/>
                  <a:pt x="1741194" y="6131076"/>
                </a:cubicBezTo>
                <a:cubicBezTo>
                  <a:pt x="1746854" y="6124042"/>
                  <a:pt x="1752515" y="6117009"/>
                  <a:pt x="1755789" y="6110727"/>
                </a:cubicBezTo>
                <a:cubicBezTo>
                  <a:pt x="1755036" y="6108336"/>
                  <a:pt x="1755036" y="6108336"/>
                  <a:pt x="1755036" y="6108336"/>
                </a:cubicBezTo>
                <a:cubicBezTo>
                  <a:pt x="1758309" y="6102054"/>
                  <a:pt x="1771135" y="6092765"/>
                  <a:pt x="1767243" y="6088738"/>
                </a:cubicBezTo>
                <a:lnTo>
                  <a:pt x="1764853" y="6089490"/>
                </a:lnTo>
                <a:cubicBezTo>
                  <a:pt x="1764101" y="6087101"/>
                  <a:pt x="1766491" y="6086348"/>
                  <a:pt x="1768879" y="6085597"/>
                </a:cubicBezTo>
                <a:cubicBezTo>
                  <a:pt x="1770515" y="6082456"/>
                  <a:pt x="1774540" y="6078564"/>
                  <a:pt x="1776175" y="6075423"/>
                </a:cubicBezTo>
                <a:cubicBezTo>
                  <a:pt x="1777812" y="6072281"/>
                  <a:pt x="1779448" y="6069140"/>
                  <a:pt x="1775424" y="6073033"/>
                </a:cubicBezTo>
                <a:cubicBezTo>
                  <a:pt x="1772151" y="6079315"/>
                  <a:pt x="1765739" y="6083959"/>
                  <a:pt x="1760076" y="6090993"/>
                </a:cubicBezTo>
                <a:cubicBezTo>
                  <a:pt x="1761713" y="6087853"/>
                  <a:pt x="1761713" y="6087853"/>
                  <a:pt x="1757688" y="6091745"/>
                </a:cubicBezTo>
                <a:cubicBezTo>
                  <a:pt x="1756936" y="6089355"/>
                  <a:pt x="1753664" y="6095638"/>
                  <a:pt x="1752028" y="6098779"/>
                </a:cubicBezTo>
                <a:cubicBezTo>
                  <a:pt x="1749640" y="6099530"/>
                  <a:pt x="1749640" y="6099530"/>
                  <a:pt x="1749640" y="6099530"/>
                </a:cubicBezTo>
                <a:cubicBezTo>
                  <a:pt x="1748002" y="6102672"/>
                  <a:pt x="1748002" y="6102672"/>
                  <a:pt x="1745614" y="6103423"/>
                </a:cubicBezTo>
                <a:cubicBezTo>
                  <a:pt x="1745614" y="6103423"/>
                  <a:pt x="1748002" y="6102672"/>
                  <a:pt x="1747251" y="6100283"/>
                </a:cubicBezTo>
                <a:cubicBezTo>
                  <a:pt x="1753664" y="6095638"/>
                  <a:pt x="1754548" y="6090107"/>
                  <a:pt x="1758573" y="6086215"/>
                </a:cubicBezTo>
                <a:cubicBezTo>
                  <a:pt x="1762597" y="6082322"/>
                  <a:pt x="1764235" y="6079181"/>
                  <a:pt x="1764235" y="6079181"/>
                </a:cubicBezTo>
                <a:cubicBezTo>
                  <a:pt x="1764987" y="6081571"/>
                  <a:pt x="1766623" y="6078430"/>
                  <a:pt x="1769011" y="6077678"/>
                </a:cubicBezTo>
                <a:cubicBezTo>
                  <a:pt x="1770647" y="6074536"/>
                  <a:pt x="1770647" y="6074536"/>
                  <a:pt x="1773035" y="6073784"/>
                </a:cubicBezTo>
                <a:cubicBezTo>
                  <a:pt x="1774672" y="6070644"/>
                  <a:pt x="1776308" y="6067503"/>
                  <a:pt x="1776308" y="6067503"/>
                </a:cubicBezTo>
                <a:cubicBezTo>
                  <a:pt x="1777943" y="6064361"/>
                  <a:pt x="1777943" y="6064361"/>
                  <a:pt x="1779580" y="6061220"/>
                </a:cubicBezTo>
                <a:cubicBezTo>
                  <a:pt x="1788514" y="6047904"/>
                  <a:pt x="1788514" y="6047904"/>
                  <a:pt x="1777191" y="6061972"/>
                </a:cubicBezTo>
                <a:cubicBezTo>
                  <a:pt x="1775556" y="6065113"/>
                  <a:pt x="1773168" y="6065864"/>
                  <a:pt x="1771532" y="6069006"/>
                </a:cubicBezTo>
                <a:cubicBezTo>
                  <a:pt x="1769895" y="6072147"/>
                  <a:pt x="1765871" y="6076039"/>
                  <a:pt x="1765871" y="6076039"/>
                </a:cubicBezTo>
                <a:cubicBezTo>
                  <a:pt x="1763483" y="6076791"/>
                  <a:pt x="1765871" y="6076039"/>
                  <a:pt x="1767507" y="6072899"/>
                </a:cubicBezTo>
                <a:cubicBezTo>
                  <a:pt x="1769144" y="6069758"/>
                  <a:pt x="1770779" y="6066616"/>
                  <a:pt x="1772416" y="6063476"/>
                </a:cubicBezTo>
                <a:cubicBezTo>
                  <a:pt x="1778075" y="6056441"/>
                  <a:pt x="1783738" y="6049407"/>
                  <a:pt x="1786126" y="6048656"/>
                </a:cubicBezTo>
                <a:cubicBezTo>
                  <a:pt x="1786126" y="6048656"/>
                  <a:pt x="1786126" y="6048656"/>
                  <a:pt x="1788514" y="6047904"/>
                </a:cubicBezTo>
                <a:cubicBezTo>
                  <a:pt x="1788514" y="6047904"/>
                  <a:pt x="1790150" y="6044763"/>
                  <a:pt x="1790150" y="6044763"/>
                </a:cubicBezTo>
                <a:cubicBezTo>
                  <a:pt x="1791786" y="6041623"/>
                  <a:pt x="1793423" y="6038481"/>
                  <a:pt x="1793423" y="6038481"/>
                </a:cubicBezTo>
                <a:cubicBezTo>
                  <a:pt x="1793423" y="6038481"/>
                  <a:pt x="1793423" y="6038481"/>
                  <a:pt x="1791034" y="6039232"/>
                </a:cubicBezTo>
                <a:cubicBezTo>
                  <a:pt x="1795944" y="6029808"/>
                  <a:pt x="1798333" y="6029056"/>
                  <a:pt x="1794309" y="6032950"/>
                </a:cubicBezTo>
                <a:lnTo>
                  <a:pt x="1789985" y="6040247"/>
                </a:lnTo>
                <a:lnTo>
                  <a:pt x="1782986" y="6047018"/>
                </a:lnTo>
                <a:cubicBezTo>
                  <a:pt x="1782234" y="6044629"/>
                  <a:pt x="1784622" y="6043877"/>
                  <a:pt x="1787894" y="6037595"/>
                </a:cubicBezTo>
                <a:cubicBezTo>
                  <a:pt x="1791918" y="6033703"/>
                  <a:pt x="1793556" y="6030560"/>
                  <a:pt x="1795944" y="6029808"/>
                </a:cubicBezTo>
                <a:cubicBezTo>
                  <a:pt x="1791166" y="6031312"/>
                  <a:pt x="1784754" y="6035957"/>
                  <a:pt x="1779977" y="6037460"/>
                </a:cubicBezTo>
                <a:cubicBezTo>
                  <a:pt x="1773432" y="6050025"/>
                  <a:pt x="1771795" y="6053166"/>
                  <a:pt x="1766886" y="6062588"/>
                </a:cubicBezTo>
                <a:cubicBezTo>
                  <a:pt x="1768523" y="6059447"/>
                  <a:pt x="1770160" y="6056308"/>
                  <a:pt x="1772548" y="6055557"/>
                </a:cubicBezTo>
                <a:cubicBezTo>
                  <a:pt x="1775819" y="6049273"/>
                  <a:pt x="1782234" y="6044629"/>
                  <a:pt x="1785506" y="6038346"/>
                </a:cubicBezTo>
                <a:cubicBezTo>
                  <a:pt x="1783870" y="6041487"/>
                  <a:pt x="1778210" y="6048521"/>
                  <a:pt x="1778210" y="6048521"/>
                </a:cubicBezTo>
                <a:cubicBezTo>
                  <a:pt x="1778961" y="6050911"/>
                  <a:pt x="1774935" y="6054805"/>
                  <a:pt x="1773300" y="6057944"/>
                </a:cubicBezTo>
                <a:cubicBezTo>
                  <a:pt x="1773300" y="6057944"/>
                  <a:pt x="1773300" y="6057944"/>
                  <a:pt x="1771663" y="6061085"/>
                </a:cubicBezTo>
                <a:cubicBezTo>
                  <a:pt x="1770027" y="6064227"/>
                  <a:pt x="1770027" y="6064227"/>
                  <a:pt x="1767639" y="6064979"/>
                </a:cubicBezTo>
                <a:cubicBezTo>
                  <a:pt x="1767639" y="6064979"/>
                  <a:pt x="1763615" y="6068871"/>
                  <a:pt x="1764367" y="6071261"/>
                </a:cubicBezTo>
                <a:lnTo>
                  <a:pt x="1761720" y="6074194"/>
                </a:lnTo>
                <a:lnTo>
                  <a:pt x="1760341" y="6075154"/>
                </a:lnTo>
                <a:cubicBezTo>
                  <a:pt x="1760341" y="6075154"/>
                  <a:pt x="1759933" y="6075939"/>
                  <a:pt x="1760231" y="6075844"/>
                </a:cubicBezTo>
                <a:lnTo>
                  <a:pt x="1761720" y="6074194"/>
                </a:lnTo>
                <a:lnTo>
                  <a:pt x="1764649" y="6072157"/>
                </a:lnTo>
                <a:cubicBezTo>
                  <a:pt x="1765749" y="6071482"/>
                  <a:pt x="1765937" y="6072080"/>
                  <a:pt x="1763483" y="6076791"/>
                </a:cubicBezTo>
                <a:cubicBezTo>
                  <a:pt x="1761092" y="6077544"/>
                  <a:pt x="1757068" y="6081436"/>
                  <a:pt x="1757068" y="6081436"/>
                </a:cubicBezTo>
                <a:cubicBezTo>
                  <a:pt x="1756317" y="6079047"/>
                  <a:pt x="1754681" y="6082188"/>
                  <a:pt x="1750656" y="6086081"/>
                </a:cubicBezTo>
                <a:cubicBezTo>
                  <a:pt x="1747384" y="6092362"/>
                  <a:pt x="1743358" y="6096255"/>
                  <a:pt x="1739334" y="6100148"/>
                </a:cubicBezTo>
                <a:cubicBezTo>
                  <a:pt x="1742606" y="6093867"/>
                  <a:pt x="1744242" y="6090726"/>
                  <a:pt x="1745880" y="6087584"/>
                </a:cubicBezTo>
                <a:cubicBezTo>
                  <a:pt x="1734557" y="6101651"/>
                  <a:pt x="1737829" y="6095369"/>
                  <a:pt x="1737829" y="6095369"/>
                </a:cubicBezTo>
                <a:cubicBezTo>
                  <a:pt x="1737829" y="6095369"/>
                  <a:pt x="1737078" y="6092981"/>
                  <a:pt x="1737078" y="6092981"/>
                </a:cubicBezTo>
                <a:cubicBezTo>
                  <a:pt x="1734689" y="6093732"/>
                  <a:pt x="1731417" y="6100014"/>
                  <a:pt x="1728144" y="6106297"/>
                </a:cubicBezTo>
                <a:cubicBezTo>
                  <a:pt x="1726507" y="6109437"/>
                  <a:pt x="1722483" y="6113330"/>
                  <a:pt x="1720846" y="6116472"/>
                </a:cubicBezTo>
                <a:lnTo>
                  <a:pt x="1718432" y="6119706"/>
                </a:lnTo>
                <a:lnTo>
                  <a:pt x="1713614" y="6125975"/>
                </a:lnTo>
                <a:lnTo>
                  <a:pt x="1714174" y="6125643"/>
                </a:lnTo>
                <a:lnTo>
                  <a:pt x="1713550" y="6126646"/>
                </a:lnTo>
                <a:lnTo>
                  <a:pt x="1712482" y="6127972"/>
                </a:lnTo>
                <a:lnTo>
                  <a:pt x="1713612" y="6125979"/>
                </a:lnTo>
                <a:lnTo>
                  <a:pt x="1707126" y="6134419"/>
                </a:lnTo>
                <a:lnTo>
                  <a:pt x="1703864" y="6137573"/>
                </a:lnTo>
                <a:cubicBezTo>
                  <a:pt x="1703112" y="6135184"/>
                  <a:pt x="1700723" y="6135935"/>
                  <a:pt x="1692673" y="6143721"/>
                </a:cubicBezTo>
                <a:cubicBezTo>
                  <a:pt x="1693426" y="6146112"/>
                  <a:pt x="1694178" y="6148500"/>
                  <a:pt x="1694178" y="6148500"/>
                </a:cubicBezTo>
                <a:cubicBezTo>
                  <a:pt x="1690906" y="6154782"/>
                  <a:pt x="1688517" y="6155534"/>
                  <a:pt x="1686882" y="6158675"/>
                </a:cubicBezTo>
                <a:cubicBezTo>
                  <a:pt x="1683609" y="6164957"/>
                  <a:pt x="1679583" y="6168851"/>
                  <a:pt x="1676311" y="6175133"/>
                </a:cubicBezTo>
                <a:cubicBezTo>
                  <a:pt x="1672286" y="6179024"/>
                  <a:pt x="1670651" y="6182167"/>
                  <a:pt x="1674675" y="6178273"/>
                </a:cubicBezTo>
                <a:cubicBezTo>
                  <a:pt x="1681973" y="6168099"/>
                  <a:pt x="1680335" y="6171240"/>
                  <a:pt x="1680335" y="6171240"/>
                </a:cubicBezTo>
                <a:cubicBezTo>
                  <a:pt x="1683477" y="6172876"/>
                  <a:pt x="1679451" y="6176770"/>
                  <a:pt x="1670518" y="6190087"/>
                </a:cubicBezTo>
                <a:cubicBezTo>
                  <a:pt x="1668131" y="6190838"/>
                  <a:pt x="1666492" y="6193979"/>
                  <a:pt x="1664104" y="6194731"/>
                </a:cubicBezTo>
                <a:cubicBezTo>
                  <a:pt x="1664857" y="6197122"/>
                  <a:pt x="1662468" y="6197873"/>
                  <a:pt x="1663220" y="6200262"/>
                </a:cubicBezTo>
                <a:cubicBezTo>
                  <a:pt x="1660833" y="6201013"/>
                  <a:pt x="1659196" y="6204155"/>
                  <a:pt x="1659196" y="6204155"/>
                </a:cubicBezTo>
                <a:cubicBezTo>
                  <a:pt x="1655924" y="6210436"/>
                  <a:pt x="1652649" y="6216719"/>
                  <a:pt x="1651014" y="6219860"/>
                </a:cubicBezTo>
                <a:cubicBezTo>
                  <a:pt x="1648626" y="6220612"/>
                  <a:pt x="1648626" y="6220612"/>
                  <a:pt x="1648626" y="6220612"/>
                </a:cubicBezTo>
                <a:cubicBezTo>
                  <a:pt x="1655924" y="6210436"/>
                  <a:pt x="1653535" y="6211188"/>
                  <a:pt x="1655172" y="6208047"/>
                </a:cubicBezTo>
                <a:cubicBezTo>
                  <a:pt x="1655990" y="6206476"/>
                  <a:pt x="1656399" y="6205691"/>
                  <a:pt x="1656919" y="6204214"/>
                </a:cubicBezTo>
                <a:lnTo>
                  <a:pt x="1658664" y="6198436"/>
                </a:lnTo>
                <a:lnTo>
                  <a:pt x="1661717" y="6195483"/>
                </a:lnTo>
                <a:cubicBezTo>
                  <a:pt x="1660964" y="6193093"/>
                  <a:pt x="1661717" y="6195483"/>
                  <a:pt x="1659328" y="6196235"/>
                </a:cubicBezTo>
                <a:lnTo>
                  <a:pt x="1658664" y="6198436"/>
                </a:lnTo>
                <a:lnTo>
                  <a:pt x="1649642" y="6207161"/>
                </a:lnTo>
                <a:cubicBezTo>
                  <a:pt x="1651280" y="6204020"/>
                  <a:pt x="1652164" y="6198490"/>
                  <a:pt x="1653048" y="6192958"/>
                </a:cubicBezTo>
                <a:cubicBezTo>
                  <a:pt x="1653048" y="6192958"/>
                  <a:pt x="1653800" y="6195349"/>
                  <a:pt x="1653800" y="6195349"/>
                </a:cubicBezTo>
                <a:cubicBezTo>
                  <a:pt x="1653800" y="6195349"/>
                  <a:pt x="1653800" y="6195349"/>
                  <a:pt x="1655435" y="6192207"/>
                </a:cubicBezTo>
                <a:cubicBezTo>
                  <a:pt x="1655435" y="6192207"/>
                  <a:pt x="1657072" y="6189066"/>
                  <a:pt x="1659460" y="6188315"/>
                </a:cubicBezTo>
                <a:cubicBezTo>
                  <a:pt x="1661848" y="6187563"/>
                  <a:pt x="1661096" y="6185173"/>
                  <a:pt x="1661096" y="6185173"/>
                </a:cubicBezTo>
                <a:cubicBezTo>
                  <a:pt x="1662732" y="6182032"/>
                  <a:pt x="1666759" y="6178139"/>
                  <a:pt x="1666759" y="6178139"/>
                </a:cubicBezTo>
                <a:cubicBezTo>
                  <a:pt x="1670783" y="6174247"/>
                  <a:pt x="1670031" y="6171857"/>
                  <a:pt x="1670031" y="6171857"/>
                </a:cubicBezTo>
                <a:cubicBezTo>
                  <a:pt x="1670031" y="6171857"/>
                  <a:pt x="1666006" y="6175750"/>
                  <a:pt x="1663619" y="6176502"/>
                </a:cubicBezTo>
                <a:cubicBezTo>
                  <a:pt x="1667643" y="6172609"/>
                  <a:pt x="1670915" y="6166328"/>
                  <a:pt x="1674939" y="6162434"/>
                </a:cubicBezTo>
                <a:cubicBezTo>
                  <a:pt x="1675692" y="6164824"/>
                  <a:pt x="1677327" y="6161682"/>
                  <a:pt x="1677327" y="6161682"/>
                </a:cubicBezTo>
                <a:cubicBezTo>
                  <a:pt x="1685377" y="6153896"/>
                  <a:pt x="1683742" y="6157037"/>
                  <a:pt x="1687013" y="6150755"/>
                </a:cubicBezTo>
                <a:cubicBezTo>
                  <a:pt x="1692673" y="6143721"/>
                  <a:pt x="1694310" y="6140580"/>
                  <a:pt x="1695948" y="6137439"/>
                </a:cubicBezTo>
                <a:cubicBezTo>
                  <a:pt x="1698336" y="6136687"/>
                  <a:pt x="1704881" y="6124123"/>
                  <a:pt x="1700857" y="6128016"/>
                </a:cubicBezTo>
                <a:cubicBezTo>
                  <a:pt x="1703244" y="6127265"/>
                  <a:pt x="1704881" y="6124123"/>
                  <a:pt x="1704881" y="6124123"/>
                </a:cubicBezTo>
                <a:cubicBezTo>
                  <a:pt x="1712178" y="6113947"/>
                  <a:pt x="1715450" y="6107665"/>
                  <a:pt x="1715450" y="6107665"/>
                </a:cubicBezTo>
                <a:cubicBezTo>
                  <a:pt x="1714698" y="6105276"/>
                  <a:pt x="1714698" y="6105276"/>
                  <a:pt x="1711426" y="6111558"/>
                </a:cubicBezTo>
                <a:cubicBezTo>
                  <a:pt x="1711426" y="6111558"/>
                  <a:pt x="1711426" y="6111558"/>
                  <a:pt x="1710674" y="6109169"/>
                </a:cubicBezTo>
                <a:cubicBezTo>
                  <a:pt x="1713062" y="6108417"/>
                  <a:pt x="1714698" y="6105276"/>
                  <a:pt x="1716334" y="6102135"/>
                </a:cubicBezTo>
                <a:cubicBezTo>
                  <a:pt x="1718722" y="6101384"/>
                  <a:pt x="1717971" y="6098994"/>
                  <a:pt x="1720359" y="6098243"/>
                </a:cubicBezTo>
                <a:lnTo>
                  <a:pt x="1722739" y="6093674"/>
                </a:lnTo>
                <a:lnTo>
                  <a:pt x="1726022" y="6091209"/>
                </a:lnTo>
                <a:cubicBezTo>
                  <a:pt x="1725269" y="6088818"/>
                  <a:pt x="1726022" y="6091209"/>
                  <a:pt x="1723631" y="6091961"/>
                </a:cubicBezTo>
                <a:lnTo>
                  <a:pt x="1722739" y="6093674"/>
                </a:lnTo>
                <a:lnTo>
                  <a:pt x="1721509" y="6094597"/>
                </a:lnTo>
                <a:cubicBezTo>
                  <a:pt x="1721211" y="6094691"/>
                  <a:pt x="1721619" y="6093907"/>
                  <a:pt x="1721243" y="6092713"/>
                </a:cubicBezTo>
                <a:cubicBezTo>
                  <a:pt x="1721243" y="6092713"/>
                  <a:pt x="1722879" y="6089571"/>
                  <a:pt x="1724517" y="6086430"/>
                </a:cubicBezTo>
                <a:cubicBezTo>
                  <a:pt x="1717219" y="6096605"/>
                  <a:pt x="1711558" y="6103638"/>
                  <a:pt x="1708286" y="6109920"/>
                </a:cubicBezTo>
                <a:cubicBezTo>
                  <a:pt x="1704260" y="6113814"/>
                  <a:pt x="1700236" y="6117706"/>
                  <a:pt x="1700236" y="6117706"/>
                </a:cubicBezTo>
                <a:cubicBezTo>
                  <a:pt x="1700236" y="6117706"/>
                  <a:pt x="1700236" y="6117706"/>
                  <a:pt x="1705144" y="6108283"/>
                </a:cubicBezTo>
                <a:cubicBezTo>
                  <a:pt x="1714831" y="6097357"/>
                  <a:pt x="1714831" y="6097357"/>
                  <a:pt x="1712442" y="6098108"/>
                </a:cubicBezTo>
                <a:cubicBezTo>
                  <a:pt x="1712442" y="6098108"/>
                  <a:pt x="1711691" y="6095719"/>
                  <a:pt x="1714079" y="6094967"/>
                </a:cubicBezTo>
                <a:cubicBezTo>
                  <a:pt x="1715714" y="6091826"/>
                  <a:pt x="1717351" y="6088685"/>
                  <a:pt x="1719738" y="6087933"/>
                </a:cubicBezTo>
                <a:cubicBezTo>
                  <a:pt x="1723766" y="6084040"/>
                  <a:pt x="1727037" y="6077758"/>
                  <a:pt x="1731061" y="6073864"/>
                </a:cubicBezTo>
                <a:lnTo>
                  <a:pt x="1732698" y="6070723"/>
                </a:lnTo>
                <a:lnTo>
                  <a:pt x="1739996" y="6060549"/>
                </a:lnTo>
                <a:lnTo>
                  <a:pt x="1744904" y="6051126"/>
                </a:lnTo>
                <a:lnTo>
                  <a:pt x="1750564" y="6044092"/>
                </a:lnTo>
                <a:cubicBezTo>
                  <a:pt x="1750564" y="6044092"/>
                  <a:pt x="1746540" y="6047984"/>
                  <a:pt x="1746540" y="6047984"/>
                </a:cubicBezTo>
                <a:lnTo>
                  <a:pt x="1744904" y="6051126"/>
                </a:lnTo>
                <a:cubicBezTo>
                  <a:pt x="1739244" y="6058160"/>
                  <a:pt x="1733581" y="6065194"/>
                  <a:pt x="1727921" y="6072227"/>
                </a:cubicBezTo>
                <a:cubicBezTo>
                  <a:pt x="1727169" y="6069839"/>
                  <a:pt x="1722261" y="6079262"/>
                  <a:pt x="1718235" y="6083154"/>
                </a:cubicBezTo>
                <a:lnTo>
                  <a:pt x="1719871" y="6080013"/>
                </a:lnTo>
                <a:cubicBezTo>
                  <a:pt x="1721508" y="6076871"/>
                  <a:pt x="1725532" y="6072978"/>
                  <a:pt x="1727169" y="6069839"/>
                </a:cubicBezTo>
                <a:lnTo>
                  <a:pt x="1731825" y="6063776"/>
                </a:lnTo>
                <a:lnTo>
                  <a:pt x="1732830" y="6062804"/>
                </a:lnTo>
                <a:lnTo>
                  <a:pt x="1733376" y="6061758"/>
                </a:lnTo>
                <a:lnTo>
                  <a:pt x="1745787" y="6045595"/>
                </a:lnTo>
                <a:cubicBezTo>
                  <a:pt x="1745787" y="6045595"/>
                  <a:pt x="1748176" y="6044843"/>
                  <a:pt x="1747424" y="6042454"/>
                </a:cubicBezTo>
                <a:cubicBezTo>
                  <a:pt x="1749060" y="6039313"/>
                  <a:pt x="1757111" y="6031528"/>
                  <a:pt x="1760383" y="6025246"/>
                </a:cubicBezTo>
                <a:cubicBezTo>
                  <a:pt x="1753971" y="6029889"/>
                  <a:pt x="1749060" y="6039313"/>
                  <a:pt x="1745036" y="6043206"/>
                </a:cubicBezTo>
                <a:cubicBezTo>
                  <a:pt x="1745036" y="6043206"/>
                  <a:pt x="1743400" y="6046347"/>
                  <a:pt x="1741012" y="6047098"/>
                </a:cubicBezTo>
                <a:lnTo>
                  <a:pt x="1733376" y="6061758"/>
                </a:lnTo>
                <a:lnTo>
                  <a:pt x="1731825" y="6063776"/>
                </a:lnTo>
                <a:lnTo>
                  <a:pt x="1728806" y="6066697"/>
                </a:lnTo>
                <a:cubicBezTo>
                  <a:pt x="1728806" y="6066697"/>
                  <a:pt x="1728053" y="6064308"/>
                  <a:pt x="1728053" y="6064308"/>
                </a:cubicBezTo>
                <a:cubicBezTo>
                  <a:pt x="1724782" y="6070591"/>
                  <a:pt x="1723145" y="6073730"/>
                  <a:pt x="1719119" y="6077623"/>
                </a:cubicBezTo>
                <a:cubicBezTo>
                  <a:pt x="1715095" y="6081517"/>
                  <a:pt x="1711823" y="6087799"/>
                  <a:pt x="1707799" y="6091692"/>
                </a:cubicBezTo>
                <a:cubicBezTo>
                  <a:pt x="1705410" y="6092444"/>
                  <a:pt x="1698112" y="6102619"/>
                  <a:pt x="1694088" y="6106512"/>
                </a:cubicBezTo>
                <a:cubicBezTo>
                  <a:pt x="1692451" y="6109652"/>
                  <a:pt x="1692451" y="6109652"/>
                  <a:pt x="1692451" y="6109652"/>
                </a:cubicBezTo>
                <a:cubicBezTo>
                  <a:pt x="1688427" y="6113545"/>
                  <a:pt x="1687541" y="6119076"/>
                  <a:pt x="1683517" y="6122968"/>
                </a:cubicBezTo>
                <a:cubicBezTo>
                  <a:pt x="1681881" y="6126109"/>
                  <a:pt x="1681881" y="6126109"/>
                  <a:pt x="1680245" y="6129251"/>
                </a:cubicBezTo>
                <a:cubicBezTo>
                  <a:pt x="1671445" y="6134647"/>
                  <a:pt x="1673833" y="6133895"/>
                  <a:pt x="1682765" y="6120580"/>
                </a:cubicBezTo>
                <a:cubicBezTo>
                  <a:pt x="1684401" y="6117437"/>
                  <a:pt x="1684401" y="6117437"/>
                  <a:pt x="1684401" y="6117437"/>
                </a:cubicBezTo>
                <a:cubicBezTo>
                  <a:pt x="1673080" y="6131507"/>
                  <a:pt x="1676352" y="6125223"/>
                  <a:pt x="1676352" y="6125223"/>
                </a:cubicBezTo>
                <a:cubicBezTo>
                  <a:pt x="1679625" y="6118941"/>
                  <a:pt x="1683649" y="6115048"/>
                  <a:pt x="1686923" y="6108767"/>
                </a:cubicBezTo>
                <a:cubicBezTo>
                  <a:pt x="1675601" y="6122835"/>
                  <a:pt x="1668302" y="6133010"/>
                  <a:pt x="1669054" y="6135399"/>
                </a:cubicBezTo>
                <a:cubicBezTo>
                  <a:pt x="1669807" y="6137789"/>
                  <a:pt x="1669807" y="6137789"/>
                  <a:pt x="1669807" y="6137789"/>
                </a:cubicBezTo>
                <a:cubicBezTo>
                  <a:pt x="1669807" y="6137789"/>
                  <a:pt x="1670559" y="6140178"/>
                  <a:pt x="1668170" y="6140930"/>
                </a:cubicBezTo>
                <a:cubicBezTo>
                  <a:pt x="1668170" y="6140930"/>
                  <a:pt x="1668923" y="6143319"/>
                  <a:pt x="1666535" y="6144071"/>
                </a:cubicBezTo>
                <a:cubicBezTo>
                  <a:pt x="1662510" y="6147963"/>
                  <a:pt x="1659237" y="6154245"/>
                  <a:pt x="1655212" y="6158139"/>
                </a:cubicBezTo>
                <a:cubicBezTo>
                  <a:pt x="1653576" y="6161279"/>
                  <a:pt x="1651564" y="6163227"/>
                  <a:pt x="1648938" y="6166350"/>
                </a:cubicBezTo>
                <a:lnTo>
                  <a:pt x="1646918" y="6169450"/>
                </a:lnTo>
                <a:lnTo>
                  <a:pt x="1646091" y="6170393"/>
                </a:lnTo>
                <a:lnTo>
                  <a:pt x="1645092" y="6172252"/>
                </a:lnTo>
                <a:lnTo>
                  <a:pt x="1638981" y="6181631"/>
                </a:lnTo>
                <a:cubicBezTo>
                  <a:pt x="1636593" y="6182382"/>
                  <a:pt x="1634957" y="6185522"/>
                  <a:pt x="1634957" y="6185522"/>
                </a:cubicBezTo>
                <a:cubicBezTo>
                  <a:pt x="1632569" y="6186274"/>
                  <a:pt x="1632569" y="6186274"/>
                  <a:pt x="1632569" y="6186274"/>
                </a:cubicBezTo>
                <a:cubicBezTo>
                  <a:pt x="1632569" y="6186274"/>
                  <a:pt x="1631817" y="6183885"/>
                  <a:pt x="1626908" y="6193307"/>
                </a:cubicBezTo>
                <a:cubicBezTo>
                  <a:pt x="1623768" y="6191670"/>
                  <a:pt x="1623768" y="6191670"/>
                  <a:pt x="1620626" y="6190033"/>
                </a:cubicBezTo>
                <a:cubicBezTo>
                  <a:pt x="1620626" y="6190033"/>
                  <a:pt x="1617486" y="6188396"/>
                  <a:pt x="1619122" y="6185255"/>
                </a:cubicBezTo>
                <a:cubicBezTo>
                  <a:pt x="1624032" y="6175830"/>
                  <a:pt x="1628809" y="6174328"/>
                  <a:pt x="1632832" y="6170434"/>
                </a:cubicBezTo>
                <a:cubicBezTo>
                  <a:pt x="1637743" y="6161011"/>
                  <a:pt x="1645039" y="6150837"/>
                  <a:pt x="1649947" y="6141413"/>
                </a:cubicBezTo>
                <a:cubicBezTo>
                  <a:pt x="1655610" y="6134378"/>
                  <a:pt x="1660518" y="6124955"/>
                  <a:pt x="1665428" y="6115532"/>
                </a:cubicBezTo>
                <a:cubicBezTo>
                  <a:pt x="1667948" y="6106861"/>
                  <a:pt x="1671972" y="6102968"/>
                  <a:pt x="1675997" y="6099075"/>
                </a:cubicBezTo>
                <a:cubicBezTo>
                  <a:pt x="1678384" y="6098323"/>
                  <a:pt x="1682411" y="6094429"/>
                  <a:pt x="1682411" y="6094429"/>
                </a:cubicBezTo>
                <a:cubicBezTo>
                  <a:pt x="1694616" y="6074833"/>
                  <a:pt x="1695502" y="6069301"/>
                  <a:pt x="1689971" y="6068415"/>
                </a:cubicBezTo>
                <a:cubicBezTo>
                  <a:pt x="1686831" y="6066778"/>
                  <a:pt x="1684443" y="6067530"/>
                  <a:pt x="1686963" y="6058857"/>
                </a:cubicBezTo>
                <a:cubicBezTo>
                  <a:pt x="1689350" y="6058106"/>
                  <a:pt x="1688599" y="6055717"/>
                  <a:pt x="1688599" y="6055717"/>
                </a:cubicBezTo>
                <a:cubicBezTo>
                  <a:pt x="1687847" y="6053328"/>
                  <a:pt x="1697534" y="6042401"/>
                  <a:pt x="1698418" y="6036870"/>
                </a:cubicBezTo>
                <a:cubicBezTo>
                  <a:pt x="1693510" y="6046293"/>
                  <a:pt x="1691121" y="6047044"/>
                  <a:pt x="1689485" y="6050186"/>
                </a:cubicBezTo>
                <a:cubicBezTo>
                  <a:pt x="1689485" y="6050186"/>
                  <a:pt x="1688733" y="6047796"/>
                  <a:pt x="1690370" y="6044656"/>
                </a:cubicBezTo>
                <a:cubicBezTo>
                  <a:pt x="1685459" y="6054080"/>
                  <a:pt x="1682186" y="6060361"/>
                  <a:pt x="1680551" y="6063502"/>
                </a:cubicBezTo>
                <a:cubicBezTo>
                  <a:pt x="1678914" y="6066643"/>
                  <a:pt x="1674890" y="6070536"/>
                  <a:pt x="1670864" y="6074429"/>
                </a:cubicBezTo>
                <a:lnTo>
                  <a:pt x="1667592" y="6080712"/>
                </a:lnTo>
                <a:lnTo>
                  <a:pt x="1669980" y="6079960"/>
                </a:lnTo>
                <a:cubicBezTo>
                  <a:pt x="1671616" y="6076818"/>
                  <a:pt x="1668345" y="6083101"/>
                  <a:pt x="1666708" y="6086242"/>
                </a:cubicBezTo>
                <a:cubicBezTo>
                  <a:pt x="1662684" y="6090136"/>
                  <a:pt x="1661047" y="6093275"/>
                  <a:pt x="1659412" y="6096416"/>
                </a:cubicBezTo>
                <a:cubicBezTo>
                  <a:pt x="1655386" y="6100310"/>
                  <a:pt x="1655386" y="6100310"/>
                  <a:pt x="1657021" y="6097167"/>
                </a:cubicBezTo>
                <a:cubicBezTo>
                  <a:pt x="1661932" y="6087745"/>
                  <a:pt x="1661932" y="6087745"/>
                  <a:pt x="1652997" y="6101061"/>
                </a:cubicBezTo>
                <a:cubicBezTo>
                  <a:pt x="1652997" y="6101061"/>
                  <a:pt x="1650609" y="6101813"/>
                  <a:pt x="1650609" y="6101813"/>
                </a:cubicBezTo>
                <a:cubicBezTo>
                  <a:pt x="1650609" y="6101813"/>
                  <a:pt x="1644949" y="6108847"/>
                  <a:pt x="1641675" y="6115129"/>
                </a:cubicBezTo>
                <a:cubicBezTo>
                  <a:pt x="1637651" y="6119023"/>
                  <a:pt x="1636014" y="6122163"/>
                  <a:pt x="1630354" y="6129196"/>
                </a:cubicBezTo>
                <a:cubicBezTo>
                  <a:pt x="1634379" y="6125305"/>
                  <a:pt x="1640039" y="6118272"/>
                  <a:pt x="1640039" y="6118272"/>
                </a:cubicBezTo>
                <a:cubicBezTo>
                  <a:pt x="1638403" y="6121412"/>
                  <a:pt x="1636767" y="6124553"/>
                  <a:pt x="1636767" y="6124553"/>
                </a:cubicBezTo>
                <a:cubicBezTo>
                  <a:pt x="1638271" y="6129331"/>
                  <a:pt x="1634247" y="6133224"/>
                  <a:pt x="1628584" y="6140259"/>
                </a:cubicBezTo>
                <a:cubicBezTo>
                  <a:pt x="1628584" y="6140259"/>
                  <a:pt x="1626197" y="6141010"/>
                  <a:pt x="1626197" y="6141010"/>
                </a:cubicBezTo>
                <a:cubicBezTo>
                  <a:pt x="1627832" y="6137869"/>
                  <a:pt x="1627832" y="6137869"/>
                  <a:pt x="1629470" y="6134727"/>
                </a:cubicBezTo>
                <a:cubicBezTo>
                  <a:pt x="1629470" y="6134727"/>
                  <a:pt x="1627081" y="6135479"/>
                  <a:pt x="1627832" y="6137869"/>
                </a:cubicBezTo>
                <a:cubicBezTo>
                  <a:pt x="1618148" y="6148796"/>
                  <a:pt x="1619783" y="6145654"/>
                  <a:pt x="1621420" y="6142514"/>
                </a:cubicBezTo>
                <a:cubicBezTo>
                  <a:pt x="1624692" y="6136230"/>
                  <a:pt x="1623057" y="6139373"/>
                  <a:pt x="1619032" y="6143264"/>
                </a:cubicBezTo>
                <a:cubicBezTo>
                  <a:pt x="1619032" y="6143264"/>
                  <a:pt x="1617396" y="6146406"/>
                  <a:pt x="1617396" y="6146406"/>
                </a:cubicBezTo>
                <a:cubicBezTo>
                  <a:pt x="1617396" y="6146406"/>
                  <a:pt x="1616644" y="6144016"/>
                  <a:pt x="1618280" y="6140876"/>
                </a:cubicBezTo>
                <a:cubicBezTo>
                  <a:pt x="1621552" y="6134593"/>
                  <a:pt x="1624824" y="6128311"/>
                  <a:pt x="1626462" y="6125170"/>
                </a:cubicBezTo>
                <a:cubicBezTo>
                  <a:pt x="1628099" y="6122029"/>
                  <a:pt x="1627346" y="6119640"/>
                  <a:pt x="1627346" y="6119640"/>
                </a:cubicBezTo>
                <a:cubicBezTo>
                  <a:pt x="1626594" y="6117250"/>
                  <a:pt x="1628983" y="6116499"/>
                  <a:pt x="1631371" y="6115747"/>
                </a:cubicBezTo>
                <a:cubicBezTo>
                  <a:pt x="1632255" y="6110216"/>
                  <a:pt x="1636279" y="6106323"/>
                  <a:pt x="1640305" y="6102430"/>
                </a:cubicBezTo>
                <a:cubicBezTo>
                  <a:pt x="1641057" y="6104820"/>
                  <a:pt x="1638667" y="6105572"/>
                  <a:pt x="1637783" y="6111103"/>
                </a:cubicBezTo>
                <a:cubicBezTo>
                  <a:pt x="1635395" y="6111854"/>
                  <a:pt x="1635395" y="6111854"/>
                  <a:pt x="1635395" y="6111854"/>
                </a:cubicBezTo>
                <a:cubicBezTo>
                  <a:pt x="1635395" y="6111854"/>
                  <a:pt x="1633758" y="6114995"/>
                  <a:pt x="1632123" y="6118136"/>
                </a:cubicBezTo>
                <a:lnTo>
                  <a:pt x="1630485" y="6121280"/>
                </a:lnTo>
                <a:lnTo>
                  <a:pt x="1628772" y="6123130"/>
                </a:lnTo>
                <a:cubicBezTo>
                  <a:pt x="1628474" y="6123224"/>
                  <a:pt x="1628474" y="6123224"/>
                  <a:pt x="1628850" y="6124419"/>
                </a:cubicBezTo>
                <a:lnTo>
                  <a:pt x="1630485" y="6121280"/>
                </a:lnTo>
                <a:lnTo>
                  <a:pt x="1630487" y="6121277"/>
                </a:lnTo>
                <a:cubicBezTo>
                  <a:pt x="1632123" y="6118136"/>
                  <a:pt x="1633758" y="6114995"/>
                  <a:pt x="1638535" y="6113492"/>
                </a:cubicBezTo>
                <a:cubicBezTo>
                  <a:pt x="1638535" y="6113492"/>
                  <a:pt x="1638535" y="6113492"/>
                  <a:pt x="1636147" y="6114243"/>
                </a:cubicBezTo>
                <a:cubicBezTo>
                  <a:pt x="1638535" y="6113492"/>
                  <a:pt x="1640171" y="6110352"/>
                  <a:pt x="1641808" y="6107208"/>
                </a:cubicBezTo>
                <a:cubicBezTo>
                  <a:pt x="1644197" y="6106457"/>
                  <a:pt x="1643445" y="6104068"/>
                  <a:pt x="1645833" y="6103317"/>
                </a:cubicBezTo>
                <a:cubicBezTo>
                  <a:pt x="1645833" y="6103317"/>
                  <a:pt x="1651493" y="6096283"/>
                  <a:pt x="1653129" y="6093142"/>
                </a:cubicBezTo>
                <a:cubicBezTo>
                  <a:pt x="1654765" y="6090000"/>
                  <a:pt x="1656404" y="6086859"/>
                  <a:pt x="1658792" y="6086107"/>
                </a:cubicBezTo>
                <a:cubicBezTo>
                  <a:pt x="1660428" y="6082967"/>
                  <a:pt x="1660428" y="6082967"/>
                  <a:pt x="1660428" y="6082967"/>
                </a:cubicBezTo>
                <a:cubicBezTo>
                  <a:pt x="1666840" y="6078322"/>
                  <a:pt x="1670112" y="6072040"/>
                  <a:pt x="1670996" y="6066509"/>
                </a:cubicBezTo>
                <a:cubicBezTo>
                  <a:pt x="1674271" y="6060228"/>
                  <a:pt x="1670243" y="6064119"/>
                  <a:pt x="1666220" y="6068012"/>
                </a:cubicBezTo>
                <a:cubicBezTo>
                  <a:pt x="1662196" y="6071905"/>
                  <a:pt x="1657420" y="6073409"/>
                  <a:pt x="1655783" y="6076550"/>
                </a:cubicBezTo>
                <a:cubicBezTo>
                  <a:pt x="1655783" y="6076550"/>
                  <a:pt x="1653396" y="6077301"/>
                  <a:pt x="1653396" y="6077301"/>
                </a:cubicBezTo>
                <a:cubicBezTo>
                  <a:pt x="1655032" y="6074160"/>
                  <a:pt x="1656667" y="6071019"/>
                  <a:pt x="1660691" y="6067126"/>
                </a:cubicBezTo>
                <a:cubicBezTo>
                  <a:pt x="1660691" y="6067126"/>
                  <a:pt x="1660691" y="6067126"/>
                  <a:pt x="1671131" y="6058590"/>
                </a:cubicBezTo>
                <a:lnTo>
                  <a:pt x="1668274" y="6057100"/>
                </a:lnTo>
                <a:lnTo>
                  <a:pt x="1669875" y="6054607"/>
                </a:lnTo>
                <a:lnTo>
                  <a:pt x="1673650" y="6049918"/>
                </a:lnTo>
                <a:cubicBezTo>
                  <a:pt x="1673650" y="6049918"/>
                  <a:pt x="1675287" y="6046776"/>
                  <a:pt x="1675287" y="6046776"/>
                </a:cubicBezTo>
                <a:cubicBezTo>
                  <a:pt x="1676038" y="6049166"/>
                  <a:pt x="1680062" y="6045273"/>
                  <a:pt x="1683335" y="6038991"/>
                </a:cubicBezTo>
                <a:cubicBezTo>
                  <a:pt x="1684972" y="6035849"/>
                  <a:pt x="1689749" y="6034346"/>
                  <a:pt x="1689749" y="6034346"/>
                </a:cubicBezTo>
                <a:cubicBezTo>
                  <a:pt x="1687361" y="6035097"/>
                  <a:pt x="1688113" y="6037488"/>
                  <a:pt x="1684086" y="6041381"/>
                </a:cubicBezTo>
                <a:cubicBezTo>
                  <a:pt x="1684839" y="6043769"/>
                  <a:pt x="1679178" y="6050804"/>
                  <a:pt x="1675155" y="6054696"/>
                </a:cubicBezTo>
                <a:cubicBezTo>
                  <a:pt x="1683955" y="6049301"/>
                  <a:pt x="1690501" y="6036736"/>
                  <a:pt x="1700185" y="6025809"/>
                </a:cubicBezTo>
                <a:cubicBezTo>
                  <a:pt x="1697797" y="6026561"/>
                  <a:pt x="1689749" y="6034346"/>
                  <a:pt x="1694657" y="6024923"/>
                </a:cubicBezTo>
                <a:cubicBezTo>
                  <a:pt x="1697045" y="6024172"/>
                  <a:pt x="1698682" y="6021030"/>
                  <a:pt x="1703460" y="6019527"/>
                </a:cubicBezTo>
                <a:cubicBezTo>
                  <a:pt x="1703460" y="6019527"/>
                  <a:pt x="1705095" y="6016385"/>
                  <a:pt x="1705095" y="6016385"/>
                </a:cubicBezTo>
                <a:cubicBezTo>
                  <a:pt x="1706732" y="6013245"/>
                  <a:pt x="1708368" y="6010104"/>
                  <a:pt x="1708368" y="6010104"/>
                </a:cubicBezTo>
                <a:cubicBezTo>
                  <a:pt x="1710004" y="6006961"/>
                  <a:pt x="1703592" y="6011607"/>
                  <a:pt x="1713276" y="6000680"/>
                </a:cubicBezTo>
                <a:cubicBezTo>
                  <a:pt x="1712524" y="5998291"/>
                  <a:pt x="1709251" y="6004573"/>
                  <a:pt x="1706864" y="6005325"/>
                </a:cubicBezTo>
                <a:cubicBezTo>
                  <a:pt x="1708500" y="6002184"/>
                  <a:pt x="1710135" y="5999041"/>
                  <a:pt x="1714160" y="5995150"/>
                </a:cubicBezTo>
                <a:cubicBezTo>
                  <a:pt x="1714160" y="5995150"/>
                  <a:pt x="1715798" y="5992008"/>
                  <a:pt x="1718186" y="5991257"/>
                </a:cubicBezTo>
                <a:cubicBezTo>
                  <a:pt x="1719822" y="5988116"/>
                  <a:pt x="1723094" y="5981833"/>
                  <a:pt x="1727118" y="5977940"/>
                </a:cubicBezTo>
                <a:cubicBezTo>
                  <a:pt x="1730393" y="5971657"/>
                  <a:pt x="1732029" y="5968517"/>
                  <a:pt x="1729641" y="5969269"/>
                </a:cubicBezTo>
                <a:cubicBezTo>
                  <a:pt x="1730393" y="5971657"/>
                  <a:pt x="1726366" y="5975552"/>
                  <a:pt x="1726366" y="5975552"/>
                </a:cubicBezTo>
                <a:cubicBezTo>
                  <a:pt x="1716682" y="5986478"/>
                  <a:pt x="1723094" y="5981833"/>
                  <a:pt x="1715046" y="5989619"/>
                </a:cubicBezTo>
                <a:cubicBezTo>
                  <a:pt x="1715798" y="5992008"/>
                  <a:pt x="1713408" y="5992760"/>
                  <a:pt x="1711772" y="5995901"/>
                </a:cubicBezTo>
                <a:lnTo>
                  <a:pt x="1697570" y="6016458"/>
                </a:lnTo>
                <a:lnTo>
                  <a:pt x="1697177" y="6016252"/>
                </a:lnTo>
                <a:lnTo>
                  <a:pt x="1696579" y="6017893"/>
                </a:lnTo>
                <a:lnTo>
                  <a:pt x="1695541" y="6019393"/>
                </a:lnTo>
                <a:cubicBezTo>
                  <a:pt x="1693905" y="6022534"/>
                  <a:pt x="1694504" y="6022346"/>
                  <a:pt x="1695415" y="6021074"/>
                </a:cubicBezTo>
                <a:lnTo>
                  <a:pt x="1696579" y="6017893"/>
                </a:lnTo>
                <a:lnTo>
                  <a:pt x="1697570" y="6016458"/>
                </a:lnTo>
                <a:lnTo>
                  <a:pt x="1700317" y="6017889"/>
                </a:lnTo>
                <a:cubicBezTo>
                  <a:pt x="1697929" y="6018641"/>
                  <a:pt x="1696294" y="6021782"/>
                  <a:pt x="1694657" y="6024923"/>
                </a:cubicBezTo>
                <a:cubicBezTo>
                  <a:pt x="1693021" y="6028064"/>
                  <a:pt x="1688997" y="6031956"/>
                  <a:pt x="1688997" y="6031956"/>
                </a:cubicBezTo>
                <a:cubicBezTo>
                  <a:pt x="1686609" y="6032708"/>
                  <a:pt x="1688997" y="6031956"/>
                  <a:pt x="1686609" y="6032708"/>
                </a:cubicBezTo>
                <a:cubicBezTo>
                  <a:pt x="1685857" y="6030319"/>
                  <a:pt x="1680195" y="6037353"/>
                  <a:pt x="1676922" y="6043636"/>
                </a:cubicBezTo>
                <a:lnTo>
                  <a:pt x="1669875" y="6054607"/>
                </a:lnTo>
                <a:lnTo>
                  <a:pt x="1667988" y="6056952"/>
                </a:lnTo>
                <a:lnTo>
                  <a:pt x="1668274" y="6057100"/>
                </a:lnTo>
                <a:lnTo>
                  <a:pt x="1666352" y="6060093"/>
                </a:lnTo>
                <a:cubicBezTo>
                  <a:pt x="1663964" y="6060845"/>
                  <a:pt x="1666352" y="6060093"/>
                  <a:pt x="1658304" y="6067877"/>
                </a:cubicBezTo>
                <a:cubicBezTo>
                  <a:pt x="1656667" y="6071019"/>
                  <a:pt x="1655032" y="6074160"/>
                  <a:pt x="1653396" y="6077301"/>
                </a:cubicBezTo>
                <a:cubicBezTo>
                  <a:pt x="1653396" y="6077301"/>
                  <a:pt x="1651005" y="6078054"/>
                  <a:pt x="1652643" y="6074912"/>
                </a:cubicBezTo>
                <a:cubicBezTo>
                  <a:pt x="1651891" y="6072523"/>
                  <a:pt x="1655915" y="6068629"/>
                  <a:pt x="1656799" y="6063100"/>
                </a:cubicBezTo>
                <a:cubicBezTo>
                  <a:pt x="1648749" y="6070885"/>
                  <a:pt x="1649635" y="6065355"/>
                  <a:pt x="1647245" y="6066107"/>
                </a:cubicBezTo>
                <a:cubicBezTo>
                  <a:pt x="1644857" y="6066859"/>
                  <a:pt x="1640832" y="6070752"/>
                  <a:pt x="1640081" y="6068362"/>
                </a:cubicBezTo>
                <a:cubicBezTo>
                  <a:pt x="1639329" y="6065972"/>
                  <a:pt x="1622346" y="6087075"/>
                  <a:pt x="1628891" y="6074510"/>
                </a:cubicBezTo>
                <a:cubicBezTo>
                  <a:pt x="1631280" y="6073758"/>
                  <a:pt x="1630528" y="6071369"/>
                  <a:pt x="1630528" y="6071369"/>
                </a:cubicBezTo>
                <a:cubicBezTo>
                  <a:pt x="1630528" y="6071369"/>
                  <a:pt x="1632917" y="6070617"/>
                  <a:pt x="1634552" y="6067475"/>
                </a:cubicBezTo>
                <a:cubicBezTo>
                  <a:pt x="1636564" y="6065530"/>
                  <a:pt x="1637162" y="6065342"/>
                  <a:pt x="1636846" y="6066425"/>
                </a:cubicBezTo>
                <a:lnTo>
                  <a:pt x="1635006" y="6070237"/>
                </a:lnTo>
                <a:lnTo>
                  <a:pt x="1629642" y="6076899"/>
                </a:lnTo>
                <a:cubicBezTo>
                  <a:pt x="1629642" y="6076899"/>
                  <a:pt x="1631280" y="6073758"/>
                  <a:pt x="1633668" y="6073007"/>
                </a:cubicBezTo>
                <a:lnTo>
                  <a:pt x="1635006" y="6070237"/>
                </a:lnTo>
                <a:lnTo>
                  <a:pt x="1635305" y="6069866"/>
                </a:lnTo>
                <a:cubicBezTo>
                  <a:pt x="1639329" y="6065972"/>
                  <a:pt x="1642601" y="6059690"/>
                  <a:pt x="1646627" y="6055797"/>
                </a:cubicBezTo>
                <a:cubicBezTo>
                  <a:pt x="1646627" y="6055797"/>
                  <a:pt x="1649767" y="6057435"/>
                  <a:pt x="1649767" y="6057435"/>
                </a:cubicBezTo>
                <a:cubicBezTo>
                  <a:pt x="1651271" y="6062213"/>
                  <a:pt x="1656311" y="6044870"/>
                  <a:pt x="1659452" y="6046508"/>
                </a:cubicBezTo>
                <a:cubicBezTo>
                  <a:pt x="1659452" y="6046508"/>
                  <a:pt x="1662592" y="6048146"/>
                  <a:pt x="1662592" y="6048146"/>
                </a:cubicBezTo>
                <a:cubicBezTo>
                  <a:pt x="1662592" y="6048146"/>
                  <a:pt x="1664979" y="6047394"/>
                  <a:pt x="1666618" y="6044253"/>
                </a:cubicBezTo>
                <a:cubicBezTo>
                  <a:pt x="1669006" y="6043502"/>
                  <a:pt x="1670642" y="6040359"/>
                  <a:pt x="1670642" y="6040359"/>
                </a:cubicBezTo>
                <a:cubicBezTo>
                  <a:pt x="1671902" y="6036025"/>
                  <a:pt x="1671338" y="6034233"/>
                  <a:pt x="1669359" y="6034199"/>
                </a:cubicBezTo>
                <a:lnTo>
                  <a:pt x="1659583" y="6038588"/>
                </a:lnTo>
                <a:lnTo>
                  <a:pt x="1661220" y="6035447"/>
                </a:lnTo>
                <a:cubicBezTo>
                  <a:pt x="1660468" y="6033059"/>
                  <a:pt x="1651535" y="6046373"/>
                  <a:pt x="1650783" y="6043984"/>
                </a:cubicBezTo>
                <a:cubicBezTo>
                  <a:pt x="1650783" y="6043984"/>
                  <a:pt x="1658080" y="6033811"/>
                  <a:pt x="1652419" y="6040844"/>
                </a:cubicBezTo>
                <a:cubicBezTo>
                  <a:pt x="1652419" y="6040844"/>
                  <a:pt x="1652419" y="6040844"/>
                  <a:pt x="1650031" y="6041595"/>
                </a:cubicBezTo>
                <a:cubicBezTo>
                  <a:pt x="1642732" y="6051770"/>
                  <a:pt x="1634684" y="6059555"/>
                  <a:pt x="1635568" y="6054026"/>
                </a:cubicBezTo>
                <a:cubicBezTo>
                  <a:pt x="1635568" y="6054026"/>
                  <a:pt x="1631544" y="6057917"/>
                  <a:pt x="1632296" y="6060307"/>
                </a:cubicBezTo>
                <a:cubicBezTo>
                  <a:pt x="1629908" y="6061059"/>
                  <a:pt x="1628272" y="6064201"/>
                  <a:pt x="1628272" y="6064201"/>
                </a:cubicBezTo>
                <a:cubicBezTo>
                  <a:pt x="1628272" y="6064201"/>
                  <a:pt x="1626634" y="6067342"/>
                  <a:pt x="1623362" y="6073624"/>
                </a:cubicBezTo>
                <a:cubicBezTo>
                  <a:pt x="1623362" y="6073624"/>
                  <a:pt x="1620974" y="6074376"/>
                  <a:pt x="1620974" y="6074376"/>
                </a:cubicBezTo>
                <a:cubicBezTo>
                  <a:pt x="1620974" y="6074376"/>
                  <a:pt x="1620974" y="6074376"/>
                  <a:pt x="1624246" y="6068094"/>
                </a:cubicBezTo>
                <a:cubicBezTo>
                  <a:pt x="1612173" y="6079772"/>
                  <a:pt x="1621106" y="6066456"/>
                  <a:pt x="1620353" y="6064065"/>
                </a:cubicBezTo>
                <a:cubicBezTo>
                  <a:pt x="1617213" y="6062429"/>
                  <a:pt x="1615710" y="6057649"/>
                  <a:pt x="1627784" y="6045971"/>
                </a:cubicBezTo>
                <a:cubicBezTo>
                  <a:pt x="1627784" y="6045971"/>
                  <a:pt x="1624643" y="6044334"/>
                  <a:pt x="1624643" y="6044334"/>
                </a:cubicBezTo>
                <a:cubicBezTo>
                  <a:pt x="1623892" y="6041944"/>
                  <a:pt x="1626280" y="6041193"/>
                  <a:pt x="1625527" y="6038803"/>
                </a:cubicBezTo>
                <a:cubicBezTo>
                  <a:pt x="1629552" y="6034910"/>
                  <a:pt x="1635212" y="6027876"/>
                  <a:pt x="1638486" y="6021593"/>
                </a:cubicBezTo>
                <a:cubicBezTo>
                  <a:pt x="1638486" y="6021593"/>
                  <a:pt x="1640875" y="6020841"/>
                  <a:pt x="1640875" y="6020841"/>
                </a:cubicBezTo>
                <a:cubicBezTo>
                  <a:pt x="1642510" y="6017701"/>
                  <a:pt x="1642510" y="6017701"/>
                  <a:pt x="1644899" y="6016949"/>
                </a:cubicBezTo>
                <a:cubicBezTo>
                  <a:pt x="1644899" y="6016949"/>
                  <a:pt x="1644899" y="6016949"/>
                  <a:pt x="1646534" y="6013808"/>
                </a:cubicBezTo>
                <a:cubicBezTo>
                  <a:pt x="1650559" y="6009916"/>
                  <a:pt x="1655469" y="6000492"/>
                  <a:pt x="1648171" y="6010667"/>
                </a:cubicBezTo>
                <a:cubicBezTo>
                  <a:pt x="1649806" y="6007527"/>
                  <a:pt x="1649806" y="6007527"/>
                  <a:pt x="1649806" y="6007527"/>
                </a:cubicBezTo>
                <a:cubicBezTo>
                  <a:pt x="1651443" y="6004385"/>
                  <a:pt x="1651443" y="6004385"/>
                  <a:pt x="1653833" y="6003633"/>
                </a:cubicBezTo>
                <a:cubicBezTo>
                  <a:pt x="1653833" y="6003633"/>
                  <a:pt x="1657105" y="5997351"/>
                  <a:pt x="1654718" y="5998102"/>
                </a:cubicBezTo>
                <a:cubicBezTo>
                  <a:pt x="1654718" y="5998102"/>
                  <a:pt x="1649055" y="6005136"/>
                  <a:pt x="1653965" y="5995713"/>
                </a:cubicBezTo>
                <a:cubicBezTo>
                  <a:pt x="1659625" y="5988679"/>
                  <a:pt x="1667675" y="5980893"/>
                  <a:pt x="1672584" y="5971471"/>
                </a:cubicBezTo>
                <a:cubicBezTo>
                  <a:pt x="1671832" y="5969082"/>
                  <a:pt x="1671080" y="5966691"/>
                  <a:pt x="1662278" y="5972088"/>
                </a:cubicBezTo>
                <a:cubicBezTo>
                  <a:pt x="1654229" y="5979874"/>
                  <a:pt x="1647065" y="5982128"/>
                  <a:pt x="1634990" y="5993807"/>
                </a:cubicBezTo>
                <a:cubicBezTo>
                  <a:pt x="1633354" y="5996948"/>
                  <a:pt x="1632602" y="5994559"/>
                  <a:pt x="1631850" y="5992169"/>
                </a:cubicBezTo>
                <a:cubicBezTo>
                  <a:pt x="1633486" y="5989029"/>
                  <a:pt x="1635122" y="5985888"/>
                  <a:pt x="1629461" y="5992921"/>
                </a:cubicBezTo>
                <a:cubicBezTo>
                  <a:pt x="1627826" y="5996061"/>
                  <a:pt x="1625435" y="5996814"/>
                  <a:pt x="1623800" y="5999956"/>
                </a:cubicBezTo>
                <a:cubicBezTo>
                  <a:pt x="1623047" y="5997565"/>
                  <a:pt x="1625435" y="5996814"/>
                  <a:pt x="1625435" y="5996814"/>
                </a:cubicBezTo>
                <a:cubicBezTo>
                  <a:pt x="1627073" y="5993673"/>
                  <a:pt x="1628710" y="5990532"/>
                  <a:pt x="1632734" y="5986640"/>
                </a:cubicBezTo>
                <a:cubicBezTo>
                  <a:pt x="1638394" y="5979606"/>
                  <a:pt x="1641667" y="5973323"/>
                  <a:pt x="1641667" y="5973323"/>
                </a:cubicBezTo>
                <a:cubicBezTo>
                  <a:pt x="1644056" y="5972572"/>
                  <a:pt x="1644940" y="5967040"/>
                  <a:pt x="1647328" y="5966288"/>
                </a:cubicBezTo>
                <a:cubicBezTo>
                  <a:pt x="1662676" y="5948328"/>
                  <a:pt x="1676517" y="5925589"/>
                  <a:pt x="1691865" y="5907628"/>
                </a:cubicBezTo>
                <a:cubicBezTo>
                  <a:pt x="1697524" y="5900594"/>
                  <a:pt x="1697524" y="5900594"/>
                  <a:pt x="1699161" y="5897453"/>
                </a:cubicBezTo>
                <a:cubicBezTo>
                  <a:pt x="1699161" y="5897453"/>
                  <a:pt x="1702433" y="5891170"/>
                  <a:pt x="1704071" y="5888029"/>
                </a:cubicBezTo>
                <a:cubicBezTo>
                  <a:pt x="1706459" y="5887277"/>
                  <a:pt x="1708095" y="5884136"/>
                  <a:pt x="1708095" y="5884136"/>
                </a:cubicBezTo>
                <a:cubicBezTo>
                  <a:pt x="1710483" y="5883385"/>
                  <a:pt x="1703185" y="5893561"/>
                  <a:pt x="1710483" y="5883385"/>
                </a:cubicBezTo>
                <a:cubicBezTo>
                  <a:pt x="1717779" y="5873209"/>
                  <a:pt x="1725078" y="5863034"/>
                  <a:pt x="1734762" y="5852107"/>
                </a:cubicBezTo>
                <a:cubicBezTo>
                  <a:pt x="1736400" y="5848966"/>
                  <a:pt x="1738037" y="5845825"/>
                  <a:pt x="1740425" y="5845073"/>
                </a:cubicBezTo>
                <a:lnTo>
                  <a:pt x="1746969" y="5832510"/>
                </a:lnTo>
                <a:lnTo>
                  <a:pt x="1755020" y="5824723"/>
                </a:lnTo>
                <a:cubicBezTo>
                  <a:pt x="1757407" y="5823971"/>
                  <a:pt x="1763067" y="5816938"/>
                  <a:pt x="1762316" y="5814548"/>
                </a:cubicBezTo>
                <a:cubicBezTo>
                  <a:pt x="1762316" y="5814548"/>
                  <a:pt x="1761564" y="5812160"/>
                  <a:pt x="1761564" y="5812160"/>
                </a:cubicBezTo>
                <a:cubicBezTo>
                  <a:pt x="1761564" y="5812160"/>
                  <a:pt x="1763201" y="5809018"/>
                  <a:pt x="1763201" y="5809018"/>
                </a:cubicBezTo>
                <a:cubicBezTo>
                  <a:pt x="1763201" y="5809018"/>
                  <a:pt x="1762449" y="5806629"/>
                  <a:pt x="1760060" y="5807381"/>
                </a:cubicBezTo>
                <a:cubicBezTo>
                  <a:pt x="1761697" y="5804240"/>
                  <a:pt x="1764085" y="5803488"/>
                  <a:pt x="1765721" y="5800346"/>
                </a:cubicBezTo>
                <a:cubicBezTo>
                  <a:pt x="1765721" y="5800346"/>
                  <a:pt x="1768110" y="5799594"/>
                  <a:pt x="1767358" y="5797206"/>
                </a:cubicBezTo>
                <a:cubicBezTo>
                  <a:pt x="1762581" y="5798709"/>
                  <a:pt x="1757803" y="5800212"/>
                  <a:pt x="1759308" y="5804991"/>
                </a:cubicBezTo>
                <a:cubicBezTo>
                  <a:pt x="1756168" y="5803354"/>
                  <a:pt x="1753779" y="5804105"/>
                  <a:pt x="1753779" y="5804105"/>
                </a:cubicBezTo>
                <a:cubicBezTo>
                  <a:pt x="1749755" y="5807998"/>
                  <a:pt x="1749755" y="5807998"/>
                  <a:pt x="1749755" y="5807998"/>
                </a:cubicBezTo>
                <a:cubicBezTo>
                  <a:pt x="1749755" y="5807998"/>
                  <a:pt x="1750507" y="5810388"/>
                  <a:pt x="1750507" y="5810388"/>
                </a:cubicBezTo>
                <a:cubicBezTo>
                  <a:pt x="1748871" y="5813529"/>
                  <a:pt x="1744844" y="5817422"/>
                  <a:pt x="1744844" y="5817422"/>
                </a:cubicBezTo>
                <a:cubicBezTo>
                  <a:pt x="1742457" y="5818173"/>
                  <a:pt x="1742457" y="5818173"/>
                  <a:pt x="1742457" y="5818173"/>
                </a:cubicBezTo>
                <a:cubicBezTo>
                  <a:pt x="1736796" y="5825207"/>
                  <a:pt x="1732772" y="5829099"/>
                  <a:pt x="1723837" y="5842417"/>
                </a:cubicBezTo>
                <a:cubicBezTo>
                  <a:pt x="1721450" y="5843167"/>
                  <a:pt x="1719814" y="5846309"/>
                  <a:pt x="1719814" y="5846309"/>
                </a:cubicBezTo>
                <a:cubicBezTo>
                  <a:pt x="1715790" y="5850202"/>
                  <a:pt x="1714152" y="5853343"/>
                  <a:pt x="1712515" y="5856485"/>
                </a:cubicBezTo>
                <a:cubicBezTo>
                  <a:pt x="1706856" y="5863519"/>
                  <a:pt x="1702831" y="5867410"/>
                  <a:pt x="1695532" y="5877587"/>
                </a:cubicBezTo>
                <a:cubicBezTo>
                  <a:pt x="1692261" y="5883869"/>
                  <a:pt x="1688236" y="5887762"/>
                  <a:pt x="1686600" y="5890902"/>
                </a:cubicBezTo>
                <a:cubicBezTo>
                  <a:pt x="1684212" y="5891654"/>
                  <a:pt x="1684964" y="5894043"/>
                  <a:pt x="1676914" y="5901830"/>
                </a:cubicBezTo>
                <a:cubicBezTo>
                  <a:pt x="1675277" y="5904970"/>
                  <a:pt x="1676030" y="5907359"/>
                  <a:pt x="1673642" y="5908111"/>
                </a:cubicBezTo>
                <a:cubicBezTo>
                  <a:pt x="1672006" y="5911252"/>
                  <a:pt x="1668732" y="5917534"/>
                  <a:pt x="1665459" y="5923818"/>
                </a:cubicBezTo>
                <a:cubicBezTo>
                  <a:pt x="1663071" y="5924569"/>
                  <a:pt x="1657410" y="5931602"/>
                  <a:pt x="1655775" y="5934742"/>
                </a:cubicBezTo>
                <a:cubicBezTo>
                  <a:pt x="1651749" y="5938636"/>
                  <a:pt x="1650113" y="5941778"/>
                  <a:pt x="1646088" y="5945670"/>
                </a:cubicBezTo>
                <a:cubicBezTo>
                  <a:pt x="1646088" y="5945670"/>
                  <a:pt x="1646088" y="5945670"/>
                  <a:pt x="1643700" y="5946422"/>
                </a:cubicBezTo>
                <a:cubicBezTo>
                  <a:pt x="1649360" y="5939388"/>
                  <a:pt x="1652635" y="5933106"/>
                  <a:pt x="1656659" y="5929212"/>
                </a:cubicBezTo>
                <a:cubicBezTo>
                  <a:pt x="1655907" y="5926824"/>
                  <a:pt x="1659931" y="5922932"/>
                  <a:pt x="1661566" y="5919790"/>
                </a:cubicBezTo>
                <a:cubicBezTo>
                  <a:pt x="1663955" y="5919038"/>
                  <a:pt x="1663203" y="5916649"/>
                  <a:pt x="1665592" y="5915898"/>
                </a:cubicBezTo>
                <a:cubicBezTo>
                  <a:pt x="1665592" y="5915898"/>
                  <a:pt x="1664840" y="5913508"/>
                  <a:pt x="1664840" y="5913508"/>
                </a:cubicBezTo>
                <a:cubicBezTo>
                  <a:pt x="1676161" y="5899439"/>
                  <a:pt x="1678549" y="5898688"/>
                  <a:pt x="1681070" y="5890017"/>
                </a:cubicBezTo>
                <a:cubicBezTo>
                  <a:pt x="1682708" y="5886876"/>
                  <a:pt x="1680318" y="5887627"/>
                  <a:pt x="1682708" y="5886876"/>
                </a:cubicBezTo>
                <a:cubicBezTo>
                  <a:pt x="1681956" y="5884485"/>
                  <a:pt x="1685980" y="5880592"/>
                  <a:pt x="1685980" y="5880592"/>
                </a:cubicBezTo>
                <a:cubicBezTo>
                  <a:pt x="1688368" y="5879842"/>
                  <a:pt x="1687617" y="5877452"/>
                  <a:pt x="1687617" y="5877452"/>
                </a:cubicBezTo>
                <a:cubicBezTo>
                  <a:pt x="1690757" y="5879090"/>
                  <a:pt x="1692392" y="5875949"/>
                  <a:pt x="1699691" y="5865774"/>
                </a:cubicBezTo>
                <a:cubicBezTo>
                  <a:pt x="1702079" y="5865022"/>
                  <a:pt x="1703714" y="5861880"/>
                  <a:pt x="1705351" y="5858739"/>
                </a:cubicBezTo>
                <a:cubicBezTo>
                  <a:pt x="1705351" y="5858739"/>
                  <a:pt x="1706103" y="5861128"/>
                  <a:pt x="1708491" y="5860376"/>
                </a:cubicBezTo>
                <a:cubicBezTo>
                  <a:pt x="1708491" y="5860376"/>
                  <a:pt x="1710127" y="5857235"/>
                  <a:pt x="1711763" y="5854095"/>
                </a:cubicBezTo>
                <a:cubicBezTo>
                  <a:pt x="1711763" y="5854095"/>
                  <a:pt x="1715790" y="5850202"/>
                  <a:pt x="1715790" y="5850202"/>
                </a:cubicBezTo>
                <a:cubicBezTo>
                  <a:pt x="1715038" y="5847813"/>
                  <a:pt x="1715038" y="5847813"/>
                  <a:pt x="1712647" y="5848565"/>
                </a:cubicBezTo>
                <a:cubicBezTo>
                  <a:pt x="1711012" y="5851706"/>
                  <a:pt x="1714285" y="5845422"/>
                  <a:pt x="1717557" y="5839141"/>
                </a:cubicBezTo>
                <a:cubicBezTo>
                  <a:pt x="1723218" y="5832107"/>
                  <a:pt x="1728880" y="5825072"/>
                  <a:pt x="1724102" y="5826575"/>
                </a:cubicBezTo>
                <a:cubicBezTo>
                  <a:pt x="1738696" y="5806226"/>
                  <a:pt x="1726624" y="5817905"/>
                  <a:pt x="1722597" y="5821798"/>
                </a:cubicBezTo>
                <a:cubicBezTo>
                  <a:pt x="1720210" y="5822549"/>
                  <a:pt x="1718573" y="5825691"/>
                  <a:pt x="1720210" y="5822549"/>
                </a:cubicBezTo>
                <a:cubicBezTo>
                  <a:pt x="1721846" y="5819408"/>
                  <a:pt x="1727508" y="5812374"/>
                  <a:pt x="1727508" y="5812374"/>
                </a:cubicBezTo>
                <a:cubicBezTo>
                  <a:pt x="1731532" y="5808481"/>
                  <a:pt x="1736308" y="5806978"/>
                  <a:pt x="1739580" y="5800696"/>
                </a:cubicBezTo>
                <a:cubicBezTo>
                  <a:pt x="1743606" y="5796803"/>
                  <a:pt x="1739713" y="5792776"/>
                  <a:pt x="1738210" y="5787998"/>
                </a:cubicBezTo>
                <a:cubicBezTo>
                  <a:pt x="1733300" y="5797420"/>
                  <a:pt x="1729276" y="5801313"/>
                  <a:pt x="1726888" y="5802065"/>
                </a:cubicBezTo>
                <a:cubicBezTo>
                  <a:pt x="1726136" y="5799675"/>
                  <a:pt x="1726136" y="5799675"/>
                  <a:pt x="1726136" y="5799675"/>
                </a:cubicBezTo>
                <a:cubicBezTo>
                  <a:pt x="1721226" y="5809100"/>
                  <a:pt x="1713177" y="5816885"/>
                  <a:pt x="1708269" y="5826308"/>
                </a:cubicBezTo>
                <a:cubicBezTo>
                  <a:pt x="1708269" y="5826308"/>
                  <a:pt x="1708269" y="5826308"/>
                  <a:pt x="1710658" y="5825556"/>
                </a:cubicBezTo>
                <a:cubicBezTo>
                  <a:pt x="1710658" y="5825556"/>
                  <a:pt x="1709021" y="5828696"/>
                  <a:pt x="1709021" y="5828696"/>
                </a:cubicBezTo>
                <a:cubicBezTo>
                  <a:pt x="1709773" y="5831086"/>
                  <a:pt x="1709773" y="5831086"/>
                  <a:pt x="1710525" y="5833476"/>
                </a:cubicBezTo>
                <a:cubicBezTo>
                  <a:pt x="1708135" y="5834228"/>
                  <a:pt x="1707383" y="5831839"/>
                  <a:pt x="1707383" y="5831839"/>
                </a:cubicBezTo>
                <a:cubicBezTo>
                  <a:pt x="1705747" y="5834980"/>
                  <a:pt x="1703359" y="5835731"/>
                  <a:pt x="1703359" y="5835731"/>
                </a:cubicBezTo>
                <a:cubicBezTo>
                  <a:pt x="1701723" y="5838873"/>
                  <a:pt x="1701723" y="5838873"/>
                  <a:pt x="1697699" y="5842764"/>
                </a:cubicBezTo>
                <a:cubicBezTo>
                  <a:pt x="1700087" y="5842013"/>
                  <a:pt x="1700087" y="5842013"/>
                  <a:pt x="1700839" y="5844403"/>
                </a:cubicBezTo>
                <a:cubicBezTo>
                  <a:pt x="1700839" y="5844403"/>
                  <a:pt x="1700839" y="5844403"/>
                  <a:pt x="1699203" y="5847544"/>
                </a:cubicBezTo>
                <a:cubicBezTo>
                  <a:pt x="1697566" y="5850684"/>
                  <a:pt x="1695178" y="5851436"/>
                  <a:pt x="1695931" y="5853827"/>
                </a:cubicBezTo>
                <a:cubicBezTo>
                  <a:pt x="1691905" y="5857719"/>
                  <a:pt x="1687128" y="5859223"/>
                  <a:pt x="1686376" y="5856833"/>
                </a:cubicBezTo>
                <a:cubicBezTo>
                  <a:pt x="1686376" y="5856833"/>
                  <a:pt x="1688012" y="5853692"/>
                  <a:pt x="1682352" y="5860726"/>
                </a:cubicBezTo>
                <a:cubicBezTo>
                  <a:pt x="1678327" y="5864618"/>
                  <a:pt x="1678327" y="5864618"/>
                  <a:pt x="1678327" y="5864618"/>
                </a:cubicBezTo>
                <a:cubicBezTo>
                  <a:pt x="1679079" y="5867008"/>
                  <a:pt x="1673417" y="5874043"/>
                  <a:pt x="1673417" y="5874043"/>
                </a:cubicBezTo>
                <a:cubicBezTo>
                  <a:pt x="1668642" y="5875546"/>
                  <a:pt x="1658071" y="5892003"/>
                  <a:pt x="1654047" y="5895896"/>
                </a:cubicBezTo>
                <a:cubicBezTo>
                  <a:pt x="1651659" y="5896648"/>
                  <a:pt x="1650022" y="5899789"/>
                  <a:pt x="1648387" y="5902929"/>
                </a:cubicBezTo>
                <a:cubicBezTo>
                  <a:pt x="1641088" y="5913105"/>
                  <a:pt x="1631404" y="5924032"/>
                  <a:pt x="1624105" y="5934208"/>
                </a:cubicBezTo>
                <a:cubicBezTo>
                  <a:pt x="1616809" y="5944382"/>
                  <a:pt x="1624105" y="5934208"/>
                  <a:pt x="1624857" y="5936597"/>
                </a:cubicBezTo>
                <a:cubicBezTo>
                  <a:pt x="1624857" y="5936597"/>
                  <a:pt x="1623220" y="5939736"/>
                  <a:pt x="1621585" y="5942878"/>
                </a:cubicBezTo>
                <a:cubicBezTo>
                  <a:pt x="1619196" y="5943630"/>
                  <a:pt x="1615172" y="5947522"/>
                  <a:pt x="1613537" y="5950663"/>
                </a:cubicBezTo>
                <a:cubicBezTo>
                  <a:pt x="1611146" y="5951416"/>
                  <a:pt x="1611146" y="5951416"/>
                  <a:pt x="1605486" y="5958450"/>
                </a:cubicBezTo>
                <a:cubicBezTo>
                  <a:pt x="1593280" y="5978047"/>
                  <a:pt x="1576298" y="5999150"/>
                  <a:pt x="1564091" y="6018749"/>
                </a:cubicBezTo>
                <a:cubicBezTo>
                  <a:pt x="1564091" y="6018749"/>
                  <a:pt x="1560067" y="6022641"/>
                  <a:pt x="1560067" y="6022641"/>
                </a:cubicBezTo>
                <a:cubicBezTo>
                  <a:pt x="1557678" y="6023392"/>
                  <a:pt x="1552018" y="6030426"/>
                  <a:pt x="1548743" y="6036709"/>
                </a:cubicBezTo>
                <a:cubicBezTo>
                  <a:pt x="1543084" y="6043744"/>
                  <a:pt x="1541447" y="6046884"/>
                  <a:pt x="1538175" y="6053165"/>
                </a:cubicBezTo>
                <a:cubicBezTo>
                  <a:pt x="1537423" y="6050777"/>
                  <a:pt x="1532645" y="6052280"/>
                  <a:pt x="1526233" y="6056925"/>
                </a:cubicBezTo>
                <a:cubicBezTo>
                  <a:pt x="1525349" y="6062455"/>
                  <a:pt x="1523712" y="6065596"/>
                  <a:pt x="1522829" y="6071127"/>
                </a:cubicBezTo>
                <a:cubicBezTo>
                  <a:pt x="1522829" y="6071127"/>
                  <a:pt x="1522829" y="6071127"/>
                  <a:pt x="1521193" y="6074268"/>
                </a:cubicBezTo>
                <a:cubicBezTo>
                  <a:pt x="1514778" y="6078914"/>
                  <a:pt x="1508366" y="6083557"/>
                  <a:pt x="1501953" y="6088202"/>
                </a:cubicBezTo>
                <a:cubicBezTo>
                  <a:pt x="1502704" y="6090591"/>
                  <a:pt x="1501068" y="6093732"/>
                  <a:pt x="1501820" y="6096122"/>
                </a:cubicBezTo>
                <a:cubicBezTo>
                  <a:pt x="1497044" y="6097625"/>
                  <a:pt x="1489879" y="6099880"/>
                  <a:pt x="1487490" y="6100632"/>
                </a:cubicBezTo>
                <a:cubicBezTo>
                  <a:pt x="1485102" y="6101384"/>
                  <a:pt x="1485986" y="6095853"/>
                  <a:pt x="1487623" y="6092712"/>
                </a:cubicBezTo>
                <a:cubicBezTo>
                  <a:pt x="1492531" y="6083289"/>
                  <a:pt x="1498945" y="6078644"/>
                  <a:pt x="1508629" y="6067717"/>
                </a:cubicBezTo>
                <a:cubicBezTo>
                  <a:pt x="1511018" y="6066966"/>
                  <a:pt x="1511018" y="6066966"/>
                  <a:pt x="1512654" y="6063825"/>
                </a:cubicBezTo>
                <a:cubicBezTo>
                  <a:pt x="1516681" y="6059930"/>
                  <a:pt x="1523977" y="6049757"/>
                  <a:pt x="1524728" y="6052146"/>
                </a:cubicBezTo>
                <a:cubicBezTo>
                  <a:pt x="1526233" y="6056925"/>
                  <a:pt x="1517432" y="6062321"/>
                  <a:pt x="1513406" y="6066214"/>
                </a:cubicBezTo>
                <a:cubicBezTo>
                  <a:pt x="1514158" y="6068603"/>
                  <a:pt x="1511770" y="6069355"/>
                  <a:pt x="1512522" y="6071745"/>
                </a:cubicBezTo>
                <a:cubicBezTo>
                  <a:pt x="1512522" y="6071745"/>
                  <a:pt x="1514911" y="6070994"/>
                  <a:pt x="1516546" y="6067852"/>
                </a:cubicBezTo>
                <a:cubicBezTo>
                  <a:pt x="1520572" y="6063959"/>
                  <a:pt x="1526233" y="6056925"/>
                  <a:pt x="1529505" y="6050642"/>
                </a:cubicBezTo>
                <a:cubicBezTo>
                  <a:pt x="1528752" y="6048254"/>
                  <a:pt x="1528001" y="6045865"/>
                  <a:pt x="1528001" y="6045865"/>
                </a:cubicBezTo>
                <a:cubicBezTo>
                  <a:pt x="1528001" y="6045865"/>
                  <a:pt x="1524861" y="6044226"/>
                  <a:pt x="1524861" y="6044226"/>
                </a:cubicBezTo>
                <a:cubicBezTo>
                  <a:pt x="1522472" y="6044978"/>
                  <a:pt x="1518448" y="6048871"/>
                  <a:pt x="1508762" y="6059797"/>
                </a:cubicBezTo>
                <a:cubicBezTo>
                  <a:pt x="1513673" y="6050375"/>
                  <a:pt x="1514556" y="6044843"/>
                  <a:pt x="1508142" y="6049488"/>
                </a:cubicBezTo>
                <a:cubicBezTo>
                  <a:pt x="1500977" y="6051743"/>
                  <a:pt x="1496201" y="6053246"/>
                  <a:pt x="1494697" y="6048469"/>
                </a:cubicBezTo>
                <a:cubicBezTo>
                  <a:pt x="1494697" y="6048469"/>
                  <a:pt x="1495450" y="6050857"/>
                  <a:pt x="1502746" y="6040683"/>
                </a:cubicBezTo>
                <a:cubicBezTo>
                  <a:pt x="1503497" y="6043071"/>
                  <a:pt x="1501109" y="6043823"/>
                  <a:pt x="1501109" y="6043823"/>
                </a:cubicBezTo>
                <a:cubicBezTo>
                  <a:pt x="1500225" y="6049354"/>
                  <a:pt x="1509160" y="6036037"/>
                  <a:pt x="1513184" y="6032144"/>
                </a:cubicBezTo>
                <a:cubicBezTo>
                  <a:pt x="1513184" y="6032144"/>
                  <a:pt x="1516456" y="6025864"/>
                  <a:pt x="1516456" y="6025864"/>
                </a:cubicBezTo>
                <a:cubicBezTo>
                  <a:pt x="1516456" y="6025864"/>
                  <a:pt x="1519729" y="6019581"/>
                  <a:pt x="1519729" y="6019581"/>
                </a:cubicBezTo>
                <a:cubicBezTo>
                  <a:pt x="1519729" y="6019581"/>
                  <a:pt x="1516589" y="6017944"/>
                  <a:pt x="1517472" y="6012413"/>
                </a:cubicBezTo>
                <a:cubicBezTo>
                  <a:pt x="1519861" y="6011661"/>
                  <a:pt x="1513447" y="6016305"/>
                  <a:pt x="1509423" y="6020198"/>
                </a:cubicBezTo>
                <a:cubicBezTo>
                  <a:pt x="1516720" y="6010023"/>
                  <a:pt x="1508672" y="6017809"/>
                  <a:pt x="1505399" y="6024091"/>
                </a:cubicBezTo>
                <a:cubicBezTo>
                  <a:pt x="1505399" y="6024091"/>
                  <a:pt x="1505399" y="6024091"/>
                  <a:pt x="1503762" y="6027232"/>
                </a:cubicBezTo>
                <a:cubicBezTo>
                  <a:pt x="1503762" y="6027232"/>
                  <a:pt x="1504513" y="6029623"/>
                  <a:pt x="1502126" y="6030375"/>
                </a:cubicBezTo>
                <a:cubicBezTo>
                  <a:pt x="1498853" y="6036655"/>
                  <a:pt x="1494829" y="6040549"/>
                  <a:pt x="1489167" y="6047582"/>
                </a:cubicBezTo>
                <a:cubicBezTo>
                  <a:pt x="1487531" y="6050724"/>
                  <a:pt x="1485142" y="6051476"/>
                  <a:pt x="1483507" y="6054617"/>
                </a:cubicBezTo>
                <a:cubicBezTo>
                  <a:pt x="1481870" y="6057757"/>
                  <a:pt x="1481118" y="6055368"/>
                  <a:pt x="1478730" y="6056119"/>
                </a:cubicBezTo>
                <a:cubicBezTo>
                  <a:pt x="1477094" y="6059260"/>
                  <a:pt x="1474705" y="6060012"/>
                  <a:pt x="1473069" y="6063154"/>
                </a:cubicBezTo>
                <a:cubicBezTo>
                  <a:pt x="1473069" y="6063154"/>
                  <a:pt x="1471433" y="6066295"/>
                  <a:pt x="1469796" y="6069436"/>
                </a:cubicBezTo>
                <a:cubicBezTo>
                  <a:pt x="1465772" y="6073328"/>
                  <a:pt x="1460110" y="6080363"/>
                  <a:pt x="1456085" y="6084256"/>
                </a:cubicBezTo>
                <a:cubicBezTo>
                  <a:pt x="1456837" y="6086644"/>
                  <a:pt x="1456837" y="6086644"/>
                  <a:pt x="1455201" y="6089787"/>
                </a:cubicBezTo>
                <a:cubicBezTo>
                  <a:pt x="1447152" y="6097571"/>
                  <a:pt x="1440607" y="6110136"/>
                  <a:pt x="1432558" y="6117922"/>
                </a:cubicBezTo>
                <a:cubicBezTo>
                  <a:pt x="1432558" y="6117922"/>
                  <a:pt x="1430922" y="6121063"/>
                  <a:pt x="1426012" y="6130486"/>
                </a:cubicBezTo>
                <a:cubicBezTo>
                  <a:pt x="1424376" y="6133627"/>
                  <a:pt x="1413939" y="6142165"/>
                  <a:pt x="1408277" y="6149199"/>
                </a:cubicBezTo>
                <a:cubicBezTo>
                  <a:pt x="1406641" y="6152340"/>
                  <a:pt x="1404253" y="6153092"/>
                  <a:pt x="1404253" y="6153092"/>
                </a:cubicBezTo>
                <a:cubicBezTo>
                  <a:pt x="1399477" y="6154594"/>
                  <a:pt x="1396204" y="6160877"/>
                  <a:pt x="1392930" y="6167160"/>
                </a:cubicBezTo>
                <a:cubicBezTo>
                  <a:pt x="1392930" y="6167160"/>
                  <a:pt x="1392930" y="6167160"/>
                  <a:pt x="1391295" y="6170301"/>
                </a:cubicBezTo>
                <a:cubicBezTo>
                  <a:pt x="1392047" y="6172690"/>
                  <a:pt x="1390411" y="6175831"/>
                  <a:pt x="1388023" y="6176583"/>
                </a:cubicBezTo>
                <a:cubicBezTo>
                  <a:pt x="1387270" y="6174194"/>
                  <a:pt x="1386518" y="6171804"/>
                  <a:pt x="1388906" y="6171053"/>
                </a:cubicBezTo>
                <a:cubicBezTo>
                  <a:pt x="1388155" y="6168663"/>
                  <a:pt x="1399477" y="6154594"/>
                  <a:pt x="1394699" y="6156099"/>
                </a:cubicBezTo>
                <a:cubicBezTo>
                  <a:pt x="1396337" y="6152957"/>
                  <a:pt x="1398724" y="6152206"/>
                  <a:pt x="1397973" y="6149815"/>
                </a:cubicBezTo>
                <a:cubicBezTo>
                  <a:pt x="1400361" y="6149064"/>
                  <a:pt x="1402748" y="6148312"/>
                  <a:pt x="1405137" y="6147560"/>
                </a:cubicBezTo>
                <a:cubicBezTo>
                  <a:pt x="1409163" y="6143668"/>
                  <a:pt x="1410798" y="6140528"/>
                  <a:pt x="1412435" y="6137386"/>
                </a:cubicBezTo>
                <a:cubicBezTo>
                  <a:pt x="1417344" y="6127963"/>
                  <a:pt x="1406022" y="6142032"/>
                  <a:pt x="1408542" y="6133360"/>
                </a:cubicBezTo>
                <a:cubicBezTo>
                  <a:pt x="1412567" y="6129466"/>
                  <a:pt x="1417475" y="6120043"/>
                  <a:pt x="1419863" y="6119291"/>
                </a:cubicBezTo>
                <a:cubicBezTo>
                  <a:pt x="1425525" y="6112257"/>
                  <a:pt x="1424773" y="6109868"/>
                  <a:pt x="1430434" y="6102833"/>
                </a:cubicBezTo>
                <a:cubicBezTo>
                  <a:pt x="1432070" y="6099692"/>
                  <a:pt x="1433706" y="6096552"/>
                  <a:pt x="1436094" y="6095800"/>
                </a:cubicBezTo>
                <a:cubicBezTo>
                  <a:pt x="1435342" y="6093410"/>
                  <a:pt x="1437731" y="6092658"/>
                  <a:pt x="1437731" y="6092658"/>
                </a:cubicBezTo>
                <a:cubicBezTo>
                  <a:pt x="1445028" y="6082483"/>
                  <a:pt x="1450689" y="6075450"/>
                  <a:pt x="1450821" y="6067530"/>
                </a:cubicBezTo>
                <a:cubicBezTo>
                  <a:pt x="1449317" y="6062751"/>
                  <a:pt x="1458251" y="6049434"/>
                  <a:pt x="1463912" y="6042402"/>
                </a:cubicBezTo>
                <a:cubicBezTo>
                  <a:pt x="1463912" y="6042402"/>
                  <a:pt x="1463159" y="6040012"/>
                  <a:pt x="1463159" y="6040012"/>
                </a:cubicBezTo>
                <a:cubicBezTo>
                  <a:pt x="1460771" y="6040763"/>
                  <a:pt x="1460771" y="6040763"/>
                  <a:pt x="1460019" y="6038374"/>
                </a:cubicBezTo>
                <a:cubicBezTo>
                  <a:pt x="1463159" y="6040012"/>
                  <a:pt x="1462408" y="6037622"/>
                  <a:pt x="1464797" y="6036870"/>
                </a:cubicBezTo>
                <a:cubicBezTo>
                  <a:pt x="1470458" y="6029836"/>
                  <a:pt x="1475235" y="6028333"/>
                  <a:pt x="1477622" y="6027581"/>
                </a:cubicBezTo>
                <a:cubicBezTo>
                  <a:pt x="1480010" y="6026830"/>
                  <a:pt x="1481648" y="6023688"/>
                  <a:pt x="1481648" y="6023688"/>
                </a:cubicBezTo>
                <a:cubicBezTo>
                  <a:pt x="1483284" y="6020546"/>
                  <a:pt x="1487309" y="6016654"/>
                  <a:pt x="1486557" y="6014265"/>
                </a:cubicBezTo>
                <a:cubicBezTo>
                  <a:pt x="1485804" y="6011874"/>
                  <a:pt x="1489077" y="6005594"/>
                  <a:pt x="1498763" y="5994667"/>
                </a:cubicBezTo>
                <a:cubicBezTo>
                  <a:pt x="1508580" y="5975819"/>
                  <a:pt x="1530340" y="5953214"/>
                  <a:pt x="1537769" y="5935120"/>
                </a:cubicBezTo>
                <a:cubicBezTo>
                  <a:pt x="1539405" y="5931980"/>
                  <a:pt x="1543432" y="5928085"/>
                  <a:pt x="1545067" y="5924945"/>
                </a:cubicBezTo>
                <a:cubicBezTo>
                  <a:pt x="1550728" y="5917911"/>
                  <a:pt x="1550728" y="5917911"/>
                  <a:pt x="1550728" y="5917911"/>
                </a:cubicBezTo>
                <a:cubicBezTo>
                  <a:pt x="1545199" y="5917025"/>
                  <a:pt x="1553247" y="5909239"/>
                  <a:pt x="1554131" y="5903708"/>
                </a:cubicBezTo>
                <a:cubicBezTo>
                  <a:pt x="1559042" y="5894285"/>
                  <a:pt x="1567090" y="5886500"/>
                  <a:pt x="1573637" y="5873934"/>
                </a:cubicBezTo>
                <a:cubicBezTo>
                  <a:pt x="1567222" y="5878580"/>
                  <a:pt x="1558421" y="5883976"/>
                  <a:pt x="1557670" y="5881586"/>
                </a:cubicBezTo>
                <a:cubicBezTo>
                  <a:pt x="1556917" y="5879197"/>
                  <a:pt x="1559438" y="5870526"/>
                  <a:pt x="1553025" y="5875170"/>
                </a:cubicBezTo>
                <a:cubicBezTo>
                  <a:pt x="1551390" y="5878311"/>
                  <a:pt x="1548115" y="5884594"/>
                  <a:pt x="1548867" y="5886982"/>
                </a:cubicBezTo>
                <a:cubicBezTo>
                  <a:pt x="1548867" y="5886982"/>
                  <a:pt x="1549619" y="5889372"/>
                  <a:pt x="1549619" y="5889372"/>
                </a:cubicBezTo>
                <a:cubicBezTo>
                  <a:pt x="1545595" y="5893266"/>
                  <a:pt x="1542322" y="5899547"/>
                  <a:pt x="1538298" y="5903440"/>
                </a:cubicBezTo>
                <a:cubicBezTo>
                  <a:pt x="1539051" y="5905829"/>
                  <a:pt x="1535911" y="5904192"/>
                  <a:pt x="1535911" y="5904192"/>
                </a:cubicBezTo>
                <a:cubicBezTo>
                  <a:pt x="1535158" y="5901802"/>
                  <a:pt x="1536795" y="5898661"/>
                  <a:pt x="1534407" y="5899413"/>
                </a:cubicBezTo>
                <a:cubicBezTo>
                  <a:pt x="1532770" y="5902554"/>
                  <a:pt x="1529497" y="5908836"/>
                  <a:pt x="1530248" y="5911226"/>
                </a:cubicBezTo>
                <a:cubicBezTo>
                  <a:pt x="1531000" y="5913615"/>
                  <a:pt x="1526976" y="5917507"/>
                  <a:pt x="1522952" y="5921401"/>
                </a:cubicBezTo>
                <a:cubicBezTo>
                  <a:pt x="1518928" y="5925294"/>
                  <a:pt x="1514901" y="5929187"/>
                  <a:pt x="1513266" y="5932328"/>
                </a:cubicBezTo>
                <a:cubicBezTo>
                  <a:pt x="1508358" y="5941751"/>
                  <a:pt x="1497167" y="5947899"/>
                  <a:pt x="1492259" y="5957322"/>
                </a:cubicBezTo>
                <a:cubicBezTo>
                  <a:pt x="1493010" y="5959712"/>
                  <a:pt x="1486598" y="5964356"/>
                  <a:pt x="1486598" y="5964356"/>
                </a:cubicBezTo>
                <a:cubicBezTo>
                  <a:pt x="1484209" y="5965108"/>
                  <a:pt x="1483456" y="5962719"/>
                  <a:pt x="1477044" y="5967363"/>
                </a:cubicBezTo>
                <a:cubicBezTo>
                  <a:pt x="1479432" y="5966612"/>
                  <a:pt x="1478680" y="5964222"/>
                  <a:pt x="1481069" y="5963471"/>
                </a:cubicBezTo>
                <a:cubicBezTo>
                  <a:pt x="1498050" y="5942369"/>
                  <a:pt x="1484474" y="5949268"/>
                  <a:pt x="1485358" y="5943738"/>
                </a:cubicBezTo>
                <a:cubicBezTo>
                  <a:pt x="1491018" y="5936704"/>
                  <a:pt x="1493407" y="5935952"/>
                  <a:pt x="1497433" y="5932059"/>
                </a:cubicBezTo>
                <a:cubicBezTo>
                  <a:pt x="1497433" y="5932059"/>
                  <a:pt x="1499821" y="5931307"/>
                  <a:pt x="1499069" y="5928918"/>
                </a:cubicBezTo>
                <a:cubicBezTo>
                  <a:pt x="1500705" y="5925776"/>
                  <a:pt x="1499952" y="5923387"/>
                  <a:pt x="1504729" y="5921884"/>
                </a:cubicBezTo>
                <a:cubicBezTo>
                  <a:pt x="1504729" y="5921884"/>
                  <a:pt x="1505481" y="5924272"/>
                  <a:pt x="1505481" y="5924272"/>
                </a:cubicBezTo>
                <a:cubicBezTo>
                  <a:pt x="1505481" y="5924272"/>
                  <a:pt x="1507869" y="5923522"/>
                  <a:pt x="1507869" y="5923522"/>
                </a:cubicBezTo>
                <a:cubicBezTo>
                  <a:pt x="1511893" y="5919629"/>
                  <a:pt x="1523215" y="5905561"/>
                  <a:pt x="1530514" y="5895386"/>
                </a:cubicBezTo>
                <a:cubicBezTo>
                  <a:pt x="1530514" y="5895386"/>
                  <a:pt x="1530514" y="5895386"/>
                  <a:pt x="1529762" y="5892996"/>
                </a:cubicBezTo>
                <a:cubicBezTo>
                  <a:pt x="1520828" y="5906313"/>
                  <a:pt x="1518572" y="5899144"/>
                  <a:pt x="1512025" y="5911710"/>
                </a:cubicBezTo>
                <a:cubicBezTo>
                  <a:pt x="1509637" y="5912462"/>
                  <a:pt x="1507250" y="5913213"/>
                  <a:pt x="1507250" y="5913213"/>
                </a:cubicBezTo>
                <a:cubicBezTo>
                  <a:pt x="1507250" y="5913213"/>
                  <a:pt x="1508885" y="5910071"/>
                  <a:pt x="1510521" y="5906930"/>
                </a:cubicBezTo>
                <a:cubicBezTo>
                  <a:pt x="1515432" y="5897507"/>
                  <a:pt x="1523480" y="5889721"/>
                  <a:pt x="1524364" y="5884191"/>
                </a:cubicBezTo>
                <a:cubicBezTo>
                  <a:pt x="1527638" y="5877909"/>
                  <a:pt x="1533299" y="5870874"/>
                  <a:pt x="1537323" y="5866982"/>
                </a:cubicBezTo>
                <a:cubicBezTo>
                  <a:pt x="1536570" y="5864592"/>
                  <a:pt x="1538958" y="5863840"/>
                  <a:pt x="1536570" y="5864592"/>
                </a:cubicBezTo>
                <a:cubicBezTo>
                  <a:pt x="1536570" y="5864592"/>
                  <a:pt x="1534183" y="5865343"/>
                  <a:pt x="1532546" y="5868486"/>
                </a:cubicBezTo>
                <a:cubicBezTo>
                  <a:pt x="1530910" y="5871626"/>
                  <a:pt x="1526886" y="5875519"/>
                  <a:pt x="1527638" y="5877909"/>
                </a:cubicBezTo>
                <a:cubicBezTo>
                  <a:pt x="1525250" y="5878661"/>
                  <a:pt x="1523612" y="5881802"/>
                  <a:pt x="1523612" y="5881802"/>
                </a:cubicBezTo>
                <a:cubicBezTo>
                  <a:pt x="1522860" y="5879412"/>
                  <a:pt x="1524498" y="5876270"/>
                  <a:pt x="1514811" y="5887197"/>
                </a:cubicBezTo>
                <a:cubicBezTo>
                  <a:pt x="1503489" y="5901265"/>
                  <a:pt x="1502737" y="5898877"/>
                  <a:pt x="1503621" y="5893345"/>
                </a:cubicBezTo>
                <a:cubicBezTo>
                  <a:pt x="1501365" y="5886178"/>
                  <a:pt x="1508663" y="5876003"/>
                  <a:pt x="1515207" y="5863437"/>
                </a:cubicBezTo>
                <a:cubicBezTo>
                  <a:pt x="1515207" y="5863437"/>
                  <a:pt x="1519234" y="5859545"/>
                  <a:pt x="1520869" y="5856404"/>
                </a:cubicBezTo>
                <a:cubicBezTo>
                  <a:pt x="1520869" y="5856404"/>
                  <a:pt x="1520118" y="5854015"/>
                  <a:pt x="1520118" y="5854015"/>
                </a:cubicBezTo>
                <a:cubicBezTo>
                  <a:pt x="1516092" y="5857909"/>
                  <a:pt x="1516843" y="5860297"/>
                  <a:pt x="1513703" y="5858660"/>
                </a:cubicBezTo>
                <a:cubicBezTo>
                  <a:pt x="1513703" y="5858660"/>
                  <a:pt x="1510431" y="5864941"/>
                  <a:pt x="1510431" y="5864941"/>
                </a:cubicBezTo>
                <a:cubicBezTo>
                  <a:pt x="1503135" y="5875116"/>
                  <a:pt x="1503135" y="5875116"/>
                  <a:pt x="1502383" y="5872726"/>
                </a:cubicBezTo>
                <a:cubicBezTo>
                  <a:pt x="1502383" y="5872726"/>
                  <a:pt x="1502383" y="5872726"/>
                  <a:pt x="1501630" y="5870337"/>
                </a:cubicBezTo>
                <a:cubicBezTo>
                  <a:pt x="1505654" y="5866444"/>
                  <a:pt x="1509679" y="5862552"/>
                  <a:pt x="1510563" y="5857022"/>
                </a:cubicBezTo>
                <a:cubicBezTo>
                  <a:pt x="1510563" y="5857022"/>
                  <a:pt x="1514587" y="5853129"/>
                  <a:pt x="1516978" y="5852377"/>
                </a:cubicBezTo>
                <a:cubicBezTo>
                  <a:pt x="1524142" y="5850122"/>
                  <a:pt x="1525777" y="5846980"/>
                  <a:pt x="1532322" y="5834416"/>
                </a:cubicBezTo>
                <a:cubicBezTo>
                  <a:pt x="1535596" y="5828133"/>
                  <a:pt x="1537233" y="5824993"/>
                  <a:pt x="1540504" y="5818710"/>
                </a:cubicBezTo>
                <a:cubicBezTo>
                  <a:pt x="1538868" y="5821853"/>
                  <a:pt x="1538868" y="5821853"/>
                  <a:pt x="1536480" y="5822604"/>
                </a:cubicBezTo>
                <a:cubicBezTo>
                  <a:pt x="1534844" y="5825744"/>
                  <a:pt x="1530817" y="5829637"/>
                  <a:pt x="1529182" y="5832778"/>
                </a:cubicBezTo>
                <a:cubicBezTo>
                  <a:pt x="1525158" y="5836671"/>
                  <a:pt x="1523521" y="5839811"/>
                  <a:pt x="1520250" y="5846095"/>
                </a:cubicBezTo>
                <a:cubicBezTo>
                  <a:pt x="1520250" y="5846095"/>
                  <a:pt x="1519497" y="5843705"/>
                  <a:pt x="1519497" y="5843705"/>
                </a:cubicBezTo>
                <a:cubicBezTo>
                  <a:pt x="1526793" y="5833530"/>
                  <a:pt x="1534093" y="5823356"/>
                  <a:pt x="1540636" y="5810790"/>
                </a:cubicBezTo>
                <a:cubicBezTo>
                  <a:pt x="1543908" y="5804508"/>
                  <a:pt x="1549571" y="5797474"/>
                  <a:pt x="1555983" y="5792830"/>
                </a:cubicBezTo>
                <a:cubicBezTo>
                  <a:pt x="1555983" y="5792830"/>
                  <a:pt x="1558371" y="5792079"/>
                  <a:pt x="1558371" y="5792079"/>
                </a:cubicBezTo>
                <a:cubicBezTo>
                  <a:pt x="1557619" y="5789689"/>
                  <a:pt x="1555231" y="5790441"/>
                  <a:pt x="1555231" y="5790441"/>
                </a:cubicBezTo>
                <a:cubicBezTo>
                  <a:pt x="1556867" y="5787300"/>
                  <a:pt x="1560007" y="5788938"/>
                  <a:pt x="1562398" y="5788185"/>
                </a:cubicBezTo>
                <a:cubicBezTo>
                  <a:pt x="1564033" y="5785045"/>
                  <a:pt x="1565669" y="5781903"/>
                  <a:pt x="1567306" y="5778762"/>
                </a:cubicBezTo>
                <a:cubicBezTo>
                  <a:pt x="1567438" y="5770842"/>
                  <a:pt x="1576372" y="5757525"/>
                  <a:pt x="1578892" y="5748854"/>
                </a:cubicBezTo>
                <a:cubicBezTo>
                  <a:pt x="1592603" y="5734034"/>
                  <a:pt x="1596759" y="5722222"/>
                  <a:pt x="1599279" y="5713550"/>
                </a:cubicBezTo>
                <a:cubicBezTo>
                  <a:pt x="1600164" y="5708021"/>
                  <a:pt x="1611354" y="5701872"/>
                  <a:pt x="1608214" y="5700234"/>
                </a:cubicBezTo>
                <a:cubicBezTo>
                  <a:pt x="1605073" y="5698596"/>
                  <a:pt x="1601182" y="5694570"/>
                  <a:pt x="1597155" y="5698462"/>
                </a:cubicBezTo>
                <a:cubicBezTo>
                  <a:pt x="1597907" y="5700851"/>
                  <a:pt x="1597907" y="5700851"/>
                  <a:pt x="1598659" y="5703241"/>
                </a:cubicBezTo>
                <a:cubicBezTo>
                  <a:pt x="1600164" y="5708021"/>
                  <a:pt x="1600164" y="5708021"/>
                  <a:pt x="1588842" y="5722088"/>
                </a:cubicBezTo>
                <a:cubicBezTo>
                  <a:pt x="1586454" y="5722839"/>
                  <a:pt x="1584064" y="5723591"/>
                  <a:pt x="1584816" y="5725981"/>
                </a:cubicBezTo>
                <a:cubicBezTo>
                  <a:pt x="1584816" y="5725981"/>
                  <a:pt x="1587207" y="5725229"/>
                  <a:pt x="1587207" y="5725229"/>
                </a:cubicBezTo>
                <a:cubicBezTo>
                  <a:pt x="1587958" y="5727617"/>
                  <a:pt x="1583181" y="5729122"/>
                  <a:pt x="1580792" y="5729873"/>
                </a:cubicBezTo>
                <a:cubicBezTo>
                  <a:pt x="1563058" y="5748586"/>
                  <a:pt x="1561421" y="5751727"/>
                  <a:pt x="1555141" y="5748451"/>
                </a:cubicBezTo>
                <a:cubicBezTo>
                  <a:pt x="1555141" y="5748451"/>
                  <a:pt x="1554389" y="5746062"/>
                  <a:pt x="1552001" y="5746814"/>
                </a:cubicBezTo>
                <a:cubicBezTo>
                  <a:pt x="1552001" y="5746814"/>
                  <a:pt x="1547975" y="5750707"/>
                  <a:pt x="1546339" y="5753848"/>
                </a:cubicBezTo>
                <a:cubicBezTo>
                  <a:pt x="1544702" y="5756989"/>
                  <a:pt x="1541430" y="5763271"/>
                  <a:pt x="1541430" y="5763271"/>
                </a:cubicBezTo>
                <a:cubicBezTo>
                  <a:pt x="1537406" y="5767164"/>
                  <a:pt x="1533380" y="5771057"/>
                  <a:pt x="1532495" y="5776587"/>
                </a:cubicBezTo>
                <a:cubicBezTo>
                  <a:pt x="1530108" y="5777338"/>
                  <a:pt x="1537274" y="5775083"/>
                  <a:pt x="1538910" y="5771942"/>
                </a:cubicBezTo>
                <a:cubicBezTo>
                  <a:pt x="1541298" y="5771190"/>
                  <a:pt x="1545322" y="5767299"/>
                  <a:pt x="1546959" y="5764157"/>
                </a:cubicBezTo>
                <a:cubicBezTo>
                  <a:pt x="1548595" y="5761016"/>
                  <a:pt x="1552620" y="5757122"/>
                  <a:pt x="1552620" y="5757122"/>
                </a:cubicBezTo>
                <a:cubicBezTo>
                  <a:pt x="1555761" y="5758761"/>
                  <a:pt x="1555761" y="5758761"/>
                  <a:pt x="1562173" y="5754117"/>
                </a:cubicBezTo>
                <a:cubicBezTo>
                  <a:pt x="1560537" y="5757258"/>
                  <a:pt x="1558901" y="5760399"/>
                  <a:pt x="1556513" y="5761151"/>
                </a:cubicBezTo>
                <a:cubicBezTo>
                  <a:pt x="1549215" y="5771325"/>
                  <a:pt x="1541166" y="5779110"/>
                  <a:pt x="1534620" y="5791675"/>
                </a:cubicBezTo>
                <a:cubicBezTo>
                  <a:pt x="1534620" y="5791675"/>
                  <a:pt x="1530596" y="5795569"/>
                  <a:pt x="1530596" y="5795569"/>
                </a:cubicBezTo>
                <a:cubicBezTo>
                  <a:pt x="1529844" y="5793178"/>
                  <a:pt x="1529092" y="5790790"/>
                  <a:pt x="1530727" y="5787649"/>
                </a:cubicBezTo>
                <a:cubicBezTo>
                  <a:pt x="1531611" y="5782118"/>
                  <a:pt x="1533248" y="5778976"/>
                  <a:pt x="1526836" y="5783622"/>
                </a:cubicBezTo>
                <a:cubicBezTo>
                  <a:pt x="1516397" y="5792159"/>
                  <a:pt x="1515644" y="5789769"/>
                  <a:pt x="1523828" y="5774064"/>
                </a:cubicBezTo>
                <a:cubicBezTo>
                  <a:pt x="1528735" y="5764641"/>
                  <a:pt x="1541693" y="5747430"/>
                  <a:pt x="1548108" y="5742786"/>
                </a:cubicBezTo>
                <a:cubicBezTo>
                  <a:pt x="1552885" y="5741282"/>
                  <a:pt x="1557660" y="5739779"/>
                  <a:pt x="1559297" y="5736639"/>
                </a:cubicBezTo>
                <a:cubicBezTo>
                  <a:pt x="1562569" y="5730357"/>
                  <a:pt x="1565844" y="5724074"/>
                  <a:pt x="1571504" y="5717040"/>
                </a:cubicBezTo>
                <a:cubicBezTo>
                  <a:pt x="1571504" y="5717040"/>
                  <a:pt x="1569116" y="5717792"/>
                  <a:pt x="1566727" y="5718544"/>
                </a:cubicBezTo>
                <a:cubicBezTo>
                  <a:pt x="1570000" y="5712261"/>
                  <a:pt x="1565223" y="5713765"/>
                  <a:pt x="1560445" y="5715268"/>
                </a:cubicBezTo>
                <a:cubicBezTo>
                  <a:pt x="1556552" y="5711241"/>
                  <a:pt x="1562083" y="5712127"/>
                  <a:pt x="1560579" y="5707349"/>
                </a:cubicBezTo>
                <a:cubicBezTo>
                  <a:pt x="1555049" y="5706462"/>
                  <a:pt x="1558941" y="5710489"/>
                  <a:pt x="1553413" y="5709605"/>
                </a:cubicBezTo>
                <a:cubicBezTo>
                  <a:pt x="1550272" y="5707966"/>
                  <a:pt x="1552793" y="5699294"/>
                  <a:pt x="1545629" y="5701549"/>
                </a:cubicBezTo>
                <a:cubicBezTo>
                  <a:pt x="1547264" y="5698408"/>
                  <a:pt x="1553544" y="5701685"/>
                  <a:pt x="1557570" y="5697791"/>
                </a:cubicBezTo>
                <a:cubicBezTo>
                  <a:pt x="1562215" y="5704207"/>
                  <a:pt x="1570884" y="5706731"/>
                  <a:pt x="1574775" y="5710758"/>
                </a:cubicBezTo>
                <a:cubicBezTo>
                  <a:pt x="1572388" y="5711510"/>
                  <a:pt x="1571635" y="5709120"/>
                  <a:pt x="1578934" y="5698945"/>
                </a:cubicBezTo>
                <a:cubicBezTo>
                  <a:pt x="1582206" y="5692664"/>
                  <a:pt x="1583090" y="5687132"/>
                  <a:pt x="1586362" y="5680850"/>
                </a:cubicBezTo>
                <a:cubicBezTo>
                  <a:pt x="1587999" y="5677709"/>
                  <a:pt x="1593526" y="5678595"/>
                  <a:pt x="1596049" y="5669924"/>
                </a:cubicBezTo>
                <a:cubicBezTo>
                  <a:pt x="1597685" y="5666783"/>
                  <a:pt x="1600205" y="5658111"/>
                  <a:pt x="1600205" y="5658111"/>
                </a:cubicBezTo>
                <a:cubicBezTo>
                  <a:pt x="1596313" y="5654084"/>
                  <a:pt x="1597949" y="5650943"/>
                  <a:pt x="1606131" y="5635237"/>
                </a:cubicBezTo>
                <a:cubicBezTo>
                  <a:pt x="1613427" y="5625062"/>
                  <a:pt x="1610287" y="5623424"/>
                  <a:pt x="1603123" y="5625679"/>
                </a:cubicBezTo>
                <a:cubicBezTo>
                  <a:pt x="1605511" y="5624927"/>
                  <a:pt x="1604758" y="5622538"/>
                  <a:pt x="1604758" y="5622538"/>
                </a:cubicBezTo>
                <a:cubicBezTo>
                  <a:pt x="1604758" y="5622538"/>
                  <a:pt x="1612055" y="5612363"/>
                  <a:pt x="1605642" y="5617007"/>
                </a:cubicBezTo>
                <a:cubicBezTo>
                  <a:pt x="1604007" y="5620149"/>
                  <a:pt x="1601618" y="5620901"/>
                  <a:pt x="1601618" y="5620901"/>
                </a:cubicBezTo>
                <a:cubicBezTo>
                  <a:pt x="1601618" y="5620901"/>
                  <a:pt x="1596841" y="5622404"/>
                  <a:pt x="1602502" y="5615370"/>
                </a:cubicBezTo>
                <a:cubicBezTo>
                  <a:pt x="1608163" y="5608336"/>
                  <a:pt x="1606527" y="5611477"/>
                  <a:pt x="1608915" y="5610726"/>
                </a:cubicBezTo>
                <a:cubicBezTo>
                  <a:pt x="1608915" y="5610726"/>
                  <a:pt x="1612940" y="5606833"/>
                  <a:pt x="1612940" y="5606833"/>
                </a:cubicBezTo>
                <a:cubicBezTo>
                  <a:pt x="1613691" y="5609222"/>
                  <a:pt x="1617717" y="5605329"/>
                  <a:pt x="1629790" y="5593651"/>
                </a:cubicBezTo>
                <a:cubicBezTo>
                  <a:pt x="1635452" y="5586617"/>
                  <a:pt x="1633816" y="5589758"/>
                  <a:pt x="1632178" y="5592899"/>
                </a:cubicBezTo>
                <a:cubicBezTo>
                  <a:pt x="1628906" y="5599182"/>
                  <a:pt x="1630542" y="5596041"/>
                  <a:pt x="1636956" y="5591396"/>
                </a:cubicBezTo>
                <a:cubicBezTo>
                  <a:pt x="1640229" y="5585113"/>
                  <a:pt x="1645888" y="5578079"/>
                  <a:pt x="1649163" y="5571797"/>
                </a:cubicBezTo>
                <a:cubicBezTo>
                  <a:pt x="1649163" y="5571797"/>
                  <a:pt x="1650799" y="5568656"/>
                  <a:pt x="1650799" y="5568656"/>
                </a:cubicBezTo>
                <a:cubicBezTo>
                  <a:pt x="1650799" y="5568656"/>
                  <a:pt x="1650799" y="5568656"/>
                  <a:pt x="1650046" y="5566266"/>
                </a:cubicBezTo>
                <a:cubicBezTo>
                  <a:pt x="1650046" y="5566266"/>
                  <a:pt x="1652435" y="5565515"/>
                  <a:pt x="1652435" y="5565515"/>
                </a:cubicBezTo>
                <a:cubicBezTo>
                  <a:pt x="1652435" y="5565515"/>
                  <a:pt x="1654823" y="5564763"/>
                  <a:pt x="1654823" y="5564763"/>
                </a:cubicBezTo>
                <a:cubicBezTo>
                  <a:pt x="1654072" y="5562375"/>
                  <a:pt x="1650046" y="5566266"/>
                  <a:pt x="1649295" y="5563878"/>
                </a:cubicBezTo>
                <a:cubicBezTo>
                  <a:pt x="1647790" y="5559098"/>
                  <a:pt x="1653319" y="5559985"/>
                  <a:pt x="1655707" y="5559233"/>
                </a:cubicBezTo>
                <a:cubicBezTo>
                  <a:pt x="1655707" y="5559233"/>
                  <a:pt x="1656459" y="5561623"/>
                  <a:pt x="1656459" y="5561623"/>
                </a:cubicBezTo>
                <a:cubicBezTo>
                  <a:pt x="1658095" y="5558482"/>
                  <a:pt x="1660484" y="5557730"/>
                  <a:pt x="1660484" y="5557730"/>
                </a:cubicBezTo>
                <a:cubicBezTo>
                  <a:pt x="1660484" y="5557730"/>
                  <a:pt x="1658095" y="5558482"/>
                  <a:pt x="1657343" y="5556091"/>
                </a:cubicBezTo>
                <a:cubicBezTo>
                  <a:pt x="1658227" y="5550561"/>
                  <a:pt x="1655839" y="5551312"/>
                  <a:pt x="1656723" y="5545783"/>
                </a:cubicBezTo>
                <a:cubicBezTo>
                  <a:pt x="1654335" y="5546535"/>
                  <a:pt x="1655086" y="5548923"/>
                  <a:pt x="1652699" y="5549675"/>
                </a:cubicBezTo>
                <a:cubicBezTo>
                  <a:pt x="1652699" y="5549675"/>
                  <a:pt x="1651063" y="5552816"/>
                  <a:pt x="1651063" y="5552816"/>
                </a:cubicBezTo>
                <a:cubicBezTo>
                  <a:pt x="1648674" y="5553568"/>
                  <a:pt x="1649427" y="5555957"/>
                  <a:pt x="1649427" y="5555957"/>
                </a:cubicBezTo>
                <a:cubicBezTo>
                  <a:pt x="1651815" y="5555206"/>
                  <a:pt x="1653451" y="5552064"/>
                  <a:pt x="1653451" y="5552064"/>
                </a:cubicBezTo>
                <a:cubicBezTo>
                  <a:pt x="1655839" y="5551312"/>
                  <a:pt x="1651815" y="5555206"/>
                  <a:pt x="1651815" y="5555206"/>
                </a:cubicBezTo>
                <a:cubicBezTo>
                  <a:pt x="1651815" y="5555206"/>
                  <a:pt x="1650179" y="5558346"/>
                  <a:pt x="1647790" y="5559098"/>
                </a:cubicBezTo>
                <a:cubicBezTo>
                  <a:pt x="1646155" y="5562240"/>
                  <a:pt x="1644517" y="5565381"/>
                  <a:pt x="1644517" y="5565381"/>
                </a:cubicBezTo>
                <a:cubicBezTo>
                  <a:pt x="1643764" y="5562992"/>
                  <a:pt x="1637352" y="5567637"/>
                  <a:pt x="1634965" y="5568388"/>
                </a:cubicBezTo>
                <a:cubicBezTo>
                  <a:pt x="1634965" y="5568388"/>
                  <a:pt x="1636600" y="5565247"/>
                  <a:pt x="1636600" y="5565247"/>
                </a:cubicBezTo>
                <a:cubicBezTo>
                  <a:pt x="1638236" y="5562105"/>
                  <a:pt x="1638236" y="5562105"/>
                  <a:pt x="1638236" y="5562105"/>
                </a:cubicBezTo>
                <a:cubicBezTo>
                  <a:pt x="1640624" y="5561354"/>
                  <a:pt x="1640624" y="5561354"/>
                  <a:pt x="1640624" y="5561354"/>
                </a:cubicBezTo>
                <a:cubicBezTo>
                  <a:pt x="1637484" y="5559717"/>
                  <a:pt x="1636732" y="5557326"/>
                  <a:pt x="1636732" y="5557326"/>
                </a:cubicBezTo>
                <a:cubicBezTo>
                  <a:pt x="1634344" y="5558078"/>
                  <a:pt x="1634344" y="5558078"/>
                  <a:pt x="1634344" y="5558078"/>
                </a:cubicBezTo>
                <a:cubicBezTo>
                  <a:pt x="1634344" y="5558078"/>
                  <a:pt x="1632708" y="5561220"/>
                  <a:pt x="1628683" y="5565112"/>
                </a:cubicBezTo>
                <a:cubicBezTo>
                  <a:pt x="1631072" y="5564360"/>
                  <a:pt x="1631824" y="5566751"/>
                  <a:pt x="1631824" y="5566751"/>
                </a:cubicBezTo>
                <a:lnTo>
                  <a:pt x="1624605" y="5576815"/>
                </a:lnTo>
                <a:lnTo>
                  <a:pt x="1623764" y="5576343"/>
                </a:lnTo>
                <a:lnTo>
                  <a:pt x="1621752" y="5580500"/>
                </a:lnTo>
                <a:lnTo>
                  <a:pt x="1621492" y="5580835"/>
                </a:lnTo>
                <a:cubicBezTo>
                  <a:pt x="1620281" y="5582201"/>
                  <a:pt x="1619683" y="5582389"/>
                  <a:pt x="1622138" y="5577676"/>
                </a:cubicBezTo>
                <a:cubicBezTo>
                  <a:pt x="1622138" y="5577676"/>
                  <a:pt x="1622138" y="5577676"/>
                  <a:pt x="1619749" y="5578428"/>
                </a:cubicBezTo>
                <a:cubicBezTo>
                  <a:pt x="1608427" y="5592496"/>
                  <a:pt x="1611700" y="5586213"/>
                  <a:pt x="1600378" y="5600282"/>
                </a:cubicBezTo>
                <a:cubicBezTo>
                  <a:pt x="1597991" y="5601034"/>
                  <a:pt x="1598743" y="5603423"/>
                  <a:pt x="1598743" y="5603423"/>
                </a:cubicBezTo>
                <a:cubicBezTo>
                  <a:pt x="1604402" y="5596389"/>
                  <a:pt x="1598743" y="5603423"/>
                  <a:pt x="1597107" y="5606565"/>
                </a:cubicBezTo>
                <a:cubicBezTo>
                  <a:pt x="1593080" y="5610458"/>
                  <a:pt x="1591444" y="5613598"/>
                  <a:pt x="1587420" y="5617491"/>
                </a:cubicBezTo>
                <a:cubicBezTo>
                  <a:pt x="1588172" y="5619881"/>
                  <a:pt x="1584148" y="5623772"/>
                  <a:pt x="1580876" y="5630056"/>
                </a:cubicBezTo>
                <a:cubicBezTo>
                  <a:pt x="1586535" y="5623021"/>
                  <a:pt x="1584900" y="5626163"/>
                  <a:pt x="1588040" y="5627801"/>
                </a:cubicBezTo>
                <a:cubicBezTo>
                  <a:pt x="1588040" y="5627801"/>
                  <a:pt x="1586404" y="5630941"/>
                  <a:pt x="1586404" y="5630941"/>
                </a:cubicBezTo>
                <a:cubicBezTo>
                  <a:pt x="1584768" y="5634083"/>
                  <a:pt x="1582380" y="5634835"/>
                  <a:pt x="1580741" y="5637976"/>
                </a:cubicBezTo>
                <a:cubicBezTo>
                  <a:pt x="1574329" y="5642621"/>
                  <a:pt x="1574329" y="5642621"/>
                  <a:pt x="1569421" y="5652044"/>
                </a:cubicBezTo>
                <a:cubicBezTo>
                  <a:pt x="1567033" y="5652795"/>
                  <a:pt x="1567785" y="5655184"/>
                  <a:pt x="1565397" y="5655935"/>
                </a:cubicBezTo>
                <a:cubicBezTo>
                  <a:pt x="1567917" y="5647265"/>
                  <a:pt x="1563007" y="5656688"/>
                  <a:pt x="1561370" y="5659828"/>
                </a:cubicBezTo>
                <a:cubicBezTo>
                  <a:pt x="1559735" y="5662971"/>
                  <a:pt x="1558099" y="5666112"/>
                  <a:pt x="1555711" y="5666863"/>
                </a:cubicBezTo>
                <a:cubicBezTo>
                  <a:pt x="1554074" y="5670003"/>
                  <a:pt x="1554074" y="5670003"/>
                  <a:pt x="1551687" y="5670755"/>
                </a:cubicBezTo>
                <a:cubicBezTo>
                  <a:pt x="1551687" y="5670755"/>
                  <a:pt x="1551687" y="5670755"/>
                  <a:pt x="1546024" y="5677790"/>
                </a:cubicBezTo>
                <a:cubicBezTo>
                  <a:pt x="1545140" y="5683321"/>
                  <a:pt x="1542752" y="5684073"/>
                  <a:pt x="1541116" y="5687214"/>
                </a:cubicBezTo>
                <a:cubicBezTo>
                  <a:pt x="1546024" y="5677790"/>
                  <a:pt x="1545272" y="5675401"/>
                  <a:pt x="1547794" y="5666729"/>
                </a:cubicBezTo>
                <a:lnTo>
                  <a:pt x="1561764" y="5636080"/>
                </a:lnTo>
                <a:lnTo>
                  <a:pt x="1561768" y="5636072"/>
                </a:lnTo>
                <a:lnTo>
                  <a:pt x="1561769" y="5636069"/>
                </a:lnTo>
                <a:lnTo>
                  <a:pt x="1563404" y="5632928"/>
                </a:lnTo>
                <a:cubicBezTo>
                  <a:pt x="1561017" y="5633680"/>
                  <a:pt x="1559380" y="5636821"/>
                  <a:pt x="1556990" y="5637573"/>
                </a:cubicBezTo>
                <a:cubicBezTo>
                  <a:pt x="1556990" y="5637573"/>
                  <a:pt x="1553719" y="5643855"/>
                  <a:pt x="1553719" y="5643855"/>
                </a:cubicBezTo>
                <a:cubicBezTo>
                  <a:pt x="1552082" y="5646996"/>
                  <a:pt x="1550447" y="5650138"/>
                  <a:pt x="1550447" y="5650138"/>
                </a:cubicBezTo>
                <a:cubicBezTo>
                  <a:pt x="1548810" y="5653279"/>
                  <a:pt x="1544786" y="5657171"/>
                  <a:pt x="1543148" y="5660313"/>
                </a:cubicBezTo>
                <a:cubicBezTo>
                  <a:pt x="1542395" y="5657923"/>
                  <a:pt x="1542395" y="5657923"/>
                  <a:pt x="1542395" y="5657923"/>
                </a:cubicBezTo>
                <a:cubicBezTo>
                  <a:pt x="1544034" y="5654782"/>
                  <a:pt x="1544034" y="5654782"/>
                  <a:pt x="1545670" y="5651642"/>
                </a:cubicBezTo>
                <a:cubicBezTo>
                  <a:pt x="1549694" y="5647748"/>
                  <a:pt x="1550578" y="5642217"/>
                  <a:pt x="1552214" y="5639076"/>
                </a:cubicBezTo>
                <a:cubicBezTo>
                  <a:pt x="1556238" y="5635183"/>
                  <a:pt x="1560264" y="5631289"/>
                  <a:pt x="1565925" y="5624257"/>
                </a:cubicBezTo>
                <a:cubicBezTo>
                  <a:pt x="1565173" y="5621867"/>
                  <a:pt x="1571586" y="5617224"/>
                  <a:pt x="1571586" y="5617224"/>
                </a:cubicBezTo>
                <a:cubicBezTo>
                  <a:pt x="1569949" y="5620364"/>
                  <a:pt x="1570701" y="5622753"/>
                  <a:pt x="1570701" y="5622753"/>
                </a:cubicBezTo>
                <a:cubicBezTo>
                  <a:pt x="1568313" y="5623505"/>
                  <a:pt x="1570701" y="5622753"/>
                  <a:pt x="1573089" y="5622001"/>
                </a:cubicBezTo>
                <a:cubicBezTo>
                  <a:pt x="1572337" y="5619613"/>
                  <a:pt x="1576363" y="5615719"/>
                  <a:pt x="1576363" y="5615719"/>
                </a:cubicBezTo>
                <a:cubicBezTo>
                  <a:pt x="1583660" y="5605545"/>
                  <a:pt x="1582908" y="5603155"/>
                  <a:pt x="1578884" y="5607047"/>
                </a:cubicBezTo>
                <a:cubicBezTo>
                  <a:pt x="1576495" y="5607799"/>
                  <a:pt x="1574107" y="5608551"/>
                  <a:pt x="1570833" y="5614834"/>
                </a:cubicBezTo>
                <a:cubicBezTo>
                  <a:pt x="1569197" y="5617975"/>
                  <a:pt x="1565173" y="5621867"/>
                  <a:pt x="1565173" y="5621867"/>
                </a:cubicBezTo>
                <a:cubicBezTo>
                  <a:pt x="1562785" y="5622619"/>
                  <a:pt x="1562033" y="5620230"/>
                  <a:pt x="1562033" y="5620230"/>
                </a:cubicBezTo>
                <a:cubicBezTo>
                  <a:pt x="1561280" y="5617841"/>
                  <a:pt x="1558893" y="5618593"/>
                  <a:pt x="1554868" y="5622485"/>
                </a:cubicBezTo>
                <a:cubicBezTo>
                  <a:pt x="1556505" y="5619344"/>
                  <a:pt x="1558140" y="5616202"/>
                  <a:pt x="1557389" y="5613813"/>
                </a:cubicBezTo>
                <a:cubicBezTo>
                  <a:pt x="1556636" y="5611423"/>
                  <a:pt x="1560661" y="5607531"/>
                  <a:pt x="1563048" y="5606779"/>
                </a:cubicBezTo>
                <a:cubicBezTo>
                  <a:pt x="1569460" y="5602135"/>
                  <a:pt x="1577512" y="5594349"/>
                  <a:pt x="1581668" y="5582537"/>
                </a:cubicBezTo>
                <a:cubicBezTo>
                  <a:pt x="1581668" y="5582537"/>
                  <a:pt x="1583303" y="5579396"/>
                  <a:pt x="1583303" y="5579396"/>
                </a:cubicBezTo>
                <a:cubicBezTo>
                  <a:pt x="1595378" y="5567716"/>
                  <a:pt x="1595378" y="5567716"/>
                  <a:pt x="1597898" y="5559044"/>
                </a:cubicBezTo>
                <a:cubicBezTo>
                  <a:pt x="1600288" y="5558293"/>
                  <a:pt x="1599537" y="5555904"/>
                  <a:pt x="1599537" y="5555904"/>
                </a:cubicBezTo>
                <a:cubicBezTo>
                  <a:pt x="1601925" y="5555152"/>
                  <a:pt x="1604312" y="5554401"/>
                  <a:pt x="1604312" y="5554401"/>
                </a:cubicBezTo>
                <a:cubicBezTo>
                  <a:pt x="1604312" y="5554401"/>
                  <a:pt x="1606701" y="5553649"/>
                  <a:pt x="1608336" y="5550508"/>
                </a:cubicBezTo>
                <a:cubicBezTo>
                  <a:pt x="1608336" y="5550508"/>
                  <a:pt x="1607584" y="5548118"/>
                  <a:pt x="1606833" y="5545729"/>
                </a:cubicBezTo>
                <a:cubicBezTo>
                  <a:pt x="1603693" y="5544091"/>
                  <a:pt x="1603693" y="5544091"/>
                  <a:pt x="1607849" y="5532278"/>
                </a:cubicBezTo>
                <a:cubicBezTo>
                  <a:pt x="1607849" y="5532278"/>
                  <a:pt x="1607096" y="5529888"/>
                  <a:pt x="1607096" y="5529888"/>
                </a:cubicBezTo>
                <a:cubicBezTo>
                  <a:pt x="1607096" y="5529888"/>
                  <a:pt x="1609484" y="5529136"/>
                  <a:pt x="1609484" y="5529136"/>
                </a:cubicBezTo>
                <a:cubicBezTo>
                  <a:pt x="1610369" y="5523608"/>
                  <a:pt x="1607228" y="5521969"/>
                  <a:pt x="1599180" y="5529755"/>
                </a:cubicBezTo>
                <a:cubicBezTo>
                  <a:pt x="1593520" y="5536789"/>
                  <a:pt x="1590377" y="5535150"/>
                  <a:pt x="1593652" y="5528870"/>
                </a:cubicBezTo>
                <a:cubicBezTo>
                  <a:pt x="1595420" y="5517808"/>
                  <a:pt x="1583346" y="5529486"/>
                  <a:pt x="1580205" y="5527848"/>
                </a:cubicBezTo>
                <a:cubicBezTo>
                  <a:pt x="1580205" y="5527848"/>
                  <a:pt x="1578569" y="5530990"/>
                  <a:pt x="1576180" y="5531741"/>
                </a:cubicBezTo>
                <a:cubicBezTo>
                  <a:pt x="1563223" y="5548950"/>
                  <a:pt x="1552031" y="5555100"/>
                  <a:pt x="1558578" y="5542534"/>
                </a:cubicBezTo>
                <a:cubicBezTo>
                  <a:pt x="1557826" y="5540146"/>
                  <a:pt x="1561098" y="5533862"/>
                  <a:pt x="1563486" y="5533112"/>
                </a:cubicBezTo>
                <a:cubicBezTo>
                  <a:pt x="1571537" y="5525325"/>
                  <a:pt x="1577196" y="5518292"/>
                  <a:pt x="1581973" y="5516788"/>
                </a:cubicBezTo>
                <a:cubicBezTo>
                  <a:pt x="1589139" y="5514532"/>
                  <a:pt x="1591660" y="5505860"/>
                  <a:pt x="1596568" y="5496437"/>
                </a:cubicBezTo>
                <a:cubicBezTo>
                  <a:pt x="1597452" y="5490907"/>
                  <a:pt x="1597452" y="5490907"/>
                  <a:pt x="1591791" y="5497940"/>
                </a:cubicBezTo>
                <a:cubicBezTo>
                  <a:pt x="1587767" y="5501834"/>
                  <a:pt x="1583743" y="5505726"/>
                  <a:pt x="1578080" y="5512760"/>
                </a:cubicBezTo>
                <a:cubicBezTo>
                  <a:pt x="1585380" y="5502586"/>
                  <a:pt x="1588651" y="5496304"/>
                  <a:pt x="1591923" y="5490020"/>
                </a:cubicBezTo>
                <a:cubicBezTo>
                  <a:pt x="1593560" y="5486880"/>
                  <a:pt x="1588783" y="5488384"/>
                  <a:pt x="1592808" y="5484491"/>
                </a:cubicBezTo>
                <a:cubicBezTo>
                  <a:pt x="1589667" y="5482852"/>
                  <a:pt x="1587279" y="5483604"/>
                  <a:pt x="1584891" y="5484356"/>
                </a:cubicBezTo>
                <a:cubicBezTo>
                  <a:pt x="1582503" y="5485107"/>
                  <a:pt x="1583255" y="5487498"/>
                  <a:pt x="1580867" y="5488250"/>
                </a:cubicBezTo>
                <a:cubicBezTo>
                  <a:pt x="1580867" y="5488250"/>
                  <a:pt x="1578479" y="5489001"/>
                  <a:pt x="1578479" y="5489001"/>
                </a:cubicBezTo>
                <a:cubicBezTo>
                  <a:pt x="1580115" y="5485859"/>
                  <a:pt x="1582503" y="5485107"/>
                  <a:pt x="1582503" y="5485107"/>
                </a:cubicBezTo>
                <a:cubicBezTo>
                  <a:pt x="1582503" y="5485107"/>
                  <a:pt x="1580115" y="5485859"/>
                  <a:pt x="1580115" y="5485859"/>
                </a:cubicBezTo>
                <a:cubicBezTo>
                  <a:pt x="1579363" y="5483470"/>
                  <a:pt x="1584138" y="5481966"/>
                  <a:pt x="1583387" y="5479578"/>
                </a:cubicBezTo>
                <a:cubicBezTo>
                  <a:pt x="1577107" y="5476302"/>
                  <a:pt x="1569057" y="5484088"/>
                  <a:pt x="1566668" y="5484840"/>
                </a:cubicBezTo>
                <a:cubicBezTo>
                  <a:pt x="1563528" y="5483202"/>
                  <a:pt x="1562024" y="5478423"/>
                  <a:pt x="1558000" y="5482316"/>
                </a:cubicBezTo>
                <a:cubicBezTo>
                  <a:pt x="1557248" y="5479927"/>
                  <a:pt x="1554108" y="5478289"/>
                  <a:pt x="1553356" y="5475900"/>
                </a:cubicBezTo>
                <a:cubicBezTo>
                  <a:pt x="1551717" y="5479041"/>
                  <a:pt x="1552469" y="5481430"/>
                  <a:pt x="1550082" y="5482182"/>
                </a:cubicBezTo>
                <a:cubicBezTo>
                  <a:pt x="1548445" y="5485324"/>
                  <a:pt x="1548445" y="5485324"/>
                  <a:pt x="1546058" y="5486075"/>
                </a:cubicBezTo>
                <a:cubicBezTo>
                  <a:pt x="1546810" y="5488464"/>
                  <a:pt x="1546810" y="5488464"/>
                  <a:pt x="1549198" y="5487712"/>
                </a:cubicBezTo>
                <a:cubicBezTo>
                  <a:pt x="1547561" y="5490854"/>
                  <a:pt x="1549950" y="5490102"/>
                  <a:pt x="1549950" y="5490102"/>
                </a:cubicBezTo>
                <a:cubicBezTo>
                  <a:pt x="1552338" y="5489350"/>
                  <a:pt x="1553974" y="5486209"/>
                  <a:pt x="1556364" y="5485457"/>
                </a:cubicBezTo>
                <a:cubicBezTo>
                  <a:pt x="1553974" y="5486209"/>
                  <a:pt x="1554725" y="5488598"/>
                  <a:pt x="1553090" y="5491740"/>
                </a:cubicBezTo>
                <a:cubicBezTo>
                  <a:pt x="1553090" y="5491740"/>
                  <a:pt x="1555478" y="5490988"/>
                  <a:pt x="1555478" y="5490988"/>
                </a:cubicBezTo>
                <a:cubicBezTo>
                  <a:pt x="1560124" y="5497403"/>
                  <a:pt x="1555214" y="5506828"/>
                  <a:pt x="1560742" y="5507714"/>
                </a:cubicBezTo>
                <a:cubicBezTo>
                  <a:pt x="1559107" y="5510855"/>
                  <a:pt x="1551941" y="5513110"/>
                  <a:pt x="1553446" y="5517889"/>
                </a:cubicBezTo>
                <a:cubicBezTo>
                  <a:pt x="1556586" y="5519526"/>
                  <a:pt x="1558973" y="5518774"/>
                  <a:pt x="1561362" y="5518022"/>
                </a:cubicBezTo>
                <a:cubicBezTo>
                  <a:pt x="1560478" y="5523554"/>
                  <a:pt x="1561982" y="5528332"/>
                  <a:pt x="1554066" y="5528197"/>
                </a:cubicBezTo>
                <a:cubicBezTo>
                  <a:pt x="1553314" y="5525809"/>
                  <a:pt x="1556454" y="5527446"/>
                  <a:pt x="1553314" y="5525809"/>
                </a:cubicBezTo>
                <a:cubicBezTo>
                  <a:pt x="1548537" y="5527311"/>
                  <a:pt x="1546148" y="5528064"/>
                  <a:pt x="1544643" y="5523285"/>
                </a:cubicBezTo>
                <a:cubicBezTo>
                  <a:pt x="1543007" y="5526425"/>
                  <a:pt x="1541371" y="5529568"/>
                  <a:pt x="1542123" y="5531957"/>
                </a:cubicBezTo>
                <a:cubicBezTo>
                  <a:pt x="1527174" y="5526157"/>
                  <a:pt x="1506297" y="5543233"/>
                  <a:pt x="1491348" y="5537434"/>
                </a:cubicBezTo>
                <a:cubicBezTo>
                  <a:pt x="1488340" y="5527876"/>
                  <a:pt x="1494001" y="5520842"/>
                  <a:pt x="1499663" y="5513808"/>
                </a:cubicBezTo>
                <a:cubicBezTo>
                  <a:pt x="1495769" y="5509781"/>
                  <a:pt x="1489356" y="5514424"/>
                  <a:pt x="1484580" y="5515928"/>
                </a:cubicBezTo>
                <a:cubicBezTo>
                  <a:pt x="1483828" y="5513539"/>
                  <a:pt x="1485465" y="5510398"/>
                  <a:pt x="1484712" y="5508009"/>
                </a:cubicBezTo>
                <a:cubicBezTo>
                  <a:pt x="1490240" y="5508895"/>
                  <a:pt x="1495017" y="5507391"/>
                  <a:pt x="1493513" y="5502614"/>
                </a:cubicBezTo>
                <a:cubicBezTo>
                  <a:pt x="1492008" y="5497834"/>
                  <a:pt x="1483960" y="5505620"/>
                  <a:pt x="1480068" y="5501592"/>
                </a:cubicBezTo>
                <a:cubicBezTo>
                  <a:pt x="1479316" y="5499203"/>
                  <a:pt x="1484092" y="5497699"/>
                  <a:pt x="1483340" y="5495310"/>
                </a:cubicBezTo>
                <a:cubicBezTo>
                  <a:pt x="1483340" y="5495310"/>
                  <a:pt x="1480199" y="5493672"/>
                  <a:pt x="1477812" y="5494424"/>
                </a:cubicBezTo>
                <a:cubicBezTo>
                  <a:pt x="1479448" y="5491283"/>
                  <a:pt x="1481083" y="5488142"/>
                  <a:pt x="1485860" y="5486638"/>
                </a:cubicBezTo>
                <a:cubicBezTo>
                  <a:pt x="1489000" y="5488277"/>
                  <a:pt x="1484976" y="5492169"/>
                  <a:pt x="1488116" y="5493807"/>
                </a:cubicBezTo>
                <a:cubicBezTo>
                  <a:pt x="1489752" y="5490665"/>
                  <a:pt x="1489000" y="5488277"/>
                  <a:pt x="1493779" y="5486773"/>
                </a:cubicBezTo>
                <a:cubicBezTo>
                  <a:pt x="1493026" y="5484382"/>
                  <a:pt x="1492275" y="5481994"/>
                  <a:pt x="1489134" y="5480357"/>
                </a:cubicBezTo>
                <a:cubicBezTo>
                  <a:pt x="1483472" y="5487390"/>
                  <a:pt x="1478828" y="5480974"/>
                  <a:pt x="1474804" y="5484867"/>
                </a:cubicBezTo>
                <a:cubicBezTo>
                  <a:pt x="1473300" y="5480088"/>
                  <a:pt x="1470911" y="5480840"/>
                  <a:pt x="1465383" y="5479953"/>
                </a:cubicBezTo>
                <a:cubicBezTo>
                  <a:pt x="1466267" y="5474424"/>
                  <a:pt x="1463879" y="5475174"/>
                  <a:pt x="1465515" y="5472033"/>
                </a:cubicBezTo>
                <a:cubicBezTo>
                  <a:pt x="1455961" y="5475040"/>
                  <a:pt x="1444904" y="5473268"/>
                  <a:pt x="1440260" y="5466853"/>
                </a:cubicBezTo>
                <a:cubicBezTo>
                  <a:pt x="1447424" y="5464597"/>
                  <a:pt x="1443532" y="5460570"/>
                  <a:pt x="1450696" y="5458315"/>
                </a:cubicBezTo>
                <a:cubicBezTo>
                  <a:pt x="1447687" y="5448756"/>
                  <a:pt x="1436365" y="5462825"/>
                  <a:pt x="1430838" y="5461940"/>
                </a:cubicBezTo>
                <a:cubicBezTo>
                  <a:pt x="1428449" y="5462692"/>
                  <a:pt x="1431589" y="5464329"/>
                  <a:pt x="1427565" y="5468222"/>
                </a:cubicBezTo>
                <a:cubicBezTo>
                  <a:pt x="1424425" y="5466584"/>
                  <a:pt x="1422921" y="5461805"/>
                  <a:pt x="1424556" y="5458664"/>
                </a:cubicBezTo>
                <a:cubicBezTo>
                  <a:pt x="1419781" y="5460167"/>
                  <a:pt x="1410978" y="5465564"/>
                  <a:pt x="1410094" y="5471094"/>
                </a:cubicBezTo>
                <a:cubicBezTo>
                  <a:pt x="1413234" y="5472732"/>
                  <a:pt x="1416374" y="5474371"/>
                  <a:pt x="1419514" y="5476007"/>
                </a:cubicBezTo>
                <a:cubicBezTo>
                  <a:pt x="1417879" y="5479147"/>
                  <a:pt x="1421771" y="5483176"/>
                  <a:pt x="1413855" y="5483041"/>
                </a:cubicBezTo>
                <a:cubicBezTo>
                  <a:pt x="1413102" y="5480651"/>
                  <a:pt x="1415490" y="5479899"/>
                  <a:pt x="1417879" y="5479147"/>
                </a:cubicBezTo>
                <a:cubicBezTo>
                  <a:pt x="1413987" y="5475122"/>
                  <a:pt x="1410714" y="5481403"/>
                  <a:pt x="1405186" y="5480517"/>
                </a:cubicBezTo>
                <a:cubicBezTo>
                  <a:pt x="1406070" y="5474987"/>
                  <a:pt x="1410846" y="5473484"/>
                  <a:pt x="1405450" y="5464678"/>
                </a:cubicBezTo>
                <a:cubicBezTo>
                  <a:pt x="1404698" y="5462287"/>
                  <a:pt x="1399921" y="5463791"/>
                  <a:pt x="1396781" y="5462154"/>
                </a:cubicBezTo>
                <a:cubicBezTo>
                  <a:pt x="1395278" y="5457374"/>
                  <a:pt x="1395278" y="5457374"/>
                  <a:pt x="1394526" y="5454986"/>
                </a:cubicBezTo>
                <a:cubicBezTo>
                  <a:pt x="1392270" y="5447817"/>
                  <a:pt x="1384219" y="5455604"/>
                  <a:pt x="1381078" y="5453965"/>
                </a:cubicBezTo>
                <a:cubicBezTo>
                  <a:pt x="1385855" y="5452462"/>
                  <a:pt x="1382715" y="5450825"/>
                  <a:pt x="1379575" y="5449188"/>
                </a:cubicBezTo>
                <a:cubicBezTo>
                  <a:pt x="1379706" y="5441267"/>
                  <a:pt x="1386872" y="5439010"/>
                  <a:pt x="1387004" y="5431091"/>
                </a:cubicBezTo>
                <a:cubicBezTo>
                  <a:pt x="1387004" y="5431091"/>
                  <a:pt x="1384617" y="5431843"/>
                  <a:pt x="1382227" y="5432596"/>
                </a:cubicBezTo>
                <a:cubicBezTo>
                  <a:pt x="1379970" y="5425428"/>
                  <a:pt x="1384748" y="5423923"/>
                  <a:pt x="1391913" y="5421669"/>
                </a:cubicBezTo>
                <a:cubicBezTo>
                  <a:pt x="1390409" y="5416890"/>
                  <a:pt x="1386385" y="5420783"/>
                  <a:pt x="1384880" y="5416003"/>
                </a:cubicBezTo>
                <a:cubicBezTo>
                  <a:pt x="1369666" y="5426045"/>
                  <a:pt x="1360377" y="5413211"/>
                  <a:pt x="1343659" y="5418474"/>
                </a:cubicBezTo>
                <a:cubicBezTo>
                  <a:pt x="1342907" y="5416085"/>
                  <a:pt x="1342907" y="5416085"/>
                  <a:pt x="1342907" y="5416085"/>
                </a:cubicBezTo>
                <a:cubicBezTo>
                  <a:pt x="1342907" y="5416085"/>
                  <a:pt x="1340518" y="5416836"/>
                  <a:pt x="1340518" y="5416836"/>
                </a:cubicBezTo>
                <a:cubicBezTo>
                  <a:pt x="1338882" y="5419976"/>
                  <a:pt x="1336494" y="5420728"/>
                  <a:pt x="1334104" y="5421481"/>
                </a:cubicBezTo>
                <a:cubicBezTo>
                  <a:pt x="1334104" y="5421481"/>
                  <a:pt x="1332467" y="5424622"/>
                  <a:pt x="1330080" y="5425374"/>
                </a:cubicBezTo>
                <a:cubicBezTo>
                  <a:pt x="1335608" y="5426260"/>
                  <a:pt x="1340386" y="5424756"/>
                  <a:pt x="1349939" y="5421749"/>
                </a:cubicBezTo>
                <a:cubicBezTo>
                  <a:pt x="1352195" y="5428918"/>
                  <a:pt x="1352947" y="5431307"/>
                  <a:pt x="1358475" y="5432193"/>
                </a:cubicBezTo>
                <a:cubicBezTo>
                  <a:pt x="1362501" y="5428300"/>
                  <a:pt x="1363385" y="5422769"/>
                  <a:pt x="1371302" y="5422904"/>
                </a:cubicBezTo>
                <a:cubicBezTo>
                  <a:pt x="1379706" y="5441267"/>
                  <a:pt x="1366879" y="5450556"/>
                  <a:pt x="1370640" y="5462504"/>
                </a:cubicBezTo>
                <a:cubicBezTo>
                  <a:pt x="1365864" y="5464007"/>
                  <a:pt x="1363476" y="5464759"/>
                  <a:pt x="1358699" y="5466263"/>
                </a:cubicBezTo>
                <a:cubicBezTo>
                  <a:pt x="1352551" y="5455066"/>
                  <a:pt x="1345650" y="5441482"/>
                  <a:pt x="1334460" y="5447630"/>
                </a:cubicBezTo>
                <a:cubicBezTo>
                  <a:pt x="1332956" y="5442851"/>
                  <a:pt x="1336096" y="5444489"/>
                  <a:pt x="1337733" y="5441348"/>
                </a:cubicBezTo>
                <a:cubicBezTo>
                  <a:pt x="1336228" y="5436569"/>
                  <a:pt x="1330700" y="5435683"/>
                  <a:pt x="1326808" y="5431656"/>
                </a:cubicBezTo>
                <a:cubicBezTo>
                  <a:pt x="1324419" y="5432408"/>
                  <a:pt x="1325171" y="5434796"/>
                  <a:pt x="1325171" y="5434796"/>
                </a:cubicBezTo>
                <a:cubicBezTo>
                  <a:pt x="1322784" y="5435548"/>
                  <a:pt x="1323536" y="5437938"/>
                  <a:pt x="1321147" y="5438690"/>
                </a:cubicBezTo>
                <a:cubicBezTo>
                  <a:pt x="1321147" y="5438690"/>
                  <a:pt x="1318758" y="5439442"/>
                  <a:pt x="1318758" y="5439442"/>
                </a:cubicBezTo>
                <a:cubicBezTo>
                  <a:pt x="1318758" y="5439442"/>
                  <a:pt x="1322031" y="5433159"/>
                  <a:pt x="1323668" y="5430018"/>
                </a:cubicBezTo>
                <a:cubicBezTo>
                  <a:pt x="1322915" y="5427628"/>
                  <a:pt x="1325303" y="5426876"/>
                  <a:pt x="1325303" y="5426876"/>
                </a:cubicBezTo>
                <a:cubicBezTo>
                  <a:pt x="1325303" y="5426876"/>
                  <a:pt x="1326940" y="5423736"/>
                  <a:pt x="1326940" y="5423736"/>
                </a:cubicBezTo>
                <a:cubicBezTo>
                  <a:pt x="1323047" y="5419709"/>
                  <a:pt x="1315131" y="5419575"/>
                  <a:pt x="1311105" y="5423469"/>
                </a:cubicBezTo>
                <a:cubicBezTo>
                  <a:pt x="1312609" y="5428246"/>
                  <a:pt x="1312609" y="5428246"/>
                  <a:pt x="1313360" y="5430636"/>
                </a:cubicBezTo>
                <a:cubicBezTo>
                  <a:pt x="1311725" y="5433777"/>
                  <a:pt x="1310220" y="5428998"/>
                  <a:pt x="1308585" y="5432139"/>
                </a:cubicBezTo>
                <a:cubicBezTo>
                  <a:pt x="1307833" y="5429750"/>
                  <a:pt x="1310220" y="5428998"/>
                  <a:pt x="1309469" y="5426609"/>
                </a:cubicBezTo>
                <a:cubicBezTo>
                  <a:pt x="1304693" y="5428112"/>
                  <a:pt x="1303056" y="5431253"/>
                  <a:pt x="1299164" y="5427226"/>
                </a:cubicBezTo>
                <a:cubicBezTo>
                  <a:pt x="1303941" y="5425723"/>
                  <a:pt x="1307080" y="5427360"/>
                  <a:pt x="1305577" y="5422583"/>
                </a:cubicBezTo>
                <a:cubicBezTo>
                  <a:pt x="1304824" y="5420192"/>
                  <a:pt x="1301553" y="5426474"/>
                  <a:pt x="1298413" y="5424837"/>
                </a:cubicBezTo>
                <a:cubicBezTo>
                  <a:pt x="1300048" y="5421696"/>
                  <a:pt x="1302437" y="5420944"/>
                  <a:pt x="1301685" y="5418554"/>
                </a:cubicBezTo>
                <a:cubicBezTo>
                  <a:pt x="1300180" y="5413776"/>
                  <a:pt x="1296289" y="5409748"/>
                  <a:pt x="1288371" y="5409614"/>
                </a:cubicBezTo>
                <a:cubicBezTo>
                  <a:pt x="1286115" y="5402447"/>
                  <a:pt x="1277445" y="5399922"/>
                  <a:pt x="1274173" y="5406205"/>
                </a:cubicBezTo>
                <a:cubicBezTo>
                  <a:pt x="1274925" y="5408594"/>
                  <a:pt x="1281338" y="5403950"/>
                  <a:pt x="1280453" y="5409480"/>
                </a:cubicBezTo>
                <a:cubicBezTo>
                  <a:pt x="1278817" y="5412621"/>
                  <a:pt x="1276561" y="5405454"/>
                  <a:pt x="1271785" y="5406957"/>
                </a:cubicBezTo>
                <a:cubicBezTo>
                  <a:pt x="1271033" y="5404568"/>
                  <a:pt x="1270281" y="5402177"/>
                  <a:pt x="1269529" y="5399788"/>
                </a:cubicBezTo>
                <a:cubicBezTo>
                  <a:pt x="1278949" y="5404702"/>
                  <a:pt x="1277577" y="5392002"/>
                  <a:pt x="1282354" y="5390499"/>
                </a:cubicBezTo>
                <a:cubicBezTo>
                  <a:pt x="1280850" y="5385721"/>
                  <a:pt x="1279213" y="5388862"/>
                  <a:pt x="1278461" y="5386473"/>
                </a:cubicBezTo>
                <a:cubicBezTo>
                  <a:pt x="1278461" y="5386473"/>
                  <a:pt x="1280850" y="5385721"/>
                  <a:pt x="1280098" y="5383330"/>
                </a:cubicBezTo>
                <a:cubicBezTo>
                  <a:pt x="1278594" y="5378553"/>
                  <a:pt x="1276205" y="5379304"/>
                  <a:pt x="1271429" y="5380808"/>
                </a:cubicBezTo>
                <a:cubicBezTo>
                  <a:pt x="1272313" y="5375277"/>
                  <a:pt x="1269173" y="5373639"/>
                  <a:pt x="1266785" y="5374391"/>
                </a:cubicBezTo>
                <a:cubicBezTo>
                  <a:pt x="1262761" y="5378284"/>
                  <a:pt x="1269041" y="5381559"/>
                  <a:pt x="1268157" y="5387089"/>
                </a:cubicBezTo>
                <a:cubicBezTo>
                  <a:pt x="1259487" y="5384566"/>
                  <a:pt x="1259619" y="5376646"/>
                  <a:pt x="1257363" y="5369478"/>
                </a:cubicBezTo>
                <a:cubicBezTo>
                  <a:pt x="1259752" y="5368725"/>
                  <a:pt x="1261256" y="5373505"/>
                  <a:pt x="1265280" y="5369612"/>
                </a:cubicBezTo>
                <a:cubicBezTo>
                  <a:pt x="1266164" y="5364082"/>
                  <a:pt x="1269436" y="5357799"/>
                  <a:pt x="1270322" y="5352270"/>
                </a:cubicBezTo>
                <a:cubicBezTo>
                  <a:pt x="1280760" y="5343733"/>
                  <a:pt x="1284163" y="5329529"/>
                  <a:pt x="1300881" y="5324267"/>
                </a:cubicBezTo>
                <a:cubicBezTo>
                  <a:pt x="1298626" y="5317100"/>
                  <a:pt x="1293850" y="5318603"/>
                  <a:pt x="1288321" y="5317717"/>
                </a:cubicBezTo>
                <a:cubicBezTo>
                  <a:pt x="1280536" y="5309662"/>
                  <a:pt x="1279164" y="5296963"/>
                  <a:pt x="1285577" y="5292320"/>
                </a:cubicBezTo>
                <a:cubicBezTo>
                  <a:pt x="1288717" y="5293956"/>
                  <a:pt x="1286329" y="5294708"/>
                  <a:pt x="1287081" y="5297099"/>
                </a:cubicBezTo>
                <a:cubicBezTo>
                  <a:pt x="1294245" y="5294843"/>
                  <a:pt x="1293493" y="5292453"/>
                  <a:pt x="1294379" y="5286923"/>
                </a:cubicBezTo>
                <a:cubicBezTo>
                  <a:pt x="1299156" y="5285420"/>
                  <a:pt x="1307072" y="5285554"/>
                  <a:pt x="1311097" y="5281662"/>
                </a:cubicBezTo>
                <a:cubicBezTo>
                  <a:pt x="1309592" y="5276883"/>
                  <a:pt x="1304816" y="5278386"/>
                  <a:pt x="1301675" y="5276748"/>
                </a:cubicBezTo>
                <a:cubicBezTo>
                  <a:pt x="1303312" y="5273607"/>
                  <a:pt x="1304948" y="5270466"/>
                  <a:pt x="1305832" y="5264935"/>
                </a:cubicBezTo>
                <a:cubicBezTo>
                  <a:pt x="1307468" y="5261794"/>
                  <a:pt x="1302691" y="5263298"/>
                  <a:pt x="1302691" y="5263298"/>
                </a:cubicBezTo>
                <a:cubicBezTo>
                  <a:pt x="1305964" y="5257016"/>
                  <a:pt x="1316270" y="5256397"/>
                  <a:pt x="1322682" y="5251753"/>
                </a:cubicBezTo>
                <a:cubicBezTo>
                  <a:pt x="1321931" y="5249365"/>
                  <a:pt x="1319542" y="5250117"/>
                  <a:pt x="1321179" y="5246974"/>
                </a:cubicBezTo>
                <a:cubicBezTo>
                  <a:pt x="1320426" y="5244585"/>
                  <a:pt x="1316402" y="5248478"/>
                  <a:pt x="1315650" y="5246089"/>
                </a:cubicBezTo>
                <a:cubicBezTo>
                  <a:pt x="1314899" y="5243700"/>
                  <a:pt x="1316534" y="5240558"/>
                  <a:pt x="1315783" y="5238169"/>
                </a:cubicBezTo>
                <a:cubicBezTo>
                  <a:pt x="1313394" y="5238920"/>
                  <a:pt x="1314278" y="5233390"/>
                  <a:pt x="1311138" y="5231752"/>
                </a:cubicBezTo>
                <a:cubicBezTo>
                  <a:pt x="1306361" y="5233255"/>
                  <a:pt x="1301586" y="5234759"/>
                  <a:pt x="1299947" y="5237900"/>
                </a:cubicBezTo>
                <a:cubicBezTo>
                  <a:pt x="1296807" y="5236262"/>
                  <a:pt x="1297692" y="5230733"/>
                  <a:pt x="1296940" y="5228343"/>
                </a:cubicBezTo>
                <a:cubicBezTo>
                  <a:pt x="1296940" y="5228343"/>
                  <a:pt x="1302469" y="5229228"/>
                  <a:pt x="1304106" y="5226088"/>
                </a:cubicBezTo>
                <a:cubicBezTo>
                  <a:pt x="1300965" y="5224449"/>
                  <a:pt x="1297825" y="5222812"/>
                  <a:pt x="1295435" y="5223564"/>
                </a:cubicBezTo>
                <a:cubicBezTo>
                  <a:pt x="1287386" y="5231350"/>
                  <a:pt x="1275180" y="5250948"/>
                  <a:pt x="1261115" y="5239619"/>
                </a:cubicBezTo>
                <a:cubicBezTo>
                  <a:pt x="1253949" y="5241874"/>
                  <a:pt x="1258593" y="5248290"/>
                  <a:pt x="1260097" y="5253069"/>
                </a:cubicBezTo>
                <a:cubicBezTo>
                  <a:pt x="1260097" y="5253069"/>
                  <a:pt x="1258462" y="5256210"/>
                  <a:pt x="1256073" y="5256961"/>
                </a:cubicBezTo>
                <a:cubicBezTo>
                  <a:pt x="1259965" y="5260990"/>
                  <a:pt x="1259213" y="5258599"/>
                  <a:pt x="1260718" y="5263378"/>
                </a:cubicBezTo>
                <a:cubicBezTo>
                  <a:pt x="1259081" y="5266519"/>
                  <a:pt x="1256693" y="5267271"/>
                  <a:pt x="1254306" y="5268023"/>
                </a:cubicBezTo>
                <a:cubicBezTo>
                  <a:pt x="1255057" y="5270413"/>
                  <a:pt x="1255809" y="5272801"/>
                  <a:pt x="1256561" y="5275190"/>
                </a:cubicBezTo>
                <a:cubicBezTo>
                  <a:pt x="1256561" y="5275190"/>
                  <a:pt x="1254173" y="5275942"/>
                  <a:pt x="1251785" y="5276693"/>
                </a:cubicBezTo>
                <a:cubicBezTo>
                  <a:pt x="1250282" y="5271917"/>
                  <a:pt x="1246388" y="5267888"/>
                  <a:pt x="1243248" y="5266252"/>
                </a:cubicBezTo>
                <a:cubicBezTo>
                  <a:pt x="1242496" y="5263861"/>
                  <a:pt x="1241743" y="5261472"/>
                  <a:pt x="1244131" y="5260720"/>
                </a:cubicBezTo>
                <a:cubicBezTo>
                  <a:pt x="1237850" y="5257445"/>
                  <a:pt x="1229933" y="5257310"/>
                  <a:pt x="1222768" y="5259566"/>
                </a:cubicBezTo>
                <a:cubicBezTo>
                  <a:pt x="1222017" y="5257177"/>
                  <a:pt x="1222902" y="5251647"/>
                  <a:pt x="1226926" y="5247753"/>
                </a:cubicBezTo>
                <a:cubicBezTo>
                  <a:pt x="1229314" y="5247001"/>
                  <a:pt x="1230067" y="5249391"/>
                  <a:pt x="1233207" y="5251029"/>
                </a:cubicBezTo>
                <a:cubicBezTo>
                  <a:pt x="1238116" y="5241606"/>
                  <a:pt x="1251561" y="5242626"/>
                  <a:pt x="1254833" y="5236344"/>
                </a:cubicBezTo>
                <a:cubicBezTo>
                  <a:pt x="1253329" y="5231564"/>
                  <a:pt x="1250189" y="5229927"/>
                  <a:pt x="1248684" y="5225147"/>
                </a:cubicBezTo>
                <a:cubicBezTo>
                  <a:pt x="1245544" y="5223511"/>
                  <a:pt x="1240768" y="5225013"/>
                  <a:pt x="1236877" y="5220987"/>
                </a:cubicBezTo>
                <a:cubicBezTo>
                  <a:pt x="1235992" y="5226516"/>
                  <a:pt x="1231215" y="5228020"/>
                  <a:pt x="1229577" y="5231161"/>
                </a:cubicBezTo>
                <a:cubicBezTo>
                  <a:pt x="1227942" y="5234303"/>
                  <a:pt x="1228074" y="5226383"/>
                  <a:pt x="1224050" y="5230276"/>
                </a:cubicBezTo>
                <a:cubicBezTo>
                  <a:pt x="1225685" y="5227135"/>
                  <a:pt x="1227322" y="5223994"/>
                  <a:pt x="1226570" y="5221605"/>
                </a:cubicBezTo>
                <a:cubicBezTo>
                  <a:pt x="1223429" y="5219967"/>
                  <a:pt x="1221042" y="5220718"/>
                  <a:pt x="1217902" y="5219081"/>
                </a:cubicBezTo>
                <a:cubicBezTo>
                  <a:pt x="1215513" y="5219832"/>
                  <a:pt x="1213877" y="5222973"/>
                  <a:pt x="1215513" y="5219832"/>
                </a:cubicBezTo>
                <a:cubicBezTo>
                  <a:pt x="1217902" y="5219081"/>
                  <a:pt x="1216265" y="5222222"/>
                  <a:pt x="1213877" y="5222973"/>
                </a:cubicBezTo>
                <a:lnTo>
                  <a:pt x="1213076" y="5225508"/>
                </a:lnTo>
                <a:lnTo>
                  <a:pt x="1212240" y="5226115"/>
                </a:lnTo>
                <a:cubicBezTo>
                  <a:pt x="1211422" y="5227686"/>
                  <a:pt x="1212020" y="5227497"/>
                  <a:pt x="1212727" y="5226618"/>
                </a:cubicBezTo>
                <a:lnTo>
                  <a:pt x="1213076" y="5225508"/>
                </a:lnTo>
                <a:lnTo>
                  <a:pt x="1218653" y="5221470"/>
                </a:lnTo>
                <a:cubicBezTo>
                  <a:pt x="1217018" y="5224611"/>
                  <a:pt x="1217770" y="5227001"/>
                  <a:pt x="1220158" y="5226249"/>
                </a:cubicBezTo>
                <a:cubicBezTo>
                  <a:pt x="1220910" y="5228638"/>
                  <a:pt x="1223298" y="5227887"/>
                  <a:pt x="1221661" y="5231027"/>
                </a:cubicBezTo>
                <a:cubicBezTo>
                  <a:pt x="1218389" y="5237310"/>
                  <a:pt x="1212727" y="5244344"/>
                  <a:pt x="1217637" y="5234920"/>
                </a:cubicBezTo>
                <a:cubicBezTo>
                  <a:pt x="1219273" y="5231778"/>
                  <a:pt x="1217637" y="5234920"/>
                  <a:pt x="1214496" y="5233283"/>
                </a:cubicBezTo>
                <a:cubicBezTo>
                  <a:pt x="1213612" y="5238813"/>
                  <a:pt x="1211975" y="5241955"/>
                  <a:pt x="1210339" y="5245095"/>
                </a:cubicBezTo>
                <a:cubicBezTo>
                  <a:pt x="1207951" y="5245846"/>
                  <a:pt x="1208703" y="5248237"/>
                  <a:pt x="1206315" y="5248989"/>
                </a:cubicBezTo>
                <a:cubicBezTo>
                  <a:pt x="1206315" y="5248989"/>
                  <a:pt x="1204678" y="5252130"/>
                  <a:pt x="1202290" y="5252881"/>
                </a:cubicBezTo>
                <a:cubicBezTo>
                  <a:pt x="1203043" y="5255270"/>
                  <a:pt x="1201406" y="5258412"/>
                  <a:pt x="1201406" y="5258412"/>
                </a:cubicBezTo>
                <a:cubicBezTo>
                  <a:pt x="1201406" y="5258412"/>
                  <a:pt x="1202158" y="5260801"/>
                  <a:pt x="1202158" y="5260801"/>
                </a:cubicBezTo>
                <a:cubicBezTo>
                  <a:pt x="1202910" y="5263191"/>
                  <a:pt x="1202910" y="5263191"/>
                  <a:pt x="1202910" y="5263191"/>
                </a:cubicBezTo>
                <a:cubicBezTo>
                  <a:pt x="1205299" y="5262438"/>
                  <a:pt x="1205299" y="5262438"/>
                  <a:pt x="1205299" y="5262438"/>
                </a:cubicBezTo>
                <a:cubicBezTo>
                  <a:pt x="1205299" y="5262438"/>
                  <a:pt x="1205299" y="5262438"/>
                  <a:pt x="1206051" y="5264828"/>
                </a:cubicBezTo>
                <a:cubicBezTo>
                  <a:pt x="1213215" y="5262572"/>
                  <a:pt x="1216355" y="5264210"/>
                  <a:pt x="1222636" y="5267486"/>
                </a:cubicBezTo>
                <a:cubicBezTo>
                  <a:pt x="1224273" y="5264344"/>
                  <a:pt x="1223520" y="5261955"/>
                  <a:pt x="1226661" y="5263592"/>
                </a:cubicBezTo>
                <a:cubicBezTo>
                  <a:pt x="1225025" y="5266734"/>
                  <a:pt x="1222636" y="5267486"/>
                  <a:pt x="1224141" y="5272265"/>
                </a:cubicBezTo>
                <a:cubicBezTo>
                  <a:pt x="1219364" y="5273769"/>
                  <a:pt x="1216223" y="5272130"/>
                  <a:pt x="1209059" y="5274385"/>
                </a:cubicBezTo>
                <a:cubicBezTo>
                  <a:pt x="1205785" y="5280668"/>
                  <a:pt x="1212068" y="5283944"/>
                  <a:pt x="1209546" y="5292615"/>
                </a:cubicBezTo>
                <a:cubicBezTo>
                  <a:pt x="1204768" y="5294118"/>
                  <a:pt x="1201628" y="5292479"/>
                  <a:pt x="1198488" y="5290844"/>
                </a:cubicBezTo>
                <a:cubicBezTo>
                  <a:pt x="1189686" y="5296238"/>
                  <a:pt x="1201365" y="5308320"/>
                  <a:pt x="1188670" y="5309690"/>
                </a:cubicBezTo>
                <a:cubicBezTo>
                  <a:pt x="1187166" y="5304911"/>
                  <a:pt x="1186414" y="5302521"/>
                  <a:pt x="1181637" y="5304025"/>
                </a:cubicBezTo>
                <a:cubicBezTo>
                  <a:pt x="1186414" y="5302521"/>
                  <a:pt x="1195969" y="5299514"/>
                  <a:pt x="1192961" y="5289958"/>
                </a:cubicBezTo>
                <a:cubicBezTo>
                  <a:pt x="1190572" y="5290709"/>
                  <a:pt x="1187431" y="5289071"/>
                  <a:pt x="1187431" y="5289071"/>
                </a:cubicBezTo>
                <a:cubicBezTo>
                  <a:pt x="1183406" y="5292965"/>
                  <a:pt x="1181770" y="5296106"/>
                  <a:pt x="1177746" y="5299997"/>
                </a:cubicBezTo>
                <a:cubicBezTo>
                  <a:pt x="1177746" y="5299997"/>
                  <a:pt x="1178497" y="5302387"/>
                  <a:pt x="1176109" y="5303139"/>
                </a:cubicBezTo>
                <a:cubicBezTo>
                  <a:pt x="1173722" y="5303890"/>
                  <a:pt x="1172084" y="5307032"/>
                  <a:pt x="1170448" y="5310172"/>
                </a:cubicBezTo>
                <a:cubicBezTo>
                  <a:pt x="1169563" y="5315703"/>
                  <a:pt x="1167927" y="5318845"/>
                  <a:pt x="1165539" y="5319597"/>
                </a:cubicBezTo>
                <a:cubicBezTo>
                  <a:pt x="1166291" y="5321986"/>
                  <a:pt x="1169431" y="5323623"/>
                  <a:pt x="1170183" y="5326014"/>
                </a:cubicBezTo>
                <a:cubicBezTo>
                  <a:pt x="1167796" y="5326765"/>
                  <a:pt x="1168547" y="5329154"/>
                  <a:pt x="1166159" y="5329906"/>
                </a:cubicBezTo>
                <a:cubicBezTo>
                  <a:pt x="1164655" y="5325127"/>
                  <a:pt x="1161514" y="5323489"/>
                  <a:pt x="1160763" y="5321101"/>
                </a:cubicBezTo>
                <a:cubicBezTo>
                  <a:pt x="1158374" y="5321851"/>
                  <a:pt x="1158374" y="5321851"/>
                  <a:pt x="1158374" y="5321851"/>
                </a:cubicBezTo>
                <a:cubicBezTo>
                  <a:pt x="1159127" y="5324241"/>
                  <a:pt x="1159127" y="5324241"/>
                  <a:pt x="1159127" y="5324241"/>
                </a:cubicBezTo>
                <a:cubicBezTo>
                  <a:pt x="1152714" y="5328885"/>
                  <a:pt x="1154349" y="5325744"/>
                  <a:pt x="1154349" y="5325744"/>
                </a:cubicBezTo>
                <a:cubicBezTo>
                  <a:pt x="1154349" y="5325744"/>
                  <a:pt x="1155987" y="5322603"/>
                  <a:pt x="1160011" y="5318710"/>
                </a:cubicBezTo>
                <a:lnTo>
                  <a:pt x="1159258" y="5316321"/>
                </a:lnTo>
                <a:lnTo>
                  <a:pt x="1163282" y="5312428"/>
                </a:lnTo>
                <a:cubicBezTo>
                  <a:pt x="1163282" y="5312428"/>
                  <a:pt x="1164035" y="5314817"/>
                  <a:pt x="1164035" y="5314817"/>
                </a:cubicBezTo>
                <a:cubicBezTo>
                  <a:pt x="1164035" y="5314817"/>
                  <a:pt x="1168059" y="5310924"/>
                  <a:pt x="1172084" y="5307032"/>
                </a:cubicBezTo>
                <a:cubicBezTo>
                  <a:pt x="1173722" y="5303890"/>
                  <a:pt x="1173722" y="5303890"/>
                  <a:pt x="1175357" y="5300748"/>
                </a:cubicBezTo>
                <a:cubicBezTo>
                  <a:pt x="1175357" y="5300748"/>
                  <a:pt x="1172969" y="5301500"/>
                  <a:pt x="1172969" y="5301500"/>
                </a:cubicBezTo>
                <a:cubicBezTo>
                  <a:pt x="1170579" y="5302252"/>
                  <a:pt x="1168944" y="5305394"/>
                  <a:pt x="1168944" y="5305394"/>
                </a:cubicBezTo>
                <a:cubicBezTo>
                  <a:pt x="1168944" y="5305394"/>
                  <a:pt x="1166554" y="5306146"/>
                  <a:pt x="1168192" y="5303003"/>
                </a:cubicBezTo>
                <a:cubicBezTo>
                  <a:pt x="1166554" y="5306146"/>
                  <a:pt x="1164919" y="5309287"/>
                  <a:pt x="1162530" y="5310038"/>
                </a:cubicBezTo>
                <a:lnTo>
                  <a:pt x="1159258" y="5316321"/>
                </a:lnTo>
                <a:lnTo>
                  <a:pt x="1157623" y="5319462"/>
                </a:lnTo>
                <a:cubicBezTo>
                  <a:pt x="1155234" y="5320214"/>
                  <a:pt x="1151961" y="5326496"/>
                  <a:pt x="1151961" y="5326496"/>
                </a:cubicBezTo>
                <a:cubicBezTo>
                  <a:pt x="1147936" y="5330389"/>
                  <a:pt x="1144664" y="5336671"/>
                  <a:pt x="1142276" y="5337423"/>
                </a:cubicBezTo>
                <a:cubicBezTo>
                  <a:pt x="1134977" y="5347598"/>
                  <a:pt x="1134977" y="5347598"/>
                  <a:pt x="1134977" y="5347598"/>
                </a:cubicBezTo>
                <a:cubicBezTo>
                  <a:pt x="1131706" y="5353880"/>
                  <a:pt x="1128434" y="5360161"/>
                  <a:pt x="1122772" y="5367197"/>
                </a:cubicBezTo>
                <a:cubicBezTo>
                  <a:pt x="1126045" y="5360913"/>
                  <a:pt x="1125293" y="5358525"/>
                  <a:pt x="1123656" y="5361665"/>
                </a:cubicBezTo>
                <a:cubicBezTo>
                  <a:pt x="1117242" y="5366311"/>
                  <a:pt x="1117242" y="5366311"/>
                  <a:pt x="1125293" y="5358525"/>
                </a:cubicBezTo>
                <a:cubicBezTo>
                  <a:pt x="1128565" y="5352241"/>
                  <a:pt x="1128565" y="5352241"/>
                  <a:pt x="1122152" y="5356887"/>
                </a:cubicBezTo>
                <a:cubicBezTo>
                  <a:pt x="1114855" y="5367062"/>
                  <a:pt x="1114855" y="5367062"/>
                  <a:pt x="1112467" y="5367814"/>
                </a:cubicBezTo>
                <a:cubicBezTo>
                  <a:pt x="1110830" y="5370955"/>
                  <a:pt x="1109194" y="5374096"/>
                  <a:pt x="1105921" y="5380379"/>
                </a:cubicBezTo>
                <a:cubicBezTo>
                  <a:pt x="1102781" y="5378741"/>
                  <a:pt x="1102781" y="5378741"/>
                  <a:pt x="1102781" y="5378741"/>
                </a:cubicBezTo>
                <a:cubicBezTo>
                  <a:pt x="1102781" y="5378741"/>
                  <a:pt x="1102029" y="5376351"/>
                  <a:pt x="1104418" y="5375601"/>
                </a:cubicBezTo>
                <a:cubicBezTo>
                  <a:pt x="1114986" y="5359142"/>
                  <a:pt x="1108574" y="5363787"/>
                  <a:pt x="1106186" y="5364539"/>
                </a:cubicBezTo>
                <a:cubicBezTo>
                  <a:pt x="1110210" y="5360646"/>
                  <a:pt x="1111846" y="5357503"/>
                  <a:pt x="1109458" y="5358255"/>
                </a:cubicBezTo>
                <a:cubicBezTo>
                  <a:pt x="1111094" y="5355115"/>
                  <a:pt x="1113483" y="5354363"/>
                  <a:pt x="1115119" y="5351222"/>
                </a:cubicBezTo>
                <a:cubicBezTo>
                  <a:pt x="1128077" y="5334013"/>
                  <a:pt x="1119896" y="5349719"/>
                  <a:pt x="1127193" y="5339545"/>
                </a:cubicBezTo>
                <a:cubicBezTo>
                  <a:pt x="1127193" y="5339545"/>
                  <a:pt x="1127945" y="5341934"/>
                  <a:pt x="1125557" y="5342685"/>
                </a:cubicBezTo>
                <a:cubicBezTo>
                  <a:pt x="1120648" y="5352108"/>
                  <a:pt x="1124673" y="5348215"/>
                  <a:pt x="1121400" y="5354497"/>
                </a:cubicBezTo>
                <a:cubicBezTo>
                  <a:pt x="1119764" y="5357639"/>
                  <a:pt x="1123789" y="5353745"/>
                  <a:pt x="1125425" y="5350605"/>
                </a:cubicBezTo>
                <a:cubicBezTo>
                  <a:pt x="1127813" y="5349853"/>
                  <a:pt x="1131837" y="5345960"/>
                  <a:pt x="1131837" y="5345960"/>
                </a:cubicBezTo>
                <a:cubicBezTo>
                  <a:pt x="1133474" y="5342818"/>
                  <a:pt x="1133474" y="5342818"/>
                  <a:pt x="1133474" y="5342818"/>
                </a:cubicBezTo>
                <a:cubicBezTo>
                  <a:pt x="1135862" y="5342066"/>
                  <a:pt x="1135862" y="5342066"/>
                  <a:pt x="1135862" y="5342066"/>
                </a:cubicBezTo>
                <a:cubicBezTo>
                  <a:pt x="1135110" y="5339678"/>
                  <a:pt x="1134358" y="5337290"/>
                  <a:pt x="1128829" y="5336402"/>
                </a:cubicBezTo>
                <a:cubicBezTo>
                  <a:pt x="1128829" y="5336402"/>
                  <a:pt x="1135994" y="5334147"/>
                  <a:pt x="1137499" y="5338926"/>
                </a:cubicBezTo>
                <a:cubicBezTo>
                  <a:pt x="1139136" y="5335786"/>
                  <a:pt x="1141524" y="5335034"/>
                  <a:pt x="1141524" y="5335034"/>
                </a:cubicBezTo>
                <a:cubicBezTo>
                  <a:pt x="1145548" y="5331140"/>
                  <a:pt x="1147184" y="5327999"/>
                  <a:pt x="1145548" y="5331140"/>
                </a:cubicBezTo>
                <a:cubicBezTo>
                  <a:pt x="1154483" y="5317824"/>
                  <a:pt x="1154483" y="5317824"/>
                  <a:pt x="1155366" y="5312294"/>
                </a:cubicBezTo>
                <a:cubicBezTo>
                  <a:pt x="1155366" y="5312294"/>
                  <a:pt x="1157002" y="5309152"/>
                  <a:pt x="1159390" y="5308401"/>
                </a:cubicBezTo>
                <a:cubicBezTo>
                  <a:pt x="1162663" y="5302120"/>
                  <a:pt x="1162663" y="5302120"/>
                  <a:pt x="1158639" y="5306010"/>
                </a:cubicBezTo>
                <a:cubicBezTo>
                  <a:pt x="1157002" y="5309152"/>
                  <a:pt x="1157002" y="5309152"/>
                  <a:pt x="1152978" y="5313045"/>
                </a:cubicBezTo>
                <a:cubicBezTo>
                  <a:pt x="1148953" y="5316937"/>
                  <a:pt x="1144928" y="5320831"/>
                  <a:pt x="1144928" y="5320831"/>
                </a:cubicBezTo>
                <a:cubicBezTo>
                  <a:pt x="1144928" y="5320831"/>
                  <a:pt x="1144175" y="5318442"/>
                  <a:pt x="1146564" y="5317690"/>
                </a:cubicBezTo>
                <a:cubicBezTo>
                  <a:pt x="1146564" y="5317690"/>
                  <a:pt x="1148201" y="5314549"/>
                  <a:pt x="1150589" y="5313797"/>
                </a:cubicBezTo>
                <a:cubicBezTo>
                  <a:pt x="1152226" y="5310656"/>
                  <a:pt x="1153862" y="5307514"/>
                  <a:pt x="1156250" y="5306762"/>
                </a:cubicBezTo>
                <a:cubicBezTo>
                  <a:pt x="1155499" y="5304375"/>
                  <a:pt x="1157887" y="5303623"/>
                  <a:pt x="1160275" y="5302871"/>
                </a:cubicBezTo>
                <a:cubicBezTo>
                  <a:pt x="1160275" y="5302871"/>
                  <a:pt x="1161911" y="5299730"/>
                  <a:pt x="1161911" y="5299730"/>
                </a:cubicBezTo>
                <a:cubicBezTo>
                  <a:pt x="1161911" y="5299730"/>
                  <a:pt x="1161911" y="5299730"/>
                  <a:pt x="1164299" y="5298978"/>
                </a:cubicBezTo>
                <a:cubicBezTo>
                  <a:pt x="1165936" y="5295836"/>
                  <a:pt x="1167572" y="5292696"/>
                  <a:pt x="1169961" y="5291943"/>
                </a:cubicBezTo>
                <a:cubicBezTo>
                  <a:pt x="1169961" y="5291943"/>
                  <a:pt x="1171598" y="5288803"/>
                  <a:pt x="1171598" y="5288803"/>
                </a:cubicBezTo>
                <a:cubicBezTo>
                  <a:pt x="1169961" y="5291943"/>
                  <a:pt x="1168324" y="5295084"/>
                  <a:pt x="1169076" y="5297475"/>
                </a:cubicBezTo>
                <a:cubicBezTo>
                  <a:pt x="1169076" y="5297475"/>
                  <a:pt x="1171465" y="5296723"/>
                  <a:pt x="1171465" y="5296723"/>
                </a:cubicBezTo>
                <a:cubicBezTo>
                  <a:pt x="1170713" y="5294333"/>
                  <a:pt x="1173101" y="5293581"/>
                  <a:pt x="1172349" y="5291192"/>
                </a:cubicBezTo>
                <a:cubicBezTo>
                  <a:pt x="1172349" y="5291192"/>
                  <a:pt x="1173985" y="5288051"/>
                  <a:pt x="1176373" y="5287300"/>
                </a:cubicBezTo>
                <a:cubicBezTo>
                  <a:pt x="1176373" y="5287300"/>
                  <a:pt x="1178009" y="5284158"/>
                  <a:pt x="1180397" y="5283406"/>
                </a:cubicBezTo>
                <a:cubicBezTo>
                  <a:pt x="1182035" y="5280265"/>
                  <a:pt x="1182787" y="5282654"/>
                  <a:pt x="1178762" y="5286548"/>
                </a:cubicBezTo>
                <a:cubicBezTo>
                  <a:pt x="1183538" y="5285045"/>
                  <a:pt x="1191588" y="5277258"/>
                  <a:pt x="1189332" y="5270090"/>
                </a:cubicBezTo>
                <a:cubicBezTo>
                  <a:pt x="1189332" y="5270090"/>
                  <a:pt x="1190968" y="5266949"/>
                  <a:pt x="1190968" y="5266949"/>
                </a:cubicBezTo>
                <a:cubicBezTo>
                  <a:pt x="1190968" y="5266949"/>
                  <a:pt x="1190968" y="5266949"/>
                  <a:pt x="1193356" y="5266198"/>
                </a:cubicBezTo>
                <a:cubicBezTo>
                  <a:pt x="1196628" y="5259915"/>
                  <a:pt x="1194240" y="5260667"/>
                  <a:pt x="1187828" y="5265312"/>
                </a:cubicBezTo>
                <a:cubicBezTo>
                  <a:pt x="1185439" y="5266063"/>
                  <a:pt x="1185439" y="5266063"/>
                  <a:pt x="1182299" y="5264426"/>
                </a:cubicBezTo>
                <a:cubicBezTo>
                  <a:pt x="1183052" y="5266815"/>
                  <a:pt x="1183052" y="5266815"/>
                  <a:pt x="1183052" y="5266815"/>
                </a:cubicBezTo>
                <a:cubicBezTo>
                  <a:pt x="1180663" y="5267567"/>
                  <a:pt x="1179026" y="5270708"/>
                  <a:pt x="1178141" y="5276238"/>
                </a:cubicBezTo>
                <a:cubicBezTo>
                  <a:pt x="1175753" y="5276989"/>
                  <a:pt x="1175753" y="5276989"/>
                  <a:pt x="1173365" y="5277741"/>
                </a:cubicBezTo>
                <a:cubicBezTo>
                  <a:pt x="1173365" y="5277741"/>
                  <a:pt x="1173365" y="5277741"/>
                  <a:pt x="1170977" y="5278493"/>
                </a:cubicBezTo>
                <a:cubicBezTo>
                  <a:pt x="1169340" y="5281634"/>
                  <a:pt x="1167705" y="5284775"/>
                  <a:pt x="1163680" y="5288668"/>
                </a:cubicBezTo>
                <a:cubicBezTo>
                  <a:pt x="1159655" y="5292562"/>
                  <a:pt x="1159655" y="5292562"/>
                  <a:pt x="1166953" y="5282386"/>
                </a:cubicBezTo>
                <a:cubicBezTo>
                  <a:pt x="1166953" y="5282386"/>
                  <a:pt x="1168589" y="5279244"/>
                  <a:pt x="1168589" y="5279244"/>
                </a:cubicBezTo>
                <a:cubicBezTo>
                  <a:pt x="1166200" y="5279996"/>
                  <a:pt x="1166200" y="5279996"/>
                  <a:pt x="1163812" y="5280748"/>
                </a:cubicBezTo>
                <a:cubicBezTo>
                  <a:pt x="1161423" y="5281500"/>
                  <a:pt x="1161423" y="5281500"/>
                  <a:pt x="1161423" y="5281500"/>
                </a:cubicBezTo>
                <a:cubicBezTo>
                  <a:pt x="1161423" y="5281500"/>
                  <a:pt x="1159034" y="5282251"/>
                  <a:pt x="1155010" y="5286144"/>
                </a:cubicBezTo>
                <a:cubicBezTo>
                  <a:pt x="1155010" y="5286144"/>
                  <a:pt x="1155010" y="5286144"/>
                  <a:pt x="1152622" y="5286896"/>
                </a:cubicBezTo>
                <a:cubicBezTo>
                  <a:pt x="1155010" y="5286144"/>
                  <a:pt x="1156646" y="5283003"/>
                  <a:pt x="1159034" y="5282251"/>
                </a:cubicBezTo>
                <a:cubicBezTo>
                  <a:pt x="1160672" y="5279110"/>
                  <a:pt x="1162307" y="5275970"/>
                  <a:pt x="1164697" y="5275217"/>
                </a:cubicBezTo>
                <a:cubicBezTo>
                  <a:pt x="1162307" y="5275970"/>
                  <a:pt x="1161556" y="5273581"/>
                  <a:pt x="1161556" y="5273581"/>
                </a:cubicBezTo>
                <a:cubicBezTo>
                  <a:pt x="1159919" y="5276722"/>
                  <a:pt x="1155142" y="5278225"/>
                  <a:pt x="1156779" y="5275084"/>
                </a:cubicBezTo>
                <a:cubicBezTo>
                  <a:pt x="1151118" y="5282117"/>
                  <a:pt x="1147846" y="5288399"/>
                  <a:pt x="1147846" y="5288399"/>
                </a:cubicBezTo>
                <a:cubicBezTo>
                  <a:pt x="1147846" y="5288399"/>
                  <a:pt x="1147846" y="5288399"/>
                  <a:pt x="1148598" y="5290789"/>
                </a:cubicBezTo>
                <a:cubicBezTo>
                  <a:pt x="1148598" y="5290789"/>
                  <a:pt x="1151738" y="5292426"/>
                  <a:pt x="1151738" y="5292426"/>
                </a:cubicBezTo>
                <a:cubicBezTo>
                  <a:pt x="1151738" y="5292426"/>
                  <a:pt x="1150102" y="5295569"/>
                  <a:pt x="1148466" y="5298709"/>
                </a:cubicBezTo>
                <a:cubicBezTo>
                  <a:pt x="1146077" y="5299462"/>
                  <a:pt x="1146077" y="5299462"/>
                  <a:pt x="1146077" y="5299462"/>
                </a:cubicBezTo>
                <a:cubicBezTo>
                  <a:pt x="1143689" y="5300213"/>
                  <a:pt x="1143689" y="5300213"/>
                  <a:pt x="1143689" y="5300213"/>
                </a:cubicBezTo>
                <a:cubicBezTo>
                  <a:pt x="1142052" y="5303353"/>
                  <a:pt x="1139664" y="5304105"/>
                  <a:pt x="1140416" y="5306496"/>
                </a:cubicBezTo>
                <a:cubicBezTo>
                  <a:pt x="1138028" y="5307247"/>
                  <a:pt x="1138780" y="5309637"/>
                  <a:pt x="1136392" y="5310388"/>
                </a:cubicBezTo>
                <a:cubicBezTo>
                  <a:pt x="1136392" y="5310388"/>
                  <a:pt x="1134003" y="5311140"/>
                  <a:pt x="1134003" y="5311140"/>
                </a:cubicBezTo>
                <a:cubicBezTo>
                  <a:pt x="1134003" y="5311140"/>
                  <a:pt x="1135640" y="5307999"/>
                  <a:pt x="1133252" y="5308751"/>
                </a:cubicBezTo>
                <a:cubicBezTo>
                  <a:pt x="1134070" y="5307180"/>
                  <a:pt x="1135705" y="5304038"/>
                  <a:pt x="1138159" y="5299327"/>
                </a:cubicBezTo>
                <a:cubicBezTo>
                  <a:pt x="1138159" y="5299327"/>
                  <a:pt x="1138159" y="5299327"/>
                  <a:pt x="1139796" y="5296185"/>
                </a:cubicBezTo>
                <a:cubicBezTo>
                  <a:pt x="1139043" y="5293797"/>
                  <a:pt x="1139796" y="5296185"/>
                  <a:pt x="1135772" y="5300079"/>
                </a:cubicBezTo>
                <a:cubicBezTo>
                  <a:pt x="1133384" y="5300831"/>
                  <a:pt x="1133384" y="5300831"/>
                  <a:pt x="1133384" y="5300831"/>
                </a:cubicBezTo>
                <a:cubicBezTo>
                  <a:pt x="1136656" y="5294548"/>
                  <a:pt x="1135903" y="5292158"/>
                  <a:pt x="1130243" y="5299192"/>
                </a:cubicBezTo>
                <a:cubicBezTo>
                  <a:pt x="1120557" y="5310119"/>
                  <a:pt x="1125466" y="5300695"/>
                  <a:pt x="1119805" y="5307730"/>
                </a:cubicBezTo>
                <a:cubicBezTo>
                  <a:pt x="1127102" y="5297554"/>
                  <a:pt x="1128739" y="5294413"/>
                  <a:pt x="1136035" y="5284239"/>
                </a:cubicBezTo>
                <a:cubicBezTo>
                  <a:pt x="1134400" y="5287380"/>
                  <a:pt x="1132763" y="5290520"/>
                  <a:pt x="1131537" y="5292877"/>
                </a:cubicBezTo>
                <a:lnTo>
                  <a:pt x="1131126" y="5293661"/>
                </a:lnTo>
                <a:lnTo>
                  <a:pt x="1136787" y="5286628"/>
                </a:lnTo>
                <a:cubicBezTo>
                  <a:pt x="1136787" y="5286628"/>
                  <a:pt x="1139176" y="5285876"/>
                  <a:pt x="1139176" y="5285876"/>
                </a:cubicBezTo>
                <a:cubicBezTo>
                  <a:pt x="1139176" y="5285876"/>
                  <a:pt x="1139176" y="5285876"/>
                  <a:pt x="1139928" y="5288265"/>
                </a:cubicBezTo>
                <a:cubicBezTo>
                  <a:pt x="1139928" y="5288265"/>
                  <a:pt x="1137540" y="5289017"/>
                  <a:pt x="1138292" y="5291406"/>
                </a:cubicBezTo>
                <a:cubicBezTo>
                  <a:pt x="1136656" y="5294548"/>
                  <a:pt x="1139043" y="5293797"/>
                  <a:pt x="1142317" y="5287513"/>
                </a:cubicBezTo>
                <a:cubicBezTo>
                  <a:pt x="1147978" y="5280480"/>
                  <a:pt x="1147978" y="5280480"/>
                  <a:pt x="1146342" y="5283620"/>
                </a:cubicBezTo>
                <a:cubicBezTo>
                  <a:pt x="1144706" y="5286762"/>
                  <a:pt x="1147093" y="5286010"/>
                  <a:pt x="1145458" y="5289151"/>
                </a:cubicBezTo>
                <a:cubicBezTo>
                  <a:pt x="1154391" y="5275836"/>
                  <a:pt x="1150367" y="5279729"/>
                  <a:pt x="1152002" y="5276588"/>
                </a:cubicBezTo>
                <a:cubicBezTo>
                  <a:pt x="1154391" y="5275836"/>
                  <a:pt x="1153639" y="5273446"/>
                  <a:pt x="1153639" y="5273446"/>
                </a:cubicBezTo>
                <a:cubicBezTo>
                  <a:pt x="1152886" y="5271057"/>
                  <a:pt x="1152134" y="5268668"/>
                  <a:pt x="1154523" y="5267916"/>
                </a:cubicBezTo>
                <a:cubicBezTo>
                  <a:pt x="1154523" y="5267916"/>
                  <a:pt x="1152134" y="5268668"/>
                  <a:pt x="1150498" y="5271809"/>
                </a:cubicBezTo>
                <a:cubicBezTo>
                  <a:pt x="1152134" y="5268668"/>
                  <a:pt x="1153770" y="5265526"/>
                  <a:pt x="1153770" y="5265526"/>
                </a:cubicBezTo>
                <a:cubicBezTo>
                  <a:pt x="1151383" y="5266278"/>
                  <a:pt x="1153018" y="5263137"/>
                  <a:pt x="1157043" y="5259244"/>
                </a:cubicBezTo>
                <a:cubicBezTo>
                  <a:pt x="1157043" y="5259244"/>
                  <a:pt x="1153903" y="5257606"/>
                  <a:pt x="1153903" y="5257606"/>
                </a:cubicBezTo>
                <a:cubicBezTo>
                  <a:pt x="1152266" y="5260748"/>
                  <a:pt x="1152266" y="5260748"/>
                  <a:pt x="1149878" y="5261499"/>
                </a:cubicBezTo>
                <a:cubicBezTo>
                  <a:pt x="1149878" y="5261499"/>
                  <a:pt x="1147490" y="5262251"/>
                  <a:pt x="1145101" y="5263003"/>
                </a:cubicBezTo>
                <a:cubicBezTo>
                  <a:pt x="1143466" y="5266143"/>
                  <a:pt x="1144218" y="5268533"/>
                  <a:pt x="1144218" y="5268533"/>
                </a:cubicBezTo>
                <a:cubicBezTo>
                  <a:pt x="1144218" y="5268533"/>
                  <a:pt x="1144218" y="5268533"/>
                  <a:pt x="1141830" y="5269285"/>
                </a:cubicBezTo>
                <a:cubicBezTo>
                  <a:pt x="1141830" y="5269285"/>
                  <a:pt x="1139442" y="5270037"/>
                  <a:pt x="1139442" y="5270037"/>
                </a:cubicBezTo>
                <a:lnTo>
                  <a:pt x="1141322" y="5276010"/>
                </a:lnTo>
                <a:lnTo>
                  <a:pt x="1139309" y="5277957"/>
                </a:lnTo>
                <a:cubicBezTo>
                  <a:pt x="1139309" y="5277957"/>
                  <a:pt x="1136920" y="5278708"/>
                  <a:pt x="1134532" y="5279460"/>
                </a:cubicBezTo>
                <a:cubicBezTo>
                  <a:pt x="1134532" y="5279460"/>
                  <a:pt x="1135284" y="5281850"/>
                  <a:pt x="1132895" y="5282601"/>
                </a:cubicBezTo>
                <a:cubicBezTo>
                  <a:pt x="1132895" y="5282601"/>
                  <a:pt x="1133647" y="5284991"/>
                  <a:pt x="1131260" y="5285742"/>
                </a:cubicBezTo>
                <a:cubicBezTo>
                  <a:pt x="1131260" y="5285742"/>
                  <a:pt x="1130507" y="5283353"/>
                  <a:pt x="1130507" y="5283353"/>
                </a:cubicBezTo>
                <a:lnTo>
                  <a:pt x="1125304" y="5287121"/>
                </a:lnTo>
                <a:lnTo>
                  <a:pt x="1128246" y="5282424"/>
                </a:lnTo>
                <a:cubicBezTo>
                  <a:pt x="1130573" y="5279392"/>
                  <a:pt x="1132585" y="5277446"/>
                  <a:pt x="1133779" y="5277071"/>
                </a:cubicBezTo>
                <a:cubicBezTo>
                  <a:pt x="1134664" y="5271540"/>
                  <a:pt x="1136301" y="5268399"/>
                  <a:pt x="1138689" y="5267646"/>
                </a:cubicBezTo>
                <a:lnTo>
                  <a:pt x="1138087" y="5265735"/>
                </a:lnTo>
                <a:lnTo>
                  <a:pt x="1145234" y="5255083"/>
                </a:lnTo>
                <a:cubicBezTo>
                  <a:pt x="1147622" y="5254331"/>
                  <a:pt x="1147622" y="5254331"/>
                  <a:pt x="1149258" y="5251190"/>
                </a:cubicBezTo>
                <a:cubicBezTo>
                  <a:pt x="1151647" y="5250438"/>
                  <a:pt x="1151647" y="5250438"/>
                  <a:pt x="1151647" y="5250438"/>
                </a:cubicBezTo>
                <a:cubicBezTo>
                  <a:pt x="1154035" y="5249686"/>
                  <a:pt x="1154035" y="5249686"/>
                  <a:pt x="1154035" y="5249686"/>
                </a:cubicBezTo>
                <a:cubicBezTo>
                  <a:pt x="1156425" y="5248935"/>
                  <a:pt x="1158060" y="5245794"/>
                  <a:pt x="1157309" y="5243404"/>
                </a:cubicBezTo>
                <a:cubicBezTo>
                  <a:pt x="1157309" y="5243404"/>
                  <a:pt x="1159697" y="5242652"/>
                  <a:pt x="1159697" y="5242652"/>
                </a:cubicBezTo>
                <a:cubicBezTo>
                  <a:pt x="1162084" y="5241902"/>
                  <a:pt x="1161333" y="5239511"/>
                  <a:pt x="1163721" y="5238760"/>
                </a:cubicBezTo>
                <a:cubicBezTo>
                  <a:pt x="1163721" y="5238760"/>
                  <a:pt x="1165357" y="5235618"/>
                  <a:pt x="1165357" y="5235618"/>
                </a:cubicBezTo>
                <a:cubicBezTo>
                  <a:pt x="1159697" y="5242652"/>
                  <a:pt x="1162216" y="5233981"/>
                  <a:pt x="1154920" y="5244156"/>
                </a:cubicBezTo>
                <a:cubicBezTo>
                  <a:pt x="1158192" y="5237874"/>
                  <a:pt x="1152531" y="5244909"/>
                  <a:pt x="1150143" y="5245659"/>
                </a:cubicBezTo>
                <a:cubicBezTo>
                  <a:pt x="1148506" y="5248800"/>
                  <a:pt x="1138821" y="5259726"/>
                  <a:pt x="1138821" y="5259726"/>
                </a:cubicBezTo>
                <a:cubicBezTo>
                  <a:pt x="1135548" y="5266010"/>
                  <a:pt x="1135548" y="5266010"/>
                  <a:pt x="1131523" y="5269902"/>
                </a:cubicBezTo>
                <a:lnTo>
                  <a:pt x="1124229" y="5280074"/>
                </a:lnTo>
                <a:lnTo>
                  <a:pt x="1127499" y="5273795"/>
                </a:lnTo>
                <a:cubicBezTo>
                  <a:pt x="1127499" y="5273795"/>
                  <a:pt x="1125111" y="5274547"/>
                  <a:pt x="1123475" y="5277688"/>
                </a:cubicBezTo>
                <a:cubicBezTo>
                  <a:pt x="1117813" y="5284722"/>
                  <a:pt x="1115425" y="5285474"/>
                  <a:pt x="1117062" y="5282333"/>
                </a:cubicBezTo>
                <a:cubicBezTo>
                  <a:pt x="1118697" y="5279192"/>
                  <a:pt x="1121970" y="5272908"/>
                  <a:pt x="1123607" y="5269768"/>
                </a:cubicBezTo>
                <a:cubicBezTo>
                  <a:pt x="1125994" y="5269016"/>
                  <a:pt x="1125994" y="5269016"/>
                  <a:pt x="1125994" y="5269016"/>
                </a:cubicBezTo>
                <a:cubicBezTo>
                  <a:pt x="1130019" y="5265124"/>
                  <a:pt x="1133292" y="5258841"/>
                  <a:pt x="1128383" y="5268265"/>
                </a:cubicBezTo>
                <a:cubicBezTo>
                  <a:pt x="1128383" y="5268265"/>
                  <a:pt x="1130771" y="5267513"/>
                  <a:pt x="1132408" y="5264372"/>
                </a:cubicBezTo>
                <a:cubicBezTo>
                  <a:pt x="1134044" y="5261230"/>
                  <a:pt x="1136433" y="5260478"/>
                  <a:pt x="1139705" y="5254197"/>
                </a:cubicBezTo>
                <a:cubicBezTo>
                  <a:pt x="1143730" y="5250304"/>
                  <a:pt x="1145366" y="5247164"/>
                  <a:pt x="1149391" y="5243270"/>
                </a:cubicBezTo>
                <a:cubicBezTo>
                  <a:pt x="1149391" y="5243270"/>
                  <a:pt x="1151779" y="5242518"/>
                  <a:pt x="1151027" y="5240129"/>
                </a:cubicBezTo>
                <a:cubicBezTo>
                  <a:pt x="1155052" y="5236236"/>
                  <a:pt x="1156688" y="5233095"/>
                  <a:pt x="1158325" y="5229954"/>
                </a:cubicBezTo>
                <a:cubicBezTo>
                  <a:pt x="1159960" y="5226812"/>
                  <a:pt x="1154300" y="5233846"/>
                  <a:pt x="1154300" y="5233846"/>
                </a:cubicBezTo>
                <a:cubicBezTo>
                  <a:pt x="1154300" y="5233846"/>
                  <a:pt x="1151911" y="5234598"/>
                  <a:pt x="1151911" y="5234598"/>
                </a:cubicBezTo>
                <a:cubicBezTo>
                  <a:pt x="1154300" y="5233846"/>
                  <a:pt x="1155936" y="5230705"/>
                  <a:pt x="1155185" y="5228316"/>
                </a:cubicBezTo>
                <a:cubicBezTo>
                  <a:pt x="1159960" y="5226812"/>
                  <a:pt x="1161596" y="5223671"/>
                  <a:pt x="1163234" y="5220530"/>
                </a:cubicBezTo>
                <a:lnTo>
                  <a:pt x="1168115" y="5212692"/>
                </a:lnTo>
                <a:lnTo>
                  <a:pt x="1168928" y="5211517"/>
                </a:lnTo>
                <a:cubicBezTo>
                  <a:pt x="1170752" y="5208973"/>
                  <a:pt x="1172985" y="5205644"/>
                  <a:pt x="1175439" y="5200933"/>
                </a:cubicBezTo>
                <a:lnTo>
                  <a:pt x="1168115" y="5212692"/>
                </a:lnTo>
                <a:lnTo>
                  <a:pt x="1164869" y="5217389"/>
                </a:lnTo>
                <a:cubicBezTo>
                  <a:pt x="1160844" y="5221282"/>
                  <a:pt x="1155185" y="5228316"/>
                  <a:pt x="1152796" y="5229068"/>
                </a:cubicBezTo>
                <a:cubicBezTo>
                  <a:pt x="1151160" y="5232209"/>
                  <a:pt x="1151160" y="5232209"/>
                  <a:pt x="1147887" y="5238491"/>
                </a:cubicBezTo>
                <a:cubicBezTo>
                  <a:pt x="1139837" y="5246277"/>
                  <a:pt x="1134929" y="5255700"/>
                  <a:pt x="1126878" y="5263486"/>
                </a:cubicBezTo>
                <a:cubicBezTo>
                  <a:pt x="1123607" y="5269768"/>
                  <a:pt x="1119582" y="5273660"/>
                  <a:pt x="1115557" y="5277554"/>
                </a:cubicBezTo>
                <a:cubicBezTo>
                  <a:pt x="1113920" y="5280695"/>
                  <a:pt x="1113037" y="5286226"/>
                  <a:pt x="1109013" y="5290118"/>
                </a:cubicBezTo>
                <a:cubicBezTo>
                  <a:pt x="1108260" y="5287729"/>
                  <a:pt x="1105872" y="5288481"/>
                  <a:pt x="1101846" y="5292374"/>
                </a:cubicBezTo>
                <a:cubicBezTo>
                  <a:pt x="1100211" y="5295515"/>
                  <a:pt x="1097071" y="5293877"/>
                  <a:pt x="1097071" y="5293877"/>
                </a:cubicBezTo>
                <a:cubicBezTo>
                  <a:pt x="1099459" y="5293125"/>
                  <a:pt x="1103484" y="5289232"/>
                  <a:pt x="1102731" y="5286842"/>
                </a:cubicBezTo>
                <a:cubicBezTo>
                  <a:pt x="1102731" y="5286842"/>
                  <a:pt x="1104368" y="5283702"/>
                  <a:pt x="1104368" y="5283702"/>
                </a:cubicBezTo>
                <a:cubicBezTo>
                  <a:pt x="1103616" y="5281312"/>
                  <a:pt x="1106004" y="5280561"/>
                  <a:pt x="1106004" y="5280561"/>
                </a:cubicBezTo>
                <a:cubicBezTo>
                  <a:pt x="1114054" y="5272775"/>
                  <a:pt x="1111664" y="5273527"/>
                  <a:pt x="1113301" y="5270386"/>
                </a:cubicBezTo>
                <a:cubicBezTo>
                  <a:pt x="1117326" y="5266492"/>
                  <a:pt x="1121351" y="5262600"/>
                  <a:pt x="1119714" y="5265740"/>
                </a:cubicBezTo>
                <a:cubicBezTo>
                  <a:pt x="1119714" y="5265740"/>
                  <a:pt x="1121351" y="5262600"/>
                  <a:pt x="1122986" y="5259459"/>
                </a:cubicBezTo>
                <a:cubicBezTo>
                  <a:pt x="1125375" y="5258707"/>
                  <a:pt x="1127010" y="5255566"/>
                  <a:pt x="1128648" y="5252425"/>
                </a:cubicBezTo>
                <a:cubicBezTo>
                  <a:pt x="1131921" y="5246142"/>
                  <a:pt x="1131921" y="5246142"/>
                  <a:pt x="1125507" y="5250787"/>
                </a:cubicBezTo>
                <a:cubicBezTo>
                  <a:pt x="1125507" y="5250787"/>
                  <a:pt x="1123870" y="5253929"/>
                  <a:pt x="1123870" y="5253929"/>
                </a:cubicBezTo>
                <a:cubicBezTo>
                  <a:pt x="1120730" y="5252290"/>
                  <a:pt x="1120730" y="5252290"/>
                  <a:pt x="1124003" y="5246009"/>
                </a:cubicBezTo>
                <a:cubicBezTo>
                  <a:pt x="1126392" y="5245256"/>
                  <a:pt x="1125639" y="5242867"/>
                  <a:pt x="1125639" y="5242867"/>
                </a:cubicBezTo>
                <a:cubicBezTo>
                  <a:pt x="1125639" y="5242867"/>
                  <a:pt x="1123251" y="5243619"/>
                  <a:pt x="1123251" y="5243619"/>
                </a:cubicBezTo>
                <a:cubicBezTo>
                  <a:pt x="1122367" y="5249149"/>
                  <a:pt x="1115955" y="5253794"/>
                  <a:pt x="1111930" y="5257688"/>
                </a:cubicBezTo>
                <a:cubicBezTo>
                  <a:pt x="1110293" y="5260828"/>
                  <a:pt x="1111045" y="5263217"/>
                  <a:pt x="1103747" y="5273392"/>
                </a:cubicBezTo>
                <a:cubicBezTo>
                  <a:pt x="1101360" y="5274144"/>
                  <a:pt x="1102112" y="5276534"/>
                  <a:pt x="1106136" y="5272641"/>
                </a:cubicBezTo>
                <a:cubicBezTo>
                  <a:pt x="1104500" y="5275782"/>
                  <a:pt x="1104500" y="5275782"/>
                  <a:pt x="1102863" y="5278922"/>
                </a:cubicBezTo>
                <a:cubicBezTo>
                  <a:pt x="1102863" y="5278922"/>
                  <a:pt x="1102863" y="5278922"/>
                  <a:pt x="1102112" y="5276534"/>
                </a:cubicBezTo>
                <a:cubicBezTo>
                  <a:pt x="1100475" y="5279674"/>
                  <a:pt x="1101228" y="5282064"/>
                  <a:pt x="1098838" y="5282816"/>
                </a:cubicBezTo>
                <a:cubicBezTo>
                  <a:pt x="1093930" y="5292240"/>
                  <a:pt x="1088269" y="5299273"/>
                  <a:pt x="1089021" y="5301662"/>
                </a:cubicBezTo>
                <a:cubicBezTo>
                  <a:pt x="1089021" y="5301662"/>
                  <a:pt x="1086632" y="5302413"/>
                  <a:pt x="1087385" y="5304803"/>
                </a:cubicBezTo>
                <a:cubicBezTo>
                  <a:pt x="1087385" y="5304803"/>
                  <a:pt x="1088137" y="5307192"/>
                  <a:pt x="1085748" y="5307944"/>
                </a:cubicBezTo>
                <a:cubicBezTo>
                  <a:pt x="1088137" y="5307192"/>
                  <a:pt x="1087385" y="5304803"/>
                  <a:pt x="1089772" y="5304051"/>
                </a:cubicBezTo>
                <a:cubicBezTo>
                  <a:pt x="1089772" y="5304051"/>
                  <a:pt x="1089772" y="5304051"/>
                  <a:pt x="1090525" y="5306441"/>
                </a:cubicBezTo>
                <a:cubicBezTo>
                  <a:pt x="1092912" y="5305689"/>
                  <a:pt x="1089641" y="5311971"/>
                  <a:pt x="1084864" y="5313475"/>
                </a:cubicBezTo>
                <a:cubicBezTo>
                  <a:pt x="1083228" y="5316617"/>
                  <a:pt x="1083228" y="5316617"/>
                  <a:pt x="1080838" y="5317368"/>
                </a:cubicBezTo>
                <a:cubicBezTo>
                  <a:pt x="1079955" y="5322899"/>
                  <a:pt x="1076682" y="5329181"/>
                  <a:pt x="1070269" y="5333825"/>
                </a:cubicBezTo>
                <a:cubicBezTo>
                  <a:pt x="1063856" y="5338469"/>
                  <a:pt x="1063856" y="5338469"/>
                  <a:pt x="1060715" y="5336832"/>
                </a:cubicBezTo>
                <a:cubicBezTo>
                  <a:pt x="1060715" y="5336832"/>
                  <a:pt x="1056692" y="5340725"/>
                  <a:pt x="1054303" y="5341476"/>
                </a:cubicBezTo>
                <a:lnTo>
                  <a:pt x="1052668" y="5344617"/>
                </a:lnTo>
                <a:lnTo>
                  <a:pt x="1056692" y="5340725"/>
                </a:lnTo>
                <a:cubicBezTo>
                  <a:pt x="1056692" y="5340725"/>
                  <a:pt x="1051783" y="5350148"/>
                  <a:pt x="1049394" y="5350900"/>
                </a:cubicBezTo>
                <a:cubicBezTo>
                  <a:pt x="1046253" y="5349262"/>
                  <a:pt x="1044618" y="5352404"/>
                  <a:pt x="1042229" y="5353155"/>
                </a:cubicBezTo>
                <a:cubicBezTo>
                  <a:pt x="1042981" y="5355544"/>
                  <a:pt x="1041345" y="5358687"/>
                  <a:pt x="1041345" y="5358687"/>
                </a:cubicBezTo>
                <a:cubicBezTo>
                  <a:pt x="1042097" y="5361075"/>
                  <a:pt x="1042097" y="5361075"/>
                  <a:pt x="1041213" y="5366607"/>
                </a:cubicBezTo>
                <a:cubicBezTo>
                  <a:pt x="1038073" y="5364968"/>
                  <a:pt x="1037320" y="5362578"/>
                  <a:pt x="1035684" y="5365719"/>
                </a:cubicBezTo>
                <a:cubicBezTo>
                  <a:pt x="1033295" y="5366471"/>
                  <a:pt x="1030154" y="5364835"/>
                  <a:pt x="1027635" y="5373506"/>
                </a:cubicBezTo>
                <a:cubicBezTo>
                  <a:pt x="1027635" y="5373506"/>
                  <a:pt x="1025246" y="5374258"/>
                  <a:pt x="1025998" y="5376645"/>
                </a:cubicBezTo>
                <a:cubicBezTo>
                  <a:pt x="1025998" y="5376645"/>
                  <a:pt x="1023610" y="5377397"/>
                  <a:pt x="1023610" y="5377397"/>
                </a:cubicBezTo>
                <a:cubicBezTo>
                  <a:pt x="1023610" y="5377397"/>
                  <a:pt x="1022858" y="5375010"/>
                  <a:pt x="1022858" y="5375010"/>
                </a:cubicBezTo>
                <a:cubicBezTo>
                  <a:pt x="1024495" y="5371869"/>
                  <a:pt x="1029402" y="5362445"/>
                  <a:pt x="1029402" y="5362445"/>
                </a:cubicBezTo>
                <a:cubicBezTo>
                  <a:pt x="1035817" y="5357799"/>
                  <a:pt x="1037585" y="5346738"/>
                  <a:pt x="1043997" y="5342094"/>
                </a:cubicBezTo>
                <a:cubicBezTo>
                  <a:pt x="1050411" y="5337450"/>
                  <a:pt x="1048022" y="5338202"/>
                  <a:pt x="1049660" y="5335061"/>
                </a:cubicBezTo>
                <a:cubicBezTo>
                  <a:pt x="1052179" y="5326389"/>
                  <a:pt x="1059475" y="5316213"/>
                  <a:pt x="1068278" y="5310817"/>
                </a:cubicBezTo>
                <a:cubicBezTo>
                  <a:pt x="1076326" y="5303032"/>
                  <a:pt x="1074823" y="5298254"/>
                  <a:pt x="1080484" y="5291219"/>
                </a:cubicBezTo>
                <a:cubicBezTo>
                  <a:pt x="1077343" y="5289581"/>
                  <a:pt x="1076591" y="5287192"/>
                  <a:pt x="1077343" y="5289581"/>
                </a:cubicBezTo>
                <a:cubicBezTo>
                  <a:pt x="1072566" y="5291085"/>
                  <a:pt x="1066906" y="5298119"/>
                  <a:pt x="1062882" y="5302012"/>
                </a:cubicBezTo>
                <a:cubicBezTo>
                  <a:pt x="1055584" y="5312187"/>
                  <a:pt x="1055584" y="5312187"/>
                  <a:pt x="1054079" y="5307408"/>
                </a:cubicBezTo>
                <a:cubicBezTo>
                  <a:pt x="1054211" y="5299488"/>
                  <a:pt x="1054211" y="5299488"/>
                  <a:pt x="1045279" y="5312804"/>
                </a:cubicBezTo>
                <a:cubicBezTo>
                  <a:pt x="1038866" y="5317449"/>
                  <a:pt x="1034840" y="5321341"/>
                  <a:pt x="1029180" y="5328376"/>
                </a:cubicBezTo>
                <a:cubicBezTo>
                  <a:pt x="1031700" y="5319704"/>
                  <a:pt x="1039750" y="5311918"/>
                  <a:pt x="1045410" y="5304884"/>
                </a:cubicBezTo>
                <a:cubicBezTo>
                  <a:pt x="1048683" y="5298602"/>
                  <a:pt x="1052707" y="5294709"/>
                  <a:pt x="1053593" y="5289179"/>
                </a:cubicBezTo>
                <a:cubicBezTo>
                  <a:pt x="1053593" y="5289179"/>
                  <a:pt x="1055980" y="5288427"/>
                  <a:pt x="1055228" y="5286037"/>
                </a:cubicBezTo>
                <a:cubicBezTo>
                  <a:pt x="1056113" y="5280507"/>
                  <a:pt x="1068054" y="5276748"/>
                  <a:pt x="1064162" y="5272722"/>
                </a:cubicBezTo>
                <a:cubicBezTo>
                  <a:pt x="1063409" y="5270332"/>
                  <a:pt x="1061021" y="5271083"/>
                  <a:pt x="1061021" y="5271083"/>
                </a:cubicBezTo>
                <a:cubicBezTo>
                  <a:pt x="1063409" y="5270332"/>
                  <a:pt x="1063409" y="5270332"/>
                  <a:pt x="1065046" y="5267191"/>
                </a:cubicBezTo>
                <a:cubicBezTo>
                  <a:pt x="1067434" y="5266439"/>
                  <a:pt x="1069071" y="5263299"/>
                  <a:pt x="1070708" y="5260157"/>
                </a:cubicBezTo>
                <a:cubicBezTo>
                  <a:pt x="1066683" y="5264050"/>
                  <a:pt x="1062658" y="5267942"/>
                  <a:pt x="1058634" y="5271835"/>
                </a:cubicBezTo>
                <a:cubicBezTo>
                  <a:pt x="1058634" y="5271835"/>
                  <a:pt x="1056245" y="5272587"/>
                  <a:pt x="1056245" y="5272587"/>
                </a:cubicBezTo>
                <a:cubicBezTo>
                  <a:pt x="1054675" y="5271767"/>
                  <a:pt x="1053669" y="5272740"/>
                  <a:pt x="1052757" y="5274014"/>
                </a:cubicBezTo>
                <a:lnTo>
                  <a:pt x="1052755" y="5274014"/>
                </a:lnTo>
                <a:lnTo>
                  <a:pt x="1055494" y="5270197"/>
                </a:lnTo>
                <a:cubicBezTo>
                  <a:pt x="1059518" y="5266306"/>
                  <a:pt x="1061153" y="5263163"/>
                  <a:pt x="1061153" y="5263163"/>
                </a:cubicBezTo>
                <a:cubicBezTo>
                  <a:pt x="1061906" y="5265554"/>
                  <a:pt x="1063542" y="5262412"/>
                  <a:pt x="1065931" y="5261660"/>
                </a:cubicBezTo>
                <a:cubicBezTo>
                  <a:pt x="1065931" y="5261660"/>
                  <a:pt x="1067567" y="5258519"/>
                  <a:pt x="1067567" y="5258519"/>
                </a:cubicBezTo>
                <a:cubicBezTo>
                  <a:pt x="1069956" y="5257767"/>
                  <a:pt x="1069204" y="5255378"/>
                  <a:pt x="1071592" y="5254626"/>
                </a:cubicBezTo>
                <a:cubicBezTo>
                  <a:pt x="1070840" y="5252237"/>
                  <a:pt x="1073228" y="5251485"/>
                  <a:pt x="1072475" y="5249095"/>
                </a:cubicBezTo>
                <a:cubicBezTo>
                  <a:pt x="1076124" y="5244009"/>
                  <a:pt x="1077949" y="5241464"/>
                  <a:pt x="1077557" y="5241259"/>
                </a:cubicBezTo>
                <a:lnTo>
                  <a:pt x="1070289" y="5246740"/>
                </a:lnTo>
                <a:lnTo>
                  <a:pt x="1076632" y="5237283"/>
                </a:lnTo>
                <a:cubicBezTo>
                  <a:pt x="1076632" y="5237283"/>
                  <a:pt x="1077384" y="5239673"/>
                  <a:pt x="1079021" y="5236531"/>
                </a:cubicBezTo>
                <a:cubicBezTo>
                  <a:pt x="1079021" y="5236531"/>
                  <a:pt x="1081409" y="5235779"/>
                  <a:pt x="1081409" y="5235779"/>
                </a:cubicBezTo>
                <a:lnTo>
                  <a:pt x="1081834" y="5233117"/>
                </a:lnTo>
                <a:lnTo>
                  <a:pt x="1083045" y="5232639"/>
                </a:lnTo>
                <a:cubicBezTo>
                  <a:pt x="1082293" y="5230250"/>
                  <a:pt x="1082293" y="5230250"/>
                  <a:pt x="1082293" y="5230250"/>
                </a:cubicBezTo>
                <a:lnTo>
                  <a:pt x="1081834" y="5233117"/>
                </a:lnTo>
                <a:lnTo>
                  <a:pt x="1078960" y="5234253"/>
                </a:lnTo>
                <a:cubicBezTo>
                  <a:pt x="1078866" y="5233954"/>
                  <a:pt x="1080281" y="5232195"/>
                  <a:pt x="1083930" y="5227107"/>
                </a:cubicBezTo>
                <a:cubicBezTo>
                  <a:pt x="1085567" y="5223966"/>
                  <a:pt x="1085567" y="5223966"/>
                  <a:pt x="1079905" y="5231001"/>
                </a:cubicBezTo>
                <a:cubicBezTo>
                  <a:pt x="1077892" y="5232948"/>
                  <a:pt x="1077074" y="5234518"/>
                  <a:pt x="1076366" y="5235397"/>
                </a:cubicBezTo>
                <a:lnTo>
                  <a:pt x="1073492" y="5235646"/>
                </a:lnTo>
                <a:lnTo>
                  <a:pt x="1075095" y="5234485"/>
                </a:lnTo>
                <a:cubicBezTo>
                  <a:pt x="1076101" y="5233512"/>
                  <a:pt x="1077517" y="5231753"/>
                  <a:pt x="1079153" y="5228611"/>
                </a:cubicBezTo>
                <a:cubicBezTo>
                  <a:pt x="1083178" y="5224718"/>
                  <a:pt x="1084815" y="5221578"/>
                  <a:pt x="1088839" y="5217684"/>
                </a:cubicBezTo>
                <a:cubicBezTo>
                  <a:pt x="1088087" y="5215296"/>
                  <a:pt x="1088087" y="5215296"/>
                  <a:pt x="1089723" y="5212154"/>
                </a:cubicBezTo>
                <a:cubicBezTo>
                  <a:pt x="1091358" y="5209013"/>
                  <a:pt x="1088971" y="5209765"/>
                  <a:pt x="1088971" y="5209765"/>
                </a:cubicBezTo>
                <a:cubicBezTo>
                  <a:pt x="1087334" y="5212906"/>
                  <a:pt x="1085699" y="5216047"/>
                  <a:pt x="1083310" y="5216799"/>
                </a:cubicBezTo>
                <a:cubicBezTo>
                  <a:pt x="1084062" y="5219187"/>
                  <a:pt x="1079285" y="5220691"/>
                  <a:pt x="1080037" y="5223081"/>
                </a:cubicBezTo>
                <a:cubicBezTo>
                  <a:pt x="1077649" y="5223833"/>
                  <a:pt x="1077649" y="5223833"/>
                  <a:pt x="1077649" y="5223833"/>
                </a:cubicBezTo>
                <a:cubicBezTo>
                  <a:pt x="1077649" y="5223833"/>
                  <a:pt x="1076897" y="5221443"/>
                  <a:pt x="1074509" y="5222194"/>
                </a:cubicBezTo>
                <a:cubicBezTo>
                  <a:pt x="1063939" y="5238652"/>
                  <a:pt x="1064692" y="5241041"/>
                  <a:pt x="1061419" y="5247324"/>
                </a:cubicBezTo>
                <a:cubicBezTo>
                  <a:pt x="1062170" y="5249713"/>
                  <a:pt x="1061419" y="5247324"/>
                  <a:pt x="1062170" y="5249713"/>
                </a:cubicBezTo>
                <a:lnTo>
                  <a:pt x="1063807" y="5246574"/>
                </a:lnTo>
                <a:lnTo>
                  <a:pt x="1062922" y="5252102"/>
                </a:lnTo>
                <a:cubicBezTo>
                  <a:pt x="1062922" y="5252102"/>
                  <a:pt x="1058145" y="5253606"/>
                  <a:pt x="1058897" y="5255995"/>
                </a:cubicBezTo>
                <a:cubicBezTo>
                  <a:pt x="1054873" y="5259888"/>
                  <a:pt x="1057261" y="5259137"/>
                  <a:pt x="1057261" y="5259137"/>
                </a:cubicBezTo>
                <a:cubicBezTo>
                  <a:pt x="1057261" y="5259137"/>
                  <a:pt x="1062922" y="5252102"/>
                  <a:pt x="1058013" y="5261526"/>
                </a:cubicBezTo>
                <a:cubicBezTo>
                  <a:pt x="1058013" y="5261526"/>
                  <a:pt x="1053237" y="5263029"/>
                  <a:pt x="1053237" y="5263029"/>
                </a:cubicBezTo>
                <a:cubicBezTo>
                  <a:pt x="1053237" y="5263029"/>
                  <a:pt x="1050849" y="5263781"/>
                  <a:pt x="1047576" y="5270064"/>
                </a:cubicBezTo>
                <a:lnTo>
                  <a:pt x="1042613" y="5274863"/>
                </a:lnTo>
                <a:lnTo>
                  <a:pt x="1042839" y="5274084"/>
                </a:lnTo>
                <a:lnTo>
                  <a:pt x="1042249" y="5275215"/>
                </a:lnTo>
                <a:lnTo>
                  <a:pt x="1039527" y="5277849"/>
                </a:lnTo>
                <a:cubicBezTo>
                  <a:pt x="1041162" y="5274708"/>
                  <a:pt x="1042799" y="5271568"/>
                  <a:pt x="1044435" y="5268425"/>
                </a:cubicBezTo>
                <a:lnTo>
                  <a:pt x="1038559" y="5275347"/>
                </a:lnTo>
                <a:lnTo>
                  <a:pt x="1035634" y="5273823"/>
                </a:lnTo>
                <a:cubicBezTo>
                  <a:pt x="1035634" y="5273823"/>
                  <a:pt x="1031610" y="5277715"/>
                  <a:pt x="1027585" y="5281607"/>
                </a:cubicBezTo>
                <a:cubicBezTo>
                  <a:pt x="1025948" y="5284750"/>
                  <a:pt x="1024312" y="5287891"/>
                  <a:pt x="1022676" y="5291031"/>
                </a:cubicBezTo>
                <a:cubicBezTo>
                  <a:pt x="1019846" y="5294547"/>
                  <a:pt x="1019027" y="5296118"/>
                  <a:pt x="1018712" y="5297203"/>
                </a:cubicBezTo>
                <a:lnTo>
                  <a:pt x="1018024" y="5299571"/>
                </a:lnTo>
                <a:lnTo>
                  <a:pt x="1014647" y="5303472"/>
                </a:lnTo>
                <a:lnTo>
                  <a:pt x="1013742" y="5304347"/>
                </a:lnTo>
                <a:lnTo>
                  <a:pt x="1013519" y="5304774"/>
                </a:lnTo>
                <a:lnTo>
                  <a:pt x="1011477" y="5307134"/>
                </a:lnTo>
                <a:lnTo>
                  <a:pt x="1011582" y="5307469"/>
                </a:lnTo>
                <a:lnTo>
                  <a:pt x="1007456" y="5307310"/>
                </a:lnTo>
                <a:cubicBezTo>
                  <a:pt x="1005759" y="5308173"/>
                  <a:pt x="1003747" y="5310119"/>
                  <a:pt x="1000916" y="5313636"/>
                </a:cubicBezTo>
                <a:cubicBezTo>
                  <a:pt x="1000916" y="5313636"/>
                  <a:pt x="1001669" y="5316026"/>
                  <a:pt x="1001669" y="5316026"/>
                </a:cubicBezTo>
                <a:cubicBezTo>
                  <a:pt x="1000033" y="5319167"/>
                  <a:pt x="998396" y="5322309"/>
                  <a:pt x="996759" y="5325449"/>
                </a:cubicBezTo>
                <a:cubicBezTo>
                  <a:pt x="992734" y="5329342"/>
                  <a:pt x="991099" y="5332483"/>
                  <a:pt x="987074" y="5336375"/>
                </a:cubicBezTo>
                <a:lnTo>
                  <a:pt x="985438" y="5339516"/>
                </a:lnTo>
                <a:lnTo>
                  <a:pt x="991662" y="5334274"/>
                </a:lnTo>
                <a:cubicBezTo>
                  <a:pt x="992259" y="5334087"/>
                  <a:pt x="991850" y="5334872"/>
                  <a:pt x="991850" y="5334872"/>
                </a:cubicBezTo>
                <a:cubicBezTo>
                  <a:pt x="994239" y="5334120"/>
                  <a:pt x="990966" y="5340403"/>
                  <a:pt x="982917" y="5348189"/>
                </a:cubicBezTo>
                <a:cubicBezTo>
                  <a:pt x="983669" y="5350578"/>
                  <a:pt x="981280" y="5351330"/>
                  <a:pt x="979644" y="5354471"/>
                </a:cubicBezTo>
                <a:cubicBezTo>
                  <a:pt x="979644" y="5354471"/>
                  <a:pt x="977256" y="5355223"/>
                  <a:pt x="978007" y="5357612"/>
                </a:cubicBezTo>
                <a:lnTo>
                  <a:pt x="973984" y="5361505"/>
                </a:lnTo>
                <a:lnTo>
                  <a:pt x="977256" y="5355223"/>
                </a:lnTo>
                <a:cubicBezTo>
                  <a:pt x="976504" y="5352834"/>
                  <a:pt x="976504" y="5352834"/>
                  <a:pt x="976504" y="5352834"/>
                </a:cubicBezTo>
                <a:cubicBezTo>
                  <a:pt x="974867" y="5355975"/>
                  <a:pt x="970843" y="5359868"/>
                  <a:pt x="969207" y="5363009"/>
                </a:cubicBezTo>
                <a:lnTo>
                  <a:pt x="970020" y="5352249"/>
                </a:lnTo>
                <a:lnTo>
                  <a:pt x="970976" y="5351948"/>
                </a:lnTo>
                <a:cubicBezTo>
                  <a:pt x="972611" y="5348806"/>
                  <a:pt x="972611" y="5348806"/>
                  <a:pt x="974248" y="5345665"/>
                </a:cubicBezTo>
                <a:cubicBezTo>
                  <a:pt x="974248" y="5345665"/>
                  <a:pt x="976635" y="5344914"/>
                  <a:pt x="976635" y="5344914"/>
                </a:cubicBezTo>
                <a:cubicBezTo>
                  <a:pt x="978272" y="5341771"/>
                  <a:pt x="979908" y="5338630"/>
                  <a:pt x="979908" y="5338630"/>
                </a:cubicBezTo>
                <a:cubicBezTo>
                  <a:pt x="981545" y="5335490"/>
                  <a:pt x="983182" y="5332349"/>
                  <a:pt x="983182" y="5332349"/>
                </a:cubicBezTo>
                <a:cubicBezTo>
                  <a:pt x="980792" y="5333101"/>
                  <a:pt x="979157" y="5336242"/>
                  <a:pt x="976767" y="5336994"/>
                </a:cubicBezTo>
                <a:cubicBezTo>
                  <a:pt x="980792" y="5333101"/>
                  <a:pt x="982430" y="5329960"/>
                  <a:pt x="984066" y="5326818"/>
                </a:cubicBezTo>
                <a:cubicBezTo>
                  <a:pt x="989726" y="5319784"/>
                  <a:pt x="988090" y="5322925"/>
                  <a:pt x="988090" y="5322925"/>
                </a:cubicBezTo>
                <a:cubicBezTo>
                  <a:pt x="988090" y="5322925"/>
                  <a:pt x="986454" y="5326068"/>
                  <a:pt x="986454" y="5326068"/>
                </a:cubicBezTo>
                <a:cubicBezTo>
                  <a:pt x="987206" y="5328456"/>
                  <a:pt x="986454" y="5326068"/>
                  <a:pt x="988842" y="5325316"/>
                </a:cubicBezTo>
                <a:cubicBezTo>
                  <a:pt x="994503" y="5318281"/>
                  <a:pt x="992866" y="5321422"/>
                  <a:pt x="996891" y="5317529"/>
                </a:cubicBezTo>
                <a:cubicBezTo>
                  <a:pt x="1000165" y="5311247"/>
                  <a:pt x="1002553" y="5310495"/>
                  <a:pt x="1001800" y="5308106"/>
                </a:cubicBezTo>
                <a:cubicBezTo>
                  <a:pt x="1003437" y="5304965"/>
                  <a:pt x="1009096" y="5297931"/>
                  <a:pt x="1006709" y="5298682"/>
                </a:cubicBezTo>
                <a:cubicBezTo>
                  <a:pt x="1009096" y="5297931"/>
                  <a:pt x="1008345" y="5295541"/>
                  <a:pt x="1010734" y="5294789"/>
                </a:cubicBezTo>
                <a:lnTo>
                  <a:pt x="1015643" y="5285366"/>
                </a:lnTo>
                <a:lnTo>
                  <a:pt x="1014891" y="5282977"/>
                </a:lnTo>
                <a:cubicBezTo>
                  <a:pt x="1014891" y="5282977"/>
                  <a:pt x="1016527" y="5279837"/>
                  <a:pt x="1018915" y="5279085"/>
                </a:cubicBezTo>
                <a:cubicBezTo>
                  <a:pt x="1020551" y="5275943"/>
                  <a:pt x="1020551" y="5275943"/>
                  <a:pt x="1022939" y="5275191"/>
                </a:cubicBezTo>
                <a:cubicBezTo>
                  <a:pt x="1022188" y="5272801"/>
                  <a:pt x="1024577" y="5272050"/>
                  <a:pt x="1024577" y="5272050"/>
                </a:cubicBezTo>
                <a:cubicBezTo>
                  <a:pt x="1026213" y="5268910"/>
                  <a:pt x="1026213" y="5268910"/>
                  <a:pt x="1026213" y="5268910"/>
                </a:cubicBezTo>
                <a:cubicBezTo>
                  <a:pt x="1023824" y="5269660"/>
                  <a:pt x="1023824" y="5269660"/>
                  <a:pt x="1023824" y="5269660"/>
                </a:cubicBezTo>
                <a:lnTo>
                  <a:pt x="1021436" y="5270413"/>
                </a:lnTo>
                <a:cubicBezTo>
                  <a:pt x="1017411" y="5274305"/>
                  <a:pt x="1013387" y="5278198"/>
                  <a:pt x="1010114" y="5284480"/>
                </a:cubicBezTo>
                <a:cubicBezTo>
                  <a:pt x="1008478" y="5287621"/>
                  <a:pt x="1006841" y="5290763"/>
                  <a:pt x="1006089" y="5288373"/>
                </a:cubicBezTo>
                <a:cubicBezTo>
                  <a:pt x="1006089" y="5288373"/>
                  <a:pt x="1003700" y="5289125"/>
                  <a:pt x="1009362" y="5282092"/>
                </a:cubicBezTo>
                <a:cubicBezTo>
                  <a:pt x="1016659" y="5271917"/>
                  <a:pt x="1014271" y="5272668"/>
                  <a:pt x="1014271" y="5272668"/>
                </a:cubicBezTo>
                <a:cubicBezTo>
                  <a:pt x="1014271" y="5272668"/>
                  <a:pt x="1014271" y="5272668"/>
                  <a:pt x="1016659" y="5271917"/>
                </a:cubicBezTo>
                <a:cubicBezTo>
                  <a:pt x="1018295" y="5268774"/>
                  <a:pt x="1017543" y="5266385"/>
                  <a:pt x="1019931" y="5265633"/>
                </a:cubicBezTo>
                <a:cubicBezTo>
                  <a:pt x="1021568" y="5262492"/>
                  <a:pt x="1025594" y="5258600"/>
                  <a:pt x="1029618" y="5254707"/>
                </a:cubicBezTo>
                <a:cubicBezTo>
                  <a:pt x="1033642" y="5250813"/>
                  <a:pt x="1033642" y="5250813"/>
                  <a:pt x="1031254" y="5251565"/>
                </a:cubicBezTo>
                <a:cubicBezTo>
                  <a:pt x="1028865" y="5252317"/>
                  <a:pt x="1030502" y="5249177"/>
                  <a:pt x="1034526" y="5245284"/>
                </a:cubicBezTo>
                <a:cubicBezTo>
                  <a:pt x="1040188" y="5238250"/>
                  <a:pt x="1041824" y="5235109"/>
                  <a:pt x="1041824" y="5235109"/>
                </a:cubicBezTo>
                <a:cubicBezTo>
                  <a:pt x="1041824" y="5235109"/>
                  <a:pt x="1043460" y="5231967"/>
                  <a:pt x="1043460" y="5231967"/>
                </a:cubicBezTo>
                <a:cubicBezTo>
                  <a:pt x="1042708" y="5229578"/>
                  <a:pt x="1042708" y="5229578"/>
                  <a:pt x="1042708" y="5229578"/>
                </a:cubicBezTo>
                <a:cubicBezTo>
                  <a:pt x="1041072" y="5232718"/>
                  <a:pt x="1039435" y="5235860"/>
                  <a:pt x="1039435" y="5235860"/>
                </a:cubicBezTo>
                <a:cubicBezTo>
                  <a:pt x="1036161" y="5242142"/>
                  <a:pt x="1029750" y="5246787"/>
                  <a:pt x="1026478" y="5253069"/>
                </a:cubicBezTo>
                <a:cubicBezTo>
                  <a:pt x="1029750" y="5246787"/>
                  <a:pt x="1035410" y="5239753"/>
                  <a:pt x="1038683" y="5233470"/>
                </a:cubicBezTo>
                <a:cubicBezTo>
                  <a:pt x="1041072" y="5232718"/>
                  <a:pt x="1040321" y="5230330"/>
                  <a:pt x="1040321" y="5230330"/>
                </a:cubicBezTo>
                <a:cubicBezTo>
                  <a:pt x="1041956" y="5227189"/>
                  <a:pt x="1051642" y="5216262"/>
                  <a:pt x="1052526" y="5210731"/>
                </a:cubicBezTo>
                <a:cubicBezTo>
                  <a:pt x="1049253" y="5217014"/>
                  <a:pt x="1043592" y="5224048"/>
                  <a:pt x="1039568" y="5227940"/>
                </a:cubicBezTo>
                <a:cubicBezTo>
                  <a:pt x="1039568" y="5227940"/>
                  <a:pt x="1035543" y="5231833"/>
                  <a:pt x="1035543" y="5231833"/>
                </a:cubicBezTo>
                <a:cubicBezTo>
                  <a:pt x="1034658" y="5237364"/>
                  <a:pt x="1030634" y="5241257"/>
                  <a:pt x="1028997" y="5244397"/>
                </a:cubicBezTo>
                <a:cubicBezTo>
                  <a:pt x="1028997" y="5244397"/>
                  <a:pt x="1029750" y="5246787"/>
                  <a:pt x="1027362" y="5247539"/>
                </a:cubicBezTo>
                <a:cubicBezTo>
                  <a:pt x="1027362" y="5247539"/>
                  <a:pt x="1027362" y="5247539"/>
                  <a:pt x="1024973" y="5248291"/>
                </a:cubicBezTo>
                <a:cubicBezTo>
                  <a:pt x="1023338" y="5251431"/>
                  <a:pt x="1021700" y="5254572"/>
                  <a:pt x="1020065" y="5257714"/>
                </a:cubicBezTo>
                <a:cubicBezTo>
                  <a:pt x="1016040" y="5261607"/>
                  <a:pt x="1012015" y="5265499"/>
                  <a:pt x="1009627" y="5266251"/>
                </a:cubicBezTo>
                <a:cubicBezTo>
                  <a:pt x="1007991" y="5269392"/>
                  <a:pt x="1002329" y="5276427"/>
                  <a:pt x="998304" y="5280319"/>
                </a:cubicBezTo>
                <a:cubicBezTo>
                  <a:pt x="995917" y="5281070"/>
                  <a:pt x="995917" y="5281070"/>
                  <a:pt x="995917" y="5281070"/>
                </a:cubicBezTo>
                <a:cubicBezTo>
                  <a:pt x="995033" y="5286602"/>
                  <a:pt x="993396" y="5289742"/>
                  <a:pt x="989371" y="5293635"/>
                </a:cubicBezTo>
                <a:cubicBezTo>
                  <a:pt x="989371" y="5293635"/>
                  <a:pt x="987735" y="5296777"/>
                  <a:pt x="987735" y="5296777"/>
                </a:cubicBezTo>
                <a:cubicBezTo>
                  <a:pt x="987735" y="5296777"/>
                  <a:pt x="987735" y="5296777"/>
                  <a:pt x="985346" y="5297529"/>
                </a:cubicBezTo>
                <a:cubicBezTo>
                  <a:pt x="981322" y="5301422"/>
                  <a:pt x="981322" y="5301422"/>
                  <a:pt x="988619" y="5291246"/>
                </a:cubicBezTo>
                <a:cubicBezTo>
                  <a:pt x="990256" y="5288104"/>
                  <a:pt x="990256" y="5288104"/>
                  <a:pt x="990256" y="5288104"/>
                </a:cubicBezTo>
                <a:lnTo>
                  <a:pt x="983819" y="5294147"/>
                </a:lnTo>
                <a:lnTo>
                  <a:pt x="986485" y="5289768"/>
                </a:lnTo>
                <a:lnTo>
                  <a:pt x="993528" y="5281822"/>
                </a:lnTo>
                <a:cubicBezTo>
                  <a:pt x="992776" y="5279434"/>
                  <a:pt x="995164" y="5278682"/>
                  <a:pt x="995164" y="5278682"/>
                </a:cubicBezTo>
                <a:cubicBezTo>
                  <a:pt x="994412" y="5276291"/>
                  <a:pt x="992776" y="5279434"/>
                  <a:pt x="992776" y="5279434"/>
                </a:cubicBezTo>
                <a:lnTo>
                  <a:pt x="986485" y="5289768"/>
                </a:lnTo>
                <a:lnTo>
                  <a:pt x="983841" y="5292750"/>
                </a:lnTo>
                <a:cubicBezTo>
                  <a:pt x="983841" y="5292750"/>
                  <a:pt x="983024" y="5294320"/>
                  <a:pt x="983416" y="5294525"/>
                </a:cubicBezTo>
                <a:lnTo>
                  <a:pt x="983819" y="5294147"/>
                </a:lnTo>
                <a:lnTo>
                  <a:pt x="978934" y="5302173"/>
                </a:lnTo>
                <a:cubicBezTo>
                  <a:pt x="979685" y="5304562"/>
                  <a:pt x="979685" y="5304562"/>
                  <a:pt x="979685" y="5304562"/>
                </a:cubicBezTo>
                <a:cubicBezTo>
                  <a:pt x="979685" y="5304562"/>
                  <a:pt x="980437" y="5306951"/>
                  <a:pt x="978050" y="5307703"/>
                </a:cubicBezTo>
                <a:cubicBezTo>
                  <a:pt x="978050" y="5307703"/>
                  <a:pt x="978050" y="5307703"/>
                  <a:pt x="975661" y="5308455"/>
                </a:cubicBezTo>
                <a:lnTo>
                  <a:pt x="969408" y="5320457"/>
                </a:lnTo>
                <a:lnTo>
                  <a:pt x="968708" y="5321366"/>
                </a:lnTo>
                <a:lnTo>
                  <a:pt x="962387" y="5326748"/>
                </a:lnTo>
                <a:cubicBezTo>
                  <a:pt x="959872" y="5329181"/>
                  <a:pt x="957042" y="5332699"/>
                  <a:pt x="953769" y="5338980"/>
                </a:cubicBezTo>
                <a:cubicBezTo>
                  <a:pt x="953769" y="5338980"/>
                  <a:pt x="952132" y="5342121"/>
                  <a:pt x="949745" y="5342873"/>
                </a:cubicBezTo>
                <a:cubicBezTo>
                  <a:pt x="947356" y="5343625"/>
                  <a:pt x="948992" y="5340484"/>
                  <a:pt x="943332" y="5347518"/>
                </a:cubicBezTo>
                <a:cubicBezTo>
                  <a:pt x="943332" y="5347518"/>
                  <a:pt x="940191" y="5345880"/>
                  <a:pt x="940191" y="5345880"/>
                </a:cubicBezTo>
                <a:cubicBezTo>
                  <a:pt x="937050" y="5344243"/>
                  <a:pt x="933910" y="5342605"/>
                  <a:pt x="935545" y="5339463"/>
                </a:cubicBezTo>
                <a:cubicBezTo>
                  <a:pt x="938820" y="5333181"/>
                  <a:pt x="943596" y="5331678"/>
                  <a:pt x="947619" y="5327785"/>
                </a:cubicBezTo>
                <a:cubicBezTo>
                  <a:pt x="953281" y="5320751"/>
                  <a:pt x="956554" y="5314468"/>
                  <a:pt x="962215" y="5307435"/>
                </a:cubicBezTo>
                <a:cubicBezTo>
                  <a:pt x="964735" y="5298764"/>
                  <a:pt x="968008" y="5292480"/>
                  <a:pt x="972917" y="5283057"/>
                </a:cubicBezTo>
                <a:cubicBezTo>
                  <a:pt x="973801" y="5277527"/>
                  <a:pt x="977826" y="5273635"/>
                  <a:pt x="982602" y="5272131"/>
                </a:cubicBezTo>
                <a:cubicBezTo>
                  <a:pt x="982602" y="5272131"/>
                  <a:pt x="984240" y="5268990"/>
                  <a:pt x="986627" y="5268238"/>
                </a:cubicBezTo>
                <a:cubicBezTo>
                  <a:pt x="994807" y="5252533"/>
                  <a:pt x="995692" y="5247001"/>
                  <a:pt x="990164" y="5246117"/>
                </a:cubicBezTo>
                <a:cubicBezTo>
                  <a:pt x="987024" y="5244478"/>
                  <a:pt x="984636" y="5245230"/>
                  <a:pt x="987908" y="5238948"/>
                </a:cubicBezTo>
                <a:cubicBezTo>
                  <a:pt x="987155" y="5236558"/>
                  <a:pt x="987155" y="5236558"/>
                  <a:pt x="988792" y="5233417"/>
                </a:cubicBezTo>
                <a:cubicBezTo>
                  <a:pt x="988792" y="5233417"/>
                  <a:pt x="993702" y="5223994"/>
                  <a:pt x="995338" y="5220853"/>
                </a:cubicBezTo>
                <a:cubicBezTo>
                  <a:pt x="989677" y="5227887"/>
                  <a:pt x="989677" y="5227887"/>
                  <a:pt x="988040" y="5231028"/>
                </a:cubicBezTo>
                <a:cubicBezTo>
                  <a:pt x="987287" y="5228638"/>
                  <a:pt x="987287" y="5228638"/>
                  <a:pt x="986535" y="5226249"/>
                </a:cubicBezTo>
                <a:cubicBezTo>
                  <a:pt x="984015" y="5234921"/>
                  <a:pt x="982379" y="5238062"/>
                  <a:pt x="983131" y="5240451"/>
                </a:cubicBezTo>
                <a:cubicBezTo>
                  <a:pt x="979107" y="5244344"/>
                  <a:pt x="977471" y="5247485"/>
                  <a:pt x="975834" y="5250626"/>
                </a:cubicBezTo>
                <a:lnTo>
                  <a:pt x="971809" y="5254518"/>
                </a:lnTo>
                <a:lnTo>
                  <a:pt x="974198" y="5253766"/>
                </a:lnTo>
                <a:cubicBezTo>
                  <a:pt x="976585" y="5253015"/>
                  <a:pt x="972560" y="5256909"/>
                  <a:pt x="970925" y="5260050"/>
                </a:cubicBezTo>
                <a:cubicBezTo>
                  <a:pt x="969288" y="5263190"/>
                  <a:pt x="966901" y="5263942"/>
                  <a:pt x="965264" y="5267084"/>
                </a:cubicBezTo>
                <a:cubicBezTo>
                  <a:pt x="961239" y="5270977"/>
                  <a:pt x="961239" y="5270977"/>
                  <a:pt x="962877" y="5267835"/>
                </a:cubicBezTo>
                <a:cubicBezTo>
                  <a:pt x="966148" y="5261553"/>
                  <a:pt x="966148" y="5261553"/>
                  <a:pt x="958099" y="5269339"/>
                </a:cubicBezTo>
                <a:cubicBezTo>
                  <a:pt x="958851" y="5271728"/>
                  <a:pt x="956462" y="5272480"/>
                  <a:pt x="956462" y="5272480"/>
                </a:cubicBezTo>
                <a:cubicBezTo>
                  <a:pt x="955710" y="5270091"/>
                  <a:pt x="953190" y="5278762"/>
                  <a:pt x="949166" y="5282655"/>
                </a:cubicBezTo>
                <a:cubicBezTo>
                  <a:pt x="947530" y="5285795"/>
                  <a:pt x="945893" y="5288936"/>
                  <a:pt x="941867" y="5292829"/>
                </a:cubicBezTo>
                <a:cubicBezTo>
                  <a:pt x="942686" y="5291258"/>
                  <a:pt x="944698" y="5289313"/>
                  <a:pt x="946506" y="5287759"/>
                </a:cubicBezTo>
                <a:lnTo>
                  <a:pt x="945893" y="5288936"/>
                </a:lnTo>
                <a:lnTo>
                  <a:pt x="940983" y="5298361"/>
                </a:lnTo>
                <a:lnTo>
                  <a:pt x="938596" y="5299113"/>
                </a:lnTo>
                <a:cubicBezTo>
                  <a:pt x="931299" y="5309287"/>
                  <a:pt x="932935" y="5306147"/>
                  <a:pt x="934571" y="5303004"/>
                </a:cubicBezTo>
                <a:cubicBezTo>
                  <a:pt x="936207" y="5299863"/>
                  <a:pt x="936207" y="5299863"/>
                  <a:pt x="932183" y="5303756"/>
                </a:cubicBezTo>
                <a:cubicBezTo>
                  <a:pt x="932183" y="5303756"/>
                  <a:pt x="932935" y="5306147"/>
                  <a:pt x="930547" y="5306898"/>
                </a:cubicBezTo>
                <a:cubicBezTo>
                  <a:pt x="930547" y="5306898"/>
                  <a:pt x="929795" y="5304508"/>
                  <a:pt x="931431" y="5301367"/>
                </a:cubicBezTo>
                <a:cubicBezTo>
                  <a:pt x="933067" y="5298227"/>
                  <a:pt x="936339" y="5291943"/>
                  <a:pt x="937975" y="5288803"/>
                </a:cubicBezTo>
                <a:cubicBezTo>
                  <a:pt x="940363" y="5288051"/>
                  <a:pt x="940363" y="5288051"/>
                  <a:pt x="940363" y="5288051"/>
                </a:cubicBezTo>
                <a:cubicBezTo>
                  <a:pt x="942000" y="5284910"/>
                  <a:pt x="943637" y="5281769"/>
                  <a:pt x="945273" y="5278627"/>
                </a:cubicBezTo>
                <a:cubicBezTo>
                  <a:pt x="946026" y="5281017"/>
                  <a:pt x="946026" y="5281017"/>
                  <a:pt x="946026" y="5281017"/>
                </a:cubicBezTo>
                <a:cubicBezTo>
                  <a:pt x="948413" y="5280266"/>
                  <a:pt x="947662" y="5277875"/>
                  <a:pt x="949297" y="5274735"/>
                </a:cubicBezTo>
                <a:cubicBezTo>
                  <a:pt x="951686" y="5273983"/>
                  <a:pt x="951686" y="5273983"/>
                  <a:pt x="954074" y="5273232"/>
                </a:cubicBezTo>
                <a:cubicBezTo>
                  <a:pt x="954074" y="5273232"/>
                  <a:pt x="957347" y="5266948"/>
                  <a:pt x="958983" y="5263808"/>
                </a:cubicBezTo>
                <a:cubicBezTo>
                  <a:pt x="960621" y="5260667"/>
                  <a:pt x="963008" y="5259915"/>
                  <a:pt x="964645" y="5256773"/>
                </a:cubicBezTo>
                <a:cubicBezTo>
                  <a:pt x="971057" y="5252131"/>
                  <a:pt x="971942" y="5246599"/>
                  <a:pt x="973578" y="5243458"/>
                </a:cubicBezTo>
                <a:cubicBezTo>
                  <a:pt x="974462" y="5237927"/>
                  <a:pt x="972826" y="5241069"/>
                  <a:pt x="968048" y="5242572"/>
                </a:cubicBezTo>
                <a:cubicBezTo>
                  <a:pt x="966412" y="5245713"/>
                  <a:pt x="961637" y="5247217"/>
                  <a:pt x="960000" y="5250358"/>
                </a:cubicBezTo>
                <a:cubicBezTo>
                  <a:pt x="960000" y="5250358"/>
                  <a:pt x="957612" y="5251109"/>
                  <a:pt x="957612" y="5251109"/>
                </a:cubicBezTo>
                <a:cubicBezTo>
                  <a:pt x="959248" y="5247968"/>
                  <a:pt x="960884" y="5244827"/>
                  <a:pt x="963272" y="5244075"/>
                </a:cubicBezTo>
                <a:cubicBezTo>
                  <a:pt x="965661" y="5243324"/>
                  <a:pt x="965661" y="5243324"/>
                  <a:pt x="971321" y="5236290"/>
                </a:cubicBezTo>
                <a:cubicBezTo>
                  <a:pt x="971321" y="5236290"/>
                  <a:pt x="970570" y="5233900"/>
                  <a:pt x="970570" y="5233900"/>
                </a:cubicBezTo>
                <a:cubicBezTo>
                  <a:pt x="970570" y="5233900"/>
                  <a:pt x="972206" y="5230759"/>
                  <a:pt x="972206" y="5230759"/>
                </a:cubicBezTo>
                <a:cubicBezTo>
                  <a:pt x="973843" y="5227618"/>
                  <a:pt x="976231" y="5226866"/>
                  <a:pt x="976231" y="5226866"/>
                </a:cubicBezTo>
                <a:cubicBezTo>
                  <a:pt x="976231" y="5226866"/>
                  <a:pt x="978619" y="5226115"/>
                  <a:pt x="981891" y="5219833"/>
                </a:cubicBezTo>
                <a:cubicBezTo>
                  <a:pt x="984279" y="5219082"/>
                  <a:pt x="985917" y="5215940"/>
                  <a:pt x="985917" y="5215940"/>
                </a:cubicBezTo>
                <a:cubicBezTo>
                  <a:pt x="986669" y="5218330"/>
                  <a:pt x="984279" y="5219082"/>
                  <a:pt x="982644" y="5222223"/>
                </a:cubicBezTo>
                <a:cubicBezTo>
                  <a:pt x="983395" y="5224611"/>
                  <a:pt x="979371" y="5228504"/>
                  <a:pt x="976099" y="5234786"/>
                </a:cubicBezTo>
                <a:cubicBezTo>
                  <a:pt x="981759" y="5227752"/>
                  <a:pt x="986669" y="5218330"/>
                  <a:pt x="994718" y="5210543"/>
                </a:cubicBezTo>
                <a:cubicBezTo>
                  <a:pt x="992329" y="5211295"/>
                  <a:pt x="986669" y="5218330"/>
                  <a:pt x="991578" y="5208906"/>
                </a:cubicBezTo>
                <a:cubicBezTo>
                  <a:pt x="993966" y="5208155"/>
                  <a:pt x="996354" y="5207403"/>
                  <a:pt x="995601" y="5205013"/>
                </a:cubicBezTo>
                <a:cubicBezTo>
                  <a:pt x="997990" y="5204261"/>
                  <a:pt x="997238" y="5201871"/>
                  <a:pt x="999625" y="5201120"/>
                </a:cubicBezTo>
                <a:cubicBezTo>
                  <a:pt x="999625" y="5201120"/>
                  <a:pt x="1001263" y="5197979"/>
                  <a:pt x="1001263" y="5197979"/>
                </a:cubicBezTo>
                <a:cubicBezTo>
                  <a:pt x="1002899" y="5194837"/>
                  <a:pt x="998874" y="5198731"/>
                  <a:pt x="1003784" y="5189307"/>
                </a:cubicBezTo>
                <a:cubicBezTo>
                  <a:pt x="1003784" y="5189307"/>
                  <a:pt x="1002147" y="5192448"/>
                  <a:pt x="999759" y="5193200"/>
                </a:cubicBezTo>
                <a:cubicBezTo>
                  <a:pt x="1001395" y="5190059"/>
                  <a:pt x="1003032" y="5186917"/>
                  <a:pt x="1005420" y="5186167"/>
                </a:cubicBezTo>
                <a:cubicBezTo>
                  <a:pt x="1004669" y="5183777"/>
                  <a:pt x="1007056" y="5183026"/>
                  <a:pt x="1007056" y="5183026"/>
                </a:cubicBezTo>
                <a:cubicBezTo>
                  <a:pt x="1008693" y="5179884"/>
                  <a:pt x="1012717" y="5175992"/>
                  <a:pt x="1016742" y="5172099"/>
                </a:cubicBezTo>
                <a:cubicBezTo>
                  <a:pt x="1017625" y="5166568"/>
                  <a:pt x="1019263" y="5163427"/>
                  <a:pt x="1016874" y="5164179"/>
                </a:cubicBezTo>
                <a:cubicBezTo>
                  <a:pt x="1017625" y="5166568"/>
                  <a:pt x="1015237" y="5167319"/>
                  <a:pt x="1013600" y="5170460"/>
                </a:cubicBezTo>
                <a:cubicBezTo>
                  <a:pt x="1007940" y="5177495"/>
                  <a:pt x="1011965" y="5173602"/>
                  <a:pt x="1006304" y="5180636"/>
                </a:cubicBezTo>
                <a:cubicBezTo>
                  <a:pt x="1007056" y="5183026"/>
                  <a:pt x="1004669" y="5183777"/>
                  <a:pt x="1003032" y="5186917"/>
                </a:cubicBezTo>
                <a:cubicBezTo>
                  <a:pt x="996618" y="5191563"/>
                  <a:pt x="993345" y="5197844"/>
                  <a:pt x="990073" y="5204127"/>
                </a:cubicBezTo>
                <a:cubicBezTo>
                  <a:pt x="986048" y="5208019"/>
                  <a:pt x="992461" y="5203375"/>
                  <a:pt x="992461" y="5203375"/>
                </a:cubicBezTo>
                <a:cubicBezTo>
                  <a:pt x="992461" y="5203375"/>
                  <a:pt x="990826" y="5206516"/>
                  <a:pt x="991578" y="5208906"/>
                </a:cubicBezTo>
                <a:cubicBezTo>
                  <a:pt x="989189" y="5209657"/>
                  <a:pt x="985164" y="5213550"/>
                  <a:pt x="985164" y="5213550"/>
                </a:cubicBezTo>
                <a:cubicBezTo>
                  <a:pt x="982775" y="5214303"/>
                  <a:pt x="979504" y="5220585"/>
                  <a:pt x="975478" y="5224477"/>
                </a:cubicBezTo>
                <a:cubicBezTo>
                  <a:pt x="973091" y="5225229"/>
                  <a:pt x="969818" y="5231511"/>
                  <a:pt x="965792" y="5235404"/>
                </a:cubicBezTo>
                <a:cubicBezTo>
                  <a:pt x="965792" y="5235404"/>
                  <a:pt x="968934" y="5237041"/>
                  <a:pt x="960132" y="5242438"/>
                </a:cubicBezTo>
                <a:cubicBezTo>
                  <a:pt x="960884" y="5244827"/>
                  <a:pt x="956860" y="5248720"/>
                  <a:pt x="956860" y="5248720"/>
                </a:cubicBezTo>
                <a:cubicBezTo>
                  <a:pt x="956108" y="5246331"/>
                  <a:pt x="957744" y="5243189"/>
                  <a:pt x="959381" y="5240048"/>
                </a:cubicBezTo>
                <a:cubicBezTo>
                  <a:pt x="952967" y="5244693"/>
                  <a:pt x="953852" y="5239161"/>
                  <a:pt x="951463" y="5239914"/>
                </a:cubicBezTo>
                <a:cubicBezTo>
                  <a:pt x="949074" y="5240666"/>
                  <a:pt x="944298" y="5242169"/>
                  <a:pt x="944298" y="5242169"/>
                </a:cubicBezTo>
                <a:cubicBezTo>
                  <a:pt x="943545" y="5239780"/>
                  <a:pt x="930587" y="5256990"/>
                  <a:pt x="934745" y="5245176"/>
                </a:cubicBezTo>
                <a:lnTo>
                  <a:pt x="938534" y="5242431"/>
                </a:lnTo>
                <a:lnTo>
                  <a:pt x="937132" y="5244424"/>
                </a:lnTo>
                <a:cubicBezTo>
                  <a:pt x="937132" y="5244424"/>
                  <a:pt x="935497" y="5247566"/>
                  <a:pt x="935497" y="5247566"/>
                </a:cubicBezTo>
                <a:cubicBezTo>
                  <a:pt x="935497" y="5247566"/>
                  <a:pt x="939521" y="5243673"/>
                  <a:pt x="941909" y="5242921"/>
                </a:cubicBezTo>
                <a:cubicBezTo>
                  <a:pt x="943545" y="5239780"/>
                  <a:pt x="946818" y="5233497"/>
                  <a:pt x="948455" y="5230357"/>
                </a:cubicBezTo>
                <a:cubicBezTo>
                  <a:pt x="949206" y="5232747"/>
                  <a:pt x="951596" y="5231994"/>
                  <a:pt x="951596" y="5231994"/>
                </a:cubicBezTo>
                <a:cubicBezTo>
                  <a:pt x="953099" y="5236773"/>
                  <a:pt x="956504" y="5222571"/>
                  <a:pt x="959644" y="5224209"/>
                </a:cubicBezTo>
                <a:cubicBezTo>
                  <a:pt x="962032" y="5223458"/>
                  <a:pt x="962784" y="5225847"/>
                  <a:pt x="962784" y="5225847"/>
                </a:cubicBezTo>
                <a:cubicBezTo>
                  <a:pt x="965173" y="5225095"/>
                  <a:pt x="965173" y="5225095"/>
                  <a:pt x="967562" y="5224344"/>
                </a:cubicBezTo>
                <a:cubicBezTo>
                  <a:pt x="966810" y="5221954"/>
                  <a:pt x="969198" y="5221203"/>
                  <a:pt x="970835" y="5218060"/>
                </a:cubicBezTo>
                <a:cubicBezTo>
                  <a:pt x="971719" y="5212530"/>
                  <a:pt x="966942" y="5214033"/>
                  <a:pt x="960528" y="5218679"/>
                </a:cubicBezTo>
                <a:cubicBezTo>
                  <a:pt x="960528" y="5218679"/>
                  <a:pt x="958140" y="5219431"/>
                  <a:pt x="958140" y="5219431"/>
                </a:cubicBezTo>
                <a:cubicBezTo>
                  <a:pt x="957388" y="5217040"/>
                  <a:pt x="959776" y="5216288"/>
                  <a:pt x="959776" y="5216288"/>
                </a:cubicBezTo>
                <a:cubicBezTo>
                  <a:pt x="959024" y="5213899"/>
                  <a:pt x="954999" y="5217792"/>
                  <a:pt x="953364" y="5220934"/>
                </a:cubicBezTo>
                <a:cubicBezTo>
                  <a:pt x="954999" y="5217792"/>
                  <a:pt x="956636" y="5214651"/>
                  <a:pt x="952612" y="5218543"/>
                </a:cubicBezTo>
                <a:lnTo>
                  <a:pt x="951271" y="5219841"/>
                </a:lnTo>
                <a:lnTo>
                  <a:pt x="950224" y="5219295"/>
                </a:lnTo>
                <a:lnTo>
                  <a:pt x="950600" y="5220490"/>
                </a:lnTo>
                <a:lnTo>
                  <a:pt x="942550" y="5228277"/>
                </a:lnTo>
                <a:cubicBezTo>
                  <a:pt x="939941" y="5230410"/>
                  <a:pt x="938148" y="5230974"/>
                  <a:pt x="937397" y="5228584"/>
                </a:cubicBezTo>
                <a:cubicBezTo>
                  <a:pt x="937397" y="5228584"/>
                  <a:pt x="935761" y="5231727"/>
                  <a:pt x="935761" y="5231727"/>
                </a:cubicBezTo>
                <a:cubicBezTo>
                  <a:pt x="934124" y="5234868"/>
                  <a:pt x="932489" y="5238008"/>
                  <a:pt x="932489" y="5238008"/>
                </a:cubicBezTo>
                <a:cubicBezTo>
                  <a:pt x="934877" y="5237256"/>
                  <a:pt x="932489" y="5238008"/>
                  <a:pt x="929216" y="5244290"/>
                </a:cubicBezTo>
                <a:cubicBezTo>
                  <a:pt x="929216" y="5244290"/>
                  <a:pt x="929216" y="5244290"/>
                  <a:pt x="926826" y="5245042"/>
                </a:cubicBezTo>
                <a:cubicBezTo>
                  <a:pt x="926826" y="5245042"/>
                  <a:pt x="926826" y="5245042"/>
                  <a:pt x="930099" y="5238761"/>
                </a:cubicBezTo>
                <a:cubicBezTo>
                  <a:pt x="920414" y="5249686"/>
                  <a:pt x="926959" y="5237123"/>
                  <a:pt x="923818" y="5235485"/>
                </a:cubicBezTo>
                <a:cubicBezTo>
                  <a:pt x="923067" y="5233096"/>
                  <a:pt x="919926" y="5231458"/>
                  <a:pt x="932000" y="5219779"/>
                </a:cubicBezTo>
                <a:cubicBezTo>
                  <a:pt x="929612" y="5220531"/>
                  <a:pt x="928860" y="5218141"/>
                  <a:pt x="926472" y="5218892"/>
                </a:cubicBezTo>
                <a:cubicBezTo>
                  <a:pt x="925720" y="5216503"/>
                  <a:pt x="928109" y="5215751"/>
                  <a:pt x="928109" y="5215751"/>
                </a:cubicBezTo>
                <a:cubicBezTo>
                  <a:pt x="932133" y="5211859"/>
                  <a:pt x="935405" y="5205577"/>
                  <a:pt x="939430" y="5201684"/>
                </a:cubicBezTo>
                <a:cubicBezTo>
                  <a:pt x="939430" y="5201684"/>
                  <a:pt x="938678" y="5199295"/>
                  <a:pt x="938678" y="5199295"/>
                </a:cubicBezTo>
                <a:cubicBezTo>
                  <a:pt x="941067" y="5198543"/>
                  <a:pt x="943455" y="5197791"/>
                  <a:pt x="943455" y="5197791"/>
                </a:cubicBezTo>
                <a:cubicBezTo>
                  <a:pt x="942703" y="5195402"/>
                  <a:pt x="942703" y="5195402"/>
                  <a:pt x="945092" y="5194650"/>
                </a:cubicBezTo>
                <a:cubicBezTo>
                  <a:pt x="946727" y="5191508"/>
                  <a:pt x="952389" y="5184475"/>
                  <a:pt x="946727" y="5191508"/>
                </a:cubicBezTo>
                <a:cubicBezTo>
                  <a:pt x="946727" y="5191508"/>
                  <a:pt x="945975" y="5189120"/>
                  <a:pt x="948363" y="5188368"/>
                </a:cubicBezTo>
                <a:cubicBezTo>
                  <a:pt x="948363" y="5188368"/>
                  <a:pt x="949999" y="5185227"/>
                  <a:pt x="949999" y="5185227"/>
                </a:cubicBezTo>
                <a:cubicBezTo>
                  <a:pt x="949999" y="5185227"/>
                  <a:pt x="951636" y="5182085"/>
                  <a:pt x="951636" y="5182085"/>
                </a:cubicBezTo>
                <a:cubicBezTo>
                  <a:pt x="949247" y="5182836"/>
                  <a:pt x="945223" y="5186730"/>
                  <a:pt x="950884" y="5179695"/>
                </a:cubicBezTo>
                <a:cubicBezTo>
                  <a:pt x="954158" y="5173414"/>
                  <a:pt x="960570" y="5168769"/>
                  <a:pt x="966231" y="5161735"/>
                </a:cubicBezTo>
                <a:cubicBezTo>
                  <a:pt x="964726" y="5156958"/>
                  <a:pt x="963974" y="5154567"/>
                  <a:pt x="955174" y="5159963"/>
                </a:cubicBezTo>
                <a:cubicBezTo>
                  <a:pt x="947124" y="5167749"/>
                  <a:pt x="941595" y="5166863"/>
                  <a:pt x="931910" y="5177790"/>
                </a:cubicBezTo>
                <a:cubicBezTo>
                  <a:pt x="929521" y="5178542"/>
                  <a:pt x="928769" y="5176153"/>
                  <a:pt x="928769" y="5176153"/>
                </a:cubicBezTo>
                <a:cubicBezTo>
                  <a:pt x="929588" y="5174582"/>
                  <a:pt x="929810" y="5173198"/>
                  <a:pt x="929320" y="5172695"/>
                </a:cubicBezTo>
                <a:lnTo>
                  <a:pt x="927106" y="5173787"/>
                </a:lnTo>
                <a:lnTo>
                  <a:pt x="929653" y="5170622"/>
                </a:lnTo>
                <a:cubicBezTo>
                  <a:pt x="932927" y="5164339"/>
                  <a:pt x="936951" y="5160447"/>
                  <a:pt x="936198" y="5158057"/>
                </a:cubicBezTo>
                <a:cubicBezTo>
                  <a:pt x="936198" y="5158057"/>
                  <a:pt x="940223" y="5154164"/>
                  <a:pt x="940223" y="5154164"/>
                </a:cubicBezTo>
                <a:cubicBezTo>
                  <a:pt x="951545" y="5140097"/>
                  <a:pt x="964504" y="5122887"/>
                  <a:pt x="977463" y="5105679"/>
                </a:cubicBezTo>
                <a:cubicBezTo>
                  <a:pt x="979099" y="5102538"/>
                  <a:pt x="981487" y="5101786"/>
                  <a:pt x="980734" y="5099396"/>
                </a:cubicBezTo>
                <a:cubicBezTo>
                  <a:pt x="980734" y="5099396"/>
                  <a:pt x="984759" y="5095504"/>
                  <a:pt x="986395" y="5092363"/>
                </a:cubicBezTo>
                <a:cubicBezTo>
                  <a:pt x="986395" y="5092363"/>
                  <a:pt x="988030" y="5089222"/>
                  <a:pt x="990420" y="5088469"/>
                </a:cubicBezTo>
                <a:cubicBezTo>
                  <a:pt x="996081" y="5081436"/>
                  <a:pt x="1003378" y="5071261"/>
                  <a:pt x="1008288" y="5061836"/>
                </a:cubicBezTo>
                <a:cubicBezTo>
                  <a:pt x="1010676" y="5061086"/>
                  <a:pt x="1012312" y="5057944"/>
                  <a:pt x="1014700" y="5057193"/>
                </a:cubicBezTo>
                <a:lnTo>
                  <a:pt x="1019609" y="5047769"/>
                </a:lnTo>
                <a:lnTo>
                  <a:pt x="1028411" y="5042373"/>
                </a:lnTo>
                <a:cubicBezTo>
                  <a:pt x="1027659" y="5039984"/>
                  <a:pt x="1031683" y="5036092"/>
                  <a:pt x="1030931" y="5033701"/>
                </a:cubicBezTo>
                <a:cubicBezTo>
                  <a:pt x="1030931" y="5033701"/>
                  <a:pt x="1030931" y="5033701"/>
                  <a:pt x="1032567" y="5030560"/>
                </a:cubicBezTo>
                <a:cubicBezTo>
                  <a:pt x="1032567" y="5030560"/>
                  <a:pt x="1032567" y="5030560"/>
                  <a:pt x="1034203" y="5027420"/>
                </a:cubicBezTo>
                <a:cubicBezTo>
                  <a:pt x="1037476" y="5021137"/>
                  <a:pt x="1035088" y="5021888"/>
                  <a:pt x="1035088" y="5021888"/>
                </a:cubicBezTo>
                <a:cubicBezTo>
                  <a:pt x="1035088" y="5021888"/>
                  <a:pt x="1034336" y="5019499"/>
                  <a:pt x="1035972" y="5016358"/>
                </a:cubicBezTo>
                <a:cubicBezTo>
                  <a:pt x="1038361" y="5015606"/>
                  <a:pt x="1039997" y="5012465"/>
                  <a:pt x="1039997" y="5012465"/>
                </a:cubicBezTo>
                <a:cubicBezTo>
                  <a:pt x="1041633" y="5009324"/>
                  <a:pt x="1044021" y="5008572"/>
                  <a:pt x="1044021" y="5008572"/>
                </a:cubicBezTo>
                <a:cubicBezTo>
                  <a:pt x="1044021" y="5008572"/>
                  <a:pt x="1044021" y="5008572"/>
                  <a:pt x="1044773" y="5010961"/>
                </a:cubicBezTo>
                <a:cubicBezTo>
                  <a:pt x="1046410" y="5007820"/>
                  <a:pt x="1046410" y="5007820"/>
                  <a:pt x="1048045" y="5004680"/>
                </a:cubicBezTo>
                <a:cubicBezTo>
                  <a:pt x="1048045" y="5004680"/>
                  <a:pt x="1049683" y="5001539"/>
                  <a:pt x="1052071" y="5000787"/>
                </a:cubicBezTo>
                <a:cubicBezTo>
                  <a:pt x="1051318" y="4998398"/>
                  <a:pt x="1053708" y="4997646"/>
                  <a:pt x="1053708" y="4997646"/>
                </a:cubicBezTo>
                <a:cubicBezTo>
                  <a:pt x="1054460" y="5000036"/>
                  <a:pt x="1052071" y="5000787"/>
                  <a:pt x="1052823" y="5003177"/>
                </a:cubicBezTo>
                <a:cubicBezTo>
                  <a:pt x="1057732" y="4993752"/>
                  <a:pt x="1063392" y="4986718"/>
                  <a:pt x="1069053" y="4979685"/>
                </a:cubicBezTo>
                <a:cubicBezTo>
                  <a:pt x="1068301" y="4977295"/>
                  <a:pt x="1069938" y="4974154"/>
                  <a:pt x="1075599" y="4967121"/>
                </a:cubicBezTo>
                <a:cubicBezTo>
                  <a:pt x="1082012" y="4962476"/>
                  <a:pt x="1079623" y="4963228"/>
                  <a:pt x="1078871" y="4960839"/>
                </a:cubicBezTo>
                <a:cubicBezTo>
                  <a:pt x="1081260" y="4960086"/>
                  <a:pt x="1088558" y="4949911"/>
                  <a:pt x="1091830" y="4943629"/>
                </a:cubicBezTo>
                <a:cubicBezTo>
                  <a:pt x="1098242" y="4938984"/>
                  <a:pt x="1098242" y="4938984"/>
                  <a:pt x="1099127" y="4933455"/>
                </a:cubicBezTo>
                <a:cubicBezTo>
                  <a:pt x="1101517" y="4932704"/>
                  <a:pt x="1103152" y="4929561"/>
                  <a:pt x="1102400" y="4927172"/>
                </a:cubicBezTo>
                <a:cubicBezTo>
                  <a:pt x="1104788" y="4926420"/>
                  <a:pt x="1107176" y="4925668"/>
                  <a:pt x="1107176" y="4925668"/>
                </a:cubicBezTo>
                <a:cubicBezTo>
                  <a:pt x="1107176" y="4925668"/>
                  <a:pt x="1109564" y="4924917"/>
                  <a:pt x="1105541" y="4928810"/>
                </a:cubicBezTo>
                <a:cubicBezTo>
                  <a:pt x="1103904" y="4931952"/>
                  <a:pt x="1106292" y="4931200"/>
                  <a:pt x="1106292" y="4931200"/>
                </a:cubicBezTo>
                <a:cubicBezTo>
                  <a:pt x="1107928" y="4928058"/>
                  <a:pt x="1107176" y="4925668"/>
                  <a:pt x="1109564" y="4924917"/>
                </a:cubicBezTo>
                <a:cubicBezTo>
                  <a:pt x="1111200" y="4921776"/>
                  <a:pt x="1112838" y="4918634"/>
                  <a:pt x="1117615" y="4917131"/>
                </a:cubicBezTo>
                <a:cubicBezTo>
                  <a:pt x="1117615" y="4917131"/>
                  <a:pt x="1119251" y="4913990"/>
                  <a:pt x="1119251" y="4913990"/>
                </a:cubicBezTo>
                <a:lnTo>
                  <a:pt x="1120887" y="4910848"/>
                </a:lnTo>
                <a:lnTo>
                  <a:pt x="1123275" y="4910096"/>
                </a:lnTo>
                <a:cubicBezTo>
                  <a:pt x="1127742" y="4903438"/>
                  <a:pt x="1128970" y="4901083"/>
                  <a:pt x="1129899" y="4898821"/>
                </a:cubicBezTo>
                <a:lnTo>
                  <a:pt x="1134459" y="4888708"/>
                </a:lnTo>
                <a:lnTo>
                  <a:pt x="1137118" y="4887357"/>
                </a:lnTo>
                <a:cubicBezTo>
                  <a:pt x="1137118" y="4887357"/>
                  <a:pt x="1137118" y="4887357"/>
                  <a:pt x="1134730" y="4888109"/>
                </a:cubicBezTo>
                <a:lnTo>
                  <a:pt x="1134459" y="4888708"/>
                </a:lnTo>
                <a:lnTo>
                  <a:pt x="1133723" y="4889083"/>
                </a:lnTo>
                <a:cubicBezTo>
                  <a:pt x="1134132" y="4888297"/>
                  <a:pt x="1135548" y="4886539"/>
                  <a:pt x="1136365" y="4884968"/>
                </a:cubicBezTo>
                <a:cubicBezTo>
                  <a:pt x="1135613" y="4882578"/>
                  <a:pt x="1137249" y="4879437"/>
                  <a:pt x="1139637" y="4878687"/>
                </a:cubicBezTo>
                <a:cubicBezTo>
                  <a:pt x="1142026" y="4877935"/>
                  <a:pt x="1142026" y="4877935"/>
                  <a:pt x="1142026" y="4877935"/>
                </a:cubicBezTo>
                <a:cubicBezTo>
                  <a:pt x="1142026" y="4877935"/>
                  <a:pt x="1142026" y="4877935"/>
                  <a:pt x="1144416" y="4877182"/>
                </a:cubicBezTo>
                <a:cubicBezTo>
                  <a:pt x="1143663" y="4874792"/>
                  <a:pt x="1143663" y="4874792"/>
                  <a:pt x="1141273" y="4875544"/>
                </a:cubicBezTo>
                <a:cubicBezTo>
                  <a:pt x="1141273" y="4875544"/>
                  <a:pt x="1141273" y="4875544"/>
                  <a:pt x="1140521" y="4873155"/>
                </a:cubicBezTo>
                <a:cubicBezTo>
                  <a:pt x="1140521" y="4873155"/>
                  <a:pt x="1139770" y="4870766"/>
                  <a:pt x="1136629" y="4869129"/>
                </a:cubicBezTo>
                <a:cubicBezTo>
                  <a:pt x="1139018" y="4868377"/>
                  <a:pt x="1139770" y="4870766"/>
                  <a:pt x="1142160" y="4870014"/>
                </a:cubicBezTo>
                <a:cubicBezTo>
                  <a:pt x="1141407" y="4867624"/>
                  <a:pt x="1145432" y="4863733"/>
                  <a:pt x="1147068" y="4860591"/>
                </a:cubicBezTo>
                <a:cubicBezTo>
                  <a:pt x="1147820" y="4862981"/>
                  <a:pt x="1149456" y="4859840"/>
                  <a:pt x="1149456" y="4859840"/>
                </a:cubicBezTo>
                <a:cubicBezTo>
                  <a:pt x="1149456" y="4859840"/>
                  <a:pt x="1151845" y="4859088"/>
                  <a:pt x="1151092" y="4856698"/>
                </a:cubicBezTo>
                <a:cubicBezTo>
                  <a:pt x="1153480" y="4855947"/>
                  <a:pt x="1155116" y="4852806"/>
                  <a:pt x="1156755" y="4849665"/>
                </a:cubicBezTo>
                <a:cubicBezTo>
                  <a:pt x="1155116" y="4852806"/>
                  <a:pt x="1155116" y="4852806"/>
                  <a:pt x="1155869" y="4855195"/>
                </a:cubicBezTo>
                <a:cubicBezTo>
                  <a:pt x="1151845" y="4859088"/>
                  <a:pt x="1148572" y="4865369"/>
                  <a:pt x="1145300" y="4871652"/>
                </a:cubicBezTo>
                <a:cubicBezTo>
                  <a:pt x="1145300" y="4871652"/>
                  <a:pt x="1146052" y="4874040"/>
                  <a:pt x="1148440" y="4873289"/>
                </a:cubicBezTo>
                <a:cubicBezTo>
                  <a:pt x="1151712" y="4867007"/>
                  <a:pt x="1157372" y="4859974"/>
                  <a:pt x="1160646" y="4853691"/>
                </a:cubicBezTo>
                <a:cubicBezTo>
                  <a:pt x="1163035" y="4852939"/>
                  <a:pt x="1163035" y="4852939"/>
                  <a:pt x="1163035" y="4852939"/>
                </a:cubicBezTo>
                <a:cubicBezTo>
                  <a:pt x="1165423" y="4852187"/>
                  <a:pt x="1165423" y="4852187"/>
                  <a:pt x="1165423" y="4852187"/>
                </a:cubicBezTo>
                <a:cubicBezTo>
                  <a:pt x="1167059" y="4849047"/>
                  <a:pt x="1166307" y="4846658"/>
                  <a:pt x="1167943" y="4843516"/>
                </a:cubicBezTo>
                <a:cubicBezTo>
                  <a:pt x="1167943" y="4843516"/>
                  <a:pt x="1168695" y="4845906"/>
                  <a:pt x="1168695" y="4845906"/>
                </a:cubicBezTo>
                <a:cubicBezTo>
                  <a:pt x="1170331" y="4842764"/>
                  <a:pt x="1170331" y="4842764"/>
                  <a:pt x="1172719" y="4842012"/>
                </a:cubicBezTo>
                <a:cubicBezTo>
                  <a:pt x="1173603" y="4836482"/>
                  <a:pt x="1175241" y="4833340"/>
                  <a:pt x="1174489" y="4830951"/>
                </a:cubicBezTo>
                <a:cubicBezTo>
                  <a:pt x="1178513" y="4827059"/>
                  <a:pt x="1180902" y="4826307"/>
                  <a:pt x="1180902" y="4826307"/>
                </a:cubicBezTo>
                <a:cubicBezTo>
                  <a:pt x="1183290" y="4825556"/>
                  <a:pt x="1183290" y="4825556"/>
                  <a:pt x="1184926" y="4822415"/>
                </a:cubicBezTo>
                <a:cubicBezTo>
                  <a:pt x="1184926" y="4822415"/>
                  <a:pt x="1188951" y="4818522"/>
                  <a:pt x="1186562" y="4819273"/>
                </a:cubicBezTo>
                <a:cubicBezTo>
                  <a:pt x="1188951" y="4818522"/>
                  <a:pt x="1186562" y="4819273"/>
                  <a:pt x="1185809" y="4816884"/>
                </a:cubicBezTo>
                <a:cubicBezTo>
                  <a:pt x="1185809" y="4816884"/>
                  <a:pt x="1187446" y="4813743"/>
                  <a:pt x="1189835" y="4812991"/>
                </a:cubicBezTo>
                <a:cubicBezTo>
                  <a:pt x="1195496" y="4805956"/>
                  <a:pt x="1196380" y="4800425"/>
                  <a:pt x="1204428" y="4792641"/>
                </a:cubicBezTo>
                <a:cubicBezTo>
                  <a:pt x="1206067" y="4789500"/>
                  <a:pt x="1210091" y="4785607"/>
                  <a:pt x="1213363" y="4779325"/>
                </a:cubicBezTo>
                <a:lnTo>
                  <a:pt x="1214998" y="4776183"/>
                </a:lnTo>
                <a:lnTo>
                  <a:pt x="1213524" y="4775664"/>
                </a:lnTo>
                <a:cubicBezTo>
                  <a:pt x="1213019" y="4776150"/>
                  <a:pt x="1212611" y="4776935"/>
                  <a:pt x="1212611" y="4776935"/>
                </a:cubicBezTo>
                <a:cubicBezTo>
                  <a:pt x="1210223" y="4777687"/>
                  <a:pt x="1208586" y="4780828"/>
                  <a:pt x="1206199" y="4781580"/>
                </a:cubicBezTo>
                <a:cubicBezTo>
                  <a:pt x="1205446" y="4779190"/>
                  <a:pt x="1211859" y="4774546"/>
                  <a:pt x="1212742" y="4769015"/>
                </a:cubicBezTo>
                <a:cubicBezTo>
                  <a:pt x="1219157" y="4764371"/>
                  <a:pt x="1218405" y="4761980"/>
                  <a:pt x="1217519" y="4767512"/>
                </a:cubicBezTo>
                <a:cubicBezTo>
                  <a:pt x="1217519" y="4767512"/>
                  <a:pt x="1219157" y="4764371"/>
                  <a:pt x="1221545" y="4763619"/>
                </a:cubicBezTo>
                <a:cubicBezTo>
                  <a:pt x="1219157" y="4764371"/>
                  <a:pt x="1218405" y="4761980"/>
                  <a:pt x="1216014" y="4762733"/>
                </a:cubicBezTo>
                <a:cubicBezTo>
                  <a:pt x="1214379" y="4765874"/>
                  <a:pt x="1212742" y="4769015"/>
                  <a:pt x="1203810" y="4782331"/>
                </a:cubicBezTo>
                <a:cubicBezTo>
                  <a:pt x="1200536" y="4788614"/>
                  <a:pt x="1198149" y="4789365"/>
                  <a:pt x="1194124" y="4793258"/>
                </a:cubicBezTo>
                <a:cubicBezTo>
                  <a:pt x="1194124" y="4793258"/>
                  <a:pt x="1190100" y="4797151"/>
                  <a:pt x="1186076" y="4801043"/>
                </a:cubicBezTo>
                <a:cubicBezTo>
                  <a:pt x="1182801" y="4807326"/>
                  <a:pt x="1178777" y="4811219"/>
                  <a:pt x="1175505" y="4817501"/>
                </a:cubicBezTo>
                <a:cubicBezTo>
                  <a:pt x="1176257" y="4819890"/>
                  <a:pt x="1176257" y="4819890"/>
                  <a:pt x="1176257" y="4819890"/>
                </a:cubicBezTo>
                <a:cubicBezTo>
                  <a:pt x="1176257" y="4819890"/>
                  <a:pt x="1174621" y="4823032"/>
                  <a:pt x="1174621" y="4823032"/>
                </a:cubicBezTo>
                <a:cubicBezTo>
                  <a:pt x="1172985" y="4826173"/>
                  <a:pt x="1170595" y="4826925"/>
                  <a:pt x="1170595" y="4826925"/>
                </a:cubicBezTo>
                <a:cubicBezTo>
                  <a:pt x="1168207" y="4827677"/>
                  <a:pt x="1168207" y="4827677"/>
                  <a:pt x="1168207" y="4827677"/>
                </a:cubicBezTo>
                <a:cubicBezTo>
                  <a:pt x="1164183" y="4831569"/>
                  <a:pt x="1160911" y="4837851"/>
                  <a:pt x="1159274" y="4840992"/>
                </a:cubicBezTo>
                <a:cubicBezTo>
                  <a:pt x="1156886" y="4841744"/>
                  <a:pt x="1154498" y="4842495"/>
                  <a:pt x="1154498" y="4842495"/>
                </a:cubicBezTo>
                <a:cubicBezTo>
                  <a:pt x="1152860" y="4845637"/>
                  <a:pt x="1152860" y="4845637"/>
                  <a:pt x="1152860" y="4845637"/>
                </a:cubicBezTo>
                <a:cubicBezTo>
                  <a:pt x="1146447" y="4850281"/>
                  <a:pt x="1147200" y="4852671"/>
                  <a:pt x="1141539" y="4859704"/>
                </a:cubicBezTo>
                <a:cubicBezTo>
                  <a:pt x="1139904" y="4862847"/>
                  <a:pt x="1138265" y="4865988"/>
                  <a:pt x="1135878" y="4866739"/>
                </a:cubicBezTo>
                <a:cubicBezTo>
                  <a:pt x="1134241" y="4869881"/>
                  <a:pt x="1128580" y="4876914"/>
                  <a:pt x="1124555" y="4880806"/>
                </a:cubicBezTo>
                <a:cubicBezTo>
                  <a:pt x="1121282" y="4887089"/>
                  <a:pt x="1119647" y="4890230"/>
                  <a:pt x="1123672" y="4886337"/>
                </a:cubicBezTo>
                <a:cubicBezTo>
                  <a:pt x="1127697" y="4882444"/>
                  <a:pt x="1129333" y="4879303"/>
                  <a:pt x="1126060" y="4885585"/>
                </a:cubicBezTo>
                <a:cubicBezTo>
                  <a:pt x="1116374" y="4896512"/>
                  <a:pt x="1115490" y="4902044"/>
                  <a:pt x="1117879" y="4901292"/>
                </a:cubicBezTo>
                <a:cubicBezTo>
                  <a:pt x="1117879" y="4901292"/>
                  <a:pt x="1116242" y="4904431"/>
                  <a:pt x="1113854" y="4905183"/>
                </a:cubicBezTo>
                <a:cubicBezTo>
                  <a:pt x="1114607" y="4907573"/>
                  <a:pt x="1116242" y="4904431"/>
                  <a:pt x="1112969" y="4910714"/>
                </a:cubicBezTo>
                <a:cubicBezTo>
                  <a:pt x="1107308" y="4917748"/>
                  <a:pt x="1108944" y="4914607"/>
                  <a:pt x="1108944" y="4914607"/>
                </a:cubicBezTo>
                <a:lnTo>
                  <a:pt x="1109625" y="4910353"/>
                </a:lnTo>
                <a:lnTo>
                  <a:pt x="1110519" y="4909188"/>
                </a:lnTo>
                <a:cubicBezTo>
                  <a:pt x="1111434" y="4907916"/>
                  <a:pt x="1111842" y="4907129"/>
                  <a:pt x="1109829" y="4909077"/>
                </a:cubicBezTo>
                <a:lnTo>
                  <a:pt x="1109625" y="4910353"/>
                </a:lnTo>
                <a:lnTo>
                  <a:pt x="1108192" y="4912218"/>
                </a:lnTo>
                <a:cubicBezTo>
                  <a:pt x="1107440" y="4909828"/>
                  <a:pt x="1104168" y="4916111"/>
                  <a:pt x="1100144" y="4920004"/>
                </a:cubicBezTo>
                <a:cubicBezTo>
                  <a:pt x="1097756" y="4920755"/>
                  <a:pt x="1096118" y="4923896"/>
                  <a:pt x="1096871" y="4926286"/>
                </a:cubicBezTo>
                <a:cubicBezTo>
                  <a:pt x="1093598" y="4932568"/>
                  <a:pt x="1099259" y="4925533"/>
                  <a:pt x="1105672" y="4920890"/>
                </a:cubicBezTo>
                <a:cubicBezTo>
                  <a:pt x="1097623" y="4928675"/>
                  <a:pt x="1092714" y="4938099"/>
                  <a:pt x="1084665" y="4945885"/>
                </a:cubicBezTo>
                <a:cubicBezTo>
                  <a:pt x="1084665" y="4945885"/>
                  <a:pt x="1086301" y="4942742"/>
                  <a:pt x="1086301" y="4942742"/>
                </a:cubicBezTo>
                <a:lnTo>
                  <a:pt x="1089574" y="4936462"/>
                </a:lnTo>
                <a:lnTo>
                  <a:pt x="1087185" y="4937214"/>
                </a:lnTo>
                <a:cubicBezTo>
                  <a:pt x="1088821" y="4934072"/>
                  <a:pt x="1086434" y="4934823"/>
                  <a:pt x="1084797" y="4937966"/>
                </a:cubicBezTo>
                <a:cubicBezTo>
                  <a:pt x="1081525" y="4944246"/>
                  <a:pt x="1083161" y="4941105"/>
                  <a:pt x="1083913" y="4943494"/>
                </a:cubicBezTo>
                <a:cubicBezTo>
                  <a:pt x="1081525" y="4944246"/>
                  <a:pt x="1081525" y="4944246"/>
                  <a:pt x="1079135" y="4944997"/>
                </a:cubicBezTo>
                <a:cubicBezTo>
                  <a:pt x="1074226" y="4954421"/>
                  <a:pt x="1070954" y="4960704"/>
                  <a:pt x="1065293" y="4967738"/>
                </a:cubicBezTo>
                <a:cubicBezTo>
                  <a:pt x="1065293" y="4967738"/>
                  <a:pt x="1070070" y="4966235"/>
                  <a:pt x="1066045" y="4970128"/>
                </a:cubicBezTo>
                <a:cubicBezTo>
                  <a:pt x="1065161" y="4975657"/>
                  <a:pt x="1062772" y="4976409"/>
                  <a:pt x="1061888" y="4981941"/>
                </a:cubicBezTo>
                <a:cubicBezTo>
                  <a:pt x="1059500" y="4982692"/>
                  <a:pt x="1056227" y="4988973"/>
                  <a:pt x="1056227" y="4988973"/>
                </a:cubicBezTo>
                <a:cubicBezTo>
                  <a:pt x="1057112" y="4983444"/>
                  <a:pt x="1064410" y="4973269"/>
                  <a:pt x="1050700" y="4988087"/>
                </a:cubicBezTo>
                <a:cubicBezTo>
                  <a:pt x="1052336" y="4984947"/>
                  <a:pt x="1049062" y="4991229"/>
                  <a:pt x="1045037" y="4995123"/>
                </a:cubicBezTo>
                <a:cubicBezTo>
                  <a:pt x="1041013" y="4999015"/>
                  <a:pt x="1037741" y="5005298"/>
                  <a:pt x="1036989" y="5002908"/>
                </a:cubicBezTo>
                <a:cubicBezTo>
                  <a:pt x="1039378" y="5002157"/>
                  <a:pt x="1036237" y="5000518"/>
                  <a:pt x="1036237" y="5000518"/>
                </a:cubicBezTo>
                <a:cubicBezTo>
                  <a:pt x="1036989" y="5002908"/>
                  <a:pt x="1034601" y="5003660"/>
                  <a:pt x="1032964" y="5006801"/>
                </a:cubicBezTo>
                <a:cubicBezTo>
                  <a:pt x="1032964" y="5006801"/>
                  <a:pt x="1031328" y="5009942"/>
                  <a:pt x="1031328" y="5009942"/>
                </a:cubicBezTo>
                <a:cubicBezTo>
                  <a:pt x="1029691" y="5013083"/>
                  <a:pt x="1028054" y="5016224"/>
                  <a:pt x="1028054" y="5016224"/>
                </a:cubicBezTo>
                <a:cubicBezTo>
                  <a:pt x="1020758" y="5026399"/>
                  <a:pt x="1020758" y="5026399"/>
                  <a:pt x="1020758" y="5026399"/>
                </a:cubicBezTo>
                <a:cubicBezTo>
                  <a:pt x="1020758" y="5026399"/>
                  <a:pt x="1021510" y="5028788"/>
                  <a:pt x="1019121" y="5029540"/>
                </a:cubicBezTo>
                <a:cubicBezTo>
                  <a:pt x="1019873" y="5031930"/>
                  <a:pt x="1017485" y="5032682"/>
                  <a:pt x="1015098" y="5033433"/>
                </a:cubicBezTo>
                <a:cubicBezTo>
                  <a:pt x="1015849" y="5035822"/>
                  <a:pt x="1015849" y="5035822"/>
                  <a:pt x="1013460" y="5036574"/>
                </a:cubicBezTo>
                <a:cubicBezTo>
                  <a:pt x="1009436" y="5040467"/>
                  <a:pt x="1007800" y="5043609"/>
                  <a:pt x="1000502" y="5053783"/>
                </a:cubicBezTo>
                <a:cubicBezTo>
                  <a:pt x="998114" y="5054535"/>
                  <a:pt x="998865" y="5056924"/>
                  <a:pt x="994841" y="5060817"/>
                </a:cubicBezTo>
                <a:cubicBezTo>
                  <a:pt x="996477" y="5057676"/>
                  <a:pt x="998114" y="5054535"/>
                  <a:pt x="998114" y="5054535"/>
                </a:cubicBezTo>
                <a:cubicBezTo>
                  <a:pt x="998114" y="5054535"/>
                  <a:pt x="996477" y="5057676"/>
                  <a:pt x="994089" y="5058428"/>
                </a:cubicBezTo>
                <a:cubicBezTo>
                  <a:pt x="994841" y="5060817"/>
                  <a:pt x="990817" y="5064710"/>
                  <a:pt x="990817" y="5064710"/>
                </a:cubicBezTo>
                <a:cubicBezTo>
                  <a:pt x="986791" y="5068603"/>
                  <a:pt x="983519" y="5074885"/>
                  <a:pt x="975470" y="5082671"/>
                </a:cubicBezTo>
                <a:cubicBezTo>
                  <a:pt x="973834" y="5085812"/>
                  <a:pt x="969809" y="5089705"/>
                  <a:pt x="968173" y="5092846"/>
                </a:cubicBezTo>
                <a:cubicBezTo>
                  <a:pt x="968173" y="5092846"/>
                  <a:pt x="965783" y="5093598"/>
                  <a:pt x="962512" y="5099880"/>
                </a:cubicBezTo>
                <a:cubicBezTo>
                  <a:pt x="960876" y="5103021"/>
                  <a:pt x="961627" y="5105409"/>
                  <a:pt x="959240" y="5106161"/>
                </a:cubicBezTo>
                <a:cubicBezTo>
                  <a:pt x="959992" y="5108552"/>
                  <a:pt x="956718" y="5114834"/>
                  <a:pt x="952693" y="5118727"/>
                </a:cubicBezTo>
                <a:cubicBezTo>
                  <a:pt x="952693" y="5118727"/>
                  <a:pt x="947033" y="5125760"/>
                  <a:pt x="944644" y="5126511"/>
                </a:cubicBezTo>
                <a:lnTo>
                  <a:pt x="938985" y="5133545"/>
                </a:lnTo>
                <a:lnTo>
                  <a:pt x="945529" y="5120982"/>
                </a:lnTo>
                <a:cubicBezTo>
                  <a:pt x="945529" y="5120982"/>
                  <a:pt x="947165" y="5117841"/>
                  <a:pt x="948801" y="5114700"/>
                </a:cubicBezTo>
                <a:cubicBezTo>
                  <a:pt x="951189" y="5113948"/>
                  <a:pt x="951189" y="5113948"/>
                  <a:pt x="952827" y="5110807"/>
                </a:cubicBezTo>
                <a:cubicBezTo>
                  <a:pt x="950437" y="5111558"/>
                  <a:pt x="948801" y="5114700"/>
                  <a:pt x="946413" y="5115451"/>
                </a:cubicBezTo>
                <a:cubicBezTo>
                  <a:pt x="948049" y="5112310"/>
                  <a:pt x="950437" y="5111558"/>
                  <a:pt x="952074" y="5108416"/>
                </a:cubicBezTo>
                <a:cubicBezTo>
                  <a:pt x="960124" y="5100632"/>
                  <a:pt x="961759" y="5097489"/>
                  <a:pt x="965032" y="5091208"/>
                </a:cubicBezTo>
                <a:cubicBezTo>
                  <a:pt x="964280" y="5088819"/>
                  <a:pt x="964280" y="5088819"/>
                  <a:pt x="964280" y="5088819"/>
                </a:cubicBezTo>
                <a:cubicBezTo>
                  <a:pt x="965917" y="5085678"/>
                  <a:pt x="968305" y="5084927"/>
                  <a:pt x="967553" y="5082536"/>
                </a:cubicBezTo>
                <a:cubicBezTo>
                  <a:pt x="969942" y="5081785"/>
                  <a:pt x="969942" y="5081785"/>
                  <a:pt x="969942" y="5081785"/>
                </a:cubicBezTo>
                <a:cubicBezTo>
                  <a:pt x="972330" y="5081033"/>
                  <a:pt x="972330" y="5081033"/>
                  <a:pt x="977991" y="5073999"/>
                </a:cubicBezTo>
                <a:cubicBezTo>
                  <a:pt x="979626" y="5070858"/>
                  <a:pt x="982015" y="5070106"/>
                  <a:pt x="983651" y="5066965"/>
                </a:cubicBezTo>
                <a:cubicBezTo>
                  <a:pt x="983651" y="5066965"/>
                  <a:pt x="983651" y="5066965"/>
                  <a:pt x="986040" y="5066213"/>
                </a:cubicBezTo>
                <a:cubicBezTo>
                  <a:pt x="986040" y="5066213"/>
                  <a:pt x="988429" y="5065462"/>
                  <a:pt x="987677" y="5063072"/>
                </a:cubicBezTo>
                <a:cubicBezTo>
                  <a:pt x="990065" y="5062320"/>
                  <a:pt x="991701" y="5059179"/>
                  <a:pt x="991701" y="5059179"/>
                </a:cubicBezTo>
                <a:cubicBezTo>
                  <a:pt x="991701" y="5059179"/>
                  <a:pt x="991701" y="5059179"/>
                  <a:pt x="989313" y="5059930"/>
                </a:cubicBezTo>
                <a:cubicBezTo>
                  <a:pt x="986924" y="5060682"/>
                  <a:pt x="990197" y="5054400"/>
                  <a:pt x="994221" y="5050509"/>
                </a:cubicBezTo>
                <a:cubicBezTo>
                  <a:pt x="997494" y="5044225"/>
                  <a:pt x="1000767" y="5037943"/>
                  <a:pt x="999131" y="5041084"/>
                </a:cubicBezTo>
                <a:cubicBezTo>
                  <a:pt x="1009699" y="5024627"/>
                  <a:pt x="999263" y="5033164"/>
                  <a:pt x="995238" y="5037057"/>
                </a:cubicBezTo>
                <a:cubicBezTo>
                  <a:pt x="992848" y="5037809"/>
                  <a:pt x="990461" y="5038560"/>
                  <a:pt x="994486" y="5034668"/>
                </a:cubicBezTo>
                <a:cubicBezTo>
                  <a:pt x="994486" y="5034668"/>
                  <a:pt x="1000147" y="5027634"/>
                  <a:pt x="1000147" y="5027634"/>
                </a:cubicBezTo>
                <a:cubicBezTo>
                  <a:pt x="1004923" y="5026130"/>
                  <a:pt x="1006559" y="5022989"/>
                  <a:pt x="1011337" y="5021486"/>
                </a:cubicBezTo>
                <a:cubicBezTo>
                  <a:pt x="1012972" y="5018344"/>
                  <a:pt x="1013725" y="5020734"/>
                  <a:pt x="1013725" y="5020734"/>
                </a:cubicBezTo>
                <a:cubicBezTo>
                  <a:pt x="1020139" y="5016089"/>
                  <a:pt x="1024163" y="5012197"/>
                  <a:pt x="1031460" y="5002022"/>
                </a:cubicBezTo>
                <a:cubicBezTo>
                  <a:pt x="1031460" y="5002022"/>
                  <a:pt x="1033096" y="4998881"/>
                  <a:pt x="1033096" y="4998881"/>
                </a:cubicBezTo>
                <a:cubicBezTo>
                  <a:pt x="1035485" y="4998129"/>
                  <a:pt x="1033849" y="5001270"/>
                  <a:pt x="1037120" y="4994987"/>
                </a:cubicBezTo>
                <a:lnTo>
                  <a:pt x="1038517" y="4991922"/>
                </a:lnTo>
                <a:lnTo>
                  <a:pt x="1038757" y="4991846"/>
                </a:lnTo>
                <a:lnTo>
                  <a:pt x="1038674" y="4991582"/>
                </a:lnTo>
                <a:lnTo>
                  <a:pt x="1038867" y="4991156"/>
                </a:lnTo>
                <a:lnTo>
                  <a:pt x="1038590" y="4991315"/>
                </a:lnTo>
                <a:lnTo>
                  <a:pt x="1037629" y="4988262"/>
                </a:lnTo>
                <a:cubicBezTo>
                  <a:pt x="1037441" y="4987666"/>
                  <a:pt x="1036434" y="4988638"/>
                  <a:pt x="1031593" y="4994101"/>
                </a:cubicBezTo>
                <a:cubicBezTo>
                  <a:pt x="1029204" y="4994853"/>
                  <a:pt x="1029204" y="4994853"/>
                  <a:pt x="1026815" y="4995605"/>
                </a:cubicBezTo>
                <a:cubicBezTo>
                  <a:pt x="1034112" y="4985430"/>
                  <a:pt x="1039773" y="4978397"/>
                  <a:pt x="1047823" y="4970610"/>
                </a:cubicBezTo>
                <a:cubicBezTo>
                  <a:pt x="1042163" y="4977645"/>
                  <a:pt x="1038889" y="4983926"/>
                  <a:pt x="1046054" y="4981671"/>
                </a:cubicBezTo>
                <a:cubicBezTo>
                  <a:pt x="1047691" y="4978530"/>
                  <a:pt x="1049328" y="4975390"/>
                  <a:pt x="1051716" y="4974638"/>
                </a:cubicBezTo>
                <a:cubicBezTo>
                  <a:pt x="1053352" y="4971497"/>
                  <a:pt x="1057376" y="4967604"/>
                  <a:pt x="1054235" y="4965966"/>
                </a:cubicBezTo>
                <a:cubicBezTo>
                  <a:pt x="1054235" y="4965966"/>
                  <a:pt x="1059897" y="4958931"/>
                  <a:pt x="1055872" y="4962825"/>
                </a:cubicBezTo>
                <a:cubicBezTo>
                  <a:pt x="1053484" y="4963577"/>
                  <a:pt x="1053484" y="4963577"/>
                  <a:pt x="1051095" y="4964329"/>
                </a:cubicBezTo>
                <a:cubicBezTo>
                  <a:pt x="1051095" y="4964329"/>
                  <a:pt x="1048707" y="4965080"/>
                  <a:pt x="1052731" y="4961186"/>
                </a:cubicBezTo>
                <a:cubicBezTo>
                  <a:pt x="1058393" y="4954153"/>
                  <a:pt x="1056756" y="4957295"/>
                  <a:pt x="1059144" y="4956543"/>
                </a:cubicBezTo>
                <a:cubicBezTo>
                  <a:pt x="1058393" y="4954153"/>
                  <a:pt x="1060781" y="4953402"/>
                  <a:pt x="1060781" y="4953402"/>
                </a:cubicBezTo>
                <a:cubicBezTo>
                  <a:pt x="1061533" y="4955791"/>
                  <a:pt x="1065558" y="4951898"/>
                  <a:pt x="1075995" y="4943360"/>
                </a:cubicBezTo>
                <a:cubicBezTo>
                  <a:pt x="1075110" y="4948891"/>
                  <a:pt x="1076748" y="4945749"/>
                  <a:pt x="1080773" y="4941856"/>
                </a:cubicBezTo>
                <a:cubicBezTo>
                  <a:pt x="1084045" y="4935575"/>
                  <a:pt x="1090458" y="4930930"/>
                  <a:pt x="1092093" y="4927789"/>
                </a:cubicBezTo>
                <a:cubicBezTo>
                  <a:pt x="1091341" y="4925400"/>
                  <a:pt x="1092978" y="4922259"/>
                  <a:pt x="1097003" y="4918365"/>
                </a:cubicBezTo>
                <a:cubicBezTo>
                  <a:pt x="1103415" y="4913721"/>
                  <a:pt x="1102664" y="4911332"/>
                  <a:pt x="1105936" y="4905051"/>
                </a:cubicBezTo>
                <a:cubicBezTo>
                  <a:pt x="1108325" y="4904299"/>
                  <a:pt x="1109961" y="4901158"/>
                  <a:pt x="1109961" y="4901158"/>
                </a:cubicBezTo>
                <a:cubicBezTo>
                  <a:pt x="1104431" y="4900271"/>
                  <a:pt x="1114870" y="4891733"/>
                  <a:pt x="1119779" y="4882310"/>
                </a:cubicBezTo>
                <a:cubicBezTo>
                  <a:pt x="1117390" y="4883062"/>
                  <a:pt x="1117390" y="4883062"/>
                  <a:pt x="1117390" y="4883062"/>
                </a:cubicBezTo>
                <a:cubicBezTo>
                  <a:pt x="1116639" y="4880672"/>
                  <a:pt x="1119026" y="4879920"/>
                  <a:pt x="1118274" y="4877531"/>
                </a:cubicBezTo>
                <a:cubicBezTo>
                  <a:pt x="1120664" y="4876779"/>
                  <a:pt x="1122299" y="4873639"/>
                  <a:pt x="1122299" y="4873639"/>
                </a:cubicBezTo>
                <a:cubicBezTo>
                  <a:pt x="1122299" y="4873639"/>
                  <a:pt x="1125440" y="4875276"/>
                  <a:pt x="1125440" y="4875276"/>
                </a:cubicBezTo>
                <a:lnTo>
                  <a:pt x="1132039" y="4865001"/>
                </a:lnTo>
                <a:lnTo>
                  <a:pt x="1132584" y="4865144"/>
                </a:lnTo>
                <a:lnTo>
                  <a:pt x="1132226" y="4864713"/>
                </a:lnTo>
                <a:lnTo>
                  <a:pt x="1136009" y="4858819"/>
                </a:lnTo>
                <a:cubicBezTo>
                  <a:pt x="1140036" y="4854927"/>
                  <a:pt x="1144060" y="4851033"/>
                  <a:pt x="1143307" y="4848644"/>
                </a:cubicBezTo>
                <a:cubicBezTo>
                  <a:pt x="1144944" y="4845502"/>
                  <a:pt x="1146579" y="4842361"/>
                  <a:pt x="1150603" y="4838469"/>
                </a:cubicBezTo>
                <a:cubicBezTo>
                  <a:pt x="1163562" y="4821260"/>
                  <a:pt x="1163562" y="4821260"/>
                  <a:pt x="1167587" y="4817367"/>
                </a:cubicBezTo>
                <a:cubicBezTo>
                  <a:pt x="1169225" y="4814225"/>
                  <a:pt x="1171612" y="4813473"/>
                  <a:pt x="1174001" y="4812722"/>
                </a:cubicBezTo>
                <a:cubicBezTo>
                  <a:pt x="1177273" y="4806439"/>
                  <a:pt x="1182182" y="4797017"/>
                  <a:pt x="1182182" y="4797017"/>
                </a:cubicBezTo>
                <a:cubicBezTo>
                  <a:pt x="1181429" y="4794627"/>
                  <a:pt x="1181429" y="4794627"/>
                  <a:pt x="1180677" y="4792239"/>
                </a:cubicBezTo>
                <a:cubicBezTo>
                  <a:pt x="1187976" y="4782063"/>
                  <a:pt x="1188727" y="4784452"/>
                  <a:pt x="1193504" y="4782949"/>
                </a:cubicBezTo>
                <a:cubicBezTo>
                  <a:pt x="1192752" y="4780559"/>
                  <a:pt x="1196776" y="4776667"/>
                  <a:pt x="1196776" y="4776667"/>
                </a:cubicBezTo>
                <a:cubicBezTo>
                  <a:pt x="1196776" y="4776667"/>
                  <a:pt x="1196024" y="4774277"/>
                  <a:pt x="1196024" y="4774277"/>
                </a:cubicBezTo>
                <a:cubicBezTo>
                  <a:pt x="1196024" y="4774277"/>
                  <a:pt x="1196024" y="4774277"/>
                  <a:pt x="1193636" y="4775029"/>
                </a:cubicBezTo>
                <a:lnTo>
                  <a:pt x="1189611" y="4778922"/>
                </a:lnTo>
                <a:lnTo>
                  <a:pt x="1191248" y="4775781"/>
                </a:lnTo>
                <a:cubicBezTo>
                  <a:pt x="1189611" y="4778922"/>
                  <a:pt x="1187223" y="4779673"/>
                  <a:pt x="1187223" y="4779673"/>
                </a:cubicBezTo>
                <a:cubicBezTo>
                  <a:pt x="1187223" y="4779673"/>
                  <a:pt x="1184836" y="4780425"/>
                  <a:pt x="1184836" y="4780425"/>
                </a:cubicBezTo>
                <a:cubicBezTo>
                  <a:pt x="1182447" y="4781177"/>
                  <a:pt x="1182447" y="4781177"/>
                  <a:pt x="1180812" y="4784318"/>
                </a:cubicBezTo>
                <a:cubicBezTo>
                  <a:pt x="1178421" y="4785071"/>
                  <a:pt x="1178421" y="4785071"/>
                  <a:pt x="1178421" y="4785071"/>
                </a:cubicBezTo>
                <a:cubicBezTo>
                  <a:pt x="1175149" y="4791352"/>
                  <a:pt x="1171125" y="4795246"/>
                  <a:pt x="1165464" y="4802279"/>
                </a:cubicBezTo>
                <a:cubicBezTo>
                  <a:pt x="1168604" y="4803917"/>
                  <a:pt x="1164578" y="4807809"/>
                  <a:pt x="1174265" y="4796883"/>
                </a:cubicBezTo>
                <a:cubicBezTo>
                  <a:pt x="1174265" y="4796883"/>
                  <a:pt x="1176653" y="4796131"/>
                  <a:pt x="1175017" y="4799272"/>
                </a:cubicBezTo>
                <a:cubicBezTo>
                  <a:pt x="1175017" y="4799272"/>
                  <a:pt x="1171745" y="4805553"/>
                  <a:pt x="1169356" y="4806305"/>
                </a:cubicBezTo>
                <a:cubicBezTo>
                  <a:pt x="1167721" y="4809446"/>
                  <a:pt x="1165330" y="4810198"/>
                  <a:pt x="1163695" y="4813340"/>
                </a:cubicBezTo>
                <a:cubicBezTo>
                  <a:pt x="1161306" y="4814092"/>
                  <a:pt x="1159671" y="4817233"/>
                  <a:pt x="1158034" y="4820374"/>
                </a:cubicBezTo>
                <a:cubicBezTo>
                  <a:pt x="1156398" y="4823515"/>
                  <a:pt x="1158034" y="4820374"/>
                  <a:pt x="1160422" y="4819622"/>
                </a:cubicBezTo>
                <a:cubicBezTo>
                  <a:pt x="1164446" y="4815729"/>
                  <a:pt x="1162811" y="4818871"/>
                  <a:pt x="1158787" y="4822763"/>
                </a:cubicBezTo>
                <a:cubicBezTo>
                  <a:pt x="1154762" y="4826655"/>
                  <a:pt x="1152242" y="4835327"/>
                  <a:pt x="1151490" y="4832939"/>
                </a:cubicBezTo>
                <a:cubicBezTo>
                  <a:pt x="1149100" y="4833690"/>
                  <a:pt x="1149986" y="4828159"/>
                  <a:pt x="1151622" y="4825019"/>
                </a:cubicBezTo>
                <a:cubicBezTo>
                  <a:pt x="1150870" y="4822629"/>
                  <a:pt x="1152505" y="4819487"/>
                  <a:pt x="1146844" y="4826522"/>
                </a:cubicBezTo>
                <a:cubicBezTo>
                  <a:pt x="1142820" y="4830415"/>
                  <a:pt x="1139548" y="4836697"/>
                  <a:pt x="1137911" y="4839838"/>
                </a:cubicBezTo>
                <a:cubicBezTo>
                  <a:pt x="1132249" y="4846871"/>
                  <a:pt x="1128224" y="4850764"/>
                  <a:pt x="1124953" y="4857046"/>
                </a:cubicBezTo>
                <a:cubicBezTo>
                  <a:pt x="1122565" y="4857798"/>
                  <a:pt x="1120929" y="4860940"/>
                  <a:pt x="1118540" y="4861692"/>
                </a:cubicBezTo>
                <a:cubicBezTo>
                  <a:pt x="1118540" y="4861692"/>
                  <a:pt x="1117787" y="4859302"/>
                  <a:pt x="1115400" y="4860053"/>
                </a:cubicBezTo>
                <a:cubicBezTo>
                  <a:pt x="1115400" y="4860053"/>
                  <a:pt x="1113763" y="4863196"/>
                  <a:pt x="1113763" y="4863196"/>
                </a:cubicBezTo>
                <a:cubicBezTo>
                  <a:pt x="1111375" y="4863947"/>
                  <a:pt x="1111375" y="4863947"/>
                  <a:pt x="1112126" y="4866337"/>
                </a:cubicBezTo>
                <a:cubicBezTo>
                  <a:pt x="1115266" y="4867974"/>
                  <a:pt x="1116019" y="4870364"/>
                  <a:pt x="1118274" y="4877531"/>
                </a:cubicBezTo>
                <a:cubicBezTo>
                  <a:pt x="1113499" y="4879034"/>
                  <a:pt x="1109474" y="4882927"/>
                  <a:pt x="1106333" y="4881290"/>
                </a:cubicBezTo>
                <a:cubicBezTo>
                  <a:pt x="1105582" y="4878900"/>
                  <a:pt x="1105582" y="4878900"/>
                  <a:pt x="1105582" y="4878900"/>
                </a:cubicBezTo>
                <a:cubicBezTo>
                  <a:pt x="1105582" y="4878900"/>
                  <a:pt x="1103192" y="4879653"/>
                  <a:pt x="1103192" y="4879653"/>
                </a:cubicBezTo>
                <a:cubicBezTo>
                  <a:pt x="1103192" y="4879653"/>
                  <a:pt x="1100805" y="4880405"/>
                  <a:pt x="1098416" y="4881156"/>
                </a:cubicBezTo>
                <a:cubicBezTo>
                  <a:pt x="1099167" y="4883546"/>
                  <a:pt x="1101557" y="4882793"/>
                  <a:pt x="1102308" y="4885182"/>
                </a:cubicBezTo>
                <a:cubicBezTo>
                  <a:pt x="1099919" y="4885934"/>
                  <a:pt x="1099167" y="4883546"/>
                  <a:pt x="1096779" y="4884296"/>
                </a:cubicBezTo>
                <a:cubicBezTo>
                  <a:pt x="1095143" y="4887438"/>
                  <a:pt x="1091119" y="4891331"/>
                  <a:pt x="1091871" y="4893720"/>
                </a:cubicBezTo>
                <a:cubicBezTo>
                  <a:pt x="1089483" y="4894472"/>
                  <a:pt x="1089483" y="4894472"/>
                  <a:pt x="1090235" y="4896861"/>
                </a:cubicBezTo>
                <a:cubicBezTo>
                  <a:pt x="1090235" y="4896861"/>
                  <a:pt x="1092623" y="4896109"/>
                  <a:pt x="1094259" y="4892968"/>
                </a:cubicBezTo>
                <a:cubicBezTo>
                  <a:pt x="1096648" y="4892218"/>
                  <a:pt x="1099788" y="4893854"/>
                  <a:pt x="1102928" y="4895492"/>
                </a:cubicBezTo>
                <a:cubicBezTo>
                  <a:pt x="1105316" y="4894740"/>
                  <a:pt x="1099035" y="4891466"/>
                  <a:pt x="1101423" y="4890714"/>
                </a:cubicBezTo>
                <a:cubicBezTo>
                  <a:pt x="1106953" y="4891599"/>
                  <a:pt x="1105316" y="4894740"/>
                  <a:pt x="1106821" y="4899519"/>
                </a:cubicBezTo>
                <a:cubicBezTo>
                  <a:pt x="1103680" y="4897882"/>
                  <a:pt x="1102044" y="4901022"/>
                  <a:pt x="1102796" y="4903413"/>
                </a:cubicBezTo>
                <a:lnTo>
                  <a:pt x="1095632" y="4905668"/>
                </a:lnTo>
                <a:cubicBezTo>
                  <a:pt x="1102044" y="4901022"/>
                  <a:pt x="1101291" y="4898634"/>
                  <a:pt x="1087846" y="4897613"/>
                </a:cubicBezTo>
                <a:cubicBezTo>
                  <a:pt x="1084573" y="4903896"/>
                  <a:pt x="1080549" y="4907788"/>
                  <a:pt x="1076525" y="4911682"/>
                </a:cubicBezTo>
                <a:cubicBezTo>
                  <a:pt x="1077277" y="4914071"/>
                  <a:pt x="1074888" y="4914823"/>
                  <a:pt x="1073253" y="4917962"/>
                </a:cubicBezTo>
                <a:cubicBezTo>
                  <a:pt x="1073253" y="4917962"/>
                  <a:pt x="1074004" y="4920353"/>
                  <a:pt x="1074004" y="4920353"/>
                </a:cubicBezTo>
                <a:cubicBezTo>
                  <a:pt x="1074004" y="4920353"/>
                  <a:pt x="1072368" y="4923494"/>
                  <a:pt x="1069094" y="4929776"/>
                </a:cubicBezTo>
                <a:lnTo>
                  <a:pt x="1068590" y="4930264"/>
                </a:lnTo>
                <a:lnTo>
                  <a:pt x="1068589" y="4930263"/>
                </a:lnTo>
                <a:lnTo>
                  <a:pt x="1068587" y="4930268"/>
                </a:lnTo>
                <a:lnTo>
                  <a:pt x="1066579" y="4932210"/>
                </a:lnTo>
                <a:cubicBezTo>
                  <a:pt x="1065480" y="4932884"/>
                  <a:pt x="1064694" y="4932474"/>
                  <a:pt x="1065954" y="4928138"/>
                </a:cubicBezTo>
                <a:cubicBezTo>
                  <a:pt x="1057020" y="4941455"/>
                  <a:pt x="1057154" y="4933535"/>
                  <a:pt x="1048220" y="4946851"/>
                </a:cubicBezTo>
                <a:cubicBezTo>
                  <a:pt x="1052244" y="4942959"/>
                  <a:pt x="1046583" y="4949993"/>
                  <a:pt x="1044947" y="4953132"/>
                </a:cubicBezTo>
                <a:cubicBezTo>
                  <a:pt x="1042559" y="4953884"/>
                  <a:pt x="1040922" y="4957025"/>
                  <a:pt x="1039286" y="4960167"/>
                </a:cubicBezTo>
                <a:cubicBezTo>
                  <a:pt x="1039286" y="4960167"/>
                  <a:pt x="1037650" y="4963308"/>
                  <a:pt x="1034377" y="4969591"/>
                </a:cubicBezTo>
                <a:cubicBezTo>
                  <a:pt x="1038402" y="4965697"/>
                  <a:pt x="1039154" y="4968087"/>
                  <a:pt x="1039154" y="4968087"/>
                </a:cubicBezTo>
                <a:cubicBezTo>
                  <a:pt x="1039154" y="4968087"/>
                  <a:pt x="1039906" y="4970477"/>
                  <a:pt x="1037517" y="4971228"/>
                </a:cubicBezTo>
                <a:cubicBezTo>
                  <a:pt x="1038269" y="4973618"/>
                  <a:pt x="1035880" y="4974369"/>
                  <a:pt x="1034245" y="4977511"/>
                </a:cubicBezTo>
                <a:cubicBezTo>
                  <a:pt x="1030221" y="4981403"/>
                  <a:pt x="1030221" y="4981403"/>
                  <a:pt x="1024559" y="4988436"/>
                </a:cubicBezTo>
                <a:cubicBezTo>
                  <a:pt x="1021286" y="4994720"/>
                  <a:pt x="1013238" y="5002504"/>
                  <a:pt x="1010848" y="5003256"/>
                </a:cubicBezTo>
                <a:cubicBezTo>
                  <a:pt x="1010848" y="5003256"/>
                  <a:pt x="1010848" y="5003256"/>
                  <a:pt x="1007576" y="5009538"/>
                </a:cubicBezTo>
                <a:cubicBezTo>
                  <a:pt x="1001915" y="5016573"/>
                  <a:pt x="1000279" y="5019715"/>
                  <a:pt x="997139" y="5018077"/>
                </a:cubicBezTo>
                <a:cubicBezTo>
                  <a:pt x="991478" y="5025110"/>
                  <a:pt x="985816" y="5032144"/>
                  <a:pt x="978519" y="5042319"/>
                </a:cubicBezTo>
                <a:lnTo>
                  <a:pt x="983296" y="5040816"/>
                </a:lnTo>
                <a:cubicBezTo>
                  <a:pt x="981660" y="5043957"/>
                  <a:pt x="979271" y="5044710"/>
                  <a:pt x="980024" y="5047098"/>
                </a:cubicBezTo>
                <a:cubicBezTo>
                  <a:pt x="977635" y="5047850"/>
                  <a:pt x="977635" y="5047850"/>
                  <a:pt x="975246" y="5048602"/>
                </a:cubicBezTo>
                <a:cubicBezTo>
                  <a:pt x="978387" y="5050239"/>
                  <a:pt x="978387" y="5050239"/>
                  <a:pt x="979140" y="5052630"/>
                </a:cubicBezTo>
                <a:cubicBezTo>
                  <a:pt x="979140" y="5052630"/>
                  <a:pt x="977502" y="5055771"/>
                  <a:pt x="977502" y="5055771"/>
                </a:cubicBezTo>
                <a:cubicBezTo>
                  <a:pt x="975114" y="5056522"/>
                  <a:pt x="973478" y="5059662"/>
                  <a:pt x="973478" y="5059662"/>
                </a:cubicBezTo>
                <a:cubicBezTo>
                  <a:pt x="969454" y="5063555"/>
                  <a:pt x="967066" y="5064307"/>
                  <a:pt x="967066" y="5064307"/>
                </a:cubicBezTo>
                <a:cubicBezTo>
                  <a:pt x="966314" y="5061918"/>
                  <a:pt x="965561" y="5059528"/>
                  <a:pt x="962288" y="5065810"/>
                </a:cubicBezTo>
                <a:cubicBezTo>
                  <a:pt x="959901" y="5066562"/>
                  <a:pt x="958263" y="5069703"/>
                  <a:pt x="958263" y="5069703"/>
                </a:cubicBezTo>
                <a:cubicBezTo>
                  <a:pt x="958263" y="5069703"/>
                  <a:pt x="954991" y="5075986"/>
                  <a:pt x="954991" y="5075986"/>
                </a:cubicBezTo>
                <a:cubicBezTo>
                  <a:pt x="950215" y="5077489"/>
                  <a:pt x="943668" y="5090054"/>
                  <a:pt x="939644" y="5093948"/>
                </a:cubicBezTo>
                <a:cubicBezTo>
                  <a:pt x="939644" y="5093948"/>
                  <a:pt x="935621" y="5097839"/>
                  <a:pt x="935621" y="5097839"/>
                </a:cubicBezTo>
                <a:cubicBezTo>
                  <a:pt x="928323" y="5108013"/>
                  <a:pt x="922662" y="5115049"/>
                  <a:pt x="915364" y="5125224"/>
                </a:cubicBezTo>
                <a:cubicBezTo>
                  <a:pt x="915364" y="5125224"/>
                  <a:pt x="913729" y="5128365"/>
                  <a:pt x="914480" y="5130754"/>
                </a:cubicBezTo>
                <a:cubicBezTo>
                  <a:pt x="912091" y="5131507"/>
                  <a:pt x="908067" y="5135398"/>
                  <a:pt x="908067" y="5135398"/>
                </a:cubicBezTo>
                <a:cubicBezTo>
                  <a:pt x="905679" y="5136149"/>
                  <a:pt x="905679" y="5136149"/>
                  <a:pt x="902406" y="5142432"/>
                </a:cubicBezTo>
                <a:cubicBezTo>
                  <a:pt x="891084" y="5156500"/>
                  <a:pt x="878125" y="5173709"/>
                  <a:pt x="869943" y="5189416"/>
                </a:cubicBezTo>
                <a:cubicBezTo>
                  <a:pt x="867556" y="5190167"/>
                  <a:pt x="866672" y="5195698"/>
                  <a:pt x="864283" y="5196450"/>
                </a:cubicBezTo>
                <a:cubicBezTo>
                  <a:pt x="863531" y="5194059"/>
                  <a:pt x="860259" y="5200343"/>
                  <a:pt x="856234" y="5204234"/>
                </a:cubicBezTo>
                <a:cubicBezTo>
                  <a:pt x="852960" y="5210517"/>
                  <a:pt x="851325" y="5213658"/>
                  <a:pt x="849689" y="5216799"/>
                </a:cubicBezTo>
                <a:cubicBezTo>
                  <a:pt x="847301" y="5217551"/>
                  <a:pt x="842524" y="5219054"/>
                  <a:pt x="837748" y="5220558"/>
                </a:cubicBezTo>
                <a:cubicBezTo>
                  <a:pt x="838500" y="5222947"/>
                  <a:pt x="837614" y="5228479"/>
                  <a:pt x="835978" y="5231619"/>
                </a:cubicBezTo>
                <a:cubicBezTo>
                  <a:pt x="835978" y="5231619"/>
                  <a:pt x="836730" y="5234009"/>
                  <a:pt x="836730" y="5234009"/>
                </a:cubicBezTo>
                <a:cubicBezTo>
                  <a:pt x="829566" y="5236264"/>
                  <a:pt x="823154" y="5240908"/>
                  <a:pt x="819128" y="5244801"/>
                </a:cubicBezTo>
                <a:cubicBezTo>
                  <a:pt x="817491" y="5247942"/>
                  <a:pt x="817491" y="5247942"/>
                  <a:pt x="818243" y="5250331"/>
                </a:cubicBezTo>
                <a:cubicBezTo>
                  <a:pt x="813467" y="5251835"/>
                  <a:pt x="808690" y="5253337"/>
                  <a:pt x="806302" y="5254089"/>
                </a:cubicBezTo>
                <a:cubicBezTo>
                  <a:pt x="803914" y="5254841"/>
                  <a:pt x="804798" y="5249311"/>
                  <a:pt x="807187" y="5248559"/>
                </a:cubicBezTo>
                <a:cubicBezTo>
                  <a:pt x="809706" y="5239888"/>
                  <a:pt x="813731" y="5235995"/>
                  <a:pt x="821781" y="5228209"/>
                </a:cubicBezTo>
                <a:cubicBezTo>
                  <a:pt x="824170" y="5227457"/>
                  <a:pt x="824170" y="5227457"/>
                  <a:pt x="825805" y="5224316"/>
                </a:cubicBezTo>
                <a:cubicBezTo>
                  <a:pt x="829829" y="5220423"/>
                  <a:pt x="835492" y="5213389"/>
                  <a:pt x="836244" y="5215779"/>
                </a:cubicBezTo>
                <a:cubicBezTo>
                  <a:pt x="837748" y="5220558"/>
                  <a:pt x="831334" y="5225202"/>
                  <a:pt x="826557" y="5226706"/>
                </a:cubicBezTo>
                <a:cubicBezTo>
                  <a:pt x="827309" y="5229095"/>
                  <a:pt x="824921" y="5229847"/>
                  <a:pt x="824921" y="5229847"/>
                </a:cubicBezTo>
                <a:cubicBezTo>
                  <a:pt x="828061" y="5231484"/>
                  <a:pt x="828061" y="5231484"/>
                  <a:pt x="829697" y="5228343"/>
                </a:cubicBezTo>
                <a:cubicBezTo>
                  <a:pt x="833722" y="5224450"/>
                  <a:pt x="837748" y="5220558"/>
                  <a:pt x="841019" y="5214275"/>
                </a:cubicBezTo>
                <a:cubicBezTo>
                  <a:pt x="835624" y="5205470"/>
                  <a:pt x="835624" y="5205470"/>
                  <a:pt x="821913" y="5220289"/>
                </a:cubicBezTo>
                <a:cubicBezTo>
                  <a:pt x="824433" y="5211618"/>
                  <a:pt x="826070" y="5208477"/>
                  <a:pt x="821293" y="5209981"/>
                </a:cubicBezTo>
                <a:lnTo>
                  <a:pt x="809162" y="5209061"/>
                </a:lnTo>
                <a:lnTo>
                  <a:pt x="814261" y="5204316"/>
                </a:lnTo>
                <a:cubicBezTo>
                  <a:pt x="814261" y="5204316"/>
                  <a:pt x="815013" y="5206704"/>
                  <a:pt x="812624" y="5207456"/>
                </a:cubicBezTo>
                <a:cubicBezTo>
                  <a:pt x="813377" y="5209845"/>
                  <a:pt x="820673" y="5199670"/>
                  <a:pt x="823061" y="5198918"/>
                </a:cubicBezTo>
                <a:cubicBezTo>
                  <a:pt x="822309" y="5196530"/>
                  <a:pt x="826333" y="5192636"/>
                  <a:pt x="826333" y="5192636"/>
                </a:cubicBezTo>
                <a:cubicBezTo>
                  <a:pt x="825581" y="5190247"/>
                  <a:pt x="827219" y="5187106"/>
                  <a:pt x="827219" y="5187106"/>
                </a:cubicBezTo>
                <a:cubicBezTo>
                  <a:pt x="827219" y="5187106"/>
                  <a:pt x="824077" y="5185469"/>
                  <a:pt x="825715" y="5182328"/>
                </a:cubicBezTo>
                <a:cubicBezTo>
                  <a:pt x="827351" y="5179187"/>
                  <a:pt x="820936" y="5183831"/>
                  <a:pt x="819301" y="5186972"/>
                </a:cubicBezTo>
                <a:cubicBezTo>
                  <a:pt x="824964" y="5179938"/>
                  <a:pt x="818549" y="5184583"/>
                  <a:pt x="814524" y="5188476"/>
                </a:cubicBezTo>
                <a:cubicBezTo>
                  <a:pt x="814524" y="5188476"/>
                  <a:pt x="815277" y="5190864"/>
                  <a:pt x="815277" y="5190864"/>
                </a:cubicBezTo>
                <a:cubicBezTo>
                  <a:pt x="812889" y="5191616"/>
                  <a:pt x="813640" y="5194005"/>
                  <a:pt x="813640" y="5194005"/>
                </a:cubicBezTo>
                <a:cubicBezTo>
                  <a:pt x="809616" y="5197898"/>
                  <a:pt x="806342" y="5204180"/>
                  <a:pt x="802318" y="5208074"/>
                </a:cubicBezTo>
                <a:cubicBezTo>
                  <a:pt x="800682" y="5211216"/>
                  <a:pt x="798294" y="5211967"/>
                  <a:pt x="799046" y="5214356"/>
                </a:cubicBezTo>
                <a:cubicBezTo>
                  <a:pt x="796657" y="5215107"/>
                  <a:pt x="794270" y="5215859"/>
                  <a:pt x="794270" y="5215859"/>
                </a:cubicBezTo>
                <a:cubicBezTo>
                  <a:pt x="791882" y="5216611"/>
                  <a:pt x="791882" y="5216611"/>
                  <a:pt x="790244" y="5219753"/>
                </a:cubicBezTo>
                <a:cubicBezTo>
                  <a:pt x="787856" y="5220505"/>
                  <a:pt x="788607" y="5222894"/>
                  <a:pt x="786219" y="5223646"/>
                </a:cubicBezTo>
                <a:cubicBezTo>
                  <a:pt x="782947" y="5229927"/>
                  <a:pt x="778923" y="5233820"/>
                  <a:pt x="777286" y="5236960"/>
                </a:cubicBezTo>
                <a:cubicBezTo>
                  <a:pt x="777286" y="5236960"/>
                  <a:pt x="775648" y="5240103"/>
                  <a:pt x="775648" y="5240103"/>
                </a:cubicBezTo>
                <a:cubicBezTo>
                  <a:pt x="769989" y="5247136"/>
                  <a:pt x="765081" y="5256561"/>
                  <a:pt x="757030" y="5264345"/>
                </a:cubicBezTo>
                <a:cubicBezTo>
                  <a:pt x="757030" y="5264345"/>
                  <a:pt x="754642" y="5265097"/>
                  <a:pt x="752121" y="5273768"/>
                </a:cubicBezTo>
                <a:cubicBezTo>
                  <a:pt x="752121" y="5273768"/>
                  <a:pt x="742435" y="5284696"/>
                  <a:pt x="738411" y="5288589"/>
                </a:cubicBezTo>
                <a:cubicBezTo>
                  <a:pt x="736023" y="5289340"/>
                  <a:pt x="734387" y="5292481"/>
                  <a:pt x="734387" y="5292481"/>
                </a:cubicBezTo>
                <a:cubicBezTo>
                  <a:pt x="731247" y="5290844"/>
                  <a:pt x="727975" y="5297126"/>
                  <a:pt x="726336" y="5300268"/>
                </a:cubicBezTo>
                <a:cubicBezTo>
                  <a:pt x="724701" y="5303408"/>
                  <a:pt x="724701" y="5303408"/>
                  <a:pt x="722312" y="5304160"/>
                </a:cubicBezTo>
                <a:cubicBezTo>
                  <a:pt x="719172" y="5302522"/>
                  <a:pt x="728859" y="5291595"/>
                  <a:pt x="726471" y="5292347"/>
                </a:cubicBezTo>
                <a:cubicBezTo>
                  <a:pt x="725718" y="5289957"/>
                  <a:pt x="728106" y="5289205"/>
                  <a:pt x="730495" y="5288453"/>
                </a:cubicBezTo>
                <a:cubicBezTo>
                  <a:pt x="730495" y="5288453"/>
                  <a:pt x="732883" y="5287702"/>
                  <a:pt x="734519" y="5284561"/>
                </a:cubicBezTo>
                <a:cubicBezTo>
                  <a:pt x="739295" y="5283058"/>
                  <a:pt x="738544" y="5280669"/>
                  <a:pt x="740179" y="5277527"/>
                </a:cubicBezTo>
                <a:cubicBezTo>
                  <a:pt x="743454" y="5271245"/>
                  <a:pt x="733767" y="5282172"/>
                  <a:pt x="737039" y="5275890"/>
                </a:cubicBezTo>
                <a:cubicBezTo>
                  <a:pt x="738675" y="5272749"/>
                  <a:pt x="743586" y="5263326"/>
                  <a:pt x="743586" y="5263326"/>
                </a:cubicBezTo>
                <a:cubicBezTo>
                  <a:pt x="749998" y="5258681"/>
                  <a:pt x="749245" y="5256291"/>
                  <a:pt x="752517" y="5250009"/>
                </a:cubicBezTo>
                <a:cubicBezTo>
                  <a:pt x="762204" y="5239082"/>
                  <a:pt x="767112" y="5229660"/>
                  <a:pt x="767244" y="5221740"/>
                </a:cubicBezTo>
                <a:cubicBezTo>
                  <a:pt x="768881" y="5218598"/>
                  <a:pt x="773791" y="5209174"/>
                  <a:pt x="776310" y="5200503"/>
                </a:cubicBezTo>
                <a:cubicBezTo>
                  <a:pt x="779582" y="5194221"/>
                  <a:pt x="785997" y="5189575"/>
                  <a:pt x="790774" y="5188073"/>
                </a:cubicBezTo>
                <a:cubicBezTo>
                  <a:pt x="790774" y="5188073"/>
                  <a:pt x="793161" y="5187321"/>
                  <a:pt x="793161" y="5187321"/>
                </a:cubicBezTo>
                <a:cubicBezTo>
                  <a:pt x="794798" y="5184180"/>
                  <a:pt x="798822" y="5180287"/>
                  <a:pt x="798822" y="5180287"/>
                </a:cubicBezTo>
                <a:cubicBezTo>
                  <a:pt x="794930" y="5176260"/>
                  <a:pt x="798201" y="5169978"/>
                  <a:pt x="806252" y="5162192"/>
                </a:cubicBezTo>
                <a:cubicBezTo>
                  <a:pt x="814434" y="5146486"/>
                  <a:pt x="830533" y="5130915"/>
                  <a:pt x="835573" y="5113572"/>
                </a:cubicBezTo>
                <a:cubicBezTo>
                  <a:pt x="837962" y="5112820"/>
                  <a:pt x="839597" y="5109680"/>
                  <a:pt x="841986" y="5108928"/>
                </a:cubicBezTo>
                <a:cubicBezTo>
                  <a:pt x="847647" y="5101893"/>
                  <a:pt x="847647" y="5101893"/>
                  <a:pt x="845260" y="5102645"/>
                </a:cubicBezTo>
                <a:cubicBezTo>
                  <a:pt x="842118" y="5101008"/>
                  <a:pt x="847779" y="5093974"/>
                  <a:pt x="849416" y="5090832"/>
                </a:cubicBezTo>
                <a:cubicBezTo>
                  <a:pt x="851936" y="5082160"/>
                  <a:pt x="859987" y="5074375"/>
                  <a:pt x="863258" y="5068092"/>
                </a:cubicBezTo>
                <a:cubicBezTo>
                  <a:pt x="858482" y="5069595"/>
                  <a:pt x="852068" y="5074240"/>
                  <a:pt x="848928" y="5072603"/>
                </a:cubicBezTo>
                <a:cubicBezTo>
                  <a:pt x="848176" y="5070214"/>
                  <a:pt x="850696" y="5061543"/>
                  <a:pt x="843531" y="5063798"/>
                </a:cubicBezTo>
                <a:cubicBezTo>
                  <a:pt x="842648" y="5069328"/>
                  <a:pt x="841011" y="5072469"/>
                  <a:pt x="841764" y="5074858"/>
                </a:cubicBezTo>
                <a:cubicBezTo>
                  <a:pt x="841764" y="5074858"/>
                  <a:pt x="842515" y="5077247"/>
                  <a:pt x="842515" y="5077247"/>
                </a:cubicBezTo>
                <a:cubicBezTo>
                  <a:pt x="840880" y="5080389"/>
                  <a:pt x="839243" y="5083529"/>
                  <a:pt x="836853" y="5084282"/>
                </a:cubicBezTo>
                <a:cubicBezTo>
                  <a:pt x="839243" y="5083529"/>
                  <a:pt x="847160" y="5083664"/>
                  <a:pt x="848663" y="5088443"/>
                </a:cubicBezTo>
                <a:cubicBezTo>
                  <a:pt x="843136" y="5087557"/>
                  <a:pt x="839995" y="5085919"/>
                  <a:pt x="837605" y="5086671"/>
                </a:cubicBezTo>
                <a:cubicBezTo>
                  <a:pt x="835217" y="5087423"/>
                  <a:pt x="835217" y="5087423"/>
                  <a:pt x="835217" y="5087423"/>
                </a:cubicBezTo>
                <a:cubicBezTo>
                  <a:pt x="833581" y="5090564"/>
                  <a:pt x="830440" y="5088926"/>
                  <a:pt x="830440" y="5088926"/>
                </a:cubicBezTo>
                <a:cubicBezTo>
                  <a:pt x="829689" y="5086537"/>
                  <a:pt x="831325" y="5083396"/>
                  <a:pt x="828937" y="5084148"/>
                </a:cubicBezTo>
                <a:cubicBezTo>
                  <a:pt x="827300" y="5087289"/>
                  <a:pt x="826416" y="5092819"/>
                  <a:pt x="826416" y="5092819"/>
                </a:cubicBezTo>
                <a:cubicBezTo>
                  <a:pt x="827921" y="5097597"/>
                  <a:pt x="823897" y="5101491"/>
                  <a:pt x="821508" y="5102243"/>
                </a:cubicBezTo>
                <a:cubicBezTo>
                  <a:pt x="817482" y="5106136"/>
                  <a:pt x="815094" y="5106887"/>
                  <a:pt x="811070" y="5110780"/>
                </a:cubicBezTo>
                <a:cubicBezTo>
                  <a:pt x="808550" y="5119451"/>
                  <a:pt x="801383" y="5121707"/>
                  <a:pt x="796476" y="5131131"/>
                </a:cubicBezTo>
                <a:cubicBezTo>
                  <a:pt x="796476" y="5131131"/>
                  <a:pt x="796476" y="5131131"/>
                  <a:pt x="794839" y="5134271"/>
                </a:cubicBezTo>
                <a:cubicBezTo>
                  <a:pt x="792452" y="5135022"/>
                  <a:pt x="792452" y="5135022"/>
                  <a:pt x="792452" y="5135022"/>
                </a:cubicBezTo>
                <a:cubicBezTo>
                  <a:pt x="790063" y="5135774"/>
                  <a:pt x="789311" y="5133386"/>
                  <a:pt x="782897" y="5138030"/>
                </a:cubicBezTo>
                <a:cubicBezTo>
                  <a:pt x="785284" y="5137279"/>
                  <a:pt x="784533" y="5134889"/>
                  <a:pt x="786921" y="5134138"/>
                </a:cubicBezTo>
                <a:cubicBezTo>
                  <a:pt x="786168" y="5131747"/>
                  <a:pt x="788559" y="5130995"/>
                  <a:pt x="787807" y="5128606"/>
                </a:cubicBezTo>
                <a:cubicBezTo>
                  <a:pt x="797492" y="5117679"/>
                  <a:pt x="788691" y="5123075"/>
                  <a:pt x="789575" y="5117546"/>
                </a:cubicBezTo>
                <a:cubicBezTo>
                  <a:pt x="792847" y="5111264"/>
                  <a:pt x="795987" y="5112901"/>
                  <a:pt x="797624" y="5109760"/>
                </a:cubicBezTo>
                <a:cubicBezTo>
                  <a:pt x="801650" y="5105866"/>
                  <a:pt x="803285" y="5102726"/>
                  <a:pt x="808062" y="5101223"/>
                </a:cubicBezTo>
                <a:cubicBezTo>
                  <a:pt x="810449" y="5100471"/>
                  <a:pt x="820136" y="5089543"/>
                  <a:pt x="825797" y="5082509"/>
                </a:cubicBezTo>
                <a:cubicBezTo>
                  <a:pt x="825044" y="5080121"/>
                  <a:pt x="825044" y="5080121"/>
                  <a:pt x="824292" y="5077731"/>
                </a:cubicBezTo>
                <a:cubicBezTo>
                  <a:pt x="817748" y="5090295"/>
                  <a:pt x="815492" y="5083126"/>
                  <a:pt x="808193" y="5093303"/>
                </a:cubicBezTo>
                <a:cubicBezTo>
                  <a:pt x="808193" y="5093303"/>
                  <a:pt x="805806" y="5094054"/>
                  <a:pt x="805806" y="5094054"/>
                </a:cubicBezTo>
                <a:cubicBezTo>
                  <a:pt x="805806" y="5094054"/>
                  <a:pt x="807442" y="5090913"/>
                  <a:pt x="809077" y="5087771"/>
                </a:cubicBezTo>
                <a:cubicBezTo>
                  <a:pt x="812349" y="5081490"/>
                  <a:pt x="818764" y="5076845"/>
                  <a:pt x="816508" y="5069677"/>
                </a:cubicBezTo>
                <a:cubicBezTo>
                  <a:pt x="820533" y="5065784"/>
                  <a:pt x="824557" y="5061891"/>
                  <a:pt x="827829" y="5055609"/>
                </a:cubicBezTo>
                <a:cubicBezTo>
                  <a:pt x="827829" y="5055609"/>
                  <a:pt x="829467" y="5052467"/>
                  <a:pt x="829467" y="5052467"/>
                </a:cubicBezTo>
                <a:cubicBezTo>
                  <a:pt x="827076" y="5053219"/>
                  <a:pt x="825440" y="5056361"/>
                  <a:pt x="825440" y="5056361"/>
                </a:cubicBezTo>
                <a:cubicBezTo>
                  <a:pt x="823804" y="5059502"/>
                  <a:pt x="822168" y="5062643"/>
                  <a:pt x="819780" y="5063395"/>
                </a:cubicBezTo>
                <a:cubicBezTo>
                  <a:pt x="818144" y="5066536"/>
                  <a:pt x="818144" y="5066536"/>
                  <a:pt x="818144" y="5066536"/>
                </a:cubicBezTo>
                <a:cubicBezTo>
                  <a:pt x="817391" y="5064146"/>
                  <a:pt x="817391" y="5064146"/>
                  <a:pt x="809341" y="5071932"/>
                </a:cubicBezTo>
                <a:cubicBezTo>
                  <a:pt x="800410" y="5085248"/>
                  <a:pt x="802045" y="5082107"/>
                  <a:pt x="799789" y="5074939"/>
                </a:cubicBezTo>
                <a:cubicBezTo>
                  <a:pt x="798285" y="5070160"/>
                  <a:pt x="803193" y="5060737"/>
                  <a:pt x="808103" y="5051313"/>
                </a:cubicBezTo>
                <a:cubicBezTo>
                  <a:pt x="808103" y="5051313"/>
                  <a:pt x="812127" y="5047421"/>
                  <a:pt x="812127" y="5047421"/>
                </a:cubicBezTo>
                <a:cubicBezTo>
                  <a:pt x="811376" y="5045031"/>
                  <a:pt x="813764" y="5044279"/>
                  <a:pt x="811376" y="5045031"/>
                </a:cubicBezTo>
                <a:cubicBezTo>
                  <a:pt x="809740" y="5048173"/>
                  <a:pt x="807352" y="5048924"/>
                  <a:pt x="806599" y="5046534"/>
                </a:cubicBezTo>
                <a:cubicBezTo>
                  <a:pt x="806599" y="5046534"/>
                  <a:pt x="802574" y="5050428"/>
                  <a:pt x="803326" y="5052818"/>
                </a:cubicBezTo>
                <a:cubicBezTo>
                  <a:pt x="797665" y="5059851"/>
                  <a:pt x="797665" y="5059851"/>
                  <a:pt x="796913" y="5057461"/>
                </a:cubicBezTo>
                <a:cubicBezTo>
                  <a:pt x="800937" y="5053569"/>
                  <a:pt x="802574" y="5050428"/>
                  <a:pt x="803459" y="5044897"/>
                </a:cubicBezTo>
                <a:cubicBezTo>
                  <a:pt x="803459" y="5044897"/>
                  <a:pt x="808236" y="5043393"/>
                  <a:pt x="808236" y="5043393"/>
                </a:cubicBezTo>
                <a:cubicBezTo>
                  <a:pt x="815400" y="5041138"/>
                  <a:pt x="817036" y="5037998"/>
                  <a:pt x="821946" y="5028573"/>
                </a:cubicBezTo>
                <a:cubicBezTo>
                  <a:pt x="822830" y="5023043"/>
                  <a:pt x="824467" y="5019903"/>
                  <a:pt x="828491" y="5016010"/>
                </a:cubicBezTo>
                <a:cubicBezTo>
                  <a:pt x="826102" y="5016762"/>
                  <a:pt x="826102" y="5016762"/>
                  <a:pt x="823714" y="5017513"/>
                </a:cubicBezTo>
                <a:cubicBezTo>
                  <a:pt x="822078" y="5020655"/>
                  <a:pt x="820442" y="5023795"/>
                  <a:pt x="818804" y="5026936"/>
                </a:cubicBezTo>
                <a:cubicBezTo>
                  <a:pt x="814780" y="5030830"/>
                  <a:pt x="813143" y="5033970"/>
                  <a:pt x="810755" y="5034721"/>
                </a:cubicBezTo>
                <a:cubicBezTo>
                  <a:pt x="810755" y="5034721"/>
                  <a:pt x="810755" y="5034721"/>
                  <a:pt x="808368" y="5035473"/>
                </a:cubicBezTo>
                <a:cubicBezTo>
                  <a:pt x="816416" y="5027687"/>
                  <a:pt x="821326" y="5018264"/>
                  <a:pt x="826234" y="5008842"/>
                </a:cubicBezTo>
                <a:cubicBezTo>
                  <a:pt x="830258" y="5004949"/>
                  <a:pt x="832780" y="4996276"/>
                  <a:pt x="837557" y="4994774"/>
                </a:cubicBezTo>
                <a:cubicBezTo>
                  <a:pt x="844721" y="4992519"/>
                  <a:pt x="847994" y="4986236"/>
                  <a:pt x="847242" y="4983847"/>
                </a:cubicBezTo>
                <a:cubicBezTo>
                  <a:pt x="847375" y="4975926"/>
                  <a:pt x="854671" y="4965751"/>
                  <a:pt x="855556" y="4960221"/>
                </a:cubicBezTo>
                <a:cubicBezTo>
                  <a:pt x="866878" y="4946153"/>
                  <a:pt x="869399" y="4937481"/>
                  <a:pt x="869530" y="4929561"/>
                </a:cubicBezTo>
                <a:cubicBezTo>
                  <a:pt x="871167" y="4926420"/>
                  <a:pt x="882356" y="4920272"/>
                  <a:pt x="876829" y="4919386"/>
                </a:cubicBezTo>
                <a:cubicBezTo>
                  <a:pt x="876076" y="4916998"/>
                  <a:pt x="872936" y="4915359"/>
                  <a:pt x="868159" y="4916862"/>
                </a:cubicBezTo>
                <a:cubicBezTo>
                  <a:pt x="868159" y="4916862"/>
                  <a:pt x="868911" y="4919253"/>
                  <a:pt x="868911" y="4919253"/>
                </a:cubicBezTo>
                <a:cubicBezTo>
                  <a:pt x="870416" y="4924031"/>
                  <a:pt x="871167" y="4926420"/>
                  <a:pt x="861482" y="4937347"/>
                </a:cubicBezTo>
                <a:cubicBezTo>
                  <a:pt x="861482" y="4937347"/>
                  <a:pt x="859093" y="4938099"/>
                  <a:pt x="856705" y="4938850"/>
                </a:cubicBezTo>
                <a:cubicBezTo>
                  <a:pt x="841358" y="4956812"/>
                  <a:pt x="839722" y="4959953"/>
                  <a:pt x="833441" y="4956677"/>
                </a:cubicBezTo>
                <a:cubicBezTo>
                  <a:pt x="832688" y="4954289"/>
                  <a:pt x="832688" y="4954289"/>
                  <a:pt x="832688" y="4954289"/>
                </a:cubicBezTo>
                <a:cubicBezTo>
                  <a:pt x="830301" y="4955039"/>
                  <a:pt x="828664" y="4958181"/>
                  <a:pt x="826276" y="4958932"/>
                </a:cubicBezTo>
                <a:cubicBezTo>
                  <a:pt x="824640" y="4962074"/>
                  <a:pt x="823756" y="4967604"/>
                  <a:pt x="821367" y="4968356"/>
                </a:cubicBezTo>
                <a:cubicBezTo>
                  <a:pt x="819730" y="4971497"/>
                  <a:pt x="814953" y="4973000"/>
                  <a:pt x="814070" y="4978530"/>
                </a:cubicBezTo>
                <a:cubicBezTo>
                  <a:pt x="814070" y="4978530"/>
                  <a:pt x="818845" y="4977027"/>
                  <a:pt x="820482" y="4973886"/>
                </a:cubicBezTo>
                <a:cubicBezTo>
                  <a:pt x="822871" y="4973135"/>
                  <a:pt x="824508" y="4969993"/>
                  <a:pt x="826896" y="4969242"/>
                </a:cubicBezTo>
                <a:cubicBezTo>
                  <a:pt x="828532" y="4966101"/>
                  <a:pt x="832557" y="4962209"/>
                  <a:pt x="832557" y="4962209"/>
                </a:cubicBezTo>
                <a:cubicBezTo>
                  <a:pt x="835697" y="4963845"/>
                  <a:pt x="835697" y="4963845"/>
                  <a:pt x="839722" y="4959953"/>
                </a:cubicBezTo>
                <a:cubicBezTo>
                  <a:pt x="840474" y="4962342"/>
                  <a:pt x="838837" y="4965483"/>
                  <a:pt x="836449" y="4966235"/>
                </a:cubicBezTo>
                <a:cubicBezTo>
                  <a:pt x="831541" y="4975658"/>
                  <a:pt x="822738" y="4981055"/>
                  <a:pt x="820218" y="4989726"/>
                </a:cubicBezTo>
                <a:cubicBezTo>
                  <a:pt x="820218" y="4989726"/>
                  <a:pt x="816194" y="4993619"/>
                  <a:pt x="816194" y="4993619"/>
                </a:cubicBezTo>
                <a:cubicBezTo>
                  <a:pt x="815442" y="4991230"/>
                  <a:pt x="814690" y="4988840"/>
                  <a:pt x="813937" y="4986450"/>
                </a:cubicBezTo>
                <a:cubicBezTo>
                  <a:pt x="815574" y="4983310"/>
                  <a:pt x="817210" y="4980169"/>
                  <a:pt x="810797" y="4984813"/>
                </a:cubicBezTo>
                <a:cubicBezTo>
                  <a:pt x="801994" y="4990209"/>
                  <a:pt x="801243" y="4987820"/>
                  <a:pt x="807789" y="4975255"/>
                </a:cubicBezTo>
                <a:cubicBezTo>
                  <a:pt x="810310" y="4966585"/>
                  <a:pt x="819996" y="4955657"/>
                  <a:pt x="826408" y="4951012"/>
                </a:cubicBezTo>
                <a:cubicBezTo>
                  <a:pt x="831185" y="4949509"/>
                  <a:pt x="833572" y="4948757"/>
                  <a:pt x="835210" y="4945616"/>
                </a:cubicBezTo>
                <a:cubicBezTo>
                  <a:pt x="840870" y="4938582"/>
                  <a:pt x="846531" y="4931549"/>
                  <a:pt x="849052" y="4922876"/>
                </a:cubicBezTo>
                <a:cubicBezTo>
                  <a:pt x="844275" y="4924380"/>
                  <a:pt x="846663" y="4923629"/>
                  <a:pt x="849184" y="4914956"/>
                </a:cubicBezTo>
                <a:cubicBezTo>
                  <a:pt x="846796" y="4915708"/>
                  <a:pt x="850068" y="4909426"/>
                  <a:pt x="846927" y="4907788"/>
                </a:cubicBezTo>
                <a:cubicBezTo>
                  <a:pt x="831094" y="4907520"/>
                  <a:pt x="817647" y="4906500"/>
                  <a:pt x="807474" y="4899197"/>
                </a:cubicBezTo>
                <a:cubicBezTo>
                  <a:pt x="809863" y="4898446"/>
                  <a:pt x="812251" y="4897694"/>
                  <a:pt x="815391" y="4899332"/>
                </a:cubicBezTo>
                <a:cubicBezTo>
                  <a:pt x="818664" y="4893050"/>
                  <a:pt x="815523" y="4891412"/>
                  <a:pt x="818797" y="4885131"/>
                </a:cubicBezTo>
                <a:cubicBezTo>
                  <a:pt x="820433" y="4881988"/>
                  <a:pt x="821317" y="4876458"/>
                  <a:pt x="822954" y="4873317"/>
                </a:cubicBezTo>
                <a:cubicBezTo>
                  <a:pt x="822954" y="4873317"/>
                  <a:pt x="819814" y="4871679"/>
                  <a:pt x="819814" y="4871679"/>
                </a:cubicBezTo>
                <a:cubicBezTo>
                  <a:pt x="817425" y="4872431"/>
                  <a:pt x="813400" y="4876324"/>
                  <a:pt x="811763" y="4879466"/>
                </a:cubicBezTo>
                <a:cubicBezTo>
                  <a:pt x="811763" y="4879466"/>
                  <a:pt x="813400" y="4876324"/>
                  <a:pt x="813400" y="4876324"/>
                </a:cubicBezTo>
                <a:cubicBezTo>
                  <a:pt x="815036" y="4873182"/>
                  <a:pt x="815036" y="4873182"/>
                  <a:pt x="816674" y="4870041"/>
                </a:cubicBezTo>
                <a:cubicBezTo>
                  <a:pt x="818309" y="4866900"/>
                  <a:pt x="819945" y="4863759"/>
                  <a:pt x="821581" y="4860618"/>
                </a:cubicBezTo>
                <a:cubicBezTo>
                  <a:pt x="823217" y="4857477"/>
                  <a:pt x="827995" y="4855973"/>
                  <a:pt x="831268" y="4849691"/>
                </a:cubicBezTo>
                <a:cubicBezTo>
                  <a:pt x="830515" y="4847302"/>
                  <a:pt x="834540" y="4843410"/>
                  <a:pt x="834540" y="4843410"/>
                </a:cubicBezTo>
                <a:cubicBezTo>
                  <a:pt x="835292" y="4845798"/>
                  <a:pt x="836044" y="4848188"/>
                  <a:pt x="833655" y="4848939"/>
                </a:cubicBezTo>
                <a:cubicBezTo>
                  <a:pt x="833655" y="4848939"/>
                  <a:pt x="836044" y="4848188"/>
                  <a:pt x="836044" y="4848188"/>
                </a:cubicBezTo>
                <a:cubicBezTo>
                  <a:pt x="838432" y="4847436"/>
                  <a:pt x="840068" y="4844296"/>
                  <a:pt x="839316" y="4841906"/>
                </a:cubicBezTo>
                <a:cubicBezTo>
                  <a:pt x="841704" y="4841155"/>
                  <a:pt x="843341" y="4838012"/>
                  <a:pt x="843341" y="4838012"/>
                </a:cubicBezTo>
                <a:cubicBezTo>
                  <a:pt x="843341" y="4838012"/>
                  <a:pt x="842589" y="4835623"/>
                  <a:pt x="842589" y="4835623"/>
                </a:cubicBezTo>
                <a:lnTo>
                  <a:pt x="840200" y="4836376"/>
                </a:lnTo>
                <a:cubicBezTo>
                  <a:pt x="837812" y="4837128"/>
                  <a:pt x="837812" y="4837128"/>
                  <a:pt x="833788" y="4841019"/>
                </a:cubicBezTo>
                <a:cubicBezTo>
                  <a:pt x="832152" y="4844162"/>
                  <a:pt x="830515" y="4847302"/>
                  <a:pt x="830515" y="4847302"/>
                </a:cubicBezTo>
                <a:cubicBezTo>
                  <a:pt x="828127" y="4848054"/>
                  <a:pt x="827374" y="4845665"/>
                  <a:pt x="827374" y="4845665"/>
                </a:cubicBezTo>
                <a:cubicBezTo>
                  <a:pt x="826622" y="4843274"/>
                  <a:pt x="824234" y="4844026"/>
                  <a:pt x="820209" y="4847920"/>
                </a:cubicBezTo>
                <a:cubicBezTo>
                  <a:pt x="821845" y="4844778"/>
                  <a:pt x="823482" y="4841637"/>
                  <a:pt x="822731" y="4839248"/>
                </a:cubicBezTo>
                <a:cubicBezTo>
                  <a:pt x="821978" y="4836858"/>
                  <a:pt x="826756" y="4835354"/>
                  <a:pt x="826756" y="4835354"/>
                </a:cubicBezTo>
                <a:cubicBezTo>
                  <a:pt x="833168" y="4830710"/>
                  <a:pt x="838829" y="4823677"/>
                  <a:pt x="841350" y="4815005"/>
                </a:cubicBezTo>
                <a:cubicBezTo>
                  <a:pt x="841350" y="4815005"/>
                  <a:pt x="843739" y="4814254"/>
                  <a:pt x="842986" y="4811864"/>
                </a:cubicBezTo>
                <a:cubicBezTo>
                  <a:pt x="853422" y="4803327"/>
                  <a:pt x="853422" y="4803327"/>
                  <a:pt x="856695" y="4797043"/>
                </a:cubicBezTo>
                <a:cubicBezTo>
                  <a:pt x="855944" y="4794655"/>
                  <a:pt x="855944" y="4794655"/>
                  <a:pt x="855192" y="4792266"/>
                </a:cubicBezTo>
                <a:cubicBezTo>
                  <a:pt x="857580" y="4791514"/>
                  <a:pt x="857580" y="4791514"/>
                  <a:pt x="857580" y="4791514"/>
                </a:cubicBezTo>
                <a:cubicBezTo>
                  <a:pt x="859969" y="4790762"/>
                  <a:pt x="861605" y="4787621"/>
                  <a:pt x="861605" y="4787621"/>
                </a:cubicBezTo>
                <a:cubicBezTo>
                  <a:pt x="861605" y="4787621"/>
                  <a:pt x="861605" y="4787621"/>
                  <a:pt x="860853" y="4785231"/>
                </a:cubicBezTo>
                <a:cubicBezTo>
                  <a:pt x="860101" y="4782843"/>
                  <a:pt x="857713" y="4783595"/>
                  <a:pt x="860233" y="4774922"/>
                </a:cubicBezTo>
                <a:cubicBezTo>
                  <a:pt x="862753" y="4766250"/>
                  <a:pt x="859612" y="4764613"/>
                  <a:pt x="853953" y="4771647"/>
                </a:cubicBezTo>
                <a:cubicBezTo>
                  <a:pt x="847539" y="4776291"/>
                  <a:pt x="846787" y="4773902"/>
                  <a:pt x="847671" y="4768371"/>
                </a:cubicBezTo>
                <a:cubicBezTo>
                  <a:pt x="847804" y="4760451"/>
                  <a:pt x="837365" y="4768989"/>
                  <a:pt x="834225" y="4767351"/>
                </a:cubicBezTo>
                <a:cubicBezTo>
                  <a:pt x="834225" y="4767351"/>
                  <a:pt x="832590" y="4770492"/>
                  <a:pt x="832590" y="4770492"/>
                </a:cubicBezTo>
                <a:cubicBezTo>
                  <a:pt x="821266" y="4784560"/>
                  <a:pt x="811714" y="4787567"/>
                  <a:pt x="815870" y="4775754"/>
                </a:cubicBezTo>
                <a:cubicBezTo>
                  <a:pt x="815870" y="4775754"/>
                  <a:pt x="817507" y="4772614"/>
                  <a:pt x="819143" y="4769473"/>
                </a:cubicBezTo>
                <a:cubicBezTo>
                  <a:pt x="823168" y="4765580"/>
                  <a:pt x="829581" y="4760934"/>
                  <a:pt x="833606" y="4757043"/>
                </a:cubicBezTo>
                <a:cubicBezTo>
                  <a:pt x="831217" y="4757794"/>
                  <a:pt x="831217" y="4757794"/>
                  <a:pt x="832853" y="4754652"/>
                </a:cubicBezTo>
                <a:cubicBezTo>
                  <a:pt x="832853" y="4754652"/>
                  <a:pt x="834490" y="4751511"/>
                  <a:pt x="838515" y="4747618"/>
                </a:cubicBezTo>
                <a:cubicBezTo>
                  <a:pt x="836125" y="4748371"/>
                  <a:pt x="834490" y="4751511"/>
                  <a:pt x="829713" y="4753014"/>
                </a:cubicBezTo>
                <a:cubicBezTo>
                  <a:pt x="837762" y="4745229"/>
                  <a:pt x="841036" y="4738947"/>
                  <a:pt x="844308" y="4732665"/>
                </a:cubicBezTo>
                <a:cubicBezTo>
                  <a:pt x="852357" y="4724878"/>
                  <a:pt x="857266" y="4715455"/>
                  <a:pt x="853373" y="4711428"/>
                </a:cubicBezTo>
                <a:cubicBezTo>
                  <a:pt x="851870" y="4706650"/>
                  <a:pt x="855142" y="4700368"/>
                  <a:pt x="864828" y="4689441"/>
                </a:cubicBezTo>
                <a:cubicBezTo>
                  <a:pt x="871241" y="4684796"/>
                  <a:pt x="870489" y="4682407"/>
                  <a:pt x="869737" y="4680017"/>
                </a:cubicBezTo>
                <a:cubicBezTo>
                  <a:pt x="873761" y="4676123"/>
                  <a:pt x="875397" y="4672984"/>
                  <a:pt x="877033" y="4669843"/>
                </a:cubicBezTo>
                <a:cubicBezTo>
                  <a:pt x="876281" y="4667453"/>
                  <a:pt x="873893" y="4668205"/>
                  <a:pt x="873141" y="4665816"/>
                </a:cubicBezTo>
                <a:cubicBezTo>
                  <a:pt x="879555" y="4661172"/>
                  <a:pt x="881191" y="4658029"/>
                  <a:pt x="881944" y="4660419"/>
                </a:cubicBezTo>
                <a:cubicBezTo>
                  <a:pt x="885968" y="4656526"/>
                  <a:pt x="887604" y="4653385"/>
                  <a:pt x="889240" y="4650245"/>
                </a:cubicBezTo>
                <a:cubicBezTo>
                  <a:pt x="886852" y="4650996"/>
                  <a:pt x="884464" y="4651748"/>
                  <a:pt x="884464" y="4651748"/>
                </a:cubicBezTo>
                <a:cubicBezTo>
                  <a:pt x="883712" y="4649358"/>
                  <a:pt x="870753" y="4666567"/>
                  <a:pt x="874910" y="4654755"/>
                </a:cubicBezTo>
                <a:cubicBezTo>
                  <a:pt x="874910" y="4654755"/>
                  <a:pt x="874158" y="4652365"/>
                  <a:pt x="874158" y="4652365"/>
                </a:cubicBezTo>
                <a:cubicBezTo>
                  <a:pt x="876546" y="4651613"/>
                  <a:pt x="876546" y="4651613"/>
                  <a:pt x="878183" y="4648472"/>
                </a:cubicBezTo>
                <a:cubicBezTo>
                  <a:pt x="882959" y="4646968"/>
                  <a:pt x="880572" y="4647720"/>
                  <a:pt x="877298" y="4654003"/>
                </a:cubicBezTo>
                <a:cubicBezTo>
                  <a:pt x="874910" y="4654755"/>
                  <a:pt x="875662" y="4657143"/>
                  <a:pt x="875662" y="4657143"/>
                </a:cubicBezTo>
                <a:cubicBezTo>
                  <a:pt x="875662" y="4657143"/>
                  <a:pt x="879688" y="4653251"/>
                  <a:pt x="879688" y="4653251"/>
                </a:cubicBezTo>
                <a:cubicBezTo>
                  <a:pt x="882959" y="4646968"/>
                  <a:pt x="886984" y="4643076"/>
                  <a:pt x="888620" y="4639935"/>
                </a:cubicBezTo>
                <a:cubicBezTo>
                  <a:pt x="888620" y="4639935"/>
                  <a:pt x="889371" y="4642325"/>
                  <a:pt x="891761" y="4641572"/>
                </a:cubicBezTo>
                <a:cubicBezTo>
                  <a:pt x="893265" y="4646351"/>
                  <a:pt x="896670" y="4632149"/>
                  <a:pt x="899811" y="4633787"/>
                </a:cubicBezTo>
                <a:cubicBezTo>
                  <a:pt x="901446" y="4630645"/>
                  <a:pt x="903082" y="4627505"/>
                  <a:pt x="907107" y="4623612"/>
                </a:cubicBezTo>
                <a:cubicBezTo>
                  <a:pt x="904719" y="4624364"/>
                  <a:pt x="902330" y="4625116"/>
                  <a:pt x="900695" y="4628257"/>
                </a:cubicBezTo>
                <a:cubicBezTo>
                  <a:pt x="898306" y="4629008"/>
                  <a:pt x="898306" y="4629008"/>
                  <a:pt x="895918" y="4629759"/>
                </a:cubicBezTo>
                <a:cubicBezTo>
                  <a:pt x="897555" y="4626619"/>
                  <a:pt x="899942" y="4625867"/>
                  <a:pt x="899190" y="4623477"/>
                </a:cubicBezTo>
                <a:cubicBezTo>
                  <a:pt x="899190" y="4623477"/>
                  <a:pt x="891893" y="4633652"/>
                  <a:pt x="891141" y="4631264"/>
                </a:cubicBezTo>
                <a:cubicBezTo>
                  <a:pt x="891141" y="4631264"/>
                  <a:pt x="896802" y="4624229"/>
                  <a:pt x="892777" y="4628122"/>
                </a:cubicBezTo>
                <a:cubicBezTo>
                  <a:pt x="892777" y="4628122"/>
                  <a:pt x="892777" y="4628122"/>
                  <a:pt x="890388" y="4628874"/>
                </a:cubicBezTo>
                <a:cubicBezTo>
                  <a:pt x="884728" y="4635907"/>
                  <a:pt x="878316" y="4640553"/>
                  <a:pt x="877563" y="4638162"/>
                </a:cubicBezTo>
                <a:cubicBezTo>
                  <a:pt x="877563" y="4638162"/>
                  <a:pt x="875927" y="4641304"/>
                  <a:pt x="873538" y="4642056"/>
                </a:cubicBezTo>
                <a:cubicBezTo>
                  <a:pt x="874290" y="4644446"/>
                  <a:pt x="871902" y="4645197"/>
                  <a:pt x="871902" y="4645197"/>
                </a:cubicBezTo>
                <a:cubicBezTo>
                  <a:pt x="872654" y="4647586"/>
                  <a:pt x="872654" y="4647586"/>
                  <a:pt x="869381" y="4653868"/>
                </a:cubicBezTo>
                <a:cubicBezTo>
                  <a:pt x="869381" y="4653868"/>
                  <a:pt x="866992" y="4654620"/>
                  <a:pt x="866992" y="4654620"/>
                </a:cubicBezTo>
                <a:cubicBezTo>
                  <a:pt x="866992" y="4654620"/>
                  <a:pt x="866240" y="4652230"/>
                  <a:pt x="870264" y="4648338"/>
                </a:cubicBezTo>
                <a:cubicBezTo>
                  <a:pt x="859828" y="4656875"/>
                  <a:pt x="864737" y="4647452"/>
                  <a:pt x="863984" y="4645063"/>
                </a:cubicBezTo>
                <a:cubicBezTo>
                  <a:pt x="863233" y="4642673"/>
                  <a:pt x="860092" y="4641036"/>
                  <a:pt x="869778" y="4630109"/>
                </a:cubicBezTo>
                <a:cubicBezTo>
                  <a:pt x="869778" y="4630109"/>
                  <a:pt x="866638" y="4628471"/>
                  <a:pt x="866638" y="4628471"/>
                </a:cubicBezTo>
                <a:cubicBezTo>
                  <a:pt x="865885" y="4626081"/>
                  <a:pt x="868274" y="4625329"/>
                  <a:pt x="868274" y="4625329"/>
                </a:cubicBezTo>
                <a:cubicBezTo>
                  <a:pt x="871547" y="4619048"/>
                  <a:pt x="875571" y="4615155"/>
                  <a:pt x="877208" y="4612014"/>
                </a:cubicBezTo>
                <a:cubicBezTo>
                  <a:pt x="879595" y="4611262"/>
                  <a:pt x="879595" y="4611262"/>
                  <a:pt x="879595" y="4611262"/>
                </a:cubicBezTo>
                <a:cubicBezTo>
                  <a:pt x="878843" y="4608873"/>
                  <a:pt x="878843" y="4608873"/>
                  <a:pt x="878843" y="4608873"/>
                </a:cubicBezTo>
                <a:cubicBezTo>
                  <a:pt x="881233" y="4608121"/>
                  <a:pt x="880480" y="4605732"/>
                  <a:pt x="882868" y="4604980"/>
                </a:cubicBezTo>
                <a:lnTo>
                  <a:pt x="886796" y="4600775"/>
                </a:lnTo>
                <a:lnTo>
                  <a:pt x="886893" y="4601087"/>
                </a:lnTo>
                <a:cubicBezTo>
                  <a:pt x="889723" y="4597571"/>
                  <a:pt x="889723" y="4597571"/>
                  <a:pt x="888513" y="4598935"/>
                </a:cubicBezTo>
                <a:lnTo>
                  <a:pt x="886796" y="4600775"/>
                </a:lnTo>
                <a:lnTo>
                  <a:pt x="886141" y="4598697"/>
                </a:lnTo>
                <a:cubicBezTo>
                  <a:pt x="888530" y="4597945"/>
                  <a:pt x="887777" y="4595556"/>
                  <a:pt x="890165" y="4594805"/>
                </a:cubicBezTo>
                <a:cubicBezTo>
                  <a:pt x="890165" y="4594805"/>
                  <a:pt x="891802" y="4591664"/>
                  <a:pt x="891802" y="4591664"/>
                </a:cubicBezTo>
                <a:cubicBezTo>
                  <a:pt x="889414" y="4592415"/>
                  <a:pt x="885390" y="4596308"/>
                  <a:pt x="888661" y="4590025"/>
                </a:cubicBezTo>
                <a:cubicBezTo>
                  <a:pt x="894322" y="4582993"/>
                  <a:pt x="899984" y="4575958"/>
                  <a:pt x="905644" y="4568924"/>
                </a:cubicBezTo>
                <a:cubicBezTo>
                  <a:pt x="904892" y="4566534"/>
                  <a:pt x="901752" y="4564897"/>
                  <a:pt x="895339" y="4569542"/>
                </a:cubicBezTo>
                <a:cubicBezTo>
                  <a:pt x="886537" y="4574938"/>
                  <a:pt x="881761" y="4576441"/>
                  <a:pt x="871323" y="4584980"/>
                </a:cubicBezTo>
                <a:cubicBezTo>
                  <a:pt x="869686" y="4588120"/>
                  <a:pt x="868934" y="4585731"/>
                  <a:pt x="868183" y="4583342"/>
                </a:cubicBezTo>
                <a:cubicBezTo>
                  <a:pt x="869818" y="4580200"/>
                  <a:pt x="869818" y="4580200"/>
                  <a:pt x="865794" y="4584094"/>
                </a:cubicBezTo>
                <a:cubicBezTo>
                  <a:pt x="864159" y="4587235"/>
                  <a:pt x="864159" y="4587235"/>
                  <a:pt x="861770" y="4587986"/>
                </a:cubicBezTo>
                <a:cubicBezTo>
                  <a:pt x="863406" y="4584845"/>
                  <a:pt x="867430" y="4580951"/>
                  <a:pt x="869818" y="4580200"/>
                </a:cubicBezTo>
                <a:cubicBezTo>
                  <a:pt x="873092" y="4573917"/>
                  <a:pt x="877117" y="4570024"/>
                  <a:pt x="876365" y="4567635"/>
                </a:cubicBezTo>
                <a:cubicBezTo>
                  <a:pt x="876365" y="4567635"/>
                  <a:pt x="876365" y="4567635"/>
                  <a:pt x="878000" y="4564494"/>
                </a:cubicBezTo>
                <a:cubicBezTo>
                  <a:pt x="875612" y="4565246"/>
                  <a:pt x="875612" y="4565246"/>
                  <a:pt x="874860" y="4562857"/>
                </a:cubicBezTo>
                <a:cubicBezTo>
                  <a:pt x="876497" y="4559716"/>
                  <a:pt x="881273" y="4558213"/>
                  <a:pt x="883661" y="4557461"/>
                </a:cubicBezTo>
                <a:cubicBezTo>
                  <a:pt x="887686" y="4553568"/>
                  <a:pt x="891711" y="4549675"/>
                  <a:pt x="893348" y="4546534"/>
                </a:cubicBezTo>
                <a:cubicBezTo>
                  <a:pt x="891843" y="4541755"/>
                  <a:pt x="891092" y="4539365"/>
                  <a:pt x="889587" y="4534587"/>
                </a:cubicBezTo>
                <a:cubicBezTo>
                  <a:pt x="894364" y="4533084"/>
                  <a:pt x="895116" y="4535472"/>
                  <a:pt x="900644" y="4536358"/>
                </a:cubicBezTo>
                <a:cubicBezTo>
                  <a:pt x="903917" y="4530077"/>
                  <a:pt x="909578" y="4523043"/>
                  <a:pt x="915239" y="4516009"/>
                </a:cubicBezTo>
                <a:cubicBezTo>
                  <a:pt x="915239" y="4516009"/>
                  <a:pt x="914487" y="4513619"/>
                  <a:pt x="919264" y="4512116"/>
                </a:cubicBezTo>
                <a:cubicBezTo>
                  <a:pt x="921652" y="4511364"/>
                  <a:pt x="920900" y="4508975"/>
                  <a:pt x="920900" y="4508975"/>
                </a:cubicBezTo>
                <a:cubicBezTo>
                  <a:pt x="920900" y="4508975"/>
                  <a:pt x="924925" y="4505082"/>
                  <a:pt x="924172" y="4502692"/>
                </a:cubicBezTo>
                <a:cubicBezTo>
                  <a:pt x="925809" y="4499551"/>
                  <a:pt x="928197" y="4498799"/>
                  <a:pt x="928197" y="4498799"/>
                </a:cubicBezTo>
                <a:cubicBezTo>
                  <a:pt x="930585" y="4498048"/>
                  <a:pt x="924925" y="4505082"/>
                  <a:pt x="930585" y="4498048"/>
                </a:cubicBezTo>
                <a:cubicBezTo>
                  <a:pt x="935495" y="4488624"/>
                  <a:pt x="943544" y="4480840"/>
                  <a:pt x="948453" y="4471416"/>
                </a:cubicBezTo>
                <a:lnTo>
                  <a:pt x="941287" y="4473671"/>
                </a:lnTo>
                <a:cubicBezTo>
                  <a:pt x="939652" y="4476811"/>
                  <a:pt x="939652" y="4476811"/>
                  <a:pt x="938015" y="4479953"/>
                </a:cubicBezTo>
                <a:cubicBezTo>
                  <a:pt x="934875" y="4478315"/>
                  <a:pt x="934123" y="4475925"/>
                  <a:pt x="935759" y="4472784"/>
                </a:cubicBezTo>
                <a:cubicBezTo>
                  <a:pt x="933371" y="4473536"/>
                  <a:pt x="933371" y="4473536"/>
                  <a:pt x="930982" y="4474288"/>
                </a:cubicBezTo>
                <a:cubicBezTo>
                  <a:pt x="926957" y="4478182"/>
                  <a:pt x="925321" y="4481322"/>
                  <a:pt x="921297" y="4485215"/>
                </a:cubicBezTo>
                <a:cubicBezTo>
                  <a:pt x="921297" y="4485215"/>
                  <a:pt x="921297" y="4485215"/>
                  <a:pt x="923685" y="4484463"/>
                </a:cubicBezTo>
                <a:cubicBezTo>
                  <a:pt x="924437" y="4486853"/>
                  <a:pt x="926072" y="4483711"/>
                  <a:pt x="927577" y="4488491"/>
                </a:cubicBezTo>
                <a:cubicBezTo>
                  <a:pt x="927577" y="4488491"/>
                  <a:pt x="927577" y="4488491"/>
                  <a:pt x="929965" y="4487739"/>
                </a:cubicBezTo>
                <a:cubicBezTo>
                  <a:pt x="928329" y="4490879"/>
                  <a:pt x="929833" y="4495658"/>
                  <a:pt x="925056" y="4497162"/>
                </a:cubicBezTo>
                <a:cubicBezTo>
                  <a:pt x="923553" y="4492383"/>
                  <a:pt x="925941" y="4491631"/>
                  <a:pt x="928329" y="4490879"/>
                </a:cubicBezTo>
                <a:cubicBezTo>
                  <a:pt x="928329" y="4490879"/>
                  <a:pt x="925188" y="4489242"/>
                  <a:pt x="925188" y="4489242"/>
                </a:cubicBezTo>
                <a:cubicBezTo>
                  <a:pt x="925941" y="4491631"/>
                  <a:pt x="924305" y="4494772"/>
                  <a:pt x="920281" y="4498664"/>
                </a:cubicBezTo>
                <a:cubicBezTo>
                  <a:pt x="920281" y="4498664"/>
                  <a:pt x="918644" y="4501806"/>
                  <a:pt x="916256" y="4502558"/>
                </a:cubicBezTo>
                <a:cubicBezTo>
                  <a:pt x="913866" y="4503310"/>
                  <a:pt x="912231" y="4506451"/>
                  <a:pt x="910594" y="4509592"/>
                </a:cubicBezTo>
                <a:cubicBezTo>
                  <a:pt x="915503" y="4500169"/>
                  <a:pt x="908206" y="4510344"/>
                  <a:pt x="908206" y="4510344"/>
                </a:cubicBezTo>
                <a:cubicBezTo>
                  <a:pt x="907454" y="4507954"/>
                  <a:pt x="905818" y="4511096"/>
                  <a:pt x="907454" y="4507954"/>
                </a:cubicBezTo>
                <a:cubicBezTo>
                  <a:pt x="909090" y="4504813"/>
                  <a:pt x="912362" y="4498531"/>
                  <a:pt x="916388" y="4494638"/>
                </a:cubicBezTo>
                <a:cubicBezTo>
                  <a:pt x="915636" y="4492249"/>
                  <a:pt x="916388" y="4494638"/>
                  <a:pt x="915636" y="4492249"/>
                </a:cubicBezTo>
                <a:cubicBezTo>
                  <a:pt x="915636" y="4492249"/>
                  <a:pt x="914883" y="4489860"/>
                  <a:pt x="917273" y="4489109"/>
                </a:cubicBezTo>
                <a:cubicBezTo>
                  <a:pt x="914883" y="4489860"/>
                  <a:pt x="914883" y="4489860"/>
                  <a:pt x="914883" y="4489860"/>
                </a:cubicBezTo>
                <a:cubicBezTo>
                  <a:pt x="913999" y="4495390"/>
                  <a:pt x="909974" y="4499283"/>
                  <a:pt x="908338" y="4502424"/>
                </a:cubicBezTo>
                <a:cubicBezTo>
                  <a:pt x="908338" y="4502424"/>
                  <a:pt x="905949" y="4503176"/>
                  <a:pt x="902678" y="4509458"/>
                </a:cubicBezTo>
                <a:cubicBezTo>
                  <a:pt x="898652" y="4513351"/>
                  <a:pt x="901042" y="4512598"/>
                  <a:pt x="899405" y="4515740"/>
                </a:cubicBezTo>
                <a:cubicBezTo>
                  <a:pt x="897768" y="4518881"/>
                  <a:pt x="896132" y="4522022"/>
                  <a:pt x="892859" y="4528305"/>
                </a:cubicBezTo>
                <a:cubicBezTo>
                  <a:pt x="890471" y="4529056"/>
                  <a:pt x="886447" y="4532949"/>
                  <a:pt x="884810" y="4536090"/>
                </a:cubicBezTo>
                <a:lnTo>
                  <a:pt x="876761" y="4543875"/>
                </a:lnTo>
                <a:lnTo>
                  <a:pt x="883306" y="4531312"/>
                </a:lnTo>
                <a:cubicBezTo>
                  <a:pt x="885695" y="4530560"/>
                  <a:pt x="887331" y="4527419"/>
                  <a:pt x="888968" y="4524278"/>
                </a:cubicBezTo>
                <a:cubicBezTo>
                  <a:pt x="891355" y="4523526"/>
                  <a:pt x="890603" y="4521136"/>
                  <a:pt x="892991" y="4520385"/>
                </a:cubicBezTo>
                <a:cubicBezTo>
                  <a:pt x="890603" y="4521136"/>
                  <a:pt x="888215" y="4521888"/>
                  <a:pt x="886579" y="4525029"/>
                </a:cubicBezTo>
                <a:cubicBezTo>
                  <a:pt x="888215" y="4521888"/>
                  <a:pt x="889851" y="4518747"/>
                  <a:pt x="889851" y="4518747"/>
                </a:cubicBezTo>
                <a:cubicBezTo>
                  <a:pt x="900290" y="4510210"/>
                  <a:pt x="901925" y="4507068"/>
                  <a:pt x="904446" y="4498397"/>
                </a:cubicBezTo>
                <a:cubicBezTo>
                  <a:pt x="906083" y="4495257"/>
                  <a:pt x="908470" y="4494505"/>
                  <a:pt x="907718" y="4492115"/>
                </a:cubicBezTo>
                <a:cubicBezTo>
                  <a:pt x="910107" y="4491364"/>
                  <a:pt x="910107" y="4491364"/>
                  <a:pt x="910107" y="4491364"/>
                </a:cubicBezTo>
                <a:cubicBezTo>
                  <a:pt x="910107" y="4491364"/>
                  <a:pt x="912496" y="4490612"/>
                  <a:pt x="918157" y="4483577"/>
                </a:cubicBezTo>
                <a:cubicBezTo>
                  <a:pt x="917405" y="4481189"/>
                  <a:pt x="917405" y="4481189"/>
                  <a:pt x="916652" y="4478798"/>
                </a:cubicBezTo>
                <a:cubicBezTo>
                  <a:pt x="912760" y="4474771"/>
                  <a:pt x="910371" y="4475524"/>
                  <a:pt x="904841" y="4474637"/>
                </a:cubicBezTo>
                <a:cubicBezTo>
                  <a:pt x="906479" y="4471496"/>
                  <a:pt x="906479" y="4471496"/>
                  <a:pt x="906479" y="4471496"/>
                </a:cubicBezTo>
                <a:cubicBezTo>
                  <a:pt x="904090" y="4472247"/>
                  <a:pt x="904090" y="4472247"/>
                  <a:pt x="901701" y="4472999"/>
                </a:cubicBezTo>
                <a:cubicBezTo>
                  <a:pt x="897677" y="4476892"/>
                  <a:pt x="897677" y="4476892"/>
                  <a:pt x="898430" y="4479282"/>
                </a:cubicBezTo>
                <a:cubicBezTo>
                  <a:pt x="898430" y="4479282"/>
                  <a:pt x="895157" y="4485564"/>
                  <a:pt x="895157" y="4485564"/>
                </a:cubicBezTo>
                <a:cubicBezTo>
                  <a:pt x="890380" y="4487067"/>
                  <a:pt x="881447" y="4500384"/>
                  <a:pt x="879059" y="4501136"/>
                </a:cubicBezTo>
                <a:cubicBezTo>
                  <a:pt x="876670" y="4501888"/>
                  <a:pt x="875034" y="4505029"/>
                  <a:pt x="873397" y="4508169"/>
                </a:cubicBezTo>
                <a:cubicBezTo>
                  <a:pt x="867735" y="4515203"/>
                  <a:pt x="860438" y="4525378"/>
                  <a:pt x="854778" y="4532412"/>
                </a:cubicBezTo>
                <a:cubicBezTo>
                  <a:pt x="849870" y="4541836"/>
                  <a:pt x="855529" y="4534802"/>
                  <a:pt x="855529" y="4534802"/>
                </a:cubicBezTo>
                <a:cubicBezTo>
                  <a:pt x="855529" y="4534802"/>
                  <a:pt x="853894" y="4537944"/>
                  <a:pt x="854645" y="4540332"/>
                </a:cubicBezTo>
                <a:cubicBezTo>
                  <a:pt x="852257" y="4541084"/>
                  <a:pt x="848233" y="4544977"/>
                  <a:pt x="848233" y="4544977"/>
                </a:cubicBezTo>
                <a:cubicBezTo>
                  <a:pt x="843456" y="4546480"/>
                  <a:pt x="843456" y="4546480"/>
                  <a:pt x="842571" y="4552010"/>
                </a:cubicBezTo>
                <a:cubicBezTo>
                  <a:pt x="831250" y="4566079"/>
                  <a:pt x="818291" y="4583287"/>
                  <a:pt x="807722" y="4599744"/>
                </a:cubicBezTo>
                <a:cubicBezTo>
                  <a:pt x="807722" y="4599744"/>
                  <a:pt x="803698" y="4603638"/>
                  <a:pt x="803698" y="4603638"/>
                </a:cubicBezTo>
                <a:cubicBezTo>
                  <a:pt x="803698" y="4603638"/>
                  <a:pt x="800425" y="4609919"/>
                  <a:pt x="796400" y="4613813"/>
                </a:cubicBezTo>
                <a:cubicBezTo>
                  <a:pt x="793126" y="4620095"/>
                  <a:pt x="789102" y="4623987"/>
                  <a:pt x="789855" y="4626377"/>
                </a:cubicBezTo>
                <a:cubicBezTo>
                  <a:pt x="786715" y="4624739"/>
                  <a:pt x="781938" y="4626243"/>
                  <a:pt x="777913" y="4630135"/>
                </a:cubicBezTo>
                <a:cubicBezTo>
                  <a:pt x="776275" y="4633277"/>
                  <a:pt x="777780" y="4638055"/>
                  <a:pt x="776144" y="4641197"/>
                </a:cubicBezTo>
                <a:cubicBezTo>
                  <a:pt x="773756" y="4641948"/>
                  <a:pt x="773756" y="4641948"/>
                  <a:pt x="773756" y="4641948"/>
                </a:cubicBezTo>
                <a:cubicBezTo>
                  <a:pt x="769732" y="4645841"/>
                  <a:pt x="763319" y="4650486"/>
                  <a:pt x="756905" y="4655130"/>
                </a:cubicBezTo>
                <a:cubicBezTo>
                  <a:pt x="757657" y="4657520"/>
                  <a:pt x="757657" y="4657520"/>
                  <a:pt x="758409" y="4659908"/>
                </a:cubicBezTo>
                <a:cubicBezTo>
                  <a:pt x="753633" y="4661412"/>
                  <a:pt x="748855" y="4662916"/>
                  <a:pt x="745715" y="4661278"/>
                </a:cubicBezTo>
                <a:cubicBezTo>
                  <a:pt x="743327" y="4662030"/>
                  <a:pt x="744963" y="4658889"/>
                  <a:pt x="746600" y="4655748"/>
                </a:cubicBezTo>
                <a:cubicBezTo>
                  <a:pt x="749872" y="4649466"/>
                  <a:pt x="753897" y="4645573"/>
                  <a:pt x="761946" y="4637787"/>
                </a:cubicBezTo>
                <a:cubicBezTo>
                  <a:pt x="764336" y="4637035"/>
                  <a:pt x="764336" y="4637035"/>
                  <a:pt x="765971" y="4633894"/>
                </a:cubicBezTo>
                <a:cubicBezTo>
                  <a:pt x="767608" y="4630753"/>
                  <a:pt x="772516" y="4621331"/>
                  <a:pt x="774019" y="4626108"/>
                </a:cubicBezTo>
                <a:cubicBezTo>
                  <a:pt x="777161" y="4627746"/>
                  <a:pt x="770748" y="4632391"/>
                  <a:pt x="766723" y="4636284"/>
                </a:cubicBezTo>
                <a:cubicBezTo>
                  <a:pt x="766723" y="4636284"/>
                  <a:pt x="765087" y="4639425"/>
                  <a:pt x="765087" y="4639425"/>
                </a:cubicBezTo>
                <a:cubicBezTo>
                  <a:pt x="765087" y="4639425"/>
                  <a:pt x="768227" y="4641062"/>
                  <a:pt x="769864" y="4637921"/>
                </a:cubicBezTo>
                <a:cubicBezTo>
                  <a:pt x="773888" y="4634028"/>
                  <a:pt x="774772" y="4628499"/>
                  <a:pt x="778797" y="4624605"/>
                </a:cubicBezTo>
                <a:cubicBezTo>
                  <a:pt x="775789" y="4615048"/>
                  <a:pt x="775789" y="4615048"/>
                  <a:pt x="762079" y="4629867"/>
                </a:cubicBezTo>
                <a:cubicBezTo>
                  <a:pt x="764599" y="4621195"/>
                  <a:pt x="766236" y="4618055"/>
                  <a:pt x="759071" y="4620310"/>
                </a:cubicBezTo>
                <a:cubicBezTo>
                  <a:pt x="754294" y="4621814"/>
                  <a:pt x="749517" y="4623317"/>
                  <a:pt x="745624" y="4619290"/>
                </a:cubicBezTo>
                <a:cubicBezTo>
                  <a:pt x="748012" y="4618538"/>
                  <a:pt x="748765" y="4620928"/>
                  <a:pt x="754426" y="4613894"/>
                </a:cubicBezTo>
                <a:cubicBezTo>
                  <a:pt x="754426" y="4613894"/>
                  <a:pt x="752789" y="4617034"/>
                  <a:pt x="752789" y="4617034"/>
                </a:cubicBezTo>
                <a:cubicBezTo>
                  <a:pt x="753542" y="4619424"/>
                  <a:pt x="760839" y="4609248"/>
                  <a:pt x="762475" y="4606107"/>
                </a:cubicBezTo>
                <a:cubicBezTo>
                  <a:pt x="762475" y="4606107"/>
                  <a:pt x="766499" y="4602215"/>
                  <a:pt x="765747" y="4599825"/>
                </a:cubicBezTo>
                <a:cubicBezTo>
                  <a:pt x="765747" y="4599825"/>
                  <a:pt x="767385" y="4596685"/>
                  <a:pt x="767385" y="4596685"/>
                </a:cubicBezTo>
                <a:cubicBezTo>
                  <a:pt x="766632" y="4594295"/>
                  <a:pt x="764244" y="4595048"/>
                  <a:pt x="765880" y="4591906"/>
                </a:cubicBezTo>
                <a:cubicBezTo>
                  <a:pt x="765129" y="4589516"/>
                  <a:pt x="761102" y="4593409"/>
                  <a:pt x="759467" y="4596551"/>
                </a:cubicBezTo>
                <a:cubicBezTo>
                  <a:pt x="761987" y="4587880"/>
                  <a:pt x="758715" y="4594161"/>
                  <a:pt x="754691" y="4598054"/>
                </a:cubicBezTo>
                <a:cubicBezTo>
                  <a:pt x="754691" y="4598054"/>
                  <a:pt x="754691" y="4598054"/>
                  <a:pt x="753055" y="4601195"/>
                </a:cubicBezTo>
                <a:cubicBezTo>
                  <a:pt x="753055" y="4601195"/>
                  <a:pt x="753806" y="4603583"/>
                  <a:pt x="751417" y="4604335"/>
                </a:cubicBezTo>
                <a:cubicBezTo>
                  <a:pt x="749781" y="4607477"/>
                  <a:pt x="746508" y="4613758"/>
                  <a:pt x="742484" y="4617652"/>
                </a:cubicBezTo>
                <a:cubicBezTo>
                  <a:pt x="740096" y="4618404"/>
                  <a:pt x="738460" y="4621544"/>
                  <a:pt x="739212" y="4623935"/>
                </a:cubicBezTo>
                <a:cubicBezTo>
                  <a:pt x="736823" y="4624686"/>
                  <a:pt x="734435" y="4625438"/>
                  <a:pt x="734435" y="4625438"/>
                </a:cubicBezTo>
                <a:cubicBezTo>
                  <a:pt x="734435" y="4625438"/>
                  <a:pt x="734435" y="4625438"/>
                  <a:pt x="733682" y="4623049"/>
                </a:cubicBezTo>
                <a:cubicBezTo>
                  <a:pt x="732046" y="4626190"/>
                  <a:pt x="729658" y="4626941"/>
                  <a:pt x="729658" y="4626941"/>
                </a:cubicBezTo>
                <a:cubicBezTo>
                  <a:pt x="730410" y="4629331"/>
                  <a:pt x="728022" y="4630083"/>
                  <a:pt x="728022" y="4630083"/>
                </a:cubicBezTo>
                <a:cubicBezTo>
                  <a:pt x="728022" y="4630083"/>
                  <a:pt x="728773" y="4632472"/>
                  <a:pt x="726385" y="4633224"/>
                </a:cubicBezTo>
                <a:cubicBezTo>
                  <a:pt x="722361" y="4637117"/>
                  <a:pt x="716698" y="4644150"/>
                  <a:pt x="717451" y="4646540"/>
                </a:cubicBezTo>
                <a:cubicBezTo>
                  <a:pt x="715063" y="4647292"/>
                  <a:pt x="715814" y="4649680"/>
                  <a:pt x="715814" y="4649680"/>
                </a:cubicBezTo>
                <a:cubicBezTo>
                  <a:pt x="707766" y="4657466"/>
                  <a:pt x="702857" y="4666890"/>
                  <a:pt x="697196" y="4673923"/>
                </a:cubicBezTo>
                <a:cubicBezTo>
                  <a:pt x="697196" y="4673923"/>
                  <a:pt x="694808" y="4674675"/>
                  <a:pt x="691535" y="4680956"/>
                </a:cubicBezTo>
                <a:cubicBezTo>
                  <a:pt x="689900" y="4684098"/>
                  <a:pt x="681850" y="4691884"/>
                  <a:pt x="678577" y="4698166"/>
                </a:cubicBezTo>
                <a:cubicBezTo>
                  <a:pt x="676189" y="4698918"/>
                  <a:pt x="674553" y="4702059"/>
                  <a:pt x="673801" y="4699670"/>
                </a:cubicBezTo>
                <a:cubicBezTo>
                  <a:pt x="669023" y="4701173"/>
                  <a:pt x="667386" y="4704315"/>
                  <a:pt x="664115" y="4710597"/>
                </a:cubicBezTo>
                <a:cubicBezTo>
                  <a:pt x="664115" y="4710597"/>
                  <a:pt x="664867" y="4712986"/>
                  <a:pt x="662478" y="4713738"/>
                </a:cubicBezTo>
                <a:cubicBezTo>
                  <a:pt x="662478" y="4713738"/>
                  <a:pt x="660090" y="4714490"/>
                  <a:pt x="660090" y="4714490"/>
                </a:cubicBezTo>
                <a:cubicBezTo>
                  <a:pt x="659338" y="4712100"/>
                  <a:pt x="669023" y="4701173"/>
                  <a:pt x="664246" y="4702677"/>
                </a:cubicBezTo>
                <a:cubicBezTo>
                  <a:pt x="665883" y="4699537"/>
                  <a:pt x="668271" y="4698785"/>
                  <a:pt x="668271" y="4698785"/>
                </a:cubicBezTo>
                <a:cubicBezTo>
                  <a:pt x="669907" y="4695643"/>
                  <a:pt x="672297" y="4694891"/>
                  <a:pt x="674685" y="4694139"/>
                </a:cubicBezTo>
                <a:cubicBezTo>
                  <a:pt x="677073" y="4693388"/>
                  <a:pt x="678710" y="4690246"/>
                  <a:pt x="680345" y="4687105"/>
                </a:cubicBezTo>
                <a:cubicBezTo>
                  <a:pt x="683617" y="4680823"/>
                  <a:pt x="673933" y="4691750"/>
                  <a:pt x="677205" y="4685468"/>
                </a:cubicBezTo>
                <a:cubicBezTo>
                  <a:pt x="678089" y="4679937"/>
                  <a:pt x="683750" y="4672904"/>
                  <a:pt x="683750" y="4672904"/>
                </a:cubicBezTo>
                <a:cubicBezTo>
                  <a:pt x="690164" y="4668258"/>
                  <a:pt x="688660" y="4663481"/>
                  <a:pt x="692683" y="4659587"/>
                </a:cubicBezTo>
                <a:cubicBezTo>
                  <a:pt x="702370" y="4648660"/>
                  <a:pt x="707278" y="4639238"/>
                  <a:pt x="707410" y="4631318"/>
                </a:cubicBezTo>
                <a:cubicBezTo>
                  <a:pt x="709047" y="4628176"/>
                  <a:pt x="713204" y="4616362"/>
                  <a:pt x="716477" y="4610082"/>
                </a:cubicBezTo>
                <a:cubicBezTo>
                  <a:pt x="719750" y="4603799"/>
                  <a:pt x="723774" y="4599907"/>
                  <a:pt x="728550" y="4598404"/>
                </a:cubicBezTo>
                <a:cubicBezTo>
                  <a:pt x="730940" y="4597651"/>
                  <a:pt x="733328" y="4596899"/>
                  <a:pt x="733328" y="4596899"/>
                </a:cubicBezTo>
                <a:cubicBezTo>
                  <a:pt x="734964" y="4593758"/>
                  <a:pt x="736600" y="4590617"/>
                  <a:pt x="736600" y="4590617"/>
                </a:cubicBezTo>
                <a:cubicBezTo>
                  <a:pt x="735096" y="4585838"/>
                  <a:pt x="738368" y="4579556"/>
                  <a:pt x="746418" y="4571771"/>
                </a:cubicBezTo>
                <a:cubicBezTo>
                  <a:pt x="752211" y="4556816"/>
                  <a:pt x="770697" y="4540494"/>
                  <a:pt x="775739" y="4523149"/>
                </a:cubicBezTo>
                <a:cubicBezTo>
                  <a:pt x="775739" y="4523149"/>
                  <a:pt x="779763" y="4519258"/>
                  <a:pt x="781400" y="4516116"/>
                </a:cubicBezTo>
                <a:cubicBezTo>
                  <a:pt x="781400" y="4516116"/>
                  <a:pt x="783788" y="4515365"/>
                  <a:pt x="783036" y="4512974"/>
                </a:cubicBezTo>
                <a:cubicBezTo>
                  <a:pt x="783036" y="4512974"/>
                  <a:pt x="780647" y="4513726"/>
                  <a:pt x="780647" y="4513726"/>
                </a:cubicBezTo>
                <a:cubicBezTo>
                  <a:pt x="779895" y="4511338"/>
                  <a:pt x="782284" y="4510586"/>
                  <a:pt x="784673" y="4509833"/>
                </a:cubicBezTo>
                <a:cubicBezTo>
                  <a:pt x="783920" y="4507445"/>
                  <a:pt x="787947" y="4503552"/>
                  <a:pt x="789582" y="4500411"/>
                </a:cubicBezTo>
                <a:cubicBezTo>
                  <a:pt x="792103" y="4491739"/>
                  <a:pt x="797762" y="4484705"/>
                  <a:pt x="803425" y="4477670"/>
                </a:cubicBezTo>
                <a:cubicBezTo>
                  <a:pt x="798647" y="4479173"/>
                  <a:pt x="789846" y="4484571"/>
                  <a:pt x="789094" y="4482180"/>
                </a:cubicBezTo>
                <a:cubicBezTo>
                  <a:pt x="788342" y="4479792"/>
                  <a:pt x="789226" y="4474261"/>
                  <a:pt x="786837" y="4475013"/>
                </a:cubicBezTo>
                <a:cubicBezTo>
                  <a:pt x="784450" y="4475765"/>
                  <a:pt x="784450" y="4475765"/>
                  <a:pt x="782062" y="4476516"/>
                </a:cubicBezTo>
                <a:cubicBezTo>
                  <a:pt x="780425" y="4479658"/>
                  <a:pt x="781178" y="4482046"/>
                  <a:pt x="781930" y="4484435"/>
                </a:cubicBezTo>
                <a:cubicBezTo>
                  <a:pt x="779540" y="4485187"/>
                  <a:pt x="781930" y="4484435"/>
                  <a:pt x="782681" y="4486826"/>
                </a:cubicBezTo>
                <a:cubicBezTo>
                  <a:pt x="778656" y="4490719"/>
                  <a:pt x="777020" y="4493860"/>
                  <a:pt x="772996" y="4497753"/>
                </a:cubicBezTo>
                <a:cubicBezTo>
                  <a:pt x="772996" y="4497753"/>
                  <a:pt x="770607" y="4498504"/>
                  <a:pt x="770607" y="4498504"/>
                </a:cubicBezTo>
                <a:cubicBezTo>
                  <a:pt x="769855" y="4496114"/>
                  <a:pt x="771491" y="4492974"/>
                  <a:pt x="769103" y="4493726"/>
                </a:cubicBezTo>
                <a:cubicBezTo>
                  <a:pt x="767467" y="4496866"/>
                  <a:pt x="766583" y="4502397"/>
                  <a:pt x="766583" y="4502397"/>
                </a:cubicBezTo>
                <a:cubicBezTo>
                  <a:pt x="767335" y="4504786"/>
                  <a:pt x="763310" y="4508680"/>
                  <a:pt x="759285" y="4512573"/>
                </a:cubicBezTo>
                <a:cubicBezTo>
                  <a:pt x="757648" y="4515714"/>
                  <a:pt x="755260" y="4516465"/>
                  <a:pt x="751236" y="4520357"/>
                </a:cubicBezTo>
                <a:cubicBezTo>
                  <a:pt x="751236" y="4520357"/>
                  <a:pt x="751988" y="4522747"/>
                  <a:pt x="751988" y="4522747"/>
                </a:cubicBezTo>
                <a:cubicBezTo>
                  <a:pt x="743186" y="4528144"/>
                  <a:pt x="750840" y="4544118"/>
                  <a:pt x="747566" y="4550399"/>
                </a:cubicBezTo>
                <a:cubicBezTo>
                  <a:pt x="742038" y="4549513"/>
                  <a:pt x="738146" y="4545487"/>
                  <a:pt x="732617" y="4544600"/>
                </a:cubicBezTo>
                <a:cubicBezTo>
                  <a:pt x="732617" y="4544600"/>
                  <a:pt x="730228" y="4545352"/>
                  <a:pt x="730228" y="4545352"/>
                </a:cubicBezTo>
                <a:cubicBezTo>
                  <a:pt x="730228" y="4545352"/>
                  <a:pt x="727087" y="4543715"/>
                  <a:pt x="723063" y="4547607"/>
                </a:cubicBezTo>
                <a:cubicBezTo>
                  <a:pt x="722311" y="4545219"/>
                  <a:pt x="724699" y="4544467"/>
                  <a:pt x="723947" y="4542078"/>
                </a:cubicBezTo>
                <a:cubicBezTo>
                  <a:pt x="721559" y="4542829"/>
                  <a:pt x="723195" y="4539687"/>
                  <a:pt x="721691" y="4534909"/>
                </a:cubicBezTo>
                <a:cubicBezTo>
                  <a:pt x="724079" y="4534158"/>
                  <a:pt x="725583" y="4538937"/>
                  <a:pt x="726335" y="4541326"/>
                </a:cubicBezTo>
                <a:cubicBezTo>
                  <a:pt x="727972" y="4538184"/>
                  <a:pt x="730360" y="4537432"/>
                  <a:pt x="729609" y="4535044"/>
                </a:cubicBezTo>
                <a:cubicBezTo>
                  <a:pt x="728856" y="4532654"/>
                  <a:pt x="728104" y="4530264"/>
                  <a:pt x="728104" y="4530264"/>
                </a:cubicBezTo>
                <a:cubicBezTo>
                  <a:pt x="728104" y="4530264"/>
                  <a:pt x="727352" y="4527875"/>
                  <a:pt x="727352" y="4527875"/>
                </a:cubicBezTo>
                <a:cubicBezTo>
                  <a:pt x="731377" y="4523983"/>
                  <a:pt x="733766" y="4523231"/>
                  <a:pt x="735401" y="4520090"/>
                </a:cubicBezTo>
                <a:cubicBezTo>
                  <a:pt x="733013" y="4520841"/>
                  <a:pt x="729873" y="4519204"/>
                  <a:pt x="729873" y="4519204"/>
                </a:cubicBezTo>
                <a:cubicBezTo>
                  <a:pt x="728369" y="4514425"/>
                  <a:pt x="732261" y="4518452"/>
                  <a:pt x="734650" y="4517700"/>
                </a:cubicBezTo>
                <a:cubicBezTo>
                  <a:pt x="738674" y="4513807"/>
                  <a:pt x="735666" y="4504250"/>
                  <a:pt x="734161" y="4499471"/>
                </a:cubicBezTo>
                <a:cubicBezTo>
                  <a:pt x="738938" y="4497966"/>
                  <a:pt x="737434" y="4493189"/>
                  <a:pt x="742964" y="4494075"/>
                </a:cubicBezTo>
                <a:cubicBezTo>
                  <a:pt x="743716" y="4496463"/>
                  <a:pt x="744467" y="4498853"/>
                  <a:pt x="745220" y="4501243"/>
                </a:cubicBezTo>
                <a:cubicBezTo>
                  <a:pt x="745220" y="4501243"/>
                  <a:pt x="746856" y="4498102"/>
                  <a:pt x="746856" y="4498102"/>
                </a:cubicBezTo>
                <a:cubicBezTo>
                  <a:pt x="752516" y="4491068"/>
                  <a:pt x="758177" y="4484034"/>
                  <a:pt x="756674" y="4479255"/>
                </a:cubicBezTo>
                <a:cubicBezTo>
                  <a:pt x="760699" y="4475362"/>
                  <a:pt x="763971" y="4469080"/>
                  <a:pt x="767995" y="4465187"/>
                </a:cubicBezTo>
                <a:cubicBezTo>
                  <a:pt x="767995" y="4465187"/>
                  <a:pt x="769631" y="4462046"/>
                  <a:pt x="767243" y="4462798"/>
                </a:cubicBezTo>
                <a:cubicBezTo>
                  <a:pt x="767243" y="4462798"/>
                  <a:pt x="765606" y="4465939"/>
                  <a:pt x="765606" y="4465939"/>
                </a:cubicBezTo>
                <a:cubicBezTo>
                  <a:pt x="763971" y="4469080"/>
                  <a:pt x="759947" y="4472973"/>
                  <a:pt x="759947" y="4472973"/>
                </a:cubicBezTo>
                <a:cubicBezTo>
                  <a:pt x="758310" y="4476114"/>
                  <a:pt x="758310" y="4476114"/>
                  <a:pt x="755921" y="4476865"/>
                </a:cubicBezTo>
                <a:cubicBezTo>
                  <a:pt x="757559" y="4473724"/>
                  <a:pt x="757559" y="4473724"/>
                  <a:pt x="749507" y="4481510"/>
                </a:cubicBezTo>
                <a:cubicBezTo>
                  <a:pt x="742211" y="4491685"/>
                  <a:pt x="742211" y="4491685"/>
                  <a:pt x="740708" y="4486906"/>
                </a:cubicBezTo>
                <a:cubicBezTo>
                  <a:pt x="740708" y="4486906"/>
                  <a:pt x="737568" y="4485269"/>
                  <a:pt x="739955" y="4484517"/>
                </a:cubicBezTo>
                <a:cubicBezTo>
                  <a:pt x="739203" y="4482127"/>
                  <a:pt x="739203" y="4482127"/>
                  <a:pt x="739203" y="4482127"/>
                </a:cubicBezTo>
                <a:cubicBezTo>
                  <a:pt x="736063" y="4480490"/>
                  <a:pt x="737699" y="4477349"/>
                  <a:pt x="732922" y="4478852"/>
                </a:cubicBezTo>
                <a:cubicBezTo>
                  <a:pt x="733674" y="4481242"/>
                  <a:pt x="732038" y="4484383"/>
                  <a:pt x="733543" y="4489162"/>
                </a:cubicBezTo>
                <a:cubicBezTo>
                  <a:pt x="728388" y="4489470"/>
                  <a:pt x="724397" y="4491383"/>
                  <a:pt x="719810" y="4493485"/>
                </a:cubicBezTo>
                <a:lnTo>
                  <a:pt x="704882" y="4498183"/>
                </a:lnTo>
                <a:lnTo>
                  <a:pt x="699354" y="4497296"/>
                </a:lnTo>
                <a:cubicBezTo>
                  <a:pt x="698601" y="4494907"/>
                  <a:pt x="705766" y="4492651"/>
                  <a:pt x="707402" y="4489511"/>
                </a:cubicBezTo>
                <a:cubicBezTo>
                  <a:pt x="709790" y="4488760"/>
                  <a:pt x="708153" y="4491900"/>
                  <a:pt x="712931" y="4490396"/>
                </a:cubicBezTo>
                <a:cubicBezTo>
                  <a:pt x="712931" y="4490396"/>
                  <a:pt x="710542" y="4491148"/>
                  <a:pt x="711294" y="4493537"/>
                </a:cubicBezTo>
                <a:cubicBezTo>
                  <a:pt x="718461" y="4491282"/>
                  <a:pt x="720096" y="4488141"/>
                  <a:pt x="724120" y="4484249"/>
                </a:cubicBezTo>
                <a:cubicBezTo>
                  <a:pt x="726509" y="4483498"/>
                  <a:pt x="725757" y="4481107"/>
                  <a:pt x="725757" y="4481107"/>
                </a:cubicBezTo>
                <a:cubicBezTo>
                  <a:pt x="725757" y="4481107"/>
                  <a:pt x="728144" y="4480355"/>
                  <a:pt x="727393" y="4477966"/>
                </a:cubicBezTo>
                <a:cubicBezTo>
                  <a:pt x="729030" y="4474825"/>
                  <a:pt x="733807" y="4473321"/>
                  <a:pt x="733055" y="4470932"/>
                </a:cubicBezTo>
                <a:cubicBezTo>
                  <a:pt x="732304" y="4468544"/>
                  <a:pt x="725136" y="4470799"/>
                  <a:pt x="725888" y="4473187"/>
                </a:cubicBezTo>
                <a:cubicBezTo>
                  <a:pt x="720493" y="4464382"/>
                  <a:pt x="710940" y="4467389"/>
                  <a:pt x="702270" y="4464865"/>
                </a:cubicBezTo>
                <a:cubicBezTo>
                  <a:pt x="712708" y="4456327"/>
                  <a:pt x="724385" y="4468409"/>
                  <a:pt x="734823" y="4459872"/>
                </a:cubicBezTo>
                <a:cubicBezTo>
                  <a:pt x="731551" y="4466154"/>
                  <a:pt x="737831" y="4469429"/>
                  <a:pt x="740087" y="4476597"/>
                </a:cubicBezTo>
                <a:cubicBezTo>
                  <a:pt x="743359" y="4470315"/>
                  <a:pt x="744995" y="4467173"/>
                  <a:pt x="748269" y="4460892"/>
                </a:cubicBezTo>
                <a:cubicBezTo>
                  <a:pt x="748269" y="4460892"/>
                  <a:pt x="749905" y="4457751"/>
                  <a:pt x="751542" y="4454610"/>
                </a:cubicBezTo>
                <a:cubicBezTo>
                  <a:pt x="749905" y="4457751"/>
                  <a:pt x="747517" y="4458503"/>
                  <a:pt x="746765" y="4456113"/>
                </a:cubicBezTo>
                <a:cubicBezTo>
                  <a:pt x="746765" y="4456113"/>
                  <a:pt x="742740" y="4460006"/>
                  <a:pt x="742740" y="4460006"/>
                </a:cubicBezTo>
                <a:cubicBezTo>
                  <a:pt x="737831" y="4469429"/>
                  <a:pt x="737831" y="4469429"/>
                  <a:pt x="737079" y="4467040"/>
                </a:cubicBezTo>
                <a:cubicBezTo>
                  <a:pt x="741103" y="4463147"/>
                  <a:pt x="741987" y="4457617"/>
                  <a:pt x="743624" y="4454475"/>
                </a:cubicBezTo>
                <a:cubicBezTo>
                  <a:pt x="743624" y="4454475"/>
                  <a:pt x="745260" y="4451333"/>
                  <a:pt x="748400" y="4452971"/>
                </a:cubicBezTo>
                <a:cubicBezTo>
                  <a:pt x="748400" y="4452971"/>
                  <a:pt x="750790" y="4452219"/>
                  <a:pt x="752425" y="4449078"/>
                </a:cubicBezTo>
                <a:cubicBezTo>
                  <a:pt x="750038" y="4449830"/>
                  <a:pt x="750038" y="4449830"/>
                  <a:pt x="746897" y="4448193"/>
                </a:cubicBezTo>
                <a:cubicBezTo>
                  <a:pt x="754062" y="4445938"/>
                  <a:pt x="757334" y="4439655"/>
                  <a:pt x="761359" y="4435763"/>
                </a:cubicBezTo>
                <a:cubicBezTo>
                  <a:pt x="763748" y="4435011"/>
                  <a:pt x="762995" y="4432622"/>
                  <a:pt x="764633" y="4429481"/>
                </a:cubicBezTo>
                <a:cubicBezTo>
                  <a:pt x="764633" y="4429481"/>
                  <a:pt x="762243" y="4430232"/>
                  <a:pt x="762243" y="4430232"/>
                </a:cubicBezTo>
                <a:cubicBezTo>
                  <a:pt x="759855" y="4430984"/>
                  <a:pt x="758218" y="4434125"/>
                  <a:pt x="756582" y="4437266"/>
                </a:cubicBezTo>
                <a:cubicBezTo>
                  <a:pt x="754946" y="4440407"/>
                  <a:pt x="752558" y="4441158"/>
                  <a:pt x="750922" y="4444299"/>
                </a:cubicBezTo>
                <a:cubicBezTo>
                  <a:pt x="750922" y="4444299"/>
                  <a:pt x="748534" y="4445051"/>
                  <a:pt x="748534" y="4445051"/>
                </a:cubicBezTo>
                <a:cubicBezTo>
                  <a:pt x="751806" y="4438770"/>
                  <a:pt x="755830" y="4434877"/>
                  <a:pt x="759103" y="4428595"/>
                </a:cubicBezTo>
                <a:cubicBezTo>
                  <a:pt x="759103" y="4428595"/>
                  <a:pt x="756714" y="4429348"/>
                  <a:pt x="754326" y="4430099"/>
                </a:cubicBezTo>
                <a:cubicBezTo>
                  <a:pt x="748177" y="4418903"/>
                  <a:pt x="763260" y="4416782"/>
                  <a:pt x="762640" y="4406472"/>
                </a:cubicBezTo>
                <a:cubicBezTo>
                  <a:pt x="761888" y="4404083"/>
                  <a:pt x="757112" y="4405586"/>
                  <a:pt x="752335" y="4407090"/>
                </a:cubicBezTo>
                <a:cubicBezTo>
                  <a:pt x="750831" y="4402312"/>
                  <a:pt x="746053" y="4403816"/>
                  <a:pt x="745302" y="4401425"/>
                </a:cubicBezTo>
                <a:cubicBezTo>
                  <a:pt x="747689" y="4400673"/>
                  <a:pt x="749327" y="4397532"/>
                  <a:pt x="754103" y="4396029"/>
                </a:cubicBezTo>
                <a:cubicBezTo>
                  <a:pt x="755740" y="4392889"/>
                  <a:pt x="754987" y="4390498"/>
                  <a:pt x="750962" y="4394392"/>
                </a:cubicBezTo>
                <a:lnTo>
                  <a:pt x="744058" y="4396253"/>
                </a:lnTo>
                <a:lnTo>
                  <a:pt x="743911" y="4395786"/>
                </a:lnTo>
                <a:lnTo>
                  <a:pt x="747954" y="4384833"/>
                </a:lnTo>
                <a:cubicBezTo>
                  <a:pt x="747203" y="4382444"/>
                  <a:pt x="747203" y="4382444"/>
                  <a:pt x="749591" y="4381692"/>
                </a:cubicBezTo>
                <a:cubicBezTo>
                  <a:pt x="744063" y="4380806"/>
                  <a:pt x="742558" y="4376028"/>
                  <a:pt x="736145" y="4380673"/>
                </a:cubicBezTo>
                <a:cubicBezTo>
                  <a:pt x="734640" y="4375893"/>
                  <a:pt x="737028" y="4375141"/>
                  <a:pt x="733137" y="4371115"/>
                </a:cubicBezTo>
                <a:cubicBezTo>
                  <a:pt x="737161" y="4367221"/>
                  <a:pt x="745080" y="4367357"/>
                  <a:pt x="745211" y="4359436"/>
                </a:cubicBezTo>
                <a:cubicBezTo>
                  <a:pt x="746715" y="4364214"/>
                  <a:pt x="749855" y="4365853"/>
                  <a:pt x="754632" y="4364350"/>
                </a:cubicBezTo>
                <a:cubicBezTo>
                  <a:pt x="755384" y="4366739"/>
                  <a:pt x="752995" y="4367491"/>
                  <a:pt x="751360" y="4370631"/>
                </a:cubicBezTo>
                <a:cubicBezTo>
                  <a:pt x="751360" y="4370631"/>
                  <a:pt x="753747" y="4369879"/>
                  <a:pt x="754500" y="4372270"/>
                </a:cubicBezTo>
                <a:cubicBezTo>
                  <a:pt x="757772" y="4365988"/>
                  <a:pt x="764185" y="4361343"/>
                  <a:pt x="766574" y="4360591"/>
                </a:cubicBezTo>
                <a:cubicBezTo>
                  <a:pt x="771351" y="4359088"/>
                  <a:pt x="773739" y="4358336"/>
                  <a:pt x="775375" y="4355194"/>
                </a:cubicBezTo>
                <a:cubicBezTo>
                  <a:pt x="781035" y="4348160"/>
                  <a:pt x="784310" y="4341879"/>
                  <a:pt x="789217" y="4332455"/>
                </a:cubicBezTo>
                <a:cubicBezTo>
                  <a:pt x="789217" y="4332455"/>
                  <a:pt x="789217" y="4332455"/>
                  <a:pt x="786829" y="4333207"/>
                </a:cubicBezTo>
                <a:cubicBezTo>
                  <a:pt x="784441" y="4333959"/>
                  <a:pt x="784441" y="4333959"/>
                  <a:pt x="789350" y="4324535"/>
                </a:cubicBezTo>
                <a:cubicBezTo>
                  <a:pt x="790986" y="4321393"/>
                  <a:pt x="790234" y="4319005"/>
                  <a:pt x="792622" y="4318253"/>
                </a:cubicBezTo>
                <a:cubicBezTo>
                  <a:pt x="791118" y="4313473"/>
                  <a:pt x="792002" y="4307943"/>
                  <a:pt x="796027" y="4304051"/>
                </a:cubicBezTo>
                <a:cubicBezTo>
                  <a:pt x="796779" y="4306440"/>
                  <a:pt x="794392" y="4307192"/>
                  <a:pt x="797532" y="4308829"/>
                </a:cubicBezTo>
                <a:cubicBezTo>
                  <a:pt x="799920" y="4308079"/>
                  <a:pt x="801556" y="4304937"/>
                  <a:pt x="803192" y="4301795"/>
                </a:cubicBezTo>
                <a:cubicBezTo>
                  <a:pt x="803192" y="4301795"/>
                  <a:pt x="803192" y="4301795"/>
                  <a:pt x="802440" y="4299407"/>
                </a:cubicBezTo>
                <a:cubicBezTo>
                  <a:pt x="804076" y="4296265"/>
                  <a:pt x="807350" y="4289983"/>
                  <a:pt x="804961" y="4290734"/>
                </a:cubicBezTo>
                <a:cubicBezTo>
                  <a:pt x="801820" y="4289097"/>
                  <a:pt x="802705" y="4283566"/>
                  <a:pt x="810002" y="4273391"/>
                </a:cubicBezTo>
                <a:cubicBezTo>
                  <a:pt x="814910" y="4263967"/>
                  <a:pt x="811770" y="4262330"/>
                  <a:pt x="804606" y="4264585"/>
                </a:cubicBezTo>
                <a:cubicBezTo>
                  <a:pt x="806994" y="4263833"/>
                  <a:pt x="806242" y="4261445"/>
                  <a:pt x="806242" y="4261445"/>
                </a:cubicBezTo>
                <a:cubicBezTo>
                  <a:pt x="806242" y="4261445"/>
                  <a:pt x="811150" y="4252021"/>
                  <a:pt x="807125" y="4255913"/>
                </a:cubicBezTo>
                <a:cubicBezTo>
                  <a:pt x="805490" y="4259054"/>
                  <a:pt x="803101" y="4259806"/>
                  <a:pt x="803101" y="4259806"/>
                </a:cubicBezTo>
                <a:cubicBezTo>
                  <a:pt x="802350" y="4257417"/>
                  <a:pt x="800713" y="4260558"/>
                  <a:pt x="803985" y="4254275"/>
                </a:cubicBezTo>
                <a:cubicBezTo>
                  <a:pt x="807258" y="4247994"/>
                  <a:pt x="808010" y="4250384"/>
                  <a:pt x="808010" y="4250384"/>
                </a:cubicBezTo>
                <a:lnTo>
                  <a:pt x="811367" y="4248539"/>
                </a:lnTo>
                <a:lnTo>
                  <a:pt x="812787" y="4248880"/>
                </a:lnTo>
                <a:cubicBezTo>
                  <a:pt x="813539" y="4251269"/>
                  <a:pt x="815175" y="4248129"/>
                  <a:pt x="821589" y="4243484"/>
                </a:cubicBezTo>
                <a:cubicBezTo>
                  <a:pt x="821589" y="4243484"/>
                  <a:pt x="819200" y="4244236"/>
                  <a:pt x="819200" y="4244236"/>
                </a:cubicBezTo>
                <a:lnTo>
                  <a:pt x="811367" y="4248539"/>
                </a:lnTo>
                <a:lnTo>
                  <a:pt x="811011" y="4248453"/>
                </a:lnTo>
                <a:cubicBezTo>
                  <a:pt x="810209" y="4249034"/>
                  <a:pt x="809204" y="4250007"/>
                  <a:pt x="808010" y="4250384"/>
                </a:cubicBezTo>
                <a:cubicBezTo>
                  <a:pt x="807258" y="4247994"/>
                  <a:pt x="808141" y="4242464"/>
                  <a:pt x="805001" y="4240826"/>
                </a:cubicBezTo>
                <a:cubicBezTo>
                  <a:pt x="807390" y="4240074"/>
                  <a:pt x="812919" y="4240960"/>
                  <a:pt x="812168" y="4238571"/>
                </a:cubicBezTo>
                <a:cubicBezTo>
                  <a:pt x="811415" y="4236180"/>
                  <a:pt x="808275" y="4234544"/>
                  <a:pt x="803498" y="4236047"/>
                </a:cubicBezTo>
                <a:cubicBezTo>
                  <a:pt x="801861" y="4239187"/>
                  <a:pt x="799473" y="4239939"/>
                  <a:pt x="797837" y="4243081"/>
                </a:cubicBezTo>
                <a:cubicBezTo>
                  <a:pt x="804250" y="4238435"/>
                  <a:pt x="798589" y="4245471"/>
                  <a:pt x="796202" y="4246222"/>
                </a:cubicBezTo>
                <a:cubicBezTo>
                  <a:pt x="794564" y="4249363"/>
                  <a:pt x="792928" y="4252505"/>
                  <a:pt x="790539" y="4253256"/>
                </a:cubicBezTo>
                <a:cubicBezTo>
                  <a:pt x="788903" y="4256397"/>
                  <a:pt x="787267" y="4259539"/>
                  <a:pt x="783994" y="4265820"/>
                </a:cubicBezTo>
                <a:cubicBezTo>
                  <a:pt x="783994" y="4265820"/>
                  <a:pt x="786383" y="4265068"/>
                  <a:pt x="786383" y="4265068"/>
                </a:cubicBezTo>
                <a:cubicBezTo>
                  <a:pt x="790407" y="4261175"/>
                  <a:pt x="788771" y="4264316"/>
                  <a:pt x="791159" y="4263565"/>
                </a:cubicBezTo>
                <a:cubicBezTo>
                  <a:pt x="791159" y="4263565"/>
                  <a:pt x="789523" y="4266707"/>
                  <a:pt x="789523" y="4266707"/>
                </a:cubicBezTo>
                <a:cubicBezTo>
                  <a:pt x="787135" y="4267459"/>
                  <a:pt x="785499" y="4270599"/>
                  <a:pt x="785499" y="4270599"/>
                </a:cubicBezTo>
                <a:cubicBezTo>
                  <a:pt x="781474" y="4274491"/>
                  <a:pt x="779086" y="4275243"/>
                  <a:pt x="778202" y="4280774"/>
                </a:cubicBezTo>
                <a:cubicBezTo>
                  <a:pt x="780590" y="4280022"/>
                  <a:pt x="783730" y="4281660"/>
                  <a:pt x="784482" y="4284050"/>
                </a:cubicBezTo>
                <a:cubicBezTo>
                  <a:pt x="782094" y="4284802"/>
                  <a:pt x="782094" y="4284802"/>
                  <a:pt x="777317" y="4286305"/>
                </a:cubicBezTo>
                <a:cubicBezTo>
                  <a:pt x="776564" y="4283915"/>
                  <a:pt x="776564" y="4283915"/>
                  <a:pt x="775812" y="4281527"/>
                </a:cubicBezTo>
                <a:cubicBezTo>
                  <a:pt x="776564" y="4283915"/>
                  <a:pt x="774177" y="4284667"/>
                  <a:pt x="774928" y="4287057"/>
                </a:cubicBezTo>
                <a:cubicBezTo>
                  <a:pt x="774928" y="4287057"/>
                  <a:pt x="774177" y="4284667"/>
                  <a:pt x="774177" y="4284667"/>
                </a:cubicBezTo>
                <a:cubicBezTo>
                  <a:pt x="775061" y="4279137"/>
                  <a:pt x="771788" y="4285418"/>
                  <a:pt x="770153" y="4288561"/>
                </a:cubicBezTo>
                <a:cubicBezTo>
                  <a:pt x="768516" y="4291701"/>
                  <a:pt x="766880" y="4294842"/>
                  <a:pt x="766880" y="4294842"/>
                </a:cubicBezTo>
                <a:cubicBezTo>
                  <a:pt x="765243" y="4297983"/>
                  <a:pt x="762854" y="4298735"/>
                  <a:pt x="762854" y="4298735"/>
                </a:cubicBezTo>
                <a:cubicBezTo>
                  <a:pt x="762854" y="4298735"/>
                  <a:pt x="762103" y="4296345"/>
                  <a:pt x="758829" y="4302628"/>
                </a:cubicBezTo>
                <a:lnTo>
                  <a:pt x="755043" y="4308522"/>
                </a:lnTo>
                <a:lnTo>
                  <a:pt x="757055" y="4302201"/>
                </a:lnTo>
                <a:cubicBezTo>
                  <a:pt x="757292" y="4299829"/>
                  <a:pt x="757325" y="4297849"/>
                  <a:pt x="758962" y="4294709"/>
                </a:cubicBezTo>
                <a:cubicBezTo>
                  <a:pt x="760599" y="4291567"/>
                  <a:pt x="759846" y="4289177"/>
                  <a:pt x="761483" y="4286037"/>
                </a:cubicBezTo>
                <a:cubicBezTo>
                  <a:pt x="760730" y="4283647"/>
                  <a:pt x="760730" y="4283647"/>
                  <a:pt x="757590" y="4282009"/>
                </a:cubicBezTo>
                <a:cubicBezTo>
                  <a:pt x="757590" y="4282009"/>
                  <a:pt x="755954" y="4285151"/>
                  <a:pt x="755954" y="4285151"/>
                </a:cubicBezTo>
                <a:cubicBezTo>
                  <a:pt x="755954" y="4285151"/>
                  <a:pt x="756705" y="4287540"/>
                  <a:pt x="756705" y="4287540"/>
                </a:cubicBezTo>
                <a:cubicBezTo>
                  <a:pt x="756705" y="4287540"/>
                  <a:pt x="754317" y="4288292"/>
                  <a:pt x="753565" y="4285903"/>
                </a:cubicBezTo>
                <a:cubicBezTo>
                  <a:pt x="751930" y="4289044"/>
                  <a:pt x="751930" y="4289044"/>
                  <a:pt x="751930" y="4289044"/>
                </a:cubicBezTo>
                <a:cubicBezTo>
                  <a:pt x="751930" y="4289044"/>
                  <a:pt x="751177" y="4286654"/>
                  <a:pt x="751177" y="4286654"/>
                </a:cubicBezTo>
                <a:cubicBezTo>
                  <a:pt x="751177" y="4286654"/>
                  <a:pt x="748037" y="4285016"/>
                  <a:pt x="748921" y="4279486"/>
                </a:cubicBezTo>
                <a:cubicBezTo>
                  <a:pt x="749673" y="4281874"/>
                  <a:pt x="752061" y="4281124"/>
                  <a:pt x="752814" y="4283512"/>
                </a:cubicBezTo>
                <a:cubicBezTo>
                  <a:pt x="755201" y="4282760"/>
                  <a:pt x="754449" y="4280372"/>
                  <a:pt x="754449" y="4280372"/>
                </a:cubicBezTo>
                <a:cubicBezTo>
                  <a:pt x="754449" y="4280372"/>
                  <a:pt x="753697" y="4277983"/>
                  <a:pt x="751309" y="4278734"/>
                </a:cubicBezTo>
                <a:cubicBezTo>
                  <a:pt x="750557" y="4276344"/>
                  <a:pt x="752193" y="4273204"/>
                  <a:pt x="752193" y="4273204"/>
                </a:cubicBezTo>
                <a:cubicBezTo>
                  <a:pt x="748301" y="4269177"/>
                  <a:pt x="740384" y="4269042"/>
                  <a:pt x="733971" y="4273687"/>
                </a:cubicBezTo>
                <a:cubicBezTo>
                  <a:pt x="732467" y="4268909"/>
                  <a:pt x="733351" y="4263377"/>
                  <a:pt x="734988" y="4260235"/>
                </a:cubicBezTo>
                <a:cubicBezTo>
                  <a:pt x="739765" y="4258732"/>
                  <a:pt x="740516" y="4261122"/>
                  <a:pt x="743657" y="4262760"/>
                </a:cubicBezTo>
                <a:cubicBezTo>
                  <a:pt x="746929" y="4256478"/>
                  <a:pt x="757235" y="4255860"/>
                  <a:pt x="761259" y="4251966"/>
                </a:cubicBezTo>
                <a:cubicBezTo>
                  <a:pt x="761259" y="4251966"/>
                  <a:pt x="762896" y="4248826"/>
                  <a:pt x="762896" y="4248826"/>
                </a:cubicBezTo>
                <a:cubicBezTo>
                  <a:pt x="759756" y="4247189"/>
                  <a:pt x="762144" y="4246437"/>
                  <a:pt x="764531" y="4245685"/>
                </a:cubicBezTo>
                <a:cubicBezTo>
                  <a:pt x="761391" y="4244046"/>
                  <a:pt x="758251" y="4242410"/>
                  <a:pt x="759135" y="4236879"/>
                </a:cubicBezTo>
                <a:cubicBezTo>
                  <a:pt x="755995" y="4235241"/>
                  <a:pt x="751219" y="4236745"/>
                  <a:pt x="748079" y="4235108"/>
                </a:cubicBezTo>
                <a:cubicBezTo>
                  <a:pt x="744054" y="4239000"/>
                  <a:pt x="741665" y="4239753"/>
                  <a:pt x="738392" y="4246034"/>
                </a:cubicBezTo>
                <a:cubicBezTo>
                  <a:pt x="736004" y="4246786"/>
                  <a:pt x="739276" y="4240505"/>
                  <a:pt x="734501" y="4242007"/>
                </a:cubicBezTo>
                <a:cubicBezTo>
                  <a:pt x="733748" y="4239619"/>
                  <a:pt x="735384" y="4236476"/>
                  <a:pt x="734632" y="4234087"/>
                </a:cubicBezTo>
                <a:cubicBezTo>
                  <a:pt x="733880" y="4231697"/>
                  <a:pt x="731492" y="4232449"/>
                  <a:pt x="725963" y="4231563"/>
                </a:cubicBezTo>
                <a:cubicBezTo>
                  <a:pt x="723707" y="4224395"/>
                  <a:pt x="731624" y="4224529"/>
                  <a:pt x="730120" y="4219751"/>
                </a:cubicBezTo>
                <a:cubicBezTo>
                  <a:pt x="732508" y="4219000"/>
                  <a:pt x="732508" y="4219000"/>
                  <a:pt x="734896" y="4218248"/>
                </a:cubicBezTo>
                <a:cubicBezTo>
                  <a:pt x="734896" y="4218248"/>
                  <a:pt x="734144" y="4215859"/>
                  <a:pt x="734144" y="4215859"/>
                </a:cubicBezTo>
                <a:cubicBezTo>
                  <a:pt x="735029" y="4210328"/>
                  <a:pt x="731004" y="4214221"/>
                  <a:pt x="729500" y="4209442"/>
                </a:cubicBezTo>
                <a:cubicBezTo>
                  <a:pt x="735029" y="4210328"/>
                  <a:pt x="735781" y="4212717"/>
                  <a:pt x="740559" y="4211214"/>
                </a:cubicBezTo>
                <a:cubicBezTo>
                  <a:pt x="747723" y="4208959"/>
                  <a:pt x="745467" y="4201791"/>
                  <a:pt x="749491" y="4197897"/>
                </a:cubicBezTo>
                <a:cubicBezTo>
                  <a:pt x="747986" y="4193119"/>
                  <a:pt x="743210" y="4194622"/>
                  <a:pt x="741706" y="4189843"/>
                </a:cubicBezTo>
                <a:cubicBezTo>
                  <a:pt x="741706" y="4189843"/>
                  <a:pt x="745731" y="4185951"/>
                  <a:pt x="744978" y="4183561"/>
                </a:cubicBezTo>
                <a:cubicBezTo>
                  <a:pt x="730781" y="4180150"/>
                  <a:pt x="725119" y="4187185"/>
                  <a:pt x="711542" y="4194085"/>
                </a:cubicBezTo>
                <a:cubicBezTo>
                  <a:pt x="713179" y="4190944"/>
                  <a:pt x="710789" y="4191696"/>
                  <a:pt x="710037" y="4189306"/>
                </a:cubicBezTo>
                <a:cubicBezTo>
                  <a:pt x="708402" y="4192447"/>
                  <a:pt x="706012" y="4193199"/>
                  <a:pt x="704376" y="4196340"/>
                </a:cubicBezTo>
                <a:cubicBezTo>
                  <a:pt x="703624" y="4193951"/>
                  <a:pt x="698096" y="4193065"/>
                  <a:pt x="694956" y="4191427"/>
                </a:cubicBezTo>
                <a:cubicBezTo>
                  <a:pt x="694072" y="4196958"/>
                  <a:pt x="686907" y="4199213"/>
                  <a:pt x="683013" y="4195186"/>
                </a:cubicBezTo>
                <a:cubicBezTo>
                  <a:pt x="681377" y="4198328"/>
                  <a:pt x="684517" y="4199965"/>
                  <a:pt x="675849" y="4197441"/>
                </a:cubicBezTo>
                <a:cubicBezTo>
                  <a:pt x="675981" y="4189521"/>
                  <a:pt x="688808" y="4180231"/>
                  <a:pt x="681022" y="4172177"/>
                </a:cubicBezTo>
                <a:cubicBezTo>
                  <a:pt x="680270" y="4169789"/>
                  <a:pt x="685800" y="4170674"/>
                  <a:pt x="685047" y="4168286"/>
                </a:cubicBezTo>
                <a:cubicBezTo>
                  <a:pt x="671866" y="4151425"/>
                  <a:pt x="692608" y="4142269"/>
                  <a:pt x="693626" y="4128820"/>
                </a:cubicBezTo>
                <a:cubicBezTo>
                  <a:pt x="699154" y="4129706"/>
                  <a:pt x="699286" y="4121785"/>
                  <a:pt x="704062" y="4120282"/>
                </a:cubicBezTo>
                <a:cubicBezTo>
                  <a:pt x="707956" y="4124310"/>
                  <a:pt x="705566" y="4125061"/>
                  <a:pt x="703930" y="4128202"/>
                </a:cubicBezTo>
                <a:cubicBezTo>
                  <a:pt x="704681" y="4130591"/>
                  <a:pt x="708707" y="4126698"/>
                  <a:pt x="710212" y="4131478"/>
                </a:cubicBezTo>
                <a:cubicBezTo>
                  <a:pt x="704550" y="4138511"/>
                  <a:pt x="712203" y="4154485"/>
                  <a:pt x="710434" y="4165546"/>
                </a:cubicBezTo>
                <a:cubicBezTo>
                  <a:pt x="714327" y="4169573"/>
                  <a:pt x="720740" y="4164930"/>
                  <a:pt x="716095" y="4158513"/>
                </a:cubicBezTo>
                <a:cubicBezTo>
                  <a:pt x="720872" y="4157010"/>
                  <a:pt x="722509" y="4153868"/>
                  <a:pt x="722509" y="4153868"/>
                </a:cubicBezTo>
                <a:cubicBezTo>
                  <a:pt x="723393" y="4148337"/>
                  <a:pt x="719368" y="4152230"/>
                  <a:pt x="718616" y="4149842"/>
                </a:cubicBezTo>
                <a:cubicBezTo>
                  <a:pt x="723393" y="4148337"/>
                  <a:pt x="721888" y="4143558"/>
                  <a:pt x="727417" y="4144444"/>
                </a:cubicBezTo>
                <a:cubicBezTo>
                  <a:pt x="728170" y="4146835"/>
                  <a:pt x="728921" y="4149223"/>
                  <a:pt x="724145" y="4150726"/>
                </a:cubicBezTo>
                <a:cubicBezTo>
                  <a:pt x="724897" y="4153116"/>
                  <a:pt x="728037" y="4154755"/>
                  <a:pt x="730426" y="4154003"/>
                </a:cubicBezTo>
                <a:cubicBezTo>
                  <a:pt x="732813" y="4153251"/>
                  <a:pt x="729673" y="4151612"/>
                  <a:pt x="732061" y="4150861"/>
                </a:cubicBezTo>
                <a:cubicBezTo>
                  <a:pt x="732061" y="4150861"/>
                  <a:pt x="728921" y="4149223"/>
                  <a:pt x="728921" y="4149223"/>
                </a:cubicBezTo>
                <a:cubicBezTo>
                  <a:pt x="731310" y="4148471"/>
                  <a:pt x="730557" y="4146083"/>
                  <a:pt x="732945" y="4145331"/>
                </a:cubicBezTo>
                <a:cubicBezTo>
                  <a:pt x="736838" y="4149357"/>
                  <a:pt x="739979" y="4150996"/>
                  <a:pt x="744756" y="4149492"/>
                </a:cubicBezTo>
                <a:cubicBezTo>
                  <a:pt x="745508" y="4151881"/>
                  <a:pt x="743119" y="4152633"/>
                  <a:pt x="743871" y="4155022"/>
                </a:cubicBezTo>
                <a:cubicBezTo>
                  <a:pt x="753292" y="4159934"/>
                  <a:pt x="760325" y="4165600"/>
                  <a:pt x="767358" y="4171265"/>
                </a:cubicBezTo>
                <a:cubicBezTo>
                  <a:pt x="769747" y="4170513"/>
                  <a:pt x="773772" y="4166619"/>
                  <a:pt x="776160" y="4165869"/>
                </a:cubicBezTo>
                <a:cubicBezTo>
                  <a:pt x="780936" y="4164365"/>
                  <a:pt x="784961" y="4160472"/>
                  <a:pt x="787482" y="4151801"/>
                </a:cubicBezTo>
                <a:cubicBezTo>
                  <a:pt x="785978" y="4147022"/>
                  <a:pt x="785978" y="4147022"/>
                  <a:pt x="782705" y="4153304"/>
                </a:cubicBezTo>
                <a:cubicBezTo>
                  <a:pt x="781068" y="4156445"/>
                  <a:pt x="776291" y="4157948"/>
                  <a:pt x="769880" y="4162593"/>
                </a:cubicBezTo>
                <a:cubicBezTo>
                  <a:pt x="777175" y="4152417"/>
                  <a:pt x="781201" y="4148525"/>
                  <a:pt x="784474" y="4142243"/>
                </a:cubicBezTo>
                <a:cubicBezTo>
                  <a:pt x="786862" y="4141491"/>
                  <a:pt x="786862" y="4141491"/>
                  <a:pt x="788498" y="4138350"/>
                </a:cubicBezTo>
                <a:cubicBezTo>
                  <a:pt x="786110" y="4139102"/>
                  <a:pt x="785358" y="4136712"/>
                  <a:pt x="782970" y="4137464"/>
                </a:cubicBezTo>
                <a:cubicBezTo>
                  <a:pt x="783854" y="4131934"/>
                  <a:pt x="790266" y="4127289"/>
                  <a:pt x="795043" y="4125787"/>
                </a:cubicBezTo>
                <a:cubicBezTo>
                  <a:pt x="794290" y="4123396"/>
                  <a:pt x="793538" y="4121007"/>
                  <a:pt x="793538" y="4121007"/>
                </a:cubicBezTo>
                <a:cubicBezTo>
                  <a:pt x="792035" y="4116229"/>
                  <a:pt x="795307" y="4109945"/>
                  <a:pt x="804993" y="4099019"/>
                </a:cubicBezTo>
                <a:cubicBezTo>
                  <a:pt x="809018" y="4095126"/>
                  <a:pt x="808266" y="4092737"/>
                  <a:pt x="809902" y="4089595"/>
                </a:cubicBezTo>
                <a:cubicBezTo>
                  <a:pt x="825380" y="4063714"/>
                  <a:pt x="832677" y="4053539"/>
                  <a:pt x="850545" y="4026908"/>
                </a:cubicBezTo>
                <a:cubicBezTo>
                  <a:pt x="848909" y="4030049"/>
                  <a:pt x="849661" y="4032438"/>
                  <a:pt x="850413" y="4034828"/>
                </a:cubicBezTo>
                <a:cubicBezTo>
                  <a:pt x="850413" y="4034828"/>
                  <a:pt x="852049" y="4031686"/>
                  <a:pt x="854438" y="4030935"/>
                </a:cubicBezTo>
                <a:cubicBezTo>
                  <a:pt x="854438" y="4030935"/>
                  <a:pt x="854438" y="4030935"/>
                  <a:pt x="856075" y="4027794"/>
                </a:cubicBezTo>
                <a:cubicBezTo>
                  <a:pt x="856075" y="4027794"/>
                  <a:pt x="855322" y="4025403"/>
                  <a:pt x="857711" y="4024651"/>
                </a:cubicBezTo>
                <a:cubicBezTo>
                  <a:pt x="857711" y="4024651"/>
                  <a:pt x="857711" y="4024651"/>
                  <a:pt x="856959" y="4022263"/>
                </a:cubicBezTo>
                <a:cubicBezTo>
                  <a:pt x="853066" y="4018235"/>
                  <a:pt x="854704" y="4015095"/>
                  <a:pt x="862751" y="4007309"/>
                </a:cubicBezTo>
                <a:cubicBezTo>
                  <a:pt x="862000" y="4004921"/>
                  <a:pt x="862000" y="4004921"/>
                  <a:pt x="862000" y="4004921"/>
                </a:cubicBezTo>
                <a:cubicBezTo>
                  <a:pt x="864388" y="4004169"/>
                  <a:pt x="864388" y="4004169"/>
                  <a:pt x="864388" y="4004169"/>
                </a:cubicBezTo>
                <a:cubicBezTo>
                  <a:pt x="866024" y="4001028"/>
                  <a:pt x="866024" y="4001028"/>
                  <a:pt x="868414" y="4000275"/>
                </a:cubicBezTo>
                <a:cubicBezTo>
                  <a:pt x="874074" y="3993241"/>
                  <a:pt x="878098" y="3989348"/>
                  <a:pt x="878983" y="3983818"/>
                </a:cubicBezTo>
                <a:cubicBezTo>
                  <a:pt x="878230" y="3981428"/>
                  <a:pt x="878230" y="3981428"/>
                  <a:pt x="878230" y="3981428"/>
                </a:cubicBezTo>
                <a:cubicBezTo>
                  <a:pt x="880618" y="3980676"/>
                  <a:pt x="880618" y="3980676"/>
                  <a:pt x="882257" y="3977535"/>
                </a:cubicBezTo>
                <a:cubicBezTo>
                  <a:pt x="882257" y="3977535"/>
                  <a:pt x="884644" y="3976785"/>
                  <a:pt x="884644" y="3976785"/>
                </a:cubicBezTo>
                <a:cubicBezTo>
                  <a:pt x="883893" y="3974395"/>
                  <a:pt x="886281" y="3973643"/>
                  <a:pt x="883893" y="3974395"/>
                </a:cubicBezTo>
                <a:cubicBezTo>
                  <a:pt x="879867" y="3978288"/>
                  <a:pt x="879867" y="3978288"/>
                  <a:pt x="883141" y="3972005"/>
                </a:cubicBezTo>
                <a:cubicBezTo>
                  <a:pt x="883141" y="3972005"/>
                  <a:pt x="884776" y="3968865"/>
                  <a:pt x="884776" y="3968865"/>
                </a:cubicBezTo>
                <a:cubicBezTo>
                  <a:pt x="886413" y="3965723"/>
                  <a:pt x="885660" y="3963333"/>
                  <a:pt x="890437" y="3961830"/>
                </a:cubicBezTo>
                <a:cubicBezTo>
                  <a:pt x="890437" y="3961830"/>
                  <a:pt x="890437" y="3961830"/>
                  <a:pt x="889684" y="3959441"/>
                </a:cubicBezTo>
                <a:cubicBezTo>
                  <a:pt x="892073" y="3958689"/>
                  <a:pt x="894461" y="3957938"/>
                  <a:pt x="894461" y="3957938"/>
                </a:cubicBezTo>
                <a:cubicBezTo>
                  <a:pt x="896097" y="3954796"/>
                  <a:pt x="896097" y="3954796"/>
                  <a:pt x="896097" y="3954796"/>
                </a:cubicBezTo>
                <a:cubicBezTo>
                  <a:pt x="896097" y="3954796"/>
                  <a:pt x="895345" y="3952406"/>
                  <a:pt x="895345" y="3952406"/>
                </a:cubicBezTo>
                <a:cubicBezTo>
                  <a:pt x="892957" y="3953158"/>
                  <a:pt x="892957" y="3953158"/>
                  <a:pt x="891321" y="3956299"/>
                </a:cubicBezTo>
                <a:cubicBezTo>
                  <a:pt x="892957" y="3953158"/>
                  <a:pt x="892957" y="3953158"/>
                  <a:pt x="892957" y="3953158"/>
                </a:cubicBezTo>
                <a:cubicBezTo>
                  <a:pt x="892205" y="3950769"/>
                  <a:pt x="892205" y="3950769"/>
                  <a:pt x="889065" y="3949132"/>
                </a:cubicBezTo>
                <a:cubicBezTo>
                  <a:pt x="897115" y="3941346"/>
                  <a:pt x="900255" y="3942984"/>
                  <a:pt x="900255" y="3942984"/>
                </a:cubicBezTo>
                <a:cubicBezTo>
                  <a:pt x="900255" y="3942984"/>
                  <a:pt x="897868" y="3943735"/>
                  <a:pt x="897115" y="3941346"/>
                </a:cubicBezTo>
                <a:cubicBezTo>
                  <a:pt x="896363" y="3938956"/>
                  <a:pt x="897999" y="3935815"/>
                  <a:pt x="900387" y="3935064"/>
                </a:cubicBezTo>
                <a:cubicBezTo>
                  <a:pt x="897247" y="3933425"/>
                  <a:pt x="889065" y="3949132"/>
                  <a:pt x="890833" y="3938071"/>
                </a:cubicBezTo>
                <a:cubicBezTo>
                  <a:pt x="890833" y="3938071"/>
                  <a:pt x="890833" y="3938071"/>
                  <a:pt x="893223" y="3937319"/>
                </a:cubicBezTo>
                <a:cubicBezTo>
                  <a:pt x="893223" y="3937319"/>
                  <a:pt x="893975" y="3939707"/>
                  <a:pt x="893975" y="3939707"/>
                </a:cubicBezTo>
                <a:cubicBezTo>
                  <a:pt x="893975" y="3939707"/>
                  <a:pt x="895611" y="3936567"/>
                  <a:pt x="897999" y="3935815"/>
                </a:cubicBezTo>
                <a:cubicBezTo>
                  <a:pt x="899635" y="3932673"/>
                  <a:pt x="903659" y="3928781"/>
                  <a:pt x="905295" y="3925640"/>
                </a:cubicBezTo>
                <a:cubicBezTo>
                  <a:pt x="905295" y="3925640"/>
                  <a:pt x="907683" y="3924889"/>
                  <a:pt x="907683" y="3924889"/>
                </a:cubicBezTo>
                <a:cubicBezTo>
                  <a:pt x="907683" y="3924889"/>
                  <a:pt x="910074" y="3924136"/>
                  <a:pt x="910074" y="3924136"/>
                </a:cubicBezTo>
                <a:cubicBezTo>
                  <a:pt x="907683" y="3924889"/>
                  <a:pt x="906932" y="3922498"/>
                  <a:pt x="906932" y="3922498"/>
                </a:cubicBezTo>
                <a:cubicBezTo>
                  <a:pt x="906179" y="3920110"/>
                  <a:pt x="905427" y="3917720"/>
                  <a:pt x="904675" y="3915331"/>
                </a:cubicBezTo>
                <a:cubicBezTo>
                  <a:pt x="899015" y="3922364"/>
                  <a:pt x="894991" y="3926257"/>
                  <a:pt x="894239" y="3923867"/>
                </a:cubicBezTo>
                <a:cubicBezTo>
                  <a:pt x="893486" y="3921478"/>
                  <a:pt x="891851" y="3924619"/>
                  <a:pt x="892602" y="3927008"/>
                </a:cubicBezTo>
                <a:cubicBezTo>
                  <a:pt x="890214" y="3927760"/>
                  <a:pt x="888576" y="3930902"/>
                  <a:pt x="888576" y="3930902"/>
                </a:cubicBezTo>
                <a:cubicBezTo>
                  <a:pt x="890967" y="3930151"/>
                  <a:pt x="888576" y="3930902"/>
                  <a:pt x="885304" y="3937184"/>
                </a:cubicBezTo>
                <a:cubicBezTo>
                  <a:pt x="885304" y="3937184"/>
                  <a:pt x="888444" y="3938822"/>
                  <a:pt x="888444" y="3938822"/>
                </a:cubicBezTo>
                <a:cubicBezTo>
                  <a:pt x="889197" y="3941212"/>
                  <a:pt x="884420" y="3942715"/>
                  <a:pt x="888313" y="3946742"/>
                </a:cubicBezTo>
                <a:cubicBezTo>
                  <a:pt x="880396" y="3946608"/>
                  <a:pt x="883801" y="3932406"/>
                  <a:pt x="876636" y="3934661"/>
                </a:cubicBezTo>
                <a:cubicBezTo>
                  <a:pt x="875132" y="3929881"/>
                  <a:pt x="872744" y="3930633"/>
                  <a:pt x="874379" y="3927493"/>
                </a:cubicBezTo>
                <a:cubicBezTo>
                  <a:pt x="879156" y="3925989"/>
                  <a:pt x="879908" y="3928379"/>
                  <a:pt x="880659" y="3930767"/>
                </a:cubicBezTo>
                <a:cubicBezTo>
                  <a:pt x="879908" y="3928379"/>
                  <a:pt x="879908" y="3928379"/>
                  <a:pt x="879908" y="3928379"/>
                </a:cubicBezTo>
                <a:cubicBezTo>
                  <a:pt x="879156" y="3925989"/>
                  <a:pt x="876016" y="3924352"/>
                  <a:pt x="888090" y="3912673"/>
                </a:cubicBezTo>
                <a:cubicBezTo>
                  <a:pt x="885703" y="3913425"/>
                  <a:pt x="885703" y="3913425"/>
                  <a:pt x="882560" y="3911787"/>
                </a:cubicBezTo>
                <a:cubicBezTo>
                  <a:pt x="882560" y="3911787"/>
                  <a:pt x="884198" y="3908645"/>
                  <a:pt x="884198" y="3908645"/>
                </a:cubicBezTo>
                <a:cubicBezTo>
                  <a:pt x="885834" y="3905505"/>
                  <a:pt x="889859" y="3901612"/>
                  <a:pt x="891494" y="3898470"/>
                </a:cubicBezTo>
                <a:cubicBezTo>
                  <a:pt x="886718" y="3899973"/>
                  <a:pt x="884330" y="3900725"/>
                  <a:pt x="880304" y="3904619"/>
                </a:cubicBezTo>
                <a:cubicBezTo>
                  <a:pt x="881942" y="3901476"/>
                  <a:pt x="885966" y="3897584"/>
                  <a:pt x="887603" y="3894444"/>
                </a:cubicBezTo>
                <a:cubicBezTo>
                  <a:pt x="886098" y="3889665"/>
                  <a:pt x="881322" y="3891168"/>
                  <a:pt x="878181" y="3889530"/>
                </a:cubicBezTo>
                <a:cubicBezTo>
                  <a:pt x="878181" y="3889530"/>
                  <a:pt x="880570" y="3888779"/>
                  <a:pt x="880570" y="3888779"/>
                </a:cubicBezTo>
                <a:cubicBezTo>
                  <a:pt x="879066" y="3884000"/>
                  <a:pt x="885346" y="3887275"/>
                  <a:pt x="881453" y="3883248"/>
                </a:cubicBezTo>
                <a:cubicBezTo>
                  <a:pt x="884594" y="3884886"/>
                  <a:pt x="894899" y="3884268"/>
                  <a:pt x="892643" y="3877100"/>
                </a:cubicBezTo>
                <a:cubicBezTo>
                  <a:pt x="895785" y="3878738"/>
                  <a:pt x="899809" y="3874845"/>
                  <a:pt x="900560" y="3877234"/>
                </a:cubicBezTo>
                <a:cubicBezTo>
                  <a:pt x="904584" y="3873341"/>
                  <a:pt x="903833" y="3870952"/>
                  <a:pt x="908609" y="3869449"/>
                </a:cubicBezTo>
                <a:cubicBezTo>
                  <a:pt x="910245" y="3866307"/>
                  <a:pt x="907857" y="3867059"/>
                  <a:pt x="906353" y="3862280"/>
                </a:cubicBezTo>
                <a:cubicBezTo>
                  <a:pt x="908741" y="3861529"/>
                  <a:pt x="910377" y="3858389"/>
                  <a:pt x="909625" y="3855999"/>
                </a:cubicBezTo>
                <a:cubicBezTo>
                  <a:pt x="900825" y="3861395"/>
                  <a:pt x="896049" y="3862899"/>
                  <a:pt x="885610" y="3871435"/>
                </a:cubicBezTo>
                <a:cubicBezTo>
                  <a:pt x="886362" y="3873825"/>
                  <a:pt x="883221" y="3872187"/>
                  <a:pt x="884858" y="3869046"/>
                </a:cubicBezTo>
                <a:cubicBezTo>
                  <a:pt x="884106" y="3866657"/>
                  <a:pt x="886495" y="3865906"/>
                  <a:pt x="882470" y="3869798"/>
                </a:cubicBezTo>
                <a:cubicBezTo>
                  <a:pt x="880081" y="3870549"/>
                  <a:pt x="878446" y="3873689"/>
                  <a:pt x="876057" y="3874441"/>
                </a:cubicBezTo>
                <a:cubicBezTo>
                  <a:pt x="878446" y="3873689"/>
                  <a:pt x="878446" y="3873689"/>
                  <a:pt x="877694" y="3871301"/>
                </a:cubicBezTo>
                <a:cubicBezTo>
                  <a:pt x="880081" y="3870549"/>
                  <a:pt x="881718" y="3867409"/>
                  <a:pt x="883353" y="3864268"/>
                </a:cubicBezTo>
                <a:cubicBezTo>
                  <a:pt x="887378" y="3860375"/>
                  <a:pt x="891405" y="3856482"/>
                  <a:pt x="890652" y="3854092"/>
                </a:cubicBezTo>
                <a:cubicBezTo>
                  <a:pt x="890652" y="3854092"/>
                  <a:pt x="894677" y="3850200"/>
                  <a:pt x="894677" y="3850200"/>
                </a:cubicBezTo>
                <a:cubicBezTo>
                  <a:pt x="896312" y="3847058"/>
                  <a:pt x="900336" y="3843165"/>
                  <a:pt x="901973" y="3840025"/>
                </a:cubicBezTo>
                <a:cubicBezTo>
                  <a:pt x="894808" y="3842279"/>
                  <a:pt x="887512" y="3852454"/>
                  <a:pt x="878841" y="3849930"/>
                </a:cubicBezTo>
                <a:cubicBezTo>
                  <a:pt x="879594" y="3852320"/>
                  <a:pt x="877205" y="3853072"/>
                  <a:pt x="877205" y="3853072"/>
                </a:cubicBezTo>
                <a:cubicBezTo>
                  <a:pt x="877205" y="3853072"/>
                  <a:pt x="877205" y="3853072"/>
                  <a:pt x="874817" y="3853823"/>
                </a:cubicBezTo>
                <a:lnTo>
                  <a:pt x="874375" y="3852418"/>
                </a:lnTo>
                <a:lnTo>
                  <a:pt x="876454" y="3850682"/>
                </a:lnTo>
                <a:cubicBezTo>
                  <a:pt x="876454" y="3850682"/>
                  <a:pt x="876454" y="3850682"/>
                  <a:pt x="874065" y="3851434"/>
                </a:cubicBezTo>
                <a:lnTo>
                  <a:pt x="874375" y="3852418"/>
                </a:lnTo>
                <a:lnTo>
                  <a:pt x="872036" y="3854370"/>
                </a:lnTo>
                <a:cubicBezTo>
                  <a:pt x="870826" y="3855737"/>
                  <a:pt x="869223" y="3856898"/>
                  <a:pt x="865262" y="3856830"/>
                </a:cubicBezTo>
                <a:cubicBezTo>
                  <a:pt x="865262" y="3856830"/>
                  <a:pt x="867653" y="3856078"/>
                  <a:pt x="869289" y="3852937"/>
                </a:cubicBezTo>
                <a:cubicBezTo>
                  <a:pt x="865397" y="3848910"/>
                  <a:pt x="871941" y="3836347"/>
                  <a:pt x="858495" y="3835328"/>
                </a:cubicBezTo>
                <a:cubicBezTo>
                  <a:pt x="858495" y="3835328"/>
                  <a:pt x="856107" y="3836080"/>
                  <a:pt x="856107" y="3836080"/>
                </a:cubicBezTo>
                <a:cubicBezTo>
                  <a:pt x="856858" y="3838469"/>
                  <a:pt x="856858" y="3838469"/>
                  <a:pt x="856858" y="3838469"/>
                </a:cubicBezTo>
                <a:cubicBezTo>
                  <a:pt x="856858" y="3838469"/>
                  <a:pt x="859247" y="3837717"/>
                  <a:pt x="859998" y="3840105"/>
                </a:cubicBezTo>
                <a:cubicBezTo>
                  <a:pt x="863141" y="3841742"/>
                  <a:pt x="854470" y="3839219"/>
                  <a:pt x="855974" y="3843998"/>
                </a:cubicBezTo>
                <a:cubicBezTo>
                  <a:pt x="856726" y="3846389"/>
                  <a:pt x="859114" y="3845637"/>
                  <a:pt x="861503" y="3844885"/>
                </a:cubicBezTo>
                <a:cubicBezTo>
                  <a:pt x="859866" y="3848025"/>
                  <a:pt x="856726" y="3846389"/>
                  <a:pt x="858231" y="3851165"/>
                </a:cubicBezTo>
                <a:cubicBezTo>
                  <a:pt x="855842" y="3851917"/>
                  <a:pt x="858231" y="3851165"/>
                  <a:pt x="857479" y="3848777"/>
                </a:cubicBezTo>
                <a:cubicBezTo>
                  <a:pt x="850314" y="3851032"/>
                  <a:pt x="851065" y="3853420"/>
                  <a:pt x="843901" y="3855676"/>
                </a:cubicBezTo>
                <a:cubicBezTo>
                  <a:pt x="836603" y="3865851"/>
                  <a:pt x="830944" y="3872885"/>
                  <a:pt x="826033" y="3882309"/>
                </a:cubicBezTo>
                <a:cubicBezTo>
                  <a:pt x="823645" y="3883061"/>
                  <a:pt x="822009" y="3886202"/>
                  <a:pt x="822009" y="3886202"/>
                </a:cubicBezTo>
                <a:cubicBezTo>
                  <a:pt x="819621" y="3886954"/>
                  <a:pt x="816348" y="3893235"/>
                  <a:pt x="812323" y="3897128"/>
                </a:cubicBezTo>
                <a:cubicBezTo>
                  <a:pt x="812323" y="3897128"/>
                  <a:pt x="810686" y="3900269"/>
                  <a:pt x="810686" y="3900269"/>
                </a:cubicBezTo>
                <a:cubicBezTo>
                  <a:pt x="810686" y="3900269"/>
                  <a:pt x="811438" y="3902658"/>
                  <a:pt x="812191" y="3905049"/>
                </a:cubicBezTo>
                <a:cubicBezTo>
                  <a:pt x="807414" y="3906552"/>
                  <a:pt x="805778" y="3909692"/>
                  <a:pt x="801753" y="3913585"/>
                </a:cubicBezTo>
                <a:cubicBezTo>
                  <a:pt x="801753" y="3913585"/>
                  <a:pt x="801002" y="3911196"/>
                  <a:pt x="802638" y="3908055"/>
                </a:cubicBezTo>
                <a:cubicBezTo>
                  <a:pt x="800250" y="3908806"/>
                  <a:pt x="797861" y="3909559"/>
                  <a:pt x="796225" y="3912699"/>
                </a:cubicBezTo>
                <a:cubicBezTo>
                  <a:pt x="796977" y="3915089"/>
                  <a:pt x="795340" y="3918231"/>
                  <a:pt x="793703" y="3921372"/>
                </a:cubicBezTo>
                <a:cubicBezTo>
                  <a:pt x="793703" y="3921372"/>
                  <a:pt x="794455" y="3923761"/>
                  <a:pt x="794455" y="3923761"/>
                </a:cubicBezTo>
                <a:cubicBezTo>
                  <a:pt x="788043" y="3928405"/>
                  <a:pt x="783266" y="3929909"/>
                  <a:pt x="776853" y="3934553"/>
                </a:cubicBezTo>
                <a:cubicBezTo>
                  <a:pt x="777604" y="3936944"/>
                  <a:pt x="778357" y="3939332"/>
                  <a:pt x="778357" y="3939332"/>
                </a:cubicBezTo>
                <a:cubicBezTo>
                  <a:pt x="773580" y="3940835"/>
                  <a:pt x="768805" y="3942339"/>
                  <a:pt x="766416" y="3943091"/>
                </a:cubicBezTo>
                <a:cubicBezTo>
                  <a:pt x="763275" y="3941453"/>
                  <a:pt x="764912" y="3938312"/>
                  <a:pt x="766548" y="3935171"/>
                </a:cubicBezTo>
                <a:cubicBezTo>
                  <a:pt x="769821" y="3928889"/>
                  <a:pt x="771456" y="3925748"/>
                  <a:pt x="779505" y="3917961"/>
                </a:cubicBezTo>
                <a:cubicBezTo>
                  <a:pt x="781895" y="3917210"/>
                  <a:pt x="784283" y="3916458"/>
                  <a:pt x="784283" y="3916458"/>
                </a:cubicBezTo>
                <a:cubicBezTo>
                  <a:pt x="788307" y="3912566"/>
                  <a:pt x="790828" y="3903894"/>
                  <a:pt x="793969" y="3905531"/>
                </a:cubicBezTo>
                <a:cubicBezTo>
                  <a:pt x="795472" y="3910311"/>
                  <a:pt x="789059" y="3914955"/>
                  <a:pt x="785035" y="3918847"/>
                </a:cubicBezTo>
                <a:cubicBezTo>
                  <a:pt x="785035" y="3918847"/>
                  <a:pt x="783399" y="3921990"/>
                  <a:pt x="785788" y="3921238"/>
                </a:cubicBezTo>
                <a:cubicBezTo>
                  <a:pt x="785788" y="3921238"/>
                  <a:pt x="785788" y="3921238"/>
                  <a:pt x="788175" y="3920486"/>
                </a:cubicBezTo>
                <a:cubicBezTo>
                  <a:pt x="792199" y="3916592"/>
                  <a:pt x="795472" y="3910311"/>
                  <a:pt x="797109" y="3907169"/>
                </a:cubicBezTo>
                <a:cubicBezTo>
                  <a:pt x="794100" y="3897611"/>
                  <a:pt x="794100" y="3897611"/>
                  <a:pt x="779639" y="3910041"/>
                </a:cubicBezTo>
                <a:cubicBezTo>
                  <a:pt x="782911" y="3903759"/>
                  <a:pt x="784546" y="3900618"/>
                  <a:pt x="779771" y="3902121"/>
                </a:cubicBezTo>
                <a:cubicBezTo>
                  <a:pt x="777382" y="3902873"/>
                  <a:pt x="774993" y="3903625"/>
                  <a:pt x="771854" y="3901988"/>
                </a:cubicBezTo>
                <a:cubicBezTo>
                  <a:pt x="772606" y="3904377"/>
                  <a:pt x="773357" y="3906766"/>
                  <a:pt x="771721" y="3909908"/>
                </a:cubicBezTo>
                <a:cubicBezTo>
                  <a:pt x="763052" y="3907383"/>
                  <a:pt x="760664" y="3908135"/>
                  <a:pt x="758896" y="3919196"/>
                </a:cubicBezTo>
                <a:cubicBezTo>
                  <a:pt x="753366" y="3918310"/>
                  <a:pt x="747837" y="3917425"/>
                  <a:pt x="740673" y="3919679"/>
                </a:cubicBezTo>
                <a:cubicBezTo>
                  <a:pt x="738285" y="3920431"/>
                  <a:pt x="736648" y="3923572"/>
                  <a:pt x="737400" y="3925962"/>
                </a:cubicBezTo>
                <a:cubicBezTo>
                  <a:pt x="735011" y="3926713"/>
                  <a:pt x="735764" y="3929104"/>
                  <a:pt x="735764" y="3929104"/>
                </a:cubicBezTo>
                <a:cubicBezTo>
                  <a:pt x="730102" y="3936137"/>
                  <a:pt x="725194" y="3945560"/>
                  <a:pt x="718781" y="3950205"/>
                </a:cubicBezTo>
                <a:cubicBezTo>
                  <a:pt x="716392" y="3950957"/>
                  <a:pt x="714755" y="3954098"/>
                  <a:pt x="713871" y="3959628"/>
                </a:cubicBezTo>
                <a:cubicBezTo>
                  <a:pt x="712236" y="3962769"/>
                  <a:pt x="704187" y="3970555"/>
                  <a:pt x="700160" y="3974448"/>
                </a:cubicBezTo>
                <a:cubicBezTo>
                  <a:pt x="697773" y="3975200"/>
                  <a:pt x="696137" y="3978342"/>
                  <a:pt x="696137" y="3978342"/>
                </a:cubicBezTo>
                <a:cubicBezTo>
                  <a:pt x="692996" y="3976703"/>
                  <a:pt x="688971" y="3980597"/>
                  <a:pt x="688088" y="3986127"/>
                </a:cubicBezTo>
                <a:cubicBezTo>
                  <a:pt x="688088" y="3986127"/>
                  <a:pt x="686451" y="3989268"/>
                  <a:pt x="686451" y="3989268"/>
                </a:cubicBezTo>
                <a:cubicBezTo>
                  <a:pt x="684063" y="3990020"/>
                  <a:pt x="684063" y="3990020"/>
                  <a:pt x="684063" y="3990020"/>
                </a:cubicBezTo>
                <a:cubicBezTo>
                  <a:pt x="683310" y="3987630"/>
                  <a:pt x="690608" y="3977455"/>
                  <a:pt x="688220" y="3978207"/>
                </a:cubicBezTo>
                <a:cubicBezTo>
                  <a:pt x="687467" y="3975817"/>
                  <a:pt x="689856" y="3975066"/>
                  <a:pt x="692245" y="3974314"/>
                </a:cubicBezTo>
                <a:cubicBezTo>
                  <a:pt x="691493" y="3971925"/>
                  <a:pt x="694633" y="3973562"/>
                  <a:pt x="696269" y="3970422"/>
                </a:cubicBezTo>
                <a:cubicBezTo>
                  <a:pt x="701045" y="3968919"/>
                  <a:pt x="700293" y="3966528"/>
                  <a:pt x="701930" y="3963387"/>
                </a:cubicBezTo>
                <a:cubicBezTo>
                  <a:pt x="705203" y="3957105"/>
                  <a:pt x="695517" y="3968032"/>
                  <a:pt x="698789" y="3961750"/>
                </a:cubicBezTo>
                <a:cubicBezTo>
                  <a:pt x="700426" y="3958608"/>
                  <a:pt x="703699" y="3952326"/>
                  <a:pt x="705335" y="3949186"/>
                </a:cubicBezTo>
                <a:cubicBezTo>
                  <a:pt x="711747" y="3944541"/>
                  <a:pt x="708607" y="3942902"/>
                  <a:pt x="712631" y="3939011"/>
                </a:cubicBezTo>
                <a:cubicBezTo>
                  <a:pt x="718294" y="3931975"/>
                  <a:pt x="723954" y="3924943"/>
                  <a:pt x="724838" y="3919411"/>
                </a:cubicBezTo>
                <a:cubicBezTo>
                  <a:pt x="720945" y="3915385"/>
                  <a:pt x="715418" y="3914499"/>
                  <a:pt x="709005" y="3919143"/>
                </a:cubicBezTo>
                <a:cubicBezTo>
                  <a:pt x="710508" y="3923921"/>
                  <a:pt x="710508" y="3923921"/>
                  <a:pt x="713648" y="3925559"/>
                </a:cubicBezTo>
                <a:cubicBezTo>
                  <a:pt x="709623" y="3929453"/>
                  <a:pt x="704095" y="3928566"/>
                  <a:pt x="698566" y="3927680"/>
                </a:cubicBezTo>
                <a:cubicBezTo>
                  <a:pt x="698566" y="3927680"/>
                  <a:pt x="696931" y="3930821"/>
                  <a:pt x="697682" y="3933211"/>
                </a:cubicBezTo>
                <a:cubicBezTo>
                  <a:pt x="689012" y="3930688"/>
                  <a:pt x="688880" y="3938608"/>
                  <a:pt x="684855" y="3942500"/>
                </a:cubicBezTo>
                <a:cubicBezTo>
                  <a:pt x="680964" y="3938473"/>
                  <a:pt x="685740" y="3936970"/>
                  <a:pt x="684236" y="3932190"/>
                </a:cubicBezTo>
                <a:cubicBezTo>
                  <a:pt x="669286" y="3926393"/>
                  <a:pt x="672030" y="3951790"/>
                  <a:pt x="657833" y="3948379"/>
                </a:cubicBezTo>
                <a:cubicBezTo>
                  <a:pt x="658717" y="3942848"/>
                  <a:pt x="653939" y="3944352"/>
                  <a:pt x="651684" y="3937185"/>
                </a:cubicBezTo>
                <a:cubicBezTo>
                  <a:pt x="646906" y="3938688"/>
                  <a:pt x="646022" y="3944219"/>
                  <a:pt x="643634" y="3944970"/>
                </a:cubicBezTo>
                <a:cubicBezTo>
                  <a:pt x="641245" y="3945721"/>
                  <a:pt x="642882" y="3942582"/>
                  <a:pt x="642882" y="3942582"/>
                </a:cubicBezTo>
                <a:cubicBezTo>
                  <a:pt x="638238" y="3936165"/>
                  <a:pt x="625412" y="3945454"/>
                  <a:pt x="620767" y="3939037"/>
                </a:cubicBezTo>
                <a:cubicBezTo>
                  <a:pt x="620146" y="3928728"/>
                  <a:pt x="640758" y="3927493"/>
                  <a:pt x="643278" y="3918820"/>
                </a:cubicBezTo>
                <a:cubicBezTo>
                  <a:pt x="641775" y="3914043"/>
                  <a:pt x="643411" y="3910901"/>
                  <a:pt x="644297" y="3905371"/>
                </a:cubicBezTo>
                <a:cubicBezTo>
                  <a:pt x="646684" y="3904620"/>
                  <a:pt x="647437" y="3907008"/>
                  <a:pt x="649824" y="3906256"/>
                </a:cubicBezTo>
                <a:cubicBezTo>
                  <a:pt x="651461" y="3903116"/>
                  <a:pt x="653849" y="3902365"/>
                  <a:pt x="652344" y="3897586"/>
                </a:cubicBezTo>
                <a:cubicBezTo>
                  <a:pt x="649204" y="3895949"/>
                  <a:pt x="647569" y="3899089"/>
                  <a:pt x="648320" y="3901480"/>
                </a:cubicBezTo>
                <a:cubicBezTo>
                  <a:pt x="640536" y="3893425"/>
                  <a:pt x="650088" y="3890418"/>
                  <a:pt x="652477" y="3889667"/>
                </a:cubicBezTo>
                <a:cubicBezTo>
                  <a:pt x="654866" y="3888915"/>
                  <a:pt x="653981" y="3894446"/>
                  <a:pt x="658758" y="3892942"/>
                </a:cubicBezTo>
                <a:cubicBezTo>
                  <a:pt x="659510" y="3895331"/>
                  <a:pt x="654733" y="3896835"/>
                  <a:pt x="655485" y="3899224"/>
                </a:cubicBezTo>
                <a:cubicBezTo>
                  <a:pt x="661014" y="3900109"/>
                  <a:pt x="664154" y="3901747"/>
                  <a:pt x="667295" y="3903384"/>
                </a:cubicBezTo>
                <a:cubicBezTo>
                  <a:pt x="669683" y="3902632"/>
                  <a:pt x="671319" y="3899491"/>
                  <a:pt x="670568" y="3897103"/>
                </a:cubicBezTo>
                <a:cubicBezTo>
                  <a:pt x="671451" y="3891572"/>
                  <a:pt x="666676" y="3893075"/>
                  <a:pt x="665171" y="3888298"/>
                </a:cubicBezTo>
                <a:cubicBezTo>
                  <a:pt x="671584" y="3883653"/>
                  <a:pt x="669327" y="3876485"/>
                  <a:pt x="676492" y="3874230"/>
                </a:cubicBezTo>
                <a:cubicBezTo>
                  <a:pt x="674989" y="3869452"/>
                  <a:pt x="672601" y="3870204"/>
                  <a:pt x="671096" y="3865423"/>
                </a:cubicBezTo>
                <a:cubicBezTo>
                  <a:pt x="675874" y="3863919"/>
                  <a:pt x="674369" y="3859141"/>
                  <a:pt x="676006" y="3856000"/>
                </a:cubicBezTo>
                <a:cubicBezTo>
                  <a:pt x="681534" y="3856886"/>
                  <a:pt x="685426" y="3860912"/>
                  <a:pt x="686178" y="3863303"/>
                </a:cubicBezTo>
                <a:cubicBezTo>
                  <a:pt x="690956" y="3861799"/>
                  <a:pt x="694981" y="3857905"/>
                  <a:pt x="692725" y="3850738"/>
                </a:cubicBezTo>
                <a:cubicBezTo>
                  <a:pt x="695113" y="3849986"/>
                  <a:pt x="703029" y="3850121"/>
                  <a:pt x="704666" y="3846980"/>
                </a:cubicBezTo>
                <a:cubicBezTo>
                  <a:pt x="703913" y="3844591"/>
                  <a:pt x="703913" y="3844591"/>
                  <a:pt x="701525" y="3845342"/>
                </a:cubicBezTo>
                <a:cubicBezTo>
                  <a:pt x="702409" y="3839812"/>
                  <a:pt x="709574" y="3837557"/>
                  <a:pt x="707318" y="3830389"/>
                </a:cubicBezTo>
                <a:cubicBezTo>
                  <a:pt x="709708" y="3829637"/>
                  <a:pt x="710459" y="3832027"/>
                  <a:pt x="715236" y="3830523"/>
                </a:cubicBezTo>
                <a:cubicBezTo>
                  <a:pt x="715988" y="3832912"/>
                  <a:pt x="713599" y="3833663"/>
                  <a:pt x="715988" y="3832912"/>
                </a:cubicBezTo>
                <a:cubicBezTo>
                  <a:pt x="719128" y="3834550"/>
                  <a:pt x="718376" y="3832160"/>
                  <a:pt x="720763" y="3831408"/>
                </a:cubicBezTo>
                <a:cubicBezTo>
                  <a:pt x="720012" y="3829021"/>
                  <a:pt x="717624" y="3829773"/>
                  <a:pt x="715236" y="3830523"/>
                </a:cubicBezTo>
                <a:cubicBezTo>
                  <a:pt x="710591" y="3824106"/>
                  <a:pt x="712227" y="3820965"/>
                  <a:pt x="713111" y="3815434"/>
                </a:cubicBezTo>
                <a:cubicBezTo>
                  <a:pt x="715499" y="3814682"/>
                  <a:pt x="717004" y="3819462"/>
                  <a:pt x="721781" y="3817959"/>
                </a:cubicBezTo>
                <a:cubicBezTo>
                  <a:pt x="727442" y="3810924"/>
                  <a:pt x="733103" y="3803891"/>
                  <a:pt x="738012" y="3794467"/>
                </a:cubicBezTo>
                <a:cubicBezTo>
                  <a:pt x="737127" y="3799997"/>
                  <a:pt x="742656" y="3800884"/>
                  <a:pt x="745797" y="3802520"/>
                </a:cubicBezTo>
                <a:cubicBezTo>
                  <a:pt x="747433" y="3799380"/>
                  <a:pt x="749069" y="3796238"/>
                  <a:pt x="748317" y="3793850"/>
                </a:cubicBezTo>
                <a:cubicBezTo>
                  <a:pt x="759375" y="3795622"/>
                  <a:pt x="764284" y="3786198"/>
                  <a:pt x="758888" y="3777392"/>
                </a:cubicBezTo>
                <a:cubicBezTo>
                  <a:pt x="758136" y="3775003"/>
                  <a:pt x="755746" y="3775755"/>
                  <a:pt x="753358" y="3776506"/>
                </a:cubicBezTo>
                <a:cubicBezTo>
                  <a:pt x="752606" y="3774116"/>
                  <a:pt x="749465" y="3772478"/>
                  <a:pt x="748712" y="3770089"/>
                </a:cubicBezTo>
                <a:cubicBezTo>
                  <a:pt x="751102" y="3769337"/>
                  <a:pt x="753490" y="3768585"/>
                  <a:pt x="753490" y="3768585"/>
                </a:cubicBezTo>
                <a:cubicBezTo>
                  <a:pt x="754375" y="3763056"/>
                  <a:pt x="759284" y="3753633"/>
                  <a:pt x="762555" y="3747349"/>
                </a:cubicBezTo>
                <a:cubicBezTo>
                  <a:pt x="762555" y="3747349"/>
                  <a:pt x="764193" y="3744208"/>
                  <a:pt x="766580" y="3743456"/>
                </a:cubicBezTo>
                <a:cubicBezTo>
                  <a:pt x="765828" y="3741068"/>
                  <a:pt x="765828" y="3741068"/>
                  <a:pt x="765828" y="3741068"/>
                </a:cubicBezTo>
                <a:cubicBezTo>
                  <a:pt x="764193" y="3744208"/>
                  <a:pt x="761803" y="3744961"/>
                  <a:pt x="761052" y="3742571"/>
                </a:cubicBezTo>
                <a:cubicBezTo>
                  <a:pt x="761052" y="3742571"/>
                  <a:pt x="757027" y="3746464"/>
                  <a:pt x="757780" y="3748852"/>
                </a:cubicBezTo>
                <a:cubicBezTo>
                  <a:pt x="752119" y="3755887"/>
                  <a:pt x="752119" y="3755887"/>
                  <a:pt x="751367" y="3753498"/>
                </a:cubicBezTo>
                <a:cubicBezTo>
                  <a:pt x="755391" y="3749604"/>
                  <a:pt x="757027" y="3746464"/>
                  <a:pt x="757911" y="3740932"/>
                </a:cubicBezTo>
                <a:cubicBezTo>
                  <a:pt x="757911" y="3740932"/>
                  <a:pt x="760299" y="3740181"/>
                  <a:pt x="762688" y="3739429"/>
                </a:cubicBezTo>
                <a:cubicBezTo>
                  <a:pt x="767465" y="3737925"/>
                  <a:pt x="771490" y="3734034"/>
                  <a:pt x="774010" y="3725362"/>
                </a:cubicBezTo>
                <a:cubicBezTo>
                  <a:pt x="775646" y="3722221"/>
                  <a:pt x="779672" y="3718327"/>
                  <a:pt x="780556" y="3712796"/>
                </a:cubicBezTo>
                <a:cubicBezTo>
                  <a:pt x="778920" y="3715937"/>
                  <a:pt x="778920" y="3715937"/>
                  <a:pt x="776530" y="3716689"/>
                </a:cubicBezTo>
                <a:cubicBezTo>
                  <a:pt x="774142" y="3717441"/>
                  <a:pt x="772506" y="3720583"/>
                  <a:pt x="770870" y="3723724"/>
                </a:cubicBezTo>
                <a:cubicBezTo>
                  <a:pt x="769234" y="3726865"/>
                  <a:pt x="767597" y="3730007"/>
                  <a:pt x="763572" y="3733899"/>
                </a:cubicBezTo>
                <a:cubicBezTo>
                  <a:pt x="763572" y="3733899"/>
                  <a:pt x="763572" y="3733899"/>
                  <a:pt x="762821" y="3731510"/>
                </a:cubicBezTo>
                <a:cubicBezTo>
                  <a:pt x="768481" y="3724475"/>
                  <a:pt x="773390" y="3715053"/>
                  <a:pt x="779052" y="3708019"/>
                </a:cubicBezTo>
                <a:cubicBezTo>
                  <a:pt x="782324" y="3701736"/>
                  <a:pt x="785596" y="3695453"/>
                  <a:pt x="790372" y="3693949"/>
                </a:cubicBezTo>
                <a:cubicBezTo>
                  <a:pt x="795151" y="3692446"/>
                  <a:pt x="798423" y="3686165"/>
                  <a:pt x="800059" y="3683024"/>
                </a:cubicBezTo>
                <a:cubicBezTo>
                  <a:pt x="797802" y="3675854"/>
                  <a:pt x="805099" y="3665680"/>
                  <a:pt x="805985" y="3660149"/>
                </a:cubicBezTo>
                <a:cubicBezTo>
                  <a:pt x="818058" y="3648470"/>
                  <a:pt x="819827" y="3637409"/>
                  <a:pt x="820711" y="3631879"/>
                </a:cubicBezTo>
                <a:cubicBezTo>
                  <a:pt x="819208" y="3627099"/>
                  <a:pt x="831148" y="3623342"/>
                  <a:pt x="825620" y="3622456"/>
                </a:cubicBezTo>
                <a:cubicBezTo>
                  <a:pt x="824867" y="3620065"/>
                  <a:pt x="821727" y="3618428"/>
                  <a:pt x="816199" y="3617542"/>
                </a:cubicBezTo>
                <a:cubicBezTo>
                  <a:pt x="816952" y="3619931"/>
                  <a:pt x="817703" y="3622321"/>
                  <a:pt x="817703" y="3622321"/>
                </a:cubicBezTo>
                <a:cubicBezTo>
                  <a:pt x="821595" y="3626348"/>
                  <a:pt x="819960" y="3629490"/>
                  <a:pt x="811910" y="3637276"/>
                </a:cubicBezTo>
                <a:cubicBezTo>
                  <a:pt x="810273" y="3640416"/>
                  <a:pt x="809521" y="3638027"/>
                  <a:pt x="807885" y="3641167"/>
                </a:cubicBezTo>
                <a:cubicBezTo>
                  <a:pt x="792538" y="3659129"/>
                  <a:pt x="790150" y="3659881"/>
                  <a:pt x="786258" y="3655853"/>
                </a:cubicBezTo>
                <a:cubicBezTo>
                  <a:pt x="783870" y="3656605"/>
                  <a:pt x="783118" y="3654215"/>
                  <a:pt x="783118" y="3654215"/>
                </a:cubicBezTo>
                <a:cubicBezTo>
                  <a:pt x="780730" y="3654967"/>
                  <a:pt x="779092" y="3658109"/>
                  <a:pt x="777455" y="3661250"/>
                </a:cubicBezTo>
                <a:cubicBezTo>
                  <a:pt x="775067" y="3662001"/>
                  <a:pt x="774183" y="3667533"/>
                  <a:pt x="774183" y="3667533"/>
                </a:cubicBezTo>
                <a:cubicBezTo>
                  <a:pt x="769407" y="3669036"/>
                  <a:pt x="767771" y="3672176"/>
                  <a:pt x="766135" y="3675317"/>
                </a:cubicBezTo>
                <a:cubicBezTo>
                  <a:pt x="766887" y="3677708"/>
                  <a:pt x="771664" y="3676204"/>
                  <a:pt x="773299" y="3673062"/>
                </a:cubicBezTo>
                <a:cubicBezTo>
                  <a:pt x="773299" y="3673062"/>
                  <a:pt x="777323" y="3669170"/>
                  <a:pt x="779711" y="3668419"/>
                </a:cubicBezTo>
                <a:cubicBezTo>
                  <a:pt x="781348" y="3665277"/>
                  <a:pt x="782986" y="3662136"/>
                  <a:pt x="783738" y="3664525"/>
                </a:cubicBezTo>
                <a:cubicBezTo>
                  <a:pt x="786126" y="3663773"/>
                  <a:pt x="786878" y="3666162"/>
                  <a:pt x="790903" y="3662271"/>
                </a:cubicBezTo>
                <a:cubicBezTo>
                  <a:pt x="790903" y="3662271"/>
                  <a:pt x="789266" y="3665411"/>
                  <a:pt x="787630" y="3668552"/>
                </a:cubicBezTo>
                <a:cubicBezTo>
                  <a:pt x="781968" y="3675587"/>
                  <a:pt x="775555" y="3680230"/>
                  <a:pt x="770648" y="3689654"/>
                </a:cubicBezTo>
                <a:cubicBezTo>
                  <a:pt x="770648" y="3689654"/>
                  <a:pt x="769010" y="3692796"/>
                  <a:pt x="769010" y="3692796"/>
                </a:cubicBezTo>
                <a:cubicBezTo>
                  <a:pt x="768257" y="3690407"/>
                  <a:pt x="767505" y="3688017"/>
                  <a:pt x="766753" y="3685627"/>
                </a:cubicBezTo>
                <a:cubicBezTo>
                  <a:pt x="768391" y="3682485"/>
                  <a:pt x="767640" y="3680096"/>
                  <a:pt x="763612" y="3683989"/>
                </a:cubicBezTo>
                <a:cubicBezTo>
                  <a:pt x="754813" y="3689385"/>
                  <a:pt x="754060" y="3686996"/>
                  <a:pt x="760605" y="3674432"/>
                </a:cubicBezTo>
                <a:cubicBezTo>
                  <a:pt x="763127" y="3665759"/>
                  <a:pt x="772811" y="3654833"/>
                  <a:pt x="779225" y="3650188"/>
                </a:cubicBezTo>
                <a:cubicBezTo>
                  <a:pt x="781614" y="3649436"/>
                  <a:pt x="784002" y="3648685"/>
                  <a:pt x="786390" y="3647933"/>
                </a:cubicBezTo>
                <a:cubicBezTo>
                  <a:pt x="792050" y="3640900"/>
                  <a:pt x="794570" y="3632228"/>
                  <a:pt x="800232" y="3625193"/>
                </a:cubicBezTo>
                <a:cubicBezTo>
                  <a:pt x="800232" y="3625193"/>
                  <a:pt x="797845" y="3625945"/>
                  <a:pt x="797845" y="3625945"/>
                </a:cubicBezTo>
                <a:cubicBezTo>
                  <a:pt x="795456" y="3626697"/>
                  <a:pt x="794704" y="3624307"/>
                  <a:pt x="800364" y="3617273"/>
                </a:cubicBezTo>
                <a:cubicBezTo>
                  <a:pt x="801248" y="3611744"/>
                  <a:pt x="802885" y="3608602"/>
                  <a:pt x="806910" y="3604712"/>
                </a:cubicBezTo>
                <a:cubicBezTo>
                  <a:pt x="806157" y="3602320"/>
                  <a:pt x="810935" y="3600817"/>
                  <a:pt x="811819" y="3595286"/>
                </a:cubicBezTo>
                <a:cubicBezTo>
                  <a:pt x="813455" y="3592145"/>
                  <a:pt x="814339" y="3586614"/>
                  <a:pt x="813587" y="3584226"/>
                </a:cubicBezTo>
                <a:cubicBezTo>
                  <a:pt x="810447" y="3582588"/>
                  <a:pt x="812083" y="3579447"/>
                  <a:pt x="818627" y="3566883"/>
                </a:cubicBezTo>
                <a:cubicBezTo>
                  <a:pt x="824290" y="3559849"/>
                  <a:pt x="821149" y="3558210"/>
                  <a:pt x="813983" y="3560466"/>
                </a:cubicBezTo>
                <a:cubicBezTo>
                  <a:pt x="813231" y="3558077"/>
                  <a:pt x="815619" y="3557325"/>
                  <a:pt x="815619" y="3557325"/>
                </a:cubicBezTo>
                <a:cubicBezTo>
                  <a:pt x="813231" y="3558077"/>
                  <a:pt x="818141" y="3548653"/>
                  <a:pt x="814115" y="3552546"/>
                </a:cubicBezTo>
                <a:cubicBezTo>
                  <a:pt x="812479" y="3555688"/>
                  <a:pt x="812479" y="3555688"/>
                  <a:pt x="811727" y="3553298"/>
                </a:cubicBezTo>
                <a:cubicBezTo>
                  <a:pt x="811727" y="3553298"/>
                  <a:pt x="807703" y="3557192"/>
                  <a:pt x="810975" y="3550909"/>
                </a:cubicBezTo>
                <a:cubicBezTo>
                  <a:pt x="816638" y="3543874"/>
                  <a:pt x="815001" y="3547017"/>
                  <a:pt x="817389" y="3546265"/>
                </a:cubicBezTo>
                <a:cubicBezTo>
                  <a:pt x="817389" y="3546265"/>
                  <a:pt x="819025" y="3543123"/>
                  <a:pt x="819778" y="3545513"/>
                </a:cubicBezTo>
                <a:cubicBezTo>
                  <a:pt x="820529" y="3547902"/>
                  <a:pt x="824553" y="3544010"/>
                  <a:pt x="834992" y="3535471"/>
                </a:cubicBezTo>
                <a:cubicBezTo>
                  <a:pt x="834108" y="3541002"/>
                  <a:pt x="835745" y="3537861"/>
                  <a:pt x="839769" y="3533968"/>
                </a:cubicBezTo>
                <a:cubicBezTo>
                  <a:pt x="843041" y="3527687"/>
                  <a:pt x="847065" y="3523793"/>
                  <a:pt x="848702" y="3520651"/>
                </a:cubicBezTo>
                <a:cubicBezTo>
                  <a:pt x="850339" y="3517510"/>
                  <a:pt x="850339" y="3517510"/>
                  <a:pt x="854363" y="3513619"/>
                </a:cubicBezTo>
                <a:cubicBezTo>
                  <a:pt x="860024" y="3506585"/>
                  <a:pt x="860024" y="3506585"/>
                  <a:pt x="863296" y="3500303"/>
                </a:cubicBezTo>
                <a:cubicBezTo>
                  <a:pt x="862543" y="3497913"/>
                  <a:pt x="866569" y="3494020"/>
                  <a:pt x="864182" y="3494772"/>
                </a:cubicBezTo>
                <a:cubicBezTo>
                  <a:pt x="861791" y="3495523"/>
                  <a:pt x="869842" y="3487737"/>
                  <a:pt x="874750" y="3478314"/>
                </a:cubicBezTo>
                <a:cubicBezTo>
                  <a:pt x="874750" y="3478314"/>
                  <a:pt x="872362" y="3479066"/>
                  <a:pt x="871610" y="3476678"/>
                </a:cubicBezTo>
                <a:cubicBezTo>
                  <a:pt x="871610" y="3476678"/>
                  <a:pt x="873246" y="3473535"/>
                  <a:pt x="875634" y="3472784"/>
                </a:cubicBezTo>
                <a:cubicBezTo>
                  <a:pt x="875634" y="3472784"/>
                  <a:pt x="877272" y="3469643"/>
                  <a:pt x="877272" y="3469643"/>
                </a:cubicBezTo>
                <a:cubicBezTo>
                  <a:pt x="879660" y="3468891"/>
                  <a:pt x="880412" y="3471280"/>
                  <a:pt x="880412" y="3471280"/>
                </a:cubicBezTo>
                <a:cubicBezTo>
                  <a:pt x="883684" y="3464998"/>
                  <a:pt x="887708" y="3461106"/>
                  <a:pt x="891732" y="3457212"/>
                </a:cubicBezTo>
                <a:cubicBezTo>
                  <a:pt x="895007" y="3450930"/>
                  <a:pt x="896643" y="3447789"/>
                  <a:pt x="899031" y="3447037"/>
                </a:cubicBezTo>
                <a:cubicBezTo>
                  <a:pt x="897527" y="3442259"/>
                  <a:pt x="899916" y="3441508"/>
                  <a:pt x="905575" y="3434474"/>
                </a:cubicBezTo>
                <a:cubicBezTo>
                  <a:pt x="916898" y="3420406"/>
                  <a:pt x="916898" y="3420406"/>
                  <a:pt x="920922" y="3416513"/>
                </a:cubicBezTo>
                <a:cubicBezTo>
                  <a:pt x="922558" y="3413372"/>
                  <a:pt x="922558" y="3413372"/>
                  <a:pt x="924948" y="3412620"/>
                </a:cubicBezTo>
                <a:cubicBezTo>
                  <a:pt x="930609" y="3405586"/>
                  <a:pt x="936269" y="3398553"/>
                  <a:pt x="935517" y="3396162"/>
                </a:cubicBezTo>
                <a:cubicBezTo>
                  <a:pt x="934765" y="3393774"/>
                  <a:pt x="934765" y="3393774"/>
                  <a:pt x="934012" y="3391385"/>
                </a:cubicBezTo>
                <a:cubicBezTo>
                  <a:pt x="939675" y="3384349"/>
                  <a:pt x="940427" y="3386739"/>
                  <a:pt x="944451" y="3382846"/>
                </a:cubicBezTo>
                <a:cubicBezTo>
                  <a:pt x="944451" y="3382846"/>
                  <a:pt x="948476" y="3378954"/>
                  <a:pt x="948476" y="3378954"/>
                </a:cubicBezTo>
                <a:cubicBezTo>
                  <a:pt x="947723" y="3376564"/>
                  <a:pt x="947723" y="3376564"/>
                  <a:pt x="947723" y="3376564"/>
                </a:cubicBezTo>
                <a:cubicBezTo>
                  <a:pt x="946971" y="3374174"/>
                  <a:pt x="944583" y="3374926"/>
                  <a:pt x="941311" y="3381209"/>
                </a:cubicBezTo>
                <a:cubicBezTo>
                  <a:pt x="941311" y="3381209"/>
                  <a:pt x="941311" y="3381209"/>
                  <a:pt x="938923" y="3381960"/>
                </a:cubicBezTo>
                <a:cubicBezTo>
                  <a:pt x="941311" y="3381209"/>
                  <a:pt x="942947" y="3378067"/>
                  <a:pt x="944583" y="3374926"/>
                </a:cubicBezTo>
                <a:cubicBezTo>
                  <a:pt x="946971" y="3374174"/>
                  <a:pt x="948607" y="3371034"/>
                  <a:pt x="948607" y="3371034"/>
                </a:cubicBezTo>
                <a:cubicBezTo>
                  <a:pt x="954270" y="3364000"/>
                  <a:pt x="954270" y="3364000"/>
                  <a:pt x="954270" y="3364000"/>
                </a:cubicBezTo>
                <a:cubicBezTo>
                  <a:pt x="955021" y="3366390"/>
                  <a:pt x="955021" y="3366390"/>
                  <a:pt x="957410" y="3365638"/>
                </a:cubicBezTo>
                <a:cubicBezTo>
                  <a:pt x="957410" y="3365638"/>
                  <a:pt x="961434" y="3361745"/>
                  <a:pt x="963070" y="3358604"/>
                </a:cubicBezTo>
                <a:cubicBezTo>
                  <a:pt x="965459" y="3357852"/>
                  <a:pt x="964706" y="3355463"/>
                  <a:pt x="964706" y="3355463"/>
                </a:cubicBezTo>
                <a:cubicBezTo>
                  <a:pt x="967978" y="3349181"/>
                  <a:pt x="969615" y="3346039"/>
                  <a:pt x="979301" y="3335112"/>
                </a:cubicBezTo>
                <a:cubicBezTo>
                  <a:pt x="980937" y="3331972"/>
                  <a:pt x="980937" y="3331972"/>
                  <a:pt x="982574" y="3328830"/>
                </a:cubicBezTo>
                <a:cubicBezTo>
                  <a:pt x="982574" y="3328830"/>
                  <a:pt x="982574" y="3328830"/>
                  <a:pt x="980185" y="3329582"/>
                </a:cubicBezTo>
                <a:cubicBezTo>
                  <a:pt x="978549" y="3332724"/>
                  <a:pt x="976912" y="3335864"/>
                  <a:pt x="972136" y="3337367"/>
                </a:cubicBezTo>
                <a:cubicBezTo>
                  <a:pt x="973773" y="3334228"/>
                  <a:pt x="975409" y="3331085"/>
                  <a:pt x="977797" y="3330334"/>
                </a:cubicBezTo>
                <a:cubicBezTo>
                  <a:pt x="977045" y="3327944"/>
                  <a:pt x="979433" y="3327193"/>
                  <a:pt x="977045" y="3327944"/>
                </a:cubicBezTo>
                <a:cubicBezTo>
                  <a:pt x="977045" y="3327944"/>
                  <a:pt x="974657" y="3328696"/>
                  <a:pt x="972269" y="3329448"/>
                </a:cubicBezTo>
                <a:cubicBezTo>
                  <a:pt x="970632" y="3332589"/>
                  <a:pt x="971385" y="3334979"/>
                  <a:pt x="968996" y="3335731"/>
                </a:cubicBezTo>
                <a:cubicBezTo>
                  <a:pt x="969748" y="3338118"/>
                  <a:pt x="969748" y="3338118"/>
                  <a:pt x="969748" y="3338118"/>
                </a:cubicBezTo>
                <a:cubicBezTo>
                  <a:pt x="965722" y="3342012"/>
                  <a:pt x="962450" y="3348295"/>
                  <a:pt x="960814" y="3351435"/>
                </a:cubicBezTo>
                <a:cubicBezTo>
                  <a:pt x="958426" y="3352186"/>
                  <a:pt x="956790" y="3355329"/>
                  <a:pt x="956790" y="3355329"/>
                </a:cubicBezTo>
                <a:cubicBezTo>
                  <a:pt x="953518" y="3361611"/>
                  <a:pt x="953518" y="3361611"/>
                  <a:pt x="950244" y="3367893"/>
                </a:cubicBezTo>
                <a:cubicBezTo>
                  <a:pt x="946220" y="3371786"/>
                  <a:pt x="943831" y="3372538"/>
                  <a:pt x="940559" y="3378819"/>
                </a:cubicBezTo>
                <a:cubicBezTo>
                  <a:pt x="938171" y="3379571"/>
                  <a:pt x="938171" y="3379571"/>
                  <a:pt x="935780" y="3380322"/>
                </a:cubicBezTo>
                <a:cubicBezTo>
                  <a:pt x="934145" y="3383465"/>
                  <a:pt x="934145" y="3383465"/>
                  <a:pt x="931756" y="3384216"/>
                </a:cubicBezTo>
                <a:cubicBezTo>
                  <a:pt x="928484" y="3390498"/>
                  <a:pt x="922824" y="3397532"/>
                  <a:pt x="918798" y="3401425"/>
                </a:cubicBezTo>
                <a:cubicBezTo>
                  <a:pt x="919550" y="3403815"/>
                  <a:pt x="917914" y="3406956"/>
                  <a:pt x="925213" y="3396780"/>
                </a:cubicBezTo>
                <a:cubicBezTo>
                  <a:pt x="927600" y="3396028"/>
                  <a:pt x="927600" y="3396028"/>
                  <a:pt x="928353" y="3398418"/>
                </a:cubicBezTo>
                <a:cubicBezTo>
                  <a:pt x="925964" y="3399169"/>
                  <a:pt x="925081" y="3404700"/>
                  <a:pt x="920303" y="3406204"/>
                </a:cubicBezTo>
                <a:cubicBezTo>
                  <a:pt x="921055" y="3408594"/>
                  <a:pt x="918666" y="3409345"/>
                  <a:pt x="917030" y="3412484"/>
                </a:cubicBezTo>
                <a:cubicBezTo>
                  <a:pt x="914641" y="3413236"/>
                  <a:pt x="913006" y="3416378"/>
                  <a:pt x="910617" y="3417130"/>
                </a:cubicBezTo>
                <a:cubicBezTo>
                  <a:pt x="909733" y="3422661"/>
                  <a:pt x="911370" y="3419518"/>
                  <a:pt x="913757" y="3418768"/>
                </a:cubicBezTo>
                <a:cubicBezTo>
                  <a:pt x="917782" y="3414875"/>
                  <a:pt x="916146" y="3418016"/>
                  <a:pt x="912122" y="3421909"/>
                </a:cubicBezTo>
                <a:cubicBezTo>
                  <a:pt x="910486" y="3425050"/>
                  <a:pt x="904823" y="3432084"/>
                  <a:pt x="904823" y="3432084"/>
                </a:cubicBezTo>
                <a:cubicBezTo>
                  <a:pt x="904072" y="3429695"/>
                  <a:pt x="905707" y="3426554"/>
                  <a:pt x="904956" y="3424165"/>
                </a:cubicBezTo>
                <a:cubicBezTo>
                  <a:pt x="904956" y="3424165"/>
                  <a:pt x="906593" y="3421022"/>
                  <a:pt x="904203" y="3421775"/>
                </a:cubicBezTo>
                <a:cubicBezTo>
                  <a:pt x="904203" y="3421775"/>
                  <a:pt x="905842" y="3418634"/>
                  <a:pt x="899427" y="3423278"/>
                </a:cubicBezTo>
                <a:cubicBezTo>
                  <a:pt x="895403" y="3427171"/>
                  <a:pt x="892131" y="3433453"/>
                  <a:pt x="892883" y="3435842"/>
                </a:cubicBezTo>
                <a:cubicBezTo>
                  <a:pt x="887221" y="3442877"/>
                  <a:pt x="883197" y="3446771"/>
                  <a:pt x="877536" y="3453803"/>
                </a:cubicBezTo>
                <a:cubicBezTo>
                  <a:pt x="877536" y="3453803"/>
                  <a:pt x="875900" y="3456944"/>
                  <a:pt x="873512" y="3457695"/>
                </a:cubicBezTo>
                <a:cubicBezTo>
                  <a:pt x="873512" y="3457695"/>
                  <a:pt x="872760" y="3455306"/>
                  <a:pt x="870369" y="3456058"/>
                </a:cubicBezTo>
                <a:cubicBezTo>
                  <a:pt x="870369" y="3456058"/>
                  <a:pt x="868733" y="3459200"/>
                  <a:pt x="868733" y="3459200"/>
                </a:cubicBezTo>
                <a:cubicBezTo>
                  <a:pt x="866345" y="3459952"/>
                  <a:pt x="864710" y="3463092"/>
                  <a:pt x="864710" y="3463092"/>
                </a:cubicBezTo>
                <a:cubicBezTo>
                  <a:pt x="865461" y="3465481"/>
                  <a:pt x="866214" y="3467872"/>
                  <a:pt x="864577" y="3471012"/>
                </a:cubicBezTo>
                <a:cubicBezTo>
                  <a:pt x="862189" y="3471763"/>
                  <a:pt x="857413" y="3473267"/>
                  <a:pt x="855775" y="3476409"/>
                </a:cubicBezTo>
                <a:cubicBezTo>
                  <a:pt x="851751" y="3480301"/>
                  <a:pt x="847727" y="3484195"/>
                  <a:pt x="848478" y="3486583"/>
                </a:cubicBezTo>
                <a:cubicBezTo>
                  <a:pt x="843571" y="3496006"/>
                  <a:pt x="839544" y="3499899"/>
                  <a:pt x="833884" y="3506933"/>
                </a:cubicBezTo>
                <a:cubicBezTo>
                  <a:pt x="833884" y="3506933"/>
                  <a:pt x="831495" y="3507685"/>
                  <a:pt x="829860" y="3510826"/>
                </a:cubicBezTo>
                <a:cubicBezTo>
                  <a:pt x="829860" y="3510826"/>
                  <a:pt x="830612" y="3513216"/>
                  <a:pt x="830612" y="3513216"/>
                </a:cubicBezTo>
                <a:cubicBezTo>
                  <a:pt x="833000" y="3512464"/>
                  <a:pt x="831364" y="3515605"/>
                  <a:pt x="828092" y="3521887"/>
                </a:cubicBezTo>
                <a:lnTo>
                  <a:pt x="827943" y="3522005"/>
                </a:lnTo>
                <a:lnTo>
                  <a:pt x="827695" y="3521862"/>
                </a:lnTo>
                <a:lnTo>
                  <a:pt x="827444" y="3522402"/>
                </a:lnTo>
                <a:lnTo>
                  <a:pt x="824679" y="3524601"/>
                </a:lnTo>
                <a:cubicBezTo>
                  <a:pt x="823282" y="3525371"/>
                  <a:pt x="822495" y="3524961"/>
                  <a:pt x="824950" y="3520251"/>
                </a:cubicBezTo>
                <a:cubicBezTo>
                  <a:pt x="824950" y="3520251"/>
                  <a:pt x="822562" y="3521003"/>
                  <a:pt x="822562" y="3521003"/>
                </a:cubicBezTo>
                <a:cubicBezTo>
                  <a:pt x="815265" y="3531176"/>
                  <a:pt x="816149" y="3525646"/>
                  <a:pt x="806462" y="3536573"/>
                </a:cubicBezTo>
                <a:cubicBezTo>
                  <a:pt x="806462" y="3536573"/>
                  <a:pt x="804827" y="3539714"/>
                  <a:pt x="807215" y="3538962"/>
                </a:cubicBezTo>
                <a:cubicBezTo>
                  <a:pt x="811241" y="3535068"/>
                  <a:pt x="807215" y="3538962"/>
                  <a:pt x="805579" y="3542102"/>
                </a:cubicBezTo>
                <a:cubicBezTo>
                  <a:pt x="801555" y="3545995"/>
                  <a:pt x="799166" y="3546747"/>
                  <a:pt x="797531" y="3549888"/>
                </a:cubicBezTo>
                <a:cubicBezTo>
                  <a:pt x="798282" y="3552279"/>
                  <a:pt x="796647" y="3555419"/>
                  <a:pt x="792620" y="3559313"/>
                </a:cubicBezTo>
                <a:cubicBezTo>
                  <a:pt x="792620" y="3559313"/>
                  <a:pt x="793372" y="3561702"/>
                  <a:pt x="795010" y="3558560"/>
                </a:cubicBezTo>
                <a:cubicBezTo>
                  <a:pt x="799034" y="3554667"/>
                  <a:pt x="797399" y="3557808"/>
                  <a:pt x="798150" y="3560199"/>
                </a:cubicBezTo>
                <a:cubicBezTo>
                  <a:pt x="800539" y="3559447"/>
                  <a:pt x="798150" y="3560199"/>
                  <a:pt x="798902" y="3562586"/>
                </a:cubicBezTo>
                <a:cubicBezTo>
                  <a:pt x="796514" y="3563338"/>
                  <a:pt x="794876" y="3566480"/>
                  <a:pt x="794876" y="3566480"/>
                </a:cubicBezTo>
                <a:cubicBezTo>
                  <a:pt x="788464" y="3571124"/>
                  <a:pt x="790852" y="3570373"/>
                  <a:pt x="785191" y="3577406"/>
                </a:cubicBezTo>
                <a:cubicBezTo>
                  <a:pt x="785191" y="3577406"/>
                  <a:pt x="782803" y="3578157"/>
                  <a:pt x="783556" y="3580547"/>
                </a:cubicBezTo>
                <a:cubicBezTo>
                  <a:pt x="783688" y="3572628"/>
                  <a:pt x="780416" y="3578909"/>
                  <a:pt x="778777" y="3582051"/>
                </a:cubicBezTo>
                <a:cubicBezTo>
                  <a:pt x="777141" y="3585192"/>
                  <a:pt x="775506" y="3588334"/>
                  <a:pt x="775506" y="3588334"/>
                </a:cubicBezTo>
                <a:cubicBezTo>
                  <a:pt x="776257" y="3590723"/>
                  <a:pt x="773869" y="3591475"/>
                  <a:pt x="773869" y="3591475"/>
                </a:cubicBezTo>
                <a:cubicBezTo>
                  <a:pt x="771482" y="3592226"/>
                  <a:pt x="770729" y="3589837"/>
                  <a:pt x="767457" y="3596119"/>
                </a:cubicBezTo>
                <a:cubicBezTo>
                  <a:pt x="765821" y="3599260"/>
                  <a:pt x="764184" y="3602401"/>
                  <a:pt x="761795" y="3603153"/>
                </a:cubicBezTo>
                <a:cubicBezTo>
                  <a:pt x="767457" y="3596119"/>
                  <a:pt x="766705" y="3593730"/>
                  <a:pt x="769977" y="3587448"/>
                </a:cubicBezTo>
                <a:cubicBezTo>
                  <a:pt x="772497" y="3578776"/>
                  <a:pt x="775769" y="3572494"/>
                  <a:pt x="778292" y="3563822"/>
                </a:cubicBezTo>
                <a:cubicBezTo>
                  <a:pt x="778292" y="3563822"/>
                  <a:pt x="775903" y="3564574"/>
                  <a:pt x="775903" y="3564574"/>
                </a:cubicBezTo>
                <a:cubicBezTo>
                  <a:pt x="775903" y="3564574"/>
                  <a:pt x="777540" y="3561432"/>
                  <a:pt x="777540" y="3561432"/>
                </a:cubicBezTo>
                <a:cubicBezTo>
                  <a:pt x="775151" y="3562184"/>
                  <a:pt x="775151" y="3562184"/>
                  <a:pt x="772761" y="3562937"/>
                </a:cubicBezTo>
                <a:cubicBezTo>
                  <a:pt x="773513" y="3565326"/>
                  <a:pt x="771125" y="3566078"/>
                  <a:pt x="769489" y="3569219"/>
                </a:cubicBezTo>
                <a:cubicBezTo>
                  <a:pt x="769489" y="3569219"/>
                  <a:pt x="767853" y="3572359"/>
                  <a:pt x="768605" y="3574749"/>
                </a:cubicBezTo>
                <a:cubicBezTo>
                  <a:pt x="766217" y="3575499"/>
                  <a:pt x="762193" y="3579393"/>
                  <a:pt x="760557" y="3582534"/>
                </a:cubicBezTo>
                <a:cubicBezTo>
                  <a:pt x="762944" y="3581783"/>
                  <a:pt x="762193" y="3579393"/>
                  <a:pt x="762193" y="3579393"/>
                </a:cubicBezTo>
                <a:cubicBezTo>
                  <a:pt x="763828" y="3576251"/>
                  <a:pt x="763828" y="3576251"/>
                  <a:pt x="765465" y="3573111"/>
                </a:cubicBezTo>
                <a:cubicBezTo>
                  <a:pt x="767101" y="3569971"/>
                  <a:pt x="768737" y="3566829"/>
                  <a:pt x="767985" y="3564440"/>
                </a:cubicBezTo>
                <a:cubicBezTo>
                  <a:pt x="772009" y="3560548"/>
                  <a:pt x="774400" y="3559796"/>
                  <a:pt x="780059" y="3552761"/>
                </a:cubicBezTo>
                <a:cubicBezTo>
                  <a:pt x="780059" y="3552761"/>
                  <a:pt x="784083" y="3548868"/>
                  <a:pt x="784083" y="3548868"/>
                </a:cubicBezTo>
                <a:cubicBezTo>
                  <a:pt x="784083" y="3548868"/>
                  <a:pt x="782448" y="3552009"/>
                  <a:pt x="783199" y="3554398"/>
                </a:cubicBezTo>
                <a:cubicBezTo>
                  <a:pt x="783199" y="3554398"/>
                  <a:pt x="783199" y="3554398"/>
                  <a:pt x="784836" y="3551258"/>
                </a:cubicBezTo>
                <a:cubicBezTo>
                  <a:pt x="784836" y="3551258"/>
                  <a:pt x="786472" y="3548116"/>
                  <a:pt x="788860" y="3547364"/>
                </a:cubicBezTo>
                <a:cubicBezTo>
                  <a:pt x="793770" y="3537941"/>
                  <a:pt x="791382" y="3538693"/>
                  <a:pt x="788994" y="3539444"/>
                </a:cubicBezTo>
                <a:cubicBezTo>
                  <a:pt x="786604" y="3540197"/>
                  <a:pt x="784967" y="3543338"/>
                  <a:pt x="780943" y="3547231"/>
                </a:cubicBezTo>
                <a:cubicBezTo>
                  <a:pt x="780943" y="3547231"/>
                  <a:pt x="779308" y="3550371"/>
                  <a:pt x="776919" y="3551123"/>
                </a:cubicBezTo>
                <a:cubicBezTo>
                  <a:pt x="776919" y="3551123"/>
                  <a:pt x="776919" y="3551123"/>
                  <a:pt x="776168" y="3548735"/>
                </a:cubicBezTo>
                <a:cubicBezTo>
                  <a:pt x="776168" y="3548735"/>
                  <a:pt x="773027" y="3547096"/>
                  <a:pt x="769001" y="3550990"/>
                </a:cubicBezTo>
                <a:cubicBezTo>
                  <a:pt x="770639" y="3547848"/>
                  <a:pt x="769887" y="3545458"/>
                  <a:pt x="769887" y="3545458"/>
                </a:cubicBezTo>
                <a:cubicBezTo>
                  <a:pt x="769135" y="3543069"/>
                  <a:pt x="773160" y="3539177"/>
                  <a:pt x="775547" y="3538425"/>
                </a:cubicBezTo>
                <a:cubicBezTo>
                  <a:pt x="779572" y="3534533"/>
                  <a:pt x="785985" y="3529888"/>
                  <a:pt x="788506" y="3521216"/>
                </a:cubicBezTo>
                <a:cubicBezTo>
                  <a:pt x="788506" y="3521216"/>
                  <a:pt x="790141" y="3518075"/>
                  <a:pt x="790141" y="3518075"/>
                </a:cubicBezTo>
                <a:cubicBezTo>
                  <a:pt x="800578" y="3509537"/>
                  <a:pt x="800578" y="3509537"/>
                  <a:pt x="801465" y="3504007"/>
                </a:cubicBezTo>
                <a:cubicBezTo>
                  <a:pt x="800712" y="3501617"/>
                  <a:pt x="803100" y="3500866"/>
                  <a:pt x="802349" y="3498477"/>
                </a:cubicBezTo>
                <a:cubicBezTo>
                  <a:pt x="802349" y="3498477"/>
                  <a:pt x="804737" y="3497726"/>
                  <a:pt x="805489" y="3500114"/>
                </a:cubicBezTo>
                <a:cubicBezTo>
                  <a:pt x="807877" y="3499362"/>
                  <a:pt x="807877" y="3499362"/>
                  <a:pt x="810264" y="3498611"/>
                </a:cubicBezTo>
                <a:cubicBezTo>
                  <a:pt x="809513" y="3496222"/>
                  <a:pt x="808761" y="3493832"/>
                  <a:pt x="808761" y="3493832"/>
                </a:cubicBezTo>
                <a:cubicBezTo>
                  <a:pt x="805621" y="3492194"/>
                  <a:pt x="802481" y="3490557"/>
                  <a:pt x="805000" y="3481886"/>
                </a:cubicBezTo>
                <a:cubicBezTo>
                  <a:pt x="808273" y="3475602"/>
                  <a:pt x="805132" y="3473966"/>
                  <a:pt x="798720" y="3478609"/>
                </a:cubicBezTo>
                <a:cubicBezTo>
                  <a:pt x="792306" y="3483255"/>
                  <a:pt x="792306" y="3483255"/>
                  <a:pt x="792440" y="3475335"/>
                </a:cubicBezTo>
                <a:cubicBezTo>
                  <a:pt x="793324" y="3469804"/>
                  <a:pt x="782885" y="3478343"/>
                  <a:pt x="781381" y="3473563"/>
                </a:cubicBezTo>
                <a:cubicBezTo>
                  <a:pt x="781381" y="3473563"/>
                  <a:pt x="779745" y="3476704"/>
                  <a:pt x="777357" y="3477456"/>
                </a:cubicBezTo>
                <a:cubicBezTo>
                  <a:pt x="778110" y="3479846"/>
                  <a:pt x="778861" y="3482234"/>
                  <a:pt x="778861" y="3482234"/>
                </a:cubicBezTo>
                <a:cubicBezTo>
                  <a:pt x="779613" y="3484623"/>
                  <a:pt x="777978" y="3487765"/>
                  <a:pt x="775589" y="3488517"/>
                </a:cubicBezTo>
                <a:cubicBezTo>
                  <a:pt x="775589" y="3488517"/>
                  <a:pt x="773201" y="3489269"/>
                  <a:pt x="773201" y="3489269"/>
                </a:cubicBezTo>
                <a:cubicBezTo>
                  <a:pt x="768423" y="3490772"/>
                  <a:pt x="766786" y="3493913"/>
                  <a:pt x="764398" y="3494665"/>
                </a:cubicBezTo>
                <a:cubicBezTo>
                  <a:pt x="763514" y="3500195"/>
                  <a:pt x="765151" y="3497053"/>
                  <a:pt x="769926" y="3495550"/>
                </a:cubicBezTo>
                <a:cubicBezTo>
                  <a:pt x="769926" y="3495550"/>
                  <a:pt x="769926" y="3495550"/>
                  <a:pt x="770679" y="3497940"/>
                </a:cubicBezTo>
                <a:cubicBezTo>
                  <a:pt x="757855" y="3507228"/>
                  <a:pt x="748036" y="3526075"/>
                  <a:pt x="735209" y="3535364"/>
                </a:cubicBezTo>
                <a:cubicBezTo>
                  <a:pt x="735209" y="3535364"/>
                  <a:pt x="731185" y="3539257"/>
                  <a:pt x="731937" y="3541647"/>
                </a:cubicBezTo>
                <a:cubicBezTo>
                  <a:pt x="729549" y="3542398"/>
                  <a:pt x="734325" y="3540896"/>
                  <a:pt x="727913" y="3545540"/>
                </a:cubicBezTo>
                <a:cubicBezTo>
                  <a:pt x="724638" y="3551823"/>
                  <a:pt x="718226" y="3556466"/>
                  <a:pt x="719731" y="3561245"/>
                </a:cubicBezTo>
                <a:cubicBezTo>
                  <a:pt x="719731" y="3561245"/>
                  <a:pt x="718094" y="3564385"/>
                  <a:pt x="715707" y="3565137"/>
                </a:cubicBezTo>
                <a:cubicBezTo>
                  <a:pt x="714070" y="3568279"/>
                  <a:pt x="710045" y="3572171"/>
                  <a:pt x="708408" y="3575313"/>
                </a:cubicBezTo>
                <a:cubicBezTo>
                  <a:pt x="703631" y="3576817"/>
                  <a:pt x="699608" y="3580709"/>
                  <a:pt x="696334" y="3586992"/>
                </a:cubicBezTo>
                <a:cubicBezTo>
                  <a:pt x="693061" y="3593274"/>
                  <a:pt x="687400" y="3600307"/>
                  <a:pt x="680988" y="3604952"/>
                </a:cubicBezTo>
                <a:cubicBezTo>
                  <a:pt x="679351" y="3608093"/>
                  <a:pt x="675326" y="3611986"/>
                  <a:pt x="671302" y="3615879"/>
                </a:cubicBezTo>
                <a:cubicBezTo>
                  <a:pt x="671302" y="3615879"/>
                  <a:pt x="669666" y="3619020"/>
                  <a:pt x="669666" y="3619020"/>
                </a:cubicBezTo>
                <a:cubicBezTo>
                  <a:pt x="669666" y="3619020"/>
                  <a:pt x="669666" y="3619020"/>
                  <a:pt x="672054" y="3618268"/>
                </a:cubicBezTo>
                <a:cubicBezTo>
                  <a:pt x="674442" y="3617516"/>
                  <a:pt x="676078" y="3614375"/>
                  <a:pt x="678466" y="3613623"/>
                </a:cubicBezTo>
                <a:cubicBezTo>
                  <a:pt x="676078" y="3614375"/>
                  <a:pt x="674442" y="3617516"/>
                  <a:pt x="672806" y="3620657"/>
                </a:cubicBezTo>
                <a:cubicBezTo>
                  <a:pt x="667146" y="3627691"/>
                  <a:pt x="663121" y="3631584"/>
                  <a:pt x="657460" y="3638618"/>
                </a:cubicBezTo>
                <a:cubicBezTo>
                  <a:pt x="654319" y="3636981"/>
                  <a:pt x="653568" y="3634591"/>
                  <a:pt x="650428" y="3632954"/>
                </a:cubicBezTo>
                <a:cubicBezTo>
                  <a:pt x="650428" y="3632954"/>
                  <a:pt x="648039" y="3633705"/>
                  <a:pt x="648039" y="3633705"/>
                </a:cubicBezTo>
                <a:cubicBezTo>
                  <a:pt x="648791" y="3636095"/>
                  <a:pt x="649543" y="3638484"/>
                  <a:pt x="650295" y="3640872"/>
                </a:cubicBezTo>
                <a:cubicBezTo>
                  <a:pt x="647022" y="3647156"/>
                  <a:pt x="648658" y="3644014"/>
                  <a:pt x="653436" y="3642510"/>
                </a:cubicBezTo>
                <a:cubicBezTo>
                  <a:pt x="655823" y="3641758"/>
                  <a:pt x="655823" y="3641758"/>
                  <a:pt x="652552" y="3648041"/>
                </a:cubicBezTo>
                <a:cubicBezTo>
                  <a:pt x="639593" y="3665251"/>
                  <a:pt x="631411" y="3680956"/>
                  <a:pt x="618453" y="3698165"/>
                </a:cubicBezTo>
                <a:cubicBezTo>
                  <a:pt x="612039" y="3702809"/>
                  <a:pt x="608767" y="3709091"/>
                  <a:pt x="605627" y="3707453"/>
                </a:cubicBezTo>
                <a:cubicBezTo>
                  <a:pt x="603238" y="3708206"/>
                  <a:pt x="603238" y="3708206"/>
                  <a:pt x="600097" y="3706568"/>
                </a:cubicBezTo>
                <a:cubicBezTo>
                  <a:pt x="600097" y="3706568"/>
                  <a:pt x="597709" y="3707320"/>
                  <a:pt x="597709" y="3707320"/>
                </a:cubicBezTo>
                <a:cubicBezTo>
                  <a:pt x="599346" y="3704179"/>
                  <a:pt x="599346" y="3704179"/>
                  <a:pt x="599346" y="3704179"/>
                </a:cubicBezTo>
                <a:cubicBezTo>
                  <a:pt x="596957" y="3704930"/>
                  <a:pt x="596957" y="3704930"/>
                  <a:pt x="596957" y="3704930"/>
                </a:cubicBezTo>
                <a:cubicBezTo>
                  <a:pt x="596957" y="3704930"/>
                  <a:pt x="596957" y="3704930"/>
                  <a:pt x="593816" y="3703294"/>
                </a:cubicBezTo>
                <a:cubicBezTo>
                  <a:pt x="596206" y="3702541"/>
                  <a:pt x="598594" y="3701790"/>
                  <a:pt x="600982" y="3701038"/>
                </a:cubicBezTo>
                <a:cubicBezTo>
                  <a:pt x="600982" y="3701038"/>
                  <a:pt x="600230" y="3698649"/>
                  <a:pt x="600230" y="3698649"/>
                </a:cubicBezTo>
                <a:cubicBezTo>
                  <a:pt x="602619" y="3697897"/>
                  <a:pt x="602619" y="3697897"/>
                  <a:pt x="604255" y="3694755"/>
                </a:cubicBezTo>
                <a:cubicBezTo>
                  <a:pt x="604255" y="3694755"/>
                  <a:pt x="603503" y="3692366"/>
                  <a:pt x="601115" y="3693117"/>
                </a:cubicBezTo>
                <a:cubicBezTo>
                  <a:pt x="601115" y="3693117"/>
                  <a:pt x="600363" y="3690728"/>
                  <a:pt x="600363" y="3690728"/>
                </a:cubicBezTo>
                <a:cubicBezTo>
                  <a:pt x="598858" y="3685948"/>
                  <a:pt x="599742" y="3680419"/>
                  <a:pt x="599874" y="3672500"/>
                </a:cubicBezTo>
                <a:cubicBezTo>
                  <a:pt x="599874" y="3672500"/>
                  <a:pt x="599123" y="3670111"/>
                  <a:pt x="598371" y="3667720"/>
                </a:cubicBezTo>
                <a:cubicBezTo>
                  <a:pt x="598371" y="3667720"/>
                  <a:pt x="596735" y="3670863"/>
                  <a:pt x="594347" y="3671615"/>
                </a:cubicBezTo>
                <a:cubicBezTo>
                  <a:pt x="594347" y="3671615"/>
                  <a:pt x="592709" y="3674755"/>
                  <a:pt x="592709" y="3674755"/>
                </a:cubicBezTo>
                <a:cubicBezTo>
                  <a:pt x="591825" y="3680285"/>
                  <a:pt x="590940" y="3685815"/>
                  <a:pt x="592445" y="3690594"/>
                </a:cubicBezTo>
                <a:cubicBezTo>
                  <a:pt x="593197" y="3692983"/>
                  <a:pt x="593949" y="3695373"/>
                  <a:pt x="592313" y="3698514"/>
                </a:cubicBezTo>
                <a:cubicBezTo>
                  <a:pt x="590676" y="3701656"/>
                  <a:pt x="589041" y="3704797"/>
                  <a:pt x="584264" y="3706299"/>
                </a:cubicBezTo>
                <a:cubicBezTo>
                  <a:pt x="586652" y="3705548"/>
                  <a:pt x="586652" y="3705548"/>
                  <a:pt x="586652" y="3705548"/>
                </a:cubicBezTo>
                <a:cubicBezTo>
                  <a:pt x="587404" y="3707937"/>
                  <a:pt x="585017" y="3708689"/>
                  <a:pt x="580990" y="3712582"/>
                </a:cubicBezTo>
                <a:cubicBezTo>
                  <a:pt x="580990" y="3712582"/>
                  <a:pt x="578603" y="3713333"/>
                  <a:pt x="578603" y="3713333"/>
                </a:cubicBezTo>
                <a:cubicBezTo>
                  <a:pt x="581876" y="3707051"/>
                  <a:pt x="576214" y="3714085"/>
                  <a:pt x="576965" y="3716475"/>
                </a:cubicBezTo>
                <a:cubicBezTo>
                  <a:pt x="572941" y="3720366"/>
                  <a:pt x="572058" y="3725898"/>
                  <a:pt x="574446" y="3725146"/>
                </a:cubicBezTo>
                <a:cubicBezTo>
                  <a:pt x="572809" y="3728287"/>
                  <a:pt x="572809" y="3728287"/>
                  <a:pt x="573562" y="3730677"/>
                </a:cubicBezTo>
                <a:cubicBezTo>
                  <a:pt x="566265" y="3740852"/>
                  <a:pt x="569537" y="3734570"/>
                  <a:pt x="571925" y="3733818"/>
                </a:cubicBezTo>
                <a:cubicBezTo>
                  <a:pt x="564627" y="3743993"/>
                  <a:pt x="566265" y="3740852"/>
                  <a:pt x="568652" y="3740100"/>
                </a:cubicBezTo>
                <a:cubicBezTo>
                  <a:pt x="569848" y="3739725"/>
                  <a:pt x="573054" y="3737402"/>
                  <a:pt x="577078" y="3733509"/>
                </a:cubicBezTo>
                <a:lnTo>
                  <a:pt x="580106" y="3729873"/>
                </a:lnTo>
                <a:lnTo>
                  <a:pt x="580278" y="3729731"/>
                </a:lnTo>
                <a:cubicBezTo>
                  <a:pt x="582059" y="3728136"/>
                  <a:pt x="584042" y="3726137"/>
                  <a:pt x="584835" y="3724510"/>
                </a:cubicBezTo>
                <a:lnTo>
                  <a:pt x="585207" y="3723746"/>
                </a:lnTo>
                <a:lnTo>
                  <a:pt x="590413" y="3717495"/>
                </a:lnTo>
                <a:cubicBezTo>
                  <a:pt x="592800" y="3716743"/>
                  <a:pt x="592800" y="3716743"/>
                  <a:pt x="592800" y="3716743"/>
                </a:cubicBezTo>
                <a:cubicBezTo>
                  <a:pt x="591165" y="3719884"/>
                  <a:pt x="591165" y="3719884"/>
                  <a:pt x="593552" y="3719133"/>
                </a:cubicBezTo>
                <a:cubicBezTo>
                  <a:pt x="595189" y="3715991"/>
                  <a:pt x="595189" y="3715991"/>
                  <a:pt x="595189" y="3715991"/>
                </a:cubicBezTo>
                <a:cubicBezTo>
                  <a:pt x="599965" y="3714488"/>
                  <a:pt x="598329" y="3717629"/>
                  <a:pt x="601470" y="3719267"/>
                </a:cubicBezTo>
                <a:cubicBezTo>
                  <a:pt x="598196" y="3725549"/>
                  <a:pt x="595940" y="3718381"/>
                  <a:pt x="591784" y="3730193"/>
                </a:cubicBezTo>
                <a:cubicBezTo>
                  <a:pt x="591784" y="3730193"/>
                  <a:pt x="587759" y="3734087"/>
                  <a:pt x="585372" y="3734838"/>
                </a:cubicBezTo>
                <a:cubicBezTo>
                  <a:pt x="585372" y="3734838"/>
                  <a:pt x="584619" y="3732449"/>
                  <a:pt x="579842" y="3733952"/>
                </a:cubicBezTo>
                <a:cubicBezTo>
                  <a:pt x="580594" y="3736342"/>
                  <a:pt x="580594" y="3736342"/>
                  <a:pt x="581346" y="3738731"/>
                </a:cubicBezTo>
                <a:cubicBezTo>
                  <a:pt x="581346" y="3738731"/>
                  <a:pt x="582098" y="3741121"/>
                  <a:pt x="577322" y="3742624"/>
                </a:cubicBezTo>
                <a:cubicBezTo>
                  <a:pt x="578073" y="3745012"/>
                  <a:pt x="575685" y="3745764"/>
                  <a:pt x="575685" y="3745764"/>
                </a:cubicBezTo>
                <a:cubicBezTo>
                  <a:pt x="576438" y="3748155"/>
                  <a:pt x="577190" y="3750544"/>
                  <a:pt x="570777" y="3755189"/>
                </a:cubicBezTo>
                <a:cubicBezTo>
                  <a:pt x="571529" y="3757578"/>
                  <a:pt x="567504" y="3761471"/>
                  <a:pt x="568256" y="3763860"/>
                </a:cubicBezTo>
                <a:cubicBezTo>
                  <a:pt x="569007" y="3766250"/>
                  <a:pt x="566620" y="3767001"/>
                  <a:pt x="564983" y="3770144"/>
                </a:cubicBezTo>
                <a:cubicBezTo>
                  <a:pt x="560208" y="3771647"/>
                  <a:pt x="562463" y="3778814"/>
                  <a:pt x="555298" y="3781069"/>
                </a:cubicBezTo>
                <a:cubicBezTo>
                  <a:pt x="555298" y="3781069"/>
                  <a:pt x="552909" y="3781821"/>
                  <a:pt x="552909" y="3781821"/>
                </a:cubicBezTo>
                <a:cubicBezTo>
                  <a:pt x="552909" y="3781821"/>
                  <a:pt x="553661" y="3784211"/>
                  <a:pt x="553661" y="3784211"/>
                </a:cubicBezTo>
                <a:cubicBezTo>
                  <a:pt x="552777" y="3789741"/>
                  <a:pt x="545481" y="3799916"/>
                  <a:pt x="541455" y="3803809"/>
                </a:cubicBezTo>
                <a:cubicBezTo>
                  <a:pt x="544860" y="3789607"/>
                  <a:pt x="527745" y="3818629"/>
                  <a:pt x="530266" y="3809958"/>
                </a:cubicBezTo>
                <a:cubicBezTo>
                  <a:pt x="527879" y="3810710"/>
                  <a:pt x="523852" y="3814602"/>
                  <a:pt x="524605" y="3816991"/>
                </a:cubicBezTo>
                <a:cubicBezTo>
                  <a:pt x="520579" y="3820884"/>
                  <a:pt x="519695" y="3826415"/>
                  <a:pt x="518060" y="3829557"/>
                </a:cubicBezTo>
                <a:cubicBezTo>
                  <a:pt x="514787" y="3835838"/>
                  <a:pt x="511514" y="3842121"/>
                  <a:pt x="507489" y="3846013"/>
                </a:cubicBezTo>
                <a:cubicBezTo>
                  <a:pt x="505101" y="3846765"/>
                  <a:pt x="501829" y="3853047"/>
                  <a:pt x="501829" y="3853047"/>
                </a:cubicBezTo>
                <a:cubicBezTo>
                  <a:pt x="498556" y="3859330"/>
                  <a:pt x="496168" y="3860081"/>
                  <a:pt x="493780" y="3860833"/>
                </a:cubicBezTo>
                <a:cubicBezTo>
                  <a:pt x="493028" y="3858445"/>
                  <a:pt x="494663" y="3855302"/>
                  <a:pt x="496300" y="3852160"/>
                </a:cubicBezTo>
                <a:cubicBezTo>
                  <a:pt x="497937" y="3849020"/>
                  <a:pt x="501961" y="3845128"/>
                  <a:pt x="501961" y="3845128"/>
                </a:cubicBezTo>
                <a:cubicBezTo>
                  <a:pt x="503597" y="3841987"/>
                  <a:pt x="498821" y="3843491"/>
                  <a:pt x="502093" y="3837208"/>
                </a:cubicBezTo>
                <a:cubicBezTo>
                  <a:pt x="499704" y="3837960"/>
                  <a:pt x="498069" y="3841100"/>
                  <a:pt x="498069" y="3841100"/>
                </a:cubicBezTo>
                <a:cubicBezTo>
                  <a:pt x="493159" y="3850524"/>
                  <a:pt x="490771" y="3851275"/>
                  <a:pt x="490020" y="3848887"/>
                </a:cubicBezTo>
                <a:cubicBezTo>
                  <a:pt x="489267" y="3846497"/>
                  <a:pt x="487630" y="3849639"/>
                  <a:pt x="487630" y="3849639"/>
                </a:cubicBezTo>
                <a:cubicBezTo>
                  <a:pt x="487630" y="3849639"/>
                  <a:pt x="485994" y="3852779"/>
                  <a:pt x="485994" y="3852779"/>
                </a:cubicBezTo>
                <a:cubicBezTo>
                  <a:pt x="488382" y="3852027"/>
                  <a:pt x="485110" y="3858309"/>
                  <a:pt x="482722" y="3859061"/>
                </a:cubicBezTo>
                <a:cubicBezTo>
                  <a:pt x="481838" y="3864592"/>
                  <a:pt x="482589" y="3866981"/>
                  <a:pt x="476177" y="3871627"/>
                </a:cubicBezTo>
                <a:cubicBezTo>
                  <a:pt x="473788" y="3872378"/>
                  <a:pt x="472152" y="3875519"/>
                  <a:pt x="472152" y="3875519"/>
                </a:cubicBezTo>
                <a:cubicBezTo>
                  <a:pt x="472904" y="3877908"/>
                  <a:pt x="474407" y="3882687"/>
                  <a:pt x="465608" y="3888083"/>
                </a:cubicBezTo>
                <a:cubicBezTo>
                  <a:pt x="465608" y="3888083"/>
                  <a:pt x="463971" y="3891224"/>
                  <a:pt x="466359" y="3890472"/>
                </a:cubicBezTo>
                <a:cubicBezTo>
                  <a:pt x="467111" y="3892862"/>
                  <a:pt x="467111" y="3892862"/>
                  <a:pt x="463085" y="3896756"/>
                </a:cubicBezTo>
                <a:cubicBezTo>
                  <a:pt x="456673" y="3901399"/>
                  <a:pt x="452781" y="3897372"/>
                  <a:pt x="451276" y="3892593"/>
                </a:cubicBezTo>
                <a:cubicBezTo>
                  <a:pt x="452912" y="3889452"/>
                  <a:pt x="454549" y="3886312"/>
                  <a:pt x="456937" y="3885560"/>
                </a:cubicBezTo>
                <a:cubicBezTo>
                  <a:pt x="456185" y="3883171"/>
                  <a:pt x="458573" y="3882419"/>
                  <a:pt x="458573" y="3882419"/>
                </a:cubicBezTo>
                <a:cubicBezTo>
                  <a:pt x="460211" y="3879277"/>
                  <a:pt x="461095" y="3873746"/>
                  <a:pt x="461095" y="3873746"/>
                </a:cubicBezTo>
                <a:cubicBezTo>
                  <a:pt x="458707" y="3874498"/>
                  <a:pt x="458707" y="3874498"/>
                  <a:pt x="456316" y="3875251"/>
                </a:cubicBezTo>
                <a:cubicBezTo>
                  <a:pt x="452292" y="3879144"/>
                  <a:pt x="450657" y="3882285"/>
                  <a:pt x="448268" y="3883037"/>
                </a:cubicBezTo>
                <a:cubicBezTo>
                  <a:pt x="448268" y="3883037"/>
                  <a:pt x="448268" y="3883037"/>
                  <a:pt x="447517" y="3880647"/>
                </a:cubicBezTo>
                <a:cubicBezTo>
                  <a:pt x="449905" y="3879895"/>
                  <a:pt x="451541" y="3876753"/>
                  <a:pt x="453929" y="3876003"/>
                </a:cubicBezTo>
                <a:cubicBezTo>
                  <a:pt x="453176" y="3873613"/>
                  <a:pt x="455565" y="3872861"/>
                  <a:pt x="455565" y="3872861"/>
                </a:cubicBezTo>
                <a:cubicBezTo>
                  <a:pt x="456316" y="3875251"/>
                  <a:pt x="459591" y="3868969"/>
                  <a:pt x="461226" y="3865826"/>
                </a:cubicBezTo>
                <a:cubicBezTo>
                  <a:pt x="462863" y="3862684"/>
                  <a:pt x="465250" y="3861934"/>
                  <a:pt x="465250" y="3861934"/>
                </a:cubicBezTo>
                <a:cubicBezTo>
                  <a:pt x="463615" y="3865075"/>
                  <a:pt x="461979" y="3868217"/>
                  <a:pt x="461979" y="3868217"/>
                </a:cubicBezTo>
                <a:cubicBezTo>
                  <a:pt x="461979" y="3868217"/>
                  <a:pt x="463615" y="3865075"/>
                  <a:pt x="466003" y="3864323"/>
                </a:cubicBezTo>
                <a:cubicBezTo>
                  <a:pt x="465250" y="3861934"/>
                  <a:pt x="466003" y="3864323"/>
                  <a:pt x="466887" y="3858792"/>
                </a:cubicBezTo>
                <a:lnTo>
                  <a:pt x="469699" y="3856072"/>
                </a:lnTo>
                <a:lnTo>
                  <a:pt x="469454" y="3856538"/>
                </a:lnTo>
                <a:lnTo>
                  <a:pt x="470988" y="3854876"/>
                </a:lnTo>
                <a:lnTo>
                  <a:pt x="475690" y="3853397"/>
                </a:lnTo>
                <a:cubicBezTo>
                  <a:pt x="475690" y="3853397"/>
                  <a:pt x="477326" y="3850256"/>
                  <a:pt x="477326" y="3850256"/>
                </a:cubicBezTo>
                <a:cubicBezTo>
                  <a:pt x="479714" y="3849504"/>
                  <a:pt x="479714" y="3849504"/>
                  <a:pt x="479714" y="3849504"/>
                </a:cubicBezTo>
                <a:cubicBezTo>
                  <a:pt x="482102" y="3848753"/>
                  <a:pt x="483738" y="3845611"/>
                  <a:pt x="482986" y="3843222"/>
                </a:cubicBezTo>
                <a:cubicBezTo>
                  <a:pt x="482986" y="3843222"/>
                  <a:pt x="484623" y="3840081"/>
                  <a:pt x="484623" y="3840081"/>
                </a:cubicBezTo>
                <a:cubicBezTo>
                  <a:pt x="491920" y="3829905"/>
                  <a:pt x="492804" y="3824374"/>
                  <a:pt x="488780" y="3828267"/>
                </a:cubicBezTo>
                <a:cubicBezTo>
                  <a:pt x="486391" y="3829019"/>
                  <a:pt x="484003" y="3829770"/>
                  <a:pt x="484755" y="3832160"/>
                </a:cubicBezTo>
                <a:cubicBezTo>
                  <a:pt x="484755" y="3832160"/>
                  <a:pt x="482365" y="3832912"/>
                  <a:pt x="482365" y="3832912"/>
                </a:cubicBezTo>
                <a:cubicBezTo>
                  <a:pt x="479978" y="3833663"/>
                  <a:pt x="470293" y="3844591"/>
                  <a:pt x="480110" y="3825744"/>
                </a:cubicBezTo>
                <a:cubicBezTo>
                  <a:pt x="480110" y="3825744"/>
                  <a:pt x="480110" y="3825744"/>
                  <a:pt x="477722" y="3826496"/>
                </a:cubicBezTo>
                <a:cubicBezTo>
                  <a:pt x="477722" y="3826496"/>
                  <a:pt x="476085" y="3829636"/>
                  <a:pt x="474450" y="3832777"/>
                </a:cubicBezTo>
                <a:cubicBezTo>
                  <a:pt x="472061" y="3833529"/>
                  <a:pt x="468037" y="3837422"/>
                  <a:pt x="466399" y="3840563"/>
                </a:cubicBezTo>
                <a:cubicBezTo>
                  <a:pt x="467152" y="3842952"/>
                  <a:pt x="464763" y="3843705"/>
                  <a:pt x="465516" y="3846095"/>
                </a:cubicBezTo>
                <a:cubicBezTo>
                  <a:pt x="463879" y="3849236"/>
                  <a:pt x="456583" y="3859411"/>
                  <a:pt x="461359" y="3857907"/>
                </a:cubicBezTo>
                <a:cubicBezTo>
                  <a:pt x="461359" y="3857907"/>
                  <a:pt x="459723" y="3861048"/>
                  <a:pt x="457334" y="3861799"/>
                </a:cubicBezTo>
                <a:cubicBezTo>
                  <a:pt x="455698" y="3864939"/>
                  <a:pt x="454060" y="3868082"/>
                  <a:pt x="451673" y="3868833"/>
                </a:cubicBezTo>
                <a:cubicBezTo>
                  <a:pt x="454060" y="3868082"/>
                  <a:pt x="456451" y="3867330"/>
                  <a:pt x="458086" y="3864188"/>
                </a:cubicBezTo>
                <a:cubicBezTo>
                  <a:pt x="458086" y="3864188"/>
                  <a:pt x="460475" y="3863436"/>
                  <a:pt x="462110" y="3860296"/>
                </a:cubicBezTo>
                <a:cubicBezTo>
                  <a:pt x="458971" y="3858659"/>
                  <a:pt x="468657" y="3847732"/>
                  <a:pt x="466267" y="3848484"/>
                </a:cubicBezTo>
                <a:cubicBezTo>
                  <a:pt x="467904" y="3845343"/>
                  <a:pt x="471929" y="3841449"/>
                  <a:pt x="474317" y="3840697"/>
                </a:cubicBezTo>
                <a:cubicBezTo>
                  <a:pt x="476706" y="3839946"/>
                  <a:pt x="474317" y="3840697"/>
                  <a:pt x="472682" y="3843839"/>
                </a:cubicBezTo>
                <a:cubicBezTo>
                  <a:pt x="472682" y="3843839"/>
                  <a:pt x="472682" y="3843839"/>
                  <a:pt x="470293" y="3844591"/>
                </a:cubicBezTo>
                <a:cubicBezTo>
                  <a:pt x="465383" y="3854015"/>
                  <a:pt x="463747" y="3857156"/>
                  <a:pt x="466135" y="3856404"/>
                </a:cubicBezTo>
                <a:cubicBezTo>
                  <a:pt x="466135" y="3856404"/>
                  <a:pt x="466887" y="3858792"/>
                  <a:pt x="461226" y="3865826"/>
                </a:cubicBezTo>
                <a:cubicBezTo>
                  <a:pt x="461226" y="3865826"/>
                  <a:pt x="461226" y="3865826"/>
                  <a:pt x="460475" y="3863436"/>
                </a:cubicBezTo>
                <a:lnTo>
                  <a:pt x="454814" y="3870470"/>
                </a:lnTo>
                <a:lnTo>
                  <a:pt x="456451" y="3867330"/>
                </a:lnTo>
                <a:cubicBezTo>
                  <a:pt x="456451" y="3867330"/>
                  <a:pt x="452424" y="3871224"/>
                  <a:pt x="450789" y="3874365"/>
                </a:cubicBezTo>
                <a:cubicBezTo>
                  <a:pt x="448401" y="3875117"/>
                  <a:pt x="448401" y="3875117"/>
                  <a:pt x="449152" y="3877505"/>
                </a:cubicBezTo>
                <a:cubicBezTo>
                  <a:pt x="446764" y="3878257"/>
                  <a:pt x="445128" y="3881399"/>
                  <a:pt x="445128" y="3881399"/>
                </a:cubicBezTo>
                <a:cubicBezTo>
                  <a:pt x="442740" y="3882151"/>
                  <a:pt x="443493" y="3884540"/>
                  <a:pt x="443493" y="3884540"/>
                </a:cubicBezTo>
                <a:cubicBezTo>
                  <a:pt x="444244" y="3886928"/>
                  <a:pt x="441856" y="3887680"/>
                  <a:pt x="441856" y="3887680"/>
                </a:cubicBezTo>
                <a:cubicBezTo>
                  <a:pt x="439468" y="3888432"/>
                  <a:pt x="437830" y="3891574"/>
                  <a:pt x="436193" y="3894714"/>
                </a:cubicBezTo>
                <a:cubicBezTo>
                  <a:pt x="434558" y="3897856"/>
                  <a:pt x="432169" y="3898608"/>
                  <a:pt x="432169" y="3898608"/>
                </a:cubicBezTo>
                <a:cubicBezTo>
                  <a:pt x="435442" y="3892326"/>
                  <a:pt x="433806" y="3895466"/>
                  <a:pt x="434690" y="3889936"/>
                </a:cubicBezTo>
                <a:cubicBezTo>
                  <a:pt x="434690" y="3889936"/>
                  <a:pt x="437078" y="3889185"/>
                  <a:pt x="437078" y="3889185"/>
                </a:cubicBezTo>
                <a:cubicBezTo>
                  <a:pt x="440353" y="3882902"/>
                  <a:pt x="444377" y="3879008"/>
                  <a:pt x="445260" y="3873479"/>
                </a:cubicBezTo>
                <a:cubicBezTo>
                  <a:pt x="439600" y="3880512"/>
                  <a:pt x="442872" y="3874231"/>
                  <a:pt x="440484" y="3874982"/>
                </a:cubicBezTo>
                <a:cubicBezTo>
                  <a:pt x="439732" y="3872592"/>
                  <a:pt x="436460" y="3878874"/>
                  <a:pt x="434069" y="3879627"/>
                </a:cubicBezTo>
                <a:cubicBezTo>
                  <a:pt x="432434" y="3882768"/>
                  <a:pt x="432434" y="3882768"/>
                  <a:pt x="430045" y="3883519"/>
                </a:cubicBezTo>
                <a:cubicBezTo>
                  <a:pt x="434069" y="3879627"/>
                  <a:pt x="435708" y="3876486"/>
                  <a:pt x="437344" y="3873344"/>
                </a:cubicBezTo>
                <a:cubicBezTo>
                  <a:pt x="439732" y="3872592"/>
                  <a:pt x="438979" y="3870201"/>
                  <a:pt x="441368" y="3869450"/>
                </a:cubicBezTo>
                <a:cubicBezTo>
                  <a:pt x="441368" y="3869450"/>
                  <a:pt x="443003" y="3866310"/>
                  <a:pt x="443003" y="3866310"/>
                </a:cubicBezTo>
                <a:cubicBezTo>
                  <a:pt x="443003" y="3866310"/>
                  <a:pt x="442253" y="3863921"/>
                  <a:pt x="439864" y="3864673"/>
                </a:cubicBezTo>
                <a:cubicBezTo>
                  <a:pt x="439864" y="3864673"/>
                  <a:pt x="438979" y="3870201"/>
                  <a:pt x="436591" y="3870953"/>
                </a:cubicBezTo>
                <a:cubicBezTo>
                  <a:pt x="434955" y="3874095"/>
                  <a:pt x="434955" y="3874095"/>
                  <a:pt x="434955" y="3874095"/>
                </a:cubicBezTo>
                <a:cubicBezTo>
                  <a:pt x="435708" y="3876486"/>
                  <a:pt x="432434" y="3882768"/>
                  <a:pt x="426021" y="3887413"/>
                </a:cubicBezTo>
                <a:cubicBezTo>
                  <a:pt x="426773" y="3889802"/>
                  <a:pt x="421997" y="3891306"/>
                  <a:pt x="422749" y="3893694"/>
                </a:cubicBezTo>
                <a:cubicBezTo>
                  <a:pt x="420361" y="3894446"/>
                  <a:pt x="420361" y="3894446"/>
                  <a:pt x="417971" y="3895198"/>
                </a:cubicBezTo>
                <a:cubicBezTo>
                  <a:pt x="418723" y="3897588"/>
                  <a:pt x="416335" y="3898340"/>
                  <a:pt x="417086" y="3900728"/>
                </a:cubicBezTo>
                <a:cubicBezTo>
                  <a:pt x="414699" y="3901480"/>
                  <a:pt x="414699" y="3901480"/>
                  <a:pt x="415451" y="3903870"/>
                </a:cubicBezTo>
                <a:cubicBezTo>
                  <a:pt x="413062" y="3904622"/>
                  <a:pt x="409038" y="3908514"/>
                  <a:pt x="409038" y="3908514"/>
                </a:cubicBezTo>
                <a:cubicBezTo>
                  <a:pt x="407402" y="3911655"/>
                  <a:pt x="407402" y="3911655"/>
                  <a:pt x="403377" y="3915549"/>
                </a:cubicBezTo>
                <a:lnTo>
                  <a:pt x="400236" y="3913910"/>
                </a:lnTo>
                <a:lnTo>
                  <a:pt x="398600" y="3917052"/>
                </a:lnTo>
                <a:cubicBezTo>
                  <a:pt x="394576" y="3920944"/>
                  <a:pt x="395328" y="3923333"/>
                  <a:pt x="387280" y="3931119"/>
                </a:cubicBezTo>
                <a:cubicBezTo>
                  <a:pt x="385642" y="3934262"/>
                  <a:pt x="386394" y="3936650"/>
                  <a:pt x="384005" y="3937401"/>
                </a:cubicBezTo>
                <a:cubicBezTo>
                  <a:pt x="384005" y="3937401"/>
                  <a:pt x="381617" y="3938153"/>
                  <a:pt x="381617" y="3938153"/>
                </a:cubicBezTo>
                <a:cubicBezTo>
                  <a:pt x="379982" y="3941295"/>
                  <a:pt x="377593" y="3942047"/>
                  <a:pt x="377593" y="3942047"/>
                </a:cubicBezTo>
                <a:cubicBezTo>
                  <a:pt x="377593" y="3942047"/>
                  <a:pt x="378345" y="3944435"/>
                  <a:pt x="378345" y="3944435"/>
                </a:cubicBezTo>
                <a:cubicBezTo>
                  <a:pt x="375956" y="3945187"/>
                  <a:pt x="371181" y="3946691"/>
                  <a:pt x="372817" y="3943550"/>
                </a:cubicBezTo>
                <a:cubicBezTo>
                  <a:pt x="374453" y="3940408"/>
                  <a:pt x="374453" y="3940408"/>
                  <a:pt x="374453" y="3940408"/>
                </a:cubicBezTo>
                <a:lnTo>
                  <a:pt x="370471" y="3941661"/>
                </a:lnTo>
                <a:lnTo>
                  <a:pt x="370777" y="3941237"/>
                </a:lnTo>
                <a:lnTo>
                  <a:pt x="371165" y="3940233"/>
                </a:lnTo>
                <a:lnTo>
                  <a:pt x="379361" y="3930986"/>
                </a:lnTo>
                <a:cubicBezTo>
                  <a:pt x="385775" y="3926340"/>
                  <a:pt x="387411" y="3923199"/>
                  <a:pt x="384138" y="3929482"/>
                </a:cubicBezTo>
                <a:cubicBezTo>
                  <a:pt x="380865" y="3935765"/>
                  <a:pt x="380865" y="3935765"/>
                  <a:pt x="384889" y="3931872"/>
                </a:cubicBezTo>
                <a:cubicBezTo>
                  <a:pt x="387280" y="3931119"/>
                  <a:pt x="385642" y="3934262"/>
                  <a:pt x="388915" y="3927979"/>
                </a:cubicBezTo>
                <a:cubicBezTo>
                  <a:pt x="394576" y="3920944"/>
                  <a:pt x="384889" y="3931872"/>
                  <a:pt x="386527" y="3928731"/>
                </a:cubicBezTo>
                <a:cubicBezTo>
                  <a:pt x="388164" y="3925589"/>
                  <a:pt x="386527" y="3928731"/>
                  <a:pt x="388164" y="3925589"/>
                </a:cubicBezTo>
                <a:cubicBezTo>
                  <a:pt x="388164" y="3925589"/>
                  <a:pt x="389799" y="3922447"/>
                  <a:pt x="392188" y="3921696"/>
                </a:cubicBezTo>
                <a:cubicBezTo>
                  <a:pt x="392188" y="3921696"/>
                  <a:pt x="392188" y="3921696"/>
                  <a:pt x="391436" y="3919307"/>
                </a:cubicBezTo>
                <a:cubicBezTo>
                  <a:pt x="393824" y="3918556"/>
                  <a:pt x="396212" y="3917804"/>
                  <a:pt x="395460" y="3915413"/>
                </a:cubicBezTo>
                <a:cubicBezTo>
                  <a:pt x="397848" y="3914662"/>
                  <a:pt x="397096" y="3912272"/>
                  <a:pt x="397096" y="3912272"/>
                </a:cubicBezTo>
                <a:cubicBezTo>
                  <a:pt x="393824" y="3918556"/>
                  <a:pt x="397096" y="3912272"/>
                  <a:pt x="389048" y="3920059"/>
                </a:cubicBezTo>
                <a:cubicBezTo>
                  <a:pt x="388229" y="3921629"/>
                  <a:pt x="387633" y="3921817"/>
                  <a:pt x="387240" y="3921612"/>
                </a:cubicBezTo>
                <a:lnTo>
                  <a:pt x="386888" y="3921127"/>
                </a:lnTo>
                <a:lnTo>
                  <a:pt x="388577" y="3918565"/>
                </a:lnTo>
                <a:cubicBezTo>
                  <a:pt x="389490" y="3917292"/>
                  <a:pt x="389490" y="3917292"/>
                  <a:pt x="386659" y="3920811"/>
                </a:cubicBezTo>
                <a:lnTo>
                  <a:pt x="386888" y="3921127"/>
                </a:lnTo>
                <a:lnTo>
                  <a:pt x="385024" y="3923951"/>
                </a:lnTo>
                <a:cubicBezTo>
                  <a:pt x="382633" y="3924704"/>
                  <a:pt x="375337" y="3934879"/>
                  <a:pt x="372949" y="3935630"/>
                </a:cubicBezTo>
                <a:lnTo>
                  <a:pt x="371165" y="3940233"/>
                </a:lnTo>
                <a:lnTo>
                  <a:pt x="369676" y="3941912"/>
                </a:lnTo>
                <a:lnTo>
                  <a:pt x="370471" y="3941661"/>
                </a:lnTo>
                <a:lnTo>
                  <a:pt x="368039" y="3945054"/>
                </a:lnTo>
                <a:cubicBezTo>
                  <a:pt x="359991" y="3952839"/>
                  <a:pt x="356717" y="3959121"/>
                  <a:pt x="355082" y="3962261"/>
                </a:cubicBezTo>
                <a:cubicBezTo>
                  <a:pt x="353445" y="3965402"/>
                  <a:pt x="354198" y="3967793"/>
                  <a:pt x="352560" y="3970935"/>
                </a:cubicBezTo>
                <a:cubicBezTo>
                  <a:pt x="350172" y="3971686"/>
                  <a:pt x="350172" y="3971686"/>
                  <a:pt x="349420" y="3969296"/>
                </a:cubicBezTo>
                <a:cubicBezTo>
                  <a:pt x="351056" y="3966154"/>
                  <a:pt x="351056" y="3966154"/>
                  <a:pt x="350303" y="3963765"/>
                </a:cubicBezTo>
                <a:cubicBezTo>
                  <a:pt x="354330" y="3959872"/>
                  <a:pt x="355966" y="3956731"/>
                  <a:pt x="355966" y="3956731"/>
                </a:cubicBezTo>
                <a:cubicBezTo>
                  <a:pt x="355966" y="3956731"/>
                  <a:pt x="357602" y="3953590"/>
                  <a:pt x="359991" y="3952839"/>
                </a:cubicBezTo>
                <a:lnTo>
                  <a:pt x="361626" y="3949698"/>
                </a:lnTo>
                <a:lnTo>
                  <a:pt x="355479" y="3956228"/>
                </a:lnTo>
                <a:cubicBezTo>
                  <a:pt x="354174" y="3957295"/>
                  <a:pt x="353577" y="3957483"/>
                  <a:pt x="353577" y="3957483"/>
                </a:cubicBezTo>
                <a:cubicBezTo>
                  <a:pt x="349551" y="3961376"/>
                  <a:pt x="352826" y="3955094"/>
                  <a:pt x="352826" y="3955094"/>
                </a:cubicBezTo>
                <a:cubicBezTo>
                  <a:pt x="356851" y="3951201"/>
                  <a:pt x="358486" y="3948061"/>
                  <a:pt x="360122" y="3944919"/>
                </a:cubicBezTo>
                <a:cubicBezTo>
                  <a:pt x="362510" y="3944167"/>
                  <a:pt x="362510" y="3944167"/>
                  <a:pt x="362510" y="3944167"/>
                </a:cubicBezTo>
                <a:cubicBezTo>
                  <a:pt x="366535" y="3940276"/>
                  <a:pt x="369808" y="3933993"/>
                  <a:pt x="364899" y="3943415"/>
                </a:cubicBezTo>
                <a:cubicBezTo>
                  <a:pt x="364899" y="3943415"/>
                  <a:pt x="366535" y="3940276"/>
                  <a:pt x="368925" y="3939523"/>
                </a:cubicBezTo>
                <a:cubicBezTo>
                  <a:pt x="370561" y="3936382"/>
                  <a:pt x="372949" y="3935630"/>
                  <a:pt x="376221" y="3929347"/>
                </a:cubicBezTo>
                <a:cubicBezTo>
                  <a:pt x="377857" y="3926207"/>
                  <a:pt x="380245" y="3925455"/>
                  <a:pt x="383519" y="3919172"/>
                </a:cubicBezTo>
                <a:cubicBezTo>
                  <a:pt x="383519" y="3919172"/>
                  <a:pt x="383519" y="3919172"/>
                  <a:pt x="385907" y="3918420"/>
                </a:cubicBezTo>
                <a:lnTo>
                  <a:pt x="389180" y="3912139"/>
                </a:lnTo>
                <a:lnTo>
                  <a:pt x="390815" y="3908997"/>
                </a:lnTo>
                <a:cubicBezTo>
                  <a:pt x="391634" y="3907427"/>
                  <a:pt x="391035" y="3907615"/>
                  <a:pt x="390329" y="3908494"/>
                </a:cubicBezTo>
                <a:lnTo>
                  <a:pt x="389180" y="3912139"/>
                </a:lnTo>
                <a:lnTo>
                  <a:pt x="386791" y="3912890"/>
                </a:lnTo>
                <a:cubicBezTo>
                  <a:pt x="386039" y="3910500"/>
                  <a:pt x="388427" y="3909749"/>
                  <a:pt x="390064" y="3906608"/>
                </a:cubicBezTo>
                <a:cubicBezTo>
                  <a:pt x="391699" y="3903467"/>
                  <a:pt x="394088" y="3902716"/>
                  <a:pt x="395724" y="3899574"/>
                </a:cubicBezTo>
                <a:cubicBezTo>
                  <a:pt x="399750" y="3895682"/>
                  <a:pt x="401386" y="3892539"/>
                  <a:pt x="406294" y="3883116"/>
                </a:cubicBezTo>
                <a:cubicBezTo>
                  <a:pt x="400634" y="3890151"/>
                  <a:pt x="398998" y="3893291"/>
                  <a:pt x="397360" y="3896433"/>
                </a:cubicBezTo>
                <a:cubicBezTo>
                  <a:pt x="393336" y="3900326"/>
                  <a:pt x="387675" y="3907360"/>
                  <a:pt x="387675" y="3907360"/>
                </a:cubicBezTo>
                <a:cubicBezTo>
                  <a:pt x="386039" y="3910500"/>
                  <a:pt x="386039" y="3910500"/>
                  <a:pt x="382015" y="3914393"/>
                </a:cubicBezTo>
                <a:cubicBezTo>
                  <a:pt x="374717" y="3924569"/>
                  <a:pt x="369057" y="3931602"/>
                  <a:pt x="363394" y="3938637"/>
                </a:cubicBezTo>
                <a:cubicBezTo>
                  <a:pt x="359370" y="3942530"/>
                  <a:pt x="358486" y="3948061"/>
                  <a:pt x="354462" y="3951953"/>
                </a:cubicBezTo>
                <a:cubicBezTo>
                  <a:pt x="352826" y="3955094"/>
                  <a:pt x="348799" y="3958987"/>
                  <a:pt x="347163" y="3962128"/>
                </a:cubicBezTo>
                <a:cubicBezTo>
                  <a:pt x="346411" y="3959738"/>
                  <a:pt x="344776" y="3962879"/>
                  <a:pt x="339999" y="3964383"/>
                </a:cubicBezTo>
                <a:cubicBezTo>
                  <a:pt x="338363" y="3967523"/>
                  <a:pt x="337610" y="3965135"/>
                  <a:pt x="335223" y="3965886"/>
                </a:cubicBezTo>
                <a:cubicBezTo>
                  <a:pt x="337610" y="3965135"/>
                  <a:pt x="341635" y="3961242"/>
                  <a:pt x="341635" y="3961242"/>
                </a:cubicBezTo>
                <a:cubicBezTo>
                  <a:pt x="340884" y="3958852"/>
                  <a:pt x="343271" y="3958101"/>
                  <a:pt x="342519" y="3955712"/>
                </a:cubicBezTo>
                <a:cubicBezTo>
                  <a:pt x="342519" y="3955712"/>
                  <a:pt x="344908" y="3954960"/>
                  <a:pt x="344908" y="3954960"/>
                </a:cubicBezTo>
                <a:cubicBezTo>
                  <a:pt x="350569" y="3947925"/>
                  <a:pt x="349818" y="3945537"/>
                  <a:pt x="351454" y="3942396"/>
                </a:cubicBezTo>
                <a:cubicBezTo>
                  <a:pt x="353842" y="3941644"/>
                  <a:pt x="357867" y="3937751"/>
                  <a:pt x="358618" y="3940141"/>
                </a:cubicBezTo>
                <a:cubicBezTo>
                  <a:pt x="358618" y="3940141"/>
                  <a:pt x="360254" y="3937000"/>
                  <a:pt x="360254" y="3937000"/>
                </a:cubicBezTo>
                <a:cubicBezTo>
                  <a:pt x="361891" y="3933858"/>
                  <a:pt x="363526" y="3930717"/>
                  <a:pt x="365917" y="3929965"/>
                </a:cubicBezTo>
                <a:cubicBezTo>
                  <a:pt x="369188" y="3923682"/>
                  <a:pt x="368436" y="3921293"/>
                  <a:pt x="362774" y="3928328"/>
                </a:cubicBezTo>
                <a:cubicBezTo>
                  <a:pt x="362774" y="3928328"/>
                  <a:pt x="360386" y="3929080"/>
                  <a:pt x="360386" y="3929080"/>
                </a:cubicBezTo>
                <a:cubicBezTo>
                  <a:pt x="360386" y="3929080"/>
                  <a:pt x="357998" y="3929831"/>
                  <a:pt x="361270" y="3923549"/>
                </a:cubicBezTo>
                <a:cubicBezTo>
                  <a:pt x="362909" y="3920407"/>
                  <a:pt x="362909" y="3920407"/>
                  <a:pt x="362909" y="3920407"/>
                </a:cubicBezTo>
                <a:cubicBezTo>
                  <a:pt x="362156" y="3918017"/>
                  <a:pt x="360518" y="3921160"/>
                  <a:pt x="360518" y="3921160"/>
                </a:cubicBezTo>
                <a:cubicBezTo>
                  <a:pt x="358882" y="3924301"/>
                  <a:pt x="354858" y="3928193"/>
                  <a:pt x="351585" y="3934476"/>
                </a:cubicBezTo>
                <a:cubicBezTo>
                  <a:pt x="349950" y="3937616"/>
                  <a:pt x="349950" y="3937616"/>
                  <a:pt x="342651" y="3947793"/>
                </a:cubicBezTo>
                <a:cubicBezTo>
                  <a:pt x="340263" y="3948545"/>
                  <a:pt x="341015" y="3950932"/>
                  <a:pt x="345040" y="3947042"/>
                </a:cubicBezTo>
                <a:cubicBezTo>
                  <a:pt x="343403" y="3950181"/>
                  <a:pt x="343403" y="3950181"/>
                  <a:pt x="343403" y="3950181"/>
                </a:cubicBezTo>
                <a:cubicBezTo>
                  <a:pt x="341015" y="3950932"/>
                  <a:pt x="341015" y="3950932"/>
                  <a:pt x="341015" y="3950932"/>
                </a:cubicBezTo>
                <a:cubicBezTo>
                  <a:pt x="339379" y="3954075"/>
                  <a:pt x="339379" y="3954075"/>
                  <a:pt x="337744" y="3957216"/>
                </a:cubicBezTo>
                <a:cubicBezTo>
                  <a:pt x="334470" y="3963497"/>
                  <a:pt x="328809" y="3970531"/>
                  <a:pt x="329560" y="3972919"/>
                </a:cubicBezTo>
                <a:cubicBezTo>
                  <a:pt x="329560" y="3972919"/>
                  <a:pt x="327172" y="3973671"/>
                  <a:pt x="327172" y="3973671"/>
                </a:cubicBezTo>
                <a:cubicBezTo>
                  <a:pt x="327925" y="3976061"/>
                  <a:pt x="327925" y="3976061"/>
                  <a:pt x="326289" y="3979204"/>
                </a:cubicBezTo>
                <a:cubicBezTo>
                  <a:pt x="327925" y="3976061"/>
                  <a:pt x="327925" y="3976061"/>
                  <a:pt x="330313" y="3975310"/>
                </a:cubicBezTo>
                <a:cubicBezTo>
                  <a:pt x="331065" y="3977700"/>
                  <a:pt x="329429" y="3980840"/>
                  <a:pt x="325404" y="3984733"/>
                </a:cubicBezTo>
                <a:cubicBezTo>
                  <a:pt x="323016" y="3985485"/>
                  <a:pt x="323016" y="3985485"/>
                  <a:pt x="323016" y="3985485"/>
                </a:cubicBezTo>
                <a:cubicBezTo>
                  <a:pt x="319744" y="3991766"/>
                  <a:pt x="316470" y="3998049"/>
                  <a:pt x="312445" y="4001942"/>
                </a:cubicBezTo>
                <a:cubicBezTo>
                  <a:pt x="306033" y="4006586"/>
                  <a:pt x="306033" y="4006586"/>
                  <a:pt x="305281" y="4004196"/>
                </a:cubicBezTo>
                <a:cubicBezTo>
                  <a:pt x="302893" y="4004948"/>
                  <a:pt x="301257" y="4008089"/>
                  <a:pt x="298867" y="4008842"/>
                </a:cubicBezTo>
                <a:lnTo>
                  <a:pt x="297902" y="4011334"/>
                </a:lnTo>
                <a:lnTo>
                  <a:pt x="297231" y="4011983"/>
                </a:lnTo>
                <a:cubicBezTo>
                  <a:pt x="294843" y="4012735"/>
                  <a:pt x="293206" y="4015875"/>
                  <a:pt x="293206" y="4015875"/>
                </a:cubicBezTo>
                <a:cubicBezTo>
                  <a:pt x="293206" y="4015875"/>
                  <a:pt x="288431" y="4017378"/>
                  <a:pt x="289182" y="4019767"/>
                </a:cubicBezTo>
                <a:cubicBezTo>
                  <a:pt x="286794" y="4020519"/>
                  <a:pt x="285158" y="4023660"/>
                  <a:pt x="285910" y="4026050"/>
                </a:cubicBezTo>
                <a:cubicBezTo>
                  <a:pt x="285910" y="4026050"/>
                  <a:pt x="285910" y="4026050"/>
                  <a:pt x="285024" y="4031580"/>
                </a:cubicBezTo>
                <a:cubicBezTo>
                  <a:pt x="284272" y="4029191"/>
                  <a:pt x="284272" y="4029191"/>
                  <a:pt x="281884" y="4029943"/>
                </a:cubicBezTo>
                <a:cubicBezTo>
                  <a:pt x="279496" y="4030695"/>
                  <a:pt x="277108" y="4031446"/>
                  <a:pt x="273836" y="4037728"/>
                </a:cubicBezTo>
                <a:cubicBezTo>
                  <a:pt x="273836" y="4037728"/>
                  <a:pt x="273836" y="4037728"/>
                  <a:pt x="272199" y="4040869"/>
                </a:cubicBezTo>
                <a:cubicBezTo>
                  <a:pt x="269811" y="4041621"/>
                  <a:pt x="269059" y="4039231"/>
                  <a:pt x="271448" y="4038479"/>
                </a:cubicBezTo>
                <a:cubicBezTo>
                  <a:pt x="273083" y="4035337"/>
                  <a:pt x="276355" y="4029057"/>
                  <a:pt x="276355" y="4029057"/>
                </a:cubicBezTo>
                <a:cubicBezTo>
                  <a:pt x="282768" y="4024411"/>
                  <a:pt x="282150" y="4014103"/>
                  <a:pt x="288563" y="4009460"/>
                </a:cubicBezTo>
                <a:cubicBezTo>
                  <a:pt x="294975" y="4004815"/>
                  <a:pt x="292587" y="4005567"/>
                  <a:pt x="294223" y="4002426"/>
                </a:cubicBezTo>
                <a:cubicBezTo>
                  <a:pt x="295106" y="3996894"/>
                  <a:pt x="302405" y="3986721"/>
                  <a:pt x="311206" y="3981323"/>
                </a:cubicBezTo>
                <a:cubicBezTo>
                  <a:pt x="316868" y="3974288"/>
                  <a:pt x="315363" y="3969511"/>
                  <a:pt x="321024" y="3962478"/>
                </a:cubicBezTo>
                <a:cubicBezTo>
                  <a:pt x="321024" y="3962478"/>
                  <a:pt x="320272" y="3960088"/>
                  <a:pt x="317884" y="3960840"/>
                </a:cubicBezTo>
                <a:cubicBezTo>
                  <a:pt x="313860" y="3964732"/>
                  <a:pt x="309836" y="3968625"/>
                  <a:pt x="305810" y="3972517"/>
                </a:cubicBezTo>
                <a:cubicBezTo>
                  <a:pt x="300901" y="3981940"/>
                  <a:pt x="300901" y="3981940"/>
                  <a:pt x="299396" y="3977162"/>
                </a:cubicBezTo>
                <a:cubicBezTo>
                  <a:pt x="297893" y="3972383"/>
                  <a:pt x="297893" y="3972383"/>
                  <a:pt x="290595" y="3982558"/>
                </a:cubicBezTo>
                <a:cubicBezTo>
                  <a:pt x="284182" y="3987202"/>
                  <a:pt x="280158" y="3991096"/>
                  <a:pt x="274496" y="3998131"/>
                </a:cubicBezTo>
                <a:cubicBezTo>
                  <a:pt x="279406" y="3988705"/>
                  <a:pt x="285066" y="3981672"/>
                  <a:pt x="290729" y="3974638"/>
                </a:cubicBezTo>
                <a:cubicBezTo>
                  <a:pt x="294753" y="3970747"/>
                  <a:pt x="298025" y="3964463"/>
                  <a:pt x="299662" y="3961324"/>
                </a:cubicBezTo>
                <a:cubicBezTo>
                  <a:pt x="299662" y="3961324"/>
                  <a:pt x="299662" y="3961324"/>
                  <a:pt x="298909" y="3958934"/>
                </a:cubicBezTo>
                <a:cubicBezTo>
                  <a:pt x="300546" y="3955793"/>
                  <a:pt x="311736" y="3949643"/>
                  <a:pt x="307844" y="3945617"/>
                </a:cubicBezTo>
                <a:lnTo>
                  <a:pt x="305456" y="3946369"/>
                </a:lnTo>
                <a:cubicBezTo>
                  <a:pt x="304703" y="3943979"/>
                  <a:pt x="307091" y="3943227"/>
                  <a:pt x="307091" y="3943227"/>
                </a:cubicBezTo>
                <a:cubicBezTo>
                  <a:pt x="308728" y="3940087"/>
                  <a:pt x="311115" y="3939335"/>
                  <a:pt x="312752" y="3936194"/>
                </a:cubicBezTo>
                <a:cubicBezTo>
                  <a:pt x="314388" y="3933052"/>
                  <a:pt x="316776" y="3932300"/>
                  <a:pt x="311999" y="3933803"/>
                </a:cubicBezTo>
                <a:cubicBezTo>
                  <a:pt x="308728" y="3940087"/>
                  <a:pt x="307091" y="3943227"/>
                  <a:pt x="303067" y="3947121"/>
                </a:cubicBezTo>
                <a:cubicBezTo>
                  <a:pt x="300677" y="3947873"/>
                  <a:pt x="300677" y="3947873"/>
                  <a:pt x="300677" y="3947873"/>
                </a:cubicBezTo>
                <a:cubicBezTo>
                  <a:pt x="302315" y="3944730"/>
                  <a:pt x="302315" y="3944730"/>
                  <a:pt x="299925" y="3945483"/>
                </a:cubicBezTo>
                <a:cubicBezTo>
                  <a:pt x="297537" y="3946235"/>
                  <a:pt x="295901" y="3949376"/>
                  <a:pt x="296653" y="3951765"/>
                </a:cubicBezTo>
                <a:cubicBezTo>
                  <a:pt x="294265" y="3952517"/>
                  <a:pt x="294265" y="3952517"/>
                  <a:pt x="294265" y="3952517"/>
                </a:cubicBezTo>
                <a:cubicBezTo>
                  <a:pt x="292629" y="3955657"/>
                  <a:pt x="292629" y="3955657"/>
                  <a:pt x="290241" y="3956409"/>
                </a:cubicBezTo>
                <a:cubicBezTo>
                  <a:pt x="290241" y="3956409"/>
                  <a:pt x="291877" y="3953269"/>
                  <a:pt x="291877" y="3953269"/>
                </a:cubicBezTo>
                <a:cubicBezTo>
                  <a:pt x="295901" y="3949376"/>
                  <a:pt x="297537" y="3946235"/>
                  <a:pt x="299173" y="3943094"/>
                </a:cubicBezTo>
                <a:cubicBezTo>
                  <a:pt x="300811" y="3939953"/>
                  <a:pt x="305588" y="3938449"/>
                  <a:pt x="305588" y="3938449"/>
                </a:cubicBezTo>
                <a:cubicBezTo>
                  <a:pt x="305588" y="3938449"/>
                  <a:pt x="307975" y="3937697"/>
                  <a:pt x="307975" y="3937697"/>
                </a:cubicBezTo>
                <a:cubicBezTo>
                  <a:pt x="307975" y="3937697"/>
                  <a:pt x="309612" y="3934555"/>
                  <a:pt x="309612" y="3934555"/>
                </a:cubicBezTo>
                <a:cubicBezTo>
                  <a:pt x="311999" y="3933803"/>
                  <a:pt x="313636" y="3930664"/>
                  <a:pt x="313636" y="3930664"/>
                </a:cubicBezTo>
                <a:cubicBezTo>
                  <a:pt x="315271" y="3927522"/>
                  <a:pt x="315271" y="3927522"/>
                  <a:pt x="314520" y="3925133"/>
                </a:cubicBezTo>
                <a:cubicBezTo>
                  <a:pt x="320182" y="3918098"/>
                  <a:pt x="320182" y="3918098"/>
                  <a:pt x="312131" y="3925885"/>
                </a:cubicBezTo>
                <a:cubicBezTo>
                  <a:pt x="312131" y="3925885"/>
                  <a:pt x="310496" y="3929026"/>
                  <a:pt x="308860" y="3932167"/>
                </a:cubicBezTo>
                <a:cubicBezTo>
                  <a:pt x="306472" y="3932919"/>
                  <a:pt x="304835" y="3936059"/>
                  <a:pt x="304835" y="3936059"/>
                </a:cubicBezTo>
                <a:cubicBezTo>
                  <a:pt x="304835" y="3936059"/>
                  <a:pt x="304835" y="3936059"/>
                  <a:pt x="306472" y="3932919"/>
                </a:cubicBezTo>
                <a:cubicBezTo>
                  <a:pt x="306472" y="3932919"/>
                  <a:pt x="308107" y="3929777"/>
                  <a:pt x="309744" y="3926636"/>
                </a:cubicBezTo>
                <a:cubicBezTo>
                  <a:pt x="313015" y="3920354"/>
                  <a:pt x="317042" y="3916461"/>
                  <a:pt x="319430" y="3915709"/>
                </a:cubicBezTo>
                <a:cubicBezTo>
                  <a:pt x="319430" y="3915709"/>
                  <a:pt x="321066" y="3912568"/>
                  <a:pt x="323455" y="3911817"/>
                </a:cubicBezTo>
                <a:cubicBezTo>
                  <a:pt x="323455" y="3911817"/>
                  <a:pt x="325090" y="3908674"/>
                  <a:pt x="325090" y="3908674"/>
                </a:cubicBezTo>
                <a:lnTo>
                  <a:pt x="324046" y="3909004"/>
                </a:lnTo>
                <a:lnTo>
                  <a:pt x="326726" y="3905533"/>
                </a:lnTo>
                <a:cubicBezTo>
                  <a:pt x="328362" y="3902392"/>
                  <a:pt x="325974" y="3903144"/>
                  <a:pt x="322702" y="3909426"/>
                </a:cubicBezTo>
                <a:cubicBezTo>
                  <a:pt x="318678" y="3913320"/>
                  <a:pt x="316290" y="3914072"/>
                  <a:pt x="316290" y="3914072"/>
                </a:cubicBezTo>
                <a:cubicBezTo>
                  <a:pt x="316290" y="3914072"/>
                  <a:pt x="317926" y="3910929"/>
                  <a:pt x="319562" y="3907788"/>
                </a:cubicBezTo>
                <a:cubicBezTo>
                  <a:pt x="323586" y="3903895"/>
                  <a:pt x="327611" y="3900004"/>
                  <a:pt x="329246" y="3896864"/>
                </a:cubicBezTo>
                <a:cubicBezTo>
                  <a:pt x="328495" y="3894473"/>
                  <a:pt x="328495" y="3894473"/>
                  <a:pt x="330132" y="3891332"/>
                </a:cubicBezTo>
                <a:cubicBezTo>
                  <a:pt x="331769" y="3888191"/>
                  <a:pt x="329381" y="3888943"/>
                  <a:pt x="329381" y="3888943"/>
                </a:cubicBezTo>
                <a:cubicBezTo>
                  <a:pt x="327742" y="3892084"/>
                  <a:pt x="326106" y="3895225"/>
                  <a:pt x="326106" y="3895225"/>
                </a:cubicBezTo>
                <a:cubicBezTo>
                  <a:pt x="324471" y="3898367"/>
                  <a:pt x="322834" y="3901507"/>
                  <a:pt x="322834" y="3901507"/>
                </a:cubicBezTo>
                <a:cubicBezTo>
                  <a:pt x="320446" y="3902259"/>
                  <a:pt x="320446" y="3902259"/>
                  <a:pt x="320446" y="3902259"/>
                </a:cubicBezTo>
                <a:cubicBezTo>
                  <a:pt x="318058" y="3903011"/>
                  <a:pt x="318058" y="3903011"/>
                  <a:pt x="317306" y="3900621"/>
                </a:cubicBezTo>
                <a:cubicBezTo>
                  <a:pt x="313213" y="3908473"/>
                  <a:pt x="311169" y="3912401"/>
                  <a:pt x="309533" y="3915541"/>
                </a:cubicBezTo>
                <a:lnTo>
                  <a:pt x="307487" y="3919467"/>
                </a:lnTo>
                <a:lnTo>
                  <a:pt x="304216" y="3925750"/>
                </a:lnTo>
                <a:cubicBezTo>
                  <a:pt x="305851" y="3922609"/>
                  <a:pt x="308239" y="3921857"/>
                  <a:pt x="307488" y="3919468"/>
                </a:cubicBezTo>
                <a:lnTo>
                  <a:pt x="307487" y="3919467"/>
                </a:lnTo>
                <a:lnTo>
                  <a:pt x="317173" y="3908540"/>
                </a:lnTo>
                <a:cubicBezTo>
                  <a:pt x="319562" y="3907788"/>
                  <a:pt x="318810" y="3905399"/>
                  <a:pt x="321197" y="3904647"/>
                </a:cubicBezTo>
                <a:cubicBezTo>
                  <a:pt x="318810" y="3905399"/>
                  <a:pt x="319562" y="3907788"/>
                  <a:pt x="319562" y="3907788"/>
                </a:cubicBezTo>
                <a:cubicBezTo>
                  <a:pt x="317926" y="3910929"/>
                  <a:pt x="313900" y="3914823"/>
                  <a:pt x="313900" y="3914823"/>
                </a:cubicBezTo>
                <a:cubicBezTo>
                  <a:pt x="314652" y="3917213"/>
                  <a:pt x="309875" y="3918716"/>
                  <a:pt x="308239" y="3921857"/>
                </a:cubicBezTo>
                <a:cubicBezTo>
                  <a:pt x="308239" y="3921857"/>
                  <a:pt x="308239" y="3921857"/>
                  <a:pt x="308991" y="3924247"/>
                </a:cubicBezTo>
                <a:cubicBezTo>
                  <a:pt x="307356" y="3927388"/>
                  <a:pt x="307356" y="3927388"/>
                  <a:pt x="304967" y="3928140"/>
                </a:cubicBezTo>
                <a:cubicBezTo>
                  <a:pt x="304967" y="3928140"/>
                  <a:pt x="303332" y="3931281"/>
                  <a:pt x="303332" y="3931281"/>
                </a:cubicBezTo>
                <a:cubicBezTo>
                  <a:pt x="299308" y="3935174"/>
                  <a:pt x="299308" y="3935174"/>
                  <a:pt x="301695" y="3934422"/>
                </a:cubicBezTo>
                <a:cubicBezTo>
                  <a:pt x="301695" y="3934422"/>
                  <a:pt x="305719" y="3930529"/>
                  <a:pt x="302447" y="3936810"/>
                </a:cubicBezTo>
                <a:cubicBezTo>
                  <a:pt x="300058" y="3937562"/>
                  <a:pt x="297669" y="3938314"/>
                  <a:pt x="297669" y="3938314"/>
                </a:cubicBezTo>
                <a:cubicBezTo>
                  <a:pt x="297669" y="3938314"/>
                  <a:pt x="297669" y="3938314"/>
                  <a:pt x="293645" y="3942208"/>
                </a:cubicBezTo>
                <a:lnTo>
                  <a:pt x="288392" y="3949530"/>
                </a:lnTo>
                <a:lnTo>
                  <a:pt x="286702" y="3951167"/>
                </a:lnTo>
                <a:lnTo>
                  <a:pt x="288868" y="3943711"/>
                </a:lnTo>
                <a:cubicBezTo>
                  <a:pt x="281570" y="3953886"/>
                  <a:pt x="284844" y="3947603"/>
                  <a:pt x="282456" y="3948355"/>
                </a:cubicBezTo>
                <a:cubicBezTo>
                  <a:pt x="282456" y="3948355"/>
                  <a:pt x="278430" y="3952249"/>
                  <a:pt x="276794" y="3955390"/>
                </a:cubicBezTo>
                <a:cubicBezTo>
                  <a:pt x="275158" y="3958531"/>
                  <a:pt x="273522" y="3961671"/>
                  <a:pt x="271134" y="3962423"/>
                </a:cubicBezTo>
                <a:cubicBezTo>
                  <a:pt x="268302" y="3965941"/>
                  <a:pt x="267484" y="3967511"/>
                  <a:pt x="267170" y="3968595"/>
                </a:cubicBezTo>
                <a:lnTo>
                  <a:pt x="266501" y="3970890"/>
                </a:lnTo>
                <a:lnTo>
                  <a:pt x="266077" y="3971471"/>
                </a:lnTo>
                <a:lnTo>
                  <a:pt x="266076" y="3971472"/>
                </a:lnTo>
                <a:lnTo>
                  <a:pt x="266076" y="3971473"/>
                </a:lnTo>
                <a:lnTo>
                  <a:pt x="264774" y="3973250"/>
                </a:lnTo>
                <a:lnTo>
                  <a:pt x="262200" y="3975739"/>
                </a:lnTo>
                <a:cubicBezTo>
                  <a:pt x="259811" y="3976491"/>
                  <a:pt x="259811" y="3976491"/>
                  <a:pt x="259811" y="3976491"/>
                </a:cubicBezTo>
                <a:cubicBezTo>
                  <a:pt x="257423" y="3977242"/>
                  <a:pt x="255035" y="3977994"/>
                  <a:pt x="251011" y="3981888"/>
                </a:cubicBezTo>
                <a:cubicBezTo>
                  <a:pt x="251763" y="3984277"/>
                  <a:pt x="251763" y="3984277"/>
                  <a:pt x="252515" y="3986666"/>
                </a:cubicBezTo>
                <a:cubicBezTo>
                  <a:pt x="250878" y="3989807"/>
                  <a:pt x="248489" y="3990559"/>
                  <a:pt x="246852" y="3993700"/>
                </a:cubicBezTo>
                <a:cubicBezTo>
                  <a:pt x="242828" y="3997593"/>
                  <a:pt x="241192" y="4000733"/>
                  <a:pt x="237168" y="4004627"/>
                </a:cubicBezTo>
                <a:cubicBezTo>
                  <a:pt x="235532" y="4007768"/>
                  <a:pt x="236284" y="4010157"/>
                  <a:pt x="237921" y="4007017"/>
                </a:cubicBezTo>
                <a:cubicBezTo>
                  <a:pt x="243580" y="3999981"/>
                  <a:pt x="244333" y="4002372"/>
                  <a:pt x="244333" y="4002372"/>
                </a:cubicBezTo>
                <a:cubicBezTo>
                  <a:pt x="244333" y="4002372"/>
                  <a:pt x="241061" y="4008654"/>
                  <a:pt x="235398" y="4015687"/>
                </a:cubicBezTo>
                <a:cubicBezTo>
                  <a:pt x="233010" y="4016439"/>
                  <a:pt x="233762" y="4018829"/>
                  <a:pt x="231374" y="4019581"/>
                </a:cubicBezTo>
                <a:cubicBezTo>
                  <a:pt x="231374" y="4019581"/>
                  <a:pt x="229738" y="4022722"/>
                  <a:pt x="229738" y="4022722"/>
                </a:cubicBezTo>
                <a:lnTo>
                  <a:pt x="225713" y="4026615"/>
                </a:lnTo>
                <a:lnTo>
                  <a:pt x="225917" y="4026223"/>
                </a:lnTo>
                <a:cubicBezTo>
                  <a:pt x="226532" y="4025044"/>
                  <a:pt x="227349" y="4023473"/>
                  <a:pt x="228986" y="4020332"/>
                </a:cubicBezTo>
                <a:cubicBezTo>
                  <a:pt x="228233" y="4017942"/>
                  <a:pt x="228233" y="4017942"/>
                  <a:pt x="228233" y="4017942"/>
                </a:cubicBezTo>
                <a:cubicBezTo>
                  <a:pt x="226597" y="4021084"/>
                  <a:pt x="222573" y="4024977"/>
                  <a:pt x="220938" y="4028118"/>
                </a:cubicBezTo>
                <a:cubicBezTo>
                  <a:pt x="222573" y="4024977"/>
                  <a:pt x="221069" y="4020197"/>
                  <a:pt x="222705" y="4017057"/>
                </a:cubicBezTo>
                <a:cubicBezTo>
                  <a:pt x="225094" y="4016305"/>
                  <a:pt x="225094" y="4016305"/>
                  <a:pt x="226729" y="4013165"/>
                </a:cubicBezTo>
                <a:cubicBezTo>
                  <a:pt x="226729" y="4013165"/>
                  <a:pt x="229118" y="4012414"/>
                  <a:pt x="229118" y="4012414"/>
                </a:cubicBezTo>
                <a:cubicBezTo>
                  <a:pt x="230754" y="4009272"/>
                  <a:pt x="230002" y="4006882"/>
                  <a:pt x="232390" y="4006130"/>
                </a:cubicBezTo>
                <a:cubicBezTo>
                  <a:pt x="234028" y="4002988"/>
                  <a:pt x="234028" y="4002988"/>
                  <a:pt x="234028" y="4002988"/>
                </a:cubicBezTo>
                <a:cubicBezTo>
                  <a:pt x="233276" y="4000599"/>
                  <a:pt x="231637" y="4003741"/>
                  <a:pt x="229250" y="4004492"/>
                </a:cubicBezTo>
                <a:cubicBezTo>
                  <a:pt x="230885" y="4001351"/>
                  <a:pt x="234912" y="3997458"/>
                  <a:pt x="236548" y="3994317"/>
                </a:cubicBezTo>
                <a:cubicBezTo>
                  <a:pt x="240572" y="3990426"/>
                  <a:pt x="240572" y="3990426"/>
                  <a:pt x="238937" y="3993566"/>
                </a:cubicBezTo>
                <a:cubicBezTo>
                  <a:pt x="238937" y="3993566"/>
                  <a:pt x="237300" y="3996707"/>
                  <a:pt x="237300" y="3996707"/>
                </a:cubicBezTo>
                <a:cubicBezTo>
                  <a:pt x="237300" y="3996707"/>
                  <a:pt x="239688" y="3995955"/>
                  <a:pt x="239688" y="3995955"/>
                </a:cubicBezTo>
                <a:cubicBezTo>
                  <a:pt x="245349" y="3988922"/>
                  <a:pt x="243712" y="3992062"/>
                  <a:pt x="247736" y="3988170"/>
                </a:cubicBezTo>
                <a:cubicBezTo>
                  <a:pt x="251011" y="3981888"/>
                  <a:pt x="251011" y="3981888"/>
                  <a:pt x="252647" y="3978746"/>
                </a:cubicBezTo>
                <a:cubicBezTo>
                  <a:pt x="251896" y="3976357"/>
                  <a:pt x="259943" y="3968572"/>
                  <a:pt x="255167" y="3970075"/>
                </a:cubicBezTo>
                <a:cubicBezTo>
                  <a:pt x="257555" y="3969323"/>
                  <a:pt x="257555" y="3969323"/>
                  <a:pt x="259191" y="3966182"/>
                </a:cubicBezTo>
                <a:cubicBezTo>
                  <a:pt x="264853" y="3959148"/>
                  <a:pt x="266489" y="3956006"/>
                  <a:pt x="266489" y="3956006"/>
                </a:cubicBezTo>
                <a:cubicBezTo>
                  <a:pt x="266489" y="3956006"/>
                  <a:pt x="266302" y="3955410"/>
                  <a:pt x="265609" y="3955299"/>
                </a:cubicBezTo>
                <a:lnTo>
                  <a:pt x="264548" y="3955901"/>
                </a:lnTo>
                <a:lnTo>
                  <a:pt x="265737" y="3953618"/>
                </a:lnTo>
                <a:cubicBezTo>
                  <a:pt x="267374" y="3950477"/>
                  <a:pt x="267374" y="3950477"/>
                  <a:pt x="269761" y="3949725"/>
                </a:cubicBezTo>
                <a:cubicBezTo>
                  <a:pt x="269010" y="3947334"/>
                  <a:pt x="271398" y="3946583"/>
                  <a:pt x="271398" y="3946583"/>
                </a:cubicBezTo>
                <a:cubicBezTo>
                  <a:pt x="273034" y="3943444"/>
                  <a:pt x="273034" y="3943444"/>
                  <a:pt x="273034" y="3943444"/>
                </a:cubicBezTo>
                <a:lnTo>
                  <a:pt x="268854" y="3944759"/>
                </a:lnTo>
                <a:lnTo>
                  <a:pt x="272282" y="3941053"/>
                </a:lnTo>
                <a:cubicBezTo>
                  <a:pt x="269893" y="3941805"/>
                  <a:pt x="268258" y="3944947"/>
                  <a:pt x="268258" y="3944947"/>
                </a:cubicBezTo>
                <a:lnTo>
                  <a:pt x="268854" y="3944759"/>
                </a:lnTo>
                <a:lnTo>
                  <a:pt x="258571" y="3955873"/>
                </a:lnTo>
                <a:cubicBezTo>
                  <a:pt x="264233" y="3948838"/>
                  <a:pt x="264233" y="3948838"/>
                  <a:pt x="261845" y="3949590"/>
                </a:cubicBezTo>
                <a:cubicBezTo>
                  <a:pt x="261845" y="3949590"/>
                  <a:pt x="263481" y="3946449"/>
                  <a:pt x="263481" y="3946449"/>
                </a:cubicBezTo>
                <a:cubicBezTo>
                  <a:pt x="265118" y="3943308"/>
                  <a:pt x="267505" y="3942557"/>
                  <a:pt x="266753" y="3940167"/>
                </a:cubicBezTo>
                <a:cubicBezTo>
                  <a:pt x="271530" y="3938664"/>
                  <a:pt x="273166" y="3935524"/>
                  <a:pt x="277192" y="3931630"/>
                </a:cubicBezTo>
                <a:lnTo>
                  <a:pt x="277725" y="3928835"/>
                </a:lnTo>
                <a:lnTo>
                  <a:pt x="278828" y="3928489"/>
                </a:lnTo>
                <a:lnTo>
                  <a:pt x="278104" y="3927171"/>
                </a:lnTo>
                <a:lnTo>
                  <a:pt x="282100" y="3922205"/>
                </a:lnTo>
                <a:cubicBezTo>
                  <a:pt x="285372" y="3915923"/>
                  <a:pt x="287008" y="3912784"/>
                  <a:pt x="287008" y="3912784"/>
                </a:cubicBezTo>
                <a:cubicBezTo>
                  <a:pt x="287008" y="3912784"/>
                  <a:pt x="288644" y="3909643"/>
                  <a:pt x="288644" y="3909643"/>
                </a:cubicBezTo>
                <a:cubicBezTo>
                  <a:pt x="287892" y="3907252"/>
                  <a:pt x="295191" y="3897077"/>
                  <a:pt x="298463" y="3890795"/>
                </a:cubicBezTo>
                <a:cubicBezTo>
                  <a:pt x="295191" y="3897077"/>
                  <a:pt x="289530" y="3904111"/>
                  <a:pt x="285504" y="3908004"/>
                </a:cubicBezTo>
                <a:cubicBezTo>
                  <a:pt x="285504" y="3908004"/>
                  <a:pt x="283868" y="3911146"/>
                  <a:pt x="283868" y="3911146"/>
                </a:cubicBezTo>
                <a:cubicBezTo>
                  <a:pt x="279844" y="3915038"/>
                  <a:pt x="278208" y="3918178"/>
                  <a:pt x="276571" y="3921319"/>
                </a:cubicBezTo>
                <a:cubicBezTo>
                  <a:pt x="277324" y="3923709"/>
                  <a:pt x="274936" y="3924460"/>
                  <a:pt x="274936" y="3924460"/>
                </a:cubicBezTo>
                <a:cubicBezTo>
                  <a:pt x="274936" y="3924460"/>
                  <a:pt x="272545" y="3925213"/>
                  <a:pt x="272545" y="3925213"/>
                </a:cubicBezTo>
                <a:cubicBezTo>
                  <a:pt x="270909" y="3928355"/>
                  <a:pt x="269274" y="3931495"/>
                  <a:pt x="267637" y="3934637"/>
                </a:cubicBezTo>
                <a:cubicBezTo>
                  <a:pt x="262862" y="3936140"/>
                  <a:pt x="261225" y="3939281"/>
                  <a:pt x="259589" y="3942422"/>
                </a:cubicBezTo>
                <a:cubicBezTo>
                  <a:pt x="257199" y="3943174"/>
                  <a:pt x="251539" y="3950209"/>
                  <a:pt x="247514" y="3954100"/>
                </a:cubicBezTo>
                <a:cubicBezTo>
                  <a:pt x="247514" y="3954100"/>
                  <a:pt x="247514" y="3954100"/>
                  <a:pt x="245126" y="3954852"/>
                </a:cubicBezTo>
                <a:cubicBezTo>
                  <a:pt x="243490" y="3957994"/>
                  <a:pt x="242606" y="3963523"/>
                  <a:pt x="240969" y="3966666"/>
                </a:cubicBezTo>
                <a:cubicBezTo>
                  <a:pt x="240969" y="3966666"/>
                  <a:pt x="238580" y="3967417"/>
                  <a:pt x="239332" y="3969807"/>
                </a:cubicBezTo>
                <a:cubicBezTo>
                  <a:pt x="239332" y="3969807"/>
                  <a:pt x="239332" y="3969807"/>
                  <a:pt x="236944" y="3970558"/>
                </a:cubicBezTo>
                <a:cubicBezTo>
                  <a:pt x="234932" y="3972505"/>
                  <a:pt x="233926" y="3973477"/>
                  <a:pt x="234241" y="3972395"/>
                </a:cubicBezTo>
                <a:lnTo>
                  <a:pt x="238075" y="3964681"/>
                </a:lnTo>
                <a:lnTo>
                  <a:pt x="241855" y="3961134"/>
                </a:lnTo>
                <a:cubicBezTo>
                  <a:pt x="241855" y="3961134"/>
                  <a:pt x="241855" y="3961134"/>
                  <a:pt x="239464" y="3961887"/>
                </a:cubicBezTo>
                <a:lnTo>
                  <a:pt x="238075" y="3964681"/>
                </a:lnTo>
                <a:lnTo>
                  <a:pt x="235014" y="3967555"/>
                </a:lnTo>
                <a:lnTo>
                  <a:pt x="235439" y="3965783"/>
                </a:lnTo>
                <a:lnTo>
                  <a:pt x="235442" y="3965775"/>
                </a:lnTo>
                <a:lnTo>
                  <a:pt x="242739" y="3955603"/>
                </a:lnTo>
                <a:cubicBezTo>
                  <a:pt x="244374" y="3952463"/>
                  <a:pt x="244374" y="3952463"/>
                  <a:pt x="244374" y="3952463"/>
                </a:cubicBezTo>
                <a:cubicBezTo>
                  <a:pt x="244374" y="3952463"/>
                  <a:pt x="244374" y="3952463"/>
                  <a:pt x="241987" y="3953215"/>
                </a:cubicBezTo>
                <a:lnTo>
                  <a:pt x="235442" y="3965775"/>
                </a:lnTo>
                <a:lnTo>
                  <a:pt x="235440" y="3965780"/>
                </a:lnTo>
                <a:lnTo>
                  <a:pt x="235439" y="3965783"/>
                </a:lnTo>
                <a:lnTo>
                  <a:pt x="230531" y="3975202"/>
                </a:lnTo>
                <a:cubicBezTo>
                  <a:pt x="230531" y="3975202"/>
                  <a:pt x="231284" y="3977592"/>
                  <a:pt x="231284" y="3977592"/>
                </a:cubicBezTo>
                <a:cubicBezTo>
                  <a:pt x="228896" y="3978344"/>
                  <a:pt x="228896" y="3978344"/>
                  <a:pt x="229647" y="3980734"/>
                </a:cubicBezTo>
                <a:cubicBezTo>
                  <a:pt x="227260" y="3981485"/>
                  <a:pt x="223986" y="3987768"/>
                  <a:pt x="222349" y="3990909"/>
                </a:cubicBezTo>
                <a:cubicBezTo>
                  <a:pt x="218325" y="3994802"/>
                  <a:pt x="215937" y="3995553"/>
                  <a:pt x="208638" y="4005727"/>
                </a:cubicBezTo>
                <a:cubicBezTo>
                  <a:pt x="206250" y="4006479"/>
                  <a:pt x="207003" y="4008869"/>
                  <a:pt x="204614" y="4009620"/>
                </a:cubicBezTo>
                <a:cubicBezTo>
                  <a:pt x="202226" y="4010372"/>
                  <a:pt x="204614" y="4009620"/>
                  <a:pt x="198202" y="4014264"/>
                </a:cubicBezTo>
                <a:cubicBezTo>
                  <a:pt x="198202" y="4014264"/>
                  <a:pt x="197449" y="4011875"/>
                  <a:pt x="195061" y="4012627"/>
                </a:cubicBezTo>
                <a:cubicBezTo>
                  <a:pt x="194309" y="4010238"/>
                  <a:pt x="191921" y="4010989"/>
                  <a:pt x="193557" y="4007848"/>
                </a:cubicBezTo>
                <a:cubicBezTo>
                  <a:pt x="194443" y="4002319"/>
                  <a:pt x="199218" y="4000815"/>
                  <a:pt x="203242" y="3996922"/>
                </a:cubicBezTo>
                <a:cubicBezTo>
                  <a:pt x="206515" y="3990641"/>
                  <a:pt x="212177" y="3983606"/>
                  <a:pt x="215449" y="3977324"/>
                </a:cubicBezTo>
                <a:cubicBezTo>
                  <a:pt x="218721" y="3971042"/>
                  <a:pt x="221995" y="3964759"/>
                  <a:pt x="225267" y="3958478"/>
                </a:cubicBezTo>
                <a:cubicBezTo>
                  <a:pt x="228539" y="3952195"/>
                  <a:pt x="230176" y="3949055"/>
                  <a:pt x="234200" y="3945161"/>
                </a:cubicBezTo>
                <a:cubicBezTo>
                  <a:pt x="234200" y="3945161"/>
                  <a:pt x="236589" y="3944409"/>
                  <a:pt x="238226" y="3941268"/>
                </a:cubicBezTo>
                <a:cubicBezTo>
                  <a:pt x="245522" y="3931092"/>
                  <a:pt x="246406" y="3925563"/>
                  <a:pt x="240126" y="3922287"/>
                </a:cubicBezTo>
                <a:cubicBezTo>
                  <a:pt x="240126" y="3922287"/>
                  <a:pt x="237738" y="3923038"/>
                  <a:pt x="238622" y="3917509"/>
                </a:cubicBezTo>
                <a:cubicBezTo>
                  <a:pt x="240258" y="3914367"/>
                  <a:pt x="240258" y="3914367"/>
                  <a:pt x="239505" y="3911976"/>
                </a:cubicBezTo>
                <a:cubicBezTo>
                  <a:pt x="239505" y="3911976"/>
                  <a:pt x="244413" y="3902553"/>
                  <a:pt x="246052" y="3899413"/>
                </a:cubicBezTo>
                <a:cubicBezTo>
                  <a:pt x="244413" y="3902553"/>
                  <a:pt x="243000" y="3904312"/>
                  <a:pt x="241788" y="3905678"/>
                </a:cubicBezTo>
                <a:lnTo>
                  <a:pt x="238757" y="3909581"/>
                </a:lnTo>
                <a:lnTo>
                  <a:pt x="238756" y="3909583"/>
                </a:lnTo>
                <a:lnTo>
                  <a:pt x="238756" y="3909584"/>
                </a:lnTo>
                <a:lnTo>
                  <a:pt x="238757" y="3909582"/>
                </a:lnTo>
                <a:lnTo>
                  <a:pt x="238754" y="3909588"/>
                </a:lnTo>
                <a:lnTo>
                  <a:pt x="238755" y="3909585"/>
                </a:lnTo>
                <a:lnTo>
                  <a:pt x="233846" y="3919012"/>
                </a:lnTo>
                <a:cubicBezTo>
                  <a:pt x="232209" y="3922152"/>
                  <a:pt x="229822" y="3922904"/>
                  <a:pt x="228183" y="3926045"/>
                </a:cubicBezTo>
                <a:cubicBezTo>
                  <a:pt x="224911" y="3932329"/>
                  <a:pt x="222524" y="3933080"/>
                  <a:pt x="224911" y="3932329"/>
                </a:cubicBezTo>
                <a:lnTo>
                  <a:pt x="225867" y="3932027"/>
                </a:lnTo>
                <a:lnTo>
                  <a:pt x="223275" y="3935468"/>
                </a:lnTo>
                <a:cubicBezTo>
                  <a:pt x="221639" y="3938609"/>
                  <a:pt x="220003" y="3941751"/>
                  <a:pt x="217615" y="3942503"/>
                </a:cubicBezTo>
                <a:cubicBezTo>
                  <a:pt x="220887" y="3936219"/>
                  <a:pt x="220887" y="3936219"/>
                  <a:pt x="212837" y="3944006"/>
                </a:cubicBezTo>
                <a:cubicBezTo>
                  <a:pt x="213589" y="3946397"/>
                  <a:pt x="211200" y="3947148"/>
                  <a:pt x="211200" y="3947148"/>
                </a:cubicBezTo>
                <a:cubicBezTo>
                  <a:pt x="210448" y="3944758"/>
                  <a:pt x="207176" y="3951040"/>
                  <a:pt x="205541" y="3954181"/>
                </a:cubicBezTo>
                <a:cubicBezTo>
                  <a:pt x="203904" y="3957323"/>
                  <a:pt x="199880" y="3961215"/>
                  <a:pt x="198995" y="3966747"/>
                </a:cubicBezTo>
                <a:cubicBezTo>
                  <a:pt x="200632" y="3963605"/>
                  <a:pt x="203904" y="3957323"/>
                  <a:pt x="204657" y="3959712"/>
                </a:cubicBezTo>
                <a:cubicBezTo>
                  <a:pt x="202268" y="3960464"/>
                  <a:pt x="203020" y="3962853"/>
                  <a:pt x="203020" y="3962853"/>
                </a:cubicBezTo>
                <a:cubicBezTo>
                  <a:pt x="203773" y="3965243"/>
                  <a:pt x="202136" y="3968383"/>
                  <a:pt x="195722" y="3973028"/>
                </a:cubicBezTo>
                <a:cubicBezTo>
                  <a:pt x="195722" y="3973028"/>
                  <a:pt x="194970" y="3970639"/>
                  <a:pt x="197357" y="3969887"/>
                </a:cubicBezTo>
                <a:cubicBezTo>
                  <a:pt x="197357" y="3969887"/>
                  <a:pt x="194970" y="3970639"/>
                  <a:pt x="194970" y="3970639"/>
                </a:cubicBezTo>
                <a:cubicBezTo>
                  <a:pt x="187674" y="3980813"/>
                  <a:pt x="189309" y="3977673"/>
                  <a:pt x="190946" y="3974532"/>
                </a:cubicBezTo>
                <a:cubicBezTo>
                  <a:pt x="192582" y="3971390"/>
                  <a:pt x="192582" y="3971390"/>
                  <a:pt x="188558" y="3975283"/>
                </a:cubicBezTo>
                <a:lnTo>
                  <a:pt x="187805" y="3972893"/>
                </a:lnTo>
                <a:cubicBezTo>
                  <a:pt x="189442" y="3969754"/>
                  <a:pt x="192714" y="3963470"/>
                  <a:pt x="194349" y="3960330"/>
                </a:cubicBezTo>
                <a:cubicBezTo>
                  <a:pt x="194349" y="3960330"/>
                  <a:pt x="196739" y="3959579"/>
                  <a:pt x="196739" y="3959579"/>
                </a:cubicBezTo>
                <a:cubicBezTo>
                  <a:pt x="198376" y="3956436"/>
                  <a:pt x="200764" y="3955685"/>
                  <a:pt x="202401" y="3952544"/>
                </a:cubicBezTo>
                <a:cubicBezTo>
                  <a:pt x="202401" y="3952544"/>
                  <a:pt x="203152" y="3954933"/>
                  <a:pt x="203152" y="3954933"/>
                </a:cubicBezTo>
                <a:cubicBezTo>
                  <a:pt x="202401" y="3952544"/>
                  <a:pt x="204788" y="3951792"/>
                  <a:pt x="204036" y="3949402"/>
                </a:cubicBezTo>
                <a:cubicBezTo>
                  <a:pt x="204036" y="3949402"/>
                  <a:pt x="206425" y="3948652"/>
                  <a:pt x="206425" y="3948652"/>
                </a:cubicBezTo>
                <a:cubicBezTo>
                  <a:pt x="206425" y="3948652"/>
                  <a:pt x="206425" y="3948652"/>
                  <a:pt x="208813" y="3947900"/>
                </a:cubicBezTo>
                <a:cubicBezTo>
                  <a:pt x="208813" y="3947900"/>
                  <a:pt x="212084" y="3941616"/>
                  <a:pt x="213723" y="3938475"/>
                </a:cubicBezTo>
                <a:cubicBezTo>
                  <a:pt x="216110" y="3937723"/>
                  <a:pt x="215358" y="3935334"/>
                  <a:pt x="217747" y="3934584"/>
                </a:cubicBezTo>
                <a:cubicBezTo>
                  <a:pt x="217747" y="3934584"/>
                  <a:pt x="219383" y="3931443"/>
                  <a:pt x="219383" y="3931443"/>
                </a:cubicBezTo>
                <a:cubicBezTo>
                  <a:pt x="223407" y="3927549"/>
                  <a:pt x="225043" y="3924409"/>
                  <a:pt x="226680" y="3921267"/>
                </a:cubicBezTo>
                <a:cubicBezTo>
                  <a:pt x="227565" y="3915735"/>
                  <a:pt x="225927" y="3918877"/>
                  <a:pt x="221151" y="3920380"/>
                </a:cubicBezTo>
                <a:lnTo>
                  <a:pt x="215283" y="3923977"/>
                </a:lnTo>
                <a:lnTo>
                  <a:pt x="216374" y="3921884"/>
                </a:lnTo>
                <a:cubicBezTo>
                  <a:pt x="218763" y="3921132"/>
                  <a:pt x="218763" y="3921132"/>
                  <a:pt x="224422" y="3914098"/>
                </a:cubicBezTo>
                <a:cubicBezTo>
                  <a:pt x="224422" y="3914098"/>
                  <a:pt x="224422" y="3914098"/>
                  <a:pt x="223671" y="3911709"/>
                </a:cubicBezTo>
                <a:cubicBezTo>
                  <a:pt x="223671" y="3911709"/>
                  <a:pt x="225308" y="3908566"/>
                  <a:pt x="225308" y="3908566"/>
                </a:cubicBezTo>
                <a:cubicBezTo>
                  <a:pt x="227697" y="3907815"/>
                  <a:pt x="226945" y="3905426"/>
                  <a:pt x="226945" y="3905426"/>
                </a:cubicBezTo>
                <a:cubicBezTo>
                  <a:pt x="227697" y="3907815"/>
                  <a:pt x="231722" y="3903923"/>
                  <a:pt x="233357" y="3900782"/>
                </a:cubicBezTo>
                <a:cubicBezTo>
                  <a:pt x="234993" y="3897641"/>
                  <a:pt x="237381" y="3896889"/>
                  <a:pt x="237381" y="3896889"/>
                </a:cubicBezTo>
                <a:cubicBezTo>
                  <a:pt x="237381" y="3896889"/>
                  <a:pt x="238133" y="3899278"/>
                  <a:pt x="236497" y="3902421"/>
                </a:cubicBezTo>
                <a:cubicBezTo>
                  <a:pt x="234109" y="3903171"/>
                  <a:pt x="230837" y="3909454"/>
                  <a:pt x="229201" y="3912594"/>
                </a:cubicBezTo>
                <a:cubicBezTo>
                  <a:pt x="233225" y="3908702"/>
                  <a:pt x="238133" y="3899278"/>
                  <a:pt x="246184" y="3891493"/>
                </a:cubicBezTo>
                <a:cubicBezTo>
                  <a:pt x="243796" y="3892244"/>
                  <a:pt x="237381" y="3896889"/>
                  <a:pt x="243044" y="3889854"/>
                </a:cubicBezTo>
                <a:cubicBezTo>
                  <a:pt x="245431" y="3889103"/>
                  <a:pt x="245431" y="3889103"/>
                  <a:pt x="247068" y="3885962"/>
                </a:cubicBezTo>
                <a:cubicBezTo>
                  <a:pt x="247068" y="3885962"/>
                  <a:pt x="249456" y="3885210"/>
                  <a:pt x="248704" y="3882820"/>
                </a:cubicBezTo>
                <a:cubicBezTo>
                  <a:pt x="251092" y="3882068"/>
                  <a:pt x="252728" y="3878928"/>
                  <a:pt x="252728" y="3878928"/>
                </a:cubicBezTo>
                <a:cubicBezTo>
                  <a:pt x="252728" y="3878928"/>
                  <a:pt x="247952" y="3880432"/>
                  <a:pt x="256000" y="3872646"/>
                </a:cubicBezTo>
                <a:cubicBezTo>
                  <a:pt x="256000" y="3872646"/>
                  <a:pt x="251224" y="3874149"/>
                  <a:pt x="251976" y="3876539"/>
                </a:cubicBezTo>
                <a:cubicBezTo>
                  <a:pt x="249588" y="3877290"/>
                  <a:pt x="248836" y="3874901"/>
                  <a:pt x="248836" y="3874901"/>
                </a:cubicBezTo>
                <a:cubicBezTo>
                  <a:pt x="251224" y="3874149"/>
                  <a:pt x="252860" y="3871008"/>
                  <a:pt x="255248" y="3870256"/>
                </a:cubicBezTo>
                <a:cubicBezTo>
                  <a:pt x="254496" y="3867868"/>
                  <a:pt x="256887" y="3867115"/>
                  <a:pt x="256134" y="3864726"/>
                </a:cubicBezTo>
                <a:cubicBezTo>
                  <a:pt x="258522" y="3863974"/>
                  <a:pt x="262546" y="3860080"/>
                  <a:pt x="264182" y="3856940"/>
                </a:cubicBezTo>
                <a:cubicBezTo>
                  <a:pt x="268207" y="3853047"/>
                  <a:pt x="269091" y="3847517"/>
                  <a:pt x="267454" y="3850658"/>
                </a:cubicBezTo>
                <a:cubicBezTo>
                  <a:pt x="265067" y="3851410"/>
                  <a:pt x="263430" y="3854551"/>
                  <a:pt x="263430" y="3854551"/>
                </a:cubicBezTo>
                <a:cubicBezTo>
                  <a:pt x="257770" y="3861584"/>
                  <a:pt x="262546" y="3860080"/>
                  <a:pt x="256134" y="3864726"/>
                </a:cubicBezTo>
                <a:cubicBezTo>
                  <a:pt x="256887" y="3867115"/>
                  <a:pt x="254496" y="3867868"/>
                  <a:pt x="252108" y="3868620"/>
                </a:cubicBezTo>
                <a:cubicBezTo>
                  <a:pt x="248836" y="3874901"/>
                  <a:pt x="245564" y="3881182"/>
                  <a:pt x="241540" y="3885075"/>
                </a:cubicBezTo>
                <a:cubicBezTo>
                  <a:pt x="237514" y="3888969"/>
                  <a:pt x="243928" y="3884323"/>
                  <a:pt x="243928" y="3884323"/>
                </a:cubicBezTo>
                <a:cubicBezTo>
                  <a:pt x="243928" y="3884323"/>
                  <a:pt x="242291" y="3887466"/>
                  <a:pt x="240654" y="3890607"/>
                </a:cubicBezTo>
                <a:cubicBezTo>
                  <a:pt x="240654" y="3890607"/>
                  <a:pt x="236630" y="3894501"/>
                  <a:pt x="236630" y="3894501"/>
                </a:cubicBezTo>
                <a:cubicBezTo>
                  <a:pt x="236630" y="3894501"/>
                  <a:pt x="230217" y="3899144"/>
                  <a:pt x="228581" y="3902285"/>
                </a:cubicBezTo>
                <a:cubicBezTo>
                  <a:pt x="226945" y="3905426"/>
                  <a:pt x="222919" y="3909319"/>
                  <a:pt x="219647" y="3915602"/>
                </a:cubicBezTo>
                <a:cubicBezTo>
                  <a:pt x="219647" y="3915602"/>
                  <a:pt x="222035" y="3914850"/>
                  <a:pt x="215623" y="3919493"/>
                </a:cubicBezTo>
                <a:cubicBezTo>
                  <a:pt x="213986" y="3922636"/>
                  <a:pt x="212351" y="3925778"/>
                  <a:pt x="209962" y="3926529"/>
                </a:cubicBezTo>
                <a:cubicBezTo>
                  <a:pt x="211599" y="3923387"/>
                  <a:pt x="213234" y="3920245"/>
                  <a:pt x="214870" y="3917105"/>
                </a:cubicBezTo>
                <a:cubicBezTo>
                  <a:pt x="208458" y="3921749"/>
                  <a:pt x="207706" y="3919359"/>
                  <a:pt x="206954" y="3916971"/>
                </a:cubicBezTo>
                <a:cubicBezTo>
                  <a:pt x="204564" y="3917722"/>
                  <a:pt x="200540" y="3921615"/>
                  <a:pt x="199788" y="3919226"/>
                </a:cubicBezTo>
                <a:cubicBezTo>
                  <a:pt x="199035" y="3916835"/>
                  <a:pt x="188467" y="3933295"/>
                  <a:pt x="192623" y="3921481"/>
                </a:cubicBezTo>
                <a:cubicBezTo>
                  <a:pt x="192623" y="3921481"/>
                  <a:pt x="195011" y="3920729"/>
                  <a:pt x="196647" y="3917587"/>
                </a:cubicBezTo>
                <a:cubicBezTo>
                  <a:pt x="199035" y="3916835"/>
                  <a:pt x="199035" y="3916835"/>
                  <a:pt x="195011" y="3920729"/>
                </a:cubicBezTo>
                <a:cubicBezTo>
                  <a:pt x="193376" y="3923870"/>
                  <a:pt x="193376" y="3923870"/>
                  <a:pt x="193376" y="3923870"/>
                </a:cubicBezTo>
                <a:cubicBezTo>
                  <a:pt x="193376" y="3923870"/>
                  <a:pt x="195763" y="3923119"/>
                  <a:pt x="197400" y="3919978"/>
                </a:cubicBezTo>
                <a:cubicBezTo>
                  <a:pt x="199035" y="3916835"/>
                  <a:pt x="203060" y="3912945"/>
                  <a:pt x="204698" y="3909802"/>
                </a:cubicBezTo>
                <a:cubicBezTo>
                  <a:pt x="204698" y="3909802"/>
                  <a:pt x="205450" y="3912192"/>
                  <a:pt x="205450" y="3912192"/>
                </a:cubicBezTo>
                <a:cubicBezTo>
                  <a:pt x="209343" y="3916219"/>
                  <a:pt x="210359" y="3902768"/>
                  <a:pt x="213499" y="3904406"/>
                </a:cubicBezTo>
                <a:cubicBezTo>
                  <a:pt x="215886" y="3903654"/>
                  <a:pt x="216639" y="3906044"/>
                  <a:pt x="219026" y="3905292"/>
                </a:cubicBezTo>
                <a:cubicBezTo>
                  <a:pt x="219026" y="3905292"/>
                  <a:pt x="219026" y="3905292"/>
                  <a:pt x="221414" y="3904540"/>
                </a:cubicBezTo>
                <a:cubicBezTo>
                  <a:pt x="220663" y="3902151"/>
                  <a:pt x="223053" y="3901399"/>
                  <a:pt x="222300" y="3899010"/>
                </a:cubicBezTo>
                <a:cubicBezTo>
                  <a:pt x="226324" y="3895117"/>
                  <a:pt x="220797" y="3894231"/>
                  <a:pt x="214383" y="3898876"/>
                </a:cubicBezTo>
                <a:cubicBezTo>
                  <a:pt x="214383" y="3898876"/>
                  <a:pt x="211994" y="3899627"/>
                  <a:pt x="211994" y="3899627"/>
                </a:cubicBezTo>
                <a:cubicBezTo>
                  <a:pt x="214383" y="3898876"/>
                  <a:pt x="213630" y="3896486"/>
                  <a:pt x="213630" y="3896486"/>
                </a:cubicBezTo>
                <a:cubicBezTo>
                  <a:pt x="215266" y="3893345"/>
                  <a:pt x="207970" y="3903520"/>
                  <a:pt x="207217" y="3901131"/>
                </a:cubicBezTo>
                <a:cubicBezTo>
                  <a:pt x="207217" y="3901131"/>
                  <a:pt x="210490" y="3894847"/>
                  <a:pt x="208854" y="3897990"/>
                </a:cubicBezTo>
                <a:cubicBezTo>
                  <a:pt x="208854" y="3897990"/>
                  <a:pt x="206466" y="3898741"/>
                  <a:pt x="206466" y="3898741"/>
                </a:cubicBezTo>
                <a:cubicBezTo>
                  <a:pt x="200804" y="3905776"/>
                  <a:pt x="194392" y="3910420"/>
                  <a:pt x="196027" y="3907280"/>
                </a:cubicBezTo>
                <a:cubicBezTo>
                  <a:pt x="196027" y="3907280"/>
                  <a:pt x="194392" y="3910420"/>
                  <a:pt x="192003" y="3911172"/>
                </a:cubicBezTo>
                <a:cubicBezTo>
                  <a:pt x="192755" y="3913561"/>
                  <a:pt x="190367" y="3914313"/>
                  <a:pt x="190367" y="3914313"/>
                </a:cubicBezTo>
                <a:cubicBezTo>
                  <a:pt x="190367" y="3914313"/>
                  <a:pt x="188731" y="3917454"/>
                  <a:pt x="187094" y="3920594"/>
                </a:cubicBezTo>
                <a:cubicBezTo>
                  <a:pt x="187847" y="3922984"/>
                  <a:pt x="185458" y="3923736"/>
                  <a:pt x="185458" y="3923736"/>
                </a:cubicBezTo>
                <a:cubicBezTo>
                  <a:pt x="185458" y="3923736"/>
                  <a:pt x="184706" y="3921346"/>
                  <a:pt x="186343" y="3918206"/>
                </a:cubicBezTo>
                <a:cubicBezTo>
                  <a:pt x="178293" y="3925991"/>
                  <a:pt x="183202" y="3916568"/>
                  <a:pt x="182450" y="3914178"/>
                </a:cubicBezTo>
                <a:cubicBezTo>
                  <a:pt x="181698" y="3911789"/>
                  <a:pt x="178556" y="3910151"/>
                  <a:pt x="188994" y="3901613"/>
                </a:cubicBezTo>
                <a:cubicBezTo>
                  <a:pt x="188243" y="3899224"/>
                  <a:pt x="185854" y="3899976"/>
                  <a:pt x="185103" y="3897587"/>
                </a:cubicBezTo>
                <a:cubicBezTo>
                  <a:pt x="185103" y="3897587"/>
                  <a:pt x="185103" y="3897587"/>
                  <a:pt x="186739" y="3894446"/>
                </a:cubicBezTo>
                <a:cubicBezTo>
                  <a:pt x="188375" y="3891304"/>
                  <a:pt x="192399" y="3887413"/>
                  <a:pt x="196425" y="3883519"/>
                </a:cubicBezTo>
                <a:cubicBezTo>
                  <a:pt x="196425" y="3883519"/>
                  <a:pt x="196425" y="3883519"/>
                  <a:pt x="195673" y="3881128"/>
                </a:cubicBezTo>
                <a:cubicBezTo>
                  <a:pt x="198062" y="3880377"/>
                  <a:pt x="198062" y="3880377"/>
                  <a:pt x="200449" y="3879625"/>
                </a:cubicBezTo>
                <a:cubicBezTo>
                  <a:pt x="203721" y="3873344"/>
                  <a:pt x="207746" y="3869451"/>
                  <a:pt x="201334" y="3874095"/>
                </a:cubicBezTo>
                <a:cubicBezTo>
                  <a:pt x="201334" y="3874095"/>
                  <a:pt x="203721" y="3873344"/>
                  <a:pt x="202969" y="3870954"/>
                </a:cubicBezTo>
                <a:cubicBezTo>
                  <a:pt x="202969" y="3870954"/>
                  <a:pt x="205358" y="3870202"/>
                  <a:pt x="205358" y="3870202"/>
                </a:cubicBezTo>
                <a:cubicBezTo>
                  <a:pt x="205358" y="3870202"/>
                  <a:pt x="206993" y="3867061"/>
                  <a:pt x="206993" y="3867061"/>
                </a:cubicBezTo>
                <a:cubicBezTo>
                  <a:pt x="206993" y="3867061"/>
                  <a:pt x="202969" y="3870954"/>
                  <a:pt x="206242" y="3864672"/>
                </a:cubicBezTo>
                <a:cubicBezTo>
                  <a:pt x="209516" y="3858389"/>
                  <a:pt x="215928" y="3853745"/>
                  <a:pt x="219200" y="3847462"/>
                </a:cubicBezTo>
                <a:cubicBezTo>
                  <a:pt x="218448" y="3845073"/>
                  <a:pt x="217696" y="3842684"/>
                  <a:pt x="211284" y="3847328"/>
                </a:cubicBezTo>
                <a:cubicBezTo>
                  <a:pt x="204869" y="3851973"/>
                  <a:pt x="199341" y="3851087"/>
                  <a:pt x="189656" y="3862014"/>
                </a:cubicBezTo>
                <a:cubicBezTo>
                  <a:pt x="187267" y="3862766"/>
                  <a:pt x="186514" y="3860376"/>
                  <a:pt x="186514" y="3860376"/>
                </a:cubicBezTo>
                <a:cubicBezTo>
                  <a:pt x="188153" y="3857234"/>
                  <a:pt x="187400" y="3854846"/>
                  <a:pt x="184127" y="3861128"/>
                </a:cubicBezTo>
                <a:cubicBezTo>
                  <a:pt x="184127" y="3861128"/>
                  <a:pt x="181738" y="3861880"/>
                  <a:pt x="180102" y="3865021"/>
                </a:cubicBezTo>
                <a:cubicBezTo>
                  <a:pt x="181738" y="3861880"/>
                  <a:pt x="181738" y="3861880"/>
                  <a:pt x="181738" y="3861880"/>
                </a:cubicBezTo>
                <a:cubicBezTo>
                  <a:pt x="184127" y="3861128"/>
                  <a:pt x="185762" y="3857987"/>
                  <a:pt x="187400" y="3854846"/>
                </a:cubicBezTo>
                <a:cubicBezTo>
                  <a:pt x="191425" y="3850953"/>
                  <a:pt x="195449" y="3847060"/>
                  <a:pt x="194696" y="3844670"/>
                </a:cubicBezTo>
                <a:cubicBezTo>
                  <a:pt x="194696" y="3844670"/>
                  <a:pt x="196333" y="3841529"/>
                  <a:pt x="198721" y="3840778"/>
                </a:cubicBezTo>
                <a:cubicBezTo>
                  <a:pt x="207655" y="3827461"/>
                  <a:pt x="218977" y="3813393"/>
                  <a:pt x="230298" y="3799325"/>
                </a:cubicBezTo>
                <a:cubicBezTo>
                  <a:pt x="234325" y="3795431"/>
                  <a:pt x="234325" y="3795431"/>
                  <a:pt x="233573" y="3793044"/>
                </a:cubicBezTo>
                <a:cubicBezTo>
                  <a:pt x="235209" y="3789902"/>
                  <a:pt x="236844" y="3786761"/>
                  <a:pt x="236844" y="3786761"/>
                </a:cubicBezTo>
                <a:cubicBezTo>
                  <a:pt x="238481" y="3783622"/>
                  <a:pt x="240869" y="3782870"/>
                  <a:pt x="240869" y="3782870"/>
                </a:cubicBezTo>
                <a:cubicBezTo>
                  <a:pt x="243258" y="3782118"/>
                  <a:pt x="237597" y="3789150"/>
                  <a:pt x="243258" y="3782118"/>
                </a:cubicBezTo>
                <a:cubicBezTo>
                  <a:pt x="248919" y="3775082"/>
                  <a:pt x="253827" y="3765659"/>
                  <a:pt x="259488" y="3758626"/>
                </a:cubicBezTo>
                <a:cubicBezTo>
                  <a:pt x="261876" y="3757874"/>
                  <a:pt x="263512" y="3754733"/>
                  <a:pt x="263512" y="3754733"/>
                </a:cubicBezTo>
                <a:cubicBezTo>
                  <a:pt x="262760" y="3752344"/>
                  <a:pt x="266786" y="3748451"/>
                  <a:pt x="270058" y="3742167"/>
                </a:cubicBezTo>
                <a:cubicBezTo>
                  <a:pt x="270810" y="3744558"/>
                  <a:pt x="268422" y="3745309"/>
                  <a:pt x="268422" y="3745309"/>
                </a:cubicBezTo>
                <a:cubicBezTo>
                  <a:pt x="270810" y="3744558"/>
                  <a:pt x="273198" y="3743806"/>
                  <a:pt x="274834" y="3740664"/>
                </a:cubicBezTo>
                <a:cubicBezTo>
                  <a:pt x="277222" y="3739913"/>
                  <a:pt x="280497" y="3733631"/>
                  <a:pt x="280497" y="3733631"/>
                </a:cubicBezTo>
                <a:cubicBezTo>
                  <a:pt x="279745" y="3731241"/>
                  <a:pt x="279745" y="3731241"/>
                  <a:pt x="279745" y="3731241"/>
                </a:cubicBezTo>
                <a:cubicBezTo>
                  <a:pt x="279745" y="3731241"/>
                  <a:pt x="281381" y="3728099"/>
                  <a:pt x="281381" y="3728099"/>
                </a:cubicBezTo>
                <a:cubicBezTo>
                  <a:pt x="284653" y="3721819"/>
                  <a:pt x="282266" y="3722571"/>
                  <a:pt x="282266" y="3722571"/>
                </a:cubicBezTo>
                <a:cubicBezTo>
                  <a:pt x="282266" y="3722571"/>
                  <a:pt x="281513" y="3720180"/>
                  <a:pt x="283149" y="3717040"/>
                </a:cubicBezTo>
                <a:cubicBezTo>
                  <a:pt x="285537" y="3716288"/>
                  <a:pt x="287173" y="3713147"/>
                  <a:pt x="287173" y="3713147"/>
                </a:cubicBezTo>
                <a:cubicBezTo>
                  <a:pt x="288809" y="3710005"/>
                  <a:pt x="288809" y="3710005"/>
                  <a:pt x="288809" y="3710005"/>
                </a:cubicBezTo>
                <a:cubicBezTo>
                  <a:pt x="291197" y="3709253"/>
                  <a:pt x="291949" y="3711644"/>
                  <a:pt x="291949" y="3711644"/>
                </a:cubicBezTo>
                <a:cubicBezTo>
                  <a:pt x="293586" y="3708503"/>
                  <a:pt x="293586" y="3708503"/>
                  <a:pt x="293586" y="3708503"/>
                </a:cubicBezTo>
                <a:cubicBezTo>
                  <a:pt x="295223" y="3705361"/>
                  <a:pt x="295223" y="3705361"/>
                  <a:pt x="296859" y="3702219"/>
                </a:cubicBezTo>
                <a:cubicBezTo>
                  <a:pt x="296859" y="3702219"/>
                  <a:pt x="299247" y="3701468"/>
                  <a:pt x="299247" y="3701468"/>
                </a:cubicBezTo>
                <a:cubicBezTo>
                  <a:pt x="299247" y="3701468"/>
                  <a:pt x="297612" y="3704609"/>
                  <a:pt x="297612" y="3704609"/>
                </a:cubicBezTo>
                <a:cubicBezTo>
                  <a:pt x="303272" y="3697576"/>
                  <a:pt x="308932" y="3690542"/>
                  <a:pt x="314595" y="3683508"/>
                </a:cubicBezTo>
                <a:cubicBezTo>
                  <a:pt x="312206" y="3684260"/>
                  <a:pt x="312206" y="3684260"/>
                  <a:pt x="312206" y="3684260"/>
                </a:cubicBezTo>
                <a:cubicBezTo>
                  <a:pt x="311455" y="3681870"/>
                  <a:pt x="313090" y="3678729"/>
                  <a:pt x="319503" y="3674084"/>
                </a:cubicBezTo>
                <a:cubicBezTo>
                  <a:pt x="322775" y="3667802"/>
                  <a:pt x="323527" y="3670193"/>
                  <a:pt x="322775" y="3667802"/>
                </a:cubicBezTo>
                <a:cubicBezTo>
                  <a:pt x="322023" y="3665413"/>
                  <a:pt x="330073" y="3657627"/>
                  <a:pt x="334097" y="3653734"/>
                </a:cubicBezTo>
                <a:cubicBezTo>
                  <a:pt x="337369" y="3647453"/>
                  <a:pt x="337369" y="3647453"/>
                  <a:pt x="340644" y="3641170"/>
                </a:cubicBezTo>
                <a:cubicBezTo>
                  <a:pt x="340644" y="3641170"/>
                  <a:pt x="342279" y="3638028"/>
                  <a:pt x="344668" y="3637277"/>
                </a:cubicBezTo>
                <a:cubicBezTo>
                  <a:pt x="344668" y="3637277"/>
                  <a:pt x="346304" y="3634137"/>
                  <a:pt x="346304" y="3634137"/>
                </a:cubicBezTo>
                <a:cubicBezTo>
                  <a:pt x="347056" y="3636525"/>
                  <a:pt x="348692" y="3633385"/>
                  <a:pt x="345419" y="3639666"/>
                </a:cubicBezTo>
                <a:cubicBezTo>
                  <a:pt x="349444" y="3635773"/>
                  <a:pt x="351080" y="3632633"/>
                  <a:pt x="353468" y="3631881"/>
                </a:cubicBezTo>
                <a:cubicBezTo>
                  <a:pt x="355104" y="3628740"/>
                  <a:pt x="356743" y="3625598"/>
                  <a:pt x="359130" y="3624846"/>
                </a:cubicBezTo>
                <a:lnTo>
                  <a:pt x="360767" y="3621704"/>
                </a:lnTo>
                <a:lnTo>
                  <a:pt x="360767" y="3621705"/>
                </a:lnTo>
                <a:lnTo>
                  <a:pt x="360769" y="3621702"/>
                </a:lnTo>
                <a:lnTo>
                  <a:pt x="367764" y="3611624"/>
                </a:lnTo>
                <a:cubicBezTo>
                  <a:pt x="368693" y="3609363"/>
                  <a:pt x="369323" y="3607196"/>
                  <a:pt x="372973" y="3602108"/>
                </a:cubicBezTo>
                <a:cubicBezTo>
                  <a:pt x="372973" y="3602108"/>
                  <a:pt x="372973" y="3602108"/>
                  <a:pt x="374610" y="3598965"/>
                </a:cubicBezTo>
                <a:cubicBezTo>
                  <a:pt x="374610" y="3598965"/>
                  <a:pt x="372221" y="3599717"/>
                  <a:pt x="372221" y="3599717"/>
                </a:cubicBezTo>
                <a:cubicBezTo>
                  <a:pt x="376245" y="3595825"/>
                  <a:pt x="377882" y="3592684"/>
                  <a:pt x="377882" y="3592684"/>
                </a:cubicBezTo>
                <a:cubicBezTo>
                  <a:pt x="380269" y="3591933"/>
                  <a:pt x="380269" y="3591933"/>
                  <a:pt x="380269" y="3591933"/>
                </a:cubicBezTo>
                <a:cubicBezTo>
                  <a:pt x="382657" y="3591181"/>
                  <a:pt x="384294" y="3588041"/>
                  <a:pt x="384294" y="3588041"/>
                </a:cubicBezTo>
                <a:cubicBezTo>
                  <a:pt x="387567" y="3581757"/>
                  <a:pt x="390840" y="3575475"/>
                  <a:pt x="397252" y="3570832"/>
                </a:cubicBezTo>
                <a:cubicBezTo>
                  <a:pt x="398889" y="3567690"/>
                  <a:pt x="402914" y="3563797"/>
                  <a:pt x="406939" y="3559905"/>
                </a:cubicBezTo>
                <a:cubicBezTo>
                  <a:pt x="406187" y="3557515"/>
                  <a:pt x="407823" y="3554373"/>
                  <a:pt x="409459" y="3551233"/>
                </a:cubicBezTo>
                <a:cubicBezTo>
                  <a:pt x="411095" y="3548092"/>
                  <a:pt x="413483" y="3547340"/>
                  <a:pt x="415873" y="3546588"/>
                </a:cubicBezTo>
                <a:cubicBezTo>
                  <a:pt x="415873" y="3546588"/>
                  <a:pt x="415120" y="3544198"/>
                  <a:pt x="417508" y="3543446"/>
                </a:cubicBezTo>
                <a:cubicBezTo>
                  <a:pt x="417508" y="3543446"/>
                  <a:pt x="419145" y="3540305"/>
                  <a:pt x="419145" y="3540305"/>
                </a:cubicBezTo>
                <a:cubicBezTo>
                  <a:pt x="418393" y="3537917"/>
                  <a:pt x="418393" y="3537917"/>
                  <a:pt x="418393" y="3537917"/>
                </a:cubicBezTo>
                <a:cubicBezTo>
                  <a:pt x="418393" y="3537917"/>
                  <a:pt x="420030" y="3534776"/>
                  <a:pt x="422417" y="3534024"/>
                </a:cubicBezTo>
                <a:cubicBezTo>
                  <a:pt x="425689" y="3527743"/>
                  <a:pt x="428963" y="3521459"/>
                  <a:pt x="432988" y="3517565"/>
                </a:cubicBezTo>
                <a:cubicBezTo>
                  <a:pt x="434624" y="3514425"/>
                  <a:pt x="441037" y="3509781"/>
                  <a:pt x="441921" y="3504250"/>
                </a:cubicBezTo>
                <a:cubicBezTo>
                  <a:pt x="445946" y="3500358"/>
                  <a:pt x="443556" y="3501110"/>
                  <a:pt x="443556" y="3501110"/>
                </a:cubicBezTo>
                <a:cubicBezTo>
                  <a:pt x="443556" y="3501110"/>
                  <a:pt x="443556" y="3501110"/>
                  <a:pt x="441169" y="3501862"/>
                </a:cubicBezTo>
                <a:cubicBezTo>
                  <a:pt x="441169" y="3501862"/>
                  <a:pt x="437144" y="3505754"/>
                  <a:pt x="437144" y="3505754"/>
                </a:cubicBezTo>
                <a:cubicBezTo>
                  <a:pt x="437144" y="3505754"/>
                  <a:pt x="440416" y="3499471"/>
                  <a:pt x="444441" y="3495578"/>
                </a:cubicBezTo>
                <a:lnTo>
                  <a:pt x="446078" y="3492438"/>
                </a:lnTo>
                <a:lnTo>
                  <a:pt x="446829" y="3494828"/>
                </a:lnTo>
                <a:cubicBezTo>
                  <a:pt x="446078" y="3492438"/>
                  <a:pt x="450103" y="3488544"/>
                  <a:pt x="450103" y="3488544"/>
                </a:cubicBezTo>
                <a:cubicBezTo>
                  <a:pt x="451738" y="3485403"/>
                  <a:pt x="454127" y="3484652"/>
                  <a:pt x="453375" y="3482263"/>
                </a:cubicBezTo>
                <a:cubicBezTo>
                  <a:pt x="455011" y="3479121"/>
                  <a:pt x="459036" y="3475228"/>
                  <a:pt x="461424" y="3474476"/>
                </a:cubicBezTo>
                <a:cubicBezTo>
                  <a:pt x="454127" y="3484652"/>
                  <a:pt x="458151" y="3480760"/>
                  <a:pt x="458151" y="3480760"/>
                </a:cubicBezTo>
                <a:cubicBezTo>
                  <a:pt x="462176" y="3476866"/>
                  <a:pt x="465449" y="3470582"/>
                  <a:pt x="469474" y="3466692"/>
                </a:cubicBezTo>
                <a:cubicBezTo>
                  <a:pt x="471110" y="3463551"/>
                  <a:pt x="471110" y="3463551"/>
                  <a:pt x="472745" y="3460409"/>
                </a:cubicBezTo>
                <a:cubicBezTo>
                  <a:pt x="472745" y="3460409"/>
                  <a:pt x="474382" y="3457268"/>
                  <a:pt x="474382" y="3457268"/>
                </a:cubicBezTo>
                <a:cubicBezTo>
                  <a:pt x="478407" y="3453375"/>
                  <a:pt x="480044" y="3450233"/>
                  <a:pt x="481680" y="3447093"/>
                </a:cubicBezTo>
                <a:cubicBezTo>
                  <a:pt x="487340" y="3440058"/>
                  <a:pt x="487340" y="3440058"/>
                  <a:pt x="491366" y="3436165"/>
                </a:cubicBezTo>
                <a:cubicBezTo>
                  <a:pt x="490613" y="3433777"/>
                  <a:pt x="493001" y="3433025"/>
                  <a:pt x="494639" y="3429884"/>
                </a:cubicBezTo>
                <a:cubicBezTo>
                  <a:pt x="496275" y="3426743"/>
                  <a:pt x="500300" y="3422851"/>
                  <a:pt x="501935" y="3419710"/>
                </a:cubicBezTo>
                <a:cubicBezTo>
                  <a:pt x="504324" y="3418958"/>
                  <a:pt x="504324" y="3418958"/>
                  <a:pt x="506713" y="3418206"/>
                </a:cubicBezTo>
                <a:cubicBezTo>
                  <a:pt x="505960" y="3415816"/>
                  <a:pt x="508349" y="3415064"/>
                  <a:pt x="509984" y="3411923"/>
                </a:cubicBezTo>
                <a:cubicBezTo>
                  <a:pt x="509984" y="3411923"/>
                  <a:pt x="511621" y="3408781"/>
                  <a:pt x="511621" y="3408781"/>
                </a:cubicBezTo>
                <a:cubicBezTo>
                  <a:pt x="511621" y="3408781"/>
                  <a:pt x="511621" y="3408781"/>
                  <a:pt x="509232" y="3409533"/>
                </a:cubicBezTo>
                <a:cubicBezTo>
                  <a:pt x="506844" y="3410284"/>
                  <a:pt x="505208" y="3413425"/>
                  <a:pt x="503571" y="3416568"/>
                </a:cubicBezTo>
                <a:cubicBezTo>
                  <a:pt x="505208" y="3413425"/>
                  <a:pt x="506844" y="3410284"/>
                  <a:pt x="508480" y="3407143"/>
                </a:cubicBezTo>
                <a:cubicBezTo>
                  <a:pt x="510869" y="3406391"/>
                  <a:pt x="510116" y="3404001"/>
                  <a:pt x="510116" y="3404001"/>
                </a:cubicBezTo>
                <a:cubicBezTo>
                  <a:pt x="508480" y="3407143"/>
                  <a:pt x="506091" y="3407895"/>
                  <a:pt x="504456" y="3411036"/>
                </a:cubicBezTo>
                <a:cubicBezTo>
                  <a:pt x="497160" y="3421213"/>
                  <a:pt x="495523" y="3424353"/>
                  <a:pt x="491498" y="3428246"/>
                </a:cubicBezTo>
                <a:cubicBezTo>
                  <a:pt x="491498" y="3428246"/>
                  <a:pt x="489861" y="3431387"/>
                  <a:pt x="489861" y="3431387"/>
                </a:cubicBezTo>
                <a:cubicBezTo>
                  <a:pt x="488225" y="3434529"/>
                  <a:pt x="484200" y="3438421"/>
                  <a:pt x="484200" y="3438421"/>
                </a:cubicBezTo>
                <a:cubicBezTo>
                  <a:pt x="482564" y="3441561"/>
                  <a:pt x="484952" y="3440810"/>
                  <a:pt x="484952" y="3440810"/>
                </a:cubicBezTo>
                <a:cubicBezTo>
                  <a:pt x="484952" y="3440810"/>
                  <a:pt x="484952" y="3440810"/>
                  <a:pt x="481680" y="3447093"/>
                </a:cubicBezTo>
                <a:cubicBezTo>
                  <a:pt x="479292" y="3447844"/>
                  <a:pt x="477655" y="3450985"/>
                  <a:pt x="476018" y="3454127"/>
                </a:cubicBezTo>
                <a:cubicBezTo>
                  <a:pt x="476018" y="3454127"/>
                  <a:pt x="474382" y="3457268"/>
                  <a:pt x="471993" y="3458020"/>
                </a:cubicBezTo>
                <a:cubicBezTo>
                  <a:pt x="471993" y="3458020"/>
                  <a:pt x="471993" y="3458020"/>
                  <a:pt x="473630" y="3454879"/>
                </a:cubicBezTo>
                <a:cubicBezTo>
                  <a:pt x="475267" y="3451737"/>
                  <a:pt x="477655" y="3450985"/>
                  <a:pt x="477655" y="3450985"/>
                </a:cubicBezTo>
                <a:cubicBezTo>
                  <a:pt x="475267" y="3451737"/>
                  <a:pt x="475267" y="3451737"/>
                  <a:pt x="475267" y="3451737"/>
                </a:cubicBezTo>
                <a:cubicBezTo>
                  <a:pt x="475267" y="3451737"/>
                  <a:pt x="471242" y="3455631"/>
                  <a:pt x="471242" y="3455631"/>
                </a:cubicBezTo>
                <a:cubicBezTo>
                  <a:pt x="469605" y="3458772"/>
                  <a:pt x="469605" y="3458772"/>
                  <a:pt x="464697" y="3468195"/>
                </a:cubicBezTo>
                <a:cubicBezTo>
                  <a:pt x="464697" y="3468195"/>
                  <a:pt x="462309" y="3468947"/>
                  <a:pt x="462309" y="3468947"/>
                </a:cubicBezTo>
                <a:cubicBezTo>
                  <a:pt x="462309" y="3468947"/>
                  <a:pt x="454259" y="3476732"/>
                  <a:pt x="450235" y="3480624"/>
                </a:cubicBezTo>
                <a:cubicBezTo>
                  <a:pt x="448598" y="3483767"/>
                  <a:pt x="449351" y="3486155"/>
                  <a:pt x="446963" y="3486907"/>
                </a:cubicBezTo>
                <a:cubicBezTo>
                  <a:pt x="443689" y="3493190"/>
                  <a:pt x="443689" y="3493190"/>
                  <a:pt x="434755" y="3506505"/>
                </a:cubicBezTo>
                <a:cubicBezTo>
                  <a:pt x="431484" y="3512788"/>
                  <a:pt x="429095" y="3513539"/>
                  <a:pt x="427458" y="3516680"/>
                </a:cubicBezTo>
                <a:cubicBezTo>
                  <a:pt x="425070" y="3517432"/>
                  <a:pt x="423433" y="3520573"/>
                  <a:pt x="419409" y="3524466"/>
                </a:cubicBezTo>
                <a:cubicBezTo>
                  <a:pt x="415385" y="3528359"/>
                  <a:pt x="412112" y="3534641"/>
                  <a:pt x="408087" y="3538534"/>
                </a:cubicBezTo>
                <a:cubicBezTo>
                  <a:pt x="408839" y="3540924"/>
                  <a:pt x="408839" y="3540924"/>
                  <a:pt x="408839" y="3540924"/>
                </a:cubicBezTo>
                <a:cubicBezTo>
                  <a:pt x="408839" y="3540924"/>
                  <a:pt x="407203" y="3544065"/>
                  <a:pt x="407203" y="3544065"/>
                </a:cubicBezTo>
                <a:cubicBezTo>
                  <a:pt x="404815" y="3544815"/>
                  <a:pt x="403178" y="3547957"/>
                  <a:pt x="403178" y="3547957"/>
                </a:cubicBezTo>
                <a:cubicBezTo>
                  <a:pt x="403178" y="3547957"/>
                  <a:pt x="403178" y="3547957"/>
                  <a:pt x="402426" y="3545567"/>
                </a:cubicBezTo>
                <a:cubicBezTo>
                  <a:pt x="396766" y="3552602"/>
                  <a:pt x="391856" y="3562026"/>
                  <a:pt x="391104" y="3559635"/>
                </a:cubicBezTo>
                <a:cubicBezTo>
                  <a:pt x="391104" y="3559635"/>
                  <a:pt x="389468" y="3562777"/>
                  <a:pt x="387080" y="3563529"/>
                </a:cubicBezTo>
                <a:cubicBezTo>
                  <a:pt x="383808" y="3569810"/>
                  <a:pt x="383808" y="3569810"/>
                  <a:pt x="378145" y="3576845"/>
                </a:cubicBezTo>
                <a:cubicBezTo>
                  <a:pt x="376509" y="3579986"/>
                  <a:pt x="374121" y="3580738"/>
                  <a:pt x="374873" y="3583125"/>
                </a:cubicBezTo>
                <a:cubicBezTo>
                  <a:pt x="370097" y="3584629"/>
                  <a:pt x="366823" y="3590912"/>
                  <a:pt x="362799" y="3594806"/>
                </a:cubicBezTo>
                <a:cubicBezTo>
                  <a:pt x="359527" y="3601087"/>
                  <a:pt x="359527" y="3601087"/>
                  <a:pt x="361915" y="3600336"/>
                </a:cubicBezTo>
                <a:cubicBezTo>
                  <a:pt x="365939" y="3596443"/>
                  <a:pt x="367574" y="3593303"/>
                  <a:pt x="364302" y="3599584"/>
                </a:cubicBezTo>
                <a:cubicBezTo>
                  <a:pt x="357006" y="3609759"/>
                  <a:pt x="352982" y="3613652"/>
                  <a:pt x="355370" y="3612900"/>
                </a:cubicBezTo>
                <a:cubicBezTo>
                  <a:pt x="355370" y="3612900"/>
                  <a:pt x="353734" y="3616040"/>
                  <a:pt x="354487" y="3618430"/>
                </a:cubicBezTo>
                <a:cubicBezTo>
                  <a:pt x="354487" y="3618430"/>
                  <a:pt x="356874" y="3617678"/>
                  <a:pt x="350460" y="3622324"/>
                </a:cubicBezTo>
                <a:lnTo>
                  <a:pt x="348824" y="3625465"/>
                </a:lnTo>
                <a:lnTo>
                  <a:pt x="349505" y="3621210"/>
                </a:lnTo>
                <a:lnTo>
                  <a:pt x="350399" y="3620045"/>
                </a:lnTo>
                <a:cubicBezTo>
                  <a:pt x="351312" y="3618772"/>
                  <a:pt x="351722" y="3617987"/>
                  <a:pt x="349708" y="3619933"/>
                </a:cubicBezTo>
                <a:lnTo>
                  <a:pt x="349505" y="3621210"/>
                </a:lnTo>
                <a:lnTo>
                  <a:pt x="348072" y="3623075"/>
                </a:lnTo>
                <a:cubicBezTo>
                  <a:pt x="348072" y="3623075"/>
                  <a:pt x="344048" y="3626968"/>
                  <a:pt x="342411" y="3630108"/>
                </a:cubicBezTo>
                <a:cubicBezTo>
                  <a:pt x="340023" y="3630860"/>
                  <a:pt x="338388" y="3634002"/>
                  <a:pt x="336750" y="3637143"/>
                </a:cubicBezTo>
                <a:cubicBezTo>
                  <a:pt x="335113" y="3640285"/>
                  <a:pt x="339139" y="3636391"/>
                  <a:pt x="344800" y="3629357"/>
                </a:cubicBezTo>
                <a:cubicBezTo>
                  <a:pt x="339892" y="3638780"/>
                  <a:pt x="334229" y="3645815"/>
                  <a:pt x="329321" y="3655238"/>
                </a:cubicBezTo>
                <a:cubicBezTo>
                  <a:pt x="328569" y="3652848"/>
                  <a:pt x="328569" y="3652848"/>
                  <a:pt x="327817" y="3650459"/>
                </a:cubicBezTo>
                <a:cubicBezTo>
                  <a:pt x="335113" y="3640285"/>
                  <a:pt x="331841" y="3646567"/>
                  <a:pt x="331089" y="3644176"/>
                </a:cubicBezTo>
                <a:cubicBezTo>
                  <a:pt x="331089" y="3644176"/>
                  <a:pt x="329454" y="3647319"/>
                  <a:pt x="329454" y="3647319"/>
                </a:cubicBezTo>
                <a:cubicBezTo>
                  <a:pt x="330337" y="3641787"/>
                  <a:pt x="328701" y="3644928"/>
                  <a:pt x="327065" y="3648070"/>
                </a:cubicBezTo>
                <a:cubicBezTo>
                  <a:pt x="323041" y="3651962"/>
                  <a:pt x="324677" y="3648822"/>
                  <a:pt x="325429" y="3651210"/>
                </a:cubicBezTo>
                <a:cubicBezTo>
                  <a:pt x="325429" y="3651210"/>
                  <a:pt x="323793" y="3654352"/>
                  <a:pt x="323793" y="3654352"/>
                </a:cubicBezTo>
                <a:cubicBezTo>
                  <a:pt x="315742" y="3662137"/>
                  <a:pt x="314858" y="3667668"/>
                  <a:pt x="308446" y="3672312"/>
                </a:cubicBezTo>
                <a:cubicBezTo>
                  <a:pt x="311587" y="3673950"/>
                  <a:pt x="313222" y="3670809"/>
                  <a:pt x="312339" y="3676340"/>
                </a:cubicBezTo>
                <a:cubicBezTo>
                  <a:pt x="308314" y="3680232"/>
                  <a:pt x="306676" y="3683375"/>
                  <a:pt x="305040" y="3686515"/>
                </a:cubicBezTo>
                <a:cubicBezTo>
                  <a:pt x="305040" y="3686515"/>
                  <a:pt x="301015" y="3690407"/>
                  <a:pt x="301768" y="3692797"/>
                </a:cubicBezTo>
                <a:cubicBezTo>
                  <a:pt x="302652" y="3687266"/>
                  <a:pt x="307562" y="3677843"/>
                  <a:pt x="296239" y="3691910"/>
                </a:cubicBezTo>
                <a:cubicBezTo>
                  <a:pt x="297876" y="3688770"/>
                  <a:pt x="294603" y="3695052"/>
                  <a:pt x="290577" y="3698945"/>
                </a:cubicBezTo>
                <a:cubicBezTo>
                  <a:pt x="286553" y="3702838"/>
                  <a:pt x="284916" y="3705978"/>
                  <a:pt x="284165" y="3703590"/>
                </a:cubicBezTo>
                <a:cubicBezTo>
                  <a:pt x="284165" y="3703590"/>
                  <a:pt x="282529" y="3706730"/>
                  <a:pt x="280140" y="3707481"/>
                </a:cubicBezTo>
                <a:cubicBezTo>
                  <a:pt x="280140" y="3707481"/>
                  <a:pt x="278505" y="3710623"/>
                  <a:pt x="278505" y="3710623"/>
                </a:cubicBezTo>
                <a:cubicBezTo>
                  <a:pt x="278505" y="3710623"/>
                  <a:pt x="278505" y="3710623"/>
                  <a:pt x="279257" y="3713012"/>
                </a:cubicBezTo>
                <a:cubicBezTo>
                  <a:pt x="276868" y="3713764"/>
                  <a:pt x="277621" y="3716154"/>
                  <a:pt x="275233" y="3716906"/>
                </a:cubicBezTo>
                <a:cubicBezTo>
                  <a:pt x="270323" y="3726329"/>
                  <a:pt x="267934" y="3727081"/>
                  <a:pt x="270323" y="3726329"/>
                </a:cubicBezTo>
                <a:cubicBezTo>
                  <a:pt x="270323" y="3726329"/>
                  <a:pt x="268686" y="3729469"/>
                  <a:pt x="268686" y="3729469"/>
                </a:cubicBezTo>
                <a:cubicBezTo>
                  <a:pt x="266298" y="3730221"/>
                  <a:pt x="267049" y="3732611"/>
                  <a:pt x="264662" y="3733361"/>
                </a:cubicBezTo>
                <a:cubicBezTo>
                  <a:pt x="258248" y="3738008"/>
                  <a:pt x="256612" y="3741148"/>
                  <a:pt x="249315" y="3751323"/>
                </a:cubicBezTo>
                <a:cubicBezTo>
                  <a:pt x="249315" y="3751323"/>
                  <a:pt x="247679" y="3754464"/>
                  <a:pt x="247679" y="3754464"/>
                </a:cubicBezTo>
                <a:cubicBezTo>
                  <a:pt x="246044" y="3757605"/>
                  <a:pt x="243655" y="3758357"/>
                  <a:pt x="242017" y="3761498"/>
                </a:cubicBezTo>
                <a:cubicBezTo>
                  <a:pt x="237992" y="3765391"/>
                  <a:pt x="233968" y="3769284"/>
                  <a:pt x="228308" y="3776317"/>
                </a:cubicBezTo>
                <a:cubicBezTo>
                  <a:pt x="226670" y="3779459"/>
                  <a:pt x="225034" y="3782600"/>
                  <a:pt x="223398" y="3785740"/>
                </a:cubicBezTo>
                <a:cubicBezTo>
                  <a:pt x="223398" y="3785740"/>
                  <a:pt x="221010" y="3786492"/>
                  <a:pt x="217737" y="3792776"/>
                </a:cubicBezTo>
                <a:cubicBezTo>
                  <a:pt x="216102" y="3795916"/>
                  <a:pt x="216102" y="3795916"/>
                  <a:pt x="214466" y="3799058"/>
                </a:cubicBezTo>
                <a:cubicBezTo>
                  <a:pt x="214466" y="3799058"/>
                  <a:pt x="211191" y="3805339"/>
                  <a:pt x="207167" y="3809231"/>
                </a:cubicBezTo>
                <a:cubicBezTo>
                  <a:pt x="207167" y="3809231"/>
                  <a:pt x="203894" y="3815514"/>
                  <a:pt x="201507" y="3816265"/>
                </a:cubicBezTo>
                <a:cubicBezTo>
                  <a:pt x="199871" y="3819407"/>
                  <a:pt x="197483" y="3820159"/>
                  <a:pt x="195844" y="3823300"/>
                </a:cubicBezTo>
                <a:cubicBezTo>
                  <a:pt x="195844" y="3823300"/>
                  <a:pt x="193456" y="3824052"/>
                  <a:pt x="193456" y="3824052"/>
                </a:cubicBezTo>
                <a:cubicBezTo>
                  <a:pt x="197483" y="3820159"/>
                  <a:pt x="199119" y="3817017"/>
                  <a:pt x="200003" y="3811486"/>
                </a:cubicBezTo>
                <a:cubicBezTo>
                  <a:pt x="202391" y="3810734"/>
                  <a:pt x="204027" y="3807594"/>
                  <a:pt x="206415" y="3806842"/>
                </a:cubicBezTo>
                <a:cubicBezTo>
                  <a:pt x="205663" y="3804453"/>
                  <a:pt x="208051" y="3803701"/>
                  <a:pt x="208051" y="3803701"/>
                </a:cubicBezTo>
                <a:cubicBezTo>
                  <a:pt x="208051" y="3803701"/>
                  <a:pt x="207299" y="3801313"/>
                  <a:pt x="207299" y="3801313"/>
                </a:cubicBezTo>
                <a:cubicBezTo>
                  <a:pt x="215350" y="3793526"/>
                  <a:pt x="216987" y="3790387"/>
                  <a:pt x="220258" y="3784104"/>
                </a:cubicBezTo>
                <a:cubicBezTo>
                  <a:pt x="219506" y="3781714"/>
                  <a:pt x="219506" y="3781714"/>
                  <a:pt x="219506" y="3781714"/>
                </a:cubicBezTo>
                <a:cubicBezTo>
                  <a:pt x="219506" y="3781714"/>
                  <a:pt x="221142" y="3778572"/>
                  <a:pt x="223530" y="3777820"/>
                </a:cubicBezTo>
                <a:cubicBezTo>
                  <a:pt x="222777" y="3775432"/>
                  <a:pt x="225166" y="3774680"/>
                  <a:pt x="225166" y="3774680"/>
                </a:cubicBezTo>
                <a:cubicBezTo>
                  <a:pt x="225917" y="3777069"/>
                  <a:pt x="225166" y="3774680"/>
                  <a:pt x="230828" y="3767646"/>
                </a:cubicBezTo>
                <a:cubicBezTo>
                  <a:pt x="233217" y="3766895"/>
                  <a:pt x="234852" y="3763753"/>
                  <a:pt x="237241" y="3763002"/>
                </a:cubicBezTo>
                <a:cubicBezTo>
                  <a:pt x="239629" y="3762250"/>
                  <a:pt x="239629" y="3762250"/>
                  <a:pt x="241265" y="3759110"/>
                </a:cubicBezTo>
                <a:cubicBezTo>
                  <a:pt x="241265" y="3759110"/>
                  <a:pt x="242902" y="3755968"/>
                  <a:pt x="242902" y="3755968"/>
                </a:cubicBezTo>
                <a:cubicBezTo>
                  <a:pt x="240513" y="3756719"/>
                  <a:pt x="242151" y="3753578"/>
                  <a:pt x="245423" y="3747296"/>
                </a:cubicBezTo>
                <a:cubicBezTo>
                  <a:pt x="249447" y="3743403"/>
                  <a:pt x="252719" y="3737121"/>
                  <a:pt x="250331" y="3737873"/>
                </a:cubicBezTo>
                <a:cubicBezTo>
                  <a:pt x="259266" y="3724557"/>
                  <a:pt x="251216" y="3732343"/>
                  <a:pt x="247191" y="3736235"/>
                </a:cubicBezTo>
                <a:cubicBezTo>
                  <a:pt x="244802" y="3736987"/>
                  <a:pt x="242415" y="3737738"/>
                  <a:pt x="246439" y="3733847"/>
                </a:cubicBezTo>
                <a:cubicBezTo>
                  <a:pt x="246439" y="3733847"/>
                  <a:pt x="250463" y="3729954"/>
                  <a:pt x="252100" y="3726813"/>
                </a:cubicBezTo>
                <a:cubicBezTo>
                  <a:pt x="254488" y="3726061"/>
                  <a:pt x="256877" y="3725308"/>
                  <a:pt x="260902" y="3721416"/>
                </a:cubicBezTo>
                <a:cubicBezTo>
                  <a:pt x="262538" y="3718274"/>
                  <a:pt x="263290" y="3720665"/>
                  <a:pt x="264042" y="3723054"/>
                </a:cubicBezTo>
                <a:cubicBezTo>
                  <a:pt x="269702" y="3716020"/>
                  <a:pt x="273728" y="3712126"/>
                  <a:pt x="279389" y="3705093"/>
                </a:cubicBezTo>
                <a:cubicBezTo>
                  <a:pt x="278637" y="3702703"/>
                  <a:pt x="281024" y="3701951"/>
                  <a:pt x="281024" y="3701951"/>
                </a:cubicBezTo>
                <a:cubicBezTo>
                  <a:pt x="283413" y="3701200"/>
                  <a:pt x="281777" y="3704341"/>
                  <a:pt x="285049" y="3698059"/>
                </a:cubicBezTo>
                <a:cubicBezTo>
                  <a:pt x="286685" y="3694917"/>
                  <a:pt x="285933" y="3692530"/>
                  <a:pt x="284297" y="3695669"/>
                </a:cubicBezTo>
                <a:cubicBezTo>
                  <a:pt x="284297" y="3695669"/>
                  <a:pt x="286817" y="3686998"/>
                  <a:pt x="279520" y="3697172"/>
                </a:cubicBezTo>
                <a:cubicBezTo>
                  <a:pt x="277133" y="3697924"/>
                  <a:pt x="277133" y="3697924"/>
                  <a:pt x="274744" y="3698675"/>
                </a:cubicBezTo>
                <a:cubicBezTo>
                  <a:pt x="282793" y="3690892"/>
                  <a:pt x="286065" y="3684610"/>
                  <a:pt x="293364" y="3674433"/>
                </a:cubicBezTo>
                <a:cubicBezTo>
                  <a:pt x="290843" y="3683105"/>
                  <a:pt x="287569" y="3689388"/>
                  <a:pt x="291595" y="3685494"/>
                </a:cubicBezTo>
                <a:cubicBezTo>
                  <a:pt x="293983" y="3684743"/>
                  <a:pt x="295620" y="3681602"/>
                  <a:pt x="297256" y="3678462"/>
                </a:cubicBezTo>
                <a:cubicBezTo>
                  <a:pt x="299644" y="3677710"/>
                  <a:pt x="300528" y="3672178"/>
                  <a:pt x="300528" y="3672178"/>
                </a:cubicBezTo>
                <a:cubicBezTo>
                  <a:pt x="300528" y="3672178"/>
                  <a:pt x="306189" y="3665144"/>
                  <a:pt x="302163" y="3669038"/>
                </a:cubicBezTo>
                <a:cubicBezTo>
                  <a:pt x="299776" y="3669790"/>
                  <a:pt x="297388" y="3670542"/>
                  <a:pt x="297388" y="3670542"/>
                </a:cubicBezTo>
                <a:cubicBezTo>
                  <a:pt x="297388" y="3670542"/>
                  <a:pt x="294999" y="3671292"/>
                  <a:pt x="299023" y="3667399"/>
                </a:cubicBezTo>
                <a:cubicBezTo>
                  <a:pt x="302298" y="3661117"/>
                  <a:pt x="303049" y="3663506"/>
                  <a:pt x="303049" y="3663506"/>
                </a:cubicBezTo>
                <a:cubicBezTo>
                  <a:pt x="303049" y="3663506"/>
                  <a:pt x="307074" y="3659614"/>
                  <a:pt x="307074" y="3659614"/>
                </a:cubicBezTo>
                <a:cubicBezTo>
                  <a:pt x="307826" y="3662003"/>
                  <a:pt x="310214" y="3661251"/>
                  <a:pt x="319899" y="3650325"/>
                </a:cubicBezTo>
                <a:cubicBezTo>
                  <a:pt x="323925" y="3646432"/>
                  <a:pt x="322288" y="3649574"/>
                  <a:pt x="320651" y="3652715"/>
                </a:cubicBezTo>
                <a:cubicBezTo>
                  <a:pt x="319014" y="3655855"/>
                  <a:pt x="321402" y="3655104"/>
                  <a:pt x="324677" y="3648822"/>
                </a:cubicBezTo>
                <a:cubicBezTo>
                  <a:pt x="326312" y="3645680"/>
                  <a:pt x="332725" y="3641036"/>
                  <a:pt x="333610" y="3635506"/>
                </a:cubicBezTo>
                <a:cubicBezTo>
                  <a:pt x="333610" y="3635506"/>
                  <a:pt x="335245" y="3632365"/>
                  <a:pt x="336883" y="3629222"/>
                </a:cubicBezTo>
                <a:cubicBezTo>
                  <a:pt x="343295" y="3624579"/>
                  <a:pt x="343295" y="3624579"/>
                  <a:pt x="346568" y="3618297"/>
                </a:cubicBezTo>
                <a:cubicBezTo>
                  <a:pt x="348204" y="3615157"/>
                  <a:pt x="349840" y="3612014"/>
                  <a:pt x="347451" y="3612766"/>
                </a:cubicBezTo>
                <a:cubicBezTo>
                  <a:pt x="345064" y="3613518"/>
                  <a:pt x="353114" y="3605731"/>
                  <a:pt x="358775" y="3598698"/>
                </a:cubicBezTo>
                <a:cubicBezTo>
                  <a:pt x="358022" y="3596309"/>
                  <a:pt x="355635" y="3597060"/>
                  <a:pt x="355635" y="3597060"/>
                </a:cubicBezTo>
                <a:cubicBezTo>
                  <a:pt x="355635" y="3597060"/>
                  <a:pt x="357270" y="3593919"/>
                  <a:pt x="358906" y="3590778"/>
                </a:cubicBezTo>
                <a:cubicBezTo>
                  <a:pt x="358906" y="3590778"/>
                  <a:pt x="361294" y="3590026"/>
                  <a:pt x="361294" y="3590026"/>
                </a:cubicBezTo>
                <a:cubicBezTo>
                  <a:pt x="361294" y="3590026"/>
                  <a:pt x="361294" y="3590026"/>
                  <a:pt x="364434" y="3591664"/>
                </a:cubicBezTo>
                <a:cubicBezTo>
                  <a:pt x="367709" y="3585381"/>
                  <a:pt x="370981" y="3579100"/>
                  <a:pt x="375005" y="3575208"/>
                </a:cubicBezTo>
                <a:cubicBezTo>
                  <a:pt x="376642" y="3572066"/>
                  <a:pt x="380667" y="3568174"/>
                  <a:pt x="379915" y="3565784"/>
                </a:cubicBezTo>
                <a:cubicBezTo>
                  <a:pt x="381552" y="3562642"/>
                  <a:pt x="381552" y="3562642"/>
                  <a:pt x="387212" y="3555609"/>
                </a:cubicBezTo>
                <a:cubicBezTo>
                  <a:pt x="396145" y="3542293"/>
                  <a:pt x="396145" y="3542293"/>
                  <a:pt x="402558" y="3537648"/>
                </a:cubicBezTo>
                <a:cubicBezTo>
                  <a:pt x="402558" y="3537648"/>
                  <a:pt x="404195" y="3534508"/>
                  <a:pt x="406582" y="3533756"/>
                </a:cubicBezTo>
                <a:cubicBezTo>
                  <a:pt x="409856" y="3527473"/>
                  <a:pt x="415517" y="3520439"/>
                  <a:pt x="414765" y="3518050"/>
                </a:cubicBezTo>
                <a:cubicBezTo>
                  <a:pt x="414765" y="3518050"/>
                  <a:pt x="414013" y="3515660"/>
                  <a:pt x="414013" y="3515660"/>
                </a:cubicBezTo>
                <a:cubicBezTo>
                  <a:pt x="419673" y="3508627"/>
                  <a:pt x="420425" y="3511016"/>
                  <a:pt x="424450" y="3507124"/>
                </a:cubicBezTo>
                <a:cubicBezTo>
                  <a:pt x="424450" y="3507124"/>
                  <a:pt x="427724" y="3500840"/>
                  <a:pt x="427724" y="3500840"/>
                </a:cubicBezTo>
                <a:cubicBezTo>
                  <a:pt x="426972" y="3498452"/>
                  <a:pt x="424582" y="3499204"/>
                  <a:pt x="423699" y="3504733"/>
                </a:cubicBezTo>
                <a:cubicBezTo>
                  <a:pt x="421309" y="3505485"/>
                  <a:pt x="421309" y="3505485"/>
                  <a:pt x="418921" y="3506237"/>
                </a:cubicBezTo>
                <a:cubicBezTo>
                  <a:pt x="420557" y="3503097"/>
                  <a:pt x="422947" y="3502344"/>
                  <a:pt x="424582" y="3499204"/>
                </a:cubicBezTo>
                <a:cubicBezTo>
                  <a:pt x="426972" y="3498452"/>
                  <a:pt x="428607" y="3495310"/>
                  <a:pt x="428607" y="3495310"/>
                </a:cubicBezTo>
                <a:cubicBezTo>
                  <a:pt x="431880" y="3489029"/>
                  <a:pt x="434268" y="3488277"/>
                  <a:pt x="434268" y="3488277"/>
                </a:cubicBezTo>
                <a:cubicBezTo>
                  <a:pt x="435020" y="3490665"/>
                  <a:pt x="435020" y="3490665"/>
                  <a:pt x="437408" y="3489915"/>
                </a:cubicBezTo>
                <a:cubicBezTo>
                  <a:pt x="437408" y="3489915"/>
                  <a:pt x="441433" y="3486022"/>
                  <a:pt x="443069" y="3482880"/>
                </a:cubicBezTo>
                <a:cubicBezTo>
                  <a:pt x="443069" y="3482880"/>
                  <a:pt x="444706" y="3479738"/>
                  <a:pt x="444706" y="3479738"/>
                </a:cubicBezTo>
                <a:cubicBezTo>
                  <a:pt x="447979" y="3473457"/>
                  <a:pt x="449614" y="3470316"/>
                  <a:pt x="456912" y="3460141"/>
                </a:cubicBezTo>
                <a:cubicBezTo>
                  <a:pt x="459301" y="3459389"/>
                  <a:pt x="460937" y="3456247"/>
                  <a:pt x="460937" y="3456247"/>
                </a:cubicBezTo>
                <a:cubicBezTo>
                  <a:pt x="460937" y="3456247"/>
                  <a:pt x="460937" y="3456247"/>
                  <a:pt x="458549" y="3456999"/>
                </a:cubicBezTo>
                <a:cubicBezTo>
                  <a:pt x="456160" y="3457750"/>
                  <a:pt x="454524" y="3460893"/>
                  <a:pt x="450498" y="3464785"/>
                </a:cubicBezTo>
                <a:cubicBezTo>
                  <a:pt x="452135" y="3461644"/>
                  <a:pt x="453771" y="3458502"/>
                  <a:pt x="455408" y="3455362"/>
                </a:cubicBezTo>
                <a:cubicBezTo>
                  <a:pt x="457796" y="3454609"/>
                  <a:pt x="457045" y="3452221"/>
                  <a:pt x="457045" y="3452221"/>
                </a:cubicBezTo>
                <a:cubicBezTo>
                  <a:pt x="454655" y="3452973"/>
                  <a:pt x="453020" y="3456114"/>
                  <a:pt x="453020" y="3456114"/>
                </a:cubicBezTo>
                <a:cubicBezTo>
                  <a:pt x="450630" y="3456865"/>
                  <a:pt x="448995" y="3460006"/>
                  <a:pt x="449746" y="3462396"/>
                </a:cubicBezTo>
                <a:cubicBezTo>
                  <a:pt x="447358" y="3463148"/>
                  <a:pt x="449746" y="3462396"/>
                  <a:pt x="448111" y="3465537"/>
                </a:cubicBezTo>
                <a:cubicBezTo>
                  <a:pt x="446474" y="3468677"/>
                  <a:pt x="442450" y="3472571"/>
                  <a:pt x="438425" y="3476464"/>
                </a:cubicBezTo>
                <a:cubicBezTo>
                  <a:pt x="439177" y="3478852"/>
                  <a:pt x="436787" y="3479604"/>
                  <a:pt x="435152" y="3482745"/>
                </a:cubicBezTo>
                <a:cubicBezTo>
                  <a:pt x="433515" y="3485886"/>
                  <a:pt x="433515" y="3485886"/>
                  <a:pt x="430244" y="3492169"/>
                </a:cubicBezTo>
                <a:cubicBezTo>
                  <a:pt x="426219" y="3496062"/>
                  <a:pt x="423831" y="3496813"/>
                  <a:pt x="420557" y="3503097"/>
                </a:cubicBezTo>
                <a:cubicBezTo>
                  <a:pt x="420557" y="3503097"/>
                  <a:pt x="418169" y="3503848"/>
                  <a:pt x="418169" y="3503848"/>
                </a:cubicBezTo>
                <a:cubicBezTo>
                  <a:pt x="416533" y="3506988"/>
                  <a:pt x="414145" y="3507740"/>
                  <a:pt x="411757" y="3508492"/>
                </a:cubicBezTo>
                <a:cubicBezTo>
                  <a:pt x="408483" y="3514774"/>
                  <a:pt x="404458" y="3518668"/>
                  <a:pt x="401186" y="3524949"/>
                </a:cubicBezTo>
                <a:cubicBezTo>
                  <a:pt x="401186" y="3524949"/>
                  <a:pt x="400302" y="3530480"/>
                  <a:pt x="407599" y="3520305"/>
                </a:cubicBezTo>
                <a:cubicBezTo>
                  <a:pt x="408351" y="3522694"/>
                  <a:pt x="404326" y="3526587"/>
                  <a:pt x="402691" y="3529728"/>
                </a:cubicBezTo>
                <a:cubicBezTo>
                  <a:pt x="400302" y="3530480"/>
                  <a:pt x="401054" y="3532869"/>
                  <a:pt x="398667" y="3533621"/>
                </a:cubicBezTo>
                <a:cubicBezTo>
                  <a:pt x="397030" y="3536762"/>
                  <a:pt x="394642" y="3537515"/>
                  <a:pt x="393005" y="3540655"/>
                </a:cubicBezTo>
                <a:cubicBezTo>
                  <a:pt x="391368" y="3543796"/>
                  <a:pt x="393005" y="3540655"/>
                  <a:pt x="395393" y="3539903"/>
                </a:cubicBezTo>
                <a:cubicBezTo>
                  <a:pt x="397030" y="3536762"/>
                  <a:pt x="397783" y="3539152"/>
                  <a:pt x="393757" y="3543044"/>
                </a:cubicBezTo>
                <a:cubicBezTo>
                  <a:pt x="392120" y="3546186"/>
                  <a:pt x="386459" y="3553219"/>
                  <a:pt x="386459" y="3553219"/>
                </a:cubicBezTo>
                <a:cubicBezTo>
                  <a:pt x="385708" y="3550830"/>
                  <a:pt x="387343" y="3547689"/>
                  <a:pt x="386592" y="3545300"/>
                </a:cubicBezTo>
                <a:cubicBezTo>
                  <a:pt x="386592" y="3545300"/>
                  <a:pt x="388980" y="3544548"/>
                  <a:pt x="388980" y="3544548"/>
                </a:cubicBezTo>
                <a:cubicBezTo>
                  <a:pt x="386592" y="3545300"/>
                  <a:pt x="387475" y="3539770"/>
                  <a:pt x="384203" y="3546051"/>
                </a:cubicBezTo>
                <a:cubicBezTo>
                  <a:pt x="380179" y="3549944"/>
                  <a:pt x="376906" y="3556225"/>
                  <a:pt x="374516" y="3556978"/>
                </a:cubicBezTo>
                <a:cubicBezTo>
                  <a:pt x="371245" y="3563260"/>
                  <a:pt x="367220" y="3567152"/>
                  <a:pt x="361559" y="3574187"/>
                </a:cubicBezTo>
                <a:cubicBezTo>
                  <a:pt x="361559" y="3574187"/>
                  <a:pt x="359922" y="3577328"/>
                  <a:pt x="357535" y="3578080"/>
                </a:cubicBezTo>
                <a:cubicBezTo>
                  <a:pt x="357535" y="3578080"/>
                  <a:pt x="356782" y="3575691"/>
                  <a:pt x="354395" y="3576443"/>
                </a:cubicBezTo>
                <a:cubicBezTo>
                  <a:pt x="354395" y="3576443"/>
                  <a:pt x="352758" y="3579584"/>
                  <a:pt x="352758" y="3579584"/>
                </a:cubicBezTo>
                <a:cubicBezTo>
                  <a:pt x="350370" y="3580334"/>
                  <a:pt x="351122" y="3582725"/>
                  <a:pt x="351122" y="3582725"/>
                </a:cubicBezTo>
                <a:cubicBezTo>
                  <a:pt x="351874" y="3585114"/>
                  <a:pt x="352626" y="3587504"/>
                  <a:pt x="348602" y="3591394"/>
                </a:cubicBezTo>
                <a:cubicBezTo>
                  <a:pt x="346213" y="3592146"/>
                  <a:pt x="343823" y="3592899"/>
                  <a:pt x="339047" y="3594402"/>
                </a:cubicBezTo>
                <a:cubicBezTo>
                  <a:pt x="338163" y="3599933"/>
                  <a:pt x="334139" y="3603826"/>
                  <a:pt x="332503" y="3606967"/>
                </a:cubicBezTo>
                <a:cubicBezTo>
                  <a:pt x="329228" y="3613249"/>
                  <a:pt x="325957" y="3619531"/>
                  <a:pt x="319545" y="3624177"/>
                </a:cubicBezTo>
                <a:cubicBezTo>
                  <a:pt x="319545" y="3624177"/>
                  <a:pt x="317908" y="3627316"/>
                  <a:pt x="315520" y="3628068"/>
                </a:cubicBezTo>
                <a:cubicBezTo>
                  <a:pt x="316273" y="3630457"/>
                  <a:pt x="316273" y="3630457"/>
                  <a:pt x="318660" y="3629706"/>
                </a:cubicBezTo>
                <a:lnTo>
                  <a:pt x="313860" y="3638921"/>
                </a:lnTo>
                <a:lnTo>
                  <a:pt x="313515" y="3638722"/>
                </a:lnTo>
                <a:lnTo>
                  <a:pt x="312140" y="3640945"/>
                </a:lnTo>
                <a:lnTo>
                  <a:pt x="311329" y="3641861"/>
                </a:lnTo>
                <a:cubicBezTo>
                  <a:pt x="310323" y="3642835"/>
                  <a:pt x="309726" y="3643023"/>
                  <a:pt x="311362" y="3639882"/>
                </a:cubicBezTo>
                <a:cubicBezTo>
                  <a:pt x="310610" y="3637492"/>
                  <a:pt x="310610" y="3637492"/>
                  <a:pt x="310610" y="3637492"/>
                </a:cubicBezTo>
                <a:cubicBezTo>
                  <a:pt x="310610" y="3637492"/>
                  <a:pt x="310610" y="3637492"/>
                  <a:pt x="308222" y="3638244"/>
                </a:cubicBezTo>
                <a:cubicBezTo>
                  <a:pt x="301678" y="3650808"/>
                  <a:pt x="301809" y="3642888"/>
                  <a:pt x="294511" y="3653064"/>
                </a:cubicBezTo>
                <a:cubicBezTo>
                  <a:pt x="295264" y="3655452"/>
                  <a:pt x="292875" y="3656204"/>
                  <a:pt x="292875" y="3656204"/>
                </a:cubicBezTo>
                <a:cubicBezTo>
                  <a:pt x="296899" y="3652312"/>
                  <a:pt x="292875" y="3656204"/>
                  <a:pt x="291240" y="3659346"/>
                </a:cubicBezTo>
                <a:cubicBezTo>
                  <a:pt x="289603" y="3662487"/>
                  <a:pt x="287215" y="3663238"/>
                  <a:pt x="285579" y="3666379"/>
                </a:cubicBezTo>
                <a:cubicBezTo>
                  <a:pt x="286331" y="3668768"/>
                  <a:pt x="284694" y="3671910"/>
                  <a:pt x="280669" y="3675804"/>
                </a:cubicBezTo>
                <a:cubicBezTo>
                  <a:pt x="280669" y="3675804"/>
                  <a:pt x="280669" y="3675804"/>
                  <a:pt x="283056" y="3675052"/>
                </a:cubicBezTo>
                <a:cubicBezTo>
                  <a:pt x="287082" y="3671158"/>
                  <a:pt x="285447" y="3674299"/>
                  <a:pt x="285447" y="3674299"/>
                </a:cubicBezTo>
                <a:cubicBezTo>
                  <a:pt x="285447" y="3674299"/>
                  <a:pt x="286199" y="3676688"/>
                  <a:pt x="286199" y="3676688"/>
                </a:cubicBezTo>
                <a:cubicBezTo>
                  <a:pt x="283809" y="3677440"/>
                  <a:pt x="282173" y="3680581"/>
                  <a:pt x="282173" y="3680581"/>
                </a:cubicBezTo>
                <a:cubicBezTo>
                  <a:pt x="278149" y="3684475"/>
                  <a:pt x="278149" y="3684475"/>
                  <a:pt x="272488" y="3691508"/>
                </a:cubicBezTo>
                <a:cubicBezTo>
                  <a:pt x="271604" y="3697039"/>
                  <a:pt x="263554" y="3704825"/>
                  <a:pt x="261166" y="3705576"/>
                </a:cubicBezTo>
                <a:cubicBezTo>
                  <a:pt x="261166" y="3705576"/>
                  <a:pt x="261166" y="3705576"/>
                  <a:pt x="257142" y="3709468"/>
                </a:cubicBezTo>
                <a:cubicBezTo>
                  <a:pt x="253869" y="3715750"/>
                  <a:pt x="252232" y="3718893"/>
                  <a:pt x="249843" y="3719644"/>
                </a:cubicBezTo>
                <a:cubicBezTo>
                  <a:pt x="249843" y="3719644"/>
                  <a:pt x="249843" y="3719644"/>
                  <a:pt x="249091" y="3717254"/>
                </a:cubicBezTo>
                <a:cubicBezTo>
                  <a:pt x="243431" y="3724288"/>
                  <a:pt x="237770" y="3731323"/>
                  <a:pt x="232860" y="3740745"/>
                </a:cubicBezTo>
                <a:cubicBezTo>
                  <a:pt x="235249" y="3739993"/>
                  <a:pt x="236887" y="3736853"/>
                  <a:pt x="236887" y="3736853"/>
                </a:cubicBezTo>
                <a:cubicBezTo>
                  <a:pt x="236887" y="3736853"/>
                  <a:pt x="237638" y="3739242"/>
                  <a:pt x="237638" y="3739242"/>
                </a:cubicBezTo>
                <a:cubicBezTo>
                  <a:pt x="236001" y="3742383"/>
                  <a:pt x="233612" y="3743135"/>
                  <a:pt x="231224" y="3743886"/>
                </a:cubicBezTo>
                <a:cubicBezTo>
                  <a:pt x="231977" y="3746276"/>
                  <a:pt x="231977" y="3746276"/>
                  <a:pt x="229588" y="3747027"/>
                </a:cubicBezTo>
                <a:cubicBezTo>
                  <a:pt x="230340" y="3749417"/>
                  <a:pt x="230340" y="3749417"/>
                  <a:pt x="232728" y="3748665"/>
                </a:cubicBezTo>
                <a:cubicBezTo>
                  <a:pt x="232728" y="3748665"/>
                  <a:pt x="231092" y="3751806"/>
                  <a:pt x="231092" y="3751806"/>
                </a:cubicBezTo>
                <a:cubicBezTo>
                  <a:pt x="229456" y="3754946"/>
                  <a:pt x="227068" y="3755698"/>
                  <a:pt x="227820" y="3758089"/>
                </a:cubicBezTo>
                <a:cubicBezTo>
                  <a:pt x="223044" y="3759592"/>
                  <a:pt x="220654" y="3760344"/>
                  <a:pt x="220654" y="3760344"/>
                </a:cubicBezTo>
                <a:cubicBezTo>
                  <a:pt x="219902" y="3757954"/>
                  <a:pt x="221539" y="3754813"/>
                  <a:pt x="215878" y="3761847"/>
                </a:cubicBezTo>
                <a:cubicBezTo>
                  <a:pt x="213489" y="3762599"/>
                  <a:pt x="214241" y="3764988"/>
                  <a:pt x="214241" y="3764988"/>
                </a:cubicBezTo>
                <a:cubicBezTo>
                  <a:pt x="214241" y="3764988"/>
                  <a:pt x="210970" y="3771271"/>
                  <a:pt x="210970" y="3771271"/>
                </a:cubicBezTo>
                <a:cubicBezTo>
                  <a:pt x="206193" y="3772774"/>
                  <a:pt x="198895" y="3782949"/>
                  <a:pt x="197258" y="3786089"/>
                </a:cubicBezTo>
                <a:cubicBezTo>
                  <a:pt x="194871" y="3786841"/>
                  <a:pt x="193234" y="3789983"/>
                  <a:pt x="193234" y="3789983"/>
                </a:cubicBezTo>
                <a:cubicBezTo>
                  <a:pt x="185937" y="3800159"/>
                  <a:pt x="180276" y="3807191"/>
                  <a:pt x="174616" y="3814225"/>
                </a:cubicBezTo>
                <a:cubicBezTo>
                  <a:pt x="175367" y="3816614"/>
                  <a:pt x="172977" y="3817367"/>
                  <a:pt x="173730" y="3819756"/>
                </a:cubicBezTo>
                <a:cubicBezTo>
                  <a:pt x="171341" y="3820507"/>
                  <a:pt x="169706" y="3823649"/>
                  <a:pt x="169706" y="3823649"/>
                </a:cubicBezTo>
                <a:cubicBezTo>
                  <a:pt x="164929" y="3825152"/>
                  <a:pt x="164929" y="3825152"/>
                  <a:pt x="164045" y="3830683"/>
                </a:cubicBezTo>
                <a:cubicBezTo>
                  <a:pt x="152723" y="3844751"/>
                  <a:pt x="141400" y="3858819"/>
                  <a:pt x="133218" y="3874525"/>
                </a:cubicBezTo>
                <a:cubicBezTo>
                  <a:pt x="133218" y="3874525"/>
                  <a:pt x="129194" y="3878417"/>
                  <a:pt x="129194" y="3878417"/>
                </a:cubicBezTo>
                <a:cubicBezTo>
                  <a:pt x="129194" y="3878417"/>
                  <a:pt x="125169" y="3882310"/>
                  <a:pt x="121145" y="3886203"/>
                </a:cubicBezTo>
                <a:cubicBezTo>
                  <a:pt x="117872" y="3892485"/>
                  <a:pt x="116236" y="3895627"/>
                  <a:pt x="114600" y="3898769"/>
                </a:cubicBezTo>
                <a:cubicBezTo>
                  <a:pt x="113848" y="3896378"/>
                  <a:pt x="109070" y="3897882"/>
                  <a:pt x="107435" y="3901024"/>
                </a:cubicBezTo>
                <a:cubicBezTo>
                  <a:pt x="105798" y="3904165"/>
                  <a:pt x="104161" y="3907305"/>
                  <a:pt x="104913" y="3909695"/>
                </a:cubicBezTo>
                <a:cubicBezTo>
                  <a:pt x="102526" y="3910446"/>
                  <a:pt x="103277" y="3912837"/>
                  <a:pt x="103277" y="3912837"/>
                </a:cubicBezTo>
                <a:cubicBezTo>
                  <a:pt x="98502" y="3914339"/>
                  <a:pt x="92088" y="3918985"/>
                  <a:pt x="88062" y="3922877"/>
                </a:cubicBezTo>
                <a:cubicBezTo>
                  <a:pt x="88815" y="3925267"/>
                  <a:pt x="86427" y="3926019"/>
                  <a:pt x="87178" y="3928408"/>
                </a:cubicBezTo>
                <a:cubicBezTo>
                  <a:pt x="84791" y="3929160"/>
                  <a:pt x="80014" y="3930662"/>
                  <a:pt x="77626" y="3931414"/>
                </a:cubicBezTo>
                <a:cubicBezTo>
                  <a:pt x="74485" y="3929777"/>
                  <a:pt x="76123" y="3926635"/>
                  <a:pt x="78510" y="3925883"/>
                </a:cubicBezTo>
                <a:cubicBezTo>
                  <a:pt x="81030" y="3917212"/>
                  <a:pt x="82666" y="3914071"/>
                  <a:pt x="91468" y="3908675"/>
                </a:cubicBezTo>
                <a:cubicBezTo>
                  <a:pt x="93857" y="3907923"/>
                  <a:pt x="93105" y="3905534"/>
                  <a:pt x="95493" y="3904783"/>
                </a:cubicBezTo>
                <a:cubicBezTo>
                  <a:pt x="97129" y="3901640"/>
                  <a:pt x="102789" y="3894606"/>
                  <a:pt x="103542" y="3896997"/>
                </a:cubicBezTo>
                <a:cubicBezTo>
                  <a:pt x="104293" y="3899385"/>
                  <a:pt x="100269" y="3903279"/>
                  <a:pt x="96246" y="3907171"/>
                </a:cubicBezTo>
                <a:cubicBezTo>
                  <a:pt x="96246" y="3907171"/>
                  <a:pt x="94609" y="3910312"/>
                  <a:pt x="94609" y="3910312"/>
                </a:cubicBezTo>
                <a:cubicBezTo>
                  <a:pt x="94609" y="3910312"/>
                  <a:pt x="96997" y="3909560"/>
                  <a:pt x="96997" y="3909560"/>
                </a:cubicBezTo>
                <a:cubicBezTo>
                  <a:pt x="101021" y="3905667"/>
                  <a:pt x="104293" y="3899385"/>
                  <a:pt x="108318" y="3895492"/>
                </a:cubicBezTo>
                <a:cubicBezTo>
                  <a:pt x="103674" y="3889076"/>
                  <a:pt x="103674" y="3889076"/>
                  <a:pt x="91601" y="3900754"/>
                </a:cubicBezTo>
                <a:cubicBezTo>
                  <a:pt x="94873" y="3894472"/>
                  <a:pt x="93369" y="3889694"/>
                  <a:pt x="89345" y="3893586"/>
                </a:cubicBezTo>
                <a:cubicBezTo>
                  <a:pt x="84567" y="3895089"/>
                  <a:pt x="79038" y="3894205"/>
                  <a:pt x="78286" y="3891814"/>
                </a:cubicBezTo>
                <a:cubicBezTo>
                  <a:pt x="78286" y="3891814"/>
                  <a:pt x="78286" y="3891814"/>
                  <a:pt x="84699" y="3887169"/>
                </a:cubicBezTo>
                <a:cubicBezTo>
                  <a:pt x="84699" y="3887169"/>
                  <a:pt x="84699" y="3887169"/>
                  <a:pt x="83063" y="3890311"/>
                </a:cubicBezTo>
                <a:cubicBezTo>
                  <a:pt x="83815" y="3892701"/>
                  <a:pt x="88724" y="3883277"/>
                  <a:pt x="91112" y="3882525"/>
                </a:cubicBezTo>
                <a:cubicBezTo>
                  <a:pt x="92749" y="3879385"/>
                  <a:pt x="94385" y="3876243"/>
                  <a:pt x="94385" y="3876243"/>
                </a:cubicBezTo>
                <a:cubicBezTo>
                  <a:pt x="94385" y="3876243"/>
                  <a:pt x="96020" y="3873103"/>
                  <a:pt x="95269" y="3870712"/>
                </a:cubicBezTo>
                <a:cubicBezTo>
                  <a:pt x="95269" y="3870712"/>
                  <a:pt x="95269" y="3870712"/>
                  <a:pt x="93764" y="3865933"/>
                </a:cubicBezTo>
                <a:cubicBezTo>
                  <a:pt x="96154" y="3865181"/>
                  <a:pt x="92129" y="3869074"/>
                  <a:pt x="89740" y="3869826"/>
                </a:cubicBezTo>
                <a:cubicBezTo>
                  <a:pt x="93012" y="3863545"/>
                  <a:pt x="87352" y="3870578"/>
                  <a:pt x="84964" y="3871329"/>
                </a:cubicBezTo>
                <a:cubicBezTo>
                  <a:pt x="85716" y="3873719"/>
                  <a:pt x="85716" y="3873719"/>
                  <a:pt x="83328" y="3874471"/>
                </a:cubicBezTo>
                <a:cubicBezTo>
                  <a:pt x="84081" y="3876860"/>
                  <a:pt x="84081" y="3876860"/>
                  <a:pt x="81691" y="3877612"/>
                </a:cubicBezTo>
                <a:cubicBezTo>
                  <a:pt x="80055" y="3880753"/>
                  <a:pt x="76782" y="3887036"/>
                  <a:pt x="75146" y="3890176"/>
                </a:cubicBezTo>
                <a:cubicBezTo>
                  <a:pt x="72757" y="3890928"/>
                  <a:pt x="71122" y="3894069"/>
                  <a:pt x="68733" y="3894821"/>
                </a:cubicBezTo>
                <a:cubicBezTo>
                  <a:pt x="69486" y="3897210"/>
                  <a:pt x="66345" y="3895573"/>
                  <a:pt x="66345" y="3895573"/>
                </a:cubicBezTo>
                <a:cubicBezTo>
                  <a:pt x="63957" y="3896324"/>
                  <a:pt x="62320" y="3899467"/>
                  <a:pt x="62320" y="3899467"/>
                </a:cubicBezTo>
                <a:cubicBezTo>
                  <a:pt x="60683" y="3902608"/>
                  <a:pt x="60683" y="3902608"/>
                  <a:pt x="59047" y="3905748"/>
                </a:cubicBezTo>
                <a:cubicBezTo>
                  <a:pt x="57411" y="3908889"/>
                  <a:pt x="50999" y="3913534"/>
                  <a:pt x="51750" y="3915923"/>
                </a:cubicBezTo>
                <a:cubicBezTo>
                  <a:pt x="49362" y="3916675"/>
                  <a:pt x="50114" y="3919065"/>
                  <a:pt x="50114" y="3919065"/>
                </a:cubicBezTo>
                <a:lnTo>
                  <a:pt x="45436" y="3924876"/>
                </a:lnTo>
                <a:lnTo>
                  <a:pt x="42347" y="3928522"/>
                </a:lnTo>
                <a:lnTo>
                  <a:pt x="39369" y="3932417"/>
                </a:lnTo>
                <a:lnTo>
                  <a:pt x="33131" y="3940166"/>
                </a:lnTo>
                <a:cubicBezTo>
                  <a:pt x="33131" y="3940166"/>
                  <a:pt x="30742" y="3940918"/>
                  <a:pt x="27470" y="3947201"/>
                </a:cubicBezTo>
                <a:cubicBezTo>
                  <a:pt x="28222" y="3949590"/>
                  <a:pt x="20174" y="3957376"/>
                  <a:pt x="16148" y="3961268"/>
                </a:cubicBezTo>
                <a:cubicBezTo>
                  <a:pt x="14511" y="3964410"/>
                  <a:pt x="12124" y="3965162"/>
                  <a:pt x="12124" y="3965162"/>
                </a:cubicBezTo>
                <a:cubicBezTo>
                  <a:pt x="9736" y="3965914"/>
                  <a:pt x="5711" y="3969807"/>
                  <a:pt x="4075" y="3972947"/>
                </a:cubicBezTo>
                <a:cubicBezTo>
                  <a:pt x="4827" y="3975337"/>
                  <a:pt x="2438" y="3976089"/>
                  <a:pt x="2438" y="3976089"/>
                </a:cubicBezTo>
                <a:cubicBezTo>
                  <a:pt x="2438" y="3976089"/>
                  <a:pt x="50" y="3976841"/>
                  <a:pt x="50" y="3976841"/>
                </a:cubicBezTo>
                <a:cubicBezTo>
                  <a:pt x="-703" y="3974451"/>
                  <a:pt x="7347" y="3966666"/>
                  <a:pt x="4207" y="3965027"/>
                </a:cubicBezTo>
                <a:cubicBezTo>
                  <a:pt x="6594" y="3964275"/>
                  <a:pt x="5843" y="3961887"/>
                  <a:pt x="8231" y="3961135"/>
                </a:cubicBezTo>
                <a:cubicBezTo>
                  <a:pt x="10619" y="3960383"/>
                  <a:pt x="10619" y="3960383"/>
                  <a:pt x="13008" y="3959632"/>
                </a:cubicBezTo>
                <a:cubicBezTo>
                  <a:pt x="15396" y="3958880"/>
                  <a:pt x="17032" y="3955738"/>
                  <a:pt x="16280" y="3953348"/>
                </a:cubicBezTo>
                <a:cubicBezTo>
                  <a:pt x="21942" y="3946315"/>
                  <a:pt x="11503" y="3954853"/>
                  <a:pt x="15528" y="3950960"/>
                </a:cubicBezTo>
                <a:cubicBezTo>
                  <a:pt x="17165" y="3947819"/>
                  <a:pt x="20438" y="3941536"/>
                  <a:pt x="22074" y="3938395"/>
                </a:cubicBezTo>
                <a:cubicBezTo>
                  <a:pt x="26850" y="3936892"/>
                  <a:pt x="25345" y="3932113"/>
                  <a:pt x="29371" y="3928220"/>
                </a:cubicBezTo>
                <a:cubicBezTo>
                  <a:pt x="36668" y="3918044"/>
                  <a:pt x="42328" y="3911010"/>
                  <a:pt x="42461" y="3903090"/>
                </a:cubicBezTo>
                <a:cubicBezTo>
                  <a:pt x="44097" y="3899949"/>
                  <a:pt x="49007" y="3890525"/>
                  <a:pt x="52278" y="3884243"/>
                </a:cubicBezTo>
                <a:cubicBezTo>
                  <a:pt x="55551" y="3877961"/>
                  <a:pt x="59577" y="3874068"/>
                  <a:pt x="61965" y="3873316"/>
                </a:cubicBezTo>
                <a:cubicBezTo>
                  <a:pt x="64353" y="3872565"/>
                  <a:pt x="64353" y="3872565"/>
                  <a:pt x="65990" y="3869424"/>
                </a:cubicBezTo>
                <a:cubicBezTo>
                  <a:pt x="68378" y="3868673"/>
                  <a:pt x="70014" y="3865531"/>
                  <a:pt x="70014" y="3865531"/>
                </a:cubicBezTo>
                <a:cubicBezTo>
                  <a:pt x="66122" y="3861504"/>
                  <a:pt x="70146" y="3857610"/>
                  <a:pt x="78196" y="3849825"/>
                </a:cubicBezTo>
                <a:cubicBezTo>
                  <a:pt x="83989" y="3834872"/>
                  <a:pt x="100088" y="3819300"/>
                  <a:pt x="103493" y="3805098"/>
                </a:cubicBezTo>
                <a:cubicBezTo>
                  <a:pt x="105881" y="3804347"/>
                  <a:pt x="107517" y="3801206"/>
                  <a:pt x="109905" y="3800454"/>
                </a:cubicBezTo>
                <a:cubicBezTo>
                  <a:pt x="113179" y="3794171"/>
                  <a:pt x="113179" y="3794171"/>
                  <a:pt x="113179" y="3794171"/>
                </a:cubicBezTo>
                <a:cubicBezTo>
                  <a:pt x="110038" y="3792533"/>
                  <a:pt x="114063" y="3788641"/>
                  <a:pt x="114946" y="3783111"/>
                </a:cubicBezTo>
                <a:cubicBezTo>
                  <a:pt x="118220" y="3776828"/>
                  <a:pt x="124633" y="3772184"/>
                  <a:pt x="127154" y="3763512"/>
                </a:cubicBezTo>
                <a:cubicBezTo>
                  <a:pt x="124765" y="3764264"/>
                  <a:pt x="118352" y="3768909"/>
                  <a:pt x="115212" y="3767271"/>
                </a:cubicBezTo>
                <a:cubicBezTo>
                  <a:pt x="114459" y="3764882"/>
                  <a:pt x="117732" y="3758598"/>
                  <a:pt x="110566" y="3760854"/>
                </a:cubicBezTo>
                <a:cubicBezTo>
                  <a:pt x="108931" y="3763996"/>
                  <a:pt x="109682" y="3766385"/>
                  <a:pt x="108047" y="3769526"/>
                </a:cubicBezTo>
                <a:cubicBezTo>
                  <a:pt x="108798" y="3771916"/>
                  <a:pt x="111187" y="3771164"/>
                  <a:pt x="108798" y="3771916"/>
                </a:cubicBezTo>
                <a:cubicBezTo>
                  <a:pt x="107162" y="3775057"/>
                  <a:pt x="106278" y="3780586"/>
                  <a:pt x="102253" y="3784479"/>
                </a:cubicBezTo>
                <a:cubicBezTo>
                  <a:pt x="102253" y="3784479"/>
                  <a:pt x="99113" y="3782841"/>
                  <a:pt x="99113" y="3782841"/>
                </a:cubicBezTo>
                <a:cubicBezTo>
                  <a:pt x="98361" y="3780454"/>
                  <a:pt x="100749" y="3779702"/>
                  <a:pt x="98361" y="3780454"/>
                </a:cubicBezTo>
                <a:cubicBezTo>
                  <a:pt x="96724" y="3783593"/>
                  <a:pt x="95088" y="3786734"/>
                  <a:pt x="95088" y="3786734"/>
                </a:cubicBezTo>
                <a:cubicBezTo>
                  <a:pt x="95840" y="3789125"/>
                  <a:pt x="94204" y="3792265"/>
                  <a:pt x="90178" y="3796158"/>
                </a:cubicBezTo>
                <a:cubicBezTo>
                  <a:pt x="88542" y="3799299"/>
                  <a:pt x="86154" y="3800051"/>
                  <a:pt x="81378" y="3801554"/>
                </a:cubicBezTo>
                <a:cubicBezTo>
                  <a:pt x="81245" y="3809475"/>
                  <a:pt x="71692" y="3812482"/>
                  <a:pt x="69171" y="3821153"/>
                </a:cubicBezTo>
                <a:cubicBezTo>
                  <a:pt x="69171" y="3821153"/>
                  <a:pt x="65146" y="3825045"/>
                  <a:pt x="65146" y="3825045"/>
                </a:cubicBezTo>
                <a:cubicBezTo>
                  <a:pt x="62758" y="3825797"/>
                  <a:pt x="62006" y="3823408"/>
                  <a:pt x="57981" y="3827301"/>
                </a:cubicBezTo>
                <a:cubicBezTo>
                  <a:pt x="57229" y="3824911"/>
                  <a:pt x="57229" y="3824911"/>
                  <a:pt x="59616" y="3824159"/>
                </a:cubicBezTo>
                <a:cubicBezTo>
                  <a:pt x="70187" y="3807703"/>
                  <a:pt x="61386" y="3813098"/>
                  <a:pt x="63023" y="3809958"/>
                </a:cubicBezTo>
                <a:cubicBezTo>
                  <a:pt x="63907" y="3804427"/>
                  <a:pt x="66295" y="3803675"/>
                  <a:pt x="71071" y="3802171"/>
                </a:cubicBezTo>
                <a:cubicBezTo>
                  <a:pt x="72708" y="3799031"/>
                  <a:pt x="74344" y="3795890"/>
                  <a:pt x="79122" y="3794387"/>
                </a:cubicBezTo>
                <a:cubicBezTo>
                  <a:pt x="81510" y="3793635"/>
                  <a:pt x="88808" y="3783461"/>
                  <a:pt x="94468" y="3776426"/>
                </a:cubicBezTo>
                <a:cubicBezTo>
                  <a:pt x="94468" y="3776426"/>
                  <a:pt x="93717" y="3774036"/>
                  <a:pt x="93717" y="3774036"/>
                </a:cubicBezTo>
                <a:cubicBezTo>
                  <a:pt x="88808" y="3783461"/>
                  <a:pt x="86551" y="3776292"/>
                  <a:pt x="79254" y="3786468"/>
                </a:cubicBezTo>
                <a:cubicBezTo>
                  <a:pt x="79254" y="3786468"/>
                  <a:pt x="76866" y="3787220"/>
                  <a:pt x="76866" y="3787220"/>
                </a:cubicBezTo>
                <a:cubicBezTo>
                  <a:pt x="76866" y="3787220"/>
                  <a:pt x="78501" y="3784077"/>
                  <a:pt x="77750" y="3781688"/>
                </a:cubicBezTo>
                <a:cubicBezTo>
                  <a:pt x="84162" y="3777044"/>
                  <a:pt x="87435" y="3770761"/>
                  <a:pt x="88319" y="3765232"/>
                </a:cubicBezTo>
                <a:cubicBezTo>
                  <a:pt x="89956" y="3762089"/>
                  <a:pt x="93981" y="3758196"/>
                  <a:pt x="98006" y="3754303"/>
                </a:cubicBezTo>
                <a:cubicBezTo>
                  <a:pt x="98006" y="3754303"/>
                  <a:pt x="97254" y="3751915"/>
                  <a:pt x="97254" y="3751915"/>
                </a:cubicBezTo>
                <a:cubicBezTo>
                  <a:pt x="97254" y="3751915"/>
                  <a:pt x="94865" y="3752667"/>
                  <a:pt x="95616" y="3755055"/>
                </a:cubicBezTo>
                <a:cubicBezTo>
                  <a:pt x="93228" y="3755807"/>
                  <a:pt x="91592" y="3758948"/>
                  <a:pt x="89956" y="3762089"/>
                </a:cubicBezTo>
                <a:cubicBezTo>
                  <a:pt x="89956" y="3762089"/>
                  <a:pt x="87567" y="3762841"/>
                  <a:pt x="88319" y="3765232"/>
                </a:cubicBezTo>
                <a:cubicBezTo>
                  <a:pt x="87567" y="3762841"/>
                  <a:pt x="86815" y="3760452"/>
                  <a:pt x="81154" y="3767487"/>
                </a:cubicBezTo>
                <a:cubicBezTo>
                  <a:pt x="73858" y="3777661"/>
                  <a:pt x="73858" y="3777661"/>
                  <a:pt x="71602" y="3770494"/>
                </a:cubicBezTo>
                <a:cubicBezTo>
                  <a:pt x="70097" y="3765714"/>
                  <a:pt x="75758" y="3758681"/>
                  <a:pt x="78278" y="3750009"/>
                </a:cubicBezTo>
                <a:cubicBezTo>
                  <a:pt x="78278" y="3750009"/>
                  <a:pt x="82303" y="3746116"/>
                  <a:pt x="82303" y="3746116"/>
                </a:cubicBezTo>
                <a:cubicBezTo>
                  <a:pt x="83940" y="3742974"/>
                  <a:pt x="83940" y="3742974"/>
                  <a:pt x="83940" y="3742974"/>
                </a:cubicBezTo>
                <a:cubicBezTo>
                  <a:pt x="79915" y="3746868"/>
                  <a:pt x="79915" y="3746868"/>
                  <a:pt x="79162" y="3744477"/>
                </a:cubicBezTo>
                <a:cubicBezTo>
                  <a:pt x="79162" y="3744477"/>
                  <a:pt x="75137" y="3748371"/>
                  <a:pt x="75890" y="3750761"/>
                </a:cubicBezTo>
                <a:cubicBezTo>
                  <a:pt x="70229" y="3757795"/>
                  <a:pt x="70229" y="3757795"/>
                  <a:pt x="69478" y="3755404"/>
                </a:cubicBezTo>
                <a:cubicBezTo>
                  <a:pt x="73502" y="3751512"/>
                  <a:pt x="75137" y="3748371"/>
                  <a:pt x="76775" y="3745229"/>
                </a:cubicBezTo>
                <a:cubicBezTo>
                  <a:pt x="76022" y="3742841"/>
                  <a:pt x="78410" y="3742089"/>
                  <a:pt x="78410" y="3742089"/>
                </a:cubicBezTo>
                <a:cubicBezTo>
                  <a:pt x="85576" y="3739834"/>
                  <a:pt x="87212" y="3736693"/>
                  <a:pt x="92121" y="3727269"/>
                </a:cubicBezTo>
                <a:cubicBezTo>
                  <a:pt x="93758" y="3724128"/>
                  <a:pt x="95393" y="3720987"/>
                  <a:pt x="97029" y="3717846"/>
                </a:cubicBezTo>
                <a:cubicBezTo>
                  <a:pt x="94642" y="3718598"/>
                  <a:pt x="94642" y="3718598"/>
                  <a:pt x="94642" y="3718598"/>
                </a:cubicBezTo>
                <a:cubicBezTo>
                  <a:pt x="93005" y="3721739"/>
                  <a:pt x="88981" y="3725632"/>
                  <a:pt x="87344" y="3728773"/>
                </a:cubicBezTo>
                <a:cubicBezTo>
                  <a:pt x="84956" y="3729524"/>
                  <a:pt x="83319" y="3732666"/>
                  <a:pt x="81684" y="3735806"/>
                </a:cubicBezTo>
                <a:cubicBezTo>
                  <a:pt x="86592" y="3726383"/>
                  <a:pt x="89865" y="3720101"/>
                  <a:pt x="94774" y="3710679"/>
                </a:cubicBezTo>
                <a:cubicBezTo>
                  <a:pt x="98799" y="3706785"/>
                  <a:pt x="102072" y="3700502"/>
                  <a:pt x="106848" y="3698999"/>
                </a:cubicBezTo>
                <a:cubicBezTo>
                  <a:pt x="110872" y="3695106"/>
                  <a:pt x="114898" y="3691213"/>
                  <a:pt x="114146" y="3688825"/>
                </a:cubicBezTo>
                <a:cubicBezTo>
                  <a:pt x="115030" y="3683294"/>
                  <a:pt x="122326" y="3673119"/>
                  <a:pt x="123210" y="3667588"/>
                </a:cubicBezTo>
                <a:cubicBezTo>
                  <a:pt x="132145" y="3654272"/>
                  <a:pt x="134666" y="3645601"/>
                  <a:pt x="135549" y="3640070"/>
                </a:cubicBezTo>
                <a:cubicBezTo>
                  <a:pt x="137185" y="3636929"/>
                  <a:pt x="145988" y="3631533"/>
                  <a:pt x="140459" y="3630647"/>
                </a:cubicBezTo>
                <a:cubicBezTo>
                  <a:pt x="139708" y="3628257"/>
                  <a:pt x="136568" y="3626619"/>
                  <a:pt x="131789" y="3628124"/>
                </a:cubicBezTo>
                <a:cubicBezTo>
                  <a:pt x="132542" y="3630512"/>
                  <a:pt x="132542" y="3630512"/>
                  <a:pt x="133293" y="3632902"/>
                </a:cubicBezTo>
                <a:cubicBezTo>
                  <a:pt x="136433" y="3634540"/>
                  <a:pt x="137185" y="3636929"/>
                  <a:pt x="126749" y="3645466"/>
                </a:cubicBezTo>
                <a:cubicBezTo>
                  <a:pt x="127500" y="3647856"/>
                  <a:pt x="125113" y="3648607"/>
                  <a:pt x="125113" y="3648607"/>
                </a:cubicBezTo>
                <a:cubicBezTo>
                  <a:pt x="109014" y="3664179"/>
                  <a:pt x="109766" y="3666567"/>
                  <a:pt x="103485" y="3663293"/>
                </a:cubicBezTo>
                <a:cubicBezTo>
                  <a:pt x="103485" y="3663293"/>
                  <a:pt x="102733" y="3660905"/>
                  <a:pt x="100343" y="3661656"/>
                </a:cubicBezTo>
                <a:cubicBezTo>
                  <a:pt x="100343" y="3661656"/>
                  <a:pt x="96320" y="3665549"/>
                  <a:pt x="97071" y="3667937"/>
                </a:cubicBezTo>
                <a:cubicBezTo>
                  <a:pt x="94683" y="3668689"/>
                  <a:pt x="93799" y="3674220"/>
                  <a:pt x="91411" y="3674971"/>
                </a:cubicBezTo>
                <a:cubicBezTo>
                  <a:pt x="89774" y="3678112"/>
                  <a:pt x="84996" y="3679616"/>
                  <a:pt x="85749" y="3682005"/>
                </a:cubicBezTo>
                <a:cubicBezTo>
                  <a:pt x="86501" y="3684395"/>
                  <a:pt x="88138" y="3681254"/>
                  <a:pt x="90526" y="3680502"/>
                </a:cubicBezTo>
                <a:cubicBezTo>
                  <a:pt x="92915" y="3679750"/>
                  <a:pt x="94551" y="3676608"/>
                  <a:pt x="96939" y="3675856"/>
                </a:cubicBezTo>
                <a:cubicBezTo>
                  <a:pt x="98576" y="3672716"/>
                  <a:pt x="100211" y="3669574"/>
                  <a:pt x="102600" y="3668822"/>
                </a:cubicBezTo>
                <a:cubicBezTo>
                  <a:pt x="103351" y="3671213"/>
                  <a:pt x="105741" y="3670461"/>
                  <a:pt x="107378" y="3667319"/>
                </a:cubicBezTo>
                <a:cubicBezTo>
                  <a:pt x="108130" y="3669708"/>
                  <a:pt x="106493" y="3672850"/>
                  <a:pt x="104103" y="3673602"/>
                </a:cubicBezTo>
                <a:cubicBezTo>
                  <a:pt x="100832" y="3679885"/>
                  <a:pt x="92030" y="3685281"/>
                  <a:pt x="89509" y="3693953"/>
                </a:cubicBezTo>
                <a:cubicBezTo>
                  <a:pt x="89509" y="3693953"/>
                  <a:pt x="85485" y="3697845"/>
                  <a:pt x="85485" y="3697845"/>
                </a:cubicBezTo>
                <a:cubicBezTo>
                  <a:pt x="84733" y="3695456"/>
                  <a:pt x="84733" y="3695456"/>
                  <a:pt x="86369" y="3692315"/>
                </a:cubicBezTo>
                <a:cubicBezTo>
                  <a:pt x="84865" y="3687536"/>
                  <a:pt x="87252" y="3686784"/>
                  <a:pt x="82477" y="3688288"/>
                </a:cubicBezTo>
                <a:cubicBezTo>
                  <a:pt x="74428" y="3696073"/>
                  <a:pt x="73675" y="3693683"/>
                  <a:pt x="80221" y="3681118"/>
                </a:cubicBezTo>
                <a:cubicBezTo>
                  <a:pt x="82741" y="3672448"/>
                  <a:pt x="90039" y="3662273"/>
                  <a:pt x="97203" y="3660017"/>
                </a:cubicBezTo>
                <a:cubicBezTo>
                  <a:pt x="98840" y="3656877"/>
                  <a:pt x="104370" y="3657762"/>
                  <a:pt x="103618" y="3655373"/>
                </a:cubicBezTo>
                <a:cubicBezTo>
                  <a:pt x="109277" y="3648339"/>
                  <a:pt x="112551" y="3642058"/>
                  <a:pt x="118212" y="3635023"/>
                </a:cubicBezTo>
                <a:cubicBezTo>
                  <a:pt x="118212" y="3635023"/>
                  <a:pt x="115822" y="3635774"/>
                  <a:pt x="115822" y="3635774"/>
                </a:cubicBezTo>
                <a:cubicBezTo>
                  <a:pt x="113435" y="3636526"/>
                  <a:pt x="112682" y="3634138"/>
                  <a:pt x="118345" y="3627104"/>
                </a:cubicBezTo>
                <a:cubicBezTo>
                  <a:pt x="119228" y="3621572"/>
                  <a:pt x="120865" y="3618432"/>
                  <a:pt x="122501" y="3615290"/>
                </a:cubicBezTo>
                <a:cubicBezTo>
                  <a:pt x="124136" y="3612150"/>
                  <a:pt x="129665" y="3613035"/>
                  <a:pt x="130551" y="3607504"/>
                </a:cubicBezTo>
                <a:cubicBezTo>
                  <a:pt x="129046" y="3602725"/>
                  <a:pt x="133071" y="3598833"/>
                  <a:pt x="132320" y="3596444"/>
                </a:cubicBezTo>
                <a:cubicBezTo>
                  <a:pt x="129179" y="3594806"/>
                  <a:pt x="130815" y="3591665"/>
                  <a:pt x="134971" y="3579852"/>
                </a:cubicBezTo>
                <a:cubicBezTo>
                  <a:pt x="140631" y="3572818"/>
                  <a:pt x="137492" y="3571182"/>
                  <a:pt x="132715" y="3572685"/>
                </a:cubicBezTo>
                <a:cubicBezTo>
                  <a:pt x="132715" y="3572685"/>
                  <a:pt x="134352" y="3569544"/>
                  <a:pt x="131963" y="3570296"/>
                </a:cubicBezTo>
                <a:cubicBezTo>
                  <a:pt x="131963" y="3570296"/>
                  <a:pt x="137623" y="3563262"/>
                  <a:pt x="133599" y="3567153"/>
                </a:cubicBezTo>
                <a:cubicBezTo>
                  <a:pt x="131210" y="3567905"/>
                  <a:pt x="131210" y="3567905"/>
                  <a:pt x="131210" y="3567905"/>
                </a:cubicBezTo>
                <a:cubicBezTo>
                  <a:pt x="128823" y="3568657"/>
                  <a:pt x="126435" y="3569408"/>
                  <a:pt x="130459" y="3565517"/>
                </a:cubicBezTo>
                <a:cubicBezTo>
                  <a:pt x="133731" y="3559233"/>
                  <a:pt x="134483" y="3561624"/>
                  <a:pt x="134483" y="3561624"/>
                </a:cubicBezTo>
                <a:cubicBezTo>
                  <a:pt x="136871" y="3560872"/>
                  <a:pt x="138509" y="3557730"/>
                  <a:pt x="138509" y="3557730"/>
                </a:cubicBezTo>
                <a:cubicBezTo>
                  <a:pt x="139262" y="3560120"/>
                  <a:pt x="144037" y="3558617"/>
                  <a:pt x="151333" y="3548442"/>
                </a:cubicBezTo>
                <a:cubicBezTo>
                  <a:pt x="155360" y="3544548"/>
                  <a:pt x="153722" y="3547690"/>
                  <a:pt x="152086" y="3550831"/>
                </a:cubicBezTo>
                <a:cubicBezTo>
                  <a:pt x="150450" y="3553971"/>
                  <a:pt x="152838" y="3553220"/>
                  <a:pt x="156112" y="3546937"/>
                </a:cubicBezTo>
                <a:cubicBezTo>
                  <a:pt x="160136" y="3543044"/>
                  <a:pt x="164160" y="3539152"/>
                  <a:pt x="165797" y="3536011"/>
                </a:cubicBezTo>
                <a:cubicBezTo>
                  <a:pt x="165044" y="3533622"/>
                  <a:pt x="166681" y="3530481"/>
                  <a:pt x="169069" y="3529729"/>
                </a:cubicBezTo>
                <a:cubicBezTo>
                  <a:pt x="174731" y="3522695"/>
                  <a:pt x="177119" y="3521945"/>
                  <a:pt x="178003" y="3516412"/>
                </a:cubicBezTo>
                <a:cubicBezTo>
                  <a:pt x="179639" y="3513271"/>
                  <a:pt x="181275" y="3510130"/>
                  <a:pt x="181275" y="3510130"/>
                </a:cubicBezTo>
                <a:cubicBezTo>
                  <a:pt x="176499" y="3511633"/>
                  <a:pt x="184546" y="3503847"/>
                  <a:pt x="190209" y="3496813"/>
                </a:cubicBezTo>
                <a:cubicBezTo>
                  <a:pt x="190209" y="3496813"/>
                  <a:pt x="189457" y="3494423"/>
                  <a:pt x="187069" y="3495174"/>
                </a:cubicBezTo>
                <a:cubicBezTo>
                  <a:pt x="187069" y="3495174"/>
                  <a:pt x="188705" y="3492034"/>
                  <a:pt x="191093" y="3491283"/>
                </a:cubicBezTo>
                <a:cubicBezTo>
                  <a:pt x="190341" y="3488892"/>
                  <a:pt x="192729" y="3488140"/>
                  <a:pt x="192729" y="3488140"/>
                </a:cubicBezTo>
                <a:cubicBezTo>
                  <a:pt x="195117" y="3487389"/>
                  <a:pt x="195117" y="3487389"/>
                  <a:pt x="195870" y="3489779"/>
                </a:cubicBezTo>
                <a:cubicBezTo>
                  <a:pt x="199141" y="3483497"/>
                  <a:pt x="203168" y="3479603"/>
                  <a:pt x="206439" y="3473321"/>
                </a:cubicBezTo>
                <a:cubicBezTo>
                  <a:pt x="210464" y="3469428"/>
                  <a:pt x="212100" y="3466289"/>
                  <a:pt x="212100" y="3466289"/>
                </a:cubicBezTo>
                <a:cubicBezTo>
                  <a:pt x="212984" y="3460757"/>
                  <a:pt x="215372" y="3460007"/>
                  <a:pt x="218647" y="3453724"/>
                </a:cubicBezTo>
                <a:cubicBezTo>
                  <a:pt x="229967" y="3439656"/>
                  <a:pt x="229967" y="3439656"/>
                  <a:pt x="233993" y="3435762"/>
                </a:cubicBezTo>
                <a:cubicBezTo>
                  <a:pt x="236381" y="3435011"/>
                  <a:pt x="235629" y="3432621"/>
                  <a:pt x="238018" y="3431871"/>
                </a:cubicBezTo>
                <a:cubicBezTo>
                  <a:pt x="244430" y="3427226"/>
                  <a:pt x="246950" y="3418555"/>
                  <a:pt x="246950" y="3418555"/>
                </a:cubicBezTo>
                <a:cubicBezTo>
                  <a:pt x="246198" y="3416165"/>
                  <a:pt x="246198" y="3416165"/>
                  <a:pt x="245446" y="3413776"/>
                </a:cubicBezTo>
                <a:cubicBezTo>
                  <a:pt x="253496" y="3405991"/>
                  <a:pt x="251861" y="3409132"/>
                  <a:pt x="255885" y="3405239"/>
                </a:cubicBezTo>
                <a:cubicBezTo>
                  <a:pt x="255885" y="3405239"/>
                  <a:pt x="259909" y="3401346"/>
                  <a:pt x="259909" y="3401346"/>
                </a:cubicBezTo>
                <a:cubicBezTo>
                  <a:pt x="259156" y="3398956"/>
                  <a:pt x="259156" y="3398956"/>
                  <a:pt x="259156" y="3398956"/>
                </a:cubicBezTo>
                <a:cubicBezTo>
                  <a:pt x="258404" y="3396566"/>
                  <a:pt x="259156" y="3398956"/>
                  <a:pt x="255133" y="3402850"/>
                </a:cubicBezTo>
                <a:cubicBezTo>
                  <a:pt x="255133" y="3402850"/>
                  <a:pt x="252745" y="3403601"/>
                  <a:pt x="252745" y="3403601"/>
                </a:cubicBezTo>
                <a:cubicBezTo>
                  <a:pt x="252745" y="3403601"/>
                  <a:pt x="254380" y="3400459"/>
                  <a:pt x="256016" y="3397318"/>
                </a:cubicBezTo>
                <a:cubicBezTo>
                  <a:pt x="258404" y="3396566"/>
                  <a:pt x="260041" y="3393425"/>
                  <a:pt x="262430" y="3392673"/>
                </a:cubicBezTo>
                <a:cubicBezTo>
                  <a:pt x="265702" y="3386392"/>
                  <a:pt x="265702" y="3386392"/>
                  <a:pt x="265702" y="3386392"/>
                </a:cubicBezTo>
                <a:cubicBezTo>
                  <a:pt x="266455" y="3388781"/>
                  <a:pt x="266455" y="3388781"/>
                  <a:pt x="268842" y="3388029"/>
                </a:cubicBezTo>
                <a:cubicBezTo>
                  <a:pt x="268842" y="3388029"/>
                  <a:pt x="272868" y="3384137"/>
                  <a:pt x="274503" y="3380996"/>
                </a:cubicBezTo>
                <a:cubicBezTo>
                  <a:pt x="274503" y="3380996"/>
                  <a:pt x="276139" y="3377854"/>
                  <a:pt x="276139" y="3377854"/>
                </a:cubicBezTo>
                <a:cubicBezTo>
                  <a:pt x="279413" y="3371571"/>
                  <a:pt x="281050" y="3368430"/>
                  <a:pt x="289098" y="3360644"/>
                </a:cubicBezTo>
                <a:cubicBezTo>
                  <a:pt x="290734" y="3357504"/>
                  <a:pt x="292370" y="3354363"/>
                  <a:pt x="294760" y="3353610"/>
                </a:cubicBezTo>
                <a:cubicBezTo>
                  <a:pt x="292370" y="3354363"/>
                  <a:pt x="292370" y="3354363"/>
                  <a:pt x="289982" y="3355115"/>
                </a:cubicBezTo>
                <a:cubicBezTo>
                  <a:pt x="289982" y="3355115"/>
                  <a:pt x="285958" y="3359008"/>
                  <a:pt x="284321" y="3362148"/>
                </a:cubicBezTo>
                <a:cubicBezTo>
                  <a:pt x="285958" y="3359008"/>
                  <a:pt x="287593" y="3355866"/>
                  <a:pt x="289230" y="3352727"/>
                </a:cubicBezTo>
                <a:cubicBezTo>
                  <a:pt x="286842" y="3353478"/>
                  <a:pt x="286842" y="3353478"/>
                  <a:pt x="284454" y="3354230"/>
                </a:cubicBezTo>
                <a:cubicBezTo>
                  <a:pt x="282817" y="3357369"/>
                  <a:pt x="280429" y="3358121"/>
                  <a:pt x="281182" y="3360511"/>
                </a:cubicBezTo>
                <a:cubicBezTo>
                  <a:pt x="281182" y="3360511"/>
                  <a:pt x="281182" y="3360511"/>
                  <a:pt x="279545" y="3363651"/>
                </a:cubicBezTo>
                <a:cubicBezTo>
                  <a:pt x="277910" y="3366792"/>
                  <a:pt x="273882" y="3370685"/>
                  <a:pt x="272247" y="3373827"/>
                </a:cubicBezTo>
                <a:cubicBezTo>
                  <a:pt x="270611" y="3376969"/>
                  <a:pt x="268223" y="3377720"/>
                  <a:pt x="268975" y="3380109"/>
                </a:cubicBezTo>
                <a:cubicBezTo>
                  <a:pt x="264951" y="3384003"/>
                  <a:pt x="265702" y="3386392"/>
                  <a:pt x="261678" y="3390284"/>
                </a:cubicBezTo>
                <a:cubicBezTo>
                  <a:pt x="257652" y="3394177"/>
                  <a:pt x="255264" y="3394929"/>
                  <a:pt x="251992" y="3401211"/>
                </a:cubicBezTo>
                <a:cubicBezTo>
                  <a:pt x="251992" y="3401211"/>
                  <a:pt x="249603" y="3401961"/>
                  <a:pt x="249603" y="3401961"/>
                </a:cubicBezTo>
                <a:cubicBezTo>
                  <a:pt x="247968" y="3405105"/>
                  <a:pt x="245580" y="3405856"/>
                  <a:pt x="243190" y="3406608"/>
                </a:cubicBezTo>
                <a:cubicBezTo>
                  <a:pt x="239918" y="3412890"/>
                  <a:pt x="235894" y="3416782"/>
                  <a:pt x="232622" y="3423066"/>
                </a:cubicBezTo>
                <a:cubicBezTo>
                  <a:pt x="232622" y="3423066"/>
                  <a:pt x="231738" y="3428596"/>
                  <a:pt x="239034" y="3418420"/>
                </a:cubicBezTo>
                <a:cubicBezTo>
                  <a:pt x="239034" y="3418420"/>
                  <a:pt x="241421" y="3417668"/>
                  <a:pt x="242174" y="3420059"/>
                </a:cubicBezTo>
                <a:cubicBezTo>
                  <a:pt x="239786" y="3420810"/>
                  <a:pt x="235762" y="3424702"/>
                  <a:pt x="234126" y="3427844"/>
                </a:cubicBezTo>
                <a:cubicBezTo>
                  <a:pt x="234878" y="3430233"/>
                  <a:pt x="232489" y="3430985"/>
                  <a:pt x="230101" y="3431736"/>
                </a:cubicBezTo>
                <a:cubicBezTo>
                  <a:pt x="228463" y="3434877"/>
                  <a:pt x="226827" y="3438019"/>
                  <a:pt x="226827" y="3438019"/>
                </a:cubicBezTo>
                <a:cubicBezTo>
                  <a:pt x="230853" y="3434125"/>
                  <a:pt x="229215" y="3437267"/>
                  <a:pt x="225191" y="3441160"/>
                </a:cubicBezTo>
                <a:cubicBezTo>
                  <a:pt x="223554" y="3444301"/>
                  <a:pt x="220282" y="3450582"/>
                  <a:pt x="217895" y="3451334"/>
                </a:cubicBezTo>
                <a:cubicBezTo>
                  <a:pt x="217895" y="3451334"/>
                  <a:pt x="218779" y="3445804"/>
                  <a:pt x="218779" y="3445804"/>
                </a:cubicBezTo>
                <a:cubicBezTo>
                  <a:pt x="220414" y="3442663"/>
                  <a:pt x="220414" y="3442663"/>
                  <a:pt x="220414" y="3442663"/>
                </a:cubicBezTo>
                <a:cubicBezTo>
                  <a:pt x="218027" y="3443415"/>
                  <a:pt x="218911" y="3437884"/>
                  <a:pt x="215639" y="3444167"/>
                </a:cubicBezTo>
                <a:cubicBezTo>
                  <a:pt x="211613" y="3448059"/>
                  <a:pt x="208340" y="3454341"/>
                  <a:pt x="205952" y="3455092"/>
                </a:cubicBezTo>
                <a:cubicBezTo>
                  <a:pt x="203431" y="3463764"/>
                  <a:pt x="199407" y="3467658"/>
                  <a:pt x="195381" y="3471551"/>
                </a:cubicBezTo>
                <a:cubicBezTo>
                  <a:pt x="193745" y="3474691"/>
                  <a:pt x="191357" y="3475443"/>
                  <a:pt x="191357" y="3475443"/>
                </a:cubicBezTo>
                <a:cubicBezTo>
                  <a:pt x="188969" y="3476193"/>
                  <a:pt x="188217" y="3473806"/>
                  <a:pt x="188217" y="3473806"/>
                </a:cubicBezTo>
                <a:cubicBezTo>
                  <a:pt x="188217" y="3473806"/>
                  <a:pt x="186581" y="3476945"/>
                  <a:pt x="184192" y="3477697"/>
                </a:cubicBezTo>
                <a:cubicBezTo>
                  <a:pt x="184945" y="3480086"/>
                  <a:pt x="182557" y="3480838"/>
                  <a:pt x="182557" y="3480838"/>
                </a:cubicBezTo>
                <a:cubicBezTo>
                  <a:pt x="183308" y="3483228"/>
                  <a:pt x="184061" y="3485617"/>
                  <a:pt x="182425" y="3488758"/>
                </a:cubicBezTo>
                <a:cubicBezTo>
                  <a:pt x="177647" y="3490262"/>
                  <a:pt x="175258" y="3491013"/>
                  <a:pt x="173622" y="3494154"/>
                </a:cubicBezTo>
                <a:cubicBezTo>
                  <a:pt x="169598" y="3498048"/>
                  <a:pt x="165574" y="3501940"/>
                  <a:pt x="166327" y="3504330"/>
                </a:cubicBezTo>
                <a:cubicBezTo>
                  <a:pt x="160664" y="3511364"/>
                  <a:pt x="157392" y="3517647"/>
                  <a:pt x="150979" y="3522290"/>
                </a:cubicBezTo>
                <a:cubicBezTo>
                  <a:pt x="150979" y="3522290"/>
                  <a:pt x="151732" y="3524681"/>
                  <a:pt x="147706" y="3528575"/>
                </a:cubicBezTo>
                <a:cubicBezTo>
                  <a:pt x="150095" y="3527823"/>
                  <a:pt x="150095" y="3527823"/>
                  <a:pt x="150095" y="3527823"/>
                </a:cubicBezTo>
                <a:cubicBezTo>
                  <a:pt x="150848" y="3530212"/>
                  <a:pt x="149209" y="3533355"/>
                  <a:pt x="145185" y="3537246"/>
                </a:cubicBezTo>
                <a:cubicBezTo>
                  <a:pt x="145185" y="3537246"/>
                  <a:pt x="139525" y="3544279"/>
                  <a:pt x="142797" y="3537998"/>
                </a:cubicBezTo>
                <a:cubicBezTo>
                  <a:pt x="133110" y="3548925"/>
                  <a:pt x="133245" y="3541005"/>
                  <a:pt x="126698" y="3553568"/>
                </a:cubicBezTo>
                <a:cubicBezTo>
                  <a:pt x="130723" y="3549677"/>
                  <a:pt x="125062" y="3556711"/>
                  <a:pt x="125062" y="3556711"/>
                </a:cubicBezTo>
                <a:cubicBezTo>
                  <a:pt x="123427" y="3559851"/>
                  <a:pt x="121038" y="3560603"/>
                  <a:pt x="117015" y="3564495"/>
                </a:cubicBezTo>
                <a:cubicBezTo>
                  <a:pt x="117766" y="3566886"/>
                  <a:pt x="116129" y="3570027"/>
                  <a:pt x="112103" y="3573919"/>
                </a:cubicBezTo>
                <a:cubicBezTo>
                  <a:pt x="112103" y="3573919"/>
                  <a:pt x="114492" y="3573167"/>
                  <a:pt x="114492" y="3573167"/>
                </a:cubicBezTo>
                <a:cubicBezTo>
                  <a:pt x="118518" y="3569274"/>
                  <a:pt x="116880" y="3572415"/>
                  <a:pt x="119271" y="3571664"/>
                </a:cubicBezTo>
                <a:cubicBezTo>
                  <a:pt x="119271" y="3571664"/>
                  <a:pt x="117632" y="3574806"/>
                  <a:pt x="117632" y="3574806"/>
                </a:cubicBezTo>
                <a:cubicBezTo>
                  <a:pt x="115996" y="3577947"/>
                  <a:pt x="113608" y="3578699"/>
                  <a:pt x="113608" y="3578699"/>
                </a:cubicBezTo>
                <a:cubicBezTo>
                  <a:pt x="109584" y="3582589"/>
                  <a:pt x="109584" y="3582589"/>
                  <a:pt x="106312" y="3588873"/>
                </a:cubicBezTo>
                <a:cubicBezTo>
                  <a:pt x="104676" y="3592014"/>
                  <a:pt x="104676" y="3592014"/>
                  <a:pt x="104676" y="3592014"/>
                </a:cubicBezTo>
                <a:cubicBezTo>
                  <a:pt x="105560" y="3586483"/>
                  <a:pt x="102286" y="3592767"/>
                  <a:pt x="100649" y="3595907"/>
                </a:cubicBezTo>
                <a:cubicBezTo>
                  <a:pt x="98262" y="3596659"/>
                  <a:pt x="96625" y="3599800"/>
                  <a:pt x="96625" y="3599800"/>
                </a:cubicBezTo>
                <a:cubicBezTo>
                  <a:pt x="96625" y="3599800"/>
                  <a:pt x="96625" y="3599800"/>
                  <a:pt x="97378" y="3602190"/>
                </a:cubicBezTo>
                <a:cubicBezTo>
                  <a:pt x="94989" y="3602942"/>
                  <a:pt x="94989" y="3602942"/>
                  <a:pt x="94989" y="3602942"/>
                </a:cubicBezTo>
                <a:cubicBezTo>
                  <a:pt x="92601" y="3603693"/>
                  <a:pt x="92601" y="3603693"/>
                  <a:pt x="89329" y="3609975"/>
                </a:cubicBezTo>
                <a:cubicBezTo>
                  <a:pt x="87692" y="3613117"/>
                  <a:pt x="85303" y="3613869"/>
                  <a:pt x="83666" y="3617009"/>
                </a:cubicBezTo>
                <a:cubicBezTo>
                  <a:pt x="88577" y="3607585"/>
                  <a:pt x="87825" y="3605196"/>
                  <a:pt x="91097" y="3598914"/>
                </a:cubicBezTo>
                <a:cubicBezTo>
                  <a:pt x="94369" y="3592631"/>
                  <a:pt x="96889" y="3583961"/>
                  <a:pt x="100164" y="3577677"/>
                </a:cubicBezTo>
                <a:cubicBezTo>
                  <a:pt x="97773" y="3578430"/>
                  <a:pt x="97773" y="3578430"/>
                  <a:pt x="97773" y="3578430"/>
                </a:cubicBezTo>
                <a:cubicBezTo>
                  <a:pt x="97773" y="3578430"/>
                  <a:pt x="99411" y="3575288"/>
                  <a:pt x="99411" y="3575288"/>
                </a:cubicBezTo>
                <a:cubicBezTo>
                  <a:pt x="97022" y="3576041"/>
                  <a:pt x="97022" y="3576041"/>
                  <a:pt x="95385" y="3579181"/>
                </a:cubicBezTo>
                <a:cubicBezTo>
                  <a:pt x="95385" y="3579181"/>
                  <a:pt x="93749" y="3582323"/>
                  <a:pt x="91361" y="3583075"/>
                </a:cubicBezTo>
                <a:cubicBezTo>
                  <a:pt x="91361" y="3583075"/>
                  <a:pt x="89725" y="3586216"/>
                  <a:pt x="90477" y="3588603"/>
                </a:cubicBezTo>
                <a:cubicBezTo>
                  <a:pt x="88089" y="3589355"/>
                  <a:pt x="86453" y="3592497"/>
                  <a:pt x="82427" y="3596390"/>
                </a:cubicBezTo>
                <a:cubicBezTo>
                  <a:pt x="84065" y="3593249"/>
                  <a:pt x="84065" y="3593249"/>
                  <a:pt x="84065" y="3593249"/>
                </a:cubicBezTo>
                <a:cubicBezTo>
                  <a:pt x="85700" y="3590107"/>
                  <a:pt x="85700" y="3590107"/>
                  <a:pt x="87337" y="3586968"/>
                </a:cubicBezTo>
                <a:cubicBezTo>
                  <a:pt x="88973" y="3583826"/>
                  <a:pt x="90609" y="3580684"/>
                  <a:pt x="89856" y="3578296"/>
                </a:cubicBezTo>
                <a:cubicBezTo>
                  <a:pt x="94633" y="3576792"/>
                  <a:pt x="96269" y="3573651"/>
                  <a:pt x="99543" y="3567368"/>
                </a:cubicBezTo>
                <a:cubicBezTo>
                  <a:pt x="99543" y="3567368"/>
                  <a:pt x="103567" y="3563476"/>
                  <a:pt x="103567" y="3563476"/>
                </a:cubicBezTo>
                <a:cubicBezTo>
                  <a:pt x="104320" y="3565865"/>
                  <a:pt x="104320" y="3565865"/>
                  <a:pt x="105072" y="3568254"/>
                </a:cubicBezTo>
                <a:cubicBezTo>
                  <a:pt x="106707" y="3565113"/>
                  <a:pt x="109096" y="3564362"/>
                  <a:pt x="108344" y="3561973"/>
                </a:cubicBezTo>
                <a:cubicBezTo>
                  <a:pt x="114006" y="3554938"/>
                  <a:pt x="113254" y="3552548"/>
                  <a:pt x="109228" y="3556442"/>
                </a:cubicBezTo>
                <a:cubicBezTo>
                  <a:pt x="106839" y="3557193"/>
                  <a:pt x="106839" y="3557193"/>
                  <a:pt x="102815" y="3561086"/>
                </a:cubicBezTo>
                <a:cubicBezTo>
                  <a:pt x="101180" y="3564228"/>
                  <a:pt x="98791" y="3564980"/>
                  <a:pt x="98791" y="3564980"/>
                </a:cubicBezTo>
                <a:cubicBezTo>
                  <a:pt x="95651" y="3563341"/>
                  <a:pt x="95651" y="3563341"/>
                  <a:pt x="90872" y="3564844"/>
                </a:cubicBezTo>
                <a:cubicBezTo>
                  <a:pt x="93261" y="3564093"/>
                  <a:pt x="92509" y="3561704"/>
                  <a:pt x="91756" y="3559315"/>
                </a:cubicBezTo>
                <a:cubicBezTo>
                  <a:pt x="91005" y="3556925"/>
                  <a:pt x="95783" y="3555422"/>
                  <a:pt x="98171" y="3554670"/>
                </a:cubicBezTo>
                <a:cubicBezTo>
                  <a:pt x="102196" y="3550777"/>
                  <a:pt x="106220" y="3546886"/>
                  <a:pt x="111130" y="3537460"/>
                </a:cubicBezTo>
                <a:cubicBezTo>
                  <a:pt x="111130" y="3537460"/>
                  <a:pt x="110377" y="3535071"/>
                  <a:pt x="112765" y="3534319"/>
                </a:cubicBezTo>
                <a:cubicBezTo>
                  <a:pt x="120813" y="3526532"/>
                  <a:pt x="120813" y="3526532"/>
                  <a:pt x="121698" y="3521004"/>
                </a:cubicBezTo>
                <a:cubicBezTo>
                  <a:pt x="124087" y="3520252"/>
                  <a:pt x="123334" y="3517861"/>
                  <a:pt x="123334" y="3517861"/>
                </a:cubicBezTo>
                <a:cubicBezTo>
                  <a:pt x="125724" y="3517110"/>
                  <a:pt x="125724" y="3517110"/>
                  <a:pt x="125724" y="3517110"/>
                </a:cubicBezTo>
                <a:cubicBezTo>
                  <a:pt x="128113" y="3516358"/>
                  <a:pt x="128113" y="3516358"/>
                  <a:pt x="130500" y="3515606"/>
                </a:cubicBezTo>
                <a:cubicBezTo>
                  <a:pt x="129748" y="3513216"/>
                  <a:pt x="129748" y="3513216"/>
                  <a:pt x="128997" y="3510827"/>
                </a:cubicBezTo>
                <a:cubicBezTo>
                  <a:pt x="125855" y="3509189"/>
                  <a:pt x="123468" y="3509940"/>
                  <a:pt x="125988" y="3501270"/>
                </a:cubicBezTo>
                <a:cubicBezTo>
                  <a:pt x="129260" y="3494987"/>
                  <a:pt x="128508" y="3492599"/>
                  <a:pt x="119707" y="3497993"/>
                </a:cubicBezTo>
                <a:cubicBezTo>
                  <a:pt x="115681" y="3501887"/>
                  <a:pt x="115681" y="3501887"/>
                  <a:pt x="116565" y="3496358"/>
                </a:cubicBezTo>
                <a:cubicBezTo>
                  <a:pt x="116699" y="3488438"/>
                  <a:pt x="106261" y="3496975"/>
                  <a:pt x="105509" y="3494585"/>
                </a:cubicBezTo>
                <a:cubicBezTo>
                  <a:pt x="105509" y="3494585"/>
                  <a:pt x="103121" y="3495336"/>
                  <a:pt x="101485" y="3498478"/>
                </a:cubicBezTo>
                <a:cubicBezTo>
                  <a:pt x="91798" y="3509403"/>
                  <a:pt x="85386" y="3514049"/>
                  <a:pt x="87154" y="3502989"/>
                </a:cubicBezTo>
                <a:cubicBezTo>
                  <a:pt x="87154" y="3502989"/>
                  <a:pt x="88790" y="3499848"/>
                  <a:pt x="90426" y="3496706"/>
                </a:cubicBezTo>
                <a:cubicBezTo>
                  <a:pt x="96841" y="3492062"/>
                  <a:pt x="100113" y="3485780"/>
                  <a:pt x="105640" y="3486665"/>
                </a:cubicBezTo>
                <a:cubicBezTo>
                  <a:pt x="110417" y="3485162"/>
                  <a:pt x="113692" y="3478880"/>
                  <a:pt x="114575" y="3473348"/>
                </a:cubicBezTo>
                <a:cubicBezTo>
                  <a:pt x="115459" y="3467819"/>
                  <a:pt x="115459" y="3467819"/>
                  <a:pt x="112187" y="3474100"/>
                </a:cubicBezTo>
                <a:cubicBezTo>
                  <a:pt x="109797" y="3474853"/>
                  <a:pt x="105773" y="3478746"/>
                  <a:pt x="101749" y="3482638"/>
                </a:cubicBezTo>
                <a:cubicBezTo>
                  <a:pt x="106656" y="3473215"/>
                  <a:pt x="110684" y="3469322"/>
                  <a:pt x="113956" y="3463041"/>
                </a:cubicBezTo>
                <a:cubicBezTo>
                  <a:pt x="119615" y="3456006"/>
                  <a:pt x="125278" y="3448973"/>
                  <a:pt x="121384" y="3444947"/>
                </a:cubicBezTo>
                <a:cubicBezTo>
                  <a:pt x="119880" y="3440166"/>
                  <a:pt x="123154" y="3433884"/>
                  <a:pt x="131202" y="3426099"/>
                </a:cubicBezTo>
                <a:cubicBezTo>
                  <a:pt x="137616" y="3421453"/>
                  <a:pt x="136865" y="3419065"/>
                  <a:pt x="136112" y="3416674"/>
                </a:cubicBezTo>
                <a:cubicBezTo>
                  <a:pt x="149953" y="3393936"/>
                  <a:pt x="154863" y="3384512"/>
                  <a:pt x="173482" y="3360269"/>
                </a:cubicBezTo>
                <a:cubicBezTo>
                  <a:pt x="171847" y="3363411"/>
                  <a:pt x="172598" y="3365800"/>
                  <a:pt x="172598" y="3365800"/>
                </a:cubicBezTo>
                <a:cubicBezTo>
                  <a:pt x="172598" y="3365800"/>
                  <a:pt x="174987" y="3365048"/>
                  <a:pt x="177374" y="3364297"/>
                </a:cubicBezTo>
                <a:cubicBezTo>
                  <a:pt x="176622" y="3361908"/>
                  <a:pt x="179011" y="3361156"/>
                  <a:pt x="180646" y="3358014"/>
                </a:cubicBezTo>
                <a:cubicBezTo>
                  <a:pt x="180646" y="3358014"/>
                  <a:pt x="178258" y="3358766"/>
                  <a:pt x="177506" y="3356377"/>
                </a:cubicBezTo>
                <a:cubicBezTo>
                  <a:pt x="176002" y="3351597"/>
                  <a:pt x="177637" y="3348456"/>
                  <a:pt x="189712" y="3336777"/>
                </a:cubicBezTo>
                <a:cubicBezTo>
                  <a:pt x="192985" y="3330496"/>
                  <a:pt x="197011" y="3326603"/>
                  <a:pt x="197894" y="3321072"/>
                </a:cubicBezTo>
                <a:cubicBezTo>
                  <a:pt x="200283" y="3320320"/>
                  <a:pt x="199531" y="3317932"/>
                  <a:pt x="199531" y="3317932"/>
                </a:cubicBezTo>
                <a:cubicBezTo>
                  <a:pt x="199531" y="3317932"/>
                  <a:pt x="199531" y="3317932"/>
                  <a:pt x="201920" y="3317180"/>
                </a:cubicBezTo>
                <a:cubicBezTo>
                  <a:pt x="201920" y="3317180"/>
                  <a:pt x="203555" y="3314038"/>
                  <a:pt x="203555" y="3314038"/>
                </a:cubicBezTo>
                <a:cubicBezTo>
                  <a:pt x="201167" y="3314790"/>
                  <a:pt x="199531" y="3317932"/>
                  <a:pt x="202803" y="3311649"/>
                </a:cubicBezTo>
                <a:cubicBezTo>
                  <a:pt x="202051" y="3309258"/>
                  <a:pt x="204439" y="3308506"/>
                  <a:pt x="203687" y="3306118"/>
                </a:cubicBezTo>
                <a:cubicBezTo>
                  <a:pt x="203687" y="3306118"/>
                  <a:pt x="205323" y="3302977"/>
                  <a:pt x="207711" y="3302225"/>
                </a:cubicBezTo>
                <a:cubicBezTo>
                  <a:pt x="210100" y="3301473"/>
                  <a:pt x="210100" y="3301473"/>
                  <a:pt x="209347" y="3299084"/>
                </a:cubicBezTo>
                <a:cubicBezTo>
                  <a:pt x="211737" y="3298331"/>
                  <a:pt x="211737" y="3298331"/>
                  <a:pt x="214126" y="3297581"/>
                </a:cubicBezTo>
                <a:cubicBezTo>
                  <a:pt x="215761" y="3294439"/>
                  <a:pt x="217397" y="3291297"/>
                  <a:pt x="216646" y="3288910"/>
                </a:cubicBezTo>
                <a:cubicBezTo>
                  <a:pt x="219034" y="3288158"/>
                  <a:pt x="218282" y="3285769"/>
                  <a:pt x="220670" y="3285017"/>
                </a:cubicBezTo>
                <a:cubicBezTo>
                  <a:pt x="220670" y="3285017"/>
                  <a:pt x="222306" y="3281876"/>
                  <a:pt x="222306" y="3281876"/>
                </a:cubicBezTo>
                <a:cubicBezTo>
                  <a:pt x="223059" y="3284265"/>
                  <a:pt x="227085" y="3280372"/>
                  <a:pt x="232744" y="3273338"/>
                </a:cubicBezTo>
                <a:cubicBezTo>
                  <a:pt x="234381" y="3270197"/>
                  <a:pt x="236769" y="3269446"/>
                  <a:pt x="240793" y="3265553"/>
                </a:cubicBezTo>
                <a:cubicBezTo>
                  <a:pt x="240793" y="3265553"/>
                  <a:pt x="240793" y="3265553"/>
                  <a:pt x="243183" y="3264800"/>
                </a:cubicBezTo>
                <a:cubicBezTo>
                  <a:pt x="242431" y="3262412"/>
                  <a:pt x="244819" y="3261660"/>
                  <a:pt x="244068" y="3259271"/>
                </a:cubicBezTo>
                <a:cubicBezTo>
                  <a:pt x="245703" y="3256129"/>
                  <a:pt x="249728" y="3252239"/>
                  <a:pt x="253752" y="3248346"/>
                </a:cubicBezTo>
                <a:cubicBezTo>
                  <a:pt x="256892" y="3249984"/>
                  <a:pt x="260032" y="3251619"/>
                  <a:pt x="255123" y="3261041"/>
                </a:cubicBezTo>
                <a:cubicBezTo>
                  <a:pt x="255123" y="3261041"/>
                  <a:pt x="257512" y="3260290"/>
                  <a:pt x="257512" y="3260290"/>
                </a:cubicBezTo>
                <a:cubicBezTo>
                  <a:pt x="258330" y="3258721"/>
                  <a:pt x="259148" y="3257151"/>
                  <a:pt x="260751" y="3255989"/>
                </a:cubicBezTo>
                <a:lnTo>
                  <a:pt x="268540" y="3254182"/>
                </a:lnTo>
                <a:lnTo>
                  <a:pt x="268635" y="3254486"/>
                </a:lnTo>
                <a:lnTo>
                  <a:pt x="273279" y="3253025"/>
                </a:lnTo>
                <a:lnTo>
                  <a:pt x="271842" y="3255779"/>
                </a:lnTo>
                <a:cubicBezTo>
                  <a:pt x="273037" y="3255404"/>
                  <a:pt x="273225" y="3256001"/>
                  <a:pt x="273523" y="3255907"/>
                </a:cubicBezTo>
                <a:lnTo>
                  <a:pt x="275637" y="3252283"/>
                </a:lnTo>
                <a:lnTo>
                  <a:pt x="276310" y="3252071"/>
                </a:lnTo>
                <a:lnTo>
                  <a:pt x="276218" y="3251778"/>
                </a:lnTo>
                <a:lnTo>
                  <a:pt x="278255" y="3251137"/>
                </a:lnTo>
                <a:cubicBezTo>
                  <a:pt x="282281" y="3247243"/>
                  <a:pt x="283165" y="3241714"/>
                  <a:pt x="283165" y="3241714"/>
                </a:cubicBezTo>
                <a:cubicBezTo>
                  <a:pt x="285554" y="3240963"/>
                  <a:pt x="284802" y="3238572"/>
                  <a:pt x="284802" y="3238572"/>
                </a:cubicBezTo>
                <a:cubicBezTo>
                  <a:pt x="292850" y="3230787"/>
                  <a:pt x="287942" y="3240211"/>
                  <a:pt x="287942" y="3240211"/>
                </a:cubicBezTo>
                <a:cubicBezTo>
                  <a:pt x="290330" y="3239459"/>
                  <a:pt x="291966" y="3236318"/>
                  <a:pt x="294354" y="3235566"/>
                </a:cubicBezTo>
                <a:cubicBezTo>
                  <a:pt x="293602" y="3233177"/>
                  <a:pt x="293602" y="3233177"/>
                  <a:pt x="295991" y="3232425"/>
                </a:cubicBezTo>
                <a:cubicBezTo>
                  <a:pt x="295239" y="3230035"/>
                  <a:pt x="296875" y="3226894"/>
                  <a:pt x="298513" y="3223753"/>
                </a:cubicBezTo>
                <a:cubicBezTo>
                  <a:pt x="300148" y="3220612"/>
                  <a:pt x="300148" y="3220612"/>
                  <a:pt x="301784" y="3217470"/>
                </a:cubicBezTo>
                <a:cubicBezTo>
                  <a:pt x="302537" y="3219861"/>
                  <a:pt x="302537" y="3219861"/>
                  <a:pt x="302537" y="3219861"/>
                </a:cubicBezTo>
                <a:cubicBezTo>
                  <a:pt x="293602" y="3233177"/>
                  <a:pt x="302404" y="3227780"/>
                  <a:pt x="302404" y="3227780"/>
                </a:cubicBezTo>
                <a:cubicBezTo>
                  <a:pt x="304793" y="3227028"/>
                  <a:pt x="304793" y="3227028"/>
                  <a:pt x="307180" y="3226276"/>
                </a:cubicBezTo>
                <a:cubicBezTo>
                  <a:pt x="306428" y="3223887"/>
                  <a:pt x="308065" y="3220747"/>
                  <a:pt x="307312" y="3218357"/>
                </a:cubicBezTo>
                <a:cubicBezTo>
                  <a:pt x="312090" y="3216854"/>
                  <a:pt x="316867" y="3215350"/>
                  <a:pt x="308685" y="3231055"/>
                </a:cubicBezTo>
                <a:cubicBezTo>
                  <a:pt x="306296" y="3231807"/>
                  <a:pt x="306296" y="3231807"/>
                  <a:pt x="307049" y="3234197"/>
                </a:cubicBezTo>
                <a:cubicBezTo>
                  <a:pt x="318371" y="3220128"/>
                  <a:pt x="311825" y="3232694"/>
                  <a:pt x="312576" y="3235081"/>
                </a:cubicBezTo>
                <a:cubicBezTo>
                  <a:pt x="313329" y="3237472"/>
                  <a:pt x="313329" y="3237472"/>
                  <a:pt x="321379" y="3229687"/>
                </a:cubicBezTo>
                <a:cubicBezTo>
                  <a:pt x="318991" y="3230439"/>
                  <a:pt x="318238" y="3228048"/>
                  <a:pt x="318238" y="3228048"/>
                </a:cubicBezTo>
                <a:cubicBezTo>
                  <a:pt x="318238" y="3228048"/>
                  <a:pt x="319876" y="3224908"/>
                  <a:pt x="319876" y="3224908"/>
                </a:cubicBezTo>
                <a:cubicBezTo>
                  <a:pt x="326419" y="3212344"/>
                  <a:pt x="326419" y="3212344"/>
                  <a:pt x="324032" y="3213095"/>
                </a:cubicBezTo>
                <a:cubicBezTo>
                  <a:pt x="317620" y="3217739"/>
                  <a:pt x="320891" y="3211456"/>
                  <a:pt x="322527" y="3208316"/>
                </a:cubicBezTo>
                <a:cubicBezTo>
                  <a:pt x="329825" y="3198142"/>
                  <a:pt x="325800" y="3202034"/>
                  <a:pt x="321776" y="3205927"/>
                </a:cubicBezTo>
                <a:cubicBezTo>
                  <a:pt x="316999" y="3207430"/>
                  <a:pt x="312974" y="3211323"/>
                  <a:pt x="320271" y="3201149"/>
                </a:cubicBezTo>
                <a:cubicBezTo>
                  <a:pt x="319519" y="3198761"/>
                  <a:pt x="321156" y="3195620"/>
                  <a:pt x="321156" y="3195620"/>
                </a:cubicBezTo>
                <a:cubicBezTo>
                  <a:pt x="318015" y="3193981"/>
                  <a:pt x="318015" y="3193981"/>
                  <a:pt x="314875" y="3192343"/>
                </a:cubicBezTo>
                <a:cubicBezTo>
                  <a:pt x="311735" y="3190705"/>
                  <a:pt x="315759" y="3186813"/>
                  <a:pt x="319784" y="3182921"/>
                </a:cubicBezTo>
                <a:cubicBezTo>
                  <a:pt x="319032" y="3180531"/>
                  <a:pt x="323056" y="3176637"/>
                  <a:pt x="320669" y="3177389"/>
                </a:cubicBezTo>
                <a:cubicBezTo>
                  <a:pt x="318279" y="3178141"/>
                  <a:pt x="315891" y="3178893"/>
                  <a:pt x="313503" y="3179644"/>
                </a:cubicBezTo>
                <a:cubicBezTo>
                  <a:pt x="313503" y="3179644"/>
                  <a:pt x="310231" y="3185927"/>
                  <a:pt x="308595" y="3189068"/>
                </a:cubicBezTo>
                <a:cubicBezTo>
                  <a:pt x="306205" y="3189819"/>
                  <a:pt x="302180" y="3193712"/>
                  <a:pt x="302180" y="3193712"/>
                </a:cubicBezTo>
                <a:cubicBezTo>
                  <a:pt x="299792" y="3194464"/>
                  <a:pt x="299040" y="3192075"/>
                  <a:pt x="296652" y="3192826"/>
                </a:cubicBezTo>
                <a:cubicBezTo>
                  <a:pt x="295900" y="3190437"/>
                  <a:pt x="295900" y="3190437"/>
                  <a:pt x="292628" y="3196719"/>
                </a:cubicBezTo>
                <a:cubicBezTo>
                  <a:pt x="290239" y="3197471"/>
                  <a:pt x="290992" y="3199860"/>
                  <a:pt x="290992" y="3199860"/>
                </a:cubicBezTo>
                <a:cubicBezTo>
                  <a:pt x="291744" y="3202250"/>
                  <a:pt x="291744" y="3202250"/>
                  <a:pt x="291744" y="3202250"/>
                </a:cubicBezTo>
                <a:cubicBezTo>
                  <a:pt x="294885" y="3203889"/>
                  <a:pt x="298024" y="3205526"/>
                  <a:pt x="288337" y="3216451"/>
                </a:cubicBezTo>
                <a:cubicBezTo>
                  <a:pt x="286702" y="3219592"/>
                  <a:pt x="281793" y="3229016"/>
                  <a:pt x="290594" y="3223619"/>
                </a:cubicBezTo>
                <a:cubicBezTo>
                  <a:pt x="294619" y="3219725"/>
                  <a:pt x="291345" y="3226009"/>
                  <a:pt x="289710" y="3229150"/>
                </a:cubicBezTo>
                <a:cubicBezTo>
                  <a:pt x="289710" y="3229150"/>
                  <a:pt x="285686" y="3233042"/>
                  <a:pt x="283297" y="3233793"/>
                </a:cubicBezTo>
                <a:cubicBezTo>
                  <a:pt x="280909" y="3234545"/>
                  <a:pt x="278521" y="3235297"/>
                  <a:pt x="273611" y="3244721"/>
                </a:cubicBezTo>
                <a:cubicBezTo>
                  <a:pt x="273611" y="3244721"/>
                  <a:pt x="271223" y="3245473"/>
                  <a:pt x="268835" y="3246225"/>
                </a:cubicBezTo>
                <a:cubicBezTo>
                  <a:pt x="268835" y="3246225"/>
                  <a:pt x="268835" y="3246225"/>
                  <a:pt x="270471" y="3243084"/>
                </a:cubicBezTo>
                <a:cubicBezTo>
                  <a:pt x="280157" y="3232156"/>
                  <a:pt x="277901" y="3224987"/>
                  <a:pt x="280422" y="3216317"/>
                </a:cubicBezTo>
                <a:cubicBezTo>
                  <a:pt x="282809" y="3215565"/>
                  <a:pt x="288472" y="3208533"/>
                  <a:pt x="290107" y="3205392"/>
                </a:cubicBezTo>
                <a:cubicBezTo>
                  <a:pt x="290107" y="3205392"/>
                  <a:pt x="289355" y="3203002"/>
                  <a:pt x="289355" y="3203002"/>
                </a:cubicBezTo>
                <a:cubicBezTo>
                  <a:pt x="286082" y="3209285"/>
                  <a:pt x="285331" y="3206895"/>
                  <a:pt x="286967" y="3203753"/>
                </a:cubicBezTo>
                <a:cubicBezTo>
                  <a:pt x="286216" y="3201365"/>
                  <a:pt x="286216" y="3201365"/>
                  <a:pt x="286216" y="3201365"/>
                </a:cubicBezTo>
                <a:cubicBezTo>
                  <a:pt x="283826" y="3202117"/>
                  <a:pt x="282189" y="3205257"/>
                  <a:pt x="283826" y="3202117"/>
                </a:cubicBezTo>
                <a:cubicBezTo>
                  <a:pt x="287098" y="3195833"/>
                  <a:pt x="284711" y="3196585"/>
                  <a:pt x="284711" y="3196585"/>
                </a:cubicBezTo>
                <a:cubicBezTo>
                  <a:pt x="282322" y="3197337"/>
                  <a:pt x="280685" y="3200478"/>
                  <a:pt x="280685" y="3200478"/>
                </a:cubicBezTo>
                <a:cubicBezTo>
                  <a:pt x="282322" y="3197337"/>
                  <a:pt x="281570" y="3194948"/>
                  <a:pt x="281570" y="3194948"/>
                </a:cubicBezTo>
                <a:cubicBezTo>
                  <a:pt x="280818" y="3192559"/>
                  <a:pt x="280818" y="3192559"/>
                  <a:pt x="278430" y="3193311"/>
                </a:cubicBezTo>
                <a:cubicBezTo>
                  <a:pt x="275289" y="3191672"/>
                  <a:pt x="279314" y="3187781"/>
                  <a:pt x="284091" y="3186277"/>
                </a:cubicBezTo>
                <a:cubicBezTo>
                  <a:pt x="283339" y="3183887"/>
                  <a:pt x="282587" y="3181498"/>
                  <a:pt x="282587" y="3181498"/>
                </a:cubicBezTo>
                <a:cubicBezTo>
                  <a:pt x="278562" y="3185391"/>
                  <a:pt x="274538" y="3189283"/>
                  <a:pt x="266489" y="3197069"/>
                </a:cubicBezTo>
                <a:cubicBezTo>
                  <a:pt x="265736" y="3194679"/>
                  <a:pt x="268125" y="3193927"/>
                  <a:pt x="269761" y="3190787"/>
                </a:cubicBezTo>
                <a:cubicBezTo>
                  <a:pt x="276174" y="3186142"/>
                  <a:pt x="275422" y="3183753"/>
                  <a:pt x="274669" y="3181362"/>
                </a:cubicBezTo>
                <a:cubicBezTo>
                  <a:pt x="274669" y="3181362"/>
                  <a:pt x="273917" y="3178974"/>
                  <a:pt x="273917" y="3178974"/>
                </a:cubicBezTo>
                <a:cubicBezTo>
                  <a:pt x="273917" y="3178974"/>
                  <a:pt x="275553" y="3175832"/>
                  <a:pt x="277942" y="3175080"/>
                </a:cubicBezTo>
                <a:cubicBezTo>
                  <a:pt x="277190" y="3172691"/>
                  <a:pt x="279578" y="3171939"/>
                  <a:pt x="279578" y="3171939"/>
                </a:cubicBezTo>
                <a:cubicBezTo>
                  <a:pt x="277942" y="3175080"/>
                  <a:pt x="277057" y="3180612"/>
                  <a:pt x="280330" y="3174328"/>
                </a:cubicBezTo>
                <a:cubicBezTo>
                  <a:pt x="289264" y="3161012"/>
                  <a:pt x="292404" y="3162649"/>
                  <a:pt x="294792" y="3161897"/>
                </a:cubicBezTo>
                <a:cubicBezTo>
                  <a:pt x="295677" y="3156368"/>
                  <a:pt x="298950" y="3150086"/>
                  <a:pt x="299082" y="3142166"/>
                </a:cubicBezTo>
                <a:cubicBezTo>
                  <a:pt x="306998" y="3142301"/>
                  <a:pt x="304479" y="3150972"/>
                  <a:pt x="301958" y="3159642"/>
                </a:cubicBezTo>
                <a:cubicBezTo>
                  <a:pt x="299570" y="3160394"/>
                  <a:pt x="298818" y="3158005"/>
                  <a:pt x="297933" y="3163536"/>
                </a:cubicBezTo>
                <a:cubicBezTo>
                  <a:pt x="296297" y="3166677"/>
                  <a:pt x="293908" y="3167429"/>
                  <a:pt x="292272" y="3170570"/>
                </a:cubicBezTo>
                <a:cubicBezTo>
                  <a:pt x="287364" y="3179994"/>
                  <a:pt x="285728" y="3183134"/>
                  <a:pt x="288115" y="3182384"/>
                </a:cubicBezTo>
                <a:cubicBezTo>
                  <a:pt x="294529" y="3177739"/>
                  <a:pt x="294529" y="3177739"/>
                  <a:pt x="291257" y="3184021"/>
                </a:cubicBezTo>
                <a:cubicBezTo>
                  <a:pt x="293645" y="3183270"/>
                  <a:pt x="293645" y="3183270"/>
                  <a:pt x="296032" y="3182518"/>
                </a:cubicBezTo>
                <a:cubicBezTo>
                  <a:pt x="298421" y="3181766"/>
                  <a:pt x="297669" y="3179377"/>
                  <a:pt x="299306" y="3176236"/>
                </a:cubicBezTo>
                <a:cubicBezTo>
                  <a:pt x="303331" y="3172342"/>
                  <a:pt x="309743" y="3167698"/>
                  <a:pt x="307355" y="3168449"/>
                </a:cubicBezTo>
                <a:cubicBezTo>
                  <a:pt x="308106" y="3170838"/>
                  <a:pt x="312131" y="3166947"/>
                  <a:pt x="308859" y="3173229"/>
                </a:cubicBezTo>
                <a:cubicBezTo>
                  <a:pt x="311247" y="3172477"/>
                  <a:pt x="312883" y="3169335"/>
                  <a:pt x="313636" y="3171725"/>
                </a:cubicBezTo>
                <a:cubicBezTo>
                  <a:pt x="313636" y="3171725"/>
                  <a:pt x="317660" y="3167831"/>
                  <a:pt x="317660" y="3167831"/>
                </a:cubicBezTo>
                <a:cubicBezTo>
                  <a:pt x="319296" y="3164690"/>
                  <a:pt x="320933" y="3161549"/>
                  <a:pt x="323321" y="3160797"/>
                </a:cubicBezTo>
                <a:cubicBezTo>
                  <a:pt x="324205" y="3155267"/>
                  <a:pt x="328229" y="3151373"/>
                  <a:pt x="330618" y="3150622"/>
                </a:cubicBezTo>
                <a:cubicBezTo>
                  <a:pt x="328982" y="3153764"/>
                  <a:pt x="328982" y="3153764"/>
                  <a:pt x="329734" y="3156153"/>
                </a:cubicBezTo>
                <a:cubicBezTo>
                  <a:pt x="329734" y="3156153"/>
                  <a:pt x="332122" y="3155401"/>
                  <a:pt x="334511" y="3154650"/>
                </a:cubicBezTo>
                <a:cubicBezTo>
                  <a:pt x="336147" y="3151508"/>
                  <a:pt x="337783" y="3148366"/>
                  <a:pt x="337031" y="3145978"/>
                </a:cubicBezTo>
                <a:cubicBezTo>
                  <a:pt x="337031" y="3145978"/>
                  <a:pt x="340304" y="3139695"/>
                  <a:pt x="341941" y="3136555"/>
                </a:cubicBezTo>
                <a:cubicBezTo>
                  <a:pt x="341941" y="3136555"/>
                  <a:pt x="341941" y="3136555"/>
                  <a:pt x="339553" y="3137307"/>
                </a:cubicBezTo>
                <a:cubicBezTo>
                  <a:pt x="341941" y="3136555"/>
                  <a:pt x="341188" y="3134164"/>
                  <a:pt x="341188" y="3134164"/>
                </a:cubicBezTo>
                <a:cubicBezTo>
                  <a:pt x="342825" y="3131024"/>
                  <a:pt x="344460" y="3127884"/>
                  <a:pt x="349238" y="3126380"/>
                </a:cubicBezTo>
                <a:cubicBezTo>
                  <a:pt x="348485" y="3123989"/>
                  <a:pt x="350873" y="3123237"/>
                  <a:pt x="350873" y="3123237"/>
                </a:cubicBezTo>
                <a:cubicBezTo>
                  <a:pt x="350873" y="3123237"/>
                  <a:pt x="354015" y="3124876"/>
                  <a:pt x="355651" y="3121734"/>
                </a:cubicBezTo>
                <a:cubicBezTo>
                  <a:pt x="355651" y="3121734"/>
                  <a:pt x="355651" y="3121734"/>
                  <a:pt x="357287" y="3118593"/>
                </a:cubicBezTo>
                <a:cubicBezTo>
                  <a:pt x="357287" y="3118593"/>
                  <a:pt x="357287" y="3118593"/>
                  <a:pt x="359675" y="3117842"/>
                </a:cubicBezTo>
                <a:cubicBezTo>
                  <a:pt x="363699" y="3113948"/>
                  <a:pt x="368476" y="3112444"/>
                  <a:pt x="369980" y="3117223"/>
                </a:cubicBezTo>
                <a:cubicBezTo>
                  <a:pt x="369980" y="3117223"/>
                  <a:pt x="366708" y="3123508"/>
                  <a:pt x="370733" y="3119615"/>
                </a:cubicBezTo>
                <a:cubicBezTo>
                  <a:pt x="372368" y="3116471"/>
                  <a:pt x="372368" y="3116471"/>
                  <a:pt x="374006" y="3113331"/>
                </a:cubicBezTo>
                <a:cubicBezTo>
                  <a:pt x="373253" y="3110940"/>
                  <a:pt x="375641" y="3110189"/>
                  <a:pt x="377277" y="3107048"/>
                </a:cubicBezTo>
                <a:cubicBezTo>
                  <a:pt x="378030" y="3109437"/>
                  <a:pt x="381170" y="3111076"/>
                  <a:pt x="387451" y="3114353"/>
                </a:cubicBezTo>
                <a:cubicBezTo>
                  <a:pt x="389839" y="3113601"/>
                  <a:pt x="394617" y="3112097"/>
                  <a:pt x="393731" y="3117626"/>
                </a:cubicBezTo>
                <a:cubicBezTo>
                  <a:pt x="393997" y="3101786"/>
                  <a:pt x="393997" y="3101786"/>
                  <a:pt x="397137" y="3103424"/>
                </a:cubicBezTo>
                <a:cubicBezTo>
                  <a:pt x="399524" y="3102672"/>
                  <a:pt x="400277" y="3105062"/>
                  <a:pt x="402665" y="3104311"/>
                </a:cubicBezTo>
                <a:cubicBezTo>
                  <a:pt x="405054" y="3103560"/>
                  <a:pt x="407442" y="3102807"/>
                  <a:pt x="407442" y="3102807"/>
                </a:cubicBezTo>
                <a:cubicBezTo>
                  <a:pt x="410582" y="3104444"/>
                  <a:pt x="408946" y="3107588"/>
                  <a:pt x="414608" y="3100552"/>
                </a:cubicBezTo>
                <a:cubicBezTo>
                  <a:pt x="421903" y="3090376"/>
                  <a:pt x="422656" y="3092765"/>
                  <a:pt x="423408" y="3095155"/>
                </a:cubicBezTo>
                <a:cubicBezTo>
                  <a:pt x="422524" y="3100686"/>
                  <a:pt x="426549" y="3096794"/>
                  <a:pt x="428937" y="3096042"/>
                </a:cubicBezTo>
                <a:cubicBezTo>
                  <a:pt x="430573" y="3092900"/>
                  <a:pt x="430573" y="3092900"/>
                  <a:pt x="429821" y="3090511"/>
                </a:cubicBezTo>
                <a:cubicBezTo>
                  <a:pt x="429821" y="3090511"/>
                  <a:pt x="429821" y="3090511"/>
                  <a:pt x="432211" y="3089759"/>
                </a:cubicBezTo>
                <a:cubicBezTo>
                  <a:pt x="432211" y="3089759"/>
                  <a:pt x="434598" y="3089007"/>
                  <a:pt x="433846" y="3086618"/>
                </a:cubicBezTo>
                <a:cubicBezTo>
                  <a:pt x="437870" y="3082723"/>
                  <a:pt x="439507" y="3079585"/>
                  <a:pt x="441142" y="3076443"/>
                </a:cubicBezTo>
                <a:cubicBezTo>
                  <a:pt x="439507" y="3079585"/>
                  <a:pt x="435482" y="3083475"/>
                  <a:pt x="430706" y="3084979"/>
                </a:cubicBezTo>
                <a:cubicBezTo>
                  <a:pt x="430706" y="3084979"/>
                  <a:pt x="431458" y="3087369"/>
                  <a:pt x="431458" y="3087369"/>
                </a:cubicBezTo>
                <a:cubicBezTo>
                  <a:pt x="427566" y="3083344"/>
                  <a:pt x="424425" y="3081705"/>
                  <a:pt x="421284" y="3080067"/>
                </a:cubicBezTo>
                <a:cubicBezTo>
                  <a:pt x="425309" y="3076175"/>
                  <a:pt x="430087" y="3074670"/>
                  <a:pt x="434110" y="3070777"/>
                </a:cubicBezTo>
                <a:cubicBezTo>
                  <a:pt x="434110" y="3070777"/>
                  <a:pt x="433358" y="3068388"/>
                  <a:pt x="433358" y="3068388"/>
                </a:cubicBezTo>
                <a:cubicBezTo>
                  <a:pt x="433358" y="3068388"/>
                  <a:pt x="430218" y="3066750"/>
                  <a:pt x="429466" y="3064361"/>
                </a:cubicBezTo>
                <a:cubicBezTo>
                  <a:pt x="429466" y="3064361"/>
                  <a:pt x="428714" y="3061971"/>
                  <a:pt x="426326" y="3062723"/>
                </a:cubicBezTo>
                <a:cubicBezTo>
                  <a:pt x="412615" y="3077543"/>
                  <a:pt x="418409" y="3062590"/>
                  <a:pt x="416904" y="3057811"/>
                </a:cubicBezTo>
                <a:cubicBezTo>
                  <a:pt x="416904" y="3057811"/>
                  <a:pt x="420045" y="3059449"/>
                  <a:pt x="420045" y="3059449"/>
                </a:cubicBezTo>
                <a:cubicBezTo>
                  <a:pt x="422434" y="3058696"/>
                  <a:pt x="424070" y="3055556"/>
                  <a:pt x="428846" y="3054052"/>
                </a:cubicBezTo>
                <a:cubicBezTo>
                  <a:pt x="433755" y="3044630"/>
                  <a:pt x="418540" y="3054669"/>
                  <a:pt x="429861" y="3040601"/>
                </a:cubicBezTo>
                <a:cubicBezTo>
                  <a:pt x="429110" y="3038211"/>
                  <a:pt x="436409" y="3028038"/>
                  <a:pt x="437292" y="3022505"/>
                </a:cubicBezTo>
                <a:cubicBezTo>
                  <a:pt x="428490" y="3027902"/>
                  <a:pt x="428490" y="3027902"/>
                  <a:pt x="421194" y="3038078"/>
                </a:cubicBezTo>
                <a:cubicBezTo>
                  <a:pt x="421194" y="3038078"/>
                  <a:pt x="415401" y="3053032"/>
                  <a:pt x="413763" y="3056172"/>
                </a:cubicBezTo>
                <a:cubicBezTo>
                  <a:pt x="414648" y="3050644"/>
                  <a:pt x="407483" y="3052899"/>
                  <a:pt x="410754" y="3046615"/>
                </a:cubicBezTo>
                <a:cubicBezTo>
                  <a:pt x="411640" y="3041085"/>
                  <a:pt x="409251" y="3041837"/>
                  <a:pt x="402839" y="3046480"/>
                </a:cubicBezTo>
                <a:cubicBezTo>
                  <a:pt x="404475" y="3043340"/>
                  <a:pt x="406111" y="3040199"/>
                  <a:pt x="406995" y="3034668"/>
                </a:cubicBezTo>
                <a:cubicBezTo>
                  <a:pt x="409383" y="3033916"/>
                  <a:pt x="409383" y="3033916"/>
                  <a:pt x="411771" y="3033164"/>
                </a:cubicBezTo>
                <a:cubicBezTo>
                  <a:pt x="411020" y="3030774"/>
                  <a:pt x="410267" y="3028385"/>
                  <a:pt x="407880" y="3029137"/>
                </a:cubicBezTo>
                <a:cubicBezTo>
                  <a:pt x="409515" y="3025995"/>
                  <a:pt x="411905" y="3025243"/>
                  <a:pt x="411153" y="3022855"/>
                </a:cubicBezTo>
                <a:cubicBezTo>
                  <a:pt x="412789" y="3019712"/>
                  <a:pt x="415177" y="3018961"/>
                  <a:pt x="408764" y="3023606"/>
                </a:cubicBezTo>
                <a:cubicBezTo>
                  <a:pt x="409515" y="3025995"/>
                  <a:pt x="409515" y="3025995"/>
                  <a:pt x="407127" y="3026746"/>
                </a:cubicBezTo>
                <a:cubicBezTo>
                  <a:pt x="407127" y="3026746"/>
                  <a:pt x="407127" y="3026746"/>
                  <a:pt x="406375" y="3024358"/>
                </a:cubicBezTo>
                <a:cubicBezTo>
                  <a:pt x="408764" y="3023606"/>
                  <a:pt x="410400" y="3020464"/>
                  <a:pt x="412789" y="3019712"/>
                </a:cubicBezTo>
                <a:cubicBezTo>
                  <a:pt x="416813" y="3015821"/>
                  <a:pt x="416813" y="3015821"/>
                  <a:pt x="415177" y="3018961"/>
                </a:cubicBezTo>
                <a:cubicBezTo>
                  <a:pt x="411905" y="3025243"/>
                  <a:pt x="412656" y="3027633"/>
                  <a:pt x="416680" y="3023740"/>
                </a:cubicBezTo>
                <a:cubicBezTo>
                  <a:pt x="418317" y="3020599"/>
                  <a:pt x="420705" y="3019848"/>
                  <a:pt x="422341" y="3016707"/>
                </a:cubicBezTo>
                <a:cubicBezTo>
                  <a:pt x="424730" y="3015954"/>
                  <a:pt x="425482" y="3018344"/>
                  <a:pt x="423093" y="3019096"/>
                </a:cubicBezTo>
                <a:cubicBezTo>
                  <a:pt x="423844" y="3021484"/>
                  <a:pt x="423844" y="3021484"/>
                  <a:pt x="426234" y="3020733"/>
                </a:cubicBezTo>
                <a:cubicBezTo>
                  <a:pt x="429507" y="3014451"/>
                  <a:pt x="433531" y="3010559"/>
                  <a:pt x="436803" y="3004277"/>
                </a:cubicBezTo>
                <a:cubicBezTo>
                  <a:pt x="440828" y="3000384"/>
                  <a:pt x="442465" y="2997242"/>
                  <a:pt x="444101" y="2994101"/>
                </a:cubicBezTo>
                <a:cubicBezTo>
                  <a:pt x="445738" y="2990959"/>
                  <a:pt x="445738" y="2990959"/>
                  <a:pt x="441712" y="2994852"/>
                </a:cubicBezTo>
                <a:cubicBezTo>
                  <a:pt x="437687" y="2998746"/>
                  <a:pt x="437687" y="2998746"/>
                  <a:pt x="435300" y="2999497"/>
                </a:cubicBezTo>
                <a:cubicBezTo>
                  <a:pt x="435300" y="2999497"/>
                  <a:pt x="434547" y="2997107"/>
                  <a:pt x="434547" y="2997107"/>
                </a:cubicBezTo>
                <a:cubicBezTo>
                  <a:pt x="440961" y="2992463"/>
                  <a:pt x="442596" y="2989320"/>
                  <a:pt x="444234" y="2986181"/>
                </a:cubicBezTo>
                <a:cubicBezTo>
                  <a:pt x="448258" y="2982287"/>
                  <a:pt x="445869" y="2983039"/>
                  <a:pt x="449896" y="2979150"/>
                </a:cubicBezTo>
                <a:cubicBezTo>
                  <a:pt x="449896" y="2979150"/>
                  <a:pt x="451531" y="2976008"/>
                  <a:pt x="451531" y="2976008"/>
                </a:cubicBezTo>
                <a:cubicBezTo>
                  <a:pt x="455556" y="2972114"/>
                  <a:pt x="457192" y="2968973"/>
                  <a:pt x="458828" y="2965832"/>
                </a:cubicBezTo>
                <a:lnTo>
                  <a:pt x="461955" y="2961471"/>
                </a:lnTo>
                <a:lnTo>
                  <a:pt x="464489" y="2958797"/>
                </a:lnTo>
                <a:cubicBezTo>
                  <a:pt x="468513" y="2954905"/>
                  <a:pt x="467761" y="2952516"/>
                  <a:pt x="466126" y="2955657"/>
                </a:cubicBezTo>
                <a:lnTo>
                  <a:pt x="461955" y="2961471"/>
                </a:lnTo>
                <a:lnTo>
                  <a:pt x="460056" y="2963476"/>
                </a:lnTo>
                <a:cubicBezTo>
                  <a:pt x="459050" y="2964449"/>
                  <a:pt x="458453" y="2964637"/>
                  <a:pt x="458077" y="2963442"/>
                </a:cubicBezTo>
                <a:cubicBezTo>
                  <a:pt x="457325" y="2961052"/>
                  <a:pt x="451662" y="2968087"/>
                  <a:pt x="447638" y="2971980"/>
                </a:cubicBezTo>
                <a:cubicBezTo>
                  <a:pt x="443614" y="2975873"/>
                  <a:pt x="446887" y="2969591"/>
                  <a:pt x="443614" y="2975873"/>
                </a:cubicBezTo>
                <a:cubicBezTo>
                  <a:pt x="441226" y="2976624"/>
                  <a:pt x="441226" y="2976624"/>
                  <a:pt x="438838" y="2977376"/>
                </a:cubicBezTo>
                <a:cubicBezTo>
                  <a:pt x="437201" y="2980518"/>
                  <a:pt x="435564" y="2983661"/>
                  <a:pt x="435564" y="2983661"/>
                </a:cubicBezTo>
                <a:cubicBezTo>
                  <a:pt x="433176" y="2984412"/>
                  <a:pt x="430789" y="2985164"/>
                  <a:pt x="430789" y="2985164"/>
                </a:cubicBezTo>
                <a:cubicBezTo>
                  <a:pt x="431671" y="2979631"/>
                  <a:pt x="433308" y="2976490"/>
                  <a:pt x="433308" y="2976490"/>
                </a:cubicBezTo>
                <a:cubicBezTo>
                  <a:pt x="434945" y="2973349"/>
                  <a:pt x="430920" y="2977242"/>
                  <a:pt x="430168" y="2974852"/>
                </a:cubicBezTo>
                <a:cubicBezTo>
                  <a:pt x="430168" y="2974852"/>
                  <a:pt x="428531" y="2977994"/>
                  <a:pt x="428531" y="2977994"/>
                </a:cubicBezTo>
                <a:cubicBezTo>
                  <a:pt x="426896" y="2981136"/>
                  <a:pt x="426896" y="2981136"/>
                  <a:pt x="426896" y="2981136"/>
                </a:cubicBezTo>
                <a:cubicBezTo>
                  <a:pt x="427647" y="2983525"/>
                  <a:pt x="427647" y="2983525"/>
                  <a:pt x="426012" y="2986668"/>
                </a:cubicBezTo>
                <a:cubicBezTo>
                  <a:pt x="426762" y="2989053"/>
                  <a:pt x="424375" y="2989804"/>
                  <a:pt x="422739" y="2992947"/>
                </a:cubicBezTo>
                <a:cubicBezTo>
                  <a:pt x="422739" y="2992947"/>
                  <a:pt x="421101" y="2996086"/>
                  <a:pt x="419465" y="2999229"/>
                </a:cubicBezTo>
                <a:cubicBezTo>
                  <a:pt x="417077" y="2999981"/>
                  <a:pt x="417829" y="3002369"/>
                  <a:pt x="417829" y="3002369"/>
                </a:cubicBezTo>
                <a:lnTo>
                  <a:pt x="414824" y="3005275"/>
                </a:lnTo>
                <a:lnTo>
                  <a:pt x="413962" y="3005547"/>
                </a:lnTo>
                <a:lnTo>
                  <a:pt x="414467" y="3005621"/>
                </a:lnTo>
                <a:lnTo>
                  <a:pt x="413805" y="3006263"/>
                </a:lnTo>
                <a:cubicBezTo>
                  <a:pt x="413805" y="3006263"/>
                  <a:pt x="413805" y="3006263"/>
                  <a:pt x="411416" y="3007015"/>
                </a:cubicBezTo>
                <a:cubicBezTo>
                  <a:pt x="411416" y="3007015"/>
                  <a:pt x="411416" y="3007015"/>
                  <a:pt x="409781" y="3010157"/>
                </a:cubicBezTo>
                <a:cubicBezTo>
                  <a:pt x="409781" y="3010157"/>
                  <a:pt x="408144" y="3013297"/>
                  <a:pt x="408144" y="3013297"/>
                </a:cubicBezTo>
                <a:cubicBezTo>
                  <a:pt x="410532" y="3012545"/>
                  <a:pt x="407259" y="3018827"/>
                  <a:pt x="406375" y="3024358"/>
                </a:cubicBezTo>
                <a:cubicBezTo>
                  <a:pt x="403986" y="3025110"/>
                  <a:pt x="403986" y="3025110"/>
                  <a:pt x="403986" y="3025110"/>
                </a:cubicBezTo>
                <a:cubicBezTo>
                  <a:pt x="401598" y="3025861"/>
                  <a:pt x="401598" y="3025861"/>
                  <a:pt x="402350" y="3028250"/>
                </a:cubicBezTo>
                <a:cubicBezTo>
                  <a:pt x="399962" y="3029002"/>
                  <a:pt x="399962" y="3029002"/>
                  <a:pt x="399962" y="3029002"/>
                </a:cubicBezTo>
                <a:cubicBezTo>
                  <a:pt x="399962" y="3029002"/>
                  <a:pt x="398326" y="3032144"/>
                  <a:pt x="398326" y="3032144"/>
                </a:cubicBezTo>
                <a:cubicBezTo>
                  <a:pt x="399078" y="3034532"/>
                  <a:pt x="399078" y="3034532"/>
                  <a:pt x="399078" y="3034532"/>
                </a:cubicBezTo>
                <a:cubicBezTo>
                  <a:pt x="397442" y="3037674"/>
                  <a:pt x="393417" y="3041569"/>
                  <a:pt x="391781" y="3044708"/>
                </a:cubicBezTo>
                <a:cubicBezTo>
                  <a:pt x="390145" y="3047851"/>
                  <a:pt x="388507" y="3050991"/>
                  <a:pt x="386119" y="3051743"/>
                </a:cubicBezTo>
                <a:cubicBezTo>
                  <a:pt x="389392" y="3045460"/>
                  <a:pt x="387004" y="3046213"/>
                  <a:pt x="387004" y="3046213"/>
                </a:cubicBezTo>
                <a:cubicBezTo>
                  <a:pt x="385499" y="3041433"/>
                  <a:pt x="387136" y="3038291"/>
                  <a:pt x="384747" y="3039043"/>
                </a:cubicBezTo>
                <a:cubicBezTo>
                  <a:pt x="384747" y="3039043"/>
                  <a:pt x="380723" y="3042936"/>
                  <a:pt x="378335" y="3043688"/>
                </a:cubicBezTo>
                <a:cubicBezTo>
                  <a:pt x="378335" y="3043688"/>
                  <a:pt x="379088" y="3046080"/>
                  <a:pt x="377451" y="3049219"/>
                </a:cubicBezTo>
                <a:cubicBezTo>
                  <a:pt x="377451" y="3049219"/>
                  <a:pt x="375815" y="3052361"/>
                  <a:pt x="374930" y="3057890"/>
                </a:cubicBezTo>
                <a:cubicBezTo>
                  <a:pt x="371790" y="3056253"/>
                  <a:pt x="371038" y="3053864"/>
                  <a:pt x="368649" y="3054616"/>
                </a:cubicBezTo>
                <a:cubicBezTo>
                  <a:pt x="363120" y="3053730"/>
                  <a:pt x="372054" y="3040413"/>
                  <a:pt x="372939" y="3034882"/>
                </a:cubicBezTo>
                <a:cubicBezTo>
                  <a:pt x="372186" y="3032492"/>
                  <a:pt x="374575" y="3031741"/>
                  <a:pt x="376963" y="3030989"/>
                </a:cubicBezTo>
                <a:cubicBezTo>
                  <a:pt x="380235" y="3024708"/>
                  <a:pt x="389037" y="3019311"/>
                  <a:pt x="385897" y="3017674"/>
                </a:cubicBezTo>
                <a:cubicBezTo>
                  <a:pt x="387534" y="3014532"/>
                  <a:pt x="389169" y="3011390"/>
                  <a:pt x="391558" y="3010639"/>
                </a:cubicBezTo>
                <a:cubicBezTo>
                  <a:pt x="390053" y="3005858"/>
                  <a:pt x="391690" y="3002720"/>
                  <a:pt x="391690" y="3002720"/>
                </a:cubicBezTo>
                <a:cubicBezTo>
                  <a:pt x="390937" y="3000329"/>
                  <a:pt x="388549" y="3001081"/>
                  <a:pt x="387798" y="2998695"/>
                </a:cubicBezTo>
                <a:cubicBezTo>
                  <a:pt x="387798" y="2998695"/>
                  <a:pt x="389433" y="2995553"/>
                  <a:pt x="391822" y="2994801"/>
                </a:cubicBezTo>
                <a:cubicBezTo>
                  <a:pt x="391070" y="2992411"/>
                  <a:pt x="393457" y="2991660"/>
                  <a:pt x="393457" y="2991660"/>
                </a:cubicBezTo>
                <a:cubicBezTo>
                  <a:pt x="397351" y="2995688"/>
                  <a:pt x="404648" y="2985511"/>
                  <a:pt x="409556" y="2976088"/>
                </a:cubicBezTo>
                <a:cubicBezTo>
                  <a:pt x="409556" y="2976088"/>
                  <a:pt x="409556" y="2976088"/>
                  <a:pt x="407168" y="2976839"/>
                </a:cubicBezTo>
                <a:cubicBezTo>
                  <a:pt x="405533" y="2979980"/>
                  <a:pt x="399872" y="2987013"/>
                  <a:pt x="396731" y="2985377"/>
                </a:cubicBezTo>
                <a:cubicBezTo>
                  <a:pt x="395979" y="2982987"/>
                  <a:pt x="395226" y="2980598"/>
                  <a:pt x="393723" y="2975819"/>
                </a:cubicBezTo>
                <a:cubicBezTo>
                  <a:pt x="396112" y="2975067"/>
                  <a:pt x="399383" y="2968785"/>
                  <a:pt x="399383" y="2968785"/>
                </a:cubicBezTo>
                <a:cubicBezTo>
                  <a:pt x="401772" y="2968033"/>
                  <a:pt x="402525" y="2970423"/>
                  <a:pt x="404912" y="2969672"/>
                </a:cubicBezTo>
                <a:cubicBezTo>
                  <a:pt x="406549" y="2966530"/>
                  <a:pt x="407433" y="2961000"/>
                  <a:pt x="407433" y="2961000"/>
                </a:cubicBezTo>
                <a:cubicBezTo>
                  <a:pt x="406682" y="2958611"/>
                  <a:pt x="408317" y="2955470"/>
                  <a:pt x="414731" y="2950825"/>
                </a:cubicBezTo>
                <a:cubicBezTo>
                  <a:pt x="414731" y="2950825"/>
                  <a:pt x="416366" y="2947682"/>
                  <a:pt x="415615" y="2945294"/>
                </a:cubicBezTo>
                <a:cubicBezTo>
                  <a:pt x="411590" y="2949185"/>
                  <a:pt x="410839" y="2946798"/>
                  <a:pt x="414110" y="2940515"/>
                </a:cubicBezTo>
                <a:cubicBezTo>
                  <a:pt x="414994" y="2934984"/>
                  <a:pt x="408583" y="2939630"/>
                  <a:pt x="402169" y="2944273"/>
                </a:cubicBezTo>
                <a:cubicBezTo>
                  <a:pt x="398896" y="2950557"/>
                  <a:pt x="395624" y="2956839"/>
                  <a:pt x="392352" y="2963120"/>
                </a:cubicBezTo>
                <a:cubicBezTo>
                  <a:pt x="389962" y="2963873"/>
                  <a:pt x="388327" y="2967014"/>
                  <a:pt x="389078" y="2969401"/>
                </a:cubicBezTo>
                <a:cubicBezTo>
                  <a:pt x="385053" y="2973295"/>
                  <a:pt x="381029" y="2977188"/>
                  <a:pt x="377757" y="2983471"/>
                </a:cubicBezTo>
                <a:cubicBezTo>
                  <a:pt x="375368" y="2984222"/>
                  <a:pt x="375368" y="2984222"/>
                  <a:pt x="375368" y="2984222"/>
                </a:cubicBezTo>
                <a:cubicBezTo>
                  <a:pt x="378641" y="2977940"/>
                  <a:pt x="384300" y="2970905"/>
                  <a:pt x="387575" y="2964624"/>
                </a:cubicBezTo>
                <a:cubicBezTo>
                  <a:pt x="386822" y="2962235"/>
                  <a:pt x="386822" y="2962235"/>
                  <a:pt x="389210" y="2961483"/>
                </a:cubicBezTo>
                <a:cubicBezTo>
                  <a:pt x="386822" y="2962235"/>
                  <a:pt x="384434" y="2962987"/>
                  <a:pt x="385185" y="2965376"/>
                </a:cubicBezTo>
                <a:cubicBezTo>
                  <a:pt x="382797" y="2966128"/>
                  <a:pt x="383550" y="2968517"/>
                  <a:pt x="383550" y="2968517"/>
                </a:cubicBezTo>
                <a:cubicBezTo>
                  <a:pt x="381912" y="2971656"/>
                  <a:pt x="377889" y="2975550"/>
                  <a:pt x="375501" y="2976302"/>
                </a:cubicBezTo>
                <a:cubicBezTo>
                  <a:pt x="373111" y="2977054"/>
                  <a:pt x="374748" y="2973912"/>
                  <a:pt x="378773" y="2970021"/>
                </a:cubicBezTo>
                <a:cubicBezTo>
                  <a:pt x="382797" y="2966128"/>
                  <a:pt x="386070" y="2959846"/>
                  <a:pt x="379657" y="2964490"/>
                </a:cubicBezTo>
                <a:cubicBezTo>
                  <a:pt x="379657" y="2964490"/>
                  <a:pt x="378905" y="2962101"/>
                  <a:pt x="378905" y="2962101"/>
                </a:cubicBezTo>
                <a:cubicBezTo>
                  <a:pt x="381294" y="2961349"/>
                  <a:pt x="385318" y="2957455"/>
                  <a:pt x="385318" y="2957455"/>
                </a:cubicBezTo>
                <a:cubicBezTo>
                  <a:pt x="390848" y="2958342"/>
                  <a:pt x="393368" y="2949669"/>
                  <a:pt x="396640" y="2943388"/>
                </a:cubicBezTo>
                <a:cubicBezTo>
                  <a:pt x="399160" y="2934716"/>
                  <a:pt x="405574" y="2930072"/>
                  <a:pt x="414507" y="2916755"/>
                </a:cubicBezTo>
                <a:cubicBezTo>
                  <a:pt x="408846" y="2923790"/>
                  <a:pt x="409599" y="2926179"/>
                  <a:pt x="407962" y="2929320"/>
                </a:cubicBezTo>
                <a:cubicBezTo>
                  <a:pt x="403938" y="2933212"/>
                  <a:pt x="403053" y="2938743"/>
                  <a:pt x="405442" y="2937991"/>
                </a:cubicBezTo>
                <a:cubicBezTo>
                  <a:pt x="407830" y="2937239"/>
                  <a:pt x="412739" y="2927817"/>
                  <a:pt x="413491" y="2930206"/>
                </a:cubicBezTo>
                <a:cubicBezTo>
                  <a:pt x="414242" y="2932595"/>
                  <a:pt x="416631" y="2931843"/>
                  <a:pt x="420656" y="2927951"/>
                </a:cubicBezTo>
                <a:cubicBezTo>
                  <a:pt x="417515" y="2926313"/>
                  <a:pt x="414374" y="2924676"/>
                  <a:pt x="413623" y="2922287"/>
                </a:cubicBezTo>
                <a:cubicBezTo>
                  <a:pt x="420036" y="2917642"/>
                  <a:pt x="425697" y="2910606"/>
                  <a:pt x="420788" y="2920031"/>
                </a:cubicBezTo>
                <a:cubicBezTo>
                  <a:pt x="421540" y="2922420"/>
                  <a:pt x="421540" y="2922420"/>
                  <a:pt x="423929" y="2921669"/>
                </a:cubicBezTo>
                <a:cubicBezTo>
                  <a:pt x="423929" y="2921669"/>
                  <a:pt x="431225" y="2911492"/>
                  <a:pt x="430341" y="2917024"/>
                </a:cubicBezTo>
                <a:cubicBezTo>
                  <a:pt x="430341" y="2917024"/>
                  <a:pt x="427069" y="2923306"/>
                  <a:pt x="427069" y="2923306"/>
                </a:cubicBezTo>
                <a:cubicBezTo>
                  <a:pt x="427821" y="2925695"/>
                  <a:pt x="430209" y="2924943"/>
                  <a:pt x="432598" y="2924193"/>
                </a:cubicBezTo>
                <a:cubicBezTo>
                  <a:pt x="432598" y="2924193"/>
                  <a:pt x="430961" y="2927333"/>
                  <a:pt x="430961" y="2927333"/>
                </a:cubicBezTo>
                <a:cubicBezTo>
                  <a:pt x="430077" y="2932864"/>
                  <a:pt x="421143" y="2946179"/>
                  <a:pt x="431581" y="2937642"/>
                </a:cubicBezTo>
                <a:cubicBezTo>
                  <a:pt x="423399" y="2953349"/>
                  <a:pt x="433838" y="2944811"/>
                  <a:pt x="436978" y="2946449"/>
                </a:cubicBezTo>
                <a:cubicBezTo>
                  <a:pt x="436978" y="2946449"/>
                  <a:pt x="437730" y="2948837"/>
                  <a:pt x="435342" y="2949589"/>
                </a:cubicBezTo>
                <a:cubicBezTo>
                  <a:pt x="433706" y="2952731"/>
                  <a:pt x="434457" y="2955119"/>
                  <a:pt x="432821" y="2958261"/>
                </a:cubicBezTo>
                <a:cubicBezTo>
                  <a:pt x="438482" y="2951228"/>
                  <a:pt x="431185" y="2961402"/>
                  <a:pt x="433572" y="2960650"/>
                </a:cubicBezTo>
                <a:cubicBezTo>
                  <a:pt x="435962" y="2959899"/>
                  <a:pt x="437597" y="2956757"/>
                  <a:pt x="444010" y="2952112"/>
                </a:cubicBezTo>
                <a:cubicBezTo>
                  <a:pt x="450556" y="2939549"/>
                  <a:pt x="457853" y="2929373"/>
                  <a:pt x="460373" y="2920701"/>
                </a:cubicBezTo>
                <a:lnTo>
                  <a:pt x="459418" y="2921002"/>
                </a:lnTo>
                <a:lnTo>
                  <a:pt x="462010" y="2917560"/>
                </a:lnTo>
                <a:cubicBezTo>
                  <a:pt x="460506" y="2912782"/>
                  <a:pt x="460506" y="2912782"/>
                  <a:pt x="450821" y="2923708"/>
                </a:cubicBezTo>
                <a:cubicBezTo>
                  <a:pt x="450821" y="2923708"/>
                  <a:pt x="451572" y="2926099"/>
                  <a:pt x="453961" y="2925347"/>
                </a:cubicBezTo>
                <a:cubicBezTo>
                  <a:pt x="451572" y="2926099"/>
                  <a:pt x="452324" y="2928487"/>
                  <a:pt x="452324" y="2928487"/>
                </a:cubicBezTo>
                <a:cubicBezTo>
                  <a:pt x="449937" y="2929239"/>
                  <a:pt x="449937" y="2929239"/>
                  <a:pt x="449937" y="2929239"/>
                </a:cubicBezTo>
                <a:cubicBezTo>
                  <a:pt x="449184" y="2926850"/>
                  <a:pt x="449184" y="2926850"/>
                  <a:pt x="449184" y="2926850"/>
                </a:cubicBezTo>
                <a:cubicBezTo>
                  <a:pt x="448432" y="2924460"/>
                  <a:pt x="449316" y="2918929"/>
                  <a:pt x="450953" y="2915789"/>
                </a:cubicBezTo>
                <a:cubicBezTo>
                  <a:pt x="454225" y="2909508"/>
                  <a:pt x="455108" y="2903976"/>
                  <a:pt x="463911" y="2898579"/>
                </a:cubicBezTo>
                <a:cubicBezTo>
                  <a:pt x="467935" y="2894687"/>
                  <a:pt x="465547" y="2895439"/>
                  <a:pt x="464795" y="2893049"/>
                </a:cubicBezTo>
                <a:cubicBezTo>
                  <a:pt x="464795" y="2893049"/>
                  <a:pt x="466431" y="2889908"/>
                  <a:pt x="466431" y="2889908"/>
                </a:cubicBezTo>
                <a:cubicBezTo>
                  <a:pt x="470455" y="2886015"/>
                  <a:pt x="472093" y="2882875"/>
                  <a:pt x="473728" y="2879733"/>
                </a:cubicBezTo>
                <a:cubicBezTo>
                  <a:pt x="473728" y="2879733"/>
                  <a:pt x="472977" y="2877345"/>
                  <a:pt x="472977" y="2877345"/>
                </a:cubicBezTo>
                <a:cubicBezTo>
                  <a:pt x="469836" y="2875706"/>
                  <a:pt x="469085" y="2873319"/>
                  <a:pt x="465059" y="2877209"/>
                </a:cubicBezTo>
                <a:cubicBezTo>
                  <a:pt x="462670" y="2877961"/>
                  <a:pt x="462670" y="2877961"/>
                  <a:pt x="462670" y="2877961"/>
                </a:cubicBezTo>
                <a:cubicBezTo>
                  <a:pt x="461919" y="2875574"/>
                  <a:pt x="463555" y="2872432"/>
                  <a:pt x="461167" y="2873183"/>
                </a:cubicBezTo>
                <a:cubicBezTo>
                  <a:pt x="461167" y="2873183"/>
                  <a:pt x="456390" y="2874687"/>
                  <a:pt x="452365" y="2878581"/>
                </a:cubicBezTo>
                <a:cubicBezTo>
                  <a:pt x="452365" y="2878581"/>
                  <a:pt x="449978" y="2879333"/>
                  <a:pt x="448340" y="2882472"/>
                </a:cubicBezTo>
                <a:cubicBezTo>
                  <a:pt x="448340" y="2882472"/>
                  <a:pt x="446705" y="2885614"/>
                  <a:pt x="446705" y="2885614"/>
                </a:cubicBezTo>
                <a:cubicBezTo>
                  <a:pt x="456259" y="2882607"/>
                  <a:pt x="459398" y="2884244"/>
                  <a:pt x="455241" y="2896056"/>
                </a:cubicBezTo>
                <a:cubicBezTo>
                  <a:pt x="448828" y="2900701"/>
                  <a:pt x="451348" y="2892029"/>
                  <a:pt x="445688" y="2899063"/>
                </a:cubicBezTo>
                <a:cubicBezTo>
                  <a:pt x="443300" y="2899815"/>
                  <a:pt x="442547" y="2897424"/>
                  <a:pt x="444184" y="2894284"/>
                </a:cubicBezTo>
                <a:cubicBezTo>
                  <a:pt x="445068" y="2888754"/>
                  <a:pt x="440291" y="2890257"/>
                  <a:pt x="439540" y="2887869"/>
                </a:cubicBezTo>
                <a:cubicBezTo>
                  <a:pt x="439540" y="2887869"/>
                  <a:pt x="433126" y="2892512"/>
                  <a:pt x="433126" y="2892512"/>
                </a:cubicBezTo>
                <a:cubicBezTo>
                  <a:pt x="430605" y="2901183"/>
                  <a:pt x="425829" y="2902686"/>
                  <a:pt x="423441" y="2903438"/>
                </a:cubicBezTo>
                <a:cubicBezTo>
                  <a:pt x="423441" y="2903438"/>
                  <a:pt x="422689" y="2901049"/>
                  <a:pt x="418665" y="2904942"/>
                </a:cubicBezTo>
                <a:cubicBezTo>
                  <a:pt x="419549" y="2899413"/>
                  <a:pt x="417160" y="2900165"/>
                  <a:pt x="416409" y="2897774"/>
                </a:cubicBezTo>
                <a:cubicBezTo>
                  <a:pt x="415657" y="2895386"/>
                  <a:pt x="422821" y="2893131"/>
                  <a:pt x="423705" y="2887601"/>
                </a:cubicBezTo>
                <a:cubicBezTo>
                  <a:pt x="423705" y="2887601"/>
                  <a:pt x="422953" y="2885211"/>
                  <a:pt x="424589" y="2882069"/>
                </a:cubicBezTo>
                <a:cubicBezTo>
                  <a:pt x="424589" y="2882069"/>
                  <a:pt x="428614" y="2878176"/>
                  <a:pt x="431003" y="2877424"/>
                </a:cubicBezTo>
                <a:cubicBezTo>
                  <a:pt x="433392" y="2876672"/>
                  <a:pt x="438167" y="2875169"/>
                  <a:pt x="440556" y="2874417"/>
                </a:cubicBezTo>
                <a:cubicBezTo>
                  <a:pt x="440556" y="2874417"/>
                  <a:pt x="442944" y="2873666"/>
                  <a:pt x="445331" y="2872914"/>
                </a:cubicBezTo>
                <a:cubicBezTo>
                  <a:pt x="446969" y="2869773"/>
                  <a:pt x="446216" y="2867382"/>
                  <a:pt x="448605" y="2866632"/>
                </a:cubicBezTo>
                <a:cubicBezTo>
                  <a:pt x="447853" y="2864243"/>
                  <a:pt x="447853" y="2864243"/>
                  <a:pt x="447853" y="2864243"/>
                </a:cubicBezTo>
                <a:cubicBezTo>
                  <a:pt x="451126" y="2857959"/>
                  <a:pt x="459927" y="2852565"/>
                  <a:pt x="458422" y="2847785"/>
                </a:cubicBezTo>
                <a:cubicBezTo>
                  <a:pt x="457671" y="2845396"/>
                  <a:pt x="459307" y="2842255"/>
                  <a:pt x="460191" y="2836724"/>
                </a:cubicBezTo>
                <a:cubicBezTo>
                  <a:pt x="461076" y="2831193"/>
                  <a:pt x="463464" y="2830441"/>
                  <a:pt x="465853" y="2829690"/>
                </a:cubicBezTo>
                <a:cubicBezTo>
                  <a:pt x="468240" y="2828938"/>
                  <a:pt x="468240" y="2828938"/>
                  <a:pt x="468240" y="2828938"/>
                </a:cubicBezTo>
                <a:cubicBezTo>
                  <a:pt x="464969" y="2835220"/>
                  <a:pt x="464085" y="2840752"/>
                  <a:pt x="468861" y="2839249"/>
                </a:cubicBezTo>
                <a:cubicBezTo>
                  <a:pt x="472133" y="2832966"/>
                  <a:pt x="473017" y="2827434"/>
                  <a:pt x="476290" y="2821153"/>
                </a:cubicBezTo>
                <a:cubicBezTo>
                  <a:pt x="479431" y="2822791"/>
                  <a:pt x="482571" y="2824427"/>
                  <a:pt x="485712" y="2826066"/>
                </a:cubicBezTo>
                <a:cubicBezTo>
                  <a:pt x="486463" y="2828455"/>
                  <a:pt x="492876" y="2823811"/>
                  <a:pt x="496902" y="2819917"/>
                </a:cubicBezTo>
                <a:cubicBezTo>
                  <a:pt x="491992" y="2829341"/>
                  <a:pt x="487968" y="2833235"/>
                  <a:pt x="483192" y="2834737"/>
                </a:cubicBezTo>
                <a:cubicBezTo>
                  <a:pt x="483192" y="2834737"/>
                  <a:pt x="481554" y="2837878"/>
                  <a:pt x="479166" y="2838630"/>
                </a:cubicBezTo>
                <a:cubicBezTo>
                  <a:pt x="479166" y="2838630"/>
                  <a:pt x="479919" y="2841019"/>
                  <a:pt x="479919" y="2841019"/>
                </a:cubicBezTo>
                <a:cubicBezTo>
                  <a:pt x="482306" y="2840267"/>
                  <a:pt x="482306" y="2840267"/>
                  <a:pt x="482306" y="2840267"/>
                </a:cubicBezTo>
                <a:cubicBezTo>
                  <a:pt x="472620" y="2851193"/>
                  <a:pt x="474125" y="2855974"/>
                  <a:pt x="473241" y="2861504"/>
                </a:cubicBezTo>
                <a:cubicBezTo>
                  <a:pt x="472357" y="2867034"/>
                  <a:pt x="469085" y="2873319"/>
                  <a:pt x="475497" y="2868673"/>
                </a:cubicBezTo>
                <a:cubicBezTo>
                  <a:pt x="479521" y="2864778"/>
                  <a:pt x="481026" y="2869560"/>
                  <a:pt x="483414" y="2868808"/>
                </a:cubicBezTo>
                <a:cubicBezTo>
                  <a:pt x="482662" y="2866418"/>
                  <a:pt x="482662" y="2866418"/>
                  <a:pt x="481910" y="2864027"/>
                </a:cubicBezTo>
                <a:cubicBezTo>
                  <a:pt x="481910" y="2864027"/>
                  <a:pt x="483545" y="2860887"/>
                  <a:pt x="482793" y="2858497"/>
                </a:cubicBezTo>
                <a:cubicBezTo>
                  <a:pt x="485183" y="2857745"/>
                  <a:pt x="486818" y="2854603"/>
                  <a:pt x="486818" y="2854603"/>
                </a:cubicBezTo>
                <a:cubicBezTo>
                  <a:pt x="489960" y="2856242"/>
                  <a:pt x="490712" y="2858631"/>
                  <a:pt x="493100" y="2857880"/>
                </a:cubicBezTo>
                <a:cubicBezTo>
                  <a:pt x="495488" y="2857128"/>
                  <a:pt x="499512" y="2853235"/>
                  <a:pt x="501149" y="2850093"/>
                </a:cubicBezTo>
                <a:cubicBezTo>
                  <a:pt x="501149" y="2850093"/>
                  <a:pt x="502784" y="2846954"/>
                  <a:pt x="502033" y="2844564"/>
                </a:cubicBezTo>
                <a:cubicBezTo>
                  <a:pt x="498893" y="2842924"/>
                  <a:pt x="507826" y="2829609"/>
                  <a:pt x="510347" y="2820938"/>
                </a:cubicBezTo>
                <a:cubicBezTo>
                  <a:pt x="519281" y="2807621"/>
                  <a:pt x="519281" y="2807621"/>
                  <a:pt x="517777" y="2802843"/>
                </a:cubicBezTo>
                <a:cubicBezTo>
                  <a:pt x="521801" y="2798950"/>
                  <a:pt x="523437" y="2795807"/>
                  <a:pt x="525825" y="2795056"/>
                </a:cubicBezTo>
                <a:cubicBezTo>
                  <a:pt x="525825" y="2795056"/>
                  <a:pt x="528213" y="2794304"/>
                  <a:pt x="528213" y="2794304"/>
                </a:cubicBezTo>
                <a:cubicBezTo>
                  <a:pt x="532240" y="2790412"/>
                  <a:pt x="533124" y="2784880"/>
                  <a:pt x="537899" y="2783377"/>
                </a:cubicBezTo>
                <a:cubicBezTo>
                  <a:pt x="537899" y="2783377"/>
                  <a:pt x="536264" y="2786519"/>
                  <a:pt x="537015" y="2788909"/>
                </a:cubicBezTo>
                <a:cubicBezTo>
                  <a:pt x="537015" y="2788909"/>
                  <a:pt x="541792" y="2787405"/>
                  <a:pt x="541792" y="2787405"/>
                </a:cubicBezTo>
                <a:cubicBezTo>
                  <a:pt x="546568" y="2785902"/>
                  <a:pt x="552982" y="2781257"/>
                  <a:pt x="546437" y="2793823"/>
                </a:cubicBezTo>
                <a:cubicBezTo>
                  <a:pt x="546437" y="2793823"/>
                  <a:pt x="548825" y="2793071"/>
                  <a:pt x="548825" y="2793071"/>
                </a:cubicBezTo>
                <a:cubicBezTo>
                  <a:pt x="551212" y="2792320"/>
                  <a:pt x="552851" y="2789177"/>
                  <a:pt x="552851" y="2789177"/>
                </a:cubicBezTo>
                <a:cubicBezTo>
                  <a:pt x="552982" y="2781257"/>
                  <a:pt x="553115" y="2773338"/>
                  <a:pt x="553998" y="2767807"/>
                </a:cubicBezTo>
                <a:cubicBezTo>
                  <a:pt x="553998" y="2767807"/>
                  <a:pt x="555635" y="2764665"/>
                  <a:pt x="555635" y="2764665"/>
                </a:cubicBezTo>
                <a:cubicBezTo>
                  <a:pt x="559659" y="2760774"/>
                  <a:pt x="563683" y="2756881"/>
                  <a:pt x="568462" y="2755376"/>
                </a:cubicBezTo>
                <a:cubicBezTo>
                  <a:pt x="569346" y="2749847"/>
                  <a:pt x="572618" y="2743564"/>
                  <a:pt x="573502" y="2738034"/>
                </a:cubicBezTo>
                <a:cubicBezTo>
                  <a:pt x="573502" y="2738034"/>
                  <a:pt x="576773" y="2731751"/>
                  <a:pt x="576773" y="2731751"/>
                </a:cubicBezTo>
                <a:cubicBezTo>
                  <a:pt x="582304" y="2732637"/>
                  <a:pt x="584824" y="2723965"/>
                  <a:pt x="586460" y="2720824"/>
                </a:cubicBezTo>
                <a:cubicBezTo>
                  <a:pt x="588095" y="2717681"/>
                  <a:pt x="589732" y="2714540"/>
                  <a:pt x="594510" y="2713037"/>
                </a:cubicBezTo>
                <a:cubicBezTo>
                  <a:pt x="596146" y="2709898"/>
                  <a:pt x="598535" y="2709145"/>
                  <a:pt x="596898" y="2712285"/>
                </a:cubicBezTo>
                <a:cubicBezTo>
                  <a:pt x="597650" y="2714675"/>
                  <a:pt x="598403" y="2717064"/>
                  <a:pt x="598403" y="2717064"/>
                </a:cubicBezTo>
                <a:cubicBezTo>
                  <a:pt x="598403" y="2717064"/>
                  <a:pt x="600791" y="2716313"/>
                  <a:pt x="600791" y="2716313"/>
                </a:cubicBezTo>
                <a:cubicBezTo>
                  <a:pt x="602427" y="2713171"/>
                  <a:pt x="604062" y="2710030"/>
                  <a:pt x="604062" y="2710030"/>
                </a:cubicBezTo>
                <a:cubicBezTo>
                  <a:pt x="603310" y="2707643"/>
                  <a:pt x="603310" y="2707643"/>
                  <a:pt x="603310" y="2707643"/>
                </a:cubicBezTo>
                <a:cubicBezTo>
                  <a:pt x="603310" y="2707643"/>
                  <a:pt x="604946" y="2704499"/>
                  <a:pt x="604946" y="2704499"/>
                </a:cubicBezTo>
                <a:cubicBezTo>
                  <a:pt x="606583" y="2701359"/>
                  <a:pt x="611359" y="2699856"/>
                  <a:pt x="612245" y="2694325"/>
                </a:cubicBezTo>
                <a:cubicBezTo>
                  <a:pt x="608219" y="2698219"/>
                  <a:pt x="605831" y="2698971"/>
                  <a:pt x="604194" y="2702111"/>
                </a:cubicBezTo>
                <a:cubicBezTo>
                  <a:pt x="601807" y="2702863"/>
                  <a:pt x="602559" y="2705251"/>
                  <a:pt x="600170" y="2706003"/>
                </a:cubicBezTo>
                <a:cubicBezTo>
                  <a:pt x="603443" y="2699722"/>
                  <a:pt x="607467" y="2695830"/>
                  <a:pt x="608350" y="2690299"/>
                </a:cubicBezTo>
                <a:cubicBezTo>
                  <a:pt x="612378" y="2686406"/>
                  <a:pt x="614013" y="2683264"/>
                  <a:pt x="616402" y="2682513"/>
                </a:cubicBezTo>
                <a:cubicBezTo>
                  <a:pt x="619542" y="2684151"/>
                  <a:pt x="622061" y="2675478"/>
                  <a:pt x="624449" y="2674727"/>
                </a:cubicBezTo>
                <a:cubicBezTo>
                  <a:pt x="625335" y="2669197"/>
                  <a:pt x="624584" y="2666808"/>
                  <a:pt x="626219" y="2663665"/>
                </a:cubicBezTo>
                <a:cubicBezTo>
                  <a:pt x="624584" y="2666808"/>
                  <a:pt x="624584" y="2666808"/>
                  <a:pt x="622193" y="2667561"/>
                </a:cubicBezTo>
                <a:cubicBezTo>
                  <a:pt x="618921" y="2673841"/>
                  <a:pt x="615781" y="2672204"/>
                  <a:pt x="617418" y="2669063"/>
                </a:cubicBezTo>
                <a:cubicBezTo>
                  <a:pt x="620690" y="2662781"/>
                  <a:pt x="615913" y="2664284"/>
                  <a:pt x="611889" y="2668176"/>
                </a:cubicBezTo>
                <a:cubicBezTo>
                  <a:pt x="609501" y="2668928"/>
                  <a:pt x="609501" y="2668928"/>
                  <a:pt x="609501" y="2668928"/>
                </a:cubicBezTo>
                <a:cubicBezTo>
                  <a:pt x="611137" y="2665788"/>
                  <a:pt x="612773" y="2662646"/>
                  <a:pt x="612773" y="2662646"/>
                </a:cubicBezTo>
                <a:cubicBezTo>
                  <a:pt x="615161" y="2661894"/>
                  <a:pt x="619185" y="2658001"/>
                  <a:pt x="619937" y="2660391"/>
                </a:cubicBezTo>
                <a:cubicBezTo>
                  <a:pt x="623079" y="2662029"/>
                  <a:pt x="627103" y="2658135"/>
                  <a:pt x="631880" y="2656632"/>
                </a:cubicBezTo>
                <a:cubicBezTo>
                  <a:pt x="638292" y="2651987"/>
                  <a:pt x="642318" y="2648094"/>
                  <a:pt x="646475" y="2636282"/>
                </a:cubicBezTo>
                <a:cubicBezTo>
                  <a:pt x="646475" y="2636282"/>
                  <a:pt x="646475" y="2636282"/>
                  <a:pt x="645722" y="2633891"/>
                </a:cubicBezTo>
                <a:cubicBezTo>
                  <a:pt x="645722" y="2633891"/>
                  <a:pt x="648110" y="2633139"/>
                  <a:pt x="648110" y="2633139"/>
                </a:cubicBezTo>
                <a:cubicBezTo>
                  <a:pt x="650498" y="2632387"/>
                  <a:pt x="652135" y="2629249"/>
                  <a:pt x="654523" y="2628498"/>
                </a:cubicBezTo>
                <a:cubicBezTo>
                  <a:pt x="654523" y="2628498"/>
                  <a:pt x="652135" y="2629249"/>
                  <a:pt x="651382" y="2626859"/>
                </a:cubicBezTo>
                <a:cubicBezTo>
                  <a:pt x="651382" y="2626859"/>
                  <a:pt x="651382" y="2626859"/>
                  <a:pt x="650631" y="2624467"/>
                </a:cubicBezTo>
                <a:cubicBezTo>
                  <a:pt x="653018" y="2623716"/>
                  <a:pt x="654657" y="2620577"/>
                  <a:pt x="656292" y="2617434"/>
                </a:cubicBezTo>
                <a:cubicBezTo>
                  <a:pt x="660316" y="2613540"/>
                  <a:pt x="665845" y="2614428"/>
                  <a:pt x="673144" y="2604253"/>
                </a:cubicBezTo>
                <a:cubicBezTo>
                  <a:pt x="678052" y="2594829"/>
                  <a:pt x="680571" y="2586157"/>
                  <a:pt x="677431" y="2584520"/>
                </a:cubicBezTo>
                <a:cubicBezTo>
                  <a:pt x="677431" y="2584520"/>
                  <a:pt x="675043" y="2585271"/>
                  <a:pt x="675796" y="2587661"/>
                </a:cubicBezTo>
                <a:cubicBezTo>
                  <a:pt x="671772" y="2591554"/>
                  <a:pt x="667747" y="2595446"/>
                  <a:pt x="671019" y="2589163"/>
                </a:cubicBezTo>
                <a:cubicBezTo>
                  <a:pt x="672656" y="2586023"/>
                  <a:pt x="671903" y="2583632"/>
                  <a:pt x="671151" y="2581244"/>
                </a:cubicBezTo>
                <a:cubicBezTo>
                  <a:pt x="671151" y="2581244"/>
                  <a:pt x="671151" y="2581244"/>
                  <a:pt x="668763" y="2581996"/>
                </a:cubicBezTo>
                <a:cubicBezTo>
                  <a:pt x="667127" y="2585136"/>
                  <a:pt x="663101" y="2589030"/>
                  <a:pt x="661464" y="2592171"/>
                </a:cubicBezTo>
                <a:cubicBezTo>
                  <a:pt x="660713" y="2589782"/>
                  <a:pt x="659960" y="2587391"/>
                  <a:pt x="659960" y="2587391"/>
                </a:cubicBezTo>
                <a:cubicBezTo>
                  <a:pt x="659208" y="2585003"/>
                  <a:pt x="655184" y="2588894"/>
                  <a:pt x="655184" y="2588894"/>
                </a:cubicBezTo>
                <a:cubicBezTo>
                  <a:pt x="652044" y="2587259"/>
                  <a:pt x="650408" y="2590398"/>
                  <a:pt x="648772" y="2593540"/>
                </a:cubicBezTo>
                <a:cubicBezTo>
                  <a:pt x="646384" y="2594292"/>
                  <a:pt x="646384" y="2594292"/>
                  <a:pt x="646384" y="2594292"/>
                </a:cubicBezTo>
                <a:cubicBezTo>
                  <a:pt x="648020" y="2591150"/>
                  <a:pt x="647269" y="2588761"/>
                  <a:pt x="651292" y="2584869"/>
                </a:cubicBezTo>
                <a:cubicBezTo>
                  <a:pt x="652928" y="2581728"/>
                  <a:pt x="655449" y="2573057"/>
                  <a:pt x="660979" y="2573942"/>
                </a:cubicBezTo>
                <a:cubicBezTo>
                  <a:pt x="664871" y="2577970"/>
                  <a:pt x="667259" y="2577218"/>
                  <a:pt x="673672" y="2572573"/>
                </a:cubicBezTo>
                <a:cubicBezTo>
                  <a:pt x="673672" y="2572573"/>
                  <a:pt x="676060" y="2571822"/>
                  <a:pt x="676060" y="2571822"/>
                </a:cubicBezTo>
                <a:cubicBezTo>
                  <a:pt x="676812" y="2574211"/>
                  <a:pt x="673540" y="2580492"/>
                  <a:pt x="679952" y="2575849"/>
                </a:cubicBezTo>
                <a:cubicBezTo>
                  <a:pt x="682340" y="2575097"/>
                  <a:pt x="681455" y="2580626"/>
                  <a:pt x="681455" y="2580626"/>
                </a:cubicBezTo>
                <a:cubicBezTo>
                  <a:pt x="682208" y="2583016"/>
                  <a:pt x="681455" y="2580626"/>
                  <a:pt x="683844" y="2579874"/>
                </a:cubicBezTo>
                <a:cubicBezTo>
                  <a:pt x="685482" y="2576734"/>
                  <a:pt x="684730" y="2574344"/>
                  <a:pt x="686366" y="2571205"/>
                </a:cubicBezTo>
                <a:cubicBezTo>
                  <a:pt x="692779" y="2566560"/>
                  <a:pt x="697554" y="2565056"/>
                  <a:pt x="703969" y="2560411"/>
                </a:cubicBezTo>
                <a:lnTo>
                  <a:pt x="706470" y="2551807"/>
                </a:lnTo>
                <a:lnTo>
                  <a:pt x="706747" y="2551708"/>
                </a:lnTo>
                <a:lnTo>
                  <a:pt x="706574" y="2551622"/>
                </a:lnTo>
                <a:lnTo>
                  <a:pt x="709224" y="2547923"/>
                </a:lnTo>
                <a:cubicBezTo>
                  <a:pt x="710734" y="2546464"/>
                  <a:pt x="712149" y="2544706"/>
                  <a:pt x="711397" y="2542315"/>
                </a:cubicBezTo>
                <a:cubicBezTo>
                  <a:pt x="710645" y="2539927"/>
                  <a:pt x="717193" y="2527368"/>
                  <a:pt x="720465" y="2521086"/>
                </a:cubicBezTo>
                <a:cubicBezTo>
                  <a:pt x="720465" y="2521086"/>
                  <a:pt x="722101" y="2517944"/>
                  <a:pt x="722101" y="2517944"/>
                </a:cubicBezTo>
                <a:cubicBezTo>
                  <a:pt x="722101" y="2517944"/>
                  <a:pt x="724489" y="2517193"/>
                  <a:pt x="724489" y="2517193"/>
                </a:cubicBezTo>
                <a:cubicBezTo>
                  <a:pt x="721970" y="2525864"/>
                  <a:pt x="726879" y="2516441"/>
                  <a:pt x="730019" y="2518079"/>
                </a:cubicBezTo>
                <a:cubicBezTo>
                  <a:pt x="734796" y="2516575"/>
                  <a:pt x="736432" y="2513434"/>
                  <a:pt x="739704" y="2507153"/>
                </a:cubicBezTo>
                <a:cubicBezTo>
                  <a:pt x="745365" y="2500119"/>
                  <a:pt x="747002" y="2496977"/>
                  <a:pt x="745497" y="2492199"/>
                </a:cubicBezTo>
                <a:cubicBezTo>
                  <a:pt x="744745" y="2489809"/>
                  <a:pt x="749654" y="2480385"/>
                  <a:pt x="756953" y="2470211"/>
                </a:cubicBezTo>
                <a:cubicBezTo>
                  <a:pt x="759340" y="2469459"/>
                  <a:pt x="758588" y="2467070"/>
                  <a:pt x="760226" y="2463930"/>
                </a:cubicBezTo>
                <a:cubicBezTo>
                  <a:pt x="762613" y="2463178"/>
                  <a:pt x="763365" y="2465565"/>
                  <a:pt x="766506" y="2467204"/>
                </a:cubicBezTo>
                <a:cubicBezTo>
                  <a:pt x="766506" y="2467204"/>
                  <a:pt x="768142" y="2464063"/>
                  <a:pt x="770530" y="2463310"/>
                </a:cubicBezTo>
                <a:cubicBezTo>
                  <a:pt x="778580" y="2455525"/>
                  <a:pt x="772919" y="2462558"/>
                  <a:pt x="771283" y="2465700"/>
                </a:cubicBezTo>
                <a:cubicBezTo>
                  <a:pt x="771283" y="2465700"/>
                  <a:pt x="769646" y="2468842"/>
                  <a:pt x="769646" y="2468842"/>
                </a:cubicBezTo>
                <a:cubicBezTo>
                  <a:pt x="779333" y="2457916"/>
                  <a:pt x="779951" y="2468225"/>
                  <a:pt x="786365" y="2463580"/>
                </a:cubicBezTo>
                <a:cubicBezTo>
                  <a:pt x="788000" y="2460439"/>
                  <a:pt x="788000" y="2460439"/>
                  <a:pt x="792778" y="2458935"/>
                </a:cubicBezTo>
                <a:cubicBezTo>
                  <a:pt x="788885" y="2454909"/>
                  <a:pt x="788133" y="2452518"/>
                  <a:pt x="783357" y="2454022"/>
                </a:cubicBezTo>
                <a:cubicBezTo>
                  <a:pt x="778580" y="2455525"/>
                  <a:pt x="780216" y="2452383"/>
                  <a:pt x="783488" y="2446101"/>
                </a:cubicBezTo>
                <a:cubicBezTo>
                  <a:pt x="788398" y="2436678"/>
                  <a:pt x="788398" y="2436678"/>
                  <a:pt x="782868" y="2435792"/>
                </a:cubicBezTo>
                <a:cubicBezTo>
                  <a:pt x="780480" y="2436544"/>
                  <a:pt x="779728" y="2434155"/>
                  <a:pt x="779728" y="2434155"/>
                </a:cubicBezTo>
                <a:cubicBezTo>
                  <a:pt x="779728" y="2434155"/>
                  <a:pt x="781364" y="2431014"/>
                  <a:pt x="780612" y="2428624"/>
                </a:cubicBezTo>
                <a:cubicBezTo>
                  <a:pt x="778224" y="2429376"/>
                  <a:pt x="773448" y="2430880"/>
                  <a:pt x="772695" y="2428490"/>
                </a:cubicBezTo>
                <a:cubicBezTo>
                  <a:pt x="771944" y="2426100"/>
                  <a:pt x="777604" y="2419066"/>
                  <a:pt x="780125" y="2410396"/>
                </a:cubicBezTo>
                <a:cubicBezTo>
                  <a:pt x="780125" y="2410396"/>
                  <a:pt x="780125" y="2410396"/>
                  <a:pt x="777738" y="2411148"/>
                </a:cubicBezTo>
                <a:cubicBezTo>
                  <a:pt x="772828" y="2420570"/>
                  <a:pt x="771192" y="2423711"/>
                  <a:pt x="769555" y="2426852"/>
                </a:cubicBezTo>
                <a:cubicBezTo>
                  <a:pt x="769555" y="2426852"/>
                  <a:pt x="767919" y="2429993"/>
                  <a:pt x="765530" y="2430745"/>
                </a:cubicBezTo>
                <a:cubicBezTo>
                  <a:pt x="768052" y="2422074"/>
                  <a:pt x="764026" y="2425966"/>
                  <a:pt x="762390" y="2429107"/>
                </a:cubicBezTo>
                <a:cubicBezTo>
                  <a:pt x="766547" y="2417295"/>
                  <a:pt x="756109" y="2425833"/>
                  <a:pt x="756994" y="2420301"/>
                </a:cubicBezTo>
                <a:cubicBezTo>
                  <a:pt x="757878" y="2414771"/>
                  <a:pt x="751464" y="2419417"/>
                  <a:pt x="745936" y="2418529"/>
                </a:cubicBezTo>
                <a:cubicBezTo>
                  <a:pt x="743547" y="2419281"/>
                  <a:pt x="744433" y="2413751"/>
                  <a:pt x="748589" y="2401938"/>
                </a:cubicBezTo>
                <a:cubicBezTo>
                  <a:pt x="752745" y="2390124"/>
                  <a:pt x="756902" y="2378311"/>
                  <a:pt x="753009" y="2374283"/>
                </a:cubicBezTo>
                <a:cubicBezTo>
                  <a:pt x="753009" y="2374283"/>
                  <a:pt x="753894" y="2368753"/>
                  <a:pt x="757918" y="2364861"/>
                </a:cubicBezTo>
                <a:cubicBezTo>
                  <a:pt x="760306" y="2364110"/>
                  <a:pt x="765084" y="2362606"/>
                  <a:pt x="762696" y="2363358"/>
                </a:cubicBezTo>
                <a:cubicBezTo>
                  <a:pt x="761811" y="2368890"/>
                  <a:pt x="760926" y="2374418"/>
                  <a:pt x="760042" y="2379949"/>
                </a:cubicBezTo>
                <a:cubicBezTo>
                  <a:pt x="756771" y="2386232"/>
                  <a:pt x="759158" y="2385480"/>
                  <a:pt x="759911" y="2387869"/>
                </a:cubicBezTo>
                <a:cubicBezTo>
                  <a:pt x="763051" y="2389507"/>
                  <a:pt x="763935" y="2383977"/>
                  <a:pt x="767960" y="2380084"/>
                </a:cubicBezTo>
                <a:cubicBezTo>
                  <a:pt x="769596" y="2376942"/>
                  <a:pt x="768844" y="2374552"/>
                  <a:pt x="771232" y="2373801"/>
                </a:cubicBezTo>
                <a:cubicBezTo>
                  <a:pt x="780165" y="2360484"/>
                  <a:pt x="780165" y="2360484"/>
                  <a:pt x="777025" y="2358848"/>
                </a:cubicBezTo>
                <a:cubicBezTo>
                  <a:pt x="777025" y="2358848"/>
                  <a:pt x="777025" y="2358848"/>
                  <a:pt x="776273" y="2356457"/>
                </a:cubicBezTo>
                <a:cubicBezTo>
                  <a:pt x="773885" y="2357209"/>
                  <a:pt x="773885" y="2357209"/>
                  <a:pt x="771497" y="2357961"/>
                </a:cubicBezTo>
                <a:cubicBezTo>
                  <a:pt x="772249" y="2360351"/>
                  <a:pt x="773001" y="2362739"/>
                  <a:pt x="771364" y="2365883"/>
                </a:cubicBezTo>
                <a:cubicBezTo>
                  <a:pt x="766588" y="2367386"/>
                  <a:pt x="769860" y="2361103"/>
                  <a:pt x="766720" y="2359464"/>
                </a:cubicBezTo>
                <a:cubicBezTo>
                  <a:pt x="765968" y="2357076"/>
                  <a:pt x="774901" y="2343758"/>
                  <a:pt x="766099" y="2349156"/>
                </a:cubicBezTo>
                <a:cubicBezTo>
                  <a:pt x="768489" y="2348404"/>
                  <a:pt x="770124" y="2345262"/>
                  <a:pt x="770124" y="2345262"/>
                </a:cubicBezTo>
                <a:cubicBezTo>
                  <a:pt x="774282" y="2333450"/>
                  <a:pt x="775786" y="2338229"/>
                  <a:pt x="775786" y="2338229"/>
                </a:cubicBezTo>
                <a:cubicBezTo>
                  <a:pt x="778174" y="2337477"/>
                  <a:pt x="778174" y="2337477"/>
                  <a:pt x="780563" y="2336727"/>
                </a:cubicBezTo>
                <a:cubicBezTo>
                  <a:pt x="779810" y="2334336"/>
                  <a:pt x="779810" y="2334336"/>
                  <a:pt x="781446" y="2331195"/>
                </a:cubicBezTo>
                <a:cubicBezTo>
                  <a:pt x="780695" y="2328805"/>
                  <a:pt x="782331" y="2325664"/>
                  <a:pt x="786355" y="2321772"/>
                </a:cubicBezTo>
                <a:cubicBezTo>
                  <a:pt x="788744" y="2321021"/>
                  <a:pt x="788744" y="2321021"/>
                  <a:pt x="791133" y="2320269"/>
                </a:cubicBezTo>
                <a:cubicBezTo>
                  <a:pt x="796793" y="2313235"/>
                  <a:pt x="796041" y="2310844"/>
                  <a:pt x="795289" y="2308455"/>
                </a:cubicBezTo>
                <a:cubicBezTo>
                  <a:pt x="802454" y="2306200"/>
                  <a:pt x="802454" y="2306200"/>
                  <a:pt x="806346" y="2310228"/>
                </a:cubicBezTo>
                <a:cubicBezTo>
                  <a:pt x="807099" y="2312617"/>
                  <a:pt x="807099" y="2312617"/>
                  <a:pt x="811876" y="2311113"/>
                </a:cubicBezTo>
                <a:cubicBezTo>
                  <a:pt x="811124" y="2308724"/>
                  <a:pt x="812760" y="2305582"/>
                  <a:pt x="812008" y="2303193"/>
                </a:cubicBezTo>
                <a:cubicBezTo>
                  <a:pt x="811256" y="2300804"/>
                  <a:pt x="810503" y="2298415"/>
                  <a:pt x="809752" y="2296026"/>
                </a:cubicBezTo>
                <a:cubicBezTo>
                  <a:pt x="810636" y="2290496"/>
                  <a:pt x="810636" y="2290496"/>
                  <a:pt x="814661" y="2286603"/>
                </a:cubicBezTo>
                <a:cubicBezTo>
                  <a:pt x="817049" y="2285851"/>
                  <a:pt x="818686" y="2282710"/>
                  <a:pt x="818686" y="2282710"/>
                </a:cubicBezTo>
                <a:cubicBezTo>
                  <a:pt x="822843" y="2270897"/>
                  <a:pt x="823462" y="2281206"/>
                  <a:pt x="826735" y="2274925"/>
                </a:cubicBezTo>
                <a:cubicBezTo>
                  <a:pt x="825983" y="2272534"/>
                  <a:pt x="825230" y="2270146"/>
                  <a:pt x="824478" y="2267756"/>
                </a:cubicBezTo>
                <a:cubicBezTo>
                  <a:pt x="829254" y="2266252"/>
                  <a:pt x="830892" y="2263112"/>
                  <a:pt x="834916" y="2259219"/>
                </a:cubicBezTo>
                <a:cubicBezTo>
                  <a:pt x="834916" y="2259219"/>
                  <a:pt x="834164" y="2256829"/>
                  <a:pt x="833412" y="2254440"/>
                </a:cubicBezTo>
                <a:cubicBezTo>
                  <a:pt x="835800" y="2253689"/>
                  <a:pt x="838189" y="2252937"/>
                  <a:pt x="839826" y="2249796"/>
                </a:cubicBezTo>
                <a:cubicBezTo>
                  <a:pt x="839826" y="2249796"/>
                  <a:pt x="846991" y="2247541"/>
                  <a:pt x="846239" y="2245151"/>
                </a:cubicBezTo>
                <a:cubicBezTo>
                  <a:pt x="848626" y="2244400"/>
                  <a:pt x="850263" y="2241258"/>
                  <a:pt x="852650" y="2240507"/>
                </a:cubicBezTo>
                <a:cubicBezTo>
                  <a:pt x="850263" y="2241258"/>
                  <a:pt x="847875" y="2242010"/>
                  <a:pt x="847875" y="2242010"/>
                </a:cubicBezTo>
                <a:cubicBezTo>
                  <a:pt x="847123" y="2239621"/>
                  <a:pt x="848759" y="2236479"/>
                  <a:pt x="847254" y="2231701"/>
                </a:cubicBezTo>
                <a:cubicBezTo>
                  <a:pt x="853667" y="2227056"/>
                  <a:pt x="858444" y="2225553"/>
                  <a:pt x="860081" y="2222411"/>
                </a:cubicBezTo>
                <a:cubicBezTo>
                  <a:pt x="858312" y="2233473"/>
                  <a:pt x="867246" y="2220156"/>
                  <a:pt x="867114" y="2228076"/>
                </a:cubicBezTo>
                <a:cubicBezTo>
                  <a:pt x="869502" y="2227325"/>
                  <a:pt x="871138" y="2224183"/>
                  <a:pt x="873527" y="2223431"/>
                </a:cubicBezTo>
                <a:cubicBezTo>
                  <a:pt x="872774" y="2221042"/>
                  <a:pt x="874411" y="2217901"/>
                  <a:pt x="874411" y="2217901"/>
                </a:cubicBezTo>
                <a:cubicBezTo>
                  <a:pt x="865609" y="2223297"/>
                  <a:pt x="868882" y="2217015"/>
                  <a:pt x="870519" y="2213875"/>
                </a:cubicBezTo>
                <a:cubicBezTo>
                  <a:pt x="871403" y="2208344"/>
                  <a:pt x="867511" y="2204317"/>
                  <a:pt x="862733" y="2205821"/>
                </a:cubicBezTo>
                <a:cubicBezTo>
                  <a:pt x="858710" y="2209713"/>
                  <a:pt x="860345" y="2206572"/>
                  <a:pt x="861229" y="2201042"/>
                </a:cubicBezTo>
                <a:cubicBezTo>
                  <a:pt x="860477" y="2198652"/>
                  <a:pt x="862866" y="2197901"/>
                  <a:pt x="862114" y="2195512"/>
                </a:cubicBezTo>
                <a:cubicBezTo>
                  <a:pt x="858974" y="2193874"/>
                  <a:pt x="863751" y="2192370"/>
                  <a:pt x="865387" y="2189230"/>
                </a:cubicBezTo>
                <a:cubicBezTo>
                  <a:pt x="871048" y="2182196"/>
                  <a:pt x="876708" y="2175162"/>
                  <a:pt x="879982" y="2168879"/>
                </a:cubicBezTo>
                <a:cubicBezTo>
                  <a:pt x="884139" y="2157066"/>
                  <a:pt x="893825" y="2146140"/>
                  <a:pt x="898732" y="2136717"/>
                </a:cubicBezTo>
                <a:cubicBezTo>
                  <a:pt x="904393" y="2129683"/>
                  <a:pt x="905898" y="2134461"/>
                  <a:pt x="907534" y="2131321"/>
                </a:cubicBezTo>
                <a:cubicBezTo>
                  <a:pt x="911559" y="2127427"/>
                  <a:pt x="917220" y="2120393"/>
                  <a:pt x="921997" y="2118891"/>
                </a:cubicBezTo>
                <a:cubicBezTo>
                  <a:pt x="923633" y="2115751"/>
                  <a:pt x="925137" y="2120528"/>
                  <a:pt x="928278" y="2122165"/>
                </a:cubicBezTo>
                <a:cubicBezTo>
                  <a:pt x="934823" y="2109602"/>
                  <a:pt x="934823" y="2109602"/>
                  <a:pt x="934203" y="2099291"/>
                </a:cubicBezTo>
                <a:cubicBezTo>
                  <a:pt x="933451" y="2096902"/>
                  <a:pt x="939863" y="2092259"/>
                  <a:pt x="939863" y="2092259"/>
                </a:cubicBezTo>
                <a:cubicBezTo>
                  <a:pt x="942253" y="2091507"/>
                  <a:pt x="944641" y="2090754"/>
                  <a:pt x="949418" y="2089252"/>
                </a:cubicBezTo>
                <a:cubicBezTo>
                  <a:pt x="949418" y="2089252"/>
                  <a:pt x="950170" y="2091640"/>
                  <a:pt x="947781" y="2092392"/>
                </a:cubicBezTo>
                <a:cubicBezTo>
                  <a:pt x="945261" y="2101066"/>
                  <a:pt x="946012" y="2103453"/>
                  <a:pt x="952426" y="2098809"/>
                </a:cubicBezTo>
                <a:cubicBezTo>
                  <a:pt x="952426" y="2098809"/>
                  <a:pt x="951542" y="2104340"/>
                  <a:pt x="953930" y="2103588"/>
                </a:cubicBezTo>
                <a:cubicBezTo>
                  <a:pt x="957954" y="2099694"/>
                  <a:pt x="954682" y="2105978"/>
                  <a:pt x="952295" y="2106730"/>
                </a:cubicBezTo>
                <a:cubicBezTo>
                  <a:pt x="950658" y="2109870"/>
                  <a:pt x="951410" y="2112259"/>
                  <a:pt x="951410" y="2112259"/>
                </a:cubicBezTo>
                <a:cubicBezTo>
                  <a:pt x="956187" y="2110755"/>
                  <a:pt x="957822" y="2107614"/>
                  <a:pt x="959459" y="2104475"/>
                </a:cubicBezTo>
                <a:cubicBezTo>
                  <a:pt x="961847" y="2103723"/>
                  <a:pt x="961094" y="2101333"/>
                  <a:pt x="962730" y="2098191"/>
                </a:cubicBezTo>
                <a:cubicBezTo>
                  <a:pt x="961227" y="2093413"/>
                  <a:pt x="961227" y="2093413"/>
                  <a:pt x="974937" y="2078592"/>
                </a:cubicBezTo>
                <a:cubicBezTo>
                  <a:pt x="966136" y="2083989"/>
                  <a:pt x="962113" y="2087881"/>
                  <a:pt x="955698" y="2092526"/>
                </a:cubicBezTo>
                <a:cubicBezTo>
                  <a:pt x="957334" y="2089385"/>
                  <a:pt x="961361" y="2085492"/>
                  <a:pt x="962245" y="2079961"/>
                </a:cubicBezTo>
                <a:cubicBezTo>
                  <a:pt x="964632" y="2079210"/>
                  <a:pt x="963880" y="2076820"/>
                  <a:pt x="963880" y="2076820"/>
                </a:cubicBezTo>
                <a:cubicBezTo>
                  <a:pt x="955077" y="2082217"/>
                  <a:pt x="959988" y="2072794"/>
                  <a:pt x="963261" y="2066512"/>
                </a:cubicBezTo>
                <a:cubicBezTo>
                  <a:pt x="964896" y="2063370"/>
                  <a:pt x="964145" y="2060980"/>
                  <a:pt x="965780" y="2057840"/>
                </a:cubicBezTo>
                <a:cubicBezTo>
                  <a:pt x="974583" y="2052443"/>
                  <a:pt x="970425" y="2064257"/>
                  <a:pt x="978344" y="2064391"/>
                </a:cubicBezTo>
                <a:cubicBezTo>
                  <a:pt x="983119" y="2062888"/>
                  <a:pt x="987896" y="2061384"/>
                  <a:pt x="997451" y="2058377"/>
                </a:cubicBezTo>
                <a:cubicBezTo>
                  <a:pt x="994307" y="2056740"/>
                  <a:pt x="991167" y="2055101"/>
                  <a:pt x="987276" y="2051075"/>
                </a:cubicBezTo>
                <a:cubicBezTo>
                  <a:pt x="989664" y="2050323"/>
                  <a:pt x="989664" y="2050323"/>
                  <a:pt x="991299" y="2047181"/>
                </a:cubicBezTo>
                <a:cubicBezTo>
                  <a:pt x="992051" y="2049571"/>
                  <a:pt x="992051" y="2049571"/>
                  <a:pt x="994442" y="2048819"/>
                </a:cubicBezTo>
                <a:cubicBezTo>
                  <a:pt x="994442" y="2048819"/>
                  <a:pt x="996830" y="2048067"/>
                  <a:pt x="998466" y="2044926"/>
                </a:cubicBezTo>
                <a:cubicBezTo>
                  <a:pt x="1006515" y="2037140"/>
                  <a:pt x="1011425" y="2027716"/>
                  <a:pt x="1016332" y="2018292"/>
                </a:cubicBezTo>
                <a:cubicBezTo>
                  <a:pt x="1015581" y="2015903"/>
                  <a:pt x="1015581" y="2015903"/>
                  <a:pt x="1013192" y="2016654"/>
                </a:cubicBezTo>
                <a:cubicBezTo>
                  <a:pt x="1003506" y="2027583"/>
                  <a:pt x="1003506" y="2027583"/>
                  <a:pt x="1000366" y="2025945"/>
                </a:cubicBezTo>
                <a:cubicBezTo>
                  <a:pt x="1000366" y="2025945"/>
                  <a:pt x="1000366" y="2025945"/>
                  <a:pt x="997977" y="2026696"/>
                </a:cubicBezTo>
                <a:cubicBezTo>
                  <a:pt x="996342" y="2029837"/>
                  <a:pt x="995458" y="2035368"/>
                  <a:pt x="992185" y="2041650"/>
                </a:cubicBezTo>
                <a:cubicBezTo>
                  <a:pt x="992318" y="2033730"/>
                  <a:pt x="990813" y="2028951"/>
                  <a:pt x="989309" y="2024171"/>
                </a:cubicBezTo>
                <a:cubicBezTo>
                  <a:pt x="989309" y="2024171"/>
                  <a:pt x="990945" y="2021031"/>
                  <a:pt x="990945" y="2021031"/>
                </a:cubicBezTo>
                <a:cubicBezTo>
                  <a:pt x="997358" y="2016386"/>
                  <a:pt x="1003904" y="2003822"/>
                  <a:pt x="1010317" y="1999178"/>
                </a:cubicBezTo>
                <a:cubicBezTo>
                  <a:pt x="1013588" y="1992895"/>
                  <a:pt x="1024779" y="1986747"/>
                  <a:pt x="1027298" y="1978076"/>
                </a:cubicBezTo>
                <a:cubicBezTo>
                  <a:pt x="1026547" y="1975687"/>
                  <a:pt x="1032959" y="1971043"/>
                  <a:pt x="1032959" y="1971043"/>
                </a:cubicBezTo>
                <a:cubicBezTo>
                  <a:pt x="1035350" y="1970291"/>
                  <a:pt x="1041009" y="1963256"/>
                  <a:pt x="1043397" y="1962504"/>
                </a:cubicBezTo>
                <a:cubicBezTo>
                  <a:pt x="1045786" y="1961753"/>
                  <a:pt x="1046538" y="1964143"/>
                  <a:pt x="1047290" y="1966532"/>
                </a:cubicBezTo>
                <a:cubicBezTo>
                  <a:pt x="1048042" y="1968922"/>
                  <a:pt x="1040878" y="1971176"/>
                  <a:pt x="1041630" y="1973565"/>
                </a:cubicBezTo>
                <a:cubicBezTo>
                  <a:pt x="1042381" y="1975955"/>
                  <a:pt x="1044770" y="1975203"/>
                  <a:pt x="1045521" y="1977592"/>
                </a:cubicBezTo>
                <a:cubicBezTo>
                  <a:pt x="1047910" y="1976841"/>
                  <a:pt x="1049545" y="1973700"/>
                  <a:pt x="1052818" y="1967418"/>
                </a:cubicBezTo>
                <a:cubicBezTo>
                  <a:pt x="1052818" y="1967418"/>
                  <a:pt x="1055206" y="1966667"/>
                  <a:pt x="1056845" y="1963525"/>
                </a:cubicBezTo>
                <a:cubicBezTo>
                  <a:pt x="1057597" y="1965914"/>
                  <a:pt x="1059232" y="1962774"/>
                  <a:pt x="1060869" y="1959633"/>
                </a:cubicBezTo>
                <a:cubicBezTo>
                  <a:pt x="1061753" y="1954101"/>
                  <a:pt x="1061000" y="1951712"/>
                  <a:pt x="1062637" y="1948570"/>
                </a:cubicBezTo>
                <a:cubicBezTo>
                  <a:pt x="1061884" y="1946181"/>
                  <a:pt x="1057860" y="1950074"/>
                  <a:pt x="1055472" y="1950826"/>
                </a:cubicBezTo>
                <a:cubicBezTo>
                  <a:pt x="1051445" y="1954718"/>
                  <a:pt x="1047421" y="1958611"/>
                  <a:pt x="1046670" y="1956222"/>
                </a:cubicBezTo>
                <a:cubicBezTo>
                  <a:pt x="1046670" y="1956222"/>
                  <a:pt x="1045918" y="1953832"/>
                  <a:pt x="1048305" y="1953081"/>
                </a:cubicBezTo>
                <a:cubicBezTo>
                  <a:pt x="1049942" y="1949940"/>
                  <a:pt x="1049942" y="1949940"/>
                  <a:pt x="1052331" y="1949187"/>
                </a:cubicBezTo>
                <a:cubicBezTo>
                  <a:pt x="1054720" y="1948435"/>
                  <a:pt x="1052331" y="1949187"/>
                  <a:pt x="1054720" y="1948435"/>
                </a:cubicBezTo>
                <a:cubicBezTo>
                  <a:pt x="1057108" y="1947683"/>
                  <a:pt x="1057108" y="1947683"/>
                  <a:pt x="1062769" y="1940650"/>
                </a:cubicBezTo>
                <a:cubicBezTo>
                  <a:pt x="1062016" y="1938262"/>
                  <a:pt x="1063653" y="1935121"/>
                  <a:pt x="1065288" y="1931979"/>
                </a:cubicBezTo>
                <a:cubicBezTo>
                  <a:pt x="1073207" y="1932114"/>
                  <a:pt x="1069315" y="1928087"/>
                  <a:pt x="1070951" y="1924946"/>
                </a:cubicBezTo>
                <a:cubicBezTo>
                  <a:pt x="1070199" y="1922556"/>
                  <a:pt x="1074223" y="1918662"/>
                  <a:pt x="1075859" y="1915522"/>
                </a:cubicBezTo>
                <a:cubicBezTo>
                  <a:pt x="1079131" y="1909239"/>
                  <a:pt x="1078247" y="1914771"/>
                  <a:pt x="1080635" y="1914019"/>
                </a:cubicBezTo>
                <a:cubicBezTo>
                  <a:pt x="1080635" y="1914019"/>
                  <a:pt x="1080635" y="1914019"/>
                  <a:pt x="1085413" y="1912514"/>
                </a:cubicBezTo>
                <a:cubicBezTo>
                  <a:pt x="1085413" y="1912514"/>
                  <a:pt x="1084662" y="1910126"/>
                  <a:pt x="1084662" y="1910126"/>
                </a:cubicBezTo>
                <a:cubicBezTo>
                  <a:pt x="1082273" y="1910877"/>
                  <a:pt x="1081521" y="1908487"/>
                  <a:pt x="1081521" y="1908487"/>
                </a:cubicBezTo>
                <a:cubicBezTo>
                  <a:pt x="1080769" y="1906098"/>
                  <a:pt x="1080769" y="1906098"/>
                  <a:pt x="1080769" y="1906098"/>
                </a:cubicBezTo>
                <a:cubicBezTo>
                  <a:pt x="1080769" y="1906098"/>
                  <a:pt x="1083157" y="1905346"/>
                  <a:pt x="1082405" y="1902957"/>
                </a:cubicBezTo>
                <a:cubicBezTo>
                  <a:pt x="1084041" y="1899817"/>
                  <a:pt x="1088066" y="1895924"/>
                  <a:pt x="1086561" y="1891145"/>
                </a:cubicBezTo>
                <a:cubicBezTo>
                  <a:pt x="1088197" y="1888004"/>
                  <a:pt x="1095495" y="1877829"/>
                  <a:pt x="1098768" y="1871545"/>
                </a:cubicBezTo>
                <a:cubicBezTo>
                  <a:pt x="1098768" y="1871545"/>
                  <a:pt x="1101156" y="1870795"/>
                  <a:pt x="1103544" y="1870043"/>
                </a:cubicBezTo>
                <a:cubicBezTo>
                  <a:pt x="1105180" y="1866902"/>
                  <a:pt x="1105932" y="1869291"/>
                  <a:pt x="1107568" y="1866150"/>
                </a:cubicBezTo>
                <a:cubicBezTo>
                  <a:pt x="1109204" y="1863009"/>
                  <a:pt x="1113231" y="1859116"/>
                  <a:pt x="1114867" y="1855975"/>
                </a:cubicBezTo>
                <a:cubicBezTo>
                  <a:pt x="1118891" y="1852082"/>
                  <a:pt x="1120527" y="1848941"/>
                  <a:pt x="1123798" y="1842659"/>
                </a:cubicBezTo>
                <a:cubicBezTo>
                  <a:pt x="1123798" y="1842659"/>
                  <a:pt x="1126187" y="1841907"/>
                  <a:pt x="1125435" y="1839517"/>
                </a:cubicBezTo>
                <a:cubicBezTo>
                  <a:pt x="1124682" y="1837128"/>
                  <a:pt x="1127073" y="1836375"/>
                  <a:pt x="1126321" y="1833987"/>
                </a:cubicBezTo>
                <a:cubicBezTo>
                  <a:pt x="1132733" y="1829342"/>
                  <a:pt x="1140030" y="1819167"/>
                  <a:pt x="1142420" y="1818415"/>
                </a:cubicBezTo>
                <a:cubicBezTo>
                  <a:pt x="1144807" y="1817664"/>
                  <a:pt x="1148832" y="1813771"/>
                  <a:pt x="1152856" y="1809878"/>
                </a:cubicBezTo>
                <a:cubicBezTo>
                  <a:pt x="1152856" y="1809878"/>
                  <a:pt x="1154492" y="1806737"/>
                  <a:pt x="1154492" y="1806737"/>
                </a:cubicBezTo>
                <a:cubicBezTo>
                  <a:pt x="1157632" y="1808375"/>
                  <a:pt x="1157632" y="1808375"/>
                  <a:pt x="1157632" y="1808375"/>
                </a:cubicBezTo>
                <a:cubicBezTo>
                  <a:pt x="1157632" y="1808375"/>
                  <a:pt x="1157632" y="1808375"/>
                  <a:pt x="1158385" y="1810764"/>
                </a:cubicBezTo>
                <a:cubicBezTo>
                  <a:pt x="1158385" y="1810764"/>
                  <a:pt x="1160773" y="1810012"/>
                  <a:pt x="1160773" y="1810012"/>
                </a:cubicBezTo>
                <a:cubicBezTo>
                  <a:pt x="1162411" y="1806870"/>
                  <a:pt x="1161658" y="1804482"/>
                  <a:pt x="1161658" y="1804482"/>
                </a:cubicBezTo>
                <a:cubicBezTo>
                  <a:pt x="1161658" y="1804482"/>
                  <a:pt x="1156880" y="1805985"/>
                  <a:pt x="1160155" y="1799702"/>
                </a:cubicBezTo>
                <a:cubicBezTo>
                  <a:pt x="1164179" y="1795811"/>
                  <a:pt x="1165814" y="1792669"/>
                  <a:pt x="1168203" y="1791917"/>
                </a:cubicBezTo>
                <a:cubicBezTo>
                  <a:pt x="1172980" y="1790414"/>
                  <a:pt x="1176121" y="1792052"/>
                  <a:pt x="1173864" y="1784884"/>
                </a:cubicBezTo>
                <a:cubicBezTo>
                  <a:pt x="1176254" y="1784132"/>
                  <a:pt x="1177889" y="1780990"/>
                  <a:pt x="1180278" y="1780239"/>
                </a:cubicBezTo>
                <a:cubicBezTo>
                  <a:pt x="1185938" y="1773204"/>
                  <a:pt x="1188327" y="1772452"/>
                  <a:pt x="1187575" y="1770063"/>
                </a:cubicBezTo>
                <a:cubicBezTo>
                  <a:pt x="1186822" y="1767674"/>
                  <a:pt x="1186822" y="1767674"/>
                  <a:pt x="1186822" y="1767674"/>
                </a:cubicBezTo>
                <a:cubicBezTo>
                  <a:pt x="1186822" y="1767674"/>
                  <a:pt x="1188459" y="1764532"/>
                  <a:pt x="1187706" y="1762143"/>
                </a:cubicBezTo>
                <a:cubicBezTo>
                  <a:pt x="1190096" y="1761391"/>
                  <a:pt x="1192484" y="1760639"/>
                  <a:pt x="1192484" y="1760639"/>
                </a:cubicBezTo>
                <a:cubicBezTo>
                  <a:pt x="1194872" y="1759887"/>
                  <a:pt x="1193988" y="1765419"/>
                  <a:pt x="1190715" y="1771700"/>
                </a:cubicBezTo>
                <a:cubicBezTo>
                  <a:pt x="1188327" y="1772452"/>
                  <a:pt x="1187443" y="1777983"/>
                  <a:pt x="1189831" y="1777232"/>
                </a:cubicBezTo>
                <a:cubicBezTo>
                  <a:pt x="1192219" y="1776480"/>
                  <a:pt x="1194608" y="1775728"/>
                  <a:pt x="1199385" y="1774225"/>
                </a:cubicBezTo>
                <a:cubicBezTo>
                  <a:pt x="1203409" y="1770332"/>
                  <a:pt x="1205045" y="1767190"/>
                  <a:pt x="1202656" y="1767941"/>
                </a:cubicBezTo>
                <a:cubicBezTo>
                  <a:pt x="1204294" y="1764800"/>
                  <a:pt x="1204294" y="1764800"/>
                  <a:pt x="1205929" y="1761660"/>
                </a:cubicBezTo>
                <a:cubicBezTo>
                  <a:pt x="1209953" y="1757766"/>
                  <a:pt x="1211591" y="1754625"/>
                  <a:pt x="1210839" y="1752238"/>
                </a:cubicBezTo>
                <a:cubicBezTo>
                  <a:pt x="1210839" y="1752238"/>
                  <a:pt x="1210087" y="1749848"/>
                  <a:pt x="1207698" y="1750600"/>
                </a:cubicBezTo>
                <a:cubicBezTo>
                  <a:pt x="1204558" y="1748961"/>
                  <a:pt x="1204426" y="1756880"/>
                  <a:pt x="1202037" y="1757633"/>
                </a:cubicBezTo>
                <a:cubicBezTo>
                  <a:pt x="1199648" y="1758385"/>
                  <a:pt x="1197260" y="1759136"/>
                  <a:pt x="1196508" y="1756748"/>
                </a:cubicBezTo>
                <a:cubicBezTo>
                  <a:pt x="1198145" y="1753607"/>
                  <a:pt x="1203053" y="1744183"/>
                  <a:pt x="1199913" y="1742545"/>
                </a:cubicBezTo>
                <a:cubicBezTo>
                  <a:pt x="1199913" y="1742545"/>
                  <a:pt x="1205574" y="1735511"/>
                  <a:pt x="1207962" y="1734759"/>
                </a:cubicBezTo>
                <a:cubicBezTo>
                  <a:pt x="1216764" y="1729363"/>
                  <a:pt x="1218533" y="1718303"/>
                  <a:pt x="1224194" y="1711269"/>
                </a:cubicBezTo>
                <a:cubicBezTo>
                  <a:pt x="1225077" y="1705738"/>
                  <a:pt x="1235515" y="1697200"/>
                  <a:pt x="1238036" y="1688529"/>
                </a:cubicBezTo>
                <a:cubicBezTo>
                  <a:pt x="1238036" y="1688529"/>
                  <a:pt x="1239672" y="1685388"/>
                  <a:pt x="1239672" y="1685388"/>
                </a:cubicBezTo>
                <a:cubicBezTo>
                  <a:pt x="1245201" y="1686274"/>
                  <a:pt x="1249977" y="1684770"/>
                  <a:pt x="1257895" y="1684905"/>
                </a:cubicBezTo>
                <a:cubicBezTo>
                  <a:pt x="1251482" y="1689548"/>
                  <a:pt x="1249093" y="1690300"/>
                  <a:pt x="1245068" y="1694193"/>
                </a:cubicBezTo>
                <a:cubicBezTo>
                  <a:pt x="1245820" y="1696583"/>
                  <a:pt x="1245820" y="1696583"/>
                  <a:pt x="1245820" y="1696583"/>
                </a:cubicBezTo>
                <a:cubicBezTo>
                  <a:pt x="1246573" y="1698973"/>
                  <a:pt x="1246573" y="1698973"/>
                  <a:pt x="1240027" y="1711537"/>
                </a:cubicBezTo>
                <a:cubicBezTo>
                  <a:pt x="1240027" y="1711537"/>
                  <a:pt x="1240780" y="1713927"/>
                  <a:pt x="1240780" y="1713927"/>
                </a:cubicBezTo>
                <a:cubicBezTo>
                  <a:pt x="1248829" y="1706141"/>
                  <a:pt x="1256878" y="1698354"/>
                  <a:pt x="1264175" y="1688179"/>
                </a:cubicBezTo>
                <a:cubicBezTo>
                  <a:pt x="1265812" y="1685038"/>
                  <a:pt x="1265812" y="1685038"/>
                  <a:pt x="1265060" y="1682649"/>
                </a:cubicBezTo>
                <a:cubicBezTo>
                  <a:pt x="1265060" y="1682649"/>
                  <a:pt x="1264308" y="1680260"/>
                  <a:pt x="1264308" y="1680260"/>
                </a:cubicBezTo>
                <a:cubicBezTo>
                  <a:pt x="1264308" y="1680260"/>
                  <a:pt x="1265944" y="1677119"/>
                  <a:pt x="1265944" y="1677119"/>
                </a:cubicBezTo>
                <a:cubicBezTo>
                  <a:pt x="1269084" y="1678757"/>
                  <a:pt x="1272224" y="1680394"/>
                  <a:pt x="1276118" y="1684420"/>
                </a:cubicBezTo>
                <a:cubicBezTo>
                  <a:pt x="1275497" y="1674112"/>
                  <a:pt x="1276382" y="1668582"/>
                  <a:pt x="1274878" y="1663802"/>
                </a:cubicBezTo>
                <a:cubicBezTo>
                  <a:pt x="1272622" y="1656633"/>
                  <a:pt x="1264572" y="1664420"/>
                  <a:pt x="1266342" y="1653359"/>
                </a:cubicBezTo>
                <a:cubicBezTo>
                  <a:pt x="1267977" y="1650218"/>
                  <a:pt x="1271117" y="1651855"/>
                  <a:pt x="1272754" y="1648714"/>
                </a:cubicBezTo>
                <a:cubicBezTo>
                  <a:pt x="1279167" y="1644071"/>
                  <a:pt x="1284828" y="1637036"/>
                  <a:pt x="1282307" y="1645707"/>
                </a:cubicBezTo>
                <a:cubicBezTo>
                  <a:pt x="1283059" y="1648097"/>
                  <a:pt x="1285447" y="1647345"/>
                  <a:pt x="1287084" y="1644204"/>
                </a:cubicBezTo>
                <a:cubicBezTo>
                  <a:pt x="1291109" y="1640312"/>
                  <a:pt x="1295134" y="1636419"/>
                  <a:pt x="1296770" y="1633277"/>
                </a:cubicBezTo>
                <a:cubicBezTo>
                  <a:pt x="1293496" y="1639560"/>
                  <a:pt x="1290976" y="1648231"/>
                  <a:pt x="1288455" y="1656903"/>
                </a:cubicBezTo>
                <a:cubicBezTo>
                  <a:pt x="1298274" y="1638056"/>
                  <a:pt x="1298274" y="1638056"/>
                  <a:pt x="1306191" y="1638190"/>
                </a:cubicBezTo>
                <a:cubicBezTo>
                  <a:pt x="1306191" y="1638190"/>
                  <a:pt x="1307828" y="1635049"/>
                  <a:pt x="1310216" y="1634298"/>
                </a:cubicBezTo>
                <a:cubicBezTo>
                  <a:pt x="1311852" y="1631157"/>
                  <a:pt x="1313487" y="1628015"/>
                  <a:pt x="1312736" y="1625626"/>
                </a:cubicBezTo>
                <a:cubicBezTo>
                  <a:pt x="1315125" y="1624874"/>
                  <a:pt x="1312736" y="1625626"/>
                  <a:pt x="1310347" y="1626377"/>
                </a:cubicBezTo>
                <a:cubicBezTo>
                  <a:pt x="1307960" y="1627129"/>
                  <a:pt x="1304688" y="1633412"/>
                  <a:pt x="1305571" y="1627881"/>
                </a:cubicBezTo>
                <a:cubicBezTo>
                  <a:pt x="1307960" y="1627129"/>
                  <a:pt x="1300794" y="1629385"/>
                  <a:pt x="1303183" y="1628633"/>
                </a:cubicBezTo>
                <a:cubicBezTo>
                  <a:pt x="1303315" y="1620713"/>
                  <a:pt x="1300927" y="1621464"/>
                  <a:pt x="1294514" y="1626109"/>
                </a:cubicBezTo>
                <a:cubicBezTo>
                  <a:pt x="1292878" y="1629251"/>
                  <a:pt x="1292878" y="1629251"/>
                  <a:pt x="1292125" y="1626861"/>
                </a:cubicBezTo>
                <a:cubicBezTo>
                  <a:pt x="1291373" y="1624471"/>
                  <a:pt x="1290622" y="1622082"/>
                  <a:pt x="1289117" y="1617303"/>
                </a:cubicBezTo>
                <a:cubicBezTo>
                  <a:pt x="1289117" y="1617303"/>
                  <a:pt x="1295530" y="1612659"/>
                  <a:pt x="1295530" y="1612659"/>
                </a:cubicBezTo>
                <a:cubicBezTo>
                  <a:pt x="1304331" y="1607263"/>
                  <a:pt x="1304331" y="1607263"/>
                  <a:pt x="1317158" y="1597973"/>
                </a:cubicBezTo>
                <a:cubicBezTo>
                  <a:pt x="1314016" y="1596335"/>
                  <a:pt x="1311628" y="1597087"/>
                  <a:pt x="1310876" y="1594697"/>
                </a:cubicBezTo>
                <a:cubicBezTo>
                  <a:pt x="1311761" y="1589168"/>
                  <a:pt x="1317421" y="1582134"/>
                  <a:pt x="1320695" y="1575851"/>
                </a:cubicBezTo>
                <a:cubicBezTo>
                  <a:pt x="1322331" y="1572710"/>
                  <a:pt x="1317554" y="1574214"/>
                  <a:pt x="1323215" y="1567180"/>
                </a:cubicBezTo>
                <a:cubicBezTo>
                  <a:pt x="1330512" y="1557004"/>
                  <a:pt x="1337810" y="1546830"/>
                  <a:pt x="1345859" y="1539045"/>
                </a:cubicBezTo>
                <a:cubicBezTo>
                  <a:pt x="1352272" y="1534399"/>
                  <a:pt x="1357933" y="1527366"/>
                  <a:pt x="1363592" y="1520328"/>
                </a:cubicBezTo>
                <a:cubicBezTo>
                  <a:pt x="1365229" y="1517189"/>
                  <a:pt x="1366115" y="1511659"/>
                  <a:pt x="1369255" y="1513296"/>
                </a:cubicBezTo>
                <a:cubicBezTo>
                  <a:pt x="1369255" y="1513296"/>
                  <a:pt x="1371642" y="1512544"/>
                  <a:pt x="1374031" y="1511793"/>
                </a:cubicBezTo>
                <a:cubicBezTo>
                  <a:pt x="1378057" y="1507901"/>
                  <a:pt x="1378057" y="1507901"/>
                  <a:pt x="1379560" y="1512679"/>
                </a:cubicBezTo>
                <a:cubicBezTo>
                  <a:pt x="1378676" y="1518209"/>
                  <a:pt x="1381816" y="1519849"/>
                  <a:pt x="1385840" y="1515954"/>
                </a:cubicBezTo>
                <a:cubicBezTo>
                  <a:pt x="1390618" y="1514451"/>
                  <a:pt x="1397029" y="1509805"/>
                  <a:pt x="1394510" y="1518477"/>
                </a:cubicBezTo>
                <a:cubicBezTo>
                  <a:pt x="1392122" y="1519228"/>
                  <a:pt x="1396897" y="1517725"/>
                  <a:pt x="1396897" y="1517725"/>
                </a:cubicBezTo>
                <a:cubicBezTo>
                  <a:pt x="1398535" y="1514587"/>
                  <a:pt x="1400171" y="1511444"/>
                  <a:pt x="1400171" y="1511444"/>
                </a:cubicBezTo>
                <a:cubicBezTo>
                  <a:pt x="1400171" y="1511444"/>
                  <a:pt x="1399419" y="1509052"/>
                  <a:pt x="1399419" y="1509052"/>
                </a:cubicBezTo>
                <a:cubicBezTo>
                  <a:pt x="1395394" y="1512947"/>
                  <a:pt x="1401188" y="1497995"/>
                  <a:pt x="1393138" y="1505779"/>
                </a:cubicBezTo>
                <a:cubicBezTo>
                  <a:pt x="1394774" y="1502639"/>
                  <a:pt x="1395659" y="1497108"/>
                  <a:pt x="1398180" y="1488438"/>
                </a:cubicBezTo>
                <a:cubicBezTo>
                  <a:pt x="1401320" y="1490074"/>
                  <a:pt x="1406097" y="1488571"/>
                  <a:pt x="1406097" y="1488571"/>
                </a:cubicBezTo>
                <a:cubicBezTo>
                  <a:pt x="1408485" y="1487819"/>
                  <a:pt x="1406848" y="1490960"/>
                  <a:pt x="1407601" y="1493350"/>
                </a:cubicBezTo>
                <a:cubicBezTo>
                  <a:pt x="1409237" y="1490209"/>
                  <a:pt x="1410874" y="1487067"/>
                  <a:pt x="1412510" y="1483927"/>
                </a:cubicBezTo>
                <a:cubicBezTo>
                  <a:pt x="1412510" y="1483927"/>
                  <a:pt x="1415782" y="1477645"/>
                  <a:pt x="1415782" y="1477645"/>
                </a:cubicBezTo>
                <a:cubicBezTo>
                  <a:pt x="1415030" y="1475256"/>
                  <a:pt x="1414278" y="1472865"/>
                  <a:pt x="1415914" y="1469724"/>
                </a:cubicBezTo>
                <a:cubicBezTo>
                  <a:pt x="1418303" y="1468972"/>
                  <a:pt x="1421443" y="1470610"/>
                  <a:pt x="1421443" y="1470610"/>
                </a:cubicBezTo>
                <a:cubicBezTo>
                  <a:pt x="1424715" y="1464328"/>
                  <a:pt x="1426352" y="1461188"/>
                  <a:pt x="1427988" y="1458046"/>
                </a:cubicBezTo>
                <a:cubicBezTo>
                  <a:pt x="1430377" y="1457295"/>
                  <a:pt x="1430377" y="1457295"/>
                  <a:pt x="1432765" y="1456543"/>
                </a:cubicBezTo>
                <a:cubicBezTo>
                  <a:pt x="1439179" y="1451898"/>
                  <a:pt x="1427237" y="1455657"/>
                  <a:pt x="1437674" y="1447120"/>
                </a:cubicBezTo>
                <a:cubicBezTo>
                  <a:pt x="1440062" y="1446368"/>
                  <a:pt x="1441698" y="1443227"/>
                  <a:pt x="1441698" y="1443227"/>
                </a:cubicBezTo>
                <a:cubicBezTo>
                  <a:pt x="1443336" y="1440085"/>
                  <a:pt x="1444971" y="1436944"/>
                  <a:pt x="1449748" y="1435441"/>
                </a:cubicBezTo>
                <a:cubicBezTo>
                  <a:pt x="1452136" y="1434689"/>
                  <a:pt x="1452889" y="1437079"/>
                  <a:pt x="1455278" y="1436327"/>
                </a:cubicBezTo>
                <a:cubicBezTo>
                  <a:pt x="1457665" y="1435575"/>
                  <a:pt x="1462443" y="1434072"/>
                  <a:pt x="1464831" y="1433320"/>
                </a:cubicBezTo>
                <a:cubicBezTo>
                  <a:pt x="1465715" y="1427790"/>
                  <a:pt x="1463327" y="1428541"/>
                  <a:pt x="1462574" y="1426151"/>
                </a:cubicBezTo>
                <a:cubicBezTo>
                  <a:pt x="1457045" y="1425267"/>
                  <a:pt x="1457045" y="1425267"/>
                  <a:pt x="1457179" y="1417346"/>
                </a:cubicBezTo>
                <a:cubicBezTo>
                  <a:pt x="1459566" y="1416594"/>
                  <a:pt x="1462706" y="1418232"/>
                  <a:pt x="1465226" y="1409560"/>
                </a:cubicBezTo>
                <a:cubicBezTo>
                  <a:pt x="1467616" y="1408808"/>
                  <a:pt x="1466863" y="1406419"/>
                  <a:pt x="1466863" y="1406419"/>
                </a:cubicBezTo>
                <a:cubicBezTo>
                  <a:pt x="1467747" y="1400888"/>
                  <a:pt x="1472525" y="1399385"/>
                  <a:pt x="1474160" y="1396244"/>
                </a:cubicBezTo>
                <a:cubicBezTo>
                  <a:pt x="1476549" y="1395492"/>
                  <a:pt x="1476549" y="1395492"/>
                  <a:pt x="1478937" y="1394740"/>
                </a:cubicBezTo>
                <a:cubicBezTo>
                  <a:pt x="1481325" y="1393989"/>
                  <a:pt x="1480573" y="1391600"/>
                  <a:pt x="1480573" y="1391600"/>
                </a:cubicBezTo>
                <a:cubicBezTo>
                  <a:pt x="1479821" y="1389210"/>
                  <a:pt x="1472657" y="1391465"/>
                  <a:pt x="1483847" y="1385317"/>
                </a:cubicBezTo>
                <a:cubicBezTo>
                  <a:pt x="1485484" y="1382177"/>
                  <a:pt x="1487872" y="1381425"/>
                  <a:pt x="1489508" y="1378284"/>
                </a:cubicBezTo>
                <a:cubicBezTo>
                  <a:pt x="1484599" y="1387705"/>
                  <a:pt x="1496672" y="1376029"/>
                  <a:pt x="1499060" y="1375277"/>
                </a:cubicBezTo>
                <a:cubicBezTo>
                  <a:pt x="1499812" y="1377667"/>
                  <a:pt x="1506226" y="1373021"/>
                  <a:pt x="1505342" y="1378551"/>
                </a:cubicBezTo>
                <a:cubicBezTo>
                  <a:pt x="1502954" y="1379303"/>
                  <a:pt x="1500564" y="1380055"/>
                  <a:pt x="1495788" y="1381558"/>
                </a:cubicBezTo>
                <a:cubicBezTo>
                  <a:pt x="1496540" y="1383948"/>
                  <a:pt x="1496540" y="1383948"/>
                  <a:pt x="1496540" y="1383948"/>
                </a:cubicBezTo>
                <a:cubicBezTo>
                  <a:pt x="1499680" y="1385587"/>
                  <a:pt x="1499680" y="1385587"/>
                  <a:pt x="1499680" y="1385587"/>
                </a:cubicBezTo>
                <a:cubicBezTo>
                  <a:pt x="1503573" y="1389613"/>
                  <a:pt x="1503573" y="1389613"/>
                  <a:pt x="1512506" y="1376296"/>
                </a:cubicBezTo>
                <a:cubicBezTo>
                  <a:pt x="1514143" y="1373156"/>
                  <a:pt x="1516531" y="1372405"/>
                  <a:pt x="1518167" y="1369263"/>
                </a:cubicBezTo>
                <a:cubicBezTo>
                  <a:pt x="1519805" y="1366121"/>
                  <a:pt x="1523829" y="1362228"/>
                  <a:pt x="1523829" y="1362228"/>
                </a:cubicBezTo>
                <a:cubicBezTo>
                  <a:pt x="1521441" y="1362980"/>
                  <a:pt x="1520689" y="1360590"/>
                  <a:pt x="1520689" y="1360590"/>
                </a:cubicBezTo>
                <a:cubicBezTo>
                  <a:pt x="1520689" y="1360590"/>
                  <a:pt x="1521441" y="1362980"/>
                  <a:pt x="1521441" y="1362980"/>
                </a:cubicBezTo>
                <a:cubicBezTo>
                  <a:pt x="1514274" y="1365235"/>
                  <a:pt x="1515779" y="1370015"/>
                  <a:pt x="1511755" y="1373908"/>
                </a:cubicBezTo>
                <a:cubicBezTo>
                  <a:pt x="1511003" y="1371518"/>
                  <a:pt x="1511003" y="1371518"/>
                  <a:pt x="1511003" y="1371518"/>
                </a:cubicBezTo>
                <a:cubicBezTo>
                  <a:pt x="1511003" y="1371518"/>
                  <a:pt x="1513390" y="1370767"/>
                  <a:pt x="1513390" y="1370767"/>
                </a:cubicBezTo>
                <a:cubicBezTo>
                  <a:pt x="1512639" y="1368376"/>
                  <a:pt x="1510250" y="1369128"/>
                  <a:pt x="1509498" y="1366739"/>
                </a:cubicBezTo>
                <a:cubicBezTo>
                  <a:pt x="1512639" y="1368376"/>
                  <a:pt x="1514274" y="1365235"/>
                  <a:pt x="1513522" y="1362847"/>
                </a:cubicBezTo>
                <a:cubicBezTo>
                  <a:pt x="1509498" y="1366739"/>
                  <a:pt x="1505475" y="1370631"/>
                  <a:pt x="1500698" y="1372135"/>
                </a:cubicBezTo>
                <a:cubicBezTo>
                  <a:pt x="1498307" y="1372887"/>
                  <a:pt x="1499946" y="1369746"/>
                  <a:pt x="1501582" y="1366604"/>
                </a:cubicBezTo>
                <a:cubicBezTo>
                  <a:pt x="1502466" y="1361074"/>
                  <a:pt x="1507242" y="1359570"/>
                  <a:pt x="1507242" y="1359570"/>
                </a:cubicBezTo>
                <a:cubicBezTo>
                  <a:pt x="1510382" y="1361208"/>
                  <a:pt x="1519185" y="1355812"/>
                  <a:pt x="1527985" y="1350415"/>
                </a:cubicBezTo>
                <a:cubicBezTo>
                  <a:pt x="1529621" y="1347275"/>
                  <a:pt x="1532010" y="1346524"/>
                  <a:pt x="1534399" y="1345771"/>
                </a:cubicBezTo>
                <a:cubicBezTo>
                  <a:pt x="1542448" y="1337986"/>
                  <a:pt x="1547224" y="1336483"/>
                  <a:pt x="1547977" y="1338872"/>
                </a:cubicBezTo>
                <a:cubicBezTo>
                  <a:pt x="1549480" y="1343650"/>
                  <a:pt x="1546208" y="1349932"/>
                  <a:pt x="1553372" y="1347677"/>
                </a:cubicBezTo>
                <a:cubicBezTo>
                  <a:pt x="1558151" y="1346173"/>
                  <a:pt x="1551604" y="1358738"/>
                  <a:pt x="1562043" y="1350201"/>
                </a:cubicBezTo>
                <a:cubicBezTo>
                  <a:pt x="1561159" y="1355731"/>
                  <a:pt x="1559521" y="1358874"/>
                  <a:pt x="1565935" y="1354228"/>
                </a:cubicBezTo>
                <a:cubicBezTo>
                  <a:pt x="1563547" y="1354980"/>
                  <a:pt x="1561912" y="1358122"/>
                  <a:pt x="1562663" y="1360510"/>
                </a:cubicBezTo>
                <a:cubicBezTo>
                  <a:pt x="1560273" y="1361262"/>
                  <a:pt x="1558637" y="1364403"/>
                  <a:pt x="1550588" y="1372189"/>
                </a:cubicBezTo>
                <a:cubicBezTo>
                  <a:pt x="1551341" y="1374578"/>
                  <a:pt x="1551341" y="1374578"/>
                  <a:pt x="1548953" y="1375329"/>
                </a:cubicBezTo>
                <a:cubicBezTo>
                  <a:pt x="1557001" y="1367544"/>
                  <a:pt x="1563415" y="1362899"/>
                  <a:pt x="1565803" y="1362147"/>
                </a:cubicBezTo>
                <a:cubicBezTo>
                  <a:pt x="1568192" y="1361395"/>
                  <a:pt x="1567308" y="1366927"/>
                  <a:pt x="1568060" y="1369315"/>
                </a:cubicBezTo>
                <a:cubicBezTo>
                  <a:pt x="1568060" y="1369315"/>
                  <a:pt x="1572084" y="1365423"/>
                  <a:pt x="1572084" y="1365423"/>
                </a:cubicBezTo>
                <a:cubicBezTo>
                  <a:pt x="1575224" y="1367061"/>
                  <a:pt x="1575224" y="1367061"/>
                  <a:pt x="1575975" y="1369449"/>
                </a:cubicBezTo>
                <a:cubicBezTo>
                  <a:pt x="1577480" y="1374229"/>
                  <a:pt x="1577480" y="1374229"/>
                  <a:pt x="1585530" y="1366443"/>
                </a:cubicBezTo>
                <a:cubicBezTo>
                  <a:pt x="1585530" y="1366443"/>
                  <a:pt x="1587918" y="1365691"/>
                  <a:pt x="1587918" y="1365691"/>
                </a:cubicBezTo>
                <a:cubicBezTo>
                  <a:pt x="1587167" y="1363301"/>
                  <a:pt x="1586415" y="1360913"/>
                  <a:pt x="1586415" y="1360913"/>
                </a:cubicBezTo>
                <a:cubicBezTo>
                  <a:pt x="1591942" y="1361799"/>
                  <a:pt x="1590439" y="1357020"/>
                  <a:pt x="1593579" y="1358658"/>
                </a:cubicBezTo>
                <a:cubicBezTo>
                  <a:pt x="1594331" y="1361047"/>
                  <a:pt x="1592695" y="1364187"/>
                  <a:pt x="1596719" y="1360296"/>
                </a:cubicBezTo>
                <a:cubicBezTo>
                  <a:pt x="1597471" y="1362684"/>
                  <a:pt x="1597471" y="1362684"/>
                  <a:pt x="1595082" y="1363436"/>
                </a:cubicBezTo>
                <a:cubicBezTo>
                  <a:pt x="1595835" y="1365826"/>
                  <a:pt x="1596587" y="1368216"/>
                  <a:pt x="1597338" y="1370604"/>
                </a:cubicBezTo>
                <a:cubicBezTo>
                  <a:pt x="1597338" y="1370604"/>
                  <a:pt x="1597338" y="1370604"/>
                  <a:pt x="1599727" y="1369852"/>
                </a:cubicBezTo>
                <a:cubicBezTo>
                  <a:pt x="1601364" y="1366712"/>
                  <a:pt x="1601364" y="1366712"/>
                  <a:pt x="1600611" y="1364323"/>
                </a:cubicBezTo>
                <a:cubicBezTo>
                  <a:pt x="1603883" y="1358040"/>
                  <a:pt x="1596719" y="1360296"/>
                  <a:pt x="1603266" y="1347730"/>
                </a:cubicBezTo>
                <a:cubicBezTo>
                  <a:pt x="1603266" y="1347730"/>
                  <a:pt x="1600875" y="1348483"/>
                  <a:pt x="1600875" y="1348483"/>
                </a:cubicBezTo>
                <a:cubicBezTo>
                  <a:pt x="1599238" y="1351624"/>
                  <a:pt x="1593579" y="1358658"/>
                  <a:pt x="1596098" y="1349986"/>
                </a:cubicBezTo>
                <a:cubicBezTo>
                  <a:pt x="1598487" y="1349234"/>
                  <a:pt x="1600123" y="1346094"/>
                  <a:pt x="1599371" y="1343705"/>
                </a:cubicBezTo>
                <a:cubicBezTo>
                  <a:pt x="1598619" y="1341314"/>
                  <a:pt x="1596230" y="1342066"/>
                  <a:pt x="1595479" y="1339677"/>
                </a:cubicBezTo>
                <a:cubicBezTo>
                  <a:pt x="1597114" y="1336536"/>
                  <a:pt x="1599505" y="1335784"/>
                  <a:pt x="1601893" y="1335032"/>
                </a:cubicBezTo>
                <a:cubicBezTo>
                  <a:pt x="1609189" y="1324857"/>
                  <a:pt x="1614852" y="1317823"/>
                  <a:pt x="1620380" y="1318709"/>
                </a:cubicBezTo>
                <a:cubicBezTo>
                  <a:pt x="1622768" y="1317957"/>
                  <a:pt x="1626792" y="1314066"/>
                  <a:pt x="1630065" y="1307782"/>
                </a:cubicBezTo>
                <a:cubicBezTo>
                  <a:pt x="1636479" y="1303138"/>
                  <a:pt x="1638115" y="1299997"/>
                  <a:pt x="1636611" y="1295218"/>
                </a:cubicBezTo>
                <a:cubicBezTo>
                  <a:pt x="1635858" y="1292828"/>
                  <a:pt x="1643908" y="1285042"/>
                  <a:pt x="1637495" y="1289687"/>
                </a:cubicBezTo>
                <a:lnTo>
                  <a:pt x="1637025" y="1288194"/>
                </a:lnTo>
                <a:cubicBezTo>
                  <a:pt x="1637527" y="1287708"/>
                  <a:pt x="1637938" y="1286921"/>
                  <a:pt x="1639131" y="1286546"/>
                </a:cubicBezTo>
                <a:cubicBezTo>
                  <a:pt x="1636743" y="1287297"/>
                  <a:pt x="1636743" y="1287297"/>
                  <a:pt x="1636743" y="1287297"/>
                </a:cubicBezTo>
                <a:lnTo>
                  <a:pt x="1637025" y="1288194"/>
                </a:lnTo>
                <a:lnTo>
                  <a:pt x="1634355" y="1288049"/>
                </a:lnTo>
                <a:cubicBezTo>
                  <a:pt x="1635238" y="1282520"/>
                  <a:pt x="1632850" y="1283272"/>
                  <a:pt x="1630463" y="1284023"/>
                </a:cubicBezTo>
                <a:cubicBezTo>
                  <a:pt x="1629710" y="1281634"/>
                  <a:pt x="1632098" y="1280882"/>
                  <a:pt x="1634487" y="1280130"/>
                </a:cubicBezTo>
                <a:cubicBezTo>
                  <a:pt x="1635238" y="1282520"/>
                  <a:pt x="1635991" y="1284910"/>
                  <a:pt x="1635991" y="1284910"/>
                </a:cubicBezTo>
                <a:cubicBezTo>
                  <a:pt x="1638380" y="1284157"/>
                  <a:pt x="1638380" y="1284157"/>
                  <a:pt x="1638380" y="1284157"/>
                </a:cubicBezTo>
                <a:cubicBezTo>
                  <a:pt x="1640768" y="1283406"/>
                  <a:pt x="1640016" y="1281016"/>
                  <a:pt x="1640016" y="1281016"/>
                </a:cubicBezTo>
                <a:cubicBezTo>
                  <a:pt x="1640016" y="1281016"/>
                  <a:pt x="1640768" y="1283406"/>
                  <a:pt x="1640768" y="1283406"/>
                </a:cubicBezTo>
                <a:cubicBezTo>
                  <a:pt x="1647181" y="1278760"/>
                  <a:pt x="1652842" y="1271727"/>
                  <a:pt x="1655230" y="1270975"/>
                </a:cubicBezTo>
                <a:cubicBezTo>
                  <a:pt x="1663147" y="1271110"/>
                  <a:pt x="1660891" y="1263941"/>
                  <a:pt x="1662528" y="1260799"/>
                </a:cubicBezTo>
                <a:cubicBezTo>
                  <a:pt x="1662528" y="1260799"/>
                  <a:pt x="1659386" y="1259163"/>
                  <a:pt x="1658635" y="1256773"/>
                </a:cubicBezTo>
                <a:cubicBezTo>
                  <a:pt x="1658635" y="1256773"/>
                  <a:pt x="1656998" y="1259914"/>
                  <a:pt x="1654611" y="1260665"/>
                </a:cubicBezTo>
                <a:cubicBezTo>
                  <a:pt x="1652222" y="1261417"/>
                  <a:pt x="1652974" y="1263806"/>
                  <a:pt x="1651337" y="1266948"/>
                </a:cubicBezTo>
                <a:cubicBezTo>
                  <a:pt x="1651337" y="1266948"/>
                  <a:pt x="1652089" y="1269339"/>
                  <a:pt x="1649702" y="1270091"/>
                </a:cubicBezTo>
                <a:cubicBezTo>
                  <a:pt x="1649702" y="1270091"/>
                  <a:pt x="1647313" y="1270841"/>
                  <a:pt x="1647313" y="1270841"/>
                </a:cubicBezTo>
                <a:cubicBezTo>
                  <a:pt x="1648949" y="1267700"/>
                  <a:pt x="1648197" y="1265310"/>
                  <a:pt x="1647445" y="1262921"/>
                </a:cubicBezTo>
                <a:cubicBezTo>
                  <a:pt x="1647445" y="1262921"/>
                  <a:pt x="1646693" y="1260532"/>
                  <a:pt x="1645941" y="1258142"/>
                </a:cubicBezTo>
                <a:cubicBezTo>
                  <a:pt x="1648329" y="1257391"/>
                  <a:pt x="1649081" y="1259780"/>
                  <a:pt x="1651471" y="1259028"/>
                </a:cubicBezTo>
                <a:cubicBezTo>
                  <a:pt x="1653858" y="1258276"/>
                  <a:pt x="1657883" y="1254384"/>
                  <a:pt x="1659520" y="1251243"/>
                </a:cubicBezTo>
                <a:cubicBezTo>
                  <a:pt x="1661156" y="1248103"/>
                  <a:pt x="1662040" y="1242571"/>
                  <a:pt x="1666817" y="1241067"/>
                </a:cubicBezTo>
                <a:cubicBezTo>
                  <a:pt x="1669205" y="1240316"/>
                  <a:pt x="1666065" y="1238678"/>
                  <a:pt x="1668454" y="1237926"/>
                </a:cubicBezTo>
                <a:cubicBezTo>
                  <a:pt x="1670710" y="1245096"/>
                  <a:pt x="1670578" y="1253015"/>
                  <a:pt x="1667304" y="1259296"/>
                </a:cubicBezTo>
                <a:cubicBezTo>
                  <a:pt x="1669692" y="1258544"/>
                  <a:pt x="1669692" y="1258544"/>
                  <a:pt x="1672081" y="1257792"/>
                </a:cubicBezTo>
                <a:cubicBezTo>
                  <a:pt x="1672213" y="1249873"/>
                  <a:pt x="1675485" y="1243592"/>
                  <a:pt x="1676370" y="1238061"/>
                </a:cubicBezTo>
                <a:cubicBezTo>
                  <a:pt x="1678759" y="1237309"/>
                  <a:pt x="1680394" y="1234168"/>
                  <a:pt x="1682783" y="1233417"/>
                </a:cubicBezTo>
                <a:cubicBezTo>
                  <a:pt x="1682783" y="1233417"/>
                  <a:pt x="1679643" y="1231779"/>
                  <a:pt x="1679643" y="1231779"/>
                </a:cubicBezTo>
                <a:cubicBezTo>
                  <a:pt x="1678891" y="1229389"/>
                  <a:pt x="1678891" y="1229389"/>
                  <a:pt x="1678891" y="1229389"/>
                </a:cubicBezTo>
                <a:cubicBezTo>
                  <a:pt x="1682164" y="1223107"/>
                  <a:pt x="1678138" y="1226999"/>
                  <a:pt x="1673362" y="1228503"/>
                </a:cubicBezTo>
                <a:cubicBezTo>
                  <a:pt x="1673362" y="1228503"/>
                  <a:pt x="1674998" y="1225363"/>
                  <a:pt x="1674998" y="1225363"/>
                </a:cubicBezTo>
                <a:cubicBezTo>
                  <a:pt x="1675130" y="1217443"/>
                  <a:pt x="1676767" y="1214302"/>
                  <a:pt x="1673627" y="1212664"/>
                </a:cubicBezTo>
                <a:cubicBezTo>
                  <a:pt x="1671238" y="1213416"/>
                  <a:pt x="1671238" y="1213416"/>
                  <a:pt x="1671238" y="1213416"/>
                </a:cubicBezTo>
                <a:cubicBezTo>
                  <a:pt x="1669734" y="1208637"/>
                  <a:pt x="1676147" y="1203991"/>
                  <a:pt x="1680171" y="1200098"/>
                </a:cubicBezTo>
                <a:cubicBezTo>
                  <a:pt x="1679420" y="1197710"/>
                  <a:pt x="1681808" y="1196958"/>
                  <a:pt x="1681808" y="1196958"/>
                </a:cubicBezTo>
                <a:cubicBezTo>
                  <a:pt x="1681808" y="1196958"/>
                  <a:pt x="1681055" y="1194568"/>
                  <a:pt x="1680303" y="1192178"/>
                </a:cubicBezTo>
                <a:cubicBezTo>
                  <a:pt x="1680303" y="1192178"/>
                  <a:pt x="1680303" y="1192178"/>
                  <a:pt x="1682692" y="1191427"/>
                </a:cubicBezTo>
                <a:cubicBezTo>
                  <a:pt x="1683443" y="1193816"/>
                  <a:pt x="1683443" y="1193816"/>
                  <a:pt x="1684195" y="1196207"/>
                </a:cubicBezTo>
                <a:cubicBezTo>
                  <a:pt x="1683443" y="1193816"/>
                  <a:pt x="1685833" y="1193064"/>
                  <a:pt x="1688220" y="1192313"/>
                </a:cubicBezTo>
                <a:cubicBezTo>
                  <a:pt x="1688220" y="1192313"/>
                  <a:pt x="1688220" y="1192313"/>
                  <a:pt x="1686585" y="1195454"/>
                </a:cubicBezTo>
                <a:cubicBezTo>
                  <a:pt x="1684948" y="1198595"/>
                  <a:pt x="1683311" y="1201736"/>
                  <a:pt x="1683311" y="1201736"/>
                </a:cubicBezTo>
                <a:cubicBezTo>
                  <a:pt x="1686451" y="1203375"/>
                  <a:pt x="1682427" y="1207267"/>
                  <a:pt x="1684816" y="1206515"/>
                </a:cubicBezTo>
                <a:cubicBezTo>
                  <a:pt x="1685568" y="1208905"/>
                  <a:pt x="1687956" y="1208154"/>
                  <a:pt x="1687956" y="1208154"/>
                </a:cubicBezTo>
                <a:cubicBezTo>
                  <a:pt x="1686320" y="1211295"/>
                  <a:pt x="1684684" y="1214436"/>
                  <a:pt x="1683048" y="1217576"/>
                </a:cubicBezTo>
                <a:cubicBezTo>
                  <a:pt x="1681411" y="1220717"/>
                  <a:pt x="1681411" y="1220717"/>
                  <a:pt x="1683800" y="1219965"/>
                </a:cubicBezTo>
                <a:cubicBezTo>
                  <a:pt x="1683800" y="1219965"/>
                  <a:pt x="1686188" y="1219214"/>
                  <a:pt x="1688575" y="1218462"/>
                </a:cubicBezTo>
                <a:cubicBezTo>
                  <a:pt x="1694989" y="1213817"/>
                  <a:pt x="1693353" y="1216959"/>
                  <a:pt x="1689328" y="1220852"/>
                </a:cubicBezTo>
                <a:cubicBezTo>
                  <a:pt x="1687692" y="1223993"/>
                  <a:pt x="1687692" y="1223993"/>
                  <a:pt x="1687692" y="1223993"/>
                </a:cubicBezTo>
                <a:cubicBezTo>
                  <a:pt x="1689196" y="1228772"/>
                  <a:pt x="1695609" y="1224127"/>
                  <a:pt x="1702022" y="1219482"/>
                </a:cubicBezTo>
                <a:cubicBezTo>
                  <a:pt x="1702022" y="1219482"/>
                  <a:pt x="1701270" y="1217094"/>
                  <a:pt x="1698882" y="1217846"/>
                </a:cubicBezTo>
                <a:cubicBezTo>
                  <a:pt x="1701270" y="1217094"/>
                  <a:pt x="1700517" y="1214703"/>
                  <a:pt x="1702907" y="1213952"/>
                </a:cubicBezTo>
                <a:cubicBezTo>
                  <a:pt x="1702907" y="1213952"/>
                  <a:pt x="1702907" y="1213952"/>
                  <a:pt x="1700517" y="1214703"/>
                </a:cubicBezTo>
                <a:cubicBezTo>
                  <a:pt x="1702155" y="1211562"/>
                  <a:pt x="1704542" y="1210811"/>
                  <a:pt x="1706931" y="1210059"/>
                </a:cubicBezTo>
                <a:cubicBezTo>
                  <a:pt x="1710956" y="1206166"/>
                  <a:pt x="1712592" y="1203026"/>
                  <a:pt x="1711841" y="1200636"/>
                </a:cubicBezTo>
                <a:cubicBezTo>
                  <a:pt x="1707948" y="1196609"/>
                  <a:pt x="1705558" y="1197361"/>
                  <a:pt x="1701534" y="1201253"/>
                </a:cubicBezTo>
                <a:cubicBezTo>
                  <a:pt x="1700783" y="1198864"/>
                  <a:pt x="1701667" y="1193333"/>
                  <a:pt x="1700162" y="1188554"/>
                </a:cubicBezTo>
                <a:cubicBezTo>
                  <a:pt x="1697774" y="1189306"/>
                  <a:pt x="1695386" y="1190057"/>
                  <a:pt x="1693749" y="1193200"/>
                </a:cubicBezTo>
                <a:cubicBezTo>
                  <a:pt x="1693749" y="1193200"/>
                  <a:pt x="1692245" y="1188420"/>
                  <a:pt x="1690609" y="1191561"/>
                </a:cubicBezTo>
                <a:cubicBezTo>
                  <a:pt x="1686717" y="1187534"/>
                  <a:pt x="1691626" y="1178110"/>
                  <a:pt x="1684461" y="1180365"/>
                </a:cubicBezTo>
                <a:cubicBezTo>
                  <a:pt x="1686096" y="1177225"/>
                  <a:pt x="1686981" y="1171695"/>
                  <a:pt x="1685477" y="1166916"/>
                </a:cubicBezTo>
                <a:cubicBezTo>
                  <a:pt x="1684724" y="1164524"/>
                  <a:pt x="1683088" y="1167668"/>
                  <a:pt x="1682335" y="1165276"/>
                </a:cubicBezTo>
                <a:cubicBezTo>
                  <a:pt x="1679948" y="1166028"/>
                  <a:pt x="1680700" y="1168419"/>
                  <a:pt x="1680700" y="1168419"/>
                </a:cubicBezTo>
                <a:cubicBezTo>
                  <a:pt x="1679948" y="1166028"/>
                  <a:pt x="1676808" y="1164390"/>
                  <a:pt x="1674419" y="1165143"/>
                </a:cubicBezTo>
                <a:cubicBezTo>
                  <a:pt x="1672030" y="1165894"/>
                  <a:pt x="1672030" y="1165894"/>
                  <a:pt x="1670395" y="1169035"/>
                </a:cubicBezTo>
                <a:cubicBezTo>
                  <a:pt x="1668890" y="1164257"/>
                  <a:pt x="1670526" y="1161115"/>
                  <a:pt x="1675304" y="1159611"/>
                </a:cubicBezTo>
                <a:cubicBezTo>
                  <a:pt x="1670526" y="1161115"/>
                  <a:pt x="1668138" y="1161866"/>
                  <a:pt x="1664998" y="1160229"/>
                </a:cubicBezTo>
                <a:cubicBezTo>
                  <a:pt x="1664998" y="1160229"/>
                  <a:pt x="1666634" y="1157089"/>
                  <a:pt x="1665882" y="1154698"/>
                </a:cubicBezTo>
                <a:cubicBezTo>
                  <a:pt x="1667518" y="1151557"/>
                  <a:pt x="1671543" y="1147665"/>
                  <a:pt x="1673931" y="1146913"/>
                </a:cubicBezTo>
                <a:cubicBezTo>
                  <a:pt x="1673931" y="1146913"/>
                  <a:pt x="1673931" y="1146913"/>
                  <a:pt x="1674683" y="1149302"/>
                </a:cubicBezTo>
                <a:cubicBezTo>
                  <a:pt x="1671411" y="1155585"/>
                  <a:pt x="1677823" y="1150940"/>
                  <a:pt x="1680211" y="1150188"/>
                </a:cubicBezTo>
                <a:cubicBezTo>
                  <a:pt x="1680211" y="1150188"/>
                  <a:pt x="1680211" y="1150188"/>
                  <a:pt x="1680964" y="1152578"/>
                </a:cubicBezTo>
                <a:cubicBezTo>
                  <a:pt x="1680964" y="1152578"/>
                  <a:pt x="1680964" y="1152578"/>
                  <a:pt x="1683353" y="1151827"/>
                </a:cubicBezTo>
                <a:cubicBezTo>
                  <a:pt x="1688129" y="1150323"/>
                  <a:pt x="1691269" y="1151961"/>
                  <a:pt x="1696799" y="1152846"/>
                </a:cubicBezTo>
                <a:cubicBezTo>
                  <a:pt x="1699186" y="1152094"/>
                  <a:pt x="1696046" y="1150456"/>
                  <a:pt x="1698434" y="1149705"/>
                </a:cubicBezTo>
                <a:cubicBezTo>
                  <a:pt x="1698434" y="1149705"/>
                  <a:pt x="1699186" y="1152094"/>
                  <a:pt x="1699939" y="1154485"/>
                </a:cubicBezTo>
                <a:cubicBezTo>
                  <a:pt x="1703964" y="1150591"/>
                  <a:pt x="1705600" y="1147450"/>
                  <a:pt x="1706483" y="1141919"/>
                </a:cubicBezTo>
                <a:cubicBezTo>
                  <a:pt x="1706483" y="1141919"/>
                  <a:pt x="1704096" y="1142671"/>
                  <a:pt x="1700071" y="1146565"/>
                </a:cubicBezTo>
                <a:cubicBezTo>
                  <a:pt x="1698434" y="1149705"/>
                  <a:pt x="1693659" y="1151208"/>
                  <a:pt x="1691269" y="1151961"/>
                </a:cubicBezTo>
                <a:cubicBezTo>
                  <a:pt x="1692906" y="1148820"/>
                  <a:pt x="1694543" y="1145677"/>
                  <a:pt x="1696930" y="1144926"/>
                </a:cubicBezTo>
                <a:cubicBezTo>
                  <a:pt x="1696930" y="1144926"/>
                  <a:pt x="1693790" y="1143288"/>
                  <a:pt x="1696178" y="1142536"/>
                </a:cubicBezTo>
                <a:cubicBezTo>
                  <a:pt x="1696178" y="1142536"/>
                  <a:pt x="1697815" y="1139396"/>
                  <a:pt x="1700203" y="1138644"/>
                </a:cubicBezTo>
                <a:cubicBezTo>
                  <a:pt x="1704980" y="1137140"/>
                  <a:pt x="1704980" y="1137140"/>
                  <a:pt x="1707368" y="1136389"/>
                </a:cubicBezTo>
                <a:cubicBezTo>
                  <a:pt x="1707368" y="1136389"/>
                  <a:pt x="1708120" y="1138778"/>
                  <a:pt x="1708120" y="1138778"/>
                </a:cubicBezTo>
                <a:cubicBezTo>
                  <a:pt x="1710509" y="1138026"/>
                  <a:pt x="1710509" y="1138026"/>
                  <a:pt x="1710509" y="1138026"/>
                </a:cubicBezTo>
                <a:cubicBezTo>
                  <a:pt x="1712897" y="1137274"/>
                  <a:pt x="1710509" y="1138026"/>
                  <a:pt x="1715285" y="1136523"/>
                </a:cubicBezTo>
                <a:cubicBezTo>
                  <a:pt x="1712897" y="1137274"/>
                  <a:pt x="1713650" y="1139664"/>
                  <a:pt x="1713650" y="1139664"/>
                </a:cubicBezTo>
                <a:cubicBezTo>
                  <a:pt x="1713650" y="1139664"/>
                  <a:pt x="1713650" y="1139664"/>
                  <a:pt x="1716037" y="1138912"/>
                </a:cubicBezTo>
                <a:cubicBezTo>
                  <a:pt x="1716037" y="1138912"/>
                  <a:pt x="1716790" y="1141303"/>
                  <a:pt x="1716790" y="1141303"/>
                </a:cubicBezTo>
                <a:cubicBezTo>
                  <a:pt x="1714401" y="1142054"/>
                  <a:pt x="1715153" y="1144443"/>
                  <a:pt x="1712765" y="1145195"/>
                </a:cubicBezTo>
                <a:cubicBezTo>
                  <a:pt x="1713516" y="1147584"/>
                  <a:pt x="1714268" y="1149974"/>
                  <a:pt x="1716658" y="1149222"/>
                </a:cubicBezTo>
                <a:cubicBezTo>
                  <a:pt x="1719798" y="1150859"/>
                  <a:pt x="1720549" y="1153249"/>
                  <a:pt x="1723691" y="1154888"/>
                </a:cubicBezTo>
                <a:cubicBezTo>
                  <a:pt x="1726079" y="1154137"/>
                  <a:pt x="1726079" y="1154137"/>
                  <a:pt x="1728467" y="1153385"/>
                </a:cubicBezTo>
                <a:cubicBezTo>
                  <a:pt x="1727716" y="1150993"/>
                  <a:pt x="1730235" y="1142322"/>
                  <a:pt x="1724707" y="1141436"/>
                </a:cubicBezTo>
                <a:cubicBezTo>
                  <a:pt x="1723955" y="1139047"/>
                  <a:pt x="1726343" y="1138296"/>
                  <a:pt x="1726343" y="1138296"/>
                </a:cubicBezTo>
                <a:cubicBezTo>
                  <a:pt x="1723203" y="1136657"/>
                  <a:pt x="1720062" y="1135019"/>
                  <a:pt x="1721699" y="1131878"/>
                </a:cubicBezTo>
                <a:cubicBezTo>
                  <a:pt x="1724839" y="1133516"/>
                  <a:pt x="1727359" y="1124844"/>
                  <a:pt x="1731252" y="1128871"/>
                </a:cubicBezTo>
                <a:cubicBezTo>
                  <a:pt x="1735276" y="1124978"/>
                  <a:pt x="1728111" y="1127233"/>
                  <a:pt x="1729748" y="1124092"/>
                </a:cubicBezTo>
                <a:cubicBezTo>
                  <a:pt x="1734524" y="1122589"/>
                  <a:pt x="1736029" y="1127369"/>
                  <a:pt x="1739169" y="1129005"/>
                </a:cubicBezTo>
                <a:cubicBezTo>
                  <a:pt x="1739169" y="1129005"/>
                  <a:pt x="1736029" y="1127369"/>
                  <a:pt x="1733640" y="1128119"/>
                </a:cubicBezTo>
                <a:cubicBezTo>
                  <a:pt x="1739921" y="1131395"/>
                  <a:pt x="1735897" y="1135289"/>
                  <a:pt x="1739789" y="1139315"/>
                </a:cubicBezTo>
                <a:cubicBezTo>
                  <a:pt x="1742177" y="1138563"/>
                  <a:pt x="1741425" y="1136174"/>
                  <a:pt x="1743814" y="1135422"/>
                </a:cubicBezTo>
                <a:cubicBezTo>
                  <a:pt x="1743814" y="1135422"/>
                  <a:pt x="1744566" y="1137811"/>
                  <a:pt x="1744566" y="1137811"/>
                </a:cubicBezTo>
                <a:cubicBezTo>
                  <a:pt x="1746954" y="1137060"/>
                  <a:pt x="1746954" y="1137060"/>
                  <a:pt x="1746202" y="1134670"/>
                </a:cubicBezTo>
                <a:cubicBezTo>
                  <a:pt x="1746954" y="1137060"/>
                  <a:pt x="1749342" y="1136308"/>
                  <a:pt x="1746954" y="1137060"/>
                </a:cubicBezTo>
                <a:cubicBezTo>
                  <a:pt x="1746954" y="1137060"/>
                  <a:pt x="1747706" y="1139450"/>
                  <a:pt x="1747706" y="1139450"/>
                </a:cubicBezTo>
                <a:cubicBezTo>
                  <a:pt x="1752482" y="1137947"/>
                  <a:pt x="1752482" y="1137947"/>
                  <a:pt x="1759648" y="1135692"/>
                </a:cubicBezTo>
                <a:cubicBezTo>
                  <a:pt x="1760400" y="1138080"/>
                  <a:pt x="1760400" y="1138080"/>
                  <a:pt x="1763540" y="1139718"/>
                </a:cubicBezTo>
                <a:cubicBezTo>
                  <a:pt x="1763540" y="1139718"/>
                  <a:pt x="1762788" y="1137328"/>
                  <a:pt x="1762788" y="1137328"/>
                </a:cubicBezTo>
                <a:cubicBezTo>
                  <a:pt x="1762788" y="1137328"/>
                  <a:pt x="1764424" y="1134188"/>
                  <a:pt x="1764424" y="1134188"/>
                </a:cubicBezTo>
                <a:cubicBezTo>
                  <a:pt x="1764424" y="1134188"/>
                  <a:pt x="1763672" y="1131798"/>
                  <a:pt x="1763672" y="1131798"/>
                </a:cubicBezTo>
                <a:cubicBezTo>
                  <a:pt x="1766061" y="1131046"/>
                  <a:pt x="1766061" y="1131046"/>
                  <a:pt x="1766061" y="1131046"/>
                </a:cubicBezTo>
                <a:cubicBezTo>
                  <a:pt x="1766061" y="1131046"/>
                  <a:pt x="1766061" y="1131046"/>
                  <a:pt x="1768449" y="1130294"/>
                </a:cubicBezTo>
                <a:cubicBezTo>
                  <a:pt x="1771721" y="1124013"/>
                  <a:pt x="1775746" y="1120119"/>
                  <a:pt x="1779770" y="1116226"/>
                </a:cubicBezTo>
                <a:cubicBezTo>
                  <a:pt x="1780523" y="1118616"/>
                  <a:pt x="1778135" y="1119367"/>
                  <a:pt x="1778135" y="1119367"/>
                </a:cubicBezTo>
                <a:cubicBezTo>
                  <a:pt x="1777251" y="1124898"/>
                  <a:pt x="1775614" y="1128039"/>
                  <a:pt x="1773977" y="1131181"/>
                </a:cubicBezTo>
                <a:cubicBezTo>
                  <a:pt x="1778002" y="1127287"/>
                  <a:pt x="1779639" y="1124146"/>
                  <a:pt x="1781275" y="1121006"/>
                </a:cubicBezTo>
                <a:cubicBezTo>
                  <a:pt x="1781275" y="1121006"/>
                  <a:pt x="1782911" y="1117864"/>
                  <a:pt x="1782911" y="1117864"/>
                </a:cubicBezTo>
                <a:cubicBezTo>
                  <a:pt x="1785300" y="1117112"/>
                  <a:pt x="1783664" y="1120253"/>
                  <a:pt x="1786052" y="1119502"/>
                </a:cubicBezTo>
                <a:cubicBezTo>
                  <a:pt x="1786052" y="1119502"/>
                  <a:pt x="1790076" y="1115609"/>
                  <a:pt x="1790076" y="1115609"/>
                </a:cubicBezTo>
                <a:cubicBezTo>
                  <a:pt x="1791713" y="1112468"/>
                  <a:pt x="1790961" y="1110078"/>
                  <a:pt x="1790961" y="1110078"/>
                </a:cubicBezTo>
                <a:cubicBezTo>
                  <a:pt x="1790961" y="1110078"/>
                  <a:pt x="1788572" y="1110831"/>
                  <a:pt x="1786184" y="1111582"/>
                </a:cubicBezTo>
                <a:cubicBezTo>
                  <a:pt x="1783796" y="1112333"/>
                  <a:pt x="1783043" y="1109944"/>
                  <a:pt x="1784680" y="1106803"/>
                </a:cubicBezTo>
                <a:cubicBezTo>
                  <a:pt x="1786316" y="1103662"/>
                  <a:pt x="1788705" y="1102910"/>
                  <a:pt x="1790341" y="1099770"/>
                </a:cubicBezTo>
                <a:cubicBezTo>
                  <a:pt x="1791977" y="1096629"/>
                  <a:pt x="1789589" y="1097380"/>
                  <a:pt x="1791226" y="1094239"/>
                </a:cubicBezTo>
                <a:cubicBezTo>
                  <a:pt x="1793613" y="1093488"/>
                  <a:pt x="1793613" y="1093488"/>
                  <a:pt x="1794366" y="1095877"/>
                </a:cubicBezTo>
                <a:cubicBezTo>
                  <a:pt x="1796754" y="1095125"/>
                  <a:pt x="1799143" y="1094374"/>
                  <a:pt x="1798391" y="1091984"/>
                </a:cubicBezTo>
                <a:cubicBezTo>
                  <a:pt x="1797638" y="1089594"/>
                  <a:pt x="1795251" y="1090345"/>
                  <a:pt x="1792110" y="1088709"/>
                </a:cubicBezTo>
                <a:cubicBezTo>
                  <a:pt x="1792110" y="1088709"/>
                  <a:pt x="1792994" y="1083177"/>
                  <a:pt x="1788217" y="1084681"/>
                </a:cubicBezTo>
                <a:cubicBezTo>
                  <a:pt x="1787465" y="1082292"/>
                  <a:pt x="1786713" y="1079903"/>
                  <a:pt x="1784325" y="1080654"/>
                </a:cubicBezTo>
                <a:cubicBezTo>
                  <a:pt x="1782820" y="1075876"/>
                  <a:pt x="1786713" y="1079903"/>
                  <a:pt x="1789101" y="1079151"/>
                </a:cubicBezTo>
                <a:cubicBezTo>
                  <a:pt x="1789101" y="1079151"/>
                  <a:pt x="1789853" y="1081540"/>
                  <a:pt x="1789853" y="1081540"/>
                </a:cubicBezTo>
                <a:cubicBezTo>
                  <a:pt x="1792242" y="1080789"/>
                  <a:pt x="1794630" y="1080036"/>
                  <a:pt x="1797770" y="1081674"/>
                </a:cubicBezTo>
                <a:cubicBezTo>
                  <a:pt x="1796135" y="1084815"/>
                  <a:pt x="1797638" y="1089594"/>
                  <a:pt x="1797638" y="1089594"/>
                </a:cubicBezTo>
                <a:cubicBezTo>
                  <a:pt x="1800026" y="1088842"/>
                  <a:pt x="1800026" y="1088842"/>
                  <a:pt x="1799275" y="1086454"/>
                </a:cubicBezTo>
                <a:cubicBezTo>
                  <a:pt x="1799275" y="1086454"/>
                  <a:pt x="1803299" y="1082560"/>
                  <a:pt x="1803299" y="1082560"/>
                </a:cubicBezTo>
                <a:cubicBezTo>
                  <a:pt x="1809712" y="1077915"/>
                  <a:pt x="1813737" y="1074023"/>
                  <a:pt x="1818514" y="1072520"/>
                </a:cubicBezTo>
                <a:cubicBezTo>
                  <a:pt x="1820149" y="1069379"/>
                  <a:pt x="1819398" y="1066988"/>
                  <a:pt x="1821034" y="1063848"/>
                </a:cubicBezTo>
                <a:cubicBezTo>
                  <a:pt x="1822671" y="1060707"/>
                  <a:pt x="1824307" y="1057566"/>
                  <a:pt x="1823555" y="1055176"/>
                </a:cubicBezTo>
                <a:cubicBezTo>
                  <a:pt x="1823555" y="1055176"/>
                  <a:pt x="1825943" y="1054425"/>
                  <a:pt x="1825943" y="1054425"/>
                </a:cubicBezTo>
                <a:cubicBezTo>
                  <a:pt x="1830720" y="1052921"/>
                  <a:pt x="1833108" y="1052169"/>
                  <a:pt x="1837885" y="1050666"/>
                </a:cubicBezTo>
                <a:cubicBezTo>
                  <a:pt x="1837133" y="1048276"/>
                  <a:pt x="1836382" y="1045887"/>
                  <a:pt x="1834877" y="1041107"/>
                </a:cubicBezTo>
                <a:cubicBezTo>
                  <a:pt x="1839653" y="1039605"/>
                  <a:pt x="1838901" y="1037215"/>
                  <a:pt x="1838149" y="1034825"/>
                </a:cubicBezTo>
                <a:cubicBezTo>
                  <a:pt x="1837398" y="1032437"/>
                  <a:pt x="1837398" y="1032437"/>
                  <a:pt x="1837398" y="1032437"/>
                </a:cubicBezTo>
                <a:cubicBezTo>
                  <a:pt x="1835009" y="1033188"/>
                  <a:pt x="1835009" y="1033188"/>
                  <a:pt x="1832621" y="1033940"/>
                </a:cubicBezTo>
                <a:cubicBezTo>
                  <a:pt x="1833505" y="1028409"/>
                  <a:pt x="1839785" y="1031685"/>
                  <a:pt x="1838282" y="1026906"/>
                </a:cubicBezTo>
                <a:cubicBezTo>
                  <a:pt x="1838282" y="1026906"/>
                  <a:pt x="1838282" y="1026906"/>
                  <a:pt x="1839033" y="1029297"/>
                </a:cubicBezTo>
                <a:cubicBezTo>
                  <a:pt x="1840669" y="1026154"/>
                  <a:pt x="1843058" y="1025403"/>
                  <a:pt x="1844695" y="1022261"/>
                </a:cubicBezTo>
                <a:cubicBezTo>
                  <a:pt x="1847082" y="1021510"/>
                  <a:pt x="1843942" y="1019872"/>
                  <a:pt x="1843942" y="1019872"/>
                </a:cubicBezTo>
                <a:cubicBezTo>
                  <a:pt x="1843190" y="1017483"/>
                  <a:pt x="1847214" y="1013590"/>
                  <a:pt x="1851239" y="1009697"/>
                </a:cubicBezTo>
                <a:cubicBezTo>
                  <a:pt x="1853628" y="1008945"/>
                  <a:pt x="1856016" y="1008195"/>
                  <a:pt x="1861677" y="1001159"/>
                </a:cubicBezTo>
                <a:cubicBezTo>
                  <a:pt x="1859422" y="993992"/>
                  <a:pt x="1858537" y="999522"/>
                  <a:pt x="1855397" y="997884"/>
                </a:cubicBezTo>
                <a:cubicBezTo>
                  <a:pt x="1856149" y="1000273"/>
                  <a:pt x="1853760" y="1001025"/>
                  <a:pt x="1853760" y="1001025"/>
                </a:cubicBezTo>
                <a:cubicBezTo>
                  <a:pt x="1854512" y="1003415"/>
                  <a:pt x="1852876" y="1006556"/>
                  <a:pt x="1850488" y="1007307"/>
                </a:cubicBezTo>
                <a:cubicBezTo>
                  <a:pt x="1845710" y="1008811"/>
                  <a:pt x="1846463" y="1011201"/>
                  <a:pt x="1844074" y="1011953"/>
                </a:cubicBezTo>
                <a:cubicBezTo>
                  <a:pt x="1844074" y="1011953"/>
                  <a:pt x="1846463" y="1011201"/>
                  <a:pt x="1845710" y="1008811"/>
                </a:cubicBezTo>
                <a:cubicBezTo>
                  <a:pt x="1841686" y="1012704"/>
                  <a:pt x="1836909" y="1014208"/>
                  <a:pt x="1836156" y="1011818"/>
                </a:cubicBezTo>
                <a:cubicBezTo>
                  <a:pt x="1833016" y="1010180"/>
                  <a:pt x="1825719" y="1020355"/>
                  <a:pt x="1823332" y="1021107"/>
                </a:cubicBezTo>
                <a:cubicBezTo>
                  <a:pt x="1821695" y="1024248"/>
                  <a:pt x="1820811" y="1029779"/>
                  <a:pt x="1817670" y="1028142"/>
                </a:cubicBezTo>
                <a:cubicBezTo>
                  <a:pt x="1817670" y="1028142"/>
                  <a:pt x="1811258" y="1032785"/>
                  <a:pt x="1812894" y="1029645"/>
                </a:cubicBezTo>
                <a:cubicBezTo>
                  <a:pt x="1813778" y="1024114"/>
                  <a:pt x="1813025" y="1021725"/>
                  <a:pt x="1815414" y="1020974"/>
                </a:cubicBezTo>
                <a:cubicBezTo>
                  <a:pt x="1814662" y="1018583"/>
                  <a:pt x="1814662" y="1018583"/>
                  <a:pt x="1814662" y="1018583"/>
                </a:cubicBezTo>
                <a:cubicBezTo>
                  <a:pt x="1817051" y="1017832"/>
                  <a:pt x="1818687" y="1014690"/>
                  <a:pt x="1823463" y="1013187"/>
                </a:cubicBezTo>
                <a:cubicBezTo>
                  <a:pt x="1825101" y="1010046"/>
                  <a:pt x="1827489" y="1009294"/>
                  <a:pt x="1829876" y="1008542"/>
                </a:cubicBezTo>
                <a:cubicBezTo>
                  <a:pt x="1829125" y="1006153"/>
                  <a:pt x="1829125" y="1006153"/>
                  <a:pt x="1828373" y="1003765"/>
                </a:cubicBezTo>
                <a:cubicBezTo>
                  <a:pt x="1833150" y="1002261"/>
                  <a:pt x="1835538" y="1001509"/>
                  <a:pt x="1839562" y="997615"/>
                </a:cubicBezTo>
                <a:cubicBezTo>
                  <a:pt x="1838810" y="995227"/>
                  <a:pt x="1838810" y="995227"/>
                  <a:pt x="1841199" y="994475"/>
                </a:cubicBezTo>
                <a:cubicBezTo>
                  <a:pt x="1845975" y="992972"/>
                  <a:pt x="1848585" y="990837"/>
                  <a:pt x="1850111" y="988387"/>
                </a:cubicBezTo>
                <a:lnTo>
                  <a:pt x="1850711" y="986401"/>
                </a:lnTo>
                <a:lnTo>
                  <a:pt x="1852048" y="985980"/>
                </a:lnTo>
                <a:lnTo>
                  <a:pt x="1851098" y="985116"/>
                </a:lnTo>
                <a:lnTo>
                  <a:pt x="1852521" y="980407"/>
                </a:lnTo>
                <a:cubicBezTo>
                  <a:pt x="1850884" y="983547"/>
                  <a:pt x="1849381" y="978769"/>
                  <a:pt x="1847744" y="981911"/>
                </a:cubicBezTo>
                <a:cubicBezTo>
                  <a:pt x="1846240" y="977131"/>
                  <a:pt x="1843099" y="975494"/>
                  <a:pt x="1837571" y="974608"/>
                </a:cubicBezTo>
                <a:cubicBezTo>
                  <a:pt x="1837571" y="974608"/>
                  <a:pt x="1838323" y="976998"/>
                  <a:pt x="1838323" y="976998"/>
                </a:cubicBezTo>
                <a:cubicBezTo>
                  <a:pt x="1833546" y="978501"/>
                  <a:pt x="1832042" y="973722"/>
                  <a:pt x="1830406" y="976863"/>
                </a:cubicBezTo>
                <a:cubicBezTo>
                  <a:pt x="1829654" y="974474"/>
                  <a:pt x="1831290" y="971332"/>
                  <a:pt x="1830538" y="968943"/>
                </a:cubicBezTo>
                <a:cubicBezTo>
                  <a:pt x="1828150" y="969695"/>
                  <a:pt x="1828282" y="961775"/>
                  <a:pt x="1825894" y="962527"/>
                </a:cubicBezTo>
                <a:cubicBezTo>
                  <a:pt x="1823505" y="963279"/>
                  <a:pt x="1824257" y="965667"/>
                  <a:pt x="1819480" y="967171"/>
                </a:cubicBezTo>
                <a:cubicBezTo>
                  <a:pt x="1818728" y="964782"/>
                  <a:pt x="1818728" y="964782"/>
                  <a:pt x="1817976" y="962393"/>
                </a:cubicBezTo>
                <a:cubicBezTo>
                  <a:pt x="1826777" y="956995"/>
                  <a:pt x="1831554" y="955492"/>
                  <a:pt x="1839471" y="955627"/>
                </a:cubicBezTo>
                <a:cubicBezTo>
                  <a:pt x="1841860" y="954875"/>
                  <a:pt x="1839471" y="955627"/>
                  <a:pt x="1841860" y="954875"/>
                </a:cubicBezTo>
                <a:cubicBezTo>
                  <a:pt x="1841860" y="954875"/>
                  <a:pt x="1841108" y="952485"/>
                  <a:pt x="1840356" y="950097"/>
                </a:cubicBezTo>
                <a:cubicBezTo>
                  <a:pt x="1843496" y="951733"/>
                  <a:pt x="1845884" y="950981"/>
                  <a:pt x="1847520" y="947841"/>
                </a:cubicBezTo>
                <a:cubicBezTo>
                  <a:pt x="1848273" y="950230"/>
                  <a:pt x="1850661" y="949478"/>
                  <a:pt x="1853802" y="951117"/>
                </a:cubicBezTo>
                <a:cubicBezTo>
                  <a:pt x="1852166" y="954258"/>
                  <a:pt x="1856058" y="958285"/>
                  <a:pt x="1858446" y="957533"/>
                </a:cubicBezTo>
                <a:cubicBezTo>
                  <a:pt x="1858446" y="957533"/>
                  <a:pt x="1859199" y="959923"/>
                  <a:pt x="1859950" y="962312"/>
                </a:cubicBezTo>
                <a:cubicBezTo>
                  <a:pt x="1863974" y="958419"/>
                  <a:pt x="1867999" y="954526"/>
                  <a:pt x="1870388" y="953775"/>
                </a:cubicBezTo>
                <a:cubicBezTo>
                  <a:pt x="1870520" y="945855"/>
                  <a:pt x="1866495" y="949748"/>
                  <a:pt x="1862470" y="953641"/>
                </a:cubicBezTo>
                <a:cubicBezTo>
                  <a:pt x="1860081" y="954391"/>
                  <a:pt x="1860081" y="954391"/>
                  <a:pt x="1861718" y="951251"/>
                </a:cubicBezTo>
                <a:cubicBezTo>
                  <a:pt x="1861718" y="951251"/>
                  <a:pt x="1860966" y="948862"/>
                  <a:pt x="1864991" y="944968"/>
                </a:cubicBezTo>
                <a:cubicBezTo>
                  <a:pt x="1864991" y="944968"/>
                  <a:pt x="1864991" y="944968"/>
                  <a:pt x="1867379" y="944216"/>
                </a:cubicBezTo>
                <a:cubicBezTo>
                  <a:pt x="1871405" y="940323"/>
                  <a:pt x="1873792" y="939571"/>
                  <a:pt x="1876180" y="938821"/>
                </a:cubicBezTo>
                <a:cubicBezTo>
                  <a:pt x="1881710" y="939706"/>
                  <a:pt x="1883479" y="928646"/>
                  <a:pt x="1887503" y="924753"/>
                </a:cubicBezTo>
                <a:cubicBezTo>
                  <a:pt x="1889891" y="924001"/>
                  <a:pt x="1889891" y="924001"/>
                  <a:pt x="1889891" y="924001"/>
                </a:cubicBezTo>
                <a:cubicBezTo>
                  <a:pt x="1889891" y="924001"/>
                  <a:pt x="1892279" y="923249"/>
                  <a:pt x="1892279" y="923249"/>
                </a:cubicBezTo>
                <a:cubicBezTo>
                  <a:pt x="1888388" y="919222"/>
                  <a:pt x="1886131" y="912054"/>
                  <a:pt x="1890907" y="910550"/>
                </a:cubicBezTo>
                <a:cubicBezTo>
                  <a:pt x="1891660" y="912940"/>
                  <a:pt x="1894800" y="914577"/>
                  <a:pt x="1897188" y="913826"/>
                </a:cubicBezTo>
                <a:cubicBezTo>
                  <a:pt x="1896437" y="911436"/>
                  <a:pt x="1896437" y="911436"/>
                  <a:pt x="1895685" y="909047"/>
                </a:cubicBezTo>
                <a:cubicBezTo>
                  <a:pt x="1895685" y="909047"/>
                  <a:pt x="1894932" y="906657"/>
                  <a:pt x="1894932" y="906657"/>
                </a:cubicBezTo>
                <a:cubicBezTo>
                  <a:pt x="1894180" y="904269"/>
                  <a:pt x="1894180" y="904269"/>
                  <a:pt x="1894180" y="904269"/>
                </a:cubicBezTo>
                <a:cubicBezTo>
                  <a:pt x="1896569" y="903518"/>
                  <a:pt x="1897453" y="897986"/>
                  <a:pt x="1897453" y="897986"/>
                </a:cubicBezTo>
                <a:cubicBezTo>
                  <a:pt x="1902230" y="896482"/>
                  <a:pt x="1903866" y="893342"/>
                  <a:pt x="1903866" y="893342"/>
                </a:cubicBezTo>
                <a:cubicBezTo>
                  <a:pt x="1908643" y="891839"/>
                  <a:pt x="1909528" y="886307"/>
                  <a:pt x="1911915" y="885556"/>
                </a:cubicBezTo>
                <a:cubicBezTo>
                  <a:pt x="1914303" y="884804"/>
                  <a:pt x="1915055" y="887193"/>
                  <a:pt x="1917443" y="886442"/>
                </a:cubicBezTo>
                <a:cubicBezTo>
                  <a:pt x="1918196" y="888832"/>
                  <a:pt x="1918196" y="888832"/>
                  <a:pt x="1918948" y="891220"/>
                </a:cubicBezTo>
                <a:cubicBezTo>
                  <a:pt x="1919700" y="893610"/>
                  <a:pt x="1918816" y="899140"/>
                  <a:pt x="1912402" y="903785"/>
                </a:cubicBezTo>
                <a:cubicBezTo>
                  <a:pt x="1912402" y="903785"/>
                  <a:pt x="1909130" y="910067"/>
                  <a:pt x="1909130" y="910067"/>
                </a:cubicBezTo>
                <a:cubicBezTo>
                  <a:pt x="1911519" y="909316"/>
                  <a:pt x="1910635" y="914846"/>
                  <a:pt x="1914659" y="910953"/>
                </a:cubicBezTo>
                <a:cubicBezTo>
                  <a:pt x="1917048" y="910202"/>
                  <a:pt x="1920188" y="911839"/>
                  <a:pt x="1920188" y="911839"/>
                </a:cubicBezTo>
                <a:cubicBezTo>
                  <a:pt x="1915279" y="921263"/>
                  <a:pt x="1924080" y="915866"/>
                  <a:pt x="1920808" y="922149"/>
                </a:cubicBezTo>
                <a:cubicBezTo>
                  <a:pt x="1910369" y="930685"/>
                  <a:pt x="1908866" y="925907"/>
                  <a:pt x="1908998" y="917987"/>
                </a:cubicBezTo>
                <a:cubicBezTo>
                  <a:pt x="1908998" y="917987"/>
                  <a:pt x="1908998" y="917987"/>
                  <a:pt x="1906610" y="918739"/>
                </a:cubicBezTo>
                <a:cubicBezTo>
                  <a:pt x="1906610" y="918739"/>
                  <a:pt x="1906610" y="918739"/>
                  <a:pt x="1907361" y="921129"/>
                </a:cubicBezTo>
                <a:cubicBezTo>
                  <a:pt x="1901833" y="920242"/>
                  <a:pt x="1909618" y="928297"/>
                  <a:pt x="1904089" y="927411"/>
                </a:cubicBezTo>
                <a:cubicBezTo>
                  <a:pt x="1905593" y="932189"/>
                  <a:pt x="1908866" y="925907"/>
                  <a:pt x="1910369" y="930685"/>
                </a:cubicBezTo>
                <a:cubicBezTo>
                  <a:pt x="1904841" y="929800"/>
                  <a:pt x="1905593" y="932189"/>
                  <a:pt x="1906345" y="934579"/>
                </a:cubicBezTo>
                <a:cubicBezTo>
                  <a:pt x="1906345" y="934579"/>
                  <a:pt x="1906345" y="934579"/>
                  <a:pt x="1907097" y="936968"/>
                </a:cubicBezTo>
                <a:cubicBezTo>
                  <a:pt x="1907097" y="936968"/>
                  <a:pt x="1910237" y="938605"/>
                  <a:pt x="1910990" y="940996"/>
                </a:cubicBezTo>
                <a:cubicBezTo>
                  <a:pt x="1908602" y="941747"/>
                  <a:pt x="1907849" y="939357"/>
                  <a:pt x="1904709" y="937720"/>
                </a:cubicBezTo>
                <a:cubicBezTo>
                  <a:pt x="1903825" y="943251"/>
                  <a:pt x="1906213" y="942499"/>
                  <a:pt x="1909353" y="944137"/>
                </a:cubicBezTo>
                <a:cubicBezTo>
                  <a:pt x="1909353" y="944137"/>
                  <a:pt x="1909353" y="944137"/>
                  <a:pt x="1912493" y="945773"/>
                </a:cubicBezTo>
                <a:cubicBezTo>
                  <a:pt x="1914130" y="942633"/>
                  <a:pt x="1915767" y="939492"/>
                  <a:pt x="1917402" y="936350"/>
                </a:cubicBezTo>
                <a:cubicBezTo>
                  <a:pt x="1917402" y="936350"/>
                  <a:pt x="1921427" y="932458"/>
                  <a:pt x="1921427" y="932458"/>
                </a:cubicBezTo>
                <a:cubicBezTo>
                  <a:pt x="1921427" y="932458"/>
                  <a:pt x="1924568" y="934095"/>
                  <a:pt x="1925452" y="928565"/>
                </a:cubicBezTo>
                <a:cubicBezTo>
                  <a:pt x="1928725" y="922283"/>
                  <a:pt x="1935138" y="917638"/>
                  <a:pt x="1939163" y="913746"/>
                </a:cubicBezTo>
                <a:lnTo>
                  <a:pt x="1945176" y="910059"/>
                </a:lnTo>
                <a:lnTo>
                  <a:pt x="1940524" y="921195"/>
                </a:lnTo>
                <a:cubicBezTo>
                  <a:pt x="1940192" y="923269"/>
                  <a:pt x="1940976" y="923679"/>
                  <a:pt x="1942171" y="923303"/>
                </a:cubicBezTo>
                <a:cubicBezTo>
                  <a:pt x="1945443" y="917020"/>
                  <a:pt x="1951105" y="909987"/>
                  <a:pt x="1955129" y="906094"/>
                </a:cubicBezTo>
                <a:cubicBezTo>
                  <a:pt x="1956764" y="902953"/>
                  <a:pt x="1959154" y="902200"/>
                  <a:pt x="1958402" y="899812"/>
                </a:cubicBezTo>
                <a:cubicBezTo>
                  <a:pt x="1960789" y="899060"/>
                  <a:pt x="1960789" y="899060"/>
                  <a:pt x="1960789" y="899060"/>
                </a:cubicBezTo>
                <a:cubicBezTo>
                  <a:pt x="1959154" y="902200"/>
                  <a:pt x="1957517" y="905342"/>
                  <a:pt x="1953493" y="909235"/>
                </a:cubicBezTo>
                <a:cubicBezTo>
                  <a:pt x="1953493" y="909235"/>
                  <a:pt x="1951856" y="912376"/>
                  <a:pt x="1951856" y="912376"/>
                </a:cubicBezTo>
                <a:cubicBezTo>
                  <a:pt x="1949468" y="913127"/>
                  <a:pt x="1947831" y="916269"/>
                  <a:pt x="1946195" y="919409"/>
                </a:cubicBezTo>
                <a:cubicBezTo>
                  <a:pt x="1946195" y="919409"/>
                  <a:pt x="1946948" y="921800"/>
                  <a:pt x="1946948" y="921800"/>
                </a:cubicBezTo>
                <a:lnTo>
                  <a:pt x="1964644" y="900744"/>
                </a:lnTo>
                <a:lnTo>
                  <a:pt x="1966401" y="900191"/>
                </a:lnTo>
                <a:lnTo>
                  <a:pt x="1965503" y="899724"/>
                </a:lnTo>
                <a:lnTo>
                  <a:pt x="1967956" y="896805"/>
                </a:lnTo>
                <a:cubicBezTo>
                  <a:pt x="1969591" y="893664"/>
                  <a:pt x="1968839" y="891273"/>
                  <a:pt x="1970475" y="888133"/>
                </a:cubicBezTo>
                <a:cubicBezTo>
                  <a:pt x="1971227" y="890522"/>
                  <a:pt x="1971227" y="890522"/>
                  <a:pt x="1971979" y="892912"/>
                </a:cubicBezTo>
                <a:cubicBezTo>
                  <a:pt x="1976004" y="889018"/>
                  <a:pt x="1975253" y="886629"/>
                  <a:pt x="1976888" y="883489"/>
                </a:cubicBezTo>
                <a:cubicBezTo>
                  <a:pt x="1978524" y="880346"/>
                  <a:pt x="1970475" y="888133"/>
                  <a:pt x="1973748" y="881850"/>
                </a:cubicBezTo>
                <a:cubicBezTo>
                  <a:pt x="1972112" y="884992"/>
                  <a:pt x="1969723" y="885744"/>
                  <a:pt x="1968087" y="888885"/>
                </a:cubicBezTo>
                <a:cubicBezTo>
                  <a:pt x="1965699" y="889637"/>
                  <a:pt x="1965699" y="889637"/>
                  <a:pt x="1965699" y="889637"/>
                </a:cubicBezTo>
                <a:cubicBezTo>
                  <a:pt x="1960170" y="888751"/>
                  <a:pt x="1966715" y="876186"/>
                  <a:pt x="1954641" y="887864"/>
                </a:cubicBezTo>
                <a:cubicBezTo>
                  <a:pt x="1958046" y="873662"/>
                  <a:pt x="1949113" y="886980"/>
                  <a:pt x="1942699" y="891622"/>
                </a:cubicBezTo>
                <a:cubicBezTo>
                  <a:pt x="1941948" y="889235"/>
                  <a:pt x="1941196" y="886844"/>
                  <a:pt x="1941196" y="886844"/>
                </a:cubicBezTo>
                <a:cubicBezTo>
                  <a:pt x="1938807" y="887596"/>
                  <a:pt x="1935534" y="893877"/>
                  <a:pt x="1933146" y="894629"/>
                </a:cubicBezTo>
                <a:cubicBezTo>
                  <a:pt x="1930006" y="892993"/>
                  <a:pt x="1935667" y="885958"/>
                  <a:pt x="1937303" y="882818"/>
                </a:cubicBezTo>
                <a:cubicBezTo>
                  <a:pt x="1937303" y="882818"/>
                  <a:pt x="1934915" y="883569"/>
                  <a:pt x="1934915" y="883569"/>
                </a:cubicBezTo>
                <a:cubicBezTo>
                  <a:pt x="1926113" y="888965"/>
                  <a:pt x="1931775" y="881931"/>
                  <a:pt x="1935047" y="875649"/>
                </a:cubicBezTo>
                <a:cubicBezTo>
                  <a:pt x="1938188" y="877287"/>
                  <a:pt x="1941328" y="878924"/>
                  <a:pt x="1942080" y="881314"/>
                </a:cubicBezTo>
                <a:cubicBezTo>
                  <a:pt x="1942964" y="875783"/>
                  <a:pt x="1944600" y="872643"/>
                  <a:pt x="1942212" y="873394"/>
                </a:cubicBezTo>
                <a:cubicBezTo>
                  <a:pt x="1939824" y="874145"/>
                  <a:pt x="1945484" y="867112"/>
                  <a:pt x="1947121" y="863970"/>
                </a:cubicBezTo>
                <a:cubicBezTo>
                  <a:pt x="1946369" y="861582"/>
                  <a:pt x="1945584" y="861172"/>
                  <a:pt x="1944185" y="861942"/>
                </a:cubicBezTo>
                <a:lnTo>
                  <a:pt x="1938812" y="866030"/>
                </a:lnTo>
                <a:lnTo>
                  <a:pt x="1948889" y="852909"/>
                </a:lnTo>
                <a:cubicBezTo>
                  <a:pt x="1955302" y="848266"/>
                  <a:pt x="1961716" y="843621"/>
                  <a:pt x="1959459" y="836453"/>
                </a:cubicBezTo>
                <a:cubicBezTo>
                  <a:pt x="1959459" y="836453"/>
                  <a:pt x="1961096" y="833311"/>
                  <a:pt x="1962732" y="830171"/>
                </a:cubicBezTo>
                <a:cubicBezTo>
                  <a:pt x="1962732" y="830171"/>
                  <a:pt x="1965120" y="829419"/>
                  <a:pt x="1965120" y="829419"/>
                </a:cubicBezTo>
                <a:cubicBezTo>
                  <a:pt x="1962599" y="838091"/>
                  <a:pt x="1965872" y="831807"/>
                  <a:pt x="1969897" y="827915"/>
                </a:cubicBezTo>
                <a:cubicBezTo>
                  <a:pt x="1973922" y="824023"/>
                  <a:pt x="1975558" y="820881"/>
                  <a:pt x="1976310" y="823271"/>
                </a:cubicBezTo>
                <a:lnTo>
                  <a:pt x="1969014" y="833445"/>
                </a:lnTo>
                <a:lnTo>
                  <a:pt x="1981087" y="821767"/>
                </a:lnTo>
                <a:cubicBezTo>
                  <a:pt x="1977815" y="828049"/>
                  <a:pt x="1973790" y="831943"/>
                  <a:pt x="1970517" y="838224"/>
                </a:cubicBezTo>
                <a:cubicBezTo>
                  <a:pt x="1968128" y="838976"/>
                  <a:pt x="1966492" y="842118"/>
                  <a:pt x="1966492" y="842118"/>
                </a:cubicBezTo>
                <a:cubicBezTo>
                  <a:pt x="1960831" y="849152"/>
                  <a:pt x="1956807" y="853045"/>
                  <a:pt x="1953533" y="859326"/>
                </a:cubicBezTo>
                <a:cubicBezTo>
                  <a:pt x="1949509" y="863219"/>
                  <a:pt x="1947741" y="874280"/>
                  <a:pt x="1951766" y="870387"/>
                </a:cubicBezTo>
                <a:cubicBezTo>
                  <a:pt x="1958178" y="865742"/>
                  <a:pt x="1958178" y="865742"/>
                  <a:pt x="1957294" y="871273"/>
                </a:cubicBezTo>
                <a:cubicBezTo>
                  <a:pt x="1959682" y="870521"/>
                  <a:pt x="1961319" y="867380"/>
                  <a:pt x="1961319" y="867380"/>
                </a:cubicBezTo>
                <a:cubicBezTo>
                  <a:pt x="1964591" y="861098"/>
                  <a:pt x="1966228" y="857957"/>
                  <a:pt x="1969368" y="859594"/>
                </a:cubicBezTo>
                <a:cubicBezTo>
                  <a:pt x="1969368" y="859594"/>
                  <a:pt x="1973392" y="855702"/>
                  <a:pt x="1978170" y="854198"/>
                </a:cubicBezTo>
                <a:cubicBezTo>
                  <a:pt x="1977417" y="851808"/>
                  <a:pt x="1977417" y="851808"/>
                  <a:pt x="1977417" y="851808"/>
                </a:cubicBezTo>
                <a:cubicBezTo>
                  <a:pt x="1971889" y="850924"/>
                  <a:pt x="1973657" y="839863"/>
                  <a:pt x="1979186" y="840749"/>
                </a:cubicBezTo>
                <a:cubicBezTo>
                  <a:pt x="1977549" y="843889"/>
                  <a:pt x="1977549" y="843889"/>
                  <a:pt x="1977549" y="843889"/>
                </a:cubicBezTo>
                <a:cubicBezTo>
                  <a:pt x="1977549" y="843889"/>
                  <a:pt x="1979938" y="843138"/>
                  <a:pt x="1979938" y="843138"/>
                </a:cubicBezTo>
                <a:cubicBezTo>
                  <a:pt x="1984715" y="841633"/>
                  <a:pt x="1987103" y="840882"/>
                  <a:pt x="1990245" y="842521"/>
                </a:cubicBezTo>
                <a:cubicBezTo>
                  <a:pt x="1990245" y="842521"/>
                  <a:pt x="1986970" y="848802"/>
                  <a:pt x="1983698" y="855084"/>
                </a:cubicBezTo>
                <a:cubicBezTo>
                  <a:pt x="1991748" y="847297"/>
                  <a:pt x="1999044" y="837123"/>
                  <a:pt x="1993516" y="836238"/>
                </a:cubicBezTo>
                <a:cubicBezTo>
                  <a:pt x="1993516" y="836238"/>
                  <a:pt x="1995153" y="833097"/>
                  <a:pt x="1995153" y="833097"/>
                </a:cubicBezTo>
                <a:cubicBezTo>
                  <a:pt x="1997541" y="832345"/>
                  <a:pt x="1999177" y="829203"/>
                  <a:pt x="2001566" y="828451"/>
                </a:cubicBezTo>
                <a:cubicBezTo>
                  <a:pt x="2001566" y="828451"/>
                  <a:pt x="2002318" y="830842"/>
                  <a:pt x="2004707" y="830090"/>
                </a:cubicBezTo>
                <a:cubicBezTo>
                  <a:pt x="2004707" y="830090"/>
                  <a:pt x="2009483" y="828587"/>
                  <a:pt x="2011871" y="827835"/>
                </a:cubicBezTo>
                <a:cubicBezTo>
                  <a:pt x="2011871" y="827835"/>
                  <a:pt x="2015144" y="821553"/>
                  <a:pt x="2017532" y="820801"/>
                </a:cubicBezTo>
                <a:cubicBezTo>
                  <a:pt x="2018284" y="823189"/>
                  <a:pt x="2023194" y="813766"/>
                  <a:pt x="2027218" y="809873"/>
                </a:cubicBezTo>
                <a:cubicBezTo>
                  <a:pt x="2028854" y="806733"/>
                  <a:pt x="2028102" y="804344"/>
                  <a:pt x="2030490" y="803592"/>
                </a:cubicBezTo>
                <a:cubicBezTo>
                  <a:pt x="2035267" y="802088"/>
                  <a:pt x="2046589" y="788020"/>
                  <a:pt x="2048845" y="795189"/>
                </a:cubicBezTo>
                <a:cubicBezTo>
                  <a:pt x="2049597" y="797578"/>
                  <a:pt x="2051985" y="796826"/>
                  <a:pt x="2052737" y="799216"/>
                </a:cubicBezTo>
                <a:cubicBezTo>
                  <a:pt x="2047961" y="800719"/>
                  <a:pt x="2046324" y="803859"/>
                  <a:pt x="2043937" y="804611"/>
                </a:cubicBezTo>
                <a:cubicBezTo>
                  <a:pt x="2041549" y="805363"/>
                  <a:pt x="2041549" y="805363"/>
                  <a:pt x="2039160" y="806115"/>
                </a:cubicBezTo>
                <a:cubicBezTo>
                  <a:pt x="2039912" y="808504"/>
                  <a:pt x="2038274" y="811646"/>
                  <a:pt x="2039026" y="814036"/>
                </a:cubicBezTo>
                <a:cubicBezTo>
                  <a:pt x="2037391" y="817176"/>
                  <a:pt x="2042168" y="815672"/>
                  <a:pt x="2043805" y="812531"/>
                </a:cubicBezTo>
                <a:cubicBezTo>
                  <a:pt x="2044557" y="814921"/>
                  <a:pt x="2044557" y="814921"/>
                  <a:pt x="2050969" y="810276"/>
                </a:cubicBezTo>
                <a:cubicBezTo>
                  <a:pt x="2050969" y="810276"/>
                  <a:pt x="2051721" y="812665"/>
                  <a:pt x="2051721" y="812665"/>
                </a:cubicBezTo>
                <a:cubicBezTo>
                  <a:pt x="2049332" y="813417"/>
                  <a:pt x="2047697" y="816559"/>
                  <a:pt x="2043673" y="820451"/>
                </a:cubicBezTo>
                <a:cubicBezTo>
                  <a:pt x="2041282" y="821204"/>
                  <a:pt x="2039647" y="824344"/>
                  <a:pt x="2038011" y="827486"/>
                </a:cubicBezTo>
                <a:cubicBezTo>
                  <a:pt x="2038011" y="827486"/>
                  <a:pt x="2036375" y="830627"/>
                  <a:pt x="2036375" y="830627"/>
                </a:cubicBezTo>
                <a:cubicBezTo>
                  <a:pt x="2036375" y="830627"/>
                  <a:pt x="2035623" y="828238"/>
                  <a:pt x="2035623" y="828238"/>
                </a:cubicBezTo>
                <a:cubicBezTo>
                  <a:pt x="2033234" y="828990"/>
                  <a:pt x="2033986" y="831379"/>
                  <a:pt x="2031599" y="832131"/>
                </a:cubicBezTo>
                <a:cubicBezTo>
                  <a:pt x="2029962" y="835270"/>
                  <a:pt x="2029962" y="835270"/>
                  <a:pt x="2029962" y="835270"/>
                </a:cubicBezTo>
                <a:cubicBezTo>
                  <a:pt x="2027574" y="836022"/>
                  <a:pt x="2028326" y="838412"/>
                  <a:pt x="2028326" y="838412"/>
                </a:cubicBezTo>
                <a:cubicBezTo>
                  <a:pt x="2028326" y="838412"/>
                  <a:pt x="2028326" y="838412"/>
                  <a:pt x="2029078" y="840801"/>
                </a:cubicBezTo>
                <a:cubicBezTo>
                  <a:pt x="2025938" y="839164"/>
                  <a:pt x="2024299" y="842305"/>
                  <a:pt x="2021912" y="843057"/>
                </a:cubicBezTo>
                <a:cubicBezTo>
                  <a:pt x="2019524" y="843808"/>
                  <a:pt x="2017135" y="844560"/>
                  <a:pt x="2019524" y="843808"/>
                </a:cubicBezTo>
                <a:cubicBezTo>
                  <a:pt x="2019524" y="843808"/>
                  <a:pt x="2017135" y="844560"/>
                  <a:pt x="2015499" y="847700"/>
                </a:cubicBezTo>
                <a:cubicBezTo>
                  <a:pt x="2015499" y="847700"/>
                  <a:pt x="2013111" y="848452"/>
                  <a:pt x="2013863" y="850842"/>
                </a:cubicBezTo>
                <a:cubicBezTo>
                  <a:pt x="2014615" y="853232"/>
                  <a:pt x="2012228" y="853983"/>
                  <a:pt x="2012228" y="853983"/>
                </a:cubicBezTo>
                <a:cubicBezTo>
                  <a:pt x="2010590" y="857125"/>
                  <a:pt x="2010590" y="857125"/>
                  <a:pt x="2008201" y="857876"/>
                </a:cubicBezTo>
                <a:cubicBezTo>
                  <a:pt x="2006565" y="861017"/>
                  <a:pt x="2004178" y="861769"/>
                  <a:pt x="2004929" y="864159"/>
                </a:cubicBezTo>
                <a:cubicBezTo>
                  <a:pt x="2003293" y="867300"/>
                  <a:pt x="2003293" y="867300"/>
                  <a:pt x="1998517" y="868803"/>
                </a:cubicBezTo>
                <a:cubicBezTo>
                  <a:pt x="1998517" y="868803"/>
                  <a:pt x="1996127" y="869555"/>
                  <a:pt x="1996127" y="869555"/>
                </a:cubicBezTo>
                <a:cubicBezTo>
                  <a:pt x="1996880" y="871945"/>
                  <a:pt x="1996880" y="871945"/>
                  <a:pt x="1997631" y="874333"/>
                </a:cubicBezTo>
                <a:cubicBezTo>
                  <a:pt x="1994492" y="872696"/>
                  <a:pt x="1996880" y="871945"/>
                  <a:pt x="1993739" y="870307"/>
                </a:cubicBezTo>
                <a:cubicBezTo>
                  <a:pt x="1993739" y="870307"/>
                  <a:pt x="1993739" y="870307"/>
                  <a:pt x="1992104" y="873448"/>
                </a:cubicBezTo>
                <a:cubicBezTo>
                  <a:pt x="1992104" y="873448"/>
                  <a:pt x="1990466" y="876588"/>
                  <a:pt x="1990466" y="876588"/>
                </a:cubicBezTo>
                <a:cubicBezTo>
                  <a:pt x="1990466" y="876588"/>
                  <a:pt x="1988830" y="879730"/>
                  <a:pt x="1991219" y="878978"/>
                </a:cubicBezTo>
                <a:cubicBezTo>
                  <a:pt x="1993607" y="878227"/>
                  <a:pt x="1995244" y="875084"/>
                  <a:pt x="1997631" y="874333"/>
                </a:cubicBezTo>
                <a:cubicBezTo>
                  <a:pt x="2000020" y="873581"/>
                  <a:pt x="1999269" y="871193"/>
                  <a:pt x="1999269" y="871193"/>
                </a:cubicBezTo>
                <a:cubicBezTo>
                  <a:pt x="1999269" y="871193"/>
                  <a:pt x="2000020" y="873581"/>
                  <a:pt x="2000020" y="873581"/>
                </a:cubicBezTo>
                <a:cubicBezTo>
                  <a:pt x="2000020" y="873581"/>
                  <a:pt x="1998384" y="876723"/>
                  <a:pt x="1998384" y="876723"/>
                </a:cubicBezTo>
                <a:cubicBezTo>
                  <a:pt x="1999135" y="879113"/>
                  <a:pt x="1997500" y="882253"/>
                  <a:pt x="1995863" y="885395"/>
                </a:cubicBezTo>
                <a:cubicBezTo>
                  <a:pt x="1995863" y="885395"/>
                  <a:pt x="1993475" y="886147"/>
                  <a:pt x="1993475" y="886147"/>
                </a:cubicBezTo>
                <a:cubicBezTo>
                  <a:pt x="1990203" y="892428"/>
                  <a:pt x="1994227" y="888536"/>
                  <a:pt x="1993343" y="894067"/>
                </a:cubicBezTo>
                <a:cubicBezTo>
                  <a:pt x="1989319" y="897959"/>
                  <a:pt x="1983657" y="904992"/>
                  <a:pt x="1986045" y="904241"/>
                </a:cubicBezTo>
                <a:cubicBezTo>
                  <a:pt x="1988433" y="903489"/>
                  <a:pt x="1987549" y="909021"/>
                  <a:pt x="1983525" y="912912"/>
                </a:cubicBezTo>
                <a:cubicBezTo>
                  <a:pt x="1979500" y="916805"/>
                  <a:pt x="1980252" y="919196"/>
                  <a:pt x="1981888" y="916054"/>
                </a:cubicBezTo>
                <a:cubicBezTo>
                  <a:pt x="1984277" y="915302"/>
                  <a:pt x="1985913" y="912161"/>
                  <a:pt x="1989185" y="905878"/>
                </a:cubicBezTo>
                <a:cubicBezTo>
                  <a:pt x="1990822" y="902737"/>
                  <a:pt x="1994846" y="898845"/>
                  <a:pt x="1996483" y="895704"/>
                </a:cubicBezTo>
                <a:cubicBezTo>
                  <a:pt x="1996483" y="895704"/>
                  <a:pt x="1998119" y="892563"/>
                  <a:pt x="1998119" y="892563"/>
                </a:cubicBezTo>
                <a:cubicBezTo>
                  <a:pt x="1999756" y="889421"/>
                  <a:pt x="2002896" y="891060"/>
                  <a:pt x="2006169" y="884777"/>
                </a:cubicBezTo>
                <a:cubicBezTo>
                  <a:pt x="2005417" y="882388"/>
                  <a:pt x="2007805" y="881636"/>
                  <a:pt x="2011077" y="875354"/>
                </a:cubicBezTo>
                <a:cubicBezTo>
                  <a:pt x="2011077" y="875354"/>
                  <a:pt x="2013466" y="874602"/>
                  <a:pt x="2013466" y="874602"/>
                </a:cubicBezTo>
                <a:cubicBezTo>
                  <a:pt x="2013466" y="874602"/>
                  <a:pt x="2013466" y="874602"/>
                  <a:pt x="2015854" y="873850"/>
                </a:cubicBezTo>
                <a:cubicBezTo>
                  <a:pt x="2013466" y="874602"/>
                  <a:pt x="2014217" y="876991"/>
                  <a:pt x="2010193" y="880885"/>
                </a:cubicBezTo>
                <a:cubicBezTo>
                  <a:pt x="2008557" y="884026"/>
                  <a:pt x="2009310" y="886414"/>
                  <a:pt x="2010945" y="883274"/>
                </a:cubicBezTo>
                <a:cubicBezTo>
                  <a:pt x="2012582" y="880133"/>
                  <a:pt x="2017358" y="878629"/>
                  <a:pt x="2018995" y="875487"/>
                </a:cubicBezTo>
                <a:cubicBezTo>
                  <a:pt x="2020632" y="872346"/>
                  <a:pt x="2022267" y="869206"/>
                  <a:pt x="2023904" y="866064"/>
                </a:cubicBezTo>
                <a:cubicBezTo>
                  <a:pt x="2023904" y="866064"/>
                  <a:pt x="2023152" y="863675"/>
                  <a:pt x="2022400" y="861286"/>
                </a:cubicBezTo>
                <a:cubicBezTo>
                  <a:pt x="2024788" y="860534"/>
                  <a:pt x="2025541" y="862924"/>
                  <a:pt x="2027176" y="859783"/>
                </a:cubicBezTo>
                <a:cubicBezTo>
                  <a:pt x="2026425" y="857393"/>
                  <a:pt x="2024036" y="858145"/>
                  <a:pt x="2025672" y="855004"/>
                </a:cubicBezTo>
                <a:cubicBezTo>
                  <a:pt x="2026425" y="857393"/>
                  <a:pt x="2028812" y="856641"/>
                  <a:pt x="2028060" y="854252"/>
                </a:cubicBezTo>
                <a:cubicBezTo>
                  <a:pt x="2030451" y="853500"/>
                  <a:pt x="2029698" y="851110"/>
                  <a:pt x="2031335" y="847970"/>
                </a:cubicBezTo>
                <a:cubicBezTo>
                  <a:pt x="2034606" y="841686"/>
                  <a:pt x="2032970" y="844829"/>
                  <a:pt x="2028946" y="848720"/>
                </a:cubicBezTo>
                <a:cubicBezTo>
                  <a:pt x="2024168" y="850225"/>
                  <a:pt x="2024168" y="850225"/>
                  <a:pt x="2025804" y="847084"/>
                </a:cubicBezTo>
                <a:cubicBezTo>
                  <a:pt x="2025804" y="847084"/>
                  <a:pt x="2025052" y="844694"/>
                  <a:pt x="2025052" y="844694"/>
                </a:cubicBezTo>
                <a:cubicBezTo>
                  <a:pt x="2025052" y="844694"/>
                  <a:pt x="2027442" y="843941"/>
                  <a:pt x="2027442" y="843941"/>
                </a:cubicBezTo>
                <a:cubicBezTo>
                  <a:pt x="2028194" y="846332"/>
                  <a:pt x="2028194" y="846332"/>
                  <a:pt x="2028194" y="846332"/>
                </a:cubicBezTo>
                <a:cubicBezTo>
                  <a:pt x="2028194" y="846332"/>
                  <a:pt x="2029830" y="843190"/>
                  <a:pt x="2029830" y="843190"/>
                </a:cubicBezTo>
                <a:cubicBezTo>
                  <a:pt x="2032218" y="842438"/>
                  <a:pt x="2032218" y="842438"/>
                  <a:pt x="2033854" y="839298"/>
                </a:cubicBezTo>
                <a:cubicBezTo>
                  <a:pt x="2034606" y="841686"/>
                  <a:pt x="2036994" y="840935"/>
                  <a:pt x="2039382" y="840184"/>
                </a:cubicBezTo>
                <a:cubicBezTo>
                  <a:pt x="2041771" y="839431"/>
                  <a:pt x="2041018" y="837043"/>
                  <a:pt x="2041018" y="837043"/>
                </a:cubicBezTo>
                <a:lnTo>
                  <a:pt x="2048751" y="830718"/>
                </a:lnTo>
                <a:lnTo>
                  <a:pt x="2047459" y="836657"/>
                </a:lnTo>
                <a:cubicBezTo>
                  <a:pt x="2047929" y="838151"/>
                  <a:pt x="2049311" y="838372"/>
                  <a:pt x="2051325" y="836424"/>
                </a:cubicBezTo>
                <a:cubicBezTo>
                  <a:pt x="2057738" y="831781"/>
                  <a:pt x="2056854" y="837311"/>
                  <a:pt x="2062381" y="838197"/>
                </a:cubicBezTo>
                <a:cubicBezTo>
                  <a:pt x="2059994" y="838949"/>
                  <a:pt x="2051193" y="844344"/>
                  <a:pt x="2049555" y="847486"/>
                </a:cubicBezTo>
                <a:cubicBezTo>
                  <a:pt x="2049555" y="847486"/>
                  <a:pt x="2052698" y="849124"/>
                  <a:pt x="2052698" y="849124"/>
                </a:cubicBezTo>
                <a:cubicBezTo>
                  <a:pt x="2053449" y="851513"/>
                  <a:pt x="2047919" y="850628"/>
                  <a:pt x="2047919" y="850628"/>
                </a:cubicBezTo>
                <a:lnTo>
                  <a:pt x="2046577" y="851925"/>
                </a:lnTo>
                <a:lnTo>
                  <a:pt x="2045532" y="851379"/>
                </a:lnTo>
                <a:cubicBezTo>
                  <a:pt x="2046283" y="853769"/>
                  <a:pt x="2046283" y="853769"/>
                  <a:pt x="2043895" y="854521"/>
                </a:cubicBezTo>
                <a:cubicBezTo>
                  <a:pt x="2040623" y="860802"/>
                  <a:pt x="2038234" y="861553"/>
                  <a:pt x="2038102" y="869473"/>
                </a:cubicBezTo>
                <a:cubicBezTo>
                  <a:pt x="2042127" y="865581"/>
                  <a:pt x="2049423" y="855408"/>
                  <a:pt x="2052563" y="857043"/>
                </a:cubicBezTo>
                <a:cubicBezTo>
                  <a:pt x="2063886" y="842976"/>
                  <a:pt x="2058094" y="857930"/>
                  <a:pt x="2066142" y="850145"/>
                </a:cubicBezTo>
                <a:cubicBezTo>
                  <a:pt x="2065390" y="847755"/>
                  <a:pt x="2067026" y="844614"/>
                  <a:pt x="2066274" y="842225"/>
                </a:cubicBezTo>
                <a:cubicBezTo>
                  <a:pt x="2066274" y="842225"/>
                  <a:pt x="2065521" y="839835"/>
                  <a:pt x="2065521" y="839835"/>
                </a:cubicBezTo>
                <a:cubicBezTo>
                  <a:pt x="2070300" y="838331"/>
                  <a:pt x="2083125" y="829042"/>
                  <a:pt x="2072556" y="845499"/>
                </a:cubicBezTo>
                <a:cubicBezTo>
                  <a:pt x="2073308" y="847889"/>
                  <a:pt x="2073308" y="847889"/>
                  <a:pt x="2076448" y="849526"/>
                </a:cubicBezTo>
                <a:cubicBezTo>
                  <a:pt x="2076448" y="849526"/>
                  <a:pt x="2077201" y="851915"/>
                  <a:pt x="2080341" y="853553"/>
                </a:cubicBezTo>
                <a:cubicBezTo>
                  <a:pt x="2080341" y="853553"/>
                  <a:pt x="2082728" y="852801"/>
                  <a:pt x="2081977" y="850413"/>
                </a:cubicBezTo>
                <a:cubicBezTo>
                  <a:pt x="2083612" y="847271"/>
                  <a:pt x="2085249" y="844131"/>
                  <a:pt x="2086133" y="838600"/>
                </a:cubicBezTo>
                <a:cubicBezTo>
                  <a:pt x="2091661" y="839486"/>
                  <a:pt x="2092414" y="841877"/>
                  <a:pt x="2095555" y="843512"/>
                </a:cubicBezTo>
                <a:cubicBezTo>
                  <a:pt x="2094669" y="849044"/>
                  <a:pt x="2090645" y="852936"/>
                  <a:pt x="2089761" y="858467"/>
                </a:cubicBezTo>
                <a:cubicBezTo>
                  <a:pt x="2093785" y="854574"/>
                  <a:pt x="2095421" y="851432"/>
                  <a:pt x="2099448" y="847539"/>
                </a:cubicBezTo>
                <a:cubicBezTo>
                  <a:pt x="2098695" y="845150"/>
                  <a:pt x="2101083" y="844399"/>
                  <a:pt x="2101083" y="844399"/>
                </a:cubicBezTo>
                <a:cubicBezTo>
                  <a:pt x="2100332" y="842009"/>
                  <a:pt x="2100332" y="842009"/>
                  <a:pt x="2100332" y="842009"/>
                </a:cubicBezTo>
                <a:cubicBezTo>
                  <a:pt x="2100332" y="842009"/>
                  <a:pt x="2102719" y="841257"/>
                  <a:pt x="2105108" y="840505"/>
                </a:cubicBezTo>
                <a:cubicBezTo>
                  <a:pt x="2105992" y="834976"/>
                  <a:pt x="2107628" y="831835"/>
                  <a:pt x="2102851" y="833338"/>
                </a:cubicBezTo>
                <a:cubicBezTo>
                  <a:pt x="2098076" y="834842"/>
                  <a:pt x="2097324" y="832452"/>
                  <a:pt x="2105372" y="824666"/>
                </a:cubicBezTo>
                <a:cubicBezTo>
                  <a:pt x="2111033" y="817631"/>
                  <a:pt x="2108646" y="818383"/>
                  <a:pt x="2105504" y="816746"/>
                </a:cubicBezTo>
                <a:cubicBezTo>
                  <a:pt x="2105504" y="816746"/>
                  <a:pt x="2104752" y="814357"/>
                  <a:pt x="2104000" y="811967"/>
                </a:cubicBezTo>
                <a:cubicBezTo>
                  <a:pt x="2103248" y="809579"/>
                  <a:pt x="2103248" y="809579"/>
                  <a:pt x="2102496" y="807190"/>
                </a:cubicBezTo>
                <a:cubicBezTo>
                  <a:pt x="2099356" y="805551"/>
                  <a:pt x="2099356" y="805551"/>
                  <a:pt x="2116075" y="800289"/>
                </a:cubicBezTo>
                <a:cubicBezTo>
                  <a:pt x="2116075" y="800289"/>
                  <a:pt x="2115323" y="797900"/>
                  <a:pt x="2115323" y="797900"/>
                </a:cubicBezTo>
                <a:cubicBezTo>
                  <a:pt x="2108910" y="802544"/>
                  <a:pt x="2112183" y="796263"/>
                  <a:pt x="2109042" y="794624"/>
                </a:cubicBezTo>
                <a:cubicBezTo>
                  <a:pt x="2105150" y="790597"/>
                  <a:pt x="2104397" y="788208"/>
                  <a:pt x="2101257" y="786570"/>
                </a:cubicBezTo>
                <a:cubicBezTo>
                  <a:pt x="2102894" y="783429"/>
                  <a:pt x="2105282" y="782677"/>
                  <a:pt x="2105282" y="782677"/>
                </a:cubicBezTo>
                <a:cubicBezTo>
                  <a:pt x="2106918" y="779537"/>
                  <a:pt x="2109306" y="778785"/>
                  <a:pt x="2108554" y="776396"/>
                </a:cubicBezTo>
                <a:cubicBezTo>
                  <a:pt x="2103778" y="777899"/>
                  <a:pt x="2104661" y="772369"/>
                  <a:pt x="2105545" y="766837"/>
                </a:cubicBezTo>
                <a:cubicBezTo>
                  <a:pt x="2104793" y="764449"/>
                  <a:pt x="2104793" y="764449"/>
                  <a:pt x="2107182" y="763697"/>
                </a:cubicBezTo>
                <a:cubicBezTo>
                  <a:pt x="2107182" y="763697"/>
                  <a:pt x="2108818" y="760556"/>
                  <a:pt x="2108818" y="760556"/>
                </a:cubicBezTo>
                <a:cubicBezTo>
                  <a:pt x="2110455" y="757414"/>
                  <a:pt x="2110455" y="757414"/>
                  <a:pt x="2108066" y="758165"/>
                </a:cubicBezTo>
                <a:cubicBezTo>
                  <a:pt x="2107314" y="755777"/>
                  <a:pt x="2109704" y="755024"/>
                  <a:pt x="2109704" y="755024"/>
                </a:cubicBezTo>
                <a:cubicBezTo>
                  <a:pt x="2111340" y="751883"/>
                  <a:pt x="2112976" y="748743"/>
                  <a:pt x="2117001" y="744850"/>
                </a:cubicBezTo>
                <a:cubicBezTo>
                  <a:pt x="2117001" y="744850"/>
                  <a:pt x="2117001" y="744850"/>
                  <a:pt x="2119388" y="744098"/>
                </a:cubicBezTo>
                <a:cubicBezTo>
                  <a:pt x="2121777" y="743347"/>
                  <a:pt x="2125050" y="737064"/>
                  <a:pt x="2127439" y="736313"/>
                </a:cubicBezTo>
                <a:cubicBezTo>
                  <a:pt x="2130579" y="737949"/>
                  <a:pt x="2132215" y="734809"/>
                  <a:pt x="2133852" y="731668"/>
                </a:cubicBezTo>
                <a:cubicBezTo>
                  <a:pt x="2135487" y="728526"/>
                  <a:pt x="2133099" y="729278"/>
                  <a:pt x="2132347" y="726889"/>
                </a:cubicBezTo>
                <a:cubicBezTo>
                  <a:pt x="2132347" y="726889"/>
                  <a:pt x="2129959" y="727641"/>
                  <a:pt x="2128323" y="730781"/>
                </a:cubicBezTo>
                <a:cubicBezTo>
                  <a:pt x="2128323" y="730781"/>
                  <a:pt x="2127570" y="728393"/>
                  <a:pt x="2127570" y="728393"/>
                </a:cubicBezTo>
                <a:cubicBezTo>
                  <a:pt x="2129959" y="727641"/>
                  <a:pt x="2131595" y="724500"/>
                  <a:pt x="2135619" y="720606"/>
                </a:cubicBezTo>
                <a:cubicBezTo>
                  <a:pt x="2137256" y="717465"/>
                  <a:pt x="2138892" y="714325"/>
                  <a:pt x="2141281" y="713573"/>
                </a:cubicBezTo>
                <a:cubicBezTo>
                  <a:pt x="2142918" y="710432"/>
                  <a:pt x="2144553" y="707291"/>
                  <a:pt x="2144553" y="707291"/>
                </a:cubicBezTo>
                <a:cubicBezTo>
                  <a:pt x="2142166" y="708042"/>
                  <a:pt x="2143802" y="704901"/>
                  <a:pt x="2145437" y="701760"/>
                </a:cubicBezTo>
                <a:cubicBezTo>
                  <a:pt x="2139778" y="708794"/>
                  <a:pt x="2140662" y="703263"/>
                  <a:pt x="2140662" y="703263"/>
                </a:cubicBezTo>
                <a:cubicBezTo>
                  <a:pt x="2138273" y="704015"/>
                  <a:pt x="2143934" y="696981"/>
                  <a:pt x="2144818" y="691451"/>
                </a:cubicBezTo>
                <a:cubicBezTo>
                  <a:pt x="2147207" y="690699"/>
                  <a:pt x="2149594" y="689947"/>
                  <a:pt x="2148843" y="687557"/>
                </a:cubicBezTo>
                <a:cubicBezTo>
                  <a:pt x="2150479" y="684418"/>
                  <a:pt x="2150479" y="684418"/>
                  <a:pt x="2149727" y="682027"/>
                </a:cubicBezTo>
                <a:cubicBezTo>
                  <a:pt x="2144066" y="689060"/>
                  <a:pt x="2144066" y="689060"/>
                  <a:pt x="2146586" y="680389"/>
                </a:cubicBezTo>
                <a:cubicBezTo>
                  <a:pt x="2148223" y="677249"/>
                  <a:pt x="2143446" y="678752"/>
                  <a:pt x="2138537" y="688176"/>
                </a:cubicBezTo>
                <a:cubicBezTo>
                  <a:pt x="2136149" y="688928"/>
                  <a:pt x="2132124" y="692819"/>
                  <a:pt x="2132124" y="692819"/>
                </a:cubicBezTo>
                <a:cubicBezTo>
                  <a:pt x="2128100" y="696713"/>
                  <a:pt x="2128100" y="696713"/>
                  <a:pt x="2128852" y="699102"/>
                </a:cubicBezTo>
                <a:cubicBezTo>
                  <a:pt x="2120050" y="704497"/>
                  <a:pt x="2113637" y="709143"/>
                  <a:pt x="2111380" y="701975"/>
                </a:cubicBezTo>
                <a:cubicBezTo>
                  <a:pt x="2118547" y="699719"/>
                  <a:pt x="2122571" y="695827"/>
                  <a:pt x="2128984" y="691183"/>
                </a:cubicBezTo>
                <a:cubicBezTo>
                  <a:pt x="2128231" y="688793"/>
                  <a:pt x="2125091" y="687155"/>
                  <a:pt x="2137165" y="675476"/>
                </a:cubicBezTo>
                <a:cubicBezTo>
                  <a:pt x="2141190" y="671583"/>
                  <a:pt x="2138802" y="672335"/>
                  <a:pt x="2136413" y="673088"/>
                </a:cubicBezTo>
                <a:cubicBezTo>
                  <a:pt x="2134025" y="673840"/>
                  <a:pt x="2136413" y="673088"/>
                  <a:pt x="2135660" y="670699"/>
                </a:cubicBezTo>
                <a:cubicBezTo>
                  <a:pt x="2138050" y="669947"/>
                  <a:pt x="2137298" y="667556"/>
                  <a:pt x="2139686" y="666805"/>
                </a:cubicBezTo>
                <a:cubicBezTo>
                  <a:pt x="2139686" y="666805"/>
                  <a:pt x="2142074" y="666053"/>
                  <a:pt x="2142074" y="666053"/>
                </a:cubicBezTo>
                <a:cubicBezTo>
                  <a:pt x="2145214" y="667692"/>
                  <a:pt x="2147602" y="666940"/>
                  <a:pt x="2150123" y="658267"/>
                </a:cubicBezTo>
                <a:cubicBezTo>
                  <a:pt x="2150123" y="658267"/>
                  <a:pt x="2151760" y="655127"/>
                  <a:pt x="2154148" y="654375"/>
                </a:cubicBezTo>
                <a:cubicBezTo>
                  <a:pt x="2154148" y="654375"/>
                  <a:pt x="2154900" y="656764"/>
                  <a:pt x="2154900" y="656764"/>
                </a:cubicBezTo>
                <a:cubicBezTo>
                  <a:pt x="2149239" y="663798"/>
                  <a:pt x="2148354" y="669329"/>
                  <a:pt x="2145082" y="675611"/>
                </a:cubicBezTo>
                <a:cubicBezTo>
                  <a:pt x="2145082" y="675611"/>
                  <a:pt x="2147470" y="674859"/>
                  <a:pt x="2147470" y="674859"/>
                </a:cubicBezTo>
                <a:cubicBezTo>
                  <a:pt x="2148354" y="669329"/>
                  <a:pt x="2152380" y="665437"/>
                  <a:pt x="2153132" y="667825"/>
                </a:cubicBezTo>
                <a:cubicBezTo>
                  <a:pt x="2153883" y="670214"/>
                  <a:pt x="2156272" y="669463"/>
                  <a:pt x="2156272" y="669463"/>
                </a:cubicBezTo>
                <a:cubicBezTo>
                  <a:pt x="2159412" y="671100"/>
                  <a:pt x="2161049" y="667959"/>
                  <a:pt x="2161049" y="667959"/>
                </a:cubicBezTo>
                <a:cubicBezTo>
                  <a:pt x="2163437" y="667207"/>
                  <a:pt x="2163437" y="667207"/>
                  <a:pt x="2163437" y="667207"/>
                </a:cubicBezTo>
                <a:cubicBezTo>
                  <a:pt x="2161049" y="667959"/>
                  <a:pt x="2159412" y="671100"/>
                  <a:pt x="2157024" y="671852"/>
                </a:cubicBezTo>
                <a:cubicBezTo>
                  <a:pt x="2160164" y="673491"/>
                  <a:pt x="2160917" y="675879"/>
                  <a:pt x="2164189" y="669597"/>
                </a:cubicBezTo>
                <a:cubicBezTo>
                  <a:pt x="2168965" y="668093"/>
                  <a:pt x="2164942" y="671986"/>
                  <a:pt x="2164942" y="671986"/>
                </a:cubicBezTo>
                <a:cubicBezTo>
                  <a:pt x="2164942" y="671986"/>
                  <a:pt x="2165693" y="674376"/>
                  <a:pt x="2167330" y="671235"/>
                </a:cubicBezTo>
                <a:cubicBezTo>
                  <a:pt x="2169717" y="670484"/>
                  <a:pt x="2172107" y="669731"/>
                  <a:pt x="2168833" y="676013"/>
                </a:cubicBezTo>
                <a:cubicBezTo>
                  <a:pt x="2172859" y="672121"/>
                  <a:pt x="2176131" y="665838"/>
                  <a:pt x="2177767" y="662697"/>
                </a:cubicBezTo>
                <a:cubicBezTo>
                  <a:pt x="2186568" y="657301"/>
                  <a:pt x="2192098" y="658187"/>
                  <a:pt x="2201032" y="644870"/>
                </a:cubicBezTo>
                <a:cubicBezTo>
                  <a:pt x="2201032" y="644870"/>
                  <a:pt x="2203419" y="644119"/>
                  <a:pt x="2203419" y="644119"/>
                </a:cubicBezTo>
                <a:cubicBezTo>
                  <a:pt x="2203419" y="644119"/>
                  <a:pt x="2201783" y="647260"/>
                  <a:pt x="2201783" y="647260"/>
                </a:cubicBezTo>
                <a:cubicBezTo>
                  <a:pt x="2196121" y="654294"/>
                  <a:pt x="2194486" y="657435"/>
                  <a:pt x="2195990" y="662214"/>
                </a:cubicBezTo>
                <a:cubicBezTo>
                  <a:pt x="2195990" y="662214"/>
                  <a:pt x="2192717" y="668496"/>
                  <a:pt x="2192717" y="668496"/>
                </a:cubicBezTo>
                <a:cubicBezTo>
                  <a:pt x="2190329" y="669248"/>
                  <a:pt x="2184668" y="676281"/>
                  <a:pt x="2185552" y="670751"/>
                </a:cubicBezTo>
                <a:cubicBezTo>
                  <a:pt x="2190461" y="661328"/>
                  <a:pt x="2181660" y="666724"/>
                  <a:pt x="2177635" y="670617"/>
                </a:cubicBezTo>
                <a:cubicBezTo>
                  <a:pt x="2170338" y="680791"/>
                  <a:pt x="2170338" y="680791"/>
                  <a:pt x="2167198" y="679156"/>
                </a:cubicBezTo>
                <a:cubicBezTo>
                  <a:pt x="2167198" y="679156"/>
                  <a:pt x="2166445" y="676765"/>
                  <a:pt x="2166445" y="676765"/>
                </a:cubicBezTo>
                <a:cubicBezTo>
                  <a:pt x="2164058" y="677517"/>
                  <a:pt x="2161668" y="678269"/>
                  <a:pt x="2161668" y="678269"/>
                </a:cubicBezTo>
                <a:cubicBezTo>
                  <a:pt x="2156008" y="685301"/>
                  <a:pt x="2158396" y="684550"/>
                  <a:pt x="2159148" y="686940"/>
                </a:cubicBezTo>
                <a:cubicBezTo>
                  <a:pt x="2159148" y="686940"/>
                  <a:pt x="2161536" y="686189"/>
                  <a:pt x="2162288" y="688578"/>
                </a:cubicBezTo>
                <a:cubicBezTo>
                  <a:pt x="2163040" y="690967"/>
                  <a:pt x="2159016" y="694860"/>
                  <a:pt x="2157379" y="698001"/>
                </a:cubicBezTo>
                <a:cubicBezTo>
                  <a:pt x="2155743" y="701143"/>
                  <a:pt x="2151719" y="705035"/>
                  <a:pt x="2151719" y="705035"/>
                </a:cubicBezTo>
                <a:cubicBezTo>
                  <a:pt x="2150083" y="708177"/>
                  <a:pt x="2150834" y="710566"/>
                  <a:pt x="2151586" y="712954"/>
                </a:cubicBezTo>
                <a:cubicBezTo>
                  <a:pt x="2151586" y="712954"/>
                  <a:pt x="2153974" y="712203"/>
                  <a:pt x="2155611" y="709063"/>
                </a:cubicBezTo>
                <a:cubicBezTo>
                  <a:pt x="2159635" y="705170"/>
                  <a:pt x="2163660" y="701277"/>
                  <a:pt x="2164413" y="703666"/>
                </a:cubicBezTo>
                <a:cubicBezTo>
                  <a:pt x="2165165" y="706056"/>
                  <a:pt x="2167553" y="705304"/>
                  <a:pt x="2168305" y="707692"/>
                </a:cubicBezTo>
                <a:cubicBezTo>
                  <a:pt x="2170693" y="706941"/>
                  <a:pt x="2173082" y="706189"/>
                  <a:pt x="2174718" y="703049"/>
                </a:cubicBezTo>
                <a:cubicBezTo>
                  <a:pt x="2180380" y="696015"/>
                  <a:pt x="2179494" y="701545"/>
                  <a:pt x="2177858" y="704685"/>
                </a:cubicBezTo>
                <a:cubicBezTo>
                  <a:pt x="2176974" y="710217"/>
                  <a:pt x="2173701" y="716498"/>
                  <a:pt x="2180998" y="706323"/>
                </a:cubicBezTo>
                <a:cubicBezTo>
                  <a:pt x="2185023" y="702430"/>
                  <a:pt x="2189047" y="698538"/>
                  <a:pt x="2185775" y="704820"/>
                </a:cubicBezTo>
                <a:cubicBezTo>
                  <a:pt x="2184891" y="710350"/>
                  <a:pt x="2186528" y="707210"/>
                  <a:pt x="2196965" y="698672"/>
                </a:cubicBezTo>
                <a:cubicBezTo>
                  <a:pt x="2196213" y="696283"/>
                  <a:pt x="2198601" y="695532"/>
                  <a:pt x="2198601" y="695532"/>
                </a:cubicBezTo>
                <a:cubicBezTo>
                  <a:pt x="2200989" y="694780"/>
                  <a:pt x="2201741" y="697168"/>
                  <a:pt x="2201741" y="697168"/>
                </a:cubicBezTo>
                <a:cubicBezTo>
                  <a:pt x="2206651" y="687746"/>
                  <a:pt x="2206651" y="687746"/>
                  <a:pt x="2204263" y="688498"/>
                </a:cubicBezTo>
                <a:cubicBezTo>
                  <a:pt x="2201874" y="689249"/>
                  <a:pt x="2191437" y="697787"/>
                  <a:pt x="2200371" y="684471"/>
                </a:cubicBezTo>
                <a:cubicBezTo>
                  <a:pt x="2200371" y="684471"/>
                  <a:pt x="2200371" y="684471"/>
                  <a:pt x="2197981" y="685222"/>
                </a:cubicBezTo>
                <a:cubicBezTo>
                  <a:pt x="2186660" y="699290"/>
                  <a:pt x="2187544" y="693760"/>
                  <a:pt x="2186039" y="688981"/>
                </a:cubicBezTo>
                <a:cubicBezTo>
                  <a:pt x="2188429" y="688229"/>
                  <a:pt x="2190817" y="687477"/>
                  <a:pt x="2193204" y="686726"/>
                </a:cubicBezTo>
                <a:cubicBezTo>
                  <a:pt x="2194841" y="683585"/>
                  <a:pt x="2194088" y="681195"/>
                  <a:pt x="2196477" y="680443"/>
                </a:cubicBezTo>
                <a:cubicBezTo>
                  <a:pt x="2193336" y="678806"/>
                  <a:pt x="2196610" y="672522"/>
                  <a:pt x="2186924" y="683449"/>
                </a:cubicBezTo>
                <a:cubicBezTo>
                  <a:pt x="2186924" y="683449"/>
                  <a:pt x="2186924" y="683449"/>
                  <a:pt x="2184535" y="684201"/>
                </a:cubicBezTo>
                <a:cubicBezTo>
                  <a:pt x="2186173" y="681061"/>
                  <a:pt x="2188561" y="680309"/>
                  <a:pt x="2187808" y="677920"/>
                </a:cubicBezTo>
                <a:cubicBezTo>
                  <a:pt x="2190196" y="677168"/>
                  <a:pt x="2194221" y="673274"/>
                  <a:pt x="2196610" y="672522"/>
                </a:cubicBezTo>
                <a:cubicBezTo>
                  <a:pt x="2196610" y="672522"/>
                  <a:pt x="2198998" y="671771"/>
                  <a:pt x="2198247" y="669383"/>
                </a:cubicBezTo>
                <a:cubicBezTo>
                  <a:pt x="2200634" y="668632"/>
                  <a:pt x="2202270" y="665489"/>
                  <a:pt x="2201518" y="663100"/>
                </a:cubicBezTo>
                <a:cubicBezTo>
                  <a:pt x="2201518" y="663100"/>
                  <a:pt x="2193469" y="670887"/>
                  <a:pt x="2200766" y="660712"/>
                </a:cubicBezTo>
                <a:cubicBezTo>
                  <a:pt x="2200766" y="660712"/>
                  <a:pt x="2200766" y="660712"/>
                  <a:pt x="2202403" y="657569"/>
                </a:cubicBezTo>
                <a:cubicBezTo>
                  <a:pt x="2202403" y="657569"/>
                  <a:pt x="2207180" y="656066"/>
                  <a:pt x="2208063" y="650535"/>
                </a:cubicBezTo>
                <a:cubicBezTo>
                  <a:pt x="2208063" y="650535"/>
                  <a:pt x="2210453" y="649784"/>
                  <a:pt x="2210453" y="649784"/>
                </a:cubicBezTo>
                <a:cubicBezTo>
                  <a:pt x="2213725" y="643501"/>
                  <a:pt x="2212088" y="646644"/>
                  <a:pt x="2211336" y="644253"/>
                </a:cubicBezTo>
                <a:cubicBezTo>
                  <a:pt x="2211336" y="644253"/>
                  <a:pt x="2211336" y="644253"/>
                  <a:pt x="2209701" y="647395"/>
                </a:cubicBezTo>
                <a:lnTo>
                  <a:pt x="2209573" y="646989"/>
                </a:lnTo>
                <a:cubicBezTo>
                  <a:pt x="2209573" y="646989"/>
                  <a:pt x="2208111" y="647449"/>
                  <a:pt x="2208111" y="647449"/>
                </a:cubicBezTo>
                <a:cubicBezTo>
                  <a:pt x="2207375" y="645113"/>
                  <a:pt x="2205903" y="640435"/>
                  <a:pt x="2204432" y="635759"/>
                </a:cubicBezTo>
                <a:cubicBezTo>
                  <a:pt x="2205167" y="638098"/>
                  <a:pt x="2206630" y="637638"/>
                  <a:pt x="2207365" y="639975"/>
                </a:cubicBezTo>
                <a:lnTo>
                  <a:pt x="2207444" y="640225"/>
                </a:lnTo>
                <a:cubicBezTo>
                  <a:pt x="2207576" y="632306"/>
                  <a:pt x="2209964" y="631554"/>
                  <a:pt x="2211601" y="628414"/>
                </a:cubicBezTo>
                <a:cubicBezTo>
                  <a:pt x="2211601" y="628414"/>
                  <a:pt x="2213238" y="625273"/>
                  <a:pt x="2213238" y="625273"/>
                </a:cubicBezTo>
                <a:cubicBezTo>
                  <a:pt x="2202799" y="633810"/>
                  <a:pt x="2201295" y="629032"/>
                  <a:pt x="2200543" y="626641"/>
                </a:cubicBezTo>
                <a:cubicBezTo>
                  <a:pt x="2202179" y="623501"/>
                  <a:pt x="2206205" y="619608"/>
                  <a:pt x="2207840" y="616466"/>
                </a:cubicBezTo>
                <a:cubicBezTo>
                  <a:pt x="2209477" y="613325"/>
                  <a:pt x="2211865" y="612573"/>
                  <a:pt x="2211865" y="612573"/>
                </a:cubicBezTo>
                <a:cubicBezTo>
                  <a:pt x="2211865" y="612573"/>
                  <a:pt x="2211113" y="610184"/>
                  <a:pt x="2213501" y="609432"/>
                </a:cubicBezTo>
                <a:cubicBezTo>
                  <a:pt x="2215137" y="606292"/>
                  <a:pt x="2216775" y="603151"/>
                  <a:pt x="2218411" y="600009"/>
                </a:cubicBezTo>
                <a:cubicBezTo>
                  <a:pt x="2224071" y="592976"/>
                  <a:pt x="2225708" y="589834"/>
                  <a:pt x="2224956" y="587445"/>
                </a:cubicBezTo>
                <a:lnTo>
                  <a:pt x="2224236" y="585157"/>
                </a:lnTo>
                <a:lnTo>
                  <a:pt x="2224508" y="584762"/>
                </a:lnTo>
                <a:lnTo>
                  <a:pt x="2228228" y="581162"/>
                </a:lnTo>
                <a:lnTo>
                  <a:pt x="2229249" y="580423"/>
                </a:lnTo>
                <a:lnTo>
                  <a:pt x="2229090" y="581413"/>
                </a:lnTo>
                <a:lnTo>
                  <a:pt x="2229823" y="580007"/>
                </a:lnTo>
                <a:lnTo>
                  <a:pt x="2234641" y="576518"/>
                </a:lnTo>
                <a:cubicBezTo>
                  <a:pt x="2236277" y="573378"/>
                  <a:pt x="2236277" y="573378"/>
                  <a:pt x="2237913" y="570236"/>
                </a:cubicBezTo>
                <a:cubicBezTo>
                  <a:pt x="2238799" y="564706"/>
                  <a:pt x="2241187" y="563955"/>
                  <a:pt x="2241187" y="563955"/>
                </a:cubicBezTo>
                <a:cubicBezTo>
                  <a:pt x="2243575" y="563203"/>
                  <a:pt x="2242823" y="560812"/>
                  <a:pt x="2245210" y="560061"/>
                </a:cubicBezTo>
                <a:cubicBezTo>
                  <a:pt x="2249237" y="556168"/>
                  <a:pt x="2249237" y="556168"/>
                  <a:pt x="2248353" y="561699"/>
                </a:cubicBezTo>
                <a:cubicBezTo>
                  <a:pt x="2249988" y="558557"/>
                  <a:pt x="2249988" y="558557"/>
                  <a:pt x="2249988" y="558557"/>
                </a:cubicBezTo>
                <a:cubicBezTo>
                  <a:pt x="2252377" y="557806"/>
                  <a:pt x="2251624" y="555416"/>
                  <a:pt x="2251624" y="555416"/>
                </a:cubicBezTo>
                <a:cubicBezTo>
                  <a:pt x="2251624" y="555416"/>
                  <a:pt x="2251624" y="555416"/>
                  <a:pt x="2254012" y="554664"/>
                </a:cubicBezTo>
                <a:cubicBezTo>
                  <a:pt x="2258037" y="550771"/>
                  <a:pt x="2262061" y="546879"/>
                  <a:pt x="2265335" y="540596"/>
                </a:cubicBezTo>
                <a:cubicBezTo>
                  <a:pt x="2273517" y="524892"/>
                  <a:pt x="2275904" y="524140"/>
                  <a:pt x="2281433" y="525026"/>
                </a:cubicBezTo>
                <a:cubicBezTo>
                  <a:pt x="2283822" y="524274"/>
                  <a:pt x="2284573" y="526663"/>
                  <a:pt x="2283822" y="524274"/>
                </a:cubicBezTo>
                <a:cubicBezTo>
                  <a:pt x="2286210" y="523522"/>
                  <a:pt x="2288598" y="522771"/>
                  <a:pt x="2287846" y="520381"/>
                </a:cubicBezTo>
                <a:cubicBezTo>
                  <a:pt x="2290235" y="519630"/>
                  <a:pt x="2289483" y="517239"/>
                  <a:pt x="2289483" y="517239"/>
                </a:cubicBezTo>
                <a:cubicBezTo>
                  <a:pt x="2288731" y="514851"/>
                  <a:pt x="2287094" y="517991"/>
                  <a:pt x="2284706" y="518743"/>
                </a:cubicBezTo>
                <a:cubicBezTo>
                  <a:pt x="2300937" y="495252"/>
                  <a:pt x="2308986" y="487466"/>
                  <a:pt x="2326721" y="468754"/>
                </a:cubicBezTo>
                <a:cubicBezTo>
                  <a:pt x="2328357" y="465613"/>
                  <a:pt x="2330745" y="464861"/>
                  <a:pt x="2334770" y="460968"/>
                </a:cubicBezTo>
                <a:cubicBezTo>
                  <a:pt x="2341315" y="448404"/>
                  <a:pt x="2345340" y="444511"/>
                  <a:pt x="2350869" y="445397"/>
                </a:cubicBezTo>
                <a:cubicBezTo>
                  <a:pt x="2354009" y="447034"/>
                  <a:pt x="2359670" y="440000"/>
                  <a:pt x="2365331" y="432966"/>
                </a:cubicBezTo>
                <a:cubicBezTo>
                  <a:pt x="2368603" y="426684"/>
                  <a:pt x="2372628" y="422791"/>
                  <a:pt x="2380678" y="415005"/>
                </a:cubicBezTo>
                <a:cubicBezTo>
                  <a:pt x="2377405" y="421288"/>
                  <a:pt x="2375768" y="424429"/>
                  <a:pt x="2374133" y="427570"/>
                </a:cubicBezTo>
                <a:cubicBezTo>
                  <a:pt x="2370108" y="431463"/>
                  <a:pt x="2370108" y="431463"/>
                  <a:pt x="2374885" y="429959"/>
                </a:cubicBezTo>
                <a:cubicBezTo>
                  <a:pt x="2382049" y="427704"/>
                  <a:pt x="2385322" y="421422"/>
                  <a:pt x="2383818" y="416643"/>
                </a:cubicBezTo>
                <a:cubicBezTo>
                  <a:pt x="2385454" y="413503"/>
                  <a:pt x="2388727" y="407221"/>
                  <a:pt x="2392000" y="400939"/>
                </a:cubicBezTo>
                <a:cubicBezTo>
                  <a:pt x="2391248" y="398548"/>
                  <a:pt x="2395273" y="394655"/>
                  <a:pt x="2395273" y="394655"/>
                </a:cubicBezTo>
                <a:cubicBezTo>
                  <a:pt x="2404075" y="389259"/>
                  <a:pt x="2403941" y="397180"/>
                  <a:pt x="2395008" y="410495"/>
                </a:cubicBezTo>
                <a:cubicBezTo>
                  <a:pt x="2392620" y="411247"/>
                  <a:pt x="2393372" y="413636"/>
                  <a:pt x="2393372" y="413636"/>
                </a:cubicBezTo>
                <a:cubicBezTo>
                  <a:pt x="2396512" y="415274"/>
                  <a:pt x="2389966" y="427839"/>
                  <a:pt x="2396380" y="423194"/>
                </a:cubicBezTo>
                <a:cubicBezTo>
                  <a:pt x="2401157" y="421691"/>
                  <a:pt x="2403545" y="420939"/>
                  <a:pt x="2400272" y="427221"/>
                </a:cubicBezTo>
                <a:cubicBezTo>
                  <a:pt x="2397752" y="435893"/>
                  <a:pt x="2400892" y="437531"/>
                  <a:pt x="2404916" y="433639"/>
                </a:cubicBezTo>
                <a:cubicBezTo>
                  <a:pt x="2411330" y="428993"/>
                  <a:pt x="2414470" y="430631"/>
                  <a:pt x="2415222" y="433020"/>
                </a:cubicBezTo>
                <a:cubicBezTo>
                  <a:pt x="2417611" y="432269"/>
                  <a:pt x="2417611" y="432269"/>
                  <a:pt x="2420751" y="433906"/>
                </a:cubicBezTo>
                <a:cubicBezTo>
                  <a:pt x="2422388" y="430765"/>
                  <a:pt x="2419248" y="429127"/>
                  <a:pt x="2419248" y="429127"/>
                </a:cubicBezTo>
                <a:cubicBezTo>
                  <a:pt x="2419248" y="429127"/>
                  <a:pt x="2420883" y="425986"/>
                  <a:pt x="2420883" y="425986"/>
                </a:cubicBezTo>
                <a:cubicBezTo>
                  <a:pt x="2420883" y="425986"/>
                  <a:pt x="2423272" y="425235"/>
                  <a:pt x="2422520" y="422845"/>
                </a:cubicBezTo>
                <a:cubicBezTo>
                  <a:pt x="2427296" y="421342"/>
                  <a:pt x="2427296" y="421342"/>
                  <a:pt x="2433842" y="408777"/>
                </a:cubicBezTo>
                <a:cubicBezTo>
                  <a:pt x="2433842" y="408777"/>
                  <a:pt x="2436230" y="408025"/>
                  <a:pt x="2436230" y="408025"/>
                </a:cubicBezTo>
                <a:cubicBezTo>
                  <a:pt x="2441891" y="400991"/>
                  <a:pt x="2445163" y="394709"/>
                  <a:pt x="2448436" y="388428"/>
                </a:cubicBezTo>
                <a:cubicBezTo>
                  <a:pt x="2448436" y="388428"/>
                  <a:pt x="2449320" y="382896"/>
                  <a:pt x="2452461" y="384534"/>
                </a:cubicBezTo>
                <a:cubicBezTo>
                  <a:pt x="2452461" y="384534"/>
                  <a:pt x="2454849" y="383782"/>
                  <a:pt x="2456486" y="380641"/>
                </a:cubicBezTo>
                <a:cubicBezTo>
                  <a:pt x="2455601" y="386173"/>
                  <a:pt x="2455601" y="386173"/>
                  <a:pt x="2458742" y="387809"/>
                </a:cubicBezTo>
                <a:cubicBezTo>
                  <a:pt x="2459495" y="390199"/>
                  <a:pt x="2457105" y="390950"/>
                  <a:pt x="2455469" y="394092"/>
                </a:cubicBezTo>
                <a:cubicBezTo>
                  <a:pt x="2453833" y="397233"/>
                  <a:pt x="2451444" y="397985"/>
                  <a:pt x="2452196" y="400373"/>
                </a:cubicBezTo>
                <a:cubicBezTo>
                  <a:pt x="2451311" y="405905"/>
                  <a:pt x="2453701" y="405153"/>
                  <a:pt x="2459361" y="398119"/>
                </a:cubicBezTo>
                <a:cubicBezTo>
                  <a:pt x="2459361" y="398119"/>
                  <a:pt x="2460998" y="394978"/>
                  <a:pt x="2463386" y="394226"/>
                </a:cubicBezTo>
                <a:cubicBezTo>
                  <a:pt x="2463386" y="394226"/>
                  <a:pt x="2462635" y="391836"/>
                  <a:pt x="2462635" y="391836"/>
                </a:cubicBezTo>
                <a:cubicBezTo>
                  <a:pt x="2462635" y="391836"/>
                  <a:pt x="2460246" y="392588"/>
                  <a:pt x="2457857" y="393340"/>
                </a:cubicBezTo>
                <a:cubicBezTo>
                  <a:pt x="2457857" y="393340"/>
                  <a:pt x="2461882" y="389447"/>
                  <a:pt x="2461882" y="389447"/>
                </a:cubicBezTo>
                <a:cubicBezTo>
                  <a:pt x="2467544" y="382414"/>
                  <a:pt x="2466792" y="380024"/>
                  <a:pt x="2468427" y="376883"/>
                </a:cubicBezTo>
                <a:cubicBezTo>
                  <a:pt x="2473204" y="375379"/>
                  <a:pt x="2474840" y="372238"/>
                  <a:pt x="2477229" y="371486"/>
                </a:cubicBezTo>
                <a:lnTo>
                  <a:pt x="2481252" y="367594"/>
                </a:lnTo>
                <a:lnTo>
                  <a:pt x="2477981" y="373876"/>
                </a:lnTo>
                <a:cubicBezTo>
                  <a:pt x="2475591" y="374628"/>
                  <a:pt x="2473204" y="375379"/>
                  <a:pt x="2473956" y="377768"/>
                </a:cubicBezTo>
                <a:cubicBezTo>
                  <a:pt x="2473956" y="377768"/>
                  <a:pt x="2469179" y="379272"/>
                  <a:pt x="2469932" y="381662"/>
                </a:cubicBezTo>
                <a:cubicBezTo>
                  <a:pt x="2469932" y="381662"/>
                  <a:pt x="2468295" y="384803"/>
                  <a:pt x="2468295" y="384803"/>
                </a:cubicBezTo>
                <a:lnTo>
                  <a:pt x="2470684" y="384051"/>
                </a:lnTo>
                <a:cubicBezTo>
                  <a:pt x="2477096" y="379407"/>
                  <a:pt x="2483509" y="374762"/>
                  <a:pt x="2489923" y="370117"/>
                </a:cubicBezTo>
                <a:cubicBezTo>
                  <a:pt x="2493946" y="366224"/>
                  <a:pt x="2496336" y="365472"/>
                  <a:pt x="2502748" y="360828"/>
                </a:cubicBezTo>
                <a:cubicBezTo>
                  <a:pt x="2502748" y="360828"/>
                  <a:pt x="2501112" y="363969"/>
                  <a:pt x="2497088" y="367862"/>
                </a:cubicBezTo>
                <a:cubicBezTo>
                  <a:pt x="2493063" y="371755"/>
                  <a:pt x="2493063" y="371755"/>
                  <a:pt x="2493063" y="371755"/>
                </a:cubicBezTo>
                <a:cubicBezTo>
                  <a:pt x="2493814" y="374145"/>
                  <a:pt x="2493814" y="374145"/>
                  <a:pt x="2492179" y="377286"/>
                </a:cubicBezTo>
                <a:cubicBezTo>
                  <a:pt x="2492179" y="377286"/>
                  <a:pt x="2489791" y="378037"/>
                  <a:pt x="2488154" y="381178"/>
                </a:cubicBezTo>
                <a:cubicBezTo>
                  <a:pt x="2485766" y="381930"/>
                  <a:pt x="2480104" y="388964"/>
                  <a:pt x="2486517" y="384319"/>
                </a:cubicBezTo>
                <a:cubicBezTo>
                  <a:pt x="2484881" y="387460"/>
                  <a:pt x="2484881" y="387460"/>
                  <a:pt x="2484881" y="387460"/>
                </a:cubicBezTo>
                <a:cubicBezTo>
                  <a:pt x="2478468" y="392105"/>
                  <a:pt x="2478468" y="392105"/>
                  <a:pt x="2477584" y="397636"/>
                </a:cubicBezTo>
                <a:cubicBezTo>
                  <a:pt x="2475948" y="400776"/>
                  <a:pt x="2473559" y="401528"/>
                  <a:pt x="2474312" y="403918"/>
                </a:cubicBezTo>
                <a:cubicBezTo>
                  <a:pt x="2474312" y="403918"/>
                  <a:pt x="2471923" y="404670"/>
                  <a:pt x="2471923" y="404670"/>
                </a:cubicBezTo>
                <a:cubicBezTo>
                  <a:pt x="2471923" y="404670"/>
                  <a:pt x="2469534" y="405421"/>
                  <a:pt x="2470418" y="399891"/>
                </a:cubicBezTo>
                <a:cubicBezTo>
                  <a:pt x="2466394" y="403784"/>
                  <a:pt x="2464759" y="406925"/>
                  <a:pt x="2464759" y="406925"/>
                </a:cubicBezTo>
                <a:cubicBezTo>
                  <a:pt x="2463121" y="410066"/>
                  <a:pt x="2460733" y="410818"/>
                  <a:pt x="2459097" y="413959"/>
                </a:cubicBezTo>
                <a:cubicBezTo>
                  <a:pt x="2457461" y="417100"/>
                  <a:pt x="2453436" y="420993"/>
                  <a:pt x="2455072" y="417852"/>
                </a:cubicBezTo>
                <a:cubicBezTo>
                  <a:pt x="2445386" y="428779"/>
                  <a:pt x="2452552" y="426522"/>
                  <a:pt x="2445254" y="436699"/>
                </a:cubicBezTo>
                <a:cubicBezTo>
                  <a:pt x="2442867" y="437450"/>
                  <a:pt x="2443619" y="439839"/>
                  <a:pt x="2443619" y="439839"/>
                </a:cubicBezTo>
                <a:cubicBezTo>
                  <a:pt x="2446449" y="436322"/>
                  <a:pt x="2446637" y="436920"/>
                  <a:pt x="2446117" y="438396"/>
                </a:cubicBezTo>
                <a:lnTo>
                  <a:pt x="2444649" y="441617"/>
                </a:lnTo>
                <a:lnTo>
                  <a:pt x="2443925" y="442317"/>
                </a:lnTo>
                <a:lnTo>
                  <a:pt x="2444205" y="442433"/>
                </a:lnTo>
                <a:lnTo>
                  <a:pt x="2440832" y="446625"/>
                </a:lnTo>
                <a:cubicBezTo>
                  <a:pt x="2439528" y="447693"/>
                  <a:pt x="2438333" y="448068"/>
                  <a:pt x="2437957" y="446874"/>
                </a:cubicBezTo>
                <a:cubicBezTo>
                  <a:pt x="2437957" y="446874"/>
                  <a:pt x="2437957" y="446874"/>
                  <a:pt x="2435569" y="447625"/>
                </a:cubicBezTo>
                <a:cubicBezTo>
                  <a:pt x="2433181" y="448377"/>
                  <a:pt x="2433933" y="450766"/>
                  <a:pt x="2433933" y="450766"/>
                </a:cubicBezTo>
                <a:cubicBezTo>
                  <a:pt x="2428271" y="457799"/>
                  <a:pt x="2424999" y="464082"/>
                  <a:pt x="2418587" y="468726"/>
                </a:cubicBezTo>
                <a:cubicBezTo>
                  <a:pt x="2416949" y="471867"/>
                  <a:pt x="2412925" y="475760"/>
                  <a:pt x="2411289" y="478902"/>
                </a:cubicBezTo>
                <a:cubicBezTo>
                  <a:pt x="2409652" y="482044"/>
                  <a:pt x="2411156" y="486822"/>
                  <a:pt x="2409521" y="489964"/>
                </a:cubicBezTo>
                <a:cubicBezTo>
                  <a:pt x="2407884" y="493104"/>
                  <a:pt x="2404744" y="491467"/>
                  <a:pt x="2402354" y="492219"/>
                </a:cubicBezTo>
                <a:cubicBezTo>
                  <a:pt x="2402354" y="492219"/>
                  <a:pt x="2400719" y="495359"/>
                  <a:pt x="2400719" y="495359"/>
                </a:cubicBezTo>
                <a:cubicBezTo>
                  <a:pt x="2398331" y="496111"/>
                  <a:pt x="2396694" y="499251"/>
                  <a:pt x="2396694" y="499251"/>
                </a:cubicBezTo>
                <a:cubicBezTo>
                  <a:pt x="2397447" y="501641"/>
                  <a:pt x="2399835" y="500890"/>
                  <a:pt x="2399835" y="500890"/>
                </a:cubicBezTo>
                <a:cubicBezTo>
                  <a:pt x="2399835" y="500890"/>
                  <a:pt x="2398198" y="504031"/>
                  <a:pt x="2396563" y="507171"/>
                </a:cubicBezTo>
                <a:cubicBezTo>
                  <a:pt x="2392538" y="511065"/>
                  <a:pt x="2391654" y="516595"/>
                  <a:pt x="2385992" y="523629"/>
                </a:cubicBezTo>
                <a:cubicBezTo>
                  <a:pt x="2383604" y="524381"/>
                  <a:pt x="2380331" y="530663"/>
                  <a:pt x="2376307" y="534555"/>
                </a:cubicBezTo>
                <a:cubicBezTo>
                  <a:pt x="2373033" y="540838"/>
                  <a:pt x="2374671" y="537697"/>
                  <a:pt x="2375422" y="540086"/>
                </a:cubicBezTo>
                <a:cubicBezTo>
                  <a:pt x="2375422" y="540086"/>
                  <a:pt x="2377811" y="539335"/>
                  <a:pt x="2377811" y="539335"/>
                </a:cubicBezTo>
                <a:cubicBezTo>
                  <a:pt x="2380198" y="538583"/>
                  <a:pt x="2381835" y="535442"/>
                  <a:pt x="2384224" y="534690"/>
                </a:cubicBezTo>
                <a:cubicBezTo>
                  <a:pt x="2384976" y="537079"/>
                  <a:pt x="2378563" y="541723"/>
                  <a:pt x="2376927" y="544866"/>
                </a:cubicBezTo>
                <a:lnTo>
                  <a:pt x="2375281" y="547359"/>
                </a:lnTo>
                <a:lnTo>
                  <a:pt x="2375245" y="544738"/>
                </a:lnTo>
                <a:cubicBezTo>
                  <a:pt x="2375355" y="544046"/>
                  <a:pt x="2375355" y="544046"/>
                  <a:pt x="2374538" y="545617"/>
                </a:cubicBezTo>
                <a:cubicBezTo>
                  <a:pt x="2372149" y="546369"/>
                  <a:pt x="2370514" y="549510"/>
                  <a:pt x="2368877" y="552650"/>
                </a:cubicBezTo>
                <a:cubicBezTo>
                  <a:pt x="2367242" y="555792"/>
                  <a:pt x="2367242" y="555792"/>
                  <a:pt x="2365604" y="558934"/>
                </a:cubicBezTo>
                <a:cubicBezTo>
                  <a:pt x="2363968" y="562074"/>
                  <a:pt x="2362331" y="565215"/>
                  <a:pt x="2359944" y="565967"/>
                </a:cubicBezTo>
                <a:cubicBezTo>
                  <a:pt x="2367242" y="555792"/>
                  <a:pt x="2362464" y="557296"/>
                  <a:pt x="2360076" y="558048"/>
                </a:cubicBezTo>
                <a:cubicBezTo>
                  <a:pt x="2356802" y="564329"/>
                  <a:pt x="2352778" y="568222"/>
                  <a:pt x="2349506" y="574505"/>
                </a:cubicBezTo>
                <a:cubicBezTo>
                  <a:pt x="2347117" y="575257"/>
                  <a:pt x="2347869" y="577645"/>
                  <a:pt x="2346234" y="580786"/>
                </a:cubicBezTo>
                <a:cubicBezTo>
                  <a:pt x="2346234" y="580786"/>
                  <a:pt x="2346234" y="580786"/>
                  <a:pt x="2344597" y="583928"/>
                </a:cubicBezTo>
                <a:cubicBezTo>
                  <a:pt x="2340572" y="587820"/>
                  <a:pt x="2338936" y="590961"/>
                  <a:pt x="2337300" y="594104"/>
                </a:cubicBezTo>
                <a:cubicBezTo>
                  <a:pt x="2334026" y="600384"/>
                  <a:pt x="2334026" y="600384"/>
                  <a:pt x="2330002" y="604278"/>
                </a:cubicBezTo>
                <a:cubicBezTo>
                  <a:pt x="2327614" y="605029"/>
                  <a:pt x="2328366" y="607419"/>
                  <a:pt x="2325977" y="608171"/>
                </a:cubicBezTo>
                <a:cubicBezTo>
                  <a:pt x="2324342" y="611312"/>
                  <a:pt x="2321069" y="617594"/>
                  <a:pt x="2317043" y="621487"/>
                </a:cubicBezTo>
                <a:cubicBezTo>
                  <a:pt x="2317043" y="621487"/>
                  <a:pt x="2317043" y="621487"/>
                  <a:pt x="2314655" y="622238"/>
                </a:cubicBezTo>
                <a:cubicBezTo>
                  <a:pt x="2314655" y="622238"/>
                  <a:pt x="2313020" y="625380"/>
                  <a:pt x="2310631" y="626131"/>
                </a:cubicBezTo>
                <a:cubicBezTo>
                  <a:pt x="2308995" y="629273"/>
                  <a:pt x="2308995" y="629273"/>
                  <a:pt x="2309746" y="631662"/>
                </a:cubicBezTo>
                <a:cubicBezTo>
                  <a:pt x="2309746" y="631662"/>
                  <a:pt x="2309746" y="631662"/>
                  <a:pt x="2312135" y="630910"/>
                </a:cubicBezTo>
                <a:cubicBezTo>
                  <a:pt x="2313772" y="627769"/>
                  <a:pt x="2316160" y="627017"/>
                  <a:pt x="2317796" y="623876"/>
                </a:cubicBezTo>
                <a:cubicBezTo>
                  <a:pt x="2316160" y="627017"/>
                  <a:pt x="2314524" y="630159"/>
                  <a:pt x="2312887" y="633300"/>
                </a:cubicBezTo>
                <a:cubicBezTo>
                  <a:pt x="2312887" y="633300"/>
                  <a:pt x="2313638" y="635688"/>
                  <a:pt x="2311250" y="636440"/>
                </a:cubicBezTo>
                <a:cubicBezTo>
                  <a:pt x="2312887" y="633300"/>
                  <a:pt x="2315276" y="632548"/>
                  <a:pt x="2316911" y="629407"/>
                </a:cubicBezTo>
                <a:cubicBezTo>
                  <a:pt x="2324209" y="619231"/>
                  <a:pt x="2325845" y="616091"/>
                  <a:pt x="2329870" y="612198"/>
                </a:cubicBezTo>
                <a:cubicBezTo>
                  <a:pt x="2332258" y="611446"/>
                  <a:pt x="2332258" y="611446"/>
                  <a:pt x="2332258" y="611446"/>
                </a:cubicBezTo>
                <a:cubicBezTo>
                  <a:pt x="2333895" y="608305"/>
                  <a:pt x="2337919" y="604412"/>
                  <a:pt x="2337166" y="602023"/>
                </a:cubicBezTo>
                <a:cubicBezTo>
                  <a:pt x="2338803" y="598880"/>
                  <a:pt x="2336415" y="599632"/>
                  <a:pt x="2336415" y="599632"/>
                </a:cubicBezTo>
                <a:cubicBezTo>
                  <a:pt x="2336415" y="599632"/>
                  <a:pt x="2336415" y="599632"/>
                  <a:pt x="2339688" y="593352"/>
                </a:cubicBezTo>
                <a:cubicBezTo>
                  <a:pt x="2342076" y="592600"/>
                  <a:pt x="2343712" y="589458"/>
                  <a:pt x="2342960" y="587070"/>
                </a:cubicBezTo>
                <a:cubicBezTo>
                  <a:pt x="2345350" y="586317"/>
                  <a:pt x="2346985" y="583177"/>
                  <a:pt x="2349374" y="582425"/>
                </a:cubicBezTo>
                <a:cubicBezTo>
                  <a:pt x="2349374" y="582425"/>
                  <a:pt x="2346985" y="583177"/>
                  <a:pt x="2347737" y="585565"/>
                </a:cubicBezTo>
                <a:cubicBezTo>
                  <a:pt x="2343712" y="589458"/>
                  <a:pt x="2343712" y="589458"/>
                  <a:pt x="2343712" y="589458"/>
                </a:cubicBezTo>
                <a:cubicBezTo>
                  <a:pt x="2346101" y="588706"/>
                  <a:pt x="2346101" y="588706"/>
                  <a:pt x="2346101" y="588706"/>
                </a:cubicBezTo>
                <a:cubicBezTo>
                  <a:pt x="2346101" y="588706"/>
                  <a:pt x="2350125" y="584814"/>
                  <a:pt x="2350125" y="584814"/>
                </a:cubicBezTo>
                <a:cubicBezTo>
                  <a:pt x="2351762" y="581673"/>
                  <a:pt x="2351762" y="581673"/>
                  <a:pt x="2356671" y="572250"/>
                </a:cubicBezTo>
                <a:cubicBezTo>
                  <a:pt x="2356671" y="572250"/>
                  <a:pt x="2359811" y="573887"/>
                  <a:pt x="2359811" y="573887"/>
                </a:cubicBezTo>
                <a:cubicBezTo>
                  <a:pt x="2362200" y="573135"/>
                  <a:pt x="2367860" y="566101"/>
                  <a:pt x="2371133" y="559818"/>
                </a:cubicBezTo>
                <a:cubicBezTo>
                  <a:pt x="2373522" y="559066"/>
                  <a:pt x="2372770" y="556678"/>
                  <a:pt x="2374406" y="553537"/>
                </a:cubicBezTo>
                <a:cubicBezTo>
                  <a:pt x="2378430" y="549643"/>
                  <a:pt x="2378430" y="549643"/>
                  <a:pt x="2387364" y="536327"/>
                </a:cubicBezTo>
                <a:cubicBezTo>
                  <a:pt x="2390635" y="530045"/>
                  <a:pt x="2392273" y="526904"/>
                  <a:pt x="2394662" y="526152"/>
                </a:cubicBezTo>
                <a:cubicBezTo>
                  <a:pt x="2397049" y="525400"/>
                  <a:pt x="2398686" y="522261"/>
                  <a:pt x="2402711" y="518367"/>
                </a:cubicBezTo>
                <a:cubicBezTo>
                  <a:pt x="2405983" y="512086"/>
                  <a:pt x="2410008" y="508192"/>
                  <a:pt x="2413280" y="501910"/>
                </a:cubicBezTo>
                <a:cubicBezTo>
                  <a:pt x="2412529" y="499520"/>
                  <a:pt x="2412529" y="499520"/>
                  <a:pt x="2414164" y="496379"/>
                </a:cubicBezTo>
                <a:cubicBezTo>
                  <a:pt x="2414164" y="496379"/>
                  <a:pt x="2415801" y="493237"/>
                  <a:pt x="2415801" y="493237"/>
                </a:cubicBezTo>
                <a:cubicBezTo>
                  <a:pt x="2418942" y="494876"/>
                  <a:pt x="2418942" y="494876"/>
                  <a:pt x="2418942" y="494876"/>
                </a:cubicBezTo>
                <a:cubicBezTo>
                  <a:pt x="2424603" y="487841"/>
                  <a:pt x="2429511" y="478419"/>
                  <a:pt x="2431015" y="483198"/>
                </a:cubicBezTo>
                <a:cubicBezTo>
                  <a:pt x="2431015" y="483198"/>
                  <a:pt x="2432652" y="480056"/>
                  <a:pt x="2435040" y="479304"/>
                </a:cubicBezTo>
                <a:cubicBezTo>
                  <a:pt x="2439065" y="475413"/>
                  <a:pt x="2439065" y="475413"/>
                  <a:pt x="2443974" y="465988"/>
                </a:cubicBezTo>
                <a:cubicBezTo>
                  <a:pt x="2445609" y="462847"/>
                  <a:pt x="2447998" y="462095"/>
                  <a:pt x="2447246" y="459706"/>
                </a:cubicBezTo>
                <a:cubicBezTo>
                  <a:pt x="2452023" y="458202"/>
                  <a:pt x="2455295" y="451920"/>
                  <a:pt x="2459320" y="448027"/>
                </a:cubicBezTo>
                <a:cubicBezTo>
                  <a:pt x="2463345" y="444135"/>
                  <a:pt x="2462592" y="441745"/>
                  <a:pt x="2460204" y="442497"/>
                </a:cubicBezTo>
                <a:cubicBezTo>
                  <a:pt x="2456180" y="446391"/>
                  <a:pt x="2454543" y="449531"/>
                  <a:pt x="2457816" y="443248"/>
                </a:cubicBezTo>
                <a:cubicBezTo>
                  <a:pt x="2465114" y="433073"/>
                  <a:pt x="2465998" y="427544"/>
                  <a:pt x="2463609" y="428295"/>
                </a:cubicBezTo>
                <a:cubicBezTo>
                  <a:pt x="2463609" y="428295"/>
                  <a:pt x="2465245" y="425153"/>
                  <a:pt x="2465245" y="425153"/>
                </a:cubicBezTo>
                <a:cubicBezTo>
                  <a:pt x="2464493" y="422765"/>
                  <a:pt x="2462105" y="423516"/>
                  <a:pt x="2468518" y="418872"/>
                </a:cubicBezTo>
                <a:cubicBezTo>
                  <a:pt x="2471791" y="412590"/>
                  <a:pt x="2470155" y="415731"/>
                  <a:pt x="2470907" y="418120"/>
                </a:cubicBezTo>
                <a:cubicBezTo>
                  <a:pt x="2470907" y="418120"/>
                  <a:pt x="2470907" y="418120"/>
                  <a:pt x="2469271" y="421260"/>
                </a:cubicBezTo>
                <a:cubicBezTo>
                  <a:pt x="2467633" y="424402"/>
                  <a:pt x="2474047" y="419757"/>
                  <a:pt x="2474047" y="419757"/>
                </a:cubicBezTo>
                <a:cubicBezTo>
                  <a:pt x="2474047" y="419757"/>
                  <a:pt x="2474047" y="419757"/>
                  <a:pt x="2475683" y="416617"/>
                </a:cubicBezTo>
                <a:cubicBezTo>
                  <a:pt x="2475551" y="424537"/>
                  <a:pt x="2478691" y="426174"/>
                  <a:pt x="2484352" y="419139"/>
                </a:cubicBezTo>
                <a:cubicBezTo>
                  <a:pt x="2492402" y="411355"/>
                  <a:pt x="2494037" y="408214"/>
                  <a:pt x="2497177" y="409851"/>
                </a:cubicBezTo>
                <a:cubicBezTo>
                  <a:pt x="2500319" y="411488"/>
                  <a:pt x="2504344" y="407596"/>
                  <a:pt x="2506731" y="406844"/>
                </a:cubicBezTo>
                <a:cubicBezTo>
                  <a:pt x="2513145" y="402200"/>
                  <a:pt x="2512393" y="399810"/>
                  <a:pt x="2514028" y="396669"/>
                </a:cubicBezTo>
                <a:cubicBezTo>
                  <a:pt x="2515666" y="393528"/>
                  <a:pt x="2520442" y="392025"/>
                  <a:pt x="2522080" y="388884"/>
                </a:cubicBezTo>
                <a:cubicBezTo>
                  <a:pt x="2530127" y="381098"/>
                  <a:pt x="2530127" y="381098"/>
                  <a:pt x="2530879" y="383487"/>
                </a:cubicBezTo>
                <a:cubicBezTo>
                  <a:pt x="2530879" y="383487"/>
                  <a:pt x="2531632" y="385877"/>
                  <a:pt x="2531632" y="385877"/>
                </a:cubicBezTo>
                <a:cubicBezTo>
                  <a:pt x="2534905" y="379594"/>
                  <a:pt x="2541319" y="374950"/>
                  <a:pt x="2546978" y="367916"/>
                </a:cubicBezTo>
                <a:cubicBezTo>
                  <a:pt x="2548615" y="364775"/>
                  <a:pt x="2547862" y="362385"/>
                  <a:pt x="2549501" y="359244"/>
                </a:cubicBezTo>
                <a:cubicBezTo>
                  <a:pt x="2550385" y="353713"/>
                  <a:pt x="2556929" y="341149"/>
                  <a:pt x="2563341" y="336504"/>
                </a:cubicBezTo>
                <a:cubicBezTo>
                  <a:pt x="2573780" y="327967"/>
                  <a:pt x="2576167" y="327215"/>
                  <a:pt x="2573648" y="335887"/>
                </a:cubicBezTo>
                <a:cubicBezTo>
                  <a:pt x="2570376" y="342168"/>
                  <a:pt x="2572764" y="341417"/>
                  <a:pt x="2574400" y="338276"/>
                </a:cubicBezTo>
                <a:cubicBezTo>
                  <a:pt x="2579176" y="336773"/>
                  <a:pt x="2579928" y="339162"/>
                  <a:pt x="2582316" y="338411"/>
                </a:cubicBezTo>
                <a:cubicBezTo>
                  <a:pt x="2582316" y="338411"/>
                  <a:pt x="2580680" y="341552"/>
                  <a:pt x="2580680" y="341552"/>
                </a:cubicBezTo>
                <a:cubicBezTo>
                  <a:pt x="2571880" y="346948"/>
                  <a:pt x="2569357" y="355620"/>
                  <a:pt x="2563697" y="362653"/>
                </a:cubicBezTo>
                <a:cubicBezTo>
                  <a:pt x="2564450" y="365042"/>
                  <a:pt x="2562061" y="365794"/>
                  <a:pt x="2560425" y="368936"/>
                </a:cubicBezTo>
                <a:cubicBezTo>
                  <a:pt x="2561310" y="363405"/>
                  <a:pt x="2561310" y="363405"/>
                  <a:pt x="2560557" y="361016"/>
                </a:cubicBezTo>
                <a:cubicBezTo>
                  <a:pt x="2560557" y="361016"/>
                  <a:pt x="2562193" y="357875"/>
                  <a:pt x="2563829" y="354734"/>
                </a:cubicBezTo>
                <a:cubicBezTo>
                  <a:pt x="2563077" y="352345"/>
                  <a:pt x="2567101" y="348452"/>
                  <a:pt x="2567101" y="348452"/>
                </a:cubicBezTo>
                <a:cubicBezTo>
                  <a:pt x="2568740" y="345310"/>
                  <a:pt x="2569624" y="339780"/>
                  <a:pt x="2567236" y="340531"/>
                </a:cubicBezTo>
                <a:cubicBezTo>
                  <a:pt x="2565597" y="343673"/>
                  <a:pt x="2563961" y="346814"/>
                  <a:pt x="2562326" y="349955"/>
                </a:cubicBezTo>
                <a:cubicBezTo>
                  <a:pt x="2559937" y="350707"/>
                  <a:pt x="2558302" y="353849"/>
                  <a:pt x="2556665" y="356989"/>
                </a:cubicBezTo>
                <a:cubicBezTo>
                  <a:pt x="2554276" y="357741"/>
                  <a:pt x="2552641" y="360882"/>
                  <a:pt x="2552641" y="360882"/>
                </a:cubicBezTo>
                <a:cubicBezTo>
                  <a:pt x="2551004" y="364022"/>
                  <a:pt x="2553393" y="363270"/>
                  <a:pt x="2553393" y="363270"/>
                </a:cubicBezTo>
                <a:cubicBezTo>
                  <a:pt x="2557284" y="367297"/>
                  <a:pt x="2558037" y="369688"/>
                  <a:pt x="2545831" y="389286"/>
                </a:cubicBezTo>
                <a:cubicBezTo>
                  <a:pt x="2545831" y="389286"/>
                  <a:pt x="2544194" y="392427"/>
                  <a:pt x="2544194" y="392427"/>
                </a:cubicBezTo>
                <a:cubicBezTo>
                  <a:pt x="2536896" y="402602"/>
                  <a:pt x="2537648" y="404992"/>
                  <a:pt x="2531368" y="401716"/>
                </a:cubicBezTo>
                <a:cubicBezTo>
                  <a:pt x="2531368" y="401716"/>
                  <a:pt x="2531368" y="401716"/>
                  <a:pt x="2528979" y="402467"/>
                </a:cubicBezTo>
                <a:cubicBezTo>
                  <a:pt x="2528095" y="407998"/>
                  <a:pt x="2531236" y="409636"/>
                  <a:pt x="2533624" y="408884"/>
                </a:cubicBezTo>
                <a:cubicBezTo>
                  <a:pt x="2535128" y="413664"/>
                  <a:pt x="2536896" y="402602"/>
                  <a:pt x="2539284" y="401850"/>
                </a:cubicBezTo>
                <a:cubicBezTo>
                  <a:pt x="2546451" y="399595"/>
                  <a:pt x="2555251" y="394198"/>
                  <a:pt x="2561797" y="381634"/>
                </a:cubicBezTo>
                <a:cubicBezTo>
                  <a:pt x="2568962" y="379379"/>
                  <a:pt x="2576260" y="369204"/>
                  <a:pt x="2581036" y="367700"/>
                </a:cubicBezTo>
                <a:cubicBezTo>
                  <a:pt x="2583424" y="366948"/>
                  <a:pt x="2587448" y="363057"/>
                  <a:pt x="2588332" y="357525"/>
                </a:cubicBezTo>
                <a:cubicBezTo>
                  <a:pt x="2589216" y="351995"/>
                  <a:pt x="2593243" y="348103"/>
                  <a:pt x="2597267" y="344210"/>
                </a:cubicBezTo>
                <a:cubicBezTo>
                  <a:pt x="2604563" y="334035"/>
                  <a:pt x="2610978" y="329389"/>
                  <a:pt x="2616637" y="322356"/>
                </a:cubicBezTo>
                <a:cubicBezTo>
                  <a:pt x="2615002" y="325497"/>
                  <a:pt x="2613365" y="328637"/>
                  <a:pt x="2611729" y="331779"/>
                </a:cubicBezTo>
                <a:cubicBezTo>
                  <a:pt x="2609341" y="332531"/>
                  <a:pt x="2607706" y="335671"/>
                  <a:pt x="2603680" y="339566"/>
                </a:cubicBezTo>
                <a:cubicBezTo>
                  <a:pt x="2603680" y="339566"/>
                  <a:pt x="2604431" y="341955"/>
                  <a:pt x="2604431" y="341955"/>
                </a:cubicBezTo>
                <a:cubicBezTo>
                  <a:pt x="2606068" y="338815"/>
                  <a:pt x="2610846" y="337310"/>
                  <a:pt x="2612481" y="334169"/>
                </a:cubicBezTo>
                <a:cubicBezTo>
                  <a:pt x="2620530" y="326383"/>
                  <a:pt x="2622166" y="323242"/>
                  <a:pt x="2620661" y="318462"/>
                </a:cubicBezTo>
                <a:cubicBezTo>
                  <a:pt x="2623050" y="317711"/>
                  <a:pt x="2622298" y="315322"/>
                  <a:pt x="2622298" y="315322"/>
                </a:cubicBezTo>
                <a:cubicBezTo>
                  <a:pt x="2626324" y="311429"/>
                  <a:pt x="2628713" y="310677"/>
                  <a:pt x="2632736" y="306785"/>
                </a:cubicBezTo>
                <a:cubicBezTo>
                  <a:pt x="2635125" y="306033"/>
                  <a:pt x="2635125" y="306033"/>
                  <a:pt x="2629464" y="313066"/>
                </a:cubicBezTo>
                <a:cubicBezTo>
                  <a:pt x="2627076" y="313817"/>
                  <a:pt x="2625440" y="316959"/>
                  <a:pt x="2625440" y="316959"/>
                </a:cubicBezTo>
                <a:cubicBezTo>
                  <a:pt x="2625440" y="316959"/>
                  <a:pt x="2626192" y="319349"/>
                  <a:pt x="2624554" y="322490"/>
                </a:cubicBezTo>
                <a:cubicBezTo>
                  <a:pt x="2624554" y="322490"/>
                  <a:pt x="2624554" y="322490"/>
                  <a:pt x="2626945" y="321738"/>
                </a:cubicBezTo>
                <a:cubicBezTo>
                  <a:pt x="2626192" y="319349"/>
                  <a:pt x="2630216" y="315455"/>
                  <a:pt x="2630216" y="315455"/>
                </a:cubicBezTo>
                <a:cubicBezTo>
                  <a:pt x="2636628" y="310812"/>
                  <a:pt x="2642290" y="303778"/>
                  <a:pt x="2647067" y="302274"/>
                </a:cubicBezTo>
                <a:cubicBezTo>
                  <a:pt x="2652595" y="303160"/>
                  <a:pt x="2654983" y="302409"/>
                  <a:pt x="2647686" y="312584"/>
                </a:cubicBezTo>
                <a:cubicBezTo>
                  <a:pt x="2642777" y="322007"/>
                  <a:pt x="2642777" y="322007"/>
                  <a:pt x="2645165" y="321255"/>
                </a:cubicBezTo>
                <a:cubicBezTo>
                  <a:pt x="2645165" y="321255"/>
                  <a:pt x="2645165" y="321255"/>
                  <a:pt x="2642777" y="322007"/>
                </a:cubicBezTo>
                <a:cubicBezTo>
                  <a:pt x="2641141" y="325148"/>
                  <a:pt x="2639505" y="328289"/>
                  <a:pt x="2639505" y="328289"/>
                </a:cubicBezTo>
                <a:cubicBezTo>
                  <a:pt x="2637870" y="331431"/>
                  <a:pt x="2635481" y="332182"/>
                  <a:pt x="2636233" y="334572"/>
                </a:cubicBezTo>
                <a:cubicBezTo>
                  <a:pt x="2636233" y="334572"/>
                  <a:pt x="2638621" y="333820"/>
                  <a:pt x="2638621" y="333820"/>
                </a:cubicBezTo>
                <a:cubicBezTo>
                  <a:pt x="2641893" y="327538"/>
                  <a:pt x="2645917" y="323645"/>
                  <a:pt x="2647554" y="320504"/>
                </a:cubicBezTo>
                <a:cubicBezTo>
                  <a:pt x="2652331" y="319000"/>
                  <a:pt x="2655604" y="312718"/>
                  <a:pt x="2661265" y="305683"/>
                </a:cubicBezTo>
                <a:cubicBezTo>
                  <a:pt x="2661265" y="305683"/>
                  <a:pt x="2665289" y="301790"/>
                  <a:pt x="2666041" y="304180"/>
                </a:cubicBezTo>
                <a:cubicBezTo>
                  <a:pt x="2666041" y="304180"/>
                  <a:pt x="2666793" y="306570"/>
                  <a:pt x="2664405" y="307322"/>
                </a:cubicBezTo>
                <a:cubicBezTo>
                  <a:pt x="2658744" y="314355"/>
                  <a:pt x="2664274" y="315242"/>
                  <a:pt x="2656223" y="323028"/>
                </a:cubicBezTo>
                <a:cubicBezTo>
                  <a:pt x="2659364" y="324665"/>
                  <a:pt x="2659364" y="324665"/>
                  <a:pt x="2659364" y="324665"/>
                </a:cubicBezTo>
                <a:cubicBezTo>
                  <a:pt x="2665025" y="317631"/>
                  <a:pt x="2671571" y="305066"/>
                  <a:pt x="2673206" y="301924"/>
                </a:cubicBezTo>
                <a:cubicBezTo>
                  <a:pt x="2672455" y="299535"/>
                  <a:pt x="2674090" y="296395"/>
                  <a:pt x="2678116" y="292502"/>
                </a:cubicBezTo>
                <a:cubicBezTo>
                  <a:pt x="2679752" y="289361"/>
                  <a:pt x="2679000" y="286971"/>
                  <a:pt x="2682272" y="280689"/>
                </a:cubicBezTo>
                <a:cubicBezTo>
                  <a:pt x="2684661" y="279937"/>
                  <a:pt x="2682892" y="290998"/>
                  <a:pt x="2693463" y="274540"/>
                </a:cubicBezTo>
                <a:cubicBezTo>
                  <a:pt x="2695850" y="273788"/>
                  <a:pt x="2695850" y="273788"/>
                  <a:pt x="2698240" y="273037"/>
                </a:cubicBezTo>
                <a:cubicBezTo>
                  <a:pt x="2694214" y="276930"/>
                  <a:pt x="2697354" y="278568"/>
                  <a:pt x="2698107" y="280958"/>
                </a:cubicBezTo>
                <a:cubicBezTo>
                  <a:pt x="2698107" y="280958"/>
                  <a:pt x="2696471" y="284099"/>
                  <a:pt x="2694082" y="284851"/>
                </a:cubicBezTo>
                <a:cubicBezTo>
                  <a:pt x="2688422" y="291884"/>
                  <a:pt x="2688290" y="299804"/>
                  <a:pt x="2681876" y="304448"/>
                </a:cubicBezTo>
                <a:cubicBezTo>
                  <a:pt x="2680239" y="307589"/>
                  <a:pt x="2678603" y="310731"/>
                  <a:pt x="2676967" y="313872"/>
                </a:cubicBezTo>
                <a:cubicBezTo>
                  <a:pt x="2675330" y="317014"/>
                  <a:pt x="2673694" y="320155"/>
                  <a:pt x="2671306" y="320907"/>
                </a:cubicBezTo>
                <a:cubicBezTo>
                  <a:pt x="2668917" y="321658"/>
                  <a:pt x="2666530" y="322410"/>
                  <a:pt x="2662504" y="326303"/>
                </a:cubicBezTo>
                <a:cubicBezTo>
                  <a:pt x="2663256" y="328692"/>
                  <a:pt x="2664892" y="325551"/>
                  <a:pt x="2668033" y="327188"/>
                </a:cubicBezTo>
                <a:cubicBezTo>
                  <a:pt x="2668033" y="327188"/>
                  <a:pt x="2668785" y="329577"/>
                  <a:pt x="2668785" y="329577"/>
                </a:cubicBezTo>
                <a:cubicBezTo>
                  <a:pt x="2664760" y="333470"/>
                  <a:pt x="2663124" y="336612"/>
                  <a:pt x="2661487" y="339752"/>
                </a:cubicBezTo>
                <a:cubicBezTo>
                  <a:pt x="2659099" y="340504"/>
                  <a:pt x="2658347" y="338116"/>
                  <a:pt x="2658347" y="338116"/>
                </a:cubicBezTo>
                <a:cubicBezTo>
                  <a:pt x="2655959" y="338867"/>
                  <a:pt x="2654322" y="342007"/>
                  <a:pt x="2649546" y="343512"/>
                </a:cubicBezTo>
                <a:cubicBezTo>
                  <a:pt x="2648662" y="349042"/>
                  <a:pt x="2655074" y="344397"/>
                  <a:pt x="2658216" y="346036"/>
                </a:cubicBezTo>
                <a:cubicBezTo>
                  <a:pt x="2661356" y="347673"/>
                  <a:pt x="2658083" y="353956"/>
                  <a:pt x="2657198" y="359485"/>
                </a:cubicBezTo>
                <a:cubicBezTo>
                  <a:pt x="2663612" y="354842"/>
                  <a:pt x="2666132" y="346169"/>
                  <a:pt x="2672546" y="341525"/>
                </a:cubicBezTo>
                <a:cubicBezTo>
                  <a:pt x="2676570" y="337631"/>
                  <a:pt x="2680595" y="333739"/>
                  <a:pt x="2681347" y="336128"/>
                </a:cubicBezTo>
                <a:cubicBezTo>
                  <a:pt x="2681347" y="336128"/>
                  <a:pt x="2683735" y="335376"/>
                  <a:pt x="2687007" y="329095"/>
                </a:cubicBezTo>
                <a:cubicBezTo>
                  <a:pt x="2687007" y="329095"/>
                  <a:pt x="2691032" y="325201"/>
                  <a:pt x="2691032" y="325201"/>
                </a:cubicBezTo>
                <a:cubicBezTo>
                  <a:pt x="2703859" y="315912"/>
                  <a:pt x="2713677" y="297065"/>
                  <a:pt x="2725751" y="285386"/>
                </a:cubicBezTo>
                <a:cubicBezTo>
                  <a:pt x="2728271" y="276716"/>
                  <a:pt x="2732296" y="272823"/>
                  <a:pt x="2737825" y="273709"/>
                </a:cubicBezTo>
                <a:cubicBezTo>
                  <a:pt x="2737825" y="273709"/>
                  <a:pt x="2739461" y="270568"/>
                  <a:pt x="2741850" y="269816"/>
                </a:cubicBezTo>
                <a:cubicBezTo>
                  <a:pt x="2741098" y="267427"/>
                  <a:pt x="2742733" y="264286"/>
                  <a:pt x="2742733" y="264286"/>
                </a:cubicBezTo>
                <a:cubicBezTo>
                  <a:pt x="2741230" y="259506"/>
                  <a:pt x="2745254" y="255614"/>
                  <a:pt x="2749279" y="251721"/>
                </a:cubicBezTo>
                <a:cubicBezTo>
                  <a:pt x="2754940" y="244686"/>
                  <a:pt x="2760600" y="237653"/>
                  <a:pt x="2765378" y="236150"/>
                </a:cubicBezTo>
                <a:cubicBezTo>
                  <a:pt x="2772542" y="233894"/>
                  <a:pt x="2778204" y="226860"/>
                  <a:pt x="2785501" y="216684"/>
                </a:cubicBezTo>
                <a:cubicBezTo>
                  <a:pt x="2789525" y="212792"/>
                  <a:pt x="2791915" y="212041"/>
                  <a:pt x="2795186" y="205757"/>
                </a:cubicBezTo>
                <a:cubicBezTo>
                  <a:pt x="2795186" y="205757"/>
                  <a:pt x="2800849" y="198725"/>
                  <a:pt x="2803236" y="197974"/>
                </a:cubicBezTo>
                <a:cubicBezTo>
                  <a:pt x="2806509" y="191690"/>
                  <a:pt x="2799963" y="204254"/>
                  <a:pt x="2805624" y="197222"/>
                </a:cubicBezTo>
                <a:cubicBezTo>
                  <a:pt x="2808014" y="196470"/>
                  <a:pt x="2810402" y="195719"/>
                  <a:pt x="2812037" y="192576"/>
                </a:cubicBezTo>
                <a:cubicBezTo>
                  <a:pt x="2811286" y="190187"/>
                  <a:pt x="2810533" y="187798"/>
                  <a:pt x="2812921" y="187047"/>
                </a:cubicBezTo>
                <a:cubicBezTo>
                  <a:pt x="2812170" y="184656"/>
                  <a:pt x="2814558" y="183905"/>
                  <a:pt x="2813806" y="181515"/>
                </a:cubicBezTo>
                <a:cubicBezTo>
                  <a:pt x="2815311" y="186295"/>
                  <a:pt x="2822608" y="176119"/>
                  <a:pt x="2824997" y="175367"/>
                </a:cubicBezTo>
                <a:cubicBezTo>
                  <a:pt x="2824997" y="175367"/>
                  <a:pt x="2824997" y="175367"/>
                  <a:pt x="2825748" y="177757"/>
                </a:cubicBezTo>
                <a:cubicBezTo>
                  <a:pt x="2823360" y="178508"/>
                  <a:pt x="2823360" y="178508"/>
                  <a:pt x="2821723" y="181649"/>
                </a:cubicBezTo>
                <a:cubicBezTo>
                  <a:pt x="2819335" y="182401"/>
                  <a:pt x="2815311" y="186295"/>
                  <a:pt x="2816063" y="188683"/>
                </a:cubicBezTo>
                <a:cubicBezTo>
                  <a:pt x="2816814" y="191073"/>
                  <a:pt x="2814426" y="191825"/>
                  <a:pt x="2815177" y="194215"/>
                </a:cubicBezTo>
                <a:cubicBezTo>
                  <a:pt x="2811905" y="200495"/>
                  <a:pt x="2806995" y="209919"/>
                  <a:pt x="2804608" y="210670"/>
                </a:cubicBezTo>
                <a:cubicBezTo>
                  <a:pt x="2800583" y="214564"/>
                  <a:pt x="2798195" y="215316"/>
                  <a:pt x="2798947" y="217705"/>
                </a:cubicBezTo>
                <a:cubicBezTo>
                  <a:pt x="2793286" y="224740"/>
                  <a:pt x="2787625" y="231773"/>
                  <a:pt x="2781963" y="238806"/>
                </a:cubicBezTo>
                <a:cubicBezTo>
                  <a:pt x="2781963" y="238806"/>
                  <a:pt x="2782716" y="241197"/>
                  <a:pt x="2780328" y="241949"/>
                </a:cubicBezTo>
                <a:cubicBezTo>
                  <a:pt x="2777940" y="242700"/>
                  <a:pt x="2774666" y="248982"/>
                  <a:pt x="2773030" y="252124"/>
                </a:cubicBezTo>
                <a:cubicBezTo>
                  <a:pt x="2770642" y="252875"/>
                  <a:pt x="2769005" y="256017"/>
                  <a:pt x="2769005" y="256017"/>
                </a:cubicBezTo>
                <a:cubicBezTo>
                  <a:pt x="2767369" y="259158"/>
                  <a:pt x="2767369" y="259158"/>
                  <a:pt x="2764982" y="259910"/>
                </a:cubicBezTo>
                <a:cubicBezTo>
                  <a:pt x="2765733" y="262299"/>
                  <a:pt x="2765733" y="262299"/>
                  <a:pt x="2765733" y="262299"/>
                </a:cubicBezTo>
                <a:cubicBezTo>
                  <a:pt x="2765733" y="262299"/>
                  <a:pt x="2766485" y="264688"/>
                  <a:pt x="2766485" y="264688"/>
                </a:cubicBezTo>
                <a:cubicBezTo>
                  <a:pt x="2764850" y="267828"/>
                  <a:pt x="2762460" y="268581"/>
                  <a:pt x="2760823" y="271721"/>
                </a:cubicBezTo>
                <a:cubicBezTo>
                  <a:pt x="2759188" y="274862"/>
                  <a:pt x="2755163" y="278756"/>
                  <a:pt x="2753526" y="281896"/>
                </a:cubicBezTo>
                <a:cubicBezTo>
                  <a:pt x="2754279" y="284286"/>
                  <a:pt x="2751891" y="285038"/>
                  <a:pt x="2751891" y="285038"/>
                </a:cubicBezTo>
                <a:cubicBezTo>
                  <a:pt x="2749502" y="285789"/>
                  <a:pt x="2749502" y="285789"/>
                  <a:pt x="2749502" y="285789"/>
                </a:cubicBezTo>
                <a:cubicBezTo>
                  <a:pt x="2745477" y="289683"/>
                  <a:pt x="2742205" y="295966"/>
                  <a:pt x="2748618" y="291320"/>
                </a:cubicBezTo>
                <a:cubicBezTo>
                  <a:pt x="2746229" y="292072"/>
                  <a:pt x="2742958" y="298355"/>
                  <a:pt x="2745345" y="297603"/>
                </a:cubicBezTo>
                <a:cubicBezTo>
                  <a:pt x="2750123" y="296100"/>
                  <a:pt x="2750123" y="296100"/>
                  <a:pt x="2750874" y="298488"/>
                </a:cubicBezTo>
                <a:cubicBezTo>
                  <a:pt x="2750874" y="298488"/>
                  <a:pt x="2754899" y="294596"/>
                  <a:pt x="2754899" y="294596"/>
                </a:cubicBezTo>
                <a:cubicBezTo>
                  <a:pt x="2754899" y="294596"/>
                  <a:pt x="2758924" y="290703"/>
                  <a:pt x="2758924" y="290703"/>
                </a:cubicBezTo>
                <a:cubicBezTo>
                  <a:pt x="2760560" y="287561"/>
                  <a:pt x="2768609" y="279776"/>
                  <a:pt x="2763833" y="281279"/>
                </a:cubicBezTo>
                <a:cubicBezTo>
                  <a:pt x="2763833" y="281279"/>
                  <a:pt x="2763833" y="281279"/>
                  <a:pt x="2761444" y="282031"/>
                </a:cubicBezTo>
                <a:cubicBezTo>
                  <a:pt x="2767106" y="274997"/>
                  <a:pt x="2764716" y="275749"/>
                  <a:pt x="2763963" y="273359"/>
                </a:cubicBezTo>
                <a:cubicBezTo>
                  <a:pt x="2767106" y="274997"/>
                  <a:pt x="2768609" y="279776"/>
                  <a:pt x="2770114" y="284554"/>
                </a:cubicBezTo>
                <a:cubicBezTo>
                  <a:pt x="2769229" y="290086"/>
                  <a:pt x="2771618" y="289334"/>
                  <a:pt x="2777278" y="282299"/>
                </a:cubicBezTo>
                <a:cubicBezTo>
                  <a:pt x="2769848" y="300394"/>
                  <a:pt x="2769848" y="300394"/>
                  <a:pt x="2777766" y="300529"/>
                </a:cubicBezTo>
                <a:cubicBezTo>
                  <a:pt x="2781790" y="296636"/>
                  <a:pt x="2785815" y="292743"/>
                  <a:pt x="2786699" y="287212"/>
                </a:cubicBezTo>
                <a:cubicBezTo>
                  <a:pt x="2789087" y="286461"/>
                  <a:pt x="2788336" y="284072"/>
                  <a:pt x="2788336" y="284072"/>
                </a:cubicBezTo>
                <a:cubicBezTo>
                  <a:pt x="2788336" y="284072"/>
                  <a:pt x="2785947" y="284824"/>
                  <a:pt x="2783559" y="285576"/>
                </a:cubicBezTo>
                <a:cubicBezTo>
                  <a:pt x="2783559" y="285576"/>
                  <a:pt x="2782807" y="283186"/>
                  <a:pt x="2785196" y="282435"/>
                </a:cubicBezTo>
                <a:cubicBezTo>
                  <a:pt x="2787716" y="273762"/>
                  <a:pt x="2790988" y="267480"/>
                  <a:pt x="2797402" y="262835"/>
                </a:cubicBezTo>
                <a:cubicBezTo>
                  <a:pt x="2799790" y="262083"/>
                  <a:pt x="2802177" y="261332"/>
                  <a:pt x="2802177" y="261332"/>
                </a:cubicBezTo>
                <a:cubicBezTo>
                  <a:pt x="2802930" y="263722"/>
                  <a:pt x="2802046" y="269252"/>
                  <a:pt x="2802798" y="271642"/>
                </a:cubicBezTo>
                <a:cubicBezTo>
                  <a:pt x="2800410" y="272393"/>
                  <a:pt x="2800410" y="272393"/>
                  <a:pt x="2798022" y="273144"/>
                </a:cubicBezTo>
                <a:cubicBezTo>
                  <a:pt x="2795501" y="281817"/>
                  <a:pt x="2793865" y="284957"/>
                  <a:pt x="2792980" y="290488"/>
                </a:cubicBezTo>
                <a:cubicBezTo>
                  <a:pt x="2790592" y="291240"/>
                  <a:pt x="2791344" y="293629"/>
                  <a:pt x="2791344" y="293629"/>
                </a:cubicBezTo>
                <a:cubicBezTo>
                  <a:pt x="2788955" y="294381"/>
                  <a:pt x="2784179" y="295883"/>
                  <a:pt x="2782542" y="299025"/>
                </a:cubicBezTo>
                <a:cubicBezTo>
                  <a:pt x="2780906" y="302166"/>
                  <a:pt x="2781658" y="304556"/>
                  <a:pt x="2782411" y="306945"/>
                </a:cubicBezTo>
                <a:cubicBezTo>
                  <a:pt x="2780774" y="310086"/>
                  <a:pt x="2776749" y="313979"/>
                  <a:pt x="2772725" y="317872"/>
                </a:cubicBezTo>
                <a:cubicBezTo>
                  <a:pt x="2768700" y="321765"/>
                  <a:pt x="2767064" y="324906"/>
                  <a:pt x="2767815" y="327296"/>
                </a:cubicBezTo>
                <a:cubicBezTo>
                  <a:pt x="2767815" y="327296"/>
                  <a:pt x="2763791" y="331187"/>
                  <a:pt x="2763791" y="331187"/>
                </a:cubicBezTo>
                <a:cubicBezTo>
                  <a:pt x="2752469" y="345256"/>
                  <a:pt x="2741146" y="359323"/>
                  <a:pt x="2729825" y="373391"/>
                </a:cubicBezTo>
                <a:cubicBezTo>
                  <a:pt x="2728189" y="376534"/>
                  <a:pt x="2728189" y="376534"/>
                  <a:pt x="2726552" y="379674"/>
                </a:cubicBezTo>
                <a:cubicBezTo>
                  <a:pt x="2727305" y="382064"/>
                  <a:pt x="2725668" y="385205"/>
                  <a:pt x="2723280" y="385957"/>
                </a:cubicBezTo>
                <a:cubicBezTo>
                  <a:pt x="2724032" y="388345"/>
                  <a:pt x="2721643" y="389097"/>
                  <a:pt x="2719255" y="389849"/>
                </a:cubicBezTo>
                <a:cubicBezTo>
                  <a:pt x="2713594" y="396883"/>
                  <a:pt x="2707932" y="403917"/>
                  <a:pt x="2703024" y="413341"/>
                </a:cubicBezTo>
                <a:cubicBezTo>
                  <a:pt x="2700635" y="414093"/>
                  <a:pt x="2698999" y="417233"/>
                  <a:pt x="2698999" y="417233"/>
                </a:cubicBezTo>
                <a:cubicBezTo>
                  <a:pt x="2697363" y="420375"/>
                  <a:pt x="2687677" y="431302"/>
                  <a:pt x="2686792" y="436832"/>
                </a:cubicBezTo>
                <a:cubicBezTo>
                  <a:pt x="2686792" y="436832"/>
                  <a:pt x="2682767" y="440725"/>
                  <a:pt x="2682767" y="440725"/>
                </a:cubicBezTo>
                <a:cubicBezTo>
                  <a:pt x="2682767" y="440725"/>
                  <a:pt x="2680379" y="441476"/>
                  <a:pt x="2678744" y="444617"/>
                </a:cubicBezTo>
                <a:cubicBezTo>
                  <a:pt x="2677859" y="450148"/>
                  <a:pt x="2677859" y="450148"/>
                  <a:pt x="2680248" y="449396"/>
                </a:cubicBezTo>
                <a:cubicBezTo>
                  <a:pt x="2680248" y="449396"/>
                  <a:pt x="2680999" y="451786"/>
                  <a:pt x="2679363" y="454927"/>
                </a:cubicBezTo>
                <a:cubicBezTo>
                  <a:pt x="2677727" y="458068"/>
                  <a:pt x="2677727" y="458068"/>
                  <a:pt x="2676092" y="461209"/>
                </a:cubicBezTo>
                <a:cubicBezTo>
                  <a:pt x="2676092" y="461209"/>
                  <a:pt x="2673703" y="461961"/>
                  <a:pt x="2673703" y="461961"/>
                </a:cubicBezTo>
                <a:cubicBezTo>
                  <a:pt x="2673703" y="461961"/>
                  <a:pt x="2670563" y="460323"/>
                  <a:pt x="2670563" y="460323"/>
                </a:cubicBezTo>
                <a:cubicBezTo>
                  <a:pt x="2668925" y="463464"/>
                  <a:pt x="2668925" y="463464"/>
                  <a:pt x="2668925" y="463464"/>
                </a:cubicBezTo>
                <a:cubicBezTo>
                  <a:pt x="2667289" y="466604"/>
                  <a:pt x="2667289" y="466604"/>
                  <a:pt x="2665652" y="469747"/>
                </a:cubicBezTo>
                <a:cubicBezTo>
                  <a:pt x="2665652" y="469747"/>
                  <a:pt x="2663265" y="470498"/>
                  <a:pt x="2663265" y="470498"/>
                </a:cubicBezTo>
                <a:cubicBezTo>
                  <a:pt x="2663265" y="470498"/>
                  <a:pt x="2664900" y="467356"/>
                  <a:pt x="2664149" y="464968"/>
                </a:cubicBezTo>
                <a:cubicBezTo>
                  <a:pt x="2659240" y="474390"/>
                  <a:pt x="2653581" y="481424"/>
                  <a:pt x="2647918" y="488459"/>
                </a:cubicBezTo>
                <a:cubicBezTo>
                  <a:pt x="2647918" y="488459"/>
                  <a:pt x="2650306" y="487708"/>
                  <a:pt x="2650306" y="487708"/>
                </a:cubicBezTo>
                <a:cubicBezTo>
                  <a:pt x="2651058" y="490097"/>
                  <a:pt x="2649422" y="493238"/>
                  <a:pt x="2643010" y="497883"/>
                </a:cubicBezTo>
                <a:cubicBezTo>
                  <a:pt x="2639738" y="504163"/>
                  <a:pt x="2638986" y="501776"/>
                  <a:pt x="2639738" y="504163"/>
                </a:cubicBezTo>
                <a:cubicBezTo>
                  <a:pt x="2640489" y="506553"/>
                  <a:pt x="2634828" y="513588"/>
                  <a:pt x="2629167" y="520621"/>
                </a:cubicBezTo>
                <a:cubicBezTo>
                  <a:pt x="2625143" y="524514"/>
                  <a:pt x="2625143" y="524514"/>
                  <a:pt x="2621869" y="530797"/>
                </a:cubicBezTo>
                <a:cubicBezTo>
                  <a:pt x="2621869" y="530797"/>
                  <a:pt x="2620233" y="533938"/>
                  <a:pt x="2620233" y="533938"/>
                </a:cubicBezTo>
                <a:cubicBezTo>
                  <a:pt x="2617845" y="534689"/>
                  <a:pt x="2618597" y="537080"/>
                  <a:pt x="2618597" y="537080"/>
                </a:cubicBezTo>
                <a:cubicBezTo>
                  <a:pt x="2615456" y="535441"/>
                  <a:pt x="2613821" y="538583"/>
                  <a:pt x="2617093" y="532300"/>
                </a:cubicBezTo>
                <a:cubicBezTo>
                  <a:pt x="2613068" y="536193"/>
                  <a:pt x="2610681" y="536944"/>
                  <a:pt x="2608292" y="537696"/>
                </a:cubicBezTo>
                <a:cubicBezTo>
                  <a:pt x="2606657" y="540837"/>
                  <a:pt x="2605018" y="543979"/>
                  <a:pt x="2603382" y="547120"/>
                </a:cubicBezTo>
                <a:cubicBezTo>
                  <a:pt x="2603382" y="547120"/>
                  <a:pt x="2600110" y="553402"/>
                  <a:pt x="2600994" y="547871"/>
                </a:cubicBezTo>
                <a:cubicBezTo>
                  <a:pt x="2600994" y="547871"/>
                  <a:pt x="2600994" y="547871"/>
                  <a:pt x="2599357" y="551013"/>
                </a:cubicBezTo>
                <a:cubicBezTo>
                  <a:pt x="2592060" y="561188"/>
                  <a:pt x="2598473" y="556543"/>
                  <a:pt x="2589539" y="569859"/>
                </a:cubicBezTo>
                <a:cubicBezTo>
                  <a:pt x="2595954" y="565215"/>
                  <a:pt x="2590291" y="572249"/>
                  <a:pt x="2590291" y="572249"/>
                </a:cubicBezTo>
                <a:cubicBezTo>
                  <a:pt x="2588656" y="575390"/>
                  <a:pt x="2584631" y="579282"/>
                  <a:pt x="2584631" y="579282"/>
                </a:cubicBezTo>
                <a:cubicBezTo>
                  <a:pt x="2584631" y="579282"/>
                  <a:pt x="2583879" y="576892"/>
                  <a:pt x="2581491" y="577644"/>
                </a:cubicBezTo>
                <a:cubicBezTo>
                  <a:pt x="2579854" y="580785"/>
                  <a:pt x="2579854" y="580785"/>
                  <a:pt x="2578218" y="583927"/>
                </a:cubicBezTo>
                <a:cubicBezTo>
                  <a:pt x="2574945" y="590209"/>
                  <a:pt x="2571673" y="596492"/>
                  <a:pt x="2565259" y="601137"/>
                </a:cubicBezTo>
                <a:cubicBezTo>
                  <a:pt x="2562871" y="601888"/>
                  <a:pt x="2559598" y="608171"/>
                  <a:pt x="2557962" y="611312"/>
                </a:cubicBezTo>
                <a:cubicBezTo>
                  <a:pt x="2556326" y="614452"/>
                  <a:pt x="2557078" y="616841"/>
                  <a:pt x="2555441" y="619983"/>
                </a:cubicBezTo>
                <a:cubicBezTo>
                  <a:pt x="2551417" y="623876"/>
                  <a:pt x="2551417" y="623876"/>
                  <a:pt x="2549028" y="624627"/>
                </a:cubicBezTo>
                <a:cubicBezTo>
                  <a:pt x="2549028" y="624627"/>
                  <a:pt x="2546641" y="625379"/>
                  <a:pt x="2546641" y="625379"/>
                </a:cubicBezTo>
                <a:cubicBezTo>
                  <a:pt x="2545004" y="628520"/>
                  <a:pt x="2543367" y="631662"/>
                  <a:pt x="2543367" y="631662"/>
                </a:cubicBezTo>
                <a:cubicBezTo>
                  <a:pt x="2543367" y="631662"/>
                  <a:pt x="2545757" y="630910"/>
                  <a:pt x="2546509" y="633299"/>
                </a:cubicBezTo>
                <a:cubicBezTo>
                  <a:pt x="2544119" y="634052"/>
                  <a:pt x="2544871" y="636440"/>
                  <a:pt x="2542484" y="637192"/>
                </a:cubicBezTo>
                <a:cubicBezTo>
                  <a:pt x="2539212" y="643475"/>
                  <a:pt x="2535938" y="649756"/>
                  <a:pt x="2529525" y="654401"/>
                </a:cubicBezTo>
                <a:cubicBezTo>
                  <a:pt x="2530277" y="656791"/>
                  <a:pt x="2523864" y="661435"/>
                  <a:pt x="2522979" y="666966"/>
                </a:cubicBezTo>
                <a:cubicBezTo>
                  <a:pt x="2518955" y="670858"/>
                  <a:pt x="2521343" y="670106"/>
                  <a:pt x="2521343" y="670106"/>
                </a:cubicBezTo>
                <a:cubicBezTo>
                  <a:pt x="2522095" y="672496"/>
                  <a:pt x="2523732" y="669355"/>
                  <a:pt x="2523732" y="669355"/>
                </a:cubicBezTo>
                <a:cubicBezTo>
                  <a:pt x="2526120" y="668603"/>
                  <a:pt x="2528509" y="667851"/>
                  <a:pt x="2530897" y="667100"/>
                </a:cubicBezTo>
                <a:cubicBezTo>
                  <a:pt x="2530897" y="667100"/>
                  <a:pt x="2525235" y="674135"/>
                  <a:pt x="2523600" y="677276"/>
                </a:cubicBezTo>
                <a:cubicBezTo>
                  <a:pt x="2519575" y="681167"/>
                  <a:pt x="2517938" y="684309"/>
                  <a:pt x="2518823" y="678778"/>
                </a:cubicBezTo>
                <a:cubicBezTo>
                  <a:pt x="2518823" y="678778"/>
                  <a:pt x="2517187" y="681918"/>
                  <a:pt x="2515550" y="685060"/>
                </a:cubicBezTo>
                <a:cubicBezTo>
                  <a:pt x="2513162" y="685812"/>
                  <a:pt x="2513914" y="688202"/>
                  <a:pt x="2511526" y="688953"/>
                </a:cubicBezTo>
                <a:cubicBezTo>
                  <a:pt x="2509890" y="692093"/>
                  <a:pt x="2505865" y="695987"/>
                  <a:pt x="2506617" y="698377"/>
                </a:cubicBezTo>
                <a:cubicBezTo>
                  <a:pt x="2504229" y="699128"/>
                  <a:pt x="2503477" y="696739"/>
                  <a:pt x="2505865" y="695987"/>
                </a:cubicBezTo>
                <a:cubicBezTo>
                  <a:pt x="2510774" y="686564"/>
                  <a:pt x="2509137" y="689704"/>
                  <a:pt x="2505996" y="688067"/>
                </a:cubicBezTo>
                <a:cubicBezTo>
                  <a:pt x="2502724" y="694349"/>
                  <a:pt x="2499452" y="700632"/>
                  <a:pt x="2495427" y="704524"/>
                </a:cubicBezTo>
                <a:cubicBezTo>
                  <a:pt x="2493791" y="707666"/>
                  <a:pt x="2493791" y="707666"/>
                  <a:pt x="2492155" y="710807"/>
                </a:cubicBezTo>
                <a:cubicBezTo>
                  <a:pt x="2492155" y="710807"/>
                  <a:pt x="2492906" y="713196"/>
                  <a:pt x="2490518" y="713948"/>
                </a:cubicBezTo>
                <a:cubicBezTo>
                  <a:pt x="2487246" y="720229"/>
                  <a:pt x="2485609" y="723372"/>
                  <a:pt x="2483972" y="726512"/>
                </a:cubicBezTo>
                <a:cubicBezTo>
                  <a:pt x="2480701" y="732795"/>
                  <a:pt x="2477559" y="731156"/>
                  <a:pt x="2475923" y="734299"/>
                </a:cubicBezTo>
                <a:cubicBezTo>
                  <a:pt x="2474288" y="737440"/>
                  <a:pt x="2474288" y="737440"/>
                  <a:pt x="2472651" y="740580"/>
                </a:cubicBezTo>
                <a:cubicBezTo>
                  <a:pt x="2468626" y="744474"/>
                  <a:pt x="2466990" y="747615"/>
                  <a:pt x="2462966" y="751507"/>
                </a:cubicBezTo>
                <a:cubicBezTo>
                  <a:pt x="2461329" y="754648"/>
                  <a:pt x="2460577" y="752258"/>
                  <a:pt x="2460577" y="752258"/>
                </a:cubicBezTo>
                <a:cubicBezTo>
                  <a:pt x="2458941" y="755399"/>
                  <a:pt x="2456552" y="756151"/>
                  <a:pt x="2457304" y="758541"/>
                </a:cubicBezTo>
                <a:cubicBezTo>
                  <a:pt x="2454916" y="759292"/>
                  <a:pt x="2455668" y="761682"/>
                  <a:pt x="2455668" y="761682"/>
                </a:cubicBezTo>
                <a:cubicBezTo>
                  <a:pt x="2458056" y="760930"/>
                  <a:pt x="2462081" y="757037"/>
                  <a:pt x="2463717" y="753896"/>
                </a:cubicBezTo>
                <a:cubicBezTo>
                  <a:pt x="2462833" y="759427"/>
                  <a:pt x="2458808" y="763319"/>
                  <a:pt x="2458808" y="763319"/>
                </a:cubicBezTo>
                <a:cubicBezTo>
                  <a:pt x="2457173" y="766461"/>
                  <a:pt x="2457173" y="766461"/>
                  <a:pt x="2457924" y="768850"/>
                </a:cubicBezTo>
                <a:cubicBezTo>
                  <a:pt x="2459560" y="765709"/>
                  <a:pt x="2461197" y="762568"/>
                  <a:pt x="2463585" y="761816"/>
                </a:cubicBezTo>
                <a:cubicBezTo>
                  <a:pt x="2470882" y="751641"/>
                  <a:pt x="2472519" y="748500"/>
                  <a:pt x="2476544" y="744608"/>
                </a:cubicBezTo>
                <a:cubicBezTo>
                  <a:pt x="2476544" y="744608"/>
                  <a:pt x="2478180" y="741467"/>
                  <a:pt x="2478180" y="741467"/>
                </a:cubicBezTo>
                <a:cubicBezTo>
                  <a:pt x="2479815" y="738325"/>
                  <a:pt x="2483841" y="734433"/>
                  <a:pt x="2483841" y="734433"/>
                </a:cubicBezTo>
                <a:cubicBezTo>
                  <a:pt x="2485477" y="731292"/>
                  <a:pt x="2483089" y="732043"/>
                  <a:pt x="2483089" y="732043"/>
                </a:cubicBezTo>
                <a:cubicBezTo>
                  <a:pt x="2483089" y="732043"/>
                  <a:pt x="2482337" y="729653"/>
                  <a:pt x="2486361" y="725761"/>
                </a:cubicBezTo>
                <a:cubicBezTo>
                  <a:pt x="2487998" y="722620"/>
                  <a:pt x="2487246" y="720229"/>
                  <a:pt x="2489634" y="719478"/>
                </a:cubicBezTo>
                <a:cubicBezTo>
                  <a:pt x="2491271" y="716338"/>
                  <a:pt x="2493658" y="715586"/>
                  <a:pt x="2495296" y="712444"/>
                </a:cubicBezTo>
                <a:cubicBezTo>
                  <a:pt x="2492906" y="713196"/>
                  <a:pt x="2493658" y="715586"/>
                  <a:pt x="2493658" y="715586"/>
                </a:cubicBezTo>
                <a:cubicBezTo>
                  <a:pt x="2489634" y="719478"/>
                  <a:pt x="2490386" y="721868"/>
                  <a:pt x="2490386" y="721868"/>
                </a:cubicBezTo>
                <a:cubicBezTo>
                  <a:pt x="2490386" y="721868"/>
                  <a:pt x="2492774" y="721117"/>
                  <a:pt x="2492774" y="721117"/>
                </a:cubicBezTo>
                <a:cubicBezTo>
                  <a:pt x="2492774" y="721117"/>
                  <a:pt x="2496799" y="717223"/>
                  <a:pt x="2496799" y="717223"/>
                </a:cubicBezTo>
                <a:cubicBezTo>
                  <a:pt x="2497683" y="711693"/>
                  <a:pt x="2495296" y="712444"/>
                  <a:pt x="2500955" y="705411"/>
                </a:cubicBezTo>
                <a:cubicBezTo>
                  <a:pt x="2503345" y="704659"/>
                  <a:pt x="2503345" y="704659"/>
                  <a:pt x="2505733" y="703907"/>
                </a:cubicBezTo>
                <a:cubicBezTo>
                  <a:pt x="2506485" y="706297"/>
                  <a:pt x="2514534" y="698510"/>
                  <a:pt x="2517806" y="692229"/>
                </a:cubicBezTo>
                <a:cubicBezTo>
                  <a:pt x="2517054" y="689838"/>
                  <a:pt x="2519443" y="689087"/>
                  <a:pt x="2521079" y="685945"/>
                </a:cubicBezTo>
                <a:cubicBezTo>
                  <a:pt x="2521963" y="680415"/>
                  <a:pt x="2521963" y="680415"/>
                  <a:pt x="2533286" y="666348"/>
                </a:cubicBezTo>
                <a:cubicBezTo>
                  <a:pt x="2536558" y="660066"/>
                  <a:pt x="2538946" y="659314"/>
                  <a:pt x="2541335" y="658562"/>
                </a:cubicBezTo>
                <a:cubicBezTo>
                  <a:pt x="2542971" y="655421"/>
                  <a:pt x="2545360" y="654669"/>
                  <a:pt x="2548632" y="648387"/>
                </a:cubicBezTo>
                <a:cubicBezTo>
                  <a:pt x="2552657" y="644494"/>
                  <a:pt x="2556681" y="640601"/>
                  <a:pt x="2559954" y="634320"/>
                </a:cubicBezTo>
                <a:cubicBezTo>
                  <a:pt x="2559954" y="634320"/>
                  <a:pt x="2556813" y="632681"/>
                  <a:pt x="2556813" y="632681"/>
                </a:cubicBezTo>
                <a:cubicBezTo>
                  <a:pt x="2556813" y="632681"/>
                  <a:pt x="2558450" y="629540"/>
                  <a:pt x="2558450" y="629540"/>
                </a:cubicBezTo>
                <a:cubicBezTo>
                  <a:pt x="2560838" y="628789"/>
                  <a:pt x="2562475" y="625648"/>
                  <a:pt x="2562475" y="625648"/>
                </a:cubicBezTo>
                <a:cubicBezTo>
                  <a:pt x="2564863" y="624897"/>
                  <a:pt x="2565615" y="627286"/>
                  <a:pt x="2565615" y="627286"/>
                </a:cubicBezTo>
                <a:cubicBezTo>
                  <a:pt x="2571275" y="620251"/>
                  <a:pt x="2576185" y="610827"/>
                  <a:pt x="2576937" y="613218"/>
                </a:cubicBezTo>
                <a:cubicBezTo>
                  <a:pt x="2576937" y="613218"/>
                  <a:pt x="2579325" y="612466"/>
                  <a:pt x="2580961" y="609324"/>
                </a:cubicBezTo>
                <a:cubicBezTo>
                  <a:pt x="2584986" y="605431"/>
                  <a:pt x="2584986" y="605431"/>
                  <a:pt x="2590648" y="598398"/>
                </a:cubicBezTo>
                <a:cubicBezTo>
                  <a:pt x="2592284" y="595257"/>
                  <a:pt x="2593920" y="592115"/>
                  <a:pt x="2593920" y="592115"/>
                </a:cubicBezTo>
                <a:cubicBezTo>
                  <a:pt x="2597944" y="588223"/>
                  <a:pt x="2601970" y="584330"/>
                  <a:pt x="2605242" y="578047"/>
                </a:cubicBezTo>
                <a:lnTo>
                  <a:pt x="2606879" y="574907"/>
                </a:lnTo>
                <a:lnTo>
                  <a:pt x="2602573" y="577903"/>
                </a:lnTo>
                <a:cubicBezTo>
                  <a:pt x="2601880" y="577792"/>
                  <a:pt x="2602102" y="576410"/>
                  <a:pt x="2603737" y="573268"/>
                </a:cubicBezTo>
                <a:cubicBezTo>
                  <a:pt x="2611035" y="563094"/>
                  <a:pt x="2612672" y="559953"/>
                  <a:pt x="2610282" y="560706"/>
                </a:cubicBezTo>
                <a:cubicBezTo>
                  <a:pt x="2609531" y="558315"/>
                  <a:pt x="2611168" y="555174"/>
                  <a:pt x="2611168" y="555174"/>
                </a:cubicBezTo>
                <a:cubicBezTo>
                  <a:pt x="2611168" y="555174"/>
                  <a:pt x="2608779" y="555926"/>
                  <a:pt x="2612052" y="549642"/>
                </a:cubicBezTo>
                <a:cubicBezTo>
                  <a:pt x="2618464" y="544999"/>
                  <a:pt x="2616829" y="548139"/>
                  <a:pt x="2616829" y="548139"/>
                </a:cubicBezTo>
                <a:cubicBezTo>
                  <a:pt x="2616829" y="548139"/>
                  <a:pt x="2617581" y="550529"/>
                  <a:pt x="2615945" y="553671"/>
                </a:cubicBezTo>
                <a:cubicBezTo>
                  <a:pt x="2614308" y="556811"/>
                  <a:pt x="2619969" y="549778"/>
                  <a:pt x="2619969" y="549778"/>
                </a:cubicBezTo>
                <a:cubicBezTo>
                  <a:pt x="2620721" y="552167"/>
                  <a:pt x="2623993" y="545885"/>
                  <a:pt x="2626381" y="545133"/>
                </a:cubicBezTo>
                <a:cubicBezTo>
                  <a:pt x="2625629" y="542744"/>
                  <a:pt x="2627265" y="539603"/>
                  <a:pt x="2629656" y="538851"/>
                </a:cubicBezTo>
                <a:cubicBezTo>
                  <a:pt x="2630539" y="533320"/>
                  <a:pt x="2626513" y="537213"/>
                  <a:pt x="2620101" y="541858"/>
                </a:cubicBezTo>
                <a:cubicBezTo>
                  <a:pt x="2625761" y="534825"/>
                  <a:pt x="2631423" y="527790"/>
                  <a:pt x="2636331" y="518366"/>
                </a:cubicBezTo>
                <a:cubicBezTo>
                  <a:pt x="2637084" y="520756"/>
                  <a:pt x="2637084" y="520756"/>
                  <a:pt x="2637835" y="523146"/>
                </a:cubicBezTo>
                <a:cubicBezTo>
                  <a:pt x="2630539" y="533320"/>
                  <a:pt x="2636952" y="528676"/>
                  <a:pt x="2636952" y="528676"/>
                </a:cubicBezTo>
                <a:cubicBezTo>
                  <a:pt x="2636952" y="528676"/>
                  <a:pt x="2639340" y="527924"/>
                  <a:pt x="2639340" y="527924"/>
                </a:cubicBezTo>
                <a:cubicBezTo>
                  <a:pt x="2643364" y="524031"/>
                  <a:pt x="2640976" y="524783"/>
                  <a:pt x="2640976" y="524783"/>
                </a:cubicBezTo>
                <a:cubicBezTo>
                  <a:pt x="2642612" y="521643"/>
                  <a:pt x="2642612" y="521643"/>
                  <a:pt x="2645002" y="520890"/>
                </a:cubicBezTo>
                <a:cubicBezTo>
                  <a:pt x="2650662" y="513856"/>
                  <a:pt x="2651546" y="508326"/>
                  <a:pt x="2657207" y="501291"/>
                </a:cubicBezTo>
                <a:cubicBezTo>
                  <a:pt x="2654066" y="499654"/>
                  <a:pt x="2652430" y="502795"/>
                  <a:pt x="2653314" y="497265"/>
                </a:cubicBezTo>
                <a:cubicBezTo>
                  <a:pt x="2657341" y="493372"/>
                  <a:pt x="2656588" y="490982"/>
                  <a:pt x="2658225" y="487841"/>
                </a:cubicBezTo>
                <a:cubicBezTo>
                  <a:pt x="2657472" y="485452"/>
                  <a:pt x="2661496" y="481559"/>
                  <a:pt x="2663885" y="480807"/>
                </a:cubicBezTo>
                <a:cubicBezTo>
                  <a:pt x="2663001" y="486338"/>
                  <a:pt x="2658093" y="495761"/>
                  <a:pt x="2669413" y="481694"/>
                </a:cubicBezTo>
                <a:cubicBezTo>
                  <a:pt x="2667777" y="484835"/>
                  <a:pt x="2671801" y="480942"/>
                  <a:pt x="2675828" y="477048"/>
                </a:cubicBezTo>
                <a:cubicBezTo>
                  <a:pt x="2679100" y="470767"/>
                  <a:pt x="2683124" y="466873"/>
                  <a:pt x="2681488" y="470015"/>
                </a:cubicBezTo>
                <a:cubicBezTo>
                  <a:pt x="2682240" y="472404"/>
                  <a:pt x="2682240" y="472404"/>
                  <a:pt x="2682240" y="472404"/>
                </a:cubicBezTo>
                <a:cubicBezTo>
                  <a:pt x="2684628" y="471653"/>
                  <a:pt x="2683875" y="469264"/>
                  <a:pt x="2686264" y="468512"/>
                </a:cubicBezTo>
                <a:cubicBezTo>
                  <a:pt x="2687015" y="470901"/>
                  <a:pt x="2684628" y="471653"/>
                  <a:pt x="2682991" y="474793"/>
                </a:cubicBezTo>
                <a:cubicBezTo>
                  <a:pt x="2680603" y="475545"/>
                  <a:pt x="2681356" y="477935"/>
                  <a:pt x="2678968" y="478687"/>
                </a:cubicBezTo>
                <a:cubicBezTo>
                  <a:pt x="2681356" y="477935"/>
                  <a:pt x="2683744" y="477183"/>
                  <a:pt x="2685380" y="474041"/>
                </a:cubicBezTo>
                <a:cubicBezTo>
                  <a:pt x="2681356" y="477935"/>
                  <a:pt x="2681356" y="477935"/>
                  <a:pt x="2682108" y="480324"/>
                </a:cubicBezTo>
                <a:cubicBezTo>
                  <a:pt x="2671669" y="488862"/>
                  <a:pt x="2672421" y="491251"/>
                  <a:pt x="2669149" y="497533"/>
                </a:cubicBezTo>
                <a:cubicBezTo>
                  <a:pt x="2666762" y="498284"/>
                  <a:pt x="2669149" y="497533"/>
                  <a:pt x="2666762" y="498284"/>
                </a:cubicBezTo>
                <a:cubicBezTo>
                  <a:pt x="2667513" y="500674"/>
                  <a:pt x="2665125" y="501426"/>
                  <a:pt x="2663489" y="504567"/>
                </a:cubicBezTo>
                <a:cubicBezTo>
                  <a:pt x="2663489" y="504567"/>
                  <a:pt x="2661101" y="505318"/>
                  <a:pt x="2655438" y="512353"/>
                </a:cubicBezTo>
                <a:cubicBezTo>
                  <a:pt x="2653803" y="515494"/>
                  <a:pt x="2653803" y="515494"/>
                  <a:pt x="2652167" y="518635"/>
                </a:cubicBezTo>
                <a:cubicBezTo>
                  <a:pt x="2649778" y="519386"/>
                  <a:pt x="2649778" y="519386"/>
                  <a:pt x="2649778" y="519386"/>
                </a:cubicBezTo>
                <a:cubicBezTo>
                  <a:pt x="2649778" y="519386"/>
                  <a:pt x="2647390" y="520138"/>
                  <a:pt x="2648142" y="522528"/>
                </a:cubicBezTo>
                <a:cubicBezTo>
                  <a:pt x="2645755" y="523279"/>
                  <a:pt x="2644116" y="526421"/>
                  <a:pt x="2644116" y="526421"/>
                </a:cubicBezTo>
                <a:cubicBezTo>
                  <a:pt x="2644116" y="526421"/>
                  <a:pt x="2644116" y="526421"/>
                  <a:pt x="2646506" y="525669"/>
                </a:cubicBezTo>
                <a:cubicBezTo>
                  <a:pt x="2648895" y="524917"/>
                  <a:pt x="2644869" y="528811"/>
                  <a:pt x="2640843" y="532702"/>
                </a:cubicBezTo>
                <a:cubicBezTo>
                  <a:pt x="2637571" y="538985"/>
                  <a:pt x="2633547" y="542877"/>
                  <a:pt x="2638324" y="541373"/>
                </a:cubicBezTo>
                <a:cubicBezTo>
                  <a:pt x="2627002" y="555442"/>
                  <a:pt x="2635052" y="547657"/>
                  <a:pt x="2639076" y="543764"/>
                </a:cubicBezTo>
                <a:cubicBezTo>
                  <a:pt x="2637440" y="546905"/>
                  <a:pt x="2633415" y="550797"/>
                  <a:pt x="2633415" y="550797"/>
                </a:cubicBezTo>
                <a:cubicBezTo>
                  <a:pt x="2631777" y="553940"/>
                  <a:pt x="2629389" y="554691"/>
                  <a:pt x="2625365" y="558584"/>
                </a:cubicBezTo>
                <a:cubicBezTo>
                  <a:pt x="2623730" y="561725"/>
                  <a:pt x="2622977" y="559335"/>
                  <a:pt x="2622977" y="559335"/>
                </a:cubicBezTo>
                <a:cubicBezTo>
                  <a:pt x="2617317" y="566368"/>
                  <a:pt x="2613290" y="570261"/>
                  <a:pt x="2607631" y="577296"/>
                </a:cubicBezTo>
                <a:cubicBezTo>
                  <a:pt x="2607631" y="577296"/>
                  <a:pt x="2605994" y="580436"/>
                  <a:pt x="2605994" y="580436"/>
                </a:cubicBezTo>
                <a:cubicBezTo>
                  <a:pt x="2605994" y="580436"/>
                  <a:pt x="2607631" y="577296"/>
                  <a:pt x="2601970" y="584330"/>
                </a:cubicBezTo>
                <a:cubicBezTo>
                  <a:pt x="2601970" y="584330"/>
                  <a:pt x="2600333" y="587471"/>
                  <a:pt x="2602723" y="586719"/>
                </a:cubicBezTo>
                <a:cubicBezTo>
                  <a:pt x="2602723" y="586719"/>
                  <a:pt x="2599448" y="593002"/>
                  <a:pt x="2606746" y="582827"/>
                </a:cubicBezTo>
                <a:cubicBezTo>
                  <a:pt x="2609135" y="582075"/>
                  <a:pt x="2609135" y="582075"/>
                  <a:pt x="2609135" y="582075"/>
                </a:cubicBezTo>
                <a:cubicBezTo>
                  <a:pt x="2603474" y="589108"/>
                  <a:pt x="2597811" y="596143"/>
                  <a:pt x="2592904" y="605566"/>
                </a:cubicBezTo>
                <a:cubicBezTo>
                  <a:pt x="2596176" y="599284"/>
                  <a:pt x="2599448" y="593002"/>
                  <a:pt x="2595424" y="596895"/>
                </a:cubicBezTo>
                <a:cubicBezTo>
                  <a:pt x="2593036" y="597647"/>
                  <a:pt x="2591399" y="600787"/>
                  <a:pt x="2589012" y="601538"/>
                </a:cubicBezTo>
                <a:cubicBezTo>
                  <a:pt x="2587374" y="604680"/>
                  <a:pt x="2585739" y="607821"/>
                  <a:pt x="2586491" y="610211"/>
                </a:cubicBezTo>
                <a:cubicBezTo>
                  <a:pt x="2586491" y="610211"/>
                  <a:pt x="2580829" y="617244"/>
                  <a:pt x="2584855" y="613351"/>
                </a:cubicBezTo>
                <a:cubicBezTo>
                  <a:pt x="2586491" y="610211"/>
                  <a:pt x="2586491" y="610211"/>
                  <a:pt x="2586491" y="610211"/>
                </a:cubicBezTo>
                <a:cubicBezTo>
                  <a:pt x="2586491" y="610211"/>
                  <a:pt x="2591268" y="608707"/>
                  <a:pt x="2587242" y="612599"/>
                </a:cubicBezTo>
                <a:cubicBezTo>
                  <a:pt x="2581582" y="619635"/>
                  <a:pt x="2583217" y="616492"/>
                  <a:pt x="2583217" y="616492"/>
                </a:cubicBezTo>
                <a:cubicBezTo>
                  <a:pt x="2581582" y="619635"/>
                  <a:pt x="2579193" y="620386"/>
                  <a:pt x="2579193" y="620386"/>
                </a:cubicBezTo>
                <a:cubicBezTo>
                  <a:pt x="2578442" y="617996"/>
                  <a:pt x="2576805" y="621138"/>
                  <a:pt x="2567119" y="632065"/>
                </a:cubicBezTo>
                <a:cubicBezTo>
                  <a:pt x="2565106" y="634010"/>
                  <a:pt x="2564510" y="634198"/>
                  <a:pt x="2564620" y="633507"/>
                </a:cubicBezTo>
                <a:lnTo>
                  <a:pt x="2565318" y="631974"/>
                </a:lnTo>
                <a:lnTo>
                  <a:pt x="2567672" y="628608"/>
                </a:lnTo>
                <a:cubicBezTo>
                  <a:pt x="2567783" y="627917"/>
                  <a:pt x="2567185" y="628105"/>
                  <a:pt x="2566366" y="629674"/>
                </a:cubicBezTo>
                <a:lnTo>
                  <a:pt x="2565318" y="631974"/>
                </a:lnTo>
                <a:lnTo>
                  <a:pt x="2564731" y="632817"/>
                </a:lnTo>
                <a:cubicBezTo>
                  <a:pt x="2560707" y="636709"/>
                  <a:pt x="2557434" y="642991"/>
                  <a:pt x="2555797" y="646132"/>
                </a:cubicBezTo>
                <a:cubicBezTo>
                  <a:pt x="2553409" y="646884"/>
                  <a:pt x="2554161" y="649273"/>
                  <a:pt x="2550136" y="653166"/>
                </a:cubicBezTo>
                <a:cubicBezTo>
                  <a:pt x="2544476" y="660200"/>
                  <a:pt x="2544476" y="660200"/>
                  <a:pt x="2540450" y="664093"/>
                </a:cubicBezTo>
                <a:cubicBezTo>
                  <a:pt x="2538814" y="667234"/>
                  <a:pt x="2537178" y="670376"/>
                  <a:pt x="2539567" y="669624"/>
                </a:cubicBezTo>
                <a:cubicBezTo>
                  <a:pt x="2541955" y="668873"/>
                  <a:pt x="2533905" y="676656"/>
                  <a:pt x="2528243" y="683691"/>
                </a:cubicBezTo>
                <a:cubicBezTo>
                  <a:pt x="2528996" y="686080"/>
                  <a:pt x="2528996" y="686080"/>
                  <a:pt x="2528996" y="686080"/>
                </a:cubicBezTo>
                <a:cubicBezTo>
                  <a:pt x="2528996" y="686080"/>
                  <a:pt x="2527359" y="689222"/>
                  <a:pt x="2527359" y="689222"/>
                </a:cubicBezTo>
                <a:cubicBezTo>
                  <a:pt x="2524972" y="689974"/>
                  <a:pt x="2525724" y="692363"/>
                  <a:pt x="2525724" y="692363"/>
                </a:cubicBezTo>
                <a:cubicBezTo>
                  <a:pt x="2523336" y="693115"/>
                  <a:pt x="2523336" y="693115"/>
                  <a:pt x="2523336" y="693115"/>
                </a:cubicBezTo>
                <a:cubicBezTo>
                  <a:pt x="2519311" y="697007"/>
                  <a:pt x="2516038" y="703290"/>
                  <a:pt x="2512013" y="707183"/>
                </a:cubicBezTo>
                <a:cubicBezTo>
                  <a:pt x="2507989" y="711076"/>
                  <a:pt x="2506352" y="714216"/>
                  <a:pt x="2507106" y="716605"/>
                </a:cubicBezTo>
                <a:cubicBezTo>
                  <a:pt x="2505468" y="719746"/>
                  <a:pt x="2503079" y="720498"/>
                  <a:pt x="2499808" y="726781"/>
                </a:cubicBezTo>
                <a:lnTo>
                  <a:pt x="2496510" y="730834"/>
                </a:lnTo>
                <a:lnTo>
                  <a:pt x="2495373" y="731459"/>
                </a:lnTo>
                <a:cubicBezTo>
                  <a:pt x="2493958" y="733218"/>
                  <a:pt x="2492134" y="735762"/>
                  <a:pt x="2490122" y="737708"/>
                </a:cubicBezTo>
                <a:lnTo>
                  <a:pt x="2489072" y="739916"/>
                </a:lnTo>
                <a:lnTo>
                  <a:pt x="2484461" y="744741"/>
                </a:lnTo>
                <a:cubicBezTo>
                  <a:pt x="2482071" y="745493"/>
                  <a:pt x="2482824" y="747882"/>
                  <a:pt x="2480436" y="748634"/>
                </a:cubicBezTo>
                <a:cubicBezTo>
                  <a:pt x="2474775" y="755668"/>
                  <a:pt x="2469114" y="762702"/>
                  <a:pt x="2469866" y="765093"/>
                </a:cubicBezTo>
                <a:cubicBezTo>
                  <a:pt x="2469866" y="765093"/>
                  <a:pt x="2469866" y="765093"/>
                  <a:pt x="2470618" y="767481"/>
                </a:cubicBezTo>
                <a:cubicBezTo>
                  <a:pt x="2464957" y="774516"/>
                  <a:pt x="2464204" y="772125"/>
                  <a:pt x="2462569" y="775268"/>
                </a:cubicBezTo>
                <a:cubicBezTo>
                  <a:pt x="2460181" y="776019"/>
                  <a:pt x="2459296" y="781549"/>
                  <a:pt x="2459296" y="781549"/>
                </a:cubicBezTo>
                <a:cubicBezTo>
                  <a:pt x="2459296" y="781549"/>
                  <a:pt x="2459296" y="781549"/>
                  <a:pt x="2456907" y="782301"/>
                </a:cubicBezTo>
                <a:cubicBezTo>
                  <a:pt x="2457284" y="783495"/>
                  <a:pt x="2457880" y="783307"/>
                  <a:pt x="2458886" y="782334"/>
                </a:cubicBezTo>
                <a:lnTo>
                  <a:pt x="2456024" y="787830"/>
                </a:lnTo>
                <a:cubicBezTo>
                  <a:pt x="2452750" y="794113"/>
                  <a:pt x="2450363" y="794865"/>
                  <a:pt x="2450363" y="794865"/>
                </a:cubicBezTo>
                <a:cubicBezTo>
                  <a:pt x="2449610" y="792476"/>
                  <a:pt x="2449610" y="792476"/>
                  <a:pt x="2449610" y="792476"/>
                </a:cubicBezTo>
                <a:cubicBezTo>
                  <a:pt x="2447223" y="793228"/>
                  <a:pt x="2446338" y="798758"/>
                  <a:pt x="2441561" y="800262"/>
                </a:cubicBezTo>
                <a:cubicBezTo>
                  <a:pt x="2441561" y="800262"/>
                  <a:pt x="2442313" y="802651"/>
                  <a:pt x="2439926" y="803403"/>
                </a:cubicBezTo>
                <a:cubicBezTo>
                  <a:pt x="2439040" y="808933"/>
                  <a:pt x="2435016" y="812827"/>
                  <a:pt x="2427718" y="823001"/>
                </a:cubicBezTo>
                <a:cubicBezTo>
                  <a:pt x="2425330" y="823753"/>
                  <a:pt x="2426082" y="826141"/>
                  <a:pt x="2423694" y="826893"/>
                </a:cubicBezTo>
                <a:cubicBezTo>
                  <a:pt x="2423694" y="826893"/>
                  <a:pt x="2423694" y="826893"/>
                  <a:pt x="2426082" y="826141"/>
                </a:cubicBezTo>
                <a:cubicBezTo>
                  <a:pt x="2428470" y="825390"/>
                  <a:pt x="2430108" y="822248"/>
                  <a:pt x="2431743" y="819108"/>
                </a:cubicBezTo>
                <a:cubicBezTo>
                  <a:pt x="2432495" y="821498"/>
                  <a:pt x="2428470" y="825390"/>
                  <a:pt x="2428470" y="825390"/>
                </a:cubicBezTo>
                <a:cubicBezTo>
                  <a:pt x="2426834" y="828532"/>
                  <a:pt x="2426834" y="828532"/>
                  <a:pt x="2426834" y="828532"/>
                </a:cubicBezTo>
                <a:cubicBezTo>
                  <a:pt x="2429223" y="827780"/>
                  <a:pt x="2429223" y="827780"/>
                  <a:pt x="2430860" y="824638"/>
                </a:cubicBezTo>
                <a:cubicBezTo>
                  <a:pt x="2433248" y="823886"/>
                  <a:pt x="2434883" y="820746"/>
                  <a:pt x="2434883" y="820746"/>
                </a:cubicBezTo>
                <a:cubicBezTo>
                  <a:pt x="2434132" y="818357"/>
                  <a:pt x="2434132" y="818357"/>
                  <a:pt x="2436520" y="817605"/>
                </a:cubicBezTo>
                <a:cubicBezTo>
                  <a:pt x="2438157" y="814463"/>
                  <a:pt x="2441429" y="808182"/>
                  <a:pt x="2443066" y="805040"/>
                </a:cubicBezTo>
                <a:cubicBezTo>
                  <a:pt x="2445454" y="804289"/>
                  <a:pt x="2447091" y="801148"/>
                  <a:pt x="2447091" y="801148"/>
                </a:cubicBezTo>
                <a:cubicBezTo>
                  <a:pt x="2451114" y="797255"/>
                  <a:pt x="2450363" y="794865"/>
                  <a:pt x="2454388" y="790972"/>
                </a:cubicBezTo>
                <a:cubicBezTo>
                  <a:pt x="2458412" y="787079"/>
                  <a:pt x="2460048" y="783938"/>
                  <a:pt x="2464072" y="780045"/>
                </a:cubicBezTo>
                <a:cubicBezTo>
                  <a:pt x="2464072" y="780045"/>
                  <a:pt x="2465709" y="776904"/>
                  <a:pt x="2465709" y="776904"/>
                </a:cubicBezTo>
                <a:cubicBezTo>
                  <a:pt x="2468098" y="776153"/>
                  <a:pt x="2470486" y="775401"/>
                  <a:pt x="2472123" y="772261"/>
                </a:cubicBezTo>
                <a:cubicBezTo>
                  <a:pt x="2476146" y="768367"/>
                  <a:pt x="2479420" y="762085"/>
                  <a:pt x="2482692" y="755802"/>
                </a:cubicBezTo>
                <a:cubicBezTo>
                  <a:pt x="2482692" y="755802"/>
                  <a:pt x="2484328" y="752662"/>
                  <a:pt x="2476280" y="760447"/>
                </a:cubicBezTo>
                <a:cubicBezTo>
                  <a:pt x="2476280" y="760447"/>
                  <a:pt x="2479552" y="754165"/>
                  <a:pt x="2481940" y="753414"/>
                </a:cubicBezTo>
                <a:cubicBezTo>
                  <a:pt x="2483576" y="750272"/>
                  <a:pt x="2483576" y="750272"/>
                  <a:pt x="2485212" y="747131"/>
                </a:cubicBezTo>
                <a:cubicBezTo>
                  <a:pt x="2487601" y="746379"/>
                  <a:pt x="2489238" y="743238"/>
                  <a:pt x="2491625" y="742486"/>
                </a:cubicBezTo>
                <a:cubicBezTo>
                  <a:pt x="2493263" y="739345"/>
                  <a:pt x="2490873" y="740098"/>
                  <a:pt x="2489238" y="743238"/>
                </a:cubicBezTo>
                <a:cubicBezTo>
                  <a:pt x="2488043" y="743614"/>
                  <a:pt x="2487446" y="743802"/>
                  <a:pt x="2487556" y="743111"/>
                </a:cubicBezTo>
                <a:lnTo>
                  <a:pt x="2489072" y="739916"/>
                </a:lnTo>
                <a:lnTo>
                  <a:pt x="2489397" y="739576"/>
                </a:lnTo>
                <a:lnTo>
                  <a:pt x="2496510" y="730834"/>
                </a:lnTo>
                <a:lnTo>
                  <a:pt x="2498171" y="729922"/>
                </a:lnTo>
                <a:cubicBezTo>
                  <a:pt x="2498171" y="729922"/>
                  <a:pt x="2496535" y="733063"/>
                  <a:pt x="2497286" y="735453"/>
                </a:cubicBezTo>
                <a:cubicBezTo>
                  <a:pt x="2497286" y="735453"/>
                  <a:pt x="2495651" y="738594"/>
                  <a:pt x="2495651" y="738594"/>
                </a:cubicBezTo>
                <a:cubicBezTo>
                  <a:pt x="2498038" y="737842"/>
                  <a:pt x="2496403" y="740983"/>
                  <a:pt x="2499675" y="734701"/>
                </a:cubicBezTo>
                <a:cubicBezTo>
                  <a:pt x="2503700" y="730807"/>
                  <a:pt x="2506972" y="724526"/>
                  <a:pt x="2509361" y="723774"/>
                </a:cubicBezTo>
                <a:cubicBezTo>
                  <a:pt x="2512633" y="717491"/>
                  <a:pt x="2515906" y="711209"/>
                  <a:pt x="2522319" y="706565"/>
                </a:cubicBezTo>
                <a:cubicBezTo>
                  <a:pt x="2521567" y="704176"/>
                  <a:pt x="2523955" y="703424"/>
                  <a:pt x="2523955" y="703424"/>
                </a:cubicBezTo>
                <a:cubicBezTo>
                  <a:pt x="2526344" y="702671"/>
                  <a:pt x="2526344" y="702671"/>
                  <a:pt x="2526344" y="702671"/>
                </a:cubicBezTo>
                <a:cubicBezTo>
                  <a:pt x="2526344" y="702671"/>
                  <a:pt x="2528732" y="701921"/>
                  <a:pt x="2530368" y="698780"/>
                </a:cubicBezTo>
                <a:cubicBezTo>
                  <a:pt x="2530368" y="698780"/>
                  <a:pt x="2532004" y="695638"/>
                  <a:pt x="2532004" y="695638"/>
                </a:cubicBezTo>
                <a:cubicBezTo>
                  <a:pt x="2532004" y="695638"/>
                  <a:pt x="2531252" y="693248"/>
                  <a:pt x="2532889" y="690108"/>
                </a:cubicBezTo>
                <a:cubicBezTo>
                  <a:pt x="2536913" y="686215"/>
                  <a:pt x="2539301" y="685463"/>
                  <a:pt x="2541691" y="684712"/>
                </a:cubicBezTo>
                <a:cubicBezTo>
                  <a:pt x="2545715" y="680818"/>
                  <a:pt x="2548988" y="674536"/>
                  <a:pt x="2548235" y="672146"/>
                </a:cubicBezTo>
                <a:cubicBezTo>
                  <a:pt x="2553896" y="665114"/>
                  <a:pt x="2557921" y="661220"/>
                  <a:pt x="2563582" y="654187"/>
                </a:cubicBezTo>
                <a:cubicBezTo>
                  <a:pt x="2563582" y="654187"/>
                  <a:pt x="2563582" y="654187"/>
                  <a:pt x="2565218" y="651045"/>
                </a:cubicBezTo>
                <a:cubicBezTo>
                  <a:pt x="2565218" y="651045"/>
                  <a:pt x="2564466" y="648656"/>
                  <a:pt x="2564466" y="648656"/>
                </a:cubicBezTo>
                <a:cubicBezTo>
                  <a:pt x="2564466" y="648656"/>
                  <a:pt x="2566103" y="645514"/>
                  <a:pt x="2570127" y="641622"/>
                </a:cubicBezTo>
                <a:cubicBezTo>
                  <a:pt x="2570127" y="641622"/>
                  <a:pt x="2575788" y="634587"/>
                  <a:pt x="2572516" y="640870"/>
                </a:cubicBezTo>
                <a:cubicBezTo>
                  <a:pt x="2582201" y="629944"/>
                  <a:pt x="2578176" y="633836"/>
                  <a:pt x="2587863" y="622909"/>
                </a:cubicBezTo>
                <a:cubicBezTo>
                  <a:pt x="2583838" y="626803"/>
                  <a:pt x="2587863" y="622909"/>
                  <a:pt x="2589498" y="619768"/>
                </a:cubicBezTo>
                <a:cubicBezTo>
                  <a:pt x="2591135" y="616628"/>
                  <a:pt x="2593525" y="615875"/>
                  <a:pt x="2595160" y="612734"/>
                </a:cubicBezTo>
                <a:cubicBezTo>
                  <a:pt x="2596796" y="609593"/>
                  <a:pt x="2598432" y="606452"/>
                  <a:pt x="2602456" y="602559"/>
                </a:cubicBezTo>
                <a:cubicBezTo>
                  <a:pt x="2602456" y="602559"/>
                  <a:pt x="2602456" y="602559"/>
                  <a:pt x="2600068" y="603310"/>
                </a:cubicBezTo>
                <a:cubicBezTo>
                  <a:pt x="2596044" y="607204"/>
                  <a:pt x="2597679" y="604062"/>
                  <a:pt x="2597679" y="604062"/>
                </a:cubicBezTo>
                <a:cubicBezTo>
                  <a:pt x="2597679" y="604062"/>
                  <a:pt x="2597679" y="604062"/>
                  <a:pt x="2596928" y="601673"/>
                </a:cubicBezTo>
                <a:cubicBezTo>
                  <a:pt x="2599316" y="600921"/>
                  <a:pt x="2600952" y="597781"/>
                  <a:pt x="2600952" y="597781"/>
                </a:cubicBezTo>
                <a:cubicBezTo>
                  <a:pt x="2604979" y="593887"/>
                  <a:pt x="2604979" y="593887"/>
                  <a:pt x="2610639" y="586853"/>
                </a:cubicBezTo>
                <a:cubicBezTo>
                  <a:pt x="2614662" y="582961"/>
                  <a:pt x="2619573" y="573537"/>
                  <a:pt x="2621961" y="572785"/>
                </a:cubicBezTo>
                <a:cubicBezTo>
                  <a:pt x="2621961" y="572785"/>
                  <a:pt x="2621961" y="572785"/>
                  <a:pt x="2625986" y="568893"/>
                </a:cubicBezTo>
                <a:cubicBezTo>
                  <a:pt x="2629257" y="562610"/>
                  <a:pt x="2633282" y="558718"/>
                  <a:pt x="2633282" y="558718"/>
                </a:cubicBezTo>
                <a:cubicBezTo>
                  <a:pt x="2638944" y="551684"/>
                  <a:pt x="2644604" y="544650"/>
                  <a:pt x="2650266" y="537615"/>
                </a:cubicBezTo>
                <a:cubicBezTo>
                  <a:pt x="2647877" y="538368"/>
                  <a:pt x="2648628" y="540757"/>
                  <a:pt x="2646240" y="541509"/>
                </a:cubicBezTo>
                <a:cubicBezTo>
                  <a:pt x="2646240" y="541509"/>
                  <a:pt x="2645488" y="539119"/>
                  <a:pt x="2647877" y="538368"/>
                </a:cubicBezTo>
                <a:cubicBezTo>
                  <a:pt x="2647877" y="538368"/>
                  <a:pt x="2649514" y="535225"/>
                  <a:pt x="2651903" y="534475"/>
                </a:cubicBezTo>
                <a:cubicBezTo>
                  <a:pt x="2651151" y="532085"/>
                  <a:pt x="2651151" y="532085"/>
                  <a:pt x="2653538" y="531334"/>
                </a:cubicBezTo>
                <a:cubicBezTo>
                  <a:pt x="2652786" y="528943"/>
                  <a:pt x="2652786" y="528943"/>
                  <a:pt x="2652786" y="528943"/>
                </a:cubicBezTo>
                <a:cubicBezTo>
                  <a:pt x="2652786" y="528943"/>
                  <a:pt x="2652786" y="528943"/>
                  <a:pt x="2654423" y="525803"/>
                </a:cubicBezTo>
                <a:cubicBezTo>
                  <a:pt x="2654423" y="525803"/>
                  <a:pt x="2656059" y="522662"/>
                  <a:pt x="2658447" y="521910"/>
                </a:cubicBezTo>
                <a:cubicBezTo>
                  <a:pt x="2660083" y="518769"/>
                  <a:pt x="2662471" y="518017"/>
                  <a:pt x="2662471" y="518017"/>
                </a:cubicBezTo>
                <a:cubicBezTo>
                  <a:pt x="2663223" y="520407"/>
                  <a:pt x="2660834" y="521158"/>
                  <a:pt x="2667249" y="516514"/>
                </a:cubicBezTo>
                <a:cubicBezTo>
                  <a:pt x="2666497" y="514124"/>
                  <a:pt x="2668886" y="513373"/>
                  <a:pt x="2668886" y="513373"/>
                </a:cubicBezTo>
                <a:cubicBezTo>
                  <a:pt x="2668886" y="513373"/>
                  <a:pt x="2671274" y="512621"/>
                  <a:pt x="2671274" y="512621"/>
                </a:cubicBezTo>
                <a:cubicBezTo>
                  <a:pt x="2671274" y="512621"/>
                  <a:pt x="2675298" y="508728"/>
                  <a:pt x="2677685" y="507976"/>
                </a:cubicBezTo>
                <a:cubicBezTo>
                  <a:pt x="2679322" y="504835"/>
                  <a:pt x="2678570" y="502446"/>
                  <a:pt x="2680205" y="499306"/>
                </a:cubicBezTo>
                <a:cubicBezTo>
                  <a:pt x="2680205" y="499306"/>
                  <a:pt x="2680205" y="499306"/>
                  <a:pt x="2677817" y="500057"/>
                </a:cubicBezTo>
                <a:cubicBezTo>
                  <a:pt x="2681843" y="496164"/>
                  <a:pt x="2685868" y="492271"/>
                  <a:pt x="2685868" y="492271"/>
                </a:cubicBezTo>
                <a:cubicBezTo>
                  <a:pt x="2687504" y="489129"/>
                  <a:pt x="2689892" y="488378"/>
                  <a:pt x="2689140" y="485989"/>
                </a:cubicBezTo>
                <a:cubicBezTo>
                  <a:pt x="2697190" y="478203"/>
                  <a:pt x="2702850" y="471170"/>
                  <a:pt x="2707759" y="461746"/>
                </a:cubicBezTo>
                <a:cubicBezTo>
                  <a:pt x="2707759" y="461746"/>
                  <a:pt x="2709396" y="458604"/>
                  <a:pt x="2709396" y="458604"/>
                </a:cubicBezTo>
                <a:cubicBezTo>
                  <a:pt x="2711032" y="455463"/>
                  <a:pt x="2712668" y="452322"/>
                  <a:pt x="2715056" y="451570"/>
                </a:cubicBezTo>
                <a:cubicBezTo>
                  <a:pt x="2717445" y="450818"/>
                  <a:pt x="2717445" y="450818"/>
                  <a:pt x="2721470" y="446927"/>
                </a:cubicBezTo>
                <a:cubicBezTo>
                  <a:pt x="2729652" y="431220"/>
                  <a:pt x="2740973" y="417153"/>
                  <a:pt x="2749907" y="403838"/>
                </a:cubicBezTo>
                <a:cubicBezTo>
                  <a:pt x="2752297" y="403085"/>
                  <a:pt x="2753932" y="399944"/>
                  <a:pt x="2753932" y="399944"/>
                </a:cubicBezTo>
                <a:cubicBezTo>
                  <a:pt x="2756320" y="399192"/>
                  <a:pt x="2757204" y="393661"/>
                  <a:pt x="2761230" y="389769"/>
                </a:cubicBezTo>
                <a:lnTo>
                  <a:pt x="2766890" y="382735"/>
                </a:lnTo>
                <a:lnTo>
                  <a:pt x="2765253" y="385876"/>
                </a:lnTo>
                <a:cubicBezTo>
                  <a:pt x="2761230" y="389769"/>
                  <a:pt x="2763618" y="389017"/>
                  <a:pt x="2766006" y="388265"/>
                </a:cubicBezTo>
                <a:cubicBezTo>
                  <a:pt x="2768394" y="387513"/>
                  <a:pt x="2768394" y="387513"/>
                  <a:pt x="2769147" y="389902"/>
                </a:cubicBezTo>
                <a:cubicBezTo>
                  <a:pt x="2761850" y="400078"/>
                  <a:pt x="2763354" y="404857"/>
                  <a:pt x="2760833" y="413527"/>
                </a:cubicBezTo>
                <a:cubicBezTo>
                  <a:pt x="2758313" y="422199"/>
                  <a:pt x="2760701" y="421447"/>
                  <a:pt x="2763841" y="423086"/>
                </a:cubicBezTo>
                <a:cubicBezTo>
                  <a:pt x="2767114" y="416803"/>
                  <a:pt x="2772774" y="409769"/>
                  <a:pt x="2776048" y="403489"/>
                </a:cubicBezTo>
                <a:cubicBezTo>
                  <a:pt x="2780072" y="399595"/>
                  <a:pt x="2778435" y="402737"/>
                  <a:pt x="2776800" y="405876"/>
                </a:cubicBezTo>
                <a:cubicBezTo>
                  <a:pt x="2776800" y="405876"/>
                  <a:pt x="2780824" y="401985"/>
                  <a:pt x="2780824" y="401985"/>
                </a:cubicBezTo>
                <a:cubicBezTo>
                  <a:pt x="2780824" y="401985"/>
                  <a:pt x="2783213" y="401233"/>
                  <a:pt x="2782461" y="398843"/>
                </a:cubicBezTo>
                <a:lnTo>
                  <a:pt x="2784297" y="398265"/>
                </a:lnTo>
                <a:lnTo>
                  <a:pt x="2782930" y="400336"/>
                </a:lnTo>
                <a:cubicBezTo>
                  <a:pt x="2782018" y="401609"/>
                  <a:pt x="2782018" y="401609"/>
                  <a:pt x="2784849" y="398091"/>
                </a:cubicBezTo>
                <a:lnTo>
                  <a:pt x="2784297" y="398265"/>
                </a:lnTo>
                <a:lnTo>
                  <a:pt x="2786485" y="394950"/>
                </a:lnTo>
                <a:cubicBezTo>
                  <a:pt x="2788873" y="394198"/>
                  <a:pt x="2788873" y="394198"/>
                  <a:pt x="2788873" y="394198"/>
                </a:cubicBezTo>
                <a:cubicBezTo>
                  <a:pt x="2788121" y="391810"/>
                  <a:pt x="2788121" y="391810"/>
                  <a:pt x="2790510" y="391058"/>
                </a:cubicBezTo>
                <a:cubicBezTo>
                  <a:pt x="2790510" y="391058"/>
                  <a:pt x="2789756" y="388668"/>
                  <a:pt x="2789756" y="388668"/>
                </a:cubicBezTo>
                <a:cubicBezTo>
                  <a:pt x="2789756" y="388668"/>
                  <a:pt x="2789756" y="388668"/>
                  <a:pt x="2792146" y="387916"/>
                </a:cubicBezTo>
                <a:cubicBezTo>
                  <a:pt x="2793783" y="384775"/>
                  <a:pt x="2797807" y="380881"/>
                  <a:pt x="2799443" y="377741"/>
                </a:cubicBezTo>
                <a:cubicBezTo>
                  <a:pt x="2801080" y="374600"/>
                  <a:pt x="2801080" y="374600"/>
                  <a:pt x="2803467" y="373848"/>
                </a:cubicBezTo>
                <a:cubicBezTo>
                  <a:pt x="2804220" y="376238"/>
                  <a:pt x="2804220" y="376238"/>
                  <a:pt x="2804972" y="378626"/>
                </a:cubicBezTo>
                <a:cubicBezTo>
                  <a:pt x="2811517" y="366062"/>
                  <a:pt x="2814658" y="367699"/>
                  <a:pt x="2817046" y="366947"/>
                </a:cubicBezTo>
                <a:cubicBezTo>
                  <a:pt x="2817799" y="369338"/>
                  <a:pt x="2828236" y="360799"/>
                  <a:pt x="2820939" y="370976"/>
                </a:cubicBezTo>
                <a:cubicBezTo>
                  <a:pt x="2824963" y="367083"/>
                  <a:pt x="2824963" y="367083"/>
                  <a:pt x="2825714" y="369472"/>
                </a:cubicBezTo>
                <a:cubicBezTo>
                  <a:pt x="2821690" y="373364"/>
                  <a:pt x="2820055" y="376506"/>
                  <a:pt x="2819302" y="374116"/>
                </a:cubicBezTo>
                <a:cubicBezTo>
                  <a:pt x="2819302" y="374116"/>
                  <a:pt x="2817665" y="377258"/>
                  <a:pt x="2817665" y="377258"/>
                </a:cubicBezTo>
                <a:cubicBezTo>
                  <a:pt x="2816030" y="380399"/>
                  <a:pt x="2813641" y="381151"/>
                  <a:pt x="2813641" y="381151"/>
                </a:cubicBezTo>
                <a:cubicBezTo>
                  <a:pt x="2818417" y="379647"/>
                  <a:pt x="2815146" y="385930"/>
                  <a:pt x="2810236" y="395352"/>
                </a:cubicBezTo>
                <a:cubicBezTo>
                  <a:pt x="2810236" y="395352"/>
                  <a:pt x="2810236" y="395352"/>
                  <a:pt x="2807847" y="396104"/>
                </a:cubicBezTo>
                <a:cubicBezTo>
                  <a:pt x="2806964" y="401635"/>
                  <a:pt x="2810236" y="395352"/>
                  <a:pt x="2812624" y="394600"/>
                </a:cubicBezTo>
                <a:cubicBezTo>
                  <a:pt x="2812624" y="394600"/>
                  <a:pt x="2807715" y="404024"/>
                  <a:pt x="2807715" y="404024"/>
                </a:cubicBezTo>
                <a:cubicBezTo>
                  <a:pt x="2810104" y="403272"/>
                  <a:pt x="2809352" y="400884"/>
                  <a:pt x="2811741" y="400132"/>
                </a:cubicBezTo>
                <a:cubicBezTo>
                  <a:pt x="2811741" y="400132"/>
                  <a:pt x="2812492" y="402520"/>
                  <a:pt x="2810104" y="403272"/>
                </a:cubicBezTo>
                <a:cubicBezTo>
                  <a:pt x="2809220" y="408804"/>
                  <a:pt x="2810724" y="413581"/>
                  <a:pt x="2815500" y="412078"/>
                </a:cubicBezTo>
                <a:cubicBezTo>
                  <a:pt x="2815500" y="412078"/>
                  <a:pt x="2817137" y="408938"/>
                  <a:pt x="2816385" y="406548"/>
                </a:cubicBezTo>
                <a:cubicBezTo>
                  <a:pt x="2818773" y="405797"/>
                  <a:pt x="2818022" y="403406"/>
                  <a:pt x="2818022" y="403406"/>
                </a:cubicBezTo>
                <a:cubicBezTo>
                  <a:pt x="2818022" y="403406"/>
                  <a:pt x="2817269" y="401017"/>
                  <a:pt x="2814881" y="401770"/>
                </a:cubicBezTo>
                <a:cubicBezTo>
                  <a:pt x="2814129" y="399380"/>
                  <a:pt x="2825319" y="393231"/>
                  <a:pt x="2822178" y="391593"/>
                </a:cubicBezTo>
                <a:cubicBezTo>
                  <a:pt x="2819789" y="392345"/>
                  <a:pt x="2819038" y="389958"/>
                  <a:pt x="2819038" y="389958"/>
                </a:cubicBezTo>
                <a:cubicBezTo>
                  <a:pt x="2820673" y="386816"/>
                  <a:pt x="2824699" y="382923"/>
                  <a:pt x="2826335" y="379782"/>
                </a:cubicBezTo>
                <a:lnTo>
                  <a:pt x="2829412" y="376805"/>
                </a:lnTo>
                <a:lnTo>
                  <a:pt x="2827087" y="382171"/>
                </a:lnTo>
                <a:cubicBezTo>
                  <a:pt x="2827840" y="384560"/>
                  <a:pt x="2826203" y="387702"/>
                  <a:pt x="2826955" y="390090"/>
                </a:cubicBezTo>
                <a:cubicBezTo>
                  <a:pt x="2827706" y="392479"/>
                  <a:pt x="2832483" y="390976"/>
                  <a:pt x="2829211" y="397258"/>
                </a:cubicBezTo>
                <a:cubicBezTo>
                  <a:pt x="2830847" y="394118"/>
                  <a:pt x="2835624" y="392614"/>
                  <a:pt x="2835624" y="392614"/>
                </a:cubicBezTo>
                <a:cubicBezTo>
                  <a:pt x="2838012" y="391863"/>
                  <a:pt x="2838012" y="391863"/>
                  <a:pt x="2838012" y="391863"/>
                </a:cubicBezTo>
                <a:cubicBezTo>
                  <a:pt x="2838012" y="391863"/>
                  <a:pt x="2838764" y="394251"/>
                  <a:pt x="2838764" y="394251"/>
                </a:cubicBezTo>
                <a:cubicBezTo>
                  <a:pt x="2837128" y="397393"/>
                  <a:pt x="2835492" y="400535"/>
                  <a:pt x="2833855" y="403675"/>
                </a:cubicBezTo>
                <a:cubicBezTo>
                  <a:pt x="2832218" y="406816"/>
                  <a:pt x="2832972" y="409206"/>
                  <a:pt x="2835360" y="408455"/>
                </a:cubicBezTo>
                <a:cubicBezTo>
                  <a:pt x="2839385" y="404561"/>
                  <a:pt x="2841772" y="403809"/>
                  <a:pt x="2845046" y="397528"/>
                </a:cubicBezTo>
                <a:cubicBezTo>
                  <a:pt x="2845046" y="397528"/>
                  <a:pt x="2845046" y="397528"/>
                  <a:pt x="2844293" y="395137"/>
                </a:cubicBezTo>
                <a:cubicBezTo>
                  <a:pt x="2846681" y="394386"/>
                  <a:pt x="2848318" y="391245"/>
                  <a:pt x="2850706" y="390493"/>
                </a:cubicBezTo>
                <a:cubicBezTo>
                  <a:pt x="2852343" y="387353"/>
                  <a:pt x="2856367" y="383459"/>
                  <a:pt x="2856367" y="383459"/>
                </a:cubicBezTo>
                <a:cubicBezTo>
                  <a:pt x="2855615" y="381069"/>
                  <a:pt x="2855615" y="381069"/>
                  <a:pt x="2858003" y="380318"/>
                </a:cubicBezTo>
                <a:cubicBezTo>
                  <a:pt x="2858003" y="380318"/>
                  <a:pt x="2858003" y="380318"/>
                  <a:pt x="2857252" y="377929"/>
                </a:cubicBezTo>
                <a:cubicBezTo>
                  <a:pt x="2859640" y="377178"/>
                  <a:pt x="2859640" y="377178"/>
                  <a:pt x="2861276" y="374036"/>
                </a:cubicBezTo>
                <a:cubicBezTo>
                  <a:pt x="2861276" y="374036"/>
                  <a:pt x="2861276" y="374036"/>
                  <a:pt x="2858887" y="374788"/>
                </a:cubicBezTo>
                <a:cubicBezTo>
                  <a:pt x="2858887" y="374788"/>
                  <a:pt x="2860524" y="371647"/>
                  <a:pt x="2862913" y="370895"/>
                </a:cubicBezTo>
                <a:lnTo>
                  <a:pt x="2864548" y="367755"/>
                </a:lnTo>
                <a:lnTo>
                  <a:pt x="2864549" y="367754"/>
                </a:lnTo>
                <a:cubicBezTo>
                  <a:pt x="2864549" y="367754"/>
                  <a:pt x="2864549" y="367754"/>
                  <a:pt x="2866185" y="364613"/>
                </a:cubicBezTo>
                <a:cubicBezTo>
                  <a:pt x="2868573" y="363861"/>
                  <a:pt x="2871846" y="357578"/>
                  <a:pt x="2874234" y="356826"/>
                </a:cubicBezTo>
                <a:lnTo>
                  <a:pt x="2876622" y="356074"/>
                </a:lnTo>
                <a:cubicBezTo>
                  <a:pt x="2874986" y="359217"/>
                  <a:pt x="2873351" y="362358"/>
                  <a:pt x="2877374" y="358465"/>
                </a:cubicBezTo>
                <a:cubicBezTo>
                  <a:pt x="2879764" y="357713"/>
                  <a:pt x="2881400" y="354571"/>
                  <a:pt x="2875738" y="361606"/>
                </a:cubicBezTo>
                <a:cubicBezTo>
                  <a:pt x="2874102" y="364747"/>
                  <a:pt x="2874102" y="364747"/>
                  <a:pt x="2874102" y="364747"/>
                </a:cubicBezTo>
                <a:lnTo>
                  <a:pt x="2876491" y="363996"/>
                </a:lnTo>
                <a:lnTo>
                  <a:pt x="2872464" y="367889"/>
                </a:lnTo>
                <a:lnTo>
                  <a:pt x="2872463" y="367891"/>
                </a:lnTo>
                <a:lnTo>
                  <a:pt x="2872460" y="367893"/>
                </a:lnTo>
                <a:lnTo>
                  <a:pt x="2872462" y="367891"/>
                </a:lnTo>
                <a:lnTo>
                  <a:pt x="2872457" y="367895"/>
                </a:lnTo>
                <a:lnTo>
                  <a:pt x="2866649" y="372345"/>
                </a:lnTo>
                <a:lnTo>
                  <a:pt x="2866204" y="373010"/>
                </a:lnTo>
                <a:lnTo>
                  <a:pt x="2862028" y="376427"/>
                </a:lnTo>
                <a:cubicBezTo>
                  <a:pt x="2860392" y="379566"/>
                  <a:pt x="2854730" y="386601"/>
                  <a:pt x="2857120" y="385849"/>
                </a:cubicBezTo>
                <a:cubicBezTo>
                  <a:pt x="2857120" y="385849"/>
                  <a:pt x="2855483" y="388989"/>
                  <a:pt x="2855483" y="388989"/>
                </a:cubicBezTo>
                <a:cubicBezTo>
                  <a:pt x="2849822" y="396024"/>
                  <a:pt x="2849822" y="396024"/>
                  <a:pt x="2853846" y="392131"/>
                </a:cubicBezTo>
                <a:cubicBezTo>
                  <a:pt x="2856234" y="391379"/>
                  <a:pt x="2856234" y="391379"/>
                  <a:pt x="2854599" y="394521"/>
                </a:cubicBezTo>
                <a:cubicBezTo>
                  <a:pt x="2852210" y="395273"/>
                  <a:pt x="2850574" y="398413"/>
                  <a:pt x="2848937" y="401554"/>
                </a:cubicBezTo>
                <a:cubicBezTo>
                  <a:pt x="2846549" y="402306"/>
                  <a:pt x="2843276" y="408588"/>
                  <a:pt x="2844913" y="405448"/>
                </a:cubicBezTo>
                <a:cubicBezTo>
                  <a:pt x="2844913" y="405448"/>
                  <a:pt x="2846549" y="402306"/>
                  <a:pt x="2846549" y="402306"/>
                </a:cubicBezTo>
                <a:cubicBezTo>
                  <a:pt x="2845797" y="399916"/>
                  <a:pt x="2846549" y="402306"/>
                  <a:pt x="2842525" y="406199"/>
                </a:cubicBezTo>
                <a:cubicBezTo>
                  <a:pt x="2838500" y="410092"/>
                  <a:pt x="2836863" y="413231"/>
                  <a:pt x="2835228" y="416374"/>
                </a:cubicBezTo>
                <a:cubicBezTo>
                  <a:pt x="2832839" y="417125"/>
                  <a:pt x="2831201" y="420267"/>
                  <a:pt x="2824790" y="424911"/>
                </a:cubicBezTo>
                <a:cubicBezTo>
                  <a:pt x="2827178" y="424159"/>
                  <a:pt x="2827178" y="424159"/>
                  <a:pt x="2829566" y="423408"/>
                </a:cubicBezTo>
                <a:cubicBezTo>
                  <a:pt x="2825542" y="427300"/>
                  <a:pt x="2825542" y="427300"/>
                  <a:pt x="2822269" y="433583"/>
                </a:cubicBezTo>
                <a:cubicBezTo>
                  <a:pt x="2823904" y="430442"/>
                  <a:pt x="2831954" y="422656"/>
                  <a:pt x="2831954" y="422656"/>
                </a:cubicBezTo>
                <a:cubicBezTo>
                  <a:pt x="2831954" y="422656"/>
                  <a:pt x="2834344" y="421904"/>
                  <a:pt x="2834344" y="421904"/>
                </a:cubicBezTo>
                <a:cubicBezTo>
                  <a:pt x="2840755" y="417260"/>
                  <a:pt x="2841508" y="419649"/>
                  <a:pt x="2842260" y="422038"/>
                </a:cubicBezTo>
                <a:cubicBezTo>
                  <a:pt x="2846153" y="426066"/>
                  <a:pt x="2850178" y="422173"/>
                  <a:pt x="2859862" y="411246"/>
                </a:cubicBezTo>
                <a:cubicBezTo>
                  <a:pt x="2859862" y="411246"/>
                  <a:pt x="2861498" y="408105"/>
                  <a:pt x="2861498" y="408105"/>
                </a:cubicBezTo>
                <a:cubicBezTo>
                  <a:pt x="2862384" y="402574"/>
                  <a:pt x="2866409" y="398682"/>
                  <a:pt x="2870432" y="394788"/>
                </a:cubicBezTo>
                <a:cubicBezTo>
                  <a:pt x="2876846" y="390144"/>
                  <a:pt x="2880871" y="386252"/>
                  <a:pt x="2886531" y="379217"/>
                </a:cubicBezTo>
                <a:cubicBezTo>
                  <a:pt x="2892944" y="374573"/>
                  <a:pt x="2896969" y="370679"/>
                  <a:pt x="2902630" y="363648"/>
                </a:cubicBezTo>
                <a:cubicBezTo>
                  <a:pt x="2904266" y="360505"/>
                  <a:pt x="2902763" y="355727"/>
                  <a:pt x="2909175" y="351082"/>
                </a:cubicBezTo>
                <a:cubicBezTo>
                  <a:pt x="2910812" y="347941"/>
                  <a:pt x="2911564" y="350329"/>
                  <a:pt x="2914705" y="351968"/>
                </a:cubicBezTo>
                <a:cubicBezTo>
                  <a:pt x="2914705" y="351968"/>
                  <a:pt x="2917845" y="353606"/>
                  <a:pt x="2917845" y="353606"/>
                </a:cubicBezTo>
                <a:cubicBezTo>
                  <a:pt x="2912183" y="360640"/>
                  <a:pt x="2914573" y="359888"/>
                  <a:pt x="2914573" y="359888"/>
                </a:cubicBezTo>
                <a:cubicBezTo>
                  <a:pt x="2914573" y="359888"/>
                  <a:pt x="2915324" y="362276"/>
                  <a:pt x="2915324" y="362276"/>
                </a:cubicBezTo>
                <a:cubicBezTo>
                  <a:pt x="2912935" y="363028"/>
                  <a:pt x="2913686" y="365417"/>
                  <a:pt x="2911299" y="366169"/>
                </a:cubicBezTo>
                <a:cubicBezTo>
                  <a:pt x="2904002" y="376344"/>
                  <a:pt x="2904753" y="378735"/>
                  <a:pt x="2900730" y="382627"/>
                </a:cubicBezTo>
                <a:cubicBezTo>
                  <a:pt x="2899092" y="385768"/>
                  <a:pt x="2895069" y="389662"/>
                  <a:pt x="2893432" y="392802"/>
                </a:cubicBezTo>
                <a:cubicBezTo>
                  <a:pt x="2893432" y="392802"/>
                  <a:pt x="2891044" y="393553"/>
                  <a:pt x="2891796" y="395942"/>
                </a:cubicBezTo>
                <a:cubicBezTo>
                  <a:pt x="2891796" y="395942"/>
                  <a:pt x="2889406" y="396694"/>
                  <a:pt x="2889406" y="396694"/>
                </a:cubicBezTo>
                <a:cubicBezTo>
                  <a:pt x="2889406" y="396694"/>
                  <a:pt x="2889406" y="396694"/>
                  <a:pt x="2887019" y="397445"/>
                </a:cubicBezTo>
                <a:cubicBezTo>
                  <a:pt x="2886643" y="396252"/>
                  <a:pt x="2885039" y="397414"/>
                  <a:pt x="2882414" y="400538"/>
                </a:cubicBezTo>
                <a:lnTo>
                  <a:pt x="2881039" y="402441"/>
                </a:lnTo>
                <a:lnTo>
                  <a:pt x="2880606" y="402091"/>
                </a:lnTo>
                <a:lnTo>
                  <a:pt x="2878834" y="405494"/>
                </a:lnTo>
                <a:lnTo>
                  <a:pt x="2871672" y="415407"/>
                </a:lnTo>
                <a:lnTo>
                  <a:pt x="2874060" y="414656"/>
                </a:lnTo>
                <a:lnTo>
                  <a:pt x="2878834" y="405494"/>
                </a:lnTo>
                <a:lnTo>
                  <a:pt x="2881039" y="402441"/>
                </a:lnTo>
                <a:lnTo>
                  <a:pt x="2882364" y="403508"/>
                </a:lnTo>
                <a:cubicBezTo>
                  <a:pt x="2882552" y="404104"/>
                  <a:pt x="2881734" y="405675"/>
                  <a:pt x="2878085" y="410763"/>
                </a:cubicBezTo>
                <a:cubicBezTo>
                  <a:pt x="2878085" y="410763"/>
                  <a:pt x="2880474" y="410011"/>
                  <a:pt x="2880474" y="410011"/>
                </a:cubicBezTo>
                <a:cubicBezTo>
                  <a:pt x="2887771" y="399836"/>
                  <a:pt x="2887771" y="399836"/>
                  <a:pt x="2886135" y="402976"/>
                </a:cubicBezTo>
                <a:cubicBezTo>
                  <a:pt x="2884499" y="406118"/>
                  <a:pt x="2886887" y="405366"/>
                  <a:pt x="2884499" y="406118"/>
                </a:cubicBezTo>
                <a:cubicBezTo>
                  <a:pt x="2884499" y="406118"/>
                  <a:pt x="2882862" y="409259"/>
                  <a:pt x="2882862" y="409259"/>
                </a:cubicBezTo>
                <a:cubicBezTo>
                  <a:pt x="2881225" y="412400"/>
                  <a:pt x="2876449" y="413904"/>
                  <a:pt x="2874813" y="417045"/>
                </a:cubicBezTo>
                <a:cubicBezTo>
                  <a:pt x="2874813" y="417045"/>
                  <a:pt x="2874813" y="417045"/>
                  <a:pt x="2875565" y="419434"/>
                </a:cubicBezTo>
                <a:cubicBezTo>
                  <a:pt x="2871541" y="423327"/>
                  <a:pt x="2865879" y="430361"/>
                  <a:pt x="2866631" y="432750"/>
                </a:cubicBezTo>
                <a:cubicBezTo>
                  <a:pt x="2864242" y="433501"/>
                  <a:pt x="2860970" y="439784"/>
                  <a:pt x="2859333" y="442926"/>
                </a:cubicBezTo>
                <a:cubicBezTo>
                  <a:pt x="2857698" y="446067"/>
                  <a:pt x="2855309" y="446819"/>
                  <a:pt x="2851284" y="450712"/>
                </a:cubicBezTo>
                <a:lnTo>
                  <a:pt x="2853901" y="452077"/>
                </a:lnTo>
                <a:lnTo>
                  <a:pt x="2848992" y="458593"/>
                </a:lnTo>
                <a:lnTo>
                  <a:pt x="2842351" y="464027"/>
                </a:lnTo>
                <a:cubicBezTo>
                  <a:pt x="2842351" y="464027"/>
                  <a:pt x="2840715" y="467169"/>
                  <a:pt x="2840715" y="467169"/>
                </a:cubicBezTo>
                <a:cubicBezTo>
                  <a:pt x="2837441" y="473451"/>
                  <a:pt x="2831781" y="480484"/>
                  <a:pt x="2827756" y="484378"/>
                </a:cubicBezTo>
                <a:cubicBezTo>
                  <a:pt x="2831781" y="480484"/>
                  <a:pt x="2839831" y="472699"/>
                  <a:pt x="2841467" y="469557"/>
                </a:cubicBezTo>
                <a:cubicBezTo>
                  <a:pt x="2843855" y="468806"/>
                  <a:pt x="2843103" y="466417"/>
                  <a:pt x="2843103" y="466417"/>
                </a:cubicBezTo>
                <a:lnTo>
                  <a:pt x="2848992" y="458593"/>
                </a:lnTo>
                <a:lnTo>
                  <a:pt x="2852789" y="455490"/>
                </a:lnTo>
                <a:cubicBezTo>
                  <a:pt x="2852789" y="455490"/>
                  <a:pt x="2852036" y="453100"/>
                  <a:pt x="2854426" y="452348"/>
                </a:cubicBezTo>
                <a:lnTo>
                  <a:pt x="2853901" y="452077"/>
                </a:lnTo>
                <a:lnTo>
                  <a:pt x="2856061" y="449207"/>
                </a:lnTo>
                <a:cubicBezTo>
                  <a:pt x="2858449" y="448456"/>
                  <a:pt x="2860086" y="445315"/>
                  <a:pt x="2861722" y="442174"/>
                </a:cubicBezTo>
                <a:cubicBezTo>
                  <a:pt x="2861722" y="442174"/>
                  <a:pt x="2863358" y="439032"/>
                  <a:pt x="2865747" y="438280"/>
                </a:cubicBezTo>
                <a:cubicBezTo>
                  <a:pt x="2865747" y="438280"/>
                  <a:pt x="2864111" y="441422"/>
                  <a:pt x="2864111" y="441422"/>
                </a:cubicBezTo>
                <a:cubicBezTo>
                  <a:pt x="2860086" y="445315"/>
                  <a:pt x="2856814" y="451597"/>
                  <a:pt x="2859201" y="450845"/>
                </a:cubicBezTo>
                <a:cubicBezTo>
                  <a:pt x="2855177" y="454739"/>
                  <a:pt x="2849516" y="461772"/>
                  <a:pt x="2845492" y="465666"/>
                </a:cubicBezTo>
                <a:cubicBezTo>
                  <a:pt x="2845492" y="465666"/>
                  <a:pt x="2843855" y="468806"/>
                  <a:pt x="2842219" y="471947"/>
                </a:cubicBezTo>
                <a:cubicBezTo>
                  <a:pt x="2844607" y="471195"/>
                  <a:pt x="2846243" y="468054"/>
                  <a:pt x="2846243" y="468054"/>
                </a:cubicBezTo>
                <a:cubicBezTo>
                  <a:pt x="2846243" y="468054"/>
                  <a:pt x="2848632" y="467302"/>
                  <a:pt x="2851904" y="461020"/>
                </a:cubicBezTo>
                <a:cubicBezTo>
                  <a:pt x="2855177" y="454739"/>
                  <a:pt x="2857566" y="453987"/>
                  <a:pt x="2857566" y="453987"/>
                </a:cubicBezTo>
                <a:cubicBezTo>
                  <a:pt x="2857566" y="453987"/>
                  <a:pt x="2857566" y="453987"/>
                  <a:pt x="2858317" y="456376"/>
                </a:cubicBezTo>
                <a:cubicBezTo>
                  <a:pt x="2855930" y="457127"/>
                  <a:pt x="2855930" y="457127"/>
                  <a:pt x="2859954" y="453235"/>
                </a:cubicBezTo>
                <a:cubicBezTo>
                  <a:pt x="2863978" y="449341"/>
                  <a:pt x="2864863" y="443812"/>
                  <a:pt x="2866500" y="440671"/>
                </a:cubicBezTo>
                <a:cubicBezTo>
                  <a:pt x="2866500" y="440671"/>
                  <a:pt x="2868135" y="437529"/>
                  <a:pt x="2870523" y="436778"/>
                </a:cubicBezTo>
                <a:cubicBezTo>
                  <a:pt x="2870523" y="436778"/>
                  <a:pt x="2872160" y="433637"/>
                  <a:pt x="2872160" y="433637"/>
                </a:cubicBezTo>
                <a:cubicBezTo>
                  <a:pt x="2872912" y="436025"/>
                  <a:pt x="2872912" y="436025"/>
                  <a:pt x="2878573" y="428991"/>
                </a:cubicBezTo>
                <a:cubicBezTo>
                  <a:pt x="2875300" y="435273"/>
                  <a:pt x="2873664" y="438416"/>
                  <a:pt x="2868003" y="445448"/>
                </a:cubicBezTo>
                <a:cubicBezTo>
                  <a:pt x="2870391" y="444698"/>
                  <a:pt x="2872027" y="441557"/>
                  <a:pt x="2872027" y="441557"/>
                </a:cubicBezTo>
                <a:cubicBezTo>
                  <a:pt x="2872027" y="441557"/>
                  <a:pt x="2874416" y="440805"/>
                  <a:pt x="2870391" y="444698"/>
                </a:cubicBezTo>
                <a:cubicBezTo>
                  <a:pt x="2871143" y="447086"/>
                  <a:pt x="2870391" y="444698"/>
                  <a:pt x="2872780" y="443946"/>
                </a:cubicBezTo>
                <a:cubicBezTo>
                  <a:pt x="2872780" y="443946"/>
                  <a:pt x="2874416" y="440805"/>
                  <a:pt x="2874416" y="440805"/>
                </a:cubicBezTo>
                <a:cubicBezTo>
                  <a:pt x="2876805" y="440053"/>
                  <a:pt x="2876053" y="437664"/>
                  <a:pt x="2878440" y="436912"/>
                </a:cubicBezTo>
                <a:cubicBezTo>
                  <a:pt x="2877689" y="434522"/>
                  <a:pt x="2880077" y="433770"/>
                  <a:pt x="2882465" y="433018"/>
                </a:cubicBezTo>
                <a:cubicBezTo>
                  <a:pt x="2878440" y="436912"/>
                  <a:pt x="2880829" y="436160"/>
                  <a:pt x="2880829" y="436160"/>
                </a:cubicBezTo>
                <a:cubicBezTo>
                  <a:pt x="2880829" y="436160"/>
                  <a:pt x="2884854" y="432266"/>
                  <a:pt x="2890515" y="425233"/>
                </a:cubicBezTo>
                <a:cubicBezTo>
                  <a:pt x="2890515" y="425233"/>
                  <a:pt x="2892151" y="422092"/>
                  <a:pt x="2892151" y="422092"/>
                </a:cubicBezTo>
                <a:cubicBezTo>
                  <a:pt x="2890515" y="425233"/>
                  <a:pt x="2896176" y="418200"/>
                  <a:pt x="2897812" y="415058"/>
                </a:cubicBezTo>
                <a:cubicBezTo>
                  <a:pt x="2900201" y="414307"/>
                  <a:pt x="2902588" y="413555"/>
                  <a:pt x="2905861" y="407273"/>
                </a:cubicBezTo>
                <a:cubicBezTo>
                  <a:pt x="2909885" y="403380"/>
                  <a:pt x="2905109" y="404883"/>
                  <a:pt x="2910771" y="397849"/>
                </a:cubicBezTo>
                <a:lnTo>
                  <a:pt x="2908382" y="398601"/>
                </a:lnTo>
                <a:lnTo>
                  <a:pt x="2910018" y="395460"/>
                </a:lnTo>
                <a:cubicBezTo>
                  <a:pt x="2912406" y="394708"/>
                  <a:pt x="2915679" y="388425"/>
                  <a:pt x="2917315" y="385285"/>
                </a:cubicBezTo>
                <a:cubicBezTo>
                  <a:pt x="2918067" y="387673"/>
                  <a:pt x="2916431" y="390815"/>
                  <a:pt x="2916431" y="390815"/>
                </a:cubicBezTo>
                <a:cubicBezTo>
                  <a:pt x="2914043" y="391567"/>
                  <a:pt x="2916431" y="390815"/>
                  <a:pt x="2918819" y="390063"/>
                </a:cubicBezTo>
                <a:cubicBezTo>
                  <a:pt x="2920455" y="386921"/>
                  <a:pt x="2922845" y="386170"/>
                  <a:pt x="2922093" y="383781"/>
                </a:cubicBezTo>
                <a:cubicBezTo>
                  <a:pt x="2924481" y="383030"/>
                  <a:pt x="2924481" y="383030"/>
                  <a:pt x="2924481" y="383030"/>
                </a:cubicBezTo>
                <a:cubicBezTo>
                  <a:pt x="2924481" y="383030"/>
                  <a:pt x="2923729" y="380641"/>
                  <a:pt x="2923729" y="380641"/>
                </a:cubicBezTo>
                <a:cubicBezTo>
                  <a:pt x="2926117" y="379889"/>
                  <a:pt x="2925365" y="377499"/>
                  <a:pt x="2927752" y="376747"/>
                </a:cubicBezTo>
                <a:cubicBezTo>
                  <a:pt x="2929390" y="373606"/>
                  <a:pt x="2934166" y="372103"/>
                  <a:pt x="2936554" y="371351"/>
                </a:cubicBezTo>
                <a:cubicBezTo>
                  <a:pt x="2934918" y="374492"/>
                  <a:pt x="2930894" y="378386"/>
                  <a:pt x="2931646" y="380774"/>
                </a:cubicBezTo>
                <a:cubicBezTo>
                  <a:pt x="2935670" y="376883"/>
                  <a:pt x="2935670" y="376883"/>
                  <a:pt x="2938059" y="376131"/>
                </a:cubicBezTo>
                <a:cubicBezTo>
                  <a:pt x="2939695" y="372989"/>
                  <a:pt x="2940448" y="375378"/>
                  <a:pt x="2946107" y="368344"/>
                </a:cubicBezTo>
                <a:cubicBezTo>
                  <a:pt x="2946107" y="368344"/>
                  <a:pt x="2946107" y="368344"/>
                  <a:pt x="2946859" y="370733"/>
                </a:cubicBezTo>
                <a:cubicBezTo>
                  <a:pt x="2944472" y="371485"/>
                  <a:pt x="2940448" y="375378"/>
                  <a:pt x="2938810" y="378519"/>
                </a:cubicBezTo>
                <a:cubicBezTo>
                  <a:pt x="2936422" y="379271"/>
                  <a:pt x="2936422" y="379271"/>
                  <a:pt x="2934786" y="382411"/>
                </a:cubicBezTo>
                <a:cubicBezTo>
                  <a:pt x="2932398" y="383163"/>
                  <a:pt x="2932398" y="383163"/>
                  <a:pt x="2932398" y="383163"/>
                </a:cubicBezTo>
                <a:cubicBezTo>
                  <a:pt x="2930761" y="386305"/>
                  <a:pt x="2928373" y="387057"/>
                  <a:pt x="2929125" y="389445"/>
                </a:cubicBezTo>
                <a:cubicBezTo>
                  <a:pt x="2923464" y="396480"/>
                  <a:pt x="2919439" y="400373"/>
                  <a:pt x="2919439" y="400373"/>
                </a:cubicBezTo>
                <a:cubicBezTo>
                  <a:pt x="2919439" y="400373"/>
                  <a:pt x="2917052" y="401124"/>
                  <a:pt x="2922711" y="394091"/>
                </a:cubicBezTo>
                <a:cubicBezTo>
                  <a:pt x="2924349" y="390948"/>
                  <a:pt x="2921959" y="391701"/>
                  <a:pt x="2920324" y="394842"/>
                </a:cubicBezTo>
                <a:cubicBezTo>
                  <a:pt x="2916299" y="398735"/>
                  <a:pt x="2914662" y="401876"/>
                  <a:pt x="2910638" y="405769"/>
                </a:cubicBezTo>
                <a:cubicBezTo>
                  <a:pt x="2909002" y="408910"/>
                  <a:pt x="2909754" y="411300"/>
                  <a:pt x="2904977" y="412803"/>
                </a:cubicBezTo>
                <a:cubicBezTo>
                  <a:pt x="2904977" y="412803"/>
                  <a:pt x="2902588" y="413555"/>
                  <a:pt x="2902588" y="413555"/>
                </a:cubicBezTo>
                <a:cubicBezTo>
                  <a:pt x="2899317" y="419837"/>
                  <a:pt x="2897679" y="422977"/>
                  <a:pt x="2900069" y="422226"/>
                </a:cubicBezTo>
                <a:cubicBezTo>
                  <a:pt x="2900820" y="424615"/>
                  <a:pt x="2898431" y="425368"/>
                  <a:pt x="2898431" y="425368"/>
                </a:cubicBezTo>
                <a:cubicBezTo>
                  <a:pt x="2899184" y="427756"/>
                  <a:pt x="2896796" y="428508"/>
                  <a:pt x="2895160" y="431650"/>
                </a:cubicBezTo>
                <a:cubicBezTo>
                  <a:pt x="2893523" y="434791"/>
                  <a:pt x="2895160" y="431650"/>
                  <a:pt x="2889498" y="438683"/>
                </a:cubicBezTo>
                <a:cubicBezTo>
                  <a:pt x="2887110" y="439435"/>
                  <a:pt x="2885474" y="442576"/>
                  <a:pt x="2883837" y="445718"/>
                </a:cubicBezTo>
                <a:cubicBezTo>
                  <a:pt x="2879813" y="449611"/>
                  <a:pt x="2878177" y="452751"/>
                  <a:pt x="2878177" y="452751"/>
                </a:cubicBezTo>
                <a:cubicBezTo>
                  <a:pt x="2878929" y="455142"/>
                  <a:pt x="2878929" y="455142"/>
                  <a:pt x="2878929" y="455142"/>
                </a:cubicBezTo>
                <a:cubicBezTo>
                  <a:pt x="2878929" y="455142"/>
                  <a:pt x="2882953" y="451248"/>
                  <a:pt x="2875656" y="461423"/>
                </a:cubicBezTo>
                <a:cubicBezTo>
                  <a:pt x="2878044" y="460671"/>
                  <a:pt x="2879680" y="457530"/>
                  <a:pt x="2881317" y="454390"/>
                </a:cubicBezTo>
                <a:cubicBezTo>
                  <a:pt x="2879680" y="457530"/>
                  <a:pt x="2878044" y="460671"/>
                  <a:pt x="2876407" y="463812"/>
                </a:cubicBezTo>
                <a:cubicBezTo>
                  <a:pt x="2873136" y="470095"/>
                  <a:pt x="2873136" y="470095"/>
                  <a:pt x="2873888" y="472484"/>
                </a:cubicBezTo>
                <a:cubicBezTo>
                  <a:pt x="2873888" y="472484"/>
                  <a:pt x="2872250" y="475625"/>
                  <a:pt x="2872250" y="475625"/>
                </a:cubicBezTo>
                <a:cubicBezTo>
                  <a:pt x="2866590" y="482659"/>
                  <a:pt x="2869863" y="476377"/>
                  <a:pt x="2869863" y="476377"/>
                </a:cubicBezTo>
                <a:cubicBezTo>
                  <a:pt x="2871498" y="473236"/>
                  <a:pt x="2871498" y="473236"/>
                  <a:pt x="2867474" y="477128"/>
                </a:cubicBezTo>
                <a:cubicBezTo>
                  <a:pt x="2868226" y="479519"/>
                  <a:pt x="2865839" y="480271"/>
                  <a:pt x="2866590" y="482659"/>
                </a:cubicBezTo>
                <a:cubicBezTo>
                  <a:pt x="2864202" y="483411"/>
                  <a:pt x="2864202" y="483411"/>
                  <a:pt x="2862566" y="486552"/>
                </a:cubicBezTo>
                <a:cubicBezTo>
                  <a:pt x="2862566" y="486552"/>
                  <a:pt x="2860177" y="487304"/>
                  <a:pt x="2860177" y="487304"/>
                </a:cubicBezTo>
                <a:cubicBezTo>
                  <a:pt x="2859425" y="484914"/>
                  <a:pt x="2861813" y="484163"/>
                  <a:pt x="2863450" y="481021"/>
                </a:cubicBezTo>
                <a:cubicBezTo>
                  <a:pt x="2863450" y="481021"/>
                  <a:pt x="2863450" y="481021"/>
                  <a:pt x="2861061" y="481774"/>
                </a:cubicBezTo>
                <a:cubicBezTo>
                  <a:pt x="2857789" y="488055"/>
                  <a:pt x="2854648" y="486418"/>
                  <a:pt x="2843326" y="500486"/>
                </a:cubicBezTo>
                <a:cubicBezTo>
                  <a:pt x="2843326" y="500486"/>
                  <a:pt x="2846466" y="502123"/>
                  <a:pt x="2846466" y="502123"/>
                </a:cubicBezTo>
                <a:cubicBezTo>
                  <a:pt x="2846466" y="502123"/>
                  <a:pt x="2844078" y="502875"/>
                  <a:pt x="2844830" y="505264"/>
                </a:cubicBezTo>
                <a:cubicBezTo>
                  <a:pt x="2844830" y="505264"/>
                  <a:pt x="2843194" y="508406"/>
                  <a:pt x="2840806" y="509157"/>
                </a:cubicBezTo>
                <a:cubicBezTo>
                  <a:pt x="2840806" y="509157"/>
                  <a:pt x="2839169" y="512298"/>
                  <a:pt x="2835145" y="516191"/>
                </a:cubicBezTo>
                <a:cubicBezTo>
                  <a:pt x="2835145" y="516191"/>
                  <a:pt x="2835897" y="518581"/>
                  <a:pt x="2837533" y="515440"/>
                </a:cubicBezTo>
                <a:cubicBezTo>
                  <a:pt x="2839921" y="514688"/>
                  <a:pt x="2839921" y="514688"/>
                  <a:pt x="2842310" y="513936"/>
                </a:cubicBezTo>
                <a:cubicBezTo>
                  <a:pt x="2843946" y="510795"/>
                  <a:pt x="2847971" y="506902"/>
                  <a:pt x="2851243" y="500620"/>
                </a:cubicBezTo>
                <a:cubicBezTo>
                  <a:pt x="2852880" y="497479"/>
                  <a:pt x="2855268" y="496727"/>
                  <a:pt x="2855268" y="496727"/>
                </a:cubicBezTo>
                <a:cubicBezTo>
                  <a:pt x="2855268" y="496727"/>
                  <a:pt x="2856020" y="499116"/>
                  <a:pt x="2851996" y="503008"/>
                </a:cubicBezTo>
                <a:cubicBezTo>
                  <a:pt x="2847971" y="506902"/>
                  <a:pt x="2846334" y="510043"/>
                  <a:pt x="2850359" y="506151"/>
                </a:cubicBezTo>
                <a:cubicBezTo>
                  <a:pt x="2857656" y="495975"/>
                  <a:pt x="2856020" y="499116"/>
                  <a:pt x="2852748" y="505399"/>
                </a:cubicBezTo>
                <a:cubicBezTo>
                  <a:pt x="2852748" y="505399"/>
                  <a:pt x="2855136" y="504647"/>
                  <a:pt x="2856772" y="501506"/>
                </a:cubicBezTo>
                <a:cubicBezTo>
                  <a:pt x="2856772" y="501506"/>
                  <a:pt x="2858409" y="498365"/>
                  <a:pt x="2858409" y="498365"/>
                </a:cubicBezTo>
                <a:lnTo>
                  <a:pt x="2863316" y="488944"/>
                </a:lnTo>
                <a:lnTo>
                  <a:pt x="2860028" y="496213"/>
                </a:lnTo>
                <a:cubicBezTo>
                  <a:pt x="2860421" y="496417"/>
                  <a:pt x="2862433" y="494472"/>
                  <a:pt x="2866458" y="490578"/>
                </a:cubicBezTo>
                <a:cubicBezTo>
                  <a:pt x="2868847" y="489826"/>
                  <a:pt x="2868847" y="489826"/>
                  <a:pt x="2868847" y="489826"/>
                </a:cubicBezTo>
                <a:cubicBezTo>
                  <a:pt x="2870482" y="486686"/>
                  <a:pt x="2872870" y="485934"/>
                  <a:pt x="2872119" y="483545"/>
                </a:cubicBezTo>
                <a:cubicBezTo>
                  <a:pt x="2874506" y="482793"/>
                  <a:pt x="2874506" y="482793"/>
                  <a:pt x="2874506" y="482793"/>
                </a:cubicBezTo>
                <a:cubicBezTo>
                  <a:pt x="2876144" y="479652"/>
                  <a:pt x="2875392" y="477263"/>
                  <a:pt x="2875392" y="477263"/>
                </a:cubicBezTo>
                <a:cubicBezTo>
                  <a:pt x="2875392" y="477263"/>
                  <a:pt x="2877028" y="474122"/>
                  <a:pt x="2878663" y="470981"/>
                </a:cubicBezTo>
                <a:lnTo>
                  <a:pt x="2881005" y="468484"/>
                </a:lnTo>
                <a:lnTo>
                  <a:pt x="2881052" y="470229"/>
                </a:lnTo>
                <a:cubicBezTo>
                  <a:pt x="2879416" y="473370"/>
                  <a:pt x="2879416" y="473370"/>
                  <a:pt x="2881804" y="472618"/>
                </a:cubicBezTo>
                <a:cubicBezTo>
                  <a:pt x="2880920" y="478149"/>
                  <a:pt x="2876896" y="482042"/>
                  <a:pt x="2872870" y="485934"/>
                </a:cubicBezTo>
                <a:cubicBezTo>
                  <a:pt x="2871987" y="491465"/>
                  <a:pt x="2873622" y="488324"/>
                  <a:pt x="2876011" y="487572"/>
                </a:cubicBezTo>
                <a:cubicBezTo>
                  <a:pt x="2877647" y="484431"/>
                  <a:pt x="2879284" y="481290"/>
                  <a:pt x="2880920" y="478149"/>
                </a:cubicBezTo>
                <a:cubicBezTo>
                  <a:pt x="2880920" y="478149"/>
                  <a:pt x="2880920" y="478149"/>
                  <a:pt x="2882556" y="475009"/>
                </a:cubicBezTo>
                <a:cubicBezTo>
                  <a:pt x="2883308" y="477397"/>
                  <a:pt x="2883308" y="477397"/>
                  <a:pt x="2883308" y="477397"/>
                </a:cubicBezTo>
                <a:cubicBezTo>
                  <a:pt x="2887201" y="481424"/>
                  <a:pt x="2890605" y="467222"/>
                  <a:pt x="2892995" y="466470"/>
                </a:cubicBezTo>
                <a:cubicBezTo>
                  <a:pt x="2895383" y="465719"/>
                  <a:pt x="2895383" y="465719"/>
                  <a:pt x="2895383" y="465719"/>
                </a:cubicBezTo>
                <a:cubicBezTo>
                  <a:pt x="2899407" y="461826"/>
                  <a:pt x="2903432" y="457933"/>
                  <a:pt x="2906704" y="451650"/>
                </a:cubicBezTo>
                <a:cubicBezTo>
                  <a:pt x="2913118" y="447006"/>
                  <a:pt x="2915637" y="438335"/>
                  <a:pt x="2922050" y="433691"/>
                </a:cubicBezTo>
                <a:cubicBezTo>
                  <a:pt x="2918778" y="439972"/>
                  <a:pt x="2915505" y="446254"/>
                  <a:pt x="2911481" y="450147"/>
                </a:cubicBezTo>
                <a:cubicBezTo>
                  <a:pt x="2904937" y="462712"/>
                  <a:pt x="2904937" y="462712"/>
                  <a:pt x="2912101" y="460456"/>
                </a:cubicBezTo>
                <a:cubicBezTo>
                  <a:pt x="2914490" y="459705"/>
                  <a:pt x="2914490" y="459705"/>
                  <a:pt x="2909580" y="469128"/>
                </a:cubicBezTo>
                <a:cubicBezTo>
                  <a:pt x="2905556" y="473021"/>
                  <a:pt x="2902283" y="479302"/>
                  <a:pt x="2900647" y="482444"/>
                </a:cubicBezTo>
                <a:cubicBezTo>
                  <a:pt x="2899011" y="485586"/>
                  <a:pt x="2901399" y="484834"/>
                  <a:pt x="2904539" y="486470"/>
                </a:cubicBezTo>
                <a:cubicBezTo>
                  <a:pt x="2907812" y="480189"/>
                  <a:pt x="2912589" y="478686"/>
                  <a:pt x="2917498" y="469262"/>
                </a:cubicBezTo>
                <a:cubicBezTo>
                  <a:pt x="2920770" y="462981"/>
                  <a:pt x="2928067" y="452805"/>
                  <a:pt x="2932093" y="448912"/>
                </a:cubicBezTo>
                <a:cubicBezTo>
                  <a:pt x="2936868" y="447409"/>
                  <a:pt x="2936868" y="447409"/>
                  <a:pt x="2937753" y="441878"/>
                </a:cubicBezTo>
                <a:cubicBezTo>
                  <a:pt x="2941026" y="435597"/>
                  <a:pt x="2950580" y="432590"/>
                  <a:pt x="2953099" y="423918"/>
                </a:cubicBezTo>
                <a:cubicBezTo>
                  <a:pt x="2953099" y="423918"/>
                  <a:pt x="2956373" y="417635"/>
                  <a:pt x="2961148" y="416131"/>
                </a:cubicBezTo>
                <a:cubicBezTo>
                  <a:pt x="2961148" y="416131"/>
                  <a:pt x="2963537" y="415380"/>
                  <a:pt x="2963537" y="415380"/>
                </a:cubicBezTo>
                <a:cubicBezTo>
                  <a:pt x="2963537" y="415380"/>
                  <a:pt x="2963537" y="415380"/>
                  <a:pt x="2961901" y="418521"/>
                </a:cubicBezTo>
                <a:cubicBezTo>
                  <a:pt x="2955489" y="423167"/>
                  <a:pt x="2956992" y="427944"/>
                  <a:pt x="2955355" y="431087"/>
                </a:cubicBezTo>
                <a:cubicBezTo>
                  <a:pt x="2955355" y="431087"/>
                  <a:pt x="2958497" y="432722"/>
                  <a:pt x="2958497" y="432722"/>
                </a:cubicBezTo>
                <a:cubicBezTo>
                  <a:pt x="2954472" y="436616"/>
                  <a:pt x="2953719" y="434227"/>
                  <a:pt x="2953719" y="434227"/>
                </a:cubicBezTo>
                <a:cubicBezTo>
                  <a:pt x="2951332" y="434978"/>
                  <a:pt x="2949695" y="438120"/>
                  <a:pt x="2947307" y="438871"/>
                </a:cubicBezTo>
                <a:cubicBezTo>
                  <a:pt x="2948058" y="441261"/>
                  <a:pt x="2946421" y="444402"/>
                  <a:pt x="2946421" y="444402"/>
                </a:cubicBezTo>
                <a:cubicBezTo>
                  <a:pt x="2944034" y="445153"/>
                  <a:pt x="2944786" y="447543"/>
                  <a:pt x="2942398" y="448295"/>
                </a:cubicBezTo>
                <a:lnTo>
                  <a:pt x="2942176" y="449678"/>
                </a:lnTo>
                <a:lnTo>
                  <a:pt x="2940761" y="451436"/>
                </a:lnTo>
                <a:cubicBezTo>
                  <a:pt x="2941513" y="453825"/>
                  <a:pt x="2937489" y="457718"/>
                  <a:pt x="2937489" y="457718"/>
                </a:cubicBezTo>
                <a:cubicBezTo>
                  <a:pt x="2940629" y="459356"/>
                  <a:pt x="2940629" y="459356"/>
                  <a:pt x="2937357" y="465638"/>
                </a:cubicBezTo>
                <a:cubicBezTo>
                  <a:pt x="2934083" y="471920"/>
                  <a:pt x="2930811" y="478202"/>
                  <a:pt x="2926034" y="479705"/>
                </a:cubicBezTo>
                <a:cubicBezTo>
                  <a:pt x="2926786" y="482096"/>
                  <a:pt x="2926786" y="482096"/>
                  <a:pt x="2925151" y="485237"/>
                </a:cubicBezTo>
                <a:cubicBezTo>
                  <a:pt x="2923514" y="488377"/>
                  <a:pt x="2919489" y="492271"/>
                  <a:pt x="2919489" y="492271"/>
                </a:cubicBezTo>
                <a:cubicBezTo>
                  <a:pt x="2918737" y="489881"/>
                  <a:pt x="2918737" y="489881"/>
                  <a:pt x="2916349" y="490633"/>
                </a:cubicBezTo>
                <a:cubicBezTo>
                  <a:pt x="2911573" y="492135"/>
                  <a:pt x="2908300" y="498419"/>
                  <a:pt x="2902638" y="505452"/>
                </a:cubicBezTo>
                <a:cubicBezTo>
                  <a:pt x="2900250" y="506203"/>
                  <a:pt x="2900250" y="506203"/>
                  <a:pt x="2898614" y="509344"/>
                </a:cubicBezTo>
                <a:cubicBezTo>
                  <a:pt x="2896978" y="512487"/>
                  <a:pt x="2896226" y="510096"/>
                  <a:pt x="2894589" y="513238"/>
                </a:cubicBezTo>
                <a:cubicBezTo>
                  <a:pt x="2896226" y="510096"/>
                  <a:pt x="2896226" y="510096"/>
                  <a:pt x="2893836" y="510848"/>
                </a:cubicBezTo>
                <a:cubicBezTo>
                  <a:pt x="2888929" y="520271"/>
                  <a:pt x="2886539" y="521023"/>
                  <a:pt x="2884903" y="524165"/>
                </a:cubicBezTo>
                <a:cubicBezTo>
                  <a:pt x="2880880" y="528058"/>
                  <a:pt x="2877606" y="534340"/>
                  <a:pt x="2875218" y="535092"/>
                </a:cubicBezTo>
                <a:cubicBezTo>
                  <a:pt x="2873582" y="538233"/>
                  <a:pt x="2873582" y="538233"/>
                  <a:pt x="2873582" y="538233"/>
                </a:cubicBezTo>
                <a:cubicBezTo>
                  <a:pt x="2873582" y="538233"/>
                  <a:pt x="2875970" y="537482"/>
                  <a:pt x="2875970" y="537482"/>
                </a:cubicBezTo>
                <a:cubicBezTo>
                  <a:pt x="2881631" y="530447"/>
                  <a:pt x="2882384" y="532837"/>
                  <a:pt x="2882384" y="532837"/>
                </a:cubicBezTo>
                <a:cubicBezTo>
                  <a:pt x="2882384" y="532837"/>
                  <a:pt x="2880747" y="535978"/>
                  <a:pt x="2880747" y="535978"/>
                </a:cubicBezTo>
                <a:cubicBezTo>
                  <a:pt x="2877474" y="542259"/>
                  <a:pt x="2880614" y="543897"/>
                  <a:pt x="2883887" y="537615"/>
                </a:cubicBezTo>
                <a:cubicBezTo>
                  <a:pt x="2883887" y="537615"/>
                  <a:pt x="2887911" y="533723"/>
                  <a:pt x="2887911" y="533723"/>
                </a:cubicBezTo>
                <a:cubicBezTo>
                  <a:pt x="2889548" y="530582"/>
                  <a:pt x="2891184" y="527440"/>
                  <a:pt x="2891184" y="527440"/>
                </a:cubicBezTo>
                <a:cubicBezTo>
                  <a:pt x="2888795" y="528191"/>
                  <a:pt x="2892821" y="524300"/>
                  <a:pt x="2894457" y="521158"/>
                </a:cubicBezTo>
                <a:cubicBezTo>
                  <a:pt x="2896093" y="518016"/>
                  <a:pt x="2896845" y="520407"/>
                  <a:pt x="2901754" y="510983"/>
                </a:cubicBezTo>
                <a:cubicBezTo>
                  <a:pt x="2901754" y="510983"/>
                  <a:pt x="2901754" y="510983"/>
                  <a:pt x="2903390" y="507841"/>
                </a:cubicBezTo>
                <a:cubicBezTo>
                  <a:pt x="2903390" y="507841"/>
                  <a:pt x="2905779" y="507089"/>
                  <a:pt x="2908168" y="506338"/>
                </a:cubicBezTo>
                <a:cubicBezTo>
                  <a:pt x="2908168" y="506338"/>
                  <a:pt x="2909803" y="503197"/>
                  <a:pt x="2911440" y="500056"/>
                </a:cubicBezTo>
                <a:cubicBezTo>
                  <a:pt x="2911440" y="500056"/>
                  <a:pt x="2912191" y="502445"/>
                  <a:pt x="2910556" y="505586"/>
                </a:cubicBezTo>
                <a:lnTo>
                  <a:pt x="2910260" y="507430"/>
                </a:lnTo>
                <a:lnTo>
                  <a:pt x="2908919" y="508728"/>
                </a:lnTo>
                <a:cubicBezTo>
                  <a:pt x="2909672" y="511117"/>
                  <a:pt x="2909672" y="511117"/>
                  <a:pt x="2909672" y="511117"/>
                </a:cubicBezTo>
                <a:cubicBezTo>
                  <a:pt x="2908035" y="514258"/>
                  <a:pt x="2904010" y="518152"/>
                  <a:pt x="2902375" y="521293"/>
                </a:cubicBezTo>
                <a:cubicBezTo>
                  <a:pt x="2898349" y="525185"/>
                  <a:pt x="2896713" y="528327"/>
                  <a:pt x="2893441" y="534608"/>
                </a:cubicBezTo>
                <a:cubicBezTo>
                  <a:pt x="2891051" y="535361"/>
                  <a:pt x="2889416" y="538501"/>
                  <a:pt x="2889416" y="538501"/>
                </a:cubicBezTo>
                <a:cubicBezTo>
                  <a:pt x="2889416" y="538501"/>
                  <a:pt x="2891804" y="537749"/>
                  <a:pt x="2894192" y="536997"/>
                </a:cubicBezTo>
                <a:cubicBezTo>
                  <a:pt x="2895829" y="533856"/>
                  <a:pt x="2895829" y="533856"/>
                  <a:pt x="2895829" y="533856"/>
                </a:cubicBezTo>
                <a:cubicBezTo>
                  <a:pt x="2897465" y="530716"/>
                  <a:pt x="2897465" y="530716"/>
                  <a:pt x="2897465" y="530716"/>
                </a:cubicBezTo>
                <a:cubicBezTo>
                  <a:pt x="2899102" y="527575"/>
                  <a:pt x="2903126" y="523681"/>
                  <a:pt x="2904762" y="520541"/>
                </a:cubicBezTo>
                <a:cubicBezTo>
                  <a:pt x="2907151" y="519789"/>
                  <a:pt x="2908788" y="516648"/>
                  <a:pt x="2908788" y="516648"/>
                </a:cubicBezTo>
                <a:cubicBezTo>
                  <a:pt x="2908788" y="516648"/>
                  <a:pt x="2910424" y="513506"/>
                  <a:pt x="2910424" y="513506"/>
                </a:cubicBezTo>
                <a:cubicBezTo>
                  <a:pt x="2916837" y="508861"/>
                  <a:pt x="2912059" y="510365"/>
                  <a:pt x="2909672" y="511117"/>
                </a:cubicBezTo>
                <a:lnTo>
                  <a:pt x="2910260" y="507430"/>
                </a:lnTo>
                <a:lnTo>
                  <a:pt x="2912943" y="504834"/>
                </a:lnTo>
                <a:cubicBezTo>
                  <a:pt x="2915332" y="504083"/>
                  <a:pt x="2915332" y="504083"/>
                  <a:pt x="2917721" y="503331"/>
                </a:cubicBezTo>
                <a:cubicBezTo>
                  <a:pt x="2918473" y="505721"/>
                  <a:pt x="2920861" y="504970"/>
                  <a:pt x="2925770" y="495546"/>
                </a:cubicBezTo>
                <a:lnTo>
                  <a:pt x="2929774" y="491673"/>
                </a:lnTo>
                <a:lnTo>
                  <a:pt x="2929783" y="491680"/>
                </a:lnTo>
                <a:lnTo>
                  <a:pt x="2920729" y="512890"/>
                </a:lnTo>
                <a:cubicBezTo>
                  <a:pt x="2920729" y="512890"/>
                  <a:pt x="2923117" y="512138"/>
                  <a:pt x="2923117" y="512138"/>
                </a:cubicBezTo>
                <a:cubicBezTo>
                  <a:pt x="2924001" y="506606"/>
                  <a:pt x="2925639" y="503466"/>
                  <a:pt x="2928779" y="505103"/>
                </a:cubicBezTo>
                <a:cubicBezTo>
                  <a:pt x="2929531" y="507492"/>
                  <a:pt x="2931919" y="506740"/>
                  <a:pt x="2932671" y="509131"/>
                </a:cubicBezTo>
                <a:cubicBezTo>
                  <a:pt x="2935059" y="508379"/>
                  <a:pt x="2937448" y="507627"/>
                  <a:pt x="2939084" y="504485"/>
                </a:cubicBezTo>
                <a:cubicBezTo>
                  <a:pt x="2937448" y="507627"/>
                  <a:pt x="2935059" y="508379"/>
                  <a:pt x="2935811" y="510769"/>
                </a:cubicBezTo>
                <a:cubicBezTo>
                  <a:pt x="2935811" y="510769"/>
                  <a:pt x="2936562" y="513157"/>
                  <a:pt x="2942976" y="508513"/>
                </a:cubicBezTo>
                <a:cubicBezTo>
                  <a:pt x="2944613" y="505372"/>
                  <a:pt x="2942976" y="508513"/>
                  <a:pt x="2943729" y="510902"/>
                </a:cubicBezTo>
                <a:cubicBezTo>
                  <a:pt x="2947753" y="507010"/>
                  <a:pt x="2948504" y="509398"/>
                  <a:pt x="2944481" y="513292"/>
                </a:cubicBezTo>
                <a:cubicBezTo>
                  <a:pt x="2945232" y="515682"/>
                  <a:pt x="2945232" y="515682"/>
                  <a:pt x="2946869" y="512541"/>
                </a:cubicBezTo>
                <a:cubicBezTo>
                  <a:pt x="2949257" y="511789"/>
                  <a:pt x="2954918" y="504755"/>
                  <a:pt x="2956555" y="501614"/>
                </a:cubicBezTo>
                <a:cubicBezTo>
                  <a:pt x="2960579" y="497720"/>
                  <a:pt x="2965355" y="496216"/>
                  <a:pt x="2971769" y="491572"/>
                </a:cubicBezTo>
                <a:cubicBezTo>
                  <a:pt x="2973405" y="488432"/>
                  <a:pt x="2973405" y="488432"/>
                  <a:pt x="2973405" y="488432"/>
                </a:cubicBezTo>
                <a:cubicBezTo>
                  <a:pt x="2975793" y="487680"/>
                  <a:pt x="2977430" y="484538"/>
                  <a:pt x="2979066" y="481397"/>
                </a:cubicBezTo>
                <a:cubicBezTo>
                  <a:pt x="2979066" y="481397"/>
                  <a:pt x="2979254" y="481995"/>
                  <a:pt x="2979850" y="481807"/>
                </a:cubicBezTo>
                <a:lnTo>
                  <a:pt x="2980499" y="480946"/>
                </a:lnTo>
                <a:lnTo>
                  <a:pt x="2981454" y="480645"/>
                </a:lnTo>
                <a:cubicBezTo>
                  <a:pt x="2983843" y="479893"/>
                  <a:pt x="2983843" y="479893"/>
                  <a:pt x="2983843" y="479893"/>
                </a:cubicBezTo>
                <a:cubicBezTo>
                  <a:pt x="2985479" y="476752"/>
                  <a:pt x="2983090" y="477505"/>
                  <a:pt x="2983090" y="477505"/>
                </a:cubicBezTo>
                <a:lnTo>
                  <a:pt x="2980499" y="480946"/>
                </a:lnTo>
                <a:lnTo>
                  <a:pt x="2979066" y="481397"/>
                </a:lnTo>
                <a:cubicBezTo>
                  <a:pt x="2979066" y="481397"/>
                  <a:pt x="2979066" y="481397"/>
                  <a:pt x="2976678" y="482148"/>
                </a:cubicBezTo>
                <a:cubicBezTo>
                  <a:pt x="2978314" y="479007"/>
                  <a:pt x="2980703" y="478257"/>
                  <a:pt x="2979950" y="475867"/>
                </a:cubicBezTo>
                <a:cubicBezTo>
                  <a:pt x="2982338" y="475116"/>
                  <a:pt x="2983976" y="471974"/>
                  <a:pt x="2983976" y="471974"/>
                </a:cubicBezTo>
                <a:cubicBezTo>
                  <a:pt x="2987116" y="473612"/>
                  <a:pt x="2987116" y="473612"/>
                  <a:pt x="2988752" y="470471"/>
                </a:cubicBezTo>
                <a:cubicBezTo>
                  <a:pt x="2990387" y="467329"/>
                  <a:pt x="2990387" y="467329"/>
                  <a:pt x="2992025" y="464189"/>
                </a:cubicBezTo>
                <a:cubicBezTo>
                  <a:pt x="2992025" y="464189"/>
                  <a:pt x="2992025" y="464189"/>
                  <a:pt x="2993660" y="461047"/>
                </a:cubicBezTo>
                <a:cubicBezTo>
                  <a:pt x="2983976" y="471974"/>
                  <a:pt x="2981719" y="464806"/>
                  <a:pt x="2978577" y="463167"/>
                </a:cubicBezTo>
                <a:cubicBezTo>
                  <a:pt x="2982604" y="459275"/>
                  <a:pt x="2984239" y="456134"/>
                  <a:pt x="2987512" y="449851"/>
                </a:cubicBezTo>
                <a:cubicBezTo>
                  <a:pt x="2987512" y="449851"/>
                  <a:pt x="2989901" y="449099"/>
                  <a:pt x="2992288" y="448347"/>
                </a:cubicBezTo>
                <a:cubicBezTo>
                  <a:pt x="2991536" y="445959"/>
                  <a:pt x="2991536" y="445959"/>
                  <a:pt x="2991536" y="445959"/>
                </a:cubicBezTo>
                <a:cubicBezTo>
                  <a:pt x="2993173" y="442818"/>
                  <a:pt x="2994810" y="439677"/>
                  <a:pt x="2996445" y="436536"/>
                </a:cubicBezTo>
                <a:cubicBezTo>
                  <a:pt x="3003742" y="426361"/>
                  <a:pt x="3005379" y="423219"/>
                  <a:pt x="3002991" y="423971"/>
                </a:cubicBezTo>
                <a:cubicBezTo>
                  <a:pt x="3002239" y="421582"/>
                  <a:pt x="3004628" y="420830"/>
                  <a:pt x="3004628" y="420830"/>
                </a:cubicBezTo>
                <a:cubicBezTo>
                  <a:pt x="3006263" y="417688"/>
                  <a:pt x="3008651" y="416937"/>
                  <a:pt x="3007900" y="414549"/>
                </a:cubicBezTo>
                <a:lnTo>
                  <a:pt x="3008833" y="413871"/>
                </a:lnTo>
                <a:lnTo>
                  <a:pt x="3008695" y="414741"/>
                </a:lnTo>
                <a:lnTo>
                  <a:pt x="3009338" y="413505"/>
                </a:lnTo>
                <a:lnTo>
                  <a:pt x="3014312" y="409903"/>
                </a:lnTo>
                <a:cubicBezTo>
                  <a:pt x="3015949" y="406762"/>
                  <a:pt x="3015949" y="406762"/>
                  <a:pt x="3017585" y="403621"/>
                </a:cubicBezTo>
                <a:cubicBezTo>
                  <a:pt x="3018469" y="398090"/>
                  <a:pt x="3020858" y="397339"/>
                  <a:pt x="3023246" y="396587"/>
                </a:cubicBezTo>
                <a:cubicBezTo>
                  <a:pt x="3023246" y="396587"/>
                  <a:pt x="3024882" y="393446"/>
                  <a:pt x="3027271" y="392694"/>
                </a:cubicBezTo>
                <a:cubicBezTo>
                  <a:pt x="3031295" y="388802"/>
                  <a:pt x="3031295" y="388802"/>
                  <a:pt x="3028023" y="395083"/>
                </a:cubicBezTo>
                <a:cubicBezTo>
                  <a:pt x="3028023" y="395083"/>
                  <a:pt x="3030411" y="394332"/>
                  <a:pt x="3030411" y="394332"/>
                </a:cubicBezTo>
                <a:cubicBezTo>
                  <a:pt x="3029659" y="391942"/>
                  <a:pt x="3032048" y="391192"/>
                  <a:pt x="3032048" y="391192"/>
                </a:cubicBezTo>
                <a:cubicBezTo>
                  <a:pt x="3031295" y="388802"/>
                  <a:pt x="3031295" y="388802"/>
                  <a:pt x="3033684" y="388051"/>
                </a:cubicBezTo>
                <a:cubicBezTo>
                  <a:pt x="3040097" y="383405"/>
                  <a:pt x="3044122" y="379512"/>
                  <a:pt x="3047394" y="373231"/>
                </a:cubicBezTo>
                <a:cubicBezTo>
                  <a:pt x="3055575" y="357524"/>
                  <a:pt x="3059600" y="353632"/>
                  <a:pt x="3065881" y="356908"/>
                </a:cubicBezTo>
                <a:cubicBezTo>
                  <a:pt x="3068270" y="356156"/>
                  <a:pt x="3069906" y="353014"/>
                  <a:pt x="3072294" y="352262"/>
                </a:cubicBezTo>
                <a:cubicBezTo>
                  <a:pt x="3071542" y="349873"/>
                  <a:pt x="3073178" y="346732"/>
                  <a:pt x="3073178" y="346732"/>
                </a:cubicBezTo>
                <a:cubicBezTo>
                  <a:pt x="3070790" y="347484"/>
                  <a:pt x="3068402" y="348236"/>
                  <a:pt x="3068402" y="348236"/>
                </a:cubicBezTo>
                <a:cubicBezTo>
                  <a:pt x="3084633" y="324744"/>
                  <a:pt x="3092682" y="316958"/>
                  <a:pt x="3112805" y="297495"/>
                </a:cubicBezTo>
                <a:cubicBezTo>
                  <a:pt x="3114442" y="294353"/>
                  <a:pt x="3116830" y="293602"/>
                  <a:pt x="3120102" y="287320"/>
                </a:cubicBezTo>
                <a:cubicBezTo>
                  <a:pt x="3127400" y="277144"/>
                  <a:pt x="3133813" y="272500"/>
                  <a:pt x="3136953" y="274137"/>
                </a:cubicBezTo>
                <a:cubicBezTo>
                  <a:pt x="3142483" y="275023"/>
                  <a:pt x="3148142" y="267989"/>
                  <a:pt x="3153052" y="258566"/>
                </a:cubicBezTo>
                <a:cubicBezTo>
                  <a:pt x="3157077" y="254674"/>
                  <a:pt x="3161101" y="250780"/>
                  <a:pt x="3168398" y="240605"/>
                </a:cubicBezTo>
                <a:cubicBezTo>
                  <a:pt x="3165125" y="246888"/>
                  <a:pt x="3163490" y="250029"/>
                  <a:pt x="3161854" y="253171"/>
                </a:cubicBezTo>
                <a:cubicBezTo>
                  <a:pt x="3158580" y="259451"/>
                  <a:pt x="3158580" y="259451"/>
                  <a:pt x="3163357" y="257948"/>
                </a:cubicBezTo>
                <a:cubicBezTo>
                  <a:pt x="3169771" y="253304"/>
                  <a:pt x="3173794" y="249412"/>
                  <a:pt x="3174679" y="243881"/>
                </a:cubicBezTo>
                <a:cubicBezTo>
                  <a:pt x="3173175" y="239101"/>
                  <a:pt x="3176447" y="232819"/>
                  <a:pt x="3179719" y="226538"/>
                </a:cubicBezTo>
                <a:cubicBezTo>
                  <a:pt x="3181356" y="223396"/>
                  <a:pt x="3185381" y="219503"/>
                  <a:pt x="3185381" y="219503"/>
                </a:cubicBezTo>
                <a:cubicBezTo>
                  <a:pt x="3194183" y="214108"/>
                  <a:pt x="3194802" y="224416"/>
                  <a:pt x="3183480" y="238485"/>
                </a:cubicBezTo>
                <a:cubicBezTo>
                  <a:pt x="3183480" y="238485"/>
                  <a:pt x="3181845" y="241626"/>
                  <a:pt x="3181845" y="241626"/>
                </a:cubicBezTo>
                <a:cubicBezTo>
                  <a:pt x="3184984" y="243263"/>
                  <a:pt x="3180829" y="255076"/>
                  <a:pt x="3187993" y="252820"/>
                </a:cubicBezTo>
                <a:cubicBezTo>
                  <a:pt x="3192018" y="248928"/>
                  <a:pt x="3195158" y="250565"/>
                  <a:pt x="3191885" y="256848"/>
                </a:cubicBezTo>
                <a:cubicBezTo>
                  <a:pt x="3189365" y="265520"/>
                  <a:pt x="3192505" y="267157"/>
                  <a:pt x="3196530" y="263265"/>
                </a:cubicBezTo>
                <a:cubicBezTo>
                  <a:pt x="3202944" y="258620"/>
                  <a:pt x="3206084" y="260258"/>
                  <a:pt x="3209224" y="261895"/>
                </a:cubicBezTo>
                <a:cubicBezTo>
                  <a:pt x="3209224" y="261895"/>
                  <a:pt x="3211612" y="261143"/>
                  <a:pt x="3212364" y="263533"/>
                </a:cubicBezTo>
                <a:cubicBezTo>
                  <a:pt x="3214002" y="260392"/>
                  <a:pt x="3213249" y="258003"/>
                  <a:pt x="3213249" y="258003"/>
                </a:cubicBezTo>
                <a:cubicBezTo>
                  <a:pt x="3212497" y="255613"/>
                  <a:pt x="3212497" y="255613"/>
                  <a:pt x="3212497" y="255613"/>
                </a:cubicBezTo>
                <a:cubicBezTo>
                  <a:pt x="3214133" y="252472"/>
                  <a:pt x="3214133" y="252472"/>
                  <a:pt x="3216521" y="251720"/>
                </a:cubicBezTo>
                <a:cubicBezTo>
                  <a:pt x="3221298" y="250216"/>
                  <a:pt x="3221298" y="250216"/>
                  <a:pt x="3227842" y="237652"/>
                </a:cubicBezTo>
                <a:cubicBezTo>
                  <a:pt x="3227842" y="237652"/>
                  <a:pt x="3229480" y="234511"/>
                  <a:pt x="3229480" y="234511"/>
                </a:cubicBezTo>
                <a:cubicBezTo>
                  <a:pt x="3235892" y="229867"/>
                  <a:pt x="3239166" y="223585"/>
                  <a:pt x="3242437" y="217302"/>
                </a:cubicBezTo>
                <a:cubicBezTo>
                  <a:pt x="3241685" y="214913"/>
                  <a:pt x="3243322" y="211771"/>
                  <a:pt x="3245710" y="211019"/>
                </a:cubicBezTo>
                <a:cubicBezTo>
                  <a:pt x="3248099" y="210268"/>
                  <a:pt x="3250487" y="209516"/>
                  <a:pt x="3252123" y="206375"/>
                </a:cubicBezTo>
                <a:cubicBezTo>
                  <a:pt x="3251239" y="211906"/>
                  <a:pt x="3251990" y="214295"/>
                  <a:pt x="3251990" y="214295"/>
                </a:cubicBezTo>
                <a:cubicBezTo>
                  <a:pt x="3254380" y="213543"/>
                  <a:pt x="3255131" y="215934"/>
                  <a:pt x="3255131" y="215934"/>
                </a:cubicBezTo>
                <a:cubicBezTo>
                  <a:pt x="3255131" y="215934"/>
                  <a:pt x="3253495" y="219075"/>
                  <a:pt x="3251859" y="222215"/>
                </a:cubicBezTo>
                <a:cubicBezTo>
                  <a:pt x="3247835" y="226109"/>
                  <a:pt x="3247835" y="226109"/>
                  <a:pt x="3246197" y="229249"/>
                </a:cubicBezTo>
                <a:cubicBezTo>
                  <a:pt x="3247702" y="234028"/>
                  <a:pt x="3247702" y="234028"/>
                  <a:pt x="3253363" y="226994"/>
                </a:cubicBezTo>
                <a:cubicBezTo>
                  <a:pt x="3255751" y="226242"/>
                  <a:pt x="3257389" y="223102"/>
                  <a:pt x="3257389" y="223102"/>
                </a:cubicBezTo>
                <a:cubicBezTo>
                  <a:pt x="3259024" y="219960"/>
                  <a:pt x="3259024" y="219960"/>
                  <a:pt x="3259024" y="219960"/>
                </a:cubicBezTo>
                <a:cubicBezTo>
                  <a:pt x="3256636" y="220711"/>
                  <a:pt x="3254247" y="221463"/>
                  <a:pt x="3254247" y="221463"/>
                </a:cubicBezTo>
                <a:cubicBezTo>
                  <a:pt x="3254247" y="221463"/>
                  <a:pt x="3255884" y="218322"/>
                  <a:pt x="3258272" y="217570"/>
                </a:cubicBezTo>
                <a:cubicBezTo>
                  <a:pt x="3261544" y="211288"/>
                  <a:pt x="3263180" y="208148"/>
                  <a:pt x="3264817" y="205006"/>
                </a:cubicBezTo>
                <a:cubicBezTo>
                  <a:pt x="3268841" y="201113"/>
                  <a:pt x="3270477" y="197972"/>
                  <a:pt x="3272866" y="197220"/>
                </a:cubicBezTo>
                <a:lnTo>
                  <a:pt x="3276890" y="193328"/>
                </a:lnTo>
                <a:lnTo>
                  <a:pt x="3273619" y="199609"/>
                </a:lnTo>
                <a:cubicBezTo>
                  <a:pt x="3271981" y="202750"/>
                  <a:pt x="3271981" y="202750"/>
                  <a:pt x="3269593" y="203502"/>
                </a:cubicBezTo>
                <a:cubicBezTo>
                  <a:pt x="3269593" y="203502"/>
                  <a:pt x="3265570" y="207395"/>
                  <a:pt x="3265570" y="207395"/>
                </a:cubicBezTo>
                <a:cubicBezTo>
                  <a:pt x="3266322" y="209784"/>
                  <a:pt x="3263932" y="210536"/>
                  <a:pt x="3264685" y="212927"/>
                </a:cubicBezTo>
                <a:cubicBezTo>
                  <a:pt x="3264685" y="212927"/>
                  <a:pt x="3267073" y="212175"/>
                  <a:pt x="3268710" y="209033"/>
                </a:cubicBezTo>
                <a:cubicBezTo>
                  <a:pt x="3267073" y="212175"/>
                  <a:pt x="3267073" y="212175"/>
                  <a:pt x="3267073" y="212175"/>
                </a:cubicBezTo>
                <a:cubicBezTo>
                  <a:pt x="3273485" y="207529"/>
                  <a:pt x="3279899" y="202885"/>
                  <a:pt x="3285560" y="195851"/>
                </a:cubicBezTo>
                <a:cubicBezTo>
                  <a:pt x="3291974" y="191206"/>
                  <a:pt x="3295114" y="192844"/>
                  <a:pt x="3300775" y="185809"/>
                </a:cubicBezTo>
                <a:cubicBezTo>
                  <a:pt x="3301528" y="188199"/>
                  <a:pt x="3299890" y="191340"/>
                  <a:pt x="3295114" y="192844"/>
                </a:cubicBezTo>
                <a:cubicBezTo>
                  <a:pt x="3291841" y="199126"/>
                  <a:pt x="3291841" y="199126"/>
                  <a:pt x="3291841" y="199126"/>
                </a:cubicBezTo>
                <a:cubicBezTo>
                  <a:pt x="3292593" y="201516"/>
                  <a:pt x="3292593" y="201516"/>
                  <a:pt x="3290957" y="204658"/>
                </a:cubicBezTo>
                <a:cubicBezTo>
                  <a:pt x="3288568" y="205409"/>
                  <a:pt x="3286180" y="206161"/>
                  <a:pt x="3284544" y="209302"/>
                </a:cubicBezTo>
                <a:cubicBezTo>
                  <a:pt x="3282155" y="210053"/>
                  <a:pt x="3278883" y="216336"/>
                  <a:pt x="3282907" y="212442"/>
                </a:cubicBezTo>
                <a:cubicBezTo>
                  <a:pt x="3283660" y="214833"/>
                  <a:pt x="3283660" y="214833"/>
                  <a:pt x="3281271" y="215585"/>
                </a:cubicBezTo>
                <a:cubicBezTo>
                  <a:pt x="3275610" y="222616"/>
                  <a:pt x="3275610" y="222616"/>
                  <a:pt x="3273974" y="225759"/>
                </a:cubicBezTo>
                <a:cubicBezTo>
                  <a:pt x="3274726" y="228148"/>
                  <a:pt x="3273090" y="231288"/>
                  <a:pt x="3270701" y="232041"/>
                </a:cubicBezTo>
                <a:cubicBezTo>
                  <a:pt x="3270701" y="232041"/>
                  <a:pt x="3269065" y="235182"/>
                  <a:pt x="3268312" y="232793"/>
                </a:cubicBezTo>
                <a:cubicBezTo>
                  <a:pt x="3268312" y="232793"/>
                  <a:pt x="3265924" y="233543"/>
                  <a:pt x="3267560" y="230403"/>
                </a:cubicBezTo>
                <a:cubicBezTo>
                  <a:pt x="3269196" y="227262"/>
                  <a:pt x="3269196" y="227262"/>
                  <a:pt x="3266808" y="228014"/>
                </a:cubicBezTo>
                <a:cubicBezTo>
                  <a:pt x="3263537" y="234295"/>
                  <a:pt x="3261148" y="235047"/>
                  <a:pt x="3258759" y="235800"/>
                </a:cubicBezTo>
                <a:cubicBezTo>
                  <a:pt x="3257123" y="238941"/>
                  <a:pt x="3255486" y="242082"/>
                  <a:pt x="3253851" y="245223"/>
                </a:cubicBezTo>
                <a:cubicBezTo>
                  <a:pt x="3253851" y="245223"/>
                  <a:pt x="3248189" y="252257"/>
                  <a:pt x="3251462" y="245976"/>
                </a:cubicBezTo>
                <a:cubicBezTo>
                  <a:pt x="3251462" y="245976"/>
                  <a:pt x="3251462" y="245976"/>
                  <a:pt x="3249073" y="246728"/>
                </a:cubicBezTo>
                <a:cubicBezTo>
                  <a:pt x="3242529" y="259291"/>
                  <a:pt x="3247306" y="257787"/>
                  <a:pt x="3240008" y="267962"/>
                </a:cubicBezTo>
                <a:cubicBezTo>
                  <a:pt x="3240008" y="267962"/>
                  <a:pt x="3240760" y="270351"/>
                  <a:pt x="3238372" y="271103"/>
                </a:cubicBezTo>
                <a:cubicBezTo>
                  <a:pt x="3238372" y="271103"/>
                  <a:pt x="3240760" y="270351"/>
                  <a:pt x="3240760" y="270351"/>
                </a:cubicBezTo>
                <a:cubicBezTo>
                  <a:pt x="3246420" y="263318"/>
                  <a:pt x="3240760" y="270351"/>
                  <a:pt x="3241513" y="272742"/>
                </a:cubicBezTo>
                <a:cubicBezTo>
                  <a:pt x="3237486" y="276634"/>
                  <a:pt x="3235851" y="279775"/>
                  <a:pt x="3235099" y="277386"/>
                </a:cubicBezTo>
                <a:cubicBezTo>
                  <a:pt x="3232711" y="278138"/>
                  <a:pt x="3232711" y="278138"/>
                  <a:pt x="3232711" y="278138"/>
                </a:cubicBezTo>
                <a:cubicBezTo>
                  <a:pt x="3230322" y="278890"/>
                  <a:pt x="3228686" y="282030"/>
                  <a:pt x="3228686" y="282030"/>
                </a:cubicBezTo>
                <a:cubicBezTo>
                  <a:pt x="3223025" y="289065"/>
                  <a:pt x="3219752" y="295346"/>
                  <a:pt x="3214091" y="302381"/>
                </a:cubicBezTo>
                <a:cubicBezTo>
                  <a:pt x="3211703" y="303133"/>
                  <a:pt x="3207679" y="307025"/>
                  <a:pt x="3204406" y="313308"/>
                </a:cubicBezTo>
                <a:cubicBezTo>
                  <a:pt x="3205158" y="315697"/>
                  <a:pt x="3203522" y="318837"/>
                  <a:pt x="3205026" y="323616"/>
                </a:cubicBezTo>
                <a:cubicBezTo>
                  <a:pt x="3200248" y="325121"/>
                  <a:pt x="3197860" y="325873"/>
                  <a:pt x="3195473" y="326624"/>
                </a:cubicBezTo>
                <a:cubicBezTo>
                  <a:pt x="3195473" y="326624"/>
                  <a:pt x="3193085" y="327375"/>
                  <a:pt x="3193836" y="329763"/>
                </a:cubicBezTo>
                <a:cubicBezTo>
                  <a:pt x="3191447" y="330516"/>
                  <a:pt x="3192200" y="332905"/>
                  <a:pt x="3192200" y="332905"/>
                </a:cubicBezTo>
                <a:cubicBezTo>
                  <a:pt x="3192200" y="332905"/>
                  <a:pt x="3192200" y="332905"/>
                  <a:pt x="3192951" y="335295"/>
                </a:cubicBezTo>
                <a:cubicBezTo>
                  <a:pt x="3192951" y="335295"/>
                  <a:pt x="3191316" y="338436"/>
                  <a:pt x="3189679" y="341577"/>
                </a:cubicBezTo>
                <a:cubicBezTo>
                  <a:pt x="3185655" y="345470"/>
                  <a:pt x="3184770" y="351001"/>
                  <a:pt x="3179109" y="358035"/>
                </a:cubicBezTo>
                <a:cubicBezTo>
                  <a:pt x="3177473" y="361176"/>
                  <a:pt x="3171061" y="365819"/>
                  <a:pt x="3169423" y="368962"/>
                </a:cubicBezTo>
                <a:cubicBezTo>
                  <a:pt x="3163763" y="375994"/>
                  <a:pt x="3168539" y="374491"/>
                  <a:pt x="3168539" y="374491"/>
                </a:cubicBezTo>
                <a:cubicBezTo>
                  <a:pt x="3169292" y="376881"/>
                  <a:pt x="3168539" y="374491"/>
                  <a:pt x="3170927" y="373739"/>
                </a:cubicBezTo>
                <a:cubicBezTo>
                  <a:pt x="3173317" y="372988"/>
                  <a:pt x="3175704" y="372236"/>
                  <a:pt x="3178093" y="371484"/>
                </a:cubicBezTo>
                <a:cubicBezTo>
                  <a:pt x="3178093" y="371484"/>
                  <a:pt x="3172432" y="378519"/>
                  <a:pt x="3170795" y="381659"/>
                </a:cubicBezTo>
                <a:cubicBezTo>
                  <a:pt x="3167523" y="387943"/>
                  <a:pt x="3165135" y="388694"/>
                  <a:pt x="3166771" y="385553"/>
                </a:cubicBezTo>
                <a:cubicBezTo>
                  <a:pt x="3168407" y="382411"/>
                  <a:pt x="3170043" y="379271"/>
                  <a:pt x="3166019" y="383163"/>
                </a:cubicBezTo>
                <a:cubicBezTo>
                  <a:pt x="3166019" y="383163"/>
                  <a:pt x="3161995" y="387057"/>
                  <a:pt x="3162746" y="389446"/>
                </a:cubicBezTo>
                <a:cubicBezTo>
                  <a:pt x="3160358" y="390198"/>
                  <a:pt x="3158722" y="393338"/>
                  <a:pt x="3159474" y="395727"/>
                </a:cubicBezTo>
                <a:cubicBezTo>
                  <a:pt x="3157837" y="398868"/>
                  <a:pt x="3153812" y="402762"/>
                  <a:pt x="3151425" y="403514"/>
                </a:cubicBezTo>
                <a:cubicBezTo>
                  <a:pt x="3151425" y="403514"/>
                  <a:pt x="3151425" y="403514"/>
                  <a:pt x="3150672" y="401124"/>
                </a:cubicBezTo>
                <a:cubicBezTo>
                  <a:pt x="3157969" y="390950"/>
                  <a:pt x="3153944" y="394842"/>
                  <a:pt x="3153944" y="394842"/>
                </a:cubicBezTo>
                <a:cubicBezTo>
                  <a:pt x="3147532" y="399486"/>
                  <a:pt x="3144259" y="405769"/>
                  <a:pt x="3140235" y="409661"/>
                </a:cubicBezTo>
                <a:cubicBezTo>
                  <a:pt x="3138598" y="412802"/>
                  <a:pt x="3139350" y="415193"/>
                  <a:pt x="3137714" y="418333"/>
                </a:cubicBezTo>
                <a:cubicBezTo>
                  <a:pt x="3137714" y="418333"/>
                  <a:pt x="3138466" y="420722"/>
                  <a:pt x="3136077" y="421474"/>
                </a:cubicBezTo>
                <a:cubicBezTo>
                  <a:pt x="3132053" y="425368"/>
                  <a:pt x="3130417" y="428509"/>
                  <a:pt x="3128780" y="431649"/>
                </a:cubicBezTo>
                <a:cubicBezTo>
                  <a:pt x="3126260" y="440321"/>
                  <a:pt x="3123119" y="438683"/>
                  <a:pt x="3119095" y="442576"/>
                </a:cubicBezTo>
                <a:cubicBezTo>
                  <a:pt x="3119848" y="444965"/>
                  <a:pt x="3117459" y="445717"/>
                  <a:pt x="3115822" y="448858"/>
                </a:cubicBezTo>
                <a:cubicBezTo>
                  <a:pt x="3114186" y="451999"/>
                  <a:pt x="3110162" y="455892"/>
                  <a:pt x="3106137" y="459785"/>
                </a:cubicBezTo>
                <a:cubicBezTo>
                  <a:pt x="3106889" y="462176"/>
                  <a:pt x="3106137" y="459785"/>
                  <a:pt x="3104500" y="462926"/>
                </a:cubicBezTo>
                <a:cubicBezTo>
                  <a:pt x="3102113" y="463678"/>
                  <a:pt x="3099723" y="464431"/>
                  <a:pt x="3100475" y="466819"/>
                </a:cubicBezTo>
                <a:cubicBezTo>
                  <a:pt x="3098087" y="467571"/>
                  <a:pt x="3098840" y="469960"/>
                  <a:pt x="3099591" y="472350"/>
                </a:cubicBezTo>
                <a:cubicBezTo>
                  <a:pt x="3103616" y="468457"/>
                  <a:pt x="3105253" y="465316"/>
                  <a:pt x="3107640" y="464564"/>
                </a:cubicBezTo>
                <a:cubicBezTo>
                  <a:pt x="3106005" y="467705"/>
                  <a:pt x="3104368" y="470846"/>
                  <a:pt x="3102731" y="473987"/>
                </a:cubicBezTo>
                <a:cubicBezTo>
                  <a:pt x="3100343" y="474739"/>
                  <a:pt x="3101096" y="477128"/>
                  <a:pt x="3101096" y="477128"/>
                </a:cubicBezTo>
                <a:cubicBezTo>
                  <a:pt x="3102731" y="473987"/>
                  <a:pt x="3105120" y="473235"/>
                  <a:pt x="3106757" y="470095"/>
                </a:cubicBezTo>
                <a:cubicBezTo>
                  <a:pt x="3114054" y="459920"/>
                  <a:pt x="3115690" y="456778"/>
                  <a:pt x="3122104" y="452134"/>
                </a:cubicBezTo>
                <a:cubicBezTo>
                  <a:pt x="3122104" y="452134"/>
                  <a:pt x="3123739" y="448993"/>
                  <a:pt x="3123739" y="448993"/>
                </a:cubicBezTo>
                <a:cubicBezTo>
                  <a:pt x="3125375" y="445851"/>
                  <a:pt x="3129400" y="441958"/>
                  <a:pt x="3129400" y="441958"/>
                </a:cubicBezTo>
                <a:cubicBezTo>
                  <a:pt x="3128648" y="439569"/>
                  <a:pt x="3128648" y="439569"/>
                  <a:pt x="3128648" y="439569"/>
                </a:cubicBezTo>
                <a:cubicBezTo>
                  <a:pt x="3125507" y="437931"/>
                  <a:pt x="3125507" y="437931"/>
                  <a:pt x="3131921" y="433287"/>
                </a:cubicBezTo>
                <a:cubicBezTo>
                  <a:pt x="3133557" y="430146"/>
                  <a:pt x="3132804" y="427757"/>
                  <a:pt x="3135194" y="427004"/>
                </a:cubicBezTo>
                <a:cubicBezTo>
                  <a:pt x="3136831" y="423864"/>
                  <a:pt x="3138466" y="420722"/>
                  <a:pt x="3140854" y="419970"/>
                </a:cubicBezTo>
                <a:cubicBezTo>
                  <a:pt x="3138466" y="420722"/>
                  <a:pt x="3139218" y="423113"/>
                  <a:pt x="3139218" y="423113"/>
                </a:cubicBezTo>
                <a:cubicBezTo>
                  <a:pt x="3135194" y="427004"/>
                  <a:pt x="3135945" y="429394"/>
                  <a:pt x="3135945" y="429394"/>
                </a:cubicBezTo>
                <a:cubicBezTo>
                  <a:pt x="3138334" y="428642"/>
                  <a:pt x="3138334" y="428642"/>
                  <a:pt x="3138334" y="428642"/>
                </a:cubicBezTo>
                <a:cubicBezTo>
                  <a:pt x="3138334" y="428642"/>
                  <a:pt x="3142358" y="424750"/>
                  <a:pt x="3141606" y="422361"/>
                </a:cubicBezTo>
                <a:cubicBezTo>
                  <a:pt x="3143243" y="419219"/>
                  <a:pt x="3143243" y="419219"/>
                  <a:pt x="3148151" y="409795"/>
                </a:cubicBezTo>
                <a:cubicBezTo>
                  <a:pt x="3148903" y="412186"/>
                  <a:pt x="3151293" y="411434"/>
                  <a:pt x="3151293" y="411434"/>
                </a:cubicBezTo>
                <a:cubicBezTo>
                  <a:pt x="3153681" y="410682"/>
                  <a:pt x="3159342" y="403647"/>
                  <a:pt x="3162614" y="397365"/>
                </a:cubicBezTo>
                <a:cubicBezTo>
                  <a:pt x="3165002" y="396613"/>
                  <a:pt x="3166638" y="393472"/>
                  <a:pt x="3165886" y="391084"/>
                </a:cubicBezTo>
                <a:cubicBezTo>
                  <a:pt x="3169911" y="387191"/>
                  <a:pt x="3169911" y="387191"/>
                  <a:pt x="3180481" y="370732"/>
                </a:cubicBezTo>
                <a:cubicBezTo>
                  <a:pt x="3183754" y="364451"/>
                  <a:pt x="3186143" y="363699"/>
                  <a:pt x="3188530" y="362948"/>
                </a:cubicBezTo>
                <a:cubicBezTo>
                  <a:pt x="3190168" y="359806"/>
                  <a:pt x="3194943" y="358302"/>
                  <a:pt x="3195827" y="352773"/>
                </a:cubicBezTo>
                <a:cubicBezTo>
                  <a:pt x="3199853" y="348880"/>
                  <a:pt x="3203124" y="342597"/>
                  <a:pt x="3209538" y="337953"/>
                </a:cubicBezTo>
                <a:cubicBezTo>
                  <a:pt x="3208786" y="335563"/>
                  <a:pt x="3206397" y="336315"/>
                  <a:pt x="3206397" y="336315"/>
                </a:cubicBezTo>
                <a:cubicBezTo>
                  <a:pt x="3205646" y="333926"/>
                  <a:pt x="3208034" y="333174"/>
                  <a:pt x="3207282" y="330785"/>
                </a:cubicBezTo>
                <a:cubicBezTo>
                  <a:pt x="3209670" y="330033"/>
                  <a:pt x="3211307" y="326892"/>
                  <a:pt x="3211307" y="326892"/>
                </a:cubicBezTo>
                <a:cubicBezTo>
                  <a:pt x="3212058" y="329281"/>
                  <a:pt x="3214448" y="328529"/>
                  <a:pt x="3214448" y="328529"/>
                </a:cubicBezTo>
                <a:cubicBezTo>
                  <a:pt x="3220107" y="321494"/>
                  <a:pt x="3225016" y="312072"/>
                  <a:pt x="3226521" y="316852"/>
                </a:cubicBezTo>
                <a:cubicBezTo>
                  <a:pt x="3226521" y="316852"/>
                  <a:pt x="3228157" y="313711"/>
                  <a:pt x="3230547" y="312959"/>
                </a:cubicBezTo>
                <a:cubicBezTo>
                  <a:pt x="3236958" y="308313"/>
                  <a:pt x="3236958" y="308313"/>
                  <a:pt x="3239479" y="299642"/>
                </a:cubicBezTo>
                <a:cubicBezTo>
                  <a:pt x="3243504" y="295749"/>
                  <a:pt x="3242752" y="293360"/>
                  <a:pt x="3245140" y="292609"/>
                </a:cubicBezTo>
                <a:cubicBezTo>
                  <a:pt x="3249165" y="288715"/>
                  <a:pt x="3253189" y="284822"/>
                  <a:pt x="3256463" y="278541"/>
                </a:cubicBezTo>
                <a:cubicBezTo>
                  <a:pt x="3260487" y="274648"/>
                  <a:pt x="3259735" y="272257"/>
                  <a:pt x="3258098" y="275400"/>
                </a:cubicBezTo>
                <a:cubicBezTo>
                  <a:pt x="3254074" y="279292"/>
                  <a:pt x="3251685" y="280044"/>
                  <a:pt x="3254958" y="273761"/>
                </a:cubicBezTo>
                <a:cubicBezTo>
                  <a:pt x="3262255" y="263586"/>
                  <a:pt x="3263139" y="258056"/>
                  <a:pt x="3260752" y="258808"/>
                </a:cubicBezTo>
                <a:cubicBezTo>
                  <a:pt x="3260752" y="258808"/>
                  <a:pt x="3262387" y="255666"/>
                  <a:pt x="3261636" y="253276"/>
                </a:cubicBezTo>
                <a:cubicBezTo>
                  <a:pt x="3261636" y="253276"/>
                  <a:pt x="3259247" y="254028"/>
                  <a:pt x="3265661" y="249385"/>
                </a:cubicBezTo>
                <a:lnTo>
                  <a:pt x="3267296" y="246243"/>
                </a:lnTo>
                <a:lnTo>
                  <a:pt x="3266413" y="251773"/>
                </a:lnTo>
                <a:cubicBezTo>
                  <a:pt x="3264776" y="254914"/>
                  <a:pt x="3270437" y="247882"/>
                  <a:pt x="3271189" y="250269"/>
                </a:cubicBezTo>
                <a:cubicBezTo>
                  <a:pt x="3271189" y="250269"/>
                  <a:pt x="3273576" y="249518"/>
                  <a:pt x="3272825" y="247130"/>
                </a:cubicBezTo>
                <a:cubicBezTo>
                  <a:pt x="3272693" y="255049"/>
                  <a:pt x="3275833" y="256687"/>
                  <a:pt x="3283883" y="248900"/>
                </a:cubicBezTo>
                <a:cubicBezTo>
                  <a:pt x="3291932" y="241117"/>
                  <a:pt x="3294320" y="240365"/>
                  <a:pt x="3297461" y="242000"/>
                </a:cubicBezTo>
                <a:cubicBezTo>
                  <a:pt x="3299850" y="241249"/>
                  <a:pt x="3303873" y="237358"/>
                  <a:pt x="3308651" y="235853"/>
                </a:cubicBezTo>
                <a:cubicBezTo>
                  <a:pt x="3313427" y="234351"/>
                  <a:pt x="3311923" y="229571"/>
                  <a:pt x="3313560" y="226430"/>
                </a:cubicBezTo>
                <a:cubicBezTo>
                  <a:pt x="3317584" y="222537"/>
                  <a:pt x="3319974" y="221785"/>
                  <a:pt x="3323998" y="217893"/>
                </a:cubicBezTo>
                <a:cubicBezTo>
                  <a:pt x="3329658" y="210858"/>
                  <a:pt x="3332047" y="210107"/>
                  <a:pt x="3332798" y="212495"/>
                </a:cubicBezTo>
                <a:cubicBezTo>
                  <a:pt x="3333551" y="214886"/>
                  <a:pt x="3333551" y="214886"/>
                  <a:pt x="3333551" y="214886"/>
                </a:cubicBezTo>
                <a:cubicBezTo>
                  <a:pt x="3339963" y="210240"/>
                  <a:pt x="3345624" y="203207"/>
                  <a:pt x="3348897" y="196924"/>
                </a:cubicBezTo>
                <a:cubicBezTo>
                  <a:pt x="3350534" y="193785"/>
                  <a:pt x="3349781" y="191394"/>
                  <a:pt x="3351418" y="188253"/>
                </a:cubicBezTo>
                <a:cubicBezTo>
                  <a:pt x="3351551" y="180333"/>
                  <a:pt x="3361236" y="169406"/>
                  <a:pt x="3366897" y="162371"/>
                </a:cubicBezTo>
                <a:cubicBezTo>
                  <a:pt x="3377335" y="153835"/>
                  <a:pt x="3380476" y="155474"/>
                  <a:pt x="3377955" y="164144"/>
                </a:cubicBezTo>
                <a:cubicBezTo>
                  <a:pt x="3374682" y="170426"/>
                  <a:pt x="3377070" y="169674"/>
                  <a:pt x="3381095" y="165782"/>
                </a:cubicBezTo>
                <a:cubicBezTo>
                  <a:pt x="3383484" y="165029"/>
                  <a:pt x="3386624" y="166667"/>
                  <a:pt x="3386624" y="166667"/>
                </a:cubicBezTo>
                <a:cubicBezTo>
                  <a:pt x="3386624" y="166667"/>
                  <a:pt x="3384988" y="169809"/>
                  <a:pt x="3384988" y="169809"/>
                </a:cubicBezTo>
                <a:cubicBezTo>
                  <a:pt x="3376185" y="175205"/>
                  <a:pt x="3373666" y="183877"/>
                  <a:pt x="3368756" y="193300"/>
                </a:cubicBezTo>
                <a:cubicBezTo>
                  <a:pt x="3368756" y="193300"/>
                  <a:pt x="3367120" y="196442"/>
                  <a:pt x="3364731" y="197193"/>
                </a:cubicBezTo>
                <a:cubicBezTo>
                  <a:pt x="3365616" y="191662"/>
                  <a:pt x="3365616" y="191662"/>
                  <a:pt x="3364864" y="189273"/>
                </a:cubicBezTo>
                <a:cubicBezTo>
                  <a:pt x="3364864" y="189273"/>
                  <a:pt x="3366501" y="186132"/>
                  <a:pt x="3368137" y="182991"/>
                </a:cubicBezTo>
                <a:cubicBezTo>
                  <a:pt x="3367385" y="180603"/>
                  <a:pt x="3371410" y="176709"/>
                  <a:pt x="3371410" y="176709"/>
                </a:cubicBezTo>
                <a:cubicBezTo>
                  <a:pt x="3373045" y="173568"/>
                  <a:pt x="3373929" y="168037"/>
                  <a:pt x="3371542" y="168789"/>
                </a:cubicBezTo>
                <a:cubicBezTo>
                  <a:pt x="3369154" y="169540"/>
                  <a:pt x="3365880" y="175823"/>
                  <a:pt x="3364244" y="178964"/>
                </a:cubicBezTo>
                <a:cubicBezTo>
                  <a:pt x="3364244" y="178964"/>
                  <a:pt x="3360220" y="182858"/>
                  <a:pt x="3358583" y="185998"/>
                </a:cubicBezTo>
                <a:cubicBezTo>
                  <a:pt x="3358583" y="185998"/>
                  <a:pt x="3356947" y="189139"/>
                  <a:pt x="3354559" y="189891"/>
                </a:cubicBezTo>
                <a:cubicBezTo>
                  <a:pt x="3355311" y="192281"/>
                  <a:pt x="3357699" y="191530"/>
                  <a:pt x="3357699" y="191530"/>
                </a:cubicBezTo>
                <a:cubicBezTo>
                  <a:pt x="3362344" y="197945"/>
                  <a:pt x="3362344" y="197945"/>
                  <a:pt x="3350137" y="217544"/>
                </a:cubicBezTo>
                <a:cubicBezTo>
                  <a:pt x="3348501" y="220685"/>
                  <a:pt x="3348501" y="220685"/>
                  <a:pt x="3346865" y="223826"/>
                </a:cubicBezTo>
                <a:cubicBezTo>
                  <a:pt x="3341955" y="233249"/>
                  <a:pt x="3340319" y="236389"/>
                  <a:pt x="3334038" y="233114"/>
                </a:cubicBezTo>
                <a:cubicBezTo>
                  <a:pt x="3334038" y="233114"/>
                  <a:pt x="3334038" y="233114"/>
                  <a:pt x="3331650" y="233866"/>
                </a:cubicBezTo>
                <a:cubicBezTo>
                  <a:pt x="3330766" y="239396"/>
                  <a:pt x="3333906" y="241034"/>
                  <a:pt x="3337047" y="242672"/>
                </a:cubicBezTo>
                <a:cubicBezTo>
                  <a:pt x="3340187" y="244309"/>
                  <a:pt x="3339567" y="234000"/>
                  <a:pt x="3344344" y="232498"/>
                </a:cubicBezTo>
                <a:cubicBezTo>
                  <a:pt x="3351509" y="230243"/>
                  <a:pt x="3357922" y="225597"/>
                  <a:pt x="3366855" y="212282"/>
                </a:cubicBezTo>
                <a:cubicBezTo>
                  <a:pt x="3374021" y="210027"/>
                  <a:pt x="3381319" y="199851"/>
                  <a:pt x="3386095" y="198348"/>
                </a:cubicBezTo>
                <a:cubicBezTo>
                  <a:pt x="3390872" y="196845"/>
                  <a:pt x="3394897" y="192951"/>
                  <a:pt x="3395781" y="187421"/>
                </a:cubicBezTo>
                <a:cubicBezTo>
                  <a:pt x="3396665" y="181889"/>
                  <a:pt x="3399938" y="175608"/>
                  <a:pt x="3403963" y="171715"/>
                </a:cubicBezTo>
                <a:cubicBezTo>
                  <a:pt x="3412012" y="163930"/>
                  <a:pt x="3417673" y="156895"/>
                  <a:pt x="3423334" y="149862"/>
                </a:cubicBezTo>
                <a:cubicBezTo>
                  <a:pt x="3425723" y="149110"/>
                  <a:pt x="3425723" y="149110"/>
                  <a:pt x="3425723" y="149110"/>
                </a:cubicBezTo>
                <a:cubicBezTo>
                  <a:pt x="3421698" y="153003"/>
                  <a:pt x="3420061" y="156143"/>
                  <a:pt x="3418425" y="159285"/>
                </a:cubicBezTo>
                <a:cubicBezTo>
                  <a:pt x="3416789" y="162425"/>
                  <a:pt x="3415152" y="165567"/>
                  <a:pt x="3412764" y="166319"/>
                </a:cubicBezTo>
                <a:cubicBezTo>
                  <a:pt x="3411128" y="169460"/>
                  <a:pt x="3411128" y="169460"/>
                  <a:pt x="3411880" y="171850"/>
                </a:cubicBezTo>
                <a:cubicBezTo>
                  <a:pt x="3413516" y="168709"/>
                  <a:pt x="3417542" y="164816"/>
                  <a:pt x="3419930" y="164064"/>
                </a:cubicBezTo>
                <a:cubicBezTo>
                  <a:pt x="3427979" y="156278"/>
                  <a:pt x="3432003" y="152384"/>
                  <a:pt x="3429747" y="145216"/>
                </a:cubicBezTo>
                <a:cubicBezTo>
                  <a:pt x="3429747" y="145216"/>
                  <a:pt x="3431383" y="142075"/>
                  <a:pt x="3431383" y="142075"/>
                </a:cubicBezTo>
                <a:cubicBezTo>
                  <a:pt x="3436160" y="140571"/>
                  <a:pt x="3437797" y="137432"/>
                  <a:pt x="3441822" y="133538"/>
                </a:cubicBezTo>
                <a:cubicBezTo>
                  <a:pt x="3444209" y="132787"/>
                  <a:pt x="3444209" y="132787"/>
                  <a:pt x="3438549" y="139820"/>
                </a:cubicBezTo>
                <a:cubicBezTo>
                  <a:pt x="3436160" y="140571"/>
                  <a:pt x="3434523" y="143712"/>
                  <a:pt x="3434523" y="143712"/>
                </a:cubicBezTo>
                <a:cubicBezTo>
                  <a:pt x="3435276" y="146103"/>
                  <a:pt x="3435276" y="146103"/>
                  <a:pt x="3433639" y="149243"/>
                </a:cubicBezTo>
                <a:cubicBezTo>
                  <a:pt x="3433639" y="149243"/>
                  <a:pt x="3433639" y="149243"/>
                  <a:pt x="3436028" y="148491"/>
                </a:cubicBezTo>
                <a:cubicBezTo>
                  <a:pt x="3436028" y="148491"/>
                  <a:pt x="3440052" y="144600"/>
                  <a:pt x="3440052" y="144600"/>
                </a:cubicBezTo>
                <a:cubicBezTo>
                  <a:pt x="3440052" y="144600"/>
                  <a:pt x="3440052" y="144600"/>
                  <a:pt x="3439300" y="142209"/>
                </a:cubicBezTo>
                <a:cubicBezTo>
                  <a:pt x="3445713" y="137565"/>
                  <a:pt x="3453763" y="129780"/>
                  <a:pt x="3459291" y="130667"/>
                </a:cubicBezTo>
                <a:cubicBezTo>
                  <a:pt x="3464821" y="131551"/>
                  <a:pt x="3466457" y="128411"/>
                  <a:pt x="3459912" y="140974"/>
                </a:cubicBezTo>
                <a:cubicBezTo>
                  <a:pt x="3452614" y="151149"/>
                  <a:pt x="3455001" y="150399"/>
                  <a:pt x="3457391" y="149646"/>
                </a:cubicBezTo>
                <a:cubicBezTo>
                  <a:pt x="3457391" y="149646"/>
                  <a:pt x="3455001" y="150399"/>
                  <a:pt x="3455001" y="150399"/>
                </a:cubicBezTo>
                <a:cubicBezTo>
                  <a:pt x="3453366" y="153540"/>
                  <a:pt x="3451730" y="156681"/>
                  <a:pt x="3449342" y="157433"/>
                </a:cubicBezTo>
                <a:cubicBezTo>
                  <a:pt x="3447704" y="160574"/>
                  <a:pt x="3446069" y="163715"/>
                  <a:pt x="3446069" y="163715"/>
                </a:cubicBezTo>
                <a:cubicBezTo>
                  <a:pt x="3446069" y="163715"/>
                  <a:pt x="3448457" y="162963"/>
                  <a:pt x="3448457" y="162963"/>
                </a:cubicBezTo>
                <a:cubicBezTo>
                  <a:pt x="3451730" y="156681"/>
                  <a:pt x="3455755" y="152788"/>
                  <a:pt x="3459780" y="148894"/>
                </a:cubicBezTo>
                <a:cubicBezTo>
                  <a:pt x="3464555" y="147392"/>
                  <a:pt x="3467829" y="141109"/>
                  <a:pt x="3473490" y="134075"/>
                </a:cubicBezTo>
                <a:cubicBezTo>
                  <a:pt x="3473490" y="134075"/>
                  <a:pt x="3477514" y="130182"/>
                  <a:pt x="3477514" y="130182"/>
                </a:cubicBezTo>
                <a:cubicBezTo>
                  <a:pt x="3478266" y="132572"/>
                  <a:pt x="3479018" y="134960"/>
                  <a:pt x="3476630" y="135712"/>
                </a:cubicBezTo>
                <a:cubicBezTo>
                  <a:pt x="3470969" y="142747"/>
                  <a:pt x="3476498" y="143632"/>
                  <a:pt x="3469201" y="153807"/>
                </a:cubicBezTo>
                <a:cubicBezTo>
                  <a:pt x="3469201" y="153807"/>
                  <a:pt x="3471589" y="153056"/>
                  <a:pt x="3471589" y="153056"/>
                </a:cubicBezTo>
                <a:cubicBezTo>
                  <a:pt x="3477251" y="146023"/>
                  <a:pt x="3483794" y="133457"/>
                  <a:pt x="3485432" y="130317"/>
                </a:cubicBezTo>
                <a:cubicBezTo>
                  <a:pt x="3484679" y="127926"/>
                  <a:pt x="3488703" y="124034"/>
                  <a:pt x="3490340" y="120895"/>
                </a:cubicBezTo>
                <a:cubicBezTo>
                  <a:pt x="3491225" y="115363"/>
                  <a:pt x="3490473" y="112974"/>
                  <a:pt x="3494497" y="109081"/>
                </a:cubicBezTo>
                <a:cubicBezTo>
                  <a:pt x="3499274" y="107577"/>
                  <a:pt x="3497505" y="118638"/>
                  <a:pt x="3508076" y="102181"/>
                </a:cubicBezTo>
                <a:cubicBezTo>
                  <a:pt x="3508076" y="102181"/>
                  <a:pt x="3510464" y="101429"/>
                  <a:pt x="3512100" y="98288"/>
                </a:cubicBezTo>
                <a:cubicBezTo>
                  <a:pt x="3508827" y="104569"/>
                  <a:pt x="3511968" y="106208"/>
                  <a:pt x="3512720" y="108597"/>
                </a:cubicBezTo>
                <a:cubicBezTo>
                  <a:pt x="3512720" y="108597"/>
                  <a:pt x="3511083" y="111739"/>
                  <a:pt x="3508695" y="112490"/>
                </a:cubicBezTo>
                <a:cubicBezTo>
                  <a:pt x="3503034" y="119523"/>
                  <a:pt x="3502901" y="127443"/>
                  <a:pt x="3494099" y="132840"/>
                </a:cubicBezTo>
                <a:cubicBezTo>
                  <a:pt x="3492464" y="135982"/>
                  <a:pt x="3493216" y="138370"/>
                  <a:pt x="3492332" y="143902"/>
                </a:cubicBezTo>
                <a:cubicBezTo>
                  <a:pt x="3488306" y="147795"/>
                  <a:pt x="3486671" y="150936"/>
                  <a:pt x="3484283" y="151687"/>
                </a:cubicBezTo>
                <a:cubicBezTo>
                  <a:pt x="3481143" y="150049"/>
                  <a:pt x="3479507" y="153191"/>
                  <a:pt x="3477118" y="153943"/>
                </a:cubicBezTo>
                <a:cubicBezTo>
                  <a:pt x="3475481" y="157083"/>
                  <a:pt x="3477869" y="156331"/>
                  <a:pt x="3480259" y="155579"/>
                </a:cubicBezTo>
                <a:cubicBezTo>
                  <a:pt x="3480259" y="155579"/>
                  <a:pt x="3481011" y="157968"/>
                  <a:pt x="3481762" y="160358"/>
                </a:cubicBezTo>
                <a:cubicBezTo>
                  <a:pt x="3480126" y="163499"/>
                  <a:pt x="3476101" y="167392"/>
                  <a:pt x="3474465" y="170533"/>
                </a:cubicBezTo>
                <a:cubicBezTo>
                  <a:pt x="3472077" y="171286"/>
                  <a:pt x="3471324" y="168896"/>
                  <a:pt x="3471324" y="168896"/>
                </a:cubicBezTo>
                <a:cubicBezTo>
                  <a:pt x="3468935" y="169647"/>
                  <a:pt x="3464160" y="171151"/>
                  <a:pt x="3462523" y="174293"/>
                </a:cubicBezTo>
                <a:cubicBezTo>
                  <a:pt x="3461639" y="179823"/>
                  <a:pt x="3468052" y="175178"/>
                  <a:pt x="3471193" y="176817"/>
                </a:cubicBezTo>
                <a:cubicBezTo>
                  <a:pt x="3474332" y="178454"/>
                  <a:pt x="3471812" y="187125"/>
                  <a:pt x="3470175" y="190265"/>
                </a:cubicBezTo>
                <a:cubicBezTo>
                  <a:pt x="3476588" y="185622"/>
                  <a:pt x="3481498" y="176199"/>
                  <a:pt x="3487911" y="171555"/>
                </a:cubicBezTo>
                <a:cubicBezTo>
                  <a:pt x="3490300" y="170803"/>
                  <a:pt x="3495960" y="163768"/>
                  <a:pt x="3496712" y="166157"/>
                </a:cubicBezTo>
                <a:cubicBezTo>
                  <a:pt x="3497465" y="168548"/>
                  <a:pt x="3496712" y="166157"/>
                  <a:pt x="3500737" y="162264"/>
                </a:cubicBezTo>
                <a:cubicBezTo>
                  <a:pt x="3502373" y="159123"/>
                  <a:pt x="3504009" y="155982"/>
                  <a:pt x="3506397" y="155230"/>
                </a:cubicBezTo>
                <a:cubicBezTo>
                  <a:pt x="3519223" y="145941"/>
                  <a:pt x="3530678" y="123954"/>
                  <a:pt x="3543504" y="114664"/>
                </a:cubicBezTo>
                <a:cubicBezTo>
                  <a:pt x="3546024" y="105992"/>
                  <a:pt x="3551686" y="98959"/>
                  <a:pt x="3555578" y="102985"/>
                </a:cubicBezTo>
                <a:cubicBezTo>
                  <a:pt x="3555578" y="102985"/>
                  <a:pt x="3559603" y="99094"/>
                  <a:pt x="3558850" y="96704"/>
                </a:cubicBezTo>
                <a:cubicBezTo>
                  <a:pt x="3561239" y="95951"/>
                  <a:pt x="3560487" y="93563"/>
                  <a:pt x="3560487" y="93563"/>
                </a:cubicBezTo>
                <a:cubicBezTo>
                  <a:pt x="3558983" y="88783"/>
                  <a:pt x="3562255" y="82502"/>
                  <a:pt x="3568669" y="77856"/>
                </a:cubicBezTo>
                <a:cubicBezTo>
                  <a:pt x="3575081" y="73213"/>
                  <a:pt x="3580743" y="66179"/>
                  <a:pt x="3585519" y="64675"/>
                </a:cubicBezTo>
                <a:cubicBezTo>
                  <a:pt x="3592683" y="62420"/>
                  <a:pt x="3600733" y="54634"/>
                  <a:pt x="3607278" y="42070"/>
                </a:cubicBezTo>
                <a:cubicBezTo>
                  <a:pt x="3611304" y="38177"/>
                  <a:pt x="3613691" y="37425"/>
                  <a:pt x="3616964" y="31143"/>
                </a:cubicBezTo>
                <a:cubicBezTo>
                  <a:pt x="3616964" y="31143"/>
                  <a:pt x="3622625" y="24109"/>
                  <a:pt x="3624261" y="20969"/>
                </a:cubicBezTo>
                <a:cubicBezTo>
                  <a:pt x="3630674" y="16324"/>
                  <a:pt x="3621741" y="29640"/>
                  <a:pt x="3627402" y="22606"/>
                </a:cubicBezTo>
                <a:cubicBezTo>
                  <a:pt x="3629790" y="21854"/>
                  <a:pt x="3632179" y="21102"/>
                  <a:pt x="3633814" y="17962"/>
                </a:cubicBezTo>
                <a:cubicBezTo>
                  <a:pt x="3635452" y="14821"/>
                  <a:pt x="3634699" y="12430"/>
                  <a:pt x="3633947" y="10042"/>
                </a:cubicBezTo>
                <a:cubicBezTo>
                  <a:pt x="3633947" y="10042"/>
                  <a:pt x="3635583" y="6900"/>
                  <a:pt x="3637972" y="6148"/>
                </a:cubicBezTo>
                <a:cubicBezTo>
                  <a:pt x="3638724" y="8539"/>
                  <a:pt x="3640736" y="6591"/>
                  <a:pt x="3642952" y="4252"/>
                </a:cubicBezTo>
                <a:close/>
                <a:moveTo>
                  <a:pt x="3649161" y="0"/>
                </a:moveTo>
                <a:lnTo>
                  <a:pt x="3646058" y="2126"/>
                </a:lnTo>
                <a:lnTo>
                  <a:pt x="3646773" y="752"/>
                </a:lnTo>
                <a:cubicBezTo>
                  <a:pt x="3649161" y="0"/>
                  <a:pt x="3649161" y="0"/>
                  <a:pt x="3649161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090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withEffect" nodePh="1" p14:presetBounceEnd="50667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667">
                                          <p:cBhvr additive="base">
                                            <p:cTn id="7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667">
                                          <p:cBhvr additive="base">
                                            <p:cTn id="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</p:bldLst>
      </p:timing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4500548" y="1501816"/>
            <a:ext cx="3195653" cy="3194845"/>
          </a:xfrm>
          <a:custGeom>
            <a:avLst/>
            <a:gdLst>
              <a:gd name="connsiteX0" fmla="*/ 1597827 w 3195653"/>
              <a:gd name="connsiteY0" fmla="*/ 168 h 3194845"/>
              <a:gd name="connsiteX1" fmla="*/ 2616086 w 3195653"/>
              <a:gd name="connsiteY1" fmla="*/ 579421 h 3194845"/>
              <a:gd name="connsiteX2" fmla="*/ 3195486 w 3195653"/>
              <a:gd name="connsiteY2" fmla="*/ 1597423 h 3194845"/>
              <a:gd name="connsiteX3" fmla="*/ 2616086 w 3195653"/>
              <a:gd name="connsiteY3" fmla="*/ 2615424 h 3194845"/>
              <a:gd name="connsiteX4" fmla="*/ 1597827 w 3195653"/>
              <a:gd name="connsiteY4" fmla="*/ 3194678 h 3194845"/>
              <a:gd name="connsiteX5" fmla="*/ 579568 w 3195653"/>
              <a:gd name="connsiteY5" fmla="*/ 2615424 h 3194845"/>
              <a:gd name="connsiteX6" fmla="*/ 168 w 3195653"/>
              <a:gd name="connsiteY6" fmla="*/ 1597423 h 3194845"/>
              <a:gd name="connsiteX7" fmla="*/ 579568 w 3195653"/>
              <a:gd name="connsiteY7" fmla="*/ 579421 h 3194845"/>
              <a:gd name="connsiteX8" fmla="*/ 1597827 w 3195653"/>
              <a:gd name="connsiteY8" fmla="*/ 168 h 3194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95653" h="3194845">
                <a:moveTo>
                  <a:pt x="1597827" y="168"/>
                </a:moveTo>
                <a:cubicBezTo>
                  <a:pt x="1939899" y="-7785"/>
                  <a:pt x="2295228" y="267924"/>
                  <a:pt x="2616086" y="579421"/>
                </a:cubicBezTo>
                <a:cubicBezTo>
                  <a:pt x="2927663" y="900198"/>
                  <a:pt x="3203441" y="1255438"/>
                  <a:pt x="3195486" y="1597423"/>
                </a:cubicBezTo>
                <a:cubicBezTo>
                  <a:pt x="3203441" y="1939408"/>
                  <a:pt x="2927663" y="2294648"/>
                  <a:pt x="2616086" y="2615424"/>
                </a:cubicBezTo>
                <a:cubicBezTo>
                  <a:pt x="2295228" y="2926922"/>
                  <a:pt x="1939899" y="3202630"/>
                  <a:pt x="1597827" y="3194678"/>
                </a:cubicBezTo>
                <a:cubicBezTo>
                  <a:pt x="1255757" y="3202630"/>
                  <a:pt x="900426" y="2926922"/>
                  <a:pt x="579568" y="2615424"/>
                </a:cubicBezTo>
                <a:cubicBezTo>
                  <a:pt x="267992" y="2294648"/>
                  <a:pt x="-7787" y="1939408"/>
                  <a:pt x="168" y="1597423"/>
                </a:cubicBezTo>
                <a:cubicBezTo>
                  <a:pt x="-7787" y="1255438"/>
                  <a:pt x="267992" y="900198"/>
                  <a:pt x="579568" y="579421"/>
                </a:cubicBezTo>
                <a:cubicBezTo>
                  <a:pt x="900426" y="267924"/>
                  <a:pt x="1255757" y="-7785"/>
                  <a:pt x="1597827" y="168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24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420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07028" y="107026"/>
            <a:ext cx="5934957" cy="6643946"/>
          </a:xfrm>
          <a:custGeom>
            <a:avLst/>
            <a:gdLst>
              <a:gd name="connsiteX0" fmla="*/ 0 w 5934957"/>
              <a:gd name="connsiteY0" fmla="*/ 0 h 6643946"/>
              <a:gd name="connsiteX1" fmla="*/ 5934957 w 5934957"/>
              <a:gd name="connsiteY1" fmla="*/ 0 h 6643946"/>
              <a:gd name="connsiteX2" fmla="*/ 5934957 w 5934957"/>
              <a:gd name="connsiteY2" fmla="*/ 6643946 h 6643946"/>
              <a:gd name="connsiteX3" fmla="*/ 0 w 5934957"/>
              <a:gd name="connsiteY3" fmla="*/ 6643946 h 6643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4957" h="6643946">
                <a:moveTo>
                  <a:pt x="0" y="0"/>
                </a:moveTo>
                <a:lnTo>
                  <a:pt x="5934957" y="0"/>
                </a:lnTo>
                <a:lnTo>
                  <a:pt x="5934957" y="6643946"/>
                </a:lnTo>
                <a:lnTo>
                  <a:pt x="0" y="6643946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 userDrawn="1">
            <p:ph type="pic" sz="quarter" idx="12"/>
          </p:nvPr>
        </p:nvSpPr>
        <p:spPr>
          <a:xfrm>
            <a:off x="6149013" y="107028"/>
            <a:ext cx="2913965" cy="3268461"/>
          </a:xfrm>
          <a:custGeom>
            <a:avLst/>
            <a:gdLst>
              <a:gd name="connsiteX0" fmla="*/ 0 w 2913965"/>
              <a:gd name="connsiteY0" fmla="*/ 0 h 3268461"/>
              <a:gd name="connsiteX1" fmla="*/ 2913965 w 2913965"/>
              <a:gd name="connsiteY1" fmla="*/ 0 h 3268461"/>
              <a:gd name="connsiteX2" fmla="*/ 2913965 w 2913965"/>
              <a:gd name="connsiteY2" fmla="*/ 3268461 h 3268461"/>
              <a:gd name="connsiteX3" fmla="*/ 0 w 2913965"/>
              <a:gd name="connsiteY3" fmla="*/ 3268461 h 3268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3965" h="3268461">
                <a:moveTo>
                  <a:pt x="0" y="0"/>
                </a:moveTo>
                <a:lnTo>
                  <a:pt x="2913965" y="0"/>
                </a:lnTo>
                <a:lnTo>
                  <a:pt x="2913965" y="3268461"/>
                </a:lnTo>
                <a:lnTo>
                  <a:pt x="0" y="326846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 userDrawn="1">
            <p:ph type="pic" sz="quarter" idx="13"/>
          </p:nvPr>
        </p:nvSpPr>
        <p:spPr>
          <a:xfrm>
            <a:off x="6149013" y="3482516"/>
            <a:ext cx="2913965" cy="3268461"/>
          </a:xfrm>
          <a:custGeom>
            <a:avLst/>
            <a:gdLst>
              <a:gd name="connsiteX0" fmla="*/ 0 w 2913965"/>
              <a:gd name="connsiteY0" fmla="*/ 0 h 3268461"/>
              <a:gd name="connsiteX1" fmla="*/ 2913965 w 2913965"/>
              <a:gd name="connsiteY1" fmla="*/ 0 h 3268461"/>
              <a:gd name="connsiteX2" fmla="*/ 2913965 w 2913965"/>
              <a:gd name="connsiteY2" fmla="*/ 3268461 h 3268461"/>
              <a:gd name="connsiteX3" fmla="*/ 0 w 2913965"/>
              <a:gd name="connsiteY3" fmla="*/ 3268461 h 3268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3965" h="3268461">
                <a:moveTo>
                  <a:pt x="0" y="0"/>
                </a:moveTo>
                <a:lnTo>
                  <a:pt x="2913965" y="0"/>
                </a:lnTo>
                <a:lnTo>
                  <a:pt x="2913965" y="3268461"/>
                </a:lnTo>
                <a:lnTo>
                  <a:pt x="0" y="326846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 userDrawn="1">
            <p:ph type="pic" sz="quarter" idx="14"/>
          </p:nvPr>
        </p:nvSpPr>
        <p:spPr>
          <a:xfrm>
            <a:off x="9170002" y="107027"/>
            <a:ext cx="2913967" cy="6643947"/>
          </a:xfrm>
          <a:custGeom>
            <a:avLst/>
            <a:gdLst>
              <a:gd name="connsiteX0" fmla="*/ 0 w 2913967"/>
              <a:gd name="connsiteY0" fmla="*/ 0 h 6643947"/>
              <a:gd name="connsiteX1" fmla="*/ 2913965 w 2913967"/>
              <a:gd name="connsiteY1" fmla="*/ 0 h 6643947"/>
              <a:gd name="connsiteX2" fmla="*/ 2913965 w 2913967"/>
              <a:gd name="connsiteY2" fmla="*/ 922190 h 6643947"/>
              <a:gd name="connsiteX3" fmla="*/ 2913967 w 2913967"/>
              <a:gd name="connsiteY3" fmla="*/ 922190 h 6643947"/>
              <a:gd name="connsiteX4" fmla="*/ 2913967 w 2913967"/>
              <a:gd name="connsiteY4" fmla="*/ 6164410 h 6643947"/>
              <a:gd name="connsiteX5" fmla="*/ 2913965 w 2913967"/>
              <a:gd name="connsiteY5" fmla="*/ 6164410 h 6643947"/>
              <a:gd name="connsiteX6" fmla="*/ 2913965 w 2913967"/>
              <a:gd name="connsiteY6" fmla="*/ 6643947 h 6643947"/>
              <a:gd name="connsiteX7" fmla="*/ 0 w 2913967"/>
              <a:gd name="connsiteY7" fmla="*/ 6643947 h 6643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13967" h="6643947">
                <a:moveTo>
                  <a:pt x="0" y="0"/>
                </a:moveTo>
                <a:lnTo>
                  <a:pt x="2913965" y="0"/>
                </a:lnTo>
                <a:lnTo>
                  <a:pt x="2913965" y="922190"/>
                </a:lnTo>
                <a:lnTo>
                  <a:pt x="2913967" y="922190"/>
                </a:lnTo>
                <a:lnTo>
                  <a:pt x="2913967" y="6164410"/>
                </a:lnTo>
                <a:lnTo>
                  <a:pt x="2913965" y="6164410"/>
                </a:lnTo>
                <a:lnTo>
                  <a:pt x="2913965" y="6643947"/>
                </a:lnTo>
                <a:lnTo>
                  <a:pt x="0" y="664394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  <p:bldP spid="14" grpId="0"/>
      <p:bldP spid="17" grpId="0"/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6153091" y="107030"/>
            <a:ext cx="5931883" cy="6643947"/>
          </a:xfrm>
          <a:custGeom>
            <a:avLst/>
            <a:gdLst>
              <a:gd name="connsiteX0" fmla="*/ 0 w 5931883"/>
              <a:gd name="connsiteY0" fmla="*/ 0 h 6643947"/>
              <a:gd name="connsiteX1" fmla="*/ 5931883 w 5931883"/>
              <a:gd name="connsiteY1" fmla="*/ 0 h 6643947"/>
              <a:gd name="connsiteX2" fmla="*/ 5931883 w 5931883"/>
              <a:gd name="connsiteY2" fmla="*/ 6643947 h 6643947"/>
              <a:gd name="connsiteX3" fmla="*/ 0 w 5931883"/>
              <a:gd name="connsiteY3" fmla="*/ 6643947 h 6643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883" h="6643947">
                <a:moveTo>
                  <a:pt x="0" y="0"/>
                </a:moveTo>
                <a:lnTo>
                  <a:pt x="5931883" y="0"/>
                </a:lnTo>
                <a:lnTo>
                  <a:pt x="5931883" y="6643947"/>
                </a:lnTo>
                <a:lnTo>
                  <a:pt x="0" y="6643947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2"/>
          </p:nvPr>
        </p:nvSpPr>
        <p:spPr>
          <a:xfrm>
            <a:off x="109412" y="107028"/>
            <a:ext cx="2913965" cy="3268461"/>
          </a:xfrm>
          <a:custGeom>
            <a:avLst/>
            <a:gdLst>
              <a:gd name="connsiteX0" fmla="*/ 0 w 2913965"/>
              <a:gd name="connsiteY0" fmla="*/ 0 h 3268461"/>
              <a:gd name="connsiteX1" fmla="*/ 2913965 w 2913965"/>
              <a:gd name="connsiteY1" fmla="*/ 0 h 3268461"/>
              <a:gd name="connsiteX2" fmla="*/ 2913965 w 2913965"/>
              <a:gd name="connsiteY2" fmla="*/ 3268461 h 3268461"/>
              <a:gd name="connsiteX3" fmla="*/ 0 w 2913965"/>
              <a:gd name="connsiteY3" fmla="*/ 3268461 h 3268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3965" h="3268461">
                <a:moveTo>
                  <a:pt x="0" y="0"/>
                </a:moveTo>
                <a:lnTo>
                  <a:pt x="2913965" y="0"/>
                </a:lnTo>
                <a:lnTo>
                  <a:pt x="2913965" y="3268461"/>
                </a:lnTo>
                <a:lnTo>
                  <a:pt x="0" y="326846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3130400" y="107027"/>
            <a:ext cx="2913966" cy="3268461"/>
          </a:xfrm>
          <a:custGeom>
            <a:avLst/>
            <a:gdLst>
              <a:gd name="connsiteX0" fmla="*/ 0 w 2913966"/>
              <a:gd name="connsiteY0" fmla="*/ 0 h 3268461"/>
              <a:gd name="connsiteX1" fmla="*/ 2913966 w 2913966"/>
              <a:gd name="connsiteY1" fmla="*/ 0 h 3268461"/>
              <a:gd name="connsiteX2" fmla="*/ 2913966 w 2913966"/>
              <a:gd name="connsiteY2" fmla="*/ 3268461 h 3268461"/>
              <a:gd name="connsiteX3" fmla="*/ 0 w 2913966"/>
              <a:gd name="connsiteY3" fmla="*/ 3268461 h 3268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3966" h="3268461">
                <a:moveTo>
                  <a:pt x="0" y="0"/>
                </a:moveTo>
                <a:lnTo>
                  <a:pt x="2913966" y="0"/>
                </a:lnTo>
                <a:lnTo>
                  <a:pt x="2913966" y="3268461"/>
                </a:lnTo>
                <a:lnTo>
                  <a:pt x="0" y="326846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09410" y="3482516"/>
            <a:ext cx="5934957" cy="3268461"/>
          </a:xfrm>
          <a:custGeom>
            <a:avLst/>
            <a:gdLst>
              <a:gd name="connsiteX0" fmla="*/ 0 w 5934957"/>
              <a:gd name="connsiteY0" fmla="*/ 0 h 3268461"/>
              <a:gd name="connsiteX1" fmla="*/ 5934957 w 5934957"/>
              <a:gd name="connsiteY1" fmla="*/ 0 h 3268461"/>
              <a:gd name="connsiteX2" fmla="*/ 5934957 w 5934957"/>
              <a:gd name="connsiteY2" fmla="*/ 3268461 h 3268461"/>
              <a:gd name="connsiteX3" fmla="*/ 0 w 5934957"/>
              <a:gd name="connsiteY3" fmla="*/ 3268461 h 3268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4957" h="3268461">
                <a:moveTo>
                  <a:pt x="0" y="0"/>
                </a:moveTo>
                <a:lnTo>
                  <a:pt x="5934957" y="0"/>
                </a:lnTo>
                <a:lnTo>
                  <a:pt x="5934957" y="3268461"/>
                </a:lnTo>
                <a:lnTo>
                  <a:pt x="0" y="326846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740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2" grpId="0"/>
      <p:bldP spid="14" grpId="0"/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109412" y="107030"/>
            <a:ext cx="5934954" cy="3268461"/>
          </a:xfrm>
          <a:custGeom>
            <a:avLst/>
            <a:gdLst>
              <a:gd name="connsiteX0" fmla="*/ 0 w 5934954"/>
              <a:gd name="connsiteY0" fmla="*/ 0 h 3268461"/>
              <a:gd name="connsiteX1" fmla="*/ 5934954 w 5934954"/>
              <a:gd name="connsiteY1" fmla="*/ 0 h 3268461"/>
              <a:gd name="connsiteX2" fmla="*/ 5934954 w 5934954"/>
              <a:gd name="connsiteY2" fmla="*/ 3268461 h 3268461"/>
              <a:gd name="connsiteX3" fmla="*/ 0 w 5934954"/>
              <a:gd name="connsiteY3" fmla="*/ 3268461 h 3268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4954" h="3268461">
                <a:moveTo>
                  <a:pt x="0" y="0"/>
                </a:moveTo>
                <a:lnTo>
                  <a:pt x="5934954" y="0"/>
                </a:lnTo>
                <a:lnTo>
                  <a:pt x="5934954" y="3268461"/>
                </a:lnTo>
                <a:lnTo>
                  <a:pt x="0" y="326846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109413" y="3482514"/>
            <a:ext cx="2913961" cy="3268459"/>
          </a:xfrm>
          <a:custGeom>
            <a:avLst/>
            <a:gdLst>
              <a:gd name="connsiteX0" fmla="*/ 0 w 2913961"/>
              <a:gd name="connsiteY0" fmla="*/ 0 h 3268459"/>
              <a:gd name="connsiteX1" fmla="*/ 2913961 w 2913961"/>
              <a:gd name="connsiteY1" fmla="*/ 0 h 3268459"/>
              <a:gd name="connsiteX2" fmla="*/ 2913961 w 2913961"/>
              <a:gd name="connsiteY2" fmla="*/ 3268459 h 3268459"/>
              <a:gd name="connsiteX3" fmla="*/ 0 w 2913961"/>
              <a:gd name="connsiteY3" fmla="*/ 3268459 h 3268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3961" h="3268459">
                <a:moveTo>
                  <a:pt x="0" y="0"/>
                </a:moveTo>
                <a:lnTo>
                  <a:pt x="2913961" y="0"/>
                </a:lnTo>
                <a:lnTo>
                  <a:pt x="2913961" y="3268459"/>
                </a:lnTo>
                <a:lnTo>
                  <a:pt x="0" y="326845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3130402" y="3482511"/>
            <a:ext cx="2912591" cy="3268460"/>
          </a:xfrm>
          <a:custGeom>
            <a:avLst/>
            <a:gdLst>
              <a:gd name="connsiteX0" fmla="*/ 0 w 2912591"/>
              <a:gd name="connsiteY0" fmla="*/ 0 h 3268460"/>
              <a:gd name="connsiteX1" fmla="*/ 2912591 w 2912591"/>
              <a:gd name="connsiteY1" fmla="*/ 0 h 3268460"/>
              <a:gd name="connsiteX2" fmla="*/ 2912591 w 2912591"/>
              <a:gd name="connsiteY2" fmla="*/ 3268460 h 3268460"/>
              <a:gd name="connsiteX3" fmla="*/ 0 w 2912591"/>
              <a:gd name="connsiteY3" fmla="*/ 3268460 h 3268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2591" h="3268460">
                <a:moveTo>
                  <a:pt x="0" y="0"/>
                </a:moveTo>
                <a:lnTo>
                  <a:pt x="2912591" y="0"/>
                </a:lnTo>
                <a:lnTo>
                  <a:pt x="2912591" y="3268460"/>
                </a:lnTo>
                <a:lnTo>
                  <a:pt x="0" y="326846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4"/>
          </p:nvPr>
        </p:nvSpPr>
        <p:spPr>
          <a:xfrm>
            <a:off x="6150021" y="3483017"/>
            <a:ext cx="2913965" cy="3267955"/>
          </a:xfrm>
          <a:custGeom>
            <a:avLst/>
            <a:gdLst>
              <a:gd name="connsiteX0" fmla="*/ 0 w 2913965"/>
              <a:gd name="connsiteY0" fmla="*/ 0 h 3267955"/>
              <a:gd name="connsiteX1" fmla="*/ 2913965 w 2913965"/>
              <a:gd name="connsiteY1" fmla="*/ 0 h 3267955"/>
              <a:gd name="connsiteX2" fmla="*/ 2913965 w 2913965"/>
              <a:gd name="connsiteY2" fmla="*/ 3267955 h 3267955"/>
              <a:gd name="connsiteX3" fmla="*/ 0 w 2913965"/>
              <a:gd name="connsiteY3" fmla="*/ 3267955 h 3267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3965" h="3267955">
                <a:moveTo>
                  <a:pt x="0" y="0"/>
                </a:moveTo>
                <a:lnTo>
                  <a:pt x="2913965" y="0"/>
                </a:lnTo>
                <a:lnTo>
                  <a:pt x="2913965" y="3267955"/>
                </a:lnTo>
                <a:lnTo>
                  <a:pt x="0" y="3267955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5"/>
          </p:nvPr>
        </p:nvSpPr>
        <p:spPr>
          <a:xfrm>
            <a:off x="9171013" y="3482515"/>
            <a:ext cx="2913965" cy="3268461"/>
          </a:xfrm>
          <a:custGeom>
            <a:avLst/>
            <a:gdLst>
              <a:gd name="connsiteX0" fmla="*/ 0 w 2913965"/>
              <a:gd name="connsiteY0" fmla="*/ 0 h 3268461"/>
              <a:gd name="connsiteX1" fmla="*/ 2913965 w 2913965"/>
              <a:gd name="connsiteY1" fmla="*/ 0 h 3268461"/>
              <a:gd name="connsiteX2" fmla="*/ 2913965 w 2913965"/>
              <a:gd name="connsiteY2" fmla="*/ 3268461 h 3268461"/>
              <a:gd name="connsiteX3" fmla="*/ 0 w 2913965"/>
              <a:gd name="connsiteY3" fmla="*/ 3268461 h 3268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13965" h="3268461">
                <a:moveTo>
                  <a:pt x="0" y="0"/>
                </a:moveTo>
                <a:lnTo>
                  <a:pt x="2913965" y="0"/>
                </a:lnTo>
                <a:lnTo>
                  <a:pt x="2913965" y="3268461"/>
                </a:lnTo>
                <a:lnTo>
                  <a:pt x="0" y="3268461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1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3" grpId="0"/>
      <p:bldP spid="15" grpId="0"/>
      <p:bldP spid="17" grpId="0"/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107026" y="107027"/>
            <a:ext cx="3268459" cy="3268459"/>
          </a:xfrm>
          <a:custGeom>
            <a:avLst/>
            <a:gdLst>
              <a:gd name="connsiteX0" fmla="*/ 0 w 3268459"/>
              <a:gd name="connsiteY0" fmla="*/ 0 h 3268459"/>
              <a:gd name="connsiteX1" fmla="*/ 3268459 w 3268459"/>
              <a:gd name="connsiteY1" fmla="*/ 0 h 3268459"/>
              <a:gd name="connsiteX2" fmla="*/ 3268459 w 3268459"/>
              <a:gd name="connsiteY2" fmla="*/ 3268459 h 3268459"/>
              <a:gd name="connsiteX3" fmla="*/ 0 w 3268459"/>
              <a:gd name="connsiteY3" fmla="*/ 3268459 h 3268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8459" h="3268459">
                <a:moveTo>
                  <a:pt x="0" y="0"/>
                </a:moveTo>
                <a:lnTo>
                  <a:pt x="3268459" y="0"/>
                </a:lnTo>
                <a:lnTo>
                  <a:pt x="3268459" y="3268459"/>
                </a:lnTo>
                <a:lnTo>
                  <a:pt x="0" y="326845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107026" y="3482515"/>
            <a:ext cx="3268459" cy="3268459"/>
          </a:xfrm>
          <a:custGeom>
            <a:avLst/>
            <a:gdLst>
              <a:gd name="connsiteX0" fmla="*/ 0 w 3268459"/>
              <a:gd name="connsiteY0" fmla="*/ 0 h 3268459"/>
              <a:gd name="connsiteX1" fmla="*/ 3268459 w 3268459"/>
              <a:gd name="connsiteY1" fmla="*/ 0 h 3268459"/>
              <a:gd name="connsiteX2" fmla="*/ 3268459 w 3268459"/>
              <a:gd name="connsiteY2" fmla="*/ 3268459 h 3268459"/>
              <a:gd name="connsiteX3" fmla="*/ 0 w 3268459"/>
              <a:gd name="connsiteY3" fmla="*/ 3268459 h 3268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8459" h="3268459">
                <a:moveTo>
                  <a:pt x="0" y="0"/>
                </a:moveTo>
                <a:lnTo>
                  <a:pt x="3268459" y="0"/>
                </a:lnTo>
                <a:lnTo>
                  <a:pt x="3268459" y="3268459"/>
                </a:lnTo>
                <a:lnTo>
                  <a:pt x="0" y="326845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>
          <a:xfrm>
            <a:off x="3482514" y="107026"/>
            <a:ext cx="3268459" cy="6643946"/>
          </a:xfrm>
          <a:custGeom>
            <a:avLst/>
            <a:gdLst>
              <a:gd name="connsiteX0" fmla="*/ 0 w 3268459"/>
              <a:gd name="connsiteY0" fmla="*/ 0 h 6643946"/>
              <a:gd name="connsiteX1" fmla="*/ 3268459 w 3268459"/>
              <a:gd name="connsiteY1" fmla="*/ 0 h 6643946"/>
              <a:gd name="connsiteX2" fmla="*/ 3268459 w 3268459"/>
              <a:gd name="connsiteY2" fmla="*/ 6643946 h 6643946"/>
              <a:gd name="connsiteX3" fmla="*/ 0 w 3268459"/>
              <a:gd name="connsiteY3" fmla="*/ 6643946 h 6643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8459" h="6643946">
                <a:moveTo>
                  <a:pt x="0" y="0"/>
                </a:moveTo>
                <a:lnTo>
                  <a:pt x="3268459" y="0"/>
                </a:lnTo>
                <a:lnTo>
                  <a:pt x="3268459" y="6643946"/>
                </a:lnTo>
                <a:lnTo>
                  <a:pt x="0" y="6643946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87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3" grpId="0"/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441030" y="107026"/>
            <a:ext cx="3268458" cy="6643946"/>
          </a:xfrm>
          <a:custGeom>
            <a:avLst/>
            <a:gdLst>
              <a:gd name="connsiteX0" fmla="*/ 0 w 3268458"/>
              <a:gd name="connsiteY0" fmla="*/ 0 h 6643946"/>
              <a:gd name="connsiteX1" fmla="*/ 3268458 w 3268458"/>
              <a:gd name="connsiteY1" fmla="*/ 0 h 6643946"/>
              <a:gd name="connsiteX2" fmla="*/ 3268458 w 3268458"/>
              <a:gd name="connsiteY2" fmla="*/ 6643946 h 6643946"/>
              <a:gd name="connsiteX3" fmla="*/ 0 w 3268458"/>
              <a:gd name="connsiteY3" fmla="*/ 6643946 h 6643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8458" h="6643946">
                <a:moveTo>
                  <a:pt x="0" y="0"/>
                </a:moveTo>
                <a:lnTo>
                  <a:pt x="3268458" y="0"/>
                </a:lnTo>
                <a:lnTo>
                  <a:pt x="3268458" y="6643946"/>
                </a:lnTo>
                <a:lnTo>
                  <a:pt x="0" y="6643946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816515" y="107027"/>
            <a:ext cx="3268459" cy="3268459"/>
          </a:xfrm>
          <a:custGeom>
            <a:avLst/>
            <a:gdLst>
              <a:gd name="connsiteX0" fmla="*/ 0 w 3268459"/>
              <a:gd name="connsiteY0" fmla="*/ 0 h 3268459"/>
              <a:gd name="connsiteX1" fmla="*/ 3268459 w 3268459"/>
              <a:gd name="connsiteY1" fmla="*/ 0 h 3268459"/>
              <a:gd name="connsiteX2" fmla="*/ 3268459 w 3268459"/>
              <a:gd name="connsiteY2" fmla="*/ 3268459 h 3268459"/>
              <a:gd name="connsiteX3" fmla="*/ 0 w 3268459"/>
              <a:gd name="connsiteY3" fmla="*/ 3268459 h 3268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8459" h="3268459">
                <a:moveTo>
                  <a:pt x="0" y="0"/>
                </a:moveTo>
                <a:lnTo>
                  <a:pt x="3268459" y="0"/>
                </a:lnTo>
                <a:lnTo>
                  <a:pt x="3268459" y="3268459"/>
                </a:lnTo>
                <a:lnTo>
                  <a:pt x="0" y="326845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8816515" y="3482515"/>
            <a:ext cx="3268459" cy="3268459"/>
          </a:xfrm>
          <a:custGeom>
            <a:avLst/>
            <a:gdLst>
              <a:gd name="connsiteX0" fmla="*/ 0 w 3268459"/>
              <a:gd name="connsiteY0" fmla="*/ 0 h 3268459"/>
              <a:gd name="connsiteX1" fmla="*/ 3268459 w 3268459"/>
              <a:gd name="connsiteY1" fmla="*/ 0 h 3268459"/>
              <a:gd name="connsiteX2" fmla="*/ 3268459 w 3268459"/>
              <a:gd name="connsiteY2" fmla="*/ 3268459 h 3268459"/>
              <a:gd name="connsiteX3" fmla="*/ 0 w 3268459"/>
              <a:gd name="connsiteY3" fmla="*/ 3268459 h 3268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68459" h="3268459">
                <a:moveTo>
                  <a:pt x="0" y="0"/>
                </a:moveTo>
                <a:lnTo>
                  <a:pt x="3268459" y="0"/>
                </a:lnTo>
                <a:lnTo>
                  <a:pt x="3268459" y="3268459"/>
                </a:lnTo>
                <a:lnTo>
                  <a:pt x="0" y="326845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88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33353" y="1714500"/>
            <a:ext cx="3433849" cy="4457700"/>
          </a:xfrm>
          <a:custGeom>
            <a:avLst/>
            <a:gdLst>
              <a:gd name="connsiteX0" fmla="*/ 0 w 3433849"/>
              <a:gd name="connsiteY0" fmla="*/ 0 h 4457700"/>
              <a:gd name="connsiteX1" fmla="*/ 3433849 w 3433849"/>
              <a:gd name="connsiteY1" fmla="*/ 0 h 4457700"/>
              <a:gd name="connsiteX2" fmla="*/ 3433849 w 3433849"/>
              <a:gd name="connsiteY2" fmla="*/ 4457700 h 4457700"/>
              <a:gd name="connsiteX3" fmla="*/ 0 w 3433849"/>
              <a:gd name="connsiteY3" fmla="*/ 4457700 h 44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849" h="4457700">
                <a:moveTo>
                  <a:pt x="0" y="0"/>
                </a:moveTo>
                <a:lnTo>
                  <a:pt x="3433849" y="0"/>
                </a:lnTo>
                <a:lnTo>
                  <a:pt x="3433849" y="4457700"/>
                </a:lnTo>
                <a:lnTo>
                  <a:pt x="0" y="44577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379080" y="3996864"/>
            <a:ext cx="3433847" cy="2175336"/>
          </a:xfrm>
          <a:custGeom>
            <a:avLst/>
            <a:gdLst>
              <a:gd name="connsiteX0" fmla="*/ 0 w 3433847"/>
              <a:gd name="connsiteY0" fmla="*/ 0 h 2175336"/>
              <a:gd name="connsiteX1" fmla="*/ 3433847 w 3433847"/>
              <a:gd name="connsiteY1" fmla="*/ 0 h 2175336"/>
              <a:gd name="connsiteX2" fmla="*/ 3433847 w 3433847"/>
              <a:gd name="connsiteY2" fmla="*/ 2175336 h 2175336"/>
              <a:gd name="connsiteX3" fmla="*/ 0 w 3433847"/>
              <a:gd name="connsiteY3" fmla="*/ 2175336 h 2175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847" h="2175336">
                <a:moveTo>
                  <a:pt x="0" y="0"/>
                </a:moveTo>
                <a:lnTo>
                  <a:pt x="3433847" y="0"/>
                </a:lnTo>
                <a:lnTo>
                  <a:pt x="3433847" y="2175336"/>
                </a:lnTo>
                <a:lnTo>
                  <a:pt x="0" y="2175336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7919953" y="1714500"/>
            <a:ext cx="3433849" cy="4457700"/>
          </a:xfrm>
          <a:custGeom>
            <a:avLst/>
            <a:gdLst>
              <a:gd name="connsiteX0" fmla="*/ 0 w 3433849"/>
              <a:gd name="connsiteY0" fmla="*/ 0 h 4457700"/>
              <a:gd name="connsiteX1" fmla="*/ 3433849 w 3433849"/>
              <a:gd name="connsiteY1" fmla="*/ 0 h 4457700"/>
              <a:gd name="connsiteX2" fmla="*/ 3433849 w 3433849"/>
              <a:gd name="connsiteY2" fmla="*/ 4457700 h 4457700"/>
              <a:gd name="connsiteX3" fmla="*/ 0 w 3433849"/>
              <a:gd name="connsiteY3" fmla="*/ 4457700 h 44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849" h="4457700">
                <a:moveTo>
                  <a:pt x="0" y="0"/>
                </a:moveTo>
                <a:lnTo>
                  <a:pt x="3433849" y="0"/>
                </a:lnTo>
                <a:lnTo>
                  <a:pt x="3433849" y="4457700"/>
                </a:lnTo>
                <a:lnTo>
                  <a:pt x="0" y="44577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 sz="1400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885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28" Type="http://schemas.openxmlformats.org/officeDocument/2006/relationships/slideLayout" Target="../slideLayouts/slideLayout128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slideLayout" Target="../slideLayouts/slideLayout118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5638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93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4" r:id="rId34"/>
    <p:sldLayoutId id="2147483685" r:id="rId35"/>
    <p:sldLayoutId id="2147483686" r:id="rId36"/>
    <p:sldLayoutId id="2147483687" r:id="rId37"/>
    <p:sldLayoutId id="2147483688" r:id="rId38"/>
    <p:sldLayoutId id="2147483689" r:id="rId39"/>
    <p:sldLayoutId id="2147483690" r:id="rId40"/>
    <p:sldLayoutId id="2147483691" r:id="rId41"/>
    <p:sldLayoutId id="2147483692" r:id="rId42"/>
    <p:sldLayoutId id="2147483694" r:id="rId43"/>
    <p:sldLayoutId id="2147483695" r:id="rId44"/>
    <p:sldLayoutId id="2147483696" r:id="rId45"/>
    <p:sldLayoutId id="2147483697" r:id="rId46"/>
    <p:sldLayoutId id="2147483698" r:id="rId47"/>
    <p:sldLayoutId id="2147483699" r:id="rId48"/>
    <p:sldLayoutId id="2147483700" r:id="rId49"/>
    <p:sldLayoutId id="2147483701" r:id="rId50"/>
    <p:sldLayoutId id="2147483702" r:id="rId51"/>
    <p:sldLayoutId id="2147483703" r:id="rId52"/>
    <p:sldLayoutId id="2147483704" r:id="rId53"/>
    <p:sldLayoutId id="2147483705" r:id="rId54"/>
    <p:sldLayoutId id="2147483706" r:id="rId55"/>
    <p:sldLayoutId id="2147483707" r:id="rId56"/>
    <p:sldLayoutId id="2147483708" r:id="rId57"/>
    <p:sldLayoutId id="2147483709" r:id="rId58"/>
    <p:sldLayoutId id="2147483710" r:id="rId59"/>
    <p:sldLayoutId id="2147483711" r:id="rId60"/>
    <p:sldLayoutId id="2147483712" r:id="rId61"/>
    <p:sldLayoutId id="2147483713" r:id="rId62"/>
    <p:sldLayoutId id="2147483714" r:id="rId63"/>
    <p:sldLayoutId id="2147483715" r:id="rId64"/>
    <p:sldLayoutId id="2147483716" r:id="rId65"/>
    <p:sldLayoutId id="2147483717" r:id="rId66"/>
    <p:sldLayoutId id="2147483718" r:id="rId67"/>
    <p:sldLayoutId id="2147483719" r:id="rId68"/>
    <p:sldLayoutId id="2147483720" r:id="rId69"/>
    <p:sldLayoutId id="2147483721" r:id="rId70"/>
    <p:sldLayoutId id="2147483723" r:id="rId71"/>
    <p:sldLayoutId id="2147483724" r:id="rId72"/>
    <p:sldLayoutId id="2147483725" r:id="rId73"/>
    <p:sldLayoutId id="2147483726" r:id="rId74"/>
    <p:sldLayoutId id="2147483727" r:id="rId75"/>
    <p:sldLayoutId id="2147483728" r:id="rId76"/>
    <p:sldLayoutId id="2147483729" r:id="rId77"/>
    <p:sldLayoutId id="2147483730" r:id="rId78"/>
    <p:sldLayoutId id="2147483731" r:id="rId79"/>
    <p:sldLayoutId id="2147483732" r:id="rId80"/>
    <p:sldLayoutId id="2147483733" r:id="rId81"/>
    <p:sldLayoutId id="2147483734" r:id="rId82"/>
    <p:sldLayoutId id="2147483735" r:id="rId83"/>
    <p:sldLayoutId id="2147483736" r:id="rId84"/>
    <p:sldLayoutId id="2147483737" r:id="rId85"/>
    <p:sldLayoutId id="2147483738" r:id="rId86"/>
    <p:sldLayoutId id="2147483739" r:id="rId87"/>
    <p:sldLayoutId id="2147483740" r:id="rId88"/>
    <p:sldLayoutId id="2147483741" r:id="rId89"/>
    <p:sldLayoutId id="2147483742" r:id="rId90"/>
    <p:sldLayoutId id="2147483743" r:id="rId91"/>
    <p:sldLayoutId id="2147483744" r:id="rId92"/>
    <p:sldLayoutId id="2147483745" r:id="rId93"/>
    <p:sldLayoutId id="2147483746" r:id="rId94"/>
    <p:sldLayoutId id="2147483747" r:id="rId95"/>
    <p:sldLayoutId id="2147483748" r:id="rId96"/>
    <p:sldLayoutId id="2147483749" r:id="rId97"/>
    <p:sldLayoutId id="2147483750" r:id="rId98"/>
    <p:sldLayoutId id="2147483751" r:id="rId99"/>
    <p:sldLayoutId id="2147483752" r:id="rId100"/>
    <p:sldLayoutId id="2147483753" r:id="rId101"/>
    <p:sldLayoutId id="2147483754" r:id="rId102"/>
    <p:sldLayoutId id="2147483755" r:id="rId103"/>
    <p:sldLayoutId id="2147483756" r:id="rId104"/>
    <p:sldLayoutId id="2147483757" r:id="rId105"/>
    <p:sldLayoutId id="2147483758" r:id="rId106"/>
    <p:sldLayoutId id="2147483759" r:id="rId107"/>
    <p:sldLayoutId id="2147483760" r:id="rId108"/>
    <p:sldLayoutId id="2147483761" r:id="rId109"/>
    <p:sldLayoutId id="2147483762" r:id="rId110"/>
    <p:sldLayoutId id="2147483763" r:id="rId111"/>
    <p:sldLayoutId id="2147483764" r:id="rId112"/>
    <p:sldLayoutId id="2147483765" r:id="rId113"/>
    <p:sldLayoutId id="2147483766" r:id="rId114"/>
    <p:sldLayoutId id="2147483767" r:id="rId115"/>
    <p:sldLayoutId id="2147483768" r:id="rId116"/>
    <p:sldLayoutId id="2147483769" r:id="rId117"/>
    <p:sldLayoutId id="2147483770" r:id="rId118"/>
    <p:sldLayoutId id="2147483771" r:id="rId119"/>
    <p:sldLayoutId id="2147483779" r:id="rId120"/>
    <p:sldLayoutId id="2147483780" r:id="rId121"/>
    <p:sldLayoutId id="2147483781" r:id="rId122"/>
    <p:sldLayoutId id="2147483772" r:id="rId123"/>
    <p:sldLayoutId id="2147483773" r:id="rId124"/>
    <p:sldLayoutId id="2147483774" r:id="rId125"/>
    <p:sldLayoutId id="2147483775" r:id="rId126"/>
    <p:sldLayoutId id="2147483776" r:id="rId127"/>
    <p:sldLayoutId id="2147483777" r:id="rId128"/>
    <p:sldLayoutId id="2147483778" r:id="rId129"/>
    <p:sldLayoutId id="2147483782" r:id="rId130"/>
    <p:sldLayoutId id="2147483783" r:id="rId131"/>
    <p:sldLayoutId id="2147483784" r:id="rId13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528" userDrawn="1">
          <p15:clr>
            <a:srgbClr val="F26B43"/>
          </p15:clr>
        </p15:guide>
        <p15:guide id="3" pos="7152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38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styourself.psychtests.com/testid/2122" TargetMode="Externa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reepik.com/free-vector/white-digital-matrix-binary-code-numbers-background_8289982.htm#query=data&amp;position=2&amp;from_view=search&amp;track=sph" TargetMode="External"/><Relationship Id="rId5" Type="http://schemas.openxmlformats.org/officeDocument/2006/relationships/hyperlink" Target="https://tradint.io/" TargetMode="External"/><Relationship Id="rId4" Type="http://schemas.openxmlformats.org/officeDocument/2006/relationships/hyperlink" Target="https://mrjbq7.github.io/ta-lib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stats.stackexchange.com/questions/154879/a-list-of-cost-functions-used-in-neural-networks-alongside-applications" TargetMode="Externa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www.freepik.com/free-vector/white-digital-matrix-binary-code-numbers-background_8289982.htm#query=data&amp;position=2&amp;from_view=search&amp;track=sph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beced.github.io/pyalgotrade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95000"/>
                </a:schemeClr>
              </a:gs>
              <a:gs pos="100000">
                <a:schemeClr val="accent3">
                  <a:alpha val="9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0"/>
          <p:cNvGrpSpPr>
            <a:grpSpLocks noChangeAspect="1"/>
          </p:cNvGrpSpPr>
          <p:nvPr/>
        </p:nvGrpSpPr>
        <p:grpSpPr bwMode="auto">
          <a:xfrm>
            <a:off x="-3352800" y="-3446320"/>
            <a:ext cx="8077200" cy="8075554"/>
            <a:chOff x="-1066" y="-2745"/>
            <a:chExt cx="9816" cy="9814"/>
          </a:xfrm>
          <a:solidFill>
            <a:schemeClr val="bg1">
              <a:alpha val="10000"/>
            </a:schemeClr>
          </a:solidFill>
        </p:grpSpPr>
        <p:sp>
          <p:nvSpPr>
            <p:cNvPr id="15" name="Freeform 11"/>
            <p:cNvSpPr>
              <a:spLocks noEditPoints="1"/>
            </p:cNvSpPr>
            <p:nvPr/>
          </p:nvSpPr>
          <p:spPr bwMode="auto">
            <a:xfrm>
              <a:off x="-640" y="-2321"/>
              <a:ext cx="8965" cy="4978"/>
            </a:xfrm>
            <a:custGeom>
              <a:avLst/>
              <a:gdLst>
                <a:gd name="T0" fmla="*/ 3266 w 5488"/>
                <a:gd name="T1" fmla="*/ 3043 h 3048"/>
                <a:gd name="T2" fmla="*/ 2744 w 5488"/>
                <a:gd name="T3" fmla="*/ 2963 h 3048"/>
                <a:gd name="T4" fmla="*/ 3433 w 5488"/>
                <a:gd name="T5" fmla="*/ 2875 h 3048"/>
                <a:gd name="T6" fmla="*/ 2569 w 5488"/>
                <a:gd name="T7" fmla="*/ 2875 h 3048"/>
                <a:gd name="T8" fmla="*/ 3527 w 5488"/>
                <a:gd name="T9" fmla="*/ 2710 h 3048"/>
                <a:gd name="T10" fmla="*/ 2483 w 5488"/>
                <a:gd name="T11" fmla="*/ 2787 h 3048"/>
                <a:gd name="T12" fmla="*/ 1960 w 5488"/>
                <a:gd name="T13" fmla="*/ 2579 h 3048"/>
                <a:gd name="T14" fmla="*/ 2392 w 5488"/>
                <a:gd name="T15" fmla="*/ 2614 h 3048"/>
                <a:gd name="T16" fmla="*/ 1798 w 5488"/>
                <a:gd name="T17" fmla="*/ 2483 h 3048"/>
                <a:gd name="T18" fmla="*/ 2221 w 5488"/>
                <a:gd name="T19" fmla="*/ 2446 h 3048"/>
                <a:gd name="T20" fmla="*/ 2874 w 5488"/>
                <a:gd name="T21" fmla="*/ 2525 h 3048"/>
                <a:gd name="T22" fmla="*/ 3397 w 5488"/>
                <a:gd name="T23" fmla="*/ 2317 h 3048"/>
                <a:gd name="T24" fmla="*/ 3044 w 5488"/>
                <a:gd name="T25" fmla="*/ 2353 h 3048"/>
                <a:gd name="T26" fmla="*/ 3495 w 5488"/>
                <a:gd name="T27" fmla="*/ 2222 h 3048"/>
                <a:gd name="T28" fmla="*/ 3136 w 5488"/>
                <a:gd name="T29" fmla="*/ 2185 h 3048"/>
                <a:gd name="T30" fmla="*/ 3658 w 5488"/>
                <a:gd name="T31" fmla="*/ 2121 h 3048"/>
                <a:gd name="T32" fmla="*/ 2352 w 5488"/>
                <a:gd name="T33" fmla="*/ 2057 h 3048"/>
                <a:gd name="T34" fmla="*/ 2780 w 5488"/>
                <a:gd name="T35" fmla="*/ 2091 h 3048"/>
                <a:gd name="T36" fmla="*/ 2189 w 5488"/>
                <a:gd name="T37" fmla="*/ 1961 h 3048"/>
                <a:gd name="T38" fmla="*/ 2613 w 5488"/>
                <a:gd name="T39" fmla="*/ 1926 h 3048"/>
                <a:gd name="T40" fmla="*/ 2091 w 5488"/>
                <a:gd name="T41" fmla="*/ 1859 h 3048"/>
                <a:gd name="T42" fmla="*/ 3005 w 5488"/>
                <a:gd name="T43" fmla="*/ 1798 h 3048"/>
                <a:gd name="T44" fmla="*/ 135 w 5488"/>
                <a:gd name="T45" fmla="*/ 1700 h 3048"/>
                <a:gd name="T46" fmla="*/ 4955 w 5488"/>
                <a:gd name="T47" fmla="*/ 1700 h 3048"/>
                <a:gd name="T48" fmla="*/ 4572 w 5488"/>
                <a:gd name="T49" fmla="*/ 1685 h 3048"/>
                <a:gd name="T50" fmla="*/ 1438 w 5488"/>
                <a:gd name="T51" fmla="*/ 1720 h 3048"/>
                <a:gd name="T52" fmla="*/ 5487 w 5488"/>
                <a:gd name="T53" fmla="*/ 1568 h 3048"/>
                <a:gd name="T54" fmla="*/ 5101 w 5488"/>
                <a:gd name="T55" fmla="*/ 1569 h 3048"/>
                <a:gd name="T56" fmla="*/ 902 w 5488"/>
                <a:gd name="T57" fmla="*/ 1569 h 3048"/>
                <a:gd name="T58" fmla="*/ 1307 w 5488"/>
                <a:gd name="T59" fmla="*/ 1551 h 3048"/>
                <a:gd name="T60" fmla="*/ 3789 w 5488"/>
                <a:gd name="T61" fmla="*/ 1591 h 3048"/>
                <a:gd name="T62" fmla="*/ 523 w 5488"/>
                <a:gd name="T63" fmla="*/ 1431 h 3048"/>
                <a:gd name="T64" fmla="*/ 927 w 5488"/>
                <a:gd name="T65" fmla="*/ 1438 h 3048"/>
                <a:gd name="T66" fmla="*/ 4164 w 5488"/>
                <a:gd name="T67" fmla="*/ 1438 h 3048"/>
                <a:gd name="T68" fmla="*/ 3789 w 5488"/>
                <a:gd name="T69" fmla="*/ 1417 h 3048"/>
                <a:gd name="T70" fmla="*/ 523 w 5488"/>
                <a:gd name="T71" fmla="*/ 1314 h 3048"/>
                <a:gd name="T72" fmla="*/ 4572 w 5488"/>
                <a:gd name="T73" fmla="*/ 1297 h 3048"/>
                <a:gd name="T74" fmla="*/ 4196 w 5488"/>
                <a:gd name="T75" fmla="*/ 1308 h 3048"/>
                <a:gd name="T76" fmla="*/ 261 w 5488"/>
                <a:gd name="T77" fmla="*/ 1177 h 3048"/>
                <a:gd name="T78" fmla="*/ 654 w 5488"/>
                <a:gd name="T79" fmla="*/ 1171 h 3048"/>
                <a:gd name="T80" fmla="*/ 4442 w 5488"/>
                <a:gd name="T81" fmla="*/ 1188 h 3048"/>
                <a:gd name="T82" fmla="*/ 1568 w 5488"/>
                <a:gd name="T83" fmla="*/ 1161 h 3048"/>
                <a:gd name="T84" fmla="*/ 395 w 5488"/>
                <a:gd name="T85" fmla="*/ 1047 h 3048"/>
                <a:gd name="T86" fmla="*/ 4696 w 5488"/>
                <a:gd name="T87" fmla="*/ 1047 h 3048"/>
                <a:gd name="T88" fmla="*/ 4311 w 5488"/>
                <a:gd name="T89" fmla="*/ 1036 h 3048"/>
                <a:gd name="T90" fmla="*/ 1699 w 5488"/>
                <a:gd name="T91" fmla="*/ 1062 h 3048"/>
                <a:gd name="T92" fmla="*/ 4834 w 5488"/>
                <a:gd name="T93" fmla="*/ 912 h 3048"/>
                <a:gd name="T94" fmla="*/ 4450 w 5488"/>
                <a:gd name="T95" fmla="*/ 916 h 3048"/>
                <a:gd name="T96" fmla="*/ 1555 w 5488"/>
                <a:gd name="T97" fmla="*/ 916 h 3048"/>
                <a:gd name="T98" fmla="*/ 654 w 5488"/>
                <a:gd name="T99" fmla="*/ 783 h 3048"/>
                <a:gd name="T100" fmla="*/ 4442 w 5488"/>
                <a:gd name="T101" fmla="*/ 792 h 3048"/>
                <a:gd name="T102" fmla="*/ 1568 w 5488"/>
                <a:gd name="T103" fmla="*/ 774 h 3048"/>
                <a:gd name="T104" fmla="*/ 787 w 5488"/>
                <a:gd name="T105" fmla="*/ 655 h 3048"/>
                <a:gd name="T106" fmla="*/ 4305 w 5488"/>
                <a:gd name="T107" fmla="*/ 655 h 3048"/>
                <a:gd name="T108" fmla="*/ 3919 w 5488"/>
                <a:gd name="T109" fmla="*/ 645 h 3048"/>
                <a:gd name="T110" fmla="*/ 1046 w 5488"/>
                <a:gd name="T111" fmla="*/ 527 h 3048"/>
                <a:gd name="T112" fmla="*/ 4050 w 5488"/>
                <a:gd name="T113" fmla="*/ 517 h 3048"/>
                <a:gd name="T114" fmla="*/ 4573 w 5488"/>
                <a:gd name="T115" fmla="*/ 394 h 3048"/>
                <a:gd name="T116" fmla="*/ 1433 w 5488"/>
                <a:gd name="T117" fmla="*/ 394 h 3048"/>
                <a:gd name="T118" fmla="*/ 1046 w 5488"/>
                <a:gd name="T119" fmla="*/ 263 h 3048"/>
                <a:gd name="T120" fmla="*/ 4050 w 5488"/>
                <a:gd name="T121" fmla="*/ 266 h 3048"/>
                <a:gd name="T122" fmla="*/ 1438 w 5488"/>
                <a:gd name="T123" fmla="*/ 131 h 3048"/>
                <a:gd name="T124" fmla="*/ 1569 w 5488"/>
                <a:gd name="T125" fmla="*/ 2 h 3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488" h="3048">
                  <a:moveTo>
                    <a:pt x="3658" y="2973"/>
                  </a:moveTo>
                  <a:cubicBezTo>
                    <a:pt x="3640" y="2973"/>
                    <a:pt x="3626" y="2988"/>
                    <a:pt x="3626" y="3006"/>
                  </a:cubicBezTo>
                  <a:cubicBezTo>
                    <a:pt x="3626" y="3023"/>
                    <a:pt x="3640" y="3038"/>
                    <a:pt x="3658" y="3038"/>
                  </a:cubicBezTo>
                  <a:cubicBezTo>
                    <a:pt x="3676" y="3038"/>
                    <a:pt x="3690" y="3023"/>
                    <a:pt x="3690" y="3006"/>
                  </a:cubicBezTo>
                  <a:cubicBezTo>
                    <a:pt x="3690" y="2988"/>
                    <a:pt x="3676" y="2973"/>
                    <a:pt x="3658" y="2973"/>
                  </a:cubicBezTo>
                  <a:moveTo>
                    <a:pt x="1960" y="2972"/>
                  </a:moveTo>
                  <a:cubicBezTo>
                    <a:pt x="1941" y="2972"/>
                    <a:pt x="1926" y="2987"/>
                    <a:pt x="1926" y="3006"/>
                  </a:cubicBezTo>
                  <a:cubicBezTo>
                    <a:pt x="1926" y="3024"/>
                    <a:pt x="1941" y="3040"/>
                    <a:pt x="1960" y="3040"/>
                  </a:cubicBezTo>
                  <a:cubicBezTo>
                    <a:pt x="1979" y="3040"/>
                    <a:pt x="1994" y="3024"/>
                    <a:pt x="1994" y="3006"/>
                  </a:cubicBezTo>
                  <a:cubicBezTo>
                    <a:pt x="1994" y="2987"/>
                    <a:pt x="1979" y="2972"/>
                    <a:pt x="1960" y="2972"/>
                  </a:cubicBezTo>
                  <a:moveTo>
                    <a:pt x="3527" y="2972"/>
                  </a:moveTo>
                  <a:cubicBezTo>
                    <a:pt x="3509" y="2972"/>
                    <a:pt x="3493" y="2987"/>
                    <a:pt x="3493" y="3006"/>
                  </a:cubicBezTo>
                  <a:cubicBezTo>
                    <a:pt x="3493" y="3024"/>
                    <a:pt x="3509" y="3040"/>
                    <a:pt x="3527" y="3040"/>
                  </a:cubicBezTo>
                  <a:cubicBezTo>
                    <a:pt x="3546" y="3040"/>
                    <a:pt x="3561" y="3024"/>
                    <a:pt x="3561" y="3006"/>
                  </a:cubicBezTo>
                  <a:cubicBezTo>
                    <a:pt x="3561" y="2987"/>
                    <a:pt x="3546" y="2972"/>
                    <a:pt x="3527" y="2972"/>
                  </a:cubicBezTo>
                  <a:moveTo>
                    <a:pt x="2091" y="2970"/>
                  </a:moveTo>
                  <a:cubicBezTo>
                    <a:pt x="2071" y="2970"/>
                    <a:pt x="2055" y="2986"/>
                    <a:pt x="2055" y="3006"/>
                  </a:cubicBezTo>
                  <a:cubicBezTo>
                    <a:pt x="2055" y="3025"/>
                    <a:pt x="2071" y="3042"/>
                    <a:pt x="2091" y="3042"/>
                  </a:cubicBezTo>
                  <a:cubicBezTo>
                    <a:pt x="2111" y="3042"/>
                    <a:pt x="2127" y="3025"/>
                    <a:pt x="2127" y="3006"/>
                  </a:cubicBezTo>
                  <a:cubicBezTo>
                    <a:pt x="2127" y="2986"/>
                    <a:pt x="2111" y="2970"/>
                    <a:pt x="2091" y="2970"/>
                  </a:cubicBezTo>
                  <a:moveTo>
                    <a:pt x="3397" y="2970"/>
                  </a:moveTo>
                  <a:cubicBezTo>
                    <a:pt x="3377" y="2970"/>
                    <a:pt x="3361" y="2986"/>
                    <a:pt x="3361" y="3006"/>
                  </a:cubicBezTo>
                  <a:cubicBezTo>
                    <a:pt x="3361" y="3025"/>
                    <a:pt x="3377" y="3042"/>
                    <a:pt x="3397" y="3042"/>
                  </a:cubicBezTo>
                  <a:cubicBezTo>
                    <a:pt x="3417" y="3042"/>
                    <a:pt x="3433" y="3025"/>
                    <a:pt x="3433" y="3006"/>
                  </a:cubicBezTo>
                  <a:cubicBezTo>
                    <a:pt x="3433" y="2986"/>
                    <a:pt x="3417" y="2970"/>
                    <a:pt x="3397" y="2970"/>
                  </a:cubicBezTo>
                  <a:moveTo>
                    <a:pt x="2221" y="2968"/>
                  </a:moveTo>
                  <a:cubicBezTo>
                    <a:pt x="2201" y="2968"/>
                    <a:pt x="2184" y="2985"/>
                    <a:pt x="2184" y="3006"/>
                  </a:cubicBezTo>
                  <a:cubicBezTo>
                    <a:pt x="2184" y="3026"/>
                    <a:pt x="2201" y="3043"/>
                    <a:pt x="2221" y="3043"/>
                  </a:cubicBezTo>
                  <a:cubicBezTo>
                    <a:pt x="2242" y="3043"/>
                    <a:pt x="2259" y="3026"/>
                    <a:pt x="2259" y="3006"/>
                  </a:cubicBezTo>
                  <a:cubicBezTo>
                    <a:pt x="2259" y="2985"/>
                    <a:pt x="2242" y="2968"/>
                    <a:pt x="2221" y="2968"/>
                  </a:cubicBezTo>
                  <a:moveTo>
                    <a:pt x="3266" y="2968"/>
                  </a:moveTo>
                  <a:cubicBezTo>
                    <a:pt x="3245" y="2968"/>
                    <a:pt x="3229" y="2985"/>
                    <a:pt x="3229" y="3006"/>
                  </a:cubicBezTo>
                  <a:cubicBezTo>
                    <a:pt x="3229" y="3026"/>
                    <a:pt x="3245" y="3043"/>
                    <a:pt x="3266" y="3043"/>
                  </a:cubicBezTo>
                  <a:cubicBezTo>
                    <a:pt x="3287" y="3043"/>
                    <a:pt x="3304" y="3026"/>
                    <a:pt x="3304" y="3006"/>
                  </a:cubicBezTo>
                  <a:cubicBezTo>
                    <a:pt x="3304" y="2985"/>
                    <a:pt x="3287" y="2968"/>
                    <a:pt x="3266" y="2968"/>
                  </a:cubicBezTo>
                  <a:moveTo>
                    <a:pt x="2352" y="2966"/>
                  </a:moveTo>
                  <a:cubicBezTo>
                    <a:pt x="2330" y="2966"/>
                    <a:pt x="2313" y="2984"/>
                    <a:pt x="2313" y="3006"/>
                  </a:cubicBezTo>
                  <a:cubicBezTo>
                    <a:pt x="2313" y="3027"/>
                    <a:pt x="2330" y="3045"/>
                    <a:pt x="2352" y="3045"/>
                  </a:cubicBezTo>
                  <a:cubicBezTo>
                    <a:pt x="2374" y="3045"/>
                    <a:pt x="2391" y="3027"/>
                    <a:pt x="2391" y="3006"/>
                  </a:cubicBezTo>
                  <a:cubicBezTo>
                    <a:pt x="2391" y="2984"/>
                    <a:pt x="2374" y="2966"/>
                    <a:pt x="2352" y="2966"/>
                  </a:cubicBezTo>
                  <a:moveTo>
                    <a:pt x="3136" y="2966"/>
                  </a:moveTo>
                  <a:cubicBezTo>
                    <a:pt x="3114" y="2966"/>
                    <a:pt x="3096" y="2984"/>
                    <a:pt x="3096" y="3006"/>
                  </a:cubicBezTo>
                  <a:cubicBezTo>
                    <a:pt x="3096" y="3027"/>
                    <a:pt x="3114" y="3045"/>
                    <a:pt x="3136" y="3045"/>
                  </a:cubicBezTo>
                  <a:cubicBezTo>
                    <a:pt x="3157" y="3045"/>
                    <a:pt x="3175" y="3027"/>
                    <a:pt x="3175" y="3006"/>
                  </a:cubicBezTo>
                  <a:cubicBezTo>
                    <a:pt x="3175" y="2984"/>
                    <a:pt x="3157" y="2966"/>
                    <a:pt x="3136" y="2966"/>
                  </a:cubicBezTo>
                  <a:moveTo>
                    <a:pt x="2483" y="2965"/>
                  </a:moveTo>
                  <a:cubicBezTo>
                    <a:pt x="2460" y="2965"/>
                    <a:pt x="2442" y="2983"/>
                    <a:pt x="2442" y="3006"/>
                  </a:cubicBezTo>
                  <a:cubicBezTo>
                    <a:pt x="2442" y="3028"/>
                    <a:pt x="2460" y="3047"/>
                    <a:pt x="2483" y="3047"/>
                  </a:cubicBezTo>
                  <a:cubicBezTo>
                    <a:pt x="2505" y="3047"/>
                    <a:pt x="2524" y="3028"/>
                    <a:pt x="2524" y="3006"/>
                  </a:cubicBezTo>
                  <a:cubicBezTo>
                    <a:pt x="2524" y="2983"/>
                    <a:pt x="2505" y="2965"/>
                    <a:pt x="2483" y="2965"/>
                  </a:cubicBezTo>
                  <a:moveTo>
                    <a:pt x="3005" y="2965"/>
                  </a:moveTo>
                  <a:cubicBezTo>
                    <a:pt x="2982" y="2965"/>
                    <a:pt x="2964" y="2983"/>
                    <a:pt x="2964" y="3006"/>
                  </a:cubicBezTo>
                  <a:cubicBezTo>
                    <a:pt x="2964" y="3028"/>
                    <a:pt x="2982" y="3047"/>
                    <a:pt x="3005" y="3047"/>
                  </a:cubicBezTo>
                  <a:cubicBezTo>
                    <a:pt x="3028" y="3047"/>
                    <a:pt x="3046" y="3028"/>
                    <a:pt x="3046" y="3006"/>
                  </a:cubicBezTo>
                  <a:cubicBezTo>
                    <a:pt x="3046" y="2983"/>
                    <a:pt x="3028" y="2965"/>
                    <a:pt x="3005" y="2965"/>
                  </a:cubicBezTo>
                  <a:moveTo>
                    <a:pt x="2613" y="2964"/>
                  </a:moveTo>
                  <a:cubicBezTo>
                    <a:pt x="2590" y="2964"/>
                    <a:pt x="2571" y="2982"/>
                    <a:pt x="2571" y="3006"/>
                  </a:cubicBezTo>
                  <a:cubicBezTo>
                    <a:pt x="2571" y="3029"/>
                    <a:pt x="2590" y="3048"/>
                    <a:pt x="2613" y="3048"/>
                  </a:cubicBezTo>
                  <a:cubicBezTo>
                    <a:pt x="2636" y="3048"/>
                    <a:pt x="2655" y="3029"/>
                    <a:pt x="2655" y="3006"/>
                  </a:cubicBezTo>
                  <a:cubicBezTo>
                    <a:pt x="2655" y="2982"/>
                    <a:pt x="2636" y="2964"/>
                    <a:pt x="2613" y="2964"/>
                  </a:cubicBezTo>
                  <a:moveTo>
                    <a:pt x="2874" y="2963"/>
                  </a:moveTo>
                  <a:cubicBezTo>
                    <a:pt x="2851" y="2963"/>
                    <a:pt x="2832" y="2982"/>
                    <a:pt x="2832" y="3006"/>
                  </a:cubicBezTo>
                  <a:cubicBezTo>
                    <a:pt x="2832" y="3029"/>
                    <a:pt x="2851" y="3048"/>
                    <a:pt x="2874" y="3048"/>
                  </a:cubicBezTo>
                  <a:cubicBezTo>
                    <a:pt x="2898" y="3048"/>
                    <a:pt x="2917" y="3029"/>
                    <a:pt x="2917" y="3006"/>
                  </a:cubicBezTo>
                  <a:cubicBezTo>
                    <a:pt x="2917" y="2982"/>
                    <a:pt x="2898" y="2963"/>
                    <a:pt x="2874" y="2963"/>
                  </a:cubicBezTo>
                  <a:moveTo>
                    <a:pt x="2744" y="2963"/>
                  </a:moveTo>
                  <a:cubicBezTo>
                    <a:pt x="2720" y="2963"/>
                    <a:pt x="2701" y="2982"/>
                    <a:pt x="2701" y="3006"/>
                  </a:cubicBezTo>
                  <a:cubicBezTo>
                    <a:pt x="2701" y="3029"/>
                    <a:pt x="2720" y="3048"/>
                    <a:pt x="2744" y="3048"/>
                  </a:cubicBezTo>
                  <a:cubicBezTo>
                    <a:pt x="2767" y="3048"/>
                    <a:pt x="2787" y="3029"/>
                    <a:pt x="2787" y="3006"/>
                  </a:cubicBezTo>
                  <a:cubicBezTo>
                    <a:pt x="2787" y="2982"/>
                    <a:pt x="2767" y="2963"/>
                    <a:pt x="2744" y="2963"/>
                  </a:cubicBezTo>
                  <a:moveTo>
                    <a:pt x="1830" y="2843"/>
                  </a:moveTo>
                  <a:cubicBezTo>
                    <a:pt x="1812" y="2843"/>
                    <a:pt x="1797" y="2857"/>
                    <a:pt x="1797" y="2875"/>
                  </a:cubicBezTo>
                  <a:cubicBezTo>
                    <a:pt x="1797" y="2893"/>
                    <a:pt x="1812" y="2907"/>
                    <a:pt x="1830" y="2907"/>
                  </a:cubicBezTo>
                  <a:cubicBezTo>
                    <a:pt x="1847" y="2907"/>
                    <a:pt x="1862" y="2893"/>
                    <a:pt x="1862" y="2875"/>
                  </a:cubicBezTo>
                  <a:cubicBezTo>
                    <a:pt x="1862" y="2857"/>
                    <a:pt x="1847" y="2843"/>
                    <a:pt x="1830" y="2843"/>
                  </a:cubicBezTo>
                  <a:moveTo>
                    <a:pt x="3658" y="2842"/>
                  </a:moveTo>
                  <a:cubicBezTo>
                    <a:pt x="3640" y="2842"/>
                    <a:pt x="3625" y="2857"/>
                    <a:pt x="3625" y="2875"/>
                  </a:cubicBezTo>
                  <a:cubicBezTo>
                    <a:pt x="3625" y="2893"/>
                    <a:pt x="3640" y="2908"/>
                    <a:pt x="3658" y="2908"/>
                  </a:cubicBezTo>
                  <a:cubicBezTo>
                    <a:pt x="3676" y="2908"/>
                    <a:pt x="3691" y="2893"/>
                    <a:pt x="3691" y="2875"/>
                  </a:cubicBezTo>
                  <a:cubicBezTo>
                    <a:pt x="3691" y="2857"/>
                    <a:pt x="3676" y="2842"/>
                    <a:pt x="3658" y="2842"/>
                  </a:cubicBezTo>
                  <a:moveTo>
                    <a:pt x="1960" y="2841"/>
                  </a:moveTo>
                  <a:cubicBezTo>
                    <a:pt x="1941" y="2841"/>
                    <a:pt x="1926" y="2856"/>
                    <a:pt x="1926" y="2875"/>
                  </a:cubicBezTo>
                  <a:cubicBezTo>
                    <a:pt x="1926" y="2894"/>
                    <a:pt x="1941" y="2909"/>
                    <a:pt x="1960" y="2909"/>
                  </a:cubicBezTo>
                  <a:cubicBezTo>
                    <a:pt x="1979" y="2909"/>
                    <a:pt x="1995" y="2894"/>
                    <a:pt x="1995" y="2875"/>
                  </a:cubicBezTo>
                  <a:cubicBezTo>
                    <a:pt x="1995" y="2856"/>
                    <a:pt x="1979" y="2841"/>
                    <a:pt x="1960" y="2841"/>
                  </a:cubicBezTo>
                  <a:moveTo>
                    <a:pt x="3527" y="2841"/>
                  </a:moveTo>
                  <a:cubicBezTo>
                    <a:pt x="3508" y="2841"/>
                    <a:pt x="3493" y="2856"/>
                    <a:pt x="3493" y="2875"/>
                  </a:cubicBezTo>
                  <a:cubicBezTo>
                    <a:pt x="3493" y="2894"/>
                    <a:pt x="3508" y="2909"/>
                    <a:pt x="3527" y="2909"/>
                  </a:cubicBezTo>
                  <a:cubicBezTo>
                    <a:pt x="3546" y="2909"/>
                    <a:pt x="3562" y="2894"/>
                    <a:pt x="3562" y="2875"/>
                  </a:cubicBezTo>
                  <a:cubicBezTo>
                    <a:pt x="3562" y="2856"/>
                    <a:pt x="3546" y="2841"/>
                    <a:pt x="3527" y="2841"/>
                  </a:cubicBezTo>
                  <a:moveTo>
                    <a:pt x="2091" y="2839"/>
                  </a:moveTo>
                  <a:cubicBezTo>
                    <a:pt x="2071" y="2839"/>
                    <a:pt x="2055" y="2855"/>
                    <a:pt x="2055" y="2875"/>
                  </a:cubicBezTo>
                  <a:cubicBezTo>
                    <a:pt x="2055" y="2895"/>
                    <a:pt x="2071" y="2911"/>
                    <a:pt x="2091" y="2911"/>
                  </a:cubicBezTo>
                  <a:cubicBezTo>
                    <a:pt x="2111" y="2911"/>
                    <a:pt x="2127" y="2895"/>
                    <a:pt x="2127" y="2875"/>
                  </a:cubicBezTo>
                  <a:cubicBezTo>
                    <a:pt x="2127" y="2855"/>
                    <a:pt x="2111" y="2839"/>
                    <a:pt x="2091" y="2839"/>
                  </a:cubicBezTo>
                  <a:moveTo>
                    <a:pt x="3397" y="2838"/>
                  </a:moveTo>
                  <a:cubicBezTo>
                    <a:pt x="3377" y="2838"/>
                    <a:pt x="3360" y="2855"/>
                    <a:pt x="3360" y="2875"/>
                  </a:cubicBezTo>
                  <a:cubicBezTo>
                    <a:pt x="3360" y="2895"/>
                    <a:pt x="3377" y="2912"/>
                    <a:pt x="3397" y="2912"/>
                  </a:cubicBezTo>
                  <a:cubicBezTo>
                    <a:pt x="3417" y="2912"/>
                    <a:pt x="3433" y="2895"/>
                    <a:pt x="3433" y="2875"/>
                  </a:cubicBezTo>
                  <a:cubicBezTo>
                    <a:pt x="3433" y="2855"/>
                    <a:pt x="3417" y="2838"/>
                    <a:pt x="3397" y="2838"/>
                  </a:cubicBezTo>
                  <a:moveTo>
                    <a:pt x="2221" y="2837"/>
                  </a:moveTo>
                  <a:cubicBezTo>
                    <a:pt x="2200" y="2837"/>
                    <a:pt x="2183" y="2854"/>
                    <a:pt x="2183" y="2875"/>
                  </a:cubicBezTo>
                  <a:cubicBezTo>
                    <a:pt x="2183" y="2896"/>
                    <a:pt x="2200" y="2913"/>
                    <a:pt x="2221" y="2913"/>
                  </a:cubicBezTo>
                  <a:cubicBezTo>
                    <a:pt x="2243" y="2913"/>
                    <a:pt x="2260" y="2896"/>
                    <a:pt x="2260" y="2875"/>
                  </a:cubicBezTo>
                  <a:cubicBezTo>
                    <a:pt x="2260" y="2854"/>
                    <a:pt x="2243" y="2837"/>
                    <a:pt x="2221" y="2837"/>
                  </a:cubicBezTo>
                  <a:moveTo>
                    <a:pt x="3266" y="2837"/>
                  </a:moveTo>
                  <a:cubicBezTo>
                    <a:pt x="3245" y="2837"/>
                    <a:pt x="3228" y="2854"/>
                    <a:pt x="3228" y="2875"/>
                  </a:cubicBezTo>
                  <a:cubicBezTo>
                    <a:pt x="3228" y="2896"/>
                    <a:pt x="3245" y="2913"/>
                    <a:pt x="3266" y="2913"/>
                  </a:cubicBezTo>
                  <a:cubicBezTo>
                    <a:pt x="3287" y="2913"/>
                    <a:pt x="3305" y="2896"/>
                    <a:pt x="3305" y="2875"/>
                  </a:cubicBezTo>
                  <a:cubicBezTo>
                    <a:pt x="3305" y="2854"/>
                    <a:pt x="3287" y="2837"/>
                    <a:pt x="3266" y="2837"/>
                  </a:cubicBezTo>
                  <a:moveTo>
                    <a:pt x="2352" y="2835"/>
                  </a:moveTo>
                  <a:cubicBezTo>
                    <a:pt x="2330" y="2835"/>
                    <a:pt x="2312" y="2853"/>
                    <a:pt x="2312" y="2875"/>
                  </a:cubicBezTo>
                  <a:cubicBezTo>
                    <a:pt x="2312" y="2897"/>
                    <a:pt x="2330" y="2915"/>
                    <a:pt x="2352" y="2915"/>
                  </a:cubicBezTo>
                  <a:cubicBezTo>
                    <a:pt x="2374" y="2915"/>
                    <a:pt x="2392" y="2897"/>
                    <a:pt x="2392" y="2875"/>
                  </a:cubicBezTo>
                  <a:cubicBezTo>
                    <a:pt x="2392" y="2853"/>
                    <a:pt x="2374" y="2835"/>
                    <a:pt x="2352" y="2835"/>
                  </a:cubicBezTo>
                  <a:moveTo>
                    <a:pt x="3136" y="2834"/>
                  </a:moveTo>
                  <a:cubicBezTo>
                    <a:pt x="3113" y="2834"/>
                    <a:pt x="3095" y="2853"/>
                    <a:pt x="3095" y="2875"/>
                  </a:cubicBezTo>
                  <a:cubicBezTo>
                    <a:pt x="3095" y="2897"/>
                    <a:pt x="3113" y="2916"/>
                    <a:pt x="3136" y="2916"/>
                  </a:cubicBezTo>
                  <a:cubicBezTo>
                    <a:pt x="3158" y="2916"/>
                    <a:pt x="3176" y="2897"/>
                    <a:pt x="3176" y="2875"/>
                  </a:cubicBezTo>
                  <a:cubicBezTo>
                    <a:pt x="3176" y="2853"/>
                    <a:pt x="3158" y="2834"/>
                    <a:pt x="3136" y="2834"/>
                  </a:cubicBezTo>
                  <a:moveTo>
                    <a:pt x="2483" y="2833"/>
                  </a:moveTo>
                  <a:cubicBezTo>
                    <a:pt x="2459" y="2833"/>
                    <a:pt x="2441" y="2852"/>
                    <a:pt x="2441" y="2875"/>
                  </a:cubicBezTo>
                  <a:cubicBezTo>
                    <a:pt x="2441" y="2898"/>
                    <a:pt x="2459" y="2917"/>
                    <a:pt x="2483" y="2917"/>
                  </a:cubicBezTo>
                  <a:cubicBezTo>
                    <a:pt x="2506" y="2917"/>
                    <a:pt x="2525" y="2898"/>
                    <a:pt x="2525" y="2875"/>
                  </a:cubicBezTo>
                  <a:cubicBezTo>
                    <a:pt x="2525" y="2852"/>
                    <a:pt x="2506" y="2833"/>
                    <a:pt x="2483" y="2833"/>
                  </a:cubicBezTo>
                  <a:moveTo>
                    <a:pt x="3005" y="2833"/>
                  </a:moveTo>
                  <a:cubicBezTo>
                    <a:pt x="2982" y="2833"/>
                    <a:pt x="2963" y="2852"/>
                    <a:pt x="2963" y="2875"/>
                  </a:cubicBezTo>
                  <a:cubicBezTo>
                    <a:pt x="2963" y="2898"/>
                    <a:pt x="2982" y="2917"/>
                    <a:pt x="3005" y="2917"/>
                  </a:cubicBezTo>
                  <a:cubicBezTo>
                    <a:pt x="3028" y="2917"/>
                    <a:pt x="3047" y="2898"/>
                    <a:pt x="3047" y="2875"/>
                  </a:cubicBezTo>
                  <a:cubicBezTo>
                    <a:pt x="3047" y="2852"/>
                    <a:pt x="3028" y="2833"/>
                    <a:pt x="3005" y="2833"/>
                  </a:cubicBezTo>
                  <a:moveTo>
                    <a:pt x="2613" y="2831"/>
                  </a:moveTo>
                  <a:cubicBezTo>
                    <a:pt x="2589" y="2831"/>
                    <a:pt x="2569" y="2851"/>
                    <a:pt x="2569" y="2875"/>
                  </a:cubicBezTo>
                  <a:cubicBezTo>
                    <a:pt x="2569" y="2899"/>
                    <a:pt x="2589" y="2919"/>
                    <a:pt x="2613" y="2919"/>
                  </a:cubicBezTo>
                  <a:cubicBezTo>
                    <a:pt x="2637" y="2919"/>
                    <a:pt x="2657" y="2899"/>
                    <a:pt x="2657" y="2875"/>
                  </a:cubicBezTo>
                  <a:cubicBezTo>
                    <a:pt x="2657" y="2851"/>
                    <a:pt x="2637" y="2831"/>
                    <a:pt x="2613" y="2831"/>
                  </a:cubicBezTo>
                  <a:moveTo>
                    <a:pt x="2874" y="2831"/>
                  </a:moveTo>
                  <a:cubicBezTo>
                    <a:pt x="2850" y="2831"/>
                    <a:pt x="2831" y="2851"/>
                    <a:pt x="2831" y="2875"/>
                  </a:cubicBezTo>
                  <a:cubicBezTo>
                    <a:pt x="2831" y="2899"/>
                    <a:pt x="2850" y="2919"/>
                    <a:pt x="2874" y="2919"/>
                  </a:cubicBezTo>
                  <a:cubicBezTo>
                    <a:pt x="2899" y="2919"/>
                    <a:pt x="2918" y="2899"/>
                    <a:pt x="2918" y="2875"/>
                  </a:cubicBezTo>
                  <a:cubicBezTo>
                    <a:pt x="2918" y="2851"/>
                    <a:pt x="2899" y="2831"/>
                    <a:pt x="2874" y="2831"/>
                  </a:cubicBezTo>
                  <a:moveTo>
                    <a:pt x="2744" y="2830"/>
                  </a:moveTo>
                  <a:cubicBezTo>
                    <a:pt x="2719" y="2830"/>
                    <a:pt x="2699" y="2850"/>
                    <a:pt x="2699" y="2875"/>
                  </a:cubicBezTo>
                  <a:cubicBezTo>
                    <a:pt x="2699" y="2900"/>
                    <a:pt x="2719" y="2920"/>
                    <a:pt x="2744" y="2920"/>
                  </a:cubicBezTo>
                  <a:cubicBezTo>
                    <a:pt x="2768" y="2920"/>
                    <a:pt x="2788" y="2900"/>
                    <a:pt x="2788" y="2875"/>
                  </a:cubicBezTo>
                  <a:cubicBezTo>
                    <a:pt x="2788" y="2850"/>
                    <a:pt x="2768" y="2830"/>
                    <a:pt x="2744" y="2830"/>
                  </a:cubicBezTo>
                  <a:moveTo>
                    <a:pt x="1830" y="2712"/>
                  </a:moveTo>
                  <a:cubicBezTo>
                    <a:pt x="1812" y="2712"/>
                    <a:pt x="1797" y="2726"/>
                    <a:pt x="1797" y="2744"/>
                  </a:cubicBezTo>
                  <a:cubicBezTo>
                    <a:pt x="1797" y="2762"/>
                    <a:pt x="1812" y="2777"/>
                    <a:pt x="1830" y="2777"/>
                  </a:cubicBezTo>
                  <a:cubicBezTo>
                    <a:pt x="1848" y="2777"/>
                    <a:pt x="1862" y="2762"/>
                    <a:pt x="1862" y="2744"/>
                  </a:cubicBezTo>
                  <a:cubicBezTo>
                    <a:pt x="1862" y="2726"/>
                    <a:pt x="1848" y="2712"/>
                    <a:pt x="1830" y="2712"/>
                  </a:cubicBezTo>
                  <a:moveTo>
                    <a:pt x="3658" y="2712"/>
                  </a:moveTo>
                  <a:cubicBezTo>
                    <a:pt x="3640" y="2712"/>
                    <a:pt x="3625" y="2726"/>
                    <a:pt x="3625" y="2744"/>
                  </a:cubicBezTo>
                  <a:cubicBezTo>
                    <a:pt x="3625" y="2762"/>
                    <a:pt x="3640" y="2777"/>
                    <a:pt x="3658" y="2777"/>
                  </a:cubicBezTo>
                  <a:cubicBezTo>
                    <a:pt x="3676" y="2777"/>
                    <a:pt x="3691" y="2762"/>
                    <a:pt x="3691" y="2744"/>
                  </a:cubicBezTo>
                  <a:cubicBezTo>
                    <a:pt x="3691" y="2726"/>
                    <a:pt x="3676" y="2712"/>
                    <a:pt x="3658" y="2712"/>
                  </a:cubicBezTo>
                  <a:moveTo>
                    <a:pt x="1960" y="2710"/>
                  </a:moveTo>
                  <a:cubicBezTo>
                    <a:pt x="1941" y="2710"/>
                    <a:pt x="1926" y="2725"/>
                    <a:pt x="1926" y="2744"/>
                  </a:cubicBezTo>
                  <a:cubicBezTo>
                    <a:pt x="1926" y="2763"/>
                    <a:pt x="1941" y="2779"/>
                    <a:pt x="1960" y="2779"/>
                  </a:cubicBezTo>
                  <a:cubicBezTo>
                    <a:pt x="1979" y="2779"/>
                    <a:pt x="1995" y="2763"/>
                    <a:pt x="1995" y="2744"/>
                  </a:cubicBezTo>
                  <a:cubicBezTo>
                    <a:pt x="1995" y="2725"/>
                    <a:pt x="1979" y="2710"/>
                    <a:pt x="1960" y="2710"/>
                  </a:cubicBezTo>
                  <a:moveTo>
                    <a:pt x="3527" y="2710"/>
                  </a:moveTo>
                  <a:cubicBezTo>
                    <a:pt x="3508" y="2710"/>
                    <a:pt x="3493" y="2725"/>
                    <a:pt x="3493" y="2744"/>
                  </a:cubicBezTo>
                  <a:cubicBezTo>
                    <a:pt x="3493" y="2764"/>
                    <a:pt x="3508" y="2779"/>
                    <a:pt x="3527" y="2779"/>
                  </a:cubicBezTo>
                  <a:cubicBezTo>
                    <a:pt x="3547" y="2779"/>
                    <a:pt x="3562" y="2764"/>
                    <a:pt x="3562" y="2744"/>
                  </a:cubicBezTo>
                  <a:cubicBezTo>
                    <a:pt x="3562" y="2725"/>
                    <a:pt x="3547" y="2710"/>
                    <a:pt x="3527" y="2710"/>
                  </a:cubicBezTo>
                  <a:moveTo>
                    <a:pt x="2091" y="2708"/>
                  </a:moveTo>
                  <a:cubicBezTo>
                    <a:pt x="2071" y="2708"/>
                    <a:pt x="2054" y="2724"/>
                    <a:pt x="2054" y="2744"/>
                  </a:cubicBezTo>
                  <a:cubicBezTo>
                    <a:pt x="2054" y="2765"/>
                    <a:pt x="2071" y="2781"/>
                    <a:pt x="2091" y="2781"/>
                  </a:cubicBezTo>
                  <a:cubicBezTo>
                    <a:pt x="2111" y="2781"/>
                    <a:pt x="2127" y="2765"/>
                    <a:pt x="2127" y="2744"/>
                  </a:cubicBezTo>
                  <a:cubicBezTo>
                    <a:pt x="2127" y="2724"/>
                    <a:pt x="2111" y="2708"/>
                    <a:pt x="2091" y="2708"/>
                  </a:cubicBezTo>
                  <a:moveTo>
                    <a:pt x="3397" y="2708"/>
                  </a:moveTo>
                  <a:cubicBezTo>
                    <a:pt x="3377" y="2708"/>
                    <a:pt x="3360" y="2724"/>
                    <a:pt x="3360" y="2744"/>
                  </a:cubicBezTo>
                  <a:cubicBezTo>
                    <a:pt x="3360" y="2765"/>
                    <a:pt x="3377" y="2781"/>
                    <a:pt x="3397" y="2781"/>
                  </a:cubicBezTo>
                  <a:cubicBezTo>
                    <a:pt x="3417" y="2781"/>
                    <a:pt x="3433" y="2765"/>
                    <a:pt x="3433" y="2744"/>
                  </a:cubicBezTo>
                  <a:cubicBezTo>
                    <a:pt x="3433" y="2724"/>
                    <a:pt x="3417" y="2708"/>
                    <a:pt x="3397" y="2708"/>
                  </a:cubicBezTo>
                  <a:moveTo>
                    <a:pt x="2221" y="2706"/>
                  </a:moveTo>
                  <a:cubicBezTo>
                    <a:pt x="2200" y="2706"/>
                    <a:pt x="2183" y="2723"/>
                    <a:pt x="2183" y="2744"/>
                  </a:cubicBezTo>
                  <a:cubicBezTo>
                    <a:pt x="2183" y="2766"/>
                    <a:pt x="2200" y="2783"/>
                    <a:pt x="2221" y="2783"/>
                  </a:cubicBezTo>
                  <a:cubicBezTo>
                    <a:pt x="2243" y="2783"/>
                    <a:pt x="2260" y="2766"/>
                    <a:pt x="2260" y="2744"/>
                  </a:cubicBezTo>
                  <a:cubicBezTo>
                    <a:pt x="2260" y="2723"/>
                    <a:pt x="2243" y="2706"/>
                    <a:pt x="2221" y="2706"/>
                  </a:cubicBezTo>
                  <a:moveTo>
                    <a:pt x="3266" y="2706"/>
                  </a:moveTo>
                  <a:cubicBezTo>
                    <a:pt x="3245" y="2706"/>
                    <a:pt x="3227" y="2723"/>
                    <a:pt x="3227" y="2744"/>
                  </a:cubicBezTo>
                  <a:cubicBezTo>
                    <a:pt x="3227" y="2766"/>
                    <a:pt x="3245" y="2783"/>
                    <a:pt x="3266" y="2783"/>
                  </a:cubicBezTo>
                  <a:cubicBezTo>
                    <a:pt x="3288" y="2783"/>
                    <a:pt x="3305" y="2766"/>
                    <a:pt x="3305" y="2744"/>
                  </a:cubicBezTo>
                  <a:cubicBezTo>
                    <a:pt x="3305" y="2723"/>
                    <a:pt x="3288" y="2706"/>
                    <a:pt x="3266" y="2706"/>
                  </a:cubicBezTo>
                  <a:moveTo>
                    <a:pt x="2352" y="2704"/>
                  </a:moveTo>
                  <a:cubicBezTo>
                    <a:pt x="2330" y="2704"/>
                    <a:pt x="2311" y="2722"/>
                    <a:pt x="2311" y="2744"/>
                  </a:cubicBezTo>
                  <a:cubicBezTo>
                    <a:pt x="2311" y="2767"/>
                    <a:pt x="2330" y="2785"/>
                    <a:pt x="2352" y="2785"/>
                  </a:cubicBezTo>
                  <a:cubicBezTo>
                    <a:pt x="2374" y="2785"/>
                    <a:pt x="2393" y="2767"/>
                    <a:pt x="2393" y="2744"/>
                  </a:cubicBezTo>
                  <a:cubicBezTo>
                    <a:pt x="2393" y="2722"/>
                    <a:pt x="2374" y="2704"/>
                    <a:pt x="2352" y="2704"/>
                  </a:cubicBezTo>
                  <a:moveTo>
                    <a:pt x="3136" y="2704"/>
                  </a:moveTo>
                  <a:cubicBezTo>
                    <a:pt x="3113" y="2704"/>
                    <a:pt x="3095" y="2722"/>
                    <a:pt x="3095" y="2744"/>
                  </a:cubicBezTo>
                  <a:cubicBezTo>
                    <a:pt x="3095" y="2767"/>
                    <a:pt x="3113" y="2785"/>
                    <a:pt x="3136" y="2785"/>
                  </a:cubicBezTo>
                  <a:cubicBezTo>
                    <a:pt x="3158" y="2785"/>
                    <a:pt x="3176" y="2767"/>
                    <a:pt x="3176" y="2744"/>
                  </a:cubicBezTo>
                  <a:cubicBezTo>
                    <a:pt x="3176" y="2722"/>
                    <a:pt x="3158" y="2704"/>
                    <a:pt x="3136" y="2704"/>
                  </a:cubicBezTo>
                  <a:moveTo>
                    <a:pt x="2483" y="2702"/>
                  </a:moveTo>
                  <a:cubicBezTo>
                    <a:pt x="2459" y="2702"/>
                    <a:pt x="2440" y="2721"/>
                    <a:pt x="2440" y="2744"/>
                  </a:cubicBezTo>
                  <a:cubicBezTo>
                    <a:pt x="2440" y="2768"/>
                    <a:pt x="2459" y="2787"/>
                    <a:pt x="2483" y="2787"/>
                  </a:cubicBezTo>
                  <a:cubicBezTo>
                    <a:pt x="2506" y="2787"/>
                    <a:pt x="2525" y="2768"/>
                    <a:pt x="2525" y="2744"/>
                  </a:cubicBezTo>
                  <a:cubicBezTo>
                    <a:pt x="2525" y="2721"/>
                    <a:pt x="2506" y="2702"/>
                    <a:pt x="2483" y="2702"/>
                  </a:cubicBezTo>
                  <a:moveTo>
                    <a:pt x="3005" y="2702"/>
                  </a:moveTo>
                  <a:cubicBezTo>
                    <a:pt x="2981" y="2702"/>
                    <a:pt x="2962" y="2721"/>
                    <a:pt x="2962" y="2744"/>
                  </a:cubicBezTo>
                  <a:cubicBezTo>
                    <a:pt x="2962" y="2768"/>
                    <a:pt x="2981" y="2787"/>
                    <a:pt x="3005" y="2787"/>
                  </a:cubicBezTo>
                  <a:cubicBezTo>
                    <a:pt x="3029" y="2787"/>
                    <a:pt x="3048" y="2768"/>
                    <a:pt x="3048" y="2744"/>
                  </a:cubicBezTo>
                  <a:cubicBezTo>
                    <a:pt x="3048" y="2721"/>
                    <a:pt x="3029" y="2702"/>
                    <a:pt x="3005" y="2702"/>
                  </a:cubicBezTo>
                  <a:moveTo>
                    <a:pt x="2613" y="2700"/>
                  </a:moveTo>
                  <a:cubicBezTo>
                    <a:pt x="2589" y="2700"/>
                    <a:pt x="2569" y="2720"/>
                    <a:pt x="2569" y="2744"/>
                  </a:cubicBezTo>
                  <a:cubicBezTo>
                    <a:pt x="2569" y="2769"/>
                    <a:pt x="2589" y="2789"/>
                    <a:pt x="2613" y="2789"/>
                  </a:cubicBezTo>
                  <a:cubicBezTo>
                    <a:pt x="2638" y="2789"/>
                    <a:pt x="2658" y="2769"/>
                    <a:pt x="2658" y="2744"/>
                  </a:cubicBezTo>
                  <a:cubicBezTo>
                    <a:pt x="2658" y="2720"/>
                    <a:pt x="2638" y="2700"/>
                    <a:pt x="2613" y="2700"/>
                  </a:cubicBezTo>
                  <a:moveTo>
                    <a:pt x="2874" y="2700"/>
                  </a:moveTo>
                  <a:cubicBezTo>
                    <a:pt x="2850" y="2700"/>
                    <a:pt x="2830" y="2720"/>
                    <a:pt x="2830" y="2744"/>
                  </a:cubicBezTo>
                  <a:cubicBezTo>
                    <a:pt x="2830" y="2769"/>
                    <a:pt x="2850" y="2789"/>
                    <a:pt x="2874" y="2789"/>
                  </a:cubicBezTo>
                  <a:cubicBezTo>
                    <a:pt x="2899" y="2789"/>
                    <a:pt x="2919" y="2769"/>
                    <a:pt x="2919" y="2744"/>
                  </a:cubicBezTo>
                  <a:cubicBezTo>
                    <a:pt x="2919" y="2720"/>
                    <a:pt x="2899" y="2700"/>
                    <a:pt x="2874" y="2700"/>
                  </a:cubicBezTo>
                  <a:moveTo>
                    <a:pt x="2744" y="2699"/>
                  </a:moveTo>
                  <a:cubicBezTo>
                    <a:pt x="2719" y="2699"/>
                    <a:pt x="2698" y="2719"/>
                    <a:pt x="2698" y="2744"/>
                  </a:cubicBezTo>
                  <a:cubicBezTo>
                    <a:pt x="2698" y="2770"/>
                    <a:pt x="2719" y="2790"/>
                    <a:pt x="2744" y="2790"/>
                  </a:cubicBezTo>
                  <a:cubicBezTo>
                    <a:pt x="2769" y="2790"/>
                    <a:pt x="2789" y="2770"/>
                    <a:pt x="2789" y="2744"/>
                  </a:cubicBezTo>
                  <a:cubicBezTo>
                    <a:pt x="2789" y="2719"/>
                    <a:pt x="2769" y="2699"/>
                    <a:pt x="2744" y="2699"/>
                  </a:cubicBezTo>
                  <a:moveTo>
                    <a:pt x="1830" y="2582"/>
                  </a:moveTo>
                  <a:cubicBezTo>
                    <a:pt x="1812" y="2582"/>
                    <a:pt x="1797" y="2596"/>
                    <a:pt x="1797" y="2614"/>
                  </a:cubicBezTo>
                  <a:cubicBezTo>
                    <a:pt x="1797" y="2632"/>
                    <a:pt x="1812" y="2646"/>
                    <a:pt x="1830" y="2646"/>
                  </a:cubicBezTo>
                  <a:cubicBezTo>
                    <a:pt x="1847" y="2646"/>
                    <a:pt x="1862" y="2632"/>
                    <a:pt x="1862" y="2614"/>
                  </a:cubicBezTo>
                  <a:cubicBezTo>
                    <a:pt x="1862" y="2596"/>
                    <a:pt x="1847" y="2582"/>
                    <a:pt x="1830" y="2582"/>
                  </a:cubicBezTo>
                  <a:moveTo>
                    <a:pt x="3658" y="2581"/>
                  </a:moveTo>
                  <a:cubicBezTo>
                    <a:pt x="3640" y="2581"/>
                    <a:pt x="3625" y="2596"/>
                    <a:pt x="3625" y="2614"/>
                  </a:cubicBezTo>
                  <a:cubicBezTo>
                    <a:pt x="3625" y="2632"/>
                    <a:pt x="3640" y="2646"/>
                    <a:pt x="3658" y="2646"/>
                  </a:cubicBezTo>
                  <a:cubicBezTo>
                    <a:pt x="3676" y="2646"/>
                    <a:pt x="3691" y="2632"/>
                    <a:pt x="3691" y="2614"/>
                  </a:cubicBezTo>
                  <a:cubicBezTo>
                    <a:pt x="3691" y="2596"/>
                    <a:pt x="3676" y="2581"/>
                    <a:pt x="3658" y="2581"/>
                  </a:cubicBezTo>
                  <a:moveTo>
                    <a:pt x="1960" y="2579"/>
                  </a:moveTo>
                  <a:cubicBezTo>
                    <a:pt x="1941" y="2579"/>
                    <a:pt x="1926" y="2595"/>
                    <a:pt x="1926" y="2614"/>
                  </a:cubicBezTo>
                  <a:cubicBezTo>
                    <a:pt x="1926" y="2633"/>
                    <a:pt x="1941" y="2648"/>
                    <a:pt x="1960" y="2648"/>
                  </a:cubicBezTo>
                  <a:cubicBezTo>
                    <a:pt x="1979" y="2648"/>
                    <a:pt x="1995" y="2633"/>
                    <a:pt x="1995" y="2614"/>
                  </a:cubicBezTo>
                  <a:cubicBezTo>
                    <a:pt x="1995" y="2595"/>
                    <a:pt x="1979" y="2579"/>
                    <a:pt x="1960" y="2579"/>
                  </a:cubicBezTo>
                  <a:moveTo>
                    <a:pt x="3527" y="2579"/>
                  </a:moveTo>
                  <a:cubicBezTo>
                    <a:pt x="3508" y="2579"/>
                    <a:pt x="3493" y="2595"/>
                    <a:pt x="3493" y="2614"/>
                  </a:cubicBezTo>
                  <a:cubicBezTo>
                    <a:pt x="3493" y="2633"/>
                    <a:pt x="3508" y="2648"/>
                    <a:pt x="3527" y="2648"/>
                  </a:cubicBezTo>
                  <a:cubicBezTo>
                    <a:pt x="3546" y="2648"/>
                    <a:pt x="3562" y="2633"/>
                    <a:pt x="3562" y="2614"/>
                  </a:cubicBezTo>
                  <a:cubicBezTo>
                    <a:pt x="3562" y="2595"/>
                    <a:pt x="3546" y="2579"/>
                    <a:pt x="3527" y="2579"/>
                  </a:cubicBezTo>
                  <a:moveTo>
                    <a:pt x="2091" y="2578"/>
                  </a:moveTo>
                  <a:cubicBezTo>
                    <a:pt x="2071" y="2578"/>
                    <a:pt x="2055" y="2594"/>
                    <a:pt x="2055" y="2614"/>
                  </a:cubicBezTo>
                  <a:cubicBezTo>
                    <a:pt x="2055" y="2634"/>
                    <a:pt x="2071" y="2650"/>
                    <a:pt x="2091" y="2650"/>
                  </a:cubicBezTo>
                  <a:cubicBezTo>
                    <a:pt x="2111" y="2650"/>
                    <a:pt x="2127" y="2634"/>
                    <a:pt x="2127" y="2614"/>
                  </a:cubicBezTo>
                  <a:cubicBezTo>
                    <a:pt x="2127" y="2594"/>
                    <a:pt x="2111" y="2578"/>
                    <a:pt x="2091" y="2578"/>
                  </a:cubicBezTo>
                  <a:moveTo>
                    <a:pt x="3397" y="2577"/>
                  </a:moveTo>
                  <a:cubicBezTo>
                    <a:pt x="3377" y="2577"/>
                    <a:pt x="3360" y="2594"/>
                    <a:pt x="3360" y="2614"/>
                  </a:cubicBezTo>
                  <a:cubicBezTo>
                    <a:pt x="3360" y="2634"/>
                    <a:pt x="3377" y="2650"/>
                    <a:pt x="3397" y="2650"/>
                  </a:cubicBezTo>
                  <a:cubicBezTo>
                    <a:pt x="3417" y="2650"/>
                    <a:pt x="3433" y="2634"/>
                    <a:pt x="3433" y="2614"/>
                  </a:cubicBezTo>
                  <a:cubicBezTo>
                    <a:pt x="3433" y="2594"/>
                    <a:pt x="3417" y="2577"/>
                    <a:pt x="3397" y="2577"/>
                  </a:cubicBezTo>
                  <a:moveTo>
                    <a:pt x="2221" y="2575"/>
                  </a:moveTo>
                  <a:cubicBezTo>
                    <a:pt x="2200" y="2575"/>
                    <a:pt x="2183" y="2593"/>
                    <a:pt x="2183" y="2614"/>
                  </a:cubicBezTo>
                  <a:cubicBezTo>
                    <a:pt x="2183" y="2635"/>
                    <a:pt x="2200" y="2652"/>
                    <a:pt x="2221" y="2652"/>
                  </a:cubicBezTo>
                  <a:cubicBezTo>
                    <a:pt x="2243" y="2652"/>
                    <a:pt x="2260" y="2635"/>
                    <a:pt x="2260" y="2614"/>
                  </a:cubicBezTo>
                  <a:cubicBezTo>
                    <a:pt x="2260" y="2593"/>
                    <a:pt x="2243" y="2575"/>
                    <a:pt x="2221" y="2575"/>
                  </a:cubicBezTo>
                  <a:moveTo>
                    <a:pt x="3266" y="2575"/>
                  </a:moveTo>
                  <a:cubicBezTo>
                    <a:pt x="3245" y="2575"/>
                    <a:pt x="3228" y="2593"/>
                    <a:pt x="3228" y="2614"/>
                  </a:cubicBezTo>
                  <a:cubicBezTo>
                    <a:pt x="3228" y="2635"/>
                    <a:pt x="3245" y="2652"/>
                    <a:pt x="3266" y="2652"/>
                  </a:cubicBezTo>
                  <a:cubicBezTo>
                    <a:pt x="3287" y="2652"/>
                    <a:pt x="3305" y="2635"/>
                    <a:pt x="3305" y="2614"/>
                  </a:cubicBezTo>
                  <a:cubicBezTo>
                    <a:pt x="3305" y="2593"/>
                    <a:pt x="3287" y="2575"/>
                    <a:pt x="3266" y="2575"/>
                  </a:cubicBezTo>
                  <a:moveTo>
                    <a:pt x="2352" y="2574"/>
                  </a:moveTo>
                  <a:cubicBezTo>
                    <a:pt x="2330" y="2574"/>
                    <a:pt x="2312" y="2592"/>
                    <a:pt x="2312" y="2614"/>
                  </a:cubicBezTo>
                  <a:cubicBezTo>
                    <a:pt x="2312" y="2636"/>
                    <a:pt x="2330" y="2654"/>
                    <a:pt x="2352" y="2654"/>
                  </a:cubicBezTo>
                  <a:cubicBezTo>
                    <a:pt x="2374" y="2654"/>
                    <a:pt x="2392" y="2636"/>
                    <a:pt x="2392" y="2614"/>
                  </a:cubicBezTo>
                  <a:cubicBezTo>
                    <a:pt x="2392" y="2592"/>
                    <a:pt x="2374" y="2574"/>
                    <a:pt x="2352" y="2574"/>
                  </a:cubicBezTo>
                  <a:moveTo>
                    <a:pt x="3136" y="2574"/>
                  </a:moveTo>
                  <a:cubicBezTo>
                    <a:pt x="3113" y="2574"/>
                    <a:pt x="3095" y="2592"/>
                    <a:pt x="3095" y="2614"/>
                  </a:cubicBezTo>
                  <a:cubicBezTo>
                    <a:pt x="3095" y="2636"/>
                    <a:pt x="3113" y="2654"/>
                    <a:pt x="3136" y="2654"/>
                  </a:cubicBezTo>
                  <a:cubicBezTo>
                    <a:pt x="3158" y="2654"/>
                    <a:pt x="3176" y="2636"/>
                    <a:pt x="3176" y="2614"/>
                  </a:cubicBezTo>
                  <a:cubicBezTo>
                    <a:pt x="3176" y="2592"/>
                    <a:pt x="3158" y="2574"/>
                    <a:pt x="3136" y="2574"/>
                  </a:cubicBezTo>
                  <a:moveTo>
                    <a:pt x="2483" y="2572"/>
                  </a:moveTo>
                  <a:cubicBezTo>
                    <a:pt x="2459" y="2572"/>
                    <a:pt x="2441" y="2591"/>
                    <a:pt x="2441" y="2614"/>
                  </a:cubicBezTo>
                  <a:cubicBezTo>
                    <a:pt x="2441" y="2637"/>
                    <a:pt x="2459" y="2656"/>
                    <a:pt x="2483" y="2656"/>
                  </a:cubicBezTo>
                  <a:cubicBezTo>
                    <a:pt x="2506" y="2656"/>
                    <a:pt x="2525" y="2637"/>
                    <a:pt x="2525" y="2614"/>
                  </a:cubicBezTo>
                  <a:cubicBezTo>
                    <a:pt x="2525" y="2591"/>
                    <a:pt x="2506" y="2572"/>
                    <a:pt x="2483" y="2572"/>
                  </a:cubicBezTo>
                  <a:moveTo>
                    <a:pt x="3005" y="2572"/>
                  </a:moveTo>
                  <a:cubicBezTo>
                    <a:pt x="2982" y="2572"/>
                    <a:pt x="2963" y="2591"/>
                    <a:pt x="2963" y="2614"/>
                  </a:cubicBezTo>
                  <a:cubicBezTo>
                    <a:pt x="2963" y="2637"/>
                    <a:pt x="2982" y="2656"/>
                    <a:pt x="3005" y="2656"/>
                  </a:cubicBezTo>
                  <a:cubicBezTo>
                    <a:pt x="3028" y="2656"/>
                    <a:pt x="3047" y="2637"/>
                    <a:pt x="3047" y="2614"/>
                  </a:cubicBezTo>
                  <a:cubicBezTo>
                    <a:pt x="3047" y="2591"/>
                    <a:pt x="3028" y="2572"/>
                    <a:pt x="3005" y="2572"/>
                  </a:cubicBezTo>
                  <a:moveTo>
                    <a:pt x="2613" y="2570"/>
                  </a:moveTo>
                  <a:cubicBezTo>
                    <a:pt x="2589" y="2570"/>
                    <a:pt x="2570" y="2590"/>
                    <a:pt x="2570" y="2614"/>
                  </a:cubicBezTo>
                  <a:cubicBezTo>
                    <a:pt x="2570" y="2638"/>
                    <a:pt x="2589" y="2657"/>
                    <a:pt x="2613" y="2657"/>
                  </a:cubicBezTo>
                  <a:cubicBezTo>
                    <a:pt x="2637" y="2657"/>
                    <a:pt x="2657" y="2638"/>
                    <a:pt x="2657" y="2614"/>
                  </a:cubicBezTo>
                  <a:cubicBezTo>
                    <a:pt x="2657" y="2590"/>
                    <a:pt x="2637" y="2570"/>
                    <a:pt x="2613" y="2570"/>
                  </a:cubicBezTo>
                  <a:moveTo>
                    <a:pt x="2874" y="2570"/>
                  </a:moveTo>
                  <a:cubicBezTo>
                    <a:pt x="2850" y="2570"/>
                    <a:pt x="2831" y="2590"/>
                    <a:pt x="2831" y="2614"/>
                  </a:cubicBezTo>
                  <a:cubicBezTo>
                    <a:pt x="2831" y="2638"/>
                    <a:pt x="2850" y="2658"/>
                    <a:pt x="2874" y="2658"/>
                  </a:cubicBezTo>
                  <a:cubicBezTo>
                    <a:pt x="2899" y="2658"/>
                    <a:pt x="2918" y="2638"/>
                    <a:pt x="2918" y="2614"/>
                  </a:cubicBezTo>
                  <a:cubicBezTo>
                    <a:pt x="2918" y="2590"/>
                    <a:pt x="2899" y="2570"/>
                    <a:pt x="2874" y="2570"/>
                  </a:cubicBezTo>
                  <a:moveTo>
                    <a:pt x="2744" y="2569"/>
                  </a:moveTo>
                  <a:cubicBezTo>
                    <a:pt x="2719" y="2569"/>
                    <a:pt x="2699" y="2589"/>
                    <a:pt x="2699" y="2614"/>
                  </a:cubicBezTo>
                  <a:cubicBezTo>
                    <a:pt x="2699" y="2638"/>
                    <a:pt x="2719" y="2658"/>
                    <a:pt x="2744" y="2658"/>
                  </a:cubicBezTo>
                  <a:cubicBezTo>
                    <a:pt x="2768" y="2658"/>
                    <a:pt x="2788" y="2638"/>
                    <a:pt x="2788" y="2614"/>
                  </a:cubicBezTo>
                  <a:cubicBezTo>
                    <a:pt x="2788" y="2589"/>
                    <a:pt x="2768" y="2569"/>
                    <a:pt x="2744" y="2569"/>
                  </a:cubicBezTo>
                  <a:moveTo>
                    <a:pt x="1830" y="2451"/>
                  </a:moveTo>
                  <a:cubicBezTo>
                    <a:pt x="1812" y="2451"/>
                    <a:pt x="1798" y="2466"/>
                    <a:pt x="1798" y="2483"/>
                  </a:cubicBezTo>
                  <a:cubicBezTo>
                    <a:pt x="1798" y="2501"/>
                    <a:pt x="1812" y="2515"/>
                    <a:pt x="1830" y="2515"/>
                  </a:cubicBezTo>
                  <a:cubicBezTo>
                    <a:pt x="1847" y="2515"/>
                    <a:pt x="1861" y="2501"/>
                    <a:pt x="1861" y="2483"/>
                  </a:cubicBezTo>
                  <a:cubicBezTo>
                    <a:pt x="1861" y="2466"/>
                    <a:pt x="1847" y="2451"/>
                    <a:pt x="1830" y="2451"/>
                  </a:cubicBezTo>
                  <a:moveTo>
                    <a:pt x="3658" y="2451"/>
                  </a:moveTo>
                  <a:cubicBezTo>
                    <a:pt x="3640" y="2451"/>
                    <a:pt x="3626" y="2465"/>
                    <a:pt x="3626" y="2483"/>
                  </a:cubicBezTo>
                  <a:cubicBezTo>
                    <a:pt x="3626" y="2501"/>
                    <a:pt x="3640" y="2515"/>
                    <a:pt x="3658" y="2515"/>
                  </a:cubicBezTo>
                  <a:cubicBezTo>
                    <a:pt x="3676" y="2515"/>
                    <a:pt x="3690" y="2501"/>
                    <a:pt x="3690" y="2483"/>
                  </a:cubicBezTo>
                  <a:cubicBezTo>
                    <a:pt x="3690" y="2465"/>
                    <a:pt x="3676" y="2451"/>
                    <a:pt x="3658" y="2451"/>
                  </a:cubicBezTo>
                  <a:moveTo>
                    <a:pt x="1960" y="2450"/>
                  </a:moveTo>
                  <a:cubicBezTo>
                    <a:pt x="1942" y="2450"/>
                    <a:pt x="1926" y="2465"/>
                    <a:pt x="1926" y="2483"/>
                  </a:cubicBezTo>
                  <a:cubicBezTo>
                    <a:pt x="1926" y="2502"/>
                    <a:pt x="1942" y="2517"/>
                    <a:pt x="1960" y="2517"/>
                  </a:cubicBezTo>
                  <a:cubicBezTo>
                    <a:pt x="1979" y="2517"/>
                    <a:pt x="1994" y="2502"/>
                    <a:pt x="1994" y="2483"/>
                  </a:cubicBezTo>
                  <a:cubicBezTo>
                    <a:pt x="1994" y="2465"/>
                    <a:pt x="1979" y="2450"/>
                    <a:pt x="1960" y="2450"/>
                  </a:cubicBezTo>
                  <a:moveTo>
                    <a:pt x="3527" y="2449"/>
                  </a:moveTo>
                  <a:cubicBezTo>
                    <a:pt x="3509" y="2449"/>
                    <a:pt x="3493" y="2464"/>
                    <a:pt x="3493" y="2483"/>
                  </a:cubicBezTo>
                  <a:cubicBezTo>
                    <a:pt x="3493" y="2502"/>
                    <a:pt x="3509" y="2517"/>
                    <a:pt x="3527" y="2517"/>
                  </a:cubicBezTo>
                  <a:cubicBezTo>
                    <a:pt x="3546" y="2517"/>
                    <a:pt x="3561" y="2502"/>
                    <a:pt x="3561" y="2483"/>
                  </a:cubicBezTo>
                  <a:cubicBezTo>
                    <a:pt x="3561" y="2464"/>
                    <a:pt x="3546" y="2449"/>
                    <a:pt x="3527" y="2449"/>
                  </a:cubicBezTo>
                  <a:moveTo>
                    <a:pt x="2091" y="2447"/>
                  </a:moveTo>
                  <a:cubicBezTo>
                    <a:pt x="2071" y="2447"/>
                    <a:pt x="2055" y="2463"/>
                    <a:pt x="2055" y="2483"/>
                  </a:cubicBezTo>
                  <a:cubicBezTo>
                    <a:pt x="2055" y="2503"/>
                    <a:pt x="2071" y="2519"/>
                    <a:pt x="2091" y="2519"/>
                  </a:cubicBezTo>
                  <a:cubicBezTo>
                    <a:pt x="2111" y="2519"/>
                    <a:pt x="2127" y="2503"/>
                    <a:pt x="2127" y="2483"/>
                  </a:cubicBezTo>
                  <a:cubicBezTo>
                    <a:pt x="2127" y="2463"/>
                    <a:pt x="2111" y="2447"/>
                    <a:pt x="2091" y="2447"/>
                  </a:cubicBezTo>
                  <a:moveTo>
                    <a:pt x="3397" y="2447"/>
                  </a:moveTo>
                  <a:cubicBezTo>
                    <a:pt x="3377" y="2447"/>
                    <a:pt x="3361" y="2463"/>
                    <a:pt x="3361" y="2483"/>
                  </a:cubicBezTo>
                  <a:cubicBezTo>
                    <a:pt x="3361" y="2503"/>
                    <a:pt x="3377" y="2519"/>
                    <a:pt x="3397" y="2519"/>
                  </a:cubicBezTo>
                  <a:cubicBezTo>
                    <a:pt x="3417" y="2519"/>
                    <a:pt x="3433" y="2503"/>
                    <a:pt x="3433" y="2483"/>
                  </a:cubicBezTo>
                  <a:cubicBezTo>
                    <a:pt x="3433" y="2463"/>
                    <a:pt x="3417" y="2447"/>
                    <a:pt x="3397" y="2447"/>
                  </a:cubicBezTo>
                  <a:moveTo>
                    <a:pt x="2221" y="2446"/>
                  </a:moveTo>
                  <a:cubicBezTo>
                    <a:pt x="2201" y="2446"/>
                    <a:pt x="2184" y="2462"/>
                    <a:pt x="2184" y="2483"/>
                  </a:cubicBezTo>
                  <a:cubicBezTo>
                    <a:pt x="2184" y="2504"/>
                    <a:pt x="2201" y="2521"/>
                    <a:pt x="2221" y="2521"/>
                  </a:cubicBezTo>
                  <a:cubicBezTo>
                    <a:pt x="2242" y="2521"/>
                    <a:pt x="2259" y="2504"/>
                    <a:pt x="2259" y="2483"/>
                  </a:cubicBezTo>
                  <a:cubicBezTo>
                    <a:pt x="2259" y="2462"/>
                    <a:pt x="2242" y="2446"/>
                    <a:pt x="2221" y="2446"/>
                  </a:cubicBezTo>
                  <a:moveTo>
                    <a:pt x="3266" y="2446"/>
                  </a:moveTo>
                  <a:cubicBezTo>
                    <a:pt x="3245" y="2446"/>
                    <a:pt x="3229" y="2462"/>
                    <a:pt x="3229" y="2483"/>
                  </a:cubicBezTo>
                  <a:cubicBezTo>
                    <a:pt x="3229" y="2504"/>
                    <a:pt x="3245" y="2521"/>
                    <a:pt x="3266" y="2521"/>
                  </a:cubicBezTo>
                  <a:cubicBezTo>
                    <a:pt x="3287" y="2521"/>
                    <a:pt x="3304" y="2504"/>
                    <a:pt x="3304" y="2483"/>
                  </a:cubicBezTo>
                  <a:cubicBezTo>
                    <a:pt x="3304" y="2462"/>
                    <a:pt x="3287" y="2446"/>
                    <a:pt x="3266" y="2446"/>
                  </a:cubicBezTo>
                  <a:moveTo>
                    <a:pt x="2352" y="2444"/>
                  </a:moveTo>
                  <a:cubicBezTo>
                    <a:pt x="2330" y="2444"/>
                    <a:pt x="2313" y="2462"/>
                    <a:pt x="2313" y="2483"/>
                  </a:cubicBezTo>
                  <a:cubicBezTo>
                    <a:pt x="2313" y="2505"/>
                    <a:pt x="2330" y="2522"/>
                    <a:pt x="2352" y="2522"/>
                  </a:cubicBezTo>
                  <a:cubicBezTo>
                    <a:pt x="2374" y="2522"/>
                    <a:pt x="2391" y="2505"/>
                    <a:pt x="2391" y="2483"/>
                  </a:cubicBezTo>
                  <a:cubicBezTo>
                    <a:pt x="2391" y="2462"/>
                    <a:pt x="2374" y="2444"/>
                    <a:pt x="2352" y="2444"/>
                  </a:cubicBezTo>
                  <a:moveTo>
                    <a:pt x="3136" y="2444"/>
                  </a:moveTo>
                  <a:cubicBezTo>
                    <a:pt x="3114" y="2444"/>
                    <a:pt x="3096" y="2461"/>
                    <a:pt x="3096" y="2483"/>
                  </a:cubicBezTo>
                  <a:cubicBezTo>
                    <a:pt x="3096" y="2505"/>
                    <a:pt x="3114" y="2523"/>
                    <a:pt x="3136" y="2523"/>
                  </a:cubicBezTo>
                  <a:cubicBezTo>
                    <a:pt x="3157" y="2523"/>
                    <a:pt x="3175" y="2505"/>
                    <a:pt x="3175" y="2483"/>
                  </a:cubicBezTo>
                  <a:cubicBezTo>
                    <a:pt x="3175" y="2461"/>
                    <a:pt x="3157" y="2444"/>
                    <a:pt x="3136" y="2444"/>
                  </a:cubicBezTo>
                  <a:moveTo>
                    <a:pt x="2483" y="2442"/>
                  </a:moveTo>
                  <a:cubicBezTo>
                    <a:pt x="2460" y="2442"/>
                    <a:pt x="2442" y="2461"/>
                    <a:pt x="2442" y="2483"/>
                  </a:cubicBezTo>
                  <a:cubicBezTo>
                    <a:pt x="2442" y="2506"/>
                    <a:pt x="2460" y="2524"/>
                    <a:pt x="2483" y="2524"/>
                  </a:cubicBezTo>
                  <a:cubicBezTo>
                    <a:pt x="2505" y="2524"/>
                    <a:pt x="2524" y="2506"/>
                    <a:pt x="2524" y="2483"/>
                  </a:cubicBezTo>
                  <a:cubicBezTo>
                    <a:pt x="2524" y="2461"/>
                    <a:pt x="2505" y="2442"/>
                    <a:pt x="2483" y="2442"/>
                  </a:cubicBezTo>
                  <a:moveTo>
                    <a:pt x="3005" y="2442"/>
                  </a:moveTo>
                  <a:cubicBezTo>
                    <a:pt x="2982" y="2442"/>
                    <a:pt x="2964" y="2461"/>
                    <a:pt x="2964" y="2483"/>
                  </a:cubicBezTo>
                  <a:cubicBezTo>
                    <a:pt x="2964" y="2506"/>
                    <a:pt x="2982" y="2524"/>
                    <a:pt x="3005" y="2524"/>
                  </a:cubicBezTo>
                  <a:cubicBezTo>
                    <a:pt x="3028" y="2524"/>
                    <a:pt x="3046" y="2506"/>
                    <a:pt x="3046" y="2483"/>
                  </a:cubicBezTo>
                  <a:cubicBezTo>
                    <a:pt x="3046" y="2461"/>
                    <a:pt x="3028" y="2442"/>
                    <a:pt x="3005" y="2442"/>
                  </a:cubicBezTo>
                  <a:moveTo>
                    <a:pt x="2613" y="2441"/>
                  </a:moveTo>
                  <a:cubicBezTo>
                    <a:pt x="2590" y="2441"/>
                    <a:pt x="2571" y="2460"/>
                    <a:pt x="2571" y="2483"/>
                  </a:cubicBezTo>
                  <a:cubicBezTo>
                    <a:pt x="2571" y="2506"/>
                    <a:pt x="2590" y="2525"/>
                    <a:pt x="2613" y="2525"/>
                  </a:cubicBezTo>
                  <a:cubicBezTo>
                    <a:pt x="2636" y="2525"/>
                    <a:pt x="2655" y="2506"/>
                    <a:pt x="2655" y="2483"/>
                  </a:cubicBezTo>
                  <a:cubicBezTo>
                    <a:pt x="2655" y="2460"/>
                    <a:pt x="2636" y="2441"/>
                    <a:pt x="2613" y="2441"/>
                  </a:cubicBezTo>
                  <a:moveTo>
                    <a:pt x="2874" y="2441"/>
                  </a:moveTo>
                  <a:cubicBezTo>
                    <a:pt x="2851" y="2441"/>
                    <a:pt x="2832" y="2460"/>
                    <a:pt x="2832" y="2483"/>
                  </a:cubicBezTo>
                  <a:cubicBezTo>
                    <a:pt x="2832" y="2506"/>
                    <a:pt x="2851" y="2525"/>
                    <a:pt x="2874" y="2525"/>
                  </a:cubicBezTo>
                  <a:cubicBezTo>
                    <a:pt x="2898" y="2525"/>
                    <a:pt x="2916" y="2506"/>
                    <a:pt x="2916" y="2483"/>
                  </a:cubicBezTo>
                  <a:cubicBezTo>
                    <a:pt x="2916" y="2460"/>
                    <a:pt x="2898" y="2441"/>
                    <a:pt x="2874" y="2441"/>
                  </a:cubicBezTo>
                  <a:moveTo>
                    <a:pt x="2744" y="2441"/>
                  </a:moveTo>
                  <a:cubicBezTo>
                    <a:pt x="2720" y="2441"/>
                    <a:pt x="2701" y="2460"/>
                    <a:pt x="2701" y="2483"/>
                  </a:cubicBezTo>
                  <a:cubicBezTo>
                    <a:pt x="2701" y="2507"/>
                    <a:pt x="2720" y="2526"/>
                    <a:pt x="2744" y="2526"/>
                  </a:cubicBezTo>
                  <a:cubicBezTo>
                    <a:pt x="2767" y="2526"/>
                    <a:pt x="2786" y="2507"/>
                    <a:pt x="2786" y="2483"/>
                  </a:cubicBezTo>
                  <a:cubicBezTo>
                    <a:pt x="2786" y="2460"/>
                    <a:pt x="2767" y="2441"/>
                    <a:pt x="2744" y="2441"/>
                  </a:cubicBezTo>
                  <a:moveTo>
                    <a:pt x="1830" y="2321"/>
                  </a:moveTo>
                  <a:cubicBezTo>
                    <a:pt x="1812" y="2321"/>
                    <a:pt x="1798" y="2335"/>
                    <a:pt x="1798" y="2353"/>
                  </a:cubicBezTo>
                  <a:cubicBezTo>
                    <a:pt x="1798" y="2370"/>
                    <a:pt x="1812" y="2384"/>
                    <a:pt x="1830" y="2384"/>
                  </a:cubicBezTo>
                  <a:cubicBezTo>
                    <a:pt x="1847" y="2384"/>
                    <a:pt x="1861" y="2370"/>
                    <a:pt x="1861" y="2353"/>
                  </a:cubicBezTo>
                  <a:cubicBezTo>
                    <a:pt x="1861" y="2335"/>
                    <a:pt x="1847" y="2321"/>
                    <a:pt x="1830" y="2321"/>
                  </a:cubicBezTo>
                  <a:moveTo>
                    <a:pt x="3658" y="2321"/>
                  </a:moveTo>
                  <a:cubicBezTo>
                    <a:pt x="3641" y="2321"/>
                    <a:pt x="3627" y="2335"/>
                    <a:pt x="3627" y="2353"/>
                  </a:cubicBezTo>
                  <a:cubicBezTo>
                    <a:pt x="3627" y="2370"/>
                    <a:pt x="3641" y="2384"/>
                    <a:pt x="3658" y="2384"/>
                  </a:cubicBezTo>
                  <a:cubicBezTo>
                    <a:pt x="3675" y="2384"/>
                    <a:pt x="3690" y="2370"/>
                    <a:pt x="3690" y="2353"/>
                  </a:cubicBezTo>
                  <a:cubicBezTo>
                    <a:pt x="3690" y="2335"/>
                    <a:pt x="3675" y="2321"/>
                    <a:pt x="3658" y="2321"/>
                  </a:cubicBezTo>
                  <a:moveTo>
                    <a:pt x="1960" y="2320"/>
                  </a:moveTo>
                  <a:cubicBezTo>
                    <a:pt x="1942" y="2320"/>
                    <a:pt x="1927" y="2334"/>
                    <a:pt x="1927" y="2353"/>
                  </a:cubicBezTo>
                  <a:cubicBezTo>
                    <a:pt x="1927" y="2371"/>
                    <a:pt x="1942" y="2386"/>
                    <a:pt x="1960" y="2386"/>
                  </a:cubicBezTo>
                  <a:cubicBezTo>
                    <a:pt x="1978" y="2386"/>
                    <a:pt x="1993" y="2371"/>
                    <a:pt x="1993" y="2353"/>
                  </a:cubicBezTo>
                  <a:cubicBezTo>
                    <a:pt x="1993" y="2334"/>
                    <a:pt x="1978" y="2320"/>
                    <a:pt x="1960" y="2320"/>
                  </a:cubicBezTo>
                  <a:moveTo>
                    <a:pt x="3527" y="2319"/>
                  </a:moveTo>
                  <a:cubicBezTo>
                    <a:pt x="3509" y="2319"/>
                    <a:pt x="3494" y="2334"/>
                    <a:pt x="3494" y="2353"/>
                  </a:cubicBezTo>
                  <a:cubicBezTo>
                    <a:pt x="3494" y="2371"/>
                    <a:pt x="3509" y="2386"/>
                    <a:pt x="3527" y="2386"/>
                  </a:cubicBezTo>
                  <a:cubicBezTo>
                    <a:pt x="3546" y="2386"/>
                    <a:pt x="3561" y="2371"/>
                    <a:pt x="3561" y="2353"/>
                  </a:cubicBezTo>
                  <a:cubicBezTo>
                    <a:pt x="3561" y="2334"/>
                    <a:pt x="3546" y="2319"/>
                    <a:pt x="3527" y="2319"/>
                  </a:cubicBezTo>
                  <a:moveTo>
                    <a:pt x="2091" y="2318"/>
                  </a:moveTo>
                  <a:cubicBezTo>
                    <a:pt x="2072" y="2318"/>
                    <a:pt x="2056" y="2333"/>
                    <a:pt x="2056" y="2353"/>
                  </a:cubicBezTo>
                  <a:cubicBezTo>
                    <a:pt x="2056" y="2372"/>
                    <a:pt x="2072" y="2387"/>
                    <a:pt x="2091" y="2387"/>
                  </a:cubicBezTo>
                  <a:cubicBezTo>
                    <a:pt x="2110" y="2387"/>
                    <a:pt x="2126" y="2372"/>
                    <a:pt x="2126" y="2353"/>
                  </a:cubicBezTo>
                  <a:cubicBezTo>
                    <a:pt x="2126" y="2333"/>
                    <a:pt x="2110" y="2318"/>
                    <a:pt x="2091" y="2318"/>
                  </a:cubicBezTo>
                  <a:moveTo>
                    <a:pt x="3397" y="2317"/>
                  </a:moveTo>
                  <a:cubicBezTo>
                    <a:pt x="3377" y="2317"/>
                    <a:pt x="3362" y="2333"/>
                    <a:pt x="3362" y="2353"/>
                  </a:cubicBezTo>
                  <a:cubicBezTo>
                    <a:pt x="3362" y="2372"/>
                    <a:pt x="3377" y="2388"/>
                    <a:pt x="3397" y="2388"/>
                  </a:cubicBezTo>
                  <a:cubicBezTo>
                    <a:pt x="3416" y="2388"/>
                    <a:pt x="3432" y="2372"/>
                    <a:pt x="3432" y="2353"/>
                  </a:cubicBezTo>
                  <a:cubicBezTo>
                    <a:pt x="3432" y="2333"/>
                    <a:pt x="3416" y="2317"/>
                    <a:pt x="3397" y="2317"/>
                  </a:cubicBezTo>
                  <a:moveTo>
                    <a:pt x="2221" y="2316"/>
                  </a:moveTo>
                  <a:cubicBezTo>
                    <a:pt x="2201" y="2316"/>
                    <a:pt x="2185" y="2332"/>
                    <a:pt x="2185" y="2353"/>
                  </a:cubicBezTo>
                  <a:cubicBezTo>
                    <a:pt x="2185" y="2373"/>
                    <a:pt x="2201" y="2389"/>
                    <a:pt x="2221" y="2389"/>
                  </a:cubicBezTo>
                  <a:cubicBezTo>
                    <a:pt x="2242" y="2389"/>
                    <a:pt x="2258" y="2373"/>
                    <a:pt x="2258" y="2353"/>
                  </a:cubicBezTo>
                  <a:cubicBezTo>
                    <a:pt x="2258" y="2332"/>
                    <a:pt x="2242" y="2316"/>
                    <a:pt x="2221" y="2316"/>
                  </a:cubicBezTo>
                  <a:moveTo>
                    <a:pt x="3266" y="2316"/>
                  </a:moveTo>
                  <a:cubicBezTo>
                    <a:pt x="3246" y="2316"/>
                    <a:pt x="3230" y="2332"/>
                    <a:pt x="3230" y="2353"/>
                  </a:cubicBezTo>
                  <a:cubicBezTo>
                    <a:pt x="3230" y="2373"/>
                    <a:pt x="3246" y="2389"/>
                    <a:pt x="3266" y="2389"/>
                  </a:cubicBezTo>
                  <a:cubicBezTo>
                    <a:pt x="3286" y="2389"/>
                    <a:pt x="3303" y="2373"/>
                    <a:pt x="3303" y="2353"/>
                  </a:cubicBezTo>
                  <a:cubicBezTo>
                    <a:pt x="3303" y="2332"/>
                    <a:pt x="3286" y="2316"/>
                    <a:pt x="3266" y="2316"/>
                  </a:cubicBezTo>
                  <a:moveTo>
                    <a:pt x="2352" y="2315"/>
                  </a:moveTo>
                  <a:cubicBezTo>
                    <a:pt x="2331" y="2315"/>
                    <a:pt x="2314" y="2332"/>
                    <a:pt x="2314" y="2353"/>
                  </a:cubicBezTo>
                  <a:cubicBezTo>
                    <a:pt x="2314" y="2374"/>
                    <a:pt x="2331" y="2391"/>
                    <a:pt x="2352" y="2391"/>
                  </a:cubicBezTo>
                  <a:cubicBezTo>
                    <a:pt x="2373" y="2391"/>
                    <a:pt x="2390" y="2374"/>
                    <a:pt x="2390" y="2353"/>
                  </a:cubicBezTo>
                  <a:cubicBezTo>
                    <a:pt x="2390" y="2332"/>
                    <a:pt x="2373" y="2315"/>
                    <a:pt x="2352" y="2315"/>
                  </a:cubicBezTo>
                  <a:moveTo>
                    <a:pt x="3136" y="2315"/>
                  </a:moveTo>
                  <a:cubicBezTo>
                    <a:pt x="3115" y="2315"/>
                    <a:pt x="3098" y="2332"/>
                    <a:pt x="3098" y="2353"/>
                  </a:cubicBezTo>
                  <a:cubicBezTo>
                    <a:pt x="3098" y="2374"/>
                    <a:pt x="3115" y="2391"/>
                    <a:pt x="3136" y="2391"/>
                  </a:cubicBezTo>
                  <a:cubicBezTo>
                    <a:pt x="3157" y="2391"/>
                    <a:pt x="3174" y="2374"/>
                    <a:pt x="3174" y="2353"/>
                  </a:cubicBezTo>
                  <a:cubicBezTo>
                    <a:pt x="3174" y="2332"/>
                    <a:pt x="3157" y="2315"/>
                    <a:pt x="3136" y="2315"/>
                  </a:cubicBezTo>
                  <a:moveTo>
                    <a:pt x="2483" y="2314"/>
                  </a:moveTo>
                  <a:cubicBezTo>
                    <a:pt x="2461" y="2314"/>
                    <a:pt x="2443" y="2331"/>
                    <a:pt x="2443" y="2353"/>
                  </a:cubicBezTo>
                  <a:cubicBezTo>
                    <a:pt x="2443" y="2374"/>
                    <a:pt x="2461" y="2392"/>
                    <a:pt x="2483" y="2392"/>
                  </a:cubicBezTo>
                  <a:cubicBezTo>
                    <a:pt x="2504" y="2392"/>
                    <a:pt x="2522" y="2374"/>
                    <a:pt x="2522" y="2353"/>
                  </a:cubicBezTo>
                  <a:cubicBezTo>
                    <a:pt x="2522" y="2331"/>
                    <a:pt x="2504" y="2314"/>
                    <a:pt x="2483" y="2314"/>
                  </a:cubicBezTo>
                  <a:moveTo>
                    <a:pt x="3005" y="2313"/>
                  </a:moveTo>
                  <a:cubicBezTo>
                    <a:pt x="2983" y="2313"/>
                    <a:pt x="2966" y="2331"/>
                    <a:pt x="2966" y="2353"/>
                  </a:cubicBezTo>
                  <a:cubicBezTo>
                    <a:pt x="2966" y="2374"/>
                    <a:pt x="2983" y="2392"/>
                    <a:pt x="3005" y="2392"/>
                  </a:cubicBezTo>
                  <a:cubicBezTo>
                    <a:pt x="3027" y="2392"/>
                    <a:pt x="3044" y="2374"/>
                    <a:pt x="3044" y="2353"/>
                  </a:cubicBezTo>
                  <a:cubicBezTo>
                    <a:pt x="3044" y="2331"/>
                    <a:pt x="3027" y="2313"/>
                    <a:pt x="3005" y="2313"/>
                  </a:cubicBezTo>
                  <a:moveTo>
                    <a:pt x="2613" y="2312"/>
                  </a:moveTo>
                  <a:cubicBezTo>
                    <a:pt x="2591" y="2312"/>
                    <a:pt x="2573" y="2330"/>
                    <a:pt x="2573" y="2353"/>
                  </a:cubicBezTo>
                  <a:cubicBezTo>
                    <a:pt x="2573" y="2375"/>
                    <a:pt x="2591" y="2393"/>
                    <a:pt x="2613" y="2393"/>
                  </a:cubicBezTo>
                  <a:cubicBezTo>
                    <a:pt x="2635" y="2393"/>
                    <a:pt x="2653" y="2375"/>
                    <a:pt x="2653" y="2353"/>
                  </a:cubicBezTo>
                  <a:cubicBezTo>
                    <a:pt x="2653" y="2330"/>
                    <a:pt x="2635" y="2312"/>
                    <a:pt x="2613" y="2312"/>
                  </a:cubicBezTo>
                  <a:moveTo>
                    <a:pt x="2874" y="2312"/>
                  </a:moveTo>
                  <a:cubicBezTo>
                    <a:pt x="2852" y="2312"/>
                    <a:pt x="2834" y="2330"/>
                    <a:pt x="2834" y="2353"/>
                  </a:cubicBezTo>
                  <a:cubicBezTo>
                    <a:pt x="2834" y="2375"/>
                    <a:pt x="2852" y="2393"/>
                    <a:pt x="2874" y="2393"/>
                  </a:cubicBezTo>
                  <a:cubicBezTo>
                    <a:pt x="2897" y="2393"/>
                    <a:pt x="2915" y="2375"/>
                    <a:pt x="2915" y="2353"/>
                  </a:cubicBezTo>
                  <a:cubicBezTo>
                    <a:pt x="2915" y="2330"/>
                    <a:pt x="2897" y="2312"/>
                    <a:pt x="2874" y="2312"/>
                  </a:cubicBezTo>
                  <a:moveTo>
                    <a:pt x="2744" y="2312"/>
                  </a:moveTo>
                  <a:cubicBezTo>
                    <a:pt x="2721" y="2312"/>
                    <a:pt x="2703" y="2330"/>
                    <a:pt x="2703" y="2353"/>
                  </a:cubicBezTo>
                  <a:cubicBezTo>
                    <a:pt x="2703" y="2375"/>
                    <a:pt x="2721" y="2393"/>
                    <a:pt x="2744" y="2393"/>
                  </a:cubicBezTo>
                  <a:cubicBezTo>
                    <a:pt x="2766" y="2393"/>
                    <a:pt x="2784" y="2375"/>
                    <a:pt x="2784" y="2353"/>
                  </a:cubicBezTo>
                  <a:cubicBezTo>
                    <a:pt x="2784" y="2330"/>
                    <a:pt x="2766" y="2312"/>
                    <a:pt x="2744" y="2312"/>
                  </a:cubicBezTo>
                  <a:moveTo>
                    <a:pt x="1830" y="2192"/>
                  </a:moveTo>
                  <a:cubicBezTo>
                    <a:pt x="1813" y="2192"/>
                    <a:pt x="1799" y="2205"/>
                    <a:pt x="1799" y="2222"/>
                  </a:cubicBezTo>
                  <a:cubicBezTo>
                    <a:pt x="1799" y="2239"/>
                    <a:pt x="1813" y="2252"/>
                    <a:pt x="1830" y="2252"/>
                  </a:cubicBezTo>
                  <a:cubicBezTo>
                    <a:pt x="1846" y="2252"/>
                    <a:pt x="1860" y="2239"/>
                    <a:pt x="1860" y="2222"/>
                  </a:cubicBezTo>
                  <a:cubicBezTo>
                    <a:pt x="1860" y="2205"/>
                    <a:pt x="1846" y="2192"/>
                    <a:pt x="1830" y="2192"/>
                  </a:cubicBezTo>
                  <a:moveTo>
                    <a:pt x="3658" y="2192"/>
                  </a:moveTo>
                  <a:cubicBezTo>
                    <a:pt x="3641" y="2192"/>
                    <a:pt x="3628" y="2205"/>
                    <a:pt x="3628" y="2222"/>
                  </a:cubicBezTo>
                  <a:cubicBezTo>
                    <a:pt x="3628" y="2239"/>
                    <a:pt x="3641" y="2252"/>
                    <a:pt x="3658" y="2252"/>
                  </a:cubicBezTo>
                  <a:cubicBezTo>
                    <a:pt x="3675" y="2252"/>
                    <a:pt x="3688" y="2239"/>
                    <a:pt x="3688" y="2222"/>
                  </a:cubicBezTo>
                  <a:cubicBezTo>
                    <a:pt x="3688" y="2205"/>
                    <a:pt x="3675" y="2192"/>
                    <a:pt x="3658" y="2192"/>
                  </a:cubicBezTo>
                  <a:moveTo>
                    <a:pt x="1960" y="2190"/>
                  </a:moveTo>
                  <a:cubicBezTo>
                    <a:pt x="1942" y="2190"/>
                    <a:pt x="1928" y="2204"/>
                    <a:pt x="1928" y="2222"/>
                  </a:cubicBezTo>
                  <a:cubicBezTo>
                    <a:pt x="1928" y="2240"/>
                    <a:pt x="1942" y="2254"/>
                    <a:pt x="1960" y="2254"/>
                  </a:cubicBezTo>
                  <a:cubicBezTo>
                    <a:pt x="1978" y="2254"/>
                    <a:pt x="1992" y="2240"/>
                    <a:pt x="1992" y="2222"/>
                  </a:cubicBezTo>
                  <a:cubicBezTo>
                    <a:pt x="1992" y="2204"/>
                    <a:pt x="1978" y="2190"/>
                    <a:pt x="1960" y="2190"/>
                  </a:cubicBezTo>
                  <a:moveTo>
                    <a:pt x="3527" y="2190"/>
                  </a:moveTo>
                  <a:cubicBezTo>
                    <a:pt x="3510" y="2190"/>
                    <a:pt x="3495" y="2204"/>
                    <a:pt x="3495" y="2222"/>
                  </a:cubicBezTo>
                  <a:cubicBezTo>
                    <a:pt x="3495" y="2240"/>
                    <a:pt x="3510" y="2254"/>
                    <a:pt x="3527" y="2254"/>
                  </a:cubicBezTo>
                  <a:cubicBezTo>
                    <a:pt x="3545" y="2254"/>
                    <a:pt x="3560" y="2240"/>
                    <a:pt x="3560" y="2222"/>
                  </a:cubicBezTo>
                  <a:cubicBezTo>
                    <a:pt x="3560" y="2204"/>
                    <a:pt x="3545" y="2190"/>
                    <a:pt x="3527" y="2190"/>
                  </a:cubicBezTo>
                  <a:moveTo>
                    <a:pt x="2091" y="2188"/>
                  </a:moveTo>
                  <a:cubicBezTo>
                    <a:pt x="2072" y="2188"/>
                    <a:pt x="2057" y="2203"/>
                    <a:pt x="2057" y="2222"/>
                  </a:cubicBezTo>
                  <a:cubicBezTo>
                    <a:pt x="2057" y="2241"/>
                    <a:pt x="2072" y="2256"/>
                    <a:pt x="2091" y="2256"/>
                  </a:cubicBezTo>
                  <a:cubicBezTo>
                    <a:pt x="2109" y="2256"/>
                    <a:pt x="2124" y="2241"/>
                    <a:pt x="2124" y="2222"/>
                  </a:cubicBezTo>
                  <a:cubicBezTo>
                    <a:pt x="2124" y="2203"/>
                    <a:pt x="2109" y="2188"/>
                    <a:pt x="2091" y="2188"/>
                  </a:cubicBezTo>
                  <a:moveTo>
                    <a:pt x="3397" y="2188"/>
                  </a:moveTo>
                  <a:cubicBezTo>
                    <a:pt x="3378" y="2188"/>
                    <a:pt x="3363" y="2203"/>
                    <a:pt x="3363" y="2222"/>
                  </a:cubicBezTo>
                  <a:cubicBezTo>
                    <a:pt x="3363" y="2241"/>
                    <a:pt x="3378" y="2256"/>
                    <a:pt x="3397" y="2256"/>
                  </a:cubicBezTo>
                  <a:cubicBezTo>
                    <a:pt x="3415" y="2256"/>
                    <a:pt x="3431" y="2241"/>
                    <a:pt x="3431" y="2222"/>
                  </a:cubicBezTo>
                  <a:cubicBezTo>
                    <a:pt x="3431" y="2203"/>
                    <a:pt x="3415" y="2188"/>
                    <a:pt x="3397" y="2188"/>
                  </a:cubicBezTo>
                  <a:moveTo>
                    <a:pt x="2221" y="2187"/>
                  </a:moveTo>
                  <a:cubicBezTo>
                    <a:pt x="2202" y="2187"/>
                    <a:pt x="2186" y="2203"/>
                    <a:pt x="2186" y="2222"/>
                  </a:cubicBezTo>
                  <a:cubicBezTo>
                    <a:pt x="2186" y="2241"/>
                    <a:pt x="2202" y="2257"/>
                    <a:pt x="2221" y="2257"/>
                  </a:cubicBezTo>
                  <a:cubicBezTo>
                    <a:pt x="2241" y="2257"/>
                    <a:pt x="2257" y="2241"/>
                    <a:pt x="2257" y="2222"/>
                  </a:cubicBezTo>
                  <a:cubicBezTo>
                    <a:pt x="2257" y="2203"/>
                    <a:pt x="2241" y="2187"/>
                    <a:pt x="2221" y="2187"/>
                  </a:cubicBezTo>
                  <a:moveTo>
                    <a:pt x="3266" y="2187"/>
                  </a:moveTo>
                  <a:cubicBezTo>
                    <a:pt x="3247" y="2187"/>
                    <a:pt x="3231" y="2203"/>
                    <a:pt x="3231" y="2222"/>
                  </a:cubicBezTo>
                  <a:cubicBezTo>
                    <a:pt x="3231" y="2241"/>
                    <a:pt x="3247" y="2257"/>
                    <a:pt x="3266" y="2257"/>
                  </a:cubicBezTo>
                  <a:cubicBezTo>
                    <a:pt x="3286" y="2257"/>
                    <a:pt x="3301" y="2241"/>
                    <a:pt x="3301" y="2222"/>
                  </a:cubicBezTo>
                  <a:cubicBezTo>
                    <a:pt x="3301" y="2203"/>
                    <a:pt x="3286" y="2187"/>
                    <a:pt x="3266" y="2187"/>
                  </a:cubicBezTo>
                  <a:moveTo>
                    <a:pt x="2352" y="2185"/>
                  </a:moveTo>
                  <a:cubicBezTo>
                    <a:pt x="2332" y="2185"/>
                    <a:pt x="2315" y="2202"/>
                    <a:pt x="2315" y="2222"/>
                  </a:cubicBezTo>
                  <a:cubicBezTo>
                    <a:pt x="2315" y="2242"/>
                    <a:pt x="2332" y="2259"/>
                    <a:pt x="2352" y="2259"/>
                  </a:cubicBezTo>
                  <a:cubicBezTo>
                    <a:pt x="2372" y="2259"/>
                    <a:pt x="2389" y="2242"/>
                    <a:pt x="2389" y="2222"/>
                  </a:cubicBezTo>
                  <a:cubicBezTo>
                    <a:pt x="2389" y="2202"/>
                    <a:pt x="2372" y="2185"/>
                    <a:pt x="2352" y="2185"/>
                  </a:cubicBezTo>
                  <a:moveTo>
                    <a:pt x="3136" y="2185"/>
                  </a:moveTo>
                  <a:cubicBezTo>
                    <a:pt x="3115" y="2185"/>
                    <a:pt x="3099" y="2202"/>
                    <a:pt x="3099" y="2222"/>
                  </a:cubicBezTo>
                  <a:cubicBezTo>
                    <a:pt x="3099" y="2242"/>
                    <a:pt x="3115" y="2259"/>
                    <a:pt x="3136" y="2259"/>
                  </a:cubicBezTo>
                  <a:cubicBezTo>
                    <a:pt x="3156" y="2259"/>
                    <a:pt x="3172" y="2242"/>
                    <a:pt x="3172" y="2222"/>
                  </a:cubicBezTo>
                  <a:cubicBezTo>
                    <a:pt x="3172" y="2202"/>
                    <a:pt x="3156" y="2185"/>
                    <a:pt x="3136" y="2185"/>
                  </a:cubicBezTo>
                  <a:moveTo>
                    <a:pt x="2483" y="2184"/>
                  </a:moveTo>
                  <a:cubicBezTo>
                    <a:pt x="2462" y="2184"/>
                    <a:pt x="2445" y="2201"/>
                    <a:pt x="2445" y="2222"/>
                  </a:cubicBezTo>
                  <a:cubicBezTo>
                    <a:pt x="2445" y="2243"/>
                    <a:pt x="2462" y="2260"/>
                    <a:pt x="2483" y="2260"/>
                  </a:cubicBezTo>
                  <a:cubicBezTo>
                    <a:pt x="2503" y="2260"/>
                    <a:pt x="2520" y="2243"/>
                    <a:pt x="2520" y="2222"/>
                  </a:cubicBezTo>
                  <a:cubicBezTo>
                    <a:pt x="2520" y="2201"/>
                    <a:pt x="2503" y="2184"/>
                    <a:pt x="2483" y="2184"/>
                  </a:cubicBezTo>
                  <a:moveTo>
                    <a:pt x="3005" y="2184"/>
                  </a:moveTo>
                  <a:cubicBezTo>
                    <a:pt x="2984" y="2184"/>
                    <a:pt x="2967" y="2201"/>
                    <a:pt x="2967" y="2222"/>
                  </a:cubicBezTo>
                  <a:cubicBezTo>
                    <a:pt x="2967" y="2243"/>
                    <a:pt x="2984" y="2260"/>
                    <a:pt x="3005" y="2260"/>
                  </a:cubicBezTo>
                  <a:cubicBezTo>
                    <a:pt x="3026" y="2260"/>
                    <a:pt x="3043" y="2243"/>
                    <a:pt x="3043" y="2222"/>
                  </a:cubicBezTo>
                  <a:cubicBezTo>
                    <a:pt x="3043" y="2201"/>
                    <a:pt x="3026" y="2184"/>
                    <a:pt x="3005" y="2184"/>
                  </a:cubicBezTo>
                  <a:moveTo>
                    <a:pt x="2613" y="2184"/>
                  </a:moveTo>
                  <a:cubicBezTo>
                    <a:pt x="2592" y="2184"/>
                    <a:pt x="2575" y="2201"/>
                    <a:pt x="2575" y="2222"/>
                  </a:cubicBezTo>
                  <a:cubicBezTo>
                    <a:pt x="2575" y="2243"/>
                    <a:pt x="2592" y="2260"/>
                    <a:pt x="2613" y="2260"/>
                  </a:cubicBezTo>
                  <a:cubicBezTo>
                    <a:pt x="2634" y="2260"/>
                    <a:pt x="2652" y="2243"/>
                    <a:pt x="2652" y="2222"/>
                  </a:cubicBezTo>
                  <a:cubicBezTo>
                    <a:pt x="2652" y="2201"/>
                    <a:pt x="2634" y="2184"/>
                    <a:pt x="2613" y="2184"/>
                  </a:cubicBezTo>
                  <a:moveTo>
                    <a:pt x="2744" y="2184"/>
                  </a:moveTo>
                  <a:cubicBezTo>
                    <a:pt x="2723" y="2184"/>
                    <a:pt x="2705" y="2201"/>
                    <a:pt x="2705" y="2222"/>
                  </a:cubicBezTo>
                  <a:cubicBezTo>
                    <a:pt x="2705" y="2243"/>
                    <a:pt x="2723" y="2260"/>
                    <a:pt x="2744" y="2260"/>
                  </a:cubicBezTo>
                  <a:cubicBezTo>
                    <a:pt x="2765" y="2260"/>
                    <a:pt x="2782" y="2243"/>
                    <a:pt x="2782" y="2222"/>
                  </a:cubicBezTo>
                  <a:cubicBezTo>
                    <a:pt x="2782" y="2201"/>
                    <a:pt x="2765" y="2184"/>
                    <a:pt x="2744" y="2184"/>
                  </a:cubicBezTo>
                  <a:moveTo>
                    <a:pt x="2874" y="2184"/>
                  </a:moveTo>
                  <a:cubicBezTo>
                    <a:pt x="2853" y="2184"/>
                    <a:pt x="2836" y="2201"/>
                    <a:pt x="2836" y="2222"/>
                  </a:cubicBezTo>
                  <a:cubicBezTo>
                    <a:pt x="2836" y="2243"/>
                    <a:pt x="2853" y="2260"/>
                    <a:pt x="2874" y="2260"/>
                  </a:cubicBezTo>
                  <a:cubicBezTo>
                    <a:pt x="2896" y="2260"/>
                    <a:pt x="2913" y="2243"/>
                    <a:pt x="2913" y="2222"/>
                  </a:cubicBezTo>
                  <a:cubicBezTo>
                    <a:pt x="2913" y="2201"/>
                    <a:pt x="2896" y="2184"/>
                    <a:pt x="2874" y="2184"/>
                  </a:cubicBezTo>
                  <a:moveTo>
                    <a:pt x="1830" y="2062"/>
                  </a:moveTo>
                  <a:cubicBezTo>
                    <a:pt x="1814" y="2062"/>
                    <a:pt x="1801" y="2075"/>
                    <a:pt x="1801" y="2091"/>
                  </a:cubicBezTo>
                  <a:cubicBezTo>
                    <a:pt x="1801" y="2107"/>
                    <a:pt x="1814" y="2120"/>
                    <a:pt x="1830" y="2120"/>
                  </a:cubicBezTo>
                  <a:cubicBezTo>
                    <a:pt x="1846" y="2120"/>
                    <a:pt x="1859" y="2107"/>
                    <a:pt x="1859" y="2091"/>
                  </a:cubicBezTo>
                  <a:cubicBezTo>
                    <a:pt x="1859" y="2075"/>
                    <a:pt x="1846" y="2062"/>
                    <a:pt x="1830" y="2062"/>
                  </a:cubicBezTo>
                  <a:moveTo>
                    <a:pt x="3658" y="2062"/>
                  </a:moveTo>
                  <a:cubicBezTo>
                    <a:pt x="3642" y="2062"/>
                    <a:pt x="3629" y="2075"/>
                    <a:pt x="3629" y="2091"/>
                  </a:cubicBezTo>
                  <a:cubicBezTo>
                    <a:pt x="3629" y="2108"/>
                    <a:pt x="3642" y="2121"/>
                    <a:pt x="3658" y="2121"/>
                  </a:cubicBezTo>
                  <a:cubicBezTo>
                    <a:pt x="3674" y="2121"/>
                    <a:pt x="3687" y="2108"/>
                    <a:pt x="3687" y="2091"/>
                  </a:cubicBezTo>
                  <a:cubicBezTo>
                    <a:pt x="3687" y="2075"/>
                    <a:pt x="3674" y="2062"/>
                    <a:pt x="3658" y="2062"/>
                  </a:cubicBezTo>
                  <a:moveTo>
                    <a:pt x="1960" y="2061"/>
                  </a:moveTo>
                  <a:cubicBezTo>
                    <a:pt x="1943" y="2061"/>
                    <a:pt x="1929" y="2074"/>
                    <a:pt x="1929" y="2091"/>
                  </a:cubicBezTo>
                  <a:cubicBezTo>
                    <a:pt x="1929" y="2108"/>
                    <a:pt x="1943" y="2122"/>
                    <a:pt x="1960" y="2122"/>
                  </a:cubicBezTo>
                  <a:cubicBezTo>
                    <a:pt x="1977" y="2122"/>
                    <a:pt x="1991" y="2108"/>
                    <a:pt x="1991" y="2091"/>
                  </a:cubicBezTo>
                  <a:cubicBezTo>
                    <a:pt x="1991" y="2074"/>
                    <a:pt x="1977" y="2061"/>
                    <a:pt x="1960" y="2061"/>
                  </a:cubicBezTo>
                  <a:moveTo>
                    <a:pt x="3527" y="2061"/>
                  </a:moveTo>
                  <a:cubicBezTo>
                    <a:pt x="3510" y="2061"/>
                    <a:pt x="3497" y="2074"/>
                    <a:pt x="3497" y="2091"/>
                  </a:cubicBezTo>
                  <a:cubicBezTo>
                    <a:pt x="3497" y="2108"/>
                    <a:pt x="3510" y="2122"/>
                    <a:pt x="3527" y="2122"/>
                  </a:cubicBezTo>
                  <a:cubicBezTo>
                    <a:pt x="3544" y="2122"/>
                    <a:pt x="3558" y="2108"/>
                    <a:pt x="3558" y="2091"/>
                  </a:cubicBezTo>
                  <a:cubicBezTo>
                    <a:pt x="3558" y="2074"/>
                    <a:pt x="3544" y="2061"/>
                    <a:pt x="3527" y="2061"/>
                  </a:cubicBezTo>
                  <a:moveTo>
                    <a:pt x="2091" y="2059"/>
                  </a:moveTo>
                  <a:cubicBezTo>
                    <a:pt x="2073" y="2059"/>
                    <a:pt x="2059" y="2074"/>
                    <a:pt x="2059" y="2091"/>
                  </a:cubicBezTo>
                  <a:cubicBezTo>
                    <a:pt x="2059" y="2109"/>
                    <a:pt x="2073" y="2124"/>
                    <a:pt x="2091" y="2124"/>
                  </a:cubicBezTo>
                  <a:cubicBezTo>
                    <a:pt x="2109" y="2124"/>
                    <a:pt x="2123" y="2109"/>
                    <a:pt x="2123" y="2091"/>
                  </a:cubicBezTo>
                  <a:cubicBezTo>
                    <a:pt x="2123" y="2074"/>
                    <a:pt x="2109" y="2059"/>
                    <a:pt x="2091" y="2059"/>
                  </a:cubicBezTo>
                  <a:moveTo>
                    <a:pt x="3397" y="2059"/>
                  </a:moveTo>
                  <a:cubicBezTo>
                    <a:pt x="3379" y="2059"/>
                    <a:pt x="3364" y="2073"/>
                    <a:pt x="3364" y="2091"/>
                  </a:cubicBezTo>
                  <a:cubicBezTo>
                    <a:pt x="3364" y="2109"/>
                    <a:pt x="3379" y="2124"/>
                    <a:pt x="3397" y="2124"/>
                  </a:cubicBezTo>
                  <a:cubicBezTo>
                    <a:pt x="3415" y="2124"/>
                    <a:pt x="3429" y="2109"/>
                    <a:pt x="3429" y="2091"/>
                  </a:cubicBezTo>
                  <a:cubicBezTo>
                    <a:pt x="3429" y="2073"/>
                    <a:pt x="3415" y="2059"/>
                    <a:pt x="3397" y="2059"/>
                  </a:cubicBezTo>
                  <a:moveTo>
                    <a:pt x="2221" y="2058"/>
                  </a:moveTo>
                  <a:cubicBezTo>
                    <a:pt x="2203" y="2058"/>
                    <a:pt x="2188" y="2073"/>
                    <a:pt x="2188" y="2091"/>
                  </a:cubicBezTo>
                  <a:cubicBezTo>
                    <a:pt x="2188" y="2110"/>
                    <a:pt x="2203" y="2125"/>
                    <a:pt x="2221" y="2125"/>
                  </a:cubicBezTo>
                  <a:cubicBezTo>
                    <a:pt x="2240" y="2125"/>
                    <a:pt x="2255" y="2110"/>
                    <a:pt x="2255" y="2091"/>
                  </a:cubicBezTo>
                  <a:cubicBezTo>
                    <a:pt x="2255" y="2073"/>
                    <a:pt x="2240" y="2058"/>
                    <a:pt x="2221" y="2058"/>
                  </a:cubicBezTo>
                  <a:moveTo>
                    <a:pt x="3266" y="2058"/>
                  </a:moveTo>
                  <a:cubicBezTo>
                    <a:pt x="3248" y="2058"/>
                    <a:pt x="3233" y="2073"/>
                    <a:pt x="3233" y="2091"/>
                  </a:cubicBezTo>
                  <a:cubicBezTo>
                    <a:pt x="3233" y="2110"/>
                    <a:pt x="3248" y="2125"/>
                    <a:pt x="3266" y="2125"/>
                  </a:cubicBezTo>
                  <a:cubicBezTo>
                    <a:pt x="3285" y="2125"/>
                    <a:pt x="3300" y="2110"/>
                    <a:pt x="3300" y="2091"/>
                  </a:cubicBezTo>
                  <a:cubicBezTo>
                    <a:pt x="3300" y="2073"/>
                    <a:pt x="3285" y="2058"/>
                    <a:pt x="3266" y="2058"/>
                  </a:cubicBezTo>
                  <a:moveTo>
                    <a:pt x="2352" y="2057"/>
                  </a:moveTo>
                  <a:cubicBezTo>
                    <a:pt x="2333" y="2057"/>
                    <a:pt x="2317" y="2072"/>
                    <a:pt x="2317" y="2091"/>
                  </a:cubicBezTo>
                  <a:cubicBezTo>
                    <a:pt x="2317" y="2111"/>
                    <a:pt x="2333" y="2126"/>
                    <a:pt x="2352" y="2126"/>
                  </a:cubicBezTo>
                  <a:cubicBezTo>
                    <a:pt x="2371" y="2126"/>
                    <a:pt x="2387" y="2111"/>
                    <a:pt x="2387" y="2091"/>
                  </a:cubicBezTo>
                  <a:cubicBezTo>
                    <a:pt x="2387" y="2072"/>
                    <a:pt x="2371" y="2057"/>
                    <a:pt x="2352" y="2057"/>
                  </a:cubicBezTo>
                  <a:moveTo>
                    <a:pt x="3136" y="2057"/>
                  </a:moveTo>
                  <a:cubicBezTo>
                    <a:pt x="3116" y="2057"/>
                    <a:pt x="3101" y="2072"/>
                    <a:pt x="3101" y="2091"/>
                  </a:cubicBezTo>
                  <a:cubicBezTo>
                    <a:pt x="3101" y="2111"/>
                    <a:pt x="3116" y="2126"/>
                    <a:pt x="3136" y="2126"/>
                  </a:cubicBezTo>
                  <a:cubicBezTo>
                    <a:pt x="3155" y="2126"/>
                    <a:pt x="3170" y="2111"/>
                    <a:pt x="3170" y="2091"/>
                  </a:cubicBezTo>
                  <a:cubicBezTo>
                    <a:pt x="3170" y="2072"/>
                    <a:pt x="3155" y="2057"/>
                    <a:pt x="3136" y="2057"/>
                  </a:cubicBezTo>
                  <a:moveTo>
                    <a:pt x="2483" y="2056"/>
                  </a:moveTo>
                  <a:cubicBezTo>
                    <a:pt x="2463" y="2056"/>
                    <a:pt x="2447" y="2072"/>
                    <a:pt x="2447" y="2091"/>
                  </a:cubicBezTo>
                  <a:cubicBezTo>
                    <a:pt x="2447" y="2111"/>
                    <a:pt x="2463" y="2127"/>
                    <a:pt x="2483" y="2127"/>
                  </a:cubicBezTo>
                  <a:cubicBezTo>
                    <a:pt x="2502" y="2127"/>
                    <a:pt x="2518" y="2111"/>
                    <a:pt x="2518" y="2091"/>
                  </a:cubicBezTo>
                  <a:cubicBezTo>
                    <a:pt x="2518" y="2072"/>
                    <a:pt x="2502" y="2056"/>
                    <a:pt x="2483" y="2056"/>
                  </a:cubicBezTo>
                  <a:moveTo>
                    <a:pt x="3005" y="2056"/>
                  </a:moveTo>
                  <a:cubicBezTo>
                    <a:pt x="2985" y="2056"/>
                    <a:pt x="2969" y="2072"/>
                    <a:pt x="2969" y="2091"/>
                  </a:cubicBezTo>
                  <a:cubicBezTo>
                    <a:pt x="2969" y="2111"/>
                    <a:pt x="2985" y="2127"/>
                    <a:pt x="3005" y="2127"/>
                  </a:cubicBezTo>
                  <a:cubicBezTo>
                    <a:pt x="3025" y="2127"/>
                    <a:pt x="3041" y="2111"/>
                    <a:pt x="3041" y="2091"/>
                  </a:cubicBezTo>
                  <a:cubicBezTo>
                    <a:pt x="3041" y="2072"/>
                    <a:pt x="3025" y="2056"/>
                    <a:pt x="3005" y="2056"/>
                  </a:cubicBezTo>
                  <a:moveTo>
                    <a:pt x="2613" y="2055"/>
                  </a:moveTo>
                  <a:cubicBezTo>
                    <a:pt x="2593" y="2055"/>
                    <a:pt x="2577" y="2071"/>
                    <a:pt x="2577" y="2091"/>
                  </a:cubicBezTo>
                  <a:cubicBezTo>
                    <a:pt x="2577" y="2111"/>
                    <a:pt x="2593" y="2128"/>
                    <a:pt x="2613" y="2128"/>
                  </a:cubicBezTo>
                  <a:cubicBezTo>
                    <a:pt x="2633" y="2128"/>
                    <a:pt x="2649" y="2111"/>
                    <a:pt x="2649" y="2091"/>
                  </a:cubicBezTo>
                  <a:cubicBezTo>
                    <a:pt x="2649" y="2071"/>
                    <a:pt x="2633" y="2055"/>
                    <a:pt x="2613" y="2055"/>
                  </a:cubicBezTo>
                  <a:moveTo>
                    <a:pt x="2874" y="2055"/>
                  </a:moveTo>
                  <a:cubicBezTo>
                    <a:pt x="2854" y="2055"/>
                    <a:pt x="2838" y="2071"/>
                    <a:pt x="2838" y="2091"/>
                  </a:cubicBezTo>
                  <a:cubicBezTo>
                    <a:pt x="2838" y="2111"/>
                    <a:pt x="2854" y="2128"/>
                    <a:pt x="2874" y="2128"/>
                  </a:cubicBezTo>
                  <a:cubicBezTo>
                    <a:pt x="2894" y="2128"/>
                    <a:pt x="2911" y="2111"/>
                    <a:pt x="2911" y="2091"/>
                  </a:cubicBezTo>
                  <a:cubicBezTo>
                    <a:pt x="2911" y="2071"/>
                    <a:pt x="2894" y="2055"/>
                    <a:pt x="2874" y="2055"/>
                  </a:cubicBezTo>
                  <a:moveTo>
                    <a:pt x="2744" y="2055"/>
                  </a:moveTo>
                  <a:cubicBezTo>
                    <a:pt x="2724" y="2055"/>
                    <a:pt x="2707" y="2071"/>
                    <a:pt x="2707" y="2091"/>
                  </a:cubicBezTo>
                  <a:cubicBezTo>
                    <a:pt x="2707" y="2112"/>
                    <a:pt x="2724" y="2128"/>
                    <a:pt x="2744" y="2128"/>
                  </a:cubicBezTo>
                  <a:cubicBezTo>
                    <a:pt x="2764" y="2128"/>
                    <a:pt x="2780" y="2112"/>
                    <a:pt x="2780" y="2091"/>
                  </a:cubicBezTo>
                  <a:cubicBezTo>
                    <a:pt x="2780" y="2071"/>
                    <a:pt x="2764" y="2055"/>
                    <a:pt x="2744" y="2055"/>
                  </a:cubicBezTo>
                  <a:moveTo>
                    <a:pt x="1830" y="1933"/>
                  </a:moveTo>
                  <a:cubicBezTo>
                    <a:pt x="1814" y="1933"/>
                    <a:pt x="1802" y="1945"/>
                    <a:pt x="1802" y="1961"/>
                  </a:cubicBezTo>
                  <a:cubicBezTo>
                    <a:pt x="1802" y="1976"/>
                    <a:pt x="1814" y="1989"/>
                    <a:pt x="1830" y="1989"/>
                  </a:cubicBezTo>
                  <a:cubicBezTo>
                    <a:pt x="1845" y="1989"/>
                    <a:pt x="1857" y="1976"/>
                    <a:pt x="1857" y="1961"/>
                  </a:cubicBezTo>
                  <a:cubicBezTo>
                    <a:pt x="1857" y="1945"/>
                    <a:pt x="1845" y="1933"/>
                    <a:pt x="1830" y="1933"/>
                  </a:cubicBezTo>
                  <a:moveTo>
                    <a:pt x="3658" y="1933"/>
                  </a:moveTo>
                  <a:cubicBezTo>
                    <a:pt x="3643" y="1933"/>
                    <a:pt x="3630" y="1945"/>
                    <a:pt x="3630" y="1961"/>
                  </a:cubicBezTo>
                  <a:cubicBezTo>
                    <a:pt x="3630" y="1976"/>
                    <a:pt x="3643" y="1989"/>
                    <a:pt x="3658" y="1989"/>
                  </a:cubicBezTo>
                  <a:cubicBezTo>
                    <a:pt x="3673" y="1989"/>
                    <a:pt x="3686" y="1976"/>
                    <a:pt x="3686" y="1961"/>
                  </a:cubicBezTo>
                  <a:cubicBezTo>
                    <a:pt x="3686" y="1945"/>
                    <a:pt x="3673" y="1933"/>
                    <a:pt x="3658" y="1933"/>
                  </a:cubicBezTo>
                  <a:moveTo>
                    <a:pt x="1960" y="1931"/>
                  </a:moveTo>
                  <a:cubicBezTo>
                    <a:pt x="1944" y="1931"/>
                    <a:pt x="1931" y="1945"/>
                    <a:pt x="1931" y="1961"/>
                  </a:cubicBezTo>
                  <a:cubicBezTo>
                    <a:pt x="1931" y="1977"/>
                    <a:pt x="1944" y="1990"/>
                    <a:pt x="1960" y="1990"/>
                  </a:cubicBezTo>
                  <a:cubicBezTo>
                    <a:pt x="1976" y="1990"/>
                    <a:pt x="1990" y="1977"/>
                    <a:pt x="1990" y="1961"/>
                  </a:cubicBezTo>
                  <a:cubicBezTo>
                    <a:pt x="1990" y="1945"/>
                    <a:pt x="1976" y="1931"/>
                    <a:pt x="1960" y="1931"/>
                  </a:cubicBezTo>
                  <a:moveTo>
                    <a:pt x="3527" y="1931"/>
                  </a:moveTo>
                  <a:cubicBezTo>
                    <a:pt x="3511" y="1931"/>
                    <a:pt x="3498" y="1945"/>
                    <a:pt x="3498" y="1961"/>
                  </a:cubicBezTo>
                  <a:cubicBezTo>
                    <a:pt x="3498" y="1977"/>
                    <a:pt x="3511" y="1990"/>
                    <a:pt x="3527" y="1990"/>
                  </a:cubicBezTo>
                  <a:cubicBezTo>
                    <a:pt x="3544" y="1990"/>
                    <a:pt x="3557" y="1977"/>
                    <a:pt x="3557" y="1961"/>
                  </a:cubicBezTo>
                  <a:cubicBezTo>
                    <a:pt x="3557" y="1945"/>
                    <a:pt x="3544" y="1931"/>
                    <a:pt x="3527" y="1931"/>
                  </a:cubicBezTo>
                  <a:moveTo>
                    <a:pt x="2091" y="1930"/>
                  </a:moveTo>
                  <a:cubicBezTo>
                    <a:pt x="2074" y="1930"/>
                    <a:pt x="2060" y="1944"/>
                    <a:pt x="2060" y="1961"/>
                  </a:cubicBezTo>
                  <a:cubicBezTo>
                    <a:pt x="2060" y="1978"/>
                    <a:pt x="2074" y="1992"/>
                    <a:pt x="2091" y="1992"/>
                  </a:cubicBezTo>
                  <a:cubicBezTo>
                    <a:pt x="2108" y="1992"/>
                    <a:pt x="2122" y="1978"/>
                    <a:pt x="2122" y="1961"/>
                  </a:cubicBezTo>
                  <a:cubicBezTo>
                    <a:pt x="2122" y="1944"/>
                    <a:pt x="2108" y="1930"/>
                    <a:pt x="2091" y="1930"/>
                  </a:cubicBezTo>
                  <a:moveTo>
                    <a:pt x="3397" y="1930"/>
                  </a:moveTo>
                  <a:cubicBezTo>
                    <a:pt x="3380" y="1930"/>
                    <a:pt x="3366" y="1944"/>
                    <a:pt x="3366" y="1961"/>
                  </a:cubicBezTo>
                  <a:cubicBezTo>
                    <a:pt x="3366" y="1978"/>
                    <a:pt x="3380" y="1992"/>
                    <a:pt x="3397" y="1992"/>
                  </a:cubicBezTo>
                  <a:cubicBezTo>
                    <a:pt x="3414" y="1992"/>
                    <a:pt x="3428" y="1978"/>
                    <a:pt x="3428" y="1961"/>
                  </a:cubicBezTo>
                  <a:cubicBezTo>
                    <a:pt x="3428" y="1944"/>
                    <a:pt x="3414" y="1930"/>
                    <a:pt x="3397" y="1930"/>
                  </a:cubicBezTo>
                  <a:moveTo>
                    <a:pt x="2221" y="1929"/>
                  </a:moveTo>
                  <a:cubicBezTo>
                    <a:pt x="2204" y="1929"/>
                    <a:pt x="2189" y="1943"/>
                    <a:pt x="2189" y="1961"/>
                  </a:cubicBezTo>
                  <a:cubicBezTo>
                    <a:pt x="2189" y="1979"/>
                    <a:pt x="2204" y="1993"/>
                    <a:pt x="2221" y="1993"/>
                  </a:cubicBezTo>
                  <a:cubicBezTo>
                    <a:pt x="2239" y="1993"/>
                    <a:pt x="2254" y="1979"/>
                    <a:pt x="2254" y="1961"/>
                  </a:cubicBezTo>
                  <a:cubicBezTo>
                    <a:pt x="2254" y="1943"/>
                    <a:pt x="2239" y="1929"/>
                    <a:pt x="2221" y="1929"/>
                  </a:cubicBezTo>
                  <a:moveTo>
                    <a:pt x="3266" y="1929"/>
                  </a:moveTo>
                  <a:cubicBezTo>
                    <a:pt x="3248" y="1929"/>
                    <a:pt x="3234" y="1943"/>
                    <a:pt x="3234" y="1961"/>
                  </a:cubicBezTo>
                  <a:cubicBezTo>
                    <a:pt x="3234" y="1979"/>
                    <a:pt x="3248" y="1993"/>
                    <a:pt x="3266" y="1993"/>
                  </a:cubicBezTo>
                  <a:cubicBezTo>
                    <a:pt x="3284" y="1993"/>
                    <a:pt x="3298" y="1979"/>
                    <a:pt x="3298" y="1961"/>
                  </a:cubicBezTo>
                  <a:cubicBezTo>
                    <a:pt x="3298" y="1943"/>
                    <a:pt x="3284" y="1929"/>
                    <a:pt x="3266" y="1929"/>
                  </a:cubicBezTo>
                  <a:moveTo>
                    <a:pt x="2352" y="1928"/>
                  </a:moveTo>
                  <a:cubicBezTo>
                    <a:pt x="2334" y="1928"/>
                    <a:pt x="2319" y="1943"/>
                    <a:pt x="2319" y="1961"/>
                  </a:cubicBezTo>
                  <a:cubicBezTo>
                    <a:pt x="2319" y="1979"/>
                    <a:pt x="2334" y="1994"/>
                    <a:pt x="2352" y="1994"/>
                  </a:cubicBezTo>
                  <a:cubicBezTo>
                    <a:pt x="2370" y="1994"/>
                    <a:pt x="2385" y="1979"/>
                    <a:pt x="2385" y="1961"/>
                  </a:cubicBezTo>
                  <a:cubicBezTo>
                    <a:pt x="2385" y="1943"/>
                    <a:pt x="2370" y="1928"/>
                    <a:pt x="2352" y="1928"/>
                  </a:cubicBezTo>
                  <a:moveTo>
                    <a:pt x="3136" y="1927"/>
                  </a:moveTo>
                  <a:cubicBezTo>
                    <a:pt x="3117" y="1927"/>
                    <a:pt x="3102" y="1942"/>
                    <a:pt x="3102" y="1961"/>
                  </a:cubicBezTo>
                  <a:cubicBezTo>
                    <a:pt x="3102" y="1979"/>
                    <a:pt x="3117" y="1994"/>
                    <a:pt x="3136" y="1994"/>
                  </a:cubicBezTo>
                  <a:cubicBezTo>
                    <a:pt x="3154" y="1994"/>
                    <a:pt x="3169" y="1979"/>
                    <a:pt x="3169" y="1961"/>
                  </a:cubicBezTo>
                  <a:cubicBezTo>
                    <a:pt x="3169" y="1942"/>
                    <a:pt x="3154" y="1927"/>
                    <a:pt x="3136" y="1927"/>
                  </a:cubicBezTo>
                  <a:moveTo>
                    <a:pt x="2483" y="1927"/>
                  </a:moveTo>
                  <a:cubicBezTo>
                    <a:pt x="2464" y="1927"/>
                    <a:pt x="2449" y="1942"/>
                    <a:pt x="2449" y="1961"/>
                  </a:cubicBezTo>
                  <a:cubicBezTo>
                    <a:pt x="2449" y="1979"/>
                    <a:pt x="2464" y="1994"/>
                    <a:pt x="2483" y="1994"/>
                  </a:cubicBezTo>
                  <a:cubicBezTo>
                    <a:pt x="2501" y="1994"/>
                    <a:pt x="2516" y="1979"/>
                    <a:pt x="2516" y="1961"/>
                  </a:cubicBezTo>
                  <a:cubicBezTo>
                    <a:pt x="2516" y="1942"/>
                    <a:pt x="2501" y="1927"/>
                    <a:pt x="2483" y="1927"/>
                  </a:cubicBezTo>
                  <a:moveTo>
                    <a:pt x="3005" y="1927"/>
                  </a:moveTo>
                  <a:cubicBezTo>
                    <a:pt x="2986" y="1927"/>
                    <a:pt x="2971" y="1942"/>
                    <a:pt x="2971" y="1961"/>
                  </a:cubicBezTo>
                  <a:cubicBezTo>
                    <a:pt x="2971" y="1980"/>
                    <a:pt x="2986" y="1995"/>
                    <a:pt x="3005" y="1995"/>
                  </a:cubicBezTo>
                  <a:cubicBezTo>
                    <a:pt x="3024" y="1995"/>
                    <a:pt x="3039" y="1980"/>
                    <a:pt x="3039" y="1961"/>
                  </a:cubicBezTo>
                  <a:cubicBezTo>
                    <a:pt x="3039" y="1942"/>
                    <a:pt x="3024" y="1927"/>
                    <a:pt x="3005" y="1927"/>
                  </a:cubicBezTo>
                  <a:moveTo>
                    <a:pt x="2613" y="1926"/>
                  </a:moveTo>
                  <a:cubicBezTo>
                    <a:pt x="2594" y="1926"/>
                    <a:pt x="2579" y="1942"/>
                    <a:pt x="2579" y="1961"/>
                  </a:cubicBezTo>
                  <a:cubicBezTo>
                    <a:pt x="2579" y="1980"/>
                    <a:pt x="2594" y="1995"/>
                    <a:pt x="2613" y="1995"/>
                  </a:cubicBezTo>
                  <a:cubicBezTo>
                    <a:pt x="2632" y="1995"/>
                    <a:pt x="2648" y="1980"/>
                    <a:pt x="2648" y="1961"/>
                  </a:cubicBezTo>
                  <a:cubicBezTo>
                    <a:pt x="2648" y="1942"/>
                    <a:pt x="2632" y="1926"/>
                    <a:pt x="2613" y="1926"/>
                  </a:cubicBezTo>
                  <a:moveTo>
                    <a:pt x="2744" y="1926"/>
                  </a:moveTo>
                  <a:cubicBezTo>
                    <a:pt x="2725" y="1926"/>
                    <a:pt x="2709" y="1942"/>
                    <a:pt x="2709" y="1961"/>
                  </a:cubicBezTo>
                  <a:cubicBezTo>
                    <a:pt x="2709" y="1980"/>
                    <a:pt x="2725" y="1995"/>
                    <a:pt x="2744" y="1995"/>
                  </a:cubicBezTo>
                  <a:cubicBezTo>
                    <a:pt x="2763" y="1995"/>
                    <a:pt x="2778" y="1980"/>
                    <a:pt x="2778" y="1961"/>
                  </a:cubicBezTo>
                  <a:cubicBezTo>
                    <a:pt x="2778" y="1942"/>
                    <a:pt x="2763" y="1926"/>
                    <a:pt x="2744" y="1926"/>
                  </a:cubicBezTo>
                  <a:moveTo>
                    <a:pt x="2874" y="1926"/>
                  </a:moveTo>
                  <a:cubicBezTo>
                    <a:pt x="2855" y="1926"/>
                    <a:pt x="2840" y="1942"/>
                    <a:pt x="2840" y="1961"/>
                  </a:cubicBezTo>
                  <a:cubicBezTo>
                    <a:pt x="2840" y="1980"/>
                    <a:pt x="2855" y="1995"/>
                    <a:pt x="2874" y="1995"/>
                  </a:cubicBezTo>
                  <a:cubicBezTo>
                    <a:pt x="2893" y="1995"/>
                    <a:pt x="2909" y="1980"/>
                    <a:pt x="2909" y="1961"/>
                  </a:cubicBezTo>
                  <a:cubicBezTo>
                    <a:pt x="2909" y="1942"/>
                    <a:pt x="2893" y="1926"/>
                    <a:pt x="2874" y="1926"/>
                  </a:cubicBezTo>
                  <a:moveTo>
                    <a:pt x="1830" y="1804"/>
                  </a:moveTo>
                  <a:cubicBezTo>
                    <a:pt x="1815" y="1804"/>
                    <a:pt x="1803" y="1816"/>
                    <a:pt x="1803" y="1830"/>
                  </a:cubicBezTo>
                  <a:cubicBezTo>
                    <a:pt x="1803" y="1845"/>
                    <a:pt x="1815" y="1857"/>
                    <a:pt x="1830" y="1857"/>
                  </a:cubicBezTo>
                  <a:cubicBezTo>
                    <a:pt x="1844" y="1857"/>
                    <a:pt x="1856" y="1845"/>
                    <a:pt x="1856" y="1830"/>
                  </a:cubicBezTo>
                  <a:cubicBezTo>
                    <a:pt x="1856" y="1816"/>
                    <a:pt x="1844" y="1804"/>
                    <a:pt x="1830" y="1804"/>
                  </a:cubicBezTo>
                  <a:moveTo>
                    <a:pt x="3658" y="1803"/>
                  </a:moveTo>
                  <a:cubicBezTo>
                    <a:pt x="3643" y="1803"/>
                    <a:pt x="3631" y="1815"/>
                    <a:pt x="3631" y="1830"/>
                  </a:cubicBezTo>
                  <a:cubicBezTo>
                    <a:pt x="3631" y="1845"/>
                    <a:pt x="3643" y="1857"/>
                    <a:pt x="3658" y="1857"/>
                  </a:cubicBezTo>
                  <a:cubicBezTo>
                    <a:pt x="3673" y="1857"/>
                    <a:pt x="3685" y="1845"/>
                    <a:pt x="3685" y="1830"/>
                  </a:cubicBezTo>
                  <a:cubicBezTo>
                    <a:pt x="3685" y="1815"/>
                    <a:pt x="3673" y="1803"/>
                    <a:pt x="3658" y="1803"/>
                  </a:cubicBezTo>
                  <a:moveTo>
                    <a:pt x="1960" y="1802"/>
                  </a:moveTo>
                  <a:cubicBezTo>
                    <a:pt x="1945" y="1802"/>
                    <a:pt x="1932" y="1815"/>
                    <a:pt x="1932" y="1830"/>
                  </a:cubicBezTo>
                  <a:cubicBezTo>
                    <a:pt x="1932" y="1846"/>
                    <a:pt x="1945" y="1858"/>
                    <a:pt x="1960" y="1858"/>
                  </a:cubicBezTo>
                  <a:cubicBezTo>
                    <a:pt x="1976" y="1858"/>
                    <a:pt x="1988" y="1846"/>
                    <a:pt x="1988" y="1830"/>
                  </a:cubicBezTo>
                  <a:cubicBezTo>
                    <a:pt x="1988" y="1815"/>
                    <a:pt x="1976" y="1802"/>
                    <a:pt x="1960" y="1802"/>
                  </a:cubicBezTo>
                  <a:moveTo>
                    <a:pt x="3527" y="1802"/>
                  </a:moveTo>
                  <a:cubicBezTo>
                    <a:pt x="3512" y="1802"/>
                    <a:pt x="3500" y="1815"/>
                    <a:pt x="3500" y="1830"/>
                  </a:cubicBezTo>
                  <a:cubicBezTo>
                    <a:pt x="3500" y="1846"/>
                    <a:pt x="3512" y="1858"/>
                    <a:pt x="3527" y="1858"/>
                  </a:cubicBezTo>
                  <a:cubicBezTo>
                    <a:pt x="3543" y="1858"/>
                    <a:pt x="3555" y="1846"/>
                    <a:pt x="3555" y="1830"/>
                  </a:cubicBezTo>
                  <a:cubicBezTo>
                    <a:pt x="3555" y="1815"/>
                    <a:pt x="3543" y="1802"/>
                    <a:pt x="3527" y="1802"/>
                  </a:cubicBezTo>
                  <a:moveTo>
                    <a:pt x="2091" y="1801"/>
                  </a:moveTo>
                  <a:cubicBezTo>
                    <a:pt x="2075" y="1801"/>
                    <a:pt x="2062" y="1814"/>
                    <a:pt x="2062" y="1830"/>
                  </a:cubicBezTo>
                  <a:cubicBezTo>
                    <a:pt x="2062" y="1846"/>
                    <a:pt x="2075" y="1859"/>
                    <a:pt x="2091" y="1859"/>
                  </a:cubicBezTo>
                  <a:cubicBezTo>
                    <a:pt x="2107" y="1859"/>
                    <a:pt x="2120" y="1846"/>
                    <a:pt x="2120" y="1830"/>
                  </a:cubicBezTo>
                  <a:cubicBezTo>
                    <a:pt x="2120" y="1814"/>
                    <a:pt x="2107" y="1801"/>
                    <a:pt x="2091" y="1801"/>
                  </a:cubicBezTo>
                  <a:moveTo>
                    <a:pt x="3397" y="1801"/>
                  </a:moveTo>
                  <a:cubicBezTo>
                    <a:pt x="3381" y="1801"/>
                    <a:pt x="3368" y="1814"/>
                    <a:pt x="3368" y="1830"/>
                  </a:cubicBezTo>
                  <a:cubicBezTo>
                    <a:pt x="3368" y="1846"/>
                    <a:pt x="3381" y="1860"/>
                    <a:pt x="3397" y="1860"/>
                  </a:cubicBezTo>
                  <a:cubicBezTo>
                    <a:pt x="3413" y="1860"/>
                    <a:pt x="3426" y="1846"/>
                    <a:pt x="3426" y="1830"/>
                  </a:cubicBezTo>
                  <a:cubicBezTo>
                    <a:pt x="3426" y="1814"/>
                    <a:pt x="3413" y="1801"/>
                    <a:pt x="3397" y="1801"/>
                  </a:cubicBezTo>
                  <a:moveTo>
                    <a:pt x="2221" y="1800"/>
                  </a:moveTo>
                  <a:cubicBezTo>
                    <a:pt x="2205" y="1800"/>
                    <a:pt x="2191" y="1814"/>
                    <a:pt x="2191" y="1830"/>
                  </a:cubicBezTo>
                  <a:cubicBezTo>
                    <a:pt x="2191" y="1847"/>
                    <a:pt x="2205" y="1860"/>
                    <a:pt x="2221" y="1860"/>
                  </a:cubicBezTo>
                  <a:cubicBezTo>
                    <a:pt x="2238" y="1860"/>
                    <a:pt x="2251" y="1847"/>
                    <a:pt x="2251" y="1830"/>
                  </a:cubicBezTo>
                  <a:cubicBezTo>
                    <a:pt x="2251" y="1814"/>
                    <a:pt x="2238" y="1800"/>
                    <a:pt x="2221" y="1800"/>
                  </a:cubicBezTo>
                  <a:moveTo>
                    <a:pt x="3266" y="1800"/>
                  </a:moveTo>
                  <a:cubicBezTo>
                    <a:pt x="3249" y="1800"/>
                    <a:pt x="3236" y="1813"/>
                    <a:pt x="3236" y="1830"/>
                  </a:cubicBezTo>
                  <a:cubicBezTo>
                    <a:pt x="3236" y="1847"/>
                    <a:pt x="3249" y="1861"/>
                    <a:pt x="3266" y="1861"/>
                  </a:cubicBezTo>
                  <a:cubicBezTo>
                    <a:pt x="3283" y="1861"/>
                    <a:pt x="3297" y="1847"/>
                    <a:pt x="3297" y="1830"/>
                  </a:cubicBezTo>
                  <a:cubicBezTo>
                    <a:pt x="3297" y="1813"/>
                    <a:pt x="3283" y="1800"/>
                    <a:pt x="3266" y="1800"/>
                  </a:cubicBezTo>
                  <a:moveTo>
                    <a:pt x="2352" y="1799"/>
                  </a:moveTo>
                  <a:cubicBezTo>
                    <a:pt x="2335" y="1799"/>
                    <a:pt x="2321" y="1813"/>
                    <a:pt x="2321" y="1830"/>
                  </a:cubicBezTo>
                  <a:cubicBezTo>
                    <a:pt x="2321" y="1847"/>
                    <a:pt x="2335" y="1861"/>
                    <a:pt x="2352" y="1861"/>
                  </a:cubicBezTo>
                  <a:cubicBezTo>
                    <a:pt x="2369" y="1861"/>
                    <a:pt x="2383" y="1847"/>
                    <a:pt x="2383" y="1830"/>
                  </a:cubicBezTo>
                  <a:cubicBezTo>
                    <a:pt x="2383" y="1813"/>
                    <a:pt x="2369" y="1799"/>
                    <a:pt x="2352" y="1799"/>
                  </a:cubicBezTo>
                  <a:moveTo>
                    <a:pt x="3136" y="1799"/>
                  </a:moveTo>
                  <a:cubicBezTo>
                    <a:pt x="3118" y="1799"/>
                    <a:pt x="3104" y="1813"/>
                    <a:pt x="3104" y="1830"/>
                  </a:cubicBezTo>
                  <a:cubicBezTo>
                    <a:pt x="3104" y="1847"/>
                    <a:pt x="3118" y="1861"/>
                    <a:pt x="3136" y="1861"/>
                  </a:cubicBezTo>
                  <a:cubicBezTo>
                    <a:pt x="3153" y="1861"/>
                    <a:pt x="3167" y="1847"/>
                    <a:pt x="3167" y="1830"/>
                  </a:cubicBezTo>
                  <a:cubicBezTo>
                    <a:pt x="3167" y="1813"/>
                    <a:pt x="3153" y="1799"/>
                    <a:pt x="3136" y="1799"/>
                  </a:cubicBezTo>
                  <a:moveTo>
                    <a:pt x="2483" y="1798"/>
                  </a:moveTo>
                  <a:cubicBezTo>
                    <a:pt x="2465" y="1798"/>
                    <a:pt x="2451" y="1813"/>
                    <a:pt x="2451" y="1830"/>
                  </a:cubicBezTo>
                  <a:cubicBezTo>
                    <a:pt x="2451" y="1848"/>
                    <a:pt x="2465" y="1862"/>
                    <a:pt x="2483" y="1862"/>
                  </a:cubicBezTo>
                  <a:cubicBezTo>
                    <a:pt x="2500" y="1862"/>
                    <a:pt x="2514" y="1848"/>
                    <a:pt x="2514" y="1830"/>
                  </a:cubicBezTo>
                  <a:cubicBezTo>
                    <a:pt x="2514" y="1813"/>
                    <a:pt x="2500" y="1798"/>
                    <a:pt x="2483" y="1798"/>
                  </a:cubicBezTo>
                  <a:moveTo>
                    <a:pt x="3005" y="1798"/>
                  </a:moveTo>
                  <a:cubicBezTo>
                    <a:pt x="2987" y="1798"/>
                    <a:pt x="2973" y="1813"/>
                    <a:pt x="2973" y="1830"/>
                  </a:cubicBezTo>
                  <a:cubicBezTo>
                    <a:pt x="2973" y="1848"/>
                    <a:pt x="2987" y="1862"/>
                    <a:pt x="3005" y="1862"/>
                  </a:cubicBezTo>
                  <a:cubicBezTo>
                    <a:pt x="3023" y="1862"/>
                    <a:pt x="3037" y="1848"/>
                    <a:pt x="3037" y="1830"/>
                  </a:cubicBezTo>
                  <a:cubicBezTo>
                    <a:pt x="3037" y="1813"/>
                    <a:pt x="3023" y="1798"/>
                    <a:pt x="3005" y="1798"/>
                  </a:cubicBezTo>
                  <a:moveTo>
                    <a:pt x="2613" y="1798"/>
                  </a:moveTo>
                  <a:cubicBezTo>
                    <a:pt x="2595" y="1798"/>
                    <a:pt x="2581" y="1812"/>
                    <a:pt x="2581" y="1830"/>
                  </a:cubicBezTo>
                  <a:cubicBezTo>
                    <a:pt x="2581" y="1848"/>
                    <a:pt x="2595" y="1862"/>
                    <a:pt x="2613" y="1862"/>
                  </a:cubicBezTo>
                  <a:cubicBezTo>
                    <a:pt x="2631" y="1862"/>
                    <a:pt x="2645" y="1848"/>
                    <a:pt x="2645" y="1830"/>
                  </a:cubicBezTo>
                  <a:cubicBezTo>
                    <a:pt x="2645" y="1812"/>
                    <a:pt x="2631" y="1798"/>
                    <a:pt x="2613" y="1798"/>
                  </a:cubicBezTo>
                  <a:moveTo>
                    <a:pt x="2874" y="1798"/>
                  </a:moveTo>
                  <a:cubicBezTo>
                    <a:pt x="2857" y="1798"/>
                    <a:pt x="2842" y="1812"/>
                    <a:pt x="2842" y="1830"/>
                  </a:cubicBezTo>
                  <a:cubicBezTo>
                    <a:pt x="2842" y="1848"/>
                    <a:pt x="2857" y="1862"/>
                    <a:pt x="2874" y="1862"/>
                  </a:cubicBezTo>
                  <a:cubicBezTo>
                    <a:pt x="2892" y="1862"/>
                    <a:pt x="2907" y="1848"/>
                    <a:pt x="2907" y="1830"/>
                  </a:cubicBezTo>
                  <a:cubicBezTo>
                    <a:pt x="2907" y="1812"/>
                    <a:pt x="2892" y="1798"/>
                    <a:pt x="2874" y="1798"/>
                  </a:cubicBezTo>
                  <a:moveTo>
                    <a:pt x="2744" y="1798"/>
                  </a:moveTo>
                  <a:cubicBezTo>
                    <a:pt x="2726" y="1798"/>
                    <a:pt x="2711" y="1812"/>
                    <a:pt x="2711" y="1830"/>
                  </a:cubicBezTo>
                  <a:cubicBezTo>
                    <a:pt x="2711" y="1848"/>
                    <a:pt x="2726" y="1863"/>
                    <a:pt x="2744" y="1863"/>
                  </a:cubicBezTo>
                  <a:cubicBezTo>
                    <a:pt x="2762" y="1863"/>
                    <a:pt x="2776" y="1848"/>
                    <a:pt x="2776" y="1830"/>
                  </a:cubicBezTo>
                  <a:cubicBezTo>
                    <a:pt x="2776" y="1812"/>
                    <a:pt x="2762" y="1798"/>
                    <a:pt x="2744" y="1798"/>
                  </a:cubicBezTo>
                  <a:moveTo>
                    <a:pt x="1" y="1698"/>
                  </a:moveTo>
                  <a:cubicBezTo>
                    <a:pt x="0" y="1698"/>
                    <a:pt x="0" y="1699"/>
                    <a:pt x="0" y="1700"/>
                  </a:cubicBezTo>
                  <a:cubicBezTo>
                    <a:pt x="0" y="1700"/>
                    <a:pt x="0" y="1701"/>
                    <a:pt x="1" y="1701"/>
                  </a:cubicBezTo>
                  <a:cubicBezTo>
                    <a:pt x="2" y="1701"/>
                    <a:pt x="2" y="1700"/>
                    <a:pt x="2" y="1700"/>
                  </a:cubicBezTo>
                  <a:cubicBezTo>
                    <a:pt x="2" y="1699"/>
                    <a:pt x="2" y="1698"/>
                    <a:pt x="1" y="1698"/>
                  </a:cubicBezTo>
                  <a:moveTo>
                    <a:pt x="5487" y="1698"/>
                  </a:moveTo>
                  <a:cubicBezTo>
                    <a:pt x="5486" y="1698"/>
                    <a:pt x="5485" y="1699"/>
                    <a:pt x="5485" y="1700"/>
                  </a:cubicBezTo>
                  <a:cubicBezTo>
                    <a:pt x="5485" y="1700"/>
                    <a:pt x="5486" y="1701"/>
                    <a:pt x="5487" y="1701"/>
                  </a:cubicBezTo>
                  <a:cubicBezTo>
                    <a:pt x="5487" y="1701"/>
                    <a:pt x="5488" y="1700"/>
                    <a:pt x="5488" y="1700"/>
                  </a:cubicBezTo>
                  <a:cubicBezTo>
                    <a:pt x="5488" y="1699"/>
                    <a:pt x="5487" y="1698"/>
                    <a:pt x="5487" y="1698"/>
                  </a:cubicBezTo>
                  <a:moveTo>
                    <a:pt x="132" y="1696"/>
                  </a:moveTo>
                  <a:cubicBezTo>
                    <a:pt x="130" y="1696"/>
                    <a:pt x="128" y="1698"/>
                    <a:pt x="128" y="1700"/>
                  </a:cubicBezTo>
                  <a:cubicBezTo>
                    <a:pt x="128" y="1701"/>
                    <a:pt x="130" y="1703"/>
                    <a:pt x="132" y="1703"/>
                  </a:cubicBezTo>
                  <a:cubicBezTo>
                    <a:pt x="133" y="1703"/>
                    <a:pt x="135" y="1701"/>
                    <a:pt x="135" y="1700"/>
                  </a:cubicBezTo>
                  <a:cubicBezTo>
                    <a:pt x="135" y="1698"/>
                    <a:pt x="133" y="1696"/>
                    <a:pt x="132" y="1696"/>
                  </a:cubicBezTo>
                  <a:moveTo>
                    <a:pt x="5356" y="1696"/>
                  </a:moveTo>
                  <a:cubicBezTo>
                    <a:pt x="5354" y="1696"/>
                    <a:pt x="5353" y="1698"/>
                    <a:pt x="5353" y="1700"/>
                  </a:cubicBezTo>
                  <a:cubicBezTo>
                    <a:pt x="5353" y="1701"/>
                    <a:pt x="5354" y="1703"/>
                    <a:pt x="5356" y="1703"/>
                  </a:cubicBezTo>
                  <a:cubicBezTo>
                    <a:pt x="5358" y="1703"/>
                    <a:pt x="5359" y="1701"/>
                    <a:pt x="5359" y="1700"/>
                  </a:cubicBezTo>
                  <a:cubicBezTo>
                    <a:pt x="5359" y="1698"/>
                    <a:pt x="5358" y="1696"/>
                    <a:pt x="5356" y="1696"/>
                  </a:cubicBezTo>
                  <a:moveTo>
                    <a:pt x="262" y="1695"/>
                  </a:moveTo>
                  <a:cubicBezTo>
                    <a:pt x="259" y="1695"/>
                    <a:pt x="257" y="1697"/>
                    <a:pt x="257" y="1700"/>
                  </a:cubicBezTo>
                  <a:cubicBezTo>
                    <a:pt x="257" y="1702"/>
                    <a:pt x="259" y="1705"/>
                    <a:pt x="262" y="1705"/>
                  </a:cubicBezTo>
                  <a:cubicBezTo>
                    <a:pt x="265" y="1705"/>
                    <a:pt x="267" y="1702"/>
                    <a:pt x="267" y="1700"/>
                  </a:cubicBezTo>
                  <a:cubicBezTo>
                    <a:pt x="267" y="1697"/>
                    <a:pt x="265" y="1695"/>
                    <a:pt x="262" y="1695"/>
                  </a:cubicBezTo>
                  <a:moveTo>
                    <a:pt x="5225" y="1695"/>
                  </a:moveTo>
                  <a:cubicBezTo>
                    <a:pt x="5223" y="1695"/>
                    <a:pt x="5220" y="1697"/>
                    <a:pt x="5220" y="1700"/>
                  </a:cubicBezTo>
                  <a:cubicBezTo>
                    <a:pt x="5220" y="1702"/>
                    <a:pt x="5223" y="1705"/>
                    <a:pt x="5225" y="1705"/>
                  </a:cubicBezTo>
                  <a:cubicBezTo>
                    <a:pt x="5228" y="1705"/>
                    <a:pt x="5230" y="1702"/>
                    <a:pt x="5230" y="1700"/>
                  </a:cubicBezTo>
                  <a:cubicBezTo>
                    <a:pt x="5230" y="1697"/>
                    <a:pt x="5228" y="1695"/>
                    <a:pt x="5225" y="1695"/>
                  </a:cubicBezTo>
                  <a:moveTo>
                    <a:pt x="393" y="1693"/>
                  </a:moveTo>
                  <a:cubicBezTo>
                    <a:pt x="389" y="1693"/>
                    <a:pt x="386" y="1696"/>
                    <a:pt x="386" y="1700"/>
                  </a:cubicBezTo>
                  <a:cubicBezTo>
                    <a:pt x="386" y="1703"/>
                    <a:pt x="389" y="1706"/>
                    <a:pt x="393" y="1706"/>
                  </a:cubicBezTo>
                  <a:cubicBezTo>
                    <a:pt x="397" y="1706"/>
                    <a:pt x="400" y="1703"/>
                    <a:pt x="400" y="1700"/>
                  </a:cubicBezTo>
                  <a:cubicBezTo>
                    <a:pt x="400" y="1696"/>
                    <a:pt x="397" y="1693"/>
                    <a:pt x="393" y="1693"/>
                  </a:cubicBezTo>
                  <a:moveTo>
                    <a:pt x="5095" y="1693"/>
                  </a:moveTo>
                  <a:cubicBezTo>
                    <a:pt x="5091" y="1693"/>
                    <a:pt x="5088" y="1696"/>
                    <a:pt x="5088" y="1700"/>
                  </a:cubicBezTo>
                  <a:cubicBezTo>
                    <a:pt x="5088" y="1703"/>
                    <a:pt x="5091" y="1706"/>
                    <a:pt x="5095" y="1706"/>
                  </a:cubicBezTo>
                  <a:cubicBezTo>
                    <a:pt x="5099" y="1706"/>
                    <a:pt x="5102" y="1703"/>
                    <a:pt x="5102" y="1700"/>
                  </a:cubicBezTo>
                  <a:cubicBezTo>
                    <a:pt x="5102" y="1696"/>
                    <a:pt x="5099" y="1693"/>
                    <a:pt x="5095" y="1693"/>
                  </a:cubicBezTo>
                  <a:moveTo>
                    <a:pt x="523" y="1691"/>
                  </a:moveTo>
                  <a:cubicBezTo>
                    <a:pt x="519" y="1691"/>
                    <a:pt x="515" y="1695"/>
                    <a:pt x="515" y="1700"/>
                  </a:cubicBezTo>
                  <a:cubicBezTo>
                    <a:pt x="515" y="1704"/>
                    <a:pt x="519" y="1708"/>
                    <a:pt x="523" y="1708"/>
                  </a:cubicBezTo>
                  <a:cubicBezTo>
                    <a:pt x="528" y="1708"/>
                    <a:pt x="532" y="1704"/>
                    <a:pt x="532" y="1700"/>
                  </a:cubicBezTo>
                  <a:cubicBezTo>
                    <a:pt x="532" y="1695"/>
                    <a:pt x="528" y="1691"/>
                    <a:pt x="523" y="1691"/>
                  </a:cubicBezTo>
                  <a:moveTo>
                    <a:pt x="4964" y="1691"/>
                  </a:moveTo>
                  <a:cubicBezTo>
                    <a:pt x="4959" y="1691"/>
                    <a:pt x="4955" y="1695"/>
                    <a:pt x="4955" y="1700"/>
                  </a:cubicBezTo>
                  <a:cubicBezTo>
                    <a:pt x="4955" y="1704"/>
                    <a:pt x="4959" y="1708"/>
                    <a:pt x="4964" y="1708"/>
                  </a:cubicBezTo>
                  <a:cubicBezTo>
                    <a:pt x="4969" y="1708"/>
                    <a:pt x="4973" y="1704"/>
                    <a:pt x="4973" y="1700"/>
                  </a:cubicBezTo>
                  <a:cubicBezTo>
                    <a:pt x="4973" y="1695"/>
                    <a:pt x="4969" y="1691"/>
                    <a:pt x="4964" y="1691"/>
                  </a:cubicBezTo>
                  <a:moveTo>
                    <a:pt x="654" y="1689"/>
                  </a:moveTo>
                  <a:cubicBezTo>
                    <a:pt x="648" y="1689"/>
                    <a:pt x="644" y="1694"/>
                    <a:pt x="644" y="1700"/>
                  </a:cubicBezTo>
                  <a:cubicBezTo>
                    <a:pt x="644" y="1705"/>
                    <a:pt x="648" y="1710"/>
                    <a:pt x="654" y="1710"/>
                  </a:cubicBezTo>
                  <a:cubicBezTo>
                    <a:pt x="660" y="1710"/>
                    <a:pt x="665" y="1705"/>
                    <a:pt x="665" y="1700"/>
                  </a:cubicBezTo>
                  <a:cubicBezTo>
                    <a:pt x="665" y="1694"/>
                    <a:pt x="660" y="1689"/>
                    <a:pt x="654" y="1689"/>
                  </a:cubicBezTo>
                  <a:moveTo>
                    <a:pt x="4834" y="1689"/>
                  </a:moveTo>
                  <a:cubicBezTo>
                    <a:pt x="4828" y="1689"/>
                    <a:pt x="4823" y="1694"/>
                    <a:pt x="4823" y="1700"/>
                  </a:cubicBezTo>
                  <a:cubicBezTo>
                    <a:pt x="4823" y="1705"/>
                    <a:pt x="4828" y="1710"/>
                    <a:pt x="4834" y="1710"/>
                  </a:cubicBezTo>
                  <a:cubicBezTo>
                    <a:pt x="4839" y="1710"/>
                    <a:pt x="4844" y="1705"/>
                    <a:pt x="4844" y="1700"/>
                  </a:cubicBezTo>
                  <a:cubicBezTo>
                    <a:pt x="4844" y="1694"/>
                    <a:pt x="4839" y="1689"/>
                    <a:pt x="4834" y="1689"/>
                  </a:cubicBezTo>
                  <a:moveTo>
                    <a:pt x="785" y="1687"/>
                  </a:moveTo>
                  <a:cubicBezTo>
                    <a:pt x="778" y="1687"/>
                    <a:pt x="772" y="1693"/>
                    <a:pt x="772" y="1700"/>
                  </a:cubicBezTo>
                  <a:cubicBezTo>
                    <a:pt x="772" y="1706"/>
                    <a:pt x="778" y="1712"/>
                    <a:pt x="785" y="1712"/>
                  </a:cubicBezTo>
                  <a:cubicBezTo>
                    <a:pt x="792" y="1712"/>
                    <a:pt x="797" y="1706"/>
                    <a:pt x="797" y="1700"/>
                  </a:cubicBezTo>
                  <a:cubicBezTo>
                    <a:pt x="797" y="1693"/>
                    <a:pt x="792" y="1687"/>
                    <a:pt x="785" y="1687"/>
                  </a:cubicBezTo>
                  <a:moveTo>
                    <a:pt x="4703" y="1687"/>
                  </a:moveTo>
                  <a:cubicBezTo>
                    <a:pt x="4696" y="1687"/>
                    <a:pt x="4691" y="1693"/>
                    <a:pt x="4691" y="1700"/>
                  </a:cubicBezTo>
                  <a:cubicBezTo>
                    <a:pt x="4691" y="1706"/>
                    <a:pt x="4696" y="1712"/>
                    <a:pt x="4703" y="1712"/>
                  </a:cubicBezTo>
                  <a:cubicBezTo>
                    <a:pt x="4710" y="1712"/>
                    <a:pt x="4715" y="1706"/>
                    <a:pt x="4715" y="1700"/>
                  </a:cubicBezTo>
                  <a:cubicBezTo>
                    <a:pt x="4715" y="1693"/>
                    <a:pt x="4710" y="1687"/>
                    <a:pt x="4703" y="1687"/>
                  </a:cubicBezTo>
                  <a:moveTo>
                    <a:pt x="915" y="1686"/>
                  </a:moveTo>
                  <a:cubicBezTo>
                    <a:pt x="908" y="1686"/>
                    <a:pt x="902" y="1692"/>
                    <a:pt x="902" y="1700"/>
                  </a:cubicBezTo>
                  <a:cubicBezTo>
                    <a:pt x="902" y="1707"/>
                    <a:pt x="908" y="1713"/>
                    <a:pt x="915" y="1713"/>
                  </a:cubicBezTo>
                  <a:cubicBezTo>
                    <a:pt x="923" y="1713"/>
                    <a:pt x="929" y="1707"/>
                    <a:pt x="929" y="1700"/>
                  </a:cubicBezTo>
                  <a:cubicBezTo>
                    <a:pt x="929" y="1692"/>
                    <a:pt x="923" y="1686"/>
                    <a:pt x="915" y="1686"/>
                  </a:cubicBezTo>
                  <a:moveTo>
                    <a:pt x="4572" y="1685"/>
                  </a:moveTo>
                  <a:cubicBezTo>
                    <a:pt x="4565" y="1685"/>
                    <a:pt x="4558" y="1692"/>
                    <a:pt x="4558" y="1700"/>
                  </a:cubicBezTo>
                  <a:cubicBezTo>
                    <a:pt x="4558" y="1707"/>
                    <a:pt x="4565" y="1714"/>
                    <a:pt x="4572" y="1714"/>
                  </a:cubicBezTo>
                  <a:cubicBezTo>
                    <a:pt x="4580" y="1714"/>
                    <a:pt x="4586" y="1707"/>
                    <a:pt x="4586" y="1700"/>
                  </a:cubicBezTo>
                  <a:cubicBezTo>
                    <a:pt x="4586" y="1692"/>
                    <a:pt x="4580" y="1685"/>
                    <a:pt x="4572" y="1685"/>
                  </a:cubicBezTo>
                  <a:moveTo>
                    <a:pt x="1046" y="1684"/>
                  </a:moveTo>
                  <a:cubicBezTo>
                    <a:pt x="1037" y="1684"/>
                    <a:pt x="1030" y="1691"/>
                    <a:pt x="1030" y="1700"/>
                  </a:cubicBezTo>
                  <a:cubicBezTo>
                    <a:pt x="1030" y="1708"/>
                    <a:pt x="1037" y="1715"/>
                    <a:pt x="1046" y="1715"/>
                  </a:cubicBezTo>
                  <a:cubicBezTo>
                    <a:pt x="1055" y="1715"/>
                    <a:pt x="1061" y="1708"/>
                    <a:pt x="1061" y="1700"/>
                  </a:cubicBezTo>
                  <a:cubicBezTo>
                    <a:pt x="1061" y="1691"/>
                    <a:pt x="1055" y="1684"/>
                    <a:pt x="1046" y="1684"/>
                  </a:cubicBezTo>
                  <a:moveTo>
                    <a:pt x="4442" y="1684"/>
                  </a:moveTo>
                  <a:cubicBezTo>
                    <a:pt x="4433" y="1684"/>
                    <a:pt x="4426" y="1691"/>
                    <a:pt x="4426" y="1700"/>
                  </a:cubicBezTo>
                  <a:cubicBezTo>
                    <a:pt x="4426" y="1708"/>
                    <a:pt x="4433" y="1716"/>
                    <a:pt x="4442" y="1716"/>
                  </a:cubicBezTo>
                  <a:cubicBezTo>
                    <a:pt x="4450" y="1716"/>
                    <a:pt x="4458" y="1708"/>
                    <a:pt x="4458" y="1700"/>
                  </a:cubicBezTo>
                  <a:cubicBezTo>
                    <a:pt x="4458" y="1691"/>
                    <a:pt x="4450" y="1684"/>
                    <a:pt x="4442" y="1684"/>
                  </a:cubicBezTo>
                  <a:moveTo>
                    <a:pt x="1177" y="1682"/>
                  </a:moveTo>
                  <a:cubicBezTo>
                    <a:pt x="1167" y="1682"/>
                    <a:pt x="1159" y="1690"/>
                    <a:pt x="1159" y="1700"/>
                  </a:cubicBezTo>
                  <a:cubicBezTo>
                    <a:pt x="1159" y="1709"/>
                    <a:pt x="1167" y="1717"/>
                    <a:pt x="1177" y="1717"/>
                  </a:cubicBezTo>
                  <a:cubicBezTo>
                    <a:pt x="1186" y="1717"/>
                    <a:pt x="1194" y="1709"/>
                    <a:pt x="1194" y="1700"/>
                  </a:cubicBezTo>
                  <a:cubicBezTo>
                    <a:pt x="1194" y="1690"/>
                    <a:pt x="1186" y="1682"/>
                    <a:pt x="1177" y="1682"/>
                  </a:cubicBezTo>
                  <a:moveTo>
                    <a:pt x="4311" y="1682"/>
                  </a:moveTo>
                  <a:cubicBezTo>
                    <a:pt x="4301" y="1682"/>
                    <a:pt x="4293" y="1690"/>
                    <a:pt x="4293" y="1700"/>
                  </a:cubicBezTo>
                  <a:cubicBezTo>
                    <a:pt x="4293" y="1709"/>
                    <a:pt x="4301" y="1717"/>
                    <a:pt x="4311" y="1717"/>
                  </a:cubicBezTo>
                  <a:cubicBezTo>
                    <a:pt x="4321" y="1717"/>
                    <a:pt x="4329" y="1709"/>
                    <a:pt x="4329" y="1700"/>
                  </a:cubicBezTo>
                  <a:cubicBezTo>
                    <a:pt x="4329" y="1690"/>
                    <a:pt x="4321" y="1682"/>
                    <a:pt x="4311" y="1682"/>
                  </a:cubicBezTo>
                  <a:moveTo>
                    <a:pt x="1307" y="1680"/>
                  </a:moveTo>
                  <a:cubicBezTo>
                    <a:pt x="1297" y="1680"/>
                    <a:pt x="1288" y="1689"/>
                    <a:pt x="1288" y="1700"/>
                  </a:cubicBezTo>
                  <a:cubicBezTo>
                    <a:pt x="1288" y="1710"/>
                    <a:pt x="1297" y="1719"/>
                    <a:pt x="1307" y="1719"/>
                  </a:cubicBezTo>
                  <a:cubicBezTo>
                    <a:pt x="1318" y="1719"/>
                    <a:pt x="1326" y="1710"/>
                    <a:pt x="1326" y="1700"/>
                  </a:cubicBezTo>
                  <a:cubicBezTo>
                    <a:pt x="1326" y="1689"/>
                    <a:pt x="1318" y="1680"/>
                    <a:pt x="1307" y="1680"/>
                  </a:cubicBezTo>
                  <a:moveTo>
                    <a:pt x="4180" y="1680"/>
                  </a:moveTo>
                  <a:cubicBezTo>
                    <a:pt x="4170" y="1680"/>
                    <a:pt x="4161" y="1689"/>
                    <a:pt x="4161" y="1700"/>
                  </a:cubicBezTo>
                  <a:cubicBezTo>
                    <a:pt x="4161" y="1710"/>
                    <a:pt x="4170" y="1719"/>
                    <a:pt x="4180" y="1719"/>
                  </a:cubicBezTo>
                  <a:cubicBezTo>
                    <a:pt x="4191" y="1719"/>
                    <a:pt x="4200" y="1710"/>
                    <a:pt x="4200" y="1700"/>
                  </a:cubicBezTo>
                  <a:cubicBezTo>
                    <a:pt x="4200" y="1689"/>
                    <a:pt x="4191" y="1680"/>
                    <a:pt x="4180" y="1680"/>
                  </a:cubicBezTo>
                  <a:moveTo>
                    <a:pt x="1438" y="1679"/>
                  </a:moveTo>
                  <a:cubicBezTo>
                    <a:pt x="1426" y="1679"/>
                    <a:pt x="1417" y="1688"/>
                    <a:pt x="1417" y="1700"/>
                  </a:cubicBezTo>
                  <a:cubicBezTo>
                    <a:pt x="1417" y="1711"/>
                    <a:pt x="1426" y="1720"/>
                    <a:pt x="1438" y="1720"/>
                  </a:cubicBezTo>
                  <a:cubicBezTo>
                    <a:pt x="1449" y="1720"/>
                    <a:pt x="1458" y="1711"/>
                    <a:pt x="1458" y="1700"/>
                  </a:cubicBezTo>
                  <a:cubicBezTo>
                    <a:pt x="1458" y="1688"/>
                    <a:pt x="1449" y="1679"/>
                    <a:pt x="1438" y="1679"/>
                  </a:cubicBezTo>
                  <a:moveTo>
                    <a:pt x="4050" y="1679"/>
                  </a:moveTo>
                  <a:cubicBezTo>
                    <a:pt x="4038" y="1679"/>
                    <a:pt x="4029" y="1688"/>
                    <a:pt x="4029" y="1700"/>
                  </a:cubicBezTo>
                  <a:cubicBezTo>
                    <a:pt x="4029" y="1711"/>
                    <a:pt x="4038" y="1721"/>
                    <a:pt x="4050" y="1721"/>
                  </a:cubicBezTo>
                  <a:cubicBezTo>
                    <a:pt x="4061" y="1721"/>
                    <a:pt x="4071" y="1711"/>
                    <a:pt x="4071" y="1700"/>
                  </a:cubicBezTo>
                  <a:cubicBezTo>
                    <a:pt x="4071" y="1688"/>
                    <a:pt x="4061" y="1679"/>
                    <a:pt x="4050" y="1679"/>
                  </a:cubicBezTo>
                  <a:moveTo>
                    <a:pt x="1568" y="1677"/>
                  </a:moveTo>
                  <a:cubicBezTo>
                    <a:pt x="1556" y="1677"/>
                    <a:pt x="1546" y="1687"/>
                    <a:pt x="1546" y="1700"/>
                  </a:cubicBezTo>
                  <a:cubicBezTo>
                    <a:pt x="1546" y="1712"/>
                    <a:pt x="1556" y="1722"/>
                    <a:pt x="1568" y="1722"/>
                  </a:cubicBezTo>
                  <a:cubicBezTo>
                    <a:pt x="1581" y="1722"/>
                    <a:pt x="1591" y="1712"/>
                    <a:pt x="1591" y="1700"/>
                  </a:cubicBezTo>
                  <a:cubicBezTo>
                    <a:pt x="1591" y="1687"/>
                    <a:pt x="1581" y="1677"/>
                    <a:pt x="1568" y="1677"/>
                  </a:cubicBezTo>
                  <a:moveTo>
                    <a:pt x="3919" y="1677"/>
                  </a:moveTo>
                  <a:cubicBezTo>
                    <a:pt x="3907" y="1677"/>
                    <a:pt x="3897" y="1687"/>
                    <a:pt x="3897" y="1700"/>
                  </a:cubicBezTo>
                  <a:cubicBezTo>
                    <a:pt x="3897" y="1712"/>
                    <a:pt x="3907" y="1722"/>
                    <a:pt x="3919" y="1722"/>
                  </a:cubicBezTo>
                  <a:cubicBezTo>
                    <a:pt x="3932" y="1722"/>
                    <a:pt x="3942" y="1712"/>
                    <a:pt x="3942" y="1700"/>
                  </a:cubicBezTo>
                  <a:cubicBezTo>
                    <a:pt x="3942" y="1687"/>
                    <a:pt x="3932" y="1677"/>
                    <a:pt x="3919" y="1677"/>
                  </a:cubicBezTo>
                  <a:moveTo>
                    <a:pt x="1699" y="1676"/>
                  </a:moveTo>
                  <a:cubicBezTo>
                    <a:pt x="1686" y="1676"/>
                    <a:pt x="1675" y="1686"/>
                    <a:pt x="1675" y="1700"/>
                  </a:cubicBezTo>
                  <a:cubicBezTo>
                    <a:pt x="1675" y="1713"/>
                    <a:pt x="1686" y="1723"/>
                    <a:pt x="1699" y="1723"/>
                  </a:cubicBezTo>
                  <a:cubicBezTo>
                    <a:pt x="1712" y="1723"/>
                    <a:pt x="1723" y="1713"/>
                    <a:pt x="1723" y="1700"/>
                  </a:cubicBezTo>
                  <a:cubicBezTo>
                    <a:pt x="1723" y="1686"/>
                    <a:pt x="1712" y="1676"/>
                    <a:pt x="1699" y="1676"/>
                  </a:cubicBezTo>
                  <a:moveTo>
                    <a:pt x="3789" y="1676"/>
                  </a:moveTo>
                  <a:cubicBezTo>
                    <a:pt x="3775" y="1676"/>
                    <a:pt x="3765" y="1686"/>
                    <a:pt x="3765" y="1700"/>
                  </a:cubicBezTo>
                  <a:cubicBezTo>
                    <a:pt x="3765" y="1713"/>
                    <a:pt x="3775" y="1723"/>
                    <a:pt x="3789" y="1723"/>
                  </a:cubicBezTo>
                  <a:cubicBezTo>
                    <a:pt x="3802" y="1723"/>
                    <a:pt x="3813" y="1713"/>
                    <a:pt x="3813" y="1700"/>
                  </a:cubicBezTo>
                  <a:cubicBezTo>
                    <a:pt x="3813" y="1686"/>
                    <a:pt x="3802" y="1676"/>
                    <a:pt x="3789" y="1676"/>
                  </a:cubicBezTo>
                  <a:moveTo>
                    <a:pt x="1" y="1568"/>
                  </a:moveTo>
                  <a:cubicBezTo>
                    <a:pt x="1" y="1568"/>
                    <a:pt x="0" y="1569"/>
                    <a:pt x="0" y="1569"/>
                  </a:cubicBezTo>
                  <a:cubicBezTo>
                    <a:pt x="0" y="1569"/>
                    <a:pt x="1" y="1570"/>
                    <a:pt x="1" y="1570"/>
                  </a:cubicBezTo>
                  <a:cubicBezTo>
                    <a:pt x="1" y="1570"/>
                    <a:pt x="2" y="1569"/>
                    <a:pt x="2" y="1569"/>
                  </a:cubicBezTo>
                  <a:cubicBezTo>
                    <a:pt x="2" y="1569"/>
                    <a:pt x="1" y="1568"/>
                    <a:pt x="1" y="1568"/>
                  </a:cubicBezTo>
                  <a:moveTo>
                    <a:pt x="5487" y="1568"/>
                  </a:moveTo>
                  <a:cubicBezTo>
                    <a:pt x="5486" y="1568"/>
                    <a:pt x="5486" y="1569"/>
                    <a:pt x="5486" y="1569"/>
                  </a:cubicBezTo>
                  <a:cubicBezTo>
                    <a:pt x="5486" y="1569"/>
                    <a:pt x="5486" y="1570"/>
                    <a:pt x="5487" y="1570"/>
                  </a:cubicBezTo>
                  <a:cubicBezTo>
                    <a:pt x="5487" y="1570"/>
                    <a:pt x="5487" y="1569"/>
                    <a:pt x="5487" y="1569"/>
                  </a:cubicBezTo>
                  <a:cubicBezTo>
                    <a:pt x="5487" y="1569"/>
                    <a:pt x="5487" y="1568"/>
                    <a:pt x="5487" y="1568"/>
                  </a:cubicBezTo>
                  <a:moveTo>
                    <a:pt x="132" y="1567"/>
                  </a:moveTo>
                  <a:cubicBezTo>
                    <a:pt x="130" y="1567"/>
                    <a:pt x="130" y="1568"/>
                    <a:pt x="130" y="1569"/>
                  </a:cubicBezTo>
                  <a:cubicBezTo>
                    <a:pt x="130" y="1570"/>
                    <a:pt x="130" y="1571"/>
                    <a:pt x="132" y="1571"/>
                  </a:cubicBezTo>
                  <a:cubicBezTo>
                    <a:pt x="133" y="1571"/>
                    <a:pt x="134" y="1570"/>
                    <a:pt x="134" y="1569"/>
                  </a:cubicBezTo>
                  <a:cubicBezTo>
                    <a:pt x="134" y="1568"/>
                    <a:pt x="133" y="1567"/>
                    <a:pt x="132" y="1567"/>
                  </a:cubicBezTo>
                  <a:moveTo>
                    <a:pt x="5356" y="1566"/>
                  </a:moveTo>
                  <a:cubicBezTo>
                    <a:pt x="5355" y="1566"/>
                    <a:pt x="5353" y="1568"/>
                    <a:pt x="5353" y="1569"/>
                  </a:cubicBezTo>
                  <a:cubicBezTo>
                    <a:pt x="5353" y="1570"/>
                    <a:pt x="5355" y="1572"/>
                    <a:pt x="5356" y="1572"/>
                  </a:cubicBezTo>
                  <a:cubicBezTo>
                    <a:pt x="5357" y="1572"/>
                    <a:pt x="5358" y="1570"/>
                    <a:pt x="5358" y="1569"/>
                  </a:cubicBezTo>
                  <a:cubicBezTo>
                    <a:pt x="5358" y="1568"/>
                    <a:pt x="5357" y="1566"/>
                    <a:pt x="5356" y="1566"/>
                  </a:cubicBezTo>
                  <a:moveTo>
                    <a:pt x="262" y="1565"/>
                  </a:moveTo>
                  <a:cubicBezTo>
                    <a:pt x="260" y="1565"/>
                    <a:pt x="258" y="1567"/>
                    <a:pt x="258" y="1569"/>
                  </a:cubicBezTo>
                  <a:cubicBezTo>
                    <a:pt x="258" y="1571"/>
                    <a:pt x="260" y="1573"/>
                    <a:pt x="262" y="1573"/>
                  </a:cubicBezTo>
                  <a:cubicBezTo>
                    <a:pt x="264" y="1573"/>
                    <a:pt x="266" y="1571"/>
                    <a:pt x="266" y="1569"/>
                  </a:cubicBezTo>
                  <a:cubicBezTo>
                    <a:pt x="266" y="1567"/>
                    <a:pt x="264" y="1565"/>
                    <a:pt x="262" y="1565"/>
                  </a:cubicBezTo>
                  <a:moveTo>
                    <a:pt x="5225" y="1565"/>
                  </a:moveTo>
                  <a:cubicBezTo>
                    <a:pt x="5223" y="1565"/>
                    <a:pt x="5221" y="1567"/>
                    <a:pt x="5221" y="1569"/>
                  </a:cubicBezTo>
                  <a:cubicBezTo>
                    <a:pt x="5221" y="1571"/>
                    <a:pt x="5223" y="1573"/>
                    <a:pt x="5225" y="1573"/>
                  </a:cubicBezTo>
                  <a:cubicBezTo>
                    <a:pt x="5228" y="1573"/>
                    <a:pt x="5230" y="1571"/>
                    <a:pt x="5230" y="1569"/>
                  </a:cubicBezTo>
                  <a:cubicBezTo>
                    <a:pt x="5230" y="1567"/>
                    <a:pt x="5228" y="1565"/>
                    <a:pt x="5225" y="1565"/>
                  </a:cubicBezTo>
                  <a:moveTo>
                    <a:pt x="393" y="1563"/>
                  </a:moveTo>
                  <a:cubicBezTo>
                    <a:pt x="390" y="1563"/>
                    <a:pt x="387" y="1566"/>
                    <a:pt x="387" y="1569"/>
                  </a:cubicBezTo>
                  <a:cubicBezTo>
                    <a:pt x="387" y="1572"/>
                    <a:pt x="390" y="1575"/>
                    <a:pt x="393" y="1575"/>
                  </a:cubicBezTo>
                  <a:cubicBezTo>
                    <a:pt x="396" y="1575"/>
                    <a:pt x="399" y="1572"/>
                    <a:pt x="399" y="1569"/>
                  </a:cubicBezTo>
                  <a:cubicBezTo>
                    <a:pt x="399" y="1566"/>
                    <a:pt x="396" y="1563"/>
                    <a:pt x="393" y="1563"/>
                  </a:cubicBezTo>
                  <a:moveTo>
                    <a:pt x="5095" y="1563"/>
                  </a:moveTo>
                  <a:cubicBezTo>
                    <a:pt x="5091" y="1563"/>
                    <a:pt x="5089" y="1566"/>
                    <a:pt x="5089" y="1569"/>
                  </a:cubicBezTo>
                  <a:cubicBezTo>
                    <a:pt x="5089" y="1572"/>
                    <a:pt x="5091" y="1575"/>
                    <a:pt x="5095" y="1575"/>
                  </a:cubicBezTo>
                  <a:cubicBezTo>
                    <a:pt x="5098" y="1575"/>
                    <a:pt x="5101" y="1572"/>
                    <a:pt x="5101" y="1569"/>
                  </a:cubicBezTo>
                  <a:cubicBezTo>
                    <a:pt x="5101" y="1566"/>
                    <a:pt x="5098" y="1563"/>
                    <a:pt x="5095" y="1563"/>
                  </a:cubicBezTo>
                  <a:moveTo>
                    <a:pt x="523" y="1561"/>
                  </a:moveTo>
                  <a:cubicBezTo>
                    <a:pt x="519" y="1561"/>
                    <a:pt x="516" y="1565"/>
                    <a:pt x="516" y="1569"/>
                  </a:cubicBezTo>
                  <a:cubicBezTo>
                    <a:pt x="516" y="1573"/>
                    <a:pt x="519" y="1577"/>
                    <a:pt x="523" y="1577"/>
                  </a:cubicBezTo>
                  <a:cubicBezTo>
                    <a:pt x="528" y="1577"/>
                    <a:pt x="531" y="1573"/>
                    <a:pt x="531" y="1569"/>
                  </a:cubicBezTo>
                  <a:cubicBezTo>
                    <a:pt x="531" y="1565"/>
                    <a:pt x="528" y="1561"/>
                    <a:pt x="523" y="1561"/>
                  </a:cubicBezTo>
                  <a:moveTo>
                    <a:pt x="4964" y="1561"/>
                  </a:moveTo>
                  <a:cubicBezTo>
                    <a:pt x="4960" y="1561"/>
                    <a:pt x="4956" y="1565"/>
                    <a:pt x="4956" y="1569"/>
                  </a:cubicBezTo>
                  <a:cubicBezTo>
                    <a:pt x="4956" y="1573"/>
                    <a:pt x="4960" y="1577"/>
                    <a:pt x="4964" y="1577"/>
                  </a:cubicBezTo>
                  <a:cubicBezTo>
                    <a:pt x="4969" y="1577"/>
                    <a:pt x="4972" y="1573"/>
                    <a:pt x="4972" y="1569"/>
                  </a:cubicBezTo>
                  <a:cubicBezTo>
                    <a:pt x="4972" y="1565"/>
                    <a:pt x="4969" y="1561"/>
                    <a:pt x="4964" y="1561"/>
                  </a:cubicBezTo>
                  <a:moveTo>
                    <a:pt x="654" y="1560"/>
                  </a:moveTo>
                  <a:cubicBezTo>
                    <a:pt x="649" y="1560"/>
                    <a:pt x="645" y="1564"/>
                    <a:pt x="645" y="1569"/>
                  </a:cubicBezTo>
                  <a:cubicBezTo>
                    <a:pt x="645" y="1574"/>
                    <a:pt x="649" y="1578"/>
                    <a:pt x="654" y="1578"/>
                  </a:cubicBezTo>
                  <a:cubicBezTo>
                    <a:pt x="659" y="1578"/>
                    <a:pt x="664" y="1574"/>
                    <a:pt x="664" y="1569"/>
                  </a:cubicBezTo>
                  <a:cubicBezTo>
                    <a:pt x="664" y="1564"/>
                    <a:pt x="659" y="1560"/>
                    <a:pt x="654" y="1560"/>
                  </a:cubicBezTo>
                  <a:moveTo>
                    <a:pt x="4834" y="1559"/>
                  </a:moveTo>
                  <a:cubicBezTo>
                    <a:pt x="4828" y="1559"/>
                    <a:pt x="4824" y="1564"/>
                    <a:pt x="4824" y="1569"/>
                  </a:cubicBezTo>
                  <a:cubicBezTo>
                    <a:pt x="4824" y="1574"/>
                    <a:pt x="4828" y="1579"/>
                    <a:pt x="4834" y="1579"/>
                  </a:cubicBezTo>
                  <a:cubicBezTo>
                    <a:pt x="4839" y="1579"/>
                    <a:pt x="4843" y="1574"/>
                    <a:pt x="4843" y="1569"/>
                  </a:cubicBezTo>
                  <a:cubicBezTo>
                    <a:pt x="4843" y="1564"/>
                    <a:pt x="4839" y="1559"/>
                    <a:pt x="4834" y="1559"/>
                  </a:cubicBezTo>
                  <a:moveTo>
                    <a:pt x="785" y="1558"/>
                  </a:moveTo>
                  <a:cubicBezTo>
                    <a:pt x="779" y="1558"/>
                    <a:pt x="773" y="1563"/>
                    <a:pt x="773" y="1569"/>
                  </a:cubicBezTo>
                  <a:cubicBezTo>
                    <a:pt x="773" y="1575"/>
                    <a:pt x="779" y="1580"/>
                    <a:pt x="785" y="1580"/>
                  </a:cubicBezTo>
                  <a:cubicBezTo>
                    <a:pt x="791" y="1580"/>
                    <a:pt x="796" y="1575"/>
                    <a:pt x="796" y="1569"/>
                  </a:cubicBezTo>
                  <a:cubicBezTo>
                    <a:pt x="796" y="1563"/>
                    <a:pt x="791" y="1558"/>
                    <a:pt x="785" y="1558"/>
                  </a:cubicBezTo>
                  <a:moveTo>
                    <a:pt x="4703" y="1558"/>
                  </a:moveTo>
                  <a:cubicBezTo>
                    <a:pt x="4697" y="1558"/>
                    <a:pt x="4692" y="1563"/>
                    <a:pt x="4692" y="1569"/>
                  </a:cubicBezTo>
                  <a:cubicBezTo>
                    <a:pt x="4692" y="1575"/>
                    <a:pt x="4697" y="1580"/>
                    <a:pt x="4703" y="1580"/>
                  </a:cubicBezTo>
                  <a:cubicBezTo>
                    <a:pt x="4709" y="1580"/>
                    <a:pt x="4714" y="1575"/>
                    <a:pt x="4714" y="1569"/>
                  </a:cubicBezTo>
                  <a:cubicBezTo>
                    <a:pt x="4714" y="1563"/>
                    <a:pt x="4709" y="1558"/>
                    <a:pt x="4703" y="1558"/>
                  </a:cubicBezTo>
                  <a:moveTo>
                    <a:pt x="915" y="1556"/>
                  </a:moveTo>
                  <a:cubicBezTo>
                    <a:pt x="908" y="1556"/>
                    <a:pt x="902" y="1562"/>
                    <a:pt x="902" y="1569"/>
                  </a:cubicBezTo>
                  <a:cubicBezTo>
                    <a:pt x="902" y="1576"/>
                    <a:pt x="908" y="1582"/>
                    <a:pt x="915" y="1582"/>
                  </a:cubicBezTo>
                  <a:cubicBezTo>
                    <a:pt x="923" y="1582"/>
                    <a:pt x="928" y="1576"/>
                    <a:pt x="928" y="1569"/>
                  </a:cubicBezTo>
                  <a:cubicBezTo>
                    <a:pt x="928" y="1562"/>
                    <a:pt x="923" y="1556"/>
                    <a:pt x="915" y="1556"/>
                  </a:cubicBezTo>
                  <a:moveTo>
                    <a:pt x="4572" y="1556"/>
                  </a:moveTo>
                  <a:cubicBezTo>
                    <a:pt x="4565" y="1556"/>
                    <a:pt x="4559" y="1562"/>
                    <a:pt x="4559" y="1569"/>
                  </a:cubicBezTo>
                  <a:cubicBezTo>
                    <a:pt x="4559" y="1576"/>
                    <a:pt x="4565" y="1582"/>
                    <a:pt x="4572" y="1582"/>
                  </a:cubicBezTo>
                  <a:cubicBezTo>
                    <a:pt x="4580" y="1582"/>
                    <a:pt x="4585" y="1576"/>
                    <a:pt x="4585" y="1569"/>
                  </a:cubicBezTo>
                  <a:cubicBezTo>
                    <a:pt x="4585" y="1562"/>
                    <a:pt x="4580" y="1556"/>
                    <a:pt x="4572" y="1556"/>
                  </a:cubicBezTo>
                  <a:moveTo>
                    <a:pt x="1046" y="1554"/>
                  </a:moveTo>
                  <a:cubicBezTo>
                    <a:pt x="1038" y="1554"/>
                    <a:pt x="1031" y="1561"/>
                    <a:pt x="1031" y="1569"/>
                  </a:cubicBezTo>
                  <a:cubicBezTo>
                    <a:pt x="1031" y="1577"/>
                    <a:pt x="1038" y="1583"/>
                    <a:pt x="1046" y="1583"/>
                  </a:cubicBezTo>
                  <a:cubicBezTo>
                    <a:pt x="1054" y="1583"/>
                    <a:pt x="1060" y="1577"/>
                    <a:pt x="1060" y="1569"/>
                  </a:cubicBezTo>
                  <a:cubicBezTo>
                    <a:pt x="1060" y="1561"/>
                    <a:pt x="1054" y="1554"/>
                    <a:pt x="1046" y="1554"/>
                  </a:cubicBezTo>
                  <a:moveTo>
                    <a:pt x="4442" y="1554"/>
                  </a:moveTo>
                  <a:cubicBezTo>
                    <a:pt x="4433" y="1554"/>
                    <a:pt x="4427" y="1561"/>
                    <a:pt x="4427" y="1569"/>
                  </a:cubicBezTo>
                  <a:cubicBezTo>
                    <a:pt x="4427" y="1577"/>
                    <a:pt x="4433" y="1584"/>
                    <a:pt x="4442" y="1584"/>
                  </a:cubicBezTo>
                  <a:cubicBezTo>
                    <a:pt x="4450" y="1584"/>
                    <a:pt x="4457" y="1577"/>
                    <a:pt x="4457" y="1569"/>
                  </a:cubicBezTo>
                  <a:cubicBezTo>
                    <a:pt x="4457" y="1561"/>
                    <a:pt x="4450" y="1554"/>
                    <a:pt x="4442" y="1554"/>
                  </a:cubicBezTo>
                  <a:moveTo>
                    <a:pt x="1177" y="1553"/>
                  </a:moveTo>
                  <a:cubicBezTo>
                    <a:pt x="1168" y="1553"/>
                    <a:pt x="1160" y="1560"/>
                    <a:pt x="1160" y="1569"/>
                  </a:cubicBezTo>
                  <a:cubicBezTo>
                    <a:pt x="1160" y="1578"/>
                    <a:pt x="1168" y="1585"/>
                    <a:pt x="1177" y="1585"/>
                  </a:cubicBezTo>
                  <a:cubicBezTo>
                    <a:pt x="1186" y="1585"/>
                    <a:pt x="1193" y="1578"/>
                    <a:pt x="1193" y="1569"/>
                  </a:cubicBezTo>
                  <a:cubicBezTo>
                    <a:pt x="1193" y="1560"/>
                    <a:pt x="1186" y="1553"/>
                    <a:pt x="1177" y="1553"/>
                  </a:cubicBezTo>
                  <a:moveTo>
                    <a:pt x="4311" y="1552"/>
                  </a:moveTo>
                  <a:cubicBezTo>
                    <a:pt x="4302" y="1552"/>
                    <a:pt x="4294" y="1560"/>
                    <a:pt x="4294" y="1569"/>
                  </a:cubicBezTo>
                  <a:cubicBezTo>
                    <a:pt x="4294" y="1578"/>
                    <a:pt x="4302" y="1586"/>
                    <a:pt x="4311" y="1586"/>
                  </a:cubicBezTo>
                  <a:cubicBezTo>
                    <a:pt x="4320" y="1586"/>
                    <a:pt x="4328" y="1578"/>
                    <a:pt x="4328" y="1569"/>
                  </a:cubicBezTo>
                  <a:cubicBezTo>
                    <a:pt x="4328" y="1560"/>
                    <a:pt x="4320" y="1552"/>
                    <a:pt x="4311" y="1552"/>
                  </a:cubicBezTo>
                  <a:moveTo>
                    <a:pt x="1307" y="1551"/>
                  </a:moveTo>
                  <a:cubicBezTo>
                    <a:pt x="1297" y="1551"/>
                    <a:pt x="1289" y="1559"/>
                    <a:pt x="1289" y="1569"/>
                  </a:cubicBezTo>
                  <a:cubicBezTo>
                    <a:pt x="1289" y="1579"/>
                    <a:pt x="1297" y="1587"/>
                    <a:pt x="1307" y="1587"/>
                  </a:cubicBezTo>
                  <a:cubicBezTo>
                    <a:pt x="1317" y="1587"/>
                    <a:pt x="1325" y="1579"/>
                    <a:pt x="1325" y="1569"/>
                  </a:cubicBezTo>
                  <a:cubicBezTo>
                    <a:pt x="1325" y="1559"/>
                    <a:pt x="1317" y="1551"/>
                    <a:pt x="1307" y="1551"/>
                  </a:cubicBezTo>
                  <a:moveTo>
                    <a:pt x="4180" y="1551"/>
                  </a:moveTo>
                  <a:cubicBezTo>
                    <a:pt x="4170" y="1551"/>
                    <a:pt x="4162" y="1559"/>
                    <a:pt x="4162" y="1569"/>
                  </a:cubicBezTo>
                  <a:cubicBezTo>
                    <a:pt x="4162" y="1579"/>
                    <a:pt x="4170" y="1587"/>
                    <a:pt x="4180" y="1587"/>
                  </a:cubicBezTo>
                  <a:cubicBezTo>
                    <a:pt x="4190" y="1587"/>
                    <a:pt x="4199" y="1579"/>
                    <a:pt x="4199" y="1569"/>
                  </a:cubicBezTo>
                  <a:cubicBezTo>
                    <a:pt x="4199" y="1559"/>
                    <a:pt x="4190" y="1551"/>
                    <a:pt x="4180" y="1551"/>
                  </a:cubicBezTo>
                  <a:moveTo>
                    <a:pt x="1438" y="1549"/>
                  </a:moveTo>
                  <a:cubicBezTo>
                    <a:pt x="1427" y="1549"/>
                    <a:pt x="1418" y="1558"/>
                    <a:pt x="1418" y="1569"/>
                  </a:cubicBezTo>
                  <a:cubicBezTo>
                    <a:pt x="1418" y="1580"/>
                    <a:pt x="1427" y="1589"/>
                    <a:pt x="1438" y="1589"/>
                  </a:cubicBezTo>
                  <a:cubicBezTo>
                    <a:pt x="1449" y="1589"/>
                    <a:pt x="1457" y="1580"/>
                    <a:pt x="1457" y="1569"/>
                  </a:cubicBezTo>
                  <a:cubicBezTo>
                    <a:pt x="1457" y="1558"/>
                    <a:pt x="1449" y="1549"/>
                    <a:pt x="1438" y="1549"/>
                  </a:cubicBezTo>
                  <a:moveTo>
                    <a:pt x="4050" y="1549"/>
                  </a:moveTo>
                  <a:cubicBezTo>
                    <a:pt x="4039" y="1549"/>
                    <a:pt x="4030" y="1558"/>
                    <a:pt x="4030" y="1569"/>
                  </a:cubicBezTo>
                  <a:cubicBezTo>
                    <a:pt x="4030" y="1580"/>
                    <a:pt x="4039" y="1589"/>
                    <a:pt x="4050" y="1589"/>
                  </a:cubicBezTo>
                  <a:cubicBezTo>
                    <a:pt x="4061" y="1589"/>
                    <a:pt x="4069" y="1580"/>
                    <a:pt x="4069" y="1569"/>
                  </a:cubicBezTo>
                  <a:cubicBezTo>
                    <a:pt x="4069" y="1558"/>
                    <a:pt x="4061" y="1549"/>
                    <a:pt x="4050" y="1549"/>
                  </a:cubicBezTo>
                  <a:moveTo>
                    <a:pt x="1568" y="1548"/>
                  </a:moveTo>
                  <a:cubicBezTo>
                    <a:pt x="1557" y="1548"/>
                    <a:pt x="1547" y="1557"/>
                    <a:pt x="1547" y="1569"/>
                  </a:cubicBezTo>
                  <a:cubicBezTo>
                    <a:pt x="1547" y="1581"/>
                    <a:pt x="1557" y="1590"/>
                    <a:pt x="1568" y="1590"/>
                  </a:cubicBezTo>
                  <a:cubicBezTo>
                    <a:pt x="1580" y="1590"/>
                    <a:pt x="1589" y="1581"/>
                    <a:pt x="1589" y="1569"/>
                  </a:cubicBezTo>
                  <a:cubicBezTo>
                    <a:pt x="1589" y="1557"/>
                    <a:pt x="1580" y="1548"/>
                    <a:pt x="1568" y="1548"/>
                  </a:cubicBezTo>
                  <a:moveTo>
                    <a:pt x="3919" y="1548"/>
                  </a:moveTo>
                  <a:cubicBezTo>
                    <a:pt x="3908" y="1548"/>
                    <a:pt x="3898" y="1557"/>
                    <a:pt x="3898" y="1569"/>
                  </a:cubicBezTo>
                  <a:cubicBezTo>
                    <a:pt x="3898" y="1581"/>
                    <a:pt x="3908" y="1590"/>
                    <a:pt x="3919" y="1590"/>
                  </a:cubicBezTo>
                  <a:cubicBezTo>
                    <a:pt x="3931" y="1590"/>
                    <a:pt x="3940" y="1581"/>
                    <a:pt x="3940" y="1569"/>
                  </a:cubicBezTo>
                  <a:cubicBezTo>
                    <a:pt x="3940" y="1557"/>
                    <a:pt x="3931" y="1548"/>
                    <a:pt x="3919" y="1548"/>
                  </a:cubicBezTo>
                  <a:moveTo>
                    <a:pt x="1699" y="1547"/>
                  </a:moveTo>
                  <a:cubicBezTo>
                    <a:pt x="1687" y="1547"/>
                    <a:pt x="1677" y="1557"/>
                    <a:pt x="1677" y="1569"/>
                  </a:cubicBezTo>
                  <a:cubicBezTo>
                    <a:pt x="1677" y="1581"/>
                    <a:pt x="1687" y="1591"/>
                    <a:pt x="1699" y="1591"/>
                  </a:cubicBezTo>
                  <a:cubicBezTo>
                    <a:pt x="1711" y="1591"/>
                    <a:pt x="1721" y="1581"/>
                    <a:pt x="1721" y="1569"/>
                  </a:cubicBezTo>
                  <a:cubicBezTo>
                    <a:pt x="1721" y="1557"/>
                    <a:pt x="1711" y="1547"/>
                    <a:pt x="1699" y="1547"/>
                  </a:cubicBezTo>
                  <a:moveTo>
                    <a:pt x="3789" y="1547"/>
                  </a:moveTo>
                  <a:cubicBezTo>
                    <a:pt x="3776" y="1547"/>
                    <a:pt x="3766" y="1557"/>
                    <a:pt x="3766" y="1569"/>
                  </a:cubicBezTo>
                  <a:cubicBezTo>
                    <a:pt x="3766" y="1581"/>
                    <a:pt x="3776" y="1591"/>
                    <a:pt x="3789" y="1591"/>
                  </a:cubicBezTo>
                  <a:cubicBezTo>
                    <a:pt x="3801" y="1591"/>
                    <a:pt x="3811" y="1581"/>
                    <a:pt x="3811" y="1569"/>
                  </a:cubicBezTo>
                  <a:cubicBezTo>
                    <a:pt x="3811" y="1557"/>
                    <a:pt x="3801" y="1547"/>
                    <a:pt x="3789" y="1547"/>
                  </a:cubicBezTo>
                  <a:moveTo>
                    <a:pt x="132" y="1437"/>
                  </a:moveTo>
                  <a:cubicBezTo>
                    <a:pt x="131" y="1437"/>
                    <a:pt x="130" y="1438"/>
                    <a:pt x="130" y="1438"/>
                  </a:cubicBezTo>
                  <a:cubicBezTo>
                    <a:pt x="130" y="1439"/>
                    <a:pt x="131" y="1440"/>
                    <a:pt x="132" y="1440"/>
                  </a:cubicBezTo>
                  <a:cubicBezTo>
                    <a:pt x="132" y="1440"/>
                    <a:pt x="133" y="1439"/>
                    <a:pt x="133" y="1438"/>
                  </a:cubicBezTo>
                  <a:cubicBezTo>
                    <a:pt x="133" y="1438"/>
                    <a:pt x="132" y="1437"/>
                    <a:pt x="132" y="1437"/>
                  </a:cubicBezTo>
                  <a:moveTo>
                    <a:pt x="5356" y="1437"/>
                  </a:moveTo>
                  <a:cubicBezTo>
                    <a:pt x="5355" y="1437"/>
                    <a:pt x="5354" y="1437"/>
                    <a:pt x="5354" y="1438"/>
                  </a:cubicBezTo>
                  <a:cubicBezTo>
                    <a:pt x="5354" y="1439"/>
                    <a:pt x="5355" y="1440"/>
                    <a:pt x="5356" y="1440"/>
                  </a:cubicBezTo>
                  <a:cubicBezTo>
                    <a:pt x="5357" y="1440"/>
                    <a:pt x="5358" y="1439"/>
                    <a:pt x="5358" y="1438"/>
                  </a:cubicBezTo>
                  <a:cubicBezTo>
                    <a:pt x="5358" y="1437"/>
                    <a:pt x="5357" y="1437"/>
                    <a:pt x="5356" y="1437"/>
                  </a:cubicBezTo>
                  <a:moveTo>
                    <a:pt x="262" y="1435"/>
                  </a:moveTo>
                  <a:cubicBezTo>
                    <a:pt x="260" y="1435"/>
                    <a:pt x="259" y="1437"/>
                    <a:pt x="259" y="1438"/>
                  </a:cubicBezTo>
                  <a:cubicBezTo>
                    <a:pt x="259" y="1440"/>
                    <a:pt x="260" y="1442"/>
                    <a:pt x="262" y="1442"/>
                  </a:cubicBezTo>
                  <a:cubicBezTo>
                    <a:pt x="264" y="1442"/>
                    <a:pt x="266" y="1440"/>
                    <a:pt x="266" y="1438"/>
                  </a:cubicBezTo>
                  <a:cubicBezTo>
                    <a:pt x="266" y="1437"/>
                    <a:pt x="264" y="1435"/>
                    <a:pt x="262" y="1435"/>
                  </a:cubicBezTo>
                  <a:moveTo>
                    <a:pt x="5225" y="1435"/>
                  </a:moveTo>
                  <a:cubicBezTo>
                    <a:pt x="5224" y="1435"/>
                    <a:pt x="5222" y="1437"/>
                    <a:pt x="5222" y="1438"/>
                  </a:cubicBezTo>
                  <a:cubicBezTo>
                    <a:pt x="5222" y="1440"/>
                    <a:pt x="5224" y="1442"/>
                    <a:pt x="5225" y="1442"/>
                  </a:cubicBezTo>
                  <a:cubicBezTo>
                    <a:pt x="5227" y="1442"/>
                    <a:pt x="5229" y="1440"/>
                    <a:pt x="5229" y="1438"/>
                  </a:cubicBezTo>
                  <a:cubicBezTo>
                    <a:pt x="5229" y="1437"/>
                    <a:pt x="5227" y="1435"/>
                    <a:pt x="5225" y="1435"/>
                  </a:cubicBezTo>
                  <a:moveTo>
                    <a:pt x="393" y="1433"/>
                  </a:moveTo>
                  <a:cubicBezTo>
                    <a:pt x="390" y="1433"/>
                    <a:pt x="388" y="1436"/>
                    <a:pt x="388" y="1438"/>
                  </a:cubicBezTo>
                  <a:cubicBezTo>
                    <a:pt x="388" y="1441"/>
                    <a:pt x="390" y="1443"/>
                    <a:pt x="393" y="1443"/>
                  </a:cubicBezTo>
                  <a:cubicBezTo>
                    <a:pt x="396" y="1443"/>
                    <a:pt x="398" y="1441"/>
                    <a:pt x="398" y="1438"/>
                  </a:cubicBezTo>
                  <a:cubicBezTo>
                    <a:pt x="398" y="1436"/>
                    <a:pt x="396" y="1433"/>
                    <a:pt x="393" y="1433"/>
                  </a:cubicBezTo>
                  <a:moveTo>
                    <a:pt x="5095" y="1433"/>
                  </a:moveTo>
                  <a:cubicBezTo>
                    <a:pt x="5092" y="1433"/>
                    <a:pt x="5090" y="1436"/>
                    <a:pt x="5090" y="1438"/>
                  </a:cubicBezTo>
                  <a:cubicBezTo>
                    <a:pt x="5090" y="1441"/>
                    <a:pt x="5092" y="1443"/>
                    <a:pt x="5095" y="1443"/>
                  </a:cubicBezTo>
                  <a:cubicBezTo>
                    <a:pt x="5098" y="1443"/>
                    <a:pt x="5100" y="1441"/>
                    <a:pt x="5100" y="1438"/>
                  </a:cubicBezTo>
                  <a:cubicBezTo>
                    <a:pt x="5100" y="1436"/>
                    <a:pt x="5098" y="1433"/>
                    <a:pt x="5095" y="1433"/>
                  </a:cubicBezTo>
                  <a:moveTo>
                    <a:pt x="523" y="1431"/>
                  </a:moveTo>
                  <a:cubicBezTo>
                    <a:pt x="520" y="1431"/>
                    <a:pt x="517" y="1435"/>
                    <a:pt x="517" y="1438"/>
                  </a:cubicBezTo>
                  <a:cubicBezTo>
                    <a:pt x="517" y="1442"/>
                    <a:pt x="520" y="1445"/>
                    <a:pt x="523" y="1445"/>
                  </a:cubicBezTo>
                  <a:cubicBezTo>
                    <a:pt x="527" y="1445"/>
                    <a:pt x="530" y="1442"/>
                    <a:pt x="530" y="1438"/>
                  </a:cubicBezTo>
                  <a:cubicBezTo>
                    <a:pt x="530" y="1435"/>
                    <a:pt x="527" y="1431"/>
                    <a:pt x="523" y="1431"/>
                  </a:cubicBezTo>
                  <a:moveTo>
                    <a:pt x="4964" y="1431"/>
                  </a:moveTo>
                  <a:cubicBezTo>
                    <a:pt x="4960" y="1431"/>
                    <a:pt x="4957" y="1435"/>
                    <a:pt x="4957" y="1438"/>
                  </a:cubicBezTo>
                  <a:cubicBezTo>
                    <a:pt x="4957" y="1442"/>
                    <a:pt x="4960" y="1445"/>
                    <a:pt x="4964" y="1445"/>
                  </a:cubicBezTo>
                  <a:cubicBezTo>
                    <a:pt x="4968" y="1445"/>
                    <a:pt x="4971" y="1442"/>
                    <a:pt x="4971" y="1438"/>
                  </a:cubicBezTo>
                  <a:cubicBezTo>
                    <a:pt x="4971" y="1435"/>
                    <a:pt x="4968" y="1431"/>
                    <a:pt x="4964" y="1431"/>
                  </a:cubicBezTo>
                  <a:moveTo>
                    <a:pt x="654" y="1430"/>
                  </a:moveTo>
                  <a:cubicBezTo>
                    <a:pt x="649" y="1430"/>
                    <a:pt x="646" y="1434"/>
                    <a:pt x="646" y="1438"/>
                  </a:cubicBezTo>
                  <a:cubicBezTo>
                    <a:pt x="646" y="1443"/>
                    <a:pt x="649" y="1447"/>
                    <a:pt x="654" y="1447"/>
                  </a:cubicBezTo>
                  <a:cubicBezTo>
                    <a:pt x="659" y="1447"/>
                    <a:pt x="662" y="1443"/>
                    <a:pt x="662" y="1438"/>
                  </a:cubicBezTo>
                  <a:cubicBezTo>
                    <a:pt x="662" y="1434"/>
                    <a:pt x="659" y="1430"/>
                    <a:pt x="654" y="1430"/>
                  </a:cubicBezTo>
                  <a:moveTo>
                    <a:pt x="4834" y="1430"/>
                  </a:moveTo>
                  <a:cubicBezTo>
                    <a:pt x="4829" y="1430"/>
                    <a:pt x="4825" y="1434"/>
                    <a:pt x="4825" y="1438"/>
                  </a:cubicBezTo>
                  <a:cubicBezTo>
                    <a:pt x="4825" y="1443"/>
                    <a:pt x="4829" y="1447"/>
                    <a:pt x="4834" y="1447"/>
                  </a:cubicBezTo>
                  <a:cubicBezTo>
                    <a:pt x="4838" y="1447"/>
                    <a:pt x="4842" y="1443"/>
                    <a:pt x="4842" y="1438"/>
                  </a:cubicBezTo>
                  <a:cubicBezTo>
                    <a:pt x="4842" y="1434"/>
                    <a:pt x="4838" y="1430"/>
                    <a:pt x="4834" y="1430"/>
                  </a:cubicBezTo>
                  <a:moveTo>
                    <a:pt x="785" y="1428"/>
                  </a:moveTo>
                  <a:cubicBezTo>
                    <a:pt x="779" y="1428"/>
                    <a:pt x="775" y="1433"/>
                    <a:pt x="775" y="1438"/>
                  </a:cubicBezTo>
                  <a:cubicBezTo>
                    <a:pt x="775" y="1444"/>
                    <a:pt x="779" y="1449"/>
                    <a:pt x="785" y="1449"/>
                  </a:cubicBezTo>
                  <a:cubicBezTo>
                    <a:pt x="790" y="1449"/>
                    <a:pt x="795" y="1444"/>
                    <a:pt x="795" y="1438"/>
                  </a:cubicBezTo>
                  <a:cubicBezTo>
                    <a:pt x="795" y="1433"/>
                    <a:pt x="790" y="1428"/>
                    <a:pt x="785" y="1428"/>
                  </a:cubicBezTo>
                  <a:moveTo>
                    <a:pt x="4703" y="1428"/>
                  </a:moveTo>
                  <a:cubicBezTo>
                    <a:pt x="4697" y="1428"/>
                    <a:pt x="4693" y="1433"/>
                    <a:pt x="4693" y="1438"/>
                  </a:cubicBezTo>
                  <a:cubicBezTo>
                    <a:pt x="4693" y="1444"/>
                    <a:pt x="4697" y="1449"/>
                    <a:pt x="4703" y="1449"/>
                  </a:cubicBezTo>
                  <a:cubicBezTo>
                    <a:pt x="4709" y="1449"/>
                    <a:pt x="4713" y="1444"/>
                    <a:pt x="4713" y="1438"/>
                  </a:cubicBezTo>
                  <a:cubicBezTo>
                    <a:pt x="4713" y="1433"/>
                    <a:pt x="4709" y="1428"/>
                    <a:pt x="4703" y="1428"/>
                  </a:cubicBezTo>
                  <a:moveTo>
                    <a:pt x="915" y="1427"/>
                  </a:moveTo>
                  <a:cubicBezTo>
                    <a:pt x="909" y="1427"/>
                    <a:pt x="904" y="1432"/>
                    <a:pt x="904" y="1438"/>
                  </a:cubicBezTo>
                  <a:cubicBezTo>
                    <a:pt x="904" y="1445"/>
                    <a:pt x="909" y="1450"/>
                    <a:pt x="915" y="1450"/>
                  </a:cubicBezTo>
                  <a:cubicBezTo>
                    <a:pt x="922" y="1450"/>
                    <a:pt x="927" y="1445"/>
                    <a:pt x="927" y="1438"/>
                  </a:cubicBezTo>
                  <a:cubicBezTo>
                    <a:pt x="927" y="1432"/>
                    <a:pt x="922" y="1427"/>
                    <a:pt x="915" y="1427"/>
                  </a:cubicBezTo>
                  <a:moveTo>
                    <a:pt x="4572" y="1426"/>
                  </a:moveTo>
                  <a:cubicBezTo>
                    <a:pt x="4566" y="1426"/>
                    <a:pt x="4560" y="1432"/>
                    <a:pt x="4560" y="1438"/>
                  </a:cubicBezTo>
                  <a:cubicBezTo>
                    <a:pt x="4560" y="1445"/>
                    <a:pt x="4566" y="1450"/>
                    <a:pt x="4572" y="1450"/>
                  </a:cubicBezTo>
                  <a:cubicBezTo>
                    <a:pt x="4579" y="1450"/>
                    <a:pt x="4584" y="1445"/>
                    <a:pt x="4584" y="1438"/>
                  </a:cubicBezTo>
                  <a:cubicBezTo>
                    <a:pt x="4584" y="1432"/>
                    <a:pt x="4579" y="1426"/>
                    <a:pt x="4572" y="1426"/>
                  </a:cubicBezTo>
                  <a:moveTo>
                    <a:pt x="1046" y="1425"/>
                  </a:moveTo>
                  <a:cubicBezTo>
                    <a:pt x="1039" y="1425"/>
                    <a:pt x="1033" y="1431"/>
                    <a:pt x="1033" y="1438"/>
                  </a:cubicBezTo>
                  <a:cubicBezTo>
                    <a:pt x="1033" y="1446"/>
                    <a:pt x="1039" y="1452"/>
                    <a:pt x="1046" y="1452"/>
                  </a:cubicBezTo>
                  <a:cubicBezTo>
                    <a:pt x="1053" y="1452"/>
                    <a:pt x="1059" y="1446"/>
                    <a:pt x="1059" y="1438"/>
                  </a:cubicBezTo>
                  <a:cubicBezTo>
                    <a:pt x="1059" y="1431"/>
                    <a:pt x="1053" y="1425"/>
                    <a:pt x="1046" y="1425"/>
                  </a:cubicBezTo>
                  <a:moveTo>
                    <a:pt x="4442" y="1425"/>
                  </a:moveTo>
                  <a:cubicBezTo>
                    <a:pt x="4434" y="1425"/>
                    <a:pt x="4428" y="1431"/>
                    <a:pt x="4428" y="1438"/>
                  </a:cubicBezTo>
                  <a:cubicBezTo>
                    <a:pt x="4428" y="1446"/>
                    <a:pt x="4434" y="1452"/>
                    <a:pt x="4442" y="1452"/>
                  </a:cubicBezTo>
                  <a:cubicBezTo>
                    <a:pt x="4449" y="1452"/>
                    <a:pt x="4455" y="1446"/>
                    <a:pt x="4455" y="1438"/>
                  </a:cubicBezTo>
                  <a:cubicBezTo>
                    <a:pt x="4455" y="1431"/>
                    <a:pt x="4449" y="1425"/>
                    <a:pt x="4442" y="1425"/>
                  </a:cubicBezTo>
                  <a:moveTo>
                    <a:pt x="1177" y="1424"/>
                  </a:moveTo>
                  <a:cubicBezTo>
                    <a:pt x="1168" y="1424"/>
                    <a:pt x="1162" y="1430"/>
                    <a:pt x="1162" y="1438"/>
                  </a:cubicBezTo>
                  <a:cubicBezTo>
                    <a:pt x="1162" y="1447"/>
                    <a:pt x="1168" y="1453"/>
                    <a:pt x="1177" y="1453"/>
                  </a:cubicBezTo>
                  <a:cubicBezTo>
                    <a:pt x="1185" y="1453"/>
                    <a:pt x="1191" y="1447"/>
                    <a:pt x="1191" y="1438"/>
                  </a:cubicBezTo>
                  <a:cubicBezTo>
                    <a:pt x="1191" y="1430"/>
                    <a:pt x="1185" y="1424"/>
                    <a:pt x="1177" y="1424"/>
                  </a:cubicBezTo>
                  <a:moveTo>
                    <a:pt x="4311" y="1423"/>
                  </a:moveTo>
                  <a:cubicBezTo>
                    <a:pt x="4303" y="1423"/>
                    <a:pt x="4296" y="1430"/>
                    <a:pt x="4296" y="1438"/>
                  </a:cubicBezTo>
                  <a:cubicBezTo>
                    <a:pt x="4296" y="1447"/>
                    <a:pt x="4303" y="1454"/>
                    <a:pt x="4311" y="1454"/>
                  </a:cubicBezTo>
                  <a:cubicBezTo>
                    <a:pt x="4319" y="1454"/>
                    <a:pt x="4326" y="1447"/>
                    <a:pt x="4326" y="1438"/>
                  </a:cubicBezTo>
                  <a:cubicBezTo>
                    <a:pt x="4326" y="1430"/>
                    <a:pt x="4319" y="1423"/>
                    <a:pt x="4311" y="1423"/>
                  </a:cubicBezTo>
                  <a:moveTo>
                    <a:pt x="1307" y="1422"/>
                  </a:moveTo>
                  <a:cubicBezTo>
                    <a:pt x="1298" y="1422"/>
                    <a:pt x="1290" y="1429"/>
                    <a:pt x="1290" y="1438"/>
                  </a:cubicBezTo>
                  <a:cubicBezTo>
                    <a:pt x="1290" y="1448"/>
                    <a:pt x="1298" y="1455"/>
                    <a:pt x="1307" y="1455"/>
                  </a:cubicBezTo>
                  <a:cubicBezTo>
                    <a:pt x="1316" y="1455"/>
                    <a:pt x="1324" y="1448"/>
                    <a:pt x="1324" y="1438"/>
                  </a:cubicBezTo>
                  <a:cubicBezTo>
                    <a:pt x="1324" y="1429"/>
                    <a:pt x="1316" y="1422"/>
                    <a:pt x="1307" y="1422"/>
                  </a:cubicBezTo>
                  <a:moveTo>
                    <a:pt x="4180" y="1422"/>
                  </a:moveTo>
                  <a:cubicBezTo>
                    <a:pt x="4171" y="1422"/>
                    <a:pt x="4164" y="1429"/>
                    <a:pt x="4164" y="1438"/>
                  </a:cubicBezTo>
                  <a:cubicBezTo>
                    <a:pt x="4164" y="1448"/>
                    <a:pt x="4171" y="1455"/>
                    <a:pt x="4180" y="1455"/>
                  </a:cubicBezTo>
                  <a:cubicBezTo>
                    <a:pt x="4190" y="1455"/>
                    <a:pt x="4197" y="1448"/>
                    <a:pt x="4197" y="1438"/>
                  </a:cubicBezTo>
                  <a:cubicBezTo>
                    <a:pt x="4197" y="1429"/>
                    <a:pt x="4190" y="1422"/>
                    <a:pt x="4180" y="1422"/>
                  </a:cubicBezTo>
                  <a:moveTo>
                    <a:pt x="1438" y="1420"/>
                  </a:moveTo>
                  <a:cubicBezTo>
                    <a:pt x="1428" y="1420"/>
                    <a:pt x="1420" y="1428"/>
                    <a:pt x="1420" y="1438"/>
                  </a:cubicBezTo>
                  <a:cubicBezTo>
                    <a:pt x="1420" y="1448"/>
                    <a:pt x="1428" y="1456"/>
                    <a:pt x="1438" y="1456"/>
                  </a:cubicBezTo>
                  <a:cubicBezTo>
                    <a:pt x="1448" y="1456"/>
                    <a:pt x="1456" y="1448"/>
                    <a:pt x="1456" y="1438"/>
                  </a:cubicBezTo>
                  <a:cubicBezTo>
                    <a:pt x="1456" y="1428"/>
                    <a:pt x="1448" y="1420"/>
                    <a:pt x="1438" y="1420"/>
                  </a:cubicBezTo>
                  <a:moveTo>
                    <a:pt x="4050" y="1420"/>
                  </a:moveTo>
                  <a:cubicBezTo>
                    <a:pt x="4040" y="1420"/>
                    <a:pt x="4032" y="1428"/>
                    <a:pt x="4032" y="1438"/>
                  </a:cubicBezTo>
                  <a:cubicBezTo>
                    <a:pt x="4032" y="1448"/>
                    <a:pt x="4040" y="1456"/>
                    <a:pt x="4050" y="1456"/>
                  </a:cubicBezTo>
                  <a:cubicBezTo>
                    <a:pt x="4060" y="1456"/>
                    <a:pt x="4068" y="1448"/>
                    <a:pt x="4068" y="1438"/>
                  </a:cubicBezTo>
                  <a:cubicBezTo>
                    <a:pt x="4068" y="1428"/>
                    <a:pt x="4060" y="1420"/>
                    <a:pt x="4050" y="1420"/>
                  </a:cubicBezTo>
                  <a:moveTo>
                    <a:pt x="1568" y="1419"/>
                  </a:moveTo>
                  <a:cubicBezTo>
                    <a:pt x="1558" y="1419"/>
                    <a:pt x="1549" y="1428"/>
                    <a:pt x="1549" y="1438"/>
                  </a:cubicBezTo>
                  <a:cubicBezTo>
                    <a:pt x="1549" y="1449"/>
                    <a:pt x="1558" y="1458"/>
                    <a:pt x="1568" y="1458"/>
                  </a:cubicBezTo>
                  <a:cubicBezTo>
                    <a:pt x="1579" y="1458"/>
                    <a:pt x="1588" y="1449"/>
                    <a:pt x="1588" y="1438"/>
                  </a:cubicBezTo>
                  <a:cubicBezTo>
                    <a:pt x="1588" y="1428"/>
                    <a:pt x="1579" y="1419"/>
                    <a:pt x="1568" y="1419"/>
                  </a:cubicBezTo>
                  <a:moveTo>
                    <a:pt x="3919" y="1419"/>
                  </a:moveTo>
                  <a:cubicBezTo>
                    <a:pt x="3908" y="1419"/>
                    <a:pt x="3900" y="1428"/>
                    <a:pt x="3900" y="1438"/>
                  </a:cubicBezTo>
                  <a:cubicBezTo>
                    <a:pt x="3900" y="1449"/>
                    <a:pt x="3908" y="1458"/>
                    <a:pt x="3919" y="1458"/>
                  </a:cubicBezTo>
                  <a:cubicBezTo>
                    <a:pt x="3930" y="1458"/>
                    <a:pt x="3939" y="1449"/>
                    <a:pt x="3939" y="1438"/>
                  </a:cubicBezTo>
                  <a:cubicBezTo>
                    <a:pt x="3939" y="1428"/>
                    <a:pt x="3930" y="1419"/>
                    <a:pt x="3919" y="1419"/>
                  </a:cubicBezTo>
                  <a:moveTo>
                    <a:pt x="1699" y="1418"/>
                  </a:moveTo>
                  <a:cubicBezTo>
                    <a:pt x="1688" y="1418"/>
                    <a:pt x="1678" y="1427"/>
                    <a:pt x="1678" y="1438"/>
                  </a:cubicBezTo>
                  <a:cubicBezTo>
                    <a:pt x="1678" y="1450"/>
                    <a:pt x="1688" y="1459"/>
                    <a:pt x="1699" y="1459"/>
                  </a:cubicBezTo>
                  <a:cubicBezTo>
                    <a:pt x="1710" y="1459"/>
                    <a:pt x="1720" y="1450"/>
                    <a:pt x="1720" y="1438"/>
                  </a:cubicBezTo>
                  <a:cubicBezTo>
                    <a:pt x="1720" y="1427"/>
                    <a:pt x="1710" y="1418"/>
                    <a:pt x="1699" y="1418"/>
                  </a:cubicBezTo>
                  <a:moveTo>
                    <a:pt x="3789" y="1417"/>
                  </a:moveTo>
                  <a:cubicBezTo>
                    <a:pt x="3777" y="1417"/>
                    <a:pt x="3768" y="1427"/>
                    <a:pt x="3768" y="1438"/>
                  </a:cubicBezTo>
                  <a:cubicBezTo>
                    <a:pt x="3768" y="1450"/>
                    <a:pt x="3777" y="1459"/>
                    <a:pt x="3789" y="1459"/>
                  </a:cubicBezTo>
                  <a:cubicBezTo>
                    <a:pt x="3800" y="1459"/>
                    <a:pt x="3810" y="1450"/>
                    <a:pt x="3810" y="1438"/>
                  </a:cubicBezTo>
                  <a:cubicBezTo>
                    <a:pt x="3810" y="1427"/>
                    <a:pt x="3800" y="1417"/>
                    <a:pt x="3789" y="1417"/>
                  </a:cubicBezTo>
                  <a:moveTo>
                    <a:pt x="132" y="1307"/>
                  </a:moveTo>
                  <a:cubicBezTo>
                    <a:pt x="131" y="1307"/>
                    <a:pt x="131" y="1307"/>
                    <a:pt x="131" y="1308"/>
                  </a:cubicBezTo>
                  <a:cubicBezTo>
                    <a:pt x="131" y="1308"/>
                    <a:pt x="131" y="1308"/>
                    <a:pt x="132" y="1308"/>
                  </a:cubicBezTo>
                  <a:cubicBezTo>
                    <a:pt x="132" y="1308"/>
                    <a:pt x="132" y="1308"/>
                    <a:pt x="132" y="1308"/>
                  </a:cubicBezTo>
                  <a:cubicBezTo>
                    <a:pt x="132" y="1307"/>
                    <a:pt x="132" y="1307"/>
                    <a:pt x="132" y="1307"/>
                  </a:cubicBezTo>
                  <a:moveTo>
                    <a:pt x="5356" y="1307"/>
                  </a:moveTo>
                  <a:cubicBezTo>
                    <a:pt x="5356" y="1307"/>
                    <a:pt x="5355" y="1307"/>
                    <a:pt x="5355" y="1308"/>
                  </a:cubicBezTo>
                  <a:cubicBezTo>
                    <a:pt x="5355" y="1308"/>
                    <a:pt x="5356" y="1308"/>
                    <a:pt x="5356" y="1308"/>
                  </a:cubicBezTo>
                  <a:cubicBezTo>
                    <a:pt x="5356" y="1308"/>
                    <a:pt x="5357" y="1308"/>
                    <a:pt x="5357" y="1308"/>
                  </a:cubicBezTo>
                  <a:cubicBezTo>
                    <a:pt x="5357" y="1307"/>
                    <a:pt x="5356" y="1307"/>
                    <a:pt x="5356" y="1307"/>
                  </a:cubicBezTo>
                  <a:moveTo>
                    <a:pt x="262" y="1306"/>
                  </a:moveTo>
                  <a:cubicBezTo>
                    <a:pt x="261" y="1306"/>
                    <a:pt x="260" y="1307"/>
                    <a:pt x="260" y="1308"/>
                  </a:cubicBezTo>
                  <a:cubicBezTo>
                    <a:pt x="260" y="1309"/>
                    <a:pt x="261" y="1310"/>
                    <a:pt x="262" y="1310"/>
                  </a:cubicBezTo>
                  <a:cubicBezTo>
                    <a:pt x="263" y="1310"/>
                    <a:pt x="264" y="1309"/>
                    <a:pt x="264" y="1308"/>
                  </a:cubicBezTo>
                  <a:cubicBezTo>
                    <a:pt x="264" y="1307"/>
                    <a:pt x="263" y="1306"/>
                    <a:pt x="262" y="1306"/>
                  </a:cubicBezTo>
                  <a:moveTo>
                    <a:pt x="5225" y="1305"/>
                  </a:moveTo>
                  <a:cubicBezTo>
                    <a:pt x="5224" y="1305"/>
                    <a:pt x="5223" y="1306"/>
                    <a:pt x="5223" y="1308"/>
                  </a:cubicBezTo>
                  <a:cubicBezTo>
                    <a:pt x="5223" y="1309"/>
                    <a:pt x="5224" y="1310"/>
                    <a:pt x="5225" y="1310"/>
                  </a:cubicBezTo>
                  <a:cubicBezTo>
                    <a:pt x="5227" y="1310"/>
                    <a:pt x="5228" y="1309"/>
                    <a:pt x="5228" y="1308"/>
                  </a:cubicBezTo>
                  <a:cubicBezTo>
                    <a:pt x="5228" y="1306"/>
                    <a:pt x="5227" y="1305"/>
                    <a:pt x="5225" y="1305"/>
                  </a:cubicBezTo>
                  <a:moveTo>
                    <a:pt x="393" y="1304"/>
                  </a:moveTo>
                  <a:cubicBezTo>
                    <a:pt x="391" y="1304"/>
                    <a:pt x="389" y="1306"/>
                    <a:pt x="389" y="1308"/>
                  </a:cubicBezTo>
                  <a:cubicBezTo>
                    <a:pt x="389" y="1310"/>
                    <a:pt x="391" y="1312"/>
                    <a:pt x="393" y="1312"/>
                  </a:cubicBezTo>
                  <a:cubicBezTo>
                    <a:pt x="395" y="1312"/>
                    <a:pt x="397" y="1310"/>
                    <a:pt x="397" y="1308"/>
                  </a:cubicBezTo>
                  <a:cubicBezTo>
                    <a:pt x="397" y="1306"/>
                    <a:pt x="395" y="1304"/>
                    <a:pt x="393" y="1304"/>
                  </a:cubicBezTo>
                  <a:moveTo>
                    <a:pt x="5095" y="1304"/>
                  </a:moveTo>
                  <a:cubicBezTo>
                    <a:pt x="5093" y="1304"/>
                    <a:pt x="5091" y="1306"/>
                    <a:pt x="5091" y="1308"/>
                  </a:cubicBezTo>
                  <a:cubicBezTo>
                    <a:pt x="5091" y="1310"/>
                    <a:pt x="5093" y="1312"/>
                    <a:pt x="5095" y="1312"/>
                  </a:cubicBezTo>
                  <a:cubicBezTo>
                    <a:pt x="5097" y="1312"/>
                    <a:pt x="5099" y="1310"/>
                    <a:pt x="5099" y="1308"/>
                  </a:cubicBezTo>
                  <a:cubicBezTo>
                    <a:pt x="5099" y="1306"/>
                    <a:pt x="5097" y="1304"/>
                    <a:pt x="5095" y="1304"/>
                  </a:cubicBezTo>
                  <a:moveTo>
                    <a:pt x="523" y="1302"/>
                  </a:moveTo>
                  <a:cubicBezTo>
                    <a:pt x="520" y="1302"/>
                    <a:pt x="518" y="1305"/>
                    <a:pt x="518" y="1308"/>
                  </a:cubicBezTo>
                  <a:cubicBezTo>
                    <a:pt x="518" y="1311"/>
                    <a:pt x="520" y="1314"/>
                    <a:pt x="523" y="1314"/>
                  </a:cubicBezTo>
                  <a:cubicBezTo>
                    <a:pt x="527" y="1314"/>
                    <a:pt x="529" y="1311"/>
                    <a:pt x="529" y="1308"/>
                  </a:cubicBezTo>
                  <a:cubicBezTo>
                    <a:pt x="529" y="1305"/>
                    <a:pt x="527" y="1302"/>
                    <a:pt x="523" y="1302"/>
                  </a:cubicBezTo>
                  <a:moveTo>
                    <a:pt x="4964" y="1302"/>
                  </a:moveTo>
                  <a:cubicBezTo>
                    <a:pt x="4961" y="1302"/>
                    <a:pt x="4958" y="1305"/>
                    <a:pt x="4958" y="1308"/>
                  </a:cubicBezTo>
                  <a:cubicBezTo>
                    <a:pt x="4958" y="1311"/>
                    <a:pt x="4961" y="1314"/>
                    <a:pt x="4964" y="1314"/>
                  </a:cubicBezTo>
                  <a:cubicBezTo>
                    <a:pt x="4967" y="1314"/>
                    <a:pt x="4970" y="1311"/>
                    <a:pt x="4970" y="1308"/>
                  </a:cubicBezTo>
                  <a:cubicBezTo>
                    <a:pt x="4970" y="1305"/>
                    <a:pt x="4967" y="1302"/>
                    <a:pt x="4964" y="1302"/>
                  </a:cubicBezTo>
                  <a:moveTo>
                    <a:pt x="654" y="1301"/>
                  </a:moveTo>
                  <a:cubicBezTo>
                    <a:pt x="650" y="1301"/>
                    <a:pt x="647" y="1304"/>
                    <a:pt x="647" y="1308"/>
                  </a:cubicBezTo>
                  <a:cubicBezTo>
                    <a:pt x="647" y="1312"/>
                    <a:pt x="650" y="1315"/>
                    <a:pt x="654" y="1315"/>
                  </a:cubicBezTo>
                  <a:cubicBezTo>
                    <a:pt x="658" y="1315"/>
                    <a:pt x="661" y="1312"/>
                    <a:pt x="661" y="1308"/>
                  </a:cubicBezTo>
                  <a:cubicBezTo>
                    <a:pt x="661" y="1304"/>
                    <a:pt x="658" y="1301"/>
                    <a:pt x="654" y="1301"/>
                  </a:cubicBezTo>
                  <a:moveTo>
                    <a:pt x="4834" y="1300"/>
                  </a:moveTo>
                  <a:cubicBezTo>
                    <a:pt x="4829" y="1300"/>
                    <a:pt x="4826" y="1304"/>
                    <a:pt x="4826" y="1308"/>
                  </a:cubicBezTo>
                  <a:cubicBezTo>
                    <a:pt x="4826" y="1312"/>
                    <a:pt x="4829" y="1315"/>
                    <a:pt x="4834" y="1315"/>
                  </a:cubicBezTo>
                  <a:cubicBezTo>
                    <a:pt x="4838" y="1315"/>
                    <a:pt x="4841" y="1312"/>
                    <a:pt x="4841" y="1308"/>
                  </a:cubicBezTo>
                  <a:cubicBezTo>
                    <a:pt x="4841" y="1304"/>
                    <a:pt x="4838" y="1300"/>
                    <a:pt x="4834" y="1300"/>
                  </a:cubicBezTo>
                  <a:moveTo>
                    <a:pt x="785" y="1299"/>
                  </a:moveTo>
                  <a:cubicBezTo>
                    <a:pt x="780" y="1299"/>
                    <a:pt x="776" y="1303"/>
                    <a:pt x="776" y="1308"/>
                  </a:cubicBezTo>
                  <a:cubicBezTo>
                    <a:pt x="776" y="1313"/>
                    <a:pt x="780" y="1317"/>
                    <a:pt x="785" y="1317"/>
                  </a:cubicBezTo>
                  <a:cubicBezTo>
                    <a:pt x="790" y="1317"/>
                    <a:pt x="794" y="1313"/>
                    <a:pt x="794" y="1308"/>
                  </a:cubicBezTo>
                  <a:cubicBezTo>
                    <a:pt x="794" y="1303"/>
                    <a:pt x="790" y="1299"/>
                    <a:pt x="785" y="1299"/>
                  </a:cubicBezTo>
                  <a:moveTo>
                    <a:pt x="4703" y="1299"/>
                  </a:moveTo>
                  <a:cubicBezTo>
                    <a:pt x="4698" y="1299"/>
                    <a:pt x="4694" y="1303"/>
                    <a:pt x="4694" y="1308"/>
                  </a:cubicBezTo>
                  <a:cubicBezTo>
                    <a:pt x="4694" y="1313"/>
                    <a:pt x="4698" y="1317"/>
                    <a:pt x="4703" y="1317"/>
                  </a:cubicBezTo>
                  <a:cubicBezTo>
                    <a:pt x="4708" y="1317"/>
                    <a:pt x="4712" y="1313"/>
                    <a:pt x="4712" y="1308"/>
                  </a:cubicBezTo>
                  <a:cubicBezTo>
                    <a:pt x="4712" y="1303"/>
                    <a:pt x="4708" y="1299"/>
                    <a:pt x="4703" y="1299"/>
                  </a:cubicBezTo>
                  <a:moveTo>
                    <a:pt x="915" y="1297"/>
                  </a:moveTo>
                  <a:cubicBezTo>
                    <a:pt x="910" y="1297"/>
                    <a:pt x="905" y="1302"/>
                    <a:pt x="905" y="1308"/>
                  </a:cubicBezTo>
                  <a:cubicBezTo>
                    <a:pt x="905" y="1314"/>
                    <a:pt x="910" y="1318"/>
                    <a:pt x="915" y="1318"/>
                  </a:cubicBezTo>
                  <a:cubicBezTo>
                    <a:pt x="921" y="1318"/>
                    <a:pt x="926" y="1314"/>
                    <a:pt x="926" y="1308"/>
                  </a:cubicBezTo>
                  <a:cubicBezTo>
                    <a:pt x="926" y="1302"/>
                    <a:pt x="921" y="1297"/>
                    <a:pt x="915" y="1297"/>
                  </a:cubicBezTo>
                  <a:moveTo>
                    <a:pt x="4572" y="1297"/>
                  </a:moveTo>
                  <a:cubicBezTo>
                    <a:pt x="4566" y="1297"/>
                    <a:pt x="4561" y="1302"/>
                    <a:pt x="4561" y="1308"/>
                  </a:cubicBezTo>
                  <a:cubicBezTo>
                    <a:pt x="4561" y="1314"/>
                    <a:pt x="4566" y="1319"/>
                    <a:pt x="4572" y="1319"/>
                  </a:cubicBezTo>
                  <a:cubicBezTo>
                    <a:pt x="4578" y="1319"/>
                    <a:pt x="4583" y="1314"/>
                    <a:pt x="4583" y="1308"/>
                  </a:cubicBezTo>
                  <a:cubicBezTo>
                    <a:pt x="4583" y="1302"/>
                    <a:pt x="4578" y="1297"/>
                    <a:pt x="4572" y="1297"/>
                  </a:cubicBezTo>
                  <a:moveTo>
                    <a:pt x="1046" y="1295"/>
                  </a:moveTo>
                  <a:cubicBezTo>
                    <a:pt x="1039" y="1295"/>
                    <a:pt x="1034" y="1301"/>
                    <a:pt x="1034" y="1308"/>
                  </a:cubicBezTo>
                  <a:cubicBezTo>
                    <a:pt x="1034" y="1315"/>
                    <a:pt x="1039" y="1320"/>
                    <a:pt x="1046" y="1320"/>
                  </a:cubicBezTo>
                  <a:cubicBezTo>
                    <a:pt x="1053" y="1320"/>
                    <a:pt x="1058" y="1315"/>
                    <a:pt x="1058" y="1308"/>
                  </a:cubicBezTo>
                  <a:cubicBezTo>
                    <a:pt x="1058" y="1301"/>
                    <a:pt x="1053" y="1295"/>
                    <a:pt x="1046" y="1295"/>
                  </a:cubicBezTo>
                  <a:moveTo>
                    <a:pt x="4442" y="1295"/>
                  </a:moveTo>
                  <a:cubicBezTo>
                    <a:pt x="4435" y="1295"/>
                    <a:pt x="4429" y="1301"/>
                    <a:pt x="4429" y="1308"/>
                  </a:cubicBezTo>
                  <a:cubicBezTo>
                    <a:pt x="4429" y="1315"/>
                    <a:pt x="4435" y="1320"/>
                    <a:pt x="4442" y="1320"/>
                  </a:cubicBezTo>
                  <a:cubicBezTo>
                    <a:pt x="4448" y="1320"/>
                    <a:pt x="4454" y="1315"/>
                    <a:pt x="4454" y="1308"/>
                  </a:cubicBezTo>
                  <a:cubicBezTo>
                    <a:pt x="4454" y="1301"/>
                    <a:pt x="4448" y="1295"/>
                    <a:pt x="4442" y="1295"/>
                  </a:cubicBezTo>
                  <a:moveTo>
                    <a:pt x="1177" y="1294"/>
                  </a:moveTo>
                  <a:cubicBezTo>
                    <a:pt x="1169" y="1294"/>
                    <a:pt x="1163" y="1300"/>
                    <a:pt x="1163" y="1308"/>
                  </a:cubicBezTo>
                  <a:cubicBezTo>
                    <a:pt x="1163" y="1315"/>
                    <a:pt x="1169" y="1322"/>
                    <a:pt x="1177" y="1322"/>
                  </a:cubicBezTo>
                  <a:cubicBezTo>
                    <a:pt x="1184" y="1322"/>
                    <a:pt x="1190" y="1315"/>
                    <a:pt x="1190" y="1308"/>
                  </a:cubicBezTo>
                  <a:cubicBezTo>
                    <a:pt x="1190" y="1300"/>
                    <a:pt x="1184" y="1294"/>
                    <a:pt x="1177" y="1294"/>
                  </a:cubicBezTo>
                  <a:moveTo>
                    <a:pt x="4311" y="1294"/>
                  </a:moveTo>
                  <a:cubicBezTo>
                    <a:pt x="4303" y="1294"/>
                    <a:pt x="4297" y="1300"/>
                    <a:pt x="4297" y="1308"/>
                  </a:cubicBezTo>
                  <a:cubicBezTo>
                    <a:pt x="4297" y="1315"/>
                    <a:pt x="4303" y="1322"/>
                    <a:pt x="4311" y="1322"/>
                  </a:cubicBezTo>
                  <a:cubicBezTo>
                    <a:pt x="4319" y="1322"/>
                    <a:pt x="4325" y="1315"/>
                    <a:pt x="4325" y="1308"/>
                  </a:cubicBezTo>
                  <a:cubicBezTo>
                    <a:pt x="4325" y="1300"/>
                    <a:pt x="4319" y="1294"/>
                    <a:pt x="4311" y="1294"/>
                  </a:cubicBezTo>
                  <a:moveTo>
                    <a:pt x="1307" y="1293"/>
                  </a:moveTo>
                  <a:cubicBezTo>
                    <a:pt x="1299" y="1293"/>
                    <a:pt x="1292" y="1299"/>
                    <a:pt x="1292" y="1308"/>
                  </a:cubicBezTo>
                  <a:cubicBezTo>
                    <a:pt x="1292" y="1316"/>
                    <a:pt x="1299" y="1323"/>
                    <a:pt x="1307" y="1323"/>
                  </a:cubicBezTo>
                  <a:cubicBezTo>
                    <a:pt x="1316" y="1323"/>
                    <a:pt x="1322" y="1316"/>
                    <a:pt x="1322" y="1308"/>
                  </a:cubicBezTo>
                  <a:cubicBezTo>
                    <a:pt x="1322" y="1299"/>
                    <a:pt x="1316" y="1293"/>
                    <a:pt x="1307" y="1293"/>
                  </a:cubicBezTo>
                  <a:moveTo>
                    <a:pt x="4180" y="1293"/>
                  </a:moveTo>
                  <a:cubicBezTo>
                    <a:pt x="4172" y="1293"/>
                    <a:pt x="4165" y="1299"/>
                    <a:pt x="4165" y="1308"/>
                  </a:cubicBezTo>
                  <a:cubicBezTo>
                    <a:pt x="4165" y="1316"/>
                    <a:pt x="4172" y="1323"/>
                    <a:pt x="4180" y="1323"/>
                  </a:cubicBezTo>
                  <a:cubicBezTo>
                    <a:pt x="4189" y="1323"/>
                    <a:pt x="4196" y="1316"/>
                    <a:pt x="4196" y="1308"/>
                  </a:cubicBezTo>
                  <a:cubicBezTo>
                    <a:pt x="4196" y="1299"/>
                    <a:pt x="4189" y="1293"/>
                    <a:pt x="4180" y="1293"/>
                  </a:cubicBezTo>
                  <a:moveTo>
                    <a:pt x="1438" y="1291"/>
                  </a:moveTo>
                  <a:cubicBezTo>
                    <a:pt x="1429" y="1291"/>
                    <a:pt x="1421" y="1299"/>
                    <a:pt x="1421" y="1308"/>
                  </a:cubicBezTo>
                  <a:cubicBezTo>
                    <a:pt x="1421" y="1317"/>
                    <a:pt x="1429" y="1324"/>
                    <a:pt x="1438" y="1324"/>
                  </a:cubicBezTo>
                  <a:cubicBezTo>
                    <a:pt x="1447" y="1324"/>
                    <a:pt x="1454" y="1317"/>
                    <a:pt x="1454" y="1308"/>
                  </a:cubicBezTo>
                  <a:cubicBezTo>
                    <a:pt x="1454" y="1299"/>
                    <a:pt x="1447" y="1291"/>
                    <a:pt x="1438" y="1291"/>
                  </a:cubicBezTo>
                  <a:moveTo>
                    <a:pt x="4050" y="1291"/>
                  </a:moveTo>
                  <a:cubicBezTo>
                    <a:pt x="4041" y="1291"/>
                    <a:pt x="4033" y="1299"/>
                    <a:pt x="4033" y="1308"/>
                  </a:cubicBezTo>
                  <a:cubicBezTo>
                    <a:pt x="4033" y="1317"/>
                    <a:pt x="4041" y="1324"/>
                    <a:pt x="4050" y="1324"/>
                  </a:cubicBezTo>
                  <a:cubicBezTo>
                    <a:pt x="4059" y="1324"/>
                    <a:pt x="4067" y="1317"/>
                    <a:pt x="4067" y="1308"/>
                  </a:cubicBezTo>
                  <a:cubicBezTo>
                    <a:pt x="4067" y="1299"/>
                    <a:pt x="4059" y="1291"/>
                    <a:pt x="4050" y="1291"/>
                  </a:cubicBezTo>
                  <a:moveTo>
                    <a:pt x="1568" y="1290"/>
                  </a:moveTo>
                  <a:cubicBezTo>
                    <a:pt x="1558" y="1290"/>
                    <a:pt x="1550" y="1298"/>
                    <a:pt x="1550" y="1308"/>
                  </a:cubicBezTo>
                  <a:cubicBezTo>
                    <a:pt x="1550" y="1318"/>
                    <a:pt x="1558" y="1326"/>
                    <a:pt x="1568" y="1326"/>
                  </a:cubicBezTo>
                  <a:cubicBezTo>
                    <a:pt x="1578" y="1326"/>
                    <a:pt x="1586" y="1318"/>
                    <a:pt x="1586" y="1308"/>
                  </a:cubicBezTo>
                  <a:cubicBezTo>
                    <a:pt x="1586" y="1298"/>
                    <a:pt x="1578" y="1290"/>
                    <a:pt x="1568" y="1290"/>
                  </a:cubicBezTo>
                  <a:moveTo>
                    <a:pt x="3919" y="1290"/>
                  </a:moveTo>
                  <a:cubicBezTo>
                    <a:pt x="3909" y="1290"/>
                    <a:pt x="3901" y="1298"/>
                    <a:pt x="3901" y="1308"/>
                  </a:cubicBezTo>
                  <a:cubicBezTo>
                    <a:pt x="3901" y="1318"/>
                    <a:pt x="3909" y="1326"/>
                    <a:pt x="3919" y="1326"/>
                  </a:cubicBezTo>
                  <a:cubicBezTo>
                    <a:pt x="3929" y="1326"/>
                    <a:pt x="3937" y="1318"/>
                    <a:pt x="3937" y="1308"/>
                  </a:cubicBezTo>
                  <a:cubicBezTo>
                    <a:pt x="3937" y="1298"/>
                    <a:pt x="3929" y="1290"/>
                    <a:pt x="3919" y="1290"/>
                  </a:cubicBezTo>
                  <a:moveTo>
                    <a:pt x="1699" y="1289"/>
                  </a:moveTo>
                  <a:cubicBezTo>
                    <a:pt x="1688" y="1289"/>
                    <a:pt x="1680" y="1297"/>
                    <a:pt x="1680" y="1308"/>
                  </a:cubicBezTo>
                  <a:cubicBezTo>
                    <a:pt x="1680" y="1318"/>
                    <a:pt x="1688" y="1327"/>
                    <a:pt x="1699" y="1327"/>
                  </a:cubicBezTo>
                  <a:cubicBezTo>
                    <a:pt x="1710" y="1327"/>
                    <a:pt x="1718" y="1318"/>
                    <a:pt x="1718" y="1308"/>
                  </a:cubicBezTo>
                  <a:cubicBezTo>
                    <a:pt x="1718" y="1297"/>
                    <a:pt x="1710" y="1289"/>
                    <a:pt x="1699" y="1289"/>
                  </a:cubicBezTo>
                  <a:moveTo>
                    <a:pt x="3789" y="1289"/>
                  </a:moveTo>
                  <a:cubicBezTo>
                    <a:pt x="3778" y="1289"/>
                    <a:pt x="3769" y="1297"/>
                    <a:pt x="3769" y="1308"/>
                  </a:cubicBezTo>
                  <a:cubicBezTo>
                    <a:pt x="3769" y="1318"/>
                    <a:pt x="3778" y="1327"/>
                    <a:pt x="3789" y="1327"/>
                  </a:cubicBezTo>
                  <a:cubicBezTo>
                    <a:pt x="3799" y="1327"/>
                    <a:pt x="3808" y="1318"/>
                    <a:pt x="3808" y="1308"/>
                  </a:cubicBezTo>
                  <a:cubicBezTo>
                    <a:pt x="3808" y="1297"/>
                    <a:pt x="3799" y="1289"/>
                    <a:pt x="3789" y="1289"/>
                  </a:cubicBezTo>
                  <a:moveTo>
                    <a:pt x="262" y="1176"/>
                  </a:moveTo>
                  <a:cubicBezTo>
                    <a:pt x="262" y="1176"/>
                    <a:pt x="261" y="1177"/>
                    <a:pt x="261" y="1177"/>
                  </a:cubicBezTo>
                  <a:cubicBezTo>
                    <a:pt x="261" y="1178"/>
                    <a:pt x="262" y="1178"/>
                    <a:pt x="262" y="1178"/>
                  </a:cubicBezTo>
                  <a:cubicBezTo>
                    <a:pt x="263" y="1178"/>
                    <a:pt x="263" y="1178"/>
                    <a:pt x="263" y="1177"/>
                  </a:cubicBezTo>
                  <a:cubicBezTo>
                    <a:pt x="263" y="1177"/>
                    <a:pt x="263" y="1176"/>
                    <a:pt x="262" y="1176"/>
                  </a:cubicBezTo>
                  <a:moveTo>
                    <a:pt x="5225" y="1176"/>
                  </a:moveTo>
                  <a:cubicBezTo>
                    <a:pt x="5225" y="1176"/>
                    <a:pt x="5224" y="1176"/>
                    <a:pt x="5224" y="1177"/>
                  </a:cubicBezTo>
                  <a:cubicBezTo>
                    <a:pt x="5224" y="1178"/>
                    <a:pt x="5225" y="1179"/>
                    <a:pt x="5225" y="1179"/>
                  </a:cubicBezTo>
                  <a:cubicBezTo>
                    <a:pt x="5226" y="1179"/>
                    <a:pt x="5227" y="1178"/>
                    <a:pt x="5227" y="1177"/>
                  </a:cubicBezTo>
                  <a:cubicBezTo>
                    <a:pt x="5227" y="1176"/>
                    <a:pt x="5226" y="1176"/>
                    <a:pt x="5225" y="1176"/>
                  </a:cubicBezTo>
                  <a:moveTo>
                    <a:pt x="393" y="1174"/>
                  </a:moveTo>
                  <a:cubicBezTo>
                    <a:pt x="391" y="1174"/>
                    <a:pt x="390" y="1176"/>
                    <a:pt x="390" y="1177"/>
                  </a:cubicBezTo>
                  <a:cubicBezTo>
                    <a:pt x="390" y="1179"/>
                    <a:pt x="391" y="1180"/>
                    <a:pt x="393" y="1180"/>
                  </a:cubicBezTo>
                  <a:cubicBezTo>
                    <a:pt x="394" y="1180"/>
                    <a:pt x="396" y="1179"/>
                    <a:pt x="396" y="1177"/>
                  </a:cubicBezTo>
                  <a:cubicBezTo>
                    <a:pt x="396" y="1176"/>
                    <a:pt x="394" y="1174"/>
                    <a:pt x="393" y="1174"/>
                  </a:cubicBezTo>
                  <a:moveTo>
                    <a:pt x="5095" y="1174"/>
                  </a:moveTo>
                  <a:cubicBezTo>
                    <a:pt x="5093" y="1174"/>
                    <a:pt x="5091" y="1175"/>
                    <a:pt x="5091" y="1177"/>
                  </a:cubicBezTo>
                  <a:cubicBezTo>
                    <a:pt x="5091" y="1179"/>
                    <a:pt x="5093" y="1180"/>
                    <a:pt x="5095" y="1180"/>
                  </a:cubicBezTo>
                  <a:cubicBezTo>
                    <a:pt x="5097" y="1180"/>
                    <a:pt x="5098" y="1179"/>
                    <a:pt x="5098" y="1177"/>
                  </a:cubicBezTo>
                  <a:cubicBezTo>
                    <a:pt x="5098" y="1175"/>
                    <a:pt x="5097" y="1174"/>
                    <a:pt x="5095" y="1174"/>
                  </a:cubicBezTo>
                  <a:moveTo>
                    <a:pt x="523" y="1172"/>
                  </a:moveTo>
                  <a:cubicBezTo>
                    <a:pt x="521" y="1172"/>
                    <a:pt x="519" y="1175"/>
                    <a:pt x="519" y="1177"/>
                  </a:cubicBezTo>
                  <a:cubicBezTo>
                    <a:pt x="519" y="1180"/>
                    <a:pt x="521" y="1182"/>
                    <a:pt x="523" y="1182"/>
                  </a:cubicBezTo>
                  <a:cubicBezTo>
                    <a:pt x="526" y="1182"/>
                    <a:pt x="528" y="1180"/>
                    <a:pt x="528" y="1177"/>
                  </a:cubicBezTo>
                  <a:cubicBezTo>
                    <a:pt x="528" y="1175"/>
                    <a:pt x="526" y="1172"/>
                    <a:pt x="523" y="1172"/>
                  </a:cubicBezTo>
                  <a:moveTo>
                    <a:pt x="4964" y="1172"/>
                  </a:moveTo>
                  <a:cubicBezTo>
                    <a:pt x="4962" y="1172"/>
                    <a:pt x="4959" y="1175"/>
                    <a:pt x="4959" y="1177"/>
                  </a:cubicBezTo>
                  <a:cubicBezTo>
                    <a:pt x="4959" y="1180"/>
                    <a:pt x="4962" y="1182"/>
                    <a:pt x="4964" y="1182"/>
                  </a:cubicBezTo>
                  <a:cubicBezTo>
                    <a:pt x="4967" y="1182"/>
                    <a:pt x="4969" y="1180"/>
                    <a:pt x="4969" y="1177"/>
                  </a:cubicBezTo>
                  <a:cubicBezTo>
                    <a:pt x="4969" y="1175"/>
                    <a:pt x="4967" y="1172"/>
                    <a:pt x="4964" y="1172"/>
                  </a:cubicBezTo>
                  <a:moveTo>
                    <a:pt x="654" y="1171"/>
                  </a:moveTo>
                  <a:cubicBezTo>
                    <a:pt x="651" y="1171"/>
                    <a:pt x="648" y="1174"/>
                    <a:pt x="648" y="1177"/>
                  </a:cubicBezTo>
                  <a:cubicBezTo>
                    <a:pt x="648" y="1181"/>
                    <a:pt x="651" y="1183"/>
                    <a:pt x="654" y="1183"/>
                  </a:cubicBezTo>
                  <a:cubicBezTo>
                    <a:pt x="658" y="1183"/>
                    <a:pt x="660" y="1181"/>
                    <a:pt x="660" y="1177"/>
                  </a:cubicBezTo>
                  <a:cubicBezTo>
                    <a:pt x="660" y="1174"/>
                    <a:pt x="658" y="1171"/>
                    <a:pt x="654" y="1171"/>
                  </a:cubicBezTo>
                  <a:moveTo>
                    <a:pt x="4834" y="1171"/>
                  </a:moveTo>
                  <a:cubicBezTo>
                    <a:pt x="4830" y="1171"/>
                    <a:pt x="4827" y="1174"/>
                    <a:pt x="4827" y="1177"/>
                  </a:cubicBezTo>
                  <a:cubicBezTo>
                    <a:pt x="4827" y="1181"/>
                    <a:pt x="4830" y="1183"/>
                    <a:pt x="4834" y="1183"/>
                  </a:cubicBezTo>
                  <a:cubicBezTo>
                    <a:pt x="4837" y="1183"/>
                    <a:pt x="4840" y="1181"/>
                    <a:pt x="4840" y="1177"/>
                  </a:cubicBezTo>
                  <a:cubicBezTo>
                    <a:pt x="4840" y="1174"/>
                    <a:pt x="4837" y="1171"/>
                    <a:pt x="4834" y="1171"/>
                  </a:cubicBezTo>
                  <a:moveTo>
                    <a:pt x="785" y="1170"/>
                  </a:moveTo>
                  <a:cubicBezTo>
                    <a:pt x="781" y="1170"/>
                    <a:pt x="777" y="1173"/>
                    <a:pt x="777" y="1177"/>
                  </a:cubicBezTo>
                  <a:cubicBezTo>
                    <a:pt x="777" y="1181"/>
                    <a:pt x="781" y="1185"/>
                    <a:pt x="785" y="1185"/>
                  </a:cubicBezTo>
                  <a:cubicBezTo>
                    <a:pt x="789" y="1185"/>
                    <a:pt x="792" y="1181"/>
                    <a:pt x="792" y="1177"/>
                  </a:cubicBezTo>
                  <a:cubicBezTo>
                    <a:pt x="792" y="1173"/>
                    <a:pt x="789" y="1170"/>
                    <a:pt x="785" y="1170"/>
                  </a:cubicBezTo>
                  <a:moveTo>
                    <a:pt x="4703" y="1169"/>
                  </a:moveTo>
                  <a:cubicBezTo>
                    <a:pt x="4699" y="1169"/>
                    <a:pt x="4695" y="1173"/>
                    <a:pt x="4695" y="1177"/>
                  </a:cubicBezTo>
                  <a:cubicBezTo>
                    <a:pt x="4695" y="1182"/>
                    <a:pt x="4699" y="1185"/>
                    <a:pt x="4703" y="1185"/>
                  </a:cubicBezTo>
                  <a:cubicBezTo>
                    <a:pt x="4707" y="1185"/>
                    <a:pt x="4711" y="1182"/>
                    <a:pt x="4711" y="1177"/>
                  </a:cubicBezTo>
                  <a:cubicBezTo>
                    <a:pt x="4711" y="1173"/>
                    <a:pt x="4707" y="1169"/>
                    <a:pt x="4703" y="1169"/>
                  </a:cubicBezTo>
                  <a:moveTo>
                    <a:pt x="915" y="1168"/>
                  </a:moveTo>
                  <a:cubicBezTo>
                    <a:pt x="910" y="1168"/>
                    <a:pt x="906" y="1172"/>
                    <a:pt x="906" y="1177"/>
                  </a:cubicBezTo>
                  <a:cubicBezTo>
                    <a:pt x="906" y="1182"/>
                    <a:pt x="910" y="1187"/>
                    <a:pt x="915" y="1187"/>
                  </a:cubicBezTo>
                  <a:cubicBezTo>
                    <a:pt x="921" y="1187"/>
                    <a:pt x="925" y="1182"/>
                    <a:pt x="925" y="1177"/>
                  </a:cubicBezTo>
                  <a:cubicBezTo>
                    <a:pt x="925" y="1172"/>
                    <a:pt x="921" y="1168"/>
                    <a:pt x="915" y="1168"/>
                  </a:cubicBezTo>
                  <a:moveTo>
                    <a:pt x="4572" y="1168"/>
                  </a:moveTo>
                  <a:cubicBezTo>
                    <a:pt x="4567" y="1168"/>
                    <a:pt x="4563" y="1172"/>
                    <a:pt x="4563" y="1177"/>
                  </a:cubicBezTo>
                  <a:cubicBezTo>
                    <a:pt x="4563" y="1182"/>
                    <a:pt x="4567" y="1187"/>
                    <a:pt x="4572" y="1187"/>
                  </a:cubicBezTo>
                  <a:cubicBezTo>
                    <a:pt x="4578" y="1187"/>
                    <a:pt x="4582" y="1182"/>
                    <a:pt x="4582" y="1177"/>
                  </a:cubicBezTo>
                  <a:cubicBezTo>
                    <a:pt x="4582" y="1172"/>
                    <a:pt x="4578" y="1168"/>
                    <a:pt x="4572" y="1168"/>
                  </a:cubicBezTo>
                  <a:moveTo>
                    <a:pt x="1046" y="1166"/>
                  </a:moveTo>
                  <a:cubicBezTo>
                    <a:pt x="1040" y="1166"/>
                    <a:pt x="1035" y="1171"/>
                    <a:pt x="1035" y="1177"/>
                  </a:cubicBezTo>
                  <a:cubicBezTo>
                    <a:pt x="1035" y="1183"/>
                    <a:pt x="1040" y="1188"/>
                    <a:pt x="1046" y="1188"/>
                  </a:cubicBezTo>
                  <a:cubicBezTo>
                    <a:pt x="1052" y="1188"/>
                    <a:pt x="1057" y="1183"/>
                    <a:pt x="1057" y="1177"/>
                  </a:cubicBezTo>
                  <a:cubicBezTo>
                    <a:pt x="1057" y="1171"/>
                    <a:pt x="1052" y="1166"/>
                    <a:pt x="1046" y="1166"/>
                  </a:cubicBezTo>
                  <a:moveTo>
                    <a:pt x="4442" y="1166"/>
                  </a:moveTo>
                  <a:cubicBezTo>
                    <a:pt x="4436" y="1166"/>
                    <a:pt x="4431" y="1171"/>
                    <a:pt x="4431" y="1177"/>
                  </a:cubicBezTo>
                  <a:cubicBezTo>
                    <a:pt x="4431" y="1183"/>
                    <a:pt x="4436" y="1188"/>
                    <a:pt x="4442" y="1188"/>
                  </a:cubicBezTo>
                  <a:cubicBezTo>
                    <a:pt x="4448" y="1188"/>
                    <a:pt x="4453" y="1183"/>
                    <a:pt x="4453" y="1177"/>
                  </a:cubicBezTo>
                  <a:cubicBezTo>
                    <a:pt x="4453" y="1171"/>
                    <a:pt x="4448" y="1166"/>
                    <a:pt x="4442" y="1166"/>
                  </a:cubicBezTo>
                  <a:moveTo>
                    <a:pt x="1177" y="1165"/>
                  </a:moveTo>
                  <a:cubicBezTo>
                    <a:pt x="1170" y="1165"/>
                    <a:pt x="1164" y="1170"/>
                    <a:pt x="1164" y="1177"/>
                  </a:cubicBezTo>
                  <a:cubicBezTo>
                    <a:pt x="1164" y="1184"/>
                    <a:pt x="1170" y="1189"/>
                    <a:pt x="1177" y="1189"/>
                  </a:cubicBezTo>
                  <a:cubicBezTo>
                    <a:pt x="1183" y="1189"/>
                    <a:pt x="1189" y="1184"/>
                    <a:pt x="1189" y="1177"/>
                  </a:cubicBezTo>
                  <a:cubicBezTo>
                    <a:pt x="1189" y="1170"/>
                    <a:pt x="1183" y="1165"/>
                    <a:pt x="1177" y="1165"/>
                  </a:cubicBezTo>
                  <a:moveTo>
                    <a:pt x="4311" y="1165"/>
                  </a:moveTo>
                  <a:cubicBezTo>
                    <a:pt x="4304" y="1165"/>
                    <a:pt x="4299" y="1170"/>
                    <a:pt x="4299" y="1177"/>
                  </a:cubicBezTo>
                  <a:cubicBezTo>
                    <a:pt x="4299" y="1184"/>
                    <a:pt x="4304" y="1189"/>
                    <a:pt x="4311" y="1189"/>
                  </a:cubicBezTo>
                  <a:cubicBezTo>
                    <a:pt x="4318" y="1189"/>
                    <a:pt x="4323" y="1184"/>
                    <a:pt x="4323" y="1177"/>
                  </a:cubicBezTo>
                  <a:cubicBezTo>
                    <a:pt x="4323" y="1170"/>
                    <a:pt x="4318" y="1165"/>
                    <a:pt x="4311" y="1165"/>
                  </a:cubicBezTo>
                  <a:moveTo>
                    <a:pt x="1307" y="1163"/>
                  </a:moveTo>
                  <a:cubicBezTo>
                    <a:pt x="1300" y="1163"/>
                    <a:pt x="1293" y="1170"/>
                    <a:pt x="1293" y="1177"/>
                  </a:cubicBezTo>
                  <a:cubicBezTo>
                    <a:pt x="1293" y="1185"/>
                    <a:pt x="1300" y="1191"/>
                    <a:pt x="1307" y="1191"/>
                  </a:cubicBezTo>
                  <a:cubicBezTo>
                    <a:pt x="1315" y="1191"/>
                    <a:pt x="1321" y="1185"/>
                    <a:pt x="1321" y="1177"/>
                  </a:cubicBezTo>
                  <a:cubicBezTo>
                    <a:pt x="1321" y="1170"/>
                    <a:pt x="1315" y="1163"/>
                    <a:pt x="1307" y="1163"/>
                  </a:cubicBezTo>
                  <a:moveTo>
                    <a:pt x="4180" y="1163"/>
                  </a:moveTo>
                  <a:cubicBezTo>
                    <a:pt x="4173" y="1163"/>
                    <a:pt x="4167" y="1170"/>
                    <a:pt x="4167" y="1177"/>
                  </a:cubicBezTo>
                  <a:cubicBezTo>
                    <a:pt x="4167" y="1185"/>
                    <a:pt x="4173" y="1191"/>
                    <a:pt x="4180" y="1191"/>
                  </a:cubicBezTo>
                  <a:cubicBezTo>
                    <a:pt x="4188" y="1191"/>
                    <a:pt x="4194" y="1185"/>
                    <a:pt x="4194" y="1177"/>
                  </a:cubicBezTo>
                  <a:cubicBezTo>
                    <a:pt x="4194" y="1170"/>
                    <a:pt x="4188" y="1163"/>
                    <a:pt x="4180" y="1163"/>
                  </a:cubicBezTo>
                  <a:moveTo>
                    <a:pt x="1438" y="1162"/>
                  </a:moveTo>
                  <a:cubicBezTo>
                    <a:pt x="1430" y="1162"/>
                    <a:pt x="1423" y="1169"/>
                    <a:pt x="1423" y="1177"/>
                  </a:cubicBezTo>
                  <a:cubicBezTo>
                    <a:pt x="1423" y="1185"/>
                    <a:pt x="1430" y="1192"/>
                    <a:pt x="1438" y="1192"/>
                  </a:cubicBezTo>
                  <a:cubicBezTo>
                    <a:pt x="1446" y="1192"/>
                    <a:pt x="1453" y="1185"/>
                    <a:pt x="1453" y="1177"/>
                  </a:cubicBezTo>
                  <a:cubicBezTo>
                    <a:pt x="1453" y="1169"/>
                    <a:pt x="1446" y="1162"/>
                    <a:pt x="1438" y="1162"/>
                  </a:cubicBezTo>
                  <a:moveTo>
                    <a:pt x="4050" y="1162"/>
                  </a:moveTo>
                  <a:cubicBezTo>
                    <a:pt x="4041" y="1162"/>
                    <a:pt x="4035" y="1169"/>
                    <a:pt x="4035" y="1177"/>
                  </a:cubicBezTo>
                  <a:cubicBezTo>
                    <a:pt x="4035" y="1186"/>
                    <a:pt x="4041" y="1192"/>
                    <a:pt x="4050" y="1192"/>
                  </a:cubicBezTo>
                  <a:cubicBezTo>
                    <a:pt x="4058" y="1192"/>
                    <a:pt x="4065" y="1186"/>
                    <a:pt x="4065" y="1177"/>
                  </a:cubicBezTo>
                  <a:cubicBezTo>
                    <a:pt x="4065" y="1169"/>
                    <a:pt x="4058" y="1162"/>
                    <a:pt x="4050" y="1162"/>
                  </a:cubicBezTo>
                  <a:moveTo>
                    <a:pt x="1568" y="1161"/>
                  </a:moveTo>
                  <a:cubicBezTo>
                    <a:pt x="1559" y="1161"/>
                    <a:pt x="1552" y="1168"/>
                    <a:pt x="1552" y="1177"/>
                  </a:cubicBezTo>
                  <a:cubicBezTo>
                    <a:pt x="1552" y="1186"/>
                    <a:pt x="1559" y="1193"/>
                    <a:pt x="1568" y="1193"/>
                  </a:cubicBezTo>
                  <a:cubicBezTo>
                    <a:pt x="1577" y="1193"/>
                    <a:pt x="1585" y="1186"/>
                    <a:pt x="1585" y="1177"/>
                  </a:cubicBezTo>
                  <a:cubicBezTo>
                    <a:pt x="1585" y="1168"/>
                    <a:pt x="1577" y="1161"/>
                    <a:pt x="1568" y="1161"/>
                  </a:cubicBezTo>
                  <a:moveTo>
                    <a:pt x="3919" y="1161"/>
                  </a:moveTo>
                  <a:cubicBezTo>
                    <a:pt x="3910" y="1161"/>
                    <a:pt x="3903" y="1168"/>
                    <a:pt x="3903" y="1177"/>
                  </a:cubicBezTo>
                  <a:cubicBezTo>
                    <a:pt x="3903" y="1186"/>
                    <a:pt x="3910" y="1193"/>
                    <a:pt x="3919" y="1193"/>
                  </a:cubicBezTo>
                  <a:cubicBezTo>
                    <a:pt x="3928" y="1193"/>
                    <a:pt x="3936" y="1186"/>
                    <a:pt x="3936" y="1177"/>
                  </a:cubicBezTo>
                  <a:cubicBezTo>
                    <a:pt x="3936" y="1168"/>
                    <a:pt x="3928" y="1161"/>
                    <a:pt x="3919" y="1161"/>
                  </a:cubicBezTo>
                  <a:moveTo>
                    <a:pt x="1699" y="1160"/>
                  </a:moveTo>
                  <a:cubicBezTo>
                    <a:pt x="1689" y="1160"/>
                    <a:pt x="1682" y="1168"/>
                    <a:pt x="1682" y="1177"/>
                  </a:cubicBezTo>
                  <a:cubicBezTo>
                    <a:pt x="1682" y="1187"/>
                    <a:pt x="1689" y="1195"/>
                    <a:pt x="1699" y="1195"/>
                  </a:cubicBezTo>
                  <a:cubicBezTo>
                    <a:pt x="1709" y="1195"/>
                    <a:pt x="1716" y="1187"/>
                    <a:pt x="1716" y="1177"/>
                  </a:cubicBezTo>
                  <a:cubicBezTo>
                    <a:pt x="1716" y="1168"/>
                    <a:pt x="1709" y="1160"/>
                    <a:pt x="1699" y="1160"/>
                  </a:cubicBezTo>
                  <a:moveTo>
                    <a:pt x="3789" y="1159"/>
                  </a:moveTo>
                  <a:cubicBezTo>
                    <a:pt x="3779" y="1159"/>
                    <a:pt x="3771" y="1167"/>
                    <a:pt x="3771" y="1177"/>
                  </a:cubicBezTo>
                  <a:cubicBezTo>
                    <a:pt x="3771" y="1187"/>
                    <a:pt x="3779" y="1195"/>
                    <a:pt x="3789" y="1195"/>
                  </a:cubicBezTo>
                  <a:cubicBezTo>
                    <a:pt x="3798" y="1195"/>
                    <a:pt x="3806" y="1187"/>
                    <a:pt x="3806" y="1177"/>
                  </a:cubicBezTo>
                  <a:cubicBezTo>
                    <a:pt x="3806" y="1167"/>
                    <a:pt x="3798" y="1159"/>
                    <a:pt x="3789" y="1159"/>
                  </a:cubicBezTo>
                  <a:moveTo>
                    <a:pt x="262" y="1046"/>
                  </a:moveTo>
                  <a:cubicBezTo>
                    <a:pt x="262" y="1047"/>
                    <a:pt x="262" y="1047"/>
                    <a:pt x="262" y="1047"/>
                  </a:cubicBezTo>
                  <a:cubicBezTo>
                    <a:pt x="262" y="1047"/>
                    <a:pt x="262" y="1047"/>
                    <a:pt x="262" y="1047"/>
                  </a:cubicBezTo>
                  <a:cubicBezTo>
                    <a:pt x="263" y="1047"/>
                    <a:pt x="263" y="1047"/>
                    <a:pt x="263" y="1047"/>
                  </a:cubicBezTo>
                  <a:cubicBezTo>
                    <a:pt x="262" y="1046"/>
                    <a:pt x="262" y="1046"/>
                    <a:pt x="262" y="1046"/>
                  </a:cubicBezTo>
                  <a:moveTo>
                    <a:pt x="5225" y="1046"/>
                  </a:moveTo>
                  <a:cubicBezTo>
                    <a:pt x="5225" y="1047"/>
                    <a:pt x="5225" y="1047"/>
                    <a:pt x="5225" y="1047"/>
                  </a:cubicBezTo>
                  <a:cubicBezTo>
                    <a:pt x="5225" y="1047"/>
                    <a:pt x="5225" y="1047"/>
                    <a:pt x="5225" y="1047"/>
                  </a:cubicBezTo>
                  <a:cubicBezTo>
                    <a:pt x="5226" y="1047"/>
                    <a:pt x="5226" y="1047"/>
                    <a:pt x="5226" y="1047"/>
                  </a:cubicBezTo>
                  <a:cubicBezTo>
                    <a:pt x="5225" y="1046"/>
                    <a:pt x="5225" y="1046"/>
                    <a:pt x="5225" y="1046"/>
                  </a:cubicBezTo>
                  <a:moveTo>
                    <a:pt x="393" y="1045"/>
                  </a:moveTo>
                  <a:cubicBezTo>
                    <a:pt x="392" y="1045"/>
                    <a:pt x="391" y="1046"/>
                    <a:pt x="391" y="1047"/>
                  </a:cubicBezTo>
                  <a:cubicBezTo>
                    <a:pt x="391" y="1048"/>
                    <a:pt x="392" y="1048"/>
                    <a:pt x="393" y="1048"/>
                  </a:cubicBezTo>
                  <a:cubicBezTo>
                    <a:pt x="394" y="1048"/>
                    <a:pt x="395" y="1048"/>
                    <a:pt x="395" y="1047"/>
                  </a:cubicBezTo>
                  <a:cubicBezTo>
                    <a:pt x="395" y="1046"/>
                    <a:pt x="394" y="1045"/>
                    <a:pt x="393" y="1045"/>
                  </a:cubicBezTo>
                  <a:moveTo>
                    <a:pt x="5095" y="1045"/>
                  </a:moveTo>
                  <a:cubicBezTo>
                    <a:pt x="5094" y="1045"/>
                    <a:pt x="5093" y="1046"/>
                    <a:pt x="5093" y="1047"/>
                  </a:cubicBezTo>
                  <a:cubicBezTo>
                    <a:pt x="5093" y="1048"/>
                    <a:pt x="5094" y="1048"/>
                    <a:pt x="5095" y="1048"/>
                  </a:cubicBezTo>
                  <a:cubicBezTo>
                    <a:pt x="5096" y="1048"/>
                    <a:pt x="5097" y="1048"/>
                    <a:pt x="5097" y="1047"/>
                  </a:cubicBezTo>
                  <a:cubicBezTo>
                    <a:pt x="5097" y="1046"/>
                    <a:pt x="5096" y="1045"/>
                    <a:pt x="5095" y="1045"/>
                  </a:cubicBezTo>
                  <a:moveTo>
                    <a:pt x="523" y="1043"/>
                  </a:moveTo>
                  <a:cubicBezTo>
                    <a:pt x="522" y="1043"/>
                    <a:pt x="520" y="1045"/>
                    <a:pt x="520" y="1047"/>
                  </a:cubicBezTo>
                  <a:cubicBezTo>
                    <a:pt x="520" y="1048"/>
                    <a:pt x="522" y="1050"/>
                    <a:pt x="523" y="1050"/>
                  </a:cubicBezTo>
                  <a:cubicBezTo>
                    <a:pt x="525" y="1050"/>
                    <a:pt x="527" y="1048"/>
                    <a:pt x="527" y="1047"/>
                  </a:cubicBezTo>
                  <a:cubicBezTo>
                    <a:pt x="527" y="1045"/>
                    <a:pt x="525" y="1043"/>
                    <a:pt x="523" y="1043"/>
                  </a:cubicBezTo>
                  <a:moveTo>
                    <a:pt x="4964" y="1043"/>
                  </a:moveTo>
                  <a:cubicBezTo>
                    <a:pt x="4962" y="1043"/>
                    <a:pt x="4961" y="1045"/>
                    <a:pt x="4961" y="1047"/>
                  </a:cubicBezTo>
                  <a:cubicBezTo>
                    <a:pt x="4961" y="1049"/>
                    <a:pt x="4962" y="1050"/>
                    <a:pt x="4964" y="1050"/>
                  </a:cubicBezTo>
                  <a:cubicBezTo>
                    <a:pt x="4966" y="1050"/>
                    <a:pt x="4968" y="1049"/>
                    <a:pt x="4968" y="1047"/>
                  </a:cubicBezTo>
                  <a:cubicBezTo>
                    <a:pt x="4968" y="1045"/>
                    <a:pt x="4966" y="1043"/>
                    <a:pt x="4964" y="1043"/>
                  </a:cubicBezTo>
                  <a:moveTo>
                    <a:pt x="654" y="1041"/>
                  </a:moveTo>
                  <a:cubicBezTo>
                    <a:pt x="651" y="1041"/>
                    <a:pt x="649" y="1044"/>
                    <a:pt x="649" y="1047"/>
                  </a:cubicBezTo>
                  <a:cubicBezTo>
                    <a:pt x="649" y="1049"/>
                    <a:pt x="651" y="1052"/>
                    <a:pt x="654" y="1052"/>
                  </a:cubicBezTo>
                  <a:cubicBezTo>
                    <a:pt x="657" y="1052"/>
                    <a:pt x="659" y="1049"/>
                    <a:pt x="659" y="1047"/>
                  </a:cubicBezTo>
                  <a:cubicBezTo>
                    <a:pt x="659" y="1044"/>
                    <a:pt x="657" y="1041"/>
                    <a:pt x="654" y="1041"/>
                  </a:cubicBezTo>
                  <a:moveTo>
                    <a:pt x="4834" y="1041"/>
                  </a:moveTo>
                  <a:cubicBezTo>
                    <a:pt x="4831" y="1041"/>
                    <a:pt x="4828" y="1044"/>
                    <a:pt x="4828" y="1047"/>
                  </a:cubicBezTo>
                  <a:cubicBezTo>
                    <a:pt x="4828" y="1049"/>
                    <a:pt x="4831" y="1052"/>
                    <a:pt x="4834" y="1052"/>
                  </a:cubicBezTo>
                  <a:cubicBezTo>
                    <a:pt x="4836" y="1052"/>
                    <a:pt x="4839" y="1049"/>
                    <a:pt x="4839" y="1047"/>
                  </a:cubicBezTo>
                  <a:cubicBezTo>
                    <a:pt x="4839" y="1044"/>
                    <a:pt x="4836" y="1041"/>
                    <a:pt x="4834" y="1041"/>
                  </a:cubicBezTo>
                  <a:moveTo>
                    <a:pt x="785" y="1040"/>
                  </a:moveTo>
                  <a:cubicBezTo>
                    <a:pt x="781" y="1040"/>
                    <a:pt x="778" y="1043"/>
                    <a:pt x="778" y="1047"/>
                  </a:cubicBezTo>
                  <a:cubicBezTo>
                    <a:pt x="778" y="1050"/>
                    <a:pt x="781" y="1053"/>
                    <a:pt x="785" y="1053"/>
                  </a:cubicBezTo>
                  <a:cubicBezTo>
                    <a:pt x="788" y="1053"/>
                    <a:pt x="791" y="1050"/>
                    <a:pt x="791" y="1047"/>
                  </a:cubicBezTo>
                  <a:cubicBezTo>
                    <a:pt x="791" y="1043"/>
                    <a:pt x="788" y="1040"/>
                    <a:pt x="785" y="1040"/>
                  </a:cubicBezTo>
                  <a:moveTo>
                    <a:pt x="4703" y="1040"/>
                  </a:moveTo>
                  <a:cubicBezTo>
                    <a:pt x="4699" y="1040"/>
                    <a:pt x="4696" y="1043"/>
                    <a:pt x="4696" y="1047"/>
                  </a:cubicBezTo>
                  <a:cubicBezTo>
                    <a:pt x="4696" y="1050"/>
                    <a:pt x="4699" y="1053"/>
                    <a:pt x="4703" y="1053"/>
                  </a:cubicBezTo>
                  <a:cubicBezTo>
                    <a:pt x="4707" y="1053"/>
                    <a:pt x="4709" y="1050"/>
                    <a:pt x="4709" y="1047"/>
                  </a:cubicBezTo>
                  <a:cubicBezTo>
                    <a:pt x="4709" y="1043"/>
                    <a:pt x="4707" y="1040"/>
                    <a:pt x="4703" y="1040"/>
                  </a:cubicBezTo>
                  <a:moveTo>
                    <a:pt x="915" y="1039"/>
                  </a:moveTo>
                  <a:cubicBezTo>
                    <a:pt x="911" y="1039"/>
                    <a:pt x="907" y="1042"/>
                    <a:pt x="907" y="1047"/>
                  </a:cubicBezTo>
                  <a:cubicBezTo>
                    <a:pt x="907" y="1051"/>
                    <a:pt x="911" y="1055"/>
                    <a:pt x="915" y="1055"/>
                  </a:cubicBezTo>
                  <a:cubicBezTo>
                    <a:pt x="920" y="1055"/>
                    <a:pt x="923" y="1051"/>
                    <a:pt x="923" y="1047"/>
                  </a:cubicBezTo>
                  <a:cubicBezTo>
                    <a:pt x="923" y="1042"/>
                    <a:pt x="920" y="1039"/>
                    <a:pt x="915" y="1039"/>
                  </a:cubicBezTo>
                  <a:moveTo>
                    <a:pt x="4572" y="1039"/>
                  </a:moveTo>
                  <a:cubicBezTo>
                    <a:pt x="4568" y="1039"/>
                    <a:pt x="4564" y="1042"/>
                    <a:pt x="4564" y="1047"/>
                  </a:cubicBezTo>
                  <a:cubicBezTo>
                    <a:pt x="4564" y="1051"/>
                    <a:pt x="4568" y="1055"/>
                    <a:pt x="4572" y="1055"/>
                  </a:cubicBezTo>
                  <a:cubicBezTo>
                    <a:pt x="4577" y="1055"/>
                    <a:pt x="4580" y="1051"/>
                    <a:pt x="4580" y="1047"/>
                  </a:cubicBezTo>
                  <a:cubicBezTo>
                    <a:pt x="4580" y="1042"/>
                    <a:pt x="4577" y="1039"/>
                    <a:pt x="4572" y="1039"/>
                  </a:cubicBezTo>
                  <a:moveTo>
                    <a:pt x="1046" y="1037"/>
                  </a:moveTo>
                  <a:cubicBezTo>
                    <a:pt x="1041" y="1037"/>
                    <a:pt x="1037" y="1041"/>
                    <a:pt x="1037" y="1047"/>
                  </a:cubicBezTo>
                  <a:cubicBezTo>
                    <a:pt x="1037" y="1052"/>
                    <a:pt x="1041" y="1056"/>
                    <a:pt x="1046" y="1056"/>
                  </a:cubicBezTo>
                  <a:cubicBezTo>
                    <a:pt x="1051" y="1056"/>
                    <a:pt x="1055" y="1052"/>
                    <a:pt x="1055" y="1047"/>
                  </a:cubicBezTo>
                  <a:cubicBezTo>
                    <a:pt x="1055" y="1041"/>
                    <a:pt x="1051" y="1037"/>
                    <a:pt x="1046" y="1037"/>
                  </a:cubicBezTo>
                  <a:moveTo>
                    <a:pt x="4442" y="1037"/>
                  </a:moveTo>
                  <a:cubicBezTo>
                    <a:pt x="4436" y="1037"/>
                    <a:pt x="4432" y="1041"/>
                    <a:pt x="4432" y="1047"/>
                  </a:cubicBezTo>
                  <a:cubicBezTo>
                    <a:pt x="4432" y="1052"/>
                    <a:pt x="4436" y="1056"/>
                    <a:pt x="4442" y="1056"/>
                  </a:cubicBezTo>
                  <a:cubicBezTo>
                    <a:pt x="4447" y="1056"/>
                    <a:pt x="4451" y="1052"/>
                    <a:pt x="4451" y="1047"/>
                  </a:cubicBezTo>
                  <a:cubicBezTo>
                    <a:pt x="4451" y="1041"/>
                    <a:pt x="4447" y="1037"/>
                    <a:pt x="4442" y="1037"/>
                  </a:cubicBezTo>
                  <a:moveTo>
                    <a:pt x="1177" y="1036"/>
                  </a:moveTo>
                  <a:cubicBezTo>
                    <a:pt x="1171" y="1036"/>
                    <a:pt x="1166" y="1041"/>
                    <a:pt x="1166" y="1047"/>
                  </a:cubicBezTo>
                  <a:cubicBezTo>
                    <a:pt x="1166" y="1053"/>
                    <a:pt x="1171" y="1057"/>
                    <a:pt x="1177" y="1057"/>
                  </a:cubicBezTo>
                  <a:cubicBezTo>
                    <a:pt x="1183" y="1057"/>
                    <a:pt x="1187" y="1053"/>
                    <a:pt x="1187" y="1047"/>
                  </a:cubicBezTo>
                  <a:cubicBezTo>
                    <a:pt x="1187" y="1041"/>
                    <a:pt x="1183" y="1036"/>
                    <a:pt x="1177" y="1036"/>
                  </a:cubicBezTo>
                  <a:moveTo>
                    <a:pt x="4311" y="1036"/>
                  </a:moveTo>
                  <a:cubicBezTo>
                    <a:pt x="4305" y="1036"/>
                    <a:pt x="4300" y="1041"/>
                    <a:pt x="4300" y="1047"/>
                  </a:cubicBezTo>
                  <a:cubicBezTo>
                    <a:pt x="4300" y="1053"/>
                    <a:pt x="4305" y="1057"/>
                    <a:pt x="4311" y="1057"/>
                  </a:cubicBezTo>
                  <a:cubicBezTo>
                    <a:pt x="4317" y="1057"/>
                    <a:pt x="4322" y="1053"/>
                    <a:pt x="4322" y="1047"/>
                  </a:cubicBezTo>
                  <a:cubicBezTo>
                    <a:pt x="4322" y="1041"/>
                    <a:pt x="4317" y="1036"/>
                    <a:pt x="4311" y="1036"/>
                  </a:cubicBezTo>
                  <a:moveTo>
                    <a:pt x="1307" y="1035"/>
                  </a:moveTo>
                  <a:cubicBezTo>
                    <a:pt x="1301" y="1035"/>
                    <a:pt x="1295" y="1040"/>
                    <a:pt x="1295" y="1047"/>
                  </a:cubicBezTo>
                  <a:cubicBezTo>
                    <a:pt x="1295" y="1053"/>
                    <a:pt x="1301" y="1059"/>
                    <a:pt x="1307" y="1059"/>
                  </a:cubicBezTo>
                  <a:cubicBezTo>
                    <a:pt x="1314" y="1059"/>
                    <a:pt x="1319" y="1053"/>
                    <a:pt x="1319" y="1047"/>
                  </a:cubicBezTo>
                  <a:cubicBezTo>
                    <a:pt x="1319" y="1040"/>
                    <a:pt x="1314" y="1035"/>
                    <a:pt x="1307" y="1035"/>
                  </a:cubicBezTo>
                  <a:moveTo>
                    <a:pt x="4180" y="1034"/>
                  </a:moveTo>
                  <a:cubicBezTo>
                    <a:pt x="4174" y="1034"/>
                    <a:pt x="4168" y="1040"/>
                    <a:pt x="4168" y="1047"/>
                  </a:cubicBezTo>
                  <a:cubicBezTo>
                    <a:pt x="4168" y="1053"/>
                    <a:pt x="4174" y="1059"/>
                    <a:pt x="4180" y="1059"/>
                  </a:cubicBezTo>
                  <a:cubicBezTo>
                    <a:pt x="4187" y="1059"/>
                    <a:pt x="4193" y="1053"/>
                    <a:pt x="4193" y="1047"/>
                  </a:cubicBezTo>
                  <a:cubicBezTo>
                    <a:pt x="4193" y="1040"/>
                    <a:pt x="4187" y="1034"/>
                    <a:pt x="4180" y="1034"/>
                  </a:cubicBezTo>
                  <a:moveTo>
                    <a:pt x="1438" y="1033"/>
                  </a:moveTo>
                  <a:cubicBezTo>
                    <a:pt x="1430" y="1033"/>
                    <a:pt x="1424" y="1039"/>
                    <a:pt x="1424" y="1047"/>
                  </a:cubicBezTo>
                  <a:cubicBezTo>
                    <a:pt x="1424" y="1054"/>
                    <a:pt x="1430" y="1060"/>
                    <a:pt x="1438" y="1060"/>
                  </a:cubicBezTo>
                  <a:cubicBezTo>
                    <a:pt x="1445" y="1060"/>
                    <a:pt x="1451" y="1054"/>
                    <a:pt x="1451" y="1047"/>
                  </a:cubicBezTo>
                  <a:cubicBezTo>
                    <a:pt x="1451" y="1039"/>
                    <a:pt x="1445" y="1033"/>
                    <a:pt x="1438" y="1033"/>
                  </a:cubicBezTo>
                  <a:moveTo>
                    <a:pt x="4050" y="1033"/>
                  </a:moveTo>
                  <a:cubicBezTo>
                    <a:pt x="4042" y="1033"/>
                    <a:pt x="4036" y="1039"/>
                    <a:pt x="4036" y="1047"/>
                  </a:cubicBezTo>
                  <a:cubicBezTo>
                    <a:pt x="4036" y="1054"/>
                    <a:pt x="4042" y="1060"/>
                    <a:pt x="4050" y="1060"/>
                  </a:cubicBezTo>
                  <a:cubicBezTo>
                    <a:pt x="4057" y="1060"/>
                    <a:pt x="4063" y="1054"/>
                    <a:pt x="4063" y="1047"/>
                  </a:cubicBezTo>
                  <a:cubicBezTo>
                    <a:pt x="4063" y="1039"/>
                    <a:pt x="4057" y="1033"/>
                    <a:pt x="4050" y="1033"/>
                  </a:cubicBezTo>
                  <a:moveTo>
                    <a:pt x="1568" y="1032"/>
                  </a:moveTo>
                  <a:cubicBezTo>
                    <a:pt x="1560" y="1032"/>
                    <a:pt x="1554" y="1039"/>
                    <a:pt x="1554" y="1047"/>
                  </a:cubicBezTo>
                  <a:cubicBezTo>
                    <a:pt x="1554" y="1055"/>
                    <a:pt x="1560" y="1061"/>
                    <a:pt x="1568" y="1061"/>
                  </a:cubicBezTo>
                  <a:cubicBezTo>
                    <a:pt x="1576" y="1061"/>
                    <a:pt x="1583" y="1055"/>
                    <a:pt x="1583" y="1047"/>
                  </a:cubicBezTo>
                  <a:cubicBezTo>
                    <a:pt x="1583" y="1039"/>
                    <a:pt x="1576" y="1032"/>
                    <a:pt x="1568" y="1032"/>
                  </a:cubicBezTo>
                  <a:moveTo>
                    <a:pt x="3919" y="1032"/>
                  </a:moveTo>
                  <a:cubicBezTo>
                    <a:pt x="3911" y="1032"/>
                    <a:pt x="3904" y="1038"/>
                    <a:pt x="3904" y="1047"/>
                  </a:cubicBezTo>
                  <a:cubicBezTo>
                    <a:pt x="3904" y="1055"/>
                    <a:pt x="3911" y="1061"/>
                    <a:pt x="3919" y="1061"/>
                  </a:cubicBezTo>
                  <a:cubicBezTo>
                    <a:pt x="3927" y="1061"/>
                    <a:pt x="3934" y="1055"/>
                    <a:pt x="3934" y="1047"/>
                  </a:cubicBezTo>
                  <a:cubicBezTo>
                    <a:pt x="3934" y="1038"/>
                    <a:pt x="3927" y="1032"/>
                    <a:pt x="3919" y="1032"/>
                  </a:cubicBezTo>
                  <a:moveTo>
                    <a:pt x="1699" y="1031"/>
                  </a:moveTo>
                  <a:cubicBezTo>
                    <a:pt x="1690" y="1031"/>
                    <a:pt x="1683" y="1038"/>
                    <a:pt x="1683" y="1047"/>
                  </a:cubicBezTo>
                  <a:cubicBezTo>
                    <a:pt x="1683" y="1055"/>
                    <a:pt x="1690" y="1062"/>
                    <a:pt x="1699" y="1062"/>
                  </a:cubicBezTo>
                  <a:cubicBezTo>
                    <a:pt x="1708" y="1062"/>
                    <a:pt x="1715" y="1055"/>
                    <a:pt x="1715" y="1047"/>
                  </a:cubicBezTo>
                  <a:cubicBezTo>
                    <a:pt x="1715" y="1038"/>
                    <a:pt x="1708" y="1031"/>
                    <a:pt x="1699" y="1031"/>
                  </a:cubicBezTo>
                  <a:moveTo>
                    <a:pt x="3789" y="1031"/>
                  </a:moveTo>
                  <a:cubicBezTo>
                    <a:pt x="3780" y="1031"/>
                    <a:pt x="3773" y="1038"/>
                    <a:pt x="3773" y="1047"/>
                  </a:cubicBezTo>
                  <a:cubicBezTo>
                    <a:pt x="3773" y="1055"/>
                    <a:pt x="3780" y="1062"/>
                    <a:pt x="3789" y="1062"/>
                  </a:cubicBezTo>
                  <a:cubicBezTo>
                    <a:pt x="3797" y="1062"/>
                    <a:pt x="3805" y="1055"/>
                    <a:pt x="3805" y="1047"/>
                  </a:cubicBezTo>
                  <a:cubicBezTo>
                    <a:pt x="3805" y="1038"/>
                    <a:pt x="3797" y="1031"/>
                    <a:pt x="3789" y="1031"/>
                  </a:cubicBezTo>
                  <a:moveTo>
                    <a:pt x="393" y="915"/>
                  </a:moveTo>
                  <a:cubicBezTo>
                    <a:pt x="392" y="915"/>
                    <a:pt x="392" y="916"/>
                    <a:pt x="392" y="916"/>
                  </a:cubicBezTo>
                  <a:cubicBezTo>
                    <a:pt x="392" y="916"/>
                    <a:pt x="392" y="917"/>
                    <a:pt x="393" y="917"/>
                  </a:cubicBezTo>
                  <a:cubicBezTo>
                    <a:pt x="393" y="917"/>
                    <a:pt x="394" y="916"/>
                    <a:pt x="394" y="916"/>
                  </a:cubicBezTo>
                  <a:cubicBezTo>
                    <a:pt x="394" y="916"/>
                    <a:pt x="393" y="915"/>
                    <a:pt x="393" y="915"/>
                  </a:cubicBezTo>
                  <a:moveTo>
                    <a:pt x="5095" y="915"/>
                  </a:moveTo>
                  <a:cubicBezTo>
                    <a:pt x="5094" y="915"/>
                    <a:pt x="5094" y="916"/>
                    <a:pt x="5094" y="916"/>
                  </a:cubicBezTo>
                  <a:cubicBezTo>
                    <a:pt x="5094" y="916"/>
                    <a:pt x="5094" y="917"/>
                    <a:pt x="5095" y="917"/>
                  </a:cubicBezTo>
                  <a:cubicBezTo>
                    <a:pt x="5095" y="917"/>
                    <a:pt x="5095" y="916"/>
                    <a:pt x="5095" y="916"/>
                  </a:cubicBezTo>
                  <a:cubicBezTo>
                    <a:pt x="5095" y="916"/>
                    <a:pt x="5095" y="915"/>
                    <a:pt x="5095" y="915"/>
                  </a:cubicBezTo>
                  <a:moveTo>
                    <a:pt x="523" y="914"/>
                  </a:moveTo>
                  <a:cubicBezTo>
                    <a:pt x="522" y="914"/>
                    <a:pt x="521" y="915"/>
                    <a:pt x="521" y="916"/>
                  </a:cubicBezTo>
                  <a:cubicBezTo>
                    <a:pt x="521" y="917"/>
                    <a:pt x="522" y="918"/>
                    <a:pt x="523" y="918"/>
                  </a:cubicBezTo>
                  <a:cubicBezTo>
                    <a:pt x="525" y="918"/>
                    <a:pt x="526" y="917"/>
                    <a:pt x="526" y="916"/>
                  </a:cubicBezTo>
                  <a:cubicBezTo>
                    <a:pt x="526" y="915"/>
                    <a:pt x="525" y="914"/>
                    <a:pt x="523" y="914"/>
                  </a:cubicBezTo>
                  <a:moveTo>
                    <a:pt x="4964" y="914"/>
                  </a:moveTo>
                  <a:cubicBezTo>
                    <a:pt x="4963" y="914"/>
                    <a:pt x="4962" y="915"/>
                    <a:pt x="4962" y="916"/>
                  </a:cubicBezTo>
                  <a:cubicBezTo>
                    <a:pt x="4962" y="917"/>
                    <a:pt x="4963" y="918"/>
                    <a:pt x="4964" y="918"/>
                  </a:cubicBezTo>
                  <a:cubicBezTo>
                    <a:pt x="4965" y="918"/>
                    <a:pt x="4966" y="917"/>
                    <a:pt x="4966" y="916"/>
                  </a:cubicBezTo>
                  <a:cubicBezTo>
                    <a:pt x="4966" y="915"/>
                    <a:pt x="4965" y="914"/>
                    <a:pt x="4964" y="914"/>
                  </a:cubicBezTo>
                  <a:moveTo>
                    <a:pt x="654" y="912"/>
                  </a:moveTo>
                  <a:cubicBezTo>
                    <a:pt x="652" y="912"/>
                    <a:pt x="650" y="914"/>
                    <a:pt x="650" y="916"/>
                  </a:cubicBezTo>
                  <a:cubicBezTo>
                    <a:pt x="650" y="918"/>
                    <a:pt x="652" y="920"/>
                    <a:pt x="654" y="920"/>
                  </a:cubicBezTo>
                  <a:cubicBezTo>
                    <a:pt x="656" y="920"/>
                    <a:pt x="658" y="918"/>
                    <a:pt x="658" y="916"/>
                  </a:cubicBezTo>
                  <a:cubicBezTo>
                    <a:pt x="658" y="914"/>
                    <a:pt x="656" y="912"/>
                    <a:pt x="654" y="912"/>
                  </a:cubicBezTo>
                  <a:moveTo>
                    <a:pt x="4834" y="912"/>
                  </a:moveTo>
                  <a:cubicBezTo>
                    <a:pt x="4832" y="912"/>
                    <a:pt x="4830" y="914"/>
                    <a:pt x="4830" y="916"/>
                  </a:cubicBezTo>
                  <a:cubicBezTo>
                    <a:pt x="4830" y="918"/>
                    <a:pt x="4832" y="920"/>
                    <a:pt x="4834" y="920"/>
                  </a:cubicBezTo>
                  <a:cubicBezTo>
                    <a:pt x="4836" y="920"/>
                    <a:pt x="4837" y="918"/>
                    <a:pt x="4837" y="916"/>
                  </a:cubicBezTo>
                  <a:cubicBezTo>
                    <a:pt x="4837" y="914"/>
                    <a:pt x="4836" y="912"/>
                    <a:pt x="4834" y="912"/>
                  </a:cubicBezTo>
                  <a:moveTo>
                    <a:pt x="785" y="911"/>
                  </a:moveTo>
                  <a:cubicBezTo>
                    <a:pt x="782" y="911"/>
                    <a:pt x="780" y="913"/>
                    <a:pt x="780" y="916"/>
                  </a:cubicBezTo>
                  <a:cubicBezTo>
                    <a:pt x="780" y="919"/>
                    <a:pt x="782" y="921"/>
                    <a:pt x="785" y="921"/>
                  </a:cubicBezTo>
                  <a:cubicBezTo>
                    <a:pt x="788" y="921"/>
                    <a:pt x="790" y="919"/>
                    <a:pt x="790" y="916"/>
                  </a:cubicBezTo>
                  <a:cubicBezTo>
                    <a:pt x="790" y="913"/>
                    <a:pt x="788" y="911"/>
                    <a:pt x="785" y="911"/>
                  </a:cubicBezTo>
                  <a:moveTo>
                    <a:pt x="4703" y="911"/>
                  </a:moveTo>
                  <a:cubicBezTo>
                    <a:pt x="4700" y="911"/>
                    <a:pt x="4697" y="913"/>
                    <a:pt x="4697" y="916"/>
                  </a:cubicBezTo>
                  <a:cubicBezTo>
                    <a:pt x="4697" y="919"/>
                    <a:pt x="4700" y="921"/>
                    <a:pt x="4703" y="921"/>
                  </a:cubicBezTo>
                  <a:cubicBezTo>
                    <a:pt x="4706" y="921"/>
                    <a:pt x="4708" y="919"/>
                    <a:pt x="4708" y="916"/>
                  </a:cubicBezTo>
                  <a:cubicBezTo>
                    <a:pt x="4708" y="913"/>
                    <a:pt x="4706" y="911"/>
                    <a:pt x="4703" y="911"/>
                  </a:cubicBezTo>
                  <a:moveTo>
                    <a:pt x="915" y="909"/>
                  </a:moveTo>
                  <a:cubicBezTo>
                    <a:pt x="912" y="909"/>
                    <a:pt x="909" y="912"/>
                    <a:pt x="909" y="916"/>
                  </a:cubicBezTo>
                  <a:cubicBezTo>
                    <a:pt x="909" y="920"/>
                    <a:pt x="912" y="922"/>
                    <a:pt x="915" y="922"/>
                  </a:cubicBezTo>
                  <a:cubicBezTo>
                    <a:pt x="919" y="922"/>
                    <a:pt x="922" y="920"/>
                    <a:pt x="922" y="916"/>
                  </a:cubicBezTo>
                  <a:cubicBezTo>
                    <a:pt x="922" y="912"/>
                    <a:pt x="919" y="909"/>
                    <a:pt x="915" y="909"/>
                  </a:cubicBezTo>
                  <a:moveTo>
                    <a:pt x="4572" y="909"/>
                  </a:moveTo>
                  <a:cubicBezTo>
                    <a:pt x="4569" y="909"/>
                    <a:pt x="4565" y="912"/>
                    <a:pt x="4565" y="916"/>
                  </a:cubicBezTo>
                  <a:cubicBezTo>
                    <a:pt x="4565" y="920"/>
                    <a:pt x="4569" y="923"/>
                    <a:pt x="4572" y="923"/>
                  </a:cubicBezTo>
                  <a:cubicBezTo>
                    <a:pt x="4576" y="923"/>
                    <a:pt x="4579" y="920"/>
                    <a:pt x="4579" y="916"/>
                  </a:cubicBezTo>
                  <a:cubicBezTo>
                    <a:pt x="4579" y="912"/>
                    <a:pt x="4576" y="909"/>
                    <a:pt x="4572" y="909"/>
                  </a:cubicBezTo>
                  <a:moveTo>
                    <a:pt x="1046" y="908"/>
                  </a:moveTo>
                  <a:cubicBezTo>
                    <a:pt x="1042" y="908"/>
                    <a:pt x="1038" y="912"/>
                    <a:pt x="1038" y="916"/>
                  </a:cubicBezTo>
                  <a:cubicBezTo>
                    <a:pt x="1038" y="920"/>
                    <a:pt x="1042" y="924"/>
                    <a:pt x="1046" y="924"/>
                  </a:cubicBezTo>
                  <a:cubicBezTo>
                    <a:pt x="1050" y="924"/>
                    <a:pt x="1054" y="920"/>
                    <a:pt x="1054" y="916"/>
                  </a:cubicBezTo>
                  <a:cubicBezTo>
                    <a:pt x="1054" y="912"/>
                    <a:pt x="1050" y="908"/>
                    <a:pt x="1046" y="908"/>
                  </a:cubicBezTo>
                  <a:moveTo>
                    <a:pt x="4442" y="908"/>
                  </a:moveTo>
                  <a:cubicBezTo>
                    <a:pt x="4437" y="908"/>
                    <a:pt x="4434" y="912"/>
                    <a:pt x="4434" y="916"/>
                  </a:cubicBezTo>
                  <a:cubicBezTo>
                    <a:pt x="4434" y="920"/>
                    <a:pt x="4437" y="924"/>
                    <a:pt x="4442" y="924"/>
                  </a:cubicBezTo>
                  <a:cubicBezTo>
                    <a:pt x="4446" y="924"/>
                    <a:pt x="4450" y="920"/>
                    <a:pt x="4450" y="916"/>
                  </a:cubicBezTo>
                  <a:cubicBezTo>
                    <a:pt x="4450" y="912"/>
                    <a:pt x="4446" y="908"/>
                    <a:pt x="4442" y="908"/>
                  </a:cubicBezTo>
                  <a:moveTo>
                    <a:pt x="1177" y="907"/>
                  </a:moveTo>
                  <a:cubicBezTo>
                    <a:pt x="1171" y="907"/>
                    <a:pt x="1167" y="911"/>
                    <a:pt x="1167" y="916"/>
                  </a:cubicBezTo>
                  <a:cubicBezTo>
                    <a:pt x="1167" y="921"/>
                    <a:pt x="1171" y="925"/>
                    <a:pt x="1177" y="925"/>
                  </a:cubicBezTo>
                  <a:cubicBezTo>
                    <a:pt x="1182" y="925"/>
                    <a:pt x="1186" y="921"/>
                    <a:pt x="1186" y="916"/>
                  </a:cubicBezTo>
                  <a:cubicBezTo>
                    <a:pt x="1186" y="911"/>
                    <a:pt x="1182" y="907"/>
                    <a:pt x="1177" y="907"/>
                  </a:cubicBezTo>
                  <a:moveTo>
                    <a:pt x="4311" y="907"/>
                  </a:moveTo>
                  <a:cubicBezTo>
                    <a:pt x="4306" y="907"/>
                    <a:pt x="4302" y="911"/>
                    <a:pt x="4302" y="916"/>
                  </a:cubicBezTo>
                  <a:cubicBezTo>
                    <a:pt x="4302" y="921"/>
                    <a:pt x="4306" y="925"/>
                    <a:pt x="4311" y="925"/>
                  </a:cubicBezTo>
                  <a:cubicBezTo>
                    <a:pt x="4316" y="925"/>
                    <a:pt x="4321" y="921"/>
                    <a:pt x="4321" y="916"/>
                  </a:cubicBezTo>
                  <a:cubicBezTo>
                    <a:pt x="4321" y="911"/>
                    <a:pt x="4316" y="907"/>
                    <a:pt x="4311" y="907"/>
                  </a:cubicBezTo>
                  <a:moveTo>
                    <a:pt x="1307" y="905"/>
                  </a:moveTo>
                  <a:cubicBezTo>
                    <a:pt x="1301" y="905"/>
                    <a:pt x="1297" y="910"/>
                    <a:pt x="1297" y="916"/>
                  </a:cubicBezTo>
                  <a:cubicBezTo>
                    <a:pt x="1297" y="922"/>
                    <a:pt x="1301" y="926"/>
                    <a:pt x="1307" y="926"/>
                  </a:cubicBezTo>
                  <a:cubicBezTo>
                    <a:pt x="1313" y="926"/>
                    <a:pt x="1318" y="922"/>
                    <a:pt x="1318" y="916"/>
                  </a:cubicBezTo>
                  <a:cubicBezTo>
                    <a:pt x="1318" y="910"/>
                    <a:pt x="1313" y="905"/>
                    <a:pt x="1307" y="905"/>
                  </a:cubicBezTo>
                  <a:moveTo>
                    <a:pt x="4180" y="905"/>
                  </a:moveTo>
                  <a:cubicBezTo>
                    <a:pt x="4175" y="905"/>
                    <a:pt x="4170" y="910"/>
                    <a:pt x="4170" y="916"/>
                  </a:cubicBezTo>
                  <a:cubicBezTo>
                    <a:pt x="4170" y="922"/>
                    <a:pt x="4175" y="926"/>
                    <a:pt x="4180" y="926"/>
                  </a:cubicBezTo>
                  <a:cubicBezTo>
                    <a:pt x="4186" y="926"/>
                    <a:pt x="4191" y="922"/>
                    <a:pt x="4191" y="916"/>
                  </a:cubicBezTo>
                  <a:cubicBezTo>
                    <a:pt x="4191" y="910"/>
                    <a:pt x="4186" y="905"/>
                    <a:pt x="4180" y="905"/>
                  </a:cubicBezTo>
                  <a:moveTo>
                    <a:pt x="1438" y="904"/>
                  </a:moveTo>
                  <a:cubicBezTo>
                    <a:pt x="1431" y="904"/>
                    <a:pt x="1426" y="910"/>
                    <a:pt x="1426" y="916"/>
                  </a:cubicBezTo>
                  <a:cubicBezTo>
                    <a:pt x="1426" y="922"/>
                    <a:pt x="1431" y="928"/>
                    <a:pt x="1438" y="928"/>
                  </a:cubicBezTo>
                  <a:cubicBezTo>
                    <a:pt x="1444" y="928"/>
                    <a:pt x="1449" y="922"/>
                    <a:pt x="1449" y="916"/>
                  </a:cubicBezTo>
                  <a:cubicBezTo>
                    <a:pt x="1449" y="910"/>
                    <a:pt x="1444" y="904"/>
                    <a:pt x="1438" y="904"/>
                  </a:cubicBezTo>
                  <a:moveTo>
                    <a:pt x="4050" y="904"/>
                  </a:moveTo>
                  <a:cubicBezTo>
                    <a:pt x="4043" y="904"/>
                    <a:pt x="4038" y="909"/>
                    <a:pt x="4038" y="916"/>
                  </a:cubicBezTo>
                  <a:cubicBezTo>
                    <a:pt x="4038" y="923"/>
                    <a:pt x="4043" y="928"/>
                    <a:pt x="4050" y="928"/>
                  </a:cubicBezTo>
                  <a:cubicBezTo>
                    <a:pt x="4056" y="928"/>
                    <a:pt x="4062" y="923"/>
                    <a:pt x="4062" y="916"/>
                  </a:cubicBezTo>
                  <a:cubicBezTo>
                    <a:pt x="4062" y="909"/>
                    <a:pt x="4056" y="904"/>
                    <a:pt x="4050" y="904"/>
                  </a:cubicBezTo>
                  <a:moveTo>
                    <a:pt x="1568" y="903"/>
                  </a:moveTo>
                  <a:cubicBezTo>
                    <a:pt x="1561" y="903"/>
                    <a:pt x="1555" y="909"/>
                    <a:pt x="1555" y="916"/>
                  </a:cubicBezTo>
                  <a:cubicBezTo>
                    <a:pt x="1555" y="923"/>
                    <a:pt x="1561" y="929"/>
                    <a:pt x="1568" y="929"/>
                  </a:cubicBezTo>
                  <a:cubicBezTo>
                    <a:pt x="1576" y="929"/>
                    <a:pt x="1581" y="923"/>
                    <a:pt x="1581" y="916"/>
                  </a:cubicBezTo>
                  <a:cubicBezTo>
                    <a:pt x="1581" y="909"/>
                    <a:pt x="1576" y="903"/>
                    <a:pt x="1568" y="903"/>
                  </a:cubicBezTo>
                  <a:moveTo>
                    <a:pt x="3919" y="903"/>
                  </a:moveTo>
                  <a:cubicBezTo>
                    <a:pt x="3912" y="903"/>
                    <a:pt x="3906" y="909"/>
                    <a:pt x="3906" y="916"/>
                  </a:cubicBezTo>
                  <a:cubicBezTo>
                    <a:pt x="3906" y="923"/>
                    <a:pt x="3912" y="929"/>
                    <a:pt x="3919" y="929"/>
                  </a:cubicBezTo>
                  <a:cubicBezTo>
                    <a:pt x="3926" y="929"/>
                    <a:pt x="3932" y="923"/>
                    <a:pt x="3932" y="916"/>
                  </a:cubicBezTo>
                  <a:cubicBezTo>
                    <a:pt x="3932" y="909"/>
                    <a:pt x="3926" y="903"/>
                    <a:pt x="3919" y="903"/>
                  </a:cubicBezTo>
                  <a:moveTo>
                    <a:pt x="1699" y="902"/>
                  </a:moveTo>
                  <a:cubicBezTo>
                    <a:pt x="1691" y="902"/>
                    <a:pt x="1685" y="908"/>
                    <a:pt x="1685" y="916"/>
                  </a:cubicBezTo>
                  <a:cubicBezTo>
                    <a:pt x="1685" y="924"/>
                    <a:pt x="1691" y="930"/>
                    <a:pt x="1699" y="930"/>
                  </a:cubicBezTo>
                  <a:cubicBezTo>
                    <a:pt x="1707" y="930"/>
                    <a:pt x="1713" y="924"/>
                    <a:pt x="1713" y="916"/>
                  </a:cubicBezTo>
                  <a:cubicBezTo>
                    <a:pt x="1713" y="908"/>
                    <a:pt x="1707" y="902"/>
                    <a:pt x="1699" y="902"/>
                  </a:cubicBezTo>
                  <a:moveTo>
                    <a:pt x="3789" y="902"/>
                  </a:moveTo>
                  <a:cubicBezTo>
                    <a:pt x="3781" y="902"/>
                    <a:pt x="3775" y="908"/>
                    <a:pt x="3775" y="916"/>
                  </a:cubicBezTo>
                  <a:cubicBezTo>
                    <a:pt x="3775" y="924"/>
                    <a:pt x="3781" y="930"/>
                    <a:pt x="3789" y="930"/>
                  </a:cubicBezTo>
                  <a:cubicBezTo>
                    <a:pt x="3796" y="930"/>
                    <a:pt x="3803" y="924"/>
                    <a:pt x="3803" y="916"/>
                  </a:cubicBezTo>
                  <a:cubicBezTo>
                    <a:pt x="3803" y="908"/>
                    <a:pt x="3796" y="902"/>
                    <a:pt x="3789" y="902"/>
                  </a:cubicBezTo>
                  <a:moveTo>
                    <a:pt x="523" y="785"/>
                  </a:moveTo>
                  <a:cubicBezTo>
                    <a:pt x="523" y="785"/>
                    <a:pt x="523" y="785"/>
                    <a:pt x="523" y="785"/>
                  </a:cubicBezTo>
                  <a:cubicBezTo>
                    <a:pt x="523" y="786"/>
                    <a:pt x="523" y="786"/>
                    <a:pt x="523" y="786"/>
                  </a:cubicBezTo>
                  <a:cubicBezTo>
                    <a:pt x="524" y="786"/>
                    <a:pt x="524" y="786"/>
                    <a:pt x="524" y="785"/>
                  </a:cubicBezTo>
                  <a:cubicBezTo>
                    <a:pt x="524" y="785"/>
                    <a:pt x="524" y="785"/>
                    <a:pt x="523" y="785"/>
                  </a:cubicBezTo>
                  <a:moveTo>
                    <a:pt x="4964" y="784"/>
                  </a:moveTo>
                  <a:cubicBezTo>
                    <a:pt x="4964" y="784"/>
                    <a:pt x="4963" y="785"/>
                    <a:pt x="4963" y="785"/>
                  </a:cubicBezTo>
                  <a:cubicBezTo>
                    <a:pt x="4963" y="786"/>
                    <a:pt x="4964" y="786"/>
                    <a:pt x="4964" y="786"/>
                  </a:cubicBezTo>
                  <a:cubicBezTo>
                    <a:pt x="4965" y="786"/>
                    <a:pt x="4965" y="786"/>
                    <a:pt x="4965" y="785"/>
                  </a:cubicBezTo>
                  <a:cubicBezTo>
                    <a:pt x="4965" y="785"/>
                    <a:pt x="4965" y="784"/>
                    <a:pt x="4964" y="784"/>
                  </a:cubicBezTo>
                  <a:moveTo>
                    <a:pt x="654" y="783"/>
                  </a:moveTo>
                  <a:cubicBezTo>
                    <a:pt x="653" y="783"/>
                    <a:pt x="652" y="784"/>
                    <a:pt x="652" y="785"/>
                  </a:cubicBezTo>
                  <a:cubicBezTo>
                    <a:pt x="652" y="787"/>
                    <a:pt x="653" y="788"/>
                    <a:pt x="654" y="788"/>
                  </a:cubicBezTo>
                  <a:cubicBezTo>
                    <a:pt x="655" y="788"/>
                    <a:pt x="656" y="787"/>
                    <a:pt x="656" y="785"/>
                  </a:cubicBezTo>
                  <a:cubicBezTo>
                    <a:pt x="656" y="784"/>
                    <a:pt x="655" y="783"/>
                    <a:pt x="654" y="783"/>
                  </a:cubicBezTo>
                  <a:moveTo>
                    <a:pt x="4834" y="783"/>
                  </a:moveTo>
                  <a:cubicBezTo>
                    <a:pt x="4832" y="783"/>
                    <a:pt x="4831" y="784"/>
                    <a:pt x="4831" y="785"/>
                  </a:cubicBezTo>
                  <a:cubicBezTo>
                    <a:pt x="4831" y="787"/>
                    <a:pt x="4832" y="788"/>
                    <a:pt x="4834" y="788"/>
                  </a:cubicBezTo>
                  <a:cubicBezTo>
                    <a:pt x="4835" y="788"/>
                    <a:pt x="4836" y="787"/>
                    <a:pt x="4836" y="785"/>
                  </a:cubicBezTo>
                  <a:cubicBezTo>
                    <a:pt x="4836" y="784"/>
                    <a:pt x="4835" y="783"/>
                    <a:pt x="4834" y="783"/>
                  </a:cubicBezTo>
                  <a:moveTo>
                    <a:pt x="785" y="782"/>
                  </a:moveTo>
                  <a:cubicBezTo>
                    <a:pt x="783" y="782"/>
                    <a:pt x="781" y="783"/>
                    <a:pt x="781" y="785"/>
                  </a:cubicBezTo>
                  <a:cubicBezTo>
                    <a:pt x="781" y="787"/>
                    <a:pt x="783" y="789"/>
                    <a:pt x="785" y="789"/>
                  </a:cubicBezTo>
                  <a:cubicBezTo>
                    <a:pt x="787" y="789"/>
                    <a:pt x="788" y="787"/>
                    <a:pt x="788" y="785"/>
                  </a:cubicBezTo>
                  <a:cubicBezTo>
                    <a:pt x="788" y="783"/>
                    <a:pt x="787" y="782"/>
                    <a:pt x="785" y="782"/>
                  </a:cubicBezTo>
                  <a:moveTo>
                    <a:pt x="4703" y="781"/>
                  </a:moveTo>
                  <a:cubicBezTo>
                    <a:pt x="4701" y="781"/>
                    <a:pt x="4699" y="783"/>
                    <a:pt x="4699" y="785"/>
                  </a:cubicBezTo>
                  <a:cubicBezTo>
                    <a:pt x="4699" y="788"/>
                    <a:pt x="4701" y="789"/>
                    <a:pt x="4703" y="789"/>
                  </a:cubicBezTo>
                  <a:cubicBezTo>
                    <a:pt x="4705" y="789"/>
                    <a:pt x="4707" y="788"/>
                    <a:pt x="4707" y="785"/>
                  </a:cubicBezTo>
                  <a:cubicBezTo>
                    <a:pt x="4707" y="783"/>
                    <a:pt x="4705" y="781"/>
                    <a:pt x="4703" y="781"/>
                  </a:cubicBezTo>
                  <a:moveTo>
                    <a:pt x="915" y="780"/>
                  </a:moveTo>
                  <a:cubicBezTo>
                    <a:pt x="913" y="780"/>
                    <a:pt x="910" y="783"/>
                    <a:pt x="910" y="785"/>
                  </a:cubicBezTo>
                  <a:cubicBezTo>
                    <a:pt x="910" y="788"/>
                    <a:pt x="913" y="790"/>
                    <a:pt x="915" y="790"/>
                  </a:cubicBezTo>
                  <a:cubicBezTo>
                    <a:pt x="918" y="790"/>
                    <a:pt x="920" y="788"/>
                    <a:pt x="920" y="785"/>
                  </a:cubicBezTo>
                  <a:cubicBezTo>
                    <a:pt x="920" y="783"/>
                    <a:pt x="918" y="780"/>
                    <a:pt x="915" y="780"/>
                  </a:cubicBezTo>
                  <a:moveTo>
                    <a:pt x="4572" y="780"/>
                  </a:moveTo>
                  <a:cubicBezTo>
                    <a:pt x="4569" y="780"/>
                    <a:pt x="4567" y="782"/>
                    <a:pt x="4567" y="785"/>
                  </a:cubicBezTo>
                  <a:cubicBezTo>
                    <a:pt x="4567" y="788"/>
                    <a:pt x="4569" y="791"/>
                    <a:pt x="4572" y="791"/>
                  </a:cubicBezTo>
                  <a:cubicBezTo>
                    <a:pt x="4575" y="791"/>
                    <a:pt x="4578" y="788"/>
                    <a:pt x="4578" y="785"/>
                  </a:cubicBezTo>
                  <a:cubicBezTo>
                    <a:pt x="4578" y="782"/>
                    <a:pt x="4575" y="780"/>
                    <a:pt x="4572" y="780"/>
                  </a:cubicBezTo>
                  <a:moveTo>
                    <a:pt x="1046" y="779"/>
                  </a:moveTo>
                  <a:cubicBezTo>
                    <a:pt x="1042" y="779"/>
                    <a:pt x="1039" y="782"/>
                    <a:pt x="1039" y="785"/>
                  </a:cubicBezTo>
                  <a:cubicBezTo>
                    <a:pt x="1039" y="789"/>
                    <a:pt x="1042" y="792"/>
                    <a:pt x="1046" y="792"/>
                  </a:cubicBezTo>
                  <a:cubicBezTo>
                    <a:pt x="1050" y="792"/>
                    <a:pt x="1052" y="789"/>
                    <a:pt x="1052" y="785"/>
                  </a:cubicBezTo>
                  <a:cubicBezTo>
                    <a:pt x="1052" y="782"/>
                    <a:pt x="1050" y="779"/>
                    <a:pt x="1046" y="779"/>
                  </a:cubicBezTo>
                  <a:moveTo>
                    <a:pt x="4442" y="779"/>
                  </a:moveTo>
                  <a:cubicBezTo>
                    <a:pt x="4438" y="779"/>
                    <a:pt x="4435" y="782"/>
                    <a:pt x="4435" y="785"/>
                  </a:cubicBezTo>
                  <a:cubicBezTo>
                    <a:pt x="4435" y="789"/>
                    <a:pt x="4438" y="792"/>
                    <a:pt x="4442" y="792"/>
                  </a:cubicBezTo>
                  <a:cubicBezTo>
                    <a:pt x="4445" y="792"/>
                    <a:pt x="4448" y="789"/>
                    <a:pt x="4448" y="785"/>
                  </a:cubicBezTo>
                  <a:cubicBezTo>
                    <a:pt x="4448" y="782"/>
                    <a:pt x="4445" y="779"/>
                    <a:pt x="4442" y="779"/>
                  </a:cubicBezTo>
                  <a:moveTo>
                    <a:pt x="1177" y="778"/>
                  </a:moveTo>
                  <a:cubicBezTo>
                    <a:pt x="1172" y="778"/>
                    <a:pt x="1169" y="781"/>
                    <a:pt x="1169" y="785"/>
                  </a:cubicBezTo>
                  <a:cubicBezTo>
                    <a:pt x="1169" y="790"/>
                    <a:pt x="1172" y="793"/>
                    <a:pt x="1177" y="793"/>
                  </a:cubicBezTo>
                  <a:cubicBezTo>
                    <a:pt x="1181" y="793"/>
                    <a:pt x="1184" y="790"/>
                    <a:pt x="1184" y="785"/>
                  </a:cubicBezTo>
                  <a:cubicBezTo>
                    <a:pt x="1184" y="781"/>
                    <a:pt x="1181" y="778"/>
                    <a:pt x="1177" y="778"/>
                  </a:cubicBezTo>
                  <a:moveTo>
                    <a:pt x="4311" y="777"/>
                  </a:moveTo>
                  <a:cubicBezTo>
                    <a:pt x="4307" y="777"/>
                    <a:pt x="4303" y="781"/>
                    <a:pt x="4303" y="785"/>
                  </a:cubicBezTo>
                  <a:cubicBezTo>
                    <a:pt x="4303" y="790"/>
                    <a:pt x="4307" y="793"/>
                    <a:pt x="4311" y="793"/>
                  </a:cubicBezTo>
                  <a:cubicBezTo>
                    <a:pt x="4315" y="793"/>
                    <a:pt x="4319" y="790"/>
                    <a:pt x="4319" y="785"/>
                  </a:cubicBezTo>
                  <a:cubicBezTo>
                    <a:pt x="4319" y="781"/>
                    <a:pt x="4315" y="777"/>
                    <a:pt x="4311" y="777"/>
                  </a:cubicBezTo>
                  <a:moveTo>
                    <a:pt x="1307" y="776"/>
                  </a:moveTo>
                  <a:cubicBezTo>
                    <a:pt x="1302" y="776"/>
                    <a:pt x="1298" y="780"/>
                    <a:pt x="1298" y="785"/>
                  </a:cubicBezTo>
                  <a:cubicBezTo>
                    <a:pt x="1298" y="790"/>
                    <a:pt x="1302" y="794"/>
                    <a:pt x="1307" y="794"/>
                  </a:cubicBezTo>
                  <a:cubicBezTo>
                    <a:pt x="1312" y="794"/>
                    <a:pt x="1316" y="790"/>
                    <a:pt x="1316" y="785"/>
                  </a:cubicBezTo>
                  <a:cubicBezTo>
                    <a:pt x="1316" y="780"/>
                    <a:pt x="1312" y="776"/>
                    <a:pt x="1307" y="776"/>
                  </a:cubicBezTo>
                  <a:moveTo>
                    <a:pt x="4180" y="776"/>
                  </a:moveTo>
                  <a:cubicBezTo>
                    <a:pt x="4175" y="776"/>
                    <a:pt x="4171" y="780"/>
                    <a:pt x="4171" y="785"/>
                  </a:cubicBezTo>
                  <a:cubicBezTo>
                    <a:pt x="4171" y="790"/>
                    <a:pt x="4175" y="794"/>
                    <a:pt x="4180" y="794"/>
                  </a:cubicBezTo>
                  <a:cubicBezTo>
                    <a:pt x="4185" y="794"/>
                    <a:pt x="4190" y="790"/>
                    <a:pt x="4190" y="785"/>
                  </a:cubicBezTo>
                  <a:cubicBezTo>
                    <a:pt x="4190" y="780"/>
                    <a:pt x="4185" y="776"/>
                    <a:pt x="4180" y="776"/>
                  </a:cubicBezTo>
                  <a:moveTo>
                    <a:pt x="1438" y="775"/>
                  </a:moveTo>
                  <a:cubicBezTo>
                    <a:pt x="1432" y="775"/>
                    <a:pt x="1428" y="780"/>
                    <a:pt x="1428" y="785"/>
                  </a:cubicBezTo>
                  <a:cubicBezTo>
                    <a:pt x="1428" y="791"/>
                    <a:pt x="1432" y="795"/>
                    <a:pt x="1438" y="795"/>
                  </a:cubicBezTo>
                  <a:cubicBezTo>
                    <a:pt x="1443" y="795"/>
                    <a:pt x="1448" y="791"/>
                    <a:pt x="1448" y="785"/>
                  </a:cubicBezTo>
                  <a:cubicBezTo>
                    <a:pt x="1448" y="780"/>
                    <a:pt x="1443" y="775"/>
                    <a:pt x="1438" y="775"/>
                  </a:cubicBezTo>
                  <a:moveTo>
                    <a:pt x="4050" y="775"/>
                  </a:moveTo>
                  <a:cubicBezTo>
                    <a:pt x="4044" y="775"/>
                    <a:pt x="4040" y="780"/>
                    <a:pt x="4040" y="785"/>
                  </a:cubicBezTo>
                  <a:cubicBezTo>
                    <a:pt x="4040" y="791"/>
                    <a:pt x="4044" y="795"/>
                    <a:pt x="4050" y="795"/>
                  </a:cubicBezTo>
                  <a:cubicBezTo>
                    <a:pt x="4055" y="795"/>
                    <a:pt x="4060" y="791"/>
                    <a:pt x="4060" y="785"/>
                  </a:cubicBezTo>
                  <a:cubicBezTo>
                    <a:pt x="4060" y="780"/>
                    <a:pt x="4055" y="775"/>
                    <a:pt x="4050" y="775"/>
                  </a:cubicBezTo>
                  <a:moveTo>
                    <a:pt x="1568" y="774"/>
                  </a:moveTo>
                  <a:cubicBezTo>
                    <a:pt x="1562" y="774"/>
                    <a:pt x="1557" y="779"/>
                    <a:pt x="1557" y="785"/>
                  </a:cubicBezTo>
                  <a:cubicBezTo>
                    <a:pt x="1557" y="792"/>
                    <a:pt x="1562" y="797"/>
                    <a:pt x="1568" y="797"/>
                  </a:cubicBezTo>
                  <a:cubicBezTo>
                    <a:pt x="1575" y="797"/>
                    <a:pt x="1580" y="792"/>
                    <a:pt x="1580" y="785"/>
                  </a:cubicBezTo>
                  <a:cubicBezTo>
                    <a:pt x="1580" y="779"/>
                    <a:pt x="1575" y="774"/>
                    <a:pt x="1568" y="774"/>
                  </a:cubicBezTo>
                  <a:moveTo>
                    <a:pt x="3919" y="774"/>
                  </a:moveTo>
                  <a:cubicBezTo>
                    <a:pt x="3913" y="774"/>
                    <a:pt x="3908" y="779"/>
                    <a:pt x="3908" y="785"/>
                  </a:cubicBezTo>
                  <a:cubicBezTo>
                    <a:pt x="3908" y="792"/>
                    <a:pt x="3913" y="797"/>
                    <a:pt x="3919" y="797"/>
                  </a:cubicBezTo>
                  <a:cubicBezTo>
                    <a:pt x="3925" y="797"/>
                    <a:pt x="3930" y="792"/>
                    <a:pt x="3930" y="785"/>
                  </a:cubicBezTo>
                  <a:cubicBezTo>
                    <a:pt x="3930" y="779"/>
                    <a:pt x="3925" y="774"/>
                    <a:pt x="3919" y="774"/>
                  </a:cubicBezTo>
                  <a:moveTo>
                    <a:pt x="1699" y="773"/>
                  </a:moveTo>
                  <a:cubicBezTo>
                    <a:pt x="1692" y="773"/>
                    <a:pt x="1687" y="779"/>
                    <a:pt x="1687" y="785"/>
                  </a:cubicBezTo>
                  <a:cubicBezTo>
                    <a:pt x="1687" y="792"/>
                    <a:pt x="1692" y="798"/>
                    <a:pt x="1699" y="798"/>
                  </a:cubicBezTo>
                  <a:cubicBezTo>
                    <a:pt x="1706" y="798"/>
                    <a:pt x="1711" y="792"/>
                    <a:pt x="1711" y="785"/>
                  </a:cubicBezTo>
                  <a:cubicBezTo>
                    <a:pt x="1711" y="779"/>
                    <a:pt x="1706" y="773"/>
                    <a:pt x="1699" y="773"/>
                  </a:cubicBezTo>
                  <a:moveTo>
                    <a:pt x="3789" y="773"/>
                  </a:moveTo>
                  <a:cubicBezTo>
                    <a:pt x="3782" y="773"/>
                    <a:pt x="3776" y="779"/>
                    <a:pt x="3776" y="785"/>
                  </a:cubicBezTo>
                  <a:cubicBezTo>
                    <a:pt x="3776" y="792"/>
                    <a:pt x="3782" y="798"/>
                    <a:pt x="3789" y="798"/>
                  </a:cubicBezTo>
                  <a:cubicBezTo>
                    <a:pt x="3795" y="798"/>
                    <a:pt x="3801" y="792"/>
                    <a:pt x="3801" y="785"/>
                  </a:cubicBezTo>
                  <a:cubicBezTo>
                    <a:pt x="3801" y="779"/>
                    <a:pt x="3795" y="773"/>
                    <a:pt x="3789" y="773"/>
                  </a:cubicBezTo>
                  <a:moveTo>
                    <a:pt x="654" y="654"/>
                  </a:moveTo>
                  <a:cubicBezTo>
                    <a:pt x="653" y="654"/>
                    <a:pt x="653" y="654"/>
                    <a:pt x="653" y="655"/>
                  </a:cubicBezTo>
                  <a:cubicBezTo>
                    <a:pt x="653" y="655"/>
                    <a:pt x="653" y="656"/>
                    <a:pt x="654" y="656"/>
                  </a:cubicBezTo>
                  <a:cubicBezTo>
                    <a:pt x="655" y="656"/>
                    <a:pt x="655" y="655"/>
                    <a:pt x="655" y="655"/>
                  </a:cubicBezTo>
                  <a:cubicBezTo>
                    <a:pt x="655" y="654"/>
                    <a:pt x="655" y="654"/>
                    <a:pt x="654" y="654"/>
                  </a:cubicBezTo>
                  <a:moveTo>
                    <a:pt x="4834" y="654"/>
                  </a:moveTo>
                  <a:cubicBezTo>
                    <a:pt x="4833" y="654"/>
                    <a:pt x="4832" y="654"/>
                    <a:pt x="4832" y="655"/>
                  </a:cubicBezTo>
                  <a:cubicBezTo>
                    <a:pt x="4832" y="655"/>
                    <a:pt x="4833" y="656"/>
                    <a:pt x="4834" y="656"/>
                  </a:cubicBezTo>
                  <a:cubicBezTo>
                    <a:pt x="4834" y="656"/>
                    <a:pt x="4835" y="655"/>
                    <a:pt x="4835" y="655"/>
                  </a:cubicBezTo>
                  <a:cubicBezTo>
                    <a:pt x="4835" y="654"/>
                    <a:pt x="4834" y="654"/>
                    <a:pt x="4834" y="654"/>
                  </a:cubicBezTo>
                  <a:moveTo>
                    <a:pt x="785" y="653"/>
                  </a:moveTo>
                  <a:cubicBezTo>
                    <a:pt x="784" y="653"/>
                    <a:pt x="783" y="654"/>
                    <a:pt x="783" y="655"/>
                  </a:cubicBezTo>
                  <a:cubicBezTo>
                    <a:pt x="783" y="656"/>
                    <a:pt x="784" y="657"/>
                    <a:pt x="785" y="657"/>
                  </a:cubicBezTo>
                  <a:cubicBezTo>
                    <a:pt x="786" y="657"/>
                    <a:pt x="787" y="656"/>
                    <a:pt x="787" y="655"/>
                  </a:cubicBezTo>
                  <a:cubicBezTo>
                    <a:pt x="787" y="654"/>
                    <a:pt x="786" y="653"/>
                    <a:pt x="785" y="653"/>
                  </a:cubicBezTo>
                  <a:moveTo>
                    <a:pt x="4703" y="652"/>
                  </a:moveTo>
                  <a:cubicBezTo>
                    <a:pt x="4702" y="652"/>
                    <a:pt x="4700" y="653"/>
                    <a:pt x="4700" y="655"/>
                  </a:cubicBezTo>
                  <a:cubicBezTo>
                    <a:pt x="4700" y="656"/>
                    <a:pt x="4702" y="657"/>
                    <a:pt x="4703" y="657"/>
                  </a:cubicBezTo>
                  <a:cubicBezTo>
                    <a:pt x="4704" y="657"/>
                    <a:pt x="4705" y="656"/>
                    <a:pt x="4705" y="655"/>
                  </a:cubicBezTo>
                  <a:cubicBezTo>
                    <a:pt x="4705" y="653"/>
                    <a:pt x="4704" y="652"/>
                    <a:pt x="4703" y="652"/>
                  </a:cubicBezTo>
                  <a:moveTo>
                    <a:pt x="915" y="651"/>
                  </a:moveTo>
                  <a:cubicBezTo>
                    <a:pt x="913" y="651"/>
                    <a:pt x="912" y="653"/>
                    <a:pt x="912" y="655"/>
                  </a:cubicBezTo>
                  <a:cubicBezTo>
                    <a:pt x="912" y="657"/>
                    <a:pt x="913" y="658"/>
                    <a:pt x="915" y="658"/>
                  </a:cubicBezTo>
                  <a:cubicBezTo>
                    <a:pt x="917" y="658"/>
                    <a:pt x="919" y="657"/>
                    <a:pt x="919" y="655"/>
                  </a:cubicBezTo>
                  <a:cubicBezTo>
                    <a:pt x="919" y="653"/>
                    <a:pt x="917" y="651"/>
                    <a:pt x="915" y="651"/>
                  </a:cubicBezTo>
                  <a:moveTo>
                    <a:pt x="4572" y="651"/>
                  </a:moveTo>
                  <a:cubicBezTo>
                    <a:pt x="4570" y="651"/>
                    <a:pt x="4569" y="653"/>
                    <a:pt x="4569" y="655"/>
                  </a:cubicBezTo>
                  <a:cubicBezTo>
                    <a:pt x="4569" y="657"/>
                    <a:pt x="4570" y="658"/>
                    <a:pt x="4572" y="658"/>
                  </a:cubicBezTo>
                  <a:cubicBezTo>
                    <a:pt x="4574" y="658"/>
                    <a:pt x="4576" y="657"/>
                    <a:pt x="4576" y="655"/>
                  </a:cubicBezTo>
                  <a:cubicBezTo>
                    <a:pt x="4576" y="653"/>
                    <a:pt x="4574" y="651"/>
                    <a:pt x="4572" y="651"/>
                  </a:cubicBezTo>
                  <a:moveTo>
                    <a:pt x="1046" y="650"/>
                  </a:moveTo>
                  <a:cubicBezTo>
                    <a:pt x="1043" y="650"/>
                    <a:pt x="1041" y="652"/>
                    <a:pt x="1041" y="655"/>
                  </a:cubicBezTo>
                  <a:cubicBezTo>
                    <a:pt x="1041" y="658"/>
                    <a:pt x="1043" y="660"/>
                    <a:pt x="1046" y="660"/>
                  </a:cubicBezTo>
                  <a:cubicBezTo>
                    <a:pt x="1049" y="660"/>
                    <a:pt x="1051" y="658"/>
                    <a:pt x="1051" y="655"/>
                  </a:cubicBezTo>
                  <a:cubicBezTo>
                    <a:pt x="1051" y="652"/>
                    <a:pt x="1049" y="650"/>
                    <a:pt x="1046" y="650"/>
                  </a:cubicBezTo>
                  <a:moveTo>
                    <a:pt x="4442" y="650"/>
                  </a:moveTo>
                  <a:cubicBezTo>
                    <a:pt x="4439" y="650"/>
                    <a:pt x="4437" y="652"/>
                    <a:pt x="4437" y="655"/>
                  </a:cubicBezTo>
                  <a:cubicBezTo>
                    <a:pt x="4437" y="658"/>
                    <a:pt x="4439" y="660"/>
                    <a:pt x="4442" y="660"/>
                  </a:cubicBezTo>
                  <a:cubicBezTo>
                    <a:pt x="4445" y="660"/>
                    <a:pt x="4447" y="658"/>
                    <a:pt x="4447" y="655"/>
                  </a:cubicBezTo>
                  <a:cubicBezTo>
                    <a:pt x="4447" y="652"/>
                    <a:pt x="4445" y="650"/>
                    <a:pt x="4442" y="650"/>
                  </a:cubicBezTo>
                  <a:moveTo>
                    <a:pt x="1177" y="649"/>
                  </a:moveTo>
                  <a:cubicBezTo>
                    <a:pt x="1173" y="649"/>
                    <a:pt x="1170" y="651"/>
                    <a:pt x="1170" y="655"/>
                  </a:cubicBezTo>
                  <a:cubicBezTo>
                    <a:pt x="1170" y="658"/>
                    <a:pt x="1173" y="661"/>
                    <a:pt x="1177" y="661"/>
                  </a:cubicBezTo>
                  <a:cubicBezTo>
                    <a:pt x="1180" y="661"/>
                    <a:pt x="1183" y="658"/>
                    <a:pt x="1183" y="655"/>
                  </a:cubicBezTo>
                  <a:cubicBezTo>
                    <a:pt x="1183" y="651"/>
                    <a:pt x="1180" y="649"/>
                    <a:pt x="1177" y="649"/>
                  </a:cubicBezTo>
                  <a:moveTo>
                    <a:pt x="4311" y="649"/>
                  </a:moveTo>
                  <a:cubicBezTo>
                    <a:pt x="4308" y="649"/>
                    <a:pt x="4305" y="651"/>
                    <a:pt x="4305" y="655"/>
                  </a:cubicBezTo>
                  <a:cubicBezTo>
                    <a:pt x="4305" y="658"/>
                    <a:pt x="4308" y="661"/>
                    <a:pt x="4311" y="661"/>
                  </a:cubicBezTo>
                  <a:cubicBezTo>
                    <a:pt x="4314" y="661"/>
                    <a:pt x="4317" y="658"/>
                    <a:pt x="4317" y="655"/>
                  </a:cubicBezTo>
                  <a:cubicBezTo>
                    <a:pt x="4317" y="651"/>
                    <a:pt x="4314" y="649"/>
                    <a:pt x="4311" y="649"/>
                  </a:cubicBezTo>
                  <a:moveTo>
                    <a:pt x="1307" y="647"/>
                  </a:moveTo>
                  <a:cubicBezTo>
                    <a:pt x="1303" y="647"/>
                    <a:pt x="1300" y="651"/>
                    <a:pt x="1300" y="655"/>
                  </a:cubicBezTo>
                  <a:cubicBezTo>
                    <a:pt x="1300" y="659"/>
                    <a:pt x="1303" y="662"/>
                    <a:pt x="1307" y="662"/>
                  </a:cubicBezTo>
                  <a:cubicBezTo>
                    <a:pt x="1311" y="662"/>
                    <a:pt x="1314" y="659"/>
                    <a:pt x="1314" y="655"/>
                  </a:cubicBezTo>
                  <a:cubicBezTo>
                    <a:pt x="1314" y="651"/>
                    <a:pt x="1311" y="647"/>
                    <a:pt x="1307" y="647"/>
                  </a:cubicBezTo>
                  <a:moveTo>
                    <a:pt x="4180" y="647"/>
                  </a:moveTo>
                  <a:cubicBezTo>
                    <a:pt x="4176" y="647"/>
                    <a:pt x="4173" y="651"/>
                    <a:pt x="4173" y="655"/>
                  </a:cubicBezTo>
                  <a:cubicBezTo>
                    <a:pt x="4173" y="659"/>
                    <a:pt x="4176" y="662"/>
                    <a:pt x="4180" y="662"/>
                  </a:cubicBezTo>
                  <a:cubicBezTo>
                    <a:pt x="4185" y="662"/>
                    <a:pt x="4188" y="659"/>
                    <a:pt x="4188" y="655"/>
                  </a:cubicBezTo>
                  <a:cubicBezTo>
                    <a:pt x="4188" y="651"/>
                    <a:pt x="4185" y="647"/>
                    <a:pt x="4180" y="647"/>
                  </a:cubicBezTo>
                  <a:moveTo>
                    <a:pt x="1438" y="646"/>
                  </a:moveTo>
                  <a:cubicBezTo>
                    <a:pt x="1433" y="646"/>
                    <a:pt x="1429" y="650"/>
                    <a:pt x="1429" y="655"/>
                  </a:cubicBezTo>
                  <a:cubicBezTo>
                    <a:pt x="1429" y="659"/>
                    <a:pt x="1433" y="663"/>
                    <a:pt x="1438" y="663"/>
                  </a:cubicBezTo>
                  <a:cubicBezTo>
                    <a:pt x="1442" y="663"/>
                    <a:pt x="1446" y="659"/>
                    <a:pt x="1446" y="655"/>
                  </a:cubicBezTo>
                  <a:cubicBezTo>
                    <a:pt x="1446" y="650"/>
                    <a:pt x="1442" y="646"/>
                    <a:pt x="1438" y="646"/>
                  </a:cubicBezTo>
                  <a:moveTo>
                    <a:pt x="4050" y="646"/>
                  </a:moveTo>
                  <a:cubicBezTo>
                    <a:pt x="4045" y="646"/>
                    <a:pt x="4041" y="650"/>
                    <a:pt x="4041" y="655"/>
                  </a:cubicBezTo>
                  <a:cubicBezTo>
                    <a:pt x="4041" y="660"/>
                    <a:pt x="4045" y="663"/>
                    <a:pt x="4050" y="663"/>
                  </a:cubicBezTo>
                  <a:cubicBezTo>
                    <a:pt x="4055" y="663"/>
                    <a:pt x="4059" y="660"/>
                    <a:pt x="4059" y="655"/>
                  </a:cubicBezTo>
                  <a:cubicBezTo>
                    <a:pt x="4059" y="650"/>
                    <a:pt x="4055" y="646"/>
                    <a:pt x="4050" y="646"/>
                  </a:cubicBezTo>
                  <a:moveTo>
                    <a:pt x="1568" y="645"/>
                  </a:moveTo>
                  <a:cubicBezTo>
                    <a:pt x="1563" y="645"/>
                    <a:pt x="1559" y="650"/>
                    <a:pt x="1559" y="655"/>
                  </a:cubicBezTo>
                  <a:cubicBezTo>
                    <a:pt x="1559" y="660"/>
                    <a:pt x="1563" y="664"/>
                    <a:pt x="1568" y="664"/>
                  </a:cubicBezTo>
                  <a:cubicBezTo>
                    <a:pt x="1574" y="664"/>
                    <a:pt x="1578" y="660"/>
                    <a:pt x="1578" y="655"/>
                  </a:cubicBezTo>
                  <a:cubicBezTo>
                    <a:pt x="1578" y="650"/>
                    <a:pt x="1574" y="645"/>
                    <a:pt x="1568" y="645"/>
                  </a:cubicBezTo>
                  <a:moveTo>
                    <a:pt x="3919" y="645"/>
                  </a:moveTo>
                  <a:cubicBezTo>
                    <a:pt x="3914" y="645"/>
                    <a:pt x="3910" y="650"/>
                    <a:pt x="3910" y="655"/>
                  </a:cubicBezTo>
                  <a:cubicBezTo>
                    <a:pt x="3910" y="660"/>
                    <a:pt x="3914" y="664"/>
                    <a:pt x="3919" y="664"/>
                  </a:cubicBezTo>
                  <a:cubicBezTo>
                    <a:pt x="3924" y="664"/>
                    <a:pt x="3929" y="660"/>
                    <a:pt x="3929" y="655"/>
                  </a:cubicBezTo>
                  <a:cubicBezTo>
                    <a:pt x="3929" y="650"/>
                    <a:pt x="3924" y="645"/>
                    <a:pt x="3919" y="645"/>
                  </a:cubicBezTo>
                  <a:moveTo>
                    <a:pt x="1699" y="644"/>
                  </a:moveTo>
                  <a:cubicBezTo>
                    <a:pt x="1693" y="644"/>
                    <a:pt x="1688" y="649"/>
                    <a:pt x="1688" y="655"/>
                  </a:cubicBezTo>
                  <a:cubicBezTo>
                    <a:pt x="1688" y="661"/>
                    <a:pt x="1693" y="665"/>
                    <a:pt x="1699" y="665"/>
                  </a:cubicBezTo>
                  <a:cubicBezTo>
                    <a:pt x="1705" y="665"/>
                    <a:pt x="1709" y="661"/>
                    <a:pt x="1709" y="655"/>
                  </a:cubicBezTo>
                  <a:cubicBezTo>
                    <a:pt x="1709" y="649"/>
                    <a:pt x="1705" y="644"/>
                    <a:pt x="1699" y="644"/>
                  </a:cubicBezTo>
                  <a:moveTo>
                    <a:pt x="3789" y="644"/>
                  </a:moveTo>
                  <a:cubicBezTo>
                    <a:pt x="3783" y="644"/>
                    <a:pt x="3778" y="649"/>
                    <a:pt x="3778" y="655"/>
                  </a:cubicBezTo>
                  <a:cubicBezTo>
                    <a:pt x="3778" y="661"/>
                    <a:pt x="3783" y="665"/>
                    <a:pt x="3789" y="665"/>
                  </a:cubicBezTo>
                  <a:cubicBezTo>
                    <a:pt x="3794" y="665"/>
                    <a:pt x="3799" y="661"/>
                    <a:pt x="3799" y="655"/>
                  </a:cubicBezTo>
                  <a:cubicBezTo>
                    <a:pt x="3799" y="649"/>
                    <a:pt x="3794" y="644"/>
                    <a:pt x="3789" y="644"/>
                  </a:cubicBezTo>
                  <a:moveTo>
                    <a:pt x="785" y="523"/>
                  </a:moveTo>
                  <a:cubicBezTo>
                    <a:pt x="784" y="523"/>
                    <a:pt x="784" y="524"/>
                    <a:pt x="784" y="524"/>
                  </a:cubicBezTo>
                  <a:cubicBezTo>
                    <a:pt x="784" y="525"/>
                    <a:pt x="784" y="525"/>
                    <a:pt x="785" y="525"/>
                  </a:cubicBezTo>
                  <a:cubicBezTo>
                    <a:pt x="785" y="525"/>
                    <a:pt x="785" y="525"/>
                    <a:pt x="785" y="524"/>
                  </a:cubicBezTo>
                  <a:cubicBezTo>
                    <a:pt x="785" y="524"/>
                    <a:pt x="785" y="523"/>
                    <a:pt x="785" y="523"/>
                  </a:cubicBezTo>
                  <a:moveTo>
                    <a:pt x="4703" y="523"/>
                  </a:moveTo>
                  <a:cubicBezTo>
                    <a:pt x="4702" y="523"/>
                    <a:pt x="4702" y="524"/>
                    <a:pt x="4702" y="524"/>
                  </a:cubicBezTo>
                  <a:cubicBezTo>
                    <a:pt x="4702" y="525"/>
                    <a:pt x="4702" y="525"/>
                    <a:pt x="4703" y="525"/>
                  </a:cubicBezTo>
                  <a:cubicBezTo>
                    <a:pt x="4704" y="525"/>
                    <a:pt x="4704" y="525"/>
                    <a:pt x="4704" y="524"/>
                  </a:cubicBezTo>
                  <a:cubicBezTo>
                    <a:pt x="4704" y="524"/>
                    <a:pt x="4704" y="523"/>
                    <a:pt x="4703" y="523"/>
                  </a:cubicBezTo>
                  <a:moveTo>
                    <a:pt x="915" y="522"/>
                  </a:moveTo>
                  <a:cubicBezTo>
                    <a:pt x="914" y="522"/>
                    <a:pt x="913" y="523"/>
                    <a:pt x="913" y="524"/>
                  </a:cubicBezTo>
                  <a:cubicBezTo>
                    <a:pt x="913" y="525"/>
                    <a:pt x="914" y="526"/>
                    <a:pt x="915" y="526"/>
                  </a:cubicBezTo>
                  <a:cubicBezTo>
                    <a:pt x="917" y="526"/>
                    <a:pt x="917" y="525"/>
                    <a:pt x="917" y="524"/>
                  </a:cubicBezTo>
                  <a:cubicBezTo>
                    <a:pt x="917" y="523"/>
                    <a:pt x="917" y="522"/>
                    <a:pt x="915" y="522"/>
                  </a:cubicBezTo>
                  <a:moveTo>
                    <a:pt x="4572" y="522"/>
                  </a:moveTo>
                  <a:cubicBezTo>
                    <a:pt x="4571" y="522"/>
                    <a:pt x="4570" y="523"/>
                    <a:pt x="4570" y="524"/>
                  </a:cubicBezTo>
                  <a:cubicBezTo>
                    <a:pt x="4570" y="525"/>
                    <a:pt x="4571" y="526"/>
                    <a:pt x="4572" y="526"/>
                  </a:cubicBezTo>
                  <a:cubicBezTo>
                    <a:pt x="4574" y="526"/>
                    <a:pt x="4574" y="525"/>
                    <a:pt x="4574" y="524"/>
                  </a:cubicBezTo>
                  <a:cubicBezTo>
                    <a:pt x="4574" y="523"/>
                    <a:pt x="4574" y="522"/>
                    <a:pt x="4572" y="522"/>
                  </a:cubicBezTo>
                  <a:moveTo>
                    <a:pt x="1046" y="521"/>
                  </a:moveTo>
                  <a:cubicBezTo>
                    <a:pt x="1044" y="521"/>
                    <a:pt x="1043" y="522"/>
                    <a:pt x="1043" y="524"/>
                  </a:cubicBezTo>
                  <a:cubicBezTo>
                    <a:pt x="1043" y="526"/>
                    <a:pt x="1044" y="527"/>
                    <a:pt x="1046" y="527"/>
                  </a:cubicBezTo>
                  <a:cubicBezTo>
                    <a:pt x="1048" y="527"/>
                    <a:pt x="1049" y="526"/>
                    <a:pt x="1049" y="524"/>
                  </a:cubicBezTo>
                  <a:cubicBezTo>
                    <a:pt x="1049" y="522"/>
                    <a:pt x="1048" y="521"/>
                    <a:pt x="1046" y="521"/>
                  </a:cubicBezTo>
                  <a:moveTo>
                    <a:pt x="4442" y="521"/>
                  </a:moveTo>
                  <a:cubicBezTo>
                    <a:pt x="4440" y="521"/>
                    <a:pt x="4438" y="522"/>
                    <a:pt x="4438" y="524"/>
                  </a:cubicBezTo>
                  <a:cubicBezTo>
                    <a:pt x="4438" y="526"/>
                    <a:pt x="4440" y="528"/>
                    <a:pt x="4442" y="528"/>
                  </a:cubicBezTo>
                  <a:cubicBezTo>
                    <a:pt x="4444" y="528"/>
                    <a:pt x="4445" y="526"/>
                    <a:pt x="4445" y="524"/>
                  </a:cubicBezTo>
                  <a:cubicBezTo>
                    <a:pt x="4445" y="522"/>
                    <a:pt x="4444" y="521"/>
                    <a:pt x="4442" y="521"/>
                  </a:cubicBezTo>
                  <a:moveTo>
                    <a:pt x="1177" y="519"/>
                  </a:moveTo>
                  <a:cubicBezTo>
                    <a:pt x="1174" y="519"/>
                    <a:pt x="1172" y="522"/>
                    <a:pt x="1172" y="524"/>
                  </a:cubicBezTo>
                  <a:cubicBezTo>
                    <a:pt x="1172" y="527"/>
                    <a:pt x="1174" y="529"/>
                    <a:pt x="1177" y="529"/>
                  </a:cubicBezTo>
                  <a:cubicBezTo>
                    <a:pt x="1179" y="529"/>
                    <a:pt x="1181" y="527"/>
                    <a:pt x="1181" y="524"/>
                  </a:cubicBezTo>
                  <a:cubicBezTo>
                    <a:pt x="1181" y="522"/>
                    <a:pt x="1179" y="519"/>
                    <a:pt x="1177" y="519"/>
                  </a:cubicBezTo>
                  <a:moveTo>
                    <a:pt x="4311" y="519"/>
                  </a:moveTo>
                  <a:cubicBezTo>
                    <a:pt x="4308" y="519"/>
                    <a:pt x="4306" y="522"/>
                    <a:pt x="4306" y="524"/>
                  </a:cubicBezTo>
                  <a:cubicBezTo>
                    <a:pt x="4306" y="527"/>
                    <a:pt x="4308" y="529"/>
                    <a:pt x="4311" y="529"/>
                  </a:cubicBezTo>
                  <a:cubicBezTo>
                    <a:pt x="4314" y="529"/>
                    <a:pt x="4316" y="527"/>
                    <a:pt x="4316" y="524"/>
                  </a:cubicBezTo>
                  <a:cubicBezTo>
                    <a:pt x="4316" y="522"/>
                    <a:pt x="4314" y="519"/>
                    <a:pt x="4311" y="519"/>
                  </a:cubicBezTo>
                  <a:moveTo>
                    <a:pt x="1307" y="518"/>
                  </a:moveTo>
                  <a:cubicBezTo>
                    <a:pt x="1304" y="518"/>
                    <a:pt x="1301" y="521"/>
                    <a:pt x="1301" y="524"/>
                  </a:cubicBezTo>
                  <a:cubicBezTo>
                    <a:pt x="1301" y="527"/>
                    <a:pt x="1304" y="530"/>
                    <a:pt x="1307" y="530"/>
                  </a:cubicBezTo>
                  <a:cubicBezTo>
                    <a:pt x="1310" y="530"/>
                    <a:pt x="1313" y="527"/>
                    <a:pt x="1313" y="524"/>
                  </a:cubicBezTo>
                  <a:cubicBezTo>
                    <a:pt x="1313" y="521"/>
                    <a:pt x="1310" y="518"/>
                    <a:pt x="1307" y="518"/>
                  </a:cubicBezTo>
                  <a:moveTo>
                    <a:pt x="4180" y="518"/>
                  </a:moveTo>
                  <a:cubicBezTo>
                    <a:pt x="4177" y="518"/>
                    <a:pt x="4175" y="521"/>
                    <a:pt x="4175" y="524"/>
                  </a:cubicBezTo>
                  <a:cubicBezTo>
                    <a:pt x="4175" y="527"/>
                    <a:pt x="4177" y="530"/>
                    <a:pt x="4180" y="530"/>
                  </a:cubicBezTo>
                  <a:cubicBezTo>
                    <a:pt x="4184" y="530"/>
                    <a:pt x="4186" y="527"/>
                    <a:pt x="4186" y="524"/>
                  </a:cubicBezTo>
                  <a:cubicBezTo>
                    <a:pt x="4186" y="521"/>
                    <a:pt x="4184" y="518"/>
                    <a:pt x="4180" y="518"/>
                  </a:cubicBezTo>
                  <a:moveTo>
                    <a:pt x="1438" y="517"/>
                  </a:moveTo>
                  <a:cubicBezTo>
                    <a:pt x="1434" y="517"/>
                    <a:pt x="1431" y="520"/>
                    <a:pt x="1431" y="524"/>
                  </a:cubicBezTo>
                  <a:cubicBezTo>
                    <a:pt x="1431" y="528"/>
                    <a:pt x="1434" y="531"/>
                    <a:pt x="1438" y="531"/>
                  </a:cubicBezTo>
                  <a:cubicBezTo>
                    <a:pt x="1442" y="531"/>
                    <a:pt x="1445" y="528"/>
                    <a:pt x="1445" y="524"/>
                  </a:cubicBezTo>
                  <a:cubicBezTo>
                    <a:pt x="1445" y="520"/>
                    <a:pt x="1442" y="517"/>
                    <a:pt x="1438" y="517"/>
                  </a:cubicBezTo>
                  <a:moveTo>
                    <a:pt x="4050" y="517"/>
                  </a:moveTo>
                  <a:cubicBezTo>
                    <a:pt x="4046" y="517"/>
                    <a:pt x="4043" y="520"/>
                    <a:pt x="4043" y="524"/>
                  </a:cubicBezTo>
                  <a:cubicBezTo>
                    <a:pt x="4043" y="528"/>
                    <a:pt x="4046" y="531"/>
                    <a:pt x="4050" y="531"/>
                  </a:cubicBezTo>
                  <a:cubicBezTo>
                    <a:pt x="4054" y="531"/>
                    <a:pt x="4057" y="528"/>
                    <a:pt x="4057" y="524"/>
                  </a:cubicBezTo>
                  <a:cubicBezTo>
                    <a:pt x="4057" y="520"/>
                    <a:pt x="4054" y="517"/>
                    <a:pt x="4050" y="517"/>
                  </a:cubicBezTo>
                  <a:moveTo>
                    <a:pt x="1568" y="517"/>
                  </a:moveTo>
                  <a:cubicBezTo>
                    <a:pt x="1564" y="517"/>
                    <a:pt x="1561" y="520"/>
                    <a:pt x="1561" y="524"/>
                  </a:cubicBezTo>
                  <a:cubicBezTo>
                    <a:pt x="1561" y="528"/>
                    <a:pt x="1564" y="532"/>
                    <a:pt x="1568" y="532"/>
                  </a:cubicBezTo>
                  <a:cubicBezTo>
                    <a:pt x="1573" y="532"/>
                    <a:pt x="1576" y="528"/>
                    <a:pt x="1576" y="524"/>
                  </a:cubicBezTo>
                  <a:cubicBezTo>
                    <a:pt x="1576" y="520"/>
                    <a:pt x="1573" y="517"/>
                    <a:pt x="1568" y="517"/>
                  </a:cubicBezTo>
                  <a:moveTo>
                    <a:pt x="3919" y="517"/>
                  </a:moveTo>
                  <a:cubicBezTo>
                    <a:pt x="3915" y="517"/>
                    <a:pt x="3912" y="520"/>
                    <a:pt x="3912" y="524"/>
                  </a:cubicBezTo>
                  <a:cubicBezTo>
                    <a:pt x="3912" y="528"/>
                    <a:pt x="3915" y="532"/>
                    <a:pt x="3919" y="532"/>
                  </a:cubicBezTo>
                  <a:cubicBezTo>
                    <a:pt x="3923" y="532"/>
                    <a:pt x="3927" y="528"/>
                    <a:pt x="3927" y="524"/>
                  </a:cubicBezTo>
                  <a:cubicBezTo>
                    <a:pt x="3927" y="520"/>
                    <a:pt x="3923" y="517"/>
                    <a:pt x="3919" y="517"/>
                  </a:cubicBezTo>
                  <a:moveTo>
                    <a:pt x="1699" y="515"/>
                  </a:moveTo>
                  <a:cubicBezTo>
                    <a:pt x="1694" y="515"/>
                    <a:pt x="1690" y="519"/>
                    <a:pt x="1690" y="524"/>
                  </a:cubicBezTo>
                  <a:cubicBezTo>
                    <a:pt x="1690" y="529"/>
                    <a:pt x="1694" y="533"/>
                    <a:pt x="1699" y="533"/>
                  </a:cubicBezTo>
                  <a:cubicBezTo>
                    <a:pt x="1704" y="533"/>
                    <a:pt x="1708" y="529"/>
                    <a:pt x="1708" y="524"/>
                  </a:cubicBezTo>
                  <a:cubicBezTo>
                    <a:pt x="1708" y="519"/>
                    <a:pt x="1704" y="515"/>
                    <a:pt x="1699" y="515"/>
                  </a:cubicBezTo>
                  <a:moveTo>
                    <a:pt x="3789" y="515"/>
                  </a:moveTo>
                  <a:cubicBezTo>
                    <a:pt x="3784" y="515"/>
                    <a:pt x="3780" y="519"/>
                    <a:pt x="3780" y="524"/>
                  </a:cubicBezTo>
                  <a:cubicBezTo>
                    <a:pt x="3780" y="529"/>
                    <a:pt x="3784" y="533"/>
                    <a:pt x="3789" y="533"/>
                  </a:cubicBezTo>
                  <a:cubicBezTo>
                    <a:pt x="3793" y="533"/>
                    <a:pt x="3797" y="529"/>
                    <a:pt x="3797" y="524"/>
                  </a:cubicBezTo>
                  <a:cubicBezTo>
                    <a:pt x="3797" y="519"/>
                    <a:pt x="3793" y="515"/>
                    <a:pt x="3789" y="515"/>
                  </a:cubicBezTo>
                  <a:moveTo>
                    <a:pt x="915" y="393"/>
                  </a:moveTo>
                  <a:cubicBezTo>
                    <a:pt x="915" y="393"/>
                    <a:pt x="915" y="393"/>
                    <a:pt x="915" y="394"/>
                  </a:cubicBezTo>
                  <a:cubicBezTo>
                    <a:pt x="915" y="394"/>
                    <a:pt x="915" y="394"/>
                    <a:pt x="915" y="394"/>
                  </a:cubicBezTo>
                  <a:cubicBezTo>
                    <a:pt x="916" y="394"/>
                    <a:pt x="916" y="394"/>
                    <a:pt x="916" y="394"/>
                  </a:cubicBezTo>
                  <a:cubicBezTo>
                    <a:pt x="916" y="393"/>
                    <a:pt x="916" y="393"/>
                    <a:pt x="915" y="393"/>
                  </a:cubicBezTo>
                  <a:moveTo>
                    <a:pt x="4572" y="393"/>
                  </a:moveTo>
                  <a:cubicBezTo>
                    <a:pt x="4572" y="393"/>
                    <a:pt x="4572" y="393"/>
                    <a:pt x="4572" y="394"/>
                  </a:cubicBezTo>
                  <a:cubicBezTo>
                    <a:pt x="4572" y="394"/>
                    <a:pt x="4572" y="394"/>
                    <a:pt x="4572" y="394"/>
                  </a:cubicBezTo>
                  <a:cubicBezTo>
                    <a:pt x="4573" y="394"/>
                    <a:pt x="4573" y="394"/>
                    <a:pt x="4573" y="394"/>
                  </a:cubicBezTo>
                  <a:cubicBezTo>
                    <a:pt x="4573" y="393"/>
                    <a:pt x="4573" y="393"/>
                    <a:pt x="4572" y="393"/>
                  </a:cubicBezTo>
                  <a:moveTo>
                    <a:pt x="1046" y="392"/>
                  </a:moveTo>
                  <a:cubicBezTo>
                    <a:pt x="1045" y="392"/>
                    <a:pt x="1044" y="393"/>
                    <a:pt x="1044" y="394"/>
                  </a:cubicBezTo>
                  <a:cubicBezTo>
                    <a:pt x="1044" y="395"/>
                    <a:pt x="1045" y="395"/>
                    <a:pt x="1046" y="395"/>
                  </a:cubicBezTo>
                  <a:cubicBezTo>
                    <a:pt x="1047" y="395"/>
                    <a:pt x="1048" y="395"/>
                    <a:pt x="1048" y="394"/>
                  </a:cubicBezTo>
                  <a:cubicBezTo>
                    <a:pt x="1048" y="393"/>
                    <a:pt x="1047" y="392"/>
                    <a:pt x="1046" y="392"/>
                  </a:cubicBezTo>
                  <a:moveTo>
                    <a:pt x="4442" y="392"/>
                  </a:moveTo>
                  <a:cubicBezTo>
                    <a:pt x="4441" y="392"/>
                    <a:pt x="4440" y="393"/>
                    <a:pt x="4440" y="394"/>
                  </a:cubicBezTo>
                  <a:cubicBezTo>
                    <a:pt x="4440" y="395"/>
                    <a:pt x="4441" y="395"/>
                    <a:pt x="4442" y="395"/>
                  </a:cubicBezTo>
                  <a:cubicBezTo>
                    <a:pt x="4443" y="395"/>
                    <a:pt x="4444" y="395"/>
                    <a:pt x="4444" y="394"/>
                  </a:cubicBezTo>
                  <a:cubicBezTo>
                    <a:pt x="4444" y="393"/>
                    <a:pt x="4443" y="392"/>
                    <a:pt x="4442" y="392"/>
                  </a:cubicBezTo>
                  <a:moveTo>
                    <a:pt x="1177" y="391"/>
                  </a:moveTo>
                  <a:cubicBezTo>
                    <a:pt x="1175" y="391"/>
                    <a:pt x="1174" y="392"/>
                    <a:pt x="1174" y="394"/>
                  </a:cubicBezTo>
                  <a:cubicBezTo>
                    <a:pt x="1174" y="395"/>
                    <a:pt x="1175" y="396"/>
                    <a:pt x="1177" y="396"/>
                  </a:cubicBezTo>
                  <a:cubicBezTo>
                    <a:pt x="1178" y="396"/>
                    <a:pt x="1179" y="395"/>
                    <a:pt x="1179" y="394"/>
                  </a:cubicBezTo>
                  <a:cubicBezTo>
                    <a:pt x="1179" y="392"/>
                    <a:pt x="1178" y="391"/>
                    <a:pt x="1177" y="391"/>
                  </a:cubicBezTo>
                  <a:moveTo>
                    <a:pt x="4311" y="391"/>
                  </a:moveTo>
                  <a:cubicBezTo>
                    <a:pt x="4309" y="391"/>
                    <a:pt x="4308" y="392"/>
                    <a:pt x="4308" y="394"/>
                  </a:cubicBezTo>
                  <a:cubicBezTo>
                    <a:pt x="4308" y="395"/>
                    <a:pt x="4309" y="396"/>
                    <a:pt x="4311" y="396"/>
                  </a:cubicBezTo>
                  <a:cubicBezTo>
                    <a:pt x="4313" y="396"/>
                    <a:pt x="4314" y="395"/>
                    <a:pt x="4314" y="394"/>
                  </a:cubicBezTo>
                  <a:cubicBezTo>
                    <a:pt x="4314" y="392"/>
                    <a:pt x="4313" y="391"/>
                    <a:pt x="4311" y="391"/>
                  </a:cubicBezTo>
                  <a:moveTo>
                    <a:pt x="1307" y="390"/>
                  </a:moveTo>
                  <a:cubicBezTo>
                    <a:pt x="1305" y="390"/>
                    <a:pt x="1303" y="391"/>
                    <a:pt x="1303" y="394"/>
                  </a:cubicBezTo>
                  <a:cubicBezTo>
                    <a:pt x="1303" y="396"/>
                    <a:pt x="1305" y="397"/>
                    <a:pt x="1307" y="397"/>
                  </a:cubicBezTo>
                  <a:cubicBezTo>
                    <a:pt x="1309" y="397"/>
                    <a:pt x="1311" y="396"/>
                    <a:pt x="1311" y="394"/>
                  </a:cubicBezTo>
                  <a:cubicBezTo>
                    <a:pt x="1311" y="391"/>
                    <a:pt x="1309" y="390"/>
                    <a:pt x="1307" y="390"/>
                  </a:cubicBezTo>
                  <a:moveTo>
                    <a:pt x="4180" y="390"/>
                  </a:moveTo>
                  <a:cubicBezTo>
                    <a:pt x="4178" y="390"/>
                    <a:pt x="4176" y="391"/>
                    <a:pt x="4176" y="394"/>
                  </a:cubicBezTo>
                  <a:cubicBezTo>
                    <a:pt x="4176" y="396"/>
                    <a:pt x="4178" y="397"/>
                    <a:pt x="4180" y="397"/>
                  </a:cubicBezTo>
                  <a:cubicBezTo>
                    <a:pt x="4183" y="397"/>
                    <a:pt x="4184" y="396"/>
                    <a:pt x="4184" y="394"/>
                  </a:cubicBezTo>
                  <a:cubicBezTo>
                    <a:pt x="4184" y="391"/>
                    <a:pt x="4183" y="390"/>
                    <a:pt x="4180" y="390"/>
                  </a:cubicBezTo>
                  <a:moveTo>
                    <a:pt x="1438" y="388"/>
                  </a:moveTo>
                  <a:cubicBezTo>
                    <a:pt x="1435" y="388"/>
                    <a:pt x="1433" y="391"/>
                    <a:pt x="1433" y="394"/>
                  </a:cubicBezTo>
                  <a:cubicBezTo>
                    <a:pt x="1433" y="396"/>
                    <a:pt x="1435" y="399"/>
                    <a:pt x="1438" y="399"/>
                  </a:cubicBezTo>
                  <a:cubicBezTo>
                    <a:pt x="1441" y="399"/>
                    <a:pt x="1443" y="396"/>
                    <a:pt x="1443" y="394"/>
                  </a:cubicBezTo>
                  <a:cubicBezTo>
                    <a:pt x="1443" y="391"/>
                    <a:pt x="1441" y="388"/>
                    <a:pt x="1438" y="388"/>
                  </a:cubicBezTo>
                  <a:moveTo>
                    <a:pt x="4050" y="388"/>
                  </a:moveTo>
                  <a:cubicBezTo>
                    <a:pt x="4047" y="388"/>
                    <a:pt x="4045" y="391"/>
                    <a:pt x="4045" y="394"/>
                  </a:cubicBezTo>
                  <a:cubicBezTo>
                    <a:pt x="4045" y="396"/>
                    <a:pt x="4047" y="399"/>
                    <a:pt x="4050" y="399"/>
                  </a:cubicBezTo>
                  <a:cubicBezTo>
                    <a:pt x="4053" y="399"/>
                    <a:pt x="4055" y="396"/>
                    <a:pt x="4055" y="394"/>
                  </a:cubicBezTo>
                  <a:cubicBezTo>
                    <a:pt x="4055" y="391"/>
                    <a:pt x="4053" y="388"/>
                    <a:pt x="4050" y="388"/>
                  </a:cubicBezTo>
                  <a:moveTo>
                    <a:pt x="1568" y="388"/>
                  </a:moveTo>
                  <a:cubicBezTo>
                    <a:pt x="1565" y="388"/>
                    <a:pt x="1563" y="390"/>
                    <a:pt x="1563" y="394"/>
                  </a:cubicBezTo>
                  <a:cubicBezTo>
                    <a:pt x="1563" y="397"/>
                    <a:pt x="1565" y="399"/>
                    <a:pt x="1568" y="399"/>
                  </a:cubicBezTo>
                  <a:cubicBezTo>
                    <a:pt x="1572" y="399"/>
                    <a:pt x="1574" y="397"/>
                    <a:pt x="1574" y="394"/>
                  </a:cubicBezTo>
                  <a:cubicBezTo>
                    <a:pt x="1574" y="390"/>
                    <a:pt x="1572" y="388"/>
                    <a:pt x="1568" y="388"/>
                  </a:cubicBezTo>
                  <a:moveTo>
                    <a:pt x="3919" y="387"/>
                  </a:moveTo>
                  <a:cubicBezTo>
                    <a:pt x="3916" y="387"/>
                    <a:pt x="3913" y="390"/>
                    <a:pt x="3913" y="394"/>
                  </a:cubicBezTo>
                  <a:cubicBezTo>
                    <a:pt x="3913" y="397"/>
                    <a:pt x="3916" y="400"/>
                    <a:pt x="3919" y="400"/>
                  </a:cubicBezTo>
                  <a:cubicBezTo>
                    <a:pt x="3923" y="400"/>
                    <a:pt x="3925" y="397"/>
                    <a:pt x="3925" y="394"/>
                  </a:cubicBezTo>
                  <a:cubicBezTo>
                    <a:pt x="3925" y="390"/>
                    <a:pt x="3923" y="387"/>
                    <a:pt x="3919" y="387"/>
                  </a:cubicBezTo>
                  <a:moveTo>
                    <a:pt x="1699" y="387"/>
                  </a:moveTo>
                  <a:cubicBezTo>
                    <a:pt x="1695" y="387"/>
                    <a:pt x="1692" y="390"/>
                    <a:pt x="1692" y="394"/>
                  </a:cubicBezTo>
                  <a:cubicBezTo>
                    <a:pt x="1692" y="397"/>
                    <a:pt x="1695" y="400"/>
                    <a:pt x="1699" y="400"/>
                  </a:cubicBezTo>
                  <a:cubicBezTo>
                    <a:pt x="1703" y="400"/>
                    <a:pt x="1706" y="397"/>
                    <a:pt x="1706" y="394"/>
                  </a:cubicBezTo>
                  <a:cubicBezTo>
                    <a:pt x="1706" y="390"/>
                    <a:pt x="1703" y="387"/>
                    <a:pt x="1699" y="387"/>
                  </a:cubicBezTo>
                  <a:moveTo>
                    <a:pt x="3789" y="387"/>
                  </a:moveTo>
                  <a:cubicBezTo>
                    <a:pt x="3785" y="387"/>
                    <a:pt x="3782" y="390"/>
                    <a:pt x="3782" y="394"/>
                  </a:cubicBezTo>
                  <a:cubicBezTo>
                    <a:pt x="3782" y="397"/>
                    <a:pt x="3785" y="400"/>
                    <a:pt x="3789" y="400"/>
                  </a:cubicBezTo>
                  <a:cubicBezTo>
                    <a:pt x="3792" y="400"/>
                    <a:pt x="3796" y="397"/>
                    <a:pt x="3796" y="394"/>
                  </a:cubicBezTo>
                  <a:cubicBezTo>
                    <a:pt x="3796" y="390"/>
                    <a:pt x="3792" y="387"/>
                    <a:pt x="3789" y="387"/>
                  </a:cubicBezTo>
                  <a:moveTo>
                    <a:pt x="1046" y="263"/>
                  </a:move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moveTo>
                    <a:pt x="4442" y="263"/>
                  </a:moveTo>
                  <a:cubicBezTo>
                    <a:pt x="4441" y="263"/>
                    <a:pt x="4441" y="263"/>
                    <a:pt x="4441" y="263"/>
                  </a:cubicBezTo>
                  <a:cubicBezTo>
                    <a:pt x="4442" y="263"/>
                    <a:pt x="4442" y="263"/>
                    <a:pt x="4442" y="263"/>
                  </a:cubicBezTo>
                  <a:cubicBezTo>
                    <a:pt x="4442" y="263"/>
                    <a:pt x="4442" y="263"/>
                    <a:pt x="4442" y="263"/>
                  </a:cubicBezTo>
                  <a:cubicBezTo>
                    <a:pt x="4442" y="263"/>
                    <a:pt x="4442" y="263"/>
                    <a:pt x="4442" y="263"/>
                  </a:cubicBezTo>
                  <a:moveTo>
                    <a:pt x="1177" y="262"/>
                  </a:moveTo>
                  <a:cubicBezTo>
                    <a:pt x="1176" y="262"/>
                    <a:pt x="1175" y="262"/>
                    <a:pt x="1175" y="263"/>
                  </a:cubicBezTo>
                  <a:cubicBezTo>
                    <a:pt x="1175" y="264"/>
                    <a:pt x="1176" y="264"/>
                    <a:pt x="1177" y="264"/>
                  </a:cubicBezTo>
                  <a:cubicBezTo>
                    <a:pt x="1177" y="264"/>
                    <a:pt x="1178" y="264"/>
                    <a:pt x="1178" y="263"/>
                  </a:cubicBezTo>
                  <a:cubicBezTo>
                    <a:pt x="1178" y="262"/>
                    <a:pt x="1177" y="262"/>
                    <a:pt x="1177" y="262"/>
                  </a:cubicBezTo>
                  <a:moveTo>
                    <a:pt x="4311" y="261"/>
                  </a:moveTo>
                  <a:cubicBezTo>
                    <a:pt x="4310" y="261"/>
                    <a:pt x="4310" y="262"/>
                    <a:pt x="4310" y="263"/>
                  </a:cubicBezTo>
                  <a:cubicBezTo>
                    <a:pt x="4310" y="264"/>
                    <a:pt x="4310" y="264"/>
                    <a:pt x="4311" y="264"/>
                  </a:cubicBezTo>
                  <a:cubicBezTo>
                    <a:pt x="4312" y="264"/>
                    <a:pt x="4313" y="264"/>
                    <a:pt x="4313" y="263"/>
                  </a:cubicBezTo>
                  <a:cubicBezTo>
                    <a:pt x="4313" y="262"/>
                    <a:pt x="4312" y="261"/>
                    <a:pt x="4311" y="261"/>
                  </a:cubicBezTo>
                  <a:moveTo>
                    <a:pt x="1307" y="261"/>
                  </a:moveTo>
                  <a:cubicBezTo>
                    <a:pt x="1306" y="261"/>
                    <a:pt x="1305" y="262"/>
                    <a:pt x="1305" y="263"/>
                  </a:cubicBezTo>
                  <a:cubicBezTo>
                    <a:pt x="1305" y="264"/>
                    <a:pt x="1306" y="265"/>
                    <a:pt x="1307" y="265"/>
                  </a:cubicBezTo>
                  <a:cubicBezTo>
                    <a:pt x="1308" y="265"/>
                    <a:pt x="1309" y="264"/>
                    <a:pt x="1309" y="263"/>
                  </a:cubicBezTo>
                  <a:cubicBezTo>
                    <a:pt x="1309" y="262"/>
                    <a:pt x="1308" y="261"/>
                    <a:pt x="1307" y="261"/>
                  </a:cubicBezTo>
                  <a:moveTo>
                    <a:pt x="4180" y="261"/>
                  </a:moveTo>
                  <a:cubicBezTo>
                    <a:pt x="4179" y="261"/>
                    <a:pt x="4178" y="262"/>
                    <a:pt x="4178" y="263"/>
                  </a:cubicBezTo>
                  <a:cubicBezTo>
                    <a:pt x="4178" y="264"/>
                    <a:pt x="4179" y="265"/>
                    <a:pt x="4180" y="265"/>
                  </a:cubicBezTo>
                  <a:cubicBezTo>
                    <a:pt x="4182" y="265"/>
                    <a:pt x="4183" y="264"/>
                    <a:pt x="4183" y="263"/>
                  </a:cubicBezTo>
                  <a:cubicBezTo>
                    <a:pt x="4183" y="262"/>
                    <a:pt x="4182" y="261"/>
                    <a:pt x="4180" y="261"/>
                  </a:cubicBezTo>
                  <a:moveTo>
                    <a:pt x="1438" y="260"/>
                  </a:moveTo>
                  <a:cubicBezTo>
                    <a:pt x="1436" y="260"/>
                    <a:pt x="1434" y="261"/>
                    <a:pt x="1434" y="263"/>
                  </a:cubicBezTo>
                  <a:cubicBezTo>
                    <a:pt x="1434" y="265"/>
                    <a:pt x="1436" y="266"/>
                    <a:pt x="1438" y="266"/>
                  </a:cubicBezTo>
                  <a:cubicBezTo>
                    <a:pt x="1440" y="266"/>
                    <a:pt x="1441" y="265"/>
                    <a:pt x="1441" y="263"/>
                  </a:cubicBezTo>
                  <a:cubicBezTo>
                    <a:pt x="1441" y="261"/>
                    <a:pt x="1440" y="260"/>
                    <a:pt x="1438" y="260"/>
                  </a:cubicBezTo>
                  <a:moveTo>
                    <a:pt x="4050" y="260"/>
                  </a:moveTo>
                  <a:cubicBezTo>
                    <a:pt x="4048" y="260"/>
                    <a:pt x="4047" y="261"/>
                    <a:pt x="4047" y="263"/>
                  </a:cubicBezTo>
                  <a:cubicBezTo>
                    <a:pt x="4047" y="265"/>
                    <a:pt x="4048" y="266"/>
                    <a:pt x="4050" y="266"/>
                  </a:cubicBezTo>
                  <a:cubicBezTo>
                    <a:pt x="4052" y="266"/>
                    <a:pt x="4053" y="265"/>
                    <a:pt x="4053" y="263"/>
                  </a:cubicBezTo>
                  <a:cubicBezTo>
                    <a:pt x="4053" y="261"/>
                    <a:pt x="4052" y="260"/>
                    <a:pt x="4050" y="260"/>
                  </a:cubicBezTo>
                  <a:moveTo>
                    <a:pt x="1568" y="259"/>
                  </a:moveTo>
                  <a:cubicBezTo>
                    <a:pt x="1566" y="259"/>
                    <a:pt x="1564" y="261"/>
                    <a:pt x="1564" y="263"/>
                  </a:cubicBezTo>
                  <a:cubicBezTo>
                    <a:pt x="1564" y="265"/>
                    <a:pt x="1566" y="267"/>
                    <a:pt x="1568" y="267"/>
                  </a:cubicBezTo>
                  <a:cubicBezTo>
                    <a:pt x="1571" y="267"/>
                    <a:pt x="1572" y="265"/>
                    <a:pt x="1572" y="263"/>
                  </a:cubicBezTo>
                  <a:cubicBezTo>
                    <a:pt x="1572" y="261"/>
                    <a:pt x="1571" y="259"/>
                    <a:pt x="1568" y="259"/>
                  </a:cubicBezTo>
                  <a:moveTo>
                    <a:pt x="3919" y="259"/>
                  </a:moveTo>
                  <a:cubicBezTo>
                    <a:pt x="3917" y="259"/>
                    <a:pt x="3915" y="261"/>
                    <a:pt x="3915" y="263"/>
                  </a:cubicBezTo>
                  <a:cubicBezTo>
                    <a:pt x="3915" y="265"/>
                    <a:pt x="3917" y="267"/>
                    <a:pt x="3919" y="267"/>
                  </a:cubicBezTo>
                  <a:cubicBezTo>
                    <a:pt x="3922" y="267"/>
                    <a:pt x="3924" y="265"/>
                    <a:pt x="3924" y="263"/>
                  </a:cubicBezTo>
                  <a:cubicBezTo>
                    <a:pt x="3924" y="261"/>
                    <a:pt x="3922" y="259"/>
                    <a:pt x="3919" y="259"/>
                  </a:cubicBezTo>
                  <a:moveTo>
                    <a:pt x="1699" y="258"/>
                  </a:moveTo>
                  <a:cubicBezTo>
                    <a:pt x="1696" y="258"/>
                    <a:pt x="1694" y="260"/>
                    <a:pt x="1694" y="263"/>
                  </a:cubicBezTo>
                  <a:cubicBezTo>
                    <a:pt x="1694" y="266"/>
                    <a:pt x="1696" y="268"/>
                    <a:pt x="1699" y="268"/>
                  </a:cubicBezTo>
                  <a:cubicBezTo>
                    <a:pt x="1702" y="268"/>
                    <a:pt x="1704" y="266"/>
                    <a:pt x="1704" y="263"/>
                  </a:cubicBezTo>
                  <a:cubicBezTo>
                    <a:pt x="1704" y="260"/>
                    <a:pt x="1702" y="258"/>
                    <a:pt x="1699" y="258"/>
                  </a:cubicBezTo>
                  <a:moveTo>
                    <a:pt x="3789" y="258"/>
                  </a:moveTo>
                  <a:cubicBezTo>
                    <a:pt x="3786" y="258"/>
                    <a:pt x="3784" y="260"/>
                    <a:pt x="3784" y="263"/>
                  </a:cubicBezTo>
                  <a:cubicBezTo>
                    <a:pt x="3784" y="266"/>
                    <a:pt x="3786" y="268"/>
                    <a:pt x="3789" y="268"/>
                  </a:cubicBezTo>
                  <a:cubicBezTo>
                    <a:pt x="3791" y="268"/>
                    <a:pt x="3794" y="266"/>
                    <a:pt x="3794" y="263"/>
                  </a:cubicBezTo>
                  <a:cubicBezTo>
                    <a:pt x="3794" y="260"/>
                    <a:pt x="3791" y="258"/>
                    <a:pt x="3789" y="258"/>
                  </a:cubicBezTo>
                  <a:moveTo>
                    <a:pt x="1307" y="132"/>
                  </a:moveTo>
                  <a:cubicBezTo>
                    <a:pt x="1307" y="132"/>
                    <a:pt x="1306" y="132"/>
                    <a:pt x="1306" y="132"/>
                  </a:cubicBezTo>
                  <a:cubicBezTo>
                    <a:pt x="1306" y="133"/>
                    <a:pt x="1307" y="133"/>
                    <a:pt x="1307" y="133"/>
                  </a:cubicBezTo>
                  <a:cubicBezTo>
                    <a:pt x="1308" y="133"/>
                    <a:pt x="1308" y="133"/>
                    <a:pt x="1308" y="132"/>
                  </a:cubicBezTo>
                  <a:cubicBezTo>
                    <a:pt x="1308" y="132"/>
                    <a:pt x="1308" y="132"/>
                    <a:pt x="1307" y="132"/>
                  </a:cubicBezTo>
                  <a:moveTo>
                    <a:pt x="4180" y="132"/>
                  </a:moveTo>
                  <a:cubicBezTo>
                    <a:pt x="4180" y="132"/>
                    <a:pt x="4180" y="132"/>
                    <a:pt x="4180" y="132"/>
                  </a:cubicBezTo>
                  <a:cubicBezTo>
                    <a:pt x="4180" y="133"/>
                    <a:pt x="4180" y="133"/>
                    <a:pt x="4180" y="133"/>
                  </a:cubicBezTo>
                  <a:cubicBezTo>
                    <a:pt x="4181" y="133"/>
                    <a:pt x="4181" y="133"/>
                    <a:pt x="4181" y="132"/>
                  </a:cubicBezTo>
                  <a:cubicBezTo>
                    <a:pt x="4181" y="132"/>
                    <a:pt x="4181" y="132"/>
                    <a:pt x="4180" y="132"/>
                  </a:cubicBezTo>
                  <a:moveTo>
                    <a:pt x="1438" y="131"/>
                  </a:moveTo>
                  <a:cubicBezTo>
                    <a:pt x="1437" y="131"/>
                    <a:pt x="1436" y="132"/>
                    <a:pt x="1436" y="132"/>
                  </a:cubicBezTo>
                  <a:cubicBezTo>
                    <a:pt x="1436" y="133"/>
                    <a:pt x="1437" y="134"/>
                    <a:pt x="1438" y="134"/>
                  </a:cubicBezTo>
                  <a:cubicBezTo>
                    <a:pt x="1439" y="134"/>
                    <a:pt x="1439" y="133"/>
                    <a:pt x="1439" y="132"/>
                  </a:cubicBezTo>
                  <a:cubicBezTo>
                    <a:pt x="1439" y="132"/>
                    <a:pt x="1439" y="131"/>
                    <a:pt x="1438" y="131"/>
                  </a:cubicBezTo>
                  <a:moveTo>
                    <a:pt x="4050" y="131"/>
                  </a:moveTo>
                  <a:cubicBezTo>
                    <a:pt x="4049" y="131"/>
                    <a:pt x="4048" y="132"/>
                    <a:pt x="4048" y="132"/>
                  </a:cubicBezTo>
                  <a:cubicBezTo>
                    <a:pt x="4048" y="133"/>
                    <a:pt x="4049" y="134"/>
                    <a:pt x="4050" y="134"/>
                  </a:cubicBezTo>
                  <a:cubicBezTo>
                    <a:pt x="4051" y="134"/>
                    <a:pt x="4051" y="133"/>
                    <a:pt x="4051" y="132"/>
                  </a:cubicBezTo>
                  <a:cubicBezTo>
                    <a:pt x="4051" y="132"/>
                    <a:pt x="4051" y="131"/>
                    <a:pt x="4050" y="131"/>
                  </a:cubicBezTo>
                  <a:moveTo>
                    <a:pt x="1568" y="130"/>
                  </a:moveTo>
                  <a:cubicBezTo>
                    <a:pt x="1567" y="130"/>
                    <a:pt x="1566" y="131"/>
                    <a:pt x="1566" y="132"/>
                  </a:cubicBezTo>
                  <a:cubicBezTo>
                    <a:pt x="1566" y="134"/>
                    <a:pt x="1567" y="134"/>
                    <a:pt x="1568" y="134"/>
                  </a:cubicBezTo>
                  <a:cubicBezTo>
                    <a:pt x="1570" y="134"/>
                    <a:pt x="1571" y="134"/>
                    <a:pt x="1571" y="132"/>
                  </a:cubicBezTo>
                  <a:cubicBezTo>
                    <a:pt x="1571" y="131"/>
                    <a:pt x="1570" y="130"/>
                    <a:pt x="1568" y="130"/>
                  </a:cubicBezTo>
                  <a:moveTo>
                    <a:pt x="3919" y="130"/>
                  </a:moveTo>
                  <a:cubicBezTo>
                    <a:pt x="3918" y="130"/>
                    <a:pt x="3917" y="131"/>
                    <a:pt x="3917" y="132"/>
                  </a:cubicBezTo>
                  <a:cubicBezTo>
                    <a:pt x="3917" y="134"/>
                    <a:pt x="3918" y="135"/>
                    <a:pt x="3919" y="135"/>
                  </a:cubicBezTo>
                  <a:cubicBezTo>
                    <a:pt x="3921" y="135"/>
                    <a:pt x="3922" y="134"/>
                    <a:pt x="3922" y="132"/>
                  </a:cubicBezTo>
                  <a:cubicBezTo>
                    <a:pt x="3922" y="131"/>
                    <a:pt x="3921" y="130"/>
                    <a:pt x="3919" y="130"/>
                  </a:cubicBezTo>
                  <a:moveTo>
                    <a:pt x="1699" y="129"/>
                  </a:moveTo>
                  <a:cubicBezTo>
                    <a:pt x="1697" y="129"/>
                    <a:pt x="1696" y="130"/>
                    <a:pt x="1696" y="132"/>
                  </a:cubicBezTo>
                  <a:cubicBezTo>
                    <a:pt x="1696" y="134"/>
                    <a:pt x="1697" y="136"/>
                    <a:pt x="1699" y="136"/>
                  </a:cubicBezTo>
                  <a:cubicBezTo>
                    <a:pt x="1701" y="136"/>
                    <a:pt x="1702" y="134"/>
                    <a:pt x="1702" y="132"/>
                  </a:cubicBezTo>
                  <a:cubicBezTo>
                    <a:pt x="1702" y="130"/>
                    <a:pt x="1701" y="129"/>
                    <a:pt x="1699" y="129"/>
                  </a:cubicBezTo>
                  <a:moveTo>
                    <a:pt x="3789" y="129"/>
                  </a:moveTo>
                  <a:cubicBezTo>
                    <a:pt x="3787" y="129"/>
                    <a:pt x="3785" y="130"/>
                    <a:pt x="3785" y="132"/>
                  </a:cubicBezTo>
                  <a:cubicBezTo>
                    <a:pt x="3785" y="134"/>
                    <a:pt x="3787" y="136"/>
                    <a:pt x="3789" y="136"/>
                  </a:cubicBezTo>
                  <a:cubicBezTo>
                    <a:pt x="3790" y="136"/>
                    <a:pt x="3792" y="134"/>
                    <a:pt x="3792" y="132"/>
                  </a:cubicBezTo>
                  <a:cubicBezTo>
                    <a:pt x="3792" y="130"/>
                    <a:pt x="3790" y="129"/>
                    <a:pt x="3789" y="129"/>
                  </a:cubicBezTo>
                  <a:moveTo>
                    <a:pt x="1568" y="1"/>
                  </a:moveTo>
                  <a:cubicBezTo>
                    <a:pt x="1568" y="1"/>
                    <a:pt x="1568" y="1"/>
                    <a:pt x="1568" y="2"/>
                  </a:cubicBezTo>
                  <a:cubicBezTo>
                    <a:pt x="1568" y="2"/>
                    <a:pt x="1568" y="2"/>
                    <a:pt x="1568" y="2"/>
                  </a:cubicBezTo>
                  <a:cubicBezTo>
                    <a:pt x="1569" y="2"/>
                    <a:pt x="1569" y="2"/>
                    <a:pt x="1569" y="2"/>
                  </a:cubicBezTo>
                  <a:cubicBezTo>
                    <a:pt x="1569" y="1"/>
                    <a:pt x="1569" y="1"/>
                    <a:pt x="1568" y="1"/>
                  </a:cubicBezTo>
                  <a:moveTo>
                    <a:pt x="3919" y="1"/>
                  </a:moveTo>
                  <a:cubicBezTo>
                    <a:pt x="3919" y="1"/>
                    <a:pt x="3919" y="1"/>
                    <a:pt x="3919" y="2"/>
                  </a:cubicBezTo>
                  <a:cubicBezTo>
                    <a:pt x="3919" y="2"/>
                    <a:pt x="3919" y="2"/>
                    <a:pt x="3919" y="2"/>
                  </a:cubicBezTo>
                  <a:cubicBezTo>
                    <a:pt x="3920" y="2"/>
                    <a:pt x="3920" y="2"/>
                    <a:pt x="3920" y="2"/>
                  </a:cubicBezTo>
                  <a:cubicBezTo>
                    <a:pt x="3920" y="1"/>
                    <a:pt x="3920" y="1"/>
                    <a:pt x="3919" y="1"/>
                  </a:cubicBezTo>
                  <a:moveTo>
                    <a:pt x="1699" y="1"/>
                  </a:moveTo>
                  <a:cubicBezTo>
                    <a:pt x="1698" y="1"/>
                    <a:pt x="1698" y="1"/>
                    <a:pt x="1698" y="2"/>
                  </a:cubicBezTo>
                  <a:cubicBezTo>
                    <a:pt x="1698" y="2"/>
                    <a:pt x="1698" y="3"/>
                    <a:pt x="1699" y="3"/>
                  </a:cubicBezTo>
                  <a:cubicBezTo>
                    <a:pt x="1700" y="3"/>
                    <a:pt x="1700" y="2"/>
                    <a:pt x="1700" y="2"/>
                  </a:cubicBezTo>
                  <a:cubicBezTo>
                    <a:pt x="1700" y="1"/>
                    <a:pt x="1700" y="1"/>
                    <a:pt x="1699" y="1"/>
                  </a:cubicBezTo>
                  <a:moveTo>
                    <a:pt x="3789" y="0"/>
                  </a:moveTo>
                  <a:cubicBezTo>
                    <a:pt x="3788" y="0"/>
                    <a:pt x="3787" y="1"/>
                    <a:pt x="3787" y="2"/>
                  </a:cubicBezTo>
                  <a:cubicBezTo>
                    <a:pt x="3787" y="2"/>
                    <a:pt x="3788" y="3"/>
                    <a:pt x="3789" y="3"/>
                  </a:cubicBezTo>
                  <a:cubicBezTo>
                    <a:pt x="3789" y="3"/>
                    <a:pt x="3790" y="2"/>
                    <a:pt x="3790" y="2"/>
                  </a:cubicBezTo>
                  <a:cubicBezTo>
                    <a:pt x="3790" y="1"/>
                    <a:pt x="3789" y="0"/>
                    <a:pt x="378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-640" y="-2745"/>
              <a:ext cx="8965" cy="9389"/>
            </a:xfrm>
            <a:custGeom>
              <a:avLst/>
              <a:gdLst>
                <a:gd name="T0" fmla="*/ 3145 w 5488"/>
                <a:gd name="T1" fmla="*/ 654 h 5749"/>
                <a:gd name="T2" fmla="*/ 3658 w 5488"/>
                <a:gd name="T3" fmla="*/ 529 h 5749"/>
                <a:gd name="T4" fmla="*/ 2344 w 5488"/>
                <a:gd name="T5" fmla="*/ 523 h 5749"/>
                <a:gd name="T6" fmla="*/ 1830 w 5488"/>
                <a:gd name="T7" fmla="*/ 389 h 5749"/>
                <a:gd name="T8" fmla="*/ 2221 w 5488"/>
                <a:gd name="T9" fmla="*/ 387 h 5749"/>
                <a:gd name="T10" fmla="*/ 2881 w 5488"/>
                <a:gd name="T11" fmla="*/ 392 h 5749"/>
                <a:gd name="T12" fmla="*/ 2221 w 5488"/>
                <a:gd name="T13" fmla="*/ 265 h 5749"/>
                <a:gd name="T14" fmla="*/ 2870 w 5488"/>
                <a:gd name="T15" fmla="*/ 262 h 5749"/>
                <a:gd name="T16" fmla="*/ 2091 w 5488"/>
                <a:gd name="T17" fmla="*/ 130 h 5749"/>
                <a:gd name="T18" fmla="*/ 2483 w 5488"/>
                <a:gd name="T19" fmla="*/ 129 h 5749"/>
                <a:gd name="T20" fmla="*/ 2744 w 5488"/>
                <a:gd name="T21" fmla="*/ 0 h 5749"/>
                <a:gd name="T22" fmla="*/ 3789 w 5488"/>
                <a:gd name="T23" fmla="*/ 5749 h 5749"/>
                <a:gd name="T24" fmla="*/ 1696 w 5488"/>
                <a:gd name="T25" fmla="*/ 5617 h 5749"/>
                <a:gd name="T26" fmla="*/ 4180 w 5488"/>
                <a:gd name="T27" fmla="*/ 5483 h 5749"/>
                <a:gd name="T28" fmla="*/ 3789 w 5488"/>
                <a:gd name="T29" fmla="*/ 5481 h 5749"/>
                <a:gd name="T30" fmla="*/ 1311 w 5488"/>
                <a:gd name="T31" fmla="*/ 5355 h 5749"/>
                <a:gd name="T32" fmla="*/ 3789 w 5488"/>
                <a:gd name="T33" fmla="*/ 5362 h 5749"/>
                <a:gd name="T34" fmla="*/ 1172 w 5488"/>
                <a:gd name="T35" fmla="*/ 5225 h 5749"/>
                <a:gd name="T36" fmla="*/ 3919 w 5488"/>
                <a:gd name="T37" fmla="*/ 5217 h 5749"/>
                <a:gd name="T38" fmla="*/ 4703 w 5488"/>
                <a:gd name="T39" fmla="*/ 5092 h 5749"/>
                <a:gd name="T40" fmla="*/ 1315 w 5488"/>
                <a:gd name="T41" fmla="*/ 5094 h 5749"/>
                <a:gd name="T42" fmla="*/ 3789 w 5488"/>
                <a:gd name="T43" fmla="*/ 5105 h 5749"/>
                <a:gd name="T44" fmla="*/ 910 w 5488"/>
                <a:gd name="T45" fmla="*/ 4964 h 5749"/>
                <a:gd name="T46" fmla="*/ 4180 w 5488"/>
                <a:gd name="T47" fmla="*/ 4954 h 5749"/>
                <a:gd name="T48" fmla="*/ 3789 w 5488"/>
                <a:gd name="T49" fmla="*/ 4951 h 5749"/>
                <a:gd name="T50" fmla="*/ 790 w 5488"/>
                <a:gd name="T51" fmla="*/ 4833 h 5749"/>
                <a:gd name="T52" fmla="*/ 4311 w 5488"/>
                <a:gd name="T53" fmla="*/ 4842 h 5749"/>
                <a:gd name="T54" fmla="*/ 1685 w 5488"/>
                <a:gd name="T55" fmla="*/ 4833 h 5749"/>
                <a:gd name="T56" fmla="*/ 4964 w 5488"/>
                <a:gd name="T57" fmla="*/ 4699 h 5749"/>
                <a:gd name="T58" fmla="*/ 4572 w 5488"/>
                <a:gd name="T59" fmla="*/ 4694 h 5749"/>
                <a:gd name="T60" fmla="*/ 1451 w 5488"/>
                <a:gd name="T61" fmla="*/ 4702 h 5749"/>
                <a:gd name="T62" fmla="*/ 5225 w 5488"/>
                <a:gd name="T63" fmla="*/ 4573 h 5749"/>
                <a:gd name="T64" fmla="*/ 777 w 5488"/>
                <a:gd name="T65" fmla="*/ 4572 h 5749"/>
                <a:gd name="T66" fmla="*/ 4311 w 5488"/>
                <a:gd name="T67" fmla="*/ 4559 h 5749"/>
                <a:gd name="T68" fmla="*/ 3919 w 5488"/>
                <a:gd name="T69" fmla="*/ 4555 h 5749"/>
                <a:gd name="T70" fmla="*/ 397 w 5488"/>
                <a:gd name="T71" fmla="*/ 4441 h 5749"/>
                <a:gd name="T72" fmla="*/ 4703 w 5488"/>
                <a:gd name="T73" fmla="*/ 4450 h 5749"/>
                <a:gd name="T74" fmla="*/ 1292 w 5488"/>
                <a:gd name="T75" fmla="*/ 4441 h 5749"/>
                <a:gd name="T76" fmla="*/ 3789 w 5488"/>
                <a:gd name="T77" fmla="*/ 4422 h 5749"/>
                <a:gd name="T78" fmla="*/ 393 w 5488"/>
                <a:gd name="T79" fmla="*/ 4305 h 5749"/>
                <a:gd name="T80" fmla="*/ 4713 w 5488"/>
                <a:gd name="T81" fmla="*/ 4311 h 5749"/>
                <a:gd name="T82" fmla="*/ 1307 w 5488"/>
                <a:gd name="T83" fmla="*/ 4327 h 5749"/>
                <a:gd name="T84" fmla="*/ 3768 w 5488"/>
                <a:gd name="T85" fmla="*/ 4311 h 5749"/>
                <a:gd name="T86" fmla="*/ 393 w 5488"/>
                <a:gd name="T87" fmla="*/ 4174 h 5749"/>
                <a:gd name="T88" fmla="*/ 785 w 5488"/>
                <a:gd name="T89" fmla="*/ 4169 h 5749"/>
                <a:gd name="T90" fmla="*/ 4328 w 5488"/>
                <a:gd name="T91" fmla="*/ 4180 h 5749"/>
                <a:gd name="T92" fmla="*/ 1699 w 5488"/>
                <a:gd name="T93" fmla="*/ 4202 h 5749"/>
                <a:gd name="T94" fmla="*/ 5220 w 5488"/>
                <a:gd name="T95" fmla="*/ 4049 h 5749"/>
                <a:gd name="T96" fmla="*/ 785 w 5488"/>
                <a:gd name="T97" fmla="*/ 4037 h 5749"/>
                <a:gd name="T98" fmla="*/ 1177 w 5488"/>
                <a:gd name="T99" fmla="*/ 4032 h 5749"/>
                <a:gd name="T100" fmla="*/ 3942 w 5488"/>
                <a:gd name="T101" fmla="*/ 4049 h 5749"/>
                <a:gd name="T102" fmla="*/ 2091 w 5488"/>
                <a:gd name="T103" fmla="*/ 3948 h 5749"/>
                <a:gd name="T104" fmla="*/ 2973 w 5488"/>
                <a:gd name="T105" fmla="*/ 3919 h 5749"/>
                <a:gd name="T106" fmla="*/ 3527 w 5488"/>
                <a:gd name="T107" fmla="*/ 3758 h 5749"/>
                <a:gd name="T108" fmla="*/ 3136 w 5488"/>
                <a:gd name="T109" fmla="*/ 3755 h 5749"/>
                <a:gd name="T110" fmla="*/ 3687 w 5488"/>
                <a:gd name="T111" fmla="*/ 3657 h 5749"/>
                <a:gd name="T112" fmla="*/ 2352 w 5488"/>
                <a:gd name="T113" fmla="*/ 3693 h 5749"/>
                <a:gd name="T114" fmla="*/ 1799 w 5488"/>
                <a:gd name="T115" fmla="*/ 3527 h 5749"/>
                <a:gd name="T116" fmla="*/ 3266 w 5488"/>
                <a:gd name="T117" fmla="*/ 3491 h 5749"/>
                <a:gd name="T118" fmla="*/ 2874 w 5488"/>
                <a:gd name="T119" fmla="*/ 3488 h 5749"/>
                <a:gd name="T120" fmla="*/ 3432 w 5488"/>
                <a:gd name="T121" fmla="*/ 3396 h 5749"/>
                <a:gd name="T122" fmla="*/ 2613 w 5488"/>
                <a:gd name="T123" fmla="*/ 3436 h 5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88" h="5749">
                  <a:moveTo>
                    <a:pt x="3527" y="645"/>
                  </a:moveTo>
                  <a:cubicBezTo>
                    <a:pt x="3523" y="645"/>
                    <a:pt x="3519" y="649"/>
                    <a:pt x="3519" y="654"/>
                  </a:cubicBezTo>
                  <a:cubicBezTo>
                    <a:pt x="3519" y="658"/>
                    <a:pt x="3523" y="662"/>
                    <a:pt x="3527" y="662"/>
                  </a:cubicBezTo>
                  <a:cubicBezTo>
                    <a:pt x="3532" y="662"/>
                    <a:pt x="3536" y="658"/>
                    <a:pt x="3536" y="654"/>
                  </a:cubicBezTo>
                  <a:cubicBezTo>
                    <a:pt x="3536" y="649"/>
                    <a:pt x="3532" y="645"/>
                    <a:pt x="3527" y="645"/>
                  </a:cubicBezTo>
                  <a:moveTo>
                    <a:pt x="2091" y="645"/>
                  </a:moveTo>
                  <a:cubicBezTo>
                    <a:pt x="2086" y="645"/>
                    <a:pt x="2082" y="649"/>
                    <a:pt x="2082" y="654"/>
                  </a:cubicBezTo>
                  <a:cubicBezTo>
                    <a:pt x="2082" y="658"/>
                    <a:pt x="2086" y="662"/>
                    <a:pt x="2091" y="662"/>
                  </a:cubicBezTo>
                  <a:cubicBezTo>
                    <a:pt x="2096" y="662"/>
                    <a:pt x="2099" y="658"/>
                    <a:pt x="2099" y="654"/>
                  </a:cubicBezTo>
                  <a:cubicBezTo>
                    <a:pt x="2099" y="649"/>
                    <a:pt x="2096" y="645"/>
                    <a:pt x="2091" y="645"/>
                  </a:cubicBezTo>
                  <a:moveTo>
                    <a:pt x="3397" y="644"/>
                  </a:moveTo>
                  <a:cubicBezTo>
                    <a:pt x="3392" y="644"/>
                    <a:pt x="3388" y="649"/>
                    <a:pt x="3388" y="654"/>
                  </a:cubicBezTo>
                  <a:cubicBezTo>
                    <a:pt x="3388" y="659"/>
                    <a:pt x="3392" y="663"/>
                    <a:pt x="3397" y="663"/>
                  </a:cubicBezTo>
                  <a:cubicBezTo>
                    <a:pt x="3402" y="663"/>
                    <a:pt x="3406" y="659"/>
                    <a:pt x="3406" y="654"/>
                  </a:cubicBezTo>
                  <a:cubicBezTo>
                    <a:pt x="3406" y="649"/>
                    <a:pt x="3402" y="644"/>
                    <a:pt x="3397" y="644"/>
                  </a:cubicBezTo>
                  <a:moveTo>
                    <a:pt x="2221" y="644"/>
                  </a:moveTo>
                  <a:cubicBezTo>
                    <a:pt x="2216" y="644"/>
                    <a:pt x="2212" y="648"/>
                    <a:pt x="2212" y="654"/>
                  </a:cubicBezTo>
                  <a:cubicBezTo>
                    <a:pt x="2212" y="659"/>
                    <a:pt x="2216" y="663"/>
                    <a:pt x="2221" y="663"/>
                  </a:cubicBezTo>
                  <a:cubicBezTo>
                    <a:pt x="2227" y="663"/>
                    <a:pt x="2231" y="659"/>
                    <a:pt x="2231" y="654"/>
                  </a:cubicBezTo>
                  <a:cubicBezTo>
                    <a:pt x="2231" y="648"/>
                    <a:pt x="2227" y="644"/>
                    <a:pt x="2221" y="644"/>
                  </a:cubicBezTo>
                  <a:moveTo>
                    <a:pt x="3266" y="644"/>
                  </a:moveTo>
                  <a:cubicBezTo>
                    <a:pt x="3261" y="644"/>
                    <a:pt x="3257" y="648"/>
                    <a:pt x="3257" y="654"/>
                  </a:cubicBezTo>
                  <a:cubicBezTo>
                    <a:pt x="3257" y="659"/>
                    <a:pt x="3261" y="663"/>
                    <a:pt x="3266" y="663"/>
                  </a:cubicBezTo>
                  <a:cubicBezTo>
                    <a:pt x="3271" y="663"/>
                    <a:pt x="3276" y="659"/>
                    <a:pt x="3276" y="654"/>
                  </a:cubicBezTo>
                  <a:cubicBezTo>
                    <a:pt x="3276" y="648"/>
                    <a:pt x="3271" y="644"/>
                    <a:pt x="3266" y="644"/>
                  </a:cubicBezTo>
                  <a:moveTo>
                    <a:pt x="2352" y="644"/>
                  </a:moveTo>
                  <a:cubicBezTo>
                    <a:pt x="2347" y="644"/>
                    <a:pt x="2342" y="648"/>
                    <a:pt x="2342" y="654"/>
                  </a:cubicBezTo>
                  <a:cubicBezTo>
                    <a:pt x="2342" y="659"/>
                    <a:pt x="2347" y="663"/>
                    <a:pt x="2352" y="663"/>
                  </a:cubicBezTo>
                  <a:cubicBezTo>
                    <a:pt x="2357" y="663"/>
                    <a:pt x="2362" y="659"/>
                    <a:pt x="2362" y="654"/>
                  </a:cubicBezTo>
                  <a:cubicBezTo>
                    <a:pt x="2362" y="648"/>
                    <a:pt x="2357" y="644"/>
                    <a:pt x="2352" y="644"/>
                  </a:cubicBezTo>
                  <a:moveTo>
                    <a:pt x="3136" y="644"/>
                  </a:moveTo>
                  <a:cubicBezTo>
                    <a:pt x="3130" y="644"/>
                    <a:pt x="3126" y="648"/>
                    <a:pt x="3126" y="654"/>
                  </a:cubicBezTo>
                  <a:cubicBezTo>
                    <a:pt x="3126" y="659"/>
                    <a:pt x="3130" y="663"/>
                    <a:pt x="3136" y="663"/>
                  </a:cubicBezTo>
                  <a:cubicBezTo>
                    <a:pt x="3141" y="663"/>
                    <a:pt x="3145" y="659"/>
                    <a:pt x="3145" y="654"/>
                  </a:cubicBezTo>
                  <a:cubicBezTo>
                    <a:pt x="3145" y="648"/>
                    <a:pt x="3141" y="644"/>
                    <a:pt x="3136" y="644"/>
                  </a:cubicBezTo>
                  <a:moveTo>
                    <a:pt x="2483" y="643"/>
                  </a:moveTo>
                  <a:cubicBezTo>
                    <a:pt x="2477" y="643"/>
                    <a:pt x="2472" y="648"/>
                    <a:pt x="2472" y="654"/>
                  </a:cubicBezTo>
                  <a:cubicBezTo>
                    <a:pt x="2472" y="659"/>
                    <a:pt x="2477" y="664"/>
                    <a:pt x="2483" y="664"/>
                  </a:cubicBezTo>
                  <a:cubicBezTo>
                    <a:pt x="2488" y="664"/>
                    <a:pt x="2493" y="659"/>
                    <a:pt x="2493" y="654"/>
                  </a:cubicBezTo>
                  <a:cubicBezTo>
                    <a:pt x="2493" y="648"/>
                    <a:pt x="2488" y="643"/>
                    <a:pt x="2483" y="643"/>
                  </a:cubicBezTo>
                  <a:moveTo>
                    <a:pt x="2613" y="643"/>
                  </a:moveTo>
                  <a:cubicBezTo>
                    <a:pt x="2608" y="643"/>
                    <a:pt x="2603" y="648"/>
                    <a:pt x="2603" y="654"/>
                  </a:cubicBezTo>
                  <a:cubicBezTo>
                    <a:pt x="2603" y="659"/>
                    <a:pt x="2608" y="664"/>
                    <a:pt x="2613" y="664"/>
                  </a:cubicBezTo>
                  <a:cubicBezTo>
                    <a:pt x="2619" y="664"/>
                    <a:pt x="2623" y="659"/>
                    <a:pt x="2623" y="654"/>
                  </a:cubicBezTo>
                  <a:cubicBezTo>
                    <a:pt x="2623" y="648"/>
                    <a:pt x="2619" y="643"/>
                    <a:pt x="2613" y="643"/>
                  </a:cubicBezTo>
                  <a:moveTo>
                    <a:pt x="2744" y="643"/>
                  </a:moveTo>
                  <a:cubicBezTo>
                    <a:pt x="2738" y="643"/>
                    <a:pt x="2734" y="648"/>
                    <a:pt x="2734" y="654"/>
                  </a:cubicBezTo>
                  <a:cubicBezTo>
                    <a:pt x="2734" y="659"/>
                    <a:pt x="2738" y="664"/>
                    <a:pt x="2744" y="664"/>
                  </a:cubicBezTo>
                  <a:cubicBezTo>
                    <a:pt x="2749" y="664"/>
                    <a:pt x="2754" y="659"/>
                    <a:pt x="2754" y="654"/>
                  </a:cubicBezTo>
                  <a:cubicBezTo>
                    <a:pt x="2754" y="648"/>
                    <a:pt x="2749" y="643"/>
                    <a:pt x="2744" y="643"/>
                  </a:cubicBezTo>
                  <a:moveTo>
                    <a:pt x="2874" y="643"/>
                  </a:moveTo>
                  <a:cubicBezTo>
                    <a:pt x="2869" y="643"/>
                    <a:pt x="2864" y="648"/>
                    <a:pt x="2864" y="654"/>
                  </a:cubicBezTo>
                  <a:cubicBezTo>
                    <a:pt x="2864" y="659"/>
                    <a:pt x="2869" y="664"/>
                    <a:pt x="2874" y="664"/>
                  </a:cubicBezTo>
                  <a:cubicBezTo>
                    <a:pt x="2880" y="664"/>
                    <a:pt x="2885" y="659"/>
                    <a:pt x="2885" y="654"/>
                  </a:cubicBezTo>
                  <a:cubicBezTo>
                    <a:pt x="2885" y="648"/>
                    <a:pt x="2880" y="643"/>
                    <a:pt x="2874" y="643"/>
                  </a:cubicBezTo>
                  <a:moveTo>
                    <a:pt x="3005" y="643"/>
                  </a:moveTo>
                  <a:cubicBezTo>
                    <a:pt x="2999" y="643"/>
                    <a:pt x="2995" y="648"/>
                    <a:pt x="2995" y="654"/>
                  </a:cubicBezTo>
                  <a:cubicBezTo>
                    <a:pt x="2995" y="659"/>
                    <a:pt x="2999" y="664"/>
                    <a:pt x="3005" y="664"/>
                  </a:cubicBezTo>
                  <a:cubicBezTo>
                    <a:pt x="3011" y="664"/>
                    <a:pt x="3015" y="659"/>
                    <a:pt x="3015" y="654"/>
                  </a:cubicBezTo>
                  <a:cubicBezTo>
                    <a:pt x="3015" y="648"/>
                    <a:pt x="3011" y="643"/>
                    <a:pt x="3005" y="643"/>
                  </a:cubicBezTo>
                  <a:moveTo>
                    <a:pt x="1830" y="517"/>
                  </a:moveTo>
                  <a:cubicBezTo>
                    <a:pt x="1826" y="517"/>
                    <a:pt x="1824" y="520"/>
                    <a:pt x="1824" y="523"/>
                  </a:cubicBezTo>
                  <a:cubicBezTo>
                    <a:pt x="1824" y="526"/>
                    <a:pt x="1826" y="529"/>
                    <a:pt x="1830" y="529"/>
                  </a:cubicBezTo>
                  <a:cubicBezTo>
                    <a:pt x="1833" y="529"/>
                    <a:pt x="1835" y="526"/>
                    <a:pt x="1835" y="523"/>
                  </a:cubicBezTo>
                  <a:cubicBezTo>
                    <a:pt x="1835" y="520"/>
                    <a:pt x="1833" y="517"/>
                    <a:pt x="1830" y="517"/>
                  </a:cubicBezTo>
                  <a:moveTo>
                    <a:pt x="3658" y="517"/>
                  </a:moveTo>
                  <a:cubicBezTo>
                    <a:pt x="3655" y="517"/>
                    <a:pt x="3652" y="520"/>
                    <a:pt x="3652" y="523"/>
                  </a:cubicBezTo>
                  <a:cubicBezTo>
                    <a:pt x="3652" y="526"/>
                    <a:pt x="3655" y="529"/>
                    <a:pt x="3658" y="529"/>
                  </a:cubicBezTo>
                  <a:cubicBezTo>
                    <a:pt x="3661" y="529"/>
                    <a:pt x="3664" y="526"/>
                    <a:pt x="3664" y="523"/>
                  </a:cubicBezTo>
                  <a:cubicBezTo>
                    <a:pt x="3664" y="520"/>
                    <a:pt x="3661" y="517"/>
                    <a:pt x="3658" y="517"/>
                  </a:cubicBezTo>
                  <a:moveTo>
                    <a:pt x="1960" y="517"/>
                  </a:moveTo>
                  <a:cubicBezTo>
                    <a:pt x="1957" y="517"/>
                    <a:pt x="1954" y="520"/>
                    <a:pt x="1954" y="523"/>
                  </a:cubicBezTo>
                  <a:cubicBezTo>
                    <a:pt x="1954" y="526"/>
                    <a:pt x="1957" y="529"/>
                    <a:pt x="1960" y="529"/>
                  </a:cubicBezTo>
                  <a:cubicBezTo>
                    <a:pt x="1964" y="529"/>
                    <a:pt x="1966" y="526"/>
                    <a:pt x="1966" y="523"/>
                  </a:cubicBezTo>
                  <a:cubicBezTo>
                    <a:pt x="1966" y="520"/>
                    <a:pt x="1964" y="517"/>
                    <a:pt x="1960" y="517"/>
                  </a:cubicBezTo>
                  <a:moveTo>
                    <a:pt x="3527" y="516"/>
                  </a:moveTo>
                  <a:cubicBezTo>
                    <a:pt x="3524" y="516"/>
                    <a:pt x="3521" y="519"/>
                    <a:pt x="3521" y="523"/>
                  </a:cubicBezTo>
                  <a:cubicBezTo>
                    <a:pt x="3521" y="527"/>
                    <a:pt x="3524" y="529"/>
                    <a:pt x="3527" y="529"/>
                  </a:cubicBezTo>
                  <a:cubicBezTo>
                    <a:pt x="3531" y="529"/>
                    <a:pt x="3534" y="527"/>
                    <a:pt x="3534" y="523"/>
                  </a:cubicBezTo>
                  <a:cubicBezTo>
                    <a:pt x="3534" y="519"/>
                    <a:pt x="3531" y="516"/>
                    <a:pt x="3527" y="516"/>
                  </a:cubicBezTo>
                  <a:moveTo>
                    <a:pt x="2091" y="516"/>
                  </a:moveTo>
                  <a:cubicBezTo>
                    <a:pt x="2087" y="516"/>
                    <a:pt x="2084" y="519"/>
                    <a:pt x="2084" y="523"/>
                  </a:cubicBezTo>
                  <a:cubicBezTo>
                    <a:pt x="2084" y="527"/>
                    <a:pt x="2087" y="530"/>
                    <a:pt x="2091" y="530"/>
                  </a:cubicBezTo>
                  <a:cubicBezTo>
                    <a:pt x="2095" y="530"/>
                    <a:pt x="2098" y="527"/>
                    <a:pt x="2098" y="523"/>
                  </a:cubicBezTo>
                  <a:cubicBezTo>
                    <a:pt x="2098" y="519"/>
                    <a:pt x="2095" y="516"/>
                    <a:pt x="2091" y="516"/>
                  </a:cubicBezTo>
                  <a:moveTo>
                    <a:pt x="3397" y="516"/>
                  </a:moveTo>
                  <a:cubicBezTo>
                    <a:pt x="3393" y="516"/>
                    <a:pt x="3390" y="519"/>
                    <a:pt x="3390" y="523"/>
                  </a:cubicBezTo>
                  <a:cubicBezTo>
                    <a:pt x="3390" y="527"/>
                    <a:pt x="3393" y="530"/>
                    <a:pt x="3397" y="530"/>
                  </a:cubicBezTo>
                  <a:cubicBezTo>
                    <a:pt x="3401" y="530"/>
                    <a:pt x="3404" y="527"/>
                    <a:pt x="3404" y="523"/>
                  </a:cubicBezTo>
                  <a:cubicBezTo>
                    <a:pt x="3404" y="519"/>
                    <a:pt x="3401" y="516"/>
                    <a:pt x="3397" y="516"/>
                  </a:cubicBezTo>
                  <a:moveTo>
                    <a:pt x="2221" y="516"/>
                  </a:moveTo>
                  <a:cubicBezTo>
                    <a:pt x="2217" y="516"/>
                    <a:pt x="2214" y="519"/>
                    <a:pt x="2214" y="523"/>
                  </a:cubicBezTo>
                  <a:cubicBezTo>
                    <a:pt x="2214" y="527"/>
                    <a:pt x="2217" y="530"/>
                    <a:pt x="2221" y="530"/>
                  </a:cubicBezTo>
                  <a:cubicBezTo>
                    <a:pt x="2225" y="530"/>
                    <a:pt x="2229" y="527"/>
                    <a:pt x="2229" y="523"/>
                  </a:cubicBezTo>
                  <a:cubicBezTo>
                    <a:pt x="2229" y="519"/>
                    <a:pt x="2225" y="516"/>
                    <a:pt x="2221" y="516"/>
                  </a:cubicBezTo>
                  <a:moveTo>
                    <a:pt x="3266" y="516"/>
                  </a:moveTo>
                  <a:cubicBezTo>
                    <a:pt x="3262" y="516"/>
                    <a:pt x="3259" y="519"/>
                    <a:pt x="3259" y="523"/>
                  </a:cubicBezTo>
                  <a:cubicBezTo>
                    <a:pt x="3259" y="527"/>
                    <a:pt x="3262" y="530"/>
                    <a:pt x="3266" y="530"/>
                  </a:cubicBezTo>
                  <a:cubicBezTo>
                    <a:pt x="3270" y="530"/>
                    <a:pt x="3273" y="527"/>
                    <a:pt x="3273" y="523"/>
                  </a:cubicBezTo>
                  <a:cubicBezTo>
                    <a:pt x="3273" y="519"/>
                    <a:pt x="3270" y="516"/>
                    <a:pt x="3266" y="516"/>
                  </a:cubicBezTo>
                  <a:moveTo>
                    <a:pt x="2352" y="515"/>
                  </a:moveTo>
                  <a:cubicBezTo>
                    <a:pt x="2348" y="515"/>
                    <a:pt x="2344" y="519"/>
                    <a:pt x="2344" y="523"/>
                  </a:cubicBezTo>
                  <a:cubicBezTo>
                    <a:pt x="2344" y="527"/>
                    <a:pt x="2348" y="531"/>
                    <a:pt x="2352" y="531"/>
                  </a:cubicBezTo>
                  <a:cubicBezTo>
                    <a:pt x="2356" y="531"/>
                    <a:pt x="2360" y="527"/>
                    <a:pt x="2360" y="523"/>
                  </a:cubicBezTo>
                  <a:cubicBezTo>
                    <a:pt x="2360" y="519"/>
                    <a:pt x="2356" y="515"/>
                    <a:pt x="2352" y="515"/>
                  </a:cubicBezTo>
                  <a:moveTo>
                    <a:pt x="3136" y="515"/>
                  </a:moveTo>
                  <a:cubicBezTo>
                    <a:pt x="3131" y="515"/>
                    <a:pt x="3128" y="519"/>
                    <a:pt x="3128" y="523"/>
                  </a:cubicBezTo>
                  <a:cubicBezTo>
                    <a:pt x="3128" y="527"/>
                    <a:pt x="3131" y="531"/>
                    <a:pt x="3136" y="531"/>
                  </a:cubicBezTo>
                  <a:cubicBezTo>
                    <a:pt x="3140" y="531"/>
                    <a:pt x="3143" y="527"/>
                    <a:pt x="3143" y="523"/>
                  </a:cubicBezTo>
                  <a:cubicBezTo>
                    <a:pt x="3143" y="519"/>
                    <a:pt x="3140" y="515"/>
                    <a:pt x="3136" y="515"/>
                  </a:cubicBezTo>
                  <a:moveTo>
                    <a:pt x="2483" y="515"/>
                  </a:moveTo>
                  <a:cubicBezTo>
                    <a:pt x="2478" y="515"/>
                    <a:pt x="2475" y="519"/>
                    <a:pt x="2475" y="523"/>
                  </a:cubicBezTo>
                  <a:cubicBezTo>
                    <a:pt x="2475" y="527"/>
                    <a:pt x="2478" y="531"/>
                    <a:pt x="2483" y="531"/>
                  </a:cubicBezTo>
                  <a:cubicBezTo>
                    <a:pt x="2487" y="531"/>
                    <a:pt x="2491" y="527"/>
                    <a:pt x="2491" y="523"/>
                  </a:cubicBezTo>
                  <a:cubicBezTo>
                    <a:pt x="2491" y="519"/>
                    <a:pt x="2487" y="515"/>
                    <a:pt x="2483" y="515"/>
                  </a:cubicBezTo>
                  <a:moveTo>
                    <a:pt x="2613" y="515"/>
                  </a:moveTo>
                  <a:cubicBezTo>
                    <a:pt x="2609" y="515"/>
                    <a:pt x="2605" y="519"/>
                    <a:pt x="2605" y="523"/>
                  </a:cubicBezTo>
                  <a:cubicBezTo>
                    <a:pt x="2605" y="527"/>
                    <a:pt x="2609" y="531"/>
                    <a:pt x="2613" y="531"/>
                  </a:cubicBezTo>
                  <a:cubicBezTo>
                    <a:pt x="2618" y="531"/>
                    <a:pt x="2621" y="527"/>
                    <a:pt x="2621" y="523"/>
                  </a:cubicBezTo>
                  <a:cubicBezTo>
                    <a:pt x="2621" y="519"/>
                    <a:pt x="2618" y="515"/>
                    <a:pt x="2613" y="515"/>
                  </a:cubicBezTo>
                  <a:moveTo>
                    <a:pt x="2874" y="515"/>
                  </a:moveTo>
                  <a:cubicBezTo>
                    <a:pt x="2870" y="515"/>
                    <a:pt x="2866" y="519"/>
                    <a:pt x="2866" y="523"/>
                  </a:cubicBezTo>
                  <a:cubicBezTo>
                    <a:pt x="2866" y="527"/>
                    <a:pt x="2870" y="531"/>
                    <a:pt x="2874" y="531"/>
                  </a:cubicBezTo>
                  <a:cubicBezTo>
                    <a:pt x="2879" y="531"/>
                    <a:pt x="2882" y="527"/>
                    <a:pt x="2882" y="523"/>
                  </a:cubicBezTo>
                  <a:cubicBezTo>
                    <a:pt x="2882" y="519"/>
                    <a:pt x="2879" y="515"/>
                    <a:pt x="2874" y="515"/>
                  </a:cubicBezTo>
                  <a:moveTo>
                    <a:pt x="3005" y="515"/>
                  </a:moveTo>
                  <a:cubicBezTo>
                    <a:pt x="3001" y="515"/>
                    <a:pt x="2997" y="519"/>
                    <a:pt x="2997" y="523"/>
                  </a:cubicBezTo>
                  <a:cubicBezTo>
                    <a:pt x="2997" y="527"/>
                    <a:pt x="3001" y="531"/>
                    <a:pt x="3005" y="531"/>
                  </a:cubicBezTo>
                  <a:cubicBezTo>
                    <a:pt x="3009" y="531"/>
                    <a:pt x="3013" y="527"/>
                    <a:pt x="3013" y="523"/>
                  </a:cubicBezTo>
                  <a:cubicBezTo>
                    <a:pt x="3013" y="519"/>
                    <a:pt x="3009" y="515"/>
                    <a:pt x="3005" y="515"/>
                  </a:cubicBezTo>
                  <a:moveTo>
                    <a:pt x="2744" y="515"/>
                  </a:moveTo>
                  <a:cubicBezTo>
                    <a:pt x="2739" y="515"/>
                    <a:pt x="2735" y="518"/>
                    <a:pt x="2735" y="523"/>
                  </a:cubicBezTo>
                  <a:cubicBezTo>
                    <a:pt x="2735" y="528"/>
                    <a:pt x="2739" y="531"/>
                    <a:pt x="2744" y="531"/>
                  </a:cubicBezTo>
                  <a:cubicBezTo>
                    <a:pt x="2748" y="531"/>
                    <a:pt x="2752" y="528"/>
                    <a:pt x="2752" y="523"/>
                  </a:cubicBezTo>
                  <a:cubicBezTo>
                    <a:pt x="2752" y="518"/>
                    <a:pt x="2748" y="515"/>
                    <a:pt x="2744" y="515"/>
                  </a:cubicBezTo>
                  <a:moveTo>
                    <a:pt x="1830" y="389"/>
                  </a:moveTo>
                  <a:cubicBezTo>
                    <a:pt x="1828" y="389"/>
                    <a:pt x="1826" y="390"/>
                    <a:pt x="1826" y="392"/>
                  </a:cubicBezTo>
                  <a:cubicBezTo>
                    <a:pt x="1826" y="394"/>
                    <a:pt x="1828" y="396"/>
                    <a:pt x="1830" y="396"/>
                  </a:cubicBezTo>
                  <a:cubicBezTo>
                    <a:pt x="1832" y="396"/>
                    <a:pt x="1833" y="394"/>
                    <a:pt x="1833" y="392"/>
                  </a:cubicBezTo>
                  <a:cubicBezTo>
                    <a:pt x="1833" y="390"/>
                    <a:pt x="1832" y="389"/>
                    <a:pt x="1830" y="389"/>
                  </a:cubicBezTo>
                  <a:moveTo>
                    <a:pt x="3658" y="388"/>
                  </a:moveTo>
                  <a:cubicBezTo>
                    <a:pt x="3656" y="388"/>
                    <a:pt x="3654" y="390"/>
                    <a:pt x="3654" y="392"/>
                  </a:cubicBezTo>
                  <a:cubicBezTo>
                    <a:pt x="3654" y="394"/>
                    <a:pt x="3656" y="396"/>
                    <a:pt x="3658" y="396"/>
                  </a:cubicBezTo>
                  <a:cubicBezTo>
                    <a:pt x="3660" y="396"/>
                    <a:pt x="3662" y="394"/>
                    <a:pt x="3662" y="392"/>
                  </a:cubicBezTo>
                  <a:cubicBezTo>
                    <a:pt x="3662" y="390"/>
                    <a:pt x="3660" y="388"/>
                    <a:pt x="3658" y="388"/>
                  </a:cubicBezTo>
                  <a:moveTo>
                    <a:pt x="1960" y="388"/>
                  </a:moveTo>
                  <a:cubicBezTo>
                    <a:pt x="1958" y="388"/>
                    <a:pt x="1956" y="390"/>
                    <a:pt x="1956" y="392"/>
                  </a:cubicBezTo>
                  <a:cubicBezTo>
                    <a:pt x="1956" y="395"/>
                    <a:pt x="1958" y="397"/>
                    <a:pt x="1960" y="397"/>
                  </a:cubicBezTo>
                  <a:cubicBezTo>
                    <a:pt x="1963" y="397"/>
                    <a:pt x="1965" y="395"/>
                    <a:pt x="1965" y="392"/>
                  </a:cubicBezTo>
                  <a:cubicBezTo>
                    <a:pt x="1965" y="390"/>
                    <a:pt x="1963" y="388"/>
                    <a:pt x="1960" y="388"/>
                  </a:cubicBezTo>
                  <a:moveTo>
                    <a:pt x="3527" y="388"/>
                  </a:moveTo>
                  <a:cubicBezTo>
                    <a:pt x="3525" y="388"/>
                    <a:pt x="3523" y="390"/>
                    <a:pt x="3523" y="392"/>
                  </a:cubicBezTo>
                  <a:cubicBezTo>
                    <a:pt x="3523" y="395"/>
                    <a:pt x="3525" y="397"/>
                    <a:pt x="3527" y="397"/>
                  </a:cubicBezTo>
                  <a:cubicBezTo>
                    <a:pt x="3530" y="397"/>
                    <a:pt x="3532" y="395"/>
                    <a:pt x="3532" y="392"/>
                  </a:cubicBezTo>
                  <a:cubicBezTo>
                    <a:pt x="3532" y="390"/>
                    <a:pt x="3530" y="388"/>
                    <a:pt x="3527" y="388"/>
                  </a:cubicBezTo>
                  <a:moveTo>
                    <a:pt x="2091" y="387"/>
                  </a:moveTo>
                  <a:cubicBezTo>
                    <a:pt x="2088" y="387"/>
                    <a:pt x="2086" y="390"/>
                    <a:pt x="2086" y="392"/>
                  </a:cubicBezTo>
                  <a:cubicBezTo>
                    <a:pt x="2086" y="395"/>
                    <a:pt x="2088" y="397"/>
                    <a:pt x="2091" y="397"/>
                  </a:cubicBezTo>
                  <a:cubicBezTo>
                    <a:pt x="2094" y="397"/>
                    <a:pt x="2096" y="395"/>
                    <a:pt x="2096" y="392"/>
                  </a:cubicBezTo>
                  <a:cubicBezTo>
                    <a:pt x="2096" y="390"/>
                    <a:pt x="2094" y="387"/>
                    <a:pt x="2091" y="387"/>
                  </a:cubicBezTo>
                  <a:moveTo>
                    <a:pt x="3397" y="387"/>
                  </a:moveTo>
                  <a:cubicBezTo>
                    <a:pt x="3394" y="387"/>
                    <a:pt x="3392" y="390"/>
                    <a:pt x="3392" y="392"/>
                  </a:cubicBezTo>
                  <a:cubicBezTo>
                    <a:pt x="3392" y="395"/>
                    <a:pt x="3394" y="397"/>
                    <a:pt x="3397" y="397"/>
                  </a:cubicBezTo>
                  <a:cubicBezTo>
                    <a:pt x="3400" y="397"/>
                    <a:pt x="3402" y="395"/>
                    <a:pt x="3402" y="392"/>
                  </a:cubicBezTo>
                  <a:cubicBezTo>
                    <a:pt x="3402" y="390"/>
                    <a:pt x="3400" y="387"/>
                    <a:pt x="3397" y="387"/>
                  </a:cubicBezTo>
                  <a:moveTo>
                    <a:pt x="2221" y="387"/>
                  </a:moveTo>
                  <a:cubicBezTo>
                    <a:pt x="2218" y="387"/>
                    <a:pt x="2216" y="389"/>
                    <a:pt x="2216" y="392"/>
                  </a:cubicBezTo>
                  <a:cubicBezTo>
                    <a:pt x="2216" y="395"/>
                    <a:pt x="2218" y="398"/>
                    <a:pt x="2221" y="398"/>
                  </a:cubicBezTo>
                  <a:cubicBezTo>
                    <a:pt x="2224" y="398"/>
                    <a:pt x="2227" y="395"/>
                    <a:pt x="2227" y="392"/>
                  </a:cubicBezTo>
                  <a:cubicBezTo>
                    <a:pt x="2227" y="389"/>
                    <a:pt x="2224" y="387"/>
                    <a:pt x="2221" y="387"/>
                  </a:cubicBezTo>
                  <a:moveTo>
                    <a:pt x="3266" y="387"/>
                  </a:moveTo>
                  <a:cubicBezTo>
                    <a:pt x="3263" y="387"/>
                    <a:pt x="3261" y="389"/>
                    <a:pt x="3261" y="392"/>
                  </a:cubicBezTo>
                  <a:cubicBezTo>
                    <a:pt x="3261" y="395"/>
                    <a:pt x="3263" y="398"/>
                    <a:pt x="3266" y="398"/>
                  </a:cubicBezTo>
                  <a:cubicBezTo>
                    <a:pt x="3269" y="398"/>
                    <a:pt x="3272" y="395"/>
                    <a:pt x="3272" y="392"/>
                  </a:cubicBezTo>
                  <a:cubicBezTo>
                    <a:pt x="3272" y="389"/>
                    <a:pt x="3269" y="387"/>
                    <a:pt x="3266" y="387"/>
                  </a:cubicBezTo>
                  <a:moveTo>
                    <a:pt x="2352" y="387"/>
                  </a:moveTo>
                  <a:cubicBezTo>
                    <a:pt x="2349" y="387"/>
                    <a:pt x="2346" y="389"/>
                    <a:pt x="2346" y="392"/>
                  </a:cubicBezTo>
                  <a:cubicBezTo>
                    <a:pt x="2346" y="396"/>
                    <a:pt x="2349" y="398"/>
                    <a:pt x="2352" y="398"/>
                  </a:cubicBezTo>
                  <a:cubicBezTo>
                    <a:pt x="2355" y="398"/>
                    <a:pt x="2358" y="396"/>
                    <a:pt x="2358" y="392"/>
                  </a:cubicBezTo>
                  <a:cubicBezTo>
                    <a:pt x="2358" y="389"/>
                    <a:pt x="2355" y="387"/>
                    <a:pt x="2352" y="387"/>
                  </a:cubicBezTo>
                  <a:moveTo>
                    <a:pt x="3136" y="387"/>
                  </a:moveTo>
                  <a:cubicBezTo>
                    <a:pt x="3132" y="387"/>
                    <a:pt x="3130" y="389"/>
                    <a:pt x="3130" y="392"/>
                  </a:cubicBezTo>
                  <a:cubicBezTo>
                    <a:pt x="3130" y="396"/>
                    <a:pt x="3132" y="398"/>
                    <a:pt x="3136" y="398"/>
                  </a:cubicBezTo>
                  <a:cubicBezTo>
                    <a:pt x="3139" y="398"/>
                    <a:pt x="3141" y="396"/>
                    <a:pt x="3141" y="392"/>
                  </a:cubicBezTo>
                  <a:cubicBezTo>
                    <a:pt x="3141" y="389"/>
                    <a:pt x="3139" y="387"/>
                    <a:pt x="3136" y="387"/>
                  </a:cubicBezTo>
                  <a:moveTo>
                    <a:pt x="2483" y="386"/>
                  </a:moveTo>
                  <a:cubicBezTo>
                    <a:pt x="2479" y="386"/>
                    <a:pt x="2476" y="389"/>
                    <a:pt x="2476" y="392"/>
                  </a:cubicBezTo>
                  <a:cubicBezTo>
                    <a:pt x="2476" y="396"/>
                    <a:pt x="2479" y="398"/>
                    <a:pt x="2483" y="398"/>
                  </a:cubicBezTo>
                  <a:cubicBezTo>
                    <a:pt x="2486" y="398"/>
                    <a:pt x="2489" y="396"/>
                    <a:pt x="2489" y="392"/>
                  </a:cubicBezTo>
                  <a:cubicBezTo>
                    <a:pt x="2489" y="389"/>
                    <a:pt x="2486" y="386"/>
                    <a:pt x="2483" y="386"/>
                  </a:cubicBezTo>
                  <a:moveTo>
                    <a:pt x="2613" y="386"/>
                  </a:moveTo>
                  <a:cubicBezTo>
                    <a:pt x="2610" y="386"/>
                    <a:pt x="2607" y="389"/>
                    <a:pt x="2607" y="392"/>
                  </a:cubicBezTo>
                  <a:cubicBezTo>
                    <a:pt x="2607" y="396"/>
                    <a:pt x="2610" y="398"/>
                    <a:pt x="2613" y="398"/>
                  </a:cubicBezTo>
                  <a:cubicBezTo>
                    <a:pt x="2617" y="398"/>
                    <a:pt x="2619" y="396"/>
                    <a:pt x="2619" y="392"/>
                  </a:cubicBezTo>
                  <a:cubicBezTo>
                    <a:pt x="2619" y="389"/>
                    <a:pt x="2617" y="386"/>
                    <a:pt x="2613" y="386"/>
                  </a:cubicBezTo>
                  <a:moveTo>
                    <a:pt x="2744" y="386"/>
                  </a:moveTo>
                  <a:cubicBezTo>
                    <a:pt x="2740" y="386"/>
                    <a:pt x="2738" y="389"/>
                    <a:pt x="2738" y="392"/>
                  </a:cubicBezTo>
                  <a:cubicBezTo>
                    <a:pt x="2738" y="396"/>
                    <a:pt x="2740" y="398"/>
                    <a:pt x="2744" y="398"/>
                  </a:cubicBezTo>
                  <a:cubicBezTo>
                    <a:pt x="2747" y="398"/>
                    <a:pt x="2750" y="396"/>
                    <a:pt x="2750" y="392"/>
                  </a:cubicBezTo>
                  <a:cubicBezTo>
                    <a:pt x="2750" y="389"/>
                    <a:pt x="2747" y="386"/>
                    <a:pt x="2744" y="386"/>
                  </a:cubicBezTo>
                  <a:moveTo>
                    <a:pt x="2874" y="386"/>
                  </a:moveTo>
                  <a:cubicBezTo>
                    <a:pt x="2871" y="386"/>
                    <a:pt x="2868" y="389"/>
                    <a:pt x="2868" y="392"/>
                  </a:cubicBezTo>
                  <a:cubicBezTo>
                    <a:pt x="2868" y="396"/>
                    <a:pt x="2871" y="398"/>
                    <a:pt x="2874" y="398"/>
                  </a:cubicBezTo>
                  <a:cubicBezTo>
                    <a:pt x="2878" y="398"/>
                    <a:pt x="2881" y="396"/>
                    <a:pt x="2881" y="392"/>
                  </a:cubicBezTo>
                  <a:cubicBezTo>
                    <a:pt x="2881" y="389"/>
                    <a:pt x="2878" y="386"/>
                    <a:pt x="2874" y="386"/>
                  </a:cubicBezTo>
                  <a:moveTo>
                    <a:pt x="3005" y="386"/>
                  </a:moveTo>
                  <a:cubicBezTo>
                    <a:pt x="3002" y="386"/>
                    <a:pt x="2999" y="389"/>
                    <a:pt x="2999" y="392"/>
                  </a:cubicBezTo>
                  <a:cubicBezTo>
                    <a:pt x="2999" y="396"/>
                    <a:pt x="3002" y="398"/>
                    <a:pt x="3005" y="398"/>
                  </a:cubicBezTo>
                  <a:cubicBezTo>
                    <a:pt x="3008" y="398"/>
                    <a:pt x="3011" y="396"/>
                    <a:pt x="3011" y="392"/>
                  </a:cubicBezTo>
                  <a:cubicBezTo>
                    <a:pt x="3011" y="389"/>
                    <a:pt x="3008" y="386"/>
                    <a:pt x="3005" y="386"/>
                  </a:cubicBezTo>
                  <a:moveTo>
                    <a:pt x="1830" y="260"/>
                  </a:moveTo>
                  <a:cubicBezTo>
                    <a:pt x="1829" y="260"/>
                    <a:pt x="1828" y="261"/>
                    <a:pt x="1828" y="262"/>
                  </a:cubicBezTo>
                  <a:cubicBezTo>
                    <a:pt x="1828" y="263"/>
                    <a:pt x="1829" y="264"/>
                    <a:pt x="1830" y="264"/>
                  </a:cubicBezTo>
                  <a:cubicBezTo>
                    <a:pt x="1831" y="264"/>
                    <a:pt x="1831" y="263"/>
                    <a:pt x="1831" y="262"/>
                  </a:cubicBezTo>
                  <a:cubicBezTo>
                    <a:pt x="1831" y="261"/>
                    <a:pt x="1831" y="260"/>
                    <a:pt x="1830" y="260"/>
                  </a:cubicBezTo>
                  <a:moveTo>
                    <a:pt x="3658" y="260"/>
                  </a:moveTo>
                  <a:cubicBezTo>
                    <a:pt x="3657" y="260"/>
                    <a:pt x="3656" y="261"/>
                    <a:pt x="3656" y="262"/>
                  </a:cubicBezTo>
                  <a:cubicBezTo>
                    <a:pt x="3656" y="263"/>
                    <a:pt x="3657" y="264"/>
                    <a:pt x="3658" y="264"/>
                  </a:cubicBezTo>
                  <a:cubicBezTo>
                    <a:pt x="3659" y="264"/>
                    <a:pt x="3660" y="263"/>
                    <a:pt x="3660" y="262"/>
                  </a:cubicBezTo>
                  <a:cubicBezTo>
                    <a:pt x="3660" y="261"/>
                    <a:pt x="3659" y="260"/>
                    <a:pt x="3658" y="260"/>
                  </a:cubicBezTo>
                  <a:moveTo>
                    <a:pt x="1960" y="259"/>
                  </a:moveTo>
                  <a:cubicBezTo>
                    <a:pt x="1959" y="259"/>
                    <a:pt x="1958" y="260"/>
                    <a:pt x="1958" y="262"/>
                  </a:cubicBezTo>
                  <a:cubicBezTo>
                    <a:pt x="1958" y="263"/>
                    <a:pt x="1959" y="264"/>
                    <a:pt x="1960" y="264"/>
                  </a:cubicBezTo>
                  <a:cubicBezTo>
                    <a:pt x="1962" y="264"/>
                    <a:pt x="1963" y="263"/>
                    <a:pt x="1963" y="262"/>
                  </a:cubicBezTo>
                  <a:cubicBezTo>
                    <a:pt x="1963" y="260"/>
                    <a:pt x="1962" y="259"/>
                    <a:pt x="1960" y="259"/>
                  </a:cubicBezTo>
                  <a:moveTo>
                    <a:pt x="3527" y="259"/>
                  </a:moveTo>
                  <a:cubicBezTo>
                    <a:pt x="3526" y="259"/>
                    <a:pt x="3525" y="260"/>
                    <a:pt x="3525" y="262"/>
                  </a:cubicBezTo>
                  <a:cubicBezTo>
                    <a:pt x="3525" y="263"/>
                    <a:pt x="3526" y="264"/>
                    <a:pt x="3527" y="264"/>
                  </a:cubicBezTo>
                  <a:cubicBezTo>
                    <a:pt x="3529" y="264"/>
                    <a:pt x="3530" y="263"/>
                    <a:pt x="3530" y="262"/>
                  </a:cubicBezTo>
                  <a:cubicBezTo>
                    <a:pt x="3530" y="260"/>
                    <a:pt x="3529" y="259"/>
                    <a:pt x="3527" y="259"/>
                  </a:cubicBezTo>
                  <a:moveTo>
                    <a:pt x="2091" y="259"/>
                  </a:moveTo>
                  <a:cubicBezTo>
                    <a:pt x="2089" y="259"/>
                    <a:pt x="2088" y="260"/>
                    <a:pt x="2088" y="262"/>
                  </a:cubicBezTo>
                  <a:cubicBezTo>
                    <a:pt x="2088" y="263"/>
                    <a:pt x="2089" y="265"/>
                    <a:pt x="2091" y="265"/>
                  </a:cubicBezTo>
                  <a:cubicBezTo>
                    <a:pt x="2092" y="265"/>
                    <a:pt x="2094" y="263"/>
                    <a:pt x="2094" y="262"/>
                  </a:cubicBezTo>
                  <a:cubicBezTo>
                    <a:pt x="2094" y="260"/>
                    <a:pt x="2092" y="259"/>
                    <a:pt x="2091" y="259"/>
                  </a:cubicBezTo>
                  <a:moveTo>
                    <a:pt x="2221" y="258"/>
                  </a:moveTo>
                  <a:cubicBezTo>
                    <a:pt x="2220" y="258"/>
                    <a:pt x="2218" y="260"/>
                    <a:pt x="2218" y="262"/>
                  </a:cubicBezTo>
                  <a:cubicBezTo>
                    <a:pt x="2218" y="263"/>
                    <a:pt x="2220" y="265"/>
                    <a:pt x="2221" y="265"/>
                  </a:cubicBezTo>
                  <a:cubicBezTo>
                    <a:pt x="2223" y="265"/>
                    <a:pt x="2225" y="263"/>
                    <a:pt x="2225" y="262"/>
                  </a:cubicBezTo>
                  <a:cubicBezTo>
                    <a:pt x="2225" y="260"/>
                    <a:pt x="2223" y="258"/>
                    <a:pt x="2221" y="258"/>
                  </a:cubicBezTo>
                  <a:moveTo>
                    <a:pt x="3397" y="258"/>
                  </a:moveTo>
                  <a:cubicBezTo>
                    <a:pt x="3395" y="258"/>
                    <a:pt x="3394" y="260"/>
                    <a:pt x="3394" y="262"/>
                  </a:cubicBezTo>
                  <a:cubicBezTo>
                    <a:pt x="3394" y="263"/>
                    <a:pt x="3395" y="265"/>
                    <a:pt x="3397" y="265"/>
                  </a:cubicBezTo>
                  <a:cubicBezTo>
                    <a:pt x="3399" y="265"/>
                    <a:pt x="3400" y="263"/>
                    <a:pt x="3400" y="262"/>
                  </a:cubicBezTo>
                  <a:cubicBezTo>
                    <a:pt x="3400" y="260"/>
                    <a:pt x="3399" y="258"/>
                    <a:pt x="3397" y="258"/>
                  </a:cubicBezTo>
                  <a:moveTo>
                    <a:pt x="2352" y="258"/>
                  </a:moveTo>
                  <a:cubicBezTo>
                    <a:pt x="2350" y="258"/>
                    <a:pt x="2348" y="260"/>
                    <a:pt x="2348" y="262"/>
                  </a:cubicBezTo>
                  <a:cubicBezTo>
                    <a:pt x="2348" y="264"/>
                    <a:pt x="2350" y="265"/>
                    <a:pt x="2352" y="265"/>
                  </a:cubicBezTo>
                  <a:cubicBezTo>
                    <a:pt x="2354" y="265"/>
                    <a:pt x="2356" y="264"/>
                    <a:pt x="2356" y="262"/>
                  </a:cubicBezTo>
                  <a:cubicBezTo>
                    <a:pt x="2356" y="260"/>
                    <a:pt x="2354" y="258"/>
                    <a:pt x="2352" y="258"/>
                  </a:cubicBezTo>
                  <a:moveTo>
                    <a:pt x="3136" y="258"/>
                  </a:moveTo>
                  <a:cubicBezTo>
                    <a:pt x="3134" y="258"/>
                    <a:pt x="3132" y="260"/>
                    <a:pt x="3132" y="262"/>
                  </a:cubicBezTo>
                  <a:cubicBezTo>
                    <a:pt x="3132" y="264"/>
                    <a:pt x="3134" y="265"/>
                    <a:pt x="3136" y="265"/>
                  </a:cubicBezTo>
                  <a:cubicBezTo>
                    <a:pt x="3138" y="265"/>
                    <a:pt x="3139" y="264"/>
                    <a:pt x="3139" y="262"/>
                  </a:cubicBezTo>
                  <a:cubicBezTo>
                    <a:pt x="3139" y="260"/>
                    <a:pt x="3138" y="258"/>
                    <a:pt x="3136" y="258"/>
                  </a:cubicBezTo>
                  <a:moveTo>
                    <a:pt x="3266" y="258"/>
                  </a:moveTo>
                  <a:cubicBezTo>
                    <a:pt x="3264" y="258"/>
                    <a:pt x="3263" y="260"/>
                    <a:pt x="3263" y="262"/>
                  </a:cubicBezTo>
                  <a:cubicBezTo>
                    <a:pt x="3263" y="264"/>
                    <a:pt x="3264" y="265"/>
                    <a:pt x="3266" y="265"/>
                  </a:cubicBezTo>
                  <a:cubicBezTo>
                    <a:pt x="3268" y="265"/>
                    <a:pt x="3270" y="264"/>
                    <a:pt x="3270" y="262"/>
                  </a:cubicBezTo>
                  <a:cubicBezTo>
                    <a:pt x="3270" y="260"/>
                    <a:pt x="3268" y="258"/>
                    <a:pt x="3266" y="258"/>
                  </a:cubicBezTo>
                  <a:moveTo>
                    <a:pt x="2483" y="258"/>
                  </a:moveTo>
                  <a:cubicBezTo>
                    <a:pt x="2480" y="258"/>
                    <a:pt x="2479" y="259"/>
                    <a:pt x="2479" y="262"/>
                  </a:cubicBezTo>
                  <a:cubicBezTo>
                    <a:pt x="2479" y="264"/>
                    <a:pt x="2480" y="266"/>
                    <a:pt x="2483" y="266"/>
                  </a:cubicBezTo>
                  <a:cubicBezTo>
                    <a:pt x="2485" y="266"/>
                    <a:pt x="2487" y="264"/>
                    <a:pt x="2487" y="262"/>
                  </a:cubicBezTo>
                  <a:cubicBezTo>
                    <a:pt x="2487" y="259"/>
                    <a:pt x="2485" y="258"/>
                    <a:pt x="2483" y="258"/>
                  </a:cubicBezTo>
                  <a:moveTo>
                    <a:pt x="2613" y="258"/>
                  </a:moveTo>
                  <a:cubicBezTo>
                    <a:pt x="2611" y="258"/>
                    <a:pt x="2609" y="259"/>
                    <a:pt x="2609" y="262"/>
                  </a:cubicBezTo>
                  <a:cubicBezTo>
                    <a:pt x="2609" y="264"/>
                    <a:pt x="2611" y="266"/>
                    <a:pt x="2613" y="266"/>
                  </a:cubicBezTo>
                  <a:cubicBezTo>
                    <a:pt x="2615" y="266"/>
                    <a:pt x="2617" y="264"/>
                    <a:pt x="2617" y="262"/>
                  </a:cubicBezTo>
                  <a:cubicBezTo>
                    <a:pt x="2617" y="259"/>
                    <a:pt x="2615" y="258"/>
                    <a:pt x="2613" y="258"/>
                  </a:cubicBezTo>
                  <a:moveTo>
                    <a:pt x="2874" y="258"/>
                  </a:moveTo>
                  <a:cubicBezTo>
                    <a:pt x="2872" y="258"/>
                    <a:pt x="2870" y="259"/>
                    <a:pt x="2870" y="262"/>
                  </a:cubicBezTo>
                  <a:cubicBezTo>
                    <a:pt x="2870" y="264"/>
                    <a:pt x="2872" y="266"/>
                    <a:pt x="2874" y="266"/>
                  </a:cubicBezTo>
                  <a:cubicBezTo>
                    <a:pt x="2877" y="266"/>
                    <a:pt x="2878" y="264"/>
                    <a:pt x="2878" y="262"/>
                  </a:cubicBezTo>
                  <a:cubicBezTo>
                    <a:pt x="2878" y="259"/>
                    <a:pt x="2877" y="258"/>
                    <a:pt x="2874" y="258"/>
                  </a:cubicBezTo>
                  <a:moveTo>
                    <a:pt x="3005" y="258"/>
                  </a:moveTo>
                  <a:cubicBezTo>
                    <a:pt x="3003" y="258"/>
                    <a:pt x="3001" y="259"/>
                    <a:pt x="3001" y="262"/>
                  </a:cubicBezTo>
                  <a:cubicBezTo>
                    <a:pt x="3001" y="264"/>
                    <a:pt x="3003" y="266"/>
                    <a:pt x="3005" y="266"/>
                  </a:cubicBezTo>
                  <a:cubicBezTo>
                    <a:pt x="3007" y="266"/>
                    <a:pt x="3009" y="264"/>
                    <a:pt x="3009" y="262"/>
                  </a:cubicBezTo>
                  <a:cubicBezTo>
                    <a:pt x="3009" y="259"/>
                    <a:pt x="3007" y="258"/>
                    <a:pt x="3005" y="258"/>
                  </a:cubicBezTo>
                  <a:moveTo>
                    <a:pt x="2744" y="257"/>
                  </a:moveTo>
                  <a:cubicBezTo>
                    <a:pt x="2741" y="257"/>
                    <a:pt x="2739" y="259"/>
                    <a:pt x="2739" y="262"/>
                  </a:cubicBezTo>
                  <a:cubicBezTo>
                    <a:pt x="2739" y="264"/>
                    <a:pt x="2741" y="266"/>
                    <a:pt x="2744" y="266"/>
                  </a:cubicBezTo>
                  <a:cubicBezTo>
                    <a:pt x="2746" y="266"/>
                    <a:pt x="2748" y="264"/>
                    <a:pt x="2748" y="262"/>
                  </a:cubicBezTo>
                  <a:cubicBezTo>
                    <a:pt x="2748" y="259"/>
                    <a:pt x="2746" y="257"/>
                    <a:pt x="2744" y="257"/>
                  </a:cubicBezTo>
                  <a:moveTo>
                    <a:pt x="1830" y="131"/>
                  </a:moveTo>
                  <a:cubicBezTo>
                    <a:pt x="1829" y="131"/>
                    <a:pt x="1829" y="131"/>
                    <a:pt x="1829" y="131"/>
                  </a:cubicBezTo>
                  <a:cubicBezTo>
                    <a:pt x="1830" y="131"/>
                    <a:pt x="1830" y="131"/>
                    <a:pt x="1830" y="131"/>
                  </a:cubicBezTo>
                  <a:cubicBezTo>
                    <a:pt x="1830" y="131"/>
                    <a:pt x="1830" y="131"/>
                    <a:pt x="1830" y="131"/>
                  </a:cubicBezTo>
                  <a:cubicBezTo>
                    <a:pt x="1830" y="131"/>
                    <a:pt x="1830" y="131"/>
                    <a:pt x="1830" y="131"/>
                  </a:cubicBezTo>
                  <a:moveTo>
                    <a:pt x="3658" y="131"/>
                  </a:move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moveTo>
                    <a:pt x="1960" y="130"/>
                  </a:moveTo>
                  <a:cubicBezTo>
                    <a:pt x="1960" y="130"/>
                    <a:pt x="1959" y="131"/>
                    <a:pt x="1959" y="131"/>
                  </a:cubicBezTo>
                  <a:cubicBezTo>
                    <a:pt x="1959" y="131"/>
                    <a:pt x="1960" y="132"/>
                    <a:pt x="1960" y="132"/>
                  </a:cubicBezTo>
                  <a:cubicBezTo>
                    <a:pt x="1961" y="132"/>
                    <a:pt x="1961" y="131"/>
                    <a:pt x="1961" y="131"/>
                  </a:cubicBezTo>
                  <a:cubicBezTo>
                    <a:pt x="1961" y="131"/>
                    <a:pt x="1961" y="130"/>
                    <a:pt x="1960" y="130"/>
                  </a:cubicBezTo>
                  <a:moveTo>
                    <a:pt x="3527" y="130"/>
                  </a:moveTo>
                  <a:cubicBezTo>
                    <a:pt x="3527" y="130"/>
                    <a:pt x="3527" y="131"/>
                    <a:pt x="3527" y="131"/>
                  </a:cubicBezTo>
                  <a:cubicBezTo>
                    <a:pt x="3527" y="131"/>
                    <a:pt x="3527" y="132"/>
                    <a:pt x="3527" y="132"/>
                  </a:cubicBezTo>
                  <a:cubicBezTo>
                    <a:pt x="3528" y="132"/>
                    <a:pt x="3528" y="131"/>
                    <a:pt x="3528" y="131"/>
                  </a:cubicBezTo>
                  <a:cubicBezTo>
                    <a:pt x="3528" y="131"/>
                    <a:pt x="3528" y="130"/>
                    <a:pt x="3527" y="130"/>
                  </a:cubicBezTo>
                  <a:moveTo>
                    <a:pt x="2091" y="130"/>
                  </a:moveTo>
                  <a:cubicBezTo>
                    <a:pt x="2090" y="130"/>
                    <a:pt x="2090" y="130"/>
                    <a:pt x="2090" y="131"/>
                  </a:cubicBezTo>
                  <a:cubicBezTo>
                    <a:pt x="2090" y="132"/>
                    <a:pt x="2090" y="132"/>
                    <a:pt x="2091" y="132"/>
                  </a:cubicBezTo>
                  <a:cubicBezTo>
                    <a:pt x="2091" y="132"/>
                    <a:pt x="2092" y="132"/>
                    <a:pt x="2092" y="131"/>
                  </a:cubicBezTo>
                  <a:cubicBezTo>
                    <a:pt x="2092" y="130"/>
                    <a:pt x="2091" y="130"/>
                    <a:pt x="2091" y="130"/>
                  </a:cubicBezTo>
                  <a:moveTo>
                    <a:pt x="3397" y="130"/>
                  </a:moveTo>
                  <a:cubicBezTo>
                    <a:pt x="3396" y="130"/>
                    <a:pt x="3396" y="130"/>
                    <a:pt x="3396" y="131"/>
                  </a:cubicBezTo>
                  <a:cubicBezTo>
                    <a:pt x="3396" y="132"/>
                    <a:pt x="3396" y="132"/>
                    <a:pt x="3397" y="132"/>
                  </a:cubicBezTo>
                  <a:cubicBezTo>
                    <a:pt x="3397" y="132"/>
                    <a:pt x="3398" y="132"/>
                    <a:pt x="3398" y="131"/>
                  </a:cubicBezTo>
                  <a:cubicBezTo>
                    <a:pt x="3398" y="130"/>
                    <a:pt x="3397" y="130"/>
                    <a:pt x="3397" y="130"/>
                  </a:cubicBezTo>
                  <a:moveTo>
                    <a:pt x="2221" y="130"/>
                  </a:moveTo>
                  <a:cubicBezTo>
                    <a:pt x="2221" y="130"/>
                    <a:pt x="2220" y="130"/>
                    <a:pt x="2220" y="131"/>
                  </a:cubicBezTo>
                  <a:cubicBezTo>
                    <a:pt x="2220" y="132"/>
                    <a:pt x="2221" y="133"/>
                    <a:pt x="2221" y="133"/>
                  </a:cubicBezTo>
                  <a:cubicBezTo>
                    <a:pt x="2222" y="133"/>
                    <a:pt x="2223" y="132"/>
                    <a:pt x="2223" y="131"/>
                  </a:cubicBezTo>
                  <a:cubicBezTo>
                    <a:pt x="2223" y="130"/>
                    <a:pt x="2222" y="130"/>
                    <a:pt x="2221" y="130"/>
                  </a:cubicBezTo>
                  <a:moveTo>
                    <a:pt x="3266" y="130"/>
                  </a:moveTo>
                  <a:cubicBezTo>
                    <a:pt x="3265" y="130"/>
                    <a:pt x="3265" y="130"/>
                    <a:pt x="3265" y="131"/>
                  </a:cubicBezTo>
                  <a:cubicBezTo>
                    <a:pt x="3265" y="132"/>
                    <a:pt x="3265" y="133"/>
                    <a:pt x="3266" y="133"/>
                  </a:cubicBezTo>
                  <a:cubicBezTo>
                    <a:pt x="3267" y="133"/>
                    <a:pt x="3268" y="132"/>
                    <a:pt x="3268" y="131"/>
                  </a:cubicBezTo>
                  <a:cubicBezTo>
                    <a:pt x="3268" y="130"/>
                    <a:pt x="3267" y="130"/>
                    <a:pt x="3266" y="130"/>
                  </a:cubicBezTo>
                  <a:moveTo>
                    <a:pt x="2352" y="129"/>
                  </a:moveTo>
                  <a:cubicBezTo>
                    <a:pt x="2351" y="129"/>
                    <a:pt x="2350" y="130"/>
                    <a:pt x="2350" y="131"/>
                  </a:cubicBezTo>
                  <a:cubicBezTo>
                    <a:pt x="2350" y="132"/>
                    <a:pt x="2351" y="133"/>
                    <a:pt x="2352" y="133"/>
                  </a:cubicBezTo>
                  <a:cubicBezTo>
                    <a:pt x="2353" y="133"/>
                    <a:pt x="2354" y="132"/>
                    <a:pt x="2354" y="131"/>
                  </a:cubicBezTo>
                  <a:cubicBezTo>
                    <a:pt x="2354" y="130"/>
                    <a:pt x="2353" y="129"/>
                    <a:pt x="2352" y="129"/>
                  </a:cubicBezTo>
                  <a:moveTo>
                    <a:pt x="3136" y="129"/>
                  </a:moveTo>
                  <a:cubicBezTo>
                    <a:pt x="3135" y="129"/>
                    <a:pt x="3134" y="130"/>
                    <a:pt x="3134" y="131"/>
                  </a:cubicBezTo>
                  <a:cubicBezTo>
                    <a:pt x="3134" y="132"/>
                    <a:pt x="3135" y="133"/>
                    <a:pt x="3136" y="133"/>
                  </a:cubicBezTo>
                  <a:cubicBezTo>
                    <a:pt x="3137" y="133"/>
                    <a:pt x="3137" y="132"/>
                    <a:pt x="3137" y="131"/>
                  </a:cubicBezTo>
                  <a:cubicBezTo>
                    <a:pt x="3137" y="130"/>
                    <a:pt x="3137" y="129"/>
                    <a:pt x="3136" y="129"/>
                  </a:cubicBezTo>
                  <a:moveTo>
                    <a:pt x="2483" y="129"/>
                  </a:moveTo>
                  <a:cubicBezTo>
                    <a:pt x="2481" y="129"/>
                    <a:pt x="2480" y="130"/>
                    <a:pt x="2480" y="131"/>
                  </a:cubicBezTo>
                  <a:cubicBezTo>
                    <a:pt x="2480" y="132"/>
                    <a:pt x="2481" y="133"/>
                    <a:pt x="2483" y="133"/>
                  </a:cubicBezTo>
                  <a:cubicBezTo>
                    <a:pt x="2484" y="133"/>
                    <a:pt x="2485" y="132"/>
                    <a:pt x="2485" y="131"/>
                  </a:cubicBezTo>
                  <a:cubicBezTo>
                    <a:pt x="2485" y="130"/>
                    <a:pt x="2484" y="129"/>
                    <a:pt x="2483" y="129"/>
                  </a:cubicBezTo>
                  <a:moveTo>
                    <a:pt x="2613" y="129"/>
                  </a:moveTo>
                  <a:cubicBezTo>
                    <a:pt x="2612" y="129"/>
                    <a:pt x="2611" y="130"/>
                    <a:pt x="2611" y="131"/>
                  </a:cubicBezTo>
                  <a:cubicBezTo>
                    <a:pt x="2611" y="132"/>
                    <a:pt x="2612" y="133"/>
                    <a:pt x="2613" y="133"/>
                  </a:cubicBezTo>
                  <a:cubicBezTo>
                    <a:pt x="2614" y="133"/>
                    <a:pt x="2615" y="132"/>
                    <a:pt x="2615" y="131"/>
                  </a:cubicBezTo>
                  <a:cubicBezTo>
                    <a:pt x="2615" y="130"/>
                    <a:pt x="2614" y="129"/>
                    <a:pt x="2613" y="129"/>
                  </a:cubicBezTo>
                  <a:moveTo>
                    <a:pt x="2744" y="129"/>
                  </a:moveTo>
                  <a:cubicBezTo>
                    <a:pt x="2743" y="129"/>
                    <a:pt x="2742" y="130"/>
                    <a:pt x="2742" y="131"/>
                  </a:cubicBezTo>
                  <a:cubicBezTo>
                    <a:pt x="2742" y="132"/>
                    <a:pt x="2743" y="133"/>
                    <a:pt x="2744" y="133"/>
                  </a:cubicBezTo>
                  <a:cubicBezTo>
                    <a:pt x="2745" y="133"/>
                    <a:pt x="2746" y="132"/>
                    <a:pt x="2746" y="131"/>
                  </a:cubicBezTo>
                  <a:cubicBezTo>
                    <a:pt x="2746" y="130"/>
                    <a:pt x="2745" y="129"/>
                    <a:pt x="2744" y="129"/>
                  </a:cubicBezTo>
                  <a:moveTo>
                    <a:pt x="2874" y="129"/>
                  </a:moveTo>
                  <a:cubicBezTo>
                    <a:pt x="2873" y="129"/>
                    <a:pt x="2872" y="130"/>
                    <a:pt x="2872" y="131"/>
                  </a:cubicBezTo>
                  <a:cubicBezTo>
                    <a:pt x="2872" y="132"/>
                    <a:pt x="2873" y="133"/>
                    <a:pt x="2874" y="133"/>
                  </a:cubicBezTo>
                  <a:cubicBezTo>
                    <a:pt x="2876" y="133"/>
                    <a:pt x="2877" y="132"/>
                    <a:pt x="2877" y="131"/>
                  </a:cubicBezTo>
                  <a:cubicBezTo>
                    <a:pt x="2877" y="130"/>
                    <a:pt x="2876" y="129"/>
                    <a:pt x="2874" y="129"/>
                  </a:cubicBezTo>
                  <a:moveTo>
                    <a:pt x="3005" y="129"/>
                  </a:moveTo>
                  <a:cubicBezTo>
                    <a:pt x="3004" y="129"/>
                    <a:pt x="3003" y="130"/>
                    <a:pt x="3003" y="131"/>
                  </a:cubicBezTo>
                  <a:cubicBezTo>
                    <a:pt x="3003" y="132"/>
                    <a:pt x="3004" y="133"/>
                    <a:pt x="3005" y="133"/>
                  </a:cubicBezTo>
                  <a:cubicBezTo>
                    <a:pt x="3006" y="133"/>
                    <a:pt x="3007" y="132"/>
                    <a:pt x="3007" y="131"/>
                  </a:cubicBezTo>
                  <a:cubicBezTo>
                    <a:pt x="3007" y="130"/>
                    <a:pt x="3006" y="129"/>
                    <a:pt x="3005" y="129"/>
                  </a:cubicBezTo>
                  <a:moveTo>
                    <a:pt x="2483" y="0"/>
                  </a:moveTo>
                  <a:cubicBezTo>
                    <a:pt x="2482" y="0"/>
                    <a:pt x="2482" y="0"/>
                    <a:pt x="2482" y="0"/>
                  </a:cubicBezTo>
                  <a:cubicBezTo>
                    <a:pt x="2483" y="1"/>
                    <a:pt x="2483" y="1"/>
                    <a:pt x="2483" y="1"/>
                  </a:cubicBezTo>
                  <a:cubicBezTo>
                    <a:pt x="2483" y="0"/>
                    <a:pt x="2483" y="0"/>
                    <a:pt x="2483" y="0"/>
                  </a:cubicBezTo>
                  <a:cubicBezTo>
                    <a:pt x="2483" y="0"/>
                    <a:pt x="2483" y="0"/>
                    <a:pt x="2483" y="0"/>
                  </a:cubicBezTo>
                  <a:moveTo>
                    <a:pt x="2613" y="0"/>
                  </a:moveTo>
                  <a:cubicBezTo>
                    <a:pt x="2613" y="0"/>
                    <a:pt x="2613" y="0"/>
                    <a:pt x="2613" y="0"/>
                  </a:cubicBezTo>
                  <a:cubicBezTo>
                    <a:pt x="2613" y="1"/>
                    <a:pt x="2613" y="1"/>
                    <a:pt x="2613" y="1"/>
                  </a:cubicBezTo>
                  <a:cubicBezTo>
                    <a:pt x="2614" y="0"/>
                    <a:pt x="2614" y="0"/>
                    <a:pt x="2614" y="0"/>
                  </a:cubicBezTo>
                  <a:cubicBezTo>
                    <a:pt x="2613" y="0"/>
                    <a:pt x="2613" y="0"/>
                    <a:pt x="2613" y="0"/>
                  </a:cubicBezTo>
                  <a:moveTo>
                    <a:pt x="2744" y="0"/>
                  </a:moveTo>
                  <a:cubicBezTo>
                    <a:pt x="2743" y="0"/>
                    <a:pt x="2743" y="0"/>
                    <a:pt x="2743" y="0"/>
                  </a:cubicBezTo>
                  <a:cubicBezTo>
                    <a:pt x="2744" y="1"/>
                    <a:pt x="2744" y="1"/>
                    <a:pt x="2744" y="1"/>
                  </a:cubicBezTo>
                  <a:cubicBezTo>
                    <a:pt x="2744" y="0"/>
                    <a:pt x="2744" y="0"/>
                    <a:pt x="2744" y="0"/>
                  </a:cubicBezTo>
                  <a:cubicBezTo>
                    <a:pt x="2744" y="0"/>
                    <a:pt x="2744" y="0"/>
                    <a:pt x="2744" y="0"/>
                  </a:cubicBezTo>
                  <a:moveTo>
                    <a:pt x="2874" y="0"/>
                  </a:moveTo>
                  <a:cubicBezTo>
                    <a:pt x="2874" y="0"/>
                    <a:pt x="2874" y="0"/>
                    <a:pt x="2874" y="0"/>
                  </a:cubicBezTo>
                  <a:cubicBezTo>
                    <a:pt x="2874" y="1"/>
                    <a:pt x="2874" y="1"/>
                    <a:pt x="2874" y="1"/>
                  </a:cubicBezTo>
                  <a:cubicBezTo>
                    <a:pt x="2875" y="0"/>
                    <a:pt x="2875" y="0"/>
                    <a:pt x="2875" y="0"/>
                  </a:cubicBezTo>
                  <a:cubicBezTo>
                    <a:pt x="2874" y="0"/>
                    <a:pt x="2874" y="0"/>
                    <a:pt x="2874" y="0"/>
                  </a:cubicBezTo>
                  <a:moveTo>
                    <a:pt x="3005" y="0"/>
                  </a:moveTo>
                  <a:cubicBezTo>
                    <a:pt x="3005" y="0"/>
                    <a:pt x="3005" y="0"/>
                    <a:pt x="3005" y="0"/>
                  </a:cubicBezTo>
                  <a:cubicBezTo>
                    <a:pt x="3005" y="1"/>
                    <a:pt x="3005" y="1"/>
                    <a:pt x="3005" y="1"/>
                  </a:cubicBezTo>
                  <a:cubicBezTo>
                    <a:pt x="3005" y="0"/>
                    <a:pt x="3005" y="0"/>
                    <a:pt x="3005" y="0"/>
                  </a:cubicBezTo>
                  <a:cubicBezTo>
                    <a:pt x="3005" y="0"/>
                    <a:pt x="3005" y="0"/>
                    <a:pt x="3005" y="0"/>
                  </a:cubicBezTo>
                  <a:moveTo>
                    <a:pt x="4050" y="5747"/>
                  </a:moveTo>
                  <a:cubicBezTo>
                    <a:pt x="4050" y="5747"/>
                    <a:pt x="4050" y="5747"/>
                    <a:pt x="4050" y="5747"/>
                  </a:cubicBezTo>
                  <a:cubicBezTo>
                    <a:pt x="4050" y="5748"/>
                    <a:pt x="4050" y="5748"/>
                    <a:pt x="4050" y="5748"/>
                  </a:cubicBezTo>
                  <a:cubicBezTo>
                    <a:pt x="4050" y="5747"/>
                    <a:pt x="4050" y="5747"/>
                    <a:pt x="4050" y="5747"/>
                  </a:cubicBezTo>
                  <a:cubicBezTo>
                    <a:pt x="4050" y="5747"/>
                    <a:pt x="4050" y="5747"/>
                    <a:pt x="4050" y="5747"/>
                  </a:cubicBezTo>
                  <a:moveTo>
                    <a:pt x="1568" y="5746"/>
                  </a:moveTo>
                  <a:cubicBezTo>
                    <a:pt x="1568" y="5746"/>
                    <a:pt x="1568" y="5747"/>
                    <a:pt x="1568" y="5747"/>
                  </a:cubicBezTo>
                  <a:cubicBezTo>
                    <a:pt x="1568" y="5748"/>
                    <a:pt x="1568" y="5748"/>
                    <a:pt x="1568" y="5748"/>
                  </a:cubicBezTo>
                  <a:cubicBezTo>
                    <a:pt x="1569" y="5748"/>
                    <a:pt x="1569" y="5748"/>
                    <a:pt x="1569" y="5747"/>
                  </a:cubicBezTo>
                  <a:cubicBezTo>
                    <a:pt x="1569" y="5747"/>
                    <a:pt x="1569" y="5746"/>
                    <a:pt x="1568" y="5746"/>
                  </a:cubicBezTo>
                  <a:moveTo>
                    <a:pt x="3919" y="5746"/>
                  </a:moveTo>
                  <a:cubicBezTo>
                    <a:pt x="3919" y="5746"/>
                    <a:pt x="3919" y="5747"/>
                    <a:pt x="3919" y="5747"/>
                  </a:cubicBezTo>
                  <a:cubicBezTo>
                    <a:pt x="3919" y="5748"/>
                    <a:pt x="3919" y="5748"/>
                    <a:pt x="3919" y="5748"/>
                  </a:cubicBezTo>
                  <a:cubicBezTo>
                    <a:pt x="3920" y="5748"/>
                    <a:pt x="3920" y="5748"/>
                    <a:pt x="3920" y="5747"/>
                  </a:cubicBezTo>
                  <a:cubicBezTo>
                    <a:pt x="3920" y="5747"/>
                    <a:pt x="3920" y="5746"/>
                    <a:pt x="3919" y="5746"/>
                  </a:cubicBezTo>
                  <a:moveTo>
                    <a:pt x="1699" y="5746"/>
                  </a:moveTo>
                  <a:cubicBezTo>
                    <a:pt x="1698" y="5746"/>
                    <a:pt x="1698" y="5746"/>
                    <a:pt x="1698" y="5747"/>
                  </a:cubicBezTo>
                  <a:cubicBezTo>
                    <a:pt x="1698" y="5748"/>
                    <a:pt x="1698" y="5749"/>
                    <a:pt x="1699" y="5749"/>
                  </a:cubicBezTo>
                  <a:cubicBezTo>
                    <a:pt x="1700" y="5749"/>
                    <a:pt x="1700" y="5748"/>
                    <a:pt x="1700" y="5747"/>
                  </a:cubicBezTo>
                  <a:cubicBezTo>
                    <a:pt x="1700" y="5746"/>
                    <a:pt x="1700" y="5746"/>
                    <a:pt x="1699" y="5746"/>
                  </a:cubicBezTo>
                  <a:moveTo>
                    <a:pt x="3789" y="5746"/>
                  </a:moveTo>
                  <a:cubicBezTo>
                    <a:pt x="3788" y="5746"/>
                    <a:pt x="3787" y="5746"/>
                    <a:pt x="3787" y="5747"/>
                  </a:cubicBezTo>
                  <a:cubicBezTo>
                    <a:pt x="3787" y="5748"/>
                    <a:pt x="3788" y="5749"/>
                    <a:pt x="3789" y="5749"/>
                  </a:cubicBezTo>
                  <a:cubicBezTo>
                    <a:pt x="3789" y="5749"/>
                    <a:pt x="3790" y="5748"/>
                    <a:pt x="3790" y="5747"/>
                  </a:cubicBezTo>
                  <a:cubicBezTo>
                    <a:pt x="3790" y="5746"/>
                    <a:pt x="3789" y="5746"/>
                    <a:pt x="3789" y="5746"/>
                  </a:cubicBezTo>
                  <a:moveTo>
                    <a:pt x="1307" y="5616"/>
                  </a:moveTo>
                  <a:cubicBezTo>
                    <a:pt x="1307" y="5616"/>
                    <a:pt x="1306" y="5616"/>
                    <a:pt x="1306" y="5617"/>
                  </a:cubicBezTo>
                  <a:cubicBezTo>
                    <a:pt x="1306" y="5617"/>
                    <a:pt x="1307" y="5617"/>
                    <a:pt x="1307" y="5617"/>
                  </a:cubicBezTo>
                  <a:cubicBezTo>
                    <a:pt x="1308" y="5617"/>
                    <a:pt x="1308" y="5617"/>
                    <a:pt x="1308" y="5617"/>
                  </a:cubicBezTo>
                  <a:cubicBezTo>
                    <a:pt x="1308" y="5616"/>
                    <a:pt x="1308" y="5616"/>
                    <a:pt x="1307" y="5616"/>
                  </a:cubicBezTo>
                  <a:moveTo>
                    <a:pt x="4180" y="5616"/>
                  </a:moveTo>
                  <a:cubicBezTo>
                    <a:pt x="4180" y="5616"/>
                    <a:pt x="4180" y="5616"/>
                    <a:pt x="4180" y="5617"/>
                  </a:cubicBezTo>
                  <a:cubicBezTo>
                    <a:pt x="4180" y="5617"/>
                    <a:pt x="4180" y="5617"/>
                    <a:pt x="4180" y="5617"/>
                  </a:cubicBezTo>
                  <a:cubicBezTo>
                    <a:pt x="4181" y="5617"/>
                    <a:pt x="4181" y="5617"/>
                    <a:pt x="4181" y="5617"/>
                  </a:cubicBezTo>
                  <a:cubicBezTo>
                    <a:pt x="4181" y="5616"/>
                    <a:pt x="4181" y="5616"/>
                    <a:pt x="4180" y="5616"/>
                  </a:cubicBezTo>
                  <a:moveTo>
                    <a:pt x="1438" y="5615"/>
                  </a:moveTo>
                  <a:cubicBezTo>
                    <a:pt x="1437" y="5615"/>
                    <a:pt x="1436" y="5616"/>
                    <a:pt x="1436" y="5617"/>
                  </a:cubicBezTo>
                  <a:cubicBezTo>
                    <a:pt x="1436" y="5618"/>
                    <a:pt x="1437" y="5618"/>
                    <a:pt x="1438" y="5618"/>
                  </a:cubicBezTo>
                  <a:cubicBezTo>
                    <a:pt x="1439" y="5618"/>
                    <a:pt x="1440" y="5618"/>
                    <a:pt x="1440" y="5617"/>
                  </a:cubicBezTo>
                  <a:cubicBezTo>
                    <a:pt x="1440" y="5616"/>
                    <a:pt x="1439" y="5615"/>
                    <a:pt x="1438" y="5615"/>
                  </a:cubicBezTo>
                  <a:moveTo>
                    <a:pt x="4050" y="5615"/>
                  </a:moveTo>
                  <a:cubicBezTo>
                    <a:pt x="4049" y="5615"/>
                    <a:pt x="4048" y="5616"/>
                    <a:pt x="4048" y="5617"/>
                  </a:cubicBezTo>
                  <a:cubicBezTo>
                    <a:pt x="4048" y="5618"/>
                    <a:pt x="4049" y="5618"/>
                    <a:pt x="4050" y="5618"/>
                  </a:cubicBezTo>
                  <a:cubicBezTo>
                    <a:pt x="4051" y="5618"/>
                    <a:pt x="4052" y="5618"/>
                    <a:pt x="4052" y="5617"/>
                  </a:cubicBezTo>
                  <a:cubicBezTo>
                    <a:pt x="4052" y="5616"/>
                    <a:pt x="4051" y="5615"/>
                    <a:pt x="4050" y="5615"/>
                  </a:cubicBezTo>
                  <a:moveTo>
                    <a:pt x="1568" y="5614"/>
                  </a:moveTo>
                  <a:cubicBezTo>
                    <a:pt x="1567" y="5614"/>
                    <a:pt x="1566" y="5615"/>
                    <a:pt x="1566" y="5617"/>
                  </a:cubicBezTo>
                  <a:cubicBezTo>
                    <a:pt x="1566" y="5618"/>
                    <a:pt x="1567" y="5619"/>
                    <a:pt x="1568" y="5619"/>
                  </a:cubicBezTo>
                  <a:cubicBezTo>
                    <a:pt x="1570" y="5619"/>
                    <a:pt x="1571" y="5618"/>
                    <a:pt x="1571" y="5617"/>
                  </a:cubicBezTo>
                  <a:cubicBezTo>
                    <a:pt x="1571" y="5615"/>
                    <a:pt x="1570" y="5614"/>
                    <a:pt x="1568" y="5614"/>
                  </a:cubicBezTo>
                  <a:moveTo>
                    <a:pt x="3919" y="5614"/>
                  </a:moveTo>
                  <a:cubicBezTo>
                    <a:pt x="3918" y="5614"/>
                    <a:pt x="3917" y="5615"/>
                    <a:pt x="3917" y="5617"/>
                  </a:cubicBezTo>
                  <a:cubicBezTo>
                    <a:pt x="3917" y="5618"/>
                    <a:pt x="3918" y="5619"/>
                    <a:pt x="3919" y="5619"/>
                  </a:cubicBezTo>
                  <a:cubicBezTo>
                    <a:pt x="3921" y="5619"/>
                    <a:pt x="3922" y="5618"/>
                    <a:pt x="3922" y="5617"/>
                  </a:cubicBezTo>
                  <a:cubicBezTo>
                    <a:pt x="3922" y="5615"/>
                    <a:pt x="3921" y="5614"/>
                    <a:pt x="3919" y="5614"/>
                  </a:cubicBezTo>
                  <a:moveTo>
                    <a:pt x="1699" y="5613"/>
                  </a:moveTo>
                  <a:cubicBezTo>
                    <a:pt x="1697" y="5613"/>
                    <a:pt x="1696" y="5615"/>
                    <a:pt x="1696" y="5617"/>
                  </a:cubicBezTo>
                  <a:cubicBezTo>
                    <a:pt x="1696" y="5618"/>
                    <a:pt x="1697" y="5620"/>
                    <a:pt x="1699" y="5620"/>
                  </a:cubicBezTo>
                  <a:cubicBezTo>
                    <a:pt x="1701" y="5620"/>
                    <a:pt x="1702" y="5618"/>
                    <a:pt x="1702" y="5617"/>
                  </a:cubicBezTo>
                  <a:cubicBezTo>
                    <a:pt x="1702" y="5615"/>
                    <a:pt x="1701" y="5613"/>
                    <a:pt x="1699" y="5613"/>
                  </a:cubicBezTo>
                  <a:moveTo>
                    <a:pt x="3789" y="5613"/>
                  </a:moveTo>
                  <a:cubicBezTo>
                    <a:pt x="3787" y="5613"/>
                    <a:pt x="3785" y="5615"/>
                    <a:pt x="3785" y="5617"/>
                  </a:cubicBezTo>
                  <a:cubicBezTo>
                    <a:pt x="3785" y="5618"/>
                    <a:pt x="3787" y="5620"/>
                    <a:pt x="3789" y="5620"/>
                  </a:cubicBezTo>
                  <a:cubicBezTo>
                    <a:pt x="3790" y="5620"/>
                    <a:pt x="3792" y="5618"/>
                    <a:pt x="3792" y="5617"/>
                  </a:cubicBezTo>
                  <a:cubicBezTo>
                    <a:pt x="3792" y="5615"/>
                    <a:pt x="3790" y="5613"/>
                    <a:pt x="3789" y="5613"/>
                  </a:cubicBezTo>
                  <a:moveTo>
                    <a:pt x="1046" y="5486"/>
                  </a:move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moveTo>
                    <a:pt x="4442" y="5486"/>
                  </a:moveTo>
                  <a:cubicBezTo>
                    <a:pt x="4441" y="5486"/>
                    <a:pt x="4441" y="5486"/>
                    <a:pt x="4441" y="5486"/>
                  </a:cubicBezTo>
                  <a:cubicBezTo>
                    <a:pt x="4442" y="5486"/>
                    <a:pt x="4442" y="5486"/>
                    <a:pt x="4442" y="5486"/>
                  </a:cubicBezTo>
                  <a:cubicBezTo>
                    <a:pt x="4442" y="5486"/>
                    <a:pt x="4442" y="5486"/>
                    <a:pt x="4442" y="5486"/>
                  </a:cubicBezTo>
                  <a:cubicBezTo>
                    <a:pt x="4442" y="5486"/>
                    <a:pt x="4442" y="5486"/>
                    <a:pt x="4442" y="5486"/>
                  </a:cubicBezTo>
                  <a:moveTo>
                    <a:pt x="1177" y="5485"/>
                  </a:moveTo>
                  <a:cubicBezTo>
                    <a:pt x="1176" y="5485"/>
                    <a:pt x="1175" y="5485"/>
                    <a:pt x="1175" y="5486"/>
                  </a:cubicBezTo>
                  <a:cubicBezTo>
                    <a:pt x="1175" y="5487"/>
                    <a:pt x="1176" y="5487"/>
                    <a:pt x="1177" y="5487"/>
                  </a:cubicBezTo>
                  <a:cubicBezTo>
                    <a:pt x="1177" y="5487"/>
                    <a:pt x="1178" y="5487"/>
                    <a:pt x="1178" y="5486"/>
                  </a:cubicBezTo>
                  <a:cubicBezTo>
                    <a:pt x="1178" y="5485"/>
                    <a:pt x="1177" y="5485"/>
                    <a:pt x="1177" y="5485"/>
                  </a:cubicBezTo>
                  <a:moveTo>
                    <a:pt x="4311" y="5485"/>
                  </a:moveTo>
                  <a:cubicBezTo>
                    <a:pt x="4310" y="5485"/>
                    <a:pt x="4310" y="5485"/>
                    <a:pt x="4310" y="5486"/>
                  </a:cubicBezTo>
                  <a:cubicBezTo>
                    <a:pt x="4310" y="5487"/>
                    <a:pt x="4310" y="5487"/>
                    <a:pt x="4311" y="5487"/>
                  </a:cubicBezTo>
                  <a:cubicBezTo>
                    <a:pt x="4312" y="5487"/>
                    <a:pt x="4313" y="5487"/>
                    <a:pt x="4313" y="5486"/>
                  </a:cubicBezTo>
                  <a:cubicBezTo>
                    <a:pt x="4313" y="5485"/>
                    <a:pt x="4312" y="5485"/>
                    <a:pt x="4311" y="5485"/>
                  </a:cubicBezTo>
                  <a:moveTo>
                    <a:pt x="1307" y="5483"/>
                  </a:moveTo>
                  <a:cubicBezTo>
                    <a:pt x="1306" y="5483"/>
                    <a:pt x="1305" y="5485"/>
                    <a:pt x="1305" y="5486"/>
                  </a:cubicBezTo>
                  <a:cubicBezTo>
                    <a:pt x="1305" y="5487"/>
                    <a:pt x="1306" y="5488"/>
                    <a:pt x="1307" y="5488"/>
                  </a:cubicBezTo>
                  <a:cubicBezTo>
                    <a:pt x="1309" y="5488"/>
                    <a:pt x="1310" y="5487"/>
                    <a:pt x="1310" y="5486"/>
                  </a:cubicBezTo>
                  <a:cubicBezTo>
                    <a:pt x="1310" y="5485"/>
                    <a:pt x="1309" y="5483"/>
                    <a:pt x="1307" y="5483"/>
                  </a:cubicBezTo>
                  <a:moveTo>
                    <a:pt x="4180" y="5483"/>
                  </a:moveTo>
                  <a:cubicBezTo>
                    <a:pt x="4179" y="5483"/>
                    <a:pt x="4178" y="5485"/>
                    <a:pt x="4178" y="5486"/>
                  </a:cubicBezTo>
                  <a:cubicBezTo>
                    <a:pt x="4178" y="5487"/>
                    <a:pt x="4179" y="5488"/>
                    <a:pt x="4180" y="5488"/>
                  </a:cubicBezTo>
                  <a:cubicBezTo>
                    <a:pt x="4182" y="5488"/>
                    <a:pt x="4183" y="5487"/>
                    <a:pt x="4183" y="5486"/>
                  </a:cubicBezTo>
                  <a:cubicBezTo>
                    <a:pt x="4183" y="5485"/>
                    <a:pt x="4182" y="5483"/>
                    <a:pt x="4180" y="5483"/>
                  </a:cubicBezTo>
                  <a:moveTo>
                    <a:pt x="1438" y="5483"/>
                  </a:moveTo>
                  <a:cubicBezTo>
                    <a:pt x="1436" y="5483"/>
                    <a:pt x="1434" y="5484"/>
                    <a:pt x="1434" y="5486"/>
                  </a:cubicBezTo>
                  <a:cubicBezTo>
                    <a:pt x="1434" y="5488"/>
                    <a:pt x="1436" y="5489"/>
                    <a:pt x="1438" y="5489"/>
                  </a:cubicBezTo>
                  <a:cubicBezTo>
                    <a:pt x="1440" y="5489"/>
                    <a:pt x="1441" y="5488"/>
                    <a:pt x="1441" y="5486"/>
                  </a:cubicBezTo>
                  <a:cubicBezTo>
                    <a:pt x="1441" y="5484"/>
                    <a:pt x="1440" y="5483"/>
                    <a:pt x="1438" y="5483"/>
                  </a:cubicBezTo>
                  <a:moveTo>
                    <a:pt x="4050" y="5482"/>
                  </a:moveTo>
                  <a:cubicBezTo>
                    <a:pt x="4048" y="5482"/>
                    <a:pt x="4046" y="5484"/>
                    <a:pt x="4046" y="5486"/>
                  </a:cubicBezTo>
                  <a:cubicBezTo>
                    <a:pt x="4046" y="5488"/>
                    <a:pt x="4048" y="5490"/>
                    <a:pt x="4050" y="5490"/>
                  </a:cubicBezTo>
                  <a:cubicBezTo>
                    <a:pt x="4052" y="5490"/>
                    <a:pt x="4053" y="5488"/>
                    <a:pt x="4053" y="5486"/>
                  </a:cubicBezTo>
                  <a:cubicBezTo>
                    <a:pt x="4053" y="5484"/>
                    <a:pt x="4052" y="5482"/>
                    <a:pt x="4050" y="5482"/>
                  </a:cubicBezTo>
                  <a:moveTo>
                    <a:pt x="1568" y="5482"/>
                  </a:moveTo>
                  <a:cubicBezTo>
                    <a:pt x="1566" y="5482"/>
                    <a:pt x="1564" y="5484"/>
                    <a:pt x="1564" y="5486"/>
                  </a:cubicBezTo>
                  <a:cubicBezTo>
                    <a:pt x="1564" y="5488"/>
                    <a:pt x="1566" y="5490"/>
                    <a:pt x="1568" y="5490"/>
                  </a:cubicBezTo>
                  <a:cubicBezTo>
                    <a:pt x="1571" y="5490"/>
                    <a:pt x="1573" y="5488"/>
                    <a:pt x="1573" y="5486"/>
                  </a:cubicBezTo>
                  <a:cubicBezTo>
                    <a:pt x="1573" y="5484"/>
                    <a:pt x="1571" y="5482"/>
                    <a:pt x="1568" y="5482"/>
                  </a:cubicBezTo>
                  <a:moveTo>
                    <a:pt x="3919" y="5482"/>
                  </a:moveTo>
                  <a:cubicBezTo>
                    <a:pt x="3917" y="5482"/>
                    <a:pt x="3915" y="5484"/>
                    <a:pt x="3915" y="5486"/>
                  </a:cubicBezTo>
                  <a:cubicBezTo>
                    <a:pt x="3915" y="5488"/>
                    <a:pt x="3917" y="5490"/>
                    <a:pt x="3919" y="5490"/>
                  </a:cubicBezTo>
                  <a:cubicBezTo>
                    <a:pt x="3922" y="5490"/>
                    <a:pt x="3924" y="5488"/>
                    <a:pt x="3924" y="5486"/>
                  </a:cubicBezTo>
                  <a:cubicBezTo>
                    <a:pt x="3924" y="5484"/>
                    <a:pt x="3922" y="5482"/>
                    <a:pt x="3919" y="5482"/>
                  </a:cubicBezTo>
                  <a:moveTo>
                    <a:pt x="1699" y="5481"/>
                  </a:moveTo>
                  <a:cubicBezTo>
                    <a:pt x="1696" y="5481"/>
                    <a:pt x="1694" y="5483"/>
                    <a:pt x="1694" y="5486"/>
                  </a:cubicBezTo>
                  <a:cubicBezTo>
                    <a:pt x="1694" y="5489"/>
                    <a:pt x="1696" y="5491"/>
                    <a:pt x="1699" y="5491"/>
                  </a:cubicBezTo>
                  <a:cubicBezTo>
                    <a:pt x="1702" y="5491"/>
                    <a:pt x="1704" y="5489"/>
                    <a:pt x="1704" y="5486"/>
                  </a:cubicBezTo>
                  <a:cubicBezTo>
                    <a:pt x="1704" y="5483"/>
                    <a:pt x="1702" y="5481"/>
                    <a:pt x="1699" y="5481"/>
                  </a:cubicBezTo>
                  <a:moveTo>
                    <a:pt x="3789" y="5481"/>
                  </a:moveTo>
                  <a:cubicBezTo>
                    <a:pt x="3786" y="5481"/>
                    <a:pt x="3784" y="5483"/>
                    <a:pt x="3784" y="5486"/>
                  </a:cubicBezTo>
                  <a:cubicBezTo>
                    <a:pt x="3784" y="5489"/>
                    <a:pt x="3786" y="5491"/>
                    <a:pt x="3789" y="5491"/>
                  </a:cubicBezTo>
                  <a:cubicBezTo>
                    <a:pt x="3791" y="5491"/>
                    <a:pt x="3794" y="5489"/>
                    <a:pt x="3794" y="5486"/>
                  </a:cubicBezTo>
                  <a:cubicBezTo>
                    <a:pt x="3794" y="5483"/>
                    <a:pt x="3791" y="5481"/>
                    <a:pt x="3789" y="5481"/>
                  </a:cubicBezTo>
                  <a:moveTo>
                    <a:pt x="915" y="5355"/>
                  </a:moveTo>
                  <a:cubicBezTo>
                    <a:pt x="915" y="5355"/>
                    <a:pt x="915" y="5355"/>
                    <a:pt x="915" y="5355"/>
                  </a:cubicBezTo>
                  <a:cubicBezTo>
                    <a:pt x="915" y="5356"/>
                    <a:pt x="915" y="5356"/>
                    <a:pt x="915" y="5356"/>
                  </a:cubicBezTo>
                  <a:cubicBezTo>
                    <a:pt x="916" y="5356"/>
                    <a:pt x="916" y="5356"/>
                    <a:pt x="916" y="5355"/>
                  </a:cubicBezTo>
                  <a:cubicBezTo>
                    <a:pt x="916" y="5355"/>
                    <a:pt x="916" y="5355"/>
                    <a:pt x="915" y="5355"/>
                  </a:cubicBezTo>
                  <a:moveTo>
                    <a:pt x="4572" y="5355"/>
                  </a:moveTo>
                  <a:cubicBezTo>
                    <a:pt x="4572" y="5355"/>
                    <a:pt x="4572" y="5355"/>
                    <a:pt x="4572" y="5355"/>
                  </a:cubicBezTo>
                  <a:cubicBezTo>
                    <a:pt x="4572" y="5356"/>
                    <a:pt x="4572" y="5356"/>
                    <a:pt x="4572" y="5356"/>
                  </a:cubicBezTo>
                  <a:cubicBezTo>
                    <a:pt x="4573" y="5356"/>
                    <a:pt x="4573" y="5356"/>
                    <a:pt x="4573" y="5355"/>
                  </a:cubicBezTo>
                  <a:cubicBezTo>
                    <a:pt x="4573" y="5355"/>
                    <a:pt x="4573" y="5355"/>
                    <a:pt x="4572" y="5355"/>
                  </a:cubicBezTo>
                  <a:moveTo>
                    <a:pt x="1046" y="5354"/>
                  </a:moveTo>
                  <a:cubicBezTo>
                    <a:pt x="1045" y="5354"/>
                    <a:pt x="1044" y="5354"/>
                    <a:pt x="1044" y="5355"/>
                  </a:cubicBezTo>
                  <a:cubicBezTo>
                    <a:pt x="1044" y="5356"/>
                    <a:pt x="1045" y="5357"/>
                    <a:pt x="1046" y="5357"/>
                  </a:cubicBezTo>
                  <a:cubicBezTo>
                    <a:pt x="1047" y="5357"/>
                    <a:pt x="1048" y="5356"/>
                    <a:pt x="1048" y="5355"/>
                  </a:cubicBezTo>
                  <a:cubicBezTo>
                    <a:pt x="1048" y="5354"/>
                    <a:pt x="1047" y="5354"/>
                    <a:pt x="1046" y="5354"/>
                  </a:cubicBezTo>
                  <a:moveTo>
                    <a:pt x="4442" y="5353"/>
                  </a:moveTo>
                  <a:cubicBezTo>
                    <a:pt x="4440" y="5353"/>
                    <a:pt x="4440" y="5354"/>
                    <a:pt x="4440" y="5355"/>
                  </a:cubicBezTo>
                  <a:cubicBezTo>
                    <a:pt x="4440" y="5357"/>
                    <a:pt x="4440" y="5358"/>
                    <a:pt x="4442" y="5358"/>
                  </a:cubicBezTo>
                  <a:cubicBezTo>
                    <a:pt x="4443" y="5358"/>
                    <a:pt x="4444" y="5357"/>
                    <a:pt x="4444" y="5355"/>
                  </a:cubicBezTo>
                  <a:cubicBezTo>
                    <a:pt x="4444" y="5354"/>
                    <a:pt x="4443" y="5353"/>
                    <a:pt x="4442" y="5353"/>
                  </a:cubicBezTo>
                  <a:moveTo>
                    <a:pt x="1177" y="5352"/>
                  </a:moveTo>
                  <a:cubicBezTo>
                    <a:pt x="1175" y="5352"/>
                    <a:pt x="1173" y="5354"/>
                    <a:pt x="1173" y="5355"/>
                  </a:cubicBezTo>
                  <a:cubicBezTo>
                    <a:pt x="1173" y="5357"/>
                    <a:pt x="1175" y="5359"/>
                    <a:pt x="1177" y="5359"/>
                  </a:cubicBezTo>
                  <a:cubicBezTo>
                    <a:pt x="1178" y="5359"/>
                    <a:pt x="1180" y="5357"/>
                    <a:pt x="1180" y="5355"/>
                  </a:cubicBezTo>
                  <a:cubicBezTo>
                    <a:pt x="1180" y="5354"/>
                    <a:pt x="1178" y="5352"/>
                    <a:pt x="1177" y="5352"/>
                  </a:cubicBezTo>
                  <a:moveTo>
                    <a:pt x="4311" y="5352"/>
                  </a:moveTo>
                  <a:cubicBezTo>
                    <a:pt x="4309" y="5352"/>
                    <a:pt x="4308" y="5354"/>
                    <a:pt x="4308" y="5355"/>
                  </a:cubicBezTo>
                  <a:cubicBezTo>
                    <a:pt x="4308" y="5357"/>
                    <a:pt x="4309" y="5359"/>
                    <a:pt x="4311" y="5359"/>
                  </a:cubicBezTo>
                  <a:cubicBezTo>
                    <a:pt x="4313" y="5359"/>
                    <a:pt x="4314" y="5357"/>
                    <a:pt x="4314" y="5355"/>
                  </a:cubicBezTo>
                  <a:cubicBezTo>
                    <a:pt x="4314" y="5354"/>
                    <a:pt x="4313" y="5352"/>
                    <a:pt x="4311" y="5352"/>
                  </a:cubicBezTo>
                  <a:moveTo>
                    <a:pt x="1307" y="5351"/>
                  </a:moveTo>
                  <a:cubicBezTo>
                    <a:pt x="1305" y="5351"/>
                    <a:pt x="1303" y="5353"/>
                    <a:pt x="1303" y="5355"/>
                  </a:cubicBezTo>
                  <a:cubicBezTo>
                    <a:pt x="1303" y="5358"/>
                    <a:pt x="1305" y="5359"/>
                    <a:pt x="1307" y="5359"/>
                  </a:cubicBezTo>
                  <a:cubicBezTo>
                    <a:pt x="1309" y="5359"/>
                    <a:pt x="1311" y="5358"/>
                    <a:pt x="1311" y="5355"/>
                  </a:cubicBezTo>
                  <a:cubicBezTo>
                    <a:pt x="1311" y="5353"/>
                    <a:pt x="1309" y="5351"/>
                    <a:pt x="1307" y="5351"/>
                  </a:cubicBezTo>
                  <a:moveTo>
                    <a:pt x="4180" y="5351"/>
                  </a:moveTo>
                  <a:cubicBezTo>
                    <a:pt x="4178" y="5351"/>
                    <a:pt x="4176" y="5353"/>
                    <a:pt x="4176" y="5355"/>
                  </a:cubicBezTo>
                  <a:cubicBezTo>
                    <a:pt x="4176" y="5358"/>
                    <a:pt x="4178" y="5360"/>
                    <a:pt x="4180" y="5360"/>
                  </a:cubicBezTo>
                  <a:cubicBezTo>
                    <a:pt x="4183" y="5360"/>
                    <a:pt x="4185" y="5358"/>
                    <a:pt x="4185" y="5355"/>
                  </a:cubicBezTo>
                  <a:cubicBezTo>
                    <a:pt x="4185" y="5353"/>
                    <a:pt x="4183" y="5351"/>
                    <a:pt x="4180" y="5351"/>
                  </a:cubicBezTo>
                  <a:moveTo>
                    <a:pt x="1438" y="5350"/>
                  </a:moveTo>
                  <a:cubicBezTo>
                    <a:pt x="1435" y="5350"/>
                    <a:pt x="1433" y="5353"/>
                    <a:pt x="1433" y="5355"/>
                  </a:cubicBezTo>
                  <a:cubicBezTo>
                    <a:pt x="1433" y="5358"/>
                    <a:pt x="1435" y="5360"/>
                    <a:pt x="1438" y="5360"/>
                  </a:cubicBezTo>
                  <a:cubicBezTo>
                    <a:pt x="1441" y="5360"/>
                    <a:pt x="1443" y="5358"/>
                    <a:pt x="1443" y="5355"/>
                  </a:cubicBezTo>
                  <a:cubicBezTo>
                    <a:pt x="1443" y="5353"/>
                    <a:pt x="1441" y="5350"/>
                    <a:pt x="1438" y="5350"/>
                  </a:cubicBezTo>
                  <a:moveTo>
                    <a:pt x="4050" y="5350"/>
                  </a:moveTo>
                  <a:cubicBezTo>
                    <a:pt x="4047" y="5350"/>
                    <a:pt x="4044" y="5352"/>
                    <a:pt x="4044" y="5355"/>
                  </a:cubicBezTo>
                  <a:cubicBezTo>
                    <a:pt x="4044" y="5358"/>
                    <a:pt x="4047" y="5361"/>
                    <a:pt x="4050" y="5361"/>
                  </a:cubicBezTo>
                  <a:cubicBezTo>
                    <a:pt x="4053" y="5361"/>
                    <a:pt x="4055" y="5358"/>
                    <a:pt x="4055" y="5355"/>
                  </a:cubicBezTo>
                  <a:cubicBezTo>
                    <a:pt x="4055" y="5352"/>
                    <a:pt x="4053" y="5350"/>
                    <a:pt x="4050" y="5350"/>
                  </a:cubicBezTo>
                  <a:moveTo>
                    <a:pt x="1568" y="5349"/>
                  </a:moveTo>
                  <a:cubicBezTo>
                    <a:pt x="1565" y="5349"/>
                    <a:pt x="1562" y="5352"/>
                    <a:pt x="1562" y="5355"/>
                  </a:cubicBezTo>
                  <a:cubicBezTo>
                    <a:pt x="1562" y="5359"/>
                    <a:pt x="1565" y="5362"/>
                    <a:pt x="1568" y="5362"/>
                  </a:cubicBezTo>
                  <a:cubicBezTo>
                    <a:pt x="1572" y="5362"/>
                    <a:pt x="1575" y="5359"/>
                    <a:pt x="1575" y="5355"/>
                  </a:cubicBezTo>
                  <a:cubicBezTo>
                    <a:pt x="1575" y="5352"/>
                    <a:pt x="1572" y="5349"/>
                    <a:pt x="1568" y="5349"/>
                  </a:cubicBezTo>
                  <a:moveTo>
                    <a:pt x="3919" y="5349"/>
                  </a:moveTo>
                  <a:cubicBezTo>
                    <a:pt x="3916" y="5349"/>
                    <a:pt x="3913" y="5352"/>
                    <a:pt x="3913" y="5355"/>
                  </a:cubicBezTo>
                  <a:cubicBezTo>
                    <a:pt x="3913" y="5359"/>
                    <a:pt x="3916" y="5362"/>
                    <a:pt x="3919" y="5362"/>
                  </a:cubicBezTo>
                  <a:cubicBezTo>
                    <a:pt x="3923" y="5362"/>
                    <a:pt x="3925" y="5359"/>
                    <a:pt x="3925" y="5355"/>
                  </a:cubicBezTo>
                  <a:cubicBezTo>
                    <a:pt x="3925" y="5352"/>
                    <a:pt x="3923" y="5349"/>
                    <a:pt x="3919" y="5349"/>
                  </a:cubicBezTo>
                  <a:moveTo>
                    <a:pt x="1699" y="5348"/>
                  </a:moveTo>
                  <a:cubicBezTo>
                    <a:pt x="1695" y="5348"/>
                    <a:pt x="1692" y="5352"/>
                    <a:pt x="1692" y="5355"/>
                  </a:cubicBezTo>
                  <a:cubicBezTo>
                    <a:pt x="1692" y="5359"/>
                    <a:pt x="1695" y="5362"/>
                    <a:pt x="1699" y="5362"/>
                  </a:cubicBezTo>
                  <a:cubicBezTo>
                    <a:pt x="1703" y="5362"/>
                    <a:pt x="1706" y="5359"/>
                    <a:pt x="1706" y="5355"/>
                  </a:cubicBezTo>
                  <a:cubicBezTo>
                    <a:pt x="1706" y="5352"/>
                    <a:pt x="1703" y="5348"/>
                    <a:pt x="1699" y="5348"/>
                  </a:cubicBezTo>
                  <a:moveTo>
                    <a:pt x="3789" y="5348"/>
                  </a:moveTo>
                  <a:cubicBezTo>
                    <a:pt x="3785" y="5348"/>
                    <a:pt x="3782" y="5352"/>
                    <a:pt x="3782" y="5355"/>
                  </a:cubicBezTo>
                  <a:cubicBezTo>
                    <a:pt x="3782" y="5359"/>
                    <a:pt x="3785" y="5362"/>
                    <a:pt x="3789" y="5362"/>
                  </a:cubicBezTo>
                  <a:cubicBezTo>
                    <a:pt x="3792" y="5362"/>
                    <a:pt x="3796" y="5359"/>
                    <a:pt x="3796" y="5355"/>
                  </a:cubicBezTo>
                  <a:cubicBezTo>
                    <a:pt x="3796" y="5352"/>
                    <a:pt x="3792" y="5348"/>
                    <a:pt x="3789" y="5348"/>
                  </a:cubicBezTo>
                  <a:moveTo>
                    <a:pt x="785" y="5224"/>
                  </a:moveTo>
                  <a:cubicBezTo>
                    <a:pt x="784" y="5224"/>
                    <a:pt x="784" y="5224"/>
                    <a:pt x="784" y="5225"/>
                  </a:cubicBezTo>
                  <a:cubicBezTo>
                    <a:pt x="784" y="5225"/>
                    <a:pt x="784" y="5226"/>
                    <a:pt x="785" y="5226"/>
                  </a:cubicBezTo>
                  <a:cubicBezTo>
                    <a:pt x="785" y="5226"/>
                    <a:pt x="786" y="5225"/>
                    <a:pt x="786" y="5225"/>
                  </a:cubicBezTo>
                  <a:cubicBezTo>
                    <a:pt x="786" y="5224"/>
                    <a:pt x="785" y="5224"/>
                    <a:pt x="785" y="5224"/>
                  </a:cubicBezTo>
                  <a:moveTo>
                    <a:pt x="4703" y="5224"/>
                  </a:moveTo>
                  <a:cubicBezTo>
                    <a:pt x="4702" y="5224"/>
                    <a:pt x="4702" y="5224"/>
                    <a:pt x="4702" y="5225"/>
                  </a:cubicBezTo>
                  <a:cubicBezTo>
                    <a:pt x="4702" y="5225"/>
                    <a:pt x="4702" y="5226"/>
                    <a:pt x="4703" y="5226"/>
                  </a:cubicBezTo>
                  <a:cubicBezTo>
                    <a:pt x="4704" y="5226"/>
                    <a:pt x="4704" y="5225"/>
                    <a:pt x="4704" y="5225"/>
                  </a:cubicBezTo>
                  <a:cubicBezTo>
                    <a:pt x="4704" y="5224"/>
                    <a:pt x="4704" y="5224"/>
                    <a:pt x="4703" y="5224"/>
                  </a:cubicBezTo>
                  <a:moveTo>
                    <a:pt x="915" y="5223"/>
                  </a:moveTo>
                  <a:cubicBezTo>
                    <a:pt x="914" y="5223"/>
                    <a:pt x="913" y="5224"/>
                    <a:pt x="913" y="5225"/>
                  </a:cubicBezTo>
                  <a:cubicBezTo>
                    <a:pt x="913" y="5226"/>
                    <a:pt x="914" y="5227"/>
                    <a:pt x="915" y="5227"/>
                  </a:cubicBezTo>
                  <a:cubicBezTo>
                    <a:pt x="917" y="5227"/>
                    <a:pt x="917" y="5226"/>
                    <a:pt x="917" y="5225"/>
                  </a:cubicBezTo>
                  <a:cubicBezTo>
                    <a:pt x="917" y="5224"/>
                    <a:pt x="917" y="5223"/>
                    <a:pt x="915" y="5223"/>
                  </a:cubicBezTo>
                  <a:moveTo>
                    <a:pt x="4572" y="5222"/>
                  </a:moveTo>
                  <a:cubicBezTo>
                    <a:pt x="4571" y="5222"/>
                    <a:pt x="4570" y="5223"/>
                    <a:pt x="4570" y="5225"/>
                  </a:cubicBezTo>
                  <a:cubicBezTo>
                    <a:pt x="4570" y="5226"/>
                    <a:pt x="4571" y="5227"/>
                    <a:pt x="4572" y="5227"/>
                  </a:cubicBezTo>
                  <a:cubicBezTo>
                    <a:pt x="4574" y="5227"/>
                    <a:pt x="4575" y="5226"/>
                    <a:pt x="4575" y="5225"/>
                  </a:cubicBezTo>
                  <a:cubicBezTo>
                    <a:pt x="4575" y="5223"/>
                    <a:pt x="4574" y="5222"/>
                    <a:pt x="4572" y="5222"/>
                  </a:cubicBezTo>
                  <a:moveTo>
                    <a:pt x="1046" y="5221"/>
                  </a:moveTo>
                  <a:cubicBezTo>
                    <a:pt x="1044" y="5221"/>
                    <a:pt x="1042" y="5223"/>
                    <a:pt x="1042" y="5225"/>
                  </a:cubicBezTo>
                  <a:cubicBezTo>
                    <a:pt x="1042" y="5227"/>
                    <a:pt x="1044" y="5228"/>
                    <a:pt x="1046" y="5228"/>
                  </a:cubicBezTo>
                  <a:cubicBezTo>
                    <a:pt x="1048" y="5228"/>
                    <a:pt x="1050" y="5227"/>
                    <a:pt x="1050" y="5225"/>
                  </a:cubicBezTo>
                  <a:cubicBezTo>
                    <a:pt x="1050" y="5223"/>
                    <a:pt x="1048" y="5221"/>
                    <a:pt x="1046" y="5221"/>
                  </a:cubicBezTo>
                  <a:moveTo>
                    <a:pt x="4442" y="5221"/>
                  </a:moveTo>
                  <a:cubicBezTo>
                    <a:pt x="4440" y="5221"/>
                    <a:pt x="4438" y="5223"/>
                    <a:pt x="4438" y="5225"/>
                  </a:cubicBezTo>
                  <a:cubicBezTo>
                    <a:pt x="4438" y="5227"/>
                    <a:pt x="4440" y="5228"/>
                    <a:pt x="4442" y="5228"/>
                  </a:cubicBezTo>
                  <a:cubicBezTo>
                    <a:pt x="4444" y="5228"/>
                    <a:pt x="4445" y="5227"/>
                    <a:pt x="4445" y="5225"/>
                  </a:cubicBezTo>
                  <a:cubicBezTo>
                    <a:pt x="4445" y="5223"/>
                    <a:pt x="4444" y="5221"/>
                    <a:pt x="4442" y="5221"/>
                  </a:cubicBezTo>
                  <a:moveTo>
                    <a:pt x="1177" y="5220"/>
                  </a:moveTo>
                  <a:cubicBezTo>
                    <a:pt x="1174" y="5220"/>
                    <a:pt x="1172" y="5222"/>
                    <a:pt x="1172" y="5225"/>
                  </a:cubicBezTo>
                  <a:cubicBezTo>
                    <a:pt x="1172" y="5227"/>
                    <a:pt x="1174" y="5229"/>
                    <a:pt x="1177" y="5229"/>
                  </a:cubicBezTo>
                  <a:cubicBezTo>
                    <a:pt x="1179" y="5229"/>
                    <a:pt x="1181" y="5227"/>
                    <a:pt x="1181" y="5225"/>
                  </a:cubicBezTo>
                  <a:cubicBezTo>
                    <a:pt x="1181" y="5222"/>
                    <a:pt x="1179" y="5220"/>
                    <a:pt x="1177" y="5220"/>
                  </a:cubicBezTo>
                  <a:moveTo>
                    <a:pt x="4311" y="5220"/>
                  </a:moveTo>
                  <a:cubicBezTo>
                    <a:pt x="4308" y="5220"/>
                    <a:pt x="4306" y="5222"/>
                    <a:pt x="4306" y="5225"/>
                  </a:cubicBezTo>
                  <a:cubicBezTo>
                    <a:pt x="4306" y="5227"/>
                    <a:pt x="4308" y="5229"/>
                    <a:pt x="4311" y="5229"/>
                  </a:cubicBezTo>
                  <a:cubicBezTo>
                    <a:pt x="4314" y="5229"/>
                    <a:pt x="4316" y="5227"/>
                    <a:pt x="4316" y="5225"/>
                  </a:cubicBezTo>
                  <a:cubicBezTo>
                    <a:pt x="4316" y="5222"/>
                    <a:pt x="4314" y="5220"/>
                    <a:pt x="4311" y="5220"/>
                  </a:cubicBezTo>
                  <a:moveTo>
                    <a:pt x="1307" y="5219"/>
                  </a:moveTo>
                  <a:cubicBezTo>
                    <a:pt x="1304" y="5219"/>
                    <a:pt x="1301" y="5222"/>
                    <a:pt x="1301" y="5225"/>
                  </a:cubicBezTo>
                  <a:cubicBezTo>
                    <a:pt x="1301" y="5228"/>
                    <a:pt x="1304" y="5231"/>
                    <a:pt x="1307" y="5231"/>
                  </a:cubicBezTo>
                  <a:cubicBezTo>
                    <a:pt x="1310" y="5231"/>
                    <a:pt x="1313" y="5228"/>
                    <a:pt x="1313" y="5225"/>
                  </a:cubicBezTo>
                  <a:cubicBezTo>
                    <a:pt x="1313" y="5222"/>
                    <a:pt x="1310" y="5219"/>
                    <a:pt x="1307" y="5219"/>
                  </a:cubicBezTo>
                  <a:moveTo>
                    <a:pt x="4180" y="5219"/>
                  </a:moveTo>
                  <a:cubicBezTo>
                    <a:pt x="4177" y="5219"/>
                    <a:pt x="4175" y="5222"/>
                    <a:pt x="4175" y="5225"/>
                  </a:cubicBezTo>
                  <a:cubicBezTo>
                    <a:pt x="4175" y="5228"/>
                    <a:pt x="4177" y="5231"/>
                    <a:pt x="4180" y="5231"/>
                  </a:cubicBezTo>
                  <a:cubicBezTo>
                    <a:pt x="4184" y="5231"/>
                    <a:pt x="4186" y="5228"/>
                    <a:pt x="4186" y="5225"/>
                  </a:cubicBezTo>
                  <a:cubicBezTo>
                    <a:pt x="4186" y="5222"/>
                    <a:pt x="4184" y="5219"/>
                    <a:pt x="4180" y="5219"/>
                  </a:cubicBezTo>
                  <a:moveTo>
                    <a:pt x="1438" y="5218"/>
                  </a:moveTo>
                  <a:cubicBezTo>
                    <a:pt x="1434" y="5218"/>
                    <a:pt x="1431" y="5221"/>
                    <a:pt x="1431" y="5225"/>
                  </a:cubicBezTo>
                  <a:cubicBezTo>
                    <a:pt x="1431" y="5229"/>
                    <a:pt x="1434" y="5232"/>
                    <a:pt x="1438" y="5232"/>
                  </a:cubicBezTo>
                  <a:cubicBezTo>
                    <a:pt x="1442" y="5232"/>
                    <a:pt x="1445" y="5229"/>
                    <a:pt x="1445" y="5225"/>
                  </a:cubicBezTo>
                  <a:cubicBezTo>
                    <a:pt x="1445" y="5221"/>
                    <a:pt x="1442" y="5218"/>
                    <a:pt x="1438" y="5218"/>
                  </a:cubicBezTo>
                  <a:moveTo>
                    <a:pt x="4050" y="5218"/>
                  </a:moveTo>
                  <a:cubicBezTo>
                    <a:pt x="4046" y="5218"/>
                    <a:pt x="4043" y="5221"/>
                    <a:pt x="4043" y="5225"/>
                  </a:cubicBezTo>
                  <a:cubicBezTo>
                    <a:pt x="4043" y="5229"/>
                    <a:pt x="4046" y="5232"/>
                    <a:pt x="4050" y="5232"/>
                  </a:cubicBezTo>
                  <a:cubicBezTo>
                    <a:pt x="4054" y="5232"/>
                    <a:pt x="4057" y="5229"/>
                    <a:pt x="4057" y="5225"/>
                  </a:cubicBezTo>
                  <a:cubicBezTo>
                    <a:pt x="4057" y="5221"/>
                    <a:pt x="4054" y="5218"/>
                    <a:pt x="4050" y="5218"/>
                  </a:cubicBezTo>
                  <a:moveTo>
                    <a:pt x="1568" y="5217"/>
                  </a:moveTo>
                  <a:cubicBezTo>
                    <a:pt x="1564" y="5217"/>
                    <a:pt x="1560" y="5220"/>
                    <a:pt x="1560" y="5225"/>
                  </a:cubicBezTo>
                  <a:cubicBezTo>
                    <a:pt x="1560" y="5229"/>
                    <a:pt x="1564" y="5233"/>
                    <a:pt x="1568" y="5233"/>
                  </a:cubicBezTo>
                  <a:cubicBezTo>
                    <a:pt x="1573" y="5233"/>
                    <a:pt x="1576" y="5229"/>
                    <a:pt x="1576" y="5225"/>
                  </a:cubicBezTo>
                  <a:cubicBezTo>
                    <a:pt x="1576" y="5220"/>
                    <a:pt x="1573" y="5217"/>
                    <a:pt x="1568" y="5217"/>
                  </a:cubicBezTo>
                  <a:moveTo>
                    <a:pt x="3919" y="5217"/>
                  </a:moveTo>
                  <a:cubicBezTo>
                    <a:pt x="3915" y="5217"/>
                    <a:pt x="3911" y="5220"/>
                    <a:pt x="3911" y="5225"/>
                  </a:cubicBezTo>
                  <a:cubicBezTo>
                    <a:pt x="3911" y="5229"/>
                    <a:pt x="3915" y="5233"/>
                    <a:pt x="3919" y="5233"/>
                  </a:cubicBezTo>
                  <a:cubicBezTo>
                    <a:pt x="3924" y="5233"/>
                    <a:pt x="3927" y="5229"/>
                    <a:pt x="3927" y="5225"/>
                  </a:cubicBezTo>
                  <a:cubicBezTo>
                    <a:pt x="3927" y="5220"/>
                    <a:pt x="3924" y="5217"/>
                    <a:pt x="3919" y="5217"/>
                  </a:cubicBezTo>
                  <a:moveTo>
                    <a:pt x="1699" y="5216"/>
                  </a:moveTo>
                  <a:cubicBezTo>
                    <a:pt x="1694" y="5216"/>
                    <a:pt x="1690" y="5220"/>
                    <a:pt x="1690" y="5225"/>
                  </a:cubicBezTo>
                  <a:cubicBezTo>
                    <a:pt x="1690" y="5230"/>
                    <a:pt x="1694" y="5233"/>
                    <a:pt x="1699" y="5233"/>
                  </a:cubicBezTo>
                  <a:cubicBezTo>
                    <a:pt x="1704" y="5233"/>
                    <a:pt x="1708" y="5230"/>
                    <a:pt x="1708" y="5225"/>
                  </a:cubicBezTo>
                  <a:cubicBezTo>
                    <a:pt x="1708" y="5220"/>
                    <a:pt x="1704" y="5216"/>
                    <a:pt x="1699" y="5216"/>
                  </a:cubicBezTo>
                  <a:moveTo>
                    <a:pt x="3789" y="5216"/>
                  </a:moveTo>
                  <a:cubicBezTo>
                    <a:pt x="3784" y="5216"/>
                    <a:pt x="3780" y="5220"/>
                    <a:pt x="3780" y="5225"/>
                  </a:cubicBezTo>
                  <a:cubicBezTo>
                    <a:pt x="3780" y="5230"/>
                    <a:pt x="3784" y="5233"/>
                    <a:pt x="3789" y="5233"/>
                  </a:cubicBezTo>
                  <a:cubicBezTo>
                    <a:pt x="3793" y="5233"/>
                    <a:pt x="3797" y="5230"/>
                    <a:pt x="3797" y="5225"/>
                  </a:cubicBezTo>
                  <a:cubicBezTo>
                    <a:pt x="3797" y="5220"/>
                    <a:pt x="3793" y="5216"/>
                    <a:pt x="3789" y="5216"/>
                  </a:cubicBezTo>
                  <a:moveTo>
                    <a:pt x="654" y="5093"/>
                  </a:moveTo>
                  <a:cubicBezTo>
                    <a:pt x="653" y="5093"/>
                    <a:pt x="653" y="5094"/>
                    <a:pt x="653" y="5094"/>
                  </a:cubicBezTo>
                  <a:cubicBezTo>
                    <a:pt x="653" y="5095"/>
                    <a:pt x="653" y="5095"/>
                    <a:pt x="654" y="5095"/>
                  </a:cubicBezTo>
                  <a:cubicBezTo>
                    <a:pt x="655" y="5095"/>
                    <a:pt x="655" y="5095"/>
                    <a:pt x="655" y="5094"/>
                  </a:cubicBezTo>
                  <a:cubicBezTo>
                    <a:pt x="655" y="5094"/>
                    <a:pt x="655" y="5093"/>
                    <a:pt x="654" y="5093"/>
                  </a:cubicBezTo>
                  <a:moveTo>
                    <a:pt x="4834" y="5093"/>
                  </a:moveTo>
                  <a:cubicBezTo>
                    <a:pt x="4833" y="5093"/>
                    <a:pt x="4832" y="5094"/>
                    <a:pt x="4832" y="5094"/>
                  </a:cubicBezTo>
                  <a:cubicBezTo>
                    <a:pt x="4832" y="5095"/>
                    <a:pt x="4833" y="5095"/>
                    <a:pt x="4834" y="5095"/>
                  </a:cubicBezTo>
                  <a:cubicBezTo>
                    <a:pt x="4834" y="5095"/>
                    <a:pt x="4835" y="5095"/>
                    <a:pt x="4835" y="5094"/>
                  </a:cubicBezTo>
                  <a:cubicBezTo>
                    <a:pt x="4835" y="5094"/>
                    <a:pt x="4834" y="5093"/>
                    <a:pt x="4834" y="5093"/>
                  </a:cubicBezTo>
                  <a:moveTo>
                    <a:pt x="785" y="5092"/>
                  </a:moveTo>
                  <a:cubicBezTo>
                    <a:pt x="783" y="5092"/>
                    <a:pt x="782" y="5093"/>
                    <a:pt x="782" y="5094"/>
                  </a:cubicBezTo>
                  <a:cubicBezTo>
                    <a:pt x="782" y="5096"/>
                    <a:pt x="783" y="5097"/>
                    <a:pt x="785" y="5097"/>
                  </a:cubicBezTo>
                  <a:cubicBezTo>
                    <a:pt x="786" y="5097"/>
                    <a:pt x="787" y="5096"/>
                    <a:pt x="787" y="5094"/>
                  </a:cubicBezTo>
                  <a:cubicBezTo>
                    <a:pt x="787" y="5093"/>
                    <a:pt x="786" y="5092"/>
                    <a:pt x="785" y="5092"/>
                  </a:cubicBezTo>
                  <a:moveTo>
                    <a:pt x="4703" y="5092"/>
                  </a:moveTo>
                  <a:cubicBezTo>
                    <a:pt x="4702" y="5092"/>
                    <a:pt x="4700" y="5093"/>
                    <a:pt x="4700" y="5094"/>
                  </a:cubicBezTo>
                  <a:cubicBezTo>
                    <a:pt x="4700" y="5096"/>
                    <a:pt x="4702" y="5097"/>
                    <a:pt x="4703" y="5097"/>
                  </a:cubicBezTo>
                  <a:cubicBezTo>
                    <a:pt x="4704" y="5097"/>
                    <a:pt x="4705" y="5096"/>
                    <a:pt x="4705" y="5094"/>
                  </a:cubicBezTo>
                  <a:cubicBezTo>
                    <a:pt x="4705" y="5093"/>
                    <a:pt x="4704" y="5092"/>
                    <a:pt x="4703" y="5092"/>
                  </a:cubicBezTo>
                  <a:moveTo>
                    <a:pt x="915" y="5091"/>
                  </a:moveTo>
                  <a:cubicBezTo>
                    <a:pt x="913" y="5091"/>
                    <a:pt x="912" y="5092"/>
                    <a:pt x="912" y="5094"/>
                  </a:cubicBezTo>
                  <a:cubicBezTo>
                    <a:pt x="912" y="5096"/>
                    <a:pt x="913" y="5098"/>
                    <a:pt x="915" y="5098"/>
                  </a:cubicBezTo>
                  <a:cubicBezTo>
                    <a:pt x="917" y="5098"/>
                    <a:pt x="919" y="5096"/>
                    <a:pt x="919" y="5094"/>
                  </a:cubicBezTo>
                  <a:cubicBezTo>
                    <a:pt x="919" y="5092"/>
                    <a:pt x="917" y="5091"/>
                    <a:pt x="915" y="5091"/>
                  </a:cubicBezTo>
                  <a:moveTo>
                    <a:pt x="4572" y="5090"/>
                  </a:moveTo>
                  <a:cubicBezTo>
                    <a:pt x="4570" y="5090"/>
                    <a:pt x="4568" y="5092"/>
                    <a:pt x="4568" y="5094"/>
                  </a:cubicBezTo>
                  <a:cubicBezTo>
                    <a:pt x="4568" y="5096"/>
                    <a:pt x="4570" y="5098"/>
                    <a:pt x="4572" y="5098"/>
                  </a:cubicBezTo>
                  <a:cubicBezTo>
                    <a:pt x="4575" y="5098"/>
                    <a:pt x="4576" y="5096"/>
                    <a:pt x="4576" y="5094"/>
                  </a:cubicBezTo>
                  <a:cubicBezTo>
                    <a:pt x="4576" y="5092"/>
                    <a:pt x="4575" y="5090"/>
                    <a:pt x="4572" y="5090"/>
                  </a:cubicBezTo>
                  <a:moveTo>
                    <a:pt x="1046" y="5089"/>
                  </a:moveTo>
                  <a:cubicBezTo>
                    <a:pt x="1043" y="5089"/>
                    <a:pt x="1041" y="5091"/>
                    <a:pt x="1041" y="5094"/>
                  </a:cubicBezTo>
                  <a:cubicBezTo>
                    <a:pt x="1041" y="5097"/>
                    <a:pt x="1043" y="5099"/>
                    <a:pt x="1046" y="5099"/>
                  </a:cubicBezTo>
                  <a:cubicBezTo>
                    <a:pt x="1049" y="5099"/>
                    <a:pt x="1051" y="5097"/>
                    <a:pt x="1051" y="5094"/>
                  </a:cubicBezTo>
                  <a:cubicBezTo>
                    <a:pt x="1051" y="5091"/>
                    <a:pt x="1049" y="5089"/>
                    <a:pt x="1046" y="5089"/>
                  </a:cubicBezTo>
                  <a:moveTo>
                    <a:pt x="4442" y="5089"/>
                  </a:moveTo>
                  <a:cubicBezTo>
                    <a:pt x="4439" y="5089"/>
                    <a:pt x="4437" y="5091"/>
                    <a:pt x="4437" y="5094"/>
                  </a:cubicBezTo>
                  <a:cubicBezTo>
                    <a:pt x="4437" y="5097"/>
                    <a:pt x="4439" y="5099"/>
                    <a:pt x="4442" y="5099"/>
                  </a:cubicBezTo>
                  <a:cubicBezTo>
                    <a:pt x="4445" y="5099"/>
                    <a:pt x="4447" y="5097"/>
                    <a:pt x="4447" y="5094"/>
                  </a:cubicBezTo>
                  <a:cubicBezTo>
                    <a:pt x="4447" y="5091"/>
                    <a:pt x="4445" y="5089"/>
                    <a:pt x="4442" y="5089"/>
                  </a:cubicBezTo>
                  <a:moveTo>
                    <a:pt x="1177" y="5088"/>
                  </a:moveTo>
                  <a:cubicBezTo>
                    <a:pt x="1173" y="5088"/>
                    <a:pt x="1170" y="5091"/>
                    <a:pt x="1170" y="5094"/>
                  </a:cubicBezTo>
                  <a:cubicBezTo>
                    <a:pt x="1170" y="5098"/>
                    <a:pt x="1173" y="5100"/>
                    <a:pt x="1177" y="5100"/>
                  </a:cubicBezTo>
                  <a:cubicBezTo>
                    <a:pt x="1180" y="5100"/>
                    <a:pt x="1183" y="5098"/>
                    <a:pt x="1183" y="5094"/>
                  </a:cubicBezTo>
                  <a:cubicBezTo>
                    <a:pt x="1183" y="5091"/>
                    <a:pt x="1180" y="5088"/>
                    <a:pt x="1177" y="5088"/>
                  </a:cubicBezTo>
                  <a:moveTo>
                    <a:pt x="4311" y="5088"/>
                  </a:moveTo>
                  <a:cubicBezTo>
                    <a:pt x="4307" y="5088"/>
                    <a:pt x="4305" y="5091"/>
                    <a:pt x="4305" y="5094"/>
                  </a:cubicBezTo>
                  <a:cubicBezTo>
                    <a:pt x="4305" y="5098"/>
                    <a:pt x="4307" y="5101"/>
                    <a:pt x="4311" y="5101"/>
                  </a:cubicBezTo>
                  <a:cubicBezTo>
                    <a:pt x="4315" y="5101"/>
                    <a:pt x="4318" y="5098"/>
                    <a:pt x="4318" y="5094"/>
                  </a:cubicBezTo>
                  <a:cubicBezTo>
                    <a:pt x="4318" y="5091"/>
                    <a:pt x="4315" y="5088"/>
                    <a:pt x="4311" y="5088"/>
                  </a:cubicBezTo>
                  <a:moveTo>
                    <a:pt x="1307" y="5087"/>
                  </a:moveTo>
                  <a:cubicBezTo>
                    <a:pt x="1303" y="5087"/>
                    <a:pt x="1300" y="5090"/>
                    <a:pt x="1300" y="5094"/>
                  </a:cubicBezTo>
                  <a:cubicBezTo>
                    <a:pt x="1300" y="5098"/>
                    <a:pt x="1303" y="5102"/>
                    <a:pt x="1307" y="5102"/>
                  </a:cubicBezTo>
                  <a:cubicBezTo>
                    <a:pt x="1311" y="5102"/>
                    <a:pt x="1315" y="5098"/>
                    <a:pt x="1315" y="5094"/>
                  </a:cubicBezTo>
                  <a:cubicBezTo>
                    <a:pt x="1315" y="5090"/>
                    <a:pt x="1311" y="5087"/>
                    <a:pt x="1307" y="5087"/>
                  </a:cubicBezTo>
                  <a:moveTo>
                    <a:pt x="4180" y="5087"/>
                  </a:moveTo>
                  <a:cubicBezTo>
                    <a:pt x="4176" y="5087"/>
                    <a:pt x="4173" y="5090"/>
                    <a:pt x="4173" y="5094"/>
                  </a:cubicBezTo>
                  <a:cubicBezTo>
                    <a:pt x="4173" y="5098"/>
                    <a:pt x="4176" y="5102"/>
                    <a:pt x="4180" y="5102"/>
                  </a:cubicBezTo>
                  <a:cubicBezTo>
                    <a:pt x="4185" y="5102"/>
                    <a:pt x="4188" y="5098"/>
                    <a:pt x="4188" y="5094"/>
                  </a:cubicBezTo>
                  <a:cubicBezTo>
                    <a:pt x="4188" y="5090"/>
                    <a:pt x="4185" y="5087"/>
                    <a:pt x="4180" y="5087"/>
                  </a:cubicBezTo>
                  <a:moveTo>
                    <a:pt x="1438" y="5085"/>
                  </a:moveTo>
                  <a:cubicBezTo>
                    <a:pt x="1433" y="5085"/>
                    <a:pt x="1429" y="5089"/>
                    <a:pt x="1429" y="5094"/>
                  </a:cubicBezTo>
                  <a:cubicBezTo>
                    <a:pt x="1429" y="5099"/>
                    <a:pt x="1433" y="5103"/>
                    <a:pt x="1438" y="5103"/>
                  </a:cubicBezTo>
                  <a:cubicBezTo>
                    <a:pt x="1443" y="5103"/>
                    <a:pt x="1446" y="5099"/>
                    <a:pt x="1446" y="5094"/>
                  </a:cubicBezTo>
                  <a:cubicBezTo>
                    <a:pt x="1446" y="5089"/>
                    <a:pt x="1443" y="5085"/>
                    <a:pt x="1438" y="5085"/>
                  </a:cubicBezTo>
                  <a:moveTo>
                    <a:pt x="4050" y="5085"/>
                  </a:moveTo>
                  <a:cubicBezTo>
                    <a:pt x="4045" y="5085"/>
                    <a:pt x="4041" y="5089"/>
                    <a:pt x="4041" y="5094"/>
                  </a:cubicBezTo>
                  <a:cubicBezTo>
                    <a:pt x="4041" y="5099"/>
                    <a:pt x="4045" y="5103"/>
                    <a:pt x="4050" y="5103"/>
                  </a:cubicBezTo>
                  <a:cubicBezTo>
                    <a:pt x="4055" y="5103"/>
                    <a:pt x="4059" y="5099"/>
                    <a:pt x="4059" y="5094"/>
                  </a:cubicBezTo>
                  <a:cubicBezTo>
                    <a:pt x="4059" y="5089"/>
                    <a:pt x="4055" y="5085"/>
                    <a:pt x="4050" y="5085"/>
                  </a:cubicBezTo>
                  <a:moveTo>
                    <a:pt x="1568" y="5084"/>
                  </a:moveTo>
                  <a:cubicBezTo>
                    <a:pt x="1563" y="5084"/>
                    <a:pt x="1559" y="5089"/>
                    <a:pt x="1559" y="5094"/>
                  </a:cubicBezTo>
                  <a:cubicBezTo>
                    <a:pt x="1559" y="5100"/>
                    <a:pt x="1563" y="5104"/>
                    <a:pt x="1568" y="5104"/>
                  </a:cubicBezTo>
                  <a:cubicBezTo>
                    <a:pt x="1574" y="5104"/>
                    <a:pt x="1578" y="5100"/>
                    <a:pt x="1578" y="5094"/>
                  </a:cubicBezTo>
                  <a:cubicBezTo>
                    <a:pt x="1578" y="5089"/>
                    <a:pt x="1574" y="5084"/>
                    <a:pt x="1568" y="5084"/>
                  </a:cubicBezTo>
                  <a:moveTo>
                    <a:pt x="3919" y="5084"/>
                  </a:moveTo>
                  <a:cubicBezTo>
                    <a:pt x="3914" y="5084"/>
                    <a:pt x="3909" y="5089"/>
                    <a:pt x="3909" y="5094"/>
                  </a:cubicBezTo>
                  <a:cubicBezTo>
                    <a:pt x="3909" y="5100"/>
                    <a:pt x="3914" y="5104"/>
                    <a:pt x="3919" y="5104"/>
                  </a:cubicBezTo>
                  <a:cubicBezTo>
                    <a:pt x="3925" y="5104"/>
                    <a:pt x="3929" y="5100"/>
                    <a:pt x="3929" y="5094"/>
                  </a:cubicBezTo>
                  <a:cubicBezTo>
                    <a:pt x="3929" y="5089"/>
                    <a:pt x="3925" y="5084"/>
                    <a:pt x="3919" y="5084"/>
                  </a:cubicBezTo>
                  <a:moveTo>
                    <a:pt x="1699" y="5084"/>
                  </a:moveTo>
                  <a:cubicBezTo>
                    <a:pt x="1693" y="5084"/>
                    <a:pt x="1688" y="5088"/>
                    <a:pt x="1688" y="5094"/>
                  </a:cubicBezTo>
                  <a:cubicBezTo>
                    <a:pt x="1688" y="5100"/>
                    <a:pt x="1693" y="5105"/>
                    <a:pt x="1699" y="5105"/>
                  </a:cubicBezTo>
                  <a:cubicBezTo>
                    <a:pt x="1705" y="5105"/>
                    <a:pt x="1709" y="5100"/>
                    <a:pt x="1709" y="5094"/>
                  </a:cubicBezTo>
                  <a:cubicBezTo>
                    <a:pt x="1709" y="5088"/>
                    <a:pt x="1705" y="5084"/>
                    <a:pt x="1699" y="5084"/>
                  </a:cubicBezTo>
                  <a:moveTo>
                    <a:pt x="3789" y="5084"/>
                  </a:moveTo>
                  <a:cubicBezTo>
                    <a:pt x="3783" y="5084"/>
                    <a:pt x="3778" y="5088"/>
                    <a:pt x="3778" y="5094"/>
                  </a:cubicBezTo>
                  <a:cubicBezTo>
                    <a:pt x="3778" y="5100"/>
                    <a:pt x="3783" y="5105"/>
                    <a:pt x="3789" y="5105"/>
                  </a:cubicBezTo>
                  <a:cubicBezTo>
                    <a:pt x="3794" y="5105"/>
                    <a:pt x="3799" y="5100"/>
                    <a:pt x="3799" y="5094"/>
                  </a:cubicBezTo>
                  <a:cubicBezTo>
                    <a:pt x="3799" y="5088"/>
                    <a:pt x="3794" y="5084"/>
                    <a:pt x="3789" y="5084"/>
                  </a:cubicBezTo>
                  <a:moveTo>
                    <a:pt x="523" y="4962"/>
                  </a:moveTo>
                  <a:cubicBezTo>
                    <a:pt x="523" y="4962"/>
                    <a:pt x="522" y="4963"/>
                    <a:pt x="522" y="4964"/>
                  </a:cubicBezTo>
                  <a:cubicBezTo>
                    <a:pt x="522" y="4964"/>
                    <a:pt x="523" y="4965"/>
                    <a:pt x="523" y="4965"/>
                  </a:cubicBezTo>
                  <a:cubicBezTo>
                    <a:pt x="524" y="4965"/>
                    <a:pt x="525" y="4964"/>
                    <a:pt x="525" y="4964"/>
                  </a:cubicBezTo>
                  <a:cubicBezTo>
                    <a:pt x="525" y="4963"/>
                    <a:pt x="524" y="4962"/>
                    <a:pt x="523" y="4962"/>
                  </a:cubicBezTo>
                  <a:moveTo>
                    <a:pt x="4964" y="4962"/>
                  </a:moveTo>
                  <a:cubicBezTo>
                    <a:pt x="4964" y="4962"/>
                    <a:pt x="4963" y="4963"/>
                    <a:pt x="4963" y="4964"/>
                  </a:cubicBezTo>
                  <a:cubicBezTo>
                    <a:pt x="4963" y="4964"/>
                    <a:pt x="4964" y="4965"/>
                    <a:pt x="4964" y="4965"/>
                  </a:cubicBezTo>
                  <a:cubicBezTo>
                    <a:pt x="4965" y="4965"/>
                    <a:pt x="4965" y="4964"/>
                    <a:pt x="4965" y="4964"/>
                  </a:cubicBezTo>
                  <a:cubicBezTo>
                    <a:pt x="4965" y="4963"/>
                    <a:pt x="4965" y="4962"/>
                    <a:pt x="4964" y="4962"/>
                  </a:cubicBezTo>
                  <a:moveTo>
                    <a:pt x="654" y="4961"/>
                  </a:moveTo>
                  <a:cubicBezTo>
                    <a:pt x="653" y="4961"/>
                    <a:pt x="652" y="4962"/>
                    <a:pt x="652" y="4964"/>
                  </a:cubicBezTo>
                  <a:cubicBezTo>
                    <a:pt x="652" y="4965"/>
                    <a:pt x="653" y="4966"/>
                    <a:pt x="654" y="4966"/>
                  </a:cubicBezTo>
                  <a:cubicBezTo>
                    <a:pt x="656" y="4966"/>
                    <a:pt x="657" y="4965"/>
                    <a:pt x="657" y="4964"/>
                  </a:cubicBezTo>
                  <a:cubicBezTo>
                    <a:pt x="657" y="4962"/>
                    <a:pt x="656" y="4961"/>
                    <a:pt x="654" y="4961"/>
                  </a:cubicBezTo>
                  <a:moveTo>
                    <a:pt x="4834" y="4961"/>
                  </a:moveTo>
                  <a:cubicBezTo>
                    <a:pt x="4832" y="4961"/>
                    <a:pt x="4831" y="4962"/>
                    <a:pt x="4831" y="4964"/>
                  </a:cubicBezTo>
                  <a:cubicBezTo>
                    <a:pt x="4831" y="4965"/>
                    <a:pt x="4832" y="4966"/>
                    <a:pt x="4834" y="4966"/>
                  </a:cubicBezTo>
                  <a:cubicBezTo>
                    <a:pt x="4835" y="4966"/>
                    <a:pt x="4836" y="4965"/>
                    <a:pt x="4836" y="4964"/>
                  </a:cubicBezTo>
                  <a:cubicBezTo>
                    <a:pt x="4836" y="4962"/>
                    <a:pt x="4835" y="4961"/>
                    <a:pt x="4834" y="4961"/>
                  </a:cubicBezTo>
                  <a:moveTo>
                    <a:pt x="785" y="4960"/>
                  </a:moveTo>
                  <a:cubicBezTo>
                    <a:pt x="783" y="4960"/>
                    <a:pt x="781" y="4961"/>
                    <a:pt x="781" y="4964"/>
                  </a:cubicBezTo>
                  <a:cubicBezTo>
                    <a:pt x="781" y="4966"/>
                    <a:pt x="783" y="4968"/>
                    <a:pt x="785" y="4968"/>
                  </a:cubicBezTo>
                  <a:cubicBezTo>
                    <a:pt x="787" y="4968"/>
                    <a:pt x="789" y="4966"/>
                    <a:pt x="789" y="4964"/>
                  </a:cubicBezTo>
                  <a:cubicBezTo>
                    <a:pt x="789" y="4961"/>
                    <a:pt x="787" y="4960"/>
                    <a:pt x="785" y="4960"/>
                  </a:cubicBezTo>
                  <a:moveTo>
                    <a:pt x="4703" y="4960"/>
                  </a:moveTo>
                  <a:cubicBezTo>
                    <a:pt x="4701" y="4960"/>
                    <a:pt x="4699" y="4961"/>
                    <a:pt x="4699" y="4964"/>
                  </a:cubicBezTo>
                  <a:cubicBezTo>
                    <a:pt x="4699" y="4966"/>
                    <a:pt x="4701" y="4968"/>
                    <a:pt x="4703" y="4968"/>
                  </a:cubicBezTo>
                  <a:cubicBezTo>
                    <a:pt x="4705" y="4968"/>
                    <a:pt x="4707" y="4966"/>
                    <a:pt x="4707" y="4964"/>
                  </a:cubicBezTo>
                  <a:cubicBezTo>
                    <a:pt x="4707" y="4961"/>
                    <a:pt x="4705" y="4960"/>
                    <a:pt x="4703" y="4960"/>
                  </a:cubicBezTo>
                  <a:moveTo>
                    <a:pt x="915" y="4958"/>
                  </a:moveTo>
                  <a:cubicBezTo>
                    <a:pt x="912" y="4958"/>
                    <a:pt x="910" y="4961"/>
                    <a:pt x="910" y="4964"/>
                  </a:cubicBezTo>
                  <a:cubicBezTo>
                    <a:pt x="910" y="4967"/>
                    <a:pt x="912" y="4969"/>
                    <a:pt x="915" y="4969"/>
                  </a:cubicBezTo>
                  <a:cubicBezTo>
                    <a:pt x="918" y="4969"/>
                    <a:pt x="921" y="4967"/>
                    <a:pt x="921" y="4964"/>
                  </a:cubicBezTo>
                  <a:cubicBezTo>
                    <a:pt x="921" y="4961"/>
                    <a:pt x="918" y="4958"/>
                    <a:pt x="915" y="4958"/>
                  </a:cubicBezTo>
                  <a:moveTo>
                    <a:pt x="4572" y="4958"/>
                  </a:moveTo>
                  <a:cubicBezTo>
                    <a:pt x="4569" y="4958"/>
                    <a:pt x="4567" y="4961"/>
                    <a:pt x="4567" y="4964"/>
                  </a:cubicBezTo>
                  <a:cubicBezTo>
                    <a:pt x="4567" y="4967"/>
                    <a:pt x="4569" y="4969"/>
                    <a:pt x="4572" y="4969"/>
                  </a:cubicBezTo>
                  <a:cubicBezTo>
                    <a:pt x="4575" y="4969"/>
                    <a:pt x="4578" y="4967"/>
                    <a:pt x="4578" y="4964"/>
                  </a:cubicBezTo>
                  <a:cubicBezTo>
                    <a:pt x="4578" y="4961"/>
                    <a:pt x="4575" y="4958"/>
                    <a:pt x="4572" y="4958"/>
                  </a:cubicBezTo>
                  <a:moveTo>
                    <a:pt x="1046" y="4957"/>
                  </a:moveTo>
                  <a:cubicBezTo>
                    <a:pt x="1042" y="4957"/>
                    <a:pt x="1039" y="4960"/>
                    <a:pt x="1039" y="4964"/>
                  </a:cubicBezTo>
                  <a:cubicBezTo>
                    <a:pt x="1039" y="4967"/>
                    <a:pt x="1042" y="4970"/>
                    <a:pt x="1046" y="4970"/>
                  </a:cubicBezTo>
                  <a:cubicBezTo>
                    <a:pt x="1050" y="4970"/>
                    <a:pt x="1052" y="4967"/>
                    <a:pt x="1052" y="4964"/>
                  </a:cubicBezTo>
                  <a:cubicBezTo>
                    <a:pt x="1052" y="4960"/>
                    <a:pt x="1050" y="4957"/>
                    <a:pt x="1046" y="4957"/>
                  </a:cubicBezTo>
                  <a:moveTo>
                    <a:pt x="4442" y="4957"/>
                  </a:moveTo>
                  <a:cubicBezTo>
                    <a:pt x="4438" y="4957"/>
                    <a:pt x="4435" y="4960"/>
                    <a:pt x="4435" y="4964"/>
                  </a:cubicBezTo>
                  <a:cubicBezTo>
                    <a:pt x="4435" y="4967"/>
                    <a:pt x="4438" y="4970"/>
                    <a:pt x="4442" y="4970"/>
                  </a:cubicBezTo>
                  <a:cubicBezTo>
                    <a:pt x="4445" y="4970"/>
                    <a:pt x="4449" y="4967"/>
                    <a:pt x="4449" y="4964"/>
                  </a:cubicBezTo>
                  <a:cubicBezTo>
                    <a:pt x="4449" y="4960"/>
                    <a:pt x="4445" y="4957"/>
                    <a:pt x="4442" y="4957"/>
                  </a:cubicBezTo>
                  <a:moveTo>
                    <a:pt x="1177" y="4956"/>
                  </a:moveTo>
                  <a:cubicBezTo>
                    <a:pt x="1172" y="4956"/>
                    <a:pt x="1169" y="4959"/>
                    <a:pt x="1169" y="4964"/>
                  </a:cubicBezTo>
                  <a:cubicBezTo>
                    <a:pt x="1169" y="4968"/>
                    <a:pt x="1172" y="4972"/>
                    <a:pt x="1177" y="4972"/>
                  </a:cubicBezTo>
                  <a:cubicBezTo>
                    <a:pt x="1181" y="4972"/>
                    <a:pt x="1184" y="4968"/>
                    <a:pt x="1184" y="4964"/>
                  </a:cubicBezTo>
                  <a:cubicBezTo>
                    <a:pt x="1184" y="4959"/>
                    <a:pt x="1181" y="4956"/>
                    <a:pt x="1177" y="4956"/>
                  </a:cubicBezTo>
                  <a:moveTo>
                    <a:pt x="4311" y="4956"/>
                  </a:moveTo>
                  <a:cubicBezTo>
                    <a:pt x="4307" y="4956"/>
                    <a:pt x="4303" y="4959"/>
                    <a:pt x="4303" y="4964"/>
                  </a:cubicBezTo>
                  <a:cubicBezTo>
                    <a:pt x="4303" y="4968"/>
                    <a:pt x="4307" y="4972"/>
                    <a:pt x="4311" y="4972"/>
                  </a:cubicBezTo>
                  <a:cubicBezTo>
                    <a:pt x="4315" y="4972"/>
                    <a:pt x="4319" y="4968"/>
                    <a:pt x="4319" y="4964"/>
                  </a:cubicBezTo>
                  <a:cubicBezTo>
                    <a:pt x="4319" y="4959"/>
                    <a:pt x="4315" y="4956"/>
                    <a:pt x="4311" y="4956"/>
                  </a:cubicBezTo>
                  <a:moveTo>
                    <a:pt x="1307" y="4954"/>
                  </a:moveTo>
                  <a:cubicBezTo>
                    <a:pt x="1302" y="4954"/>
                    <a:pt x="1298" y="4959"/>
                    <a:pt x="1298" y="4964"/>
                  </a:cubicBezTo>
                  <a:cubicBezTo>
                    <a:pt x="1298" y="4969"/>
                    <a:pt x="1302" y="4973"/>
                    <a:pt x="1307" y="4973"/>
                  </a:cubicBezTo>
                  <a:cubicBezTo>
                    <a:pt x="1312" y="4973"/>
                    <a:pt x="1316" y="4969"/>
                    <a:pt x="1316" y="4964"/>
                  </a:cubicBezTo>
                  <a:cubicBezTo>
                    <a:pt x="1316" y="4959"/>
                    <a:pt x="1312" y="4954"/>
                    <a:pt x="1307" y="4954"/>
                  </a:cubicBezTo>
                  <a:moveTo>
                    <a:pt x="4180" y="4954"/>
                  </a:moveTo>
                  <a:cubicBezTo>
                    <a:pt x="4175" y="4954"/>
                    <a:pt x="4171" y="4959"/>
                    <a:pt x="4171" y="4964"/>
                  </a:cubicBezTo>
                  <a:cubicBezTo>
                    <a:pt x="4171" y="4969"/>
                    <a:pt x="4175" y="4973"/>
                    <a:pt x="4180" y="4973"/>
                  </a:cubicBezTo>
                  <a:cubicBezTo>
                    <a:pt x="4185" y="4973"/>
                    <a:pt x="4190" y="4969"/>
                    <a:pt x="4190" y="4964"/>
                  </a:cubicBezTo>
                  <a:cubicBezTo>
                    <a:pt x="4190" y="4959"/>
                    <a:pt x="4185" y="4954"/>
                    <a:pt x="4180" y="4954"/>
                  </a:cubicBezTo>
                  <a:moveTo>
                    <a:pt x="1438" y="4953"/>
                  </a:moveTo>
                  <a:cubicBezTo>
                    <a:pt x="1432" y="4953"/>
                    <a:pt x="1428" y="4958"/>
                    <a:pt x="1428" y="4964"/>
                  </a:cubicBezTo>
                  <a:cubicBezTo>
                    <a:pt x="1428" y="4969"/>
                    <a:pt x="1432" y="4974"/>
                    <a:pt x="1438" y="4974"/>
                  </a:cubicBezTo>
                  <a:cubicBezTo>
                    <a:pt x="1443" y="4974"/>
                    <a:pt x="1448" y="4969"/>
                    <a:pt x="1448" y="4964"/>
                  </a:cubicBezTo>
                  <a:cubicBezTo>
                    <a:pt x="1448" y="4958"/>
                    <a:pt x="1443" y="4953"/>
                    <a:pt x="1438" y="4953"/>
                  </a:cubicBezTo>
                  <a:moveTo>
                    <a:pt x="4050" y="4953"/>
                  </a:moveTo>
                  <a:cubicBezTo>
                    <a:pt x="4044" y="4953"/>
                    <a:pt x="4039" y="4958"/>
                    <a:pt x="4039" y="4964"/>
                  </a:cubicBezTo>
                  <a:cubicBezTo>
                    <a:pt x="4039" y="4969"/>
                    <a:pt x="4044" y="4974"/>
                    <a:pt x="4050" y="4974"/>
                  </a:cubicBezTo>
                  <a:cubicBezTo>
                    <a:pt x="4056" y="4974"/>
                    <a:pt x="4060" y="4969"/>
                    <a:pt x="4060" y="4964"/>
                  </a:cubicBezTo>
                  <a:cubicBezTo>
                    <a:pt x="4060" y="4958"/>
                    <a:pt x="4056" y="4953"/>
                    <a:pt x="4050" y="4953"/>
                  </a:cubicBezTo>
                  <a:moveTo>
                    <a:pt x="1568" y="4952"/>
                  </a:moveTo>
                  <a:cubicBezTo>
                    <a:pt x="1562" y="4952"/>
                    <a:pt x="1557" y="4957"/>
                    <a:pt x="1557" y="4964"/>
                  </a:cubicBezTo>
                  <a:cubicBezTo>
                    <a:pt x="1557" y="4970"/>
                    <a:pt x="1562" y="4975"/>
                    <a:pt x="1568" y="4975"/>
                  </a:cubicBezTo>
                  <a:cubicBezTo>
                    <a:pt x="1575" y="4975"/>
                    <a:pt x="1580" y="4970"/>
                    <a:pt x="1580" y="4964"/>
                  </a:cubicBezTo>
                  <a:cubicBezTo>
                    <a:pt x="1580" y="4957"/>
                    <a:pt x="1575" y="4952"/>
                    <a:pt x="1568" y="4952"/>
                  </a:cubicBezTo>
                  <a:moveTo>
                    <a:pt x="3919" y="4952"/>
                  </a:moveTo>
                  <a:cubicBezTo>
                    <a:pt x="3913" y="4952"/>
                    <a:pt x="3908" y="4957"/>
                    <a:pt x="3908" y="4964"/>
                  </a:cubicBezTo>
                  <a:cubicBezTo>
                    <a:pt x="3908" y="4970"/>
                    <a:pt x="3913" y="4975"/>
                    <a:pt x="3919" y="4975"/>
                  </a:cubicBezTo>
                  <a:cubicBezTo>
                    <a:pt x="3926" y="4975"/>
                    <a:pt x="3931" y="4970"/>
                    <a:pt x="3931" y="4964"/>
                  </a:cubicBezTo>
                  <a:cubicBezTo>
                    <a:pt x="3931" y="4957"/>
                    <a:pt x="3926" y="4952"/>
                    <a:pt x="3919" y="4952"/>
                  </a:cubicBezTo>
                  <a:moveTo>
                    <a:pt x="1699" y="4951"/>
                  </a:moveTo>
                  <a:cubicBezTo>
                    <a:pt x="1692" y="4951"/>
                    <a:pt x="1687" y="4957"/>
                    <a:pt x="1687" y="4964"/>
                  </a:cubicBezTo>
                  <a:cubicBezTo>
                    <a:pt x="1687" y="4970"/>
                    <a:pt x="1692" y="4976"/>
                    <a:pt x="1699" y="4976"/>
                  </a:cubicBezTo>
                  <a:cubicBezTo>
                    <a:pt x="1706" y="4976"/>
                    <a:pt x="1711" y="4970"/>
                    <a:pt x="1711" y="4964"/>
                  </a:cubicBezTo>
                  <a:cubicBezTo>
                    <a:pt x="1711" y="4957"/>
                    <a:pt x="1706" y="4951"/>
                    <a:pt x="1699" y="4951"/>
                  </a:cubicBezTo>
                  <a:moveTo>
                    <a:pt x="3789" y="4951"/>
                  </a:moveTo>
                  <a:cubicBezTo>
                    <a:pt x="3782" y="4951"/>
                    <a:pt x="3776" y="4957"/>
                    <a:pt x="3776" y="4964"/>
                  </a:cubicBezTo>
                  <a:cubicBezTo>
                    <a:pt x="3776" y="4970"/>
                    <a:pt x="3782" y="4976"/>
                    <a:pt x="3789" y="4976"/>
                  </a:cubicBezTo>
                  <a:cubicBezTo>
                    <a:pt x="3795" y="4976"/>
                    <a:pt x="3801" y="4970"/>
                    <a:pt x="3801" y="4964"/>
                  </a:cubicBezTo>
                  <a:cubicBezTo>
                    <a:pt x="3801" y="4957"/>
                    <a:pt x="3795" y="4951"/>
                    <a:pt x="3789" y="4951"/>
                  </a:cubicBezTo>
                  <a:moveTo>
                    <a:pt x="393" y="4832"/>
                  </a:moveTo>
                  <a:cubicBezTo>
                    <a:pt x="392" y="4832"/>
                    <a:pt x="392" y="4833"/>
                    <a:pt x="392" y="4833"/>
                  </a:cubicBezTo>
                  <a:cubicBezTo>
                    <a:pt x="392" y="4833"/>
                    <a:pt x="392" y="4834"/>
                    <a:pt x="393" y="4834"/>
                  </a:cubicBezTo>
                  <a:cubicBezTo>
                    <a:pt x="393" y="4834"/>
                    <a:pt x="394" y="4833"/>
                    <a:pt x="394" y="4833"/>
                  </a:cubicBezTo>
                  <a:cubicBezTo>
                    <a:pt x="394" y="4833"/>
                    <a:pt x="393" y="4832"/>
                    <a:pt x="393" y="4832"/>
                  </a:cubicBezTo>
                  <a:moveTo>
                    <a:pt x="5095" y="4832"/>
                  </a:moveTo>
                  <a:cubicBezTo>
                    <a:pt x="5094" y="4832"/>
                    <a:pt x="5094" y="4833"/>
                    <a:pt x="5094" y="4833"/>
                  </a:cubicBezTo>
                  <a:cubicBezTo>
                    <a:pt x="5094" y="4833"/>
                    <a:pt x="5094" y="4834"/>
                    <a:pt x="5095" y="4834"/>
                  </a:cubicBezTo>
                  <a:cubicBezTo>
                    <a:pt x="5095" y="4834"/>
                    <a:pt x="5095" y="4833"/>
                    <a:pt x="5095" y="4833"/>
                  </a:cubicBezTo>
                  <a:cubicBezTo>
                    <a:pt x="5095" y="4833"/>
                    <a:pt x="5095" y="4832"/>
                    <a:pt x="5095" y="4832"/>
                  </a:cubicBezTo>
                  <a:moveTo>
                    <a:pt x="523" y="4831"/>
                  </a:moveTo>
                  <a:cubicBezTo>
                    <a:pt x="522" y="4831"/>
                    <a:pt x="521" y="4832"/>
                    <a:pt x="521" y="4833"/>
                  </a:cubicBezTo>
                  <a:cubicBezTo>
                    <a:pt x="521" y="4834"/>
                    <a:pt x="522" y="4835"/>
                    <a:pt x="523" y="4835"/>
                  </a:cubicBezTo>
                  <a:cubicBezTo>
                    <a:pt x="525" y="4835"/>
                    <a:pt x="526" y="4834"/>
                    <a:pt x="526" y="4833"/>
                  </a:cubicBezTo>
                  <a:cubicBezTo>
                    <a:pt x="526" y="4832"/>
                    <a:pt x="525" y="4831"/>
                    <a:pt x="523" y="4831"/>
                  </a:cubicBezTo>
                  <a:moveTo>
                    <a:pt x="4964" y="4830"/>
                  </a:moveTo>
                  <a:cubicBezTo>
                    <a:pt x="4963" y="4830"/>
                    <a:pt x="4962" y="4832"/>
                    <a:pt x="4962" y="4833"/>
                  </a:cubicBezTo>
                  <a:cubicBezTo>
                    <a:pt x="4962" y="4834"/>
                    <a:pt x="4963" y="4835"/>
                    <a:pt x="4964" y="4835"/>
                  </a:cubicBezTo>
                  <a:cubicBezTo>
                    <a:pt x="4966" y="4835"/>
                    <a:pt x="4967" y="4834"/>
                    <a:pt x="4967" y="4833"/>
                  </a:cubicBezTo>
                  <a:cubicBezTo>
                    <a:pt x="4967" y="4832"/>
                    <a:pt x="4966" y="4830"/>
                    <a:pt x="4964" y="4830"/>
                  </a:cubicBezTo>
                  <a:moveTo>
                    <a:pt x="654" y="4829"/>
                  </a:moveTo>
                  <a:cubicBezTo>
                    <a:pt x="652" y="4829"/>
                    <a:pt x="650" y="4831"/>
                    <a:pt x="650" y="4833"/>
                  </a:cubicBezTo>
                  <a:cubicBezTo>
                    <a:pt x="650" y="4835"/>
                    <a:pt x="652" y="4837"/>
                    <a:pt x="654" y="4837"/>
                  </a:cubicBezTo>
                  <a:cubicBezTo>
                    <a:pt x="656" y="4837"/>
                    <a:pt x="658" y="4835"/>
                    <a:pt x="658" y="4833"/>
                  </a:cubicBezTo>
                  <a:cubicBezTo>
                    <a:pt x="658" y="4831"/>
                    <a:pt x="656" y="4829"/>
                    <a:pt x="654" y="4829"/>
                  </a:cubicBezTo>
                  <a:moveTo>
                    <a:pt x="4834" y="4829"/>
                  </a:moveTo>
                  <a:cubicBezTo>
                    <a:pt x="4831" y="4829"/>
                    <a:pt x="4830" y="4831"/>
                    <a:pt x="4830" y="4833"/>
                  </a:cubicBezTo>
                  <a:cubicBezTo>
                    <a:pt x="4830" y="4835"/>
                    <a:pt x="4831" y="4837"/>
                    <a:pt x="4834" y="4837"/>
                  </a:cubicBezTo>
                  <a:cubicBezTo>
                    <a:pt x="4836" y="4837"/>
                    <a:pt x="4837" y="4835"/>
                    <a:pt x="4837" y="4833"/>
                  </a:cubicBezTo>
                  <a:cubicBezTo>
                    <a:pt x="4837" y="4831"/>
                    <a:pt x="4836" y="4829"/>
                    <a:pt x="4834" y="4829"/>
                  </a:cubicBezTo>
                  <a:moveTo>
                    <a:pt x="785" y="4828"/>
                  </a:moveTo>
                  <a:cubicBezTo>
                    <a:pt x="782" y="4828"/>
                    <a:pt x="779" y="4830"/>
                    <a:pt x="779" y="4833"/>
                  </a:cubicBezTo>
                  <a:cubicBezTo>
                    <a:pt x="779" y="4836"/>
                    <a:pt x="782" y="4838"/>
                    <a:pt x="785" y="4838"/>
                  </a:cubicBezTo>
                  <a:cubicBezTo>
                    <a:pt x="788" y="4838"/>
                    <a:pt x="790" y="4836"/>
                    <a:pt x="790" y="4833"/>
                  </a:cubicBezTo>
                  <a:cubicBezTo>
                    <a:pt x="790" y="4830"/>
                    <a:pt x="788" y="4828"/>
                    <a:pt x="785" y="4828"/>
                  </a:cubicBezTo>
                  <a:moveTo>
                    <a:pt x="4703" y="4828"/>
                  </a:moveTo>
                  <a:cubicBezTo>
                    <a:pt x="4700" y="4828"/>
                    <a:pt x="4697" y="4830"/>
                    <a:pt x="4697" y="4833"/>
                  </a:cubicBezTo>
                  <a:cubicBezTo>
                    <a:pt x="4697" y="4836"/>
                    <a:pt x="4700" y="4838"/>
                    <a:pt x="4703" y="4838"/>
                  </a:cubicBezTo>
                  <a:cubicBezTo>
                    <a:pt x="4706" y="4838"/>
                    <a:pt x="4708" y="4836"/>
                    <a:pt x="4708" y="4833"/>
                  </a:cubicBezTo>
                  <a:cubicBezTo>
                    <a:pt x="4708" y="4830"/>
                    <a:pt x="4706" y="4828"/>
                    <a:pt x="4703" y="4828"/>
                  </a:cubicBezTo>
                  <a:moveTo>
                    <a:pt x="915" y="4826"/>
                  </a:moveTo>
                  <a:cubicBezTo>
                    <a:pt x="912" y="4826"/>
                    <a:pt x="908" y="4829"/>
                    <a:pt x="908" y="4833"/>
                  </a:cubicBezTo>
                  <a:cubicBezTo>
                    <a:pt x="908" y="4837"/>
                    <a:pt x="912" y="4840"/>
                    <a:pt x="915" y="4840"/>
                  </a:cubicBezTo>
                  <a:cubicBezTo>
                    <a:pt x="919" y="4840"/>
                    <a:pt x="922" y="4837"/>
                    <a:pt x="922" y="4833"/>
                  </a:cubicBezTo>
                  <a:cubicBezTo>
                    <a:pt x="922" y="4829"/>
                    <a:pt x="919" y="4826"/>
                    <a:pt x="915" y="4826"/>
                  </a:cubicBezTo>
                  <a:moveTo>
                    <a:pt x="4572" y="4826"/>
                  </a:moveTo>
                  <a:cubicBezTo>
                    <a:pt x="4569" y="4826"/>
                    <a:pt x="4565" y="4829"/>
                    <a:pt x="4565" y="4833"/>
                  </a:cubicBezTo>
                  <a:cubicBezTo>
                    <a:pt x="4565" y="4837"/>
                    <a:pt x="4569" y="4840"/>
                    <a:pt x="4572" y="4840"/>
                  </a:cubicBezTo>
                  <a:cubicBezTo>
                    <a:pt x="4576" y="4840"/>
                    <a:pt x="4579" y="4837"/>
                    <a:pt x="4579" y="4833"/>
                  </a:cubicBezTo>
                  <a:cubicBezTo>
                    <a:pt x="4579" y="4829"/>
                    <a:pt x="4576" y="4826"/>
                    <a:pt x="4572" y="4826"/>
                  </a:cubicBezTo>
                  <a:moveTo>
                    <a:pt x="1046" y="4825"/>
                  </a:moveTo>
                  <a:cubicBezTo>
                    <a:pt x="1042" y="4825"/>
                    <a:pt x="1038" y="4829"/>
                    <a:pt x="1038" y="4833"/>
                  </a:cubicBezTo>
                  <a:cubicBezTo>
                    <a:pt x="1038" y="4837"/>
                    <a:pt x="1042" y="4841"/>
                    <a:pt x="1046" y="4841"/>
                  </a:cubicBezTo>
                  <a:cubicBezTo>
                    <a:pt x="1050" y="4841"/>
                    <a:pt x="1054" y="4837"/>
                    <a:pt x="1054" y="4833"/>
                  </a:cubicBezTo>
                  <a:cubicBezTo>
                    <a:pt x="1054" y="4829"/>
                    <a:pt x="1050" y="4825"/>
                    <a:pt x="1046" y="4825"/>
                  </a:cubicBezTo>
                  <a:moveTo>
                    <a:pt x="4442" y="4825"/>
                  </a:moveTo>
                  <a:cubicBezTo>
                    <a:pt x="4437" y="4825"/>
                    <a:pt x="4433" y="4828"/>
                    <a:pt x="4433" y="4833"/>
                  </a:cubicBezTo>
                  <a:cubicBezTo>
                    <a:pt x="4433" y="4838"/>
                    <a:pt x="4437" y="4841"/>
                    <a:pt x="4442" y="4841"/>
                  </a:cubicBezTo>
                  <a:cubicBezTo>
                    <a:pt x="4446" y="4841"/>
                    <a:pt x="4450" y="4838"/>
                    <a:pt x="4450" y="4833"/>
                  </a:cubicBezTo>
                  <a:cubicBezTo>
                    <a:pt x="4450" y="4828"/>
                    <a:pt x="4446" y="4825"/>
                    <a:pt x="4442" y="4825"/>
                  </a:cubicBezTo>
                  <a:moveTo>
                    <a:pt x="1177" y="4824"/>
                  </a:moveTo>
                  <a:cubicBezTo>
                    <a:pt x="1171" y="4824"/>
                    <a:pt x="1167" y="4828"/>
                    <a:pt x="1167" y="4833"/>
                  </a:cubicBezTo>
                  <a:cubicBezTo>
                    <a:pt x="1167" y="4838"/>
                    <a:pt x="1171" y="4842"/>
                    <a:pt x="1177" y="4842"/>
                  </a:cubicBezTo>
                  <a:cubicBezTo>
                    <a:pt x="1182" y="4842"/>
                    <a:pt x="1186" y="4838"/>
                    <a:pt x="1186" y="4833"/>
                  </a:cubicBezTo>
                  <a:cubicBezTo>
                    <a:pt x="1186" y="4828"/>
                    <a:pt x="1182" y="4824"/>
                    <a:pt x="1177" y="4824"/>
                  </a:cubicBezTo>
                  <a:moveTo>
                    <a:pt x="4311" y="4824"/>
                  </a:moveTo>
                  <a:cubicBezTo>
                    <a:pt x="4306" y="4824"/>
                    <a:pt x="4302" y="4828"/>
                    <a:pt x="4302" y="4833"/>
                  </a:cubicBezTo>
                  <a:cubicBezTo>
                    <a:pt x="4302" y="4838"/>
                    <a:pt x="4306" y="4842"/>
                    <a:pt x="4311" y="4842"/>
                  </a:cubicBezTo>
                  <a:cubicBezTo>
                    <a:pt x="4316" y="4842"/>
                    <a:pt x="4321" y="4838"/>
                    <a:pt x="4321" y="4833"/>
                  </a:cubicBezTo>
                  <a:cubicBezTo>
                    <a:pt x="4321" y="4828"/>
                    <a:pt x="4316" y="4824"/>
                    <a:pt x="4311" y="4824"/>
                  </a:cubicBezTo>
                  <a:moveTo>
                    <a:pt x="1307" y="4822"/>
                  </a:moveTo>
                  <a:cubicBezTo>
                    <a:pt x="1301" y="4822"/>
                    <a:pt x="1296" y="4827"/>
                    <a:pt x="1296" y="4833"/>
                  </a:cubicBezTo>
                  <a:cubicBezTo>
                    <a:pt x="1296" y="4839"/>
                    <a:pt x="1301" y="4844"/>
                    <a:pt x="1307" y="4844"/>
                  </a:cubicBezTo>
                  <a:cubicBezTo>
                    <a:pt x="1313" y="4844"/>
                    <a:pt x="1318" y="4839"/>
                    <a:pt x="1318" y="4833"/>
                  </a:cubicBezTo>
                  <a:cubicBezTo>
                    <a:pt x="1318" y="4827"/>
                    <a:pt x="1313" y="4822"/>
                    <a:pt x="1307" y="4822"/>
                  </a:cubicBezTo>
                  <a:moveTo>
                    <a:pt x="4180" y="4822"/>
                  </a:moveTo>
                  <a:cubicBezTo>
                    <a:pt x="4174" y="4822"/>
                    <a:pt x="4170" y="4827"/>
                    <a:pt x="4170" y="4833"/>
                  </a:cubicBezTo>
                  <a:cubicBezTo>
                    <a:pt x="4170" y="4839"/>
                    <a:pt x="4174" y="4844"/>
                    <a:pt x="4180" y="4844"/>
                  </a:cubicBezTo>
                  <a:cubicBezTo>
                    <a:pt x="4186" y="4844"/>
                    <a:pt x="4191" y="4839"/>
                    <a:pt x="4191" y="4833"/>
                  </a:cubicBezTo>
                  <a:cubicBezTo>
                    <a:pt x="4191" y="4827"/>
                    <a:pt x="4186" y="4822"/>
                    <a:pt x="4180" y="4822"/>
                  </a:cubicBezTo>
                  <a:moveTo>
                    <a:pt x="1438" y="4821"/>
                  </a:moveTo>
                  <a:cubicBezTo>
                    <a:pt x="1431" y="4821"/>
                    <a:pt x="1426" y="4826"/>
                    <a:pt x="1426" y="4833"/>
                  </a:cubicBezTo>
                  <a:cubicBezTo>
                    <a:pt x="1426" y="4840"/>
                    <a:pt x="1431" y="4845"/>
                    <a:pt x="1438" y="4845"/>
                  </a:cubicBezTo>
                  <a:cubicBezTo>
                    <a:pt x="1444" y="4845"/>
                    <a:pt x="1450" y="4840"/>
                    <a:pt x="1450" y="4833"/>
                  </a:cubicBezTo>
                  <a:cubicBezTo>
                    <a:pt x="1450" y="4826"/>
                    <a:pt x="1444" y="4821"/>
                    <a:pt x="1438" y="4821"/>
                  </a:cubicBezTo>
                  <a:moveTo>
                    <a:pt x="4050" y="4821"/>
                  </a:moveTo>
                  <a:cubicBezTo>
                    <a:pt x="4043" y="4821"/>
                    <a:pt x="4038" y="4826"/>
                    <a:pt x="4038" y="4833"/>
                  </a:cubicBezTo>
                  <a:cubicBezTo>
                    <a:pt x="4038" y="4840"/>
                    <a:pt x="4043" y="4845"/>
                    <a:pt x="4050" y="4845"/>
                  </a:cubicBezTo>
                  <a:cubicBezTo>
                    <a:pt x="4056" y="4845"/>
                    <a:pt x="4062" y="4840"/>
                    <a:pt x="4062" y="4833"/>
                  </a:cubicBezTo>
                  <a:cubicBezTo>
                    <a:pt x="4062" y="4826"/>
                    <a:pt x="4056" y="4821"/>
                    <a:pt x="4050" y="4821"/>
                  </a:cubicBezTo>
                  <a:moveTo>
                    <a:pt x="1568" y="4820"/>
                  </a:moveTo>
                  <a:cubicBezTo>
                    <a:pt x="1561" y="4820"/>
                    <a:pt x="1555" y="4826"/>
                    <a:pt x="1555" y="4833"/>
                  </a:cubicBezTo>
                  <a:cubicBezTo>
                    <a:pt x="1555" y="4840"/>
                    <a:pt x="1561" y="4846"/>
                    <a:pt x="1568" y="4846"/>
                  </a:cubicBezTo>
                  <a:cubicBezTo>
                    <a:pt x="1576" y="4846"/>
                    <a:pt x="1581" y="4840"/>
                    <a:pt x="1581" y="4833"/>
                  </a:cubicBezTo>
                  <a:cubicBezTo>
                    <a:pt x="1581" y="4826"/>
                    <a:pt x="1576" y="4820"/>
                    <a:pt x="1568" y="4820"/>
                  </a:cubicBezTo>
                  <a:moveTo>
                    <a:pt x="3919" y="4820"/>
                  </a:moveTo>
                  <a:cubicBezTo>
                    <a:pt x="3912" y="4820"/>
                    <a:pt x="3906" y="4826"/>
                    <a:pt x="3906" y="4833"/>
                  </a:cubicBezTo>
                  <a:cubicBezTo>
                    <a:pt x="3906" y="4840"/>
                    <a:pt x="3912" y="4846"/>
                    <a:pt x="3919" y="4846"/>
                  </a:cubicBezTo>
                  <a:cubicBezTo>
                    <a:pt x="3926" y="4846"/>
                    <a:pt x="3932" y="4840"/>
                    <a:pt x="3932" y="4833"/>
                  </a:cubicBezTo>
                  <a:cubicBezTo>
                    <a:pt x="3932" y="4826"/>
                    <a:pt x="3926" y="4820"/>
                    <a:pt x="3919" y="4820"/>
                  </a:cubicBezTo>
                  <a:moveTo>
                    <a:pt x="1699" y="4819"/>
                  </a:moveTo>
                  <a:cubicBezTo>
                    <a:pt x="1691" y="4819"/>
                    <a:pt x="1685" y="4825"/>
                    <a:pt x="1685" y="4833"/>
                  </a:cubicBezTo>
                  <a:cubicBezTo>
                    <a:pt x="1685" y="4841"/>
                    <a:pt x="1691" y="4847"/>
                    <a:pt x="1699" y="4847"/>
                  </a:cubicBezTo>
                  <a:cubicBezTo>
                    <a:pt x="1707" y="4847"/>
                    <a:pt x="1713" y="4841"/>
                    <a:pt x="1713" y="4833"/>
                  </a:cubicBezTo>
                  <a:cubicBezTo>
                    <a:pt x="1713" y="4825"/>
                    <a:pt x="1707" y="4819"/>
                    <a:pt x="1699" y="4819"/>
                  </a:cubicBezTo>
                  <a:moveTo>
                    <a:pt x="3789" y="4819"/>
                  </a:moveTo>
                  <a:cubicBezTo>
                    <a:pt x="3781" y="4819"/>
                    <a:pt x="3775" y="4825"/>
                    <a:pt x="3775" y="4833"/>
                  </a:cubicBezTo>
                  <a:cubicBezTo>
                    <a:pt x="3775" y="4841"/>
                    <a:pt x="3781" y="4847"/>
                    <a:pt x="3789" y="4847"/>
                  </a:cubicBezTo>
                  <a:cubicBezTo>
                    <a:pt x="3796" y="4847"/>
                    <a:pt x="3803" y="4841"/>
                    <a:pt x="3803" y="4833"/>
                  </a:cubicBezTo>
                  <a:cubicBezTo>
                    <a:pt x="3803" y="4825"/>
                    <a:pt x="3796" y="4819"/>
                    <a:pt x="3789" y="4819"/>
                  </a:cubicBezTo>
                  <a:moveTo>
                    <a:pt x="262" y="4702"/>
                  </a:moveTo>
                  <a:cubicBezTo>
                    <a:pt x="262" y="4702"/>
                    <a:pt x="262" y="4702"/>
                    <a:pt x="262" y="4702"/>
                  </a:cubicBezTo>
                  <a:cubicBezTo>
                    <a:pt x="262" y="4703"/>
                    <a:pt x="262" y="4703"/>
                    <a:pt x="262" y="4703"/>
                  </a:cubicBezTo>
                  <a:cubicBezTo>
                    <a:pt x="263" y="4702"/>
                    <a:pt x="263" y="4702"/>
                    <a:pt x="263" y="4702"/>
                  </a:cubicBezTo>
                  <a:cubicBezTo>
                    <a:pt x="262" y="4702"/>
                    <a:pt x="262" y="4702"/>
                    <a:pt x="262" y="4702"/>
                  </a:cubicBezTo>
                  <a:moveTo>
                    <a:pt x="5225" y="4702"/>
                  </a:moveTo>
                  <a:cubicBezTo>
                    <a:pt x="5225" y="4702"/>
                    <a:pt x="5225" y="4702"/>
                    <a:pt x="5225" y="4702"/>
                  </a:cubicBezTo>
                  <a:cubicBezTo>
                    <a:pt x="5225" y="4703"/>
                    <a:pt x="5225" y="4703"/>
                    <a:pt x="5225" y="4703"/>
                  </a:cubicBezTo>
                  <a:cubicBezTo>
                    <a:pt x="5226" y="4702"/>
                    <a:pt x="5226" y="4702"/>
                    <a:pt x="5226" y="4702"/>
                  </a:cubicBezTo>
                  <a:cubicBezTo>
                    <a:pt x="5225" y="4702"/>
                    <a:pt x="5225" y="4702"/>
                    <a:pt x="5225" y="4702"/>
                  </a:cubicBezTo>
                  <a:moveTo>
                    <a:pt x="393" y="4701"/>
                  </a:moveTo>
                  <a:cubicBezTo>
                    <a:pt x="392" y="4701"/>
                    <a:pt x="391" y="4701"/>
                    <a:pt x="391" y="4702"/>
                  </a:cubicBezTo>
                  <a:cubicBezTo>
                    <a:pt x="391" y="4703"/>
                    <a:pt x="392" y="4704"/>
                    <a:pt x="393" y="4704"/>
                  </a:cubicBezTo>
                  <a:cubicBezTo>
                    <a:pt x="394" y="4704"/>
                    <a:pt x="395" y="4703"/>
                    <a:pt x="395" y="4702"/>
                  </a:cubicBezTo>
                  <a:cubicBezTo>
                    <a:pt x="395" y="4701"/>
                    <a:pt x="394" y="4701"/>
                    <a:pt x="393" y="4701"/>
                  </a:cubicBezTo>
                  <a:moveTo>
                    <a:pt x="5095" y="4700"/>
                  </a:moveTo>
                  <a:cubicBezTo>
                    <a:pt x="5094" y="4700"/>
                    <a:pt x="5093" y="4701"/>
                    <a:pt x="5093" y="4702"/>
                  </a:cubicBezTo>
                  <a:cubicBezTo>
                    <a:pt x="5093" y="4704"/>
                    <a:pt x="5094" y="4704"/>
                    <a:pt x="5095" y="4704"/>
                  </a:cubicBezTo>
                  <a:cubicBezTo>
                    <a:pt x="5096" y="4704"/>
                    <a:pt x="5097" y="4704"/>
                    <a:pt x="5097" y="4702"/>
                  </a:cubicBezTo>
                  <a:cubicBezTo>
                    <a:pt x="5097" y="4701"/>
                    <a:pt x="5096" y="4700"/>
                    <a:pt x="5095" y="4700"/>
                  </a:cubicBezTo>
                  <a:moveTo>
                    <a:pt x="523" y="4699"/>
                  </a:moveTo>
                  <a:cubicBezTo>
                    <a:pt x="521" y="4699"/>
                    <a:pt x="520" y="4700"/>
                    <a:pt x="520" y="4702"/>
                  </a:cubicBezTo>
                  <a:cubicBezTo>
                    <a:pt x="520" y="4704"/>
                    <a:pt x="521" y="4706"/>
                    <a:pt x="523" y="4706"/>
                  </a:cubicBezTo>
                  <a:cubicBezTo>
                    <a:pt x="525" y="4706"/>
                    <a:pt x="527" y="4704"/>
                    <a:pt x="527" y="4702"/>
                  </a:cubicBezTo>
                  <a:cubicBezTo>
                    <a:pt x="527" y="4700"/>
                    <a:pt x="525" y="4699"/>
                    <a:pt x="523" y="4699"/>
                  </a:cubicBezTo>
                  <a:moveTo>
                    <a:pt x="4964" y="4699"/>
                  </a:moveTo>
                  <a:cubicBezTo>
                    <a:pt x="4962" y="4699"/>
                    <a:pt x="4961" y="4700"/>
                    <a:pt x="4961" y="4702"/>
                  </a:cubicBezTo>
                  <a:cubicBezTo>
                    <a:pt x="4961" y="4704"/>
                    <a:pt x="4962" y="4706"/>
                    <a:pt x="4964" y="4706"/>
                  </a:cubicBezTo>
                  <a:cubicBezTo>
                    <a:pt x="4966" y="4706"/>
                    <a:pt x="4968" y="4704"/>
                    <a:pt x="4968" y="4702"/>
                  </a:cubicBezTo>
                  <a:cubicBezTo>
                    <a:pt x="4968" y="4700"/>
                    <a:pt x="4966" y="4699"/>
                    <a:pt x="4964" y="4699"/>
                  </a:cubicBezTo>
                  <a:moveTo>
                    <a:pt x="654" y="4697"/>
                  </a:moveTo>
                  <a:cubicBezTo>
                    <a:pt x="651" y="4697"/>
                    <a:pt x="649" y="4700"/>
                    <a:pt x="649" y="4702"/>
                  </a:cubicBezTo>
                  <a:cubicBezTo>
                    <a:pt x="649" y="4705"/>
                    <a:pt x="651" y="4707"/>
                    <a:pt x="654" y="4707"/>
                  </a:cubicBezTo>
                  <a:cubicBezTo>
                    <a:pt x="657" y="4707"/>
                    <a:pt x="659" y="4705"/>
                    <a:pt x="659" y="4702"/>
                  </a:cubicBezTo>
                  <a:cubicBezTo>
                    <a:pt x="659" y="4700"/>
                    <a:pt x="657" y="4697"/>
                    <a:pt x="654" y="4697"/>
                  </a:cubicBezTo>
                  <a:moveTo>
                    <a:pt x="4834" y="4697"/>
                  </a:moveTo>
                  <a:cubicBezTo>
                    <a:pt x="4831" y="4697"/>
                    <a:pt x="4828" y="4700"/>
                    <a:pt x="4828" y="4702"/>
                  </a:cubicBezTo>
                  <a:cubicBezTo>
                    <a:pt x="4828" y="4705"/>
                    <a:pt x="4831" y="4707"/>
                    <a:pt x="4834" y="4707"/>
                  </a:cubicBezTo>
                  <a:cubicBezTo>
                    <a:pt x="4836" y="4707"/>
                    <a:pt x="4839" y="4705"/>
                    <a:pt x="4839" y="4702"/>
                  </a:cubicBezTo>
                  <a:cubicBezTo>
                    <a:pt x="4839" y="4700"/>
                    <a:pt x="4836" y="4697"/>
                    <a:pt x="4834" y="4697"/>
                  </a:cubicBezTo>
                  <a:moveTo>
                    <a:pt x="785" y="4696"/>
                  </a:moveTo>
                  <a:cubicBezTo>
                    <a:pt x="781" y="4696"/>
                    <a:pt x="778" y="4699"/>
                    <a:pt x="778" y="4702"/>
                  </a:cubicBezTo>
                  <a:cubicBezTo>
                    <a:pt x="778" y="4706"/>
                    <a:pt x="781" y="4709"/>
                    <a:pt x="785" y="4709"/>
                  </a:cubicBezTo>
                  <a:cubicBezTo>
                    <a:pt x="788" y="4709"/>
                    <a:pt x="791" y="4706"/>
                    <a:pt x="791" y="4702"/>
                  </a:cubicBezTo>
                  <a:cubicBezTo>
                    <a:pt x="791" y="4699"/>
                    <a:pt x="788" y="4696"/>
                    <a:pt x="785" y="4696"/>
                  </a:cubicBezTo>
                  <a:moveTo>
                    <a:pt x="4703" y="4695"/>
                  </a:moveTo>
                  <a:cubicBezTo>
                    <a:pt x="4699" y="4695"/>
                    <a:pt x="4696" y="4699"/>
                    <a:pt x="4696" y="4702"/>
                  </a:cubicBezTo>
                  <a:cubicBezTo>
                    <a:pt x="4696" y="4706"/>
                    <a:pt x="4699" y="4709"/>
                    <a:pt x="4703" y="4709"/>
                  </a:cubicBezTo>
                  <a:cubicBezTo>
                    <a:pt x="4707" y="4709"/>
                    <a:pt x="4710" y="4706"/>
                    <a:pt x="4710" y="4702"/>
                  </a:cubicBezTo>
                  <a:cubicBezTo>
                    <a:pt x="4710" y="4699"/>
                    <a:pt x="4707" y="4695"/>
                    <a:pt x="4703" y="4695"/>
                  </a:cubicBezTo>
                  <a:moveTo>
                    <a:pt x="915" y="4694"/>
                  </a:moveTo>
                  <a:cubicBezTo>
                    <a:pt x="911" y="4694"/>
                    <a:pt x="907" y="4698"/>
                    <a:pt x="907" y="4702"/>
                  </a:cubicBezTo>
                  <a:cubicBezTo>
                    <a:pt x="907" y="4707"/>
                    <a:pt x="911" y="4710"/>
                    <a:pt x="915" y="4710"/>
                  </a:cubicBezTo>
                  <a:cubicBezTo>
                    <a:pt x="920" y="4710"/>
                    <a:pt x="923" y="4707"/>
                    <a:pt x="923" y="4702"/>
                  </a:cubicBezTo>
                  <a:cubicBezTo>
                    <a:pt x="923" y="4698"/>
                    <a:pt x="920" y="4694"/>
                    <a:pt x="915" y="4694"/>
                  </a:cubicBezTo>
                  <a:moveTo>
                    <a:pt x="4572" y="4694"/>
                  </a:moveTo>
                  <a:cubicBezTo>
                    <a:pt x="4568" y="4694"/>
                    <a:pt x="4564" y="4698"/>
                    <a:pt x="4564" y="4702"/>
                  </a:cubicBezTo>
                  <a:cubicBezTo>
                    <a:pt x="4564" y="4707"/>
                    <a:pt x="4568" y="4711"/>
                    <a:pt x="4572" y="4711"/>
                  </a:cubicBezTo>
                  <a:cubicBezTo>
                    <a:pt x="4577" y="4711"/>
                    <a:pt x="4581" y="4707"/>
                    <a:pt x="4581" y="4702"/>
                  </a:cubicBezTo>
                  <a:cubicBezTo>
                    <a:pt x="4581" y="4698"/>
                    <a:pt x="4577" y="4694"/>
                    <a:pt x="4572" y="4694"/>
                  </a:cubicBezTo>
                  <a:moveTo>
                    <a:pt x="1046" y="4693"/>
                  </a:moveTo>
                  <a:cubicBezTo>
                    <a:pt x="1041" y="4693"/>
                    <a:pt x="1037" y="4697"/>
                    <a:pt x="1037" y="4702"/>
                  </a:cubicBezTo>
                  <a:cubicBezTo>
                    <a:pt x="1037" y="4708"/>
                    <a:pt x="1041" y="4712"/>
                    <a:pt x="1046" y="4712"/>
                  </a:cubicBezTo>
                  <a:cubicBezTo>
                    <a:pt x="1051" y="4712"/>
                    <a:pt x="1055" y="4708"/>
                    <a:pt x="1055" y="4702"/>
                  </a:cubicBezTo>
                  <a:cubicBezTo>
                    <a:pt x="1055" y="4697"/>
                    <a:pt x="1051" y="4693"/>
                    <a:pt x="1046" y="4693"/>
                  </a:cubicBezTo>
                  <a:moveTo>
                    <a:pt x="4442" y="4693"/>
                  </a:moveTo>
                  <a:cubicBezTo>
                    <a:pt x="4436" y="4693"/>
                    <a:pt x="4432" y="4697"/>
                    <a:pt x="4432" y="4702"/>
                  </a:cubicBezTo>
                  <a:cubicBezTo>
                    <a:pt x="4432" y="4708"/>
                    <a:pt x="4436" y="4712"/>
                    <a:pt x="4442" y="4712"/>
                  </a:cubicBezTo>
                  <a:cubicBezTo>
                    <a:pt x="4447" y="4712"/>
                    <a:pt x="4451" y="4708"/>
                    <a:pt x="4451" y="4702"/>
                  </a:cubicBezTo>
                  <a:cubicBezTo>
                    <a:pt x="4451" y="4697"/>
                    <a:pt x="4447" y="4693"/>
                    <a:pt x="4442" y="4693"/>
                  </a:cubicBezTo>
                  <a:moveTo>
                    <a:pt x="1177" y="4691"/>
                  </a:moveTo>
                  <a:cubicBezTo>
                    <a:pt x="1171" y="4691"/>
                    <a:pt x="1166" y="4696"/>
                    <a:pt x="1166" y="4702"/>
                  </a:cubicBezTo>
                  <a:cubicBezTo>
                    <a:pt x="1166" y="4708"/>
                    <a:pt x="1171" y="4713"/>
                    <a:pt x="1177" y="4713"/>
                  </a:cubicBezTo>
                  <a:cubicBezTo>
                    <a:pt x="1183" y="4713"/>
                    <a:pt x="1187" y="4708"/>
                    <a:pt x="1187" y="4702"/>
                  </a:cubicBezTo>
                  <a:cubicBezTo>
                    <a:pt x="1187" y="4696"/>
                    <a:pt x="1183" y="4691"/>
                    <a:pt x="1177" y="4691"/>
                  </a:cubicBezTo>
                  <a:moveTo>
                    <a:pt x="4311" y="4691"/>
                  </a:moveTo>
                  <a:cubicBezTo>
                    <a:pt x="4305" y="4691"/>
                    <a:pt x="4300" y="4696"/>
                    <a:pt x="4300" y="4702"/>
                  </a:cubicBezTo>
                  <a:cubicBezTo>
                    <a:pt x="4300" y="4708"/>
                    <a:pt x="4305" y="4713"/>
                    <a:pt x="4311" y="4713"/>
                  </a:cubicBezTo>
                  <a:cubicBezTo>
                    <a:pt x="4317" y="4713"/>
                    <a:pt x="4322" y="4708"/>
                    <a:pt x="4322" y="4702"/>
                  </a:cubicBezTo>
                  <a:cubicBezTo>
                    <a:pt x="4322" y="4696"/>
                    <a:pt x="4317" y="4691"/>
                    <a:pt x="4311" y="4691"/>
                  </a:cubicBezTo>
                  <a:moveTo>
                    <a:pt x="1307" y="4690"/>
                  </a:moveTo>
                  <a:cubicBezTo>
                    <a:pt x="1300" y="4690"/>
                    <a:pt x="1295" y="4696"/>
                    <a:pt x="1295" y="4702"/>
                  </a:cubicBezTo>
                  <a:cubicBezTo>
                    <a:pt x="1295" y="4709"/>
                    <a:pt x="1300" y="4715"/>
                    <a:pt x="1307" y="4715"/>
                  </a:cubicBezTo>
                  <a:cubicBezTo>
                    <a:pt x="1314" y="4715"/>
                    <a:pt x="1319" y="4709"/>
                    <a:pt x="1319" y="4702"/>
                  </a:cubicBezTo>
                  <a:cubicBezTo>
                    <a:pt x="1319" y="4696"/>
                    <a:pt x="1314" y="4690"/>
                    <a:pt x="1307" y="4690"/>
                  </a:cubicBezTo>
                  <a:moveTo>
                    <a:pt x="4180" y="4690"/>
                  </a:moveTo>
                  <a:cubicBezTo>
                    <a:pt x="4174" y="4690"/>
                    <a:pt x="4168" y="4696"/>
                    <a:pt x="4168" y="4702"/>
                  </a:cubicBezTo>
                  <a:cubicBezTo>
                    <a:pt x="4168" y="4709"/>
                    <a:pt x="4174" y="4715"/>
                    <a:pt x="4180" y="4715"/>
                  </a:cubicBezTo>
                  <a:cubicBezTo>
                    <a:pt x="4187" y="4715"/>
                    <a:pt x="4193" y="4709"/>
                    <a:pt x="4193" y="4702"/>
                  </a:cubicBezTo>
                  <a:cubicBezTo>
                    <a:pt x="4193" y="4696"/>
                    <a:pt x="4187" y="4690"/>
                    <a:pt x="4180" y="4690"/>
                  </a:cubicBezTo>
                  <a:moveTo>
                    <a:pt x="1438" y="4689"/>
                  </a:moveTo>
                  <a:cubicBezTo>
                    <a:pt x="1430" y="4689"/>
                    <a:pt x="1424" y="4695"/>
                    <a:pt x="1424" y="4702"/>
                  </a:cubicBezTo>
                  <a:cubicBezTo>
                    <a:pt x="1424" y="4710"/>
                    <a:pt x="1430" y="4716"/>
                    <a:pt x="1438" y="4716"/>
                  </a:cubicBezTo>
                  <a:cubicBezTo>
                    <a:pt x="1445" y="4716"/>
                    <a:pt x="1451" y="4710"/>
                    <a:pt x="1451" y="4702"/>
                  </a:cubicBezTo>
                  <a:cubicBezTo>
                    <a:pt x="1451" y="4695"/>
                    <a:pt x="1445" y="4689"/>
                    <a:pt x="1438" y="4689"/>
                  </a:cubicBezTo>
                  <a:moveTo>
                    <a:pt x="4050" y="4689"/>
                  </a:moveTo>
                  <a:cubicBezTo>
                    <a:pt x="4042" y="4689"/>
                    <a:pt x="4036" y="4695"/>
                    <a:pt x="4036" y="4702"/>
                  </a:cubicBezTo>
                  <a:cubicBezTo>
                    <a:pt x="4036" y="4710"/>
                    <a:pt x="4042" y="4716"/>
                    <a:pt x="4050" y="4716"/>
                  </a:cubicBezTo>
                  <a:cubicBezTo>
                    <a:pt x="4057" y="4716"/>
                    <a:pt x="4064" y="4710"/>
                    <a:pt x="4064" y="4702"/>
                  </a:cubicBezTo>
                  <a:cubicBezTo>
                    <a:pt x="4064" y="4695"/>
                    <a:pt x="4057" y="4689"/>
                    <a:pt x="4050" y="4689"/>
                  </a:cubicBezTo>
                  <a:moveTo>
                    <a:pt x="1568" y="4687"/>
                  </a:moveTo>
                  <a:cubicBezTo>
                    <a:pt x="1560" y="4687"/>
                    <a:pt x="1554" y="4694"/>
                    <a:pt x="1554" y="4702"/>
                  </a:cubicBezTo>
                  <a:cubicBezTo>
                    <a:pt x="1554" y="4711"/>
                    <a:pt x="1560" y="4717"/>
                    <a:pt x="1568" y="4717"/>
                  </a:cubicBezTo>
                  <a:cubicBezTo>
                    <a:pt x="1577" y="4717"/>
                    <a:pt x="1583" y="4711"/>
                    <a:pt x="1583" y="4702"/>
                  </a:cubicBezTo>
                  <a:cubicBezTo>
                    <a:pt x="1583" y="4694"/>
                    <a:pt x="1577" y="4687"/>
                    <a:pt x="1568" y="4687"/>
                  </a:cubicBezTo>
                  <a:moveTo>
                    <a:pt x="3919" y="4687"/>
                  </a:moveTo>
                  <a:cubicBezTo>
                    <a:pt x="3911" y="4687"/>
                    <a:pt x="3904" y="4694"/>
                    <a:pt x="3904" y="4702"/>
                  </a:cubicBezTo>
                  <a:cubicBezTo>
                    <a:pt x="3904" y="4711"/>
                    <a:pt x="3911" y="4717"/>
                    <a:pt x="3919" y="4717"/>
                  </a:cubicBezTo>
                  <a:cubicBezTo>
                    <a:pt x="3927" y="4717"/>
                    <a:pt x="3934" y="4711"/>
                    <a:pt x="3934" y="4702"/>
                  </a:cubicBezTo>
                  <a:cubicBezTo>
                    <a:pt x="3934" y="4694"/>
                    <a:pt x="3927" y="4687"/>
                    <a:pt x="3919" y="4687"/>
                  </a:cubicBezTo>
                  <a:moveTo>
                    <a:pt x="1699" y="4686"/>
                  </a:moveTo>
                  <a:cubicBezTo>
                    <a:pt x="1690" y="4686"/>
                    <a:pt x="1683" y="4694"/>
                    <a:pt x="1683" y="4702"/>
                  </a:cubicBezTo>
                  <a:cubicBezTo>
                    <a:pt x="1683" y="4711"/>
                    <a:pt x="1690" y="4718"/>
                    <a:pt x="1699" y="4718"/>
                  </a:cubicBezTo>
                  <a:cubicBezTo>
                    <a:pt x="1708" y="4718"/>
                    <a:pt x="1715" y="4711"/>
                    <a:pt x="1715" y="4702"/>
                  </a:cubicBezTo>
                  <a:cubicBezTo>
                    <a:pt x="1715" y="4694"/>
                    <a:pt x="1708" y="4686"/>
                    <a:pt x="1699" y="4686"/>
                  </a:cubicBezTo>
                  <a:moveTo>
                    <a:pt x="3789" y="4686"/>
                  </a:moveTo>
                  <a:cubicBezTo>
                    <a:pt x="3780" y="4686"/>
                    <a:pt x="3773" y="4694"/>
                    <a:pt x="3773" y="4702"/>
                  </a:cubicBezTo>
                  <a:cubicBezTo>
                    <a:pt x="3773" y="4711"/>
                    <a:pt x="3780" y="4718"/>
                    <a:pt x="3789" y="4718"/>
                  </a:cubicBezTo>
                  <a:cubicBezTo>
                    <a:pt x="3797" y="4718"/>
                    <a:pt x="3805" y="4711"/>
                    <a:pt x="3805" y="4702"/>
                  </a:cubicBezTo>
                  <a:cubicBezTo>
                    <a:pt x="3805" y="4694"/>
                    <a:pt x="3797" y="4686"/>
                    <a:pt x="3789" y="4686"/>
                  </a:cubicBezTo>
                  <a:moveTo>
                    <a:pt x="262" y="4570"/>
                  </a:moveTo>
                  <a:cubicBezTo>
                    <a:pt x="261" y="4570"/>
                    <a:pt x="261" y="4571"/>
                    <a:pt x="261" y="4572"/>
                  </a:cubicBezTo>
                  <a:cubicBezTo>
                    <a:pt x="261" y="4573"/>
                    <a:pt x="261" y="4573"/>
                    <a:pt x="262" y="4573"/>
                  </a:cubicBezTo>
                  <a:cubicBezTo>
                    <a:pt x="263" y="4573"/>
                    <a:pt x="264" y="4573"/>
                    <a:pt x="264" y="4572"/>
                  </a:cubicBezTo>
                  <a:cubicBezTo>
                    <a:pt x="264" y="4571"/>
                    <a:pt x="263" y="4570"/>
                    <a:pt x="262" y="4570"/>
                  </a:cubicBezTo>
                  <a:moveTo>
                    <a:pt x="5225" y="4570"/>
                  </a:moveTo>
                  <a:cubicBezTo>
                    <a:pt x="5225" y="4570"/>
                    <a:pt x="5224" y="4571"/>
                    <a:pt x="5224" y="4572"/>
                  </a:cubicBezTo>
                  <a:cubicBezTo>
                    <a:pt x="5224" y="4573"/>
                    <a:pt x="5225" y="4573"/>
                    <a:pt x="5225" y="4573"/>
                  </a:cubicBezTo>
                  <a:cubicBezTo>
                    <a:pt x="5226" y="4573"/>
                    <a:pt x="5227" y="4573"/>
                    <a:pt x="5227" y="4572"/>
                  </a:cubicBezTo>
                  <a:cubicBezTo>
                    <a:pt x="5227" y="4571"/>
                    <a:pt x="5226" y="4570"/>
                    <a:pt x="5225" y="4570"/>
                  </a:cubicBezTo>
                  <a:moveTo>
                    <a:pt x="393" y="4569"/>
                  </a:moveTo>
                  <a:cubicBezTo>
                    <a:pt x="391" y="4569"/>
                    <a:pt x="390" y="4570"/>
                    <a:pt x="390" y="4572"/>
                  </a:cubicBezTo>
                  <a:cubicBezTo>
                    <a:pt x="390" y="4573"/>
                    <a:pt x="391" y="4575"/>
                    <a:pt x="393" y="4575"/>
                  </a:cubicBezTo>
                  <a:cubicBezTo>
                    <a:pt x="394" y="4575"/>
                    <a:pt x="396" y="4573"/>
                    <a:pt x="396" y="4572"/>
                  </a:cubicBezTo>
                  <a:cubicBezTo>
                    <a:pt x="396" y="4570"/>
                    <a:pt x="394" y="4569"/>
                    <a:pt x="393" y="4569"/>
                  </a:cubicBezTo>
                  <a:moveTo>
                    <a:pt x="5095" y="4568"/>
                  </a:moveTo>
                  <a:cubicBezTo>
                    <a:pt x="5093" y="4568"/>
                    <a:pt x="5091" y="4570"/>
                    <a:pt x="5091" y="4572"/>
                  </a:cubicBezTo>
                  <a:cubicBezTo>
                    <a:pt x="5091" y="4574"/>
                    <a:pt x="5093" y="4575"/>
                    <a:pt x="5095" y="4575"/>
                  </a:cubicBezTo>
                  <a:cubicBezTo>
                    <a:pt x="5097" y="4575"/>
                    <a:pt x="5098" y="4574"/>
                    <a:pt x="5098" y="4572"/>
                  </a:cubicBezTo>
                  <a:cubicBezTo>
                    <a:pt x="5098" y="4570"/>
                    <a:pt x="5097" y="4568"/>
                    <a:pt x="5095" y="4568"/>
                  </a:cubicBezTo>
                  <a:moveTo>
                    <a:pt x="523" y="4567"/>
                  </a:moveTo>
                  <a:cubicBezTo>
                    <a:pt x="521" y="4567"/>
                    <a:pt x="519" y="4569"/>
                    <a:pt x="519" y="4572"/>
                  </a:cubicBezTo>
                  <a:cubicBezTo>
                    <a:pt x="519" y="4574"/>
                    <a:pt x="521" y="4576"/>
                    <a:pt x="523" y="4576"/>
                  </a:cubicBezTo>
                  <a:cubicBezTo>
                    <a:pt x="526" y="4576"/>
                    <a:pt x="528" y="4574"/>
                    <a:pt x="528" y="4572"/>
                  </a:cubicBezTo>
                  <a:cubicBezTo>
                    <a:pt x="528" y="4569"/>
                    <a:pt x="526" y="4567"/>
                    <a:pt x="523" y="4567"/>
                  </a:cubicBezTo>
                  <a:moveTo>
                    <a:pt x="4964" y="4567"/>
                  </a:moveTo>
                  <a:cubicBezTo>
                    <a:pt x="4962" y="4567"/>
                    <a:pt x="4959" y="4569"/>
                    <a:pt x="4959" y="4572"/>
                  </a:cubicBezTo>
                  <a:cubicBezTo>
                    <a:pt x="4959" y="4574"/>
                    <a:pt x="4962" y="4576"/>
                    <a:pt x="4964" y="4576"/>
                  </a:cubicBezTo>
                  <a:cubicBezTo>
                    <a:pt x="4967" y="4576"/>
                    <a:pt x="4969" y="4574"/>
                    <a:pt x="4969" y="4572"/>
                  </a:cubicBezTo>
                  <a:cubicBezTo>
                    <a:pt x="4969" y="4569"/>
                    <a:pt x="4967" y="4567"/>
                    <a:pt x="4964" y="4567"/>
                  </a:cubicBezTo>
                  <a:moveTo>
                    <a:pt x="654" y="4566"/>
                  </a:moveTo>
                  <a:cubicBezTo>
                    <a:pt x="651" y="4566"/>
                    <a:pt x="648" y="4568"/>
                    <a:pt x="648" y="4572"/>
                  </a:cubicBezTo>
                  <a:cubicBezTo>
                    <a:pt x="648" y="4575"/>
                    <a:pt x="651" y="4578"/>
                    <a:pt x="654" y="4578"/>
                  </a:cubicBezTo>
                  <a:cubicBezTo>
                    <a:pt x="658" y="4578"/>
                    <a:pt x="660" y="4575"/>
                    <a:pt x="660" y="4572"/>
                  </a:cubicBezTo>
                  <a:cubicBezTo>
                    <a:pt x="660" y="4568"/>
                    <a:pt x="658" y="4566"/>
                    <a:pt x="654" y="4566"/>
                  </a:cubicBezTo>
                  <a:moveTo>
                    <a:pt x="4834" y="4565"/>
                  </a:moveTo>
                  <a:cubicBezTo>
                    <a:pt x="4830" y="4565"/>
                    <a:pt x="4827" y="4568"/>
                    <a:pt x="4827" y="4572"/>
                  </a:cubicBezTo>
                  <a:cubicBezTo>
                    <a:pt x="4827" y="4575"/>
                    <a:pt x="4830" y="4578"/>
                    <a:pt x="4834" y="4578"/>
                  </a:cubicBezTo>
                  <a:cubicBezTo>
                    <a:pt x="4837" y="4578"/>
                    <a:pt x="4840" y="4575"/>
                    <a:pt x="4840" y="4572"/>
                  </a:cubicBezTo>
                  <a:cubicBezTo>
                    <a:pt x="4840" y="4568"/>
                    <a:pt x="4837" y="4565"/>
                    <a:pt x="4834" y="4565"/>
                  </a:cubicBezTo>
                  <a:moveTo>
                    <a:pt x="785" y="4564"/>
                  </a:moveTo>
                  <a:cubicBezTo>
                    <a:pt x="780" y="4564"/>
                    <a:pt x="777" y="4567"/>
                    <a:pt x="777" y="4572"/>
                  </a:cubicBezTo>
                  <a:cubicBezTo>
                    <a:pt x="777" y="4576"/>
                    <a:pt x="780" y="4580"/>
                    <a:pt x="785" y="4580"/>
                  </a:cubicBezTo>
                  <a:cubicBezTo>
                    <a:pt x="789" y="4580"/>
                    <a:pt x="793" y="4576"/>
                    <a:pt x="793" y="4572"/>
                  </a:cubicBezTo>
                  <a:cubicBezTo>
                    <a:pt x="793" y="4567"/>
                    <a:pt x="789" y="4564"/>
                    <a:pt x="785" y="4564"/>
                  </a:cubicBezTo>
                  <a:moveTo>
                    <a:pt x="4703" y="4564"/>
                  </a:moveTo>
                  <a:cubicBezTo>
                    <a:pt x="4699" y="4564"/>
                    <a:pt x="4695" y="4567"/>
                    <a:pt x="4695" y="4572"/>
                  </a:cubicBezTo>
                  <a:cubicBezTo>
                    <a:pt x="4695" y="4576"/>
                    <a:pt x="4699" y="4580"/>
                    <a:pt x="4703" y="4580"/>
                  </a:cubicBezTo>
                  <a:cubicBezTo>
                    <a:pt x="4707" y="4580"/>
                    <a:pt x="4711" y="4576"/>
                    <a:pt x="4711" y="4572"/>
                  </a:cubicBezTo>
                  <a:cubicBezTo>
                    <a:pt x="4711" y="4567"/>
                    <a:pt x="4707" y="4564"/>
                    <a:pt x="4703" y="4564"/>
                  </a:cubicBezTo>
                  <a:moveTo>
                    <a:pt x="915" y="4562"/>
                  </a:moveTo>
                  <a:cubicBezTo>
                    <a:pt x="910" y="4562"/>
                    <a:pt x="906" y="4567"/>
                    <a:pt x="906" y="4572"/>
                  </a:cubicBezTo>
                  <a:cubicBezTo>
                    <a:pt x="906" y="4577"/>
                    <a:pt x="910" y="4581"/>
                    <a:pt x="915" y="4581"/>
                  </a:cubicBezTo>
                  <a:cubicBezTo>
                    <a:pt x="921" y="4581"/>
                    <a:pt x="925" y="4577"/>
                    <a:pt x="925" y="4572"/>
                  </a:cubicBezTo>
                  <a:cubicBezTo>
                    <a:pt x="925" y="4567"/>
                    <a:pt x="921" y="4562"/>
                    <a:pt x="915" y="4562"/>
                  </a:cubicBezTo>
                  <a:moveTo>
                    <a:pt x="4572" y="4562"/>
                  </a:moveTo>
                  <a:cubicBezTo>
                    <a:pt x="4567" y="4562"/>
                    <a:pt x="4563" y="4567"/>
                    <a:pt x="4563" y="4572"/>
                  </a:cubicBezTo>
                  <a:cubicBezTo>
                    <a:pt x="4563" y="4577"/>
                    <a:pt x="4567" y="4581"/>
                    <a:pt x="4572" y="4581"/>
                  </a:cubicBezTo>
                  <a:cubicBezTo>
                    <a:pt x="4578" y="4581"/>
                    <a:pt x="4582" y="4577"/>
                    <a:pt x="4582" y="4572"/>
                  </a:cubicBezTo>
                  <a:cubicBezTo>
                    <a:pt x="4582" y="4567"/>
                    <a:pt x="4578" y="4562"/>
                    <a:pt x="4572" y="4562"/>
                  </a:cubicBezTo>
                  <a:moveTo>
                    <a:pt x="1046" y="4561"/>
                  </a:moveTo>
                  <a:cubicBezTo>
                    <a:pt x="1040" y="4561"/>
                    <a:pt x="1035" y="4566"/>
                    <a:pt x="1035" y="4572"/>
                  </a:cubicBezTo>
                  <a:cubicBezTo>
                    <a:pt x="1035" y="4578"/>
                    <a:pt x="1040" y="4583"/>
                    <a:pt x="1046" y="4583"/>
                  </a:cubicBezTo>
                  <a:cubicBezTo>
                    <a:pt x="1052" y="4583"/>
                    <a:pt x="1057" y="4578"/>
                    <a:pt x="1057" y="4572"/>
                  </a:cubicBezTo>
                  <a:cubicBezTo>
                    <a:pt x="1057" y="4566"/>
                    <a:pt x="1052" y="4561"/>
                    <a:pt x="1046" y="4561"/>
                  </a:cubicBezTo>
                  <a:moveTo>
                    <a:pt x="4442" y="4561"/>
                  </a:moveTo>
                  <a:cubicBezTo>
                    <a:pt x="4436" y="4561"/>
                    <a:pt x="4431" y="4566"/>
                    <a:pt x="4431" y="4572"/>
                  </a:cubicBezTo>
                  <a:cubicBezTo>
                    <a:pt x="4431" y="4578"/>
                    <a:pt x="4436" y="4583"/>
                    <a:pt x="4442" y="4583"/>
                  </a:cubicBezTo>
                  <a:cubicBezTo>
                    <a:pt x="4448" y="4583"/>
                    <a:pt x="4453" y="4578"/>
                    <a:pt x="4453" y="4572"/>
                  </a:cubicBezTo>
                  <a:cubicBezTo>
                    <a:pt x="4453" y="4566"/>
                    <a:pt x="4448" y="4561"/>
                    <a:pt x="4442" y="4561"/>
                  </a:cubicBezTo>
                  <a:moveTo>
                    <a:pt x="1177" y="4559"/>
                  </a:moveTo>
                  <a:cubicBezTo>
                    <a:pt x="1170" y="4559"/>
                    <a:pt x="1164" y="4565"/>
                    <a:pt x="1164" y="4572"/>
                  </a:cubicBezTo>
                  <a:cubicBezTo>
                    <a:pt x="1164" y="4579"/>
                    <a:pt x="1170" y="4584"/>
                    <a:pt x="1177" y="4584"/>
                  </a:cubicBezTo>
                  <a:cubicBezTo>
                    <a:pt x="1183" y="4584"/>
                    <a:pt x="1189" y="4579"/>
                    <a:pt x="1189" y="4572"/>
                  </a:cubicBezTo>
                  <a:cubicBezTo>
                    <a:pt x="1189" y="4565"/>
                    <a:pt x="1183" y="4559"/>
                    <a:pt x="1177" y="4559"/>
                  </a:cubicBezTo>
                  <a:moveTo>
                    <a:pt x="4311" y="4559"/>
                  </a:moveTo>
                  <a:cubicBezTo>
                    <a:pt x="4304" y="4559"/>
                    <a:pt x="4299" y="4565"/>
                    <a:pt x="4299" y="4572"/>
                  </a:cubicBezTo>
                  <a:cubicBezTo>
                    <a:pt x="4299" y="4579"/>
                    <a:pt x="4304" y="4584"/>
                    <a:pt x="4311" y="4584"/>
                  </a:cubicBezTo>
                  <a:cubicBezTo>
                    <a:pt x="4318" y="4584"/>
                    <a:pt x="4323" y="4579"/>
                    <a:pt x="4323" y="4572"/>
                  </a:cubicBezTo>
                  <a:cubicBezTo>
                    <a:pt x="4323" y="4565"/>
                    <a:pt x="4318" y="4559"/>
                    <a:pt x="4311" y="4559"/>
                  </a:cubicBezTo>
                  <a:moveTo>
                    <a:pt x="1307" y="4558"/>
                  </a:moveTo>
                  <a:cubicBezTo>
                    <a:pt x="1300" y="4558"/>
                    <a:pt x="1293" y="4564"/>
                    <a:pt x="1293" y="4572"/>
                  </a:cubicBezTo>
                  <a:cubicBezTo>
                    <a:pt x="1293" y="4579"/>
                    <a:pt x="1300" y="4585"/>
                    <a:pt x="1307" y="4585"/>
                  </a:cubicBezTo>
                  <a:cubicBezTo>
                    <a:pt x="1315" y="4585"/>
                    <a:pt x="1321" y="4579"/>
                    <a:pt x="1321" y="4572"/>
                  </a:cubicBezTo>
                  <a:cubicBezTo>
                    <a:pt x="1321" y="4564"/>
                    <a:pt x="1315" y="4558"/>
                    <a:pt x="1307" y="4558"/>
                  </a:cubicBezTo>
                  <a:moveTo>
                    <a:pt x="4180" y="4558"/>
                  </a:moveTo>
                  <a:cubicBezTo>
                    <a:pt x="4173" y="4558"/>
                    <a:pt x="4167" y="4564"/>
                    <a:pt x="4167" y="4572"/>
                  </a:cubicBezTo>
                  <a:cubicBezTo>
                    <a:pt x="4167" y="4579"/>
                    <a:pt x="4173" y="4585"/>
                    <a:pt x="4180" y="4585"/>
                  </a:cubicBezTo>
                  <a:cubicBezTo>
                    <a:pt x="4188" y="4585"/>
                    <a:pt x="4194" y="4579"/>
                    <a:pt x="4194" y="4572"/>
                  </a:cubicBezTo>
                  <a:cubicBezTo>
                    <a:pt x="4194" y="4564"/>
                    <a:pt x="4188" y="4558"/>
                    <a:pt x="4180" y="4558"/>
                  </a:cubicBezTo>
                  <a:moveTo>
                    <a:pt x="1438" y="4557"/>
                  </a:moveTo>
                  <a:cubicBezTo>
                    <a:pt x="1429" y="4557"/>
                    <a:pt x="1423" y="4563"/>
                    <a:pt x="1423" y="4572"/>
                  </a:cubicBezTo>
                  <a:cubicBezTo>
                    <a:pt x="1423" y="4580"/>
                    <a:pt x="1429" y="4587"/>
                    <a:pt x="1438" y="4587"/>
                  </a:cubicBezTo>
                  <a:cubicBezTo>
                    <a:pt x="1446" y="4587"/>
                    <a:pt x="1453" y="4580"/>
                    <a:pt x="1453" y="4572"/>
                  </a:cubicBezTo>
                  <a:cubicBezTo>
                    <a:pt x="1453" y="4563"/>
                    <a:pt x="1446" y="4557"/>
                    <a:pt x="1438" y="4557"/>
                  </a:cubicBezTo>
                  <a:moveTo>
                    <a:pt x="4050" y="4557"/>
                  </a:moveTo>
                  <a:cubicBezTo>
                    <a:pt x="4041" y="4557"/>
                    <a:pt x="4035" y="4563"/>
                    <a:pt x="4035" y="4572"/>
                  </a:cubicBezTo>
                  <a:cubicBezTo>
                    <a:pt x="4035" y="4580"/>
                    <a:pt x="4041" y="4587"/>
                    <a:pt x="4050" y="4587"/>
                  </a:cubicBezTo>
                  <a:cubicBezTo>
                    <a:pt x="4058" y="4587"/>
                    <a:pt x="4065" y="4580"/>
                    <a:pt x="4065" y="4572"/>
                  </a:cubicBezTo>
                  <a:cubicBezTo>
                    <a:pt x="4065" y="4563"/>
                    <a:pt x="4058" y="4557"/>
                    <a:pt x="4050" y="4557"/>
                  </a:cubicBezTo>
                  <a:moveTo>
                    <a:pt x="1568" y="4555"/>
                  </a:moveTo>
                  <a:cubicBezTo>
                    <a:pt x="1559" y="4555"/>
                    <a:pt x="1552" y="4563"/>
                    <a:pt x="1552" y="4572"/>
                  </a:cubicBezTo>
                  <a:cubicBezTo>
                    <a:pt x="1552" y="4581"/>
                    <a:pt x="1559" y="4588"/>
                    <a:pt x="1568" y="4588"/>
                  </a:cubicBezTo>
                  <a:cubicBezTo>
                    <a:pt x="1578" y="4588"/>
                    <a:pt x="1585" y="4581"/>
                    <a:pt x="1585" y="4572"/>
                  </a:cubicBezTo>
                  <a:cubicBezTo>
                    <a:pt x="1585" y="4563"/>
                    <a:pt x="1578" y="4555"/>
                    <a:pt x="1568" y="4555"/>
                  </a:cubicBezTo>
                  <a:moveTo>
                    <a:pt x="3919" y="4555"/>
                  </a:moveTo>
                  <a:cubicBezTo>
                    <a:pt x="3910" y="4555"/>
                    <a:pt x="3903" y="4563"/>
                    <a:pt x="3903" y="4572"/>
                  </a:cubicBezTo>
                  <a:cubicBezTo>
                    <a:pt x="3903" y="4581"/>
                    <a:pt x="3910" y="4588"/>
                    <a:pt x="3919" y="4588"/>
                  </a:cubicBezTo>
                  <a:cubicBezTo>
                    <a:pt x="3928" y="4588"/>
                    <a:pt x="3936" y="4581"/>
                    <a:pt x="3936" y="4572"/>
                  </a:cubicBezTo>
                  <a:cubicBezTo>
                    <a:pt x="3936" y="4563"/>
                    <a:pt x="3928" y="4555"/>
                    <a:pt x="3919" y="4555"/>
                  </a:cubicBezTo>
                  <a:moveTo>
                    <a:pt x="1699" y="4554"/>
                  </a:moveTo>
                  <a:cubicBezTo>
                    <a:pt x="1689" y="4554"/>
                    <a:pt x="1681" y="4562"/>
                    <a:pt x="1681" y="4572"/>
                  </a:cubicBezTo>
                  <a:cubicBezTo>
                    <a:pt x="1681" y="4582"/>
                    <a:pt x="1689" y="4589"/>
                    <a:pt x="1699" y="4589"/>
                  </a:cubicBezTo>
                  <a:cubicBezTo>
                    <a:pt x="1709" y="4589"/>
                    <a:pt x="1717" y="4582"/>
                    <a:pt x="1717" y="4572"/>
                  </a:cubicBezTo>
                  <a:cubicBezTo>
                    <a:pt x="1717" y="4562"/>
                    <a:pt x="1709" y="4554"/>
                    <a:pt x="1699" y="4554"/>
                  </a:cubicBezTo>
                  <a:moveTo>
                    <a:pt x="3789" y="4554"/>
                  </a:moveTo>
                  <a:cubicBezTo>
                    <a:pt x="3779" y="4554"/>
                    <a:pt x="3771" y="4562"/>
                    <a:pt x="3771" y="4572"/>
                  </a:cubicBezTo>
                  <a:cubicBezTo>
                    <a:pt x="3771" y="4582"/>
                    <a:pt x="3779" y="4589"/>
                    <a:pt x="3789" y="4589"/>
                  </a:cubicBezTo>
                  <a:cubicBezTo>
                    <a:pt x="3798" y="4589"/>
                    <a:pt x="3806" y="4582"/>
                    <a:pt x="3806" y="4572"/>
                  </a:cubicBezTo>
                  <a:cubicBezTo>
                    <a:pt x="3806" y="4562"/>
                    <a:pt x="3798" y="4554"/>
                    <a:pt x="3789" y="4554"/>
                  </a:cubicBezTo>
                  <a:moveTo>
                    <a:pt x="132" y="4440"/>
                  </a:moveTo>
                  <a:cubicBezTo>
                    <a:pt x="131" y="4440"/>
                    <a:pt x="131" y="4441"/>
                    <a:pt x="131" y="4441"/>
                  </a:cubicBezTo>
                  <a:cubicBezTo>
                    <a:pt x="131" y="4442"/>
                    <a:pt x="131" y="4442"/>
                    <a:pt x="132" y="4442"/>
                  </a:cubicBezTo>
                  <a:cubicBezTo>
                    <a:pt x="132" y="4442"/>
                    <a:pt x="132" y="4442"/>
                    <a:pt x="132" y="4441"/>
                  </a:cubicBezTo>
                  <a:cubicBezTo>
                    <a:pt x="132" y="4441"/>
                    <a:pt x="132" y="4440"/>
                    <a:pt x="132" y="4440"/>
                  </a:cubicBezTo>
                  <a:moveTo>
                    <a:pt x="5356" y="4440"/>
                  </a:moveTo>
                  <a:cubicBezTo>
                    <a:pt x="5356" y="4440"/>
                    <a:pt x="5355" y="4441"/>
                    <a:pt x="5355" y="4441"/>
                  </a:cubicBezTo>
                  <a:cubicBezTo>
                    <a:pt x="5355" y="4442"/>
                    <a:pt x="5356" y="4442"/>
                    <a:pt x="5356" y="4442"/>
                  </a:cubicBezTo>
                  <a:cubicBezTo>
                    <a:pt x="5356" y="4442"/>
                    <a:pt x="5357" y="4442"/>
                    <a:pt x="5357" y="4441"/>
                  </a:cubicBezTo>
                  <a:cubicBezTo>
                    <a:pt x="5357" y="4441"/>
                    <a:pt x="5356" y="4440"/>
                    <a:pt x="5356" y="4440"/>
                  </a:cubicBezTo>
                  <a:moveTo>
                    <a:pt x="262" y="4439"/>
                  </a:moveTo>
                  <a:cubicBezTo>
                    <a:pt x="261" y="4439"/>
                    <a:pt x="260" y="4440"/>
                    <a:pt x="260" y="4441"/>
                  </a:cubicBezTo>
                  <a:cubicBezTo>
                    <a:pt x="260" y="4442"/>
                    <a:pt x="261" y="4443"/>
                    <a:pt x="262" y="4443"/>
                  </a:cubicBezTo>
                  <a:cubicBezTo>
                    <a:pt x="263" y="4443"/>
                    <a:pt x="264" y="4442"/>
                    <a:pt x="264" y="4441"/>
                  </a:cubicBezTo>
                  <a:cubicBezTo>
                    <a:pt x="264" y="4440"/>
                    <a:pt x="263" y="4439"/>
                    <a:pt x="262" y="4439"/>
                  </a:cubicBezTo>
                  <a:moveTo>
                    <a:pt x="5225" y="4439"/>
                  </a:moveTo>
                  <a:cubicBezTo>
                    <a:pt x="5224" y="4439"/>
                    <a:pt x="5223" y="4440"/>
                    <a:pt x="5223" y="4441"/>
                  </a:cubicBezTo>
                  <a:cubicBezTo>
                    <a:pt x="5223" y="4443"/>
                    <a:pt x="5224" y="4444"/>
                    <a:pt x="5225" y="4444"/>
                  </a:cubicBezTo>
                  <a:cubicBezTo>
                    <a:pt x="5227" y="4444"/>
                    <a:pt x="5228" y="4443"/>
                    <a:pt x="5228" y="4441"/>
                  </a:cubicBezTo>
                  <a:cubicBezTo>
                    <a:pt x="5228" y="4440"/>
                    <a:pt x="5227" y="4439"/>
                    <a:pt x="5225" y="4439"/>
                  </a:cubicBezTo>
                  <a:moveTo>
                    <a:pt x="393" y="4437"/>
                  </a:moveTo>
                  <a:cubicBezTo>
                    <a:pt x="391" y="4437"/>
                    <a:pt x="389" y="4439"/>
                    <a:pt x="389" y="4441"/>
                  </a:cubicBezTo>
                  <a:cubicBezTo>
                    <a:pt x="389" y="4443"/>
                    <a:pt x="391" y="4445"/>
                    <a:pt x="393" y="4445"/>
                  </a:cubicBezTo>
                  <a:cubicBezTo>
                    <a:pt x="395" y="4445"/>
                    <a:pt x="397" y="4443"/>
                    <a:pt x="397" y="4441"/>
                  </a:cubicBezTo>
                  <a:cubicBezTo>
                    <a:pt x="397" y="4439"/>
                    <a:pt x="395" y="4437"/>
                    <a:pt x="393" y="4437"/>
                  </a:cubicBezTo>
                  <a:moveTo>
                    <a:pt x="5095" y="4437"/>
                  </a:moveTo>
                  <a:cubicBezTo>
                    <a:pt x="5092" y="4437"/>
                    <a:pt x="5090" y="4439"/>
                    <a:pt x="5090" y="4441"/>
                  </a:cubicBezTo>
                  <a:cubicBezTo>
                    <a:pt x="5090" y="4444"/>
                    <a:pt x="5092" y="4445"/>
                    <a:pt x="5095" y="4445"/>
                  </a:cubicBezTo>
                  <a:cubicBezTo>
                    <a:pt x="5097" y="4445"/>
                    <a:pt x="5099" y="4444"/>
                    <a:pt x="5099" y="4441"/>
                  </a:cubicBezTo>
                  <a:cubicBezTo>
                    <a:pt x="5099" y="4439"/>
                    <a:pt x="5097" y="4437"/>
                    <a:pt x="5095" y="4437"/>
                  </a:cubicBezTo>
                  <a:moveTo>
                    <a:pt x="523" y="4435"/>
                  </a:moveTo>
                  <a:cubicBezTo>
                    <a:pt x="520" y="4435"/>
                    <a:pt x="518" y="4438"/>
                    <a:pt x="518" y="4441"/>
                  </a:cubicBezTo>
                  <a:cubicBezTo>
                    <a:pt x="518" y="4444"/>
                    <a:pt x="520" y="4447"/>
                    <a:pt x="523" y="4447"/>
                  </a:cubicBezTo>
                  <a:cubicBezTo>
                    <a:pt x="527" y="4447"/>
                    <a:pt x="529" y="4444"/>
                    <a:pt x="529" y="4441"/>
                  </a:cubicBezTo>
                  <a:cubicBezTo>
                    <a:pt x="529" y="4438"/>
                    <a:pt x="527" y="4435"/>
                    <a:pt x="523" y="4435"/>
                  </a:cubicBezTo>
                  <a:moveTo>
                    <a:pt x="4964" y="4435"/>
                  </a:moveTo>
                  <a:cubicBezTo>
                    <a:pt x="4961" y="4435"/>
                    <a:pt x="4958" y="4438"/>
                    <a:pt x="4958" y="4441"/>
                  </a:cubicBezTo>
                  <a:cubicBezTo>
                    <a:pt x="4958" y="4444"/>
                    <a:pt x="4961" y="4447"/>
                    <a:pt x="4964" y="4447"/>
                  </a:cubicBezTo>
                  <a:cubicBezTo>
                    <a:pt x="4967" y="4447"/>
                    <a:pt x="4970" y="4444"/>
                    <a:pt x="4970" y="4441"/>
                  </a:cubicBezTo>
                  <a:cubicBezTo>
                    <a:pt x="4970" y="4438"/>
                    <a:pt x="4967" y="4435"/>
                    <a:pt x="4964" y="4435"/>
                  </a:cubicBezTo>
                  <a:moveTo>
                    <a:pt x="654" y="4434"/>
                  </a:moveTo>
                  <a:cubicBezTo>
                    <a:pt x="650" y="4434"/>
                    <a:pt x="646" y="4437"/>
                    <a:pt x="646" y="4441"/>
                  </a:cubicBezTo>
                  <a:cubicBezTo>
                    <a:pt x="646" y="4445"/>
                    <a:pt x="650" y="4449"/>
                    <a:pt x="654" y="4449"/>
                  </a:cubicBezTo>
                  <a:cubicBezTo>
                    <a:pt x="658" y="4449"/>
                    <a:pt x="662" y="4445"/>
                    <a:pt x="662" y="4441"/>
                  </a:cubicBezTo>
                  <a:cubicBezTo>
                    <a:pt x="662" y="4437"/>
                    <a:pt x="658" y="4434"/>
                    <a:pt x="654" y="4434"/>
                  </a:cubicBezTo>
                  <a:moveTo>
                    <a:pt x="4834" y="4434"/>
                  </a:moveTo>
                  <a:cubicBezTo>
                    <a:pt x="4829" y="4434"/>
                    <a:pt x="4826" y="4437"/>
                    <a:pt x="4826" y="4441"/>
                  </a:cubicBezTo>
                  <a:cubicBezTo>
                    <a:pt x="4826" y="4445"/>
                    <a:pt x="4829" y="4449"/>
                    <a:pt x="4834" y="4449"/>
                  </a:cubicBezTo>
                  <a:cubicBezTo>
                    <a:pt x="4838" y="4449"/>
                    <a:pt x="4841" y="4445"/>
                    <a:pt x="4841" y="4441"/>
                  </a:cubicBezTo>
                  <a:cubicBezTo>
                    <a:pt x="4841" y="4437"/>
                    <a:pt x="4838" y="4434"/>
                    <a:pt x="4834" y="4434"/>
                  </a:cubicBezTo>
                  <a:moveTo>
                    <a:pt x="785" y="4432"/>
                  </a:moveTo>
                  <a:cubicBezTo>
                    <a:pt x="780" y="4432"/>
                    <a:pt x="776" y="4436"/>
                    <a:pt x="776" y="4441"/>
                  </a:cubicBezTo>
                  <a:cubicBezTo>
                    <a:pt x="776" y="4446"/>
                    <a:pt x="780" y="4450"/>
                    <a:pt x="785" y="4450"/>
                  </a:cubicBezTo>
                  <a:cubicBezTo>
                    <a:pt x="790" y="4450"/>
                    <a:pt x="794" y="4446"/>
                    <a:pt x="794" y="4441"/>
                  </a:cubicBezTo>
                  <a:cubicBezTo>
                    <a:pt x="794" y="4436"/>
                    <a:pt x="790" y="4432"/>
                    <a:pt x="785" y="4432"/>
                  </a:cubicBezTo>
                  <a:moveTo>
                    <a:pt x="4703" y="4432"/>
                  </a:moveTo>
                  <a:cubicBezTo>
                    <a:pt x="4698" y="4432"/>
                    <a:pt x="4694" y="4436"/>
                    <a:pt x="4694" y="4441"/>
                  </a:cubicBezTo>
                  <a:cubicBezTo>
                    <a:pt x="4694" y="4446"/>
                    <a:pt x="4698" y="4450"/>
                    <a:pt x="4703" y="4450"/>
                  </a:cubicBezTo>
                  <a:cubicBezTo>
                    <a:pt x="4708" y="4450"/>
                    <a:pt x="4712" y="4446"/>
                    <a:pt x="4712" y="4441"/>
                  </a:cubicBezTo>
                  <a:cubicBezTo>
                    <a:pt x="4712" y="4436"/>
                    <a:pt x="4708" y="4432"/>
                    <a:pt x="4703" y="4432"/>
                  </a:cubicBezTo>
                  <a:moveTo>
                    <a:pt x="915" y="4431"/>
                  </a:moveTo>
                  <a:cubicBezTo>
                    <a:pt x="910" y="4431"/>
                    <a:pt x="905" y="4435"/>
                    <a:pt x="905" y="4441"/>
                  </a:cubicBezTo>
                  <a:cubicBezTo>
                    <a:pt x="905" y="4447"/>
                    <a:pt x="910" y="4452"/>
                    <a:pt x="915" y="4452"/>
                  </a:cubicBezTo>
                  <a:cubicBezTo>
                    <a:pt x="921" y="4452"/>
                    <a:pt x="926" y="4447"/>
                    <a:pt x="926" y="4441"/>
                  </a:cubicBezTo>
                  <a:cubicBezTo>
                    <a:pt x="926" y="4435"/>
                    <a:pt x="921" y="4431"/>
                    <a:pt x="915" y="4431"/>
                  </a:cubicBezTo>
                  <a:moveTo>
                    <a:pt x="4572" y="4430"/>
                  </a:moveTo>
                  <a:cubicBezTo>
                    <a:pt x="4566" y="4430"/>
                    <a:pt x="4561" y="4435"/>
                    <a:pt x="4561" y="4441"/>
                  </a:cubicBezTo>
                  <a:cubicBezTo>
                    <a:pt x="4561" y="4447"/>
                    <a:pt x="4566" y="4452"/>
                    <a:pt x="4572" y="4452"/>
                  </a:cubicBezTo>
                  <a:cubicBezTo>
                    <a:pt x="4578" y="4452"/>
                    <a:pt x="4583" y="4447"/>
                    <a:pt x="4583" y="4441"/>
                  </a:cubicBezTo>
                  <a:cubicBezTo>
                    <a:pt x="4583" y="4435"/>
                    <a:pt x="4578" y="4430"/>
                    <a:pt x="4572" y="4430"/>
                  </a:cubicBezTo>
                  <a:moveTo>
                    <a:pt x="1046" y="4429"/>
                  </a:moveTo>
                  <a:cubicBezTo>
                    <a:pt x="1039" y="4429"/>
                    <a:pt x="1034" y="4434"/>
                    <a:pt x="1034" y="4441"/>
                  </a:cubicBezTo>
                  <a:cubicBezTo>
                    <a:pt x="1034" y="4448"/>
                    <a:pt x="1039" y="4453"/>
                    <a:pt x="1046" y="4453"/>
                  </a:cubicBezTo>
                  <a:cubicBezTo>
                    <a:pt x="1053" y="4453"/>
                    <a:pt x="1058" y="4448"/>
                    <a:pt x="1058" y="4441"/>
                  </a:cubicBezTo>
                  <a:cubicBezTo>
                    <a:pt x="1058" y="4434"/>
                    <a:pt x="1053" y="4429"/>
                    <a:pt x="1046" y="4429"/>
                  </a:cubicBezTo>
                  <a:moveTo>
                    <a:pt x="4442" y="4429"/>
                  </a:moveTo>
                  <a:cubicBezTo>
                    <a:pt x="4435" y="4429"/>
                    <a:pt x="4429" y="4434"/>
                    <a:pt x="4429" y="4441"/>
                  </a:cubicBezTo>
                  <a:cubicBezTo>
                    <a:pt x="4429" y="4448"/>
                    <a:pt x="4435" y="4453"/>
                    <a:pt x="4442" y="4453"/>
                  </a:cubicBezTo>
                  <a:cubicBezTo>
                    <a:pt x="4448" y="4453"/>
                    <a:pt x="4454" y="4448"/>
                    <a:pt x="4454" y="4441"/>
                  </a:cubicBezTo>
                  <a:cubicBezTo>
                    <a:pt x="4454" y="4434"/>
                    <a:pt x="4448" y="4429"/>
                    <a:pt x="4442" y="4429"/>
                  </a:cubicBezTo>
                  <a:moveTo>
                    <a:pt x="1177" y="4427"/>
                  </a:moveTo>
                  <a:cubicBezTo>
                    <a:pt x="1169" y="4427"/>
                    <a:pt x="1163" y="4434"/>
                    <a:pt x="1163" y="4441"/>
                  </a:cubicBezTo>
                  <a:cubicBezTo>
                    <a:pt x="1163" y="4449"/>
                    <a:pt x="1169" y="4455"/>
                    <a:pt x="1177" y="4455"/>
                  </a:cubicBezTo>
                  <a:cubicBezTo>
                    <a:pt x="1184" y="4455"/>
                    <a:pt x="1190" y="4449"/>
                    <a:pt x="1190" y="4441"/>
                  </a:cubicBezTo>
                  <a:cubicBezTo>
                    <a:pt x="1190" y="4434"/>
                    <a:pt x="1184" y="4427"/>
                    <a:pt x="1177" y="4427"/>
                  </a:cubicBezTo>
                  <a:moveTo>
                    <a:pt x="4311" y="4427"/>
                  </a:moveTo>
                  <a:cubicBezTo>
                    <a:pt x="4303" y="4427"/>
                    <a:pt x="4297" y="4434"/>
                    <a:pt x="4297" y="4441"/>
                  </a:cubicBezTo>
                  <a:cubicBezTo>
                    <a:pt x="4297" y="4449"/>
                    <a:pt x="4303" y="4455"/>
                    <a:pt x="4311" y="4455"/>
                  </a:cubicBezTo>
                  <a:cubicBezTo>
                    <a:pt x="4319" y="4455"/>
                    <a:pt x="4325" y="4449"/>
                    <a:pt x="4325" y="4441"/>
                  </a:cubicBezTo>
                  <a:cubicBezTo>
                    <a:pt x="4325" y="4434"/>
                    <a:pt x="4319" y="4427"/>
                    <a:pt x="4311" y="4427"/>
                  </a:cubicBezTo>
                  <a:moveTo>
                    <a:pt x="1307" y="4426"/>
                  </a:moveTo>
                  <a:cubicBezTo>
                    <a:pt x="1299" y="4426"/>
                    <a:pt x="1292" y="4433"/>
                    <a:pt x="1292" y="4441"/>
                  </a:cubicBezTo>
                  <a:cubicBezTo>
                    <a:pt x="1292" y="4450"/>
                    <a:pt x="1299" y="4456"/>
                    <a:pt x="1307" y="4456"/>
                  </a:cubicBezTo>
                  <a:cubicBezTo>
                    <a:pt x="1316" y="4456"/>
                    <a:pt x="1322" y="4450"/>
                    <a:pt x="1322" y="4441"/>
                  </a:cubicBezTo>
                  <a:cubicBezTo>
                    <a:pt x="1322" y="4433"/>
                    <a:pt x="1316" y="4426"/>
                    <a:pt x="1307" y="4426"/>
                  </a:cubicBezTo>
                  <a:moveTo>
                    <a:pt x="4180" y="4426"/>
                  </a:moveTo>
                  <a:cubicBezTo>
                    <a:pt x="4172" y="4426"/>
                    <a:pt x="4165" y="4433"/>
                    <a:pt x="4165" y="4441"/>
                  </a:cubicBezTo>
                  <a:cubicBezTo>
                    <a:pt x="4165" y="4450"/>
                    <a:pt x="4172" y="4457"/>
                    <a:pt x="4180" y="4457"/>
                  </a:cubicBezTo>
                  <a:cubicBezTo>
                    <a:pt x="4189" y="4457"/>
                    <a:pt x="4196" y="4450"/>
                    <a:pt x="4196" y="4441"/>
                  </a:cubicBezTo>
                  <a:cubicBezTo>
                    <a:pt x="4196" y="4433"/>
                    <a:pt x="4189" y="4426"/>
                    <a:pt x="4180" y="4426"/>
                  </a:cubicBezTo>
                  <a:moveTo>
                    <a:pt x="1438" y="4424"/>
                  </a:moveTo>
                  <a:cubicBezTo>
                    <a:pt x="1429" y="4424"/>
                    <a:pt x="1421" y="4432"/>
                    <a:pt x="1421" y="4441"/>
                  </a:cubicBezTo>
                  <a:cubicBezTo>
                    <a:pt x="1421" y="4450"/>
                    <a:pt x="1429" y="4458"/>
                    <a:pt x="1438" y="4458"/>
                  </a:cubicBezTo>
                  <a:cubicBezTo>
                    <a:pt x="1447" y="4458"/>
                    <a:pt x="1454" y="4450"/>
                    <a:pt x="1454" y="4441"/>
                  </a:cubicBezTo>
                  <a:cubicBezTo>
                    <a:pt x="1454" y="4432"/>
                    <a:pt x="1447" y="4424"/>
                    <a:pt x="1438" y="4424"/>
                  </a:cubicBezTo>
                  <a:moveTo>
                    <a:pt x="4050" y="4424"/>
                  </a:moveTo>
                  <a:cubicBezTo>
                    <a:pt x="4040" y="4424"/>
                    <a:pt x="4033" y="4432"/>
                    <a:pt x="4033" y="4441"/>
                  </a:cubicBezTo>
                  <a:cubicBezTo>
                    <a:pt x="4033" y="4451"/>
                    <a:pt x="4040" y="4458"/>
                    <a:pt x="4050" y="4458"/>
                  </a:cubicBezTo>
                  <a:cubicBezTo>
                    <a:pt x="4059" y="4458"/>
                    <a:pt x="4067" y="4451"/>
                    <a:pt x="4067" y="4441"/>
                  </a:cubicBezTo>
                  <a:cubicBezTo>
                    <a:pt x="4067" y="4432"/>
                    <a:pt x="4059" y="4424"/>
                    <a:pt x="4050" y="4424"/>
                  </a:cubicBezTo>
                  <a:moveTo>
                    <a:pt x="1568" y="4423"/>
                  </a:moveTo>
                  <a:cubicBezTo>
                    <a:pt x="1558" y="4423"/>
                    <a:pt x="1550" y="4431"/>
                    <a:pt x="1550" y="4441"/>
                  </a:cubicBezTo>
                  <a:cubicBezTo>
                    <a:pt x="1550" y="4451"/>
                    <a:pt x="1558" y="4459"/>
                    <a:pt x="1568" y="4459"/>
                  </a:cubicBezTo>
                  <a:cubicBezTo>
                    <a:pt x="1578" y="4459"/>
                    <a:pt x="1586" y="4451"/>
                    <a:pt x="1586" y="4441"/>
                  </a:cubicBezTo>
                  <a:cubicBezTo>
                    <a:pt x="1586" y="4431"/>
                    <a:pt x="1578" y="4423"/>
                    <a:pt x="1568" y="4423"/>
                  </a:cubicBezTo>
                  <a:moveTo>
                    <a:pt x="3919" y="4423"/>
                  </a:moveTo>
                  <a:cubicBezTo>
                    <a:pt x="3909" y="4423"/>
                    <a:pt x="3901" y="4431"/>
                    <a:pt x="3901" y="4441"/>
                  </a:cubicBezTo>
                  <a:cubicBezTo>
                    <a:pt x="3901" y="4451"/>
                    <a:pt x="3909" y="4459"/>
                    <a:pt x="3919" y="4459"/>
                  </a:cubicBezTo>
                  <a:cubicBezTo>
                    <a:pt x="3929" y="4459"/>
                    <a:pt x="3937" y="4451"/>
                    <a:pt x="3937" y="4441"/>
                  </a:cubicBezTo>
                  <a:cubicBezTo>
                    <a:pt x="3937" y="4431"/>
                    <a:pt x="3929" y="4423"/>
                    <a:pt x="3919" y="4423"/>
                  </a:cubicBezTo>
                  <a:moveTo>
                    <a:pt x="1699" y="4422"/>
                  </a:moveTo>
                  <a:cubicBezTo>
                    <a:pt x="1688" y="4422"/>
                    <a:pt x="1680" y="4431"/>
                    <a:pt x="1680" y="4441"/>
                  </a:cubicBezTo>
                  <a:cubicBezTo>
                    <a:pt x="1680" y="4452"/>
                    <a:pt x="1688" y="4460"/>
                    <a:pt x="1699" y="4460"/>
                  </a:cubicBezTo>
                  <a:cubicBezTo>
                    <a:pt x="1710" y="4460"/>
                    <a:pt x="1718" y="4452"/>
                    <a:pt x="1718" y="4441"/>
                  </a:cubicBezTo>
                  <a:cubicBezTo>
                    <a:pt x="1718" y="4431"/>
                    <a:pt x="1710" y="4422"/>
                    <a:pt x="1699" y="4422"/>
                  </a:cubicBezTo>
                  <a:moveTo>
                    <a:pt x="3789" y="4422"/>
                  </a:moveTo>
                  <a:cubicBezTo>
                    <a:pt x="3778" y="4422"/>
                    <a:pt x="3769" y="4430"/>
                    <a:pt x="3769" y="4441"/>
                  </a:cubicBezTo>
                  <a:cubicBezTo>
                    <a:pt x="3769" y="4452"/>
                    <a:pt x="3778" y="4461"/>
                    <a:pt x="3789" y="4461"/>
                  </a:cubicBezTo>
                  <a:cubicBezTo>
                    <a:pt x="3799" y="4461"/>
                    <a:pt x="3808" y="4452"/>
                    <a:pt x="3808" y="4441"/>
                  </a:cubicBezTo>
                  <a:cubicBezTo>
                    <a:pt x="3808" y="4430"/>
                    <a:pt x="3799" y="4422"/>
                    <a:pt x="3789" y="4422"/>
                  </a:cubicBezTo>
                  <a:moveTo>
                    <a:pt x="5487" y="4310"/>
                  </a:moveTo>
                  <a:cubicBezTo>
                    <a:pt x="5486" y="4311"/>
                    <a:pt x="5486" y="4311"/>
                    <a:pt x="5486" y="4311"/>
                  </a:cubicBezTo>
                  <a:cubicBezTo>
                    <a:pt x="5487" y="4311"/>
                    <a:pt x="5487" y="4311"/>
                    <a:pt x="5487" y="4311"/>
                  </a:cubicBezTo>
                  <a:cubicBezTo>
                    <a:pt x="5487" y="4311"/>
                    <a:pt x="5487" y="4311"/>
                    <a:pt x="5487" y="4311"/>
                  </a:cubicBezTo>
                  <a:cubicBezTo>
                    <a:pt x="5487" y="4310"/>
                    <a:pt x="5487" y="4310"/>
                    <a:pt x="5487" y="4310"/>
                  </a:cubicBezTo>
                  <a:moveTo>
                    <a:pt x="132" y="4309"/>
                  </a:moveTo>
                  <a:cubicBezTo>
                    <a:pt x="131" y="4309"/>
                    <a:pt x="130" y="4310"/>
                    <a:pt x="130" y="4311"/>
                  </a:cubicBezTo>
                  <a:cubicBezTo>
                    <a:pt x="130" y="4311"/>
                    <a:pt x="131" y="4312"/>
                    <a:pt x="132" y="4312"/>
                  </a:cubicBezTo>
                  <a:cubicBezTo>
                    <a:pt x="132" y="4312"/>
                    <a:pt x="133" y="4311"/>
                    <a:pt x="133" y="4311"/>
                  </a:cubicBezTo>
                  <a:cubicBezTo>
                    <a:pt x="133" y="4310"/>
                    <a:pt x="132" y="4309"/>
                    <a:pt x="132" y="4309"/>
                  </a:cubicBezTo>
                  <a:moveTo>
                    <a:pt x="5356" y="4309"/>
                  </a:moveTo>
                  <a:cubicBezTo>
                    <a:pt x="5355" y="4309"/>
                    <a:pt x="5354" y="4310"/>
                    <a:pt x="5354" y="4311"/>
                  </a:cubicBezTo>
                  <a:cubicBezTo>
                    <a:pt x="5354" y="4312"/>
                    <a:pt x="5355" y="4312"/>
                    <a:pt x="5356" y="4312"/>
                  </a:cubicBezTo>
                  <a:cubicBezTo>
                    <a:pt x="5357" y="4312"/>
                    <a:pt x="5358" y="4312"/>
                    <a:pt x="5358" y="4311"/>
                  </a:cubicBezTo>
                  <a:cubicBezTo>
                    <a:pt x="5358" y="4310"/>
                    <a:pt x="5357" y="4309"/>
                    <a:pt x="5356" y="4309"/>
                  </a:cubicBezTo>
                  <a:moveTo>
                    <a:pt x="262" y="4307"/>
                  </a:moveTo>
                  <a:cubicBezTo>
                    <a:pt x="260" y="4307"/>
                    <a:pt x="259" y="4309"/>
                    <a:pt x="259" y="4311"/>
                  </a:cubicBezTo>
                  <a:cubicBezTo>
                    <a:pt x="259" y="4312"/>
                    <a:pt x="260" y="4314"/>
                    <a:pt x="262" y="4314"/>
                  </a:cubicBezTo>
                  <a:cubicBezTo>
                    <a:pt x="264" y="4314"/>
                    <a:pt x="266" y="4312"/>
                    <a:pt x="266" y="4311"/>
                  </a:cubicBezTo>
                  <a:cubicBezTo>
                    <a:pt x="266" y="4309"/>
                    <a:pt x="264" y="4307"/>
                    <a:pt x="262" y="4307"/>
                  </a:cubicBezTo>
                  <a:moveTo>
                    <a:pt x="5225" y="4307"/>
                  </a:moveTo>
                  <a:cubicBezTo>
                    <a:pt x="5223" y="4307"/>
                    <a:pt x="5222" y="4309"/>
                    <a:pt x="5222" y="4311"/>
                  </a:cubicBezTo>
                  <a:cubicBezTo>
                    <a:pt x="5222" y="4313"/>
                    <a:pt x="5223" y="4314"/>
                    <a:pt x="5225" y="4314"/>
                  </a:cubicBezTo>
                  <a:cubicBezTo>
                    <a:pt x="5227" y="4314"/>
                    <a:pt x="5229" y="4313"/>
                    <a:pt x="5229" y="4311"/>
                  </a:cubicBezTo>
                  <a:cubicBezTo>
                    <a:pt x="5229" y="4309"/>
                    <a:pt x="5227" y="4307"/>
                    <a:pt x="5225" y="4307"/>
                  </a:cubicBezTo>
                  <a:moveTo>
                    <a:pt x="393" y="4305"/>
                  </a:moveTo>
                  <a:cubicBezTo>
                    <a:pt x="390" y="4305"/>
                    <a:pt x="388" y="4308"/>
                    <a:pt x="388" y="4311"/>
                  </a:cubicBezTo>
                  <a:cubicBezTo>
                    <a:pt x="388" y="4313"/>
                    <a:pt x="390" y="4316"/>
                    <a:pt x="393" y="4316"/>
                  </a:cubicBezTo>
                  <a:cubicBezTo>
                    <a:pt x="396" y="4316"/>
                    <a:pt x="398" y="4313"/>
                    <a:pt x="398" y="4311"/>
                  </a:cubicBezTo>
                  <a:cubicBezTo>
                    <a:pt x="398" y="4308"/>
                    <a:pt x="396" y="4305"/>
                    <a:pt x="393" y="4305"/>
                  </a:cubicBezTo>
                  <a:moveTo>
                    <a:pt x="5095" y="4305"/>
                  </a:moveTo>
                  <a:cubicBezTo>
                    <a:pt x="5092" y="4305"/>
                    <a:pt x="5089" y="4308"/>
                    <a:pt x="5089" y="4311"/>
                  </a:cubicBezTo>
                  <a:cubicBezTo>
                    <a:pt x="5089" y="4314"/>
                    <a:pt x="5092" y="4316"/>
                    <a:pt x="5095" y="4316"/>
                  </a:cubicBezTo>
                  <a:cubicBezTo>
                    <a:pt x="5098" y="4316"/>
                    <a:pt x="5100" y="4314"/>
                    <a:pt x="5100" y="4311"/>
                  </a:cubicBezTo>
                  <a:cubicBezTo>
                    <a:pt x="5100" y="4308"/>
                    <a:pt x="5098" y="4305"/>
                    <a:pt x="5095" y="4305"/>
                  </a:cubicBezTo>
                  <a:moveTo>
                    <a:pt x="523" y="4304"/>
                  </a:moveTo>
                  <a:cubicBezTo>
                    <a:pt x="520" y="4304"/>
                    <a:pt x="517" y="4307"/>
                    <a:pt x="517" y="4311"/>
                  </a:cubicBezTo>
                  <a:cubicBezTo>
                    <a:pt x="517" y="4314"/>
                    <a:pt x="520" y="4317"/>
                    <a:pt x="523" y="4317"/>
                  </a:cubicBezTo>
                  <a:cubicBezTo>
                    <a:pt x="527" y="4317"/>
                    <a:pt x="530" y="4314"/>
                    <a:pt x="530" y="4311"/>
                  </a:cubicBezTo>
                  <a:cubicBezTo>
                    <a:pt x="530" y="4307"/>
                    <a:pt x="527" y="4304"/>
                    <a:pt x="523" y="4304"/>
                  </a:cubicBezTo>
                  <a:moveTo>
                    <a:pt x="4964" y="4304"/>
                  </a:moveTo>
                  <a:cubicBezTo>
                    <a:pt x="4960" y="4304"/>
                    <a:pt x="4957" y="4307"/>
                    <a:pt x="4957" y="4311"/>
                  </a:cubicBezTo>
                  <a:cubicBezTo>
                    <a:pt x="4957" y="4314"/>
                    <a:pt x="4960" y="4317"/>
                    <a:pt x="4964" y="4317"/>
                  </a:cubicBezTo>
                  <a:cubicBezTo>
                    <a:pt x="4968" y="4317"/>
                    <a:pt x="4971" y="4314"/>
                    <a:pt x="4971" y="4311"/>
                  </a:cubicBezTo>
                  <a:cubicBezTo>
                    <a:pt x="4971" y="4307"/>
                    <a:pt x="4968" y="4304"/>
                    <a:pt x="4964" y="4304"/>
                  </a:cubicBezTo>
                  <a:moveTo>
                    <a:pt x="654" y="4302"/>
                  </a:moveTo>
                  <a:cubicBezTo>
                    <a:pt x="649" y="4302"/>
                    <a:pt x="645" y="4306"/>
                    <a:pt x="645" y="4311"/>
                  </a:cubicBezTo>
                  <a:cubicBezTo>
                    <a:pt x="645" y="4315"/>
                    <a:pt x="649" y="4319"/>
                    <a:pt x="654" y="4319"/>
                  </a:cubicBezTo>
                  <a:cubicBezTo>
                    <a:pt x="659" y="4319"/>
                    <a:pt x="663" y="4315"/>
                    <a:pt x="663" y="4311"/>
                  </a:cubicBezTo>
                  <a:cubicBezTo>
                    <a:pt x="663" y="4306"/>
                    <a:pt x="659" y="4302"/>
                    <a:pt x="654" y="4302"/>
                  </a:cubicBezTo>
                  <a:moveTo>
                    <a:pt x="4834" y="4302"/>
                  </a:moveTo>
                  <a:cubicBezTo>
                    <a:pt x="4829" y="4302"/>
                    <a:pt x="4825" y="4306"/>
                    <a:pt x="4825" y="4311"/>
                  </a:cubicBezTo>
                  <a:cubicBezTo>
                    <a:pt x="4825" y="4315"/>
                    <a:pt x="4829" y="4319"/>
                    <a:pt x="4834" y="4319"/>
                  </a:cubicBezTo>
                  <a:cubicBezTo>
                    <a:pt x="4838" y="4319"/>
                    <a:pt x="4842" y="4315"/>
                    <a:pt x="4842" y="4311"/>
                  </a:cubicBezTo>
                  <a:cubicBezTo>
                    <a:pt x="4842" y="4306"/>
                    <a:pt x="4838" y="4302"/>
                    <a:pt x="4834" y="4302"/>
                  </a:cubicBezTo>
                  <a:moveTo>
                    <a:pt x="785" y="4300"/>
                  </a:moveTo>
                  <a:cubicBezTo>
                    <a:pt x="779" y="4300"/>
                    <a:pt x="775" y="4305"/>
                    <a:pt x="775" y="4311"/>
                  </a:cubicBezTo>
                  <a:cubicBezTo>
                    <a:pt x="775" y="4316"/>
                    <a:pt x="779" y="4321"/>
                    <a:pt x="785" y="4321"/>
                  </a:cubicBezTo>
                  <a:cubicBezTo>
                    <a:pt x="790" y="4321"/>
                    <a:pt x="795" y="4316"/>
                    <a:pt x="795" y="4311"/>
                  </a:cubicBezTo>
                  <a:cubicBezTo>
                    <a:pt x="795" y="4305"/>
                    <a:pt x="790" y="4300"/>
                    <a:pt x="785" y="4300"/>
                  </a:cubicBezTo>
                  <a:moveTo>
                    <a:pt x="4703" y="4300"/>
                  </a:moveTo>
                  <a:cubicBezTo>
                    <a:pt x="4697" y="4300"/>
                    <a:pt x="4692" y="4305"/>
                    <a:pt x="4692" y="4311"/>
                  </a:cubicBezTo>
                  <a:cubicBezTo>
                    <a:pt x="4692" y="4316"/>
                    <a:pt x="4697" y="4321"/>
                    <a:pt x="4703" y="4321"/>
                  </a:cubicBezTo>
                  <a:cubicBezTo>
                    <a:pt x="4709" y="4321"/>
                    <a:pt x="4713" y="4316"/>
                    <a:pt x="4713" y="4311"/>
                  </a:cubicBezTo>
                  <a:cubicBezTo>
                    <a:pt x="4713" y="4305"/>
                    <a:pt x="4709" y="4300"/>
                    <a:pt x="4703" y="4300"/>
                  </a:cubicBezTo>
                  <a:moveTo>
                    <a:pt x="915" y="4299"/>
                  </a:moveTo>
                  <a:cubicBezTo>
                    <a:pt x="909" y="4299"/>
                    <a:pt x="903" y="4304"/>
                    <a:pt x="903" y="4311"/>
                  </a:cubicBezTo>
                  <a:cubicBezTo>
                    <a:pt x="903" y="4317"/>
                    <a:pt x="909" y="4322"/>
                    <a:pt x="915" y="4322"/>
                  </a:cubicBezTo>
                  <a:cubicBezTo>
                    <a:pt x="922" y="4322"/>
                    <a:pt x="927" y="4317"/>
                    <a:pt x="927" y="4311"/>
                  </a:cubicBezTo>
                  <a:cubicBezTo>
                    <a:pt x="927" y="4304"/>
                    <a:pt x="922" y="4299"/>
                    <a:pt x="915" y="4299"/>
                  </a:cubicBezTo>
                  <a:moveTo>
                    <a:pt x="4572" y="4299"/>
                  </a:moveTo>
                  <a:cubicBezTo>
                    <a:pt x="4566" y="4299"/>
                    <a:pt x="4560" y="4304"/>
                    <a:pt x="4560" y="4311"/>
                  </a:cubicBezTo>
                  <a:cubicBezTo>
                    <a:pt x="4560" y="4317"/>
                    <a:pt x="4566" y="4322"/>
                    <a:pt x="4572" y="4322"/>
                  </a:cubicBezTo>
                  <a:cubicBezTo>
                    <a:pt x="4579" y="4322"/>
                    <a:pt x="4584" y="4317"/>
                    <a:pt x="4584" y="4311"/>
                  </a:cubicBezTo>
                  <a:cubicBezTo>
                    <a:pt x="4584" y="4304"/>
                    <a:pt x="4579" y="4299"/>
                    <a:pt x="4572" y="4299"/>
                  </a:cubicBezTo>
                  <a:moveTo>
                    <a:pt x="1046" y="4297"/>
                  </a:moveTo>
                  <a:cubicBezTo>
                    <a:pt x="1039" y="4297"/>
                    <a:pt x="1033" y="4303"/>
                    <a:pt x="1033" y="4311"/>
                  </a:cubicBezTo>
                  <a:cubicBezTo>
                    <a:pt x="1033" y="4318"/>
                    <a:pt x="1039" y="4324"/>
                    <a:pt x="1046" y="4324"/>
                  </a:cubicBezTo>
                  <a:cubicBezTo>
                    <a:pt x="1053" y="4324"/>
                    <a:pt x="1059" y="4318"/>
                    <a:pt x="1059" y="4311"/>
                  </a:cubicBezTo>
                  <a:cubicBezTo>
                    <a:pt x="1059" y="4303"/>
                    <a:pt x="1053" y="4297"/>
                    <a:pt x="1046" y="4297"/>
                  </a:cubicBezTo>
                  <a:moveTo>
                    <a:pt x="4442" y="4297"/>
                  </a:moveTo>
                  <a:cubicBezTo>
                    <a:pt x="4434" y="4297"/>
                    <a:pt x="4428" y="4303"/>
                    <a:pt x="4428" y="4311"/>
                  </a:cubicBezTo>
                  <a:cubicBezTo>
                    <a:pt x="4428" y="4318"/>
                    <a:pt x="4434" y="4324"/>
                    <a:pt x="4442" y="4324"/>
                  </a:cubicBezTo>
                  <a:cubicBezTo>
                    <a:pt x="4449" y="4324"/>
                    <a:pt x="4455" y="4318"/>
                    <a:pt x="4455" y="4311"/>
                  </a:cubicBezTo>
                  <a:cubicBezTo>
                    <a:pt x="4455" y="4303"/>
                    <a:pt x="4449" y="4297"/>
                    <a:pt x="4442" y="4297"/>
                  </a:cubicBezTo>
                  <a:moveTo>
                    <a:pt x="1177" y="4295"/>
                  </a:moveTo>
                  <a:cubicBezTo>
                    <a:pt x="1168" y="4295"/>
                    <a:pt x="1161" y="4302"/>
                    <a:pt x="1161" y="4311"/>
                  </a:cubicBezTo>
                  <a:cubicBezTo>
                    <a:pt x="1161" y="4319"/>
                    <a:pt x="1168" y="4326"/>
                    <a:pt x="1177" y="4326"/>
                  </a:cubicBezTo>
                  <a:cubicBezTo>
                    <a:pt x="1185" y="4326"/>
                    <a:pt x="1192" y="4319"/>
                    <a:pt x="1192" y="4311"/>
                  </a:cubicBezTo>
                  <a:cubicBezTo>
                    <a:pt x="1192" y="4302"/>
                    <a:pt x="1185" y="4295"/>
                    <a:pt x="1177" y="4295"/>
                  </a:cubicBezTo>
                  <a:moveTo>
                    <a:pt x="4311" y="4295"/>
                  </a:moveTo>
                  <a:cubicBezTo>
                    <a:pt x="4303" y="4295"/>
                    <a:pt x="4296" y="4302"/>
                    <a:pt x="4296" y="4311"/>
                  </a:cubicBezTo>
                  <a:cubicBezTo>
                    <a:pt x="4296" y="4319"/>
                    <a:pt x="4303" y="4326"/>
                    <a:pt x="4311" y="4326"/>
                  </a:cubicBezTo>
                  <a:cubicBezTo>
                    <a:pt x="4319" y="4326"/>
                    <a:pt x="4326" y="4319"/>
                    <a:pt x="4326" y="4311"/>
                  </a:cubicBezTo>
                  <a:cubicBezTo>
                    <a:pt x="4326" y="4302"/>
                    <a:pt x="4319" y="4295"/>
                    <a:pt x="4311" y="4295"/>
                  </a:cubicBezTo>
                  <a:moveTo>
                    <a:pt x="1307" y="4294"/>
                  </a:moveTo>
                  <a:cubicBezTo>
                    <a:pt x="1298" y="4294"/>
                    <a:pt x="1290" y="4301"/>
                    <a:pt x="1290" y="4311"/>
                  </a:cubicBezTo>
                  <a:cubicBezTo>
                    <a:pt x="1290" y="4320"/>
                    <a:pt x="1298" y="4327"/>
                    <a:pt x="1307" y="4327"/>
                  </a:cubicBezTo>
                  <a:cubicBezTo>
                    <a:pt x="1316" y="4327"/>
                    <a:pt x="1324" y="4320"/>
                    <a:pt x="1324" y="4311"/>
                  </a:cubicBezTo>
                  <a:cubicBezTo>
                    <a:pt x="1324" y="4301"/>
                    <a:pt x="1316" y="4294"/>
                    <a:pt x="1307" y="4294"/>
                  </a:cubicBezTo>
                  <a:moveTo>
                    <a:pt x="4180" y="4293"/>
                  </a:moveTo>
                  <a:cubicBezTo>
                    <a:pt x="4171" y="4293"/>
                    <a:pt x="4163" y="4301"/>
                    <a:pt x="4163" y="4311"/>
                  </a:cubicBezTo>
                  <a:cubicBezTo>
                    <a:pt x="4163" y="4320"/>
                    <a:pt x="4171" y="4328"/>
                    <a:pt x="4180" y="4328"/>
                  </a:cubicBezTo>
                  <a:cubicBezTo>
                    <a:pt x="4190" y="4328"/>
                    <a:pt x="4198" y="4320"/>
                    <a:pt x="4198" y="4311"/>
                  </a:cubicBezTo>
                  <a:cubicBezTo>
                    <a:pt x="4198" y="4301"/>
                    <a:pt x="4190" y="4293"/>
                    <a:pt x="4180" y="4293"/>
                  </a:cubicBezTo>
                  <a:moveTo>
                    <a:pt x="1438" y="4292"/>
                  </a:moveTo>
                  <a:cubicBezTo>
                    <a:pt x="1428" y="4292"/>
                    <a:pt x="1420" y="4301"/>
                    <a:pt x="1420" y="4311"/>
                  </a:cubicBezTo>
                  <a:cubicBezTo>
                    <a:pt x="1420" y="4321"/>
                    <a:pt x="1428" y="4329"/>
                    <a:pt x="1438" y="4329"/>
                  </a:cubicBezTo>
                  <a:cubicBezTo>
                    <a:pt x="1448" y="4329"/>
                    <a:pt x="1456" y="4321"/>
                    <a:pt x="1456" y="4311"/>
                  </a:cubicBezTo>
                  <a:cubicBezTo>
                    <a:pt x="1456" y="4301"/>
                    <a:pt x="1448" y="4292"/>
                    <a:pt x="1438" y="4292"/>
                  </a:cubicBezTo>
                  <a:moveTo>
                    <a:pt x="4050" y="4292"/>
                  </a:moveTo>
                  <a:cubicBezTo>
                    <a:pt x="4040" y="4292"/>
                    <a:pt x="4032" y="4301"/>
                    <a:pt x="4032" y="4311"/>
                  </a:cubicBezTo>
                  <a:cubicBezTo>
                    <a:pt x="4032" y="4321"/>
                    <a:pt x="4040" y="4329"/>
                    <a:pt x="4050" y="4329"/>
                  </a:cubicBezTo>
                  <a:cubicBezTo>
                    <a:pt x="4060" y="4329"/>
                    <a:pt x="4068" y="4321"/>
                    <a:pt x="4068" y="4311"/>
                  </a:cubicBezTo>
                  <a:cubicBezTo>
                    <a:pt x="4068" y="4301"/>
                    <a:pt x="4060" y="4292"/>
                    <a:pt x="4050" y="4292"/>
                  </a:cubicBezTo>
                  <a:moveTo>
                    <a:pt x="1568" y="4291"/>
                  </a:moveTo>
                  <a:cubicBezTo>
                    <a:pt x="1558" y="4291"/>
                    <a:pt x="1549" y="4300"/>
                    <a:pt x="1549" y="4311"/>
                  </a:cubicBezTo>
                  <a:cubicBezTo>
                    <a:pt x="1549" y="4321"/>
                    <a:pt x="1558" y="4330"/>
                    <a:pt x="1568" y="4330"/>
                  </a:cubicBezTo>
                  <a:cubicBezTo>
                    <a:pt x="1579" y="4330"/>
                    <a:pt x="1588" y="4321"/>
                    <a:pt x="1588" y="4311"/>
                  </a:cubicBezTo>
                  <a:cubicBezTo>
                    <a:pt x="1588" y="4300"/>
                    <a:pt x="1579" y="4291"/>
                    <a:pt x="1568" y="4291"/>
                  </a:cubicBezTo>
                  <a:moveTo>
                    <a:pt x="3919" y="4291"/>
                  </a:moveTo>
                  <a:cubicBezTo>
                    <a:pt x="3908" y="4291"/>
                    <a:pt x="3900" y="4300"/>
                    <a:pt x="3900" y="4311"/>
                  </a:cubicBezTo>
                  <a:cubicBezTo>
                    <a:pt x="3900" y="4321"/>
                    <a:pt x="3908" y="4330"/>
                    <a:pt x="3919" y="4330"/>
                  </a:cubicBezTo>
                  <a:cubicBezTo>
                    <a:pt x="3930" y="4330"/>
                    <a:pt x="3939" y="4321"/>
                    <a:pt x="3939" y="4311"/>
                  </a:cubicBezTo>
                  <a:cubicBezTo>
                    <a:pt x="3939" y="4300"/>
                    <a:pt x="3930" y="4291"/>
                    <a:pt x="3919" y="4291"/>
                  </a:cubicBezTo>
                  <a:moveTo>
                    <a:pt x="1699" y="4290"/>
                  </a:moveTo>
                  <a:cubicBezTo>
                    <a:pt x="1687" y="4290"/>
                    <a:pt x="1678" y="4299"/>
                    <a:pt x="1678" y="4311"/>
                  </a:cubicBezTo>
                  <a:cubicBezTo>
                    <a:pt x="1678" y="4322"/>
                    <a:pt x="1687" y="4332"/>
                    <a:pt x="1699" y="4332"/>
                  </a:cubicBezTo>
                  <a:cubicBezTo>
                    <a:pt x="1711" y="4332"/>
                    <a:pt x="1720" y="4322"/>
                    <a:pt x="1720" y="4311"/>
                  </a:cubicBezTo>
                  <a:cubicBezTo>
                    <a:pt x="1720" y="4299"/>
                    <a:pt x="1711" y="4290"/>
                    <a:pt x="1699" y="4290"/>
                  </a:cubicBezTo>
                  <a:moveTo>
                    <a:pt x="3789" y="4290"/>
                  </a:moveTo>
                  <a:cubicBezTo>
                    <a:pt x="3777" y="4290"/>
                    <a:pt x="3768" y="4299"/>
                    <a:pt x="3768" y="4311"/>
                  </a:cubicBezTo>
                  <a:cubicBezTo>
                    <a:pt x="3768" y="4322"/>
                    <a:pt x="3777" y="4332"/>
                    <a:pt x="3789" y="4332"/>
                  </a:cubicBezTo>
                  <a:cubicBezTo>
                    <a:pt x="3800" y="4332"/>
                    <a:pt x="3810" y="4322"/>
                    <a:pt x="3810" y="4311"/>
                  </a:cubicBezTo>
                  <a:cubicBezTo>
                    <a:pt x="3810" y="4299"/>
                    <a:pt x="3800" y="4290"/>
                    <a:pt x="3789" y="4290"/>
                  </a:cubicBezTo>
                  <a:moveTo>
                    <a:pt x="1" y="4179"/>
                  </a:moveTo>
                  <a:cubicBezTo>
                    <a:pt x="1" y="4179"/>
                    <a:pt x="0" y="4179"/>
                    <a:pt x="0" y="4180"/>
                  </a:cubicBezTo>
                  <a:cubicBezTo>
                    <a:pt x="0" y="4180"/>
                    <a:pt x="1" y="4181"/>
                    <a:pt x="1" y="4181"/>
                  </a:cubicBezTo>
                  <a:cubicBezTo>
                    <a:pt x="1" y="4181"/>
                    <a:pt x="2" y="4180"/>
                    <a:pt x="2" y="4180"/>
                  </a:cubicBezTo>
                  <a:cubicBezTo>
                    <a:pt x="2" y="4179"/>
                    <a:pt x="1" y="4179"/>
                    <a:pt x="1" y="4179"/>
                  </a:cubicBezTo>
                  <a:moveTo>
                    <a:pt x="5487" y="4179"/>
                  </a:moveTo>
                  <a:cubicBezTo>
                    <a:pt x="5486" y="4179"/>
                    <a:pt x="5486" y="4179"/>
                    <a:pt x="5486" y="4180"/>
                  </a:cubicBezTo>
                  <a:cubicBezTo>
                    <a:pt x="5486" y="4180"/>
                    <a:pt x="5486" y="4181"/>
                    <a:pt x="5487" y="4181"/>
                  </a:cubicBezTo>
                  <a:cubicBezTo>
                    <a:pt x="5487" y="4181"/>
                    <a:pt x="5487" y="4180"/>
                    <a:pt x="5487" y="4180"/>
                  </a:cubicBezTo>
                  <a:cubicBezTo>
                    <a:pt x="5487" y="4179"/>
                    <a:pt x="5487" y="4179"/>
                    <a:pt x="5487" y="4179"/>
                  </a:cubicBezTo>
                  <a:moveTo>
                    <a:pt x="132" y="4177"/>
                  </a:moveTo>
                  <a:cubicBezTo>
                    <a:pt x="130" y="4177"/>
                    <a:pt x="129" y="4179"/>
                    <a:pt x="129" y="4180"/>
                  </a:cubicBezTo>
                  <a:cubicBezTo>
                    <a:pt x="129" y="4181"/>
                    <a:pt x="130" y="4182"/>
                    <a:pt x="132" y="4182"/>
                  </a:cubicBezTo>
                  <a:cubicBezTo>
                    <a:pt x="133" y="4182"/>
                    <a:pt x="134" y="4181"/>
                    <a:pt x="134" y="4180"/>
                  </a:cubicBezTo>
                  <a:cubicBezTo>
                    <a:pt x="134" y="4179"/>
                    <a:pt x="133" y="4177"/>
                    <a:pt x="132" y="4177"/>
                  </a:cubicBezTo>
                  <a:moveTo>
                    <a:pt x="5356" y="4177"/>
                  </a:moveTo>
                  <a:cubicBezTo>
                    <a:pt x="5355" y="4177"/>
                    <a:pt x="5353" y="4179"/>
                    <a:pt x="5353" y="4180"/>
                  </a:cubicBezTo>
                  <a:cubicBezTo>
                    <a:pt x="5353" y="4181"/>
                    <a:pt x="5355" y="4182"/>
                    <a:pt x="5356" y="4182"/>
                  </a:cubicBezTo>
                  <a:cubicBezTo>
                    <a:pt x="5357" y="4182"/>
                    <a:pt x="5358" y="4181"/>
                    <a:pt x="5358" y="4180"/>
                  </a:cubicBezTo>
                  <a:cubicBezTo>
                    <a:pt x="5358" y="4179"/>
                    <a:pt x="5357" y="4177"/>
                    <a:pt x="5356" y="4177"/>
                  </a:cubicBezTo>
                  <a:moveTo>
                    <a:pt x="262" y="4176"/>
                  </a:moveTo>
                  <a:cubicBezTo>
                    <a:pt x="260" y="4176"/>
                    <a:pt x="258" y="4178"/>
                    <a:pt x="258" y="4180"/>
                  </a:cubicBezTo>
                  <a:cubicBezTo>
                    <a:pt x="258" y="4182"/>
                    <a:pt x="260" y="4184"/>
                    <a:pt x="262" y="4184"/>
                  </a:cubicBezTo>
                  <a:cubicBezTo>
                    <a:pt x="265" y="4184"/>
                    <a:pt x="267" y="4182"/>
                    <a:pt x="267" y="4180"/>
                  </a:cubicBezTo>
                  <a:cubicBezTo>
                    <a:pt x="267" y="4178"/>
                    <a:pt x="265" y="4176"/>
                    <a:pt x="262" y="4176"/>
                  </a:cubicBezTo>
                  <a:moveTo>
                    <a:pt x="5225" y="4176"/>
                  </a:moveTo>
                  <a:cubicBezTo>
                    <a:pt x="5223" y="4176"/>
                    <a:pt x="5221" y="4178"/>
                    <a:pt x="5221" y="4180"/>
                  </a:cubicBezTo>
                  <a:cubicBezTo>
                    <a:pt x="5221" y="4182"/>
                    <a:pt x="5223" y="4184"/>
                    <a:pt x="5225" y="4184"/>
                  </a:cubicBezTo>
                  <a:cubicBezTo>
                    <a:pt x="5228" y="4184"/>
                    <a:pt x="5230" y="4182"/>
                    <a:pt x="5230" y="4180"/>
                  </a:cubicBezTo>
                  <a:cubicBezTo>
                    <a:pt x="5230" y="4178"/>
                    <a:pt x="5228" y="4176"/>
                    <a:pt x="5225" y="4176"/>
                  </a:cubicBezTo>
                  <a:moveTo>
                    <a:pt x="393" y="4174"/>
                  </a:moveTo>
                  <a:cubicBezTo>
                    <a:pt x="389" y="4174"/>
                    <a:pt x="387" y="4177"/>
                    <a:pt x="387" y="4180"/>
                  </a:cubicBezTo>
                  <a:cubicBezTo>
                    <a:pt x="387" y="4183"/>
                    <a:pt x="389" y="4186"/>
                    <a:pt x="393" y="4186"/>
                  </a:cubicBezTo>
                  <a:cubicBezTo>
                    <a:pt x="396" y="4186"/>
                    <a:pt x="399" y="4183"/>
                    <a:pt x="399" y="4180"/>
                  </a:cubicBezTo>
                  <a:cubicBezTo>
                    <a:pt x="399" y="4177"/>
                    <a:pt x="396" y="4174"/>
                    <a:pt x="393" y="4174"/>
                  </a:cubicBezTo>
                  <a:moveTo>
                    <a:pt x="5095" y="4174"/>
                  </a:moveTo>
                  <a:cubicBezTo>
                    <a:pt x="5091" y="4174"/>
                    <a:pt x="5089" y="4177"/>
                    <a:pt x="5089" y="4180"/>
                  </a:cubicBezTo>
                  <a:cubicBezTo>
                    <a:pt x="5089" y="4183"/>
                    <a:pt x="5091" y="4186"/>
                    <a:pt x="5095" y="4186"/>
                  </a:cubicBezTo>
                  <a:cubicBezTo>
                    <a:pt x="5098" y="4186"/>
                    <a:pt x="5101" y="4183"/>
                    <a:pt x="5101" y="4180"/>
                  </a:cubicBezTo>
                  <a:cubicBezTo>
                    <a:pt x="5101" y="4177"/>
                    <a:pt x="5098" y="4174"/>
                    <a:pt x="5095" y="4174"/>
                  </a:cubicBezTo>
                  <a:moveTo>
                    <a:pt x="523" y="4172"/>
                  </a:moveTo>
                  <a:cubicBezTo>
                    <a:pt x="519" y="4172"/>
                    <a:pt x="516" y="4176"/>
                    <a:pt x="516" y="4180"/>
                  </a:cubicBezTo>
                  <a:cubicBezTo>
                    <a:pt x="516" y="4184"/>
                    <a:pt x="519" y="4188"/>
                    <a:pt x="523" y="4188"/>
                  </a:cubicBezTo>
                  <a:cubicBezTo>
                    <a:pt x="528" y="4188"/>
                    <a:pt x="531" y="4184"/>
                    <a:pt x="531" y="4180"/>
                  </a:cubicBezTo>
                  <a:cubicBezTo>
                    <a:pt x="531" y="4176"/>
                    <a:pt x="528" y="4172"/>
                    <a:pt x="523" y="4172"/>
                  </a:cubicBezTo>
                  <a:moveTo>
                    <a:pt x="4964" y="4172"/>
                  </a:moveTo>
                  <a:cubicBezTo>
                    <a:pt x="4960" y="4172"/>
                    <a:pt x="4956" y="4175"/>
                    <a:pt x="4956" y="4180"/>
                  </a:cubicBezTo>
                  <a:cubicBezTo>
                    <a:pt x="4956" y="4184"/>
                    <a:pt x="4960" y="4188"/>
                    <a:pt x="4964" y="4188"/>
                  </a:cubicBezTo>
                  <a:cubicBezTo>
                    <a:pt x="4969" y="4188"/>
                    <a:pt x="4972" y="4184"/>
                    <a:pt x="4972" y="4180"/>
                  </a:cubicBezTo>
                  <a:cubicBezTo>
                    <a:pt x="4972" y="4175"/>
                    <a:pt x="4969" y="4172"/>
                    <a:pt x="4964" y="4172"/>
                  </a:cubicBezTo>
                  <a:moveTo>
                    <a:pt x="654" y="4170"/>
                  </a:moveTo>
                  <a:cubicBezTo>
                    <a:pt x="649" y="4170"/>
                    <a:pt x="645" y="4175"/>
                    <a:pt x="645" y="4180"/>
                  </a:cubicBezTo>
                  <a:cubicBezTo>
                    <a:pt x="645" y="4185"/>
                    <a:pt x="649" y="4189"/>
                    <a:pt x="654" y="4189"/>
                  </a:cubicBezTo>
                  <a:cubicBezTo>
                    <a:pt x="659" y="4189"/>
                    <a:pt x="664" y="4185"/>
                    <a:pt x="664" y="4180"/>
                  </a:cubicBezTo>
                  <a:cubicBezTo>
                    <a:pt x="664" y="4175"/>
                    <a:pt x="659" y="4170"/>
                    <a:pt x="654" y="4170"/>
                  </a:cubicBezTo>
                  <a:moveTo>
                    <a:pt x="4834" y="4170"/>
                  </a:moveTo>
                  <a:cubicBezTo>
                    <a:pt x="4828" y="4170"/>
                    <a:pt x="4824" y="4174"/>
                    <a:pt x="4824" y="4180"/>
                  </a:cubicBezTo>
                  <a:cubicBezTo>
                    <a:pt x="4824" y="4185"/>
                    <a:pt x="4828" y="4190"/>
                    <a:pt x="4834" y="4190"/>
                  </a:cubicBezTo>
                  <a:cubicBezTo>
                    <a:pt x="4839" y="4190"/>
                    <a:pt x="4843" y="4185"/>
                    <a:pt x="4843" y="4180"/>
                  </a:cubicBezTo>
                  <a:cubicBezTo>
                    <a:pt x="4843" y="4174"/>
                    <a:pt x="4839" y="4170"/>
                    <a:pt x="4834" y="4170"/>
                  </a:cubicBezTo>
                  <a:moveTo>
                    <a:pt x="785" y="4169"/>
                  </a:moveTo>
                  <a:cubicBezTo>
                    <a:pt x="779" y="4169"/>
                    <a:pt x="773" y="4174"/>
                    <a:pt x="773" y="4180"/>
                  </a:cubicBezTo>
                  <a:cubicBezTo>
                    <a:pt x="773" y="4186"/>
                    <a:pt x="779" y="4191"/>
                    <a:pt x="785" y="4191"/>
                  </a:cubicBezTo>
                  <a:cubicBezTo>
                    <a:pt x="791" y="4191"/>
                    <a:pt x="796" y="4186"/>
                    <a:pt x="796" y="4180"/>
                  </a:cubicBezTo>
                  <a:cubicBezTo>
                    <a:pt x="796" y="4174"/>
                    <a:pt x="791" y="4169"/>
                    <a:pt x="785" y="4169"/>
                  </a:cubicBezTo>
                  <a:moveTo>
                    <a:pt x="4703" y="4168"/>
                  </a:moveTo>
                  <a:cubicBezTo>
                    <a:pt x="4697" y="4168"/>
                    <a:pt x="4691" y="4174"/>
                    <a:pt x="4691" y="4180"/>
                  </a:cubicBezTo>
                  <a:cubicBezTo>
                    <a:pt x="4691" y="4186"/>
                    <a:pt x="4697" y="4191"/>
                    <a:pt x="4703" y="4191"/>
                  </a:cubicBezTo>
                  <a:cubicBezTo>
                    <a:pt x="4709" y="4191"/>
                    <a:pt x="4714" y="4186"/>
                    <a:pt x="4714" y="4180"/>
                  </a:cubicBezTo>
                  <a:cubicBezTo>
                    <a:pt x="4714" y="4174"/>
                    <a:pt x="4709" y="4168"/>
                    <a:pt x="4703" y="4168"/>
                  </a:cubicBezTo>
                  <a:moveTo>
                    <a:pt x="915" y="4167"/>
                  </a:moveTo>
                  <a:cubicBezTo>
                    <a:pt x="908" y="4167"/>
                    <a:pt x="902" y="4173"/>
                    <a:pt x="902" y="4180"/>
                  </a:cubicBezTo>
                  <a:cubicBezTo>
                    <a:pt x="902" y="4187"/>
                    <a:pt x="908" y="4193"/>
                    <a:pt x="915" y="4193"/>
                  </a:cubicBezTo>
                  <a:cubicBezTo>
                    <a:pt x="923" y="4193"/>
                    <a:pt x="928" y="4187"/>
                    <a:pt x="928" y="4180"/>
                  </a:cubicBezTo>
                  <a:cubicBezTo>
                    <a:pt x="928" y="4173"/>
                    <a:pt x="923" y="4167"/>
                    <a:pt x="915" y="4167"/>
                  </a:cubicBezTo>
                  <a:moveTo>
                    <a:pt x="4572" y="4167"/>
                  </a:moveTo>
                  <a:cubicBezTo>
                    <a:pt x="4565" y="4167"/>
                    <a:pt x="4559" y="4173"/>
                    <a:pt x="4559" y="4180"/>
                  </a:cubicBezTo>
                  <a:cubicBezTo>
                    <a:pt x="4559" y="4187"/>
                    <a:pt x="4565" y="4193"/>
                    <a:pt x="4572" y="4193"/>
                  </a:cubicBezTo>
                  <a:cubicBezTo>
                    <a:pt x="4580" y="4193"/>
                    <a:pt x="4585" y="4187"/>
                    <a:pt x="4585" y="4180"/>
                  </a:cubicBezTo>
                  <a:cubicBezTo>
                    <a:pt x="4585" y="4173"/>
                    <a:pt x="4580" y="4167"/>
                    <a:pt x="4572" y="4167"/>
                  </a:cubicBezTo>
                  <a:moveTo>
                    <a:pt x="1046" y="4165"/>
                  </a:moveTo>
                  <a:cubicBezTo>
                    <a:pt x="1038" y="4165"/>
                    <a:pt x="1031" y="4172"/>
                    <a:pt x="1031" y="4180"/>
                  </a:cubicBezTo>
                  <a:cubicBezTo>
                    <a:pt x="1031" y="4188"/>
                    <a:pt x="1038" y="4195"/>
                    <a:pt x="1046" y="4195"/>
                  </a:cubicBezTo>
                  <a:cubicBezTo>
                    <a:pt x="1054" y="4195"/>
                    <a:pt x="1061" y="4188"/>
                    <a:pt x="1061" y="4180"/>
                  </a:cubicBezTo>
                  <a:cubicBezTo>
                    <a:pt x="1061" y="4172"/>
                    <a:pt x="1054" y="4165"/>
                    <a:pt x="1046" y="4165"/>
                  </a:cubicBezTo>
                  <a:moveTo>
                    <a:pt x="4442" y="4165"/>
                  </a:moveTo>
                  <a:cubicBezTo>
                    <a:pt x="4433" y="4165"/>
                    <a:pt x="4427" y="4172"/>
                    <a:pt x="4427" y="4180"/>
                  </a:cubicBezTo>
                  <a:cubicBezTo>
                    <a:pt x="4427" y="4188"/>
                    <a:pt x="4433" y="4195"/>
                    <a:pt x="4442" y="4195"/>
                  </a:cubicBezTo>
                  <a:cubicBezTo>
                    <a:pt x="4450" y="4195"/>
                    <a:pt x="4457" y="4188"/>
                    <a:pt x="4457" y="4180"/>
                  </a:cubicBezTo>
                  <a:cubicBezTo>
                    <a:pt x="4457" y="4172"/>
                    <a:pt x="4450" y="4165"/>
                    <a:pt x="4442" y="4165"/>
                  </a:cubicBezTo>
                  <a:moveTo>
                    <a:pt x="1177" y="4164"/>
                  </a:moveTo>
                  <a:cubicBezTo>
                    <a:pt x="1168" y="4164"/>
                    <a:pt x="1160" y="4171"/>
                    <a:pt x="1160" y="4180"/>
                  </a:cubicBezTo>
                  <a:cubicBezTo>
                    <a:pt x="1160" y="4189"/>
                    <a:pt x="1168" y="4196"/>
                    <a:pt x="1177" y="4196"/>
                  </a:cubicBezTo>
                  <a:cubicBezTo>
                    <a:pt x="1186" y="4196"/>
                    <a:pt x="1193" y="4189"/>
                    <a:pt x="1193" y="4180"/>
                  </a:cubicBezTo>
                  <a:cubicBezTo>
                    <a:pt x="1193" y="4171"/>
                    <a:pt x="1186" y="4164"/>
                    <a:pt x="1177" y="4164"/>
                  </a:cubicBezTo>
                  <a:moveTo>
                    <a:pt x="4311" y="4163"/>
                  </a:moveTo>
                  <a:cubicBezTo>
                    <a:pt x="4302" y="4163"/>
                    <a:pt x="4294" y="4171"/>
                    <a:pt x="4294" y="4180"/>
                  </a:cubicBezTo>
                  <a:cubicBezTo>
                    <a:pt x="4294" y="4189"/>
                    <a:pt x="4302" y="4197"/>
                    <a:pt x="4311" y="4197"/>
                  </a:cubicBezTo>
                  <a:cubicBezTo>
                    <a:pt x="4320" y="4197"/>
                    <a:pt x="4328" y="4189"/>
                    <a:pt x="4328" y="4180"/>
                  </a:cubicBezTo>
                  <a:cubicBezTo>
                    <a:pt x="4328" y="4171"/>
                    <a:pt x="4320" y="4163"/>
                    <a:pt x="4311" y="4163"/>
                  </a:cubicBezTo>
                  <a:moveTo>
                    <a:pt x="1307" y="4162"/>
                  </a:moveTo>
                  <a:cubicBezTo>
                    <a:pt x="1297" y="4162"/>
                    <a:pt x="1289" y="4170"/>
                    <a:pt x="1289" y="4180"/>
                  </a:cubicBezTo>
                  <a:cubicBezTo>
                    <a:pt x="1289" y="4190"/>
                    <a:pt x="1297" y="4198"/>
                    <a:pt x="1307" y="4198"/>
                  </a:cubicBezTo>
                  <a:cubicBezTo>
                    <a:pt x="1317" y="4198"/>
                    <a:pt x="1325" y="4190"/>
                    <a:pt x="1325" y="4180"/>
                  </a:cubicBezTo>
                  <a:cubicBezTo>
                    <a:pt x="1325" y="4170"/>
                    <a:pt x="1317" y="4162"/>
                    <a:pt x="1307" y="4162"/>
                  </a:cubicBezTo>
                  <a:moveTo>
                    <a:pt x="4180" y="4162"/>
                  </a:moveTo>
                  <a:cubicBezTo>
                    <a:pt x="4170" y="4162"/>
                    <a:pt x="4162" y="4170"/>
                    <a:pt x="4162" y="4180"/>
                  </a:cubicBezTo>
                  <a:cubicBezTo>
                    <a:pt x="4162" y="4190"/>
                    <a:pt x="4170" y="4198"/>
                    <a:pt x="4180" y="4198"/>
                  </a:cubicBezTo>
                  <a:cubicBezTo>
                    <a:pt x="4190" y="4198"/>
                    <a:pt x="4199" y="4190"/>
                    <a:pt x="4199" y="4180"/>
                  </a:cubicBezTo>
                  <a:cubicBezTo>
                    <a:pt x="4199" y="4170"/>
                    <a:pt x="4190" y="4162"/>
                    <a:pt x="4180" y="4162"/>
                  </a:cubicBezTo>
                  <a:moveTo>
                    <a:pt x="1438" y="4160"/>
                  </a:moveTo>
                  <a:cubicBezTo>
                    <a:pt x="1427" y="4160"/>
                    <a:pt x="1418" y="4169"/>
                    <a:pt x="1418" y="4180"/>
                  </a:cubicBezTo>
                  <a:cubicBezTo>
                    <a:pt x="1418" y="4191"/>
                    <a:pt x="1427" y="4199"/>
                    <a:pt x="1438" y="4199"/>
                  </a:cubicBezTo>
                  <a:cubicBezTo>
                    <a:pt x="1449" y="4199"/>
                    <a:pt x="1457" y="4191"/>
                    <a:pt x="1457" y="4180"/>
                  </a:cubicBezTo>
                  <a:cubicBezTo>
                    <a:pt x="1457" y="4169"/>
                    <a:pt x="1449" y="4160"/>
                    <a:pt x="1438" y="4160"/>
                  </a:cubicBezTo>
                  <a:moveTo>
                    <a:pt x="4050" y="4160"/>
                  </a:moveTo>
                  <a:cubicBezTo>
                    <a:pt x="4039" y="4160"/>
                    <a:pt x="4030" y="4169"/>
                    <a:pt x="4030" y="4180"/>
                  </a:cubicBezTo>
                  <a:cubicBezTo>
                    <a:pt x="4030" y="4191"/>
                    <a:pt x="4039" y="4199"/>
                    <a:pt x="4050" y="4199"/>
                  </a:cubicBezTo>
                  <a:cubicBezTo>
                    <a:pt x="4061" y="4199"/>
                    <a:pt x="4069" y="4191"/>
                    <a:pt x="4069" y="4180"/>
                  </a:cubicBezTo>
                  <a:cubicBezTo>
                    <a:pt x="4069" y="4169"/>
                    <a:pt x="4061" y="4160"/>
                    <a:pt x="4050" y="4160"/>
                  </a:cubicBezTo>
                  <a:moveTo>
                    <a:pt x="1568" y="4159"/>
                  </a:moveTo>
                  <a:cubicBezTo>
                    <a:pt x="1557" y="4159"/>
                    <a:pt x="1547" y="4168"/>
                    <a:pt x="1547" y="4180"/>
                  </a:cubicBezTo>
                  <a:cubicBezTo>
                    <a:pt x="1547" y="4192"/>
                    <a:pt x="1557" y="4201"/>
                    <a:pt x="1568" y="4201"/>
                  </a:cubicBezTo>
                  <a:cubicBezTo>
                    <a:pt x="1580" y="4201"/>
                    <a:pt x="1589" y="4192"/>
                    <a:pt x="1589" y="4180"/>
                  </a:cubicBezTo>
                  <a:cubicBezTo>
                    <a:pt x="1589" y="4168"/>
                    <a:pt x="1580" y="4159"/>
                    <a:pt x="1568" y="4159"/>
                  </a:cubicBezTo>
                  <a:moveTo>
                    <a:pt x="3919" y="4159"/>
                  </a:moveTo>
                  <a:cubicBezTo>
                    <a:pt x="3908" y="4159"/>
                    <a:pt x="3898" y="4168"/>
                    <a:pt x="3898" y="4180"/>
                  </a:cubicBezTo>
                  <a:cubicBezTo>
                    <a:pt x="3898" y="4192"/>
                    <a:pt x="3908" y="4201"/>
                    <a:pt x="3919" y="4201"/>
                  </a:cubicBezTo>
                  <a:cubicBezTo>
                    <a:pt x="3931" y="4201"/>
                    <a:pt x="3940" y="4192"/>
                    <a:pt x="3940" y="4180"/>
                  </a:cubicBezTo>
                  <a:cubicBezTo>
                    <a:pt x="3940" y="4168"/>
                    <a:pt x="3931" y="4159"/>
                    <a:pt x="3919" y="4159"/>
                  </a:cubicBezTo>
                  <a:moveTo>
                    <a:pt x="1699" y="4157"/>
                  </a:moveTo>
                  <a:cubicBezTo>
                    <a:pt x="1687" y="4157"/>
                    <a:pt x="1677" y="4168"/>
                    <a:pt x="1677" y="4180"/>
                  </a:cubicBezTo>
                  <a:cubicBezTo>
                    <a:pt x="1677" y="4192"/>
                    <a:pt x="1687" y="4202"/>
                    <a:pt x="1699" y="4202"/>
                  </a:cubicBezTo>
                  <a:cubicBezTo>
                    <a:pt x="1711" y="4202"/>
                    <a:pt x="1721" y="4192"/>
                    <a:pt x="1721" y="4180"/>
                  </a:cubicBezTo>
                  <a:cubicBezTo>
                    <a:pt x="1721" y="4168"/>
                    <a:pt x="1711" y="4157"/>
                    <a:pt x="1699" y="4157"/>
                  </a:cubicBezTo>
                  <a:moveTo>
                    <a:pt x="3789" y="4157"/>
                  </a:moveTo>
                  <a:cubicBezTo>
                    <a:pt x="3776" y="4157"/>
                    <a:pt x="3766" y="4168"/>
                    <a:pt x="3766" y="4180"/>
                  </a:cubicBezTo>
                  <a:cubicBezTo>
                    <a:pt x="3766" y="4192"/>
                    <a:pt x="3776" y="4202"/>
                    <a:pt x="3789" y="4202"/>
                  </a:cubicBezTo>
                  <a:cubicBezTo>
                    <a:pt x="3801" y="4202"/>
                    <a:pt x="3811" y="4192"/>
                    <a:pt x="3811" y="4180"/>
                  </a:cubicBezTo>
                  <a:cubicBezTo>
                    <a:pt x="3811" y="4168"/>
                    <a:pt x="3801" y="4157"/>
                    <a:pt x="3789" y="4157"/>
                  </a:cubicBezTo>
                  <a:moveTo>
                    <a:pt x="1" y="4048"/>
                  </a:moveTo>
                  <a:cubicBezTo>
                    <a:pt x="0" y="4048"/>
                    <a:pt x="0" y="4048"/>
                    <a:pt x="0" y="4049"/>
                  </a:cubicBezTo>
                  <a:cubicBezTo>
                    <a:pt x="0" y="4050"/>
                    <a:pt x="0" y="4051"/>
                    <a:pt x="1" y="4051"/>
                  </a:cubicBezTo>
                  <a:cubicBezTo>
                    <a:pt x="2" y="4051"/>
                    <a:pt x="3" y="4050"/>
                    <a:pt x="3" y="4049"/>
                  </a:cubicBezTo>
                  <a:cubicBezTo>
                    <a:pt x="3" y="4048"/>
                    <a:pt x="2" y="4048"/>
                    <a:pt x="1" y="4048"/>
                  </a:cubicBezTo>
                  <a:moveTo>
                    <a:pt x="5487" y="4048"/>
                  </a:moveTo>
                  <a:cubicBezTo>
                    <a:pt x="5486" y="4048"/>
                    <a:pt x="5485" y="4048"/>
                    <a:pt x="5485" y="4049"/>
                  </a:cubicBezTo>
                  <a:cubicBezTo>
                    <a:pt x="5485" y="4050"/>
                    <a:pt x="5486" y="4051"/>
                    <a:pt x="5487" y="4051"/>
                  </a:cubicBezTo>
                  <a:cubicBezTo>
                    <a:pt x="5487" y="4051"/>
                    <a:pt x="5488" y="4050"/>
                    <a:pt x="5488" y="4049"/>
                  </a:cubicBezTo>
                  <a:cubicBezTo>
                    <a:pt x="5488" y="4048"/>
                    <a:pt x="5487" y="4048"/>
                    <a:pt x="5487" y="4048"/>
                  </a:cubicBezTo>
                  <a:moveTo>
                    <a:pt x="132" y="4046"/>
                  </a:moveTo>
                  <a:cubicBezTo>
                    <a:pt x="130" y="4046"/>
                    <a:pt x="128" y="4047"/>
                    <a:pt x="128" y="4049"/>
                  </a:cubicBezTo>
                  <a:cubicBezTo>
                    <a:pt x="128" y="4051"/>
                    <a:pt x="130" y="4053"/>
                    <a:pt x="132" y="4053"/>
                  </a:cubicBezTo>
                  <a:cubicBezTo>
                    <a:pt x="133" y="4053"/>
                    <a:pt x="135" y="4051"/>
                    <a:pt x="135" y="4049"/>
                  </a:cubicBezTo>
                  <a:cubicBezTo>
                    <a:pt x="135" y="4047"/>
                    <a:pt x="133" y="4046"/>
                    <a:pt x="132" y="4046"/>
                  </a:cubicBezTo>
                  <a:moveTo>
                    <a:pt x="5356" y="4046"/>
                  </a:moveTo>
                  <a:cubicBezTo>
                    <a:pt x="5354" y="4046"/>
                    <a:pt x="5353" y="4047"/>
                    <a:pt x="5353" y="4049"/>
                  </a:cubicBezTo>
                  <a:cubicBezTo>
                    <a:pt x="5353" y="4051"/>
                    <a:pt x="5354" y="4053"/>
                    <a:pt x="5356" y="4053"/>
                  </a:cubicBezTo>
                  <a:cubicBezTo>
                    <a:pt x="5358" y="4053"/>
                    <a:pt x="5359" y="4051"/>
                    <a:pt x="5359" y="4049"/>
                  </a:cubicBezTo>
                  <a:cubicBezTo>
                    <a:pt x="5359" y="4047"/>
                    <a:pt x="5358" y="4046"/>
                    <a:pt x="5356" y="4046"/>
                  </a:cubicBezTo>
                  <a:moveTo>
                    <a:pt x="262" y="4044"/>
                  </a:moveTo>
                  <a:cubicBezTo>
                    <a:pt x="259" y="4044"/>
                    <a:pt x="257" y="4046"/>
                    <a:pt x="257" y="4049"/>
                  </a:cubicBezTo>
                  <a:cubicBezTo>
                    <a:pt x="257" y="4052"/>
                    <a:pt x="259" y="4054"/>
                    <a:pt x="262" y="4054"/>
                  </a:cubicBezTo>
                  <a:cubicBezTo>
                    <a:pt x="265" y="4054"/>
                    <a:pt x="267" y="4052"/>
                    <a:pt x="267" y="4049"/>
                  </a:cubicBezTo>
                  <a:cubicBezTo>
                    <a:pt x="267" y="4046"/>
                    <a:pt x="265" y="4044"/>
                    <a:pt x="262" y="4044"/>
                  </a:cubicBezTo>
                  <a:moveTo>
                    <a:pt x="5225" y="4044"/>
                  </a:moveTo>
                  <a:cubicBezTo>
                    <a:pt x="5223" y="4044"/>
                    <a:pt x="5220" y="4046"/>
                    <a:pt x="5220" y="4049"/>
                  </a:cubicBezTo>
                  <a:cubicBezTo>
                    <a:pt x="5220" y="4052"/>
                    <a:pt x="5223" y="4054"/>
                    <a:pt x="5225" y="4054"/>
                  </a:cubicBezTo>
                  <a:cubicBezTo>
                    <a:pt x="5228" y="4054"/>
                    <a:pt x="5230" y="4052"/>
                    <a:pt x="5230" y="4049"/>
                  </a:cubicBezTo>
                  <a:cubicBezTo>
                    <a:pt x="5230" y="4046"/>
                    <a:pt x="5228" y="4044"/>
                    <a:pt x="5225" y="4044"/>
                  </a:cubicBezTo>
                  <a:moveTo>
                    <a:pt x="393" y="4042"/>
                  </a:moveTo>
                  <a:cubicBezTo>
                    <a:pt x="389" y="4042"/>
                    <a:pt x="386" y="4045"/>
                    <a:pt x="386" y="4049"/>
                  </a:cubicBezTo>
                  <a:cubicBezTo>
                    <a:pt x="386" y="4053"/>
                    <a:pt x="389" y="4056"/>
                    <a:pt x="393" y="4056"/>
                  </a:cubicBezTo>
                  <a:cubicBezTo>
                    <a:pt x="397" y="4056"/>
                    <a:pt x="400" y="4053"/>
                    <a:pt x="400" y="4049"/>
                  </a:cubicBezTo>
                  <a:cubicBezTo>
                    <a:pt x="400" y="4045"/>
                    <a:pt x="397" y="4042"/>
                    <a:pt x="393" y="4042"/>
                  </a:cubicBezTo>
                  <a:moveTo>
                    <a:pt x="5095" y="4042"/>
                  </a:moveTo>
                  <a:cubicBezTo>
                    <a:pt x="5091" y="4042"/>
                    <a:pt x="5088" y="4045"/>
                    <a:pt x="5088" y="4049"/>
                  </a:cubicBezTo>
                  <a:cubicBezTo>
                    <a:pt x="5088" y="4053"/>
                    <a:pt x="5091" y="4056"/>
                    <a:pt x="5095" y="4056"/>
                  </a:cubicBezTo>
                  <a:cubicBezTo>
                    <a:pt x="5099" y="4056"/>
                    <a:pt x="5102" y="4053"/>
                    <a:pt x="5102" y="4049"/>
                  </a:cubicBezTo>
                  <a:cubicBezTo>
                    <a:pt x="5102" y="4045"/>
                    <a:pt x="5099" y="4042"/>
                    <a:pt x="5095" y="4042"/>
                  </a:cubicBezTo>
                  <a:moveTo>
                    <a:pt x="523" y="4041"/>
                  </a:moveTo>
                  <a:cubicBezTo>
                    <a:pt x="519" y="4041"/>
                    <a:pt x="515" y="4044"/>
                    <a:pt x="515" y="4049"/>
                  </a:cubicBezTo>
                  <a:cubicBezTo>
                    <a:pt x="515" y="4054"/>
                    <a:pt x="519" y="4058"/>
                    <a:pt x="523" y="4058"/>
                  </a:cubicBezTo>
                  <a:cubicBezTo>
                    <a:pt x="528" y="4058"/>
                    <a:pt x="532" y="4054"/>
                    <a:pt x="532" y="4049"/>
                  </a:cubicBezTo>
                  <a:cubicBezTo>
                    <a:pt x="532" y="4044"/>
                    <a:pt x="528" y="4041"/>
                    <a:pt x="523" y="4041"/>
                  </a:cubicBezTo>
                  <a:moveTo>
                    <a:pt x="4964" y="4041"/>
                  </a:moveTo>
                  <a:cubicBezTo>
                    <a:pt x="4959" y="4041"/>
                    <a:pt x="4955" y="4044"/>
                    <a:pt x="4955" y="4049"/>
                  </a:cubicBezTo>
                  <a:cubicBezTo>
                    <a:pt x="4955" y="4054"/>
                    <a:pt x="4959" y="4058"/>
                    <a:pt x="4964" y="4058"/>
                  </a:cubicBezTo>
                  <a:cubicBezTo>
                    <a:pt x="4969" y="4058"/>
                    <a:pt x="4973" y="4054"/>
                    <a:pt x="4973" y="4049"/>
                  </a:cubicBezTo>
                  <a:cubicBezTo>
                    <a:pt x="4973" y="4044"/>
                    <a:pt x="4969" y="4041"/>
                    <a:pt x="4964" y="4041"/>
                  </a:cubicBezTo>
                  <a:moveTo>
                    <a:pt x="654" y="4039"/>
                  </a:moveTo>
                  <a:cubicBezTo>
                    <a:pt x="648" y="4039"/>
                    <a:pt x="644" y="4043"/>
                    <a:pt x="644" y="4049"/>
                  </a:cubicBezTo>
                  <a:cubicBezTo>
                    <a:pt x="644" y="4055"/>
                    <a:pt x="648" y="4060"/>
                    <a:pt x="654" y="4060"/>
                  </a:cubicBezTo>
                  <a:cubicBezTo>
                    <a:pt x="660" y="4060"/>
                    <a:pt x="665" y="4055"/>
                    <a:pt x="665" y="4049"/>
                  </a:cubicBezTo>
                  <a:cubicBezTo>
                    <a:pt x="665" y="4043"/>
                    <a:pt x="660" y="4039"/>
                    <a:pt x="654" y="4039"/>
                  </a:cubicBezTo>
                  <a:moveTo>
                    <a:pt x="4834" y="4039"/>
                  </a:moveTo>
                  <a:cubicBezTo>
                    <a:pt x="4828" y="4039"/>
                    <a:pt x="4823" y="4043"/>
                    <a:pt x="4823" y="4049"/>
                  </a:cubicBezTo>
                  <a:cubicBezTo>
                    <a:pt x="4823" y="4055"/>
                    <a:pt x="4828" y="4060"/>
                    <a:pt x="4834" y="4060"/>
                  </a:cubicBezTo>
                  <a:cubicBezTo>
                    <a:pt x="4839" y="4060"/>
                    <a:pt x="4844" y="4055"/>
                    <a:pt x="4844" y="4049"/>
                  </a:cubicBezTo>
                  <a:cubicBezTo>
                    <a:pt x="4844" y="4043"/>
                    <a:pt x="4839" y="4039"/>
                    <a:pt x="4834" y="4039"/>
                  </a:cubicBezTo>
                  <a:moveTo>
                    <a:pt x="785" y="4037"/>
                  </a:moveTo>
                  <a:cubicBezTo>
                    <a:pt x="778" y="4037"/>
                    <a:pt x="772" y="4042"/>
                    <a:pt x="772" y="4049"/>
                  </a:cubicBezTo>
                  <a:cubicBezTo>
                    <a:pt x="772" y="4056"/>
                    <a:pt x="778" y="4062"/>
                    <a:pt x="785" y="4062"/>
                  </a:cubicBezTo>
                  <a:cubicBezTo>
                    <a:pt x="792" y="4062"/>
                    <a:pt x="797" y="4056"/>
                    <a:pt x="797" y="4049"/>
                  </a:cubicBezTo>
                  <a:cubicBezTo>
                    <a:pt x="797" y="4042"/>
                    <a:pt x="792" y="4037"/>
                    <a:pt x="785" y="4037"/>
                  </a:cubicBezTo>
                  <a:moveTo>
                    <a:pt x="4703" y="4037"/>
                  </a:moveTo>
                  <a:cubicBezTo>
                    <a:pt x="4696" y="4037"/>
                    <a:pt x="4691" y="4042"/>
                    <a:pt x="4691" y="4049"/>
                  </a:cubicBezTo>
                  <a:cubicBezTo>
                    <a:pt x="4691" y="4056"/>
                    <a:pt x="4696" y="4062"/>
                    <a:pt x="4703" y="4062"/>
                  </a:cubicBezTo>
                  <a:cubicBezTo>
                    <a:pt x="4710" y="4062"/>
                    <a:pt x="4715" y="4056"/>
                    <a:pt x="4715" y="4049"/>
                  </a:cubicBezTo>
                  <a:cubicBezTo>
                    <a:pt x="4715" y="4042"/>
                    <a:pt x="4710" y="4037"/>
                    <a:pt x="4703" y="4037"/>
                  </a:cubicBezTo>
                  <a:moveTo>
                    <a:pt x="915" y="4035"/>
                  </a:moveTo>
                  <a:cubicBezTo>
                    <a:pt x="908" y="4035"/>
                    <a:pt x="901" y="4041"/>
                    <a:pt x="901" y="4049"/>
                  </a:cubicBezTo>
                  <a:cubicBezTo>
                    <a:pt x="901" y="4057"/>
                    <a:pt x="908" y="4063"/>
                    <a:pt x="915" y="4063"/>
                  </a:cubicBezTo>
                  <a:cubicBezTo>
                    <a:pt x="923" y="4063"/>
                    <a:pt x="929" y="4057"/>
                    <a:pt x="929" y="4049"/>
                  </a:cubicBezTo>
                  <a:cubicBezTo>
                    <a:pt x="929" y="4041"/>
                    <a:pt x="923" y="4035"/>
                    <a:pt x="915" y="4035"/>
                  </a:cubicBezTo>
                  <a:moveTo>
                    <a:pt x="4572" y="4035"/>
                  </a:moveTo>
                  <a:cubicBezTo>
                    <a:pt x="4565" y="4035"/>
                    <a:pt x="4558" y="4041"/>
                    <a:pt x="4558" y="4049"/>
                  </a:cubicBezTo>
                  <a:cubicBezTo>
                    <a:pt x="4558" y="4057"/>
                    <a:pt x="4565" y="4063"/>
                    <a:pt x="4572" y="4063"/>
                  </a:cubicBezTo>
                  <a:cubicBezTo>
                    <a:pt x="4580" y="4063"/>
                    <a:pt x="4586" y="4057"/>
                    <a:pt x="4586" y="4049"/>
                  </a:cubicBezTo>
                  <a:cubicBezTo>
                    <a:pt x="4586" y="4041"/>
                    <a:pt x="4580" y="4035"/>
                    <a:pt x="4572" y="4035"/>
                  </a:cubicBezTo>
                  <a:moveTo>
                    <a:pt x="1046" y="4033"/>
                  </a:moveTo>
                  <a:cubicBezTo>
                    <a:pt x="1037" y="4033"/>
                    <a:pt x="1030" y="4040"/>
                    <a:pt x="1030" y="4049"/>
                  </a:cubicBezTo>
                  <a:cubicBezTo>
                    <a:pt x="1030" y="4058"/>
                    <a:pt x="1037" y="4065"/>
                    <a:pt x="1046" y="4065"/>
                  </a:cubicBezTo>
                  <a:cubicBezTo>
                    <a:pt x="1055" y="4065"/>
                    <a:pt x="1062" y="4058"/>
                    <a:pt x="1062" y="4049"/>
                  </a:cubicBezTo>
                  <a:cubicBezTo>
                    <a:pt x="1062" y="4040"/>
                    <a:pt x="1055" y="4033"/>
                    <a:pt x="1046" y="4033"/>
                  </a:cubicBezTo>
                  <a:moveTo>
                    <a:pt x="4442" y="4033"/>
                  </a:moveTo>
                  <a:cubicBezTo>
                    <a:pt x="4433" y="4033"/>
                    <a:pt x="4426" y="4040"/>
                    <a:pt x="4426" y="4049"/>
                  </a:cubicBezTo>
                  <a:cubicBezTo>
                    <a:pt x="4426" y="4058"/>
                    <a:pt x="4433" y="4065"/>
                    <a:pt x="4442" y="4065"/>
                  </a:cubicBezTo>
                  <a:cubicBezTo>
                    <a:pt x="4450" y="4065"/>
                    <a:pt x="4458" y="4058"/>
                    <a:pt x="4458" y="4049"/>
                  </a:cubicBezTo>
                  <a:cubicBezTo>
                    <a:pt x="4458" y="4040"/>
                    <a:pt x="4450" y="4033"/>
                    <a:pt x="4442" y="4033"/>
                  </a:cubicBezTo>
                  <a:moveTo>
                    <a:pt x="1177" y="4032"/>
                  </a:moveTo>
                  <a:cubicBezTo>
                    <a:pt x="1167" y="4032"/>
                    <a:pt x="1159" y="4039"/>
                    <a:pt x="1159" y="4049"/>
                  </a:cubicBezTo>
                  <a:cubicBezTo>
                    <a:pt x="1159" y="4059"/>
                    <a:pt x="1167" y="4067"/>
                    <a:pt x="1177" y="4067"/>
                  </a:cubicBezTo>
                  <a:cubicBezTo>
                    <a:pt x="1186" y="4067"/>
                    <a:pt x="1194" y="4059"/>
                    <a:pt x="1194" y="4049"/>
                  </a:cubicBezTo>
                  <a:cubicBezTo>
                    <a:pt x="1194" y="4039"/>
                    <a:pt x="1186" y="4032"/>
                    <a:pt x="1177" y="4032"/>
                  </a:cubicBezTo>
                  <a:moveTo>
                    <a:pt x="4311" y="4032"/>
                  </a:moveTo>
                  <a:cubicBezTo>
                    <a:pt x="4301" y="4032"/>
                    <a:pt x="4293" y="4039"/>
                    <a:pt x="4293" y="4049"/>
                  </a:cubicBezTo>
                  <a:cubicBezTo>
                    <a:pt x="4293" y="4059"/>
                    <a:pt x="4301" y="4067"/>
                    <a:pt x="4311" y="4067"/>
                  </a:cubicBezTo>
                  <a:cubicBezTo>
                    <a:pt x="4321" y="4067"/>
                    <a:pt x="4329" y="4059"/>
                    <a:pt x="4329" y="4049"/>
                  </a:cubicBezTo>
                  <a:cubicBezTo>
                    <a:pt x="4329" y="4039"/>
                    <a:pt x="4321" y="4032"/>
                    <a:pt x="4311" y="4032"/>
                  </a:cubicBezTo>
                  <a:moveTo>
                    <a:pt x="1307" y="4030"/>
                  </a:moveTo>
                  <a:cubicBezTo>
                    <a:pt x="1297" y="4030"/>
                    <a:pt x="1288" y="4039"/>
                    <a:pt x="1288" y="4049"/>
                  </a:cubicBezTo>
                  <a:cubicBezTo>
                    <a:pt x="1288" y="4060"/>
                    <a:pt x="1297" y="4068"/>
                    <a:pt x="1307" y="4068"/>
                  </a:cubicBezTo>
                  <a:cubicBezTo>
                    <a:pt x="1318" y="4068"/>
                    <a:pt x="1326" y="4060"/>
                    <a:pt x="1326" y="4049"/>
                  </a:cubicBezTo>
                  <a:cubicBezTo>
                    <a:pt x="1326" y="4039"/>
                    <a:pt x="1318" y="4030"/>
                    <a:pt x="1307" y="4030"/>
                  </a:cubicBezTo>
                  <a:moveTo>
                    <a:pt x="4180" y="4030"/>
                  </a:moveTo>
                  <a:cubicBezTo>
                    <a:pt x="4170" y="4030"/>
                    <a:pt x="4161" y="4038"/>
                    <a:pt x="4161" y="4049"/>
                  </a:cubicBezTo>
                  <a:cubicBezTo>
                    <a:pt x="4161" y="4060"/>
                    <a:pt x="4170" y="4069"/>
                    <a:pt x="4180" y="4069"/>
                  </a:cubicBezTo>
                  <a:cubicBezTo>
                    <a:pt x="4191" y="4069"/>
                    <a:pt x="4200" y="4060"/>
                    <a:pt x="4200" y="4049"/>
                  </a:cubicBezTo>
                  <a:cubicBezTo>
                    <a:pt x="4200" y="4038"/>
                    <a:pt x="4191" y="4030"/>
                    <a:pt x="4180" y="4030"/>
                  </a:cubicBezTo>
                  <a:moveTo>
                    <a:pt x="1438" y="4028"/>
                  </a:moveTo>
                  <a:cubicBezTo>
                    <a:pt x="1426" y="4028"/>
                    <a:pt x="1417" y="4038"/>
                    <a:pt x="1417" y="4049"/>
                  </a:cubicBezTo>
                  <a:cubicBezTo>
                    <a:pt x="1417" y="4061"/>
                    <a:pt x="1426" y="4070"/>
                    <a:pt x="1438" y="4070"/>
                  </a:cubicBezTo>
                  <a:cubicBezTo>
                    <a:pt x="1449" y="4070"/>
                    <a:pt x="1459" y="4061"/>
                    <a:pt x="1459" y="4049"/>
                  </a:cubicBezTo>
                  <a:cubicBezTo>
                    <a:pt x="1459" y="4038"/>
                    <a:pt x="1449" y="4028"/>
                    <a:pt x="1438" y="4028"/>
                  </a:cubicBezTo>
                  <a:moveTo>
                    <a:pt x="4050" y="4028"/>
                  </a:moveTo>
                  <a:cubicBezTo>
                    <a:pt x="4038" y="4028"/>
                    <a:pt x="4029" y="4038"/>
                    <a:pt x="4029" y="4049"/>
                  </a:cubicBezTo>
                  <a:cubicBezTo>
                    <a:pt x="4029" y="4061"/>
                    <a:pt x="4038" y="4070"/>
                    <a:pt x="4050" y="4070"/>
                  </a:cubicBezTo>
                  <a:cubicBezTo>
                    <a:pt x="4061" y="4070"/>
                    <a:pt x="4071" y="4061"/>
                    <a:pt x="4071" y="4049"/>
                  </a:cubicBezTo>
                  <a:cubicBezTo>
                    <a:pt x="4071" y="4038"/>
                    <a:pt x="4061" y="4028"/>
                    <a:pt x="4050" y="4028"/>
                  </a:cubicBezTo>
                  <a:moveTo>
                    <a:pt x="1568" y="4027"/>
                  </a:moveTo>
                  <a:cubicBezTo>
                    <a:pt x="1556" y="4027"/>
                    <a:pt x="1546" y="4037"/>
                    <a:pt x="1546" y="4049"/>
                  </a:cubicBezTo>
                  <a:cubicBezTo>
                    <a:pt x="1546" y="4062"/>
                    <a:pt x="1556" y="4072"/>
                    <a:pt x="1568" y="4072"/>
                  </a:cubicBezTo>
                  <a:cubicBezTo>
                    <a:pt x="1581" y="4072"/>
                    <a:pt x="1591" y="4062"/>
                    <a:pt x="1591" y="4049"/>
                  </a:cubicBezTo>
                  <a:cubicBezTo>
                    <a:pt x="1591" y="4037"/>
                    <a:pt x="1581" y="4027"/>
                    <a:pt x="1568" y="4027"/>
                  </a:cubicBezTo>
                  <a:moveTo>
                    <a:pt x="3919" y="4027"/>
                  </a:moveTo>
                  <a:cubicBezTo>
                    <a:pt x="3907" y="4027"/>
                    <a:pt x="3897" y="4037"/>
                    <a:pt x="3897" y="4049"/>
                  </a:cubicBezTo>
                  <a:cubicBezTo>
                    <a:pt x="3897" y="4062"/>
                    <a:pt x="3907" y="4072"/>
                    <a:pt x="3919" y="4072"/>
                  </a:cubicBezTo>
                  <a:cubicBezTo>
                    <a:pt x="3932" y="4072"/>
                    <a:pt x="3942" y="4062"/>
                    <a:pt x="3942" y="4049"/>
                  </a:cubicBezTo>
                  <a:cubicBezTo>
                    <a:pt x="3942" y="4037"/>
                    <a:pt x="3932" y="4027"/>
                    <a:pt x="3919" y="4027"/>
                  </a:cubicBezTo>
                  <a:moveTo>
                    <a:pt x="1699" y="4025"/>
                  </a:moveTo>
                  <a:cubicBezTo>
                    <a:pt x="1686" y="4025"/>
                    <a:pt x="1675" y="4036"/>
                    <a:pt x="1675" y="4049"/>
                  </a:cubicBezTo>
                  <a:cubicBezTo>
                    <a:pt x="1675" y="4062"/>
                    <a:pt x="1686" y="4073"/>
                    <a:pt x="1699" y="4073"/>
                  </a:cubicBezTo>
                  <a:cubicBezTo>
                    <a:pt x="1712" y="4073"/>
                    <a:pt x="1723" y="4062"/>
                    <a:pt x="1723" y="4049"/>
                  </a:cubicBezTo>
                  <a:cubicBezTo>
                    <a:pt x="1723" y="4036"/>
                    <a:pt x="1712" y="4025"/>
                    <a:pt x="1699" y="4025"/>
                  </a:cubicBezTo>
                  <a:moveTo>
                    <a:pt x="3789" y="4025"/>
                  </a:moveTo>
                  <a:cubicBezTo>
                    <a:pt x="3775" y="4025"/>
                    <a:pt x="3765" y="4036"/>
                    <a:pt x="3765" y="4049"/>
                  </a:cubicBezTo>
                  <a:cubicBezTo>
                    <a:pt x="3765" y="4062"/>
                    <a:pt x="3775" y="4073"/>
                    <a:pt x="3789" y="4073"/>
                  </a:cubicBezTo>
                  <a:cubicBezTo>
                    <a:pt x="3802" y="4073"/>
                    <a:pt x="3813" y="4062"/>
                    <a:pt x="3813" y="4049"/>
                  </a:cubicBezTo>
                  <a:cubicBezTo>
                    <a:pt x="3813" y="4036"/>
                    <a:pt x="3802" y="4025"/>
                    <a:pt x="3789" y="4025"/>
                  </a:cubicBezTo>
                  <a:moveTo>
                    <a:pt x="1830" y="3892"/>
                  </a:moveTo>
                  <a:cubicBezTo>
                    <a:pt x="1815" y="3892"/>
                    <a:pt x="1803" y="3904"/>
                    <a:pt x="1803" y="3919"/>
                  </a:cubicBezTo>
                  <a:cubicBezTo>
                    <a:pt x="1803" y="3933"/>
                    <a:pt x="1815" y="3945"/>
                    <a:pt x="1830" y="3945"/>
                  </a:cubicBezTo>
                  <a:cubicBezTo>
                    <a:pt x="1844" y="3945"/>
                    <a:pt x="1856" y="3933"/>
                    <a:pt x="1856" y="3919"/>
                  </a:cubicBezTo>
                  <a:cubicBezTo>
                    <a:pt x="1856" y="3904"/>
                    <a:pt x="1844" y="3892"/>
                    <a:pt x="1830" y="3892"/>
                  </a:cubicBezTo>
                  <a:moveTo>
                    <a:pt x="3658" y="3892"/>
                  </a:moveTo>
                  <a:cubicBezTo>
                    <a:pt x="3643" y="3892"/>
                    <a:pt x="3631" y="3904"/>
                    <a:pt x="3631" y="3919"/>
                  </a:cubicBezTo>
                  <a:cubicBezTo>
                    <a:pt x="3631" y="3933"/>
                    <a:pt x="3643" y="3945"/>
                    <a:pt x="3658" y="3945"/>
                  </a:cubicBezTo>
                  <a:cubicBezTo>
                    <a:pt x="3673" y="3945"/>
                    <a:pt x="3685" y="3933"/>
                    <a:pt x="3685" y="3919"/>
                  </a:cubicBezTo>
                  <a:cubicBezTo>
                    <a:pt x="3685" y="3904"/>
                    <a:pt x="3673" y="3892"/>
                    <a:pt x="3658" y="3892"/>
                  </a:cubicBezTo>
                  <a:moveTo>
                    <a:pt x="1960" y="3891"/>
                  </a:moveTo>
                  <a:cubicBezTo>
                    <a:pt x="1945" y="3891"/>
                    <a:pt x="1932" y="3903"/>
                    <a:pt x="1932" y="3919"/>
                  </a:cubicBezTo>
                  <a:cubicBezTo>
                    <a:pt x="1932" y="3934"/>
                    <a:pt x="1945" y="3947"/>
                    <a:pt x="1960" y="3947"/>
                  </a:cubicBezTo>
                  <a:cubicBezTo>
                    <a:pt x="1976" y="3947"/>
                    <a:pt x="1988" y="3934"/>
                    <a:pt x="1988" y="3919"/>
                  </a:cubicBezTo>
                  <a:cubicBezTo>
                    <a:pt x="1988" y="3903"/>
                    <a:pt x="1976" y="3891"/>
                    <a:pt x="1960" y="3891"/>
                  </a:cubicBezTo>
                  <a:moveTo>
                    <a:pt x="3527" y="3890"/>
                  </a:moveTo>
                  <a:cubicBezTo>
                    <a:pt x="3512" y="3890"/>
                    <a:pt x="3499" y="3903"/>
                    <a:pt x="3499" y="3919"/>
                  </a:cubicBezTo>
                  <a:cubicBezTo>
                    <a:pt x="3499" y="3934"/>
                    <a:pt x="3512" y="3947"/>
                    <a:pt x="3527" y="3947"/>
                  </a:cubicBezTo>
                  <a:cubicBezTo>
                    <a:pt x="3543" y="3947"/>
                    <a:pt x="3556" y="3934"/>
                    <a:pt x="3556" y="3919"/>
                  </a:cubicBezTo>
                  <a:cubicBezTo>
                    <a:pt x="3556" y="3903"/>
                    <a:pt x="3543" y="3890"/>
                    <a:pt x="3527" y="3890"/>
                  </a:cubicBezTo>
                  <a:moveTo>
                    <a:pt x="2091" y="3889"/>
                  </a:moveTo>
                  <a:cubicBezTo>
                    <a:pt x="2075" y="3889"/>
                    <a:pt x="2061" y="3902"/>
                    <a:pt x="2061" y="3919"/>
                  </a:cubicBezTo>
                  <a:cubicBezTo>
                    <a:pt x="2061" y="3935"/>
                    <a:pt x="2075" y="3948"/>
                    <a:pt x="2091" y="3948"/>
                  </a:cubicBezTo>
                  <a:cubicBezTo>
                    <a:pt x="2107" y="3948"/>
                    <a:pt x="2120" y="3935"/>
                    <a:pt x="2120" y="3919"/>
                  </a:cubicBezTo>
                  <a:cubicBezTo>
                    <a:pt x="2120" y="3902"/>
                    <a:pt x="2107" y="3889"/>
                    <a:pt x="2091" y="3889"/>
                  </a:cubicBezTo>
                  <a:moveTo>
                    <a:pt x="3397" y="3889"/>
                  </a:moveTo>
                  <a:cubicBezTo>
                    <a:pt x="3381" y="3889"/>
                    <a:pt x="3368" y="3902"/>
                    <a:pt x="3368" y="3919"/>
                  </a:cubicBezTo>
                  <a:cubicBezTo>
                    <a:pt x="3368" y="3935"/>
                    <a:pt x="3381" y="3948"/>
                    <a:pt x="3397" y="3948"/>
                  </a:cubicBezTo>
                  <a:cubicBezTo>
                    <a:pt x="3413" y="3948"/>
                    <a:pt x="3426" y="3935"/>
                    <a:pt x="3426" y="3919"/>
                  </a:cubicBezTo>
                  <a:cubicBezTo>
                    <a:pt x="3426" y="3902"/>
                    <a:pt x="3413" y="3889"/>
                    <a:pt x="3397" y="3889"/>
                  </a:cubicBezTo>
                  <a:moveTo>
                    <a:pt x="2221" y="3888"/>
                  </a:moveTo>
                  <a:cubicBezTo>
                    <a:pt x="2205" y="3888"/>
                    <a:pt x="2191" y="3902"/>
                    <a:pt x="2191" y="3919"/>
                  </a:cubicBezTo>
                  <a:cubicBezTo>
                    <a:pt x="2191" y="3935"/>
                    <a:pt x="2205" y="3949"/>
                    <a:pt x="2221" y="3949"/>
                  </a:cubicBezTo>
                  <a:cubicBezTo>
                    <a:pt x="2238" y="3949"/>
                    <a:pt x="2252" y="3935"/>
                    <a:pt x="2252" y="3919"/>
                  </a:cubicBezTo>
                  <a:cubicBezTo>
                    <a:pt x="2252" y="3902"/>
                    <a:pt x="2238" y="3888"/>
                    <a:pt x="2221" y="3888"/>
                  </a:cubicBezTo>
                  <a:moveTo>
                    <a:pt x="3266" y="3888"/>
                  </a:moveTo>
                  <a:cubicBezTo>
                    <a:pt x="3249" y="3888"/>
                    <a:pt x="3236" y="3902"/>
                    <a:pt x="3236" y="3919"/>
                  </a:cubicBezTo>
                  <a:cubicBezTo>
                    <a:pt x="3236" y="3935"/>
                    <a:pt x="3249" y="3949"/>
                    <a:pt x="3266" y="3949"/>
                  </a:cubicBezTo>
                  <a:cubicBezTo>
                    <a:pt x="3283" y="3949"/>
                    <a:pt x="3297" y="3935"/>
                    <a:pt x="3297" y="3919"/>
                  </a:cubicBezTo>
                  <a:cubicBezTo>
                    <a:pt x="3297" y="3902"/>
                    <a:pt x="3283" y="3888"/>
                    <a:pt x="3266" y="3888"/>
                  </a:cubicBezTo>
                  <a:moveTo>
                    <a:pt x="2352" y="3887"/>
                  </a:moveTo>
                  <a:cubicBezTo>
                    <a:pt x="2335" y="3887"/>
                    <a:pt x="2320" y="3901"/>
                    <a:pt x="2320" y="3919"/>
                  </a:cubicBezTo>
                  <a:cubicBezTo>
                    <a:pt x="2320" y="3936"/>
                    <a:pt x="2335" y="3950"/>
                    <a:pt x="2352" y="3950"/>
                  </a:cubicBezTo>
                  <a:cubicBezTo>
                    <a:pt x="2369" y="3950"/>
                    <a:pt x="2383" y="3936"/>
                    <a:pt x="2383" y="3919"/>
                  </a:cubicBezTo>
                  <a:cubicBezTo>
                    <a:pt x="2383" y="3901"/>
                    <a:pt x="2369" y="3887"/>
                    <a:pt x="2352" y="3887"/>
                  </a:cubicBezTo>
                  <a:moveTo>
                    <a:pt x="3136" y="3887"/>
                  </a:moveTo>
                  <a:cubicBezTo>
                    <a:pt x="3118" y="3887"/>
                    <a:pt x="3104" y="3901"/>
                    <a:pt x="3104" y="3919"/>
                  </a:cubicBezTo>
                  <a:cubicBezTo>
                    <a:pt x="3104" y="3936"/>
                    <a:pt x="3118" y="3950"/>
                    <a:pt x="3136" y="3950"/>
                  </a:cubicBezTo>
                  <a:cubicBezTo>
                    <a:pt x="3153" y="3950"/>
                    <a:pt x="3167" y="3936"/>
                    <a:pt x="3167" y="3919"/>
                  </a:cubicBezTo>
                  <a:cubicBezTo>
                    <a:pt x="3167" y="3901"/>
                    <a:pt x="3153" y="3887"/>
                    <a:pt x="3136" y="3887"/>
                  </a:cubicBezTo>
                  <a:moveTo>
                    <a:pt x="2483" y="3886"/>
                  </a:moveTo>
                  <a:cubicBezTo>
                    <a:pt x="2465" y="3886"/>
                    <a:pt x="2450" y="3901"/>
                    <a:pt x="2450" y="3919"/>
                  </a:cubicBezTo>
                  <a:cubicBezTo>
                    <a:pt x="2450" y="3936"/>
                    <a:pt x="2465" y="3951"/>
                    <a:pt x="2483" y="3951"/>
                  </a:cubicBezTo>
                  <a:cubicBezTo>
                    <a:pt x="2500" y="3951"/>
                    <a:pt x="2515" y="3936"/>
                    <a:pt x="2515" y="3919"/>
                  </a:cubicBezTo>
                  <a:cubicBezTo>
                    <a:pt x="2515" y="3901"/>
                    <a:pt x="2500" y="3886"/>
                    <a:pt x="2483" y="3886"/>
                  </a:cubicBezTo>
                  <a:moveTo>
                    <a:pt x="3005" y="3886"/>
                  </a:moveTo>
                  <a:cubicBezTo>
                    <a:pt x="2987" y="3886"/>
                    <a:pt x="2973" y="3901"/>
                    <a:pt x="2973" y="3919"/>
                  </a:cubicBezTo>
                  <a:cubicBezTo>
                    <a:pt x="2973" y="3936"/>
                    <a:pt x="2987" y="3951"/>
                    <a:pt x="3005" y="3951"/>
                  </a:cubicBezTo>
                  <a:cubicBezTo>
                    <a:pt x="3023" y="3951"/>
                    <a:pt x="3037" y="3936"/>
                    <a:pt x="3037" y="3919"/>
                  </a:cubicBezTo>
                  <a:cubicBezTo>
                    <a:pt x="3037" y="3901"/>
                    <a:pt x="3023" y="3886"/>
                    <a:pt x="3005" y="3886"/>
                  </a:cubicBezTo>
                  <a:moveTo>
                    <a:pt x="2613" y="3886"/>
                  </a:moveTo>
                  <a:cubicBezTo>
                    <a:pt x="2595" y="3886"/>
                    <a:pt x="2581" y="3901"/>
                    <a:pt x="2581" y="3919"/>
                  </a:cubicBezTo>
                  <a:cubicBezTo>
                    <a:pt x="2581" y="3937"/>
                    <a:pt x="2595" y="3951"/>
                    <a:pt x="2613" y="3951"/>
                  </a:cubicBezTo>
                  <a:cubicBezTo>
                    <a:pt x="2631" y="3951"/>
                    <a:pt x="2646" y="3937"/>
                    <a:pt x="2646" y="3919"/>
                  </a:cubicBezTo>
                  <a:cubicBezTo>
                    <a:pt x="2646" y="3901"/>
                    <a:pt x="2631" y="3886"/>
                    <a:pt x="2613" y="3886"/>
                  </a:cubicBezTo>
                  <a:moveTo>
                    <a:pt x="2744" y="3886"/>
                  </a:moveTo>
                  <a:cubicBezTo>
                    <a:pt x="2726" y="3886"/>
                    <a:pt x="2711" y="3901"/>
                    <a:pt x="2711" y="3919"/>
                  </a:cubicBezTo>
                  <a:cubicBezTo>
                    <a:pt x="2711" y="3937"/>
                    <a:pt x="2726" y="3951"/>
                    <a:pt x="2744" y="3951"/>
                  </a:cubicBezTo>
                  <a:cubicBezTo>
                    <a:pt x="2762" y="3951"/>
                    <a:pt x="2776" y="3937"/>
                    <a:pt x="2776" y="3919"/>
                  </a:cubicBezTo>
                  <a:cubicBezTo>
                    <a:pt x="2776" y="3901"/>
                    <a:pt x="2762" y="3886"/>
                    <a:pt x="2744" y="3886"/>
                  </a:cubicBezTo>
                  <a:moveTo>
                    <a:pt x="2874" y="3886"/>
                  </a:moveTo>
                  <a:cubicBezTo>
                    <a:pt x="2856" y="3886"/>
                    <a:pt x="2842" y="3901"/>
                    <a:pt x="2842" y="3919"/>
                  </a:cubicBezTo>
                  <a:cubicBezTo>
                    <a:pt x="2842" y="3937"/>
                    <a:pt x="2856" y="3951"/>
                    <a:pt x="2874" y="3951"/>
                  </a:cubicBezTo>
                  <a:cubicBezTo>
                    <a:pt x="2892" y="3951"/>
                    <a:pt x="2907" y="3937"/>
                    <a:pt x="2907" y="3919"/>
                  </a:cubicBezTo>
                  <a:cubicBezTo>
                    <a:pt x="2907" y="3901"/>
                    <a:pt x="2892" y="3886"/>
                    <a:pt x="2874" y="3886"/>
                  </a:cubicBezTo>
                  <a:moveTo>
                    <a:pt x="1830" y="3760"/>
                  </a:moveTo>
                  <a:cubicBezTo>
                    <a:pt x="1814" y="3760"/>
                    <a:pt x="1802" y="3773"/>
                    <a:pt x="1802" y="3788"/>
                  </a:cubicBezTo>
                  <a:cubicBezTo>
                    <a:pt x="1802" y="3803"/>
                    <a:pt x="1814" y="3816"/>
                    <a:pt x="1830" y="3816"/>
                  </a:cubicBezTo>
                  <a:cubicBezTo>
                    <a:pt x="1845" y="3816"/>
                    <a:pt x="1857" y="3803"/>
                    <a:pt x="1857" y="3788"/>
                  </a:cubicBezTo>
                  <a:cubicBezTo>
                    <a:pt x="1857" y="3773"/>
                    <a:pt x="1845" y="3760"/>
                    <a:pt x="1830" y="3760"/>
                  </a:cubicBezTo>
                  <a:moveTo>
                    <a:pt x="3658" y="3760"/>
                  </a:moveTo>
                  <a:cubicBezTo>
                    <a:pt x="3642" y="3760"/>
                    <a:pt x="3630" y="3772"/>
                    <a:pt x="3630" y="3788"/>
                  </a:cubicBezTo>
                  <a:cubicBezTo>
                    <a:pt x="3630" y="3804"/>
                    <a:pt x="3642" y="3816"/>
                    <a:pt x="3658" y="3816"/>
                  </a:cubicBezTo>
                  <a:cubicBezTo>
                    <a:pt x="3674" y="3816"/>
                    <a:pt x="3686" y="3804"/>
                    <a:pt x="3686" y="3788"/>
                  </a:cubicBezTo>
                  <a:cubicBezTo>
                    <a:pt x="3686" y="3772"/>
                    <a:pt x="3674" y="3760"/>
                    <a:pt x="3658" y="3760"/>
                  </a:cubicBezTo>
                  <a:moveTo>
                    <a:pt x="1960" y="3759"/>
                  </a:moveTo>
                  <a:cubicBezTo>
                    <a:pt x="1944" y="3759"/>
                    <a:pt x="1931" y="3772"/>
                    <a:pt x="1931" y="3788"/>
                  </a:cubicBezTo>
                  <a:cubicBezTo>
                    <a:pt x="1931" y="3804"/>
                    <a:pt x="1944" y="3817"/>
                    <a:pt x="1960" y="3817"/>
                  </a:cubicBezTo>
                  <a:cubicBezTo>
                    <a:pt x="1976" y="3817"/>
                    <a:pt x="1990" y="3804"/>
                    <a:pt x="1990" y="3788"/>
                  </a:cubicBezTo>
                  <a:cubicBezTo>
                    <a:pt x="1990" y="3772"/>
                    <a:pt x="1976" y="3759"/>
                    <a:pt x="1960" y="3759"/>
                  </a:cubicBezTo>
                  <a:moveTo>
                    <a:pt x="3527" y="3758"/>
                  </a:moveTo>
                  <a:cubicBezTo>
                    <a:pt x="3511" y="3758"/>
                    <a:pt x="3498" y="3772"/>
                    <a:pt x="3498" y="3788"/>
                  </a:cubicBezTo>
                  <a:cubicBezTo>
                    <a:pt x="3498" y="3804"/>
                    <a:pt x="3511" y="3818"/>
                    <a:pt x="3527" y="3818"/>
                  </a:cubicBezTo>
                  <a:cubicBezTo>
                    <a:pt x="3544" y="3818"/>
                    <a:pt x="3557" y="3804"/>
                    <a:pt x="3557" y="3788"/>
                  </a:cubicBezTo>
                  <a:cubicBezTo>
                    <a:pt x="3557" y="3772"/>
                    <a:pt x="3544" y="3758"/>
                    <a:pt x="3527" y="3758"/>
                  </a:cubicBezTo>
                  <a:moveTo>
                    <a:pt x="2091" y="3757"/>
                  </a:moveTo>
                  <a:cubicBezTo>
                    <a:pt x="2074" y="3757"/>
                    <a:pt x="2060" y="3771"/>
                    <a:pt x="2060" y="3788"/>
                  </a:cubicBezTo>
                  <a:cubicBezTo>
                    <a:pt x="2060" y="3805"/>
                    <a:pt x="2074" y="3819"/>
                    <a:pt x="2091" y="3819"/>
                  </a:cubicBezTo>
                  <a:cubicBezTo>
                    <a:pt x="2108" y="3819"/>
                    <a:pt x="2122" y="3805"/>
                    <a:pt x="2122" y="3788"/>
                  </a:cubicBezTo>
                  <a:cubicBezTo>
                    <a:pt x="2122" y="3771"/>
                    <a:pt x="2108" y="3757"/>
                    <a:pt x="2091" y="3757"/>
                  </a:cubicBezTo>
                  <a:moveTo>
                    <a:pt x="3397" y="3757"/>
                  </a:moveTo>
                  <a:cubicBezTo>
                    <a:pt x="3380" y="3757"/>
                    <a:pt x="3366" y="3771"/>
                    <a:pt x="3366" y="3788"/>
                  </a:cubicBezTo>
                  <a:cubicBezTo>
                    <a:pt x="3366" y="3805"/>
                    <a:pt x="3380" y="3819"/>
                    <a:pt x="3397" y="3819"/>
                  </a:cubicBezTo>
                  <a:cubicBezTo>
                    <a:pt x="3414" y="3819"/>
                    <a:pt x="3428" y="3805"/>
                    <a:pt x="3428" y="3788"/>
                  </a:cubicBezTo>
                  <a:cubicBezTo>
                    <a:pt x="3428" y="3771"/>
                    <a:pt x="3414" y="3757"/>
                    <a:pt x="3397" y="3757"/>
                  </a:cubicBezTo>
                  <a:moveTo>
                    <a:pt x="2221" y="3756"/>
                  </a:moveTo>
                  <a:cubicBezTo>
                    <a:pt x="2204" y="3756"/>
                    <a:pt x="2189" y="3770"/>
                    <a:pt x="2189" y="3788"/>
                  </a:cubicBezTo>
                  <a:cubicBezTo>
                    <a:pt x="2189" y="3806"/>
                    <a:pt x="2204" y="3820"/>
                    <a:pt x="2221" y="3820"/>
                  </a:cubicBezTo>
                  <a:cubicBezTo>
                    <a:pt x="2239" y="3820"/>
                    <a:pt x="2254" y="3806"/>
                    <a:pt x="2254" y="3788"/>
                  </a:cubicBezTo>
                  <a:cubicBezTo>
                    <a:pt x="2254" y="3770"/>
                    <a:pt x="2239" y="3756"/>
                    <a:pt x="2221" y="3756"/>
                  </a:cubicBezTo>
                  <a:moveTo>
                    <a:pt x="3266" y="3756"/>
                  </a:moveTo>
                  <a:cubicBezTo>
                    <a:pt x="3248" y="3756"/>
                    <a:pt x="3234" y="3770"/>
                    <a:pt x="3234" y="3788"/>
                  </a:cubicBezTo>
                  <a:cubicBezTo>
                    <a:pt x="3234" y="3806"/>
                    <a:pt x="3248" y="3820"/>
                    <a:pt x="3266" y="3820"/>
                  </a:cubicBezTo>
                  <a:cubicBezTo>
                    <a:pt x="3284" y="3820"/>
                    <a:pt x="3298" y="3806"/>
                    <a:pt x="3298" y="3788"/>
                  </a:cubicBezTo>
                  <a:cubicBezTo>
                    <a:pt x="3298" y="3770"/>
                    <a:pt x="3284" y="3756"/>
                    <a:pt x="3266" y="3756"/>
                  </a:cubicBezTo>
                  <a:moveTo>
                    <a:pt x="2352" y="3755"/>
                  </a:moveTo>
                  <a:cubicBezTo>
                    <a:pt x="2334" y="3755"/>
                    <a:pt x="2319" y="3770"/>
                    <a:pt x="2319" y="3788"/>
                  </a:cubicBezTo>
                  <a:cubicBezTo>
                    <a:pt x="2319" y="3806"/>
                    <a:pt x="2334" y="3821"/>
                    <a:pt x="2352" y="3821"/>
                  </a:cubicBezTo>
                  <a:cubicBezTo>
                    <a:pt x="2370" y="3821"/>
                    <a:pt x="2385" y="3806"/>
                    <a:pt x="2385" y="3788"/>
                  </a:cubicBezTo>
                  <a:cubicBezTo>
                    <a:pt x="2385" y="3770"/>
                    <a:pt x="2370" y="3755"/>
                    <a:pt x="2352" y="3755"/>
                  </a:cubicBezTo>
                  <a:moveTo>
                    <a:pt x="3136" y="3755"/>
                  </a:moveTo>
                  <a:cubicBezTo>
                    <a:pt x="3117" y="3755"/>
                    <a:pt x="3102" y="3770"/>
                    <a:pt x="3102" y="3788"/>
                  </a:cubicBezTo>
                  <a:cubicBezTo>
                    <a:pt x="3102" y="3806"/>
                    <a:pt x="3117" y="3821"/>
                    <a:pt x="3136" y="3821"/>
                  </a:cubicBezTo>
                  <a:cubicBezTo>
                    <a:pt x="3154" y="3821"/>
                    <a:pt x="3169" y="3806"/>
                    <a:pt x="3169" y="3788"/>
                  </a:cubicBezTo>
                  <a:cubicBezTo>
                    <a:pt x="3169" y="3770"/>
                    <a:pt x="3154" y="3755"/>
                    <a:pt x="3136" y="3755"/>
                  </a:cubicBezTo>
                  <a:moveTo>
                    <a:pt x="2483" y="3754"/>
                  </a:moveTo>
                  <a:cubicBezTo>
                    <a:pt x="2464" y="3754"/>
                    <a:pt x="2449" y="3769"/>
                    <a:pt x="2449" y="3788"/>
                  </a:cubicBezTo>
                  <a:cubicBezTo>
                    <a:pt x="2449" y="3807"/>
                    <a:pt x="2464" y="3822"/>
                    <a:pt x="2483" y="3822"/>
                  </a:cubicBezTo>
                  <a:cubicBezTo>
                    <a:pt x="2501" y="3822"/>
                    <a:pt x="2517" y="3807"/>
                    <a:pt x="2517" y="3788"/>
                  </a:cubicBezTo>
                  <a:cubicBezTo>
                    <a:pt x="2517" y="3769"/>
                    <a:pt x="2501" y="3754"/>
                    <a:pt x="2483" y="3754"/>
                  </a:cubicBezTo>
                  <a:moveTo>
                    <a:pt x="3005" y="3754"/>
                  </a:moveTo>
                  <a:cubicBezTo>
                    <a:pt x="2986" y="3754"/>
                    <a:pt x="2971" y="3769"/>
                    <a:pt x="2971" y="3788"/>
                  </a:cubicBezTo>
                  <a:cubicBezTo>
                    <a:pt x="2971" y="3807"/>
                    <a:pt x="2986" y="3822"/>
                    <a:pt x="3005" y="3822"/>
                  </a:cubicBezTo>
                  <a:cubicBezTo>
                    <a:pt x="3024" y="3822"/>
                    <a:pt x="3039" y="3807"/>
                    <a:pt x="3039" y="3788"/>
                  </a:cubicBezTo>
                  <a:cubicBezTo>
                    <a:pt x="3039" y="3769"/>
                    <a:pt x="3024" y="3754"/>
                    <a:pt x="3005" y="3754"/>
                  </a:cubicBezTo>
                  <a:moveTo>
                    <a:pt x="2613" y="3754"/>
                  </a:moveTo>
                  <a:cubicBezTo>
                    <a:pt x="2594" y="3754"/>
                    <a:pt x="2579" y="3769"/>
                    <a:pt x="2579" y="3788"/>
                  </a:cubicBezTo>
                  <a:cubicBezTo>
                    <a:pt x="2579" y="3807"/>
                    <a:pt x="2594" y="3822"/>
                    <a:pt x="2613" y="3822"/>
                  </a:cubicBezTo>
                  <a:cubicBezTo>
                    <a:pt x="2632" y="3822"/>
                    <a:pt x="2648" y="3807"/>
                    <a:pt x="2648" y="3788"/>
                  </a:cubicBezTo>
                  <a:cubicBezTo>
                    <a:pt x="2648" y="3769"/>
                    <a:pt x="2632" y="3754"/>
                    <a:pt x="2613" y="3754"/>
                  </a:cubicBezTo>
                  <a:moveTo>
                    <a:pt x="2874" y="3754"/>
                  </a:moveTo>
                  <a:cubicBezTo>
                    <a:pt x="2855" y="3754"/>
                    <a:pt x="2840" y="3769"/>
                    <a:pt x="2840" y="3788"/>
                  </a:cubicBezTo>
                  <a:cubicBezTo>
                    <a:pt x="2840" y="3807"/>
                    <a:pt x="2855" y="3822"/>
                    <a:pt x="2874" y="3822"/>
                  </a:cubicBezTo>
                  <a:cubicBezTo>
                    <a:pt x="2893" y="3822"/>
                    <a:pt x="2909" y="3807"/>
                    <a:pt x="2909" y="3788"/>
                  </a:cubicBezTo>
                  <a:cubicBezTo>
                    <a:pt x="2909" y="3769"/>
                    <a:pt x="2893" y="3754"/>
                    <a:pt x="2874" y="3754"/>
                  </a:cubicBezTo>
                  <a:moveTo>
                    <a:pt x="2744" y="3753"/>
                  </a:moveTo>
                  <a:cubicBezTo>
                    <a:pt x="2725" y="3753"/>
                    <a:pt x="2709" y="3769"/>
                    <a:pt x="2709" y="3788"/>
                  </a:cubicBezTo>
                  <a:cubicBezTo>
                    <a:pt x="2709" y="3807"/>
                    <a:pt x="2725" y="3823"/>
                    <a:pt x="2744" y="3823"/>
                  </a:cubicBezTo>
                  <a:cubicBezTo>
                    <a:pt x="2763" y="3823"/>
                    <a:pt x="2779" y="3807"/>
                    <a:pt x="2779" y="3788"/>
                  </a:cubicBezTo>
                  <a:cubicBezTo>
                    <a:pt x="2779" y="3769"/>
                    <a:pt x="2763" y="3753"/>
                    <a:pt x="2744" y="3753"/>
                  </a:cubicBezTo>
                  <a:moveTo>
                    <a:pt x="1830" y="3628"/>
                  </a:moveTo>
                  <a:cubicBezTo>
                    <a:pt x="1813" y="3628"/>
                    <a:pt x="1800" y="3641"/>
                    <a:pt x="1800" y="3657"/>
                  </a:cubicBezTo>
                  <a:cubicBezTo>
                    <a:pt x="1800" y="3674"/>
                    <a:pt x="1813" y="3687"/>
                    <a:pt x="1830" y="3687"/>
                  </a:cubicBezTo>
                  <a:cubicBezTo>
                    <a:pt x="1846" y="3687"/>
                    <a:pt x="1859" y="3674"/>
                    <a:pt x="1859" y="3657"/>
                  </a:cubicBezTo>
                  <a:cubicBezTo>
                    <a:pt x="1859" y="3641"/>
                    <a:pt x="1846" y="3628"/>
                    <a:pt x="1830" y="3628"/>
                  </a:cubicBezTo>
                  <a:moveTo>
                    <a:pt x="3658" y="3628"/>
                  </a:moveTo>
                  <a:cubicBezTo>
                    <a:pt x="3642" y="3628"/>
                    <a:pt x="3629" y="3641"/>
                    <a:pt x="3629" y="3657"/>
                  </a:cubicBezTo>
                  <a:cubicBezTo>
                    <a:pt x="3629" y="3674"/>
                    <a:pt x="3642" y="3687"/>
                    <a:pt x="3658" y="3687"/>
                  </a:cubicBezTo>
                  <a:cubicBezTo>
                    <a:pt x="3674" y="3687"/>
                    <a:pt x="3687" y="3674"/>
                    <a:pt x="3687" y="3657"/>
                  </a:cubicBezTo>
                  <a:cubicBezTo>
                    <a:pt x="3687" y="3641"/>
                    <a:pt x="3674" y="3628"/>
                    <a:pt x="3658" y="3628"/>
                  </a:cubicBezTo>
                  <a:moveTo>
                    <a:pt x="1960" y="3627"/>
                  </a:moveTo>
                  <a:cubicBezTo>
                    <a:pt x="1943" y="3627"/>
                    <a:pt x="1929" y="3640"/>
                    <a:pt x="1929" y="3657"/>
                  </a:cubicBezTo>
                  <a:cubicBezTo>
                    <a:pt x="1929" y="3674"/>
                    <a:pt x="1943" y="3688"/>
                    <a:pt x="1960" y="3688"/>
                  </a:cubicBezTo>
                  <a:cubicBezTo>
                    <a:pt x="1977" y="3688"/>
                    <a:pt x="1991" y="3674"/>
                    <a:pt x="1991" y="3657"/>
                  </a:cubicBezTo>
                  <a:cubicBezTo>
                    <a:pt x="1991" y="3640"/>
                    <a:pt x="1977" y="3627"/>
                    <a:pt x="1960" y="3627"/>
                  </a:cubicBezTo>
                  <a:moveTo>
                    <a:pt x="3527" y="3626"/>
                  </a:moveTo>
                  <a:cubicBezTo>
                    <a:pt x="3510" y="3626"/>
                    <a:pt x="3496" y="3640"/>
                    <a:pt x="3496" y="3657"/>
                  </a:cubicBezTo>
                  <a:cubicBezTo>
                    <a:pt x="3496" y="3675"/>
                    <a:pt x="3510" y="3689"/>
                    <a:pt x="3527" y="3689"/>
                  </a:cubicBezTo>
                  <a:cubicBezTo>
                    <a:pt x="3545" y="3689"/>
                    <a:pt x="3559" y="3675"/>
                    <a:pt x="3559" y="3657"/>
                  </a:cubicBezTo>
                  <a:cubicBezTo>
                    <a:pt x="3559" y="3640"/>
                    <a:pt x="3545" y="3626"/>
                    <a:pt x="3527" y="3626"/>
                  </a:cubicBezTo>
                  <a:moveTo>
                    <a:pt x="2091" y="3625"/>
                  </a:moveTo>
                  <a:cubicBezTo>
                    <a:pt x="2073" y="3625"/>
                    <a:pt x="2058" y="3639"/>
                    <a:pt x="2058" y="3657"/>
                  </a:cubicBezTo>
                  <a:cubicBezTo>
                    <a:pt x="2058" y="3675"/>
                    <a:pt x="2073" y="3690"/>
                    <a:pt x="2091" y="3690"/>
                  </a:cubicBezTo>
                  <a:cubicBezTo>
                    <a:pt x="2109" y="3690"/>
                    <a:pt x="2123" y="3675"/>
                    <a:pt x="2123" y="3657"/>
                  </a:cubicBezTo>
                  <a:cubicBezTo>
                    <a:pt x="2123" y="3639"/>
                    <a:pt x="2109" y="3625"/>
                    <a:pt x="2091" y="3625"/>
                  </a:cubicBezTo>
                  <a:moveTo>
                    <a:pt x="3397" y="3625"/>
                  </a:moveTo>
                  <a:cubicBezTo>
                    <a:pt x="3379" y="3625"/>
                    <a:pt x="3364" y="3639"/>
                    <a:pt x="3364" y="3657"/>
                  </a:cubicBezTo>
                  <a:cubicBezTo>
                    <a:pt x="3364" y="3675"/>
                    <a:pt x="3379" y="3690"/>
                    <a:pt x="3397" y="3690"/>
                  </a:cubicBezTo>
                  <a:cubicBezTo>
                    <a:pt x="3415" y="3690"/>
                    <a:pt x="3429" y="3675"/>
                    <a:pt x="3429" y="3657"/>
                  </a:cubicBezTo>
                  <a:cubicBezTo>
                    <a:pt x="3429" y="3639"/>
                    <a:pt x="3415" y="3625"/>
                    <a:pt x="3397" y="3625"/>
                  </a:cubicBezTo>
                  <a:moveTo>
                    <a:pt x="2221" y="3624"/>
                  </a:moveTo>
                  <a:cubicBezTo>
                    <a:pt x="2203" y="3624"/>
                    <a:pt x="2188" y="3639"/>
                    <a:pt x="2188" y="3657"/>
                  </a:cubicBezTo>
                  <a:cubicBezTo>
                    <a:pt x="2188" y="3676"/>
                    <a:pt x="2203" y="3691"/>
                    <a:pt x="2221" y="3691"/>
                  </a:cubicBezTo>
                  <a:cubicBezTo>
                    <a:pt x="2240" y="3691"/>
                    <a:pt x="2255" y="3676"/>
                    <a:pt x="2255" y="3657"/>
                  </a:cubicBezTo>
                  <a:cubicBezTo>
                    <a:pt x="2255" y="3639"/>
                    <a:pt x="2240" y="3624"/>
                    <a:pt x="2221" y="3624"/>
                  </a:cubicBezTo>
                  <a:moveTo>
                    <a:pt x="3266" y="3623"/>
                  </a:moveTo>
                  <a:cubicBezTo>
                    <a:pt x="3247" y="3623"/>
                    <a:pt x="3232" y="3639"/>
                    <a:pt x="3232" y="3657"/>
                  </a:cubicBezTo>
                  <a:cubicBezTo>
                    <a:pt x="3232" y="3676"/>
                    <a:pt x="3247" y="3692"/>
                    <a:pt x="3266" y="3692"/>
                  </a:cubicBezTo>
                  <a:cubicBezTo>
                    <a:pt x="3285" y="3692"/>
                    <a:pt x="3300" y="3676"/>
                    <a:pt x="3300" y="3657"/>
                  </a:cubicBezTo>
                  <a:cubicBezTo>
                    <a:pt x="3300" y="3639"/>
                    <a:pt x="3285" y="3623"/>
                    <a:pt x="3266" y="3623"/>
                  </a:cubicBezTo>
                  <a:moveTo>
                    <a:pt x="2352" y="3622"/>
                  </a:moveTo>
                  <a:cubicBezTo>
                    <a:pt x="2333" y="3622"/>
                    <a:pt x="2317" y="3638"/>
                    <a:pt x="2317" y="3657"/>
                  </a:cubicBezTo>
                  <a:cubicBezTo>
                    <a:pt x="2317" y="3677"/>
                    <a:pt x="2333" y="3693"/>
                    <a:pt x="2352" y="3693"/>
                  </a:cubicBezTo>
                  <a:cubicBezTo>
                    <a:pt x="2371" y="3693"/>
                    <a:pt x="2387" y="3677"/>
                    <a:pt x="2387" y="3657"/>
                  </a:cubicBezTo>
                  <a:cubicBezTo>
                    <a:pt x="2387" y="3638"/>
                    <a:pt x="2371" y="3622"/>
                    <a:pt x="2352" y="3622"/>
                  </a:cubicBezTo>
                  <a:moveTo>
                    <a:pt x="3136" y="3622"/>
                  </a:moveTo>
                  <a:cubicBezTo>
                    <a:pt x="3116" y="3622"/>
                    <a:pt x="3101" y="3638"/>
                    <a:pt x="3101" y="3657"/>
                  </a:cubicBezTo>
                  <a:cubicBezTo>
                    <a:pt x="3101" y="3677"/>
                    <a:pt x="3116" y="3693"/>
                    <a:pt x="3136" y="3693"/>
                  </a:cubicBezTo>
                  <a:cubicBezTo>
                    <a:pt x="3155" y="3693"/>
                    <a:pt x="3171" y="3677"/>
                    <a:pt x="3171" y="3657"/>
                  </a:cubicBezTo>
                  <a:cubicBezTo>
                    <a:pt x="3171" y="3638"/>
                    <a:pt x="3155" y="3622"/>
                    <a:pt x="3136" y="3622"/>
                  </a:cubicBezTo>
                  <a:moveTo>
                    <a:pt x="2483" y="3622"/>
                  </a:moveTo>
                  <a:cubicBezTo>
                    <a:pt x="2463" y="3622"/>
                    <a:pt x="2447" y="3638"/>
                    <a:pt x="2447" y="3657"/>
                  </a:cubicBezTo>
                  <a:cubicBezTo>
                    <a:pt x="2447" y="3677"/>
                    <a:pt x="2463" y="3693"/>
                    <a:pt x="2483" y="3693"/>
                  </a:cubicBezTo>
                  <a:cubicBezTo>
                    <a:pt x="2502" y="3693"/>
                    <a:pt x="2518" y="3677"/>
                    <a:pt x="2518" y="3657"/>
                  </a:cubicBezTo>
                  <a:cubicBezTo>
                    <a:pt x="2518" y="3638"/>
                    <a:pt x="2502" y="3622"/>
                    <a:pt x="2483" y="3622"/>
                  </a:cubicBezTo>
                  <a:moveTo>
                    <a:pt x="3005" y="3622"/>
                  </a:moveTo>
                  <a:cubicBezTo>
                    <a:pt x="2985" y="3622"/>
                    <a:pt x="2969" y="3638"/>
                    <a:pt x="2969" y="3657"/>
                  </a:cubicBezTo>
                  <a:cubicBezTo>
                    <a:pt x="2969" y="3677"/>
                    <a:pt x="2985" y="3693"/>
                    <a:pt x="3005" y="3693"/>
                  </a:cubicBezTo>
                  <a:cubicBezTo>
                    <a:pt x="3025" y="3693"/>
                    <a:pt x="3041" y="3677"/>
                    <a:pt x="3041" y="3657"/>
                  </a:cubicBezTo>
                  <a:cubicBezTo>
                    <a:pt x="3041" y="3638"/>
                    <a:pt x="3025" y="3622"/>
                    <a:pt x="3005" y="3622"/>
                  </a:cubicBezTo>
                  <a:moveTo>
                    <a:pt x="2613" y="3621"/>
                  </a:moveTo>
                  <a:cubicBezTo>
                    <a:pt x="2593" y="3621"/>
                    <a:pt x="2577" y="3637"/>
                    <a:pt x="2577" y="3657"/>
                  </a:cubicBezTo>
                  <a:cubicBezTo>
                    <a:pt x="2577" y="3678"/>
                    <a:pt x="2593" y="3694"/>
                    <a:pt x="2613" y="3694"/>
                  </a:cubicBezTo>
                  <a:cubicBezTo>
                    <a:pt x="2633" y="3694"/>
                    <a:pt x="2650" y="3678"/>
                    <a:pt x="2650" y="3657"/>
                  </a:cubicBezTo>
                  <a:cubicBezTo>
                    <a:pt x="2650" y="3637"/>
                    <a:pt x="2633" y="3621"/>
                    <a:pt x="2613" y="3621"/>
                  </a:cubicBezTo>
                  <a:moveTo>
                    <a:pt x="2744" y="3621"/>
                  </a:moveTo>
                  <a:cubicBezTo>
                    <a:pt x="2724" y="3621"/>
                    <a:pt x="2707" y="3637"/>
                    <a:pt x="2707" y="3657"/>
                  </a:cubicBezTo>
                  <a:cubicBezTo>
                    <a:pt x="2707" y="3678"/>
                    <a:pt x="2724" y="3694"/>
                    <a:pt x="2744" y="3694"/>
                  </a:cubicBezTo>
                  <a:cubicBezTo>
                    <a:pt x="2764" y="3694"/>
                    <a:pt x="2780" y="3678"/>
                    <a:pt x="2780" y="3657"/>
                  </a:cubicBezTo>
                  <a:cubicBezTo>
                    <a:pt x="2780" y="3637"/>
                    <a:pt x="2764" y="3621"/>
                    <a:pt x="2744" y="3621"/>
                  </a:cubicBezTo>
                  <a:moveTo>
                    <a:pt x="2874" y="3621"/>
                  </a:moveTo>
                  <a:cubicBezTo>
                    <a:pt x="2854" y="3621"/>
                    <a:pt x="2838" y="3637"/>
                    <a:pt x="2838" y="3657"/>
                  </a:cubicBezTo>
                  <a:cubicBezTo>
                    <a:pt x="2838" y="3678"/>
                    <a:pt x="2854" y="3694"/>
                    <a:pt x="2874" y="3694"/>
                  </a:cubicBezTo>
                  <a:cubicBezTo>
                    <a:pt x="2895" y="3694"/>
                    <a:pt x="2911" y="3678"/>
                    <a:pt x="2911" y="3657"/>
                  </a:cubicBezTo>
                  <a:cubicBezTo>
                    <a:pt x="2911" y="3637"/>
                    <a:pt x="2895" y="3621"/>
                    <a:pt x="2874" y="3621"/>
                  </a:cubicBezTo>
                  <a:moveTo>
                    <a:pt x="1830" y="3496"/>
                  </a:moveTo>
                  <a:cubicBezTo>
                    <a:pt x="1813" y="3496"/>
                    <a:pt x="1799" y="3510"/>
                    <a:pt x="1799" y="3527"/>
                  </a:cubicBezTo>
                  <a:cubicBezTo>
                    <a:pt x="1799" y="3544"/>
                    <a:pt x="1813" y="3557"/>
                    <a:pt x="1830" y="3557"/>
                  </a:cubicBezTo>
                  <a:cubicBezTo>
                    <a:pt x="1846" y="3557"/>
                    <a:pt x="1860" y="3544"/>
                    <a:pt x="1860" y="3527"/>
                  </a:cubicBezTo>
                  <a:cubicBezTo>
                    <a:pt x="1860" y="3510"/>
                    <a:pt x="1846" y="3496"/>
                    <a:pt x="1830" y="3496"/>
                  </a:cubicBezTo>
                  <a:moveTo>
                    <a:pt x="3658" y="3496"/>
                  </a:moveTo>
                  <a:cubicBezTo>
                    <a:pt x="3641" y="3496"/>
                    <a:pt x="3628" y="3510"/>
                    <a:pt x="3628" y="3527"/>
                  </a:cubicBezTo>
                  <a:cubicBezTo>
                    <a:pt x="3628" y="3544"/>
                    <a:pt x="3641" y="3557"/>
                    <a:pt x="3658" y="3557"/>
                  </a:cubicBezTo>
                  <a:cubicBezTo>
                    <a:pt x="3675" y="3557"/>
                    <a:pt x="3688" y="3544"/>
                    <a:pt x="3688" y="3527"/>
                  </a:cubicBezTo>
                  <a:cubicBezTo>
                    <a:pt x="3688" y="3510"/>
                    <a:pt x="3675" y="3496"/>
                    <a:pt x="3658" y="3496"/>
                  </a:cubicBezTo>
                  <a:moveTo>
                    <a:pt x="1960" y="3495"/>
                  </a:moveTo>
                  <a:cubicBezTo>
                    <a:pt x="1942" y="3495"/>
                    <a:pt x="1928" y="3509"/>
                    <a:pt x="1928" y="3527"/>
                  </a:cubicBezTo>
                  <a:cubicBezTo>
                    <a:pt x="1928" y="3545"/>
                    <a:pt x="1942" y="3559"/>
                    <a:pt x="1960" y="3559"/>
                  </a:cubicBezTo>
                  <a:cubicBezTo>
                    <a:pt x="1978" y="3559"/>
                    <a:pt x="1992" y="3545"/>
                    <a:pt x="1992" y="3527"/>
                  </a:cubicBezTo>
                  <a:cubicBezTo>
                    <a:pt x="1992" y="3509"/>
                    <a:pt x="1978" y="3495"/>
                    <a:pt x="1960" y="3495"/>
                  </a:cubicBezTo>
                  <a:moveTo>
                    <a:pt x="3527" y="3495"/>
                  </a:moveTo>
                  <a:cubicBezTo>
                    <a:pt x="3510" y="3495"/>
                    <a:pt x="3495" y="3509"/>
                    <a:pt x="3495" y="3527"/>
                  </a:cubicBezTo>
                  <a:cubicBezTo>
                    <a:pt x="3495" y="3545"/>
                    <a:pt x="3510" y="3559"/>
                    <a:pt x="3527" y="3559"/>
                  </a:cubicBezTo>
                  <a:cubicBezTo>
                    <a:pt x="3545" y="3559"/>
                    <a:pt x="3560" y="3545"/>
                    <a:pt x="3560" y="3527"/>
                  </a:cubicBezTo>
                  <a:cubicBezTo>
                    <a:pt x="3560" y="3509"/>
                    <a:pt x="3545" y="3495"/>
                    <a:pt x="3527" y="3495"/>
                  </a:cubicBezTo>
                  <a:moveTo>
                    <a:pt x="2091" y="3493"/>
                  </a:moveTo>
                  <a:cubicBezTo>
                    <a:pt x="2072" y="3493"/>
                    <a:pt x="2057" y="3508"/>
                    <a:pt x="2057" y="3527"/>
                  </a:cubicBezTo>
                  <a:cubicBezTo>
                    <a:pt x="2057" y="3545"/>
                    <a:pt x="2072" y="3561"/>
                    <a:pt x="2091" y="3561"/>
                  </a:cubicBezTo>
                  <a:cubicBezTo>
                    <a:pt x="2109" y="3561"/>
                    <a:pt x="2124" y="3545"/>
                    <a:pt x="2124" y="3527"/>
                  </a:cubicBezTo>
                  <a:cubicBezTo>
                    <a:pt x="2124" y="3508"/>
                    <a:pt x="2109" y="3493"/>
                    <a:pt x="2091" y="3493"/>
                  </a:cubicBezTo>
                  <a:moveTo>
                    <a:pt x="3397" y="3493"/>
                  </a:moveTo>
                  <a:cubicBezTo>
                    <a:pt x="3378" y="3493"/>
                    <a:pt x="3363" y="3508"/>
                    <a:pt x="3363" y="3527"/>
                  </a:cubicBezTo>
                  <a:cubicBezTo>
                    <a:pt x="3363" y="3546"/>
                    <a:pt x="3378" y="3561"/>
                    <a:pt x="3397" y="3561"/>
                  </a:cubicBezTo>
                  <a:cubicBezTo>
                    <a:pt x="3416" y="3561"/>
                    <a:pt x="3431" y="3546"/>
                    <a:pt x="3431" y="3527"/>
                  </a:cubicBezTo>
                  <a:cubicBezTo>
                    <a:pt x="3431" y="3508"/>
                    <a:pt x="3416" y="3493"/>
                    <a:pt x="3397" y="3493"/>
                  </a:cubicBezTo>
                  <a:moveTo>
                    <a:pt x="2221" y="3492"/>
                  </a:moveTo>
                  <a:cubicBezTo>
                    <a:pt x="2202" y="3492"/>
                    <a:pt x="2186" y="3507"/>
                    <a:pt x="2186" y="3527"/>
                  </a:cubicBezTo>
                  <a:cubicBezTo>
                    <a:pt x="2186" y="3546"/>
                    <a:pt x="2202" y="3562"/>
                    <a:pt x="2221" y="3562"/>
                  </a:cubicBezTo>
                  <a:cubicBezTo>
                    <a:pt x="2241" y="3562"/>
                    <a:pt x="2257" y="3546"/>
                    <a:pt x="2257" y="3527"/>
                  </a:cubicBezTo>
                  <a:cubicBezTo>
                    <a:pt x="2257" y="3507"/>
                    <a:pt x="2241" y="3492"/>
                    <a:pt x="2221" y="3492"/>
                  </a:cubicBezTo>
                  <a:moveTo>
                    <a:pt x="3266" y="3491"/>
                  </a:moveTo>
                  <a:cubicBezTo>
                    <a:pt x="3247" y="3491"/>
                    <a:pt x="3231" y="3507"/>
                    <a:pt x="3231" y="3527"/>
                  </a:cubicBezTo>
                  <a:cubicBezTo>
                    <a:pt x="3231" y="3546"/>
                    <a:pt x="3247" y="3562"/>
                    <a:pt x="3266" y="3562"/>
                  </a:cubicBezTo>
                  <a:cubicBezTo>
                    <a:pt x="3286" y="3562"/>
                    <a:pt x="3302" y="3546"/>
                    <a:pt x="3302" y="3527"/>
                  </a:cubicBezTo>
                  <a:cubicBezTo>
                    <a:pt x="3302" y="3507"/>
                    <a:pt x="3286" y="3491"/>
                    <a:pt x="3266" y="3491"/>
                  </a:cubicBezTo>
                  <a:moveTo>
                    <a:pt x="2352" y="3490"/>
                  </a:moveTo>
                  <a:cubicBezTo>
                    <a:pt x="2332" y="3490"/>
                    <a:pt x="2315" y="3507"/>
                    <a:pt x="2315" y="3527"/>
                  </a:cubicBezTo>
                  <a:cubicBezTo>
                    <a:pt x="2315" y="3547"/>
                    <a:pt x="2332" y="3563"/>
                    <a:pt x="2352" y="3563"/>
                  </a:cubicBezTo>
                  <a:cubicBezTo>
                    <a:pt x="2372" y="3563"/>
                    <a:pt x="2389" y="3547"/>
                    <a:pt x="2389" y="3527"/>
                  </a:cubicBezTo>
                  <a:cubicBezTo>
                    <a:pt x="2389" y="3507"/>
                    <a:pt x="2372" y="3490"/>
                    <a:pt x="2352" y="3490"/>
                  </a:cubicBezTo>
                  <a:moveTo>
                    <a:pt x="3136" y="3490"/>
                  </a:moveTo>
                  <a:cubicBezTo>
                    <a:pt x="3115" y="3490"/>
                    <a:pt x="3099" y="3506"/>
                    <a:pt x="3099" y="3527"/>
                  </a:cubicBezTo>
                  <a:cubicBezTo>
                    <a:pt x="3099" y="3547"/>
                    <a:pt x="3115" y="3564"/>
                    <a:pt x="3136" y="3564"/>
                  </a:cubicBezTo>
                  <a:cubicBezTo>
                    <a:pt x="3156" y="3564"/>
                    <a:pt x="3173" y="3547"/>
                    <a:pt x="3173" y="3527"/>
                  </a:cubicBezTo>
                  <a:cubicBezTo>
                    <a:pt x="3173" y="3506"/>
                    <a:pt x="3156" y="3490"/>
                    <a:pt x="3136" y="3490"/>
                  </a:cubicBezTo>
                  <a:moveTo>
                    <a:pt x="2483" y="3489"/>
                  </a:moveTo>
                  <a:cubicBezTo>
                    <a:pt x="2462" y="3489"/>
                    <a:pt x="2445" y="3506"/>
                    <a:pt x="2445" y="3527"/>
                  </a:cubicBezTo>
                  <a:cubicBezTo>
                    <a:pt x="2445" y="3548"/>
                    <a:pt x="2462" y="3565"/>
                    <a:pt x="2483" y="3565"/>
                  </a:cubicBezTo>
                  <a:cubicBezTo>
                    <a:pt x="2503" y="3565"/>
                    <a:pt x="2520" y="3548"/>
                    <a:pt x="2520" y="3527"/>
                  </a:cubicBezTo>
                  <a:cubicBezTo>
                    <a:pt x="2520" y="3506"/>
                    <a:pt x="2503" y="3489"/>
                    <a:pt x="2483" y="3489"/>
                  </a:cubicBezTo>
                  <a:moveTo>
                    <a:pt x="3005" y="3489"/>
                  </a:moveTo>
                  <a:cubicBezTo>
                    <a:pt x="2984" y="3489"/>
                    <a:pt x="2967" y="3506"/>
                    <a:pt x="2967" y="3527"/>
                  </a:cubicBezTo>
                  <a:cubicBezTo>
                    <a:pt x="2967" y="3548"/>
                    <a:pt x="2984" y="3565"/>
                    <a:pt x="3005" y="3565"/>
                  </a:cubicBezTo>
                  <a:cubicBezTo>
                    <a:pt x="3026" y="3565"/>
                    <a:pt x="3043" y="3548"/>
                    <a:pt x="3043" y="3527"/>
                  </a:cubicBezTo>
                  <a:cubicBezTo>
                    <a:pt x="3043" y="3506"/>
                    <a:pt x="3026" y="3489"/>
                    <a:pt x="3005" y="3489"/>
                  </a:cubicBezTo>
                  <a:moveTo>
                    <a:pt x="2613" y="3488"/>
                  </a:moveTo>
                  <a:cubicBezTo>
                    <a:pt x="2592" y="3488"/>
                    <a:pt x="2575" y="3506"/>
                    <a:pt x="2575" y="3527"/>
                  </a:cubicBezTo>
                  <a:cubicBezTo>
                    <a:pt x="2575" y="3548"/>
                    <a:pt x="2592" y="3565"/>
                    <a:pt x="2613" y="3565"/>
                  </a:cubicBezTo>
                  <a:cubicBezTo>
                    <a:pt x="2634" y="3565"/>
                    <a:pt x="2652" y="3548"/>
                    <a:pt x="2652" y="3527"/>
                  </a:cubicBezTo>
                  <a:cubicBezTo>
                    <a:pt x="2652" y="3506"/>
                    <a:pt x="2634" y="3488"/>
                    <a:pt x="2613" y="3488"/>
                  </a:cubicBezTo>
                  <a:moveTo>
                    <a:pt x="2874" y="3488"/>
                  </a:moveTo>
                  <a:cubicBezTo>
                    <a:pt x="2853" y="3488"/>
                    <a:pt x="2836" y="3506"/>
                    <a:pt x="2836" y="3527"/>
                  </a:cubicBezTo>
                  <a:cubicBezTo>
                    <a:pt x="2836" y="3548"/>
                    <a:pt x="2853" y="3565"/>
                    <a:pt x="2874" y="3565"/>
                  </a:cubicBezTo>
                  <a:cubicBezTo>
                    <a:pt x="2896" y="3565"/>
                    <a:pt x="2913" y="3548"/>
                    <a:pt x="2913" y="3527"/>
                  </a:cubicBezTo>
                  <a:cubicBezTo>
                    <a:pt x="2913" y="3506"/>
                    <a:pt x="2896" y="3488"/>
                    <a:pt x="2874" y="3488"/>
                  </a:cubicBezTo>
                  <a:moveTo>
                    <a:pt x="2744" y="3488"/>
                  </a:moveTo>
                  <a:cubicBezTo>
                    <a:pt x="2722" y="3488"/>
                    <a:pt x="2705" y="3505"/>
                    <a:pt x="2705" y="3527"/>
                  </a:cubicBezTo>
                  <a:cubicBezTo>
                    <a:pt x="2705" y="3548"/>
                    <a:pt x="2722" y="3566"/>
                    <a:pt x="2744" y="3566"/>
                  </a:cubicBezTo>
                  <a:cubicBezTo>
                    <a:pt x="2765" y="3566"/>
                    <a:pt x="2783" y="3548"/>
                    <a:pt x="2783" y="3527"/>
                  </a:cubicBezTo>
                  <a:cubicBezTo>
                    <a:pt x="2783" y="3505"/>
                    <a:pt x="2765" y="3488"/>
                    <a:pt x="2744" y="3488"/>
                  </a:cubicBezTo>
                  <a:moveTo>
                    <a:pt x="1830" y="3365"/>
                  </a:moveTo>
                  <a:cubicBezTo>
                    <a:pt x="1812" y="3365"/>
                    <a:pt x="1798" y="3379"/>
                    <a:pt x="1798" y="3396"/>
                  </a:cubicBezTo>
                  <a:cubicBezTo>
                    <a:pt x="1798" y="3413"/>
                    <a:pt x="1812" y="3427"/>
                    <a:pt x="1830" y="3427"/>
                  </a:cubicBezTo>
                  <a:cubicBezTo>
                    <a:pt x="1847" y="3427"/>
                    <a:pt x="1861" y="3413"/>
                    <a:pt x="1861" y="3396"/>
                  </a:cubicBezTo>
                  <a:cubicBezTo>
                    <a:pt x="1861" y="3379"/>
                    <a:pt x="1847" y="3365"/>
                    <a:pt x="1830" y="3365"/>
                  </a:cubicBezTo>
                  <a:moveTo>
                    <a:pt x="3658" y="3365"/>
                  </a:moveTo>
                  <a:cubicBezTo>
                    <a:pt x="3641" y="3365"/>
                    <a:pt x="3627" y="3379"/>
                    <a:pt x="3627" y="3396"/>
                  </a:cubicBezTo>
                  <a:cubicBezTo>
                    <a:pt x="3627" y="3414"/>
                    <a:pt x="3641" y="3428"/>
                    <a:pt x="3658" y="3428"/>
                  </a:cubicBezTo>
                  <a:cubicBezTo>
                    <a:pt x="3675" y="3428"/>
                    <a:pt x="3690" y="3414"/>
                    <a:pt x="3690" y="3396"/>
                  </a:cubicBezTo>
                  <a:cubicBezTo>
                    <a:pt x="3690" y="3379"/>
                    <a:pt x="3675" y="3365"/>
                    <a:pt x="3658" y="3365"/>
                  </a:cubicBezTo>
                  <a:moveTo>
                    <a:pt x="1960" y="3363"/>
                  </a:moveTo>
                  <a:cubicBezTo>
                    <a:pt x="1942" y="3363"/>
                    <a:pt x="1927" y="3378"/>
                    <a:pt x="1927" y="3396"/>
                  </a:cubicBezTo>
                  <a:cubicBezTo>
                    <a:pt x="1927" y="3415"/>
                    <a:pt x="1942" y="3430"/>
                    <a:pt x="1960" y="3430"/>
                  </a:cubicBezTo>
                  <a:cubicBezTo>
                    <a:pt x="1979" y="3430"/>
                    <a:pt x="1993" y="3415"/>
                    <a:pt x="1993" y="3396"/>
                  </a:cubicBezTo>
                  <a:cubicBezTo>
                    <a:pt x="1993" y="3378"/>
                    <a:pt x="1979" y="3363"/>
                    <a:pt x="1960" y="3363"/>
                  </a:cubicBezTo>
                  <a:moveTo>
                    <a:pt x="3527" y="3363"/>
                  </a:moveTo>
                  <a:cubicBezTo>
                    <a:pt x="3509" y="3363"/>
                    <a:pt x="3494" y="3378"/>
                    <a:pt x="3494" y="3396"/>
                  </a:cubicBezTo>
                  <a:cubicBezTo>
                    <a:pt x="3494" y="3415"/>
                    <a:pt x="3509" y="3430"/>
                    <a:pt x="3527" y="3430"/>
                  </a:cubicBezTo>
                  <a:cubicBezTo>
                    <a:pt x="3546" y="3430"/>
                    <a:pt x="3561" y="3415"/>
                    <a:pt x="3561" y="3396"/>
                  </a:cubicBezTo>
                  <a:cubicBezTo>
                    <a:pt x="3561" y="3378"/>
                    <a:pt x="3546" y="3363"/>
                    <a:pt x="3527" y="3363"/>
                  </a:cubicBezTo>
                  <a:moveTo>
                    <a:pt x="2091" y="3361"/>
                  </a:moveTo>
                  <a:cubicBezTo>
                    <a:pt x="2072" y="3361"/>
                    <a:pt x="2056" y="3377"/>
                    <a:pt x="2056" y="3396"/>
                  </a:cubicBezTo>
                  <a:cubicBezTo>
                    <a:pt x="2056" y="3415"/>
                    <a:pt x="2072" y="3431"/>
                    <a:pt x="2091" y="3431"/>
                  </a:cubicBezTo>
                  <a:cubicBezTo>
                    <a:pt x="2110" y="3431"/>
                    <a:pt x="2126" y="3415"/>
                    <a:pt x="2126" y="3396"/>
                  </a:cubicBezTo>
                  <a:cubicBezTo>
                    <a:pt x="2126" y="3377"/>
                    <a:pt x="2110" y="3361"/>
                    <a:pt x="2091" y="3361"/>
                  </a:cubicBezTo>
                  <a:moveTo>
                    <a:pt x="3397" y="3361"/>
                  </a:moveTo>
                  <a:cubicBezTo>
                    <a:pt x="3377" y="3361"/>
                    <a:pt x="3362" y="3377"/>
                    <a:pt x="3362" y="3396"/>
                  </a:cubicBezTo>
                  <a:cubicBezTo>
                    <a:pt x="3362" y="3416"/>
                    <a:pt x="3377" y="3431"/>
                    <a:pt x="3397" y="3431"/>
                  </a:cubicBezTo>
                  <a:cubicBezTo>
                    <a:pt x="3416" y="3431"/>
                    <a:pt x="3432" y="3416"/>
                    <a:pt x="3432" y="3396"/>
                  </a:cubicBezTo>
                  <a:cubicBezTo>
                    <a:pt x="3432" y="3377"/>
                    <a:pt x="3416" y="3361"/>
                    <a:pt x="3397" y="3361"/>
                  </a:cubicBezTo>
                  <a:moveTo>
                    <a:pt x="2221" y="3360"/>
                  </a:moveTo>
                  <a:cubicBezTo>
                    <a:pt x="2201" y="3360"/>
                    <a:pt x="2185" y="3376"/>
                    <a:pt x="2185" y="3396"/>
                  </a:cubicBezTo>
                  <a:cubicBezTo>
                    <a:pt x="2185" y="3416"/>
                    <a:pt x="2201" y="3433"/>
                    <a:pt x="2221" y="3433"/>
                  </a:cubicBezTo>
                  <a:cubicBezTo>
                    <a:pt x="2242" y="3433"/>
                    <a:pt x="2258" y="3416"/>
                    <a:pt x="2258" y="3396"/>
                  </a:cubicBezTo>
                  <a:cubicBezTo>
                    <a:pt x="2258" y="3376"/>
                    <a:pt x="2242" y="3360"/>
                    <a:pt x="2221" y="3360"/>
                  </a:cubicBezTo>
                  <a:moveTo>
                    <a:pt x="3266" y="3359"/>
                  </a:moveTo>
                  <a:cubicBezTo>
                    <a:pt x="3246" y="3359"/>
                    <a:pt x="3229" y="3376"/>
                    <a:pt x="3229" y="3396"/>
                  </a:cubicBezTo>
                  <a:cubicBezTo>
                    <a:pt x="3229" y="3417"/>
                    <a:pt x="3246" y="3433"/>
                    <a:pt x="3266" y="3433"/>
                  </a:cubicBezTo>
                  <a:cubicBezTo>
                    <a:pt x="3287" y="3433"/>
                    <a:pt x="3303" y="3417"/>
                    <a:pt x="3303" y="3396"/>
                  </a:cubicBezTo>
                  <a:cubicBezTo>
                    <a:pt x="3303" y="3376"/>
                    <a:pt x="3287" y="3359"/>
                    <a:pt x="3266" y="3359"/>
                  </a:cubicBezTo>
                  <a:moveTo>
                    <a:pt x="2352" y="3358"/>
                  </a:moveTo>
                  <a:cubicBezTo>
                    <a:pt x="2331" y="3358"/>
                    <a:pt x="2314" y="3375"/>
                    <a:pt x="2314" y="3396"/>
                  </a:cubicBezTo>
                  <a:cubicBezTo>
                    <a:pt x="2314" y="3417"/>
                    <a:pt x="2331" y="3434"/>
                    <a:pt x="2352" y="3434"/>
                  </a:cubicBezTo>
                  <a:cubicBezTo>
                    <a:pt x="2373" y="3434"/>
                    <a:pt x="2390" y="3417"/>
                    <a:pt x="2390" y="3396"/>
                  </a:cubicBezTo>
                  <a:cubicBezTo>
                    <a:pt x="2390" y="3375"/>
                    <a:pt x="2373" y="3358"/>
                    <a:pt x="2352" y="3358"/>
                  </a:cubicBezTo>
                  <a:moveTo>
                    <a:pt x="3136" y="3358"/>
                  </a:moveTo>
                  <a:cubicBezTo>
                    <a:pt x="3114" y="3358"/>
                    <a:pt x="3097" y="3375"/>
                    <a:pt x="3097" y="3396"/>
                  </a:cubicBezTo>
                  <a:cubicBezTo>
                    <a:pt x="3097" y="3417"/>
                    <a:pt x="3114" y="3435"/>
                    <a:pt x="3136" y="3435"/>
                  </a:cubicBezTo>
                  <a:cubicBezTo>
                    <a:pt x="3157" y="3435"/>
                    <a:pt x="3174" y="3417"/>
                    <a:pt x="3174" y="3396"/>
                  </a:cubicBezTo>
                  <a:cubicBezTo>
                    <a:pt x="3174" y="3375"/>
                    <a:pt x="3157" y="3358"/>
                    <a:pt x="3136" y="3358"/>
                  </a:cubicBezTo>
                  <a:moveTo>
                    <a:pt x="2483" y="3357"/>
                  </a:moveTo>
                  <a:cubicBezTo>
                    <a:pt x="2461" y="3357"/>
                    <a:pt x="2443" y="3374"/>
                    <a:pt x="2443" y="3396"/>
                  </a:cubicBezTo>
                  <a:cubicBezTo>
                    <a:pt x="2443" y="3418"/>
                    <a:pt x="2461" y="3436"/>
                    <a:pt x="2483" y="3436"/>
                  </a:cubicBezTo>
                  <a:cubicBezTo>
                    <a:pt x="2504" y="3436"/>
                    <a:pt x="2522" y="3418"/>
                    <a:pt x="2522" y="3396"/>
                  </a:cubicBezTo>
                  <a:cubicBezTo>
                    <a:pt x="2522" y="3374"/>
                    <a:pt x="2504" y="3357"/>
                    <a:pt x="2483" y="3357"/>
                  </a:cubicBezTo>
                  <a:moveTo>
                    <a:pt x="3005" y="3357"/>
                  </a:moveTo>
                  <a:cubicBezTo>
                    <a:pt x="2983" y="3357"/>
                    <a:pt x="2966" y="3374"/>
                    <a:pt x="2966" y="3396"/>
                  </a:cubicBezTo>
                  <a:cubicBezTo>
                    <a:pt x="2966" y="3418"/>
                    <a:pt x="2983" y="3436"/>
                    <a:pt x="3005" y="3436"/>
                  </a:cubicBezTo>
                  <a:cubicBezTo>
                    <a:pt x="3027" y="3436"/>
                    <a:pt x="3044" y="3418"/>
                    <a:pt x="3044" y="3396"/>
                  </a:cubicBezTo>
                  <a:cubicBezTo>
                    <a:pt x="3044" y="3374"/>
                    <a:pt x="3027" y="3357"/>
                    <a:pt x="3005" y="3357"/>
                  </a:cubicBezTo>
                  <a:moveTo>
                    <a:pt x="2613" y="3356"/>
                  </a:moveTo>
                  <a:cubicBezTo>
                    <a:pt x="2591" y="3356"/>
                    <a:pt x="2573" y="3374"/>
                    <a:pt x="2573" y="3396"/>
                  </a:cubicBezTo>
                  <a:cubicBezTo>
                    <a:pt x="2573" y="3418"/>
                    <a:pt x="2591" y="3436"/>
                    <a:pt x="2613" y="3436"/>
                  </a:cubicBezTo>
                  <a:cubicBezTo>
                    <a:pt x="2635" y="3436"/>
                    <a:pt x="2653" y="3418"/>
                    <a:pt x="2653" y="3396"/>
                  </a:cubicBezTo>
                  <a:cubicBezTo>
                    <a:pt x="2653" y="3374"/>
                    <a:pt x="2635" y="3356"/>
                    <a:pt x="2613" y="3356"/>
                  </a:cubicBezTo>
                  <a:moveTo>
                    <a:pt x="2744" y="3356"/>
                  </a:moveTo>
                  <a:cubicBezTo>
                    <a:pt x="2721" y="3356"/>
                    <a:pt x="2703" y="3374"/>
                    <a:pt x="2703" y="3396"/>
                  </a:cubicBezTo>
                  <a:cubicBezTo>
                    <a:pt x="2703" y="3419"/>
                    <a:pt x="2721" y="3437"/>
                    <a:pt x="2744" y="3437"/>
                  </a:cubicBezTo>
                  <a:cubicBezTo>
                    <a:pt x="2766" y="3437"/>
                    <a:pt x="2784" y="3419"/>
                    <a:pt x="2784" y="3396"/>
                  </a:cubicBezTo>
                  <a:cubicBezTo>
                    <a:pt x="2784" y="3374"/>
                    <a:pt x="2766" y="3356"/>
                    <a:pt x="2744" y="3356"/>
                  </a:cubicBezTo>
                  <a:moveTo>
                    <a:pt x="2874" y="3356"/>
                  </a:moveTo>
                  <a:cubicBezTo>
                    <a:pt x="2852" y="3356"/>
                    <a:pt x="2834" y="3374"/>
                    <a:pt x="2834" y="3396"/>
                  </a:cubicBezTo>
                  <a:cubicBezTo>
                    <a:pt x="2834" y="3419"/>
                    <a:pt x="2852" y="3437"/>
                    <a:pt x="2874" y="3437"/>
                  </a:cubicBezTo>
                  <a:cubicBezTo>
                    <a:pt x="2897" y="3437"/>
                    <a:pt x="2915" y="3419"/>
                    <a:pt x="2915" y="3396"/>
                  </a:cubicBezTo>
                  <a:cubicBezTo>
                    <a:pt x="2915" y="3374"/>
                    <a:pt x="2897" y="3356"/>
                    <a:pt x="2874" y="3356"/>
                  </a:cubicBezTo>
                  <a:moveTo>
                    <a:pt x="1830" y="3234"/>
                  </a:moveTo>
                  <a:cubicBezTo>
                    <a:pt x="1812" y="3234"/>
                    <a:pt x="1798" y="3248"/>
                    <a:pt x="1798" y="3266"/>
                  </a:cubicBezTo>
                  <a:cubicBezTo>
                    <a:pt x="1798" y="3283"/>
                    <a:pt x="1812" y="3298"/>
                    <a:pt x="1830" y="3298"/>
                  </a:cubicBezTo>
                  <a:cubicBezTo>
                    <a:pt x="1847" y="3298"/>
                    <a:pt x="1861" y="3283"/>
                    <a:pt x="1861" y="3266"/>
                  </a:cubicBezTo>
                  <a:cubicBezTo>
                    <a:pt x="1861" y="3248"/>
                    <a:pt x="1847" y="3234"/>
                    <a:pt x="1830" y="32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-1066" y="-1692"/>
              <a:ext cx="9816" cy="4116"/>
            </a:xfrm>
            <a:custGeom>
              <a:avLst/>
              <a:gdLst>
                <a:gd name="T0" fmla="*/ 1046 w 6009"/>
                <a:gd name="T1" fmla="*/ 2506 h 2520"/>
                <a:gd name="T2" fmla="*/ 4572 w 6009"/>
                <a:gd name="T3" fmla="*/ 2468 h 2520"/>
                <a:gd name="T4" fmla="*/ 4209 w 6009"/>
                <a:gd name="T5" fmla="*/ 2490 h 2520"/>
                <a:gd name="T6" fmla="*/ 258 w 6009"/>
                <a:gd name="T7" fmla="*/ 2359 h 2520"/>
                <a:gd name="T8" fmla="*/ 654 w 6009"/>
                <a:gd name="T9" fmla="*/ 2349 h 2520"/>
                <a:gd name="T10" fmla="*/ 4964 w 6009"/>
                <a:gd name="T11" fmla="*/ 2376 h 2520"/>
                <a:gd name="T12" fmla="*/ 1568 w 6009"/>
                <a:gd name="T13" fmla="*/ 2335 h 2520"/>
                <a:gd name="T14" fmla="*/ 1990 w 6009"/>
                <a:gd name="T15" fmla="*/ 2359 h 2520"/>
                <a:gd name="T16" fmla="*/ 5743 w 6009"/>
                <a:gd name="T17" fmla="*/ 2229 h 2520"/>
                <a:gd name="T18" fmla="*/ 5356 w 6009"/>
                <a:gd name="T19" fmla="*/ 2218 h 2520"/>
                <a:gd name="T20" fmla="*/ 1176 w 6009"/>
                <a:gd name="T21" fmla="*/ 2247 h 2520"/>
                <a:gd name="T22" fmla="*/ 4441 w 6009"/>
                <a:gd name="T23" fmla="*/ 2204 h 2520"/>
                <a:gd name="T24" fmla="*/ 4080 w 6009"/>
                <a:gd name="T25" fmla="*/ 2229 h 2520"/>
                <a:gd name="T26" fmla="*/ 387 w 6009"/>
                <a:gd name="T27" fmla="*/ 2098 h 2520"/>
                <a:gd name="T28" fmla="*/ 784 w 6009"/>
                <a:gd name="T29" fmla="*/ 2086 h 2520"/>
                <a:gd name="T30" fmla="*/ 4833 w 6009"/>
                <a:gd name="T31" fmla="*/ 2117 h 2520"/>
                <a:gd name="T32" fmla="*/ 1699 w 6009"/>
                <a:gd name="T33" fmla="*/ 2072 h 2520"/>
                <a:gd name="T34" fmla="*/ 6009 w 6009"/>
                <a:gd name="T35" fmla="*/ 1968 h 2520"/>
                <a:gd name="T36" fmla="*/ 516 w 6009"/>
                <a:gd name="T37" fmla="*/ 1968 h 2520"/>
                <a:gd name="T38" fmla="*/ 915 w 6009"/>
                <a:gd name="T39" fmla="*/ 1954 h 2520"/>
                <a:gd name="T40" fmla="*/ 4703 w 6009"/>
                <a:gd name="T41" fmla="*/ 1988 h 2520"/>
                <a:gd name="T42" fmla="*/ 1829 w 6009"/>
                <a:gd name="T43" fmla="*/ 1940 h 2520"/>
                <a:gd name="T44" fmla="*/ 265 w 6009"/>
                <a:gd name="T45" fmla="*/ 1837 h 2520"/>
                <a:gd name="T46" fmla="*/ 5346 w 6009"/>
                <a:gd name="T47" fmla="*/ 1837 h 2520"/>
                <a:gd name="T48" fmla="*/ 4964 w 6009"/>
                <a:gd name="T49" fmla="*/ 1821 h 2520"/>
                <a:gd name="T50" fmla="*/ 1568 w 6009"/>
                <a:gd name="T51" fmla="*/ 1860 h 2520"/>
                <a:gd name="T52" fmla="*/ 4050 w 6009"/>
                <a:gd name="T53" fmla="*/ 1808 h 2520"/>
                <a:gd name="T54" fmla="*/ 5622 w 6009"/>
                <a:gd name="T55" fmla="*/ 1706 h 2520"/>
                <a:gd name="T56" fmla="*/ 902 w 6009"/>
                <a:gd name="T57" fmla="*/ 1706 h 2520"/>
                <a:gd name="T58" fmla="*/ 1307 w 6009"/>
                <a:gd name="T59" fmla="*/ 1688 h 2520"/>
                <a:gd name="T60" fmla="*/ 4311 w 6009"/>
                <a:gd name="T61" fmla="*/ 1731 h 2520"/>
                <a:gd name="T62" fmla="*/ 262 w 6009"/>
                <a:gd name="T63" fmla="*/ 1573 h 2520"/>
                <a:gd name="T64" fmla="*/ 662 w 6009"/>
                <a:gd name="T65" fmla="*/ 1576 h 2520"/>
                <a:gd name="T66" fmla="*/ 4950 w 6009"/>
                <a:gd name="T67" fmla="*/ 1576 h 2520"/>
                <a:gd name="T68" fmla="*/ 4572 w 6009"/>
                <a:gd name="T69" fmla="*/ 1556 h 2520"/>
                <a:gd name="T70" fmla="*/ 1960 w 6009"/>
                <a:gd name="T71" fmla="*/ 1602 h 2520"/>
                <a:gd name="T72" fmla="*/ 5617 w 6009"/>
                <a:gd name="T73" fmla="*/ 1441 h 2520"/>
                <a:gd name="T74" fmla="*/ 5235 w 6009"/>
                <a:gd name="T75" fmla="*/ 1445 h 2520"/>
                <a:gd name="T76" fmla="*/ 1290 w 6009"/>
                <a:gd name="T77" fmla="*/ 1445 h 2520"/>
                <a:gd name="T78" fmla="*/ 1699 w 6009"/>
                <a:gd name="T79" fmla="*/ 1423 h 2520"/>
                <a:gd name="T80" fmla="*/ 3919 w 6009"/>
                <a:gd name="T81" fmla="*/ 1340 h 2520"/>
                <a:gd name="T82" fmla="*/ 2613 w 6009"/>
                <a:gd name="T83" fmla="*/ 1285 h 2520"/>
                <a:gd name="T84" fmla="*/ 3166 w 6009"/>
                <a:gd name="T85" fmla="*/ 1315 h 2520"/>
                <a:gd name="T86" fmla="*/ 2456 w 6009"/>
                <a:gd name="T87" fmla="*/ 1184 h 2520"/>
                <a:gd name="T88" fmla="*/ 2874 w 6009"/>
                <a:gd name="T89" fmla="*/ 1156 h 2520"/>
                <a:gd name="T90" fmla="*/ 2352 w 6009"/>
                <a:gd name="T91" fmla="*/ 1077 h 2520"/>
                <a:gd name="T92" fmla="*/ 2874 w 6009"/>
                <a:gd name="T93" fmla="*/ 1027 h 2520"/>
                <a:gd name="T94" fmla="*/ 2243 w 6009"/>
                <a:gd name="T95" fmla="*/ 923 h 2520"/>
                <a:gd name="T96" fmla="*/ 3373 w 6009"/>
                <a:gd name="T97" fmla="*/ 923 h 2520"/>
                <a:gd name="T98" fmla="*/ 2091 w 6009"/>
                <a:gd name="T99" fmla="*/ 774 h 2520"/>
                <a:gd name="T100" fmla="*/ 3527 w 6009"/>
                <a:gd name="T101" fmla="*/ 813 h 2520"/>
                <a:gd name="T102" fmla="*/ 3135 w 6009"/>
                <a:gd name="T103" fmla="*/ 770 h 2520"/>
                <a:gd name="T104" fmla="*/ 3676 w 6009"/>
                <a:gd name="T105" fmla="*/ 662 h 2520"/>
                <a:gd name="T106" fmla="*/ 2854 w 6009"/>
                <a:gd name="T107" fmla="*/ 662 h 2520"/>
                <a:gd name="T108" fmla="*/ 3788 w 6009"/>
                <a:gd name="T109" fmla="*/ 515 h 2520"/>
                <a:gd name="T110" fmla="*/ 2744 w 6009"/>
                <a:gd name="T111" fmla="*/ 549 h 2520"/>
                <a:gd name="T112" fmla="*/ 2221 w 6009"/>
                <a:gd name="T113" fmla="*/ 387 h 2520"/>
                <a:gd name="T114" fmla="*/ 2629 w 6009"/>
                <a:gd name="T115" fmla="*/ 400 h 2520"/>
                <a:gd name="T116" fmla="*/ 2079 w 6009"/>
                <a:gd name="T117" fmla="*/ 270 h 2520"/>
                <a:gd name="T118" fmla="*/ 2482 w 6009"/>
                <a:gd name="T119" fmla="*/ 256 h 2520"/>
                <a:gd name="T120" fmla="*/ 3005 w 6009"/>
                <a:gd name="T121" fmla="*/ 284 h 2520"/>
                <a:gd name="T122" fmla="*/ 3658 w 6009"/>
                <a:gd name="T123" fmla="*/ 128 h 2520"/>
                <a:gd name="T124" fmla="*/ 2886 w 6009"/>
                <a:gd name="T125" fmla="*/ 139 h 2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09" h="2520">
                  <a:moveTo>
                    <a:pt x="654" y="2480"/>
                  </a:moveTo>
                  <a:cubicBezTo>
                    <a:pt x="648" y="2480"/>
                    <a:pt x="644" y="2484"/>
                    <a:pt x="644" y="2490"/>
                  </a:cubicBezTo>
                  <a:cubicBezTo>
                    <a:pt x="644" y="2496"/>
                    <a:pt x="648" y="2500"/>
                    <a:pt x="654" y="2500"/>
                  </a:cubicBezTo>
                  <a:cubicBezTo>
                    <a:pt x="659" y="2500"/>
                    <a:pt x="664" y="2496"/>
                    <a:pt x="664" y="2490"/>
                  </a:cubicBezTo>
                  <a:cubicBezTo>
                    <a:pt x="664" y="2484"/>
                    <a:pt x="659" y="2480"/>
                    <a:pt x="654" y="2480"/>
                  </a:cubicBezTo>
                  <a:moveTo>
                    <a:pt x="5356" y="2480"/>
                  </a:moveTo>
                  <a:cubicBezTo>
                    <a:pt x="5350" y="2480"/>
                    <a:pt x="5345" y="2484"/>
                    <a:pt x="5345" y="2490"/>
                  </a:cubicBezTo>
                  <a:cubicBezTo>
                    <a:pt x="5345" y="2496"/>
                    <a:pt x="5350" y="2501"/>
                    <a:pt x="5356" y="2501"/>
                  </a:cubicBezTo>
                  <a:cubicBezTo>
                    <a:pt x="5362" y="2501"/>
                    <a:pt x="5366" y="2496"/>
                    <a:pt x="5366" y="2490"/>
                  </a:cubicBezTo>
                  <a:cubicBezTo>
                    <a:pt x="5366" y="2484"/>
                    <a:pt x="5362" y="2480"/>
                    <a:pt x="5356" y="2480"/>
                  </a:cubicBezTo>
                  <a:moveTo>
                    <a:pt x="784" y="2478"/>
                  </a:moveTo>
                  <a:cubicBezTo>
                    <a:pt x="778" y="2478"/>
                    <a:pt x="773" y="2483"/>
                    <a:pt x="773" y="2490"/>
                  </a:cubicBezTo>
                  <a:cubicBezTo>
                    <a:pt x="773" y="2497"/>
                    <a:pt x="778" y="2502"/>
                    <a:pt x="784" y="2502"/>
                  </a:cubicBezTo>
                  <a:cubicBezTo>
                    <a:pt x="791" y="2502"/>
                    <a:pt x="796" y="2497"/>
                    <a:pt x="796" y="2490"/>
                  </a:cubicBezTo>
                  <a:cubicBezTo>
                    <a:pt x="796" y="2483"/>
                    <a:pt x="791" y="2478"/>
                    <a:pt x="784" y="2478"/>
                  </a:cubicBezTo>
                  <a:moveTo>
                    <a:pt x="5225" y="2478"/>
                  </a:moveTo>
                  <a:cubicBezTo>
                    <a:pt x="5218" y="2478"/>
                    <a:pt x="5213" y="2483"/>
                    <a:pt x="5213" y="2490"/>
                  </a:cubicBezTo>
                  <a:cubicBezTo>
                    <a:pt x="5213" y="2497"/>
                    <a:pt x="5218" y="2502"/>
                    <a:pt x="5225" y="2502"/>
                  </a:cubicBezTo>
                  <a:cubicBezTo>
                    <a:pt x="5232" y="2502"/>
                    <a:pt x="5237" y="2497"/>
                    <a:pt x="5237" y="2490"/>
                  </a:cubicBezTo>
                  <a:cubicBezTo>
                    <a:pt x="5237" y="2483"/>
                    <a:pt x="5232" y="2478"/>
                    <a:pt x="5225" y="2478"/>
                  </a:cubicBezTo>
                  <a:moveTo>
                    <a:pt x="915" y="2476"/>
                  </a:moveTo>
                  <a:cubicBezTo>
                    <a:pt x="907" y="2476"/>
                    <a:pt x="901" y="2482"/>
                    <a:pt x="901" y="2490"/>
                  </a:cubicBezTo>
                  <a:cubicBezTo>
                    <a:pt x="901" y="2498"/>
                    <a:pt x="907" y="2504"/>
                    <a:pt x="915" y="2504"/>
                  </a:cubicBezTo>
                  <a:cubicBezTo>
                    <a:pt x="923" y="2504"/>
                    <a:pt x="929" y="2498"/>
                    <a:pt x="929" y="2490"/>
                  </a:cubicBezTo>
                  <a:cubicBezTo>
                    <a:pt x="929" y="2482"/>
                    <a:pt x="923" y="2476"/>
                    <a:pt x="915" y="2476"/>
                  </a:cubicBezTo>
                  <a:moveTo>
                    <a:pt x="5095" y="2476"/>
                  </a:moveTo>
                  <a:cubicBezTo>
                    <a:pt x="5087" y="2476"/>
                    <a:pt x="5080" y="2482"/>
                    <a:pt x="5080" y="2490"/>
                  </a:cubicBezTo>
                  <a:cubicBezTo>
                    <a:pt x="5080" y="2498"/>
                    <a:pt x="5087" y="2505"/>
                    <a:pt x="5095" y="2505"/>
                  </a:cubicBezTo>
                  <a:cubicBezTo>
                    <a:pt x="5103" y="2505"/>
                    <a:pt x="5109" y="2498"/>
                    <a:pt x="5109" y="2490"/>
                  </a:cubicBezTo>
                  <a:cubicBezTo>
                    <a:pt x="5109" y="2482"/>
                    <a:pt x="5103" y="2476"/>
                    <a:pt x="5095" y="2476"/>
                  </a:cubicBezTo>
                  <a:moveTo>
                    <a:pt x="1046" y="2474"/>
                  </a:moveTo>
                  <a:cubicBezTo>
                    <a:pt x="1037" y="2474"/>
                    <a:pt x="1029" y="2481"/>
                    <a:pt x="1029" y="2490"/>
                  </a:cubicBezTo>
                  <a:cubicBezTo>
                    <a:pt x="1029" y="2499"/>
                    <a:pt x="1037" y="2506"/>
                    <a:pt x="1046" y="2506"/>
                  </a:cubicBezTo>
                  <a:cubicBezTo>
                    <a:pt x="1055" y="2506"/>
                    <a:pt x="1062" y="2499"/>
                    <a:pt x="1062" y="2490"/>
                  </a:cubicBezTo>
                  <a:cubicBezTo>
                    <a:pt x="1062" y="2481"/>
                    <a:pt x="1055" y="2474"/>
                    <a:pt x="1046" y="2474"/>
                  </a:cubicBezTo>
                  <a:moveTo>
                    <a:pt x="4964" y="2473"/>
                  </a:moveTo>
                  <a:cubicBezTo>
                    <a:pt x="4955" y="2473"/>
                    <a:pt x="4947" y="2481"/>
                    <a:pt x="4947" y="2490"/>
                  </a:cubicBezTo>
                  <a:cubicBezTo>
                    <a:pt x="4947" y="2499"/>
                    <a:pt x="4955" y="2507"/>
                    <a:pt x="4964" y="2507"/>
                  </a:cubicBezTo>
                  <a:cubicBezTo>
                    <a:pt x="4973" y="2507"/>
                    <a:pt x="4981" y="2499"/>
                    <a:pt x="4981" y="2490"/>
                  </a:cubicBezTo>
                  <a:cubicBezTo>
                    <a:pt x="4981" y="2481"/>
                    <a:pt x="4973" y="2473"/>
                    <a:pt x="4964" y="2473"/>
                  </a:cubicBezTo>
                  <a:moveTo>
                    <a:pt x="1176" y="2472"/>
                  </a:moveTo>
                  <a:cubicBezTo>
                    <a:pt x="1166" y="2472"/>
                    <a:pt x="1158" y="2480"/>
                    <a:pt x="1158" y="2490"/>
                  </a:cubicBezTo>
                  <a:cubicBezTo>
                    <a:pt x="1158" y="2500"/>
                    <a:pt x="1166" y="2509"/>
                    <a:pt x="1176" y="2509"/>
                  </a:cubicBezTo>
                  <a:cubicBezTo>
                    <a:pt x="1187" y="2509"/>
                    <a:pt x="1195" y="2500"/>
                    <a:pt x="1195" y="2490"/>
                  </a:cubicBezTo>
                  <a:cubicBezTo>
                    <a:pt x="1195" y="2480"/>
                    <a:pt x="1187" y="2472"/>
                    <a:pt x="1176" y="2472"/>
                  </a:cubicBezTo>
                  <a:moveTo>
                    <a:pt x="4833" y="2472"/>
                  </a:moveTo>
                  <a:cubicBezTo>
                    <a:pt x="4823" y="2472"/>
                    <a:pt x="4815" y="2480"/>
                    <a:pt x="4815" y="2490"/>
                  </a:cubicBezTo>
                  <a:cubicBezTo>
                    <a:pt x="4815" y="2500"/>
                    <a:pt x="4823" y="2509"/>
                    <a:pt x="4833" y="2509"/>
                  </a:cubicBezTo>
                  <a:cubicBezTo>
                    <a:pt x="4844" y="2509"/>
                    <a:pt x="4852" y="2500"/>
                    <a:pt x="4852" y="2490"/>
                  </a:cubicBezTo>
                  <a:cubicBezTo>
                    <a:pt x="4852" y="2480"/>
                    <a:pt x="4844" y="2472"/>
                    <a:pt x="4833" y="2472"/>
                  </a:cubicBezTo>
                  <a:moveTo>
                    <a:pt x="1307" y="2470"/>
                  </a:moveTo>
                  <a:cubicBezTo>
                    <a:pt x="1296" y="2470"/>
                    <a:pt x="1287" y="2479"/>
                    <a:pt x="1287" y="2490"/>
                  </a:cubicBezTo>
                  <a:cubicBezTo>
                    <a:pt x="1287" y="2501"/>
                    <a:pt x="1296" y="2510"/>
                    <a:pt x="1307" y="2510"/>
                  </a:cubicBezTo>
                  <a:cubicBezTo>
                    <a:pt x="1318" y="2510"/>
                    <a:pt x="1327" y="2501"/>
                    <a:pt x="1327" y="2490"/>
                  </a:cubicBezTo>
                  <a:cubicBezTo>
                    <a:pt x="1327" y="2479"/>
                    <a:pt x="1318" y="2470"/>
                    <a:pt x="1307" y="2470"/>
                  </a:cubicBezTo>
                  <a:moveTo>
                    <a:pt x="4703" y="2469"/>
                  </a:moveTo>
                  <a:cubicBezTo>
                    <a:pt x="4691" y="2469"/>
                    <a:pt x="4682" y="2479"/>
                    <a:pt x="4682" y="2490"/>
                  </a:cubicBezTo>
                  <a:cubicBezTo>
                    <a:pt x="4682" y="2501"/>
                    <a:pt x="4691" y="2511"/>
                    <a:pt x="4703" y="2511"/>
                  </a:cubicBezTo>
                  <a:cubicBezTo>
                    <a:pt x="4714" y="2511"/>
                    <a:pt x="4723" y="2501"/>
                    <a:pt x="4723" y="2490"/>
                  </a:cubicBezTo>
                  <a:cubicBezTo>
                    <a:pt x="4723" y="2479"/>
                    <a:pt x="4714" y="2469"/>
                    <a:pt x="4703" y="2469"/>
                  </a:cubicBezTo>
                  <a:moveTo>
                    <a:pt x="1438" y="2468"/>
                  </a:moveTo>
                  <a:cubicBezTo>
                    <a:pt x="1425" y="2468"/>
                    <a:pt x="1415" y="2478"/>
                    <a:pt x="1415" y="2490"/>
                  </a:cubicBezTo>
                  <a:cubicBezTo>
                    <a:pt x="1415" y="2502"/>
                    <a:pt x="1425" y="2513"/>
                    <a:pt x="1438" y="2513"/>
                  </a:cubicBezTo>
                  <a:cubicBezTo>
                    <a:pt x="1450" y="2513"/>
                    <a:pt x="1460" y="2502"/>
                    <a:pt x="1460" y="2490"/>
                  </a:cubicBezTo>
                  <a:cubicBezTo>
                    <a:pt x="1460" y="2478"/>
                    <a:pt x="1450" y="2468"/>
                    <a:pt x="1438" y="2468"/>
                  </a:cubicBezTo>
                  <a:moveTo>
                    <a:pt x="4572" y="2468"/>
                  </a:moveTo>
                  <a:cubicBezTo>
                    <a:pt x="4560" y="2468"/>
                    <a:pt x="4550" y="2478"/>
                    <a:pt x="4550" y="2490"/>
                  </a:cubicBezTo>
                  <a:cubicBezTo>
                    <a:pt x="4550" y="2502"/>
                    <a:pt x="4560" y="2513"/>
                    <a:pt x="4572" y="2513"/>
                  </a:cubicBezTo>
                  <a:cubicBezTo>
                    <a:pt x="4584" y="2513"/>
                    <a:pt x="4595" y="2502"/>
                    <a:pt x="4595" y="2490"/>
                  </a:cubicBezTo>
                  <a:cubicBezTo>
                    <a:pt x="4595" y="2478"/>
                    <a:pt x="4584" y="2468"/>
                    <a:pt x="4572" y="2468"/>
                  </a:cubicBezTo>
                  <a:moveTo>
                    <a:pt x="1568" y="2466"/>
                  </a:moveTo>
                  <a:cubicBezTo>
                    <a:pt x="1555" y="2466"/>
                    <a:pt x="1544" y="2477"/>
                    <a:pt x="1544" y="2490"/>
                  </a:cubicBezTo>
                  <a:cubicBezTo>
                    <a:pt x="1544" y="2503"/>
                    <a:pt x="1555" y="2514"/>
                    <a:pt x="1568" y="2514"/>
                  </a:cubicBezTo>
                  <a:cubicBezTo>
                    <a:pt x="1582" y="2514"/>
                    <a:pt x="1592" y="2503"/>
                    <a:pt x="1592" y="2490"/>
                  </a:cubicBezTo>
                  <a:cubicBezTo>
                    <a:pt x="1592" y="2477"/>
                    <a:pt x="1582" y="2466"/>
                    <a:pt x="1568" y="2466"/>
                  </a:cubicBezTo>
                  <a:moveTo>
                    <a:pt x="4441" y="2465"/>
                  </a:moveTo>
                  <a:cubicBezTo>
                    <a:pt x="4428" y="2465"/>
                    <a:pt x="4417" y="2476"/>
                    <a:pt x="4417" y="2490"/>
                  </a:cubicBezTo>
                  <a:cubicBezTo>
                    <a:pt x="4417" y="2504"/>
                    <a:pt x="4428" y="2515"/>
                    <a:pt x="4441" y="2515"/>
                  </a:cubicBezTo>
                  <a:cubicBezTo>
                    <a:pt x="4455" y="2515"/>
                    <a:pt x="4466" y="2504"/>
                    <a:pt x="4466" y="2490"/>
                  </a:cubicBezTo>
                  <a:cubicBezTo>
                    <a:pt x="4466" y="2476"/>
                    <a:pt x="4455" y="2465"/>
                    <a:pt x="4441" y="2465"/>
                  </a:cubicBezTo>
                  <a:moveTo>
                    <a:pt x="1699" y="2464"/>
                  </a:moveTo>
                  <a:cubicBezTo>
                    <a:pt x="1684" y="2464"/>
                    <a:pt x="1672" y="2475"/>
                    <a:pt x="1672" y="2490"/>
                  </a:cubicBezTo>
                  <a:cubicBezTo>
                    <a:pt x="1672" y="2505"/>
                    <a:pt x="1684" y="2516"/>
                    <a:pt x="1699" y="2516"/>
                  </a:cubicBezTo>
                  <a:cubicBezTo>
                    <a:pt x="1713" y="2516"/>
                    <a:pt x="1725" y="2505"/>
                    <a:pt x="1725" y="2490"/>
                  </a:cubicBezTo>
                  <a:cubicBezTo>
                    <a:pt x="1725" y="2475"/>
                    <a:pt x="1713" y="2464"/>
                    <a:pt x="1699" y="2464"/>
                  </a:cubicBezTo>
                  <a:moveTo>
                    <a:pt x="4311" y="2464"/>
                  </a:moveTo>
                  <a:cubicBezTo>
                    <a:pt x="4296" y="2464"/>
                    <a:pt x="4284" y="2475"/>
                    <a:pt x="4284" y="2490"/>
                  </a:cubicBezTo>
                  <a:cubicBezTo>
                    <a:pt x="4284" y="2505"/>
                    <a:pt x="4296" y="2516"/>
                    <a:pt x="4311" y="2516"/>
                  </a:cubicBezTo>
                  <a:cubicBezTo>
                    <a:pt x="4325" y="2516"/>
                    <a:pt x="4337" y="2505"/>
                    <a:pt x="4337" y="2490"/>
                  </a:cubicBezTo>
                  <a:cubicBezTo>
                    <a:pt x="4337" y="2475"/>
                    <a:pt x="4325" y="2464"/>
                    <a:pt x="4311" y="2464"/>
                  </a:cubicBezTo>
                  <a:moveTo>
                    <a:pt x="1829" y="2462"/>
                  </a:moveTo>
                  <a:cubicBezTo>
                    <a:pt x="1814" y="2462"/>
                    <a:pt x="1801" y="2474"/>
                    <a:pt x="1801" y="2490"/>
                  </a:cubicBezTo>
                  <a:cubicBezTo>
                    <a:pt x="1801" y="2506"/>
                    <a:pt x="1814" y="2518"/>
                    <a:pt x="1829" y="2518"/>
                  </a:cubicBezTo>
                  <a:cubicBezTo>
                    <a:pt x="1845" y="2518"/>
                    <a:pt x="1858" y="2506"/>
                    <a:pt x="1858" y="2490"/>
                  </a:cubicBezTo>
                  <a:cubicBezTo>
                    <a:pt x="1858" y="2474"/>
                    <a:pt x="1845" y="2462"/>
                    <a:pt x="1829" y="2462"/>
                  </a:cubicBezTo>
                  <a:moveTo>
                    <a:pt x="4180" y="2461"/>
                  </a:moveTo>
                  <a:cubicBezTo>
                    <a:pt x="4164" y="2461"/>
                    <a:pt x="4152" y="2474"/>
                    <a:pt x="4152" y="2490"/>
                  </a:cubicBezTo>
                  <a:cubicBezTo>
                    <a:pt x="4152" y="2506"/>
                    <a:pt x="4164" y="2519"/>
                    <a:pt x="4180" y="2519"/>
                  </a:cubicBezTo>
                  <a:cubicBezTo>
                    <a:pt x="4196" y="2519"/>
                    <a:pt x="4209" y="2506"/>
                    <a:pt x="4209" y="2490"/>
                  </a:cubicBezTo>
                  <a:cubicBezTo>
                    <a:pt x="4209" y="2474"/>
                    <a:pt x="4196" y="2461"/>
                    <a:pt x="4180" y="2461"/>
                  </a:cubicBezTo>
                  <a:moveTo>
                    <a:pt x="1960" y="2460"/>
                  </a:moveTo>
                  <a:cubicBezTo>
                    <a:pt x="1943" y="2460"/>
                    <a:pt x="1930" y="2473"/>
                    <a:pt x="1930" y="2490"/>
                  </a:cubicBezTo>
                  <a:cubicBezTo>
                    <a:pt x="1930" y="2507"/>
                    <a:pt x="1943" y="2520"/>
                    <a:pt x="1960" y="2520"/>
                  </a:cubicBezTo>
                  <a:cubicBezTo>
                    <a:pt x="1977" y="2520"/>
                    <a:pt x="1990" y="2507"/>
                    <a:pt x="1990" y="2490"/>
                  </a:cubicBezTo>
                  <a:cubicBezTo>
                    <a:pt x="1990" y="2473"/>
                    <a:pt x="1977" y="2460"/>
                    <a:pt x="1960" y="2460"/>
                  </a:cubicBezTo>
                  <a:moveTo>
                    <a:pt x="4050" y="2460"/>
                  </a:moveTo>
                  <a:cubicBezTo>
                    <a:pt x="4033" y="2460"/>
                    <a:pt x="4019" y="2473"/>
                    <a:pt x="4019" y="2490"/>
                  </a:cubicBezTo>
                  <a:cubicBezTo>
                    <a:pt x="4019" y="2507"/>
                    <a:pt x="4033" y="2520"/>
                    <a:pt x="4050" y="2520"/>
                  </a:cubicBezTo>
                  <a:cubicBezTo>
                    <a:pt x="4066" y="2520"/>
                    <a:pt x="4080" y="2507"/>
                    <a:pt x="4080" y="2490"/>
                  </a:cubicBezTo>
                  <a:cubicBezTo>
                    <a:pt x="4080" y="2473"/>
                    <a:pt x="4066" y="2460"/>
                    <a:pt x="4050" y="2460"/>
                  </a:cubicBezTo>
                  <a:moveTo>
                    <a:pt x="1" y="2359"/>
                  </a:moveTo>
                  <a:cubicBezTo>
                    <a:pt x="0" y="2359"/>
                    <a:pt x="0" y="2359"/>
                    <a:pt x="0" y="2359"/>
                  </a:cubicBezTo>
                  <a:cubicBezTo>
                    <a:pt x="1" y="2360"/>
                    <a:pt x="1" y="2360"/>
                    <a:pt x="1" y="2360"/>
                  </a:cubicBezTo>
                  <a:cubicBezTo>
                    <a:pt x="1" y="2359"/>
                    <a:pt x="1" y="2359"/>
                    <a:pt x="1" y="2359"/>
                  </a:cubicBezTo>
                  <a:cubicBezTo>
                    <a:pt x="1" y="2359"/>
                    <a:pt x="1" y="2359"/>
                    <a:pt x="1" y="2359"/>
                  </a:cubicBezTo>
                  <a:moveTo>
                    <a:pt x="6009" y="2359"/>
                  </a:moveTo>
                  <a:cubicBezTo>
                    <a:pt x="6008" y="2359"/>
                    <a:pt x="6008" y="2359"/>
                    <a:pt x="6008" y="2359"/>
                  </a:cubicBezTo>
                  <a:cubicBezTo>
                    <a:pt x="6009" y="2360"/>
                    <a:pt x="6009" y="2360"/>
                    <a:pt x="6009" y="2360"/>
                  </a:cubicBezTo>
                  <a:cubicBezTo>
                    <a:pt x="6009" y="2359"/>
                    <a:pt x="6009" y="2359"/>
                    <a:pt x="6009" y="2359"/>
                  </a:cubicBezTo>
                  <a:cubicBezTo>
                    <a:pt x="6009" y="2359"/>
                    <a:pt x="6009" y="2359"/>
                    <a:pt x="6009" y="2359"/>
                  </a:cubicBezTo>
                  <a:moveTo>
                    <a:pt x="131" y="2357"/>
                  </a:moveTo>
                  <a:cubicBezTo>
                    <a:pt x="130" y="2357"/>
                    <a:pt x="129" y="2358"/>
                    <a:pt x="129" y="2359"/>
                  </a:cubicBezTo>
                  <a:cubicBezTo>
                    <a:pt x="129" y="2361"/>
                    <a:pt x="130" y="2362"/>
                    <a:pt x="131" y="2362"/>
                  </a:cubicBezTo>
                  <a:cubicBezTo>
                    <a:pt x="133" y="2362"/>
                    <a:pt x="134" y="2361"/>
                    <a:pt x="134" y="2359"/>
                  </a:cubicBezTo>
                  <a:cubicBezTo>
                    <a:pt x="134" y="2358"/>
                    <a:pt x="133" y="2357"/>
                    <a:pt x="131" y="2357"/>
                  </a:cubicBezTo>
                  <a:moveTo>
                    <a:pt x="5878" y="2357"/>
                  </a:moveTo>
                  <a:cubicBezTo>
                    <a:pt x="5877" y="2357"/>
                    <a:pt x="5876" y="2358"/>
                    <a:pt x="5876" y="2359"/>
                  </a:cubicBezTo>
                  <a:cubicBezTo>
                    <a:pt x="5876" y="2361"/>
                    <a:pt x="5877" y="2362"/>
                    <a:pt x="5878" y="2362"/>
                  </a:cubicBezTo>
                  <a:cubicBezTo>
                    <a:pt x="5880" y="2362"/>
                    <a:pt x="5881" y="2361"/>
                    <a:pt x="5881" y="2359"/>
                  </a:cubicBezTo>
                  <a:cubicBezTo>
                    <a:pt x="5881" y="2358"/>
                    <a:pt x="5880" y="2357"/>
                    <a:pt x="5878" y="2357"/>
                  </a:cubicBezTo>
                  <a:moveTo>
                    <a:pt x="262" y="2355"/>
                  </a:moveTo>
                  <a:cubicBezTo>
                    <a:pt x="260" y="2355"/>
                    <a:pt x="258" y="2357"/>
                    <a:pt x="258" y="2359"/>
                  </a:cubicBezTo>
                  <a:cubicBezTo>
                    <a:pt x="258" y="2362"/>
                    <a:pt x="260" y="2364"/>
                    <a:pt x="262" y="2364"/>
                  </a:cubicBezTo>
                  <a:cubicBezTo>
                    <a:pt x="264" y="2364"/>
                    <a:pt x="266" y="2362"/>
                    <a:pt x="266" y="2359"/>
                  </a:cubicBezTo>
                  <a:cubicBezTo>
                    <a:pt x="266" y="2357"/>
                    <a:pt x="264" y="2355"/>
                    <a:pt x="262" y="2355"/>
                  </a:cubicBezTo>
                  <a:moveTo>
                    <a:pt x="5748" y="2355"/>
                  </a:moveTo>
                  <a:cubicBezTo>
                    <a:pt x="5745" y="2355"/>
                    <a:pt x="5743" y="2357"/>
                    <a:pt x="5743" y="2359"/>
                  </a:cubicBezTo>
                  <a:cubicBezTo>
                    <a:pt x="5743" y="2362"/>
                    <a:pt x="5745" y="2364"/>
                    <a:pt x="5748" y="2364"/>
                  </a:cubicBezTo>
                  <a:cubicBezTo>
                    <a:pt x="5750" y="2364"/>
                    <a:pt x="5752" y="2362"/>
                    <a:pt x="5752" y="2359"/>
                  </a:cubicBezTo>
                  <a:cubicBezTo>
                    <a:pt x="5752" y="2357"/>
                    <a:pt x="5750" y="2355"/>
                    <a:pt x="5748" y="2355"/>
                  </a:cubicBezTo>
                  <a:moveTo>
                    <a:pt x="393" y="2353"/>
                  </a:moveTo>
                  <a:cubicBezTo>
                    <a:pt x="389" y="2353"/>
                    <a:pt x="387" y="2356"/>
                    <a:pt x="387" y="2359"/>
                  </a:cubicBezTo>
                  <a:cubicBezTo>
                    <a:pt x="387" y="2363"/>
                    <a:pt x="389" y="2366"/>
                    <a:pt x="393" y="2366"/>
                  </a:cubicBezTo>
                  <a:cubicBezTo>
                    <a:pt x="396" y="2366"/>
                    <a:pt x="399" y="2363"/>
                    <a:pt x="399" y="2359"/>
                  </a:cubicBezTo>
                  <a:cubicBezTo>
                    <a:pt x="399" y="2356"/>
                    <a:pt x="396" y="2353"/>
                    <a:pt x="393" y="2353"/>
                  </a:cubicBezTo>
                  <a:moveTo>
                    <a:pt x="5617" y="2353"/>
                  </a:moveTo>
                  <a:cubicBezTo>
                    <a:pt x="5613" y="2353"/>
                    <a:pt x="5610" y="2356"/>
                    <a:pt x="5610" y="2359"/>
                  </a:cubicBezTo>
                  <a:cubicBezTo>
                    <a:pt x="5610" y="2363"/>
                    <a:pt x="5613" y="2366"/>
                    <a:pt x="5617" y="2366"/>
                  </a:cubicBezTo>
                  <a:cubicBezTo>
                    <a:pt x="5621" y="2366"/>
                    <a:pt x="5623" y="2363"/>
                    <a:pt x="5623" y="2359"/>
                  </a:cubicBezTo>
                  <a:cubicBezTo>
                    <a:pt x="5623" y="2356"/>
                    <a:pt x="5621" y="2353"/>
                    <a:pt x="5617" y="2353"/>
                  </a:cubicBezTo>
                  <a:moveTo>
                    <a:pt x="523" y="2351"/>
                  </a:moveTo>
                  <a:cubicBezTo>
                    <a:pt x="519" y="2351"/>
                    <a:pt x="515" y="2355"/>
                    <a:pt x="515" y="2359"/>
                  </a:cubicBezTo>
                  <a:cubicBezTo>
                    <a:pt x="515" y="2364"/>
                    <a:pt x="519" y="2368"/>
                    <a:pt x="523" y="2368"/>
                  </a:cubicBezTo>
                  <a:cubicBezTo>
                    <a:pt x="528" y="2368"/>
                    <a:pt x="532" y="2364"/>
                    <a:pt x="532" y="2359"/>
                  </a:cubicBezTo>
                  <a:cubicBezTo>
                    <a:pt x="532" y="2355"/>
                    <a:pt x="528" y="2351"/>
                    <a:pt x="523" y="2351"/>
                  </a:cubicBezTo>
                  <a:moveTo>
                    <a:pt x="5486" y="2351"/>
                  </a:moveTo>
                  <a:cubicBezTo>
                    <a:pt x="5482" y="2351"/>
                    <a:pt x="5478" y="2355"/>
                    <a:pt x="5478" y="2359"/>
                  </a:cubicBezTo>
                  <a:cubicBezTo>
                    <a:pt x="5478" y="2364"/>
                    <a:pt x="5482" y="2368"/>
                    <a:pt x="5486" y="2368"/>
                  </a:cubicBezTo>
                  <a:cubicBezTo>
                    <a:pt x="5491" y="2368"/>
                    <a:pt x="5495" y="2364"/>
                    <a:pt x="5495" y="2359"/>
                  </a:cubicBezTo>
                  <a:cubicBezTo>
                    <a:pt x="5495" y="2355"/>
                    <a:pt x="5491" y="2351"/>
                    <a:pt x="5486" y="2351"/>
                  </a:cubicBezTo>
                  <a:moveTo>
                    <a:pt x="654" y="2349"/>
                  </a:moveTo>
                  <a:cubicBezTo>
                    <a:pt x="648" y="2349"/>
                    <a:pt x="644" y="2354"/>
                    <a:pt x="644" y="2359"/>
                  </a:cubicBezTo>
                  <a:cubicBezTo>
                    <a:pt x="644" y="2365"/>
                    <a:pt x="648" y="2370"/>
                    <a:pt x="654" y="2370"/>
                  </a:cubicBezTo>
                  <a:cubicBezTo>
                    <a:pt x="659" y="2370"/>
                    <a:pt x="664" y="2365"/>
                    <a:pt x="664" y="2359"/>
                  </a:cubicBezTo>
                  <a:cubicBezTo>
                    <a:pt x="664" y="2354"/>
                    <a:pt x="659" y="2349"/>
                    <a:pt x="654" y="2349"/>
                  </a:cubicBezTo>
                  <a:moveTo>
                    <a:pt x="5356" y="2349"/>
                  </a:moveTo>
                  <a:cubicBezTo>
                    <a:pt x="5350" y="2349"/>
                    <a:pt x="5345" y="2354"/>
                    <a:pt x="5345" y="2359"/>
                  </a:cubicBezTo>
                  <a:cubicBezTo>
                    <a:pt x="5345" y="2365"/>
                    <a:pt x="5350" y="2370"/>
                    <a:pt x="5356" y="2370"/>
                  </a:cubicBezTo>
                  <a:cubicBezTo>
                    <a:pt x="5362" y="2370"/>
                    <a:pt x="5366" y="2365"/>
                    <a:pt x="5366" y="2359"/>
                  </a:cubicBezTo>
                  <a:cubicBezTo>
                    <a:pt x="5366" y="2354"/>
                    <a:pt x="5362" y="2349"/>
                    <a:pt x="5356" y="2349"/>
                  </a:cubicBezTo>
                  <a:moveTo>
                    <a:pt x="784" y="2347"/>
                  </a:moveTo>
                  <a:cubicBezTo>
                    <a:pt x="778" y="2347"/>
                    <a:pt x="772" y="2353"/>
                    <a:pt x="772" y="2359"/>
                  </a:cubicBezTo>
                  <a:cubicBezTo>
                    <a:pt x="772" y="2366"/>
                    <a:pt x="778" y="2372"/>
                    <a:pt x="784" y="2372"/>
                  </a:cubicBezTo>
                  <a:cubicBezTo>
                    <a:pt x="791" y="2372"/>
                    <a:pt x="797" y="2366"/>
                    <a:pt x="797" y="2359"/>
                  </a:cubicBezTo>
                  <a:cubicBezTo>
                    <a:pt x="797" y="2353"/>
                    <a:pt x="791" y="2347"/>
                    <a:pt x="784" y="2347"/>
                  </a:cubicBezTo>
                  <a:moveTo>
                    <a:pt x="5225" y="2347"/>
                  </a:moveTo>
                  <a:cubicBezTo>
                    <a:pt x="5218" y="2347"/>
                    <a:pt x="5213" y="2353"/>
                    <a:pt x="5213" y="2359"/>
                  </a:cubicBezTo>
                  <a:cubicBezTo>
                    <a:pt x="5213" y="2366"/>
                    <a:pt x="5218" y="2372"/>
                    <a:pt x="5225" y="2372"/>
                  </a:cubicBezTo>
                  <a:cubicBezTo>
                    <a:pt x="5232" y="2372"/>
                    <a:pt x="5237" y="2366"/>
                    <a:pt x="5237" y="2359"/>
                  </a:cubicBezTo>
                  <a:cubicBezTo>
                    <a:pt x="5237" y="2353"/>
                    <a:pt x="5232" y="2347"/>
                    <a:pt x="5225" y="2347"/>
                  </a:cubicBezTo>
                  <a:moveTo>
                    <a:pt x="915" y="2345"/>
                  </a:moveTo>
                  <a:cubicBezTo>
                    <a:pt x="907" y="2345"/>
                    <a:pt x="901" y="2352"/>
                    <a:pt x="901" y="2359"/>
                  </a:cubicBezTo>
                  <a:cubicBezTo>
                    <a:pt x="901" y="2367"/>
                    <a:pt x="907" y="2374"/>
                    <a:pt x="915" y="2374"/>
                  </a:cubicBezTo>
                  <a:cubicBezTo>
                    <a:pt x="923" y="2374"/>
                    <a:pt x="929" y="2367"/>
                    <a:pt x="929" y="2359"/>
                  </a:cubicBezTo>
                  <a:cubicBezTo>
                    <a:pt x="929" y="2352"/>
                    <a:pt x="923" y="2345"/>
                    <a:pt x="915" y="2345"/>
                  </a:cubicBezTo>
                  <a:moveTo>
                    <a:pt x="5095" y="2345"/>
                  </a:moveTo>
                  <a:cubicBezTo>
                    <a:pt x="5087" y="2345"/>
                    <a:pt x="5080" y="2351"/>
                    <a:pt x="5080" y="2359"/>
                  </a:cubicBezTo>
                  <a:cubicBezTo>
                    <a:pt x="5080" y="2367"/>
                    <a:pt x="5087" y="2374"/>
                    <a:pt x="5095" y="2374"/>
                  </a:cubicBezTo>
                  <a:cubicBezTo>
                    <a:pt x="5103" y="2374"/>
                    <a:pt x="5109" y="2367"/>
                    <a:pt x="5109" y="2359"/>
                  </a:cubicBezTo>
                  <a:cubicBezTo>
                    <a:pt x="5109" y="2351"/>
                    <a:pt x="5103" y="2345"/>
                    <a:pt x="5095" y="2345"/>
                  </a:cubicBezTo>
                  <a:moveTo>
                    <a:pt x="1046" y="2343"/>
                  </a:moveTo>
                  <a:cubicBezTo>
                    <a:pt x="1037" y="2343"/>
                    <a:pt x="1029" y="2350"/>
                    <a:pt x="1029" y="2359"/>
                  </a:cubicBezTo>
                  <a:cubicBezTo>
                    <a:pt x="1029" y="2368"/>
                    <a:pt x="1037" y="2376"/>
                    <a:pt x="1046" y="2376"/>
                  </a:cubicBezTo>
                  <a:cubicBezTo>
                    <a:pt x="1055" y="2376"/>
                    <a:pt x="1062" y="2368"/>
                    <a:pt x="1062" y="2359"/>
                  </a:cubicBezTo>
                  <a:cubicBezTo>
                    <a:pt x="1062" y="2350"/>
                    <a:pt x="1055" y="2343"/>
                    <a:pt x="1046" y="2343"/>
                  </a:cubicBezTo>
                  <a:moveTo>
                    <a:pt x="4964" y="2343"/>
                  </a:moveTo>
                  <a:cubicBezTo>
                    <a:pt x="4955" y="2343"/>
                    <a:pt x="4947" y="2350"/>
                    <a:pt x="4947" y="2359"/>
                  </a:cubicBezTo>
                  <a:cubicBezTo>
                    <a:pt x="4947" y="2369"/>
                    <a:pt x="4955" y="2376"/>
                    <a:pt x="4964" y="2376"/>
                  </a:cubicBezTo>
                  <a:cubicBezTo>
                    <a:pt x="4973" y="2376"/>
                    <a:pt x="4981" y="2369"/>
                    <a:pt x="4981" y="2359"/>
                  </a:cubicBezTo>
                  <a:cubicBezTo>
                    <a:pt x="4981" y="2350"/>
                    <a:pt x="4973" y="2343"/>
                    <a:pt x="4964" y="2343"/>
                  </a:cubicBezTo>
                  <a:moveTo>
                    <a:pt x="1176" y="2341"/>
                  </a:moveTo>
                  <a:cubicBezTo>
                    <a:pt x="1166" y="2341"/>
                    <a:pt x="1158" y="2349"/>
                    <a:pt x="1158" y="2359"/>
                  </a:cubicBezTo>
                  <a:cubicBezTo>
                    <a:pt x="1158" y="2370"/>
                    <a:pt x="1166" y="2378"/>
                    <a:pt x="1176" y="2378"/>
                  </a:cubicBezTo>
                  <a:cubicBezTo>
                    <a:pt x="1187" y="2378"/>
                    <a:pt x="1195" y="2370"/>
                    <a:pt x="1195" y="2359"/>
                  </a:cubicBezTo>
                  <a:cubicBezTo>
                    <a:pt x="1195" y="2349"/>
                    <a:pt x="1187" y="2341"/>
                    <a:pt x="1176" y="2341"/>
                  </a:cubicBezTo>
                  <a:moveTo>
                    <a:pt x="4833" y="2341"/>
                  </a:moveTo>
                  <a:cubicBezTo>
                    <a:pt x="4823" y="2341"/>
                    <a:pt x="4815" y="2349"/>
                    <a:pt x="4815" y="2359"/>
                  </a:cubicBezTo>
                  <a:cubicBezTo>
                    <a:pt x="4815" y="2370"/>
                    <a:pt x="4823" y="2378"/>
                    <a:pt x="4833" y="2378"/>
                  </a:cubicBezTo>
                  <a:cubicBezTo>
                    <a:pt x="4844" y="2378"/>
                    <a:pt x="4852" y="2370"/>
                    <a:pt x="4852" y="2359"/>
                  </a:cubicBezTo>
                  <a:cubicBezTo>
                    <a:pt x="4852" y="2349"/>
                    <a:pt x="4844" y="2341"/>
                    <a:pt x="4833" y="2341"/>
                  </a:cubicBezTo>
                  <a:moveTo>
                    <a:pt x="1307" y="2339"/>
                  </a:moveTo>
                  <a:cubicBezTo>
                    <a:pt x="1296" y="2339"/>
                    <a:pt x="1287" y="2348"/>
                    <a:pt x="1287" y="2359"/>
                  </a:cubicBezTo>
                  <a:cubicBezTo>
                    <a:pt x="1287" y="2371"/>
                    <a:pt x="1296" y="2380"/>
                    <a:pt x="1307" y="2380"/>
                  </a:cubicBezTo>
                  <a:cubicBezTo>
                    <a:pt x="1318" y="2380"/>
                    <a:pt x="1327" y="2371"/>
                    <a:pt x="1327" y="2359"/>
                  </a:cubicBezTo>
                  <a:cubicBezTo>
                    <a:pt x="1327" y="2348"/>
                    <a:pt x="1318" y="2339"/>
                    <a:pt x="1307" y="2339"/>
                  </a:cubicBezTo>
                  <a:moveTo>
                    <a:pt x="4703" y="2339"/>
                  </a:moveTo>
                  <a:cubicBezTo>
                    <a:pt x="4691" y="2339"/>
                    <a:pt x="4682" y="2348"/>
                    <a:pt x="4682" y="2359"/>
                  </a:cubicBezTo>
                  <a:cubicBezTo>
                    <a:pt x="4682" y="2371"/>
                    <a:pt x="4691" y="2380"/>
                    <a:pt x="4703" y="2380"/>
                  </a:cubicBezTo>
                  <a:cubicBezTo>
                    <a:pt x="4714" y="2380"/>
                    <a:pt x="4723" y="2371"/>
                    <a:pt x="4723" y="2359"/>
                  </a:cubicBezTo>
                  <a:cubicBezTo>
                    <a:pt x="4723" y="2348"/>
                    <a:pt x="4714" y="2339"/>
                    <a:pt x="4703" y="2339"/>
                  </a:cubicBezTo>
                  <a:moveTo>
                    <a:pt x="1438" y="2337"/>
                  </a:moveTo>
                  <a:cubicBezTo>
                    <a:pt x="1425" y="2337"/>
                    <a:pt x="1415" y="2347"/>
                    <a:pt x="1415" y="2359"/>
                  </a:cubicBezTo>
                  <a:cubicBezTo>
                    <a:pt x="1415" y="2372"/>
                    <a:pt x="1425" y="2382"/>
                    <a:pt x="1438" y="2382"/>
                  </a:cubicBezTo>
                  <a:cubicBezTo>
                    <a:pt x="1450" y="2382"/>
                    <a:pt x="1460" y="2372"/>
                    <a:pt x="1460" y="2359"/>
                  </a:cubicBezTo>
                  <a:cubicBezTo>
                    <a:pt x="1460" y="2347"/>
                    <a:pt x="1450" y="2337"/>
                    <a:pt x="1438" y="2337"/>
                  </a:cubicBezTo>
                  <a:moveTo>
                    <a:pt x="4572" y="2337"/>
                  </a:moveTo>
                  <a:cubicBezTo>
                    <a:pt x="4560" y="2337"/>
                    <a:pt x="4550" y="2347"/>
                    <a:pt x="4550" y="2359"/>
                  </a:cubicBezTo>
                  <a:cubicBezTo>
                    <a:pt x="4550" y="2372"/>
                    <a:pt x="4560" y="2382"/>
                    <a:pt x="4572" y="2382"/>
                  </a:cubicBezTo>
                  <a:cubicBezTo>
                    <a:pt x="4584" y="2382"/>
                    <a:pt x="4595" y="2372"/>
                    <a:pt x="4595" y="2359"/>
                  </a:cubicBezTo>
                  <a:cubicBezTo>
                    <a:pt x="4595" y="2347"/>
                    <a:pt x="4584" y="2337"/>
                    <a:pt x="4572" y="2337"/>
                  </a:cubicBezTo>
                  <a:moveTo>
                    <a:pt x="1568" y="2335"/>
                  </a:moveTo>
                  <a:cubicBezTo>
                    <a:pt x="1555" y="2335"/>
                    <a:pt x="1544" y="2346"/>
                    <a:pt x="1544" y="2359"/>
                  </a:cubicBezTo>
                  <a:cubicBezTo>
                    <a:pt x="1544" y="2373"/>
                    <a:pt x="1555" y="2384"/>
                    <a:pt x="1568" y="2384"/>
                  </a:cubicBezTo>
                  <a:cubicBezTo>
                    <a:pt x="1582" y="2384"/>
                    <a:pt x="1592" y="2373"/>
                    <a:pt x="1592" y="2359"/>
                  </a:cubicBezTo>
                  <a:cubicBezTo>
                    <a:pt x="1592" y="2346"/>
                    <a:pt x="1582" y="2335"/>
                    <a:pt x="1568" y="2335"/>
                  </a:cubicBezTo>
                  <a:moveTo>
                    <a:pt x="4441" y="2335"/>
                  </a:moveTo>
                  <a:cubicBezTo>
                    <a:pt x="4428" y="2335"/>
                    <a:pt x="4417" y="2346"/>
                    <a:pt x="4417" y="2359"/>
                  </a:cubicBezTo>
                  <a:cubicBezTo>
                    <a:pt x="4417" y="2373"/>
                    <a:pt x="4428" y="2384"/>
                    <a:pt x="4441" y="2384"/>
                  </a:cubicBezTo>
                  <a:cubicBezTo>
                    <a:pt x="4455" y="2384"/>
                    <a:pt x="4466" y="2373"/>
                    <a:pt x="4466" y="2359"/>
                  </a:cubicBezTo>
                  <a:cubicBezTo>
                    <a:pt x="4466" y="2346"/>
                    <a:pt x="4455" y="2335"/>
                    <a:pt x="4441" y="2335"/>
                  </a:cubicBezTo>
                  <a:moveTo>
                    <a:pt x="1699" y="2333"/>
                  </a:moveTo>
                  <a:cubicBezTo>
                    <a:pt x="1684" y="2333"/>
                    <a:pt x="1672" y="2345"/>
                    <a:pt x="1672" y="2359"/>
                  </a:cubicBezTo>
                  <a:cubicBezTo>
                    <a:pt x="1672" y="2374"/>
                    <a:pt x="1684" y="2386"/>
                    <a:pt x="1699" y="2386"/>
                  </a:cubicBezTo>
                  <a:cubicBezTo>
                    <a:pt x="1713" y="2386"/>
                    <a:pt x="1725" y="2374"/>
                    <a:pt x="1725" y="2359"/>
                  </a:cubicBezTo>
                  <a:cubicBezTo>
                    <a:pt x="1725" y="2345"/>
                    <a:pt x="1713" y="2333"/>
                    <a:pt x="1699" y="2333"/>
                  </a:cubicBezTo>
                  <a:moveTo>
                    <a:pt x="4311" y="2333"/>
                  </a:moveTo>
                  <a:cubicBezTo>
                    <a:pt x="4296" y="2333"/>
                    <a:pt x="4284" y="2345"/>
                    <a:pt x="4284" y="2359"/>
                  </a:cubicBezTo>
                  <a:cubicBezTo>
                    <a:pt x="4284" y="2374"/>
                    <a:pt x="4296" y="2386"/>
                    <a:pt x="4311" y="2386"/>
                  </a:cubicBezTo>
                  <a:cubicBezTo>
                    <a:pt x="4325" y="2386"/>
                    <a:pt x="4337" y="2374"/>
                    <a:pt x="4337" y="2359"/>
                  </a:cubicBezTo>
                  <a:cubicBezTo>
                    <a:pt x="4337" y="2345"/>
                    <a:pt x="4325" y="2333"/>
                    <a:pt x="4311" y="2333"/>
                  </a:cubicBezTo>
                  <a:moveTo>
                    <a:pt x="1829" y="2331"/>
                  </a:moveTo>
                  <a:cubicBezTo>
                    <a:pt x="1814" y="2331"/>
                    <a:pt x="1801" y="2344"/>
                    <a:pt x="1801" y="2359"/>
                  </a:cubicBezTo>
                  <a:cubicBezTo>
                    <a:pt x="1801" y="2375"/>
                    <a:pt x="1814" y="2388"/>
                    <a:pt x="1829" y="2388"/>
                  </a:cubicBezTo>
                  <a:cubicBezTo>
                    <a:pt x="1845" y="2388"/>
                    <a:pt x="1858" y="2375"/>
                    <a:pt x="1858" y="2359"/>
                  </a:cubicBezTo>
                  <a:cubicBezTo>
                    <a:pt x="1858" y="2344"/>
                    <a:pt x="1845" y="2331"/>
                    <a:pt x="1829" y="2331"/>
                  </a:cubicBezTo>
                  <a:moveTo>
                    <a:pt x="4180" y="2331"/>
                  </a:moveTo>
                  <a:cubicBezTo>
                    <a:pt x="4164" y="2331"/>
                    <a:pt x="4152" y="2344"/>
                    <a:pt x="4152" y="2359"/>
                  </a:cubicBezTo>
                  <a:cubicBezTo>
                    <a:pt x="4152" y="2375"/>
                    <a:pt x="4164" y="2388"/>
                    <a:pt x="4180" y="2388"/>
                  </a:cubicBezTo>
                  <a:cubicBezTo>
                    <a:pt x="4196" y="2388"/>
                    <a:pt x="4209" y="2375"/>
                    <a:pt x="4209" y="2359"/>
                  </a:cubicBezTo>
                  <a:cubicBezTo>
                    <a:pt x="4209" y="2344"/>
                    <a:pt x="4196" y="2331"/>
                    <a:pt x="4180" y="2331"/>
                  </a:cubicBezTo>
                  <a:moveTo>
                    <a:pt x="1960" y="2329"/>
                  </a:moveTo>
                  <a:cubicBezTo>
                    <a:pt x="1943" y="2329"/>
                    <a:pt x="1930" y="2343"/>
                    <a:pt x="1930" y="2359"/>
                  </a:cubicBezTo>
                  <a:cubicBezTo>
                    <a:pt x="1930" y="2376"/>
                    <a:pt x="1943" y="2390"/>
                    <a:pt x="1960" y="2390"/>
                  </a:cubicBezTo>
                  <a:cubicBezTo>
                    <a:pt x="1977" y="2390"/>
                    <a:pt x="1990" y="2376"/>
                    <a:pt x="1990" y="2359"/>
                  </a:cubicBezTo>
                  <a:cubicBezTo>
                    <a:pt x="1990" y="2343"/>
                    <a:pt x="1977" y="2329"/>
                    <a:pt x="1960" y="2329"/>
                  </a:cubicBezTo>
                  <a:moveTo>
                    <a:pt x="4050" y="2329"/>
                  </a:moveTo>
                  <a:cubicBezTo>
                    <a:pt x="4033" y="2329"/>
                    <a:pt x="4019" y="2342"/>
                    <a:pt x="4019" y="2359"/>
                  </a:cubicBezTo>
                  <a:cubicBezTo>
                    <a:pt x="4019" y="2376"/>
                    <a:pt x="4033" y="2390"/>
                    <a:pt x="4050" y="2390"/>
                  </a:cubicBezTo>
                  <a:cubicBezTo>
                    <a:pt x="4067" y="2390"/>
                    <a:pt x="4080" y="2376"/>
                    <a:pt x="4080" y="2359"/>
                  </a:cubicBezTo>
                  <a:cubicBezTo>
                    <a:pt x="4080" y="2342"/>
                    <a:pt x="4067" y="2329"/>
                    <a:pt x="4050" y="2329"/>
                  </a:cubicBezTo>
                  <a:moveTo>
                    <a:pt x="1" y="2228"/>
                  </a:moveTo>
                  <a:cubicBezTo>
                    <a:pt x="0" y="2229"/>
                    <a:pt x="0" y="2229"/>
                    <a:pt x="0" y="2229"/>
                  </a:cubicBezTo>
                  <a:cubicBezTo>
                    <a:pt x="1" y="2229"/>
                    <a:pt x="1" y="2229"/>
                    <a:pt x="1" y="2229"/>
                  </a:cubicBezTo>
                  <a:cubicBezTo>
                    <a:pt x="1" y="2229"/>
                    <a:pt x="1" y="2229"/>
                    <a:pt x="1" y="2229"/>
                  </a:cubicBezTo>
                  <a:cubicBezTo>
                    <a:pt x="1" y="2228"/>
                    <a:pt x="1" y="2228"/>
                    <a:pt x="1" y="2228"/>
                  </a:cubicBezTo>
                  <a:moveTo>
                    <a:pt x="6009" y="2228"/>
                  </a:moveTo>
                  <a:cubicBezTo>
                    <a:pt x="6008" y="2229"/>
                    <a:pt x="6008" y="2229"/>
                    <a:pt x="6008" y="2229"/>
                  </a:cubicBezTo>
                  <a:cubicBezTo>
                    <a:pt x="6009" y="2229"/>
                    <a:pt x="6009" y="2229"/>
                    <a:pt x="6009" y="2229"/>
                  </a:cubicBezTo>
                  <a:cubicBezTo>
                    <a:pt x="6009" y="2229"/>
                    <a:pt x="6009" y="2229"/>
                    <a:pt x="6009" y="2229"/>
                  </a:cubicBezTo>
                  <a:cubicBezTo>
                    <a:pt x="6009" y="2228"/>
                    <a:pt x="6009" y="2228"/>
                    <a:pt x="6009" y="2228"/>
                  </a:cubicBezTo>
                  <a:moveTo>
                    <a:pt x="131" y="2227"/>
                  </a:moveTo>
                  <a:cubicBezTo>
                    <a:pt x="130" y="2227"/>
                    <a:pt x="129" y="2228"/>
                    <a:pt x="129" y="2229"/>
                  </a:cubicBezTo>
                  <a:cubicBezTo>
                    <a:pt x="129" y="2230"/>
                    <a:pt x="130" y="2231"/>
                    <a:pt x="131" y="2231"/>
                  </a:cubicBezTo>
                  <a:cubicBezTo>
                    <a:pt x="133" y="2231"/>
                    <a:pt x="134" y="2230"/>
                    <a:pt x="134" y="2229"/>
                  </a:cubicBezTo>
                  <a:cubicBezTo>
                    <a:pt x="134" y="2228"/>
                    <a:pt x="133" y="2227"/>
                    <a:pt x="131" y="2227"/>
                  </a:cubicBezTo>
                  <a:moveTo>
                    <a:pt x="5878" y="2227"/>
                  </a:moveTo>
                  <a:cubicBezTo>
                    <a:pt x="5877" y="2227"/>
                    <a:pt x="5876" y="2228"/>
                    <a:pt x="5876" y="2229"/>
                  </a:cubicBezTo>
                  <a:cubicBezTo>
                    <a:pt x="5876" y="2230"/>
                    <a:pt x="5877" y="2231"/>
                    <a:pt x="5878" y="2231"/>
                  </a:cubicBezTo>
                  <a:cubicBezTo>
                    <a:pt x="5879" y="2231"/>
                    <a:pt x="5880" y="2230"/>
                    <a:pt x="5880" y="2229"/>
                  </a:cubicBezTo>
                  <a:cubicBezTo>
                    <a:pt x="5880" y="2228"/>
                    <a:pt x="5879" y="2227"/>
                    <a:pt x="5878" y="2227"/>
                  </a:cubicBezTo>
                  <a:moveTo>
                    <a:pt x="262" y="2225"/>
                  </a:moveTo>
                  <a:cubicBezTo>
                    <a:pt x="260" y="2225"/>
                    <a:pt x="258" y="2227"/>
                    <a:pt x="258" y="2229"/>
                  </a:cubicBezTo>
                  <a:cubicBezTo>
                    <a:pt x="258" y="2231"/>
                    <a:pt x="260" y="2233"/>
                    <a:pt x="262" y="2233"/>
                  </a:cubicBezTo>
                  <a:cubicBezTo>
                    <a:pt x="264" y="2233"/>
                    <a:pt x="266" y="2231"/>
                    <a:pt x="266" y="2229"/>
                  </a:cubicBezTo>
                  <a:cubicBezTo>
                    <a:pt x="266" y="2227"/>
                    <a:pt x="264" y="2225"/>
                    <a:pt x="262" y="2225"/>
                  </a:cubicBezTo>
                  <a:moveTo>
                    <a:pt x="5748" y="2224"/>
                  </a:moveTo>
                  <a:cubicBezTo>
                    <a:pt x="5745" y="2224"/>
                    <a:pt x="5743" y="2226"/>
                    <a:pt x="5743" y="2229"/>
                  </a:cubicBezTo>
                  <a:cubicBezTo>
                    <a:pt x="5743" y="2231"/>
                    <a:pt x="5745" y="2233"/>
                    <a:pt x="5748" y="2233"/>
                  </a:cubicBezTo>
                  <a:cubicBezTo>
                    <a:pt x="5750" y="2233"/>
                    <a:pt x="5752" y="2231"/>
                    <a:pt x="5752" y="2229"/>
                  </a:cubicBezTo>
                  <a:cubicBezTo>
                    <a:pt x="5752" y="2226"/>
                    <a:pt x="5750" y="2224"/>
                    <a:pt x="5748" y="2224"/>
                  </a:cubicBezTo>
                  <a:moveTo>
                    <a:pt x="393" y="2223"/>
                  </a:moveTo>
                  <a:cubicBezTo>
                    <a:pt x="389" y="2223"/>
                    <a:pt x="387" y="2225"/>
                    <a:pt x="387" y="2229"/>
                  </a:cubicBezTo>
                  <a:cubicBezTo>
                    <a:pt x="387" y="2232"/>
                    <a:pt x="389" y="2235"/>
                    <a:pt x="393" y="2235"/>
                  </a:cubicBezTo>
                  <a:cubicBezTo>
                    <a:pt x="396" y="2235"/>
                    <a:pt x="399" y="2232"/>
                    <a:pt x="399" y="2229"/>
                  </a:cubicBezTo>
                  <a:cubicBezTo>
                    <a:pt x="399" y="2225"/>
                    <a:pt x="396" y="2223"/>
                    <a:pt x="393" y="2223"/>
                  </a:cubicBezTo>
                  <a:moveTo>
                    <a:pt x="5617" y="2222"/>
                  </a:moveTo>
                  <a:cubicBezTo>
                    <a:pt x="5613" y="2222"/>
                    <a:pt x="5610" y="2225"/>
                    <a:pt x="5610" y="2229"/>
                  </a:cubicBezTo>
                  <a:cubicBezTo>
                    <a:pt x="5610" y="2232"/>
                    <a:pt x="5613" y="2235"/>
                    <a:pt x="5617" y="2235"/>
                  </a:cubicBezTo>
                  <a:cubicBezTo>
                    <a:pt x="5621" y="2235"/>
                    <a:pt x="5623" y="2232"/>
                    <a:pt x="5623" y="2229"/>
                  </a:cubicBezTo>
                  <a:cubicBezTo>
                    <a:pt x="5623" y="2225"/>
                    <a:pt x="5621" y="2222"/>
                    <a:pt x="5617" y="2222"/>
                  </a:cubicBezTo>
                  <a:moveTo>
                    <a:pt x="523" y="2221"/>
                  </a:moveTo>
                  <a:cubicBezTo>
                    <a:pt x="519" y="2221"/>
                    <a:pt x="515" y="2224"/>
                    <a:pt x="515" y="2229"/>
                  </a:cubicBezTo>
                  <a:cubicBezTo>
                    <a:pt x="515" y="2233"/>
                    <a:pt x="519" y="2237"/>
                    <a:pt x="523" y="2237"/>
                  </a:cubicBezTo>
                  <a:cubicBezTo>
                    <a:pt x="528" y="2237"/>
                    <a:pt x="531" y="2233"/>
                    <a:pt x="531" y="2229"/>
                  </a:cubicBezTo>
                  <a:cubicBezTo>
                    <a:pt x="531" y="2224"/>
                    <a:pt x="528" y="2221"/>
                    <a:pt x="523" y="2221"/>
                  </a:cubicBezTo>
                  <a:moveTo>
                    <a:pt x="5486" y="2221"/>
                  </a:moveTo>
                  <a:cubicBezTo>
                    <a:pt x="5482" y="2221"/>
                    <a:pt x="5478" y="2224"/>
                    <a:pt x="5478" y="2229"/>
                  </a:cubicBezTo>
                  <a:cubicBezTo>
                    <a:pt x="5478" y="2233"/>
                    <a:pt x="5482" y="2237"/>
                    <a:pt x="5486" y="2237"/>
                  </a:cubicBezTo>
                  <a:cubicBezTo>
                    <a:pt x="5491" y="2237"/>
                    <a:pt x="5495" y="2233"/>
                    <a:pt x="5495" y="2229"/>
                  </a:cubicBezTo>
                  <a:cubicBezTo>
                    <a:pt x="5495" y="2224"/>
                    <a:pt x="5491" y="2221"/>
                    <a:pt x="5486" y="2221"/>
                  </a:cubicBezTo>
                  <a:moveTo>
                    <a:pt x="654" y="2219"/>
                  </a:moveTo>
                  <a:cubicBezTo>
                    <a:pt x="648" y="2219"/>
                    <a:pt x="644" y="2223"/>
                    <a:pt x="644" y="2229"/>
                  </a:cubicBezTo>
                  <a:cubicBezTo>
                    <a:pt x="644" y="2234"/>
                    <a:pt x="648" y="2239"/>
                    <a:pt x="654" y="2239"/>
                  </a:cubicBezTo>
                  <a:cubicBezTo>
                    <a:pt x="659" y="2239"/>
                    <a:pt x="664" y="2234"/>
                    <a:pt x="664" y="2229"/>
                  </a:cubicBezTo>
                  <a:cubicBezTo>
                    <a:pt x="664" y="2223"/>
                    <a:pt x="659" y="2219"/>
                    <a:pt x="654" y="2219"/>
                  </a:cubicBezTo>
                  <a:moveTo>
                    <a:pt x="5356" y="2218"/>
                  </a:moveTo>
                  <a:cubicBezTo>
                    <a:pt x="5350" y="2218"/>
                    <a:pt x="5345" y="2223"/>
                    <a:pt x="5345" y="2229"/>
                  </a:cubicBezTo>
                  <a:cubicBezTo>
                    <a:pt x="5345" y="2235"/>
                    <a:pt x="5350" y="2239"/>
                    <a:pt x="5356" y="2239"/>
                  </a:cubicBezTo>
                  <a:cubicBezTo>
                    <a:pt x="5362" y="2239"/>
                    <a:pt x="5366" y="2235"/>
                    <a:pt x="5366" y="2229"/>
                  </a:cubicBezTo>
                  <a:cubicBezTo>
                    <a:pt x="5366" y="2223"/>
                    <a:pt x="5362" y="2218"/>
                    <a:pt x="5356" y="2218"/>
                  </a:cubicBezTo>
                  <a:moveTo>
                    <a:pt x="784" y="2217"/>
                  </a:moveTo>
                  <a:cubicBezTo>
                    <a:pt x="778" y="2217"/>
                    <a:pt x="773" y="2222"/>
                    <a:pt x="773" y="2229"/>
                  </a:cubicBezTo>
                  <a:cubicBezTo>
                    <a:pt x="773" y="2235"/>
                    <a:pt x="778" y="2241"/>
                    <a:pt x="784" y="2241"/>
                  </a:cubicBezTo>
                  <a:cubicBezTo>
                    <a:pt x="791" y="2241"/>
                    <a:pt x="796" y="2235"/>
                    <a:pt x="796" y="2229"/>
                  </a:cubicBezTo>
                  <a:cubicBezTo>
                    <a:pt x="796" y="2222"/>
                    <a:pt x="791" y="2217"/>
                    <a:pt x="784" y="2217"/>
                  </a:cubicBezTo>
                  <a:moveTo>
                    <a:pt x="5225" y="2217"/>
                  </a:moveTo>
                  <a:cubicBezTo>
                    <a:pt x="5218" y="2217"/>
                    <a:pt x="5213" y="2222"/>
                    <a:pt x="5213" y="2229"/>
                  </a:cubicBezTo>
                  <a:cubicBezTo>
                    <a:pt x="5213" y="2236"/>
                    <a:pt x="5218" y="2241"/>
                    <a:pt x="5225" y="2241"/>
                  </a:cubicBezTo>
                  <a:cubicBezTo>
                    <a:pt x="5232" y="2241"/>
                    <a:pt x="5237" y="2236"/>
                    <a:pt x="5237" y="2229"/>
                  </a:cubicBezTo>
                  <a:cubicBezTo>
                    <a:pt x="5237" y="2222"/>
                    <a:pt x="5232" y="2217"/>
                    <a:pt x="5225" y="2217"/>
                  </a:cubicBezTo>
                  <a:moveTo>
                    <a:pt x="915" y="2215"/>
                  </a:moveTo>
                  <a:cubicBezTo>
                    <a:pt x="907" y="2215"/>
                    <a:pt x="901" y="2221"/>
                    <a:pt x="901" y="2229"/>
                  </a:cubicBezTo>
                  <a:cubicBezTo>
                    <a:pt x="901" y="2237"/>
                    <a:pt x="907" y="2243"/>
                    <a:pt x="915" y="2243"/>
                  </a:cubicBezTo>
                  <a:cubicBezTo>
                    <a:pt x="923" y="2243"/>
                    <a:pt x="929" y="2237"/>
                    <a:pt x="929" y="2229"/>
                  </a:cubicBezTo>
                  <a:cubicBezTo>
                    <a:pt x="929" y="2221"/>
                    <a:pt x="923" y="2215"/>
                    <a:pt x="915" y="2215"/>
                  </a:cubicBezTo>
                  <a:moveTo>
                    <a:pt x="5095" y="2214"/>
                  </a:moveTo>
                  <a:cubicBezTo>
                    <a:pt x="5087" y="2214"/>
                    <a:pt x="5080" y="2221"/>
                    <a:pt x="5080" y="2229"/>
                  </a:cubicBezTo>
                  <a:cubicBezTo>
                    <a:pt x="5080" y="2237"/>
                    <a:pt x="5087" y="2243"/>
                    <a:pt x="5095" y="2243"/>
                  </a:cubicBezTo>
                  <a:cubicBezTo>
                    <a:pt x="5103" y="2243"/>
                    <a:pt x="5109" y="2237"/>
                    <a:pt x="5109" y="2229"/>
                  </a:cubicBezTo>
                  <a:cubicBezTo>
                    <a:pt x="5109" y="2221"/>
                    <a:pt x="5103" y="2214"/>
                    <a:pt x="5095" y="2214"/>
                  </a:cubicBezTo>
                  <a:moveTo>
                    <a:pt x="1046" y="2213"/>
                  </a:moveTo>
                  <a:cubicBezTo>
                    <a:pt x="1037" y="2213"/>
                    <a:pt x="1029" y="2220"/>
                    <a:pt x="1029" y="2229"/>
                  </a:cubicBezTo>
                  <a:cubicBezTo>
                    <a:pt x="1029" y="2238"/>
                    <a:pt x="1037" y="2245"/>
                    <a:pt x="1046" y="2245"/>
                  </a:cubicBezTo>
                  <a:cubicBezTo>
                    <a:pt x="1055" y="2245"/>
                    <a:pt x="1062" y="2238"/>
                    <a:pt x="1062" y="2229"/>
                  </a:cubicBezTo>
                  <a:cubicBezTo>
                    <a:pt x="1062" y="2220"/>
                    <a:pt x="1055" y="2213"/>
                    <a:pt x="1046" y="2213"/>
                  </a:cubicBezTo>
                  <a:moveTo>
                    <a:pt x="4964" y="2213"/>
                  </a:moveTo>
                  <a:cubicBezTo>
                    <a:pt x="4955" y="2213"/>
                    <a:pt x="4948" y="2220"/>
                    <a:pt x="4948" y="2229"/>
                  </a:cubicBezTo>
                  <a:cubicBezTo>
                    <a:pt x="4948" y="2238"/>
                    <a:pt x="4955" y="2245"/>
                    <a:pt x="4964" y="2245"/>
                  </a:cubicBezTo>
                  <a:cubicBezTo>
                    <a:pt x="4973" y="2245"/>
                    <a:pt x="4980" y="2238"/>
                    <a:pt x="4980" y="2229"/>
                  </a:cubicBezTo>
                  <a:cubicBezTo>
                    <a:pt x="4980" y="2220"/>
                    <a:pt x="4973" y="2213"/>
                    <a:pt x="4964" y="2213"/>
                  </a:cubicBezTo>
                  <a:moveTo>
                    <a:pt x="1176" y="2211"/>
                  </a:moveTo>
                  <a:cubicBezTo>
                    <a:pt x="1166" y="2211"/>
                    <a:pt x="1158" y="2219"/>
                    <a:pt x="1158" y="2229"/>
                  </a:cubicBezTo>
                  <a:cubicBezTo>
                    <a:pt x="1158" y="2239"/>
                    <a:pt x="1166" y="2247"/>
                    <a:pt x="1176" y="2247"/>
                  </a:cubicBezTo>
                  <a:cubicBezTo>
                    <a:pt x="1186" y="2247"/>
                    <a:pt x="1194" y="2239"/>
                    <a:pt x="1194" y="2229"/>
                  </a:cubicBezTo>
                  <a:cubicBezTo>
                    <a:pt x="1194" y="2219"/>
                    <a:pt x="1186" y="2211"/>
                    <a:pt x="1176" y="2211"/>
                  </a:cubicBezTo>
                  <a:moveTo>
                    <a:pt x="4833" y="2210"/>
                  </a:moveTo>
                  <a:cubicBezTo>
                    <a:pt x="4823" y="2210"/>
                    <a:pt x="4815" y="2219"/>
                    <a:pt x="4815" y="2229"/>
                  </a:cubicBezTo>
                  <a:cubicBezTo>
                    <a:pt x="4815" y="2239"/>
                    <a:pt x="4823" y="2247"/>
                    <a:pt x="4833" y="2247"/>
                  </a:cubicBezTo>
                  <a:cubicBezTo>
                    <a:pt x="4844" y="2247"/>
                    <a:pt x="4852" y="2239"/>
                    <a:pt x="4852" y="2229"/>
                  </a:cubicBezTo>
                  <a:cubicBezTo>
                    <a:pt x="4852" y="2219"/>
                    <a:pt x="4844" y="2210"/>
                    <a:pt x="4833" y="2210"/>
                  </a:cubicBezTo>
                  <a:moveTo>
                    <a:pt x="1307" y="2209"/>
                  </a:moveTo>
                  <a:cubicBezTo>
                    <a:pt x="1296" y="2209"/>
                    <a:pt x="1287" y="2218"/>
                    <a:pt x="1287" y="2229"/>
                  </a:cubicBezTo>
                  <a:cubicBezTo>
                    <a:pt x="1287" y="2240"/>
                    <a:pt x="1296" y="2249"/>
                    <a:pt x="1307" y="2249"/>
                  </a:cubicBezTo>
                  <a:cubicBezTo>
                    <a:pt x="1318" y="2249"/>
                    <a:pt x="1327" y="2240"/>
                    <a:pt x="1327" y="2229"/>
                  </a:cubicBezTo>
                  <a:cubicBezTo>
                    <a:pt x="1327" y="2218"/>
                    <a:pt x="1318" y="2209"/>
                    <a:pt x="1307" y="2209"/>
                  </a:cubicBezTo>
                  <a:moveTo>
                    <a:pt x="4703" y="2208"/>
                  </a:moveTo>
                  <a:cubicBezTo>
                    <a:pt x="4691" y="2208"/>
                    <a:pt x="4682" y="2217"/>
                    <a:pt x="4682" y="2229"/>
                  </a:cubicBezTo>
                  <a:cubicBezTo>
                    <a:pt x="4682" y="2240"/>
                    <a:pt x="4691" y="2249"/>
                    <a:pt x="4703" y="2249"/>
                  </a:cubicBezTo>
                  <a:cubicBezTo>
                    <a:pt x="4714" y="2249"/>
                    <a:pt x="4723" y="2240"/>
                    <a:pt x="4723" y="2229"/>
                  </a:cubicBezTo>
                  <a:cubicBezTo>
                    <a:pt x="4723" y="2217"/>
                    <a:pt x="4714" y="2208"/>
                    <a:pt x="4703" y="2208"/>
                  </a:cubicBezTo>
                  <a:moveTo>
                    <a:pt x="1438" y="2207"/>
                  </a:moveTo>
                  <a:cubicBezTo>
                    <a:pt x="1425" y="2207"/>
                    <a:pt x="1415" y="2217"/>
                    <a:pt x="1415" y="2229"/>
                  </a:cubicBezTo>
                  <a:cubicBezTo>
                    <a:pt x="1415" y="2241"/>
                    <a:pt x="1425" y="2251"/>
                    <a:pt x="1438" y="2251"/>
                  </a:cubicBezTo>
                  <a:cubicBezTo>
                    <a:pt x="1450" y="2251"/>
                    <a:pt x="1460" y="2241"/>
                    <a:pt x="1460" y="2229"/>
                  </a:cubicBezTo>
                  <a:cubicBezTo>
                    <a:pt x="1460" y="2217"/>
                    <a:pt x="1450" y="2207"/>
                    <a:pt x="1438" y="2207"/>
                  </a:cubicBezTo>
                  <a:moveTo>
                    <a:pt x="4572" y="2206"/>
                  </a:moveTo>
                  <a:cubicBezTo>
                    <a:pt x="4560" y="2206"/>
                    <a:pt x="4550" y="2216"/>
                    <a:pt x="4550" y="2229"/>
                  </a:cubicBezTo>
                  <a:cubicBezTo>
                    <a:pt x="4550" y="2241"/>
                    <a:pt x="4560" y="2251"/>
                    <a:pt x="4572" y="2251"/>
                  </a:cubicBezTo>
                  <a:cubicBezTo>
                    <a:pt x="4584" y="2251"/>
                    <a:pt x="4595" y="2241"/>
                    <a:pt x="4595" y="2229"/>
                  </a:cubicBezTo>
                  <a:cubicBezTo>
                    <a:pt x="4595" y="2216"/>
                    <a:pt x="4584" y="2206"/>
                    <a:pt x="4572" y="2206"/>
                  </a:cubicBezTo>
                  <a:moveTo>
                    <a:pt x="1568" y="2205"/>
                  </a:moveTo>
                  <a:cubicBezTo>
                    <a:pt x="1555" y="2205"/>
                    <a:pt x="1544" y="2215"/>
                    <a:pt x="1544" y="2229"/>
                  </a:cubicBezTo>
                  <a:cubicBezTo>
                    <a:pt x="1544" y="2242"/>
                    <a:pt x="1555" y="2253"/>
                    <a:pt x="1568" y="2253"/>
                  </a:cubicBezTo>
                  <a:cubicBezTo>
                    <a:pt x="1582" y="2253"/>
                    <a:pt x="1592" y="2242"/>
                    <a:pt x="1592" y="2229"/>
                  </a:cubicBezTo>
                  <a:cubicBezTo>
                    <a:pt x="1592" y="2215"/>
                    <a:pt x="1582" y="2205"/>
                    <a:pt x="1568" y="2205"/>
                  </a:cubicBezTo>
                  <a:moveTo>
                    <a:pt x="4441" y="2204"/>
                  </a:moveTo>
                  <a:cubicBezTo>
                    <a:pt x="4428" y="2204"/>
                    <a:pt x="4417" y="2215"/>
                    <a:pt x="4417" y="2229"/>
                  </a:cubicBezTo>
                  <a:cubicBezTo>
                    <a:pt x="4417" y="2242"/>
                    <a:pt x="4428" y="2253"/>
                    <a:pt x="4441" y="2253"/>
                  </a:cubicBezTo>
                  <a:cubicBezTo>
                    <a:pt x="4455" y="2253"/>
                    <a:pt x="4466" y="2242"/>
                    <a:pt x="4466" y="2229"/>
                  </a:cubicBezTo>
                  <a:cubicBezTo>
                    <a:pt x="4466" y="2215"/>
                    <a:pt x="4455" y="2204"/>
                    <a:pt x="4441" y="2204"/>
                  </a:cubicBezTo>
                  <a:moveTo>
                    <a:pt x="1699" y="2203"/>
                  </a:moveTo>
                  <a:cubicBezTo>
                    <a:pt x="1684" y="2203"/>
                    <a:pt x="1673" y="2214"/>
                    <a:pt x="1673" y="2229"/>
                  </a:cubicBezTo>
                  <a:cubicBezTo>
                    <a:pt x="1673" y="2243"/>
                    <a:pt x="1684" y="2255"/>
                    <a:pt x="1699" y="2255"/>
                  </a:cubicBezTo>
                  <a:cubicBezTo>
                    <a:pt x="1713" y="2255"/>
                    <a:pt x="1725" y="2243"/>
                    <a:pt x="1725" y="2229"/>
                  </a:cubicBezTo>
                  <a:cubicBezTo>
                    <a:pt x="1725" y="2214"/>
                    <a:pt x="1713" y="2203"/>
                    <a:pt x="1699" y="2203"/>
                  </a:cubicBezTo>
                  <a:moveTo>
                    <a:pt x="4311" y="2202"/>
                  </a:moveTo>
                  <a:cubicBezTo>
                    <a:pt x="4296" y="2202"/>
                    <a:pt x="4284" y="2214"/>
                    <a:pt x="4284" y="2229"/>
                  </a:cubicBezTo>
                  <a:cubicBezTo>
                    <a:pt x="4284" y="2243"/>
                    <a:pt x="4296" y="2255"/>
                    <a:pt x="4311" y="2255"/>
                  </a:cubicBezTo>
                  <a:cubicBezTo>
                    <a:pt x="4325" y="2255"/>
                    <a:pt x="4337" y="2243"/>
                    <a:pt x="4337" y="2229"/>
                  </a:cubicBezTo>
                  <a:cubicBezTo>
                    <a:pt x="4337" y="2214"/>
                    <a:pt x="4325" y="2202"/>
                    <a:pt x="4311" y="2202"/>
                  </a:cubicBezTo>
                  <a:moveTo>
                    <a:pt x="1829" y="2201"/>
                  </a:moveTo>
                  <a:cubicBezTo>
                    <a:pt x="1814" y="2201"/>
                    <a:pt x="1801" y="2213"/>
                    <a:pt x="1801" y="2229"/>
                  </a:cubicBezTo>
                  <a:cubicBezTo>
                    <a:pt x="1801" y="2244"/>
                    <a:pt x="1814" y="2257"/>
                    <a:pt x="1829" y="2257"/>
                  </a:cubicBezTo>
                  <a:cubicBezTo>
                    <a:pt x="1845" y="2257"/>
                    <a:pt x="1858" y="2244"/>
                    <a:pt x="1858" y="2229"/>
                  </a:cubicBezTo>
                  <a:cubicBezTo>
                    <a:pt x="1858" y="2213"/>
                    <a:pt x="1845" y="2201"/>
                    <a:pt x="1829" y="2201"/>
                  </a:cubicBezTo>
                  <a:moveTo>
                    <a:pt x="4180" y="2200"/>
                  </a:moveTo>
                  <a:cubicBezTo>
                    <a:pt x="4164" y="2200"/>
                    <a:pt x="4152" y="2213"/>
                    <a:pt x="4152" y="2229"/>
                  </a:cubicBezTo>
                  <a:cubicBezTo>
                    <a:pt x="4152" y="2245"/>
                    <a:pt x="4164" y="2257"/>
                    <a:pt x="4180" y="2257"/>
                  </a:cubicBezTo>
                  <a:cubicBezTo>
                    <a:pt x="4196" y="2257"/>
                    <a:pt x="4209" y="2245"/>
                    <a:pt x="4209" y="2229"/>
                  </a:cubicBezTo>
                  <a:cubicBezTo>
                    <a:pt x="4209" y="2213"/>
                    <a:pt x="4196" y="2200"/>
                    <a:pt x="4180" y="2200"/>
                  </a:cubicBezTo>
                  <a:moveTo>
                    <a:pt x="1960" y="2199"/>
                  </a:moveTo>
                  <a:cubicBezTo>
                    <a:pt x="1943" y="2199"/>
                    <a:pt x="1930" y="2212"/>
                    <a:pt x="1930" y="2229"/>
                  </a:cubicBezTo>
                  <a:cubicBezTo>
                    <a:pt x="1930" y="2245"/>
                    <a:pt x="1943" y="2259"/>
                    <a:pt x="1960" y="2259"/>
                  </a:cubicBezTo>
                  <a:cubicBezTo>
                    <a:pt x="1977" y="2259"/>
                    <a:pt x="1990" y="2245"/>
                    <a:pt x="1990" y="2229"/>
                  </a:cubicBezTo>
                  <a:cubicBezTo>
                    <a:pt x="1990" y="2212"/>
                    <a:pt x="1977" y="2199"/>
                    <a:pt x="1960" y="2199"/>
                  </a:cubicBezTo>
                  <a:moveTo>
                    <a:pt x="4050" y="2198"/>
                  </a:moveTo>
                  <a:cubicBezTo>
                    <a:pt x="4033" y="2198"/>
                    <a:pt x="4019" y="2212"/>
                    <a:pt x="4019" y="2229"/>
                  </a:cubicBezTo>
                  <a:cubicBezTo>
                    <a:pt x="4019" y="2246"/>
                    <a:pt x="4033" y="2259"/>
                    <a:pt x="4050" y="2259"/>
                  </a:cubicBezTo>
                  <a:cubicBezTo>
                    <a:pt x="4066" y="2259"/>
                    <a:pt x="4080" y="2246"/>
                    <a:pt x="4080" y="2229"/>
                  </a:cubicBezTo>
                  <a:cubicBezTo>
                    <a:pt x="4080" y="2212"/>
                    <a:pt x="4066" y="2198"/>
                    <a:pt x="4050" y="2198"/>
                  </a:cubicBezTo>
                  <a:moveTo>
                    <a:pt x="1" y="2098"/>
                  </a:moveTo>
                  <a:cubicBezTo>
                    <a:pt x="0" y="2098"/>
                    <a:pt x="0" y="2098"/>
                    <a:pt x="0" y="2098"/>
                  </a:cubicBezTo>
                  <a:cubicBezTo>
                    <a:pt x="1" y="2099"/>
                    <a:pt x="1" y="2099"/>
                    <a:pt x="1" y="2099"/>
                  </a:cubicBezTo>
                  <a:cubicBezTo>
                    <a:pt x="1" y="2098"/>
                    <a:pt x="1" y="2098"/>
                    <a:pt x="1" y="2098"/>
                  </a:cubicBezTo>
                  <a:cubicBezTo>
                    <a:pt x="1" y="2098"/>
                    <a:pt x="1" y="2098"/>
                    <a:pt x="1" y="2098"/>
                  </a:cubicBezTo>
                  <a:moveTo>
                    <a:pt x="6009" y="2098"/>
                  </a:moveTo>
                  <a:cubicBezTo>
                    <a:pt x="6008" y="2098"/>
                    <a:pt x="6008" y="2098"/>
                    <a:pt x="6008" y="2098"/>
                  </a:cubicBezTo>
                  <a:cubicBezTo>
                    <a:pt x="6009" y="2099"/>
                    <a:pt x="6009" y="2099"/>
                    <a:pt x="6009" y="2099"/>
                  </a:cubicBezTo>
                  <a:cubicBezTo>
                    <a:pt x="6009" y="2098"/>
                    <a:pt x="6009" y="2098"/>
                    <a:pt x="6009" y="2098"/>
                  </a:cubicBezTo>
                  <a:cubicBezTo>
                    <a:pt x="6009" y="2098"/>
                    <a:pt x="6009" y="2098"/>
                    <a:pt x="6009" y="2098"/>
                  </a:cubicBezTo>
                  <a:moveTo>
                    <a:pt x="131" y="2096"/>
                  </a:moveTo>
                  <a:cubicBezTo>
                    <a:pt x="130" y="2096"/>
                    <a:pt x="129" y="2097"/>
                    <a:pt x="129" y="2098"/>
                  </a:cubicBezTo>
                  <a:cubicBezTo>
                    <a:pt x="129" y="2099"/>
                    <a:pt x="130" y="2100"/>
                    <a:pt x="131" y="2100"/>
                  </a:cubicBezTo>
                  <a:cubicBezTo>
                    <a:pt x="133" y="2100"/>
                    <a:pt x="134" y="2099"/>
                    <a:pt x="134" y="2098"/>
                  </a:cubicBezTo>
                  <a:cubicBezTo>
                    <a:pt x="134" y="2097"/>
                    <a:pt x="133" y="2096"/>
                    <a:pt x="131" y="2096"/>
                  </a:cubicBezTo>
                  <a:moveTo>
                    <a:pt x="5878" y="2096"/>
                  </a:moveTo>
                  <a:cubicBezTo>
                    <a:pt x="5877" y="2096"/>
                    <a:pt x="5876" y="2097"/>
                    <a:pt x="5876" y="2098"/>
                  </a:cubicBezTo>
                  <a:cubicBezTo>
                    <a:pt x="5876" y="2099"/>
                    <a:pt x="5877" y="2100"/>
                    <a:pt x="5878" y="2100"/>
                  </a:cubicBezTo>
                  <a:cubicBezTo>
                    <a:pt x="5879" y="2100"/>
                    <a:pt x="5880" y="2099"/>
                    <a:pt x="5880" y="2098"/>
                  </a:cubicBezTo>
                  <a:cubicBezTo>
                    <a:pt x="5880" y="2097"/>
                    <a:pt x="5879" y="2096"/>
                    <a:pt x="5878" y="2096"/>
                  </a:cubicBezTo>
                  <a:moveTo>
                    <a:pt x="262" y="2094"/>
                  </a:moveTo>
                  <a:cubicBezTo>
                    <a:pt x="260" y="2094"/>
                    <a:pt x="258" y="2096"/>
                    <a:pt x="258" y="2098"/>
                  </a:cubicBezTo>
                  <a:cubicBezTo>
                    <a:pt x="258" y="2100"/>
                    <a:pt x="260" y="2102"/>
                    <a:pt x="262" y="2102"/>
                  </a:cubicBezTo>
                  <a:cubicBezTo>
                    <a:pt x="264" y="2102"/>
                    <a:pt x="266" y="2100"/>
                    <a:pt x="266" y="2098"/>
                  </a:cubicBezTo>
                  <a:cubicBezTo>
                    <a:pt x="266" y="2096"/>
                    <a:pt x="264" y="2094"/>
                    <a:pt x="262" y="2094"/>
                  </a:cubicBezTo>
                  <a:moveTo>
                    <a:pt x="5748" y="2094"/>
                  </a:moveTo>
                  <a:cubicBezTo>
                    <a:pt x="5745" y="2094"/>
                    <a:pt x="5743" y="2096"/>
                    <a:pt x="5743" y="2098"/>
                  </a:cubicBezTo>
                  <a:cubicBezTo>
                    <a:pt x="5743" y="2101"/>
                    <a:pt x="5745" y="2103"/>
                    <a:pt x="5748" y="2103"/>
                  </a:cubicBezTo>
                  <a:cubicBezTo>
                    <a:pt x="5750" y="2103"/>
                    <a:pt x="5752" y="2101"/>
                    <a:pt x="5752" y="2098"/>
                  </a:cubicBezTo>
                  <a:cubicBezTo>
                    <a:pt x="5752" y="2096"/>
                    <a:pt x="5750" y="2094"/>
                    <a:pt x="5748" y="2094"/>
                  </a:cubicBezTo>
                  <a:moveTo>
                    <a:pt x="393" y="2092"/>
                  </a:moveTo>
                  <a:cubicBezTo>
                    <a:pt x="389" y="2092"/>
                    <a:pt x="387" y="2095"/>
                    <a:pt x="387" y="2098"/>
                  </a:cubicBezTo>
                  <a:cubicBezTo>
                    <a:pt x="387" y="2102"/>
                    <a:pt x="389" y="2104"/>
                    <a:pt x="393" y="2104"/>
                  </a:cubicBezTo>
                  <a:cubicBezTo>
                    <a:pt x="396" y="2104"/>
                    <a:pt x="399" y="2102"/>
                    <a:pt x="399" y="2098"/>
                  </a:cubicBezTo>
                  <a:cubicBezTo>
                    <a:pt x="399" y="2095"/>
                    <a:pt x="396" y="2092"/>
                    <a:pt x="393" y="2092"/>
                  </a:cubicBezTo>
                  <a:moveTo>
                    <a:pt x="5617" y="2092"/>
                  </a:moveTo>
                  <a:cubicBezTo>
                    <a:pt x="5614" y="2092"/>
                    <a:pt x="5611" y="2095"/>
                    <a:pt x="5611" y="2098"/>
                  </a:cubicBezTo>
                  <a:cubicBezTo>
                    <a:pt x="5611" y="2102"/>
                    <a:pt x="5614" y="2104"/>
                    <a:pt x="5617" y="2104"/>
                  </a:cubicBezTo>
                  <a:cubicBezTo>
                    <a:pt x="5620" y="2104"/>
                    <a:pt x="5623" y="2102"/>
                    <a:pt x="5623" y="2098"/>
                  </a:cubicBezTo>
                  <a:cubicBezTo>
                    <a:pt x="5623" y="2095"/>
                    <a:pt x="5620" y="2092"/>
                    <a:pt x="5617" y="2092"/>
                  </a:cubicBezTo>
                  <a:moveTo>
                    <a:pt x="523" y="2090"/>
                  </a:moveTo>
                  <a:cubicBezTo>
                    <a:pt x="519" y="2090"/>
                    <a:pt x="515" y="2094"/>
                    <a:pt x="515" y="2098"/>
                  </a:cubicBezTo>
                  <a:cubicBezTo>
                    <a:pt x="515" y="2103"/>
                    <a:pt x="519" y="2106"/>
                    <a:pt x="523" y="2106"/>
                  </a:cubicBezTo>
                  <a:cubicBezTo>
                    <a:pt x="528" y="2106"/>
                    <a:pt x="531" y="2103"/>
                    <a:pt x="531" y="2098"/>
                  </a:cubicBezTo>
                  <a:cubicBezTo>
                    <a:pt x="531" y="2094"/>
                    <a:pt x="528" y="2090"/>
                    <a:pt x="523" y="2090"/>
                  </a:cubicBezTo>
                  <a:moveTo>
                    <a:pt x="5486" y="2090"/>
                  </a:moveTo>
                  <a:cubicBezTo>
                    <a:pt x="5482" y="2090"/>
                    <a:pt x="5478" y="2094"/>
                    <a:pt x="5478" y="2098"/>
                  </a:cubicBezTo>
                  <a:cubicBezTo>
                    <a:pt x="5478" y="2103"/>
                    <a:pt x="5482" y="2107"/>
                    <a:pt x="5486" y="2107"/>
                  </a:cubicBezTo>
                  <a:cubicBezTo>
                    <a:pt x="5491" y="2107"/>
                    <a:pt x="5495" y="2103"/>
                    <a:pt x="5495" y="2098"/>
                  </a:cubicBezTo>
                  <a:cubicBezTo>
                    <a:pt x="5495" y="2094"/>
                    <a:pt x="5491" y="2090"/>
                    <a:pt x="5486" y="2090"/>
                  </a:cubicBezTo>
                  <a:moveTo>
                    <a:pt x="654" y="2088"/>
                  </a:moveTo>
                  <a:cubicBezTo>
                    <a:pt x="648" y="2088"/>
                    <a:pt x="644" y="2093"/>
                    <a:pt x="644" y="2098"/>
                  </a:cubicBezTo>
                  <a:cubicBezTo>
                    <a:pt x="644" y="2104"/>
                    <a:pt x="648" y="2108"/>
                    <a:pt x="654" y="2108"/>
                  </a:cubicBezTo>
                  <a:cubicBezTo>
                    <a:pt x="659" y="2108"/>
                    <a:pt x="664" y="2104"/>
                    <a:pt x="664" y="2098"/>
                  </a:cubicBezTo>
                  <a:cubicBezTo>
                    <a:pt x="664" y="2093"/>
                    <a:pt x="659" y="2088"/>
                    <a:pt x="654" y="2088"/>
                  </a:cubicBezTo>
                  <a:moveTo>
                    <a:pt x="5356" y="2088"/>
                  </a:moveTo>
                  <a:cubicBezTo>
                    <a:pt x="5350" y="2088"/>
                    <a:pt x="5346" y="2093"/>
                    <a:pt x="5346" y="2098"/>
                  </a:cubicBezTo>
                  <a:cubicBezTo>
                    <a:pt x="5346" y="2104"/>
                    <a:pt x="5350" y="2108"/>
                    <a:pt x="5356" y="2108"/>
                  </a:cubicBezTo>
                  <a:cubicBezTo>
                    <a:pt x="5361" y="2108"/>
                    <a:pt x="5366" y="2104"/>
                    <a:pt x="5366" y="2098"/>
                  </a:cubicBezTo>
                  <a:cubicBezTo>
                    <a:pt x="5366" y="2093"/>
                    <a:pt x="5361" y="2088"/>
                    <a:pt x="5356" y="2088"/>
                  </a:cubicBezTo>
                  <a:moveTo>
                    <a:pt x="784" y="2086"/>
                  </a:moveTo>
                  <a:cubicBezTo>
                    <a:pt x="778" y="2086"/>
                    <a:pt x="773" y="2092"/>
                    <a:pt x="773" y="2098"/>
                  </a:cubicBezTo>
                  <a:cubicBezTo>
                    <a:pt x="773" y="2105"/>
                    <a:pt x="778" y="2110"/>
                    <a:pt x="784" y="2110"/>
                  </a:cubicBezTo>
                  <a:cubicBezTo>
                    <a:pt x="791" y="2110"/>
                    <a:pt x="796" y="2105"/>
                    <a:pt x="796" y="2098"/>
                  </a:cubicBezTo>
                  <a:cubicBezTo>
                    <a:pt x="796" y="2092"/>
                    <a:pt x="791" y="2086"/>
                    <a:pt x="784" y="2086"/>
                  </a:cubicBezTo>
                  <a:moveTo>
                    <a:pt x="5225" y="2086"/>
                  </a:moveTo>
                  <a:cubicBezTo>
                    <a:pt x="5218" y="2086"/>
                    <a:pt x="5213" y="2091"/>
                    <a:pt x="5213" y="2098"/>
                  </a:cubicBezTo>
                  <a:cubicBezTo>
                    <a:pt x="5213" y="2105"/>
                    <a:pt x="5218" y="2111"/>
                    <a:pt x="5225" y="2111"/>
                  </a:cubicBezTo>
                  <a:cubicBezTo>
                    <a:pt x="5232" y="2111"/>
                    <a:pt x="5237" y="2105"/>
                    <a:pt x="5237" y="2098"/>
                  </a:cubicBezTo>
                  <a:cubicBezTo>
                    <a:pt x="5237" y="2091"/>
                    <a:pt x="5232" y="2086"/>
                    <a:pt x="5225" y="2086"/>
                  </a:cubicBezTo>
                  <a:moveTo>
                    <a:pt x="915" y="2084"/>
                  </a:moveTo>
                  <a:cubicBezTo>
                    <a:pt x="908" y="2084"/>
                    <a:pt x="901" y="2091"/>
                    <a:pt x="901" y="2098"/>
                  </a:cubicBezTo>
                  <a:cubicBezTo>
                    <a:pt x="901" y="2106"/>
                    <a:pt x="908" y="2112"/>
                    <a:pt x="915" y="2112"/>
                  </a:cubicBezTo>
                  <a:cubicBezTo>
                    <a:pt x="923" y="2112"/>
                    <a:pt x="929" y="2106"/>
                    <a:pt x="929" y="2098"/>
                  </a:cubicBezTo>
                  <a:cubicBezTo>
                    <a:pt x="929" y="2091"/>
                    <a:pt x="923" y="2084"/>
                    <a:pt x="915" y="2084"/>
                  </a:cubicBezTo>
                  <a:moveTo>
                    <a:pt x="5095" y="2084"/>
                  </a:moveTo>
                  <a:cubicBezTo>
                    <a:pt x="5087" y="2084"/>
                    <a:pt x="5080" y="2090"/>
                    <a:pt x="5080" y="2098"/>
                  </a:cubicBezTo>
                  <a:cubicBezTo>
                    <a:pt x="5080" y="2106"/>
                    <a:pt x="5087" y="2112"/>
                    <a:pt x="5095" y="2112"/>
                  </a:cubicBezTo>
                  <a:cubicBezTo>
                    <a:pt x="5102" y="2112"/>
                    <a:pt x="5109" y="2106"/>
                    <a:pt x="5109" y="2098"/>
                  </a:cubicBezTo>
                  <a:cubicBezTo>
                    <a:pt x="5109" y="2090"/>
                    <a:pt x="5102" y="2084"/>
                    <a:pt x="5095" y="2084"/>
                  </a:cubicBezTo>
                  <a:moveTo>
                    <a:pt x="1046" y="2082"/>
                  </a:moveTo>
                  <a:cubicBezTo>
                    <a:pt x="1037" y="2082"/>
                    <a:pt x="1030" y="2089"/>
                    <a:pt x="1030" y="2098"/>
                  </a:cubicBezTo>
                  <a:cubicBezTo>
                    <a:pt x="1030" y="2107"/>
                    <a:pt x="1037" y="2114"/>
                    <a:pt x="1046" y="2114"/>
                  </a:cubicBezTo>
                  <a:cubicBezTo>
                    <a:pt x="1055" y="2114"/>
                    <a:pt x="1062" y="2107"/>
                    <a:pt x="1062" y="2098"/>
                  </a:cubicBezTo>
                  <a:cubicBezTo>
                    <a:pt x="1062" y="2089"/>
                    <a:pt x="1055" y="2082"/>
                    <a:pt x="1046" y="2082"/>
                  </a:cubicBezTo>
                  <a:moveTo>
                    <a:pt x="4964" y="2082"/>
                  </a:moveTo>
                  <a:cubicBezTo>
                    <a:pt x="4955" y="2082"/>
                    <a:pt x="4948" y="2089"/>
                    <a:pt x="4948" y="2098"/>
                  </a:cubicBezTo>
                  <a:cubicBezTo>
                    <a:pt x="4948" y="2107"/>
                    <a:pt x="4955" y="2115"/>
                    <a:pt x="4964" y="2115"/>
                  </a:cubicBezTo>
                  <a:cubicBezTo>
                    <a:pt x="4973" y="2115"/>
                    <a:pt x="4980" y="2107"/>
                    <a:pt x="4980" y="2098"/>
                  </a:cubicBezTo>
                  <a:cubicBezTo>
                    <a:pt x="4980" y="2089"/>
                    <a:pt x="4973" y="2082"/>
                    <a:pt x="4964" y="2082"/>
                  </a:cubicBezTo>
                  <a:moveTo>
                    <a:pt x="1176" y="2080"/>
                  </a:moveTo>
                  <a:cubicBezTo>
                    <a:pt x="1166" y="2080"/>
                    <a:pt x="1158" y="2088"/>
                    <a:pt x="1158" y="2098"/>
                  </a:cubicBezTo>
                  <a:cubicBezTo>
                    <a:pt x="1158" y="2108"/>
                    <a:pt x="1166" y="2116"/>
                    <a:pt x="1176" y="2116"/>
                  </a:cubicBezTo>
                  <a:cubicBezTo>
                    <a:pt x="1186" y="2116"/>
                    <a:pt x="1194" y="2108"/>
                    <a:pt x="1194" y="2098"/>
                  </a:cubicBezTo>
                  <a:cubicBezTo>
                    <a:pt x="1194" y="2088"/>
                    <a:pt x="1186" y="2080"/>
                    <a:pt x="1176" y="2080"/>
                  </a:cubicBezTo>
                  <a:moveTo>
                    <a:pt x="4833" y="2080"/>
                  </a:moveTo>
                  <a:cubicBezTo>
                    <a:pt x="4823" y="2080"/>
                    <a:pt x="4815" y="2088"/>
                    <a:pt x="4815" y="2098"/>
                  </a:cubicBezTo>
                  <a:cubicBezTo>
                    <a:pt x="4815" y="2108"/>
                    <a:pt x="4823" y="2117"/>
                    <a:pt x="4833" y="2117"/>
                  </a:cubicBezTo>
                  <a:cubicBezTo>
                    <a:pt x="4844" y="2117"/>
                    <a:pt x="4852" y="2108"/>
                    <a:pt x="4852" y="2098"/>
                  </a:cubicBezTo>
                  <a:cubicBezTo>
                    <a:pt x="4852" y="2088"/>
                    <a:pt x="4844" y="2080"/>
                    <a:pt x="4833" y="2080"/>
                  </a:cubicBezTo>
                  <a:moveTo>
                    <a:pt x="1307" y="2078"/>
                  </a:moveTo>
                  <a:cubicBezTo>
                    <a:pt x="1296" y="2078"/>
                    <a:pt x="1287" y="2087"/>
                    <a:pt x="1287" y="2098"/>
                  </a:cubicBezTo>
                  <a:cubicBezTo>
                    <a:pt x="1287" y="2109"/>
                    <a:pt x="1296" y="2118"/>
                    <a:pt x="1307" y="2118"/>
                  </a:cubicBezTo>
                  <a:cubicBezTo>
                    <a:pt x="1318" y="2118"/>
                    <a:pt x="1327" y="2109"/>
                    <a:pt x="1327" y="2098"/>
                  </a:cubicBezTo>
                  <a:cubicBezTo>
                    <a:pt x="1327" y="2087"/>
                    <a:pt x="1318" y="2078"/>
                    <a:pt x="1307" y="2078"/>
                  </a:cubicBezTo>
                  <a:moveTo>
                    <a:pt x="4703" y="2078"/>
                  </a:moveTo>
                  <a:cubicBezTo>
                    <a:pt x="4691" y="2078"/>
                    <a:pt x="4682" y="2087"/>
                    <a:pt x="4682" y="2098"/>
                  </a:cubicBezTo>
                  <a:cubicBezTo>
                    <a:pt x="4682" y="2109"/>
                    <a:pt x="4691" y="2119"/>
                    <a:pt x="4703" y="2119"/>
                  </a:cubicBezTo>
                  <a:cubicBezTo>
                    <a:pt x="4714" y="2119"/>
                    <a:pt x="4723" y="2109"/>
                    <a:pt x="4723" y="2098"/>
                  </a:cubicBezTo>
                  <a:cubicBezTo>
                    <a:pt x="4723" y="2087"/>
                    <a:pt x="4714" y="2078"/>
                    <a:pt x="4703" y="2078"/>
                  </a:cubicBezTo>
                  <a:moveTo>
                    <a:pt x="1438" y="2076"/>
                  </a:moveTo>
                  <a:cubicBezTo>
                    <a:pt x="1425" y="2076"/>
                    <a:pt x="1415" y="2086"/>
                    <a:pt x="1415" y="2098"/>
                  </a:cubicBezTo>
                  <a:cubicBezTo>
                    <a:pt x="1415" y="2110"/>
                    <a:pt x="1425" y="2120"/>
                    <a:pt x="1438" y="2120"/>
                  </a:cubicBezTo>
                  <a:cubicBezTo>
                    <a:pt x="1450" y="2120"/>
                    <a:pt x="1460" y="2110"/>
                    <a:pt x="1460" y="2098"/>
                  </a:cubicBezTo>
                  <a:cubicBezTo>
                    <a:pt x="1460" y="2086"/>
                    <a:pt x="1450" y="2076"/>
                    <a:pt x="1438" y="2076"/>
                  </a:cubicBezTo>
                  <a:moveTo>
                    <a:pt x="4572" y="2076"/>
                  </a:moveTo>
                  <a:cubicBezTo>
                    <a:pt x="4560" y="2076"/>
                    <a:pt x="4550" y="2086"/>
                    <a:pt x="4550" y="2098"/>
                  </a:cubicBezTo>
                  <a:cubicBezTo>
                    <a:pt x="4550" y="2110"/>
                    <a:pt x="4560" y="2120"/>
                    <a:pt x="4572" y="2120"/>
                  </a:cubicBezTo>
                  <a:cubicBezTo>
                    <a:pt x="4584" y="2120"/>
                    <a:pt x="4594" y="2110"/>
                    <a:pt x="4594" y="2098"/>
                  </a:cubicBezTo>
                  <a:cubicBezTo>
                    <a:pt x="4594" y="2086"/>
                    <a:pt x="4584" y="2076"/>
                    <a:pt x="4572" y="2076"/>
                  </a:cubicBezTo>
                  <a:moveTo>
                    <a:pt x="1568" y="2074"/>
                  </a:moveTo>
                  <a:cubicBezTo>
                    <a:pt x="1555" y="2074"/>
                    <a:pt x="1544" y="2085"/>
                    <a:pt x="1544" y="2098"/>
                  </a:cubicBezTo>
                  <a:cubicBezTo>
                    <a:pt x="1544" y="2111"/>
                    <a:pt x="1555" y="2122"/>
                    <a:pt x="1568" y="2122"/>
                  </a:cubicBezTo>
                  <a:cubicBezTo>
                    <a:pt x="1581" y="2122"/>
                    <a:pt x="1592" y="2111"/>
                    <a:pt x="1592" y="2098"/>
                  </a:cubicBezTo>
                  <a:cubicBezTo>
                    <a:pt x="1592" y="2085"/>
                    <a:pt x="1581" y="2074"/>
                    <a:pt x="1568" y="2074"/>
                  </a:cubicBezTo>
                  <a:moveTo>
                    <a:pt x="4441" y="2074"/>
                  </a:moveTo>
                  <a:cubicBezTo>
                    <a:pt x="4428" y="2074"/>
                    <a:pt x="4417" y="2085"/>
                    <a:pt x="4417" y="2098"/>
                  </a:cubicBezTo>
                  <a:cubicBezTo>
                    <a:pt x="4417" y="2112"/>
                    <a:pt x="4428" y="2122"/>
                    <a:pt x="4441" y="2122"/>
                  </a:cubicBezTo>
                  <a:cubicBezTo>
                    <a:pt x="4455" y="2122"/>
                    <a:pt x="4466" y="2112"/>
                    <a:pt x="4466" y="2098"/>
                  </a:cubicBezTo>
                  <a:cubicBezTo>
                    <a:pt x="4466" y="2085"/>
                    <a:pt x="4455" y="2074"/>
                    <a:pt x="4441" y="2074"/>
                  </a:cubicBezTo>
                  <a:moveTo>
                    <a:pt x="1699" y="2072"/>
                  </a:moveTo>
                  <a:cubicBezTo>
                    <a:pt x="1684" y="2072"/>
                    <a:pt x="1673" y="2084"/>
                    <a:pt x="1673" y="2098"/>
                  </a:cubicBezTo>
                  <a:cubicBezTo>
                    <a:pt x="1673" y="2113"/>
                    <a:pt x="1684" y="2124"/>
                    <a:pt x="1699" y="2124"/>
                  </a:cubicBezTo>
                  <a:cubicBezTo>
                    <a:pt x="1713" y="2124"/>
                    <a:pt x="1725" y="2113"/>
                    <a:pt x="1725" y="2098"/>
                  </a:cubicBezTo>
                  <a:cubicBezTo>
                    <a:pt x="1725" y="2084"/>
                    <a:pt x="1713" y="2072"/>
                    <a:pt x="1699" y="2072"/>
                  </a:cubicBezTo>
                  <a:moveTo>
                    <a:pt x="4311" y="2072"/>
                  </a:moveTo>
                  <a:cubicBezTo>
                    <a:pt x="4296" y="2072"/>
                    <a:pt x="4285" y="2084"/>
                    <a:pt x="4285" y="2098"/>
                  </a:cubicBezTo>
                  <a:cubicBezTo>
                    <a:pt x="4285" y="2113"/>
                    <a:pt x="4296" y="2124"/>
                    <a:pt x="4311" y="2124"/>
                  </a:cubicBezTo>
                  <a:cubicBezTo>
                    <a:pt x="4325" y="2124"/>
                    <a:pt x="4337" y="2113"/>
                    <a:pt x="4337" y="2098"/>
                  </a:cubicBezTo>
                  <a:cubicBezTo>
                    <a:pt x="4337" y="2084"/>
                    <a:pt x="4325" y="2072"/>
                    <a:pt x="4311" y="2072"/>
                  </a:cubicBezTo>
                  <a:moveTo>
                    <a:pt x="1829" y="2070"/>
                  </a:moveTo>
                  <a:cubicBezTo>
                    <a:pt x="1814" y="2070"/>
                    <a:pt x="1801" y="2083"/>
                    <a:pt x="1801" y="2098"/>
                  </a:cubicBezTo>
                  <a:cubicBezTo>
                    <a:pt x="1801" y="2114"/>
                    <a:pt x="1814" y="2126"/>
                    <a:pt x="1829" y="2126"/>
                  </a:cubicBezTo>
                  <a:cubicBezTo>
                    <a:pt x="1845" y="2126"/>
                    <a:pt x="1857" y="2114"/>
                    <a:pt x="1857" y="2098"/>
                  </a:cubicBezTo>
                  <a:cubicBezTo>
                    <a:pt x="1857" y="2083"/>
                    <a:pt x="1845" y="2070"/>
                    <a:pt x="1829" y="2070"/>
                  </a:cubicBezTo>
                  <a:moveTo>
                    <a:pt x="4180" y="2070"/>
                  </a:moveTo>
                  <a:cubicBezTo>
                    <a:pt x="4165" y="2070"/>
                    <a:pt x="4152" y="2083"/>
                    <a:pt x="4152" y="2098"/>
                  </a:cubicBezTo>
                  <a:cubicBezTo>
                    <a:pt x="4152" y="2114"/>
                    <a:pt x="4165" y="2126"/>
                    <a:pt x="4180" y="2126"/>
                  </a:cubicBezTo>
                  <a:cubicBezTo>
                    <a:pt x="4196" y="2126"/>
                    <a:pt x="4209" y="2114"/>
                    <a:pt x="4209" y="2098"/>
                  </a:cubicBezTo>
                  <a:cubicBezTo>
                    <a:pt x="4209" y="2083"/>
                    <a:pt x="4196" y="2070"/>
                    <a:pt x="4180" y="2070"/>
                  </a:cubicBezTo>
                  <a:moveTo>
                    <a:pt x="1960" y="2069"/>
                  </a:moveTo>
                  <a:cubicBezTo>
                    <a:pt x="1944" y="2069"/>
                    <a:pt x="1930" y="2082"/>
                    <a:pt x="1930" y="2098"/>
                  </a:cubicBezTo>
                  <a:cubicBezTo>
                    <a:pt x="1930" y="2115"/>
                    <a:pt x="1944" y="2128"/>
                    <a:pt x="1960" y="2128"/>
                  </a:cubicBezTo>
                  <a:cubicBezTo>
                    <a:pt x="1976" y="2128"/>
                    <a:pt x="1990" y="2115"/>
                    <a:pt x="1990" y="2098"/>
                  </a:cubicBezTo>
                  <a:cubicBezTo>
                    <a:pt x="1990" y="2082"/>
                    <a:pt x="1976" y="2069"/>
                    <a:pt x="1960" y="2069"/>
                  </a:cubicBezTo>
                  <a:moveTo>
                    <a:pt x="4050" y="2068"/>
                  </a:moveTo>
                  <a:cubicBezTo>
                    <a:pt x="4033" y="2068"/>
                    <a:pt x="4020" y="2082"/>
                    <a:pt x="4020" y="2098"/>
                  </a:cubicBezTo>
                  <a:cubicBezTo>
                    <a:pt x="4020" y="2115"/>
                    <a:pt x="4033" y="2128"/>
                    <a:pt x="4050" y="2128"/>
                  </a:cubicBezTo>
                  <a:cubicBezTo>
                    <a:pt x="4066" y="2128"/>
                    <a:pt x="4080" y="2115"/>
                    <a:pt x="4080" y="2098"/>
                  </a:cubicBezTo>
                  <a:cubicBezTo>
                    <a:pt x="4080" y="2082"/>
                    <a:pt x="4066" y="2068"/>
                    <a:pt x="4050" y="2068"/>
                  </a:cubicBezTo>
                  <a:moveTo>
                    <a:pt x="6009" y="1967"/>
                  </a:moveTo>
                  <a:cubicBezTo>
                    <a:pt x="6008" y="1968"/>
                    <a:pt x="6008" y="1968"/>
                    <a:pt x="6008" y="1968"/>
                  </a:cubicBezTo>
                  <a:cubicBezTo>
                    <a:pt x="6009" y="1968"/>
                    <a:pt x="6009" y="1968"/>
                    <a:pt x="6009" y="1968"/>
                  </a:cubicBezTo>
                  <a:cubicBezTo>
                    <a:pt x="6009" y="1968"/>
                    <a:pt x="6009" y="1968"/>
                    <a:pt x="6009" y="1968"/>
                  </a:cubicBezTo>
                  <a:cubicBezTo>
                    <a:pt x="6009" y="1967"/>
                    <a:pt x="6009" y="1967"/>
                    <a:pt x="6009" y="1967"/>
                  </a:cubicBezTo>
                  <a:moveTo>
                    <a:pt x="131" y="1966"/>
                  </a:moveTo>
                  <a:cubicBezTo>
                    <a:pt x="130" y="1966"/>
                    <a:pt x="130" y="1967"/>
                    <a:pt x="130" y="1968"/>
                  </a:cubicBezTo>
                  <a:cubicBezTo>
                    <a:pt x="130" y="1969"/>
                    <a:pt x="130" y="1969"/>
                    <a:pt x="131" y="1969"/>
                  </a:cubicBezTo>
                  <a:cubicBezTo>
                    <a:pt x="132" y="1969"/>
                    <a:pt x="133" y="1969"/>
                    <a:pt x="133" y="1968"/>
                  </a:cubicBezTo>
                  <a:cubicBezTo>
                    <a:pt x="133" y="1967"/>
                    <a:pt x="132" y="1966"/>
                    <a:pt x="131" y="1966"/>
                  </a:cubicBezTo>
                  <a:moveTo>
                    <a:pt x="5878" y="1965"/>
                  </a:moveTo>
                  <a:cubicBezTo>
                    <a:pt x="5877" y="1965"/>
                    <a:pt x="5876" y="1966"/>
                    <a:pt x="5876" y="1968"/>
                  </a:cubicBezTo>
                  <a:cubicBezTo>
                    <a:pt x="5876" y="1969"/>
                    <a:pt x="5877" y="1970"/>
                    <a:pt x="5878" y="1970"/>
                  </a:cubicBezTo>
                  <a:cubicBezTo>
                    <a:pt x="5879" y="1970"/>
                    <a:pt x="5880" y="1969"/>
                    <a:pt x="5880" y="1968"/>
                  </a:cubicBezTo>
                  <a:cubicBezTo>
                    <a:pt x="5880" y="1966"/>
                    <a:pt x="5879" y="1965"/>
                    <a:pt x="5878" y="1965"/>
                  </a:cubicBezTo>
                  <a:moveTo>
                    <a:pt x="262" y="1964"/>
                  </a:moveTo>
                  <a:cubicBezTo>
                    <a:pt x="260" y="1964"/>
                    <a:pt x="258" y="1966"/>
                    <a:pt x="258" y="1968"/>
                  </a:cubicBezTo>
                  <a:cubicBezTo>
                    <a:pt x="258" y="1970"/>
                    <a:pt x="260" y="1971"/>
                    <a:pt x="262" y="1971"/>
                  </a:cubicBezTo>
                  <a:cubicBezTo>
                    <a:pt x="264" y="1971"/>
                    <a:pt x="266" y="1970"/>
                    <a:pt x="266" y="1968"/>
                  </a:cubicBezTo>
                  <a:cubicBezTo>
                    <a:pt x="266" y="1966"/>
                    <a:pt x="264" y="1964"/>
                    <a:pt x="262" y="1964"/>
                  </a:cubicBezTo>
                  <a:moveTo>
                    <a:pt x="5748" y="1964"/>
                  </a:moveTo>
                  <a:cubicBezTo>
                    <a:pt x="5745" y="1964"/>
                    <a:pt x="5744" y="1965"/>
                    <a:pt x="5744" y="1968"/>
                  </a:cubicBezTo>
                  <a:cubicBezTo>
                    <a:pt x="5744" y="1970"/>
                    <a:pt x="5745" y="1972"/>
                    <a:pt x="5748" y="1972"/>
                  </a:cubicBezTo>
                  <a:cubicBezTo>
                    <a:pt x="5750" y="1972"/>
                    <a:pt x="5752" y="1970"/>
                    <a:pt x="5752" y="1968"/>
                  </a:cubicBezTo>
                  <a:cubicBezTo>
                    <a:pt x="5752" y="1965"/>
                    <a:pt x="5750" y="1964"/>
                    <a:pt x="5748" y="1964"/>
                  </a:cubicBezTo>
                  <a:moveTo>
                    <a:pt x="393" y="1962"/>
                  </a:moveTo>
                  <a:cubicBezTo>
                    <a:pt x="389" y="1962"/>
                    <a:pt x="387" y="1964"/>
                    <a:pt x="387" y="1968"/>
                  </a:cubicBezTo>
                  <a:cubicBezTo>
                    <a:pt x="387" y="1971"/>
                    <a:pt x="389" y="1973"/>
                    <a:pt x="393" y="1973"/>
                  </a:cubicBezTo>
                  <a:cubicBezTo>
                    <a:pt x="396" y="1973"/>
                    <a:pt x="398" y="1971"/>
                    <a:pt x="398" y="1968"/>
                  </a:cubicBezTo>
                  <a:cubicBezTo>
                    <a:pt x="398" y="1964"/>
                    <a:pt x="396" y="1962"/>
                    <a:pt x="393" y="1962"/>
                  </a:cubicBezTo>
                  <a:moveTo>
                    <a:pt x="5617" y="1962"/>
                  </a:moveTo>
                  <a:cubicBezTo>
                    <a:pt x="5614" y="1962"/>
                    <a:pt x="5611" y="1964"/>
                    <a:pt x="5611" y="1968"/>
                  </a:cubicBezTo>
                  <a:cubicBezTo>
                    <a:pt x="5611" y="1971"/>
                    <a:pt x="5614" y="1973"/>
                    <a:pt x="5617" y="1973"/>
                  </a:cubicBezTo>
                  <a:cubicBezTo>
                    <a:pt x="5620" y="1973"/>
                    <a:pt x="5623" y="1971"/>
                    <a:pt x="5623" y="1968"/>
                  </a:cubicBezTo>
                  <a:cubicBezTo>
                    <a:pt x="5623" y="1964"/>
                    <a:pt x="5620" y="1962"/>
                    <a:pt x="5617" y="1962"/>
                  </a:cubicBezTo>
                  <a:moveTo>
                    <a:pt x="523" y="1960"/>
                  </a:moveTo>
                  <a:cubicBezTo>
                    <a:pt x="519" y="1960"/>
                    <a:pt x="516" y="1963"/>
                    <a:pt x="516" y="1968"/>
                  </a:cubicBezTo>
                  <a:cubicBezTo>
                    <a:pt x="516" y="1972"/>
                    <a:pt x="519" y="1975"/>
                    <a:pt x="523" y="1975"/>
                  </a:cubicBezTo>
                  <a:cubicBezTo>
                    <a:pt x="527" y="1975"/>
                    <a:pt x="531" y="1972"/>
                    <a:pt x="531" y="1968"/>
                  </a:cubicBezTo>
                  <a:cubicBezTo>
                    <a:pt x="531" y="1963"/>
                    <a:pt x="527" y="1960"/>
                    <a:pt x="523" y="1960"/>
                  </a:cubicBezTo>
                  <a:moveTo>
                    <a:pt x="5486" y="1960"/>
                  </a:moveTo>
                  <a:cubicBezTo>
                    <a:pt x="5482" y="1960"/>
                    <a:pt x="5478" y="1963"/>
                    <a:pt x="5478" y="1968"/>
                  </a:cubicBezTo>
                  <a:cubicBezTo>
                    <a:pt x="5478" y="1972"/>
                    <a:pt x="5482" y="1976"/>
                    <a:pt x="5486" y="1976"/>
                  </a:cubicBezTo>
                  <a:cubicBezTo>
                    <a:pt x="5491" y="1976"/>
                    <a:pt x="5494" y="1972"/>
                    <a:pt x="5494" y="1968"/>
                  </a:cubicBezTo>
                  <a:cubicBezTo>
                    <a:pt x="5494" y="1963"/>
                    <a:pt x="5491" y="1960"/>
                    <a:pt x="5486" y="1960"/>
                  </a:cubicBezTo>
                  <a:moveTo>
                    <a:pt x="654" y="1958"/>
                  </a:moveTo>
                  <a:cubicBezTo>
                    <a:pt x="648" y="1958"/>
                    <a:pt x="644" y="1962"/>
                    <a:pt x="644" y="1968"/>
                  </a:cubicBezTo>
                  <a:cubicBezTo>
                    <a:pt x="644" y="1973"/>
                    <a:pt x="648" y="1977"/>
                    <a:pt x="654" y="1977"/>
                  </a:cubicBezTo>
                  <a:cubicBezTo>
                    <a:pt x="659" y="1977"/>
                    <a:pt x="664" y="1973"/>
                    <a:pt x="664" y="1968"/>
                  </a:cubicBezTo>
                  <a:cubicBezTo>
                    <a:pt x="664" y="1962"/>
                    <a:pt x="659" y="1958"/>
                    <a:pt x="654" y="1958"/>
                  </a:cubicBezTo>
                  <a:moveTo>
                    <a:pt x="5356" y="1958"/>
                  </a:moveTo>
                  <a:cubicBezTo>
                    <a:pt x="5350" y="1958"/>
                    <a:pt x="5346" y="1962"/>
                    <a:pt x="5346" y="1968"/>
                  </a:cubicBezTo>
                  <a:cubicBezTo>
                    <a:pt x="5346" y="1973"/>
                    <a:pt x="5350" y="1977"/>
                    <a:pt x="5356" y="1977"/>
                  </a:cubicBezTo>
                  <a:cubicBezTo>
                    <a:pt x="5361" y="1977"/>
                    <a:pt x="5366" y="1973"/>
                    <a:pt x="5366" y="1968"/>
                  </a:cubicBezTo>
                  <a:cubicBezTo>
                    <a:pt x="5366" y="1962"/>
                    <a:pt x="5361" y="1958"/>
                    <a:pt x="5356" y="1958"/>
                  </a:cubicBezTo>
                  <a:moveTo>
                    <a:pt x="784" y="1956"/>
                  </a:moveTo>
                  <a:cubicBezTo>
                    <a:pt x="778" y="1956"/>
                    <a:pt x="773" y="1961"/>
                    <a:pt x="773" y="1968"/>
                  </a:cubicBezTo>
                  <a:cubicBezTo>
                    <a:pt x="773" y="1974"/>
                    <a:pt x="778" y="1979"/>
                    <a:pt x="784" y="1979"/>
                  </a:cubicBezTo>
                  <a:cubicBezTo>
                    <a:pt x="791" y="1979"/>
                    <a:pt x="796" y="1974"/>
                    <a:pt x="796" y="1968"/>
                  </a:cubicBezTo>
                  <a:cubicBezTo>
                    <a:pt x="796" y="1961"/>
                    <a:pt x="791" y="1956"/>
                    <a:pt x="784" y="1956"/>
                  </a:cubicBezTo>
                  <a:moveTo>
                    <a:pt x="5225" y="1956"/>
                  </a:moveTo>
                  <a:cubicBezTo>
                    <a:pt x="5219" y="1956"/>
                    <a:pt x="5213" y="1961"/>
                    <a:pt x="5213" y="1968"/>
                  </a:cubicBezTo>
                  <a:cubicBezTo>
                    <a:pt x="5213" y="1974"/>
                    <a:pt x="5219" y="1980"/>
                    <a:pt x="5225" y="1980"/>
                  </a:cubicBezTo>
                  <a:cubicBezTo>
                    <a:pt x="5232" y="1980"/>
                    <a:pt x="5237" y="1974"/>
                    <a:pt x="5237" y="1968"/>
                  </a:cubicBezTo>
                  <a:cubicBezTo>
                    <a:pt x="5237" y="1961"/>
                    <a:pt x="5232" y="1956"/>
                    <a:pt x="5225" y="1956"/>
                  </a:cubicBezTo>
                  <a:moveTo>
                    <a:pt x="915" y="1954"/>
                  </a:moveTo>
                  <a:cubicBezTo>
                    <a:pt x="908" y="1954"/>
                    <a:pt x="901" y="1960"/>
                    <a:pt x="901" y="1968"/>
                  </a:cubicBezTo>
                  <a:cubicBezTo>
                    <a:pt x="901" y="1975"/>
                    <a:pt x="908" y="1981"/>
                    <a:pt x="915" y="1981"/>
                  </a:cubicBezTo>
                  <a:cubicBezTo>
                    <a:pt x="923" y="1981"/>
                    <a:pt x="929" y="1975"/>
                    <a:pt x="929" y="1968"/>
                  </a:cubicBezTo>
                  <a:cubicBezTo>
                    <a:pt x="929" y="1960"/>
                    <a:pt x="923" y="1954"/>
                    <a:pt x="915" y="1954"/>
                  </a:cubicBezTo>
                  <a:moveTo>
                    <a:pt x="5095" y="1954"/>
                  </a:moveTo>
                  <a:cubicBezTo>
                    <a:pt x="5087" y="1954"/>
                    <a:pt x="5081" y="1960"/>
                    <a:pt x="5081" y="1968"/>
                  </a:cubicBezTo>
                  <a:cubicBezTo>
                    <a:pt x="5081" y="1975"/>
                    <a:pt x="5087" y="1981"/>
                    <a:pt x="5095" y="1981"/>
                  </a:cubicBezTo>
                  <a:cubicBezTo>
                    <a:pt x="5102" y="1981"/>
                    <a:pt x="5108" y="1975"/>
                    <a:pt x="5108" y="1968"/>
                  </a:cubicBezTo>
                  <a:cubicBezTo>
                    <a:pt x="5108" y="1960"/>
                    <a:pt x="5102" y="1954"/>
                    <a:pt x="5095" y="1954"/>
                  </a:cubicBezTo>
                  <a:moveTo>
                    <a:pt x="1046" y="1952"/>
                  </a:moveTo>
                  <a:cubicBezTo>
                    <a:pt x="1037" y="1952"/>
                    <a:pt x="1030" y="1959"/>
                    <a:pt x="1030" y="1968"/>
                  </a:cubicBezTo>
                  <a:cubicBezTo>
                    <a:pt x="1030" y="1976"/>
                    <a:pt x="1037" y="1983"/>
                    <a:pt x="1046" y="1983"/>
                  </a:cubicBezTo>
                  <a:cubicBezTo>
                    <a:pt x="1054" y="1983"/>
                    <a:pt x="1061" y="1976"/>
                    <a:pt x="1061" y="1968"/>
                  </a:cubicBezTo>
                  <a:cubicBezTo>
                    <a:pt x="1061" y="1959"/>
                    <a:pt x="1054" y="1952"/>
                    <a:pt x="1046" y="1952"/>
                  </a:cubicBezTo>
                  <a:moveTo>
                    <a:pt x="4964" y="1952"/>
                  </a:moveTo>
                  <a:cubicBezTo>
                    <a:pt x="4955" y="1952"/>
                    <a:pt x="4948" y="1959"/>
                    <a:pt x="4948" y="1968"/>
                  </a:cubicBezTo>
                  <a:cubicBezTo>
                    <a:pt x="4948" y="1976"/>
                    <a:pt x="4955" y="1984"/>
                    <a:pt x="4964" y="1984"/>
                  </a:cubicBezTo>
                  <a:cubicBezTo>
                    <a:pt x="4973" y="1984"/>
                    <a:pt x="4980" y="1976"/>
                    <a:pt x="4980" y="1968"/>
                  </a:cubicBezTo>
                  <a:cubicBezTo>
                    <a:pt x="4980" y="1959"/>
                    <a:pt x="4973" y="1952"/>
                    <a:pt x="4964" y="1952"/>
                  </a:cubicBezTo>
                  <a:moveTo>
                    <a:pt x="1176" y="1950"/>
                  </a:moveTo>
                  <a:cubicBezTo>
                    <a:pt x="1167" y="1950"/>
                    <a:pt x="1159" y="1958"/>
                    <a:pt x="1159" y="1968"/>
                  </a:cubicBezTo>
                  <a:cubicBezTo>
                    <a:pt x="1159" y="1977"/>
                    <a:pt x="1167" y="1985"/>
                    <a:pt x="1176" y="1985"/>
                  </a:cubicBezTo>
                  <a:cubicBezTo>
                    <a:pt x="1186" y="1985"/>
                    <a:pt x="1194" y="1977"/>
                    <a:pt x="1194" y="1968"/>
                  </a:cubicBezTo>
                  <a:cubicBezTo>
                    <a:pt x="1194" y="1958"/>
                    <a:pt x="1186" y="1950"/>
                    <a:pt x="1176" y="1950"/>
                  </a:cubicBezTo>
                  <a:moveTo>
                    <a:pt x="4833" y="1950"/>
                  </a:moveTo>
                  <a:cubicBezTo>
                    <a:pt x="4824" y="1950"/>
                    <a:pt x="4816" y="1958"/>
                    <a:pt x="4816" y="1968"/>
                  </a:cubicBezTo>
                  <a:cubicBezTo>
                    <a:pt x="4816" y="1977"/>
                    <a:pt x="4824" y="1985"/>
                    <a:pt x="4833" y="1985"/>
                  </a:cubicBezTo>
                  <a:cubicBezTo>
                    <a:pt x="4843" y="1985"/>
                    <a:pt x="4851" y="1977"/>
                    <a:pt x="4851" y="1968"/>
                  </a:cubicBezTo>
                  <a:cubicBezTo>
                    <a:pt x="4851" y="1958"/>
                    <a:pt x="4843" y="1950"/>
                    <a:pt x="4833" y="1950"/>
                  </a:cubicBezTo>
                  <a:moveTo>
                    <a:pt x="1307" y="1948"/>
                  </a:moveTo>
                  <a:cubicBezTo>
                    <a:pt x="1296" y="1948"/>
                    <a:pt x="1287" y="1957"/>
                    <a:pt x="1287" y="1968"/>
                  </a:cubicBezTo>
                  <a:cubicBezTo>
                    <a:pt x="1287" y="1978"/>
                    <a:pt x="1296" y="1987"/>
                    <a:pt x="1307" y="1987"/>
                  </a:cubicBezTo>
                  <a:cubicBezTo>
                    <a:pt x="1318" y="1987"/>
                    <a:pt x="1326" y="1978"/>
                    <a:pt x="1326" y="1968"/>
                  </a:cubicBezTo>
                  <a:cubicBezTo>
                    <a:pt x="1326" y="1957"/>
                    <a:pt x="1318" y="1948"/>
                    <a:pt x="1307" y="1948"/>
                  </a:cubicBezTo>
                  <a:moveTo>
                    <a:pt x="4703" y="1948"/>
                  </a:moveTo>
                  <a:cubicBezTo>
                    <a:pt x="4692" y="1948"/>
                    <a:pt x="4683" y="1957"/>
                    <a:pt x="4683" y="1968"/>
                  </a:cubicBezTo>
                  <a:cubicBezTo>
                    <a:pt x="4683" y="1979"/>
                    <a:pt x="4692" y="1988"/>
                    <a:pt x="4703" y="1988"/>
                  </a:cubicBezTo>
                  <a:cubicBezTo>
                    <a:pt x="4714" y="1988"/>
                    <a:pt x="4723" y="1979"/>
                    <a:pt x="4723" y="1968"/>
                  </a:cubicBezTo>
                  <a:cubicBezTo>
                    <a:pt x="4723" y="1957"/>
                    <a:pt x="4714" y="1948"/>
                    <a:pt x="4703" y="1948"/>
                  </a:cubicBezTo>
                  <a:moveTo>
                    <a:pt x="1438" y="1946"/>
                  </a:moveTo>
                  <a:cubicBezTo>
                    <a:pt x="1426" y="1946"/>
                    <a:pt x="1416" y="1956"/>
                    <a:pt x="1416" y="1968"/>
                  </a:cubicBezTo>
                  <a:cubicBezTo>
                    <a:pt x="1416" y="1980"/>
                    <a:pt x="1426" y="1989"/>
                    <a:pt x="1438" y="1989"/>
                  </a:cubicBezTo>
                  <a:cubicBezTo>
                    <a:pt x="1450" y="1989"/>
                    <a:pt x="1459" y="1980"/>
                    <a:pt x="1459" y="1968"/>
                  </a:cubicBezTo>
                  <a:cubicBezTo>
                    <a:pt x="1459" y="1956"/>
                    <a:pt x="1450" y="1946"/>
                    <a:pt x="1438" y="1946"/>
                  </a:cubicBezTo>
                  <a:moveTo>
                    <a:pt x="4572" y="1946"/>
                  </a:moveTo>
                  <a:cubicBezTo>
                    <a:pt x="4560" y="1946"/>
                    <a:pt x="4550" y="1956"/>
                    <a:pt x="4550" y="1968"/>
                  </a:cubicBezTo>
                  <a:cubicBezTo>
                    <a:pt x="4550" y="1980"/>
                    <a:pt x="4560" y="1989"/>
                    <a:pt x="4572" y="1989"/>
                  </a:cubicBezTo>
                  <a:cubicBezTo>
                    <a:pt x="4584" y="1989"/>
                    <a:pt x="4594" y="1980"/>
                    <a:pt x="4594" y="1968"/>
                  </a:cubicBezTo>
                  <a:cubicBezTo>
                    <a:pt x="4594" y="1956"/>
                    <a:pt x="4584" y="1946"/>
                    <a:pt x="4572" y="1946"/>
                  </a:cubicBezTo>
                  <a:moveTo>
                    <a:pt x="1568" y="1944"/>
                  </a:moveTo>
                  <a:cubicBezTo>
                    <a:pt x="1555" y="1944"/>
                    <a:pt x="1545" y="1955"/>
                    <a:pt x="1545" y="1968"/>
                  </a:cubicBezTo>
                  <a:cubicBezTo>
                    <a:pt x="1545" y="1981"/>
                    <a:pt x="1555" y="1991"/>
                    <a:pt x="1568" y="1991"/>
                  </a:cubicBezTo>
                  <a:cubicBezTo>
                    <a:pt x="1581" y="1991"/>
                    <a:pt x="1592" y="1981"/>
                    <a:pt x="1592" y="1968"/>
                  </a:cubicBezTo>
                  <a:cubicBezTo>
                    <a:pt x="1592" y="1955"/>
                    <a:pt x="1581" y="1944"/>
                    <a:pt x="1568" y="1944"/>
                  </a:cubicBezTo>
                  <a:moveTo>
                    <a:pt x="4441" y="1944"/>
                  </a:moveTo>
                  <a:cubicBezTo>
                    <a:pt x="4428" y="1944"/>
                    <a:pt x="4418" y="1955"/>
                    <a:pt x="4418" y="1968"/>
                  </a:cubicBezTo>
                  <a:cubicBezTo>
                    <a:pt x="4418" y="1981"/>
                    <a:pt x="4428" y="1991"/>
                    <a:pt x="4441" y="1991"/>
                  </a:cubicBezTo>
                  <a:cubicBezTo>
                    <a:pt x="4454" y="1991"/>
                    <a:pt x="4465" y="1981"/>
                    <a:pt x="4465" y="1968"/>
                  </a:cubicBezTo>
                  <a:cubicBezTo>
                    <a:pt x="4465" y="1955"/>
                    <a:pt x="4454" y="1944"/>
                    <a:pt x="4441" y="1944"/>
                  </a:cubicBezTo>
                  <a:moveTo>
                    <a:pt x="1699" y="1942"/>
                  </a:moveTo>
                  <a:cubicBezTo>
                    <a:pt x="1685" y="1942"/>
                    <a:pt x="1673" y="1954"/>
                    <a:pt x="1673" y="1968"/>
                  </a:cubicBezTo>
                  <a:cubicBezTo>
                    <a:pt x="1673" y="1982"/>
                    <a:pt x="1685" y="1993"/>
                    <a:pt x="1699" y="1993"/>
                  </a:cubicBezTo>
                  <a:cubicBezTo>
                    <a:pt x="1713" y="1993"/>
                    <a:pt x="1724" y="1982"/>
                    <a:pt x="1724" y="1968"/>
                  </a:cubicBezTo>
                  <a:cubicBezTo>
                    <a:pt x="1724" y="1954"/>
                    <a:pt x="1713" y="1942"/>
                    <a:pt x="1699" y="1942"/>
                  </a:cubicBezTo>
                  <a:moveTo>
                    <a:pt x="4311" y="1942"/>
                  </a:moveTo>
                  <a:cubicBezTo>
                    <a:pt x="4297" y="1942"/>
                    <a:pt x="4285" y="1953"/>
                    <a:pt x="4285" y="1968"/>
                  </a:cubicBezTo>
                  <a:cubicBezTo>
                    <a:pt x="4285" y="1982"/>
                    <a:pt x="4297" y="1993"/>
                    <a:pt x="4311" y="1993"/>
                  </a:cubicBezTo>
                  <a:cubicBezTo>
                    <a:pt x="4325" y="1993"/>
                    <a:pt x="4337" y="1982"/>
                    <a:pt x="4337" y="1968"/>
                  </a:cubicBezTo>
                  <a:cubicBezTo>
                    <a:pt x="4337" y="1953"/>
                    <a:pt x="4325" y="1942"/>
                    <a:pt x="4311" y="1942"/>
                  </a:cubicBezTo>
                  <a:moveTo>
                    <a:pt x="1829" y="1940"/>
                  </a:moveTo>
                  <a:cubicBezTo>
                    <a:pt x="1814" y="1940"/>
                    <a:pt x="1802" y="1953"/>
                    <a:pt x="1802" y="1968"/>
                  </a:cubicBezTo>
                  <a:cubicBezTo>
                    <a:pt x="1802" y="1983"/>
                    <a:pt x="1814" y="1995"/>
                    <a:pt x="1829" y="1995"/>
                  </a:cubicBezTo>
                  <a:cubicBezTo>
                    <a:pt x="1844" y="1995"/>
                    <a:pt x="1857" y="1983"/>
                    <a:pt x="1857" y="1968"/>
                  </a:cubicBezTo>
                  <a:cubicBezTo>
                    <a:pt x="1857" y="1953"/>
                    <a:pt x="1844" y="1940"/>
                    <a:pt x="1829" y="1940"/>
                  </a:cubicBezTo>
                  <a:moveTo>
                    <a:pt x="4180" y="1940"/>
                  </a:moveTo>
                  <a:cubicBezTo>
                    <a:pt x="4165" y="1940"/>
                    <a:pt x="4153" y="1952"/>
                    <a:pt x="4153" y="1968"/>
                  </a:cubicBezTo>
                  <a:cubicBezTo>
                    <a:pt x="4153" y="1983"/>
                    <a:pt x="4165" y="1995"/>
                    <a:pt x="4180" y="1995"/>
                  </a:cubicBezTo>
                  <a:cubicBezTo>
                    <a:pt x="4195" y="1995"/>
                    <a:pt x="4208" y="1983"/>
                    <a:pt x="4208" y="1968"/>
                  </a:cubicBezTo>
                  <a:cubicBezTo>
                    <a:pt x="4208" y="1952"/>
                    <a:pt x="4195" y="1940"/>
                    <a:pt x="4180" y="1940"/>
                  </a:cubicBezTo>
                  <a:moveTo>
                    <a:pt x="1960" y="1938"/>
                  </a:moveTo>
                  <a:cubicBezTo>
                    <a:pt x="1944" y="1938"/>
                    <a:pt x="1931" y="1951"/>
                    <a:pt x="1931" y="1968"/>
                  </a:cubicBezTo>
                  <a:cubicBezTo>
                    <a:pt x="1931" y="1984"/>
                    <a:pt x="1944" y="1997"/>
                    <a:pt x="1960" y="1997"/>
                  </a:cubicBezTo>
                  <a:cubicBezTo>
                    <a:pt x="1976" y="1997"/>
                    <a:pt x="1989" y="1984"/>
                    <a:pt x="1989" y="1968"/>
                  </a:cubicBezTo>
                  <a:cubicBezTo>
                    <a:pt x="1989" y="1951"/>
                    <a:pt x="1976" y="1938"/>
                    <a:pt x="1960" y="1938"/>
                  </a:cubicBezTo>
                  <a:moveTo>
                    <a:pt x="4050" y="1938"/>
                  </a:moveTo>
                  <a:cubicBezTo>
                    <a:pt x="4033" y="1938"/>
                    <a:pt x="4020" y="1951"/>
                    <a:pt x="4020" y="1968"/>
                  </a:cubicBezTo>
                  <a:cubicBezTo>
                    <a:pt x="4020" y="1984"/>
                    <a:pt x="4033" y="1997"/>
                    <a:pt x="4050" y="1997"/>
                  </a:cubicBezTo>
                  <a:cubicBezTo>
                    <a:pt x="4066" y="1997"/>
                    <a:pt x="4079" y="1984"/>
                    <a:pt x="4079" y="1968"/>
                  </a:cubicBezTo>
                  <a:cubicBezTo>
                    <a:pt x="4079" y="1951"/>
                    <a:pt x="4066" y="1938"/>
                    <a:pt x="4050" y="1938"/>
                  </a:cubicBezTo>
                  <a:moveTo>
                    <a:pt x="131" y="1836"/>
                  </a:moveTo>
                  <a:cubicBezTo>
                    <a:pt x="131" y="1836"/>
                    <a:pt x="130" y="1836"/>
                    <a:pt x="130" y="1837"/>
                  </a:cubicBezTo>
                  <a:cubicBezTo>
                    <a:pt x="130" y="1838"/>
                    <a:pt x="131" y="1838"/>
                    <a:pt x="131" y="1838"/>
                  </a:cubicBezTo>
                  <a:cubicBezTo>
                    <a:pt x="132" y="1838"/>
                    <a:pt x="133" y="1838"/>
                    <a:pt x="133" y="1837"/>
                  </a:cubicBezTo>
                  <a:cubicBezTo>
                    <a:pt x="133" y="1836"/>
                    <a:pt x="132" y="1836"/>
                    <a:pt x="131" y="1836"/>
                  </a:cubicBezTo>
                  <a:moveTo>
                    <a:pt x="5878" y="1835"/>
                  </a:moveTo>
                  <a:cubicBezTo>
                    <a:pt x="5877" y="1835"/>
                    <a:pt x="5876" y="1836"/>
                    <a:pt x="5876" y="1837"/>
                  </a:cubicBezTo>
                  <a:cubicBezTo>
                    <a:pt x="5876" y="1838"/>
                    <a:pt x="5877" y="1839"/>
                    <a:pt x="5878" y="1839"/>
                  </a:cubicBezTo>
                  <a:cubicBezTo>
                    <a:pt x="5879" y="1839"/>
                    <a:pt x="5880" y="1838"/>
                    <a:pt x="5880" y="1837"/>
                  </a:cubicBezTo>
                  <a:cubicBezTo>
                    <a:pt x="5880" y="1836"/>
                    <a:pt x="5879" y="1835"/>
                    <a:pt x="5878" y="1835"/>
                  </a:cubicBezTo>
                  <a:moveTo>
                    <a:pt x="262" y="1834"/>
                  </a:moveTo>
                  <a:cubicBezTo>
                    <a:pt x="260" y="1834"/>
                    <a:pt x="259" y="1835"/>
                    <a:pt x="259" y="1837"/>
                  </a:cubicBezTo>
                  <a:cubicBezTo>
                    <a:pt x="259" y="1839"/>
                    <a:pt x="260" y="1840"/>
                    <a:pt x="262" y="1840"/>
                  </a:cubicBezTo>
                  <a:cubicBezTo>
                    <a:pt x="264" y="1840"/>
                    <a:pt x="265" y="1839"/>
                    <a:pt x="265" y="1837"/>
                  </a:cubicBezTo>
                  <a:cubicBezTo>
                    <a:pt x="265" y="1835"/>
                    <a:pt x="264" y="1834"/>
                    <a:pt x="262" y="1834"/>
                  </a:cubicBezTo>
                  <a:moveTo>
                    <a:pt x="5748" y="1833"/>
                  </a:moveTo>
                  <a:cubicBezTo>
                    <a:pt x="5746" y="1833"/>
                    <a:pt x="5744" y="1835"/>
                    <a:pt x="5744" y="1837"/>
                  </a:cubicBezTo>
                  <a:cubicBezTo>
                    <a:pt x="5744" y="1839"/>
                    <a:pt x="5746" y="1841"/>
                    <a:pt x="5748" y="1841"/>
                  </a:cubicBezTo>
                  <a:cubicBezTo>
                    <a:pt x="5750" y="1841"/>
                    <a:pt x="5751" y="1839"/>
                    <a:pt x="5751" y="1837"/>
                  </a:cubicBezTo>
                  <a:cubicBezTo>
                    <a:pt x="5751" y="1835"/>
                    <a:pt x="5750" y="1833"/>
                    <a:pt x="5748" y="1833"/>
                  </a:cubicBezTo>
                  <a:moveTo>
                    <a:pt x="393" y="1832"/>
                  </a:moveTo>
                  <a:cubicBezTo>
                    <a:pt x="390" y="1832"/>
                    <a:pt x="387" y="1834"/>
                    <a:pt x="387" y="1837"/>
                  </a:cubicBezTo>
                  <a:cubicBezTo>
                    <a:pt x="387" y="1840"/>
                    <a:pt x="390" y="1842"/>
                    <a:pt x="393" y="1842"/>
                  </a:cubicBezTo>
                  <a:cubicBezTo>
                    <a:pt x="396" y="1842"/>
                    <a:pt x="398" y="1840"/>
                    <a:pt x="398" y="1837"/>
                  </a:cubicBezTo>
                  <a:cubicBezTo>
                    <a:pt x="398" y="1834"/>
                    <a:pt x="396" y="1832"/>
                    <a:pt x="393" y="1832"/>
                  </a:cubicBezTo>
                  <a:moveTo>
                    <a:pt x="5617" y="1832"/>
                  </a:moveTo>
                  <a:cubicBezTo>
                    <a:pt x="5614" y="1832"/>
                    <a:pt x="5612" y="1834"/>
                    <a:pt x="5612" y="1837"/>
                  </a:cubicBezTo>
                  <a:cubicBezTo>
                    <a:pt x="5612" y="1840"/>
                    <a:pt x="5614" y="1842"/>
                    <a:pt x="5617" y="1842"/>
                  </a:cubicBezTo>
                  <a:cubicBezTo>
                    <a:pt x="5620" y="1842"/>
                    <a:pt x="5622" y="1840"/>
                    <a:pt x="5622" y="1837"/>
                  </a:cubicBezTo>
                  <a:cubicBezTo>
                    <a:pt x="5622" y="1834"/>
                    <a:pt x="5620" y="1832"/>
                    <a:pt x="5617" y="1832"/>
                  </a:cubicBezTo>
                  <a:moveTo>
                    <a:pt x="523" y="1830"/>
                  </a:moveTo>
                  <a:cubicBezTo>
                    <a:pt x="519" y="1830"/>
                    <a:pt x="516" y="1833"/>
                    <a:pt x="516" y="1837"/>
                  </a:cubicBezTo>
                  <a:cubicBezTo>
                    <a:pt x="516" y="1841"/>
                    <a:pt x="519" y="1844"/>
                    <a:pt x="523" y="1844"/>
                  </a:cubicBezTo>
                  <a:cubicBezTo>
                    <a:pt x="527" y="1844"/>
                    <a:pt x="531" y="1841"/>
                    <a:pt x="531" y="1837"/>
                  </a:cubicBezTo>
                  <a:cubicBezTo>
                    <a:pt x="531" y="1833"/>
                    <a:pt x="527" y="1830"/>
                    <a:pt x="523" y="1830"/>
                  </a:cubicBezTo>
                  <a:moveTo>
                    <a:pt x="5486" y="1829"/>
                  </a:moveTo>
                  <a:cubicBezTo>
                    <a:pt x="5482" y="1829"/>
                    <a:pt x="5479" y="1833"/>
                    <a:pt x="5479" y="1837"/>
                  </a:cubicBezTo>
                  <a:cubicBezTo>
                    <a:pt x="5479" y="1841"/>
                    <a:pt x="5482" y="1845"/>
                    <a:pt x="5486" y="1845"/>
                  </a:cubicBezTo>
                  <a:cubicBezTo>
                    <a:pt x="5491" y="1845"/>
                    <a:pt x="5494" y="1841"/>
                    <a:pt x="5494" y="1837"/>
                  </a:cubicBezTo>
                  <a:cubicBezTo>
                    <a:pt x="5494" y="1833"/>
                    <a:pt x="5491" y="1829"/>
                    <a:pt x="5486" y="1829"/>
                  </a:cubicBezTo>
                  <a:moveTo>
                    <a:pt x="654" y="1828"/>
                  </a:moveTo>
                  <a:cubicBezTo>
                    <a:pt x="649" y="1828"/>
                    <a:pt x="644" y="1832"/>
                    <a:pt x="644" y="1837"/>
                  </a:cubicBezTo>
                  <a:cubicBezTo>
                    <a:pt x="644" y="1842"/>
                    <a:pt x="649" y="1846"/>
                    <a:pt x="654" y="1846"/>
                  </a:cubicBezTo>
                  <a:cubicBezTo>
                    <a:pt x="659" y="1846"/>
                    <a:pt x="663" y="1842"/>
                    <a:pt x="663" y="1837"/>
                  </a:cubicBezTo>
                  <a:cubicBezTo>
                    <a:pt x="663" y="1832"/>
                    <a:pt x="659" y="1828"/>
                    <a:pt x="654" y="1828"/>
                  </a:cubicBezTo>
                  <a:moveTo>
                    <a:pt x="5356" y="1828"/>
                  </a:moveTo>
                  <a:cubicBezTo>
                    <a:pt x="5351" y="1828"/>
                    <a:pt x="5346" y="1832"/>
                    <a:pt x="5346" y="1837"/>
                  </a:cubicBezTo>
                  <a:cubicBezTo>
                    <a:pt x="5346" y="1842"/>
                    <a:pt x="5351" y="1846"/>
                    <a:pt x="5356" y="1846"/>
                  </a:cubicBezTo>
                  <a:cubicBezTo>
                    <a:pt x="5361" y="1846"/>
                    <a:pt x="5365" y="1842"/>
                    <a:pt x="5365" y="1837"/>
                  </a:cubicBezTo>
                  <a:cubicBezTo>
                    <a:pt x="5365" y="1832"/>
                    <a:pt x="5361" y="1828"/>
                    <a:pt x="5356" y="1828"/>
                  </a:cubicBezTo>
                  <a:moveTo>
                    <a:pt x="784" y="1826"/>
                  </a:moveTo>
                  <a:cubicBezTo>
                    <a:pt x="778" y="1826"/>
                    <a:pt x="773" y="1831"/>
                    <a:pt x="773" y="1837"/>
                  </a:cubicBezTo>
                  <a:cubicBezTo>
                    <a:pt x="773" y="1843"/>
                    <a:pt x="778" y="1848"/>
                    <a:pt x="784" y="1848"/>
                  </a:cubicBezTo>
                  <a:cubicBezTo>
                    <a:pt x="791" y="1848"/>
                    <a:pt x="796" y="1843"/>
                    <a:pt x="796" y="1837"/>
                  </a:cubicBezTo>
                  <a:cubicBezTo>
                    <a:pt x="796" y="1831"/>
                    <a:pt x="791" y="1826"/>
                    <a:pt x="784" y="1826"/>
                  </a:cubicBezTo>
                  <a:moveTo>
                    <a:pt x="5225" y="1825"/>
                  </a:moveTo>
                  <a:cubicBezTo>
                    <a:pt x="5219" y="1825"/>
                    <a:pt x="5214" y="1831"/>
                    <a:pt x="5214" y="1837"/>
                  </a:cubicBezTo>
                  <a:cubicBezTo>
                    <a:pt x="5214" y="1843"/>
                    <a:pt x="5219" y="1849"/>
                    <a:pt x="5225" y="1849"/>
                  </a:cubicBezTo>
                  <a:cubicBezTo>
                    <a:pt x="5232" y="1849"/>
                    <a:pt x="5237" y="1843"/>
                    <a:pt x="5237" y="1837"/>
                  </a:cubicBezTo>
                  <a:cubicBezTo>
                    <a:pt x="5237" y="1831"/>
                    <a:pt x="5232" y="1825"/>
                    <a:pt x="5225" y="1825"/>
                  </a:cubicBezTo>
                  <a:moveTo>
                    <a:pt x="915" y="1824"/>
                  </a:moveTo>
                  <a:cubicBezTo>
                    <a:pt x="908" y="1824"/>
                    <a:pt x="902" y="1830"/>
                    <a:pt x="902" y="1837"/>
                  </a:cubicBezTo>
                  <a:cubicBezTo>
                    <a:pt x="902" y="1844"/>
                    <a:pt x="908" y="1850"/>
                    <a:pt x="915" y="1850"/>
                  </a:cubicBezTo>
                  <a:cubicBezTo>
                    <a:pt x="923" y="1850"/>
                    <a:pt x="928" y="1844"/>
                    <a:pt x="928" y="1837"/>
                  </a:cubicBezTo>
                  <a:cubicBezTo>
                    <a:pt x="928" y="1830"/>
                    <a:pt x="923" y="1824"/>
                    <a:pt x="915" y="1824"/>
                  </a:cubicBezTo>
                  <a:moveTo>
                    <a:pt x="5095" y="1824"/>
                  </a:moveTo>
                  <a:cubicBezTo>
                    <a:pt x="5087" y="1824"/>
                    <a:pt x="5081" y="1830"/>
                    <a:pt x="5081" y="1837"/>
                  </a:cubicBezTo>
                  <a:cubicBezTo>
                    <a:pt x="5081" y="1844"/>
                    <a:pt x="5087" y="1850"/>
                    <a:pt x="5095" y="1850"/>
                  </a:cubicBezTo>
                  <a:cubicBezTo>
                    <a:pt x="5102" y="1850"/>
                    <a:pt x="5108" y="1844"/>
                    <a:pt x="5108" y="1837"/>
                  </a:cubicBezTo>
                  <a:cubicBezTo>
                    <a:pt x="5108" y="1830"/>
                    <a:pt x="5102" y="1824"/>
                    <a:pt x="5095" y="1824"/>
                  </a:cubicBezTo>
                  <a:moveTo>
                    <a:pt x="1046" y="1822"/>
                  </a:moveTo>
                  <a:cubicBezTo>
                    <a:pt x="1037" y="1822"/>
                    <a:pt x="1030" y="1829"/>
                    <a:pt x="1030" y="1837"/>
                  </a:cubicBezTo>
                  <a:cubicBezTo>
                    <a:pt x="1030" y="1845"/>
                    <a:pt x="1037" y="1852"/>
                    <a:pt x="1046" y="1852"/>
                  </a:cubicBezTo>
                  <a:cubicBezTo>
                    <a:pt x="1054" y="1852"/>
                    <a:pt x="1061" y="1845"/>
                    <a:pt x="1061" y="1837"/>
                  </a:cubicBezTo>
                  <a:cubicBezTo>
                    <a:pt x="1061" y="1829"/>
                    <a:pt x="1054" y="1822"/>
                    <a:pt x="1046" y="1822"/>
                  </a:cubicBezTo>
                  <a:moveTo>
                    <a:pt x="4964" y="1821"/>
                  </a:moveTo>
                  <a:cubicBezTo>
                    <a:pt x="4955" y="1821"/>
                    <a:pt x="4948" y="1828"/>
                    <a:pt x="4948" y="1837"/>
                  </a:cubicBezTo>
                  <a:cubicBezTo>
                    <a:pt x="4948" y="1846"/>
                    <a:pt x="4955" y="1853"/>
                    <a:pt x="4964" y="1853"/>
                  </a:cubicBezTo>
                  <a:cubicBezTo>
                    <a:pt x="4973" y="1853"/>
                    <a:pt x="4979" y="1846"/>
                    <a:pt x="4979" y="1837"/>
                  </a:cubicBezTo>
                  <a:cubicBezTo>
                    <a:pt x="4979" y="1828"/>
                    <a:pt x="4973" y="1821"/>
                    <a:pt x="4964" y="1821"/>
                  </a:cubicBezTo>
                  <a:moveTo>
                    <a:pt x="1176" y="1820"/>
                  </a:moveTo>
                  <a:cubicBezTo>
                    <a:pt x="1167" y="1820"/>
                    <a:pt x="1159" y="1827"/>
                    <a:pt x="1159" y="1837"/>
                  </a:cubicBezTo>
                  <a:cubicBezTo>
                    <a:pt x="1159" y="1847"/>
                    <a:pt x="1167" y="1854"/>
                    <a:pt x="1176" y="1854"/>
                  </a:cubicBezTo>
                  <a:cubicBezTo>
                    <a:pt x="1186" y="1854"/>
                    <a:pt x="1194" y="1847"/>
                    <a:pt x="1194" y="1837"/>
                  </a:cubicBezTo>
                  <a:cubicBezTo>
                    <a:pt x="1194" y="1827"/>
                    <a:pt x="1186" y="1820"/>
                    <a:pt x="1176" y="1820"/>
                  </a:cubicBezTo>
                  <a:moveTo>
                    <a:pt x="4833" y="1820"/>
                  </a:moveTo>
                  <a:cubicBezTo>
                    <a:pt x="4824" y="1820"/>
                    <a:pt x="4816" y="1827"/>
                    <a:pt x="4816" y="1837"/>
                  </a:cubicBezTo>
                  <a:cubicBezTo>
                    <a:pt x="4816" y="1847"/>
                    <a:pt x="4824" y="1854"/>
                    <a:pt x="4833" y="1854"/>
                  </a:cubicBezTo>
                  <a:cubicBezTo>
                    <a:pt x="4843" y="1854"/>
                    <a:pt x="4851" y="1847"/>
                    <a:pt x="4851" y="1837"/>
                  </a:cubicBezTo>
                  <a:cubicBezTo>
                    <a:pt x="4851" y="1827"/>
                    <a:pt x="4843" y="1820"/>
                    <a:pt x="4833" y="1820"/>
                  </a:cubicBezTo>
                  <a:moveTo>
                    <a:pt x="1307" y="1818"/>
                  </a:moveTo>
                  <a:cubicBezTo>
                    <a:pt x="1296" y="1818"/>
                    <a:pt x="1288" y="1826"/>
                    <a:pt x="1288" y="1837"/>
                  </a:cubicBezTo>
                  <a:cubicBezTo>
                    <a:pt x="1288" y="1848"/>
                    <a:pt x="1296" y="1856"/>
                    <a:pt x="1307" y="1856"/>
                  </a:cubicBezTo>
                  <a:cubicBezTo>
                    <a:pt x="1318" y="1856"/>
                    <a:pt x="1326" y="1848"/>
                    <a:pt x="1326" y="1837"/>
                  </a:cubicBezTo>
                  <a:cubicBezTo>
                    <a:pt x="1326" y="1826"/>
                    <a:pt x="1318" y="1818"/>
                    <a:pt x="1307" y="1818"/>
                  </a:cubicBezTo>
                  <a:moveTo>
                    <a:pt x="4703" y="1818"/>
                  </a:moveTo>
                  <a:cubicBezTo>
                    <a:pt x="4692" y="1818"/>
                    <a:pt x="4683" y="1826"/>
                    <a:pt x="4683" y="1837"/>
                  </a:cubicBezTo>
                  <a:cubicBezTo>
                    <a:pt x="4683" y="1848"/>
                    <a:pt x="4692" y="1856"/>
                    <a:pt x="4703" y="1856"/>
                  </a:cubicBezTo>
                  <a:cubicBezTo>
                    <a:pt x="4713" y="1856"/>
                    <a:pt x="4722" y="1848"/>
                    <a:pt x="4722" y="1837"/>
                  </a:cubicBezTo>
                  <a:cubicBezTo>
                    <a:pt x="4722" y="1826"/>
                    <a:pt x="4713" y="1818"/>
                    <a:pt x="4703" y="1818"/>
                  </a:cubicBezTo>
                  <a:moveTo>
                    <a:pt x="1438" y="1816"/>
                  </a:moveTo>
                  <a:cubicBezTo>
                    <a:pt x="1426" y="1816"/>
                    <a:pt x="1417" y="1825"/>
                    <a:pt x="1417" y="1837"/>
                  </a:cubicBezTo>
                  <a:cubicBezTo>
                    <a:pt x="1417" y="1849"/>
                    <a:pt x="1426" y="1858"/>
                    <a:pt x="1438" y="1858"/>
                  </a:cubicBezTo>
                  <a:cubicBezTo>
                    <a:pt x="1449" y="1858"/>
                    <a:pt x="1459" y="1849"/>
                    <a:pt x="1459" y="1837"/>
                  </a:cubicBezTo>
                  <a:cubicBezTo>
                    <a:pt x="1459" y="1825"/>
                    <a:pt x="1449" y="1816"/>
                    <a:pt x="1438" y="1816"/>
                  </a:cubicBezTo>
                  <a:moveTo>
                    <a:pt x="4572" y="1816"/>
                  </a:moveTo>
                  <a:cubicBezTo>
                    <a:pt x="4560" y="1816"/>
                    <a:pt x="4551" y="1825"/>
                    <a:pt x="4551" y="1837"/>
                  </a:cubicBezTo>
                  <a:cubicBezTo>
                    <a:pt x="4551" y="1849"/>
                    <a:pt x="4560" y="1858"/>
                    <a:pt x="4572" y="1858"/>
                  </a:cubicBezTo>
                  <a:cubicBezTo>
                    <a:pt x="4584" y="1858"/>
                    <a:pt x="4593" y="1849"/>
                    <a:pt x="4593" y="1837"/>
                  </a:cubicBezTo>
                  <a:cubicBezTo>
                    <a:pt x="4593" y="1825"/>
                    <a:pt x="4584" y="1816"/>
                    <a:pt x="4572" y="1816"/>
                  </a:cubicBezTo>
                  <a:moveTo>
                    <a:pt x="1568" y="1814"/>
                  </a:moveTo>
                  <a:cubicBezTo>
                    <a:pt x="1556" y="1814"/>
                    <a:pt x="1545" y="1824"/>
                    <a:pt x="1545" y="1837"/>
                  </a:cubicBezTo>
                  <a:cubicBezTo>
                    <a:pt x="1545" y="1850"/>
                    <a:pt x="1556" y="1860"/>
                    <a:pt x="1568" y="1860"/>
                  </a:cubicBezTo>
                  <a:cubicBezTo>
                    <a:pt x="1581" y="1860"/>
                    <a:pt x="1591" y="1850"/>
                    <a:pt x="1591" y="1837"/>
                  </a:cubicBezTo>
                  <a:cubicBezTo>
                    <a:pt x="1591" y="1824"/>
                    <a:pt x="1581" y="1814"/>
                    <a:pt x="1568" y="1814"/>
                  </a:cubicBezTo>
                  <a:moveTo>
                    <a:pt x="4441" y="1814"/>
                  </a:moveTo>
                  <a:cubicBezTo>
                    <a:pt x="4429" y="1814"/>
                    <a:pt x="4418" y="1824"/>
                    <a:pt x="4418" y="1837"/>
                  </a:cubicBezTo>
                  <a:cubicBezTo>
                    <a:pt x="4418" y="1850"/>
                    <a:pt x="4429" y="1860"/>
                    <a:pt x="4441" y="1860"/>
                  </a:cubicBezTo>
                  <a:cubicBezTo>
                    <a:pt x="4454" y="1860"/>
                    <a:pt x="4465" y="1850"/>
                    <a:pt x="4465" y="1837"/>
                  </a:cubicBezTo>
                  <a:cubicBezTo>
                    <a:pt x="4465" y="1824"/>
                    <a:pt x="4454" y="1814"/>
                    <a:pt x="4441" y="1814"/>
                  </a:cubicBezTo>
                  <a:moveTo>
                    <a:pt x="1699" y="1812"/>
                  </a:moveTo>
                  <a:cubicBezTo>
                    <a:pt x="1685" y="1812"/>
                    <a:pt x="1674" y="1823"/>
                    <a:pt x="1674" y="1837"/>
                  </a:cubicBezTo>
                  <a:cubicBezTo>
                    <a:pt x="1674" y="1851"/>
                    <a:pt x="1685" y="1862"/>
                    <a:pt x="1699" y="1862"/>
                  </a:cubicBezTo>
                  <a:cubicBezTo>
                    <a:pt x="1712" y="1862"/>
                    <a:pt x="1723" y="1851"/>
                    <a:pt x="1723" y="1837"/>
                  </a:cubicBezTo>
                  <a:cubicBezTo>
                    <a:pt x="1723" y="1823"/>
                    <a:pt x="1712" y="1812"/>
                    <a:pt x="1699" y="1812"/>
                  </a:cubicBezTo>
                  <a:moveTo>
                    <a:pt x="4311" y="1812"/>
                  </a:moveTo>
                  <a:cubicBezTo>
                    <a:pt x="4297" y="1812"/>
                    <a:pt x="4286" y="1823"/>
                    <a:pt x="4286" y="1837"/>
                  </a:cubicBezTo>
                  <a:cubicBezTo>
                    <a:pt x="4286" y="1851"/>
                    <a:pt x="4297" y="1862"/>
                    <a:pt x="4311" y="1862"/>
                  </a:cubicBezTo>
                  <a:cubicBezTo>
                    <a:pt x="4325" y="1862"/>
                    <a:pt x="4336" y="1851"/>
                    <a:pt x="4336" y="1837"/>
                  </a:cubicBezTo>
                  <a:cubicBezTo>
                    <a:pt x="4336" y="1823"/>
                    <a:pt x="4325" y="1812"/>
                    <a:pt x="4311" y="1812"/>
                  </a:cubicBezTo>
                  <a:moveTo>
                    <a:pt x="1829" y="1810"/>
                  </a:moveTo>
                  <a:cubicBezTo>
                    <a:pt x="1815" y="1810"/>
                    <a:pt x="1803" y="1822"/>
                    <a:pt x="1803" y="1837"/>
                  </a:cubicBezTo>
                  <a:cubicBezTo>
                    <a:pt x="1803" y="1852"/>
                    <a:pt x="1815" y="1864"/>
                    <a:pt x="1829" y="1864"/>
                  </a:cubicBezTo>
                  <a:cubicBezTo>
                    <a:pt x="1844" y="1864"/>
                    <a:pt x="1856" y="1852"/>
                    <a:pt x="1856" y="1837"/>
                  </a:cubicBezTo>
                  <a:cubicBezTo>
                    <a:pt x="1856" y="1822"/>
                    <a:pt x="1844" y="1810"/>
                    <a:pt x="1829" y="1810"/>
                  </a:cubicBezTo>
                  <a:moveTo>
                    <a:pt x="4180" y="1810"/>
                  </a:moveTo>
                  <a:cubicBezTo>
                    <a:pt x="4165" y="1810"/>
                    <a:pt x="4153" y="1822"/>
                    <a:pt x="4153" y="1837"/>
                  </a:cubicBezTo>
                  <a:cubicBezTo>
                    <a:pt x="4153" y="1852"/>
                    <a:pt x="4165" y="1864"/>
                    <a:pt x="4180" y="1864"/>
                  </a:cubicBezTo>
                  <a:cubicBezTo>
                    <a:pt x="4195" y="1864"/>
                    <a:pt x="4207" y="1852"/>
                    <a:pt x="4207" y="1837"/>
                  </a:cubicBezTo>
                  <a:cubicBezTo>
                    <a:pt x="4207" y="1822"/>
                    <a:pt x="4195" y="1810"/>
                    <a:pt x="4180" y="1810"/>
                  </a:cubicBezTo>
                  <a:moveTo>
                    <a:pt x="1960" y="1809"/>
                  </a:moveTo>
                  <a:cubicBezTo>
                    <a:pt x="1944" y="1809"/>
                    <a:pt x="1932" y="1821"/>
                    <a:pt x="1932" y="1837"/>
                  </a:cubicBezTo>
                  <a:cubicBezTo>
                    <a:pt x="1932" y="1853"/>
                    <a:pt x="1944" y="1865"/>
                    <a:pt x="1960" y="1865"/>
                  </a:cubicBezTo>
                  <a:cubicBezTo>
                    <a:pt x="1976" y="1865"/>
                    <a:pt x="1988" y="1853"/>
                    <a:pt x="1988" y="1837"/>
                  </a:cubicBezTo>
                  <a:cubicBezTo>
                    <a:pt x="1988" y="1821"/>
                    <a:pt x="1976" y="1809"/>
                    <a:pt x="1960" y="1809"/>
                  </a:cubicBezTo>
                  <a:moveTo>
                    <a:pt x="4050" y="1808"/>
                  </a:moveTo>
                  <a:cubicBezTo>
                    <a:pt x="4034" y="1808"/>
                    <a:pt x="4021" y="1821"/>
                    <a:pt x="4021" y="1837"/>
                  </a:cubicBezTo>
                  <a:cubicBezTo>
                    <a:pt x="4021" y="1853"/>
                    <a:pt x="4034" y="1866"/>
                    <a:pt x="4050" y="1866"/>
                  </a:cubicBezTo>
                  <a:cubicBezTo>
                    <a:pt x="4065" y="1866"/>
                    <a:pt x="4078" y="1853"/>
                    <a:pt x="4078" y="1837"/>
                  </a:cubicBezTo>
                  <a:cubicBezTo>
                    <a:pt x="4078" y="1821"/>
                    <a:pt x="4065" y="1808"/>
                    <a:pt x="4050" y="1808"/>
                  </a:cubicBezTo>
                  <a:moveTo>
                    <a:pt x="131" y="1705"/>
                  </a:moveTo>
                  <a:cubicBezTo>
                    <a:pt x="131" y="1705"/>
                    <a:pt x="130" y="1706"/>
                    <a:pt x="130" y="1706"/>
                  </a:cubicBezTo>
                  <a:cubicBezTo>
                    <a:pt x="130" y="1707"/>
                    <a:pt x="131" y="1707"/>
                    <a:pt x="131" y="1707"/>
                  </a:cubicBezTo>
                  <a:cubicBezTo>
                    <a:pt x="132" y="1707"/>
                    <a:pt x="133" y="1707"/>
                    <a:pt x="133" y="1706"/>
                  </a:cubicBezTo>
                  <a:cubicBezTo>
                    <a:pt x="133" y="1706"/>
                    <a:pt x="132" y="1705"/>
                    <a:pt x="131" y="1705"/>
                  </a:cubicBezTo>
                  <a:moveTo>
                    <a:pt x="5878" y="1705"/>
                  </a:moveTo>
                  <a:cubicBezTo>
                    <a:pt x="5878" y="1705"/>
                    <a:pt x="5877" y="1706"/>
                    <a:pt x="5877" y="1706"/>
                  </a:cubicBezTo>
                  <a:cubicBezTo>
                    <a:pt x="5877" y="1707"/>
                    <a:pt x="5878" y="1707"/>
                    <a:pt x="5878" y="1707"/>
                  </a:cubicBezTo>
                  <a:cubicBezTo>
                    <a:pt x="5879" y="1707"/>
                    <a:pt x="5879" y="1707"/>
                    <a:pt x="5879" y="1706"/>
                  </a:cubicBezTo>
                  <a:cubicBezTo>
                    <a:pt x="5879" y="1706"/>
                    <a:pt x="5879" y="1705"/>
                    <a:pt x="5878" y="1705"/>
                  </a:cubicBezTo>
                  <a:moveTo>
                    <a:pt x="262" y="1704"/>
                  </a:moveTo>
                  <a:cubicBezTo>
                    <a:pt x="260" y="1704"/>
                    <a:pt x="259" y="1705"/>
                    <a:pt x="259" y="1706"/>
                  </a:cubicBezTo>
                  <a:cubicBezTo>
                    <a:pt x="259" y="1708"/>
                    <a:pt x="260" y="1709"/>
                    <a:pt x="262" y="1709"/>
                  </a:cubicBezTo>
                  <a:cubicBezTo>
                    <a:pt x="264" y="1709"/>
                    <a:pt x="265" y="1708"/>
                    <a:pt x="265" y="1706"/>
                  </a:cubicBezTo>
                  <a:cubicBezTo>
                    <a:pt x="265" y="1705"/>
                    <a:pt x="264" y="1704"/>
                    <a:pt x="262" y="1704"/>
                  </a:cubicBezTo>
                  <a:moveTo>
                    <a:pt x="5748" y="1703"/>
                  </a:moveTo>
                  <a:cubicBezTo>
                    <a:pt x="5746" y="1703"/>
                    <a:pt x="5744" y="1705"/>
                    <a:pt x="5744" y="1706"/>
                  </a:cubicBezTo>
                  <a:cubicBezTo>
                    <a:pt x="5744" y="1708"/>
                    <a:pt x="5746" y="1710"/>
                    <a:pt x="5748" y="1710"/>
                  </a:cubicBezTo>
                  <a:cubicBezTo>
                    <a:pt x="5749" y="1710"/>
                    <a:pt x="5751" y="1708"/>
                    <a:pt x="5751" y="1706"/>
                  </a:cubicBezTo>
                  <a:cubicBezTo>
                    <a:pt x="5751" y="1705"/>
                    <a:pt x="5749" y="1703"/>
                    <a:pt x="5748" y="1703"/>
                  </a:cubicBezTo>
                  <a:moveTo>
                    <a:pt x="393" y="1701"/>
                  </a:moveTo>
                  <a:cubicBezTo>
                    <a:pt x="390" y="1701"/>
                    <a:pt x="388" y="1704"/>
                    <a:pt x="388" y="1706"/>
                  </a:cubicBezTo>
                  <a:cubicBezTo>
                    <a:pt x="388" y="1709"/>
                    <a:pt x="390" y="1711"/>
                    <a:pt x="393" y="1711"/>
                  </a:cubicBezTo>
                  <a:cubicBezTo>
                    <a:pt x="395" y="1711"/>
                    <a:pt x="398" y="1709"/>
                    <a:pt x="398" y="1706"/>
                  </a:cubicBezTo>
                  <a:cubicBezTo>
                    <a:pt x="398" y="1704"/>
                    <a:pt x="395" y="1701"/>
                    <a:pt x="393" y="1701"/>
                  </a:cubicBezTo>
                  <a:moveTo>
                    <a:pt x="5617" y="1701"/>
                  </a:moveTo>
                  <a:cubicBezTo>
                    <a:pt x="5614" y="1701"/>
                    <a:pt x="5612" y="1704"/>
                    <a:pt x="5612" y="1706"/>
                  </a:cubicBezTo>
                  <a:cubicBezTo>
                    <a:pt x="5612" y="1709"/>
                    <a:pt x="5614" y="1711"/>
                    <a:pt x="5617" y="1711"/>
                  </a:cubicBezTo>
                  <a:cubicBezTo>
                    <a:pt x="5620" y="1711"/>
                    <a:pt x="5622" y="1709"/>
                    <a:pt x="5622" y="1706"/>
                  </a:cubicBezTo>
                  <a:cubicBezTo>
                    <a:pt x="5622" y="1704"/>
                    <a:pt x="5620" y="1701"/>
                    <a:pt x="5617" y="1701"/>
                  </a:cubicBezTo>
                  <a:moveTo>
                    <a:pt x="523" y="1700"/>
                  </a:moveTo>
                  <a:cubicBezTo>
                    <a:pt x="519" y="1700"/>
                    <a:pt x="516" y="1703"/>
                    <a:pt x="516" y="1706"/>
                  </a:cubicBezTo>
                  <a:cubicBezTo>
                    <a:pt x="516" y="1710"/>
                    <a:pt x="519" y="1713"/>
                    <a:pt x="523" y="1713"/>
                  </a:cubicBezTo>
                  <a:cubicBezTo>
                    <a:pt x="527" y="1713"/>
                    <a:pt x="530" y="1710"/>
                    <a:pt x="530" y="1706"/>
                  </a:cubicBezTo>
                  <a:cubicBezTo>
                    <a:pt x="530" y="1703"/>
                    <a:pt x="527" y="1700"/>
                    <a:pt x="523" y="1700"/>
                  </a:cubicBezTo>
                  <a:moveTo>
                    <a:pt x="5486" y="1700"/>
                  </a:moveTo>
                  <a:cubicBezTo>
                    <a:pt x="5483" y="1700"/>
                    <a:pt x="5479" y="1703"/>
                    <a:pt x="5479" y="1706"/>
                  </a:cubicBezTo>
                  <a:cubicBezTo>
                    <a:pt x="5479" y="1710"/>
                    <a:pt x="5483" y="1713"/>
                    <a:pt x="5486" y="1713"/>
                  </a:cubicBezTo>
                  <a:cubicBezTo>
                    <a:pt x="5490" y="1713"/>
                    <a:pt x="5493" y="1710"/>
                    <a:pt x="5493" y="1706"/>
                  </a:cubicBezTo>
                  <a:cubicBezTo>
                    <a:pt x="5493" y="1703"/>
                    <a:pt x="5490" y="1700"/>
                    <a:pt x="5486" y="1700"/>
                  </a:cubicBezTo>
                  <a:moveTo>
                    <a:pt x="654" y="1698"/>
                  </a:moveTo>
                  <a:cubicBezTo>
                    <a:pt x="649" y="1698"/>
                    <a:pt x="645" y="1702"/>
                    <a:pt x="645" y="1706"/>
                  </a:cubicBezTo>
                  <a:cubicBezTo>
                    <a:pt x="645" y="1711"/>
                    <a:pt x="649" y="1715"/>
                    <a:pt x="654" y="1715"/>
                  </a:cubicBezTo>
                  <a:cubicBezTo>
                    <a:pt x="659" y="1715"/>
                    <a:pt x="663" y="1711"/>
                    <a:pt x="663" y="1706"/>
                  </a:cubicBezTo>
                  <a:cubicBezTo>
                    <a:pt x="663" y="1702"/>
                    <a:pt x="659" y="1698"/>
                    <a:pt x="654" y="1698"/>
                  </a:cubicBezTo>
                  <a:moveTo>
                    <a:pt x="5356" y="1697"/>
                  </a:moveTo>
                  <a:cubicBezTo>
                    <a:pt x="5351" y="1697"/>
                    <a:pt x="5347" y="1701"/>
                    <a:pt x="5347" y="1706"/>
                  </a:cubicBezTo>
                  <a:cubicBezTo>
                    <a:pt x="5347" y="1711"/>
                    <a:pt x="5351" y="1715"/>
                    <a:pt x="5356" y="1715"/>
                  </a:cubicBezTo>
                  <a:cubicBezTo>
                    <a:pt x="5361" y="1715"/>
                    <a:pt x="5365" y="1711"/>
                    <a:pt x="5365" y="1706"/>
                  </a:cubicBezTo>
                  <a:cubicBezTo>
                    <a:pt x="5365" y="1701"/>
                    <a:pt x="5361" y="1697"/>
                    <a:pt x="5356" y="1697"/>
                  </a:cubicBezTo>
                  <a:moveTo>
                    <a:pt x="784" y="1696"/>
                  </a:moveTo>
                  <a:cubicBezTo>
                    <a:pt x="778" y="1696"/>
                    <a:pt x="774" y="1700"/>
                    <a:pt x="774" y="1706"/>
                  </a:cubicBezTo>
                  <a:cubicBezTo>
                    <a:pt x="774" y="1712"/>
                    <a:pt x="778" y="1717"/>
                    <a:pt x="784" y="1717"/>
                  </a:cubicBezTo>
                  <a:cubicBezTo>
                    <a:pt x="790" y="1717"/>
                    <a:pt x="795" y="1712"/>
                    <a:pt x="795" y="1706"/>
                  </a:cubicBezTo>
                  <a:cubicBezTo>
                    <a:pt x="795" y="1700"/>
                    <a:pt x="790" y="1696"/>
                    <a:pt x="784" y="1696"/>
                  </a:cubicBezTo>
                  <a:moveTo>
                    <a:pt x="5225" y="1696"/>
                  </a:moveTo>
                  <a:cubicBezTo>
                    <a:pt x="5219" y="1696"/>
                    <a:pt x="5214" y="1700"/>
                    <a:pt x="5214" y="1706"/>
                  </a:cubicBezTo>
                  <a:cubicBezTo>
                    <a:pt x="5214" y="1712"/>
                    <a:pt x="5219" y="1717"/>
                    <a:pt x="5225" y="1717"/>
                  </a:cubicBezTo>
                  <a:cubicBezTo>
                    <a:pt x="5231" y="1717"/>
                    <a:pt x="5236" y="1712"/>
                    <a:pt x="5236" y="1706"/>
                  </a:cubicBezTo>
                  <a:cubicBezTo>
                    <a:pt x="5236" y="1700"/>
                    <a:pt x="5231" y="1696"/>
                    <a:pt x="5225" y="1696"/>
                  </a:cubicBezTo>
                  <a:moveTo>
                    <a:pt x="915" y="1694"/>
                  </a:moveTo>
                  <a:cubicBezTo>
                    <a:pt x="908" y="1694"/>
                    <a:pt x="902" y="1699"/>
                    <a:pt x="902" y="1706"/>
                  </a:cubicBezTo>
                  <a:cubicBezTo>
                    <a:pt x="902" y="1713"/>
                    <a:pt x="908" y="1719"/>
                    <a:pt x="915" y="1719"/>
                  </a:cubicBezTo>
                  <a:cubicBezTo>
                    <a:pt x="922" y="1719"/>
                    <a:pt x="928" y="1713"/>
                    <a:pt x="928" y="1706"/>
                  </a:cubicBezTo>
                  <a:cubicBezTo>
                    <a:pt x="928" y="1699"/>
                    <a:pt x="922" y="1694"/>
                    <a:pt x="915" y="1694"/>
                  </a:cubicBezTo>
                  <a:moveTo>
                    <a:pt x="5095" y="1694"/>
                  </a:moveTo>
                  <a:cubicBezTo>
                    <a:pt x="5088" y="1694"/>
                    <a:pt x="5082" y="1699"/>
                    <a:pt x="5082" y="1706"/>
                  </a:cubicBezTo>
                  <a:cubicBezTo>
                    <a:pt x="5082" y="1713"/>
                    <a:pt x="5088" y="1719"/>
                    <a:pt x="5095" y="1719"/>
                  </a:cubicBezTo>
                  <a:cubicBezTo>
                    <a:pt x="5102" y="1719"/>
                    <a:pt x="5107" y="1713"/>
                    <a:pt x="5107" y="1706"/>
                  </a:cubicBezTo>
                  <a:cubicBezTo>
                    <a:pt x="5107" y="1699"/>
                    <a:pt x="5102" y="1694"/>
                    <a:pt x="5095" y="1694"/>
                  </a:cubicBezTo>
                  <a:moveTo>
                    <a:pt x="1046" y="1692"/>
                  </a:moveTo>
                  <a:cubicBezTo>
                    <a:pt x="1038" y="1692"/>
                    <a:pt x="1031" y="1698"/>
                    <a:pt x="1031" y="1706"/>
                  </a:cubicBezTo>
                  <a:cubicBezTo>
                    <a:pt x="1031" y="1714"/>
                    <a:pt x="1038" y="1721"/>
                    <a:pt x="1046" y="1721"/>
                  </a:cubicBezTo>
                  <a:cubicBezTo>
                    <a:pt x="1054" y="1721"/>
                    <a:pt x="1060" y="1714"/>
                    <a:pt x="1060" y="1706"/>
                  </a:cubicBezTo>
                  <a:cubicBezTo>
                    <a:pt x="1060" y="1698"/>
                    <a:pt x="1054" y="1692"/>
                    <a:pt x="1046" y="1692"/>
                  </a:cubicBezTo>
                  <a:moveTo>
                    <a:pt x="4964" y="1692"/>
                  </a:moveTo>
                  <a:cubicBezTo>
                    <a:pt x="4956" y="1692"/>
                    <a:pt x="4949" y="1698"/>
                    <a:pt x="4949" y="1706"/>
                  </a:cubicBezTo>
                  <a:cubicBezTo>
                    <a:pt x="4949" y="1715"/>
                    <a:pt x="4956" y="1721"/>
                    <a:pt x="4964" y="1721"/>
                  </a:cubicBezTo>
                  <a:cubicBezTo>
                    <a:pt x="4972" y="1721"/>
                    <a:pt x="4979" y="1715"/>
                    <a:pt x="4979" y="1706"/>
                  </a:cubicBezTo>
                  <a:cubicBezTo>
                    <a:pt x="4979" y="1698"/>
                    <a:pt x="4972" y="1692"/>
                    <a:pt x="4964" y="1692"/>
                  </a:cubicBezTo>
                  <a:moveTo>
                    <a:pt x="1176" y="1690"/>
                  </a:moveTo>
                  <a:cubicBezTo>
                    <a:pt x="1167" y="1690"/>
                    <a:pt x="1160" y="1697"/>
                    <a:pt x="1160" y="1706"/>
                  </a:cubicBezTo>
                  <a:cubicBezTo>
                    <a:pt x="1160" y="1716"/>
                    <a:pt x="1167" y="1723"/>
                    <a:pt x="1176" y="1723"/>
                  </a:cubicBezTo>
                  <a:cubicBezTo>
                    <a:pt x="1186" y="1723"/>
                    <a:pt x="1193" y="1716"/>
                    <a:pt x="1193" y="1706"/>
                  </a:cubicBezTo>
                  <a:cubicBezTo>
                    <a:pt x="1193" y="1697"/>
                    <a:pt x="1186" y="1690"/>
                    <a:pt x="1176" y="1690"/>
                  </a:cubicBezTo>
                  <a:moveTo>
                    <a:pt x="4833" y="1690"/>
                  </a:moveTo>
                  <a:cubicBezTo>
                    <a:pt x="4824" y="1690"/>
                    <a:pt x="4817" y="1697"/>
                    <a:pt x="4817" y="1706"/>
                  </a:cubicBezTo>
                  <a:cubicBezTo>
                    <a:pt x="4817" y="1716"/>
                    <a:pt x="4824" y="1723"/>
                    <a:pt x="4833" y="1723"/>
                  </a:cubicBezTo>
                  <a:cubicBezTo>
                    <a:pt x="4843" y="1723"/>
                    <a:pt x="4850" y="1716"/>
                    <a:pt x="4850" y="1706"/>
                  </a:cubicBezTo>
                  <a:cubicBezTo>
                    <a:pt x="4850" y="1697"/>
                    <a:pt x="4843" y="1690"/>
                    <a:pt x="4833" y="1690"/>
                  </a:cubicBezTo>
                  <a:moveTo>
                    <a:pt x="1307" y="1688"/>
                  </a:moveTo>
                  <a:cubicBezTo>
                    <a:pt x="1297" y="1688"/>
                    <a:pt x="1288" y="1696"/>
                    <a:pt x="1288" y="1706"/>
                  </a:cubicBezTo>
                  <a:cubicBezTo>
                    <a:pt x="1288" y="1717"/>
                    <a:pt x="1297" y="1725"/>
                    <a:pt x="1307" y="1725"/>
                  </a:cubicBezTo>
                  <a:cubicBezTo>
                    <a:pt x="1317" y="1725"/>
                    <a:pt x="1325" y="1717"/>
                    <a:pt x="1325" y="1706"/>
                  </a:cubicBezTo>
                  <a:cubicBezTo>
                    <a:pt x="1325" y="1696"/>
                    <a:pt x="1317" y="1688"/>
                    <a:pt x="1307" y="1688"/>
                  </a:cubicBezTo>
                  <a:moveTo>
                    <a:pt x="4703" y="1688"/>
                  </a:moveTo>
                  <a:cubicBezTo>
                    <a:pt x="4692" y="1688"/>
                    <a:pt x="4684" y="1696"/>
                    <a:pt x="4684" y="1706"/>
                  </a:cubicBezTo>
                  <a:cubicBezTo>
                    <a:pt x="4684" y="1717"/>
                    <a:pt x="4692" y="1725"/>
                    <a:pt x="4703" y="1725"/>
                  </a:cubicBezTo>
                  <a:cubicBezTo>
                    <a:pt x="4713" y="1725"/>
                    <a:pt x="4722" y="1717"/>
                    <a:pt x="4722" y="1706"/>
                  </a:cubicBezTo>
                  <a:cubicBezTo>
                    <a:pt x="4722" y="1696"/>
                    <a:pt x="4713" y="1688"/>
                    <a:pt x="4703" y="1688"/>
                  </a:cubicBezTo>
                  <a:moveTo>
                    <a:pt x="1438" y="1686"/>
                  </a:moveTo>
                  <a:cubicBezTo>
                    <a:pt x="1426" y="1686"/>
                    <a:pt x="1417" y="1695"/>
                    <a:pt x="1417" y="1706"/>
                  </a:cubicBezTo>
                  <a:cubicBezTo>
                    <a:pt x="1417" y="1718"/>
                    <a:pt x="1426" y="1727"/>
                    <a:pt x="1438" y="1727"/>
                  </a:cubicBezTo>
                  <a:cubicBezTo>
                    <a:pt x="1449" y="1727"/>
                    <a:pt x="1458" y="1718"/>
                    <a:pt x="1458" y="1706"/>
                  </a:cubicBezTo>
                  <a:cubicBezTo>
                    <a:pt x="1458" y="1695"/>
                    <a:pt x="1449" y="1686"/>
                    <a:pt x="1438" y="1686"/>
                  </a:cubicBezTo>
                  <a:moveTo>
                    <a:pt x="4572" y="1686"/>
                  </a:moveTo>
                  <a:cubicBezTo>
                    <a:pt x="4561" y="1686"/>
                    <a:pt x="4551" y="1695"/>
                    <a:pt x="4551" y="1706"/>
                  </a:cubicBezTo>
                  <a:cubicBezTo>
                    <a:pt x="4551" y="1718"/>
                    <a:pt x="4561" y="1727"/>
                    <a:pt x="4572" y="1727"/>
                  </a:cubicBezTo>
                  <a:cubicBezTo>
                    <a:pt x="4583" y="1727"/>
                    <a:pt x="4593" y="1718"/>
                    <a:pt x="4593" y="1706"/>
                  </a:cubicBezTo>
                  <a:cubicBezTo>
                    <a:pt x="4593" y="1695"/>
                    <a:pt x="4583" y="1686"/>
                    <a:pt x="4572" y="1686"/>
                  </a:cubicBezTo>
                  <a:moveTo>
                    <a:pt x="1568" y="1684"/>
                  </a:moveTo>
                  <a:cubicBezTo>
                    <a:pt x="1556" y="1684"/>
                    <a:pt x="1546" y="1694"/>
                    <a:pt x="1546" y="1706"/>
                  </a:cubicBezTo>
                  <a:cubicBezTo>
                    <a:pt x="1546" y="1719"/>
                    <a:pt x="1556" y="1728"/>
                    <a:pt x="1568" y="1728"/>
                  </a:cubicBezTo>
                  <a:cubicBezTo>
                    <a:pt x="1580" y="1728"/>
                    <a:pt x="1590" y="1719"/>
                    <a:pt x="1590" y="1706"/>
                  </a:cubicBezTo>
                  <a:cubicBezTo>
                    <a:pt x="1590" y="1694"/>
                    <a:pt x="1580" y="1684"/>
                    <a:pt x="1568" y="1684"/>
                  </a:cubicBezTo>
                  <a:moveTo>
                    <a:pt x="4441" y="1684"/>
                  </a:moveTo>
                  <a:cubicBezTo>
                    <a:pt x="4429" y="1684"/>
                    <a:pt x="4419" y="1694"/>
                    <a:pt x="4419" y="1706"/>
                  </a:cubicBezTo>
                  <a:cubicBezTo>
                    <a:pt x="4419" y="1719"/>
                    <a:pt x="4429" y="1729"/>
                    <a:pt x="4441" y="1729"/>
                  </a:cubicBezTo>
                  <a:cubicBezTo>
                    <a:pt x="4454" y="1729"/>
                    <a:pt x="4464" y="1719"/>
                    <a:pt x="4464" y="1706"/>
                  </a:cubicBezTo>
                  <a:cubicBezTo>
                    <a:pt x="4464" y="1694"/>
                    <a:pt x="4454" y="1684"/>
                    <a:pt x="4441" y="1684"/>
                  </a:cubicBezTo>
                  <a:moveTo>
                    <a:pt x="1699" y="1683"/>
                  </a:moveTo>
                  <a:cubicBezTo>
                    <a:pt x="1686" y="1683"/>
                    <a:pt x="1675" y="1693"/>
                    <a:pt x="1675" y="1706"/>
                  </a:cubicBezTo>
                  <a:cubicBezTo>
                    <a:pt x="1675" y="1720"/>
                    <a:pt x="1686" y="1730"/>
                    <a:pt x="1699" y="1730"/>
                  </a:cubicBezTo>
                  <a:cubicBezTo>
                    <a:pt x="1712" y="1730"/>
                    <a:pt x="1723" y="1720"/>
                    <a:pt x="1723" y="1706"/>
                  </a:cubicBezTo>
                  <a:cubicBezTo>
                    <a:pt x="1723" y="1693"/>
                    <a:pt x="1712" y="1683"/>
                    <a:pt x="1699" y="1683"/>
                  </a:cubicBezTo>
                  <a:moveTo>
                    <a:pt x="4311" y="1682"/>
                  </a:moveTo>
                  <a:cubicBezTo>
                    <a:pt x="4297" y="1682"/>
                    <a:pt x="4287" y="1693"/>
                    <a:pt x="4287" y="1706"/>
                  </a:cubicBezTo>
                  <a:cubicBezTo>
                    <a:pt x="4287" y="1720"/>
                    <a:pt x="4297" y="1731"/>
                    <a:pt x="4311" y="1731"/>
                  </a:cubicBezTo>
                  <a:cubicBezTo>
                    <a:pt x="4324" y="1731"/>
                    <a:pt x="4335" y="1720"/>
                    <a:pt x="4335" y="1706"/>
                  </a:cubicBezTo>
                  <a:cubicBezTo>
                    <a:pt x="4335" y="1693"/>
                    <a:pt x="4324" y="1682"/>
                    <a:pt x="4311" y="1682"/>
                  </a:cubicBezTo>
                  <a:moveTo>
                    <a:pt x="1829" y="1681"/>
                  </a:moveTo>
                  <a:cubicBezTo>
                    <a:pt x="1815" y="1681"/>
                    <a:pt x="1804" y="1692"/>
                    <a:pt x="1804" y="1706"/>
                  </a:cubicBezTo>
                  <a:cubicBezTo>
                    <a:pt x="1804" y="1721"/>
                    <a:pt x="1815" y="1732"/>
                    <a:pt x="1829" y="1732"/>
                  </a:cubicBezTo>
                  <a:cubicBezTo>
                    <a:pt x="1844" y="1732"/>
                    <a:pt x="1855" y="1721"/>
                    <a:pt x="1855" y="1706"/>
                  </a:cubicBezTo>
                  <a:cubicBezTo>
                    <a:pt x="1855" y="1692"/>
                    <a:pt x="1844" y="1681"/>
                    <a:pt x="1829" y="1681"/>
                  </a:cubicBezTo>
                  <a:moveTo>
                    <a:pt x="4180" y="1680"/>
                  </a:moveTo>
                  <a:cubicBezTo>
                    <a:pt x="4166" y="1680"/>
                    <a:pt x="4154" y="1692"/>
                    <a:pt x="4154" y="1706"/>
                  </a:cubicBezTo>
                  <a:cubicBezTo>
                    <a:pt x="4154" y="1721"/>
                    <a:pt x="4166" y="1732"/>
                    <a:pt x="4180" y="1732"/>
                  </a:cubicBezTo>
                  <a:cubicBezTo>
                    <a:pt x="4195" y="1732"/>
                    <a:pt x="4206" y="1721"/>
                    <a:pt x="4206" y="1706"/>
                  </a:cubicBezTo>
                  <a:cubicBezTo>
                    <a:pt x="4206" y="1692"/>
                    <a:pt x="4195" y="1680"/>
                    <a:pt x="4180" y="1680"/>
                  </a:cubicBezTo>
                  <a:moveTo>
                    <a:pt x="1960" y="1679"/>
                  </a:moveTo>
                  <a:cubicBezTo>
                    <a:pt x="1945" y="1679"/>
                    <a:pt x="1932" y="1691"/>
                    <a:pt x="1932" y="1706"/>
                  </a:cubicBezTo>
                  <a:cubicBezTo>
                    <a:pt x="1932" y="1722"/>
                    <a:pt x="1945" y="1734"/>
                    <a:pt x="1960" y="1734"/>
                  </a:cubicBezTo>
                  <a:cubicBezTo>
                    <a:pt x="1975" y="1734"/>
                    <a:pt x="1987" y="1722"/>
                    <a:pt x="1987" y="1706"/>
                  </a:cubicBezTo>
                  <a:cubicBezTo>
                    <a:pt x="1987" y="1691"/>
                    <a:pt x="1975" y="1679"/>
                    <a:pt x="1960" y="1679"/>
                  </a:cubicBezTo>
                  <a:moveTo>
                    <a:pt x="4050" y="1679"/>
                  </a:moveTo>
                  <a:cubicBezTo>
                    <a:pt x="4034" y="1679"/>
                    <a:pt x="4022" y="1691"/>
                    <a:pt x="4022" y="1706"/>
                  </a:cubicBezTo>
                  <a:cubicBezTo>
                    <a:pt x="4022" y="1722"/>
                    <a:pt x="4034" y="1734"/>
                    <a:pt x="4050" y="1734"/>
                  </a:cubicBezTo>
                  <a:cubicBezTo>
                    <a:pt x="4065" y="1734"/>
                    <a:pt x="4077" y="1722"/>
                    <a:pt x="4077" y="1706"/>
                  </a:cubicBezTo>
                  <a:cubicBezTo>
                    <a:pt x="4077" y="1691"/>
                    <a:pt x="4065" y="1679"/>
                    <a:pt x="4050" y="1679"/>
                  </a:cubicBezTo>
                  <a:moveTo>
                    <a:pt x="131" y="1575"/>
                  </a:moveTo>
                  <a:cubicBezTo>
                    <a:pt x="131" y="1575"/>
                    <a:pt x="131" y="1575"/>
                    <a:pt x="131" y="1576"/>
                  </a:cubicBezTo>
                  <a:cubicBezTo>
                    <a:pt x="131" y="1576"/>
                    <a:pt x="131" y="1577"/>
                    <a:pt x="131" y="1577"/>
                  </a:cubicBezTo>
                  <a:cubicBezTo>
                    <a:pt x="132" y="1577"/>
                    <a:pt x="132" y="1576"/>
                    <a:pt x="132" y="1576"/>
                  </a:cubicBezTo>
                  <a:cubicBezTo>
                    <a:pt x="132" y="1575"/>
                    <a:pt x="132" y="1575"/>
                    <a:pt x="131" y="1575"/>
                  </a:cubicBezTo>
                  <a:moveTo>
                    <a:pt x="5878" y="1575"/>
                  </a:moveTo>
                  <a:cubicBezTo>
                    <a:pt x="5878" y="1575"/>
                    <a:pt x="5877" y="1575"/>
                    <a:pt x="5877" y="1576"/>
                  </a:cubicBezTo>
                  <a:cubicBezTo>
                    <a:pt x="5877" y="1576"/>
                    <a:pt x="5878" y="1577"/>
                    <a:pt x="5878" y="1577"/>
                  </a:cubicBezTo>
                  <a:cubicBezTo>
                    <a:pt x="5879" y="1577"/>
                    <a:pt x="5879" y="1576"/>
                    <a:pt x="5879" y="1576"/>
                  </a:cubicBezTo>
                  <a:cubicBezTo>
                    <a:pt x="5879" y="1575"/>
                    <a:pt x="5879" y="1575"/>
                    <a:pt x="5878" y="1575"/>
                  </a:cubicBezTo>
                  <a:moveTo>
                    <a:pt x="262" y="1573"/>
                  </a:moveTo>
                  <a:cubicBezTo>
                    <a:pt x="261" y="1573"/>
                    <a:pt x="260" y="1574"/>
                    <a:pt x="260" y="1576"/>
                  </a:cubicBezTo>
                  <a:cubicBezTo>
                    <a:pt x="260" y="1577"/>
                    <a:pt x="261" y="1578"/>
                    <a:pt x="262" y="1578"/>
                  </a:cubicBezTo>
                  <a:cubicBezTo>
                    <a:pt x="263" y="1578"/>
                    <a:pt x="265" y="1577"/>
                    <a:pt x="265" y="1576"/>
                  </a:cubicBezTo>
                  <a:cubicBezTo>
                    <a:pt x="265" y="1574"/>
                    <a:pt x="263" y="1573"/>
                    <a:pt x="262" y="1573"/>
                  </a:cubicBezTo>
                  <a:moveTo>
                    <a:pt x="5748" y="1573"/>
                  </a:moveTo>
                  <a:cubicBezTo>
                    <a:pt x="5746" y="1573"/>
                    <a:pt x="5745" y="1574"/>
                    <a:pt x="5745" y="1576"/>
                  </a:cubicBezTo>
                  <a:cubicBezTo>
                    <a:pt x="5745" y="1577"/>
                    <a:pt x="5746" y="1578"/>
                    <a:pt x="5748" y="1578"/>
                  </a:cubicBezTo>
                  <a:cubicBezTo>
                    <a:pt x="5749" y="1578"/>
                    <a:pt x="5750" y="1577"/>
                    <a:pt x="5750" y="1576"/>
                  </a:cubicBezTo>
                  <a:cubicBezTo>
                    <a:pt x="5750" y="1574"/>
                    <a:pt x="5749" y="1573"/>
                    <a:pt x="5748" y="1573"/>
                  </a:cubicBezTo>
                  <a:moveTo>
                    <a:pt x="393" y="1571"/>
                  </a:moveTo>
                  <a:cubicBezTo>
                    <a:pt x="390" y="1571"/>
                    <a:pt x="388" y="1573"/>
                    <a:pt x="388" y="1576"/>
                  </a:cubicBezTo>
                  <a:cubicBezTo>
                    <a:pt x="388" y="1578"/>
                    <a:pt x="390" y="1580"/>
                    <a:pt x="393" y="1580"/>
                  </a:cubicBezTo>
                  <a:cubicBezTo>
                    <a:pt x="395" y="1580"/>
                    <a:pt x="397" y="1578"/>
                    <a:pt x="397" y="1576"/>
                  </a:cubicBezTo>
                  <a:cubicBezTo>
                    <a:pt x="397" y="1573"/>
                    <a:pt x="395" y="1571"/>
                    <a:pt x="393" y="1571"/>
                  </a:cubicBezTo>
                  <a:moveTo>
                    <a:pt x="5617" y="1571"/>
                  </a:moveTo>
                  <a:cubicBezTo>
                    <a:pt x="5614" y="1571"/>
                    <a:pt x="5612" y="1573"/>
                    <a:pt x="5612" y="1576"/>
                  </a:cubicBezTo>
                  <a:cubicBezTo>
                    <a:pt x="5612" y="1578"/>
                    <a:pt x="5614" y="1581"/>
                    <a:pt x="5617" y="1581"/>
                  </a:cubicBezTo>
                  <a:cubicBezTo>
                    <a:pt x="5620" y="1581"/>
                    <a:pt x="5622" y="1578"/>
                    <a:pt x="5622" y="1576"/>
                  </a:cubicBezTo>
                  <a:cubicBezTo>
                    <a:pt x="5622" y="1573"/>
                    <a:pt x="5620" y="1571"/>
                    <a:pt x="5617" y="1571"/>
                  </a:cubicBezTo>
                  <a:moveTo>
                    <a:pt x="523" y="1570"/>
                  </a:moveTo>
                  <a:cubicBezTo>
                    <a:pt x="520" y="1570"/>
                    <a:pt x="517" y="1572"/>
                    <a:pt x="517" y="1576"/>
                  </a:cubicBezTo>
                  <a:cubicBezTo>
                    <a:pt x="517" y="1579"/>
                    <a:pt x="520" y="1582"/>
                    <a:pt x="523" y="1582"/>
                  </a:cubicBezTo>
                  <a:cubicBezTo>
                    <a:pt x="527" y="1582"/>
                    <a:pt x="529" y="1579"/>
                    <a:pt x="529" y="1576"/>
                  </a:cubicBezTo>
                  <a:cubicBezTo>
                    <a:pt x="529" y="1572"/>
                    <a:pt x="527" y="1570"/>
                    <a:pt x="523" y="1570"/>
                  </a:cubicBezTo>
                  <a:moveTo>
                    <a:pt x="5486" y="1569"/>
                  </a:moveTo>
                  <a:cubicBezTo>
                    <a:pt x="5483" y="1569"/>
                    <a:pt x="5480" y="1572"/>
                    <a:pt x="5480" y="1576"/>
                  </a:cubicBezTo>
                  <a:cubicBezTo>
                    <a:pt x="5480" y="1579"/>
                    <a:pt x="5483" y="1582"/>
                    <a:pt x="5486" y="1582"/>
                  </a:cubicBezTo>
                  <a:cubicBezTo>
                    <a:pt x="5490" y="1582"/>
                    <a:pt x="5493" y="1579"/>
                    <a:pt x="5493" y="1576"/>
                  </a:cubicBezTo>
                  <a:cubicBezTo>
                    <a:pt x="5493" y="1572"/>
                    <a:pt x="5490" y="1569"/>
                    <a:pt x="5486" y="1569"/>
                  </a:cubicBezTo>
                  <a:moveTo>
                    <a:pt x="654" y="1567"/>
                  </a:moveTo>
                  <a:cubicBezTo>
                    <a:pt x="649" y="1567"/>
                    <a:pt x="646" y="1571"/>
                    <a:pt x="646" y="1576"/>
                  </a:cubicBezTo>
                  <a:cubicBezTo>
                    <a:pt x="646" y="1580"/>
                    <a:pt x="649" y="1584"/>
                    <a:pt x="654" y="1584"/>
                  </a:cubicBezTo>
                  <a:cubicBezTo>
                    <a:pt x="658" y="1584"/>
                    <a:pt x="662" y="1580"/>
                    <a:pt x="662" y="1576"/>
                  </a:cubicBezTo>
                  <a:cubicBezTo>
                    <a:pt x="662" y="1571"/>
                    <a:pt x="658" y="1567"/>
                    <a:pt x="654" y="1567"/>
                  </a:cubicBezTo>
                  <a:moveTo>
                    <a:pt x="5356" y="1567"/>
                  </a:moveTo>
                  <a:cubicBezTo>
                    <a:pt x="5351" y="1567"/>
                    <a:pt x="5347" y="1571"/>
                    <a:pt x="5347" y="1576"/>
                  </a:cubicBezTo>
                  <a:cubicBezTo>
                    <a:pt x="5347" y="1580"/>
                    <a:pt x="5351" y="1584"/>
                    <a:pt x="5356" y="1584"/>
                  </a:cubicBezTo>
                  <a:cubicBezTo>
                    <a:pt x="5360" y="1584"/>
                    <a:pt x="5364" y="1580"/>
                    <a:pt x="5364" y="1576"/>
                  </a:cubicBezTo>
                  <a:cubicBezTo>
                    <a:pt x="5364" y="1571"/>
                    <a:pt x="5360" y="1567"/>
                    <a:pt x="5356" y="1567"/>
                  </a:cubicBezTo>
                  <a:moveTo>
                    <a:pt x="784" y="1566"/>
                  </a:moveTo>
                  <a:cubicBezTo>
                    <a:pt x="779" y="1566"/>
                    <a:pt x="774" y="1570"/>
                    <a:pt x="774" y="1576"/>
                  </a:cubicBezTo>
                  <a:cubicBezTo>
                    <a:pt x="774" y="1581"/>
                    <a:pt x="779" y="1586"/>
                    <a:pt x="784" y="1586"/>
                  </a:cubicBezTo>
                  <a:cubicBezTo>
                    <a:pt x="790" y="1586"/>
                    <a:pt x="795" y="1581"/>
                    <a:pt x="795" y="1576"/>
                  </a:cubicBezTo>
                  <a:cubicBezTo>
                    <a:pt x="795" y="1570"/>
                    <a:pt x="790" y="1566"/>
                    <a:pt x="784" y="1566"/>
                  </a:cubicBezTo>
                  <a:moveTo>
                    <a:pt x="5225" y="1566"/>
                  </a:moveTo>
                  <a:cubicBezTo>
                    <a:pt x="5220" y="1566"/>
                    <a:pt x="5215" y="1570"/>
                    <a:pt x="5215" y="1576"/>
                  </a:cubicBezTo>
                  <a:cubicBezTo>
                    <a:pt x="5215" y="1581"/>
                    <a:pt x="5220" y="1586"/>
                    <a:pt x="5225" y="1586"/>
                  </a:cubicBezTo>
                  <a:cubicBezTo>
                    <a:pt x="5231" y="1586"/>
                    <a:pt x="5235" y="1581"/>
                    <a:pt x="5235" y="1576"/>
                  </a:cubicBezTo>
                  <a:cubicBezTo>
                    <a:pt x="5235" y="1570"/>
                    <a:pt x="5231" y="1566"/>
                    <a:pt x="5225" y="1566"/>
                  </a:cubicBezTo>
                  <a:moveTo>
                    <a:pt x="915" y="1564"/>
                  </a:moveTo>
                  <a:cubicBezTo>
                    <a:pt x="908" y="1564"/>
                    <a:pt x="903" y="1569"/>
                    <a:pt x="903" y="1576"/>
                  </a:cubicBezTo>
                  <a:cubicBezTo>
                    <a:pt x="903" y="1582"/>
                    <a:pt x="908" y="1588"/>
                    <a:pt x="915" y="1588"/>
                  </a:cubicBezTo>
                  <a:cubicBezTo>
                    <a:pt x="922" y="1588"/>
                    <a:pt x="927" y="1582"/>
                    <a:pt x="927" y="1576"/>
                  </a:cubicBezTo>
                  <a:cubicBezTo>
                    <a:pt x="927" y="1569"/>
                    <a:pt x="922" y="1564"/>
                    <a:pt x="915" y="1564"/>
                  </a:cubicBezTo>
                  <a:moveTo>
                    <a:pt x="5095" y="1563"/>
                  </a:moveTo>
                  <a:cubicBezTo>
                    <a:pt x="5088" y="1563"/>
                    <a:pt x="5082" y="1569"/>
                    <a:pt x="5082" y="1576"/>
                  </a:cubicBezTo>
                  <a:cubicBezTo>
                    <a:pt x="5082" y="1583"/>
                    <a:pt x="5088" y="1588"/>
                    <a:pt x="5095" y="1588"/>
                  </a:cubicBezTo>
                  <a:cubicBezTo>
                    <a:pt x="5101" y="1588"/>
                    <a:pt x="5107" y="1583"/>
                    <a:pt x="5107" y="1576"/>
                  </a:cubicBezTo>
                  <a:cubicBezTo>
                    <a:pt x="5107" y="1569"/>
                    <a:pt x="5101" y="1563"/>
                    <a:pt x="5095" y="1563"/>
                  </a:cubicBezTo>
                  <a:moveTo>
                    <a:pt x="1046" y="1562"/>
                  </a:moveTo>
                  <a:cubicBezTo>
                    <a:pt x="1038" y="1562"/>
                    <a:pt x="1032" y="1568"/>
                    <a:pt x="1032" y="1576"/>
                  </a:cubicBezTo>
                  <a:cubicBezTo>
                    <a:pt x="1032" y="1583"/>
                    <a:pt x="1038" y="1590"/>
                    <a:pt x="1046" y="1590"/>
                  </a:cubicBezTo>
                  <a:cubicBezTo>
                    <a:pt x="1053" y="1590"/>
                    <a:pt x="1059" y="1583"/>
                    <a:pt x="1059" y="1576"/>
                  </a:cubicBezTo>
                  <a:cubicBezTo>
                    <a:pt x="1059" y="1568"/>
                    <a:pt x="1053" y="1562"/>
                    <a:pt x="1046" y="1562"/>
                  </a:cubicBezTo>
                  <a:moveTo>
                    <a:pt x="4964" y="1562"/>
                  </a:moveTo>
                  <a:cubicBezTo>
                    <a:pt x="4956" y="1562"/>
                    <a:pt x="4950" y="1568"/>
                    <a:pt x="4950" y="1576"/>
                  </a:cubicBezTo>
                  <a:cubicBezTo>
                    <a:pt x="4950" y="1584"/>
                    <a:pt x="4956" y="1590"/>
                    <a:pt x="4964" y="1590"/>
                  </a:cubicBezTo>
                  <a:cubicBezTo>
                    <a:pt x="4972" y="1590"/>
                    <a:pt x="4978" y="1584"/>
                    <a:pt x="4978" y="1576"/>
                  </a:cubicBezTo>
                  <a:cubicBezTo>
                    <a:pt x="4978" y="1568"/>
                    <a:pt x="4972" y="1562"/>
                    <a:pt x="4964" y="1562"/>
                  </a:cubicBezTo>
                  <a:moveTo>
                    <a:pt x="1176" y="1560"/>
                  </a:moveTo>
                  <a:cubicBezTo>
                    <a:pt x="1168" y="1560"/>
                    <a:pt x="1160" y="1567"/>
                    <a:pt x="1160" y="1576"/>
                  </a:cubicBezTo>
                  <a:cubicBezTo>
                    <a:pt x="1160" y="1585"/>
                    <a:pt x="1168" y="1592"/>
                    <a:pt x="1176" y="1592"/>
                  </a:cubicBezTo>
                  <a:cubicBezTo>
                    <a:pt x="1185" y="1592"/>
                    <a:pt x="1192" y="1585"/>
                    <a:pt x="1192" y="1576"/>
                  </a:cubicBezTo>
                  <a:cubicBezTo>
                    <a:pt x="1192" y="1567"/>
                    <a:pt x="1185" y="1560"/>
                    <a:pt x="1176" y="1560"/>
                  </a:cubicBezTo>
                  <a:moveTo>
                    <a:pt x="4833" y="1560"/>
                  </a:moveTo>
                  <a:cubicBezTo>
                    <a:pt x="4825" y="1560"/>
                    <a:pt x="4817" y="1567"/>
                    <a:pt x="4817" y="1576"/>
                  </a:cubicBezTo>
                  <a:cubicBezTo>
                    <a:pt x="4817" y="1585"/>
                    <a:pt x="4825" y="1592"/>
                    <a:pt x="4833" y="1592"/>
                  </a:cubicBezTo>
                  <a:cubicBezTo>
                    <a:pt x="4842" y="1592"/>
                    <a:pt x="4849" y="1585"/>
                    <a:pt x="4849" y="1576"/>
                  </a:cubicBezTo>
                  <a:cubicBezTo>
                    <a:pt x="4849" y="1567"/>
                    <a:pt x="4842" y="1560"/>
                    <a:pt x="4833" y="1560"/>
                  </a:cubicBezTo>
                  <a:moveTo>
                    <a:pt x="1307" y="1558"/>
                  </a:moveTo>
                  <a:cubicBezTo>
                    <a:pt x="1297" y="1558"/>
                    <a:pt x="1289" y="1566"/>
                    <a:pt x="1289" y="1576"/>
                  </a:cubicBezTo>
                  <a:cubicBezTo>
                    <a:pt x="1289" y="1586"/>
                    <a:pt x="1297" y="1594"/>
                    <a:pt x="1307" y="1594"/>
                  </a:cubicBezTo>
                  <a:cubicBezTo>
                    <a:pt x="1317" y="1594"/>
                    <a:pt x="1325" y="1586"/>
                    <a:pt x="1325" y="1576"/>
                  </a:cubicBezTo>
                  <a:cubicBezTo>
                    <a:pt x="1325" y="1566"/>
                    <a:pt x="1317" y="1558"/>
                    <a:pt x="1307" y="1558"/>
                  </a:cubicBezTo>
                  <a:moveTo>
                    <a:pt x="4703" y="1558"/>
                  </a:moveTo>
                  <a:cubicBezTo>
                    <a:pt x="4693" y="1558"/>
                    <a:pt x="4685" y="1566"/>
                    <a:pt x="4685" y="1576"/>
                  </a:cubicBezTo>
                  <a:cubicBezTo>
                    <a:pt x="4685" y="1586"/>
                    <a:pt x="4693" y="1594"/>
                    <a:pt x="4703" y="1594"/>
                  </a:cubicBezTo>
                  <a:cubicBezTo>
                    <a:pt x="4712" y="1594"/>
                    <a:pt x="4720" y="1586"/>
                    <a:pt x="4720" y="1576"/>
                  </a:cubicBezTo>
                  <a:cubicBezTo>
                    <a:pt x="4720" y="1566"/>
                    <a:pt x="4712" y="1558"/>
                    <a:pt x="4703" y="1558"/>
                  </a:cubicBezTo>
                  <a:moveTo>
                    <a:pt x="1438" y="1556"/>
                  </a:moveTo>
                  <a:cubicBezTo>
                    <a:pt x="1427" y="1556"/>
                    <a:pt x="1418" y="1565"/>
                    <a:pt x="1418" y="1576"/>
                  </a:cubicBezTo>
                  <a:cubicBezTo>
                    <a:pt x="1418" y="1587"/>
                    <a:pt x="1427" y="1595"/>
                    <a:pt x="1438" y="1595"/>
                  </a:cubicBezTo>
                  <a:cubicBezTo>
                    <a:pt x="1448" y="1595"/>
                    <a:pt x="1457" y="1587"/>
                    <a:pt x="1457" y="1576"/>
                  </a:cubicBezTo>
                  <a:cubicBezTo>
                    <a:pt x="1457" y="1565"/>
                    <a:pt x="1448" y="1556"/>
                    <a:pt x="1438" y="1556"/>
                  </a:cubicBezTo>
                  <a:moveTo>
                    <a:pt x="4572" y="1556"/>
                  </a:moveTo>
                  <a:cubicBezTo>
                    <a:pt x="4561" y="1556"/>
                    <a:pt x="4553" y="1565"/>
                    <a:pt x="4553" y="1576"/>
                  </a:cubicBezTo>
                  <a:cubicBezTo>
                    <a:pt x="4553" y="1587"/>
                    <a:pt x="4561" y="1595"/>
                    <a:pt x="4572" y="1595"/>
                  </a:cubicBezTo>
                  <a:cubicBezTo>
                    <a:pt x="4583" y="1595"/>
                    <a:pt x="4592" y="1587"/>
                    <a:pt x="4592" y="1576"/>
                  </a:cubicBezTo>
                  <a:cubicBezTo>
                    <a:pt x="4592" y="1565"/>
                    <a:pt x="4583" y="1556"/>
                    <a:pt x="4572" y="1556"/>
                  </a:cubicBezTo>
                  <a:moveTo>
                    <a:pt x="1568" y="1554"/>
                  </a:moveTo>
                  <a:cubicBezTo>
                    <a:pt x="1556" y="1554"/>
                    <a:pt x="1547" y="1564"/>
                    <a:pt x="1547" y="1576"/>
                  </a:cubicBezTo>
                  <a:cubicBezTo>
                    <a:pt x="1547" y="1588"/>
                    <a:pt x="1556" y="1597"/>
                    <a:pt x="1568" y="1597"/>
                  </a:cubicBezTo>
                  <a:cubicBezTo>
                    <a:pt x="1580" y="1597"/>
                    <a:pt x="1590" y="1588"/>
                    <a:pt x="1590" y="1576"/>
                  </a:cubicBezTo>
                  <a:cubicBezTo>
                    <a:pt x="1590" y="1564"/>
                    <a:pt x="1580" y="1554"/>
                    <a:pt x="1568" y="1554"/>
                  </a:cubicBezTo>
                  <a:moveTo>
                    <a:pt x="4441" y="1554"/>
                  </a:moveTo>
                  <a:cubicBezTo>
                    <a:pt x="4430" y="1554"/>
                    <a:pt x="4420" y="1564"/>
                    <a:pt x="4420" y="1576"/>
                  </a:cubicBezTo>
                  <a:cubicBezTo>
                    <a:pt x="4420" y="1588"/>
                    <a:pt x="4430" y="1597"/>
                    <a:pt x="4441" y="1597"/>
                  </a:cubicBezTo>
                  <a:cubicBezTo>
                    <a:pt x="4453" y="1597"/>
                    <a:pt x="4463" y="1588"/>
                    <a:pt x="4463" y="1576"/>
                  </a:cubicBezTo>
                  <a:cubicBezTo>
                    <a:pt x="4463" y="1564"/>
                    <a:pt x="4453" y="1554"/>
                    <a:pt x="4441" y="1554"/>
                  </a:cubicBezTo>
                  <a:moveTo>
                    <a:pt x="1699" y="1553"/>
                  </a:moveTo>
                  <a:cubicBezTo>
                    <a:pt x="1686" y="1553"/>
                    <a:pt x="1676" y="1563"/>
                    <a:pt x="1676" y="1576"/>
                  </a:cubicBezTo>
                  <a:cubicBezTo>
                    <a:pt x="1676" y="1589"/>
                    <a:pt x="1686" y="1599"/>
                    <a:pt x="1699" y="1599"/>
                  </a:cubicBezTo>
                  <a:cubicBezTo>
                    <a:pt x="1712" y="1599"/>
                    <a:pt x="1722" y="1589"/>
                    <a:pt x="1722" y="1576"/>
                  </a:cubicBezTo>
                  <a:cubicBezTo>
                    <a:pt x="1722" y="1563"/>
                    <a:pt x="1712" y="1553"/>
                    <a:pt x="1699" y="1553"/>
                  </a:cubicBezTo>
                  <a:moveTo>
                    <a:pt x="4311" y="1553"/>
                  </a:moveTo>
                  <a:cubicBezTo>
                    <a:pt x="4298" y="1553"/>
                    <a:pt x="4288" y="1563"/>
                    <a:pt x="4288" y="1576"/>
                  </a:cubicBezTo>
                  <a:cubicBezTo>
                    <a:pt x="4288" y="1589"/>
                    <a:pt x="4298" y="1599"/>
                    <a:pt x="4311" y="1599"/>
                  </a:cubicBezTo>
                  <a:cubicBezTo>
                    <a:pt x="4324" y="1599"/>
                    <a:pt x="4334" y="1589"/>
                    <a:pt x="4334" y="1576"/>
                  </a:cubicBezTo>
                  <a:cubicBezTo>
                    <a:pt x="4334" y="1563"/>
                    <a:pt x="4324" y="1553"/>
                    <a:pt x="4311" y="1553"/>
                  </a:cubicBezTo>
                  <a:moveTo>
                    <a:pt x="1829" y="1551"/>
                  </a:moveTo>
                  <a:cubicBezTo>
                    <a:pt x="1816" y="1551"/>
                    <a:pt x="1805" y="1562"/>
                    <a:pt x="1805" y="1576"/>
                  </a:cubicBezTo>
                  <a:cubicBezTo>
                    <a:pt x="1805" y="1589"/>
                    <a:pt x="1816" y="1600"/>
                    <a:pt x="1829" y="1600"/>
                  </a:cubicBezTo>
                  <a:cubicBezTo>
                    <a:pt x="1843" y="1600"/>
                    <a:pt x="1854" y="1589"/>
                    <a:pt x="1854" y="1576"/>
                  </a:cubicBezTo>
                  <a:cubicBezTo>
                    <a:pt x="1854" y="1562"/>
                    <a:pt x="1843" y="1551"/>
                    <a:pt x="1829" y="1551"/>
                  </a:cubicBezTo>
                  <a:moveTo>
                    <a:pt x="4180" y="1551"/>
                  </a:moveTo>
                  <a:cubicBezTo>
                    <a:pt x="4166" y="1551"/>
                    <a:pt x="4155" y="1562"/>
                    <a:pt x="4155" y="1576"/>
                  </a:cubicBezTo>
                  <a:cubicBezTo>
                    <a:pt x="4155" y="1590"/>
                    <a:pt x="4166" y="1601"/>
                    <a:pt x="4180" y="1601"/>
                  </a:cubicBezTo>
                  <a:cubicBezTo>
                    <a:pt x="4194" y="1601"/>
                    <a:pt x="4205" y="1590"/>
                    <a:pt x="4205" y="1576"/>
                  </a:cubicBezTo>
                  <a:cubicBezTo>
                    <a:pt x="4205" y="1562"/>
                    <a:pt x="4194" y="1551"/>
                    <a:pt x="4180" y="1551"/>
                  </a:cubicBezTo>
                  <a:moveTo>
                    <a:pt x="1960" y="1549"/>
                  </a:moveTo>
                  <a:cubicBezTo>
                    <a:pt x="1945" y="1549"/>
                    <a:pt x="1934" y="1561"/>
                    <a:pt x="1934" y="1576"/>
                  </a:cubicBezTo>
                  <a:cubicBezTo>
                    <a:pt x="1934" y="1590"/>
                    <a:pt x="1945" y="1602"/>
                    <a:pt x="1960" y="1602"/>
                  </a:cubicBezTo>
                  <a:cubicBezTo>
                    <a:pt x="1975" y="1602"/>
                    <a:pt x="1986" y="1590"/>
                    <a:pt x="1986" y="1576"/>
                  </a:cubicBezTo>
                  <a:cubicBezTo>
                    <a:pt x="1986" y="1561"/>
                    <a:pt x="1975" y="1549"/>
                    <a:pt x="1960" y="1549"/>
                  </a:cubicBezTo>
                  <a:moveTo>
                    <a:pt x="4050" y="1549"/>
                  </a:moveTo>
                  <a:cubicBezTo>
                    <a:pt x="4035" y="1549"/>
                    <a:pt x="4023" y="1561"/>
                    <a:pt x="4023" y="1576"/>
                  </a:cubicBezTo>
                  <a:cubicBezTo>
                    <a:pt x="4023" y="1590"/>
                    <a:pt x="4035" y="1602"/>
                    <a:pt x="4050" y="1602"/>
                  </a:cubicBezTo>
                  <a:cubicBezTo>
                    <a:pt x="4064" y="1602"/>
                    <a:pt x="4076" y="1590"/>
                    <a:pt x="4076" y="1576"/>
                  </a:cubicBezTo>
                  <a:cubicBezTo>
                    <a:pt x="4076" y="1561"/>
                    <a:pt x="4064" y="1549"/>
                    <a:pt x="4050" y="1549"/>
                  </a:cubicBezTo>
                  <a:moveTo>
                    <a:pt x="131" y="1445"/>
                  </a:moveTo>
                  <a:cubicBezTo>
                    <a:pt x="131" y="1445"/>
                    <a:pt x="131" y="1445"/>
                    <a:pt x="131" y="1445"/>
                  </a:cubicBezTo>
                  <a:cubicBezTo>
                    <a:pt x="131" y="1446"/>
                    <a:pt x="131" y="1446"/>
                    <a:pt x="131" y="1446"/>
                  </a:cubicBezTo>
                  <a:cubicBezTo>
                    <a:pt x="132" y="1445"/>
                    <a:pt x="132" y="1445"/>
                    <a:pt x="132" y="1445"/>
                  </a:cubicBezTo>
                  <a:cubicBezTo>
                    <a:pt x="131" y="1445"/>
                    <a:pt x="131" y="1445"/>
                    <a:pt x="131" y="1445"/>
                  </a:cubicBezTo>
                  <a:moveTo>
                    <a:pt x="5878" y="1445"/>
                  </a:moveTo>
                  <a:cubicBezTo>
                    <a:pt x="5878" y="1445"/>
                    <a:pt x="5878" y="1445"/>
                    <a:pt x="5878" y="1445"/>
                  </a:cubicBezTo>
                  <a:cubicBezTo>
                    <a:pt x="5878" y="1446"/>
                    <a:pt x="5878" y="1446"/>
                    <a:pt x="5878" y="1446"/>
                  </a:cubicBezTo>
                  <a:cubicBezTo>
                    <a:pt x="5879" y="1445"/>
                    <a:pt x="5879" y="1445"/>
                    <a:pt x="5879" y="1445"/>
                  </a:cubicBezTo>
                  <a:cubicBezTo>
                    <a:pt x="5878" y="1445"/>
                    <a:pt x="5878" y="1445"/>
                    <a:pt x="5878" y="1445"/>
                  </a:cubicBezTo>
                  <a:moveTo>
                    <a:pt x="262" y="1443"/>
                  </a:moveTo>
                  <a:cubicBezTo>
                    <a:pt x="261" y="1443"/>
                    <a:pt x="260" y="1444"/>
                    <a:pt x="260" y="1445"/>
                  </a:cubicBezTo>
                  <a:cubicBezTo>
                    <a:pt x="260" y="1446"/>
                    <a:pt x="261" y="1447"/>
                    <a:pt x="262" y="1447"/>
                  </a:cubicBezTo>
                  <a:cubicBezTo>
                    <a:pt x="263" y="1447"/>
                    <a:pt x="264" y="1446"/>
                    <a:pt x="264" y="1445"/>
                  </a:cubicBezTo>
                  <a:cubicBezTo>
                    <a:pt x="264" y="1444"/>
                    <a:pt x="263" y="1443"/>
                    <a:pt x="262" y="1443"/>
                  </a:cubicBezTo>
                  <a:moveTo>
                    <a:pt x="5748" y="1443"/>
                  </a:moveTo>
                  <a:cubicBezTo>
                    <a:pt x="5746" y="1443"/>
                    <a:pt x="5745" y="1444"/>
                    <a:pt x="5745" y="1445"/>
                  </a:cubicBezTo>
                  <a:cubicBezTo>
                    <a:pt x="5745" y="1446"/>
                    <a:pt x="5746" y="1447"/>
                    <a:pt x="5748" y="1447"/>
                  </a:cubicBezTo>
                  <a:cubicBezTo>
                    <a:pt x="5749" y="1447"/>
                    <a:pt x="5750" y="1446"/>
                    <a:pt x="5750" y="1445"/>
                  </a:cubicBezTo>
                  <a:cubicBezTo>
                    <a:pt x="5750" y="1444"/>
                    <a:pt x="5749" y="1443"/>
                    <a:pt x="5748" y="1443"/>
                  </a:cubicBezTo>
                  <a:moveTo>
                    <a:pt x="393" y="1442"/>
                  </a:moveTo>
                  <a:cubicBezTo>
                    <a:pt x="391" y="1442"/>
                    <a:pt x="389" y="1443"/>
                    <a:pt x="389" y="1445"/>
                  </a:cubicBezTo>
                  <a:cubicBezTo>
                    <a:pt x="389" y="1447"/>
                    <a:pt x="391" y="1449"/>
                    <a:pt x="393" y="1449"/>
                  </a:cubicBezTo>
                  <a:cubicBezTo>
                    <a:pt x="395" y="1449"/>
                    <a:pt x="396" y="1447"/>
                    <a:pt x="396" y="1445"/>
                  </a:cubicBezTo>
                  <a:cubicBezTo>
                    <a:pt x="396" y="1443"/>
                    <a:pt x="395" y="1442"/>
                    <a:pt x="393" y="1442"/>
                  </a:cubicBezTo>
                  <a:moveTo>
                    <a:pt x="5617" y="1441"/>
                  </a:moveTo>
                  <a:cubicBezTo>
                    <a:pt x="5615" y="1441"/>
                    <a:pt x="5613" y="1443"/>
                    <a:pt x="5613" y="1445"/>
                  </a:cubicBezTo>
                  <a:cubicBezTo>
                    <a:pt x="5613" y="1447"/>
                    <a:pt x="5615" y="1449"/>
                    <a:pt x="5617" y="1449"/>
                  </a:cubicBezTo>
                  <a:cubicBezTo>
                    <a:pt x="5619" y="1449"/>
                    <a:pt x="5621" y="1447"/>
                    <a:pt x="5621" y="1445"/>
                  </a:cubicBezTo>
                  <a:cubicBezTo>
                    <a:pt x="5621" y="1443"/>
                    <a:pt x="5619" y="1441"/>
                    <a:pt x="5617" y="1441"/>
                  </a:cubicBezTo>
                  <a:moveTo>
                    <a:pt x="523" y="1439"/>
                  </a:moveTo>
                  <a:cubicBezTo>
                    <a:pt x="520" y="1439"/>
                    <a:pt x="517" y="1442"/>
                    <a:pt x="517" y="1445"/>
                  </a:cubicBezTo>
                  <a:cubicBezTo>
                    <a:pt x="517" y="1448"/>
                    <a:pt x="520" y="1451"/>
                    <a:pt x="523" y="1451"/>
                  </a:cubicBezTo>
                  <a:cubicBezTo>
                    <a:pt x="526" y="1451"/>
                    <a:pt x="529" y="1448"/>
                    <a:pt x="529" y="1445"/>
                  </a:cubicBezTo>
                  <a:cubicBezTo>
                    <a:pt x="529" y="1442"/>
                    <a:pt x="526" y="1439"/>
                    <a:pt x="523" y="1439"/>
                  </a:cubicBezTo>
                  <a:moveTo>
                    <a:pt x="5486" y="1439"/>
                  </a:moveTo>
                  <a:cubicBezTo>
                    <a:pt x="5483" y="1439"/>
                    <a:pt x="5481" y="1442"/>
                    <a:pt x="5481" y="1445"/>
                  </a:cubicBezTo>
                  <a:cubicBezTo>
                    <a:pt x="5481" y="1448"/>
                    <a:pt x="5483" y="1451"/>
                    <a:pt x="5486" y="1451"/>
                  </a:cubicBezTo>
                  <a:cubicBezTo>
                    <a:pt x="5490" y="1451"/>
                    <a:pt x="5492" y="1448"/>
                    <a:pt x="5492" y="1445"/>
                  </a:cubicBezTo>
                  <a:cubicBezTo>
                    <a:pt x="5492" y="1442"/>
                    <a:pt x="5490" y="1439"/>
                    <a:pt x="5486" y="1439"/>
                  </a:cubicBezTo>
                  <a:moveTo>
                    <a:pt x="654" y="1438"/>
                  </a:moveTo>
                  <a:cubicBezTo>
                    <a:pt x="650" y="1438"/>
                    <a:pt x="646" y="1441"/>
                    <a:pt x="646" y="1445"/>
                  </a:cubicBezTo>
                  <a:cubicBezTo>
                    <a:pt x="646" y="1449"/>
                    <a:pt x="650" y="1453"/>
                    <a:pt x="654" y="1453"/>
                  </a:cubicBezTo>
                  <a:cubicBezTo>
                    <a:pt x="658" y="1453"/>
                    <a:pt x="661" y="1449"/>
                    <a:pt x="661" y="1445"/>
                  </a:cubicBezTo>
                  <a:cubicBezTo>
                    <a:pt x="661" y="1441"/>
                    <a:pt x="658" y="1438"/>
                    <a:pt x="654" y="1438"/>
                  </a:cubicBezTo>
                  <a:moveTo>
                    <a:pt x="5356" y="1438"/>
                  </a:moveTo>
                  <a:cubicBezTo>
                    <a:pt x="5352" y="1438"/>
                    <a:pt x="5348" y="1441"/>
                    <a:pt x="5348" y="1445"/>
                  </a:cubicBezTo>
                  <a:cubicBezTo>
                    <a:pt x="5348" y="1449"/>
                    <a:pt x="5352" y="1453"/>
                    <a:pt x="5356" y="1453"/>
                  </a:cubicBezTo>
                  <a:cubicBezTo>
                    <a:pt x="5360" y="1453"/>
                    <a:pt x="5363" y="1449"/>
                    <a:pt x="5363" y="1445"/>
                  </a:cubicBezTo>
                  <a:cubicBezTo>
                    <a:pt x="5363" y="1441"/>
                    <a:pt x="5360" y="1438"/>
                    <a:pt x="5356" y="1438"/>
                  </a:cubicBezTo>
                  <a:moveTo>
                    <a:pt x="784" y="1436"/>
                  </a:moveTo>
                  <a:cubicBezTo>
                    <a:pt x="779" y="1436"/>
                    <a:pt x="775" y="1440"/>
                    <a:pt x="775" y="1445"/>
                  </a:cubicBezTo>
                  <a:cubicBezTo>
                    <a:pt x="775" y="1450"/>
                    <a:pt x="779" y="1455"/>
                    <a:pt x="784" y="1455"/>
                  </a:cubicBezTo>
                  <a:cubicBezTo>
                    <a:pt x="790" y="1455"/>
                    <a:pt x="794" y="1450"/>
                    <a:pt x="794" y="1445"/>
                  </a:cubicBezTo>
                  <a:cubicBezTo>
                    <a:pt x="794" y="1440"/>
                    <a:pt x="790" y="1436"/>
                    <a:pt x="784" y="1436"/>
                  </a:cubicBezTo>
                  <a:moveTo>
                    <a:pt x="5225" y="1436"/>
                  </a:moveTo>
                  <a:cubicBezTo>
                    <a:pt x="5220" y="1436"/>
                    <a:pt x="5216" y="1440"/>
                    <a:pt x="5216" y="1445"/>
                  </a:cubicBezTo>
                  <a:cubicBezTo>
                    <a:pt x="5216" y="1450"/>
                    <a:pt x="5220" y="1455"/>
                    <a:pt x="5225" y="1455"/>
                  </a:cubicBezTo>
                  <a:cubicBezTo>
                    <a:pt x="5230" y="1455"/>
                    <a:pt x="5235" y="1450"/>
                    <a:pt x="5235" y="1445"/>
                  </a:cubicBezTo>
                  <a:cubicBezTo>
                    <a:pt x="5235" y="1440"/>
                    <a:pt x="5230" y="1436"/>
                    <a:pt x="5225" y="1436"/>
                  </a:cubicBezTo>
                  <a:moveTo>
                    <a:pt x="915" y="1434"/>
                  </a:moveTo>
                  <a:cubicBezTo>
                    <a:pt x="909" y="1434"/>
                    <a:pt x="904" y="1439"/>
                    <a:pt x="904" y="1445"/>
                  </a:cubicBezTo>
                  <a:cubicBezTo>
                    <a:pt x="904" y="1451"/>
                    <a:pt x="909" y="1456"/>
                    <a:pt x="915" y="1456"/>
                  </a:cubicBezTo>
                  <a:cubicBezTo>
                    <a:pt x="921" y="1456"/>
                    <a:pt x="926" y="1451"/>
                    <a:pt x="926" y="1445"/>
                  </a:cubicBezTo>
                  <a:cubicBezTo>
                    <a:pt x="926" y="1439"/>
                    <a:pt x="921" y="1434"/>
                    <a:pt x="915" y="1434"/>
                  </a:cubicBezTo>
                  <a:moveTo>
                    <a:pt x="5095" y="1434"/>
                  </a:moveTo>
                  <a:cubicBezTo>
                    <a:pt x="5088" y="1434"/>
                    <a:pt x="5083" y="1439"/>
                    <a:pt x="5083" y="1445"/>
                  </a:cubicBezTo>
                  <a:cubicBezTo>
                    <a:pt x="5083" y="1452"/>
                    <a:pt x="5088" y="1457"/>
                    <a:pt x="5095" y="1457"/>
                  </a:cubicBezTo>
                  <a:cubicBezTo>
                    <a:pt x="5101" y="1457"/>
                    <a:pt x="5106" y="1452"/>
                    <a:pt x="5106" y="1445"/>
                  </a:cubicBezTo>
                  <a:cubicBezTo>
                    <a:pt x="5106" y="1439"/>
                    <a:pt x="5101" y="1434"/>
                    <a:pt x="5095" y="1434"/>
                  </a:cubicBezTo>
                  <a:moveTo>
                    <a:pt x="1046" y="1432"/>
                  </a:moveTo>
                  <a:cubicBezTo>
                    <a:pt x="1039" y="1432"/>
                    <a:pt x="1033" y="1438"/>
                    <a:pt x="1033" y="1445"/>
                  </a:cubicBezTo>
                  <a:cubicBezTo>
                    <a:pt x="1033" y="1452"/>
                    <a:pt x="1039" y="1458"/>
                    <a:pt x="1046" y="1458"/>
                  </a:cubicBezTo>
                  <a:cubicBezTo>
                    <a:pt x="1053" y="1458"/>
                    <a:pt x="1059" y="1452"/>
                    <a:pt x="1059" y="1445"/>
                  </a:cubicBezTo>
                  <a:cubicBezTo>
                    <a:pt x="1059" y="1438"/>
                    <a:pt x="1053" y="1432"/>
                    <a:pt x="1046" y="1432"/>
                  </a:cubicBezTo>
                  <a:moveTo>
                    <a:pt x="4964" y="1432"/>
                  </a:moveTo>
                  <a:cubicBezTo>
                    <a:pt x="4957" y="1432"/>
                    <a:pt x="4951" y="1438"/>
                    <a:pt x="4951" y="1445"/>
                  </a:cubicBezTo>
                  <a:cubicBezTo>
                    <a:pt x="4951" y="1453"/>
                    <a:pt x="4957" y="1459"/>
                    <a:pt x="4964" y="1459"/>
                  </a:cubicBezTo>
                  <a:cubicBezTo>
                    <a:pt x="4971" y="1459"/>
                    <a:pt x="4977" y="1453"/>
                    <a:pt x="4977" y="1445"/>
                  </a:cubicBezTo>
                  <a:cubicBezTo>
                    <a:pt x="4977" y="1438"/>
                    <a:pt x="4971" y="1432"/>
                    <a:pt x="4964" y="1432"/>
                  </a:cubicBezTo>
                  <a:moveTo>
                    <a:pt x="1176" y="1430"/>
                  </a:moveTo>
                  <a:cubicBezTo>
                    <a:pt x="1168" y="1430"/>
                    <a:pt x="1161" y="1437"/>
                    <a:pt x="1161" y="1445"/>
                  </a:cubicBezTo>
                  <a:cubicBezTo>
                    <a:pt x="1161" y="1453"/>
                    <a:pt x="1168" y="1460"/>
                    <a:pt x="1176" y="1460"/>
                  </a:cubicBezTo>
                  <a:cubicBezTo>
                    <a:pt x="1185" y="1460"/>
                    <a:pt x="1191" y="1453"/>
                    <a:pt x="1191" y="1445"/>
                  </a:cubicBezTo>
                  <a:cubicBezTo>
                    <a:pt x="1191" y="1437"/>
                    <a:pt x="1185" y="1430"/>
                    <a:pt x="1176" y="1430"/>
                  </a:cubicBezTo>
                  <a:moveTo>
                    <a:pt x="4833" y="1430"/>
                  </a:moveTo>
                  <a:cubicBezTo>
                    <a:pt x="4825" y="1430"/>
                    <a:pt x="4818" y="1437"/>
                    <a:pt x="4818" y="1445"/>
                  </a:cubicBezTo>
                  <a:cubicBezTo>
                    <a:pt x="4818" y="1454"/>
                    <a:pt x="4825" y="1460"/>
                    <a:pt x="4833" y="1460"/>
                  </a:cubicBezTo>
                  <a:cubicBezTo>
                    <a:pt x="4842" y="1460"/>
                    <a:pt x="4849" y="1454"/>
                    <a:pt x="4849" y="1445"/>
                  </a:cubicBezTo>
                  <a:cubicBezTo>
                    <a:pt x="4849" y="1437"/>
                    <a:pt x="4842" y="1430"/>
                    <a:pt x="4833" y="1430"/>
                  </a:cubicBezTo>
                  <a:moveTo>
                    <a:pt x="1307" y="1429"/>
                  </a:moveTo>
                  <a:cubicBezTo>
                    <a:pt x="1298" y="1429"/>
                    <a:pt x="1290" y="1436"/>
                    <a:pt x="1290" y="1445"/>
                  </a:cubicBezTo>
                  <a:cubicBezTo>
                    <a:pt x="1290" y="1454"/>
                    <a:pt x="1298" y="1462"/>
                    <a:pt x="1307" y="1462"/>
                  </a:cubicBezTo>
                  <a:cubicBezTo>
                    <a:pt x="1316" y="1462"/>
                    <a:pt x="1324" y="1454"/>
                    <a:pt x="1324" y="1445"/>
                  </a:cubicBezTo>
                  <a:cubicBezTo>
                    <a:pt x="1324" y="1436"/>
                    <a:pt x="1316" y="1429"/>
                    <a:pt x="1307" y="1429"/>
                  </a:cubicBezTo>
                  <a:moveTo>
                    <a:pt x="4703" y="1428"/>
                  </a:moveTo>
                  <a:cubicBezTo>
                    <a:pt x="4693" y="1428"/>
                    <a:pt x="4686" y="1436"/>
                    <a:pt x="4686" y="1445"/>
                  </a:cubicBezTo>
                  <a:cubicBezTo>
                    <a:pt x="4686" y="1455"/>
                    <a:pt x="4693" y="1462"/>
                    <a:pt x="4703" y="1462"/>
                  </a:cubicBezTo>
                  <a:cubicBezTo>
                    <a:pt x="4712" y="1462"/>
                    <a:pt x="4720" y="1455"/>
                    <a:pt x="4720" y="1445"/>
                  </a:cubicBezTo>
                  <a:cubicBezTo>
                    <a:pt x="4720" y="1436"/>
                    <a:pt x="4712" y="1428"/>
                    <a:pt x="4703" y="1428"/>
                  </a:cubicBezTo>
                  <a:moveTo>
                    <a:pt x="1438" y="1427"/>
                  </a:moveTo>
                  <a:cubicBezTo>
                    <a:pt x="1427" y="1427"/>
                    <a:pt x="1419" y="1435"/>
                    <a:pt x="1419" y="1445"/>
                  </a:cubicBezTo>
                  <a:cubicBezTo>
                    <a:pt x="1419" y="1455"/>
                    <a:pt x="1427" y="1464"/>
                    <a:pt x="1438" y="1464"/>
                  </a:cubicBezTo>
                  <a:cubicBezTo>
                    <a:pt x="1448" y="1464"/>
                    <a:pt x="1456" y="1455"/>
                    <a:pt x="1456" y="1445"/>
                  </a:cubicBezTo>
                  <a:cubicBezTo>
                    <a:pt x="1456" y="1435"/>
                    <a:pt x="1448" y="1427"/>
                    <a:pt x="1438" y="1427"/>
                  </a:cubicBezTo>
                  <a:moveTo>
                    <a:pt x="4572" y="1426"/>
                  </a:moveTo>
                  <a:cubicBezTo>
                    <a:pt x="4562" y="1426"/>
                    <a:pt x="4553" y="1435"/>
                    <a:pt x="4553" y="1445"/>
                  </a:cubicBezTo>
                  <a:cubicBezTo>
                    <a:pt x="4553" y="1456"/>
                    <a:pt x="4562" y="1464"/>
                    <a:pt x="4572" y="1464"/>
                  </a:cubicBezTo>
                  <a:cubicBezTo>
                    <a:pt x="4582" y="1464"/>
                    <a:pt x="4591" y="1456"/>
                    <a:pt x="4591" y="1445"/>
                  </a:cubicBezTo>
                  <a:cubicBezTo>
                    <a:pt x="4591" y="1435"/>
                    <a:pt x="4582" y="1426"/>
                    <a:pt x="4572" y="1426"/>
                  </a:cubicBezTo>
                  <a:moveTo>
                    <a:pt x="1568" y="1425"/>
                  </a:moveTo>
                  <a:cubicBezTo>
                    <a:pt x="1557" y="1425"/>
                    <a:pt x="1548" y="1434"/>
                    <a:pt x="1548" y="1445"/>
                  </a:cubicBezTo>
                  <a:cubicBezTo>
                    <a:pt x="1548" y="1456"/>
                    <a:pt x="1557" y="1465"/>
                    <a:pt x="1568" y="1465"/>
                  </a:cubicBezTo>
                  <a:cubicBezTo>
                    <a:pt x="1579" y="1465"/>
                    <a:pt x="1588" y="1456"/>
                    <a:pt x="1588" y="1445"/>
                  </a:cubicBezTo>
                  <a:cubicBezTo>
                    <a:pt x="1588" y="1434"/>
                    <a:pt x="1579" y="1425"/>
                    <a:pt x="1568" y="1425"/>
                  </a:cubicBezTo>
                  <a:moveTo>
                    <a:pt x="4441" y="1425"/>
                  </a:moveTo>
                  <a:cubicBezTo>
                    <a:pt x="4430" y="1425"/>
                    <a:pt x="4421" y="1434"/>
                    <a:pt x="4421" y="1445"/>
                  </a:cubicBezTo>
                  <a:cubicBezTo>
                    <a:pt x="4421" y="1456"/>
                    <a:pt x="4430" y="1465"/>
                    <a:pt x="4441" y="1465"/>
                  </a:cubicBezTo>
                  <a:cubicBezTo>
                    <a:pt x="4453" y="1465"/>
                    <a:pt x="4462" y="1456"/>
                    <a:pt x="4462" y="1445"/>
                  </a:cubicBezTo>
                  <a:cubicBezTo>
                    <a:pt x="4462" y="1434"/>
                    <a:pt x="4453" y="1425"/>
                    <a:pt x="4441" y="1425"/>
                  </a:cubicBezTo>
                  <a:moveTo>
                    <a:pt x="1699" y="1423"/>
                  </a:moveTo>
                  <a:cubicBezTo>
                    <a:pt x="1687" y="1423"/>
                    <a:pt x="1677" y="1433"/>
                    <a:pt x="1677" y="1445"/>
                  </a:cubicBezTo>
                  <a:cubicBezTo>
                    <a:pt x="1677" y="1457"/>
                    <a:pt x="1687" y="1467"/>
                    <a:pt x="1699" y="1467"/>
                  </a:cubicBezTo>
                  <a:cubicBezTo>
                    <a:pt x="1711" y="1467"/>
                    <a:pt x="1721" y="1457"/>
                    <a:pt x="1721" y="1445"/>
                  </a:cubicBezTo>
                  <a:cubicBezTo>
                    <a:pt x="1721" y="1433"/>
                    <a:pt x="1711" y="1423"/>
                    <a:pt x="1699" y="1423"/>
                  </a:cubicBezTo>
                  <a:moveTo>
                    <a:pt x="4311" y="1423"/>
                  </a:moveTo>
                  <a:cubicBezTo>
                    <a:pt x="4299" y="1423"/>
                    <a:pt x="4289" y="1433"/>
                    <a:pt x="4289" y="1445"/>
                  </a:cubicBezTo>
                  <a:cubicBezTo>
                    <a:pt x="4289" y="1457"/>
                    <a:pt x="4299" y="1467"/>
                    <a:pt x="4311" y="1467"/>
                  </a:cubicBezTo>
                  <a:cubicBezTo>
                    <a:pt x="4323" y="1467"/>
                    <a:pt x="4333" y="1457"/>
                    <a:pt x="4333" y="1445"/>
                  </a:cubicBezTo>
                  <a:cubicBezTo>
                    <a:pt x="4333" y="1433"/>
                    <a:pt x="4323" y="1423"/>
                    <a:pt x="4311" y="1423"/>
                  </a:cubicBezTo>
                  <a:moveTo>
                    <a:pt x="1829" y="1422"/>
                  </a:moveTo>
                  <a:cubicBezTo>
                    <a:pt x="1816" y="1422"/>
                    <a:pt x="1806" y="1432"/>
                    <a:pt x="1806" y="1445"/>
                  </a:cubicBezTo>
                  <a:cubicBezTo>
                    <a:pt x="1806" y="1458"/>
                    <a:pt x="1816" y="1469"/>
                    <a:pt x="1829" y="1469"/>
                  </a:cubicBezTo>
                  <a:cubicBezTo>
                    <a:pt x="1842" y="1469"/>
                    <a:pt x="1853" y="1458"/>
                    <a:pt x="1853" y="1445"/>
                  </a:cubicBezTo>
                  <a:cubicBezTo>
                    <a:pt x="1853" y="1432"/>
                    <a:pt x="1842" y="1422"/>
                    <a:pt x="1829" y="1422"/>
                  </a:cubicBezTo>
                  <a:moveTo>
                    <a:pt x="4180" y="1422"/>
                  </a:moveTo>
                  <a:cubicBezTo>
                    <a:pt x="4167" y="1422"/>
                    <a:pt x="4157" y="1432"/>
                    <a:pt x="4157" y="1445"/>
                  </a:cubicBezTo>
                  <a:cubicBezTo>
                    <a:pt x="4157" y="1458"/>
                    <a:pt x="4167" y="1469"/>
                    <a:pt x="4180" y="1469"/>
                  </a:cubicBezTo>
                  <a:cubicBezTo>
                    <a:pt x="4193" y="1469"/>
                    <a:pt x="4204" y="1458"/>
                    <a:pt x="4204" y="1445"/>
                  </a:cubicBezTo>
                  <a:cubicBezTo>
                    <a:pt x="4204" y="1432"/>
                    <a:pt x="4193" y="1422"/>
                    <a:pt x="4180" y="1422"/>
                  </a:cubicBezTo>
                  <a:moveTo>
                    <a:pt x="1960" y="1420"/>
                  </a:moveTo>
                  <a:cubicBezTo>
                    <a:pt x="1946" y="1420"/>
                    <a:pt x="1935" y="1431"/>
                    <a:pt x="1935" y="1445"/>
                  </a:cubicBezTo>
                  <a:cubicBezTo>
                    <a:pt x="1935" y="1459"/>
                    <a:pt x="1946" y="1470"/>
                    <a:pt x="1960" y="1470"/>
                  </a:cubicBezTo>
                  <a:cubicBezTo>
                    <a:pt x="1974" y="1470"/>
                    <a:pt x="1985" y="1459"/>
                    <a:pt x="1985" y="1445"/>
                  </a:cubicBezTo>
                  <a:cubicBezTo>
                    <a:pt x="1985" y="1431"/>
                    <a:pt x="1974" y="1420"/>
                    <a:pt x="1960" y="1420"/>
                  </a:cubicBezTo>
                  <a:moveTo>
                    <a:pt x="4050" y="1420"/>
                  </a:moveTo>
                  <a:cubicBezTo>
                    <a:pt x="4036" y="1420"/>
                    <a:pt x="4024" y="1431"/>
                    <a:pt x="4024" y="1445"/>
                  </a:cubicBezTo>
                  <a:cubicBezTo>
                    <a:pt x="4024" y="1459"/>
                    <a:pt x="4036" y="1471"/>
                    <a:pt x="4050" y="1471"/>
                  </a:cubicBezTo>
                  <a:cubicBezTo>
                    <a:pt x="4064" y="1471"/>
                    <a:pt x="4075" y="1459"/>
                    <a:pt x="4075" y="1445"/>
                  </a:cubicBezTo>
                  <a:cubicBezTo>
                    <a:pt x="4075" y="1431"/>
                    <a:pt x="4064" y="1420"/>
                    <a:pt x="4050" y="1420"/>
                  </a:cubicBezTo>
                  <a:moveTo>
                    <a:pt x="2091" y="1290"/>
                  </a:moveTo>
                  <a:cubicBezTo>
                    <a:pt x="2077" y="1290"/>
                    <a:pt x="2066" y="1301"/>
                    <a:pt x="2066" y="1315"/>
                  </a:cubicBezTo>
                  <a:cubicBezTo>
                    <a:pt x="2066" y="1328"/>
                    <a:pt x="2077" y="1340"/>
                    <a:pt x="2091" y="1340"/>
                  </a:cubicBezTo>
                  <a:cubicBezTo>
                    <a:pt x="2104" y="1340"/>
                    <a:pt x="2116" y="1328"/>
                    <a:pt x="2116" y="1315"/>
                  </a:cubicBezTo>
                  <a:cubicBezTo>
                    <a:pt x="2116" y="1301"/>
                    <a:pt x="2104" y="1290"/>
                    <a:pt x="2091" y="1290"/>
                  </a:cubicBezTo>
                  <a:moveTo>
                    <a:pt x="3919" y="1289"/>
                  </a:moveTo>
                  <a:cubicBezTo>
                    <a:pt x="3905" y="1289"/>
                    <a:pt x="3894" y="1301"/>
                    <a:pt x="3894" y="1315"/>
                  </a:cubicBezTo>
                  <a:cubicBezTo>
                    <a:pt x="3894" y="1329"/>
                    <a:pt x="3905" y="1340"/>
                    <a:pt x="3919" y="1340"/>
                  </a:cubicBezTo>
                  <a:cubicBezTo>
                    <a:pt x="3933" y="1340"/>
                    <a:pt x="3944" y="1329"/>
                    <a:pt x="3944" y="1315"/>
                  </a:cubicBezTo>
                  <a:cubicBezTo>
                    <a:pt x="3944" y="1301"/>
                    <a:pt x="3933" y="1289"/>
                    <a:pt x="3919" y="1289"/>
                  </a:cubicBezTo>
                  <a:moveTo>
                    <a:pt x="2221" y="1288"/>
                  </a:moveTo>
                  <a:cubicBezTo>
                    <a:pt x="2207" y="1288"/>
                    <a:pt x="2195" y="1300"/>
                    <a:pt x="2195" y="1315"/>
                  </a:cubicBezTo>
                  <a:cubicBezTo>
                    <a:pt x="2195" y="1329"/>
                    <a:pt x="2207" y="1341"/>
                    <a:pt x="2221" y="1341"/>
                  </a:cubicBezTo>
                  <a:cubicBezTo>
                    <a:pt x="2236" y="1341"/>
                    <a:pt x="2248" y="1329"/>
                    <a:pt x="2248" y="1315"/>
                  </a:cubicBezTo>
                  <a:cubicBezTo>
                    <a:pt x="2248" y="1300"/>
                    <a:pt x="2236" y="1288"/>
                    <a:pt x="2221" y="1288"/>
                  </a:cubicBezTo>
                  <a:moveTo>
                    <a:pt x="3788" y="1288"/>
                  </a:moveTo>
                  <a:cubicBezTo>
                    <a:pt x="3774" y="1288"/>
                    <a:pt x="3762" y="1300"/>
                    <a:pt x="3762" y="1315"/>
                  </a:cubicBezTo>
                  <a:cubicBezTo>
                    <a:pt x="3762" y="1329"/>
                    <a:pt x="3774" y="1341"/>
                    <a:pt x="3788" y="1341"/>
                  </a:cubicBezTo>
                  <a:cubicBezTo>
                    <a:pt x="3803" y="1341"/>
                    <a:pt x="3815" y="1329"/>
                    <a:pt x="3815" y="1315"/>
                  </a:cubicBezTo>
                  <a:cubicBezTo>
                    <a:pt x="3815" y="1300"/>
                    <a:pt x="3803" y="1288"/>
                    <a:pt x="3788" y="1288"/>
                  </a:cubicBezTo>
                  <a:moveTo>
                    <a:pt x="2352" y="1287"/>
                  </a:moveTo>
                  <a:cubicBezTo>
                    <a:pt x="2337" y="1287"/>
                    <a:pt x="2324" y="1299"/>
                    <a:pt x="2324" y="1315"/>
                  </a:cubicBezTo>
                  <a:cubicBezTo>
                    <a:pt x="2324" y="1330"/>
                    <a:pt x="2337" y="1342"/>
                    <a:pt x="2352" y="1342"/>
                  </a:cubicBezTo>
                  <a:cubicBezTo>
                    <a:pt x="2367" y="1342"/>
                    <a:pt x="2379" y="1330"/>
                    <a:pt x="2379" y="1315"/>
                  </a:cubicBezTo>
                  <a:cubicBezTo>
                    <a:pt x="2379" y="1299"/>
                    <a:pt x="2367" y="1287"/>
                    <a:pt x="2352" y="1287"/>
                  </a:cubicBezTo>
                  <a:moveTo>
                    <a:pt x="3658" y="1287"/>
                  </a:moveTo>
                  <a:cubicBezTo>
                    <a:pt x="3643" y="1287"/>
                    <a:pt x="3630" y="1299"/>
                    <a:pt x="3630" y="1315"/>
                  </a:cubicBezTo>
                  <a:cubicBezTo>
                    <a:pt x="3630" y="1330"/>
                    <a:pt x="3643" y="1342"/>
                    <a:pt x="3658" y="1342"/>
                  </a:cubicBezTo>
                  <a:cubicBezTo>
                    <a:pt x="3673" y="1342"/>
                    <a:pt x="3685" y="1330"/>
                    <a:pt x="3685" y="1315"/>
                  </a:cubicBezTo>
                  <a:cubicBezTo>
                    <a:pt x="3685" y="1299"/>
                    <a:pt x="3673" y="1287"/>
                    <a:pt x="3658" y="1287"/>
                  </a:cubicBezTo>
                  <a:moveTo>
                    <a:pt x="2482" y="1286"/>
                  </a:moveTo>
                  <a:cubicBezTo>
                    <a:pt x="2467" y="1286"/>
                    <a:pt x="2454" y="1299"/>
                    <a:pt x="2454" y="1315"/>
                  </a:cubicBezTo>
                  <a:cubicBezTo>
                    <a:pt x="2454" y="1330"/>
                    <a:pt x="2467" y="1343"/>
                    <a:pt x="2482" y="1343"/>
                  </a:cubicBezTo>
                  <a:cubicBezTo>
                    <a:pt x="2498" y="1343"/>
                    <a:pt x="2511" y="1330"/>
                    <a:pt x="2511" y="1315"/>
                  </a:cubicBezTo>
                  <a:cubicBezTo>
                    <a:pt x="2511" y="1299"/>
                    <a:pt x="2498" y="1286"/>
                    <a:pt x="2482" y="1286"/>
                  </a:cubicBezTo>
                  <a:moveTo>
                    <a:pt x="3527" y="1286"/>
                  </a:moveTo>
                  <a:cubicBezTo>
                    <a:pt x="3511" y="1286"/>
                    <a:pt x="3499" y="1299"/>
                    <a:pt x="3499" y="1315"/>
                  </a:cubicBezTo>
                  <a:cubicBezTo>
                    <a:pt x="3499" y="1330"/>
                    <a:pt x="3511" y="1343"/>
                    <a:pt x="3527" y="1343"/>
                  </a:cubicBezTo>
                  <a:cubicBezTo>
                    <a:pt x="3543" y="1343"/>
                    <a:pt x="3556" y="1330"/>
                    <a:pt x="3556" y="1315"/>
                  </a:cubicBezTo>
                  <a:cubicBezTo>
                    <a:pt x="3556" y="1299"/>
                    <a:pt x="3543" y="1286"/>
                    <a:pt x="3527" y="1286"/>
                  </a:cubicBezTo>
                  <a:moveTo>
                    <a:pt x="2613" y="1285"/>
                  </a:moveTo>
                  <a:cubicBezTo>
                    <a:pt x="2597" y="1285"/>
                    <a:pt x="2584" y="1298"/>
                    <a:pt x="2584" y="1315"/>
                  </a:cubicBezTo>
                  <a:cubicBezTo>
                    <a:pt x="2584" y="1331"/>
                    <a:pt x="2597" y="1344"/>
                    <a:pt x="2613" y="1344"/>
                  </a:cubicBezTo>
                  <a:cubicBezTo>
                    <a:pt x="2629" y="1344"/>
                    <a:pt x="2642" y="1331"/>
                    <a:pt x="2642" y="1315"/>
                  </a:cubicBezTo>
                  <a:cubicBezTo>
                    <a:pt x="2642" y="1298"/>
                    <a:pt x="2629" y="1285"/>
                    <a:pt x="2613" y="1285"/>
                  </a:cubicBezTo>
                  <a:moveTo>
                    <a:pt x="3397" y="1285"/>
                  </a:moveTo>
                  <a:cubicBezTo>
                    <a:pt x="3380" y="1285"/>
                    <a:pt x="3367" y="1298"/>
                    <a:pt x="3367" y="1315"/>
                  </a:cubicBezTo>
                  <a:cubicBezTo>
                    <a:pt x="3367" y="1331"/>
                    <a:pt x="3380" y="1344"/>
                    <a:pt x="3397" y="1344"/>
                  </a:cubicBezTo>
                  <a:cubicBezTo>
                    <a:pt x="3413" y="1344"/>
                    <a:pt x="3426" y="1331"/>
                    <a:pt x="3426" y="1315"/>
                  </a:cubicBezTo>
                  <a:cubicBezTo>
                    <a:pt x="3426" y="1298"/>
                    <a:pt x="3413" y="1285"/>
                    <a:pt x="3397" y="1285"/>
                  </a:cubicBezTo>
                  <a:moveTo>
                    <a:pt x="2744" y="1285"/>
                  </a:moveTo>
                  <a:cubicBezTo>
                    <a:pt x="2727" y="1285"/>
                    <a:pt x="2714" y="1298"/>
                    <a:pt x="2714" y="1315"/>
                  </a:cubicBezTo>
                  <a:cubicBezTo>
                    <a:pt x="2714" y="1331"/>
                    <a:pt x="2727" y="1344"/>
                    <a:pt x="2744" y="1344"/>
                  </a:cubicBezTo>
                  <a:cubicBezTo>
                    <a:pt x="2760" y="1344"/>
                    <a:pt x="2773" y="1331"/>
                    <a:pt x="2773" y="1315"/>
                  </a:cubicBezTo>
                  <a:cubicBezTo>
                    <a:pt x="2773" y="1298"/>
                    <a:pt x="2760" y="1285"/>
                    <a:pt x="2744" y="1285"/>
                  </a:cubicBezTo>
                  <a:moveTo>
                    <a:pt x="2874" y="1285"/>
                  </a:moveTo>
                  <a:cubicBezTo>
                    <a:pt x="2858" y="1285"/>
                    <a:pt x="2844" y="1298"/>
                    <a:pt x="2844" y="1315"/>
                  </a:cubicBezTo>
                  <a:cubicBezTo>
                    <a:pt x="2844" y="1331"/>
                    <a:pt x="2858" y="1345"/>
                    <a:pt x="2874" y="1345"/>
                  </a:cubicBezTo>
                  <a:cubicBezTo>
                    <a:pt x="2891" y="1345"/>
                    <a:pt x="2904" y="1331"/>
                    <a:pt x="2904" y="1315"/>
                  </a:cubicBezTo>
                  <a:cubicBezTo>
                    <a:pt x="2904" y="1298"/>
                    <a:pt x="2891" y="1285"/>
                    <a:pt x="2874" y="1285"/>
                  </a:cubicBezTo>
                  <a:moveTo>
                    <a:pt x="3266" y="1285"/>
                  </a:moveTo>
                  <a:cubicBezTo>
                    <a:pt x="3249" y="1285"/>
                    <a:pt x="3236" y="1298"/>
                    <a:pt x="3236" y="1315"/>
                  </a:cubicBezTo>
                  <a:cubicBezTo>
                    <a:pt x="3236" y="1331"/>
                    <a:pt x="3249" y="1345"/>
                    <a:pt x="3266" y="1345"/>
                  </a:cubicBezTo>
                  <a:cubicBezTo>
                    <a:pt x="3283" y="1345"/>
                    <a:pt x="3296" y="1331"/>
                    <a:pt x="3296" y="1315"/>
                  </a:cubicBezTo>
                  <a:cubicBezTo>
                    <a:pt x="3296" y="1298"/>
                    <a:pt x="3283" y="1285"/>
                    <a:pt x="3266" y="1285"/>
                  </a:cubicBezTo>
                  <a:moveTo>
                    <a:pt x="3005" y="1284"/>
                  </a:moveTo>
                  <a:cubicBezTo>
                    <a:pt x="2988" y="1284"/>
                    <a:pt x="2974" y="1298"/>
                    <a:pt x="2974" y="1315"/>
                  </a:cubicBezTo>
                  <a:cubicBezTo>
                    <a:pt x="2974" y="1331"/>
                    <a:pt x="2988" y="1345"/>
                    <a:pt x="3005" y="1345"/>
                  </a:cubicBezTo>
                  <a:cubicBezTo>
                    <a:pt x="3022" y="1345"/>
                    <a:pt x="3035" y="1331"/>
                    <a:pt x="3035" y="1315"/>
                  </a:cubicBezTo>
                  <a:cubicBezTo>
                    <a:pt x="3035" y="1298"/>
                    <a:pt x="3022" y="1284"/>
                    <a:pt x="3005" y="1284"/>
                  </a:cubicBezTo>
                  <a:moveTo>
                    <a:pt x="3135" y="1284"/>
                  </a:moveTo>
                  <a:cubicBezTo>
                    <a:pt x="3119" y="1284"/>
                    <a:pt x="3105" y="1298"/>
                    <a:pt x="3105" y="1315"/>
                  </a:cubicBezTo>
                  <a:cubicBezTo>
                    <a:pt x="3105" y="1331"/>
                    <a:pt x="3119" y="1345"/>
                    <a:pt x="3135" y="1345"/>
                  </a:cubicBezTo>
                  <a:cubicBezTo>
                    <a:pt x="3152" y="1345"/>
                    <a:pt x="3166" y="1331"/>
                    <a:pt x="3166" y="1315"/>
                  </a:cubicBezTo>
                  <a:cubicBezTo>
                    <a:pt x="3166" y="1298"/>
                    <a:pt x="3152" y="1284"/>
                    <a:pt x="3135" y="1284"/>
                  </a:cubicBezTo>
                  <a:moveTo>
                    <a:pt x="2091" y="1160"/>
                  </a:moveTo>
                  <a:cubicBezTo>
                    <a:pt x="2078" y="1160"/>
                    <a:pt x="2067" y="1171"/>
                    <a:pt x="2067" y="1184"/>
                  </a:cubicBezTo>
                  <a:cubicBezTo>
                    <a:pt x="2067" y="1197"/>
                    <a:pt x="2078" y="1208"/>
                    <a:pt x="2091" y="1208"/>
                  </a:cubicBezTo>
                  <a:cubicBezTo>
                    <a:pt x="2104" y="1208"/>
                    <a:pt x="2114" y="1197"/>
                    <a:pt x="2114" y="1184"/>
                  </a:cubicBezTo>
                  <a:cubicBezTo>
                    <a:pt x="2114" y="1171"/>
                    <a:pt x="2104" y="1160"/>
                    <a:pt x="2091" y="1160"/>
                  </a:cubicBezTo>
                  <a:moveTo>
                    <a:pt x="3919" y="1160"/>
                  </a:moveTo>
                  <a:cubicBezTo>
                    <a:pt x="3906" y="1160"/>
                    <a:pt x="3896" y="1171"/>
                    <a:pt x="3896" y="1184"/>
                  </a:cubicBezTo>
                  <a:cubicBezTo>
                    <a:pt x="3896" y="1197"/>
                    <a:pt x="3906" y="1208"/>
                    <a:pt x="3919" y="1208"/>
                  </a:cubicBezTo>
                  <a:cubicBezTo>
                    <a:pt x="3932" y="1208"/>
                    <a:pt x="3943" y="1197"/>
                    <a:pt x="3943" y="1184"/>
                  </a:cubicBezTo>
                  <a:cubicBezTo>
                    <a:pt x="3943" y="1171"/>
                    <a:pt x="3932" y="1160"/>
                    <a:pt x="3919" y="1160"/>
                  </a:cubicBezTo>
                  <a:moveTo>
                    <a:pt x="2221" y="1159"/>
                  </a:moveTo>
                  <a:cubicBezTo>
                    <a:pt x="2208" y="1159"/>
                    <a:pt x="2197" y="1170"/>
                    <a:pt x="2197" y="1184"/>
                  </a:cubicBezTo>
                  <a:cubicBezTo>
                    <a:pt x="2197" y="1198"/>
                    <a:pt x="2208" y="1209"/>
                    <a:pt x="2221" y="1209"/>
                  </a:cubicBezTo>
                  <a:cubicBezTo>
                    <a:pt x="2235" y="1209"/>
                    <a:pt x="2246" y="1198"/>
                    <a:pt x="2246" y="1184"/>
                  </a:cubicBezTo>
                  <a:cubicBezTo>
                    <a:pt x="2246" y="1170"/>
                    <a:pt x="2235" y="1159"/>
                    <a:pt x="2221" y="1159"/>
                  </a:cubicBezTo>
                  <a:moveTo>
                    <a:pt x="3788" y="1159"/>
                  </a:moveTo>
                  <a:cubicBezTo>
                    <a:pt x="3775" y="1159"/>
                    <a:pt x="3764" y="1170"/>
                    <a:pt x="3764" y="1184"/>
                  </a:cubicBezTo>
                  <a:cubicBezTo>
                    <a:pt x="3764" y="1198"/>
                    <a:pt x="3775" y="1209"/>
                    <a:pt x="3788" y="1209"/>
                  </a:cubicBezTo>
                  <a:cubicBezTo>
                    <a:pt x="3802" y="1209"/>
                    <a:pt x="3813" y="1198"/>
                    <a:pt x="3813" y="1184"/>
                  </a:cubicBezTo>
                  <a:cubicBezTo>
                    <a:pt x="3813" y="1170"/>
                    <a:pt x="3802" y="1159"/>
                    <a:pt x="3788" y="1159"/>
                  </a:cubicBezTo>
                  <a:moveTo>
                    <a:pt x="2352" y="1158"/>
                  </a:moveTo>
                  <a:cubicBezTo>
                    <a:pt x="2338" y="1158"/>
                    <a:pt x="2326" y="1170"/>
                    <a:pt x="2326" y="1184"/>
                  </a:cubicBezTo>
                  <a:cubicBezTo>
                    <a:pt x="2326" y="1198"/>
                    <a:pt x="2338" y="1210"/>
                    <a:pt x="2352" y="1210"/>
                  </a:cubicBezTo>
                  <a:cubicBezTo>
                    <a:pt x="2366" y="1210"/>
                    <a:pt x="2377" y="1198"/>
                    <a:pt x="2377" y="1184"/>
                  </a:cubicBezTo>
                  <a:cubicBezTo>
                    <a:pt x="2377" y="1170"/>
                    <a:pt x="2366" y="1158"/>
                    <a:pt x="2352" y="1158"/>
                  </a:cubicBezTo>
                  <a:moveTo>
                    <a:pt x="3658" y="1158"/>
                  </a:moveTo>
                  <a:cubicBezTo>
                    <a:pt x="3644" y="1158"/>
                    <a:pt x="3632" y="1170"/>
                    <a:pt x="3632" y="1184"/>
                  </a:cubicBezTo>
                  <a:cubicBezTo>
                    <a:pt x="3632" y="1198"/>
                    <a:pt x="3644" y="1210"/>
                    <a:pt x="3658" y="1210"/>
                  </a:cubicBezTo>
                  <a:cubicBezTo>
                    <a:pt x="3672" y="1210"/>
                    <a:pt x="3684" y="1198"/>
                    <a:pt x="3684" y="1184"/>
                  </a:cubicBezTo>
                  <a:cubicBezTo>
                    <a:pt x="3684" y="1170"/>
                    <a:pt x="3672" y="1158"/>
                    <a:pt x="3658" y="1158"/>
                  </a:cubicBezTo>
                  <a:moveTo>
                    <a:pt x="2482" y="1157"/>
                  </a:moveTo>
                  <a:cubicBezTo>
                    <a:pt x="2468" y="1157"/>
                    <a:pt x="2456" y="1169"/>
                    <a:pt x="2456" y="1184"/>
                  </a:cubicBezTo>
                  <a:cubicBezTo>
                    <a:pt x="2456" y="1199"/>
                    <a:pt x="2468" y="1211"/>
                    <a:pt x="2482" y="1211"/>
                  </a:cubicBezTo>
                  <a:cubicBezTo>
                    <a:pt x="2497" y="1211"/>
                    <a:pt x="2509" y="1199"/>
                    <a:pt x="2509" y="1184"/>
                  </a:cubicBezTo>
                  <a:cubicBezTo>
                    <a:pt x="2509" y="1169"/>
                    <a:pt x="2497" y="1157"/>
                    <a:pt x="2482" y="1157"/>
                  </a:cubicBezTo>
                  <a:moveTo>
                    <a:pt x="3527" y="1157"/>
                  </a:moveTo>
                  <a:cubicBezTo>
                    <a:pt x="3512" y="1157"/>
                    <a:pt x="3500" y="1169"/>
                    <a:pt x="3500" y="1184"/>
                  </a:cubicBezTo>
                  <a:cubicBezTo>
                    <a:pt x="3500" y="1199"/>
                    <a:pt x="3512" y="1211"/>
                    <a:pt x="3527" y="1211"/>
                  </a:cubicBezTo>
                  <a:cubicBezTo>
                    <a:pt x="3542" y="1211"/>
                    <a:pt x="3554" y="1199"/>
                    <a:pt x="3554" y="1184"/>
                  </a:cubicBezTo>
                  <a:cubicBezTo>
                    <a:pt x="3554" y="1169"/>
                    <a:pt x="3542" y="1157"/>
                    <a:pt x="3527" y="1157"/>
                  </a:cubicBezTo>
                  <a:moveTo>
                    <a:pt x="2613" y="1157"/>
                  </a:moveTo>
                  <a:cubicBezTo>
                    <a:pt x="2598" y="1157"/>
                    <a:pt x="2586" y="1169"/>
                    <a:pt x="2586" y="1184"/>
                  </a:cubicBezTo>
                  <a:cubicBezTo>
                    <a:pt x="2586" y="1199"/>
                    <a:pt x="2598" y="1211"/>
                    <a:pt x="2613" y="1211"/>
                  </a:cubicBezTo>
                  <a:cubicBezTo>
                    <a:pt x="2628" y="1211"/>
                    <a:pt x="2640" y="1199"/>
                    <a:pt x="2640" y="1184"/>
                  </a:cubicBezTo>
                  <a:cubicBezTo>
                    <a:pt x="2640" y="1169"/>
                    <a:pt x="2628" y="1157"/>
                    <a:pt x="2613" y="1157"/>
                  </a:cubicBezTo>
                  <a:moveTo>
                    <a:pt x="3397" y="1156"/>
                  </a:moveTo>
                  <a:cubicBezTo>
                    <a:pt x="3381" y="1156"/>
                    <a:pt x="3369" y="1169"/>
                    <a:pt x="3369" y="1184"/>
                  </a:cubicBezTo>
                  <a:cubicBezTo>
                    <a:pt x="3369" y="1199"/>
                    <a:pt x="3381" y="1212"/>
                    <a:pt x="3397" y="1212"/>
                  </a:cubicBezTo>
                  <a:cubicBezTo>
                    <a:pt x="3412" y="1212"/>
                    <a:pt x="3424" y="1199"/>
                    <a:pt x="3424" y="1184"/>
                  </a:cubicBezTo>
                  <a:cubicBezTo>
                    <a:pt x="3424" y="1169"/>
                    <a:pt x="3412" y="1156"/>
                    <a:pt x="3397" y="1156"/>
                  </a:cubicBezTo>
                  <a:moveTo>
                    <a:pt x="2744" y="1156"/>
                  </a:moveTo>
                  <a:cubicBezTo>
                    <a:pt x="2728" y="1156"/>
                    <a:pt x="2716" y="1169"/>
                    <a:pt x="2716" y="1184"/>
                  </a:cubicBezTo>
                  <a:cubicBezTo>
                    <a:pt x="2716" y="1199"/>
                    <a:pt x="2728" y="1212"/>
                    <a:pt x="2744" y="1212"/>
                  </a:cubicBezTo>
                  <a:cubicBezTo>
                    <a:pt x="2759" y="1212"/>
                    <a:pt x="2771" y="1199"/>
                    <a:pt x="2771" y="1184"/>
                  </a:cubicBezTo>
                  <a:cubicBezTo>
                    <a:pt x="2771" y="1169"/>
                    <a:pt x="2759" y="1156"/>
                    <a:pt x="2744" y="1156"/>
                  </a:cubicBezTo>
                  <a:moveTo>
                    <a:pt x="3266" y="1156"/>
                  </a:moveTo>
                  <a:cubicBezTo>
                    <a:pt x="3251" y="1156"/>
                    <a:pt x="3238" y="1169"/>
                    <a:pt x="3238" y="1184"/>
                  </a:cubicBezTo>
                  <a:cubicBezTo>
                    <a:pt x="3238" y="1199"/>
                    <a:pt x="3251" y="1212"/>
                    <a:pt x="3266" y="1212"/>
                  </a:cubicBezTo>
                  <a:cubicBezTo>
                    <a:pt x="3281" y="1212"/>
                    <a:pt x="3294" y="1199"/>
                    <a:pt x="3294" y="1184"/>
                  </a:cubicBezTo>
                  <a:cubicBezTo>
                    <a:pt x="3294" y="1169"/>
                    <a:pt x="3281" y="1156"/>
                    <a:pt x="3266" y="1156"/>
                  </a:cubicBezTo>
                  <a:moveTo>
                    <a:pt x="2874" y="1156"/>
                  </a:moveTo>
                  <a:cubicBezTo>
                    <a:pt x="2859" y="1156"/>
                    <a:pt x="2846" y="1168"/>
                    <a:pt x="2846" y="1184"/>
                  </a:cubicBezTo>
                  <a:cubicBezTo>
                    <a:pt x="2846" y="1200"/>
                    <a:pt x="2859" y="1212"/>
                    <a:pt x="2874" y="1212"/>
                  </a:cubicBezTo>
                  <a:cubicBezTo>
                    <a:pt x="2890" y="1212"/>
                    <a:pt x="2902" y="1200"/>
                    <a:pt x="2902" y="1184"/>
                  </a:cubicBezTo>
                  <a:cubicBezTo>
                    <a:pt x="2902" y="1168"/>
                    <a:pt x="2890" y="1156"/>
                    <a:pt x="2874" y="1156"/>
                  </a:cubicBezTo>
                  <a:moveTo>
                    <a:pt x="3005" y="1156"/>
                  </a:moveTo>
                  <a:cubicBezTo>
                    <a:pt x="2989" y="1156"/>
                    <a:pt x="2977" y="1168"/>
                    <a:pt x="2977" y="1184"/>
                  </a:cubicBezTo>
                  <a:cubicBezTo>
                    <a:pt x="2977" y="1200"/>
                    <a:pt x="2989" y="1212"/>
                    <a:pt x="3005" y="1212"/>
                  </a:cubicBezTo>
                  <a:cubicBezTo>
                    <a:pt x="3020" y="1212"/>
                    <a:pt x="3033" y="1200"/>
                    <a:pt x="3033" y="1184"/>
                  </a:cubicBezTo>
                  <a:cubicBezTo>
                    <a:pt x="3033" y="1168"/>
                    <a:pt x="3020" y="1156"/>
                    <a:pt x="3005" y="1156"/>
                  </a:cubicBezTo>
                  <a:moveTo>
                    <a:pt x="3135" y="1156"/>
                  </a:moveTo>
                  <a:cubicBezTo>
                    <a:pt x="3120" y="1156"/>
                    <a:pt x="3107" y="1168"/>
                    <a:pt x="3107" y="1184"/>
                  </a:cubicBezTo>
                  <a:cubicBezTo>
                    <a:pt x="3107" y="1200"/>
                    <a:pt x="3120" y="1212"/>
                    <a:pt x="3135" y="1212"/>
                  </a:cubicBezTo>
                  <a:cubicBezTo>
                    <a:pt x="3151" y="1212"/>
                    <a:pt x="3164" y="1200"/>
                    <a:pt x="3164" y="1184"/>
                  </a:cubicBezTo>
                  <a:cubicBezTo>
                    <a:pt x="3164" y="1168"/>
                    <a:pt x="3151" y="1156"/>
                    <a:pt x="3135" y="1156"/>
                  </a:cubicBezTo>
                  <a:moveTo>
                    <a:pt x="2091" y="1031"/>
                  </a:moveTo>
                  <a:cubicBezTo>
                    <a:pt x="2078" y="1031"/>
                    <a:pt x="2068" y="1041"/>
                    <a:pt x="2068" y="1053"/>
                  </a:cubicBezTo>
                  <a:cubicBezTo>
                    <a:pt x="2068" y="1066"/>
                    <a:pt x="2078" y="1075"/>
                    <a:pt x="2091" y="1075"/>
                  </a:cubicBezTo>
                  <a:cubicBezTo>
                    <a:pt x="2103" y="1075"/>
                    <a:pt x="2113" y="1066"/>
                    <a:pt x="2113" y="1053"/>
                  </a:cubicBezTo>
                  <a:cubicBezTo>
                    <a:pt x="2113" y="1041"/>
                    <a:pt x="2103" y="1031"/>
                    <a:pt x="2091" y="1031"/>
                  </a:cubicBezTo>
                  <a:moveTo>
                    <a:pt x="3919" y="1031"/>
                  </a:moveTo>
                  <a:cubicBezTo>
                    <a:pt x="3907" y="1031"/>
                    <a:pt x="3897" y="1041"/>
                    <a:pt x="3897" y="1053"/>
                  </a:cubicBezTo>
                  <a:cubicBezTo>
                    <a:pt x="3897" y="1066"/>
                    <a:pt x="3907" y="1075"/>
                    <a:pt x="3919" y="1075"/>
                  </a:cubicBezTo>
                  <a:cubicBezTo>
                    <a:pt x="3931" y="1075"/>
                    <a:pt x="3941" y="1066"/>
                    <a:pt x="3941" y="1053"/>
                  </a:cubicBezTo>
                  <a:cubicBezTo>
                    <a:pt x="3941" y="1041"/>
                    <a:pt x="3931" y="1031"/>
                    <a:pt x="3919" y="1031"/>
                  </a:cubicBezTo>
                  <a:moveTo>
                    <a:pt x="2221" y="1030"/>
                  </a:moveTo>
                  <a:cubicBezTo>
                    <a:pt x="2208" y="1030"/>
                    <a:pt x="2198" y="1041"/>
                    <a:pt x="2198" y="1053"/>
                  </a:cubicBezTo>
                  <a:cubicBezTo>
                    <a:pt x="2198" y="1066"/>
                    <a:pt x="2208" y="1077"/>
                    <a:pt x="2221" y="1077"/>
                  </a:cubicBezTo>
                  <a:cubicBezTo>
                    <a:pt x="2234" y="1077"/>
                    <a:pt x="2244" y="1066"/>
                    <a:pt x="2244" y="1053"/>
                  </a:cubicBezTo>
                  <a:cubicBezTo>
                    <a:pt x="2244" y="1041"/>
                    <a:pt x="2234" y="1030"/>
                    <a:pt x="2221" y="1030"/>
                  </a:cubicBezTo>
                  <a:moveTo>
                    <a:pt x="3788" y="1030"/>
                  </a:moveTo>
                  <a:cubicBezTo>
                    <a:pt x="3776" y="1030"/>
                    <a:pt x="3765" y="1041"/>
                    <a:pt x="3765" y="1053"/>
                  </a:cubicBezTo>
                  <a:cubicBezTo>
                    <a:pt x="3765" y="1066"/>
                    <a:pt x="3776" y="1077"/>
                    <a:pt x="3788" y="1077"/>
                  </a:cubicBezTo>
                  <a:cubicBezTo>
                    <a:pt x="3801" y="1077"/>
                    <a:pt x="3812" y="1066"/>
                    <a:pt x="3812" y="1053"/>
                  </a:cubicBezTo>
                  <a:cubicBezTo>
                    <a:pt x="3812" y="1041"/>
                    <a:pt x="3801" y="1030"/>
                    <a:pt x="3788" y="1030"/>
                  </a:cubicBezTo>
                  <a:moveTo>
                    <a:pt x="2352" y="1029"/>
                  </a:moveTo>
                  <a:cubicBezTo>
                    <a:pt x="2339" y="1029"/>
                    <a:pt x="2328" y="1040"/>
                    <a:pt x="2328" y="1053"/>
                  </a:cubicBezTo>
                  <a:cubicBezTo>
                    <a:pt x="2328" y="1067"/>
                    <a:pt x="2339" y="1077"/>
                    <a:pt x="2352" y="1077"/>
                  </a:cubicBezTo>
                  <a:cubicBezTo>
                    <a:pt x="2365" y="1077"/>
                    <a:pt x="2376" y="1067"/>
                    <a:pt x="2376" y="1053"/>
                  </a:cubicBezTo>
                  <a:cubicBezTo>
                    <a:pt x="2376" y="1040"/>
                    <a:pt x="2365" y="1029"/>
                    <a:pt x="2352" y="1029"/>
                  </a:cubicBezTo>
                  <a:moveTo>
                    <a:pt x="3658" y="1029"/>
                  </a:moveTo>
                  <a:cubicBezTo>
                    <a:pt x="3645" y="1029"/>
                    <a:pt x="3634" y="1040"/>
                    <a:pt x="3634" y="1053"/>
                  </a:cubicBezTo>
                  <a:cubicBezTo>
                    <a:pt x="3634" y="1067"/>
                    <a:pt x="3645" y="1077"/>
                    <a:pt x="3658" y="1077"/>
                  </a:cubicBezTo>
                  <a:cubicBezTo>
                    <a:pt x="3671" y="1077"/>
                    <a:pt x="3682" y="1067"/>
                    <a:pt x="3682" y="1053"/>
                  </a:cubicBezTo>
                  <a:cubicBezTo>
                    <a:pt x="3682" y="1040"/>
                    <a:pt x="3671" y="1029"/>
                    <a:pt x="3658" y="1029"/>
                  </a:cubicBezTo>
                  <a:moveTo>
                    <a:pt x="2482" y="1029"/>
                  </a:moveTo>
                  <a:cubicBezTo>
                    <a:pt x="2469" y="1029"/>
                    <a:pt x="2458" y="1040"/>
                    <a:pt x="2458" y="1053"/>
                  </a:cubicBezTo>
                  <a:cubicBezTo>
                    <a:pt x="2458" y="1067"/>
                    <a:pt x="2469" y="1078"/>
                    <a:pt x="2482" y="1078"/>
                  </a:cubicBezTo>
                  <a:cubicBezTo>
                    <a:pt x="2496" y="1078"/>
                    <a:pt x="2507" y="1067"/>
                    <a:pt x="2507" y="1053"/>
                  </a:cubicBezTo>
                  <a:cubicBezTo>
                    <a:pt x="2507" y="1040"/>
                    <a:pt x="2496" y="1029"/>
                    <a:pt x="2482" y="1029"/>
                  </a:cubicBezTo>
                  <a:moveTo>
                    <a:pt x="3527" y="1028"/>
                  </a:moveTo>
                  <a:cubicBezTo>
                    <a:pt x="3513" y="1028"/>
                    <a:pt x="3502" y="1040"/>
                    <a:pt x="3502" y="1053"/>
                  </a:cubicBezTo>
                  <a:cubicBezTo>
                    <a:pt x="3502" y="1067"/>
                    <a:pt x="3513" y="1078"/>
                    <a:pt x="3527" y="1078"/>
                  </a:cubicBezTo>
                  <a:cubicBezTo>
                    <a:pt x="3541" y="1078"/>
                    <a:pt x="3552" y="1067"/>
                    <a:pt x="3552" y="1053"/>
                  </a:cubicBezTo>
                  <a:cubicBezTo>
                    <a:pt x="3552" y="1040"/>
                    <a:pt x="3541" y="1028"/>
                    <a:pt x="3527" y="1028"/>
                  </a:cubicBezTo>
                  <a:moveTo>
                    <a:pt x="2613" y="1028"/>
                  </a:moveTo>
                  <a:cubicBezTo>
                    <a:pt x="2599" y="1028"/>
                    <a:pt x="2588" y="1039"/>
                    <a:pt x="2588" y="1053"/>
                  </a:cubicBezTo>
                  <a:cubicBezTo>
                    <a:pt x="2588" y="1067"/>
                    <a:pt x="2599" y="1079"/>
                    <a:pt x="2613" y="1079"/>
                  </a:cubicBezTo>
                  <a:cubicBezTo>
                    <a:pt x="2627" y="1079"/>
                    <a:pt x="2638" y="1067"/>
                    <a:pt x="2638" y="1053"/>
                  </a:cubicBezTo>
                  <a:cubicBezTo>
                    <a:pt x="2638" y="1039"/>
                    <a:pt x="2627" y="1028"/>
                    <a:pt x="2613" y="1028"/>
                  </a:cubicBezTo>
                  <a:moveTo>
                    <a:pt x="3397" y="1028"/>
                  </a:moveTo>
                  <a:cubicBezTo>
                    <a:pt x="3383" y="1028"/>
                    <a:pt x="3371" y="1039"/>
                    <a:pt x="3371" y="1053"/>
                  </a:cubicBezTo>
                  <a:cubicBezTo>
                    <a:pt x="3371" y="1067"/>
                    <a:pt x="3383" y="1079"/>
                    <a:pt x="3397" y="1079"/>
                  </a:cubicBezTo>
                  <a:cubicBezTo>
                    <a:pt x="3411" y="1079"/>
                    <a:pt x="3422" y="1067"/>
                    <a:pt x="3422" y="1053"/>
                  </a:cubicBezTo>
                  <a:cubicBezTo>
                    <a:pt x="3422" y="1039"/>
                    <a:pt x="3411" y="1028"/>
                    <a:pt x="3397" y="1028"/>
                  </a:cubicBezTo>
                  <a:moveTo>
                    <a:pt x="2744" y="1027"/>
                  </a:moveTo>
                  <a:cubicBezTo>
                    <a:pt x="2729" y="1027"/>
                    <a:pt x="2718" y="1039"/>
                    <a:pt x="2718" y="1053"/>
                  </a:cubicBezTo>
                  <a:cubicBezTo>
                    <a:pt x="2718" y="1068"/>
                    <a:pt x="2729" y="1079"/>
                    <a:pt x="2744" y="1079"/>
                  </a:cubicBezTo>
                  <a:cubicBezTo>
                    <a:pt x="2758" y="1079"/>
                    <a:pt x="2770" y="1068"/>
                    <a:pt x="2770" y="1053"/>
                  </a:cubicBezTo>
                  <a:cubicBezTo>
                    <a:pt x="2770" y="1039"/>
                    <a:pt x="2758" y="1027"/>
                    <a:pt x="2744" y="1027"/>
                  </a:cubicBezTo>
                  <a:moveTo>
                    <a:pt x="2874" y="1027"/>
                  </a:moveTo>
                  <a:cubicBezTo>
                    <a:pt x="2860" y="1027"/>
                    <a:pt x="2848" y="1039"/>
                    <a:pt x="2848" y="1053"/>
                  </a:cubicBezTo>
                  <a:cubicBezTo>
                    <a:pt x="2848" y="1068"/>
                    <a:pt x="2860" y="1079"/>
                    <a:pt x="2874" y="1079"/>
                  </a:cubicBezTo>
                  <a:cubicBezTo>
                    <a:pt x="2889" y="1079"/>
                    <a:pt x="2900" y="1068"/>
                    <a:pt x="2900" y="1053"/>
                  </a:cubicBezTo>
                  <a:cubicBezTo>
                    <a:pt x="2900" y="1039"/>
                    <a:pt x="2889" y="1027"/>
                    <a:pt x="2874" y="1027"/>
                  </a:cubicBezTo>
                  <a:moveTo>
                    <a:pt x="3266" y="1027"/>
                  </a:moveTo>
                  <a:cubicBezTo>
                    <a:pt x="3252" y="1027"/>
                    <a:pt x="3240" y="1039"/>
                    <a:pt x="3240" y="1053"/>
                  </a:cubicBezTo>
                  <a:cubicBezTo>
                    <a:pt x="3240" y="1068"/>
                    <a:pt x="3252" y="1079"/>
                    <a:pt x="3266" y="1079"/>
                  </a:cubicBezTo>
                  <a:cubicBezTo>
                    <a:pt x="3280" y="1079"/>
                    <a:pt x="3292" y="1068"/>
                    <a:pt x="3292" y="1053"/>
                  </a:cubicBezTo>
                  <a:cubicBezTo>
                    <a:pt x="3292" y="1039"/>
                    <a:pt x="3280" y="1027"/>
                    <a:pt x="3266" y="1027"/>
                  </a:cubicBezTo>
                  <a:moveTo>
                    <a:pt x="3005" y="1027"/>
                  </a:moveTo>
                  <a:cubicBezTo>
                    <a:pt x="2990" y="1027"/>
                    <a:pt x="2978" y="1039"/>
                    <a:pt x="2978" y="1053"/>
                  </a:cubicBezTo>
                  <a:cubicBezTo>
                    <a:pt x="2978" y="1068"/>
                    <a:pt x="2990" y="1080"/>
                    <a:pt x="3005" y="1080"/>
                  </a:cubicBezTo>
                  <a:cubicBezTo>
                    <a:pt x="3019" y="1080"/>
                    <a:pt x="3031" y="1068"/>
                    <a:pt x="3031" y="1053"/>
                  </a:cubicBezTo>
                  <a:cubicBezTo>
                    <a:pt x="3031" y="1039"/>
                    <a:pt x="3019" y="1027"/>
                    <a:pt x="3005" y="1027"/>
                  </a:cubicBezTo>
                  <a:moveTo>
                    <a:pt x="3135" y="1027"/>
                  </a:moveTo>
                  <a:cubicBezTo>
                    <a:pt x="3121" y="1027"/>
                    <a:pt x="3109" y="1039"/>
                    <a:pt x="3109" y="1053"/>
                  </a:cubicBezTo>
                  <a:cubicBezTo>
                    <a:pt x="3109" y="1068"/>
                    <a:pt x="3121" y="1080"/>
                    <a:pt x="3135" y="1080"/>
                  </a:cubicBezTo>
                  <a:cubicBezTo>
                    <a:pt x="3150" y="1080"/>
                    <a:pt x="3162" y="1068"/>
                    <a:pt x="3162" y="1053"/>
                  </a:cubicBezTo>
                  <a:cubicBezTo>
                    <a:pt x="3162" y="1039"/>
                    <a:pt x="3150" y="1027"/>
                    <a:pt x="3135" y="1027"/>
                  </a:cubicBezTo>
                  <a:moveTo>
                    <a:pt x="2091" y="902"/>
                  </a:moveTo>
                  <a:cubicBezTo>
                    <a:pt x="2079" y="902"/>
                    <a:pt x="2070" y="912"/>
                    <a:pt x="2070" y="923"/>
                  </a:cubicBezTo>
                  <a:cubicBezTo>
                    <a:pt x="2070" y="934"/>
                    <a:pt x="2079" y="943"/>
                    <a:pt x="2091" y="943"/>
                  </a:cubicBezTo>
                  <a:cubicBezTo>
                    <a:pt x="2102" y="943"/>
                    <a:pt x="2111" y="934"/>
                    <a:pt x="2111" y="923"/>
                  </a:cubicBezTo>
                  <a:cubicBezTo>
                    <a:pt x="2111" y="912"/>
                    <a:pt x="2102" y="902"/>
                    <a:pt x="2091" y="902"/>
                  </a:cubicBezTo>
                  <a:moveTo>
                    <a:pt x="3919" y="902"/>
                  </a:moveTo>
                  <a:cubicBezTo>
                    <a:pt x="3908" y="902"/>
                    <a:pt x="3899" y="912"/>
                    <a:pt x="3899" y="923"/>
                  </a:cubicBezTo>
                  <a:cubicBezTo>
                    <a:pt x="3899" y="934"/>
                    <a:pt x="3908" y="943"/>
                    <a:pt x="3919" y="943"/>
                  </a:cubicBezTo>
                  <a:cubicBezTo>
                    <a:pt x="3930" y="943"/>
                    <a:pt x="3939" y="934"/>
                    <a:pt x="3939" y="923"/>
                  </a:cubicBezTo>
                  <a:cubicBezTo>
                    <a:pt x="3939" y="912"/>
                    <a:pt x="3930" y="902"/>
                    <a:pt x="3919" y="902"/>
                  </a:cubicBezTo>
                  <a:moveTo>
                    <a:pt x="2221" y="901"/>
                  </a:moveTo>
                  <a:cubicBezTo>
                    <a:pt x="2209" y="901"/>
                    <a:pt x="2200" y="911"/>
                    <a:pt x="2200" y="923"/>
                  </a:cubicBezTo>
                  <a:cubicBezTo>
                    <a:pt x="2200" y="935"/>
                    <a:pt x="2209" y="944"/>
                    <a:pt x="2221" y="944"/>
                  </a:cubicBezTo>
                  <a:cubicBezTo>
                    <a:pt x="2233" y="944"/>
                    <a:pt x="2243" y="935"/>
                    <a:pt x="2243" y="923"/>
                  </a:cubicBezTo>
                  <a:cubicBezTo>
                    <a:pt x="2243" y="911"/>
                    <a:pt x="2233" y="901"/>
                    <a:pt x="2221" y="901"/>
                  </a:cubicBezTo>
                  <a:moveTo>
                    <a:pt x="3788" y="901"/>
                  </a:moveTo>
                  <a:cubicBezTo>
                    <a:pt x="3777" y="901"/>
                    <a:pt x="3767" y="911"/>
                    <a:pt x="3767" y="923"/>
                  </a:cubicBezTo>
                  <a:cubicBezTo>
                    <a:pt x="3767" y="935"/>
                    <a:pt x="3777" y="944"/>
                    <a:pt x="3788" y="944"/>
                  </a:cubicBezTo>
                  <a:cubicBezTo>
                    <a:pt x="3800" y="944"/>
                    <a:pt x="3810" y="935"/>
                    <a:pt x="3810" y="923"/>
                  </a:cubicBezTo>
                  <a:cubicBezTo>
                    <a:pt x="3810" y="911"/>
                    <a:pt x="3800" y="901"/>
                    <a:pt x="3788" y="901"/>
                  </a:cubicBezTo>
                  <a:moveTo>
                    <a:pt x="2352" y="901"/>
                  </a:moveTo>
                  <a:cubicBezTo>
                    <a:pt x="2340" y="901"/>
                    <a:pt x="2330" y="911"/>
                    <a:pt x="2330" y="923"/>
                  </a:cubicBezTo>
                  <a:cubicBezTo>
                    <a:pt x="2330" y="935"/>
                    <a:pt x="2340" y="945"/>
                    <a:pt x="2352" y="945"/>
                  </a:cubicBezTo>
                  <a:cubicBezTo>
                    <a:pt x="2364" y="945"/>
                    <a:pt x="2374" y="935"/>
                    <a:pt x="2374" y="923"/>
                  </a:cubicBezTo>
                  <a:cubicBezTo>
                    <a:pt x="2374" y="911"/>
                    <a:pt x="2364" y="901"/>
                    <a:pt x="2352" y="901"/>
                  </a:cubicBezTo>
                  <a:moveTo>
                    <a:pt x="3658" y="901"/>
                  </a:moveTo>
                  <a:cubicBezTo>
                    <a:pt x="3646" y="901"/>
                    <a:pt x="3636" y="911"/>
                    <a:pt x="3636" y="923"/>
                  </a:cubicBezTo>
                  <a:cubicBezTo>
                    <a:pt x="3636" y="935"/>
                    <a:pt x="3646" y="945"/>
                    <a:pt x="3658" y="945"/>
                  </a:cubicBezTo>
                  <a:cubicBezTo>
                    <a:pt x="3670" y="945"/>
                    <a:pt x="3680" y="935"/>
                    <a:pt x="3680" y="923"/>
                  </a:cubicBezTo>
                  <a:cubicBezTo>
                    <a:pt x="3680" y="911"/>
                    <a:pt x="3670" y="901"/>
                    <a:pt x="3658" y="901"/>
                  </a:cubicBezTo>
                  <a:moveTo>
                    <a:pt x="2482" y="900"/>
                  </a:moveTo>
                  <a:cubicBezTo>
                    <a:pt x="2470" y="900"/>
                    <a:pt x="2460" y="910"/>
                    <a:pt x="2460" y="923"/>
                  </a:cubicBezTo>
                  <a:cubicBezTo>
                    <a:pt x="2460" y="935"/>
                    <a:pt x="2470" y="946"/>
                    <a:pt x="2482" y="946"/>
                  </a:cubicBezTo>
                  <a:cubicBezTo>
                    <a:pt x="2495" y="946"/>
                    <a:pt x="2505" y="935"/>
                    <a:pt x="2505" y="923"/>
                  </a:cubicBezTo>
                  <a:cubicBezTo>
                    <a:pt x="2505" y="910"/>
                    <a:pt x="2495" y="900"/>
                    <a:pt x="2482" y="900"/>
                  </a:cubicBezTo>
                  <a:moveTo>
                    <a:pt x="3527" y="900"/>
                  </a:moveTo>
                  <a:cubicBezTo>
                    <a:pt x="3515" y="900"/>
                    <a:pt x="3504" y="910"/>
                    <a:pt x="3504" y="923"/>
                  </a:cubicBezTo>
                  <a:cubicBezTo>
                    <a:pt x="3504" y="935"/>
                    <a:pt x="3515" y="946"/>
                    <a:pt x="3527" y="946"/>
                  </a:cubicBezTo>
                  <a:cubicBezTo>
                    <a:pt x="3540" y="946"/>
                    <a:pt x="3550" y="935"/>
                    <a:pt x="3550" y="923"/>
                  </a:cubicBezTo>
                  <a:cubicBezTo>
                    <a:pt x="3550" y="910"/>
                    <a:pt x="3540" y="900"/>
                    <a:pt x="3527" y="900"/>
                  </a:cubicBezTo>
                  <a:moveTo>
                    <a:pt x="2613" y="899"/>
                  </a:moveTo>
                  <a:cubicBezTo>
                    <a:pt x="2600" y="899"/>
                    <a:pt x="2589" y="910"/>
                    <a:pt x="2589" y="923"/>
                  </a:cubicBezTo>
                  <a:cubicBezTo>
                    <a:pt x="2589" y="936"/>
                    <a:pt x="2600" y="946"/>
                    <a:pt x="2613" y="946"/>
                  </a:cubicBezTo>
                  <a:cubicBezTo>
                    <a:pt x="2626" y="946"/>
                    <a:pt x="2637" y="936"/>
                    <a:pt x="2637" y="923"/>
                  </a:cubicBezTo>
                  <a:cubicBezTo>
                    <a:pt x="2637" y="910"/>
                    <a:pt x="2626" y="899"/>
                    <a:pt x="2613" y="899"/>
                  </a:cubicBezTo>
                  <a:moveTo>
                    <a:pt x="3397" y="899"/>
                  </a:moveTo>
                  <a:cubicBezTo>
                    <a:pt x="3384" y="899"/>
                    <a:pt x="3373" y="910"/>
                    <a:pt x="3373" y="923"/>
                  </a:cubicBezTo>
                  <a:cubicBezTo>
                    <a:pt x="3373" y="936"/>
                    <a:pt x="3384" y="946"/>
                    <a:pt x="3397" y="946"/>
                  </a:cubicBezTo>
                  <a:cubicBezTo>
                    <a:pt x="3410" y="946"/>
                    <a:pt x="3420" y="936"/>
                    <a:pt x="3420" y="923"/>
                  </a:cubicBezTo>
                  <a:cubicBezTo>
                    <a:pt x="3420" y="910"/>
                    <a:pt x="3410" y="899"/>
                    <a:pt x="3397" y="899"/>
                  </a:cubicBezTo>
                  <a:moveTo>
                    <a:pt x="2744" y="899"/>
                  </a:moveTo>
                  <a:cubicBezTo>
                    <a:pt x="2730" y="899"/>
                    <a:pt x="2720" y="910"/>
                    <a:pt x="2720" y="923"/>
                  </a:cubicBezTo>
                  <a:cubicBezTo>
                    <a:pt x="2720" y="936"/>
                    <a:pt x="2730" y="947"/>
                    <a:pt x="2744" y="947"/>
                  </a:cubicBezTo>
                  <a:cubicBezTo>
                    <a:pt x="2757" y="947"/>
                    <a:pt x="2767" y="936"/>
                    <a:pt x="2767" y="923"/>
                  </a:cubicBezTo>
                  <a:cubicBezTo>
                    <a:pt x="2767" y="910"/>
                    <a:pt x="2757" y="899"/>
                    <a:pt x="2744" y="899"/>
                  </a:cubicBezTo>
                  <a:moveTo>
                    <a:pt x="3266" y="899"/>
                  </a:moveTo>
                  <a:cubicBezTo>
                    <a:pt x="3253" y="899"/>
                    <a:pt x="3242" y="910"/>
                    <a:pt x="3242" y="923"/>
                  </a:cubicBezTo>
                  <a:cubicBezTo>
                    <a:pt x="3242" y="936"/>
                    <a:pt x="3253" y="947"/>
                    <a:pt x="3266" y="947"/>
                  </a:cubicBezTo>
                  <a:cubicBezTo>
                    <a:pt x="3279" y="947"/>
                    <a:pt x="3290" y="936"/>
                    <a:pt x="3290" y="923"/>
                  </a:cubicBezTo>
                  <a:cubicBezTo>
                    <a:pt x="3290" y="910"/>
                    <a:pt x="3279" y="899"/>
                    <a:pt x="3266" y="899"/>
                  </a:cubicBezTo>
                  <a:moveTo>
                    <a:pt x="2874" y="898"/>
                  </a:moveTo>
                  <a:cubicBezTo>
                    <a:pt x="2861" y="898"/>
                    <a:pt x="2850" y="909"/>
                    <a:pt x="2850" y="923"/>
                  </a:cubicBezTo>
                  <a:cubicBezTo>
                    <a:pt x="2850" y="936"/>
                    <a:pt x="2861" y="947"/>
                    <a:pt x="2874" y="947"/>
                  </a:cubicBezTo>
                  <a:cubicBezTo>
                    <a:pt x="2888" y="947"/>
                    <a:pt x="2898" y="936"/>
                    <a:pt x="2898" y="923"/>
                  </a:cubicBezTo>
                  <a:cubicBezTo>
                    <a:pt x="2898" y="909"/>
                    <a:pt x="2888" y="898"/>
                    <a:pt x="2874" y="898"/>
                  </a:cubicBezTo>
                  <a:moveTo>
                    <a:pt x="3005" y="898"/>
                  </a:moveTo>
                  <a:cubicBezTo>
                    <a:pt x="2991" y="898"/>
                    <a:pt x="2981" y="909"/>
                    <a:pt x="2981" y="923"/>
                  </a:cubicBezTo>
                  <a:cubicBezTo>
                    <a:pt x="2981" y="936"/>
                    <a:pt x="2991" y="947"/>
                    <a:pt x="3005" y="947"/>
                  </a:cubicBezTo>
                  <a:cubicBezTo>
                    <a:pt x="3018" y="947"/>
                    <a:pt x="3029" y="936"/>
                    <a:pt x="3029" y="923"/>
                  </a:cubicBezTo>
                  <a:cubicBezTo>
                    <a:pt x="3029" y="909"/>
                    <a:pt x="3018" y="898"/>
                    <a:pt x="3005" y="898"/>
                  </a:cubicBezTo>
                  <a:moveTo>
                    <a:pt x="3135" y="898"/>
                  </a:moveTo>
                  <a:cubicBezTo>
                    <a:pt x="3122" y="898"/>
                    <a:pt x="3111" y="909"/>
                    <a:pt x="3111" y="923"/>
                  </a:cubicBezTo>
                  <a:cubicBezTo>
                    <a:pt x="3111" y="936"/>
                    <a:pt x="3122" y="947"/>
                    <a:pt x="3135" y="947"/>
                  </a:cubicBezTo>
                  <a:cubicBezTo>
                    <a:pt x="3149" y="947"/>
                    <a:pt x="3160" y="936"/>
                    <a:pt x="3160" y="923"/>
                  </a:cubicBezTo>
                  <a:cubicBezTo>
                    <a:pt x="3160" y="909"/>
                    <a:pt x="3149" y="898"/>
                    <a:pt x="3135" y="898"/>
                  </a:cubicBezTo>
                  <a:moveTo>
                    <a:pt x="2091" y="774"/>
                  </a:moveTo>
                  <a:cubicBezTo>
                    <a:pt x="2080" y="774"/>
                    <a:pt x="2072" y="782"/>
                    <a:pt x="2072" y="792"/>
                  </a:cubicBezTo>
                  <a:cubicBezTo>
                    <a:pt x="2072" y="802"/>
                    <a:pt x="2080" y="811"/>
                    <a:pt x="2091" y="811"/>
                  </a:cubicBezTo>
                  <a:cubicBezTo>
                    <a:pt x="2101" y="811"/>
                    <a:pt x="2109" y="802"/>
                    <a:pt x="2109" y="792"/>
                  </a:cubicBezTo>
                  <a:cubicBezTo>
                    <a:pt x="2109" y="782"/>
                    <a:pt x="2101" y="774"/>
                    <a:pt x="2091" y="774"/>
                  </a:cubicBezTo>
                  <a:moveTo>
                    <a:pt x="3919" y="774"/>
                  </a:moveTo>
                  <a:cubicBezTo>
                    <a:pt x="3909" y="774"/>
                    <a:pt x="3901" y="782"/>
                    <a:pt x="3901" y="792"/>
                  </a:cubicBezTo>
                  <a:cubicBezTo>
                    <a:pt x="3901" y="802"/>
                    <a:pt x="3909" y="811"/>
                    <a:pt x="3919" y="811"/>
                  </a:cubicBezTo>
                  <a:cubicBezTo>
                    <a:pt x="3929" y="811"/>
                    <a:pt x="3938" y="802"/>
                    <a:pt x="3938" y="792"/>
                  </a:cubicBezTo>
                  <a:cubicBezTo>
                    <a:pt x="3938" y="782"/>
                    <a:pt x="3929" y="774"/>
                    <a:pt x="3919" y="774"/>
                  </a:cubicBezTo>
                  <a:moveTo>
                    <a:pt x="2221" y="773"/>
                  </a:moveTo>
                  <a:cubicBezTo>
                    <a:pt x="2210" y="773"/>
                    <a:pt x="2202" y="781"/>
                    <a:pt x="2202" y="792"/>
                  </a:cubicBezTo>
                  <a:cubicBezTo>
                    <a:pt x="2202" y="803"/>
                    <a:pt x="2210" y="812"/>
                    <a:pt x="2221" y="812"/>
                  </a:cubicBezTo>
                  <a:cubicBezTo>
                    <a:pt x="2232" y="812"/>
                    <a:pt x="2241" y="803"/>
                    <a:pt x="2241" y="792"/>
                  </a:cubicBezTo>
                  <a:cubicBezTo>
                    <a:pt x="2241" y="781"/>
                    <a:pt x="2232" y="773"/>
                    <a:pt x="2221" y="773"/>
                  </a:cubicBezTo>
                  <a:moveTo>
                    <a:pt x="3788" y="773"/>
                  </a:moveTo>
                  <a:cubicBezTo>
                    <a:pt x="3778" y="773"/>
                    <a:pt x="3769" y="781"/>
                    <a:pt x="3769" y="792"/>
                  </a:cubicBezTo>
                  <a:cubicBezTo>
                    <a:pt x="3769" y="803"/>
                    <a:pt x="3778" y="812"/>
                    <a:pt x="3788" y="812"/>
                  </a:cubicBezTo>
                  <a:cubicBezTo>
                    <a:pt x="3799" y="812"/>
                    <a:pt x="3808" y="803"/>
                    <a:pt x="3808" y="792"/>
                  </a:cubicBezTo>
                  <a:cubicBezTo>
                    <a:pt x="3808" y="781"/>
                    <a:pt x="3799" y="773"/>
                    <a:pt x="3788" y="773"/>
                  </a:cubicBezTo>
                  <a:moveTo>
                    <a:pt x="2352" y="772"/>
                  </a:moveTo>
                  <a:cubicBezTo>
                    <a:pt x="2341" y="772"/>
                    <a:pt x="2331" y="781"/>
                    <a:pt x="2331" y="792"/>
                  </a:cubicBezTo>
                  <a:cubicBezTo>
                    <a:pt x="2331" y="803"/>
                    <a:pt x="2341" y="812"/>
                    <a:pt x="2352" y="812"/>
                  </a:cubicBezTo>
                  <a:cubicBezTo>
                    <a:pt x="2363" y="812"/>
                    <a:pt x="2372" y="803"/>
                    <a:pt x="2372" y="792"/>
                  </a:cubicBezTo>
                  <a:cubicBezTo>
                    <a:pt x="2372" y="781"/>
                    <a:pt x="2363" y="772"/>
                    <a:pt x="2352" y="772"/>
                  </a:cubicBezTo>
                  <a:moveTo>
                    <a:pt x="3658" y="772"/>
                  </a:moveTo>
                  <a:cubicBezTo>
                    <a:pt x="3647" y="772"/>
                    <a:pt x="3638" y="781"/>
                    <a:pt x="3638" y="792"/>
                  </a:cubicBezTo>
                  <a:cubicBezTo>
                    <a:pt x="3638" y="803"/>
                    <a:pt x="3647" y="812"/>
                    <a:pt x="3658" y="812"/>
                  </a:cubicBezTo>
                  <a:cubicBezTo>
                    <a:pt x="3669" y="812"/>
                    <a:pt x="3678" y="803"/>
                    <a:pt x="3678" y="792"/>
                  </a:cubicBezTo>
                  <a:cubicBezTo>
                    <a:pt x="3678" y="781"/>
                    <a:pt x="3669" y="772"/>
                    <a:pt x="3658" y="772"/>
                  </a:cubicBezTo>
                  <a:moveTo>
                    <a:pt x="2482" y="771"/>
                  </a:moveTo>
                  <a:cubicBezTo>
                    <a:pt x="2471" y="771"/>
                    <a:pt x="2461" y="781"/>
                    <a:pt x="2461" y="792"/>
                  </a:cubicBezTo>
                  <a:cubicBezTo>
                    <a:pt x="2461" y="804"/>
                    <a:pt x="2471" y="813"/>
                    <a:pt x="2482" y="813"/>
                  </a:cubicBezTo>
                  <a:cubicBezTo>
                    <a:pt x="2494" y="813"/>
                    <a:pt x="2503" y="804"/>
                    <a:pt x="2503" y="792"/>
                  </a:cubicBezTo>
                  <a:cubicBezTo>
                    <a:pt x="2503" y="781"/>
                    <a:pt x="2494" y="771"/>
                    <a:pt x="2482" y="771"/>
                  </a:cubicBezTo>
                  <a:moveTo>
                    <a:pt x="3527" y="771"/>
                  </a:moveTo>
                  <a:cubicBezTo>
                    <a:pt x="3516" y="771"/>
                    <a:pt x="3506" y="781"/>
                    <a:pt x="3506" y="792"/>
                  </a:cubicBezTo>
                  <a:cubicBezTo>
                    <a:pt x="3506" y="804"/>
                    <a:pt x="3516" y="813"/>
                    <a:pt x="3527" y="813"/>
                  </a:cubicBezTo>
                  <a:cubicBezTo>
                    <a:pt x="3539" y="813"/>
                    <a:pt x="3548" y="804"/>
                    <a:pt x="3548" y="792"/>
                  </a:cubicBezTo>
                  <a:cubicBezTo>
                    <a:pt x="3548" y="781"/>
                    <a:pt x="3539" y="771"/>
                    <a:pt x="3527" y="771"/>
                  </a:cubicBezTo>
                  <a:moveTo>
                    <a:pt x="2613" y="770"/>
                  </a:moveTo>
                  <a:cubicBezTo>
                    <a:pt x="2601" y="770"/>
                    <a:pt x="2591" y="780"/>
                    <a:pt x="2591" y="792"/>
                  </a:cubicBezTo>
                  <a:cubicBezTo>
                    <a:pt x="2591" y="804"/>
                    <a:pt x="2601" y="814"/>
                    <a:pt x="2613" y="814"/>
                  </a:cubicBezTo>
                  <a:cubicBezTo>
                    <a:pt x="2625" y="814"/>
                    <a:pt x="2635" y="804"/>
                    <a:pt x="2635" y="792"/>
                  </a:cubicBezTo>
                  <a:cubicBezTo>
                    <a:pt x="2635" y="780"/>
                    <a:pt x="2625" y="770"/>
                    <a:pt x="2613" y="770"/>
                  </a:cubicBezTo>
                  <a:moveTo>
                    <a:pt x="3397" y="770"/>
                  </a:moveTo>
                  <a:cubicBezTo>
                    <a:pt x="3385" y="770"/>
                    <a:pt x="3375" y="780"/>
                    <a:pt x="3375" y="792"/>
                  </a:cubicBezTo>
                  <a:cubicBezTo>
                    <a:pt x="3375" y="804"/>
                    <a:pt x="3385" y="814"/>
                    <a:pt x="3397" y="814"/>
                  </a:cubicBezTo>
                  <a:cubicBezTo>
                    <a:pt x="3409" y="814"/>
                    <a:pt x="3418" y="804"/>
                    <a:pt x="3418" y="792"/>
                  </a:cubicBezTo>
                  <a:cubicBezTo>
                    <a:pt x="3418" y="780"/>
                    <a:pt x="3409" y="770"/>
                    <a:pt x="3397" y="770"/>
                  </a:cubicBezTo>
                  <a:moveTo>
                    <a:pt x="2744" y="770"/>
                  </a:moveTo>
                  <a:cubicBezTo>
                    <a:pt x="2731" y="770"/>
                    <a:pt x="2722" y="780"/>
                    <a:pt x="2722" y="792"/>
                  </a:cubicBezTo>
                  <a:cubicBezTo>
                    <a:pt x="2722" y="804"/>
                    <a:pt x="2731" y="814"/>
                    <a:pt x="2744" y="814"/>
                  </a:cubicBezTo>
                  <a:cubicBezTo>
                    <a:pt x="2756" y="814"/>
                    <a:pt x="2766" y="804"/>
                    <a:pt x="2766" y="792"/>
                  </a:cubicBezTo>
                  <a:cubicBezTo>
                    <a:pt x="2766" y="780"/>
                    <a:pt x="2756" y="770"/>
                    <a:pt x="2744" y="770"/>
                  </a:cubicBezTo>
                  <a:moveTo>
                    <a:pt x="2874" y="770"/>
                  </a:moveTo>
                  <a:cubicBezTo>
                    <a:pt x="2862" y="770"/>
                    <a:pt x="2852" y="780"/>
                    <a:pt x="2852" y="792"/>
                  </a:cubicBezTo>
                  <a:cubicBezTo>
                    <a:pt x="2852" y="804"/>
                    <a:pt x="2862" y="814"/>
                    <a:pt x="2874" y="814"/>
                  </a:cubicBezTo>
                  <a:cubicBezTo>
                    <a:pt x="2886" y="814"/>
                    <a:pt x="2896" y="804"/>
                    <a:pt x="2896" y="792"/>
                  </a:cubicBezTo>
                  <a:cubicBezTo>
                    <a:pt x="2896" y="780"/>
                    <a:pt x="2886" y="770"/>
                    <a:pt x="2874" y="770"/>
                  </a:cubicBezTo>
                  <a:moveTo>
                    <a:pt x="3266" y="770"/>
                  </a:moveTo>
                  <a:cubicBezTo>
                    <a:pt x="3254" y="770"/>
                    <a:pt x="3244" y="780"/>
                    <a:pt x="3244" y="792"/>
                  </a:cubicBezTo>
                  <a:cubicBezTo>
                    <a:pt x="3244" y="804"/>
                    <a:pt x="3254" y="814"/>
                    <a:pt x="3266" y="814"/>
                  </a:cubicBezTo>
                  <a:cubicBezTo>
                    <a:pt x="3278" y="814"/>
                    <a:pt x="3288" y="804"/>
                    <a:pt x="3288" y="792"/>
                  </a:cubicBezTo>
                  <a:cubicBezTo>
                    <a:pt x="3288" y="780"/>
                    <a:pt x="3278" y="770"/>
                    <a:pt x="3266" y="770"/>
                  </a:cubicBezTo>
                  <a:moveTo>
                    <a:pt x="3005" y="770"/>
                  </a:moveTo>
                  <a:cubicBezTo>
                    <a:pt x="2992" y="770"/>
                    <a:pt x="2982" y="780"/>
                    <a:pt x="2982" y="792"/>
                  </a:cubicBezTo>
                  <a:cubicBezTo>
                    <a:pt x="2982" y="805"/>
                    <a:pt x="2992" y="815"/>
                    <a:pt x="3005" y="815"/>
                  </a:cubicBezTo>
                  <a:cubicBezTo>
                    <a:pt x="3017" y="815"/>
                    <a:pt x="3027" y="805"/>
                    <a:pt x="3027" y="792"/>
                  </a:cubicBezTo>
                  <a:cubicBezTo>
                    <a:pt x="3027" y="780"/>
                    <a:pt x="3017" y="770"/>
                    <a:pt x="3005" y="770"/>
                  </a:cubicBezTo>
                  <a:moveTo>
                    <a:pt x="3135" y="770"/>
                  </a:moveTo>
                  <a:cubicBezTo>
                    <a:pt x="3123" y="770"/>
                    <a:pt x="3113" y="780"/>
                    <a:pt x="3113" y="792"/>
                  </a:cubicBezTo>
                  <a:cubicBezTo>
                    <a:pt x="3113" y="805"/>
                    <a:pt x="3123" y="815"/>
                    <a:pt x="3135" y="815"/>
                  </a:cubicBezTo>
                  <a:cubicBezTo>
                    <a:pt x="3148" y="815"/>
                    <a:pt x="3158" y="805"/>
                    <a:pt x="3158" y="792"/>
                  </a:cubicBezTo>
                  <a:cubicBezTo>
                    <a:pt x="3158" y="780"/>
                    <a:pt x="3148" y="770"/>
                    <a:pt x="3135" y="770"/>
                  </a:cubicBezTo>
                  <a:moveTo>
                    <a:pt x="2091" y="645"/>
                  </a:moveTo>
                  <a:cubicBezTo>
                    <a:pt x="2081" y="645"/>
                    <a:pt x="2074" y="652"/>
                    <a:pt x="2074" y="662"/>
                  </a:cubicBezTo>
                  <a:cubicBezTo>
                    <a:pt x="2074" y="671"/>
                    <a:pt x="2081" y="678"/>
                    <a:pt x="2091" y="678"/>
                  </a:cubicBezTo>
                  <a:cubicBezTo>
                    <a:pt x="2100" y="678"/>
                    <a:pt x="2107" y="671"/>
                    <a:pt x="2107" y="662"/>
                  </a:cubicBezTo>
                  <a:cubicBezTo>
                    <a:pt x="2107" y="652"/>
                    <a:pt x="2100" y="645"/>
                    <a:pt x="2091" y="645"/>
                  </a:cubicBezTo>
                  <a:moveTo>
                    <a:pt x="3919" y="645"/>
                  </a:moveTo>
                  <a:cubicBezTo>
                    <a:pt x="3910" y="645"/>
                    <a:pt x="3902" y="652"/>
                    <a:pt x="3902" y="662"/>
                  </a:cubicBezTo>
                  <a:cubicBezTo>
                    <a:pt x="3902" y="671"/>
                    <a:pt x="3910" y="679"/>
                    <a:pt x="3919" y="679"/>
                  </a:cubicBezTo>
                  <a:cubicBezTo>
                    <a:pt x="3928" y="679"/>
                    <a:pt x="3936" y="671"/>
                    <a:pt x="3936" y="662"/>
                  </a:cubicBezTo>
                  <a:cubicBezTo>
                    <a:pt x="3936" y="652"/>
                    <a:pt x="3928" y="645"/>
                    <a:pt x="3919" y="645"/>
                  </a:cubicBezTo>
                  <a:moveTo>
                    <a:pt x="2221" y="644"/>
                  </a:moveTo>
                  <a:cubicBezTo>
                    <a:pt x="2211" y="644"/>
                    <a:pt x="2203" y="652"/>
                    <a:pt x="2203" y="662"/>
                  </a:cubicBezTo>
                  <a:cubicBezTo>
                    <a:pt x="2203" y="671"/>
                    <a:pt x="2211" y="679"/>
                    <a:pt x="2221" y="679"/>
                  </a:cubicBezTo>
                  <a:cubicBezTo>
                    <a:pt x="2231" y="679"/>
                    <a:pt x="2239" y="671"/>
                    <a:pt x="2239" y="662"/>
                  </a:cubicBezTo>
                  <a:cubicBezTo>
                    <a:pt x="2239" y="652"/>
                    <a:pt x="2231" y="644"/>
                    <a:pt x="2221" y="644"/>
                  </a:cubicBezTo>
                  <a:moveTo>
                    <a:pt x="3788" y="644"/>
                  </a:moveTo>
                  <a:cubicBezTo>
                    <a:pt x="3779" y="644"/>
                    <a:pt x="3771" y="652"/>
                    <a:pt x="3771" y="662"/>
                  </a:cubicBezTo>
                  <a:cubicBezTo>
                    <a:pt x="3771" y="671"/>
                    <a:pt x="3779" y="679"/>
                    <a:pt x="3788" y="679"/>
                  </a:cubicBezTo>
                  <a:cubicBezTo>
                    <a:pt x="3798" y="679"/>
                    <a:pt x="3806" y="671"/>
                    <a:pt x="3806" y="662"/>
                  </a:cubicBezTo>
                  <a:cubicBezTo>
                    <a:pt x="3806" y="652"/>
                    <a:pt x="3798" y="644"/>
                    <a:pt x="3788" y="644"/>
                  </a:cubicBezTo>
                  <a:moveTo>
                    <a:pt x="2352" y="643"/>
                  </a:moveTo>
                  <a:cubicBezTo>
                    <a:pt x="2342" y="643"/>
                    <a:pt x="2333" y="651"/>
                    <a:pt x="2333" y="662"/>
                  </a:cubicBezTo>
                  <a:cubicBezTo>
                    <a:pt x="2333" y="672"/>
                    <a:pt x="2342" y="680"/>
                    <a:pt x="2352" y="680"/>
                  </a:cubicBezTo>
                  <a:cubicBezTo>
                    <a:pt x="2362" y="680"/>
                    <a:pt x="2370" y="672"/>
                    <a:pt x="2370" y="662"/>
                  </a:cubicBezTo>
                  <a:cubicBezTo>
                    <a:pt x="2370" y="651"/>
                    <a:pt x="2362" y="643"/>
                    <a:pt x="2352" y="643"/>
                  </a:cubicBezTo>
                  <a:moveTo>
                    <a:pt x="3658" y="643"/>
                  </a:moveTo>
                  <a:cubicBezTo>
                    <a:pt x="3648" y="643"/>
                    <a:pt x="3639" y="651"/>
                    <a:pt x="3639" y="662"/>
                  </a:cubicBezTo>
                  <a:cubicBezTo>
                    <a:pt x="3639" y="672"/>
                    <a:pt x="3648" y="680"/>
                    <a:pt x="3658" y="680"/>
                  </a:cubicBezTo>
                  <a:cubicBezTo>
                    <a:pt x="3668" y="680"/>
                    <a:pt x="3676" y="672"/>
                    <a:pt x="3676" y="662"/>
                  </a:cubicBezTo>
                  <a:cubicBezTo>
                    <a:pt x="3676" y="651"/>
                    <a:pt x="3668" y="643"/>
                    <a:pt x="3658" y="643"/>
                  </a:cubicBezTo>
                  <a:moveTo>
                    <a:pt x="2482" y="642"/>
                  </a:moveTo>
                  <a:cubicBezTo>
                    <a:pt x="2472" y="642"/>
                    <a:pt x="2463" y="651"/>
                    <a:pt x="2463" y="662"/>
                  </a:cubicBezTo>
                  <a:cubicBezTo>
                    <a:pt x="2463" y="672"/>
                    <a:pt x="2472" y="681"/>
                    <a:pt x="2482" y="681"/>
                  </a:cubicBezTo>
                  <a:cubicBezTo>
                    <a:pt x="2493" y="681"/>
                    <a:pt x="2502" y="672"/>
                    <a:pt x="2502" y="662"/>
                  </a:cubicBezTo>
                  <a:cubicBezTo>
                    <a:pt x="2502" y="651"/>
                    <a:pt x="2493" y="642"/>
                    <a:pt x="2482" y="642"/>
                  </a:cubicBezTo>
                  <a:moveTo>
                    <a:pt x="3527" y="642"/>
                  </a:moveTo>
                  <a:cubicBezTo>
                    <a:pt x="3517" y="642"/>
                    <a:pt x="3508" y="651"/>
                    <a:pt x="3508" y="662"/>
                  </a:cubicBezTo>
                  <a:cubicBezTo>
                    <a:pt x="3508" y="672"/>
                    <a:pt x="3517" y="681"/>
                    <a:pt x="3527" y="681"/>
                  </a:cubicBezTo>
                  <a:cubicBezTo>
                    <a:pt x="3538" y="681"/>
                    <a:pt x="3546" y="672"/>
                    <a:pt x="3546" y="662"/>
                  </a:cubicBezTo>
                  <a:cubicBezTo>
                    <a:pt x="3546" y="651"/>
                    <a:pt x="3538" y="642"/>
                    <a:pt x="3527" y="642"/>
                  </a:cubicBezTo>
                  <a:moveTo>
                    <a:pt x="2613" y="642"/>
                  </a:moveTo>
                  <a:cubicBezTo>
                    <a:pt x="2602" y="642"/>
                    <a:pt x="2593" y="651"/>
                    <a:pt x="2593" y="662"/>
                  </a:cubicBezTo>
                  <a:cubicBezTo>
                    <a:pt x="2593" y="672"/>
                    <a:pt x="2602" y="681"/>
                    <a:pt x="2613" y="681"/>
                  </a:cubicBezTo>
                  <a:cubicBezTo>
                    <a:pt x="2624" y="681"/>
                    <a:pt x="2633" y="672"/>
                    <a:pt x="2633" y="662"/>
                  </a:cubicBezTo>
                  <a:cubicBezTo>
                    <a:pt x="2633" y="651"/>
                    <a:pt x="2624" y="642"/>
                    <a:pt x="2613" y="642"/>
                  </a:cubicBezTo>
                  <a:moveTo>
                    <a:pt x="3397" y="642"/>
                  </a:moveTo>
                  <a:cubicBezTo>
                    <a:pt x="3386" y="642"/>
                    <a:pt x="3377" y="651"/>
                    <a:pt x="3377" y="662"/>
                  </a:cubicBezTo>
                  <a:cubicBezTo>
                    <a:pt x="3377" y="672"/>
                    <a:pt x="3386" y="681"/>
                    <a:pt x="3397" y="681"/>
                  </a:cubicBezTo>
                  <a:cubicBezTo>
                    <a:pt x="3407" y="681"/>
                    <a:pt x="3416" y="672"/>
                    <a:pt x="3416" y="662"/>
                  </a:cubicBezTo>
                  <a:cubicBezTo>
                    <a:pt x="3416" y="651"/>
                    <a:pt x="3407" y="642"/>
                    <a:pt x="3397" y="642"/>
                  </a:cubicBezTo>
                  <a:moveTo>
                    <a:pt x="2744" y="642"/>
                  </a:moveTo>
                  <a:cubicBezTo>
                    <a:pt x="2733" y="642"/>
                    <a:pt x="2724" y="651"/>
                    <a:pt x="2724" y="662"/>
                  </a:cubicBezTo>
                  <a:cubicBezTo>
                    <a:pt x="2724" y="673"/>
                    <a:pt x="2733" y="681"/>
                    <a:pt x="2744" y="681"/>
                  </a:cubicBezTo>
                  <a:cubicBezTo>
                    <a:pt x="2755" y="681"/>
                    <a:pt x="2764" y="673"/>
                    <a:pt x="2764" y="662"/>
                  </a:cubicBezTo>
                  <a:cubicBezTo>
                    <a:pt x="2764" y="651"/>
                    <a:pt x="2755" y="642"/>
                    <a:pt x="2744" y="642"/>
                  </a:cubicBezTo>
                  <a:moveTo>
                    <a:pt x="3266" y="642"/>
                  </a:moveTo>
                  <a:cubicBezTo>
                    <a:pt x="3255" y="642"/>
                    <a:pt x="3246" y="651"/>
                    <a:pt x="3246" y="662"/>
                  </a:cubicBezTo>
                  <a:cubicBezTo>
                    <a:pt x="3246" y="673"/>
                    <a:pt x="3255" y="681"/>
                    <a:pt x="3266" y="681"/>
                  </a:cubicBezTo>
                  <a:cubicBezTo>
                    <a:pt x="3277" y="681"/>
                    <a:pt x="3286" y="673"/>
                    <a:pt x="3286" y="662"/>
                  </a:cubicBezTo>
                  <a:cubicBezTo>
                    <a:pt x="3286" y="651"/>
                    <a:pt x="3277" y="642"/>
                    <a:pt x="3266" y="642"/>
                  </a:cubicBezTo>
                  <a:moveTo>
                    <a:pt x="2874" y="641"/>
                  </a:moveTo>
                  <a:cubicBezTo>
                    <a:pt x="2863" y="641"/>
                    <a:pt x="2854" y="650"/>
                    <a:pt x="2854" y="662"/>
                  </a:cubicBezTo>
                  <a:cubicBezTo>
                    <a:pt x="2854" y="673"/>
                    <a:pt x="2863" y="682"/>
                    <a:pt x="2874" y="682"/>
                  </a:cubicBezTo>
                  <a:cubicBezTo>
                    <a:pt x="2885" y="682"/>
                    <a:pt x="2894" y="673"/>
                    <a:pt x="2894" y="662"/>
                  </a:cubicBezTo>
                  <a:cubicBezTo>
                    <a:pt x="2894" y="650"/>
                    <a:pt x="2885" y="641"/>
                    <a:pt x="2874" y="641"/>
                  </a:cubicBezTo>
                  <a:moveTo>
                    <a:pt x="3005" y="641"/>
                  </a:moveTo>
                  <a:cubicBezTo>
                    <a:pt x="2994" y="641"/>
                    <a:pt x="2985" y="650"/>
                    <a:pt x="2985" y="662"/>
                  </a:cubicBezTo>
                  <a:cubicBezTo>
                    <a:pt x="2985" y="673"/>
                    <a:pt x="2994" y="682"/>
                    <a:pt x="3005" y="682"/>
                  </a:cubicBezTo>
                  <a:cubicBezTo>
                    <a:pt x="3016" y="682"/>
                    <a:pt x="3025" y="673"/>
                    <a:pt x="3025" y="662"/>
                  </a:cubicBezTo>
                  <a:cubicBezTo>
                    <a:pt x="3025" y="650"/>
                    <a:pt x="3016" y="641"/>
                    <a:pt x="3005" y="641"/>
                  </a:cubicBezTo>
                  <a:moveTo>
                    <a:pt x="3135" y="641"/>
                  </a:moveTo>
                  <a:cubicBezTo>
                    <a:pt x="3124" y="641"/>
                    <a:pt x="3115" y="650"/>
                    <a:pt x="3115" y="662"/>
                  </a:cubicBezTo>
                  <a:cubicBezTo>
                    <a:pt x="3115" y="673"/>
                    <a:pt x="3124" y="682"/>
                    <a:pt x="3135" y="682"/>
                  </a:cubicBezTo>
                  <a:cubicBezTo>
                    <a:pt x="3147" y="682"/>
                    <a:pt x="3156" y="673"/>
                    <a:pt x="3156" y="662"/>
                  </a:cubicBezTo>
                  <a:cubicBezTo>
                    <a:pt x="3156" y="650"/>
                    <a:pt x="3147" y="641"/>
                    <a:pt x="3135" y="641"/>
                  </a:cubicBezTo>
                  <a:moveTo>
                    <a:pt x="2091" y="516"/>
                  </a:moveTo>
                  <a:cubicBezTo>
                    <a:pt x="2082" y="516"/>
                    <a:pt x="2076" y="523"/>
                    <a:pt x="2076" y="531"/>
                  </a:cubicBezTo>
                  <a:cubicBezTo>
                    <a:pt x="2076" y="539"/>
                    <a:pt x="2082" y="546"/>
                    <a:pt x="2091" y="546"/>
                  </a:cubicBezTo>
                  <a:cubicBezTo>
                    <a:pt x="2099" y="546"/>
                    <a:pt x="2105" y="539"/>
                    <a:pt x="2105" y="531"/>
                  </a:cubicBezTo>
                  <a:cubicBezTo>
                    <a:pt x="2105" y="523"/>
                    <a:pt x="2099" y="516"/>
                    <a:pt x="2091" y="516"/>
                  </a:cubicBezTo>
                  <a:moveTo>
                    <a:pt x="3919" y="516"/>
                  </a:moveTo>
                  <a:cubicBezTo>
                    <a:pt x="3911" y="516"/>
                    <a:pt x="3904" y="523"/>
                    <a:pt x="3904" y="531"/>
                  </a:cubicBezTo>
                  <a:cubicBezTo>
                    <a:pt x="3904" y="539"/>
                    <a:pt x="3911" y="546"/>
                    <a:pt x="3919" y="546"/>
                  </a:cubicBezTo>
                  <a:cubicBezTo>
                    <a:pt x="3927" y="546"/>
                    <a:pt x="3934" y="539"/>
                    <a:pt x="3934" y="531"/>
                  </a:cubicBezTo>
                  <a:cubicBezTo>
                    <a:pt x="3934" y="523"/>
                    <a:pt x="3927" y="516"/>
                    <a:pt x="3919" y="516"/>
                  </a:cubicBezTo>
                  <a:moveTo>
                    <a:pt x="2221" y="515"/>
                  </a:moveTo>
                  <a:cubicBezTo>
                    <a:pt x="2212" y="515"/>
                    <a:pt x="2205" y="522"/>
                    <a:pt x="2205" y="531"/>
                  </a:cubicBezTo>
                  <a:cubicBezTo>
                    <a:pt x="2205" y="540"/>
                    <a:pt x="2212" y="547"/>
                    <a:pt x="2221" y="547"/>
                  </a:cubicBezTo>
                  <a:cubicBezTo>
                    <a:pt x="2230" y="547"/>
                    <a:pt x="2237" y="540"/>
                    <a:pt x="2237" y="531"/>
                  </a:cubicBezTo>
                  <a:cubicBezTo>
                    <a:pt x="2237" y="522"/>
                    <a:pt x="2230" y="515"/>
                    <a:pt x="2221" y="515"/>
                  </a:cubicBezTo>
                  <a:moveTo>
                    <a:pt x="3788" y="515"/>
                  </a:moveTo>
                  <a:cubicBezTo>
                    <a:pt x="3780" y="515"/>
                    <a:pt x="3773" y="522"/>
                    <a:pt x="3773" y="531"/>
                  </a:cubicBezTo>
                  <a:cubicBezTo>
                    <a:pt x="3773" y="540"/>
                    <a:pt x="3780" y="547"/>
                    <a:pt x="3788" y="547"/>
                  </a:cubicBezTo>
                  <a:cubicBezTo>
                    <a:pt x="3797" y="547"/>
                    <a:pt x="3804" y="540"/>
                    <a:pt x="3804" y="531"/>
                  </a:cubicBezTo>
                  <a:cubicBezTo>
                    <a:pt x="3804" y="522"/>
                    <a:pt x="3797" y="515"/>
                    <a:pt x="3788" y="515"/>
                  </a:cubicBezTo>
                  <a:moveTo>
                    <a:pt x="2352" y="514"/>
                  </a:moveTo>
                  <a:cubicBezTo>
                    <a:pt x="2343" y="514"/>
                    <a:pt x="2335" y="522"/>
                    <a:pt x="2335" y="531"/>
                  </a:cubicBezTo>
                  <a:cubicBezTo>
                    <a:pt x="2335" y="540"/>
                    <a:pt x="2343" y="548"/>
                    <a:pt x="2352" y="548"/>
                  </a:cubicBezTo>
                  <a:cubicBezTo>
                    <a:pt x="2361" y="548"/>
                    <a:pt x="2368" y="540"/>
                    <a:pt x="2368" y="531"/>
                  </a:cubicBezTo>
                  <a:cubicBezTo>
                    <a:pt x="2368" y="522"/>
                    <a:pt x="2361" y="514"/>
                    <a:pt x="2352" y="514"/>
                  </a:cubicBezTo>
                  <a:moveTo>
                    <a:pt x="3658" y="514"/>
                  </a:moveTo>
                  <a:cubicBezTo>
                    <a:pt x="3649" y="514"/>
                    <a:pt x="3641" y="522"/>
                    <a:pt x="3641" y="531"/>
                  </a:cubicBezTo>
                  <a:cubicBezTo>
                    <a:pt x="3641" y="540"/>
                    <a:pt x="3649" y="548"/>
                    <a:pt x="3658" y="548"/>
                  </a:cubicBezTo>
                  <a:cubicBezTo>
                    <a:pt x="3667" y="548"/>
                    <a:pt x="3675" y="540"/>
                    <a:pt x="3675" y="531"/>
                  </a:cubicBezTo>
                  <a:cubicBezTo>
                    <a:pt x="3675" y="522"/>
                    <a:pt x="3667" y="514"/>
                    <a:pt x="3658" y="514"/>
                  </a:cubicBezTo>
                  <a:moveTo>
                    <a:pt x="2482" y="514"/>
                  </a:moveTo>
                  <a:cubicBezTo>
                    <a:pt x="2473" y="514"/>
                    <a:pt x="2465" y="521"/>
                    <a:pt x="2465" y="531"/>
                  </a:cubicBezTo>
                  <a:cubicBezTo>
                    <a:pt x="2465" y="541"/>
                    <a:pt x="2473" y="548"/>
                    <a:pt x="2482" y="548"/>
                  </a:cubicBezTo>
                  <a:cubicBezTo>
                    <a:pt x="2492" y="548"/>
                    <a:pt x="2500" y="541"/>
                    <a:pt x="2500" y="531"/>
                  </a:cubicBezTo>
                  <a:cubicBezTo>
                    <a:pt x="2500" y="521"/>
                    <a:pt x="2492" y="514"/>
                    <a:pt x="2482" y="514"/>
                  </a:cubicBezTo>
                  <a:moveTo>
                    <a:pt x="3527" y="514"/>
                  </a:moveTo>
                  <a:cubicBezTo>
                    <a:pt x="3518" y="514"/>
                    <a:pt x="3510" y="521"/>
                    <a:pt x="3510" y="531"/>
                  </a:cubicBezTo>
                  <a:cubicBezTo>
                    <a:pt x="3510" y="541"/>
                    <a:pt x="3518" y="548"/>
                    <a:pt x="3527" y="548"/>
                  </a:cubicBezTo>
                  <a:cubicBezTo>
                    <a:pt x="3537" y="548"/>
                    <a:pt x="3545" y="541"/>
                    <a:pt x="3545" y="531"/>
                  </a:cubicBezTo>
                  <a:cubicBezTo>
                    <a:pt x="3545" y="521"/>
                    <a:pt x="3537" y="514"/>
                    <a:pt x="3527" y="514"/>
                  </a:cubicBezTo>
                  <a:moveTo>
                    <a:pt x="2613" y="513"/>
                  </a:moveTo>
                  <a:cubicBezTo>
                    <a:pt x="2603" y="513"/>
                    <a:pt x="2595" y="521"/>
                    <a:pt x="2595" y="531"/>
                  </a:cubicBezTo>
                  <a:cubicBezTo>
                    <a:pt x="2595" y="541"/>
                    <a:pt x="2603" y="549"/>
                    <a:pt x="2613" y="549"/>
                  </a:cubicBezTo>
                  <a:cubicBezTo>
                    <a:pt x="2623" y="549"/>
                    <a:pt x="2631" y="541"/>
                    <a:pt x="2631" y="531"/>
                  </a:cubicBezTo>
                  <a:cubicBezTo>
                    <a:pt x="2631" y="521"/>
                    <a:pt x="2623" y="513"/>
                    <a:pt x="2613" y="513"/>
                  </a:cubicBezTo>
                  <a:moveTo>
                    <a:pt x="3397" y="513"/>
                  </a:moveTo>
                  <a:cubicBezTo>
                    <a:pt x="3387" y="513"/>
                    <a:pt x="3379" y="521"/>
                    <a:pt x="3379" y="531"/>
                  </a:cubicBezTo>
                  <a:cubicBezTo>
                    <a:pt x="3379" y="541"/>
                    <a:pt x="3387" y="549"/>
                    <a:pt x="3397" y="549"/>
                  </a:cubicBezTo>
                  <a:cubicBezTo>
                    <a:pt x="3406" y="549"/>
                    <a:pt x="3414" y="541"/>
                    <a:pt x="3414" y="531"/>
                  </a:cubicBezTo>
                  <a:cubicBezTo>
                    <a:pt x="3414" y="521"/>
                    <a:pt x="3406" y="513"/>
                    <a:pt x="3397" y="513"/>
                  </a:cubicBezTo>
                  <a:moveTo>
                    <a:pt x="2744" y="513"/>
                  </a:moveTo>
                  <a:cubicBezTo>
                    <a:pt x="2734" y="513"/>
                    <a:pt x="2725" y="521"/>
                    <a:pt x="2725" y="531"/>
                  </a:cubicBezTo>
                  <a:cubicBezTo>
                    <a:pt x="2725" y="541"/>
                    <a:pt x="2734" y="549"/>
                    <a:pt x="2744" y="549"/>
                  </a:cubicBezTo>
                  <a:cubicBezTo>
                    <a:pt x="2754" y="549"/>
                    <a:pt x="2762" y="541"/>
                    <a:pt x="2762" y="531"/>
                  </a:cubicBezTo>
                  <a:cubicBezTo>
                    <a:pt x="2762" y="521"/>
                    <a:pt x="2754" y="513"/>
                    <a:pt x="2744" y="513"/>
                  </a:cubicBezTo>
                  <a:moveTo>
                    <a:pt x="2874" y="513"/>
                  </a:moveTo>
                  <a:cubicBezTo>
                    <a:pt x="2864" y="513"/>
                    <a:pt x="2856" y="521"/>
                    <a:pt x="2856" y="531"/>
                  </a:cubicBezTo>
                  <a:cubicBezTo>
                    <a:pt x="2856" y="541"/>
                    <a:pt x="2864" y="549"/>
                    <a:pt x="2874" y="549"/>
                  </a:cubicBezTo>
                  <a:cubicBezTo>
                    <a:pt x="2884" y="549"/>
                    <a:pt x="2892" y="541"/>
                    <a:pt x="2892" y="531"/>
                  </a:cubicBezTo>
                  <a:cubicBezTo>
                    <a:pt x="2892" y="521"/>
                    <a:pt x="2884" y="513"/>
                    <a:pt x="2874" y="513"/>
                  </a:cubicBezTo>
                  <a:moveTo>
                    <a:pt x="3266" y="513"/>
                  </a:moveTo>
                  <a:cubicBezTo>
                    <a:pt x="3256" y="513"/>
                    <a:pt x="3248" y="521"/>
                    <a:pt x="3248" y="531"/>
                  </a:cubicBezTo>
                  <a:cubicBezTo>
                    <a:pt x="3248" y="541"/>
                    <a:pt x="3256" y="549"/>
                    <a:pt x="3266" y="549"/>
                  </a:cubicBezTo>
                  <a:cubicBezTo>
                    <a:pt x="3276" y="549"/>
                    <a:pt x="3284" y="541"/>
                    <a:pt x="3284" y="531"/>
                  </a:cubicBezTo>
                  <a:cubicBezTo>
                    <a:pt x="3284" y="521"/>
                    <a:pt x="3276" y="513"/>
                    <a:pt x="3266" y="513"/>
                  </a:cubicBezTo>
                  <a:moveTo>
                    <a:pt x="3005" y="512"/>
                  </a:moveTo>
                  <a:cubicBezTo>
                    <a:pt x="2995" y="512"/>
                    <a:pt x="2986" y="521"/>
                    <a:pt x="2986" y="531"/>
                  </a:cubicBezTo>
                  <a:cubicBezTo>
                    <a:pt x="2986" y="541"/>
                    <a:pt x="2995" y="549"/>
                    <a:pt x="3005" y="549"/>
                  </a:cubicBezTo>
                  <a:cubicBezTo>
                    <a:pt x="3015" y="549"/>
                    <a:pt x="3023" y="541"/>
                    <a:pt x="3023" y="531"/>
                  </a:cubicBezTo>
                  <a:cubicBezTo>
                    <a:pt x="3023" y="521"/>
                    <a:pt x="3015" y="512"/>
                    <a:pt x="3005" y="512"/>
                  </a:cubicBezTo>
                  <a:moveTo>
                    <a:pt x="3135" y="512"/>
                  </a:moveTo>
                  <a:cubicBezTo>
                    <a:pt x="3125" y="512"/>
                    <a:pt x="3117" y="521"/>
                    <a:pt x="3117" y="531"/>
                  </a:cubicBezTo>
                  <a:cubicBezTo>
                    <a:pt x="3117" y="541"/>
                    <a:pt x="3125" y="549"/>
                    <a:pt x="3135" y="549"/>
                  </a:cubicBezTo>
                  <a:cubicBezTo>
                    <a:pt x="3146" y="549"/>
                    <a:pt x="3154" y="541"/>
                    <a:pt x="3154" y="531"/>
                  </a:cubicBezTo>
                  <a:cubicBezTo>
                    <a:pt x="3154" y="521"/>
                    <a:pt x="3146" y="512"/>
                    <a:pt x="3135" y="512"/>
                  </a:cubicBezTo>
                  <a:moveTo>
                    <a:pt x="2091" y="387"/>
                  </a:moveTo>
                  <a:cubicBezTo>
                    <a:pt x="2083" y="387"/>
                    <a:pt x="2078" y="393"/>
                    <a:pt x="2078" y="400"/>
                  </a:cubicBezTo>
                  <a:cubicBezTo>
                    <a:pt x="2078" y="408"/>
                    <a:pt x="2083" y="413"/>
                    <a:pt x="2091" y="413"/>
                  </a:cubicBezTo>
                  <a:cubicBezTo>
                    <a:pt x="2098" y="413"/>
                    <a:pt x="2104" y="408"/>
                    <a:pt x="2104" y="400"/>
                  </a:cubicBezTo>
                  <a:cubicBezTo>
                    <a:pt x="2104" y="393"/>
                    <a:pt x="2098" y="387"/>
                    <a:pt x="2091" y="387"/>
                  </a:cubicBezTo>
                  <a:moveTo>
                    <a:pt x="3919" y="387"/>
                  </a:moveTo>
                  <a:cubicBezTo>
                    <a:pt x="3912" y="387"/>
                    <a:pt x="3906" y="393"/>
                    <a:pt x="3906" y="400"/>
                  </a:cubicBezTo>
                  <a:cubicBezTo>
                    <a:pt x="3906" y="408"/>
                    <a:pt x="3912" y="413"/>
                    <a:pt x="3919" y="413"/>
                  </a:cubicBezTo>
                  <a:cubicBezTo>
                    <a:pt x="3926" y="413"/>
                    <a:pt x="3932" y="408"/>
                    <a:pt x="3932" y="400"/>
                  </a:cubicBezTo>
                  <a:cubicBezTo>
                    <a:pt x="3932" y="393"/>
                    <a:pt x="3926" y="387"/>
                    <a:pt x="3919" y="387"/>
                  </a:cubicBezTo>
                  <a:moveTo>
                    <a:pt x="2221" y="387"/>
                  </a:moveTo>
                  <a:cubicBezTo>
                    <a:pt x="2214" y="387"/>
                    <a:pt x="2207" y="393"/>
                    <a:pt x="2207" y="400"/>
                  </a:cubicBezTo>
                  <a:cubicBezTo>
                    <a:pt x="2207" y="408"/>
                    <a:pt x="2214" y="414"/>
                    <a:pt x="2221" y="414"/>
                  </a:cubicBezTo>
                  <a:cubicBezTo>
                    <a:pt x="2229" y="414"/>
                    <a:pt x="2235" y="408"/>
                    <a:pt x="2235" y="400"/>
                  </a:cubicBezTo>
                  <a:cubicBezTo>
                    <a:pt x="2235" y="393"/>
                    <a:pt x="2229" y="387"/>
                    <a:pt x="2221" y="387"/>
                  </a:cubicBezTo>
                  <a:moveTo>
                    <a:pt x="3788" y="387"/>
                  </a:moveTo>
                  <a:cubicBezTo>
                    <a:pt x="3781" y="387"/>
                    <a:pt x="3775" y="393"/>
                    <a:pt x="3775" y="400"/>
                  </a:cubicBezTo>
                  <a:cubicBezTo>
                    <a:pt x="3775" y="408"/>
                    <a:pt x="3781" y="414"/>
                    <a:pt x="3788" y="414"/>
                  </a:cubicBezTo>
                  <a:cubicBezTo>
                    <a:pt x="3796" y="414"/>
                    <a:pt x="3802" y="408"/>
                    <a:pt x="3802" y="400"/>
                  </a:cubicBezTo>
                  <a:cubicBezTo>
                    <a:pt x="3802" y="393"/>
                    <a:pt x="3796" y="387"/>
                    <a:pt x="3788" y="387"/>
                  </a:cubicBezTo>
                  <a:moveTo>
                    <a:pt x="2352" y="386"/>
                  </a:moveTo>
                  <a:cubicBezTo>
                    <a:pt x="2344" y="386"/>
                    <a:pt x="2337" y="392"/>
                    <a:pt x="2337" y="400"/>
                  </a:cubicBezTo>
                  <a:cubicBezTo>
                    <a:pt x="2337" y="408"/>
                    <a:pt x="2344" y="415"/>
                    <a:pt x="2352" y="415"/>
                  </a:cubicBezTo>
                  <a:cubicBezTo>
                    <a:pt x="2360" y="415"/>
                    <a:pt x="2366" y="408"/>
                    <a:pt x="2366" y="400"/>
                  </a:cubicBezTo>
                  <a:cubicBezTo>
                    <a:pt x="2366" y="392"/>
                    <a:pt x="2360" y="386"/>
                    <a:pt x="2352" y="386"/>
                  </a:cubicBezTo>
                  <a:moveTo>
                    <a:pt x="3658" y="386"/>
                  </a:moveTo>
                  <a:cubicBezTo>
                    <a:pt x="3650" y="386"/>
                    <a:pt x="3643" y="392"/>
                    <a:pt x="3643" y="400"/>
                  </a:cubicBezTo>
                  <a:cubicBezTo>
                    <a:pt x="3643" y="408"/>
                    <a:pt x="3650" y="415"/>
                    <a:pt x="3658" y="415"/>
                  </a:cubicBezTo>
                  <a:cubicBezTo>
                    <a:pt x="3666" y="415"/>
                    <a:pt x="3672" y="408"/>
                    <a:pt x="3672" y="400"/>
                  </a:cubicBezTo>
                  <a:cubicBezTo>
                    <a:pt x="3672" y="392"/>
                    <a:pt x="3666" y="386"/>
                    <a:pt x="3658" y="386"/>
                  </a:cubicBezTo>
                  <a:moveTo>
                    <a:pt x="2482" y="385"/>
                  </a:moveTo>
                  <a:cubicBezTo>
                    <a:pt x="2474" y="385"/>
                    <a:pt x="2467" y="392"/>
                    <a:pt x="2467" y="400"/>
                  </a:cubicBezTo>
                  <a:cubicBezTo>
                    <a:pt x="2467" y="409"/>
                    <a:pt x="2474" y="416"/>
                    <a:pt x="2482" y="416"/>
                  </a:cubicBezTo>
                  <a:cubicBezTo>
                    <a:pt x="2491" y="416"/>
                    <a:pt x="2498" y="409"/>
                    <a:pt x="2498" y="400"/>
                  </a:cubicBezTo>
                  <a:cubicBezTo>
                    <a:pt x="2498" y="392"/>
                    <a:pt x="2491" y="385"/>
                    <a:pt x="2482" y="385"/>
                  </a:cubicBezTo>
                  <a:moveTo>
                    <a:pt x="3527" y="385"/>
                  </a:moveTo>
                  <a:cubicBezTo>
                    <a:pt x="3519" y="385"/>
                    <a:pt x="3512" y="392"/>
                    <a:pt x="3512" y="400"/>
                  </a:cubicBezTo>
                  <a:cubicBezTo>
                    <a:pt x="3512" y="409"/>
                    <a:pt x="3519" y="416"/>
                    <a:pt x="3527" y="416"/>
                  </a:cubicBezTo>
                  <a:cubicBezTo>
                    <a:pt x="3536" y="416"/>
                    <a:pt x="3542" y="409"/>
                    <a:pt x="3542" y="400"/>
                  </a:cubicBezTo>
                  <a:cubicBezTo>
                    <a:pt x="3542" y="392"/>
                    <a:pt x="3536" y="385"/>
                    <a:pt x="3527" y="385"/>
                  </a:cubicBezTo>
                  <a:moveTo>
                    <a:pt x="2613" y="385"/>
                  </a:moveTo>
                  <a:cubicBezTo>
                    <a:pt x="2604" y="385"/>
                    <a:pt x="2597" y="392"/>
                    <a:pt x="2597" y="400"/>
                  </a:cubicBezTo>
                  <a:cubicBezTo>
                    <a:pt x="2597" y="409"/>
                    <a:pt x="2604" y="416"/>
                    <a:pt x="2613" y="416"/>
                  </a:cubicBezTo>
                  <a:cubicBezTo>
                    <a:pt x="2622" y="416"/>
                    <a:pt x="2629" y="409"/>
                    <a:pt x="2629" y="400"/>
                  </a:cubicBezTo>
                  <a:cubicBezTo>
                    <a:pt x="2629" y="392"/>
                    <a:pt x="2622" y="385"/>
                    <a:pt x="2613" y="385"/>
                  </a:cubicBezTo>
                  <a:moveTo>
                    <a:pt x="3397" y="385"/>
                  </a:moveTo>
                  <a:cubicBezTo>
                    <a:pt x="3388" y="385"/>
                    <a:pt x="3381" y="392"/>
                    <a:pt x="3381" y="400"/>
                  </a:cubicBezTo>
                  <a:cubicBezTo>
                    <a:pt x="3381" y="409"/>
                    <a:pt x="3388" y="416"/>
                    <a:pt x="3397" y="416"/>
                  </a:cubicBezTo>
                  <a:cubicBezTo>
                    <a:pt x="3405" y="416"/>
                    <a:pt x="3412" y="409"/>
                    <a:pt x="3412" y="400"/>
                  </a:cubicBezTo>
                  <a:cubicBezTo>
                    <a:pt x="3412" y="392"/>
                    <a:pt x="3405" y="385"/>
                    <a:pt x="3397" y="385"/>
                  </a:cubicBezTo>
                  <a:moveTo>
                    <a:pt x="2744" y="384"/>
                  </a:moveTo>
                  <a:cubicBezTo>
                    <a:pt x="2735" y="384"/>
                    <a:pt x="2728" y="392"/>
                    <a:pt x="2728" y="400"/>
                  </a:cubicBezTo>
                  <a:cubicBezTo>
                    <a:pt x="2728" y="409"/>
                    <a:pt x="2735" y="416"/>
                    <a:pt x="2744" y="416"/>
                  </a:cubicBezTo>
                  <a:cubicBezTo>
                    <a:pt x="2752" y="416"/>
                    <a:pt x="2760" y="409"/>
                    <a:pt x="2760" y="400"/>
                  </a:cubicBezTo>
                  <a:cubicBezTo>
                    <a:pt x="2760" y="392"/>
                    <a:pt x="2752" y="384"/>
                    <a:pt x="2744" y="384"/>
                  </a:cubicBezTo>
                  <a:moveTo>
                    <a:pt x="3266" y="384"/>
                  </a:moveTo>
                  <a:cubicBezTo>
                    <a:pt x="3257" y="384"/>
                    <a:pt x="3250" y="392"/>
                    <a:pt x="3250" y="400"/>
                  </a:cubicBezTo>
                  <a:cubicBezTo>
                    <a:pt x="3250" y="409"/>
                    <a:pt x="3257" y="416"/>
                    <a:pt x="3266" y="416"/>
                  </a:cubicBezTo>
                  <a:cubicBezTo>
                    <a:pt x="3275" y="416"/>
                    <a:pt x="3282" y="409"/>
                    <a:pt x="3282" y="400"/>
                  </a:cubicBezTo>
                  <a:cubicBezTo>
                    <a:pt x="3282" y="392"/>
                    <a:pt x="3275" y="384"/>
                    <a:pt x="3266" y="384"/>
                  </a:cubicBezTo>
                  <a:moveTo>
                    <a:pt x="2874" y="384"/>
                  </a:moveTo>
                  <a:cubicBezTo>
                    <a:pt x="2865" y="384"/>
                    <a:pt x="2858" y="391"/>
                    <a:pt x="2858" y="400"/>
                  </a:cubicBezTo>
                  <a:cubicBezTo>
                    <a:pt x="2858" y="409"/>
                    <a:pt x="2865" y="417"/>
                    <a:pt x="2874" y="417"/>
                  </a:cubicBezTo>
                  <a:cubicBezTo>
                    <a:pt x="2883" y="417"/>
                    <a:pt x="2891" y="409"/>
                    <a:pt x="2891" y="400"/>
                  </a:cubicBezTo>
                  <a:cubicBezTo>
                    <a:pt x="2891" y="391"/>
                    <a:pt x="2883" y="384"/>
                    <a:pt x="2874" y="384"/>
                  </a:cubicBezTo>
                  <a:moveTo>
                    <a:pt x="3005" y="384"/>
                  </a:moveTo>
                  <a:cubicBezTo>
                    <a:pt x="2996" y="384"/>
                    <a:pt x="2989" y="391"/>
                    <a:pt x="2989" y="400"/>
                  </a:cubicBezTo>
                  <a:cubicBezTo>
                    <a:pt x="2989" y="409"/>
                    <a:pt x="2996" y="417"/>
                    <a:pt x="3005" y="417"/>
                  </a:cubicBezTo>
                  <a:cubicBezTo>
                    <a:pt x="3014" y="417"/>
                    <a:pt x="3021" y="409"/>
                    <a:pt x="3021" y="400"/>
                  </a:cubicBezTo>
                  <a:cubicBezTo>
                    <a:pt x="3021" y="391"/>
                    <a:pt x="3014" y="384"/>
                    <a:pt x="3005" y="384"/>
                  </a:cubicBezTo>
                  <a:moveTo>
                    <a:pt x="3135" y="384"/>
                  </a:moveTo>
                  <a:cubicBezTo>
                    <a:pt x="3126" y="384"/>
                    <a:pt x="3119" y="391"/>
                    <a:pt x="3119" y="400"/>
                  </a:cubicBezTo>
                  <a:cubicBezTo>
                    <a:pt x="3119" y="409"/>
                    <a:pt x="3126" y="417"/>
                    <a:pt x="3135" y="417"/>
                  </a:cubicBezTo>
                  <a:cubicBezTo>
                    <a:pt x="3144" y="417"/>
                    <a:pt x="3152" y="409"/>
                    <a:pt x="3152" y="400"/>
                  </a:cubicBezTo>
                  <a:cubicBezTo>
                    <a:pt x="3152" y="391"/>
                    <a:pt x="3144" y="384"/>
                    <a:pt x="3135" y="384"/>
                  </a:cubicBezTo>
                  <a:moveTo>
                    <a:pt x="2091" y="259"/>
                  </a:moveTo>
                  <a:cubicBezTo>
                    <a:pt x="2084" y="259"/>
                    <a:pt x="2079" y="264"/>
                    <a:pt x="2079" y="270"/>
                  </a:cubicBezTo>
                  <a:cubicBezTo>
                    <a:pt x="2079" y="276"/>
                    <a:pt x="2084" y="281"/>
                    <a:pt x="2091" y="281"/>
                  </a:cubicBezTo>
                  <a:cubicBezTo>
                    <a:pt x="2097" y="281"/>
                    <a:pt x="2102" y="276"/>
                    <a:pt x="2102" y="270"/>
                  </a:cubicBezTo>
                  <a:cubicBezTo>
                    <a:pt x="2102" y="264"/>
                    <a:pt x="2097" y="259"/>
                    <a:pt x="2091" y="259"/>
                  </a:cubicBezTo>
                  <a:moveTo>
                    <a:pt x="3919" y="259"/>
                  </a:moveTo>
                  <a:cubicBezTo>
                    <a:pt x="3913" y="259"/>
                    <a:pt x="3908" y="264"/>
                    <a:pt x="3908" y="270"/>
                  </a:cubicBezTo>
                  <a:cubicBezTo>
                    <a:pt x="3908" y="276"/>
                    <a:pt x="3913" y="281"/>
                    <a:pt x="3919" y="281"/>
                  </a:cubicBezTo>
                  <a:cubicBezTo>
                    <a:pt x="3925" y="281"/>
                    <a:pt x="3930" y="276"/>
                    <a:pt x="3930" y="270"/>
                  </a:cubicBezTo>
                  <a:cubicBezTo>
                    <a:pt x="3930" y="264"/>
                    <a:pt x="3925" y="259"/>
                    <a:pt x="3919" y="259"/>
                  </a:cubicBezTo>
                  <a:moveTo>
                    <a:pt x="2221" y="258"/>
                  </a:moveTo>
                  <a:cubicBezTo>
                    <a:pt x="2215" y="258"/>
                    <a:pt x="2209" y="263"/>
                    <a:pt x="2209" y="270"/>
                  </a:cubicBezTo>
                  <a:cubicBezTo>
                    <a:pt x="2209" y="276"/>
                    <a:pt x="2215" y="282"/>
                    <a:pt x="2221" y="282"/>
                  </a:cubicBezTo>
                  <a:cubicBezTo>
                    <a:pt x="2228" y="282"/>
                    <a:pt x="2233" y="276"/>
                    <a:pt x="2233" y="270"/>
                  </a:cubicBezTo>
                  <a:cubicBezTo>
                    <a:pt x="2233" y="263"/>
                    <a:pt x="2228" y="258"/>
                    <a:pt x="2221" y="258"/>
                  </a:cubicBezTo>
                  <a:moveTo>
                    <a:pt x="3788" y="258"/>
                  </a:moveTo>
                  <a:cubicBezTo>
                    <a:pt x="3782" y="258"/>
                    <a:pt x="3776" y="263"/>
                    <a:pt x="3776" y="270"/>
                  </a:cubicBezTo>
                  <a:cubicBezTo>
                    <a:pt x="3776" y="276"/>
                    <a:pt x="3782" y="282"/>
                    <a:pt x="3788" y="282"/>
                  </a:cubicBezTo>
                  <a:cubicBezTo>
                    <a:pt x="3795" y="282"/>
                    <a:pt x="3800" y="276"/>
                    <a:pt x="3800" y="270"/>
                  </a:cubicBezTo>
                  <a:cubicBezTo>
                    <a:pt x="3800" y="263"/>
                    <a:pt x="3795" y="258"/>
                    <a:pt x="3788" y="258"/>
                  </a:cubicBezTo>
                  <a:moveTo>
                    <a:pt x="2352" y="257"/>
                  </a:moveTo>
                  <a:cubicBezTo>
                    <a:pt x="2345" y="257"/>
                    <a:pt x="2339" y="263"/>
                    <a:pt x="2339" y="270"/>
                  </a:cubicBezTo>
                  <a:cubicBezTo>
                    <a:pt x="2339" y="277"/>
                    <a:pt x="2345" y="282"/>
                    <a:pt x="2352" y="282"/>
                  </a:cubicBezTo>
                  <a:cubicBezTo>
                    <a:pt x="2359" y="282"/>
                    <a:pt x="2364" y="277"/>
                    <a:pt x="2364" y="270"/>
                  </a:cubicBezTo>
                  <a:cubicBezTo>
                    <a:pt x="2364" y="263"/>
                    <a:pt x="2359" y="257"/>
                    <a:pt x="2352" y="257"/>
                  </a:cubicBezTo>
                  <a:moveTo>
                    <a:pt x="3658" y="257"/>
                  </a:moveTo>
                  <a:cubicBezTo>
                    <a:pt x="3651" y="257"/>
                    <a:pt x="3645" y="263"/>
                    <a:pt x="3645" y="270"/>
                  </a:cubicBezTo>
                  <a:cubicBezTo>
                    <a:pt x="3645" y="277"/>
                    <a:pt x="3651" y="282"/>
                    <a:pt x="3658" y="282"/>
                  </a:cubicBezTo>
                  <a:cubicBezTo>
                    <a:pt x="3665" y="282"/>
                    <a:pt x="3671" y="277"/>
                    <a:pt x="3671" y="270"/>
                  </a:cubicBezTo>
                  <a:cubicBezTo>
                    <a:pt x="3671" y="263"/>
                    <a:pt x="3665" y="257"/>
                    <a:pt x="3658" y="257"/>
                  </a:cubicBezTo>
                  <a:moveTo>
                    <a:pt x="2482" y="256"/>
                  </a:moveTo>
                  <a:cubicBezTo>
                    <a:pt x="2475" y="256"/>
                    <a:pt x="2469" y="262"/>
                    <a:pt x="2469" y="270"/>
                  </a:cubicBezTo>
                  <a:cubicBezTo>
                    <a:pt x="2469" y="277"/>
                    <a:pt x="2475" y="283"/>
                    <a:pt x="2482" y="283"/>
                  </a:cubicBezTo>
                  <a:cubicBezTo>
                    <a:pt x="2490" y="283"/>
                    <a:pt x="2496" y="277"/>
                    <a:pt x="2496" y="270"/>
                  </a:cubicBezTo>
                  <a:cubicBezTo>
                    <a:pt x="2496" y="262"/>
                    <a:pt x="2490" y="256"/>
                    <a:pt x="2482" y="256"/>
                  </a:cubicBezTo>
                  <a:moveTo>
                    <a:pt x="3527" y="256"/>
                  </a:moveTo>
                  <a:cubicBezTo>
                    <a:pt x="3520" y="256"/>
                    <a:pt x="3514" y="262"/>
                    <a:pt x="3514" y="270"/>
                  </a:cubicBezTo>
                  <a:cubicBezTo>
                    <a:pt x="3514" y="277"/>
                    <a:pt x="3520" y="283"/>
                    <a:pt x="3527" y="283"/>
                  </a:cubicBezTo>
                  <a:cubicBezTo>
                    <a:pt x="3535" y="283"/>
                    <a:pt x="3541" y="277"/>
                    <a:pt x="3541" y="270"/>
                  </a:cubicBezTo>
                  <a:cubicBezTo>
                    <a:pt x="3541" y="262"/>
                    <a:pt x="3535" y="256"/>
                    <a:pt x="3527" y="256"/>
                  </a:cubicBezTo>
                  <a:moveTo>
                    <a:pt x="2613" y="256"/>
                  </a:moveTo>
                  <a:cubicBezTo>
                    <a:pt x="2605" y="256"/>
                    <a:pt x="2599" y="262"/>
                    <a:pt x="2599" y="270"/>
                  </a:cubicBezTo>
                  <a:cubicBezTo>
                    <a:pt x="2599" y="277"/>
                    <a:pt x="2605" y="283"/>
                    <a:pt x="2613" y="283"/>
                  </a:cubicBezTo>
                  <a:cubicBezTo>
                    <a:pt x="2621" y="283"/>
                    <a:pt x="2627" y="277"/>
                    <a:pt x="2627" y="270"/>
                  </a:cubicBezTo>
                  <a:cubicBezTo>
                    <a:pt x="2627" y="262"/>
                    <a:pt x="2621" y="256"/>
                    <a:pt x="2613" y="256"/>
                  </a:cubicBezTo>
                  <a:moveTo>
                    <a:pt x="2744" y="256"/>
                  </a:moveTo>
                  <a:cubicBezTo>
                    <a:pt x="2736" y="256"/>
                    <a:pt x="2730" y="262"/>
                    <a:pt x="2730" y="270"/>
                  </a:cubicBezTo>
                  <a:cubicBezTo>
                    <a:pt x="2730" y="277"/>
                    <a:pt x="2736" y="283"/>
                    <a:pt x="2744" y="283"/>
                  </a:cubicBezTo>
                  <a:cubicBezTo>
                    <a:pt x="2751" y="283"/>
                    <a:pt x="2757" y="277"/>
                    <a:pt x="2757" y="270"/>
                  </a:cubicBezTo>
                  <a:cubicBezTo>
                    <a:pt x="2757" y="262"/>
                    <a:pt x="2751" y="256"/>
                    <a:pt x="2744" y="256"/>
                  </a:cubicBezTo>
                  <a:moveTo>
                    <a:pt x="3266" y="256"/>
                  </a:moveTo>
                  <a:cubicBezTo>
                    <a:pt x="3258" y="256"/>
                    <a:pt x="3252" y="262"/>
                    <a:pt x="3252" y="270"/>
                  </a:cubicBezTo>
                  <a:cubicBezTo>
                    <a:pt x="3252" y="277"/>
                    <a:pt x="3258" y="283"/>
                    <a:pt x="3266" y="283"/>
                  </a:cubicBezTo>
                  <a:cubicBezTo>
                    <a:pt x="3274" y="283"/>
                    <a:pt x="3280" y="277"/>
                    <a:pt x="3280" y="270"/>
                  </a:cubicBezTo>
                  <a:cubicBezTo>
                    <a:pt x="3280" y="262"/>
                    <a:pt x="3274" y="256"/>
                    <a:pt x="3266" y="256"/>
                  </a:cubicBezTo>
                  <a:moveTo>
                    <a:pt x="3397" y="256"/>
                  </a:moveTo>
                  <a:cubicBezTo>
                    <a:pt x="3389" y="256"/>
                    <a:pt x="3383" y="262"/>
                    <a:pt x="3383" y="270"/>
                  </a:cubicBezTo>
                  <a:cubicBezTo>
                    <a:pt x="3383" y="277"/>
                    <a:pt x="3389" y="283"/>
                    <a:pt x="3397" y="283"/>
                  </a:cubicBezTo>
                  <a:cubicBezTo>
                    <a:pt x="3404" y="283"/>
                    <a:pt x="3410" y="277"/>
                    <a:pt x="3410" y="270"/>
                  </a:cubicBezTo>
                  <a:cubicBezTo>
                    <a:pt x="3410" y="262"/>
                    <a:pt x="3404" y="256"/>
                    <a:pt x="3397" y="256"/>
                  </a:cubicBezTo>
                  <a:moveTo>
                    <a:pt x="2874" y="256"/>
                  </a:moveTo>
                  <a:cubicBezTo>
                    <a:pt x="2866" y="256"/>
                    <a:pt x="2860" y="262"/>
                    <a:pt x="2860" y="270"/>
                  </a:cubicBezTo>
                  <a:cubicBezTo>
                    <a:pt x="2860" y="278"/>
                    <a:pt x="2866" y="284"/>
                    <a:pt x="2874" y="284"/>
                  </a:cubicBezTo>
                  <a:cubicBezTo>
                    <a:pt x="2882" y="284"/>
                    <a:pt x="2888" y="278"/>
                    <a:pt x="2888" y="270"/>
                  </a:cubicBezTo>
                  <a:cubicBezTo>
                    <a:pt x="2888" y="262"/>
                    <a:pt x="2882" y="256"/>
                    <a:pt x="2874" y="256"/>
                  </a:cubicBezTo>
                  <a:moveTo>
                    <a:pt x="3005" y="256"/>
                  </a:moveTo>
                  <a:cubicBezTo>
                    <a:pt x="2997" y="256"/>
                    <a:pt x="2991" y="262"/>
                    <a:pt x="2991" y="270"/>
                  </a:cubicBezTo>
                  <a:cubicBezTo>
                    <a:pt x="2991" y="278"/>
                    <a:pt x="2997" y="284"/>
                    <a:pt x="3005" y="284"/>
                  </a:cubicBezTo>
                  <a:cubicBezTo>
                    <a:pt x="3013" y="284"/>
                    <a:pt x="3019" y="278"/>
                    <a:pt x="3019" y="270"/>
                  </a:cubicBezTo>
                  <a:cubicBezTo>
                    <a:pt x="3019" y="262"/>
                    <a:pt x="3013" y="256"/>
                    <a:pt x="3005" y="256"/>
                  </a:cubicBezTo>
                  <a:moveTo>
                    <a:pt x="3135" y="256"/>
                  </a:moveTo>
                  <a:cubicBezTo>
                    <a:pt x="3128" y="256"/>
                    <a:pt x="3121" y="262"/>
                    <a:pt x="3121" y="270"/>
                  </a:cubicBezTo>
                  <a:cubicBezTo>
                    <a:pt x="3121" y="278"/>
                    <a:pt x="3128" y="284"/>
                    <a:pt x="3135" y="284"/>
                  </a:cubicBezTo>
                  <a:cubicBezTo>
                    <a:pt x="3143" y="284"/>
                    <a:pt x="3150" y="278"/>
                    <a:pt x="3150" y="270"/>
                  </a:cubicBezTo>
                  <a:cubicBezTo>
                    <a:pt x="3150" y="262"/>
                    <a:pt x="3143" y="256"/>
                    <a:pt x="3135" y="256"/>
                  </a:cubicBezTo>
                  <a:moveTo>
                    <a:pt x="2091" y="130"/>
                  </a:moveTo>
                  <a:cubicBezTo>
                    <a:pt x="2085" y="130"/>
                    <a:pt x="2081" y="134"/>
                    <a:pt x="2081" y="139"/>
                  </a:cubicBezTo>
                  <a:cubicBezTo>
                    <a:pt x="2081" y="144"/>
                    <a:pt x="2085" y="149"/>
                    <a:pt x="2091" y="149"/>
                  </a:cubicBezTo>
                  <a:cubicBezTo>
                    <a:pt x="2096" y="149"/>
                    <a:pt x="2100" y="144"/>
                    <a:pt x="2100" y="139"/>
                  </a:cubicBezTo>
                  <a:cubicBezTo>
                    <a:pt x="2100" y="134"/>
                    <a:pt x="2096" y="130"/>
                    <a:pt x="2091" y="130"/>
                  </a:cubicBezTo>
                  <a:moveTo>
                    <a:pt x="3919" y="130"/>
                  </a:moveTo>
                  <a:cubicBezTo>
                    <a:pt x="3914" y="130"/>
                    <a:pt x="3910" y="134"/>
                    <a:pt x="3910" y="139"/>
                  </a:cubicBezTo>
                  <a:cubicBezTo>
                    <a:pt x="3910" y="144"/>
                    <a:pt x="3914" y="149"/>
                    <a:pt x="3919" y="149"/>
                  </a:cubicBezTo>
                  <a:cubicBezTo>
                    <a:pt x="3924" y="149"/>
                    <a:pt x="3928" y="144"/>
                    <a:pt x="3928" y="139"/>
                  </a:cubicBezTo>
                  <a:cubicBezTo>
                    <a:pt x="3928" y="134"/>
                    <a:pt x="3924" y="130"/>
                    <a:pt x="3919" y="130"/>
                  </a:cubicBezTo>
                  <a:moveTo>
                    <a:pt x="2221" y="129"/>
                  </a:moveTo>
                  <a:cubicBezTo>
                    <a:pt x="2216" y="129"/>
                    <a:pt x="2211" y="134"/>
                    <a:pt x="2211" y="139"/>
                  </a:cubicBezTo>
                  <a:cubicBezTo>
                    <a:pt x="2211" y="145"/>
                    <a:pt x="2216" y="149"/>
                    <a:pt x="2221" y="149"/>
                  </a:cubicBezTo>
                  <a:cubicBezTo>
                    <a:pt x="2227" y="149"/>
                    <a:pt x="2231" y="145"/>
                    <a:pt x="2231" y="139"/>
                  </a:cubicBezTo>
                  <a:cubicBezTo>
                    <a:pt x="2231" y="134"/>
                    <a:pt x="2227" y="129"/>
                    <a:pt x="2221" y="129"/>
                  </a:cubicBezTo>
                  <a:moveTo>
                    <a:pt x="3788" y="129"/>
                  </a:moveTo>
                  <a:cubicBezTo>
                    <a:pt x="3783" y="129"/>
                    <a:pt x="3778" y="134"/>
                    <a:pt x="3778" y="139"/>
                  </a:cubicBezTo>
                  <a:cubicBezTo>
                    <a:pt x="3778" y="145"/>
                    <a:pt x="3783" y="149"/>
                    <a:pt x="3788" y="149"/>
                  </a:cubicBezTo>
                  <a:cubicBezTo>
                    <a:pt x="3794" y="149"/>
                    <a:pt x="3799" y="145"/>
                    <a:pt x="3799" y="139"/>
                  </a:cubicBezTo>
                  <a:cubicBezTo>
                    <a:pt x="3799" y="134"/>
                    <a:pt x="3794" y="129"/>
                    <a:pt x="3788" y="129"/>
                  </a:cubicBezTo>
                  <a:moveTo>
                    <a:pt x="2352" y="128"/>
                  </a:moveTo>
                  <a:cubicBezTo>
                    <a:pt x="2346" y="128"/>
                    <a:pt x="2341" y="133"/>
                    <a:pt x="2341" y="139"/>
                  </a:cubicBezTo>
                  <a:cubicBezTo>
                    <a:pt x="2341" y="145"/>
                    <a:pt x="2346" y="150"/>
                    <a:pt x="2352" y="150"/>
                  </a:cubicBezTo>
                  <a:cubicBezTo>
                    <a:pt x="2358" y="150"/>
                    <a:pt x="2363" y="145"/>
                    <a:pt x="2363" y="139"/>
                  </a:cubicBezTo>
                  <a:cubicBezTo>
                    <a:pt x="2363" y="133"/>
                    <a:pt x="2358" y="128"/>
                    <a:pt x="2352" y="128"/>
                  </a:cubicBezTo>
                  <a:moveTo>
                    <a:pt x="3658" y="128"/>
                  </a:moveTo>
                  <a:cubicBezTo>
                    <a:pt x="3652" y="128"/>
                    <a:pt x="3647" y="133"/>
                    <a:pt x="3647" y="139"/>
                  </a:cubicBezTo>
                  <a:cubicBezTo>
                    <a:pt x="3647" y="145"/>
                    <a:pt x="3652" y="150"/>
                    <a:pt x="3658" y="150"/>
                  </a:cubicBezTo>
                  <a:cubicBezTo>
                    <a:pt x="3664" y="150"/>
                    <a:pt x="3669" y="145"/>
                    <a:pt x="3669" y="139"/>
                  </a:cubicBezTo>
                  <a:cubicBezTo>
                    <a:pt x="3669" y="133"/>
                    <a:pt x="3664" y="128"/>
                    <a:pt x="3658" y="128"/>
                  </a:cubicBezTo>
                  <a:moveTo>
                    <a:pt x="2482" y="128"/>
                  </a:moveTo>
                  <a:cubicBezTo>
                    <a:pt x="2476" y="128"/>
                    <a:pt x="2471" y="133"/>
                    <a:pt x="2471" y="139"/>
                  </a:cubicBezTo>
                  <a:cubicBezTo>
                    <a:pt x="2471" y="145"/>
                    <a:pt x="2476" y="150"/>
                    <a:pt x="2482" y="150"/>
                  </a:cubicBezTo>
                  <a:cubicBezTo>
                    <a:pt x="2489" y="150"/>
                    <a:pt x="2494" y="145"/>
                    <a:pt x="2494" y="139"/>
                  </a:cubicBezTo>
                  <a:cubicBezTo>
                    <a:pt x="2494" y="133"/>
                    <a:pt x="2489" y="128"/>
                    <a:pt x="2482" y="128"/>
                  </a:cubicBezTo>
                  <a:moveTo>
                    <a:pt x="3527" y="128"/>
                  </a:moveTo>
                  <a:cubicBezTo>
                    <a:pt x="3521" y="128"/>
                    <a:pt x="3516" y="133"/>
                    <a:pt x="3516" y="139"/>
                  </a:cubicBezTo>
                  <a:cubicBezTo>
                    <a:pt x="3516" y="145"/>
                    <a:pt x="3521" y="150"/>
                    <a:pt x="3527" y="150"/>
                  </a:cubicBezTo>
                  <a:cubicBezTo>
                    <a:pt x="3533" y="150"/>
                    <a:pt x="3538" y="145"/>
                    <a:pt x="3538" y="139"/>
                  </a:cubicBezTo>
                  <a:cubicBezTo>
                    <a:pt x="3538" y="133"/>
                    <a:pt x="3533" y="128"/>
                    <a:pt x="3527" y="128"/>
                  </a:cubicBezTo>
                  <a:moveTo>
                    <a:pt x="2613" y="128"/>
                  </a:moveTo>
                  <a:cubicBezTo>
                    <a:pt x="2607" y="128"/>
                    <a:pt x="2601" y="133"/>
                    <a:pt x="2601" y="139"/>
                  </a:cubicBezTo>
                  <a:cubicBezTo>
                    <a:pt x="2601" y="146"/>
                    <a:pt x="2607" y="151"/>
                    <a:pt x="2613" y="151"/>
                  </a:cubicBezTo>
                  <a:cubicBezTo>
                    <a:pt x="2619" y="151"/>
                    <a:pt x="2625" y="146"/>
                    <a:pt x="2625" y="139"/>
                  </a:cubicBezTo>
                  <a:cubicBezTo>
                    <a:pt x="2625" y="133"/>
                    <a:pt x="2619" y="128"/>
                    <a:pt x="2613" y="128"/>
                  </a:cubicBezTo>
                  <a:moveTo>
                    <a:pt x="3397" y="128"/>
                  </a:moveTo>
                  <a:cubicBezTo>
                    <a:pt x="3390" y="128"/>
                    <a:pt x="3385" y="133"/>
                    <a:pt x="3385" y="139"/>
                  </a:cubicBezTo>
                  <a:cubicBezTo>
                    <a:pt x="3385" y="146"/>
                    <a:pt x="3390" y="151"/>
                    <a:pt x="3397" y="151"/>
                  </a:cubicBezTo>
                  <a:cubicBezTo>
                    <a:pt x="3403" y="151"/>
                    <a:pt x="3408" y="146"/>
                    <a:pt x="3408" y="139"/>
                  </a:cubicBezTo>
                  <a:cubicBezTo>
                    <a:pt x="3408" y="133"/>
                    <a:pt x="3403" y="128"/>
                    <a:pt x="3397" y="128"/>
                  </a:cubicBezTo>
                  <a:moveTo>
                    <a:pt x="2744" y="127"/>
                  </a:moveTo>
                  <a:cubicBezTo>
                    <a:pt x="2737" y="127"/>
                    <a:pt x="2732" y="133"/>
                    <a:pt x="2732" y="139"/>
                  </a:cubicBezTo>
                  <a:cubicBezTo>
                    <a:pt x="2732" y="146"/>
                    <a:pt x="2737" y="151"/>
                    <a:pt x="2744" y="151"/>
                  </a:cubicBezTo>
                  <a:cubicBezTo>
                    <a:pt x="2750" y="151"/>
                    <a:pt x="2756" y="146"/>
                    <a:pt x="2756" y="139"/>
                  </a:cubicBezTo>
                  <a:cubicBezTo>
                    <a:pt x="2756" y="133"/>
                    <a:pt x="2750" y="127"/>
                    <a:pt x="2744" y="127"/>
                  </a:cubicBezTo>
                  <a:moveTo>
                    <a:pt x="2874" y="127"/>
                  </a:moveTo>
                  <a:cubicBezTo>
                    <a:pt x="2868" y="127"/>
                    <a:pt x="2862" y="133"/>
                    <a:pt x="2862" y="139"/>
                  </a:cubicBezTo>
                  <a:cubicBezTo>
                    <a:pt x="2862" y="146"/>
                    <a:pt x="2868" y="151"/>
                    <a:pt x="2874" y="151"/>
                  </a:cubicBezTo>
                  <a:cubicBezTo>
                    <a:pt x="2881" y="151"/>
                    <a:pt x="2886" y="146"/>
                    <a:pt x="2886" y="139"/>
                  </a:cubicBezTo>
                  <a:cubicBezTo>
                    <a:pt x="2886" y="133"/>
                    <a:pt x="2881" y="127"/>
                    <a:pt x="2874" y="127"/>
                  </a:cubicBezTo>
                  <a:moveTo>
                    <a:pt x="3135" y="127"/>
                  </a:moveTo>
                  <a:cubicBezTo>
                    <a:pt x="3129" y="127"/>
                    <a:pt x="3123" y="133"/>
                    <a:pt x="3123" y="139"/>
                  </a:cubicBezTo>
                  <a:cubicBezTo>
                    <a:pt x="3123" y="146"/>
                    <a:pt x="3129" y="151"/>
                    <a:pt x="3135" y="151"/>
                  </a:cubicBezTo>
                  <a:cubicBezTo>
                    <a:pt x="3142" y="151"/>
                    <a:pt x="3147" y="146"/>
                    <a:pt x="3147" y="139"/>
                  </a:cubicBezTo>
                  <a:cubicBezTo>
                    <a:pt x="3147" y="133"/>
                    <a:pt x="3142" y="127"/>
                    <a:pt x="3135" y="127"/>
                  </a:cubicBezTo>
                  <a:moveTo>
                    <a:pt x="3266" y="127"/>
                  </a:moveTo>
                  <a:cubicBezTo>
                    <a:pt x="3259" y="127"/>
                    <a:pt x="3254" y="133"/>
                    <a:pt x="3254" y="139"/>
                  </a:cubicBezTo>
                  <a:cubicBezTo>
                    <a:pt x="3254" y="146"/>
                    <a:pt x="3259" y="151"/>
                    <a:pt x="3266" y="151"/>
                  </a:cubicBezTo>
                  <a:cubicBezTo>
                    <a:pt x="3273" y="151"/>
                    <a:pt x="3278" y="146"/>
                    <a:pt x="3278" y="139"/>
                  </a:cubicBezTo>
                  <a:cubicBezTo>
                    <a:pt x="3278" y="133"/>
                    <a:pt x="3273" y="127"/>
                    <a:pt x="3266" y="127"/>
                  </a:cubicBezTo>
                  <a:moveTo>
                    <a:pt x="3005" y="127"/>
                  </a:moveTo>
                  <a:cubicBezTo>
                    <a:pt x="2998" y="127"/>
                    <a:pt x="2992" y="132"/>
                    <a:pt x="2992" y="139"/>
                  </a:cubicBezTo>
                  <a:cubicBezTo>
                    <a:pt x="2992" y="146"/>
                    <a:pt x="2998" y="151"/>
                    <a:pt x="3005" y="151"/>
                  </a:cubicBezTo>
                  <a:cubicBezTo>
                    <a:pt x="3012" y="151"/>
                    <a:pt x="3017" y="146"/>
                    <a:pt x="3017" y="139"/>
                  </a:cubicBezTo>
                  <a:cubicBezTo>
                    <a:pt x="3017" y="132"/>
                    <a:pt x="3012" y="127"/>
                    <a:pt x="3005" y="127"/>
                  </a:cubicBezTo>
                  <a:moveTo>
                    <a:pt x="2091" y="1"/>
                  </a:moveTo>
                  <a:cubicBezTo>
                    <a:pt x="2086" y="1"/>
                    <a:pt x="2083" y="4"/>
                    <a:pt x="2083" y="9"/>
                  </a:cubicBezTo>
                  <a:cubicBezTo>
                    <a:pt x="2083" y="13"/>
                    <a:pt x="2086" y="16"/>
                    <a:pt x="2091" y="16"/>
                  </a:cubicBezTo>
                  <a:cubicBezTo>
                    <a:pt x="2095" y="16"/>
                    <a:pt x="2098" y="13"/>
                    <a:pt x="2098" y="9"/>
                  </a:cubicBezTo>
                  <a:cubicBezTo>
                    <a:pt x="2098" y="4"/>
                    <a:pt x="2095" y="1"/>
                    <a:pt x="2091" y="1"/>
                  </a:cubicBezTo>
                  <a:moveTo>
                    <a:pt x="3919" y="1"/>
                  </a:moveTo>
                  <a:cubicBezTo>
                    <a:pt x="3915" y="1"/>
                    <a:pt x="3911" y="4"/>
                    <a:pt x="3911" y="9"/>
                  </a:cubicBezTo>
                  <a:cubicBezTo>
                    <a:pt x="3911" y="13"/>
                    <a:pt x="3915" y="16"/>
                    <a:pt x="3919" y="16"/>
                  </a:cubicBezTo>
                  <a:cubicBezTo>
                    <a:pt x="3923" y="16"/>
                    <a:pt x="3927" y="13"/>
                    <a:pt x="3927" y="9"/>
                  </a:cubicBezTo>
                  <a:cubicBezTo>
                    <a:pt x="3927" y="4"/>
                    <a:pt x="3923" y="1"/>
                    <a:pt x="3919" y="1"/>
                  </a:cubicBezTo>
                  <a:moveTo>
                    <a:pt x="2221" y="0"/>
                  </a:moveTo>
                  <a:cubicBezTo>
                    <a:pt x="2217" y="0"/>
                    <a:pt x="2213" y="4"/>
                    <a:pt x="2213" y="9"/>
                  </a:cubicBezTo>
                  <a:cubicBezTo>
                    <a:pt x="2213" y="13"/>
                    <a:pt x="2217" y="17"/>
                    <a:pt x="2221" y="17"/>
                  </a:cubicBezTo>
                  <a:cubicBezTo>
                    <a:pt x="2226" y="17"/>
                    <a:pt x="2229" y="13"/>
                    <a:pt x="2229" y="9"/>
                  </a:cubicBezTo>
                  <a:cubicBezTo>
                    <a:pt x="2229" y="4"/>
                    <a:pt x="2226" y="0"/>
                    <a:pt x="222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-1066" y="2362"/>
              <a:ext cx="9816" cy="4707"/>
            </a:xfrm>
            <a:custGeom>
              <a:avLst/>
              <a:gdLst>
                <a:gd name="T0" fmla="*/ 3397 w 6009"/>
                <a:gd name="T1" fmla="*/ 2881 h 2882"/>
                <a:gd name="T2" fmla="*/ 2482 w 6009"/>
                <a:gd name="T3" fmla="*/ 2753 h 2882"/>
                <a:gd name="T4" fmla="*/ 3002 w 6009"/>
                <a:gd name="T5" fmla="*/ 2751 h 2882"/>
                <a:gd name="T6" fmla="*/ 3658 w 6009"/>
                <a:gd name="T7" fmla="*/ 2617 h 2882"/>
                <a:gd name="T8" fmla="*/ 2874 w 6009"/>
                <a:gd name="T9" fmla="*/ 2616 h 2882"/>
                <a:gd name="T10" fmla="*/ 3793 w 6009"/>
                <a:gd name="T11" fmla="*/ 2490 h 2882"/>
                <a:gd name="T12" fmla="*/ 3266 w 6009"/>
                <a:gd name="T13" fmla="*/ 2496 h 2882"/>
                <a:gd name="T14" fmla="*/ 2215 w 6009"/>
                <a:gd name="T15" fmla="*/ 2359 h 2882"/>
                <a:gd name="T16" fmla="*/ 3397 w 6009"/>
                <a:gd name="T17" fmla="*/ 2351 h 2882"/>
                <a:gd name="T18" fmla="*/ 2091 w 6009"/>
                <a:gd name="T19" fmla="*/ 2221 h 2882"/>
                <a:gd name="T20" fmla="*/ 3537 w 6009"/>
                <a:gd name="T21" fmla="*/ 2228 h 2882"/>
                <a:gd name="T22" fmla="*/ 3135 w 6009"/>
                <a:gd name="T23" fmla="*/ 2239 h 2882"/>
                <a:gd name="T24" fmla="*/ 2471 w 6009"/>
                <a:gd name="T25" fmla="*/ 2098 h 2882"/>
                <a:gd name="T26" fmla="*/ 3135 w 6009"/>
                <a:gd name="T27" fmla="*/ 2085 h 2882"/>
                <a:gd name="T28" fmla="*/ 2352 w 6009"/>
                <a:gd name="T29" fmla="*/ 1954 h 2882"/>
                <a:gd name="T30" fmla="*/ 3280 w 6009"/>
                <a:gd name="T31" fmla="*/ 1967 h 2882"/>
                <a:gd name="T32" fmla="*/ 3788 w 6009"/>
                <a:gd name="T33" fmla="*/ 1851 h 2882"/>
                <a:gd name="T34" fmla="*/ 2727 w 6009"/>
                <a:gd name="T35" fmla="*/ 1837 h 2882"/>
                <a:gd name="T36" fmla="*/ 2221 w 6009"/>
                <a:gd name="T37" fmla="*/ 1690 h 2882"/>
                <a:gd name="T38" fmla="*/ 2613 w 6009"/>
                <a:gd name="T39" fmla="*/ 1688 h 2882"/>
                <a:gd name="T40" fmla="*/ 2108 w 6009"/>
                <a:gd name="T41" fmla="*/ 1575 h 2882"/>
                <a:gd name="T42" fmla="*/ 3527 w 6009"/>
                <a:gd name="T43" fmla="*/ 1595 h 2882"/>
                <a:gd name="T44" fmla="*/ 3115 w 6009"/>
                <a:gd name="T45" fmla="*/ 1575 h 2882"/>
                <a:gd name="T46" fmla="*/ 2482 w 6009"/>
                <a:gd name="T47" fmla="*/ 1423 h 2882"/>
                <a:gd name="T48" fmla="*/ 2874 w 6009"/>
                <a:gd name="T49" fmla="*/ 1422 h 2882"/>
                <a:gd name="T50" fmla="*/ 2374 w 6009"/>
                <a:gd name="T51" fmla="*/ 1314 h 2882"/>
                <a:gd name="T52" fmla="*/ 3266 w 6009"/>
                <a:gd name="T53" fmla="*/ 1338 h 2882"/>
                <a:gd name="T54" fmla="*/ 3765 w 6009"/>
                <a:gd name="T55" fmla="*/ 1184 h 2882"/>
                <a:gd name="T56" fmla="*/ 2744 w 6009"/>
                <a:gd name="T57" fmla="*/ 1157 h 2882"/>
                <a:gd name="T58" fmla="*/ 3919 w 6009"/>
                <a:gd name="T59" fmla="*/ 1029 h 2882"/>
                <a:gd name="T60" fmla="*/ 2641 w 6009"/>
                <a:gd name="T61" fmla="*/ 1053 h 2882"/>
                <a:gd name="T62" fmla="*/ 2091 w 6009"/>
                <a:gd name="T63" fmla="*/ 948 h 2882"/>
                <a:gd name="T64" fmla="*/ 3499 w 6009"/>
                <a:gd name="T65" fmla="*/ 922 h 2882"/>
                <a:gd name="T66" fmla="*/ 3005 w 6009"/>
                <a:gd name="T67" fmla="*/ 892 h 2882"/>
                <a:gd name="T68" fmla="*/ 5617 w 6009"/>
                <a:gd name="T69" fmla="*/ 788 h 2882"/>
                <a:gd name="T70" fmla="*/ 926 w 6009"/>
                <a:gd name="T71" fmla="*/ 792 h 2882"/>
                <a:gd name="T72" fmla="*/ 4703 w 6009"/>
                <a:gd name="T73" fmla="*/ 809 h 2882"/>
                <a:gd name="T74" fmla="*/ 1806 w 6009"/>
                <a:gd name="T75" fmla="*/ 792 h 2882"/>
                <a:gd name="T76" fmla="*/ 5748 w 6009"/>
                <a:gd name="T77" fmla="*/ 658 h 2882"/>
                <a:gd name="T78" fmla="*/ 5356 w 6009"/>
                <a:gd name="T79" fmla="*/ 653 h 2882"/>
                <a:gd name="T80" fmla="*/ 1192 w 6009"/>
                <a:gd name="T81" fmla="*/ 661 h 2882"/>
                <a:gd name="T82" fmla="*/ 4441 w 6009"/>
                <a:gd name="T83" fmla="*/ 683 h 2882"/>
                <a:gd name="T84" fmla="*/ 130 w 6009"/>
                <a:gd name="T85" fmla="*/ 530 h 2882"/>
                <a:gd name="T86" fmla="*/ 5486 w 6009"/>
                <a:gd name="T87" fmla="*/ 523 h 2882"/>
                <a:gd name="T88" fmla="*/ 5095 w 6009"/>
                <a:gd name="T89" fmla="*/ 517 h 2882"/>
                <a:gd name="T90" fmla="*/ 1458 w 6009"/>
                <a:gd name="T91" fmla="*/ 530 h 2882"/>
                <a:gd name="T92" fmla="*/ 4180 w 6009"/>
                <a:gd name="T93" fmla="*/ 557 h 2882"/>
                <a:gd name="T94" fmla="*/ 387 w 6009"/>
                <a:gd name="T95" fmla="*/ 400 h 2882"/>
                <a:gd name="T96" fmla="*/ 5225 w 6009"/>
                <a:gd name="T97" fmla="*/ 388 h 2882"/>
                <a:gd name="T98" fmla="*/ 4833 w 6009"/>
                <a:gd name="T99" fmla="*/ 382 h 2882"/>
                <a:gd name="T100" fmla="*/ 1724 w 6009"/>
                <a:gd name="T101" fmla="*/ 400 h 2882"/>
                <a:gd name="T102" fmla="*/ 131 w 6009"/>
                <a:gd name="T103" fmla="*/ 271 h 2882"/>
                <a:gd name="T104" fmla="*/ 5478 w 6009"/>
                <a:gd name="T105" fmla="*/ 269 h 2882"/>
                <a:gd name="T106" fmla="*/ 1046 w 6009"/>
                <a:gd name="T107" fmla="*/ 254 h 2882"/>
                <a:gd name="T108" fmla="*/ 1438 w 6009"/>
                <a:gd name="T109" fmla="*/ 248 h 2882"/>
                <a:gd name="T110" fmla="*/ 4208 w 6009"/>
                <a:gd name="T111" fmla="*/ 269 h 2882"/>
                <a:gd name="T112" fmla="*/ 262 w 6009"/>
                <a:gd name="T113" fmla="*/ 143 h 2882"/>
                <a:gd name="T114" fmla="*/ 5346 w 6009"/>
                <a:gd name="T115" fmla="*/ 139 h 2882"/>
                <a:gd name="T116" fmla="*/ 1176 w 6009"/>
                <a:gd name="T117" fmla="*/ 121 h 2882"/>
                <a:gd name="T118" fmla="*/ 1568 w 6009"/>
                <a:gd name="T119" fmla="*/ 115 h 2882"/>
                <a:gd name="T120" fmla="*/ 4080 w 6009"/>
                <a:gd name="T121" fmla="*/ 139 h 2882"/>
                <a:gd name="T122" fmla="*/ 393 w 6009"/>
                <a:gd name="T123" fmla="*/ 14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09" h="2882">
                  <a:moveTo>
                    <a:pt x="2613" y="2881"/>
                  </a:moveTo>
                  <a:cubicBezTo>
                    <a:pt x="2613" y="2881"/>
                    <a:pt x="2613" y="2881"/>
                    <a:pt x="2613" y="2881"/>
                  </a:cubicBezTo>
                  <a:cubicBezTo>
                    <a:pt x="2613" y="2882"/>
                    <a:pt x="2613" y="2882"/>
                    <a:pt x="2613" y="2882"/>
                  </a:cubicBezTo>
                  <a:cubicBezTo>
                    <a:pt x="2613" y="2881"/>
                    <a:pt x="2613" y="2881"/>
                    <a:pt x="2613" y="2881"/>
                  </a:cubicBezTo>
                  <a:cubicBezTo>
                    <a:pt x="2613" y="2881"/>
                    <a:pt x="2613" y="2881"/>
                    <a:pt x="2613" y="2881"/>
                  </a:cubicBezTo>
                  <a:moveTo>
                    <a:pt x="2744" y="2881"/>
                  </a:moveTo>
                  <a:cubicBezTo>
                    <a:pt x="2743" y="2881"/>
                    <a:pt x="2743" y="2881"/>
                    <a:pt x="2743" y="2881"/>
                  </a:cubicBezTo>
                  <a:cubicBezTo>
                    <a:pt x="2744" y="2882"/>
                    <a:pt x="2744" y="2882"/>
                    <a:pt x="2744" y="2882"/>
                  </a:cubicBezTo>
                  <a:cubicBezTo>
                    <a:pt x="2744" y="2881"/>
                    <a:pt x="2744" y="2881"/>
                    <a:pt x="2744" y="2881"/>
                  </a:cubicBezTo>
                  <a:cubicBezTo>
                    <a:pt x="2744" y="2881"/>
                    <a:pt x="2744" y="2881"/>
                    <a:pt x="2744" y="2881"/>
                  </a:cubicBezTo>
                  <a:moveTo>
                    <a:pt x="2874" y="2881"/>
                  </a:moveTo>
                  <a:cubicBezTo>
                    <a:pt x="2874" y="2881"/>
                    <a:pt x="2874" y="2881"/>
                    <a:pt x="2874" y="2881"/>
                  </a:cubicBezTo>
                  <a:cubicBezTo>
                    <a:pt x="2874" y="2882"/>
                    <a:pt x="2874" y="2882"/>
                    <a:pt x="2874" y="2882"/>
                  </a:cubicBezTo>
                  <a:cubicBezTo>
                    <a:pt x="2875" y="2881"/>
                    <a:pt x="2875" y="2881"/>
                    <a:pt x="2875" y="2881"/>
                  </a:cubicBezTo>
                  <a:cubicBezTo>
                    <a:pt x="2874" y="2881"/>
                    <a:pt x="2874" y="2881"/>
                    <a:pt x="2874" y="2881"/>
                  </a:cubicBezTo>
                  <a:moveTo>
                    <a:pt x="3005" y="2881"/>
                  </a:moveTo>
                  <a:cubicBezTo>
                    <a:pt x="3004" y="2881"/>
                    <a:pt x="3004" y="2881"/>
                    <a:pt x="3004" y="2881"/>
                  </a:cubicBezTo>
                  <a:cubicBezTo>
                    <a:pt x="3005" y="2882"/>
                    <a:pt x="3005" y="2882"/>
                    <a:pt x="3005" y="2882"/>
                  </a:cubicBezTo>
                  <a:cubicBezTo>
                    <a:pt x="3005" y="2881"/>
                    <a:pt x="3005" y="2881"/>
                    <a:pt x="3005" y="2881"/>
                  </a:cubicBezTo>
                  <a:cubicBezTo>
                    <a:pt x="3005" y="2881"/>
                    <a:pt x="3005" y="2881"/>
                    <a:pt x="3005" y="2881"/>
                  </a:cubicBezTo>
                  <a:moveTo>
                    <a:pt x="3135" y="2881"/>
                  </a:moveTo>
                  <a:cubicBezTo>
                    <a:pt x="3135" y="2881"/>
                    <a:pt x="3135" y="2881"/>
                    <a:pt x="3135" y="2881"/>
                  </a:cubicBezTo>
                  <a:cubicBezTo>
                    <a:pt x="3135" y="2882"/>
                    <a:pt x="3135" y="2882"/>
                    <a:pt x="3135" y="2882"/>
                  </a:cubicBezTo>
                  <a:cubicBezTo>
                    <a:pt x="3136" y="2881"/>
                    <a:pt x="3136" y="2881"/>
                    <a:pt x="3136" y="2881"/>
                  </a:cubicBezTo>
                  <a:cubicBezTo>
                    <a:pt x="3135" y="2881"/>
                    <a:pt x="3135" y="2881"/>
                    <a:pt x="3135" y="2881"/>
                  </a:cubicBezTo>
                  <a:moveTo>
                    <a:pt x="3266" y="2881"/>
                  </a:moveTo>
                  <a:cubicBezTo>
                    <a:pt x="3266" y="2881"/>
                    <a:pt x="3266" y="2881"/>
                    <a:pt x="3266" y="2881"/>
                  </a:cubicBezTo>
                  <a:cubicBezTo>
                    <a:pt x="3266" y="2882"/>
                    <a:pt x="3266" y="2882"/>
                    <a:pt x="3266" y="2882"/>
                  </a:cubicBezTo>
                  <a:cubicBezTo>
                    <a:pt x="3266" y="2881"/>
                    <a:pt x="3266" y="2881"/>
                    <a:pt x="3266" y="2881"/>
                  </a:cubicBezTo>
                  <a:cubicBezTo>
                    <a:pt x="3266" y="2881"/>
                    <a:pt x="3266" y="2881"/>
                    <a:pt x="3266" y="2881"/>
                  </a:cubicBezTo>
                  <a:moveTo>
                    <a:pt x="3397" y="2881"/>
                  </a:moveTo>
                  <a:cubicBezTo>
                    <a:pt x="3396" y="2881"/>
                    <a:pt x="3396" y="2881"/>
                    <a:pt x="3396" y="2881"/>
                  </a:cubicBezTo>
                  <a:cubicBezTo>
                    <a:pt x="3397" y="2882"/>
                    <a:pt x="3397" y="2882"/>
                    <a:pt x="3397" y="2882"/>
                  </a:cubicBezTo>
                  <a:cubicBezTo>
                    <a:pt x="3397" y="2881"/>
                    <a:pt x="3397" y="2881"/>
                    <a:pt x="3397" y="2881"/>
                  </a:cubicBezTo>
                  <a:cubicBezTo>
                    <a:pt x="3397" y="2881"/>
                    <a:pt x="3397" y="2881"/>
                    <a:pt x="3397" y="2881"/>
                  </a:cubicBezTo>
                  <a:moveTo>
                    <a:pt x="2091" y="2750"/>
                  </a:moveTo>
                  <a:cubicBezTo>
                    <a:pt x="2090" y="2751"/>
                    <a:pt x="2090" y="2751"/>
                    <a:pt x="2090" y="2751"/>
                  </a:cubicBezTo>
                  <a:cubicBezTo>
                    <a:pt x="2091" y="2751"/>
                    <a:pt x="2091" y="2751"/>
                    <a:pt x="2091" y="2751"/>
                  </a:cubicBezTo>
                  <a:cubicBezTo>
                    <a:pt x="2091" y="2751"/>
                    <a:pt x="2091" y="2751"/>
                    <a:pt x="2091" y="2751"/>
                  </a:cubicBezTo>
                  <a:cubicBezTo>
                    <a:pt x="2091" y="2750"/>
                    <a:pt x="2091" y="2750"/>
                    <a:pt x="2091" y="2750"/>
                  </a:cubicBezTo>
                  <a:moveTo>
                    <a:pt x="3919" y="2750"/>
                  </a:move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0"/>
                    <a:pt x="3919" y="2750"/>
                    <a:pt x="3919" y="2750"/>
                  </a:cubicBezTo>
                  <a:moveTo>
                    <a:pt x="2221" y="2750"/>
                  </a:moveTo>
                  <a:cubicBezTo>
                    <a:pt x="2221" y="2750"/>
                    <a:pt x="2220" y="2750"/>
                    <a:pt x="2220" y="2751"/>
                  </a:cubicBezTo>
                  <a:cubicBezTo>
                    <a:pt x="2220" y="2751"/>
                    <a:pt x="2221" y="2752"/>
                    <a:pt x="2221" y="2752"/>
                  </a:cubicBezTo>
                  <a:cubicBezTo>
                    <a:pt x="2222" y="2752"/>
                    <a:pt x="2222" y="2751"/>
                    <a:pt x="2222" y="2751"/>
                  </a:cubicBezTo>
                  <a:cubicBezTo>
                    <a:pt x="2222" y="2750"/>
                    <a:pt x="2222" y="2750"/>
                    <a:pt x="2221" y="2750"/>
                  </a:cubicBezTo>
                  <a:moveTo>
                    <a:pt x="3788" y="2750"/>
                  </a:moveTo>
                  <a:cubicBezTo>
                    <a:pt x="3788" y="2750"/>
                    <a:pt x="3788" y="2750"/>
                    <a:pt x="3788" y="2751"/>
                  </a:cubicBezTo>
                  <a:cubicBezTo>
                    <a:pt x="3788" y="2751"/>
                    <a:pt x="3788" y="2752"/>
                    <a:pt x="3788" y="2752"/>
                  </a:cubicBezTo>
                  <a:cubicBezTo>
                    <a:pt x="3789" y="2752"/>
                    <a:pt x="3789" y="2751"/>
                    <a:pt x="3789" y="2751"/>
                  </a:cubicBezTo>
                  <a:cubicBezTo>
                    <a:pt x="3789" y="2750"/>
                    <a:pt x="3789" y="2750"/>
                    <a:pt x="3788" y="2750"/>
                  </a:cubicBezTo>
                  <a:moveTo>
                    <a:pt x="2352" y="2750"/>
                  </a:moveTo>
                  <a:cubicBezTo>
                    <a:pt x="2351" y="2750"/>
                    <a:pt x="2351" y="2750"/>
                    <a:pt x="2351" y="2751"/>
                  </a:cubicBezTo>
                  <a:cubicBezTo>
                    <a:pt x="2351" y="2751"/>
                    <a:pt x="2351" y="2752"/>
                    <a:pt x="2352" y="2752"/>
                  </a:cubicBezTo>
                  <a:cubicBezTo>
                    <a:pt x="2352" y="2752"/>
                    <a:pt x="2353" y="2751"/>
                    <a:pt x="2353" y="2751"/>
                  </a:cubicBezTo>
                  <a:cubicBezTo>
                    <a:pt x="2353" y="2750"/>
                    <a:pt x="2352" y="2750"/>
                    <a:pt x="2352" y="2750"/>
                  </a:cubicBezTo>
                  <a:moveTo>
                    <a:pt x="3658" y="2749"/>
                  </a:moveTo>
                  <a:cubicBezTo>
                    <a:pt x="3657" y="2749"/>
                    <a:pt x="3656" y="2750"/>
                    <a:pt x="3656" y="2751"/>
                  </a:cubicBezTo>
                  <a:cubicBezTo>
                    <a:pt x="3656" y="2752"/>
                    <a:pt x="3657" y="2752"/>
                    <a:pt x="3658" y="2752"/>
                  </a:cubicBezTo>
                  <a:cubicBezTo>
                    <a:pt x="3659" y="2752"/>
                    <a:pt x="3659" y="2752"/>
                    <a:pt x="3659" y="2751"/>
                  </a:cubicBezTo>
                  <a:cubicBezTo>
                    <a:pt x="3659" y="2750"/>
                    <a:pt x="3659" y="2749"/>
                    <a:pt x="3658" y="2749"/>
                  </a:cubicBezTo>
                  <a:moveTo>
                    <a:pt x="2482" y="2749"/>
                  </a:moveTo>
                  <a:cubicBezTo>
                    <a:pt x="2481" y="2749"/>
                    <a:pt x="2481" y="2750"/>
                    <a:pt x="2481" y="2751"/>
                  </a:cubicBezTo>
                  <a:cubicBezTo>
                    <a:pt x="2481" y="2752"/>
                    <a:pt x="2481" y="2753"/>
                    <a:pt x="2482" y="2753"/>
                  </a:cubicBezTo>
                  <a:cubicBezTo>
                    <a:pt x="2483" y="2753"/>
                    <a:pt x="2484" y="2752"/>
                    <a:pt x="2484" y="2751"/>
                  </a:cubicBezTo>
                  <a:cubicBezTo>
                    <a:pt x="2484" y="2750"/>
                    <a:pt x="2483" y="2749"/>
                    <a:pt x="2482" y="2749"/>
                  </a:cubicBezTo>
                  <a:moveTo>
                    <a:pt x="3527" y="2749"/>
                  </a:moveTo>
                  <a:cubicBezTo>
                    <a:pt x="3526" y="2749"/>
                    <a:pt x="3525" y="2750"/>
                    <a:pt x="3525" y="2751"/>
                  </a:cubicBezTo>
                  <a:cubicBezTo>
                    <a:pt x="3525" y="2752"/>
                    <a:pt x="3526" y="2753"/>
                    <a:pt x="3527" y="2753"/>
                  </a:cubicBezTo>
                  <a:cubicBezTo>
                    <a:pt x="3528" y="2753"/>
                    <a:pt x="3529" y="2752"/>
                    <a:pt x="3529" y="2751"/>
                  </a:cubicBezTo>
                  <a:cubicBezTo>
                    <a:pt x="3529" y="2750"/>
                    <a:pt x="3528" y="2749"/>
                    <a:pt x="3527" y="2749"/>
                  </a:cubicBezTo>
                  <a:moveTo>
                    <a:pt x="2613" y="2749"/>
                  </a:moveTo>
                  <a:cubicBezTo>
                    <a:pt x="2612" y="2749"/>
                    <a:pt x="2611" y="2750"/>
                    <a:pt x="2611" y="2751"/>
                  </a:cubicBezTo>
                  <a:cubicBezTo>
                    <a:pt x="2611" y="2752"/>
                    <a:pt x="2612" y="2753"/>
                    <a:pt x="2613" y="2753"/>
                  </a:cubicBezTo>
                  <a:cubicBezTo>
                    <a:pt x="2614" y="2753"/>
                    <a:pt x="2615" y="2752"/>
                    <a:pt x="2615" y="2751"/>
                  </a:cubicBezTo>
                  <a:cubicBezTo>
                    <a:pt x="2615" y="2750"/>
                    <a:pt x="2614" y="2749"/>
                    <a:pt x="2613" y="2749"/>
                  </a:cubicBezTo>
                  <a:moveTo>
                    <a:pt x="2744" y="2749"/>
                  </a:moveTo>
                  <a:cubicBezTo>
                    <a:pt x="2742" y="2749"/>
                    <a:pt x="2741" y="2750"/>
                    <a:pt x="2741" y="2751"/>
                  </a:cubicBezTo>
                  <a:cubicBezTo>
                    <a:pt x="2741" y="2752"/>
                    <a:pt x="2742" y="2753"/>
                    <a:pt x="2744" y="2753"/>
                  </a:cubicBezTo>
                  <a:cubicBezTo>
                    <a:pt x="2745" y="2753"/>
                    <a:pt x="2746" y="2752"/>
                    <a:pt x="2746" y="2751"/>
                  </a:cubicBezTo>
                  <a:cubicBezTo>
                    <a:pt x="2746" y="2750"/>
                    <a:pt x="2745" y="2749"/>
                    <a:pt x="2744" y="2749"/>
                  </a:cubicBezTo>
                  <a:moveTo>
                    <a:pt x="2874" y="2749"/>
                  </a:moveTo>
                  <a:cubicBezTo>
                    <a:pt x="2873" y="2749"/>
                    <a:pt x="2872" y="2750"/>
                    <a:pt x="2872" y="2751"/>
                  </a:cubicBezTo>
                  <a:cubicBezTo>
                    <a:pt x="2872" y="2752"/>
                    <a:pt x="2873" y="2753"/>
                    <a:pt x="2874" y="2753"/>
                  </a:cubicBezTo>
                  <a:cubicBezTo>
                    <a:pt x="2875" y="2753"/>
                    <a:pt x="2876" y="2752"/>
                    <a:pt x="2876" y="2751"/>
                  </a:cubicBezTo>
                  <a:cubicBezTo>
                    <a:pt x="2876" y="2750"/>
                    <a:pt x="2875" y="2749"/>
                    <a:pt x="2874" y="2749"/>
                  </a:cubicBezTo>
                  <a:moveTo>
                    <a:pt x="3266" y="2749"/>
                  </a:moveTo>
                  <a:cubicBezTo>
                    <a:pt x="3265" y="2749"/>
                    <a:pt x="3264" y="2750"/>
                    <a:pt x="3264" y="2751"/>
                  </a:cubicBezTo>
                  <a:cubicBezTo>
                    <a:pt x="3264" y="2752"/>
                    <a:pt x="3265" y="2753"/>
                    <a:pt x="3266" y="2753"/>
                  </a:cubicBezTo>
                  <a:cubicBezTo>
                    <a:pt x="3267" y="2753"/>
                    <a:pt x="3268" y="2752"/>
                    <a:pt x="3268" y="2751"/>
                  </a:cubicBezTo>
                  <a:cubicBezTo>
                    <a:pt x="3268" y="2750"/>
                    <a:pt x="3267" y="2749"/>
                    <a:pt x="3266" y="2749"/>
                  </a:cubicBezTo>
                  <a:moveTo>
                    <a:pt x="3397" y="2749"/>
                  </a:moveTo>
                  <a:cubicBezTo>
                    <a:pt x="3395" y="2749"/>
                    <a:pt x="3394" y="2750"/>
                    <a:pt x="3394" y="2751"/>
                  </a:cubicBezTo>
                  <a:cubicBezTo>
                    <a:pt x="3394" y="2752"/>
                    <a:pt x="3395" y="2753"/>
                    <a:pt x="3397" y="2753"/>
                  </a:cubicBezTo>
                  <a:cubicBezTo>
                    <a:pt x="3398" y="2753"/>
                    <a:pt x="3399" y="2752"/>
                    <a:pt x="3399" y="2751"/>
                  </a:cubicBezTo>
                  <a:cubicBezTo>
                    <a:pt x="3399" y="2750"/>
                    <a:pt x="3398" y="2749"/>
                    <a:pt x="3397" y="2749"/>
                  </a:cubicBezTo>
                  <a:moveTo>
                    <a:pt x="3005" y="2748"/>
                  </a:moveTo>
                  <a:cubicBezTo>
                    <a:pt x="3003" y="2748"/>
                    <a:pt x="3002" y="2749"/>
                    <a:pt x="3002" y="2751"/>
                  </a:cubicBezTo>
                  <a:cubicBezTo>
                    <a:pt x="3002" y="2752"/>
                    <a:pt x="3003" y="2753"/>
                    <a:pt x="3005" y="2753"/>
                  </a:cubicBezTo>
                  <a:cubicBezTo>
                    <a:pt x="3006" y="2753"/>
                    <a:pt x="3007" y="2752"/>
                    <a:pt x="3007" y="2751"/>
                  </a:cubicBezTo>
                  <a:cubicBezTo>
                    <a:pt x="3007" y="2749"/>
                    <a:pt x="3006" y="2748"/>
                    <a:pt x="3005" y="2748"/>
                  </a:cubicBezTo>
                  <a:moveTo>
                    <a:pt x="3135" y="2748"/>
                  </a:moveTo>
                  <a:cubicBezTo>
                    <a:pt x="3134" y="2748"/>
                    <a:pt x="3133" y="2749"/>
                    <a:pt x="3133" y="2751"/>
                  </a:cubicBezTo>
                  <a:cubicBezTo>
                    <a:pt x="3133" y="2752"/>
                    <a:pt x="3134" y="2753"/>
                    <a:pt x="3135" y="2753"/>
                  </a:cubicBezTo>
                  <a:cubicBezTo>
                    <a:pt x="3137" y="2753"/>
                    <a:pt x="3138" y="2752"/>
                    <a:pt x="3138" y="2751"/>
                  </a:cubicBezTo>
                  <a:cubicBezTo>
                    <a:pt x="3138" y="2749"/>
                    <a:pt x="3137" y="2748"/>
                    <a:pt x="3135" y="2748"/>
                  </a:cubicBezTo>
                  <a:moveTo>
                    <a:pt x="2091" y="2618"/>
                  </a:moveTo>
                  <a:cubicBezTo>
                    <a:pt x="2089" y="2618"/>
                    <a:pt x="2088" y="2619"/>
                    <a:pt x="2088" y="2620"/>
                  </a:cubicBezTo>
                  <a:cubicBezTo>
                    <a:pt x="2088" y="2621"/>
                    <a:pt x="2089" y="2622"/>
                    <a:pt x="2091" y="2622"/>
                  </a:cubicBezTo>
                  <a:cubicBezTo>
                    <a:pt x="2092" y="2622"/>
                    <a:pt x="2093" y="2621"/>
                    <a:pt x="2093" y="2620"/>
                  </a:cubicBezTo>
                  <a:cubicBezTo>
                    <a:pt x="2093" y="2619"/>
                    <a:pt x="2092" y="2618"/>
                    <a:pt x="2091" y="2618"/>
                  </a:cubicBezTo>
                  <a:moveTo>
                    <a:pt x="3919" y="2618"/>
                  </a:moveTo>
                  <a:cubicBezTo>
                    <a:pt x="3918" y="2618"/>
                    <a:pt x="3917" y="2619"/>
                    <a:pt x="3917" y="2620"/>
                  </a:cubicBezTo>
                  <a:cubicBezTo>
                    <a:pt x="3917" y="2621"/>
                    <a:pt x="3918" y="2622"/>
                    <a:pt x="3919" y="2622"/>
                  </a:cubicBezTo>
                  <a:cubicBezTo>
                    <a:pt x="3920" y="2622"/>
                    <a:pt x="3921" y="2621"/>
                    <a:pt x="3921" y="2620"/>
                  </a:cubicBezTo>
                  <a:cubicBezTo>
                    <a:pt x="3921" y="2619"/>
                    <a:pt x="3920" y="2618"/>
                    <a:pt x="3919" y="2618"/>
                  </a:cubicBezTo>
                  <a:moveTo>
                    <a:pt x="2221" y="2618"/>
                  </a:moveTo>
                  <a:cubicBezTo>
                    <a:pt x="2220" y="2618"/>
                    <a:pt x="2219" y="2619"/>
                    <a:pt x="2219" y="2620"/>
                  </a:cubicBezTo>
                  <a:cubicBezTo>
                    <a:pt x="2219" y="2622"/>
                    <a:pt x="2220" y="2623"/>
                    <a:pt x="2221" y="2623"/>
                  </a:cubicBezTo>
                  <a:cubicBezTo>
                    <a:pt x="2223" y="2623"/>
                    <a:pt x="2224" y="2622"/>
                    <a:pt x="2224" y="2620"/>
                  </a:cubicBezTo>
                  <a:cubicBezTo>
                    <a:pt x="2224" y="2619"/>
                    <a:pt x="2223" y="2618"/>
                    <a:pt x="2221" y="2618"/>
                  </a:cubicBezTo>
                  <a:moveTo>
                    <a:pt x="3788" y="2617"/>
                  </a:moveTo>
                  <a:cubicBezTo>
                    <a:pt x="3787" y="2617"/>
                    <a:pt x="3786" y="2619"/>
                    <a:pt x="3786" y="2620"/>
                  </a:cubicBezTo>
                  <a:cubicBezTo>
                    <a:pt x="3786" y="2622"/>
                    <a:pt x="3787" y="2623"/>
                    <a:pt x="3788" y="2623"/>
                  </a:cubicBezTo>
                  <a:cubicBezTo>
                    <a:pt x="3790" y="2623"/>
                    <a:pt x="3791" y="2622"/>
                    <a:pt x="3791" y="2620"/>
                  </a:cubicBezTo>
                  <a:cubicBezTo>
                    <a:pt x="3791" y="2619"/>
                    <a:pt x="3790" y="2617"/>
                    <a:pt x="3788" y="2617"/>
                  </a:cubicBezTo>
                  <a:moveTo>
                    <a:pt x="2352" y="2617"/>
                  </a:moveTo>
                  <a:cubicBezTo>
                    <a:pt x="2350" y="2617"/>
                    <a:pt x="2349" y="2618"/>
                    <a:pt x="2349" y="2620"/>
                  </a:cubicBezTo>
                  <a:cubicBezTo>
                    <a:pt x="2349" y="2622"/>
                    <a:pt x="2350" y="2623"/>
                    <a:pt x="2352" y="2623"/>
                  </a:cubicBezTo>
                  <a:cubicBezTo>
                    <a:pt x="2354" y="2623"/>
                    <a:pt x="2355" y="2622"/>
                    <a:pt x="2355" y="2620"/>
                  </a:cubicBezTo>
                  <a:cubicBezTo>
                    <a:pt x="2355" y="2618"/>
                    <a:pt x="2354" y="2617"/>
                    <a:pt x="2352" y="2617"/>
                  </a:cubicBezTo>
                  <a:moveTo>
                    <a:pt x="3658" y="2617"/>
                  </a:moveTo>
                  <a:cubicBezTo>
                    <a:pt x="3656" y="2617"/>
                    <a:pt x="3655" y="2618"/>
                    <a:pt x="3655" y="2620"/>
                  </a:cubicBezTo>
                  <a:cubicBezTo>
                    <a:pt x="3655" y="2622"/>
                    <a:pt x="3656" y="2623"/>
                    <a:pt x="3658" y="2623"/>
                  </a:cubicBezTo>
                  <a:cubicBezTo>
                    <a:pt x="3660" y="2623"/>
                    <a:pt x="3661" y="2622"/>
                    <a:pt x="3661" y="2620"/>
                  </a:cubicBezTo>
                  <a:cubicBezTo>
                    <a:pt x="3661" y="2618"/>
                    <a:pt x="3660" y="2617"/>
                    <a:pt x="3658" y="2617"/>
                  </a:cubicBezTo>
                  <a:moveTo>
                    <a:pt x="2482" y="2617"/>
                  </a:moveTo>
                  <a:cubicBezTo>
                    <a:pt x="2480" y="2617"/>
                    <a:pt x="2479" y="2618"/>
                    <a:pt x="2479" y="2620"/>
                  </a:cubicBezTo>
                  <a:cubicBezTo>
                    <a:pt x="2479" y="2622"/>
                    <a:pt x="2480" y="2624"/>
                    <a:pt x="2482" y="2624"/>
                  </a:cubicBezTo>
                  <a:cubicBezTo>
                    <a:pt x="2484" y="2624"/>
                    <a:pt x="2486" y="2622"/>
                    <a:pt x="2486" y="2620"/>
                  </a:cubicBezTo>
                  <a:cubicBezTo>
                    <a:pt x="2486" y="2618"/>
                    <a:pt x="2484" y="2617"/>
                    <a:pt x="2482" y="2617"/>
                  </a:cubicBezTo>
                  <a:moveTo>
                    <a:pt x="3527" y="2617"/>
                  </a:moveTo>
                  <a:cubicBezTo>
                    <a:pt x="3525" y="2617"/>
                    <a:pt x="3524" y="2618"/>
                    <a:pt x="3524" y="2620"/>
                  </a:cubicBezTo>
                  <a:cubicBezTo>
                    <a:pt x="3524" y="2622"/>
                    <a:pt x="3525" y="2624"/>
                    <a:pt x="3527" y="2624"/>
                  </a:cubicBezTo>
                  <a:cubicBezTo>
                    <a:pt x="3529" y="2624"/>
                    <a:pt x="3531" y="2622"/>
                    <a:pt x="3531" y="2620"/>
                  </a:cubicBezTo>
                  <a:cubicBezTo>
                    <a:pt x="3531" y="2618"/>
                    <a:pt x="3529" y="2617"/>
                    <a:pt x="3527" y="2617"/>
                  </a:cubicBezTo>
                  <a:moveTo>
                    <a:pt x="2613" y="2616"/>
                  </a:moveTo>
                  <a:cubicBezTo>
                    <a:pt x="2611" y="2616"/>
                    <a:pt x="2609" y="2618"/>
                    <a:pt x="2609" y="2620"/>
                  </a:cubicBezTo>
                  <a:cubicBezTo>
                    <a:pt x="2609" y="2622"/>
                    <a:pt x="2611" y="2624"/>
                    <a:pt x="2613" y="2624"/>
                  </a:cubicBezTo>
                  <a:cubicBezTo>
                    <a:pt x="2615" y="2624"/>
                    <a:pt x="2617" y="2622"/>
                    <a:pt x="2617" y="2620"/>
                  </a:cubicBezTo>
                  <a:cubicBezTo>
                    <a:pt x="2617" y="2618"/>
                    <a:pt x="2615" y="2616"/>
                    <a:pt x="2613" y="2616"/>
                  </a:cubicBezTo>
                  <a:moveTo>
                    <a:pt x="3397" y="2616"/>
                  </a:moveTo>
                  <a:cubicBezTo>
                    <a:pt x="3394" y="2616"/>
                    <a:pt x="3393" y="2618"/>
                    <a:pt x="3393" y="2620"/>
                  </a:cubicBezTo>
                  <a:cubicBezTo>
                    <a:pt x="3393" y="2622"/>
                    <a:pt x="3394" y="2624"/>
                    <a:pt x="3397" y="2624"/>
                  </a:cubicBezTo>
                  <a:cubicBezTo>
                    <a:pt x="3399" y="2624"/>
                    <a:pt x="3401" y="2622"/>
                    <a:pt x="3401" y="2620"/>
                  </a:cubicBezTo>
                  <a:cubicBezTo>
                    <a:pt x="3401" y="2618"/>
                    <a:pt x="3399" y="2616"/>
                    <a:pt x="3397" y="2616"/>
                  </a:cubicBezTo>
                  <a:moveTo>
                    <a:pt x="2744" y="2616"/>
                  </a:moveTo>
                  <a:cubicBezTo>
                    <a:pt x="2741" y="2616"/>
                    <a:pt x="2739" y="2618"/>
                    <a:pt x="2739" y="2620"/>
                  </a:cubicBezTo>
                  <a:cubicBezTo>
                    <a:pt x="2739" y="2623"/>
                    <a:pt x="2741" y="2625"/>
                    <a:pt x="2744" y="2625"/>
                  </a:cubicBezTo>
                  <a:cubicBezTo>
                    <a:pt x="2746" y="2625"/>
                    <a:pt x="2748" y="2623"/>
                    <a:pt x="2748" y="2620"/>
                  </a:cubicBezTo>
                  <a:cubicBezTo>
                    <a:pt x="2748" y="2618"/>
                    <a:pt x="2746" y="2616"/>
                    <a:pt x="2744" y="2616"/>
                  </a:cubicBezTo>
                  <a:moveTo>
                    <a:pt x="2874" y="2616"/>
                  </a:moveTo>
                  <a:cubicBezTo>
                    <a:pt x="2872" y="2616"/>
                    <a:pt x="2870" y="2618"/>
                    <a:pt x="2870" y="2620"/>
                  </a:cubicBezTo>
                  <a:cubicBezTo>
                    <a:pt x="2870" y="2623"/>
                    <a:pt x="2872" y="2625"/>
                    <a:pt x="2874" y="2625"/>
                  </a:cubicBezTo>
                  <a:cubicBezTo>
                    <a:pt x="2877" y="2625"/>
                    <a:pt x="2879" y="2623"/>
                    <a:pt x="2879" y="2620"/>
                  </a:cubicBezTo>
                  <a:cubicBezTo>
                    <a:pt x="2879" y="2618"/>
                    <a:pt x="2877" y="2616"/>
                    <a:pt x="2874" y="2616"/>
                  </a:cubicBezTo>
                  <a:moveTo>
                    <a:pt x="3005" y="2616"/>
                  </a:moveTo>
                  <a:cubicBezTo>
                    <a:pt x="3002" y="2616"/>
                    <a:pt x="3000" y="2618"/>
                    <a:pt x="3000" y="2620"/>
                  </a:cubicBezTo>
                  <a:cubicBezTo>
                    <a:pt x="3000" y="2623"/>
                    <a:pt x="3002" y="2625"/>
                    <a:pt x="3005" y="2625"/>
                  </a:cubicBezTo>
                  <a:cubicBezTo>
                    <a:pt x="3007" y="2625"/>
                    <a:pt x="3009" y="2623"/>
                    <a:pt x="3009" y="2620"/>
                  </a:cubicBezTo>
                  <a:cubicBezTo>
                    <a:pt x="3009" y="2618"/>
                    <a:pt x="3007" y="2616"/>
                    <a:pt x="3005" y="2616"/>
                  </a:cubicBezTo>
                  <a:moveTo>
                    <a:pt x="3135" y="2616"/>
                  </a:moveTo>
                  <a:cubicBezTo>
                    <a:pt x="3133" y="2616"/>
                    <a:pt x="3131" y="2618"/>
                    <a:pt x="3131" y="2620"/>
                  </a:cubicBezTo>
                  <a:cubicBezTo>
                    <a:pt x="3131" y="2623"/>
                    <a:pt x="3133" y="2625"/>
                    <a:pt x="3135" y="2625"/>
                  </a:cubicBezTo>
                  <a:cubicBezTo>
                    <a:pt x="3138" y="2625"/>
                    <a:pt x="3140" y="2623"/>
                    <a:pt x="3140" y="2620"/>
                  </a:cubicBezTo>
                  <a:cubicBezTo>
                    <a:pt x="3140" y="2618"/>
                    <a:pt x="3138" y="2616"/>
                    <a:pt x="3135" y="2616"/>
                  </a:cubicBezTo>
                  <a:moveTo>
                    <a:pt x="3266" y="2616"/>
                  </a:moveTo>
                  <a:cubicBezTo>
                    <a:pt x="3264" y="2616"/>
                    <a:pt x="3262" y="2618"/>
                    <a:pt x="3262" y="2620"/>
                  </a:cubicBezTo>
                  <a:cubicBezTo>
                    <a:pt x="3262" y="2623"/>
                    <a:pt x="3264" y="2625"/>
                    <a:pt x="3266" y="2625"/>
                  </a:cubicBezTo>
                  <a:cubicBezTo>
                    <a:pt x="3268" y="2625"/>
                    <a:pt x="3270" y="2623"/>
                    <a:pt x="3270" y="2620"/>
                  </a:cubicBezTo>
                  <a:cubicBezTo>
                    <a:pt x="3270" y="2618"/>
                    <a:pt x="3268" y="2616"/>
                    <a:pt x="3266" y="2616"/>
                  </a:cubicBezTo>
                  <a:moveTo>
                    <a:pt x="2091" y="2486"/>
                  </a:moveTo>
                  <a:cubicBezTo>
                    <a:pt x="2088" y="2486"/>
                    <a:pt x="2087" y="2487"/>
                    <a:pt x="2087" y="2490"/>
                  </a:cubicBezTo>
                  <a:cubicBezTo>
                    <a:pt x="2087" y="2492"/>
                    <a:pt x="2088" y="2494"/>
                    <a:pt x="2091" y="2494"/>
                  </a:cubicBezTo>
                  <a:cubicBezTo>
                    <a:pt x="2093" y="2494"/>
                    <a:pt x="2095" y="2492"/>
                    <a:pt x="2095" y="2490"/>
                  </a:cubicBezTo>
                  <a:cubicBezTo>
                    <a:pt x="2095" y="2487"/>
                    <a:pt x="2093" y="2486"/>
                    <a:pt x="2091" y="2486"/>
                  </a:cubicBezTo>
                  <a:moveTo>
                    <a:pt x="3919" y="2486"/>
                  </a:moveTo>
                  <a:cubicBezTo>
                    <a:pt x="3917" y="2486"/>
                    <a:pt x="3915" y="2487"/>
                    <a:pt x="3915" y="2490"/>
                  </a:cubicBezTo>
                  <a:cubicBezTo>
                    <a:pt x="3915" y="2492"/>
                    <a:pt x="3917" y="2494"/>
                    <a:pt x="3919" y="2494"/>
                  </a:cubicBezTo>
                  <a:cubicBezTo>
                    <a:pt x="3921" y="2494"/>
                    <a:pt x="3923" y="2492"/>
                    <a:pt x="3923" y="2490"/>
                  </a:cubicBezTo>
                  <a:cubicBezTo>
                    <a:pt x="3923" y="2487"/>
                    <a:pt x="3921" y="2486"/>
                    <a:pt x="3919" y="2486"/>
                  </a:cubicBezTo>
                  <a:moveTo>
                    <a:pt x="2221" y="2485"/>
                  </a:moveTo>
                  <a:cubicBezTo>
                    <a:pt x="2219" y="2485"/>
                    <a:pt x="2216" y="2487"/>
                    <a:pt x="2216" y="2490"/>
                  </a:cubicBezTo>
                  <a:cubicBezTo>
                    <a:pt x="2216" y="2492"/>
                    <a:pt x="2219" y="2494"/>
                    <a:pt x="2221" y="2494"/>
                  </a:cubicBezTo>
                  <a:cubicBezTo>
                    <a:pt x="2224" y="2494"/>
                    <a:pt x="2226" y="2492"/>
                    <a:pt x="2226" y="2490"/>
                  </a:cubicBezTo>
                  <a:cubicBezTo>
                    <a:pt x="2226" y="2487"/>
                    <a:pt x="2224" y="2485"/>
                    <a:pt x="2221" y="2485"/>
                  </a:cubicBezTo>
                  <a:moveTo>
                    <a:pt x="3788" y="2485"/>
                  </a:moveTo>
                  <a:cubicBezTo>
                    <a:pt x="3786" y="2485"/>
                    <a:pt x="3784" y="2487"/>
                    <a:pt x="3784" y="2490"/>
                  </a:cubicBezTo>
                  <a:cubicBezTo>
                    <a:pt x="3784" y="2492"/>
                    <a:pt x="3786" y="2494"/>
                    <a:pt x="3788" y="2494"/>
                  </a:cubicBezTo>
                  <a:cubicBezTo>
                    <a:pt x="3791" y="2494"/>
                    <a:pt x="3793" y="2492"/>
                    <a:pt x="3793" y="2490"/>
                  </a:cubicBezTo>
                  <a:cubicBezTo>
                    <a:pt x="3793" y="2487"/>
                    <a:pt x="3791" y="2485"/>
                    <a:pt x="3788" y="2485"/>
                  </a:cubicBezTo>
                  <a:moveTo>
                    <a:pt x="2352" y="2484"/>
                  </a:moveTo>
                  <a:cubicBezTo>
                    <a:pt x="2349" y="2484"/>
                    <a:pt x="2347" y="2487"/>
                    <a:pt x="2347" y="2490"/>
                  </a:cubicBezTo>
                  <a:cubicBezTo>
                    <a:pt x="2347" y="2492"/>
                    <a:pt x="2349" y="2495"/>
                    <a:pt x="2352" y="2495"/>
                  </a:cubicBezTo>
                  <a:cubicBezTo>
                    <a:pt x="2355" y="2495"/>
                    <a:pt x="2357" y="2492"/>
                    <a:pt x="2357" y="2490"/>
                  </a:cubicBezTo>
                  <a:cubicBezTo>
                    <a:pt x="2357" y="2487"/>
                    <a:pt x="2355" y="2484"/>
                    <a:pt x="2352" y="2484"/>
                  </a:cubicBezTo>
                  <a:moveTo>
                    <a:pt x="3658" y="2484"/>
                  </a:moveTo>
                  <a:cubicBezTo>
                    <a:pt x="3655" y="2484"/>
                    <a:pt x="3653" y="2487"/>
                    <a:pt x="3653" y="2490"/>
                  </a:cubicBezTo>
                  <a:cubicBezTo>
                    <a:pt x="3653" y="2492"/>
                    <a:pt x="3655" y="2495"/>
                    <a:pt x="3658" y="2495"/>
                  </a:cubicBezTo>
                  <a:cubicBezTo>
                    <a:pt x="3661" y="2495"/>
                    <a:pt x="3663" y="2492"/>
                    <a:pt x="3663" y="2490"/>
                  </a:cubicBezTo>
                  <a:cubicBezTo>
                    <a:pt x="3663" y="2487"/>
                    <a:pt x="3661" y="2484"/>
                    <a:pt x="3658" y="2484"/>
                  </a:cubicBezTo>
                  <a:moveTo>
                    <a:pt x="2482" y="2484"/>
                  </a:moveTo>
                  <a:cubicBezTo>
                    <a:pt x="2479" y="2484"/>
                    <a:pt x="2477" y="2487"/>
                    <a:pt x="2477" y="2490"/>
                  </a:cubicBezTo>
                  <a:cubicBezTo>
                    <a:pt x="2477" y="2493"/>
                    <a:pt x="2479" y="2495"/>
                    <a:pt x="2482" y="2495"/>
                  </a:cubicBezTo>
                  <a:cubicBezTo>
                    <a:pt x="2485" y="2495"/>
                    <a:pt x="2488" y="2493"/>
                    <a:pt x="2488" y="2490"/>
                  </a:cubicBezTo>
                  <a:cubicBezTo>
                    <a:pt x="2488" y="2487"/>
                    <a:pt x="2485" y="2484"/>
                    <a:pt x="2482" y="2484"/>
                  </a:cubicBezTo>
                  <a:moveTo>
                    <a:pt x="2613" y="2484"/>
                  </a:moveTo>
                  <a:cubicBezTo>
                    <a:pt x="2610" y="2484"/>
                    <a:pt x="2607" y="2486"/>
                    <a:pt x="2607" y="2490"/>
                  </a:cubicBezTo>
                  <a:cubicBezTo>
                    <a:pt x="2607" y="2493"/>
                    <a:pt x="2610" y="2495"/>
                    <a:pt x="2613" y="2495"/>
                  </a:cubicBezTo>
                  <a:cubicBezTo>
                    <a:pt x="2616" y="2495"/>
                    <a:pt x="2619" y="2493"/>
                    <a:pt x="2619" y="2490"/>
                  </a:cubicBezTo>
                  <a:cubicBezTo>
                    <a:pt x="2619" y="2486"/>
                    <a:pt x="2616" y="2484"/>
                    <a:pt x="2613" y="2484"/>
                  </a:cubicBezTo>
                  <a:moveTo>
                    <a:pt x="3527" y="2484"/>
                  </a:moveTo>
                  <a:cubicBezTo>
                    <a:pt x="3524" y="2484"/>
                    <a:pt x="3521" y="2486"/>
                    <a:pt x="3521" y="2490"/>
                  </a:cubicBezTo>
                  <a:cubicBezTo>
                    <a:pt x="3521" y="2493"/>
                    <a:pt x="3524" y="2495"/>
                    <a:pt x="3527" y="2495"/>
                  </a:cubicBezTo>
                  <a:cubicBezTo>
                    <a:pt x="3530" y="2495"/>
                    <a:pt x="3533" y="2493"/>
                    <a:pt x="3533" y="2490"/>
                  </a:cubicBezTo>
                  <a:cubicBezTo>
                    <a:pt x="3533" y="2486"/>
                    <a:pt x="3530" y="2484"/>
                    <a:pt x="3527" y="2484"/>
                  </a:cubicBezTo>
                  <a:moveTo>
                    <a:pt x="2744" y="2483"/>
                  </a:moveTo>
                  <a:cubicBezTo>
                    <a:pt x="2740" y="2483"/>
                    <a:pt x="2737" y="2486"/>
                    <a:pt x="2737" y="2490"/>
                  </a:cubicBezTo>
                  <a:cubicBezTo>
                    <a:pt x="2737" y="2493"/>
                    <a:pt x="2740" y="2496"/>
                    <a:pt x="2744" y="2496"/>
                  </a:cubicBezTo>
                  <a:cubicBezTo>
                    <a:pt x="2747" y="2496"/>
                    <a:pt x="2750" y="2493"/>
                    <a:pt x="2750" y="2490"/>
                  </a:cubicBezTo>
                  <a:cubicBezTo>
                    <a:pt x="2750" y="2486"/>
                    <a:pt x="2747" y="2483"/>
                    <a:pt x="2744" y="2483"/>
                  </a:cubicBezTo>
                  <a:moveTo>
                    <a:pt x="3266" y="2483"/>
                  </a:moveTo>
                  <a:cubicBezTo>
                    <a:pt x="3263" y="2483"/>
                    <a:pt x="3260" y="2486"/>
                    <a:pt x="3260" y="2490"/>
                  </a:cubicBezTo>
                  <a:cubicBezTo>
                    <a:pt x="3260" y="2493"/>
                    <a:pt x="3263" y="2496"/>
                    <a:pt x="3266" y="2496"/>
                  </a:cubicBezTo>
                  <a:cubicBezTo>
                    <a:pt x="3269" y="2496"/>
                    <a:pt x="3272" y="2493"/>
                    <a:pt x="3272" y="2490"/>
                  </a:cubicBezTo>
                  <a:cubicBezTo>
                    <a:pt x="3272" y="2486"/>
                    <a:pt x="3269" y="2483"/>
                    <a:pt x="3266" y="2483"/>
                  </a:cubicBezTo>
                  <a:moveTo>
                    <a:pt x="3397" y="2483"/>
                  </a:moveTo>
                  <a:cubicBezTo>
                    <a:pt x="3393" y="2483"/>
                    <a:pt x="3390" y="2486"/>
                    <a:pt x="3390" y="2490"/>
                  </a:cubicBezTo>
                  <a:cubicBezTo>
                    <a:pt x="3390" y="2493"/>
                    <a:pt x="3393" y="2496"/>
                    <a:pt x="3397" y="2496"/>
                  </a:cubicBezTo>
                  <a:cubicBezTo>
                    <a:pt x="3400" y="2496"/>
                    <a:pt x="3403" y="2493"/>
                    <a:pt x="3403" y="2490"/>
                  </a:cubicBezTo>
                  <a:cubicBezTo>
                    <a:pt x="3403" y="2486"/>
                    <a:pt x="3400" y="2483"/>
                    <a:pt x="3397" y="2483"/>
                  </a:cubicBezTo>
                  <a:moveTo>
                    <a:pt x="2874" y="2483"/>
                  </a:moveTo>
                  <a:cubicBezTo>
                    <a:pt x="2871" y="2483"/>
                    <a:pt x="2868" y="2486"/>
                    <a:pt x="2868" y="2490"/>
                  </a:cubicBezTo>
                  <a:cubicBezTo>
                    <a:pt x="2868" y="2493"/>
                    <a:pt x="2871" y="2496"/>
                    <a:pt x="2874" y="2496"/>
                  </a:cubicBezTo>
                  <a:cubicBezTo>
                    <a:pt x="2878" y="2496"/>
                    <a:pt x="2881" y="2493"/>
                    <a:pt x="2881" y="2490"/>
                  </a:cubicBezTo>
                  <a:cubicBezTo>
                    <a:pt x="2881" y="2486"/>
                    <a:pt x="2878" y="2483"/>
                    <a:pt x="2874" y="2483"/>
                  </a:cubicBezTo>
                  <a:moveTo>
                    <a:pt x="3005" y="2483"/>
                  </a:moveTo>
                  <a:cubicBezTo>
                    <a:pt x="3001" y="2483"/>
                    <a:pt x="2998" y="2486"/>
                    <a:pt x="2998" y="2490"/>
                  </a:cubicBezTo>
                  <a:cubicBezTo>
                    <a:pt x="2998" y="2493"/>
                    <a:pt x="3001" y="2496"/>
                    <a:pt x="3005" y="2496"/>
                  </a:cubicBezTo>
                  <a:cubicBezTo>
                    <a:pt x="3008" y="2496"/>
                    <a:pt x="3011" y="2493"/>
                    <a:pt x="3011" y="2490"/>
                  </a:cubicBezTo>
                  <a:cubicBezTo>
                    <a:pt x="3011" y="2486"/>
                    <a:pt x="3008" y="2483"/>
                    <a:pt x="3005" y="2483"/>
                  </a:cubicBezTo>
                  <a:moveTo>
                    <a:pt x="3135" y="2483"/>
                  </a:moveTo>
                  <a:cubicBezTo>
                    <a:pt x="3132" y="2483"/>
                    <a:pt x="3129" y="2486"/>
                    <a:pt x="3129" y="2490"/>
                  </a:cubicBezTo>
                  <a:cubicBezTo>
                    <a:pt x="3129" y="2493"/>
                    <a:pt x="3132" y="2496"/>
                    <a:pt x="3135" y="2496"/>
                  </a:cubicBezTo>
                  <a:cubicBezTo>
                    <a:pt x="3139" y="2496"/>
                    <a:pt x="3142" y="2493"/>
                    <a:pt x="3142" y="2490"/>
                  </a:cubicBezTo>
                  <a:cubicBezTo>
                    <a:pt x="3142" y="2486"/>
                    <a:pt x="3139" y="2483"/>
                    <a:pt x="3135" y="2483"/>
                  </a:cubicBezTo>
                  <a:moveTo>
                    <a:pt x="2091" y="2353"/>
                  </a:moveTo>
                  <a:cubicBezTo>
                    <a:pt x="2087" y="2353"/>
                    <a:pt x="2085" y="2356"/>
                    <a:pt x="2085" y="2359"/>
                  </a:cubicBezTo>
                  <a:cubicBezTo>
                    <a:pt x="2085" y="2362"/>
                    <a:pt x="2087" y="2365"/>
                    <a:pt x="2091" y="2365"/>
                  </a:cubicBezTo>
                  <a:cubicBezTo>
                    <a:pt x="2094" y="2365"/>
                    <a:pt x="2096" y="2362"/>
                    <a:pt x="2096" y="2359"/>
                  </a:cubicBezTo>
                  <a:cubicBezTo>
                    <a:pt x="2096" y="2356"/>
                    <a:pt x="2094" y="2353"/>
                    <a:pt x="2091" y="2353"/>
                  </a:cubicBezTo>
                  <a:moveTo>
                    <a:pt x="3919" y="2353"/>
                  </a:moveTo>
                  <a:cubicBezTo>
                    <a:pt x="3916" y="2353"/>
                    <a:pt x="3913" y="2356"/>
                    <a:pt x="3913" y="2359"/>
                  </a:cubicBezTo>
                  <a:cubicBezTo>
                    <a:pt x="3913" y="2362"/>
                    <a:pt x="3916" y="2365"/>
                    <a:pt x="3919" y="2365"/>
                  </a:cubicBezTo>
                  <a:cubicBezTo>
                    <a:pt x="3922" y="2365"/>
                    <a:pt x="3925" y="2362"/>
                    <a:pt x="3925" y="2359"/>
                  </a:cubicBezTo>
                  <a:cubicBezTo>
                    <a:pt x="3925" y="2356"/>
                    <a:pt x="3922" y="2353"/>
                    <a:pt x="3919" y="2353"/>
                  </a:cubicBezTo>
                  <a:moveTo>
                    <a:pt x="2221" y="2352"/>
                  </a:moveTo>
                  <a:cubicBezTo>
                    <a:pt x="2218" y="2352"/>
                    <a:pt x="2215" y="2355"/>
                    <a:pt x="2215" y="2359"/>
                  </a:cubicBezTo>
                  <a:cubicBezTo>
                    <a:pt x="2215" y="2363"/>
                    <a:pt x="2218" y="2365"/>
                    <a:pt x="2221" y="2365"/>
                  </a:cubicBezTo>
                  <a:cubicBezTo>
                    <a:pt x="2225" y="2365"/>
                    <a:pt x="2228" y="2363"/>
                    <a:pt x="2228" y="2359"/>
                  </a:cubicBezTo>
                  <a:cubicBezTo>
                    <a:pt x="2228" y="2355"/>
                    <a:pt x="2225" y="2352"/>
                    <a:pt x="2221" y="2352"/>
                  </a:cubicBezTo>
                  <a:moveTo>
                    <a:pt x="3788" y="2352"/>
                  </a:moveTo>
                  <a:cubicBezTo>
                    <a:pt x="3785" y="2352"/>
                    <a:pt x="3782" y="2355"/>
                    <a:pt x="3782" y="2359"/>
                  </a:cubicBezTo>
                  <a:cubicBezTo>
                    <a:pt x="3782" y="2363"/>
                    <a:pt x="3785" y="2365"/>
                    <a:pt x="3788" y="2365"/>
                  </a:cubicBezTo>
                  <a:cubicBezTo>
                    <a:pt x="3792" y="2365"/>
                    <a:pt x="3795" y="2363"/>
                    <a:pt x="3795" y="2359"/>
                  </a:cubicBezTo>
                  <a:cubicBezTo>
                    <a:pt x="3795" y="2355"/>
                    <a:pt x="3792" y="2352"/>
                    <a:pt x="3788" y="2352"/>
                  </a:cubicBezTo>
                  <a:moveTo>
                    <a:pt x="2352" y="2352"/>
                  </a:moveTo>
                  <a:cubicBezTo>
                    <a:pt x="2348" y="2352"/>
                    <a:pt x="2345" y="2355"/>
                    <a:pt x="2345" y="2359"/>
                  </a:cubicBezTo>
                  <a:cubicBezTo>
                    <a:pt x="2345" y="2363"/>
                    <a:pt x="2348" y="2366"/>
                    <a:pt x="2352" y="2366"/>
                  </a:cubicBezTo>
                  <a:cubicBezTo>
                    <a:pt x="2356" y="2366"/>
                    <a:pt x="2359" y="2363"/>
                    <a:pt x="2359" y="2359"/>
                  </a:cubicBezTo>
                  <a:cubicBezTo>
                    <a:pt x="2359" y="2355"/>
                    <a:pt x="2356" y="2352"/>
                    <a:pt x="2352" y="2352"/>
                  </a:cubicBezTo>
                  <a:moveTo>
                    <a:pt x="3658" y="2352"/>
                  </a:moveTo>
                  <a:cubicBezTo>
                    <a:pt x="3654" y="2352"/>
                    <a:pt x="3651" y="2355"/>
                    <a:pt x="3651" y="2359"/>
                  </a:cubicBezTo>
                  <a:cubicBezTo>
                    <a:pt x="3651" y="2363"/>
                    <a:pt x="3654" y="2366"/>
                    <a:pt x="3658" y="2366"/>
                  </a:cubicBezTo>
                  <a:cubicBezTo>
                    <a:pt x="3662" y="2366"/>
                    <a:pt x="3665" y="2363"/>
                    <a:pt x="3665" y="2359"/>
                  </a:cubicBezTo>
                  <a:cubicBezTo>
                    <a:pt x="3665" y="2355"/>
                    <a:pt x="3662" y="2352"/>
                    <a:pt x="3658" y="2352"/>
                  </a:cubicBezTo>
                  <a:moveTo>
                    <a:pt x="2482" y="2351"/>
                  </a:moveTo>
                  <a:cubicBezTo>
                    <a:pt x="2478" y="2351"/>
                    <a:pt x="2475" y="2355"/>
                    <a:pt x="2475" y="2359"/>
                  </a:cubicBezTo>
                  <a:cubicBezTo>
                    <a:pt x="2475" y="2363"/>
                    <a:pt x="2478" y="2367"/>
                    <a:pt x="2482" y="2367"/>
                  </a:cubicBezTo>
                  <a:cubicBezTo>
                    <a:pt x="2487" y="2367"/>
                    <a:pt x="2490" y="2363"/>
                    <a:pt x="2490" y="2359"/>
                  </a:cubicBezTo>
                  <a:cubicBezTo>
                    <a:pt x="2490" y="2355"/>
                    <a:pt x="2487" y="2351"/>
                    <a:pt x="2482" y="2351"/>
                  </a:cubicBezTo>
                  <a:moveTo>
                    <a:pt x="3527" y="2351"/>
                  </a:moveTo>
                  <a:cubicBezTo>
                    <a:pt x="3523" y="2351"/>
                    <a:pt x="3520" y="2355"/>
                    <a:pt x="3520" y="2359"/>
                  </a:cubicBezTo>
                  <a:cubicBezTo>
                    <a:pt x="3520" y="2363"/>
                    <a:pt x="3523" y="2367"/>
                    <a:pt x="3527" y="2367"/>
                  </a:cubicBezTo>
                  <a:cubicBezTo>
                    <a:pt x="3531" y="2367"/>
                    <a:pt x="3535" y="2363"/>
                    <a:pt x="3535" y="2359"/>
                  </a:cubicBezTo>
                  <a:cubicBezTo>
                    <a:pt x="3535" y="2355"/>
                    <a:pt x="3531" y="2351"/>
                    <a:pt x="3527" y="2351"/>
                  </a:cubicBezTo>
                  <a:moveTo>
                    <a:pt x="2613" y="2351"/>
                  </a:moveTo>
                  <a:cubicBezTo>
                    <a:pt x="2609" y="2351"/>
                    <a:pt x="2605" y="2355"/>
                    <a:pt x="2605" y="2359"/>
                  </a:cubicBezTo>
                  <a:cubicBezTo>
                    <a:pt x="2605" y="2363"/>
                    <a:pt x="2609" y="2367"/>
                    <a:pt x="2613" y="2367"/>
                  </a:cubicBezTo>
                  <a:cubicBezTo>
                    <a:pt x="2617" y="2367"/>
                    <a:pt x="2621" y="2363"/>
                    <a:pt x="2621" y="2359"/>
                  </a:cubicBezTo>
                  <a:cubicBezTo>
                    <a:pt x="2621" y="2355"/>
                    <a:pt x="2617" y="2351"/>
                    <a:pt x="2613" y="2351"/>
                  </a:cubicBezTo>
                  <a:moveTo>
                    <a:pt x="3397" y="2351"/>
                  </a:moveTo>
                  <a:cubicBezTo>
                    <a:pt x="3392" y="2351"/>
                    <a:pt x="3389" y="2355"/>
                    <a:pt x="3389" y="2359"/>
                  </a:cubicBezTo>
                  <a:cubicBezTo>
                    <a:pt x="3389" y="2363"/>
                    <a:pt x="3392" y="2367"/>
                    <a:pt x="3397" y="2367"/>
                  </a:cubicBezTo>
                  <a:cubicBezTo>
                    <a:pt x="3401" y="2367"/>
                    <a:pt x="3405" y="2363"/>
                    <a:pt x="3405" y="2359"/>
                  </a:cubicBezTo>
                  <a:cubicBezTo>
                    <a:pt x="3405" y="2355"/>
                    <a:pt x="3401" y="2351"/>
                    <a:pt x="3397" y="2351"/>
                  </a:cubicBezTo>
                  <a:moveTo>
                    <a:pt x="2744" y="2351"/>
                  </a:moveTo>
                  <a:cubicBezTo>
                    <a:pt x="2739" y="2351"/>
                    <a:pt x="2735" y="2354"/>
                    <a:pt x="2735" y="2359"/>
                  </a:cubicBezTo>
                  <a:cubicBezTo>
                    <a:pt x="2735" y="2364"/>
                    <a:pt x="2739" y="2367"/>
                    <a:pt x="2744" y="2367"/>
                  </a:cubicBezTo>
                  <a:cubicBezTo>
                    <a:pt x="2748" y="2367"/>
                    <a:pt x="2752" y="2364"/>
                    <a:pt x="2752" y="2359"/>
                  </a:cubicBezTo>
                  <a:cubicBezTo>
                    <a:pt x="2752" y="2354"/>
                    <a:pt x="2748" y="2351"/>
                    <a:pt x="2744" y="2351"/>
                  </a:cubicBezTo>
                  <a:moveTo>
                    <a:pt x="2874" y="2351"/>
                  </a:moveTo>
                  <a:cubicBezTo>
                    <a:pt x="2870" y="2351"/>
                    <a:pt x="2866" y="2354"/>
                    <a:pt x="2866" y="2359"/>
                  </a:cubicBezTo>
                  <a:cubicBezTo>
                    <a:pt x="2866" y="2364"/>
                    <a:pt x="2870" y="2367"/>
                    <a:pt x="2874" y="2367"/>
                  </a:cubicBezTo>
                  <a:cubicBezTo>
                    <a:pt x="2879" y="2367"/>
                    <a:pt x="2883" y="2364"/>
                    <a:pt x="2883" y="2359"/>
                  </a:cubicBezTo>
                  <a:cubicBezTo>
                    <a:pt x="2883" y="2354"/>
                    <a:pt x="2879" y="2351"/>
                    <a:pt x="2874" y="2351"/>
                  </a:cubicBezTo>
                  <a:moveTo>
                    <a:pt x="3005" y="2351"/>
                  </a:moveTo>
                  <a:cubicBezTo>
                    <a:pt x="3000" y="2351"/>
                    <a:pt x="2996" y="2354"/>
                    <a:pt x="2996" y="2359"/>
                  </a:cubicBezTo>
                  <a:cubicBezTo>
                    <a:pt x="2996" y="2364"/>
                    <a:pt x="3000" y="2367"/>
                    <a:pt x="3005" y="2367"/>
                  </a:cubicBezTo>
                  <a:cubicBezTo>
                    <a:pt x="3009" y="2367"/>
                    <a:pt x="3013" y="2364"/>
                    <a:pt x="3013" y="2359"/>
                  </a:cubicBezTo>
                  <a:cubicBezTo>
                    <a:pt x="3013" y="2354"/>
                    <a:pt x="3009" y="2351"/>
                    <a:pt x="3005" y="2351"/>
                  </a:cubicBezTo>
                  <a:moveTo>
                    <a:pt x="3135" y="2351"/>
                  </a:moveTo>
                  <a:cubicBezTo>
                    <a:pt x="3131" y="2351"/>
                    <a:pt x="3127" y="2354"/>
                    <a:pt x="3127" y="2359"/>
                  </a:cubicBezTo>
                  <a:cubicBezTo>
                    <a:pt x="3127" y="2364"/>
                    <a:pt x="3131" y="2367"/>
                    <a:pt x="3135" y="2367"/>
                  </a:cubicBezTo>
                  <a:cubicBezTo>
                    <a:pt x="3140" y="2367"/>
                    <a:pt x="3144" y="2364"/>
                    <a:pt x="3144" y="2359"/>
                  </a:cubicBezTo>
                  <a:cubicBezTo>
                    <a:pt x="3144" y="2354"/>
                    <a:pt x="3140" y="2351"/>
                    <a:pt x="3135" y="2351"/>
                  </a:cubicBezTo>
                  <a:moveTo>
                    <a:pt x="3266" y="2351"/>
                  </a:moveTo>
                  <a:cubicBezTo>
                    <a:pt x="3261" y="2351"/>
                    <a:pt x="3258" y="2354"/>
                    <a:pt x="3258" y="2359"/>
                  </a:cubicBezTo>
                  <a:cubicBezTo>
                    <a:pt x="3258" y="2364"/>
                    <a:pt x="3261" y="2367"/>
                    <a:pt x="3266" y="2367"/>
                  </a:cubicBezTo>
                  <a:cubicBezTo>
                    <a:pt x="3271" y="2367"/>
                    <a:pt x="3274" y="2364"/>
                    <a:pt x="3274" y="2359"/>
                  </a:cubicBezTo>
                  <a:cubicBezTo>
                    <a:pt x="3274" y="2354"/>
                    <a:pt x="3271" y="2351"/>
                    <a:pt x="3266" y="2351"/>
                  </a:cubicBezTo>
                  <a:moveTo>
                    <a:pt x="2091" y="2221"/>
                  </a:moveTo>
                  <a:cubicBezTo>
                    <a:pt x="2086" y="2221"/>
                    <a:pt x="2083" y="2224"/>
                    <a:pt x="2083" y="2228"/>
                  </a:cubicBezTo>
                  <a:cubicBezTo>
                    <a:pt x="2083" y="2233"/>
                    <a:pt x="2086" y="2236"/>
                    <a:pt x="2091" y="2236"/>
                  </a:cubicBezTo>
                  <a:cubicBezTo>
                    <a:pt x="2095" y="2236"/>
                    <a:pt x="2098" y="2233"/>
                    <a:pt x="2098" y="2228"/>
                  </a:cubicBezTo>
                  <a:cubicBezTo>
                    <a:pt x="2098" y="2224"/>
                    <a:pt x="2095" y="2221"/>
                    <a:pt x="2091" y="2221"/>
                  </a:cubicBezTo>
                  <a:moveTo>
                    <a:pt x="3919" y="2220"/>
                  </a:moveTo>
                  <a:cubicBezTo>
                    <a:pt x="3915" y="2220"/>
                    <a:pt x="3911" y="2224"/>
                    <a:pt x="3911" y="2228"/>
                  </a:cubicBezTo>
                  <a:cubicBezTo>
                    <a:pt x="3911" y="2233"/>
                    <a:pt x="3915" y="2236"/>
                    <a:pt x="3919" y="2236"/>
                  </a:cubicBezTo>
                  <a:cubicBezTo>
                    <a:pt x="3923" y="2236"/>
                    <a:pt x="3927" y="2233"/>
                    <a:pt x="3927" y="2228"/>
                  </a:cubicBezTo>
                  <a:cubicBezTo>
                    <a:pt x="3927" y="2224"/>
                    <a:pt x="3923" y="2220"/>
                    <a:pt x="3919" y="2220"/>
                  </a:cubicBezTo>
                  <a:moveTo>
                    <a:pt x="2221" y="2220"/>
                  </a:moveTo>
                  <a:cubicBezTo>
                    <a:pt x="2217" y="2220"/>
                    <a:pt x="2213" y="2224"/>
                    <a:pt x="2213" y="2228"/>
                  </a:cubicBezTo>
                  <a:cubicBezTo>
                    <a:pt x="2213" y="2233"/>
                    <a:pt x="2217" y="2237"/>
                    <a:pt x="2221" y="2237"/>
                  </a:cubicBezTo>
                  <a:cubicBezTo>
                    <a:pt x="2226" y="2237"/>
                    <a:pt x="2229" y="2233"/>
                    <a:pt x="2229" y="2228"/>
                  </a:cubicBezTo>
                  <a:cubicBezTo>
                    <a:pt x="2229" y="2224"/>
                    <a:pt x="2226" y="2220"/>
                    <a:pt x="2221" y="2220"/>
                  </a:cubicBezTo>
                  <a:moveTo>
                    <a:pt x="3788" y="2220"/>
                  </a:moveTo>
                  <a:cubicBezTo>
                    <a:pt x="3784" y="2220"/>
                    <a:pt x="3780" y="2224"/>
                    <a:pt x="3780" y="2228"/>
                  </a:cubicBezTo>
                  <a:cubicBezTo>
                    <a:pt x="3780" y="2233"/>
                    <a:pt x="3784" y="2237"/>
                    <a:pt x="3788" y="2237"/>
                  </a:cubicBezTo>
                  <a:cubicBezTo>
                    <a:pt x="3793" y="2237"/>
                    <a:pt x="3797" y="2233"/>
                    <a:pt x="3797" y="2228"/>
                  </a:cubicBezTo>
                  <a:cubicBezTo>
                    <a:pt x="3797" y="2224"/>
                    <a:pt x="3793" y="2220"/>
                    <a:pt x="3788" y="2220"/>
                  </a:cubicBezTo>
                  <a:moveTo>
                    <a:pt x="2352" y="2219"/>
                  </a:moveTo>
                  <a:cubicBezTo>
                    <a:pt x="2347" y="2219"/>
                    <a:pt x="2343" y="2223"/>
                    <a:pt x="2343" y="2228"/>
                  </a:cubicBezTo>
                  <a:cubicBezTo>
                    <a:pt x="2343" y="2233"/>
                    <a:pt x="2347" y="2237"/>
                    <a:pt x="2352" y="2237"/>
                  </a:cubicBezTo>
                  <a:cubicBezTo>
                    <a:pt x="2357" y="2237"/>
                    <a:pt x="2361" y="2233"/>
                    <a:pt x="2361" y="2228"/>
                  </a:cubicBezTo>
                  <a:cubicBezTo>
                    <a:pt x="2361" y="2223"/>
                    <a:pt x="2357" y="2219"/>
                    <a:pt x="2352" y="2219"/>
                  </a:cubicBezTo>
                  <a:moveTo>
                    <a:pt x="3658" y="2219"/>
                  </a:moveTo>
                  <a:cubicBezTo>
                    <a:pt x="3653" y="2219"/>
                    <a:pt x="3649" y="2223"/>
                    <a:pt x="3649" y="2228"/>
                  </a:cubicBezTo>
                  <a:cubicBezTo>
                    <a:pt x="3649" y="2233"/>
                    <a:pt x="3653" y="2237"/>
                    <a:pt x="3658" y="2237"/>
                  </a:cubicBezTo>
                  <a:cubicBezTo>
                    <a:pt x="3663" y="2237"/>
                    <a:pt x="3667" y="2233"/>
                    <a:pt x="3667" y="2228"/>
                  </a:cubicBezTo>
                  <a:cubicBezTo>
                    <a:pt x="3667" y="2223"/>
                    <a:pt x="3663" y="2219"/>
                    <a:pt x="3658" y="2219"/>
                  </a:cubicBezTo>
                  <a:moveTo>
                    <a:pt x="2482" y="2219"/>
                  </a:moveTo>
                  <a:cubicBezTo>
                    <a:pt x="2477" y="2219"/>
                    <a:pt x="2473" y="2223"/>
                    <a:pt x="2473" y="2228"/>
                  </a:cubicBezTo>
                  <a:cubicBezTo>
                    <a:pt x="2473" y="2234"/>
                    <a:pt x="2477" y="2238"/>
                    <a:pt x="2482" y="2238"/>
                  </a:cubicBezTo>
                  <a:cubicBezTo>
                    <a:pt x="2488" y="2238"/>
                    <a:pt x="2492" y="2234"/>
                    <a:pt x="2492" y="2228"/>
                  </a:cubicBezTo>
                  <a:cubicBezTo>
                    <a:pt x="2492" y="2223"/>
                    <a:pt x="2488" y="2219"/>
                    <a:pt x="2482" y="2219"/>
                  </a:cubicBezTo>
                  <a:moveTo>
                    <a:pt x="3527" y="2219"/>
                  </a:moveTo>
                  <a:cubicBezTo>
                    <a:pt x="3522" y="2219"/>
                    <a:pt x="3518" y="2223"/>
                    <a:pt x="3518" y="2228"/>
                  </a:cubicBezTo>
                  <a:cubicBezTo>
                    <a:pt x="3518" y="2234"/>
                    <a:pt x="3522" y="2238"/>
                    <a:pt x="3527" y="2238"/>
                  </a:cubicBezTo>
                  <a:cubicBezTo>
                    <a:pt x="3532" y="2238"/>
                    <a:pt x="3537" y="2234"/>
                    <a:pt x="3537" y="2228"/>
                  </a:cubicBezTo>
                  <a:cubicBezTo>
                    <a:pt x="3537" y="2223"/>
                    <a:pt x="3532" y="2219"/>
                    <a:pt x="3527" y="2219"/>
                  </a:cubicBezTo>
                  <a:moveTo>
                    <a:pt x="2613" y="2219"/>
                  </a:moveTo>
                  <a:cubicBezTo>
                    <a:pt x="2608" y="2219"/>
                    <a:pt x="2603" y="2223"/>
                    <a:pt x="2603" y="2228"/>
                  </a:cubicBezTo>
                  <a:cubicBezTo>
                    <a:pt x="2603" y="2234"/>
                    <a:pt x="2608" y="2238"/>
                    <a:pt x="2613" y="2238"/>
                  </a:cubicBezTo>
                  <a:cubicBezTo>
                    <a:pt x="2618" y="2238"/>
                    <a:pt x="2623" y="2234"/>
                    <a:pt x="2623" y="2228"/>
                  </a:cubicBezTo>
                  <a:cubicBezTo>
                    <a:pt x="2623" y="2223"/>
                    <a:pt x="2618" y="2219"/>
                    <a:pt x="2613" y="2219"/>
                  </a:cubicBezTo>
                  <a:moveTo>
                    <a:pt x="3397" y="2219"/>
                  </a:moveTo>
                  <a:cubicBezTo>
                    <a:pt x="3391" y="2219"/>
                    <a:pt x="3387" y="2223"/>
                    <a:pt x="3387" y="2228"/>
                  </a:cubicBezTo>
                  <a:cubicBezTo>
                    <a:pt x="3387" y="2234"/>
                    <a:pt x="3391" y="2238"/>
                    <a:pt x="3397" y="2238"/>
                  </a:cubicBezTo>
                  <a:cubicBezTo>
                    <a:pt x="3402" y="2238"/>
                    <a:pt x="3406" y="2234"/>
                    <a:pt x="3406" y="2228"/>
                  </a:cubicBezTo>
                  <a:cubicBezTo>
                    <a:pt x="3406" y="2223"/>
                    <a:pt x="3402" y="2219"/>
                    <a:pt x="3397" y="2219"/>
                  </a:cubicBezTo>
                  <a:moveTo>
                    <a:pt x="2744" y="2218"/>
                  </a:moveTo>
                  <a:cubicBezTo>
                    <a:pt x="2738" y="2218"/>
                    <a:pt x="2733" y="2223"/>
                    <a:pt x="2733" y="2228"/>
                  </a:cubicBezTo>
                  <a:cubicBezTo>
                    <a:pt x="2733" y="2234"/>
                    <a:pt x="2738" y="2238"/>
                    <a:pt x="2744" y="2238"/>
                  </a:cubicBezTo>
                  <a:cubicBezTo>
                    <a:pt x="2749" y="2238"/>
                    <a:pt x="2754" y="2234"/>
                    <a:pt x="2754" y="2228"/>
                  </a:cubicBezTo>
                  <a:cubicBezTo>
                    <a:pt x="2754" y="2223"/>
                    <a:pt x="2749" y="2218"/>
                    <a:pt x="2744" y="2218"/>
                  </a:cubicBezTo>
                  <a:moveTo>
                    <a:pt x="3266" y="2218"/>
                  </a:moveTo>
                  <a:cubicBezTo>
                    <a:pt x="3260" y="2218"/>
                    <a:pt x="3256" y="2223"/>
                    <a:pt x="3256" y="2228"/>
                  </a:cubicBezTo>
                  <a:cubicBezTo>
                    <a:pt x="3256" y="2234"/>
                    <a:pt x="3260" y="2238"/>
                    <a:pt x="3266" y="2238"/>
                  </a:cubicBezTo>
                  <a:cubicBezTo>
                    <a:pt x="3272" y="2238"/>
                    <a:pt x="3276" y="2234"/>
                    <a:pt x="3276" y="2228"/>
                  </a:cubicBezTo>
                  <a:cubicBezTo>
                    <a:pt x="3276" y="2223"/>
                    <a:pt x="3272" y="2218"/>
                    <a:pt x="3266" y="2218"/>
                  </a:cubicBezTo>
                  <a:moveTo>
                    <a:pt x="2874" y="2218"/>
                  </a:moveTo>
                  <a:cubicBezTo>
                    <a:pt x="2868" y="2218"/>
                    <a:pt x="2864" y="2223"/>
                    <a:pt x="2864" y="2228"/>
                  </a:cubicBezTo>
                  <a:cubicBezTo>
                    <a:pt x="2864" y="2234"/>
                    <a:pt x="2868" y="2239"/>
                    <a:pt x="2874" y="2239"/>
                  </a:cubicBezTo>
                  <a:cubicBezTo>
                    <a:pt x="2880" y="2239"/>
                    <a:pt x="2885" y="2234"/>
                    <a:pt x="2885" y="2228"/>
                  </a:cubicBezTo>
                  <a:cubicBezTo>
                    <a:pt x="2885" y="2223"/>
                    <a:pt x="2880" y="2218"/>
                    <a:pt x="2874" y="2218"/>
                  </a:cubicBezTo>
                  <a:moveTo>
                    <a:pt x="3005" y="2218"/>
                  </a:moveTo>
                  <a:cubicBezTo>
                    <a:pt x="2999" y="2218"/>
                    <a:pt x="2994" y="2223"/>
                    <a:pt x="2994" y="2228"/>
                  </a:cubicBezTo>
                  <a:cubicBezTo>
                    <a:pt x="2994" y="2234"/>
                    <a:pt x="2999" y="2239"/>
                    <a:pt x="3005" y="2239"/>
                  </a:cubicBezTo>
                  <a:cubicBezTo>
                    <a:pt x="3011" y="2239"/>
                    <a:pt x="3015" y="2234"/>
                    <a:pt x="3015" y="2228"/>
                  </a:cubicBezTo>
                  <a:cubicBezTo>
                    <a:pt x="3015" y="2223"/>
                    <a:pt x="3011" y="2218"/>
                    <a:pt x="3005" y="2218"/>
                  </a:cubicBezTo>
                  <a:moveTo>
                    <a:pt x="3135" y="2218"/>
                  </a:moveTo>
                  <a:cubicBezTo>
                    <a:pt x="3130" y="2218"/>
                    <a:pt x="3125" y="2223"/>
                    <a:pt x="3125" y="2228"/>
                  </a:cubicBezTo>
                  <a:cubicBezTo>
                    <a:pt x="3125" y="2234"/>
                    <a:pt x="3130" y="2239"/>
                    <a:pt x="3135" y="2239"/>
                  </a:cubicBezTo>
                  <a:cubicBezTo>
                    <a:pt x="3141" y="2239"/>
                    <a:pt x="3146" y="2234"/>
                    <a:pt x="3146" y="2228"/>
                  </a:cubicBezTo>
                  <a:cubicBezTo>
                    <a:pt x="3146" y="2223"/>
                    <a:pt x="3141" y="2218"/>
                    <a:pt x="3135" y="2218"/>
                  </a:cubicBezTo>
                  <a:moveTo>
                    <a:pt x="2091" y="2088"/>
                  </a:moveTo>
                  <a:cubicBezTo>
                    <a:pt x="2085" y="2088"/>
                    <a:pt x="2081" y="2093"/>
                    <a:pt x="2081" y="2098"/>
                  </a:cubicBezTo>
                  <a:cubicBezTo>
                    <a:pt x="2081" y="2103"/>
                    <a:pt x="2085" y="2107"/>
                    <a:pt x="2091" y="2107"/>
                  </a:cubicBezTo>
                  <a:cubicBezTo>
                    <a:pt x="2096" y="2107"/>
                    <a:pt x="2100" y="2103"/>
                    <a:pt x="2100" y="2098"/>
                  </a:cubicBezTo>
                  <a:cubicBezTo>
                    <a:pt x="2100" y="2093"/>
                    <a:pt x="2096" y="2088"/>
                    <a:pt x="2091" y="2088"/>
                  </a:cubicBezTo>
                  <a:moveTo>
                    <a:pt x="3919" y="2088"/>
                  </a:moveTo>
                  <a:cubicBezTo>
                    <a:pt x="3914" y="2088"/>
                    <a:pt x="3909" y="2092"/>
                    <a:pt x="3909" y="2098"/>
                  </a:cubicBezTo>
                  <a:cubicBezTo>
                    <a:pt x="3909" y="2103"/>
                    <a:pt x="3914" y="2108"/>
                    <a:pt x="3919" y="2108"/>
                  </a:cubicBezTo>
                  <a:cubicBezTo>
                    <a:pt x="3924" y="2108"/>
                    <a:pt x="3929" y="2103"/>
                    <a:pt x="3929" y="2098"/>
                  </a:cubicBezTo>
                  <a:cubicBezTo>
                    <a:pt x="3929" y="2092"/>
                    <a:pt x="3924" y="2088"/>
                    <a:pt x="3919" y="2088"/>
                  </a:cubicBezTo>
                  <a:moveTo>
                    <a:pt x="2221" y="2088"/>
                  </a:moveTo>
                  <a:cubicBezTo>
                    <a:pt x="2216" y="2088"/>
                    <a:pt x="2211" y="2092"/>
                    <a:pt x="2211" y="2098"/>
                  </a:cubicBezTo>
                  <a:cubicBezTo>
                    <a:pt x="2211" y="2103"/>
                    <a:pt x="2216" y="2108"/>
                    <a:pt x="2221" y="2108"/>
                  </a:cubicBezTo>
                  <a:cubicBezTo>
                    <a:pt x="2227" y="2108"/>
                    <a:pt x="2231" y="2103"/>
                    <a:pt x="2231" y="2098"/>
                  </a:cubicBezTo>
                  <a:cubicBezTo>
                    <a:pt x="2231" y="2092"/>
                    <a:pt x="2227" y="2088"/>
                    <a:pt x="2221" y="2088"/>
                  </a:cubicBezTo>
                  <a:moveTo>
                    <a:pt x="3788" y="2087"/>
                  </a:moveTo>
                  <a:cubicBezTo>
                    <a:pt x="3783" y="2087"/>
                    <a:pt x="3778" y="2092"/>
                    <a:pt x="3778" y="2098"/>
                  </a:cubicBezTo>
                  <a:cubicBezTo>
                    <a:pt x="3778" y="2104"/>
                    <a:pt x="3783" y="2108"/>
                    <a:pt x="3788" y="2108"/>
                  </a:cubicBezTo>
                  <a:cubicBezTo>
                    <a:pt x="3794" y="2108"/>
                    <a:pt x="3799" y="2104"/>
                    <a:pt x="3799" y="2098"/>
                  </a:cubicBezTo>
                  <a:cubicBezTo>
                    <a:pt x="3799" y="2092"/>
                    <a:pt x="3794" y="2087"/>
                    <a:pt x="3788" y="2087"/>
                  </a:cubicBezTo>
                  <a:moveTo>
                    <a:pt x="2352" y="2087"/>
                  </a:moveTo>
                  <a:cubicBezTo>
                    <a:pt x="2346" y="2087"/>
                    <a:pt x="2341" y="2092"/>
                    <a:pt x="2341" y="2098"/>
                  </a:cubicBezTo>
                  <a:cubicBezTo>
                    <a:pt x="2341" y="2104"/>
                    <a:pt x="2346" y="2109"/>
                    <a:pt x="2352" y="2109"/>
                  </a:cubicBezTo>
                  <a:cubicBezTo>
                    <a:pt x="2358" y="2109"/>
                    <a:pt x="2363" y="2104"/>
                    <a:pt x="2363" y="2098"/>
                  </a:cubicBezTo>
                  <a:cubicBezTo>
                    <a:pt x="2363" y="2092"/>
                    <a:pt x="2358" y="2087"/>
                    <a:pt x="2352" y="2087"/>
                  </a:cubicBezTo>
                  <a:moveTo>
                    <a:pt x="3658" y="2087"/>
                  </a:moveTo>
                  <a:cubicBezTo>
                    <a:pt x="3652" y="2087"/>
                    <a:pt x="3647" y="2092"/>
                    <a:pt x="3647" y="2098"/>
                  </a:cubicBezTo>
                  <a:cubicBezTo>
                    <a:pt x="3647" y="2104"/>
                    <a:pt x="3652" y="2109"/>
                    <a:pt x="3658" y="2109"/>
                  </a:cubicBezTo>
                  <a:cubicBezTo>
                    <a:pt x="3664" y="2109"/>
                    <a:pt x="3669" y="2104"/>
                    <a:pt x="3669" y="2098"/>
                  </a:cubicBezTo>
                  <a:cubicBezTo>
                    <a:pt x="3669" y="2092"/>
                    <a:pt x="3664" y="2087"/>
                    <a:pt x="3658" y="2087"/>
                  </a:cubicBezTo>
                  <a:moveTo>
                    <a:pt x="2482" y="2086"/>
                  </a:moveTo>
                  <a:cubicBezTo>
                    <a:pt x="2476" y="2086"/>
                    <a:pt x="2471" y="2091"/>
                    <a:pt x="2471" y="2098"/>
                  </a:cubicBezTo>
                  <a:cubicBezTo>
                    <a:pt x="2471" y="2104"/>
                    <a:pt x="2476" y="2109"/>
                    <a:pt x="2482" y="2109"/>
                  </a:cubicBezTo>
                  <a:cubicBezTo>
                    <a:pt x="2489" y="2109"/>
                    <a:pt x="2494" y="2104"/>
                    <a:pt x="2494" y="2098"/>
                  </a:cubicBezTo>
                  <a:cubicBezTo>
                    <a:pt x="2494" y="2091"/>
                    <a:pt x="2489" y="2086"/>
                    <a:pt x="2482" y="2086"/>
                  </a:cubicBezTo>
                  <a:moveTo>
                    <a:pt x="3527" y="2086"/>
                  </a:moveTo>
                  <a:cubicBezTo>
                    <a:pt x="3521" y="2086"/>
                    <a:pt x="3516" y="2091"/>
                    <a:pt x="3516" y="2098"/>
                  </a:cubicBezTo>
                  <a:cubicBezTo>
                    <a:pt x="3516" y="2104"/>
                    <a:pt x="3521" y="2109"/>
                    <a:pt x="3527" y="2109"/>
                  </a:cubicBezTo>
                  <a:cubicBezTo>
                    <a:pt x="3534" y="2109"/>
                    <a:pt x="3539" y="2104"/>
                    <a:pt x="3539" y="2098"/>
                  </a:cubicBezTo>
                  <a:cubicBezTo>
                    <a:pt x="3539" y="2091"/>
                    <a:pt x="3534" y="2086"/>
                    <a:pt x="3527" y="2086"/>
                  </a:cubicBezTo>
                  <a:moveTo>
                    <a:pt x="2613" y="2086"/>
                  </a:moveTo>
                  <a:cubicBezTo>
                    <a:pt x="2606" y="2086"/>
                    <a:pt x="2601" y="2091"/>
                    <a:pt x="2601" y="2098"/>
                  </a:cubicBezTo>
                  <a:cubicBezTo>
                    <a:pt x="2601" y="2104"/>
                    <a:pt x="2606" y="2110"/>
                    <a:pt x="2613" y="2110"/>
                  </a:cubicBezTo>
                  <a:cubicBezTo>
                    <a:pt x="2620" y="2110"/>
                    <a:pt x="2625" y="2104"/>
                    <a:pt x="2625" y="2098"/>
                  </a:cubicBezTo>
                  <a:cubicBezTo>
                    <a:pt x="2625" y="2091"/>
                    <a:pt x="2620" y="2086"/>
                    <a:pt x="2613" y="2086"/>
                  </a:cubicBezTo>
                  <a:moveTo>
                    <a:pt x="3397" y="2086"/>
                  </a:moveTo>
                  <a:cubicBezTo>
                    <a:pt x="3390" y="2086"/>
                    <a:pt x="3385" y="2091"/>
                    <a:pt x="3385" y="2098"/>
                  </a:cubicBezTo>
                  <a:cubicBezTo>
                    <a:pt x="3385" y="2104"/>
                    <a:pt x="3390" y="2110"/>
                    <a:pt x="3397" y="2110"/>
                  </a:cubicBezTo>
                  <a:cubicBezTo>
                    <a:pt x="3403" y="2110"/>
                    <a:pt x="3409" y="2104"/>
                    <a:pt x="3409" y="2098"/>
                  </a:cubicBezTo>
                  <a:cubicBezTo>
                    <a:pt x="3409" y="2091"/>
                    <a:pt x="3403" y="2086"/>
                    <a:pt x="3397" y="2086"/>
                  </a:cubicBezTo>
                  <a:moveTo>
                    <a:pt x="2744" y="2085"/>
                  </a:moveTo>
                  <a:cubicBezTo>
                    <a:pt x="2737" y="2085"/>
                    <a:pt x="2731" y="2091"/>
                    <a:pt x="2731" y="2098"/>
                  </a:cubicBezTo>
                  <a:cubicBezTo>
                    <a:pt x="2731" y="2105"/>
                    <a:pt x="2737" y="2110"/>
                    <a:pt x="2744" y="2110"/>
                  </a:cubicBezTo>
                  <a:cubicBezTo>
                    <a:pt x="2750" y="2110"/>
                    <a:pt x="2756" y="2105"/>
                    <a:pt x="2756" y="2098"/>
                  </a:cubicBezTo>
                  <a:cubicBezTo>
                    <a:pt x="2756" y="2091"/>
                    <a:pt x="2750" y="2085"/>
                    <a:pt x="2744" y="2085"/>
                  </a:cubicBezTo>
                  <a:moveTo>
                    <a:pt x="2874" y="2085"/>
                  </a:moveTo>
                  <a:cubicBezTo>
                    <a:pt x="2867" y="2085"/>
                    <a:pt x="2862" y="2091"/>
                    <a:pt x="2862" y="2098"/>
                  </a:cubicBezTo>
                  <a:cubicBezTo>
                    <a:pt x="2862" y="2105"/>
                    <a:pt x="2867" y="2110"/>
                    <a:pt x="2874" y="2110"/>
                  </a:cubicBezTo>
                  <a:cubicBezTo>
                    <a:pt x="2881" y="2110"/>
                    <a:pt x="2887" y="2105"/>
                    <a:pt x="2887" y="2098"/>
                  </a:cubicBezTo>
                  <a:cubicBezTo>
                    <a:pt x="2887" y="2091"/>
                    <a:pt x="2881" y="2085"/>
                    <a:pt x="2874" y="2085"/>
                  </a:cubicBezTo>
                  <a:moveTo>
                    <a:pt x="3005" y="2085"/>
                  </a:moveTo>
                  <a:cubicBezTo>
                    <a:pt x="2998" y="2085"/>
                    <a:pt x="2992" y="2091"/>
                    <a:pt x="2992" y="2098"/>
                  </a:cubicBezTo>
                  <a:cubicBezTo>
                    <a:pt x="2992" y="2105"/>
                    <a:pt x="2998" y="2110"/>
                    <a:pt x="3005" y="2110"/>
                  </a:cubicBezTo>
                  <a:cubicBezTo>
                    <a:pt x="3012" y="2110"/>
                    <a:pt x="3017" y="2105"/>
                    <a:pt x="3017" y="2098"/>
                  </a:cubicBezTo>
                  <a:cubicBezTo>
                    <a:pt x="3017" y="2091"/>
                    <a:pt x="3012" y="2085"/>
                    <a:pt x="3005" y="2085"/>
                  </a:cubicBezTo>
                  <a:moveTo>
                    <a:pt x="3135" y="2085"/>
                  </a:moveTo>
                  <a:cubicBezTo>
                    <a:pt x="3129" y="2085"/>
                    <a:pt x="3123" y="2091"/>
                    <a:pt x="3123" y="2098"/>
                  </a:cubicBezTo>
                  <a:cubicBezTo>
                    <a:pt x="3123" y="2105"/>
                    <a:pt x="3129" y="2110"/>
                    <a:pt x="3135" y="2110"/>
                  </a:cubicBezTo>
                  <a:cubicBezTo>
                    <a:pt x="3142" y="2110"/>
                    <a:pt x="3148" y="2105"/>
                    <a:pt x="3148" y="2098"/>
                  </a:cubicBezTo>
                  <a:cubicBezTo>
                    <a:pt x="3148" y="2091"/>
                    <a:pt x="3142" y="2085"/>
                    <a:pt x="3135" y="2085"/>
                  </a:cubicBezTo>
                  <a:moveTo>
                    <a:pt x="3266" y="2085"/>
                  </a:moveTo>
                  <a:cubicBezTo>
                    <a:pt x="3259" y="2085"/>
                    <a:pt x="3254" y="2091"/>
                    <a:pt x="3254" y="2098"/>
                  </a:cubicBezTo>
                  <a:cubicBezTo>
                    <a:pt x="3254" y="2105"/>
                    <a:pt x="3259" y="2110"/>
                    <a:pt x="3266" y="2110"/>
                  </a:cubicBezTo>
                  <a:cubicBezTo>
                    <a:pt x="3273" y="2110"/>
                    <a:pt x="3278" y="2105"/>
                    <a:pt x="3278" y="2098"/>
                  </a:cubicBezTo>
                  <a:cubicBezTo>
                    <a:pt x="3278" y="2091"/>
                    <a:pt x="3273" y="2085"/>
                    <a:pt x="3266" y="2085"/>
                  </a:cubicBezTo>
                  <a:moveTo>
                    <a:pt x="2091" y="1956"/>
                  </a:moveTo>
                  <a:cubicBezTo>
                    <a:pt x="2084" y="1956"/>
                    <a:pt x="2079" y="1961"/>
                    <a:pt x="2079" y="1967"/>
                  </a:cubicBezTo>
                  <a:cubicBezTo>
                    <a:pt x="2079" y="1974"/>
                    <a:pt x="2084" y="1979"/>
                    <a:pt x="2091" y="1979"/>
                  </a:cubicBezTo>
                  <a:cubicBezTo>
                    <a:pt x="2097" y="1979"/>
                    <a:pt x="2102" y="1974"/>
                    <a:pt x="2102" y="1967"/>
                  </a:cubicBezTo>
                  <a:cubicBezTo>
                    <a:pt x="2102" y="1961"/>
                    <a:pt x="2097" y="1956"/>
                    <a:pt x="2091" y="1956"/>
                  </a:cubicBezTo>
                  <a:moveTo>
                    <a:pt x="3919" y="1956"/>
                  </a:moveTo>
                  <a:cubicBezTo>
                    <a:pt x="3913" y="1956"/>
                    <a:pt x="3907" y="1961"/>
                    <a:pt x="3907" y="1967"/>
                  </a:cubicBezTo>
                  <a:cubicBezTo>
                    <a:pt x="3907" y="1974"/>
                    <a:pt x="3913" y="1979"/>
                    <a:pt x="3919" y="1979"/>
                  </a:cubicBezTo>
                  <a:cubicBezTo>
                    <a:pt x="3925" y="1979"/>
                    <a:pt x="3931" y="1974"/>
                    <a:pt x="3931" y="1967"/>
                  </a:cubicBezTo>
                  <a:cubicBezTo>
                    <a:pt x="3931" y="1961"/>
                    <a:pt x="3925" y="1956"/>
                    <a:pt x="3919" y="1956"/>
                  </a:cubicBezTo>
                  <a:moveTo>
                    <a:pt x="2221" y="1955"/>
                  </a:moveTo>
                  <a:cubicBezTo>
                    <a:pt x="2214" y="1955"/>
                    <a:pt x="2209" y="1960"/>
                    <a:pt x="2209" y="1967"/>
                  </a:cubicBezTo>
                  <a:cubicBezTo>
                    <a:pt x="2209" y="1974"/>
                    <a:pt x="2214" y="1979"/>
                    <a:pt x="2221" y="1979"/>
                  </a:cubicBezTo>
                  <a:cubicBezTo>
                    <a:pt x="2228" y="1979"/>
                    <a:pt x="2233" y="1974"/>
                    <a:pt x="2233" y="1967"/>
                  </a:cubicBezTo>
                  <a:cubicBezTo>
                    <a:pt x="2233" y="1960"/>
                    <a:pt x="2228" y="1955"/>
                    <a:pt x="2221" y="1955"/>
                  </a:cubicBezTo>
                  <a:moveTo>
                    <a:pt x="3788" y="1955"/>
                  </a:moveTo>
                  <a:cubicBezTo>
                    <a:pt x="3782" y="1955"/>
                    <a:pt x="3776" y="1960"/>
                    <a:pt x="3776" y="1967"/>
                  </a:cubicBezTo>
                  <a:cubicBezTo>
                    <a:pt x="3776" y="1974"/>
                    <a:pt x="3782" y="1979"/>
                    <a:pt x="3788" y="1979"/>
                  </a:cubicBezTo>
                  <a:cubicBezTo>
                    <a:pt x="3795" y="1979"/>
                    <a:pt x="3801" y="1974"/>
                    <a:pt x="3801" y="1967"/>
                  </a:cubicBezTo>
                  <a:cubicBezTo>
                    <a:pt x="3801" y="1960"/>
                    <a:pt x="3795" y="1955"/>
                    <a:pt x="3788" y="1955"/>
                  </a:cubicBezTo>
                  <a:moveTo>
                    <a:pt x="2352" y="1954"/>
                  </a:moveTo>
                  <a:cubicBezTo>
                    <a:pt x="2345" y="1954"/>
                    <a:pt x="2339" y="1960"/>
                    <a:pt x="2339" y="1967"/>
                  </a:cubicBezTo>
                  <a:cubicBezTo>
                    <a:pt x="2339" y="1974"/>
                    <a:pt x="2345" y="1980"/>
                    <a:pt x="2352" y="1980"/>
                  </a:cubicBezTo>
                  <a:cubicBezTo>
                    <a:pt x="2359" y="1980"/>
                    <a:pt x="2364" y="1974"/>
                    <a:pt x="2364" y="1967"/>
                  </a:cubicBezTo>
                  <a:cubicBezTo>
                    <a:pt x="2364" y="1960"/>
                    <a:pt x="2359" y="1954"/>
                    <a:pt x="2352" y="1954"/>
                  </a:cubicBezTo>
                  <a:moveTo>
                    <a:pt x="3658" y="1954"/>
                  </a:moveTo>
                  <a:cubicBezTo>
                    <a:pt x="3651" y="1954"/>
                    <a:pt x="3645" y="1960"/>
                    <a:pt x="3645" y="1967"/>
                  </a:cubicBezTo>
                  <a:cubicBezTo>
                    <a:pt x="3645" y="1974"/>
                    <a:pt x="3651" y="1980"/>
                    <a:pt x="3658" y="1980"/>
                  </a:cubicBezTo>
                  <a:cubicBezTo>
                    <a:pt x="3665" y="1980"/>
                    <a:pt x="3671" y="1974"/>
                    <a:pt x="3671" y="1967"/>
                  </a:cubicBezTo>
                  <a:cubicBezTo>
                    <a:pt x="3671" y="1960"/>
                    <a:pt x="3665" y="1954"/>
                    <a:pt x="3658" y="1954"/>
                  </a:cubicBezTo>
                  <a:moveTo>
                    <a:pt x="2482" y="1954"/>
                  </a:moveTo>
                  <a:cubicBezTo>
                    <a:pt x="2475" y="1954"/>
                    <a:pt x="2469" y="1960"/>
                    <a:pt x="2469" y="1967"/>
                  </a:cubicBezTo>
                  <a:cubicBezTo>
                    <a:pt x="2469" y="1975"/>
                    <a:pt x="2475" y="1981"/>
                    <a:pt x="2482" y="1981"/>
                  </a:cubicBezTo>
                  <a:cubicBezTo>
                    <a:pt x="2490" y="1981"/>
                    <a:pt x="2496" y="1975"/>
                    <a:pt x="2496" y="1967"/>
                  </a:cubicBezTo>
                  <a:cubicBezTo>
                    <a:pt x="2496" y="1960"/>
                    <a:pt x="2490" y="1954"/>
                    <a:pt x="2482" y="1954"/>
                  </a:cubicBezTo>
                  <a:moveTo>
                    <a:pt x="3527" y="1954"/>
                  </a:moveTo>
                  <a:cubicBezTo>
                    <a:pt x="3520" y="1954"/>
                    <a:pt x="3514" y="1960"/>
                    <a:pt x="3514" y="1967"/>
                  </a:cubicBezTo>
                  <a:cubicBezTo>
                    <a:pt x="3514" y="1975"/>
                    <a:pt x="3520" y="1981"/>
                    <a:pt x="3527" y="1981"/>
                  </a:cubicBezTo>
                  <a:cubicBezTo>
                    <a:pt x="3535" y="1981"/>
                    <a:pt x="3541" y="1975"/>
                    <a:pt x="3541" y="1967"/>
                  </a:cubicBezTo>
                  <a:cubicBezTo>
                    <a:pt x="3541" y="1960"/>
                    <a:pt x="3535" y="1954"/>
                    <a:pt x="3527" y="1954"/>
                  </a:cubicBezTo>
                  <a:moveTo>
                    <a:pt x="2613" y="1953"/>
                  </a:moveTo>
                  <a:cubicBezTo>
                    <a:pt x="2605" y="1953"/>
                    <a:pt x="2599" y="1960"/>
                    <a:pt x="2599" y="1967"/>
                  </a:cubicBezTo>
                  <a:cubicBezTo>
                    <a:pt x="2599" y="1975"/>
                    <a:pt x="2605" y="1981"/>
                    <a:pt x="2613" y="1981"/>
                  </a:cubicBezTo>
                  <a:cubicBezTo>
                    <a:pt x="2621" y="1981"/>
                    <a:pt x="2627" y="1975"/>
                    <a:pt x="2627" y="1967"/>
                  </a:cubicBezTo>
                  <a:cubicBezTo>
                    <a:pt x="2627" y="1960"/>
                    <a:pt x="2621" y="1953"/>
                    <a:pt x="2613" y="1953"/>
                  </a:cubicBezTo>
                  <a:moveTo>
                    <a:pt x="3397" y="1953"/>
                  </a:moveTo>
                  <a:cubicBezTo>
                    <a:pt x="3389" y="1953"/>
                    <a:pt x="3383" y="1960"/>
                    <a:pt x="3383" y="1967"/>
                  </a:cubicBezTo>
                  <a:cubicBezTo>
                    <a:pt x="3383" y="1975"/>
                    <a:pt x="3389" y="1981"/>
                    <a:pt x="3397" y="1981"/>
                  </a:cubicBezTo>
                  <a:cubicBezTo>
                    <a:pt x="3404" y="1981"/>
                    <a:pt x="3410" y="1975"/>
                    <a:pt x="3410" y="1967"/>
                  </a:cubicBezTo>
                  <a:cubicBezTo>
                    <a:pt x="3410" y="1960"/>
                    <a:pt x="3404" y="1953"/>
                    <a:pt x="3397" y="1953"/>
                  </a:cubicBezTo>
                  <a:moveTo>
                    <a:pt x="2744" y="1953"/>
                  </a:moveTo>
                  <a:cubicBezTo>
                    <a:pt x="2736" y="1953"/>
                    <a:pt x="2729" y="1959"/>
                    <a:pt x="2729" y="1967"/>
                  </a:cubicBezTo>
                  <a:cubicBezTo>
                    <a:pt x="2729" y="1975"/>
                    <a:pt x="2736" y="1981"/>
                    <a:pt x="2744" y="1981"/>
                  </a:cubicBezTo>
                  <a:cubicBezTo>
                    <a:pt x="2751" y="1981"/>
                    <a:pt x="2758" y="1975"/>
                    <a:pt x="2758" y="1967"/>
                  </a:cubicBezTo>
                  <a:cubicBezTo>
                    <a:pt x="2758" y="1959"/>
                    <a:pt x="2751" y="1953"/>
                    <a:pt x="2744" y="1953"/>
                  </a:cubicBezTo>
                  <a:moveTo>
                    <a:pt x="3266" y="1953"/>
                  </a:moveTo>
                  <a:cubicBezTo>
                    <a:pt x="3258" y="1953"/>
                    <a:pt x="3252" y="1959"/>
                    <a:pt x="3252" y="1967"/>
                  </a:cubicBezTo>
                  <a:cubicBezTo>
                    <a:pt x="3252" y="1975"/>
                    <a:pt x="3258" y="1981"/>
                    <a:pt x="3266" y="1981"/>
                  </a:cubicBezTo>
                  <a:cubicBezTo>
                    <a:pt x="3274" y="1981"/>
                    <a:pt x="3280" y="1975"/>
                    <a:pt x="3280" y="1967"/>
                  </a:cubicBezTo>
                  <a:cubicBezTo>
                    <a:pt x="3280" y="1959"/>
                    <a:pt x="3274" y="1953"/>
                    <a:pt x="3266" y="1953"/>
                  </a:cubicBezTo>
                  <a:moveTo>
                    <a:pt x="2874" y="1953"/>
                  </a:moveTo>
                  <a:cubicBezTo>
                    <a:pt x="2866" y="1953"/>
                    <a:pt x="2860" y="1959"/>
                    <a:pt x="2860" y="1967"/>
                  </a:cubicBezTo>
                  <a:cubicBezTo>
                    <a:pt x="2860" y="1975"/>
                    <a:pt x="2866" y="1982"/>
                    <a:pt x="2874" y="1982"/>
                  </a:cubicBezTo>
                  <a:cubicBezTo>
                    <a:pt x="2882" y="1982"/>
                    <a:pt x="2889" y="1975"/>
                    <a:pt x="2889" y="1967"/>
                  </a:cubicBezTo>
                  <a:cubicBezTo>
                    <a:pt x="2889" y="1959"/>
                    <a:pt x="2882" y="1953"/>
                    <a:pt x="2874" y="1953"/>
                  </a:cubicBezTo>
                  <a:moveTo>
                    <a:pt x="3005" y="1953"/>
                  </a:moveTo>
                  <a:cubicBezTo>
                    <a:pt x="2997" y="1953"/>
                    <a:pt x="2990" y="1959"/>
                    <a:pt x="2990" y="1967"/>
                  </a:cubicBezTo>
                  <a:cubicBezTo>
                    <a:pt x="2990" y="1975"/>
                    <a:pt x="2997" y="1982"/>
                    <a:pt x="3005" y="1982"/>
                  </a:cubicBezTo>
                  <a:cubicBezTo>
                    <a:pt x="3013" y="1982"/>
                    <a:pt x="3019" y="1975"/>
                    <a:pt x="3019" y="1967"/>
                  </a:cubicBezTo>
                  <a:cubicBezTo>
                    <a:pt x="3019" y="1959"/>
                    <a:pt x="3013" y="1953"/>
                    <a:pt x="3005" y="1953"/>
                  </a:cubicBezTo>
                  <a:moveTo>
                    <a:pt x="3135" y="1953"/>
                  </a:moveTo>
                  <a:cubicBezTo>
                    <a:pt x="3127" y="1953"/>
                    <a:pt x="3121" y="1959"/>
                    <a:pt x="3121" y="1967"/>
                  </a:cubicBezTo>
                  <a:cubicBezTo>
                    <a:pt x="3121" y="1975"/>
                    <a:pt x="3127" y="1982"/>
                    <a:pt x="3135" y="1982"/>
                  </a:cubicBezTo>
                  <a:cubicBezTo>
                    <a:pt x="3143" y="1982"/>
                    <a:pt x="3150" y="1975"/>
                    <a:pt x="3150" y="1967"/>
                  </a:cubicBezTo>
                  <a:cubicBezTo>
                    <a:pt x="3150" y="1959"/>
                    <a:pt x="3143" y="1953"/>
                    <a:pt x="3135" y="1953"/>
                  </a:cubicBezTo>
                  <a:moveTo>
                    <a:pt x="2091" y="1823"/>
                  </a:moveTo>
                  <a:cubicBezTo>
                    <a:pt x="2083" y="1823"/>
                    <a:pt x="2077" y="1829"/>
                    <a:pt x="2077" y="1837"/>
                  </a:cubicBezTo>
                  <a:cubicBezTo>
                    <a:pt x="2077" y="1844"/>
                    <a:pt x="2083" y="1850"/>
                    <a:pt x="2091" y="1850"/>
                  </a:cubicBezTo>
                  <a:cubicBezTo>
                    <a:pt x="2098" y="1850"/>
                    <a:pt x="2104" y="1844"/>
                    <a:pt x="2104" y="1837"/>
                  </a:cubicBezTo>
                  <a:cubicBezTo>
                    <a:pt x="2104" y="1829"/>
                    <a:pt x="2098" y="1823"/>
                    <a:pt x="2091" y="1823"/>
                  </a:cubicBezTo>
                  <a:moveTo>
                    <a:pt x="3919" y="1823"/>
                  </a:moveTo>
                  <a:cubicBezTo>
                    <a:pt x="3912" y="1823"/>
                    <a:pt x="3906" y="1829"/>
                    <a:pt x="3906" y="1837"/>
                  </a:cubicBezTo>
                  <a:cubicBezTo>
                    <a:pt x="3906" y="1844"/>
                    <a:pt x="3912" y="1850"/>
                    <a:pt x="3919" y="1850"/>
                  </a:cubicBezTo>
                  <a:cubicBezTo>
                    <a:pt x="3926" y="1850"/>
                    <a:pt x="3932" y="1844"/>
                    <a:pt x="3932" y="1837"/>
                  </a:cubicBezTo>
                  <a:cubicBezTo>
                    <a:pt x="3932" y="1829"/>
                    <a:pt x="3926" y="1823"/>
                    <a:pt x="3919" y="1823"/>
                  </a:cubicBezTo>
                  <a:moveTo>
                    <a:pt x="2221" y="1822"/>
                  </a:moveTo>
                  <a:cubicBezTo>
                    <a:pt x="2213" y="1822"/>
                    <a:pt x="2207" y="1829"/>
                    <a:pt x="2207" y="1837"/>
                  </a:cubicBezTo>
                  <a:cubicBezTo>
                    <a:pt x="2207" y="1844"/>
                    <a:pt x="2213" y="1851"/>
                    <a:pt x="2221" y="1851"/>
                  </a:cubicBezTo>
                  <a:cubicBezTo>
                    <a:pt x="2229" y="1851"/>
                    <a:pt x="2235" y="1844"/>
                    <a:pt x="2235" y="1837"/>
                  </a:cubicBezTo>
                  <a:cubicBezTo>
                    <a:pt x="2235" y="1829"/>
                    <a:pt x="2229" y="1822"/>
                    <a:pt x="2221" y="1822"/>
                  </a:cubicBezTo>
                  <a:moveTo>
                    <a:pt x="3788" y="1822"/>
                  </a:moveTo>
                  <a:cubicBezTo>
                    <a:pt x="3781" y="1822"/>
                    <a:pt x="3774" y="1829"/>
                    <a:pt x="3774" y="1837"/>
                  </a:cubicBezTo>
                  <a:cubicBezTo>
                    <a:pt x="3774" y="1844"/>
                    <a:pt x="3781" y="1851"/>
                    <a:pt x="3788" y="1851"/>
                  </a:cubicBezTo>
                  <a:cubicBezTo>
                    <a:pt x="3796" y="1851"/>
                    <a:pt x="3803" y="1844"/>
                    <a:pt x="3803" y="1837"/>
                  </a:cubicBezTo>
                  <a:cubicBezTo>
                    <a:pt x="3803" y="1829"/>
                    <a:pt x="3796" y="1822"/>
                    <a:pt x="3788" y="1822"/>
                  </a:cubicBezTo>
                  <a:moveTo>
                    <a:pt x="2352" y="1822"/>
                  </a:moveTo>
                  <a:cubicBezTo>
                    <a:pt x="2344" y="1822"/>
                    <a:pt x="2337" y="1828"/>
                    <a:pt x="2337" y="1837"/>
                  </a:cubicBezTo>
                  <a:cubicBezTo>
                    <a:pt x="2337" y="1845"/>
                    <a:pt x="2344" y="1851"/>
                    <a:pt x="2352" y="1851"/>
                  </a:cubicBezTo>
                  <a:cubicBezTo>
                    <a:pt x="2360" y="1851"/>
                    <a:pt x="2367" y="1845"/>
                    <a:pt x="2367" y="1837"/>
                  </a:cubicBezTo>
                  <a:cubicBezTo>
                    <a:pt x="2367" y="1828"/>
                    <a:pt x="2360" y="1822"/>
                    <a:pt x="2352" y="1822"/>
                  </a:cubicBezTo>
                  <a:moveTo>
                    <a:pt x="3658" y="1822"/>
                  </a:moveTo>
                  <a:cubicBezTo>
                    <a:pt x="3650" y="1822"/>
                    <a:pt x="3643" y="1828"/>
                    <a:pt x="3643" y="1837"/>
                  </a:cubicBezTo>
                  <a:cubicBezTo>
                    <a:pt x="3643" y="1845"/>
                    <a:pt x="3650" y="1851"/>
                    <a:pt x="3658" y="1851"/>
                  </a:cubicBezTo>
                  <a:cubicBezTo>
                    <a:pt x="3666" y="1851"/>
                    <a:pt x="3673" y="1845"/>
                    <a:pt x="3673" y="1837"/>
                  </a:cubicBezTo>
                  <a:cubicBezTo>
                    <a:pt x="3673" y="1828"/>
                    <a:pt x="3666" y="1822"/>
                    <a:pt x="3658" y="1822"/>
                  </a:cubicBezTo>
                  <a:moveTo>
                    <a:pt x="2482" y="1821"/>
                  </a:moveTo>
                  <a:cubicBezTo>
                    <a:pt x="2474" y="1821"/>
                    <a:pt x="2467" y="1828"/>
                    <a:pt x="2467" y="1837"/>
                  </a:cubicBezTo>
                  <a:cubicBezTo>
                    <a:pt x="2467" y="1845"/>
                    <a:pt x="2474" y="1852"/>
                    <a:pt x="2482" y="1852"/>
                  </a:cubicBezTo>
                  <a:cubicBezTo>
                    <a:pt x="2491" y="1852"/>
                    <a:pt x="2498" y="1845"/>
                    <a:pt x="2498" y="1837"/>
                  </a:cubicBezTo>
                  <a:cubicBezTo>
                    <a:pt x="2498" y="1828"/>
                    <a:pt x="2491" y="1821"/>
                    <a:pt x="2482" y="1821"/>
                  </a:cubicBezTo>
                  <a:moveTo>
                    <a:pt x="3527" y="1821"/>
                  </a:moveTo>
                  <a:cubicBezTo>
                    <a:pt x="3519" y="1821"/>
                    <a:pt x="3512" y="1828"/>
                    <a:pt x="3512" y="1837"/>
                  </a:cubicBezTo>
                  <a:cubicBezTo>
                    <a:pt x="3512" y="1845"/>
                    <a:pt x="3519" y="1852"/>
                    <a:pt x="3527" y="1852"/>
                  </a:cubicBezTo>
                  <a:cubicBezTo>
                    <a:pt x="3536" y="1852"/>
                    <a:pt x="3543" y="1845"/>
                    <a:pt x="3543" y="1837"/>
                  </a:cubicBezTo>
                  <a:cubicBezTo>
                    <a:pt x="3543" y="1828"/>
                    <a:pt x="3536" y="1821"/>
                    <a:pt x="3527" y="1821"/>
                  </a:cubicBezTo>
                  <a:moveTo>
                    <a:pt x="2613" y="1821"/>
                  </a:moveTo>
                  <a:cubicBezTo>
                    <a:pt x="2604" y="1821"/>
                    <a:pt x="2597" y="1828"/>
                    <a:pt x="2597" y="1837"/>
                  </a:cubicBezTo>
                  <a:cubicBezTo>
                    <a:pt x="2597" y="1845"/>
                    <a:pt x="2604" y="1852"/>
                    <a:pt x="2613" y="1852"/>
                  </a:cubicBezTo>
                  <a:cubicBezTo>
                    <a:pt x="2622" y="1852"/>
                    <a:pt x="2629" y="1845"/>
                    <a:pt x="2629" y="1837"/>
                  </a:cubicBezTo>
                  <a:cubicBezTo>
                    <a:pt x="2629" y="1828"/>
                    <a:pt x="2622" y="1821"/>
                    <a:pt x="2613" y="1821"/>
                  </a:cubicBezTo>
                  <a:moveTo>
                    <a:pt x="3397" y="1821"/>
                  </a:moveTo>
                  <a:cubicBezTo>
                    <a:pt x="3388" y="1821"/>
                    <a:pt x="3381" y="1828"/>
                    <a:pt x="3381" y="1837"/>
                  </a:cubicBezTo>
                  <a:cubicBezTo>
                    <a:pt x="3381" y="1845"/>
                    <a:pt x="3388" y="1852"/>
                    <a:pt x="3397" y="1852"/>
                  </a:cubicBezTo>
                  <a:cubicBezTo>
                    <a:pt x="3405" y="1852"/>
                    <a:pt x="3413" y="1845"/>
                    <a:pt x="3413" y="1837"/>
                  </a:cubicBezTo>
                  <a:cubicBezTo>
                    <a:pt x="3413" y="1828"/>
                    <a:pt x="3405" y="1821"/>
                    <a:pt x="3397" y="1821"/>
                  </a:cubicBezTo>
                  <a:moveTo>
                    <a:pt x="2744" y="1820"/>
                  </a:moveTo>
                  <a:cubicBezTo>
                    <a:pt x="2735" y="1820"/>
                    <a:pt x="2727" y="1828"/>
                    <a:pt x="2727" y="1837"/>
                  </a:cubicBezTo>
                  <a:cubicBezTo>
                    <a:pt x="2727" y="1846"/>
                    <a:pt x="2735" y="1853"/>
                    <a:pt x="2744" y="1853"/>
                  </a:cubicBezTo>
                  <a:cubicBezTo>
                    <a:pt x="2753" y="1853"/>
                    <a:pt x="2760" y="1846"/>
                    <a:pt x="2760" y="1837"/>
                  </a:cubicBezTo>
                  <a:cubicBezTo>
                    <a:pt x="2760" y="1828"/>
                    <a:pt x="2753" y="1820"/>
                    <a:pt x="2744" y="1820"/>
                  </a:cubicBezTo>
                  <a:moveTo>
                    <a:pt x="2874" y="1820"/>
                  </a:moveTo>
                  <a:cubicBezTo>
                    <a:pt x="2865" y="1820"/>
                    <a:pt x="2858" y="1828"/>
                    <a:pt x="2858" y="1837"/>
                  </a:cubicBezTo>
                  <a:cubicBezTo>
                    <a:pt x="2858" y="1846"/>
                    <a:pt x="2865" y="1853"/>
                    <a:pt x="2874" y="1853"/>
                  </a:cubicBezTo>
                  <a:cubicBezTo>
                    <a:pt x="2883" y="1853"/>
                    <a:pt x="2891" y="1846"/>
                    <a:pt x="2891" y="1837"/>
                  </a:cubicBezTo>
                  <a:cubicBezTo>
                    <a:pt x="2891" y="1828"/>
                    <a:pt x="2883" y="1820"/>
                    <a:pt x="2874" y="1820"/>
                  </a:cubicBezTo>
                  <a:moveTo>
                    <a:pt x="3266" y="1820"/>
                  </a:moveTo>
                  <a:cubicBezTo>
                    <a:pt x="3257" y="1820"/>
                    <a:pt x="3250" y="1828"/>
                    <a:pt x="3250" y="1837"/>
                  </a:cubicBezTo>
                  <a:cubicBezTo>
                    <a:pt x="3250" y="1846"/>
                    <a:pt x="3257" y="1853"/>
                    <a:pt x="3266" y="1853"/>
                  </a:cubicBezTo>
                  <a:cubicBezTo>
                    <a:pt x="3275" y="1853"/>
                    <a:pt x="3282" y="1846"/>
                    <a:pt x="3282" y="1837"/>
                  </a:cubicBezTo>
                  <a:cubicBezTo>
                    <a:pt x="3282" y="1828"/>
                    <a:pt x="3275" y="1820"/>
                    <a:pt x="3266" y="1820"/>
                  </a:cubicBezTo>
                  <a:moveTo>
                    <a:pt x="3005" y="1820"/>
                  </a:moveTo>
                  <a:cubicBezTo>
                    <a:pt x="2996" y="1820"/>
                    <a:pt x="2988" y="1827"/>
                    <a:pt x="2988" y="1837"/>
                  </a:cubicBezTo>
                  <a:cubicBezTo>
                    <a:pt x="2988" y="1846"/>
                    <a:pt x="2996" y="1853"/>
                    <a:pt x="3005" y="1853"/>
                  </a:cubicBezTo>
                  <a:cubicBezTo>
                    <a:pt x="3014" y="1853"/>
                    <a:pt x="3021" y="1846"/>
                    <a:pt x="3021" y="1837"/>
                  </a:cubicBezTo>
                  <a:cubicBezTo>
                    <a:pt x="3021" y="1827"/>
                    <a:pt x="3014" y="1820"/>
                    <a:pt x="3005" y="1820"/>
                  </a:cubicBezTo>
                  <a:moveTo>
                    <a:pt x="3135" y="1820"/>
                  </a:moveTo>
                  <a:cubicBezTo>
                    <a:pt x="3126" y="1820"/>
                    <a:pt x="3119" y="1827"/>
                    <a:pt x="3119" y="1837"/>
                  </a:cubicBezTo>
                  <a:cubicBezTo>
                    <a:pt x="3119" y="1846"/>
                    <a:pt x="3126" y="1853"/>
                    <a:pt x="3135" y="1853"/>
                  </a:cubicBezTo>
                  <a:cubicBezTo>
                    <a:pt x="3145" y="1853"/>
                    <a:pt x="3152" y="1846"/>
                    <a:pt x="3152" y="1837"/>
                  </a:cubicBezTo>
                  <a:cubicBezTo>
                    <a:pt x="3152" y="1827"/>
                    <a:pt x="3145" y="1820"/>
                    <a:pt x="3135" y="1820"/>
                  </a:cubicBezTo>
                  <a:moveTo>
                    <a:pt x="2091" y="1691"/>
                  </a:moveTo>
                  <a:cubicBezTo>
                    <a:pt x="2082" y="1691"/>
                    <a:pt x="2075" y="1698"/>
                    <a:pt x="2075" y="1706"/>
                  </a:cubicBezTo>
                  <a:cubicBezTo>
                    <a:pt x="2075" y="1714"/>
                    <a:pt x="2082" y="1721"/>
                    <a:pt x="2091" y="1721"/>
                  </a:cubicBezTo>
                  <a:cubicBezTo>
                    <a:pt x="2099" y="1721"/>
                    <a:pt x="2106" y="1714"/>
                    <a:pt x="2106" y="1706"/>
                  </a:cubicBezTo>
                  <a:cubicBezTo>
                    <a:pt x="2106" y="1698"/>
                    <a:pt x="2099" y="1691"/>
                    <a:pt x="2091" y="1691"/>
                  </a:cubicBezTo>
                  <a:moveTo>
                    <a:pt x="3919" y="1691"/>
                  </a:moveTo>
                  <a:cubicBezTo>
                    <a:pt x="3911" y="1691"/>
                    <a:pt x="3904" y="1698"/>
                    <a:pt x="3904" y="1706"/>
                  </a:cubicBezTo>
                  <a:cubicBezTo>
                    <a:pt x="3904" y="1714"/>
                    <a:pt x="3911" y="1721"/>
                    <a:pt x="3919" y="1721"/>
                  </a:cubicBezTo>
                  <a:cubicBezTo>
                    <a:pt x="3927" y="1721"/>
                    <a:pt x="3934" y="1714"/>
                    <a:pt x="3934" y="1706"/>
                  </a:cubicBezTo>
                  <a:cubicBezTo>
                    <a:pt x="3934" y="1698"/>
                    <a:pt x="3927" y="1691"/>
                    <a:pt x="3919" y="1691"/>
                  </a:cubicBezTo>
                  <a:moveTo>
                    <a:pt x="2221" y="1690"/>
                  </a:moveTo>
                  <a:cubicBezTo>
                    <a:pt x="2212" y="1690"/>
                    <a:pt x="2205" y="1697"/>
                    <a:pt x="2205" y="1706"/>
                  </a:cubicBezTo>
                  <a:cubicBezTo>
                    <a:pt x="2205" y="1715"/>
                    <a:pt x="2212" y="1722"/>
                    <a:pt x="2221" y="1722"/>
                  </a:cubicBezTo>
                  <a:cubicBezTo>
                    <a:pt x="2230" y="1722"/>
                    <a:pt x="2237" y="1715"/>
                    <a:pt x="2237" y="1706"/>
                  </a:cubicBezTo>
                  <a:cubicBezTo>
                    <a:pt x="2237" y="1697"/>
                    <a:pt x="2230" y="1690"/>
                    <a:pt x="2221" y="1690"/>
                  </a:cubicBezTo>
                  <a:moveTo>
                    <a:pt x="3788" y="1690"/>
                  </a:moveTo>
                  <a:cubicBezTo>
                    <a:pt x="3780" y="1690"/>
                    <a:pt x="3773" y="1697"/>
                    <a:pt x="3773" y="1706"/>
                  </a:cubicBezTo>
                  <a:cubicBezTo>
                    <a:pt x="3773" y="1715"/>
                    <a:pt x="3780" y="1722"/>
                    <a:pt x="3788" y="1722"/>
                  </a:cubicBezTo>
                  <a:cubicBezTo>
                    <a:pt x="3797" y="1722"/>
                    <a:pt x="3804" y="1715"/>
                    <a:pt x="3804" y="1706"/>
                  </a:cubicBezTo>
                  <a:cubicBezTo>
                    <a:pt x="3804" y="1697"/>
                    <a:pt x="3797" y="1690"/>
                    <a:pt x="3788" y="1690"/>
                  </a:cubicBezTo>
                  <a:moveTo>
                    <a:pt x="2352" y="1689"/>
                  </a:moveTo>
                  <a:cubicBezTo>
                    <a:pt x="2343" y="1689"/>
                    <a:pt x="2335" y="1697"/>
                    <a:pt x="2335" y="1706"/>
                  </a:cubicBezTo>
                  <a:cubicBezTo>
                    <a:pt x="2335" y="1715"/>
                    <a:pt x="2343" y="1723"/>
                    <a:pt x="2352" y="1723"/>
                  </a:cubicBezTo>
                  <a:cubicBezTo>
                    <a:pt x="2361" y="1723"/>
                    <a:pt x="2368" y="1715"/>
                    <a:pt x="2368" y="1706"/>
                  </a:cubicBezTo>
                  <a:cubicBezTo>
                    <a:pt x="2368" y="1697"/>
                    <a:pt x="2361" y="1689"/>
                    <a:pt x="2352" y="1689"/>
                  </a:cubicBezTo>
                  <a:moveTo>
                    <a:pt x="3658" y="1689"/>
                  </a:moveTo>
                  <a:cubicBezTo>
                    <a:pt x="3648" y="1689"/>
                    <a:pt x="3641" y="1697"/>
                    <a:pt x="3641" y="1706"/>
                  </a:cubicBezTo>
                  <a:cubicBezTo>
                    <a:pt x="3641" y="1715"/>
                    <a:pt x="3648" y="1723"/>
                    <a:pt x="3658" y="1723"/>
                  </a:cubicBezTo>
                  <a:cubicBezTo>
                    <a:pt x="3667" y="1723"/>
                    <a:pt x="3675" y="1715"/>
                    <a:pt x="3675" y="1706"/>
                  </a:cubicBezTo>
                  <a:cubicBezTo>
                    <a:pt x="3675" y="1697"/>
                    <a:pt x="3667" y="1689"/>
                    <a:pt x="3658" y="1689"/>
                  </a:cubicBezTo>
                  <a:moveTo>
                    <a:pt x="2482" y="1689"/>
                  </a:moveTo>
                  <a:cubicBezTo>
                    <a:pt x="2473" y="1689"/>
                    <a:pt x="2465" y="1696"/>
                    <a:pt x="2465" y="1706"/>
                  </a:cubicBezTo>
                  <a:cubicBezTo>
                    <a:pt x="2465" y="1716"/>
                    <a:pt x="2473" y="1723"/>
                    <a:pt x="2482" y="1723"/>
                  </a:cubicBezTo>
                  <a:cubicBezTo>
                    <a:pt x="2492" y="1723"/>
                    <a:pt x="2500" y="1716"/>
                    <a:pt x="2500" y="1706"/>
                  </a:cubicBezTo>
                  <a:cubicBezTo>
                    <a:pt x="2500" y="1696"/>
                    <a:pt x="2492" y="1689"/>
                    <a:pt x="2482" y="1689"/>
                  </a:cubicBezTo>
                  <a:moveTo>
                    <a:pt x="3527" y="1689"/>
                  </a:moveTo>
                  <a:cubicBezTo>
                    <a:pt x="3518" y="1689"/>
                    <a:pt x="3510" y="1696"/>
                    <a:pt x="3510" y="1706"/>
                  </a:cubicBezTo>
                  <a:cubicBezTo>
                    <a:pt x="3510" y="1716"/>
                    <a:pt x="3518" y="1723"/>
                    <a:pt x="3527" y="1723"/>
                  </a:cubicBezTo>
                  <a:cubicBezTo>
                    <a:pt x="3537" y="1723"/>
                    <a:pt x="3545" y="1716"/>
                    <a:pt x="3545" y="1706"/>
                  </a:cubicBezTo>
                  <a:cubicBezTo>
                    <a:pt x="3545" y="1696"/>
                    <a:pt x="3537" y="1689"/>
                    <a:pt x="3527" y="1689"/>
                  </a:cubicBezTo>
                  <a:moveTo>
                    <a:pt x="2613" y="1688"/>
                  </a:moveTo>
                  <a:cubicBezTo>
                    <a:pt x="2603" y="1688"/>
                    <a:pt x="2595" y="1696"/>
                    <a:pt x="2595" y="1706"/>
                  </a:cubicBezTo>
                  <a:cubicBezTo>
                    <a:pt x="2595" y="1716"/>
                    <a:pt x="2603" y="1724"/>
                    <a:pt x="2613" y="1724"/>
                  </a:cubicBezTo>
                  <a:cubicBezTo>
                    <a:pt x="2623" y="1724"/>
                    <a:pt x="2631" y="1716"/>
                    <a:pt x="2631" y="1706"/>
                  </a:cubicBezTo>
                  <a:cubicBezTo>
                    <a:pt x="2631" y="1696"/>
                    <a:pt x="2623" y="1688"/>
                    <a:pt x="2613" y="1688"/>
                  </a:cubicBezTo>
                  <a:moveTo>
                    <a:pt x="3397" y="1688"/>
                  </a:moveTo>
                  <a:cubicBezTo>
                    <a:pt x="3387" y="1688"/>
                    <a:pt x="3379" y="1696"/>
                    <a:pt x="3379" y="1706"/>
                  </a:cubicBezTo>
                  <a:cubicBezTo>
                    <a:pt x="3379" y="1716"/>
                    <a:pt x="3387" y="1724"/>
                    <a:pt x="3397" y="1724"/>
                  </a:cubicBezTo>
                  <a:cubicBezTo>
                    <a:pt x="3406" y="1724"/>
                    <a:pt x="3414" y="1716"/>
                    <a:pt x="3414" y="1706"/>
                  </a:cubicBezTo>
                  <a:cubicBezTo>
                    <a:pt x="3414" y="1696"/>
                    <a:pt x="3406" y="1688"/>
                    <a:pt x="3397" y="1688"/>
                  </a:cubicBezTo>
                  <a:moveTo>
                    <a:pt x="2744" y="1687"/>
                  </a:moveTo>
                  <a:cubicBezTo>
                    <a:pt x="2733" y="1687"/>
                    <a:pt x="2725" y="1696"/>
                    <a:pt x="2725" y="1706"/>
                  </a:cubicBezTo>
                  <a:cubicBezTo>
                    <a:pt x="2725" y="1716"/>
                    <a:pt x="2733" y="1724"/>
                    <a:pt x="2744" y="1724"/>
                  </a:cubicBezTo>
                  <a:cubicBezTo>
                    <a:pt x="2754" y="1724"/>
                    <a:pt x="2762" y="1716"/>
                    <a:pt x="2762" y="1706"/>
                  </a:cubicBezTo>
                  <a:cubicBezTo>
                    <a:pt x="2762" y="1696"/>
                    <a:pt x="2754" y="1687"/>
                    <a:pt x="2744" y="1687"/>
                  </a:cubicBezTo>
                  <a:moveTo>
                    <a:pt x="2874" y="1687"/>
                  </a:moveTo>
                  <a:cubicBezTo>
                    <a:pt x="2864" y="1687"/>
                    <a:pt x="2856" y="1696"/>
                    <a:pt x="2856" y="1706"/>
                  </a:cubicBezTo>
                  <a:cubicBezTo>
                    <a:pt x="2856" y="1716"/>
                    <a:pt x="2864" y="1724"/>
                    <a:pt x="2874" y="1724"/>
                  </a:cubicBezTo>
                  <a:cubicBezTo>
                    <a:pt x="2884" y="1724"/>
                    <a:pt x="2893" y="1716"/>
                    <a:pt x="2893" y="1706"/>
                  </a:cubicBezTo>
                  <a:cubicBezTo>
                    <a:pt x="2893" y="1696"/>
                    <a:pt x="2884" y="1687"/>
                    <a:pt x="2874" y="1687"/>
                  </a:cubicBezTo>
                  <a:moveTo>
                    <a:pt x="3005" y="1687"/>
                  </a:moveTo>
                  <a:cubicBezTo>
                    <a:pt x="2995" y="1687"/>
                    <a:pt x="2986" y="1696"/>
                    <a:pt x="2986" y="1706"/>
                  </a:cubicBezTo>
                  <a:cubicBezTo>
                    <a:pt x="2986" y="1716"/>
                    <a:pt x="2995" y="1724"/>
                    <a:pt x="3005" y="1724"/>
                  </a:cubicBezTo>
                  <a:cubicBezTo>
                    <a:pt x="3015" y="1724"/>
                    <a:pt x="3023" y="1716"/>
                    <a:pt x="3023" y="1706"/>
                  </a:cubicBezTo>
                  <a:cubicBezTo>
                    <a:pt x="3023" y="1696"/>
                    <a:pt x="3015" y="1687"/>
                    <a:pt x="3005" y="1687"/>
                  </a:cubicBezTo>
                  <a:moveTo>
                    <a:pt x="3135" y="1687"/>
                  </a:moveTo>
                  <a:cubicBezTo>
                    <a:pt x="3125" y="1687"/>
                    <a:pt x="3117" y="1696"/>
                    <a:pt x="3117" y="1706"/>
                  </a:cubicBezTo>
                  <a:cubicBezTo>
                    <a:pt x="3117" y="1716"/>
                    <a:pt x="3125" y="1724"/>
                    <a:pt x="3135" y="1724"/>
                  </a:cubicBezTo>
                  <a:cubicBezTo>
                    <a:pt x="3146" y="1724"/>
                    <a:pt x="3154" y="1716"/>
                    <a:pt x="3154" y="1706"/>
                  </a:cubicBezTo>
                  <a:cubicBezTo>
                    <a:pt x="3154" y="1696"/>
                    <a:pt x="3146" y="1687"/>
                    <a:pt x="3135" y="1687"/>
                  </a:cubicBezTo>
                  <a:moveTo>
                    <a:pt x="3266" y="1687"/>
                  </a:moveTo>
                  <a:cubicBezTo>
                    <a:pt x="3256" y="1687"/>
                    <a:pt x="3248" y="1696"/>
                    <a:pt x="3248" y="1706"/>
                  </a:cubicBezTo>
                  <a:cubicBezTo>
                    <a:pt x="3248" y="1716"/>
                    <a:pt x="3256" y="1724"/>
                    <a:pt x="3266" y="1724"/>
                  </a:cubicBezTo>
                  <a:cubicBezTo>
                    <a:pt x="3276" y="1724"/>
                    <a:pt x="3284" y="1716"/>
                    <a:pt x="3284" y="1706"/>
                  </a:cubicBezTo>
                  <a:cubicBezTo>
                    <a:pt x="3284" y="1696"/>
                    <a:pt x="3276" y="1687"/>
                    <a:pt x="3266" y="1687"/>
                  </a:cubicBezTo>
                  <a:moveTo>
                    <a:pt x="2091" y="1558"/>
                  </a:moveTo>
                  <a:cubicBezTo>
                    <a:pt x="2081" y="1558"/>
                    <a:pt x="2074" y="1566"/>
                    <a:pt x="2074" y="1575"/>
                  </a:cubicBezTo>
                  <a:cubicBezTo>
                    <a:pt x="2074" y="1585"/>
                    <a:pt x="2081" y="1592"/>
                    <a:pt x="2091" y="1592"/>
                  </a:cubicBezTo>
                  <a:cubicBezTo>
                    <a:pt x="2100" y="1592"/>
                    <a:pt x="2108" y="1585"/>
                    <a:pt x="2108" y="1575"/>
                  </a:cubicBezTo>
                  <a:cubicBezTo>
                    <a:pt x="2108" y="1566"/>
                    <a:pt x="2100" y="1558"/>
                    <a:pt x="2091" y="1558"/>
                  </a:cubicBezTo>
                  <a:moveTo>
                    <a:pt x="3919" y="1558"/>
                  </a:moveTo>
                  <a:cubicBezTo>
                    <a:pt x="3910" y="1558"/>
                    <a:pt x="3902" y="1566"/>
                    <a:pt x="3902" y="1575"/>
                  </a:cubicBezTo>
                  <a:cubicBezTo>
                    <a:pt x="3902" y="1585"/>
                    <a:pt x="3910" y="1592"/>
                    <a:pt x="3919" y="1592"/>
                  </a:cubicBezTo>
                  <a:cubicBezTo>
                    <a:pt x="3928" y="1592"/>
                    <a:pt x="3936" y="1585"/>
                    <a:pt x="3936" y="1575"/>
                  </a:cubicBezTo>
                  <a:cubicBezTo>
                    <a:pt x="3936" y="1566"/>
                    <a:pt x="3928" y="1558"/>
                    <a:pt x="3919" y="1558"/>
                  </a:cubicBezTo>
                  <a:moveTo>
                    <a:pt x="2221" y="1558"/>
                  </a:moveTo>
                  <a:cubicBezTo>
                    <a:pt x="2211" y="1558"/>
                    <a:pt x="2203" y="1566"/>
                    <a:pt x="2203" y="1575"/>
                  </a:cubicBezTo>
                  <a:cubicBezTo>
                    <a:pt x="2203" y="1585"/>
                    <a:pt x="2211" y="1593"/>
                    <a:pt x="2221" y="1593"/>
                  </a:cubicBezTo>
                  <a:cubicBezTo>
                    <a:pt x="2231" y="1593"/>
                    <a:pt x="2239" y="1585"/>
                    <a:pt x="2239" y="1575"/>
                  </a:cubicBezTo>
                  <a:cubicBezTo>
                    <a:pt x="2239" y="1566"/>
                    <a:pt x="2231" y="1558"/>
                    <a:pt x="2221" y="1558"/>
                  </a:cubicBezTo>
                  <a:moveTo>
                    <a:pt x="3788" y="1557"/>
                  </a:moveTo>
                  <a:cubicBezTo>
                    <a:pt x="3778" y="1557"/>
                    <a:pt x="3770" y="1565"/>
                    <a:pt x="3770" y="1575"/>
                  </a:cubicBezTo>
                  <a:cubicBezTo>
                    <a:pt x="3770" y="1585"/>
                    <a:pt x="3778" y="1593"/>
                    <a:pt x="3788" y="1593"/>
                  </a:cubicBezTo>
                  <a:cubicBezTo>
                    <a:pt x="3798" y="1593"/>
                    <a:pt x="3807" y="1585"/>
                    <a:pt x="3807" y="1575"/>
                  </a:cubicBezTo>
                  <a:cubicBezTo>
                    <a:pt x="3807" y="1565"/>
                    <a:pt x="3798" y="1557"/>
                    <a:pt x="3788" y="1557"/>
                  </a:cubicBezTo>
                  <a:moveTo>
                    <a:pt x="2352" y="1556"/>
                  </a:moveTo>
                  <a:cubicBezTo>
                    <a:pt x="2341" y="1556"/>
                    <a:pt x="2333" y="1565"/>
                    <a:pt x="2333" y="1575"/>
                  </a:cubicBezTo>
                  <a:cubicBezTo>
                    <a:pt x="2333" y="1586"/>
                    <a:pt x="2341" y="1594"/>
                    <a:pt x="2352" y="1594"/>
                  </a:cubicBezTo>
                  <a:cubicBezTo>
                    <a:pt x="2362" y="1594"/>
                    <a:pt x="2371" y="1586"/>
                    <a:pt x="2371" y="1575"/>
                  </a:cubicBezTo>
                  <a:cubicBezTo>
                    <a:pt x="2371" y="1565"/>
                    <a:pt x="2362" y="1556"/>
                    <a:pt x="2352" y="1556"/>
                  </a:cubicBezTo>
                  <a:moveTo>
                    <a:pt x="3658" y="1556"/>
                  </a:moveTo>
                  <a:cubicBezTo>
                    <a:pt x="3647" y="1556"/>
                    <a:pt x="3639" y="1565"/>
                    <a:pt x="3639" y="1575"/>
                  </a:cubicBezTo>
                  <a:cubicBezTo>
                    <a:pt x="3639" y="1586"/>
                    <a:pt x="3647" y="1594"/>
                    <a:pt x="3658" y="1594"/>
                  </a:cubicBezTo>
                  <a:cubicBezTo>
                    <a:pt x="3668" y="1594"/>
                    <a:pt x="3677" y="1586"/>
                    <a:pt x="3677" y="1575"/>
                  </a:cubicBezTo>
                  <a:cubicBezTo>
                    <a:pt x="3677" y="1565"/>
                    <a:pt x="3668" y="1556"/>
                    <a:pt x="3658" y="1556"/>
                  </a:cubicBezTo>
                  <a:moveTo>
                    <a:pt x="2482" y="1556"/>
                  </a:moveTo>
                  <a:cubicBezTo>
                    <a:pt x="2472" y="1556"/>
                    <a:pt x="2463" y="1565"/>
                    <a:pt x="2463" y="1575"/>
                  </a:cubicBezTo>
                  <a:cubicBezTo>
                    <a:pt x="2463" y="1586"/>
                    <a:pt x="2472" y="1595"/>
                    <a:pt x="2482" y="1595"/>
                  </a:cubicBezTo>
                  <a:cubicBezTo>
                    <a:pt x="2493" y="1595"/>
                    <a:pt x="2502" y="1586"/>
                    <a:pt x="2502" y="1575"/>
                  </a:cubicBezTo>
                  <a:cubicBezTo>
                    <a:pt x="2502" y="1565"/>
                    <a:pt x="2493" y="1556"/>
                    <a:pt x="2482" y="1556"/>
                  </a:cubicBezTo>
                  <a:moveTo>
                    <a:pt x="3527" y="1556"/>
                  </a:moveTo>
                  <a:cubicBezTo>
                    <a:pt x="3517" y="1556"/>
                    <a:pt x="3508" y="1565"/>
                    <a:pt x="3508" y="1575"/>
                  </a:cubicBezTo>
                  <a:cubicBezTo>
                    <a:pt x="3508" y="1586"/>
                    <a:pt x="3517" y="1595"/>
                    <a:pt x="3527" y="1595"/>
                  </a:cubicBezTo>
                  <a:cubicBezTo>
                    <a:pt x="3538" y="1595"/>
                    <a:pt x="3546" y="1586"/>
                    <a:pt x="3546" y="1575"/>
                  </a:cubicBezTo>
                  <a:cubicBezTo>
                    <a:pt x="3546" y="1565"/>
                    <a:pt x="3538" y="1556"/>
                    <a:pt x="3527" y="1556"/>
                  </a:cubicBezTo>
                  <a:moveTo>
                    <a:pt x="2613" y="1555"/>
                  </a:moveTo>
                  <a:cubicBezTo>
                    <a:pt x="2602" y="1555"/>
                    <a:pt x="2593" y="1564"/>
                    <a:pt x="2593" y="1575"/>
                  </a:cubicBezTo>
                  <a:cubicBezTo>
                    <a:pt x="2593" y="1586"/>
                    <a:pt x="2602" y="1595"/>
                    <a:pt x="2613" y="1595"/>
                  </a:cubicBezTo>
                  <a:cubicBezTo>
                    <a:pt x="2624" y="1595"/>
                    <a:pt x="2633" y="1586"/>
                    <a:pt x="2633" y="1575"/>
                  </a:cubicBezTo>
                  <a:cubicBezTo>
                    <a:pt x="2633" y="1564"/>
                    <a:pt x="2624" y="1555"/>
                    <a:pt x="2613" y="1555"/>
                  </a:cubicBezTo>
                  <a:moveTo>
                    <a:pt x="3397" y="1555"/>
                  </a:moveTo>
                  <a:cubicBezTo>
                    <a:pt x="3386" y="1555"/>
                    <a:pt x="3377" y="1564"/>
                    <a:pt x="3377" y="1575"/>
                  </a:cubicBezTo>
                  <a:cubicBezTo>
                    <a:pt x="3377" y="1586"/>
                    <a:pt x="3386" y="1595"/>
                    <a:pt x="3397" y="1595"/>
                  </a:cubicBezTo>
                  <a:cubicBezTo>
                    <a:pt x="3408" y="1595"/>
                    <a:pt x="3417" y="1586"/>
                    <a:pt x="3417" y="1575"/>
                  </a:cubicBezTo>
                  <a:cubicBezTo>
                    <a:pt x="3417" y="1564"/>
                    <a:pt x="3408" y="1555"/>
                    <a:pt x="3397" y="1555"/>
                  </a:cubicBezTo>
                  <a:moveTo>
                    <a:pt x="2744" y="1555"/>
                  </a:moveTo>
                  <a:cubicBezTo>
                    <a:pt x="2732" y="1555"/>
                    <a:pt x="2723" y="1564"/>
                    <a:pt x="2723" y="1575"/>
                  </a:cubicBezTo>
                  <a:cubicBezTo>
                    <a:pt x="2723" y="1587"/>
                    <a:pt x="2732" y="1596"/>
                    <a:pt x="2744" y="1596"/>
                  </a:cubicBezTo>
                  <a:cubicBezTo>
                    <a:pt x="2755" y="1596"/>
                    <a:pt x="2764" y="1587"/>
                    <a:pt x="2764" y="1575"/>
                  </a:cubicBezTo>
                  <a:cubicBezTo>
                    <a:pt x="2764" y="1564"/>
                    <a:pt x="2755" y="1555"/>
                    <a:pt x="2744" y="1555"/>
                  </a:cubicBezTo>
                  <a:moveTo>
                    <a:pt x="3266" y="1555"/>
                  </a:moveTo>
                  <a:cubicBezTo>
                    <a:pt x="3255" y="1555"/>
                    <a:pt x="3246" y="1564"/>
                    <a:pt x="3246" y="1575"/>
                  </a:cubicBezTo>
                  <a:cubicBezTo>
                    <a:pt x="3246" y="1587"/>
                    <a:pt x="3255" y="1596"/>
                    <a:pt x="3266" y="1596"/>
                  </a:cubicBezTo>
                  <a:cubicBezTo>
                    <a:pt x="3277" y="1596"/>
                    <a:pt x="3286" y="1587"/>
                    <a:pt x="3286" y="1575"/>
                  </a:cubicBezTo>
                  <a:cubicBezTo>
                    <a:pt x="3286" y="1564"/>
                    <a:pt x="3277" y="1555"/>
                    <a:pt x="3266" y="1555"/>
                  </a:cubicBezTo>
                  <a:moveTo>
                    <a:pt x="2874" y="1555"/>
                  </a:moveTo>
                  <a:cubicBezTo>
                    <a:pt x="2863" y="1555"/>
                    <a:pt x="2854" y="1564"/>
                    <a:pt x="2854" y="1575"/>
                  </a:cubicBezTo>
                  <a:cubicBezTo>
                    <a:pt x="2854" y="1587"/>
                    <a:pt x="2863" y="1596"/>
                    <a:pt x="2874" y="1596"/>
                  </a:cubicBezTo>
                  <a:cubicBezTo>
                    <a:pt x="2886" y="1596"/>
                    <a:pt x="2895" y="1587"/>
                    <a:pt x="2895" y="1575"/>
                  </a:cubicBezTo>
                  <a:cubicBezTo>
                    <a:pt x="2895" y="1564"/>
                    <a:pt x="2886" y="1555"/>
                    <a:pt x="2874" y="1555"/>
                  </a:cubicBezTo>
                  <a:moveTo>
                    <a:pt x="3005" y="1555"/>
                  </a:moveTo>
                  <a:cubicBezTo>
                    <a:pt x="2993" y="1555"/>
                    <a:pt x="2984" y="1564"/>
                    <a:pt x="2984" y="1575"/>
                  </a:cubicBezTo>
                  <a:cubicBezTo>
                    <a:pt x="2984" y="1587"/>
                    <a:pt x="2993" y="1596"/>
                    <a:pt x="3005" y="1596"/>
                  </a:cubicBezTo>
                  <a:cubicBezTo>
                    <a:pt x="3016" y="1596"/>
                    <a:pt x="3025" y="1587"/>
                    <a:pt x="3025" y="1575"/>
                  </a:cubicBezTo>
                  <a:cubicBezTo>
                    <a:pt x="3025" y="1564"/>
                    <a:pt x="3016" y="1555"/>
                    <a:pt x="3005" y="1555"/>
                  </a:cubicBezTo>
                  <a:moveTo>
                    <a:pt x="3135" y="1555"/>
                  </a:moveTo>
                  <a:cubicBezTo>
                    <a:pt x="3124" y="1555"/>
                    <a:pt x="3115" y="1564"/>
                    <a:pt x="3115" y="1575"/>
                  </a:cubicBezTo>
                  <a:cubicBezTo>
                    <a:pt x="3115" y="1587"/>
                    <a:pt x="3124" y="1596"/>
                    <a:pt x="3135" y="1596"/>
                  </a:cubicBezTo>
                  <a:cubicBezTo>
                    <a:pt x="3147" y="1596"/>
                    <a:pt x="3156" y="1587"/>
                    <a:pt x="3156" y="1575"/>
                  </a:cubicBezTo>
                  <a:cubicBezTo>
                    <a:pt x="3156" y="1564"/>
                    <a:pt x="3147" y="1555"/>
                    <a:pt x="3135" y="1555"/>
                  </a:cubicBezTo>
                  <a:moveTo>
                    <a:pt x="2091" y="1426"/>
                  </a:moveTo>
                  <a:cubicBezTo>
                    <a:pt x="2080" y="1426"/>
                    <a:pt x="2072" y="1434"/>
                    <a:pt x="2072" y="1445"/>
                  </a:cubicBezTo>
                  <a:cubicBezTo>
                    <a:pt x="2072" y="1455"/>
                    <a:pt x="2080" y="1464"/>
                    <a:pt x="2091" y="1464"/>
                  </a:cubicBezTo>
                  <a:cubicBezTo>
                    <a:pt x="2101" y="1464"/>
                    <a:pt x="2109" y="1455"/>
                    <a:pt x="2109" y="1445"/>
                  </a:cubicBezTo>
                  <a:cubicBezTo>
                    <a:pt x="2109" y="1434"/>
                    <a:pt x="2101" y="1426"/>
                    <a:pt x="2091" y="1426"/>
                  </a:cubicBezTo>
                  <a:moveTo>
                    <a:pt x="3919" y="1426"/>
                  </a:moveTo>
                  <a:cubicBezTo>
                    <a:pt x="3909" y="1426"/>
                    <a:pt x="3900" y="1434"/>
                    <a:pt x="3900" y="1445"/>
                  </a:cubicBezTo>
                  <a:cubicBezTo>
                    <a:pt x="3900" y="1455"/>
                    <a:pt x="3909" y="1464"/>
                    <a:pt x="3919" y="1464"/>
                  </a:cubicBezTo>
                  <a:cubicBezTo>
                    <a:pt x="3929" y="1464"/>
                    <a:pt x="3938" y="1455"/>
                    <a:pt x="3938" y="1445"/>
                  </a:cubicBezTo>
                  <a:cubicBezTo>
                    <a:pt x="3938" y="1434"/>
                    <a:pt x="3929" y="1426"/>
                    <a:pt x="3919" y="1426"/>
                  </a:cubicBezTo>
                  <a:moveTo>
                    <a:pt x="2221" y="1425"/>
                  </a:moveTo>
                  <a:cubicBezTo>
                    <a:pt x="2210" y="1425"/>
                    <a:pt x="2202" y="1434"/>
                    <a:pt x="2202" y="1445"/>
                  </a:cubicBezTo>
                  <a:cubicBezTo>
                    <a:pt x="2202" y="1456"/>
                    <a:pt x="2210" y="1464"/>
                    <a:pt x="2221" y="1464"/>
                  </a:cubicBezTo>
                  <a:cubicBezTo>
                    <a:pt x="2232" y="1464"/>
                    <a:pt x="2241" y="1456"/>
                    <a:pt x="2241" y="1445"/>
                  </a:cubicBezTo>
                  <a:cubicBezTo>
                    <a:pt x="2241" y="1434"/>
                    <a:pt x="2232" y="1425"/>
                    <a:pt x="2221" y="1425"/>
                  </a:cubicBezTo>
                  <a:moveTo>
                    <a:pt x="3788" y="1425"/>
                  </a:moveTo>
                  <a:cubicBezTo>
                    <a:pt x="3777" y="1425"/>
                    <a:pt x="3769" y="1434"/>
                    <a:pt x="3769" y="1445"/>
                  </a:cubicBezTo>
                  <a:cubicBezTo>
                    <a:pt x="3769" y="1456"/>
                    <a:pt x="3777" y="1465"/>
                    <a:pt x="3788" y="1465"/>
                  </a:cubicBezTo>
                  <a:cubicBezTo>
                    <a:pt x="3799" y="1465"/>
                    <a:pt x="3808" y="1456"/>
                    <a:pt x="3808" y="1445"/>
                  </a:cubicBezTo>
                  <a:cubicBezTo>
                    <a:pt x="3808" y="1434"/>
                    <a:pt x="3799" y="1425"/>
                    <a:pt x="3788" y="1425"/>
                  </a:cubicBezTo>
                  <a:moveTo>
                    <a:pt x="2352" y="1424"/>
                  </a:moveTo>
                  <a:cubicBezTo>
                    <a:pt x="2340" y="1424"/>
                    <a:pt x="2331" y="1433"/>
                    <a:pt x="2331" y="1445"/>
                  </a:cubicBezTo>
                  <a:cubicBezTo>
                    <a:pt x="2331" y="1456"/>
                    <a:pt x="2340" y="1465"/>
                    <a:pt x="2352" y="1465"/>
                  </a:cubicBezTo>
                  <a:cubicBezTo>
                    <a:pt x="2363" y="1465"/>
                    <a:pt x="2372" y="1456"/>
                    <a:pt x="2372" y="1445"/>
                  </a:cubicBezTo>
                  <a:cubicBezTo>
                    <a:pt x="2372" y="1433"/>
                    <a:pt x="2363" y="1424"/>
                    <a:pt x="2352" y="1424"/>
                  </a:cubicBezTo>
                  <a:moveTo>
                    <a:pt x="3658" y="1424"/>
                  </a:moveTo>
                  <a:cubicBezTo>
                    <a:pt x="3646" y="1424"/>
                    <a:pt x="3637" y="1433"/>
                    <a:pt x="3637" y="1445"/>
                  </a:cubicBezTo>
                  <a:cubicBezTo>
                    <a:pt x="3637" y="1456"/>
                    <a:pt x="3646" y="1465"/>
                    <a:pt x="3658" y="1465"/>
                  </a:cubicBezTo>
                  <a:cubicBezTo>
                    <a:pt x="3669" y="1465"/>
                    <a:pt x="3678" y="1456"/>
                    <a:pt x="3678" y="1445"/>
                  </a:cubicBezTo>
                  <a:cubicBezTo>
                    <a:pt x="3678" y="1433"/>
                    <a:pt x="3669" y="1424"/>
                    <a:pt x="3658" y="1424"/>
                  </a:cubicBezTo>
                  <a:moveTo>
                    <a:pt x="2482" y="1423"/>
                  </a:moveTo>
                  <a:cubicBezTo>
                    <a:pt x="2471" y="1423"/>
                    <a:pt x="2461" y="1433"/>
                    <a:pt x="2461" y="1445"/>
                  </a:cubicBezTo>
                  <a:cubicBezTo>
                    <a:pt x="2461" y="1457"/>
                    <a:pt x="2471" y="1466"/>
                    <a:pt x="2482" y="1466"/>
                  </a:cubicBezTo>
                  <a:cubicBezTo>
                    <a:pt x="2494" y="1466"/>
                    <a:pt x="2504" y="1457"/>
                    <a:pt x="2504" y="1445"/>
                  </a:cubicBezTo>
                  <a:cubicBezTo>
                    <a:pt x="2504" y="1433"/>
                    <a:pt x="2494" y="1423"/>
                    <a:pt x="2482" y="1423"/>
                  </a:cubicBezTo>
                  <a:moveTo>
                    <a:pt x="3527" y="1423"/>
                  </a:moveTo>
                  <a:cubicBezTo>
                    <a:pt x="3515" y="1423"/>
                    <a:pt x="3506" y="1433"/>
                    <a:pt x="3506" y="1445"/>
                  </a:cubicBezTo>
                  <a:cubicBezTo>
                    <a:pt x="3506" y="1457"/>
                    <a:pt x="3515" y="1466"/>
                    <a:pt x="3527" y="1466"/>
                  </a:cubicBezTo>
                  <a:cubicBezTo>
                    <a:pt x="3539" y="1466"/>
                    <a:pt x="3549" y="1457"/>
                    <a:pt x="3549" y="1445"/>
                  </a:cubicBezTo>
                  <a:cubicBezTo>
                    <a:pt x="3549" y="1433"/>
                    <a:pt x="3539" y="1423"/>
                    <a:pt x="3527" y="1423"/>
                  </a:cubicBezTo>
                  <a:moveTo>
                    <a:pt x="2613" y="1423"/>
                  </a:moveTo>
                  <a:cubicBezTo>
                    <a:pt x="2601" y="1423"/>
                    <a:pt x="2591" y="1433"/>
                    <a:pt x="2591" y="1445"/>
                  </a:cubicBezTo>
                  <a:cubicBezTo>
                    <a:pt x="2591" y="1457"/>
                    <a:pt x="2601" y="1466"/>
                    <a:pt x="2613" y="1466"/>
                  </a:cubicBezTo>
                  <a:cubicBezTo>
                    <a:pt x="2625" y="1466"/>
                    <a:pt x="2635" y="1457"/>
                    <a:pt x="2635" y="1445"/>
                  </a:cubicBezTo>
                  <a:cubicBezTo>
                    <a:pt x="2635" y="1433"/>
                    <a:pt x="2625" y="1423"/>
                    <a:pt x="2613" y="1423"/>
                  </a:cubicBezTo>
                  <a:moveTo>
                    <a:pt x="3397" y="1423"/>
                  </a:moveTo>
                  <a:cubicBezTo>
                    <a:pt x="3385" y="1423"/>
                    <a:pt x="3375" y="1433"/>
                    <a:pt x="3375" y="1445"/>
                  </a:cubicBezTo>
                  <a:cubicBezTo>
                    <a:pt x="3375" y="1457"/>
                    <a:pt x="3385" y="1466"/>
                    <a:pt x="3397" y="1466"/>
                  </a:cubicBezTo>
                  <a:cubicBezTo>
                    <a:pt x="3409" y="1466"/>
                    <a:pt x="3418" y="1457"/>
                    <a:pt x="3418" y="1445"/>
                  </a:cubicBezTo>
                  <a:cubicBezTo>
                    <a:pt x="3418" y="1433"/>
                    <a:pt x="3409" y="1423"/>
                    <a:pt x="3397" y="1423"/>
                  </a:cubicBezTo>
                  <a:moveTo>
                    <a:pt x="2744" y="1423"/>
                  </a:moveTo>
                  <a:cubicBezTo>
                    <a:pt x="2731" y="1423"/>
                    <a:pt x="2722" y="1433"/>
                    <a:pt x="2722" y="1445"/>
                  </a:cubicBezTo>
                  <a:cubicBezTo>
                    <a:pt x="2722" y="1457"/>
                    <a:pt x="2731" y="1467"/>
                    <a:pt x="2744" y="1467"/>
                  </a:cubicBezTo>
                  <a:cubicBezTo>
                    <a:pt x="2756" y="1467"/>
                    <a:pt x="2766" y="1457"/>
                    <a:pt x="2766" y="1445"/>
                  </a:cubicBezTo>
                  <a:cubicBezTo>
                    <a:pt x="2766" y="1433"/>
                    <a:pt x="2756" y="1423"/>
                    <a:pt x="2744" y="1423"/>
                  </a:cubicBezTo>
                  <a:moveTo>
                    <a:pt x="3266" y="1423"/>
                  </a:moveTo>
                  <a:cubicBezTo>
                    <a:pt x="3254" y="1423"/>
                    <a:pt x="3244" y="1433"/>
                    <a:pt x="3244" y="1445"/>
                  </a:cubicBezTo>
                  <a:cubicBezTo>
                    <a:pt x="3244" y="1457"/>
                    <a:pt x="3254" y="1467"/>
                    <a:pt x="3266" y="1467"/>
                  </a:cubicBezTo>
                  <a:cubicBezTo>
                    <a:pt x="3278" y="1467"/>
                    <a:pt x="3288" y="1457"/>
                    <a:pt x="3288" y="1445"/>
                  </a:cubicBezTo>
                  <a:cubicBezTo>
                    <a:pt x="3288" y="1433"/>
                    <a:pt x="3278" y="1423"/>
                    <a:pt x="3266" y="1423"/>
                  </a:cubicBezTo>
                  <a:moveTo>
                    <a:pt x="2874" y="1422"/>
                  </a:moveTo>
                  <a:cubicBezTo>
                    <a:pt x="2862" y="1422"/>
                    <a:pt x="2852" y="1432"/>
                    <a:pt x="2852" y="1445"/>
                  </a:cubicBezTo>
                  <a:cubicBezTo>
                    <a:pt x="2852" y="1457"/>
                    <a:pt x="2862" y="1467"/>
                    <a:pt x="2874" y="1467"/>
                  </a:cubicBezTo>
                  <a:cubicBezTo>
                    <a:pt x="2887" y="1467"/>
                    <a:pt x="2897" y="1457"/>
                    <a:pt x="2897" y="1445"/>
                  </a:cubicBezTo>
                  <a:cubicBezTo>
                    <a:pt x="2897" y="1432"/>
                    <a:pt x="2887" y="1422"/>
                    <a:pt x="2874" y="1422"/>
                  </a:cubicBezTo>
                  <a:moveTo>
                    <a:pt x="3005" y="1422"/>
                  </a:moveTo>
                  <a:cubicBezTo>
                    <a:pt x="2992" y="1422"/>
                    <a:pt x="2982" y="1432"/>
                    <a:pt x="2982" y="1445"/>
                  </a:cubicBezTo>
                  <a:cubicBezTo>
                    <a:pt x="2982" y="1457"/>
                    <a:pt x="2992" y="1467"/>
                    <a:pt x="3005" y="1467"/>
                  </a:cubicBezTo>
                  <a:cubicBezTo>
                    <a:pt x="3017" y="1467"/>
                    <a:pt x="3027" y="1457"/>
                    <a:pt x="3027" y="1445"/>
                  </a:cubicBezTo>
                  <a:cubicBezTo>
                    <a:pt x="3027" y="1432"/>
                    <a:pt x="3017" y="1422"/>
                    <a:pt x="3005" y="1422"/>
                  </a:cubicBezTo>
                  <a:moveTo>
                    <a:pt x="3135" y="1422"/>
                  </a:moveTo>
                  <a:cubicBezTo>
                    <a:pt x="3123" y="1422"/>
                    <a:pt x="3113" y="1432"/>
                    <a:pt x="3113" y="1445"/>
                  </a:cubicBezTo>
                  <a:cubicBezTo>
                    <a:pt x="3113" y="1457"/>
                    <a:pt x="3123" y="1467"/>
                    <a:pt x="3135" y="1467"/>
                  </a:cubicBezTo>
                  <a:cubicBezTo>
                    <a:pt x="3148" y="1467"/>
                    <a:pt x="3158" y="1457"/>
                    <a:pt x="3158" y="1445"/>
                  </a:cubicBezTo>
                  <a:cubicBezTo>
                    <a:pt x="3158" y="1432"/>
                    <a:pt x="3148" y="1422"/>
                    <a:pt x="3135" y="1422"/>
                  </a:cubicBezTo>
                  <a:moveTo>
                    <a:pt x="2091" y="1294"/>
                  </a:moveTo>
                  <a:cubicBezTo>
                    <a:pt x="2079" y="1294"/>
                    <a:pt x="2070" y="1303"/>
                    <a:pt x="2070" y="1314"/>
                  </a:cubicBezTo>
                  <a:cubicBezTo>
                    <a:pt x="2070" y="1325"/>
                    <a:pt x="2079" y="1334"/>
                    <a:pt x="2091" y="1334"/>
                  </a:cubicBezTo>
                  <a:cubicBezTo>
                    <a:pt x="2102" y="1334"/>
                    <a:pt x="2111" y="1325"/>
                    <a:pt x="2111" y="1314"/>
                  </a:cubicBezTo>
                  <a:cubicBezTo>
                    <a:pt x="2111" y="1303"/>
                    <a:pt x="2102" y="1294"/>
                    <a:pt x="2091" y="1294"/>
                  </a:cubicBezTo>
                  <a:moveTo>
                    <a:pt x="3919" y="1293"/>
                  </a:moveTo>
                  <a:cubicBezTo>
                    <a:pt x="3908" y="1293"/>
                    <a:pt x="3898" y="1303"/>
                    <a:pt x="3898" y="1314"/>
                  </a:cubicBezTo>
                  <a:cubicBezTo>
                    <a:pt x="3898" y="1326"/>
                    <a:pt x="3908" y="1335"/>
                    <a:pt x="3919" y="1335"/>
                  </a:cubicBezTo>
                  <a:cubicBezTo>
                    <a:pt x="3930" y="1335"/>
                    <a:pt x="3940" y="1326"/>
                    <a:pt x="3940" y="1314"/>
                  </a:cubicBezTo>
                  <a:cubicBezTo>
                    <a:pt x="3940" y="1303"/>
                    <a:pt x="3930" y="1293"/>
                    <a:pt x="3919" y="1293"/>
                  </a:cubicBezTo>
                  <a:moveTo>
                    <a:pt x="2221" y="1293"/>
                  </a:moveTo>
                  <a:cubicBezTo>
                    <a:pt x="2209" y="1293"/>
                    <a:pt x="2200" y="1302"/>
                    <a:pt x="2200" y="1314"/>
                  </a:cubicBezTo>
                  <a:cubicBezTo>
                    <a:pt x="2200" y="1326"/>
                    <a:pt x="2209" y="1335"/>
                    <a:pt x="2221" y="1335"/>
                  </a:cubicBezTo>
                  <a:cubicBezTo>
                    <a:pt x="2233" y="1335"/>
                    <a:pt x="2243" y="1326"/>
                    <a:pt x="2243" y="1314"/>
                  </a:cubicBezTo>
                  <a:cubicBezTo>
                    <a:pt x="2243" y="1302"/>
                    <a:pt x="2233" y="1293"/>
                    <a:pt x="2221" y="1293"/>
                  </a:cubicBezTo>
                  <a:moveTo>
                    <a:pt x="3788" y="1292"/>
                  </a:moveTo>
                  <a:cubicBezTo>
                    <a:pt x="3776" y="1292"/>
                    <a:pt x="3767" y="1302"/>
                    <a:pt x="3767" y="1314"/>
                  </a:cubicBezTo>
                  <a:cubicBezTo>
                    <a:pt x="3767" y="1326"/>
                    <a:pt x="3776" y="1336"/>
                    <a:pt x="3788" y="1336"/>
                  </a:cubicBezTo>
                  <a:cubicBezTo>
                    <a:pt x="3800" y="1336"/>
                    <a:pt x="3810" y="1326"/>
                    <a:pt x="3810" y="1314"/>
                  </a:cubicBezTo>
                  <a:cubicBezTo>
                    <a:pt x="3810" y="1302"/>
                    <a:pt x="3800" y="1292"/>
                    <a:pt x="3788" y="1292"/>
                  </a:cubicBezTo>
                  <a:moveTo>
                    <a:pt x="2352" y="1292"/>
                  </a:moveTo>
                  <a:cubicBezTo>
                    <a:pt x="2339" y="1292"/>
                    <a:pt x="2329" y="1302"/>
                    <a:pt x="2329" y="1314"/>
                  </a:cubicBezTo>
                  <a:cubicBezTo>
                    <a:pt x="2329" y="1327"/>
                    <a:pt x="2339" y="1337"/>
                    <a:pt x="2352" y="1337"/>
                  </a:cubicBezTo>
                  <a:cubicBezTo>
                    <a:pt x="2364" y="1337"/>
                    <a:pt x="2374" y="1327"/>
                    <a:pt x="2374" y="1314"/>
                  </a:cubicBezTo>
                  <a:cubicBezTo>
                    <a:pt x="2374" y="1302"/>
                    <a:pt x="2364" y="1292"/>
                    <a:pt x="2352" y="1292"/>
                  </a:cubicBezTo>
                  <a:moveTo>
                    <a:pt x="3658" y="1292"/>
                  </a:moveTo>
                  <a:cubicBezTo>
                    <a:pt x="3645" y="1292"/>
                    <a:pt x="3635" y="1302"/>
                    <a:pt x="3635" y="1314"/>
                  </a:cubicBezTo>
                  <a:cubicBezTo>
                    <a:pt x="3635" y="1327"/>
                    <a:pt x="3645" y="1337"/>
                    <a:pt x="3658" y="1337"/>
                  </a:cubicBezTo>
                  <a:cubicBezTo>
                    <a:pt x="3670" y="1337"/>
                    <a:pt x="3680" y="1327"/>
                    <a:pt x="3680" y="1314"/>
                  </a:cubicBezTo>
                  <a:cubicBezTo>
                    <a:pt x="3680" y="1302"/>
                    <a:pt x="3670" y="1292"/>
                    <a:pt x="3658" y="1292"/>
                  </a:cubicBezTo>
                  <a:moveTo>
                    <a:pt x="2482" y="1291"/>
                  </a:moveTo>
                  <a:cubicBezTo>
                    <a:pt x="2470" y="1291"/>
                    <a:pt x="2459" y="1301"/>
                    <a:pt x="2459" y="1314"/>
                  </a:cubicBezTo>
                  <a:cubicBezTo>
                    <a:pt x="2459" y="1327"/>
                    <a:pt x="2470" y="1337"/>
                    <a:pt x="2482" y="1337"/>
                  </a:cubicBezTo>
                  <a:cubicBezTo>
                    <a:pt x="2495" y="1337"/>
                    <a:pt x="2506" y="1327"/>
                    <a:pt x="2506" y="1314"/>
                  </a:cubicBezTo>
                  <a:cubicBezTo>
                    <a:pt x="2506" y="1301"/>
                    <a:pt x="2495" y="1291"/>
                    <a:pt x="2482" y="1291"/>
                  </a:cubicBezTo>
                  <a:moveTo>
                    <a:pt x="3527" y="1291"/>
                  </a:moveTo>
                  <a:cubicBezTo>
                    <a:pt x="3514" y="1291"/>
                    <a:pt x="3504" y="1301"/>
                    <a:pt x="3504" y="1314"/>
                  </a:cubicBezTo>
                  <a:cubicBezTo>
                    <a:pt x="3504" y="1327"/>
                    <a:pt x="3514" y="1337"/>
                    <a:pt x="3527" y="1337"/>
                  </a:cubicBezTo>
                  <a:cubicBezTo>
                    <a:pt x="3540" y="1337"/>
                    <a:pt x="3550" y="1327"/>
                    <a:pt x="3550" y="1314"/>
                  </a:cubicBezTo>
                  <a:cubicBezTo>
                    <a:pt x="3550" y="1301"/>
                    <a:pt x="3540" y="1291"/>
                    <a:pt x="3527" y="1291"/>
                  </a:cubicBezTo>
                  <a:moveTo>
                    <a:pt x="2613" y="1291"/>
                  </a:moveTo>
                  <a:cubicBezTo>
                    <a:pt x="2600" y="1291"/>
                    <a:pt x="2589" y="1301"/>
                    <a:pt x="2589" y="1314"/>
                  </a:cubicBezTo>
                  <a:cubicBezTo>
                    <a:pt x="2589" y="1327"/>
                    <a:pt x="2600" y="1338"/>
                    <a:pt x="2613" y="1338"/>
                  </a:cubicBezTo>
                  <a:cubicBezTo>
                    <a:pt x="2626" y="1338"/>
                    <a:pt x="2637" y="1327"/>
                    <a:pt x="2637" y="1314"/>
                  </a:cubicBezTo>
                  <a:cubicBezTo>
                    <a:pt x="2637" y="1301"/>
                    <a:pt x="2626" y="1291"/>
                    <a:pt x="2613" y="1291"/>
                  </a:cubicBezTo>
                  <a:moveTo>
                    <a:pt x="3397" y="1290"/>
                  </a:moveTo>
                  <a:cubicBezTo>
                    <a:pt x="3383" y="1290"/>
                    <a:pt x="3373" y="1301"/>
                    <a:pt x="3373" y="1314"/>
                  </a:cubicBezTo>
                  <a:cubicBezTo>
                    <a:pt x="3373" y="1327"/>
                    <a:pt x="3383" y="1338"/>
                    <a:pt x="3397" y="1338"/>
                  </a:cubicBezTo>
                  <a:cubicBezTo>
                    <a:pt x="3410" y="1338"/>
                    <a:pt x="3421" y="1327"/>
                    <a:pt x="3421" y="1314"/>
                  </a:cubicBezTo>
                  <a:cubicBezTo>
                    <a:pt x="3421" y="1301"/>
                    <a:pt x="3410" y="1290"/>
                    <a:pt x="3397" y="1290"/>
                  </a:cubicBezTo>
                  <a:moveTo>
                    <a:pt x="2744" y="1290"/>
                  </a:moveTo>
                  <a:cubicBezTo>
                    <a:pt x="2730" y="1290"/>
                    <a:pt x="2719" y="1301"/>
                    <a:pt x="2719" y="1314"/>
                  </a:cubicBezTo>
                  <a:cubicBezTo>
                    <a:pt x="2719" y="1328"/>
                    <a:pt x="2730" y="1338"/>
                    <a:pt x="2744" y="1338"/>
                  </a:cubicBezTo>
                  <a:cubicBezTo>
                    <a:pt x="2757" y="1338"/>
                    <a:pt x="2768" y="1328"/>
                    <a:pt x="2768" y="1314"/>
                  </a:cubicBezTo>
                  <a:cubicBezTo>
                    <a:pt x="2768" y="1301"/>
                    <a:pt x="2757" y="1290"/>
                    <a:pt x="2744" y="1290"/>
                  </a:cubicBezTo>
                  <a:moveTo>
                    <a:pt x="3266" y="1290"/>
                  </a:moveTo>
                  <a:cubicBezTo>
                    <a:pt x="3253" y="1290"/>
                    <a:pt x="3242" y="1301"/>
                    <a:pt x="3242" y="1314"/>
                  </a:cubicBezTo>
                  <a:cubicBezTo>
                    <a:pt x="3242" y="1328"/>
                    <a:pt x="3253" y="1338"/>
                    <a:pt x="3266" y="1338"/>
                  </a:cubicBezTo>
                  <a:cubicBezTo>
                    <a:pt x="3279" y="1338"/>
                    <a:pt x="3290" y="1328"/>
                    <a:pt x="3290" y="1314"/>
                  </a:cubicBezTo>
                  <a:cubicBezTo>
                    <a:pt x="3290" y="1301"/>
                    <a:pt x="3279" y="1290"/>
                    <a:pt x="3266" y="1290"/>
                  </a:cubicBezTo>
                  <a:moveTo>
                    <a:pt x="2874" y="1289"/>
                  </a:moveTo>
                  <a:cubicBezTo>
                    <a:pt x="2861" y="1289"/>
                    <a:pt x="2850" y="1301"/>
                    <a:pt x="2850" y="1314"/>
                  </a:cubicBezTo>
                  <a:cubicBezTo>
                    <a:pt x="2850" y="1328"/>
                    <a:pt x="2861" y="1339"/>
                    <a:pt x="2874" y="1339"/>
                  </a:cubicBezTo>
                  <a:cubicBezTo>
                    <a:pt x="2888" y="1339"/>
                    <a:pt x="2899" y="1328"/>
                    <a:pt x="2899" y="1314"/>
                  </a:cubicBezTo>
                  <a:cubicBezTo>
                    <a:pt x="2899" y="1301"/>
                    <a:pt x="2888" y="1289"/>
                    <a:pt x="2874" y="1289"/>
                  </a:cubicBezTo>
                  <a:moveTo>
                    <a:pt x="3005" y="1289"/>
                  </a:moveTo>
                  <a:cubicBezTo>
                    <a:pt x="2991" y="1289"/>
                    <a:pt x="2980" y="1301"/>
                    <a:pt x="2980" y="1314"/>
                  </a:cubicBezTo>
                  <a:cubicBezTo>
                    <a:pt x="2980" y="1328"/>
                    <a:pt x="2991" y="1339"/>
                    <a:pt x="3005" y="1339"/>
                  </a:cubicBezTo>
                  <a:cubicBezTo>
                    <a:pt x="3018" y="1339"/>
                    <a:pt x="3029" y="1328"/>
                    <a:pt x="3029" y="1314"/>
                  </a:cubicBezTo>
                  <a:cubicBezTo>
                    <a:pt x="3029" y="1301"/>
                    <a:pt x="3018" y="1289"/>
                    <a:pt x="3005" y="1289"/>
                  </a:cubicBezTo>
                  <a:moveTo>
                    <a:pt x="3135" y="1289"/>
                  </a:moveTo>
                  <a:cubicBezTo>
                    <a:pt x="3122" y="1289"/>
                    <a:pt x="3111" y="1301"/>
                    <a:pt x="3111" y="1314"/>
                  </a:cubicBezTo>
                  <a:cubicBezTo>
                    <a:pt x="3111" y="1328"/>
                    <a:pt x="3122" y="1339"/>
                    <a:pt x="3135" y="1339"/>
                  </a:cubicBezTo>
                  <a:cubicBezTo>
                    <a:pt x="3149" y="1339"/>
                    <a:pt x="3160" y="1328"/>
                    <a:pt x="3160" y="1314"/>
                  </a:cubicBezTo>
                  <a:cubicBezTo>
                    <a:pt x="3160" y="1301"/>
                    <a:pt x="3149" y="1289"/>
                    <a:pt x="3135" y="1289"/>
                  </a:cubicBezTo>
                  <a:moveTo>
                    <a:pt x="2091" y="1161"/>
                  </a:moveTo>
                  <a:cubicBezTo>
                    <a:pt x="2078" y="1161"/>
                    <a:pt x="2068" y="1171"/>
                    <a:pt x="2068" y="1184"/>
                  </a:cubicBezTo>
                  <a:cubicBezTo>
                    <a:pt x="2068" y="1196"/>
                    <a:pt x="2078" y="1206"/>
                    <a:pt x="2091" y="1206"/>
                  </a:cubicBezTo>
                  <a:cubicBezTo>
                    <a:pt x="2103" y="1206"/>
                    <a:pt x="2113" y="1196"/>
                    <a:pt x="2113" y="1184"/>
                  </a:cubicBezTo>
                  <a:cubicBezTo>
                    <a:pt x="2113" y="1171"/>
                    <a:pt x="2103" y="1161"/>
                    <a:pt x="2091" y="1161"/>
                  </a:cubicBezTo>
                  <a:moveTo>
                    <a:pt x="3919" y="1161"/>
                  </a:moveTo>
                  <a:cubicBezTo>
                    <a:pt x="3907" y="1161"/>
                    <a:pt x="3897" y="1171"/>
                    <a:pt x="3897" y="1184"/>
                  </a:cubicBezTo>
                  <a:cubicBezTo>
                    <a:pt x="3897" y="1196"/>
                    <a:pt x="3907" y="1206"/>
                    <a:pt x="3919" y="1206"/>
                  </a:cubicBezTo>
                  <a:cubicBezTo>
                    <a:pt x="3931" y="1206"/>
                    <a:pt x="3941" y="1196"/>
                    <a:pt x="3941" y="1184"/>
                  </a:cubicBezTo>
                  <a:cubicBezTo>
                    <a:pt x="3941" y="1171"/>
                    <a:pt x="3931" y="1161"/>
                    <a:pt x="3919" y="1161"/>
                  </a:cubicBezTo>
                  <a:moveTo>
                    <a:pt x="2221" y="1160"/>
                  </a:moveTo>
                  <a:cubicBezTo>
                    <a:pt x="2208" y="1160"/>
                    <a:pt x="2198" y="1171"/>
                    <a:pt x="2198" y="1184"/>
                  </a:cubicBezTo>
                  <a:cubicBezTo>
                    <a:pt x="2198" y="1196"/>
                    <a:pt x="2208" y="1207"/>
                    <a:pt x="2221" y="1207"/>
                  </a:cubicBezTo>
                  <a:cubicBezTo>
                    <a:pt x="2234" y="1207"/>
                    <a:pt x="2244" y="1196"/>
                    <a:pt x="2244" y="1184"/>
                  </a:cubicBezTo>
                  <a:cubicBezTo>
                    <a:pt x="2244" y="1171"/>
                    <a:pt x="2234" y="1160"/>
                    <a:pt x="2221" y="1160"/>
                  </a:cubicBezTo>
                  <a:moveTo>
                    <a:pt x="3788" y="1160"/>
                  </a:moveTo>
                  <a:cubicBezTo>
                    <a:pt x="3776" y="1160"/>
                    <a:pt x="3765" y="1171"/>
                    <a:pt x="3765" y="1184"/>
                  </a:cubicBezTo>
                  <a:cubicBezTo>
                    <a:pt x="3765" y="1196"/>
                    <a:pt x="3776" y="1207"/>
                    <a:pt x="3788" y="1207"/>
                  </a:cubicBezTo>
                  <a:cubicBezTo>
                    <a:pt x="3801" y="1207"/>
                    <a:pt x="3812" y="1196"/>
                    <a:pt x="3812" y="1184"/>
                  </a:cubicBezTo>
                  <a:cubicBezTo>
                    <a:pt x="3812" y="1171"/>
                    <a:pt x="3801" y="1160"/>
                    <a:pt x="3788" y="1160"/>
                  </a:cubicBezTo>
                  <a:moveTo>
                    <a:pt x="2352" y="1159"/>
                  </a:moveTo>
                  <a:cubicBezTo>
                    <a:pt x="2338" y="1159"/>
                    <a:pt x="2328" y="1170"/>
                    <a:pt x="2328" y="1184"/>
                  </a:cubicBezTo>
                  <a:cubicBezTo>
                    <a:pt x="2328" y="1197"/>
                    <a:pt x="2338" y="1208"/>
                    <a:pt x="2352" y="1208"/>
                  </a:cubicBezTo>
                  <a:cubicBezTo>
                    <a:pt x="2365" y="1208"/>
                    <a:pt x="2376" y="1197"/>
                    <a:pt x="2376" y="1184"/>
                  </a:cubicBezTo>
                  <a:cubicBezTo>
                    <a:pt x="2376" y="1170"/>
                    <a:pt x="2365" y="1159"/>
                    <a:pt x="2352" y="1159"/>
                  </a:cubicBezTo>
                  <a:moveTo>
                    <a:pt x="3658" y="1159"/>
                  </a:moveTo>
                  <a:cubicBezTo>
                    <a:pt x="3644" y="1159"/>
                    <a:pt x="3634" y="1170"/>
                    <a:pt x="3634" y="1184"/>
                  </a:cubicBezTo>
                  <a:cubicBezTo>
                    <a:pt x="3634" y="1197"/>
                    <a:pt x="3644" y="1208"/>
                    <a:pt x="3658" y="1208"/>
                  </a:cubicBezTo>
                  <a:cubicBezTo>
                    <a:pt x="3671" y="1208"/>
                    <a:pt x="3682" y="1197"/>
                    <a:pt x="3682" y="1184"/>
                  </a:cubicBezTo>
                  <a:cubicBezTo>
                    <a:pt x="3682" y="1170"/>
                    <a:pt x="3671" y="1159"/>
                    <a:pt x="3658" y="1159"/>
                  </a:cubicBezTo>
                  <a:moveTo>
                    <a:pt x="2482" y="1159"/>
                  </a:moveTo>
                  <a:cubicBezTo>
                    <a:pt x="2469" y="1159"/>
                    <a:pt x="2457" y="1170"/>
                    <a:pt x="2457" y="1184"/>
                  </a:cubicBezTo>
                  <a:cubicBezTo>
                    <a:pt x="2457" y="1197"/>
                    <a:pt x="2469" y="1209"/>
                    <a:pt x="2482" y="1209"/>
                  </a:cubicBezTo>
                  <a:cubicBezTo>
                    <a:pt x="2496" y="1209"/>
                    <a:pt x="2507" y="1197"/>
                    <a:pt x="2507" y="1184"/>
                  </a:cubicBezTo>
                  <a:cubicBezTo>
                    <a:pt x="2507" y="1170"/>
                    <a:pt x="2496" y="1159"/>
                    <a:pt x="2482" y="1159"/>
                  </a:cubicBezTo>
                  <a:moveTo>
                    <a:pt x="3527" y="1159"/>
                  </a:moveTo>
                  <a:cubicBezTo>
                    <a:pt x="3513" y="1159"/>
                    <a:pt x="3502" y="1170"/>
                    <a:pt x="3502" y="1184"/>
                  </a:cubicBezTo>
                  <a:cubicBezTo>
                    <a:pt x="3502" y="1197"/>
                    <a:pt x="3513" y="1209"/>
                    <a:pt x="3527" y="1209"/>
                  </a:cubicBezTo>
                  <a:cubicBezTo>
                    <a:pt x="3541" y="1209"/>
                    <a:pt x="3552" y="1197"/>
                    <a:pt x="3552" y="1184"/>
                  </a:cubicBezTo>
                  <a:cubicBezTo>
                    <a:pt x="3552" y="1170"/>
                    <a:pt x="3541" y="1159"/>
                    <a:pt x="3527" y="1159"/>
                  </a:cubicBezTo>
                  <a:moveTo>
                    <a:pt x="2613" y="1158"/>
                  </a:moveTo>
                  <a:cubicBezTo>
                    <a:pt x="2599" y="1158"/>
                    <a:pt x="2587" y="1169"/>
                    <a:pt x="2587" y="1184"/>
                  </a:cubicBezTo>
                  <a:cubicBezTo>
                    <a:pt x="2587" y="1198"/>
                    <a:pt x="2599" y="1209"/>
                    <a:pt x="2613" y="1209"/>
                  </a:cubicBezTo>
                  <a:cubicBezTo>
                    <a:pt x="2627" y="1209"/>
                    <a:pt x="2639" y="1198"/>
                    <a:pt x="2639" y="1184"/>
                  </a:cubicBezTo>
                  <a:cubicBezTo>
                    <a:pt x="2639" y="1169"/>
                    <a:pt x="2627" y="1158"/>
                    <a:pt x="2613" y="1158"/>
                  </a:cubicBezTo>
                  <a:moveTo>
                    <a:pt x="3397" y="1158"/>
                  </a:moveTo>
                  <a:cubicBezTo>
                    <a:pt x="3382" y="1158"/>
                    <a:pt x="3371" y="1169"/>
                    <a:pt x="3371" y="1184"/>
                  </a:cubicBezTo>
                  <a:cubicBezTo>
                    <a:pt x="3371" y="1198"/>
                    <a:pt x="3382" y="1209"/>
                    <a:pt x="3397" y="1209"/>
                  </a:cubicBezTo>
                  <a:cubicBezTo>
                    <a:pt x="3411" y="1209"/>
                    <a:pt x="3422" y="1198"/>
                    <a:pt x="3422" y="1184"/>
                  </a:cubicBezTo>
                  <a:cubicBezTo>
                    <a:pt x="3422" y="1169"/>
                    <a:pt x="3411" y="1158"/>
                    <a:pt x="3397" y="1158"/>
                  </a:cubicBezTo>
                  <a:moveTo>
                    <a:pt x="2744" y="1157"/>
                  </a:moveTo>
                  <a:cubicBezTo>
                    <a:pt x="2729" y="1157"/>
                    <a:pt x="2718" y="1169"/>
                    <a:pt x="2718" y="1184"/>
                  </a:cubicBezTo>
                  <a:cubicBezTo>
                    <a:pt x="2718" y="1198"/>
                    <a:pt x="2729" y="1210"/>
                    <a:pt x="2744" y="1210"/>
                  </a:cubicBezTo>
                  <a:cubicBezTo>
                    <a:pt x="2758" y="1210"/>
                    <a:pt x="2770" y="1198"/>
                    <a:pt x="2770" y="1184"/>
                  </a:cubicBezTo>
                  <a:cubicBezTo>
                    <a:pt x="2770" y="1169"/>
                    <a:pt x="2758" y="1157"/>
                    <a:pt x="2744" y="1157"/>
                  </a:cubicBezTo>
                  <a:moveTo>
                    <a:pt x="3266" y="1157"/>
                  </a:moveTo>
                  <a:cubicBezTo>
                    <a:pt x="3252" y="1157"/>
                    <a:pt x="3240" y="1169"/>
                    <a:pt x="3240" y="1184"/>
                  </a:cubicBezTo>
                  <a:cubicBezTo>
                    <a:pt x="3240" y="1198"/>
                    <a:pt x="3252" y="1210"/>
                    <a:pt x="3266" y="1210"/>
                  </a:cubicBezTo>
                  <a:cubicBezTo>
                    <a:pt x="3280" y="1210"/>
                    <a:pt x="3292" y="1198"/>
                    <a:pt x="3292" y="1184"/>
                  </a:cubicBezTo>
                  <a:cubicBezTo>
                    <a:pt x="3292" y="1169"/>
                    <a:pt x="3280" y="1157"/>
                    <a:pt x="3266" y="1157"/>
                  </a:cubicBezTo>
                  <a:moveTo>
                    <a:pt x="2874" y="1157"/>
                  </a:moveTo>
                  <a:cubicBezTo>
                    <a:pt x="2860" y="1157"/>
                    <a:pt x="2848" y="1169"/>
                    <a:pt x="2848" y="1184"/>
                  </a:cubicBezTo>
                  <a:cubicBezTo>
                    <a:pt x="2848" y="1198"/>
                    <a:pt x="2860" y="1210"/>
                    <a:pt x="2874" y="1210"/>
                  </a:cubicBezTo>
                  <a:cubicBezTo>
                    <a:pt x="2889" y="1210"/>
                    <a:pt x="2901" y="1198"/>
                    <a:pt x="2901" y="1184"/>
                  </a:cubicBezTo>
                  <a:cubicBezTo>
                    <a:pt x="2901" y="1169"/>
                    <a:pt x="2889" y="1157"/>
                    <a:pt x="2874" y="1157"/>
                  </a:cubicBezTo>
                  <a:moveTo>
                    <a:pt x="3005" y="1157"/>
                  </a:moveTo>
                  <a:cubicBezTo>
                    <a:pt x="2990" y="1157"/>
                    <a:pt x="2978" y="1169"/>
                    <a:pt x="2978" y="1184"/>
                  </a:cubicBezTo>
                  <a:cubicBezTo>
                    <a:pt x="2978" y="1198"/>
                    <a:pt x="2990" y="1210"/>
                    <a:pt x="3005" y="1210"/>
                  </a:cubicBezTo>
                  <a:cubicBezTo>
                    <a:pt x="3019" y="1210"/>
                    <a:pt x="3031" y="1198"/>
                    <a:pt x="3031" y="1184"/>
                  </a:cubicBezTo>
                  <a:cubicBezTo>
                    <a:pt x="3031" y="1169"/>
                    <a:pt x="3019" y="1157"/>
                    <a:pt x="3005" y="1157"/>
                  </a:cubicBezTo>
                  <a:moveTo>
                    <a:pt x="3135" y="1157"/>
                  </a:moveTo>
                  <a:cubicBezTo>
                    <a:pt x="3121" y="1157"/>
                    <a:pt x="3109" y="1169"/>
                    <a:pt x="3109" y="1184"/>
                  </a:cubicBezTo>
                  <a:cubicBezTo>
                    <a:pt x="3109" y="1198"/>
                    <a:pt x="3121" y="1210"/>
                    <a:pt x="3135" y="1210"/>
                  </a:cubicBezTo>
                  <a:cubicBezTo>
                    <a:pt x="3150" y="1210"/>
                    <a:pt x="3162" y="1198"/>
                    <a:pt x="3162" y="1184"/>
                  </a:cubicBezTo>
                  <a:cubicBezTo>
                    <a:pt x="3162" y="1169"/>
                    <a:pt x="3150" y="1157"/>
                    <a:pt x="3135" y="1157"/>
                  </a:cubicBezTo>
                  <a:moveTo>
                    <a:pt x="2091" y="1029"/>
                  </a:moveTo>
                  <a:cubicBezTo>
                    <a:pt x="2078" y="1029"/>
                    <a:pt x="2067" y="1040"/>
                    <a:pt x="2067" y="1053"/>
                  </a:cubicBezTo>
                  <a:cubicBezTo>
                    <a:pt x="2067" y="1066"/>
                    <a:pt x="2078" y="1076"/>
                    <a:pt x="2091" y="1076"/>
                  </a:cubicBezTo>
                  <a:cubicBezTo>
                    <a:pt x="2104" y="1076"/>
                    <a:pt x="2114" y="1066"/>
                    <a:pt x="2114" y="1053"/>
                  </a:cubicBezTo>
                  <a:cubicBezTo>
                    <a:pt x="2114" y="1040"/>
                    <a:pt x="2104" y="1029"/>
                    <a:pt x="2091" y="1029"/>
                  </a:cubicBezTo>
                  <a:moveTo>
                    <a:pt x="3919" y="1029"/>
                  </a:moveTo>
                  <a:cubicBezTo>
                    <a:pt x="3906" y="1029"/>
                    <a:pt x="3895" y="1040"/>
                    <a:pt x="3895" y="1053"/>
                  </a:cubicBezTo>
                  <a:cubicBezTo>
                    <a:pt x="3895" y="1066"/>
                    <a:pt x="3906" y="1077"/>
                    <a:pt x="3919" y="1077"/>
                  </a:cubicBezTo>
                  <a:cubicBezTo>
                    <a:pt x="3932" y="1077"/>
                    <a:pt x="3943" y="1066"/>
                    <a:pt x="3943" y="1053"/>
                  </a:cubicBezTo>
                  <a:cubicBezTo>
                    <a:pt x="3943" y="1040"/>
                    <a:pt x="3932" y="1029"/>
                    <a:pt x="3919" y="1029"/>
                  </a:cubicBezTo>
                  <a:moveTo>
                    <a:pt x="2221" y="1028"/>
                  </a:moveTo>
                  <a:cubicBezTo>
                    <a:pt x="2207" y="1028"/>
                    <a:pt x="2196" y="1039"/>
                    <a:pt x="2196" y="1053"/>
                  </a:cubicBezTo>
                  <a:cubicBezTo>
                    <a:pt x="2196" y="1067"/>
                    <a:pt x="2207" y="1078"/>
                    <a:pt x="2221" y="1078"/>
                  </a:cubicBezTo>
                  <a:cubicBezTo>
                    <a:pt x="2235" y="1078"/>
                    <a:pt x="2246" y="1067"/>
                    <a:pt x="2246" y="1053"/>
                  </a:cubicBezTo>
                  <a:cubicBezTo>
                    <a:pt x="2246" y="1039"/>
                    <a:pt x="2235" y="1028"/>
                    <a:pt x="2221" y="1028"/>
                  </a:cubicBezTo>
                  <a:moveTo>
                    <a:pt x="3788" y="1028"/>
                  </a:moveTo>
                  <a:cubicBezTo>
                    <a:pt x="3775" y="1028"/>
                    <a:pt x="3763" y="1039"/>
                    <a:pt x="3763" y="1053"/>
                  </a:cubicBezTo>
                  <a:cubicBezTo>
                    <a:pt x="3763" y="1067"/>
                    <a:pt x="3775" y="1078"/>
                    <a:pt x="3788" y="1078"/>
                  </a:cubicBezTo>
                  <a:cubicBezTo>
                    <a:pt x="3802" y="1078"/>
                    <a:pt x="3813" y="1067"/>
                    <a:pt x="3813" y="1053"/>
                  </a:cubicBezTo>
                  <a:cubicBezTo>
                    <a:pt x="3813" y="1039"/>
                    <a:pt x="3802" y="1028"/>
                    <a:pt x="3788" y="1028"/>
                  </a:cubicBezTo>
                  <a:moveTo>
                    <a:pt x="2352" y="1027"/>
                  </a:moveTo>
                  <a:cubicBezTo>
                    <a:pt x="2337" y="1027"/>
                    <a:pt x="2326" y="1038"/>
                    <a:pt x="2326" y="1053"/>
                  </a:cubicBezTo>
                  <a:cubicBezTo>
                    <a:pt x="2326" y="1067"/>
                    <a:pt x="2337" y="1079"/>
                    <a:pt x="2352" y="1079"/>
                  </a:cubicBezTo>
                  <a:cubicBezTo>
                    <a:pt x="2366" y="1079"/>
                    <a:pt x="2378" y="1067"/>
                    <a:pt x="2378" y="1053"/>
                  </a:cubicBezTo>
                  <a:cubicBezTo>
                    <a:pt x="2378" y="1038"/>
                    <a:pt x="2366" y="1027"/>
                    <a:pt x="2352" y="1027"/>
                  </a:cubicBezTo>
                  <a:moveTo>
                    <a:pt x="3658" y="1027"/>
                  </a:moveTo>
                  <a:cubicBezTo>
                    <a:pt x="3643" y="1027"/>
                    <a:pt x="3632" y="1038"/>
                    <a:pt x="3632" y="1053"/>
                  </a:cubicBezTo>
                  <a:cubicBezTo>
                    <a:pt x="3632" y="1067"/>
                    <a:pt x="3643" y="1079"/>
                    <a:pt x="3658" y="1079"/>
                  </a:cubicBezTo>
                  <a:cubicBezTo>
                    <a:pt x="3672" y="1079"/>
                    <a:pt x="3684" y="1067"/>
                    <a:pt x="3684" y="1053"/>
                  </a:cubicBezTo>
                  <a:cubicBezTo>
                    <a:pt x="3684" y="1038"/>
                    <a:pt x="3672" y="1027"/>
                    <a:pt x="3658" y="1027"/>
                  </a:cubicBezTo>
                  <a:moveTo>
                    <a:pt x="2482" y="1026"/>
                  </a:moveTo>
                  <a:cubicBezTo>
                    <a:pt x="2468" y="1026"/>
                    <a:pt x="2456" y="1038"/>
                    <a:pt x="2456" y="1053"/>
                  </a:cubicBezTo>
                  <a:cubicBezTo>
                    <a:pt x="2456" y="1068"/>
                    <a:pt x="2468" y="1080"/>
                    <a:pt x="2482" y="1080"/>
                  </a:cubicBezTo>
                  <a:cubicBezTo>
                    <a:pt x="2497" y="1080"/>
                    <a:pt x="2509" y="1068"/>
                    <a:pt x="2509" y="1053"/>
                  </a:cubicBezTo>
                  <a:cubicBezTo>
                    <a:pt x="2509" y="1038"/>
                    <a:pt x="2497" y="1026"/>
                    <a:pt x="2482" y="1026"/>
                  </a:cubicBezTo>
                  <a:moveTo>
                    <a:pt x="3527" y="1026"/>
                  </a:moveTo>
                  <a:cubicBezTo>
                    <a:pt x="3512" y="1026"/>
                    <a:pt x="3500" y="1038"/>
                    <a:pt x="3500" y="1053"/>
                  </a:cubicBezTo>
                  <a:cubicBezTo>
                    <a:pt x="3500" y="1068"/>
                    <a:pt x="3512" y="1080"/>
                    <a:pt x="3527" y="1080"/>
                  </a:cubicBezTo>
                  <a:cubicBezTo>
                    <a:pt x="3542" y="1080"/>
                    <a:pt x="3554" y="1068"/>
                    <a:pt x="3554" y="1053"/>
                  </a:cubicBezTo>
                  <a:cubicBezTo>
                    <a:pt x="3554" y="1038"/>
                    <a:pt x="3542" y="1026"/>
                    <a:pt x="3527" y="1026"/>
                  </a:cubicBezTo>
                  <a:moveTo>
                    <a:pt x="2613" y="1025"/>
                  </a:moveTo>
                  <a:cubicBezTo>
                    <a:pt x="2598" y="1025"/>
                    <a:pt x="2585" y="1038"/>
                    <a:pt x="2585" y="1053"/>
                  </a:cubicBezTo>
                  <a:cubicBezTo>
                    <a:pt x="2585" y="1068"/>
                    <a:pt x="2598" y="1080"/>
                    <a:pt x="2613" y="1080"/>
                  </a:cubicBezTo>
                  <a:cubicBezTo>
                    <a:pt x="2628" y="1080"/>
                    <a:pt x="2641" y="1068"/>
                    <a:pt x="2641" y="1053"/>
                  </a:cubicBezTo>
                  <a:cubicBezTo>
                    <a:pt x="2641" y="1038"/>
                    <a:pt x="2628" y="1025"/>
                    <a:pt x="2613" y="1025"/>
                  </a:cubicBezTo>
                  <a:moveTo>
                    <a:pt x="3397" y="1025"/>
                  </a:moveTo>
                  <a:cubicBezTo>
                    <a:pt x="3381" y="1025"/>
                    <a:pt x="3369" y="1038"/>
                    <a:pt x="3369" y="1053"/>
                  </a:cubicBezTo>
                  <a:cubicBezTo>
                    <a:pt x="3369" y="1068"/>
                    <a:pt x="3381" y="1080"/>
                    <a:pt x="3397" y="1080"/>
                  </a:cubicBezTo>
                  <a:cubicBezTo>
                    <a:pt x="3412" y="1080"/>
                    <a:pt x="3424" y="1068"/>
                    <a:pt x="3424" y="1053"/>
                  </a:cubicBezTo>
                  <a:cubicBezTo>
                    <a:pt x="3424" y="1038"/>
                    <a:pt x="3412" y="1025"/>
                    <a:pt x="3397" y="1025"/>
                  </a:cubicBezTo>
                  <a:moveTo>
                    <a:pt x="2744" y="1025"/>
                  </a:moveTo>
                  <a:cubicBezTo>
                    <a:pt x="2728" y="1025"/>
                    <a:pt x="2715" y="1037"/>
                    <a:pt x="2715" y="1053"/>
                  </a:cubicBezTo>
                  <a:cubicBezTo>
                    <a:pt x="2715" y="1069"/>
                    <a:pt x="2728" y="1081"/>
                    <a:pt x="2744" y="1081"/>
                  </a:cubicBezTo>
                  <a:cubicBezTo>
                    <a:pt x="2759" y="1081"/>
                    <a:pt x="2772" y="1069"/>
                    <a:pt x="2772" y="1053"/>
                  </a:cubicBezTo>
                  <a:cubicBezTo>
                    <a:pt x="2772" y="1037"/>
                    <a:pt x="2759" y="1025"/>
                    <a:pt x="2744" y="1025"/>
                  </a:cubicBezTo>
                  <a:moveTo>
                    <a:pt x="3266" y="1025"/>
                  </a:moveTo>
                  <a:cubicBezTo>
                    <a:pt x="3250" y="1025"/>
                    <a:pt x="3238" y="1037"/>
                    <a:pt x="3238" y="1053"/>
                  </a:cubicBezTo>
                  <a:cubicBezTo>
                    <a:pt x="3238" y="1069"/>
                    <a:pt x="3250" y="1081"/>
                    <a:pt x="3266" y="1081"/>
                  </a:cubicBezTo>
                  <a:cubicBezTo>
                    <a:pt x="3282" y="1081"/>
                    <a:pt x="3294" y="1069"/>
                    <a:pt x="3294" y="1053"/>
                  </a:cubicBezTo>
                  <a:cubicBezTo>
                    <a:pt x="3294" y="1037"/>
                    <a:pt x="3282" y="1025"/>
                    <a:pt x="3266" y="1025"/>
                  </a:cubicBezTo>
                  <a:moveTo>
                    <a:pt x="2874" y="1024"/>
                  </a:moveTo>
                  <a:cubicBezTo>
                    <a:pt x="2858" y="1024"/>
                    <a:pt x="2846" y="1037"/>
                    <a:pt x="2846" y="1053"/>
                  </a:cubicBezTo>
                  <a:cubicBezTo>
                    <a:pt x="2846" y="1069"/>
                    <a:pt x="2858" y="1082"/>
                    <a:pt x="2874" y="1082"/>
                  </a:cubicBezTo>
                  <a:cubicBezTo>
                    <a:pt x="2890" y="1082"/>
                    <a:pt x="2903" y="1069"/>
                    <a:pt x="2903" y="1053"/>
                  </a:cubicBezTo>
                  <a:cubicBezTo>
                    <a:pt x="2903" y="1037"/>
                    <a:pt x="2890" y="1024"/>
                    <a:pt x="2874" y="1024"/>
                  </a:cubicBezTo>
                  <a:moveTo>
                    <a:pt x="3005" y="1024"/>
                  </a:moveTo>
                  <a:cubicBezTo>
                    <a:pt x="2989" y="1024"/>
                    <a:pt x="2976" y="1037"/>
                    <a:pt x="2976" y="1053"/>
                  </a:cubicBezTo>
                  <a:cubicBezTo>
                    <a:pt x="2976" y="1069"/>
                    <a:pt x="2989" y="1082"/>
                    <a:pt x="3005" y="1082"/>
                  </a:cubicBezTo>
                  <a:cubicBezTo>
                    <a:pt x="3021" y="1082"/>
                    <a:pt x="3033" y="1069"/>
                    <a:pt x="3033" y="1053"/>
                  </a:cubicBezTo>
                  <a:cubicBezTo>
                    <a:pt x="3033" y="1037"/>
                    <a:pt x="3021" y="1024"/>
                    <a:pt x="3005" y="1024"/>
                  </a:cubicBezTo>
                  <a:moveTo>
                    <a:pt x="3135" y="1024"/>
                  </a:moveTo>
                  <a:cubicBezTo>
                    <a:pt x="3120" y="1024"/>
                    <a:pt x="3107" y="1037"/>
                    <a:pt x="3107" y="1053"/>
                  </a:cubicBezTo>
                  <a:cubicBezTo>
                    <a:pt x="3107" y="1069"/>
                    <a:pt x="3120" y="1082"/>
                    <a:pt x="3135" y="1082"/>
                  </a:cubicBezTo>
                  <a:cubicBezTo>
                    <a:pt x="3151" y="1082"/>
                    <a:pt x="3164" y="1069"/>
                    <a:pt x="3164" y="1053"/>
                  </a:cubicBezTo>
                  <a:cubicBezTo>
                    <a:pt x="3164" y="1037"/>
                    <a:pt x="3151" y="1024"/>
                    <a:pt x="3135" y="1024"/>
                  </a:cubicBezTo>
                  <a:moveTo>
                    <a:pt x="2091" y="897"/>
                  </a:moveTo>
                  <a:cubicBezTo>
                    <a:pt x="2077" y="897"/>
                    <a:pt x="2065" y="908"/>
                    <a:pt x="2065" y="922"/>
                  </a:cubicBezTo>
                  <a:cubicBezTo>
                    <a:pt x="2065" y="936"/>
                    <a:pt x="2077" y="948"/>
                    <a:pt x="2091" y="948"/>
                  </a:cubicBezTo>
                  <a:cubicBezTo>
                    <a:pt x="2105" y="948"/>
                    <a:pt x="2116" y="936"/>
                    <a:pt x="2116" y="922"/>
                  </a:cubicBezTo>
                  <a:cubicBezTo>
                    <a:pt x="2116" y="908"/>
                    <a:pt x="2105" y="897"/>
                    <a:pt x="2091" y="897"/>
                  </a:cubicBezTo>
                  <a:moveTo>
                    <a:pt x="3919" y="897"/>
                  </a:moveTo>
                  <a:cubicBezTo>
                    <a:pt x="3905" y="897"/>
                    <a:pt x="3894" y="908"/>
                    <a:pt x="3894" y="922"/>
                  </a:cubicBezTo>
                  <a:cubicBezTo>
                    <a:pt x="3894" y="936"/>
                    <a:pt x="3905" y="948"/>
                    <a:pt x="3919" y="948"/>
                  </a:cubicBezTo>
                  <a:cubicBezTo>
                    <a:pt x="3933" y="948"/>
                    <a:pt x="3944" y="936"/>
                    <a:pt x="3944" y="922"/>
                  </a:cubicBezTo>
                  <a:cubicBezTo>
                    <a:pt x="3944" y="908"/>
                    <a:pt x="3933" y="897"/>
                    <a:pt x="3919" y="897"/>
                  </a:cubicBezTo>
                  <a:moveTo>
                    <a:pt x="2221" y="896"/>
                  </a:moveTo>
                  <a:cubicBezTo>
                    <a:pt x="2207" y="896"/>
                    <a:pt x="2195" y="908"/>
                    <a:pt x="2195" y="922"/>
                  </a:cubicBezTo>
                  <a:cubicBezTo>
                    <a:pt x="2195" y="937"/>
                    <a:pt x="2207" y="949"/>
                    <a:pt x="2221" y="949"/>
                  </a:cubicBezTo>
                  <a:cubicBezTo>
                    <a:pt x="2236" y="949"/>
                    <a:pt x="2248" y="937"/>
                    <a:pt x="2248" y="922"/>
                  </a:cubicBezTo>
                  <a:cubicBezTo>
                    <a:pt x="2248" y="908"/>
                    <a:pt x="2236" y="896"/>
                    <a:pt x="2221" y="896"/>
                  </a:cubicBezTo>
                  <a:moveTo>
                    <a:pt x="3788" y="896"/>
                  </a:moveTo>
                  <a:cubicBezTo>
                    <a:pt x="3774" y="896"/>
                    <a:pt x="3762" y="908"/>
                    <a:pt x="3762" y="922"/>
                  </a:cubicBezTo>
                  <a:cubicBezTo>
                    <a:pt x="3762" y="937"/>
                    <a:pt x="3774" y="949"/>
                    <a:pt x="3788" y="949"/>
                  </a:cubicBezTo>
                  <a:cubicBezTo>
                    <a:pt x="3803" y="949"/>
                    <a:pt x="3815" y="937"/>
                    <a:pt x="3815" y="922"/>
                  </a:cubicBezTo>
                  <a:cubicBezTo>
                    <a:pt x="3815" y="908"/>
                    <a:pt x="3803" y="896"/>
                    <a:pt x="3788" y="896"/>
                  </a:cubicBezTo>
                  <a:moveTo>
                    <a:pt x="2352" y="895"/>
                  </a:moveTo>
                  <a:cubicBezTo>
                    <a:pt x="2337" y="895"/>
                    <a:pt x="2324" y="907"/>
                    <a:pt x="2324" y="922"/>
                  </a:cubicBezTo>
                  <a:cubicBezTo>
                    <a:pt x="2324" y="937"/>
                    <a:pt x="2337" y="950"/>
                    <a:pt x="2352" y="950"/>
                  </a:cubicBezTo>
                  <a:cubicBezTo>
                    <a:pt x="2367" y="950"/>
                    <a:pt x="2379" y="937"/>
                    <a:pt x="2379" y="922"/>
                  </a:cubicBezTo>
                  <a:cubicBezTo>
                    <a:pt x="2379" y="907"/>
                    <a:pt x="2367" y="895"/>
                    <a:pt x="2352" y="895"/>
                  </a:cubicBezTo>
                  <a:moveTo>
                    <a:pt x="3658" y="894"/>
                  </a:moveTo>
                  <a:cubicBezTo>
                    <a:pt x="3642" y="894"/>
                    <a:pt x="3630" y="907"/>
                    <a:pt x="3630" y="922"/>
                  </a:cubicBezTo>
                  <a:cubicBezTo>
                    <a:pt x="3630" y="938"/>
                    <a:pt x="3642" y="950"/>
                    <a:pt x="3658" y="950"/>
                  </a:cubicBezTo>
                  <a:cubicBezTo>
                    <a:pt x="3673" y="950"/>
                    <a:pt x="3686" y="938"/>
                    <a:pt x="3686" y="922"/>
                  </a:cubicBezTo>
                  <a:cubicBezTo>
                    <a:pt x="3686" y="907"/>
                    <a:pt x="3673" y="894"/>
                    <a:pt x="3658" y="894"/>
                  </a:cubicBezTo>
                  <a:moveTo>
                    <a:pt x="2482" y="894"/>
                  </a:moveTo>
                  <a:cubicBezTo>
                    <a:pt x="2467" y="894"/>
                    <a:pt x="2454" y="906"/>
                    <a:pt x="2454" y="922"/>
                  </a:cubicBezTo>
                  <a:cubicBezTo>
                    <a:pt x="2454" y="938"/>
                    <a:pt x="2467" y="951"/>
                    <a:pt x="2482" y="951"/>
                  </a:cubicBezTo>
                  <a:cubicBezTo>
                    <a:pt x="2498" y="951"/>
                    <a:pt x="2511" y="938"/>
                    <a:pt x="2511" y="922"/>
                  </a:cubicBezTo>
                  <a:cubicBezTo>
                    <a:pt x="2511" y="906"/>
                    <a:pt x="2498" y="894"/>
                    <a:pt x="2482" y="894"/>
                  </a:cubicBezTo>
                  <a:moveTo>
                    <a:pt x="3527" y="894"/>
                  </a:moveTo>
                  <a:cubicBezTo>
                    <a:pt x="3511" y="894"/>
                    <a:pt x="3499" y="906"/>
                    <a:pt x="3499" y="922"/>
                  </a:cubicBezTo>
                  <a:cubicBezTo>
                    <a:pt x="3499" y="938"/>
                    <a:pt x="3511" y="951"/>
                    <a:pt x="3527" y="951"/>
                  </a:cubicBezTo>
                  <a:cubicBezTo>
                    <a:pt x="3543" y="951"/>
                    <a:pt x="3556" y="938"/>
                    <a:pt x="3556" y="922"/>
                  </a:cubicBezTo>
                  <a:cubicBezTo>
                    <a:pt x="3556" y="906"/>
                    <a:pt x="3543" y="894"/>
                    <a:pt x="3527" y="894"/>
                  </a:cubicBezTo>
                  <a:moveTo>
                    <a:pt x="2613" y="893"/>
                  </a:moveTo>
                  <a:cubicBezTo>
                    <a:pt x="2597" y="893"/>
                    <a:pt x="2584" y="906"/>
                    <a:pt x="2584" y="922"/>
                  </a:cubicBezTo>
                  <a:cubicBezTo>
                    <a:pt x="2584" y="938"/>
                    <a:pt x="2597" y="952"/>
                    <a:pt x="2613" y="952"/>
                  </a:cubicBezTo>
                  <a:cubicBezTo>
                    <a:pt x="2629" y="952"/>
                    <a:pt x="2642" y="938"/>
                    <a:pt x="2642" y="922"/>
                  </a:cubicBezTo>
                  <a:cubicBezTo>
                    <a:pt x="2642" y="906"/>
                    <a:pt x="2629" y="893"/>
                    <a:pt x="2613" y="893"/>
                  </a:cubicBezTo>
                  <a:moveTo>
                    <a:pt x="3397" y="893"/>
                  </a:moveTo>
                  <a:cubicBezTo>
                    <a:pt x="3380" y="893"/>
                    <a:pt x="3367" y="906"/>
                    <a:pt x="3367" y="922"/>
                  </a:cubicBezTo>
                  <a:cubicBezTo>
                    <a:pt x="3367" y="938"/>
                    <a:pt x="3380" y="952"/>
                    <a:pt x="3397" y="952"/>
                  </a:cubicBezTo>
                  <a:cubicBezTo>
                    <a:pt x="3413" y="952"/>
                    <a:pt x="3426" y="938"/>
                    <a:pt x="3426" y="922"/>
                  </a:cubicBezTo>
                  <a:cubicBezTo>
                    <a:pt x="3426" y="906"/>
                    <a:pt x="3413" y="893"/>
                    <a:pt x="3397" y="893"/>
                  </a:cubicBezTo>
                  <a:moveTo>
                    <a:pt x="2744" y="892"/>
                  </a:moveTo>
                  <a:cubicBezTo>
                    <a:pt x="2727" y="892"/>
                    <a:pt x="2714" y="906"/>
                    <a:pt x="2714" y="922"/>
                  </a:cubicBezTo>
                  <a:cubicBezTo>
                    <a:pt x="2714" y="939"/>
                    <a:pt x="2727" y="952"/>
                    <a:pt x="2744" y="952"/>
                  </a:cubicBezTo>
                  <a:cubicBezTo>
                    <a:pt x="2760" y="952"/>
                    <a:pt x="2774" y="939"/>
                    <a:pt x="2774" y="922"/>
                  </a:cubicBezTo>
                  <a:cubicBezTo>
                    <a:pt x="2774" y="906"/>
                    <a:pt x="2760" y="892"/>
                    <a:pt x="2744" y="892"/>
                  </a:cubicBezTo>
                  <a:moveTo>
                    <a:pt x="3266" y="892"/>
                  </a:moveTo>
                  <a:cubicBezTo>
                    <a:pt x="3249" y="892"/>
                    <a:pt x="3236" y="906"/>
                    <a:pt x="3236" y="922"/>
                  </a:cubicBezTo>
                  <a:cubicBezTo>
                    <a:pt x="3236" y="939"/>
                    <a:pt x="3249" y="952"/>
                    <a:pt x="3266" y="952"/>
                  </a:cubicBezTo>
                  <a:cubicBezTo>
                    <a:pt x="3283" y="952"/>
                    <a:pt x="3296" y="939"/>
                    <a:pt x="3296" y="922"/>
                  </a:cubicBezTo>
                  <a:cubicBezTo>
                    <a:pt x="3296" y="906"/>
                    <a:pt x="3283" y="892"/>
                    <a:pt x="3266" y="892"/>
                  </a:cubicBezTo>
                  <a:moveTo>
                    <a:pt x="2874" y="892"/>
                  </a:moveTo>
                  <a:cubicBezTo>
                    <a:pt x="2857" y="892"/>
                    <a:pt x="2844" y="905"/>
                    <a:pt x="2844" y="922"/>
                  </a:cubicBezTo>
                  <a:cubicBezTo>
                    <a:pt x="2844" y="939"/>
                    <a:pt x="2857" y="953"/>
                    <a:pt x="2874" y="953"/>
                  </a:cubicBezTo>
                  <a:cubicBezTo>
                    <a:pt x="2891" y="953"/>
                    <a:pt x="2905" y="939"/>
                    <a:pt x="2905" y="922"/>
                  </a:cubicBezTo>
                  <a:cubicBezTo>
                    <a:pt x="2905" y="905"/>
                    <a:pt x="2891" y="892"/>
                    <a:pt x="2874" y="892"/>
                  </a:cubicBezTo>
                  <a:moveTo>
                    <a:pt x="3135" y="892"/>
                  </a:moveTo>
                  <a:cubicBezTo>
                    <a:pt x="3119" y="892"/>
                    <a:pt x="3105" y="905"/>
                    <a:pt x="3105" y="922"/>
                  </a:cubicBezTo>
                  <a:cubicBezTo>
                    <a:pt x="3105" y="939"/>
                    <a:pt x="3119" y="953"/>
                    <a:pt x="3135" y="953"/>
                  </a:cubicBezTo>
                  <a:cubicBezTo>
                    <a:pt x="3152" y="953"/>
                    <a:pt x="3166" y="939"/>
                    <a:pt x="3166" y="922"/>
                  </a:cubicBezTo>
                  <a:cubicBezTo>
                    <a:pt x="3166" y="905"/>
                    <a:pt x="3152" y="892"/>
                    <a:pt x="3135" y="892"/>
                  </a:cubicBezTo>
                  <a:moveTo>
                    <a:pt x="3005" y="892"/>
                  </a:moveTo>
                  <a:cubicBezTo>
                    <a:pt x="2988" y="892"/>
                    <a:pt x="2974" y="905"/>
                    <a:pt x="2974" y="922"/>
                  </a:cubicBezTo>
                  <a:cubicBezTo>
                    <a:pt x="2974" y="939"/>
                    <a:pt x="2988" y="953"/>
                    <a:pt x="3005" y="953"/>
                  </a:cubicBezTo>
                  <a:cubicBezTo>
                    <a:pt x="3022" y="953"/>
                    <a:pt x="3036" y="939"/>
                    <a:pt x="3036" y="922"/>
                  </a:cubicBezTo>
                  <a:cubicBezTo>
                    <a:pt x="3036" y="905"/>
                    <a:pt x="3022" y="892"/>
                    <a:pt x="3005" y="892"/>
                  </a:cubicBezTo>
                  <a:moveTo>
                    <a:pt x="131" y="791"/>
                  </a:moveTo>
                  <a:cubicBezTo>
                    <a:pt x="131" y="792"/>
                    <a:pt x="131" y="792"/>
                    <a:pt x="131" y="792"/>
                  </a:cubicBezTo>
                  <a:cubicBezTo>
                    <a:pt x="131" y="792"/>
                    <a:pt x="131" y="792"/>
                    <a:pt x="131" y="792"/>
                  </a:cubicBezTo>
                  <a:cubicBezTo>
                    <a:pt x="132" y="792"/>
                    <a:pt x="132" y="792"/>
                    <a:pt x="132" y="792"/>
                  </a:cubicBezTo>
                  <a:cubicBezTo>
                    <a:pt x="131" y="791"/>
                    <a:pt x="131" y="791"/>
                    <a:pt x="131" y="791"/>
                  </a:cubicBezTo>
                  <a:moveTo>
                    <a:pt x="5878" y="791"/>
                  </a:moveTo>
                  <a:cubicBezTo>
                    <a:pt x="5878" y="792"/>
                    <a:pt x="5878" y="792"/>
                    <a:pt x="5878" y="792"/>
                  </a:cubicBezTo>
                  <a:cubicBezTo>
                    <a:pt x="5878" y="792"/>
                    <a:pt x="5878" y="792"/>
                    <a:pt x="5878" y="792"/>
                  </a:cubicBezTo>
                  <a:cubicBezTo>
                    <a:pt x="5879" y="792"/>
                    <a:pt x="5879" y="792"/>
                    <a:pt x="5879" y="792"/>
                  </a:cubicBezTo>
                  <a:cubicBezTo>
                    <a:pt x="5878" y="791"/>
                    <a:pt x="5878" y="791"/>
                    <a:pt x="5878" y="791"/>
                  </a:cubicBezTo>
                  <a:moveTo>
                    <a:pt x="262" y="790"/>
                  </a:moveTo>
                  <a:cubicBezTo>
                    <a:pt x="261" y="790"/>
                    <a:pt x="260" y="791"/>
                    <a:pt x="260" y="792"/>
                  </a:cubicBezTo>
                  <a:cubicBezTo>
                    <a:pt x="260" y="793"/>
                    <a:pt x="261" y="794"/>
                    <a:pt x="262" y="794"/>
                  </a:cubicBezTo>
                  <a:cubicBezTo>
                    <a:pt x="263" y="794"/>
                    <a:pt x="264" y="793"/>
                    <a:pt x="264" y="792"/>
                  </a:cubicBezTo>
                  <a:cubicBezTo>
                    <a:pt x="264" y="791"/>
                    <a:pt x="263" y="790"/>
                    <a:pt x="262" y="790"/>
                  </a:cubicBezTo>
                  <a:moveTo>
                    <a:pt x="5748" y="790"/>
                  </a:moveTo>
                  <a:cubicBezTo>
                    <a:pt x="5746" y="790"/>
                    <a:pt x="5745" y="790"/>
                    <a:pt x="5745" y="792"/>
                  </a:cubicBezTo>
                  <a:cubicBezTo>
                    <a:pt x="5745" y="793"/>
                    <a:pt x="5746" y="794"/>
                    <a:pt x="5748" y="794"/>
                  </a:cubicBezTo>
                  <a:cubicBezTo>
                    <a:pt x="5749" y="794"/>
                    <a:pt x="5750" y="793"/>
                    <a:pt x="5750" y="792"/>
                  </a:cubicBezTo>
                  <a:cubicBezTo>
                    <a:pt x="5750" y="790"/>
                    <a:pt x="5749" y="790"/>
                    <a:pt x="5748" y="790"/>
                  </a:cubicBezTo>
                  <a:moveTo>
                    <a:pt x="393" y="788"/>
                  </a:moveTo>
                  <a:cubicBezTo>
                    <a:pt x="390" y="788"/>
                    <a:pt x="389" y="789"/>
                    <a:pt x="389" y="792"/>
                  </a:cubicBezTo>
                  <a:cubicBezTo>
                    <a:pt x="389" y="794"/>
                    <a:pt x="390" y="796"/>
                    <a:pt x="393" y="796"/>
                  </a:cubicBezTo>
                  <a:cubicBezTo>
                    <a:pt x="395" y="796"/>
                    <a:pt x="397" y="794"/>
                    <a:pt x="397" y="792"/>
                  </a:cubicBezTo>
                  <a:cubicBezTo>
                    <a:pt x="397" y="789"/>
                    <a:pt x="395" y="788"/>
                    <a:pt x="393" y="788"/>
                  </a:cubicBezTo>
                  <a:moveTo>
                    <a:pt x="5617" y="788"/>
                  </a:moveTo>
                  <a:cubicBezTo>
                    <a:pt x="5615" y="788"/>
                    <a:pt x="5613" y="789"/>
                    <a:pt x="5613" y="792"/>
                  </a:cubicBezTo>
                  <a:cubicBezTo>
                    <a:pt x="5613" y="794"/>
                    <a:pt x="5615" y="796"/>
                    <a:pt x="5617" y="796"/>
                  </a:cubicBezTo>
                  <a:cubicBezTo>
                    <a:pt x="5619" y="796"/>
                    <a:pt x="5621" y="794"/>
                    <a:pt x="5621" y="792"/>
                  </a:cubicBezTo>
                  <a:cubicBezTo>
                    <a:pt x="5621" y="789"/>
                    <a:pt x="5619" y="788"/>
                    <a:pt x="5617" y="788"/>
                  </a:cubicBezTo>
                  <a:moveTo>
                    <a:pt x="523" y="786"/>
                  </a:moveTo>
                  <a:cubicBezTo>
                    <a:pt x="520" y="786"/>
                    <a:pt x="517" y="788"/>
                    <a:pt x="517" y="792"/>
                  </a:cubicBezTo>
                  <a:cubicBezTo>
                    <a:pt x="517" y="795"/>
                    <a:pt x="520" y="797"/>
                    <a:pt x="523" y="797"/>
                  </a:cubicBezTo>
                  <a:cubicBezTo>
                    <a:pt x="526" y="797"/>
                    <a:pt x="529" y="795"/>
                    <a:pt x="529" y="792"/>
                  </a:cubicBezTo>
                  <a:cubicBezTo>
                    <a:pt x="529" y="788"/>
                    <a:pt x="526" y="786"/>
                    <a:pt x="523" y="786"/>
                  </a:cubicBezTo>
                  <a:moveTo>
                    <a:pt x="5486" y="786"/>
                  </a:moveTo>
                  <a:cubicBezTo>
                    <a:pt x="5483" y="786"/>
                    <a:pt x="5481" y="788"/>
                    <a:pt x="5481" y="792"/>
                  </a:cubicBezTo>
                  <a:cubicBezTo>
                    <a:pt x="5481" y="795"/>
                    <a:pt x="5483" y="797"/>
                    <a:pt x="5486" y="797"/>
                  </a:cubicBezTo>
                  <a:cubicBezTo>
                    <a:pt x="5490" y="797"/>
                    <a:pt x="5492" y="795"/>
                    <a:pt x="5492" y="792"/>
                  </a:cubicBezTo>
                  <a:cubicBezTo>
                    <a:pt x="5492" y="788"/>
                    <a:pt x="5490" y="786"/>
                    <a:pt x="5486" y="786"/>
                  </a:cubicBezTo>
                  <a:moveTo>
                    <a:pt x="654" y="784"/>
                  </a:moveTo>
                  <a:cubicBezTo>
                    <a:pt x="650" y="784"/>
                    <a:pt x="646" y="787"/>
                    <a:pt x="646" y="792"/>
                  </a:cubicBezTo>
                  <a:cubicBezTo>
                    <a:pt x="646" y="796"/>
                    <a:pt x="650" y="799"/>
                    <a:pt x="654" y="799"/>
                  </a:cubicBezTo>
                  <a:cubicBezTo>
                    <a:pt x="658" y="799"/>
                    <a:pt x="661" y="796"/>
                    <a:pt x="661" y="792"/>
                  </a:cubicBezTo>
                  <a:cubicBezTo>
                    <a:pt x="661" y="787"/>
                    <a:pt x="658" y="784"/>
                    <a:pt x="654" y="784"/>
                  </a:cubicBezTo>
                  <a:moveTo>
                    <a:pt x="5356" y="784"/>
                  </a:moveTo>
                  <a:cubicBezTo>
                    <a:pt x="5351" y="784"/>
                    <a:pt x="5348" y="787"/>
                    <a:pt x="5348" y="792"/>
                  </a:cubicBezTo>
                  <a:cubicBezTo>
                    <a:pt x="5348" y="796"/>
                    <a:pt x="5351" y="800"/>
                    <a:pt x="5356" y="800"/>
                  </a:cubicBezTo>
                  <a:cubicBezTo>
                    <a:pt x="5360" y="800"/>
                    <a:pt x="5364" y="796"/>
                    <a:pt x="5364" y="792"/>
                  </a:cubicBezTo>
                  <a:cubicBezTo>
                    <a:pt x="5364" y="787"/>
                    <a:pt x="5360" y="784"/>
                    <a:pt x="5356" y="784"/>
                  </a:cubicBezTo>
                  <a:moveTo>
                    <a:pt x="784" y="782"/>
                  </a:moveTo>
                  <a:cubicBezTo>
                    <a:pt x="779" y="782"/>
                    <a:pt x="775" y="786"/>
                    <a:pt x="775" y="792"/>
                  </a:cubicBezTo>
                  <a:cubicBezTo>
                    <a:pt x="775" y="797"/>
                    <a:pt x="779" y="801"/>
                    <a:pt x="784" y="801"/>
                  </a:cubicBezTo>
                  <a:cubicBezTo>
                    <a:pt x="790" y="801"/>
                    <a:pt x="794" y="797"/>
                    <a:pt x="794" y="792"/>
                  </a:cubicBezTo>
                  <a:cubicBezTo>
                    <a:pt x="794" y="786"/>
                    <a:pt x="790" y="782"/>
                    <a:pt x="784" y="782"/>
                  </a:cubicBezTo>
                  <a:moveTo>
                    <a:pt x="5225" y="782"/>
                  </a:moveTo>
                  <a:cubicBezTo>
                    <a:pt x="5220" y="782"/>
                    <a:pt x="5215" y="786"/>
                    <a:pt x="5215" y="792"/>
                  </a:cubicBezTo>
                  <a:cubicBezTo>
                    <a:pt x="5215" y="797"/>
                    <a:pt x="5220" y="801"/>
                    <a:pt x="5225" y="801"/>
                  </a:cubicBezTo>
                  <a:cubicBezTo>
                    <a:pt x="5231" y="801"/>
                    <a:pt x="5235" y="797"/>
                    <a:pt x="5235" y="792"/>
                  </a:cubicBezTo>
                  <a:cubicBezTo>
                    <a:pt x="5235" y="786"/>
                    <a:pt x="5231" y="782"/>
                    <a:pt x="5225" y="782"/>
                  </a:cubicBezTo>
                  <a:moveTo>
                    <a:pt x="915" y="780"/>
                  </a:moveTo>
                  <a:cubicBezTo>
                    <a:pt x="909" y="780"/>
                    <a:pt x="904" y="785"/>
                    <a:pt x="904" y="792"/>
                  </a:cubicBezTo>
                  <a:cubicBezTo>
                    <a:pt x="904" y="798"/>
                    <a:pt x="909" y="803"/>
                    <a:pt x="915" y="803"/>
                  </a:cubicBezTo>
                  <a:cubicBezTo>
                    <a:pt x="921" y="803"/>
                    <a:pt x="926" y="798"/>
                    <a:pt x="926" y="792"/>
                  </a:cubicBezTo>
                  <a:cubicBezTo>
                    <a:pt x="926" y="785"/>
                    <a:pt x="921" y="780"/>
                    <a:pt x="915" y="780"/>
                  </a:cubicBezTo>
                  <a:moveTo>
                    <a:pt x="5095" y="780"/>
                  </a:moveTo>
                  <a:cubicBezTo>
                    <a:pt x="5088" y="780"/>
                    <a:pt x="5083" y="785"/>
                    <a:pt x="5083" y="792"/>
                  </a:cubicBezTo>
                  <a:cubicBezTo>
                    <a:pt x="5083" y="798"/>
                    <a:pt x="5088" y="803"/>
                    <a:pt x="5095" y="803"/>
                  </a:cubicBezTo>
                  <a:cubicBezTo>
                    <a:pt x="5101" y="803"/>
                    <a:pt x="5106" y="798"/>
                    <a:pt x="5106" y="792"/>
                  </a:cubicBezTo>
                  <a:cubicBezTo>
                    <a:pt x="5106" y="785"/>
                    <a:pt x="5101" y="780"/>
                    <a:pt x="5095" y="780"/>
                  </a:cubicBezTo>
                  <a:moveTo>
                    <a:pt x="1046" y="779"/>
                  </a:moveTo>
                  <a:cubicBezTo>
                    <a:pt x="1039" y="779"/>
                    <a:pt x="1033" y="784"/>
                    <a:pt x="1033" y="792"/>
                  </a:cubicBezTo>
                  <a:cubicBezTo>
                    <a:pt x="1033" y="799"/>
                    <a:pt x="1039" y="805"/>
                    <a:pt x="1046" y="805"/>
                  </a:cubicBezTo>
                  <a:cubicBezTo>
                    <a:pt x="1053" y="805"/>
                    <a:pt x="1059" y="799"/>
                    <a:pt x="1059" y="792"/>
                  </a:cubicBezTo>
                  <a:cubicBezTo>
                    <a:pt x="1059" y="784"/>
                    <a:pt x="1053" y="779"/>
                    <a:pt x="1046" y="779"/>
                  </a:cubicBezTo>
                  <a:moveTo>
                    <a:pt x="4964" y="778"/>
                  </a:moveTo>
                  <a:cubicBezTo>
                    <a:pt x="4957" y="778"/>
                    <a:pt x="4951" y="784"/>
                    <a:pt x="4951" y="792"/>
                  </a:cubicBezTo>
                  <a:cubicBezTo>
                    <a:pt x="4951" y="799"/>
                    <a:pt x="4957" y="805"/>
                    <a:pt x="4964" y="805"/>
                  </a:cubicBezTo>
                  <a:cubicBezTo>
                    <a:pt x="4971" y="805"/>
                    <a:pt x="4977" y="799"/>
                    <a:pt x="4977" y="792"/>
                  </a:cubicBezTo>
                  <a:cubicBezTo>
                    <a:pt x="4977" y="784"/>
                    <a:pt x="4971" y="778"/>
                    <a:pt x="4964" y="778"/>
                  </a:cubicBezTo>
                  <a:moveTo>
                    <a:pt x="1176" y="777"/>
                  </a:moveTo>
                  <a:cubicBezTo>
                    <a:pt x="1168" y="777"/>
                    <a:pt x="1161" y="783"/>
                    <a:pt x="1161" y="792"/>
                  </a:cubicBezTo>
                  <a:cubicBezTo>
                    <a:pt x="1161" y="800"/>
                    <a:pt x="1168" y="807"/>
                    <a:pt x="1176" y="807"/>
                  </a:cubicBezTo>
                  <a:cubicBezTo>
                    <a:pt x="1185" y="807"/>
                    <a:pt x="1191" y="800"/>
                    <a:pt x="1191" y="792"/>
                  </a:cubicBezTo>
                  <a:cubicBezTo>
                    <a:pt x="1191" y="783"/>
                    <a:pt x="1185" y="777"/>
                    <a:pt x="1176" y="777"/>
                  </a:cubicBezTo>
                  <a:moveTo>
                    <a:pt x="4833" y="776"/>
                  </a:moveTo>
                  <a:cubicBezTo>
                    <a:pt x="4825" y="776"/>
                    <a:pt x="4818" y="783"/>
                    <a:pt x="4818" y="792"/>
                  </a:cubicBezTo>
                  <a:cubicBezTo>
                    <a:pt x="4818" y="800"/>
                    <a:pt x="4825" y="807"/>
                    <a:pt x="4833" y="807"/>
                  </a:cubicBezTo>
                  <a:cubicBezTo>
                    <a:pt x="4842" y="807"/>
                    <a:pt x="4849" y="800"/>
                    <a:pt x="4849" y="792"/>
                  </a:cubicBezTo>
                  <a:cubicBezTo>
                    <a:pt x="4849" y="783"/>
                    <a:pt x="4842" y="776"/>
                    <a:pt x="4833" y="776"/>
                  </a:cubicBezTo>
                  <a:moveTo>
                    <a:pt x="1307" y="775"/>
                  </a:moveTo>
                  <a:cubicBezTo>
                    <a:pt x="1298" y="775"/>
                    <a:pt x="1290" y="782"/>
                    <a:pt x="1290" y="792"/>
                  </a:cubicBezTo>
                  <a:cubicBezTo>
                    <a:pt x="1290" y="801"/>
                    <a:pt x="1298" y="809"/>
                    <a:pt x="1307" y="809"/>
                  </a:cubicBezTo>
                  <a:cubicBezTo>
                    <a:pt x="1316" y="809"/>
                    <a:pt x="1324" y="801"/>
                    <a:pt x="1324" y="792"/>
                  </a:cubicBezTo>
                  <a:cubicBezTo>
                    <a:pt x="1324" y="782"/>
                    <a:pt x="1316" y="775"/>
                    <a:pt x="1307" y="775"/>
                  </a:cubicBezTo>
                  <a:moveTo>
                    <a:pt x="4703" y="775"/>
                  </a:moveTo>
                  <a:cubicBezTo>
                    <a:pt x="4693" y="775"/>
                    <a:pt x="4686" y="782"/>
                    <a:pt x="4686" y="792"/>
                  </a:cubicBezTo>
                  <a:cubicBezTo>
                    <a:pt x="4686" y="801"/>
                    <a:pt x="4693" y="809"/>
                    <a:pt x="4703" y="809"/>
                  </a:cubicBezTo>
                  <a:cubicBezTo>
                    <a:pt x="4712" y="809"/>
                    <a:pt x="4720" y="801"/>
                    <a:pt x="4720" y="792"/>
                  </a:cubicBezTo>
                  <a:cubicBezTo>
                    <a:pt x="4720" y="782"/>
                    <a:pt x="4712" y="775"/>
                    <a:pt x="4703" y="775"/>
                  </a:cubicBezTo>
                  <a:moveTo>
                    <a:pt x="1438" y="773"/>
                  </a:moveTo>
                  <a:cubicBezTo>
                    <a:pt x="1427" y="773"/>
                    <a:pt x="1419" y="781"/>
                    <a:pt x="1419" y="792"/>
                  </a:cubicBezTo>
                  <a:cubicBezTo>
                    <a:pt x="1419" y="802"/>
                    <a:pt x="1427" y="810"/>
                    <a:pt x="1438" y="810"/>
                  </a:cubicBezTo>
                  <a:cubicBezTo>
                    <a:pt x="1448" y="810"/>
                    <a:pt x="1456" y="802"/>
                    <a:pt x="1456" y="792"/>
                  </a:cubicBezTo>
                  <a:cubicBezTo>
                    <a:pt x="1456" y="781"/>
                    <a:pt x="1448" y="773"/>
                    <a:pt x="1438" y="773"/>
                  </a:cubicBezTo>
                  <a:moveTo>
                    <a:pt x="4572" y="773"/>
                  </a:moveTo>
                  <a:cubicBezTo>
                    <a:pt x="4562" y="773"/>
                    <a:pt x="4553" y="781"/>
                    <a:pt x="4553" y="792"/>
                  </a:cubicBezTo>
                  <a:cubicBezTo>
                    <a:pt x="4553" y="802"/>
                    <a:pt x="4562" y="811"/>
                    <a:pt x="4572" y="811"/>
                  </a:cubicBezTo>
                  <a:cubicBezTo>
                    <a:pt x="4582" y="811"/>
                    <a:pt x="4591" y="802"/>
                    <a:pt x="4591" y="792"/>
                  </a:cubicBezTo>
                  <a:cubicBezTo>
                    <a:pt x="4591" y="781"/>
                    <a:pt x="4582" y="773"/>
                    <a:pt x="4572" y="773"/>
                  </a:cubicBezTo>
                  <a:moveTo>
                    <a:pt x="1568" y="771"/>
                  </a:moveTo>
                  <a:cubicBezTo>
                    <a:pt x="1557" y="771"/>
                    <a:pt x="1548" y="780"/>
                    <a:pt x="1548" y="792"/>
                  </a:cubicBezTo>
                  <a:cubicBezTo>
                    <a:pt x="1548" y="803"/>
                    <a:pt x="1557" y="812"/>
                    <a:pt x="1568" y="812"/>
                  </a:cubicBezTo>
                  <a:cubicBezTo>
                    <a:pt x="1579" y="812"/>
                    <a:pt x="1588" y="803"/>
                    <a:pt x="1588" y="792"/>
                  </a:cubicBezTo>
                  <a:cubicBezTo>
                    <a:pt x="1588" y="780"/>
                    <a:pt x="1579" y="771"/>
                    <a:pt x="1568" y="771"/>
                  </a:cubicBezTo>
                  <a:moveTo>
                    <a:pt x="4441" y="771"/>
                  </a:moveTo>
                  <a:cubicBezTo>
                    <a:pt x="4430" y="771"/>
                    <a:pt x="4421" y="780"/>
                    <a:pt x="4421" y="792"/>
                  </a:cubicBezTo>
                  <a:cubicBezTo>
                    <a:pt x="4421" y="803"/>
                    <a:pt x="4430" y="812"/>
                    <a:pt x="4441" y="812"/>
                  </a:cubicBezTo>
                  <a:cubicBezTo>
                    <a:pt x="4453" y="812"/>
                    <a:pt x="4462" y="803"/>
                    <a:pt x="4462" y="792"/>
                  </a:cubicBezTo>
                  <a:cubicBezTo>
                    <a:pt x="4462" y="780"/>
                    <a:pt x="4453" y="771"/>
                    <a:pt x="4441" y="771"/>
                  </a:cubicBezTo>
                  <a:moveTo>
                    <a:pt x="1699" y="770"/>
                  </a:moveTo>
                  <a:cubicBezTo>
                    <a:pt x="1687" y="770"/>
                    <a:pt x="1677" y="779"/>
                    <a:pt x="1677" y="792"/>
                  </a:cubicBezTo>
                  <a:cubicBezTo>
                    <a:pt x="1677" y="804"/>
                    <a:pt x="1687" y="814"/>
                    <a:pt x="1699" y="814"/>
                  </a:cubicBezTo>
                  <a:cubicBezTo>
                    <a:pt x="1711" y="814"/>
                    <a:pt x="1721" y="804"/>
                    <a:pt x="1721" y="792"/>
                  </a:cubicBezTo>
                  <a:cubicBezTo>
                    <a:pt x="1721" y="779"/>
                    <a:pt x="1711" y="770"/>
                    <a:pt x="1699" y="770"/>
                  </a:cubicBezTo>
                  <a:moveTo>
                    <a:pt x="4311" y="770"/>
                  </a:moveTo>
                  <a:cubicBezTo>
                    <a:pt x="4299" y="770"/>
                    <a:pt x="4289" y="779"/>
                    <a:pt x="4289" y="792"/>
                  </a:cubicBezTo>
                  <a:cubicBezTo>
                    <a:pt x="4289" y="804"/>
                    <a:pt x="4299" y="814"/>
                    <a:pt x="4311" y="814"/>
                  </a:cubicBezTo>
                  <a:cubicBezTo>
                    <a:pt x="4323" y="814"/>
                    <a:pt x="4333" y="804"/>
                    <a:pt x="4333" y="792"/>
                  </a:cubicBezTo>
                  <a:cubicBezTo>
                    <a:pt x="4333" y="779"/>
                    <a:pt x="4323" y="770"/>
                    <a:pt x="4311" y="770"/>
                  </a:cubicBezTo>
                  <a:moveTo>
                    <a:pt x="1829" y="768"/>
                  </a:moveTo>
                  <a:cubicBezTo>
                    <a:pt x="1816" y="768"/>
                    <a:pt x="1806" y="779"/>
                    <a:pt x="1806" y="792"/>
                  </a:cubicBezTo>
                  <a:cubicBezTo>
                    <a:pt x="1806" y="805"/>
                    <a:pt x="1816" y="815"/>
                    <a:pt x="1829" y="815"/>
                  </a:cubicBezTo>
                  <a:cubicBezTo>
                    <a:pt x="1842" y="815"/>
                    <a:pt x="1853" y="805"/>
                    <a:pt x="1853" y="792"/>
                  </a:cubicBezTo>
                  <a:cubicBezTo>
                    <a:pt x="1853" y="779"/>
                    <a:pt x="1842" y="768"/>
                    <a:pt x="1829" y="768"/>
                  </a:cubicBezTo>
                  <a:moveTo>
                    <a:pt x="4180" y="768"/>
                  </a:moveTo>
                  <a:cubicBezTo>
                    <a:pt x="4167" y="768"/>
                    <a:pt x="4156" y="778"/>
                    <a:pt x="4156" y="792"/>
                  </a:cubicBezTo>
                  <a:cubicBezTo>
                    <a:pt x="4156" y="805"/>
                    <a:pt x="4167" y="816"/>
                    <a:pt x="4180" y="816"/>
                  </a:cubicBezTo>
                  <a:cubicBezTo>
                    <a:pt x="4193" y="816"/>
                    <a:pt x="4204" y="805"/>
                    <a:pt x="4204" y="792"/>
                  </a:cubicBezTo>
                  <a:cubicBezTo>
                    <a:pt x="4204" y="778"/>
                    <a:pt x="4193" y="768"/>
                    <a:pt x="4180" y="768"/>
                  </a:cubicBezTo>
                  <a:moveTo>
                    <a:pt x="1960" y="766"/>
                  </a:moveTo>
                  <a:cubicBezTo>
                    <a:pt x="1946" y="766"/>
                    <a:pt x="1935" y="778"/>
                    <a:pt x="1935" y="792"/>
                  </a:cubicBezTo>
                  <a:cubicBezTo>
                    <a:pt x="1935" y="806"/>
                    <a:pt x="1946" y="817"/>
                    <a:pt x="1960" y="817"/>
                  </a:cubicBezTo>
                  <a:cubicBezTo>
                    <a:pt x="1974" y="817"/>
                    <a:pt x="1985" y="806"/>
                    <a:pt x="1985" y="792"/>
                  </a:cubicBezTo>
                  <a:cubicBezTo>
                    <a:pt x="1985" y="778"/>
                    <a:pt x="1974" y="766"/>
                    <a:pt x="1960" y="766"/>
                  </a:cubicBezTo>
                  <a:moveTo>
                    <a:pt x="4050" y="766"/>
                  </a:moveTo>
                  <a:cubicBezTo>
                    <a:pt x="4036" y="766"/>
                    <a:pt x="4024" y="778"/>
                    <a:pt x="4024" y="792"/>
                  </a:cubicBezTo>
                  <a:cubicBezTo>
                    <a:pt x="4024" y="806"/>
                    <a:pt x="4036" y="817"/>
                    <a:pt x="4050" y="817"/>
                  </a:cubicBezTo>
                  <a:cubicBezTo>
                    <a:pt x="4064" y="817"/>
                    <a:pt x="4075" y="806"/>
                    <a:pt x="4075" y="792"/>
                  </a:cubicBezTo>
                  <a:cubicBezTo>
                    <a:pt x="4075" y="778"/>
                    <a:pt x="4064" y="766"/>
                    <a:pt x="4050" y="766"/>
                  </a:cubicBezTo>
                  <a:moveTo>
                    <a:pt x="131" y="660"/>
                  </a:moveTo>
                  <a:cubicBezTo>
                    <a:pt x="131" y="660"/>
                    <a:pt x="131" y="661"/>
                    <a:pt x="131" y="661"/>
                  </a:cubicBezTo>
                  <a:cubicBezTo>
                    <a:pt x="131" y="661"/>
                    <a:pt x="131" y="662"/>
                    <a:pt x="131" y="662"/>
                  </a:cubicBezTo>
                  <a:cubicBezTo>
                    <a:pt x="132" y="662"/>
                    <a:pt x="132" y="661"/>
                    <a:pt x="132" y="661"/>
                  </a:cubicBezTo>
                  <a:cubicBezTo>
                    <a:pt x="132" y="661"/>
                    <a:pt x="132" y="660"/>
                    <a:pt x="131" y="660"/>
                  </a:cubicBezTo>
                  <a:moveTo>
                    <a:pt x="5878" y="660"/>
                  </a:moveTo>
                  <a:cubicBezTo>
                    <a:pt x="5878" y="660"/>
                    <a:pt x="5877" y="661"/>
                    <a:pt x="5877" y="661"/>
                  </a:cubicBezTo>
                  <a:cubicBezTo>
                    <a:pt x="5877" y="661"/>
                    <a:pt x="5878" y="662"/>
                    <a:pt x="5878" y="662"/>
                  </a:cubicBezTo>
                  <a:cubicBezTo>
                    <a:pt x="5879" y="662"/>
                    <a:pt x="5879" y="661"/>
                    <a:pt x="5879" y="661"/>
                  </a:cubicBezTo>
                  <a:cubicBezTo>
                    <a:pt x="5879" y="661"/>
                    <a:pt x="5879" y="660"/>
                    <a:pt x="5878" y="660"/>
                  </a:cubicBezTo>
                  <a:moveTo>
                    <a:pt x="262" y="659"/>
                  </a:moveTo>
                  <a:cubicBezTo>
                    <a:pt x="261" y="659"/>
                    <a:pt x="260" y="660"/>
                    <a:pt x="260" y="661"/>
                  </a:cubicBezTo>
                  <a:cubicBezTo>
                    <a:pt x="260" y="662"/>
                    <a:pt x="261" y="664"/>
                    <a:pt x="262" y="664"/>
                  </a:cubicBezTo>
                  <a:cubicBezTo>
                    <a:pt x="263" y="664"/>
                    <a:pt x="265" y="662"/>
                    <a:pt x="265" y="661"/>
                  </a:cubicBezTo>
                  <a:cubicBezTo>
                    <a:pt x="265" y="660"/>
                    <a:pt x="263" y="659"/>
                    <a:pt x="262" y="659"/>
                  </a:cubicBezTo>
                  <a:moveTo>
                    <a:pt x="5748" y="658"/>
                  </a:moveTo>
                  <a:cubicBezTo>
                    <a:pt x="5746" y="658"/>
                    <a:pt x="5745" y="659"/>
                    <a:pt x="5745" y="661"/>
                  </a:cubicBezTo>
                  <a:cubicBezTo>
                    <a:pt x="5745" y="663"/>
                    <a:pt x="5746" y="664"/>
                    <a:pt x="5748" y="664"/>
                  </a:cubicBezTo>
                  <a:cubicBezTo>
                    <a:pt x="5749" y="664"/>
                    <a:pt x="5750" y="663"/>
                    <a:pt x="5750" y="661"/>
                  </a:cubicBezTo>
                  <a:cubicBezTo>
                    <a:pt x="5750" y="659"/>
                    <a:pt x="5749" y="658"/>
                    <a:pt x="5748" y="658"/>
                  </a:cubicBezTo>
                  <a:moveTo>
                    <a:pt x="393" y="657"/>
                  </a:moveTo>
                  <a:cubicBezTo>
                    <a:pt x="390" y="657"/>
                    <a:pt x="388" y="659"/>
                    <a:pt x="388" y="661"/>
                  </a:cubicBezTo>
                  <a:cubicBezTo>
                    <a:pt x="388" y="663"/>
                    <a:pt x="390" y="665"/>
                    <a:pt x="393" y="665"/>
                  </a:cubicBezTo>
                  <a:cubicBezTo>
                    <a:pt x="395" y="665"/>
                    <a:pt x="397" y="663"/>
                    <a:pt x="397" y="661"/>
                  </a:cubicBezTo>
                  <a:cubicBezTo>
                    <a:pt x="397" y="659"/>
                    <a:pt x="395" y="657"/>
                    <a:pt x="393" y="657"/>
                  </a:cubicBezTo>
                  <a:moveTo>
                    <a:pt x="5617" y="656"/>
                  </a:moveTo>
                  <a:cubicBezTo>
                    <a:pt x="5614" y="656"/>
                    <a:pt x="5612" y="658"/>
                    <a:pt x="5612" y="661"/>
                  </a:cubicBezTo>
                  <a:cubicBezTo>
                    <a:pt x="5612" y="664"/>
                    <a:pt x="5614" y="666"/>
                    <a:pt x="5617" y="666"/>
                  </a:cubicBezTo>
                  <a:cubicBezTo>
                    <a:pt x="5620" y="666"/>
                    <a:pt x="5622" y="664"/>
                    <a:pt x="5622" y="661"/>
                  </a:cubicBezTo>
                  <a:cubicBezTo>
                    <a:pt x="5622" y="658"/>
                    <a:pt x="5620" y="656"/>
                    <a:pt x="5617" y="656"/>
                  </a:cubicBezTo>
                  <a:moveTo>
                    <a:pt x="523" y="655"/>
                  </a:moveTo>
                  <a:cubicBezTo>
                    <a:pt x="520" y="655"/>
                    <a:pt x="517" y="657"/>
                    <a:pt x="517" y="661"/>
                  </a:cubicBezTo>
                  <a:cubicBezTo>
                    <a:pt x="517" y="665"/>
                    <a:pt x="520" y="668"/>
                    <a:pt x="523" y="668"/>
                  </a:cubicBezTo>
                  <a:cubicBezTo>
                    <a:pt x="527" y="668"/>
                    <a:pt x="530" y="665"/>
                    <a:pt x="530" y="661"/>
                  </a:cubicBezTo>
                  <a:cubicBezTo>
                    <a:pt x="530" y="657"/>
                    <a:pt x="527" y="655"/>
                    <a:pt x="523" y="655"/>
                  </a:cubicBezTo>
                  <a:moveTo>
                    <a:pt x="5486" y="655"/>
                  </a:moveTo>
                  <a:cubicBezTo>
                    <a:pt x="5483" y="655"/>
                    <a:pt x="5480" y="657"/>
                    <a:pt x="5480" y="661"/>
                  </a:cubicBezTo>
                  <a:cubicBezTo>
                    <a:pt x="5480" y="665"/>
                    <a:pt x="5483" y="668"/>
                    <a:pt x="5486" y="668"/>
                  </a:cubicBezTo>
                  <a:cubicBezTo>
                    <a:pt x="5490" y="668"/>
                    <a:pt x="5493" y="665"/>
                    <a:pt x="5493" y="661"/>
                  </a:cubicBezTo>
                  <a:cubicBezTo>
                    <a:pt x="5493" y="657"/>
                    <a:pt x="5490" y="655"/>
                    <a:pt x="5486" y="655"/>
                  </a:cubicBezTo>
                  <a:moveTo>
                    <a:pt x="654" y="653"/>
                  </a:moveTo>
                  <a:cubicBezTo>
                    <a:pt x="649" y="653"/>
                    <a:pt x="646" y="656"/>
                    <a:pt x="646" y="661"/>
                  </a:cubicBezTo>
                  <a:cubicBezTo>
                    <a:pt x="646" y="666"/>
                    <a:pt x="649" y="669"/>
                    <a:pt x="654" y="669"/>
                  </a:cubicBezTo>
                  <a:cubicBezTo>
                    <a:pt x="658" y="669"/>
                    <a:pt x="662" y="666"/>
                    <a:pt x="662" y="661"/>
                  </a:cubicBezTo>
                  <a:cubicBezTo>
                    <a:pt x="662" y="656"/>
                    <a:pt x="658" y="653"/>
                    <a:pt x="654" y="653"/>
                  </a:cubicBezTo>
                  <a:moveTo>
                    <a:pt x="5356" y="653"/>
                  </a:moveTo>
                  <a:cubicBezTo>
                    <a:pt x="5351" y="653"/>
                    <a:pt x="5347" y="656"/>
                    <a:pt x="5347" y="661"/>
                  </a:cubicBezTo>
                  <a:cubicBezTo>
                    <a:pt x="5347" y="666"/>
                    <a:pt x="5351" y="669"/>
                    <a:pt x="5356" y="669"/>
                  </a:cubicBezTo>
                  <a:cubicBezTo>
                    <a:pt x="5360" y="669"/>
                    <a:pt x="5364" y="666"/>
                    <a:pt x="5364" y="661"/>
                  </a:cubicBezTo>
                  <a:cubicBezTo>
                    <a:pt x="5364" y="656"/>
                    <a:pt x="5360" y="653"/>
                    <a:pt x="5356" y="653"/>
                  </a:cubicBezTo>
                  <a:moveTo>
                    <a:pt x="784" y="651"/>
                  </a:moveTo>
                  <a:cubicBezTo>
                    <a:pt x="779" y="651"/>
                    <a:pt x="774" y="655"/>
                    <a:pt x="774" y="661"/>
                  </a:cubicBezTo>
                  <a:cubicBezTo>
                    <a:pt x="774" y="667"/>
                    <a:pt x="779" y="671"/>
                    <a:pt x="784" y="671"/>
                  </a:cubicBezTo>
                  <a:cubicBezTo>
                    <a:pt x="790" y="671"/>
                    <a:pt x="795" y="667"/>
                    <a:pt x="795" y="661"/>
                  </a:cubicBezTo>
                  <a:cubicBezTo>
                    <a:pt x="795" y="655"/>
                    <a:pt x="790" y="651"/>
                    <a:pt x="784" y="651"/>
                  </a:cubicBezTo>
                  <a:moveTo>
                    <a:pt x="5225" y="651"/>
                  </a:moveTo>
                  <a:cubicBezTo>
                    <a:pt x="5219" y="651"/>
                    <a:pt x="5215" y="655"/>
                    <a:pt x="5215" y="661"/>
                  </a:cubicBezTo>
                  <a:cubicBezTo>
                    <a:pt x="5215" y="667"/>
                    <a:pt x="5219" y="672"/>
                    <a:pt x="5225" y="672"/>
                  </a:cubicBezTo>
                  <a:cubicBezTo>
                    <a:pt x="5231" y="672"/>
                    <a:pt x="5236" y="667"/>
                    <a:pt x="5236" y="661"/>
                  </a:cubicBezTo>
                  <a:cubicBezTo>
                    <a:pt x="5236" y="655"/>
                    <a:pt x="5231" y="651"/>
                    <a:pt x="5225" y="651"/>
                  </a:cubicBezTo>
                  <a:moveTo>
                    <a:pt x="915" y="649"/>
                  </a:moveTo>
                  <a:cubicBezTo>
                    <a:pt x="908" y="649"/>
                    <a:pt x="903" y="654"/>
                    <a:pt x="903" y="661"/>
                  </a:cubicBezTo>
                  <a:cubicBezTo>
                    <a:pt x="903" y="668"/>
                    <a:pt x="908" y="673"/>
                    <a:pt x="915" y="673"/>
                  </a:cubicBezTo>
                  <a:cubicBezTo>
                    <a:pt x="922" y="673"/>
                    <a:pt x="927" y="668"/>
                    <a:pt x="927" y="661"/>
                  </a:cubicBezTo>
                  <a:cubicBezTo>
                    <a:pt x="927" y="654"/>
                    <a:pt x="922" y="649"/>
                    <a:pt x="915" y="649"/>
                  </a:cubicBezTo>
                  <a:moveTo>
                    <a:pt x="5095" y="649"/>
                  </a:moveTo>
                  <a:cubicBezTo>
                    <a:pt x="5088" y="649"/>
                    <a:pt x="5082" y="654"/>
                    <a:pt x="5082" y="661"/>
                  </a:cubicBezTo>
                  <a:cubicBezTo>
                    <a:pt x="5082" y="668"/>
                    <a:pt x="5088" y="673"/>
                    <a:pt x="5095" y="673"/>
                  </a:cubicBezTo>
                  <a:cubicBezTo>
                    <a:pt x="5101" y="673"/>
                    <a:pt x="5107" y="668"/>
                    <a:pt x="5107" y="661"/>
                  </a:cubicBezTo>
                  <a:cubicBezTo>
                    <a:pt x="5107" y="654"/>
                    <a:pt x="5101" y="649"/>
                    <a:pt x="5095" y="649"/>
                  </a:cubicBezTo>
                  <a:moveTo>
                    <a:pt x="1046" y="647"/>
                  </a:moveTo>
                  <a:cubicBezTo>
                    <a:pt x="1038" y="647"/>
                    <a:pt x="1032" y="653"/>
                    <a:pt x="1032" y="661"/>
                  </a:cubicBezTo>
                  <a:cubicBezTo>
                    <a:pt x="1032" y="669"/>
                    <a:pt x="1038" y="675"/>
                    <a:pt x="1046" y="675"/>
                  </a:cubicBezTo>
                  <a:cubicBezTo>
                    <a:pt x="1053" y="675"/>
                    <a:pt x="1059" y="669"/>
                    <a:pt x="1059" y="661"/>
                  </a:cubicBezTo>
                  <a:cubicBezTo>
                    <a:pt x="1059" y="653"/>
                    <a:pt x="1053" y="647"/>
                    <a:pt x="1046" y="647"/>
                  </a:cubicBezTo>
                  <a:moveTo>
                    <a:pt x="4964" y="647"/>
                  </a:moveTo>
                  <a:cubicBezTo>
                    <a:pt x="4956" y="647"/>
                    <a:pt x="4950" y="653"/>
                    <a:pt x="4950" y="661"/>
                  </a:cubicBezTo>
                  <a:cubicBezTo>
                    <a:pt x="4950" y="669"/>
                    <a:pt x="4956" y="675"/>
                    <a:pt x="4964" y="675"/>
                  </a:cubicBezTo>
                  <a:cubicBezTo>
                    <a:pt x="4972" y="675"/>
                    <a:pt x="4978" y="669"/>
                    <a:pt x="4978" y="661"/>
                  </a:cubicBezTo>
                  <a:cubicBezTo>
                    <a:pt x="4978" y="653"/>
                    <a:pt x="4972" y="647"/>
                    <a:pt x="4964" y="647"/>
                  </a:cubicBezTo>
                  <a:moveTo>
                    <a:pt x="1176" y="645"/>
                  </a:moveTo>
                  <a:cubicBezTo>
                    <a:pt x="1168" y="645"/>
                    <a:pt x="1160" y="652"/>
                    <a:pt x="1160" y="661"/>
                  </a:cubicBezTo>
                  <a:cubicBezTo>
                    <a:pt x="1160" y="670"/>
                    <a:pt x="1168" y="677"/>
                    <a:pt x="1176" y="677"/>
                  </a:cubicBezTo>
                  <a:cubicBezTo>
                    <a:pt x="1185" y="677"/>
                    <a:pt x="1192" y="670"/>
                    <a:pt x="1192" y="661"/>
                  </a:cubicBezTo>
                  <a:cubicBezTo>
                    <a:pt x="1192" y="652"/>
                    <a:pt x="1185" y="645"/>
                    <a:pt x="1176" y="645"/>
                  </a:cubicBezTo>
                  <a:moveTo>
                    <a:pt x="4833" y="645"/>
                  </a:moveTo>
                  <a:cubicBezTo>
                    <a:pt x="4825" y="645"/>
                    <a:pt x="4817" y="652"/>
                    <a:pt x="4817" y="661"/>
                  </a:cubicBezTo>
                  <a:cubicBezTo>
                    <a:pt x="4817" y="670"/>
                    <a:pt x="4825" y="677"/>
                    <a:pt x="4833" y="677"/>
                  </a:cubicBezTo>
                  <a:cubicBezTo>
                    <a:pt x="4842" y="677"/>
                    <a:pt x="4849" y="670"/>
                    <a:pt x="4849" y="661"/>
                  </a:cubicBezTo>
                  <a:cubicBezTo>
                    <a:pt x="4849" y="652"/>
                    <a:pt x="4842" y="645"/>
                    <a:pt x="4833" y="645"/>
                  </a:cubicBezTo>
                  <a:moveTo>
                    <a:pt x="1307" y="643"/>
                  </a:moveTo>
                  <a:cubicBezTo>
                    <a:pt x="1297" y="643"/>
                    <a:pt x="1289" y="651"/>
                    <a:pt x="1289" y="661"/>
                  </a:cubicBezTo>
                  <a:cubicBezTo>
                    <a:pt x="1289" y="671"/>
                    <a:pt x="1297" y="679"/>
                    <a:pt x="1307" y="679"/>
                  </a:cubicBezTo>
                  <a:cubicBezTo>
                    <a:pt x="1317" y="679"/>
                    <a:pt x="1325" y="671"/>
                    <a:pt x="1325" y="661"/>
                  </a:cubicBezTo>
                  <a:cubicBezTo>
                    <a:pt x="1325" y="651"/>
                    <a:pt x="1317" y="643"/>
                    <a:pt x="1307" y="643"/>
                  </a:cubicBezTo>
                  <a:moveTo>
                    <a:pt x="4703" y="643"/>
                  </a:moveTo>
                  <a:cubicBezTo>
                    <a:pt x="4693" y="643"/>
                    <a:pt x="4685" y="651"/>
                    <a:pt x="4685" y="661"/>
                  </a:cubicBezTo>
                  <a:cubicBezTo>
                    <a:pt x="4685" y="671"/>
                    <a:pt x="4693" y="679"/>
                    <a:pt x="4703" y="679"/>
                  </a:cubicBezTo>
                  <a:cubicBezTo>
                    <a:pt x="4713" y="679"/>
                    <a:pt x="4721" y="671"/>
                    <a:pt x="4721" y="661"/>
                  </a:cubicBezTo>
                  <a:cubicBezTo>
                    <a:pt x="4721" y="651"/>
                    <a:pt x="4713" y="643"/>
                    <a:pt x="4703" y="643"/>
                  </a:cubicBezTo>
                  <a:moveTo>
                    <a:pt x="1438" y="642"/>
                  </a:moveTo>
                  <a:cubicBezTo>
                    <a:pt x="1427" y="642"/>
                    <a:pt x="1418" y="650"/>
                    <a:pt x="1418" y="661"/>
                  </a:cubicBezTo>
                  <a:cubicBezTo>
                    <a:pt x="1418" y="672"/>
                    <a:pt x="1427" y="681"/>
                    <a:pt x="1438" y="681"/>
                  </a:cubicBezTo>
                  <a:cubicBezTo>
                    <a:pt x="1448" y="681"/>
                    <a:pt x="1457" y="672"/>
                    <a:pt x="1457" y="661"/>
                  </a:cubicBezTo>
                  <a:cubicBezTo>
                    <a:pt x="1457" y="650"/>
                    <a:pt x="1448" y="642"/>
                    <a:pt x="1438" y="642"/>
                  </a:cubicBezTo>
                  <a:moveTo>
                    <a:pt x="4572" y="641"/>
                  </a:moveTo>
                  <a:cubicBezTo>
                    <a:pt x="4561" y="641"/>
                    <a:pt x="4552" y="650"/>
                    <a:pt x="4552" y="661"/>
                  </a:cubicBezTo>
                  <a:cubicBezTo>
                    <a:pt x="4552" y="672"/>
                    <a:pt x="4561" y="681"/>
                    <a:pt x="4572" y="681"/>
                  </a:cubicBezTo>
                  <a:cubicBezTo>
                    <a:pt x="4583" y="681"/>
                    <a:pt x="4592" y="672"/>
                    <a:pt x="4592" y="661"/>
                  </a:cubicBezTo>
                  <a:cubicBezTo>
                    <a:pt x="4592" y="650"/>
                    <a:pt x="4583" y="641"/>
                    <a:pt x="4572" y="641"/>
                  </a:cubicBezTo>
                  <a:moveTo>
                    <a:pt x="1568" y="640"/>
                  </a:moveTo>
                  <a:cubicBezTo>
                    <a:pt x="1556" y="640"/>
                    <a:pt x="1547" y="649"/>
                    <a:pt x="1547" y="661"/>
                  </a:cubicBezTo>
                  <a:cubicBezTo>
                    <a:pt x="1547" y="673"/>
                    <a:pt x="1556" y="682"/>
                    <a:pt x="1568" y="682"/>
                  </a:cubicBezTo>
                  <a:cubicBezTo>
                    <a:pt x="1580" y="682"/>
                    <a:pt x="1590" y="673"/>
                    <a:pt x="1590" y="661"/>
                  </a:cubicBezTo>
                  <a:cubicBezTo>
                    <a:pt x="1590" y="649"/>
                    <a:pt x="1580" y="640"/>
                    <a:pt x="1568" y="640"/>
                  </a:cubicBezTo>
                  <a:moveTo>
                    <a:pt x="4441" y="639"/>
                  </a:moveTo>
                  <a:cubicBezTo>
                    <a:pt x="4429" y="639"/>
                    <a:pt x="4420" y="649"/>
                    <a:pt x="4420" y="661"/>
                  </a:cubicBezTo>
                  <a:cubicBezTo>
                    <a:pt x="4420" y="673"/>
                    <a:pt x="4429" y="683"/>
                    <a:pt x="4441" y="683"/>
                  </a:cubicBezTo>
                  <a:cubicBezTo>
                    <a:pt x="4453" y="683"/>
                    <a:pt x="4463" y="673"/>
                    <a:pt x="4463" y="661"/>
                  </a:cubicBezTo>
                  <a:cubicBezTo>
                    <a:pt x="4463" y="649"/>
                    <a:pt x="4453" y="639"/>
                    <a:pt x="4441" y="639"/>
                  </a:cubicBezTo>
                  <a:moveTo>
                    <a:pt x="1699" y="638"/>
                  </a:moveTo>
                  <a:cubicBezTo>
                    <a:pt x="1686" y="638"/>
                    <a:pt x="1676" y="648"/>
                    <a:pt x="1676" y="661"/>
                  </a:cubicBezTo>
                  <a:cubicBezTo>
                    <a:pt x="1676" y="674"/>
                    <a:pt x="1686" y="684"/>
                    <a:pt x="1699" y="684"/>
                  </a:cubicBezTo>
                  <a:cubicBezTo>
                    <a:pt x="1712" y="684"/>
                    <a:pt x="1722" y="674"/>
                    <a:pt x="1722" y="661"/>
                  </a:cubicBezTo>
                  <a:cubicBezTo>
                    <a:pt x="1722" y="648"/>
                    <a:pt x="1712" y="638"/>
                    <a:pt x="1699" y="638"/>
                  </a:cubicBezTo>
                  <a:moveTo>
                    <a:pt x="4311" y="638"/>
                  </a:moveTo>
                  <a:cubicBezTo>
                    <a:pt x="4298" y="638"/>
                    <a:pt x="4288" y="648"/>
                    <a:pt x="4288" y="661"/>
                  </a:cubicBezTo>
                  <a:cubicBezTo>
                    <a:pt x="4288" y="674"/>
                    <a:pt x="4298" y="684"/>
                    <a:pt x="4311" y="684"/>
                  </a:cubicBezTo>
                  <a:cubicBezTo>
                    <a:pt x="4324" y="684"/>
                    <a:pt x="4334" y="674"/>
                    <a:pt x="4334" y="661"/>
                  </a:cubicBezTo>
                  <a:cubicBezTo>
                    <a:pt x="4334" y="648"/>
                    <a:pt x="4324" y="638"/>
                    <a:pt x="4311" y="638"/>
                  </a:cubicBezTo>
                  <a:moveTo>
                    <a:pt x="1829" y="636"/>
                  </a:moveTo>
                  <a:cubicBezTo>
                    <a:pt x="1816" y="636"/>
                    <a:pt x="1805" y="647"/>
                    <a:pt x="1805" y="661"/>
                  </a:cubicBezTo>
                  <a:cubicBezTo>
                    <a:pt x="1805" y="675"/>
                    <a:pt x="1816" y="686"/>
                    <a:pt x="1829" y="686"/>
                  </a:cubicBezTo>
                  <a:cubicBezTo>
                    <a:pt x="1843" y="686"/>
                    <a:pt x="1854" y="675"/>
                    <a:pt x="1854" y="661"/>
                  </a:cubicBezTo>
                  <a:cubicBezTo>
                    <a:pt x="1854" y="647"/>
                    <a:pt x="1843" y="636"/>
                    <a:pt x="1829" y="636"/>
                  </a:cubicBezTo>
                  <a:moveTo>
                    <a:pt x="4180" y="636"/>
                  </a:moveTo>
                  <a:cubicBezTo>
                    <a:pt x="4166" y="636"/>
                    <a:pt x="4155" y="647"/>
                    <a:pt x="4155" y="661"/>
                  </a:cubicBezTo>
                  <a:cubicBezTo>
                    <a:pt x="4155" y="675"/>
                    <a:pt x="4166" y="686"/>
                    <a:pt x="4180" y="686"/>
                  </a:cubicBezTo>
                  <a:cubicBezTo>
                    <a:pt x="4194" y="686"/>
                    <a:pt x="4205" y="675"/>
                    <a:pt x="4205" y="661"/>
                  </a:cubicBezTo>
                  <a:cubicBezTo>
                    <a:pt x="4205" y="647"/>
                    <a:pt x="4194" y="636"/>
                    <a:pt x="4180" y="636"/>
                  </a:cubicBezTo>
                  <a:moveTo>
                    <a:pt x="1960" y="635"/>
                  </a:moveTo>
                  <a:cubicBezTo>
                    <a:pt x="1945" y="635"/>
                    <a:pt x="1934" y="646"/>
                    <a:pt x="1934" y="661"/>
                  </a:cubicBezTo>
                  <a:cubicBezTo>
                    <a:pt x="1934" y="676"/>
                    <a:pt x="1945" y="688"/>
                    <a:pt x="1960" y="688"/>
                  </a:cubicBezTo>
                  <a:cubicBezTo>
                    <a:pt x="1975" y="688"/>
                    <a:pt x="1986" y="676"/>
                    <a:pt x="1986" y="661"/>
                  </a:cubicBezTo>
                  <a:cubicBezTo>
                    <a:pt x="1986" y="646"/>
                    <a:pt x="1975" y="635"/>
                    <a:pt x="1960" y="635"/>
                  </a:cubicBezTo>
                  <a:moveTo>
                    <a:pt x="4050" y="635"/>
                  </a:moveTo>
                  <a:cubicBezTo>
                    <a:pt x="4035" y="635"/>
                    <a:pt x="4023" y="646"/>
                    <a:pt x="4023" y="661"/>
                  </a:cubicBezTo>
                  <a:cubicBezTo>
                    <a:pt x="4023" y="676"/>
                    <a:pt x="4035" y="688"/>
                    <a:pt x="4050" y="688"/>
                  </a:cubicBezTo>
                  <a:cubicBezTo>
                    <a:pt x="4064" y="688"/>
                    <a:pt x="4076" y="676"/>
                    <a:pt x="4076" y="661"/>
                  </a:cubicBezTo>
                  <a:cubicBezTo>
                    <a:pt x="4076" y="646"/>
                    <a:pt x="4064" y="635"/>
                    <a:pt x="4050" y="635"/>
                  </a:cubicBezTo>
                  <a:moveTo>
                    <a:pt x="131" y="529"/>
                  </a:moveTo>
                  <a:cubicBezTo>
                    <a:pt x="131" y="529"/>
                    <a:pt x="130" y="530"/>
                    <a:pt x="130" y="530"/>
                  </a:cubicBezTo>
                  <a:cubicBezTo>
                    <a:pt x="130" y="531"/>
                    <a:pt x="131" y="532"/>
                    <a:pt x="131" y="532"/>
                  </a:cubicBezTo>
                  <a:cubicBezTo>
                    <a:pt x="132" y="532"/>
                    <a:pt x="133" y="531"/>
                    <a:pt x="133" y="530"/>
                  </a:cubicBezTo>
                  <a:cubicBezTo>
                    <a:pt x="133" y="530"/>
                    <a:pt x="132" y="529"/>
                    <a:pt x="131" y="529"/>
                  </a:cubicBezTo>
                  <a:moveTo>
                    <a:pt x="5878" y="529"/>
                  </a:moveTo>
                  <a:cubicBezTo>
                    <a:pt x="5877" y="529"/>
                    <a:pt x="5877" y="530"/>
                    <a:pt x="5877" y="530"/>
                  </a:cubicBezTo>
                  <a:cubicBezTo>
                    <a:pt x="5877" y="531"/>
                    <a:pt x="5877" y="532"/>
                    <a:pt x="5878" y="532"/>
                  </a:cubicBezTo>
                  <a:cubicBezTo>
                    <a:pt x="5879" y="532"/>
                    <a:pt x="5880" y="531"/>
                    <a:pt x="5880" y="530"/>
                  </a:cubicBezTo>
                  <a:cubicBezTo>
                    <a:pt x="5880" y="530"/>
                    <a:pt x="5879" y="529"/>
                    <a:pt x="5878" y="529"/>
                  </a:cubicBezTo>
                  <a:moveTo>
                    <a:pt x="262" y="527"/>
                  </a:moveTo>
                  <a:cubicBezTo>
                    <a:pt x="260" y="527"/>
                    <a:pt x="259" y="529"/>
                    <a:pt x="259" y="530"/>
                  </a:cubicBezTo>
                  <a:cubicBezTo>
                    <a:pt x="259" y="532"/>
                    <a:pt x="260" y="534"/>
                    <a:pt x="262" y="534"/>
                  </a:cubicBezTo>
                  <a:cubicBezTo>
                    <a:pt x="264" y="534"/>
                    <a:pt x="265" y="532"/>
                    <a:pt x="265" y="530"/>
                  </a:cubicBezTo>
                  <a:cubicBezTo>
                    <a:pt x="265" y="529"/>
                    <a:pt x="264" y="527"/>
                    <a:pt x="262" y="527"/>
                  </a:cubicBezTo>
                  <a:moveTo>
                    <a:pt x="5748" y="527"/>
                  </a:moveTo>
                  <a:cubicBezTo>
                    <a:pt x="5746" y="527"/>
                    <a:pt x="5744" y="529"/>
                    <a:pt x="5744" y="530"/>
                  </a:cubicBezTo>
                  <a:cubicBezTo>
                    <a:pt x="5744" y="532"/>
                    <a:pt x="5746" y="534"/>
                    <a:pt x="5748" y="534"/>
                  </a:cubicBezTo>
                  <a:cubicBezTo>
                    <a:pt x="5749" y="534"/>
                    <a:pt x="5751" y="532"/>
                    <a:pt x="5751" y="530"/>
                  </a:cubicBezTo>
                  <a:cubicBezTo>
                    <a:pt x="5751" y="529"/>
                    <a:pt x="5749" y="527"/>
                    <a:pt x="5748" y="527"/>
                  </a:cubicBezTo>
                  <a:moveTo>
                    <a:pt x="393" y="525"/>
                  </a:moveTo>
                  <a:cubicBezTo>
                    <a:pt x="390" y="525"/>
                    <a:pt x="388" y="528"/>
                    <a:pt x="388" y="530"/>
                  </a:cubicBezTo>
                  <a:cubicBezTo>
                    <a:pt x="388" y="533"/>
                    <a:pt x="390" y="536"/>
                    <a:pt x="393" y="536"/>
                  </a:cubicBezTo>
                  <a:cubicBezTo>
                    <a:pt x="395" y="536"/>
                    <a:pt x="398" y="533"/>
                    <a:pt x="398" y="530"/>
                  </a:cubicBezTo>
                  <a:cubicBezTo>
                    <a:pt x="398" y="528"/>
                    <a:pt x="395" y="525"/>
                    <a:pt x="393" y="525"/>
                  </a:cubicBezTo>
                  <a:moveTo>
                    <a:pt x="5617" y="525"/>
                  </a:moveTo>
                  <a:cubicBezTo>
                    <a:pt x="5614" y="525"/>
                    <a:pt x="5612" y="528"/>
                    <a:pt x="5612" y="530"/>
                  </a:cubicBezTo>
                  <a:cubicBezTo>
                    <a:pt x="5612" y="533"/>
                    <a:pt x="5614" y="536"/>
                    <a:pt x="5617" y="536"/>
                  </a:cubicBezTo>
                  <a:cubicBezTo>
                    <a:pt x="5620" y="536"/>
                    <a:pt x="5622" y="533"/>
                    <a:pt x="5622" y="530"/>
                  </a:cubicBezTo>
                  <a:cubicBezTo>
                    <a:pt x="5622" y="528"/>
                    <a:pt x="5620" y="525"/>
                    <a:pt x="5617" y="525"/>
                  </a:cubicBezTo>
                  <a:moveTo>
                    <a:pt x="523" y="524"/>
                  </a:moveTo>
                  <a:cubicBezTo>
                    <a:pt x="519" y="524"/>
                    <a:pt x="516" y="527"/>
                    <a:pt x="516" y="530"/>
                  </a:cubicBezTo>
                  <a:cubicBezTo>
                    <a:pt x="516" y="534"/>
                    <a:pt x="519" y="537"/>
                    <a:pt x="523" y="537"/>
                  </a:cubicBezTo>
                  <a:cubicBezTo>
                    <a:pt x="527" y="537"/>
                    <a:pt x="530" y="534"/>
                    <a:pt x="530" y="530"/>
                  </a:cubicBezTo>
                  <a:cubicBezTo>
                    <a:pt x="530" y="527"/>
                    <a:pt x="527" y="524"/>
                    <a:pt x="523" y="524"/>
                  </a:cubicBezTo>
                  <a:moveTo>
                    <a:pt x="5486" y="523"/>
                  </a:moveTo>
                  <a:cubicBezTo>
                    <a:pt x="5482" y="523"/>
                    <a:pt x="5479" y="526"/>
                    <a:pt x="5479" y="530"/>
                  </a:cubicBezTo>
                  <a:cubicBezTo>
                    <a:pt x="5479" y="534"/>
                    <a:pt x="5482" y="538"/>
                    <a:pt x="5486" y="538"/>
                  </a:cubicBezTo>
                  <a:cubicBezTo>
                    <a:pt x="5490" y="538"/>
                    <a:pt x="5494" y="534"/>
                    <a:pt x="5494" y="530"/>
                  </a:cubicBezTo>
                  <a:cubicBezTo>
                    <a:pt x="5494" y="526"/>
                    <a:pt x="5490" y="523"/>
                    <a:pt x="5486" y="523"/>
                  </a:cubicBezTo>
                  <a:moveTo>
                    <a:pt x="654" y="521"/>
                  </a:moveTo>
                  <a:cubicBezTo>
                    <a:pt x="649" y="521"/>
                    <a:pt x="645" y="525"/>
                    <a:pt x="645" y="530"/>
                  </a:cubicBezTo>
                  <a:cubicBezTo>
                    <a:pt x="645" y="535"/>
                    <a:pt x="649" y="540"/>
                    <a:pt x="654" y="540"/>
                  </a:cubicBezTo>
                  <a:cubicBezTo>
                    <a:pt x="659" y="540"/>
                    <a:pt x="663" y="535"/>
                    <a:pt x="663" y="530"/>
                  </a:cubicBezTo>
                  <a:cubicBezTo>
                    <a:pt x="663" y="525"/>
                    <a:pt x="659" y="521"/>
                    <a:pt x="654" y="521"/>
                  </a:cubicBezTo>
                  <a:moveTo>
                    <a:pt x="5356" y="521"/>
                  </a:moveTo>
                  <a:cubicBezTo>
                    <a:pt x="5351" y="521"/>
                    <a:pt x="5347" y="525"/>
                    <a:pt x="5347" y="530"/>
                  </a:cubicBezTo>
                  <a:cubicBezTo>
                    <a:pt x="5347" y="535"/>
                    <a:pt x="5351" y="540"/>
                    <a:pt x="5356" y="540"/>
                  </a:cubicBezTo>
                  <a:cubicBezTo>
                    <a:pt x="5361" y="540"/>
                    <a:pt x="5365" y="535"/>
                    <a:pt x="5365" y="530"/>
                  </a:cubicBezTo>
                  <a:cubicBezTo>
                    <a:pt x="5365" y="525"/>
                    <a:pt x="5361" y="521"/>
                    <a:pt x="5356" y="521"/>
                  </a:cubicBezTo>
                  <a:moveTo>
                    <a:pt x="784" y="520"/>
                  </a:moveTo>
                  <a:cubicBezTo>
                    <a:pt x="778" y="520"/>
                    <a:pt x="774" y="524"/>
                    <a:pt x="774" y="530"/>
                  </a:cubicBezTo>
                  <a:cubicBezTo>
                    <a:pt x="774" y="536"/>
                    <a:pt x="778" y="541"/>
                    <a:pt x="784" y="541"/>
                  </a:cubicBezTo>
                  <a:cubicBezTo>
                    <a:pt x="790" y="541"/>
                    <a:pt x="795" y="536"/>
                    <a:pt x="795" y="530"/>
                  </a:cubicBezTo>
                  <a:cubicBezTo>
                    <a:pt x="795" y="524"/>
                    <a:pt x="790" y="520"/>
                    <a:pt x="784" y="520"/>
                  </a:cubicBezTo>
                  <a:moveTo>
                    <a:pt x="5225" y="520"/>
                  </a:moveTo>
                  <a:cubicBezTo>
                    <a:pt x="5219" y="520"/>
                    <a:pt x="5214" y="524"/>
                    <a:pt x="5214" y="530"/>
                  </a:cubicBezTo>
                  <a:cubicBezTo>
                    <a:pt x="5214" y="536"/>
                    <a:pt x="5219" y="541"/>
                    <a:pt x="5225" y="541"/>
                  </a:cubicBezTo>
                  <a:cubicBezTo>
                    <a:pt x="5231" y="541"/>
                    <a:pt x="5236" y="536"/>
                    <a:pt x="5236" y="530"/>
                  </a:cubicBezTo>
                  <a:cubicBezTo>
                    <a:pt x="5236" y="524"/>
                    <a:pt x="5231" y="520"/>
                    <a:pt x="5225" y="520"/>
                  </a:cubicBezTo>
                  <a:moveTo>
                    <a:pt x="915" y="518"/>
                  </a:moveTo>
                  <a:cubicBezTo>
                    <a:pt x="908" y="518"/>
                    <a:pt x="902" y="523"/>
                    <a:pt x="902" y="530"/>
                  </a:cubicBezTo>
                  <a:cubicBezTo>
                    <a:pt x="902" y="537"/>
                    <a:pt x="908" y="543"/>
                    <a:pt x="915" y="543"/>
                  </a:cubicBezTo>
                  <a:cubicBezTo>
                    <a:pt x="922" y="543"/>
                    <a:pt x="928" y="537"/>
                    <a:pt x="928" y="530"/>
                  </a:cubicBezTo>
                  <a:cubicBezTo>
                    <a:pt x="928" y="523"/>
                    <a:pt x="922" y="518"/>
                    <a:pt x="915" y="518"/>
                  </a:cubicBezTo>
                  <a:moveTo>
                    <a:pt x="5095" y="517"/>
                  </a:moveTo>
                  <a:cubicBezTo>
                    <a:pt x="5087" y="517"/>
                    <a:pt x="5081" y="523"/>
                    <a:pt x="5081" y="530"/>
                  </a:cubicBezTo>
                  <a:cubicBezTo>
                    <a:pt x="5081" y="538"/>
                    <a:pt x="5087" y="544"/>
                    <a:pt x="5095" y="544"/>
                  </a:cubicBezTo>
                  <a:cubicBezTo>
                    <a:pt x="5102" y="544"/>
                    <a:pt x="5108" y="538"/>
                    <a:pt x="5108" y="530"/>
                  </a:cubicBezTo>
                  <a:cubicBezTo>
                    <a:pt x="5108" y="523"/>
                    <a:pt x="5102" y="517"/>
                    <a:pt x="5095" y="517"/>
                  </a:cubicBezTo>
                  <a:moveTo>
                    <a:pt x="1046" y="516"/>
                  </a:moveTo>
                  <a:cubicBezTo>
                    <a:pt x="1038" y="516"/>
                    <a:pt x="1031" y="522"/>
                    <a:pt x="1031" y="530"/>
                  </a:cubicBezTo>
                  <a:cubicBezTo>
                    <a:pt x="1031" y="538"/>
                    <a:pt x="1038" y="545"/>
                    <a:pt x="1046" y="545"/>
                  </a:cubicBezTo>
                  <a:cubicBezTo>
                    <a:pt x="1054" y="545"/>
                    <a:pt x="1060" y="538"/>
                    <a:pt x="1060" y="530"/>
                  </a:cubicBezTo>
                  <a:cubicBezTo>
                    <a:pt x="1060" y="522"/>
                    <a:pt x="1054" y="516"/>
                    <a:pt x="1046" y="516"/>
                  </a:cubicBezTo>
                  <a:moveTo>
                    <a:pt x="4964" y="516"/>
                  </a:moveTo>
                  <a:cubicBezTo>
                    <a:pt x="4956" y="516"/>
                    <a:pt x="4949" y="522"/>
                    <a:pt x="4949" y="530"/>
                  </a:cubicBezTo>
                  <a:cubicBezTo>
                    <a:pt x="4949" y="539"/>
                    <a:pt x="4956" y="545"/>
                    <a:pt x="4964" y="545"/>
                  </a:cubicBezTo>
                  <a:cubicBezTo>
                    <a:pt x="4972" y="545"/>
                    <a:pt x="4979" y="539"/>
                    <a:pt x="4979" y="530"/>
                  </a:cubicBezTo>
                  <a:cubicBezTo>
                    <a:pt x="4979" y="522"/>
                    <a:pt x="4972" y="516"/>
                    <a:pt x="4964" y="516"/>
                  </a:cubicBezTo>
                  <a:moveTo>
                    <a:pt x="1176" y="514"/>
                  </a:moveTo>
                  <a:cubicBezTo>
                    <a:pt x="1167" y="514"/>
                    <a:pt x="1160" y="521"/>
                    <a:pt x="1160" y="530"/>
                  </a:cubicBezTo>
                  <a:cubicBezTo>
                    <a:pt x="1160" y="540"/>
                    <a:pt x="1167" y="547"/>
                    <a:pt x="1176" y="547"/>
                  </a:cubicBezTo>
                  <a:cubicBezTo>
                    <a:pt x="1186" y="547"/>
                    <a:pt x="1193" y="540"/>
                    <a:pt x="1193" y="530"/>
                  </a:cubicBezTo>
                  <a:cubicBezTo>
                    <a:pt x="1193" y="521"/>
                    <a:pt x="1186" y="514"/>
                    <a:pt x="1176" y="514"/>
                  </a:cubicBezTo>
                  <a:moveTo>
                    <a:pt x="4833" y="513"/>
                  </a:moveTo>
                  <a:cubicBezTo>
                    <a:pt x="4824" y="513"/>
                    <a:pt x="4816" y="521"/>
                    <a:pt x="4816" y="530"/>
                  </a:cubicBezTo>
                  <a:cubicBezTo>
                    <a:pt x="4816" y="540"/>
                    <a:pt x="4824" y="547"/>
                    <a:pt x="4833" y="547"/>
                  </a:cubicBezTo>
                  <a:cubicBezTo>
                    <a:pt x="4843" y="547"/>
                    <a:pt x="4850" y="540"/>
                    <a:pt x="4850" y="530"/>
                  </a:cubicBezTo>
                  <a:cubicBezTo>
                    <a:pt x="4850" y="521"/>
                    <a:pt x="4843" y="513"/>
                    <a:pt x="4833" y="513"/>
                  </a:cubicBezTo>
                  <a:moveTo>
                    <a:pt x="1307" y="512"/>
                  </a:moveTo>
                  <a:cubicBezTo>
                    <a:pt x="1297" y="512"/>
                    <a:pt x="1288" y="520"/>
                    <a:pt x="1288" y="530"/>
                  </a:cubicBezTo>
                  <a:cubicBezTo>
                    <a:pt x="1288" y="541"/>
                    <a:pt x="1297" y="549"/>
                    <a:pt x="1307" y="549"/>
                  </a:cubicBezTo>
                  <a:cubicBezTo>
                    <a:pt x="1317" y="549"/>
                    <a:pt x="1325" y="541"/>
                    <a:pt x="1325" y="530"/>
                  </a:cubicBezTo>
                  <a:cubicBezTo>
                    <a:pt x="1325" y="520"/>
                    <a:pt x="1317" y="512"/>
                    <a:pt x="1307" y="512"/>
                  </a:cubicBezTo>
                  <a:moveTo>
                    <a:pt x="4703" y="512"/>
                  </a:moveTo>
                  <a:cubicBezTo>
                    <a:pt x="4692" y="512"/>
                    <a:pt x="4684" y="520"/>
                    <a:pt x="4684" y="530"/>
                  </a:cubicBezTo>
                  <a:cubicBezTo>
                    <a:pt x="4684" y="541"/>
                    <a:pt x="4692" y="549"/>
                    <a:pt x="4703" y="549"/>
                  </a:cubicBezTo>
                  <a:cubicBezTo>
                    <a:pt x="4713" y="549"/>
                    <a:pt x="4722" y="541"/>
                    <a:pt x="4722" y="530"/>
                  </a:cubicBezTo>
                  <a:cubicBezTo>
                    <a:pt x="4722" y="520"/>
                    <a:pt x="4713" y="512"/>
                    <a:pt x="4703" y="512"/>
                  </a:cubicBezTo>
                  <a:moveTo>
                    <a:pt x="1438" y="510"/>
                  </a:moveTo>
                  <a:cubicBezTo>
                    <a:pt x="1426" y="510"/>
                    <a:pt x="1417" y="519"/>
                    <a:pt x="1417" y="530"/>
                  </a:cubicBezTo>
                  <a:cubicBezTo>
                    <a:pt x="1417" y="542"/>
                    <a:pt x="1426" y="551"/>
                    <a:pt x="1438" y="551"/>
                  </a:cubicBezTo>
                  <a:cubicBezTo>
                    <a:pt x="1449" y="551"/>
                    <a:pt x="1458" y="542"/>
                    <a:pt x="1458" y="530"/>
                  </a:cubicBezTo>
                  <a:cubicBezTo>
                    <a:pt x="1458" y="519"/>
                    <a:pt x="1449" y="510"/>
                    <a:pt x="1438" y="510"/>
                  </a:cubicBezTo>
                  <a:moveTo>
                    <a:pt x="4572" y="510"/>
                  </a:moveTo>
                  <a:cubicBezTo>
                    <a:pt x="4561" y="510"/>
                    <a:pt x="4551" y="519"/>
                    <a:pt x="4551" y="530"/>
                  </a:cubicBezTo>
                  <a:cubicBezTo>
                    <a:pt x="4551" y="542"/>
                    <a:pt x="4561" y="551"/>
                    <a:pt x="4572" y="551"/>
                  </a:cubicBezTo>
                  <a:cubicBezTo>
                    <a:pt x="4583" y="551"/>
                    <a:pt x="4593" y="542"/>
                    <a:pt x="4593" y="530"/>
                  </a:cubicBezTo>
                  <a:cubicBezTo>
                    <a:pt x="4593" y="519"/>
                    <a:pt x="4583" y="510"/>
                    <a:pt x="4572" y="510"/>
                  </a:cubicBezTo>
                  <a:moveTo>
                    <a:pt x="1568" y="508"/>
                  </a:moveTo>
                  <a:cubicBezTo>
                    <a:pt x="1556" y="508"/>
                    <a:pt x="1546" y="518"/>
                    <a:pt x="1546" y="530"/>
                  </a:cubicBezTo>
                  <a:cubicBezTo>
                    <a:pt x="1546" y="543"/>
                    <a:pt x="1556" y="553"/>
                    <a:pt x="1568" y="553"/>
                  </a:cubicBezTo>
                  <a:cubicBezTo>
                    <a:pt x="1580" y="553"/>
                    <a:pt x="1590" y="543"/>
                    <a:pt x="1590" y="530"/>
                  </a:cubicBezTo>
                  <a:cubicBezTo>
                    <a:pt x="1590" y="518"/>
                    <a:pt x="1580" y="508"/>
                    <a:pt x="1568" y="508"/>
                  </a:cubicBezTo>
                  <a:moveTo>
                    <a:pt x="4441" y="508"/>
                  </a:moveTo>
                  <a:cubicBezTo>
                    <a:pt x="4429" y="508"/>
                    <a:pt x="4419" y="518"/>
                    <a:pt x="4419" y="530"/>
                  </a:cubicBezTo>
                  <a:cubicBezTo>
                    <a:pt x="4419" y="543"/>
                    <a:pt x="4429" y="553"/>
                    <a:pt x="4441" y="553"/>
                  </a:cubicBezTo>
                  <a:cubicBezTo>
                    <a:pt x="4454" y="553"/>
                    <a:pt x="4464" y="543"/>
                    <a:pt x="4464" y="530"/>
                  </a:cubicBezTo>
                  <a:cubicBezTo>
                    <a:pt x="4464" y="518"/>
                    <a:pt x="4454" y="508"/>
                    <a:pt x="4441" y="508"/>
                  </a:cubicBezTo>
                  <a:moveTo>
                    <a:pt x="1699" y="507"/>
                  </a:moveTo>
                  <a:cubicBezTo>
                    <a:pt x="1686" y="507"/>
                    <a:pt x="1675" y="517"/>
                    <a:pt x="1675" y="530"/>
                  </a:cubicBezTo>
                  <a:cubicBezTo>
                    <a:pt x="1675" y="544"/>
                    <a:pt x="1686" y="554"/>
                    <a:pt x="1699" y="554"/>
                  </a:cubicBezTo>
                  <a:cubicBezTo>
                    <a:pt x="1712" y="554"/>
                    <a:pt x="1723" y="544"/>
                    <a:pt x="1723" y="530"/>
                  </a:cubicBezTo>
                  <a:cubicBezTo>
                    <a:pt x="1723" y="517"/>
                    <a:pt x="1712" y="507"/>
                    <a:pt x="1699" y="507"/>
                  </a:cubicBezTo>
                  <a:moveTo>
                    <a:pt x="4311" y="506"/>
                  </a:moveTo>
                  <a:cubicBezTo>
                    <a:pt x="4297" y="506"/>
                    <a:pt x="4287" y="517"/>
                    <a:pt x="4287" y="530"/>
                  </a:cubicBezTo>
                  <a:cubicBezTo>
                    <a:pt x="4287" y="544"/>
                    <a:pt x="4297" y="555"/>
                    <a:pt x="4311" y="555"/>
                  </a:cubicBezTo>
                  <a:cubicBezTo>
                    <a:pt x="4324" y="555"/>
                    <a:pt x="4335" y="544"/>
                    <a:pt x="4335" y="530"/>
                  </a:cubicBezTo>
                  <a:cubicBezTo>
                    <a:pt x="4335" y="517"/>
                    <a:pt x="4324" y="506"/>
                    <a:pt x="4311" y="506"/>
                  </a:cubicBezTo>
                  <a:moveTo>
                    <a:pt x="1829" y="505"/>
                  </a:moveTo>
                  <a:cubicBezTo>
                    <a:pt x="1815" y="505"/>
                    <a:pt x="1804" y="516"/>
                    <a:pt x="1804" y="530"/>
                  </a:cubicBezTo>
                  <a:cubicBezTo>
                    <a:pt x="1804" y="545"/>
                    <a:pt x="1815" y="556"/>
                    <a:pt x="1829" y="556"/>
                  </a:cubicBezTo>
                  <a:cubicBezTo>
                    <a:pt x="1844" y="556"/>
                    <a:pt x="1855" y="545"/>
                    <a:pt x="1855" y="530"/>
                  </a:cubicBezTo>
                  <a:cubicBezTo>
                    <a:pt x="1855" y="516"/>
                    <a:pt x="1844" y="505"/>
                    <a:pt x="1829" y="505"/>
                  </a:cubicBezTo>
                  <a:moveTo>
                    <a:pt x="4180" y="504"/>
                  </a:moveTo>
                  <a:cubicBezTo>
                    <a:pt x="4166" y="504"/>
                    <a:pt x="4154" y="516"/>
                    <a:pt x="4154" y="530"/>
                  </a:cubicBezTo>
                  <a:cubicBezTo>
                    <a:pt x="4154" y="545"/>
                    <a:pt x="4166" y="557"/>
                    <a:pt x="4180" y="557"/>
                  </a:cubicBezTo>
                  <a:cubicBezTo>
                    <a:pt x="4195" y="557"/>
                    <a:pt x="4206" y="545"/>
                    <a:pt x="4206" y="530"/>
                  </a:cubicBezTo>
                  <a:cubicBezTo>
                    <a:pt x="4206" y="516"/>
                    <a:pt x="4195" y="504"/>
                    <a:pt x="4180" y="504"/>
                  </a:cubicBezTo>
                  <a:moveTo>
                    <a:pt x="1960" y="503"/>
                  </a:moveTo>
                  <a:cubicBezTo>
                    <a:pt x="1945" y="503"/>
                    <a:pt x="1932" y="515"/>
                    <a:pt x="1932" y="530"/>
                  </a:cubicBezTo>
                  <a:cubicBezTo>
                    <a:pt x="1932" y="546"/>
                    <a:pt x="1945" y="558"/>
                    <a:pt x="1960" y="558"/>
                  </a:cubicBezTo>
                  <a:cubicBezTo>
                    <a:pt x="1975" y="558"/>
                    <a:pt x="1987" y="546"/>
                    <a:pt x="1987" y="530"/>
                  </a:cubicBezTo>
                  <a:cubicBezTo>
                    <a:pt x="1987" y="515"/>
                    <a:pt x="1975" y="503"/>
                    <a:pt x="1960" y="503"/>
                  </a:cubicBezTo>
                  <a:moveTo>
                    <a:pt x="4050" y="503"/>
                  </a:moveTo>
                  <a:cubicBezTo>
                    <a:pt x="4034" y="503"/>
                    <a:pt x="4022" y="515"/>
                    <a:pt x="4022" y="530"/>
                  </a:cubicBezTo>
                  <a:cubicBezTo>
                    <a:pt x="4022" y="546"/>
                    <a:pt x="4034" y="558"/>
                    <a:pt x="4050" y="558"/>
                  </a:cubicBezTo>
                  <a:cubicBezTo>
                    <a:pt x="4065" y="558"/>
                    <a:pt x="4078" y="546"/>
                    <a:pt x="4078" y="530"/>
                  </a:cubicBezTo>
                  <a:cubicBezTo>
                    <a:pt x="4078" y="515"/>
                    <a:pt x="4065" y="503"/>
                    <a:pt x="4050" y="503"/>
                  </a:cubicBezTo>
                  <a:moveTo>
                    <a:pt x="131" y="398"/>
                  </a:moveTo>
                  <a:cubicBezTo>
                    <a:pt x="131" y="398"/>
                    <a:pt x="130" y="399"/>
                    <a:pt x="130" y="400"/>
                  </a:cubicBezTo>
                  <a:cubicBezTo>
                    <a:pt x="130" y="401"/>
                    <a:pt x="131" y="401"/>
                    <a:pt x="131" y="401"/>
                  </a:cubicBezTo>
                  <a:cubicBezTo>
                    <a:pt x="132" y="401"/>
                    <a:pt x="133" y="401"/>
                    <a:pt x="133" y="400"/>
                  </a:cubicBezTo>
                  <a:cubicBezTo>
                    <a:pt x="133" y="399"/>
                    <a:pt x="132" y="398"/>
                    <a:pt x="131" y="398"/>
                  </a:cubicBezTo>
                  <a:moveTo>
                    <a:pt x="5878" y="398"/>
                  </a:moveTo>
                  <a:cubicBezTo>
                    <a:pt x="5877" y="398"/>
                    <a:pt x="5876" y="399"/>
                    <a:pt x="5876" y="400"/>
                  </a:cubicBezTo>
                  <a:cubicBezTo>
                    <a:pt x="5876" y="401"/>
                    <a:pt x="5877" y="402"/>
                    <a:pt x="5878" y="402"/>
                  </a:cubicBezTo>
                  <a:cubicBezTo>
                    <a:pt x="5879" y="402"/>
                    <a:pt x="5880" y="401"/>
                    <a:pt x="5880" y="400"/>
                  </a:cubicBezTo>
                  <a:cubicBezTo>
                    <a:pt x="5880" y="399"/>
                    <a:pt x="5879" y="398"/>
                    <a:pt x="5878" y="398"/>
                  </a:cubicBezTo>
                  <a:moveTo>
                    <a:pt x="262" y="396"/>
                  </a:moveTo>
                  <a:cubicBezTo>
                    <a:pt x="260" y="396"/>
                    <a:pt x="258" y="398"/>
                    <a:pt x="258" y="400"/>
                  </a:cubicBezTo>
                  <a:cubicBezTo>
                    <a:pt x="258" y="402"/>
                    <a:pt x="260" y="403"/>
                    <a:pt x="262" y="403"/>
                  </a:cubicBezTo>
                  <a:cubicBezTo>
                    <a:pt x="264" y="403"/>
                    <a:pt x="266" y="402"/>
                    <a:pt x="266" y="400"/>
                  </a:cubicBezTo>
                  <a:cubicBezTo>
                    <a:pt x="266" y="398"/>
                    <a:pt x="264" y="396"/>
                    <a:pt x="262" y="396"/>
                  </a:cubicBezTo>
                  <a:moveTo>
                    <a:pt x="5748" y="396"/>
                  </a:moveTo>
                  <a:cubicBezTo>
                    <a:pt x="5746" y="396"/>
                    <a:pt x="5744" y="398"/>
                    <a:pt x="5744" y="400"/>
                  </a:cubicBezTo>
                  <a:cubicBezTo>
                    <a:pt x="5744" y="402"/>
                    <a:pt x="5746" y="403"/>
                    <a:pt x="5748" y="403"/>
                  </a:cubicBezTo>
                  <a:cubicBezTo>
                    <a:pt x="5750" y="403"/>
                    <a:pt x="5751" y="402"/>
                    <a:pt x="5751" y="400"/>
                  </a:cubicBezTo>
                  <a:cubicBezTo>
                    <a:pt x="5751" y="398"/>
                    <a:pt x="5750" y="396"/>
                    <a:pt x="5748" y="396"/>
                  </a:cubicBezTo>
                  <a:moveTo>
                    <a:pt x="393" y="394"/>
                  </a:moveTo>
                  <a:cubicBezTo>
                    <a:pt x="390" y="394"/>
                    <a:pt x="387" y="397"/>
                    <a:pt x="387" y="400"/>
                  </a:cubicBezTo>
                  <a:cubicBezTo>
                    <a:pt x="387" y="403"/>
                    <a:pt x="390" y="405"/>
                    <a:pt x="393" y="405"/>
                  </a:cubicBezTo>
                  <a:cubicBezTo>
                    <a:pt x="396" y="405"/>
                    <a:pt x="398" y="403"/>
                    <a:pt x="398" y="400"/>
                  </a:cubicBezTo>
                  <a:cubicBezTo>
                    <a:pt x="398" y="397"/>
                    <a:pt x="396" y="394"/>
                    <a:pt x="393" y="394"/>
                  </a:cubicBezTo>
                  <a:moveTo>
                    <a:pt x="5617" y="394"/>
                  </a:moveTo>
                  <a:cubicBezTo>
                    <a:pt x="5614" y="394"/>
                    <a:pt x="5611" y="397"/>
                    <a:pt x="5611" y="400"/>
                  </a:cubicBezTo>
                  <a:cubicBezTo>
                    <a:pt x="5611" y="403"/>
                    <a:pt x="5614" y="406"/>
                    <a:pt x="5617" y="406"/>
                  </a:cubicBezTo>
                  <a:cubicBezTo>
                    <a:pt x="5620" y="406"/>
                    <a:pt x="5623" y="403"/>
                    <a:pt x="5623" y="400"/>
                  </a:cubicBezTo>
                  <a:cubicBezTo>
                    <a:pt x="5623" y="397"/>
                    <a:pt x="5620" y="394"/>
                    <a:pt x="5617" y="394"/>
                  </a:cubicBezTo>
                  <a:moveTo>
                    <a:pt x="523" y="393"/>
                  </a:moveTo>
                  <a:cubicBezTo>
                    <a:pt x="519" y="393"/>
                    <a:pt x="516" y="396"/>
                    <a:pt x="516" y="400"/>
                  </a:cubicBezTo>
                  <a:cubicBezTo>
                    <a:pt x="516" y="404"/>
                    <a:pt x="519" y="407"/>
                    <a:pt x="523" y="407"/>
                  </a:cubicBezTo>
                  <a:cubicBezTo>
                    <a:pt x="527" y="407"/>
                    <a:pt x="531" y="404"/>
                    <a:pt x="531" y="400"/>
                  </a:cubicBezTo>
                  <a:cubicBezTo>
                    <a:pt x="531" y="396"/>
                    <a:pt x="527" y="393"/>
                    <a:pt x="523" y="393"/>
                  </a:cubicBezTo>
                  <a:moveTo>
                    <a:pt x="5486" y="392"/>
                  </a:moveTo>
                  <a:cubicBezTo>
                    <a:pt x="5482" y="392"/>
                    <a:pt x="5479" y="396"/>
                    <a:pt x="5479" y="400"/>
                  </a:cubicBezTo>
                  <a:cubicBezTo>
                    <a:pt x="5479" y="404"/>
                    <a:pt x="5482" y="407"/>
                    <a:pt x="5486" y="407"/>
                  </a:cubicBezTo>
                  <a:cubicBezTo>
                    <a:pt x="5491" y="407"/>
                    <a:pt x="5494" y="404"/>
                    <a:pt x="5494" y="400"/>
                  </a:cubicBezTo>
                  <a:cubicBezTo>
                    <a:pt x="5494" y="396"/>
                    <a:pt x="5491" y="392"/>
                    <a:pt x="5486" y="392"/>
                  </a:cubicBezTo>
                  <a:moveTo>
                    <a:pt x="654" y="390"/>
                  </a:moveTo>
                  <a:cubicBezTo>
                    <a:pt x="649" y="390"/>
                    <a:pt x="644" y="395"/>
                    <a:pt x="644" y="400"/>
                  </a:cubicBezTo>
                  <a:cubicBezTo>
                    <a:pt x="644" y="405"/>
                    <a:pt x="649" y="409"/>
                    <a:pt x="654" y="409"/>
                  </a:cubicBezTo>
                  <a:cubicBezTo>
                    <a:pt x="659" y="409"/>
                    <a:pt x="663" y="405"/>
                    <a:pt x="663" y="400"/>
                  </a:cubicBezTo>
                  <a:cubicBezTo>
                    <a:pt x="663" y="395"/>
                    <a:pt x="659" y="390"/>
                    <a:pt x="654" y="390"/>
                  </a:cubicBezTo>
                  <a:moveTo>
                    <a:pt x="5356" y="390"/>
                  </a:moveTo>
                  <a:cubicBezTo>
                    <a:pt x="5351" y="390"/>
                    <a:pt x="5346" y="395"/>
                    <a:pt x="5346" y="400"/>
                  </a:cubicBezTo>
                  <a:cubicBezTo>
                    <a:pt x="5346" y="405"/>
                    <a:pt x="5351" y="409"/>
                    <a:pt x="5356" y="409"/>
                  </a:cubicBezTo>
                  <a:cubicBezTo>
                    <a:pt x="5361" y="409"/>
                    <a:pt x="5365" y="405"/>
                    <a:pt x="5365" y="400"/>
                  </a:cubicBezTo>
                  <a:cubicBezTo>
                    <a:pt x="5365" y="395"/>
                    <a:pt x="5361" y="390"/>
                    <a:pt x="5356" y="390"/>
                  </a:cubicBezTo>
                  <a:moveTo>
                    <a:pt x="784" y="389"/>
                  </a:moveTo>
                  <a:cubicBezTo>
                    <a:pt x="778" y="389"/>
                    <a:pt x="773" y="394"/>
                    <a:pt x="773" y="400"/>
                  </a:cubicBezTo>
                  <a:cubicBezTo>
                    <a:pt x="773" y="406"/>
                    <a:pt x="778" y="411"/>
                    <a:pt x="784" y="411"/>
                  </a:cubicBezTo>
                  <a:cubicBezTo>
                    <a:pt x="791" y="411"/>
                    <a:pt x="796" y="406"/>
                    <a:pt x="796" y="400"/>
                  </a:cubicBezTo>
                  <a:cubicBezTo>
                    <a:pt x="796" y="394"/>
                    <a:pt x="791" y="389"/>
                    <a:pt x="784" y="389"/>
                  </a:cubicBezTo>
                  <a:moveTo>
                    <a:pt x="5225" y="388"/>
                  </a:moveTo>
                  <a:cubicBezTo>
                    <a:pt x="5219" y="388"/>
                    <a:pt x="5214" y="393"/>
                    <a:pt x="5214" y="400"/>
                  </a:cubicBezTo>
                  <a:cubicBezTo>
                    <a:pt x="5214" y="406"/>
                    <a:pt x="5219" y="411"/>
                    <a:pt x="5225" y="411"/>
                  </a:cubicBezTo>
                  <a:cubicBezTo>
                    <a:pt x="5232" y="411"/>
                    <a:pt x="5237" y="406"/>
                    <a:pt x="5237" y="400"/>
                  </a:cubicBezTo>
                  <a:cubicBezTo>
                    <a:pt x="5237" y="393"/>
                    <a:pt x="5232" y="388"/>
                    <a:pt x="5225" y="388"/>
                  </a:cubicBezTo>
                  <a:moveTo>
                    <a:pt x="915" y="386"/>
                  </a:moveTo>
                  <a:cubicBezTo>
                    <a:pt x="908" y="386"/>
                    <a:pt x="902" y="392"/>
                    <a:pt x="902" y="400"/>
                  </a:cubicBezTo>
                  <a:cubicBezTo>
                    <a:pt x="902" y="407"/>
                    <a:pt x="908" y="413"/>
                    <a:pt x="915" y="413"/>
                  </a:cubicBezTo>
                  <a:cubicBezTo>
                    <a:pt x="923" y="413"/>
                    <a:pt x="928" y="407"/>
                    <a:pt x="928" y="400"/>
                  </a:cubicBezTo>
                  <a:cubicBezTo>
                    <a:pt x="928" y="392"/>
                    <a:pt x="923" y="386"/>
                    <a:pt x="915" y="386"/>
                  </a:cubicBezTo>
                  <a:moveTo>
                    <a:pt x="5095" y="386"/>
                  </a:moveTo>
                  <a:cubicBezTo>
                    <a:pt x="5087" y="386"/>
                    <a:pt x="5081" y="392"/>
                    <a:pt x="5081" y="400"/>
                  </a:cubicBezTo>
                  <a:cubicBezTo>
                    <a:pt x="5081" y="407"/>
                    <a:pt x="5087" y="413"/>
                    <a:pt x="5095" y="413"/>
                  </a:cubicBezTo>
                  <a:cubicBezTo>
                    <a:pt x="5102" y="413"/>
                    <a:pt x="5108" y="407"/>
                    <a:pt x="5108" y="400"/>
                  </a:cubicBezTo>
                  <a:cubicBezTo>
                    <a:pt x="5108" y="392"/>
                    <a:pt x="5102" y="386"/>
                    <a:pt x="5095" y="386"/>
                  </a:cubicBezTo>
                  <a:moveTo>
                    <a:pt x="1046" y="385"/>
                  </a:moveTo>
                  <a:cubicBezTo>
                    <a:pt x="1037" y="385"/>
                    <a:pt x="1030" y="391"/>
                    <a:pt x="1030" y="400"/>
                  </a:cubicBezTo>
                  <a:cubicBezTo>
                    <a:pt x="1030" y="408"/>
                    <a:pt x="1037" y="415"/>
                    <a:pt x="1046" y="415"/>
                  </a:cubicBezTo>
                  <a:cubicBezTo>
                    <a:pt x="1054" y="415"/>
                    <a:pt x="1061" y="408"/>
                    <a:pt x="1061" y="400"/>
                  </a:cubicBezTo>
                  <a:cubicBezTo>
                    <a:pt x="1061" y="391"/>
                    <a:pt x="1054" y="385"/>
                    <a:pt x="1046" y="385"/>
                  </a:cubicBezTo>
                  <a:moveTo>
                    <a:pt x="4964" y="384"/>
                  </a:moveTo>
                  <a:cubicBezTo>
                    <a:pt x="4955" y="384"/>
                    <a:pt x="4948" y="391"/>
                    <a:pt x="4948" y="400"/>
                  </a:cubicBezTo>
                  <a:cubicBezTo>
                    <a:pt x="4948" y="408"/>
                    <a:pt x="4955" y="415"/>
                    <a:pt x="4964" y="415"/>
                  </a:cubicBezTo>
                  <a:cubicBezTo>
                    <a:pt x="4973" y="415"/>
                    <a:pt x="4979" y="408"/>
                    <a:pt x="4979" y="400"/>
                  </a:cubicBezTo>
                  <a:cubicBezTo>
                    <a:pt x="4979" y="391"/>
                    <a:pt x="4973" y="384"/>
                    <a:pt x="4964" y="384"/>
                  </a:cubicBezTo>
                  <a:moveTo>
                    <a:pt x="1176" y="382"/>
                  </a:moveTo>
                  <a:cubicBezTo>
                    <a:pt x="1167" y="382"/>
                    <a:pt x="1159" y="390"/>
                    <a:pt x="1159" y="400"/>
                  </a:cubicBezTo>
                  <a:cubicBezTo>
                    <a:pt x="1159" y="409"/>
                    <a:pt x="1167" y="417"/>
                    <a:pt x="1176" y="417"/>
                  </a:cubicBezTo>
                  <a:cubicBezTo>
                    <a:pt x="1186" y="417"/>
                    <a:pt x="1194" y="409"/>
                    <a:pt x="1194" y="400"/>
                  </a:cubicBezTo>
                  <a:cubicBezTo>
                    <a:pt x="1194" y="390"/>
                    <a:pt x="1186" y="382"/>
                    <a:pt x="1176" y="382"/>
                  </a:cubicBezTo>
                  <a:moveTo>
                    <a:pt x="4833" y="382"/>
                  </a:moveTo>
                  <a:cubicBezTo>
                    <a:pt x="4824" y="382"/>
                    <a:pt x="4816" y="390"/>
                    <a:pt x="4816" y="400"/>
                  </a:cubicBezTo>
                  <a:cubicBezTo>
                    <a:pt x="4816" y="409"/>
                    <a:pt x="4824" y="417"/>
                    <a:pt x="4833" y="417"/>
                  </a:cubicBezTo>
                  <a:cubicBezTo>
                    <a:pt x="4843" y="417"/>
                    <a:pt x="4851" y="409"/>
                    <a:pt x="4851" y="400"/>
                  </a:cubicBezTo>
                  <a:cubicBezTo>
                    <a:pt x="4851" y="390"/>
                    <a:pt x="4843" y="382"/>
                    <a:pt x="4833" y="382"/>
                  </a:cubicBezTo>
                  <a:moveTo>
                    <a:pt x="1307" y="381"/>
                  </a:moveTo>
                  <a:cubicBezTo>
                    <a:pt x="1296" y="381"/>
                    <a:pt x="1288" y="389"/>
                    <a:pt x="1288" y="400"/>
                  </a:cubicBezTo>
                  <a:cubicBezTo>
                    <a:pt x="1288" y="410"/>
                    <a:pt x="1296" y="419"/>
                    <a:pt x="1307" y="419"/>
                  </a:cubicBezTo>
                  <a:cubicBezTo>
                    <a:pt x="1318" y="419"/>
                    <a:pt x="1326" y="410"/>
                    <a:pt x="1326" y="400"/>
                  </a:cubicBezTo>
                  <a:cubicBezTo>
                    <a:pt x="1326" y="389"/>
                    <a:pt x="1318" y="381"/>
                    <a:pt x="1307" y="381"/>
                  </a:cubicBezTo>
                  <a:moveTo>
                    <a:pt x="4703" y="381"/>
                  </a:moveTo>
                  <a:cubicBezTo>
                    <a:pt x="4692" y="381"/>
                    <a:pt x="4683" y="389"/>
                    <a:pt x="4683" y="400"/>
                  </a:cubicBezTo>
                  <a:cubicBezTo>
                    <a:pt x="4683" y="410"/>
                    <a:pt x="4692" y="419"/>
                    <a:pt x="4703" y="419"/>
                  </a:cubicBezTo>
                  <a:cubicBezTo>
                    <a:pt x="4713" y="419"/>
                    <a:pt x="4722" y="410"/>
                    <a:pt x="4722" y="400"/>
                  </a:cubicBezTo>
                  <a:cubicBezTo>
                    <a:pt x="4722" y="389"/>
                    <a:pt x="4713" y="381"/>
                    <a:pt x="4703" y="381"/>
                  </a:cubicBezTo>
                  <a:moveTo>
                    <a:pt x="1438" y="379"/>
                  </a:moveTo>
                  <a:cubicBezTo>
                    <a:pt x="1426" y="379"/>
                    <a:pt x="1417" y="388"/>
                    <a:pt x="1417" y="400"/>
                  </a:cubicBezTo>
                  <a:cubicBezTo>
                    <a:pt x="1417" y="411"/>
                    <a:pt x="1426" y="421"/>
                    <a:pt x="1438" y="421"/>
                  </a:cubicBezTo>
                  <a:cubicBezTo>
                    <a:pt x="1449" y="421"/>
                    <a:pt x="1459" y="411"/>
                    <a:pt x="1459" y="400"/>
                  </a:cubicBezTo>
                  <a:cubicBezTo>
                    <a:pt x="1459" y="388"/>
                    <a:pt x="1449" y="379"/>
                    <a:pt x="1438" y="379"/>
                  </a:cubicBezTo>
                  <a:moveTo>
                    <a:pt x="4572" y="378"/>
                  </a:moveTo>
                  <a:cubicBezTo>
                    <a:pt x="4560" y="378"/>
                    <a:pt x="4551" y="388"/>
                    <a:pt x="4551" y="400"/>
                  </a:cubicBezTo>
                  <a:cubicBezTo>
                    <a:pt x="4551" y="412"/>
                    <a:pt x="4560" y="421"/>
                    <a:pt x="4572" y="421"/>
                  </a:cubicBezTo>
                  <a:cubicBezTo>
                    <a:pt x="4584" y="421"/>
                    <a:pt x="4593" y="412"/>
                    <a:pt x="4593" y="400"/>
                  </a:cubicBezTo>
                  <a:cubicBezTo>
                    <a:pt x="4593" y="388"/>
                    <a:pt x="4584" y="378"/>
                    <a:pt x="4572" y="378"/>
                  </a:cubicBezTo>
                  <a:moveTo>
                    <a:pt x="1568" y="377"/>
                  </a:moveTo>
                  <a:cubicBezTo>
                    <a:pt x="1556" y="377"/>
                    <a:pt x="1545" y="387"/>
                    <a:pt x="1545" y="400"/>
                  </a:cubicBezTo>
                  <a:cubicBezTo>
                    <a:pt x="1545" y="412"/>
                    <a:pt x="1556" y="423"/>
                    <a:pt x="1568" y="423"/>
                  </a:cubicBezTo>
                  <a:cubicBezTo>
                    <a:pt x="1581" y="423"/>
                    <a:pt x="1591" y="412"/>
                    <a:pt x="1591" y="400"/>
                  </a:cubicBezTo>
                  <a:cubicBezTo>
                    <a:pt x="1591" y="387"/>
                    <a:pt x="1581" y="377"/>
                    <a:pt x="1568" y="377"/>
                  </a:cubicBezTo>
                  <a:moveTo>
                    <a:pt x="4441" y="377"/>
                  </a:moveTo>
                  <a:cubicBezTo>
                    <a:pt x="4429" y="377"/>
                    <a:pt x="4418" y="387"/>
                    <a:pt x="4418" y="400"/>
                  </a:cubicBezTo>
                  <a:cubicBezTo>
                    <a:pt x="4418" y="413"/>
                    <a:pt x="4429" y="423"/>
                    <a:pt x="4441" y="423"/>
                  </a:cubicBezTo>
                  <a:cubicBezTo>
                    <a:pt x="4454" y="423"/>
                    <a:pt x="4465" y="413"/>
                    <a:pt x="4465" y="400"/>
                  </a:cubicBezTo>
                  <a:cubicBezTo>
                    <a:pt x="4465" y="387"/>
                    <a:pt x="4454" y="377"/>
                    <a:pt x="4441" y="377"/>
                  </a:cubicBezTo>
                  <a:moveTo>
                    <a:pt x="1699" y="375"/>
                  </a:moveTo>
                  <a:cubicBezTo>
                    <a:pt x="1685" y="375"/>
                    <a:pt x="1674" y="386"/>
                    <a:pt x="1674" y="400"/>
                  </a:cubicBezTo>
                  <a:cubicBezTo>
                    <a:pt x="1674" y="414"/>
                    <a:pt x="1685" y="425"/>
                    <a:pt x="1699" y="425"/>
                  </a:cubicBezTo>
                  <a:cubicBezTo>
                    <a:pt x="1713" y="425"/>
                    <a:pt x="1724" y="414"/>
                    <a:pt x="1724" y="400"/>
                  </a:cubicBezTo>
                  <a:cubicBezTo>
                    <a:pt x="1724" y="386"/>
                    <a:pt x="1713" y="375"/>
                    <a:pt x="1699" y="375"/>
                  </a:cubicBezTo>
                  <a:moveTo>
                    <a:pt x="4311" y="375"/>
                  </a:moveTo>
                  <a:cubicBezTo>
                    <a:pt x="4297" y="375"/>
                    <a:pt x="4286" y="386"/>
                    <a:pt x="4286" y="400"/>
                  </a:cubicBezTo>
                  <a:cubicBezTo>
                    <a:pt x="4286" y="414"/>
                    <a:pt x="4297" y="425"/>
                    <a:pt x="4311" y="425"/>
                  </a:cubicBezTo>
                  <a:cubicBezTo>
                    <a:pt x="4325" y="425"/>
                    <a:pt x="4336" y="414"/>
                    <a:pt x="4336" y="400"/>
                  </a:cubicBezTo>
                  <a:cubicBezTo>
                    <a:pt x="4336" y="386"/>
                    <a:pt x="4325" y="375"/>
                    <a:pt x="4311" y="375"/>
                  </a:cubicBezTo>
                  <a:moveTo>
                    <a:pt x="1829" y="373"/>
                  </a:moveTo>
                  <a:cubicBezTo>
                    <a:pt x="1815" y="373"/>
                    <a:pt x="1803" y="385"/>
                    <a:pt x="1803" y="400"/>
                  </a:cubicBezTo>
                  <a:cubicBezTo>
                    <a:pt x="1803" y="415"/>
                    <a:pt x="1815" y="427"/>
                    <a:pt x="1829" y="427"/>
                  </a:cubicBezTo>
                  <a:cubicBezTo>
                    <a:pt x="1844" y="427"/>
                    <a:pt x="1856" y="415"/>
                    <a:pt x="1856" y="400"/>
                  </a:cubicBezTo>
                  <a:cubicBezTo>
                    <a:pt x="1856" y="385"/>
                    <a:pt x="1844" y="373"/>
                    <a:pt x="1829" y="373"/>
                  </a:cubicBezTo>
                  <a:moveTo>
                    <a:pt x="4180" y="373"/>
                  </a:moveTo>
                  <a:cubicBezTo>
                    <a:pt x="4165" y="373"/>
                    <a:pt x="4153" y="385"/>
                    <a:pt x="4153" y="400"/>
                  </a:cubicBezTo>
                  <a:cubicBezTo>
                    <a:pt x="4153" y="415"/>
                    <a:pt x="4165" y="427"/>
                    <a:pt x="4180" y="427"/>
                  </a:cubicBezTo>
                  <a:cubicBezTo>
                    <a:pt x="4195" y="427"/>
                    <a:pt x="4207" y="415"/>
                    <a:pt x="4207" y="400"/>
                  </a:cubicBezTo>
                  <a:cubicBezTo>
                    <a:pt x="4207" y="385"/>
                    <a:pt x="4195" y="373"/>
                    <a:pt x="4180" y="373"/>
                  </a:cubicBezTo>
                  <a:moveTo>
                    <a:pt x="1960" y="371"/>
                  </a:moveTo>
                  <a:cubicBezTo>
                    <a:pt x="1944" y="371"/>
                    <a:pt x="1931" y="384"/>
                    <a:pt x="1931" y="400"/>
                  </a:cubicBezTo>
                  <a:cubicBezTo>
                    <a:pt x="1931" y="416"/>
                    <a:pt x="1944" y="428"/>
                    <a:pt x="1960" y="428"/>
                  </a:cubicBezTo>
                  <a:cubicBezTo>
                    <a:pt x="1976" y="428"/>
                    <a:pt x="1989" y="416"/>
                    <a:pt x="1989" y="400"/>
                  </a:cubicBezTo>
                  <a:cubicBezTo>
                    <a:pt x="1989" y="384"/>
                    <a:pt x="1976" y="371"/>
                    <a:pt x="1960" y="371"/>
                  </a:cubicBezTo>
                  <a:moveTo>
                    <a:pt x="4050" y="371"/>
                  </a:moveTo>
                  <a:cubicBezTo>
                    <a:pt x="4034" y="371"/>
                    <a:pt x="4021" y="384"/>
                    <a:pt x="4021" y="400"/>
                  </a:cubicBezTo>
                  <a:cubicBezTo>
                    <a:pt x="4021" y="416"/>
                    <a:pt x="4034" y="428"/>
                    <a:pt x="4050" y="428"/>
                  </a:cubicBezTo>
                  <a:cubicBezTo>
                    <a:pt x="4065" y="428"/>
                    <a:pt x="4078" y="416"/>
                    <a:pt x="4078" y="400"/>
                  </a:cubicBezTo>
                  <a:cubicBezTo>
                    <a:pt x="4078" y="384"/>
                    <a:pt x="4065" y="371"/>
                    <a:pt x="4050" y="371"/>
                  </a:cubicBezTo>
                  <a:moveTo>
                    <a:pt x="6009" y="269"/>
                  </a:moveTo>
                  <a:cubicBezTo>
                    <a:pt x="6008" y="269"/>
                    <a:pt x="6008" y="269"/>
                    <a:pt x="6008" y="269"/>
                  </a:cubicBezTo>
                  <a:cubicBezTo>
                    <a:pt x="6009" y="270"/>
                    <a:pt x="6009" y="270"/>
                    <a:pt x="6009" y="270"/>
                  </a:cubicBezTo>
                  <a:cubicBezTo>
                    <a:pt x="6009" y="269"/>
                    <a:pt x="6009" y="269"/>
                    <a:pt x="6009" y="269"/>
                  </a:cubicBezTo>
                  <a:cubicBezTo>
                    <a:pt x="6009" y="269"/>
                    <a:pt x="6009" y="269"/>
                    <a:pt x="6009" y="269"/>
                  </a:cubicBezTo>
                  <a:moveTo>
                    <a:pt x="131" y="267"/>
                  </a:moveTo>
                  <a:cubicBezTo>
                    <a:pt x="130" y="267"/>
                    <a:pt x="130" y="268"/>
                    <a:pt x="130" y="269"/>
                  </a:cubicBezTo>
                  <a:cubicBezTo>
                    <a:pt x="130" y="270"/>
                    <a:pt x="130" y="271"/>
                    <a:pt x="131" y="271"/>
                  </a:cubicBezTo>
                  <a:cubicBezTo>
                    <a:pt x="132" y="271"/>
                    <a:pt x="133" y="270"/>
                    <a:pt x="133" y="269"/>
                  </a:cubicBezTo>
                  <a:cubicBezTo>
                    <a:pt x="133" y="268"/>
                    <a:pt x="132" y="267"/>
                    <a:pt x="131" y="267"/>
                  </a:cubicBezTo>
                  <a:moveTo>
                    <a:pt x="5878" y="267"/>
                  </a:moveTo>
                  <a:cubicBezTo>
                    <a:pt x="5877" y="267"/>
                    <a:pt x="5876" y="268"/>
                    <a:pt x="5876" y="269"/>
                  </a:cubicBezTo>
                  <a:cubicBezTo>
                    <a:pt x="5876" y="270"/>
                    <a:pt x="5877" y="271"/>
                    <a:pt x="5878" y="271"/>
                  </a:cubicBezTo>
                  <a:cubicBezTo>
                    <a:pt x="5879" y="271"/>
                    <a:pt x="5880" y="270"/>
                    <a:pt x="5880" y="269"/>
                  </a:cubicBezTo>
                  <a:cubicBezTo>
                    <a:pt x="5880" y="268"/>
                    <a:pt x="5879" y="267"/>
                    <a:pt x="5878" y="267"/>
                  </a:cubicBezTo>
                  <a:moveTo>
                    <a:pt x="262" y="266"/>
                  </a:moveTo>
                  <a:cubicBezTo>
                    <a:pt x="260" y="266"/>
                    <a:pt x="258" y="267"/>
                    <a:pt x="258" y="269"/>
                  </a:cubicBezTo>
                  <a:cubicBezTo>
                    <a:pt x="258" y="271"/>
                    <a:pt x="260" y="273"/>
                    <a:pt x="262" y="273"/>
                  </a:cubicBezTo>
                  <a:cubicBezTo>
                    <a:pt x="264" y="273"/>
                    <a:pt x="266" y="271"/>
                    <a:pt x="266" y="269"/>
                  </a:cubicBezTo>
                  <a:cubicBezTo>
                    <a:pt x="266" y="267"/>
                    <a:pt x="264" y="266"/>
                    <a:pt x="262" y="266"/>
                  </a:cubicBezTo>
                  <a:moveTo>
                    <a:pt x="5748" y="265"/>
                  </a:moveTo>
                  <a:cubicBezTo>
                    <a:pt x="5745" y="265"/>
                    <a:pt x="5744" y="267"/>
                    <a:pt x="5744" y="269"/>
                  </a:cubicBezTo>
                  <a:cubicBezTo>
                    <a:pt x="5744" y="271"/>
                    <a:pt x="5745" y="273"/>
                    <a:pt x="5748" y="273"/>
                  </a:cubicBezTo>
                  <a:cubicBezTo>
                    <a:pt x="5750" y="273"/>
                    <a:pt x="5752" y="271"/>
                    <a:pt x="5752" y="269"/>
                  </a:cubicBezTo>
                  <a:cubicBezTo>
                    <a:pt x="5752" y="267"/>
                    <a:pt x="5750" y="265"/>
                    <a:pt x="5748" y="265"/>
                  </a:cubicBezTo>
                  <a:moveTo>
                    <a:pt x="393" y="263"/>
                  </a:moveTo>
                  <a:cubicBezTo>
                    <a:pt x="389" y="263"/>
                    <a:pt x="387" y="266"/>
                    <a:pt x="387" y="269"/>
                  </a:cubicBezTo>
                  <a:cubicBezTo>
                    <a:pt x="387" y="272"/>
                    <a:pt x="389" y="275"/>
                    <a:pt x="393" y="275"/>
                  </a:cubicBezTo>
                  <a:cubicBezTo>
                    <a:pt x="396" y="275"/>
                    <a:pt x="398" y="272"/>
                    <a:pt x="398" y="269"/>
                  </a:cubicBezTo>
                  <a:cubicBezTo>
                    <a:pt x="398" y="266"/>
                    <a:pt x="396" y="263"/>
                    <a:pt x="393" y="263"/>
                  </a:cubicBezTo>
                  <a:moveTo>
                    <a:pt x="5617" y="263"/>
                  </a:moveTo>
                  <a:cubicBezTo>
                    <a:pt x="5614" y="263"/>
                    <a:pt x="5611" y="266"/>
                    <a:pt x="5611" y="269"/>
                  </a:cubicBezTo>
                  <a:cubicBezTo>
                    <a:pt x="5611" y="273"/>
                    <a:pt x="5614" y="275"/>
                    <a:pt x="5617" y="275"/>
                  </a:cubicBezTo>
                  <a:cubicBezTo>
                    <a:pt x="5620" y="275"/>
                    <a:pt x="5623" y="273"/>
                    <a:pt x="5623" y="269"/>
                  </a:cubicBezTo>
                  <a:cubicBezTo>
                    <a:pt x="5623" y="266"/>
                    <a:pt x="5620" y="263"/>
                    <a:pt x="5617" y="263"/>
                  </a:cubicBezTo>
                  <a:moveTo>
                    <a:pt x="523" y="262"/>
                  </a:moveTo>
                  <a:cubicBezTo>
                    <a:pt x="519" y="262"/>
                    <a:pt x="516" y="265"/>
                    <a:pt x="516" y="269"/>
                  </a:cubicBezTo>
                  <a:cubicBezTo>
                    <a:pt x="516" y="273"/>
                    <a:pt x="519" y="277"/>
                    <a:pt x="523" y="277"/>
                  </a:cubicBezTo>
                  <a:cubicBezTo>
                    <a:pt x="527" y="277"/>
                    <a:pt x="531" y="273"/>
                    <a:pt x="531" y="269"/>
                  </a:cubicBezTo>
                  <a:cubicBezTo>
                    <a:pt x="531" y="265"/>
                    <a:pt x="527" y="262"/>
                    <a:pt x="523" y="262"/>
                  </a:cubicBezTo>
                  <a:moveTo>
                    <a:pt x="5486" y="261"/>
                  </a:moveTo>
                  <a:cubicBezTo>
                    <a:pt x="5482" y="261"/>
                    <a:pt x="5478" y="265"/>
                    <a:pt x="5478" y="269"/>
                  </a:cubicBezTo>
                  <a:cubicBezTo>
                    <a:pt x="5478" y="274"/>
                    <a:pt x="5482" y="277"/>
                    <a:pt x="5486" y="277"/>
                  </a:cubicBezTo>
                  <a:cubicBezTo>
                    <a:pt x="5491" y="277"/>
                    <a:pt x="5494" y="274"/>
                    <a:pt x="5494" y="269"/>
                  </a:cubicBezTo>
                  <a:cubicBezTo>
                    <a:pt x="5494" y="265"/>
                    <a:pt x="5491" y="261"/>
                    <a:pt x="5486" y="261"/>
                  </a:cubicBezTo>
                  <a:moveTo>
                    <a:pt x="654" y="259"/>
                  </a:moveTo>
                  <a:cubicBezTo>
                    <a:pt x="648" y="259"/>
                    <a:pt x="644" y="264"/>
                    <a:pt x="644" y="269"/>
                  </a:cubicBezTo>
                  <a:cubicBezTo>
                    <a:pt x="644" y="275"/>
                    <a:pt x="648" y="279"/>
                    <a:pt x="654" y="279"/>
                  </a:cubicBezTo>
                  <a:cubicBezTo>
                    <a:pt x="659" y="279"/>
                    <a:pt x="664" y="275"/>
                    <a:pt x="664" y="269"/>
                  </a:cubicBezTo>
                  <a:cubicBezTo>
                    <a:pt x="664" y="264"/>
                    <a:pt x="659" y="259"/>
                    <a:pt x="654" y="259"/>
                  </a:cubicBezTo>
                  <a:moveTo>
                    <a:pt x="5356" y="259"/>
                  </a:moveTo>
                  <a:cubicBezTo>
                    <a:pt x="5350" y="259"/>
                    <a:pt x="5346" y="264"/>
                    <a:pt x="5346" y="269"/>
                  </a:cubicBezTo>
                  <a:cubicBezTo>
                    <a:pt x="5346" y="275"/>
                    <a:pt x="5350" y="279"/>
                    <a:pt x="5356" y="279"/>
                  </a:cubicBezTo>
                  <a:cubicBezTo>
                    <a:pt x="5361" y="279"/>
                    <a:pt x="5366" y="275"/>
                    <a:pt x="5366" y="269"/>
                  </a:cubicBezTo>
                  <a:cubicBezTo>
                    <a:pt x="5366" y="264"/>
                    <a:pt x="5361" y="259"/>
                    <a:pt x="5356" y="259"/>
                  </a:cubicBezTo>
                  <a:moveTo>
                    <a:pt x="784" y="258"/>
                  </a:moveTo>
                  <a:cubicBezTo>
                    <a:pt x="778" y="258"/>
                    <a:pt x="773" y="263"/>
                    <a:pt x="773" y="269"/>
                  </a:cubicBezTo>
                  <a:cubicBezTo>
                    <a:pt x="773" y="276"/>
                    <a:pt x="778" y="281"/>
                    <a:pt x="784" y="281"/>
                  </a:cubicBezTo>
                  <a:cubicBezTo>
                    <a:pt x="791" y="281"/>
                    <a:pt x="796" y="276"/>
                    <a:pt x="796" y="269"/>
                  </a:cubicBezTo>
                  <a:cubicBezTo>
                    <a:pt x="796" y="263"/>
                    <a:pt x="791" y="258"/>
                    <a:pt x="784" y="258"/>
                  </a:cubicBezTo>
                  <a:moveTo>
                    <a:pt x="5225" y="257"/>
                  </a:moveTo>
                  <a:cubicBezTo>
                    <a:pt x="5219" y="257"/>
                    <a:pt x="5213" y="263"/>
                    <a:pt x="5213" y="269"/>
                  </a:cubicBezTo>
                  <a:cubicBezTo>
                    <a:pt x="5213" y="276"/>
                    <a:pt x="5219" y="281"/>
                    <a:pt x="5225" y="281"/>
                  </a:cubicBezTo>
                  <a:cubicBezTo>
                    <a:pt x="5232" y="281"/>
                    <a:pt x="5237" y="276"/>
                    <a:pt x="5237" y="269"/>
                  </a:cubicBezTo>
                  <a:cubicBezTo>
                    <a:pt x="5237" y="263"/>
                    <a:pt x="5232" y="257"/>
                    <a:pt x="5225" y="257"/>
                  </a:cubicBezTo>
                  <a:moveTo>
                    <a:pt x="915" y="255"/>
                  </a:moveTo>
                  <a:cubicBezTo>
                    <a:pt x="908" y="255"/>
                    <a:pt x="901" y="262"/>
                    <a:pt x="901" y="269"/>
                  </a:cubicBezTo>
                  <a:cubicBezTo>
                    <a:pt x="901" y="277"/>
                    <a:pt x="908" y="283"/>
                    <a:pt x="915" y="283"/>
                  </a:cubicBezTo>
                  <a:cubicBezTo>
                    <a:pt x="923" y="283"/>
                    <a:pt x="929" y="277"/>
                    <a:pt x="929" y="269"/>
                  </a:cubicBezTo>
                  <a:cubicBezTo>
                    <a:pt x="929" y="262"/>
                    <a:pt x="923" y="255"/>
                    <a:pt x="915" y="255"/>
                  </a:cubicBezTo>
                  <a:moveTo>
                    <a:pt x="5095" y="255"/>
                  </a:moveTo>
                  <a:cubicBezTo>
                    <a:pt x="5087" y="255"/>
                    <a:pt x="5081" y="262"/>
                    <a:pt x="5081" y="269"/>
                  </a:cubicBezTo>
                  <a:cubicBezTo>
                    <a:pt x="5081" y="277"/>
                    <a:pt x="5087" y="283"/>
                    <a:pt x="5095" y="283"/>
                  </a:cubicBezTo>
                  <a:cubicBezTo>
                    <a:pt x="5102" y="283"/>
                    <a:pt x="5108" y="277"/>
                    <a:pt x="5108" y="269"/>
                  </a:cubicBezTo>
                  <a:cubicBezTo>
                    <a:pt x="5108" y="262"/>
                    <a:pt x="5102" y="255"/>
                    <a:pt x="5095" y="255"/>
                  </a:cubicBezTo>
                  <a:moveTo>
                    <a:pt x="1046" y="254"/>
                  </a:moveTo>
                  <a:cubicBezTo>
                    <a:pt x="1037" y="254"/>
                    <a:pt x="1030" y="261"/>
                    <a:pt x="1030" y="269"/>
                  </a:cubicBezTo>
                  <a:cubicBezTo>
                    <a:pt x="1030" y="278"/>
                    <a:pt x="1037" y="285"/>
                    <a:pt x="1046" y="285"/>
                  </a:cubicBezTo>
                  <a:cubicBezTo>
                    <a:pt x="1054" y="285"/>
                    <a:pt x="1061" y="278"/>
                    <a:pt x="1061" y="269"/>
                  </a:cubicBezTo>
                  <a:cubicBezTo>
                    <a:pt x="1061" y="261"/>
                    <a:pt x="1054" y="254"/>
                    <a:pt x="1046" y="254"/>
                  </a:cubicBezTo>
                  <a:moveTo>
                    <a:pt x="4964" y="253"/>
                  </a:moveTo>
                  <a:cubicBezTo>
                    <a:pt x="4955" y="253"/>
                    <a:pt x="4948" y="260"/>
                    <a:pt x="4948" y="269"/>
                  </a:cubicBezTo>
                  <a:cubicBezTo>
                    <a:pt x="4948" y="278"/>
                    <a:pt x="4955" y="285"/>
                    <a:pt x="4964" y="285"/>
                  </a:cubicBezTo>
                  <a:cubicBezTo>
                    <a:pt x="4973" y="285"/>
                    <a:pt x="4980" y="278"/>
                    <a:pt x="4980" y="269"/>
                  </a:cubicBezTo>
                  <a:cubicBezTo>
                    <a:pt x="4980" y="260"/>
                    <a:pt x="4973" y="253"/>
                    <a:pt x="4964" y="253"/>
                  </a:cubicBezTo>
                  <a:moveTo>
                    <a:pt x="1176" y="252"/>
                  </a:moveTo>
                  <a:cubicBezTo>
                    <a:pt x="1167" y="252"/>
                    <a:pt x="1159" y="259"/>
                    <a:pt x="1159" y="269"/>
                  </a:cubicBezTo>
                  <a:cubicBezTo>
                    <a:pt x="1159" y="279"/>
                    <a:pt x="1167" y="287"/>
                    <a:pt x="1176" y="287"/>
                  </a:cubicBezTo>
                  <a:cubicBezTo>
                    <a:pt x="1186" y="287"/>
                    <a:pt x="1194" y="279"/>
                    <a:pt x="1194" y="269"/>
                  </a:cubicBezTo>
                  <a:cubicBezTo>
                    <a:pt x="1194" y="259"/>
                    <a:pt x="1186" y="252"/>
                    <a:pt x="1176" y="252"/>
                  </a:cubicBezTo>
                  <a:moveTo>
                    <a:pt x="4833" y="252"/>
                  </a:moveTo>
                  <a:cubicBezTo>
                    <a:pt x="4824" y="252"/>
                    <a:pt x="4816" y="259"/>
                    <a:pt x="4816" y="269"/>
                  </a:cubicBezTo>
                  <a:cubicBezTo>
                    <a:pt x="4816" y="279"/>
                    <a:pt x="4824" y="287"/>
                    <a:pt x="4833" y="287"/>
                  </a:cubicBezTo>
                  <a:cubicBezTo>
                    <a:pt x="4843" y="287"/>
                    <a:pt x="4851" y="279"/>
                    <a:pt x="4851" y="269"/>
                  </a:cubicBezTo>
                  <a:cubicBezTo>
                    <a:pt x="4851" y="259"/>
                    <a:pt x="4843" y="252"/>
                    <a:pt x="4833" y="252"/>
                  </a:cubicBezTo>
                  <a:moveTo>
                    <a:pt x="1307" y="250"/>
                  </a:moveTo>
                  <a:cubicBezTo>
                    <a:pt x="1296" y="250"/>
                    <a:pt x="1287" y="258"/>
                    <a:pt x="1287" y="269"/>
                  </a:cubicBezTo>
                  <a:cubicBezTo>
                    <a:pt x="1287" y="280"/>
                    <a:pt x="1296" y="289"/>
                    <a:pt x="1307" y="289"/>
                  </a:cubicBezTo>
                  <a:cubicBezTo>
                    <a:pt x="1318" y="289"/>
                    <a:pt x="1326" y="280"/>
                    <a:pt x="1326" y="269"/>
                  </a:cubicBezTo>
                  <a:cubicBezTo>
                    <a:pt x="1326" y="258"/>
                    <a:pt x="1318" y="250"/>
                    <a:pt x="1307" y="250"/>
                  </a:cubicBezTo>
                  <a:moveTo>
                    <a:pt x="4703" y="249"/>
                  </a:moveTo>
                  <a:cubicBezTo>
                    <a:pt x="4692" y="249"/>
                    <a:pt x="4683" y="258"/>
                    <a:pt x="4683" y="269"/>
                  </a:cubicBezTo>
                  <a:cubicBezTo>
                    <a:pt x="4683" y="280"/>
                    <a:pt x="4692" y="289"/>
                    <a:pt x="4703" y="289"/>
                  </a:cubicBezTo>
                  <a:cubicBezTo>
                    <a:pt x="4714" y="289"/>
                    <a:pt x="4723" y="280"/>
                    <a:pt x="4723" y="269"/>
                  </a:cubicBezTo>
                  <a:cubicBezTo>
                    <a:pt x="4723" y="258"/>
                    <a:pt x="4714" y="249"/>
                    <a:pt x="4703" y="249"/>
                  </a:cubicBezTo>
                  <a:moveTo>
                    <a:pt x="1438" y="248"/>
                  </a:moveTo>
                  <a:cubicBezTo>
                    <a:pt x="1426" y="248"/>
                    <a:pt x="1416" y="257"/>
                    <a:pt x="1416" y="269"/>
                  </a:cubicBezTo>
                  <a:cubicBezTo>
                    <a:pt x="1416" y="281"/>
                    <a:pt x="1426" y="291"/>
                    <a:pt x="1438" y="291"/>
                  </a:cubicBezTo>
                  <a:cubicBezTo>
                    <a:pt x="1450" y="291"/>
                    <a:pt x="1459" y="281"/>
                    <a:pt x="1459" y="269"/>
                  </a:cubicBezTo>
                  <a:cubicBezTo>
                    <a:pt x="1459" y="257"/>
                    <a:pt x="1450" y="248"/>
                    <a:pt x="1438" y="248"/>
                  </a:cubicBezTo>
                  <a:moveTo>
                    <a:pt x="4572" y="248"/>
                  </a:moveTo>
                  <a:cubicBezTo>
                    <a:pt x="4560" y="248"/>
                    <a:pt x="4550" y="257"/>
                    <a:pt x="4550" y="269"/>
                  </a:cubicBezTo>
                  <a:cubicBezTo>
                    <a:pt x="4550" y="281"/>
                    <a:pt x="4560" y="291"/>
                    <a:pt x="4572" y="291"/>
                  </a:cubicBezTo>
                  <a:cubicBezTo>
                    <a:pt x="4584" y="291"/>
                    <a:pt x="4594" y="281"/>
                    <a:pt x="4594" y="269"/>
                  </a:cubicBezTo>
                  <a:cubicBezTo>
                    <a:pt x="4594" y="257"/>
                    <a:pt x="4584" y="248"/>
                    <a:pt x="4572" y="248"/>
                  </a:cubicBezTo>
                  <a:moveTo>
                    <a:pt x="1568" y="246"/>
                  </a:moveTo>
                  <a:cubicBezTo>
                    <a:pt x="1555" y="246"/>
                    <a:pt x="1545" y="256"/>
                    <a:pt x="1545" y="269"/>
                  </a:cubicBezTo>
                  <a:cubicBezTo>
                    <a:pt x="1545" y="282"/>
                    <a:pt x="1555" y="293"/>
                    <a:pt x="1568" y="293"/>
                  </a:cubicBezTo>
                  <a:cubicBezTo>
                    <a:pt x="1581" y="293"/>
                    <a:pt x="1592" y="282"/>
                    <a:pt x="1592" y="269"/>
                  </a:cubicBezTo>
                  <a:cubicBezTo>
                    <a:pt x="1592" y="256"/>
                    <a:pt x="1581" y="246"/>
                    <a:pt x="1568" y="246"/>
                  </a:cubicBezTo>
                  <a:moveTo>
                    <a:pt x="4441" y="245"/>
                  </a:moveTo>
                  <a:cubicBezTo>
                    <a:pt x="4428" y="245"/>
                    <a:pt x="4418" y="256"/>
                    <a:pt x="4418" y="269"/>
                  </a:cubicBezTo>
                  <a:cubicBezTo>
                    <a:pt x="4418" y="282"/>
                    <a:pt x="4428" y="293"/>
                    <a:pt x="4441" y="293"/>
                  </a:cubicBezTo>
                  <a:cubicBezTo>
                    <a:pt x="4455" y="293"/>
                    <a:pt x="4465" y="282"/>
                    <a:pt x="4465" y="269"/>
                  </a:cubicBezTo>
                  <a:cubicBezTo>
                    <a:pt x="4465" y="256"/>
                    <a:pt x="4455" y="245"/>
                    <a:pt x="4441" y="245"/>
                  </a:cubicBezTo>
                  <a:moveTo>
                    <a:pt x="1699" y="244"/>
                  </a:moveTo>
                  <a:cubicBezTo>
                    <a:pt x="1685" y="244"/>
                    <a:pt x="1673" y="255"/>
                    <a:pt x="1673" y="269"/>
                  </a:cubicBezTo>
                  <a:cubicBezTo>
                    <a:pt x="1673" y="283"/>
                    <a:pt x="1685" y="295"/>
                    <a:pt x="1699" y="295"/>
                  </a:cubicBezTo>
                  <a:cubicBezTo>
                    <a:pt x="1713" y="295"/>
                    <a:pt x="1724" y="283"/>
                    <a:pt x="1724" y="269"/>
                  </a:cubicBezTo>
                  <a:cubicBezTo>
                    <a:pt x="1724" y="255"/>
                    <a:pt x="1713" y="244"/>
                    <a:pt x="1699" y="244"/>
                  </a:cubicBezTo>
                  <a:moveTo>
                    <a:pt x="4311" y="244"/>
                  </a:moveTo>
                  <a:cubicBezTo>
                    <a:pt x="4297" y="244"/>
                    <a:pt x="4285" y="255"/>
                    <a:pt x="4285" y="269"/>
                  </a:cubicBezTo>
                  <a:cubicBezTo>
                    <a:pt x="4285" y="283"/>
                    <a:pt x="4297" y="295"/>
                    <a:pt x="4311" y="295"/>
                  </a:cubicBezTo>
                  <a:cubicBezTo>
                    <a:pt x="4325" y="295"/>
                    <a:pt x="4337" y="283"/>
                    <a:pt x="4337" y="269"/>
                  </a:cubicBezTo>
                  <a:cubicBezTo>
                    <a:pt x="4337" y="255"/>
                    <a:pt x="4325" y="244"/>
                    <a:pt x="4311" y="244"/>
                  </a:cubicBezTo>
                  <a:moveTo>
                    <a:pt x="1829" y="242"/>
                  </a:moveTo>
                  <a:cubicBezTo>
                    <a:pt x="1814" y="242"/>
                    <a:pt x="1802" y="254"/>
                    <a:pt x="1802" y="269"/>
                  </a:cubicBezTo>
                  <a:cubicBezTo>
                    <a:pt x="1802" y="284"/>
                    <a:pt x="1814" y="297"/>
                    <a:pt x="1829" y="297"/>
                  </a:cubicBezTo>
                  <a:cubicBezTo>
                    <a:pt x="1845" y="297"/>
                    <a:pt x="1857" y="284"/>
                    <a:pt x="1857" y="269"/>
                  </a:cubicBezTo>
                  <a:cubicBezTo>
                    <a:pt x="1857" y="254"/>
                    <a:pt x="1845" y="242"/>
                    <a:pt x="1829" y="242"/>
                  </a:cubicBezTo>
                  <a:moveTo>
                    <a:pt x="4180" y="242"/>
                  </a:moveTo>
                  <a:cubicBezTo>
                    <a:pt x="4165" y="242"/>
                    <a:pt x="4153" y="254"/>
                    <a:pt x="4153" y="269"/>
                  </a:cubicBezTo>
                  <a:cubicBezTo>
                    <a:pt x="4153" y="284"/>
                    <a:pt x="4165" y="297"/>
                    <a:pt x="4180" y="297"/>
                  </a:cubicBezTo>
                  <a:cubicBezTo>
                    <a:pt x="4195" y="297"/>
                    <a:pt x="4208" y="284"/>
                    <a:pt x="4208" y="269"/>
                  </a:cubicBezTo>
                  <a:cubicBezTo>
                    <a:pt x="4208" y="254"/>
                    <a:pt x="4195" y="242"/>
                    <a:pt x="4180" y="242"/>
                  </a:cubicBezTo>
                  <a:moveTo>
                    <a:pt x="1960" y="240"/>
                  </a:moveTo>
                  <a:cubicBezTo>
                    <a:pt x="1944" y="240"/>
                    <a:pt x="1931" y="253"/>
                    <a:pt x="1931" y="269"/>
                  </a:cubicBezTo>
                  <a:cubicBezTo>
                    <a:pt x="1931" y="285"/>
                    <a:pt x="1944" y="299"/>
                    <a:pt x="1960" y="299"/>
                  </a:cubicBezTo>
                  <a:cubicBezTo>
                    <a:pt x="1976" y="299"/>
                    <a:pt x="1989" y="285"/>
                    <a:pt x="1989" y="269"/>
                  </a:cubicBezTo>
                  <a:cubicBezTo>
                    <a:pt x="1989" y="253"/>
                    <a:pt x="1976" y="240"/>
                    <a:pt x="1960" y="240"/>
                  </a:cubicBezTo>
                  <a:moveTo>
                    <a:pt x="4050" y="240"/>
                  </a:moveTo>
                  <a:cubicBezTo>
                    <a:pt x="4033" y="240"/>
                    <a:pt x="4020" y="253"/>
                    <a:pt x="4020" y="269"/>
                  </a:cubicBezTo>
                  <a:cubicBezTo>
                    <a:pt x="4020" y="285"/>
                    <a:pt x="4033" y="299"/>
                    <a:pt x="4050" y="299"/>
                  </a:cubicBezTo>
                  <a:cubicBezTo>
                    <a:pt x="4066" y="299"/>
                    <a:pt x="4079" y="285"/>
                    <a:pt x="4079" y="269"/>
                  </a:cubicBezTo>
                  <a:cubicBezTo>
                    <a:pt x="4079" y="253"/>
                    <a:pt x="4066" y="240"/>
                    <a:pt x="4050" y="240"/>
                  </a:cubicBezTo>
                  <a:moveTo>
                    <a:pt x="1" y="138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8"/>
                    <a:pt x="1" y="138"/>
                    <a:pt x="1" y="138"/>
                  </a:cubicBezTo>
                  <a:moveTo>
                    <a:pt x="6009" y="138"/>
                  </a:moveTo>
                  <a:cubicBezTo>
                    <a:pt x="6008" y="139"/>
                    <a:pt x="6008" y="139"/>
                    <a:pt x="6008" y="139"/>
                  </a:cubicBezTo>
                  <a:cubicBezTo>
                    <a:pt x="6009" y="139"/>
                    <a:pt x="6009" y="139"/>
                    <a:pt x="6009" y="139"/>
                  </a:cubicBezTo>
                  <a:cubicBezTo>
                    <a:pt x="6009" y="139"/>
                    <a:pt x="6009" y="139"/>
                    <a:pt x="6009" y="139"/>
                  </a:cubicBezTo>
                  <a:cubicBezTo>
                    <a:pt x="6009" y="138"/>
                    <a:pt x="6009" y="138"/>
                    <a:pt x="6009" y="138"/>
                  </a:cubicBezTo>
                  <a:moveTo>
                    <a:pt x="131" y="136"/>
                  </a:moveTo>
                  <a:cubicBezTo>
                    <a:pt x="130" y="136"/>
                    <a:pt x="129" y="137"/>
                    <a:pt x="129" y="139"/>
                  </a:cubicBezTo>
                  <a:cubicBezTo>
                    <a:pt x="129" y="140"/>
                    <a:pt x="130" y="141"/>
                    <a:pt x="131" y="141"/>
                  </a:cubicBezTo>
                  <a:cubicBezTo>
                    <a:pt x="133" y="141"/>
                    <a:pt x="134" y="140"/>
                    <a:pt x="134" y="139"/>
                  </a:cubicBezTo>
                  <a:cubicBezTo>
                    <a:pt x="134" y="137"/>
                    <a:pt x="133" y="136"/>
                    <a:pt x="131" y="136"/>
                  </a:cubicBezTo>
                  <a:moveTo>
                    <a:pt x="5878" y="136"/>
                  </a:moveTo>
                  <a:cubicBezTo>
                    <a:pt x="5877" y="136"/>
                    <a:pt x="5876" y="137"/>
                    <a:pt x="5876" y="139"/>
                  </a:cubicBezTo>
                  <a:cubicBezTo>
                    <a:pt x="5876" y="140"/>
                    <a:pt x="5877" y="141"/>
                    <a:pt x="5878" y="141"/>
                  </a:cubicBezTo>
                  <a:cubicBezTo>
                    <a:pt x="5879" y="141"/>
                    <a:pt x="5880" y="140"/>
                    <a:pt x="5880" y="139"/>
                  </a:cubicBezTo>
                  <a:cubicBezTo>
                    <a:pt x="5880" y="137"/>
                    <a:pt x="5879" y="136"/>
                    <a:pt x="5878" y="136"/>
                  </a:cubicBezTo>
                  <a:moveTo>
                    <a:pt x="262" y="135"/>
                  </a:moveTo>
                  <a:cubicBezTo>
                    <a:pt x="260" y="135"/>
                    <a:pt x="258" y="136"/>
                    <a:pt x="258" y="139"/>
                  </a:cubicBezTo>
                  <a:cubicBezTo>
                    <a:pt x="258" y="141"/>
                    <a:pt x="260" y="143"/>
                    <a:pt x="262" y="143"/>
                  </a:cubicBezTo>
                  <a:cubicBezTo>
                    <a:pt x="264" y="143"/>
                    <a:pt x="266" y="141"/>
                    <a:pt x="266" y="139"/>
                  </a:cubicBezTo>
                  <a:cubicBezTo>
                    <a:pt x="266" y="136"/>
                    <a:pt x="264" y="135"/>
                    <a:pt x="262" y="135"/>
                  </a:cubicBezTo>
                  <a:moveTo>
                    <a:pt x="5748" y="134"/>
                  </a:moveTo>
                  <a:cubicBezTo>
                    <a:pt x="5745" y="134"/>
                    <a:pt x="5743" y="136"/>
                    <a:pt x="5743" y="139"/>
                  </a:cubicBezTo>
                  <a:cubicBezTo>
                    <a:pt x="5743" y="141"/>
                    <a:pt x="5745" y="143"/>
                    <a:pt x="5748" y="143"/>
                  </a:cubicBezTo>
                  <a:cubicBezTo>
                    <a:pt x="5750" y="143"/>
                    <a:pt x="5752" y="141"/>
                    <a:pt x="5752" y="139"/>
                  </a:cubicBezTo>
                  <a:cubicBezTo>
                    <a:pt x="5752" y="136"/>
                    <a:pt x="5750" y="134"/>
                    <a:pt x="5748" y="134"/>
                  </a:cubicBezTo>
                  <a:moveTo>
                    <a:pt x="393" y="132"/>
                  </a:moveTo>
                  <a:cubicBezTo>
                    <a:pt x="389" y="132"/>
                    <a:pt x="387" y="135"/>
                    <a:pt x="387" y="139"/>
                  </a:cubicBezTo>
                  <a:cubicBezTo>
                    <a:pt x="387" y="142"/>
                    <a:pt x="389" y="145"/>
                    <a:pt x="393" y="145"/>
                  </a:cubicBezTo>
                  <a:cubicBezTo>
                    <a:pt x="396" y="145"/>
                    <a:pt x="399" y="142"/>
                    <a:pt x="399" y="139"/>
                  </a:cubicBezTo>
                  <a:cubicBezTo>
                    <a:pt x="399" y="135"/>
                    <a:pt x="396" y="132"/>
                    <a:pt x="393" y="132"/>
                  </a:cubicBezTo>
                  <a:moveTo>
                    <a:pt x="5617" y="132"/>
                  </a:moveTo>
                  <a:cubicBezTo>
                    <a:pt x="5614" y="132"/>
                    <a:pt x="5611" y="135"/>
                    <a:pt x="5611" y="139"/>
                  </a:cubicBezTo>
                  <a:cubicBezTo>
                    <a:pt x="5611" y="142"/>
                    <a:pt x="5614" y="145"/>
                    <a:pt x="5617" y="145"/>
                  </a:cubicBezTo>
                  <a:cubicBezTo>
                    <a:pt x="5620" y="145"/>
                    <a:pt x="5623" y="142"/>
                    <a:pt x="5623" y="139"/>
                  </a:cubicBezTo>
                  <a:cubicBezTo>
                    <a:pt x="5623" y="135"/>
                    <a:pt x="5620" y="132"/>
                    <a:pt x="5617" y="132"/>
                  </a:cubicBezTo>
                  <a:moveTo>
                    <a:pt x="523" y="131"/>
                  </a:moveTo>
                  <a:cubicBezTo>
                    <a:pt x="519" y="131"/>
                    <a:pt x="515" y="134"/>
                    <a:pt x="515" y="139"/>
                  </a:cubicBezTo>
                  <a:cubicBezTo>
                    <a:pt x="515" y="143"/>
                    <a:pt x="519" y="147"/>
                    <a:pt x="523" y="147"/>
                  </a:cubicBezTo>
                  <a:cubicBezTo>
                    <a:pt x="528" y="147"/>
                    <a:pt x="531" y="143"/>
                    <a:pt x="531" y="139"/>
                  </a:cubicBezTo>
                  <a:cubicBezTo>
                    <a:pt x="531" y="134"/>
                    <a:pt x="528" y="131"/>
                    <a:pt x="523" y="131"/>
                  </a:cubicBezTo>
                  <a:moveTo>
                    <a:pt x="5486" y="130"/>
                  </a:moveTo>
                  <a:cubicBezTo>
                    <a:pt x="5482" y="130"/>
                    <a:pt x="5478" y="134"/>
                    <a:pt x="5478" y="139"/>
                  </a:cubicBezTo>
                  <a:cubicBezTo>
                    <a:pt x="5478" y="143"/>
                    <a:pt x="5482" y="147"/>
                    <a:pt x="5486" y="147"/>
                  </a:cubicBezTo>
                  <a:cubicBezTo>
                    <a:pt x="5491" y="147"/>
                    <a:pt x="5495" y="143"/>
                    <a:pt x="5495" y="139"/>
                  </a:cubicBezTo>
                  <a:cubicBezTo>
                    <a:pt x="5495" y="134"/>
                    <a:pt x="5491" y="130"/>
                    <a:pt x="5486" y="130"/>
                  </a:cubicBezTo>
                  <a:moveTo>
                    <a:pt x="654" y="129"/>
                  </a:moveTo>
                  <a:cubicBezTo>
                    <a:pt x="648" y="129"/>
                    <a:pt x="644" y="133"/>
                    <a:pt x="644" y="139"/>
                  </a:cubicBezTo>
                  <a:cubicBezTo>
                    <a:pt x="644" y="144"/>
                    <a:pt x="648" y="149"/>
                    <a:pt x="654" y="149"/>
                  </a:cubicBezTo>
                  <a:cubicBezTo>
                    <a:pt x="659" y="149"/>
                    <a:pt x="664" y="144"/>
                    <a:pt x="664" y="139"/>
                  </a:cubicBezTo>
                  <a:cubicBezTo>
                    <a:pt x="664" y="133"/>
                    <a:pt x="659" y="129"/>
                    <a:pt x="654" y="129"/>
                  </a:cubicBezTo>
                  <a:moveTo>
                    <a:pt x="5356" y="129"/>
                  </a:moveTo>
                  <a:cubicBezTo>
                    <a:pt x="5350" y="129"/>
                    <a:pt x="5346" y="133"/>
                    <a:pt x="5346" y="139"/>
                  </a:cubicBezTo>
                  <a:cubicBezTo>
                    <a:pt x="5346" y="144"/>
                    <a:pt x="5350" y="149"/>
                    <a:pt x="5356" y="149"/>
                  </a:cubicBezTo>
                  <a:cubicBezTo>
                    <a:pt x="5361" y="149"/>
                    <a:pt x="5366" y="144"/>
                    <a:pt x="5366" y="139"/>
                  </a:cubicBezTo>
                  <a:cubicBezTo>
                    <a:pt x="5366" y="133"/>
                    <a:pt x="5361" y="129"/>
                    <a:pt x="5356" y="129"/>
                  </a:cubicBezTo>
                  <a:moveTo>
                    <a:pt x="784" y="127"/>
                  </a:moveTo>
                  <a:cubicBezTo>
                    <a:pt x="778" y="127"/>
                    <a:pt x="773" y="132"/>
                    <a:pt x="773" y="139"/>
                  </a:cubicBezTo>
                  <a:cubicBezTo>
                    <a:pt x="773" y="145"/>
                    <a:pt x="778" y="151"/>
                    <a:pt x="784" y="151"/>
                  </a:cubicBezTo>
                  <a:cubicBezTo>
                    <a:pt x="791" y="151"/>
                    <a:pt x="796" y="145"/>
                    <a:pt x="796" y="139"/>
                  </a:cubicBezTo>
                  <a:cubicBezTo>
                    <a:pt x="796" y="132"/>
                    <a:pt x="791" y="127"/>
                    <a:pt x="784" y="127"/>
                  </a:cubicBezTo>
                  <a:moveTo>
                    <a:pt x="5225" y="126"/>
                  </a:moveTo>
                  <a:cubicBezTo>
                    <a:pt x="5218" y="126"/>
                    <a:pt x="5213" y="132"/>
                    <a:pt x="5213" y="139"/>
                  </a:cubicBezTo>
                  <a:cubicBezTo>
                    <a:pt x="5213" y="145"/>
                    <a:pt x="5218" y="151"/>
                    <a:pt x="5225" y="151"/>
                  </a:cubicBezTo>
                  <a:cubicBezTo>
                    <a:pt x="5232" y="151"/>
                    <a:pt x="5237" y="145"/>
                    <a:pt x="5237" y="139"/>
                  </a:cubicBezTo>
                  <a:cubicBezTo>
                    <a:pt x="5237" y="132"/>
                    <a:pt x="5232" y="126"/>
                    <a:pt x="5225" y="126"/>
                  </a:cubicBezTo>
                  <a:moveTo>
                    <a:pt x="915" y="125"/>
                  </a:moveTo>
                  <a:cubicBezTo>
                    <a:pt x="908" y="125"/>
                    <a:pt x="901" y="131"/>
                    <a:pt x="901" y="139"/>
                  </a:cubicBezTo>
                  <a:cubicBezTo>
                    <a:pt x="901" y="146"/>
                    <a:pt x="908" y="152"/>
                    <a:pt x="915" y="152"/>
                  </a:cubicBezTo>
                  <a:cubicBezTo>
                    <a:pt x="923" y="152"/>
                    <a:pt x="929" y="146"/>
                    <a:pt x="929" y="139"/>
                  </a:cubicBezTo>
                  <a:cubicBezTo>
                    <a:pt x="929" y="131"/>
                    <a:pt x="923" y="125"/>
                    <a:pt x="915" y="125"/>
                  </a:cubicBezTo>
                  <a:moveTo>
                    <a:pt x="5095" y="125"/>
                  </a:moveTo>
                  <a:cubicBezTo>
                    <a:pt x="5087" y="125"/>
                    <a:pt x="5080" y="131"/>
                    <a:pt x="5080" y="139"/>
                  </a:cubicBezTo>
                  <a:cubicBezTo>
                    <a:pt x="5080" y="146"/>
                    <a:pt x="5087" y="153"/>
                    <a:pt x="5095" y="153"/>
                  </a:cubicBezTo>
                  <a:cubicBezTo>
                    <a:pt x="5102" y="153"/>
                    <a:pt x="5109" y="146"/>
                    <a:pt x="5109" y="139"/>
                  </a:cubicBezTo>
                  <a:cubicBezTo>
                    <a:pt x="5109" y="131"/>
                    <a:pt x="5102" y="125"/>
                    <a:pt x="5095" y="125"/>
                  </a:cubicBezTo>
                  <a:moveTo>
                    <a:pt x="1046" y="123"/>
                  </a:moveTo>
                  <a:cubicBezTo>
                    <a:pt x="1037" y="123"/>
                    <a:pt x="1030" y="130"/>
                    <a:pt x="1030" y="139"/>
                  </a:cubicBezTo>
                  <a:cubicBezTo>
                    <a:pt x="1030" y="147"/>
                    <a:pt x="1037" y="155"/>
                    <a:pt x="1046" y="155"/>
                  </a:cubicBezTo>
                  <a:cubicBezTo>
                    <a:pt x="1055" y="155"/>
                    <a:pt x="1062" y="147"/>
                    <a:pt x="1062" y="139"/>
                  </a:cubicBezTo>
                  <a:cubicBezTo>
                    <a:pt x="1062" y="130"/>
                    <a:pt x="1055" y="123"/>
                    <a:pt x="1046" y="123"/>
                  </a:cubicBezTo>
                  <a:moveTo>
                    <a:pt x="4964" y="122"/>
                  </a:moveTo>
                  <a:cubicBezTo>
                    <a:pt x="4955" y="122"/>
                    <a:pt x="4948" y="130"/>
                    <a:pt x="4948" y="139"/>
                  </a:cubicBezTo>
                  <a:cubicBezTo>
                    <a:pt x="4948" y="148"/>
                    <a:pt x="4955" y="155"/>
                    <a:pt x="4964" y="155"/>
                  </a:cubicBezTo>
                  <a:cubicBezTo>
                    <a:pt x="4973" y="155"/>
                    <a:pt x="4980" y="148"/>
                    <a:pt x="4980" y="139"/>
                  </a:cubicBezTo>
                  <a:cubicBezTo>
                    <a:pt x="4980" y="130"/>
                    <a:pt x="4973" y="122"/>
                    <a:pt x="4964" y="122"/>
                  </a:cubicBezTo>
                  <a:moveTo>
                    <a:pt x="1176" y="121"/>
                  </a:moveTo>
                  <a:cubicBezTo>
                    <a:pt x="1166" y="121"/>
                    <a:pt x="1158" y="129"/>
                    <a:pt x="1158" y="139"/>
                  </a:cubicBezTo>
                  <a:cubicBezTo>
                    <a:pt x="1158" y="149"/>
                    <a:pt x="1166" y="157"/>
                    <a:pt x="1176" y="157"/>
                  </a:cubicBezTo>
                  <a:cubicBezTo>
                    <a:pt x="1186" y="157"/>
                    <a:pt x="1194" y="149"/>
                    <a:pt x="1194" y="139"/>
                  </a:cubicBezTo>
                  <a:cubicBezTo>
                    <a:pt x="1194" y="129"/>
                    <a:pt x="1186" y="121"/>
                    <a:pt x="1176" y="121"/>
                  </a:cubicBezTo>
                  <a:moveTo>
                    <a:pt x="4833" y="120"/>
                  </a:moveTo>
                  <a:cubicBezTo>
                    <a:pt x="4823" y="120"/>
                    <a:pt x="4815" y="128"/>
                    <a:pt x="4815" y="139"/>
                  </a:cubicBezTo>
                  <a:cubicBezTo>
                    <a:pt x="4815" y="149"/>
                    <a:pt x="4823" y="157"/>
                    <a:pt x="4833" y="157"/>
                  </a:cubicBezTo>
                  <a:cubicBezTo>
                    <a:pt x="4844" y="157"/>
                    <a:pt x="4852" y="149"/>
                    <a:pt x="4852" y="139"/>
                  </a:cubicBezTo>
                  <a:cubicBezTo>
                    <a:pt x="4852" y="128"/>
                    <a:pt x="4844" y="120"/>
                    <a:pt x="4833" y="120"/>
                  </a:cubicBezTo>
                  <a:moveTo>
                    <a:pt x="1307" y="119"/>
                  </a:moveTo>
                  <a:cubicBezTo>
                    <a:pt x="1296" y="119"/>
                    <a:pt x="1287" y="128"/>
                    <a:pt x="1287" y="139"/>
                  </a:cubicBezTo>
                  <a:cubicBezTo>
                    <a:pt x="1287" y="150"/>
                    <a:pt x="1296" y="159"/>
                    <a:pt x="1307" y="159"/>
                  </a:cubicBezTo>
                  <a:cubicBezTo>
                    <a:pt x="1318" y="159"/>
                    <a:pt x="1327" y="150"/>
                    <a:pt x="1327" y="139"/>
                  </a:cubicBezTo>
                  <a:cubicBezTo>
                    <a:pt x="1327" y="128"/>
                    <a:pt x="1318" y="119"/>
                    <a:pt x="1307" y="119"/>
                  </a:cubicBezTo>
                  <a:moveTo>
                    <a:pt x="4703" y="118"/>
                  </a:moveTo>
                  <a:cubicBezTo>
                    <a:pt x="4691" y="118"/>
                    <a:pt x="4682" y="127"/>
                    <a:pt x="4682" y="139"/>
                  </a:cubicBezTo>
                  <a:cubicBezTo>
                    <a:pt x="4682" y="150"/>
                    <a:pt x="4691" y="159"/>
                    <a:pt x="4703" y="159"/>
                  </a:cubicBezTo>
                  <a:cubicBezTo>
                    <a:pt x="4714" y="159"/>
                    <a:pt x="4723" y="150"/>
                    <a:pt x="4723" y="139"/>
                  </a:cubicBezTo>
                  <a:cubicBezTo>
                    <a:pt x="4723" y="127"/>
                    <a:pt x="4714" y="118"/>
                    <a:pt x="4703" y="118"/>
                  </a:cubicBezTo>
                  <a:moveTo>
                    <a:pt x="1438" y="117"/>
                  </a:moveTo>
                  <a:cubicBezTo>
                    <a:pt x="1425" y="117"/>
                    <a:pt x="1415" y="126"/>
                    <a:pt x="1415" y="139"/>
                  </a:cubicBezTo>
                  <a:cubicBezTo>
                    <a:pt x="1415" y="151"/>
                    <a:pt x="1425" y="161"/>
                    <a:pt x="1438" y="161"/>
                  </a:cubicBezTo>
                  <a:cubicBezTo>
                    <a:pt x="1450" y="161"/>
                    <a:pt x="1460" y="151"/>
                    <a:pt x="1460" y="139"/>
                  </a:cubicBezTo>
                  <a:cubicBezTo>
                    <a:pt x="1460" y="126"/>
                    <a:pt x="1450" y="117"/>
                    <a:pt x="1438" y="117"/>
                  </a:cubicBezTo>
                  <a:moveTo>
                    <a:pt x="4572" y="117"/>
                  </a:moveTo>
                  <a:cubicBezTo>
                    <a:pt x="4560" y="117"/>
                    <a:pt x="4550" y="126"/>
                    <a:pt x="4550" y="139"/>
                  </a:cubicBezTo>
                  <a:cubicBezTo>
                    <a:pt x="4550" y="151"/>
                    <a:pt x="4560" y="161"/>
                    <a:pt x="4572" y="161"/>
                  </a:cubicBezTo>
                  <a:cubicBezTo>
                    <a:pt x="4584" y="161"/>
                    <a:pt x="4594" y="151"/>
                    <a:pt x="4594" y="139"/>
                  </a:cubicBezTo>
                  <a:cubicBezTo>
                    <a:pt x="4594" y="126"/>
                    <a:pt x="4584" y="117"/>
                    <a:pt x="4572" y="117"/>
                  </a:cubicBezTo>
                  <a:moveTo>
                    <a:pt x="1568" y="115"/>
                  </a:moveTo>
                  <a:cubicBezTo>
                    <a:pt x="1555" y="115"/>
                    <a:pt x="1544" y="125"/>
                    <a:pt x="1544" y="139"/>
                  </a:cubicBezTo>
                  <a:cubicBezTo>
                    <a:pt x="1544" y="152"/>
                    <a:pt x="1555" y="163"/>
                    <a:pt x="1568" y="163"/>
                  </a:cubicBezTo>
                  <a:cubicBezTo>
                    <a:pt x="1581" y="163"/>
                    <a:pt x="1592" y="152"/>
                    <a:pt x="1592" y="139"/>
                  </a:cubicBezTo>
                  <a:cubicBezTo>
                    <a:pt x="1592" y="125"/>
                    <a:pt x="1581" y="115"/>
                    <a:pt x="1568" y="115"/>
                  </a:cubicBezTo>
                  <a:moveTo>
                    <a:pt x="4441" y="114"/>
                  </a:moveTo>
                  <a:cubicBezTo>
                    <a:pt x="4428" y="114"/>
                    <a:pt x="4417" y="125"/>
                    <a:pt x="4417" y="139"/>
                  </a:cubicBezTo>
                  <a:cubicBezTo>
                    <a:pt x="4417" y="152"/>
                    <a:pt x="4428" y="163"/>
                    <a:pt x="4441" y="163"/>
                  </a:cubicBezTo>
                  <a:cubicBezTo>
                    <a:pt x="4455" y="163"/>
                    <a:pt x="4466" y="152"/>
                    <a:pt x="4466" y="139"/>
                  </a:cubicBezTo>
                  <a:cubicBezTo>
                    <a:pt x="4466" y="125"/>
                    <a:pt x="4455" y="114"/>
                    <a:pt x="4441" y="114"/>
                  </a:cubicBezTo>
                  <a:moveTo>
                    <a:pt x="1699" y="113"/>
                  </a:moveTo>
                  <a:cubicBezTo>
                    <a:pt x="1684" y="113"/>
                    <a:pt x="1673" y="124"/>
                    <a:pt x="1673" y="139"/>
                  </a:cubicBezTo>
                  <a:cubicBezTo>
                    <a:pt x="1673" y="153"/>
                    <a:pt x="1684" y="165"/>
                    <a:pt x="1699" y="165"/>
                  </a:cubicBezTo>
                  <a:cubicBezTo>
                    <a:pt x="1713" y="165"/>
                    <a:pt x="1725" y="153"/>
                    <a:pt x="1725" y="139"/>
                  </a:cubicBezTo>
                  <a:cubicBezTo>
                    <a:pt x="1725" y="124"/>
                    <a:pt x="1713" y="113"/>
                    <a:pt x="1699" y="113"/>
                  </a:cubicBezTo>
                  <a:moveTo>
                    <a:pt x="4311" y="113"/>
                  </a:moveTo>
                  <a:cubicBezTo>
                    <a:pt x="4296" y="113"/>
                    <a:pt x="4285" y="124"/>
                    <a:pt x="4285" y="139"/>
                  </a:cubicBezTo>
                  <a:cubicBezTo>
                    <a:pt x="4285" y="153"/>
                    <a:pt x="4296" y="165"/>
                    <a:pt x="4311" y="165"/>
                  </a:cubicBezTo>
                  <a:cubicBezTo>
                    <a:pt x="4325" y="165"/>
                    <a:pt x="4337" y="153"/>
                    <a:pt x="4337" y="139"/>
                  </a:cubicBezTo>
                  <a:cubicBezTo>
                    <a:pt x="4337" y="124"/>
                    <a:pt x="4325" y="113"/>
                    <a:pt x="4311" y="113"/>
                  </a:cubicBezTo>
                  <a:moveTo>
                    <a:pt x="1829" y="111"/>
                  </a:moveTo>
                  <a:cubicBezTo>
                    <a:pt x="1814" y="111"/>
                    <a:pt x="1801" y="123"/>
                    <a:pt x="1801" y="139"/>
                  </a:cubicBezTo>
                  <a:cubicBezTo>
                    <a:pt x="1801" y="154"/>
                    <a:pt x="1814" y="167"/>
                    <a:pt x="1829" y="167"/>
                  </a:cubicBezTo>
                  <a:cubicBezTo>
                    <a:pt x="1845" y="167"/>
                    <a:pt x="1857" y="154"/>
                    <a:pt x="1857" y="139"/>
                  </a:cubicBezTo>
                  <a:cubicBezTo>
                    <a:pt x="1857" y="123"/>
                    <a:pt x="1845" y="111"/>
                    <a:pt x="1829" y="111"/>
                  </a:cubicBezTo>
                  <a:moveTo>
                    <a:pt x="4180" y="110"/>
                  </a:moveTo>
                  <a:cubicBezTo>
                    <a:pt x="4165" y="110"/>
                    <a:pt x="4152" y="123"/>
                    <a:pt x="4152" y="139"/>
                  </a:cubicBezTo>
                  <a:cubicBezTo>
                    <a:pt x="4152" y="154"/>
                    <a:pt x="4165" y="167"/>
                    <a:pt x="4180" y="167"/>
                  </a:cubicBezTo>
                  <a:cubicBezTo>
                    <a:pt x="4196" y="167"/>
                    <a:pt x="4209" y="154"/>
                    <a:pt x="4209" y="139"/>
                  </a:cubicBezTo>
                  <a:cubicBezTo>
                    <a:pt x="4209" y="123"/>
                    <a:pt x="4196" y="110"/>
                    <a:pt x="4180" y="110"/>
                  </a:cubicBezTo>
                  <a:moveTo>
                    <a:pt x="1960" y="109"/>
                  </a:moveTo>
                  <a:cubicBezTo>
                    <a:pt x="1943" y="109"/>
                    <a:pt x="1930" y="122"/>
                    <a:pt x="1930" y="139"/>
                  </a:cubicBezTo>
                  <a:cubicBezTo>
                    <a:pt x="1930" y="155"/>
                    <a:pt x="1943" y="169"/>
                    <a:pt x="1960" y="169"/>
                  </a:cubicBezTo>
                  <a:cubicBezTo>
                    <a:pt x="1977" y="169"/>
                    <a:pt x="1990" y="155"/>
                    <a:pt x="1990" y="139"/>
                  </a:cubicBezTo>
                  <a:cubicBezTo>
                    <a:pt x="1990" y="122"/>
                    <a:pt x="1977" y="109"/>
                    <a:pt x="1960" y="109"/>
                  </a:cubicBezTo>
                  <a:moveTo>
                    <a:pt x="4050" y="109"/>
                  </a:moveTo>
                  <a:cubicBezTo>
                    <a:pt x="4033" y="109"/>
                    <a:pt x="4020" y="122"/>
                    <a:pt x="4020" y="139"/>
                  </a:cubicBezTo>
                  <a:cubicBezTo>
                    <a:pt x="4020" y="155"/>
                    <a:pt x="4033" y="169"/>
                    <a:pt x="4050" y="169"/>
                  </a:cubicBezTo>
                  <a:cubicBezTo>
                    <a:pt x="4066" y="169"/>
                    <a:pt x="4080" y="155"/>
                    <a:pt x="4080" y="139"/>
                  </a:cubicBezTo>
                  <a:cubicBezTo>
                    <a:pt x="4080" y="122"/>
                    <a:pt x="4066" y="109"/>
                    <a:pt x="4050" y="109"/>
                  </a:cubicBezTo>
                  <a:moveTo>
                    <a:pt x="1" y="8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moveTo>
                    <a:pt x="6009" y="8"/>
                  </a:moveTo>
                  <a:cubicBezTo>
                    <a:pt x="6008" y="8"/>
                    <a:pt x="6008" y="8"/>
                    <a:pt x="6008" y="8"/>
                  </a:cubicBezTo>
                  <a:cubicBezTo>
                    <a:pt x="6009" y="8"/>
                    <a:pt x="6009" y="8"/>
                    <a:pt x="6009" y="8"/>
                  </a:cubicBezTo>
                  <a:cubicBezTo>
                    <a:pt x="6009" y="8"/>
                    <a:pt x="6009" y="8"/>
                    <a:pt x="6009" y="8"/>
                  </a:cubicBezTo>
                  <a:cubicBezTo>
                    <a:pt x="6009" y="8"/>
                    <a:pt x="6009" y="8"/>
                    <a:pt x="6009" y="8"/>
                  </a:cubicBezTo>
                  <a:moveTo>
                    <a:pt x="131" y="6"/>
                  </a:moveTo>
                  <a:cubicBezTo>
                    <a:pt x="130" y="6"/>
                    <a:pt x="129" y="7"/>
                    <a:pt x="129" y="8"/>
                  </a:cubicBezTo>
                  <a:cubicBezTo>
                    <a:pt x="129" y="9"/>
                    <a:pt x="130" y="10"/>
                    <a:pt x="131" y="10"/>
                  </a:cubicBezTo>
                  <a:cubicBezTo>
                    <a:pt x="133" y="10"/>
                    <a:pt x="134" y="9"/>
                    <a:pt x="134" y="8"/>
                  </a:cubicBezTo>
                  <a:cubicBezTo>
                    <a:pt x="134" y="7"/>
                    <a:pt x="133" y="6"/>
                    <a:pt x="131" y="6"/>
                  </a:cubicBezTo>
                  <a:moveTo>
                    <a:pt x="5878" y="6"/>
                  </a:moveTo>
                  <a:cubicBezTo>
                    <a:pt x="5877" y="6"/>
                    <a:pt x="5876" y="7"/>
                    <a:pt x="5876" y="8"/>
                  </a:cubicBezTo>
                  <a:cubicBezTo>
                    <a:pt x="5876" y="9"/>
                    <a:pt x="5877" y="11"/>
                    <a:pt x="5878" y="11"/>
                  </a:cubicBezTo>
                  <a:cubicBezTo>
                    <a:pt x="5880" y="11"/>
                    <a:pt x="5881" y="9"/>
                    <a:pt x="5881" y="8"/>
                  </a:cubicBezTo>
                  <a:cubicBezTo>
                    <a:pt x="5881" y="7"/>
                    <a:pt x="5880" y="6"/>
                    <a:pt x="5878" y="6"/>
                  </a:cubicBezTo>
                  <a:moveTo>
                    <a:pt x="262" y="4"/>
                  </a:moveTo>
                  <a:cubicBezTo>
                    <a:pt x="260" y="4"/>
                    <a:pt x="258" y="6"/>
                    <a:pt x="258" y="8"/>
                  </a:cubicBezTo>
                  <a:cubicBezTo>
                    <a:pt x="258" y="10"/>
                    <a:pt x="260" y="12"/>
                    <a:pt x="262" y="12"/>
                  </a:cubicBezTo>
                  <a:cubicBezTo>
                    <a:pt x="264" y="12"/>
                    <a:pt x="266" y="10"/>
                    <a:pt x="266" y="8"/>
                  </a:cubicBezTo>
                  <a:cubicBezTo>
                    <a:pt x="266" y="6"/>
                    <a:pt x="264" y="4"/>
                    <a:pt x="262" y="4"/>
                  </a:cubicBezTo>
                  <a:moveTo>
                    <a:pt x="5748" y="4"/>
                  </a:moveTo>
                  <a:cubicBezTo>
                    <a:pt x="5745" y="4"/>
                    <a:pt x="5743" y="6"/>
                    <a:pt x="5743" y="8"/>
                  </a:cubicBezTo>
                  <a:cubicBezTo>
                    <a:pt x="5743" y="10"/>
                    <a:pt x="5745" y="12"/>
                    <a:pt x="5748" y="12"/>
                  </a:cubicBezTo>
                  <a:cubicBezTo>
                    <a:pt x="5750" y="12"/>
                    <a:pt x="5752" y="10"/>
                    <a:pt x="5752" y="8"/>
                  </a:cubicBezTo>
                  <a:cubicBezTo>
                    <a:pt x="5752" y="6"/>
                    <a:pt x="5750" y="4"/>
                    <a:pt x="5748" y="4"/>
                  </a:cubicBezTo>
                  <a:moveTo>
                    <a:pt x="393" y="2"/>
                  </a:moveTo>
                  <a:cubicBezTo>
                    <a:pt x="389" y="2"/>
                    <a:pt x="387" y="5"/>
                    <a:pt x="387" y="8"/>
                  </a:cubicBezTo>
                  <a:cubicBezTo>
                    <a:pt x="387" y="11"/>
                    <a:pt x="389" y="14"/>
                    <a:pt x="393" y="14"/>
                  </a:cubicBezTo>
                  <a:cubicBezTo>
                    <a:pt x="396" y="14"/>
                    <a:pt x="399" y="11"/>
                    <a:pt x="399" y="8"/>
                  </a:cubicBezTo>
                  <a:cubicBezTo>
                    <a:pt x="399" y="5"/>
                    <a:pt x="396" y="2"/>
                    <a:pt x="393" y="2"/>
                  </a:cubicBezTo>
                  <a:moveTo>
                    <a:pt x="5617" y="2"/>
                  </a:moveTo>
                  <a:cubicBezTo>
                    <a:pt x="5613" y="2"/>
                    <a:pt x="5610" y="4"/>
                    <a:pt x="5610" y="8"/>
                  </a:cubicBezTo>
                  <a:cubicBezTo>
                    <a:pt x="5610" y="12"/>
                    <a:pt x="5613" y="15"/>
                    <a:pt x="5617" y="15"/>
                  </a:cubicBezTo>
                  <a:cubicBezTo>
                    <a:pt x="5621" y="15"/>
                    <a:pt x="5623" y="12"/>
                    <a:pt x="5623" y="8"/>
                  </a:cubicBezTo>
                  <a:cubicBezTo>
                    <a:pt x="5623" y="4"/>
                    <a:pt x="5621" y="2"/>
                    <a:pt x="5617" y="2"/>
                  </a:cubicBezTo>
                  <a:moveTo>
                    <a:pt x="523" y="0"/>
                  </a:moveTo>
                  <a:cubicBezTo>
                    <a:pt x="519" y="0"/>
                    <a:pt x="515" y="4"/>
                    <a:pt x="515" y="8"/>
                  </a:cubicBezTo>
                  <a:cubicBezTo>
                    <a:pt x="515" y="12"/>
                    <a:pt x="519" y="16"/>
                    <a:pt x="523" y="16"/>
                  </a:cubicBezTo>
                  <a:cubicBezTo>
                    <a:pt x="528" y="16"/>
                    <a:pt x="531" y="12"/>
                    <a:pt x="531" y="8"/>
                  </a:cubicBezTo>
                  <a:cubicBezTo>
                    <a:pt x="531" y="4"/>
                    <a:pt x="528" y="0"/>
                    <a:pt x="523" y="0"/>
                  </a:cubicBezTo>
                  <a:moveTo>
                    <a:pt x="5486" y="0"/>
                  </a:moveTo>
                  <a:cubicBezTo>
                    <a:pt x="5482" y="0"/>
                    <a:pt x="5478" y="3"/>
                    <a:pt x="5478" y="8"/>
                  </a:cubicBezTo>
                  <a:cubicBezTo>
                    <a:pt x="5478" y="13"/>
                    <a:pt x="5482" y="16"/>
                    <a:pt x="5486" y="16"/>
                  </a:cubicBezTo>
                  <a:cubicBezTo>
                    <a:pt x="5491" y="16"/>
                    <a:pt x="5495" y="13"/>
                    <a:pt x="5495" y="8"/>
                  </a:cubicBezTo>
                  <a:cubicBezTo>
                    <a:pt x="5495" y="3"/>
                    <a:pt x="5491" y="0"/>
                    <a:pt x="54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" name="Group 10"/>
          <p:cNvGrpSpPr>
            <a:grpSpLocks noChangeAspect="1"/>
          </p:cNvGrpSpPr>
          <p:nvPr/>
        </p:nvGrpSpPr>
        <p:grpSpPr bwMode="auto">
          <a:xfrm>
            <a:off x="7467600" y="2228766"/>
            <a:ext cx="8077200" cy="8075554"/>
            <a:chOff x="-1066" y="-2745"/>
            <a:chExt cx="9816" cy="9814"/>
          </a:xfrm>
          <a:solidFill>
            <a:schemeClr val="bg1">
              <a:alpha val="10000"/>
            </a:schemeClr>
          </a:solidFill>
        </p:grpSpPr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-640" y="-2321"/>
              <a:ext cx="8965" cy="4978"/>
            </a:xfrm>
            <a:custGeom>
              <a:avLst/>
              <a:gdLst>
                <a:gd name="T0" fmla="*/ 3266 w 5488"/>
                <a:gd name="T1" fmla="*/ 3043 h 3048"/>
                <a:gd name="T2" fmla="*/ 2744 w 5488"/>
                <a:gd name="T3" fmla="*/ 2963 h 3048"/>
                <a:gd name="T4" fmla="*/ 3433 w 5488"/>
                <a:gd name="T5" fmla="*/ 2875 h 3048"/>
                <a:gd name="T6" fmla="*/ 2569 w 5488"/>
                <a:gd name="T7" fmla="*/ 2875 h 3048"/>
                <a:gd name="T8" fmla="*/ 3527 w 5488"/>
                <a:gd name="T9" fmla="*/ 2710 h 3048"/>
                <a:gd name="T10" fmla="*/ 2483 w 5488"/>
                <a:gd name="T11" fmla="*/ 2787 h 3048"/>
                <a:gd name="T12" fmla="*/ 1960 w 5488"/>
                <a:gd name="T13" fmla="*/ 2579 h 3048"/>
                <a:gd name="T14" fmla="*/ 2392 w 5488"/>
                <a:gd name="T15" fmla="*/ 2614 h 3048"/>
                <a:gd name="T16" fmla="*/ 1798 w 5488"/>
                <a:gd name="T17" fmla="*/ 2483 h 3048"/>
                <a:gd name="T18" fmla="*/ 2221 w 5488"/>
                <a:gd name="T19" fmla="*/ 2446 h 3048"/>
                <a:gd name="T20" fmla="*/ 2874 w 5488"/>
                <a:gd name="T21" fmla="*/ 2525 h 3048"/>
                <a:gd name="T22" fmla="*/ 3397 w 5488"/>
                <a:gd name="T23" fmla="*/ 2317 h 3048"/>
                <a:gd name="T24" fmla="*/ 3044 w 5488"/>
                <a:gd name="T25" fmla="*/ 2353 h 3048"/>
                <a:gd name="T26" fmla="*/ 3495 w 5488"/>
                <a:gd name="T27" fmla="*/ 2222 h 3048"/>
                <a:gd name="T28" fmla="*/ 3136 w 5488"/>
                <a:gd name="T29" fmla="*/ 2185 h 3048"/>
                <a:gd name="T30" fmla="*/ 3658 w 5488"/>
                <a:gd name="T31" fmla="*/ 2121 h 3048"/>
                <a:gd name="T32" fmla="*/ 2352 w 5488"/>
                <a:gd name="T33" fmla="*/ 2057 h 3048"/>
                <a:gd name="T34" fmla="*/ 2780 w 5488"/>
                <a:gd name="T35" fmla="*/ 2091 h 3048"/>
                <a:gd name="T36" fmla="*/ 2189 w 5488"/>
                <a:gd name="T37" fmla="*/ 1961 h 3048"/>
                <a:gd name="T38" fmla="*/ 2613 w 5488"/>
                <a:gd name="T39" fmla="*/ 1926 h 3048"/>
                <a:gd name="T40" fmla="*/ 2091 w 5488"/>
                <a:gd name="T41" fmla="*/ 1859 h 3048"/>
                <a:gd name="T42" fmla="*/ 3005 w 5488"/>
                <a:gd name="T43" fmla="*/ 1798 h 3048"/>
                <a:gd name="T44" fmla="*/ 135 w 5488"/>
                <a:gd name="T45" fmla="*/ 1700 h 3048"/>
                <a:gd name="T46" fmla="*/ 4955 w 5488"/>
                <a:gd name="T47" fmla="*/ 1700 h 3048"/>
                <a:gd name="T48" fmla="*/ 4572 w 5488"/>
                <a:gd name="T49" fmla="*/ 1685 h 3048"/>
                <a:gd name="T50" fmla="*/ 1438 w 5488"/>
                <a:gd name="T51" fmla="*/ 1720 h 3048"/>
                <a:gd name="T52" fmla="*/ 5487 w 5488"/>
                <a:gd name="T53" fmla="*/ 1568 h 3048"/>
                <a:gd name="T54" fmla="*/ 5101 w 5488"/>
                <a:gd name="T55" fmla="*/ 1569 h 3048"/>
                <a:gd name="T56" fmla="*/ 902 w 5488"/>
                <a:gd name="T57" fmla="*/ 1569 h 3048"/>
                <a:gd name="T58" fmla="*/ 1307 w 5488"/>
                <a:gd name="T59" fmla="*/ 1551 h 3048"/>
                <a:gd name="T60" fmla="*/ 3789 w 5488"/>
                <a:gd name="T61" fmla="*/ 1591 h 3048"/>
                <a:gd name="T62" fmla="*/ 523 w 5488"/>
                <a:gd name="T63" fmla="*/ 1431 h 3048"/>
                <a:gd name="T64" fmla="*/ 927 w 5488"/>
                <a:gd name="T65" fmla="*/ 1438 h 3048"/>
                <a:gd name="T66" fmla="*/ 4164 w 5488"/>
                <a:gd name="T67" fmla="*/ 1438 h 3048"/>
                <a:gd name="T68" fmla="*/ 3789 w 5488"/>
                <a:gd name="T69" fmla="*/ 1417 h 3048"/>
                <a:gd name="T70" fmla="*/ 523 w 5488"/>
                <a:gd name="T71" fmla="*/ 1314 h 3048"/>
                <a:gd name="T72" fmla="*/ 4572 w 5488"/>
                <a:gd name="T73" fmla="*/ 1297 h 3048"/>
                <a:gd name="T74" fmla="*/ 4196 w 5488"/>
                <a:gd name="T75" fmla="*/ 1308 h 3048"/>
                <a:gd name="T76" fmla="*/ 261 w 5488"/>
                <a:gd name="T77" fmla="*/ 1177 h 3048"/>
                <a:gd name="T78" fmla="*/ 654 w 5488"/>
                <a:gd name="T79" fmla="*/ 1171 h 3048"/>
                <a:gd name="T80" fmla="*/ 4442 w 5488"/>
                <a:gd name="T81" fmla="*/ 1188 h 3048"/>
                <a:gd name="T82" fmla="*/ 1568 w 5488"/>
                <a:gd name="T83" fmla="*/ 1161 h 3048"/>
                <a:gd name="T84" fmla="*/ 395 w 5488"/>
                <a:gd name="T85" fmla="*/ 1047 h 3048"/>
                <a:gd name="T86" fmla="*/ 4696 w 5488"/>
                <a:gd name="T87" fmla="*/ 1047 h 3048"/>
                <a:gd name="T88" fmla="*/ 4311 w 5488"/>
                <a:gd name="T89" fmla="*/ 1036 h 3048"/>
                <a:gd name="T90" fmla="*/ 1699 w 5488"/>
                <a:gd name="T91" fmla="*/ 1062 h 3048"/>
                <a:gd name="T92" fmla="*/ 4834 w 5488"/>
                <a:gd name="T93" fmla="*/ 912 h 3048"/>
                <a:gd name="T94" fmla="*/ 4450 w 5488"/>
                <a:gd name="T95" fmla="*/ 916 h 3048"/>
                <a:gd name="T96" fmla="*/ 1555 w 5488"/>
                <a:gd name="T97" fmla="*/ 916 h 3048"/>
                <a:gd name="T98" fmla="*/ 654 w 5488"/>
                <a:gd name="T99" fmla="*/ 783 h 3048"/>
                <a:gd name="T100" fmla="*/ 4442 w 5488"/>
                <a:gd name="T101" fmla="*/ 792 h 3048"/>
                <a:gd name="T102" fmla="*/ 1568 w 5488"/>
                <a:gd name="T103" fmla="*/ 774 h 3048"/>
                <a:gd name="T104" fmla="*/ 787 w 5488"/>
                <a:gd name="T105" fmla="*/ 655 h 3048"/>
                <a:gd name="T106" fmla="*/ 4305 w 5488"/>
                <a:gd name="T107" fmla="*/ 655 h 3048"/>
                <a:gd name="T108" fmla="*/ 3919 w 5488"/>
                <a:gd name="T109" fmla="*/ 645 h 3048"/>
                <a:gd name="T110" fmla="*/ 1046 w 5488"/>
                <a:gd name="T111" fmla="*/ 527 h 3048"/>
                <a:gd name="T112" fmla="*/ 4050 w 5488"/>
                <a:gd name="T113" fmla="*/ 517 h 3048"/>
                <a:gd name="T114" fmla="*/ 4573 w 5488"/>
                <a:gd name="T115" fmla="*/ 394 h 3048"/>
                <a:gd name="T116" fmla="*/ 1433 w 5488"/>
                <a:gd name="T117" fmla="*/ 394 h 3048"/>
                <a:gd name="T118" fmla="*/ 1046 w 5488"/>
                <a:gd name="T119" fmla="*/ 263 h 3048"/>
                <a:gd name="T120" fmla="*/ 4050 w 5488"/>
                <a:gd name="T121" fmla="*/ 266 h 3048"/>
                <a:gd name="T122" fmla="*/ 1438 w 5488"/>
                <a:gd name="T123" fmla="*/ 131 h 3048"/>
                <a:gd name="T124" fmla="*/ 1569 w 5488"/>
                <a:gd name="T125" fmla="*/ 2 h 3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488" h="3048">
                  <a:moveTo>
                    <a:pt x="3658" y="2973"/>
                  </a:moveTo>
                  <a:cubicBezTo>
                    <a:pt x="3640" y="2973"/>
                    <a:pt x="3626" y="2988"/>
                    <a:pt x="3626" y="3006"/>
                  </a:cubicBezTo>
                  <a:cubicBezTo>
                    <a:pt x="3626" y="3023"/>
                    <a:pt x="3640" y="3038"/>
                    <a:pt x="3658" y="3038"/>
                  </a:cubicBezTo>
                  <a:cubicBezTo>
                    <a:pt x="3676" y="3038"/>
                    <a:pt x="3690" y="3023"/>
                    <a:pt x="3690" y="3006"/>
                  </a:cubicBezTo>
                  <a:cubicBezTo>
                    <a:pt x="3690" y="2988"/>
                    <a:pt x="3676" y="2973"/>
                    <a:pt x="3658" y="2973"/>
                  </a:cubicBezTo>
                  <a:moveTo>
                    <a:pt x="1960" y="2972"/>
                  </a:moveTo>
                  <a:cubicBezTo>
                    <a:pt x="1941" y="2972"/>
                    <a:pt x="1926" y="2987"/>
                    <a:pt x="1926" y="3006"/>
                  </a:cubicBezTo>
                  <a:cubicBezTo>
                    <a:pt x="1926" y="3024"/>
                    <a:pt x="1941" y="3040"/>
                    <a:pt x="1960" y="3040"/>
                  </a:cubicBezTo>
                  <a:cubicBezTo>
                    <a:pt x="1979" y="3040"/>
                    <a:pt x="1994" y="3024"/>
                    <a:pt x="1994" y="3006"/>
                  </a:cubicBezTo>
                  <a:cubicBezTo>
                    <a:pt x="1994" y="2987"/>
                    <a:pt x="1979" y="2972"/>
                    <a:pt x="1960" y="2972"/>
                  </a:cubicBezTo>
                  <a:moveTo>
                    <a:pt x="3527" y="2972"/>
                  </a:moveTo>
                  <a:cubicBezTo>
                    <a:pt x="3509" y="2972"/>
                    <a:pt x="3493" y="2987"/>
                    <a:pt x="3493" y="3006"/>
                  </a:cubicBezTo>
                  <a:cubicBezTo>
                    <a:pt x="3493" y="3024"/>
                    <a:pt x="3509" y="3040"/>
                    <a:pt x="3527" y="3040"/>
                  </a:cubicBezTo>
                  <a:cubicBezTo>
                    <a:pt x="3546" y="3040"/>
                    <a:pt x="3561" y="3024"/>
                    <a:pt x="3561" y="3006"/>
                  </a:cubicBezTo>
                  <a:cubicBezTo>
                    <a:pt x="3561" y="2987"/>
                    <a:pt x="3546" y="2972"/>
                    <a:pt x="3527" y="2972"/>
                  </a:cubicBezTo>
                  <a:moveTo>
                    <a:pt x="2091" y="2970"/>
                  </a:moveTo>
                  <a:cubicBezTo>
                    <a:pt x="2071" y="2970"/>
                    <a:pt x="2055" y="2986"/>
                    <a:pt x="2055" y="3006"/>
                  </a:cubicBezTo>
                  <a:cubicBezTo>
                    <a:pt x="2055" y="3025"/>
                    <a:pt x="2071" y="3042"/>
                    <a:pt x="2091" y="3042"/>
                  </a:cubicBezTo>
                  <a:cubicBezTo>
                    <a:pt x="2111" y="3042"/>
                    <a:pt x="2127" y="3025"/>
                    <a:pt x="2127" y="3006"/>
                  </a:cubicBezTo>
                  <a:cubicBezTo>
                    <a:pt x="2127" y="2986"/>
                    <a:pt x="2111" y="2970"/>
                    <a:pt x="2091" y="2970"/>
                  </a:cubicBezTo>
                  <a:moveTo>
                    <a:pt x="3397" y="2970"/>
                  </a:moveTo>
                  <a:cubicBezTo>
                    <a:pt x="3377" y="2970"/>
                    <a:pt x="3361" y="2986"/>
                    <a:pt x="3361" y="3006"/>
                  </a:cubicBezTo>
                  <a:cubicBezTo>
                    <a:pt x="3361" y="3025"/>
                    <a:pt x="3377" y="3042"/>
                    <a:pt x="3397" y="3042"/>
                  </a:cubicBezTo>
                  <a:cubicBezTo>
                    <a:pt x="3417" y="3042"/>
                    <a:pt x="3433" y="3025"/>
                    <a:pt x="3433" y="3006"/>
                  </a:cubicBezTo>
                  <a:cubicBezTo>
                    <a:pt x="3433" y="2986"/>
                    <a:pt x="3417" y="2970"/>
                    <a:pt x="3397" y="2970"/>
                  </a:cubicBezTo>
                  <a:moveTo>
                    <a:pt x="2221" y="2968"/>
                  </a:moveTo>
                  <a:cubicBezTo>
                    <a:pt x="2201" y="2968"/>
                    <a:pt x="2184" y="2985"/>
                    <a:pt x="2184" y="3006"/>
                  </a:cubicBezTo>
                  <a:cubicBezTo>
                    <a:pt x="2184" y="3026"/>
                    <a:pt x="2201" y="3043"/>
                    <a:pt x="2221" y="3043"/>
                  </a:cubicBezTo>
                  <a:cubicBezTo>
                    <a:pt x="2242" y="3043"/>
                    <a:pt x="2259" y="3026"/>
                    <a:pt x="2259" y="3006"/>
                  </a:cubicBezTo>
                  <a:cubicBezTo>
                    <a:pt x="2259" y="2985"/>
                    <a:pt x="2242" y="2968"/>
                    <a:pt x="2221" y="2968"/>
                  </a:cubicBezTo>
                  <a:moveTo>
                    <a:pt x="3266" y="2968"/>
                  </a:moveTo>
                  <a:cubicBezTo>
                    <a:pt x="3245" y="2968"/>
                    <a:pt x="3229" y="2985"/>
                    <a:pt x="3229" y="3006"/>
                  </a:cubicBezTo>
                  <a:cubicBezTo>
                    <a:pt x="3229" y="3026"/>
                    <a:pt x="3245" y="3043"/>
                    <a:pt x="3266" y="3043"/>
                  </a:cubicBezTo>
                  <a:cubicBezTo>
                    <a:pt x="3287" y="3043"/>
                    <a:pt x="3304" y="3026"/>
                    <a:pt x="3304" y="3006"/>
                  </a:cubicBezTo>
                  <a:cubicBezTo>
                    <a:pt x="3304" y="2985"/>
                    <a:pt x="3287" y="2968"/>
                    <a:pt x="3266" y="2968"/>
                  </a:cubicBezTo>
                  <a:moveTo>
                    <a:pt x="2352" y="2966"/>
                  </a:moveTo>
                  <a:cubicBezTo>
                    <a:pt x="2330" y="2966"/>
                    <a:pt x="2313" y="2984"/>
                    <a:pt x="2313" y="3006"/>
                  </a:cubicBezTo>
                  <a:cubicBezTo>
                    <a:pt x="2313" y="3027"/>
                    <a:pt x="2330" y="3045"/>
                    <a:pt x="2352" y="3045"/>
                  </a:cubicBezTo>
                  <a:cubicBezTo>
                    <a:pt x="2374" y="3045"/>
                    <a:pt x="2391" y="3027"/>
                    <a:pt x="2391" y="3006"/>
                  </a:cubicBezTo>
                  <a:cubicBezTo>
                    <a:pt x="2391" y="2984"/>
                    <a:pt x="2374" y="2966"/>
                    <a:pt x="2352" y="2966"/>
                  </a:cubicBezTo>
                  <a:moveTo>
                    <a:pt x="3136" y="2966"/>
                  </a:moveTo>
                  <a:cubicBezTo>
                    <a:pt x="3114" y="2966"/>
                    <a:pt x="3096" y="2984"/>
                    <a:pt x="3096" y="3006"/>
                  </a:cubicBezTo>
                  <a:cubicBezTo>
                    <a:pt x="3096" y="3027"/>
                    <a:pt x="3114" y="3045"/>
                    <a:pt x="3136" y="3045"/>
                  </a:cubicBezTo>
                  <a:cubicBezTo>
                    <a:pt x="3157" y="3045"/>
                    <a:pt x="3175" y="3027"/>
                    <a:pt x="3175" y="3006"/>
                  </a:cubicBezTo>
                  <a:cubicBezTo>
                    <a:pt x="3175" y="2984"/>
                    <a:pt x="3157" y="2966"/>
                    <a:pt x="3136" y="2966"/>
                  </a:cubicBezTo>
                  <a:moveTo>
                    <a:pt x="2483" y="2965"/>
                  </a:moveTo>
                  <a:cubicBezTo>
                    <a:pt x="2460" y="2965"/>
                    <a:pt x="2442" y="2983"/>
                    <a:pt x="2442" y="3006"/>
                  </a:cubicBezTo>
                  <a:cubicBezTo>
                    <a:pt x="2442" y="3028"/>
                    <a:pt x="2460" y="3047"/>
                    <a:pt x="2483" y="3047"/>
                  </a:cubicBezTo>
                  <a:cubicBezTo>
                    <a:pt x="2505" y="3047"/>
                    <a:pt x="2524" y="3028"/>
                    <a:pt x="2524" y="3006"/>
                  </a:cubicBezTo>
                  <a:cubicBezTo>
                    <a:pt x="2524" y="2983"/>
                    <a:pt x="2505" y="2965"/>
                    <a:pt x="2483" y="2965"/>
                  </a:cubicBezTo>
                  <a:moveTo>
                    <a:pt x="3005" y="2965"/>
                  </a:moveTo>
                  <a:cubicBezTo>
                    <a:pt x="2982" y="2965"/>
                    <a:pt x="2964" y="2983"/>
                    <a:pt x="2964" y="3006"/>
                  </a:cubicBezTo>
                  <a:cubicBezTo>
                    <a:pt x="2964" y="3028"/>
                    <a:pt x="2982" y="3047"/>
                    <a:pt x="3005" y="3047"/>
                  </a:cubicBezTo>
                  <a:cubicBezTo>
                    <a:pt x="3028" y="3047"/>
                    <a:pt x="3046" y="3028"/>
                    <a:pt x="3046" y="3006"/>
                  </a:cubicBezTo>
                  <a:cubicBezTo>
                    <a:pt x="3046" y="2983"/>
                    <a:pt x="3028" y="2965"/>
                    <a:pt x="3005" y="2965"/>
                  </a:cubicBezTo>
                  <a:moveTo>
                    <a:pt x="2613" y="2964"/>
                  </a:moveTo>
                  <a:cubicBezTo>
                    <a:pt x="2590" y="2964"/>
                    <a:pt x="2571" y="2982"/>
                    <a:pt x="2571" y="3006"/>
                  </a:cubicBezTo>
                  <a:cubicBezTo>
                    <a:pt x="2571" y="3029"/>
                    <a:pt x="2590" y="3048"/>
                    <a:pt x="2613" y="3048"/>
                  </a:cubicBezTo>
                  <a:cubicBezTo>
                    <a:pt x="2636" y="3048"/>
                    <a:pt x="2655" y="3029"/>
                    <a:pt x="2655" y="3006"/>
                  </a:cubicBezTo>
                  <a:cubicBezTo>
                    <a:pt x="2655" y="2982"/>
                    <a:pt x="2636" y="2964"/>
                    <a:pt x="2613" y="2964"/>
                  </a:cubicBezTo>
                  <a:moveTo>
                    <a:pt x="2874" y="2963"/>
                  </a:moveTo>
                  <a:cubicBezTo>
                    <a:pt x="2851" y="2963"/>
                    <a:pt x="2832" y="2982"/>
                    <a:pt x="2832" y="3006"/>
                  </a:cubicBezTo>
                  <a:cubicBezTo>
                    <a:pt x="2832" y="3029"/>
                    <a:pt x="2851" y="3048"/>
                    <a:pt x="2874" y="3048"/>
                  </a:cubicBezTo>
                  <a:cubicBezTo>
                    <a:pt x="2898" y="3048"/>
                    <a:pt x="2917" y="3029"/>
                    <a:pt x="2917" y="3006"/>
                  </a:cubicBezTo>
                  <a:cubicBezTo>
                    <a:pt x="2917" y="2982"/>
                    <a:pt x="2898" y="2963"/>
                    <a:pt x="2874" y="2963"/>
                  </a:cubicBezTo>
                  <a:moveTo>
                    <a:pt x="2744" y="2963"/>
                  </a:moveTo>
                  <a:cubicBezTo>
                    <a:pt x="2720" y="2963"/>
                    <a:pt x="2701" y="2982"/>
                    <a:pt x="2701" y="3006"/>
                  </a:cubicBezTo>
                  <a:cubicBezTo>
                    <a:pt x="2701" y="3029"/>
                    <a:pt x="2720" y="3048"/>
                    <a:pt x="2744" y="3048"/>
                  </a:cubicBezTo>
                  <a:cubicBezTo>
                    <a:pt x="2767" y="3048"/>
                    <a:pt x="2787" y="3029"/>
                    <a:pt x="2787" y="3006"/>
                  </a:cubicBezTo>
                  <a:cubicBezTo>
                    <a:pt x="2787" y="2982"/>
                    <a:pt x="2767" y="2963"/>
                    <a:pt x="2744" y="2963"/>
                  </a:cubicBezTo>
                  <a:moveTo>
                    <a:pt x="1830" y="2843"/>
                  </a:moveTo>
                  <a:cubicBezTo>
                    <a:pt x="1812" y="2843"/>
                    <a:pt x="1797" y="2857"/>
                    <a:pt x="1797" y="2875"/>
                  </a:cubicBezTo>
                  <a:cubicBezTo>
                    <a:pt x="1797" y="2893"/>
                    <a:pt x="1812" y="2907"/>
                    <a:pt x="1830" y="2907"/>
                  </a:cubicBezTo>
                  <a:cubicBezTo>
                    <a:pt x="1847" y="2907"/>
                    <a:pt x="1862" y="2893"/>
                    <a:pt x="1862" y="2875"/>
                  </a:cubicBezTo>
                  <a:cubicBezTo>
                    <a:pt x="1862" y="2857"/>
                    <a:pt x="1847" y="2843"/>
                    <a:pt x="1830" y="2843"/>
                  </a:cubicBezTo>
                  <a:moveTo>
                    <a:pt x="3658" y="2842"/>
                  </a:moveTo>
                  <a:cubicBezTo>
                    <a:pt x="3640" y="2842"/>
                    <a:pt x="3625" y="2857"/>
                    <a:pt x="3625" y="2875"/>
                  </a:cubicBezTo>
                  <a:cubicBezTo>
                    <a:pt x="3625" y="2893"/>
                    <a:pt x="3640" y="2908"/>
                    <a:pt x="3658" y="2908"/>
                  </a:cubicBezTo>
                  <a:cubicBezTo>
                    <a:pt x="3676" y="2908"/>
                    <a:pt x="3691" y="2893"/>
                    <a:pt x="3691" y="2875"/>
                  </a:cubicBezTo>
                  <a:cubicBezTo>
                    <a:pt x="3691" y="2857"/>
                    <a:pt x="3676" y="2842"/>
                    <a:pt x="3658" y="2842"/>
                  </a:cubicBezTo>
                  <a:moveTo>
                    <a:pt x="1960" y="2841"/>
                  </a:moveTo>
                  <a:cubicBezTo>
                    <a:pt x="1941" y="2841"/>
                    <a:pt x="1926" y="2856"/>
                    <a:pt x="1926" y="2875"/>
                  </a:cubicBezTo>
                  <a:cubicBezTo>
                    <a:pt x="1926" y="2894"/>
                    <a:pt x="1941" y="2909"/>
                    <a:pt x="1960" y="2909"/>
                  </a:cubicBezTo>
                  <a:cubicBezTo>
                    <a:pt x="1979" y="2909"/>
                    <a:pt x="1995" y="2894"/>
                    <a:pt x="1995" y="2875"/>
                  </a:cubicBezTo>
                  <a:cubicBezTo>
                    <a:pt x="1995" y="2856"/>
                    <a:pt x="1979" y="2841"/>
                    <a:pt x="1960" y="2841"/>
                  </a:cubicBezTo>
                  <a:moveTo>
                    <a:pt x="3527" y="2841"/>
                  </a:moveTo>
                  <a:cubicBezTo>
                    <a:pt x="3508" y="2841"/>
                    <a:pt x="3493" y="2856"/>
                    <a:pt x="3493" y="2875"/>
                  </a:cubicBezTo>
                  <a:cubicBezTo>
                    <a:pt x="3493" y="2894"/>
                    <a:pt x="3508" y="2909"/>
                    <a:pt x="3527" y="2909"/>
                  </a:cubicBezTo>
                  <a:cubicBezTo>
                    <a:pt x="3546" y="2909"/>
                    <a:pt x="3562" y="2894"/>
                    <a:pt x="3562" y="2875"/>
                  </a:cubicBezTo>
                  <a:cubicBezTo>
                    <a:pt x="3562" y="2856"/>
                    <a:pt x="3546" y="2841"/>
                    <a:pt x="3527" y="2841"/>
                  </a:cubicBezTo>
                  <a:moveTo>
                    <a:pt x="2091" y="2839"/>
                  </a:moveTo>
                  <a:cubicBezTo>
                    <a:pt x="2071" y="2839"/>
                    <a:pt x="2055" y="2855"/>
                    <a:pt x="2055" y="2875"/>
                  </a:cubicBezTo>
                  <a:cubicBezTo>
                    <a:pt x="2055" y="2895"/>
                    <a:pt x="2071" y="2911"/>
                    <a:pt x="2091" y="2911"/>
                  </a:cubicBezTo>
                  <a:cubicBezTo>
                    <a:pt x="2111" y="2911"/>
                    <a:pt x="2127" y="2895"/>
                    <a:pt x="2127" y="2875"/>
                  </a:cubicBezTo>
                  <a:cubicBezTo>
                    <a:pt x="2127" y="2855"/>
                    <a:pt x="2111" y="2839"/>
                    <a:pt x="2091" y="2839"/>
                  </a:cubicBezTo>
                  <a:moveTo>
                    <a:pt x="3397" y="2838"/>
                  </a:moveTo>
                  <a:cubicBezTo>
                    <a:pt x="3377" y="2838"/>
                    <a:pt x="3360" y="2855"/>
                    <a:pt x="3360" y="2875"/>
                  </a:cubicBezTo>
                  <a:cubicBezTo>
                    <a:pt x="3360" y="2895"/>
                    <a:pt x="3377" y="2912"/>
                    <a:pt x="3397" y="2912"/>
                  </a:cubicBezTo>
                  <a:cubicBezTo>
                    <a:pt x="3417" y="2912"/>
                    <a:pt x="3433" y="2895"/>
                    <a:pt x="3433" y="2875"/>
                  </a:cubicBezTo>
                  <a:cubicBezTo>
                    <a:pt x="3433" y="2855"/>
                    <a:pt x="3417" y="2838"/>
                    <a:pt x="3397" y="2838"/>
                  </a:cubicBezTo>
                  <a:moveTo>
                    <a:pt x="2221" y="2837"/>
                  </a:moveTo>
                  <a:cubicBezTo>
                    <a:pt x="2200" y="2837"/>
                    <a:pt x="2183" y="2854"/>
                    <a:pt x="2183" y="2875"/>
                  </a:cubicBezTo>
                  <a:cubicBezTo>
                    <a:pt x="2183" y="2896"/>
                    <a:pt x="2200" y="2913"/>
                    <a:pt x="2221" y="2913"/>
                  </a:cubicBezTo>
                  <a:cubicBezTo>
                    <a:pt x="2243" y="2913"/>
                    <a:pt x="2260" y="2896"/>
                    <a:pt x="2260" y="2875"/>
                  </a:cubicBezTo>
                  <a:cubicBezTo>
                    <a:pt x="2260" y="2854"/>
                    <a:pt x="2243" y="2837"/>
                    <a:pt x="2221" y="2837"/>
                  </a:cubicBezTo>
                  <a:moveTo>
                    <a:pt x="3266" y="2837"/>
                  </a:moveTo>
                  <a:cubicBezTo>
                    <a:pt x="3245" y="2837"/>
                    <a:pt x="3228" y="2854"/>
                    <a:pt x="3228" y="2875"/>
                  </a:cubicBezTo>
                  <a:cubicBezTo>
                    <a:pt x="3228" y="2896"/>
                    <a:pt x="3245" y="2913"/>
                    <a:pt x="3266" y="2913"/>
                  </a:cubicBezTo>
                  <a:cubicBezTo>
                    <a:pt x="3287" y="2913"/>
                    <a:pt x="3305" y="2896"/>
                    <a:pt x="3305" y="2875"/>
                  </a:cubicBezTo>
                  <a:cubicBezTo>
                    <a:pt x="3305" y="2854"/>
                    <a:pt x="3287" y="2837"/>
                    <a:pt x="3266" y="2837"/>
                  </a:cubicBezTo>
                  <a:moveTo>
                    <a:pt x="2352" y="2835"/>
                  </a:moveTo>
                  <a:cubicBezTo>
                    <a:pt x="2330" y="2835"/>
                    <a:pt x="2312" y="2853"/>
                    <a:pt x="2312" y="2875"/>
                  </a:cubicBezTo>
                  <a:cubicBezTo>
                    <a:pt x="2312" y="2897"/>
                    <a:pt x="2330" y="2915"/>
                    <a:pt x="2352" y="2915"/>
                  </a:cubicBezTo>
                  <a:cubicBezTo>
                    <a:pt x="2374" y="2915"/>
                    <a:pt x="2392" y="2897"/>
                    <a:pt x="2392" y="2875"/>
                  </a:cubicBezTo>
                  <a:cubicBezTo>
                    <a:pt x="2392" y="2853"/>
                    <a:pt x="2374" y="2835"/>
                    <a:pt x="2352" y="2835"/>
                  </a:cubicBezTo>
                  <a:moveTo>
                    <a:pt x="3136" y="2834"/>
                  </a:moveTo>
                  <a:cubicBezTo>
                    <a:pt x="3113" y="2834"/>
                    <a:pt x="3095" y="2853"/>
                    <a:pt x="3095" y="2875"/>
                  </a:cubicBezTo>
                  <a:cubicBezTo>
                    <a:pt x="3095" y="2897"/>
                    <a:pt x="3113" y="2916"/>
                    <a:pt x="3136" y="2916"/>
                  </a:cubicBezTo>
                  <a:cubicBezTo>
                    <a:pt x="3158" y="2916"/>
                    <a:pt x="3176" y="2897"/>
                    <a:pt x="3176" y="2875"/>
                  </a:cubicBezTo>
                  <a:cubicBezTo>
                    <a:pt x="3176" y="2853"/>
                    <a:pt x="3158" y="2834"/>
                    <a:pt x="3136" y="2834"/>
                  </a:cubicBezTo>
                  <a:moveTo>
                    <a:pt x="2483" y="2833"/>
                  </a:moveTo>
                  <a:cubicBezTo>
                    <a:pt x="2459" y="2833"/>
                    <a:pt x="2441" y="2852"/>
                    <a:pt x="2441" y="2875"/>
                  </a:cubicBezTo>
                  <a:cubicBezTo>
                    <a:pt x="2441" y="2898"/>
                    <a:pt x="2459" y="2917"/>
                    <a:pt x="2483" y="2917"/>
                  </a:cubicBezTo>
                  <a:cubicBezTo>
                    <a:pt x="2506" y="2917"/>
                    <a:pt x="2525" y="2898"/>
                    <a:pt x="2525" y="2875"/>
                  </a:cubicBezTo>
                  <a:cubicBezTo>
                    <a:pt x="2525" y="2852"/>
                    <a:pt x="2506" y="2833"/>
                    <a:pt x="2483" y="2833"/>
                  </a:cubicBezTo>
                  <a:moveTo>
                    <a:pt x="3005" y="2833"/>
                  </a:moveTo>
                  <a:cubicBezTo>
                    <a:pt x="2982" y="2833"/>
                    <a:pt x="2963" y="2852"/>
                    <a:pt x="2963" y="2875"/>
                  </a:cubicBezTo>
                  <a:cubicBezTo>
                    <a:pt x="2963" y="2898"/>
                    <a:pt x="2982" y="2917"/>
                    <a:pt x="3005" y="2917"/>
                  </a:cubicBezTo>
                  <a:cubicBezTo>
                    <a:pt x="3028" y="2917"/>
                    <a:pt x="3047" y="2898"/>
                    <a:pt x="3047" y="2875"/>
                  </a:cubicBezTo>
                  <a:cubicBezTo>
                    <a:pt x="3047" y="2852"/>
                    <a:pt x="3028" y="2833"/>
                    <a:pt x="3005" y="2833"/>
                  </a:cubicBezTo>
                  <a:moveTo>
                    <a:pt x="2613" y="2831"/>
                  </a:moveTo>
                  <a:cubicBezTo>
                    <a:pt x="2589" y="2831"/>
                    <a:pt x="2569" y="2851"/>
                    <a:pt x="2569" y="2875"/>
                  </a:cubicBezTo>
                  <a:cubicBezTo>
                    <a:pt x="2569" y="2899"/>
                    <a:pt x="2589" y="2919"/>
                    <a:pt x="2613" y="2919"/>
                  </a:cubicBezTo>
                  <a:cubicBezTo>
                    <a:pt x="2637" y="2919"/>
                    <a:pt x="2657" y="2899"/>
                    <a:pt x="2657" y="2875"/>
                  </a:cubicBezTo>
                  <a:cubicBezTo>
                    <a:pt x="2657" y="2851"/>
                    <a:pt x="2637" y="2831"/>
                    <a:pt x="2613" y="2831"/>
                  </a:cubicBezTo>
                  <a:moveTo>
                    <a:pt x="2874" y="2831"/>
                  </a:moveTo>
                  <a:cubicBezTo>
                    <a:pt x="2850" y="2831"/>
                    <a:pt x="2831" y="2851"/>
                    <a:pt x="2831" y="2875"/>
                  </a:cubicBezTo>
                  <a:cubicBezTo>
                    <a:pt x="2831" y="2899"/>
                    <a:pt x="2850" y="2919"/>
                    <a:pt x="2874" y="2919"/>
                  </a:cubicBezTo>
                  <a:cubicBezTo>
                    <a:pt x="2899" y="2919"/>
                    <a:pt x="2918" y="2899"/>
                    <a:pt x="2918" y="2875"/>
                  </a:cubicBezTo>
                  <a:cubicBezTo>
                    <a:pt x="2918" y="2851"/>
                    <a:pt x="2899" y="2831"/>
                    <a:pt x="2874" y="2831"/>
                  </a:cubicBezTo>
                  <a:moveTo>
                    <a:pt x="2744" y="2830"/>
                  </a:moveTo>
                  <a:cubicBezTo>
                    <a:pt x="2719" y="2830"/>
                    <a:pt x="2699" y="2850"/>
                    <a:pt x="2699" y="2875"/>
                  </a:cubicBezTo>
                  <a:cubicBezTo>
                    <a:pt x="2699" y="2900"/>
                    <a:pt x="2719" y="2920"/>
                    <a:pt x="2744" y="2920"/>
                  </a:cubicBezTo>
                  <a:cubicBezTo>
                    <a:pt x="2768" y="2920"/>
                    <a:pt x="2788" y="2900"/>
                    <a:pt x="2788" y="2875"/>
                  </a:cubicBezTo>
                  <a:cubicBezTo>
                    <a:pt x="2788" y="2850"/>
                    <a:pt x="2768" y="2830"/>
                    <a:pt x="2744" y="2830"/>
                  </a:cubicBezTo>
                  <a:moveTo>
                    <a:pt x="1830" y="2712"/>
                  </a:moveTo>
                  <a:cubicBezTo>
                    <a:pt x="1812" y="2712"/>
                    <a:pt x="1797" y="2726"/>
                    <a:pt x="1797" y="2744"/>
                  </a:cubicBezTo>
                  <a:cubicBezTo>
                    <a:pt x="1797" y="2762"/>
                    <a:pt x="1812" y="2777"/>
                    <a:pt x="1830" y="2777"/>
                  </a:cubicBezTo>
                  <a:cubicBezTo>
                    <a:pt x="1848" y="2777"/>
                    <a:pt x="1862" y="2762"/>
                    <a:pt x="1862" y="2744"/>
                  </a:cubicBezTo>
                  <a:cubicBezTo>
                    <a:pt x="1862" y="2726"/>
                    <a:pt x="1848" y="2712"/>
                    <a:pt x="1830" y="2712"/>
                  </a:cubicBezTo>
                  <a:moveTo>
                    <a:pt x="3658" y="2712"/>
                  </a:moveTo>
                  <a:cubicBezTo>
                    <a:pt x="3640" y="2712"/>
                    <a:pt x="3625" y="2726"/>
                    <a:pt x="3625" y="2744"/>
                  </a:cubicBezTo>
                  <a:cubicBezTo>
                    <a:pt x="3625" y="2762"/>
                    <a:pt x="3640" y="2777"/>
                    <a:pt x="3658" y="2777"/>
                  </a:cubicBezTo>
                  <a:cubicBezTo>
                    <a:pt x="3676" y="2777"/>
                    <a:pt x="3691" y="2762"/>
                    <a:pt x="3691" y="2744"/>
                  </a:cubicBezTo>
                  <a:cubicBezTo>
                    <a:pt x="3691" y="2726"/>
                    <a:pt x="3676" y="2712"/>
                    <a:pt x="3658" y="2712"/>
                  </a:cubicBezTo>
                  <a:moveTo>
                    <a:pt x="1960" y="2710"/>
                  </a:moveTo>
                  <a:cubicBezTo>
                    <a:pt x="1941" y="2710"/>
                    <a:pt x="1926" y="2725"/>
                    <a:pt x="1926" y="2744"/>
                  </a:cubicBezTo>
                  <a:cubicBezTo>
                    <a:pt x="1926" y="2763"/>
                    <a:pt x="1941" y="2779"/>
                    <a:pt x="1960" y="2779"/>
                  </a:cubicBezTo>
                  <a:cubicBezTo>
                    <a:pt x="1979" y="2779"/>
                    <a:pt x="1995" y="2763"/>
                    <a:pt x="1995" y="2744"/>
                  </a:cubicBezTo>
                  <a:cubicBezTo>
                    <a:pt x="1995" y="2725"/>
                    <a:pt x="1979" y="2710"/>
                    <a:pt x="1960" y="2710"/>
                  </a:cubicBezTo>
                  <a:moveTo>
                    <a:pt x="3527" y="2710"/>
                  </a:moveTo>
                  <a:cubicBezTo>
                    <a:pt x="3508" y="2710"/>
                    <a:pt x="3493" y="2725"/>
                    <a:pt x="3493" y="2744"/>
                  </a:cubicBezTo>
                  <a:cubicBezTo>
                    <a:pt x="3493" y="2764"/>
                    <a:pt x="3508" y="2779"/>
                    <a:pt x="3527" y="2779"/>
                  </a:cubicBezTo>
                  <a:cubicBezTo>
                    <a:pt x="3547" y="2779"/>
                    <a:pt x="3562" y="2764"/>
                    <a:pt x="3562" y="2744"/>
                  </a:cubicBezTo>
                  <a:cubicBezTo>
                    <a:pt x="3562" y="2725"/>
                    <a:pt x="3547" y="2710"/>
                    <a:pt x="3527" y="2710"/>
                  </a:cubicBezTo>
                  <a:moveTo>
                    <a:pt x="2091" y="2708"/>
                  </a:moveTo>
                  <a:cubicBezTo>
                    <a:pt x="2071" y="2708"/>
                    <a:pt x="2054" y="2724"/>
                    <a:pt x="2054" y="2744"/>
                  </a:cubicBezTo>
                  <a:cubicBezTo>
                    <a:pt x="2054" y="2765"/>
                    <a:pt x="2071" y="2781"/>
                    <a:pt x="2091" y="2781"/>
                  </a:cubicBezTo>
                  <a:cubicBezTo>
                    <a:pt x="2111" y="2781"/>
                    <a:pt x="2127" y="2765"/>
                    <a:pt x="2127" y="2744"/>
                  </a:cubicBezTo>
                  <a:cubicBezTo>
                    <a:pt x="2127" y="2724"/>
                    <a:pt x="2111" y="2708"/>
                    <a:pt x="2091" y="2708"/>
                  </a:cubicBezTo>
                  <a:moveTo>
                    <a:pt x="3397" y="2708"/>
                  </a:moveTo>
                  <a:cubicBezTo>
                    <a:pt x="3377" y="2708"/>
                    <a:pt x="3360" y="2724"/>
                    <a:pt x="3360" y="2744"/>
                  </a:cubicBezTo>
                  <a:cubicBezTo>
                    <a:pt x="3360" y="2765"/>
                    <a:pt x="3377" y="2781"/>
                    <a:pt x="3397" y="2781"/>
                  </a:cubicBezTo>
                  <a:cubicBezTo>
                    <a:pt x="3417" y="2781"/>
                    <a:pt x="3433" y="2765"/>
                    <a:pt x="3433" y="2744"/>
                  </a:cubicBezTo>
                  <a:cubicBezTo>
                    <a:pt x="3433" y="2724"/>
                    <a:pt x="3417" y="2708"/>
                    <a:pt x="3397" y="2708"/>
                  </a:cubicBezTo>
                  <a:moveTo>
                    <a:pt x="2221" y="2706"/>
                  </a:moveTo>
                  <a:cubicBezTo>
                    <a:pt x="2200" y="2706"/>
                    <a:pt x="2183" y="2723"/>
                    <a:pt x="2183" y="2744"/>
                  </a:cubicBezTo>
                  <a:cubicBezTo>
                    <a:pt x="2183" y="2766"/>
                    <a:pt x="2200" y="2783"/>
                    <a:pt x="2221" y="2783"/>
                  </a:cubicBezTo>
                  <a:cubicBezTo>
                    <a:pt x="2243" y="2783"/>
                    <a:pt x="2260" y="2766"/>
                    <a:pt x="2260" y="2744"/>
                  </a:cubicBezTo>
                  <a:cubicBezTo>
                    <a:pt x="2260" y="2723"/>
                    <a:pt x="2243" y="2706"/>
                    <a:pt x="2221" y="2706"/>
                  </a:cubicBezTo>
                  <a:moveTo>
                    <a:pt x="3266" y="2706"/>
                  </a:moveTo>
                  <a:cubicBezTo>
                    <a:pt x="3245" y="2706"/>
                    <a:pt x="3227" y="2723"/>
                    <a:pt x="3227" y="2744"/>
                  </a:cubicBezTo>
                  <a:cubicBezTo>
                    <a:pt x="3227" y="2766"/>
                    <a:pt x="3245" y="2783"/>
                    <a:pt x="3266" y="2783"/>
                  </a:cubicBezTo>
                  <a:cubicBezTo>
                    <a:pt x="3288" y="2783"/>
                    <a:pt x="3305" y="2766"/>
                    <a:pt x="3305" y="2744"/>
                  </a:cubicBezTo>
                  <a:cubicBezTo>
                    <a:pt x="3305" y="2723"/>
                    <a:pt x="3288" y="2706"/>
                    <a:pt x="3266" y="2706"/>
                  </a:cubicBezTo>
                  <a:moveTo>
                    <a:pt x="2352" y="2704"/>
                  </a:moveTo>
                  <a:cubicBezTo>
                    <a:pt x="2330" y="2704"/>
                    <a:pt x="2311" y="2722"/>
                    <a:pt x="2311" y="2744"/>
                  </a:cubicBezTo>
                  <a:cubicBezTo>
                    <a:pt x="2311" y="2767"/>
                    <a:pt x="2330" y="2785"/>
                    <a:pt x="2352" y="2785"/>
                  </a:cubicBezTo>
                  <a:cubicBezTo>
                    <a:pt x="2374" y="2785"/>
                    <a:pt x="2393" y="2767"/>
                    <a:pt x="2393" y="2744"/>
                  </a:cubicBezTo>
                  <a:cubicBezTo>
                    <a:pt x="2393" y="2722"/>
                    <a:pt x="2374" y="2704"/>
                    <a:pt x="2352" y="2704"/>
                  </a:cubicBezTo>
                  <a:moveTo>
                    <a:pt x="3136" y="2704"/>
                  </a:moveTo>
                  <a:cubicBezTo>
                    <a:pt x="3113" y="2704"/>
                    <a:pt x="3095" y="2722"/>
                    <a:pt x="3095" y="2744"/>
                  </a:cubicBezTo>
                  <a:cubicBezTo>
                    <a:pt x="3095" y="2767"/>
                    <a:pt x="3113" y="2785"/>
                    <a:pt x="3136" y="2785"/>
                  </a:cubicBezTo>
                  <a:cubicBezTo>
                    <a:pt x="3158" y="2785"/>
                    <a:pt x="3176" y="2767"/>
                    <a:pt x="3176" y="2744"/>
                  </a:cubicBezTo>
                  <a:cubicBezTo>
                    <a:pt x="3176" y="2722"/>
                    <a:pt x="3158" y="2704"/>
                    <a:pt x="3136" y="2704"/>
                  </a:cubicBezTo>
                  <a:moveTo>
                    <a:pt x="2483" y="2702"/>
                  </a:moveTo>
                  <a:cubicBezTo>
                    <a:pt x="2459" y="2702"/>
                    <a:pt x="2440" y="2721"/>
                    <a:pt x="2440" y="2744"/>
                  </a:cubicBezTo>
                  <a:cubicBezTo>
                    <a:pt x="2440" y="2768"/>
                    <a:pt x="2459" y="2787"/>
                    <a:pt x="2483" y="2787"/>
                  </a:cubicBezTo>
                  <a:cubicBezTo>
                    <a:pt x="2506" y="2787"/>
                    <a:pt x="2525" y="2768"/>
                    <a:pt x="2525" y="2744"/>
                  </a:cubicBezTo>
                  <a:cubicBezTo>
                    <a:pt x="2525" y="2721"/>
                    <a:pt x="2506" y="2702"/>
                    <a:pt x="2483" y="2702"/>
                  </a:cubicBezTo>
                  <a:moveTo>
                    <a:pt x="3005" y="2702"/>
                  </a:moveTo>
                  <a:cubicBezTo>
                    <a:pt x="2981" y="2702"/>
                    <a:pt x="2962" y="2721"/>
                    <a:pt x="2962" y="2744"/>
                  </a:cubicBezTo>
                  <a:cubicBezTo>
                    <a:pt x="2962" y="2768"/>
                    <a:pt x="2981" y="2787"/>
                    <a:pt x="3005" y="2787"/>
                  </a:cubicBezTo>
                  <a:cubicBezTo>
                    <a:pt x="3029" y="2787"/>
                    <a:pt x="3048" y="2768"/>
                    <a:pt x="3048" y="2744"/>
                  </a:cubicBezTo>
                  <a:cubicBezTo>
                    <a:pt x="3048" y="2721"/>
                    <a:pt x="3029" y="2702"/>
                    <a:pt x="3005" y="2702"/>
                  </a:cubicBezTo>
                  <a:moveTo>
                    <a:pt x="2613" y="2700"/>
                  </a:moveTo>
                  <a:cubicBezTo>
                    <a:pt x="2589" y="2700"/>
                    <a:pt x="2569" y="2720"/>
                    <a:pt x="2569" y="2744"/>
                  </a:cubicBezTo>
                  <a:cubicBezTo>
                    <a:pt x="2569" y="2769"/>
                    <a:pt x="2589" y="2789"/>
                    <a:pt x="2613" y="2789"/>
                  </a:cubicBezTo>
                  <a:cubicBezTo>
                    <a:pt x="2638" y="2789"/>
                    <a:pt x="2658" y="2769"/>
                    <a:pt x="2658" y="2744"/>
                  </a:cubicBezTo>
                  <a:cubicBezTo>
                    <a:pt x="2658" y="2720"/>
                    <a:pt x="2638" y="2700"/>
                    <a:pt x="2613" y="2700"/>
                  </a:cubicBezTo>
                  <a:moveTo>
                    <a:pt x="2874" y="2700"/>
                  </a:moveTo>
                  <a:cubicBezTo>
                    <a:pt x="2850" y="2700"/>
                    <a:pt x="2830" y="2720"/>
                    <a:pt x="2830" y="2744"/>
                  </a:cubicBezTo>
                  <a:cubicBezTo>
                    <a:pt x="2830" y="2769"/>
                    <a:pt x="2850" y="2789"/>
                    <a:pt x="2874" y="2789"/>
                  </a:cubicBezTo>
                  <a:cubicBezTo>
                    <a:pt x="2899" y="2789"/>
                    <a:pt x="2919" y="2769"/>
                    <a:pt x="2919" y="2744"/>
                  </a:cubicBezTo>
                  <a:cubicBezTo>
                    <a:pt x="2919" y="2720"/>
                    <a:pt x="2899" y="2700"/>
                    <a:pt x="2874" y="2700"/>
                  </a:cubicBezTo>
                  <a:moveTo>
                    <a:pt x="2744" y="2699"/>
                  </a:moveTo>
                  <a:cubicBezTo>
                    <a:pt x="2719" y="2699"/>
                    <a:pt x="2698" y="2719"/>
                    <a:pt x="2698" y="2744"/>
                  </a:cubicBezTo>
                  <a:cubicBezTo>
                    <a:pt x="2698" y="2770"/>
                    <a:pt x="2719" y="2790"/>
                    <a:pt x="2744" y="2790"/>
                  </a:cubicBezTo>
                  <a:cubicBezTo>
                    <a:pt x="2769" y="2790"/>
                    <a:pt x="2789" y="2770"/>
                    <a:pt x="2789" y="2744"/>
                  </a:cubicBezTo>
                  <a:cubicBezTo>
                    <a:pt x="2789" y="2719"/>
                    <a:pt x="2769" y="2699"/>
                    <a:pt x="2744" y="2699"/>
                  </a:cubicBezTo>
                  <a:moveTo>
                    <a:pt x="1830" y="2582"/>
                  </a:moveTo>
                  <a:cubicBezTo>
                    <a:pt x="1812" y="2582"/>
                    <a:pt x="1797" y="2596"/>
                    <a:pt x="1797" y="2614"/>
                  </a:cubicBezTo>
                  <a:cubicBezTo>
                    <a:pt x="1797" y="2632"/>
                    <a:pt x="1812" y="2646"/>
                    <a:pt x="1830" y="2646"/>
                  </a:cubicBezTo>
                  <a:cubicBezTo>
                    <a:pt x="1847" y="2646"/>
                    <a:pt x="1862" y="2632"/>
                    <a:pt x="1862" y="2614"/>
                  </a:cubicBezTo>
                  <a:cubicBezTo>
                    <a:pt x="1862" y="2596"/>
                    <a:pt x="1847" y="2582"/>
                    <a:pt x="1830" y="2582"/>
                  </a:cubicBezTo>
                  <a:moveTo>
                    <a:pt x="3658" y="2581"/>
                  </a:moveTo>
                  <a:cubicBezTo>
                    <a:pt x="3640" y="2581"/>
                    <a:pt x="3625" y="2596"/>
                    <a:pt x="3625" y="2614"/>
                  </a:cubicBezTo>
                  <a:cubicBezTo>
                    <a:pt x="3625" y="2632"/>
                    <a:pt x="3640" y="2646"/>
                    <a:pt x="3658" y="2646"/>
                  </a:cubicBezTo>
                  <a:cubicBezTo>
                    <a:pt x="3676" y="2646"/>
                    <a:pt x="3691" y="2632"/>
                    <a:pt x="3691" y="2614"/>
                  </a:cubicBezTo>
                  <a:cubicBezTo>
                    <a:pt x="3691" y="2596"/>
                    <a:pt x="3676" y="2581"/>
                    <a:pt x="3658" y="2581"/>
                  </a:cubicBezTo>
                  <a:moveTo>
                    <a:pt x="1960" y="2579"/>
                  </a:moveTo>
                  <a:cubicBezTo>
                    <a:pt x="1941" y="2579"/>
                    <a:pt x="1926" y="2595"/>
                    <a:pt x="1926" y="2614"/>
                  </a:cubicBezTo>
                  <a:cubicBezTo>
                    <a:pt x="1926" y="2633"/>
                    <a:pt x="1941" y="2648"/>
                    <a:pt x="1960" y="2648"/>
                  </a:cubicBezTo>
                  <a:cubicBezTo>
                    <a:pt x="1979" y="2648"/>
                    <a:pt x="1995" y="2633"/>
                    <a:pt x="1995" y="2614"/>
                  </a:cubicBezTo>
                  <a:cubicBezTo>
                    <a:pt x="1995" y="2595"/>
                    <a:pt x="1979" y="2579"/>
                    <a:pt x="1960" y="2579"/>
                  </a:cubicBezTo>
                  <a:moveTo>
                    <a:pt x="3527" y="2579"/>
                  </a:moveTo>
                  <a:cubicBezTo>
                    <a:pt x="3508" y="2579"/>
                    <a:pt x="3493" y="2595"/>
                    <a:pt x="3493" y="2614"/>
                  </a:cubicBezTo>
                  <a:cubicBezTo>
                    <a:pt x="3493" y="2633"/>
                    <a:pt x="3508" y="2648"/>
                    <a:pt x="3527" y="2648"/>
                  </a:cubicBezTo>
                  <a:cubicBezTo>
                    <a:pt x="3546" y="2648"/>
                    <a:pt x="3562" y="2633"/>
                    <a:pt x="3562" y="2614"/>
                  </a:cubicBezTo>
                  <a:cubicBezTo>
                    <a:pt x="3562" y="2595"/>
                    <a:pt x="3546" y="2579"/>
                    <a:pt x="3527" y="2579"/>
                  </a:cubicBezTo>
                  <a:moveTo>
                    <a:pt x="2091" y="2578"/>
                  </a:moveTo>
                  <a:cubicBezTo>
                    <a:pt x="2071" y="2578"/>
                    <a:pt x="2055" y="2594"/>
                    <a:pt x="2055" y="2614"/>
                  </a:cubicBezTo>
                  <a:cubicBezTo>
                    <a:pt x="2055" y="2634"/>
                    <a:pt x="2071" y="2650"/>
                    <a:pt x="2091" y="2650"/>
                  </a:cubicBezTo>
                  <a:cubicBezTo>
                    <a:pt x="2111" y="2650"/>
                    <a:pt x="2127" y="2634"/>
                    <a:pt x="2127" y="2614"/>
                  </a:cubicBezTo>
                  <a:cubicBezTo>
                    <a:pt x="2127" y="2594"/>
                    <a:pt x="2111" y="2578"/>
                    <a:pt x="2091" y="2578"/>
                  </a:cubicBezTo>
                  <a:moveTo>
                    <a:pt x="3397" y="2577"/>
                  </a:moveTo>
                  <a:cubicBezTo>
                    <a:pt x="3377" y="2577"/>
                    <a:pt x="3360" y="2594"/>
                    <a:pt x="3360" y="2614"/>
                  </a:cubicBezTo>
                  <a:cubicBezTo>
                    <a:pt x="3360" y="2634"/>
                    <a:pt x="3377" y="2650"/>
                    <a:pt x="3397" y="2650"/>
                  </a:cubicBezTo>
                  <a:cubicBezTo>
                    <a:pt x="3417" y="2650"/>
                    <a:pt x="3433" y="2634"/>
                    <a:pt x="3433" y="2614"/>
                  </a:cubicBezTo>
                  <a:cubicBezTo>
                    <a:pt x="3433" y="2594"/>
                    <a:pt x="3417" y="2577"/>
                    <a:pt x="3397" y="2577"/>
                  </a:cubicBezTo>
                  <a:moveTo>
                    <a:pt x="2221" y="2575"/>
                  </a:moveTo>
                  <a:cubicBezTo>
                    <a:pt x="2200" y="2575"/>
                    <a:pt x="2183" y="2593"/>
                    <a:pt x="2183" y="2614"/>
                  </a:cubicBezTo>
                  <a:cubicBezTo>
                    <a:pt x="2183" y="2635"/>
                    <a:pt x="2200" y="2652"/>
                    <a:pt x="2221" y="2652"/>
                  </a:cubicBezTo>
                  <a:cubicBezTo>
                    <a:pt x="2243" y="2652"/>
                    <a:pt x="2260" y="2635"/>
                    <a:pt x="2260" y="2614"/>
                  </a:cubicBezTo>
                  <a:cubicBezTo>
                    <a:pt x="2260" y="2593"/>
                    <a:pt x="2243" y="2575"/>
                    <a:pt x="2221" y="2575"/>
                  </a:cubicBezTo>
                  <a:moveTo>
                    <a:pt x="3266" y="2575"/>
                  </a:moveTo>
                  <a:cubicBezTo>
                    <a:pt x="3245" y="2575"/>
                    <a:pt x="3228" y="2593"/>
                    <a:pt x="3228" y="2614"/>
                  </a:cubicBezTo>
                  <a:cubicBezTo>
                    <a:pt x="3228" y="2635"/>
                    <a:pt x="3245" y="2652"/>
                    <a:pt x="3266" y="2652"/>
                  </a:cubicBezTo>
                  <a:cubicBezTo>
                    <a:pt x="3287" y="2652"/>
                    <a:pt x="3305" y="2635"/>
                    <a:pt x="3305" y="2614"/>
                  </a:cubicBezTo>
                  <a:cubicBezTo>
                    <a:pt x="3305" y="2593"/>
                    <a:pt x="3287" y="2575"/>
                    <a:pt x="3266" y="2575"/>
                  </a:cubicBezTo>
                  <a:moveTo>
                    <a:pt x="2352" y="2574"/>
                  </a:moveTo>
                  <a:cubicBezTo>
                    <a:pt x="2330" y="2574"/>
                    <a:pt x="2312" y="2592"/>
                    <a:pt x="2312" y="2614"/>
                  </a:cubicBezTo>
                  <a:cubicBezTo>
                    <a:pt x="2312" y="2636"/>
                    <a:pt x="2330" y="2654"/>
                    <a:pt x="2352" y="2654"/>
                  </a:cubicBezTo>
                  <a:cubicBezTo>
                    <a:pt x="2374" y="2654"/>
                    <a:pt x="2392" y="2636"/>
                    <a:pt x="2392" y="2614"/>
                  </a:cubicBezTo>
                  <a:cubicBezTo>
                    <a:pt x="2392" y="2592"/>
                    <a:pt x="2374" y="2574"/>
                    <a:pt x="2352" y="2574"/>
                  </a:cubicBezTo>
                  <a:moveTo>
                    <a:pt x="3136" y="2574"/>
                  </a:moveTo>
                  <a:cubicBezTo>
                    <a:pt x="3113" y="2574"/>
                    <a:pt x="3095" y="2592"/>
                    <a:pt x="3095" y="2614"/>
                  </a:cubicBezTo>
                  <a:cubicBezTo>
                    <a:pt x="3095" y="2636"/>
                    <a:pt x="3113" y="2654"/>
                    <a:pt x="3136" y="2654"/>
                  </a:cubicBezTo>
                  <a:cubicBezTo>
                    <a:pt x="3158" y="2654"/>
                    <a:pt x="3176" y="2636"/>
                    <a:pt x="3176" y="2614"/>
                  </a:cubicBezTo>
                  <a:cubicBezTo>
                    <a:pt x="3176" y="2592"/>
                    <a:pt x="3158" y="2574"/>
                    <a:pt x="3136" y="2574"/>
                  </a:cubicBezTo>
                  <a:moveTo>
                    <a:pt x="2483" y="2572"/>
                  </a:moveTo>
                  <a:cubicBezTo>
                    <a:pt x="2459" y="2572"/>
                    <a:pt x="2441" y="2591"/>
                    <a:pt x="2441" y="2614"/>
                  </a:cubicBezTo>
                  <a:cubicBezTo>
                    <a:pt x="2441" y="2637"/>
                    <a:pt x="2459" y="2656"/>
                    <a:pt x="2483" y="2656"/>
                  </a:cubicBezTo>
                  <a:cubicBezTo>
                    <a:pt x="2506" y="2656"/>
                    <a:pt x="2525" y="2637"/>
                    <a:pt x="2525" y="2614"/>
                  </a:cubicBezTo>
                  <a:cubicBezTo>
                    <a:pt x="2525" y="2591"/>
                    <a:pt x="2506" y="2572"/>
                    <a:pt x="2483" y="2572"/>
                  </a:cubicBezTo>
                  <a:moveTo>
                    <a:pt x="3005" y="2572"/>
                  </a:moveTo>
                  <a:cubicBezTo>
                    <a:pt x="2982" y="2572"/>
                    <a:pt x="2963" y="2591"/>
                    <a:pt x="2963" y="2614"/>
                  </a:cubicBezTo>
                  <a:cubicBezTo>
                    <a:pt x="2963" y="2637"/>
                    <a:pt x="2982" y="2656"/>
                    <a:pt x="3005" y="2656"/>
                  </a:cubicBezTo>
                  <a:cubicBezTo>
                    <a:pt x="3028" y="2656"/>
                    <a:pt x="3047" y="2637"/>
                    <a:pt x="3047" y="2614"/>
                  </a:cubicBezTo>
                  <a:cubicBezTo>
                    <a:pt x="3047" y="2591"/>
                    <a:pt x="3028" y="2572"/>
                    <a:pt x="3005" y="2572"/>
                  </a:cubicBezTo>
                  <a:moveTo>
                    <a:pt x="2613" y="2570"/>
                  </a:moveTo>
                  <a:cubicBezTo>
                    <a:pt x="2589" y="2570"/>
                    <a:pt x="2570" y="2590"/>
                    <a:pt x="2570" y="2614"/>
                  </a:cubicBezTo>
                  <a:cubicBezTo>
                    <a:pt x="2570" y="2638"/>
                    <a:pt x="2589" y="2657"/>
                    <a:pt x="2613" y="2657"/>
                  </a:cubicBezTo>
                  <a:cubicBezTo>
                    <a:pt x="2637" y="2657"/>
                    <a:pt x="2657" y="2638"/>
                    <a:pt x="2657" y="2614"/>
                  </a:cubicBezTo>
                  <a:cubicBezTo>
                    <a:pt x="2657" y="2590"/>
                    <a:pt x="2637" y="2570"/>
                    <a:pt x="2613" y="2570"/>
                  </a:cubicBezTo>
                  <a:moveTo>
                    <a:pt x="2874" y="2570"/>
                  </a:moveTo>
                  <a:cubicBezTo>
                    <a:pt x="2850" y="2570"/>
                    <a:pt x="2831" y="2590"/>
                    <a:pt x="2831" y="2614"/>
                  </a:cubicBezTo>
                  <a:cubicBezTo>
                    <a:pt x="2831" y="2638"/>
                    <a:pt x="2850" y="2658"/>
                    <a:pt x="2874" y="2658"/>
                  </a:cubicBezTo>
                  <a:cubicBezTo>
                    <a:pt x="2899" y="2658"/>
                    <a:pt x="2918" y="2638"/>
                    <a:pt x="2918" y="2614"/>
                  </a:cubicBezTo>
                  <a:cubicBezTo>
                    <a:pt x="2918" y="2590"/>
                    <a:pt x="2899" y="2570"/>
                    <a:pt x="2874" y="2570"/>
                  </a:cubicBezTo>
                  <a:moveTo>
                    <a:pt x="2744" y="2569"/>
                  </a:moveTo>
                  <a:cubicBezTo>
                    <a:pt x="2719" y="2569"/>
                    <a:pt x="2699" y="2589"/>
                    <a:pt x="2699" y="2614"/>
                  </a:cubicBezTo>
                  <a:cubicBezTo>
                    <a:pt x="2699" y="2638"/>
                    <a:pt x="2719" y="2658"/>
                    <a:pt x="2744" y="2658"/>
                  </a:cubicBezTo>
                  <a:cubicBezTo>
                    <a:pt x="2768" y="2658"/>
                    <a:pt x="2788" y="2638"/>
                    <a:pt x="2788" y="2614"/>
                  </a:cubicBezTo>
                  <a:cubicBezTo>
                    <a:pt x="2788" y="2589"/>
                    <a:pt x="2768" y="2569"/>
                    <a:pt x="2744" y="2569"/>
                  </a:cubicBezTo>
                  <a:moveTo>
                    <a:pt x="1830" y="2451"/>
                  </a:moveTo>
                  <a:cubicBezTo>
                    <a:pt x="1812" y="2451"/>
                    <a:pt x="1798" y="2466"/>
                    <a:pt x="1798" y="2483"/>
                  </a:cubicBezTo>
                  <a:cubicBezTo>
                    <a:pt x="1798" y="2501"/>
                    <a:pt x="1812" y="2515"/>
                    <a:pt x="1830" y="2515"/>
                  </a:cubicBezTo>
                  <a:cubicBezTo>
                    <a:pt x="1847" y="2515"/>
                    <a:pt x="1861" y="2501"/>
                    <a:pt x="1861" y="2483"/>
                  </a:cubicBezTo>
                  <a:cubicBezTo>
                    <a:pt x="1861" y="2466"/>
                    <a:pt x="1847" y="2451"/>
                    <a:pt x="1830" y="2451"/>
                  </a:cubicBezTo>
                  <a:moveTo>
                    <a:pt x="3658" y="2451"/>
                  </a:moveTo>
                  <a:cubicBezTo>
                    <a:pt x="3640" y="2451"/>
                    <a:pt x="3626" y="2465"/>
                    <a:pt x="3626" y="2483"/>
                  </a:cubicBezTo>
                  <a:cubicBezTo>
                    <a:pt x="3626" y="2501"/>
                    <a:pt x="3640" y="2515"/>
                    <a:pt x="3658" y="2515"/>
                  </a:cubicBezTo>
                  <a:cubicBezTo>
                    <a:pt x="3676" y="2515"/>
                    <a:pt x="3690" y="2501"/>
                    <a:pt x="3690" y="2483"/>
                  </a:cubicBezTo>
                  <a:cubicBezTo>
                    <a:pt x="3690" y="2465"/>
                    <a:pt x="3676" y="2451"/>
                    <a:pt x="3658" y="2451"/>
                  </a:cubicBezTo>
                  <a:moveTo>
                    <a:pt x="1960" y="2450"/>
                  </a:moveTo>
                  <a:cubicBezTo>
                    <a:pt x="1942" y="2450"/>
                    <a:pt x="1926" y="2465"/>
                    <a:pt x="1926" y="2483"/>
                  </a:cubicBezTo>
                  <a:cubicBezTo>
                    <a:pt x="1926" y="2502"/>
                    <a:pt x="1942" y="2517"/>
                    <a:pt x="1960" y="2517"/>
                  </a:cubicBezTo>
                  <a:cubicBezTo>
                    <a:pt x="1979" y="2517"/>
                    <a:pt x="1994" y="2502"/>
                    <a:pt x="1994" y="2483"/>
                  </a:cubicBezTo>
                  <a:cubicBezTo>
                    <a:pt x="1994" y="2465"/>
                    <a:pt x="1979" y="2450"/>
                    <a:pt x="1960" y="2450"/>
                  </a:cubicBezTo>
                  <a:moveTo>
                    <a:pt x="3527" y="2449"/>
                  </a:moveTo>
                  <a:cubicBezTo>
                    <a:pt x="3509" y="2449"/>
                    <a:pt x="3493" y="2464"/>
                    <a:pt x="3493" y="2483"/>
                  </a:cubicBezTo>
                  <a:cubicBezTo>
                    <a:pt x="3493" y="2502"/>
                    <a:pt x="3509" y="2517"/>
                    <a:pt x="3527" y="2517"/>
                  </a:cubicBezTo>
                  <a:cubicBezTo>
                    <a:pt x="3546" y="2517"/>
                    <a:pt x="3561" y="2502"/>
                    <a:pt x="3561" y="2483"/>
                  </a:cubicBezTo>
                  <a:cubicBezTo>
                    <a:pt x="3561" y="2464"/>
                    <a:pt x="3546" y="2449"/>
                    <a:pt x="3527" y="2449"/>
                  </a:cubicBezTo>
                  <a:moveTo>
                    <a:pt x="2091" y="2447"/>
                  </a:moveTo>
                  <a:cubicBezTo>
                    <a:pt x="2071" y="2447"/>
                    <a:pt x="2055" y="2463"/>
                    <a:pt x="2055" y="2483"/>
                  </a:cubicBezTo>
                  <a:cubicBezTo>
                    <a:pt x="2055" y="2503"/>
                    <a:pt x="2071" y="2519"/>
                    <a:pt x="2091" y="2519"/>
                  </a:cubicBezTo>
                  <a:cubicBezTo>
                    <a:pt x="2111" y="2519"/>
                    <a:pt x="2127" y="2503"/>
                    <a:pt x="2127" y="2483"/>
                  </a:cubicBezTo>
                  <a:cubicBezTo>
                    <a:pt x="2127" y="2463"/>
                    <a:pt x="2111" y="2447"/>
                    <a:pt x="2091" y="2447"/>
                  </a:cubicBezTo>
                  <a:moveTo>
                    <a:pt x="3397" y="2447"/>
                  </a:moveTo>
                  <a:cubicBezTo>
                    <a:pt x="3377" y="2447"/>
                    <a:pt x="3361" y="2463"/>
                    <a:pt x="3361" y="2483"/>
                  </a:cubicBezTo>
                  <a:cubicBezTo>
                    <a:pt x="3361" y="2503"/>
                    <a:pt x="3377" y="2519"/>
                    <a:pt x="3397" y="2519"/>
                  </a:cubicBezTo>
                  <a:cubicBezTo>
                    <a:pt x="3417" y="2519"/>
                    <a:pt x="3433" y="2503"/>
                    <a:pt x="3433" y="2483"/>
                  </a:cubicBezTo>
                  <a:cubicBezTo>
                    <a:pt x="3433" y="2463"/>
                    <a:pt x="3417" y="2447"/>
                    <a:pt x="3397" y="2447"/>
                  </a:cubicBezTo>
                  <a:moveTo>
                    <a:pt x="2221" y="2446"/>
                  </a:moveTo>
                  <a:cubicBezTo>
                    <a:pt x="2201" y="2446"/>
                    <a:pt x="2184" y="2462"/>
                    <a:pt x="2184" y="2483"/>
                  </a:cubicBezTo>
                  <a:cubicBezTo>
                    <a:pt x="2184" y="2504"/>
                    <a:pt x="2201" y="2521"/>
                    <a:pt x="2221" y="2521"/>
                  </a:cubicBezTo>
                  <a:cubicBezTo>
                    <a:pt x="2242" y="2521"/>
                    <a:pt x="2259" y="2504"/>
                    <a:pt x="2259" y="2483"/>
                  </a:cubicBezTo>
                  <a:cubicBezTo>
                    <a:pt x="2259" y="2462"/>
                    <a:pt x="2242" y="2446"/>
                    <a:pt x="2221" y="2446"/>
                  </a:cubicBezTo>
                  <a:moveTo>
                    <a:pt x="3266" y="2446"/>
                  </a:moveTo>
                  <a:cubicBezTo>
                    <a:pt x="3245" y="2446"/>
                    <a:pt x="3229" y="2462"/>
                    <a:pt x="3229" y="2483"/>
                  </a:cubicBezTo>
                  <a:cubicBezTo>
                    <a:pt x="3229" y="2504"/>
                    <a:pt x="3245" y="2521"/>
                    <a:pt x="3266" y="2521"/>
                  </a:cubicBezTo>
                  <a:cubicBezTo>
                    <a:pt x="3287" y="2521"/>
                    <a:pt x="3304" y="2504"/>
                    <a:pt x="3304" y="2483"/>
                  </a:cubicBezTo>
                  <a:cubicBezTo>
                    <a:pt x="3304" y="2462"/>
                    <a:pt x="3287" y="2446"/>
                    <a:pt x="3266" y="2446"/>
                  </a:cubicBezTo>
                  <a:moveTo>
                    <a:pt x="2352" y="2444"/>
                  </a:moveTo>
                  <a:cubicBezTo>
                    <a:pt x="2330" y="2444"/>
                    <a:pt x="2313" y="2462"/>
                    <a:pt x="2313" y="2483"/>
                  </a:cubicBezTo>
                  <a:cubicBezTo>
                    <a:pt x="2313" y="2505"/>
                    <a:pt x="2330" y="2522"/>
                    <a:pt x="2352" y="2522"/>
                  </a:cubicBezTo>
                  <a:cubicBezTo>
                    <a:pt x="2374" y="2522"/>
                    <a:pt x="2391" y="2505"/>
                    <a:pt x="2391" y="2483"/>
                  </a:cubicBezTo>
                  <a:cubicBezTo>
                    <a:pt x="2391" y="2462"/>
                    <a:pt x="2374" y="2444"/>
                    <a:pt x="2352" y="2444"/>
                  </a:cubicBezTo>
                  <a:moveTo>
                    <a:pt x="3136" y="2444"/>
                  </a:moveTo>
                  <a:cubicBezTo>
                    <a:pt x="3114" y="2444"/>
                    <a:pt x="3096" y="2461"/>
                    <a:pt x="3096" y="2483"/>
                  </a:cubicBezTo>
                  <a:cubicBezTo>
                    <a:pt x="3096" y="2505"/>
                    <a:pt x="3114" y="2523"/>
                    <a:pt x="3136" y="2523"/>
                  </a:cubicBezTo>
                  <a:cubicBezTo>
                    <a:pt x="3157" y="2523"/>
                    <a:pt x="3175" y="2505"/>
                    <a:pt x="3175" y="2483"/>
                  </a:cubicBezTo>
                  <a:cubicBezTo>
                    <a:pt x="3175" y="2461"/>
                    <a:pt x="3157" y="2444"/>
                    <a:pt x="3136" y="2444"/>
                  </a:cubicBezTo>
                  <a:moveTo>
                    <a:pt x="2483" y="2442"/>
                  </a:moveTo>
                  <a:cubicBezTo>
                    <a:pt x="2460" y="2442"/>
                    <a:pt x="2442" y="2461"/>
                    <a:pt x="2442" y="2483"/>
                  </a:cubicBezTo>
                  <a:cubicBezTo>
                    <a:pt x="2442" y="2506"/>
                    <a:pt x="2460" y="2524"/>
                    <a:pt x="2483" y="2524"/>
                  </a:cubicBezTo>
                  <a:cubicBezTo>
                    <a:pt x="2505" y="2524"/>
                    <a:pt x="2524" y="2506"/>
                    <a:pt x="2524" y="2483"/>
                  </a:cubicBezTo>
                  <a:cubicBezTo>
                    <a:pt x="2524" y="2461"/>
                    <a:pt x="2505" y="2442"/>
                    <a:pt x="2483" y="2442"/>
                  </a:cubicBezTo>
                  <a:moveTo>
                    <a:pt x="3005" y="2442"/>
                  </a:moveTo>
                  <a:cubicBezTo>
                    <a:pt x="2982" y="2442"/>
                    <a:pt x="2964" y="2461"/>
                    <a:pt x="2964" y="2483"/>
                  </a:cubicBezTo>
                  <a:cubicBezTo>
                    <a:pt x="2964" y="2506"/>
                    <a:pt x="2982" y="2524"/>
                    <a:pt x="3005" y="2524"/>
                  </a:cubicBezTo>
                  <a:cubicBezTo>
                    <a:pt x="3028" y="2524"/>
                    <a:pt x="3046" y="2506"/>
                    <a:pt x="3046" y="2483"/>
                  </a:cubicBezTo>
                  <a:cubicBezTo>
                    <a:pt x="3046" y="2461"/>
                    <a:pt x="3028" y="2442"/>
                    <a:pt x="3005" y="2442"/>
                  </a:cubicBezTo>
                  <a:moveTo>
                    <a:pt x="2613" y="2441"/>
                  </a:moveTo>
                  <a:cubicBezTo>
                    <a:pt x="2590" y="2441"/>
                    <a:pt x="2571" y="2460"/>
                    <a:pt x="2571" y="2483"/>
                  </a:cubicBezTo>
                  <a:cubicBezTo>
                    <a:pt x="2571" y="2506"/>
                    <a:pt x="2590" y="2525"/>
                    <a:pt x="2613" y="2525"/>
                  </a:cubicBezTo>
                  <a:cubicBezTo>
                    <a:pt x="2636" y="2525"/>
                    <a:pt x="2655" y="2506"/>
                    <a:pt x="2655" y="2483"/>
                  </a:cubicBezTo>
                  <a:cubicBezTo>
                    <a:pt x="2655" y="2460"/>
                    <a:pt x="2636" y="2441"/>
                    <a:pt x="2613" y="2441"/>
                  </a:cubicBezTo>
                  <a:moveTo>
                    <a:pt x="2874" y="2441"/>
                  </a:moveTo>
                  <a:cubicBezTo>
                    <a:pt x="2851" y="2441"/>
                    <a:pt x="2832" y="2460"/>
                    <a:pt x="2832" y="2483"/>
                  </a:cubicBezTo>
                  <a:cubicBezTo>
                    <a:pt x="2832" y="2506"/>
                    <a:pt x="2851" y="2525"/>
                    <a:pt x="2874" y="2525"/>
                  </a:cubicBezTo>
                  <a:cubicBezTo>
                    <a:pt x="2898" y="2525"/>
                    <a:pt x="2916" y="2506"/>
                    <a:pt x="2916" y="2483"/>
                  </a:cubicBezTo>
                  <a:cubicBezTo>
                    <a:pt x="2916" y="2460"/>
                    <a:pt x="2898" y="2441"/>
                    <a:pt x="2874" y="2441"/>
                  </a:cubicBezTo>
                  <a:moveTo>
                    <a:pt x="2744" y="2441"/>
                  </a:moveTo>
                  <a:cubicBezTo>
                    <a:pt x="2720" y="2441"/>
                    <a:pt x="2701" y="2460"/>
                    <a:pt x="2701" y="2483"/>
                  </a:cubicBezTo>
                  <a:cubicBezTo>
                    <a:pt x="2701" y="2507"/>
                    <a:pt x="2720" y="2526"/>
                    <a:pt x="2744" y="2526"/>
                  </a:cubicBezTo>
                  <a:cubicBezTo>
                    <a:pt x="2767" y="2526"/>
                    <a:pt x="2786" y="2507"/>
                    <a:pt x="2786" y="2483"/>
                  </a:cubicBezTo>
                  <a:cubicBezTo>
                    <a:pt x="2786" y="2460"/>
                    <a:pt x="2767" y="2441"/>
                    <a:pt x="2744" y="2441"/>
                  </a:cubicBezTo>
                  <a:moveTo>
                    <a:pt x="1830" y="2321"/>
                  </a:moveTo>
                  <a:cubicBezTo>
                    <a:pt x="1812" y="2321"/>
                    <a:pt x="1798" y="2335"/>
                    <a:pt x="1798" y="2353"/>
                  </a:cubicBezTo>
                  <a:cubicBezTo>
                    <a:pt x="1798" y="2370"/>
                    <a:pt x="1812" y="2384"/>
                    <a:pt x="1830" y="2384"/>
                  </a:cubicBezTo>
                  <a:cubicBezTo>
                    <a:pt x="1847" y="2384"/>
                    <a:pt x="1861" y="2370"/>
                    <a:pt x="1861" y="2353"/>
                  </a:cubicBezTo>
                  <a:cubicBezTo>
                    <a:pt x="1861" y="2335"/>
                    <a:pt x="1847" y="2321"/>
                    <a:pt x="1830" y="2321"/>
                  </a:cubicBezTo>
                  <a:moveTo>
                    <a:pt x="3658" y="2321"/>
                  </a:moveTo>
                  <a:cubicBezTo>
                    <a:pt x="3641" y="2321"/>
                    <a:pt x="3627" y="2335"/>
                    <a:pt x="3627" y="2353"/>
                  </a:cubicBezTo>
                  <a:cubicBezTo>
                    <a:pt x="3627" y="2370"/>
                    <a:pt x="3641" y="2384"/>
                    <a:pt x="3658" y="2384"/>
                  </a:cubicBezTo>
                  <a:cubicBezTo>
                    <a:pt x="3675" y="2384"/>
                    <a:pt x="3690" y="2370"/>
                    <a:pt x="3690" y="2353"/>
                  </a:cubicBezTo>
                  <a:cubicBezTo>
                    <a:pt x="3690" y="2335"/>
                    <a:pt x="3675" y="2321"/>
                    <a:pt x="3658" y="2321"/>
                  </a:cubicBezTo>
                  <a:moveTo>
                    <a:pt x="1960" y="2320"/>
                  </a:moveTo>
                  <a:cubicBezTo>
                    <a:pt x="1942" y="2320"/>
                    <a:pt x="1927" y="2334"/>
                    <a:pt x="1927" y="2353"/>
                  </a:cubicBezTo>
                  <a:cubicBezTo>
                    <a:pt x="1927" y="2371"/>
                    <a:pt x="1942" y="2386"/>
                    <a:pt x="1960" y="2386"/>
                  </a:cubicBezTo>
                  <a:cubicBezTo>
                    <a:pt x="1978" y="2386"/>
                    <a:pt x="1993" y="2371"/>
                    <a:pt x="1993" y="2353"/>
                  </a:cubicBezTo>
                  <a:cubicBezTo>
                    <a:pt x="1993" y="2334"/>
                    <a:pt x="1978" y="2320"/>
                    <a:pt x="1960" y="2320"/>
                  </a:cubicBezTo>
                  <a:moveTo>
                    <a:pt x="3527" y="2319"/>
                  </a:moveTo>
                  <a:cubicBezTo>
                    <a:pt x="3509" y="2319"/>
                    <a:pt x="3494" y="2334"/>
                    <a:pt x="3494" y="2353"/>
                  </a:cubicBezTo>
                  <a:cubicBezTo>
                    <a:pt x="3494" y="2371"/>
                    <a:pt x="3509" y="2386"/>
                    <a:pt x="3527" y="2386"/>
                  </a:cubicBezTo>
                  <a:cubicBezTo>
                    <a:pt x="3546" y="2386"/>
                    <a:pt x="3561" y="2371"/>
                    <a:pt x="3561" y="2353"/>
                  </a:cubicBezTo>
                  <a:cubicBezTo>
                    <a:pt x="3561" y="2334"/>
                    <a:pt x="3546" y="2319"/>
                    <a:pt x="3527" y="2319"/>
                  </a:cubicBezTo>
                  <a:moveTo>
                    <a:pt x="2091" y="2318"/>
                  </a:moveTo>
                  <a:cubicBezTo>
                    <a:pt x="2072" y="2318"/>
                    <a:pt x="2056" y="2333"/>
                    <a:pt x="2056" y="2353"/>
                  </a:cubicBezTo>
                  <a:cubicBezTo>
                    <a:pt x="2056" y="2372"/>
                    <a:pt x="2072" y="2387"/>
                    <a:pt x="2091" y="2387"/>
                  </a:cubicBezTo>
                  <a:cubicBezTo>
                    <a:pt x="2110" y="2387"/>
                    <a:pt x="2126" y="2372"/>
                    <a:pt x="2126" y="2353"/>
                  </a:cubicBezTo>
                  <a:cubicBezTo>
                    <a:pt x="2126" y="2333"/>
                    <a:pt x="2110" y="2318"/>
                    <a:pt x="2091" y="2318"/>
                  </a:cubicBezTo>
                  <a:moveTo>
                    <a:pt x="3397" y="2317"/>
                  </a:moveTo>
                  <a:cubicBezTo>
                    <a:pt x="3377" y="2317"/>
                    <a:pt x="3362" y="2333"/>
                    <a:pt x="3362" y="2353"/>
                  </a:cubicBezTo>
                  <a:cubicBezTo>
                    <a:pt x="3362" y="2372"/>
                    <a:pt x="3377" y="2388"/>
                    <a:pt x="3397" y="2388"/>
                  </a:cubicBezTo>
                  <a:cubicBezTo>
                    <a:pt x="3416" y="2388"/>
                    <a:pt x="3432" y="2372"/>
                    <a:pt x="3432" y="2353"/>
                  </a:cubicBezTo>
                  <a:cubicBezTo>
                    <a:pt x="3432" y="2333"/>
                    <a:pt x="3416" y="2317"/>
                    <a:pt x="3397" y="2317"/>
                  </a:cubicBezTo>
                  <a:moveTo>
                    <a:pt x="2221" y="2316"/>
                  </a:moveTo>
                  <a:cubicBezTo>
                    <a:pt x="2201" y="2316"/>
                    <a:pt x="2185" y="2332"/>
                    <a:pt x="2185" y="2353"/>
                  </a:cubicBezTo>
                  <a:cubicBezTo>
                    <a:pt x="2185" y="2373"/>
                    <a:pt x="2201" y="2389"/>
                    <a:pt x="2221" y="2389"/>
                  </a:cubicBezTo>
                  <a:cubicBezTo>
                    <a:pt x="2242" y="2389"/>
                    <a:pt x="2258" y="2373"/>
                    <a:pt x="2258" y="2353"/>
                  </a:cubicBezTo>
                  <a:cubicBezTo>
                    <a:pt x="2258" y="2332"/>
                    <a:pt x="2242" y="2316"/>
                    <a:pt x="2221" y="2316"/>
                  </a:cubicBezTo>
                  <a:moveTo>
                    <a:pt x="3266" y="2316"/>
                  </a:moveTo>
                  <a:cubicBezTo>
                    <a:pt x="3246" y="2316"/>
                    <a:pt x="3230" y="2332"/>
                    <a:pt x="3230" y="2353"/>
                  </a:cubicBezTo>
                  <a:cubicBezTo>
                    <a:pt x="3230" y="2373"/>
                    <a:pt x="3246" y="2389"/>
                    <a:pt x="3266" y="2389"/>
                  </a:cubicBezTo>
                  <a:cubicBezTo>
                    <a:pt x="3286" y="2389"/>
                    <a:pt x="3303" y="2373"/>
                    <a:pt x="3303" y="2353"/>
                  </a:cubicBezTo>
                  <a:cubicBezTo>
                    <a:pt x="3303" y="2332"/>
                    <a:pt x="3286" y="2316"/>
                    <a:pt x="3266" y="2316"/>
                  </a:cubicBezTo>
                  <a:moveTo>
                    <a:pt x="2352" y="2315"/>
                  </a:moveTo>
                  <a:cubicBezTo>
                    <a:pt x="2331" y="2315"/>
                    <a:pt x="2314" y="2332"/>
                    <a:pt x="2314" y="2353"/>
                  </a:cubicBezTo>
                  <a:cubicBezTo>
                    <a:pt x="2314" y="2374"/>
                    <a:pt x="2331" y="2391"/>
                    <a:pt x="2352" y="2391"/>
                  </a:cubicBezTo>
                  <a:cubicBezTo>
                    <a:pt x="2373" y="2391"/>
                    <a:pt x="2390" y="2374"/>
                    <a:pt x="2390" y="2353"/>
                  </a:cubicBezTo>
                  <a:cubicBezTo>
                    <a:pt x="2390" y="2332"/>
                    <a:pt x="2373" y="2315"/>
                    <a:pt x="2352" y="2315"/>
                  </a:cubicBezTo>
                  <a:moveTo>
                    <a:pt x="3136" y="2315"/>
                  </a:moveTo>
                  <a:cubicBezTo>
                    <a:pt x="3115" y="2315"/>
                    <a:pt x="3098" y="2332"/>
                    <a:pt x="3098" y="2353"/>
                  </a:cubicBezTo>
                  <a:cubicBezTo>
                    <a:pt x="3098" y="2374"/>
                    <a:pt x="3115" y="2391"/>
                    <a:pt x="3136" y="2391"/>
                  </a:cubicBezTo>
                  <a:cubicBezTo>
                    <a:pt x="3157" y="2391"/>
                    <a:pt x="3174" y="2374"/>
                    <a:pt x="3174" y="2353"/>
                  </a:cubicBezTo>
                  <a:cubicBezTo>
                    <a:pt x="3174" y="2332"/>
                    <a:pt x="3157" y="2315"/>
                    <a:pt x="3136" y="2315"/>
                  </a:cubicBezTo>
                  <a:moveTo>
                    <a:pt x="2483" y="2314"/>
                  </a:moveTo>
                  <a:cubicBezTo>
                    <a:pt x="2461" y="2314"/>
                    <a:pt x="2443" y="2331"/>
                    <a:pt x="2443" y="2353"/>
                  </a:cubicBezTo>
                  <a:cubicBezTo>
                    <a:pt x="2443" y="2374"/>
                    <a:pt x="2461" y="2392"/>
                    <a:pt x="2483" y="2392"/>
                  </a:cubicBezTo>
                  <a:cubicBezTo>
                    <a:pt x="2504" y="2392"/>
                    <a:pt x="2522" y="2374"/>
                    <a:pt x="2522" y="2353"/>
                  </a:cubicBezTo>
                  <a:cubicBezTo>
                    <a:pt x="2522" y="2331"/>
                    <a:pt x="2504" y="2314"/>
                    <a:pt x="2483" y="2314"/>
                  </a:cubicBezTo>
                  <a:moveTo>
                    <a:pt x="3005" y="2313"/>
                  </a:moveTo>
                  <a:cubicBezTo>
                    <a:pt x="2983" y="2313"/>
                    <a:pt x="2966" y="2331"/>
                    <a:pt x="2966" y="2353"/>
                  </a:cubicBezTo>
                  <a:cubicBezTo>
                    <a:pt x="2966" y="2374"/>
                    <a:pt x="2983" y="2392"/>
                    <a:pt x="3005" y="2392"/>
                  </a:cubicBezTo>
                  <a:cubicBezTo>
                    <a:pt x="3027" y="2392"/>
                    <a:pt x="3044" y="2374"/>
                    <a:pt x="3044" y="2353"/>
                  </a:cubicBezTo>
                  <a:cubicBezTo>
                    <a:pt x="3044" y="2331"/>
                    <a:pt x="3027" y="2313"/>
                    <a:pt x="3005" y="2313"/>
                  </a:cubicBezTo>
                  <a:moveTo>
                    <a:pt x="2613" y="2312"/>
                  </a:moveTo>
                  <a:cubicBezTo>
                    <a:pt x="2591" y="2312"/>
                    <a:pt x="2573" y="2330"/>
                    <a:pt x="2573" y="2353"/>
                  </a:cubicBezTo>
                  <a:cubicBezTo>
                    <a:pt x="2573" y="2375"/>
                    <a:pt x="2591" y="2393"/>
                    <a:pt x="2613" y="2393"/>
                  </a:cubicBezTo>
                  <a:cubicBezTo>
                    <a:pt x="2635" y="2393"/>
                    <a:pt x="2653" y="2375"/>
                    <a:pt x="2653" y="2353"/>
                  </a:cubicBezTo>
                  <a:cubicBezTo>
                    <a:pt x="2653" y="2330"/>
                    <a:pt x="2635" y="2312"/>
                    <a:pt x="2613" y="2312"/>
                  </a:cubicBezTo>
                  <a:moveTo>
                    <a:pt x="2874" y="2312"/>
                  </a:moveTo>
                  <a:cubicBezTo>
                    <a:pt x="2852" y="2312"/>
                    <a:pt x="2834" y="2330"/>
                    <a:pt x="2834" y="2353"/>
                  </a:cubicBezTo>
                  <a:cubicBezTo>
                    <a:pt x="2834" y="2375"/>
                    <a:pt x="2852" y="2393"/>
                    <a:pt x="2874" y="2393"/>
                  </a:cubicBezTo>
                  <a:cubicBezTo>
                    <a:pt x="2897" y="2393"/>
                    <a:pt x="2915" y="2375"/>
                    <a:pt x="2915" y="2353"/>
                  </a:cubicBezTo>
                  <a:cubicBezTo>
                    <a:pt x="2915" y="2330"/>
                    <a:pt x="2897" y="2312"/>
                    <a:pt x="2874" y="2312"/>
                  </a:cubicBezTo>
                  <a:moveTo>
                    <a:pt x="2744" y="2312"/>
                  </a:moveTo>
                  <a:cubicBezTo>
                    <a:pt x="2721" y="2312"/>
                    <a:pt x="2703" y="2330"/>
                    <a:pt x="2703" y="2353"/>
                  </a:cubicBezTo>
                  <a:cubicBezTo>
                    <a:pt x="2703" y="2375"/>
                    <a:pt x="2721" y="2393"/>
                    <a:pt x="2744" y="2393"/>
                  </a:cubicBezTo>
                  <a:cubicBezTo>
                    <a:pt x="2766" y="2393"/>
                    <a:pt x="2784" y="2375"/>
                    <a:pt x="2784" y="2353"/>
                  </a:cubicBezTo>
                  <a:cubicBezTo>
                    <a:pt x="2784" y="2330"/>
                    <a:pt x="2766" y="2312"/>
                    <a:pt x="2744" y="2312"/>
                  </a:cubicBezTo>
                  <a:moveTo>
                    <a:pt x="1830" y="2192"/>
                  </a:moveTo>
                  <a:cubicBezTo>
                    <a:pt x="1813" y="2192"/>
                    <a:pt x="1799" y="2205"/>
                    <a:pt x="1799" y="2222"/>
                  </a:cubicBezTo>
                  <a:cubicBezTo>
                    <a:pt x="1799" y="2239"/>
                    <a:pt x="1813" y="2252"/>
                    <a:pt x="1830" y="2252"/>
                  </a:cubicBezTo>
                  <a:cubicBezTo>
                    <a:pt x="1846" y="2252"/>
                    <a:pt x="1860" y="2239"/>
                    <a:pt x="1860" y="2222"/>
                  </a:cubicBezTo>
                  <a:cubicBezTo>
                    <a:pt x="1860" y="2205"/>
                    <a:pt x="1846" y="2192"/>
                    <a:pt x="1830" y="2192"/>
                  </a:cubicBezTo>
                  <a:moveTo>
                    <a:pt x="3658" y="2192"/>
                  </a:moveTo>
                  <a:cubicBezTo>
                    <a:pt x="3641" y="2192"/>
                    <a:pt x="3628" y="2205"/>
                    <a:pt x="3628" y="2222"/>
                  </a:cubicBezTo>
                  <a:cubicBezTo>
                    <a:pt x="3628" y="2239"/>
                    <a:pt x="3641" y="2252"/>
                    <a:pt x="3658" y="2252"/>
                  </a:cubicBezTo>
                  <a:cubicBezTo>
                    <a:pt x="3675" y="2252"/>
                    <a:pt x="3688" y="2239"/>
                    <a:pt x="3688" y="2222"/>
                  </a:cubicBezTo>
                  <a:cubicBezTo>
                    <a:pt x="3688" y="2205"/>
                    <a:pt x="3675" y="2192"/>
                    <a:pt x="3658" y="2192"/>
                  </a:cubicBezTo>
                  <a:moveTo>
                    <a:pt x="1960" y="2190"/>
                  </a:moveTo>
                  <a:cubicBezTo>
                    <a:pt x="1942" y="2190"/>
                    <a:pt x="1928" y="2204"/>
                    <a:pt x="1928" y="2222"/>
                  </a:cubicBezTo>
                  <a:cubicBezTo>
                    <a:pt x="1928" y="2240"/>
                    <a:pt x="1942" y="2254"/>
                    <a:pt x="1960" y="2254"/>
                  </a:cubicBezTo>
                  <a:cubicBezTo>
                    <a:pt x="1978" y="2254"/>
                    <a:pt x="1992" y="2240"/>
                    <a:pt x="1992" y="2222"/>
                  </a:cubicBezTo>
                  <a:cubicBezTo>
                    <a:pt x="1992" y="2204"/>
                    <a:pt x="1978" y="2190"/>
                    <a:pt x="1960" y="2190"/>
                  </a:cubicBezTo>
                  <a:moveTo>
                    <a:pt x="3527" y="2190"/>
                  </a:moveTo>
                  <a:cubicBezTo>
                    <a:pt x="3510" y="2190"/>
                    <a:pt x="3495" y="2204"/>
                    <a:pt x="3495" y="2222"/>
                  </a:cubicBezTo>
                  <a:cubicBezTo>
                    <a:pt x="3495" y="2240"/>
                    <a:pt x="3510" y="2254"/>
                    <a:pt x="3527" y="2254"/>
                  </a:cubicBezTo>
                  <a:cubicBezTo>
                    <a:pt x="3545" y="2254"/>
                    <a:pt x="3560" y="2240"/>
                    <a:pt x="3560" y="2222"/>
                  </a:cubicBezTo>
                  <a:cubicBezTo>
                    <a:pt x="3560" y="2204"/>
                    <a:pt x="3545" y="2190"/>
                    <a:pt x="3527" y="2190"/>
                  </a:cubicBezTo>
                  <a:moveTo>
                    <a:pt x="2091" y="2188"/>
                  </a:moveTo>
                  <a:cubicBezTo>
                    <a:pt x="2072" y="2188"/>
                    <a:pt x="2057" y="2203"/>
                    <a:pt x="2057" y="2222"/>
                  </a:cubicBezTo>
                  <a:cubicBezTo>
                    <a:pt x="2057" y="2241"/>
                    <a:pt x="2072" y="2256"/>
                    <a:pt x="2091" y="2256"/>
                  </a:cubicBezTo>
                  <a:cubicBezTo>
                    <a:pt x="2109" y="2256"/>
                    <a:pt x="2124" y="2241"/>
                    <a:pt x="2124" y="2222"/>
                  </a:cubicBezTo>
                  <a:cubicBezTo>
                    <a:pt x="2124" y="2203"/>
                    <a:pt x="2109" y="2188"/>
                    <a:pt x="2091" y="2188"/>
                  </a:cubicBezTo>
                  <a:moveTo>
                    <a:pt x="3397" y="2188"/>
                  </a:moveTo>
                  <a:cubicBezTo>
                    <a:pt x="3378" y="2188"/>
                    <a:pt x="3363" y="2203"/>
                    <a:pt x="3363" y="2222"/>
                  </a:cubicBezTo>
                  <a:cubicBezTo>
                    <a:pt x="3363" y="2241"/>
                    <a:pt x="3378" y="2256"/>
                    <a:pt x="3397" y="2256"/>
                  </a:cubicBezTo>
                  <a:cubicBezTo>
                    <a:pt x="3415" y="2256"/>
                    <a:pt x="3431" y="2241"/>
                    <a:pt x="3431" y="2222"/>
                  </a:cubicBezTo>
                  <a:cubicBezTo>
                    <a:pt x="3431" y="2203"/>
                    <a:pt x="3415" y="2188"/>
                    <a:pt x="3397" y="2188"/>
                  </a:cubicBezTo>
                  <a:moveTo>
                    <a:pt x="2221" y="2187"/>
                  </a:moveTo>
                  <a:cubicBezTo>
                    <a:pt x="2202" y="2187"/>
                    <a:pt x="2186" y="2203"/>
                    <a:pt x="2186" y="2222"/>
                  </a:cubicBezTo>
                  <a:cubicBezTo>
                    <a:pt x="2186" y="2241"/>
                    <a:pt x="2202" y="2257"/>
                    <a:pt x="2221" y="2257"/>
                  </a:cubicBezTo>
                  <a:cubicBezTo>
                    <a:pt x="2241" y="2257"/>
                    <a:pt x="2257" y="2241"/>
                    <a:pt x="2257" y="2222"/>
                  </a:cubicBezTo>
                  <a:cubicBezTo>
                    <a:pt x="2257" y="2203"/>
                    <a:pt x="2241" y="2187"/>
                    <a:pt x="2221" y="2187"/>
                  </a:cubicBezTo>
                  <a:moveTo>
                    <a:pt x="3266" y="2187"/>
                  </a:moveTo>
                  <a:cubicBezTo>
                    <a:pt x="3247" y="2187"/>
                    <a:pt x="3231" y="2203"/>
                    <a:pt x="3231" y="2222"/>
                  </a:cubicBezTo>
                  <a:cubicBezTo>
                    <a:pt x="3231" y="2241"/>
                    <a:pt x="3247" y="2257"/>
                    <a:pt x="3266" y="2257"/>
                  </a:cubicBezTo>
                  <a:cubicBezTo>
                    <a:pt x="3286" y="2257"/>
                    <a:pt x="3301" y="2241"/>
                    <a:pt x="3301" y="2222"/>
                  </a:cubicBezTo>
                  <a:cubicBezTo>
                    <a:pt x="3301" y="2203"/>
                    <a:pt x="3286" y="2187"/>
                    <a:pt x="3266" y="2187"/>
                  </a:cubicBezTo>
                  <a:moveTo>
                    <a:pt x="2352" y="2185"/>
                  </a:moveTo>
                  <a:cubicBezTo>
                    <a:pt x="2332" y="2185"/>
                    <a:pt x="2315" y="2202"/>
                    <a:pt x="2315" y="2222"/>
                  </a:cubicBezTo>
                  <a:cubicBezTo>
                    <a:pt x="2315" y="2242"/>
                    <a:pt x="2332" y="2259"/>
                    <a:pt x="2352" y="2259"/>
                  </a:cubicBezTo>
                  <a:cubicBezTo>
                    <a:pt x="2372" y="2259"/>
                    <a:pt x="2389" y="2242"/>
                    <a:pt x="2389" y="2222"/>
                  </a:cubicBezTo>
                  <a:cubicBezTo>
                    <a:pt x="2389" y="2202"/>
                    <a:pt x="2372" y="2185"/>
                    <a:pt x="2352" y="2185"/>
                  </a:cubicBezTo>
                  <a:moveTo>
                    <a:pt x="3136" y="2185"/>
                  </a:moveTo>
                  <a:cubicBezTo>
                    <a:pt x="3115" y="2185"/>
                    <a:pt x="3099" y="2202"/>
                    <a:pt x="3099" y="2222"/>
                  </a:cubicBezTo>
                  <a:cubicBezTo>
                    <a:pt x="3099" y="2242"/>
                    <a:pt x="3115" y="2259"/>
                    <a:pt x="3136" y="2259"/>
                  </a:cubicBezTo>
                  <a:cubicBezTo>
                    <a:pt x="3156" y="2259"/>
                    <a:pt x="3172" y="2242"/>
                    <a:pt x="3172" y="2222"/>
                  </a:cubicBezTo>
                  <a:cubicBezTo>
                    <a:pt x="3172" y="2202"/>
                    <a:pt x="3156" y="2185"/>
                    <a:pt x="3136" y="2185"/>
                  </a:cubicBezTo>
                  <a:moveTo>
                    <a:pt x="2483" y="2184"/>
                  </a:moveTo>
                  <a:cubicBezTo>
                    <a:pt x="2462" y="2184"/>
                    <a:pt x="2445" y="2201"/>
                    <a:pt x="2445" y="2222"/>
                  </a:cubicBezTo>
                  <a:cubicBezTo>
                    <a:pt x="2445" y="2243"/>
                    <a:pt x="2462" y="2260"/>
                    <a:pt x="2483" y="2260"/>
                  </a:cubicBezTo>
                  <a:cubicBezTo>
                    <a:pt x="2503" y="2260"/>
                    <a:pt x="2520" y="2243"/>
                    <a:pt x="2520" y="2222"/>
                  </a:cubicBezTo>
                  <a:cubicBezTo>
                    <a:pt x="2520" y="2201"/>
                    <a:pt x="2503" y="2184"/>
                    <a:pt x="2483" y="2184"/>
                  </a:cubicBezTo>
                  <a:moveTo>
                    <a:pt x="3005" y="2184"/>
                  </a:moveTo>
                  <a:cubicBezTo>
                    <a:pt x="2984" y="2184"/>
                    <a:pt x="2967" y="2201"/>
                    <a:pt x="2967" y="2222"/>
                  </a:cubicBezTo>
                  <a:cubicBezTo>
                    <a:pt x="2967" y="2243"/>
                    <a:pt x="2984" y="2260"/>
                    <a:pt x="3005" y="2260"/>
                  </a:cubicBezTo>
                  <a:cubicBezTo>
                    <a:pt x="3026" y="2260"/>
                    <a:pt x="3043" y="2243"/>
                    <a:pt x="3043" y="2222"/>
                  </a:cubicBezTo>
                  <a:cubicBezTo>
                    <a:pt x="3043" y="2201"/>
                    <a:pt x="3026" y="2184"/>
                    <a:pt x="3005" y="2184"/>
                  </a:cubicBezTo>
                  <a:moveTo>
                    <a:pt x="2613" y="2184"/>
                  </a:moveTo>
                  <a:cubicBezTo>
                    <a:pt x="2592" y="2184"/>
                    <a:pt x="2575" y="2201"/>
                    <a:pt x="2575" y="2222"/>
                  </a:cubicBezTo>
                  <a:cubicBezTo>
                    <a:pt x="2575" y="2243"/>
                    <a:pt x="2592" y="2260"/>
                    <a:pt x="2613" y="2260"/>
                  </a:cubicBezTo>
                  <a:cubicBezTo>
                    <a:pt x="2634" y="2260"/>
                    <a:pt x="2652" y="2243"/>
                    <a:pt x="2652" y="2222"/>
                  </a:cubicBezTo>
                  <a:cubicBezTo>
                    <a:pt x="2652" y="2201"/>
                    <a:pt x="2634" y="2184"/>
                    <a:pt x="2613" y="2184"/>
                  </a:cubicBezTo>
                  <a:moveTo>
                    <a:pt x="2744" y="2184"/>
                  </a:moveTo>
                  <a:cubicBezTo>
                    <a:pt x="2723" y="2184"/>
                    <a:pt x="2705" y="2201"/>
                    <a:pt x="2705" y="2222"/>
                  </a:cubicBezTo>
                  <a:cubicBezTo>
                    <a:pt x="2705" y="2243"/>
                    <a:pt x="2723" y="2260"/>
                    <a:pt x="2744" y="2260"/>
                  </a:cubicBezTo>
                  <a:cubicBezTo>
                    <a:pt x="2765" y="2260"/>
                    <a:pt x="2782" y="2243"/>
                    <a:pt x="2782" y="2222"/>
                  </a:cubicBezTo>
                  <a:cubicBezTo>
                    <a:pt x="2782" y="2201"/>
                    <a:pt x="2765" y="2184"/>
                    <a:pt x="2744" y="2184"/>
                  </a:cubicBezTo>
                  <a:moveTo>
                    <a:pt x="2874" y="2184"/>
                  </a:moveTo>
                  <a:cubicBezTo>
                    <a:pt x="2853" y="2184"/>
                    <a:pt x="2836" y="2201"/>
                    <a:pt x="2836" y="2222"/>
                  </a:cubicBezTo>
                  <a:cubicBezTo>
                    <a:pt x="2836" y="2243"/>
                    <a:pt x="2853" y="2260"/>
                    <a:pt x="2874" y="2260"/>
                  </a:cubicBezTo>
                  <a:cubicBezTo>
                    <a:pt x="2896" y="2260"/>
                    <a:pt x="2913" y="2243"/>
                    <a:pt x="2913" y="2222"/>
                  </a:cubicBezTo>
                  <a:cubicBezTo>
                    <a:pt x="2913" y="2201"/>
                    <a:pt x="2896" y="2184"/>
                    <a:pt x="2874" y="2184"/>
                  </a:cubicBezTo>
                  <a:moveTo>
                    <a:pt x="1830" y="2062"/>
                  </a:moveTo>
                  <a:cubicBezTo>
                    <a:pt x="1814" y="2062"/>
                    <a:pt x="1801" y="2075"/>
                    <a:pt x="1801" y="2091"/>
                  </a:cubicBezTo>
                  <a:cubicBezTo>
                    <a:pt x="1801" y="2107"/>
                    <a:pt x="1814" y="2120"/>
                    <a:pt x="1830" y="2120"/>
                  </a:cubicBezTo>
                  <a:cubicBezTo>
                    <a:pt x="1846" y="2120"/>
                    <a:pt x="1859" y="2107"/>
                    <a:pt x="1859" y="2091"/>
                  </a:cubicBezTo>
                  <a:cubicBezTo>
                    <a:pt x="1859" y="2075"/>
                    <a:pt x="1846" y="2062"/>
                    <a:pt x="1830" y="2062"/>
                  </a:cubicBezTo>
                  <a:moveTo>
                    <a:pt x="3658" y="2062"/>
                  </a:moveTo>
                  <a:cubicBezTo>
                    <a:pt x="3642" y="2062"/>
                    <a:pt x="3629" y="2075"/>
                    <a:pt x="3629" y="2091"/>
                  </a:cubicBezTo>
                  <a:cubicBezTo>
                    <a:pt x="3629" y="2108"/>
                    <a:pt x="3642" y="2121"/>
                    <a:pt x="3658" y="2121"/>
                  </a:cubicBezTo>
                  <a:cubicBezTo>
                    <a:pt x="3674" y="2121"/>
                    <a:pt x="3687" y="2108"/>
                    <a:pt x="3687" y="2091"/>
                  </a:cubicBezTo>
                  <a:cubicBezTo>
                    <a:pt x="3687" y="2075"/>
                    <a:pt x="3674" y="2062"/>
                    <a:pt x="3658" y="2062"/>
                  </a:cubicBezTo>
                  <a:moveTo>
                    <a:pt x="1960" y="2061"/>
                  </a:moveTo>
                  <a:cubicBezTo>
                    <a:pt x="1943" y="2061"/>
                    <a:pt x="1929" y="2074"/>
                    <a:pt x="1929" y="2091"/>
                  </a:cubicBezTo>
                  <a:cubicBezTo>
                    <a:pt x="1929" y="2108"/>
                    <a:pt x="1943" y="2122"/>
                    <a:pt x="1960" y="2122"/>
                  </a:cubicBezTo>
                  <a:cubicBezTo>
                    <a:pt x="1977" y="2122"/>
                    <a:pt x="1991" y="2108"/>
                    <a:pt x="1991" y="2091"/>
                  </a:cubicBezTo>
                  <a:cubicBezTo>
                    <a:pt x="1991" y="2074"/>
                    <a:pt x="1977" y="2061"/>
                    <a:pt x="1960" y="2061"/>
                  </a:cubicBezTo>
                  <a:moveTo>
                    <a:pt x="3527" y="2061"/>
                  </a:moveTo>
                  <a:cubicBezTo>
                    <a:pt x="3510" y="2061"/>
                    <a:pt x="3497" y="2074"/>
                    <a:pt x="3497" y="2091"/>
                  </a:cubicBezTo>
                  <a:cubicBezTo>
                    <a:pt x="3497" y="2108"/>
                    <a:pt x="3510" y="2122"/>
                    <a:pt x="3527" y="2122"/>
                  </a:cubicBezTo>
                  <a:cubicBezTo>
                    <a:pt x="3544" y="2122"/>
                    <a:pt x="3558" y="2108"/>
                    <a:pt x="3558" y="2091"/>
                  </a:cubicBezTo>
                  <a:cubicBezTo>
                    <a:pt x="3558" y="2074"/>
                    <a:pt x="3544" y="2061"/>
                    <a:pt x="3527" y="2061"/>
                  </a:cubicBezTo>
                  <a:moveTo>
                    <a:pt x="2091" y="2059"/>
                  </a:moveTo>
                  <a:cubicBezTo>
                    <a:pt x="2073" y="2059"/>
                    <a:pt x="2059" y="2074"/>
                    <a:pt x="2059" y="2091"/>
                  </a:cubicBezTo>
                  <a:cubicBezTo>
                    <a:pt x="2059" y="2109"/>
                    <a:pt x="2073" y="2124"/>
                    <a:pt x="2091" y="2124"/>
                  </a:cubicBezTo>
                  <a:cubicBezTo>
                    <a:pt x="2109" y="2124"/>
                    <a:pt x="2123" y="2109"/>
                    <a:pt x="2123" y="2091"/>
                  </a:cubicBezTo>
                  <a:cubicBezTo>
                    <a:pt x="2123" y="2074"/>
                    <a:pt x="2109" y="2059"/>
                    <a:pt x="2091" y="2059"/>
                  </a:cubicBezTo>
                  <a:moveTo>
                    <a:pt x="3397" y="2059"/>
                  </a:moveTo>
                  <a:cubicBezTo>
                    <a:pt x="3379" y="2059"/>
                    <a:pt x="3364" y="2073"/>
                    <a:pt x="3364" y="2091"/>
                  </a:cubicBezTo>
                  <a:cubicBezTo>
                    <a:pt x="3364" y="2109"/>
                    <a:pt x="3379" y="2124"/>
                    <a:pt x="3397" y="2124"/>
                  </a:cubicBezTo>
                  <a:cubicBezTo>
                    <a:pt x="3415" y="2124"/>
                    <a:pt x="3429" y="2109"/>
                    <a:pt x="3429" y="2091"/>
                  </a:cubicBezTo>
                  <a:cubicBezTo>
                    <a:pt x="3429" y="2073"/>
                    <a:pt x="3415" y="2059"/>
                    <a:pt x="3397" y="2059"/>
                  </a:cubicBezTo>
                  <a:moveTo>
                    <a:pt x="2221" y="2058"/>
                  </a:moveTo>
                  <a:cubicBezTo>
                    <a:pt x="2203" y="2058"/>
                    <a:pt x="2188" y="2073"/>
                    <a:pt x="2188" y="2091"/>
                  </a:cubicBezTo>
                  <a:cubicBezTo>
                    <a:pt x="2188" y="2110"/>
                    <a:pt x="2203" y="2125"/>
                    <a:pt x="2221" y="2125"/>
                  </a:cubicBezTo>
                  <a:cubicBezTo>
                    <a:pt x="2240" y="2125"/>
                    <a:pt x="2255" y="2110"/>
                    <a:pt x="2255" y="2091"/>
                  </a:cubicBezTo>
                  <a:cubicBezTo>
                    <a:pt x="2255" y="2073"/>
                    <a:pt x="2240" y="2058"/>
                    <a:pt x="2221" y="2058"/>
                  </a:cubicBezTo>
                  <a:moveTo>
                    <a:pt x="3266" y="2058"/>
                  </a:moveTo>
                  <a:cubicBezTo>
                    <a:pt x="3248" y="2058"/>
                    <a:pt x="3233" y="2073"/>
                    <a:pt x="3233" y="2091"/>
                  </a:cubicBezTo>
                  <a:cubicBezTo>
                    <a:pt x="3233" y="2110"/>
                    <a:pt x="3248" y="2125"/>
                    <a:pt x="3266" y="2125"/>
                  </a:cubicBezTo>
                  <a:cubicBezTo>
                    <a:pt x="3285" y="2125"/>
                    <a:pt x="3300" y="2110"/>
                    <a:pt x="3300" y="2091"/>
                  </a:cubicBezTo>
                  <a:cubicBezTo>
                    <a:pt x="3300" y="2073"/>
                    <a:pt x="3285" y="2058"/>
                    <a:pt x="3266" y="2058"/>
                  </a:cubicBezTo>
                  <a:moveTo>
                    <a:pt x="2352" y="2057"/>
                  </a:moveTo>
                  <a:cubicBezTo>
                    <a:pt x="2333" y="2057"/>
                    <a:pt x="2317" y="2072"/>
                    <a:pt x="2317" y="2091"/>
                  </a:cubicBezTo>
                  <a:cubicBezTo>
                    <a:pt x="2317" y="2111"/>
                    <a:pt x="2333" y="2126"/>
                    <a:pt x="2352" y="2126"/>
                  </a:cubicBezTo>
                  <a:cubicBezTo>
                    <a:pt x="2371" y="2126"/>
                    <a:pt x="2387" y="2111"/>
                    <a:pt x="2387" y="2091"/>
                  </a:cubicBezTo>
                  <a:cubicBezTo>
                    <a:pt x="2387" y="2072"/>
                    <a:pt x="2371" y="2057"/>
                    <a:pt x="2352" y="2057"/>
                  </a:cubicBezTo>
                  <a:moveTo>
                    <a:pt x="3136" y="2057"/>
                  </a:moveTo>
                  <a:cubicBezTo>
                    <a:pt x="3116" y="2057"/>
                    <a:pt x="3101" y="2072"/>
                    <a:pt x="3101" y="2091"/>
                  </a:cubicBezTo>
                  <a:cubicBezTo>
                    <a:pt x="3101" y="2111"/>
                    <a:pt x="3116" y="2126"/>
                    <a:pt x="3136" y="2126"/>
                  </a:cubicBezTo>
                  <a:cubicBezTo>
                    <a:pt x="3155" y="2126"/>
                    <a:pt x="3170" y="2111"/>
                    <a:pt x="3170" y="2091"/>
                  </a:cubicBezTo>
                  <a:cubicBezTo>
                    <a:pt x="3170" y="2072"/>
                    <a:pt x="3155" y="2057"/>
                    <a:pt x="3136" y="2057"/>
                  </a:cubicBezTo>
                  <a:moveTo>
                    <a:pt x="2483" y="2056"/>
                  </a:moveTo>
                  <a:cubicBezTo>
                    <a:pt x="2463" y="2056"/>
                    <a:pt x="2447" y="2072"/>
                    <a:pt x="2447" y="2091"/>
                  </a:cubicBezTo>
                  <a:cubicBezTo>
                    <a:pt x="2447" y="2111"/>
                    <a:pt x="2463" y="2127"/>
                    <a:pt x="2483" y="2127"/>
                  </a:cubicBezTo>
                  <a:cubicBezTo>
                    <a:pt x="2502" y="2127"/>
                    <a:pt x="2518" y="2111"/>
                    <a:pt x="2518" y="2091"/>
                  </a:cubicBezTo>
                  <a:cubicBezTo>
                    <a:pt x="2518" y="2072"/>
                    <a:pt x="2502" y="2056"/>
                    <a:pt x="2483" y="2056"/>
                  </a:cubicBezTo>
                  <a:moveTo>
                    <a:pt x="3005" y="2056"/>
                  </a:moveTo>
                  <a:cubicBezTo>
                    <a:pt x="2985" y="2056"/>
                    <a:pt x="2969" y="2072"/>
                    <a:pt x="2969" y="2091"/>
                  </a:cubicBezTo>
                  <a:cubicBezTo>
                    <a:pt x="2969" y="2111"/>
                    <a:pt x="2985" y="2127"/>
                    <a:pt x="3005" y="2127"/>
                  </a:cubicBezTo>
                  <a:cubicBezTo>
                    <a:pt x="3025" y="2127"/>
                    <a:pt x="3041" y="2111"/>
                    <a:pt x="3041" y="2091"/>
                  </a:cubicBezTo>
                  <a:cubicBezTo>
                    <a:pt x="3041" y="2072"/>
                    <a:pt x="3025" y="2056"/>
                    <a:pt x="3005" y="2056"/>
                  </a:cubicBezTo>
                  <a:moveTo>
                    <a:pt x="2613" y="2055"/>
                  </a:moveTo>
                  <a:cubicBezTo>
                    <a:pt x="2593" y="2055"/>
                    <a:pt x="2577" y="2071"/>
                    <a:pt x="2577" y="2091"/>
                  </a:cubicBezTo>
                  <a:cubicBezTo>
                    <a:pt x="2577" y="2111"/>
                    <a:pt x="2593" y="2128"/>
                    <a:pt x="2613" y="2128"/>
                  </a:cubicBezTo>
                  <a:cubicBezTo>
                    <a:pt x="2633" y="2128"/>
                    <a:pt x="2649" y="2111"/>
                    <a:pt x="2649" y="2091"/>
                  </a:cubicBezTo>
                  <a:cubicBezTo>
                    <a:pt x="2649" y="2071"/>
                    <a:pt x="2633" y="2055"/>
                    <a:pt x="2613" y="2055"/>
                  </a:cubicBezTo>
                  <a:moveTo>
                    <a:pt x="2874" y="2055"/>
                  </a:moveTo>
                  <a:cubicBezTo>
                    <a:pt x="2854" y="2055"/>
                    <a:pt x="2838" y="2071"/>
                    <a:pt x="2838" y="2091"/>
                  </a:cubicBezTo>
                  <a:cubicBezTo>
                    <a:pt x="2838" y="2111"/>
                    <a:pt x="2854" y="2128"/>
                    <a:pt x="2874" y="2128"/>
                  </a:cubicBezTo>
                  <a:cubicBezTo>
                    <a:pt x="2894" y="2128"/>
                    <a:pt x="2911" y="2111"/>
                    <a:pt x="2911" y="2091"/>
                  </a:cubicBezTo>
                  <a:cubicBezTo>
                    <a:pt x="2911" y="2071"/>
                    <a:pt x="2894" y="2055"/>
                    <a:pt x="2874" y="2055"/>
                  </a:cubicBezTo>
                  <a:moveTo>
                    <a:pt x="2744" y="2055"/>
                  </a:moveTo>
                  <a:cubicBezTo>
                    <a:pt x="2724" y="2055"/>
                    <a:pt x="2707" y="2071"/>
                    <a:pt x="2707" y="2091"/>
                  </a:cubicBezTo>
                  <a:cubicBezTo>
                    <a:pt x="2707" y="2112"/>
                    <a:pt x="2724" y="2128"/>
                    <a:pt x="2744" y="2128"/>
                  </a:cubicBezTo>
                  <a:cubicBezTo>
                    <a:pt x="2764" y="2128"/>
                    <a:pt x="2780" y="2112"/>
                    <a:pt x="2780" y="2091"/>
                  </a:cubicBezTo>
                  <a:cubicBezTo>
                    <a:pt x="2780" y="2071"/>
                    <a:pt x="2764" y="2055"/>
                    <a:pt x="2744" y="2055"/>
                  </a:cubicBezTo>
                  <a:moveTo>
                    <a:pt x="1830" y="1933"/>
                  </a:moveTo>
                  <a:cubicBezTo>
                    <a:pt x="1814" y="1933"/>
                    <a:pt x="1802" y="1945"/>
                    <a:pt x="1802" y="1961"/>
                  </a:cubicBezTo>
                  <a:cubicBezTo>
                    <a:pt x="1802" y="1976"/>
                    <a:pt x="1814" y="1989"/>
                    <a:pt x="1830" y="1989"/>
                  </a:cubicBezTo>
                  <a:cubicBezTo>
                    <a:pt x="1845" y="1989"/>
                    <a:pt x="1857" y="1976"/>
                    <a:pt x="1857" y="1961"/>
                  </a:cubicBezTo>
                  <a:cubicBezTo>
                    <a:pt x="1857" y="1945"/>
                    <a:pt x="1845" y="1933"/>
                    <a:pt x="1830" y="1933"/>
                  </a:cubicBezTo>
                  <a:moveTo>
                    <a:pt x="3658" y="1933"/>
                  </a:moveTo>
                  <a:cubicBezTo>
                    <a:pt x="3643" y="1933"/>
                    <a:pt x="3630" y="1945"/>
                    <a:pt x="3630" y="1961"/>
                  </a:cubicBezTo>
                  <a:cubicBezTo>
                    <a:pt x="3630" y="1976"/>
                    <a:pt x="3643" y="1989"/>
                    <a:pt x="3658" y="1989"/>
                  </a:cubicBezTo>
                  <a:cubicBezTo>
                    <a:pt x="3673" y="1989"/>
                    <a:pt x="3686" y="1976"/>
                    <a:pt x="3686" y="1961"/>
                  </a:cubicBezTo>
                  <a:cubicBezTo>
                    <a:pt x="3686" y="1945"/>
                    <a:pt x="3673" y="1933"/>
                    <a:pt x="3658" y="1933"/>
                  </a:cubicBezTo>
                  <a:moveTo>
                    <a:pt x="1960" y="1931"/>
                  </a:moveTo>
                  <a:cubicBezTo>
                    <a:pt x="1944" y="1931"/>
                    <a:pt x="1931" y="1945"/>
                    <a:pt x="1931" y="1961"/>
                  </a:cubicBezTo>
                  <a:cubicBezTo>
                    <a:pt x="1931" y="1977"/>
                    <a:pt x="1944" y="1990"/>
                    <a:pt x="1960" y="1990"/>
                  </a:cubicBezTo>
                  <a:cubicBezTo>
                    <a:pt x="1976" y="1990"/>
                    <a:pt x="1990" y="1977"/>
                    <a:pt x="1990" y="1961"/>
                  </a:cubicBezTo>
                  <a:cubicBezTo>
                    <a:pt x="1990" y="1945"/>
                    <a:pt x="1976" y="1931"/>
                    <a:pt x="1960" y="1931"/>
                  </a:cubicBezTo>
                  <a:moveTo>
                    <a:pt x="3527" y="1931"/>
                  </a:moveTo>
                  <a:cubicBezTo>
                    <a:pt x="3511" y="1931"/>
                    <a:pt x="3498" y="1945"/>
                    <a:pt x="3498" y="1961"/>
                  </a:cubicBezTo>
                  <a:cubicBezTo>
                    <a:pt x="3498" y="1977"/>
                    <a:pt x="3511" y="1990"/>
                    <a:pt x="3527" y="1990"/>
                  </a:cubicBezTo>
                  <a:cubicBezTo>
                    <a:pt x="3544" y="1990"/>
                    <a:pt x="3557" y="1977"/>
                    <a:pt x="3557" y="1961"/>
                  </a:cubicBezTo>
                  <a:cubicBezTo>
                    <a:pt x="3557" y="1945"/>
                    <a:pt x="3544" y="1931"/>
                    <a:pt x="3527" y="1931"/>
                  </a:cubicBezTo>
                  <a:moveTo>
                    <a:pt x="2091" y="1930"/>
                  </a:moveTo>
                  <a:cubicBezTo>
                    <a:pt x="2074" y="1930"/>
                    <a:pt x="2060" y="1944"/>
                    <a:pt x="2060" y="1961"/>
                  </a:cubicBezTo>
                  <a:cubicBezTo>
                    <a:pt x="2060" y="1978"/>
                    <a:pt x="2074" y="1992"/>
                    <a:pt x="2091" y="1992"/>
                  </a:cubicBezTo>
                  <a:cubicBezTo>
                    <a:pt x="2108" y="1992"/>
                    <a:pt x="2122" y="1978"/>
                    <a:pt x="2122" y="1961"/>
                  </a:cubicBezTo>
                  <a:cubicBezTo>
                    <a:pt x="2122" y="1944"/>
                    <a:pt x="2108" y="1930"/>
                    <a:pt x="2091" y="1930"/>
                  </a:cubicBezTo>
                  <a:moveTo>
                    <a:pt x="3397" y="1930"/>
                  </a:moveTo>
                  <a:cubicBezTo>
                    <a:pt x="3380" y="1930"/>
                    <a:pt x="3366" y="1944"/>
                    <a:pt x="3366" y="1961"/>
                  </a:cubicBezTo>
                  <a:cubicBezTo>
                    <a:pt x="3366" y="1978"/>
                    <a:pt x="3380" y="1992"/>
                    <a:pt x="3397" y="1992"/>
                  </a:cubicBezTo>
                  <a:cubicBezTo>
                    <a:pt x="3414" y="1992"/>
                    <a:pt x="3428" y="1978"/>
                    <a:pt x="3428" y="1961"/>
                  </a:cubicBezTo>
                  <a:cubicBezTo>
                    <a:pt x="3428" y="1944"/>
                    <a:pt x="3414" y="1930"/>
                    <a:pt x="3397" y="1930"/>
                  </a:cubicBezTo>
                  <a:moveTo>
                    <a:pt x="2221" y="1929"/>
                  </a:moveTo>
                  <a:cubicBezTo>
                    <a:pt x="2204" y="1929"/>
                    <a:pt x="2189" y="1943"/>
                    <a:pt x="2189" y="1961"/>
                  </a:cubicBezTo>
                  <a:cubicBezTo>
                    <a:pt x="2189" y="1979"/>
                    <a:pt x="2204" y="1993"/>
                    <a:pt x="2221" y="1993"/>
                  </a:cubicBezTo>
                  <a:cubicBezTo>
                    <a:pt x="2239" y="1993"/>
                    <a:pt x="2254" y="1979"/>
                    <a:pt x="2254" y="1961"/>
                  </a:cubicBezTo>
                  <a:cubicBezTo>
                    <a:pt x="2254" y="1943"/>
                    <a:pt x="2239" y="1929"/>
                    <a:pt x="2221" y="1929"/>
                  </a:cubicBezTo>
                  <a:moveTo>
                    <a:pt x="3266" y="1929"/>
                  </a:moveTo>
                  <a:cubicBezTo>
                    <a:pt x="3248" y="1929"/>
                    <a:pt x="3234" y="1943"/>
                    <a:pt x="3234" y="1961"/>
                  </a:cubicBezTo>
                  <a:cubicBezTo>
                    <a:pt x="3234" y="1979"/>
                    <a:pt x="3248" y="1993"/>
                    <a:pt x="3266" y="1993"/>
                  </a:cubicBezTo>
                  <a:cubicBezTo>
                    <a:pt x="3284" y="1993"/>
                    <a:pt x="3298" y="1979"/>
                    <a:pt x="3298" y="1961"/>
                  </a:cubicBezTo>
                  <a:cubicBezTo>
                    <a:pt x="3298" y="1943"/>
                    <a:pt x="3284" y="1929"/>
                    <a:pt x="3266" y="1929"/>
                  </a:cubicBezTo>
                  <a:moveTo>
                    <a:pt x="2352" y="1928"/>
                  </a:moveTo>
                  <a:cubicBezTo>
                    <a:pt x="2334" y="1928"/>
                    <a:pt x="2319" y="1943"/>
                    <a:pt x="2319" y="1961"/>
                  </a:cubicBezTo>
                  <a:cubicBezTo>
                    <a:pt x="2319" y="1979"/>
                    <a:pt x="2334" y="1994"/>
                    <a:pt x="2352" y="1994"/>
                  </a:cubicBezTo>
                  <a:cubicBezTo>
                    <a:pt x="2370" y="1994"/>
                    <a:pt x="2385" y="1979"/>
                    <a:pt x="2385" y="1961"/>
                  </a:cubicBezTo>
                  <a:cubicBezTo>
                    <a:pt x="2385" y="1943"/>
                    <a:pt x="2370" y="1928"/>
                    <a:pt x="2352" y="1928"/>
                  </a:cubicBezTo>
                  <a:moveTo>
                    <a:pt x="3136" y="1927"/>
                  </a:moveTo>
                  <a:cubicBezTo>
                    <a:pt x="3117" y="1927"/>
                    <a:pt x="3102" y="1942"/>
                    <a:pt x="3102" y="1961"/>
                  </a:cubicBezTo>
                  <a:cubicBezTo>
                    <a:pt x="3102" y="1979"/>
                    <a:pt x="3117" y="1994"/>
                    <a:pt x="3136" y="1994"/>
                  </a:cubicBezTo>
                  <a:cubicBezTo>
                    <a:pt x="3154" y="1994"/>
                    <a:pt x="3169" y="1979"/>
                    <a:pt x="3169" y="1961"/>
                  </a:cubicBezTo>
                  <a:cubicBezTo>
                    <a:pt x="3169" y="1942"/>
                    <a:pt x="3154" y="1927"/>
                    <a:pt x="3136" y="1927"/>
                  </a:cubicBezTo>
                  <a:moveTo>
                    <a:pt x="2483" y="1927"/>
                  </a:moveTo>
                  <a:cubicBezTo>
                    <a:pt x="2464" y="1927"/>
                    <a:pt x="2449" y="1942"/>
                    <a:pt x="2449" y="1961"/>
                  </a:cubicBezTo>
                  <a:cubicBezTo>
                    <a:pt x="2449" y="1979"/>
                    <a:pt x="2464" y="1994"/>
                    <a:pt x="2483" y="1994"/>
                  </a:cubicBezTo>
                  <a:cubicBezTo>
                    <a:pt x="2501" y="1994"/>
                    <a:pt x="2516" y="1979"/>
                    <a:pt x="2516" y="1961"/>
                  </a:cubicBezTo>
                  <a:cubicBezTo>
                    <a:pt x="2516" y="1942"/>
                    <a:pt x="2501" y="1927"/>
                    <a:pt x="2483" y="1927"/>
                  </a:cubicBezTo>
                  <a:moveTo>
                    <a:pt x="3005" y="1927"/>
                  </a:moveTo>
                  <a:cubicBezTo>
                    <a:pt x="2986" y="1927"/>
                    <a:pt x="2971" y="1942"/>
                    <a:pt x="2971" y="1961"/>
                  </a:cubicBezTo>
                  <a:cubicBezTo>
                    <a:pt x="2971" y="1980"/>
                    <a:pt x="2986" y="1995"/>
                    <a:pt x="3005" y="1995"/>
                  </a:cubicBezTo>
                  <a:cubicBezTo>
                    <a:pt x="3024" y="1995"/>
                    <a:pt x="3039" y="1980"/>
                    <a:pt x="3039" y="1961"/>
                  </a:cubicBezTo>
                  <a:cubicBezTo>
                    <a:pt x="3039" y="1942"/>
                    <a:pt x="3024" y="1927"/>
                    <a:pt x="3005" y="1927"/>
                  </a:cubicBezTo>
                  <a:moveTo>
                    <a:pt x="2613" y="1926"/>
                  </a:moveTo>
                  <a:cubicBezTo>
                    <a:pt x="2594" y="1926"/>
                    <a:pt x="2579" y="1942"/>
                    <a:pt x="2579" y="1961"/>
                  </a:cubicBezTo>
                  <a:cubicBezTo>
                    <a:pt x="2579" y="1980"/>
                    <a:pt x="2594" y="1995"/>
                    <a:pt x="2613" y="1995"/>
                  </a:cubicBezTo>
                  <a:cubicBezTo>
                    <a:pt x="2632" y="1995"/>
                    <a:pt x="2648" y="1980"/>
                    <a:pt x="2648" y="1961"/>
                  </a:cubicBezTo>
                  <a:cubicBezTo>
                    <a:pt x="2648" y="1942"/>
                    <a:pt x="2632" y="1926"/>
                    <a:pt x="2613" y="1926"/>
                  </a:cubicBezTo>
                  <a:moveTo>
                    <a:pt x="2744" y="1926"/>
                  </a:moveTo>
                  <a:cubicBezTo>
                    <a:pt x="2725" y="1926"/>
                    <a:pt x="2709" y="1942"/>
                    <a:pt x="2709" y="1961"/>
                  </a:cubicBezTo>
                  <a:cubicBezTo>
                    <a:pt x="2709" y="1980"/>
                    <a:pt x="2725" y="1995"/>
                    <a:pt x="2744" y="1995"/>
                  </a:cubicBezTo>
                  <a:cubicBezTo>
                    <a:pt x="2763" y="1995"/>
                    <a:pt x="2778" y="1980"/>
                    <a:pt x="2778" y="1961"/>
                  </a:cubicBezTo>
                  <a:cubicBezTo>
                    <a:pt x="2778" y="1942"/>
                    <a:pt x="2763" y="1926"/>
                    <a:pt x="2744" y="1926"/>
                  </a:cubicBezTo>
                  <a:moveTo>
                    <a:pt x="2874" y="1926"/>
                  </a:moveTo>
                  <a:cubicBezTo>
                    <a:pt x="2855" y="1926"/>
                    <a:pt x="2840" y="1942"/>
                    <a:pt x="2840" y="1961"/>
                  </a:cubicBezTo>
                  <a:cubicBezTo>
                    <a:pt x="2840" y="1980"/>
                    <a:pt x="2855" y="1995"/>
                    <a:pt x="2874" y="1995"/>
                  </a:cubicBezTo>
                  <a:cubicBezTo>
                    <a:pt x="2893" y="1995"/>
                    <a:pt x="2909" y="1980"/>
                    <a:pt x="2909" y="1961"/>
                  </a:cubicBezTo>
                  <a:cubicBezTo>
                    <a:pt x="2909" y="1942"/>
                    <a:pt x="2893" y="1926"/>
                    <a:pt x="2874" y="1926"/>
                  </a:cubicBezTo>
                  <a:moveTo>
                    <a:pt x="1830" y="1804"/>
                  </a:moveTo>
                  <a:cubicBezTo>
                    <a:pt x="1815" y="1804"/>
                    <a:pt x="1803" y="1816"/>
                    <a:pt x="1803" y="1830"/>
                  </a:cubicBezTo>
                  <a:cubicBezTo>
                    <a:pt x="1803" y="1845"/>
                    <a:pt x="1815" y="1857"/>
                    <a:pt x="1830" y="1857"/>
                  </a:cubicBezTo>
                  <a:cubicBezTo>
                    <a:pt x="1844" y="1857"/>
                    <a:pt x="1856" y="1845"/>
                    <a:pt x="1856" y="1830"/>
                  </a:cubicBezTo>
                  <a:cubicBezTo>
                    <a:pt x="1856" y="1816"/>
                    <a:pt x="1844" y="1804"/>
                    <a:pt x="1830" y="1804"/>
                  </a:cubicBezTo>
                  <a:moveTo>
                    <a:pt x="3658" y="1803"/>
                  </a:moveTo>
                  <a:cubicBezTo>
                    <a:pt x="3643" y="1803"/>
                    <a:pt x="3631" y="1815"/>
                    <a:pt x="3631" y="1830"/>
                  </a:cubicBezTo>
                  <a:cubicBezTo>
                    <a:pt x="3631" y="1845"/>
                    <a:pt x="3643" y="1857"/>
                    <a:pt x="3658" y="1857"/>
                  </a:cubicBezTo>
                  <a:cubicBezTo>
                    <a:pt x="3673" y="1857"/>
                    <a:pt x="3685" y="1845"/>
                    <a:pt x="3685" y="1830"/>
                  </a:cubicBezTo>
                  <a:cubicBezTo>
                    <a:pt x="3685" y="1815"/>
                    <a:pt x="3673" y="1803"/>
                    <a:pt x="3658" y="1803"/>
                  </a:cubicBezTo>
                  <a:moveTo>
                    <a:pt x="1960" y="1802"/>
                  </a:moveTo>
                  <a:cubicBezTo>
                    <a:pt x="1945" y="1802"/>
                    <a:pt x="1932" y="1815"/>
                    <a:pt x="1932" y="1830"/>
                  </a:cubicBezTo>
                  <a:cubicBezTo>
                    <a:pt x="1932" y="1846"/>
                    <a:pt x="1945" y="1858"/>
                    <a:pt x="1960" y="1858"/>
                  </a:cubicBezTo>
                  <a:cubicBezTo>
                    <a:pt x="1976" y="1858"/>
                    <a:pt x="1988" y="1846"/>
                    <a:pt x="1988" y="1830"/>
                  </a:cubicBezTo>
                  <a:cubicBezTo>
                    <a:pt x="1988" y="1815"/>
                    <a:pt x="1976" y="1802"/>
                    <a:pt x="1960" y="1802"/>
                  </a:cubicBezTo>
                  <a:moveTo>
                    <a:pt x="3527" y="1802"/>
                  </a:moveTo>
                  <a:cubicBezTo>
                    <a:pt x="3512" y="1802"/>
                    <a:pt x="3500" y="1815"/>
                    <a:pt x="3500" y="1830"/>
                  </a:cubicBezTo>
                  <a:cubicBezTo>
                    <a:pt x="3500" y="1846"/>
                    <a:pt x="3512" y="1858"/>
                    <a:pt x="3527" y="1858"/>
                  </a:cubicBezTo>
                  <a:cubicBezTo>
                    <a:pt x="3543" y="1858"/>
                    <a:pt x="3555" y="1846"/>
                    <a:pt x="3555" y="1830"/>
                  </a:cubicBezTo>
                  <a:cubicBezTo>
                    <a:pt x="3555" y="1815"/>
                    <a:pt x="3543" y="1802"/>
                    <a:pt x="3527" y="1802"/>
                  </a:cubicBezTo>
                  <a:moveTo>
                    <a:pt x="2091" y="1801"/>
                  </a:moveTo>
                  <a:cubicBezTo>
                    <a:pt x="2075" y="1801"/>
                    <a:pt x="2062" y="1814"/>
                    <a:pt x="2062" y="1830"/>
                  </a:cubicBezTo>
                  <a:cubicBezTo>
                    <a:pt x="2062" y="1846"/>
                    <a:pt x="2075" y="1859"/>
                    <a:pt x="2091" y="1859"/>
                  </a:cubicBezTo>
                  <a:cubicBezTo>
                    <a:pt x="2107" y="1859"/>
                    <a:pt x="2120" y="1846"/>
                    <a:pt x="2120" y="1830"/>
                  </a:cubicBezTo>
                  <a:cubicBezTo>
                    <a:pt x="2120" y="1814"/>
                    <a:pt x="2107" y="1801"/>
                    <a:pt x="2091" y="1801"/>
                  </a:cubicBezTo>
                  <a:moveTo>
                    <a:pt x="3397" y="1801"/>
                  </a:moveTo>
                  <a:cubicBezTo>
                    <a:pt x="3381" y="1801"/>
                    <a:pt x="3368" y="1814"/>
                    <a:pt x="3368" y="1830"/>
                  </a:cubicBezTo>
                  <a:cubicBezTo>
                    <a:pt x="3368" y="1846"/>
                    <a:pt x="3381" y="1860"/>
                    <a:pt x="3397" y="1860"/>
                  </a:cubicBezTo>
                  <a:cubicBezTo>
                    <a:pt x="3413" y="1860"/>
                    <a:pt x="3426" y="1846"/>
                    <a:pt x="3426" y="1830"/>
                  </a:cubicBezTo>
                  <a:cubicBezTo>
                    <a:pt x="3426" y="1814"/>
                    <a:pt x="3413" y="1801"/>
                    <a:pt x="3397" y="1801"/>
                  </a:cubicBezTo>
                  <a:moveTo>
                    <a:pt x="2221" y="1800"/>
                  </a:moveTo>
                  <a:cubicBezTo>
                    <a:pt x="2205" y="1800"/>
                    <a:pt x="2191" y="1814"/>
                    <a:pt x="2191" y="1830"/>
                  </a:cubicBezTo>
                  <a:cubicBezTo>
                    <a:pt x="2191" y="1847"/>
                    <a:pt x="2205" y="1860"/>
                    <a:pt x="2221" y="1860"/>
                  </a:cubicBezTo>
                  <a:cubicBezTo>
                    <a:pt x="2238" y="1860"/>
                    <a:pt x="2251" y="1847"/>
                    <a:pt x="2251" y="1830"/>
                  </a:cubicBezTo>
                  <a:cubicBezTo>
                    <a:pt x="2251" y="1814"/>
                    <a:pt x="2238" y="1800"/>
                    <a:pt x="2221" y="1800"/>
                  </a:cubicBezTo>
                  <a:moveTo>
                    <a:pt x="3266" y="1800"/>
                  </a:moveTo>
                  <a:cubicBezTo>
                    <a:pt x="3249" y="1800"/>
                    <a:pt x="3236" y="1813"/>
                    <a:pt x="3236" y="1830"/>
                  </a:cubicBezTo>
                  <a:cubicBezTo>
                    <a:pt x="3236" y="1847"/>
                    <a:pt x="3249" y="1861"/>
                    <a:pt x="3266" y="1861"/>
                  </a:cubicBezTo>
                  <a:cubicBezTo>
                    <a:pt x="3283" y="1861"/>
                    <a:pt x="3297" y="1847"/>
                    <a:pt x="3297" y="1830"/>
                  </a:cubicBezTo>
                  <a:cubicBezTo>
                    <a:pt x="3297" y="1813"/>
                    <a:pt x="3283" y="1800"/>
                    <a:pt x="3266" y="1800"/>
                  </a:cubicBezTo>
                  <a:moveTo>
                    <a:pt x="2352" y="1799"/>
                  </a:moveTo>
                  <a:cubicBezTo>
                    <a:pt x="2335" y="1799"/>
                    <a:pt x="2321" y="1813"/>
                    <a:pt x="2321" y="1830"/>
                  </a:cubicBezTo>
                  <a:cubicBezTo>
                    <a:pt x="2321" y="1847"/>
                    <a:pt x="2335" y="1861"/>
                    <a:pt x="2352" y="1861"/>
                  </a:cubicBezTo>
                  <a:cubicBezTo>
                    <a:pt x="2369" y="1861"/>
                    <a:pt x="2383" y="1847"/>
                    <a:pt x="2383" y="1830"/>
                  </a:cubicBezTo>
                  <a:cubicBezTo>
                    <a:pt x="2383" y="1813"/>
                    <a:pt x="2369" y="1799"/>
                    <a:pt x="2352" y="1799"/>
                  </a:cubicBezTo>
                  <a:moveTo>
                    <a:pt x="3136" y="1799"/>
                  </a:moveTo>
                  <a:cubicBezTo>
                    <a:pt x="3118" y="1799"/>
                    <a:pt x="3104" y="1813"/>
                    <a:pt x="3104" y="1830"/>
                  </a:cubicBezTo>
                  <a:cubicBezTo>
                    <a:pt x="3104" y="1847"/>
                    <a:pt x="3118" y="1861"/>
                    <a:pt x="3136" y="1861"/>
                  </a:cubicBezTo>
                  <a:cubicBezTo>
                    <a:pt x="3153" y="1861"/>
                    <a:pt x="3167" y="1847"/>
                    <a:pt x="3167" y="1830"/>
                  </a:cubicBezTo>
                  <a:cubicBezTo>
                    <a:pt x="3167" y="1813"/>
                    <a:pt x="3153" y="1799"/>
                    <a:pt x="3136" y="1799"/>
                  </a:cubicBezTo>
                  <a:moveTo>
                    <a:pt x="2483" y="1798"/>
                  </a:moveTo>
                  <a:cubicBezTo>
                    <a:pt x="2465" y="1798"/>
                    <a:pt x="2451" y="1813"/>
                    <a:pt x="2451" y="1830"/>
                  </a:cubicBezTo>
                  <a:cubicBezTo>
                    <a:pt x="2451" y="1848"/>
                    <a:pt x="2465" y="1862"/>
                    <a:pt x="2483" y="1862"/>
                  </a:cubicBezTo>
                  <a:cubicBezTo>
                    <a:pt x="2500" y="1862"/>
                    <a:pt x="2514" y="1848"/>
                    <a:pt x="2514" y="1830"/>
                  </a:cubicBezTo>
                  <a:cubicBezTo>
                    <a:pt x="2514" y="1813"/>
                    <a:pt x="2500" y="1798"/>
                    <a:pt x="2483" y="1798"/>
                  </a:cubicBezTo>
                  <a:moveTo>
                    <a:pt x="3005" y="1798"/>
                  </a:moveTo>
                  <a:cubicBezTo>
                    <a:pt x="2987" y="1798"/>
                    <a:pt x="2973" y="1813"/>
                    <a:pt x="2973" y="1830"/>
                  </a:cubicBezTo>
                  <a:cubicBezTo>
                    <a:pt x="2973" y="1848"/>
                    <a:pt x="2987" y="1862"/>
                    <a:pt x="3005" y="1862"/>
                  </a:cubicBezTo>
                  <a:cubicBezTo>
                    <a:pt x="3023" y="1862"/>
                    <a:pt x="3037" y="1848"/>
                    <a:pt x="3037" y="1830"/>
                  </a:cubicBezTo>
                  <a:cubicBezTo>
                    <a:pt x="3037" y="1813"/>
                    <a:pt x="3023" y="1798"/>
                    <a:pt x="3005" y="1798"/>
                  </a:cubicBezTo>
                  <a:moveTo>
                    <a:pt x="2613" y="1798"/>
                  </a:moveTo>
                  <a:cubicBezTo>
                    <a:pt x="2595" y="1798"/>
                    <a:pt x="2581" y="1812"/>
                    <a:pt x="2581" y="1830"/>
                  </a:cubicBezTo>
                  <a:cubicBezTo>
                    <a:pt x="2581" y="1848"/>
                    <a:pt x="2595" y="1862"/>
                    <a:pt x="2613" y="1862"/>
                  </a:cubicBezTo>
                  <a:cubicBezTo>
                    <a:pt x="2631" y="1862"/>
                    <a:pt x="2645" y="1848"/>
                    <a:pt x="2645" y="1830"/>
                  </a:cubicBezTo>
                  <a:cubicBezTo>
                    <a:pt x="2645" y="1812"/>
                    <a:pt x="2631" y="1798"/>
                    <a:pt x="2613" y="1798"/>
                  </a:cubicBezTo>
                  <a:moveTo>
                    <a:pt x="2874" y="1798"/>
                  </a:moveTo>
                  <a:cubicBezTo>
                    <a:pt x="2857" y="1798"/>
                    <a:pt x="2842" y="1812"/>
                    <a:pt x="2842" y="1830"/>
                  </a:cubicBezTo>
                  <a:cubicBezTo>
                    <a:pt x="2842" y="1848"/>
                    <a:pt x="2857" y="1862"/>
                    <a:pt x="2874" y="1862"/>
                  </a:cubicBezTo>
                  <a:cubicBezTo>
                    <a:pt x="2892" y="1862"/>
                    <a:pt x="2907" y="1848"/>
                    <a:pt x="2907" y="1830"/>
                  </a:cubicBezTo>
                  <a:cubicBezTo>
                    <a:pt x="2907" y="1812"/>
                    <a:pt x="2892" y="1798"/>
                    <a:pt x="2874" y="1798"/>
                  </a:cubicBezTo>
                  <a:moveTo>
                    <a:pt x="2744" y="1798"/>
                  </a:moveTo>
                  <a:cubicBezTo>
                    <a:pt x="2726" y="1798"/>
                    <a:pt x="2711" y="1812"/>
                    <a:pt x="2711" y="1830"/>
                  </a:cubicBezTo>
                  <a:cubicBezTo>
                    <a:pt x="2711" y="1848"/>
                    <a:pt x="2726" y="1863"/>
                    <a:pt x="2744" y="1863"/>
                  </a:cubicBezTo>
                  <a:cubicBezTo>
                    <a:pt x="2762" y="1863"/>
                    <a:pt x="2776" y="1848"/>
                    <a:pt x="2776" y="1830"/>
                  </a:cubicBezTo>
                  <a:cubicBezTo>
                    <a:pt x="2776" y="1812"/>
                    <a:pt x="2762" y="1798"/>
                    <a:pt x="2744" y="1798"/>
                  </a:cubicBezTo>
                  <a:moveTo>
                    <a:pt x="1" y="1698"/>
                  </a:moveTo>
                  <a:cubicBezTo>
                    <a:pt x="0" y="1698"/>
                    <a:pt x="0" y="1699"/>
                    <a:pt x="0" y="1700"/>
                  </a:cubicBezTo>
                  <a:cubicBezTo>
                    <a:pt x="0" y="1700"/>
                    <a:pt x="0" y="1701"/>
                    <a:pt x="1" y="1701"/>
                  </a:cubicBezTo>
                  <a:cubicBezTo>
                    <a:pt x="2" y="1701"/>
                    <a:pt x="2" y="1700"/>
                    <a:pt x="2" y="1700"/>
                  </a:cubicBezTo>
                  <a:cubicBezTo>
                    <a:pt x="2" y="1699"/>
                    <a:pt x="2" y="1698"/>
                    <a:pt x="1" y="1698"/>
                  </a:cubicBezTo>
                  <a:moveTo>
                    <a:pt x="5487" y="1698"/>
                  </a:moveTo>
                  <a:cubicBezTo>
                    <a:pt x="5486" y="1698"/>
                    <a:pt x="5485" y="1699"/>
                    <a:pt x="5485" y="1700"/>
                  </a:cubicBezTo>
                  <a:cubicBezTo>
                    <a:pt x="5485" y="1700"/>
                    <a:pt x="5486" y="1701"/>
                    <a:pt x="5487" y="1701"/>
                  </a:cubicBezTo>
                  <a:cubicBezTo>
                    <a:pt x="5487" y="1701"/>
                    <a:pt x="5488" y="1700"/>
                    <a:pt x="5488" y="1700"/>
                  </a:cubicBezTo>
                  <a:cubicBezTo>
                    <a:pt x="5488" y="1699"/>
                    <a:pt x="5487" y="1698"/>
                    <a:pt x="5487" y="1698"/>
                  </a:cubicBezTo>
                  <a:moveTo>
                    <a:pt x="132" y="1696"/>
                  </a:moveTo>
                  <a:cubicBezTo>
                    <a:pt x="130" y="1696"/>
                    <a:pt x="128" y="1698"/>
                    <a:pt x="128" y="1700"/>
                  </a:cubicBezTo>
                  <a:cubicBezTo>
                    <a:pt x="128" y="1701"/>
                    <a:pt x="130" y="1703"/>
                    <a:pt x="132" y="1703"/>
                  </a:cubicBezTo>
                  <a:cubicBezTo>
                    <a:pt x="133" y="1703"/>
                    <a:pt x="135" y="1701"/>
                    <a:pt x="135" y="1700"/>
                  </a:cubicBezTo>
                  <a:cubicBezTo>
                    <a:pt x="135" y="1698"/>
                    <a:pt x="133" y="1696"/>
                    <a:pt x="132" y="1696"/>
                  </a:cubicBezTo>
                  <a:moveTo>
                    <a:pt x="5356" y="1696"/>
                  </a:moveTo>
                  <a:cubicBezTo>
                    <a:pt x="5354" y="1696"/>
                    <a:pt x="5353" y="1698"/>
                    <a:pt x="5353" y="1700"/>
                  </a:cubicBezTo>
                  <a:cubicBezTo>
                    <a:pt x="5353" y="1701"/>
                    <a:pt x="5354" y="1703"/>
                    <a:pt x="5356" y="1703"/>
                  </a:cubicBezTo>
                  <a:cubicBezTo>
                    <a:pt x="5358" y="1703"/>
                    <a:pt x="5359" y="1701"/>
                    <a:pt x="5359" y="1700"/>
                  </a:cubicBezTo>
                  <a:cubicBezTo>
                    <a:pt x="5359" y="1698"/>
                    <a:pt x="5358" y="1696"/>
                    <a:pt x="5356" y="1696"/>
                  </a:cubicBezTo>
                  <a:moveTo>
                    <a:pt x="262" y="1695"/>
                  </a:moveTo>
                  <a:cubicBezTo>
                    <a:pt x="259" y="1695"/>
                    <a:pt x="257" y="1697"/>
                    <a:pt x="257" y="1700"/>
                  </a:cubicBezTo>
                  <a:cubicBezTo>
                    <a:pt x="257" y="1702"/>
                    <a:pt x="259" y="1705"/>
                    <a:pt x="262" y="1705"/>
                  </a:cubicBezTo>
                  <a:cubicBezTo>
                    <a:pt x="265" y="1705"/>
                    <a:pt x="267" y="1702"/>
                    <a:pt x="267" y="1700"/>
                  </a:cubicBezTo>
                  <a:cubicBezTo>
                    <a:pt x="267" y="1697"/>
                    <a:pt x="265" y="1695"/>
                    <a:pt x="262" y="1695"/>
                  </a:cubicBezTo>
                  <a:moveTo>
                    <a:pt x="5225" y="1695"/>
                  </a:moveTo>
                  <a:cubicBezTo>
                    <a:pt x="5223" y="1695"/>
                    <a:pt x="5220" y="1697"/>
                    <a:pt x="5220" y="1700"/>
                  </a:cubicBezTo>
                  <a:cubicBezTo>
                    <a:pt x="5220" y="1702"/>
                    <a:pt x="5223" y="1705"/>
                    <a:pt x="5225" y="1705"/>
                  </a:cubicBezTo>
                  <a:cubicBezTo>
                    <a:pt x="5228" y="1705"/>
                    <a:pt x="5230" y="1702"/>
                    <a:pt x="5230" y="1700"/>
                  </a:cubicBezTo>
                  <a:cubicBezTo>
                    <a:pt x="5230" y="1697"/>
                    <a:pt x="5228" y="1695"/>
                    <a:pt x="5225" y="1695"/>
                  </a:cubicBezTo>
                  <a:moveTo>
                    <a:pt x="393" y="1693"/>
                  </a:moveTo>
                  <a:cubicBezTo>
                    <a:pt x="389" y="1693"/>
                    <a:pt x="386" y="1696"/>
                    <a:pt x="386" y="1700"/>
                  </a:cubicBezTo>
                  <a:cubicBezTo>
                    <a:pt x="386" y="1703"/>
                    <a:pt x="389" y="1706"/>
                    <a:pt x="393" y="1706"/>
                  </a:cubicBezTo>
                  <a:cubicBezTo>
                    <a:pt x="397" y="1706"/>
                    <a:pt x="400" y="1703"/>
                    <a:pt x="400" y="1700"/>
                  </a:cubicBezTo>
                  <a:cubicBezTo>
                    <a:pt x="400" y="1696"/>
                    <a:pt x="397" y="1693"/>
                    <a:pt x="393" y="1693"/>
                  </a:cubicBezTo>
                  <a:moveTo>
                    <a:pt x="5095" y="1693"/>
                  </a:moveTo>
                  <a:cubicBezTo>
                    <a:pt x="5091" y="1693"/>
                    <a:pt x="5088" y="1696"/>
                    <a:pt x="5088" y="1700"/>
                  </a:cubicBezTo>
                  <a:cubicBezTo>
                    <a:pt x="5088" y="1703"/>
                    <a:pt x="5091" y="1706"/>
                    <a:pt x="5095" y="1706"/>
                  </a:cubicBezTo>
                  <a:cubicBezTo>
                    <a:pt x="5099" y="1706"/>
                    <a:pt x="5102" y="1703"/>
                    <a:pt x="5102" y="1700"/>
                  </a:cubicBezTo>
                  <a:cubicBezTo>
                    <a:pt x="5102" y="1696"/>
                    <a:pt x="5099" y="1693"/>
                    <a:pt x="5095" y="1693"/>
                  </a:cubicBezTo>
                  <a:moveTo>
                    <a:pt x="523" y="1691"/>
                  </a:moveTo>
                  <a:cubicBezTo>
                    <a:pt x="519" y="1691"/>
                    <a:pt x="515" y="1695"/>
                    <a:pt x="515" y="1700"/>
                  </a:cubicBezTo>
                  <a:cubicBezTo>
                    <a:pt x="515" y="1704"/>
                    <a:pt x="519" y="1708"/>
                    <a:pt x="523" y="1708"/>
                  </a:cubicBezTo>
                  <a:cubicBezTo>
                    <a:pt x="528" y="1708"/>
                    <a:pt x="532" y="1704"/>
                    <a:pt x="532" y="1700"/>
                  </a:cubicBezTo>
                  <a:cubicBezTo>
                    <a:pt x="532" y="1695"/>
                    <a:pt x="528" y="1691"/>
                    <a:pt x="523" y="1691"/>
                  </a:cubicBezTo>
                  <a:moveTo>
                    <a:pt x="4964" y="1691"/>
                  </a:moveTo>
                  <a:cubicBezTo>
                    <a:pt x="4959" y="1691"/>
                    <a:pt x="4955" y="1695"/>
                    <a:pt x="4955" y="1700"/>
                  </a:cubicBezTo>
                  <a:cubicBezTo>
                    <a:pt x="4955" y="1704"/>
                    <a:pt x="4959" y="1708"/>
                    <a:pt x="4964" y="1708"/>
                  </a:cubicBezTo>
                  <a:cubicBezTo>
                    <a:pt x="4969" y="1708"/>
                    <a:pt x="4973" y="1704"/>
                    <a:pt x="4973" y="1700"/>
                  </a:cubicBezTo>
                  <a:cubicBezTo>
                    <a:pt x="4973" y="1695"/>
                    <a:pt x="4969" y="1691"/>
                    <a:pt x="4964" y="1691"/>
                  </a:cubicBezTo>
                  <a:moveTo>
                    <a:pt x="654" y="1689"/>
                  </a:moveTo>
                  <a:cubicBezTo>
                    <a:pt x="648" y="1689"/>
                    <a:pt x="644" y="1694"/>
                    <a:pt x="644" y="1700"/>
                  </a:cubicBezTo>
                  <a:cubicBezTo>
                    <a:pt x="644" y="1705"/>
                    <a:pt x="648" y="1710"/>
                    <a:pt x="654" y="1710"/>
                  </a:cubicBezTo>
                  <a:cubicBezTo>
                    <a:pt x="660" y="1710"/>
                    <a:pt x="665" y="1705"/>
                    <a:pt x="665" y="1700"/>
                  </a:cubicBezTo>
                  <a:cubicBezTo>
                    <a:pt x="665" y="1694"/>
                    <a:pt x="660" y="1689"/>
                    <a:pt x="654" y="1689"/>
                  </a:cubicBezTo>
                  <a:moveTo>
                    <a:pt x="4834" y="1689"/>
                  </a:moveTo>
                  <a:cubicBezTo>
                    <a:pt x="4828" y="1689"/>
                    <a:pt x="4823" y="1694"/>
                    <a:pt x="4823" y="1700"/>
                  </a:cubicBezTo>
                  <a:cubicBezTo>
                    <a:pt x="4823" y="1705"/>
                    <a:pt x="4828" y="1710"/>
                    <a:pt x="4834" y="1710"/>
                  </a:cubicBezTo>
                  <a:cubicBezTo>
                    <a:pt x="4839" y="1710"/>
                    <a:pt x="4844" y="1705"/>
                    <a:pt x="4844" y="1700"/>
                  </a:cubicBezTo>
                  <a:cubicBezTo>
                    <a:pt x="4844" y="1694"/>
                    <a:pt x="4839" y="1689"/>
                    <a:pt x="4834" y="1689"/>
                  </a:cubicBezTo>
                  <a:moveTo>
                    <a:pt x="785" y="1687"/>
                  </a:moveTo>
                  <a:cubicBezTo>
                    <a:pt x="778" y="1687"/>
                    <a:pt x="772" y="1693"/>
                    <a:pt x="772" y="1700"/>
                  </a:cubicBezTo>
                  <a:cubicBezTo>
                    <a:pt x="772" y="1706"/>
                    <a:pt x="778" y="1712"/>
                    <a:pt x="785" y="1712"/>
                  </a:cubicBezTo>
                  <a:cubicBezTo>
                    <a:pt x="792" y="1712"/>
                    <a:pt x="797" y="1706"/>
                    <a:pt x="797" y="1700"/>
                  </a:cubicBezTo>
                  <a:cubicBezTo>
                    <a:pt x="797" y="1693"/>
                    <a:pt x="792" y="1687"/>
                    <a:pt x="785" y="1687"/>
                  </a:cubicBezTo>
                  <a:moveTo>
                    <a:pt x="4703" y="1687"/>
                  </a:moveTo>
                  <a:cubicBezTo>
                    <a:pt x="4696" y="1687"/>
                    <a:pt x="4691" y="1693"/>
                    <a:pt x="4691" y="1700"/>
                  </a:cubicBezTo>
                  <a:cubicBezTo>
                    <a:pt x="4691" y="1706"/>
                    <a:pt x="4696" y="1712"/>
                    <a:pt x="4703" y="1712"/>
                  </a:cubicBezTo>
                  <a:cubicBezTo>
                    <a:pt x="4710" y="1712"/>
                    <a:pt x="4715" y="1706"/>
                    <a:pt x="4715" y="1700"/>
                  </a:cubicBezTo>
                  <a:cubicBezTo>
                    <a:pt x="4715" y="1693"/>
                    <a:pt x="4710" y="1687"/>
                    <a:pt x="4703" y="1687"/>
                  </a:cubicBezTo>
                  <a:moveTo>
                    <a:pt x="915" y="1686"/>
                  </a:moveTo>
                  <a:cubicBezTo>
                    <a:pt x="908" y="1686"/>
                    <a:pt x="902" y="1692"/>
                    <a:pt x="902" y="1700"/>
                  </a:cubicBezTo>
                  <a:cubicBezTo>
                    <a:pt x="902" y="1707"/>
                    <a:pt x="908" y="1713"/>
                    <a:pt x="915" y="1713"/>
                  </a:cubicBezTo>
                  <a:cubicBezTo>
                    <a:pt x="923" y="1713"/>
                    <a:pt x="929" y="1707"/>
                    <a:pt x="929" y="1700"/>
                  </a:cubicBezTo>
                  <a:cubicBezTo>
                    <a:pt x="929" y="1692"/>
                    <a:pt x="923" y="1686"/>
                    <a:pt x="915" y="1686"/>
                  </a:cubicBezTo>
                  <a:moveTo>
                    <a:pt x="4572" y="1685"/>
                  </a:moveTo>
                  <a:cubicBezTo>
                    <a:pt x="4565" y="1685"/>
                    <a:pt x="4558" y="1692"/>
                    <a:pt x="4558" y="1700"/>
                  </a:cubicBezTo>
                  <a:cubicBezTo>
                    <a:pt x="4558" y="1707"/>
                    <a:pt x="4565" y="1714"/>
                    <a:pt x="4572" y="1714"/>
                  </a:cubicBezTo>
                  <a:cubicBezTo>
                    <a:pt x="4580" y="1714"/>
                    <a:pt x="4586" y="1707"/>
                    <a:pt x="4586" y="1700"/>
                  </a:cubicBezTo>
                  <a:cubicBezTo>
                    <a:pt x="4586" y="1692"/>
                    <a:pt x="4580" y="1685"/>
                    <a:pt x="4572" y="1685"/>
                  </a:cubicBezTo>
                  <a:moveTo>
                    <a:pt x="1046" y="1684"/>
                  </a:moveTo>
                  <a:cubicBezTo>
                    <a:pt x="1037" y="1684"/>
                    <a:pt x="1030" y="1691"/>
                    <a:pt x="1030" y="1700"/>
                  </a:cubicBezTo>
                  <a:cubicBezTo>
                    <a:pt x="1030" y="1708"/>
                    <a:pt x="1037" y="1715"/>
                    <a:pt x="1046" y="1715"/>
                  </a:cubicBezTo>
                  <a:cubicBezTo>
                    <a:pt x="1055" y="1715"/>
                    <a:pt x="1061" y="1708"/>
                    <a:pt x="1061" y="1700"/>
                  </a:cubicBezTo>
                  <a:cubicBezTo>
                    <a:pt x="1061" y="1691"/>
                    <a:pt x="1055" y="1684"/>
                    <a:pt x="1046" y="1684"/>
                  </a:cubicBezTo>
                  <a:moveTo>
                    <a:pt x="4442" y="1684"/>
                  </a:moveTo>
                  <a:cubicBezTo>
                    <a:pt x="4433" y="1684"/>
                    <a:pt x="4426" y="1691"/>
                    <a:pt x="4426" y="1700"/>
                  </a:cubicBezTo>
                  <a:cubicBezTo>
                    <a:pt x="4426" y="1708"/>
                    <a:pt x="4433" y="1716"/>
                    <a:pt x="4442" y="1716"/>
                  </a:cubicBezTo>
                  <a:cubicBezTo>
                    <a:pt x="4450" y="1716"/>
                    <a:pt x="4458" y="1708"/>
                    <a:pt x="4458" y="1700"/>
                  </a:cubicBezTo>
                  <a:cubicBezTo>
                    <a:pt x="4458" y="1691"/>
                    <a:pt x="4450" y="1684"/>
                    <a:pt x="4442" y="1684"/>
                  </a:cubicBezTo>
                  <a:moveTo>
                    <a:pt x="1177" y="1682"/>
                  </a:moveTo>
                  <a:cubicBezTo>
                    <a:pt x="1167" y="1682"/>
                    <a:pt x="1159" y="1690"/>
                    <a:pt x="1159" y="1700"/>
                  </a:cubicBezTo>
                  <a:cubicBezTo>
                    <a:pt x="1159" y="1709"/>
                    <a:pt x="1167" y="1717"/>
                    <a:pt x="1177" y="1717"/>
                  </a:cubicBezTo>
                  <a:cubicBezTo>
                    <a:pt x="1186" y="1717"/>
                    <a:pt x="1194" y="1709"/>
                    <a:pt x="1194" y="1700"/>
                  </a:cubicBezTo>
                  <a:cubicBezTo>
                    <a:pt x="1194" y="1690"/>
                    <a:pt x="1186" y="1682"/>
                    <a:pt x="1177" y="1682"/>
                  </a:cubicBezTo>
                  <a:moveTo>
                    <a:pt x="4311" y="1682"/>
                  </a:moveTo>
                  <a:cubicBezTo>
                    <a:pt x="4301" y="1682"/>
                    <a:pt x="4293" y="1690"/>
                    <a:pt x="4293" y="1700"/>
                  </a:cubicBezTo>
                  <a:cubicBezTo>
                    <a:pt x="4293" y="1709"/>
                    <a:pt x="4301" y="1717"/>
                    <a:pt x="4311" y="1717"/>
                  </a:cubicBezTo>
                  <a:cubicBezTo>
                    <a:pt x="4321" y="1717"/>
                    <a:pt x="4329" y="1709"/>
                    <a:pt x="4329" y="1700"/>
                  </a:cubicBezTo>
                  <a:cubicBezTo>
                    <a:pt x="4329" y="1690"/>
                    <a:pt x="4321" y="1682"/>
                    <a:pt x="4311" y="1682"/>
                  </a:cubicBezTo>
                  <a:moveTo>
                    <a:pt x="1307" y="1680"/>
                  </a:moveTo>
                  <a:cubicBezTo>
                    <a:pt x="1297" y="1680"/>
                    <a:pt x="1288" y="1689"/>
                    <a:pt x="1288" y="1700"/>
                  </a:cubicBezTo>
                  <a:cubicBezTo>
                    <a:pt x="1288" y="1710"/>
                    <a:pt x="1297" y="1719"/>
                    <a:pt x="1307" y="1719"/>
                  </a:cubicBezTo>
                  <a:cubicBezTo>
                    <a:pt x="1318" y="1719"/>
                    <a:pt x="1326" y="1710"/>
                    <a:pt x="1326" y="1700"/>
                  </a:cubicBezTo>
                  <a:cubicBezTo>
                    <a:pt x="1326" y="1689"/>
                    <a:pt x="1318" y="1680"/>
                    <a:pt x="1307" y="1680"/>
                  </a:cubicBezTo>
                  <a:moveTo>
                    <a:pt x="4180" y="1680"/>
                  </a:moveTo>
                  <a:cubicBezTo>
                    <a:pt x="4170" y="1680"/>
                    <a:pt x="4161" y="1689"/>
                    <a:pt x="4161" y="1700"/>
                  </a:cubicBezTo>
                  <a:cubicBezTo>
                    <a:pt x="4161" y="1710"/>
                    <a:pt x="4170" y="1719"/>
                    <a:pt x="4180" y="1719"/>
                  </a:cubicBezTo>
                  <a:cubicBezTo>
                    <a:pt x="4191" y="1719"/>
                    <a:pt x="4200" y="1710"/>
                    <a:pt x="4200" y="1700"/>
                  </a:cubicBezTo>
                  <a:cubicBezTo>
                    <a:pt x="4200" y="1689"/>
                    <a:pt x="4191" y="1680"/>
                    <a:pt x="4180" y="1680"/>
                  </a:cubicBezTo>
                  <a:moveTo>
                    <a:pt x="1438" y="1679"/>
                  </a:moveTo>
                  <a:cubicBezTo>
                    <a:pt x="1426" y="1679"/>
                    <a:pt x="1417" y="1688"/>
                    <a:pt x="1417" y="1700"/>
                  </a:cubicBezTo>
                  <a:cubicBezTo>
                    <a:pt x="1417" y="1711"/>
                    <a:pt x="1426" y="1720"/>
                    <a:pt x="1438" y="1720"/>
                  </a:cubicBezTo>
                  <a:cubicBezTo>
                    <a:pt x="1449" y="1720"/>
                    <a:pt x="1458" y="1711"/>
                    <a:pt x="1458" y="1700"/>
                  </a:cubicBezTo>
                  <a:cubicBezTo>
                    <a:pt x="1458" y="1688"/>
                    <a:pt x="1449" y="1679"/>
                    <a:pt x="1438" y="1679"/>
                  </a:cubicBezTo>
                  <a:moveTo>
                    <a:pt x="4050" y="1679"/>
                  </a:moveTo>
                  <a:cubicBezTo>
                    <a:pt x="4038" y="1679"/>
                    <a:pt x="4029" y="1688"/>
                    <a:pt x="4029" y="1700"/>
                  </a:cubicBezTo>
                  <a:cubicBezTo>
                    <a:pt x="4029" y="1711"/>
                    <a:pt x="4038" y="1721"/>
                    <a:pt x="4050" y="1721"/>
                  </a:cubicBezTo>
                  <a:cubicBezTo>
                    <a:pt x="4061" y="1721"/>
                    <a:pt x="4071" y="1711"/>
                    <a:pt x="4071" y="1700"/>
                  </a:cubicBezTo>
                  <a:cubicBezTo>
                    <a:pt x="4071" y="1688"/>
                    <a:pt x="4061" y="1679"/>
                    <a:pt x="4050" y="1679"/>
                  </a:cubicBezTo>
                  <a:moveTo>
                    <a:pt x="1568" y="1677"/>
                  </a:moveTo>
                  <a:cubicBezTo>
                    <a:pt x="1556" y="1677"/>
                    <a:pt x="1546" y="1687"/>
                    <a:pt x="1546" y="1700"/>
                  </a:cubicBezTo>
                  <a:cubicBezTo>
                    <a:pt x="1546" y="1712"/>
                    <a:pt x="1556" y="1722"/>
                    <a:pt x="1568" y="1722"/>
                  </a:cubicBezTo>
                  <a:cubicBezTo>
                    <a:pt x="1581" y="1722"/>
                    <a:pt x="1591" y="1712"/>
                    <a:pt x="1591" y="1700"/>
                  </a:cubicBezTo>
                  <a:cubicBezTo>
                    <a:pt x="1591" y="1687"/>
                    <a:pt x="1581" y="1677"/>
                    <a:pt x="1568" y="1677"/>
                  </a:cubicBezTo>
                  <a:moveTo>
                    <a:pt x="3919" y="1677"/>
                  </a:moveTo>
                  <a:cubicBezTo>
                    <a:pt x="3907" y="1677"/>
                    <a:pt x="3897" y="1687"/>
                    <a:pt x="3897" y="1700"/>
                  </a:cubicBezTo>
                  <a:cubicBezTo>
                    <a:pt x="3897" y="1712"/>
                    <a:pt x="3907" y="1722"/>
                    <a:pt x="3919" y="1722"/>
                  </a:cubicBezTo>
                  <a:cubicBezTo>
                    <a:pt x="3932" y="1722"/>
                    <a:pt x="3942" y="1712"/>
                    <a:pt x="3942" y="1700"/>
                  </a:cubicBezTo>
                  <a:cubicBezTo>
                    <a:pt x="3942" y="1687"/>
                    <a:pt x="3932" y="1677"/>
                    <a:pt x="3919" y="1677"/>
                  </a:cubicBezTo>
                  <a:moveTo>
                    <a:pt x="1699" y="1676"/>
                  </a:moveTo>
                  <a:cubicBezTo>
                    <a:pt x="1686" y="1676"/>
                    <a:pt x="1675" y="1686"/>
                    <a:pt x="1675" y="1700"/>
                  </a:cubicBezTo>
                  <a:cubicBezTo>
                    <a:pt x="1675" y="1713"/>
                    <a:pt x="1686" y="1723"/>
                    <a:pt x="1699" y="1723"/>
                  </a:cubicBezTo>
                  <a:cubicBezTo>
                    <a:pt x="1712" y="1723"/>
                    <a:pt x="1723" y="1713"/>
                    <a:pt x="1723" y="1700"/>
                  </a:cubicBezTo>
                  <a:cubicBezTo>
                    <a:pt x="1723" y="1686"/>
                    <a:pt x="1712" y="1676"/>
                    <a:pt x="1699" y="1676"/>
                  </a:cubicBezTo>
                  <a:moveTo>
                    <a:pt x="3789" y="1676"/>
                  </a:moveTo>
                  <a:cubicBezTo>
                    <a:pt x="3775" y="1676"/>
                    <a:pt x="3765" y="1686"/>
                    <a:pt x="3765" y="1700"/>
                  </a:cubicBezTo>
                  <a:cubicBezTo>
                    <a:pt x="3765" y="1713"/>
                    <a:pt x="3775" y="1723"/>
                    <a:pt x="3789" y="1723"/>
                  </a:cubicBezTo>
                  <a:cubicBezTo>
                    <a:pt x="3802" y="1723"/>
                    <a:pt x="3813" y="1713"/>
                    <a:pt x="3813" y="1700"/>
                  </a:cubicBezTo>
                  <a:cubicBezTo>
                    <a:pt x="3813" y="1686"/>
                    <a:pt x="3802" y="1676"/>
                    <a:pt x="3789" y="1676"/>
                  </a:cubicBezTo>
                  <a:moveTo>
                    <a:pt x="1" y="1568"/>
                  </a:moveTo>
                  <a:cubicBezTo>
                    <a:pt x="1" y="1568"/>
                    <a:pt x="0" y="1569"/>
                    <a:pt x="0" y="1569"/>
                  </a:cubicBezTo>
                  <a:cubicBezTo>
                    <a:pt x="0" y="1569"/>
                    <a:pt x="1" y="1570"/>
                    <a:pt x="1" y="1570"/>
                  </a:cubicBezTo>
                  <a:cubicBezTo>
                    <a:pt x="1" y="1570"/>
                    <a:pt x="2" y="1569"/>
                    <a:pt x="2" y="1569"/>
                  </a:cubicBezTo>
                  <a:cubicBezTo>
                    <a:pt x="2" y="1569"/>
                    <a:pt x="1" y="1568"/>
                    <a:pt x="1" y="1568"/>
                  </a:cubicBezTo>
                  <a:moveTo>
                    <a:pt x="5487" y="1568"/>
                  </a:moveTo>
                  <a:cubicBezTo>
                    <a:pt x="5486" y="1568"/>
                    <a:pt x="5486" y="1569"/>
                    <a:pt x="5486" y="1569"/>
                  </a:cubicBezTo>
                  <a:cubicBezTo>
                    <a:pt x="5486" y="1569"/>
                    <a:pt x="5486" y="1570"/>
                    <a:pt x="5487" y="1570"/>
                  </a:cubicBezTo>
                  <a:cubicBezTo>
                    <a:pt x="5487" y="1570"/>
                    <a:pt x="5487" y="1569"/>
                    <a:pt x="5487" y="1569"/>
                  </a:cubicBezTo>
                  <a:cubicBezTo>
                    <a:pt x="5487" y="1569"/>
                    <a:pt x="5487" y="1568"/>
                    <a:pt x="5487" y="1568"/>
                  </a:cubicBezTo>
                  <a:moveTo>
                    <a:pt x="132" y="1567"/>
                  </a:moveTo>
                  <a:cubicBezTo>
                    <a:pt x="130" y="1567"/>
                    <a:pt x="130" y="1568"/>
                    <a:pt x="130" y="1569"/>
                  </a:cubicBezTo>
                  <a:cubicBezTo>
                    <a:pt x="130" y="1570"/>
                    <a:pt x="130" y="1571"/>
                    <a:pt x="132" y="1571"/>
                  </a:cubicBezTo>
                  <a:cubicBezTo>
                    <a:pt x="133" y="1571"/>
                    <a:pt x="134" y="1570"/>
                    <a:pt x="134" y="1569"/>
                  </a:cubicBezTo>
                  <a:cubicBezTo>
                    <a:pt x="134" y="1568"/>
                    <a:pt x="133" y="1567"/>
                    <a:pt x="132" y="1567"/>
                  </a:cubicBezTo>
                  <a:moveTo>
                    <a:pt x="5356" y="1566"/>
                  </a:moveTo>
                  <a:cubicBezTo>
                    <a:pt x="5355" y="1566"/>
                    <a:pt x="5353" y="1568"/>
                    <a:pt x="5353" y="1569"/>
                  </a:cubicBezTo>
                  <a:cubicBezTo>
                    <a:pt x="5353" y="1570"/>
                    <a:pt x="5355" y="1572"/>
                    <a:pt x="5356" y="1572"/>
                  </a:cubicBezTo>
                  <a:cubicBezTo>
                    <a:pt x="5357" y="1572"/>
                    <a:pt x="5358" y="1570"/>
                    <a:pt x="5358" y="1569"/>
                  </a:cubicBezTo>
                  <a:cubicBezTo>
                    <a:pt x="5358" y="1568"/>
                    <a:pt x="5357" y="1566"/>
                    <a:pt x="5356" y="1566"/>
                  </a:cubicBezTo>
                  <a:moveTo>
                    <a:pt x="262" y="1565"/>
                  </a:moveTo>
                  <a:cubicBezTo>
                    <a:pt x="260" y="1565"/>
                    <a:pt x="258" y="1567"/>
                    <a:pt x="258" y="1569"/>
                  </a:cubicBezTo>
                  <a:cubicBezTo>
                    <a:pt x="258" y="1571"/>
                    <a:pt x="260" y="1573"/>
                    <a:pt x="262" y="1573"/>
                  </a:cubicBezTo>
                  <a:cubicBezTo>
                    <a:pt x="264" y="1573"/>
                    <a:pt x="266" y="1571"/>
                    <a:pt x="266" y="1569"/>
                  </a:cubicBezTo>
                  <a:cubicBezTo>
                    <a:pt x="266" y="1567"/>
                    <a:pt x="264" y="1565"/>
                    <a:pt x="262" y="1565"/>
                  </a:cubicBezTo>
                  <a:moveTo>
                    <a:pt x="5225" y="1565"/>
                  </a:moveTo>
                  <a:cubicBezTo>
                    <a:pt x="5223" y="1565"/>
                    <a:pt x="5221" y="1567"/>
                    <a:pt x="5221" y="1569"/>
                  </a:cubicBezTo>
                  <a:cubicBezTo>
                    <a:pt x="5221" y="1571"/>
                    <a:pt x="5223" y="1573"/>
                    <a:pt x="5225" y="1573"/>
                  </a:cubicBezTo>
                  <a:cubicBezTo>
                    <a:pt x="5228" y="1573"/>
                    <a:pt x="5230" y="1571"/>
                    <a:pt x="5230" y="1569"/>
                  </a:cubicBezTo>
                  <a:cubicBezTo>
                    <a:pt x="5230" y="1567"/>
                    <a:pt x="5228" y="1565"/>
                    <a:pt x="5225" y="1565"/>
                  </a:cubicBezTo>
                  <a:moveTo>
                    <a:pt x="393" y="1563"/>
                  </a:moveTo>
                  <a:cubicBezTo>
                    <a:pt x="390" y="1563"/>
                    <a:pt x="387" y="1566"/>
                    <a:pt x="387" y="1569"/>
                  </a:cubicBezTo>
                  <a:cubicBezTo>
                    <a:pt x="387" y="1572"/>
                    <a:pt x="390" y="1575"/>
                    <a:pt x="393" y="1575"/>
                  </a:cubicBezTo>
                  <a:cubicBezTo>
                    <a:pt x="396" y="1575"/>
                    <a:pt x="399" y="1572"/>
                    <a:pt x="399" y="1569"/>
                  </a:cubicBezTo>
                  <a:cubicBezTo>
                    <a:pt x="399" y="1566"/>
                    <a:pt x="396" y="1563"/>
                    <a:pt x="393" y="1563"/>
                  </a:cubicBezTo>
                  <a:moveTo>
                    <a:pt x="5095" y="1563"/>
                  </a:moveTo>
                  <a:cubicBezTo>
                    <a:pt x="5091" y="1563"/>
                    <a:pt x="5089" y="1566"/>
                    <a:pt x="5089" y="1569"/>
                  </a:cubicBezTo>
                  <a:cubicBezTo>
                    <a:pt x="5089" y="1572"/>
                    <a:pt x="5091" y="1575"/>
                    <a:pt x="5095" y="1575"/>
                  </a:cubicBezTo>
                  <a:cubicBezTo>
                    <a:pt x="5098" y="1575"/>
                    <a:pt x="5101" y="1572"/>
                    <a:pt x="5101" y="1569"/>
                  </a:cubicBezTo>
                  <a:cubicBezTo>
                    <a:pt x="5101" y="1566"/>
                    <a:pt x="5098" y="1563"/>
                    <a:pt x="5095" y="1563"/>
                  </a:cubicBezTo>
                  <a:moveTo>
                    <a:pt x="523" y="1561"/>
                  </a:moveTo>
                  <a:cubicBezTo>
                    <a:pt x="519" y="1561"/>
                    <a:pt x="516" y="1565"/>
                    <a:pt x="516" y="1569"/>
                  </a:cubicBezTo>
                  <a:cubicBezTo>
                    <a:pt x="516" y="1573"/>
                    <a:pt x="519" y="1577"/>
                    <a:pt x="523" y="1577"/>
                  </a:cubicBezTo>
                  <a:cubicBezTo>
                    <a:pt x="528" y="1577"/>
                    <a:pt x="531" y="1573"/>
                    <a:pt x="531" y="1569"/>
                  </a:cubicBezTo>
                  <a:cubicBezTo>
                    <a:pt x="531" y="1565"/>
                    <a:pt x="528" y="1561"/>
                    <a:pt x="523" y="1561"/>
                  </a:cubicBezTo>
                  <a:moveTo>
                    <a:pt x="4964" y="1561"/>
                  </a:moveTo>
                  <a:cubicBezTo>
                    <a:pt x="4960" y="1561"/>
                    <a:pt x="4956" y="1565"/>
                    <a:pt x="4956" y="1569"/>
                  </a:cubicBezTo>
                  <a:cubicBezTo>
                    <a:pt x="4956" y="1573"/>
                    <a:pt x="4960" y="1577"/>
                    <a:pt x="4964" y="1577"/>
                  </a:cubicBezTo>
                  <a:cubicBezTo>
                    <a:pt x="4969" y="1577"/>
                    <a:pt x="4972" y="1573"/>
                    <a:pt x="4972" y="1569"/>
                  </a:cubicBezTo>
                  <a:cubicBezTo>
                    <a:pt x="4972" y="1565"/>
                    <a:pt x="4969" y="1561"/>
                    <a:pt x="4964" y="1561"/>
                  </a:cubicBezTo>
                  <a:moveTo>
                    <a:pt x="654" y="1560"/>
                  </a:moveTo>
                  <a:cubicBezTo>
                    <a:pt x="649" y="1560"/>
                    <a:pt x="645" y="1564"/>
                    <a:pt x="645" y="1569"/>
                  </a:cubicBezTo>
                  <a:cubicBezTo>
                    <a:pt x="645" y="1574"/>
                    <a:pt x="649" y="1578"/>
                    <a:pt x="654" y="1578"/>
                  </a:cubicBezTo>
                  <a:cubicBezTo>
                    <a:pt x="659" y="1578"/>
                    <a:pt x="664" y="1574"/>
                    <a:pt x="664" y="1569"/>
                  </a:cubicBezTo>
                  <a:cubicBezTo>
                    <a:pt x="664" y="1564"/>
                    <a:pt x="659" y="1560"/>
                    <a:pt x="654" y="1560"/>
                  </a:cubicBezTo>
                  <a:moveTo>
                    <a:pt x="4834" y="1559"/>
                  </a:moveTo>
                  <a:cubicBezTo>
                    <a:pt x="4828" y="1559"/>
                    <a:pt x="4824" y="1564"/>
                    <a:pt x="4824" y="1569"/>
                  </a:cubicBezTo>
                  <a:cubicBezTo>
                    <a:pt x="4824" y="1574"/>
                    <a:pt x="4828" y="1579"/>
                    <a:pt x="4834" y="1579"/>
                  </a:cubicBezTo>
                  <a:cubicBezTo>
                    <a:pt x="4839" y="1579"/>
                    <a:pt x="4843" y="1574"/>
                    <a:pt x="4843" y="1569"/>
                  </a:cubicBezTo>
                  <a:cubicBezTo>
                    <a:pt x="4843" y="1564"/>
                    <a:pt x="4839" y="1559"/>
                    <a:pt x="4834" y="1559"/>
                  </a:cubicBezTo>
                  <a:moveTo>
                    <a:pt x="785" y="1558"/>
                  </a:moveTo>
                  <a:cubicBezTo>
                    <a:pt x="779" y="1558"/>
                    <a:pt x="773" y="1563"/>
                    <a:pt x="773" y="1569"/>
                  </a:cubicBezTo>
                  <a:cubicBezTo>
                    <a:pt x="773" y="1575"/>
                    <a:pt x="779" y="1580"/>
                    <a:pt x="785" y="1580"/>
                  </a:cubicBezTo>
                  <a:cubicBezTo>
                    <a:pt x="791" y="1580"/>
                    <a:pt x="796" y="1575"/>
                    <a:pt x="796" y="1569"/>
                  </a:cubicBezTo>
                  <a:cubicBezTo>
                    <a:pt x="796" y="1563"/>
                    <a:pt x="791" y="1558"/>
                    <a:pt x="785" y="1558"/>
                  </a:cubicBezTo>
                  <a:moveTo>
                    <a:pt x="4703" y="1558"/>
                  </a:moveTo>
                  <a:cubicBezTo>
                    <a:pt x="4697" y="1558"/>
                    <a:pt x="4692" y="1563"/>
                    <a:pt x="4692" y="1569"/>
                  </a:cubicBezTo>
                  <a:cubicBezTo>
                    <a:pt x="4692" y="1575"/>
                    <a:pt x="4697" y="1580"/>
                    <a:pt x="4703" y="1580"/>
                  </a:cubicBezTo>
                  <a:cubicBezTo>
                    <a:pt x="4709" y="1580"/>
                    <a:pt x="4714" y="1575"/>
                    <a:pt x="4714" y="1569"/>
                  </a:cubicBezTo>
                  <a:cubicBezTo>
                    <a:pt x="4714" y="1563"/>
                    <a:pt x="4709" y="1558"/>
                    <a:pt x="4703" y="1558"/>
                  </a:cubicBezTo>
                  <a:moveTo>
                    <a:pt x="915" y="1556"/>
                  </a:moveTo>
                  <a:cubicBezTo>
                    <a:pt x="908" y="1556"/>
                    <a:pt x="902" y="1562"/>
                    <a:pt x="902" y="1569"/>
                  </a:cubicBezTo>
                  <a:cubicBezTo>
                    <a:pt x="902" y="1576"/>
                    <a:pt x="908" y="1582"/>
                    <a:pt x="915" y="1582"/>
                  </a:cubicBezTo>
                  <a:cubicBezTo>
                    <a:pt x="923" y="1582"/>
                    <a:pt x="928" y="1576"/>
                    <a:pt x="928" y="1569"/>
                  </a:cubicBezTo>
                  <a:cubicBezTo>
                    <a:pt x="928" y="1562"/>
                    <a:pt x="923" y="1556"/>
                    <a:pt x="915" y="1556"/>
                  </a:cubicBezTo>
                  <a:moveTo>
                    <a:pt x="4572" y="1556"/>
                  </a:moveTo>
                  <a:cubicBezTo>
                    <a:pt x="4565" y="1556"/>
                    <a:pt x="4559" y="1562"/>
                    <a:pt x="4559" y="1569"/>
                  </a:cubicBezTo>
                  <a:cubicBezTo>
                    <a:pt x="4559" y="1576"/>
                    <a:pt x="4565" y="1582"/>
                    <a:pt x="4572" y="1582"/>
                  </a:cubicBezTo>
                  <a:cubicBezTo>
                    <a:pt x="4580" y="1582"/>
                    <a:pt x="4585" y="1576"/>
                    <a:pt x="4585" y="1569"/>
                  </a:cubicBezTo>
                  <a:cubicBezTo>
                    <a:pt x="4585" y="1562"/>
                    <a:pt x="4580" y="1556"/>
                    <a:pt x="4572" y="1556"/>
                  </a:cubicBezTo>
                  <a:moveTo>
                    <a:pt x="1046" y="1554"/>
                  </a:moveTo>
                  <a:cubicBezTo>
                    <a:pt x="1038" y="1554"/>
                    <a:pt x="1031" y="1561"/>
                    <a:pt x="1031" y="1569"/>
                  </a:cubicBezTo>
                  <a:cubicBezTo>
                    <a:pt x="1031" y="1577"/>
                    <a:pt x="1038" y="1583"/>
                    <a:pt x="1046" y="1583"/>
                  </a:cubicBezTo>
                  <a:cubicBezTo>
                    <a:pt x="1054" y="1583"/>
                    <a:pt x="1060" y="1577"/>
                    <a:pt x="1060" y="1569"/>
                  </a:cubicBezTo>
                  <a:cubicBezTo>
                    <a:pt x="1060" y="1561"/>
                    <a:pt x="1054" y="1554"/>
                    <a:pt x="1046" y="1554"/>
                  </a:cubicBezTo>
                  <a:moveTo>
                    <a:pt x="4442" y="1554"/>
                  </a:moveTo>
                  <a:cubicBezTo>
                    <a:pt x="4433" y="1554"/>
                    <a:pt x="4427" y="1561"/>
                    <a:pt x="4427" y="1569"/>
                  </a:cubicBezTo>
                  <a:cubicBezTo>
                    <a:pt x="4427" y="1577"/>
                    <a:pt x="4433" y="1584"/>
                    <a:pt x="4442" y="1584"/>
                  </a:cubicBezTo>
                  <a:cubicBezTo>
                    <a:pt x="4450" y="1584"/>
                    <a:pt x="4457" y="1577"/>
                    <a:pt x="4457" y="1569"/>
                  </a:cubicBezTo>
                  <a:cubicBezTo>
                    <a:pt x="4457" y="1561"/>
                    <a:pt x="4450" y="1554"/>
                    <a:pt x="4442" y="1554"/>
                  </a:cubicBezTo>
                  <a:moveTo>
                    <a:pt x="1177" y="1553"/>
                  </a:moveTo>
                  <a:cubicBezTo>
                    <a:pt x="1168" y="1553"/>
                    <a:pt x="1160" y="1560"/>
                    <a:pt x="1160" y="1569"/>
                  </a:cubicBezTo>
                  <a:cubicBezTo>
                    <a:pt x="1160" y="1578"/>
                    <a:pt x="1168" y="1585"/>
                    <a:pt x="1177" y="1585"/>
                  </a:cubicBezTo>
                  <a:cubicBezTo>
                    <a:pt x="1186" y="1585"/>
                    <a:pt x="1193" y="1578"/>
                    <a:pt x="1193" y="1569"/>
                  </a:cubicBezTo>
                  <a:cubicBezTo>
                    <a:pt x="1193" y="1560"/>
                    <a:pt x="1186" y="1553"/>
                    <a:pt x="1177" y="1553"/>
                  </a:cubicBezTo>
                  <a:moveTo>
                    <a:pt x="4311" y="1552"/>
                  </a:moveTo>
                  <a:cubicBezTo>
                    <a:pt x="4302" y="1552"/>
                    <a:pt x="4294" y="1560"/>
                    <a:pt x="4294" y="1569"/>
                  </a:cubicBezTo>
                  <a:cubicBezTo>
                    <a:pt x="4294" y="1578"/>
                    <a:pt x="4302" y="1586"/>
                    <a:pt x="4311" y="1586"/>
                  </a:cubicBezTo>
                  <a:cubicBezTo>
                    <a:pt x="4320" y="1586"/>
                    <a:pt x="4328" y="1578"/>
                    <a:pt x="4328" y="1569"/>
                  </a:cubicBezTo>
                  <a:cubicBezTo>
                    <a:pt x="4328" y="1560"/>
                    <a:pt x="4320" y="1552"/>
                    <a:pt x="4311" y="1552"/>
                  </a:cubicBezTo>
                  <a:moveTo>
                    <a:pt x="1307" y="1551"/>
                  </a:moveTo>
                  <a:cubicBezTo>
                    <a:pt x="1297" y="1551"/>
                    <a:pt x="1289" y="1559"/>
                    <a:pt x="1289" y="1569"/>
                  </a:cubicBezTo>
                  <a:cubicBezTo>
                    <a:pt x="1289" y="1579"/>
                    <a:pt x="1297" y="1587"/>
                    <a:pt x="1307" y="1587"/>
                  </a:cubicBezTo>
                  <a:cubicBezTo>
                    <a:pt x="1317" y="1587"/>
                    <a:pt x="1325" y="1579"/>
                    <a:pt x="1325" y="1569"/>
                  </a:cubicBezTo>
                  <a:cubicBezTo>
                    <a:pt x="1325" y="1559"/>
                    <a:pt x="1317" y="1551"/>
                    <a:pt x="1307" y="1551"/>
                  </a:cubicBezTo>
                  <a:moveTo>
                    <a:pt x="4180" y="1551"/>
                  </a:moveTo>
                  <a:cubicBezTo>
                    <a:pt x="4170" y="1551"/>
                    <a:pt x="4162" y="1559"/>
                    <a:pt x="4162" y="1569"/>
                  </a:cubicBezTo>
                  <a:cubicBezTo>
                    <a:pt x="4162" y="1579"/>
                    <a:pt x="4170" y="1587"/>
                    <a:pt x="4180" y="1587"/>
                  </a:cubicBezTo>
                  <a:cubicBezTo>
                    <a:pt x="4190" y="1587"/>
                    <a:pt x="4199" y="1579"/>
                    <a:pt x="4199" y="1569"/>
                  </a:cubicBezTo>
                  <a:cubicBezTo>
                    <a:pt x="4199" y="1559"/>
                    <a:pt x="4190" y="1551"/>
                    <a:pt x="4180" y="1551"/>
                  </a:cubicBezTo>
                  <a:moveTo>
                    <a:pt x="1438" y="1549"/>
                  </a:moveTo>
                  <a:cubicBezTo>
                    <a:pt x="1427" y="1549"/>
                    <a:pt x="1418" y="1558"/>
                    <a:pt x="1418" y="1569"/>
                  </a:cubicBezTo>
                  <a:cubicBezTo>
                    <a:pt x="1418" y="1580"/>
                    <a:pt x="1427" y="1589"/>
                    <a:pt x="1438" y="1589"/>
                  </a:cubicBezTo>
                  <a:cubicBezTo>
                    <a:pt x="1449" y="1589"/>
                    <a:pt x="1457" y="1580"/>
                    <a:pt x="1457" y="1569"/>
                  </a:cubicBezTo>
                  <a:cubicBezTo>
                    <a:pt x="1457" y="1558"/>
                    <a:pt x="1449" y="1549"/>
                    <a:pt x="1438" y="1549"/>
                  </a:cubicBezTo>
                  <a:moveTo>
                    <a:pt x="4050" y="1549"/>
                  </a:moveTo>
                  <a:cubicBezTo>
                    <a:pt x="4039" y="1549"/>
                    <a:pt x="4030" y="1558"/>
                    <a:pt x="4030" y="1569"/>
                  </a:cubicBezTo>
                  <a:cubicBezTo>
                    <a:pt x="4030" y="1580"/>
                    <a:pt x="4039" y="1589"/>
                    <a:pt x="4050" y="1589"/>
                  </a:cubicBezTo>
                  <a:cubicBezTo>
                    <a:pt x="4061" y="1589"/>
                    <a:pt x="4069" y="1580"/>
                    <a:pt x="4069" y="1569"/>
                  </a:cubicBezTo>
                  <a:cubicBezTo>
                    <a:pt x="4069" y="1558"/>
                    <a:pt x="4061" y="1549"/>
                    <a:pt x="4050" y="1549"/>
                  </a:cubicBezTo>
                  <a:moveTo>
                    <a:pt x="1568" y="1548"/>
                  </a:moveTo>
                  <a:cubicBezTo>
                    <a:pt x="1557" y="1548"/>
                    <a:pt x="1547" y="1557"/>
                    <a:pt x="1547" y="1569"/>
                  </a:cubicBezTo>
                  <a:cubicBezTo>
                    <a:pt x="1547" y="1581"/>
                    <a:pt x="1557" y="1590"/>
                    <a:pt x="1568" y="1590"/>
                  </a:cubicBezTo>
                  <a:cubicBezTo>
                    <a:pt x="1580" y="1590"/>
                    <a:pt x="1589" y="1581"/>
                    <a:pt x="1589" y="1569"/>
                  </a:cubicBezTo>
                  <a:cubicBezTo>
                    <a:pt x="1589" y="1557"/>
                    <a:pt x="1580" y="1548"/>
                    <a:pt x="1568" y="1548"/>
                  </a:cubicBezTo>
                  <a:moveTo>
                    <a:pt x="3919" y="1548"/>
                  </a:moveTo>
                  <a:cubicBezTo>
                    <a:pt x="3908" y="1548"/>
                    <a:pt x="3898" y="1557"/>
                    <a:pt x="3898" y="1569"/>
                  </a:cubicBezTo>
                  <a:cubicBezTo>
                    <a:pt x="3898" y="1581"/>
                    <a:pt x="3908" y="1590"/>
                    <a:pt x="3919" y="1590"/>
                  </a:cubicBezTo>
                  <a:cubicBezTo>
                    <a:pt x="3931" y="1590"/>
                    <a:pt x="3940" y="1581"/>
                    <a:pt x="3940" y="1569"/>
                  </a:cubicBezTo>
                  <a:cubicBezTo>
                    <a:pt x="3940" y="1557"/>
                    <a:pt x="3931" y="1548"/>
                    <a:pt x="3919" y="1548"/>
                  </a:cubicBezTo>
                  <a:moveTo>
                    <a:pt x="1699" y="1547"/>
                  </a:moveTo>
                  <a:cubicBezTo>
                    <a:pt x="1687" y="1547"/>
                    <a:pt x="1677" y="1557"/>
                    <a:pt x="1677" y="1569"/>
                  </a:cubicBezTo>
                  <a:cubicBezTo>
                    <a:pt x="1677" y="1581"/>
                    <a:pt x="1687" y="1591"/>
                    <a:pt x="1699" y="1591"/>
                  </a:cubicBezTo>
                  <a:cubicBezTo>
                    <a:pt x="1711" y="1591"/>
                    <a:pt x="1721" y="1581"/>
                    <a:pt x="1721" y="1569"/>
                  </a:cubicBezTo>
                  <a:cubicBezTo>
                    <a:pt x="1721" y="1557"/>
                    <a:pt x="1711" y="1547"/>
                    <a:pt x="1699" y="1547"/>
                  </a:cubicBezTo>
                  <a:moveTo>
                    <a:pt x="3789" y="1547"/>
                  </a:moveTo>
                  <a:cubicBezTo>
                    <a:pt x="3776" y="1547"/>
                    <a:pt x="3766" y="1557"/>
                    <a:pt x="3766" y="1569"/>
                  </a:cubicBezTo>
                  <a:cubicBezTo>
                    <a:pt x="3766" y="1581"/>
                    <a:pt x="3776" y="1591"/>
                    <a:pt x="3789" y="1591"/>
                  </a:cubicBezTo>
                  <a:cubicBezTo>
                    <a:pt x="3801" y="1591"/>
                    <a:pt x="3811" y="1581"/>
                    <a:pt x="3811" y="1569"/>
                  </a:cubicBezTo>
                  <a:cubicBezTo>
                    <a:pt x="3811" y="1557"/>
                    <a:pt x="3801" y="1547"/>
                    <a:pt x="3789" y="1547"/>
                  </a:cubicBezTo>
                  <a:moveTo>
                    <a:pt x="132" y="1437"/>
                  </a:moveTo>
                  <a:cubicBezTo>
                    <a:pt x="131" y="1437"/>
                    <a:pt x="130" y="1438"/>
                    <a:pt x="130" y="1438"/>
                  </a:cubicBezTo>
                  <a:cubicBezTo>
                    <a:pt x="130" y="1439"/>
                    <a:pt x="131" y="1440"/>
                    <a:pt x="132" y="1440"/>
                  </a:cubicBezTo>
                  <a:cubicBezTo>
                    <a:pt x="132" y="1440"/>
                    <a:pt x="133" y="1439"/>
                    <a:pt x="133" y="1438"/>
                  </a:cubicBezTo>
                  <a:cubicBezTo>
                    <a:pt x="133" y="1438"/>
                    <a:pt x="132" y="1437"/>
                    <a:pt x="132" y="1437"/>
                  </a:cubicBezTo>
                  <a:moveTo>
                    <a:pt x="5356" y="1437"/>
                  </a:moveTo>
                  <a:cubicBezTo>
                    <a:pt x="5355" y="1437"/>
                    <a:pt x="5354" y="1437"/>
                    <a:pt x="5354" y="1438"/>
                  </a:cubicBezTo>
                  <a:cubicBezTo>
                    <a:pt x="5354" y="1439"/>
                    <a:pt x="5355" y="1440"/>
                    <a:pt x="5356" y="1440"/>
                  </a:cubicBezTo>
                  <a:cubicBezTo>
                    <a:pt x="5357" y="1440"/>
                    <a:pt x="5358" y="1439"/>
                    <a:pt x="5358" y="1438"/>
                  </a:cubicBezTo>
                  <a:cubicBezTo>
                    <a:pt x="5358" y="1437"/>
                    <a:pt x="5357" y="1437"/>
                    <a:pt x="5356" y="1437"/>
                  </a:cubicBezTo>
                  <a:moveTo>
                    <a:pt x="262" y="1435"/>
                  </a:moveTo>
                  <a:cubicBezTo>
                    <a:pt x="260" y="1435"/>
                    <a:pt x="259" y="1437"/>
                    <a:pt x="259" y="1438"/>
                  </a:cubicBezTo>
                  <a:cubicBezTo>
                    <a:pt x="259" y="1440"/>
                    <a:pt x="260" y="1442"/>
                    <a:pt x="262" y="1442"/>
                  </a:cubicBezTo>
                  <a:cubicBezTo>
                    <a:pt x="264" y="1442"/>
                    <a:pt x="266" y="1440"/>
                    <a:pt x="266" y="1438"/>
                  </a:cubicBezTo>
                  <a:cubicBezTo>
                    <a:pt x="266" y="1437"/>
                    <a:pt x="264" y="1435"/>
                    <a:pt x="262" y="1435"/>
                  </a:cubicBezTo>
                  <a:moveTo>
                    <a:pt x="5225" y="1435"/>
                  </a:moveTo>
                  <a:cubicBezTo>
                    <a:pt x="5224" y="1435"/>
                    <a:pt x="5222" y="1437"/>
                    <a:pt x="5222" y="1438"/>
                  </a:cubicBezTo>
                  <a:cubicBezTo>
                    <a:pt x="5222" y="1440"/>
                    <a:pt x="5224" y="1442"/>
                    <a:pt x="5225" y="1442"/>
                  </a:cubicBezTo>
                  <a:cubicBezTo>
                    <a:pt x="5227" y="1442"/>
                    <a:pt x="5229" y="1440"/>
                    <a:pt x="5229" y="1438"/>
                  </a:cubicBezTo>
                  <a:cubicBezTo>
                    <a:pt x="5229" y="1437"/>
                    <a:pt x="5227" y="1435"/>
                    <a:pt x="5225" y="1435"/>
                  </a:cubicBezTo>
                  <a:moveTo>
                    <a:pt x="393" y="1433"/>
                  </a:moveTo>
                  <a:cubicBezTo>
                    <a:pt x="390" y="1433"/>
                    <a:pt x="388" y="1436"/>
                    <a:pt x="388" y="1438"/>
                  </a:cubicBezTo>
                  <a:cubicBezTo>
                    <a:pt x="388" y="1441"/>
                    <a:pt x="390" y="1443"/>
                    <a:pt x="393" y="1443"/>
                  </a:cubicBezTo>
                  <a:cubicBezTo>
                    <a:pt x="396" y="1443"/>
                    <a:pt x="398" y="1441"/>
                    <a:pt x="398" y="1438"/>
                  </a:cubicBezTo>
                  <a:cubicBezTo>
                    <a:pt x="398" y="1436"/>
                    <a:pt x="396" y="1433"/>
                    <a:pt x="393" y="1433"/>
                  </a:cubicBezTo>
                  <a:moveTo>
                    <a:pt x="5095" y="1433"/>
                  </a:moveTo>
                  <a:cubicBezTo>
                    <a:pt x="5092" y="1433"/>
                    <a:pt x="5090" y="1436"/>
                    <a:pt x="5090" y="1438"/>
                  </a:cubicBezTo>
                  <a:cubicBezTo>
                    <a:pt x="5090" y="1441"/>
                    <a:pt x="5092" y="1443"/>
                    <a:pt x="5095" y="1443"/>
                  </a:cubicBezTo>
                  <a:cubicBezTo>
                    <a:pt x="5098" y="1443"/>
                    <a:pt x="5100" y="1441"/>
                    <a:pt x="5100" y="1438"/>
                  </a:cubicBezTo>
                  <a:cubicBezTo>
                    <a:pt x="5100" y="1436"/>
                    <a:pt x="5098" y="1433"/>
                    <a:pt x="5095" y="1433"/>
                  </a:cubicBezTo>
                  <a:moveTo>
                    <a:pt x="523" y="1431"/>
                  </a:moveTo>
                  <a:cubicBezTo>
                    <a:pt x="520" y="1431"/>
                    <a:pt x="517" y="1435"/>
                    <a:pt x="517" y="1438"/>
                  </a:cubicBezTo>
                  <a:cubicBezTo>
                    <a:pt x="517" y="1442"/>
                    <a:pt x="520" y="1445"/>
                    <a:pt x="523" y="1445"/>
                  </a:cubicBezTo>
                  <a:cubicBezTo>
                    <a:pt x="527" y="1445"/>
                    <a:pt x="530" y="1442"/>
                    <a:pt x="530" y="1438"/>
                  </a:cubicBezTo>
                  <a:cubicBezTo>
                    <a:pt x="530" y="1435"/>
                    <a:pt x="527" y="1431"/>
                    <a:pt x="523" y="1431"/>
                  </a:cubicBezTo>
                  <a:moveTo>
                    <a:pt x="4964" y="1431"/>
                  </a:moveTo>
                  <a:cubicBezTo>
                    <a:pt x="4960" y="1431"/>
                    <a:pt x="4957" y="1435"/>
                    <a:pt x="4957" y="1438"/>
                  </a:cubicBezTo>
                  <a:cubicBezTo>
                    <a:pt x="4957" y="1442"/>
                    <a:pt x="4960" y="1445"/>
                    <a:pt x="4964" y="1445"/>
                  </a:cubicBezTo>
                  <a:cubicBezTo>
                    <a:pt x="4968" y="1445"/>
                    <a:pt x="4971" y="1442"/>
                    <a:pt x="4971" y="1438"/>
                  </a:cubicBezTo>
                  <a:cubicBezTo>
                    <a:pt x="4971" y="1435"/>
                    <a:pt x="4968" y="1431"/>
                    <a:pt x="4964" y="1431"/>
                  </a:cubicBezTo>
                  <a:moveTo>
                    <a:pt x="654" y="1430"/>
                  </a:moveTo>
                  <a:cubicBezTo>
                    <a:pt x="649" y="1430"/>
                    <a:pt x="646" y="1434"/>
                    <a:pt x="646" y="1438"/>
                  </a:cubicBezTo>
                  <a:cubicBezTo>
                    <a:pt x="646" y="1443"/>
                    <a:pt x="649" y="1447"/>
                    <a:pt x="654" y="1447"/>
                  </a:cubicBezTo>
                  <a:cubicBezTo>
                    <a:pt x="659" y="1447"/>
                    <a:pt x="662" y="1443"/>
                    <a:pt x="662" y="1438"/>
                  </a:cubicBezTo>
                  <a:cubicBezTo>
                    <a:pt x="662" y="1434"/>
                    <a:pt x="659" y="1430"/>
                    <a:pt x="654" y="1430"/>
                  </a:cubicBezTo>
                  <a:moveTo>
                    <a:pt x="4834" y="1430"/>
                  </a:moveTo>
                  <a:cubicBezTo>
                    <a:pt x="4829" y="1430"/>
                    <a:pt x="4825" y="1434"/>
                    <a:pt x="4825" y="1438"/>
                  </a:cubicBezTo>
                  <a:cubicBezTo>
                    <a:pt x="4825" y="1443"/>
                    <a:pt x="4829" y="1447"/>
                    <a:pt x="4834" y="1447"/>
                  </a:cubicBezTo>
                  <a:cubicBezTo>
                    <a:pt x="4838" y="1447"/>
                    <a:pt x="4842" y="1443"/>
                    <a:pt x="4842" y="1438"/>
                  </a:cubicBezTo>
                  <a:cubicBezTo>
                    <a:pt x="4842" y="1434"/>
                    <a:pt x="4838" y="1430"/>
                    <a:pt x="4834" y="1430"/>
                  </a:cubicBezTo>
                  <a:moveTo>
                    <a:pt x="785" y="1428"/>
                  </a:moveTo>
                  <a:cubicBezTo>
                    <a:pt x="779" y="1428"/>
                    <a:pt x="775" y="1433"/>
                    <a:pt x="775" y="1438"/>
                  </a:cubicBezTo>
                  <a:cubicBezTo>
                    <a:pt x="775" y="1444"/>
                    <a:pt x="779" y="1449"/>
                    <a:pt x="785" y="1449"/>
                  </a:cubicBezTo>
                  <a:cubicBezTo>
                    <a:pt x="790" y="1449"/>
                    <a:pt x="795" y="1444"/>
                    <a:pt x="795" y="1438"/>
                  </a:cubicBezTo>
                  <a:cubicBezTo>
                    <a:pt x="795" y="1433"/>
                    <a:pt x="790" y="1428"/>
                    <a:pt x="785" y="1428"/>
                  </a:cubicBezTo>
                  <a:moveTo>
                    <a:pt x="4703" y="1428"/>
                  </a:moveTo>
                  <a:cubicBezTo>
                    <a:pt x="4697" y="1428"/>
                    <a:pt x="4693" y="1433"/>
                    <a:pt x="4693" y="1438"/>
                  </a:cubicBezTo>
                  <a:cubicBezTo>
                    <a:pt x="4693" y="1444"/>
                    <a:pt x="4697" y="1449"/>
                    <a:pt x="4703" y="1449"/>
                  </a:cubicBezTo>
                  <a:cubicBezTo>
                    <a:pt x="4709" y="1449"/>
                    <a:pt x="4713" y="1444"/>
                    <a:pt x="4713" y="1438"/>
                  </a:cubicBezTo>
                  <a:cubicBezTo>
                    <a:pt x="4713" y="1433"/>
                    <a:pt x="4709" y="1428"/>
                    <a:pt x="4703" y="1428"/>
                  </a:cubicBezTo>
                  <a:moveTo>
                    <a:pt x="915" y="1427"/>
                  </a:moveTo>
                  <a:cubicBezTo>
                    <a:pt x="909" y="1427"/>
                    <a:pt x="904" y="1432"/>
                    <a:pt x="904" y="1438"/>
                  </a:cubicBezTo>
                  <a:cubicBezTo>
                    <a:pt x="904" y="1445"/>
                    <a:pt x="909" y="1450"/>
                    <a:pt x="915" y="1450"/>
                  </a:cubicBezTo>
                  <a:cubicBezTo>
                    <a:pt x="922" y="1450"/>
                    <a:pt x="927" y="1445"/>
                    <a:pt x="927" y="1438"/>
                  </a:cubicBezTo>
                  <a:cubicBezTo>
                    <a:pt x="927" y="1432"/>
                    <a:pt x="922" y="1427"/>
                    <a:pt x="915" y="1427"/>
                  </a:cubicBezTo>
                  <a:moveTo>
                    <a:pt x="4572" y="1426"/>
                  </a:moveTo>
                  <a:cubicBezTo>
                    <a:pt x="4566" y="1426"/>
                    <a:pt x="4560" y="1432"/>
                    <a:pt x="4560" y="1438"/>
                  </a:cubicBezTo>
                  <a:cubicBezTo>
                    <a:pt x="4560" y="1445"/>
                    <a:pt x="4566" y="1450"/>
                    <a:pt x="4572" y="1450"/>
                  </a:cubicBezTo>
                  <a:cubicBezTo>
                    <a:pt x="4579" y="1450"/>
                    <a:pt x="4584" y="1445"/>
                    <a:pt x="4584" y="1438"/>
                  </a:cubicBezTo>
                  <a:cubicBezTo>
                    <a:pt x="4584" y="1432"/>
                    <a:pt x="4579" y="1426"/>
                    <a:pt x="4572" y="1426"/>
                  </a:cubicBezTo>
                  <a:moveTo>
                    <a:pt x="1046" y="1425"/>
                  </a:moveTo>
                  <a:cubicBezTo>
                    <a:pt x="1039" y="1425"/>
                    <a:pt x="1033" y="1431"/>
                    <a:pt x="1033" y="1438"/>
                  </a:cubicBezTo>
                  <a:cubicBezTo>
                    <a:pt x="1033" y="1446"/>
                    <a:pt x="1039" y="1452"/>
                    <a:pt x="1046" y="1452"/>
                  </a:cubicBezTo>
                  <a:cubicBezTo>
                    <a:pt x="1053" y="1452"/>
                    <a:pt x="1059" y="1446"/>
                    <a:pt x="1059" y="1438"/>
                  </a:cubicBezTo>
                  <a:cubicBezTo>
                    <a:pt x="1059" y="1431"/>
                    <a:pt x="1053" y="1425"/>
                    <a:pt x="1046" y="1425"/>
                  </a:cubicBezTo>
                  <a:moveTo>
                    <a:pt x="4442" y="1425"/>
                  </a:moveTo>
                  <a:cubicBezTo>
                    <a:pt x="4434" y="1425"/>
                    <a:pt x="4428" y="1431"/>
                    <a:pt x="4428" y="1438"/>
                  </a:cubicBezTo>
                  <a:cubicBezTo>
                    <a:pt x="4428" y="1446"/>
                    <a:pt x="4434" y="1452"/>
                    <a:pt x="4442" y="1452"/>
                  </a:cubicBezTo>
                  <a:cubicBezTo>
                    <a:pt x="4449" y="1452"/>
                    <a:pt x="4455" y="1446"/>
                    <a:pt x="4455" y="1438"/>
                  </a:cubicBezTo>
                  <a:cubicBezTo>
                    <a:pt x="4455" y="1431"/>
                    <a:pt x="4449" y="1425"/>
                    <a:pt x="4442" y="1425"/>
                  </a:cubicBezTo>
                  <a:moveTo>
                    <a:pt x="1177" y="1424"/>
                  </a:moveTo>
                  <a:cubicBezTo>
                    <a:pt x="1168" y="1424"/>
                    <a:pt x="1162" y="1430"/>
                    <a:pt x="1162" y="1438"/>
                  </a:cubicBezTo>
                  <a:cubicBezTo>
                    <a:pt x="1162" y="1447"/>
                    <a:pt x="1168" y="1453"/>
                    <a:pt x="1177" y="1453"/>
                  </a:cubicBezTo>
                  <a:cubicBezTo>
                    <a:pt x="1185" y="1453"/>
                    <a:pt x="1191" y="1447"/>
                    <a:pt x="1191" y="1438"/>
                  </a:cubicBezTo>
                  <a:cubicBezTo>
                    <a:pt x="1191" y="1430"/>
                    <a:pt x="1185" y="1424"/>
                    <a:pt x="1177" y="1424"/>
                  </a:cubicBezTo>
                  <a:moveTo>
                    <a:pt x="4311" y="1423"/>
                  </a:moveTo>
                  <a:cubicBezTo>
                    <a:pt x="4303" y="1423"/>
                    <a:pt x="4296" y="1430"/>
                    <a:pt x="4296" y="1438"/>
                  </a:cubicBezTo>
                  <a:cubicBezTo>
                    <a:pt x="4296" y="1447"/>
                    <a:pt x="4303" y="1454"/>
                    <a:pt x="4311" y="1454"/>
                  </a:cubicBezTo>
                  <a:cubicBezTo>
                    <a:pt x="4319" y="1454"/>
                    <a:pt x="4326" y="1447"/>
                    <a:pt x="4326" y="1438"/>
                  </a:cubicBezTo>
                  <a:cubicBezTo>
                    <a:pt x="4326" y="1430"/>
                    <a:pt x="4319" y="1423"/>
                    <a:pt x="4311" y="1423"/>
                  </a:cubicBezTo>
                  <a:moveTo>
                    <a:pt x="1307" y="1422"/>
                  </a:moveTo>
                  <a:cubicBezTo>
                    <a:pt x="1298" y="1422"/>
                    <a:pt x="1290" y="1429"/>
                    <a:pt x="1290" y="1438"/>
                  </a:cubicBezTo>
                  <a:cubicBezTo>
                    <a:pt x="1290" y="1448"/>
                    <a:pt x="1298" y="1455"/>
                    <a:pt x="1307" y="1455"/>
                  </a:cubicBezTo>
                  <a:cubicBezTo>
                    <a:pt x="1316" y="1455"/>
                    <a:pt x="1324" y="1448"/>
                    <a:pt x="1324" y="1438"/>
                  </a:cubicBezTo>
                  <a:cubicBezTo>
                    <a:pt x="1324" y="1429"/>
                    <a:pt x="1316" y="1422"/>
                    <a:pt x="1307" y="1422"/>
                  </a:cubicBezTo>
                  <a:moveTo>
                    <a:pt x="4180" y="1422"/>
                  </a:moveTo>
                  <a:cubicBezTo>
                    <a:pt x="4171" y="1422"/>
                    <a:pt x="4164" y="1429"/>
                    <a:pt x="4164" y="1438"/>
                  </a:cubicBezTo>
                  <a:cubicBezTo>
                    <a:pt x="4164" y="1448"/>
                    <a:pt x="4171" y="1455"/>
                    <a:pt x="4180" y="1455"/>
                  </a:cubicBezTo>
                  <a:cubicBezTo>
                    <a:pt x="4190" y="1455"/>
                    <a:pt x="4197" y="1448"/>
                    <a:pt x="4197" y="1438"/>
                  </a:cubicBezTo>
                  <a:cubicBezTo>
                    <a:pt x="4197" y="1429"/>
                    <a:pt x="4190" y="1422"/>
                    <a:pt x="4180" y="1422"/>
                  </a:cubicBezTo>
                  <a:moveTo>
                    <a:pt x="1438" y="1420"/>
                  </a:moveTo>
                  <a:cubicBezTo>
                    <a:pt x="1428" y="1420"/>
                    <a:pt x="1420" y="1428"/>
                    <a:pt x="1420" y="1438"/>
                  </a:cubicBezTo>
                  <a:cubicBezTo>
                    <a:pt x="1420" y="1448"/>
                    <a:pt x="1428" y="1456"/>
                    <a:pt x="1438" y="1456"/>
                  </a:cubicBezTo>
                  <a:cubicBezTo>
                    <a:pt x="1448" y="1456"/>
                    <a:pt x="1456" y="1448"/>
                    <a:pt x="1456" y="1438"/>
                  </a:cubicBezTo>
                  <a:cubicBezTo>
                    <a:pt x="1456" y="1428"/>
                    <a:pt x="1448" y="1420"/>
                    <a:pt x="1438" y="1420"/>
                  </a:cubicBezTo>
                  <a:moveTo>
                    <a:pt x="4050" y="1420"/>
                  </a:moveTo>
                  <a:cubicBezTo>
                    <a:pt x="4040" y="1420"/>
                    <a:pt x="4032" y="1428"/>
                    <a:pt x="4032" y="1438"/>
                  </a:cubicBezTo>
                  <a:cubicBezTo>
                    <a:pt x="4032" y="1448"/>
                    <a:pt x="4040" y="1456"/>
                    <a:pt x="4050" y="1456"/>
                  </a:cubicBezTo>
                  <a:cubicBezTo>
                    <a:pt x="4060" y="1456"/>
                    <a:pt x="4068" y="1448"/>
                    <a:pt x="4068" y="1438"/>
                  </a:cubicBezTo>
                  <a:cubicBezTo>
                    <a:pt x="4068" y="1428"/>
                    <a:pt x="4060" y="1420"/>
                    <a:pt x="4050" y="1420"/>
                  </a:cubicBezTo>
                  <a:moveTo>
                    <a:pt x="1568" y="1419"/>
                  </a:moveTo>
                  <a:cubicBezTo>
                    <a:pt x="1558" y="1419"/>
                    <a:pt x="1549" y="1428"/>
                    <a:pt x="1549" y="1438"/>
                  </a:cubicBezTo>
                  <a:cubicBezTo>
                    <a:pt x="1549" y="1449"/>
                    <a:pt x="1558" y="1458"/>
                    <a:pt x="1568" y="1458"/>
                  </a:cubicBezTo>
                  <a:cubicBezTo>
                    <a:pt x="1579" y="1458"/>
                    <a:pt x="1588" y="1449"/>
                    <a:pt x="1588" y="1438"/>
                  </a:cubicBezTo>
                  <a:cubicBezTo>
                    <a:pt x="1588" y="1428"/>
                    <a:pt x="1579" y="1419"/>
                    <a:pt x="1568" y="1419"/>
                  </a:cubicBezTo>
                  <a:moveTo>
                    <a:pt x="3919" y="1419"/>
                  </a:moveTo>
                  <a:cubicBezTo>
                    <a:pt x="3908" y="1419"/>
                    <a:pt x="3900" y="1428"/>
                    <a:pt x="3900" y="1438"/>
                  </a:cubicBezTo>
                  <a:cubicBezTo>
                    <a:pt x="3900" y="1449"/>
                    <a:pt x="3908" y="1458"/>
                    <a:pt x="3919" y="1458"/>
                  </a:cubicBezTo>
                  <a:cubicBezTo>
                    <a:pt x="3930" y="1458"/>
                    <a:pt x="3939" y="1449"/>
                    <a:pt x="3939" y="1438"/>
                  </a:cubicBezTo>
                  <a:cubicBezTo>
                    <a:pt x="3939" y="1428"/>
                    <a:pt x="3930" y="1419"/>
                    <a:pt x="3919" y="1419"/>
                  </a:cubicBezTo>
                  <a:moveTo>
                    <a:pt x="1699" y="1418"/>
                  </a:moveTo>
                  <a:cubicBezTo>
                    <a:pt x="1688" y="1418"/>
                    <a:pt x="1678" y="1427"/>
                    <a:pt x="1678" y="1438"/>
                  </a:cubicBezTo>
                  <a:cubicBezTo>
                    <a:pt x="1678" y="1450"/>
                    <a:pt x="1688" y="1459"/>
                    <a:pt x="1699" y="1459"/>
                  </a:cubicBezTo>
                  <a:cubicBezTo>
                    <a:pt x="1710" y="1459"/>
                    <a:pt x="1720" y="1450"/>
                    <a:pt x="1720" y="1438"/>
                  </a:cubicBezTo>
                  <a:cubicBezTo>
                    <a:pt x="1720" y="1427"/>
                    <a:pt x="1710" y="1418"/>
                    <a:pt x="1699" y="1418"/>
                  </a:cubicBezTo>
                  <a:moveTo>
                    <a:pt x="3789" y="1417"/>
                  </a:moveTo>
                  <a:cubicBezTo>
                    <a:pt x="3777" y="1417"/>
                    <a:pt x="3768" y="1427"/>
                    <a:pt x="3768" y="1438"/>
                  </a:cubicBezTo>
                  <a:cubicBezTo>
                    <a:pt x="3768" y="1450"/>
                    <a:pt x="3777" y="1459"/>
                    <a:pt x="3789" y="1459"/>
                  </a:cubicBezTo>
                  <a:cubicBezTo>
                    <a:pt x="3800" y="1459"/>
                    <a:pt x="3810" y="1450"/>
                    <a:pt x="3810" y="1438"/>
                  </a:cubicBezTo>
                  <a:cubicBezTo>
                    <a:pt x="3810" y="1427"/>
                    <a:pt x="3800" y="1417"/>
                    <a:pt x="3789" y="1417"/>
                  </a:cubicBezTo>
                  <a:moveTo>
                    <a:pt x="132" y="1307"/>
                  </a:moveTo>
                  <a:cubicBezTo>
                    <a:pt x="131" y="1307"/>
                    <a:pt x="131" y="1307"/>
                    <a:pt x="131" y="1308"/>
                  </a:cubicBezTo>
                  <a:cubicBezTo>
                    <a:pt x="131" y="1308"/>
                    <a:pt x="131" y="1308"/>
                    <a:pt x="132" y="1308"/>
                  </a:cubicBezTo>
                  <a:cubicBezTo>
                    <a:pt x="132" y="1308"/>
                    <a:pt x="132" y="1308"/>
                    <a:pt x="132" y="1308"/>
                  </a:cubicBezTo>
                  <a:cubicBezTo>
                    <a:pt x="132" y="1307"/>
                    <a:pt x="132" y="1307"/>
                    <a:pt x="132" y="1307"/>
                  </a:cubicBezTo>
                  <a:moveTo>
                    <a:pt x="5356" y="1307"/>
                  </a:moveTo>
                  <a:cubicBezTo>
                    <a:pt x="5356" y="1307"/>
                    <a:pt x="5355" y="1307"/>
                    <a:pt x="5355" y="1308"/>
                  </a:cubicBezTo>
                  <a:cubicBezTo>
                    <a:pt x="5355" y="1308"/>
                    <a:pt x="5356" y="1308"/>
                    <a:pt x="5356" y="1308"/>
                  </a:cubicBezTo>
                  <a:cubicBezTo>
                    <a:pt x="5356" y="1308"/>
                    <a:pt x="5357" y="1308"/>
                    <a:pt x="5357" y="1308"/>
                  </a:cubicBezTo>
                  <a:cubicBezTo>
                    <a:pt x="5357" y="1307"/>
                    <a:pt x="5356" y="1307"/>
                    <a:pt x="5356" y="1307"/>
                  </a:cubicBezTo>
                  <a:moveTo>
                    <a:pt x="262" y="1306"/>
                  </a:moveTo>
                  <a:cubicBezTo>
                    <a:pt x="261" y="1306"/>
                    <a:pt x="260" y="1307"/>
                    <a:pt x="260" y="1308"/>
                  </a:cubicBezTo>
                  <a:cubicBezTo>
                    <a:pt x="260" y="1309"/>
                    <a:pt x="261" y="1310"/>
                    <a:pt x="262" y="1310"/>
                  </a:cubicBezTo>
                  <a:cubicBezTo>
                    <a:pt x="263" y="1310"/>
                    <a:pt x="264" y="1309"/>
                    <a:pt x="264" y="1308"/>
                  </a:cubicBezTo>
                  <a:cubicBezTo>
                    <a:pt x="264" y="1307"/>
                    <a:pt x="263" y="1306"/>
                    <a:pt x="262" y="1306"/>
                  </a:cubicBezTo>
                  <a:moveTo>
                    <a:pt x="5225" y="1305"/>
                  </a:moveTo>
                  <a:cubicBezTo>
                    <a:pt x="5224" y="1305"/>
                    <a:pt x="5223" y="1306"/>
                    <a:pt x="5223" y="1308"/>
                  </a:cubicBezTo>
                  <a:cubicBezTo>
                    <a:pt x="5223" y="1309"/>
                    <a:pt x="5224" y="1310"/>
                    <a:pt x="5225" y="1310"/>
                  </a:cubicBezTo>
                  <a:cubicBezTo>
                    <a:pt x="5227" y="1310"/>
                    <a:pt x="5228" y="1309"/>
                    <a:pt x="5228" y="1308"/>
                  </a:cubicBezTo>
                  <a:cubicBezTo>
                    <a:pt x="5228" y="1306"/>
                    <a:pt x="5227" y="1305"/>
                    <a:pt x="5225" y="1305"/>
                  </a:cubicBezTo>
                  <a:moveTo>
                    <a:pt x="393" y="1304"/>
                  </a:moveTo>
                  <a:cubicBezTo>
                    <a:pt x="391" y="1304"/>
                    <a:pt x="389" y="1306"/>
                    <a:pt x="389" y="1308"/>
                  </a:cubicBezTo>
                  <a:cubicBezTo>
                    <a:pt x="389" y="1310"/>
                    <a:pt x="391" y="1312"/>
                    <a:pt x="393" y="1312"/>
                  </a:cubicBezTo>
                  <a:cubicBezTo>
                    <a:pt x="395" y="1312"/>
                    <a:pt x="397" y="1310"/>
                    <a:pt x="397" y="1308"/>
                  </a:cubicBezTo>
                  <a:cubicBezTo>
                    <a:pt x="397" y="1306"/>
                    <a:pt x="395" y="1304"/>
                    <a:pt x="393" y="1304"/>
                  </a:cubicBezTo>
                  <a:moveTo>
                    <a:pt x="5095" y="1304"/>
                  </a:moveTo>
                  <a:cubicBezTo>
                    <a:pt x="5093" y="1304"/>
                    <a:pt x="5091" y="1306"/>
                    <a:pt x="5091" y="1308"/>
                  </a:cubicBezTo>
                  <a:cubicBezTo>
                    <a:pt x="5091" y="1310"/>
                    <a:pt x="5093" y="1312"/>
                    <a:pt x="5095" y="1312"/>
                  </a:cubicBezTo>
                  <a:cubicBezTo>
                    <a:pt x="5097" y="1312"/>
                    <a:pt x="5099" y="1310"/>
                    <a:pt x="5099" y="1308"/>
                  </a:cubicBezTo>
                  <a:cubicBezTo>
                    <a:pt x="5099" y="1306"/>
                    <a:pt x="5097" y="1304"/>
                    <a:pt x="5095" y="1304"/>
                  </a:cubicBezTo>
                  <a:moveTo>
                    <a:pt x="523" y="1302"/>
                  </a:moveTo>
                  <a:cubicBezTo>
                    <a:pt x="520" y="1302"/>
                    <a:pt x="518" y="1305"/>
                    <a:pt x="518" y="1308"/>
                  </a:cubicBezTo>
                  <a:cubicBezTo>
                    <a:pt x="518" y="1311"/>
                    <a:pt x="520" y="1314"/>
                    <a:pt x="523" y="1314"/>
                  </a:cubicBezTo>
                  <a:cubicBezTo>
                    <a:pt x="527" y="1314"/>
                    <a:pt x="529" y="1311"/>
                    <a:pt x="529" y="1308"/>
                  </a:cubicBezTo>
                  <a:cubicBezTo>
                    <a:pt x="529" y="1305"/>
                    <a:pt x="527" y="1302"/>
                    <a:pt x="523" y="1302"/>
                  </a:cubicBezTo>
                  <a:moveTo>
                    <a:pt x="4964" y="1302"/>
                  </a:moveTo>
                  <a:cubicBezTo>
                    <a:pt x="4961" y="1302"/>
                    <a:pt x="4958" y="1305"/>
                    <a:pt x="4958" y="1308"/>
                  </a:cubicBezTo>
                  <a:cubicBezTo>
                    <a:pt x="4958" y="1311"/>
                    <a:pt x="4961" y="1314"/>
                    <a:pt x="4964" y="1314"/>
                  </a:cubicBezTo>
                  <a:cubicBezTo>
                    <a:pt x="4967" y="1314"/>
                    <a:pt x="4970" y="1311"/>
                    <a:pt x="4970" y="1308"/>
                  </a:cubicBezTo>
                  <a:cubicBezTo>
                    <a:pt x="4970" y="1305"/>
                    <a:pt x="4967" y="1302"/>
                    <a:pt x="4964" y="1302"/>
                  </a:cubicBezTo>
                  <a:moveTo>
                    <a:pt x="654" y="1301"/>
                  </a:moveTo>
                  <a:cubicBezTo>
                    <a:pt x="650" y="1301"/>
                    <a:pt x="647" y="1304"/>
                    <a:pt x="647" y="1308"/>
                  </a:cubicBezTo>
                  <a:cubicBezTo>
                    <a:pt x="647" y="1312"/>
                    <a:pt x="650" y="1315"/>
                    <a:pt x="654" y="1315"/>
                  </a:cubicBezTo>
                  <a:cubicBezTo>
                    <a:pt x="658" y="1315"/>
                    <a:pt x="661" y="1312"/>
                    <a:pt x="661" y="1308"/>
                  </a:cubicBezTo>
                  <a:cubicBezTo>
                    <a:pt x="661" y="1304"/>
                    <a:pt x="658" y="1301"/>
                    <a:pt x="654" y="1301"/>
                  </a:cubicBezTo>
                  <a:moveTo>
                    <a:pt x="4834" y="1300"/>
                  </a:moveTo>
                  <a:cubicBezTo>
                    <a:pt x="4829" y="1300"/>
                    <a:pt x="4826" y="1304"/>
                    <a:pt x="4826" y="1308"/>
                  </a:cubicBezTo>
                  <a:cubicBezTo>
                    <a:pt x="4826" y="1312"/>
                    <a:pt x="4829" y="1315"/>
                    <a:pt x="4834" y="1315"/>
                  </a:cubicBezTo>
                  <a:cubicBezTo>
                    <a:pt x="4838" y="1315"/>
                    <a:pt x="4841" y="1312"/>
                    <a:pt x="4841" y="1308"/>
                  </a:cubicBezTo>
                  <a:cubicBezTo>
                    <a:pt x="4841" y="1304"/>
                    <a:pt x="4838" y="1300"/>
                    <a:pt x="4834" y="1300"/>
                  </a:cubicBezTo>
                  <a:moveTo>
                    <a:pt x="785" y="1299"/>
                  </a:moveTo>
                  <a:cubicBezTo>
                    <a:pt x="780" y="1299"/>
                    <a:pt x="776" y="1303"/>
                    <a:pt x="776" y="1308"/>
                  </a:cubicBezTo>
                  <a:cubicBezTo>
                    <a:pt x="776" y="1313"/>
                    <a:pt x="780" y="1317"/>
                    <a:pt x="785" y="1317"/>
                  </a:cubicBezTo>
                  <a:cubicBezTo>
                    <a:pt x="790" y="1317"/>
                    <a:pt x="794" y="1313"/>
                    <a:pt x="794" y="1308"/>
                  </a:cubicBezTo>
                  <a:cubicBezTo>
                    <a:pt x="794" y="1303"/>
                    <a:pt x="790" y="1299"/>
                    <a:pt x="785" y="1299"/>
                  </a:cubicBezTo>
                  <a:moveTo>
                    <a:pt x="4703" y="1299"/>
                  </a:moveTo>
                  <a:cubicBezTo>
                    <a:pt x="4698" y="1299"/>
                    <a:pt x="4694" y="1303"/>
                    <a:pt x="4694" y="1308"/>
                  </a:cubicBezTo>
                  <a:cubicBezTo>
                    <a:pt x="4694" y="1313"/>
                    <a:pt x="4698" y="1317"/>
                    <a:pt x="4703" y="1317"/>
                  </a:cubicBezTo>
                  <a:cubicBezTo>
                    <a:pt x="4708" y="1317"/>
                    <a:pt x="4712" y="1313"/>
                    <a:pt x="4712" y="1308"/>
                  </a:cubicBezTo>
                  <a:cubicBezTo>
                    <a:pt x="4712" y="1303"/>
                    <a:pt x="4708" y="1299"/>
                    <a:pt x="4703" y="1299"/>
                  </a:cubicBezTo>
                  <a:moveTo>
                    <a:pt x="915" y="1297"/>
                  </a:moveTo>
                  <a:cubicBezTo>
                    <a:pt x="910" y="1297"/>
                    <a:pt x="905" y="1302"/>
                    <a:pt x="905" y="1308"/>
                  </a:cubicBezTo>
                  <a:cubicBezTo>
                    <a:pt x="905" y="1314"/>
                    <a:pt x="910" y="1318"/>
                    <a:pt x="915" y="1318"/>
                  </a:cubicBezTo>
                  <a:cubicBezTo>
                    <a:pt x="921" y="1318"/>
                    <a:pt x="926" y="1314"/>
                    <a:pt x="926" y="1308"/>
                  </a:cubicBezTo>
                  <a:cubicBezTo>
                    <a:pt x="926" y="1302"/>
                    <a:pt x="921" y="1297"/>
                    <a:pt x="915" y="1297"/>
                  </a:cubicBezTo>
                  <a:moveTo>
                    <a:pt x="4572" y="1297"/>
                  </a:moveTo>
                  <a:cubicBezTo>
                    <a:pt x="4566" y="1297"/>
                    <a:pt x="4561" y="1302"/>
                    <a:pt x="4561" y="1308"/>
                  </a:cubicBezTo>
                  <a:cubicBezTo>
                    <a:pt x="4561" y="1314"/>
                    <a:pt x="4566" y="1319"/>
                    <a:pt x="4572" y="1319"/>
                  </a:cubicBezTo>
                  <a:cubicBezTo>
                    <a:pt x="4578" y="1319"/>
                    <a:pt x="4583" y="1314"/>
                    <a:pt x="4583" y="1308"/>
                  </a:cubicBezTo>
                  <a:cubicBezTo>
                    <a:pt x="4583" y="1302"/>
                    <a:pt x="4578" y="1297"/>
                    <a:pt x="4572" y="1297"/>
                  </a:cubicBezTo>
                  <a:moveTo>
                    <a:pt x="1046" y="1295"/>
                  </a:moveTo>
                  <a:cubicBezTo>
                    <a:pt x="1039" y="1295"/>
                    <a:pt x="1034" y="1301"/>
                    <a:pt x="1034" y="1308"/>
                  </a:cubicBezTo>
                  <a:cubicBezTo>
                    <a:pt x="1034" y="1315"/>
                    <a:pt x="1039" y="1320"/>
                    <a:pt x="1046" y="1320"/>
                  </a:cubicBezTo>
                  <a:cubicBezTo>
                    <a:pt x="1053" y="1320"/>
                    <a:pt x="1058" y="1315"/>
                    <a:pt x="1058" y="1308"/>
                  </a:cubicBezTo>
                  <a:cubicBezTo>
                    <a:pt x="1058" y="1301"/>
                    <a:pt x="1053" y="1295"/>
                    <a:pt x="1046" y="1295"/>
                  </a:cubicBezTo>
                  <a:moveTo>
                    <a:pt x="4442" y="1295"/>
                  </a:moveTo>
                  <a:cubicBezTo>
                    <a:pt x="4435" y="1295"/>
                    <a:pt x="4429" y="1301"/>
                    <a:pt x="4429" y="1308"/>
                  </a:cubicBezTo>
                  <a:cubicBezTo>
                    <a:pt x="4429" y="1315"/>
                    <a:pt x="4435" y="1320"/>
                    <a:pt x="4442" y="1320"/>
                  </a:cubicBezTo>
                  <a:cubicBezTo>
                    <a:pt x="4448" y="1320"/>
                    <a:pt x="4454" y="1315"/>
                    <a:pt x="4454" y="1308"/>
                  </a:cubicBezTo>
                  <a:cubicBezTo>
                    <a:pt x="4454" y="1301"/>
                    <a:pt x="4448" y="1295"/>
                    <a:pt x="4442" y="1295"/>
                  </a:cubicBezTo>
                  <a:moveTo>
                    <a:pt x="1177" y="1294"/>
                  </a:moveTo>
                  <a:cubicBezTo>
                    <a:pt x="1169" y="1294"/>
                    <a:pt x="1163" y="1300"/>
                    <a:pt x="1163" y="1308"/>
                  </a:cubicBezTo>
                  <a:cubicBezTo>
                    <a:pt x="1163" y="1315"/>
                    <a:pt x="1169" y="1322"/>
                    <a:pt x="1177" y="1322"/>
                  </a:cubicBezTo>
                  <a:cubicBezTo>
                    <a:pt x="1184" y="1322"/>
                    <a:pt x="1190" y="1315"/>
                    <a:pt x="1190" y="1308"/>
                  </a:cubicBezTo>
                  <a:cubicBezTo>
                    <a:pt x="1190" y="1300"/>
                    <a:pt x="1184" y="1294"/>
                    <a:pt x="1177" y="1294"/>
                  </a:cubicBezTo>
                  <a:moveTo>
                    <a:pt x="4311" y="1294"/>
                  </a:moveTo>
                  <a:cubicBezTo>
                    <a:pt x="4303" y="1294"/>
                    <a:pt x="4297" y="1300"/>
                    <a:pt x="4297" y="1308"/>
                  </a:cubicBezTo>
                  <a:cubicBezTo>
                    <a:pt x="4297" y="1315"/>
                    <a:pt x="4303" y="1322"/>
                    <a:pt x="4311" y="1322"/>
                  </a:cubicBezTo>
                  <a:cubicBezTo>
                    <a:pt x="4319" y="1322"/>
                    <a:pt x="4325" y="1315"/>
                    <a:pt x="4325" y="1308"/>
                  </a:cubicBezTo>
                  <a:cubicBezTo>
                    <a:pt x="4325" y="1300"/>
                    <a:pt x="4319" y="1294"/>
                    <a:pt x="4311" y="1294"/>
                  </a:cubicBezTo>
                  <a:moveTo>
                    <a:pt x="1307" y="1293"/>
                  </a:moveTo>
                  <a:cubicBezTo>
                    <a:pt x="1299" y="1293"/>
                    <a:pt x="1292" y="1299"/>
                    <a:pt x="1292" y="1308"/>
                  </a:cubicBezTo>
                  <a:cubicBezTo>
                    <a:pt x="1292" y="1316"/>
                    <a:pt x="1299" y="1323"/>
                    <a:pt x="1307" y="1323"/>
                  </a:cubicBezTo>
                  <a:cubicBezTo>
                    <a:pt x="1316" y="1323"/>
                    <a:pt x="1322" y="1316"/>
                    <a:pt x="1322" y="1308"/>
                  </a:cubicBezTo>
                  <a:cubicBezTo>
                    <a:pt x="1322" y="1299"/>
                    <a:pt x="1316" y="1293"/>
                    <a:pt x="1307" y="1293"/>
                  </a:cubicBezTo>
                  <a:moveTo>
                    <a:pt x="4180" y="1293"/>
                  </a:moveTo>
                  <a:cubicBezTo>
                    <a:pt x="4172" y="1293"/>
                    <a:pt x="4165" y="1299"/>
                    <a:pt x="4165" y="1308"/>
                  </a:cubicBezTo>
                  <a:cubicBezTo>
                    <a:pt x="4165" y="1316"/>
                    <a:pt x="4172" y="1323"/>
                    <a:pt x="4180" y="1323"/>
                  </a:cubicBezTo>
                  <a:cubicBezTo>
                    <a:pt x="4189" y="1323"/>
                    <a:pt x="4196" y="1316"/>
                    <a:pt x="4196" y="1308"/>
                  </a:cubicBezTo>
                  <a:cubicBezTo>
                    <a:pt x="4196" y="1299"/>
                    <a:pt x="4189" y="1293"/>
                    <a:pt x="4180" y="1293"/>
                  </a:cubicBezTo>
                  <a:moveTo>
                    <a:pt x="1438" y="1291"/>
                  </a:moveTo>
                  <a:cubicBezTo>
                    <a:pt x="1429" y="1291"/>
                    <a:pt x="1421" y="1299"/>
                    <a:pt x="1421" y="1308"/>
                  </a:cubicBezTo>
                  <a:cubicBezTo>
                    <a:pt x="1421" y="1317"/>
                    <a:pt x="1429" y="1324"/>
                    <a:pt x="1438" y="1324"/>
                  </a:cubicBezTo>
                  <a:cubicBezTo>
                    <a:pt x="1447" y="1324"/>
                    <a:pt x="1454" y="1317"/>
                    <a:pt x="1454" y="1308"/>
                  </a:cubicBezTo>
                  <a:cubicBezTo>
                    <a:pt x="1454" y="1299"/>
                    <a:pt x="1447" y="1291"/>
                    <a:pt x="1438" y="1291"/>
                  </a:cubicBezTo>
                  <a:moveTo>
                    <a:pt x="4050" y="1291"/>
                  </a:moveTo>
                  <a:cubicBezTo>
                    <a:pt x="4041" y="1291"/>
                    <a:pt x="4033" y="1299"/>
                    <a:pt x="4033" y="1308"/>
                  </a:cubicBezTo>
                  <a:cubicBezTo>
                    <a:pt x="4033" y="1317"/>
                    <a:pt x="4041" y="1324"/>
                    <a:pt x="4050" y="1324"/>
                  </a:cubicBezTo>
                  <a:cubicBezTo>
                    <a:pt x="4059" y="1324"/>
                    <a:pt x="4067" y="1317"/>
                    <a:pt x="4067" y="1308"/>
                  </a:cubicBezTo>
                  <a:cubicBezTo>
                    <a:pt x="4067" y="1299"/>
                    <a:pt x="4059" y="1291"/>
                    <a:pt x="4050" y="1291"/>
                  </a:cubicBezTo>
                  <a:moveTo>
                    <a:pt x="1568" y="1290"/>
                  </a:moveTo>
                  <a:cubicBezTo>
                    <a:pt x="1558" y="1290"/>
                    <a:pt x="1550" y="1298"/>
                    <a:pt x="1550" y="1308"/>
                  </a:cubicBezTo>
                  <a:cubicBezTo>
                    <a:pt x="1550" y="1318"/>
                    <a:pt x="1558" y="1326"/>
                    <a:pt x="1568" y="1326"/>
                  </a:cubicBezTo>
                  <a:cubicBezTo>
                    <a:pt x="1578" y="1326"/>
                    <a:pt x="1586" y="1318"/>
                    <a:pt x="1586" y="1308"/>
                  </a:cubicBezTo>
                  <a:cubicBezTo>
                    <a:pt x="1586" y="1298"/>
                    <a:pt x="1578" y="1290"/>
                    <a:pt x="1568" y="1290"/>
                  </a:cubicBezTo>
                  <a:moveTo>
                    <a:pt x="3919" y="1290"/>
                  </a:moveTo>
                  <a:cubicBezTo>
                    <a:pt x="3909" y="1290"/>
                    <a:pt x="3901" y="1298"/>
                    <a:pt x="3901" y="1308"/>
                  </a:cubicBezTo>
                  <a:cubicBezTo>
                    <a:pt x="3901" y="1318"/>
                    <a:pt x="3909" y="1326"/>
                    <a:pt x="3919" y="1326"/>
                  </a:cubicBezTo>
                  <a:cubicBezTo>
                    <a:pt x="3929" y="1326"/>
                    <a:pt x="3937" y="1318"/>
                    <a:pt x="3937" y="1308"/>
                  </a:cubicBezTo>
                  <a:cubicBezTo>
                    <a:pt x="3937" y="1298"/>
                    <a:pt x="3929" y="1290"/>
                    <a:pt x="3919" y="1290"/>
                  </a:cubicBezTo>
                  <a:moveTo>
                    <a:pt x="1699" y="1289"/>
                  </a:moveTo>
                  <a:cubicBezTo>
                    <a:pt x="1688" y="1289"/>
                    <a:pt x="1680" y="1297"/>
                    <a:pt x="1680" y="1308"/>
                  </a:cubicBezTo>
                  <a:cubicBezTo>
                    <a:pt x="1680" y="1318"/>
                    <a:pt x="1688" y="1327"/>
                    <a:pt x="1699" y="1327"/>
                  </a:cubicBezTo>
                  <a:cubicBezTo>
                    <a:pt x="1710" y="1327"/>
                    <a:pt x="1718" y="1318"/>
                    <a:pt x="1718" y="1308"/>
                  </a:cubicBezTo>
                  <a:cubicBezTo>
                    <a:pt x="1718" y="1297"/>
                    <a:pt x="1710" y="1289"/>
                    <a:pt x="1699" y="1289"/>
                  </a:cubicBezTo>
                  <a:moveTo>
                    <a:pt x="3789" y="1289"/>
                  </a:moveTo>
                  <a:cubicBezTo>
                    <a:pt x="3778" y="1289"/>
                    <a:pt x="3769" y="1297"/>
                    <a:pt x="3769" y="1308"/>
                  </a:cubicBezTo>
                  <a:cubicBezTo>
                    <a:pt x="3769" y="1318"/>
                    <a:pt x="3778" y="1327"/>
                    <a:pt x="3789" y="1327"/>
                  </a:cubicBezTo>
                  <a:cubicBezTo>
                    <a:pt x="3799" y="1327"/>
                    <a:pt x="3808" y="1318"/>
                    <a:pt x="3808" y="1308"/>
                  </a:cubicBezTo>
                  <a:cubicBezTo>
                    <a:pt x="3808" y="1297"/>
                    <a:pt x="3799" y="1289"/>
                    <a:pt x="3789" y="1289"/>
                  </a:cubicBezTo>
                  <a:moveTo>
                    <a:pt x="262" y="1176"/>
                  </a:moveTo>
                  <a:cubicBezTo>
                    <a:pt x="262" y="1176"/>
                    <a:pt x="261" y="1177"/>
                    <a:pt x="261" y="1177"/>
                  </a:cubicBezTo>
                  <a:cubicBezTo>
                    <a:pt x="261" y="1178"/>
                    <a:pt x="262" y="1178"/>
                    <a:pt x="262" y="1178"/>
                  </a:cubicBezTo>
                  <a:cubicBezTo>
                    <a:pt x="263" y="1178"/>
                    <a:pt x="263" y="1178"/>
                    <a:pt x="263" y="1177"/>
                  </a:cubicBezTo>
                  <a:cubicBezTo>
                    <a:pt x="263" y="1177"/>
                    <a:pt x="263" y="1176"/>
                    <a:pt x="262" y="1176"/>
                  </a:cubicBezTo>
                  <a:moveTo>
                    <a:pt x="5225" y="1176"/>
                  </a:moveTo>
                  <a:cubicBezTo>
                    <a:pt x="5225" y="1176"/>
                    <a:pt x="5224" y="1176"/>
                    <a:pt x="5224" y="1177"/>
                  </a:cubicBezTo>
                  <a:cubicBezTo>
                    <a:pt x="5224" y="1178"/>
                    <a:pt x="5225" y="1179"/>
                    <a:pt x="5225" y="1179"/>
                  </a:cubicBezTo>
                  <a:cubicBezTo>
                    <a:pt x="5226" y="1179"/>
                    <a:pt x="5227" y="1178"/>
                    <a:pt x="5227" y="1177"/>
                  </a:cubicBezTo>
                  <a:cubicBezTo>
                    <a:pt x="5227" y="1176"/>
                    <a:pt x="5226" y="1176"/>
                    <a:pt x="5225" y="1176"/>
                  </a:cubicBezTo>
                  <a:moveTo>
                    <a:pt x="393" y="1174"/>
                  </a:moveTo>
                  <a:cubicBezTo>
                    <a:pt x="391" y="1174"/>
                    <a:pt x="390" y="1176"/>
                    <a:pt x="390" y="1177"/>
                  </a:cubicBezTo>
                  <a:cubicBezTo>
                    <a:pt x="390" y="1179"/>
                    <a:pt x="391" y="1180"/>
                    <a:pt x="393" y="1180"/>
                  </a:cubicBezTo>
                  <a:cubicBezTo>
                    <a:pt x="394" y="1180"/>
                    <a:pt x="396" y="1179"/>
                    <a:pt x="396" y="1177"/>
                  </a:cubicBezTo>
                  <a:cubicBezTo>
                    <a:pt x="396" y="1176"/>
                    <a:pt x="394" y="1174"/>
                    <a:pt x="393" y="1174"/>
                  </a:cubicBezTo>
                  <a:moveTo>
                    <a:pt x="5095" y="1174"/>
                  </a:moveTo>
                  <a:cubicBezTo>
                    <a:pt x="5093" y="1174"/>
                    <a:pt x="5091" y="1175"/>
                    <a:pt x="5091" y="1177"/>
                  </a:cubicBezTo>
                  <a:cubicBezTo>
                    <a:pt x="5091" y="1179"/>
                    <a:pt x="5093" y="1180"/>
                    <a:pt x="5095" y="1180"/>
                  </a:cubicBezTo>
                  <a:cubicBezTo>
                    <a:pt x="5097" y="1180"/>
                    <a:pt x="5098" y="1179"/>
                    <a:pt x="5098" y="1177"/>
                  </a:cubicBezTo>
                  <a:cubicBezTo>
                    <a:pt x="5098" y="1175"/>
                    <a:pt x="5097" y="1174"/>
                    <a:pt x="5095" y="1174"/>
                  </a:cubicBezTo>
                  <a:moveTo>
                    <a:pt x="523" y="1172"/>
                  </a:moveTo>
                  <a:cubicBezTo>
                    <a:pt x="521" y="1172"/>
                    <a:pt x="519" y="1175"/>
                    <a:pt x="519" y="1177"/>
                  </a:cubicBezTo>
                  <a:cubicBezTo>
                    <a:pt x="519" y="1180"/>
                    <a:pt x="521" y="1182"/>
                    <a:pt x="523" y="1182"/>
                  </a:cubicBezTo>
                  <a:cubicBezTo>
                    <a:pt x="526" y="1182"/>
                    <a:pt x="528" y="1180"/>
                    <a:pt x="528" y="1177"/>
                  </a:cubicBezTo>
                  <a:cubicBezTo>
                    <a:pt x="528" y="1175"/>
                    <a:pt x="526" y="1172"/>
                    <a:pt x="523" y="1172"/>
                  </a:cubicBezTo>
                  <a:moveTo>
                    <a:pt x="4964" y="1172"/>
                  </a:moveTo>
                  <a:cubicBezTo>
                    <a:pt x="4962" y="1172"/>
                    <a:pt x="4959" y="1175"/>
                    <a:pt x="4959" y="1177"/>
                  </a:cubicBezTo>
                  <a:cubicBezTo>
                    <a:pt x="4959" y="1180"/>
                    <a:pt x="4962" y="1182"/>
                    <a:pt x="4964" y="1182"/>
                  </a:cubicBezTo>
                  <a:cubicBezTo>
                    <a:pt x="4967" y="1182"/>
                    <a:pt x="4969" y="1180"/>
                    <a:pt x="4969" y="1177"/>
                  </a:cubicBezTo>
                  <a:cubicBezTo>
                    <a:pt x="4969" y="1175"/>
                    <a:pt x="4967" y="1172"/>
                    <a:pt x="4964" y="1172"/>
                  </a:cubicBezTo>
                  <a:moveTo>
                    <a:pt x="654" y="1171"/>
                  </a:moveTo>
                  <a:cubicBezTo>
                    <a:pt x="651" y="1171"/>
                    <a:pt x="648" y="1174"/>
                    <a:pt x="648" y="1177"/>
                  </a:cubicBezTo>
                  <a:cubicBezTo>
                    <a:pt x="648" y="1181"/>
                    <a:pt x="651" y="1183"/>
                    <a:pt x="654" y="1183"/>
                  </a:cubicBezTo>
                  <a:cubicBezTo>
                    <a:pt x="658" y="1183"/>
                    <a:pt x="660" y="1181"/>
                    <a:pt x="660" y="1177"/>
                  </a:cubicBezTo>
                  <a:cubicBezTo>
                    <a:pt x="660" y="1174"/>
                    <a:pt x="658" y="1171"/>
                    <a:pt x="654" y="1171"/>
                  </a:cubicBezTo>
                  <a:moveTo>
                    <a:pt x="4834" y="1171"/>
                  </a:moveTo>
                  <a:cubicBezTo>
                    <a:pt x="4830" y="1171"/>
                    <a:pt x="4827" y="1174"/>
                    <a:pt x="4827" y="1177"/>
                  </a:cubicBezTo>
                  <a:cubicBezTo>
                    <a:pt x="4827" y="1181"/>
                    <a:pt x="4830" y="1183"/>
                    <a:pt x="4834" y="1183"/>
                  </a:cubicBezTo>
                  <a:cubicBezTo>
                    <a:pt x="4837" y="1183"/>
                    <a:pt x="4840" y="1181"/>
                    <a:pt x="4840" y="1177"/>
                  </a:cubicBezTo>
                  <a:cubicBezTo>
                    <a:pt x="4840" y="1174"/>
                    <a:pt x="4837" y="1171"/>
                    <a:pt x="4834" y="1171"/>
                  </a:cubicBezTo>
                  <a:moveTo>
                    <a:pt x="785" y="1170"/>
                  </a:moveTo>
                  <a:cubicBezTo>
                    <a:pt x="781" y="1170"/>
                    <a:pt x="777" y="1173"/>
                    <a:pt x="777" y="1177"/>
                  </a:cubicBezTo>
                  <a:cubicBezTo>
                    <a:pt x="777" y="1181"/>
                    <a:pt x="781" y="1185"/>
                    <a:pt x="785" y="1185"/>
                  </a:cubicBezTo>
                  <a:cubicBezTo>
                    <a:pt x="789" y="1185"/>
                    <a:pt x="792" y="1181"/>
                    <a:pt x="792" y="1177"/>
                  </a:cubicBezTo>
                  <a:cubicBezTo>
                    <a:pt x="792" y="1173"/>
                    <a:pt x="789" y="1170"/>
                    <a:pt x="785" y="1170"/>
                  </a:cubicBezTo>
                  <a:moveTo>
                    <a:pt x="4703" y="1169"/>
                  </a:moveTo>
                  <a:cubicBezTo>
                    <a:pt x="4699" y="1169"/>
                    <a:pt x="4695" y="1173"/>
                    <a:pt x="4695" y="1177"/>
                  </a:cubicBezTo>
                  <a:cubicBezTo>
                    <a:pt x="4695" y="1182"/>
                    <a:pt x="4699" y="1185"/>
                    <a:pt x="4703" y="1185"/>
                  </a:cubicBezTo>
                  <a:cubicBezTo>
                    <a:pt x="4707" y="1185"/>
                    <a:pt x="4711" y="1182"/>
                    <a:pt x="4711" y="1177"/>
                  </a:cubicBezTo>
                  <a:cubicBezTo>
                    <a:pt x="4711" y="1173"/>
                    <a:pt x="4707" y="1169"/>
                    <a:pt x="4703" y="1169"/>
                  </a:cubicBezTo>
                  <a:moveTo>
                    <a:pt x="915" y="1168"/>
                  </a:moveTo>
                  <a:cubicBezTo>
                    <a:pt x="910" y="1168"/>
                    <a:pt x="906" y="1172"/>
                    <a:pt x="906" y="1177"/>
                  </a:cubicBezTo>
                  <a:cubicBezTo>
                    <a:pt x="906" y="1182"/>
                    <a:pt x="910" y="1187"/>
                    <a:pt x="915" y="1187"/>
                  </a:cubicBezTo>
                  <a:cubicBezTo>
                    <a:pt x="921" y="1187"/>
                    <a:pt x="925" y="1182"/>
                    <a:pt x="925" y="1177"/>
                  </a:cubicBezTo>
                  <a:cubicBezTo>
                    <a:pt x="925" y="1172"/>
                    <a:pt x="921" y="1168"/>
                    <a:pt x="915" y="1168"/>
                  </a:cubicBezTo>
                  <a:moveTo>
                    <a:pt x="4572" y="1168"/>
                  </a:moveTo>
                  <a:cubicBezTo>
                    <a:pt x="4567" y="1168"/>
                    <a:pt x="4563" y="1172"/>
                    <a:pt x="4563" y="1177"/>
                  </a:cubicBezTo>
                  <a:cubicBezTo>
                    <a:pt x="4563" y="1182"/>
                    <a:pt x="4567" y="1187"/>
                    <a:pt x="4572" y="1187"/>
                  </a:cubicBezTo>
                  <a:cubicBezTo>
                    <a:pt x="4578" y="1187"/>
                    <a:pt x="4582" y="1182"/>
                    <a:pt x="4582" y="1177"/>
                  </a:cubicBezTo>
                  <a:cubicBezTo>
                    <a:pt x="4582" y="1172"/>
                    <a:pt x="4578" y="1168"/>
                    <a:pt x="4572" y="1168"/>
                  </a:cubicBezTo>
                  <a:moveTo>
                    <a:pt x="1046" y="1166"/>
                  </a:moveTo>
                  <a:cubicBezTo>
                    <a:pt x="1040" y="1166"/>
                    <a:pt x="1035" y="1171"/>
                    <a:pt x="1035" y="1177"/>
                  </a:cubicBezTo>
                  <a:cubicBezTo>
                    <a:pt x="1035" y="1183"/>
                    <a:pt x="1040" y="1188"/>
                    <a:pt x="1046" y="1188"/>
                  </a:cubicBezTo>
                  <a:cubicBezTo>
                    <a:pt x="1052" y="1188"/>
                    <a:pt x="1057" y="1183"/>
                    <a:pt x="1057" y="1177"/>
                  </a:cubicBezTo>
                  <a:cubicBezTo>
                    <a:pt x="1057" y="1171"/>
                    <a:pt x="1052" y="1166"/>
                    <a:pt x="1046" y="1166"/>
                  </a:cubicBezTo>
                  <a:moveTo>
                    <a:pt x="4442" y="1166"/>
                  </a:moveTo>
                  <a:cubicBezTo>
                    <a:pt x="4436" y="1166"/>
                    <a:pt x="4431" y="1171"/>
                    <a:pt x="4431" y="1177"/>
                  </a:cubicBezTo>
                  <a:cubicBezTo>
                    <a:pt x="4431" y="1183"/>
                    <a:pt x="4436" y="1188"/>
                    <a:pt x="4442" y="1188"/>
                  </a:cubicBezTo>
                  <a:cubicBezTo>
                    <a:pt x="4448" y="1188"/>
                    <a:pt x="4453" y="1183"/>
                    <a:pt x="4453" y="1177"/>
                  </a:cubicBezTo>
                  <a:cubicBezTo>
                    <a:pt x="4453" y="1171"/>
                    <a:pt x="4448" y="1166"/>
                    <a:pt x="4442" y="1166"/>
                  </a:cubicBezTo>
                  <a:moveTo>
                    <a:pt x="1177" y="1165"/>
                  </a:moveTo>
                  <a:cubicBezTo>
                    <a:pt x="1170" y="1165"/>
                    <a:pt x="1164" y="1170"/>
                    <a:pt x="1164" y="1177"/>
                  </a:cubicBezTo>
                  <a:cubicBezTo>
                    <a:pt x="1164" y="1184"/>
                    <a:pt x="1170" y="1189"/>
                    <a:pt x="1177" y="1189"/>
                  </a:cubicBezTo>
                  <a:cubicBezTo>
                    <a:pt x="1183" y="1189"/>
                    <a:pt x="1189" y="1184"/>
                    <a:pt x="1189" y="1177"/>
                  </a:cubicBezTo>
                  <a:cubicBezTo>
                    <a:pt x="1189" y="1170"/>
                    <a:pt x="1183" y="1165"/>
                    <a:pt x="1177" y="1165"/>
                  </a:cubicBezTo>
                  <a:moveTo>
                    <a:pt x="4311" y="1165"/>
                  </a:moveTo>
                  <a:cubicBezTo>
                    <a:pt x="4304" y="1165"/>
                    <a:pt x="4299" y="1170"/>
                    <a:pt x="4299" y="1177"/>
                  </a:cubicBezTo>
                  <a:cubicBezTo>
                    <a:pt x="4299" y="1184"/>
                    <a:pt x="4304" y="1189"/>
                    <a:pt x="4311" y="1189"/>
                  </a:cubicBezTo>
                  <a:cubicBezTo>
                    <a:pt x="4318" y="1189"/>
                    <a:pt x="4323" y="1184"/>
                    <a:pt x="4323" y="1177"/>
                  </a:cubicBezTo>
                  <a:cubicBezTo>
                    <a:pt x="4323" y="1170"/>
                    <a:pt x="4318" y="1165"/>
                    <a:pt x="4311" y="1165"/>
                  </a:cubicBezTo>
                  <a:moveTo>
                    <a:pt x="1307" y="1163"/>
                  </a:moveTo>
                  <a:cubicBezTo>
                    <a:pt x="1300" y="1163"/>
                    <a:pt x="1293" y="1170"/>
                    <a:pt x="1293" y="1177"/>
                  </a:cubicBezTo>
                  <a:cubicBezTo>
                    <a:pt x="1293" y="1185"/>
                    <a:pt x="1300" y="1191"/>
                    <a:pt x="1307" y="1191"/>
                  </a:cubicBezTo>
                  <a:cubicBezTo>
                    <a:pt x="1315" y="1191"/>
                    <a:pt x="1321" y="1185"/>
                    <a:pt x="1321" y="1177"/>
                  </a:cubicBezTo>
                  <a:cubicBezTo>
                    <a:pt x="1321" y="1170"/>
                    <a:pt x="1315" y="1163"/>
                    <a:pt x="1307" y="1163"/>
                  </a:cubicBezTo>
                  <a:moveTo>
                    <a:pt x="4180" y="1163"/>
                  </a:moveTo>
                  <a:cubicBezTo>
                    <a:pt x="4173" y="1163"/>
                    <a:pt x="4167" y="1170"/>
                    <a:pt x="4167" y="1177"/>
                  </a:cubicBezTo>
                  <a:cubicBezTo>
                    <a:pt x="4167" y="1185"/>
                    <a:pt x="4173" y="1191"/>
                    <a:pt x="4180" y="1191"/>
                  </a:cubicBezTo>
                  <a:cubicBezTo>
                    <a:pt x="4188" y="1191"/>
                    <a:pt x="4194" y="1185"/>
                    <a:pt x="4194" y="1177"/>
                  </a:cubicBezTo>
                  <a:cubicBezTo>
                    <a:pt x="4194" y="1170"/>
                    <a:pt x="4188" y="1163"/>
                    <a:pt x="4180" y="1163"/>
                  </a:cubicBezTo>
                  <a:moveTo>
                    <a:pt x="1438" y="1162"/>
                  </a:moveTo>
                  <a:cubicBezTo>
                    <a:pt x="1430" y="1162"/>
                    <a:pt x="1423" y="1169"/>
                    <a:pt x="1423" y="1177"/>
                  </a:cubicBezTo>
                  <a:cubicBezTo>
                    <a:pt x="1423" y="1185"/>
                    <a:pt x="1430" y="1192"/>
                    <a:pt x="1438" y="1192"/>
                  </a:cubicBezTo>
                  <a:cubicBezTo>
                    <a:pt x="1446" y="1192"/>
                    <a:pt x="1453" y="1185"/>
                    <a:pt x="1453" y="1177"/>
                  </a:cubicBezTo>
                  <a:cubicBezTo>
                    <a:pt x="1453" y="1169"/>
                    <a:pt x="1446" y="1162"/>
                    <a:pt x="1438" y="1162"/>
                  </a:cubicBezTo>
                  <a:moveTo>
                    <a:pt x="4050" y="1162"/>
                  </a:moveTo>
                  <a:cubicBezTo>
                    <a:pt x="4041" y="1162"/>
                    <a:pt x="4035" y="1169"/>
                    <a:pt x="4035" y="1177"/>
                  </a:cubicBezTo>
                  <a:cubicBezTo>
                    <a:pt x="4035" y="1186"/>
                    <a:pt x="4041" y="1192"/>
                    <a:pt x="4050" y="1192"/>
                  </a:cubicBezTo>
                  <a:cubicBezTo>
                    <a:pt x="4058" y="1192"/>
                    <a:pt x="4065" y="1186"/>
                    <a:pt x="4065" y="1177"/>
                  </a:cubicBezTo>
                  <a:cubicBezTo>
                    <a:pt x="4065" y="1169"/>
                    <a:pt x="4058" y="1162"/>
                    <a:pt x="4050" y="1162"/>
                  </a:cubicBezTo>
                  <a:moveTo>
                    <a:pt x="1568" y="1161"/>
                  </a:moveTo>
                  <a:cubicBezTo>
                    <a:pt x="1559" y="1161"/>
                    <a:pt x="1552" y="1168"/>
                    <a:pt x="1552" y="1177"/>
                  </a:cubicBezTo>
                  <a:cubicBezTo>
                    <a:pt x="1552" y="1186"/>
                    <a:pt x="1559" y="1193"/>
                    <a:pt x="1568" y="1193"/>
                  </a:cubicBezTo>
                  <a:cubicBezTo>
                    <a:pt x="1577" y="1193"/>
                    <a:pt x="1585" y="1186"/>
                    <a:pt x="1585" y="1177"/>
                  </a:cubicBezTo>
                  <a:cubicBezTo>
                    <a:pt x="1585" y="1168"/>
                    <a:pt x="1577" y="1161"/>
                    <a:pt x="1568" y="1161"/>
                  </a:cubicBezTo>
                  <a:moveTo>
                    <a:pt x="3919" y="1161"/>
                  </a:moveTo>
                  <a:cubicBezTo>
                    <a:pt x="3910" y="1161"/>
                    <a:pt x="3903" y="1168"/>
                    <a:pt x="3903" y="1177"/>
                  </a:cubicBezTo>
                  <a:cubicBezTo>
                    <a:pt x="3903" y="1186"/>
                    <a:pt x="3910" y="1193"/>
                    <a:pt x="3919" y="1193"/>
                  </a:cubicBezTo>
                  <a:cubicBezTo>
                    <a:pt x="3928" y="1193"/>
                    <a:pt x="3936" y="1186"/>
                    <a:pt x="3936" y="1177"/>
                  </a:cubicBezTo>
                  <a:cubicBezTo>
                    <a:pt x="3936" y="1168"/>
                    <a:pt x="3928" y="1161"/>
                    <a:pt x="3919" y="1161"/>
                  </a:cubicBezTo>
                  <a:moveTo>
                    <a:pt x="1699" y="1160"/>
                  </a:moveTo>
                  <a:cubicBezTo>
                    <a:pt x="1689" y="1160"/>
                    <a:pt x="1682" y="1168"/>
                    <a:pt x="1682" y="1177"/>
                  </a:cubicBezTo>
                  <a:cubicBezTo>
                    <a:pt x="1682" y="1187"/>
                    <a:pt x="1689" y="1195"/>
                    <a:pt x="1699" y="1195"/>
                  </a:cubicBezTo>
                  <a:cubicBezTo>
                    <a:pt x="1709" y="1195"/>
                    <a:pt x="1716" y="1187"/>
                    <a:pt x="1716" y="1177"/>
                  </a:cubicBezTo>
                  <a:cubicBezTo>
                    <a:pt x="1716" y="1168"/>
                    <a:pt x="1709" y="1160"/>
                    <a:pt x="1699" y="1160"/>
                  </a:cubicBezTo>
                  <a:moveTo>
                    <a:pt x="3789" y="1159"/>
                  </a:moveTo>
                  <a:cubicBezTo>
                    <a:pt x="3779" y="1159"/>
                    <a:pt x="3771" y="1167"/>
                    <a:pt x="3771" y="1177"/>
                  </a:cubicBezTo>
                  <a:cubicBezTo>
                    <a:pt x="3771" y="1187"/>
                    <a:pt x="3779" y="1195"/>
                    <a:pt x="3789" y="1195"/>
                  </a:cubicBezTo>
                  <a:cubicBezTo>
                    <a:pt x="3798" y="1195"/>
                    <a:pt x="3806" y="1187"/>
                    <a:pt x="3806" y="1177"/>
                  </a:cubicBezTo>
                  <a:cubicBezTo>
                    <a:pt x="3806" y="1167"/>
                    <a:pt x="3798" y="1159"/>
                    <a:pt x="3789" y="1159"/>
                  </a:cubicBezTo>
                  <a:moveTo>
                    <a:pt x="262" y="1046"/>
                  </a:moveTo>
                  <a:cubicBezTo>
                    <a:pt x="262" y="1047"/>
                    <a:pt x="262" y="1047"/>
                    <a:pt x="262" y="1047"/>
                  </a:cubicBezTo>
                  <a:cubicBezTo>
                    <a:pt x="262" y="1047"/>
                    <a:pt x="262" y="1047"/>
                    <a:pt x="262" y="1047"/>
                  </a:cubicBezTo>
                  <a:cubicBezTo>
                    <a:pt x="263" y="1047"/>
                    <a:pt x="263" y="1047"/>
                    <a:pt x="263" y="1047"/>
                  </a:cubicBezTo>
                  <a:cubicBezTo>
                    <a:pt x="262" y="1046"/>
                    <a:pt x="262" y="1046"/>
                    <a:pt x="262" y="1046"/>
                  </a:cubicBezTo>
                  <a:moveTo>
                    <a:pt x="5225" y="1046"/>
                  </a:moveTo>
                  <a:cubicBezTo>
                    <a:pt x="5225" y="1047"/>
                    <a:pt x="5225" y="1047"/>
                    <a:pt x="5225" y="1047"/>
                  </a:cubicBezTo>
                  <a:cubicBezTo>
                    <a:pt x="5225" y="1047"/>
                    <a:pt x="5225" y="1047"/>
                    <a:pt x="5225" y="1047"/>
                  </a:cubicBezTo>
                  <a:cubicBezTo>
                    <a:pt x="5226" y="1047"/>
                    <a:pt x="5226" y="1047"/>
                    <a:pt x="5226" y="1047"/>
                  </a:cubicBezTo>
                  <a:cubicBezTo>
                    <a:pt x="5225" y="1046"/>
                    <a:pt x="5225" y="1046"/>
                    <a:pt x="5225" y="1046"/>
                  </a:cubicBezTo>
                  <a:moveTo>
                    <a:pt x="393" y="1045"/>
                  </a:moveTo>
                  <a:cubicBezTo>
                    <a:pt x="392" y="1045"/>
                    <a:pt x="391" y="1046"/>
                    <a:pt x="391" y="1047"/>
                  </a:cubicBezTo>
                  <a:cubicBezTo>
                    <a:pt x="391" y="1048"/>
                    <a:pt x="392" y="1048"/>
                    <a:pt x="393" y="1048"/>
                  </a:cubicBezTo>
                  <a:cubicBezTo>
                    <a:pt x="394" y="1048"/>
                    <a:pt x="395" y="1048"/>
                    <a:pt x="395" y="1047"/>
                  </a:cubicBezTo>
                  <a:cubicBezTo>
                    <a:pt x="395" y="1046"/>
                    <a:pt x="394" y="1045"/>
                    <a:pt x="393" y="1045"/>
                  </a:cubicBezTo>
                  <a:moveTo>
                    <a:pt x="5095" y="1045"/>
                  </a:moveTo>
                  <a:cubicBezTo>
                    <a:pt x="5094" y="1045"/>
                    <a:pt x="5093" y="1046"/>
                    <a:pt x="5093" y="1047"/>
                  </a:cubicBezTo>
                  <a:cubicBezTo>
                    <a:pt x="5093" y="1048"/>
                    <a:pt x="5094" y="1048"/>
                    <a:pt x="5095" y="1048"/>
                  </a:cubicBezTo>
                  <a:cubicBezTo>
                    <a:pt x="5096" y="1048"/>
                    <a:pt x="5097" y="1048"/>
                    <a:pt x="5097" y="1047"/>
                  </a:cubicBezTo>
                  <a:cubicBezTo>
                    <a:pt x="5097" y="1046"/>
                    <a:pt x="5096" y="1045"/>
                    <a:pt x="5095" y="1045"/>
                  </a:cubicBezTo>
                  <a:moveTo>
                    <a:pt x="523" y="1043"/>
                  </a:moveTo>
                  <a:cubicBezTo>
                    <a:pt x="522" y="1043"/>
                    <a:pt x="520" y="1045"/>
                    <a:pt x="520" y="1047"/>
                  </a:cubicBezTo>
                  <a:cubicBezTo>
                    <a:pt x="520" y="1048"/>
                    <a:pt x="522" y="1050"/>
                    <a:pt x="523" y="1050"/>
                  </a:cubicBezTo>
                  <a:cubicBezTo>
                    <a:pt x="525" y="1050"/>
                    <a:pt x="527" y="1048"/>
                    <a:pt x="527" y="1047"/>
                  </a:cubicBezTo>
                  <a:cubicBezTo>
                    <a:pt x="527" y="1045"/>
                    <a:pt x="525" y="1043"/>
                    <a:pt x="523" y="1043"/>
                  </a:cubicBezTo>
                  <a:moveTo>
                    <a:pt x="4964" y="1043"/>
                  </a:moveTo>
                  <a:cubicBezTo>
                    <a:pt x="4962" y="1043"/>
                    <a:pt x="4961" y="1045"/>
                    <a:pt x="4961" y="1047"/>
                  </a:cubicBezTo>
                  <a:cubicBezTo>
                    <a:pt x="4961" y="1049"/>
                    <a:pt x="4962" y="1050"/>
                    <a:pt x="4964" y="1050"/>
                  </a:cubicBezTo>
                  <a:cubicBezTo>
                    <a:pt x="4966" y="1050"/>
                    <a:pt x="4968" y="1049"/>
                    <a:pt x="4968" y="1047"/>
                  </a:cubicBezTo>
                  <a:cubicBezTo>
                    <a:pt x="4968" y="1045"/>
                    <a:pt x="4966" y="1043"/>
                    <a:pt x="4964" y="1043"/>
                  </a:cubicBezTo>
                  <a:moveTo>
                    <a:pt x="654" y="1041"/>
                  </a:moveTo>
                  <a:cubicBezTo>
                    <a:pt x="651" y="1041"/>
                    <a:pt x="649" y="1044"/>
                    <a:pt x="649" y="1047"/>
                  </a:cubicBezTo>
                  <a:cubicBezTo>
                    <a:pt x="649" y="1049"/>
                    <a:pt x="651" y="1052"/>
                    <a:pt x="654" y="1052"/>
                  </a:cubicBezTo>
                  <a:cubicBezTo>
                    <a:pt x="657" y="1052"/>
                    <a:pt x="659" y="1049"/>
                    <a:pt x="659" y="1047"/>
                  </a:cubicBezTo>
                  <a:cubicBezTo>
                    <a:pt x="659" y="1044"/>
                    <a:pt x="657" y="1041"/>
                    <a:pt x="654" y="1041"/>
                  </a:cubicBezTo>
                  <a:moveTo>
                    <a:pt x="4834" y="1041"/>
                  </a:moveTo>
                  <a:cubicBezTo>
                    <a:pt x="4831" y="1041"/>
                    <a:pt x="4828" y="1044"/>
                    <a:pt x="4828" y="1047"/>
                  </a:cubicBezTo>
                  <a:cubicBezTo>
                    <a:pt x="4828" y="1049"/>
                    <a:pt x="4831" y="1052"/>
                    <a:pt x="4834" y="1052"/>
                  </a:cubicBezTo>
                  <a:cubicBezTo>
                    <a:pt x="4836" y="1052"/>
                    <a:pt x="4839" y="1049"/>
                    <a:pt x="4839" y="1047"/>
                  </a:cubicBezTo>
                  <a:cubicBezTo>
                    <a:pt x="4839" y="1044"/>
                    <a:pt x="4836" y="1041"/>
                    <a:pt x="4834" y="1041"/>
                  </a:cubicBezTo>
                  <a:moveTo>
                    <a:pt x="785" y="1040"/>
                  </a:moveTo>
                  <a:cubicBezTo>
                    <a:pt x="781" y="1040"/>
                    <a:pt x="778" y="1043"/>
                    <a:pt x="778" y="1047"/>
                  </a:cubicBezTo>
                  <a:cubicBezTo>
                    <a:pt x="778" y="1050"/>
                    <a:pt x="781" y="1053"/>
                    <a:pt x="785" y="1053"/>
                  </a:cubicBezTo>
                  <a:cubicBezTo>
                    <a:pt x="788" y="1053"/>
                    <a:pt x="791" y="1050"/>
                    <a:pt x="791" y="1047"/>
                  </a:cubicBezTo>
                  <a:cubicBezTo>
                    <a:pt x="791" y="1043"/>
                    <a:pt x="788" y="1040"/>
                    <a:pt x="785" y="1040"/>
                  </a:cubicBezTo>
                  <a:moveTo>
                    <a:pt x="4703" y="1040"/>
                  </a:moveTo>
                  <a:cubicBezTo>
                    <a:pt x="4699" y="1040"/>
                    <a:pt x="4696" y="1043"/>
                    <a:pt x="4696" y="1047"/>
                  </a:cubicBezTo>
                  <a:cubicBezTo>
                    <a:pt x="4696" y="1050"/>
                    <a:pt x="4699" y="1053"/>
                    <a:pt x="4703" y="1053"/>
                  </a:cubicBezTo>
                  <a:cubicBezTo>
                    <a:pt x="4707" y="1053"/>
                    <a:pt x="4709" y="1050"/>
                    <a:pt x="4709" y="1047"/>
                  </a:cubicBezTo>
                  <a:cubicBezTo>
                    <a:pt x="4709" y="1043"/>
                    <a:pt x="4707" y="1040"/>
                    <a:pt x="4703" y="1040"/>
                  </a:cubicBezTo>
                  <a:moveTo>
                    <a:pt x="915" y="1039"/>
                  </a:moveTo>
                  <a:cubicBezTo>
                    <a:pt x="911" y="1039"/>
                    <a:pt x="907" y="1042"/>
                    <a:pt x="907" y="1047"/>
                  </a:cubicBezTo>
                  <a:cubicBezTo>
                    <a:pt x="907" y="1051"/>
                    <a:pt x="911" y="1055"/>
                    <a:pt x="915" y="1055"/>
                  </a:cubicBezTo>
                  <a:cubicBezTo>
                    <a:pt x="920" y="1055"/>
                    <a:pt x="923" y="1051"/>
                    <a:pt x="923" y="1047"/>
                  </a:cubicBezTo>
                  <a:cubicBezTo>
                    <a:pt x="923" y="1042"/>
                    <a:pt x="920" y="1039"/>
                    <a:pt x="915" y="1039"/>
                  </a:cubicBezTo>
                  <a:moveTo>
                    <a:pt x="4572" y="1039"/>
                  </a:moveTo>
                  <a:cubicBezTo>
                    <a:pt x="4568" y="1039"/>
                    <a:pt x="4564" y="1042"/>
                    <a:pt x="4564" y="1047"/>
                  </a:cubicBezTo>
                  <a:cubicBezTo>
                    <a:pt x="4564" y="1051"/>
                    <a:pt x="4568" y="1055"/>
                    <a:pt x="4572" y="1055"/>
                  </a:cubicBezTo>
                  <a:cubicBezTo>
                    <a:pt x="4577" y="1055"/>
                    <a:pt x="4580" y="1051"/>
                    <a:pt x="4580" y="1047"/>
                  </a:cubicBezTo>
                  <a:cubicBezTo>
                    <a:pt x="4580" y="1042"/>
                    <a:pt x="4577" y="1039"/>
                    <a:pt x="4572" y="1039"/>
                  </a:cubicBezTo>
                  <a:moveTo>
                    <a:pt x="1046" y="1037"/>
                  </a:moveTo>
                  <a:cubicBezTo>
                    <a:pt x="1041" y="1037"/>
                    <a:pt x="1037" y="1041"/>
                    <a:pt x="1037" y="1047"/>
                  </a:cubicBezTo>
                  <a:cubicBezTo>
                    <a:pt x="1037" y="1052"/>
                    <a:pt x="1041" y="1056"/>
                    <a:pt x="1046" y="1056"/>
                  </a:cubicBezTo>
                  <a:cubicBezTo>
                    <a:pt x="1051" y="1056"/>
                    <a:pt x="1055" y="1052"/>
                    <a:pt x="1055" y="1047"/>
                  </a:cubicBezTo>
                  <a:cubicBezTo>
                    <a:pt x="1055" y="1041"/>
                    <a:pt x="1051" y="1037"/>
                    <a:pt x="1046" y="1037"/>
                  </a:cubicBezTo>
                  <a:moveTo>
                    <a:pt x="4442" y="1037"/>
                  </a:moveTo>
                  <a:cubicBezTo>
                    <a:pt x="4436" y="1037"/>
                    <a:pt x="4432" y="1041"/>
                    <a:pt x="4432" y="1047"/>
                  </a:cubicBezTo>
                  <a:cubicBezTo>
                    <a:pt x="4432" y="1052"/>
                    <a:pt x="4436" y="1056"/>
                    <a:pt x="4442" y="1056"/>
                  </a:cubicBezTo>
                  <a:cubicBezTo>
                    <a:pt x="4447" y="1056"/>
                    <a:pt x="4451" y="1052"/>
                    <a:pt x="4451" y="1047"/>
                  </a:cubicBezTo>
                  <a:cubicBezTo>
                    <a:pt x="4451" y="1041"/>
                    <a:pt x="4447" y="1037"/>
                    <a:pt x="4442" y="1037"/>
                  </a:cubicBezTo>
                  <a:moveTo>
                    <a:pt x="1177" y="1036"/>
                  </a:moveTo>
                  <a:cubicBezTo>
                    <a:pt x="1171" y="1036"/>
                    <a:pt x="1166" y="1041"/>
                    <a:pt x="1166" y="1047"/>
                  </a:cubicBezTo>
                  <a:cubicBezTo>
                    <a:pt x="1166" y="1053"/>
                    <a:pt x="1171" y="1057"/>
                    <a:pt x="1177" y="1057"/>
                  </a:cubicBezTo>
                  <a:cubicBezTo>
                    <a:pt x="1183" y="1057"/>
                    <a:pt x="1187" y="1053"/>
                    <a:pt x="1187" y="1047"/>
                  </a:cubicBezTo>
                  <a:cubicBezTo>
                    <a:pt x="1187" y="1041"/>
                    <a:pt x="1183" y="1036"/>
                    <a:pt x="1177" y="1036"/>
                  </a:cubicBezTo>
                  <a:moveTo>
                    <a:pt x="4311" y="1036"/>
                  </a:moveTo>
                  <a:cubicBezTo>
                    <a:pt x="4305" y="1036"/>
                    <a:pt x="4300" y="1041"/>
                    <a:pt x="4300" y="1047"/>
                  </a:cubicBezTo>
                  <a:cubicBezTo>
                    <a:pt x="4300" y="1053"/>
                    <a:pt x="4305" y="1057"/>
                    <a:pt x="4311" y="1057"/>
                  </a:cubicBezTo>
                  <a:cubicBezTo>
                    <a:pt x="4317" y="1057"/>
                    <a:pt x="4322" y="1053"/>
                    <a:pt x="4322" y="1047"/>
                  </a:cubicBezTo>
                  <a:cubicBezTo>
                    <a:pt x="4322" y="1041"/>
                    <a:pt x="4317" y="1036"/>
                    <a:pt x="4311" y="1036"/>
                  </a:cubicBezTo>
                  <a:moveTo>
                    <a:pt x="1307" y="1035"/>
                  </a:moveTo>
                  <a:cubicBezTo>
                    <a:pt x="1301" y="1035"/>
                    <a:pt x="1295" y="1040"/>
                    <a:pt x="1295" y="1047"/>
                  </a:cubicBezTo>
                  <a:cubicBezTo>
                    <a:pt x="1295" y="1053"/>
                    <a:pt x="1301" y="1059"/>
                    <a:pt x="1307" y="1059"/>
                  </a:cubicBezTo>
                  <a:cubicBezTo>
                    <a:pt x="1314" y="1059"/>
                    <a:pt x="1319" y="1053"/>
                    <a:pt x="1319" y="1047"/>
                  </a:cubicBezTo>
                  <a:cubicBezTo>
                    <a:pt x="1319" y="1040"/>
                    <a:pt x="1314" y="1035"/>
                    <a:pt x="1307" y="1035"/>
                  </a:cubicBezTo>
                  <a:moveTo>
                    <a:pt x="4180" y="1034"/>
                  </a:moveTo>
                  <a:cubicBezTo>
                    <a:pt x="4174" y="1034"/>
                    <a:pt x="4168" y="1040"/>
                    <a:pt x="4168" y="1047"/>
                  </a:cubicBezTo>
                  <a:cubicBezTo>
                    <a:pt x="4168" y="1053"/>
                    <a:pt x="4174" y="1059"/>
                    <a:pt x="4180" y="1059"/>
                  </a:cubicBezTo>
                  <a:cubicBezTo>
                    <a:pt x="4187" y="1059"/>
                    <a:pt x="4193" y="1053"/>
                    <a:pt x="4193" y="1047"/>
                  </a:cubicBezTo>
                  <a:cubicBezTo>
                    <a:pt x="4193" y="1040"/>
                    <a:pt x="4187" y="1034"/>
                    <a:pt x="4180" y="1034"/>
                  </a:cubicBezTo>
                  <a:moveTo>
                    <a:pt x="1438" y="1033"/>
                  </a:moveTo>
                  <a:cubicBezTo>
                    <a:pt x="1430" y="1033"/>
                    <a:pt x="1424" y="1039"/>
                    <a:pt x="1424" y="1047"/>
                  </a:cubicBezTo>
                  <a:cubicBezTo>
                    <a:pt x="1424" y="1054"/>
                    <a:pt x="1430" y="1060"/>
                    <a:pt x="1438" y="1060"/>
                  </a:cubicBezTo>
                  <a:cubicBezTo>
                    <a:pt x="1445" y="1060"/>
                    <a:pt x="1451" y="1054"/>
                    <a:pt x="1451" y="1047"/>
                  </a:cubicBezTo>
                  <a:cubicBezTo>
                    <a:pt x="1451" y="1039"/>
                    <a:pt x="1445" y="1033"/>
                    <a:pt x="1438" y="1033"/>
                  </a:cubicBezTo>
                  <a:moveTo>
                    <a:pt x="4050" y="1033"/>
                  </a:moveTo>
                  <a:cubicBezTo>
                    <a:pt x="4042" y="1033"/>
                    <a:pt x="4036" y="1039"/>
                    <a:pt x="4036" y="1047"/>
                  </a:cubicBezTo>
                  <a:cubicBezTo>
                    <a:pt x="4036" y="1054"/>
                    <a:pt x="4042" y="1060"/>
                    <a:pt x="4050" y="1060"/>
                  </a:cubicBezTo>
                  <a:cubicBezTo>
                    <a:pt x="4057" y="1060"/>
                    <a:pt x="4063" y="1054"/>
                    <a:pt x="4063" y="1047"/>
                  </a:cubicBezTo>
                  <a:cubicBezTo>
                    <a:pt x="4063" y="1039"/>
                    <a:pt x="4057" y="1033"/>
                    <a:pt x="4050" y="1033"/>
                  </a:cubicBezTo>
                  <a:moveTo>
                    <a:pt x="1568" y="1032"/>
                  </a:moveTo>
                  <a:cubicBezTo>
                    <a:pt x="1560" y="1032"/>
                    <a:pt x="1554" y="1039"/>
                    <a:pt x="1554" y="1047"/>
                  </a:cubicBezTo>
                  <a:cubicBezTo>
                    <a:pt x="1554" y="1055"/>
                    <a:pt x="1560" y="1061"/>
                    <a:pt x="1568" y="1061"/>
                  </a:cubicBezTo>
                  <a:cubicBezTo>
                    <a:pt x="1576" y="1061"/>
                    <a:pt x="1583" y="1055"/>
                    <a:pt x="1583" y="1047"/>
                  </a:cubicBezTo>
                  <a:cubicBezTo>
                    <a:pt x="1583" y="1039"/>
                    <a:pt x="1576" y="1032"/>
                    <a:pt x="1568" y="1032"/>
                  </a:cubicBezTo>
                  <a:moveTo>
                    <a:pt x="3919" y="1032"/>
                  </a:moveTo>
                  <a:cubicBezTo>
                    <a:pt x="3911" y="1032"/>
                    <a:pt x="3904" y="1038"/>
                    <a:pt x="3904" y="1047"/>
                  </a:cubicBezTo>
                  <a:cubicBezTo>
                    <a:pt x="3904" y="1055"/>
                    <a:pt x="3911" y="1061"/>
                    <a:pt x="3919" y="1061"/>
                  </a:cubicBezTo>
                  <a:cubicBezTo>
                    <a:pt x="3927" y="1061"/>
                    <a:pt x="3934" y="1055"/>
                    <a:pt x="3934" y="1047"/>
                  </a:cubicBezTo>
                  <a:cubicBezTo>
                    <a:pt x="3934" y="1038"/>
                    <a:pt x="3927" y="1032"/>
                    <a:pt x="3919" y="1032"/>
                  </a:cubicBezTo>
                  <a:moveTo>
                    <a:pt x="1699" y="1031"/>
                  </a:moveTo>
                  <a:cubicBezTo>
                    <a:pt x="1690" y="1031"/>
                    <a:pt x="1683" y="1038"/>
                    <a:pt x="1683" y="1047"/>
                  </a:cubicBezTo>
                  <a:cubicBezTo>
                    <a:pt x="1683" y="1055"/>
                    <a:pt x="1690" y="1062"/>
                    <a:pt x="1699" y="1062"/>
                  </a:cubicBezTo>
                  <a:cubicBezTo>
                    <a:pt x="1708" y="1062"/>
                    <a:pt x="1715" y="1055"/>
                    <a:pt x="1715" y="1047"/>
                  </a:cubicBezTo>
                  <a:cubicBezTo>
                    <a:pt x="1715" y="1038"/>
                    <a:pt x="1708" y="1031"/>
                    <a:pt x="1699" y="1031"/>
                  </a:cubicBezTo>
                  <a:moveTo>
                    <a:pt x="3789" y="1031"/>
                  </a:moveTo>
                  <a:cubicBezTo>
                    <a:pt x="3780" y="1031"/>
                    <a:pt x="3773" y="1038"/>
                    <a:pt x="3773" y="1047"/>
                  </a:cubicBezTo>
                  <a:cubicBezTo>
                    <a:pt x="3773" y="1055"/>
                    <a:pt x="3780" y="1062"/>
                    <a:pt x="3789" y="1062"/>
                  </a:cubicBezTo>
                  <a:cubicBezTo>
                    <a:pt x="3797" y="1062"/>
                    <a:pt x="3805" y="1055"/>
                    <a:pt x="3805" y="1047"/>
                  </a:cubicBezTo>
                  <a:cubicBezTo>
                    <a:pt x="3805" y="1038"/>
                    <a:pt x="3797" y="1031"/>
                    <a:pt x="3789" y="1031"/>
                  </a:cubicBezTo>
                  <a:moveTo>
                    <a:pt x="393" y="915"/>
                  </a:moveTo>
                  <a:cubicBezTo>
                    <a:pt x="392" y="915"/>
                    <a:pt x="392" y="916"/>
                    <a:pt x="392" y="916"/>
                  </a:cubicBezTo>
                  <a:cubicBezTo>
                    <a:pt x="392" y="916"/>
                    <a:pt x="392" y="917"/>
                    <a:pt x="393" y="917"/>
                  </a:cubicBezTo>
                  <a:cubicBezTo>
                    <a:pt x="393" y="917"/>
                    <a:pt x="394" y="916"/>
                    <a:pt x="394" y="916"/>
                  </a:cubicBezTo>
                  <a:cubicBezTo>
                    <a:pt x="394" y="916"/>
                    <a:pt x="393" y="915"/>
                    <a:pt x="393" y="915"/>
                  </a:cubicBezTo>
                  <a:moveTo>
                    <a:pt x="5095" y="915"/>
                  </a:moveTo>
                  <a:cubicBezTo>
                    <a:pt x="5094" y="915"/>
                    <a:pt x="5094" y="916"/>
                    <a:pt x="5094" y="916"/>
                  </a:cubicBezTo>
                  <a:cubicBezTo>
                    <a:pt x="5094" y="916"/>
                    <a:pt x="5094" y="917"/>
                    <a:pt x="5095" y="917"/>
                  </a:cubicBezTo>
                  <a:cubicBezTo>
                    <a:pt x="5095" y="917"/>
                    <a:pt x="5095" y="916"/>
                    <a:pt x="5095" y="916"/>
                  </a:cubicBezTo>
                  <a:cubicBezTo>
                    <a:pt x="5095" y="916"/>
                    <a:pt x="5095" y="915"/>
                    <a:pt x="5095" y="915"/>
                  </a:cubicBezTo>
                  <a:moveTo>
                    <a:pt x="523" y="914"/>
                  </a:moveTo>
                  <a:cubicBezTo>
                    <a:pt x="522" y="914"/>
                    <a:pt x="521" y="915"/>
                    <a:pt x="521" y="916"/>
                  </a:cubicBezTo>
                  <a:cubicBezTo>
                    <a:pt x="521" y="917"/>
                    <a:pt x="522" y="918"/>
                    <a:pt x="523" y="918"/>
                  </a:cubicBezTo>
                  <a:cubicBezTo>
                    <a:pt x="525" y="918"/>
                    <a:pt x="526" y="917"/>
                    <a:pt x="526" y="916"/>
                  </a:cubicBezTo>
                  <a:cubicBezTo>
                    <a:pt x="526" y="915"/>
                    <a:pt x="525" y="914"/>
                    <a:pt x="523" y="914"/>
                  </a:cubicBezTo>
                  <a:moveTo>
                    <a:pt x="4964" y="914"/>
                  </a:moveTo>
                  <a:cubicBezTo>
                    <a:pt x="4963" y="914"/>
                    <a:pt x="4962" y="915"/>
                    <a:pt x="4962" y="916"/>
                  </a:cubicBezTo>
                  <a:cubicBezTo>
                    <a:pt x="4962" y="917"/>
                    <a:pt x="4963" y="918"/>
                    <a:pt x="4964" y="918"/>
                  </a:cubicBezTo>
                  <a:cubicBezTo>
                    <a:pt x="4965" y="918"/>
                    <a:pt x="4966" y="917"/>
                    <a:pt x="4966" y="916"/>
                  </a:cubicBezTo>
                  <a:cubicBezTo>
                    <a:pt x="4966" y="915"/>
                    <a:pt x="4965" y="914"/>
                    <a:pt x="4964" y="914"/>
                  </a:cubicBezTo>
                  <a:moveTo>
                    <a:pt x="654" y="912"/>
                  </a:moveTo>
                  <a:cubicBezTo>
                    <a:pt x="652" y="912"/>
                    <a:pt x="650" y="914"/>
                    <a:pt x="650" y="916"/>
                  </a:cubicBezTo>
                  <a:cubicBezTo>
                    <a:pt x="650" y="918"/>
                    <a:pt x="652" y="920"/>
                    <a:pt x="654" y="920"/>
                  </a:cubicBezTo>
                  <a:cubicBezTo>
                    <a:pt x="656" y="920"/>
                    <a:pt x="658" y="918"/>
                    <a:pt x="658" y="916"/>
                  </a:cubicBezTo>
                  <a:cubicBezTo>
                    <a:pt x="658" y="914"/>
                    <a:pt x="656" y="912"/>
                    <a:pt x="654" y="912"/>
                  </a:cubicBezTo>
                  <a:moveTo>
                    <a:pt x="4834" y="912"/>
                  </a:moveTo>
                  <a:cubicBezTo>
                    <a:pt x="4832" y="912"/>
                    <a:pt x="4830" y="914"/>
                    <a:pt x="4830" y="916"/>
                  </a:cubicBezTo>
                  <a:cubicBezTo>
                    <a:pt x="4830" y="918"/>
                    <a:pt x="4832" y="920"/>
                    <a:pt x="4834" y="920"/>
                  </a:cubicBezTo>
                  <a:cubicBezTo>
                    <a:pt x="4836" y="920"/>
                    <a:pt x="4837" y="918"/>
                    <a:pt x="4837" y="916"/>
                  </a:cubicBezTo>
                  <a:cubicBezTo>
                    <a:pt x="4837" y="914"/>
                    <a:pt x="4836" y="912"/>
                    <a:pt x="4834" y="912"/>
                  </a:cubicBezTo>
                  <a:moveTo>
                    <a:pt x="785" y="911"/>
                  </a:moveTo>
                  <a:cubicBezTo>
                    <a:pt x="782" y="911"/>
                    <a:pt x="780" y="913"/>
                    <a:pt x="780" y="916"/>
                  </a:cubicBezTo>
                  <a:cubicBezTo>
                    <a:pt x="780" y="919"/>
                    <a:pt x="782" y="921"/>
                    <a:pt x="785" y="921"/>
                  </a:cubicBezTo>
                  <a:cubicBezTo>
                    <a:pt x="788" y="921"/>
                    <a:pt x="790" y="919"/>
                    <a:pt x="790" y="916"/>
                  </a:cubicBezTo>
                  <a:cubicBezTo>
                    <a:pt x="790" y="913"/>
                    <a:pt x="788" y="911"/>
                    <a:pt x="785" y="911"/>
                  </a:cubicBezTo>
                  <a:moveTo>
                    <a:pt x="4703" y="911"/>
                  </a:moveTo>
                  <a:cubicBezTo>
                    <a:pt x="4700" y="911"/>
                    <a:pt x="4697" y="913"/>
                    <a:pt x="4697" y="916"/>
                  </a:cubicBezTo>
                  <a:cubicBezTo>
                    <a:pt x="4697" y="919"/>
                    <a:pt x="4700" y="921"/>
                    <a:pt x="4703" y="921"/>
                  </a:cubicBezTo>
                  <a:cubicBezTo>
                    <a:pt x="4706" y="921"/>
                    <a:pt x="4708" y="919"/>
                    <a:pt x="4708" y="916"/>
                  </a:cubicBezTo>
                  <a:cubicBezTo>
                    <a:pt x="4708" y="913"/>
                    <a:pt x="4706" y="911"/>
                    <a:pt x="4703" y="911"/>
                  </a:cubicBezTo>
                  <a:moveTo>
                    <a:pt x="915" y="909"/>
                  </a:moveTo>
                  <a:cubicBezTo>
                    <a:pt x="912" y="909"/>
                    <a:pt x="909" y="912"/>
                    <a:pt x="909" y="916"/>
                  </a:cubicBezTo>
                  <a:cubicBezTo>
                    <a:pt x="909" y="920"/>
                    <a:pt x="912" y="922"/>
                    <a:pt x="915" y="922"/>
                  </a:cubicBezTo>
                  <a:cubicBezTo>
                    <a:pt x="919" y="922"/>
                    <a:pt x="922" y="920"/>
                    <a:pt x="922" y="916"/>
                  </a:cubicBezTo>
                  <a:cubicBezTo>
                    <a:pt x="922" y="912"/>
                    <a:pt x="919" y="909"/>
                    <a:pt x="915" y="909"/>
                  </a:cubicBezTo>
                  <a:moveTo>
                    <a:pt x="4572" y="909"/>
                  </a:moveTo>
                  <a:cubicBezTo>
                    <a:pt x="4569" y="909"/>
                    <a:pt x="4565" y="912"/>
                    <a:pt x="4565" y="916"/>
                  </a:cubicBezTo>
                  <a:cubicBezTo>
                    <a:pt x="4565" y="920"/>
                    <a:pt x="4569" y="923"/>
                    <a:pt x="4572" y="923"/>
                  </a:cubicBezTo>
                  <a:cubicBezTo>
                    <a:pt x="4576" y="923"/>
                    <a:pt x="4579" y="920"/>
                    <a:pt x="4579" y="916"/>
                  </a:cubicBezTo>
                  <a:cubicBezTo>
                    <a:pt x="4579" y="912"/>
                    <a:pt x="4576" y="909"/>
                    <a:pt x="4572" y="909"/>
                  </a:cubicBezTo>
                  <a:moveTo>
                    <a:pt x="1046" y="908"/>
                  </a:moveTo>
                  <a:cubicBezTo>
                    <a:pt x="1042" y="908"/>
                    <a:pt x="1038" y="912"/>
                    <a:pt x="1038" y="916"/>
                  </a:cubicBezTo>
                  <a:cubicBezTo>
                    <a:pt x="1038" y="920"/>
                    <a:pt x="1042" y="924"/>
                    <a:pt x="1046" y="924"/>
                  </a:cubicBezTo>
                  <a:cubicBezTo>
                    <a:pt x="1050" y="924"/>
                    <a:pt x="1054" y="920"/>
                    <a:pt x="1054" y="916"/>
                  </a:cubicBezTo>
                  <a:cubicBezTo>
                    <a:pt x="1054" y="912"/>
                    <a:pt x="1050" y="908"/>
                    <a:pt x="1046" y="908"/>
                  </a:cubicBezTo>
                  <a:moveTo>
                    <a:pt x="4442" y="908"/>
                  </a:moveTo>
                  <a:cubicBezTo>
                    <a:pt x="4437" y="908"/>
                    <a:pt x="4434" y="912"/>
                    <a:pt x="4434" y="916"/>
                  </a:cubicBezTo>
                  <a:cubicBezTo>
                    <a:pt x="4434" y="920"/>
                    <a:pt x="4437" y="924"/>
                    <a:pt x="4442" y="924"/>
                  </a:cubicBezTo>
                  <a:cubicBezTo>
                    <a:pt x="4446" y="924"/>
                    <a:pt x="4450" y="920"/>
                    <a:pt x="4450" y="916"/>
                  </a:cubicBezTo>
                  <a:cubicBezTo>
                    <a:pt x="4450" y="912"/>
                    <a:pt x="4446" y="908"/>
                    <a:pt x="4442" y="908"/>
                  </a:cubicBezTo>
                  <a:moveTo>
                    <a:pt x="1177" y="907"/>
                  </a:moveTo>
                  <a:cubicBezTo>
                    <a:pt x="1171" y="907"/>
                    <a:pt x="1167" y="911"/>
                    <a:pt x="1167" y="916"/>
                  </a:cubicBezTo>
                  <a:cubicBezTo>
                    <a:pt x="1167" y="921"/>
                    <a:pt x="1171" y="925"/>
                    <a:pt x="1177" y="925"/>
                  </a:cubicBezTo>
                  <a:cubicBezTo>
                    <a:pt x="1182" y="925"/>
                    <a:pt x="1186" y="921"/>
                    <a:pt x="1186" y="916"/>
                  </a:cubicBezTo>
                  <a:cubicBezTo>
                    <a:pt x="1186" y="911"/>
                    <a:pt x="1182" y="907"/>
                    <a:pt x="1177" y="907"/>
                  </a:cubicBezTo>
                  <a:moveTo>
                    <a:pt x="4311" y="907"/>
                  </a:moveTo>
                  <a:cubicBezTo>
                    <a:pt x="4306" y="907"/>
                    <a:pt x="4302" y="911"/>
                    <a:pt x="4302" y="916"/>
                  </a:cubicBezTo>
                  <a:cubicBezTo>
                    <a:pt x="4302" y="921"/>
                    <a:pt x="4306" y="925"/>
                    <a:pt x="4311" y="925"/>
                  </a:cubicBezTo>
                  <a:cubicBezTo>
                    <a:pt x="4316" y="925"/>
                    <a:pt x="4321" y="921"/>
                    <a:pt x="4321" y="916"/>
                  </a:cubicBezTo>
                  <a:cubicBezTo>
                    <a:pt x="4321" y="911"/>
                    <a:pt x="4316" y="907"/>
                    <a:pt x="4311" y="907"/>
                  </a:cubicBezTo>
                  <a:moveTo>
                    <a:pt x="1307" y="905"/>
                  </a:moveTo>
                  <a:cubicBezTo>
                    <a:pt x="1301" y="905"/>
                    <a:pt x="1297" y="910"/>
                    <a:pt x="1297" y="916"/>
                  </a:cubicBezTo>
                  <a:cubicBezTo>
                    <a:pt x="1297" y="922"/>
                    <a:pt x="1301" y="926"/>
                    <a:pt x="1307" y="926"/>
                  </a:cubicBezTo>
                  <a:cubicBezTo>
                    <a:pt x="1313" y="926"/>
                    <a:pt x="1318" y="922"/>
                    <a:pt x="1318" y="916"/>
                  </a:cubicBezTo>
                  <a:cubicBezTo>
                    <a:pt x="1318" y="910"/>
                    <a:pt x="1313" y="905"/>
                    <a:pt x="1307" y="905"/>
                  </a:cubicBezTo>
                  <a:moveTo>
                    <a:pt x="4180" y="905"/>
                  </a:moveTo>
                  <a:cubicBezTo>
                    <a:pt x="4175" y="905"/>
                    <a:pt x="4170" y="910"/>
                    <a:pt x="4170" y="916"/>
                  </a:cubicBezTo>
                  <a:cubicBezTo>
                    <a:pt x="4170" y="922"/>
                    <a:pt x="4175" y="926"/>
                    <a:pt x="4180" y="926"/>
                  </a:cubicBezTo>
                  <a:cubicBezTo>
                    <a:pt x="4186" y="926"/>
                    <a:pt x="4191" y="922"/>
                    <a:pt x="4191" y="916"/>
                  </a:cubicBezTo>
                  <a:cubicBezTo>
                    <a:pt x="4191" y="910"/>
                    <a:pt x="4186" y="905"/>
                    <a:pt x="4180" y="905"/>
                  </a:cubicBezTo>
                  <a:moveTo>
                    <a:pt x="1438" y="904"/>
                  </a:moveTo>
                  <a:cubicBezTo>
                    <a:pt x="1431" y="904"/>
                    <a:pt x="1426" y="910"/>
                    <a:pt x="1426" y="916"/>
                  </a:cubicBezTo>
                  <a:cubicBezTo>
                    <a:pt x="1426" y="922"/>
                    <a:pt x="1431" y="928"/>
                    <a:pt x="1438" y="928"/>
                  </a:cubicBezTo>
                  <a:cubicBezTo>
                    <a:pt x="1444" y="928"/>
                    <a:pt x="1449" y="922"/>
                    <a:pt x="1449" y="916"/>
                  </a:cubicBezTo>
                  <a:cubicBezTo>
                    <a:pt x="1449" y="910"/>
                    <a:pt x="1444" y="904"/>
                    <a:pt x="1438" y="904"/>
                  </a:cubicBezTo>
                  <a:moveTo>
                    <a:pt x="4050" y="904"/>
                  </a:moveTo>
                  <a:cubicBezTo>
                    <a:pt x="4043" y="904"/>
                    <a:pt x="4038" y="909"/>
                    <a:pt x="4038" y="916"/>
                  </a:cubicBezTo>
                  <a:cubicBezTo>
                    <a:pt x="4038" y="923"/>
                    <a:pt x="4043" y="928"/>
                    <a:pt x="4050" y="928"/>
                  </a:cubicBezTo>
                  <a:cubicBezTo>
                    <a:pt x="4056" y="928"/>
                    <a:pt x="4062" y="923"/>
                    <a:pt x="4062" y="916"/>
                  </a:cubicBezTo>
                  <a:cubicBezTo>
                    <a:pt x="4062" y="909"/>
                    <a:pt x="4056" y="904"/>
                    <a:pt x="4050" y="904"/>
                  </a:cubicBezTo>
                  <a:moveTo>
                    <a:pt x="1568" y="903"/>
                  </a:moveTo>
                  <a:cubicBezTo>
                    <a:pt x="1561" y="903"/>
                    <a:pt x="1555" y="909"/>
                    <a:pt x="1555" y="916"/>
                  </a:cubicBezTo>
                  <a:cubicBezTo>
                    <a:pt x="1555" y="923"/>
                    <a:pt x="1561" y="929"/>
                    <a:pt x="1568" y="929"/>
                  </a:cubicBezTo>
                  <a:cubicBezTo>
                    <a:pt x="1576" y="929"/>
                    <a:pt x="1581" y="923"/>
                    <a:pt x="1581" y="916"/>
                  </a:cubicBezTo>
                  <a:cubicBezTo>
                    <a:pt x="1581" y="909"/>
                    <a:pt x="1576" y="903"/>
                    <a:pt x="1568" y="903"/>
                  </a:cubicBezTo>
                  <a:moveTo>
                    <a:pt x="3919" y="903"/>
                  </a:moveTo>
                  <a:cubicBezTo>
                    <a:pt x="3912" y="903"/>
                    <a:pt x="3906" y="909"/>
                    <a:pt x="3906" y="916"/>
                  </a:cubicBezTo>
                  <a:cubicBezTo>
                    <a:pt x="3906" y="923"/>
                    <a:pt x="3912" y="929"/>
                    <a:pt x="3919" y="929"/>
                  </a:cubicBezTo>
                  <a:cubicBezTo>
                    <a:pt x="3926" y="929"/>
                    <a:pt x="3932" y="923"/>
                    <a:pt x="3932" y="916"/>
                  </a:cubicBezTo>
                  <a:cubicBezTo>
                    <a:pt x="3932" y="909"/>
                    <a:pt x="3926" y="903"/>
                    <a:pt x="3919" y="903"/>
                  </a:cubicBezTo>
                  <a:moveTo>
                    <a:pt x="1699" y="902"/>
                  </a:moveTo>
                  <a:cubicBezTo>
                    <a:pt x="1691" y="902"/>
                    <a:pt x="1685" y="908"/>
                    <a:pt x="1685" y="916"/>
                  </a:cubicBezTo>
                  <a:cubicBezTo>
                    <a:pt x="1685" y="924"/>
                    <a:pt x="1691" y="930"/>
                    <a:pt x="1699" y="930"/>
                  </a:cubicBezTo>
                  <a:cubicBezTo>
                    <a:pt x="1707" y="930"/>
                    <a:pt x="1713" y="924"/>
                    <a:pt x="1713" y="916"/>
                  </a:cubicBezTo>
                  <a:cubicBezTo>
                    <a:pt x="1713" y="908"/>
                    <a:pt x="1707" y="902"/>
                    <a:pt x="1699" y="902"/>
                  </a:cubicBezTo>
                  <a:moveTo>
                    <a:pt x="3789" y="902"/>
                  </a:moveTo>
                  <a:cubicBezTo>
                    <a:pt x="3781" y="902"/>
                    <a:pt x="3775" y="908"/>
                    <a:pt x="3775" y="916"/>
                  </a:cubicBezTo>
                  <a:cubicBezTo>
                    <a:pt x="3775" y="924"/>
                    <a:pt x="3781" y="930"/>
                    <a:pt x="3789" y="930"/>
                  </a:cubicBezTo>
                  <a:cubicBezTo>
                    <a:pt x="3796" y="930"/>
                    <a:pt x="3803" y="924"/>
                    <a:pt x="3803" y="916"/>
                  </a:cubicBezTo>
                  <a:cubicBezTo>
                    <a:pt x="3803" y="908"/>
                    <a:pt x="3796" y="902"/>
                    <a:pt x="3789" y="902"/>
                  </a:cubicBezTo>
                  <a:moveTo>
                    <a:pt x="523" y="785"/>
                  </a:moveTo>
                  <a:cubicBezTo>
                    <a:pt x="523" y="785"/>
                    <a:pt x="523" y="785"/>
                    <a:pt x="523" y="785"/>
                  </a:cubicBezTo>
                  <a:cubicBezTo>
                    <a:pt x="523" y="786"/>
                    <a:pt x="523" y="786"/>
                    <a:pt x="523" y="786"/>
                  </a:cubicBezTo>
                  <a:cubicBezTo>
                    <a:pt x="524" y="786"/>
                    <a:pt x="524" y="786"/>
                    <a:pt x="524" y="785"/>
                  </a:cubicBezTo>
                  <a:cubicBezTo>
                    <a:pt x="524" y="785"/>
                    <a:pt x="524" y="785"/>
                    <a:pt x="523" y="785"/>
                  </a:cubicBezTo>
                  <a:moveTo>
                    <a:pt x="4964" y="784"/>
                  </a:moveTo>
                  <a:cubicBezTo>
                    <a:pt x="4964" y="784"/>
                    <a:pt x="4963" y="785"/>
                    <a:pt x="4963" y="785"/>
                  </a:cubicBezTo>
                  <a:cubicBezTo>
                    <a:pt x="4963" y="786"/>
                    <a:pt x="4964" y="786"/>
                    <a:pt x="4964" y="786"/>
                  </a:cubicBezTo>
                  <a:cubicBezTo>
                    <a:pt x="4965" y="786"/>
                    <a:pt x="4965" y="786"/>
                    <a:pt x="4965" y="785"/>
                  </a:cubicBezTo>
                  <a:cubicBezTo>
                    <a:pt x="4965" y="785"/>
                    <a:pt x="4965" y="784"/>
                    <a:pt x="4964" y="784"/>
                  </a:cubicBezTo>
                  <a:moveTo>
                    <a:pt x="654" y="783"/>
                  </a:moveTo>
                  <a:cubicBezTo>
                    <a:pt x="653" y="783"/>
                    <a:pt x="652" y="784"/>
                    <a:pt x="652" y="785"/>
                  </a:cubicBezTo>
                  <a:cubicBezTo>
                    <a:pt x="652" y="787"/>
                    <a:pt x="653" y="788"/>
                    <a:pt x="654" y="788"/>
                  </a:cubicBezTo>
                  <a:cubicBezTo>
                    <a:pt x="655" y="788"/>
                    <a:pt x="656" y="787"/>
                    <a:pt x="656" y="785"/>
                  </a:cubicBezTo>
                  <a:cubicBezTo>
                    <a:pt x="656" y="784"/>
                    <a:pt x="655" y="783"/>
                    <a:pt x="654" y="783"/>
                  </a:cubicBezTo>
                  <a:moveTo>
                    <a:pt x="4834" y="783"/>
                  </a:moveTo>
                  <a:cubicBezTo>
                    <a:pt x="4832" y="783"/>
                    <a:pt x="4831" y="784"/>
                    <a:pt x="4831" y="785"/>
                  </a:cubicBezTo>
                  <a:cubicBezTo>
                    <a:pt x="4831" y="787"/>
                    <a:pt x="4832" y="788"/>
                    <a:pt x="4834" y="788"/>
                  </a:cubicBezTo>
                  <a:cubicBezTo>
                    <a:pt x="4835" y="788"/>
                    <a:pt x="4836" y="787"/>
                    <a:pt x="4836" y="785"/>
                  </a:cubicBezTo>
                  <a:cubicBezTo>
                    <a:pt x="4836" y="784"/>
                    <a:pt x="4835" y="783"/>
                    <a:pt x="4834" y="783"/>
                  </a:cubicBezTo>
                  <a:moveTo>
                    <a:pt x="785" y="782"/>
                  </a:moveTo>
                  <a:cubicBezTo>
                    <a:pt x="783" y="782"/>
                    <a:pt x="781" y="783"/>
                    <a:pt x="781" y="785"/>
                  </a:cubicBezTo>
                  <a:cubicBezTo>
                    <a:pt x="781" y="787"/>
                    <a:pt x="783" y="789"/>
                    <a:pt x="785" y="789"/>
                  </a:cubicBezTo>
                  <a:cubicBezTo>
                    <a:pt x="787" y="789"/>
                    <a:pt x="788" y="787"/>
                    <a:pt x="788" y="785"/>
                  </a:cubicBezTo>
                  <a:cubicBezTo>
                    <a:pt x="788" y="783"/>
                    <a:pt x="787" y="782"/>
                    <a:pt x="785" y="782"/>
                  </a:cubicBezTo>
                  <a:moveTo>
                    <a:pt x="4703" y="781"/>
                  </a:moveTo>
                  <a:cubicBezTo>
                    <a:pt x="4701" y="781"/>
                    <a:pt x="4699" y="783"/>
                    <a:pt x="4699" y="785"/>
                  </a:cubicBezTo>
                  <a:cubicBezTo>
                    <a:pt x="4699" y="788"/>
                    <a:pt x="4701" y="789"/>
                    <a:pt x="4703" y="789"/>
                  </a:cubicBezTo>
                  <a:cubicBezTo>
                    <a:pt x="4705" y="789"/>
                    <a:pt x="4707" y="788"/>
                    <a:pt x="4707" y="785"/>
                  </a:cubicBezTo>
                  <a:cubicBezTo>
                    <a:pt x="4707" y="783"/>
                    <a:pt x="4705" y="781"/>
                    <a:pt x="4703" y="781"/>
                  </a:cubicBezTo>
                  <a:moveTo>
                    <a:pt x="915" y="780"/>
                  </a:moveTo>
                  <a:cubicBezTo>
                    <a:pt x="913" y="780"/>
                    <a:pt x="910" y="783"/>
                    <a:pt x="910" y="785"/>
                  </a:cubicBezTo>
                  <a:cubicBezTo>
                    <a:pt x="910" y="788"/>
                    <a:pt x="913" y="790"/>
                    <a:pt x="915" y="790"/>
                  </a:cubicBezTo>
                  <a:cubicBezTo>
                    <a:pt x="918" y="790"/>
                    <a:pt x="920" y="788"/>
                    <a:pt x="920" y="785"/>
                  </a:cubicBezTo>
                  <a:cubicBezTo>
                    <a:pt x="920" y="783"/>
                    <a:pt x="918" y="780"/>
                    <a:pt x="915" y="780"/>
                  </a:cubicBezTo>
                  <a:moveTo>
                    <a:pt x="4572" y="780"/>
                  </a:moveTo>
                  <a:cubicBezTo>
                    <a:pt x="4569" y="780"/>
                    <a:pt x="4567" y="782"/>
                    <a:pt x="4567" y="785"/>
                  </a:cubicBezTo>
                  <a:cubicBezTo>
                    <a:pt x="4567" y="788"/>
                    <a:pt x="4569" y="791"/>
                    <a:pt x="4572" y="791"/>
                  </a:cubicBezTo>
                  <a:cubicBezTo>
                    <a:pt x="4575" y="791"/>
                    <a:pt x="4578" y="788"/>
                    <a:pt x="4578" y="785"/>
                  </a:cubicBezTo>
                  <a:cubicBezTo>
                    <a:pt x="4578" y="782"/>
                    <a:pt x="4575" y="780"/>
                    <a:pt x="4572" y="780"/>
                  </a:cubicBezTo>
                  <a:moveTo>
                    <a:pt x="1046" y="779"/>
                  </a:moveTo>
                  <a:cubicBezTo>
                    <a:pt x="1042" y="779"/>
                    <a:pt x="1039" y="782"/>
                    <a:pt x="1039" y="785"/>
                  </a:cubicBezTo>
                  <a:cubicBezTo>
                    <a:pt x="1039" y="789"/>
                    <a:pt x="1042" y="792"/>
                    <a:pt x="1046" y="792"/>
                  </a:cubicBezTo>
                  <a:cubicBezTo>
                    <a:pt x="1050" y="792"/>
                    <a:pt x="1052" y="789"/>
                    <a:pt x="1052" y="785"/>
                  </a:cubicBezTo>
                  <a:cubicBezTo>
                    <a:pt x="1052" y="782"/>
                    <a:pt x="1050" y="779"/>
                    <a:pt x="1046" y="779"/>
                  </a:cubicBezTo>
                  <a:moveTo>
                    <a:pt x="4442" y="779"/>
                  </a:moveTo>
                  <a:cubicBezTo>
                    <a:pt x="4438" y="779"/>
                    <a:pt x="4435" y="782"/>
                    <a:pt x="4435" y="785"/>
                  </a:cubicBezTo>
                  <a:cubicBezTo>
                    <a:pt x="4435" y="789"/>
                    <a:pt x="4438" y="792"/>
                    <a:pt x="4442" y="792"/>
                  </a:cubicBezTo>
                  <a:cubicBezTo>
                    <a:pt x="4445" y="792"/>
                    <a:pt x="4448" y="789"/>
                    <a:pt x="4448" y="785"/>
                  </a:cubicBezTo>
                  <a:cubicBezTo>
                    <a:pt x="4448" y="782"/>
                    <a:pt x="4445" y="779"/>
                    <a:pt x="4442" y="779"/>
                  </a:cubicBezTo>
                  <a:moveTo>
                    <a:pt x="1177" y="778"/>
                  </a:moveTo>
                  <a:cubicBezTo>
                    <a:pt x="1172" y="778"/>
                    <a:pt x="1169" y="781"/>
                    <a:pt x="1169" y="785"/>
                  </a:cubicBezTo>
                  <a:cubicBezTo>
                    <a:pt x="1169" y="790"/>
                    <a:pt x="1172" y="793"/>
                    <a:pt x="1177" y="793"/>
                  </a:cubicBezTo>
                  <a:cubicBezTo>
                    <a:pt x="1181" y="793"/>
                    <a:pt x="1184" y="790"/>
                    <a:pt x="1184" y="785"/>
                  </a:cubicBezTo>
                  <a:cubicBezTo>
                    <a:pt x="1184" y="781"/>
                    <a:pt x="1181" y="778"/>
                    <a:pt x="1177" y="778"/>
                  </a:cubicBezTo>
                  <a:moveTo>
                    <a:pt x="4311" y="777"/>
                  </a:moveTo>
                  <a:cubicBezTo>
                    <a:pt x="4307" y="777"/>
                    <a:pt x="4303" y="781"/>
                    <a:pt x="4303" y="785"/>
                  </a:cubicBezTo>
                  <a:cubicBezTo>
                    <a:pt x="4303" y="790"/>
                    <a:pt x="4307" y="793"/>
                    <a:pt x="4311" y="793"/>
                  </a:cubicBezTo>
                  <a:cubicBezTo>
                    <a:pt x="4315" y="793"/>
                    <a:pt x="4319" y="790"/>
                    <a:pt x="4319" y="785"/>
                  </a:cubicBezTo>
                  <a:cubicBezTo>
                    <a:pt x="4319" y="781"/>
                    <a:pt x="4315" y="777"/>
                    <a:pt x="4311" y="777"/>
                  </a:cubicBezTo>
                  <a:moveTo>
                    <a:pt x="1307" y="776"/>
                  </a:moveTo>
                  <a:cubicBezTo>
                    <a:pt x="1302" y="776"/>
                    <a:pt x="1298" y="780"/>
                    <a:pt x="1298" y="785"/>
                  </a:cubicBezTo>
                  <a:cubicBezTo>
                    <a:pt x="1298" y="790"/>
                    <a:pt x="1302" y="794"/>
                    <a:pt x="1307" y="794"/>
                  </a:cubicBezTo>
                  <a:cubicBezTo>
                    <a:pt x="1312" y="794"/>
                    <a:pt x="1316" y="790"/>
                    <a:pt x="1316" y="785"/>
                  </a:cubicBezTo>
                  <a:cubicBezTo>
                    <a:pt x="1316" y="780"/>
                    <a:pt x="1312" y="776"/>
                    <a:pt x="1307" y="776"/>
                  </a:cubicBezTo>
                  <a:moveTo>
                    <a:pt x="4180" y="776"/>
                  </a:moveTo>
                  <a:cubicBezTo>
                    <a:pt x="4175" y="776"/>
                    <a:pt x="4171" y="780"/>
                    <a:pt x="4171" y="785"/>
                  </a:cubicBezTo>
                  <a:cubicBezTo>
                    <a:pt x="4171" y="790"/>
                    <a:pt x="4175" y="794"/>
                    <a:pt x="4180" y="794"/>
                  </a:cubicBezTo>
                  <a:cubicBezTo>
                    <a:pt x="4185" y="794"/>
                    <a:pt x="4190" y="790"/>
                    <a:pt x="4190" y="785"/>
                  </a:cubicBezTo>
                  <a:cubicBezTo>
                    <a:pt x="4190" y="780"/>
                    <a:pt x="4185" y="776"/>
                    <a:pt x="4180" y="776"/>
                  </a:cubicBezTo>
                  <a:moveTo>
                    <a:pt x="1438" y="775"/>
                  </a:moveTo>
                  <a:cubicBezTo>
                    <a:pt x="1432" y="775"/>
                    <a:pt x="1428" y="780"/>
                    <a:pt x="1428" y="785"/>
                  </a:cubicBezTo>
                  <a:cubicBezTo>
                    <a:pt x="1428" y="791"/>
                    <a:pt x="1432" y="795"/>
                    <a:pt x="1438" y="795"/>
                  </a:cubicBezTo>
                  <a:cubicBezTo>
                    <a:pt x="1443" y="795"/>
                    <a:pt x="1448" y="791"/>
                    <a:pt x="1448" y="785"/>
                  </a:cubicBezTo>
                  <a:cubicBezTo>
                    <a:pt x="1448" y="780"/>
                    <a:pt x="1443" y="775"/>
                    <a:pt x="1438" y="775"/>
                  </a:cubicBezTo>
                  <a:moveTo>
                    <a:pt x="4050" y="775"/>
                  </a:moveTo>
                  <a:cubicBezTo>
                    <a:pt x="4044" y="775"/>
                    <a:pt x="4040" y="780"/>
                    <a:pt x="4040" y="785"/>
                  </a:cubicBezTo>
                  <a:cubicBezTo>
                    <a:pt x="4040" y="791"/>
                    <a:pt x="4044" y="795"/>
                    <a:pt x="4050" y="795"/>
                  </a:cubicBezTo>
                  <a:cubicBezTo>
                    <a:pt x="4055" y="795"/>
                    <a:pt x="4060" y="791"/>
                    <a:pt x="4060" y="785"/>
                  </a:cubicBezTo>
                  <a:cubicBezTo>
                    <a:pt x="4060" y="780"/>
                    <a:pt x="4055" y="775"/>
                    <a:pt x="4050" y="775"/>
                  </a:cubicBezTo>
                  <a:moveTo>
                    <a:pt x="1568" y="774"/>
                  </a:moveTo>
                  <a:cubicBezTo>
                    <a:pt x="1562" y="774"/>
                    <a:pt x="1557" y="779"/>
                    <a:pt x="1557" y="785"/>
                  </a:cubicBezTo>
                  <a:cubicBezTo>
                    <a:pt x="1557" y="792"/>
                    <a:pt x="1562" y="797"/>
                    <a:pt x="1568" y="797"/>
                  </a:cubicBezTo>
                  <a:cubicBezTo>
                    <a:pt x="1575" y="797"/>
                    <a:pt x="1580" y="792"/>
                    <a:pt x="1580" y="785"/>
                  </a:cubicBezTo>
                  <a:cubicBezTo>
                    <a:pt x="1580" y="779"/>
                    <a:pt x="1575" y="774"/>
                    <a:pt x="1568" y="774"/>
                  </a:cubicBezTo>
                  <a:moveTo>
                    <a:pt x="3919" y="774"/>
                  </a:moveTo>
                  <a:cubicBezTo>
                    <a:pt x="3913" y="774"/>
                    <a:pt x="3908" y="779"/>
                    <a:pt x="3908" y="785"/>
                  </a:cubicBezTo>
                  <a:cubicBezTo>
                    <a:pt x="3908" y="792"/>
                    <a:pt x="3913" y="797"/>
                    <a:pt x="3919" y="797"/>
                  </a:cubicBezTo>
                  <a:cubicBezTo>
                    <a:pt x="3925" y="797"/>
                    <a:pt x="3930" y="792"/>
                    <a:pt x="3930" y="785"/>
                  </a:cubicBezTo>
                  <a:cubicBezTo>
                    <a:pt x="3930" y="779"/>
                    <a:pt x="3925" y="774"/>
                    <a:pt x="3919" y="774"/>
                  </a:cubicBezTo>
                  <a:moveTo>
                    <a:pt x="1699" y="773"/>
                  </a:moveTo>
                  <a:cubicBezTo>
                    <a:pt x="1692" y="773"/>
                    <a:pt x="1687" y="779"/>
                    <a:pt x="1687" y="785"/>
                  </a:cubicBezTo>
                  <a:cubicBezTo>
                    <a:pt x="1687" y="792"/>
                    <a:pt x="1692" y="798"/>
                    <a:pt x="1699" y="798"/>
                  </a:cubicBezTo>
                  <a:cubicBezTo>
                    <a:pt x="1706" y="798"/>
                    <a:pt x="1711" y="792"/>
                    <a:pt x="1711" y="785"/>
                  </a:cubicBezTo>
                  <a:cubicBezTo>
                    <a:pt x="1711" y="779"/>
                    <a:pt x="1706" y="773"/>
                    <a:pt x="1699" y="773"/>
                  </a:cubicBezTo>
                  <a:moveTo>
                    <a:pt x="3789" y="773"/>
                  </a:moveTo>
                  <a:cubicBezTo>
                    <a:pt x="3782" y="773"/>
                    <a:pt x="3776" y="779"/>
                    <a:pt x="3776" y="785"/>
                  </a:cubicBezTo>
                  <a:cubicBezTo>
                    <a:pt x="3776" y="792"/>
                    <a:pt x="3782" y="798"/>
                    <a:pt x="3789" y="798"/>
                  </a:cubicBezTo>
                  <a:cubicBezTo>
                    <a:pt x="3795" y="798"/>
                    <a:pt x="3801" y="792"/>
                    <a:pt x="3801" y="785"/>
                  </a:cubicBezTo>
                  <a:cubicBezTo>
                    <a:pt x="3801" y="779"/>
                    <a:pt x="3795" y="773"/>
                    <a:pt x="3789" y="773"/>
                  </a:cubicBezTo>
                  <a:moveTo>
                    <a:pt x="654" y="654"/>
                  </a:moveTo>
                  <a:cubicBezTo>
                    <a:pt x="653" y="654"/>
                    <a:pt x="653" y="654"/>
                    <a:pt x="653" y="655"/>
                  </a:cubicBezTo>
                  <a:cubicBezTo>
                    <a:pt x="653" y="655"/>
                    <a:pt x="653" y="656"/>
                    <a:pt x="654" y="656"/>
                  </a:cubicBezTo>
                  <a:cubicBezTo>
                    <a:pt x="655" y="656"/>
                    <a:pt x="655" y="655"/>
                    <a:pt x="655" y="655"/>
                  </a:cubicBezTo>
                  <a:cubicBezTo>
                    <a:pt x="655" y="654"/>
                    <a:pt x="655" y="654"/>
                    <a:pt x="654" y="654"/>
                  </a:cubicBezTo>
                  <a:moveTo>
                    <a:pt x="4834" y="654"/>
                  </a:moveTo>
                  <a:cubicBezTo>
                    <a:pt x="4833" y="654"/>
                    <a:pt x="4832" y="654"/>
                    <a:pt x="4832" y="655"/>
                  </a:cubicBezTo>
                  <a:cubicBezTo>
                    <a:pt x="4832" y="655"/>
                    <a:pt x="4833" y="656"/>
                    <a:pt x="4834" y="656"/>
                  </a:cubicBezTo>
                  <a:cubicBezTo>
                    <a:pt x="4834" y="656"/>
                    <a:pt x="4835" y="655"/>
                    <a:pt x="4835" y="655"/>
                  </a:cubicBezTo>
                  <a:cubicBezTo>
                    <a:pt x="4835" y="654"/>
                    <a:pt x="4834" y="654"/>
                    <a:pt x="4834" y="654"/>
                  </a:cubicBezTo>
                  <a:moveTo>
                    <a:pt x="785" y="653"/>
                  </a:moveTo>
                  <a:cubicBezTo>
                    <a:pt x="784" y="653"/>
                    <a:pt x="783" y="654"/>
                    <a:pt x="783" y="655"/>
                  </a:cubicBezTo>
                  <a:cubicBezTo>
                    <a:pt x="783" y="656"/>
                    <a:pt x="784" y="657"/>
                    <a:pt x="785" y="657"/>
                  </a:cubicBezTo>
                  <a:cubicBezTo>
                    <a:pt x="786" y="657"/>
                    <a:pt x="787" y="656"/>
                    <a:pt x="787" y="655"/>
                  </a:cubicBezTo>
                  <a:cubicBezTo>
                    <a:pt x="787" y="654"/>
                    <a:pt x="786" y="653"/>
                    <a:pt x="785" y="653"/>
                  </a:cubicBezTo>
                  <a:moveTo>
                    <a:pt x="4703" y="652"/>
                  </a:moveTo>
                  <a:cubicBezTo>
                    <a:pt x="4702" y="652"/>
                    <a:pt x="4700" y="653"/>
                    <a:pt x="4700" y="655"/>
                  </a:cubicBezTo>
                  <a:cubicBezTo>
                    <a:pt x="4700" y="656"/>
                    <a:pt x="4702" y="657"/>
                    <a:pt x="4703" y="657"/>
                  </a:cubicBezTo>
                  <a:cubicBezTo>
                    <a:pt x="4704" y="657"/>
                    <a:pt x="4705" y="656"/>
                    <a:pt x="4705" y="655"/>
                  </a:cubicBezTo>
                  <a:cubicBezTo>
                    <a:pt x="4705" y="653"/>
                    <a:pt x="4704" y="652"/>
                    <a:pt x="4703" y="652"/>
                  </a:cubicBezTo>
                  <a:moveTo>
                    <a:pt x="915" y="651"/>
                  </a:moveTo>
                  <a:cubicBezTo>
                    <a:pt x="913" y="651"/>
                    <a:pt x="912" y="653"/>
                    <a:pt x="912" y="655"/>
                  </a:cubicBezTo>
                  <a:cubicBezTo>
                    <a:pt x="912" y="657"/>
                    <a:pt x="913" y="658"/>
                    <a:pt x="915" y="658"/>
                  </a:cubicBezTo>
                  <a:cubicBezTo>
                    <a:pt x="917" y="658"/>
                    <a:pt x="919" y="657"/>
                    <a:pt x="919" y="655"/>
                  </a:cubicBezTo>
                  <a:cubicBezTo>
                    <a:pt x="919" y="653"/>
                    <a:pt x="917" y="651"/>
                    <a:pt x="915" y="651"/>
                  </a:cubicBezTo>
                  <a:moveTo>
                    <a:pt x="4572" y="651"/>
                  </a:moveTo>
                  <a:cubicBezTo>
                    <a:pt x="4570" y="651"/>
                    <a:pt x="4569" y="653"/>
                    <a:pt x="4569" y="655"/>
                  </a:cubicBezTo>
                  <a:cubicBezTo>
                    <a:pt x="4569" y="657"/>
                    <a:pt x="4570" y="658"/>
                    <a:pt x="4572" y="658"/>
                  </a:cubicBezTo>
                  <a:cubicBezTo>
                    <a:pt x="4574" y="658"/>
                    <a:pt x="4576" y="657"/>
                    <a:pt x="4576" y="655"/>
                  </a:cubicBezTo>
                  <a:cubicBezTo>
                    <a:pt x="4576" y="653"/>
                    <a:pt x="4574" y="651"/>
                    <a:pt x="4572" y="651"/>
                  </a:cubicBezTo>
                  <a:moveTo>
                    <a:pt x="1046" y="650"/>
                  </a:moveTo>
                  <a:cubicBezTo>
                    <a:pt x="1043" y="650"/>
                    <a:pt x="1041" y="652"/>
                    <a:pt x="1041" y="655"/>
                  </a:cubicBezTo>
                  <a:cubicBezTo>
                    <a:pt x="1041" y="658"/>
                    <a:pt x="1043" y="660"/>
                    <a:pt x="1046" y="660"/>
                  </a:cubicBezTo>
                  <a:cubicBezTo>
                    <a:pt x="1049" y="660"/>
                    <a:pt x="1051" y="658"/>
                    <a:pt x="1051" y="655"/>
                  </a:cubicBezTo>
                  <a:cubicBezTo>
                    <a:pt x="1051" y="652"/>
                    <a:pt x="1049" y="650"/>
                    <a:pt x="1046" y="650"/>
                  </a:cubicBezTo>
                  <a:moveTo>
                    <a:pt x="4442" y="650"/>
                  </a:moveTo>
                  <a:cubicBezTo>
                    <a:pt x="4439" y="650"/>
                    <a:pt x="4437" y="652"/>
                    <a:pt x="4437" y="655"/>
                  </a:cubicBezTo>
                  <a:cubicBezTo>
                    <a:pt x="4437" y="658"/>
                    <a:pt x="4439" y="660"/>
                    <a:pt x="4442" y="660"/>
                  </a:cubicBezTo>
                  <a:cubicBezTo>
                    <a:pt x="4445" y="660"/>
                    <a:pt x="4447" y="658"/>
                    <a:pt x="4447" y="655"/>
                  </a:cubicBezTo>
                  <a:cubicBezTo>
                    <a:pt x="4447" y="652"/>
                    <a:pt x="4445" y="650"/>
                    <a:pt x="4442" y="650"/>
                  </a:cubicBezTo>
                  <a:moveTo>
                    <a:pt x="1177" y="649"/>
                  </a:moveTo>
                  <a:cubicBezTo>
                    <a:pt x="1173" y="649"/>
                    <a:pt x="1170" y="651"/>
                    <a:pt x="1170" y="655"/>
                  </a:cubicBezTo>
                  <a:cubicBezTo>
                    <a:pt x="1170" y="658"/>
                    <a:pt x="1173" y="661"/>
                    <a:pt x="1177" y="661"/>
                  </a:cubicBezTo>
                  <a:cubicBezTo>
                    <a:pt x="1180" y="661"/>
                    <a:pt x="1183" y="658"/>
                    <a:pt x="1183" y="655"/>
                  </a:cubicBezTo>
                  <a:cubicBezTo>
                    <a:pt x="1183" y="651"/>
                    <a:pt x="1180" y="649"/>
                    <a:pt x="1177" y="649"/>
                  </a:cubicBezTo>
                  <a:moveTo>
                    <a:pt x="4311" y="649"/>
                  </a:moveTo>
                  <a:cubicBezTo>
                    <a:pt x="4308" y="649"/>
                    <a:pt x="4305" y="651"/>
                    <a:pt x="4305" y="655"/>
                  </a:cubicBezTo>
                  <a:cubicBezTo>
                    <a:pt x="4305" y="658"/>
                    <a:pt x="4308" y="661"/>
                    <a:pt x="4311" y="661"/>
                  </a:cubicBezTo>
                  <a:cubicBezTo>
                    <a:pt x="4314" y="661"/>
                    <a:pt x="4317" y="658"/>
                    <a:pt x="4317" y="655"/>
                  </a:cubicBezTo>
                  <a:cubicBezTo>
                    <a:pt x="4317" y="651"/>
                    <a:pt x="4314" y="649"/>
                    <a:pt x="4311" y="649"/>
                  </a:cubicBezTo>
                  <a:moveTo>
                    <a:pt x="1307" y="647"/>
                  </a:moveTo>
                  <a:cubicBezTo>
                    <a:pt x="1303" y="647"/>
                    <a:pt x="1300" y="651"/>
                    <a:pt x="1300" y="655"/>
                  </a:cubicBezTo>
                  <a:cubicBezTo>
                    <a:pt x="1300" y="659"/>
                    <a:pt x="1303" y="662"/>
                    <a:pt x="1307" y="662"/>
                  </a:cubicBezTo>
                  <a:cubicBezTo>
                    <a:pt x="1311" y="662"/>
                    <a:pt x="1314" y="659"/>
                    <a:pt x="1314" y="655"/>
                  </a:cubicBezTo>
                  <a:cubicBezTo>
                    <a:pt x="1314" y="651"/>
                    <a:pt x="1311" y="647"/>
                    <a:pt x="1307" y="647"/>
                  </a:cubicBezTo>
                  <a:moveTo>
                    <a:pt x="4180" y="647"/>
                  </a:moveTo>
                  <a:cubicBezTo>
                    <a:pt x="4176" y="647"/>
                    <a:pt x="4173" y="651"/>
                    <a:pt x="4173" y="655"/>
                  </a:cubicBezTo>
                  <a:cubicBezTo>
                    <a:pt x="4173" y="659"/>
                    <a:pt x="4176" y="662"/>
                    <a:pt x="4180" y="662"/>
                  </a:cubicBezTo>
                  <a:cubicBezTo>
                    <a:pt x="4185" y="662"/>
                    <a:pt x="4188" y="659"/>
                    <a:pt x="4188" y="655"/>
                  </a:cubicBezTo>
                  <a:cubicBezTo>
                    <a:pt x="4188" y="651"/>
                    <a:pt x="4185" y="647"/>
                    <a:pt x="4180" y="647"/>
                  </a:cubicBezTo>
                  <a:moveTo>
                    <a:pt x="1438" y="646"/>
                  </a:moveTo>
                  <a:cubicBezTo>
                    <a:pt x="1433" y="646"/>
                    <a:pt x="1429" y="650"/>
                    <a:pt x="1429" y="655"/>
                  </a:cubicBezTo>
                  <a:cubicBezTo>
                    <a:pt x="1429" y="659"/>
                    <a:pt x="1433" y="663"/>
                    <a:pt x="1438" y="663"/>
                  </a:cubicBezTo>
                  <a:cubicBezTo>
                    <a:pt x="1442" y="663"/>
                    <a:pt x="1446" y="659"/>
                    <a:pt x="1446" y="655"/>
                  </a:cubicBezTo>
                  <a:cubicBezTo>
                    <a:pt x="1446" y="650"/>
                    <a:pt x="1442" y="646"/>
                    <a:pt x="1438" y="646"/>
                  </a:cubicBezTo>
                  <a:moveTo>
                    <a:pt x="4050" y="646"/>
                  </a:moveTo>
                  <a:cubicBezTo>
                    <a:pt x="4045" y="646"/>
                    <a:pt x="4041" y="650"/>
                    <a:pt x="4041" y="655"/>
                  </a:cubicBezTo>
                  <a:cubicBezTo>
                    <a:pt x="4041" y="660"/>
                    <a:pt x="4045" y="663"/>
                    <a:pt x="4050" y="663"/>
                  </a:cubicBezTo>
                  <a:cubicBezTo>
                    <a:pt x="4055" y="663"/>
                    <a:pt x="4059" y="660"/>
                    <a:pt x="4059" y="655"/>
                  </a:cubicBezTo>
                  <a:cubicBezTo>
                    <a:pt x="4059" y="650"/>
                    <a:pt x="4055" y="646"/>
                    <a:pt x="4050" y="646"/>
                  </a:cubicBezTo>
                  <a:moveTo>
                    <a:pt x="1568" y="645"/>
                  </a:moveTo>
                  <a:cubicBezTo>
                    <a:pt x="1563" y="645"/>
                    <a:pt x="1559" y="650"/>
                    <a:pt x="1559" y="655"/>
                  </a:cubicBezTo>
                  <a:cubicBezTo>
                    <a:pt x="1559" y="660"/>
                    <a:pt x="1563" y="664"/>
                    <a:pt x="1568" y="664"/>
                  </a:cubicBezTo>
                  <a:cubicBezTo>
                    <a:pt x="1574" y="664"/>
                    <a:pt x="1578" y="660"/>
                    <a:pt x="1578" y="655"/>
                  </a:cubicBezTo>
                  <a:cubicBezTo>
                    <a:pt x="1578" y="650"/>
                    <a:pt x="1574" y="645"/>
                    <a:pt x="1568" y="645"/>
                  </a:cubicBezTo>
                  <a:moveTo>
                    <a:pt x="3919" y="645"/>
                  </a:moveTo>
                  <a:cubicBezTo>
                    <a:pt x="3914" y="645"/>
                    <a:pt x="3910" y="650"/>
                    <a:pt x="3910" y="655"/>
                  </a:cubicBezTo>
                  <a:cubicBezTo>
                    <a:pt x="3910" y="660"/>
                    <a:pt x="3914" y="664"/>
                    <a:pt x="3919" y="664"/>
                  </a:cubicBezTo>
                  <a:cubicBezTo>
                    <a:pt x="3924" y="664"/>
                    <a:pt x="3929" y="660"/>
                    <a:pt x="3929" y="655"/>
                  </a:cubicBezTo>
                  <a:cubicBezTo>
                    <a:pt x="3929" y="650"/>
                    <a:pt x="3924" y="645"/>
                    <a:pt x="3919" y="645"/>
                  </a:cubicBezTo>
                  <a:moveTo>
                    <a:pt x="1699" y="644"/>
                  </a:moveTo>
                  <a:cubicBezTo>
                    <a:pt x="1693" y="644"/>
                    <a:pt x="1688" y="649"/>
                    <a:pt x="1688" y="655"/>
                  </a:cubicBezTo>
                  <a:cubicBezTo>
                    <a:pt x="1688" y="661"/>
                    <a:pt x="1693" y="665"/>
                    <a:pt x="1699" y="665"/>
                  </a:cubicBezTo>
                  <a:cubicBezTo>
                    <a:pt x="1705" y="665"/>
                    <a:pt x="1709" y="661"/>
                    <a:pt x="1709" y="655"/>
                  </a:cubicBezTo>
                  <a:cubicBezTo>
                    <a:pt x="1709" y="649"/>
                    <a:pt x="1705" y="644"/>
                    <a:pt x="1699" y="644"/>
                  </a:cubicBezTo>
                  <a:moveTo>
                    <a:pt x="3789" y="644"/>
                  </a:moveTo>
                  <a:cubicBezTo>
                    <a:pt x="3783" y="644"/>
                    <a:pt x="3778" y="649"/>
                    <a:pt x="3778" y="655"/>
                  </a:cubicBezTo>
                  <a:cubicBezTo>
                    <a:pt x="3778" y="661"/>
                    <a:pt x="3783" y="665"/>
                    <a:pt x="3789" y="665"/>
                  </a:cubicBezTo>
                  <a:cubicBezTo>
                    <a:pt x="3794" y="665"/>
                    <a:pt x="3799" y="661"/>
                    <a:pt x="3799" y="655"/>
                  </a:cubicBezTo>
                  <a:cubicBezTo>
                    <a:pt x="3799" y="649"/>
                    <a:pt x="3794" y="644"/>
                    <a:pt x="3789" y="644"/>
                  </a:cubicBezTo>
                  <a:moveTo>
                    <a:pt x="785" y="523"/>
                  </a:moveTo>
                  <a:cubicBezTo>
                    <a:pt x="784" y="523"/>
                    <a:pt x="784" y="524"/>
                    <a:pt x="784" y="524"/>
                  </a:cubicBezTo>
                  <a:cubicBezTo>
                    <a:pt x="784" y="525"/>
                    <a:pt x="784" y="525"/>
                    <a:pt x="785" y="525"/>
                  </a:cubicBezTo>
                  <a:cubicBezTo>
                    <a:pt x="785" y="525"/>
                    <a:pt x="785" y="525"/>
                    <a:pt x="785" y="524"/>
                  </a:cubicBezTo>
                  <a:cubicBezTo>
                    <a:pt x="785" y="524"/>
                    <a:pt x="785" y="523"/>
                    <a:pt x="785" y="523"/>
                  </a:cubicBezTo>
                  <a:moveTo>
                    <a:pt x="4703" y="523"/>
                  </a:moveTo>
                  <a:cubicBezTo>
                    <a:pt x="4702" y="523"/>
                    <a:pt x="4702" y="524"/>
                    <a:pt x="4702" y="524"/>
                  </a:cubicBezTo>
                  <a:cubicBezTo>
                    <a:pt x="4702" y="525"/>
                    <a:pt x="4702" y="525"/>
                    <a:pt x="4703" y="525"/>
                  </a:cubicBezTo>
                  <a:cubicBezTo>
                    <a:pt x="4704" y="525"/>
                    <a:pt x="4704" y="525"/>
                    <a:pt x="4704" y="524"/>
                  </a:cubicBezTo>
                  <a:cubicBezTo>
                    <a:pt x="4704" y="524"/>
                    <a:pt x="4704" y="523"/>
                    <a:pt x="4703" y="523"/>
                  </a:cubicBezTo>
                  <a:moveTo>
                    <a:pt x="915" y="522"/>
                  </a:moveTo>
                  <a:cubicBezTo>
                    <a:pt x="914" y="522"/>
                    <a:pt x="913" y="523"/>
                    <a:pt x="913" y="524"/>
                  </a:cubicBezTo>
                  <a:cubicBezTo>
                    <a:pt x="913" y="525"/>
                    <a:pt x="914" y="526"/>
                    <a:pt x="915" y="526"/>
                  </a:cubicBezTo>
                  <a:cubicBezTo>
                    <a:pt x="917" y="526"/>
                    <a:pt x="917" y="525"/>
                    <a:pt x="917" y="524"/>
                  </a:cubicBezTo>
                  <a:cubicBezTo>
                    <a:pt x="917" y="523"/>
                    <a:pt x="917" y="522"/>
                    <a:pt x="915" y="522"/>
                  </a:cubicBezTo>
                  <a:moveTo>
                    <a:pt x="4572" y="522"/>
                  </a:moveTo>
                  <a:cubicBezTo>
                    <a:pt x="4571" y="522"/>
                    <a:pt x="4570" y="523"/>
                    <a:pt x="4570" y="524"/>
                  </a:cubicBezTo>
                  <a:cubicBezTo>
                    <a:pt x="4570" y="525"/>
                    <a:pt x="4571" y="526"/>
                    <a:pt x="4572" y="526"/>
                  </a:cubicBezTo>
                  <a:cubicBezTo>
                    <a:pt x="4574" y="526"/>
                    <a:pt x="4574" y="525"/>
                    <a:pt x="4574" y="524"/>
                  </a:cubicBezTo>
                  <a:cubicBezTo>
                    <a:pt x="4574" y="523"/>
                    <a:pt x="4574" y="522"/>
                    <a:pt x="4572" y="522"/>
                  </a:cubicBezTo>
                  <a:moveTo>
                    <a:pt x="1046" y="521"/>
                  </a:moveTo>
                  <a:cubicBezTo>
                    <a:pt x="1044" y="521"/>
                    <a:pt x="1043" y="522"/>
                    <a:pt x="1043" y="524"/>
                  </a:cubicBezTo>
                  <a:cubicBezTo>
                    <a:pt x="1043" y="526"/>
                    <a:pt x="1044" y="527"/>
                    <a:pt x="1046" y="527"/>
                  </a:cubicBezTo>
                  <a:cubicBezTo>
                    <a:pt x="1048" y="527"/>
                    <a:pt x="1049" y="526"/>
                    <a:pt x="1049" y="524"/>
                  </a:cubicBezTo>
                  <a:cubicBezTo>
                    <a:pt x="1049" y="522"/>
                    <a:pt x="1048" y="521"/>
                    <a:pt x="1046" y="521"/>
                  </a:cubicBezTo>
                  <a:moveTo>
                    <a:pt x="4442" y="521"/>
                  </a:moveTo>
                  <a:cubicBezTo>
                    <a:pt x="4440" y="521"/>
                    <a:pt x="4438" y="522"/>
                    <a:pt x="4438" y="524"/>
                  </a:cubicBezTo>
                  <a:cubicBezTo>
                    <a:pt x="4438" y="526"/>
                    <a:pt x="4440" y="528"/>
                    <a:pt x="4442" y="528"/>
                  </a:cubicBezTo>
                  <a:cubicBezTo>
                    <a:pt x="4444" y="528"/>
                    <a:pt x="4445" y="526"/>
                    <a:pt x="4445" y="524"/>
                  </a:cubicBezTo>
                  <a:cubicBezTo>
                    <a:pt x="4445" y="522"/>
                    <a:pt x="4444" y="521"/>
                    <a:pt x="4442" y="521"/>
                  </a:cubicBezTo>
                  <a:moveTo>
                    <a:pt x="1177" y="519"/>
                  </a:moveTo>
                  <a:cubicBezTo>
                    <a:pt x="1174" y="519"/>
                    <a:pt x="1172" y="522"/>
                    <a:pt x="1172" y="524"/>
                  </a:cubicBezTo>
                  <a:cubicBezTo>
                    <a:pt x="1172" y="527"/>
                    <a:pt x="1174" y="529"/>
                    <a:pt x="1177" y="529"/>
                  </a:cubicBezTo>
                  <a:cubicBezTo>
                    <a:pt x="1179" y="529"/>
                    <a:pt x="1181" y="527"/>
                    <a:pt x="1181" y="524"/>
                  </a:cubicBezTo>
                  <a:cubicBezTo>
                    <a:pt x="1181" y="522"/>
                    <a:pt x="1179" y="519"/>
                    <a:pt x="1177" y="519"/>
                  </a:cubicBezTo>
                  <a:moveTo>
                    <a:pt x="4311" y="519"/>
                  </a:moveTo>
                  <a:cubicBezTo>
                    <a:pt x="4308" y="519"/>
                    <a:pt x="4306" y="522"/>
                    <a:pt x="4306" y="524"/>
                  </a:cubicBezTo>
                  <a:cubicBezTo>
                    <a:pt x="4306" y="527"/>
                    <a:pt x="4308" y="529"/>
                    <a:pt x="4311" y="529"/>
                  </a:cubicBezTo>
                  <a:cubicBezTo>
                    <a:pt x="4314" y="529"/>
                    <a:pt x="4316" y="527"/>
                    <a:pt x="4316" y="524"/>
                  </a:cubicBezTo>
                  <a:cubicBezTo>
                    <a:pt x="4316" y="522"/>
                    <a:pt x="4314" y="519"/>
                    <a:pt x="4311" y="519"/>
                  </a:cubicBezTo>
                  <a:moveTo>
                    <a:pt x="1307" y="518"/>
                  </a:moveTo>
                  <a:cubicBezTo>
                    <a:pt x="1304" y="518"/>
                    <a:pt x="1301" y="521"/>
                    <a:pt x="1301" y="524"/>
                  </a:cubicBezTo>
                  <a:cubicBezTo>
                    <a:pt x="1301" y="527"/>
                    <a:pt x="1304" y="530"/>
                    <a:pt x="1307" y="530"/>
                  </a:cubicBezTo>
                  <a:cubicBezTo>
                    <a:pt x="1310" y="530"/>
                    <a:pt x="1313" y="527"/>
                    <a:pt x="1313" y="524"/>
                  </a:cubicBezTo>
                  <a:cubicBezTo>
                    <a:pt x="1313" y="521"/>
                    <a:pt x="1310" y="518"/>
                    <a:pt x="1307" y="518"/>
                  </a:cubicBezTo>
                  <a:moveTo>
                    <a:pt x="4180" y="518"/>
                  </a:moveTo>
                  <a:cubicBezTo>
                    <a:pt x="4177" y="518"/>
                    <a:pt x="4175" y="521"/>
                    <a:pt x="4175" y="524"/>
                  </a:cubicBezTo>
                  <a:cubicBezTo>
                    <a:pt x="4175" y="527"/>
                    <a:pt x="4177" y="530"/>
                    <a:pt x="4180" y="530"/>
                  </a:cubicBezTo>
                  <a:cubicBezTo>
                    <a:pt x="4184" y="530"/>
                    <a:pt x="4186" y="527"/>
                    <a:pt x="4186" y="524"/>
                  </a:cubicBezTo>
                  <a:cubicBezTo>
                    <a:pt x="4186" y="521"/>
                    <a:pt x="4184" y="518"/>
                    <a:pt x="4180" y="518"/>
                  </a:cubicBezTo>
                  <a:moveTo>
                    <a:pt x="1438" y="517"/>
                  </a:moveTo>
                  <a:cubicBezTo>
                    <a:pt x="1434" y="517"/>
                    <a:pt x="1431" y="520"/>
                    <a:pt x="1431" y="524"/>
                  </a:cubicBezTo>
                  <a:cubicBezTo>
                    <a:pt x="1431" y="528"/>
                    <a:pt x="1434" y="531"/>
                    <a:pt x="1438" y="531"/>
                  </a:cubicBezTo>
                  <a:cubicBezTo>
                    <a:pt x="1442" y="531"/>
                    <a:pt x="1445" y="528"/>
                    <a:pt x="1445" y="524"/>
                  </a:cubicBezTo>
                  <a:cubicBezTo>
                    <a:pt x="1445" y="520"/>
                    <a:pt x="1442" y="517"/>
                    <a:pt x="1438" y="517"/>
                  </a:cubicBezTo>
                  <a:moveTo>
                    <a:pt x="4050" y="517"/>
                  </a:moveTo>
                  <a:cubicBezTo>
                    <a:pt x="4046" y="517"/>
                    <a:pt x="4043" y="520"/>
                    <a:pt x="4043" y="524"/>
                  </a:cubicBezTo>
                  <a:cubicBezTo>
                    <a:pt x="4043" y="528"/>
                    <a:pt x="4046" y="531"/>
                    <a:pt x="4050" y="531"/>
                  </a:cubicBezTo>
                  <a:cubicBezTo>
                    <a:pt x="4054" y="531"/>
                    <a:pt x="4057" y="528"/>
                    <a:pt x="4057" y="524"/>
                  </a:cubicBezTo>
                  <a:cubicBezTo>
                    <a:pt x="4057" y="520"/>
                    <a:pt x="4054" y="517"/>
                    <a:pt x="4050" y="517"/>
                  </a:cubicBezTo>
                  <a:moveTo>
                    <a:pt x="1568" y="517"/>
                  </a:moveTo>
                  <a:cubicBezTo>
                    <a:pt x="1564" y="517"/>
                    <a:pt x="1561" y="520"/>
                    <a:pt x="1561" y="524"/>
                  </a:cubicBezTo>
                  <a:cubicBezTo>
                    <a:pt x="1561" y="528"/>
                    <a:pt x="1564" y="532"/>
                    <a:pt x="1568" y="532"/>
                  </a:cubicBezTo>
                  <a:cubicBezTo>
                    <a:pt x="1573" y="532"/>
                    <a:pt x="1576" y="528"/>
                    <a:pt x="1576" y="524"/>
                  </a:cubicBezTo>
                  <a:cubicBezTo>
                    <a:pt x="1576" y="520"/>
                    <a:pt x="1573" y="517"/>
                    <a:pt x="1568" y="517"/>
                  </a:cubicBezTo>
                  <a:moveTo>
                    <a:pt x="3919" y="517"/>
                  </a:moveTo>
                  <a:cubicBezTo>
                    <a:pt x="3915" y="517"/>
                    <a:pt x="3912" y="520"/>
                    <a:pt x="3912" y="524"/>
                  </a:cubicBezTo>
                  <a:cubicBezTo>
                    <a:pt x="3912" y="528"/>
                    <a:pt x="3915" y="532"/>
                    <a:pt x="3919" y="532"/>
                  </a:cubicBezTo>
                  <a:cubicBezTo>
                    <a:pt x="3923" y="532"/>
                    <a:pt x="3927" y="528"/>
                    <a:pt x="3927" y="524"/>
                  </a:cubicBezTo>
                  <a:cubicBezTo>
                    <a:pt x="3927" y="520"/>
                    <a:pt x="3923" y="517"/>
                    <a:pt x="3919" y="517"/>
                  </a:cubicBezTo>
                  <a:moveTo>
                    <a:pt x="1699" y="515"/>
                  </a:moveTo>
                  <a:cubicBezTo>
                    <a:pt x="1694" y="515"/>
                    <a:pt x="1690" y="519"/>
                    <a:pt x="1690" y="524"/>
                  </a:cubicBezTo>
                  <a:cubicBezTo>
                    <a:pt x="1690" y="529"/>
                    <a:pt x="1694" y="533"/>
                    <a:pt x="1699" y="533"/>
                  </a:cubicBezTo>
                  <a:cubicBezTo>
                    <a:pt x="1704" y="533"/>
                    <a:pt x="1708" y="529"/>
                    <a:pt x="1708" y="524"/>
                  </a:cubicBezTo>
                  <a:cubicBezTo>
                    <a:pt x="1708" y="519"/>
                    <a:pt x="1704" y="515"/>
                    <a:pt x="1699" y="515"/>
                  </a:cubicBezTo>
                  <a:moveTo>
                    <a:pt x="3789" y="515"/>
                  </a:moveTo>
                  <a:cubicBezTo>
                    <a:pt x="3784" y="515"/>
                    <a:pt x="3780" y="519"/>
                    <a:pt x="3780" y="524"/>
                  </a:cubicBezTo>
                  <a:cubicBezTo>
                    <a:pt x="3780" y="529"/>
                    <a:pt x="3784" y="533"/>
                    <a:pt x="3789" y="533"/>
                  </a:cubicBezTo>
                  <a:cubicBezTo>
                    <a:pt x="3793" y="533"/>
                    <a:pt x="3797" y="529"/>
                    <a:pt x="3797" y="524"/>
                  </a:cubicBezTo>
                  <a:cubicBezTo>
                    <a:pt x="3797" y="519"/>
                    <a:pt x="3793" y="515"/>
                    <a:pt x="3789" y="515"/>
                  </a:cubicBezTo>
                  <a:moveTo>
                    <a:pt x="915" y="393"/>
                  </a:moveTo>
                  <a:cubicBezTo>
                    <a:pt x="915" y="393"/>
                    <a:pt x="915" y="393"/>
                    <a:pt x="915" y="394"/>
                  </a:cubicBezTo>
                  <a:cubicBezTo>
                    <a:pt x="915" y="394"/>
                    <a:pt x="915" y="394"/>
                    <a:pt x="915" y="394"/>
                  </a:cubicBezTo>
                  <a:cubicBezTo>
                    <a:pt x="916" y="394"/>
                    <a:pt x="916" y="394"/>
                    <a:pt x="916" y="394"/>
                  </a:cubicBezTo>
                  <a:cubicBezTo>
                    <a:pt x="916" y="393"/>
                    <a:pt x="916" y="393"/>
                    <a:pt x="915" y="393"/>
                  </a:cubicBezTo>
                  <a:moveTo>
                    <a:pt x="4572" y="393"/>
                  </a:moveTo>
                  <a:cubicBezTo>
                    <a:pt x="4572" y="393"/>
                    <a:pt x="4572" y="393"/>
                    <a:pt x="4572" y="394"/>
                  </a:cubicBezTo>
                  <a:cubicBezTo>
                    <a:pt x="4572" y="394"/>
                    <a:pt x="4572" y="394"/>
                    <a:pt x="4572" y="394"/>
                  </a:cubicBezTo>
                  <a:cubicBezTo>
                    <a:pt x="4573" y="394"/>
                    <a:pt x="4573" y="394"/>
                    <a:pt x="4573" y="394"/>
                  </a:cubicBezTo>
                  <a:cubicBezTo>
                    <a:pt x="4573" y="393"/>
                    <a:pt x="4573" y="393"/>
                    <a:pt x="4572" y="393"/>
                  </a:cubicBezTo>
                  <a:moveTo>
                    <a:pt x="1046" y="392"/>
                  </a:moveTo>
                  <a:cubicBezTo>
                    <a:pt x="1045" y="392"/>
                    <a:pt x="1044" y="393"/>
                    <a:pt x="1044" y="394"/>
                  </a:cubicBezTo>
                  <a:cubicBezTo>
                    <a:pt x="1044" y="395"/>
                    <a:pt x="1045" y="395"/>
                    <a:pt x="1046" y="395"/>
                  </a:cubicBezTo>
                  <a:cubicBezTo>
                    <a:pt x="1047" y="395"/>
                    <a:pt x="1048" y="395"/>
                    <a:pt x="1048" y="394"/>
                  </a:cubicBezTo>
                  <a:cubicBezTo>
                    <a:pt x="1048" y="393"/>
                    <a:pt x="1047" y="392"/>
                    <a:pt x="1046" y="392"/>
                  </a:cubicBezTo>
                  <a:moveTo>
                    <a:pt x="4442" y="392"/>
                  </a:moveTo>
                  <a:cubicBezTo>
                    <a:pt x="4441" y="392"/>
                    <a:pt x="4440" y="393"/>
                    <a:pt x="4440" y="394"/>
                  </a:cubicBezTo>
                  <a:cubicBezTo>
                    <a:pt x="4440" y="395"/>
                    <a:pt x="4441" y="395"/>
                    <a:pt x="4442" y="395"/>
                  </a:cubicBezTo>
                  <a:cubicBezTo>
                    <a:pt x="4443" y="395"/>
                    <a:pt x="4444" y="395"/>
                    <a:pt x="4444" y="394"/>
                  </a:cubicBezTo>
                  <a:cubicBezTo>
                    <a:pt x="4444" y="393"/>
                    <a:pt x="4443" y="392"/>
                    <a:pt x="4442" y="392"/>
                  </a:cubicBezTo>
                  <a:moveTo>
                    <a:pt x="1177" y="391"/>
                  </a:moveTo>
                  <a:cubicBezTo>
                    <a:pt x="1175" y="391"/>
                    <a:pt x="1174" y="392"/>
                    <a:pt x="1174" y="394"/>
                  </a:cubicBezTo>
                  <a:cubicBezTo>
                    <a:pt x="1174" y="395"/>
                    <a:pt x="1175" y="396"/>
                    <a:pt x="1177" y="396"/>
                  </a:cubicBezTo>
                  <a:cubicBezTo>
                    <a:pt x="1178" y="396"/>
                    <a:pt x="1179" y="395"/>
                    <a:pt x="1179" y="394"/>
                  </a:cubicBezTo>
                  <a:cubicBezTo>
                    <a:pt x="1179" y="392"/>
                    <a:pt x="1178" y="391"/>
                    <a:pt x="1177" y="391"/>
                  </a:cubicBezTo>
                  <a:moveTo>
                    <a:pt x="4311" y="391"/>
                  </a:moveTo>
                  <a:cubicBezTo>
                    <a:pt x="4309" y="391"/>
                    <a:pt x="4308" y="392"/>
                    <a:pt x="4308" y="394"/>
                  </a:cubicBezTo>
                  <a:cubicBezTo>
                    <a:pt x="4308" y="395"/>
                    <a:pt x="4309" y="396"/>
                    <a:pt x="4311" y="396"/>
                  </a:cubicBezTo>
                  <a:cubicBezTo>
                    <a:pt x="4313" y="396"/>
                    <a:pt x="4314" y="395"/>
                    <a:pt x="4314" y="394"/>
                  </a:cubicBezTo>
                  <a:cubicBezTo>
                    <a:pt x="4314" y="392"/>
                    <a:pt x="4313" y="391"/>
                    <a:pt x="4311" y="391"/>
                  </a:cubicBezTo>
                  <a:moveTo>
                    <a:pt x="1307" y="390"/>
                  </a:moveTo>
                  <a:cubicBezTo>
                    <a:pt x="1305" y="390"/>
                    <a:pt x="1303" y="391"/>
                    <a:pt x="1303" y="394"/>
                  </a:cubicBezTo>
                  <a:cubicBezTo>
                    <a:pt x="1303" y="396"/>
                    <a:pt x="1305" y="397"/>
                    <a:pt x="1307" y="397"/>
                  </a:cubicBezTo>
                  <a:cubicBezTo>
                    <a:pt x="1309" y="397"/>
                    <a:pt x="1311" y="396"/>
                    <a:pt x="1311" y="394"/>
                  </a:cubicBezTo>
                  <a:cubicBezTo>
                    <a:pt x="1311" y="391"/>
                    <a:pt x="1309" y="390"/>
                    <a:pt x="1307" y="390"/>
                  </a:cubicBezTo>
                  <a:moveTo>
                    <a:pt x="4180" y="390"/>
                  </a:moveTo>
                  <a:cubicBezTo>
                    <a:pt x="4178" y="390"/>
                    <a:pt x="4176" y="391"/>
                    <a:pt x="4176" y="394"/>
                  </a:cubicBezTo>
                  <a:cubicBezTo>
                    <a:pt x="4176" y="396"/>
                    <a:pt x="4178" y="397"/>
                    <a:pt x="4180" y="397"/>
                  </a:cubicBezTo>
                  <a:cubicBezTo>
                    <a:pt x="4183" y="397"/>
                    <a:pt x="4184" y="396"/>
                    <a:pt x="4184" y="394"/>
                  </a:cubicBezTo>
                  <a:cubicBezTo>
                    <a:pt x="4184" y="391"/>
                    <a:pt x="4183" y="390"/>
                    <a:pt x="4180" y="390"/>
                  </a:cubicBezTo>
                  <a:moveTo>
                    <a:pt x="1438" y="388"/>
                  </a:moveTo>
                  <a:cubicBezTo>
                    <a:pt x="1435" y="388"/>
                    <a:pt x="1433" y="391"/>
                    <a:pt x="1433" y="394"/>
                  </a:cubicBezTo>
                  <a:cubicBezTo>
                    <a:pt x="1433" y="396"/>
                    <a:pt x="1435" y="399"/>
                    <a:pt x="1438" y="399"/>
                  </a:cubicBezTo>
                  <a:cubicBezTo>
                    <a:pt x="1441" y="399"/>
                    <a:pt x="1443" y="396"/>
                    <a:pt x="1443" y="394"/>
                  </a:cubicBezTo>
                  <a:cubicBezTo>
                    <a:pt x="1443" y="391"/>
                    <a:pt x="1441" y="388"/>
                    <a:pt x="1438" y="388"/>
                  </a:cubicBezTo>
                  <a:moveTo>
                    <a:pt x="4050" y="388"/>
                  </a:moveTo>
                  <a:cubicBezTo>
                    <a:pt x="4047" y="388"/>
                    <a:pt x="4045" y="391"/>
                    <a:pt x="4045" y="394"/>
                  </a:cubicBezTo>
                  <a:cubicBezTo>
                    <a:pt x="4045" y="396"/>
                    <a:pt x="4047" y="399"/>
                    <a:pt x="4050" y="399"/>
                  </a:cubicBezTo>
                  <a:cubicBezTo>
                    <a:pt x="4053" y="399"/>
                    <a:pt x="4055" y="396"/>
                    <a:pt x="4055" y="394"/>
                  </a:cubicBezTo>
                  <a:cubicBezTo>
                    <a:pt x="4055" y="391"/>
                    <a:pt x="4053" y="388"/>
                    <a:pt x="4050" y="388"/>
                  </a:cubicBezTo>
                  <a:moveTo>
                    <a:pt x="1568" y="388"/>
                  </a:moveTo>
                  <a:cubicBezTo>
                    <a:pt x="1565" y="388"/>
                    <a:pt x="1563" y="390"/>
                    <a:pt x="1563" y="394"/>
                  </a:cubicBezTo>
                  <a:cubicBezTo>
                    <a:pt x="1563" y="397"/>
                    <a:pt x="1565" y="399"/>
                    <a:pt x="1568" y="399"/>
                  </a:cubicBezTo>
                  <a:cubicBezTo>
                    <a:pt x="1572" y="399"/>
                    <a:pt x="1574" y="397"/>
                    <a:pt x="1574" y="394"/>
                  </a:cubicBezTo>
                  <a:cubicBezTo>
                    <a:pt x="1574" y="390"/>
                    <a:pt x="1572" y="388"/>
                    <a:pt x="1568" y="388"/>
                  </a:cubicBezTo>
                  <a:moveTo>
                    <a:pt x="3919" y="387"/>
                  </a:moveTo>
                  <a:cubicBezTo>
                    <a:pt x="3916" y="387"/>
                    <a:pt x="3913" y="390"/>
                    <a:pt x="3913" y="394"/>
                  </a:cubicBezTo>
                  <a:cubicBezTo>
                    <a:pt x="3913" y="397"/>
                    <a:pt x="3916" y="400"/>
                    <a:pt x="3919" y="400"/>
                  </a:cubicBezTo>
                  <a:cubicBezTo>
                    <a:pt x="3923" y="400"/>
                    <a:pt x="3925" y="397"/>
                    <a:pt x="3925" y="394"/>
                  </a:cubicBezTo>
                  <a:cubicBezTo>
                    <a:pt x="3925" y="390"/>
                    <a:pt x="3923" y="387"/>
                    <a:pt x="3919" y="387"/>
                  </a:cubicBezTo>
                  <a:moveTo>
                    <a:pt x="1699" y="387"/>
                  </a:moveTo>
                  <a:cubicBezTo>
                    <a:pt x="1695" y="387"/>
                    <a:pt x="1692" y="390"/>
                    <a:pt x="1692" y="394"/>
                  </a:cubicBezTo>
                  <a:cubicBezTo>
                    <a:pt x="1692" y="397"/>
                    <a:pt x="1695" y="400"/>
                    <a:pt x="1699" y="400"/>
                  </a:cubicBezTo>
                  <a:cubicBezTo>
                    <a:pt x="1703" y="400"/>
                    <a:pt x="1706" y="397"/>
                    <a:pt x="1706" y="394"/>
                  </a:cubicBezTo>
                  <a:cubicBezTo>
                    <a:pt x="1706" y="390"/>
                    <a:pt x="1703" y="387"/>
                    <a:pt x="1699" y="387"/>
                  </a:cubicBezTo>
                  <a:moveTo>
                    <a:pt x="3789" y="387"/>
                  </a:moveTo>
                  <a:cubicBezTo>
                    <a:pt x="3785" y="387"/>
                    <a:pt x="3782" y="390"/>
                    <a:pt x="3782" y="394"/>
                  </a:cubicBezTo>
                  <a:cubicBezTo>
                    <a:pt x="3782" y="397"/>
                    <a:pt x="3785" y="400"/>
                    <a:pt x="3789" y="400"/>
                  </a:cubicBezTo>
                  <a:cubicBezTo>
                    <a:pt x="3792" y="400"/>
                    <a:pt x="3796" y="397"/>
                    <a:pt x="3796" y="394"/>
                  </a:cubicBezTo>
                  <a:cubicBezTo>
                    <a:pt x="3796" y="390"/>
                    <a:pt x="3792" y="387"/>
                    <a:pt x="3789" y="387"/>
                  </a:cubicBezTo>
                  <a:moveTo>
                    <a:pt x="1046" y="263"/>
                  </a:move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moveTo>
                    <a:pt x="4442" y="263"/>
                  </a:moveTo>
                  <a:cubicBezTo>
                    <a:pt x="4441" y="263"/>
                    <a:pt x="4441" y="263"/>
                    <a:pt x="4441" y="263"/>
                  </a:cubicBezTo>
                  <a:cubicBezTo>
                    <a:pt x="4442" y="263"/>
                    <a:pt x="4442" y="263"/>
                    <a:pt x="4442" y="263"/>
                  </a:cubicBezTo>
                  <a:cubicBezTo>
                    <a:pt x="4442" y="263"/>
                    <a:pt x="4442" y="263"/>
                    <a:pt x="4442" y="263"/>
                  </a:cubicBezTo>
                  <a:cubicBezTo>
                    <a:pt x="4442" y="263"/>
                    <a:pt x="4442" y="263"/>
                    <a:pt x="4442" y="263"/>
                  </a:cubicBezTo>
                  <a:moveTo>
                    <a:pt x="1177" y="262"/>
                  </a:moveTo>
                  <a:cubicBezTo>
                    <a:pt x="1176" y="262"/>
                    <a:pt x="1175" y="262"/>
                    <a:pt x="1175" y="263"/>
                  </a:cubicBezTo>
                  <a:cubicBezTo>
                    <a:pt x="1175" y="264"/>
                    <a:pt x="1176" y="264"/>
                    <a:pt x="1177" y="264"/>
                  </a:cubicBezTo>
                  <a:cubicBezTo>
                    <a:pt x="1177" y="264"/>
                    <a:pt x="1178" y="264"/>
                    <a:pt x="1178" y="263"/>
                  </a:cubicBezTo>
                  <a:cubicBezTo>
                    <a:pt x="1178" y="262"/>
                    <a:pt x="1177" y="262"/>
                    <a:pt x="1177" y="262"/>
                  </a:cubicBezTo>
                  <a:moveTo>
                    <a:pt x="4311" y="261"/>
                  </a:moveTo>
                  <a:cubicBezTo>
                    <a:pt x="4310" y="261"/>
                    <a:pt x="4310" y="262"/>
                    <a:pt x="4310" y="263"/>
                  </a:cubicBezTo>
                  <a:cubicBezTo>
                    <a:pt x="4310" y="264"/>
                    <a:pt x="4310" y="264"/>
                    <a:pt x="4311" y="264"/>
                  </a:cubicBezTo>
                  <a:cubicBezTo>
                    <a:pt x="4312" y="264"/>
                    <a:pt x="4313" y="264"/>
                    <a:pt x="4313" y="263"/>
                  </a:cubicBezTo>
                  <a:cubicBezTo>
                    <a:pt x="4313" y="262"/>
                    <a:pt x="4312" y="261"/>
                    <a:pt x="4311" y="261"/>
                  </a:cubicBezTo>
                  <a:moveTo>
                    <a:pt x="1307" y="261"/>
                  </a:moveTo>
                  <a:cubicBezTo>
                    <a:pt x="1306" y="261"/>
                    <a:pt x="1305" y="262"/>
                    <a:pt x="1305" y="263"/>
                  </a:cubicBezTo>
                  <a:cubicBezTo>
                    <a:pt x="1305" y="264"/>
                    <a:pt x="1306" y="265"/>
                    <a:pt x="1307" y="265"/>
                  </a:cubicBezTo>
                  <a:cubicBezTo>
                    <a:pt x="1308" y="265"/>
                    <a:pt x="1309" y="264"/>
                    <a:pt x="1309" y="263"/>
                  </a:cubicBezTo>
                  <a:cubicBezTo>
                    <a:pt x="1309" y="262"/>
                    <a:pt x="1308" y="261"/>
                    <a:pt x="1307" y="261"/>
                  </a:cubicBezTo>
                  <a:moveTo>
                    <a:pt x="4180" y="261"/>
                  </a:moveTo>
                  <a:cubicBezTo>
                    <a:pt x="4179" y="261"/>
                    <a:pt x="4178" y="262"/>
                    <a:pt x="4178" y="263"/>
                  </a:cubicBezTo>
                  <a:cubicBezTo>
                    <a:pt x="4178" y="264"/>
                    <a:pt x="4179" y="265"/>
                    <a:pt x="4180" y="265"/>
                  </a:cubicBezTo>
                  <a:cubicBezTo>
                    <a:pt x="4182" y="265"/>
                    <a:pt x="4183" y="264"/>
                    <a:pt x="4183" y="263"/>
                  </a:cubicBezTo>
                  <a:cubicBezTo>
                    <a:pt x="4183" y="262"/>
                    <a:pt x="4182" y="261"/>
                    <a:pt x="4180" y="261"/>
                  </a:cubicBezTo>
                  <a:moveTo>
                    <a:pt x="1438" y="260"/>
                  </a:moveTo>
                  <a:cubicBezTo>
                    <a:pt x="1436" y="260"/>
                    <a:pt x="1434" y="261"/>
                    <a:pt x="1434" y="263"/>
                  </a:cubicBezTo>
                  <a:cubicBezTo>
                    <a:pt x="1434" y="265"/>
                    <a:pt x="1436" y="266"/>
                    <a:pt x="1438" y="266"/>
                  </a:cubicBezTo>
                  <a:cubicBezTo>
                    <a:pt x="1440" y="266"/>
                    <a:pt x="1441" y="265"/>
                    <a:pt x="1441" y="263"/>
                  </a:cubicBezTo>
                  <a:cubicBezTo>
                    <a:pt x="1441" y="261"/>
                    <a:pt x="1440" y="260"/>
                    <a:pt x="1438" y="260"/>
                  </a:cubicBezTo>
                  <a:moveTo>
                    <a:pt x="4050" y="260"/>
                  </a:moveTo>
                  <a:cubicBezTo>
                    <a:pt x="4048" y="260"/>
                    <a:pt x="4047" y="261"/>
                    <a:pt x="4047" y="263"/>
                  </a:cubicBezTo>
                  <a:cubicBezTo>
                    <a:pt x="4047" y="265"/>
                    <a:pt x="4048" y="266"/>
                    <a:pt x="4050" y="266"/>
                  </a:cubicBezTo>
                  <a:cubicBezTo>
                    <a:pt x="4052" y="266"/>
                    <a:pt x="4053" y="265"/>
                    <a:pt x="4053" y="263"/>
                  </a:cubicBezTo>
                  <a:cubicBezTo>
                    <a:pt x="4053" y="261"/>
                    <a:pt x="4052" y="260"/>
                    <a:pt x="4050" y="260"/>
                  </a:cubicBezTo>
                  <a:moveTo>
                    <a:pt x="1568" y="259"/>
                  </a:moveTo>
                  <a:cubicBezTo>
                    <a:pt x="1566" y="259"/>
                    <a:pt x="1564" y="261"/>
                    <a:pt x="1564" y="263"/>
                  </a:cubicBezTo>
                  <a:cubicBezTo>
                    <a:pt x="1564" y="265"/>
                    <a:pt x="1566" y="267"/>
                    <a:pt x="1568" y="267"/>
                  </a:cubicBezTo>
                  <a:cubicBezTo>
                    <a:pt x="1571" y="267"/>
                    <a:pt x="1572" y="265"/>
                    <a:pt x="1572" y="263"/>
                  </a:cubicBezTo>
                  <a:cubicBezTo>
                    <a:pt x="1572" y="261"/>
                    <a:pt x="1571" y="259"/>
                    <a:pt x="1568" y="259"/>
                  </a:cubicBezTo>
                  <a:moveTo>
                    <a:pt x="3919" y="259"/>
                  </a:moveTo>
                  <a:cubicBezTo>
                    <a:pt x="3917" y="259"/>
                    <a:pt x="3915" y="261"/>
                    <a:pt x="3915" y="263"/>
                  </a:cubicBezTo>
                  <a:cubicBezTo>
                    <a:pt x="3915" y="265"/>
                    <a:pt x="3917" y="267"/>
                    <a:pt x="3919" y="267"/>
                  </a:cubicBezTo>
                  <a:cubicBezTo>
                    <a:pt x="3922" y="267"/>
                    <a:pt x="3924" y="265"/>
                    <a:pt x="3924" y="263"/>
                  </a:cubicBezTo>
                  <a:cubicBezTo>
                    <a:pt x="3924" y="261"/>
                    <a:pt x="3922" y="259"/>
                    <a:pt x="3919" y="259"/>
                  </a:cubicBezTo>
                  <a:moveTo>
                    <a:pt x="1699" y="258"/>
                  </a:moveTo>
                  <a:cubicBezTo>
                    <a:pt x="1696" y="258"/>
                    <a:pt x="1694" y="260"/>
                    <a:pt x="1694" y="263"/>
                  </a:cubicBezTo>
                  <a:cubicBezTo>
                    <a:pt x="1694" y="266"/>
                    <a:pt x="1696" y="268"/>
                    <a:pt x="1699" y="268"/>
                  </a:cubicBezTo>
                  <a:cubicBezTo>
                    <a:pt x="1702" y="268"/>
                    <a:pt x="1704" y="266"/>
                    <a:pt x="1704" y="263"/>
                  </a:cubicBezTo>
                  <a:cubicBezTo>
                    <a:pt x="1704" y="260"/>
                    <a:pt x="1702" y="258"/>
                    <a:pt x="1699" y="258"/>
                  </a:cubicBezTo>
                  <a:moveTo>
                    <a:pt x="3789" y="258"/>
                  </a:moveTo>
                  <a:cubicBezTo>
                    <a:pt x="3786" y="258"/>
                    <a:pt x="3784" y="260"/>
                    <a:pt x="3784" y="263"/>
                  </a:cubicBezTo>
                  <a:cubicBezTo>
                    <a:pt x="3784" y="266"/>
                    <a:pt x="3786" y="268"/>
                    <a:pt x="3789" y="268"/>
                  </a:cubicBezTo>
                  <a:cubicBezTo>
                    <a:pt x="3791" y="268"/>
                    <a:pt x="3794" y="266"/>
                    <a:pt x="3794" y="263"/>
                  </a:cubicBezTo>
                  <a:cubicBezTo>
                    <a:pt x="3794" y="260"/>
                    <a:pt x="3791" y="258"/>
                    <a:pt x="3789" y="258"/>
                  </a:cubicBezTo>
                  <a:moveTo>
                    <a:pt x="1307" y="132"/>
                  </a:moveTo>
                  <a:cubicBezTo>
                    <a:pt x="1307" y="132"/>
                    <a:pt x="1306" y="132"/>
                    <a:pt x="1306" y="132"/>
                  </a:cubicBezTo>
                  <a:cubicBezTo>
                    <a:pt x="1306" y="133"/>
                    <a:pt x="1307" y="133"/>
                    <a:pt x="1307" y="133"/>
                  </a:cubicBezTo>
                  <a:cubicBezTo>
                    <a:pt x="1308" y="133"/>
                    <a:pt x="1308" y="133"/>
                    <a:pt x="1308" y="132"/>
                  </a:cubicBezTo>
                  <a:cubicBezTo>
                    <a:pt x="1308" y="132"/>
                    <a:pt x="1308" y="132"/>
                    <a:pt x="1307" y="132"/>
                  </a:cubicBezTo>
                  <a:moveTo>
                    <a:pt x="4180" y="132"/>
                  </a:moveTo>
                  <a:cubicBezTo>
                    <a:pt x="4180" y="132"/>
                    <a:pt x="4180" y="132"/>
                    <a:pt x="4180" y="132"/>
                  </a:cubicBezTo>
                  <a:cubicBezTo>
                    <a:pt x="4180" y="133"/>
                    <a:pt x="4180" y="133"/>
                    <a:pt x="4180" y="133"/>
                  </a:cubicBezTo>
                  <a:cubicBezTo>
                    <a:pt x="4181" y="133"/>
                    <a:pt x="4181" y="133"/>
                    <a:pt x="4181" y="132"/>
                  </a:cubicBezTo>
                  <a:cubicBezTo>
                    <a:pt x="4181" y="132"/>
                    <a:pt x="4181" y="132"/>
                    <a:pt x="4180" y="132"/>
                  </a:cubicBezTo>
                  <a:moveTo>
                    <a:pt x="1438" y="131"/>
                  </a:moveTo>
                  <a:cubicBezTo>
                    <a:pt x="1437" y="131"/>
                    <a:pt x="1436" y="132"/>
                    <a:pt x="1436" y="132"/>
                  </a:cubicBezTo>
                  <a:cubicBezTo>
                    <a:pt x="1436" y="133"/>
                    <a:pt x="1437" y="134"/>
                    <a:pt x="1438" y="134"/>
                  </a:cubicBezTo>
                  <a:cubicBezTo>
                    <a:pt x="1439" y="134"/>
                    <a:pt x="1439" y="133"/>
                    <a:pt x="1439" y="132"/>
                  </a:cubicBezTo>
                  <a:cubicBezTo>
                    <a:pt x="1439" y="132"/>
                    <a:pt x="1439" y="131"/>
                    <a:pt x="1438" y="131"/>
                  </a:cubicBezTo>
                  <a:moveTo>
                    <a:pt x="4050" y="131"/>
                  </a:moveTo>
                  <a:cubicBezTo>
                    <a:pt x="4049" y="131"/>
                    <a:pt x="4048" y="132"/>
                    <a:pt x="4048" y="132"/>
                  </a:cubicBezTo>
                  <a:cubicBezTo>
                    <a:pt x="4048" y="133"/>
                    <a:pt x="4049" y="134"/>
                    <a:pt x="4050" y="134"/>
                  </a:cubicBezTo>
                  <a:cubicBezTo>
                    <a:pt x="4051" y="134"/>
                    <a:pt x="4051" y="133"/>
                    <a:pt x="4051" y="132"/>
                  </a:cubicBezTo>
                  <a:cubicBezTo>
                    <a:pt x="4051" y="132"/>
                    <a:pt x="4051" y="131"/>
                    <a:pt x="4050" y="131"/>
                  </a:cubicBezTo>
                  <a:moveTo>
                    <a:pt x="1568" y="130"/>
                  </a:moveTo>
                  <a:cubicBezTo>
                    <a:pt x="1567" y="130"/>
                    <a:pt x="1566" y="131"/>
                    <a:pt x="1566" y="132"/>
                  </a:cubicBezTo>
                  <a:cubicBezTo>
                    <a:pt x="1566" y="134"/>
                    <a:pt x="1567" y="134"/>
                    <a:pt x="1568" y="134"/>
                  </a:cubicBezTo>
                  <a:cubicBezTo>
                    <a:pt x="1570" y="134"/>
                    <a:pt x="1571" y="134"/>
                    <a:pt x="1571" y="132"/>
                  </a:cubicBezTo>
                  <a:cubicBezTo>
                    <a:pt x="1571" y="131"/>
                    <a:pt x="1570" y="130"/>
                    <a:pt x="1568" y="130"/>
                  </a:cubicBezTo>
                  <a:moveTo>
                    <a:pt x="3919" y="130"/>
                  </a:moveTo>
                  <a:cubicBezTo>
                    <a:pt x="3918" y="130"/>
                    <a:pt x="3917" y="131"/>
                    <a:pt x="3917" y="132"/>
                  </a:cubicBezTo>
                  <a:cubicBezTo>
                    <a:pt x="3917" y="134"/>
                    <a:pt x="3918" y="135"/>
                    <a:pt x="3919" y="135"/>
                  </a:cubicBezTo>
                  <a:cubicBezTo>
                    <a:pt x="3921" y="135"/>
                    <a:pt x="3922" y="134"/>
                    <a:pt x="3922" y="132"/>
                  </a:cubicBezTo>
                  <a:cubicBezTo>
                    <a:pt x="3922" y="131"/>
                    <a:pt x="3921" y="130"/>
                    <a:pt x="3919" y="130"/>
                  </a:cubicBezTo>
                  <a:moveTo>
                    <a:pt x="1699" y="129"/>
                  </a:moveTo>
                  <a:cubicBezTo>
                    <a:pt x="1697" y="129"/>
                    <a:pt x="1696" y="130"/>
                    <a:pt x="1696" y="132"/>
                  </a:cubicBezTo>
                  <a:cubicBezTo>
                    <a:pt x="1696" y="134"/>
                    <a:pt x="1697" y="136"/>
                    <a:pt x="1699" y="136"/>
                  </a:cubicBezTo>
                  <a:cubicBezTo>
                    <a:pt x="1701" y="136"/>
                    <a:pt x="1702" y="134"/>
                    <a:pt x="1702" y="132"/>
                  </a:cubicBezTo>
                  <a:cubicBezTo>
                    <a:pt x="1702" y="130"/>
                    <a:pt x="1701" y="129"/>
                    <a:pt x="1699" y="129"/>
                  </a:cubicBezTo>
                  <a:moveTo>
                    <a:pt x="3789" y="129"/>
                  </a:moveTo>
                  <a:cubicBezTo>
                    <a:pt x="3787" y="129"/>
                    <a:pt x="3785" y="130"/>
                    <a:pt x="3785" y="132"/>
                  </a:cubicBezTo>
                  <a:cubicBezTo>
                    <a:pt x="3785" y="134"/>
                    <a:pt x="3787" y="136"/>
                    <a:pt x="3789" y="136"/>
                  </a:cubicBezTo>
                  <a:cubicBezTo>
                    <a:pt x="3790" y="136"/>
                    <a:pt x="3792" y="134"/>
                    <a:pt x="3792" y="132"/>
                  </a:cubicBezTo>
                  <a:cubicBezTo>
                    <a:pt x="3792" y="130"/>
                    <a:pt x="3790" y="129"/>
                    <a:pt x="3789" y="129"/>
                  </a:cubicBezTo>
                  <a:moveTo>
                    <a:pt x="1568" y="1"/>
                  </a:moveTo>
                  <a:cubicBezTo>
                    <a:pt x="1568" y="1"/>
                    <a:pt x="1568" y="1"/>
                    <a:pt x="1568" y="2"/>
                  </a:cubicBezTo>
                  <a:cubicBezTo>
                    <a:pt x="1568" y="2"/>
                    <a:pt x="1568" y="2"/>
                    <a:pt x="1568" y="2"/>
                  </a:cubicBezTo>
                  <a:cubicBezTo>
                    <a:pt x="1569" y="2"/>
                    <a:pt x="1569" y="2"/>
                    <a:pt x="1569" y="2"/>
                  </a:cubicBezTo>
                  <a:cubicBezTo>
                    <a:pt x="1569" y="1"/>
                    <a:pt x="1569" y="1"/>
                    <a:pt x="1568" y="1"/>
                  </a:cubicBezTo>
                  <a:moveTo>
                    <a:pt x="3919" y="1"/>
                  </a:moveTo>
                  <a:cubicBezTo>
                    <a:pt x="3919" y="1"/>
                    <a:pt x="3919" y="1"/>
                    <a:pt x="3919" y="2"/>
                  </a:cubicBezTo>
                  <a:cubicBezTo>
                    <a:pt x="3919" y="2"/>
                    <a:pt x="3919" y="2"/>
                    <a:pt x="3919" y="2"/>
                  </a:cubicBezTo>
                  <a:cubicBezTo>
                    <a:pt x="3920" y="2"/>
                    <a:pt x="3920" y="2"/>
                    <a:pt x="3920" y="2"/>
                  </a:cubicBezTo>
                  <a:cubicBezTo>
                    <a:pt x="3920" y="1"/>
                    <a:pt x="3920" y="1"/>
                    <a:pt x="3919" y="1"/>
                  </a:cubicBezTo>
                  <a:moveTo>
                    <a:pt x="1699" y="1"/>
                  </a:moveTo>
                  <a:cubicBezTo>
                    <a:pt x="1698" y="1"/>
                    <a:pt x="1698" y="1"/>
                    <a:pt x="1698" y="2"/>
                  </a:cubicBezTo>
                  <a:cubicBezTo>
                    <a:pt x="1698" y="2"/>
                    <a:pt x="1698" y="3"/>
                    <a:pt x="1699" y="3"/>
                  </a:cubicBezTo>
                  <a:cubicBezTo>
                    <a:pt x="1700" y="3"/>
                    <a:pt x="1700" y="2"/>
                    <a:pt x="1700" y="2"/>
                  </a:cubicBezTo>
                  <a:cubicBezTo>
                    <a:pt x="1700" y="1"/>
                    <a:pt x="1700" y="1"/>
                    <a:pt x="1699" y="1"/>
                  </a:cubicBezTo>
                  <a:moveTo>
                    <a:pt x="3789" y="0"/>
                  </a:moveTo>
                  <a:cubicBezTo>
                    <a:pt x="3788" y="0"/>
                    <a:pt x="3787" y="1"/>
                    <a:pt x="3787" y="2"/>
                  </a:cubicBezTo>
                  <a:cubicBezTo>
                    <a:pt x="3787" y="2"/>
                    <a:pt x="3788" y="3"/>
                    <a:pt x="3789" y="3"/>
                  </a:cubicBezTo>
                  <a:cubicBezTo>
                    <a:pt x="3789" y="3"/>
                    <a:pt x="3790" y="2"/>
                    <a:pt x="3790" y="2"/>
                  </a:cubicBezTo>
                  <a:cubicBezTo>
                    <a:pt x="3790" y="1"/>
                    <a:pt x="3789" y="0"/>
                    <a:pt x="378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-640" y="-2745"/>
              <a:ext cx="8965" cy="9389"/>
            </a:xfrm>
            <a:custGeom>
              <a:avLst/>
              <a:gdLst>
                <a:gd name="T0" fmla="*/ 3145 w 5488"/>
                <a:gd name="T1" fmla="*/ 654 h 5749"/>
                <a:gd name="T2" fmla="*/ 3658 w 5488"/>
                <a:gd name="T3" fmla="*/ 529 h 5749"/>
                <a:gd name="T4" fmla="*/ 2344 w 5488"/>
                <a:gd name="T5" fmla="*/ 523 h 5749"/>
                <a:gd name="T6" fmla="*/ 1830 w 5488"/>
                <a:gd name="T7" fmla="*/ 389 h 5749"/>
                <a:gd name="T8" fmla="*/ 2221 w 5488"/>
                <a:gd name="T9" fmla="*/ 387 h 5749"/>
                <a:gd name="T10" fmla="*/ 2881 w 5488"/>
                <a:gd name="T11" fmla="*/ 392 h 5749"/>
                <a:gd name="T12" fmla="*/ 2221 w 5488"/>
                <a:gd name="T13" fmla="*/ 265 h 5749"/>
                <a:gd name="T14" fmla="*/ 2870 w 5488"/>
                <a:gd name="T15" fmla="*/ 262 h 5749"/>
                <a:gd name="T16" fmla="*/ 2091 w 5488"/>
                <a:gd name="T17" fmla="*/ 130 h 5749"/>
                <a:gd name="T18" fmla="*/ 2483 w 5488"/>
                <a:gd name="T19" fmla="*/ 129 h 5749"/>
                <a:gd name="T20" fmla="*/ 2744 w 5488"/>
                <a:gd name="T21" fmla="*/ 0 h 5749"/>
                <a:gd name="T22" fmla="*/ 3789 w 5488"/>
                <a:gd name="T23" fmla="*/ 5749 h 5749"/>
                <a:gd name="T24" fmla="*/ 1696 w 5488"/>
                <a:gd name="T25" fmla="*/ 5617 h 5749"/>
                <a:gd name="T26" fmla="*/ 4180 w 5488"/>
                <a:gd name="T27" fmla="*/ 5483 h 5749"/>
                <a:gd name="T28" fmla="*/ 3789 w 5488"/>
                <a:gd name="T29" fmla="*/ 5481 h 5749"/>
                <a:gd name="T30" fmla="*/ 1311 w 5488"/>
                <a:gd name="T31" fmla="*/ 5355 h 5749"/>
                <a:gd name="T32" fmla="*/ 3789 w 5488"/>
                <a:gd name="T33" fmla="*/ 5362 h 5749"/>
                <a:gd name="T34" fmla="*/ 1172 w 5488"/>
                <a:gd name="T35" fmla="*/ 5225 h 5749"/>
                <a:gd name="T36" fmla="*/ 3919 w 5488"/>
                <a:gd name="T37" fmla="*/ 5217 h 5749"/>
                <a:gd name="T38" fmla="*/ 4703 w 5488"/>
                <a:gd name="T39" fmla="*/ 5092 h 5749"/>
                <a:gd name="T40" fmla="*/ 1315 w 5488"/>
                <a:gd name="T41" fmla="*/ 5094 h 5749"/>
                <a:gd name="T42" fmla="*/ 3789 w 5488"/>
                <a:gd name="T43" fmla="*/ 5105 h 5749"/>
                <a:gd name="T44" fmla="*/ 910 w 5488"/>
                <a:gd name="T45" fmla="*/ 4964 h 5749"/>
                <a:gd name="T46" fmla="*/ 4180 w 5488"/>
                <a:gd name="T47" fmla="*/ 4954 h 5749"/>
                <a:gd name="T48" fmla="*/ 3789 w 5488"/>
                <a:gd name="T49" fmla="*/ 4951 h 5749"/>
                <a:gd name="T50" fmla="*/ 790 w 5488"/>
                <a:gd name="T51" fmla="*/ 4833 h 5749"/>
                <a:gd name="T52" fmla="*/ 4311 w 5488"/>
                <a:gd name="T53" fmla="*/ 4842 h 5749"/>
                <a:gd name="T54" fmla="*/ 1685 w 5488"/>
                <a:gd name="T55" fmla="*/ 4833 h 5749"/>
                <a:gd name="T56" fmla="*/ 4964 w 5488"/>
                <a:gd name="T57" fmla="*/ 4699 h 5749"/>
                <a:gd name="T58" fmla="*/ 4572 w 5488"/>
                <a:gd name="T59" fmla="*/ 4694 h 5749"/>
                <a:gd name="T60" fmla="*/ 1451 w 5488"/>
                <a:gd name="T61" fmla="*/ 4702 h 5749"/>
                <a:gd name="T62" fmla="*/ 5225 w 5488"/>
                <a:gd name="T63" fmla="*/ 4573 h 5749"/>
                <a:gd name="T64" fmla="*/ 777 w 5488"/>
                <a:gd name="T65" fmla="*/ 4572 h 5749"/>
                <a:gd name="T66" fmla="*/ 4311 w 5488"/>
                <a:gd name="T67" fmla="*/ 4559 h 5749"/>
                <a:gd name="T68" fmla="*/ 3919 w 5488"/>
                <a:gd name="T69" fmla="*/ 4555 h 5749"/>
                <a:gd name="T70" fmla="*/ 397 w 5488"/>
                <a:gd name="T71" fmla="*/ 4441 h 5749"/>
                <a:gd name="T72" fmla="*/ 4703 w 5488"/>
                <a:gd name="T73" fmla="*/ 4450 h 5749"/>
                <a:gd name="T74" fmla="*/ 1292 w 5488"/>
                <a:gd name="T75" fmla="*/ 4441 h 5749"/>
                <a:gd name="T76" fmla="*/ 3789 w 5488"/>
                <a:gd name="T77" fmla="*/ 4422 h 5749"/>
                <a:gd name="T78" fmla="*/ 393 w 5488"/>
                <a:gd name="T79" fmla="*/ 4305 h 5749"/>
                <a:gd name="T80" fmla="*/ 4713 w 5488"/>
                <a:gd name="T81" fmla="*/ 4311 h 5749"/>
                <a:gd name="T82" fmla="*/ 1307 w 5488"/>
                <a:gd name="T83" fmla="*/ 4327 h 5749"/>
                <a:gd name="T84" fmla="*/ 3768 w 5488"/>
                <a:gd name="T85" fmla="*/ 4311 h 5749"/>
                <a:gd name="T86" fmla="*/ 393 w 5488"/>
                <a:gd name="T87" fmla="*/ 4174 h 5749"/>
                <a:gd name="T88" fmla="*/ 785 w 5488"/>
                <a:gd name="T89" fmla="*/ 4169 h 5749"/>
                <a:gd name="T90" fmla="*/ 4328 w 5488"/>
                <a:gd name="T91" fmla="*/ 4180 h 5749"/>
                <a:gd name="T92" fmla="*/ 1699 w 5488"/>
                <a:gd name="T93" fmla="*/ 4202 h 5749"/>
                <a:gd name="T94" fmla="*/ 5220 w 5488"/>
                <a:gd name="T95" fmla="*/ 4049 h 5749"/>
                <a:gd name="T96" fmla="*/ 785 w 5488"/>
                <a:gd name="T97" fmla="*/ 4037 h 5749"/>
                <a:gd name="T98" fmla="*/ 1177 w 5488"/>
                <a:gd name="T99" fmla="*/ 4032 h 5749"/>
                <a:gd name="T100" fmla="*/ 3942 w 5488"/>
                <a:gd name="T101" fmla="*/ 4049 h 5749"/>
                <a:gd name="T102" fmla="*/ 2091 w 5488"/>
                <a:gd name="T103" fmla="*/ 3948 h 5749"/>
                <a:gd name="T104" fmla="*/ 2973 w 5488"/>
                <a:gd name="T105" fmla="*/ 3919 h 5749"/>
                <a:gd name="T106" fmla="*/ 3527 w 5488"/>
                <a:gd name="T107" fmla="*/ 3758 h 5749"/>
                <a:gd name="T108" fmla="*/ 3136 w 5488"/>
                <a:gd name="T109" fmla="*/ 3755 h 5749"/>
                <a:gd name="T110" fmla="*/ 3687 w 5488"/>
                <a:gd name="T111" fmla="*/ 3657 h 5749"/>
                <a:gd name="T112" fmla="*/ 2352 w 5488"/>
                <a:gd name="T113" fmla="*/ 3693 h 5749"/>
                <a:gd name="T114" fmla="*/ 1799 w 5488"/>
                <a:gd name="T115" fmla="*/ 3527 h 5749"/>
                <a:gd name="T116" fmla="*/ 3266 w 5488"/>
                <a:gd name="T117" fmla="*/ 3491 h 5749"/>
                <a:gd name="T118" fmla="*/ 2874 w 5488"/>
                <a:gd name="T119" fmla="*/ 3488 h 5749"/>
                <a:gd name="T120" fmla="*/ 3432 w 5488"/>
                <a:gd name="T121" fmla="*/ 3396 h 5749"/>
                <a:gd name="T122" fmla="*/ 2613 w 5488"/>
                <a:gd name="T123" fmla="*/ 3436 h 5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88" h="5749">
                  <a:moveTo>
                    <a:pt x="3527" y="645"/>
                  </a:moveTo>
                  <a:cubicBezTo>
                    <a:pt x="3523" y="645"/>
                    <a:pt x="3519" y="649"/>
                    <a:pt x="3519" y="654"/>
                  </a:cubicBezTo>
                  <a:cubicBezTo>
                    <a:pt x="3519" y="658"/>
                    <a:pt x="3523" y="662"/>
                    <a:pt x="3527" y="662"/>
                  </a:cubicBezTo>
                  <a:cubicBezTo>
                    <a:pt x="3532" y="662"/>
                    <a:pt x="3536" y="658"/>
                    <a:pt x="3536" y="654"/>
                  </a:cubicBezTo>
                  <a:cubicBezTo>
                    <a:pt x="3536" y="649"/>
                    <a:pt x="3532" y="645"/>
                    <a:pt x="3527" y="645"/>
                  </a:cubicBezTo>
                  <a:moveTo>
                    <a:pt x="2091" y="645"/>
                  </a:moveTo>
                  <a:cubicBezTo>
                    <a:pt x="2086" y="645"/>
                    <a:pt x="2082" y="649"/>
                    <a:pt x="2082" y="654"/>
                  </a:cubicBezTo>
                  <a:cubicBezTo>
                    <a:pt x="2082" y="658"/>
                    <a:pt x="2086" y="662"/>
                    <a:pt x="2091" y="662"/>
                  </a:cubicBezTo>
                  <a:cubicBezTo>
                    <a:pt x="2096" y="662"/>
                    <a:pt x="2099" y="658"/>
                    <a:pt x="2099" y="654"/>
                  </a:cubicBezTo>
                  <a:cubicBezTo>
                    <a:pt x="2099" y="649"/>
                    <a:pt x="2096" y="645"/>
                    <a:pt x="2091" y="645"/>
                  </a:cubicBezTo>
                  <a:moveTo>
                    <a:pt x="3397" y="644"/>
                  </a:moveTo>
                  <a:cubicBezTo>
                    <a:pt x="3392" y="644"/>
                    <a:pt x="3388" y="649"/>
                    <a:pt x="3388" y="654"/>
                  </a:cubicBezTo>
                  <a:cubicBezTo>
                    <a:pt x="3388" y="659"/>
                    <a:pt x="3392" y="663"/>
                    <a:pt x="3397" y="663"/>
                  </a:cubicBezTo>
                  <a:cubicBezTo>
                    <a:pt x="3402" y="663"/>
                    <a:pt x="3406" y="659"/>
                    <a:pt x="3406" y="654"/>
                  </a:cubicBezTo>
                  <a:cubicBezTo>
                    <a:pt x="3406" y="649"/>
                    <a:pt x="3402" y="644"/>
                    <a:pt x="3397" y="644"/>
                  </a:cubicBezTo>
                  <a:moveTo>
                    <a:pt x="2221" y="644"/>
                  </a:moveTo>
                  <a:cubicBezTo>
                    <a:pt x="2216" y="644"/>
                    <a:pt x="2212" y="648"/>
                    <a:pt x="2212" y="654"/>
                  </a:cubicBezTo>
                  <a:cubicBezTo>
                    <a:pt x="2212" y="659"/>
                    <a:pt x="2216" y="663"/>
                    <a:pt x="2221" y="663"/>
                  </a:cubicBezTo>
                  <a:cubicBezTo>
                    <a:pt x="2227" y="663"/>
                    <a:pt x="2231" y="659"/>
                    <a:pt x="2231" y="654"/>
                  </a:cubicBezTo>
                  <a:cubicBezTo>
                    <a:pt x="2231" y="648"/>
                    <a:pt x="2227" y="644"/>
                    <a:pt x="2221" y="644"/>
                  </a:cubicBezTo>
                  <a:moveTo>
                    <a:pt x="3266" y="644"/>
                  </a:moveTo>
                  <a:cubicBezTo>
                    <a:pt x="3261" y="644"/>
                    <a:pt x="3257" y="648"/>
                    <a:pt x="3257" y="654"/>
                  </a:cubicBezTo>
                  <a:cubicBezTo>
                    <a:pt x="3257" y="659"/>
                    <a:pt x="3261" y="663"/>
                    <a:pt x="3266" y="663"/>
                  </a:cubicBezTo>
                  <a:cubicBezTo>
                    <a:pt x="3271" y="663"/>
                    <a:pt x="3276" y="659"/>
                    <a:pt x="3276" y="654"/>
                  </a:cubicBezTo>
                  <a:cubicBezTo>
                    <a:pt x="3276" y="648"/>
                    <a:pt x="3271" y="644"/>
                    <a:pt x="3266" y="644"/>
                  </a:cubicBezTo>
                  <a:moveTo>
                    <a:pt x="2352" y="644"/>
                  </a:moveTo>
                  <a:cubicBezTo>
                    <a:pt x="2347" y="644"/>
                    <a:pt x="2342" y="648"/>
                    <a:pt x="2342" y="654"/>
                  </a:cubicBezTo>
                  <a:cubicBezTo>
                    <a:pt x="2342" y="659"/>
                    <a:pt x="2347" y="663"/>
                    <a:pt x="2352" y="663"/>
                  </a:cubicBezTo>
                  <a:cubicBezTo>
                    <a:pt x="2357" y="663"/>
                    <a:pt x="2362" y="659"/>
                    <a:pt x="2362" y="654"/>
                  </a:cubicBezTo>
                  <a:cubicBezTo>
                    <a:pt x="2362" y="648"/>
                    <a:pt x="2357" y="644"/>
                    <a:pt x="2352" y="644"/>
                  </a:cubicBezTo>
                  <a:moveTo>
                    <a:pt x="3136" y="644"/>
                  </a:moveTo>
                  <a:cubicBezTo>
                    <a:pt x="3130" y="644"/>
                    <a:pt x="3126" y="648"/>
                    <a:pt x="3126" y="654"/>
                  </a:cubicBezTo>
                  <a:cubicBezTo>
                    <a:pt x="3126" y="659"/>
                    <a:pt x="3130" y="663"/>
                    <a:pt x="3136" y="663"/>
                  </a:cubicBezTo>
                  <a:cubicBezTo>
                    <a:pt x="3141" y="663"/>
                    <a:pt x="3145" y="659"/>
                    <a:pt x="3145" y="654"/>
                  </a:cubicBezTo>
                  <a:cubicBezTo>
                    <a:pt x="3145" y="648"/>
                    <a:pt x="3141" y="644"/>
                    <a:pt x="3136" y="644"/>
                  </a:cubicBezTo>
                  <a:moveTo>
                    <a:pt x="2483" y="643"/>
                  </a:moveTo>
                  <a:cubicBezTo>
                    <a:pt x="2477" y="643"/>
                    <a:pt x="2472" y="648"/>
                    <a:pt x="2472" y="654"/>
                  </a:cubicBezTo>
                  <a:cubicBezTo>
                    <a:pt x="2472" y="659"/>
                    <a:pt x="2477" y="664"/>
                    <a:pt x="2483" y="664"/>
                  </a:cubicBezTo>
                  <a:cubicBezTo>
                    <a:pt x="2488" y="664"/>
                    <a:pt x="2493" y="659"/>
                    <a:pt x="2493" y="654"/>
                  </a:cubicBezTo>
                  <a:cubicBezTo>
                    <a:pt x="2493" y="648"/>
                    <a:pt x="2488" y="643"/>
                    <a:pt x="2483" y="643"/>
                  </a:cubicBezTo>
                  <a:moveTo>
                    <a:pt x="2613" y="643"/>
                  </a:moveTo>
                  <a:cubicBezTo>
                    <a:pt x="2608" y="643"/>
                    <a:pt x="2603" y="648"/>
                    <a:pt x="2603" y="654"/>
                  </a:cubicBezTo>
                  <a:cubicBezTo>
                    <a:pt x="2603" y="659"/>
                    <a:pt x="2608" y="664"/>
                    <a:pt x="2613" y="664"/>
                  </a:cubicBezTo>
                  <a:cubicBezTo>
                    <a:pt x="2619" y="664"/>
                    <a:pt x="2623" y="659"/>
                    <a:pt x="2623" y="654"/>
                  </a:cubicBezTo>
                  <a:cubicBezTo>
                    <a:pt x="2623" y="648"/>
                    <a:pt x="2619" y="643"/>
                    <a:pt x="2613" y="643"/>
                  </a:cubicBezTo>
                  <a:moveTo>
                    <a:pt x="2744" y="643"/>
                  </a:moveTo>
                  <a:cubicBezTo>
                    <a:pt x="2738" y="643"/>
                    <a:pt x="2734" y="648"/>
                    <a:pt x="2734" y="654"/>
                  </a:cubicBezTo>
                  <a:cubicBezTo>
                    <a:pt x="2734" y="659"/>
                    <a:pt x="2738" y="664"/>
                    <a:pt x="2744" y="664"/>
                  </a:cubicBezTo>
                  <a:cubicBezTo>
                    <a:pt x="2749" y="664"/>
                    <a:pt x="2754" y="659"/>
                    <a:pt x="2754" y="654"/>
                  </a:cubicBezTo>
                  <a:cubicBezTo>
                    <a:pt x="2754" y="648"/>
                    <a:pt x="2749" y="643"/>
                    <a:pt x="2744" y="643"/>
                  </a:cubicBezTo>
                  <a:moveTo>
                    <a:pt x="2874" y="643"/>
                  </a:moveTo>
                  <a:cubicBezTo>
                    <a:pt x="2869" y="643"/>
                    <a:pt x="2864" y="648"/>
                    <a:pt x="2864" y="654"/>
                  </a:cubicBezTo>
                  <a:cubicBezTo>
                    <a:pt x="2864" y="659"/>
                    <a:pt x="2869" y="664"/>
                    <a:pt x="2874" y="664"/>
                  </a:cubicBezTo>
                  <a:cubicBezTo>
                    <a:pt x="2880" y="664"/>
                    <a:pt x="2885" y="659"/>
                    <a:pt x="2885" y="654"/>
                  </a:cubicBezTo>
                  <a:cubicBezTo>
                    <a:pt x="2885" y="648"/>
                    <a:pt x="2880" y="643"/>
                    <a:pt x="2874" y="643"/>
                  </a:cubicBezTo>
                  <a:moveTo>
                    <a:pt x="3005" y="643"/>
                  </a:moveTo>
                  <a:cubicBezTo>
                    <a:pt x="2999" y="643"/>
                    <a:pt x="2995" y="648"/>
                    <a:pt x="2995" y="654"/>
                  </a:cubicBezTo>
                  <a:cubicBezTo>
                    <a:pt x="2995" y="659"/>
                    <a:pt x="2999" y="664"/>
                    <a:pt x="3005" y="664"/>
                  </a:cubicBezTo>
                  <a:cubicBezTo>
                    <a:pt x="3011" y="664"/>
                    <a:pt x="3015" y="659"/>
                    <a:pt x="3015" y="654"/>
                  </a:cubicBezTo>
                  <a:cubicBezTo>
                    <a:pt x="3015" y="648"/>
                    <a:pt x="3011" y="643"/>
                    <a:pt x="3005" y="643"/>
                  </a:cubicBezTo>
                  <a:moveTo>
                    <a:pt x="1830" y="517"/>
                  </a:moveTo>
                  <a:cubicBezTo>
                    <a:pt x="1826" y="517"/>
                    <a:pt x="1824" y="520"/>
                    <a:pt x="1824" y="523"/>
                  </a:cubicBezTo>
                  <a:cubicBezTo>
                    <a:pt x="1824" y="526"/>
                    <a:pt x="1826" y="529"/>
                    <a:pt x="1830" y="529"/>
                  </a:cubicBezTo>
                  <a:cubicBezTo>
                    <a:pt x="1833" y="529"/>
                    <a:pt x="1835" y="526"/>
                    <a:pt x="1835" y="523"/>
                  </a:cubicBezTo>
                  <a:cubicBezTo>
                    <a:pt x="1835" y="520"/>
                    <a:pt x="1833" y="517"/>
                    <a:pt x="1830" y="517"/>
                  </a:cubicBezTo>
                  <a:moveTo>
                    <a:pt x="3658" y="517"/>
                  </a:moveTo>
                  <a:cubicBezTo>
                    <a:pt x="3655" y="517"/>
                    <a:pt x="3652" y="520"/>
                    <a:pt x="3652" y="523"/>
                  </a:cubicBezTo>
                  <a:cubicBezTo>
                    <a:pt x="3652" y="526"/>
                    <a:pt x="3655" y="529"/>
                    <a:pt x="3658" y="529"/>
                  </a:cubicBezTo>
                  <a:cubicBezTo>
                    <a:pt x="3661" y="529"/>
                    <a:pt x="3664" y="526"/>
                    <a:pt x="3664" y="523"/>
                  </a:cubicBezTo>
                  <a:cubicBezTo>
                    <a:pt x="3664" y="520"/>
                    <a:pt x="3661" y="517"/>
                    <a:pt x="3658" y="517"/>
                  </a:cubicBezTo>
                  <a:moveTo>
                    <a:pt x="1960" y="517"/>
                  </a:moveTo>
                  <a:cubicBezTo>
                    <a:pt x="1957" y="517"/>
                    <a:pt x="1954" y="520"/>
                    <a:pt x="1954" y="523"/>
                  </a:cubicBezTo>
                  <a:cubicBezTo>
                    <a:pt x="1954" y="526"/>
                    <a:pt x="1957" y="529"/>
                    <a:pt x="1960" y="529"/>
                  </a:cubicBezTo>
                  <a:cubicBezTo>
                    <a:pt x="1964" y="529"/>
                    <a:pt x="1966" y="526"/>
                    <a:pt x="1966" y="523"/>
                  </a:cubicBezTo>
                  <a:cubicBezTo>
                    <a:pt x="1966" y="520"/>
                    <a:pt x="1964" y="517"/>
                    <a:pt x="1960" y="517"/>
                  </a:cubicBezTo>
                  <a:moveTo>
                    <a:pt x="3527" y="516"/>
                  </a:moveTo>
                  <a:cubicBezTo>
                    <a:pt x="3524" y="516"/>
                    <a:pt x="3521" y="519"/>
                    <a:pt x="3521" y="523"/>
                  </a:cubicBezTo>
                  <a:cubicBezTo>
                    <a:pt x="3521" y="527"/>
                    <a:pt x="3524" y="529"/>
                    <a:pt x="3527" y="529"/>
                  </a:cubicBezTo>
                  <a:cubicBezTo>
                    <a:pt x="3531" y="529"/>
                    <a:pt x="3534" y="527"/>
                    <a:pt x="3534" y="523"/>
                  </a:cubicBezTo>
                  <a:cubicBezTo>
                    <a:pt x="3534" y="519"/>
                    <a:pt x="3531" y="516"/>
                    <a:pt x="3527" y="516"/>
                  </a:cubicBezTo>
                  <a:moveTo>
                    <a:pt x="2091" y="516"/>
                  </a:moveTo>
                  <a:cubicBezTo>
                    <a:pt x="2087" y="516"/>
                    <a:pt x="2084" y="519"/>
                    <a:pt x="2084" y="523"/>
                  </a:cubicBezTo>
                  <a:cubicBezTo>
                    <a:pt x="2084" y="527"/>
                    <a:pt x="2087" y="530"/>
                    <a:pt x="2091" y="530"/>
                  </a:cubicBezTo>
                  <a:cubicBezTo>
                    <a:pt x="2095" y="530"/>
                    <a:pt x="2098" y="527"/>
                    <a:pt x="2098" y="523"/>
                  </a:cubicBezTo>
                  <a:cubicBezTo>
                    <a:pt x="2098" y="519"/>
                    <a:pt x="2095" y="516"/>
                    <a:pt x="2091" y="516"/>
                  </a:cubicBezTo>
                  <a:moveTo>
                    <a:pt x="3397" y="516"/>
                  </a:moveTo>
                  <a:cubicBezTo>
                    <a:pt x="3393" y="516"/>
                    <a:pt x="3390" y="519"/>
                    <a:pt x="3390" y="523"/>
                  </a:cubicBezTo>
                  <a:cubicBezTo>
                    <a:pt x="3390" y="527"/>
                    <a:pt x="3393" y="530"/>
                    <a:pt x="3397" y="530"/>
                  </a:cubicBezTo>
                  <a:cubicBezTo>
                    <a:pt x="3401" y="530"/>
                    <a:pt x="3404" y="527"/>
                    <a:pt x="3404" y="523"/>
                  </a:cubicBezTo>
                  <a:cubicBezTo>
                    <a:pt x="3404" y="519"/>
                    <a:pt x="3401" y="516"/>
                    <a:pt x="3397" y="516"/>
                  </a:cubicBezTo>
                  <a:moveTo>
                    <a:pt x="2221" y="516"/>
                  </a:moveTo>
                  <a:cubicBezTo>
                    <a:pt x="2217" y="516"/>
                    <a:pt x="2214" y="519"/>
                    <a:pt x="2214" y="523"/>
                  </a:cubicBezTo>
                  <a:cubicBezTo>
                    <a:pt x="2214" y="527"/>
                    <a:pt x="2217" y="530"/>
                    <a:pt x="2221" y="530"/>
                  </a:cubicBezTo>
                  <a:cubicBezTo>
                    <a:pt x="2225" y="530"/>
                    <a:pt x="2229" y="527"/>
                    <a:pt x="2229" y="523"/>
                  </a:cubicBezTo>
                  <a:cubicBezTo>
                    <a:pt x="2229" y="519"/>
                    <a:pt x="2225" y="516"/>
                    <a:pt x="2221" y="516"/>
                  </a:cubicBezTo>
                  <a:moveTo>
                    <a:pt x="3266" y="516"/>
                  </a:moveTo>
                  <a:cubicBezTo>
                    <a:pt x="3262" y="516"/>
                    <a:pt x="3259" y="519"/>
                    <a:pt x="3259" y="523"/>
                  </a:cubicBezTo>
                  <a:cubicBezTo>
                    <a:pt x="3259" y="527"/>
                    <a:pt x="3262" y="530"/>
                    <a:pt x="3266" y="530"/>
                  </a:cubicBezTo>
                  <a:cubicBezTo>
                    <a:pt x="3270" y="530"/>
                    <a:pt x="3273" y="527"/>
                    <a:pt x="3273" y="523"/>
                  </a:cubicBezTo>
                  <a:cubicBezTo>
                    <a:pt x="3273" y="519"/>
                    <a:pt x="3270" y="516"/>
                    <a:pt x="3266" y="516"/>
                  </a:cubicBezTo>
                  <a:moveTo>
                    <a:pt x="2352" y="515"/>
                  </a:moveTo>
                  <a:cubicBezTo>
                    <a:pt x="2348" y="515"/>
                    <a:pt x="2344" y="519"/>
                    <a:pt x="2344" y="523"/>
                  </a:cubicBezTo>
                  <a:cubicBezTo>
                    <a:pt x="2344" y="527"/>
                    <a:pt x="2348" y="531"/>
                    <a:pt x="2352" y="531"/>
                  </a:cubicBezTo>
                  <a:cubicBezTo>
                    <a:pt x="2356" y="531"/>
                    <a:pt x="2360" y="527"/>
                    <a:pt x="2360" y="523"/>
                  </a:cubicBezTo>
                  <a:cubicBezTo>
                    <a:pt x="2360" y="519"/>
                    <a:pt x="2356" y="515"/>
                    <a:pt x="2352" y="515"/>
                  </a:cubicBezTo>
                  <a:moveTo>
                    <a:pt x="3136" y="515"/>
                  </a:moveTo>
                  <a:cubicBezTo>
                    <a:pt x="3131" y="515"/>
                    <a:pt x="3128" y="519"/>
                    <a:pt x="3128" y="523"/>
                  </a:cubicBezTo>
                  <a:cubicBezTo>
                    <a:pt x="3128" y="527"/>
                    <a:pt x="3131" y="531"/>
                    <a:pt x="3136" y="531"/>
                  </a:cubicBezTo>
                  <a:cubicBezTo>
                    <a:pt x="3140" y="531"/>
                    <a:pt x="3143" y="527"/>
                    <a:pt x="3143" y="523"/>
                  </a:cubicBezTo>
                  <a:cubicBezTo>
                    <a:pt x="3143" y="519"/>
                    <a:pt x="3140" y="515"/>
                    <a:pt x="3136" y="515"/>
                  </a:cubicBezTo>
                  <a:moveTo>
                    <a:pt x="2483" y="515"/>
                  </a:moveTo>
                  <a:cubicBezTo>
                    <a:pt x="2478" y="515"/>
                    <a:pt x="2475" y="519"/>
                    <a:pt x="2475" y="523"/>
                  </a:cubicBezTo>
                  <a:cubicBezTo>
                    <a:pt x="2475" y="527"/>
                    <a:pt x="2478" y="531"/>
                    <a:pt x="2483" y="531"/>
                  </a:cubicBezTo>
                  <a:cubicBezTo>
                    <a:pt x="2487" y="531"/>
                    <a:pt x="2491" y="527"/>
                    <a:pt x="2491" y="523"/>
                  </a:cubicBezTo>
                  <a:cubicBezTo>
                    <a:pt x="2491" y="519"/>
                    <a:pt x="2487" y="515"/>
                    <a:pt x="2483" y="515"/>
                  </a:cubicBezTo>
                  <a:moveTo>
                    <a:pt x="2613" y="515"/>
                  </a:moveTo>
                  <a:cubicBezTo>
                    <a:pt x="2609" y="515"/>
                    <a:pt x="2605" y="519"/>
                    <a:pt x="2605" y="523"/>
                  </a:cubicBezTo>
                  <a:cubicBezTo>
                    <a:pt x="2605" y="527"/>
                    <a:pt x="2609" y="531"/>
                    <a:pt x="2613" y="531"/>
                  </a:cubicBezTo>
                  <a:cubicBezTo>
                    <a:pt x="2618" y="531"/>
                    <a:pt x="2621" y="527"/>
                    <a:pt x="2621" y="523"/>
                  </a:cubicBezTo>
                  <a:cubicBezTo>
                    <a:pt x="2621" y="519"/>
                    <a:pt x="2618" y="515"/>
                    <a:pt x="2613" y="515"/>
                  </a:cubicBezTo>
                  <a:moveTo>
                    <a:pt x="2874" y="515"/>
                  </a:moveTo>
                  <a:cubicBezTo>
                    <a:pt x="2870" y="515"/>
                    <a:pt x="2866" y="519"/>
                    <a:pt x="2866" y="523"/>
                  </a:cubicBezTo>
                  <a:cubicBezTo>
                    <a:pt x="2866" y="527"/>
                    <a:pt x="2870" y="531"/>
                    <a:pt x="2874" y="531"/>
                  </a:cubicBezTo>
                  <a:cubicBezTo>
                    <a:pt x="2879" y="531"/>
                    <a:pt x="2882" y="527"/>
                    <a:pt x="2882" y="523"/>
                  </a:cubicBezTo>
                  <a:cubicBezTo>
                    <a:pt x="2882" y="519"/>
                    <a:pt x="2879" y="515"/>
                    <a:pt x="2874" y="515"/>
                  </a:cubicBezTo>
                  <a:moveTo>
                    <a:pt x="3005" y="515"/>
                  </a:moveTo>
                  <a:cubicBezTo>
                    <a:pt x="3001" y="515"/>
                    <a:pt x="2997" y="519"/>
                    <a:pt x="2997" y="523"/>
                  </a:cubicBezTo>
                  <a:cubicBezTo>
                    <a:pt x="2997" y="527"/>
                    <a:pt x="3001" y="531"/>
                    <a:pt x="3005" y="531"/>
                  </a:cubicBezTo>
                  <a:cubicBezTo>
                    <a:pt x="3009" y="531"/>
                    <a:pt x="3013" y="527"/>
                    <a:pt x="3013" y="523"/>
                  </a:cubicBezTo>
                  <a:cubicBezTo>
                    <a:pt x="3013" y="519"/>
                    <a:pt x="3009" y="515"/>
                    <a:pt x="3005" y="515"/>
                  </a:cubicBezTo>
                  <a:moveTo>
                    <a:pt x="2744" y="515"/>
                  </a:moveTo>
                  <a:cubicBezTo>
                    <a:pt x="2739" y="515"/>
                    <a:pt x="2735" y="518"/>
                    <a:pt x="2735" y="523"/>
                  </a:cubicBezTo>
                  <a:cubicBezTo>
                    <a:pt x="2735" y="528"/>
                    <a:pt x="2739" y="531"/>
                    <a:pt x="2744" y="531"/>
                  </a:cubicBezTo>
                  <a:cubicBezTo>
                    <a:pt x="2748" y="531"/>
                    <a:pt x="2752" y="528"/>
                    <a:pt x="2752" y="523"/>
                  </a:cubicBezTo>
                  <a:cubicBezTo>
                    <a:pt x="2752" y="518"/>
                    <a:pt x="2748" y="515"/>
                    <a:pt x="2744" y="515"/>
                  </a:cubicBezTo>
                  <a:moveTo>
                    <a:pt x="1830" y="389"/>
                  </a:moveTo>
                  <a:cubicBezTo>
                    <a:pt x="1828" y="389"/>
                    <a:pt x="1826" y="390"/>
                    <a:pt x="1826" y="392"/>
                  </a:cubicBezTo>
                  <a:cubicBezTo>
                    <a:pt x="1826" y="394"/>
                    <a:pt x="1828" y="396"/>
                    <a:pt x="1830" y="396"/>
                  </a:cubicBezTo>
                  <a:cubicBezTo>
                    <a:pt x="1832" y="396"/>
                    <a:pt x="1833" y="394"/>
                    <a:pt x="1833" y="392"/>
                  </a:cubicBezTo>
                  <a:cubicBezTo>
                    <a:pt x="1833" y="390"/>
                    <a:pt x="1832" y="389"/>
                    <a:pt x="1830" y="389"/>
                  </a:cubicBezTo>
                  <a:moveTo>
                    <a:pt x="3658" y="388"/>
                  </a:moveTo>
                  <a:cubicBezTo>
                    <a:pt x="3656" y="388"/>
                    <a:pt x="3654" y="390"/>
                    <a:pt x="3654" y="392"/>
                  </a:cubicBezTo>
                  <a:cubicBezTo>
                    <a:pt x="3654" y="394"/>
                    <a:pt x="3656" y="396"/>
                    <a:pt x="3658" y="396"/>
                  </a:cubicBezTo>
                  <a:cubicBezTo>
                    <a:pt x="3660" y="396"/>
                    <a:pt x="3662" y="394"/>
                    <a:pt x="3662" y="392"/>
                  </a:cubicBezTo>
                  <a:cubicBezTo>
                    <a:pt x="3662" y="390"/>
                    <a:pt x="3660" y="388"/>
                    <a:pt x="3658" y="388"/>
                  </a:cubicBezTo>
                  <a:moveTo>
                    <a:pt x="1960" y="388"/>
                  </a:moveTo>
                  <a:cubicBezTo>
                    <a:pt x="1958" y="388"/>
                    <a:pt x="1956" y="390"/>
                    <a:pt x="1956" y="392"/>
                  </a:cubicBezTo>
                  <a:cubicBezTo>
                    <a:pt x="1956" y="395"/>
                    <a:pt x="1958" y="397"/>
                    <a:pt x="1960" y="397"/>
                  </a:cubicBezTo>
                  <a:cubicBezTo>
                    <a:pt x="1963" y="397"/>
                    <a:pt x="1965" y="395"/>
                    <a:pt x="1965" y="392"/>
                  </a:cubicBezTo>
                  <a:cubicBezTo>
                    <a:pt x="1965" y="390"/>
                    <a:pt x="1963" y="388"/>
                    <a:pt x="1960" y="388"/>
                  </a:cubicBezTo>
                  <a:moveTo>
                    <a:pt x="3527" y="388"/>
                  </a:moveTo>
                  <a:cubicBezTo>
                    <a:pt x="3525" y="388"/>
                    <a:pt x="3523" y="390"/>
                    <a:pt x="3523" y="392"/>
                  </a:cubicBezTo>
                  <a:cubicBezTo>
                    <a:pt x="3523" y="395"/>
                    <a:pt x="3525" y="397"/>
                    <a:pt x="3527" y="397"/>
                  </a:cubicBezTo>
                  <a:cubicBezTo>
                    <a:pt x="3530" y="397"/>
                    <a:pt x="3532" y="395"/>
                    <a:pt x="3532" y="392"/>
                  </a:cubicBezTo>
                  <a:cubicBezTo>
                    <a:pt x="3532" y="390"/>
                    <a:pt x="3530" y="388"/>
                    <a:pt x="3527" y="388"/>
                  </a:cubicBezTo>
                  <a:moveTo>
                    <a:pt x="2091" y="387"/>
                  </a:moveTo>
                  <a:cubicBezTo>
                    <a:pt x="2088" y="387"/>
                    <a:pt x="2086" y="390"/>
                    <a:pt x="2086" y="392"/>
                  </a:cubicBezTo>
                  <a:cubicBezTo>
                    <a:pt x="2086" y="395"/>
                    <a:pt x="2088" y="397"/>
                    <a:pt x="2091" y="397"/>
                  </a:cubicBezTo>
                  <a:cubicBezTo>
                    <a:pt x="2094" y="397"/>
                    <a:pt x="2096" y="395"/>
                    <a:pt x="2096" y="392"/>
                  </a:cubicBezTo>
                  <a:cubicBezTo>
                    <a:pt x="2096" y="390"/>
                    <a:pt x="2094" y="387"/>
                    <a:pt x="2091" y="387"/>
                  </a:cubicBezTo>
                  <a:moveTo>
                    <a:pt x="3397" y="387"/>
                  </a:moveTo>
                  <a:cubicBezTo>
                    <a:pt x="3394" y="387"/>
                    <a:pt x="3392" y="390"/>
                    <a:pt x="3392" y="392"/>
                  </a:cubicBezTo>
                  <a:cubicBezTo>
                    <a:pt x="3392" y="395"/>
                    <a:pt x="3394" y="397"/>
                    <a:pt x="3397" y="397"/>
                  </a:cubicBezTo>
                  <a:cubicBezTo>
                    <a:pt x="3400" y="397"/>
                    <a:pt x="3402" y="395"/>
                    <a:pt x="3402" y="392"/>
                  </a:cubicBezTo>
                  <a:cubicBezTo>
                    <a:pt x="3402" y="390"/>
                    <a:pt x="3400" y="387"/>
                    <a:pt x="3397" y="387"/>
                  </a:cubicBezTo>
                  <a:moveTo>
                    <a:pt x="2221" y="387"/>
                  </a:moveTo>
                  <a:cubicBezTo>
                    <a:pt x="2218" y="387"/>
                    <a:pt x="2216" y="389"/>
                    <a:pt x="2216" y="392"/>
                  </a:cubicBezTo>
                  <a:cubicBezTo>
                    <a:pt x="2216" y="395"/>
                    <a:pt x="2218" y="398"/>
                    <a:pt x="2221" y="398"/>
                  </a:cubicBezTo>
                  <a:cubicBezTo>
                    <a:pt x="2224" y="398"/>
                    <a:pt x="2227" y="395"/>
                    <a:pt x="2227" y="392"/>
                  </a:cubicBezTo>
                  <a:cubicBezTo>
                    <a:pt x="2227" y="389"/>
                    <a:pt x="2224" y="387"/>
                    <a:pt x="2221" y="387"/>
                  </a:cubicBezTo>
                  <a:moveTo>
                    <a:pt x="3266" y="387"/>
                  </a:moveTo>
                  <a:cubicBezTo>
                    <a:pt x="3263" y="387"/>
                    <a:pt x="3261" y="389"/>
                    <a:pt x="3261" y="392"/>
                  </a:cubicBezTo>
                  <a:cubicBezTo>
                    <a:pt x="3261" y="395"/>
                    <a:pt x="3263" y="398"/>
                    <a:pt x="3266" y="398"/>
                  </a:cubicBezTo>
                  <a:cubicBezTo>
                    <a:pt x="3269" y="398"/>
                    <a:pt x="3272" y="395"/>
                    <a:pt x="3272" y="392"/>
                  </a:cubicBezTo>
                  <a:cubicBezTo>
                    <a:pt x="3272" y="389"/>
                    <a:pt x="3269" y="387"/>
                    <a:pt x="3266" y="387"/>
                  </a:cubicBezTo>
                  <a:moveTo>
                    <a:pt x="2352" y="387"/>
                  </a:moveTo>
                  <a:cubicBezTo>
                    <a:pt x="2349" y="387"/>
                    <a:pt x="2346" y="389"/>
                    <a:pt x="2346" y="392"/>
                  </a:cubicBezTo>
                  <a:cubicBezTo>
                    <a:pt x="2346" y="396"/>
                    <a:pt x="2349" y="398"/>
                    <a:pt x="2352" y="398"/>
                  </a:cubicBezTo>
                  <a:cubicBezTo>
                    <a:pt x="2355" y="398"/>
                    <a:pt x="2358" y="396"/>
                    <a:pt x="2358" y="392"/>
                  </a:cubicBezTo>
                  <a:cubicBezTo>
                    <a:pt x="2358" y="389"/>
                    <a:pt x="2355" y="387"/>
                    <a:pt x="2352" y="387"/>
                  </a:cubicBezTo>
                  <a:moveTo>
                    <a:pt x="3136" y="387"/>
                  </a:moveTo>
                  <a:cubicBezTo>
                    <a:pt x="3132" y="387"/>
                    <a:pt x="3130" y="389"/>
                    <a:pt x="3130" y="392"/>
                  </a:cubicBezTo>
                  <a:cubicBezTo>
                    <a:pt x="3130" y="396"/>
                    <a:pt x="3132" y="398"/>
                    <a:pt x="3136" y="398"/>
                  </a:cubicBezTo>
                  <a:cubicBezTo>
                    <a:pt x="3139" y="398"/>
                    <a:pt x="3141" y="396"/>
                    <a:pt x="3141" y="392"/>
                  </a:cubicBezTo>
                  <a:cubicBezTo>
                    <a:pt x="3141" y="389"/>
                    <a:pt x="3139" y="387"/>
                    <a:pt x="3136" y="387"/>
                  </a:cubicBezTo>
                  <a:moveTo>
                    <a:pt x="2483" y="386"/>
                  </a:moveTo>
                  <a:cubicBezTo>
                    <a:pt x="2479" y="386"/>
                    <a:pt x="2476" y="389"/>
                    <a:pt x="2476" y="392"/>
                  </a:cubicBezTo>
                  <a:cubicBezTo>
                    <a:pt x="2476" y="396"/>
                    <a:pt x="2479" y="398"/>
                    <a:pt x="2483" y="398"/>
                  </a:cubicBezTo>
                  <a:cubicBezTo>
                    <a:pt x="2486" y="398"/>
                    <a:pt x="2489" y="396"/>
                    <a:pt x="2489" y="392"/>
                  </a:cubicBezTo>
                  <a:cubicBezTo>
                    <a:pt x="2489" y="389"/>
                    <a:pt x="2486" y="386"/>
                    <a:pt x="2483" y="386"/>
                  </a:cubicBezTo>
                  <a:moveTo>
                    <a:pt x="2613" y="386"/>
                  </a:moveTo>
                  <a:cubicBezTo>
                    <a:pt x="2610" y="386"/>
                    <a:pt x="2607" y="389"/>
                    <a:pt x="2607" y="392"/>
                  </a:cubicBezTo>
                  <a:cubicBezTo>
                    <a:pt x="2607" y="396"/>
                    <a:pt x="2610" y="398"/>
                    <a:pt x="2613" y="398"/>
                  </a:cubicBezTo>
                  <a:cubicBezTo>
                    <a:pt x="2617" y="398"/>
                    <a:pt x="2619" y="396"/>
                    <a:pt x="2619" y="392"/>
                  </a:cubicBezTo>
                  <a:cubicBezTo>
                    <a:pt x="2619" y="389"/>
                    <a:pt x="2617" y="386"/>
                    <a:pt x="2613" y="386"/>
                  </a:cubicBezTo>
                  <a:moveTo>
                    <a:pt x="2744" y="386"/>
                  </a:moveTo>
                  <a:cubicBezTo>
                    <a:pt x="2740" y="386"/>
                    <a:pt x="2738" y="389"/>
                    <a:pt x="2738" y="392"/>
                  </a:cubicBezTo>
                  <a:cubicBezTo>
                    <a:pt x="2738" y="396"/>
                    <a:pt x="2740" y="398"/>
                    <a:pt x="2744" y="398"/>
                  </a:cubicBezTo>
                  <a:cubicBezTo>
                    <a:pt x="2747" y="398"/>
                    <a:pt x="2750" y="396"/>
                    <a:pt x="2750" y="392"/>
                  </a:cubicBezTo>
                  <a:cubicBezTo>
                    <a:pt x="2750" y="389"/>
                    <a:pt x="2747" y="386"/>
                    <a:pt x="2744" y="386"/>
                  </a:cubicBezTo>
                  <a:moveTo>
                    <a:pt x="2874" y="386"/>
                  </a:moveTo>
                  <a:cubicBezTo>
                    <a:pt x="2871" y="386"/>
                    <a:pt x="2868" y="389"/>
                    <a:pt x="2868" y="392"/>
                  </a:cubicBezTo>
                  <a:cubicBezTo>
                    <a:pt x="2868" y="396"/>
                    <a:pt x="2871" y="398"/>
                    <a:pt x="2874" y="398"/>
                  </a:cubicBezTo>
                  <a:cubicBezTo>
                    <a:pt x="2878" y="398"/>
                    <a:pt x="2881" y="396"/>
                    <a:pt x="2881" y="392"/>
                  </a:cubicBezTo>
                  <a:cubicBezTo>
                    <a:pt x="2881" y="389"/>
                    <a:pt x="2878" y="386"/>
                    <a:pt x="2874" y="386"/>
                  </a:cubicBezTo>
                  <a:moveTo>
                    <a:pt x="3005" y="386"/>
                  </a:moveTo>
                  <a:cubicBezTo>
                    <a:pt x="3002" y="386"/>
                    <a:pt x="2999" y="389"/>
                    <a:pt x="2999" y="392"/>
                  </a:cubicBezTo>
                  <a:cubicBezTo>
                    <a:pt x="2999" y="396"/>
                    <a:pt x="3002" y="398"/>
                    <a:pt x="3005" y="398"/>
                  </a:cubicBezTo>
                  <a:cubicBezTo>
                    <a:pt x="3008" y="398"/>
                    <a:pt x="3011" y="396"/>
                    <a:pt x="3011" y="392"/>
                  </a:cubicBezTo>
                  <a:cubicBezTo>
                    <a:pt x="3011" y="389"/>
                    <a:pt x="3008" y="386"/>
                    <a:pt x="3005" y="386"/>
                  </a:cubicBezTo>
                  <a:moveTo>
                    <a:pt x="1830" y="260"/>
                  </a:moveTo>
                  <a:cubicBezTo>
                    <a:pt x="1829" y="260"/>
                    <a:pt x="1828" y="261"/>
                    <a:pt x="1828" y="262"/>
                  </a:cubicBezTo>
                  <a:cubicBezTo>
                    <a:pt x="1828" y="263"/>
                    <a:pt x="1829" y="264"/>
                    <a:pt x="1830" y="264"/>
                  </a:cubicBezTo>
                  <a:cubicBezTo>
                    <a:pt x="1831" y="264"/>
                    <a:pt x="1831" y="263"/>
                    <a:pt x="1831" y="262"/>
                  </a:cubicBezTo>
                  <a:cubicBezTo>
                    <a:pt x="1831" y="261"/>
                    <a:pt x="1831" y="260"/>
                    <a:pt x="1830" y="260"/>
                  </a:cubicBezTo>
                  <a:moveTo>
                    <a:pt x="3658" y="260"/>
                  </a:moveTo>
                  <a:cubicBezTo>
                    <a:pt x="3657" y="260"/>
                    <a:pt x="3656" y="261"/>
                    <a:pt x="3656" y="262"/>
                  </a:cubicBezTo>
                  <a:cubicBezTo>
                    <a:pt x="3656" y="263"/>
                    <a:pt x="3657" y="264"/>
                    <a:pt x="3658" y="264"/>
                  </a:cubicBezTo>
                  <a:cubicBezTo>
                    <a:pt x="3659" y="264"/>
                    <a:pt x="3660" y="263"/>
                    <a:pt x="3660" y="262"/>
                  </a:cubicBezTo>
                  <a:cubicBezTo>
                    <a:pt x="3660" y="261"/>
                    <a:pt x="3659" y="260"/>
                    <a:pt x="3658" y="260"/>
                  </a:cubicBezTo>
                  <a:moveTo>
                    <a:pt x="1960" y="259"/>
                  </a:moveTo>
                  <a:cubicBezTo>
                    <a:pt x="1959" y="259"/>
                    <a:pt x="1958" y="260"/>
                    <a:pt x="1958" y="262"/>
                  </a:cubicBezTo>
                  <a:cubicBezTo>
                    <a:pt x="1958" y="263"/>
                    <a:pt x="1959" y="264"/>
                    <a:pt x="1960" y="264"/>
                  </a:cubicBezTo>
                  <a:cubicBezTo>
                    <a:pt x="1962" y="264"/>
                    <a:pt x="1963" y="263"/>
                    <a:pt x="1963" y="262"/>
                  </a:cubicBezTo>
                  <a:cubicBezTo>
                    <a:pt x="1963" y="260"/>
                    <a:pt x="1962" y="259"/>
                    <a:pt x="1960" y="259"/>
                  </a:cubicBezTo>
                  <a:moveTo>
                    <a:pt x="3527" y="259"/>
                  </a:moveTo>
                  <a:cubicBezTo>
                    <a:pt x="3526" y="259"/>
                    <a:pt x="3525" y="260"/>
                    <a:pt x="3525" y="262"/>
                  </a:cubicBezTo>
                  <a:cubicBezTo>
                    <a:pt x="3525" y="263"/>
                    <a:pt x="3526" y="264"/>
                    <a:pt x="3527" y="264"/>
                  </a:cubicBezTo>
                  <a:cubicBezTo>
                    <a:pt x="3529" y="264"/>
                    <a:pt x="3530" y="263"/>
                    <a:pt x="3530" y="262"/>
                  </a:cubicBezTo>
                  <a:cubicBezTo>
                    <a:pt x="3530" y="260"/>
                    <a:pt x="3529" y="259"/>
                    <a:pt x="3527" y="259"/>
                  </a:cubicBezTo>
                  <a:moveTo>
                    <a:pt x="2091" y="259"/>
                  </a:moveTo>
                  <a:cubicBezTo>
                    <a:pt x="2089" y="259"/>
                    <a:pt x="2088" y="260"/>
                    <a:pt x="2088" y="262"/>
                  </a:cubicBezTo>
                  <a:cubicBezTo>
                    <a:pt x="2088" y="263"/>
                    <a:pt x="2089" y="265"/>
                    <a:pt x="2091" y="265"/>
                  </a:cubicBezTo>
                  <a:cubicBezTo>
                    <a:pt x="2092" y="265"/>
                    <a:pt x="2094" y="263"/>
                    <a:pt x="2094" y="262"/>
                  </a:cubicBezTo>
                  <a:cubicBezTo>
                    <a:pt x="2094" y="260"/>
                    <a:pt x="2092" y="259"/>
                    <a:pt x="2091" y="259"/>
                  </a:cubicBezTo>
                  <a:moveTo>
                    <a:pt x="2221" y="258"/>
                  </a:moveTo>
                  <a:cubicBezTo>
                    <a:pt x="2220" y="258"/>
                    <a:pt x="2218" y="260"/>
                    <a:pt x="2218" y="262"/>
                  </a:cubicBezTo>
                  <a:cubicBezTo>
                    <a:pt x="2218" y="263"/>
                    <a:pt x="2220" y="265"/>
                    <a:pt x="2221" y="265"/>
                  </a:cubicBezTo>
                  <a:cubicBezTo>
                    <a:pt x="2223" y="265"/>
                    <a:pt x="2225" y="263"/>
                    <a:pt x="2225" y="262"/>
                  </a:cubicBezTo>
                  <a:cubicBezTo>
                    <a:pt x="2225" y="260"/>
                    <a:pt x="2223" y="258"/>
                    <a:pt x="2221" y="258"/>
                  </a:cubicBezTo>
                  <a:moveTo>
                    <a:pt x="3397" y="258"/>
                  </a:moveTo>
                  <a:cubicBezTo>
                    <a:pt x="3395" y="258"/>
                    <a:pt x="3394" y="260"/>
                    <a:pt x="3394" y="262"/>
                  </a:cubicBezTo>
                  <a:cubicBezTo>
                    <a:pt x="3394" y="263"/>
                    <a:pt x="3395" y="265"/>
                    <a:pt x="3397" y="265"/>
                  </a:cubicBezTo>
                  <a:cubicBezTo>
                    <a:pt x="3399" y="265"/>
                    <a:pt x="3400" y="263"/>
                    <a:pt x="3400" y="262"/>
                  </a:cubicBezTo>
                  <a:cubicBezTo>
                    <a:pt x="3400" y="260"/>
                    <a:pt x="3399" y="258"/>
                    <a:pt x="3397" y="258"/>
                  </a:cubicBezTo>
                  <a:moveTo>
                    <a:pt x="2352" y="258"/>
                  </a:moveTo>
                  <a:cubicBezTo>
                    <a:pt x="2350" y="258"/>
                    <a:pt x="2348" y="260"/>
                    <a:pt x="2348" y="262"/>
                  </a:cubicBezTo>
                  <a:cubicBezTo>
                    <a:pt x="2348" y="264"/>
                    <a:pt x="2350" y="265"/>
                    <a:pt x="2352" y="265"/>
                  </a:cubicBezTo>
                  <a:cubicBezTo>
                    <a:pt x="2354" y="265"/>
                    <a:pt x="2356" y="264"/>
                    <a:pt x="2356" y="262"/>
                  </a:cubicBezTo>
                  <a:cubicBezTo>
                    <a:pt x="2356" y="260"/>
                    <a:pt x="2354" y="258"/>
                    <a:pt x="2352" y="258"/>
                  </a:cubicBezTo>
                  <a:moveTo>
                    <a:pt x="3136" y="258"/>
                  </a:moveTo>
                  <a:cubicBezTo>
                    <a:pt x="3134" y="258"/>
                    <a:pt x="3132" y="260"/>
                    <a:pt x="3132" y="262"/>
                  </a:cubicBezTo>
                  <a:cubicBezTo>
                    <a:pt x="3132" y="264"/>
                    <a:pt x="3134" y="265"/>
                    <a:pt x="3136" y="265"/>
                  </a:cubicBezTo>
                  <a:cubicBezTo>
                    <a:pt x="3138" y="265"/>
                    <a:pt x="3139" y="264"/>
                    <a:pt x="3139" y="262"/>
                  </a:cubicBezTo>
                  <a:cubicBezTo>
                    <a:pt x="3139" y="260"/>
                    <a:pt x="3138" y="258"/>
                    <a:pt x="3136" y="258"/>
                  </a:cubicBezTo>
                  <a:moveTo>
                    <a:pt x="3266" y="258"/>
                  </a:moveTo>
                  <a:cubicBezTo>
                    <a:pt x="3264" y="258"/>
                    <a:pt x="3263" y="260"/>
                    <a:pt x="3263" y="262"/>
                  </a:cubicBezTo>
                  <a:cubicBezTo>
                    <a:pt x="3263" y="264"/>
                    <a:pt x="3264" y="265"/>
                    <a:pt x="3266" y="265"/>
                  </a:cubicBezTo>
                  <a:cubicBezTo>
                    <a:pt x="3268" y="265"/>
                    <a:pt x="3270" y="264"/>
                    <a:pt x="3270" y="262"/>
                  </a:cubicBezTo>
                  <a:cubicBezTo>
                    <a:pt x="3270" y="260"/>
                    <a:pt x="3268" y="258"/>
                    <a:pt x="3266" y="258"/>
                  </a:cubicBezTo>
                  <a:moveTo>
                    <a:pt x="2483" y="258"/>
                  </a:moveTo>
                  <a:cubicBezTo>
                    <a:pt x="2480" y="258"/>
                    <a:pt x="2479" y="259"/>
                    <a:pt x="2479" y="262"/>
                  </a:cubicBezTo>
                  <a:cubicBezTo>
                    <a:pt x="2479" y="264"/>
                    <a:pt x="2480" y="266"/>
                    <a:pt x="2483" y="266"/>
                  </a:cubicBezTo>
                  <a:cubicBezTo>
                    <a:pt x="2485" y="266"/>
                    <a:pt x="2487" y="264"/>
                    <a:pt x="2487" y="262"/>
                  </a:cubicBezTo>
                  <a:cubicBezTo>
                    <a:pt x="2487" y="259"/>
                    <a:pt x="2485" y="258"/>
                    <a:pt x="2483" y="258"/>
                  </a:cubicBezTo>
                  <a:moveTo>
                    <a:pt x="2613" y="258"/>
                  </a:moveTo>
                  <a:cubicBezTo>
                    <a:pt x="2611" y="258"/>
                    <a:pt x="2609" y="259"/>
                    <a:pt x="2609" y="262"/>
                  </a:cubicBezTo>
                  <a:cubicBezTo>
                    <a:pt x="2609" y="264"/>
                    <a:pt x="2611" y="266"/>
                    <a:pt x="2613" y="266"/>
                  </a:cubicBezTo>
                  <a:cubicBezTo>
                    <a:pt x="2615" y="266"/>
                    <a:pt x="2617" y="264"/>
                    <a:pt x="2617" y="262"/>
                  </a:cubicBezTo>
                  <a:cubicBezTo>
                    <a:pt x="2617" y="259"/>
                    <a:pt x="2615" y="258"/>
                    <a:pt x="2613" y="258"/>
                  </a:cubicBezTo>
                  <a:moveTo>
                    <a:pt x="2874" y="258"/>
                  </a:moveTo>
                  <a:cubicBezTo>
                    <a:pt x="2872" y="258"/>
                    <a:pt x="2870" y="259"/>
                    <a:pt x="2870" y="262"/>
                  </a:cubicBezTo>
                  <a:cubicBezTo>
                    <a:pt x="2870" y="264"/>
                    <a:pt x="2872" y="266"/>
                    <a:pt x="2874" y="266"/>
                  </a:cubicBezTo>
                  <a:cubicBezTo>
                    <a:pt x="2877" y="266"/>
                    <a:pt x="2878" y="264"/>
                    <a:pt x="2878" y="262"/>
                  </a:cubicBezTo>
                  <a:cubicBezTo>
                    <a:pt x="2878" y="259"/>
                    <a:pt x="2877" y="258"/>
                    <a:pt x="2874" y="258"/>
                  </a:cubicBezTo>
                  <a:moveTo>
                    <a:pt x="3005" y="258"/>
                  </a:moveTo>
                  <a:cubicBezTo>
                    <a:pt x="3003" y="258"/>
                    <a:pt x="3001" y="259"/>
                    <a:pt x="3001" y="262"/>
                  </a:cubicBezTo>
                  <a:cubicBezTo>
                    <a:pt x="3001" y="264"/>
                    <a:pt x="3003" y="266"/>
                    <a:pt x="3005" y="266"/>
                  </a:cubicBezTo>
                  <a:cubicBezTo>
                    <a:pt x="3007" y="266"/>
                    <a:pt x="3009" y="264"/>
                    <a:pt x="3009" y="262"/>
                  </a:cubicBezTo>
                  <a:cubicBezTo>
                    <a:pt x="3009" y="259"/>
                    <a:pt x="3007" y="258"/>
                    <a:pt x="3005" y="258"/>
                  </a:cubicBezTo>
                  <a:moveTo>
                    <a:pt x="2744" y="257"/>
                  </a:moveTo>
                  <a:cubicBezTo>
                    <a:pt x="2741" y="257"/>
                    <a:pt x="2739" y="259"/>
                    <a:pt x="2739" y="262"/>
                  </a:cubicBezTo>
                  <a:cubicBezTo>
                    <a:pt x="2739" y="264"/>
                    <a:pt x="2741" y="266"/>
                    <a:pt x="2744" y="266"/>
                  </a:cubicBezTo>
                  <a:cubicBezTo>
                    <a:pt x="2746" y="266"/>
                    <a:pt x="2748" y="264"/>
                    <a:pt x="2748" y="262"/>
                  </a:cubicBezTo>
                  <a:cubicBezTo>
                    <a:pt x="2748" y="259"/>
                    <a:pt x="2746" y="257"/>
                    <a:pt x="2744" y="257"/>
                  </a:cubicBezTo>
                  <a:moveTo>
                    <a:pt x="1830" y="131"/>
                  </a:moveTo>
                  <a:cubicBezTo>
                    <a:pt x="1829" y="131"/>
                    <a:pt x="1829" y="131"/>
                    <a:pt x="1829" y="131"/>
                  </a:cubicBezTo>
                  <a:cubicBezTo>
                    <a:pt x="1830" y="131"/>
                    <a:pt x="1830" y="131"/>
                    <a:pt x="1830" y="131"/>
                  </a:cubicBezTo>
                  <a:cubicBezTo>
                    <a:pt x="1830" y="131"/>
                    <a:pt x="1830" y="131"/>
                    <a:pt x="1830" y="131"/>
                  </a:cubicBezTo>
                  <a:cubicBezTo>
                    <a:pt x="1830" y="131"/>
                    <a:pt x="1830" y="131"/>
                    <a:pt x="1830" y="131"/>
                  </a:cubicBezTo>
                  <a:moveTo>
                    <a:pt x="3658" y="131"/>
                  </a:move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moveTo>
                    <a:pt x="1960" y="130"/>
                  </a:moveTo>
                  <a:cubicBezTo>
                    <a:pt x="1960" y="130"/>
                    <a:pt x="1959" y="131"/>
                    <a:pt x="1959" y="131"/>
                  </a:cubicBezTo>
                  <a:cubicBezTo>
                    <a:pt x="1959" y="131"/>
                    <a:pt x="1960" y="132"/>
                    <a:pt x="1960" y="132"/>
                  </a:cubicBezTo>
                  <a:cubicBezTo>
                    <a:pt x="1961" y="132"/>
                    <a:pt x="1961" y="131"/>
                    <a:pt x="1961" y="131"/>
                  </a:cubicBezTo>
                  <a:cubicBezTo>
                    <a:pt x="1961" y="131"/>
                    <a:pt x="1961" y="130"/>
                    <a:pt x="1960" y="130"/>
                  </a:cubicBezTo>
                  <a:moveTo>
                    <a:pt x="3527" y="130"/>
                  </a:moveTo>
                  <a:cubicBezTo>
                    <a:pt x="3527" y="130"/>
                    <a:pt x="3527" y="131"/>
                    <a:pt x="3527" y="131"/>
                  </a:cubicBezTo>
                  <a:cubicBezTo>
                    <a:pt x="3527" y="131"/>
                    <a:pt x="3527" y="132"/>
                    <a:pt x="3527" y="132"/>
                  </a:cubicBezTo>
                  <a:cubicBezTo>
                    <a:pt x="3528" y="132"/>
                    <a:pt x="3528" y="131"/>
                    <a:pt x="3528" y="131"/>
                  </a:cubicBezTo>
                  <a:cubicBezTo>
                    <a:pt x="3528" y="131"/>
                    <a:pt x="3528" y="130"/>
                    <a:pt x="3527" y="130"/>
                  </a:cubicBezTo>
                  <a:moveTo>
                    <a:pt x="2091" y="130"/>
                  </a:moveTo>
                  <a:cubicBezTo>
                    <a:pt x="2090" y="130"/>
                    <a:pt x="2090" y="130"/>
                    <a:pt x="2090" y="131"/>
                  </a:cubicBezTo>
                  <a:cubicBezTo>
                    <a:pt x="2090" y="132"/>
                    <a:pt x="2090" y="132"/>
                    <a:pt x="2091" y="132"/>
                  </a:cubicBezTo>
                  <a:cubicBezTo>
                    <a:pt x="2091" y="132"/>
                    <a:pt x="2092" y="132"/>
                    <a:pt x="2092" y="131"/>
                  </a:cubicBezTo>
                  <a:cubicBezTo>
                    <a:pt x="2092" y="130"/>
                    <a:pt x="2091" y="130"/>
                    <a:pt x="2091" y="130"/>
                  </a:cubicBezTo>
                  <a:moveTo>
                    <a:pt x="3397" y="130"/>
                  </a:moveTo>
                  <a:cubicBezTo>
                    <a:pt x="3396" y="130"/>
                    <a:pt x="3396" y="130"/>
                    <a:pt x="3396" y="131"/>
                  </a:cubicBezTo>
                  <a:cubicBezTo>
                    <a:pt x="3396" y="132"/>
                    <a:pt x="3396" y="132"/>
                    <a:pt x="3397" y="132"/>
                  </a:cubicBezTo>
                  <a:cubicBezTo>
                    <a:pt x="3397" y="132"/>
                    <a:pt x="3398" y="132"/>
                    <a:pt x="3398" y="131"/>
                  </a:cubicBezTo>
                  <a:cubicBezTo>
                    <a:pt x="3398" y="130"/>
                    <a:pt x="3397" y="130"/>
                    <a:pt x="3397" y="130"/>
                  </a:cubicBezTo>
                  <a:moveTo>
                    <a:pt x="2221" y="130"/>
                  </a:moveTo>
                  <a:cubicBezTo>
                    <a:pt x="2221" y="130"/>
                    <a:pt x="2220" y="130"/>
                    <a:pt x="2220" y="131"/>
                  </a:cubicBezTo>
                  <a:cubicBezTo>
                    <a:pt x="2220" y="132"/>
                    <a:pt x="2221" y="133"/>
                    <a:pt x="2221" y="133"/>
                  </a:cubicBezTo>
                  <a:cubicBezTo>
                    <a:pt x="2222" y="133"/>
                    <a:pt x="2223" y="132"/>
                    <a:pt x="2223" y="131"/>
                  </a:cubicBezTo>
                  <a:cubicBezTo>
                    <a:pt x="2223" y="130"/>
                    <a:pt x="2222" y="130"/>
                    <a:pt x="2221" y="130"/>
                  </a:cubicBezTo>
                  <a:moveTo>
                    <a:pt x="3266" y="130"/>
                  </a:moveTo>
                  <a:cubicBezTo>
                    <a:pt x="3265" y="130"/>
                    <a:pt x="3265" y="130"/>
                    <a:pt x="3265" y="131"/>
                  </a:cubicBezTo>
                  <a:cubicBezTo>
                    <a:pt x="3265" y="132"/>
                    <a:pt x="3265" y="133"/>
                    <a:pt x="3266" y="133"/>
                  </a:cubicBezTo>
                  <a:cubicBezTo>
                    <a:pt x="3267" y="133"/>
                    <a:pt x="3268" y="132"/>
                    <a:pt x="3268" y="131"/>
                  </a:cubicBezTo>
                  <a:cubicBezTo>
                    <a:pt x="3268" y="130"/>
                    <a:pt x="3267" y="130"/>
                    <a:pt x="3266" y="130"/>
                  </a:cubicBezTo>
                  <a:moveTo>
                    <a:pt x="2352" y="129"/>
                  </a:moveTo>
                  <a:cubicBezTo>
                    <a:pt x="2351" y="129"/>
                    <a:pt x="2350" y="130"/>
                    <a:pt x="2350" y="131"/>
                  </a:cubicBezTo>
                  <a:cubicBezTo>
                    <a:pt x="2350" y="132"/>
                    <a:pt x="2351" y="133"/>
                    <a:pt x="2352" y="133"/>
                  </a:cubicBezTo>
                  <a:cubicBezTo>
                    <a:pt x="2353" y="133"/>
                    <a:pt x="2354" y="132"/>
                    <a:pt x="2354" y="131"/>
                  </a:cubicBezTo>
                  <a:cubicBezTo>
                    <a:pt x="2354" y="130"/>
                    <a:pt x="2353" y="129"/>
                    <a:pt x="2352" y="129"/>
                  </a:cubicBezTo>
                  <a:moveTo>
                    <a:pt x="3136" y="129"/>
                  </a:moveTo>
                  <a:cubicBezTo>
                    <a:pt x="3135" y="129"/>
                    <a:pt x="3134" y="130"/>
                    <a:pt x="3134" y="131"/>
                  </a:cubicBezTo>
                  <a:cubicBezTo>
                    <a:pt x="3134" y="132"/>
                    <a:pt x="3135" y="133"/>
                    <a:pt x="3136" y="133"/>
                  </a:cubicBezTo>
                  <a:cubicBezTo>
                    <a:pt x="3137" y="133"/>
                    <a:pt x="3137" y="132"/>
                    <a:pt x="3137" y="131"/>
                  </a:cubicBezTo>
                  <a:cubicBezTo>
                    <a:pt x="3137" y="130"/>
                    <a:pt x="3137" y="129"/>
                    <a:pt x="3136" y="129"/>
                  </a:cubicBezTo>
                  <a:moveTo>
                    <a:pt x="2483" y="129"/>
                  </a:moveTo>
                  <a:cubicBezTo>
                    <a:pt x="2481" y="129"/>
                    <a:pt x="2480" y="130"/>
                    <a:pt x="2480" y="131"/>
                  </a:cubicBezTo>
                  <a:cubicBezTo>
                    <a:pt x="2480" y="132"/>
                    <a:pt x="2481" y="133"/>
                    <a:pt x="2483" y="133"/>
                  </a:cubicBezTo>
                  <a:cubicBezTo>
                    <a:pt x="2484" y="133"/>
                    <a:pt x="2485" y="132"/>
                    <a:pt x="2485" y="131"/>
                  </a:cubicBezTo>
                  <a:cubicBezTo>
                    <a:pt x="2485" y="130"/>
                    <a:pt x="2484" y="129"/>
                    <a:pt x="2483" y="129"/>
                  </a:cubicBezTo>
                  <a:moveTo>
                    <a:pt x="2613" y="129"/>
                  </a:moveTo>
                  <a:cubicBezTo>
                    <a:pt x="2612" y="129"/>
                    <a:pt x="2611" y="130"/>
                    <a:pt x="2611" y="131"/>
                  </a:cubicBezTo>
                  <a:cubicBezTo>
                    <a:pt x="2611" y="132"/>
                    <a:pt x="2612" y="133"/>
                    <a:pt x="2613" y="133"/>
                  </a:cubicBezTo>
                  <a:cubicBezTo>
                    <a:pt x="2614" y="133"/>
                    <a:pt x="2615" y="132"/>
                    <a:pt x="2615" y="131"/>
                  </a:cubicBezTo>
                  <a:cubicBezTo>
                    <a:pt x="2615" y="130"/>
                    <a:pt x="2614" y="129"/>
                    <a:pt x="2613" y="129"/>
                  </a:cubicBezTo>
                  <a:moveTo>
                    <a:pt x="2744" y="129"/>
                  </a:moveTo>
                  <a:cubicBezTo>
                    <a:pt x="2743" y="129"/>
                    <a:pt x="2742" y="130"/>
                    <a:pt x="2742" y="131"/>
                  </a:cubicBezTo>
                  <a:cubicBezTo>
                    <a:pt x="2742" y="132"/>
                    <a:pt x="2743" y="133"/>
                    <a:pt x="2744" y="133"/>
                  </a:cubicBezTo>
                  <a:cubicBezTo>
                    <a:pt x="2745" y="133"/>
                    <a:pt x="2746" y="132"/>
                    <a:pt x="2746" y="131"/>
                  </a:cubicBezTo>
                  <a:cubicBezTo>
                    <a:pt x="2746" y="130"/>
                    <a:pt x="2745" y="129"/>
                    <a:pt x="2744" y="129"/>
                  </a:cubicBezTo>
                  <a:moveTo>
                    <a:pt x="2874" y="129"/>
                  </a:moveTo>
                  <a:cubicBezTo>
                    <a:pt x="2873" y="129"/>
                    <a:pt x="2872" y="130"/>
                    <a:pt x="2872" y="131"/>
                  </a:cubicBezTo>
                  <a:cubicBezTo>
                    <a:pt x="2872" y="132"/>
                    <a:pt x="2873" y="133"/>
                    <a:pt x="2874" y="133"/>
                  </a:cubicBezTo>
                  <a:cubicBezTo>
                    <a:pt x="2876" y="133"/>
                    <a:pt x="2877" y="132"/>
                    <a:pt x="2877" y="131"/>
                  </a:cubicBezTo>
                  <a:cubicBezTo>
                    <a:pt x="2877" y="130"/>
                    <a:pt x="2876" y="129"/>
                    <a:pt x="2874" y="129"/>
                  </a:cubicBezTo>
                  <a:moveTo>
                    <a:pt x="3005" y="129"/>
                  </a:moveTo>
                  <a:cubicBezTo>
                    <a:pt x="3004" y="129"/>
                    <a:pt x="3003" y="130"/>
                    <a:pt x="3003" y="131"/>
                  </a:cubicBezTo>
                  <a:cubicBezTo>
                    <a:pt x="3003" y="132"/>
                    <a:pt x="3004" y="133"/>
                    <a:pt x="3005" y="133"/>
                  </a:cubicBezTo>
                  <a:cubicBezTo>
                    <a:pt x="3006" y="133"/>
                    <a:pt x="3007" y="132"/>
                    <a:pt x="3007" y="131"/>
                  </a:cubicBezTo>
                  <a:cubicBezTo>
                    <a:pt x="3007" y="130"/>
                    <a:pt x="3006" y="129"/>
                    <a:pt x="3005" y="129"/>
                  </a:cubicBezTo>
                  <a:moveTo>
                    <a:pt x="2483" y="0"/>
                  </a:moveTo>
                  <a:cubicBezTo>
                    <a:pt x="2482" y="0"/>
                    <a:pt x="2482" y="0"/>
                    <a:pt x="2482" y="0"/>
                  </a:cubicBezTo>
                  <a:cubicBezTo>
                    <a:pt x="2483" y="1"/>
                    <a:pt x="2483" y="1"/>
                    <a:pt x="2483" y="1"/>
                  </a:cubicBezTo>
                  <a:cubicBezTo>
                    <a:pt x="2483" y="0"/>
                    <a:pt x="2483" y="0"/>
                    <a:pt x="2483" y="0"/>
                  </a:cubicBezTo>
                  <a:cubicBezTo>
                    <a:pt x="2483" y="0"/>
                    <a:pt x="2483" y="0"/>
                    <a:pt x="2483" y="0"/>
                  </a:cubicBezTo>
                  <a:moveTo>
                    <a:pt x="2613" y="0"/>
                  </a:moveTo>
                  <a:cubicBezTo>
                    <a:pt x="2613" y="0"/>
                    <a:pt x="2613" y="0"/>
                    <a:pt x="2613" y="0"/>
                  </a:cubicBezTo>
                  <a:cubicBezTo>
                    <a:pt x="2613" y="1"/>
                    <a:pt x="2613" y="1"/>
                    <a:pt x="2613" y="1"/>
                  </a:cubicBezTo>
                  <a:cubicBezTo>
                    <a:pt x="2614" y="0"/>
                    <a:pt x="2614" y="0"/>
                    <a:pt x="2614" y="0"/>
                  </a:cubicBezTo>
                  <a:cubicBezTo>
                    <a:pt x="2613" y="0"/>
                    <a:pt x="2613" y="0"/>
                    <a:pt x="2613" y="0"/>
                  </a:cubicBezTo>
                  <a:moveTo>
                    <a:pt x="2744" y="0"/>
                  </a:moveTo>
                  <a:cubicBezTo>
                    <a:pt x="2743" y="0"/>
                    <a:pt x="2743" y="0"/>
                    <a:pt x="2743" y="0"/>
                  </a:cubicBezTo>
                  <a:cubicBezTo>
                    <a:pt x="2744" y="1"/>
                    <a:pt x="2744" y="1"/>
                    <a:pt x="2744" y="1"/>
                  </a:cubicBezTo>
                  <a:cubicBezTo>
                    <a:pt x="2744" y="0"/>
                    <a:pt x="2744" y="0"/>
                    <a:pt x="2744" y="0"/>
                  </a:cubicBezTo>
                  <a:cubicBezTo>
                    <a:pt x="2744" y="0"/>
                    <a:pt x="2744" y="0"/>
                    <a:pt x="2744" y="0"/>
                  </a:cubicBezTo>
                  <a:moveTo>
                    <a:pt x="2874" y="0"/>
                  </a:moveTo>
                  <a:cubicBezTo>
                    <a:pt x="2874" y="0"/>
                    <a:pt x="2874" y="0"/>
                    <a:pt x="2874" y="0"/>
                  </a:cubicBezTo>
                  <a:cubicBezTo>
                    <a:pt x="2874" y="1"/>
                    <a:pt x="2874" y="1"/>
                    <a:pt x="2874" y="1"/>
                  </a:cubicBezTo>
                  <a:cubicBezTo>
                    <a:pt x="2875" y="0"/>
                    <a:pt x="2875" y="0"/>
                    <a:pt x="2875" y="0"/>
                  </a:cubicBezTo>
                  <a:cubicBezTo>
                    <a:pt x="2874" y="0"/>
                    <a:pt x="2874" y="0"/>
                    <a:pt x="2874" y="0"/>
                  </a:cubicBezTo>
                  <a:moveTo>
                    <a:pt x="3005" y="0"/>
                  </a:moveTo>
                  <a:cubicBezTo>
                    <a:pt x="3005" y="0"/>
                    <a:pt x="3005" y="0"/>
                    <a:pt x="3005" y="0"/>
                  </a:cubicBezTo>
                  <a:cubicBezTo>
                    <a:pt x="3005" y="1"/>
                    <a:pt x="3005" y="1"/>
                    <a:pt x="3005" y="1"/>
                  </a:cubicBezTo>
                  <a:cubicBezTo>
                    <a:pt x="3005" y="0"/>
                    <a:pt x="3005" y="0"/>
                    <a:pt x="3005" y="0"/>
                  </a:cubicBezTo>
                  <a:cubicBezTo>
                    <a:pt x="3005" y="0"/>
                    <a:pt x="3005" y="0"/>
                    <a:pt x="3005" y="0"/>
                  </a:cubicBezTo>
                  <a:moveTo>
                    <a:pt x="4050" y="5747"/>
                  </a:moveTo>
                  <a:cubicBezTo>
                    <a:pt x="4050" y="5747"/>
                    <a:pt x="4050" y="5747"/>
                    <a:pt x="4050" y="5747"/>
                  </a:cubicBezTo>
                  <a:cubicBezTo>
                    <a:pt x="4050" y="5748"/>
                    <a:pt x="4050" y="5748"/>
                    <a:pt x="4050" y="5748"/>
                  </a:cubicBezTo>
                  <a:cubicBezTo>
                    <a:pt x="4050" y="5747"/>
                    <a:pt x="4050" y="5747"/>
                    <a:pt x="4050" y="5747"/>
                  </a:cubicBezTo>
                  <a:cubicBezTo>
                    <a:pt x="4050" y="5747"/>
                    <a:pt x="4050" y="5747"/>
                    <a:pt x="4050" y="5747"/>
                  </a:cubicBezTo>
                  <a:moveTo>
                    <a:pt x="1568" y="5746"/>
                  </a:moveTo>
                  <a:cubicBezTo>
                    <a:pt x="1568" y="5746"/>
                    <a:pt x="1568" y="5747"/>
                    <a:pt x="1568" y="5747"/>
                  </a:cubicBezTo>
                  <a:cubicBezTo>
                    <a:pt x="1568" y="5748"/>
                    <a:pt x="1568" y="5748"/>
                    <a:pt x="1568" y="5748"/>
                  </a:cubicBezTo>
                  <a:cubicBezTo>
                    <a:pt x="1569" y="5748"/>
                    <a:pt x="1569" y="5748"/>
                    <a:pt x="1569" y="5747"/>
                  </a:cubicBezTo>
                  <a:cubicBezTo>
                    <a:pt x="1569" y="5747"/>
                    <a:pt x="1569" y="5746"/>
                    <a:pt x="1568" y="5746"/>
                  </a:cubicBezTo>
                  <a:moveTo>
                    <a:pt x="3919" y="5746"/>
                  </a:moveTo>
                  <a:cubicBezTo>
                    <a:pt x="3919" y="5746"/>
                    <a:pt x="3919" y="5747"/>
                    <a:pt x="3919" y="5747"/>
                  </a:cubicBezTo>
                  <a:cubicBezTo>
                    <a:pt x="3919" y="5748"/>
                    <a:pt x="3919" y="5748"/>
                    <a:pt x="3919" y="5748"/>
                  </a:cubicBezTo>
                  <a:cubicBezTo>
                    <a:pt x="3920" y="5748"/>
                    <a:pt x="3920" y="5748"/>
                    <a:pt x="3920" y="5747"/>
                  </a:cubicBezTo>
                  <a:cubicBezTo>
                    <a:pt x="3920" y="5747"/>
                    <a:pt x="3920" y="5746"/>
                    <a:pt x="3919" y="5746"/>
                  </a:cubicBezTo>
                  <a:moveTo>
                    <a:pt x="1699" y="5746"/>
                  </a:moveTo>
                  <a:cubicBezTo>
                    <a:pt x="1698" y="5746"/>
                    <a:pt x="1698" y="5746"/>
                    <a:pt x="1698" y="5747"/>
                  </a:cubicBezTo>
                  <a:cubicBezTo>
                    <a:pt x="1698" y="5748"/>
                    <a:pt x="1698" y="5749"/>
                    <a:pt x="1699" y="5749"/>
                  </a:cubicBezTo>
                  <a:cubicBezTo>
                    <a:pt x="1700" y="5749"/>
                    <a:pt x="1700" y="5748"/>
                    <a:pt x="1700" y="5747"/>
                  </a:cubicBezTo>
                  <a:cubicBezTo>
                    <a:pt x="1700" y="5746"/>
                    <a:pt x="1700" y="5746"/>
                    <a:pt x="1699" y="5746"/>
                  </a:cubicBezTo>
                  <a:moveTo>
                    <a:pt x="3789" y="5746"/>
                  </a:moveTo>
                  <a:cubicBezTo>
                    <a:pt x="3788" y="5746"/>
                    <a:pt x="3787" y="5746"/>
                    <a:pt x="3787" y="5747"/>
                  </a:cubicBezTo>
                  <a:cubicBezTo>
                    <a:pt x="3787" y="5748"/>
                    <a:pt x="3788" y="5749"/>
                    <a:pt x="3789" y="5749"/>
                  </a:cubicBezTo>
                  <a:cubicBezTo>
                    <a:pt x="3789" y="5749"/>
                    <a:pt x="3790" y="5748"/>
                    <a:pt x="3790" y="5747"/>
                  </a:cubicBezTo>
                  <a:cubicBezTo>
                    <a:pt x="3790" y="5746"/>
                    <a:pt x="3789" y="5746"/>
                    <a:pt x="3789" y="5746"/>
                  </a:cubicBezTo>
                  <a:moveTo>
                    <a:pt x="1307" y="5616"/>
                  </a:moveTo>
                  <a:cubicBezTo>
                    <a:pt x="1307" y="5616"/>
                    <a:pt x="1306" y="5616"/>
                    <a:pt x="1306" y="5617"/>
                  </a:cubicBezTo>
                  <a:cubicBezTo>
                    <a:pt x="1306" y="5617"/>
                    <a:pt x="1307" y="5617"/>
                    <a:pt x="1307" y="5617"/>
                  </a:cubicBezTo>
                  <a:cubicBezTo>
                    <a:pt x="1308" y="5617"/>
                    <a:pt x="1308" y="5617"/>
                    <a:pt x="1308" y="5617"/>
                  </a:cubicBezTo>
                  <a:cubicBezTo>
                    <a:pt x="1308" y="5616"/>
                    <a:pt x="1308" y="5616"/>
                    <a:pt x="1307" y="5616"/>
                  </a:cubicBezTo>
                  <a:moveTo>
                    <a:pt x="4180" y="5616"/>
                  </a:moveTo>
                  <a:cubicBezTo>
                    <a:pt x="4180" y="5616"/>
                    <a:pt x="4180" y="5616"/>
                    <a:pt x="4180" y="5617"/>
                  </a:cubicBezTo>
                  <a:cubicBezTo>
                    <a:pt x="4180" y="5617"/>
                    <a:pt x="4180" y="5617"/>
                    <a:pt x="4180" y="5617"/>
                  </a:cubicBezTo>
                  <a:cubicBezTo>
                    <a:pt x="4181" y="5617"/>
                    <a:pt x="4181" y="5617"/>
                    <a:pt x="4181" y="5617"/>
                  </a:cubicBezTo>
                  <a:cubicBezTo>
                    <a:pt x="4181" y="5616"/>
                    <a:pt x="4181" y="5616"/>
                    <a:pt x="4180" y="5616"/>
                  </a:cubicBezTo>
                  <a:moveTo>
                    <a:pt x="1438" y="5615"/>
                  </a:moveTo>
                  <a:cubicBezTo>
                    <a:pt x="1437" y="5615"/>
                    <a:pt x="1436" y="5616"/>
                    <a:pt x="1436" y="5617"/>
                  </a:cubicBezTo>
                  <a:cubicBezTo>
                    <a:pt x="1436" y="5618"/>
                    <a:pt x="1437" y="5618"/>
                    <a:pt x="1438" y="5618"/>
                  </a:cubicBezTo>
                  <a:cubicBezTo>
                    <a:pt x="1439" y="5618"/>
                    <a:pt x="1440" y="5618"/>
                    <a:pt x="1440" y="5617"/>
                  </a:cubicBezTo>
                  <a:cubicBezTo>
                    <a:pt x="1440" y="5616"/>
                    <a:pt x="1439" y="5615"/>
                    <a:pt x="1438" y="5615"/>
                  </a:cubicBezTo>
                  <a:moveTo>
                    <a:pt x="4050" y="5615"/>
                  </a:moveTo>
                  <a:cubicBezTo>
                    <a:pt x="4049" y="5615"/>
                    <a:pt x="4048" y="5616"/>
                    <a:pt x="4048" y="5617"/>
                  </a:cubicBezTo>
                  <a:cubicBezTo>
                    <a:pt x="4048" y="5618"/>
                    <a:pt x="4049" y="5618"/>
                    <a:pt x="4050" y="5618"/>
                  </a:cubicBezTo>
                  <a:cubicBezTo>
                    <a:pt x="4051" y="5618"/>
                    <a:pt x="4052" y="5618"/>
                    <a:pt x="4052" y="5617"/>
                  </a:cubicBezTo>
                  <a:cubicBezTo>
                    <a:pt x="4052" y="5616"/>
                    <a:pt x="4051" y="5615"/>
                    <a:pt x="4050" y="5615"/>
                  </a:cubicBezTo>
                  <a:moveTo>
                    <a:pt x="1568" y="5614"/>
                  </a:moveTo>
                  <a:cubicBezTo>
                    <a:pt x="1567" y="5614"/>
                    <a:pt x="1566" y="5615"/>
                    <a:pt x="1566" y="5617"/>
                  </a:cubicBezTo>
                  <a:cubicBezTo>
                    <a:pt x="1566" y="5618"/>
                    <a:pt x="1567" y="5619"/>
                    <a:pt x="1568" y="5619"/>
                  </a:cubicBezTo>
                  <a:cubicBezTo>
                    <a:pt x="1570" y="5619"/>
                    <a:pt x="1571" y="5618"/>
                    <a:pt x="1571" y="5617"/>
                  </a:cubicBezTo>
                  <a:cubicBezTo>
                    <a:pt x="1571" y="5615"/>
                    <a:pt x="1570" y="5614"/>
                    <a:pt x="1568" y="5614"/>
                  </a:cubicBezTo>
                  <a:moveTo>
                    <a:pt x="3919" y="5614"/>
                  </a:moveTo>
                  <a:cubicBezTo>
                    <a:pt x="3918" y="5614"/>
                    <a:pt x="3917" y="5615"/>
                    <a:pt x="3917" y="5617"/>
                  </a:cubicBezTo>
                  <a:cubicBezTo>
                    <a:pt x="3917" y="5618"/>
                    <a:pt x="3918" y="5619"/>
                    <a:pt x="3919" y="5619"/>
                  </a:cubicBezTo>
                  <a:cubicBezTo>
                    <a:pt x="3921" y="5619"/>
                    <a:pt x="3922" y="5618"/>
                    <a:pt x="3922" y="5617"/>
                  </a:cubicBezTo>
                  <a:cubicBezTo>
                    <a:pt x="3922" y="5615"/>
                    <a:pt x="3921" y="5614"/>
                    <a:pt x="3919" y="5614"/>
                  </a:cubicBezTo>
                  <a:moveTo>
                    <a:pt x="1699" y="5613"/>
                  </a:moveTo>
                  <a:cubicBezTo>
                    <a:pt x="1697" y="5613"/>
                    <a:pt x="1696" y="5615"/>
                    <a:pt x="1696" y="5617"/>
                  </a:cubicBezTo>
                  <a:cubicBezTo>
                    <a:pt x="1696" y="5618"/>
                    <a:pt x="1697" y="5620"/>
                    <a:pt x="1699" y="5620"/>
                  </a:cubicBezTo>
                  <a:cubicBezTo>
                    <a:pt x="1701" y="5620"/>
                    <a:pt x="1702" y="5618"/>
                    <a:pt x="1702" y="5617"/>
                  </a:cubicBezTo>
                  <a:cubicBezTo>
                    <a:pt x="1702" y="5615"/>
                    <a:pt x="1701" y="5613"/>
                    <a:pt x="1699" y="5613"/>
                  </a:cubicBezTo>
                  <a:moveTo>
                    <a:pt x="3789" y="5613"/>
                  </a:moveTo>
                  <a:cubicBezTo>
                    <a:pt x="3787" y="5613"/>
                    <a:pt x="3785" y="5615"/>
                    <a:pt x="3785" y="5617"/>
                  </a:cubicBezTo>
                  <a:cubicBezTo>
                    <a:pt x="3785" y="5618"/>
                    <a:pt x="3787" y="5620"/>
                    <a:pt x="3789" y="5620"/>
                  </a:cubicBezTo>
                  <a:cubicBezTo>
                    <a:pt x="3790" y="5620"/>
                    <a:pt x="3792" y="5618"/>
                    <a:pt x="3792" y="5617"/>
                  </a:cubicBezTo>
                  <a:cubicBezTo>
                    <a:pt x="3792" y="5615"/>
                    <a:pt x="3790" y="5613"/>
                    <a:pt x="3789" y="5613"/>
                  </a:cubicBezTo>
                  <a:moveTo>
                    <a:pt x="1046" y="5486"/>
                  </a:move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moveTo>
                    <a:pt x="4442" y="5486"/>
                  </a:moveTo>
                  <a:cubicBezTo>
                    <a:pt x="4441" y="5486"/>
                    <a:pt x="4441" y="5486"/>
                    <a:pt x="4441" y="5486"/>
                  </a:cubicBezTo>
                  <a:cubicBezTo>
                    <a:pt x="4442" y="5486"/>
                    <a:pt x="4442" y="5486"/>
                    <a:pt x="4442" y="5486"/>
                  </a:cubicBezTo>
                  <a:cubicBezTo>
                    <a:pt x="4442" y="5486"/>
                    <a:pt x="4442" y="5486"/>
                    <a:pt x="4442" y="5486"/>
                  </a:cubicBezTo>
                  <a:cubicBezTo>
                    <a:pt x="4442" y="5486"/>
                    <a:pt x="4442" y="5486"/>
                    <a:pt x="4442" y="5486"/>
                  </a:cubicBezTo>
                  <a:moveTo>
                    <a:pt x="1177" y="5485"/>
                  </a:moveTo>
                  <a:cubicBezTo>
                    <a:pt x="1176" y="5485"/>
                    <a:pt x="1175" y="5485"/>
                    <a:pt x="1175" y="5486"/>
                  </a:cubicBezTo>
                  <a:cubicBezTo>
                    <a:pt x="1175" y="5487"/>
                    <a:pt x="1176" y="5487"/>
                    <a:pt x="1177" y="5487"/>
                  </a:cubicBezTo>
                  <a:cubicBezTo>
                    <a:pt x="1177" y="5487"/>
                    <a:pt x="1178" y="5487"/>
                    <a:pt x="1178" y="5486"/>
                  </a:cubicBezTo>
                  <a:cubicBezTo>
                    <a:pt x="1178" y="5485"/>
                    <a:pt x="1177" y="5485"/>
                    <a:pt x="1177" y="5485"/>
                  </a:cubicBezTo>
                  <a:moveTo>
                    <a:pt x="4311" y="5485"/>
                  </a:moveTo>
                  <a:cubicBezTo>
                    <a:pt x="4310" y="5485"/>
                    <a:pt x="4310" y="5485"/>
                    <a:pt x="4310" y="5486"/>
                  </a:cubicBezTo>
                  <a:cubicBezTo>
                    <a:pt x="4310" y="5487"/>
                    <a:pt x="4310" y="5487"/>
                    <a:pt x="4311" y="5487"/>
                  </a:cubicBezTo>
                  <a:cubicBezTo>
                    <a:pt x="4312" y="5487"/>
                    <a:pt x="4313" y="5487"/>
                    <a:pt x="4313" y="5486"/>
                  </a:cubicBezTo>
                  <a:cubicBezTo>
                    <a:pt x="4313" y="5485"/>
                    <a:pt x="4312" y="5485"/>
                    <a:pt x="4311" y="5485"/>
                  </a:cubicBezTo>
                  <a:moveTo>
                    <a:pt x="1307" y="5483"/>
                  </a:moveTo>
                  <a:cubicBezTo>
                    <a:pt x="1306" y="5483"/>
                    <a:pt x="1305" y="5485"/>
                    <a:pt x="1305" y="5486"/>
                  </a:cubicBezTo>
                  <a:cubicBezTo>
                    <a:pt x="1305" y="5487"/>
                    <a:pt x="1306" y="5488"/>
                    <a:pt x="1307" y="5488"/>
                  </a:cubicBezTo>
                  <a:cubicBezTo>
                    <a:pt x="1309" y="5488"/>
                    <a:pt x="1310" y="5487"/>
                    <a:pt x="1310" y="5486"/>
                  </a:cubicBezTo>
                  <a:cubicBezTo>
                    <a:pt x="1310" y="5485"/>
                    <a:pt x="1309" y="5483"/>
                    <a:pt x="1307" y="5483"/>
                  </a:cubicBezTo>
                  <a:moveTo>
                    <a:pt x="4180" y="5483"/>
                  </a:moveTo>
                  <a:cubicBezTo>
                    <a:pt x="4179" y="5483"/>
                    <a:pt x="4178" y="5485"/>
                    <a:pt x="4178" y="5486"/>
                  </a:cubicBezTo>
                  <a:cubicBezTo>
                    <a:pt x="4178" y="5487"/>
                    <a:pt x="4179" y="5488"/>
                    <a:pt x="4180" y="5488"/>
                  </a:cubicBezTo>
                  <a:cubicBezTo>
                    <a:pt x="4182" y="5488"/>
                    <a:pt x="4183" y="5487"/>
                    <a:pt x="4183" y="5486"/>
                  </a:cubicBezTo>
                  <a:cubicBezTo>
                    <a:pt x="4183" y="5485"/>
                    <a:pt x="4182" y="5483"/>
                    <a:pt x="4180" y="5483"/>
                  </a:cubicBezTo>
                  <a:moveTo>
                    <a:pt x="1438" y="5483"/>
                  </a:moveTo>
                  <a:cubicBezTo>
                    <a:pt x="1436" y="5483"/>
                    <a:pt x="1434" y="5484"/>
                    <a:pt x="1434" y="5486"/>
                  </a:cubicBezTo>
                  <a:cubicBezTo>
                    <a:pt x="1434" y="5488"/>
                    <a:pt x="1436" y="5489"/>
                    <a:pt x="1438" y="5489"/>
                  </a:cubicBezTo>
                  <a:cubicBezTo>
                    <a:pt x="1440" y="5489"/>
                    <a:pt x="1441" y="5488"/>
                    <a:pt x="1441" y="5486"/>
                  </a:cubicBezTo>
                  <a:cubicBezTo>
                    <a:pt x="1441" y="5484"/>
                    <a:pt x="1440" y="5483"/>
                    <a:pt x="1438" y="5483"/>
                  </a:cubicBezTo>
                  <a:moveTo>
                    <a:pt x="4050" y="5482"/>
                  </a:moveTo>
                  <a:cubicBezTo>
                    <a:pt x="4048" y="5482"/>
                    <a:pt x="4046" y="5484"/>
                    <a:pt x="4046" y="5486"/>
                  </a:cubicBezTo>
                  <a:cubicBezTo>
                    <a:pt x="4046" y="5488"/>
                    <a:pt x="4048" y="5490"/>
                    <a:pt x="4050" y="5490"/>
                  </a:cubicBezTo>
                  <a:cubicBezTo>
                    <a:pt x="4052" y="5490"/>
                    <a:pt x="4053" y="5488"/>
                    <a:pt x="4053" y="5486"/>
                  </a:cubicBezTo>
                  <a:cubicBezTo>
                    <a:pt x="4053" y="5484"/>
                    <a:pt x="4052" y="5482"/>
                    <a:pt x="4050" y="5482"/>
                  </a:cubicBezTo>
                  <a:moveTo>
                    <a:pt x="1568" y="5482"/>
                  </a:moveTo>
                  <a:cubicBezTo>
                    <a:pt x="1566" y="5482"/>
                    <a:pt x="1564" y="5484"/>
                    <a:pt x="1564" y="5486"/>
                  </a:cubicBezTo>
                  <a:cubicBezTo>
                    <a:pt x="1564" y="5488"/>
                    <a:pt x="1566" y="5490"/>
                    <a:pt x="1568" y="5490"/>
                  </a:cubicBezTo>
                  <a:cubicBezTo>
                    <a:pt x="1571" y="5490"/>
                    <a:pt x="1573" y="5488"/>
                    <a:pt x="1573" y="5486"/>
                  </a:cubicBezTo>
                  <a:cubicBezTo>
                    <a:pt x="1573" y="5484"/>
                    <a:pt x="1571" y="5482"/>
                    <a:pt x="1568" y="5482"/>
                  </a:cubicBezTo>
                  <a:moveTo>
                    <a:pt x="3919" y="5482"/>
                  </a:moveTo>
                  <a:cubicBezTo>
                    <a:pt x="3917" y="5482"/>
                    <a:pt x="3915" y="5484"/>
                    <a:pt x="3915" y="5486"/>
                  </a:cubicBezTo>
                  <a:cubicBezTo>
                    <a:pt x="3915" y="5488"/>
                    <a:pt x="3917" y="5490"/>
                    <a:pt x="3919" y="5490"/>
                  </a:cubicBezTo>
                  <a:cubicBezTo>
                    <a:pt x="3922" y="5490"/>
                    <a:pt x="3924" y="5488"/>
                    <a:pt x="3924" y="5486"/>
                  </a:cubicBezTo>
                  <a:cubicBezTo>
                    <a:pt x="3924" y="5484"/>
                    <a:pt x="3922" y="5482"/>
                    <a:pt x="3919" y="5482"/>
                  </a:cubicBezTo>
                  <a:moveTo>
                    <a:pt x="1699" y="5481"/>
                  </a:moveTo>
                  <a:cubicBezTo>
                    <a:pt x="1696" y="5481"/>
                    <a:pt x="1694" y="5483"/>
                    <a:pt x="1694" y="5486"/>
                  </a:cubicBezTo>
                  <a:cubicBezTo>
                    <a:pt x="1694" y="5489"/>
                    <a:pt x="1696" y="5491"/>
                    <a:pt x="1699" y="5491"/>
                  </a:cubicBezTo>
                  <a:cubicBezTo>
                    <a:pt x="1702" y="5491"/>
                    <a:pt x="1704" y="5489"/>
                    <a:pt x="1704" y="5486"/>
                  </a:cubicBezTo>
                  <a:cubicBezTo>
                    <a:pt x="1704" y="5483"/>
                    <a:pt x="1702" y="5481"/>
                    <a:pt x="1699" y="5481"/>
                  </a:cubicBezTo>
                  <a:moveTo>
                    <a:pt x="3789" y="5481"/>
                  </a:moveTo>
                  <a:cubicBezTo>
                    <a:pt x="3786" y="5481"/>
                    <a:pt x="3784" y="5483"/>
                    <a:pt x="3784" y="5486"/>
                  </a:cubicBezTo>
                  <a:cubicBezTo>
                    <a:pt x="3784" y="5489"/>
                    <a:pt x="3786" y="5491"/>
                    <a:pt x="3789" y="5491"/>
                  </a:cubicBezTo>
                  <a:cubicBezTo>
                    <a:pt x="3791" y="5491"/>
                    <a:pt x="3794" y="5489"/>
                    <a:pt x="3794" y="5486"/>
                  </a:cubicBezTo>
                  <a:cubicBezTo>
                    <a:pt x="3794" y="5483"/>
                    <a:pt x="3791" y="5481"/>
                    <a:pt x="3789" y="5481"/>
                  </a:cubicBezTo>
                  <a:moveTo>
                    <a:pt x="915" y="5355"/>
                  </a:moveTo>
                  <a:cubicBezTo>
                    <a:pt x="915" y="5355"/>
                    <a:pt x="915" y="5355"/>
                    <a:pt x="915" y="5355"/>
                  </a:cubicBezTo>
                  <a:cubicBezTo>
                    <a:pt x="915" y="5356"/>
                    <a:pt x="915" y="5356"/>
                    <a:pt x="915" y="5356"/>
                  </a:cubicBezTo>
                  <a:cubicBezTo>
                    <a:pt x="916" y="5356"/>
                    <a:pt x="916" y="5356"/>
                    <a:pt x="916" y="5355"/>
                  </a:cubicBezTo>
                  <a:cubicBezTo>
                    <a:pt x="916" y="5355"/>
                    <a:pt x="916" y="5355"/>
                    <a:pt x="915" y="5355"/>
                  </a:cubicBezTo>
                  <a:moveTo>
                    <a:pt x="4572" y="5355"/>
                  </a:moveTo>
                  <a:cubicBezTo>
                    <a:pt x="4572" y="5355"/>
                    <a:pt x="4572" y="5355"/>
                    <a:pt x="4572" y="5355"/>
                  </a:cubicBezTo>
                  <a:cubicBezTo>
                    <a:pt x="4572" y="5356"/>
                    <a:pt x="4572" y="5356"/>
                    <a:pt x="4572" y="5356"/>
                  </a:cubicBezTo>
                  <a:cubicBezTo>
                    <a:pt x="4573" y="5356"/>
                    <a:pt x="4573" y="5356"/>
                    <a:pt x="4573" y="5355"/>
                  </a:cubicBezTo>
                  <a:cubicBezTo>
                    <a:pt x="4573" y="5355"/>
                    <a:pt x="4573" y="5355"/>
                    <a:pt x="4572" y="5355"/>
                  </a:cubicBezTo>
                  <a:moveTo>
                    <a:pt x="1046" y="5354"/>
                  </a:moveTo>
                  <a:cubicBezTo>
                    <a:pt x="1045" y="5354"/>
                    <a:pt x="1044" y="5354"/>
                    <a:pt x="1044" y="5355"/>
                  </a:cubicBezTo>
                  <a:cubicBezTo>
                    <a:pt x="1044" y="5356"/>
                    <a:pt x="1045" y="5357"/>
                    <a:pt x="1046" y="5357"/>
                  </a:cubicBezTo>
                  <a:cubicBezTo>
                    <a:pt x="1047" y="5357"/>
                    <a:pt x="1048" y="5356"/>
                    <a:pt x="1048" y="5355"/>
                  </a:cubicBezTo>
                  <a:cubicBezTo>
                    <a:pt x="1048" y="5354"/>
                    <a:pt x="1047" y="5354"/>
                    <a:pt x="1046" y="5354"/>
                  </a:cubicBezTo>
                  <a:moveTo>
                    <a:pt x="4442" y="5353"/>
                  </a:moveTo>
                  <a:cubicBezTo>
                    <a:pt x="4440" y="5353"/>
                    <a:pt x="4440" y="5354"/>
                    <a:pt x="4440" y="5355"/>
                  </a:cubicBezTo>
                  <a:cubicBezTo>
                    <a:pt x="4440" y="5357"/>
                    <a:pt x="4440" y="5358"/>
                    <a:pt x="4442" y="5358"/>
                  </a:cubicBezTo>
                  <a:cubicBezTo>
                    <a:pt x="4443" y="5358"/>
                    <a:pt x="4444" y="5357"/>
                    <a:pt x="4444" y="5355"/>
                  </a:cubicBezTo>
                  <a:cubicBezTo>
                    <a:pt x="4444" y="5354"/>
                    <a:pt x="4443" y="5353"/>
                    <a:pt x="4442" y="5353"/>
                  </a:cubicBezTo>
                  <a:moveTo>
                    <a:pt x="1177" y="5352"/>
                  </a:moveTo>
                  <a:cubicBezTo>
                    <a:pt x="1175" y="5352"/>
                    <a:pt x="1173" y="5354"/>
                    <a:pt x="1173" y="5355"/>
                  </a:cubicBezTo>
                  <a:cubicBezTo>
                    <a:pt x="1173" y="5357"/>
                    <a:pt x="1175" y="5359"/>
                    <a:pt x="1177" y="5359"/>
                  </a:cubicBezTo>
                  <a:cubicBezTo>
                    <a:pt x="1178" y="5359"/>
                    <a:pt x="1180" y="5357"/>
                    <a:pt x="1180" y="5355"/>
                  </a:cubicBezTo>
                  <a:cubicBezTo>
                    <a:pt x="1180" y="5354"/>
                    <a:pt x="1178" y="5352"/>
                    <a:pt x="1177" y="5352"/>
                  </a:cubicBezTo>
                  <a:moveTo>
                    <a:pt x="4311" y="5352"/>
                  </a:moveTo>
                  <a:cubicBezTo>
                    <a:pt x="4309" y="5352"/>
                    <a:pt x="4308" y="5354"/>
                    <a:pt x="4308" y="5355"/>
                  </a:cubicBezTo>
                  <a:cubicBezTo>
                    <a:pt x="4308" y="5357"/>
                    <a:pt x="4309" y="5359"/>
                    <a:pt x="4311" y="5359"/>
                  </a:cubicBezTo>
                  <a:cubicBezTo>
                    <a:pt x="4313" y="5359"/>
                    <a:pt x="4314" y="5357"/>
                    <a:pt x="4314" y="5355"/>
                  </a:cubicBezTo>
                  <a:cubicBezTo>
                    <a:pt x="4314" y="5354"/>
                    <a:pt x="4313" y="5352"/>
                    <a:pt x="4311" y="5352"/>
                  </a:cubicBezTo>
                  <a:moveTo>
                    <a:pt x="1307" y="5351"/>
                  </a:moveTo>
                  <a:cubicBezTo>
                    <a:pt x="1305" y="5351"/>
                    <a:pt x="1303" y="5353"/>
                    <a:pt x="1303" y="5355"/>
                  </a:cubicBezTo>
                  <a:cubicBezTo>
                    <a:pt x="1303" y="5358"/>
                    <a:pt x="1305" y="5359"/>
                    <a:pt x="1307" y="5359"/>
                  </a:cubicBezTo>
                  <a:cubicBezTo>
                    <a:pt x="1309" y="5359"/>
                    <a:pt x="1311" y="5358"/>
                    <a:pt x="1311" y="5355"/>
                  </a:cubicBezTo>
                  <a:cubicBezTo>
                    <a:pt x="1311" y="5353"/>
                    <a:pt x="1309" y="5351"/>
                    <a:pt x="1307" y="5351"/>
                  </a:cubicBezTo>
                  <a:moveTo>
                    <a:pt x="4180" y="5351"/>
                  </a:moveTo>
                  <a:cubicBezTo>
                    <a:pt x="4178" y="5351"/>
                    <a:pt x="4176" y="5353"/>
                    <a:pt x="4176" y="5355"/>
                  </a:cubicBezTo>
                  <a:cubicBezTo>
                    <a:pt x="4176" y="5358"/>
                    <a:pt x="4178" y="5360"/>
                    <a:pt x="4180" y="5360"/>
                  </a:cubicBezTo>
                  <a:cubicBezTo>
                    <a:pt x="4183" y="5360"/>
                    <a:pt x="4185" y="5358"/>
                    <a:pt x="4185" y="5355"/>
                  </a:cubicBezTo>
                  <a:cubicBezTo>
                    <a:pt x="4185" y="5353"/>
                    <a:pt x="4183" y="5351"/>
                    <a:pt x="4180" y="5351"/>
                  </a:cubicBezTo>
                  <a:moveTo>
                    <a:pt x="1438" y="5350"/>
                  </a:moveTo>
                  <a:cubicBezTo>
                    <a:pt x="1435" y="5350"/>
                    <a:pt x="1433" y="5353"/>
                    <a:pt x="1433" y="5355"/>
                  </a:cubicBezTo>
                  <a:cubicBezTo>
                    <a:pt x="1433" y="5358"/>
                    <a:pt x="1435" y="5360"/>
                    <a:pt x="1438" y="5360"/>
                  </a:cubicBezTo>
                  <a:cubicBezTo>
                    <a:pt x="1441" y="5360"/>
                    <a:pt x="1443" y="5358"/>
                    <a:pt x="1443" y="5355"/>
                  </a:cubicBezTo>
                  <a:cubicBezTo>
                    <a:pt x="1443" y="5353"/>
                    <a:pt x="1441" y="5350"/>
                    <a:pt x="1438" y="5350"/>
                  </a:cubicBezTo>
                  <a:moveTo>
                    <a:pt x="4050" y="5350"/>
                  </a:moveTo>
                  <a:cubicBezTo>
                    <a:pt x="4047" y="5350"/>
                    <a:pt x="4044" y="5352"/>
                    <a:pt x="4044" y="5355"/>
                  </a:cubicBezTo>
                  <a:cubicBezTo>
                    <a:pt x="4044" y="5358"/>
                    <a:pt x="4047" y="5361"/>
                    <a:pt x="4050" y="5361"/>
                  </a:cubicBezTo>
                  <a:cubicBezTo>
                    <a:pt x="4053" y="5361"/>
                    <a:pt x="4055" y="5358"/>
                    <a:pt x="4055" y="5355"/>
                  </a:cubicBezTo>
                  <a:cubicBezTo>
                    <a:pt x="4055" y="5352"/>
                    <a:pt x="4053" y="5350"/>
                    <a:pt x="4050" y="5350"/>
                  </a:cubicBezTo>
                  <a:moveTo>
                    <a:pt x="1568" y="5349"/>
                  </a:moveTo>
                  <a:cubicBezTo>
                    <a:pt x="1565" y="5349"/>
                    <a:pt x="1562" y="5352"/>
                    <a:pt x="1562" y="5355"/>
                  </a:cubicBezTo>
                  <a:cubicBezTo>
                    <a:pt x="1562" y="5359"/>
                    <a:pt x="1565" y="5362"/>
                    <a:pt x="1568" y="5362"/>
                  </a:cubicBezTo>
                  <a:cubicBezTo>
                    <a:pt x="1572" y="5362"/>
                    <a:pt x="1575" y="5359"/>
                    <a:pt x="1575" y="5355"/>
                  </a:cubicBezTo>
                  <a:cubicBezTo>
                    <a:pt x="1575" y="5352"/>
                    <a:pt x="1572" y="5349"/>
                    <a:pt x="1568" y="5349"/>
                  </a:cubicBezTo>
                  <a:moveTo>
                    <a:pt x="3919" y="5349"/>
                  </a:moveTo>
                  <a:cubicBezTo>
                    <a:pt x="3916" y="5349"/>
                    <a:pt x="3913" y="5352"/>
                    <a:pt x="3913" y="5355"/>
                  </a:cubicBezTo>
                  <a:cubicBezTo>
                    <a:pt x="3913" y="5359"/>
                    <a:pt x="3916" y="5362"/>
                    <a:pt x="3919" y="5362"/>
                  </a:cubicBezTo>
                  <a:cubicBezTo>
                    <a:pt x="3923" y="5362"/>
                    <a:pt x="3925" y="5359"/>
                    <a:pt x="3925" y="5355"/>
                  </a:cubicBezTo>
                  <a:cubicBezTo>
                    <a:pt x="3925" y="5352"/>
                    <a:pt x="3923" y="5349"/>
                    <a:pt x="3919" y="5349"/>
                  </a:cubicBezTo>
                  <a:moveTo>
                    <a:pt x="1699" y="5348"/>
                  </a:moveTo>
                  <a:cubicBezTo>
                    <a:pt x="1695" y="5348"/>
                    <a:pt x="1692" y="5352"/>
                    <a:pt x="1692" y="5355"/>
                  </a:cubicBezTo>
                  <a:cubicBezTo>
                    <a:pt x="1692" y="5359"/>
                    <a:pt x="1695" y="5362"/>
                    <a:pt x="1699" y="5362"/>
                  </a:cubicBezTo>
                  <a:cubicBezTo>
                    <a:pt x="1703" y="5362"/>
                    <a:pt x="1706" y="5359"/>
                    <a:pt x="1706" y="5355"/>
                  </a:cubicBezTo>
                  <a:cubicBezTo>
                    <a:pt x="1706" y="5352"/>
                    <a:pt x="1703" y="5348"/>
                    <a:pt x="1699" y="5348"/>
                  </a:cubicBezTo>
                  <a:moveTo>
                    <a:pt x="3789" y="5348"/>
                  </a:moveTo>
                  <a:cubicBezTo>
                    <a:pt x="3785" y="5348"/>
                    <a:pt x="3782" y="5352"/>
                    <a:pt x="3782" y="5355"/>
                  </a:cubicBezTo>
                  <a:cubicBezTo>
                    <a:pt x="3782" y="5359"/>
                    <a:pt x="3785" y="5362"/>
                    <a:pt x="3789" y="5362"/>
                  </a:cubicBezTo>
                  <a:cubicBezTo>
                    <a:pt x="3792" y="5362"/>
                    <a:pt x="3796" y="5359"/>
                    <a:pt x="3796" y="5355"/>
                  </a:cubicBezTo>
                  <a:cubicBezTo>
                    <a:pt x="3796" y="5352"/>
                    <a:pt x="3792" y="5348"/>
                    <a:pt x="3789" y="5348"/>
                  </a:cubicBezTo>
                  <a:moveTo>
                    <a:pt x="785" y="5224"/>
                  </a:moveTo>
                  <a:cubicBezTo>
                    <a:pt x="784" y="5224"/>
                    <a:pt x="784" y="5224"/>
                    <a:pt x="784" y="5225"/>
                  </a:cubicBezTo>
                  <a:cubicBezTo>
                    <a:pt x="784" y="5225"/>
                    <a:pt x="784" y="5226"/>
                    <a:pt x="785" y="5226"/>
                  </a:cubicBezTo>
                  <a:cubicBezTo>
                    <a:pt x="785" y="5226"/>
                    <a:pt x="786" y="5225"/>
                    <a:pt x="786" y="5225"/>
                  </a:cubicBezTo>
                  <a:cubicBezTo>
                    <a:pt x="786" y="5224"/>
                    <a:pt x="785" y="5224"/>
                    <a:pt x="785" y="5224"/>
                  </a:cubicBezTo>
                  <a:moveTo>
                    <a:pt x="4703" y="5224"/>
                  </a:moveTo>
                  <a:cubicBezTo>
                    <a:pt x="4702" y="5224"/>
                    <a:pt x="4702" y="5224"/>
                    <a:pt x="4702" y="5225"/>
                  </a:cubicBezTo>
                  <a:cubicBezTo>
                    <a:pt x="4702" y="5225"/>
                    <a:pt x="4702" y="5226"/>
                    <a:pt x="4703" y="5226"/>
                  </a:cubicBezTo>
                  <a:cubicBezTo>
                    <a:pt x="4704" y="5226"/>
                    <a:pt x="4704" y="5225"/>
                    <a:pt x="4704" y="5225"/>
                  </a:cubicBezTo>
                  <a:cubicBezTo>
                    <a:pt x="4704" y="5224"/>
                    <a:pt x="4704" y="5224"/>
                    <a:pt x="4703" y="5224"/>
                  </a:cubicBezTo>
                  <a:moveTo>
                    <a:pt x="915" y="5223"/>
                  </a:moveTo>
                  <a:cubicBezTo>
                    <a:pt x="914" y="5223"/>
                    <a:pt x="913" y="5224"/>
                    <a:pt x="913" y="5225"/>
                  </a:cubicBezTo>
                  <a:cubicBezTo>
                    <a:pt x="913" y="5226"/>
                    <a:pt x="914" y="5227"/>
                    <a:pt x="915" y="5227"/>
                  </a:cubicBezTo>
                  <a:cubicBezTo>
                    <a:pt x="917" y="5227"/>
                    <a:pt x="917" y="5226"/>
                    <a:pt x="917" y="5225"/>
                  </a:cubicBezTo>
                  <a:cubicBezTo>
                    <a:pt x="917" y="5224"/>
                    <a:pt x="917" y="5223"/>
                    <a:pt x="915" y="5223"/>
                  </a:cubicBezTo>
                  <a:moveTo>
                    <a:pt x="4572" y="5222"/>
                  </a:moveTo>
                  <a:cubicBezTo>
                    <a:pt x="4571" y="5222"/>
                    <a:pt x="4570" y="5223"/>
                    <a:pt x="4570" y="5225"/>
                  </a:cubicBezTo>
                  <a:cubicBezTo>
                    <a:pt x="4570" y="5226"/>
                    <a:pt x="4571" y="5227"/>
                    <a:pt x="4572" y="5227"/>
                  </a:cubicBezTo>
                  <a:cubicBezTo>
                    <a:pt x="4574" y="5227"/>
                    <a:pt x="4575" y="5226"/>
                    <a:pt x="4575" y="5225"/>
                  </a:cubicBezTo>
                  <a:cubicBezTo>
                    <a:pt x="4575" y="5223"/>
                    <a:pt x="4574" y="5222"/>
                    <a:pt x="4572" y="5222"/>
                  </a:cubicBezTo>
                  <a:moveTo>
                    <a:pt x="1046" y="5221"/>
                  </a:moveTo>
                  <a:cubicBezTo>
                    <a:pt x="1044" y="5221"/>
                    <a:pt x="1042" y="5223"/>
                    <a:pt x="1042" y="5225"/>
                  </a:cubicBezTo>
                  <a:cubicBezTo>
                    <a:pt x="1042" y="5227"/>
                    <a:pt x="1044" y="5228"/>
                    <a:pt x="1046" y="5228"/>
                  </a:cubicBezTo>
                  <a:cubicBezTo>
                    <a:pt x="1048" y="5228"/>
                    <a:pt x="1050" y="5227"/>
                    <a:pt x="1050" y="5225"/>
                  </a:cubicBezTo>
                  <a:cubicBezTo>
                    <a:pt x="1050" y="5223"/>
                    <a:pt x="1048" y="5221"/>
                    <a:pt x="1046" y="5221"/>
                  </a:cubicBezTo>
                  <a:moveTo>
                    <a:pt x="4442" y="5221"/>
                  </a:moveTo>
                  <a:cubicBezTo>
                    <a:pt x="4440" y="5221"/>
                    <a:pt x="4438" y="5223"/>
                    <a:pt x="4438" y="5225"/>
                  </a:cubicBezTo>
                  <a:cubicBezTo>
                    <a:pt x="4438" y="5227"/>
                    <a:pt x="4440" y="5228"/>
                    <a:pt x="4442" y="5228"/>
                  </a:cubicBezTo>
                  <a:cubicBezTo>
                    <a:pt x="4444" y="5228"/>
                    <a:pt x="4445" y="5227"/>
                    <a:pt x="4445" y="5225"/>
                  </a:cubicBezTo>
                  <a:cubicBezTo>
                    <a:pt x="4445" y="5223"/>
                    <a:pt x="4444" y="5221"/>
                    <a:pt x="4442" y="5221"/>
                  </a:cubicBezTo>
                  <a:moveTo>
                    <a:pt x="1177" y="5220"/>
                  </a:moveTo>
                  <a:cubicBezTo>
                    <a:pt x="1174" y="5220"/>
                    <a:pt x="1172" y="5222"/>
                    <a:pt x="1172" y="5225"/>
                  </a:cubicBezTo>
                  <a:cubicBezTo>
                    <a:pt x="1172" y="5227"/>
                    <a:pt x="1174" y="5229"/>
                    <a:pt x="1177" y="5229"/>
                  </a:cubicBezTo>
                  <a:cubicBezTo>
                    <a:pt x="1179" y="5229"/>
                    <a:pt x="1181" y="5227"/>
                    <a:pt x="1181" y="5225"/>
                  </a:cubicBezTo>
                  <a:cubicBezTo>
                    <a:pt x="1181" y="5222"/>
                    <a:pt x="1179" y="5220"/>
                    <a:pt x="1177" y="5220"/>
                  </a:cubicBezTo>
                  <a:moveTo>
                    <a:pt x="4311" y="5220"/>
                  </a:moveTo>
                  <a:cubicBezTo>
                    <a:pt x="4308" y="5220"/>
                    <a:pt x="4306" y="5222"/>
                    <a:pt x="4306" y="5225"/>
                  </a:cubicBezTo>
                  <a:cubicBezTo>
                    <a:pt x="4306" y="5227"/>
                    <a:pt x="4308" y="5229"/>
                    <a:pt x="4311" y="5229"/>
                  </a:cubicBezTo>
                  <a:cubicBezTo>
                    <a:pt x="4314" y="5229"/>
                    <a:pt x="4316" y="5227"/>
                    <a:pt x="4316" y="5225"/>
                  </a:cubicBezTo>
                  <a:cubicBezTo>
                    <a:pt x="4316" y="5222"/>
                    <a:pt x="4314" y="5220"/>
                    <a:pt x="4311" y="5220"/>
                  </a:cubicBezTo>
                  <a:moveTo>
                    <a:pt x="1307" y="5219"/>
                  </a:moveTo>
                  <a:cubicBezTo>
                    <a:pt x="1304" y="5219"/>
                    <a:pt x="1301" y="5222"/>
                    <a:pt x="1301" y="5225"/>
                  </a:cubicBezTo>
                  <a:cubicBezTo>
                    <a:pt x="1301" y="5228"/>
                    <a:pt x="1304" y="5231"/>
                    <a:pt x="1307" y="5231"/>
                  </a:cubicBezTo>
                  <a:cubicBezTo>
                    <a:pt x="1310" y="5231"/>
                    <a:pt x="1313" y="5228"/>
                    <a:pt x="1313" y="5225"/>
                  </a:cubicBezTo>
                  <a:cubicBezTo>
                    <a:pt x="1313" y="5222"/>
                    <a:pt x="1310" y="5219"/>
                    <a:pt x="1307" y="5219"/>
                  </a:cubicBezTo>
                  <a:moveTo>
                    <a:pt x="4180" y="5219"/>
                  </a:moveTo>
                  <a:cubicBezTo>
                    <a:pt x="4177" y="5219"/>
                    <a:pt x="4175" y="5222"/>
                    <a:pt x="4175" y="5225"/>
                  </a:cubicBezTo>
                  <a:cubicBezTo>
                    <a:pt x="4175" y="5228"/>
                    <a:pt x="4177" y="5231"/>
                    <a:pt x="4180" y="5231"/>
                  </a:cubicBezTo>
                  <a:cubicBezTo>
                    <a:pt x="4184" y="5231"/>
                    <a:pt x="4186" y="5228"/>
                    <a:pt x="4186" y="5225"/>
                  </a:cubicBezTo>
                  <a:cubicBezTo>
                    <a:pt x="4186" y="5222"/>
                    <a:pt x="4184" y="5219"/>
                    <a:pt x="4180" y="5219"/>
                  </a:cubicBezTo>
                  <a:moveTo>
                    <a:pt x="1438" y="5218"/>
                  </a:moveTo>
                  <a:cubicBezTo>
                    <a:pt x="1434" y="5218"/>
                    <a:pt x="1431" y="5221"/>
                    <a:pt x="1431" y="5225"/>
                  </a:cubicBezTo>
                  <a:cubicBezTo>
                    <a:pt x="1431" y="5229"/>
                    <a:pt x="1434" y="5232"/>
                    <a:pt x="1438" y="5232"/>
                  </a:cubicBezTo>
                  <a:cubicBezTo>
                    <a:pt x="1442" y="5232"/>
                    <a:pt x="1445" y="5229"/>
                    <a:pt x="1445" y="5225"/>
                  </a:cubicBezTo>
                  <a:cubicBezTo>
                    <a:pt x="1445" y="5221"/>
                    <a:pt x="1442" y="5218"/>
                    <a:pt x="1438" y="5218"/>
                  </a:cubicBezTo>
                  <a:moveTo>
                    <a:pt x="4050" y="5218"/>
                  </a:moveTo>
                  <a:cubicBezTo>
                    <a:pt x="4046" y="5218"/>
                    <a:pt x="4043" y="5221"/>
                    <a:pt x="4043" y="5225"/>
                  </a:cubicBezTo>
                  <a:cubicBezTo>
                    <a:pt x="4043" y="5229"/>
                    <a:pt x="4046" y="5232"/>
                    <a:pt x="4050" y="5232"/>
                  </a:cubicBezTo>
                  <a:cubicBezTo>
                    <a:pt x="4054" y="5232"/>
                    <a:pt x="4057" y="5229"/>
                    <a:pt x="4057" y="5225"/>
                  </a:cubicBezTo>
                  <a:cubicBezTo>
                    <a:pt x="4057" y="5221"/>
                    <a:pt x="4054" y="5218"/>
                    <a:pt x="4050" y="5218"/>
                  </a:cubicBezTo>
                  <a:moveTo>
                    <a:pt x="1568" y="5217"/>
                  </a:moveTo>
                  <a:cubicBezTo>
                    <a:pt x="1564" y="5217"/>
                    <a:pt x="1560" y="5220"/>
                    <a:pt x="1560" y="5225"/>
                  </a:cubicBezTo>
                  <a:cubicBezTo>
                    <a:pt x="1560" y="5229"/>
                    <a:pt x="1564" y="5233"/>
                    <a:pt x="1568" y="5233"/>
                  </a:cubicBezTo>
                  <a:cubicBezTo>
                    <a:pt x="1573" y="5233"/>
                    <a:pt x="1576" y="5229"/>
                    <a:pt x="1576" y="5225"/>
                  </a:cubicBezTo>
                  <a:cubicBezTo>
                    <a:pt x="1576" y="5220"/>
                    <a:pt x="1573" y="5217"/>
                    <a:pt x="1568" y="5217"/>
                  </a:cubicBezTo>
                  <a:moveTo>
                    <a:pt x="3919" y="5217"/>
                  </a:moveTo>
                  <a:cubicBezTo>
                    <a:pt x="3915" y="5217"/>
                    <a:pt x="3911" y="5220"/>
                    <a:pt x="3911" y="5225"/>
                  </a:cubicBezTo>
                  <a:cubicBezTo>
                    <a:pt x="3911" y="5229"/>
                    <a:pt x="3915" y="5233"/>
                    <a:pt x="3919" y="5233"/>
                  </a:cubicBezTo>
                  <a:cubicBezTo>
                    <a:pt x="3924" y="5233"/>
                    <a:pt x="3927" y="5229"/>
                    <a:pt x="3927" y="5225"/>
                  </a:cubicBezTo>
                  <a:cubicBezTo>
                    <a:pt x="3927" y="5220"/>
                    <a:pt x="3924" y="5217"/>
                    <a:pt x="3919" y="5217"/>
                  </a:cubicBezTo>
                  <a:moveTo>
                    <a:pt x="1699" y="5216"/>
                  </a:moveTo>
                  <a:cubicBezTo>
                    <a:pt x="1694" y="5216"/>
                    <a:pt x="1690" y="5220"/>
                    <a:pt x="1690" y="5225"/>
                  </a:cubicBezTo>
                  <a:cubicBezTo>
                    <a:pt x="1690" y="5230"/>
                    <a:pt x="1694" y="5233"/>
                    <a:pt x="1699" y="5233"/>
                  </a:cubicBezTo>
                  <a:cubicBezTo>
                    <a:pt x="1704" y="5233"/>
                    <a:pt x="1708" y="5230"/>
                    <a:pt x="1708" y="5225"/>
                  </a:cubicBezTo>
                  <a:cubicBezTo>
                    <a:pt x="1708" y="5220"/>
                    <a:pt x="1704" y="5216"/>
                    <a:pt x="1699" y="5216"/>
                  </a:cubicBezTo>
                  <a:moveTo>
                    <a:pt x="3789" y="5216"/>
                  </a:moveTo>
                  <a:cubicBezTo>
                    <a:pt x="3784" y="5216"/>
                    <a:pt x="3780" y="5220"/>
                    <a:pt x="3780" y="5225"/>
                  </a:cubicBezTo>
                  <a:cubicBezTo>
                    <a:pt x="3780" y="5230"/>
                    <a:pt x="3784" y="5233"/>
                    <a:pt x="3789" y="5233"/>
                  </a:cubicBezTo>
                  <a:cubicBezTo>
                    <a:pt x="3793" y="5233"/>
                    <a:pt x="3797" y="5230"/>
                    <a:pt x="3797" y="5225"/>
                  </a:cubicBezTo>
                  <a:cubicBezTo>
                    <a:pt x="3797" y="5220"/>
                    <a:pt x="3793" y="5216"/>
                    <a:pt x="3789" y="5216"/>
                  </a:cubicBezTo>
                  <a:moveTo>
                    <a:pt x="654" y="5093"/>
                  </a:moveTo>
                  <a:cubicBezTo>
                    <a:pt x="653" y="5093"/>
                    <a:pt x="653" y="5094"/>
                    <a:pt x="653" y="5094"/>
                  </a:cubicBezTo>
                  <a:cubicBezTo>
                    <a:pt x="653" y="5095"/>
                    <a:pt x="653" y="5095"/>
                    <a:pt x="654" y="5095"/>
                  </a:cubicBezTo>
                  <a:cubicBezTo>
                    <a:pt x="655" y="5095"/>
                    <a:pt x="655" y="5095"/>
                    <a:pt x="655" y="5094"/>
                  </a:cubicBezTo>
                  <a:cubicBezTo>
                    <a:pt x="655" y="5094"/>
                    <a:pt x="655" y="5093"/>
                    <a:pt x="654" y="5093"/>
                  </a:cubicBezTo>
                  <a:moveTo>
                    <a:pt x="4834" y="5093"/>
                  </a:moveTo>
                  <a:cubicBezTo>
                    <a:pt x="4833" y="5093"/>
                    <a:pt x="4832" y="5094"/>
                    <a:pt x="4832" y="5094"/>
                  </a:cubicBezTo>
                  <a:cubicBezTo>
                    <a:pt x="4832" y="5095"/>
                    <a:pt x="4833" y="5095"/>
                    <a:pt x="4834" y="5095"/>
                  </a:cubicBezTo>
                  <a:cubicBezTo>
                    <a:pt x="4834" y="5095"/>
                    <a:pt x="4835" y="5095"/>
                    <a:pt x="4835" y="5094"/>
                  </a:cubicBezTo>
                  <a:cubicBezTo>
                    <a:pt x="4835" y="5094"/>
                    <a:pt x="4834" y="5093"/>
                    <a:pt x="4834" y="5093"/>
                  </a:cubicBezTo>
                  <a:moveTo>
                    <a:pt x="785" y="5092"/>
                  </a:moveTo>
                  <a:cubicBezTo>
                    <a:pt x="783" y="5092"/>
                    <a:pt x="782" y="5093"/>
                    <a:pt x="782" y="5094"/>
                  </a:cubicBezTo>
                  <a:cubicBezTo>
                    <a:pt x="782" y="5096"/>
                    <a:pt x="783" y="5097"/>
                    <a:pt x="785" y="5097"/>
                  </a:cubicBezTo>
                  <a:cubicBezTo>
                    <a:pt x="786" y="5097"/>
                    <a:pt x="787" y="5096"/>
                    <a:pt x="787" y="5094"/>
                  </a:cubicBezTo>
                  <a:cubicBezTo>
                    <a:pt x="787" y="5093"/>
                    <a:pt x="786" y="5092"/>
                    <a:pt x="785" y="5092"/>
                  </a:cubicBezTo>
                  <a:moveTo>
                    <a:pt x="4703" y="5092"/>
                  </a:moveTo>
                  <a:cubicBezTo>
                    <a:pt x="4702" y="5092"/>
                    <a:pt x="4700" y="5093"/>
                    <a:pt x="4700" y="5094"/>
                  </a:cubicBezTo>
                  <a:cubicBezTo>
                    <a:pt x="4700" y="5096"/>
                    <a:pt x="4702" y="5097"/>
                    <a:pt x="4703" y="5097"/>
                  </a:cubicBezTo>
                  <a:cubicBezTo>
                    <a:pt x="4704" y="5097"/>
                    <a:pt x="4705" y="5096"/>
                    <a:pt x="4705" y="5094"/>
                  </a:cubicBezTo>
                  <a:cubicBezTo>
                    <a:pt x="4705" y="5093"/>
                    <a:pt x="4704" y="5092"/>
                    <a:pt x="4703" y="5092"/>
                  </a:cubicBezTo>
                  <a:moveTo>
                    <a:pt x="915" y="5091"/>
                  </a:moveTo>
                  <a:cubicBezTo>
                    <a:pt x="913" y="5091"/>
                    <a:pt x="912" y="5092"/>
                    <a:pt x="912" y="5094"/>
                  </a:cubicBezTo>
                  <a:cubicBezTo>
                    <a:pt x="912" y="5096"/>
                    <a:pt x="913" y="5098"/>
                    <a:pt x="915" y="5098"/>
                  </a:cubicBezTo>
                  <a:cubicBezTo>
                    <a:pt x="917" y="5098"/>
                    <a:pt x="919" y="5096"/>
                    <a:pt x="919" y="5094"/>
                  </a:cubicBezTo>
                  <a:cubicBezTo>
                    <a:pt x="919" y="5092"/>
                    <a:pt x="917" y="5091"/>
                    <a:pt x="915" y="5091"/>
                  </a:cubicBezTo>
                  <a:moveTo>
                    <a:pt x="4572" y="5090"/>
                  </a:moveTo>
                  <a:cubicBezTo>
                    <a:pt x="4570" y="5090"/>
                    <a:pt x="4568" y="5092"/>
                    <a:pt x="4568" y="5094"/>
                  </a:cubicBezTo>
                  <a:cubicBezTo>
                    <a:pt x="4568" y="5096"/>
                    <a:pt x="4570" y="5098"/>
                    <a:pt x="4572" y="5098"/>
                  </a:cubicBezTo>
                  <a:cubicBezTo>
                    <a:pt x="4575" y="5098"/>
                    <a:pt x="4576" y="5096"/>
                    <a:pt x="4576" y="5094"/>
                  </a:cubicBezTo>
                  <a:cubicBezTo>
                    <a:pt x="4576" y="5092"/>
                    <a:pt x="4575" y="5090"/>
                    <a:pt x="4572" y="5090"/>
                  </a:cubicBezTo>
                  <a:moveTo>
                    <a:pt x="1046" y="5089"/>
                  </a:moveTo>
                  <a:cubicBezTo>
                    <a:pt x="1043" y="5089"/>
                    <a:pt x="1041" y="5091"/>
                    <a:pt x="1041" y="5094"/>
                  </a:cubicBezTo>
                  <a:cubicBezTo>
                    <a:pt x="1041" y="5097"/>
                    <a:pt x="1043" y="5099"/>
                    <a:pt x="1046" y="5099"/>
                  </a:cubicBezTo>
                  <a:cubicBezTo>
                    <a:pt x="1049" y="5099"/>
                    <a:pt x="1051" y="5097"/>
                    <a:pt x="1051" y="5094"/>
                  </a:cubicBezTo>
                  <a:cubicBezTo>
                    <a:pt x="1051" y="5091"/>
                    <a:pt x="1049" y="5089"/>
                    <a:pt x="1046" y="5089"/>
                  </a:cubicBezTo>
                  <a:moveTo>
                    <a:pt x="4442" y="5089"/>
                  </a:moveTo>
                  <a:cubicBezTo>
                    <a:pt x="4439" y="5089"/>
                    <a:pt x="4437" y="5091"/>
                    <a:pt x="4437" y="5094"/>
                  </a:cubicBezTo>
                  <a:cubicBezTo>
                    <a:pt x="4437" y="5097"/>
                    <a:pt x="4439" y="5099"/>
                    <a:pt x="4442" y="5099"/>
                  </a:cubicBezTo>
                  <a:cubicBezTo>
                    <a:pt x="4445" y="5099"/>
                    <a:pt x="4447" y="5097"/>
                    <a:pt x="4447" y="5094"/>
                  </a:cubicBezTo>
                  <a:cubicBezTo>
                    <a:pt x="4447" y="5091"/>
                    <a:pt x="4445" y="5089"/>
                    <a:pt x="4442" y="5089"/>
                  </a:cubicBezTo>
                  <a:moveTo>
                    <a:pt x="1177" y="5088"/>
                  </a:moveTo>
                  <a:cubicBezTo>
                    <a:pt x="1173" y="5088"/>
                    <a:pt x="1170" y="5091"/>
                    <a:pt x="1170" y="5094"/>
                  </a:cubicBezTo>
                  <a:cubicBezTo>
                    <a:pt x="1170" y="5098"/>
                    <a:pt x="1173" y="5100"/>
                    <a:pt x="1177" y="5100"/>
                  </a:cubicBezTo>
                  <a:cubicBezTo>
                    <a:pt x="1180" y="5100"/>
                    <a:pt x="1183" y="5098"/>
                    <a:pt x="1183" y="5094"/>
                  </a:cubicBezTo>
                  <a:cubicBezTo>
                    <a:pt x="1183" y="5091"/>
                    <a:pt x="1180" y="5088"/>
                    <a:pt x="1177" y="5088"/>
                  </a:cubicBezTo>
                  <a:moveTo>
                    <a:pt x="4311" y="5088"/>
                  </a:moveTo>
                  <a:cubicBezTo>
                    <a:pt x="4307" y="5088"/>
                    <a:pt x="4305" y="5091"/>
                    <a:pt x="4305" y="5094"/>
                  </a:cubicBezTo>
                  <a:cubicBezTo>
                    <a:pt x="4305" y="5098"/>
                    <a:pt x="4307" y="5101"/>
                    <a:pt x="4311" y="5101"/>
                  </a:cubicBezTo>
                  <a:cubicBezTo>
                    <a:pt x="4315" y="5101"/>
                    <a:pt x="4318" y="5098"/>
                    <a:pt x="4318" y="5094"/>
                  </a:cubicBezTo>
                  <a:cubicBezTo>
                    <a:pt x="4318" y="5091"/>
                    <a:pt x="4315" y="5088"/>
                    <a:pt x="4311" y="5088"/>
                  </a:cubicBezTo>
                  <a:moveTo>
                    <a:pt x="1307" y="5087"/>
                  </a:moveTo>
                  <a:cubicBezTo>
                    <a:pt x="1303" y="5087"/>
                    <a:pt x="1300" y="5090"/>
                    <a:pt x="1300" y="5094"/>
                  </a:cubicBezTo>
                  <a:cubicBezTo>
                    <a:pt x="1300" y="5098"/>
                    <a:pt x="1303" y="5102"/>
                    <a:pt x="1307" y="5102"/>
                  </a:cubicBezTo>
                  <a:cubicBezTo>
                    <a:pt x="1311" y="5102"/>
                    <a:pt x="1315" y="5098"/>
                    <a:pt x="1315" y="5094"/>
                  </a:cubicBezTo>
                  <a:cubicBezTo>
                    <a:pt x="1315" y="5090"/>
                    <a:pt x="1311" y="5087"/>
                    <a:pt x="1307" y="5087"/>
                  </a:cubicBezTo>
                  <a:moveTo>
                    <a:pt x="4180" y="5087"/>
                  </a:moveTo>
                  <a:cubicBezTo>
                    <a:pt x="4176" y="5087"/>
                    <a:pt x="4173" y="5090"/>
                    <a:pt x="4173" y="5094"/>
                  </a:cubicBezTo>
                  <a:cubicBezTo>
                    <a:pt x="4173" y="5098"/>
                    <a:pt x="4176" y="5102"/>
                    <a:pt x="4180" y="5102"/>
                  </a:cubicBezTo>
                  <a:cubicBezTo>
                    <a:pt x="4185" y="5102"/>
                    <a:pt x="4188" y="5098"/>
                    <a:pt x="4188" y="5094"/>
                  </a:cubicBezTo>
                  <a:cubicBezTo>
                    <a:pt x="4188" y="5090"/>
                    <a:pt x="4185" y="5087"/>
                    <a:pt x="4180" y="5087"/>
                  </a:cubicBezTo>
                  <a:moveTo>
                    <a:pt x="1438" y="5085"/>
                  </a:moveTo>
                  <a:cubicBezTo>
                    <a:pt x="1433" y="5085"/>
                    <a:pt x="1429" y="5089"/>
                    <a:pt x="1429" y="5094"/>
                  </a:cubicBezTo>
                  <a:cubicBezTo>
                    <a:pt x="1429" y="5099"/>
                    <a:pt x="1433" y="5103"/>
                    <a:pt x="1438" y="5103"/>
                  </a:cubicBezTo>
                  <a:cubicBezTo>
                    <a:pt x="1443" y="5103"/>
                    <a:pt x="1446" y="5099"/>
                    <a:pt x="1446" y="5094"/>
                  </a:cubicBezTo>
                  <a:cubicBezTo>
                    <a:pt x="1446" y="5089"/>
                    <a:pt x="1443" y="5085"/>
                    <a:pt x="1438" y="5085"/>
                  </a:cubicBezTo>
                  <a:moveTo>
                    <a:pt x="4050" y="5085"/>
                  </a:moveTo>
                  <a:cubicBezTo>
                    <a:pt x="4045" y="5085"/>
                    <a:pt x="4041" y="5089"/>
                    <a:pt x="4041" y="5094"/>
                  </a:cubicBezTo>
                  <a:cubicBezTo>
                    <a:pt x="4041" y="5099"/>
                    <a:pt x="4045" y="5103"/>
                    <a:pt x="4050" y="5103"/>
                  </a:cubicBezTo>
                  <a:cubicBezTo>
                    <a:pt x="4055" y="5103"/>
                    <a:pt x="4059" y="5099"/>
                    <a:pt x="4059" y="5094"/>
                  </a:cubicBezTo>
                  <a:cubicBezTo>
                    <a:pt x="4059" y="5089"/>
                    <a:pt x="4055" y="5085"/>
                    <a:pt x="4050" y="5085"/>
                  </a:cubicBezTo>
                  <a:moveTo>
                    <a:pt x="1568" y="5084"/>
                  </a:moveTo>
                  <a:cubicBezTo>
                    <a:pt x="1563" y="5084"/>
                    <a:pt x="1559" y="5089"/>
                    <a:pt x="1559" y="5094"/>
                  </a:cubicBezTo>
                  <a:cubicBezTo>
                    <a:pt x="1559" y="5100"/>
                    <a:pt x="1563" y="5104"/>
                    <a:pt x="1568" y="5104"/>
                  </a:cubicBezTo>
                  <a:cubicBezTo>
                    <a:pt x="1574" y="5104"/>
                    <a:pt x="1578" y="5100"/>
                    <a:pt x="1578" y="5094"/>
                  </a:cubicBezTo>
                  <a:cubicBezTo>
                    <a:pt x="1578" y="5089"/>
                    <a:pt x="1574" y="5084"/>
                    <a:pt x="1568" y="5084"/>
                  </a:cubicBezTo>
                  <a:moveTo>
                    <a:pt x="3919" y="5084"/>
                  </a:moveTo>
                  <a:cubicBezTo>
                    <a:pt x="3914" y="5084"/>
                    <a:pt x="3909" y="5089"/>
                    <a:pt x="3909" y="5094"/>
                  </a:cubicBezTo>
                  <a:cubicBezTo>
                    <a:pt x="3909" y="5100"/>
                    <a:pt x="3914" y="5104"/>
                    <a:pt x="3919" y="5104"/>
                  </a:cubicBezTo>
                  <a:cubicBezTo>
                    <a:pt x="3925" y="5104"/>
                    <a:pt x="3929" y="5100"/>
                    <a:pt x="3929" y="5094"/>
                  </a:cubicBezTo>
                  <a:cubicBezTo>
                    <a:pt x="3929" y="5089"/>
                    <a:pt x="3925" y="5084"/>
                    <a:pt x="3919" y="5084"/>
                  </a:cubicBezTo>
                  <a:moveTo>
                    <a:pt x="1699" y="5084"/>
                  </a:moveTo>
                  <a:cubicBezTo>
                    <a:pt x="1693" y="5084"/>
                    <a:pt x="1688" y="5088"/>
                    <a:pt x="1688" y="5094"/>
                  </a:cubicBezTo>
                  <a:cubicBezTo>
                    <a:pt x="1688" y="5100"/>
                    <a:pt x="1693" y="5105"/>
                    <a:pt x="1699" y="5105"/>
                  </a:cubicBezTo>
                  <a:cubicBezTo>
                    <a:pt x="1705" y="5105"/>
                    <a:pt x="1709" y="5100"/>
                    <a:pt x="1709" y="5094"/>
                  </a:cubicBezTo>
                  <a:cubicBezTo>
                    <a:pt x="1709" y="5088"/>
                    <a:pt x="1705" y="5084"/>
                    <a:pt x="1699" y="5084"/>
                  </a:cubicBezTo>
                  <a:moveTo>
                    <a:pt x="3789" y="5084"/>
                  </a:moveTo>
                  <a:cubicBezTo>
                    <a:pt x="3783" y="5084"/>
                    <a:pt x="3778" y="5088"/>
                    <a:pt x="3778" y="5094"/>
                  </a:cubicBezTo>
                  <a:cubicBezTo>
                    <a:pt x="3778" y="5100"/>
                    <a:pt x="3783" y="5105"/>
                    <a:pt x="3789" y="5105"/>
                  </a:cubicBezTo>
                  <a:cubicBezTo>
                    <a:pt x="3794" y="5105"/>
                    <a:pt x="3799" y="5100"/>
                    <a:pt x="3799" y="5094"/>
                  </a:cubicBezTo>
                  <a:cubicBezTo>
                    <a:pt x="3799" y="5088"/>
                    <a:pt x="3794" y="5084"/>
                    <a:pt x="3789" y="5084"/>
                  </a:cubicBezTo>
                  <a:moveTo>
                    <a:pt x="523" y="4962"/>
                  </a:moveTo>
                  <a:cubicBezTo>
                    <a:pt x="523" y="4962"/>
                    <a:pt x="522" y="4963"/>
                    <a:pt x="522" y="4964"/>
                  </a:cubicBezTo>
                  <a:cubicBezTo>
                    <a:pt x="522" y="4964"/>
                    <a:pt x="523" y="4965"/>
                    <a:pt x="523" y="4965"/>
                  </a:cubicBezTo>
                  <a:cubicBezTo>
                    <a:pt x="524" y="4965"/>
                    <a:pt x="525" y="4964"/>
                    <a:pt x="525" y="4964"/>
                  </a:cubicBezTo>
                  <a:cubicBezTo>
                    <a:pt x="525" y="4963"/>
                    <a:pt x="524" y="4962"/>
                    <a:pt x="523" y="4962"/>
                  </a:cubicBezTo>
                  <a:moveTo>
                    <a:pt x="4964" y="4962"/>
                  </a:moveTo>
                  <a:cubicBezTo>
                    <a:pt x="4964" y="4962"/>
                    <a:pt x="4963" y="4963"/>
                    <a:pt x="4963" y="4964"/>
                  </a:cubicBezTo>
                  <a:cubicBezTo>
                    <a:pt x="4963" y="4964"/>
                    <a:pt x="4964" y="4965"/>
                    <a:pt x="4964" y="4965"/>
                  </a:cubicBezTo>
                  <a:cubicBezTo>
                    <a:pt x="4965" y="4965"/>
                    <a:pt x="4965" y="4964"/>
                    <a:pt x="4965" y="4964"/>
                  </a:cubicBezTo>
                  <a:cubicBezTo>
                    <a:pt x="4965" y="4963"/>
                    <a:pt x="4965" y="4962"/>
                    <a:pt x="4964" y="4962"/>
                  </a:cubicBezTo>
                  <a:moveTo>
                    <a:pt x="654" y="4961"/>
                  </a:moveTo>
                  <a:cubicBezTo>
                    <a:pt x="653" y="4961"/>
                    <a:pt x="652" y="4962"/>
                    <a:pt x="652" y="4964"/>
                  </a:cubicBezTo>
                  <a:cubicBezTo>
                    <a:pt x="652" y="4965"/>
                    <a:pt x="653" y="4966"/>
                    <a:pt x="654" y="4966"/>
                  </a:cubicBezTo>
                  <a:cubicBezTo>
                    <a:pt x="656" y="4966"/>
                    <a:pt x="657" y="4965"/>
                    <a:pt x="657" y="4964"/>
                  </a:cubicBezTo>
                  <a:cubicBezTo>
                    <a:pt x="657" y="4962"/>
                    <a:pt x="656" y="4961"/>
                    <a:pt x="654" y="4961"/>
                  </a:cubicBezTo>
                  <a:moveTo>
                    <a:pt x="4834" y="4961"/>
                  </a:moveTo>
                  <a:cubicBezTo>
                    <a:pt x="4832" y="4961"/>
                    <a:pt x="4831" y="4962"/>
                    <a:pt x="4831" y="4964"/>
                  </a:cubicBezTo>
                  <a:cubicBezTo>
                    <a:pt x="4831" y="4965"/>
                    <a:pt x="4832" y="4966"/>
                    <a:pt x="4834" y="4966"/>
                  </a:cubicBezTo>
                  <a:cubicBezTo>
                    <a:pt x="4835" y="4966"/>
                    <a:pt x="4836" y="4965"/>
                    <a:pt x="4836" y="4964"/>
                  </a:cubicBezTo>
                  <a:cubicBezTo>
                    <a:pt x="4836" y="4962"/>
                    <a:pt x="4835" y="4961"/>
                    <a:pt x="4834" y="4961"/>
                  </a:cubicBezTo>
                  <a:moveTo>
                    <a:pt x="785" y="4960"/>
                  </a:moveTo>
                  <a:cubicBezTo>
                    <a:pt x="783" y="4960"/>
                    <a:pt x="781" y="4961"/>
                    <a:pt x="781" y="4964"/>
                  </a:cubicBezTo>
                  <a:cubicBezTo>
                    <a:pt x="781" y="4966"/>
                    <a:pt x="783" y="4968"/>
                    <a:pt x="785" y="4968"/>
                  </a:cubicBezTo>
                  <a:cubicBezTo>
                    <a:pt x="787" y="4968"/>
                    <a:pt x="789" y="4966"/>
                    <a:pt x="789" y="4964"/>
                  </a:cubicBezTo>
                  <a:cubicBezTo>
                    <a:pt x="789" y="4961"/>
                    <a:pt x="787" y="4960"/>
                    <a:pt x="785" y="4960"/>
                  </a:cubicBezTo>
                  <a:moveTo>
                    <a:pt x="4703" y="4960"/>
                  </a:moveTo>
                  <a:cubicBezTo>
                    <a:pt x="4701" y="4960"/>
                    <a:pt x="4699" y="4961"/>
                    <a:pt x="4699" y="4964"/>
                  </a:cubicBezTo>
                  <a:cubicBezTo>
                    <a:pt x="4699" y="4966"/>
                    <a:pt x="4701" y="4968"/>
                    <a:pt x="4703" y="4968"/>
                  </a:cubicBezTo>
                  <a:cubicBezTo>
                    <a:pt x="4705" y="4968"/>
                    <a:pt x="4707" y="4966"/>
                    <a:pt x="4707" y="4964"/>
                  </a:cubicBezTo>
                  <a:cubicBezTo>
                    <a:pt x="4707" y="4961"/>
                    <a:pt x="4705" y="4960"/>
                    <a:pt x="4703" y="4960"/>
                  </a:cubicBezTo>
                  <a:moveTo>
                    <a:pt x="915" y="4958"/>
                  </a:moveTo>
                  <a:cubicBezTo>
                    <a:pt x="912" y="4958"/>
                    <a:pt x="910" y="4961"/>
                    <a:pt x="910" y="4964"/>
                  </a:cubicBezTo>
                  <a:cubicBezTo>
                    <a:pt x="910" y="4967"/>
                    <a:pt x="912" y="4969"/>
                    <a:pt x="915" y="4969"/>
                  </a:cubicBezTo>
                  <a:cubicBezTo>
                    <a:pt x="918" y="4969"/>
                    <a:pt x="921" y="4967"/>
                    <a:pt x="921" y="4964"/>
                  </a:cubicBezTo>
                  <a:cubicBezTo>
                    <a:pt x="921" y="4961"/>
                    <a:pt x="918" y="4958"/>
                    <a:pt x="915" y="4958"/>
                  </a:cubicBezTo>
                  <a:moveTo>
                    <a:pt x="4572" y="4958"/>
                  </a:moveTo>
                  <a:cubicBezTo>
                    <a:pt x="4569" y="4958"/>
                    <a:pt x="4567" y="4961"/>
                    <a:pt x="4567" y="4964"/>
                  </a:cubicBezTo>
                  <a:cubicBezTo>
                    <a:pt x="4567" y="4967"/>
                    <a:pt x="4569" y="4969"/>
                    <a:pt x="4572" y="4969"/>
                  </a:cubicBezTo>
                  <a:cubicBezTo>
                    <a:pt x="4575" y="4969"/>
                    <a:pt x="4578" y="4967"/>
                    <a:pt x="4578" y="4964"/>
                  </a:cubicBezTo>
                  <a:cubicBezTo>
                    <a:pt x="4578" y="4961"/>
                    <a:pt x="4575" y="4958"/>
                    <a:pt x="4572" y="4958"/>
                  </a:cubicBezTo>
                  <a:moveTo>
                    <a:pt x="1046" y="4957"/>
                  </a:moveTo>
                  <a:cubicBezTo>
                    <a:pt x="1042" y="4957"/>
                    <a:pt x="1039" y="4960"/>
                    <a:pt x="1039" y="4964"/>
                  </a:cubicBezTo>
                  <a:cubicBezTo>
                    <a:pt x="1039" y="4967"/>
                    <a:pt x="1042" y="4970"/>
                    <a:pt x="1046" y="4970"/>
                  </a:cubicBezTo>
                  <a:cubicBezTo>
                    <a:pt x="1050" y="4970"/>
                    <a:pt x="1052" y="4967"/>
                    <a:pt x="1052" y="4964"/>
                  </a:cubicBezTo>
                  <a:cubicBezTo>
                    <a:pt x="1052" y="4960"/>
                    <a:pt x="1050" y="4957"/>
                    <a:pt x="1046" y="4957"/>
                  </a:cubicBezTo>
                  <a:moveTo>
                    <a:pt x="4442" y="4957"/>
                  </a:moveTo>
                  <a:cubicBezTo>
                    <a:pt x="4438" y="4957"/>
                    <a:pt x="4435" y="4960"/>
                    <a:pt x="4435" y="4964"/>
                  </a:cubicBezTo>
                  <a:cubicBezTo>
                    <a:pt x="4435" y="4967"/>
                    <a:pt x="4438" y="4970"/>
                    <a:pt x="4442" y="4970"/>
                  </a:cubicBezTo>
                  <a:cubicBezTo>
                    <a:pt x="4445" y="4970"/>
                    <a:pt x="4449" y="4967"/>
                    <a:pt x="4449" y="4964"/>
                  </a:cubicBezTo>
                  <a:cubicBezTo>
                    <a:pt x="4449" y="4960"/>
                    <a:pt x="4445" y="4957"/>
                    <a:pt x="4442" y="4957"/>
                  </a:cubicBezTo>
                  <a:moveTo>
                    <a:pt x="1177" y="4956"/>
                  </a:moveTo>
                  <a:cubicBezTo>
                    <a:pt x="1172" y="4956"/>
                    <a:pt x="1169" y="4959"/>
                    <a:pt x="1169" y="4964"/>
                  </a:cubicBezTo>
                  <a:cubicBezTo>
                    <a:pt x="1169" y="4968"/>
                    <a:pt x="1172" y="4972"/>
                    <a:pt x="1177" y="4972"/>
                  </a:cubicBezTo>
                  <a:cubicBezTo>
                    <a:pt x="1181" y="4972"/>
                    <a:pt x="1184" y="4968"/>
                    <a:pt x="1184" y="4964"/>
                  </a:cubicBezTo>
                  <a:cubicBezTo>
                    <a:pt x="1184" y="4959"/>
                    <a:pt x="1181" y="4956"/>
                    <a:pt x="1177" y="4956"/>
                  </a:cubicBezTo>
                  <a:moveTo>
                    <a:pt x="4311" y="4956"/>
                  </a:moveTo>
                  <a:cubicBezTo>
                    <a:pt x="4307" y="4956"/>
                    <a:pt x="4303" y="4959"/>
                    <a:pt x="4303" y="4964"/>
                  </a:cubicBezTo>
                  <a:cubicBezTo>
                    <a:pt x="4303" y="4968"/>
                    <a:pt x="4307" y="4972"/>
                    <a:pt x="4311" y="4972"/>
                  </a:cubicBezTo>
                  <a:cubicBezTo>
                    <a:pt x="4315" y="4972"/>
                    <a:pt x="4319" y="4968"/>
                    <a:pt x="4319" y="4964"/>
                  </a:cubicBezTo>
                  <a:cubicBezTo>
                    <a:pt x="4319" y="4959"/>
                    <a:pt x="4315" y="4956"/>
                    <a:pt x="4311" y="4956"/>
                  </a:cubicBezTo>
                  <a:moveTo>
                    <a:pt x="1307" y="4954"/>
                  </a:moveTo>
                  <a:cubicBezTo>
                    <a:pt x="1302" y="4954"/>
                    <a:pt x="1298" y="4959"/>
                    <a:pt x="1298" y="4964"/>
                  </a:cubicBezTo>
                  <a:cubicBezTo>
                    <a:pt x="1298" y="4969"/>
                    <a:pt x="1302" y="4973"/>
                    <a:pt x="1307" y="4973"/>
                  </a:cubicBezTo>
                  <a:cubicBezTo>
                    <a:pt x="1312" y="4973"/>
                    <a:pt x="1316" y="4969"/>
                    <a:pt x="1316" y="4964"/>
                  </a:cubicBezTo>
                  <a:cubicBezTo>
                    <a:pt x="1316" y="4959"/>
                    <a:pt x="1312" y="4954"/>
                    <a:pt x="1307" y="4954"/>
                  </a:cubicBezTo>
                  <a:moveTo>
                    <a:pt x="4180" y="4954"/>
                  </a:moveTo>
                  <a:cubicBezTo>
                    <a:pt x="4175" y="4954"/>
                    <a:pt x="4171" y="4959"/>
                    <a:pt x="4171" y="4964"/>
                  </a:cubicBezTo>
                  <a:cubicBezTo>
                    <a:pt x="4171" y="4969"/>
                    <a:pt x="4175" y="4973"/>
                    <a:pt x="4180" y="4973"/>
                  </a:cubicBezTo>
                  <a:cubicBezTo>
                    <a:pt x="4185" y="4973"/>
                    <a:pt x="4190" y="4969"/>
                    <a:pt x="4190" y="4964"/>
                  </a:cubicBezTo>
                  <a:cubicBezTo>
                    <a:pt x="4190" y="4959"/>
                    <a:pt x="4185" y="4954"/>
                    <a:pt x="4180" y="4954"/>
                  </a:cubicBezTo>
                  <a:moveTo>
                    <a:pt x="1438" y="4953"/>
                  </a:moveTo>
                  <a:cubicBezTo>
                    <a:pt x="1432" y="4953"/>
                    <a:pt x="1428" y="4958"/>
                    <a:pt x="1428" y="4964"/>
                  </a:cubicBezTo>
                  <a:cubicBezTo>
                    <a:pt x="1428" y="4969"/>
                    <a:pt x="1432" y="4974"/>
                    <a:pt x="1438" y="4974"/>
                  </a:cubicBezTo>
                  <a:cubicBezTo>
                    <a:pt x="1443" y="4974"/>
                    <a:pt x="1448" y="4969"/>
                    <a:pt x="1448" y="4964"/>
                  </a:cubicBezTo>
                  <a:cubicBezTo>
                    <a:pt x="1448" y="4958"/>
                    <a:pt x="1443" y="4953"/>
                    <a:pt x="1438" y="4953"/>
                  </a:cubicBezTo>
                  <a:moveTo>
                    <a:pt x="4050" y="4953"/>
                  </a:moveTo>
                  <a:cubicBezTo>
                    <a:pt x="4044" y="4953"/>
                    <a:pt x="4039" y="4958"/>
                    <a:pt x="4039" y="4964"/>
                  </a:cubicBezTo>
                  <a:cubicBezTo>
                    <a:pt x="4039" y="4969"/>
                    <a:pt x="4044" y="4974"/>
                    <a:pt x="4050" y="4974"/>
                  </a:cubicBezTo>
                  <a:cubicBezTo>
                    <a:pt x="4056" y="4974"/>
                    <a:pt x="4060" y="4969"/>
                    <a:pt x="4060" y="4964"/>
                  </a:cubicBezTo>
                  <a:cubicBezTo>
                    <a:pt x="4060" y="4958"/>
                    <a:pt x="4056" y="4953"/>
                    <a:pt x="4050" y="4953"/>
                  </a:cubicBezTo>
                  <a:moveTo>
                    <a:pt x="1568" y="4952"/>
                  </a:moveTo>
                  <a:cubicBezTo>
                    <a:pt x="1562" y="4952"/>
                    <a:pt x="1557" y="4957"/>
                    <a:pt x="1557" y="4964"/>
                  </a:cubicBezTo>
                  <a:cubicBezTo>
                    <a:pt x="1557" y="4970"/>
                    <a:pt x="1562" y="4975"/>
                    <a:pt x="1568" y="4975"/>
                  </a:cubicBezTo>
                  <a:cubicBezTo>
                    <a:pt x="1575" y="4975"/>
                    <a:pt x="1580" y="4970"/>
                    <a:pt x="1580" y="4964"/>
                  </a:cubicBezTo>
                  <a:cubicBezTo>
                    <a:pt x="1580" y="4957"/>
                    <a:pt x="1575" y="4952"/>
                    <a:pt x="1568" y="4952"/>
                  </a:cubicBezTo>
                  <a:moveTo>
                    <a:pt x="3919" y="4952"/>
                  </a:moveTo>
                  <a:cubicBezTo>
                    <a:pt x="3913" y="4952"/>
                    <a:pt x="3908" y="4957"/>
                    <a:pt x="3908" y="4964"/>
                  </a:cubicBezTo>
                  <a:cubicBezTo>
                    <a:pt x="3908" y="4970"/>
                    <a:pt x="3913" y="4975"/>
                    <a:pt x="3919" y="4975"/>
                  </a:cubicBezTo>
                  <a:cubicBezTo>
                    <a:pt x="3926" y="4975"/>
                    <a:pt x="3931" y="4970"/>
                    <a:pt x="3931" y="4964"/>
                  </a:cubicBezTo>
                  <a:cubicBezTo>
                    <a:pt x="3931" y="4957"/>
                    <a:pt x="3926" y="4952"/>
                    <a:pt x="3919" y="4952"/>
                  </a:cubicBezTo>
                  <a:moveTo>
                    <a:pt x="1699" y="4951"/>
                  </a:moveTo>
                  <a:cubicBezTo>
                    <a:pt x="1692" y="4951"/>
                    <a:pt x="1687" y="4957"/>
                    <a:pt x="1687" y="4964"/>
                  </a:cubicBezTo>
                  <a:cubicBezTo>
                    <a:pt x="1687" y="4970"/>
                    <a:pt x="1692" y="4976"/>
                    <a:pt x="1699" y="4976"/>
                  </a:cubicBezTo>
                  <a:cubicBezTo>
                    <a:pt x="1706" y="4976"/>
                    <a:pt x="1711" y="4970"/>
                    <a:pt x="1711" y="4964"/>
                  </a:cubicBezTo>
                  <a:cubicBezTo>
                    <a:pt x="1711" y="4957"/>
                    <a:pt x="1706" y="4951"/>
                    <a:pt x="1699" y="4951"/>
                  </a:cubicBezTo>
                  <a:moveTo>
                    <a:pt x="3789" y="4951"/>
                  </a:moveTo>
                  <a:cubicBezTo>
                    <a:pt x="3782" y="4951"/>
                    <a:pt x="3776" y="4957"/>
                    <a:pt x="3776" y="4964"/>
                  </a:cubicBezTo>
                  <a:cubicBezTo>
                    <a:pt x="3776" y="4970"/>
                    <a:pt x="3782" y="4976"/>
                    <a:pt x="3789" y="4976"/>
                  </a:cubicBezTo>
                  <a:cubicBezTo>
                    <a:pt x="3795" y="4976"/>
                    <a:pt x="3801" y="4970"/>
                    <a:pt x="3801" y="4964"/>
                  </a:cubicBezTo>
                  <a:cubicBezTo>
                    <a:pt x="3801" y="4957"/>
                    <a:pt x="3795" y="4951"/>
                    <a:pt x="3789" y="4951"/>
                  </a:cubicBezTo>
                  <a:moveTo>
                    <a:pt x="393" y="4832"/>
                  </a:moveTo>
                  <a:cubicBezTo>
                    <a:pt x="392" y="4832"/>
                    <a:pt x="392" y="4833"/>
                    <a:pt x="392" y="4833"/>
                  </a:cubicBezTo>
                  <a:cubicBezTo>
                    <a:pt x="392" y="4833"/>
                    <a:pt x="392" y="4834"/>
                    <a:pt x="393" y="4834"/>
                  </a:cubicBezTo>
                  <a:cubicBezTo>
                    <a:pt x="393" y="4834"/>
                    <a:pt x="394" y="4833"/>
                    <a:pt x="394" y="4833"/>
                  </a:cubicBezTo>
                  <a:cubicBezTo>
                    <a:pt x="394" y="4833"/>
                    <a:pt x="393" y="4832"/>
                    <a:pt x="393" y="4832"/>
                  </a:cubicBezTo>
                  <a:moveTo>
                    <a:pt x="5095" y="4832"/>
                  </a:moveTo>
                  <a:cubicBezTo>
                    <a:pt x="5094" y="4832"/>
                    <a:pt x="5094" y="4833"/>
                    <a:pt x="5094" y="4833"/>
                  </a:cubicBezTo>
                  <a:cubicBezTo>
                    <a:pt x="5094" y="4833"/>
                    <a:pt x="5094" y="4834"/>
                    <a:pt x="5095" y="4834"/>
                  </a:cubicBezTo>
                  <a:cubicBezTo>
                    <a:pt x="5095" y="4834"/>
                    <a:pt x="5095" y="4833"/>
                    <a:pt x="5095" y="4833"/>
                  </a:cubicBezTo>
                  <a:cubicBezTo>
                    <a:pt x="5095" y="4833"/>
                    <a:pt x="5095" y="4832"/>
                    <a:pt x="5095" y="4832"/>
                  </a:cubicBezTo>
                  <a:moveTo>
                    <a:pt x="523" y="4831"/>
                  </a:moveTo>
                  <a:cubicBezTo>
                    <a:pt x="522" y="4831"/>
                    <a:pt x="521" y="4832"/>
                    <a:pt x="521" y="4833"/>
                  </a:cubicBezTo>
                  <a:cubicBezTo>
                    <a:pt x="521" y="4834"/>
                    <a:pt x="522" y="4835"/>
                    <a:pt x="523" y="4835"/>
                  </a:cubicBezTo>
                  <a:cubicBezTo>
                    <a:pt x="525" y="4835"/>
                    <a:pt x="526" y="4834"/>
                    <a:pt x="526" y="4833"/>
                  </a:cubicBezTo>
                  <a:cubicBezTo>
                    <a:pt x="526" y="4832"/>
                    <a:pt x="525" y="4831"/>
                    <a:pt x="523" y="4831"/>
                  </a:cubicBezTo>
                  <a:moveTo>
                    <a:pt x="4964" y="4830"/>
                  </a:moveTo>
                  <a:cubicBezTo>
                    <a:pt x="4963" y="4830"/>
                    <a:pt x="4962" y="4832"/>
                    <a:pt x="4962" y="4833"/>
                  </a:cubicBezTo>
                  <a:cubicBezTo>
                    <a:pt x="4962" y="4834"/>
                    <a:pt x="4963" y="4835"/>
                    <a:pt x="4964" y="4835"/>
                  </a:cubicBezTo>
                  <a:cubicBezTo>
                    <a:pt x="4966" y="4835"/>
                    <a:pt x="4967" y="4834"/>
                    <a:pt x="4967" y="4833"/>
                  </a:cubicBezTo>
                  <a:cubicBezTo>
                    <a:pt x="4967" y="4832"/>
                    <a:pt x="4966" y="4830"/>
                    <a:pt x="4964" y="4830"/>
                  </a:cubicBezTo>
                  <a:moveTo>
                    <a:pt x="654" y="4829"/>
                  </a:moveTo>
                  <a:cubicBezTo>
                    <a:pt x="652" y="4829"/>
                    <a:pt x="650" y="4831"/>
                    <a:pt x="650" y="4833"/>
                  </a:cubicBezTo>
                  <a:cubicBezTo>
                    <a:pt x="650" y="4835"/>
                    <a:pt x="652" y="4837"/>
                    <a:pt x="654" y="4837"/>
                  </a:cubicBezTo>
                  <a:cubicBezTo>
                    <a:pt x="656" y="4837"/>
                    <a:pt x="658" y="4835"/>
                    <a:pt x="658" y="4833"/>
                  </a:cubicBezTo>
                  <a:cubicBezTo>
                    <a:pt x="658" y="4831"/>
                    <a:pt x="656" y="4829"/>
                    <a:pt x="654" y="4829"/>
                  </a:cubicBezTo>
                  <a:moveTo>
                    <a:pt x="4834" y="4829"/>
                  </a:moveTo>
                  <a:cubicBezTo>
                    <a:pt x="4831" y="4829"/>
                    <a:pt x="4830" y="4831"/>
                    <a:pt x="4830" y="4833"/>
                  </a:cubicBezTo>
                  <a:cubicBezTo>
                    <a:pt x="4830" y="4835"/>
                    <a:pt x="4831" y="4837"/>
                    <a:pt x="4834" y="4837"/>
                  </a:cubicBezTo>
                  <a:cubicBezTo>
                    <a:pt x="4836" y="4837"/>
                    <a:pt x="4837" y="4835"/>
                    <a:pt x="4837" y="4833"/>
                  </a:cubicBezTo>
                  <a:cubicBezTo>
                    <a:pt x="4837" y="4831"/>
                    <a:pt x="4836" y="4829"/>
                    <a:pt x="4834" y="4829"/>
                  </a:cubicBezTo>
                  <a:moveTo>
                    <a:pt x="785" y="4828"/>
                  </a:moveTo>
                  <a:cubicBezTo>
                    <a:pt x="782" y="4828"/>
                    <a:pt x="779" y="4830"/>
                    <a:pt x="779" y="4833"/>
                  </a:cubicBezTo>
                  <a:cubicBezTo>
                    <a:pt x="779" y="4836"/>
                    <a:pt x="782" y="4838"/>
                    <a:pt x="785" y="4838"/>
                  </a:cubicBezTo>
                  <a:cubicBezTo>
                    <a:pt x="788" y="4838"/>
                    <a:pt x="790" y="4836"/>
                    <a:pt x="790" y="4833"/>
                  </a:cubicBezTo>
                  <a:cubicBezTo>
                    <a:pt x="790" y="4830"/>
                    <a:pt x="788" y="4828"/>
                    <a:pt x="785" y="4828"/>
                  </a:cubicBezTo>
                  <a:moveTo>
                    <a:pt x="4703" y="4828"/>
                  </a:moveTo>
                  <a:cubicBezTo>
                    <a:pt x="4700" y="4828"/>
                    <a:pt x="4697" y="4830"/>
                    <a:pt x="4697" y="4833"/>
                  </a:cubicBezTo>
                  <a:cubicBezTo>
                    <a:pt x="4697" y="4836"/>
                    <a:pt x="4700" y="4838"/>
                    <a:pt x="4703" y="4838"/>
                  </a:cubicBezTo>
                  <a:cubicBezTo>
                    <a:pt x="4706" y="4838"/>
                    <a:pt x="4708" y="4836"/>
                    <a:pt x="4708" y="4833"/>
                  </a:cubicBezTo>
                  <a:cubicBezTo>
                    <a:pt x="4708" y="4830"/>
                    <a:pt x="4706" y="4828"/>
                    <a:pt x="4703" y="4828"/>
                  </a:cubicBezTo>
                  <a:moveTo>
                    <a:pt x="915" y="4826"/>
                  </a:moveTo>
                  <a:cubicBezTo>
                    <a:pt x="912" y="4826"/>
                    <a:pt x="908" y="4829"/>
                    <a:pt x="908" y="4833"/>
                  </a:cubicBezTo>
                  <a:cubicBezTo>
                    <a:pt x="908" y="4837"/>
                    <a:pt x="912" y="4840"/>
                    <a:pt x="915" y="4840"/>
                  </a:cubicBezTo>
                  <a:cubicBezTo>
                    <a:pt x="919" y="4840"/>
                    <a:pt x="922" y="4837"/>
                    <a:pt x="922" y="4833"/>
                  </a:cubicBezTo>
                  <a:cubicBezTo>
                    <a:pt x="922" y="4829"/>
                    <a:pt x="919" y="4826"/>
                    <a:pt x="915" y="4826"/>
                  </a:cubicBezTo>
                  <a:moveTo>
                    <a:pt x="4572" y="4826"/>
                  </a:moveTo>
                  <a:cubicBezTo>
                    <a:pt x="4569" y="4826"/>
                    <a:pt x="4565" y="4829"/>
                    <a:pt x="4565" y="4833"/>
                  </a:cubicBezTo>
                  <a:cubicBezTo>
                    <a:pt x="4565" y="4837"/>
                    <a:pt x="4569" y="4840"/>
                    <a:pt x="4572" y="4840"/>
                  </a:cubicBezTo>
                  <a:cubicBezTo>
                    <a:pt x="4576" y="4840"/>
                    <a:pt x="4579" y="4837"/>
                    <a:pt x="4579" y="4833"/>
                  </a:cubicBezTo>
                  <a:cubicBezTo>
                    <a:pt x="4579" y="4829"/>
                    <a:pt x="4576" y="4826"/>
                    <a:pt x="4572" y="4826"/>
                  </a:cubicBezTo>
                  <a:moveTo>
                    <a:pt x="1046" y="4825"/>
                  </a:moveTo>
                  <a:cubicBezTo>
                    <a:pt x="1042" y="4825"/>
                    <a:pt x="1038" y="4829"/>
                    <a:pt x="1038" y="4833"/>
                  </a:cubicBezTo>
                  <a:cubicBezTo>
                    <a:pt x="1038" y="4837"/>
                    <a:pt x="1042" y="4841"/>
                    <a:pt x="1046" y="4841"/>
                  </a:cubicBezTo>
                  <a:cubicBezTo>
                    <a:pt x="1050" y="4841"/>
                    <a:pt x="1054" y="4837"/>
                    <a:pt x="1054" y="4833"/>
                  </a:cubicBezTo>
                  <a:cubicBezTo>
                    <a:pt x="1054" y="4829"/>
                    <a:pt x="1050" y="4825"/>
                    <a:pt x="1046" y="4825"/>
                  </a:cubicBezTo>
                  <a:moveTo>
                    <a:pt x="4442" y="4825"/>
                  </a:moveTo>
                  <a:cubicBezTo>
                    <a:pt x="4437" y="4825"/>
                    <a:pt x="4433" y="4828"/>
                    <a:pt x="4433" y="4833"/>
                  </a:cubicBezTo>
                  <a:cubicBezTo>
                    <a:pt x="4433" y="4838"/>
                    <a:pt x="4437" y="4841"/>
                    <a:pt x="4442" y="4841"/>
                  </a:cubicBezTo>
                  <a:cubicBezTo>
                    <a:pt x="4446" y="4841"/>
                    <a:pt x="4450" y="4838"/>
                    <a:pt x="4450" y="4833"/>
                  </a:cubicBezTo>
                  <a:cubicBezTo>
                    <a:pt x="4450" y="4828"/>
                    <a:pt x="4446" y="4825"/>
                    <a:pt x="4442" y="4825"/>
                  </a:cubicBezTo>
                  <a:moveTo>
                    <a:pt x="1177" y="4824"/>
                  </a:moveTo>
                  <a:cubicBezTo>
                    <a:pt x="1171" y="4824"/>
                    <a:pt x="1167" y="4828"/>
                    <a:pt x="1167" y="4833"/>
                  </a:cubicBezTo>
                  <a:cubicBezTo>
                    <a:pt x="1167" y="4838"/>
                    <a:pt x="1171" y="4842"/>
                    <a:pt x="1177" y="4842"/>
                  </a:cubicBezTo>
                  <a:cubicBezTo>
                    <a:pt x="1182" y="4842"/>
                    <a:pt x="1186" y="4838"/>
                    <a:pt x="1186" y="4833"/>
                  </a:cubicBezTo>
                  <a:cubicBezTo>
                    <a:pt x="1186" y="4828"/>
                    <a:pt x="1182" y="4824"/>
                    <a:pt x="1177" y="4824"/>
                  </a:cubicBezTo>
                  <a:moveTo>
                    <a:pt x="4311" y="4824"/>
                  </a:moveTo>
                  <a:cubicBezTo>
                    <a:pt x="4306" y="4824"/>
                    <a:pt x="4302" y="4828"/>
                    <a:pt x="4302" y="4833"/>
                  </a:cubicBezTo>
                  <a:cubicBezTo>
                    <a:pt x="4302" y="4838"/>
                    <a:pt x="4306" y="4842"/>
                    <a:pt x="4311" y="4842"/>
                  </a:cubicBezTo>
                  <a:cubicBezTo>
                    <a:pt x="4316" y="4842"/>
                    <a:pt x="4321" y="4838"/>
                    <a:pt x="4321" y="4833"/>
                  </a:cubicBezTo>
                  <a:cubicBezTo>
                    <a:pt x="4321" y="4828"/>
                    <a:pt x="4316" y="4824"/>
                    <a:pt x="4311" y="4824"/>
                  </a:cubicBezTo>
                  <a:moveTo>
                    <a:pt x="1307" y="4822"/>
                  </a:moveTo>
                  <a:cubicBezTo>
                    <a:pt x="1301" y="4822"/>
                    <a:pt x="1296" y="4827"/>
                    <a:pt x="1296" y="4833"/>
                  </a:cubicBezTo>
                  <a:cubicBezTo>
                    <a:pt x="1296" y="4839"/>
                    <a:pt x="1301" y="4844"/>
                    <a:pt x="1307" y="4844"/>
                  </a:cubicBezTo>
                  <a:cubicBezTo>
                    <a:pt x="1313" y="4844"/>
                    <a:pt x="1318" y="4839"/>
                    <a:pt x="1318" y="4833"/>
                  </a:cubicBezTo>
                  <a:cubicBezTo>
                    <a:pt x="1318" y="4827"/>
                    <a:pt x="1313" y="4822"/>
                    <a:pt x="1307" y="4822"/>
                  </a:cubicBezTo>
                  <a:moveTo>
                    <a:pt x="4180" y="4822"/>
                  </a:moveTo>
                  <a:cubicBezTo>
                    <a:pt x="4174" y="4822"/>
                    <a:pt x="4170" y="4827"/>
                    <a:pt x="4170" y="4833"/>
                  </a:cubicBezTo>
                  <a:cubicBezTo>
                    <a:pt x="4170" y="4839"/>
                    <a:pt x="4174" y="4844"/>
                    <a:pt x="4180" y="4844"/>
                  </a:cubicBezTo>
                  <a:cubicBezTo>
                    <a:pt x="4186" y="4844"/>
                    <a:pt x="4191" y="4839"/>
                    <a:pt x="4191" y="4833"/>
                  </a:cubicBezTo>
                  <a:cubicBezTo>
                    <a:pt x="4191" y="4827"/>
                    <a:pt x="4186" y="4822"/>
                    <a:pt x="4180" y="4822"/>
                  </a:cubicBezTo>
                  <a:moveTo>
                    <a:pt x="1438" y="4821"/>
                  </a:moveTo>
                  <a:cubicBezTo>
                    <a:pt x="1431" y="4821"/>
                    <a:pt x="1426" y="4826"/>
                    <a:pt x="1426" y="4833"/>
                  </a:cubicBezTo>
                  <a:cubicBezTo>
                    <a:pt x="1426" y="4840"/>
                    <a:pt x="1431" y="4845"/>
                    <a:pt x="1438" y="4845"/>
                  </a:cubicBezTo>
                  <a:cubicBezTo>
                    <a:pt x="1444" y="4845"/>
                    <a:pt x="1450" y="4840"/>
                    <a:pt x="1450" y="4833"/>
                  </a:cubicBezTo>
                  <a:cubicBezTo>
                    <a:pt x="1450" y="4826"/>
                    <a:pt x="1444" y="4821"/>
                    <a:pt x="1438" y="4821"/>
                  </a:cubicBezTo>
                  <a:moveTo>
                    <a:pt x="4050" y="4821"/>
                  </a:moveTo>
                  <a:cubicBezTo>
                    <a:pt x="4043" y="4821"/>
                    <a:pt x="4038" y="4826"/>
                    <a:pt x="4038" y="4833"/>
                  </a:cubicBezTo>
                  <a:cubicBezTo>
                    <a:pt x="4038" y="4840"/>
                    <a:pt x="4043" y="4845"/>
                    <a:pt x="4050" y="4845"/>
                  </a:cubicBezTo>
                  <a:cubicBezTo>
                    <a:pt x="4056" y="4845"/>
                    <a:pt x="4062" y="4840"/>
                    <a:pt x="4062" y="4833"/>
                  </a:cubicBezTo>
                  <a:cubicBezTo>
                    <a:pt x="4062" y="4826"/>
                    <a:pt x="4056" y="4821"/>
                    <a:pt x="4050" y="4821"/>
                  </a:cubicBezTo>
                  <a:moveTo>
                    <a:pt x="1568" y="4820"/>
                  </a:moveTo>
                  <a:cubicBezTo>
                    <a:pt x="1561" y="4820"/>
                    <a:pt x="1555" y="4826"/>
                    <a:pt x="1555" y="4833"/>
                  </a:cubicBezTo>
                  <a:cubicBezTo>
                    <a:pt x="1555" y="4840"/>
                    <a:pt x="1561" y="4846"/>
                    <a:pt x="1568" y="4846"/>
                  </a:cubicBezTo>
                  <a:cubicBezTo>
                    <a:pt x="1576" y="4846"/>
                    <a:pt x="1581" y="4840"/>
                    <a:pt x="1581" y="4833"/>
                  </a:cubicBezTo>
                  <a:cubicBezTo>
                    <a:pt x="1581" y="4826"/>
                    <a:pt x="1576" y="4820"/>
                    <a:pt x="1568" y="4820"/>
                  </a:cubicBezTo>
                  <a:moveTo>
                    <a:pt x="3919" y="4820"/>
                  </a:moveTo>
                  <a:cubicBezTo>
                    <a:pt x="3912" y="4820"/>
                    <a:pt x="3906" y="4826"/>
                    <a:pt x="3906" y="4833"/>
                  </a:cubicBezTo>
                  <a:cubicBezTo>
                    <a:pt x="3906" y="4840"/>
                    <a:pt x="3912" y="4846"/>
                    <a:pt x="3919" y="4846"/>
                  </a:cubicBezTo>
                  <a:cubicBezTo>
                    <a:pt x="3926" y="4846"/>
                    <a:pt x="3932" y="4840"/>
                    <a:pt x="3932" y="4833"/>
                  </a:cubicBezTo>
                  <a:cubicBezTo>
                    <a:pt x="3932" y="4826"/>
                    <a:pt x="3926" y="4820"/>
                    <a:pt x="3919" y="4820"/>
                  </a:cubicBezTo>
                  <a:moveTo>
                    <a:pt x="1699" y="4819"/>
                  </a:moveTo>
                  <a:cubicBezTo>
                    <a:pt x="1691" y="4819"/>
                    <a:pt x="1685" y="4825"/>
                    <a:pt x="1685" y="4833"/>
                  </a:cubicBezTo>
                  <a:cubicBezTo>
                    <a:pt x="1685" y="4841"/>
                    <a:pt x="1691" y="4847"/>
                    <a:pt x="1699" y="4847"/>
                  </a:cubicBezTo>
                  <a:cubicBezTo>
                    <a:pt x="1707" y="4847"/>
                    <a:pt x="1713" y="4841"/>
                    <a:pt x="1713" y="4833"/>
                  </a:cubicBezTo>
                  <a:cubicBezTo>
                    <a:pt x="1713" y="4825"/>
                    <a:pt x="1707" y="4819"/>
                    <a:pt x="1699" y="4819"/>
                  </a:cubicBezTo>
                  <a:moveTo>
                    <a:pt x="3789" y="4819"/>
                  </a:moveTo>
                  <a:cubicBezTo>
                    <a:pt x="3781" y="4819"/>
                    <a:pt x="3775" y="4825"/>
                    <a:pt x="3775" y="4833"/>
                  </a:cubicBezTo>
                  <a:cubicBezTo>
                    <a:pt x="3775" y="4841"/>
                    <a:pt x="3781" y="4847"/>
                    <a:pt x="3789" y="4847"/>
                  </a:cubicBezTo>
                  <a:cubicBezTo>
                    <a:pt x="3796" y="4847"/>
                    <a:pt x="3803" y="4841"/>
                    <a:pt x="3803" y="4833"/>
                  </a:cubicBezTo>
                  <a:cubicBezTo>
                    <a:pt x="3803" y="4825"/>
                    <a:pt x="3796" y="4819"/>
                    <a:pt x="3789" y="4819"/>
                  </a:cubicBezTo>
                  <a:moveTo>
                    <a:pt x="262" y="4702"/>
                  </a:moveTo>
                  <a:cubicBezTo>
                    <a:pt x="262" y="4702"/>
                    <a:pt x="262" y="4702"/>
                    <a:pt x="262" y="4702"/>
                  </a:cubicBezTo>
                  <a:cubicBezTo>
                    <a:pt x="262" y="4703"/>
                    <a:pt x="262" y="4703"/>
                    <a:pt x="262" y="4703"/>
                  </a:cubicBezTo>
                  <a:cubicBezTo>
                    <a:pt x="263" y="4702"/>
                    <a:pt x="263" y="4702"/>
                    <a:pt x="263" y="4702"/>
                  </a:cubicBezTo>
                  <a:cubicBezTo>
                    <a:pt x="262" y="4702"/>
                    <a:pt x="262" y="4702"/>
                    <a:pt x="262" y="4702"/>
                  </a:cubicBezTo>
                  <a:moveTo>
                    <a:pt x="5225" y="4702"/>
                  </a:moveTo>
                  <a:cubicBezTo>
                    <a:pt x="5225" y="4702"/>
                    <a:pt x="5225" y="4702"/>
                    <a:pt x="5225" y="4702"/>
                  </a:cubicBezTo>
                  <a:cubicBezTo>
                    <a:pt x="5225" y="4703"/>
                    <a:pt x="5225" y="4703"/>
                    <a:pt x="5225" y="4703"/>
                  </a:cubicBezTo>
                  <a:cubicBezTo>
                    <a:pt x="5226" y="4702"/>
                    <a:pt x="5226" y="4702"/>
                    <a:pt x="5226" y="4702"/>
                  </a:cubicBezTo>
                  <a:cubicBezTo>
                    <a:pt x="5225" y="4702"/>
                    <a:pt x="5225" y="4702"/>
                    <a:pt x="5225" y="4702"/>
                  </a:cubicBezTo>
                  <a:moveTo>
                    <a:pt x="393" y="4701"/>
                  </a:moveTo>
                  <a:cubicBezTo>
                    <a:pt x="392" y="4701"/>
                    <a:pt x="391" y="4701"/>
                    <a:pt x="391" y="4702"/>
                  </a:cubicBezTo>
                  <a:cubicBezTo>
                    <a:pt x="391" y="4703"/>
                    <a:pt x="392" y="4704"/>
                    <a:pt x="393" y="4704"/>
                  </a:cubicBezTo>
                  <a:cubicBezTo>
                    <a:pt x="394" y="4704"/>
                    <a:pt x="395" y="4703"/>
                    <a:pt x="395" y="4702"/>
                  </a:cubicBezTo>
                  <a:cubicBezTo>
                    <a:pt x="395" y="4701"/>
                    <a:pt x="394" y="4701"/>
                    <a:pt x="393" y="4701"/>
                  </a:cubicBezTo>
                  <a:moveTo>
                    <a:pt x="5095" y="4700"/>
                  </a:moveTo>
                  <a:cubicBezTo>
                    <a:pt x="5094" y="4700"/>
                    <a:pt x="5093" y="4701"/>
                    <a:pt x="5093" y="4702"/>
                  </a:cubicBezTo>
                  <a:cubicBezTo>
                    <a:pt x="5093" y="4704"/>
                    <a:pt x="5094" y="4704"/>
                    <a:pt x="5095" y="4704"/>
                  </a:cubicBezTo>
                  <a:cubicBezTo>
                    <a:pt x="5096" y="4704"/>
                    <a:pt x="5097" y="4704"/>
                    <a:pt x="5097" y="4702"/>
                  </a:cubicBezTo>
                  <a:cubicBezTo>
                    <a:pt x="5097" y="4701"/>
                    <a:pt x="5096" y="4700"/>
                    <a:pt x="5095" y="4700"/>
                  </a:cubicBezTo>
                  <a:moveTo>
                    <a:pt x="523" y="4699"/>
                  </a:moveTo>
                  <a:cubicBezTo>
                    <a:pt x="521" y="4699"/>
                    <a:pt x="520" y="4700"/>
                    <a:pt x="520" y="4702"/>
                  </a:cubicBezTo>
                  <a:cubicBezTo>
                    <a:pt x="520" y="4704"/>
                    <a:pt x="521" y="4706"/>
                    <a:pt x="523" y="4706"/>
                  </a:cubicBezTo>
                  <a:cubicBezTo>
                    <a:pt x="525" y="4706"/>
                    <a:pt x="527" y="4704"/>
                    <a:pt x="527" y="4702"/>
                  </a:cubicBezTo>
                  <a:cubicBezTo>
                    <a:pt x="527" y="4700"/>
                    <a:pt x="525" y="4699"/>
                    <a:pt x="523" y="4699"/>
                  </a:cubicBezTo>
                  <a:moveTo>
                    <a:pt x="4964" y="4699"/>
                  </a:moveTo>
                  <a:cubicBezTo>
                    <a:pt x="4962" y="4699"/>
                    <a:pt x="4961" y="4700"/>
                    <a:pt x="4961" y="4702"/>
                  </a:cubicBezTo>
                  <a:cubicBezTo>
                    <a:pt x="4961" y="4704"/>
                    <a:pt x="4962" y="4706"/>
                    <a:pt x="4964" y="4706"/>
                  </a:cubicBezTo>
                  <a:cubicBezTo>
                    <a:pt x="4966" y="4706"/>
                    <a:pt x="4968" y="4704"/>
                    <a:pt x="4968" y="4702"/>
                  </a:cubicBezTo>
                  <a:cubicBezTo>
                    <a:pt x="4968" y="4700"/>
                    <a:pt x="4966" y="4699"/>
                    <a:pt x="4964" y="4699"/>
                  </a:cubicBezTo>
                  <a:moveTo>
                    <a:pt x="654" y="4697"/>
                  </a:moveTo>
                  <a:cubicBezTo>
                    <a:pt x="651" y="4697"/>
                    <a:pt x="649" y="4700"/>
                    <a:pt x="649" y="4702"/>
                  </a:cubicBezTo>
                  <a:cubicBezTo>
                    <a:pt x="649" y="4705"/>
                    <a:pt x="651" y="4707"/>
                    <a:pt x="654" y="4707"/>
                  </a:cubicBezTo>
                  <a:cubicBezTo>
                    <a:pt x="657" y="4707"/>
                    <a:pt x="659" y="4705"/>
                    <a:pt x="659" y="4702"/>
                  </a:cubicBezTo>
                  <a:cubicBezTo>
                    <a:pt x="659" y="4700"/>
                    <a:pt x="657" y="4697"/>
                    <a:pt x="654" y="4697"/>
                  </a:cubicBezTo>
                  <a:moveTo>
                    <a:pt x="4834" y="4697"/>
                  </a:moveTo>
                  <a:cubicBezTo>
                    <a:pt x="4831" y="4697"/>
                    <a:pt x="4828" y="4700"/>
                    <a:pt x="4828" y="4702"/>
                  </a:cubicBezTo>
                  <a:cubicBezTo>
                    <a:pt x="4828" y="4705"/>
                    <a:pt x="4831" y="4707"/>
                    <a:pt x="4834" y="4707"/>
                  </a:cubicBezTo>
                  <a:cubicBezTo>
                    <a:pt x="4836" y="4707"/>
                    <a:pt x="4839" y="4705"/>
                    <a:pt x="4839" y="4702"/>
                  </a:cubicBezTo>
                  <a:cubicBezTo>
                    <a:pt x="4839" y="4700"/>
                    <a:pt x="4836" y="4697"/>
                    <a:pt x="4834" y="4697"/>
                  </a:cubicBezTo>
                  <a:moveTo>
                    <a:pt x="785" y="4696"/>
                  </a:moveTo>
                  <a:cubicBezTo>
                    <a:pt x="781" y="4696"/>
                    <a:pt x="778" y="4699"/>
                    <a:pt x="778" y="4702"/>
                  </a:cubicBezTo>
                  <a:cubicBezTo>
                    <a:pt x="778" y="4706"/>
                    <a:pt x="781" y="4709"/>
                    <a:pt x="785" y="4709"/>
                  </a:cubicBezTo>
                  <a:cubicBezTo>
                    <a:pt x="788" y="4709"/>
                    <a:pt x="791" y="4706"/>
                    <a:pt x="791" y="4702"/>
                  </a:cubicBezTo>
                  <a:cubicBezTo>
                    <a:pt x="791" y="4699"/>
                    <a:pt x="788" y="4696"/>
                    <a:pt x="785" y="4696"/>
                  </a:cubicBezTo>
                  <a:moveTo>
                    <a:pt x="4703" y="4695"/>
                  </a:moveTo>
                  <a:cubicBezTo>
                    <a:pt x="4699" y="4695"/>
                    <a:pt x="4696" y="4699"/>
                    <a:pt x="4696" y="4702"/>
                  </a:cubicBezTo>
                  <a:cubicBezTo>
                    <a:pt x="4696" y="4706"/>
                    <a:pt x="4699" y="4709"/>
                    <a:pt x="4703" y="4709"/>
                  </a:cubicBezTo>
                  <a:cubicBezTo>
                    <a:pt x="4707" y="4709"/>
                    <a:pt x="4710" y="4706"/>
                    <a:pt x="4710" y="4702"/>
                  </a:cubicBezTo>
                  <a:cubicBezTo>
                    <a:pt x="4710" y="4699"/>
                    <a:pt x="4707" y="4695"/>
                    <a:pt x="4703" y="4695"/>
                  </a:cubicBezTo>
                  <a:moveTo>
                    <a:pt x="915" y="4694"/>
                  </a:moveTo>
                  <a:cubicBezTo>
                    <a:pt x="911" y="4694"/>
                    <a:pt x="907" y="4698"/>
                    <a:pt x="907" y="4702"/>
                  </a:cubicBezTo>
                  <a:cubicBezTo>
                    <a:pt x="907" y="4707"/>
                    <a:pt x="911" y="4710"/>
                    <a:pt x="915" y="4710"/>
                  </a:cubicBezTo>
                  <a:cubicBezTo>
                    <a:pt x="920" y="4710"/>
                    <a:pt x="923" y="4707"/>
                    <a:pt x="923" y="4702"/>
                  </a:cubicBezTo>
                  <a:cubicBezTo>
                    <a:pt x="923" y="4698"/>
                    <a:pt x="920" y="4694"/>
                    <a:pt x="915" y="4694"/>
                  </a:cubicBezTo>
                  <a:moveTo>
                    <a:pt x="4572" y="4694"/>
                  </a:moveTo>
                  <a:cubicBezTo>
                    <a:pt x="4568" y="4694"/>
                    <a:pt x="4564" y="4698"/>
                    <a:pt x="4564" y="4702"/>
                  </a:cubicBezTo>
                  <a:cubicBezTo>
                    <a:pt x="4564" y="4707"/>
                    <a:pt x="4568" y="4711"/>
                    <a:pt x="4572" y="4711"/>
                  </a:cubicBezTo>
                  <a:cubicBezTo>
                    <a:pt x="4577" y="4711"/>
                    <a:pt x="4581" y="4707"/>
                    <a:pt x="4581" y="4702"/>
                  </a:cubicBezTo>
                  <a:cubicBezTo>
                    <a:pt x="4581" y="4698"/>
                    <a:pt x="4577" y="4694"/>
                    <a:pt x="4572" y="4694"/>
                  </a:cubicBezTo>
                  <a:moveTo>
                    <a:pt x="1046" y="4693"/>
                  </a:moveTo>
                  <a:cubicBezTo>
                    <a:pt x="1041" y="4693"/>
                    <a:pt x="1037" y="4697"/>
                    <a:pt x="1037" y="4702"/>
                  </a:cubicBezTo>
                  <a:cubicBezTo>
                    <a:pt x="1037" y="4708"/>
                    <a:pt x="1041" y="4712"/>
                    <a:pt x="1046" y="4712"/>
                  </a:cubicBezTo>
                  <a:cubicBezTo>
                    <a:pt x="1051" y="4712"/>
                    <a:pt x="1055" y="4708"/>
                    <a:pt x="1055" y="4702"/>
                  </a:cubicBezTo>
                  <a:cubicBezTo>
                    <a:pt x="1055" y="4697"/>
                    <a:pt x="1051" y="4693"/>
                    <a:pt x="1046" y="4693"/>
                  </a:cubicBezTo>
                  <a:moveTo>
                    <a:pt x="4442" y="4693"/>
                  </a:moveTo>
                  <a:cubicBezTo>
                    <a:pt x="4436" y="4693"/>
                    <a:pt x="4432" y="4697"/>
                    <a:pt x="4432" y="4702"/>
                  </a:cubicBezTo>
                  <a:cubicBezTo>
                    <a:pt x="4432" y="4708"/>
                    <a:pt x="4436" y="4712"/>
                    <a:pt x="4442" y="4712"/>
                  </a:cubicBezTo>
                  <a:cubicBezTo>
                    <a:pt x="4447" y="4712"/>
                    <a:pt x="4451" y="4708"/>
                    <a:pt x="4451" y="4702"/>
                  </a:cubicBezTo>
                  <a:cubicBezTo>
                    <a:pt x="4451" y="4697"/>
                    <a:pt x="4447" y="4693"/>
                    <a:pt x="4442" y="4693"/>
                  </a:cubicBezTo>
                  <a:moveTo>
                    <a:pt x="1177" y="4691"/>
                  </a:moveTo>
                  <a:cubicBezTo>
                    <a:pt x="1171" y="4691"/>
                    <a:pt x="1166" y="4696"/>
                    <a:pt x="1166" y="4702"/>
                  </a:cubicBezTo>
                  <a:cubicBezTo>
                    <a:pt x="1166" y="4708"/>
                    <a:pt x="1171" y="4713"/>
                    <a:pt x="1177" y="4713"/>
                  </a:cubicBezTo>
                  <a:cubicBezTo>
                    <a:pt x="1183" y="4713"/>
                    <a:pt x="1187" y="4708"/>
                    <a:pt x="1187" y="4702"/>
                  </a:cubicBezTo>
                  <a:cubicBezTo>
                    <a:pt x="1187" y="4696"/>
                    <a:pt x="1183" y="4691"/>
                    <a:pt x="1177" y="4691"/>
                  </a:cubicBezTo>
                  <a:moveTo>
                    <a:pt x="4311" y="4691"/>
                  </a:moveTo>
                  <a:cubicBezTo>
                    <a:pt x="4305" y="4691"/>
                    <a:pt x="4300" y="4696"/>
                    <a:pt x="4300" y="4702"/>
                  </a:cubicBezTo>
                  <a:cubicBezTo>
                    <a:pt x="4300" y="4708"/>
                    <a:pt x="4305" y="4713"/>
                    <a:pt x="4311" y="4713"/>
                  </a:cubicBezTo>
                  <a:cubicBezTo>
                    <a:pt x="4317" y="4713"/>
                    <a:pt x="4322" y="4708"/>
                    <a:pt x="4322" y="4702"/>
                  </a:cubicBezTo>
                  <a:cubicBezTo>
                    <a:pt x="4322" y="4696"/>
                    <a:pt x="4317" y="4691"/>
                    <a:pt x="4311" y="4691"/>
                  </a:cubicBezTo>
                  <a:moveTo>
                    <a:pt x="1307" y="4690"/>
                  </a:moveTo>
                  <a:cubicBezTo>
                    <a:pt x="1300" y="4690"/>
                    <a:pt x="1295" y="4696"/>
                    <a:pt x="1295" y="4702"/>
                  </a:cubicBezTo>
                  <a:cubicBezTo>
                    <a:pt x="1295" y="4709"/>
                    <a:pt x="1300" y="4715"/>
                    <a:pt x="1307" y="4715"/>
                  </a:cubicBezTo>
                  <a:cubicBezTo>
                    <a:pt x="1314" y="4715"/>
                    <a:pt x="1319" y="4709"/>
                    <a:pt x="1319" y="4702"/>
                  </a:cubicBezTo>
                  <a:cubicBezTo>
                    <a:pt x="1319" y="4696"/>
                    <a:pt x="1314" y="4690"/>
                    <a:pt x="1307" y="4690"/>
                  </a:cubicBezTo>
                  <a:moveTo>
                    <a:pt x="4180" y="4690"/>
                  </a:moveTo>
                  <a:cubicBezTo>
                    <a:pt x="4174" y="4690"/>
                    <a:pt x="4168" y="4696"/>
                    <a:pt x="4168" y="4702"/>
                  </a:cubicBezTo>
                  <a:cubicBezTo>
                    <a:pt x="4168" y="4709"/>
                    <a:pt x="4174" y="4715"/>
                    <a:pt x="4180" y="4715"/>
                  </a:cubicBezTo>
                  <a:cubicBezTo>
                    <a:pt x="4187" y="4715"/>
                    <a:pt x="4193" y="4709"/>
                    <a:pt x="4193" y="4702"/>
                  </a:cubicBezTo>
                  <a:cubicBezTo>
                    <a:pt x="4193" y="4696"/>
                    <a:pt x="4187" y="4690"/>
                    <a:pt x="4180" y="4690"/>
                  </a:cubicBezTo>
                  <a:moveTo>
                    <a:pt x="1438" y="4689"/>
                  </a:moveTo>
                  <a:cubicBezTo>
                    <a:pt x="1430" y="4689"/>
                    <a:pt x="1424" y="4695"/>
                    <a:pt x="1424" y="4702"/>
                  </a:cubicBezTo>
                  <a:cubicBezTo>
                    <a:pt x="1424" y="4710"/>
                    <a:pt x="1430" y="4716"/>
                    <a:pt x="1438" y="4716"/>
                  </a:cubicBezTo>
                  <a:cubicBezTo>
                    <a:pt x="1445" y="4716"/>
                    <a:pt x="1451" y="4710"/>
                    <a:pt x="1451" y="4702"/>
                  </a:cubicBezTo>
                  <a:cubicBezTo>
                    <a:pt x="1451" y="4695"/>
                    <a:pt x="1445" y="4689"/>
                    <a:pt x="1438" y="4689"/>
                  </a:cubicBezTo>
                  <a:moveTo>
                    <a:pt x="4050" y="4689"/>
                  </a:moveTo>
                  <a:cubicBezTo>
                    <a:pt x="4042" y="4689"/>
                    <a:pt x="4036" y="4695"/>
                    <a:pt x="4036" y="4702"/>
                  </a:cubicBezTo>
                  <a:cubicBezTo>
                    <a:pt x="4036" y="4710"/>
                    <a:pt x="4042" y="4716"/>
                    <a:pt x="4050" y="4716"/>
                  </a:cubicBezTo>
                  <a:cubicBezTo>
                    <a:pt x="4057" y="4716"/>
                    <a:pt x="4064" y="4710"/>
                    <a:pt x="4064" y="4702"/>
                  </a:cubicBezTo>
                  <a:cubicBezTo>
                    <a:pt x="4064" y="4695"/>
                    <a:pt x="4057" y="4689"/>
                    <a:pt x="4050" y="4689"/>
                  </a:cubicBezTo>
                  <a:moveTo>
                    <a:pt x="1568" y="4687"/>
                  </a:moveTo>
                  <a:cubicBezTo>
                    <a:pt x="1560" y="4687"/>
                    <a:pt x="1554" y="4694"/>
                    <a:pt x="1554" y="4702"/>
                  </a:cubicBezTo>
                  <a:cubicBezTo>
                    <a:pt x="1554" y="4711"/>
                    <a:pt x="1560" y="4717"/>
                    <a:pt x="1568" y="4717"/>
                  </a:cubicBezTo>
                  <a:cubicBezTo>
                    <a:pt x="1577" y="4717"/>
                    <a:pt x="1583" y="4711"/>
                    <a:pt x="1583" y="4702"/>
                  </a:cubicBezTo>
                  <a:cubicBezTo>
                    <a:pt x="1583" y="4694"/>
                    <a:pt x="1577" y="4687"/>
                    <a:pt x="1568" y="4687"/>
                  </a:cubicBezTo>
                  <a:moveTo>
                    <a:pt x="3919" y="4687"/>
                  </a:moveTo>
                  <a:cubicBezTo>
                    <a:pt x="3911" y="4687"/>
                    <a:pt x="3904" y="4694"/>
                    <a:pt x="3904" y="4702"/>
                  </a:cubicBezTo>
                  <a:cubicBezTo>
                    <a:pt x="3904" y="4711"/>
                    <a:pt x="3911" y="4717"/>
                    <a:pt x="3919" y="4717"/>
                  </a:cubicBezTo>
                  <a:cubicBezTo>
                    <a:pt x="3927" y="4717"/>
                    <a:pt x="3934" y="4711"/>
                    <a:pt x="3934" y="4702"/>
                  </a:cubicBezTo>
                  <a:cubicBezTo>
                    <a:pt x="3934" y="4694"/>
                    <a:pt x="3927" y="4687"/>
                    <a:pt x="3919" y="4687"/>
                  </a:cubicBezTo>
                  <a:moveTo>
                    <a:pt x="1699" y="4686"/>
                  </a:moveTo>
                  <a:cubicBezTo>
                    <a:pt x="1690" y="4686"/>
                    <a:pt x="1683" y="4694"/>
                    <a:pt x="1683" y="4702"/>
                  </a:cubicBezTo>
                  <a:cubicBezTo>
                    <a:pt x="1683" y="4711"/>
                    <a:pt x="1690" y="4718"/>
                    <a:pt x="1699" y="4718"/>
                  </a:cubicBezTo>
                  <a:cubicBezTo>
                    <a:pt x="1708" y="4718"/>
                    <a:pt x="1715" y="4711"/>
                    <a:pt x="1715" y="4702"/>
                  </a:cubicBezTo>
                  <a:cubicBezTo>
                    <a:pt x="1715" y="4694"/>
                    <a:pt x="1708" y="4686"/>
                    <a:pt x="1699" y="4686"/>
                  </a:cubicBezTo>
                  <a:moveTo>
                    <a:pt x="3789" y="4686"/>
                  </a:moveTo>
                  <a:cubicBezTo>
                    <a:pt x="3780" y="4686"/>
                    <a:pt x="3773" y="4694"/>
                    <a:pt x="3773" y="4702"/>
                  </a:cubicBezTo>
                  <a:cubicBezTo>
                    <a:pt x="3773" y="4711"/>
                    <a:pt x="3780" y="4718"/>
                    <a:pt x="3789" y="4718"/>
                  </a:cubicBezTo>
                  <a:cubicBezTo>
                    <a:pt x="3797" y="4718"/>
                    <a:pt x="3805" y="4711"/>
                    <a:pt x="3805" y="4702"/>
                  </a:cubicBezTo>
                  <a:cubicBezTo>
                    <a:pt x="3805" y="4694"/>
                    <a:pt x="3797" y="4686"/>
                    <a:pt x="3789" y="4686"/>
                  </a:cubicBezTo>
                  <a:moveTo>
                    <a:pt x="262" y="4570"/>
                  </a:moveTo>
                  <a:cubicBezTo>
                    <a:pt x="261" y="4570"/>
                    <a:pt x="261" y="4571"/>
                    <a:pt x="261" y="4572"/>
                  </a:cubicBezTo>
                  <a:cubicBezTo>
                    <a:pt x="261" y="4573"/>
                    <a:pt x="261" y="4573"/>
                    <a:pt x="262" y="4573"/>
                  </a:cubicBezTo>
                  <a:cubicBezTo>
                    <a:pt x="263" y="4573"/>
                    <a:pt x="264" y="4573"/>
                    <a:pt x="264" y="4572"/>
                  </a:cubicBezTo>
                  <a:cubicBezTo>
                    <a:pt x="264" y="4571"/>
                    <a:pt x="263" y="4570"/>
                    <a:pt x="262" y="4570"/>
                  </a:cubicBezTo>
                  <a:moveTo>
                    <a:pt x="5225" y="4570"/>
                  </a:moveTo>
                  <a:cubicBezTo>
                    <a:pt x="5225" y="4570"/>
                    <a:pt x="5224" y="4571"/>
                    <a:pt x="5224" y="4572"/>
                  </a:cubicBezTo>
                  <a:cubicBezTo>
                    <a:pt x="5224" y="4573"/>
                    <a:pt x="5225" y="4573"/>
                    <a:pt x="5225" y="4573"/>
                  </a:cubicBezTo>
                  <a:cubicBezTo>
                    <a:pt x="5226" y="4573"/>
                    <a:pt x="5227" y="4573"/>
                    <a:pt x="5227" y="4572"/>
                  </a:cubicBezTo>
                  <a:cubicBezTo>
                    <a:pt x="5227" y="4571"/>
                    <a:pt x="5226" y="4570"/>
                    <a:pt x="5225" y="4570"/>
                  </a:cubicBezTo>
                  <a:moveTo>
                    <a:pt x="393" y="4569"/>
                  </a:moveTo>
                  <a:cubicBezTo>
                    <a:pt x="391" y="4569"/>
                    <a:pt x="390" y="4570"/>
                    <a:pt x="390" y="4572"/>
                  </a:cubicBezTo>
                  <a:cubicBezTo>
                    <a:pt x="390" y="4573"/>
                    <a:pt x="391" y="4575"/>
                    <a:pt x="393" y="4575"/>
                  </a:cubicBezTo>
                  <a:cubicBezTo>
                    <a:pt x="394" y="4575"/>
                    <a:pt x="396" y="4573"/>
                    <a:pt x="396" y="4572"/>
                  </a:cubicBezTo>
                  <a:cubicBezTo>
                    <a:pt x="396" y="4570"/>
                    <a:pt x="394" y="4569"/>
                    <a:pt x="393" y="4569"/>
                  </a:cubicBezTo>
                  <a:moveTo>
                    <a:pt x="5095" y="4568"/>
                  </a:moveTo>
                  <a:cubicBezTo>
                    <a:pt x="5093" y="4568"/>
                    <a:pt x="5091" y="4570"/>
                    <a:pt x="5091" y="4572"/>
                  </a:cubicBezTo>
                  <a:cubicBezTo>
                    <a:pt x="5091" y="4574"/>
                    <a:pt x="5093" y="4575"/>
                    <a:pt x="5095" y="4575"/>
                  </a:cubicBezTo>
                  <a:cubicBezTo>
                    <a:pt x="5097" y="4575"/>
                    <a:pt x="5098" y="4574"/>
                    <a:pt x="5098" y="4572"/>
                  </a:cubicBezTo>
                  <a:cubicBezTo>
                    <a:pt x="5098" y="4570"/>
                    <a:pt x="5097" y="4568"/>
                    <a:pt x="5095" y="4568"/>
                  </a:cubicBezTo>
                  <a:moveTo>
                    <a:pt x="523" y="4567"/>
                  </a:moveTo>
                  <a:cubicBezTo>
                    <a:pt x="521" y="4567"/>
                    <a:pt x="519" y="4569"/>
                    <a:pt x="519" y="4572"/>
                  </a:cubicBezTo>
                  <a:cubicBezTo>
                    <a:pt x="519" y="4574"/>
                    <a:pt x="521" y="4576"/>
                    <a:pt x="523" y="4576"/>
                  </a:cubicBezTo>
                  <a:cubicBezTo>
                    <a:pt x="526" y="4576"/>
                    <a:pt x="528" y="4574"/>
                    <a:pt x="528" y="4572"/>
                  </a:cubicBezTo>
                  <a:cubicBezTo>
                    <a:pt x="528" y="4569"/>
                    <a:pt x="526" y="4567"/>
                    <a:pt x="523" y="4567"/>
                  </a:cubicBezTo>
                  <a:moveTo>
                    <a:pt x="4964" y="4567"/>
                  </a:moveTo>
                  <a:cubicBezTo>
                    <a:pt x="4962" y="4567"/>
                    <a:pt x="4959" y="4569"/>
                    <a:pt x="4959" y="4572"/>
                  </a:cubicBezTo>
                  <a:cubicBezTo>
                    <a:pt x="4959" y="4574"/>
                    <a:pt x="4962" y="4576"/>
                    <a:pt x="4964" y="4576"/>
                  </a:cubicBezTo>
                  <a:cubicBezTo>
                    <a:pt x="4967" y="4576"/>
                    <a:pt x="4969" y="4574"/>
                    <a:pt x="4969" y="4572"/>
                  </a:cubicBezTo>
                  <a:cubicBezTo>
                    <a:pt x="4969" y="4569"/>
                    <a:pt x="4967" y="4567"/>
                    <a:pt x="4964" y="4567"/>
                  </a:cubicBezTo>
                  <a:moveTo>
                    <a:pt x="654" y="4566"/>
                  </a:moveTo>
                  <a:cubicBezTo>
                    <a:pt x="651" y="4566"/>
                    <a:pt x="648" y="4568"/>
                    <a:pt x="648" y="4572"/>
                  </a:cubicBezTo>
                  <a:cubicBezTo>
                    <a:pt x="648" y="4575"/>
                    <a:pt x="651" y="4578"/>
                    <a:pt x="654" y="4578"/>
                  </a:cubicBezTo>
                  <a:cubicBezTo>
                    <a:pt x="658" y="4578"/>
                    <a:pt x="660" y="4575"/>
                    <a:pt x="660" y="4572"/>
                  </a:cubicBezTo>
                  <a:cubicBezTo>
                    <a:pt x="660" y="4568"/>
                    <a:pt x="658" y="4566"/>
                    <a:pt x="654" y="4566"/>
                  </a:cubicBezTo>
                  <a:moveTo>
                    <a:pt x="4834" y="4565"/>
                  </a:moveTo>
                  <a:cubicBezTo>
                    <a:pt x="4830" y="4565"/>
                    <a:pt x="4827" y="4568"/>
                    <a:pt x="4827" y="4572"/>
                  </a:cubicBezTo>
                  <a:cubicBezTo>
                    <a:pt x="4827" y="4575"/>
                    <a:pt x="4830" y="4578"/>
                    <a:pt x="4834" y="4578"/>
                  </a:cubicBezTo>
                  <a:cubicBezTo>
                    <a:pt x="4837" y="4578"/>
                    <a:pt x="4840" y="4575"/>
                    <a:pt x="4840" y="4572"/>
                  </a:cubicBezTo>
                  <a:cubicBezTo>
                    <a:pt x="4840" y="4568"/>
                    <a:pt x="4837" y="4565"/>
                    <a:pt x="4834" y="4565"/>
                  </a:cubicBezTo>
                  <a:moveTo>
                    <a:pt x="785" y="4564"/>
                  </a:moveTo>
                  <a:cubicBezTo>
                    <a:pt x="780" y="4564"/>
                    <a:pt x="777" y="4567"/>
                    <a:pt x="777" y="4572"/>
                  </a:cubicBezTo>
                  <a:cubicBezTo>
                    <a:pt x="777" y="4576"/>
                    <a:pt x="780" y="4580"/>
                    <a:pt x="785" y="4580"/>
                  </a:cubicBezTo>
                  <a:cubicBezTo>
                    <a:pt x="789" y="4580"/>
                    <a:pt x="793" y="4576"/>
                    <a:pt x="793" y="4572"/>
                  </a:cubicBezTo>
                  <a:cubicBezTo>
                    <a:pt x="793" y="4567"/>
                    <a:pt x="789" y="4564"/>
                    <a:pt x="785" y="4564"/>
                  </a:cubicBezTo>
                  <a:moveTo>
                    <a:pt x="4703" y="4564"/>
                  </a:moveTo>
                  <a:cubicBezTo>
                    <a:pt x="4699" y="4564"/>
                    <a:pt x="4695" y="4567"/>
                    <a:pt x="4695" y="4572"/>
                  </a:cubicBezTo>
                  <a:cubicBezTo>
                    <a:pt x="4695" y="4576"/>
                    <a:pt x="4699" y="4580"/>
                    <a:pt x="4703" y="4580"/>
                  </a:cubicBezTo>
                  <a:cubicBezTo>
                    <a:pt x="4707" y="4580"/>
                    <a:pt x="4711" y="4576"/>
                    <a:pt x="4711" y="4572"/>
                  </a:cubicBezTo>
                  <a:cubicBezTo>
                    <a:pt x="4711" y="4567"/>
                    <a:pt x="4707" y="4564"/>
                    <a:pt x="4703" y="4564"/>
                  </a:cubicBezTo>
                  <a:moveTo>
                    <a:pt x="915" y="4562"/>
                  </a:moveTo>
                  <a:cubicBezTo>
                    <a:pt x="910" y="4562"/>
                    <a:pt x="906" y="4567"/>
                    <a:pt x="906" y="4572"/>
                  </a:cubicBezTo>
                  <a:cubicBezTo>
                    <a:pt x="906" y="4577"/>
                    <a:pt x="910" y="4581"/>
                    <a:pt x="915" y="4581"/>
                  </a:cubicBezTo>
                  <a:cubicBezTo>
                    <a:pt x="921" y="4581"/>
                    <a:pt x="925" y="4577"/>
                    <a:pt x="925" y="4572"/>
                  </a:cubicBezTo>
                  <a:cubicBezTo>
                    <a:pt x="925" y="4567"/>
                    <a:pt x="921" y="4562"/>
                    <a:pt x="915" y="4562"/>
                  </a:cubicBezTo>
                  <a:moveTo>
                    <a:pt x="4572" y="4562"/>
                  </a:moveTo>
                  <a:cubicBezTo>
                    <a:pt x="4567" y="4562"/>
                    <a:pt x="4563" y="4567"/>
                    <a:pt x="4563" y="4572"/>
                  </a:cubicBezTo>
                  <a:cubicBezTo>
                    <a:pt x="4563" y="4577"/>
                    <a:pt x="4567" y="4581"/>
                    <a:pt x="4572" y="4581"/>
                  </a:cubicBezTo>
                  <a:cubicBezTo>
                    <a:pt x="4578" y="4581"/>
                    <a:pt x="4582" y="4577"/>
                    <a:pt x="4582" y="4572"/>
                  </a:cubicBezTo>
                  <a:cubicBezTo>
                    <a:pt x="4582" y="4567"/>
                    <a:pt x="4578" y="4562"/>
                    <a:pt x="4572" y="4562"/>
                  </a:cubicBezTo>
                  <a:moveTo>
                    <a:pt x="1046" y="4561"/>
                  </a:moveTo>
                  <a:cubicBezTo>
                    <a:pt x="1040" y="4561"/>
                    <a:pt x="1035" y="4566"/>
                    <a:pt x="1035" y="4572"/>
                  </a:cubicBezTo>
                  <a:cubicBezTo>
                    <a:pt x="1035" y="4578"/>
                    <a:pt x="1040" y="4583"/>
                    <a:pt x="1046" y="4583"/>
                  </a:cubicBezTo>
                  <a:cubicBezTo>
                    <a:pt x="1052" y="4583"/>
                    <a:pt x="1057" y="4578"/>
                    <a:pt x="1057" y="4572"/>
                  </a:cubicBezTo>
                  <a:cubicBezTo>
                    <a:pt x="1057" y="4566"/>
                    <a:pt x="1052" y="4561"/>
                    <a:pt x="1046" y="4561"/>
                  </a:cubicBezTo>
                  <a:moveTo>
                    <a:pt x="4442" y="4561"/>
                  </a:moveTo>
                  <a:cubicBezTo>
                    <a:pt x="4436" y="4561"/>
                    <a:pt x="4431" y="4566"/>
                    <a:pt x="4431" y="4572"/>
                  </a:cubicBezTo>
                  <a:cubicBezTo>
                    <a:pt x="4431" y="4578"/>
                    <a:pt x="4436" y="4583"/>
                    <a:pt x="4442" y="4583"/>
                  </a:cubicBezTo>
                  <a:cubicBezTo>
                    <a:pt x="4448" y="4583"/>
                    <a:pt x="4453" y="4578"/>
                    <a:pt x="4453" y="4572"/>
                  </a:cubicBezTo>
                  <a:cubicBezTo>
                    <a:pt x="4453" y="4566"/>
                    <a:pt x="4448" y="4561"/>
                    <a:pt x="4442" y="4561"/>
                  </a:cubicBezTo>
                  <a:moveTo>
                    <a:pt x="1177" y="4559"/>
                  </a:moveTo>
                  <a:cubicBezTo>
                    <a:pt x="1170" y="4559"/>
                    <a:pt x="1164" y="4565"/>
                    <a:pt x="1164" y="4572"/>
                  </a:cubicBezTo>
                  <a:cubicBezTo>
                    <a:pt x="1164" y="4579"/>
                    <a:pt x="1170" y="4584"/>
                    <a:pt x="1177" y="4584"/>
                  </a:cubicBezTo>
                  <a:cubicBezTo>
                    <a:pt x="1183" y="4584"/>
                    <a:pt x="1189" y="4579"/>
                    <a:pt x="1189" y="4572"/>
                  </a:cubicBezTo>
                  <a:cubicBezTo>
                    <a:pt x="1189" y="4565"/>
                    <a:pt x="1183" y="4559"/>
                    <a:pt x="1177" y="4559"/>
                  </a:cubicBezTo>
                  <a:moveTo>
                    <a:pt x="4311" y="4559"/>
                  </a:moveTo>
                  <a:cubicBezTo>
                    <a:pt x="4304" y="4559"/>
                    <a:pt x="4299" y="4565"/>
                    <a:pt x="4299" y="4572"/>
                  </a:cubicBezTo>
                  <a:cubicBezTo>
                    <a:pt x="4299" y="4579"/>
                    <a:pt x="4304" y="4584"/>
                    <a:pt x="4311" y="4584"/>
                  </a:cubicBezTo>
                  <a:cubicBezTo>
                    <a:pt x="4318" y="4584"/>
                    <a:pt x="4323" y="4579"/>
                    <a:pt x="4323" y="4572"/>
                  </a:cubicBezTo>
                  <a:cubicBezTo>
                    <a:pt x="4323" y="4565"/>
                    <a:pt x="4318" y="4559"/>
                    <a:pt x="4311" y="4559"/>
                  </a:cubicBezTo>
                  <a:moveTo>
                    <a:pt x="1307" y="4558"/>
                  </a:moveTo>
                  <a:cubicBezTo>
                    <a:pt x="1300" y="4558"/>
                    <a:pt x="1293" y="4564"/>
                    <a:pt x="1293" y="4572"/>
                  </a:cubicBezTo>
                  <a:cubicBezTo>
                    <a:pt x="1293" y="4579"/>
                    <a:pt x="1300" y="4585"/>
                    <a:pt x="1307" y="4585"/>
                  </a:cubicBezTo>
                  <a:cubicBezTo>
                    <a:pt x="1315" y="4585"/>
                    <a:pt x="1321" y="4579"/>
                    <a:pt x="1321" y="4572"/>
                  </a:cubicBezTo>
                  <a:cubicBezTo>
                    <a:pt x="1321" y="4564"/>
                    <a:pt x="1315" y="4558"/>
                    <a:pt x="1307" y="4558"/>
                  </a:cubicBezTo>
                  <a:moveTo>
                    <a:pt x="4180" y="4558"/>
                  </a:moveTo>
                  <a:cubicBezTo>
                    <a:pt x="4173" y="4558"/>
                    <a:pt x="4167" y="4564"/>
                    <a:pt x="4167" y="4572"/>
                  </a:cubicBezTo>
                  <a:cubicBezTo>
                    <a:pt x="4167" y="4579"/>
                    <a:pt x="4173" y="4585"/>
                    <a:pt x="4180" y="4585"/>
                  </a:cubicBezTo>
                  <a:cubicBezTo>
                    <a:pt x="4188" y="4585"/>
                    <a:pt x="4194" y="4579"/>
                    <a:pt x="4194" y="4572"/>
                  </a:cubicBezTo>
                  <a:cubicBezTo>
                    <a:pt x="4194" y="4564"/>
                    <a:pt x="4188" y="4558"/>
                    <a:pt x="4180" y="4558"/>
                  </a:cubicBezTo>
                  <a:moveTo>
                    <a:pt x="1438" y="4557"/>
                  </a:moveTo>
                  <a:cubicBezTo>
                    <a:pt x="1429" y="4557"/>
                    <a:pt x="1423" y="4563"/>
                    <a:pt x="1423" y="4572"/>
                  </a:cubicBezTo>
                  <a:cubicBezTo>
                    <a:pt x="1423" y="4580"/>
                    <a:pt x="1429" y="4587"/>
                    <a:pt x="1438" y="4587"/>
                  </a:cubicBezTo>
                  <a:cubicBezTo>
                    <a:pt x="1446" y="4587"/>
                    <a:pt x="1453" y="4580"/>
                    <a:pt x="1453" y="4572"/>
                  </a:cubicBezTo>
                  <a:cubicBezTo>
                    <a:pt x="1453" y="4563"/>
                    <a:pt x="1446" y="4557"/>
                    <a:pt x="1438" y="4557"/>
                  </a:cubicBezTo>
                  <a:moveTo>
                    <a:pt x="4050" y="4557"/>
                  </a:moveTo>
                  <a:cubicBezTo>
                    <a:pt x="4041" y="4557"/>
                    <a:pt x="4035" y="4563"/>
                    <a:pt x="4035" y="4572"/>
                  </a:cubicBezTo>
                  <a:cubicBezTo>
                    <a:pt x="4035" y="4580"/>
                    <a:pt x="4041" y="4587"/>
                    <a:pt x="4050" y="4587"/>
                  </a:cubicBezTo>
                  <a:cubicBezTo>
                    <a:pt x="4058" y="4587"/>
                    <a:pt x="4065" y="4580"/>
                    <a:pt x="4065" y="4572"/>
                  </a:cubicBezTo>
                  <a:cubicBezTo>
                    <a:pt x="4065" y="4563"/>
                    <a:pt x="4058" y="4557"/>
                    <a:pt x="4050" y="4557"/>
                  </a:cubicBezTo>
                  <a:moveTo>
                    <a:pt x="1568" y="4555"/>
                  </a:moveTo>
                  <a:cubicBezTo>
                    <a:pt x="1559" y="4555"/>
                    <a:pt x="1552" y="4563"/>
                    <a:pt x="1552" y="4572"/>
                  </a:cubicBezTo>
                  <a:cubicBezTo>
                    <a:pt x="1552" y="4581"/>
                    <a:pt x="1559" y="4588"/>
                    <a:pt x="1568" y="4588"/>
                  </a:cubicBezTo>
                  <a:cubicBezTo>
                    <a:pt x="1578" y="4588"/>
                    <a:pt x="1585" y="4581"/>
                    <a:pt x="1585" y="4572"/>
                  </a:cubicBezTo>
                  <a:cubicBezTo>
                    <a:pt x="1585" y="4563"/>
                    <a:pt x="1578" y="4555"/>
                    <a:pt x="1568" y="4555"/>
                  </a:cubicBezTo>
                  <a:moveTo>
                    <a:pt x="3919" y="4555"/>
                  </a:moveTo>
                  <a:cubicBezTo>
                    <a:pt x="3910" y="4555"/>
                    <a:pt x="3903" y="4563"/>
                    <a:pt x="3903" y="4572"/>
                  </a:cubicBezTo>
                  <a:cubicBezTo>
                    <a:pt x="3903" y="4581"/>
                    <a:pt x="3910" y="4588"/>
                    <a:pt x="3919" y="4588"/>
                  </a:cubicBezTo>
                  <a:cubicBezTo>
                    <a:pt x="3928" y="4588"/>
                    <a:pt x="3936" y="4581"/>
                    <a:pt x="3936" y="4572"/>
                  </a:cubicBezTo>
                  <a:cubicBezTo>
                    <a:pt x="3936" y="4563"/>
                    <a:pt x="3928" y="4555"/>
                    <a:pt x="3919" y="4555"/>
                  </a:cubicBezTo>
                  <a:moveTo>
                    <a:pt x="1699" y="4554"/>
                  </a:moveTo>
                  <a:cubicBezTo>
                    <a:pt x="1689" y="4554"/>
                    <a:pt x="1681" y="4562"/>
                    <a:pt x="1681" y="4572"/>
                  </a:cubicBezTo>
                  <a:cubicBezTo>
                    <a:pt x="1681" y="4582"/>
                    <a:pt x="1689" y="4589"/>
                    <a:pt x="1699" y="4589"/>
                  </a:cubicBezTo>
                  <a:cubicBezTo>
                    <a:pt x="1709" y="4589"/>
                    <a:pt x="1717" y="4582"/>
                    <a:pt x="1717" y="4572"/>
                  </a:cubicBezTo>
                  <a:cubicBezTo>
                    <a:pt x="1717" y="4562"/>
                    <a:pt x="1709" y="4554"/>
                    <a:pt x="1699" y="4554"/>
                  </a:cubicBezTo>
                  <a:moveTo>
                    <a:pt x="3789" y="4554"/>
                  </a:moveTo>
                  <a:cubicBezTo>
                    <a:pt x="3779" y="4554"/>
                    <a:pt x="3771" y="4562"/>
                    <a:pt x="3771" y="4572"/>
                  </a:cubicBezTo>
                  <a:cubicBezTo>
                    <a:pt x="3771" y="4582"/>
                    <a:pt x="3779" y="4589"/>
                    <a:pt x="3789" y="4589"/>
                  </a:cubicBezTo>
                  <a:cubicBezTo>
                    <a:pt x="3798" y="4589"/>
                    <a:pt x="3806" y="4582"/>
                    <a:pt x="3806" y="4572"/>
                  </a:cubicBezTo>
                  <a:cubicBezTo>
                    <a:pt x="3806" y="4562"/>
                    <a:pt x="3798" y="4554"/>
                    <a:pt x="3789" y="4554"/>
                  </a:cubicBezTo>
                  <a:moveTo>
                    <a:pt x="132" y="4440"/>
                  </a:moveTo>
                  <a:cubicBezTo>
                    <a:pt x="131" y="4440"/>
                    <a:pt x="131" y="4441"/>
                    <a:pt x="131" y="4441"/>
                  </a:cubicBezTo>
                  <a:cubicBezTo>
                    <a:pt x="131" y="4442"/>
                    <a:pt x="131" y="4442"/>
                    <a:pt x="132" y="4442"/>
                  </a:cubicBezTo>
                  <a:cubicBezTo>
                    <a:pt x="132" y="4442"/>
                    <a:pt x="132" y="4442"/>
                    <a:pt x="132" y="4441"/>
                  </a:cubicBezTo>
                  <a:cubicBezTo>
                    <a:pt x="132" y="4441"/>
                    <a:pt x="132" y="4440"/>
                    <a:pt x="132" y="4440"/>
                  </a:cubicBezTo>
                  <a:moveTo>
                    <a:pt x="5356" y="4440"/>
                  </a:moveTo>
                  <a:cubicBezTo>
                    <a:pt x="5356" y="4440"/>
                    <a:pt x="5355" y="4441"/>
                    <a:pt x="5355" y="4441"/>
                  </a:cubicBezTo>
                  <a:cubicBezTo>
                    <a:pt x="5355" y="4442"/>
                    <a:pt x="5356" y="4442"/>
                    <a:pt x="5356" y="4442"/>
                  </a:cubicBezTo>
                  <a:cubicBezTo>
                    <a:pt x="5356" y="4442"/>
                    <a:pt x="5357" y="4442"/>
                    <a:pt x="5357" y="4441"/>
                  </a:cubicBezTo>
                  <a:cubicBezTo>
                    <a:pt x="5357" y="4441"/>
                    <a:pt x="5356" y="4440"/>
                    <a:pt x="5356" y="4440"/>
                  </a:cubicBezTo>
                  <a:moveTo>
                    <a:pt x="262" y="4439"/>
                  </a:moveTo>
                  <a:cubicBezTo>
                    <a:pt x="261" y="4439"/>
                    <a:pt x="260" y="4440"/>
                    <a:pt x="260" y="4441"/>
                  </a:cubicBezTo>
                  <a:cubicBezTo>
                    <a:pt x="260" y="4442"/>
                    <a:pt x="261" y="4443"/>
                    <a:pt x="262" y="4443"/>
                  </a:cubicBezTo>
                  <a:cubicBezTo>
                    <a:pt x="263" y="4443"/>
                    <a:pt x="264" y="4442"/>
                    <a:pt x="264" y="4441"/>
                  </a:cubicBezTo>
                  <a:cubicBezTo>
                    <a:pt x="264" y="4440"/>
                    <a:pt x="263" y="4439"/>
                    <a:pt x="262" y="4439"/>
                  </a:cubicBezTo>
                  <a:moveTo>
                    <a:pt x="5225" y="4439"/>
                  </a:moveTo>
                  <a:cubicBezTo>
                    <a:pt x="5224" y="4439"/>
                    <a:pt x="5223" y="4440"/>
                    <a:pt x="5223" y="4441"/>
                  </a:cubicBezTo>
                  <a:cubicBezTo>
                    <a:pt x="5223" y="4443"/>
                    <a:pt x="5224" y="4444"/>
                    <a:pt x="5225" y="4444"/>
                  </a:cubicBezTo>
                  <a:cubicBezTo>
                    <a:pt x="5227" y="4444"/>
                    <a:pt x="5228" y="4443"/>
                    <a:pt x="5228" y="4441"/>
                  </a:cubicBezTo>
                  <a:cubicBezTo>
                    <a:pt x="5228" y="4440"/>
                    <a:pt x="5227" y="4439"/>
                    <a:pt x="5225" y="4439"/>
                  </a:cubicBezTo>
                  <a:moveTo>
                    <a:pt x="393" y="4437"/>
                  </a:moveTo>
                  <a:cubicBezTo>
                    <a:pt x="391" y="4437"/>
                    <a:pt x="389" y="4439"/>
                    <a:pt x="389" y="4441"/>
                  </a:cubicBezTo>
                  <a:cubicBezTo>
                    <a:pt x="389" y="4443"/>
                    <a:pt x="391" y="4445"/>
                    <a:pt x="393" y="4445"/>
                  </a:cubicBezTo>
                  <a:cubicBezTo>
                    <a:pt x="395" y="4445"/>
                    <a:pt x="397" y="4443"/>
                    <a:pt x="397" y="4441"/>
                  </a:cubicBezTo>
                  <a:cubicBezTo>
                    <a:pt x="397" y="4439"/>
                    <a:pt x="395" y="4437"/>
                    <a:pt x="393" y="4437"/>
                  </a:cubicBezTo>
                  <a:moveTo>
                    <a:pt x="5095" y="4437"/>
                  </a:moveTo>
                  <a:cubicBezTo>
                    <a:pt x="5092" y="4437"/>
                    <a:pt x="5090" y="4439"/>
                    <a:pt x="5090" y="4441"/>
                  </a:cubicBezTo>
                  <a:cubicBezTo>
                    <a:pt x="5090" y="4444"/>
                    <a:pt x="5092" y="4445"/>
                    <a:pt x="5095" y="4445"/>
                  </a:cubicBezTo>
                  <a:cubicBezTo>
                    <a:pt x="5097" y="4445"/>
                    <a:pt x="5099" y="4444"/>
                    <a:pt x="5099" y="4441"/>
                  </a:cubicBezTo>
                  <a:cubicBezTo>
                    <a:pt x="5099" y="4439"/>
                    <a:pt x="5097" y="4437"/>
                    <a:pt x="5095" y="4437"/>
                  </a:cubicBezTo>
                  <a:moveTo>
                    <a:pt x="523" y="4435"/>
                  </a:moveTo>
                  <a:cubicBezTo>
                    <a:pt x="520" y="4435"/>
                    <a:pt x="518" y="4438"/>
                    <a:pt x="518" y="4441"/>
                  </a:cubicBezTo>
                  <a:cubicBezTo>
                    <a:pt x="518" y="4444"/>
                    <a:pt x="520" y="4447"/>
                    <a:pt x="523" y="4447"/>
                  </a:cubicBezTo>
                  <a:cubicBezTo>
                    <a:pt x="527" y="4447"/>
                    <a:pt x="529" y="4444"/>
                    <a:pt x="529" y="4441"/>
                  </a:cubicBezTo>
                  <a:cubicBezTo>
                    <a:pt x="529" y="4438"/>
                    <a:pt x="527" y="4435"/>
                    <a:pt x="523" y="4435"/>
                  </a:cubicBezTo>
                  <a:moveTo>
                    <a:pt x="4964" y="4435"/>
                  </a:moveTo>
                  <a:cubicBezTo>
                    <a:pt x="4961" y="4435"/>
                    <a:pt x="4958" y="4438"/>
                    <a:pt x="4958" y="4441"/>
                  </a:cubicBezTo>
                  <a:cubicBezTo>
                    <a:pt x="4958" y="4444"/>
                    <a:pt x="4961" y="4447"/>
                    <a:pt x="4964" y="4447"/>
                  </a:cubicBezTo>
                  <a:cubicBezTo>
                    <a:pt x="4967" y="4447"/>
                    <a:pt x="4970" y="4444"/>
                    <a:pt x="4970" y="4441"/>
                  </a:cubicBezTo>
                  <a:cubicBezTo>
                    <a:pt x="4970" y="4438"/>
                    <a:pt x="4967" y="4435"/>
                    <a:pt x="4964" y="4435"/>
                  </a:cubicBezTo>
                  <a:moveTo>
                    <a:pt x="654" y="4434"/>
                  </a:moveTo>
                  <a:cubicBezTo>
                    <a:pt x="650" y="4434"/>
                    <a:pt x="646" y="4437"/>
                    <a:pt x="646" y="4441"/>
                  </a:cubicBezTo>
                  <a:cubicBezTo>
                    <a:pt x="646" y="4445"/>
                    <a:pt x="650" y="4449"/>
                    <a:pt x="654" y="4449"/>
                  </a:cubicBezTo>
                  <a:cubicBezTo>
                    <a:pt x="658" y="4449"/>
                    <a:pt x="662" y="4445"/>
                    <a:pt x="662" y="4441"/>
                  </a:cubicBezTo>
                  <a:cubicBezTo>
                    <a:pt x="662" y="4437"/>
                    <a:pt x="658" y="4434"/>
                    <a:pt x="654" y="4434"/>
                  </a:cubicBezTo>
                  <a:moveTo>
                    <a:pt x="4834" y="4434"/>
                  </a:moveTo>
                  <a:cubicBezTo>
                    <a:pt x="4829" y="4434"/>
                    <a:pt x="4826" y="4437"/>
                    <a:pt x="4826" y="4441"/>
                  </a:cubicBezTo>
                  <a:cubicBezTo>
                    <a:pt x="4826" y="4445"/>
                    <a:pt x="4829" y="4449"/>
                    <a:pt x="4834" y="4449"/>
                  </a:cubicBezTo>
                  <a:cubicBezTo>
                    <a:pt x="4838" y="4449"/>
                    <a:pt x="4841" y="4445"/>
                    <a:pt x="4841" y="4441"/>
                  </a:cubicBezTo>
                  <a:cubicBezTo>
                    <a:pt x="4841" y="4437"/>
                    <a:pt x="4838" y="4434"/>
                    <a:pt x="4834" y="4434"/>
                  </a:cubicBezTo>
                  <a:moveTo>
                    <a:pt x="785" y="4432"/>
                  </a:moveTo>
                  <a:cubicBezTo>
                    <a:pt x="780" y="4432"/>
                    <a:pt x="776" y="4436"/>
                    <a:pt x="776" y="4441"/>
                  </a:cubicBezTo>
                  <a:cubicBezTo>
                    <a:pt x="776" y="4446"/>
                    <a:pt x="780" y="4450"/>
                    <a:pt x="785" y="4450"/>
                  </a:cubicBezTo>
                  <a:cubicBezTo>
                    <a:pt x="790" y="4450"/>
                    <a:pt x="794" y="4446"/>
                    <a:pt x="794" y="4441"/>
                  </a:cubicBezTo>
                  <a:cubicBezTo>
                    <a:pt x="794" y="4436"/>
                    <a:pt x="790" y="4432"/>
                    <a:pt x="785" y="4432"/>
                  </a:cubicBezTo>
                  <a:moveTo>
                    <a:pt x="4703" y="4432"/>
                  </a:moveTo>
                  <a:cubicBezTo>
                    <a:pt x="4698" y="4432"/>
                    <a:pt x="4694" y="4436"/>
                    <a:pt x="4694" y="4441"/>
                  </a:cubicBezTo>
                  <a:cubicBezTo>
                    <a:pt x="4694" y="4446"/>
                    <a:pt x="4698" y="4450"/>
                    <a:pt x="4703" y="4450"/>
                  </a:cubicBezTo>
                  <a:cubicBezTo>
                    <a:pt x="4708" y="4450"/>
                    <a:pt x="4712" y="4446"/>
                    <a:pt x="4712" y="4441"/>
                  </a:cubicBezTo>
                  <a:cubicBezTo>
                    <a:pt x="4712" y="4436"/>
                    <a:pt x="4708" y="4432"/>
                    <a:pt x="4703" y="4432"/>
                  </a:cubicBezTo>
                  <a:moveTo>
                    <a:pt x="915" y="4431"/>
                  </a:moveTo>
                  <a:cubicBezTo>
                    <a:pt x="910" y="4431"/>
                    <a:pt x="905" y="4435"/>
                    <a:pt x="905" y="4441"/>
                  </a:cubicBezTo>
                  <a:cubicBezTo>
                    <a:pt x="905" y="4447"/>
                    <a:pt x="910" y="4452"/>
                    <a:pt x="915" y="4452"/>
                  </a:cubicBezTo>
                  <a:cubicBezTo>
                    <a:pt x="921" y="4452"/>
                    <a:pt x="926" y="4447"/>
                    <a:pt x="926" y="4441"/>
                  </a:cubicBezTo>
                  <a:cubicBezTo>
                    <a:pt x="926" y="4435"/>
                    <a:pt x="921" y="4431"/>
                    <a:pt x="915" y="4431"/>
                  </a:cubicBezTo>
                  <a:moveTo>
                    <a:pt x="4572" y="4430"/>
                  </a:moveTo>
                  <a:cubicBezTo>
                    <a:pt x="4566" y="4430"/>
                    <a:pt x="4561" y="4435"/>
                    <a:pt x="4561" y="4441"/>
                  </a:cubicBezTo>
                  <a:cubicBezTo>
                    <a:pt x="4561" y="4447"/>
                    <a:pt x="4566" y="4452"/>
                    <a:pt x="4572" y="4452"/>
                  </a:cubicBezTo>
                  <a:cubicBezTo>
                    <a:pt x="4578" y="4452"/>
                    <a:pt x="4583" y="4447"/>
                    <a:pt x="4583" y="4441"/>
                  </a:cubicBezTo>
                  <a:cubicBezTo>
                    <a:pt x="4583" y="4435"/>
                    <a:pt x="4578" y="4430"/>
                    <a:pt x="4572" y="4430"/>
                  </a:cubicBezTo>
                  <a:moveTo>
                    <a:pt x="1046" y="4429"/>
                  </a:moveTo>
                  <a:cubicBezTo>
                    <a:pt x="1039" y="4429"/>
                    <a:pt x="1034" y="4434"/>
                    <a:pt x="1034" y="4441"/>
                  </a:cubicBezTo>
                  <a:cubicBezTo>
                    <a:pt x="1034" y="4448"/>
                    <a:pt x="1039" y="4453"/>
                    <a:pt x="1046" y="4453"/>
                  </a:cubicBezTo>
                  <a:cubicBezTo>
                    <a:pt x="1053" y="4453"/>
                    <a:pt x="1058" y="4448"/>
                    <a:pt x="1058" y="4441"/>
                  </a:cubicBezTo>
                  <a:cubicBezTo>
                    <a:pt x="1058" y="4434"/>
                    <a:pt x="1053" y="4429"/>
                    <a:pt x="1046" y="4429"/>
                  </a:cubicBezTo>
                  <a:moveTo>
                    <a:pt x="4442" y="4429"/>
                  </a:moveTo>
                  <a:cubicBezTo>
                    <a:pt x="4435" y="4429"/>
                    <a:pt x="4429" y="4434"/>
                    <a:pt x="4429" y="4441"/>
                  </a:cubicBezTo>
                  <a:cubicBezTo>
                    <a:pt x="4429" y="4448"/>
                    <a:pt x="4435" y="4453"/>
                    <a:pt x="4442" y="4453"/>
                  </a:cubicBezTo>
                  <a:cubicBezTo>
                    <a:pt x="4448" y="4453"/>
                    <a:pt x="4454" y="4448"/>
                    <a:pt x="4454" y="4441"/>
                  </a:cubicBezTo>
                  <a:cubicBezTo>
                    <a:pt x="4454" y="4434"/>
                    <a:pt x="4448" y="4429"/>
                    <a:pt x="4442" y="4429"/>
                  </a:cubicBezTo>
                  <a:moveTo>
                    <a:pt x="1177" y="4427"/>
                  </a:moveTo>
                  <a:cubicBezTo>
                    <a:pt x="1169" y="4427"/>
                    <a:pt x="1163" y="4434"/>
                    <a:pt x="1163" y="4441"/>
                  </a:cubicBezTo>
                  <a:cubicBezTo>
                    <a:pt x="1163" y="4449"/>
                    <a:pt x="1169" y="4455"/>
                    <a:pt x="1177" y="4455"/>
                  </a:cubicBezTo>
                  <a:cubicBezTo>
                    <a:pt x="1184" y="4455"/>
                    <a:pt x="1190" y="4449"/>
                    <a:pt x="1190" y="4441"/>
                  </a:cubicBezTo>
                  <a:cubicBezTo>
                    <a:pt x="1190" y="4434"/>
                    <a:pt x="1184" y="4427"/>
                    <a:pt x="1177" y="4427"/>
                  </a:cubicBezTo>
                  <a:moveTo>
                    <a:pt x="4311" y="4427"/>
                  </a:moveTo>
                  <a:cubicBezTo>
                    <a:pt x="4303" y="4427"/>
                    <a:pt x="4297" y="4434"/>
                    <a:pt x="4297" y="4441"/>
                  </a:cubicBezTo>
                  <a:cubicBezTo>
                    <a:pt x="4297" y="4449"/>
                    <a:pt x="4303" y="4455"/>
                    <a:pt x="4311" y="4455"/>
                  </a:cubicBezTo>
                  <a:cubicBezTo>
                    <a:pt x="4319" y="4455"/>
                    <a:pt x="4325" y="4449"/>
                    <a:pt x="4325" y="4441"/>
                  </a:cubicBezTo>
                  <a:cubicBezTo>
                    <a:pt x="4325" y="4434"/>
                    <a:pt x="4319" y="4427"/>
                    <a:pt x="4311" y="4427"/>
                  </a:cubicBezTo>
                  <a:moveTo>
                    <a:pt x="1307" y="4426"/>
                  </a:moveTo>
                  <a:cubicBezTo>
                    <a:pt x="1299" y="4426"/>
                    <a:pt x="1292" y="4433"/>
                    <a:pt x="1292" y="4441"/>
                  </a:cubicBezTo>
                  <a:cubicBezTo>
                    <a:pt x="1292" y="4450"/>
                    <a:pt x="1299" y="4456"/>
                    <a:pt x="1307" y="4456"/>
                  </a:cubicBezTo>
                  <a:cubicBezTo>
                    <a:pt x="1316" y="4456"/>
                    <a:pt x="1322" y="4450"/>
                    <a:pt x="1322" y="4441"/>
                  </a:cubicBezTo>
                  <a:cubicBezTo>
                    <a:pt x="1322" y="4433"/>
                    <a:pt x="1316" y="4426"/>
                    <a:pt x="1307" y="4426"/>
                  </a:cubicBezTo>
                  <a:moveTo>
                    <a:pt x="4180" y="4426"/>
                  </a:moveTo>
                  <a:cubicBezTo>
                    <a:pt x="4172" y="4426"/>
                    <a:pt x="4165" y="4433"/>
                    <a:pt x="4165" y="4441"/>
                  </a:cubicBezTo>
                  <a:cubicBezTo>
                    <a:pt x="4165" y="4450"/>
                    <a:pt x="4172" y="4457"/>
                    <a:pt x="4180" y="4457"/>
                  </a:cubicBezTo>
                  <a:cubicBezTo>
                    <a:pt x="4189" y="4457"/>
                    <a:pt x="4196" y="4450"/>
                    <a:pt x="4196" y="4441"/>
                  </a:cubicBezTo>
                  <a:cubicBezTo>
                    <a:pt x="4196" y="4433"/>
                    <a:pt x="4189" y="4426"/>
                    <a:pt x="4180" y="4426"/>
                  </a:cubicBezTo>
                  <a:moveTo>
                    <a:pt x="1438" y="4424"/>
                  </a:moveTo>
                  <a:cubicBezTo>
                    <a:pt x="1429" y="4424"/>
                    <a:pt x="1421" y="4432"/>
                    <a:pt x="1421" y="4441"/>
                  </a:cubicBezTo>
                  <a:cubicBezTo>
                    <a:pt x="1421" y="4450"/>
                    <a:pt x="1429" y="4458"/>
                    <a:pt x="1438" y="4458"/>
                  </a:cubicBezTo>
                  <a:cubicBezTo>
                    <a:pt x="1447" y="4458"/>
                    <a:pt x="1454" y="4450"/>
                    <a:pt x="1454" y="4441"/>
                  </a:cubicBezTo>
                  <a:cubicBezTo>
                    <a:pt x="1454" y="4432"/>
                    <a:pt x="1447" y="4424"/>
                    <a:pt x="1438" y="4424"/>
                  </a:cubicBezTo>
                  <a:moveTo>
                    <a:pt x="4050" y="4424"/>
                  </a:moveTo>
                  <a:cubicBezTo>
                    <a:pt x="4040" y="4424"/>
                    <a:pt x="4033" y="4432"/>
                    <a:pt x="4033" y="4441"/>
                  </a:cubicBezTo>
                  <a:cubicBezTo>
                    <a:pt x="4033" y="4451"/>
                    <a:pt x="4040" y="4458"/>
                    <a:pt x="4050" y="4458"/>
                  </a:cubicBezTo>
                  <a:cubicBezTo>
                    <a:pt x="4059" y="4458"/>
                    <a:pt x="4067" y="4451"/>
                    <a:pt x="4067" y="4441"/>
                  </a:cubicBezTo>
                  <a:cubicBezTo>
                    <a:pt x="4067" y="4432"/>
                    <a:pt x="4059" y="4424"/>
                    <a:pt x="4050" y="4424"/>
                  </a:cubicBezTo>
                  <a:moveTo>
                    <a:pt x="1568" y="4423"/>
                  </a:moveTo>
                  <a:cubicBezTo>
                    <a:pt x="1558" y="4423"/>
                    <a:pt x="1550" y="4431"/>
                    <a:pt x="1550" y="4441"/>
                  </a:cubicBezTo>
                  <a:cubicBezTo>
                    <a:pt x="1550" y="4451"/>
                    <a:pt x="1558" y="4459"/>
                    <a:pt x="1568" y="4459"/>
                  </a:cubicBezTo>
                  <a:cubicBezTo>
                    <a:pt x="1578" y="4459"/>
                    <a:pt x="1586" y="4451"/>
                    <a:pt x="1586" y="4441"/>
                  </a:cubicBezTo>
                  <a:cubicBezTo>
                    <a:pt x="1586" y="4431"/>
                    <a:pt x="1578" y="4423"/>
                    <a:pt x="1568" y="4423"/>
                  </a:cubicBezTo>
                  <a:moveTo>
                    <a:pt x="3919" y="4423"/>
                  </a:moveTo>
                  <a:cubicBezTo>
                    <a:pt x="3909" y="4423"/>
                    <a:pt x="3901" y="4431"/>
                    <a:pt x="3901" y="4441"/>
                  </a:cubicBezTo>
                  <a:cubicBezTo>
                    <a:pt x="3901" y="4451"/>
                    <a:pt x="3909" y="4459"/>
                    <a:pt x="3919" y="4459"/>
                  </a:cubicBezTo>
                  <a:cubicBezTo>
                    <a:pt x="3929" y="4459"/>
                    <a:pt x="3937" y="4451"/>
                    <a:pt x="3937" y="4441"/>
                  </a:cubicBezTo>
                  <a:cubicBezTo>
                    <a:pt x="3937" y="4431"/>
                    <a:pt x="3929" y="4423"/>
                    <a:pt x="3919" y="4423"/>
                  </a:cubicBezTo>
                  <a:moveTo>
                    <a:pt x="1699" y="4422"/>
                  </a:moveTo>
                  <a:cubicBezTo>
                    <a:pt x="1688" y="4422"/>
                    <a:pt x="1680" y="4431"/>
                    <a:pt x="1680" y="4441"/>
                  </a:cubicBezTo>
                  <a:cubicBezTo>
                    <a:pt x="1680" y="4452"/>
                    <a:pt x="1688" y="4460"/>
                    <a:pt x="1699" y="4460"/>
                  </a:cubicBezTo>
                  <a:cubicBezTo>
                    <a:pt x="1710" y="4460"/>
                    <a:pt x="1718" y="4452"/>
                    <a:pt x="1718" y="4441"/>
                  </a:cubicBezTo>
                  <a:cubicBezTo>
                    <a:pt x="1718" y="4431"/>
                    <a:pt x="1710" y="4422"/>
                    <a:pt x="1699" y="4422"/>
                  </a:cubicBezTo>
                  <a:moveTo>
                    <a:pt x="3789" y="4422"/>
                  </a:moveTo>
                  <a:cubicBezTo>
                    <a:pt x="3778" y="4422"/>
                    <a:pt x="3769" y="4430"/>
                    <a:pt x="3769" y="4441"/>
                  </a:cubicBezTo>
                  <a:cubicBezTo>
                    <a:pt x="3769" y="4452"/>
                    <a:pt x="3778" y="4461"/>
                    <a:pt x="3789" y="4461"/>
                  </a:cubicBezTo>
                  <a:cubicBezTo>
                    <a:pt x="3799" y="4461"/>
                    <a:pt x="3808" y="4452"/>
                    <a:pt x="3808" y="4441"/>
                  </a:cubicBezTo>
                  <a:cubicBezTo>
                    <a:pt x="3808" y="4430"/>
                    <a:pt x="3799" y="4422"/>
                    <a:pt x="3789" y="4422"/>
                  </a:cubicBezTo>
                  <a:moveTo>
                    <a:pt x="5487" y="4310"/>
                  </a:moveTo>
                  <a:cubicBezTo>
                    <a:pt x="5486" y="4311"/>
                    <a:pt x="5486" y="4311"/>
                    <a:pt x="5486" y="4311"/>
                  </a:cubicBezTo>
                  <a:cubicBezTo>
                    <a:pt x="5487" y="4311"/>
                    <a:pt x="5487" y="4311"/>
                    <a:pt x="5487" y="4311"/>
                  </a:cubicBezTo>
                  <a:cubicBezTo>
                    <a:pt x="5487" y="4311"/>
                    <a:pt x="5487" y="4311"/>
                    <a:pt x="5487" y="4311"/>
                  </a:cubicBezTo>
                  <a:cubicBezTo>
                    <a:pt x="5487" y="4310"/>
                    <a:pt x="5487" y="4310"/>
                    <a:pt x="5487" y="4310"/>
                  </a:cubicBezTo>
                  <a:moveTo>
                    <a:pt x="132" y="4309"/>
                  </a:moveTo>
                  <a:cubicBezTo>
                    <a:pt x="131" y="4309"/>
                    <a:pt x="130" y="4310"/>
                    <a:pt x="130" y="4311"/>
                  </a:cubicBezTo>
                  <a:cubicBezTo>
                    <a:pt x="130" y="4311"/>
                    <a:pt x="131" y="4312"/>
                    <a:pt x="132" y="4312"/>
                  </a:cubicBezTo>
                  <a:cubicBezTo>
                    <a:pt x="132" y="4312"/>
                    <a:pt x="133" y="4311"/>
                    <a:pt x="133" y="4311"/>
                  </a:cubicBezTo>
                  <a:cubicBezTo>
                    <a:pt x="133" y="4310"/>
                    <a:pt x="132" y="4309"/>
                    <a:pt x="132" y="4309"/>
                  </a:cubicBezTo>
                  <a:moveTo>
                    <a:pt x="5356" y="4309"/>
                  </a:moveTo>
                  <a:cubicBezTo>
                    <a:pt x="5355" y="4309"/>
                    <a:pt x="5354" y="4310"/>
                    <a:pt x="5354" y="4311"/>
                  </a:cubicBezTo>
                  <a:cubicBezTo>
                    <a:pt x="5354" y="4312"/>
                    <a:pt x="5355" y="4312"/>
                    <a:pt x="5356" y="4312"/>
                  </a:cubicBezTo>
                  <a:cubicBezTo>
                    <a:pt x="5357" y="4312"/>
                    <a:pt x="5358" y="4312"/>
                    <a:pt x="5358" y="4311"/>
                  </a:cubicBezTo>
                  <a:cubicBezTo>
                    <a:pt x="5358" y="4310"/>
                    <a:pt x="5357" y="4309"/>
                    <a:pt x="5356" y="4309"/>
                  </a:cubicBezTo>
                  <a:moveTo>
                    <a:pt x="262" y="4307"/>
                  </a:moveTo>
                  <a:cubicBezTo>
                    <a:pt x="260" y="4307"/>
                    <a:pt x="259" y="4309"/>
                    <a:pt x="259" y="4311"/>
                  </a:cubicBezTo>
                  <a:cubicBezTo>
                    <a:pt x="259" y="4312"/>
                    <a:pt x="260" y="4314"/>
                    <a:pt x="262" y="4314"/>
                  </a:cubicBezTo>
                  <a:cubicBezTo>
                    <a:pt x="264" y="4314"/>
                    <a:pt x="266" y="4312"/>
                    <a:pt x="266" y="4311"/>
                  </a:cubicBezTo>
                  <a:cubicBezTo>
                    <a:pt x="266" y="4309"/>
                    <a:pt x="264" y="4307"/>
                    <a:pt x="262" y="4307"/>
                  </a:cubicBezTo>
                  <a:moveTo>
                    <a:pt x="5225" y="4307"/>
                  </a:moveTo>
                  <a:cubicBezTo>
                    <a:pt x="5223" y="4307"/>
                    <a:pt x="5222" y="4309"/>
                    <a:pt x="5222" y="4311"/>
                  </a:cubicBezTo>
                  <a:cubicBezTo>
                    <a:pt x="5222" y="4313"/>
                    <a:pt x="5223" y="4314"/>
                    <a:pt x="5225" y="4314"/>
                  </a:cubicBezTo>
                  <a:cubicBezTo>
                    <a:pt x="5227" y="4314"/>
                    <a:pt x="5229" y="4313"/>
                    <a:pt x="5229" y="4311"/>
                  </a:cubicBezTo>
                  <a:cubicBezTo>
                    <a:pt x="5229" y="4309"/>
                    <a:pt x="5227" y="4307"/>
                    <a:pt x="5225" y="4307"/>
                  </a:cubicBezTo>
                  <a:moveTo>
                    <a:pt x="393" y="4305"/>
                  </a:moveTo>
                  <a:cubicBezTo>
                    <a:pt x="390" y="4305"/>
                    <a:pt x="388" y="4308"/>
                    <a:pt x="388" y="4311"/>
                  </a:cubicBezTo>
                  <a:cubicBezTo>
                    <a:pt x="388" y="4313"/>
                    <a:pt x="390" y="4316"/>
                    <a:pt x="393" y="4316"/>
                  </a:cubicBezTo>
                  <a:cubicBezTo>
                    <a:pt x="396" y="4316"/>
                    <a:pt x="398" y="4313"/>
                    <a:pt x="398" y="4311"/>
                  </a:cubicBezTo>
                  <a:cubicBezTo>
                    <a:pt x="398" y="4308"/>
                    <a:pt x="396" y="4305"/>
                    <a:pt x="393" y="4305"/>
                  </a:cubicBezTo>
                  <a:moveTo>
                    <a:pt x="5095" y="4305"/>
                  </a:moveTo>
                  <a:cubicBezTo>
                    <a:pt x="5092" y="4305"/>
                    <a:pt x="5089" y="4308"/>
                    <a:pt x="5089" y="4311"/>
                  </a:cubicBezTo>
                  <a:cubicBezTo>
                    <a:pt x="5089" y="4314"/>
                    <a:pt x="5092" y="4316"/>
                    <a:pt x="5095" y="4316"/>
                  </a:cubicBezTo>
                  <a:cubicBezTo>
                    <a:pt x="5098" y="4316"/>
                    <a:pt x="5100" y="4314"/>
                    <a:pt x="5100" y="4311"/>
                  </a:cubicBezTo>
                  <a:cubicBezTo>
                    <a:pt x="5100" y="4308"/>
                    <a:pt x="5098" y="4305"/>
                    <a:pt x="5095" y="4305"/>
                  </a:cubicBezTo>
                  <a:moveTo>
                    <a:pt x="523" y="4304"/>
                  </a:moveTo>
                  <a:cubicBezTo>
                    <a:pt x="520" y="4304"/>
                    <a:pt x="517" y="4307"/>
                    <a:pt x="517" y="4311"/>
                  </a:cubicBezTo>
                  <a:cubicBezTo>
                    <a:pt x="517" y="4314"/>
                    <a:pt x="520" y="4317"/>
                    <a:pt x="523" y="4317"/>
                  </a:cubicBezTo>
                  <a:cubicBezTo>
                    <a:pt x="527" y="4317"/>
                    <a:pt x="530" y="4314"/>
                    <a:pt x="530" y="4311"/>
                  </a:cubicBezTo>
                  <a:cubicBezTo>
                    <a:pt x="530" y="4307"/>
                    <a:pt x="527" y="4304"/>
                    <a:pt x="523" y="4304"/>
                  </a:cubicBezTo>
                  <a:moveTo>
                    <a:pt x="4964" y="4304"/>
                  </a:moveTo>
                  <a:cubicBezTo>
                    <a:pt x="4960" y="4304"/>
                    <a:pt x="4957" y="4307"/>
                    <a:pt x="4957" y="4311"/>
                  </a:cubicBezTo>
                  <a:cubicBezTo>
                    <a:pt x="4957" y="4314"/>
                    <a:pt x="4960" y="4317"/>
                    <a:pt x="4964" y="4317"/>
                  </a:cubicBezTo>
                  <a:cubicBezTo>
                    <a:pt x="4968" y="4317"/>
                    <a:pt x="4971" y="4314"/>
                    <a:pt x="4971" y="4311"/>
                  </a:cubicBezTo>
                  <a:cubicBezTo>
                    <a:pt x="4971" y="4307"/>
                    <a:pt x="4968" y="4304"/>
                    <a:pt x="4964" y="4304"/>
                  </a:cubicBezTo>
                  <a:moveTo>
                    <a:pt x="654" y="4302"/>
                  </a:moveTo>
                  <a:cubicBezTo>
                    <a:pt x="649" y="4302"/>
                    <a:pt x="645" y="4306"/>
                    <a:pt x="645" y="4311"/>
                  </a:cubicBezTo>
                  <a:cubicBezTo>
                    <a:pt x="645" y="4315"/>
                    <a:pt x="649" y="4319"/>
                    <a:pt x="654" y="4319"/>
                  </a:cubicBezTo>
                  <a:cubicBezTo>
                    <a:pt x="659" y="4319"/>
                    <a:pt x="663" y="4315"/>
                    <a:pt x="663" y="4311"/>
                  </a:cubicBezTo>
                  <a:cubicBezTo>
                    <a:pt x="663" y="4306"/>
                    <a:pt x="659" y="4302"/>
                    <a:pt x="654" y="4302"/>
                  </a:cubicBezTo>
                  <a:moveTo>
                    <a:pt x="4834" y="4302"/>
                  </a:moveTo>
                  <a:cubicBezTo>
                    <a:pt x="4829" y="4302"/>
                    <a:pt x="4825" y="4306"/>
                    <a:pt x="4825" y="4311"/>
                  </a:cubicBezTo>
                  <a:cubicBezTo>
                    <a:pt x="4825" y="4315"/>
                    <a:pt x="4829" y="4319"/>
                    <a:pt x="4834" y="4319"/>
                  </a:cubicBezTo>
                  <a:cubicBezTo>
                    <a:pt x="4838" y="4319"/>
                    <a:pt x="4842" y="4315"/>
                    <a:pt x="4842" y="4311"/>
                  </a:cubicBezTo>
                  <a:cubicBezTo>
                    <a:pt x="4842" y="4306"/>
                    <a:pt x="4838" y="4302"/>
                    <a:pt x="4834" y="4302"/>
                  </a:cubicBezTo>
                  <a:moveTo>
                    <a:pt x="785" y="4300"/>
                  </a:moveTo>
                  <a:cubicBezTo>
                    <a:pt x="779" y="4300"/>
                    <a:pt x="775" y="4305"/>
                    <a:pt x="775" y="4311"/>
                  </a:cubicBezTo>
                  <a:cubicBezTo>
                    <a:pt x="775" y="4316"/>
                    <a:pt x="779" y="4321"/>
                    <a:pt x="785" y="4321"/>
                  </a:cubicBezTo>
                  <a:cubicBezTo>
                    <a:pt x="790" y="4321"/>
                    <a:pt x="795" y="4316"/>
                    <a:pt x="795" y="4311"/>
                  </a:cubicBezTo>
                  <a:cubicBezTo>
                    <a:pt x="795" y="4305"/>
                    <a:pt x="790" y="4300"/>
                    <a:pt x="785" y="4300"/>
                  </a:cubicBezTo>
                  <a:moveTo>
                    <a:pt x="4703" y="4300"/>
                  </a:moveTo>
                  <a:cubicBezTo>
                    <a:pt x="4697" y="4300"/>
                    <a:pt x="4692" y="4305"/>
                    <a:pt x="4692" y="4311"/>
                  </a:cubicBezTo>
                  <a:cubicBezTo>
                    <a:pt x="4692" y="4316"/>
                    <a:pt x="4697" y="4321"/>
                    <a:pt x="4703" y="4321"/>
                  </a:cubicBezTo>
                  <a:cubicBezTo>
                    <a:pt x="4709" y="4321"/>
                    <a:pt x="4713" y="4316"/>
                    <a:pt x="4713" y="4311"/>
                  </a:cubicBezTo>
                  <a:cubicBezTo>
                    <a:pt x="4713" y="4305"/>
                    <a:pt x="4709" y="4300"/>
                    <a:pt x="4703" y="4300"/>
                  </a:cubicBezTo>
                  <a:moveTo>
                    <a:pt x="915" y="4299"/>
                  </a:moveTo>
                  <a:cubicBezTo>
                    <a:pt x="909" y="4299"/>
                    <a:pt x="903" y="4304"/>
                    <a:pt x="903" y="4311"/>
                  </a:cubicBezTo>
                  <a:cubicBezTo>
                    <a:pt x="903" y="4317"/>
                    <a:pt x="909" y="4322"/>
                    <a:pt x="915" y="4322"/>
                  </a:cubicBezTo>
                  <a:cubicBezTo>
                    <a:pt x="922" y="4322"/>
                    <a:pt x="927" y="4317"/>
                    <a:pt x="927" y="4311"/>
                  </a:cubicBezTo>
                  <a:cubicBezTo>
                    <a:pt x="927" y="4304"/>
                    <a:pt x="922" y="4299"/>
                    <a:pt x="915" y="4299"/>
                  </a:cubicBezTo>
                  <a:moveTo>
                    <a:pt x="4572" y="4299"/>
                  </a:moveTo>
                  <a:cubicBezTo>
                    <a:pt x="4566" y="4299"/>
                    <a:pt x="4560" y="4304"/>
                    <a:pt x="4560" y="4311"/>
                  </a:cubicBezTo>
                  <a:cubicBezTo>
                    <a:pt x="4560" y="4317"/>
                    <a:pt x="4566" y="4322"/>
                    <a:pt x="4572" y="4322"/>
                  </a:cubicBezTo>
                  <a:cubicBezTo>
                    <a:pt x="4579" y="4322"/>
                    <a:pt x="4584" y="4317"/>
                    <a:pt x="4584" y="4311"/>
                  </a:cubicBezTo>
                  <a:cubicBezTo>
                    <a:pt x="4584" y="4304"/>
                    <a:pt x="4579" y="4299"/>
                    <a:pt x="4572" y="4299"/>
                  </a:cubicBezTo>
                  <a:moveTo>
                    <a:pt x="1046" y="4297"/>
                  </a:moveTo>
                  <a:cubicBezTo>
                    <a:pt x="1039" y="4297"/>
                    <a:pt x="1033" y="4303"/>
                    <a:pt x="1033" y="4311"/>
                  </a:cubicBezTo>
                  <a:cubicBezTo>
                    <a:pt x="1033" y="4318"/>
                    <a:pt x="1039" y="4324"/>
                    <a:pt x="1046" y="4324"/>
                  </a:cubicBezTo>
                  <a:cubicBezTo>
                    <a:pt x="1053" y="4324"/>
                    <a:pt x="1059" y="4318"/>
                    <a:pt x="1059" y="4311"/>
                  </a:cubicBezTo>
                  <a:cubicBezTo>
                    <a:pt x="1059" y="4303"/>
                    <a:pt x="1053" y="4297"/>
                    <a:pt x="1046" y="4297"/>
                  </a:cubicBezTo>
                  <a:moveTo>
                    <a:pt x="4442" y="4297"/>
                  </a:moveTo>
                  <a:cubicBezTo>
                    <a:pt x="4434" y="4297"/>
                    <a:pt x="4428" y="4303"/>
                    <a:pt x="4428" y="4311"/>
                  </a:cubicBezTo>
                  <a:cubicBezTo>
                    <a:pt x="4428" y="4318"/>
                    <a:pt x="4434" y="4324"/>
                    <a:pt x="4442" y="4324"/>
                  </a:cubicBezTo>
                  <a:cubicBezTo>
                    <a:pt x="4449" y="4324"/>
                    <a:pt x="4455" y="4318"/>
                    <a:pt x="4455" y="4311"/>
                  </a:cubicBezTo>
                  <a:cubicBezTo>
                    <a:pt x="4455" y="4303"/>
                    <a:pt x="4449" y="4297"/>
                    <a:pt x="4442" y="4297"/>
                  </a:cubicBezTo>
                  <a:moveTo>
                    <a:pt x="1177" y="4295"/>
                  </a:moveTo>
                  <a:cubicBezTo>
                    <a:pt x="1168" y="4295"/>
                    <a:pt x="1161" y="4302"/>
                    <a:pt x="1161" y="4311"/>
                  </a:cubicBezTo>
                  <a:cubicBezTo>
                    <a:pt x="1161" y="4319"/>
                    <a:pt x="1168" y="4326"/>
                    <a:pt x="1177" y="4326"/>
                  </a:cubicBezTo>
                  <a:cubicBezTo>
                    <a:pt x="1185" y="4326"/>
                    <a:pt x="1192" y="4319"/>
                    <a:pt x="1192" y="4311"/>
                  </a:cubicBezTo>
                  <a:cubicBezTo>
                    <a:pt x="1192" y="4302"/>
                    <a:pt x="1185" y="4295"/>
                    <a:pt x="1177" y="4295"/>
                  </a:cubicBezTo>
                  <a:moveTo>
                    <a:pt x="4311" y="4295"/>
                  </a:moveTo>
                  <a:cubicBezTo>
                    <a:pt x="4303" y="4295"/>
                    <a:pt x="4296" y="4302"/>
                    <a:pt x="4296" y="4311"/>
                  </a:cubicBezTo>
                  <a:cubicBezTo>
                    <a:pt x="4296" y="4319"/>
                    <a:pt x="4303" y="4326"/>
                    <a:pt x="4311" y="4326"/>
                  </a:cubicBezTo>
                  <a:cubicBezTo>
                    <a:pt x="4319" y="4326"/>
                    <a:pt x="4326" y="4319"/>
                    <a:pt x="4326" y="4311"/>
                  </a:cubicBezTo>
                  <a:cubicBezTo>
                    <a:pt x="4326" y="4302"/>
                    <a:pt x="4319" y="4295"/>
                    <a:pt x="4311" y="4295"/>
                  </a:cubicBezTo>
                  <a:moveTo>
                    <a:pt x="1307" y="4294"/>
                  </a:moveTo>
                  <a:cubicBezTo>
                    <a:pt x="1298" y="4294"/>
                    <a:pt x="1290" y="4301"/>
                    <a:pt x="1290" y="4311"/>
                  </a:cubicBezTo>
                  <a:cubicBezTo>
                    <a:pt x="1290" y="4320"/>
                    <a:pt x="1298" y="4327"/>
                    <a:pt x="1307" y="4327"/>
                  </a:cubicBezTo>
                  <a:cubicBezTo>
                    <a:pt x="1316" y="4327"/>
                    <a:pt x="1324" y="4320"/>
                    <a:pt x="1324" y="4311"/>
                  </a:cubicBezTo>
                  <a:cubicBezTo>
                    <a:pt x="1324" y="4301"/>
                    <a:pt x="1316" y="4294"/>
                    <a:pt x="1307" y="4294"/>
                  </a:cubicBezTo>
                  <a:moveTo>
                    <a:pt x="4180" y="4293"/>
                  </a:moveTo>
                  <a:cubicBezTo>
                    <a:pt x="4171" y="4293"/>
                    <a:pt x="4163" y="4301"/>
                    <a:pt x="4163" y="4311"/>
                  </a:cubicBezTo>
                  <a:cubicBezTo>
                    <a:pt x="4163" y="4320"/>
                    <a:pt x="4171" y="4328"/>
                    <a:pt x="4180" y="4328"/>
                  </a:cubicBezTo>
                  <a:cubicBezTo>
                    <a:pt x="4190" y="4328"/>
                    <a:pt x="4198" y="4320"/>
                    <a:pt x="4198" y="4311"/>
                  </a:cubicBezTo>
                  <a:cubicBezTo>
                    <a:pt x="4198" y="4301"/>
                    <a:pt x="4190" y="4293"/>
                    <a:pt x="4180" y="4293"/>
                  </a:cubicBezTo>
                  <a:moveTo>
                    <a:pt x="1438" y="4292"/>
                  </a:moveTo>
                  <a:cubicBezTo>
                    <a:pt x="1428" y="4292"/>
                    <a:pt x="1420" y="4301"/>
                    <a:pt x="1420" y="4311"/>
                  </a:cubicBezTo>
                  <a:cubicBezTo>
                    <a:pt x="1420" y="4321"/>
                    <a:pt x="1428" y="4329"/>
                    <a:pt x="1438" y="4329"/>
                  </a:cubicBezTo>
                  <a:cubicBezTo>
                    <a:pt x="1448" y="4329"/>
                    <a:pt x="1456" y="4321"/>
                    <a:pt x="1456" y="4311"/>
                  </a:cubicBezTo>
                  <a:cubicBezTo>
                    <a:pt x="1456" y="4301"/>
                    <a:pt x="1448" y="4292"/>
                    <a:pt x="1438" y="4292"/>
                  </a:cubicBezTo>
                  <a:moveTo>
                    <a:pt x="4050" y="4292"/>
                  </a:moveTo>
                  <a:cubicBezTo>
                    <a:pt x="4040" y="4292"/>
                    <a:pt x="4032" y="4301"/>
                    <a:pt x="4032" y="4311"/>
                  </a:cubicBezTo>
                  <a:cubicBezTo>
                    <a:pt x="4032" y="4321"/>
                    <a:pt x="4040" y="4329"/>
                    <a:pt x="4050" y="4329"/>
                  </a:cubicBezTo>
                  <a:cubicBezTo>
                    <a:pt x="4060" y="4329"/>
                    <a:pt x="4068" y="4321"/>
                    <a:pt x="4068" y="4311"/>
                  </a:cubicBezTo>
                  <a:cubicBezTo>
                    <a:pt x="4068" y="4301"/>
                    <a:pt x="4060" y="4292"/>
                    <a:pt x="4050" y="4292"/>
                  </a:cubicBezTo>
                  <a:moveTo>
                    <a:pt x="1568" y="4291"/>
                  </a:moveTo>
                  <a:cubicBezTo>
                    <a:pt x="1558" y="4291"/>
                    <a:pt x="1549" y="4300"/>
                    <a:pt x="1549" y="4311"/>
                  </a:cubicBezTo>
                  <a:cubicBezTo>
                    <a:pt x="1549" y="4321"/>
                    <a:pt x="1558" y="4330"/>
                    <a:pt x="1568" y="4330"/>
                  </a:cubicBezTo>
                  <a:cubicBezTo>
                    <a:pt x="1579" y="4330"/>
                    <a:pt x="1588" y="4321"/>
                    <a:pt x="1588" y="4311"/>
                  </a:cubicBezTo>
                  <a:cubicBezTo>
                    <a:pt x="1588" y="4300"/>
                    <a:pt x="1579" y="4291"/>
                    <a:pt x="1568" y="4291"/>
                  </a:cubicBezTo>
                  <a:moveTo>
                    <a:pt x="3919" y="4291"/>
                  </a:moveTo>
                  <a:cubicBezTo>
                    <a:pt x="3908" y="4291"/>
                    <a:pt x="3900" y="4300"/>
                    <a:pt x="3900" y="4311"/>
                  </a:cubicBezTo>
                  <a:cubicBezTo>
                    <a:pt x="3900" y="4321"/>
                    <a:pt x="3908" y="4330"/>
                    <a:pt x="3919" y="4330"/>
                  </a:cubicBezTo>
                  <a:cubicBezTo>
                    <a:pt x="3930" y="4330"/>
                    <a:pt x="3939" y="4321"/>
                    <a:pt x="3939" y="4311"/>
                  </a:cubicBezTo>
                  <a:cubicBezTo>
                    <a:pt x="3939" y="4300"/>
                    <a:pt x="3930" y="4291"/>
                    <a:pt x="3919" y="4291"/>
                  </a:cubicBezTo>
                  <a:moveTo>
                    <a:pt x="1699" y="4290"/>
                  </a:moveTo>
                  <a:cubicBezTo>
                    <a:pt x="1687" y="4290"/>
                    <a:pt x="1678" y="4299"/>
                    <a:pt x="1678" y="4311"/>
                  </a:cubicBezTo>
                  <a:cubicBezTo>
                    <a:pt x="1678" y="4322"/>
                    <a:pt x="1687" y="4332"/>
                    <a:pt x="1699" y="4332"/>
                  </a:cubicBezTo>
                  <a:cubicBezTo>
                    <a:pt x="1711" y="4332"/>
                    <a:pt x="1720" y="4322"/>
                    <a:pt x="1720" y="4311"/>
                  </a:cubicBezTo>
                  <a:cubicBezTo>
                    <a:pt x="1720" y="4299"/>
                    <a:pt x="1711" y="4290"/>
                    <a:pt x="1699" y="4290"/>
                  </a:cubicBezTo>
                  <a:moveTo>
                    <a:pt x="3789" y="4290"/>
                  </a:moveTo>
                  <a:cubicBezTo>
                    <a:pt x="3777" y="4290"/>
                    <a:pt x="3768" y="4299"/>
                    <a:pt x="3768" y="4311"/>
                  </a:cubicBezTo>
                  <a:cubicBezTo>
                    <a:pt x="3768" y="4322"/>
                    <a:pt x="3777" y="4332"/>
                    <a:pt x="3789" y="4332"/>
                  </a:cubicBezTo>
                  <a:cubicBezTo>
                    <a:pt x="3800" y="4332"/>
                    <a:pt x="3810" y="4322"/>
                    <a:pt x="3810" y="4311"/>
                  </a:cubicBezTo>
                  <a:cubicBezTo>
                    <a:pt x="3810" y="4299"/>
                    <a:pt x="3800" y="4290"/>
                    <a:pt x="3789" y="4290"/>
                  </a:cubicBezTo>
                  <a:moveTo>
                    <a:pt x="1" y="4179"/>
                  </a:moveTo>
                  <a:cubicBezTo>
                    <a:pt x="1" y="4179"/>
                    <a:pt x="0" y="4179"/>
                    <a:pt x="0" y="4180"/>
                  </a:cubicBezTo>
                  <a:cubicBezTo>
                    <a:pt x="0" y="4180"/>
                    <a:pt x="1" y="4181"/>
                    <a:pt x="1" y="4181"/>
                  </a:cubicBezTo>
                  <a:cubicBezTo>
                    <a:pt x="1" y="4181"/>
                    <a:pt x="2" y="4180"/>
                    <a:pt x="2" y="4180"/>
                  </a:cubicBezTo>
                  <a:cubicBezTo>
                    <a:pt x="2" y="4179"/>
                    <a:pt x="1" y="4179"/>
                    <a:pt x="1" y="4179"/>
                  </a:cubicBezTo>
                  <a:moveTo>
                    <a:pt x="5487" y="4179"/>
                  </a:moveTo>
                  <a:cubicBezTo>
                    <a:pt x="5486" y="4179"/>
                    <a:pt x="5486" y="4179"/>
                    <a:pt x="5486" y="4180"/>
                  </a:cubicBezTo>
                  <a:cubicBezTo>
                    <a:pt x="5486" y="4180"/>
                    <a:pt x="5486" y="4181"/>
                    <a:pt x="5487" y="4181"/>
                  </a:cubicBezTo>
                  <a:cubicBezTo>
                    <a:pt x="5487" y="4181"/>
                    <a:pt x="5487" y="4180"/>
                    <a:pt x="5487" y="4180"/>
                  </a:cubicBezTo>
                  <a:cubicBezTo>
                    <a:pt x="5487" y="4179"/>
                    <a:pt x="5487" y="4179"/>
                    <a:pt x="5487" y="4179"/>
                  </a:cubicBezTo>
                  <a:moveTo>
                    <a:pt x="132" y="4177"/>
                  </a:moveTo>
                  <a:cubicBezTo>
                    <a:pt x="130" y="4177"/>
                    <a:pt x="129" y="4179"/>
                    <a:pt x="129" y="4180"/>
                  </a:cubicBezTo>
                  <a:cubicBezTo>
                    <a:pt x="129" y="4181"/>
                    <a:pt x="130" y="4182"/>
                    <a:pt x="132" y="4182"/>
                  </a:cubicBezTo>
                  <a:cubicBezTo>
                    <a:pt x="133" y="4182"/>
                    <a:pt x="134" y="4181"/>
                    <a:pt x="134" y="4180"/>
                  </a:cubicBezTo>
                  <a:cubicBezTo>
                    <a:pt x="134" y="4179"/>
                    <a:pt x="133" y="4177"/>
                    <a:pt x="132" y="4177"/>
                  </a:cubicBezTo>
                  <a:moveTo>
                    <a:pt x="5356" y="4177"/>
                  </a:moveTo>
                  <a:cubicBezTo>
                    <a:pt x="5355" y="4177"/>
                    <a:pt x="5353" y="4179"/>
                    <a:pt x="5353" y="4180"/>
                  </a:cubicBezTo>
                  <a:cubicBezTo>
                    <a:pt x="5353" y="4181"/>
                    <a:pt x="5355" y="4182"/>
                    <a:pt x="5356" y="4182"/>
                  </a:cubicBezTo>
                  <a:cubicBezTo>
                    <a:pt x="5357" y="4182"/>
                    <a:pt x="5358" y="4181"/>
                    <a:pt x="5358" y="4180"/>
                  </a:cubicBezTo>
                  <a:cubicBezTo>
                    <a:pt x="5358" y="4179"/>
                    <a:pt x="5357" y="4177"/>
                    <a:pt x="5356" y="4177"/>
                  </a:cubicBezTo>
                  <a:moveTo>
                    <a:pt x="262" y="4176"/>
                  </a:moveTo>
                  <a:cubicBezTo>
                    <a:pt x="260" y="4176"/>
                    <a:pt x="258" y="4178"/>
                    <a:pt x="258" y="4180"/>
                  </a:cubicBezTo>
                  <a:cubicBezTo>
                    <a:pt x="258" y="4182"/>
                    <a:pt x="260" y="4184"/>
                    <a:pt x="262" y="4184"/>
                  </a:cubicBezTo>
                  <a:cubicBezTo>
                    <a:pt x="265" y="4184"/>
                    <a:pt x="267" y="4182"/>
                    <a:pt x="267" y="4180"/>
                  </a:cubicBezTo>
                  <a:cubicBezTo>
                    <a:pt x="267" y="4178"/>
                    <a:pt x="265" y="4176"/>
                    <a:pt x="262" y="4176"/>
                  </a:cubicBezTo>
                  <a:moveTo>
                    <a:pt x="5225" y="4176"/>
                  </a:moveTo>
                  <a:cubicBezTo>
                    <a:pt x="5223" y="4176"/>
                    <a:pt x="5221" y="4178"/>
                    <a:pt x="5221" y="4180"/>
                  </a:cubicBezTo>
                  <a:cubicBezTo>
                    <a:pt x="5221" y="4182"/>
                    <a:pt x="5223" y="4184"/>
                    <a:pt x="5225" y="4184"/>
                  </a:cubicBezTo>
                  <a:cubicBezTo>
                    <a:pt x="5228" y="4184"/>
                    <a:pt x="5230" y="4182"/>
                    <a:pt x="5230" y="4180"/>
                  </a:cubicBezTo>
                  <a:cubicBezTo>
                    <a:pt x="5230" y="4178"/>
                    <a:pt x="5228" y="4176"/>
                    <a:pt x="5225" y="4176"/>
                  </a:cubicBezTo>
                  <a:moveTo>
                    <a:pt x="393" y="4174"/>
                  </a:moveTo>
                  <a:cubicBezTo>
                    <a:pt x="389" y="4174"/>
                    <a:pt x="387" y="4177"/>
                    <a:pt x="387" y="4180"/>
                  </a:cubicBezTo>
                  <a:cubicBezTo>
                    <a:pt x="387" y="4183"/>
                    <a:pt x="389" y="4186"/>
                    <a:pt x="393" y="4186"/>
                  </a:cubicBezTo>
                  <a:cubicBezTo>
                    <a:pt x="396" y="4186"/>
                    <a:pt x="399" y="4183"/>
                    <a:pt x="399" y="4180"/>
                  </a:cubicBezTo>
                  <a:cubicBezTo>
                    <a:pt x="399" y="4177"/>
                    <a:pt x="396" y="4174"/>
                    <a:pt x="393" y="4174"/>
                  </a:cubicBezTo>
                  <a:moveTo>
                    <a:pt x="5095" y="4174"/>
                  </a:moveTo>
                  <a:cubicBezTo>
                    <a:pt x="5091" y="4174"/>
                    <a:pt x="5089" y="4177"/>
                    <a:pt x="5089" y="4180"/>
                  </a:cubicBezTo>
                  <a:cubicBezTo>
                    <a:pt x="5089" y="4183"/>
                    <a:pt x="5091" y="4186"/>
                    <a:pt x="5095" y="4186"/>
                  </a:cubicBezTo>
                  <a:cubicBezTo>
                    <a:pt x="5098" y="4186"/>
                    <a:pt x="5101" y="4183"/>
                    <a:pt x="5101" y="4180"/>
                  </a:cubicBezTo>
                  <a:cubicBezTo>
                    <a:pt x="5101" y="4177"/>
                    <a:pt x="5098" y="4174"/>
                    <a:pt x="5095" y="4174"/>
                  </a:cubicBezTo>
                  <a:moveTo>
                    <a:pt x="523" y="4172"/>
                  </a:moveTo>
                  <a:cubicBezTo>
                    <a:pt x="519" y="4172"/>
                    <a:pt x="516" y="4176"/>
                    <a:pt x="516" y="4180"/>
                  </a:cubicBezTo>
                  <a:cubicBezTo>
                    <a:pt x="516" y="4184"/>
                    <a:pt x="519" y="4188"/>
                    <a:pt x="523" y="4188"/>
                  </a:cubicBezTo>
                  <a:cubicBezTo>
                    <a:pt x="528" y="4188"/>
                    <a:pt x="531" y="4184"/>
                    <a:pt x="531" y="4180"/>
                  </a:cubicBezTo>
                  <a:cubicBezTo>
                    <a:pt x="531" y="4176"/>
                    <a:pt x="528" y="4172"/>
                    <a:pt x="523" y="4172"/>
                  </a:cubicBezTo>
                  <a:moveTo>
                    <a:pt x="4964" y="4172"/>
                  </a:moveTo>
                  <a:cubicBezTo>
                    <a:pt x="4960" y="4172"/>
                    <a:pt x="4956" y="4175"/>
                    <a:pt x="4956" y="4180"/>
                  </a:cubicBezTo>
                  <a:cubicBezTo>
                    <a:pt x="4956" y="4184"/>
                    <a:pt x="4960" y="4188"/>
                    <a:pt x="4964" y="4188"/>
                  </a:cubicBezTo>
                  <a:cubicBezTo>
                    <a:pt x="4969" y="4188"/>
                    <a:pt x="4972" y="4184"/>
                    <a:pt x="4972" y="4180"/>
                  </a:cubicBezTo>
                  <a:cubicBezTo>
                    <a:pt x="4972" y="4175"/>
                    <a:pt x="4969" y="4172"/>
                    <a:pt x="4964" y="4172"/>
                  </a:cubicBezTo>
                  <a:moveTo>
                    <a:pt x="654" y="4170"/>
                  </a:moveTo>
                  <a:cubicBezTo>
                    <a:pt x="649" y="4170"/>
                    <a:pt x="645" y="4175"/>
                    <a:pt x="645" y="4180"/>
                  </a:cubicBezTo>
                  <a:cubicBezTo>
                    <a:pt x="645" y="4185"/>
                    <a:pt x="649" y="4189"/>
                    <a:pt x="654" y="4189"/>
                  </a:cubicBezTo>
                  <a:cubicBezTo>
                    <a:pt x="659" y="4189"/>
                    <a:pt x="664" y="4185"/>
                    <a:pt x="664" y="4180"/>
                  </a:cubicBezTo>
                  <a:cubicBezTo>
                    <a:pt x="664" y="4175"/>
                    <a:pt x="659" y="4170"/>
                    <a:pt x="654" y="4170"/>
                  </a:cubicBezTo>
                  <a:moveTo>
                    <a:pt x="4834" y="4170"/>
                  </a:moveTo>
                  <a:cubicBezTo>
                    <a:pt x="4828" y="4170"/>
                    <a:pt x="4824" y="4174"/>
                    <a:pt x="4824" y="4180"/>
                  </a:cubicBezTo>
                  <a:cubicBezTo>
                    <a:pt x="4824" y="4185"/>
                    <a:pt x="4828" y="4190"/>
                    <a:pt x="4834" y="4190"/>
                  </a:cubicBezTo>
                  <a:cubicBezTo>
                    <a:pt x="4839" y="4190"/>
                    <a:pt x="4843" y="4185"/>
                    <a:pt x="4843" y="4180"/>
                  </a:cubicBezTo>
                  <a:cubicBezTo>
                    <a:pt x="4843" y="4174"/>
                    <a:pt x="4839" y="4170"/>
                    <a:pt x="4834" y="4170"/>
                  </a:cubicBezTo>
                  <a:moveTo>
                    <a:pt x="785" y="4169"/>
                  </a:moveTo>
                  <a:cubicBezTo>
                    <a:pt x="779" y="4169"/>
                    <a:pt x="773" y="4174"/>
                    <a:pt x="773" y="4180"/>
                  </a:cubicBezTo>
                  <a:cubicBezTo>
                    <a:pt x="773" y="4186"/>
                    <a:pt x="779" y="4191"/>
                    <a:pt x="785" y="4191"/>
                  </a:cubicBezTo>
                  <a:cubicBezTo>
                    <a:pt x="791" y="4191"/>
                    <a:pt x="796" y="4186"/>
                    <a:pt x="796" y="4180"/>
                  </a:cubicBezTo>
                  <a:cubicBezTo>
                    <a:pt x="796" y="4174"/>
                    <a:pt x="791" y="4169"/>
                    <a:pt x="785" y="4169"/>
                  </a:cubicBezTo>
                  <a:moveTo>
                    <a:pt x="4703" y="4168"/>
                  </a:moveTo>
                  <a:cubicBezTo>
                    <a:pt x="4697" y="4168"/>
                    <a:pt x="4691" y="4174"/>
                    <a:pt x="4691" y="4180"/>
                  </a:cubicBezTo>
                  <a:cubicBezTo>
                    <a:pt x="4691" y="4186"/>
                    <a:pt x="4697" y="4191"/>
                    <a:pt x="4703" y="4191"/>
                  </a:cubicBezTo>
                  <a:cubicBezTo>
                    <a:pt x="4709" y="4191"/>
                    <a:pt x="4714" y="4186"/>
                    <a:pt x="4714" y="4180"/>
                  </a:cubicBezTo>
                  <a:cubicBezTo>
                    <a:pt x="4714" y="4174"/>
                    <a:pt x="4709" y="4168"/>
                    <a:pt x="4703" y="4168"/>
                  </a:cubicBezTo>
                  <a:moveTo>
                    <a:pt x="915" y="4167"/>
                  </a:moveTo>
                  <a:cubicBezTo>
                    <a:pt x="908" y="4167"/>
                    <a:pt x="902" y="4173"/>
                    <a:pt x="902" y="4180"/>
                  </a:cubicBezTo>
                  <a:cubicBezTo>
                    <a:pt x="902" y="4187"/>
                    <a:pt x="908" y="4193"/>
                    <a:pt x="915" y="4193"/>
                  </a:cubicBezTo>
                  <a:cubicBezTo>
                    <a:pt x="923" y="4193"/>
                    <a:pt x="928" y="4187"/>
                    <a:pt x="928" y="4180"/>
                  </a:cubicBezTo>
                  <a:cubicBezTo>
                    <a:pt x="928" y="4173"/>
                    <a:pt x="923" y="4167"/>
                    <a:pt x="915" y="4167"/>
                  </a:cubicBezTo>
                  <a:moveTo>
                    <a:pt x="4572" y="4167"/>
                  </a:moveTo>
                  <a:cubicBezTo>
                    <a:pt x="4565" y="4167"/>
                    <a:pt x="4559" y="4173"/>
                    <a:pt x="4559" y="4180"/>
                  </a:cubicBezTo>
                  <a:cubicBezTo>
                    <a:pt x="4559" y="4187"/>
                    <a:pt x="4565" y="4193"/>
                    <a:pt x="4572" y="4193"/>
                  </a:cubicBezTo>
                  <a:cubicBezTo>
                    <a:pt x="4580" y="4193"/>
                    <a:pt x="4585" y="4187"/>
                    <a:pt x="4585" y="4180"/>
                  </a:cubicBezTo>
                  <a:cubicBezTo>
                    <a:pt x="4585" y="4173"/>
                    <a:pt x="4580" y="4167"/>
                    <a:pt x="4572" y="4167"/>
                  </a:cubicBezTo>
                  <a:moveTo>
                    <a:pt x="1046" y="4165"/>
                  </a:moveTo>
                  <a:cubicBezTo>
                    <a:pt x="1038" y="4165"/>
                    <a:pt x="1031" y="4172"/>
                    <a:pt x="1031" y="4180"/>
                  </a:cubicBezTo>
                  <a:cubicBezTo>
                    <a:pt x="1031" y="4188"/>
                    <a:pt x="1038" y="4195"/>
                    <a:pt x="1046" y="4195"/>
                  </a:cubicBezTo>
                  <a:cubicBezTo>
                    <a:pt x="1054" y="4195"/>
                    <a:pt x="1061" y="4188"/>
                    <a:pt x="1061" y="4180"/>
                  </a:cubicBezTo>
                  <a:cubicBezTo>
                    <a:pt x="1061" y="4172"/>
                    <a:pt x="1054" y="4165"/>
                    <a:pt x="1046" y="4165"/>
                  </a:cubicBezTo>
                  <a:moveTo>
                    <a:pt x="4442" y="4165"/>
                  </a:moveTo>
                  <a:cubicBezTo>
                    <a:pt x="4433" y="4165"/>
                    <a:pt x="4427" y="4172"/>
                    <a:pt x="4427" y="4180"/>
                  </a:cubicBezTo>
                  <a:cubicBezTo>
                    <a:pt x="4427" y="4188"/>
                    <a:pt x="4433" y="4195"/>
                    <a:pt x="4442" y="4195"/>
                  </a:cubicBezTo>
                  <a:cubicBezTo>
                    <a:pt x="4450" y="4195"/>
                    <a:pt x="4457" y="4188"/>
                    <a:pt x="4457" y="4180"/>
                  </a:cubicBezTo>
                  <a:cubicBezTo>
                    <a:pt x="4457" y="4172"/>
                    <a:pt x="4450" y="4165"/>
                    <a:pt x="4442" y="4165"/>
                  </a:cubicBezTo>
                  <a:moveTo>
                    <a:pt x="1177" y="4164"/>
                  </a:moveTo>
                  <a:cubicBezTo>
                    <a:pt x="1168" y="4164"/>
                    <a:pt x="1160" y="4171"/>
                    <a:pt x="1160" y="4180"/>
                  </a:cubicBezTo>
                  <a:cubicBezTo>
                    <a:pt x="1160" y="4189"/>
                    <a:pt x="1168" y="4196"/>
                    <a:pt x="1177" y="4196"/>
                  </a:cubicBezTo>
                  <a:cubicBezTo>
                    <a:pt x="1186" y="4196"/>
                    <a:pt x="1193" y="4189"/>
                    <a:pt x="1193" y="4180"/>
                  </a:cubicBezTo>
                  <a:cubicBezTo>
                    <a:pt x="1193" y="4171"/>
                    <a:pt x="1186" y="4164"/>
                    <a:pt x="1177" y="4164"/>
                  </a:cubicBezTo>
                  <a:moveTo>
                    <a:pt x="4311" y="4163"/>
                  </a:moveTo>
                  <a:cubicBezTo>
                    <a:pt x="4302" y="4163"/>
                    <a:pt x="4294" y="4171"/>
                    <a:pt x="4294" y="4180"/>
                  </a:cubicBezTo>
                  <a:cubicBezTo>
                    <a:pt x="4294" y="4189"/>
                    <a:pt x="4302" y="4197"/>
                    <a:pt x="4311" y="4197"/>
                  </a:cubicBezTo>
                  <a:cubicBezTo>
                    <a:pt x="4320" y="4197"/>
                    <a:pt x="4328" y="4189"/>
                    <a:pt x="4328" y="4180"/>
                  </a:cubicBezTo>
                  <a:cubicBezTo>
                    <a:pt x="4328" y="4171"/>
                    <a:pt x="4320" y="4163"/>
                    <a:pt x="4311" y="4163"/>
                  </a:cubicBezTo>
                  <a:moveTo>
                    <a:pt x="1307" y="4162"/>
                  </a:moveTo>
                  <a:cubicBezTo>
                    <a:pt x="1297" y="4162"/>
                    <a:pt x="1289" y="4170"/>
                    <a:pt x="1289" y="4180"/>
                  </a:cubicBezTo>
                  <a:cubicBezTo>
                    <a:pt x="1289" y="4190"/>
                    <a:pt x="1297" y="4198"/>
                    <a:pt x="1307" y="4198"/>
                  </a:cubicBezTo>
                  <a:cubicBezTo>
                    <a:pt x="1317" y="4198"/>
                    <a:pt x="1325" y="4190"/>
                    <a:pt x="1325" y="4180"/>
                  </a:cubicBezTo>
                  <a:cubicBezTo>
                    <a:pt x="1325" y="4170"/>
                    <a:pt x="1317" y="4162"/>
                    <a:pt x="1307" y="4162"/>
                  </a:cubicBezTo>
                  <a:moveTo>
                    <a:pt x="4180" y="4162"/>
                  </a:moveTo>
                  <a:cubicBezTo>
                    <a:pt x="4170" y="4162"/>
                    <a:pt x="4162" y="4170"/>
                    <a:pt x="4162" y="4180"/>
                  </a:cubicBezTo>
                  <a:cubicBezTo>
                    <a:pt x="4162" y="4190"/>
                    <a:pt x="4170" y="4198"/>
                    <a:pt x="4180" y="4198"/>
                  </a:cubicBezTo>
                  <a:cubicBezTo>
                    <a:pt x="4190" y="4198"/>
                    <a:pt x="4199" y="4190"/>
                    <a:pt x="4199" y="4180"/>
                  </a:cubicBezTo>
                  <a:cubicBezTo>
                    <a:pt x="4199" y="4170"/>
                    <a:pt x="4190" y="4162"/>
                    <a:pt x="4180" y="4162"/>
                  </a:cubicBezTo>
                  <a:moveTo>
                    <a:pt x="1438" y="4160"/>
                  </a:moveTo>
                  <a:cubicBezTo>
                    <a:pt x="1427" y="4160"/>
                    <a:pt x="1418" y="4169"/>
                    <a:pt x="1418" y="4180"/>
                  </a:cubicBezTo>
                  <a:cubicBezTo>
                    <a:pt x="1418" y="4191"/>
                    <a:pt x="1427" y="4199"/>
                    <a:pt x="1438" y="4199"/>
                  </a:cubicBezTo>
                  <a:cubicBezTo>
                    <a:pt x="1449" y="4199"/>
                    <a:pt x="1457" y="4191"/>
                    <a:pt x="1457" y="4180"/>
                  </a:cubicBezTo>
                  <a:cubicBezTo>
                    <a:pt x="1457" y="4169"/>
                    <a:pt x="1449" y="4160"/>
                    <a:pt x="1438" y="4160"/>
                  </a:cubicBezTo>
                  <a:moveTo>
                    <a:pt x="4050" y="4160"/>
                  </a:moveTo>
                  <a:cubicBezTo>
                    <a:pt x="4039" y="4160"/>
                    <a:pt x="4030" y="4169"/>
                    <a:pt x="4030" y="4180"/>
                  </a:cubicBezTo>
                  <a:cubicBezTo>
                    <a:pt x="4030" y="4191"/>
                    <a:pt x="4039" y="4199"/>
                    <a:pt x="4050" y="4199"/>
                  </a:cubicBezTo>
                  <a:cubicBezTo>
                    <a:pt x="4061" y="4199"/>
                    <a:pt x="4069" y="4191"/>
                    <a:pt x="4069" y="4180"/>
                  </a:cubicBezTo>
                  <a:cubicBezTo>
                    <a:pt x="4069" y="4169"/>
                    <a:pt x="4061" y="4160"/>
                    <a:pt x="4050" y="4160"/>
                  </a:cubicBezTo>
                  <a:moveTo>
                    <a:pt x="1568" y="4159"/>
                  </a:moveTo>
                  <a:cubicBezTo>
                    <a:pt x="1557" y="4159"/>
                    <a:pt x="1547" y="4168"/>
                    <a:pt x="1547" y="4180"/>
                  </a:cubicBezTo>
                  <a:cubicBezTo>
                    <a:pt x="1547" y="4192"/>
                    <a:pt x="1557" y="4201"/>
                    <a:pt x="1568" y="4201"/>
                  </a:cubicBezTo>
                  <a:cubicBezTo>
                    <a:pt x="1580" y="4201"/>
                    <a:pt x="1589" y="4192"/>
                    <a:pt x="1589" y="4180"/>
                  </a:cubicBezTo>
                  <a:cubicBezTo>
                    <a:pt x="1589" y="4168"/>
                    <a:pt x="1580" y="4159"/>
                    <a:pt x="1568" y="4159"/>
                  </a:cubicBezTo>
                  <a:moveTo>
                    <a:pt x="3919" y="4159"/>
                  </a:moveTo>
                  <a:cubicBezTo>
                    <a:pt x="3908" y="4159"/>
                    <a:pt x="3898" y="4168"/>
                    <a:pt x="3898" y="4180"/>
                  </a:cubicBezTo>
                  <a:cubicBezTo>
                    <a:pt x="3898" y="4192"/>
                    <a:pt x="3908" y="4201"/>
                    <a:pt x="3919" y="4201"/>
                  </a:cubicBezTo>
                  <a:cubicBezTo>
                    <a:pt x="3931" y="4201"/>
                    <a:pt x="3940" y="4192"/>
                    <a:pt x="3940" y="4180"/>
                  </a:cubicBezTo>
                  <a:cubicBezTo>
                    <a:pt x="3940" y="4168"/>
                    <a:pt x="3931" y="4159"/>
                    <a:pt x="3919" y="4159"/>
                  </a:cubicBezTo>
                  <a:moveTo>
                    <a:pt x="1699" y="4157"/>
                  </a:moveTo>
                  <a:cubicBezTo>
                    <a:pt x="1687" y="4157"/>
                    <a:pt x="1677" y="4168"/>
                    <a:pt x="1677" y="4180"/>
                  </a:cubicBezTo>
                  <a:cubicBezTo>
                    <a:pt x="1677" y="4192"/>
                    <a:pt x="1687" y="4202"/>
                    <a:pt x="1699" y="4202"/>
                  </a:cubicBezTo>
                  <a:cubicBezTo>
                    <a:pt x="1711" y="4202"/>
                    <a:pt x="1721" y="4192"/>
                    <a:pt x="1721" y="4180"/>
                  </a:cubicBezTo>
                  <a:cubicBezTo>
                    <a:pt x="1721" y="4168"/>
                    <a:pt x="1711" y="4157"/>
                    <a:pt x="1699" y="4157"/>
                  </a:cubicBezTo>
                  <a:moveTo>
                    <a:pt x="3789" y="4157"/>
                  </a:moveTo>
                  <a:cubicBezTo>
                    <a:pt x="3776" y="4157"/>
                    <a:pt x="3766" y="4168"/>
                    <a:pt x="3766" y="4180"/>
                  </a:cubicBezTo>
                  <a:cubicBezTo>
                    <a:pt x="3766" y="4192"/>
                    <a:pt x="3776" y="4202"/>
                    <a:pt x="3789" y="4202"/>
                  </a:cubicBezTo>
                  <a:cubicBezTo>
                    <a:pt x="3801" y="4202"/>
                    <a:pt x="3811" y="4192"/>
                    <a:pt x="3811" y="4180"/>
                  </a:cubicBezTo>
                  <a:cubicBezTo>
                    <a:pt x="3811" y="4168"/>
                    <a:pt x="3801" y="4157"/>
                    <a:pt x="3789" y="4157"/>
                  </a:cubicBezTo>
                  <a:moveTo>
                    <a:pt x="1" y="4048"/>
                  </a:moveTo>
                  <a:cubicBezTo>
                    <a:pt x="0" y="4048"/>
                    <a:pt x="0" y="4048"/>
                    <a:pt x="0" y="4049"/>
                  </a:cubicBezTo>
                  <a:cubicBezTo>
                    <a:pt x="0" y="4050"/>
                    <a:pt x="0" y="4051"/>
                    <a:pt x="1" y="4051"/>
                  </a:cubicBezTo>
                  <a:cubicBezTo>
                    <a:pt x="2" y="4051"/>
                    <a:pt x="3" y="4050"/>
                    <a:pt x="3" y="4049"/>
                  </a:cubicBezTo>
                  <a:cubicBezTo>
                    <a:pt x="3" y="4048"/>
                    <a:pt x="2" y="4048"/>
                    <a:pt x="1" y="4048"/>
                  </a:cubicBezTo>
                  <a:moveTo>
                    <a:pt x="5487" y="4048"/>
                  </a:moveTo>
                  <a:cubicBezTo>
                    <a:pt x="5486" y="4048"/>
                    <a:pt x="5485" y="4048"/>
                    <a:pt x="5485" y="4049"/>
                  </a:cubicBezTo>
                  <a:cubicBezTo>
                    <a:pt x="5485" y="4050"/>
                    <a:pt x="5486" y="4051"/>
                    <a:pt x="5487" y="4051"/>
                  </a:cubicBezTo>
                  <a:cubicBezTo>
                    <a:pt x="5487" y="4051"/>
                    <a:pt x="5488" y="4050"/>
                    <a:pt x="5488" y="4049"/>
                  </a:cubicBezTo>
                  <a:cubicBezTo>
                    <a:pt x="5488" y="4048"/>
                    <a:pt x="5487" y="4048"/>
                    <a:pt x="5487" y="4048"/>
                  </a:cubicBezTo>
                  <a:moveTo>
                    <a:pt x="132" y="4046"/>
                  </a:moveTo>
                  <a:cubicBezTo>
                    <a:pt x="130" y="4046"/>
                    <a:pt x="128" y="4047"/>
                    <a:pt x="128" y="4049"/>
                  </a:cubicBezTo>
                  <a:cubicBezTo>
                    <a:pt x="128" y="4051"/>
                    <a:pt x="130" y="4053"/>
                    <a:pt x="132" y="4053"/>
                  </a:cubicBezTo>
                  <a:cubicBezTo>
                    <a:pt x="133" y="4053"/>
                    <a:pt x="135" y="4051"/>
                    <a:pt x="135" y="4049"/>
                  </a:cubicBezTo>
                  <a:cubicBezTo>
                    <a:pt x="135" y="4047"/>
                    <a:pt x="133" y="4046"/>
                    <a:pt x="132" y="4046"/>
                  </a:cubicBezTo>
                  <a:moveTo>
                    <a:pt x="5356" y="4046"/>
                  </a:moveTo>
                  <a:cubicBezTo>
                    <a:pt x="5354" y="4046"/>
                    <a:pt x="5353" y="4047"/>
                    <a:pt x="5353" y="4049"/>
                  </a:cubicBezTo>
                  <a:cubicBezTo>
                    <a:pt x="5353" y="4051"/>
                    <a:pt x="5354" y="4053"/>
                    <a:pt x="5356" y="4053"/>
                  </a:cubicBezTo>
                  <a:cubicBezTo>
                    <a:pt x="5358" y="4053"/>
                    <a:pt x="5359" y="4051"/>
                    <a:pt x="5359" y="4049"/>
                  </a:cubicBezTo>
                  <a:cubicBezTo>
                    <a:pt x="5359" y="4047"/>
                    <a:pt x="5358" y="4046"/>
                    <a:pt x="5356" y="4046"/>
                  </a:cubicBezTo>
                  <a:moveTo>
                    <a:pt x="262" y="4044"/>
                  </a:moveTo>
                  <a:cubicBezTo>
                    <a:pt x="259" y="4044"/>
                    <a:pt x="257" y="4046"/>
                    <a:pt x="257" y="4049"/>
                  </a:cubicBezTo>
                  <a:cubicBezTo>
                    <a:pt x="257" y="4052"/>
                    <a:pt x="259" y="4054"/>
                    <a:pt x="262" y="4054"/>
                  </a:cubicBezTo>
                  <a:cubicBezTo>
                    <a:pt x="265" y="4054"/>
                    <a:pt x="267" y="4052"/>
                    <a:pt x="267" y="4049"/>
                  </a:cubicBezTo>
                  <a:cubicBezTo>
                    <a:pt x="267" y="4046"/>
                    <a:pt x="265" y="4044"/>
                    <a:pt x="262" y="4044"/>
                  </a:cubicBezTo>
                  <a:moveTo>
                    <a:pt x="5225" y="4044"/>
                  </a:moveTo>
                  <a:cubicBezTo>
                    <a:pt x="5223" y="4044"/>
                    <a:pt x="5220" y="4046"/>
                    <a:pt x="5220" y="4049"/>
                  </a:cubicBezTo>
                  <a:cubicBezTo>
                    <a:pt x="5220" y="4052"/>
                    <a:pt x="5223" y="4054"/>
                    <a:pt x="5225" y="4054"/>
                  </a:cubicBezTo>
                  <a:cubicBezTo>
                    <a:pt x="5228" y="4054"/>
                    <a:pt x="5230" y="4052"/>
                    <a:pt x="5230" y="4049"/>
                  </a:cubicBezTo>
                  <a:cubicBezTo>
                    <a:pt x="5230" y="4046"/>
                    <a:pt x="5228" y="4044"/>
                    <a:pt x="5225" y="4044"/>
                  </a:cubicBezTo>
                  <a:moveTo>
                    <a:pt x="393" y="4042"/>
                  </a:moveTo>
                  <a:cubicBezTo>
                    <a:pt x="389" y="4042"/>
                    <a:pt x="386" y="4045"/>
                    <a:pt x="386" y="4049"/>
                  </a:cubicBezTo>
                  <a:cubicBezTo>
                    <a:pt x="386" y="4053"/>
                    <a:pt x="389" y="4056"/>
                    <a:pt x="393" y="4056"/>
                  </a:cubicBezTo>
                  <a:cubicBezTo>
                    <a:pt x="397" y="4056"/>
                    <a:pt x="400" y="4053"/>
                    <a:pt x="400" y="4049"/>
                  </a:cubicBezTo>
                  <a:cubicBezTo>
                    <a:pt x="400" y="4045"/>
                    <a:pt x="397" y="4042"/>
                    <a:pt x="393" y="4042"/>
                  </a:cubicBezTo>
                  <a:moveTo>
                    <a:pt x="5095" y="4042"/>
                  </a:moveTo>
                  <a:cubicBezTo>
                    <a:pt x="5091" y="4042"/>
                    <a:pt x="5088" y="4045"/>
                    <a:pt x="5088" y="4049"/>
                  </a:cubicBezTo>
                  <a:cubicBezTo>
                    <a:pt x="5088" y="4053"/>
                    <a:pt x="5091" y="4056"/>
                    <a:pt x="5095" y="4056"/>
                  </a:cubicBezTo>
                  <a:cubicBezTo>
                    <a:pt x="5099" y="4056"/>
                    <a:pt x="5102" y="4053"/>
                    <a:pt x="5102" y="4049"/>
                  </a:cubicBezTo>
                  <a:cubicBezTo>
                    <a:pt x="5102" y="4045"/>
                    <a:pt x="5099" y="4042"/>
                    <a:pt x="5095" y="4042"/>
                  </a:cubicBezTo>
                  <a:moveTo>
                    <a:pt x="523" y="4041"/>
                  </a:moveTo>
                  <a:cubicBezTo>
                    <a:pt x="519" y="4041"/>
                    <a:pt x="515" y="4044"/>
                    <a:pt x="515" y="4049"/>
                  </a:cubicBezTo>
                  <a:cubicBezTo>
                    <a:pt x="515" y="4054"/>
                    <a:pt x="519" y="4058"/>
                    <a:pt x="523" y="4058"/>
                  </a:cubicBezTo>
                  <a:cubicBezTo>
                    <a:pt x="528" y="4058"/>
                    <a:pt x="532" y="4054"/>
                    <a:pt x="532" y="4049"/>
                  </a:cubicBezTo>
                  <a:cubicBezTo>
                    <a:pt x="532" y="4044"/>
                    <a:pt x="528" y="4041"/>
                    <a:pt x="523" y="4041"/>
                  </a:cubicBezTo>
                  <a:moveTo>
                    <a:pt x="4964" y="4041"/>
                  </a:moveTo>
                  <a:cubicBezTo>
                    <a:pt x="4959" y="4041"/>
                    <a:pt x="4955" y="4044"/>
                    <a:pt x="4955" y="4049"/>
                  </a:cubicBezTo>
                  <a:cubicBezTo>
                    <a:pt x="4955" y="4054"/>
                    <a:pt x="4959" y="4058"/>
                    <a:pt x="4964" y="4058"/>
                  </a:cubicBezTo>
                  <a:cubicBezTo>
                    <a:pt x="4969" y="4058"/>
                    <a:pt x="4973" y="4054"/>
                    <a:pt x="4973" y="4049"/>
                  </a:cubicBezTo>
                  <a:cubicBezTo>
                    <a:pt x="4973" y="4044"/>
                    <a:pt x="4969" y="4041"/>
                    <a:pt x="4964" y="4041"/>
                  </a:cubicBezTo>
                  <a:moveTo>
                    <a:pt x="654" y="4039"/>
                  </a:moveTo>
                  <a:cubicBezTo>
                    <a:pt x="648" y="4039"/>
                    <a:pt x="644" y="4043"/>
                    <a:pt x="644" y="4049"/>
                  </a:cubicBezTo>
                  <a:cubicBezTo>
                    <a:pt x="644" y="4055"/>
                    <a:pt x="648" y="4060"/>
                    <a:pt x="654" y="4060"/>
                  </a:cubicBezTo>
                  <a:cubicBezTo>
                    <a:pt x="660" y="4060"/>
                    <a:pt x="665" y="4055"/>
                    <a:pt x="665" y="4049"/>
                  </a:cubicBezTo>
                  <a:cubicBezTo>
                    <a:pt x="665" y="4043"/>
                    <a:pt x="660" y="4039"/>
                    <a:pt x="654" y="4039"/>
                  </a:cubicBezTo>
                  <a:moveTo>
                    <a:pt x="4834" y="4039"/>
                  </a:moveTo>
                  <a:cubicBezTo>
                    <a:pt x="4828" y="4039"/>
                    <a:pt x="4823" y="4043"/>
                    <a:pt x="4823" y="4049"/>
                  </a:cubicBezTo>
                  <a:cubicBezTo>
                    <a:pt x="4823" y="4055"/>
                    <a:pt x="4828" y="4060"/>
                    <a:pt x="4834" y="4060"/>
                  </a:cubicBezTo>
                  <a:cubicBezTo>
                    <a:pt x="4839" y="4060"/>
                    <a:pt x="4844" y="4055"/>
                    <a:pt x="4844" y="4049"/>
                  </a:cubicBezTo>
                  <a:cubicBezTo>
                    <a:pt x="4844" y="4043"/>
                    <a:pt x="4839" y="4039"/>
                    <a:pt x="4834" y="4039"/>
                  </a:cubicBezTo>
                  <a:moveTo>
                    <a:pt x="785" y="4037"/>
                  </a:moveTo>
                  <a:cubicBezTo>
                    <a:pt x="778" y="4037"/>
                    <a:pt x="772" y="4042"/>
                    <a:pt x="772" y="4049"/>
                  </a:cubicBezTo>
                  <a:cubicBezTo>
                    <a:pt x="772" y="4056"/>
                    <a:pt x="778" y="4062"/>
                    <a:pt x="785" y="4062"/>
                  </a:cubicBezTo>
                  <a:cubicBezTo>
                    <a:pt x="792" y="4062"/>
                    <a:pt x="797" y="4056"/>
                    <a:pt x="797" y="4049"/>
                  </a:cubicBezTo>
                  <a:cubicBezTo>
                    <a:pt x="797" y="4042"/>
                    <a:pt x="792" y="4037"/>
                    <a:pt x="785" y="4037"/>
                  </a:cubicBezTo>
                  <a:moveTo>
                    <a:pt x="4703" y="4037"/>
                  </a:moveTo>
                  <a:cubicBezTo>
                    <a:pt x="4696" y="4037"/>
                    <a:pt x="4691" y="4042"/>
                    <a:pt x="4691" y="4049"/>
                  </a:cubicBezTo>
                  <a:cubicBezTo>
                    <a:pt x="4691" y="4056"/>
                    <a:pt x="4696" y="4062"/>
                    <a:pt x="4703" y="4062"/>
                  </a:cubicBezTo>
                  <a:cubicBezTo>
                    <a:pt x="4710" y="4062"/>
                    <a:pt x="4715" y="4056"/>
                    <a:pt x="4715" y="4049"/>
                  </a:cubicBezTo>
                  <a:cubicBezTo>
                    <a:pt x="4715" y="4042"/>
                    <a:pt x="4710" y="4037"/>
                    <a:pt x="4703" y="4037"/>
                  </a:cubicBezTo>
                  <a:moveTo>
                    <a:pt x="915" y="4035"/>
                  </a:moveTo>
                  <a:cubicBezTo>
                    <a:pt x="908" y="4035"/>
                    <a:pt x="901" y="4041"/>
                    <a:pt x="901" y="4049"/>
                  </a:cubicBezTo>
                  <a:cubicBezTo>
                    <a:pt x="901" y="4057"/>
                    <a:pt x="908" y="4063"/>
                    <a:pt x="915" y="4063"/>
                  </a:cubicBezTo>
                  <a:cubicBezTo>
                    <a:pt x="923" y="4063"/>
                    <a:pt x="929" y="4057"/>
                    <a:pt x="929" y="4049"/>
                  </a:cubicBezTo>
                  <a:cubicBezTo>
                    <a:pt x="929" y="4041"/>
                    <a:pt x="923" y="4035"/>
                    <a:pt x="915" y="4035"/>
                  </a:cubicBezTo>
                  <a:moveTo>
                    <a:pt x="4572" y="4035"/>
                  </a:moveTo>
                  <a:cubicBezTo>
                    <a:pt x="4565" y="4035"/>
                    <a:pt x="4558" y="4041"/>
                    <a:pt x="4558" y="4049"/>
                  </a:cubicBezTo>
                  <a:cubicBezTo>
                    <a:pt x="4558" y="4057"/>
                    <a:pt x="4565" y="4063"/>
                    <a:pt x="4572" y="4063"/>
                  </a:cubicBezTo>
                  <a:cubicBezTo>
                    <a:pt x="4580" y="4063"/>
                    <a:pt x="4586" y="4057"/>
                    <a:pt x="4586" y="4049"/>
                  </a:cubicBezTo>
                  <a:cubicBezTo>
                    <a:pt x="4586" y="4041"/>
                    <a:pt x="4580" y="4035"/>
                    <a:pt x="4572" y="4035"/>
                  </a:cubicBezTo>
                  <a:moveTo>
                    <a:pt x="1046" y="4033"/>
                  </a:moveTo>
                  <a:cubicBezTo>
                    <a:pt x="1037" y="4033"/>
                    <a:pt x="1030" y="4040"/>
                    <a:pt x="1030" y="4049"/>
                  </a:cubicBezTo>
                  <a:cubicBezTo>
                    <a:pt x="1030" y="4058"/>
                    <a:pt x="1037" y="4065"/>
                    <a:pt x="1046" y="4065"/>
                  </a:cubicBezTo>
                  <a:cubicBezTo>
                    <a:pt x="1055" y="4065"/>
                    <a:pt x="1062" y="4058"/>
                    <a:pt x="1062" y="4049"/>
                  </a:cubicBezTo>
                  <a:cubicBezTo>
                    <a:pt x="1062" y="4040"/>
                    <a:pt x="1055" y="4033"/>
                    <a:pt x="1046" y="4033"/>
                  </a:cubicBezTo>
                  <a:moveTo>
                    <a:pt x="4442" y="4033"/>
                  </a:moveTo>
                  <a:cubicBezTo>
                    <a:pt x="4433" y="4033"/>
                    <a:pt x="4426" y="4040"/>
                    <a:pt x="4426" y="4049"/>
                  </a:cubicBezTo>
                  <a:cubicBezTo>
                    <a:pt x="4426" y="4058"/>
                    <a:pt x="4433" y="4065"/>
                    <a:pt x="4442" y="4065"/>
                  </a:cubicBezTo>
                  <a:cubicBezTo>
                    <a:pt x="4450" y="4065"/>
                    <a:pt x="4458" y="4058"/>
                    <a:pt x="4458" y="4049"/>
                  </a:cubicBezTo>
                  <a:cubicBezTo>
                    <a:pt x="4458" y="4040"/>
                    <a:pt x="4450" y="4033"/>
                    <a:pt x="4442" y="4033"/>
                  </a:cubicBezTo>
                  <a:moveTo>
                    <a:pt x="1177" y="4032"/>
                  </a:moveTo>
                  <a:cubicBezTo>
                    <a:pt x="1167" y="4032"/>
                    <a:pt x="1159" y="4039"/>
                    <a:pt x="1159" y="4049"/>
                  </a:cubicBezTo>
                  <a:cubicBezTo>
                    <a:pt x="1159" y="4059"/>
                    <a:pt x="1167" y="4067"/>
                    <a:pt x="1177" y="4067"/>
                  </a:cubicBezTo>
                  <a:cubicBezTo>
                    <a:pt x="1186" y="4067"/>
                    <a:pt x="1194" y="4059"/>
                    <a:pt x="1194" y="4049"/>
                  </a:cubicBezTo>
                  <a:cubicBezTo>
                    <a:pt x="1194" y="4039"/>
                    <a:pt x="1186" y="4032"/>
                    <a:pt x="1177" y="4032"/>
                  </a:cubicBezTo>
                  <a:moveTo>
                    <a:pt x="4311" y="4032"/>
                  </a:moveTo>
                  <a:cubicBezTo>
                    <a:pt x="4301" y="4032"/>
                    <a:pt x="4293" y="4039"/>
                    <a:pt x="4293" y="4049"/>
                  </a:cubicBezTo>
                  <a:cubicBezTo>
                    <a:pt x="4293" y="4059"/>
                    <a:pt x="4301" y="4067"/>
                    <a:pt x="4311" y="4067"/>
                  </a:cubicBezTo>
                  <a:cubicBezTo>
                    <a:pt x="4321" y="4067"/>
                    <a:pt x="4329" y="4059"/>
                    <a:pt x="4329" y="4049"/>
                  </a:cubicBezTo>
                  <a:cubicBezTo>
                    <a:pt x="4329" y="4039"/>
                    <a:pt x="4321" y="4032"/>
                    <a:pt x="4311" y="4032"/>
                  </a:cubicBezTo>
                  <a:moveTo>
                    <a:pt x="1307" y="4030"/>
                  </a:moveTo>
                  <a:cubicBezTo>
                    <a:pt x="1297" y="4030"/>
                    <a:pt x="1288" y="4039"/>
                    <a:pt x="1288" y="4049"/>
                  </a:cubicBezTo>
                  <a:cubicBezTo>
                    <a:pt x="1288" y="4060"/>
                    <a:pt x="1297" y="4068"/>
                    <a:pt x="1307" y="4068"/>
                  </a:cubicBezTo>
                  <a:cubicBezTo>
                    <a:pt x="1318" y="4068"/>
                    <a:pt x="1326" y="4060"/>
                    <a:pt x="1326" y="4049"/>
                  </a:cubicBezTo>
                  <a:cubicBezTo>
                    <a:pt x="1326" y="4039"/>
                    <a:pt x="1318" y="4030"/>
                    <a:pt x="1307" y="4030"/>
                  </a:cubicBezTo>
                  <a:moveTo>
                    <a:pt x="4180" y="4030"/>
                  </a:moveTo>
                  <a:cubicBezTo>
                    <a:pt x="4170" y="4030"/>
                    <a:pt x="4161" y="4038"/>
                    <a:pt x="4161" y="4049"/>
                  </a:cubicBezTo>
                  <a:cubicBezTo>
                    <a:pt x="4161" y="4060"/>
                    <a:pt x="4170" y="4069"/>
                    <a:pt x="4180" y="4069"/>
                  </a:cubicBezTo>
                  <a:cubicBezTo>
                    <a:pt x="4191" y="4069"/>
                    <a:pt x="4200" y="4060"/>
                    <a:pt x="4200" y="4049"/>
                  </a:cubicBezTo>
                  <a:cubicBezTo>
                    <a:pt x="4200" y="4038"/>
                    <a:pt x="4191" y="4030"/>
                    <a:pt x="4180" y="4030"/>
                  </a:cubicBezTo>
                  <a:moveTo>
                    <a:pt x="1438" y="4028"/>
                  </a:moveTo>
                  <a:cubicBezTo>
                    <a:pt x="1426" y="4028"/>
                    <a:pt x="1417" y="4038"/>
                    <a:pt x="1417" y="4049"/>
                  </a:cubicBezTo>
                  <a:cubicBezTo>
                    <a:pt x="1417" y="4061"/>
                    <a:pt x="1426" y="4070"/>
                    <a:pt x="1438" y="4070"/>
                  </a:cubicBezTo>
                  <a:cubicBezTo>
                    <a:pt x="1449" y="4070"/>
                    <a:pt x="1459" y="4061"/>
                    <a:pt x="1459" y="4049"/>
                  </a:cubicBezTo>
                  <a:cubicBezTo>
                    <a:pt x="1459" y="4038"/>
                    <a:pt x="1449" y="4028"/>
                    <a:pt x="1438" y="4028"/>
                  </a:cubicBezTo>
                  <a:moveTo>
                    <a:pt x="4050" y="4028"/>
                  </a:moveTo>
                  <a:cubicBezTo>
                    <a:pt x="4038" y="4028"/>
                    <a:pt x="4029" y="4038"/>
                    <a:pt x="4029" y="4049"/>
                  </a:cubicBezTo>
                  <a:cubicBezTo>
                    <a:pt x="4029" y="4061"/>
                    <a:pt x="4038" y="4070"/>
                    <a:pt x="4050" y="4070"/>
                  </a:cubicBezTo>
                  <a:cubicBezTo>
                    <a:pt x="4061" y="4070"/>
                    <a:pt x="4071" y="4061"/>
                    <a:pt x="4071" y="4049"/>
                  </a:cubicBezTo>
                  <a:cubicBezTo>
                    <a:pt x="4071" y="4038"/>
                    <a:pt x="4061" y="4028"/>
                    <a:pt x="4050" y="4028"/>
                  </a:cubicBezTo>
                  <a:moveTo>
                    <a:pt x="1568" y="4027"/>
                  </a:moveTo>
                  <a:cubicBezTo>
                    <a:pt x="1556" y="4027"/>
                    <a:pt x="1546" y="4037"/>
                    <a:pt x="1546" y="4049"/>
                  </a:cubicBezTo>
                  <a:cubicBezTo>
                    <a:pt x="1546" y="4062"/>
                    <a:pt x="1556" y="4072"/>
                    <a:pt x="1568" y="4072"/>
                  </a:cubicBezTo>
                  <a:cubicBezTo>
                    <a:pt x="1581" y="4072"/>
                    <a:pt x="1591" y="4062"/>
                    <a:pt x="1591" y="4049"/>
                  </a:cubicBezTo>
                  <a:cubicBezTo>
                    <a:pt x="1591" y="4037"/>
                    <a:pt x="1581" y="4027"/>
                    <a:pt x="1568" y="4027"/>
                  </a:cubicBezTo>
                  <a:moveTo>
                    <a:pt x="3919" y="4027"/>
                  </a:moveTo>
                  <a:cubicBezTo>
                    <a:pt x="3907" y="4027"/>
                    <a:pt x="3897" y="4037"/>
                    <a:pt x="3897" y="4049"/>
                  </a:cubicBezTo>
                  <a:cubicBezTo>
                    <a:pt x="3897" y="4062"/>
                    <a:pt x="3907" y="4072"/>
                    <a:pt x="3919" y="4072"/>
                  </a:cubicBezTo>
                  <a:cubicBezTo>
                    <a:pt x="3932" y="4072"/>
                    <a:pt x="3942" y="4062"/>
                    <a:pt x="3942" y="4049"/>
                  </a:cubicBezTo>
                  <a:cubicBezTo>
                    <a:pt x="3942" y="4037"/>
                    <a:pt x="3932" y="4027"/>
                    <a:pt x="3919" y="4027"/>
                  </a:cubicBezTo>
                  <a:moveTo>
                    <a:pt x="1699" y="4025"/>
                  </a:moveTo>
                  <a:cubicBezTo>
                    <a:pt x="1686" y="4025"/>
                    <a:pt x="1675" y="4036"/>
                    <a:pt x="1675" y="4049"/>
                  </a:cubicBezTo>
                  <a:cubicBezTo>
                    <a:pt x="1675" y="4062"/>
                    <a:pt x="1686" y="4073"/>
                    <a:pt x="1699" y="4073"/>
                  </a:cubicBezTo>
                  <a:cubicBezTo>
                    <a:pt x="1712" y="4073"/>
                    <a:pt x="1723" y="4062"/>
                    <a:pt x="1723" y="4049"/>
                  </a:cubicBezTo>
                  <a:cubicBezTo>
                    <a:pt x="1723" y="4036"/>
                    <a:pt x="1712" y="4025"/>
                    <a:pt x="1699" y="4025"/>
                  </a:cubicBezTo>
                  <a:moveTo>
                    <a:pt x="3789" y="4025"/>
                  </a:moveTo>
                  <a:cubicBezTo>
                    <a:pt x="3775" y="4025"/>
                    <a:pt x="3765" y="4036"/>
                    <a:pt x="3765" y="4049"/>
                  </a:cubicBezTo>
                  <a:cubicBezTo>
                    <a:pt x="3765" y="4062"/>
                    <a:pt x="3775" y="4073"/>
                    <a:pt x="3789" y="4073"/>
                  </a:cubicBezTo>
                  <a:cubicBezTo>
                    <a:pt x="3802" y="4073"/>
                    <a:pt x="3813" y="4062"/>
                    <a:pt x="3813" y="4049"/>
                  </a:cubicBezTo>
                  <a:cubicBezTo>
                    <a:pt x="3813" y="4036"/>
                    <a:pt x="3802" y="4025"/>
                    <a:pt x="3789" y="4025"/>
                  </a:cubicBezTo>
                  <a:moveTo>
                    <a:pt x="1830" y="3892"/>
                  </a:moveTo>
                  <a:cubicBezTo>
                    <a:pt x="1815" y="3892"/>
                    <a:pt x="1803" y="3904"/>
                    <a:pt x="1803" y="3919"/>
                  </a:cubicBezTo>
                  <a:cubicBezTo>
                    <a:pt x="1803" y="3933"/>
                    <a:pt x="1815" y="3945"/>
                    <a:pt x="1830" y="3945"/>
                  </a:cubicBezTo>
                  <a:cubicBezTo>
                    <a:pt x="1844" y="3945"/>
                    <a:pt x="1856" y="3933"/>
                    <a:pt x="1856" y="3919"/>
                  </a:cubicBezTo>
                  <a:cubicBezTo>
                    <a:pt x="1856" y="3904"/>
                    <a:pt x="1844" y="3892"/>
                    <a:pt x="1830" y="3892"/>
                  </a:cubicBezTo>
                  <a:moveTo>
                    <a:pt x="3658" y="3892"/>
                  </a:moveTo>
                  <a:cubicBezTo>
                    <a:pt x="3643" y="3892"/>
                    <a:pt x="3631" y="3904"/>
                    <a:pt x="3631" y="3919"/>
                  </a:cubicBezTo>
                  <a:cubicBezTo>
                    <a:pt x="3631" y="3933"/>
                    <a:pt x="3643" y="3945"/>
                    <a:pt x="3658" y="3945"/>
                  </a:cubicBezTo>
                  <a:cubicBezTo>
                    <a:pt x="3673" y="3945"/>
                    <a:pt x="3685" y="3933"/>
                    <a:pt x="3685" y="3919"/>
                  </a:cubicBezTo>
                  <a:cubicBezTo>
                    <a:pt x="3685" y="3904"/>
                    <a:pt x="3673" y="3892"/>
                    <a:pt x="3658" y="3892"/>
                  </a:cubicBezTo>
                  <a:moveTo>
                    <a:pt x="1960" y="3891"/>
                  </a:moveTo>
                  <a:cubicBezTo>
                    <a:pt x="1945" y="3891"/>
                    <a:pt x="1932" y="3903"/>
                    <a:pt x="1932" y="3919"/>
                  </a:cubicBezTo>
                  <a:cubicBezTo>
                    <a:pt x="1932" y="3934"/>
                    <a:pt x="1945" y="3947"/>
                    <a:pt x="1960" y="3947"/>
                  </a:cubicBezTo>
                  <a:cubicBezTo>
                    <a:pt x="1976" y="3947"/>
                    <a:pt x="1988" y="3934"/>
                    <a:pt x="1988" y="3919"/>
                  </a:cubicBezTo>
                  <a:cubicBezTo>
                    <a:pt x="1988" y="3903"/>
                    <a:pt x="1976" y="3891"/>
                    <a:pt x="1960" y="3891"/>
                  </a:cubicBezTo>
                  <a:moveTo>
                    <a:pt x="3527" y="3890"/>
                  </a:moveTo>
                  <a:cubicBezTo>
                    <a:pt x="3512" y="3890"/>
                    <a:pt x="3499" y="3903"/>
                    <a:pt x="3499" y="3919"/>
                  </a:cubicBezTo>
                  <a:cubicBezTo>
                    <a:pt x="3499" y="3934"/>
                    <a:pt x="3512" y="3947"/>
                    <a:pt x="3527" y="3947"/>
                  </a:cubicBezTo>
                  <a:cubicBezTo>
                    <a:pt x="3543" y="3947"/>
                    <a:pt x="3556" y="3934"/>
                    <a:pt x="3556" y="3919"/>
                  </a:cubicBezTo>
                  <a:cubicBezTo>
                    <a:pt x="3556" y="3903"/>
                    <a:pt x="3543" y="3890"/>
                    <a:pt x="3527" y="3890"/>
                  </a:cubicBezTo>
                  <a:moveTo>
                    <a:pt x="2091" y="3889"/>
                  </a:moveTo>
                  <a:cubicBezTo>
                    <a:pt x="2075" y="3889"/>
                    <a:pt x="2061" y="3902"/>
                    <a:pt x="2061" y="3919"/>
                  </a:cubicBezTo>
                  <a:cubicBezTo>
                    <a:pt x="2061" y="3935"/>
                    <a:pt x="2075" y="3948"/>
                    <a:pt x="2091" y="3948"/>
                  </a:cubicBezTo>
                  <a:cubicBezTo>
                    <a:pt x="2107" y="3948"/>
                    <a:pt x="2120" y="3935"/>
                    <a:pt x="2120" y="3919"/>
                  </a:cubicBezTo>
                  <a:cubicBezTo>
                    <a:pt x="2120" y="3902"/>
                    <a:pt x="2107" y="3889"/>
                    <a:pt x="2091" y="3889"/>
                  </a:cubicBezTo>
                  <a:moveTo>
                    <a:pt x="3397" y="3889"/>
                  </a:moveTo>
                  <a:cubicBezTo>
                    <a:pt x="3381" y="3889"/>
                    <a:pt x="3368" y="3902"/>
                    <a:pt x="3368" y="3919"/>
                  </a:cubicBezTo>
                  <a:cubicBezTo>
                    <a:pt x="3368" y="3935"/>
                    <a:pt x="3381" y="3948"/>
                    <a:pt x="3397" y="3948"/>
                  </a:cubicBezTo>
                  <a:cubicBezTo>
                    <a:pt x="3413" y="3948"/>
                    <a:pt x="3426" y="3935"/>
                    <a:pt x="3426" y="3919"/>
                  </a:cubicBezTo>
                  <a:cubicBezTo>
                    <a:pt x="3426" y="3902"/>
                    <a:pt x="3413" y="3889"/>
                    <a:pt x="3397" y="3889"/>
                  </a:cubicBezTo>
                  <a:moveTo>
                    <a:pt x="2221" y="3888"/>
                  </a:moveTo>
                  <a:cubicBezTo>
                    <a:pt x="2205" y="3888"/>
                    <a:pt x="2191" y="3902"/>
                    <a:pt x="2191" y="3919"/>
                  </a:cubicBezTo>
                  <a:cubicBezTo>
                    <a:pt x="2191" y="3935"/>
                    <a:pt x="2205" y="3949"/>
                    <a:pt x="2221" y="3949"/>
                  </a:cubicBezTo>
                  <a:cubicBezTo>
                    <a:pt x="2238" y="3949"/>
                    <a:pt x="2252" y="3935"/>
                    <a:pt x="2252" y="3919"/>
                  </a:cubicBezTo>
                  <a:cubicBezTo>
                    <a:pt x="2252" y="3902"/>
                    <a:pt x="2238" y="3888"/>
                    <a:pt x="2221" y="3888"/>
                  </a:cubicBezTo>
                  <a:moveTo>
                    <a:pt x="3266" y="3888"/>
                  </a:moveTo>
                  <a:cubicBezTo>
                    <a:pt x="3249" y="3888"/>
                    <a:pt x="3236" y="3902"/>
                    <a:pt x="3236" y="3919"/>
                  </a:cubicBezTo>
                  <a:cubicBezTo>
                    <a:pt x="3236" y="3935"/>
                    <a:pt x="3249" y="3949"/>
                    <a:pt x="3266" y="3949"/>
                  </a:cubicBezTo>
                  <a:cubicBezTo>
                    <a:pt x="3283" y="3949"/>
                    <a:pt x="3297" y="3935"/>
                    <a:pt x="3297" y="3919"/>
                  </a:cubicBezTo>
                  <a:cubicBezTo>
                    <a:pt x="3297" y="3902"/>
                    <a:pt x="3283" y="3888"/>
                    <a:pt x="3266" y="3888"/>
                  </a:cubicBezTo>
                  <a:moveTo>
                    <a:pt x="2352" y="3887"/>
                  </a:moveTo>
                  <a:cubicBezTo>
                    <a:pt x="2335" y="3887"/>
                    <a:pt x="2320" y="3901"/>
                    <a:pt x="2320" y="3919"/>
                  </a:cubicBezTo>
                  <a:cubicBezTo>
                    <a:pt x="2320" y="3936"/>
                    <a:pt x="2335" y="3950"/>
                    <a:pt x="2352" y="3950"/>
                  </a:cubicBezTo>
                  <a:cubicBezTo>
                    <a:pt x="2369" y="3950"/>
                    <a:pt x="2383" y="3936"/>
                    <a:pt x="2383" y="3919"/>
                  </a:cubicBezTo>
                  <a:cubicBezTo>
                    <a:pt x="2383" y="3901"/>
                    <a:pt x="2369" y="3887"/>
                    <a:pt x="2352" y="3887"/>
                  </a:cubicBezTo>
                  <a:moveTo>
                    <a:pt x="3136" y="3887"/>
                  </a:moveTo>
                  <a:cubicBezTo>
                    <a:pt x="3118" y="3887"/>
                    <a:pt x="3104" y="3901"/>
                    <a:pt x="3104" y="3919"/>
                  </a:cubicBezTo>
                  <a:cubicBezTo>
                    <a:pt x="3104" y="3936"/>
                    <a:pt x="3118" y="3950"/>
                    <a:pt x="3136" y="3950"/>
                  </a:cubicBezTo>
                  <a:cubicBezTo>
                    <a:pt x="3153" y="3950"/>
                    <a:pt x="3167" y="3936"/>
                    <a:pt x="3167" y="3919"/>
                  </a:cubicBezTo>
                  <a:cubicBezTo>
                    <a:pt x="3167" y="3901"/>
                    <a:pt x="3153" y="3887"/>
                    <a:pt x="3136" y="3887"/>
                  </a:cubicBezTo>
                  <a:moveTo>
                    <a:pt x="2483" y="3886"/>
                  </a:moveTo>
                  <a:cubicBezTo>
                    <a:pt x="2465" y="3886"/>
                    <a:pt x="2450" y="3901"/>
                    <a:pt x="2450" y="3919"/>
                  </a:cubicBezTo>
                  <a:cubicBezTo>
                    <a:pt x="2450" y="3936"/>
                    <a:pt x="2465" y="3951"/>
                    <a:pt x="2483" y="3951"/>
                  </a:cubicBezTo>
                  <a:cubicBezTo>
                    <a:pt x="2500" y="3951"/>
                    <a:pt x="2515" y="3936"/>
                    <a:pt x="2515" y="3919"/>
                  </a:cubicBezTo>
                  <a:cubicBezTo>
                    <a:pt x="2515" y="3901"/>
                    <a:pt x="2500" y="3886"/>
                    <a:pt x="2483" y="3886"/>
                  </a:cubicBezTo>
                  <a:moveTo>
                    <a:pt x="3005" y="3886"/>
                  </a:moveTo>
                  <a:cubicBezTo>
                    <a:pt x="2987" y="3886"/>
                    <a:pt x="2973" y="3901"/>
                    <a:pt x="2973" y="3919"/>
                  </a:cubicBezTo>
                  <a:cubicBezTo>
                    <a:pt x="2973" y="3936"/>
                    <a:pt x="2987" y="3951"/>
                    <a:pt x="3005" y="3951"/>
                  </a:cubicBezTo>
                  <a:cubicBezTo>
                    <a:pt x="3023" y="3951"/>
                    <a:pt x="3037" y="3936"/>
                    <a:pt x="3037" y="3919"/>
                  </a:cubicBezTo>
                  <a:cubicBezTo>
                    <a:pt x="3037" y="3901"/>
                    <a:pt x="3023" y="3886"/>
                    <a:pt x="3005" y="3886"/>
                  </a:cubicBezTo>
                  <a:moveTo>
                    <a:pt x="2613" y="3886"/>
                  </a:moveTo>
                  <a:cubicBezTo>
                    <a:pt x="2595" y="3886"/>
                    <a:pt x="2581" y="3901"/>
                    <a:pt x="2581" y="3919"/>
                  </a:cubicBezTo>
                  <a:cubicBezTo>
                    <a:pt x="2581" y="3937"/>
                    <a:pt x="2595" y="3951"/>
                    <a:pt x="2613" y="3951"/>
                  </a:cubicBezTo>
                  <a:cubicBezTo>
                    <a:pt x="2631" y="3951"/>
                    <a:pt x="2646" y="3937"/>
                    <a:pt x="2646" y="3919"/>
                  </a:cubicBezTo>
                  <a:cubicBezTo>
                    <a:pt x="2646" y="3901"/>
                    <a:pt x="2631" y="3886"/>
                    <a:pt x="2613" y="3886"/>
                  </a:cubicBezTo>
                  <a:moveTo>
                    <a:pt x="2744" y="3886"/>
                  </a:moveTo>
                  <a:cubicBezTo>
                    <a:pt x="2726" y="3886"/>
                    <a:pt x="2711" y="3901"/>
                    <a:pt x="2711" y="3919"/>
                  </a:cubicBezTo>
                  <a:cubicBezTo>
                    <a:pt x="2711" y="3937"/>
                    <a:pt x="2726" y="3951"/>
                    <a:pt x="2744" y="3951"/>
                  </a:cubicBezTo>
                  <a:cubicBezTo>
                    <a:pt x="2762" y="3951"/>
                    <a:pt x="2776" y="3937"/>
                    <a:pt x="2776" y="3919"/>
                  </a:cubicBezTo>
                  <a:cubicBezTo>
                    <a:pt x="2776" y="3901"/>
                    <a:pt x="2762" y="3886"/>
                    <a:pt x="2744" y="3886"/>
                  </a:cubicBezTo>
                  <a:moveTo>
                    <a:pt x="2874" y="3886"/>
                  </a:moveTo>
                  <a:cubicBezTo>
                    <a:pt x="2856" y="3886"/>
                    <a:pt x="2842" y="3901"/>
                    <a:pt x="2842" y="3919"/>
                  </a:cubicBezTo>
                  <a:cubicBezTo>
                    <a:pt x="2842" y="3937"/>
                    <a:pt x="2856" y="3951"/>
                    <a:pt x="2874" y="3951"/>
                  </a:cubicBezTo>
                  <a:cubicBezTo>
                    <a:pt x="2892" y="3951"/>
                    <a:pt x="2907" y="3937"/>
                    <a:pt x="2907" y="3919"/>
                  </a:cubicBezTo>
                  <a:cubicBezTo>
                    <a:pt x="2907" y="3901"/>
                    <a:pt x="2892" y="3886"/>
                    <a:pt x="2874" y="3886"/>
                  </a:cubicBezTo>
                  <a:moveTo>
                    <a:pt x="1830" y="3760"/>
                  </a:moveTo>
                  <a:cubicBezTo>
                    <a:pt x="1814" y="3760"/>
                    <a:pt x="1802" y="3773"/>
                    <a:pt x="1802" y="3788"/>
                  </a:cubicBezTo>
                  <a:cubicBezTo>
                    <a:pt x="1802" y="3803"/>
                    <a:pt x="1814" y="3816"/>
                    <a:pt x="1830" y="3816"/>
                  </a:cubicBezTo>
                  <a:cubicBezTo>
                    <a:pt x="1845" y="3816"/>
                    <a:pt x="1857" y="3803"/>
                    <a:pt x="1857" y="3788"/>
                  </a:cubicBezTo>
                  <a:cubicBezTo>
                    <a:pt x="1857" y="3773"/>
                    <a:pt x="1845" y="3760"/>
                    <a:pt x="1830" y="3760"/>
                  </a:cubicBezTo>
                  <a:moveTo>
                    <a:pt x="3658" y="3760"/>
                  </a:moveTo>
                  <a:cubicBezTo>
                    <a:pt x="3642" y="3760"/>
                    <a:pt x="3630" y="3772"/>
                    <a:pt x="3630" y="3788"/>
                  </a:cubicBezTo>
                  <a:cubicBezTo>
                    <a:pt x="3630" y="3804"/>
                    <a:pt x="3642" y="3816"/>
                    <a:pt x="3658" y="3816"/>
                  </a:cubicBezTo>
                  <a:cubicBezTo>
                    <a:pt x="3674" y="3816"/>
                    <a:pt x="3686" y="3804"/>
                    <a:pt x="3686" y="3788"/>
                  </a:cubicBezTo>
                  <a:cubicBezTo>
                    <a:pt x="3686" y="3772"/>
                    <a:pt x="3674" y="3760"/>
                    <a:pt x="3658" y="3760"/>
                  </a:cubicBezTo>
                  <a:moveTo>
                    <a:pt x="1960" y="3759"/>
                  </a:moveTo>
                  <a:cubicBezTo>
                    <a:pt x="1944" y="3759"/>
                    <a:pt x="1931" y="3772"/>
                    <a:pt x="1931" y="3788"/>
                  </a:cubicBezTo>
                  <a:cubicBezTo>
                    <a:pt x="1931" y="3804"/>
                    <a:pt x="1944" y="3817"/>
                    <a:pt x="1960" y="3817"/>
                  </a:cubicBezTo>
                  <a:cubicBezTo>
                    <a:pt x="1976" y="3817"/>
                    <a:pt x="1990" y="3804"/>
                    <a:pt x="1990" y="3788"/>
                  </a:cubicBezTo>
                  <a:cubicBezTo>
                    <a:pt x="1990" y="3772"/>
                    <a:pt x="1976" y="3759"/>
                    <a:pt x="1960" y="3759"/>
                  </a:cubicBezTo>
                  <a:moveTo>
                    <a:pt x="3527" y="3758"/>
                  </a:moveTo>
                  <a:cubicBezTo>
                    <a:pt x="3511" y="3758"/>
                    <a:pt x="3498" y="3772"/>
                    <a:pt x="3498" y="3788"/>
                  </a:cubicBezTo>
                  <a:cubicBezTo>
                    <a:pt x="3498" y="3804"/>
                    <a:pt x="3511" y="3818"/>
                    <a:pt x="3527" y="3818"/>
                  </a:cubicBezTo>
                  <a:cubicBezTo>
                    <a:pt x="3544" y="3818"/>
                    <a:pt x="3557" y="3804"/>
                    <a:pt x="3557" y="3788"/>
                  </a:cubicBezTo>
                  <a:cubicBezTo>
                    <a:pt x="3557" y="3772"/>
                    <a:pt x="3544" y="3758"/>
                    <a:pt x="3527" y="3758"/>
                  </a:cubicBezTo>
                  <a:moveTo>
                    <a:pt x="2091" y="3757"/>
                  </a:moveTo>
                  <a:cubicBezTo>
                    <a:pt x="2074" y="3757"/>
                    <a:pt x="2060" y="3771"/>
                    <a:pt x="2060" y="3788"/>
                  </a:cubicBezTo>
                  <a:cubicBezTo>
                    <a:pt x="2060" y="3805"/>
                    <a:pt x="2074" y="3819"/>
                    <a:pt x="2091" y="3819"/>
                  </a:cubicBezTo>
                  <a:cubicBezTo>
                    <a:pt x="2108" y="3819"/>
                    <a:pt x="2122" y="3805"/>
                    <a:pt x="2122" y="3788"/>
                  </a:cubicBezTo>
                  <a:cubicBezTo>
                    <a:pt x="2122" y="3771"/>
                    <a:pt x="2108" y="3757"/>
                    <a:pt x="2091" y="3757"/>
                  </a:cubicBezTo>
                  <a:moveTo>
                    <a:pt x="3397" y="3757"/>
                  </a:moveTo>
                  <a:cubicBezTo>
                    <a:pt x="3380" y="3757"/>
                    <a:pt x="3366" y="3771"/>
                    <a:pt x="3366" y="3788"/>
                  </a:cubicBezTo>
                  <a:cubicBezTo>
                    <a:pt x="3366" y="3805"/>
                    <a:pt x="3380" y="3819"/>
                    <a:pt x="3397" y="3819"/>
                  </a:cubicBezTo>
                  <a:cubicBezTo>
                    <a:pt x="3414" y="3819"/>
                    <a:pt x="3428" y="3805"/>
                    <a:pt x="3428" y="3788"/>
                  </a:cubicBezTo>
                  <a:cubicBezTo>
                    <a:pt x="3428" y="3771"/>
                    <a:pt x="3414" y="3757"/>
                    <a:pt x="3397" y="3757"/>
                  </a:cubicBezTo>
                  <a:moveTo>
                    <a:pt x="2221" y="3756"/>
                  </a:moveTo>
                  <a:cubicBezTo>
                    <a:pt x="2204" y="3756"/>
                    <a:pt x="2189" y="3770"/>
                    <a:pt x="2189" y="3788"/>
                  </a:cubicBezTo>
                  <a:cubicBezTo>
                    <a:pt x="2189" y="3806"/>
                    <a:pt x="2204" y="3820"/>
                    <a:pt x="2221" y="3820"/>
                  </a:cubicBezTo>
                  <a:cubicBezTo>
                    <a:pt x="2239" y="3820"/>
                    <a:pt x="2254" y="3806"/>
                    <a:pt x="2254" y="3788"/>
                  </a:cubicBezTo>
                  <a:cubicBezTo>
                    <a:pt x="2254" y="3770"/>
                    <a:pt x="2239" y="3756"/>
                    <a:pt x="2221" y="3756"/>
                  </a:cubicBezTo>
                  <a:moveTo>
                    <a:pt x="3266" y="3756"/>
                  </a:moveTo>
                  <a:cubicBezTo>
                    <a:pt x="3248" y="3756"/>
                    <a:pt x="3234" y="3770"/>
                    <a:pt x="3234" y="3788"/>
                  </a:cubicBezTo>
                  <a:cubicBezTo>
                    <a:pt x="3234" y="3806"/>
                    <a:pt x="3248" y="3820"/>
                    <a:pt x="3266" y="3820"/>
                  </a:cubicBezTo>
                  <a:cubicBezTo>
                    <a:pt x="3284" y="3820"/>
                    <a:pt x="3298" y="3806"/>
                    <a:pt x="3298" y="3788"/>
                  </a:cubicBezTo>
                  <a:cubicBezTo>
                    <a:pt x="3298" y="3770"/>
                    <a:pt x="3284" y="3756"/>
                    <a:pt x="3266" y="3756"/>
                  </a:cubicBezTo>
                  <a:moveTo>
                    <a:pt x="2352" y="3755"/>
                  </a:moveTo>
                  <a:cubicBezTo>
                    <a:pt x="2334" y="3755"/>
                    <a:pt x="2319" y="3770"/>
                    <a:pt x="2319" y="3788"/>
                  </a:cubicBezTo>
                  <a:cubicBezTo>
                    <a:pt x="2319" y="3806"/>
                    <a:pt x="2334" y="3821"/>
                    <a:pt x="2352" y="3821"/>
                  </a:cubicBezTo>
                  <a:cubicBezTo>
                    <a:pt x="2370" y="3821"/>
                    <a:pt x="2385" y="3806"/>
                    <a:pt x="2385" y="3788"/>
                  </a:cubicBezTo>
                  <a:cubicBezTo>
                    <a:pt x="2385" y="3770"/>
                    <a:pt x="2370" y="3755"/>
                    <a:pt x="2352" y="3755"/>
                  </a:cubicBezTo>
                  <a:moveTo>
                    <a:pt x="3136" y="3755"/>
                  </a:moveTo>
                  <a:cubicBezTo>
                    <a:pt x="3117" y="3755"/>
                    <a:pt x="3102" y="3770"/>
                    <a:pt x="3102" y="3788"/>
                  </a:cubicBezTo>
                  <a:cubicBezTo>
                    <a:pt x="3102" y="3806"/>
                    <a:pt x="3117" y="3821"/>
                    <a:pt x="3136" y="3821"/>
                  </a:cubicBezTo>
                  <a:cubicBezTo>
                    <a:pt x="3154" y="3821"/>
                    <a:pt x="3169" y="3806"/>
                    <a:pt x="3169" y="3788"/>
                  </a:cubicBezTo>
                  <a:cubicBezTo>
                    <a:pt x="3169" y="3770"/>
                    <a:pt x="3154" y="3755"/>
                    <a:pt x="3136" y="3755"/>
                  </a:cubicBezTo>
                  <a:moveTo>
                    <a:pt x="2483" y="3754"/>
                  </a:moveTo>
                  <a:cubicBezTo>
                    <a:pt x="2464" y="3754"/>
                    <a:pt x="2449" y="3769"/>
                    <a:pt x="2449" y="3788"/>
                  </a:cubicBezTo>
                  <a:cubicBezTo>
                    <a:pt x="2449" y="3807"/>
                    <a:pt x="2464" y="3822"/>
                    <a:pt x="2483" y="3822"/>
                  </a:cubicBezTo>
                  <a:cubicBezTo>
                    <a:pt x="2501" y="3822"/>
                    <a:pt x="2517" y="3807"/>
                    <a:pt x="2517" y="3788"/>
                  </a:cubicBezTo>
                  <a:cubicBezTo>
                    <a:pt x="2517" y="3769"/>
                    <a:pt x="2501" y="3754"/>
                    <a:pt x="2483" y="3754"/>
                  </a:cubicBezTo>
                  <a:moveTo>
                    <a:pt x="3005" y="3754"/>
                  </a:moveTo>
                  <a:cubicBezTo>
                    <a:pt x="2986" y="3754"/>
                    <a:pt x="2971" y="3769"/>
                    <a:pt x="2971" y="3788"/>
                  </a:cubicBezTo>
                  <a:cubicBezTo>
                    <a:pt x="2971" y="3807"/>
                    <a:pt x="2986" y="3822"/>
                    <a:pt x="3005" y="3822"/>
                  </a:cubicBezTo>
                  <a:cubicBezTo>
                    <a:pt x="3024" y="3822"/>
                    <a:pt x="3039" y="3807"/>
                    <a:pt x="3039" y="3788"/>
                  </a:cubicBezTo>
                  <a:cubicBezTo>
                    <a:pt x="3039" y="3769"/>
                    <a:pt x="3024" y="3754"/>
                    <a:pt x="3005" y="3754"/>
                  </a:cubicBezTo>
                  <a:moveTo>
                    <a:pt x="2613" y="3754"/>
                  </a:moveTo>
                  <a:cubicBezTo>
                    <a:pt x="2594" y="3754"/>
                    <a:pt x="2579" y="3769"/>
                    <a:pt x="2579" y="3788"/>
                  </a:cubicBezTo>
                  <a:cubicBezTo>
                    <a:pt x="2579" y="3807"/>
                    <a:pt x="2594" y="3822"/>
                    <a:pt x="2613" y="3822"/>
                  </a:cubicBezTo>
                  <a:cubicBezTo>
                    <a:pt x="2632" y="3822"/>
                    <a:pt x="2648" y="3807"/>
                    <a:pt x="2648" y="3788"/>
                  </a:cubicBezTo>
                  <a:cubicBezTo>
                    <a:pt x="2648" y="3769"/>
                    <a:pt x="2632" y="3754"/>
                    <a:pt x="2613" y="3754"/>
                  </a:cubicBezTo>
                  <a:moveTo>
                    <a:pt x="2874" y="3754"/>
                  </a:moveTo>
                  <a:cubicBezTo>
                    <a:pt x="2855" y="3754"/>
                    <a:pt x="2840" y="3769"/>
                    <a:pt x="2840" y="3788"/>
                  </a:cubicBezTo>
                  <a:cubicBezTo>
                    <a:pt x="2840" y="3807"/>
                    <a:pt x="2855" y="3822"/>
                    <a:pt x="2874" y="3822"/>
                  </a:cubicBezTo>
                  <a:cubicBezTo>
                    <a:pt x="2893" y="3822"/>
                    <a:pt x="2909" y="3807"/>
                    <a:pt x="2909" y="3788"/>
                  </a:cubicBezTo>
                  <a:cubicBezTo>
                    <a:pt x="2909" y="3769"/>
                    <a:pt x="2893" y="3754"/>
                    <a:pt x="2874" y="3754"/>
                  </a:cubicBezTo>
                  <a:moveTo>
                    <a:pt x="2744" y="3753"/>
                  </a:moveTo>
                  <a:cubicBezTo>
                    <a:pt x="2725" y="3753"/>
                    <a:pt x="2709" y="3769"/>
                    <a:pt x="2709" y="3788"/>
                  </a:cubicBezTo>
                  <a:cubicBezTo>
                    <a:pt x="2709" y="3807"/>
                    <a:pt x="2725" y="3823"/>
                    <a:pt x="2744" y="3823"/>
                  </a:cubicBezTo>
                  <a:cubicBezTo>
                    <a:pt x="2763" y="3823"/>
                    <a:pt x="2779" y="3807"/>
                    <a:pt x="2779" y="3788"/>
                  </a:cubicBezTo>
                  <a:cubicBezTo>
                    <a:pt x="2779" y="3769"/>
                    <a:pt x="2763" y="3753"/>
                    <a:pt x="2744" y="3753"/>
                  </a:cubicBezTo>
                  <a:moveTo>
                    <a:pt x="1830" y="3628"/>
                  </a:moveTo>
                  <a:cubicBezTo>
                    <a:pt x="1813" y="3628"/>
                    <a:pt x="1800" y="3641"/>
                    <a:pt x="1800" y="3657"/>
                  </a:cubicBezTo>
                  <a:cubicBezTo>
                    <a:pt x="1800" y="3674"/>
                    <a:pt x="1813" y="3687"/>
                    <a:pt x="1830" y="3687"/>
                  </a:cubicBezTo>
                  <a:cubicBezTo>
                    <a:pt x="1846" y="3687"/>
                    <a:pt x="1859" y="3674"/>
                    <a:pt x="1859" y="3657"/>
                  </a:cubicBezTo>
                  <a:cubicBezTo>
                    <a:pt x="1859" y="3641"/>
                    <a:pt x="1846" y="3628"/>
                    <a:pt x="1830" y="3628"/>
                  </a:cubicBezTo>
                  <a:moveTo>
                    <a:pt x="3658" y="3628"/>
                  </a:moveTo>
                  <a:cubicBezTo>
                    <a:pt x="3642" y="3628"/>
                    <a:pt x="3629" y="3641"/>
                    <a:pt x="3629" y="3657"/>
                  </a:cubicBezTo>
                  <a:cubicBezTo>
                    <a:pt x="3629" y="3674"/>
                    <a:pt x="3642" y="3687"/>
                    <a:pt x="3658" y="3687"/>
                  </a:cubicBezTo>
                  <a:cubicBezTo>
                    <a:pt x="3674" y="3687"/>
                    <a:pt x="3687" y="3674"/>
                    <a:pt x="3687" y="3657"/>
                  </a:cubicBezTo>
                  <a:cubicBezTo>
                    <a:pt x="3687" y="3641"/>
                    <a:pt x="3674" y="3628"/>
                    <a:pt x="3658" y="3628"/>
                  </a:cubicBezTo>
                  <a:moveTo>
                    <a:pt x="1960" y="3627"/>
                  </a:moveTo>
                  <a:cubicBezTo>
                    <a:pt x="1943" y="3627"/>
                    <a:pt x="1929" y="3640"/>
                    <a:pt x="1929" y="3657"/>
                  </a:cubicBezTo>
                  <a:cubicBezTo>
                    <a:pt x="1929" y="3674"/>
                    <a:pt x="1943" y="3688"/>
                    <a:pt x="1960" y="3688"/>
                  </a:cubicBezTo>
                  <a:cubicBezTo>
                    <a:pt x="1977" y="3688"/>
                    <a:pt x="1991" y="3674"/>
                    <a:pt x="1991" y="3657"/>
                  </a:cubicBezTo>
                  <a:cubicBezTo>
                    <a:pt x="1991" y="3640"/>
                    <a:pt x="1977" y="3627"/>
                    <a:pt x="1960" y="3627"/>
                  </a:cubicBezTo>
                  <a:moveTo>
                    <a:pt x="3527" y="3626"/>
                  </a:moveTo>
                  <a:cubicBezTo>
                    <a:pt x="3510" y="3626"/>
                    <a:pt x="3496" y="3640"/>
                    <a:pt x="3496" y="3657"/>
                  </a:cubicBezTo>
                  <a:cubicBezTo>
                    <a:pt x="3496" y="3675"/>
                    <a:pt x="3510" y="3689"/>
                    <a:pt x="3527" y="3689"/>
                  </a:cubicBezTo>
                  <a:cubicBezTo>
                    <a:pt x="3545" y="3689"/>
                    <a:pt x="3559" y="3675"/>
                    <a:pt x="3559" y="3657"/>
                  </a:cubicBezTo>
                  <a:cubicBezTo>
                    <a:pt x="3559" y="3640"/>
                    <a:pt x="3545" y="3626"/>
                    <a:pt x="3527" y="3626"/>
                  </a:cubicBezTo>
                  <a:moveTo>
                    <a:pt x="2091" y="3625"/>
                  </a:moveTo>
                  <a:cubicBezTo>
                    <a:pt x="2073" y="3625"/>
                    <a:pt x="2058" y="3639"/>
                    <a:pt x="2058" y="3657"/>
                  </a:cubicBezTo>
                  <a:cubicBezTo>
                    <a:pt x="2058" y="3675"/>
                    <a:pt x="2073" y="3690"/>
                    <a:pt x="2091" y="3690"/>
                  </a:cubicBezTo>
                  <a:cubicBezTo>
                    <a:pt x="2109" y="3690"/>
                    <a:pt x="2123" y="3675"/>
                    <a:pt x="2123" y="3657"/>
                  </a:cubicBezTo>
                  <a:cubicBezTo>
                    <a:pt x="2123" y="3639"/>
                    <a:pt x="2109" y="3625"/>
                    <a:pt x="2091" y="3625"/>
                  </a:cubicBezTo>
                  <a:moveTo>
                    <a:pt x="3397" y="3625"/>
                  </a:moveTo>
                  <a:cubicBezTo>
                    <a:pt x="3379" y="3625"/>
                    <a:pt x="3364" y="3639"/>
                    <a:pt x="3364" y="3657"/>
                  </a:cubicBezTo>
                  <a:cubicBezTo>
                    <a:pt x="3364" y="3675"/>
                    <a:pt x="3379" y="3690"/>
                    <a:pt x="3397" y="3690"/>
                  </a:cubicBezTo>
                  <a:cubicBezTo>
                    <a:pt x="3415" y="3690"/>
                    <a:pt x="3429" y="3675"/>
                    <a:pt x="3429" y="3657"/>
                  </a:cubicBezTo>
                  <a:cubicBezTo>
                    <a:pt x="3429" y="3639"/>
                    <a:pt x="3415" y="3625"/>
                    <a:pt x="3397" y="3625"/>
                  </a:cubicBezTo>
                  <a:moveTo>
                    <a:pt x="2221" y="3624"/>
                  </a:moveTo>
                  <a:cubicBezTo>
                    <a:pt x="2203" y="3624"/>
                    <a:pt x="2188" y="3639"/>
                    <a:pt x="2188" y="3657"/>
                  </a:cubicBezTo>
                  <a:cubicBezTo>
                    <a:pt x="2188" y="3676"/>
                    <a:pt x="2203" y="3691"/>
                    <a:pt x="2221" y="3691"/>
                  </a:cubicBezTo>
                  <a:cubicBezTo>
                    <a:pt x="2240" y="3691"/>
                    <a:pt x="2255" y="3676"/>
                    <a:pt x="2255" y="3657"/>
                  </a:cubicBezTo>
                  <a:cubicBezTo>
                    <a:pt x="2255" y="3639"/>
                    <a:pt x="2240" y="3624"/>
                    <a:pt x="2221" y="3624"/>
                  </a:cubicBezTo>
                  <a:moveTo>
                    <a:pt x="3266" y="3623"/>
                  </a:moveTo>
                  <a:cubicBezTo>
                    <a:pt x="3247" y="3623"/>
                    <a:pt x="3232" y="3639"/>
                    <a:pt x="3232" y="3657"/>
                  </a:cubicBezTo>
                  <a:cubicBezTo>
                    <a:pt x="3232" y="3676"/>
                    <a:pt x="3247" y="3692"/>
                    <a:pt x="3266" y="3692"/>
                  </a:cubicBezTo>
                  <a:cubicBezTo>
                    <a:pt x="3285" y="3692"/>
                    <a:pt x="3300" y="3676"/>
                    <a:pt x="3300" y="3657"/>
                  </a:cubicBezTo>
                  <a:cubicBezTo>
                    <a:pt x="3300" y="3639"/>
                    <a:pt x="3285" y="3623"/>
                    <a:pt x="3266" y="3623"/>
                  </a:cubicBezTo>
                  <a:moveTo>
                    <a:pt x="2352" y="3622"/>
                  </a:moveTo>
                  <a:cubicBezTo>
                    <a:pt x="2333" y="3622"/>
                    <a:pt x="2317" y="3638"/>
                    <a:pt x="2317" y="3657"/>
                  </a:cubicBezTo>
                  <a:cubicBezTo>
                    <a:pt x="2317" y="3677"/>
                    <a:pt x="2333" y="3693"/>
                    <a:pt x="2352" y="3693"/>
                  </a:cubicBezTo>
                  <a:cubicBezTo>
                    <a:pt x="2371" y="3693"/>
                    <a:pt x="2387" y="3677"/>
                    <a:pt x="2387" y="3657"/>
                  </a:cubicBezTo>
                  <a:cubicBezTo>
                    <a:pt x="2387" y="3638"/>
                    <a:pt x="2371" y="3622"/>
                    <a:pt x="2352" y="3622"/>
                  </a:cubicBezTo>
                  <a:moveTo>
                    <a:pt x="3136" y="3622"/>
                  </a:moveTo>
                  <a:cubicBezTo>
                    <a:pt x="3116" y="3622"/>
                    <a:pt x="3101" y="3638"/>
                    <a:pt x="3101" y="3657"/>
                  </a:cubicBezTo>
                  <a:cubicBezTo>
                    <a:pt x="3101" y="3677"/>
                    <a:pt x="3116" y="3693"/>
                    <a:pt x="3136" y="3693"/>
                  </a:cubicBezTo>
                  <a:cubicBezTo>
                    <a:pt x="3155" y="3693"/>
                    <a:pt x="3171" y="3677"/>
                    <a:pt x="3171" y="3657"/>
                  </a:cubicBezTo>
                  <a:cubicBezTo>
                    <a:pt x="3171" y="3638"/>
                    <a:pt x="3155" y="3622"/>
                    <a:pt x="3136" y="3622"/>
                  </a:cubicBezTo>
                  <a:moveTo>
                    <a:pt x="2483" y="3622"/>
                  </a:moveTo>
                  <a:cubicBezTo>
                    <a:pt x="2463" y="3622"/>
                    <a:pt x="2447" y="3638"/>
                    <a:pt x="2447" y="3657"/>
                  </a:cubicBezTo>
                  <a:cubicBezTo>
                    <a:pt x="2447" y="3677"/>
                    <a:pt x="2463" y="3693"/>
                    <a:pt x="2483" y="3693"/>
                  </a:cubicBezTo>
                  <a:cubicBezTo>
                    <a:pt x="2502" y="3693"/>
                    <a:pt x="2518" y="3677"/>
                    <a:pt x="2518" y="3657"/>
                  </a:cubicBezTo>
                  <a:cubicBezTo>
                    <a:pt x="2518" y="3638"/>
                    <a:pt x="2502" y="3622"/>
                    <a:pt x="2483" y="3622"/>
                  </a:cubicBezTo>
                  <a:moveTo>
                    <a:pt x="3005" y="3622"/>
                  </a:moveTo>
                  <a:cubicBezTo>
                    <a:pt x="2985" y="3622"/>
                    <a:pt x="2969" y="3638"/>
                    <a:pt x="2969" y="3657"/>
                  </a:cubicBezTo>
                  <a:cubicBezTo>
                    <a:pt x="2969" y="3677"/>
                    <a:pt x="2985" y="3693"/>
                    <a:pt x="3005" y="3693"/>
                  </a:cubicBezTo>
                  <a:cubicBezTo>
                    <a:pt x="3025" y="3693"/>
                    <a:pt x="3041" y="3677"/>
                    <a:pt x="3041" y="3657"/>
                  </a:cubicBezTo>
                  <a:cubicBezTo>
                    <a:pt x="3041" y="3638"/>
                    <a:pt x="3025" y="3622"/>
                    <a:pt x="3005" y="3622"/>
                  </a:cubicBezTo>
                  <a:moveTo>
                    <a:pt x="2613" y="3621"/>
                  </a:moveTo>
                  <a:cubicBezTo>
                    <a:pt x="2593" y="3621"/>
                    <a:pt x="2577" y="3637"/>
                    <a:pt x="2577" y="3657"/>
                  </a:cubicBezTo>
                  <a:cubicBezTo>
                    <a:pt x="2577" y="3678"/>
                    <a:pt x="2593" y="3694"/>
                    <a:pt x="2613" y="3694"/>
                  </a:cubicBezTo>
                  <a:cubicBezTo>
                    <a:pt x="2633" y="3694"/>
                    <a:pt x="2650" y="3678"/>
                    <a:pt x="2650" y="3657"/>
                  </a:cubicBezTo>
                  <a:cubicBezTo>
                    <a:pt x="2650" y="3637"/>
                    <a:pt x="2633" y="3621"/>
                    <a:pt x="2613" y="3621"/>
                  </a:cubicBezTo>
                  <a:moveTo>
                    <a:pt x="2744" y="3621"/>
                  </a:moveTo>
                  <a:cubicBezTo>
                    <a:pt x="2724" y="3621"/>
                    <a:pt x="2707" y="3637"/>
                    <a:pt x="2707" y="3657"/>
                  </a:cubicBezTo>
                  <a:cubicBezTo>
                    <a:pt x="2707" y="3678"/>
                    <a:pt x="2724" y="3694"/>
                    <a:pt x="2744" y="3694"/>
                  </a:cubicBezTo>
                  <a:cubicBezTo>
                    <a:pt x="2764" y="3694"/>
                    <a:pt x="2780" y="3678"/>
                    <a:pt x="2780" y="3657"/>
                  </a:cubicBezTo>
                  <a:cubicBezTo>
                    <a:pt x="2780" y="3637"/>
                    <a:pt x="2764" y="3621"/>
                    <a:pt x="2744" y="3621"/>
                  </a:cubicBezTo>
                  <a:moveTo>
                    <a:pt x="2874" y="3621"/>
                  </a:moveTo>
                  <a:cubicBezTo>
                    <a:pt x="2854" y="3621"/>
                    <a:pt x="2838" y="3637"/>
                    <a:pt x="2838" y="3657"/>
                  </a:cubicBezTo>
                  <a:cubicBezTo>
                    <a:pt x="2838" y="3678"/>
                    <a:pt x="2854" y="3694"/>
                    <a:pt x="2874" y="3694"/>
                  </a:cubicBezTo>
                  <a:cubicBezTo>
                    <a:pt x="2895" y="3694"/>
                    <a:pt x="2911" y="3678"/>
                    <a:pt x="2911" y="3657"/>
                  </a:cubicBezTo>
                  <a:cubicBezTo>
                    <a:pt x="2911" y="3637"/>
                    <a:pt x="2895" y="3621"/>
                    <a:pt x="2874" y="3621"/>
                  </a:cubicBezTo>
                  <a:moveTo>
                    <a:pt x="1830" y="3496"/>
                  </a:moveTo>
                  <a:cubicBezTo>
                    <a:pt x="1813" y="3496"/>
                    <a:pt x="1799" y="3510"/>
                    <a:pt x="1799" y="3527"/>
                  </a:cubicBezTo>
                  <a:cubicBezTo>
                    <a:pt x="1799" y="3544"/>
                    <a:pt x="1813" y="3557"/>
                    <a:pt x="1830" y="3557"/>
                  </a:cubicBezTo>
                  <a:cubicBezTo>
                    <a:pt x="1846" y="3557"/>
                    <a:pt x="1860" y="3544"/>
                    <a:pt x="1860" y="3527"/>
                  </a:cubicBezTo>
                  <a:cubicBezTo>
                    <a:pt x="1860" y="3510"/>
                    <a:pt x="1846" y="3496"/>
                    <a:pt x="1830" y="3496"/>
                  </a:cubicBezTo>
                  <a:moveTo>
                    <a:pt x="3658" y="3496"/>
                  </a:moveTo>
                  <a:cubicBezTo>
                    <a:pt x="3641" y="3496"/>
                    <a:pt x="3628" y="3510"/>
                    <a:pt x="3628" y="3527"/>
                  </a:cubicBezTo>
                  <a:cubicBezTo>
                    <a:pt x="3628" y="3544"/>
                    <a:pt x="3641" y="3557"/>
                    <a:pt x="3658" y="3557"/>
                  </a:cubicBezTo>
                  <a:cubicBezTo>
                    <a:pt x="3675" y="3557"/>
                    <a:pt x="3688" y="3544"/>
                    <a:pt x="3688" y="3527"/>
                  </a:cubicBezTo>
                  <a:cubicBezTo>
                    <a:pt x="3688" y="3510"/>
                    <a:pt x="3675" y="3496"/>
                    <a:pt x="3658" y="3496"/>
                  </a:cubicBezTo>
                  <a:moveTo>
                    <a:pt x="1960" y="3495"/>
                  </a:moveTo>
                  <a:cubicBezTo>
                    <a:pt x="1942" y="3495"/>
                    <a:pt x="1928" y="3509"/>
                    <a:pt x="1928" y="3527"/>
                  </a:cubicBezTo>
                  <a:cubicBezTo>
                    <a:pt x="1928" y="3545"/>
                    <a:pt x="1942" y="3559"/>
                    <a:pt x="1960" y="3559"/>
                  </a:cubicBezTo>
                  <a:cubicBezTo>
                    <a:pt x="1978" y="3559"/>
                    <a:pt x="1992" y="3545"/>
                    <a:pt x="1992" y="3527"/>
                  </a:cubicBezTo>
                  <a:cubicBezTo>
                    <a:pt x="1992" y="3509"/>
                    <a:pt x="1978" y="3495"/>
                    <a:pt x="1960" y="3495"/>
                  </a:cubicBezTo>
                  <a:moveTo>
                    <a:pt x="3527" y="3495"/>
                  </a:moveTo>
                  <a:cubicBezTo>
                    <a:pt x="3510" y="3495"/>
                    <a:pt x="3495" y="3509"/>
                    <a:pt x="3495" y="3527"/>
                  </a:cubicBezTo>
                  <a:cubicBezTo>
                    <a:pt x="3495" y="3545"/>
                    <a:pt x="3510" y="3559"/>
                    <a:pt x="3527" y="3559"/>
                  </a:cubicBezTo>
                  <a:cubicBezTo>
                    <a:pt x="3545" y="3559"/>
                    <a:pt x="3560" y="3545"/>
                    <a:pt x="3560" y="3527"/>
                  </a:cubicBezTo>
                  <a:cubicBezTo>
                    <a:pt x="3560" y="3509"/>
                    <a:pt x="3545" y="3495"/>
                    <a:pt x="3527" y="3495"/>
                  </a:cubicBezTo>
                  <a:moveTo>
                    <a:pt x="2091" y="3493"/>
                  </a:moveTo>
                  <a:cubicBezTo>
                    <a:pt x="2072" y="3493"/>
                    <a:pt x="2057" y="3508"/>
                    <a:pt x="2057" y="3527"/>
                  </a:cubicBezTo>
                  <a:cubicBezTo>
                    <a:pt x="2057" y="3545"/>
                    <a:pt x="2072" y="3561"/>
                    <a:pt x="2091" y="3561"/>
                  </a:cubicBezTo>
                  <a:cubicBezTo>
                    <a:pt x="2109" y="3561"/>
                    <a:pt x="2124" y="3545"/>
                    <a:pt x="2124" y="3527"/>
                  </a:cubicBezTo>
                  <a:cubicBezTo>
                    <a:pt x="2124" y="3508"/>
                    <a:pt x="2109" y="3493"/>
                    <a:pt x="2091" y="3493"/>
                  </a:cubicBezTo>
                  <a:moveTo>
                    <a:pt x="3397" y="3493"/>
                  </a:moveTo>
                  <a:cubicBezTo>
                    <a:pt x="3378" y="3493"/>
                    <a:pt x="3363" y="3508"/>
                    <a:pt x="3363" y="3527"/>
                  </a:cubicBezTo>
                  <a:cubicBezTo>
                    <a:pt x="3363" y="3546"/>
                    <a:pt x="3378" y="3561"/>
                    <a:pt x="3397" y="3561"/>
                  </a:cubicBezTo>
                  <a:cubicBezTo>
                    <a:pt x="3416" y="3561"/>
                    <a:pt x="3431" y="3546"/>
                    <a:pt x="3431" y="3527"/>
                  </a:cubicBezTo>
                  <a:cubicBezTo>
                    <a:pt x="3431" y="3508"/>
                    <a:pt x="3416" y="3493"/>
                    <a:pt x="3397" y="3493"/>
                  </a:cubicBezTo>
                  <a:moveTo>
                    <a:pt x="2221" y="3492"/>
                  </a:moveTo>
                  <a:cubicBezTo>
                    <a:pt x="2202" y="3492"/>
                    <a:pt x="2186" y="3507"/>
                    <a:pt x="2186" y="3527"/>
                  </a:cubicBezTo>
                  <a:cubicBezTo>
                    <a:pt x="2186" y="3546"/>
                    <a:pt x="2202" y="3562"/>
                    <a:pt x="2221" y="3562"/>
                  </a:cubicBezTo>
                  <a:cubicBezTo>
                    <a:pt x="2241" y="3562"/>
                    <a:pt x="2257" y="3546"/>
                    <a:pt x="2257" y="3527"/>
                  </a:cubicBezTo>
                  <a:cubicBezTo>
                    <a:pt x="2257" y="3507"/>
                    <a:pt x="2241" y="3492"/>
                    <a:pt x="2221" y="3492"/>
                  </a:cubicBezTo>
                  <a:moveTo>
                    <a:pt x="3266" y="3491"/>
                  </a:moveTo>
                  <a:cubicBezTo>
                    <a:pt x="3247" y="3491"/>
                    <a:pt x="3231" y="3507"/>
                    <a:pt x="3231" y="3527"/>
                  </a:cubicBezTo>
                  <a:cubicBezTo>
                    <a:pt x="3231" y="3546"/>
                    <a:pt x="3247" y="3562"/>
                    <a:pt x="3266" y="3562"/>
                  </a:cubicBezTo>
                  <a:cubicBezTo>
                    <a:pt x="3286" y="3562"/>
                    <a:pt x="3302" y="3546"/>
                    <a:pt x="3302" y="3527"/>
                  </a:cubicBezTo>
                  <a:cubicBezTo>
                    <a:pt x="3302" y="3507"/>
                    <a:pt x="3286" y="3491"/>
                    <a:pt x="3266" y="3491"/>
                  </a:cubicBezTo>
                  <a:moveTo>
                    <a:pt x="2352" y="3490"/>
                  </a:moveTo>
                  <a:cubicBezTo>
                    <a:pt x="2332" y="3490"/>
                    <a:pt x="2315" y="3507"/>
                    <a:pt x="2315" y="3527"/>
                  </a:cubicBezTo>
                  <a:cubicBezTo>
                    <a:pt x="2315" y="3547"/>
                    <a:pt x="2332" y="3563"/>
                    <a:pt x="2352" y="3563"/>
                  </a:cubicBezTo>
                  <a:cubicBezTo>
                    <a:pt x="2372" y="3563"/>
                    <a:pt x="2389" y="3547"/>
                    <a:pt x="2389" y="3527"/>
                  </a:cubicBezTo>
                  <a:cubicBezTo>
                    <a:pt x="2389" y="3507"/>
                    <a:pt x="2372" y="3490"/>
                    <a:pt x="2352" y="3490"/>
                  </a:cubicBezTo>
                  <a:moveTo>
                    <a:pt x="3136" y="3490"/>
                  </a:moveTo>
                  <a:cubicBezTo>
                    <a:pt x="3115" y="3490"/>
                    <a:pt x="3099" y="3506"/>
                    <a:pt x="3099" y="3527"/>
                  </a:cubicBezTo>
                  <a:cubicBezTo>
                    <a:pt x="3099" y="3547"/>
                    <a:pt x="3115" y="3564"/>
                    <a:pt x="3136" y="3564"/>
                  </a:cubicBezTo>
                  <a:cubicBezTo>
                    <a:pt x="3156" y="3564"/>
                    <a:pt x="3173" y="3547"/>
                    <a:pt x="3173" y="3527"/>
                  </a:cubicBezTo>
                  <a:cubicBezTo>
                    <a:pt x="3173" y="3506"/>
                    <a:pt x="3156" y="3490"/>
                    <a:pt x="3136" y="3490"/>
                  </a:cubicBezTo>
                  <a:moveTo>
                    <a:pt x="2483" y="3489"/>
                  </a:moveTo>
                  <a:cubicBezTo>
                    <a:pt x="2462" y="3489"/>
                    <a:pt x="2445" y="3506"/>
                    <a:pt x="2445" y="3527"/>
                  </a:cubicBezTo>
                  <a:cubicBezTo>
                    <a:pt x="2445" y="3548"/>
                    <a:pt x="2462" y="3565"/>
                    <a:pt x="2483" y="3565"/>
                  </a:cubicBezTo>
                  <a:cubicBezTo>
                    <a:pt x="2503" y="3565"/>
                    <a:pt x="2520" y="3548"/>
                    <a:pt x="2520" y="3527"/>
                  </a:cubicBezTo>
                  <a:cubicBezTo>
                    <a:pt x="2520" y="3506"/>
                    <a:pt x="2503" y="3489"/>
                    <a:pt x="2483" y="3489"/>
                  </a:cubicBezTo>
                  <a:moveTo>
                    <a:pt x="3005" y="3489"/>
                  </a:moveTo>
                  <a:cubicBezTo>
                    <a:pt x="2984" y="3489"/>
                    <a:pt x="2967" y="3506"/>
                    <a:pt x="2967" y="3527"/>
                  </a:cubicBezTo>
                  <a:cubicBezTo>
                    <a:pt x="2967" y="3548"/>
                    <a:pt x="2984" y="3565"/>
                    <a:pt x="3005" y="3565"/>
                  </a:cubicBezTo>
                  <a:cubicBezTo>
                    <a:pt x="3026" y="3565"/>
                    <a:pt x="3043" y="3548"/>
                    <a:pt x="3043" y="3527"/>
                  </a:cubicBezTo>
                  <a:cubicBezTo>
                    <a:pt x="3043" y="3506"/>
                    <a:pt x="3026" y="3489"/>
                    <a:pt x="3005" y="3489"/>
                  </a:cubicBezTo>
                  <a:moveTo>
                    <a:pt x="2613" y="3488"/>
                  </a:moveTo>
                  <a:cubicBezTo>
                    <a:pt x="2592" y="3488"/>
                    <a:pt x="2575" y="3506"/>
                    <a:pt x="2575" y="3527"/>
                  </a:cubicBezTo>
                  <a:cubicBezTo>
                    <a:pt x="2575" y="3548"/>
                    <a:pt x="2592" y="3565"/>
                    <a:pt x="2613" y="3565"/>
                  </a:cubicBezTo>
                  <a:cubicBezTo>
                    <a:pt x="2634" y="3565"/>
                    <a:pt x="2652" y="3548"/>
                    <a:pt x="2652" y="3527"/>
                  </a:cubicBezTo>
                  <a:cubicBezTo>
                    <a:pt x="2652" y="3506"/>
                    <a:pt x="2634" y="3488"/>
                    <a:pt x="2613" y="3488"/>
                  </a:cubicBezTo>
                  <a:moveTo>
                    <a:pt x="2874" y="3488"/>
                  </a:moveTo>
                  <a:cubicBezTo>
                    <a:pt x="2853" y="3488"/>
                    <a:pt x="2836" y="3506"/>
                    <a:pt x="2836" y="3527"/>
                  </a:cubicBezTo>
                  <a:cubicBezTo>
                    <a:pt x="2836" y="3548"/>
                    <a:pt x="2853" y="3565"/>
                    <a:pt x="2874" y="3565"/>
                  </a:cubicBezTo>
                  <a:cubicBezTo>
                    <a:pt x="2896" y="3565"/>
                    <a:pt x="2913" y="3548"/>
                    <a:pt x="2913" y="3527"/>
                  </a:cubicBezTo>
                  <a:cubicBezTo>
                    <a:pt x="2913" y="3506"/>
                    <a:pt x="2896" y="3488"/>
                    <a:pt x="2874" y="3488"/>
                  </a:cubicBezTo>
                  <a:moveTo>
                    <a:pt x="2744" y="3488"/>
                  </a:moveTo>
                  <a:cubicBezTo>
                    <a:pt x="2722" y="3488"/>
                    <a:pt x="2705" y="3505"/>
                    <a:pt x="2705" y="3527"/>
                  </a:cubicBezTo>
                  <a:cubicBezTo>
                    <a:pt x="2705" y="3548"/>
                    <a:pt x="2722" y="3566"/>
                    <a:pt x="2744" y="3566"/>
                  </a:cubicBezTo>
                  <a:cubicBezTo>
                    <a:pt x="2765" y="3566"/>
                    <a:pt x="2783" y="3548"/>
                    <a:pt x="2783" y="3527"/>
                  </a:cubicBezTo>
                  <a:cubicBezTo>
                    <a:pt x="2783" y="3505"/>
                    <a:pt x="2765" y="3488"/>
                    <a:pt x="2744" y="3488"/>
                  </a:cubicBezTo>
                  <a:moveTo>
                    <a:pt x="1830" y="3365"/>
                  </a:moveTo>
                  <a:cubicBezTo>
                    <a:pt x="1812" y="3365"/>
                    <a:pt x="1798" y="3379"/>
                    <a:pt x="1798" y="3396"/>
                  </a:cubicBezTo>
                  <a:cubicBezTo>
                    <a:pt x="1798" y="3413"/>
                    <a:pt x="1812" y="3427"/>
                    <a:pt x="1830" y="3427"/>
                  </a:cubicBezTo>
                  <a:cubicBezTo>
                    <a:pt x="1847" y="3427"/>
                    <a:pt x="1861" y="3413"/>
                    <a:pt x="1861" y="3396"/>
                  </a:cubicBezTo>
                  <a:cubicBezTo>
                    <a:pt x="1861" y="3379"/>
                    <a:pt x="1847" y="3365"/>
                    <a:pt x="1830" y="3365"/>
                  </a:cubicBezTo>
                  <a:moveTo>
                    <a:pt x="3658" y="3365"/>
                  </a:moveTo>
                  <a:cubicBezTo>
                    <a:pt x="3641" y="3365"/>
                    <a:pt x="3627" y="3379"/>
                    <a:pt x="3627" y="3396"/>
                  </a:cubicBezTo>
                  <a:cubicBezTo>
                    <a:pt x="3627" y="3414"/>
                    <a:pt x="3641" y="3428"/>
                    <a:pt x="3658" y="3428"/>
                  </a:cubicBezTo>
                  <a:cubicBezTo>
                    <a:pt x="3675" y="3428"/>
                    <a:pt x="3690" y="3414"/>
                    <a:pt x="3690" y="3396"/>
                  </a:cubicBezTo>
                  <a:cubicBezTo>
                    <a:pt x="3690" y="3379"/>
                    <a:pt x="3675" y="3365"/>
                    <a:pt x="3658" y="3365"/>
                  </a:cubicBezTo>
                  <a:moveTo>
                    <a:pt x="1960" y="3363"/>
                  </a:moveTo>
                  <a:cubicBezTo>
                    <a:pt x="1942" y="3363"/>
                    <a:pt x="1927" y="3378"/>
                    <a:pt x="1927" y="3396"/>
                  </a:cubicBezTo>
                  <a:cubicBezTo>
                    <a:pt x="1927" y="3415"/>
                    <a:pt x="1942" y="3430"/>
                    <a:pt x="1960" y="3430"/>
                  </a:cubicBezTo>
                  <a:cubicBezTo>
                    <a:pt x="1979" y="3430"/>
                    <a:pt x="1993" y="3415"/>
                    <a:pt x="1993" y="3396"/>
                  </a:cubicBezTo>
                  <a:cubicBezTo>
                    <a:pt x="1993" y="3378"/>
                    <a:pt x="1979" y="3363"/>
                    <a:pt x="1960" y="3363"/>
                  </a:cubicBezTo>
                  <a:moveTo>
                    <a:pt x="3527" y="3363"/>
                  </a:moveTo>
                  <a:cubicBezTo>
                    <a:pt x="3509" y="3363"/>
                    <a:pt x="3494" y="3378"/>
                    <a:pt x="3494" y="3396"/>
                  </a:cubicBezTo>
                  <a:cubicBezTo>
                    <a:pt x="3494" y="3415"/>
                    <a:pt x="3509" y="3430"/>
                    <a:pt x="3527" y="3430"/>
                  </a:cubicBezTo>
                  <a:cubicBezTo>
                    <a:pt x="3546" y="3430"/>
                    <a:pt x="3561" y="3415"/>
                    <a:pt x="3561" y="3396"/>
                  </a:cubicBezTo>
                  <a:cubicBezTo>
                    <a:pt x="3561" y="3378"/>
                    <a:pt x="3546" y="3363"/>
                    <a:pt x="3527" y="3363"/>
                  </a:cubicBezTo>
                  <a:moveTo>
                    <a:pt x="2091" y="3361"/>
                  </a:moveTo>
                  <a:cubicBezTo>
                    <a:pt x="2072" y="3361"/>
                    <a:pt x="2056" y="3377"/>
                    <a:pt x="2056" y="3396"/>
                  </a:cubicBezTo>
                  <a:cubicBezTo>
                    <a:pt x="2056" y="3415"/>
                    <a:pt x="2072" y="3431"/>
                    <a:pt x="2091" y="3431"/>
                  </a:cubicBezTo>
                  <a:cubicBezTo>
                    <a:pt x="2110" y="3431"/>
                    <a:pt x="2126" y="3415"/>
                    <a:pt x="2126" y="3396"/>
                  </a:cubicBezTo>
                  <a:cubicBezTo>
                    <a:pt x="2126" y="3377"/>
                    <a:pt x="2110" y="3361"/>
                    <a:pt x="2091" y="3361"/>
                  </a:cubicBezTo>
                  <a:moveTo>
                    <a:pt x="3397" y="3361"/>
                  </a:moveTo>
                  <a:cubicBezTo>
                    <a:pt x="3377" y="3361"/>
                    <a:pt x="3362" y="3377"/>
                    <a:pt x="3362" y="3396"/>
                  </a:cubicBezTo>
                  <a:cubicBezTo>
                    <a:pt x="3362" y="3416"/>
                    <a:pt x="3377" y="3431"/>
                    <a:pt x="3397" y="3431"/>
                  </a:cubicBezTo>
                  <a:cubicBezTo>
                    <a:pt x="3416" y="3431"/>
                    <a:pt x="3432" y="3416"/>
                    <a:pt x="3432" y="3396"/>
                  </a:cubicBezTo>
                  <a:cubicBezTo>
                    <a:pt x="3432" y="3377"/>
                    <a:pt x="3416" y="3361"/>
                    <a:pt x="3397" y="3361"/>
                  </a:cubicBezTo>
                  <a:moveTo>
                    <a:pt x="2221" y="3360"/>
                  </a:moveTo>
                  <a:cubicBezTo>
                    <a:pt x="2201" y="3360"/>
                    <a:pt x="2185" y="3376"/>
                    <a:pt x="2185" y="3396"/>
                  </a:cubicBezTo>
                  <a:cubicBezTo>
                    <a:pt x="2185" y="3416"/>
                    <a:pt x="2201" y="3433"/>
                    <a:pt x="2221" y="3433"/>
                  </a:cubicBezTo>
                  <a:cubicBezTo>
                    <a:pt x="2242" y="3433"/>
                    <a:pt x="2258" y="3416"/>
                    <a:pt x="2258" y="3396"/>
                  </a:cubicBezTo>
                  <a:cubicBezTo>
                    <a:pt x="2258" y="3376"/>
                    <a:pt x="2242" y="3360"/>
                    <a:pt x="2221" y="3360"/>
                  </a:cubicBezTo>
                  <a:moveTo>
                    <a:pt x="3266" y="3359"/>
                  </a:moveTo>
                  <a:cubicBezTo>
                    <a:pt x="3246" y="3359"/>
                    <a:pt x="3229" y="3376"/>
                    <a:pt x="3229" y="3396"/>
                  </a:cubicBezTo>
                  <a:cubicBezTo>
                    <a:pt x="3229" y="3417"/>
                    <a:pt x="3246" y="3433"/>
                    <a:pt x="3266" y="3433"/>
                  </a:cubicBezTo>
                  <a:cubicBezTo>
                    <a:pt x="3287" y="3433"/>
                    <a:pt x="3303" y="3417"/>
                    <a:pt x="3303" y="3396"/>
                  </a:cubicBezTo>
                  <a:cubicBezTo>
                    <a:pt x="3303" y="3376"/>
                    <a:pt x="3287" y="3359"/>
                    <a:pt x="3266" y="3359"/>
                  </a:cubicBezTo>
                  <a:moveTo>
                    <a:pt x="2352" y="3358"/>
                  </a:moveTo>
                  <a:cubicBezTo>
                    <a:pt x="2331" y="3358"/>
                    <a:pt x="2314" y="3375"/>
                    <a:pt x="2314" y="3396"/>
                  </a:cubicBezTo>
                  <a:cubicBezTo>
                    <a:pt x="2314" y="3417"/>
                    <a:pt x="2331" y="3434"/>
                    <a:pt x="2352" y="3434"/>
                  </a:cubicBezTo>
                  <a:cubicBezTo>
                    <a:pt x="2373" y="3434"/>
                    <a:pt x="2390" y="3417"/>
                    <a:pt x="2390" y="3396"/>
                  </a:cubicBezTo>
                  <a:cubicBezTo>
                    <a:pt x="2390" y="3375"/>
                    <a:pt x="2373" y="3358"/>
                    <a:pt x="2352" y="3358"/>
                  </a:cubicBezTo>
                  <a:moveTo>
                    <a:pt x="3136" y="3358"/>
                  </a:moveTo>
                  <a:cubicBezTo>
                    <a:pt x="3114" y="3358"/>
                    <a:pt x="3097" y="3375"/>
                    <a:pt x="3097" y="3396"/>
                  </a:cubicBezTo>
                  <a:cubicBezTo>
                    <a:pt x="3097" y="3417"/>
                    <a:pt x="3114" y="3435"/>
                    <a:pt x="3136" y="3435"/>
                  </a:cubicBezTo>
                  <a:cubicBezTo>
                    <a:pt x="3157" y="3435"/>
                    <a:pt x="3174" y="3417"/>
                    <a:pt x="3174" y="3396"/>
                  </a:cubicBezTo>
                  <a:cubicBezTo>
                    <a:pt x="3174" y="3375"/>
                    <a:pt x="3157" y="3358"/>
                    <a:pt x="3136" y="3358"/>
                  </a:cubicBezTo>
                  <a:moveTo>
                    <a:pt x="2483" y="3357"/>
                  </a:moveTo>
                  <a:cubicBezTo>
                    <a:pt x="2461" y="3357"/>
                    <a:pt x="2443" y="3374"/>
                    <a:pt x="2443" y="3396"/>
                  </a:cubicBezTo>
                  <a:cubicBezTo>
                    <a:pt x="2443" y="3418"/>
                    <a:pt x="2461" y="3436"/>
                    <a:pt x="2483" y="3436"/>
                  </a:cubicBezTo>
                  <a:cubicBezTo>
                    <a:pt x="2504" y="3436"/>
                    <a:pt x="2522" y="3418"/>
                    <a:pt x="2522" y="3396"/>
                  </a:cubicBezTo>
                  <a:cubicBezTo>
                    <a:pt x="2522" y="3374"/>
                    <a:pt x="2504" y="3357"/>
                    <a:pt x="2483" y="3357"/>
                  </a:cubicBezTo>
                  <a:moveTo>
                    <a:pt x="3005" y="3357"/>
                  </a:moveTo>
                  <a:cubicBezTo>
                    <a:pt x="2983" y="3357"/>
                    <a:pt x="2966" y="3374"/>
                    <a:pt x="2966" y="3396"/>
                  </a:cubicBezTo>
                  <a:cubicBezTo>
                    <a:pt x="2966" y="3418"/>
                    <a:pt x="2983" y="3436"/>
                    <a:pt x="3005" y="3436"/>
                  </a:cubicBezTo>
                  <a:cubicBezTo>
                    <a:pt x="3027" y="3436"/>
                    <a:pt x="3044" y="3418"/>
                    <a:pt x="3044" y="3396"/>
                  </a:cubicBezTo>
                  <a:cubicBezTo>
                    <a:pt x="3044" y="3374"/>
                    <a:pt x="3027" y="3357"/>
                    <a:pt x="3005" y="3357"/>
                  </a:cubicBezTo>
                  <a:moveTo>
                    <a:pt x="2613" y="3356"/>
                  </a:moveTo>
                  <a:cubicBezTo>
                    <a:pt x="2591" y="3356"/>
                    <a:pt x="2573" y="3374"/>
                    <a:pt x="2573" y="3396"/>
                  </a:cubicBezTo>
                  <a:cubicBezTo>
                    <a:pt x="2573" y="3418"/>
                    <a:pt x="2591" y="3436"/>
                    <a:pt x="2613" y="3436"/>
                  </a:cubicBezTo>
                  <a:cubicBezTo>
                    <a:pt x="2635" y="3436"/>
                    <a:pt x="2653" y="3418"/>
                    <a:pt x="2653" y="3396"/>
                  </a:cubicBezTo>
                  <a:cubicBezTo>
                    <a:pt x="2653" y="3374"/>
                    <a:pt x="2635" y="3356"/>
                    <a:pt x="2613" y="3356"/>
                  </a:cubicBezTo>
                  <a:moveTo>
                    <a:pt x="2744" y="3356"/>
                  </a:moveTo>
                  <a:cubicBezTo>
                    <a:pt x="2721" y="3356"/>
                    <a:pt x="2703" y="3374"/>
                    <a:pt x="2703" y="3396"/>
                  </a:cubicBezTo>
                  <a:cubicBezTo>
                    <a:pt x="2703" y="3419"/>
                    <a:pt x="2721" y="3437"/>
                    <a:pt x="2744" y="3437"/>
                  </a:cubicBezTo>
                  <a:cubicBezTo>
                    <a:pt x="2766" y="3437"/>
                    <a:pt x="2784" y="3419"/>
                    <a:pt x="2784" y="3396"/>
                  </a:cubicBezTo>
                  <a:cubicBezTo>
                    <a:pt x="2784" y="3374"/>
                    <a:pt x="2766" y="3356"/>
                    <a:pt x="2744" y="3356"/>
                  </a:cubicBezTo>
                  <a:moveTo>
                    <a:pt x="2874" y="3356"/>
                  </a:moveTo>
                  <a:cubicBezTo>
                    <a:pt x="2852" y="3356"/>
                    <a:pt x="2834" y="3374"/>
                    <a:pt x="2834" y="3396"/>
                  </a:cubicBezTo>
                  <a:cubicBezTo>
                    <a:pt x="2834" y="3419"/>
                    <a:pt x="2852" y="3437"/>
                    <a:pt x="2874" y="3437"/>
                  </a:cubicBezTo>
                  <a:cubicBezTo>
                    <a:pt x="2897" y="3437"/>
                    <a:pt x="2915" y="3419"/>
                    <a:pt x="2915" y="3396"/>
                  </a:cubicBezTo>
                  <a:cubicBezTo>
                    <a:pt x="2915" y="3374"/>
                    <a:pt x="2897" y="3356"/>
                    <a:pt x="2874" y="3356"/>
                  </a:cubicBezTo>
                  <a:moveTo>
                    <a:pt x="1830" y="3234"/>
                  </a:moveTo>
                  <a:cubicBezTo>
                    <a:pt x="1812" y="3234"/>
                    <a:pt x="1798" y="3248"/>
                    <a:pt x="1798" y="3266"/>
                  </a:cubicBezTo>
                  <a:cubicBezTo>
                    <a:pt x="1798" y="3283"/>
                    <a:pt x="1812" y="3298"/>
                    <a:pt x="1830" y="3298"/>
                  </a:cubicBezTo>
                  <a:cubicBezTo>
                    <a:pt x="1847" y="3298"/>
                    <a:pt x="1861" y="3283"/>
                    <a:pt x="1861" y="3266"/>
                  </a:cubicBezTo>
                  <a:cubicBezTo>
                    <a:pt x="1861" y="3248"/>
                    <a:pt x="1847" y="3234"/>
                    <a:pt x="1830" y="32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-1066" y="-1692"/>
              <a:ext cx="9816" cy="4116"/>
            </a:xfrm>
            <a:custGeom>
              <a:avLst/>
              <a:gdLst>
                <a:gd name="T0" fmla="*/ 1046 w 6009"/>
                <a:gd name="T1" fmla="*/ 2506 h 2520"/>
                <a:gd name="T2" fmla="*/ 4572 w 6009"/>
                <a:gd name="T3" fmla="*/ 2468 h 2520"/>
                <a:gd name="T4" fmla="*/ 4209 w 6009"/>
                <a:gd name="T5" fmla="*/ 2490 h 2520"/>
                <a:gd name="T6" fmla="*/ 258 w 6009"/>
                <a:gd name="T7" fmla="*/ 2359 h 2520"/>
                <a:gd name="T8" fmla="*/ 654 w 6009"/>
                <a:gd name="T9" fmla="*/ 2349 h 2520"/>
                <a:gd name="T10" fmla="*/ 4964 w 6009"/>
                <a:gd name="T11" fmla="*/ 2376 h 2520"/>
                <a:gd name="T12" fmla="*/ 1568 w 6009"/>
                <a:gd name="T13" fmla="*/ 2335 h 2520"/>
                <a:gd name="T14" fmla="*/ 1990 w 6009"/>
                <a:gd name="T15" fmla="*/ 2359 h 2520"/>
                <a:gd name="T16" fmla="*/ 5743 w 6009"/>
                <a:gd name="T17" fmla="*/ 2229 h 2520"/>
                <a:gd name="T18" fmla="*/ 5356 w 6009"/>
                <a:gd name="T19" fmla="*/ 2218 h 2520"/>
                <a:gd name="T20" fmla="*/ 1176 w 6009"/>
                <a:gd name="T21" fmla="*/ 2247 h 2520"/>
                <a:gd name="T22" fmla="*/ 4441 w 6009"/>
                <a:gd name="T23" fmla="*/ 2204 h 2520"/>
                <a:gd name="T24" fmla="*/ 4080 w 6009"/>
                <a:gd name="T25" fmla="*/ 2229 h 2520"/>
                <a:gd name="T26" fmla="*/ 387 w 6009"/>
                <a:gd name="T27" fmla="*/ 2098 h 2520"/>
                <a:gd name="T28" fmla="*/ 784 w 6009"/>
                <a:gd name="T29" fmla="*/ 2086 h 2520"/>
                <a:gd name="T30" fmla="*/ 4833 w 6009"/>
                <a:gd name="T31" fmla="*/ 2117 h 2520"/>
                <a:gd name="T32" fmla="*/ 1699 w 6009"/>
                <a:gd name="T33" fmla="*/ 2072 h 2520"/>
                <a:gd name="T34" fmla="*/ 6009 w 6009"/>
                <a:gd name="T35" fmla="*/ 1968 h 2520"/>
                <a:gd name="T36" fmla="*/ 516 w 6009"/>
                <a:gd name="T37" fmla="*/ 1968 h 2520"/>
                <a:gd name="T38" fmla="*/ 915 w 6009"/>
                <a:gd name="T39" fmla="*/ 1954 h 2520"/>
                <a:gd name="T40" fmla="*/ 4703 w 6009"/>
                <a:gd name="T41" fmla="*/ 1988 h 2520"/>
                <a:gd name="T42" fmla="*/ 1829 w 6009"/>
                <a:gd name="T43" fmla="*/ 1940 h 2520"/>
                <a:gd name="T44" fmla="*/ 265 w 6009"/>
                <a:gd name="T45" fmla="*/ 1837 h 2520"/>
                <a:gd name="T46" fmla="*/ 5346 w 6009"/>
                <a:gd name="T47" fmla="*/ 1837 h 2520"/>
                <a:gd name="T48" fmla="*/ 4964 w 6009"/>
                <a:gd name="T49" fmla="*/ 1821 h 2520"/>
                <a:gd name="T50" fmla="*/ 1568 w 6009"/>
                <a:gd name="T51" fmla="*/ 1860 h 2520"/>
                <a:gd name="T52" fmla="*/ 4050 w 6009"/>
                <a:gd name="T53" fmla="*/ 1808 h 2520"/>
                <a:gd name="T54" fmla="*/ 5622 w 6009"/>
                <a:gd name="T55" fmla="*/ 1706 h 2520"/>
                <a:gd name="T56" fmla="*/ 902 w 6009"/>
                <a:gd name="T57" fmla="*/ 1706 h 2520"/>
                <a:gd name="T58" fmla="*/ 1307 w 6009"/>
                <a:gd name="T59" fmla="*/ 1688 h 2520"/>
                <a:gd name="T60" fmla="*/ 4311 w 6009"/>
                <a:gd name="T61" fmla="*/ 1731 h 2520"/>
                <a:gd name="T62" fmla="*/ 262 w 6009"/>
                <a:gd name="T63" fmla="*/ 1573 h 2520"/>
                <a:gd name="T64" fmla="*/ 662 w 6009"/>
                <a:gd name="T65" fmla="*/ 1576 h 2520"/>
                <a:gd name="T66" fmla="*/ 4950 w 6009"/>
                <a:gd name="T67" fmla="*/ 1576 h 2520"/>
                <a:gd name="T68" fmla="*/ 4572 w 6009"/>
                <a:gd name="T69" fmla="*/ 1556 h 2520"/>
                <a:gd name="T70" fmla="*/ 1960 w 6009"/>
                <a:gd name="T71" fmla="*/ 1602 h 2520"/>
                <a:gd name="T72" fmla="*/ 5617 w 6009"/>
                <a:gd name="T73" fmla="*/ 1441 h 2520"/>
                <a:gd name="T74" fmla="*/ 5235 w 6009"/>
                <a:gd name="T75" fmla="*/ 1445 h 2520"/>
                <a:gd name="T76" fmla="*/ 1290 w 6009"/>
                <a:gd name="T77" fmla="*/ 1445 h 2520"/>
                <a:gd name="T78" fmla="*/ 1699 w 6009"/>
                <a:gd name="T79" fmla="*/ 1423 h 2520"/>
                <a:gd name="T80" fmla="*/ 3919 w 6009"/>
                <a:gd name="T81" fmla="*/ 1340 h 2520"/>
                <a:gd name="T82" fmla="*/ 2613 w 6009"/>
                <a:gd name="T83" fmla="*/ 1285 h 2520"/>
                <a:gd name="T84" fmla="*/ 3166 w 6009"/>
                <a:gd name="T85" fmla="*/ 1315 h 2520"/>
                <a:gd name="T86" fmla="*/ 2456 w 6009"/>
                <a:gd name="T87" fmla="*/ 1184 h 2520"/>
                <a:gd name="T88" fmla="*/ 2874 w 6009"/>
                <a:gd name="T89" fmla="*/ 1156 h 2520"/>
                <a:gd name="T90" fmla="*/ 2352 w 6009"/>
                <a:gd name="T91" fmla="*/ 1077 h 2520"/>
                <a:gd name="T92" fmla="*/ 2874 w 6009"/>
                <a:gd name="T93" fmla="*/ 1027 h 2520"/>
                <a:gd name="T94" fmla="*/ 2243 w 6009"/>
                <a:gd name="T95" fmla="*/ 923 h 2520"/>
                <a:gd name="T96" fmla="*/ 3373 w 6009"/>
                <a:gd name="T97" fmla="*/ 923 h 2520"/>
                <a:gd name="T98" fmla="*/ 2091 w 6009"/>
                <a:gd name="T99" fmla="*/ 774 h 2520"/>
                <a:gd name="T100" fmla="*/ 3527 w 6009"/>
                <a:gd name="T101" fmla="*/ 813 h 2520"/>
                <a:gd name="T102" fmla="*/ 3135 w 6009"/>
                <a:gd name="T103" fmla="*/ 770 h 2520"/>
                <a:gd name="T104" fmla="*/ 3676 w 6009"/>
                <a:gd name="T105" fmla="*/ 662 h 2520"/>
                <a:gd name="T106" fmla="*/ 2854 w 6009"/>
                <a:gd name="T107" fmla="*/ 662 h 2520"/>
                <a:gd name="T108" fmla="*/ 3788 w 6009"/>
                <a:gd name="T109" fmla="*/ 515 h 2520"/>
                <a:gd name="T110" fmla="*/ 2744 w 6009"/>
                <a:gd name="T111" fmla="*/ 549 h 2520"/>
                <a:gd name="T112" fmla="*/ 2221 w 6009"/>
                <a:gd name="T113" fmla="*/ 387 h 2520"/>
                <a:gd name="T114" fmla="*/ 2629 w 6009"/>
                <a:gd name="T115" fmla="*/ 400 h 2520"/>
                <a:gd name="T116" fmla="*/ 2079 w 6009"/>
                <a:gd name="T117" fmla="*/ 270 h 2520"/>
                <a:gd name="T118" fmla="*/ 2482 w 6009"/>
                <a:gd name="T119" fmla="*/ 256 h 2520"/>
                <a:gd name="T120" fmla="*/ 3005 w 6009"/>
                <a:gd name="T121" fmla="*/ 284 h 2520"/>
                <a:gd name="T122" fmla="*/ 3658 w 6009"/>
                <a:gd name="T123" fmla="*/ 128 h 2520"/>
                <a:gd name="T124" fmla="*/ 2886 w 6009"/>
                <a:gd name="T125" fmla="*/ 139 h 2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09" h="2520">
                  <a:moveTo>
                    <a:pt x="654" y="2480"/>
                  </a:moveTo>
                  <a:cubicBezTo>
                    <a:pt x="648" y="2480"/>
                    <a:pt x="644" y="2484"/>
                    <a:pt x="644" y="2490"/>
                  </a:cubicBezTo>
                  <a:cubicBezTo>
                    <a:pt x="644" y="2496"/>
                    <a:pt x="648" y="2500"/>
                    <a:pt x="654" y="2500"/>
                  </a:cubicBezTo>
                  <a:cubicBezTo>
                    <a:pt x="659" y="2500"/>
                    <a:pt x="664" y="2496"/>
                    <a:pt x="664" y="2490"/>
                  </a:cubicBezTo>
                  <a:cubicBezTo>
                    <a:pt x="664" y="2484"/>
                    <a:pt x="659" y="2480"/>
                    <a:pt x="654" y="2480"/>
                  </a:cubicBezTo>
                  <a:moveTo>
                    <a:pt x="5356" y="2480"/>
                  </a:moveTo>
                  <a:cubicBezTo>
                    <a:pt x="5350" y="2480"/>
                    <a:pt x="5345" y="2484"/>
                    <a:pt x="5345" y="2490"/>
                  </a:cubicBezTo>
                  <a:cubicBezTo>
                    <a:pt x="5345" y="2496"/>
                    <a:pt x="5350" y="2501"/>
                    <a:pt x="5356" y="2501"/>
                  </a:cubicBezTo>
                  <a:cubicBezTo>
                    <a:pt x="5362" y="2501"/>
                    <a:pt x="5366" y="2496"/>
                    <a:pt x="5366" y="2490"/>
                  </a:cubicBezTo>
                  <a:cubicBezTo>
                    <a:pt x="5366" y="2484"/>
                    <a:pt x="5362" y="2480"/>
                    <a:pt x="5356" y="2480"/>
                  </a:cubicBezTo>
                  <a:moveTo>
                    <a:pt x="784" y="2478"/>
                  </a:moveTo>
                  <a:cubicBezTo>
                    <a:pt x="778" y="2478"/>
                    <a:pt x="773" y="2483"/>
                    <a:pt x="773" y="2490"/>
                  </a:cubicBezTo>
                  <a:cubicBezTo>
                    <a:pt x="773" y="2497"/>
                    <a:pt x="778" y="2502"/>
                    <a:pt x="784" y="2502"/>
                  </a:cubicBezTo>
                  <a:cubicBezTo>
                    <a:pt x="791" y="2502"/>
                    <a:pt x="796" y="2497"/>
                    <a:pt x="796" y="2490"/>
                  </a:cubicBezTo>
                  <a:cubicBezTo>
                    <a:pt x="796" y="2483"/>
                    <a:pt x="791" y="2478"/>
                    <a:pt x="784" y="2478"/>
                  </a:cubicBezTo>
                  <a:moveTo>
                    <a:pt x="5225" y="2478"/>
                  </a:moveTo>
                  <a:cubicBezTo>
                    <a:pt x="5218" y="2478"/>
                    <a:pt x="5213" y="2483"/>
                    <a:pt x="5213" y="2490"/>
                  </a:cubicBezTo>
                  <a:cubicBezTo>
                    <a:pt x="5213" y="2497"/>
                    <a:pt x="5218" y="2502"/>
                    <a:pt x="5225" y="2502"/>
                  </a:cubicBezTo>
                  <a:cubicBezTo>
                    <a:pt x="5232" y="2502"/>
                    <a:pt x="5237" y="2497"/>
                    <a:pt x="5237" y="2490"/>
                  </a:cubicBezTo>
                  <a:cubicBezTo>
                    <a:pt x="5237" y="2483"/>
                    <a:pt x="5232" y="2478"/>
                    <a:pt x="5225" y="2478"/>
                  </a:cubicBezTo>
                  <a:moveTo>
                    <a:pt x="915" y="2476"/>
                  </a:moveTo>
                  <a:cubicBezTo>
                    <a:pt x="907" y="2476"/>
                    <a:pt x="901" y="2482"/>
                    <a:pt x="901" y="2490"/>
                  </a:cubicBezTo>
                  <a:cubicBezTo>
                    <a:pt x="901" y="2498"/>
                    <a:pt x="907" y="2504"/>
                    <a:pt x="915" y="2504"/>
                  </a:cubicBezTo>
                  <a:cubicBezTo>
                    <a:pt x="923" y="2504"/>
                    <a:pt x="929" y="2498"/>
                    <a:pt x="929" y="2490"/>
                  </a:cubicBezTo>
                  <a:cubicBezTo>
                    <a:pt x="929" y="2482"/>
                    <a:pt x="923" y="2476"/>
                    <a:pt x="915" y="2476"/>
                  </a:cubicBezTo>
                  <a:moveTo>
                    <a:pt x="5095" y="2476"/>
                  </a:moveTo>
                  <a:cubicBezTo>
                    <a:pt x="5087" y="2476"/>
                    <a:pt x="5080" y="2482"/>
                    <a:pt x="5080" y="2490"/>
                  </a:cubicBezTo>
                  <a:cubicBezTo>
                    <a:pt x="5080" y="2498"/>
                    <a:pt x="5087" y="2505"/>
                    <a:pt x="5095" y="2505"/>
                  </a:cubicBezTo>
                  <a:cubicBezTo>
                    <a:pt x="5103" y="2505"/>
                    <a:pt x="5109" y="2498"/>
                    <a:pt x="5109" y="2490"/>
                  </a:cubicBezTo>
                  <a:cubicBezTo>
                    <a:pt x="5109" y="2482"/>
                    <a:pt x="5103" y="2476"/>
                    <a:pt x="5095" y="2476"/>
                  </a:cubicBezTo>
                  <a:moveTo>
                    <a:pt x="1046" y="2474"/>
                  </a:moveTo>
                  <a:cubicBezTo>
                    <a:pt x="1037" y="2474"/>
                    <a:pt x="1029" y="2481"/>
                    <a:pt x="1029" y="2490"/>
                  </a:cubicBezTo>
                  <a:cubicBezTo>
                    <a:pt x="1029" y="2499"/>
                    <a:pt x="1037" y="2506"/>
                    <a:pt x="1046" y="2506"/>
                  </a:cubicBezTo>
                  <a:cubicBezTo>
                    <a:pt x="1055" y="2506"/>
                    <a:pt x="1062" y="2499"/>
                    <a:pt x="1062" y="2490"/>
                  </a:cubicBezTo>
                  <a:cubicBezTo>
                    <a:pt x="1062" y="2481"/>
                    <a:pt x="1055" y="2474"/>
                    <a:pt x="1046" y="2474"/>
                  </a:cubicBezTo>
                  <a:moveTo>
                    <a:pt x="4964" y="2473"/>
                  </a:moveTo>
                  <a:cubicBezTo>
                    <a:pt x="4955" y="2473"/>
                    <a:pt x="4947" y="2481"/>
                    <a:pt x="4947" y="2490"/>
                  </a:cubicBezTo>
                  <a:cubicBezTo>
                    <a:pt x="4947" y="2499"/>
                    <a:pt x="4955" y="2507"/>
                    <a:pt x="4964" y="2507"/>
                  </a:cubicBezTo>
                  <a:cubicBezTo>
                    <a:pt x="4973" y="2507"/>
                    <a:pt x="4981" y="2499"/>
                    <a:pt x="4981" y="2490"/>
                  </a:cubicBezTo>
                  <a:cubicBezTo>
                    <a:pt x="4981" y="2481"/>
                    <a:pt x="4973" y="2473"/>
                    <a:pt x="4964" y="2473"/>
                  </a:cubicBezTo>
                  <a:moveTo>
                    <a:pt x="1176" y="2472"/>
                  </a:moveTo>
                  <a:cubicBezTo>
                    <a:pt x="1166" y="2472"/>
                    <a:pt x="1158" y="2480"/>
                    <a:pt x="1158" y="2490"/>
                  </a:cubicBezTo>
                  <a:cubicBezTo>
                    <a:pt x="1158" y="2500"/>
                    <a:pt x="1166" y="2509"/>
                    <a:pt x="1176" y="2509"/>
                  </a:cubicBezTo>
                  <a:cubicBezTo>
                    <a:pt x="1187" y="2509"/>
                    <a:pt x="1195" y="2500"/>
                    <a:pt x="1195" y="2490"/>
                  </a:cubicBezTo>
                  <a:cubicBezTo>
                    <a:pt x="1195" y="2480"/>
                    <a:pt x="1187" y="2472"/>
                    <a:pt x="1176" y="2472"/>
                  </a:cubicBezTo>
                  <a:moveTo>
                    <a:pt x="4833" y="2472"/>
                  </a:moveTo>
                  <a:cubicBezTo>
                    <a:pt x="4823" y="2472"/>
                    <a:pt x="4815" y="2480"/>
                    <a:pt x="4815" y="2490"/>
                  </a:cubicBezTo>
                  <a:cubicBezTo>
                    <a:pt x="4815" y="2500"/>
                    <a:pt x="4823" y="2509"/>
                    <a:pt x="4833" y="2509"/>
                  </a:cubicBezTo>
                  <a:cubicBezTo>
                    <a:pt x="4844" y="2509"/>
                    <a:pt x="4852" y="2500"/>
                    <a:pt x="4852" y="2490"/>
                  </a:cubicBezTo>
                  <a:cubicBezTo>
                    <a:pt x="4852" y="2480"/>
                    <a:pt x="4844" y="2472"/>
                    <a:pt x="4833" y="2472"/>
                  </a:cubicBezTo>
                  <a:moveTo>
                    <a:pt x="1307" y="2470"/>
                  </a:moveTo>
                  <a:cubicBezTo>
                    <a:pt x="1296" y="2470"/>
                    <a:pt x="1287" y="2479"/>
                    <a:pt x="1287" y="2490"/>
                  </a:cubicBezTo>
                  <a:cubicBezTo>
                    <a:pt x="1287" y="2501"/>
                    <a:pt x="1296" y="2510"/>
                    <a:pt x="1307" y="2510"/>
                  </a:cubicBezTo>
                  <a:cubicBezTo>
                    <a:pt x="1318" y="2510"/>
                    <a:pt x="1327" y="2501"/>
                    <a:pt x="1327" y="2490"/>
                  </a:cubicBezTo>
                  <a:cubicBezTo>
                    <a:pt x="1327" y="2479"/>
                    <a:pt x="1318" y="2470"/>
                    <a:pt x="1307" y="2470"/>
                  </a:cubicBezTo>
                  <a:moveTo>
                    <a:pt x="4703" y="2469"/>
                  </a:moveTo>
                  <a:cubicBezTo>
                    <a:pt x="4691" y="2469"/>
                    <a:pt x="4682" y="2479"/>
                    <a:pt x="4682" y="2490"/>
                  </a:cubicBezTo>
                  <a:cubicBezTo>
                    <a:pt x="4682" y="2501"/>
                    <a:pt x="4691" y="2511"/>
                    <a:pt x="4703" y="2511"/>
                  </a:cubicBezTo>
                  <a:cubicBezTo>
                    <a:pt x="4714" y="2511"/>
                    <a:pt x="4723" y="2501"/>
                    <a:pt x="4723" y="2490"/>
                  </a:cubicBezTo>
                  <a:cubicBezTo>
                    <a:pt x="4723" y="2479"/>
                    <a:pt x="4714" y="2469"/>
                    <a:pt x="4703" y="2469"/>
                  </a:cubicBezTo>
                  <a:moveTo>
                    <a:pt x="1438" y="2468"/>
                  </a:moveTo>
                  <a:cubicBezTo>
                    <a:pt x="1425" y="2468"/>
                    <a:pt x="1415" y="2478"/>
                    <a:pt x="1415" y="2490"/>
                  </a:cubicBezTo>
                  <a:cubicBezTo>
                    <a:pt x="1415" y="2502"/>
                    <a:pt x="1425" y="2513"/>
                    <a:pt x="1438" y="2513"/>
                  </a:cubicBezTo>
                  <a:cubicBezTo>
                    <a:pt x="1450" y="2513"/>
                    <a:pt x="1460" y="2502"/>
                    <a:pt x="1460" y="2490"/>
                  </a:cubicBezTo>
                  <a:cubicBezTo>
                    <a:pt x="1460" y="2478"/>
                    <a:pt x="1450" y="2468"/>
                    <a:pt x="1438" y="2468"/>
                  </a:cubicBezTo>
                  <a:moveTo>
                    <a:pt x="4572" y="2468"/>
                  </a:moveTo>
                  <a:cubicBezTo>
                    <a:pt x="4560" y="2468"/>
                    <a:pt x="4550" y="2478"/>
                    <a:pt x="4550" y="2490"/>
                  </a:cubicBezTo>
                  <a:cubicBezTo>
                    <a:pt x="4550" y="2502"/>
                    <a:pt x="4560" y="2513"/>
                    <a:pt x="4572" y="2513"/>
                  </a:cubicBezTo>
                  <a:cubicBezTo>
                    <a:pt x="4584" y="2513"/>
                    <a:pt x="4595" y="2502"/>
                    <a:pt x="4595" y="2490"/>
                  </a:cubicBezTo>
                  <a:cubicBezTo>
                    <a:pt x="4595" y="2478"/>
                    <a:pt x="4584" y="2468"/>
                    <a:pt x="4572" y="2468"/>
                  </a:cubicBezTo>
                  <a:moveTo>
                    <a:pt x="1568" y="2466"/>
                  </a:moveTo>
                  <a:cubicBezTo>
                    <a:pt x="1555" y="2466"/>
                    <a:pt x="1544" y="2477"/>
                    <a:pt x="1544" y="2490"/>
                  </a:cubicBezTo>
                  <a:cubicBezTo>
                    <a:pt x="1544" y="2503"/>
                    <a:pt x="1555" y="2514"/>
                    <a:pt x="1568" y="2514"/>
                  </a:cubicBezTo>
                  <a:cubicBezTo>
                    <a:pt x="1582" y="2514"/>
                    <a:pt x="1592" y="2503"/>
                    <a:pt x="1592" y="2490"/>
                  </a:cubicBezTo>
                  <a:cubicBezTo>
                    <a:pt x="1592" y="2477"/>
                    <a:pt x="1582" y="2466"/>
                    <a:pt x="1568" y="2466"/>
                  </a:cubicBezTo>
                  <a:moveTo>
                    <a:pt x="4441" y="2465"/>
                  </a:moveTo>
                  <a:cubicBezTo>
                    <a:pt x="4428" y="2465"/>
                    <a:pt x="4417" y="2476"/>
                    <a:pt x="4417" y="2490"/>
                  </a:cubicBezTo>
                  <a:cubicBezTo>
                    <a:pt x="4417" y="2504"/>
                    <a:pt x="4428" y="2515"/>
                    <a:pt x="4441" y="2515"/>
                  </a:cubicBezTo>
                  <a:cubicBezTo>
                    <a:pt x="4455" y="2515"/>
                    <a:pt x="4466" y="2504"/>
                    <a:pt x="4466" y="2490"/>
                  </a:cubicBezTo>
                  <a:cubicBezTo>
                    <a:pt x="4466" y="2476"/>
                    <a:pt x="4455" y="2465"/>
                    <a:pt x="4441" y="2465"/>
                  </a:cubicBezTo>
                  <a:moveTo>
                    <a:pt x="1699" y="2464"/>
                  </a:moveTo>
                  <a:cubicBezTo>
                    <a:pt x="1684" y="2464"/>
                    <a:pt x="1672" y="2475"/>
                    <a:pt x="1672" y="2490"/>
                  </a:cubicBezTo>
                  <a:cubicBezTo>
                    <a:pt x="1672" y="2505"/>
                    <a:pt x="1684" y="2516"/>
                    <a:pt x="1699" y="2516"/>
                  </a:cubicBezTo>
                  <a:cubicBezTo>
                    <a:pt x="1713" y="2516"/>
                    <a:pt x="1725" y="2505"/>
                    <a:pt x="1725" y="2490"/>
                  </a:cubicBezTo>
                  <a:cubicBezTo>
                    <a:pt x="1725" y="2475"/>
                    <a:pt x="1713" y="2464"/>
                    <a:pt x="1699" y="2464"/>
                  </a:cubicBezTo>
                  <a:moveTo>
                    <a:pt x="4311" y="2464"/>
                  </a:moveTo>
                  <a:cubicBezTo>
                    <a:pt x="4296" y="2464"/>
                    <a:pt x="4284" y="2475"/>
                    <a:pt x="4284" y="2490"/>
                  </a:cubicBezTo>
                  <a:cubicBezTo>
                    <a:pt x="4284" y="2505"/>
                    <a:pt x="4296" y="2516"/>
                    <a:pt x="4311" y="2516"/>
                  </a:cubicBezTo>
                  <a:cubicBezTo>
                    <a:pt x="4325" y="2516"/>
                    <a:pt x="4337" y="2505"/>
                    <a:pt x="4337" y="2490"/>
                  </a:cubicBezTo>
                  <a:cubicBezTo>
                    <a:pt x="4337" y="2475"/>
                    <a:pt x="4325" y="2464"/>
                    <a:pt x="4311" y="2464"/>
                  </a:cubicBezTo>
                  <a:moveTo>
                    <a:pt x="1829" y="2462"/>
                  </a:moveTo>
                  <a:cubicBezTo>
                    <a:pt x="1814" y="2462"/>
                    <a:pt x="1801" y="2474"/>
                    <a:pt x="1801" y="2490"/>
                  </a:cubicBezTo>
                  <a:cubicBezTo>
                    <a:pt x="1801" y="2506"/>
                    <a:pt x="1814" y="2518"/>
                    <a:pt x="1829" y="2518"/>
                  </a:cubicBezTo>
                  <a:cubicBezTo>
                    <a:pt x="1845" y="2518"/>
                    <a:pt x="1858" y="2506"/>
                    <a:pt x="1858" y="2490"/>
                  </a:cubicBezTo>
                  <a:cubicBezTo>
                    <a:pt x="1858" y="2474"/>
                    <a:pt x="1845" y="2462"/>
                    <a:pt x="1829" y="2462"/>
                  </a:cubicBezTo>
                  <a:moveTo>
                    <a:pt x="4180" y="2461"/>
                  </a:moveTo>
                  <a:cubicBezTo>
                    <a:pt x="4164" y="2461"/>
                    <a:pt x="4152" y="2474"/>
                    <a:pt x="4152" y="2490"/>
                  </a:cubicBezTo>
                  <a:cubicBezTo>
                    <a:pt x="4152" y="2506"/>
                    <a:pt x="4164" y="2519"/>
                    <a:pt x="4180" y="2519"/>
                  </a:cubicBezTo>
                  <a:cubicBezTo>
                    <a:pt x="4196" y="2519"/>
                    <a:pt x="4209" y="2506"/>
                    <a:pt x="4209" y="2490"/>
                  </a:cubicBezTo>
                  <a:cubicBezTo>
                    <a:pt x="4209" y="2474"/>
                    <a:pt x="4196" y="2461"/>
                    <a:pt x="4180" y="2461"/>
                  </a:cubicBezTo>
                  <a:moveTo>
                    <a:pt x="1960" y="2460"/>
                  </a:moveTo>
                  <a:cubicBezTo>
                    <a:pt x="1943" y="2460"/>
                    <a:pt x="1930" y="2473"/>
                    <a:pt x="1930" y="2490"/>
                  </a:cubicBezTo>
                  <a:cubicBezTo>
                    <a:pt x="1930" y="2507"/>
                    <a:pt x="1943" y="2520"/>
                    <a:pt x="1960" y="2520"/>
                  </a:cubicBezTo>
                  <a:cubicBezTo>
                    <a:pt x="1977" y="2520"/>
                    <a:pt x="1990" y="2507"/>
                    <a:pt x="1990" y="2490"/>
                  </a:cubicBezTo>
                  <a:cubicBezTo>
                    <a:pt x="1990" y="2473"/>
                    <a:pt x="1977" y="2460"/>
                    <a:pt x="1960" y="2460"/>
                  </a:cubicBezTo>
                  <a:moveTo>
                    <a:pt x="4050" y="2460"/>
                  </a:moveTo>
                  <a:cubicBezTo>
                    <a:pt x="4033" y="2460"/>
                    <a:pt x="4019" y="2473"/>
                    <a:pt x="4019" y="2490"/>
                  </a:cubicBezTo>
                  <a:cubicBezTo>
                    <a:pt x="4019" y="2507"/>
                    <a:pt x="4033" y="2520"/>
                    <a:pt x="4050" y="2520"/>
                  </a:cubicBezTo>
                  <a:cubicBezTo>
                    <a:pt x="4066" y="2520"/>
                    <a:pt x="4080" y="2507"/>
                    <a:pt x="4080" y="2490"/>
                  </a:cubicBezTo>
                  <a:cubicBezTo>
                    <a:pt x="4080" y="2473"/>
                    <a:pt x="4066" y="2460"/>
                    <a:pt x="4050" y="2460"/>
                  </a:cubicBezTo>
                  <a:moveTo>
                    <a:pt x="1" y="2359"/>
                  </a:moveTo>
                  <a:cubicBezTo>
                    <a:pt x="0" y="2359"/>
                    <a:pt x="0" y="2359"/>
                    <a:pt x="0" y="2359"/>
                  </a:cubicBezTo>
                  <a:cubicBezTo>
                    <a:pt x="1" y="2360"/>
                    <a:pt x="1" y="2360"/>
                    <a:pt x="1" y="2360"/>
                  </a:cubicBezTo>
                  <a:cubicBezTo>
                    <a:pt x="1" y="2359"/>
                    <a:pt x="1" y="2359"/>
                    <a:pt x="1" y="2359"/>
                  </a:cubicBezTo>
                  <a:cubicBezTo>
                    <a:pt x="1" y="2359"/>
                    <a:pt x="1" y="2359"/>
                    <a:pt x="1" y="2359"/>
                  </a:cubicBezTo>
                  <a:moveTo>
                    <a:pt x="6009" y="2359"/>
                  </a:moveTo>
                  <a:cubicBezTo>
                    <a:pt x="6008" y="2359"/>
                    <a:pt x="6008" y="2359"/>
                    <a:pt x="6008" y="2359"/>
                  </a:cubicBezTo>
                  <a:cubicBezTo>
                    <a:pt x="6009" y="2360"/>
                    <a:pt x="6009" y="2360"/>
                    <a:pt x="6009" y="2360"/>
                  </a:cubicBezTo>
                  <a:cubicBezTo>
                    <a:pt x="6009" y="2359"/>
                    <a:pt x="6009" y="2359"/>
                    <a:pt x="6009" y="2359"/>
                  </a:cubicBezTo>
                  <a:cubicBezTo>
                    <a:pt x="6009" y="2359"/>
                    <a:pt x="6009" y="2359"/>
                    <a:pt x="6009" y="2359"/>
                  </a:cubicBezTo>
                  <a:moveTo>
                    <a:pt x="131" y="2357"/>
                  </a:moveTo>
                  <a:cubicBezTo>
                    <a:pt x="130" y="2357"/>
                    <a:pt x="129" y="2358"/>
                    <a:pt x="129" y="2359"/>
                  </a:cubicBezTo>
                  <a:cubicBezTo>
                    <a:pt x="129" y="2361"/>
                    <a:pt x="130" y="2362"/>
                    <a:pt x="131" y="2362"/>
                  </a:cubicBezTo>
                  <a:cubicBezTo>
                    <a:pt x="133" y="2362"/>
                    <a:pt x="134" y="2361"/>
                    <a:pt x="134" y="2359"/>
                  </a:cubicBezTo>
                  <a:cubicBezTo>
                    <a:pt x="134" y="2358"/>
                    <a:pt x="133" y="2357"/>
                    <a:pt x="131" y="2357"/>
                  </a:cubicBezTo>
                  <a:moveTo>
                    <a:pt x="5878" y="2357"/>
                  </a:moveTo>
                  <a:cubicBezTo>
                    <a:pt x="5877" y="2357"/>
                    <a:pt x="5876" y="2358"/>
                    <a:pt x="5876" y="2359"/>
                  </a:cubicBezTo>
                  <a:cubicBezTo>
                    <a:pt x="5876" y="2361"/>
                    <a:pt x="5877" y="2362"/>
                    <a:pt x="5878" y="2362"/>
                  </a:cubicBezTo>
                  <a:cubicBezTo>
                    <a:pt x="5880" y="2362"/>
                    <a:pt x="5881" y="2361"/>
                    <a:pt x="5881" y="2359"/>
                  </a:cubicBezTo>
                  <a:cubicBezTo>
                    <a:pt x="5881" y="2358"/>
                    <a:pt x="5880" y="2357"/>
                    <a:pt x="5878" y="2357"/>
                  </a:cubicBezTo>
                  <a:moveTo>
                    <a:pt x="262" y="2355"/>
                  </a:moveTo>
                  <a:cubicBezTo>
                    <a:pt x="260" y="2355"/>
                    <a:pt x="258" y="2357"/>
                    <a:pt x="258" y="2359"/>
                  </a:cubicBezTo>
                  <a:cubicBezTo>
                    <a:pt x="258" y="2362"/>
                    <a:pt x="260" y="2364"/>
                    <a:pt x="262" y="2364"/>
                  </a:cubicBezTo>
                  <a:cubicBezTo>
                    <a:pt x="264" y="2364"/>
                    <a:pt x="266" y="2362"/>
                    <a:pt x="266" y="2359"/>
                  </a:cubicBezTo>
                  <a:cubicBezTo>
                    <a:pt x="266" y="2357"/>
                    <a:pt x="264" y="2355"/>
                    <a:pt x="262" y="2355"/>
                  </a:cubicBezTo>
                  <a:moveTo>
                    <a:pt x="5748" y="2355"/>
                  </a:moveTo>
                  <a:cubicBezTo>
                    <a:pt x="5745" y="2355"/>
                    <a:pt x="5743" y="2357"/>
                    <a:pt x="5743" y="2359"/>
                  </a:cubicBezTo>
                  <a:cubicBezTo>
                    <a:pt x="5743" y="2362"/>
                    <a:pt x="5745" y="2364"/>
                    <a:pt x="5748" y="2364"/>
                  </a:cubicBezTo>
                  <a:cubicBezTo>
                    <a:pt x="5750" y="2364"/>
                    <a:pt x="5752" y="2362"/>
                    <a:pt x="5752" y="2359"/>
                  </a:cubicBezTo>
                  <a:cubicBezTo>
                    <a:pt x="5752" y="2357"/>
                    <a:pt x="5750" y="2355"/>
                    <a:pt x="5748" y="2355"/>
                  </a:cubicBezTo>
                  <a:moveTo>
                    <a:pt x="393" y="2353"/>
                  </a:moveTo>
                  <a:cubicBezTo>
                    <a:pt x="389" y="2353"/>
                    <a:pt x="387" y="2356"/>
                    <a:pt x="387" y="2359"/>
                  </a:cubicBezTo>
                  <a:cubicBezTo>
                    <a:pt x="387" y="2363"/>
                    <a:pt x="389" y="2366"/>
                    <a:pt x="393" y="2366"/>
                  </a:cubicBezTo>
                  <a:cubicBezTo>
                    <a:pt x="396" y="2366"/>
                    <a:pt x="399" y="2363"/>
                    <a:pt x="399" y="2359"/>
                  </a:cubicBezTo>
                  <a:cubicBezTo>
                    <a:pt x="399" y="2356"/>
                    <a:pt x="396" y="2353"/>
                    <a:pt x="393" y="2353"/>
                  </a:cubicBezTo>
                  <a:moveTo>
                    <a:pt x="5617" y="2353"/>
                  </a:moveTo>
                  <a:cubicBezTo>
                    <a:pt x="5613" y="2353"/>
                    <a:pt x="5610" y="2356"/>
                    <a:pt x="5610" y="2359"/>
                  </a:cubicBezTo>
                  <a:cubicBezTo>
                    <a:pt x="5610" y="2363"/>
                    <a:pt x="5613" y="2366"/>
                    <a:pt x="5617" y="2366"/>
                  </a:cubicBezTo>
                  <a:cubicBezTo>
                    <a:pt x="5621" y="2366"/>
                    <a:pt x="5623" y="2363"/>
                    <a:pt x="5623" y="2359"/>
                  </a:cubicBezTo>
                  <a:cubicBezTo>
                    <a:pt x="5623" y="2356"/>
                    <a:pt x="5621" y="2353"/>
                    <a:pt x="5617" y="2353"/>
                  </a:cubicBezTo>
                  <a:moveTo>
                    <a:pt x="523" y="2351"/>
                  </a:moveTo>
                  <a:cubicBezTo>
                    <a:pt x="519" y="2351"/>
                    <a:pt x="515" y="2355"/>
                    <a:pt x="515" y="2359"/>
                  </a:cubicBezTo>
                  <a:cubicBezTo>
                    <a:pt x="515" y="2364"/>
                    <a:pt x="519" y="2368"/>
                    <a:pt x="523" y="2368"/>
                  </a:cubicBezTo>
                  <a:cubicBezTo>
                    <a:pt x="528" y="2368"/>
                    <a:pt x="532" y="2364"/>
                    <a:pt x="532" y="2359"/>
                  </a:cubicBezTo>
                  <a:cubicBezTo>
                    <a:pt x="532" y="2355"/>
                    <a:pt x="528" y="2351"/>
                    <a:pt x="523" y="2351"/>
                  </a:cubicBezTo>
                  <a:moveTo>
                    <a:pt x="5486" y="2351"/>
                  </a:moveTo>
                  <a:cubicBezTo>
                    <a:pt x="5482" y="2351"/>
                    <a:pt x="5478" y="2355"/>
                    <a:pt x="5478" y="2359"/>
                  </a:cubicBezTo>
                  <a:cubicBezTo>
                    <a:pt x="5478" y="2364"/>
                    <a:pt x="5482" y="2368"/>
                    <a:pt x="5486" y="2368"/>
                  </a:cubicBezTo>
                  <a:cubicBezTo>
                    <a:pt x="5491" y="2368"/>
                    <a:pt x="5495" y="2364"/>
                    <a:pt x="5495" y="2359"/>
                  </a:cubicBezTo>
                  <a:cubicBezTo>
                    <a:pt x="5495" y="2355"/>
                    <a:pt x="5491" y="2351"/>
                    <a:pt x="5486" y="2351"/>
                  </a:cubicBezTo>
                  <a:moveTo>
                    <a:pt x="654" y="2349"/>
                  </a:moveTo>
                  <a:cubicBezTo>
                    <a:pt x="648" y="2349"/>
                    <a:pt x="644" y="2354"/>
                    <a:pt x="644" y="2359"/>
                  </a:cubicBezTo>
                  <a:cubicBezTo>
                    <a:pt x="644" y="2365"/>
                    <a:pt x="648" y="2370"/>
                    <a:pt x="654" y="2370"/>
                  </a:cubicBezTo>
                  <a:cubicBezTo>
                    <a:pt x="659" y="2370"/>
                    <a:pt x="664" y="2365"/>
                    <a:pt x="664" y="2359"/>
                  </a:cubicBezTo>
                  <a:cubicBezTo>
                    <a:pt x="664" y="2354"/>
                    <a:pt x="659" y="2349"/>
                    <a:pt x="654" y="2349"/>
                  </a:cubicBezTo>
                  <a:moveTo>
                    <a:pt x="5356" y="2349"/>
                  </a:moveTo>
                  <a:cubicBezTo>
                    <a:pt x="5350" y="2349"/>
                    <a:pt x="5345" y="2354"/>
                    <a:pt x="5345" y="2359"/>
                  </a:cubicBezTo>
                  <a:cubicBezTo>
                    <a:pt x="5345" y="2365"/>
                    <a:pt x="5350" y="2370"/>
                    <a:pt x="5356" y="2370"/>
                  </a:cubicBezTo>
                  <a:cubicBezTo>
                    <a:pt x="5362" y="2370"/>
                    <a:pt x="5366" y="2365"/>
                    <a:pt x="5366" y="2359"/>
                  </a:cubicBezTo>
                  <a:cubicBezTo>
                    <a:pt x="5366" y="2354"/>
                    <a:pt x="5362" y="2349"/>
                    <a:pt x="5356" y="2349"/>
                  </a:cubicBezTo>
                  <a:moveTo>
                    <a:pt x="784" y="2347"/>
                  </a:moveTo>
                  <a:cubicBezTo>
                    <a:pt x="778" y="2347"/>
                    <a:pt x="772" y="2353"/>
                    <a:pt x="772" y="2359"/>
                  </a:cubicBezTo>
                  <a:cubicBezTo>
                    <a:pt x="772" y="2366"/>
                    <a:pt x="778" y="2372"/>
                    <a:pt x="784" y="2372"/>
                  </a:cubicBezTo>
                  <a:cubicBezTo>
                    <a:pt x="791" y="2372"/>
                    <a:pt x="797" y="2366"/>
                    <a:pt x="797" y="2359"/>
                  </a:cubicBezTo>
                  <a:cubicBezTo>
                    <a:pt x="797" y="2353"/>
                    <a:pt x="791" y="2347"/>
                    <a:pt x="784" y="2347"/>
                  </a:cubicBezTo>
                  <a:moveTo>
                    <a:pt x="5225" y="2347"/>
                  </a:moveTo>
                  <a:cubicBezTo>
                    <a:pt x="5218" y="2347"/>
                    <a:pt x="5213" y="2353"/>
                    <a:pt x="5213" y="2359"/>
                  </a:cubicBezTo>
                  <a:cubicBezTo>
                    <a:pt x="5213" y="2366"/>
                    <a:pt x="5218" y="2372"/>
                    <a:pt x="5225" y="2372"/>
                  </a:cubicBezTo>
                  <a:cubicBezTo>
                    <a:pt x="5232" y="2372"/>
                    <a:pt x="5237" y="2366"/>
                    <a:pt x="5237" y="2359"/>
                  </a:cubicBezTo>
                  <a:cubicBezTo>
                    <a:pt x="5237" y="2353"/>
                    <a:pt x="5232" y="2347"/>
                    <a:pt x="5225" y="2347"/>
                  </a:cubicBezTo>
                  <a:moveTo>
                    <a:pt x="915" y="2345"/>
                  </a:moveTo>
                  <a:cubicBezTo>
                    <a:pt x="907" y="2345"/>
                    <a:pt x="901" y="2352"/>
                    <a:pt x="901" y="2359"/>
                  </a:cubicBezTo>
                  <a:cubicBezTo>
                    <a:pt x="901" y="2367"/>
                    <a:pt x="907" y="2374"/>
                    <a:pt x="915" y="2374"/>
                  </a:cubicBezTo>
                  <a:cubicBezTo>
                    <a:pt x="923" y="2374"/>
                    <a:pt x="929" y="2367"/>
                    <a:pt x="929" y="2359"/>
                  </a:cubicBezTo>
                  <a:cubicBezTo>
                    <a:pt x="929" y="2352"/>
                    <a:pt x="923" y="2345"/>
                    <a:pt x="915" y="2345"/>
                  </a:cubicBezTo>
                  <a:moveTo>
                    <a:pt x="5095" y="2345"/>
                  </a:moveTo>
                  <a:cubicBezTo>
                    <a:pt x="5087" y="2345"/>
                    <a:pt x="5080" y="2351"/>
                    <a:pt x="5080" y="2359"/>
                  </a:cubicBezTo>
                  <a:cubicBezTo>
                    <a:pt x="5080" y="2367"/>
                    <a:pt x="5087" y="2374"/>
                    <a:pt x="5095" y="2374"/>
                  </a:cubicBezTo>
                  <a:cubicBezTo>
                    <a:pt x="5103" y="2374"/>
                    <a:pt x="5109" y="2367"/>
                    <a:pt x="5109" y="2359"/>
                  </a:cubicBezTo>
                  <a:cubicBezTo>
                    <a:pt x="5109" y="2351"/>
                    <a:pt x="5103" y="2345"/>
                    <a:pt x="5095" y="2345"/>
                  </a:cubicBezTo>
                  <a:moveTo>
                    <a:pt x="1046" y="2343"/>
                  </a:moveTo>
                  <a:cubicBezTo>
                    <a:pt x="1037" y="2343"/>
                    <a:pt x="1029" y="2350"/>
                    <a:pt x="1029" y="2359"/>
                  </a:cubicBezTo>
                  <a:cubicBezTo>
                    <a:pt x="1029" y="2368"/>
                    <a:pt x="1037" y="2376"/>
                    <a:pt x="1046" y="2376"/>
                  </a:cubicBezTo>
                  <a:cubicBezTo>
                    <a:pt x="1055" y="2376"/>
                    <a:pt x="1062" y="2368"/>
                    <a:pt x="1062" y="2359"/>
                  </a:cubicBezTo>
                  <a:cubicBezTo>
                    <a:pt x="1062" y="2350"/>
                    <a:pt x="1055" y="2343"/>
                    <a:pt x="1046" y="2343"/>
                  </a:cubicBezTo>
                  <a:moveTo>
                    <a:pt x="4964" y="2343"/>
                  </a:moveTo>
                  <a:cubicBezTo>
                    <a:pt x="4955" y="2343"/>
                    <a:pt x="4947" y="2350"/>
                    <a:pt x="4947" y="2359"/>
                  </a:cubicBezTo>
                  <a:cubicBezTo>
                    <a:pt x="4947" y="2369"/>
                    <a:pt x="4955" y="2376"/>
                    <a:pt x="4964" y="2376"/>
                  </a:cubicBezTo>
                  <a:cubicBezTo>
                    <a:pt x="4973" y="2376"/>
                    <a:pt x="4981" y="2369"/>
                    <a:pt x="4981" y="2359"/>
                  </a:cubicBezTo>
                  <a:cubicBezTo>
                    <a:pt x="4981" y="2350"/>
                    <a:pt x="4973" y="2343"/>
                    <a:pt x="4964" y="2343"/>
                  </a:cubicBezTo>
                  <a:moveTo>
                    <a:pt x="1176" y="2341"/>
                  </a:moveTo>
                  <a:cubicBezTo>
                    <a:pt x="1166" y="2341"/>
                    <a:pt x="1158" y="2349"/>
                    <a:pt x="1158" y="2359"/>
                  </a:cubicBezTo>
                  <a:cubicBezTo>
                    <a:pt x="1158" y="2370"/>
                    <a:pt x="1166" y="2378"/>
                    <a:pt x="1176" y="2378"/>
                  </a:cubicBezTo>
                  <a:cubicBezTo>
                    <a:pt x="1187" y="2378"/>
                    <a:pt x="1195" y="2370"/>
                    <a:pt x="1195" y="2359"/>
                  </a:cubicBezTo>
                  <a:cubicBezTo>
                    <a:pt x="1195" y="2349"/>
                    <a:pt x="1187" y="2341"/>
                    <a:pt x="1176" y="2341"/>
                  </a:cubicBezTo>
                  <a:moveTo>
                    <a:pt x="4833" y="2341"/>
                  </a:moveTo>
                  <a:cubicBezTo>
                    <a:pt x="4823" y="2341"/>
                    <a:pt x="4815" y="2349"/>
                    <a:pt x="4815" y="2359"/>
                  </a:cubicBezTo>
                  <a:cubicBezTo>
                    <a:pt x="4815" y="2370"/>
                    <a:pt x="4823" y="2378"/>
                    <a:pt x="4833" y="2378"/>
                  </a:cubicBezTo>
                  <a:cubicBezTo>
                    <a:pt x="4844" y="2378"/>
                    <a:pt x="4852" y="2370"/>
                    <a:pt x="4852" y="2359"/>
                  </a:cubicBezTo>
                  <a:cubicBezTo>
                    <a:pt x="4852" y="2349"/>
                    <a:pt x="4844" y="2341"/>
                    <a:pt x="4833" y="2341"/>
                  </a:cubicBezTo>
                  <a:moveTo>
                    <a:pt x="1307" y="2339"/>
                  </a:moveTo>
                  <a:cubicBezTo>
                    <a:pt x="1296" y="2339"/>
                    <a:pt x="1287" y="2348"/>
                    <a:pt x="1287" y="2359"/>
                  </a:cubicBezTo>
                  <a:cubicBezTo>
                    <a:pt x="1287" y="2371"/>
                    <a:pt x="1296" y="2380"/>
                    <a:pt x="1307" y="2380"/>
                  </a:cubicBezTo>
                  <a:cubicBezTo>
                    <a:pt x="1318" y="2380"/>
                    <a:pt x="1327" y="2371"/>
                    <a:pt x="1327" y="2359"/>
                  </a:cubicBezTo>
                  <a:cubicBezTo>
                    <a:pt x="1327" y="2348"/>
                    <a:pt x="1318" y="2339"/>
                    <a:pt x="1307" y="2339"/>
                  </a:cubicBezTo>
                  <a:moveTo>
                    <a:pt x="4703" y="2339"/>
                  </a:moveTo>
                  <a:cubicBezTo>
                    <a:pt x="4691" y="2339"/>
                    <a:pt x="4682" y="2348"/>
                    <a:pt x="4682" y="2359"/>
                  </a:cubicBezTo>
                  <a:cubicBezTo>
                    <a:pt x="4682" y="2371"/>
                    <a:pt x="4691" y="2380"/>
                    <a:pt x="4703" y="2380"/>
                  </a:cubicBezTo>
                  <a:cubicBezTo>
                    <a:pt x="4714" y="2380"/>
                    <a:pt x="4723" y="2371"/>
                    <a:pt x="4723" y="2359"/>
                  </a:cubicBezTo>
                  <a:cubicBezTo>
                    <a:pt x="4723" y="2348"/>
                    <a:pt x="4714" y="2339"/>
                    <a:pt x="4703" y="2339"/>
                  </a:cubicBezTo>
                  <a:moveTo>
                    <a:pt x="1438" y="2337"/>
                  </a:moveTo>
                  <a:cubicBezTo>
                    <a:pt x="1425" y="2337"/>
                    <a:pt x="1415" y="2347"/>
                    <a:pt x="1415" y="2359"/>
                  </a:cubicBezTo>
                  <a:cubicBezTo>
                    <a:pt x="1415" y="2372"/>
                    <a:pt x="1425" y="2382"/>
                    <a:pt x="1438" y="2382"/>
                  </a:cubicBezTo>
                  <a:cubicBezTo>
                    <a:pt x="1450" y="2382"/>
                    <a:pt x="1460" y="2372"/>
                    <a:pt x="1460" y="2359"/>
                  </a:cubicBezTo>
                  <a:cubicBezTo>
                    <a:pt x="1460" y="2347"/>
                    <a:pt x="1450" y="2337"/>
                    <a:pt x="1438" y="2337"/>
                  </a:cubicBezTo>
                  <a:moveTo>
                    <a:pt x="4572" y="2337"/>
                  </a:moveTo>
                  <a:cubicBezTo>
                    <a:pt x="4560" y="2337"/>
                    <a:pt x="4550" y="2347"/>
                    <a:pt x="4550" y="2359"/>
                  </a:cubicBezTo>
                  <a:cubicBezTo>
                    <a:pt x="4550" y="2372"/>
                    <a:pt x="4560" y="2382"/>
                    <a:pt x="4572" y="2382"/>
                  </a:cubicBezTo>
                  <a:cubicBezTo>
                    <a:pt x="4584" y="2382"/>
                    <a:pt x="4595" y="2372"/>
                    <a:pt x="4595" y="2359"/>
                  </a:cubicBezTo>
                  <a:cubicBezTo>
                    <a:pt x="4595" y="2347"/>
                    <a:pt x="4584" y="2337"/>
                    <a:pt x="4572" y="2337"/>
                  </a:cubicBezTo>
                  <a:moveTo>
                    <a:pt x="1568" y="2335"/>
                  </a:moveTo>
                  <a:cubicBezTo>
                    <a:pt x="1555" y="2335"/>
                    <a:pt x="1544" y="2346"/>
                    <a:pt x="1544" y="2359"/>
                  </a:cubicBezTo>
                  <a:cubicBezTo>
                    <a:pt x="1544" y="2373"/>
                    <a:pt x="1555" y="2384"/>
                    <a:pt x="1568" y="2384"/>
                  </a:cubicBezTo>
                  <a:cubicBezTo>
                    <a:pt x="1582" y="2384"/>
                    <a:pt x="1592" y="2373"/>
                    <a:pt x="1592" y="2359"/>
                  </a:cubicBezTo>
                  <a:cubicBezTo>
                    <a:pt x="1592" y="2346"/>
                    <a:pt x="1582" y="2335"/>
                    <a:pt x="1568" y="2335"/>
                  </a:cubicBezTo>
                  <a:moveTo>
                    <a:pt x="4441" y="2335"/>
                  </a:moveTo>
                  <a:cubicBezTo>
                    <a:pt x="4428" y="2335"/>
                    <a:pt x="4417" y="2346"/>
                    <a:pt x="4417" y="2359"/>
                  </a:cubicBezTo>
                  <a:cubicBezTo>
                    <a:pt x="4417" y="2373"/>
                    <a:pt x="4428" y="2384"/>
                    <a:pt x="4441" y="2384"/>
                  </a:cubicBezTo>
                  <a:cubicBezTo>
                    <a:pt x="4455" y="2384"/>
                    <a:pt x="4466" y="2373"/>
                    <a:pt x="4466" y="2359"/>
                  </a:cubicBezTo>
                  <a:cubicBezTo>
                    <a:pt x="4466" y="2346"/>
                    <a:pt x="4455" y="2335"/>
                    <a:pt x="4441" y="2335"/>
                  </a:cubicBezTo>
                  <a:moveTo>
                    <a:pt x="1699" y="2333"/>
                  </a:moveTo>
                  <a:cubicBezTo>
                    <a:pt x="1684" y="2333"/>
                    <a:pt x="1672" y="2345"/>
                    <a:pt x="1672" y="2359"/>
                  </a:cubicBezTo>
                  <a:cubicBezTo>
                    <a:pt x="1672" y="2374"/>
                    <a:pt x="1684" y="2386"/>
                    <a:pt x="1699" y="2386"/>
                  </a:cubicBezTo>
                  <a:cubicBezTo>
                    <a:pt x="1713" y="2386"/>
                    <a:pt x="1725" y="2374"/>
                    <a:pt x="1725" y="2359"/>
                  </a:cubicBezTo>
                  <a:cubicBezTo>
                    <a:pt x="1725" y="2345"/>
                    <a:pt x="1713" y="2333"/>
                    <a:pt x="1699" y="2333"/>
                  </a:cubicBezTo>
                  <a:moveTo>
                    <a:pt x="4311" y="2333"/>
                  </a:moveTo>
                  <a:cubicBezTo>
                    <a:pt x="4296" y="2333"/>
                    <a:pt x="4284" y="2345"/>
                    <a:pt x="4284" y="2359"/>
                  </a:cubicBezTo>
                  <a:cubicBezTo>
                    <a:pt x="4284" y="2374"/>
                    <a:pt x="4296" y="2386"/>
                    <a:pt x="4311" y="2386"/>
                  </a:cubicBezTo>
                  <a:cubicBezTo>
                    <a:pt x="4325" y="2386"/>
                    <a:pt x="4337" y="2374"/>
                    <a:pt x="4337" y="2359"/>
                  </a:cubicBezTo>
                  <a:cubicBezTo>
                    <a:pt x="4337" y="2345"/>
                    <a:pt x="4325" y="2333"/>
                    <a:pt x="4311" y="2333"/>
                  </a:cubicBezTo>
                  <a:moveTo>
                    <a:pt x="1829" y="2331"/>
                  </a:moveTo>
                  <a:cubicBezTo>
                    <a:pt x="1814" y="2331"/>
                    <a:pt x="1801" y="2344"/>
                    <a:pt x="1801" y="2359"/>
                  </a:cubicBezTo>
                  <a:cubicBezTo>
                    <a:pt x="1801" y="2375"/>
                    <a:pt x="1814" y="2388"/>
                    <a:pt x="1829" y="2388"/>
                  </a:cubicBezTo>
                  <a:cubicBezTo>
                    <a:pt x="1845" y="2388"/>
                    <a:pt x="1858" y="2375"/>
                    <a:pt x="1858" y="2359"/>
                  </a:cubicBezTo>
                  <a:cubicBezTo>
                    <a:pt x="1858" y="2344"/>
                    <a:pt x="1845" y="2331"/>
                    <a:pt x="1829" y="2331"/>
                  </a:cubicBezTo>
                  <a:moveTo>
                    <a:pt x="4180" y="2331"/>
                  </a:moveTo>
                  <a:cubicBezTo>
                    <a:pt x="4164" y="2331"/>
                    <a:pt x="4152" y="2344"/>
                    <a:pt x="4152" y="2359"/>
                  </a:cubicBezTo>
                  <a:cubicBezTo>
                    <a:pt x="4152" y="2375"/>
                    <a:pt x="4164" y="2388"/>
                    <a:pt x="4180" y="2388"/>
                  </a:cubicBezTo>
                  <a:cubicBezTo>
                    <a:pt x="4196" y="2388"/>
                    <a:pt x="4209" y="2375"/>
                    <a:pt x="4209" y="2359"/>
                  </a:cubicBezTo>
                  <a:cubicBezTo>
                    <a:pt x="4209" y="2344"/>
                    <a:pt x="4196" y="2331"/>
                    <a:pt x="4180" y="2331"/>
                  </a:cubicBezTo>
                  <a:moveTo>
                    <a:pt x="1960" y="2329"/>
                  </a:moveTo>
                  <a:cubicBezTo>
                    <a:pt x="1943" y="2329"/>
                    <a:pt x="1930" y="2343"/>
                    <a:pt x="1930" y="2359"/>
                  </a:cubicBezTo>
                  <a:cubicBezTo>
                    <a:pt x="1930" y="2376"/>
                    <a:pt x="1943" y="2390"/>
                    <a:pt x="1960" y="2390"/>
                  </a:cubicBezTo>
                  <a:cubicBezTo>
                    <a:pt x="1977" y="2390"/>
                    <a:pt x="1990" y="2376"/>
                    <a:pt x="1990" y="2359"/>
                  </a:cubicBezTo>
                  <a:cubicBezTo>
                    <a:pt x="1990" y="2343"/>
                    <a:pt x="1977" y="2329"/>
                    <a:pt x="1960" y="2329"/>
                  </a:cubicBezTo>
                  <a:moveTo>
                    <a:pt x="4050" y="2329"/>
                  </a:moveTo>
                  <a:cubicBezTo>
                    <a:pt x="4033" y="2329"/>
                    <a:pt x="4019" y="2342"/>
                    <a:pt x="4019" y="2359"/>
                  </a:cubicBezTo>
                  <a:cubicBezTo>
                    <a:pt x="4019" y="2376"/>
                    <a:pt x="4033" y="2390"/>
                    <a:pt x="4050" y="2390"/>
                  </a:cubicBezTo>
                  <a:cubicBezTo>
                    <a:pt x="4067" y="2390"/>
                    <a:pt x="4080" y="2376"/>
                    <a:pt x="4080" y="2359"/>
                  </a:cubicBezTo>
                  <a:cubicBezTo>
                    <a:pt x="4080" y="2342"/>
                    <a:pt x="4067" y="2329"/>
                    <a:pt x="4050" y="2329"/>
                  </a:cubicBezTo>
                  <a:moveTo>
                    <a:pt x="1" y="2228"/>
                  </a:moveTo>
                  <a:cubicBezTo>
                    <a:pt x="0" y="2229"/>
                    <a:pt x="0" y="2229"/>
                    <a:pt x="0" y="2229"/>
                  </a:cubicBezTo>
                  <a:cubicBezTo>
                    <a:pt x="1" y="2229"/>
                    <a:pt x="1" y="2229"/>
                    <a:pt x="1" y="2229"/>
                  </a:cubicBezTo>
                  <a:cubicBezTo>
                    <a:pt x="1" y="2229"/>
                    <a:pt x="1" y="2229"/>
                    <a:pt x="1" y="2229"/>
                  </a:cubicBezTo>
                  <a:cubicBezTo>
                    <a:pt x="1" y="2228"/>
                    <a:pt x="1" y="2228"/>
                    <a:pt x="1" y="2228"/>
                  </a:cubicBezTo>
                  <a:moveTo>
                    <a:pt x="6009" y="2228"/>
                  </a:moveTo>
                  <a:cubicBezTo>
                    <a:pt x="6008" y="2229"/>
                    <a:pt x="6008" y="2229"/>
                    <a:pt x="6008" y="2229"/>
                  </a:cubicBezTo>
                  <a:cubicBezTo>
                    <a:pt x="6009" y="2229"/>
                    <a:pt x="6009" y="2229"/>
                    <a:pt x="6009" y="2229"/>
                  </a:cubicBezTo>
                  <a:cubicBezTo>
                    <a:pt x="6009" y="2229"/>
                    <a:pt x="6009" y="2229"/>
                    <a:pt x="6009" y="2229"/>
                  </a:cubicBezTo>
                  <a:cubicBezTo>
                    <a:pt x="6009" y="2228"/>
                    <a:pt x="6009" y="2228"/>
                    <a:pt x="6009" y="2228"/>
                  </a:cubicBezTo>
                  <a:moveTo>
                    <a:pt x="131" y="2227"/>
                  </a:moveTo>
                  <a:cubicBezTo>
                    <a:pt x="130" y="2227"/>
                    <a:pt x="129" y="2228"/>
                    <a:pt x="129" y="2229"/>
                  </a:cubicBezTo>
                  <a:cubicBezTo>
                    <a:pt x="129" y="2230"/>
                    <a:pt x="130" y="2231"/>
                    <a:pt x="131" y="2231"/>
                  </a:cubicBezTo>
                  <a:cubicBezTo>
                    <a:pt x="133" y="2231"/>
                    <a:pt x="134" y="2230"/>
                    <a:pt x="134" y="2229"/>
                  </a:cubicBezTo>
                  <a:cubicBezTo>
                    <a:pt x="134" y="2228"/>
                    <a:pt x="133" y="2227"/>
                    <a:pt x="131" y="2227"/>
                  </a:cubicBezTo>
                  <a:moveTo>
                    <a:pt x="5878" y="2227"/>
                  </a:moveTo>
                  <a:cubicBezTo>
                    <a:pt x="5877" y="2227"/>
                    <a:pt x="5876" y="2228"/>
                    <a:pt x="5876" y="2229"/>
                  </a:cubicBezTo>
                  <a:cubicBezTo>
                    <a:pt x="5876" y="2230"/>
                    <a:pt x="5877" y="2231"/>
                    <a:pt x="5878" y="2231"/>
                  </a:cubicBezTo>
                  <a:cubicBezTo>
                    <a:pt x="5879" y="2231"/>
                    <a:pt x="5880" y="2230"/>
                    <a:pt x="5880" y="2229"/>
                  </a:cubicBezTo>
                  <a:cubicBezTo>
                    <a:pt x="5880" y="2228"/>
                    <a:pt x="5879" y="2227"/>
                    <a:pt x="5878" y="2227"/>
                  </a:cubicBezTo>
                  <a:moveTo>
                    <a:pt x="262" y="2225"/>
                  </a:moveTo>
                  <a:cubicBezTo>
                    <a:pt x="260" y="2225"/>
                    <a:pt x="258" y="2227"/>
                    <a:pt x="258" y="2229"/>
                  </a:cubicBezTo>
                  <a:cubicBezTo>
                    <a:pt x="258" y="2231"/>
                    <a:pt x="260" y="2233"/>
                    <a:pt x="262" y="2233"/>
                  </a:cubicBezTo>
                  <a:cubicBezTo>
                    <a:pt x="264" y="2233"/>
                    <a:pt x="266" y="2231"/>
                    <a:pt x="266" y="2229"/>
                  </a:cubicBezTo>
                  <a:cubicBezTo>
                    <a:pt x="266" y="2227"/>
                    <a:pt x="264" y="2225"/>
                    <a:pt x="262" y="2225"/>
                  </a:cubicBezTo>
                  <a:moveTo>
                    <a:pt x="5748" y="2224"/>
                  </a:moveTo>
                  <a:cubicBezTo>
                    <a:pt x="5745" y="2224"/>
                    <a:pt x="5743" y="2226"/>
                    <a:pt x="5743" y="2229"/>
                  </a:cubicBezTo>
                  <a:cubicBezTo>
                    <a:pt x="5743" y="2231"/>
                    <a:pt x="5745" y="2233"/>
                    <a:pt x="5748" y="2233"/>
                  </a:cubicBezTo>
                  <a:cubicBezTo>
                    <a:pt x="5750" y="2233"/>
                    <a:pt x="5752" y="2231"/>
                    <a:pt x="5752" y="2229"/>
                  </a:cubicBezTo>
                  <a:cubicBezTo>
                    <a:pt x="5752" y="2226"/>
                    <a:pt x="5750" y="2224"/>
                    <a:pt x="5748" y="2224"/>
                  </a:cubicBezTo>
                  <a:moveTo>
                    <a:pt x="393" y="2223"/>
                  </a:moveTo>
                  <a:cubicBezTo>
                    <a:pt x="389" y="2223"/>
                    <a:pt x="387" y="2225"/>
                    <a:pt x="387" y="2229"/>
                  </a:cubicBezTo>
                  <a:cubicBezTo>
                    <a:pt x="387" y="2232"/>
                    <a:pt x="389" y="2235"/>
                    <a:pt x="393" y="2235"/>
                  </a:cubicBezTo>
                  <a:cubicBezTo>
                    <a:pt x="396" y="2235"/>
                    <a:pt x="399" y="2232"/>
                    <a:pt x="399" y="2229"/>
                  </a:cubicBezTo>
                  <a:cubicBezTo>
                    <a:pt x="399" y="2225"/>
                    <a:pt x="396" y="2223"/>
                    <a:pt x="393" y="2223"/>
                  </a:cubicBezTo>
                  <a:moveTo>
                    <a:pt x="5617" y="2222"/>
                  </a:moveTo>
                  <a:cubicBezTo>
                    <a:pt x="5613" y="2222"/>
                    <a:pt x="5610" y="2225"/>
                    <a:pt x="5610" y="2229"/>
                  </a:cubicBezTo>
                  <a:cubicBezTo>
                    <a:pt x="5610" y="2232"/>
                    <a:pt x="5613" y="2235"/>
                    <a:pt x="5617" y="2235"/>
                  </a:cubicBezTo>
                  <a:cubicBezTo>
                    <a:pt x="5621" y="2235"/>
                    <a:pt x="5623" y="2232"/>
                    <a:pt x="5623" y="2229"/>
                  </a:cubicBezTo>
                  <a:cubicBezTo>
                    <a:pt x="5623" y="2225"/>
                    <a:pt x="5621" y="2222"/>
                    <a:pt x="5617" y="2222"/>
                  </a:cubicBezTo>
                  <a:moveTo>
                    <a:pt x="523" y="2221"/>
                  </a:moveTo>
                  <a:cubicBezTo>
                    <a:pt x="519" y="2221"/>
                    <a:pt x="515" y="2224"/>
                    <a:pt x="515" y="2229"/>
                  </a:cubicBezTo>
                  <a:cubicBezTo>
                    <a:pt x="515" y="2233"/>
                    <a:pt x="519" y="2237"/>
                    <a:pt x="523" y="2237"/>
                  </a:cubicBezTo>
                  <a:cubicBezTo>
                    <a:pt x="528" y="2237"/>
                    <a:pt x="531" y="2233"/>
                    <a:pt x="531" y="2229"/>
                  </a:cubicBezTo>
                  <a:cubicBezTo>
                    <a:pt x="531" y="2224"/>
                    <a:pt x="528" y="2221"/>
                    <a:pt x="523" y="2221"/>
                  </a:cubicBezTo>
                  <a:moveTo>
                    <a:pt x="5486" y="2221"/>
                  </a:moveTo>
                  <a:cubicBezTo>
                    <a:pt x="5482" y="2221"/>
                    <a:pt x="5478" y="2224"/>
                    <a:pt x="5478" y="2229"/>
                  </a:cubicBezTo>
                  <a:cubicBezTo>
                    <a:pt x="5478" y="2233"/>
                    <a:pt x="5482" y="2237"/>
                    <a:pt x="5486" y="2237"/>
                  </a:cubicBezTo>
                  <a:cubicBezTo>
                    <a:pt x="5491" y="2237"/>
                    <a:pt x="5495" y="2233"/>
                    <a:pt x="5495" y="2229"/>
                  </a:cubicBezTo>
                  <a:cubicBezTo>
                    <a:pt x="5495" y="2224"/>
                    <a:pt x="5491" y="2221"/>
                    <a:pt x="5486" y="2221"/>
                  </a:cubicBezTo>
                  <a:moveTo>
                    <a:pt x="654" y="2219"/>
                  </a:moveTo>
                  <a:cubicBezTo>
                    <a:pt x="648" y="2219"/>
                    <a:pt x="644" y="2223"/>
                    <a:pt x="644" y="2229"/>
                  </a:cubicBezTo>
                  <a:cubicBezTo>
                    <a:pt x="644" y="2234"/>
                    <a:pt x="648" y="2239"/>
                    <a:pt x="654" y="2239"/>
                  </a:cubicBezTo>
                  <a:cubicBezTo>
                    <a:pt x="659" y="2239"/>
                    <a:pt x="664" y="2234"/>
                    <a:pt x="664" y="2229"/>
                  </a:cubicBezTo>
                  <a:cubicBezTo>
                    <a:pt x="664" y="2223"/>
                    <a:pt x="659" y="2219"/>
                    <a:pt x="654" y="2219"/>
                  </a:cubicBezTo>
                  <a:moveTo>
                    <a:pt x="5356" y="2218"/>
                  </a:moveTo>
                  <a:cubicBezTo>
                    <a:pt x="5350" y="2218"/>
                    <a:pt x="5345" y="2223"/>
                    <a:pt x="5345" y="2229"/>
                  </a:cubicBezTo>
                  <a:cubicBezTo>
                    <a:pt x="5345" y="2235"/>
                    <a:pt x="5350" y="2239"/>
                    <a:pt x="5356" y="2239"/>
                  </a:cubicBezTo>
                  <a:cubicBezTo>
                    <a:pt x="5362" y="2239"/>
                    <a:pt x="5366" y="2235"/>
                    <a:pt x="5366" y="2229"/>
                  </a:cubicBezTo>
                  <a:cubicBezTo>
                    <a:pt x="5366" y="2223"/>
                    <a:pt x="5362" y="2218"/>
                    <a:pt x="5356" y="2218"/>
                  </a:cubicBezTo>
                  <a:moveTo>
                    <a:pt x="784" y="2217"/>
                  </a:moveTo>
                  <a:cubicBezTo>
                    <a:pt x="778" y="2217"/>
                    <a:pt x="773" y="2222"/>
                    <a:pt x="773" y="2229"/>
                  </a:cubicBezTo>
                  <a:cubicBezTo>
                    <a:pt x="773" y="2235"/>
                    <a:pt x="778" y="2241"/>
                    <a:pt x="784" y="2241"/>
                  </a:cubicBezTo>
                  <a:cubicBezTo>
                    <a:pt x="791" y="2241"/>
                    <a:pt x="796" y="2235"/>
                    <a:pt x="796" y="2229"/>
                  </a:cubicBezTo>
                  <a:cubicBezTo>
                    <a:pt x="796" y="2222"/>
                    <a:pt x="791" y="2217"/>
                    <a:pt x="784" y="2217"/>
                  </a:cubicBezTo>
                  <a:moveTo>
                    <a:pt x="5225" y="2217"/>
                  </a:moveTo>
                  <a:cubicBezTo>
                    <a:pt x="5218" y="2217"/>
                    <a:pt x="5213" y="2222"/>
                    <a:pt x="5213" y="2229"/>
                  </a:cubicBezTo>
                  <a:cubicBezTo>
                    <a:pt x="5213" y="2236"/>
                    <a:pt x="5218" y="2241"/>
                    <a:pt x="5225" y="2241"/>
                  </a:cubicBezTo>
                  <a:cubicBezTo>
                    <a:pt x="5232" y="2241"/>
                    <a:pt x="5237" y="2236"/>
                    <a:pt x="5237" y="2229"/>
                  </a:cubicBezTo>
                  <a:cubicBezTo>
                    <a:pt x="5237" y="2222"/>
                    <a:pt x="5232" y="2217"/>
                    <a:pt x="5225" y="2217"/>
                  </a:cubicBezTo>
                  <a:moveTo>
                    <a:pt x="915" y="2215"/>
                  </a:moveTo>
                  <a:cubicBezTo>
                    <a:pt x="907" y="2215"/>
                    <a:pt x="901" y="2221"/>
                    <a:pt x="901" y="2229"/>
                  </a:cubicBezTo>
                  <a:cubicBezTo>
                    <a:pt x="901" y="2237"/>
                    <a:pt x="907" y="2243"/>
                    <a:pt x="915" y="2243"/>
                  </a:cubicBezTo>
                  <a:cubicBezTo>
                    <a:pt x="923" y="2243"/>
                    <a:pt x="929" y="2237"/>
                    <a:pt x="929" y="2229"/>
                  </a:cubicBezTo>
                  <a:cubicBezTo>
                    <a:pt x="929" y="2221"/>
                    <a:pt x="923" y="2215"/>
                    <a:pt x="915" y="2215"/>
                  </a:cubicBezTo>
                  <a:moveTo>
                    <a:pt x="5095" y="2214"/>
                  </a:moveTo>
                  <a:cubicBezTo>
                    <a:pt x="5087" y="2214"/>
                    <a:pt x="5080" y="2221"/>
                    <a:pt x="5080" y="2229"/>
                  </a:cubicBezTo>
                  <a:cubicBezTo>
                    <a:pt x="5080" y="2237"/>
                    <a:pt x="5087" y="2243"/>
                    <a:pt x="5095" y="2243"/>
                  </a:cubicBezTo>
                  <a:cubicBezTo>
                    <a:pt x="5103" y="2243"/>
                    <a:pt x="5109" y="2237"/>
                    <a:pt x="5109" y="2229"/>
                  </a:cubicBezTo>
                  <a:cubicBezTo>
                    <a:pt x="5109" y="2221"/>
                    <a:pt x="5103" y="2214"/>
                    <a:pt x="5095" y="2214"/>
                  </a:cubicBezTo>
                  <a:moveTo>
                    <a:pt x="1046" y="2213"/>
                  </a:moveTo>
                  <a:cubicBezTo>
                    <a:pt x="1037" y="2213"/>
                    <a:pt x="1029" y="2220"/>
                    <a:pt x="1029" y="2229"/>
                  </a:cubicBezTo>
                  <a:cubicBezTo>
                    <a:pt x="1029" y="2238"/>
                    <a:pt x="1037" y="2245"/>
                    <a:pt x="1046" y="2245"/>
                  </a:cubicBezTo>
                  <a:cubicBezTo>
                    <a:pt x="1055" y="2245"/>
                    <a:pt x="1062" y="2238"/>
                    <a:pt x="1062" y="2229"/>
                  </a:cubicBezTo>
                  <a:cubicBezTo>
                    <a:pt x="1062" y="2220"/>
                    <a:pt x="1055" y="2213"/>
                    <a:pt x="1046" y="2213"/>
                  </a:cubicBezTo>
                  <a:moveTo>
                    <a:pt x="4964" y="2213"/>
                  </a:moveTo>
                  <a:cubicBezTo>
                    <a:pt x="4955" y="2213"/>
                    <a:pt x="4948" y="2220"/>
                    <a:pt x="4948" y="2229"/>
                  </a:cubicBezTo>
                  <a:cubicBezTo>
                    <a:pt x="4948" y="2238"/>
                    <a:pt x="4955" y="2245"/>
                    <a:pt x="4964" y="2245"/>
                  </a:cubicBezTo>
                  <a:cubicBezTo>
                    <a:pt x="4973" y="2245"/>
                    <a:pt x="4980" y="2238"/>
                    <a:pt x="4980" y="2229"/>
                  </a:cubicBezTo>
                  <a:cubicBezTo>
                    <a:pt x="4980" y="2220"/>
                    <a:pt x="4973" y="2213"/>
                    <a:pt x="4964" y="2213"/>
                  </a:cubicBezTo>
                  <a:moveTo>
                    <a:pt x="1176" y="2211"/>
                  </a:moveTo>
                  <a:cubicBezTo>
                    <a:pt x="1166" y="2211"/>
                    <a:pt x="1158" y="2219"/>
                    <a:pt x="1158" y="2229"/>
                  </a:cubicBezTo>
                  <a:cubicBezTo>
                    <a:pt x="1158" y="2239"/>
                    <a:pt x="1166" y="2247"/>
                    <a:pt x="1176" y="2247"/>
                  </a:cubicBezTo>
                  <a:cubicBezTo>
                    <a:pt x="1186" y="2247"/>
                    <a:pt x="1194" y="2239"/>
                    <a:pt x="1194" y="2229"/>
                  </a:cubicBezTo>
                  <a:cubicBezTo>
                    <a:pt x="1194" y="2219"/>
                    <a:pt x="1186" y="2211"/>
                    <a:pt x="1176" y="2211"/>
                  </a:cubicBezTo>
                  <a:moveTo>
                    <a:pt x="4833" y="2210"/>
                  </a:moveTo>
                  <a:cubicBezTo>
                    <a:pt x="4823" y="2210"/>
                    <a:pt x="4815" y="2219"/>
                    <a:pt x="4815" y="2229"/>
                  </a:cubicBezTo>
                  <a:cubicBezTo>
                    <a:pt x="4815" y="2239"/>
                    <a:pt x="4823" y="2247"/>
                    <a:pt x="4833" y="2247"/>
                  </a:cubicBezTo>
                  <a:cubicBezTo>
                    <a:pt x="4844" y="2247"/>
                    <a:pt x="4852" y="2239"/>
                    <a:pt x="4852" y="2229"/>
                  </a:cubicBezTo>
                  <a:cubicBezTo>
                    <a:pt x="4852" y="2219"/>
                    <a:pt x="4844" y="2210"/>
                    <a:pt x="4833" y="2210"/>
                  </a:cubicBezTo>
                  <a:moveTo>
                    <a:pt x="1307" y="2209"/>
                  </a:moveTo>
                  <a:cubicBezTo>
                    <a:pt x="1296" y="2209"/>
                    <a:pt x="1287" y="2218"/>
                    <a:pt x="1287" y="2229"/>
                  </a:cubicBezTo>
                  <a:cubicBezTo>
                    <a:pt x="1287" y="2240"/>
                    <a:pt x="1296" y="2249"/>
                    <a:pt x="1307" y="2249"/>
                  </a:cubicBezTo>
                  <a:cubicBezTo>
                    <a:pt x="1318" y="2249"/>
                    <a:pt x="1327" y="2240"/>
                    <a:pt x="1327" y="2229"/>
                  </a:cubicBezTo>
                  <a:cubicBezTo>
                    <a:pt x="1327" y="2218"/>
                    <a:pt x="1318" y="2209"/>
                    <a:pt x="1307" y="2209"/>
                  </a:cubicBezTo>
                  <a:moveTo>
                    <a:pt x="4703" y="2208"/>
                  </a:moveTo>
                  <a:cubicBezTo>
                    <a:pt x="4691" y="2208"/>
                    <a:pt x="4682" y="2217"/>
                    <a:pt x="4682" y="2229"/>
                  </a:cubicBezTo>
                  <a:cubicBezTo>
                    <a:pt x="4682" y="2240"/>
                    <a:pt x="4691" y="2249"/>
                    <a:pt x="4703" y="2249"/>
                  </a:cubicBezTo>
                  <a:cubicBezTo>
                    <a:pt x="4714" y="2249"/>
                    <a:pt x="4723" y="2240"/>
                    <a:pt x="4723" y="2229"/>
                  </a:cubicBezTo>
                  <a:cubicBezTo>
                    <a:pt x="4723" y="2217"/>
                    <a:pt x="4714" y="2208"/>
                    <a:pt x="4703" y="2208"/>
                  </a:cubicBezTo>
                  <a:moveTo>
                    <a:pt x="1438" y="2207"/>
                  </a:moveTo>
                  <a:cubicBezTo>
                    <a:pt x="1425" y="2207"/>
                    <a:pt x="1415" y="2217"/>
                    <a:pt x="1415" y="2229"/>
                  </a:cubicBezTo>
                  <a:cubicBezTo>
                    <a:pt x="1415" y="2241"/>
                    <a:pt x="1425" y="2251"/>
                    <a:pt x="1438" y="2251"/>
                  </a:cubicBezTo>
                  <a:cubicBezTo>
                    <a:pt x="1450" y="2251"/>
                    <a:pt x="1460" y="2241"/>
                    <a:pt x="1460" y="2229"/>
                  </a:cubicBezTo>
                  <a:cubicBezTo>
                    <a:pt x="1460" y="2217"/>
                    <a:pt x="1450" y="2207"/>
                    <a:pt x="1438" y="2207"/>
                  </a:cubicBezTo>
                  <a:moveTo>
                    <a:pt x="4572" y="2206"/>
                  </a:moveTo>
                  <a:cubicBezTo>
                    <a:pt x="4560" y="2206"/>
                    <a:pt x="4550" y="2216"/>
                    <a:pt x="4550" y="2229"/>
                  </a:cubicBezTo>
                  <a:cubicBezTo>
                    <a:pt x="4550" y="2241"/>
                    <a:pt x="4560" y="2251"/>
                    <a:pt x="4572" y="2251"/>
                  </a:cubicBezTo>
                  <a:cubicBezTo>
                    <a:pt x="4584" y="2251"/>
                    <a:pt x="4595" y="2241"/>
                    <a:pt x="4595" y="2229"/>
                  </a:cubicBezTo>
                  <a:cubicBezTo>
                    <a:pt x="4595" y="2216"/>
                    <a:pt x="4584" y="2206"/>
                    <a:pt x="4572" y="2206"/>
                  </a:cubicBezTo>
                  <a:moveTo>
                    <a:pt x="1568" y="2205"/>
                  </a:moveTo>
                  <a:cubicBezTo>
                    <a:pt x="1555" y="2205"/>
                    <a:pt x="1544" y="2215"/>
                    <a:pt x="1544" y="2229"/>
                  </a:cubicBezTo>
                  <a:cubicBezTo>
                    <a:pt x="1544" y="2242"/>
                    <a:pt x="1555" y="2253"/>
                    <a:pt x="1568" y="2253"/>
                  </a:cubicBezTo>
                  <a:cubicBezTo>
                    <a:pt x="1582" y="2253"/>
                    <a:pt x="1592" y="2242"/>
                    <a:pt x="1592" y="2229"/>
                  </a:cubicBezTo>
                  <a:cubicBezTo>
                    <a:pt x="1592" y="2215"/>
                    <a:pt x="1582" y="2205"/>
                    <a:pt x="1568" y="2205"/>
                  </a:cubicBezTo>
                  <a:moveTo>
                    <a:pt x="4441" y="2204"/>
                  </a:moveTo>
                  <a:cubicBezTo>
                    <a:pt x="4428" y="2204"/>
                    <a:pt x="4417" y="2215"/>
                    <a:pt x="4417" y="2229"/>
                  </a:cubicBezTo>
                  <a:cubicBezTo>
                    <a:pt x="4417" y="2242"/>
                    <a:pt x="4428" y="2253"/>
                    <a:pt x="4441" y="2253"/>
                  </a:cubicBezTo>
                  <a:cubicBezTo>
                    <a:pt x="4455" y="2253"/>
                    <a:pt x="4466" y="2242"/>
                    <a:pt x="4466" y="2229"/>
                  </a:cubicBezTo>
                  <a:cubicBezTo>
                    <a:pt x="4466" y="2215"/>
                    <a:pt x="4455" y="2204"/>
                    <a:pt x="4441" y="2204"/>
                  </a:cubicBezTo>
                  <a:moveTo>
                    <a:pt x="1699" y="2203"/>
                  </a:moveTo>
                  <a:cubicBezTo>
                    <a:pt x="1684" y="2203"/>
                    <a:pt x="1673" y="2214"/>
                    <a:pt x="1673" y="2229"/>
                  </a:cubicBezTo>
                  <a:cubicBezTo>
                    <a:pt x="1673" y="2243"/>
                    <a:pt x="1684" y="2255"/>
                    <a:pt x="1699" y="2255"/>
                  </a:cubicBezTo>
                  <a:cubicBezTo>
                    <a:pt x="1713" y="2255"/>
                    <a:pt x="1725" y="2243"/>
                    <a:pt x="1725" y="2229"/>
                  </a:cubicBezTo>
                  <a:cubicBezTo>
                    <a:pt x="1725" y="2214"/>
                    <a:pt x="1713" y="2203"/>
                    <a:pt x="1699" y="2203"/>
                  </a:cubicBezTo>
                  <a:moveTo>
                    <a:pt x="4311" y="2202"/>
                  </a:moveTo>
                  <a:cubicBezTo>
                    <a:pt x="4296" y="2202"/>
                    <a:pt x="4284" y="2214"/>
                    <a:pt x="4284" y="2229"/>
                  </a:cubicBezTo>
                  <a:cubicBezTo>
                    <a:pt x="4284" y="2243"/>
                    <a:pt x="4296" y="2255"/>
                    <a:pt x="4311" y="2255"/>
                  </a:cubicBezTo>
                  <a:cubicBezTo>
                    <a:pt x="4325" y="2255"/>
                    <a:pt x="4337" y="2243"/>
                    <a:pt x="4337" y="2229"/>
                  </a:cubicBezTo>
                  <a:cubicBezTo>
                    <a:pt x="4337" y="2214"/>
                    <a:pt x="4325" y="2202"/>
                    <a:pt x="4311" y="2202"/>
                  </a:cubicBezTo>
                  <a:moveTo>
                    <a:pt x="1829" y="2201"/>
                  </a:moveTo>
                  <a:cubicBezTo>
                    <a:pt x="1814" y="2201"/>
                    <a:pt x="1801" y="2213"/>
                    <a:pt x="1801" y="2229"/>
                  </a:cubicBezTo>
                  <a:cubicBezTo>
                    <a:pt x="1801" y="2244"/>
                    <a:pt x="1814" y="2257"/>
                    <a:pt x="1829" y="2257"/>
                  </a:cubicBezTo>
                  <a:cubicBezTo>
                    <a:pt x="1845" y="2257"/>
                    <a:pt x="1858" y="2244"/>
                    <a:pt x="1858" y="2229"/>
                  </a:cubicBezTo>
                  <a:cubicBezTo>
                    <a:pt x="1858" y="2213"/>
                    <a:pt x="1845" y="2201"/>
                    <a:pt x="1829" y="2201"/>
                  </a:cubicBezTo>
                  <a:moveTo>
                    <a:pt x="4180" y="2200"/>
                  </a:moveTo>
                  <a:cubicBezTo>
                    <a:pt x="4164" y="2200"/>
                    <a:pt x="4152" y="2213"/>
                    <a:pt x="4152" y="2229"/>
                  </a:cubicBezTo>
                  <a:cubicBezTo>
                    <a:pt x="4152" y="2245"/>
                    <a:pt x="4164" y="2257"/>
                    <a:pt x="4180" y="2257"/>
                  </a:cubicBezTo>
                  <a:cubicBezTo>
                    <a:pt x="4196" y="2257"/>
                    <a:pt x="4209" y="2245"/>
                    <a:pt x="4209" y="2229"/>
                  </a:cubicBezTo>
                  <a:cubicBezTo>
                    <a:pt x="4209" y="2213"/>
                    <a:pt x="4196" y="2200"/>
                    <a:pt x="4180" y="2200"/>
                  </a:cubicBezTo>
                  <a:moveTo>
                    <a:pt x="1960" y="2199"/>
                  </a:moveTo>
                  <a:cubicBezTo>
                    <a:pt x="1943" y="2199"/>
                    <a:pt x="1930" y="2212"/>
                    <a:pt x="1930" y="2229"/>
                  </a:cubicBezTo>
                  <a:cubicBezTo>
                    <a:pt x="1930" y="2245"/>
                    <a:pt x="1943" y="2259"/>
                    <a:pt x="1960" y="2259"/>
                  </a:cubicBezTo>
                  <a:cubicBezTo>
                    <a:pt x="1977" y="2259"/>
                    <a:pt x="1990" y="2245"/>
                    <a:pt x="1990" y="2229"/>
                  </a:cubicBezTo>
                  <a:cubicBezTo>
                    <a:pt x="1990" y="2212"/>
                    <a:pt x="1977" y="2199"/>
                    <a:pt x="1960" y="2199"/>
                  </a:cubicBezTo>
                  <a:moveTo>
                    <a:pt x="4050" y="2198"/>
                  </a:moveTo>
                  <a:cubicBezTo>
                    <a:pt x="4033" y="2198"/>
                    <a:pt x="4019" y="2212"/>
                    <a:pt x="4019" y="2229"/>
                  </a:cubicBezTo>
                  <a:cubicBezTo>
                    <a:pt x="4019" y="2246"/>
                    <a:pt x="4033" y="2259"/>
                    <a:pt x="4050" y="2259"/>
                  </a:cubicBezTo>
                  <a:cubicBezTo>
                    <a:pt x="4066" y="2259"/>
                    <a:pt x="4080" y="2246"/>
                    <a:pt x="4080" y="2229"/>
                  </a:cubicBezTo>
                  <a:cubicBezTo>
                    <a:pt x="4080" y="2212"/>
                    <a:pt x="4066" y="2198"/>
                    <a:pt x="4050" y="2198"/>
                  </a:cubicBezTo>
                  <a:moveTo>
                    <a:pt x="1" y="2098"/>
                  </a:moveTo>
                  <a:cubicBezTo>
                    <a:pt x="0" y="2098"/>
                    <a:pt x="0" y="2098"/>
                    <a:pt x="0" y="2098"/>
                  </a:cubicBezTo>
                  <a:cubicBezTo>
                    <a:pt x="1" y="2099"/>
                    <a:pt x="1" y="2099"/>
                    <a:pt x="1" y="2099"/>
                  </a:cubicBezTo>
                  <a:cubicBezTo>
                    <a:pt x="1" y="2098"/>
                    <a:pt x="1" y="2098"/>
                    <a:pt x="1" y="2098"/>
                  </a:cubicBezTo>
                  <a:cubicBezTo>
                    <a:pt x="1" y="2098"/>
                    <a:pt x="1" y="2098"/>
                    <a:pt x="1" y="2098"/>
                  </a:cubicBezTo>
                  <a:moveTo>
                    <a:pt x="6009" y="2098"/>
                  </a:moveTo>
                  <a:cubicBezTo>
                    <a:pt x="6008" y="2098"/>
                    <a:pt x="6008" y="2098"/>
                    <a:pt x="6008" y="2098"/>
                  </a:cubicBezTo>
                  <a:cubicBezTo>
                    <a:pt x="6009" y="2099"/>
                    <a:pt x="6009" y="2099"/>
                    <a:pt x="6009" y="2099"/>
                  </a:cubicBezTo>
                  <a:cubicBezTo>
                    <a:pt x="6009" y="2098"/>
                    <a:pt x="6009" y="2098"/>
                    <a:pt x="6009" y="2098"/>
                  </a:cubicBezTo>
                  <a:cubicBezTo>
                    <a:pt x="6009" y="2098"/>
                    <a:pt x="6009" y="2098"/>
                    <a:pt x="6009" y="2098"/>
                  </a:cubicBezTo>
                  <a:moveTo>
                    <a:pt x="131" y="2096"/>
                  </a:moveTo>
                  <a:cubicBezTo>
                    <a:pt x="130" y="2096"/>
                    <a:pt x="129" y="2097"/>
                    <a:pt x="129" y="2098"/>
                  </a:cubicBezTo>
                  <a:cubicBezTo>
                    <a:pt x="129" y="2099"/>
                    <a:pt x="130" y="2100"/>
                    <a:pt x="131" y="2100"/>
                  </a:cubicBezTo>
                  <a:cubicBezTo>
                    <a:pt x="133" y="2100"/>
                    <a:pt x="134" y="2099"/>
                    <a:pt x="134" y="2098"/>
                  </a:cubicBezTo>
                  <a:cubicBezTo>
                    <a:pt x="134" y="2097"/>
                    <a:pt x="133" y="2096"/>
                    <a:pt x="131" y="2096"/>
                  </a:cubicBezTo>
                  <a:moveTo>
                    <a:pt x="5878" y="2096"/>
                  </a:moveTo>
                  <a:cubicBezTo>
                    <a:pt x="5877" y="2096"/>
                    <a:pt x="5876" y="2097"/>
                    <a:pt x="5876" y="2098"/>
                  </a:cubicBezTo>
                  <a:cubicBezTo>
                    <a:pt x="5876" y="2099"/>
                    <a:pt x="5877" y="2100"/>
                    <a:pt x="5878" y="2100"/>
                  </a:cubicBezTo>
                  <a:cubicBezTo>
                    <a:pt x="5879" y="2100"/>
                    <a:pt x="5880" y="2099"/>
                    <a:pt x="5880" y="2098"/>
                  </a:cubicBezTo>
                  <a:cubicBezTo>
                    <a:pt x="5880" y="2097"/>
                    <a:pt x="5879" y="2096"/>
                    <a:pt x="5878" y="2096"/>
                  </a:cubicBezTo>
                  <a:moveTo>
                    <a:pt x="262" y="2094"/>
                  </a:moveTo>
                  <a:cubicBezTo>
                    <a:pt x="260" y="2094"/>
                    <a:pt x="258" y="2096"/>
                    <a:pt x="258" y="2098"/>
                  </a:cubicBezTo>
                  <a:cubicBezTo>
                    <a:pt x="258" y="2100"/>
                    <a:pt x="260" y="2102"/>
                    <a:pt x="262" y="2102"/>
                  </a:cubicBezTo>
                  <a:cubicBezTo>
                    <a:pt x="264" y="2102"/>
                    <a:pt x="266" y="2100"/>
                    <a:pt x="266" y="2098"/>
                  </a:cubicBezTo>
                  <a:cubicBezTo>
                    <a:pt x="266" y="2096"/>
                    <a:pt x="264" y="2094"/>
                    <a:pt x="262" y="2094"/>
                  </a:cubicBezTo>
                  <a:moveTo>
                    <a:pt x="5748" y="2094"/>
                  </a:moveTo>
                  <a:cubicBezTo>
                    <a:pt x="5745" y="2094"/>
                    <a:pt x="5743" y="2096"/>
                    <a:pt x="5743" y="2098"/>
                  </a:cubicBezTo>
                  <a:cubicBezTo>
                    <a:pt x="5743" y="2101"/>
                    <a:pt x="5745" y="2103"/>
                    <a:pt x="5748" y="2103"/>
                  </a:cubicBezTo>
                  <a:cubicBezTo>
                    <a:pt x="5750" y="2103"/>
                    <a:pt x="5752" y="2101"/>
                    <a:pt x="5752" y="2098"/>
                  </a:cubicBezTo>
                  <a:cubicBezTo>
                    <a:pt x="5752" y="2096"/>
                    <a:pt x="5750" y="2094"/>
                    <a:pt x="5748" y="2094"/>
                  </a:cubicBezTo>
                  <a:moveTo>
                    <a:pt x="393" y="2092"/>
                  </a:moveTo>
                  <a:cubicBezTo>
                    <a:pt x="389" y="2092"/>
                    <a:pt x="387" y="2095"/>
                    <a:pt x="387" y="2098"/>
                  </a:cubicBezTo>
                  <a:cubicBezTo>
                    <a:pt x="387" y="2102"/>
                    <a:pt x="389" y="2104"/>
                    <a:pt x="393" y="2104"/>
                  </a:cubicBezTo>
                  <a:cubicBezTo>
                    <a:pt x="396" y="2104"/>
                    <a:pt x="399" y="2102"/>
                    <a:pt x="399" y="2098"/>
                  </a:cubicBezTo>
                  <a:cubicBezTo>
                    <a:pt x="399" y="2095"/>
                    <a:pt x="396" y="2092"/>
                    <a:pt x="393" y="2092"/>
                  </a:cubicBezTo>
                  <a:moveTo>
                    <a:pt x="5617" y="2092"/>
                  </a:moveTo>
                  <a:cubicBezTo>
                    <a:pt x="5614" y="2092"/>
                    <a:pt x="5611" y="2095"/>
                    <a:pt x="5611" y="2098"/>
                  </a:cubicBezTo>
                  <a:cubicBezTo>
                    <a:pt x="5611" y="2102"/>
                    <a:pt x="5614" y="2104"/>
                    <a:pt x="5617" y="2104"/>
                  </a:cubicBezTo>
                  <a:cubicBezTo>
                    <a:pt x="5620" y="2104"/>
                    <a:pt x="5623" y="2102"/>
                    <a:pt x="5623" y="2098"/>
                  </a:cubicBezTo>
                  <a:cubicBezTo>
                    <a:pt x="5623" y="2095"/>
                    <a:pt x="5620" y="2092"/>
                    <a:pt x="5617" y="2092"/>
                  </a:cubicBezTo>
                  <a:moveTo>
                    <a:pt x="523" y="2090"/>
                  </a:moveTo>
                  <a:cubicBezTo>
                    <a:pt x="519" y="2090"/>
                    <a:pt x="515" y="2094"/>
                    <a:pt x="515" y="2098"/>
                  </a:cubicBezTo>
                  <a:cubicBezTo>
                    <a:pt x="515" y="2103"/>
                    <a:pt x="519" y="2106"/>
                    <a:pt x="523" y="2106"/>
                  </a:cubicBezTo>
                  <a:cubicBezTo>
                    <a:pt x="528" y="2106"/>
                    <a:pt x="531" y="2103"/>
                    <a:pt x="531" y="2098"/>
                  </a:cubicBezTo>
                  <a:cubicBezTo>
                    <a:pt x="531" y="2094"/>
                    <a:pt x="528" y="2090"/>
                    <a:pt x="523" y="2090"/>
                  </a:cubicBezTo>
                  <a:moveTo>
                    <a:pt x="5486" y="2090"/>
                  </a:moveTo>
                  <a:cubicBezTo>
                    <a:pt x="5482" y="2090"/>
                    <a:pt x="5478" y="2094"/>
                    <a:pt x="5478" y="2098"/>
                  </a:cubicBezTo>
                  <a:cubicBezTo>
                    <a:pt x="5478" y="2103"/>
                    <a:pt x="5482" y="2107"/>
                    <a:pt x="5486" y="2107"/>
                  </a:cubicBezTo>
                  <a:cubicBezTo>
                    <a:pt x="5491" y="2107"/>
                    <a:pt x="5495" y="2103"/>
                    <a:pt x="5495" y="2098"/>
                  </a:cubicBezTo>
                  <a:cubicBezTo>
                    <a:pt x="5495" y="2094"/>
                    <a:pt x="5491" y="2090"/>
                    <a:pt x="5486" y="2090"/>
                  </a:cubicBezTo>
                  <a:moveTo>
                    <a:pt x="654" y="2088"/>
                  </a:moveTo>
                  <a:cubicBezTo>
                    <a:pt x="648" y="2088"/>
                    <a:pt x="644" y="2093"/>
                    <a:pt x="644" y="2098"/>
                  </a:cubicBezTo>
                  <a:cubicBezTo>
                    <a:pt x="644" y="2104"/>
                    <a:pt x="648" y="2108"/>
                    <a:pt x="654" y="2108"/>
                  </a:cubicBezTo>
                  <a:cubicBezTo>
                    <a:pt x="659" y="2108"/>
                    <a:pt x="664" y="2104"/>
                    <a:pt x="664" y="2098"/>
                  </a:cubicBezTo>
                  <a:cubicBezTo>
                    <a:pt x="664" y="2093"/>
                    <a:pt x="659" y="2088"/>
                    <a:pt x="654" y="2088"/>
                  </a:cubicBezTo>
                  <a:moveTo>
                    <a:pt x="5356" y="2088"/>
                  </a:moveTo>
                  <a:cubicBezTo>
                    <a:pt x="5350" y="2088"/>
                    <a:pt x="5346" y="2093"/>
                    <a:pt x="5346" y="2098"/>
                  </a:cubicBezTo>
                  <a:cubicBezTo>
                    <a:pt x="5346" y="2104"/>
                    <a:pt x="5350" y="2108"/>
                    <a:pt x="5356" y="2108"/>
                  </a:cubicBezTo>
                  <a:cubicBezTo>
                    <a:pt x="5361" y="2108"/>
                    <a:pt x="5366" y="2104"/>
                    <a:pt x="5366" y="2098"/>
                  </a:cubicBezTo>
                  <a:cubicBezTo>
                    <a:pt x="5366" y="2093"/>
                    <a:pt x="5361" y="2088"/>
                    <a:pt x="5356" y="2088"/>
                  </a:cubicBezTo>
                  <a:moveTo>
                    <a:pt x="784" y="2086"/>
                  </a:moveTo>
                  <a:cubicBezTo>
                    <a:pt x="778" y="2086"/>
                    <a:pt x="773" y="2092"/>
                    <a:pt x="773" y="2098"/>
                  </a:cubicBezTo>
                  <a:cubicBezTo>
                    <a:pt x="773" y="2105"/>
                    <a:pt x="778" y="2110"/>
                    <a:pt x="784" y="2110"/>
                  </a:cubicBezTo>
                  <a:cubicBezTo>
                    <a:pt x="791" y="2110"/>
                    <a:pt x="796" y="2105"/>
                    <a:pt x="796" y="2098"/>
                  </a:cubicBezTo>
                  <a:cubicBezTo>
                    <a:pt x="796" y="2092"/>
                    <a:pt x="791" y="2086"/>
                    <a:pt x="784" y="2086"/>
                  </a:cubicBezTo>
                  <a:moveTo>
                    <a:pt x="5225" y="2086"/>
                  </a:moveTo>
                  <a:cubicBezTo>
                    <a:pt x="5218" y="2086"/>
                    <a:pt x="5213" y="2091"/>
                    <a:pt x="5213" y="2098"/>
                  </a:cubicBezTo>
                  <a:cubicBezTo>
                    <a:pt x="5213" y="2105"/>
                    <a:pt x="5218" y="2111"/>
                    <a:pt x="5225" y="2111"/>
                  </a:cubicBezTo>
                  <a:cubicBezTo>
                    <a:pt x="5232" y="2111"/>
                    <a:pt x="5237" y="2105"/>
                    <a:pt x="5237" y="2098"/>
                  </a:cubicBezTo>
                  <a:cubicBezTo>
                    <a:pt x="5237" y="2091"/>
                    <a:pt x="5232" y="2086"/>
                    <a:pt x="5225" y="2086"/>
                  </a:cubicBezTo>
                  <a:moveTo>
                    <a:pt x="915" y="2084"/>
                  </a:moveTo>
                  <a:cubicBezTo>
                    <a:pt x="908" y="2084"/>
                    <a:pt x="901" y="2091"/>
                    <a:pt x="901" y="2098"/>
                  </a:cubicBezTo>
                  <a:cubicBezTo>
                    <a:pt x="901" y="2106"/>
                    <a:pt x="908" y="2112"/>
                    <a:pt x="915" y="2112"/>
                  </a:cubicBezTo>
                  <a:cubicBezTo>
                    <a:pt x="923" y="2112"/>
                    <a:pt x="929" y="2106"/>
                    <a:pt x="929" y="2098"/>
                  </a:cubicBezTo>
                  <a:cubicBezTo>
                    <a:pt x="929" y="2091"/>
                    <a:pt x="923" y="2084"/>
                    <a:pt x="915" y="2084"/>
                  </a:cubicBezTo>
                  <a:moveTo>
                    <a:pt x="5095" y="2084"/>
                  </a:moveTo>
                  <a:cubicBezTo>
                    <a:pt x="5087" y="2084"/>
                    <a:pt x="5080" y="2090"/>
                    <a:pt x="5080" y="2098"/>
                  </a:cubicBezTo>
                  <a:cubicBezTo>
                    <a:pt x="5080" y="2106"/>
                    <a:pt x="5087" y="2112"/>
                    <a:pt x="5095" y="2112"/>
                  </a:cubicBezTo>
                  <a:cubicBezTo>
                    <a:pt x="5102" y="2112"/>
                    <a:pt x="5109" y="2106"/>
                    <a:pt x="5109" y="2098"/>
                  </a:cubicBezTo>
                  <a:cubicBezTo>
                    <a:pt x="5109" y="2090"/>
                    <a:pt x="5102" y="2084"/>
                    <a:pt x="5095" y="2084"/>
                  </a:cubicBezTo>
                  <a:moveTo>
                    <a:pt x="1046" y="2082"/>
                  </a:moveTo>
                  <a:cubicBezTo>
                    <a:pt x="1037" y="2082"/>
                    <a:pt x="1030" y="2089"/>
                    <a:pt x="1030" y="2098"/>
                  </a:cubicBezTo>
                  <a:cubicBezTo>
                    <a:pt x="1030" y="2107"/>
                    <a:pt x="1037" y="2114"/>
                    <a:pt x="1046" y="2114"/>
                  </a:cubicBezTo>
                  <a:cubicBezTo>
                    <a:pt x="1055" y="2114"/>
                    <a:pt x="1062" y="2107"/>
                    <a:pt x="1062" y="2098"/>
                  </a:cubicBezTo>
                  <a:cubicBezTo>
                    <a:pt x="1062" y="2089"/>
                    <a:pt x="1055" y="2082"/>
                    <a:pt x="1046" y="2082"/>
                  </a:cubicBezTo>
                  <a:moveTo>
                    <a:pt x="4964" y="2082"/>
                  </a:moveTo>
                  <a:cubicBezTo>
                    <a:pt x="4955" y="2082"/>
                    <a:pt x="4948" y="2089"/>
                    <a:pt x="4948" y="2098"/>
                  </a:cubicBezTo>
                  <a:cubicBezTo>
                    <a:pt x="4948" y="2107"/>
                    <a:pt x="4955" y="2115"/>
                    <a:pt x="4964" y="2115"/>
                  </a:cubicBezTo>
                  <a:cubicBezTo>
                    <a:pt x="4973" y="2115"/>
                    <a:pt x="4980" y="2107"/>
                    <a:pt x="4980" y="2098"/>
                  </a:cubicBezTo>
                  <a:cubicBezTo>
                    <a:pt x="4980" y="2089"/>
                    <a:pt x="4973" y="2082"/>
                    <a:pt x="4964" y="2082"/>
                  </a:cubicBezTo>
                  <a:moveTo>
                    <a:pt x="1176" y="2080"/>
                  </a:moveTo>
                  <a:cubicBezTo>
                    <a:pt x="1166" y="2080"/>
                    <a:pt x="1158" y="2088"/>
                    <a:pt x="1158" y="2098"/>
                  </a:cubicBezTo>
                  <a:cubicBezTo>
                    <a:pt x="1158" y="2108"/>
                    <a:pt x="1166" y="2116"/>
                    <a:pt x="1176" y="2116"/>
                  </a:cubicBezTo>
                  <a:cubicBezTo>
                    <a:pt x="1186" y="2116"/>
                    <a:pt x="1194" y="2108"/>
                    <a:pt x="1194" y="2098"/>
                  </a:cubicBezTo>
                  <a:cubicBezTo>
                    <a:pt x="1194" y="2088"/>
                    <a:pt x="1186" y="2080"/>
                    <a:pt x="1176" y="2080"/>
                  </a:cubicBezTo>
                  <a:moveTo>
                    <a:pt x="4833" y="2080"/>
                  </a:moveTo>
                  <a:cubicBezTo>
                    <a:pt x="4823" y="2080"/>
                    <a:pt x="4815" y="2088"/>
                    <a:pt x="4815" y="2098"/>
                  </a:cubicBezTo>
                  <a:cubicBezTo>
                    <a:pt x="4815" y="2108"/>
                    <a:pt x="4823" y="2117"/>
                    <a:pt x="4833" y="2117"/>
                  </a:cubicBezTo>
                  <a:cubicBezTo>
                    <a:pt x="4844" y="2117"/>
                    <a:pt x="4852" y="2108"/>
                    <a:pt x="4852" y="2098"/>
                  </a:cubicBezTo>
                  <a:cubicBezTo>
                    <a:pt x="4852" y="2088"/>
                    <a:pt x="4844" y="2080"/>
                    <a:pt x="4833" y="2080"/>
                  </a:cubicBezTo>
                  <a:moveTo>
                    <a:pt x="1307" y="2078"/>
                  </a:moveTo>
                  <a:cubicBezTo>
                    <a:pt x="1296" y="2078"/>
                    <a:pt x="1287" y="2087"/>
                    <a:pt x="1287" y="2098"/>
                  </a:cubicBezTo>
                  <a:cubicBezTo>
                    <a:pt x="1287" y="2109"/>
                    <a:pt x="1296" y="2118"/>
                    <a:pt x="1307" y="2118"/>
                  </a:cubicBezTo>
                  <a:cubicBezTo>
                    <a:pt x="1318" y="2118"/>
                    <a:pt x="1327" y="2109"/>
                    <a:pt x="1327" y="2098"/>
                  </a:cubicBezTo>
                  <a:cubicBezTo>
                    <a:pt x="1327" y="2087"/>
                    <a:pt x="1318" y="2078"/>
                    <a:pt x="1307" y="2078"/>
                  </a:cubicBezTo>
                  <a:moveTo>
                    <a:pt x="4703" y="2078"/>
                  </a:moveTo>
                  <a:cubicBezTo>
                    <a:pt x="4691" y="2078"/>
                    <a:pt x="4682" y="2087"/>
                    <a:pt x="4682" y="2098"/>
                  </a:cubicBezTo>
                  <a:cubicBezTo>
                    <a:pt x="4682" y="2109"/>
                    <a:pt x="4691" y="2119"/>
                    <a:pt x="4703" y="2119"/>
                  </a:cubicBezTo>
                  <a:cubicBezTo>
                    <a:pt x="4714" y="2119"/>
                    <a:pt x="4723" y="2109"/>
                    <a:pt x="4723" y="2098"/>
                  </a:cubicBezTo>
                  <a:cubicBezTo>
                    <a:pt x="4723" y="2087"/>
                    <a:pt x="4714" y="2078"/>
                    <a:pt x="4703" y="2078"/>
                  </a:cubicBezTo>
                  <a:moveTo>
                    <a:pt x="1438" y="2076"/>
                  </a:moveTo>
                  <a:cubicBezTo>
                    <a:pt x="1425" y="2076"/>
                    <a:pt x="1415" y="2086"/>
                    <a:pt x="1415" y="2098"/>
                  </a:cubicBezTo>
                  <a:cubicBezTo>
                    <a:pt x="1415" y="2110"/>
                    <a:pt x="1425" y="2120"/>
                    <a:pt x="1438" y="2120"/>
                  </a:cubicBezTo>
                  <a:cubicBezTo>
                    <a:pt x="1450" y="2120"/>
                    <a:pt x="1460" y="2110"/>
                    <a:pt x="1460" y="2098"/>
                  </a:cubicBezTo>
                  <a:cubicBezTo>
                    <a:pt x="1460" y="2086"/>
                    <a:pt x="1450" y="2076"/>
                    <a:pt x="1438" y="2076"/>
                  </a:cubicBezTo>
                  <a:moveTo>
                    <a:pt x="4572" y="2076"/>
                  </a:moveTo>
                  <a:cubicBezTo>
                    <a:pt x="4560" y="2076"/>
                    <a:pt x="4550" y="2086"/>
                    <a:pt x="4550" y="2098"/>
                  </a:cubicBezTo>
                  <a:cubicBezTo>
                    <a:pt x="4550" y="2110"/>
                    <a:pt x="4560" y="2120"/>
                    <a:pt x="4572" y="2120"/>
                  </a:cubicBezTo>
                  <a:cubicBezTo>
                    <a:pt x="4584" y="2120"/>
                    <a:pt x="4594" y="2110"/>
                    <a:pt x="4594" y="2098"/>
                  </a:cubicBezTo>
                  <a:cubicBezTo>
                    <a:pt x="4594" y="2086"/>
                    <a:pt x="4584" y="2076"/>
                    <a:pt x="4572" y="2076"/>
                  </a:cubicBezTo>
                  <a:moveTo>
                    <a:pt x="1568" y="2074"/>
                  </a:moveTo>
                  <a:cubicBezTo>
                    <a:pt x="1555" y="2074"/>
                    <a:pt x="1544" y="2085"/>
                    <a:pt x="1544" y="2098"/>
                  </a:cubicBezTo>
                  <a:cubicBezTo>
                    <a:pt x="1544" y="2111"/>
                    <a:pt x="1555" y="2122"/>
                    <a:pt x="1568" y="2122"/>
                  </a:cubicBezTo>
                  <a:cubicBezTo>
                    <a:pt x="1581" y="2122"/>
                    <a:pt x="1592" y="2111"/>
                    <a:pt x="1592" y="2098"/>
                  </a:cubicBezTo>
                  <a:cubicBezTo>
                    <a:pt x="1592" y="2085"/>
                    <a:pt x="1581" y="2074"/>
                    <a:pt x="1568" y="2074"/>
                  </a:cubicBezTo>
                  <a:moveTo>
                    <a:pt x="4441" y="2074"/>
                  </a:moveTo>
                  <a:cubicBezTo>
                    <a:pt x="4428" y="2074"/>
                    <a:pt x="4417" y="2085"/>
                    <a:pt x="4417" y="2098"/>
                  </a:cubicBezTo>
                  <a:cubicBezTo>
                    <a:pt x="4417" y="2112"/>
                    <a:pt x="4428" y="2122"/>
                    <a:pt x="4441" y="2122"/>
                  </a:cubicBezTo>
                  <a:cubicBezTo>
                    <a:pt x="4455" y="2122"/>
                    <a:pt x="4466" y="2112"/>
                    <a:pt x="4466" y="2098"/>
                  </a:cubicBezTo>
                  <a:cubicBezTo>
                    <a:pt x="4466" y="2085"/>
                    <a:pt x="4455" y="2074"/>
                    <a:pt x="4441" y="2074"/>
                  </a:cubicBezTo>
                  <a:moveTo>
                    <a:pt x="1699" y="2072"/>
                  </a:moveTo>
                  <a:cubicBezTo>
                    <a:pt x="1684" y="2072"/>
                    <a:pt x="1673" y="2084"/>
                    <a:pt x="1673" y="2098"/>
                  </a:cubicBezTo>
                  <a:cubicBezTo>
                    <a:pt x="1673" y="2113"/>
                    <a:pt x="1684" y="2124"/>
                    <a:pt x="1699" y="2124"/>
                  </a:cubicBezTo>
                  <a:cubicBezTo>
                    <a:pt x="1713" y="2124"/>
                    <a:pt x="1725" y="2113"/>
                    <a:pt x="1725" y="2098"/>
                  </a:cubicBezTo>
                  <a:cubicBezTo>
                    <a:pt x="1725" y="2084"/>
                    <a:pt x="1713" y="2072"/>
                    <a:pt x="1699" y="2072"/>
                  </a:cubicBezTo>
                  <a:moveTo>
                    <a:pt x="4311" y="2072"/>
                  </a:moveTo>
                  <a:cubicBezTo>
                    <a:pt x="4296" y="2072"/>
                    <a:pt x="4285" y="2084"/>
                    <a:pt x="4285" y="2098"/>
                  </a:cubicBezTo>
                  <a:cubicBezTo>
                    <a:pt x="4285" y="2113"/>
                    <a:pt x="4296" y="2124"/>
                    <a:pt x="4311" y="2124"/>
                  </a:cubicBezTo>
                  <a:cubicBezTo>
                    <a:pt x="4325" y="2124"/>
                    <a:pt x="4337" y="2113"/>
                    <a:pt x="4337" y="2098"/>
                  </a:cubicBezTo>
                  <a:cubicBezTo>
                    <a:pt x="4337" y="2084"/>
                    <a:pt x="4325" y="2072"/>
                    <a:pt x="4311" y="2072"/>
                  </a:cubicBezTo>
                  <a:moveTo>
                    <a:pt x="1829" y="2070"/>
                  </a:moveTo>
                  <a:cubicBezTo>
                    <a:pt x="1814" y="2070"/>
                    <a:pt x="1801" y="2083"/>
                    <a:pt x="1801" y="2098"/>
                  </a:cubicBezTo>
                  <a:cubicBezTo>
                    <a:pt x="1801" y="2114"/>
                    <a:pt x="1814" y="2126"/>
                    <a:pt x="1829" y="2126"/>
                  </a:cubicBezTo>
                  <a:cubicBezTo>
                    <a:pt x="1845" y="2126"/>
                    <a:pt x="1857" y="2114"/>
                    <a:pt x="1857" y="2098"/>
                  </a:cubicBezTo>
                  <a:cubicBezTo>
                    <a:pt x="1857" y="2083"/>
                    <a:pt x="1845" y="2070"/>
                    <a:pt x="1829" y="2070"/>
                  </a:cubicBezTo>
                  <a:moveTo>
                    <a:pt x="4180" y="2070"/>
                  </a:moveTo>
                  <a:cubicBezTo>
                    <a:pt x="4165" y="2070"/>
                    <a:pt x="4152" y="2083"/>
                    <a:pt x="4152" y="2098"/>
                  </a:cubicBezTo>
                  <a:cubicBezTo>
                    <a:pt x="4152" y="2114"/>
                    <a:pt x="4165" y="2126"/>
                    <a:pt x="4180" y="2126"/>
                  </a:cubicBezTo>
                  <a:cubicBezTo>
                    <a:pt x="4196" y="2126"/>
                    <a:pt x="4209" y="2114"/>
                    <a:pt x="4209" y="2098"/>
                  </a:cubicBezTo>
                  <a:cubicBezTo>
                    <a:pt x="4209" y="2083"/>
                    <a:pt x="4196" y="2070"/>
                    <a:pt x="4180" y="2070"/>
                  </a:cubicBezTo>
                  <a:moveTo>
                    <a:pt x="1960" y="2069"/>
                  </a:moveTo>
                  <a:cubicBezTo>
                    <a:pt x="1944" y="2069"/>
                    <a:pt x="1930" y="2082"/>
                    <a:pt x="1930" y="2098"/>
                  </a:cubicBezTo>
                  <a:cubicBezTo>
                    <a:pt x="1930" y="2115"/>
                    <a:pt x="1944" y="2128"/>
                    <a:pt x="1960" y="2128"/>
                  </a:cubicBezTo>
                  <a:cubicBezTo>
                    <a:pt x="1976" y="2128"/>
                    <a:pt x="1990" y="2115"/>
                    <a:pt x="1990" y="2098"/>
                  </a:cubicBezTo>
                  <a:cubicBezTo>
                    <a:pt x="1990" y="2082"/>
                    <a:pt x="1976" y="2069"/>
                    <a:pt x="1960" y="2069"/>
                  </a:cubicBezTo>
                  <a:moveTo>
                    <a:pt x="4050" y="2068"/>
                  </a:moveTo>
                  <a:cubicBezTo>
                    <a:pt x="4033" y="2068"/>
                    <a:pt x="4020" y="2082"/>
                    <a:pt x="4020" y="2098"/>
                  </a:cubicBezTo>
                  <a:cubicBezTo>
                    <a:pt x="4020" y="2115"/>
                    <a:pt x="4033" y="2128"/>
                    <a:pt x="4050" y="2128"/>
                  </a:cubicBezTo>
                  <a:cubicBezTo>
                    <a:pt x="4066" y="2128"/>
                    <a:pt x="4080" y="2115"/>
                    <a:pt x="4080" y="2098"/>
                  </a:cubicBezTo>
                  <a:cubicBezTo>
                    <a:pt x="4080" y="2082"/>
                    <a:pt x="4066" y="2068"/>
                    <a:pt x="4050" y="2068"/>
                  </a:cubicBezTo>
                  <a:moveTo>
                    <a:pt x="6009" y="1967"/>
                  </a:moveTo>
                  <a:cubicBezTo>
                    <a:pt x="6008" y="1968"/>
                    <a:pt x="6008" y="1968"/>
                    <a:pt x="6008" y="1968"/>
                  </a:cubicBezTo>
                  <a:cubicBezTo>
                    <a:pt x="6009" y="1968"/>
                    <a:pt x="6009" y="1968"/>
                    <a:pt x="6009" y="1968"/>
                  </a:cubicBezTo>
                  <a:cubicBezTo>
                    <a:pt x="6009" y="1968"/>
                    <a:pt x="6009" y="1968"/>
                    <a:pt x="6009" y="1968"/>
                  </a:cubicBezTo>
                  <a:cubicBezTo>
                    <a:pt x="6009" y="1967"/>
                    <a:pt x="6009" y="1967"/>
                    <a:pt x="6009" y="1967"/>
                  </a:cubicBezTo>
                  <a:moveTo>
                    <a:pt x="131" y="1966"/>
                  </a:moveTo>
                  <a:cubicBezTo>
                    <a:pt x="130" y="1966"/>
                    <a:pt x="130" y="1967"/>
                    <a:pt x="130" y="1968"/>
                  </a:cubicBezTo>
                  <a:cubicBezTo>
                    <a:pt x="130" y="1969"/>
                    <a:pt x="130" y="1969"/>
                    <a:pt x="131" y="1969"/>
                  </a:cubicBezTo>
                  <a:cubicBezTo>
                    <a:pt x="132" y="1969"/>
                    <a:pt x="133" y="1969"/>
                    <a:pt x="133" y="1968"/>
                  </a:cubicBezTo>
                  <a:cubicBezTo>
                    <a:pt x="133" y="1967"/>
                    <a:pt x="132" y="1966"/>
                    <a:pt x="131" y="1966"/>
                  </a:cubicBezTo>
                  <a:moveTo>
                    <a:pt x="5878" y="1965"/>
                  </a:moveTo>
                  <a:cubicBezTo>
                    <a:pt x="5877" y="1965"/>
                    <a:pt x="5876" y="1966"/>
                    <a:pt x="5876" y="1968"/>
                  </a:cubicBezTo>
                  <a:cubicBezTo>
                    <a:pt x="5876" y="1969"/>
                    <a:pt x="5877" y="1970"/>
                    <a:pt x="5878" y="1970"/>
                  </a:cubicBezTo>
                  <a:cubicBezTo>
                    <a:pt x="5879" y="1970"/>
                    <a:pt x="5880" y="1969"/>
                    <a:pt x="5880" y="1968"/>
                  </a:cubicBezTo>
                  <a:cubicBezTo>
                    <a:pt x="5880" y="1966"/>
                    <a:pt x="5879" y="1965"/>
                    <a:pt x="5878" y="1965"/>
                  </a:cubicBezTo>
                  <a:moveTo>
                    <a:pt x="262" y="1964"/>
                  </a:moveTo>
                  <a:cubicBezTo>
                    <a:pt x="260" y="1964"/>
                    <a:pt x="258" y="1966"/>
                    <a:pt x="258" y="1968"/>
                  </a:cubicBezTo>
                  <a:cubicBezTo>
                    <a:pt x="258" y="1970"/>
                    <a:pt x="260" y="1971"/>
                    <a:pt x="262" y="1971"/>
                  </a:cubicBezTo>
                  <a:cubicBezTo>
                    <a:pt x="264" y="1971"/>
                    <a:pt x="266" y="1970"/>
                    <a:pt x="266" y="1968"/>
                  </a:cubicBezTo>
                  <a:cubicBezTo>
                    <a:pt x="266" y="1966"/>
                    <a:pt x="264" y="1964"/>
                    <a:pt x="262" y="1964"/>
                  </a:cubicBezTo>
                  <a:moveTo>
                    <a:pt x="5748" y="1964"/>
                  </a:moveTo>
                  <a:cubicBezTo>
                    <a:pt x="5745" y="1964"/>
                    <a:pt x="5744" y="1965"/>
                    <a:pt x="5744" y="1968"/>
                  </a:cubicBezTo>
                  <a:cubicBezTo>
                    <a:pt x="5744" y="1970"/>
                    <a:pt x="5745" y="1972"/>
                    <a:pt x="5748" y="1972"/>
                  </a:cubicBezTo>
                  <a:cubicBezTo>
                    <a:pt x="5750" y="1972"/>
                    <a:pt x="5752" y="1970"/>
                    <a:pt x="5752" y="1968"/>
                  </a:cubicBezTo>
                  <a:cubicBezTo>
                    <a:pt x="5752" y="1965"/>
                    <a:pt x="5750" y="1964"/>
                    <a:pt x="5748" y="1964"/>
                  </a:cubicBezTo>
                  <a:moveTo>
                    <a:pt x="393" y="1962"/>
                  </a:moveTo>
                  <a:cubicBezTo>
                    <a:pt x="389" y="1962"/>
                    <a:pt x="387" y="1964"/>
                    <a:pt x="387" y="1968"/>
                  </a:cubicBezTo>
                  <a:cubicBezTo>
                    <a:pt x="387" y="1971"/>
                    <a:pt x="389" y="1973"/>
                    <a:pt x="393" y="1973"/>
                  </a:cubicBezTo>
                  <a:cubicBezTo>
                    <a:pt x="396" y="1973"/>
                    <a:pt x="398" y="1971"/>
                    <a:pt x="398" y="1968"/>
                  </a:cubicBezTo>
                  <a:cubicBezTo>
                    <a:pt x="398" y="1964"/>
                    <a:pt x="396" y="1962"/>
                    <a:pt x="393" y="1962"/>
                  </a:cubicBezTo>
                  <a:moveTo>
                    <a:pt x="5617" y="1962"/>
                  </a:moveTo>
                  <a:cubicBezTo>
                    <a:pt x="5614" y="1962"/>
                    <a:pt x="5611" y="1964"/>
                    <a:pt x="5611" y="1968"/>
                  </a:cubicBezTo>
                  <a:cubicBezTo>
                    <a:pt x="5611" y="1971"/>
                    <a:pt x="5614" y="1973"/>
                    <a:pt x="5617" y="1973"/>
                  </a:cubicBezTo>
                  <a:cubicBezTo>
                    <a:pt x="5620" y="1973"/>
                    <a:pt x="5623" y="1971"/>
                    <a:pt x="5623" y="1968"/>
                  </a:cubicBezTo>
                  <a:cubicBezTo>
                    <a:pt x="5623" y="1964"/>
                    <a:pt x="5620" y="1962"/>
                    <a:pt x="5617" y="1962"/>
                  </a:cubicBezTo>
                  <a:moveTo>
                    <a:pt x="523" y="1960"/>
                  </a:moveTo>
                  <a:cubicBezTo>
                    <a:pt x="519" y="1960"/>
                    <a:pt x="516" y="1963"/>
                    <a:pt x="516" y="1968"/>
                  </a:cubicBezTo>
                  <a:cubicBezTo>
                    <a:pt x="516" y="1972"/>
                    <a:pt x="519" y="1975"/>
                    <a:pt x="523" y="1975"/>
                  </a:cubicBezTo>
                  <a:cubicBezTo>
                    <a:pt x="527" y="1975"/>
                    <a:pt x="531" y="1972"/>
                    <a:pt x="531" y="1968"/>
                  </a:cubicBezTo>
                  <a:cubicBezTo>
                    <a:pt x="531" y="1963"/>
                    <a:pt x="527" y="1960"/>
                    <a:pt x="523" y="1960"/>
                  </a:cubicBezTo>
                  <a:moveTo>
                    <a:pt x="5486" y="1960"/>
                  </a:moveTo>
                  <a:cubicBezTo>
                    <a:pt x="5482" y="1960"/>
                    <a:pt x="5478" y="1963"/>
                    <a:pt x="5478" y="1968"/>
                  </a:cubicBezTo>
                  <a:cubicBezTo>
                    <a:pt x="5478" y="1972"/>
                    <a:pt x="5482" y="1976"/>
                    <a:pt x="5486" y="1976"/>
                  </a:cubicBezTo>
                  <a:cubicBezTo>
                    <a:pt x="5491" y="1976"/>
                    <a:pt x="5494" y="1972"/>
                    <a:pt x="5494" y="1968"/>
                  </a:cubicBezTo>
                  <a:cubicBezTo>
                    <a:pt x="5494" y="1963"/>
                    <a:pt x="5491" y="1960"/>
                    <a:pt x="5486" y="1960"/>
                  </a:cubicBezTo>
                  <a:moveTo>
                    <a:pt x="654" y="1958"/>
                  </a:moveTo>
                  <a:cubicBezTo>
                    <a:pt x="648" y="1958"/>
                    <a:pt x="644" y="1962"/>
                    <a:pt x="644" y="1968"/>
                  </a:cubicBezTo>
                  <a:cubicBezTo>
                    <a:pt x="644" y="1973"/>
                    <a:pt x="648" y="1977"/>
                    <a:pt x="654" y="1977"/>
                  </a:cubicBezTo>
                  <a:cubicBezTo>
                    <a:pt x="659" y="1977"/>
                    <a:pt x="664" y="1973"/>
                    <a:pt x="664" y="1968"/>
                  </a:cubicBezTo>
                  <a:cubicBezTo>
                    <a:pt x="664" y="1962"/>
                    <a:pt x="659" y="1958"/>
                    <a:pt x="654" y="1958"/>
                  </a:cubicBezTo>
                  <a:moveTo>
                    <a:pt x="5356" y="1958"/>
                  </a:moveTo>
                  <a:cubicBezTo>
                    <a:pt x="5350" y="1958"/>
                    <a:pt x="5346" y="1962"/>
                    <a:pt x="5346" y="1968"/>
                  </a:cubicBezTo>
                  <a:cubicBezTo>
                    <a:pt x="5346" y="1973"/>
                    <a:pt x="5350" y="1977"/>
                    <a:pt x="5356" y="1977"/>
                  </a:cubicBezTo>
                  <a:cubicBezTo>
                    <a:pt x="5361" y="1977"/>
                    <a:pt x="5366" y="1973"/>
                    <a:pt x="5366" y="1968"/>
                  </a:cubicBezTo>
                  <a:cubicBezTo>
                    <a:pt x="5366" y="1962"/>
                    <a:pt x="5361" y="1958"/>
                    <a:pt x="5356" y="1958"/>
                  </a:cubicBezTo>
                  <a:moveTo>
                    <a:pt x="784" y="1956"/>
                  </a:moveTo>
                  <a:cubicBezTo>
                    <a:pt x="778" y="1956"/>
                    <a:pt x="773" y="1961"/>
                    <a:pt x="773" y="1968"/>
                  </a:cubicBezTo>
                  <a:cubicBezTo>
                    <a:pt x="773" y="1974"/>
                    <a:pt x="778" y="1979"/>
                    <a:pt x="784" y="1979"/>
                  </a:cubicBezTo>
                  <a:cubicBezTo>
                    <a:pt x="791" y="1979"/>
                    <a:pt x="796" y="1974"/>
                    <a:pt x="796" y="1968"/>
                  </a:cubicBezTo>
                  <a:cubicBezTo>
                    <a:pt x="796" y="1961"/>
                    <a:pt x="791" y="1956"/>
                    <a:pt x="784" y="1956"/>
                  </a:cubicBezTo>
                  <a:moveTo>
                    <a:pt x="5225" y="1956"/>
                  </a:moveTo>
                  <a:cubicBezTo>
                    <a:pt x="5219" y="1956"/>
                    <a:pt x="5213" y="1961"/>
                    <a:pt x="5213" y="1968"/>
                  </a:cubicBezTo>
                  <a:cubicBezTo>
                    <a:pt x="5213" y="1974"/>
                    <a:pt x="5219" y="1980"/>
                    <a:pt x="5225" y="1980"/>
                  </a:cubicBezTo>
                  <a:cubicBezTo>
                    <a:pt x="5232" y="1980"/>
                    <a:pt x="5237" y="1974"/>
                    <a:pt x="5237" y="1968"/>
                  </a:cubicBezTo>
                  <a:cubicBezTo>
                    <a:pt x="5237" y="1961"/>
                    <a:pt x="5232" y="1956"/>
                    <a:pt x="5225" y="1956"/>
                  </a:cubicBezTo>
                  <a:moveTo>
                    <a:pt x="915" y="1954"/>
                  </a:moveTo>
                  <a:cubicBezTo>
                    <a:pt x="908" y="1954"/>
                    <a:pt x="901" y="1960"/>
                    <a:pt x="901" y="1968"/>
                  </a:cubicBezTo>
                  <a:cubicBezTo>
                    <a:pt x="901" y="1975"/>
                    <a:pt x="908" y="1981"/>
                    <a:pt x="915" y="1981"/>
                  </a:cubicBezTo>
                  <a:cubicBezTo>
                    <a:pt x="923" y="1981"/>
                    <a:pt x="929" y="1975"/>
                    <a:pt x="929" y="1968"/>
                  </a:cubicBezTo>
                  <a:cubicBezTo>
                    <a:pt x="929" y="1960"/>
                    <a:pt x="923" y="1954"/>
                    <a:pt x="915" y="1954"/>
                  </a:cubicBezTo>
                  <a:moveTo>
                    <a:pt x="5095" y="1954"/>
                  </a:moveTo>
                  <a:cubicBezTo>
                    <a:pt x="5087" y="1954"/>
                    <a:pt x="5081" y="1960"/>
                    <a:pt x="5081" y="1968"/>
                  </a:cubicBezTo>
                  <a:cubicBezTo>
                    <a:pt x="5081" y="1975"/>
                    <a:pt x="5087" y="1981"/>
                    <a:pt x="5095" y="1981"/>
                  </a:cubicBezTo>
                  <a:cubicBezTo>
                    <a:pt x="5102" y="1981"/>
                    <a:pt x="5108" y="1975"/>
                    <a:pt x="5108" y="1968"/>
                  </a:cubicBezTo>
                  <a:cubicBezTo>
                    <a:pt x="5108" y="1960"/>
                    <a:pt x="5102" y="1954"/>
                    <a:pt x="5095" y="1954"/>
                  </a:cubicBezTo>
                  <a:moveTo>
                    <a:pt x="1046" y="1952"/>
                  </a:moveTo>
                  <a:cubicBezTo>
                    <a:pt x="1037" y="1952"/>
                    <a:pt x="1030" y="1959"/>
                    <a:pt x="1030" y="1968"/>
                  </a:cubicBezTo>
                  <a:cubicBezTo>
                    <a:pt x="1030" y="1976"/>
                    <a:pt x="1037" y="1983"/>
                    <a:pt x="1046" y="1983"/>
                  </a:cubicBezTo>
                  <a:cubicBezTo>
                    <a:pt x="1054" y="1983"/>
                    <a:pt x="1061" y="1976"/>
                    <a:pt x="1061" y="1968"/>
                  </a:cubicBezTo>
                  <a:cubicBezTo>
                    <a:pt x="1061" y="1959"/>
                    <a:pt x="1054" y="1952"/>
                    <a:pt x="1046" y="1952"/>
                  </a:cubicBezTo>
                  <a:moveTo>
                    <a:pt x="4964" y="1952"/>
                  </a:moveTo>
                  <a:cubicBezTo>
                    <a:pt x="4955" y="1952"/>
                    <a:pt x="4948" y="1959"/>
                    <a:pt x="4948" y="1968"/>
                  </a:cubicBezTo>
                  <a:cubicBezTo>
                    <a:pt x="4948" y="1976"/>
                    <a:pt x="4955" y="1984"/>
                    <a:pt x="4964" y="1984"/>
                  </a:cubicBezTo>
                  <a:cubicBezTo>
                    <a:pt x="4973" y="1984"/>
                    <a:pt x="4980" y="1976"/>
                    <a:pt x="4980" y="1968"/>
                  </a:cubicBezTo>
                  <a:cubicBezTo>
                    <a:pt x="4980" y="1959"/>
                    <a:pt x="4973" y="1952"/>
                    <a:pt x="4964" y="1952"/>
                  </a:cubicBezTo>
                  <a:moveTo>
                    <a:pt x="1176" y="1950"/>
                  </a:moveTo>
                  <a:cubicBezTo>
                    <a:pt x="1167" y="1950"/>
                    <a:pt x="1159" y="1958"/>
                    <a:pt x="1159" y="1968"/>
                  </a:cubicBezTo>
                  <a:cubicBezTo>
                    <a:pt x="1159" y="1977"/>
                    <a:pt x="1167" y="1985"/>
                    <a:pt x="1176" y="1985"/>
                  </a:cubicBezTo>
                  <a:cubicBezTo>
                    <a:pt x="1186" y="1985"/>
                    <a:pt x="1194" y="1977"/>
                    <a:pt x="1194" y="1968"/>
                  </a:cubicBezTo>
                  <a:cubicBezTo>
                    <a:pt x="1194" y="1958"/>
                    <a:pt x="1186" y="1950"/>
                    <a:pt x="1176" y="1950"/>
                  </a:cubicBezTo>
                  <a:moveTo>
                    <a:pt x="4833" y="1950"/>
                  </a:moveTo>
                  <a:cubicBezTo>
                    <a:pt x="4824" y="1950"/>
                    <a:pt x="4816" y="1958"/>
                    <a:pt x="4816" y="1968"/>
                  </a:cubicBezTo>
                  <a:cubicBezTo>
                    <a:pt x="4816" y="1977"/>
                    <a:pt x="4824" y="1985"/>
                    <a:pt x="4833" y="1985"/>
                  </a:cubicBezTo>
                  <a:cubicBezTo>
                    <a:pt x="4843" y="1985"/>
                    <a:pt x="4851" y="1977"/>
                    <a:pt x="4851" y="1968"/>
                  </a:cubicBezTo>
                  <a:cubicBezTo>
                    <a:pt x="4851" y="1958"/>
                    <a:pt x="4843" y="1950"/>
                    <a:pt x="4833" y="1950"/>
                  </a:cubicBezTo>
                  <a:moveTo>
                    <a:pt x="1307" y="1948"/>
                  </a:moveTo>
                  <a:cubicBezTo>
                    <a:pt x="1296" y="1948"/>
                    <a:pt x="1287" y="1957"/>
                    <a:pt x="1287" y="1968"/>
                  </a:cubicBezTo>
                  <a:cubicBezTo>
                    <a:pt x="1287" y="1978"/>
                    <a:pt x="1296" y="1987"/>
                    <a:pt x="1307" y="1987"/>
                  </a:cubicBezTo>
                  <a:cubicBezTo>
                    <a:pt x="1318" y="1987"/>
                    <a:pt x="1326" y="1978"/>
                    <a:pt x="1326" y="1968"/>
                  </a:cubicBezTo>
                  <a:cubicBezTo>
                    <a:pt x="1326" y="1957"/>
                    <a:pt x="1318" y="1948"/>
                    <a:pt x="1307" y="1948"/>
                  </a:cubicBezTo>
                  <a:moveTo>
                    <a:pt x="4703" y="1948"/>
                  </a:moveTo>
                  <a:cubicBezTo>
                    <a:pt x="4692" y="1948"/>
                    <a:pt x="4683" y="1957"/>
                    <a:pt x="4683" y="1968"/>
                  </a:cubicBezTo>
                  <a:cubicBezTo>
                    <a:pt x="4683" y="1979"/>
                    <a:pt x="4692" y="1988"/>
                    <a:pt x="4703" y="1988"/>
                  </a:cubicBezTo>
                  <a:cubicBezTo>
                    <a:pt x="4714" y="1988"/>
                    <a:pt x="4723" y="1979"/>
                    <a:pt x="4723" y="1968"/>
                  </a:cubicBezTo>
                  <a:cubicBezTo>
                    <a:pt x="4723" y="1957"/>
                    <a:pt x="4714" y="1948"/>
                    <a:pt x="4703" y="1948"/>
                  </a:cubicBezTo>
                  <a:moveTo>
                    <a:pt x="1438" y="1946"/>
                  </a:moveTo>
                  <a:cubicBezTo>
                    <a:pt x="1426" y="1946"/>
                    <a:pt x="1416" y="1956"/>
                    <a:pt x="1416" y="1968"/>
                  </a:cubicBezTo>
                  <a:cubicBezTo>
                    <a:pt x="1416" y="1980"/>
                    <a:pt x="1426" y="1989"/>
                    <a:pt x="1438" y="1989"/>
                  </a:cubicBezTo>
                  <a:cubicBezTo>
                    <a:pt x="1450" y="1989"/>
                    <a:pt x="1459" y="1980"/>
                    <a:pt x="1459" y="1968"/>
                  </a:cubicBezTo>
                  <a:cubicBezTo>
                    <a:pt x="1459" y="1956"/>
                    <a:pt x="1450" y="1946"/>
                    <a:pt x="1438" y="1946"/>
                  </a:cubicBezTo>
                  <a:moveTo>
                    <a:pt x="4572" y="1946"/>
                  </a:moveTo>
                  <a:cubicBezTo>
                    <a:pt x="4560" y="1946"/>
                    <a:pt x="4550" y="1956"/>
                    <a:pt x="4550" y="1968"/>
                  </a:cubicBezTo>
                  <a:cubicBezTo>
                    <a:pt x="4550" y="1980"/>
                    <a:pt x="4560" y="1989"/>
                    <a:pt x="4572" y="1989"/>
                  </a:cubicBezTo>
                  <a:cubicBezTo>
                    <a:pt x="4584" y="1989"/>
                    <a:pt x="4594" y="1980"/>
                    <a:pt x="4594" y="1968"/>
                  </a:cubicBezTo>
                  <a:cubicBezTo>
                    <a:pt x="4594" y="1956"/>
                    <a:pt x="4584" y="1946"/>
                    <a:pt x="4572" y="1946"/>
                  </a:cubicBezTo>
                  <a:moveTo>
                    <a:pt x="1568" y="1944"/>
                  </a:moveTo>
                  <a:cubicBezTo>
                    <a:pt x="1555" y="1944"/>
                    <a:pt x="1545" y="1955"/>
                    <a:pt x="1545" y="1968"/>
                  </a:cubicBezTo>
                  <a:cubicBezTo>
                    <a:pt x="1545" y="1981"/>
                    <a:pt x="1555" y="1991"/>
                    <a:pt x="1568" y="1991"/>
                  </a:cubicBezTo>
                  <a:cubicBezTo>
                    <a:pt x="1581" y="1991"/>
                    <a:pt x="1592" y="1981"/>
                    <a:pt x="1592" y="1968"/>
                  </a:cubicBezTo>
                  <a:cubicBezTo>
                    <a:pt x="1592" y="1955"/>
                    <a:pt x="1581" y="1944"/>
                    <a:pt x="1568" y="1944"/>
                  </a:cubicBezTo>
                  <a:moveTo>
                    <a:pt x="4441" y="1944"/>
                  </a:moveTo>
                  <a:cubicBezTo>
                    <a:pt x="4428" y="1944"/>
                    <a:pt x="4418" y="1955"/>
                    <a:pt x="4418" y="1968"/>
                  </a:cubicBezTo>
                  <a:cubicBezTo>
                    <a:pt x="4418" y="1981"/>
                    <a:pt x="4428" y="1991"/>
                    <a:pt x="4441" y="1991"/>
                  </a:cubicBezTo>
                  <a:cubicBezTo>
                    <a:pt x="4454" y="1991"/>
                    <a:pt x="4465" y="1981"/>
                    <a:pt x="4465" y="1968"/>
                  </a:cubicBezTo>
                  <a:cubicBezTo>
                    <a:pt x="4465" y="1955"/>
                    <a:pt x="4454" y="1944"/>
                    <a:pt x="4441" y="1944"/>
                  </a:cubicBezTo>
                  <a:moveTo>
                    <a:pt x="1699" y="1942"/>
                  </a:moveTo>
                  <a:cubicBezTo>
                    <a:pt x="1685" y="1942"/>
                    <a:pt x="1673" y="1954"/>
                    <a:pt x="1673" y="1968"/>
                  </a:cubicBezTo>
                  <a:cubicBezTo>
                    <a:pt x="1673" y="1982"/>
                    <a:pt x="1685" y="1993"/>
                    <a:pt x="1699" y="1993"/>
                  </a:cubicBezTo>
                  <a:cubicBezTo>
                    <a:pt x="1713" y="1993"/>
                    <a:pt x="1724" y="1982"/>
                    <a:pt x="1724" y="1968"/>
                  </a:cubicBezTo>
                  <a:cubicBezTo>
                    <a:pt x="1724" y="1954"/>
                    <a:pt x="1713" y="1942"/>
                    <a:pt x="1699" y="1942"/>
                  </a:cubicBezTo>
                  <a:moveTo>
                    <a:pt x="4311" y="1942"/>
                  </a:moveTo>
                  <a:cubicBezTo>
                    <a:pt x="4297" y="1942"/>
                    <a:pt x="4285" y="1953"/>
                    <a:pt x="4285" y="1968"/>
                  </a:cubicBezTo>
                  <a:cubicBezTo>
                    <a:pt x="4285" y="1982"/>
                    <a:pt x="4297" y="1993"/>
                    <a:pt x="4311" y="1993"/>
                  </a:cubicBezTo>
                  <a:cubicBezTo>
                    <a:pt x="4325" y="1993"/>
                    <a:pt x="4337" y="1982"/>
                    <a:pt x="4337" y="1968"/>
                  </a:cubicBezTo>
                  <a:cubicBezTo>
                    <a:pt x="4337" y="1953"/>
                    <a:pt x="4325" y="1942"/>
                    <a:pt x="4311" y="1942"/>
                  </a:cubicBezTo>
                  <a:moveTo>
                    <a:pt x="1829" y="1940"/>
                  </a:moveTo>
                  <a:cubicBezTo>
                    <a:pt x="1814" y="1940"/>
                    <a:pt x="1802" y="1953"/>
                    <a:pt x="1802" y="1968"/>
                  </a:cubicBezTo>
                  <a:cubicBezTo>
                    <a:pt x="1802" y="1983"/>
                    <a:pt x="1814" y="1995"/>
                    <a:pt x="1829" y="1995"/>
                  </a:cubicBezTo>
                  <a:cubicBezTo>
                    <a:pt x="1844" y="1995"/>
                    <a:pt x="1857" y="1983"/>
                    <a:pt x="1857" y="1968"/>
                  </a:cubicBezTo>
                  <a:cubicBezTo>
                    <a:pt x="1857" y="1953"/>
                    <a:pt x="1844" y="1940"/>
                    <a:pt x="1829" y="1940"/>
                  </a:cubicBezTo>
                  <a:moveTo>
                    <a:pt x="4180" y="1940"/>
                  </a:moveTo>
                  <a:cubicBezTo>
                    <a:pt x="4165" y="1940"/>
                    <a:pt x="4153" y="1952"/>
                    <a:pt x="4153" y="1968"/>
                  </a:cubicBezTo>
                  <a:cubicBezTo>
                    <a:pt x="4153" y="1983"/>
                    <a:pt x="4165" y="1995"/>
                    <a:pt x="4180" y="1995"/>
                  </a:cubicBezTo>
                  <a:cubicBezTo>
                    <a:pt x="4195" y="1995"/>
                    <a:pt x="4208" y="1983"/>
                    <a:pt x="4208" y="1968"/>
                  </a:cubicBezTo>
                  <a:cubicBezTo>
                    <a:pt x="4208" y="1952"/>
                    <a:pt x="4195" y="1940"/>
                    <a:pt x="4180" y="1940"/>
                  </a:cubicBezTo>
                  <a:moveTo>
                    <a:pt x="1960" y="1938"/>
                  </a:moveTo>
                  <a:cubicBezTo>
                    <a:pt x="1944" y="1938"/>
                    <a:pt x="1931" y="1951"/>
                    <a:pt x="1931" y="1968"/>
                  </a:cubicBezTo>
                  <a:cubicBezTo>
                    <a:pt x="1931" y="1984"/>
                    <a:pt x="1944" y="1997"/>
                    <a:pt x="1960" y="1997"/>
                  </a:cubicBezTo>
                  <a:cubicBezTo>
                    <a:pt x="1976" y="1997"/>
                    <a:pt x="1989" y="1984"/>
                    <a:pt x="1989" y="1968"/>
                  </a:cubicBezTo>
                  <a:cubicBezTo>
                    <a:pt x="1989" y="1951"/>
                    <a:pt x="1976" y="1938"/>
                    <a:pt x="1960" y="1938"/>
                  </a:cubicBezTo>
                  <a:moveTo>
                    <a:pt x="4050" y="1938"/>
                  </a:moveTo>
                  <a:cubicBezTo>
                    <a:pt x="4033" y="1938"/>
                    <a:pt x="4020" y="1951"/>
                    <a:pt x="4020" y="1968"/>
                  </a:cubicBezTo>
                  <a:cubicBezTo>
                    <a:pt x="4020" y="1984"/>
                    <a:pt x="4033" y="1997"/>
                    <a:pt x="4050" y="1997"/>
                  </a:cubicBezTo>
                  <a:cubicBezTo>
                    <a:pt x="4066" y="1997"/>
                    <a:pt x="4079" y="1984"/>
                    <a:pt x="4079" y="1968"/>
                  </a:cubicBezTo>
                  <a:cubicBezTo>
                    <a:pt x="4079" y="1951"/>
                    <a:pt x="4066" y="1938"/>
                    <a:pt x="4050" y="1938"/>
                  </a:cubicBezTo>
                  <a:moveTo>
                    <a:pt x="131" y="1836"/>
                  </a:moveTo>
                  <a:cubicBezTo>
                    <a:pt x="131" y="1836"/>
                    <a:pt x="130" y="1836"/>
                    <a:pt x="130" y="1837"/>
                  </a:cubicBezTo>
                  <a:cubicBezTo>
                    <a:pt x="130" y="1838"/>
                    <a:pt x="131" y="1838"/>
                    <a:pt x="131" y="1838"/>
                  </a:cubicBezTo>
                  <a:cubicBezTo>
                    <a:pt x="132" y="1838"/>
                    <a:pt x="133" y="1838"/>
                    <a:pt x="133" y="1837"/>
                  </a:cubicBezTo>
                  <a:cubicBezTo>
                    <a:pt x="133" y="1836"/>
                    <a:pt x="132" y="1836"/>
                    <a:pt x="131" y="1836"/>
                  </a:cubicBezTo>
                  <a:moveTo>
                    <a:pt x="5878" y="1835"/>
                  </a:moveTo>
                  <a:cubicBezTo>
                    <a:pt x="5877" y="1835"/>
                    <a:pt x="5876" y="1836"/>
                    <a:pt x="5876" y="1837"/>
                  </a:cubicBezTo>
                  <a:cubicBezTo>
                    <a:pt x="5876" y="1838"/>
                    <a:pt x="5877" y="1839"/>
                    <a:pt x="5878" y="1839"/>
                  </a:cubicBezTo>
                  <a:cubicBezTo>
                    <a:pt x="5879" y="1839"/>
                    <a:pt x="5880" y="1838"/>
                    <a:pt x="5880" y="1837"/>
                  </a:cubicBezTo>
                  <a:cubicBezTo>
                    <a:pt x="5880" y="1836"/>
                    <a:pt x="5879" y="1835"/>
                    <a:pt x="5878" y="1835"/>
                  </a:cubicBezTo>
                  <a:moveTo>
                    <a:pt x="262" y="1834"/>
                  </a:moveTo>
                  <a:cubicBezTo>
                    <a:pt x="260" y="1834"/>
                    <a:pt x="259" y="1835"/>
                    <a:pt x="259" y="1837"/>
                  </a:cubicBezTo>
                  <a:cubicBezTo>
                    <a:pt x="259" y="1839"/>
                    <a:pt x="260" y="1840"/>
                    <a:pt x="262" y="1840"/>
                  </a:cubicBezTo>
                  <a:cubicBezTo>
                    <a:pt x="264" y="1840"/>
                    <a:pt x="265" y="1839"/>
                    <a:pt x="265" y="1837"/>
                  </a:cubicBezTo>
                  <a:cubicBezTo>
                    <a:pt x="265" y="1835"/>
                    <a:pt x="264" y="1834"/>
                    <a:pt x="262" y="1834"/>
                  </a:cubicBezTo>
                  <a:moveTo>
                    <a:pt x="5748" y="1833"/>
                  </a:moveTo>
                  <a:cubicBezTo>
                    <a:pt x="5746" y="1833"/>
                    <a:pt x="5744" y="1835"/>
                    <a:pt x="5744" y="1837"/>
                  </a:cubicBezTo>
                  <a:cubicBezTo>
                    <a:pt x="5744" y="1839"/>
                    <a:pt x="5746" y="1841"/>
                    <a:pt x="5748" y="1841"/>
                  </a:cubicBezTo>
                  <a:cubicBezTo>
                    <a:pt x="5750" y="1841"/>
                    <a:pt x="5751" y="1839"/>
                    <a:pt x="5751" y="1837"/>
                  </a:cubicBezTo>
                  <a:cubicBezTo>
                    <a:pt x="5751" y="1835"/>
                    <a:pt x="5750" y="1833"/>
                    <a:pt x="5748" y="1833"/>
                  </a:cubicBezTo>
                  <a:moveTo>
                    <a:pt x="393" y="1832"/>
                  </a:moveTo>
                  <a:cubicBezTo>
                    <a:pt x="390" y="1832"/>
                    <a:pt x="387" y="1834"/>
                    <a:pt x="387" y="1837"/>
                  </a:cubicBezTo>
                  <a:cubicBezTo>
                    <a:pt x="387" y="1840"/>
                    <a:pt x="390" y="1842"/>
                    <a:pt x="393" y="1842"/>
                  </a:cubicBezTo>
                  <a:cubicBezTo>
                    <a:pt x="396" y="1842"/>
                    <a:pt x="398" y="1840"/>
                    <a:pt x="398" y="1837"/>
                  </a:cubicBezTo>
                  <a:cubicBezTo>
                    <a:pt x="398" y="1834"/>
                    <a:pt x="396" y="1832"/>
                    <a:pt x="393" y="1832"/>
                  </a:cubicBezTo>
                  <a:moveTo>
                    <a:pt x="5617" y="1832"/>
                  </a:moveTo>
                  <a:cubicBezTo>
                    <a:pt x="5614" y="1832"/>
                    <a:pt x="5612" y="1834"/>
                    <a:pt x="5612" y="1837"/>
                  </a:cubicBezTo>
                  <a:cubicBezTo>
                    <a:pt x="5612" y="1840"/>
                    <a:pt x="5614" y="1842"/>
                    <a:pt x="5617" y="1842"/>
                  </a:cubicBezTo>
                  <a:cubicBezTo>
                    <a:pt x="5620" y="1842"/>
                    <a:pt x="5622" y="1840"/>
                    <a:pt x="5622" y="1837"/>
                  </a:cubicBezTo>
                  <a:cubicBezTo>
                    <a:pt x="5622" y="1834"/>
                    <a:pt x="5620" y="1832"/>
                    <a:pt x="5617" y="1832"/>
                  </a:cubicBezTo>
                  <a:moveTo>
                    <a:pt x="523" y="1830"/>
                  </a:moveTo>
                  <a:cubicBezTo>
                    <a:pt x="519" y="1830"/>
                    <a:pt x="516" y="1833"/>
                    <a:pt x="516" y="1837"/>
                  </a:cubicBezTo>
                  <a:cubicBezTo>
                    <a:pt x="516" y="1841"/>
                    <a:pt x="519" y="1844"/>
                    <a:pt x="523" y="1844"/>
                  </a:cubicBezTo>
                  <a:cubicBezTo>
                    <a:pt x="527" y="1844"/>
                    <a:pt x="531" y="1841"/>
                    <a:pt x="531" y="1837"/>
                  </a:cubicBezTo>
                  <a:cubicBezTo>
                    <a:pt x="531" y="1833"/>
                    <a:pt x="527" y="1830"/>
                    <a:pt x="523" y="1830"/>
                  </a:cubicBezTo>
                  <a:moveTo>
                    <a:pt x="5486" y="1829"/>
                  </a:moveTo>
                  <a:cubicBezTo>
                    <a:pt x="5482" y="1829"/>
                    <a:pt x="5479" y="1833"/>
                    <a:pt x="5479" y="1837"/>
                  </a:cubicBezTo>
                  <a:cubicBezTo>
                    <a:pt x="5479" y="1841"/>
                    <a:pt x="5482" y="1845"/>
                    <a:pt x="5486" y="1845"/>
                  </a:cubicBezTo>
                  <a:cubicBezTo>
                    <a:pt x="5491" y="1845"/>
                    <a:pt x="5494" y="1841"/>
                    <a:pt x="5494" y="1837"/>
                  </a:cubicBezTo>
                  <a:cubicBezTo>
                    <a:pt x="5494" y="1833"/>
                    <a:pt x="5491" y="1829"/>
                    <a:pt x="5486" y="1829"/>
                  </a:cubicBezTo>
                  <a:moveTo>
                    <a:pt x="654" y="1828"/>
                  </a:moveTo>
                  <a:cubicBezTo>
                    <a:pt x="649" y="1828"/>
                    <a:pt x="644" y="1832"/>
                    <a:pt x="644" y="1837"/>
                  </a:cubicBezTo>
                  <a:cubicBezTo>
                    <a:pt x="644" y="1842"/>
                    <a:pt x="649" y="1846"/>
                    <a:pt x="654" y="1846"/>
                  </a:cubicBezTo>
                  <a:cubicBezTo>
                    <a:pt x="659" y="1846"/>
                    <a:pt x="663" y="1842"/>
                    <a:pt x="663" y="1837"/>
                  </a:cubicBezTo>
                  <a:cubicBezTo>
                    <a:pt x="663" y="1832"/>
                    <a:pt x="659" y="1828"/>
                    <a:pt x="654" y="1828"/>
                  </a:cubicBezTo>
                  <a:moveTo>
                    <a:pt x="5356" y="1828"/>
                  </a:moveTo>
                  <a:cubicBezTo>
                    <a:pt x="5351" y="1828"/>
                    <a:pt x="5346" y="1832"/>
                    <a:pt x="5346" y="1837"/>
                  </a:cubicBezTo>
                  <a:cubicBezTo>
                    <a:pt x="5346" y="1842"/>
                    <a:pt x="5351" y="1846"/>
                    <a:pt x="5356" y="1846"/>
                  </a:cubicBezTo>
                  <a:cubicBezTo>
                    <a:pt x="5361" y="1846"/>
                    <a:pt x="5365" y="1842"/>
                    <a:pt x="5365" y="1837"/>
                  </a:cubicBezTo>
                  <a:cubicBezTo>
                    <a:pt x="5365" y="1832"/>
                    <a:pt x="5361" y="1828"/>
                    <a:pt x="5356" y="1828"/>
                  </a:cubicBezTo>
                  <a:moveTo>
                    <a:pt x="784" y="1826"/>
                  </a:moveTo>
                  <a:cubicBezTo>
                    <a:pt x="778" y="1826"/>
                    <a:pt x="773" y="1831"/>
                    <a:pt x="773" y="1837"/>
                  </a:cubicBezTo>
                  <a:cubicBezTo>
                    <a:pt x="773" y="1843"/>
                    <a:pt x="778" y="1848"/>
                    <a:pt x="784" y="1848"/>
                  </a:cubicBezTo>
                  <a:cubicBezTo>
                    <a:pt x="791" y="1848"/>
                    <a:pt x="796" y="1843"/>
                    <a:pt x="796" y="1837"/>
                  </a:cubicBezTo>
                  <a:cubicBezTo>
                    <a:pt x="796" y="1831"/>
                    <a:pt x="791" y="1826"/>
                    <a:pt x="784" y="1826"/>
                  </a:cubicBezTo>
                  <a:moveTo>
                    <a:pt x="5225" y="1825"/>
                  </a:moveTo>
                  <a:cubicBezTo>
                    <a:pt x="5219" y="1825"/>
                    <a:pt x="5214" y="1831"/>
                    <a:pt x="5214" y="1837"/>
                  </a:cubicBezTo>
                  <a:cubicBezTo>
                    <a:pt x="5214" y="1843"/>
                    <a:pt x="5219" y="1849"/>
                    <a:pt x="5225" y="1849"/>
                  </a:cubicBezTo>
                  <a:cubicBezTo>
                    <a:pt x="5232" y="1849"/>
                    <a:pt x="5237" y="1843"/>
                    <a:pt x="5237" y="1837"/>
                  </a:cubicBezTo>
                  <a:cubicBezTo>
                    <a:pt x="5237" y="1831"/>
                    <a:pt x="5232" y="1825"/>
                    <a:pt x="5225" y="1825"/>
                  </a:cubicBezTo>
                  <a:moveTo>
                    <a:pt x="915" y="1824"/>
                  </a:moveTo>
                  <a:cubicBezTo>
                    <a:pt x="908" y="1824"/>
                    <a:pt x="902" y="1830"/>
                    <a:pt x="902" y="1837"/>
                  </a:cubicBezTo>
                  <a:cubicBezTo>
                    <a:pt x="902" y="1844"/>
                    <a:pt x="908" y="1850"/>
                    <a:pt x="915" y="1850"/>
                  </a:cubicBezTo>
                  <a:cubicBezTo>
                    <a:pt x="923" y="1850"/>
                    <a:pt x="928" y="1844"/>
                    <a:pt x="928" y="1837"/>
                  </a:cubicBezTo>
                  <a:cubicBezTo>
                    <a:pt x="928" y="1830"/>
                    <a:pt x="923" y="1824"/>
                    <a:pt x="915" y="1824"/>
                  </a:cubicBezTo>
                  <a:moveTo>
                    <a:pt x="5095" y="1824"/>
                  </a:moveTo>
                  <a:cubicBezTo>
                    <a:pt x="5087" y="1824"/>
                    <a:pt x="5081" y="1830"/>
                    <a:pt x="5081" y="1837"/>
                  </a:cubicBezTo>
                  <a:cubicBezTo>
                    <a:pt x="5081" y="1844"/>
                    <a:pt x="5087" y="1850"/>
                    <a:pt x="5095" y="1850"/>
                  </a:cubicBezTo>
                  <a:cubicBezTo>
                    <a:pt x="5102" y="1850"/>
                    <a:pt x="5108" y="1844"/>
                    <a:pt x="5108" y="1837"/>
                  </a:cubicBezTo>
                  <a:cubicBezTo>
                    <a:pt x="5108" y="1830"/>
                    <a:pt x="5102" y="1824"/>
                    <a:pt x="5095" y="1824"/>
                  </a:cubicBezTo>
                  <a:moveTo>
                    <a:pt x="1046" y="1822"/>
                  </a:moveTo>
                  <a:cubicBezTo>
                    <a:pt x="1037" y="1822"/>
                    <a:pt x="1030" y="1829"/>
                    <a:pt x="1030" y="1837"/>
                  </a:cubicBezTo>
                  <a:cubicBezTo>
                    <a:pt x="1030" y="1845"/>
                    <a:pt x="1037" y="1852"/>
                    <a:pt x="1046" y="1852"/>
                  </a:cubicBezTo>
                  <a:cubicBezTo>
                    <a:pt x="1054" y="1852"/>
                    <a:pt x="1061" y="1845"/>
                    <a:pt x="1061" y="1837"/>
                  </a:cubicBezTo>
                  <a:cubicBezTo>
                    <a:pt x="1061" y="1829"/>
                    <a:pt x="1054" y="1822"/>
                    <a:pt x="1046" y="1822"/>
                  </a:cubicBezTo>
                  <a:moveTo>
                    <a:pt x="4964" y="1821"/>
                  </a:moveTo>
                  <a:cubicBezTo>
                    <a:pt x="4955" y="1821"/>
                    <a:pt x="4948" y="1828"/>
                    <a:pt x="4948" y="1837"/>
                  </a:cubicBezTo>
                  <a:cubicBezTo>
                    <a:pt x="4948" y="1846"/>
                    <a:pt x="4955" y="1853"/>
                    <a:pt x="4964" y="1853"/>
                  </a:cubicBezTo>
                  <a:cubicBezTo>
                    <a:pt x="4973" y="1853"/>
                    <a:pt x="4979" y="1846"/>
                    <a:pt x="4979" y="1837"/>
                  </a:cubicBezTo>
                  <a:cubicBezTo>
                    <a:pt x="4979" y="1828"/>
                    <a:pt x="4973" y="1821"/>
                    <a:pt x="4964" y="1821"/>
                  </a:cubicBezTo>
                  <a:moveTo>
                    <a:pt x="1176" y="1820"/>
                  </a:moveTo>
                  <a:cubicBezTo>
                    <a:pt x="1167" y="1820"/>
                    <a:pt x="1159" y="1827"/>
                    <a:pt x="1159" y="1837"/>
                  </a:cubicBezTo>
                  <a:cubicBezTo>
                    <a:pt x="1159" y="1847"/>
                    <a:pt x="1167" y="1854"/>
                    <a:pt x="1176" y="1854"/>
                  </a:cubicBezTo>
                  <a:cubicBezTo>
                    <a:pt x="1186" y="1854"/>
                    <a:pt x="1194" y="1847"/>
                    <a:pt x="1194" y="1837"/>
                  </a:cubicBezTo>
                  <a:cubicBezTo>
                    <a:pt x="1194" y="1827"/>
                    <a:pt x="1186" y="1820"/>
                    <a:pt x="1176" y="1820"/>
                  </a:cubicBezTo>
                  <a:moveTo>
                    <a:pt x="4833" y="1820"/>
                  </a:moveTo>
                  <a:cubicBezTo>
                    <a:pt x="4824" y="1820"/>
                    <a:pt x="4816" y="1827"/>
                    <a:pt x="4816" y="1837"/>
                  </a:cubicBezTo>
                  <a:cubicBezTo>
                    <a:pt x="4816" y="1847"/>
                    <a:pt x="4824" y="1854"/>
                    <a:pt x="4833" y="1854"/>
                  </a:cubicBezTo>
                  <a:cubicBezTo>
                    <a:pt x="4843" y="1854"/>
                    <a:pt x="4851" y="1847"/>
                    <a:pt x="4851" y="1837"/>
                  </a:cubicBezTo>
                  <a:cubicBezTo>
                    <a:pt x="4851" y="1827"/>
                    <a:pt x="4843" y="1820"/>
                    <a:pt x="4833" y="1820"/>
                  </a:cubicBezTo>
                  <a:moveTo>
                    <a:pt x="1307" y="1818"/>
                  </a:moveTo>
                  <a:cubicBezTo>
                    <a:pt x="1296" y="1818"/>
                    <a:pt x="1288" y="1826"/>
                    <a:pt x="1288" y="1837"/>
                  </a:cubicBezTo>
                  <a:cubicBezTo>
                    <a:pt x="1288" y="1848"/>
                    <a:pt x="1296" y="1856"/>
                    <a:pt x="1307" y="1856"/>
                  </a:cubicBezTo>
                  <a:cubicBezTo>
                    <a:pt x="1318" y="1856"/>
                    <a:pt x="1326" y="1848"/>
                    <a:pt x="1326" y="1837"/>
                  </a:cubicBezTo>
                  <a:cubicBezTo>
                    <a:pt x="1326" y="1826"/>
                    <a:pt x="1318" y="1818"/>
                    <a:pt x="1307" y="1818"/>
                  </a:cubicBezTo>
                  <a:moveTo>
                    <a:pt x="4703" y="1818"/>
                  </a:moveTo>
                  <a:cubicBezTo>
                    <a:pt x="4692" y="1818"/>
                    <a:pt x="4683" y="1826"/>
                    <a:pt x="4683" y="1837"/>
                  </a:cubicBezTo>
                  <a:cubicBezTo>
                    <a:pt x="4683" y="1848"/>
                    <a:pt x="4692" y="1856"/>
                    <a:pt x="4703" y="1856"/>
                  </a:cubicBezTo>
                  <a:cubicBezTo>
                    <a:pt x="4713" y="1856"/>
                    <a:pt x="4722" y="1848"/>
                    <a:pt x="4722" y="1837"/>
                  </a:cubicBezTo>
                  <a:cubicBezTo>
                    <a:pt x="4722" y="1826"/>
                    <a:pt x="4713" y="1818"/>
                    <a:pt x="4703" y="1818"/>
                  </a:cubicBezTo>
                  <a:moveTo>
                    <a:pt x="1438" y="1816"/>
                  </a:moveTo>
                  <a:cubicBezTo>
                    <a:pt x="1426" y="1816"/>
                    <a:pt x="1417" y="1825"/>
                    <a:pt x="1417" y="1837"/>
                  </a:cubicBezTo>
                  <a:cubicBezTo>
                    <a:pt x="1417" y="1849"/>
                    <a:pt x="1426" y="1858"/>
                    <a:pt x="1438" y="1858"/>
                  </a:cubicBezTo>
                  <a:cubicBezTo>
                    <a:pt x="1449" y="1858"/>
                    <a:pt x="1459" y="1849"/>
                    <a:pt x="1459" y="1837"/>
                  </a:cubicBezTo>
                  <a:cubicBezTo>
                    <a:pt x="1459" y="1825"/>
                    <a:pt x="1449" y="1816"/>
                    <a:pt x="1438" y="1816"/>
                  </a:cubicBezTo>
                  <a:moveTo>
                    <a:pt x="4572" y="1816"/>
                  </a:moveTo>
                  <a:cubicBezTo>
                    <a:pt x="4560" y="1816"/>
                    <a:pt x="4551" y="1825"/>
                    <a:pt x="4551" y="1837"/>
                  </a:cubicBezTo>
                  <a:cubicBezTo>
                    <a:pt x="4551" y="1849"/>
                    <a:pt x="4560" y="1858"/>
                    <a:pt x="4572" y="1858"/>
                  </a:cubicBezTo>
                  <a:cubicBezTo>
                    <a:pt x="4584" y="1858"/>
                    <a:pt x="4593" y="1849"/>
                    <a:pt x="4593" y="1837"/>
                  </a:cubicBezTo>
                  <a:cubicBezTo>
                    <a:pt x="4593" y="1825"/>
                    <a:pt x="4584" y="1816"/>
                    <a:pt x="4572" y="1816"/>
                  </a:cubicBezTo>
                  <a:moveTo>
                    <a:pt x="1568" y="1814"/>
                  </a:moveTo>
                  <a:cubicBezTo>
                    <a:pt x="1556" y="1814"/>
                    <a:pt x="1545" y="1824"/>
                    <a:pt x="1545" y="1837"/>
                  </a:cubicBezTo>
                  <a:cubicBezTo>
                    <a:pt x="1545" y="1850"/>
                    <a:pt x="1556" y="1860"/>
                    <a:pt x="1568" y="1860"/>
                  </a:cubicBezTo>
                  <a:cubicBezTo>
                    <a:pt x="1581" y="1860"/>
                    <a:pt x="1591" y="1850"/>
                    <a:pt x="1591" y="1837"/>
                  </a:cubicBezTo>
                  <a:cubicBezTo>
                    <a:pt x="1591" y="1824"/>
                    <a:pt x="1581" y="1814"/>
                    <a:pt x="1568" y="1814"/>
                  </a:cubicBezTo>
                  <a:moveTo>
                    <a:pt x="4441" y="1814"/>
                  </a:moveTo>
                  <a:cubicBezTo>
                    <a:pt x="4429" y="1814"/>
                    <a:pt x="4418" y="1824"/>
                    <a:pt x="4418" y="1837"/>
                  </a:cubicBezTo>
                  <a:cubicBezTo>
                    <a:pt x="4418" y="1850"/>
                    <a:pt x="4429" y="1860"/>
                    <a:pt x="4441" y="1860"/>
                  </a:cubicBezTo>
                  <a:cubicBezTo>
                    <a:pt x="4454" y="1860"/>
                    <a:pt x="4465" y="1850"/>
                    <a:pt x="4465" y="1837"/>
                  </a:cubicBezTo>
                  <a:cubicBezTo>
                    <a:pt x="4465" y="1824"/>
                    <a:pt x="4454" y="1814"/>
                    <a:pt x="4441" y="1814"/>
                  </a:cubicBezTo>
                  <a:moveTo>
                    <a:pt x="1699" y="1812"/>
                  </a:moveTo>
                  <a:cubicBezTo>
                    <a:pt x="1685" y="1812"/>
                    <a:pt x="1674" y="1823"/>
                    <a:pt x="1674" y="1837"/>
                  </a:cubicBezTo>
                  <a:cubicBezTo>
                    <a:pt x="1674" y="1851"/>
                    <a:pt x="1685" y="1862"/>
                    <a:pt x="1699" y="1862"/>
                  </a:cubicBezTo>
                  <a:cubicBezTo>
                    <a:pt x="1712" y="1862"/>
                    <a:pt x="1723" y="1851"/>
                    <a:pt x="1723" y="1837"/>
                  </a:cubicBezTo>
                  <a:cubicBezTo>
                    <a:pt x="1723" y="1823"/>
                    <a:pt x="1712" y="1812"/>
                    <a:pt x="1699" y="1812"/>
                  </a:cubicBezTo>
                  <a:moveTo>
                    <a:pt x="4311" y="1812"/>
                  </a:moveTo>
                  <a:cubicBezTo>
                    <a:pt x="4297" y="1812"/>
                    <a:pt x="4286" y="1823"/>
                    <a:pt x="4286" y="1837"/>
                  </a:cubicBezTo>
                  <a:cubicBezTo>
                    <a:pt x="4286" y="1851"/>
                    <a:pt x="4297" y="1862"/>
                    <a:pt x="4311" y="1862"/>
                  </a:cubicBezTo>
                  <a:cubicBezTo>
                    <a:pt x="4325" y="1862"/>
                    <a:pt x="4336" y="1851"/>
                    <a:pt x="4336" y="1837"/>
                  </a:cubicBezTo>
                  <a:cubicBezTo>
                    <a:pt x="4336" y="1823"/>
                    <a:pt x="4325" y="1812"/>
                    <a:pt x="4311" y="1812"/>
                  </a:cubicBezTo>
                  <a:moveTo>
                    <a:pt x="1829" y="1810"/>
                  </a:moveTo>
                  <a:cubicBezTo>
                    <a:pt x="1815" y="1810"/>
                    <a:pt x="1803" y="1822"/>
                    <a:pt x="1803" y="1837"/>
                  </a:cubicBezTo>
                  <a:cubicBezTo>
                    <a:pt x="1803" y="1852"/>
                    <a:pt x="1815" y="1864"/>
                    <a:pt x="1829" y="1864"/>
                  </a:cubicBezTo>
                  <a:cubicBezTo>
                    <a:pt x="1844" y="1864"/>
                    <a:pt x="1856" y="1852"/>
                    <a:pt x="1856" y="1837"/>
                  </a:cubicBezTo>
                  <a:cubicBezTo>
                    <a:pt x="1856" y="1822"/>
                    <a:pt x="1844" y="1810"/>
                    <a:pt x="1829" y="1810"/>
                  </a:cubicBezTo>
                  <a:moveTo>
                    <a:pt x="4180" y="1810"/>
                  </a:moveTo>
                  <a:cubicBezTo>
                    <a:pt x="4165" y="1810"/>
                    <a:pt x="4153" y="1822"/>
                    <a:pt x="4153" y="1837"/>
                  </a:cubicBezTo>
                  <a:cubicBezTo>
                    <a:pt x="4153" y="1852"/>
                    <a:pt x="4165" y="1864"/>
                    <a:pt x="4180" y="1864"/>
                  </a:cubicBezTo>
                  <a:cubicBezTo>
                    <a:pt x="4195" y="1864"/>
                    <a:pt x="4207" y="1852"/>
                    <a:pt x="4207" y="1837"/>
                  </a:cubicBezTo>
                  <a:cubicBezTo>
                    <a:pt x="4207" y="1822"/>
                    <a:pt x="4195" y="1810"/>
                    <a:pt x="4180" y="1810"/>
                  </a:cubicBezTo>
                  <a:moveTo>
                    <a:pt x="1960" y="1809"/>
                  </a:moveTo>
                  <a:cubicBezTo>
                    <a:pt x="1944" y="1809"/>
                    <a:pt x="1932" y="1821"/>
                    <a:pt x="1932" y="1837"/>
                  </a:cubicBezTo>
                  <a:cubicBezTo>
                    <a:pt x="1932" y="1853"/>
                    <a:pt x="1944" y="1865"/>
                    <a:pt x="1960" y="1865"/>
                  </a:cubicBezTo>
                  <a:cubicBezTo>
                    <a:pt x="1976" y="1865"/>
                    <a:pt x="1988" y="1853"/>
                    <a:pt x="1988" y="1837"/>
                  </a:cubicBezTo>
                  <a:cubicBezTo>
                    <a:pt x="1988" y="1821"/>
                    <a:pt x="1976" y="1809"/>
                    <a:pt x="1960" y="1809"/>
                  </a:cubicBezTo>
                  <a:moveTo>
                    <a:pt x="4050" y="1808"/>
                  </a:moveTo>
                  <a:cubicBezTo>
                    <a:pt x="4034" y="1808"/>
                    <a:pt x="4021" y="1821"/>
                    <a:pt x="4021" y="1837"/>
                  </a:cubicBezTo>
                  <a:cubicBezTo>
                    <a:pt x="4021" y="1853"/>
                    <a:pt x="4034" y="1866"/>
                    <a:pt x="4050" y="1866"/>
                  </a:cubicBezTo>
                  <a:cubicBezTo>
                    <a:pt x="4065" y="1866"/>
                    <a:pt x="4078" y="1853"/>
                    <a:pt x="4078" y="1837"/>
                  </a:cubicBezTo>
                  <a:cubicBezTo>
                    <a:pt x="4078" y="1821"/>
                    <a:pt x="4065" y="1808"/>
                    <a:pt x="4050" y="1808"/>
                  </a:cubicBezTo>
                  <a:moveTo>
                    <a:pt x="131" y="1705"/>
                  </a:moveTo>
                  <a:cubicBezTo>
                    <a:pt x="131" y="1705"/>
                    <a:pt x="130" y="1706"/>
                    <a:pt x="130" y="1706"/>
                  </a:cubicBezTo>
                  <a:cubicBezTo>
                    <a:pt x="130" y="1707"/>
                    <a:pt x="131" y="1707"/>
                    <a:pt x="131" y="1707"/>
                  </a:cubicBezTo>
                  <a:cubicBezTo>
                    <a:pt x="132" y="1707"/>
                    <a:pt x="133" y="1707"/>
                    <a:pt x="133" y="1706"/>
                  </a:cubicBezTo>
                  <a:cubicBezTo>
                    <a:pt x="133" y="1706"/>
                    <a:pt x="132" y="1705"/>
                    <a:pt x="131" y="1705"/>
                  </a:cubicBezTo>
                  <a:moveTo>
                    <a:pt x="5878" y="1705"/>
                  </a:moveTo>
                  <a:cubicBezTo>
                    <a:pt x="5878" y="1705"/>
                    <a:pt x="5877" y="1706"/>
                    <a:pt x="5877" y="1706"/>
                  </a:cubicBezTo>
                  <a:cubicBezTo>
                    <a:pt x="5877" y="1707"/>
                    <a:pt x="5878" y="1707"/>
                    <a:pt x="5878" y="1707"/>
                  </a:cubicBezTo>
                  <a:cubicBezTo>
                    <a:pt x="5879" y="1707"/>
                    <a:pt x="5879" y="1707"/>
                    <a:pt x="5879" y="1706"/>
                  </a:cubicBezTo>
                  <a:cubicBezTo>
                    <a:pt x="5879" y="1706"/>
                    <a:pt x="5879" y="1705"/>
                    <a:pt x="5878" y="1705"/>
                  </a:cubicBezTo>
                  <a:moveTo>
                    <a:pt x="262" y="1704"/>
                  </a:moveTo>
                  <a:cubicBezTo>
                    <a:pt x="260" y="1704"/>
                    <a:pt x="259" y="1705"/>
                    <a:pt x="259" y="1706"/>
                  </a:cubicBezTo>
                  <a:cubicBezTo>
                    <a:pt x="259" y="1708"/>
                    <a:pt x="260" y="1709"/>
                    <a:pt x="262" y="1709"/>
                  </a:cubicBezTo>
                  <a:cubicBezTo>
                    <a:pt x="264" y="1709"/>
                    <a:pt x="265" y="1708"/>
                    <a:pt x="265" y="1706"/>
                  </a:cubicBezTo>
                  <a:cubicBezTo>
                    <a:pt x="265" y="1705"/>
                    <a:pt x="264" y="1704"/>
                    <a:pt x="262" y="1704"/>
                  </a:cubicBezTo>
                  <a:moveTo>
                    <a:pt x="5748" y="1703"/>
                  </a:moveTo>
                  <a:cubicBezTo>
                    <a:pt x="5746" y="1703"/>
                    <a:pt x="5744" y="1705"/>
                    <a:pt x="5744" y="1706"/>
                  </a:cubicBezTo>
                  <a:cubicBezTo>
                    <a:pt x="5744" y="1708"/>
                    <a:pt x="5746" y="1710"/>
                    <a:pt x="5748" y="1710"/>
                  </a:cubicBezTo>
                  <a:cubicBezTo>
                    <a:pt x="5749" y="1710"/>
                    <a:pt x="5751" y="1708"/>
                    <a:pt x="5751" y="1706"/>
                  </a:cubicBezTo>
                  <a:cubicBezTo>
                    <a:pt x="5751" y="1705"/>
                    <a:pt x="5749" y="1703"/>
                    <a:pt x="5748" y="1703"/>
                  </a:cubicBezTo>
                  <a:moveTo>
                    <a:pt x="393" y="1701"/>
                  </a:moveTo>
                  <a:cubicBezTo>
                    <a:pt x="390" y="1701"/>
                    <a:pt x="388" y="1704"/>
                    <a:pt x="388" y="1706"/>
                  </a:cubicBezTo>
                  <a:cubicBezTo>
                    <a:pt x="388" y="1709"/>
                    <a:pt x="390" y="1711"/>
                    <a:pt x="393" y="1711"/>
                  </a:cubicBezTo>
                  <a:cubicBezTo>
                    <a:pt x="395" y="1711"/>
                    <a:pt x="398" y="1709"/>
                    <a:pt x="398" y="1706"/>
                  </a:cubicBezTo>
                  <a:cubicBezTo>
                    <a:pt x="398" y="1704"/>
                    <a:pt x="395" y="1701"/>
                    <a:pt x="393" y="1701"/>
                  </a:cubicBezTo>
                  <a:moveTo>
                    <a:pt x="5617" y="1701"/>
                  </a:moveTo>
                  <a:cubicBezTo>
                    <a:pt x="5614" y="1701"/>
                    <a:pt x="5612" y="1704"/>
                    <a:pt x="5612" y="1706"/>
                  </a:cubicBezTo>
                  <a:cubicBezTo>
                    <a:pt x="5612" y="1709"/>
                    <a:pt x="5614" y="1711"/>
                    <a:pt x="5617" y="1711"/>
                  </a:cubicBezTo>
                  <a:cubicBezTo>
                    <a:pt x="5620" y="1711"/>
                    <a:pt x="5622" y="1709"/>
                    <a:pt x="5622" y="1706"/>
                  </a:cubicBezTo>
                  <a:cubicBezTo>
                    <a:pt x="5622" y="1704"/>
                    <a:pt x="5620" y="1701"/>
                    <a:pt x="5617" y="1701"/>
                  </a:cubicBezTo>
                  <a:moveTo>
                    <a:pt x="523" y="1700"/>
                  </a:moveTo>
                  <a:cubicBezTo>
                    <a:pt x="519" y="1700"/>
                    <a:pt x="516" y="1703"/>
                    <a:pt x="516" y="1706"/>
                  </a:cubicBezTo>
                  <a:cubicBezTo>
                    <a:pt x="516" y="1710"/>
                    <a:pt x="519" y="1713"/>
                    <a:pt x="523" y="1713"/>
                  </a:cubicBezTo>
                  <a:cubicBezTo>
                    <a:pt x="527" y="1713"/>
                    <a:pt x="530" y="1710"/>
                    <a:pt x="530" y="1706"/>
                  </a:cubicBezTo>
                  <a:cubicBezTo>
                    <a:pt x="530" y="1703"/>
                    <a:pt x="527" y="1700"/>
                    <a:pt x="523" y="1700"/>
                  </a:cubicBezTo>
                  <a:moveTo>
                    <a:pt x="5486" y="1700"/>
                  </a:moveTo>
                  <a:cubicBezTo>
                    <a:pt x="5483" y="1700"/>
                    <a:pt x="5479" y="1703"/>
                    <a:pt x="5479" y="1706"/>
                  </a:cubicBezTo>
                  <a:cubicBezTo>
                    <a:pt x="5479" y="1710"/>
                    <a:pt x="5483" y="1713"/>
                    <a:pt x="5486" y="1713"/>
                  </a:cubicBezTo>
                  <a:cubicBezTo>
                    <a:pt x="5490" y="1713"/>
                    <a:pt x="5493" y="1710"/>
                    <a:pt x="5493" y="1706"/>
                  </a:cubicBezTo>
                  <a:cubicBezTo>
                    <a:pt x="5493" y="1703"/>
                    <a:pt x="5490" y="1700"/>
                    <a:pt x="5486" y="1700"/>
                  </a:cubicBezTo>
                  <a:moveTo>
                    <a:pt x="654" y="1698"/>
                  </a:moveTo>
                  <a:cubicBezTo>
                    <a:pt x="649" y="1698"/>
                    <a:pt x="645" y="1702"/>
                    <a:pt x="645" y="1706"/>
                  </a:cubicBezTo>
                  <a:cubicBezTo>
                    <a:pt x="645" y="1711"/>
                    <a:pt x="649" y="1715"/>
                    <a:pt x="654" y="1715"/>
                  </a:cubicBezTo>
                  <a:cubicBezTo>
                    <a:pt x="659" y="1715"/>
                    <a:pt x="663" y="1711"/>
                    <a:pt x="663" y="1706"/>
                  </a:cubicBezTo>
                  <a:cubicBezTo>
                    <a:pt x="663" y="1702"/>
                    <a:pt x="659" y="1698"/>
                    <a:pt x="654" y="1698"/>
                  </a:cubicBezTo>
                  <a:moveTo>
                    <a:pt x="5356" y="1697"/>
                  </a:moveTo>
                  <a:cubicBezTo>
                    <a:pt x="5351" y="1697"/>
                    <a:pt x="5347" y="1701"/>
                    <a:pt x="5347" y="1706"/>
                  </a:cubicBezTo>
                  <a:cubicBezTo>
                    <a:pt x="5347" y="1711"/>
                    <a:pt x="5351" y="1715"/>
                    <a:pt x="5356" y="1715"/>
                  </a:cubicBezTo>
                  <a:cubicBezTo>
                    <a:pt x="5361" y="1715"/>
                    <a:pt x="5365" y="1711"/>
                    <a:pt x="5365" y="1706"/>
                  </a:cubicBezTo>
                  <a:cubicBezTo>
                    <a:pt x="5365" y="1701"/>
                    <a:pt x="5361" y="1697"/>
                    <a:pt x="5356" y="1697"/>
                  </a:cubicBezTo>
                  <a:moveTo>
                    <a:pt x="784" y="1696"/>
                  </a:moveTo>
                  <a:cubicBezTo>
                    <a:pt x="778" y="1696"/>
                    <a:pt x="774" y="1700"/>
                    <a:pt x="774" y="1706"/>
                  </a:cubicBezTo>
                  <a:cubicBezTo>
                    <a:pt x="774" y="1712"/>
                    <a:pt x="778" y="1717"/>
                    <a:pt x="784" y="1717"/>
                  </a:cubicBezTo>
                  <a:cubicBezTo>
                    <a:pt x="790" y="1717"/>
                    <a:pt x="795" y="1712"/>
                    <a:pt x="795" y="1706"/>
                  </a:cubicBezTo>
                  <a:cubicBezTo>
                    <a:pt x="795" y="1700"/>
                    <a:pt x="790" y="1696"/>
                    <a:pt x="784" y="1696"/>
                  </a:cubicBezTo>
                  <a:moveTo>
                    <a:pt x="5225" y="1696"/>
                  </a:moveTo>
                  <a:cubicBezTo>
                    <a:pt x="5219" y="1696"/>
                    <a:pt x="5214" y="1700"/>
                    <a:pt x="5214" y="1706"/>
                  </a:cubicBezTo>
                  <a:cubicBezTo>
                    <a:pt x="5214" y="1712"/>
                    <a:pt x="5219" y="1717"/>
                    <a:pt x="5225" y="1717"/>
                  </a:cubicBezTo>
                  <a:cubicBezTo>
                    <a:pt x="5231" y="1717"/>
                    <a:pt x="5236" y="1712"/>
                    <a:pt x="5236" y="1706"/>
                  </a:cubicBezTo>
                  <a:cubicBezTo>
                    <a:pt x="5236" y="1700"/>
                    <a:pt x="5231" y="1696"/>
                    <a:pt x="5225" y="1696"/>
                  </a:cubicBezTo>
                  <a:moveTo>
                    <a:pt x="915" y="1694"/>
                  </a:moveTo>
                  <a:cubicBezTo>
                    <a:pt x="908" y="1694"/>
                    <a:pt x="902" y="1699"/>
                    <a:pt x="902" y="1706"/>
                  </a:cubicBezTo>
                  <a:cubicBezTo>
                    <a:pt x="902" y="1713"/>
                    <a:pt x="908" y="1719"/>
                    <a:pt x="915" y="1719"/>
                  </a:cubicBezTo>
                  <a:cubicBezTo>
                    <a:pt x="922" y="1719"/>
                    <a:pt x="928" y="1713"/>
                    <a:pt x="928" y="1706"/>
                  </a:cubicBezTo>
                  <a:cubicBezTo>
                    <a:pt x="928" y="1699"/>
                    <a:pt x="922" y="1694"/>
                    <a:pt x="915" y="1694"/>
                  </a:cubicBezTo>
                  <a:moveTo>
                    <a:pt x="5095" y="1694"/>
                  </a:moveTo>
                  <a:cubicBezTo>
                    <a:pt x="5088" y="1694"/>
                    <a:pt x="5082" y="1699"/>
                    <a:pt x="5082" y="1706"/>
                  </a:cubicBezTo>
                  <a:cubicBezTo>
                    <a:pt x="5082" y="1713"/>
                    <a:pt x="5088" y="1719"/>
                    <a:pt x="5095" y="1719"/>
                  </a:cubicBezTo>
                  <a:cubicBezTo>
                    <a:pt x="5102" y="1719"/>
                    <a:pt x="5107" y="1713"/>
                    <a:pt x="5107" y="1706"/>
                  </a:cubicBezTo>
                  <a:cubicBezTo>
                    <a:pt x="5107" y="1699"/>
                    <a:pt x="5102" y="1694"/>
                    <a:pt x="5095" y="1694"/>
                  </a:cubicBezTo>
                  <a:moveTo>
                    <a:pt x="1046" y="1692"/>
                  </a:moveTo>
                  <a:cubicBezTo>
                    <a:pt x="1038" y="1692"/>
                    <a:pt x="1031" y="1698"/>
                    <a:pt x="1031" y="1706"/>
                  </a:cubicBezTo>
                  <a:cubicBezTo>
                    <a:pt x="1031" y="1714"/>
                    <a:pt x="1038" y="1721"/>
                    <a:pt x="1046" y="1721"/>
                  </a:cubicBezTo>
                  <a:cubicBezTo>
                    <a:pt x="1054" y="1721"/>
                    <a:pt x="1060" y="1714"/>
                    <a:pt x="1060" y="1706"/>
                  </a:cubicBezTo>
                  <a:cubicBezTo>
                    <a:pt x="1060" y="1698"/>
                    <a:pt x="1054" y="1692"/>
                    <a:pt x="1046" y="1692"/>
                  </a:cubicBezTo>
                  <a:moveTo>
                    <a:pt x="4964" y="1692"/>
                  </a:moveTo>
                  <a:cubicBezTo>
                    <a:pt x="4956" y="1692"/>
                    <a:pt x="4949" y="1698"/>
                    <a:pt x="4949" y="1706"/>
                  </a:cubicBezTo>
                  <a:cubicBezTo>
                    <a:pt x="4949" y="1715"/>
                    <a:pt x="4956" y="1721"/>
                    <a:pt x="4964" y="1721"/>
                  </a:cubicBezTo>
                  <a:cubicBezTo>
                    <a:pt x="4972" y="1721"/>
                    <a:pt x="4979" y="1715"/>
                    <a:pt x="4979" y="1706"/>
                  </a:cubicBezTo>
                  <a:cubicBezTo>
                    <a:pt x="4979" y="1698"/>
                    <a:pt x="4972" y="1692"/>
                    <a:pt x="4964" y="1692"/>
                  </a:cubicBezTo>
                  <a:moveTo>
                    <a:pt x="1176" y="1690"/>
                  </a:moveTo>
                  <a:cubicBezTo>
                    <a:pt x="1167" y="1690"/>
                    <a:pt x="1160" y="1697"/>
                    <a:pt x="1160" y="1706"/>
                  </a:cubicBezTo>
                  <a:cubicBezTo>
                    <a:pt x="1160" y="1716"/>
                    <a:pt x="1167" y="1723"/>
                    <a:pt x="1176" y="1723"/>
                  </a:cubicBezTo>
                  <a:cubicBezTo>
                    <a:pt x="1186" y="1723"/>
                    <a:pt x="1193" y="1716"/>
                    <a:pt x="1193" y="1706"/>
                  </a:cubicBezTo>
                  <a:cubicBezTo>
                    <a:pt x="1193" y="1697"/>
                    <a:pt x="1186" y="1690"/>
                    <a:pt x="1176" y="1690"/>
                  </a:cubicBezTo>
                  <a:moveTo>
                    <a:pt x="4833" y="1690"/>
                  </a:moveTo>
                  <a:cubicBezTo>
                    <a:pt x="4824" y="1690"/>
                    <a:pt x="4817" y="1697"/>
                    <a:pt x="4817" y="1706"/>
                  </a:cubicBezTo>
                  <a:cubicBezTo>
                    <a:pt x="4817" y="1716"/>
                    <a:pt x="4824" y="1723"/>
                    <a:pt x="4833" y="1723"/>
                  </a:cubicBezTo>
                  <a:cubicBezTo>
                    <a:pt x="4843" y="1723"/>
                    <a:pt x="4850" y="1716"/>
                    <a:pt x="4850" y="1706"/>
                  </a:cubicBezTo>
                  <a:cubicBezTo>
                    <a:pt x="4850" y="1697"/>
                    <a:pt x="4843" y="1690"/>
                    <a:pt x="4833" y="1690"/>
                  </a:cubicBezTo>
                  <a:moveTo>
                    <a:pt x="1307" y="1688"/>
                  </a:moveTo>
                  <a:cubicBezTo>
                    <a:pt x="1297" y="1688"/>
                    <a:pt x="1288" y="1696"/>
                    <a:pt x="1288" y="1706"/>
                  </a:cubicBezTo>
                  <a:cubicBezTo>
                    <a:pt x="1288" y="1717"/>
                    <a:pt x="1297" y="1725"/>
                    <a:pt x="1307" y="1725"/>
                  </a:cubicBezTo>
                  <a:cubicBezTo>
                    <a:pt x="1317" y="1725"/>
                    <a:pt x="1325" y="1717"/>
                    <a:pt x="1325" y="1706"/>
                  </a:cubicBezTo>
                  <a:cubicBezTo>
                    <a:pt x="1325" y="1696"/>
                    <a:pt x="1317" y="1688"/>
                    <a:pt x="1307" y="1688"/>
                  </a:cubicBezTo>
                  <a:moveTo>
                    <a:pt x="4703" y="1688"/>
                  </a:moveTo>
                  <a:cubicBezTo>
                    <a:pt x="4692" y="1688"/>
                    <a:pt x="4684" y="1696"/>
                    <a:pt x="4684" y="1706"/>
                  </a:cubicBezTo>
                  <a:cubicBezTo>
                    <a:pt x="4684" y="1717"/>
                    <a:pt x="4692" y="1725"/>
                    <a:pt x="4703" y="1725"/>
                  </a:cubicBezTo>
                  <a:cubicBezTo>
                    <a:pt x="4713" y="1725"/>
                    <a:pt x="4722" y="1717"/>
                    <a:pt x="4722" y="1706"/>
                  </a:cubicBezTo>
                  <a:cubicBezTo>
                    <a:pt x="4722" y="1696"/>
                    <a:pt x="4713" y="1688"/>
                    <a:pt x="4703" y="1688"/>
                  </a:cubicBezTo>
                  <a:moveTo>
                    <a:pt x="1438" y="1686"/>
                  </a:moveTo>
                  <a:cubicBezTo>
                    <a:pt x="1426" y="1686"/>
                    <a:pt x="1417" y="1695"/>
                    <a:pt x="1417" y="1706"/>
                  </a:cubicBezTo>
                  <a:cubicBezTo>
                    <a:pt x="1417" y="1718"/>
                    <a:pt x="1426" y="1727"/>
                    <a:pt x="1438" y="1727"/>
                  </a:cubicBezTo>
                  <a:cubicBezTo>
                    <a:pt x="1449" y="1727"/>
                    <a:pt x="1458" y="1718"/>
                    <a:pt x="1458" y="1706"/>
                  </a:cubicBezTo>
                  <a:cubicBezTo>
                    <a:pt x="1458" y="1695"/>
                    <a:pt x="1449" y="1686"/>
                    <a:pt x="1438" y="1686"/>
                  </a:cubicBezTo>
                  <a:moveTo>
                    <a:pt x="4572" y="1686"/>
                  </a:moveTo>
                  <a:cubicBezTo>
                    <a:pt x="4561" y="1686"/>
                    <a:pt x="4551" y="1695"/>
                    <a:pt x="4551" y="1706"/>
                  </a:cubicBezTo>
                  <a:cubicBezTo>
                    <a:pt x="4551" y="1718"/>
                    <a:pt x="4561" y="1727"/>
                    <a:pt x="4572" y="1727"/>
                  </a:cubicBezTo>
                  <a:cubicBezTo>
                    <a:pt x="4583" y="1727"/>
                    <a:pt x="4593" y="1718"/>
                    <a:pt x="4593" y="1706"/>
                  </a:cubicBezTo>
                  <a:cubicBezTo>
                    <a:pt x="4593" y="1695"/>
                    <a:pt x="4583" y="1686"/>
                    <a:pt x="4572" y="1686"/>
                  </a:cubicBezTo>
                  <a:moveTo>
                    <a:pt x="1568" y="1684"/>
                  </a:moveTo>
                  <a:cubicBezTo>
                    <a:pt x="1556" y="1684"/>
                    <a:pt x="1546" y="1694"/>
                    <a:pt x="1546" y="1706"/>
                  </a:cubicBezTo>
                  <a:cubicBezTo>
                    <a:pt x="1546" y="1719"/>
                    <a:pt x="1556" y="1728"/>
                    <a:pt x="1568" y="1728"/>
                  </a:cubicBezTo>
                  <a:cubicBezTo>
                    <a:pt x="1580" y="1728"/>
                    <a:pt x="1590" y="1719"/>
                    <a:pt x="1590" y="1706"/>
                  </a:cubicBezTo>
                  <a:cubicBezTo>
                    <a:pt x="1590" y="1694"/>
                    <a:pt x="1580" y="1684"/>
                    <a:pt x="1568" y="1684"/>
                  </a:cubicBezTo>
                  <a:moveTo>
                    <a:pt x="4441" y="1684"/>
                  </a:moveTo>
                  <a:cubicBezTo>
                    <a:pt x="4429" y="1684"/>
                    <a:pt x="4419" y="1694"/>
                    <a:pt x="4419" y="1706"/>
                  </a:cubicBezTo>
                  <a:cubicBezTo>
                    <a:pt x="4419" y="1719"/>
                    <a:pt x="4429" y="1729"/>
                    <a:pt x="4441" y="1729"/>
                  </a:cubicBezTo>
                  <a:cubicBezTo>
                    <a:pt x="4454" y="1729"/>
                    <a:pt x="4464" y="1719"/>
                    <a:pt x="4464" y="1706"/>
                  </a:cubicBezTo>
                  <a:cubicBezTo>
                    <a:pt x="4464" y="1694"/>
                    <a:pt x="4454" y="1684"/>
                    <a:pt x="4441" y="1684"/>
                  </a:cubicBezTo>
                  <a:moveTo>
                    <a:pt x="1699" y="1683"/>
                  </a:moveTo>
                  <a:cubicBezTo>
                    <a:pt x="1686" y="1683"/>
                    <a:pt x="1675" y="1693"/>
                    <a:pt x="1675" y="1706"/>
                  </a:cubicBezTo>
                  <a:cubicBezTo>
                    <a:pt x="1675" y="1720"/>
                    <a:pt x="1686" y="1730"/>
                    <a:pt x="1699" y="1730"/>
                  </a:cubicBezTo>
                  <a:cubicBezTo>
                    <a:pt x="1712" y="1730"/>
                    <a:pt x="1723" y="1720"/>
                    <a:pt x="1723" y="1706"/>
                  </a:cubicBezTo>
                  <a:cubicBezTo>
                    <a:pt x="1723" y="1693"/>
                    <a:pt x="1712" y="1683"/>
                    <a:pt x="1699" y="1683"/>
                  </a:cubicBezTo>
                  <a:moveTo>
                    <a:pt x="4311" y="1682"/>
                  </a:moveTo>
                  <a:cubicBezTo>
                    <a:pt x="4297" y="1682"/>
                    <a:pt x="4287" y="1693"/>
                    <a:pt x="4287" y="1706"/>
                  </a:cubicBezTo>
                  <a:cubicBezTo>
                    <a:pt x="4287" y="1720"/>
                    <a:pt x="4297" y="1731"/>
                    <a:pt x="4311" y="1731"/>
                  </a:cubicBezTo>
                  <a:cubicBezTo>
                    <a:pt x="4324" y="1731"/>
                    <a:pt x="4335" y="1720"/>
                    <a:pt x="4335" y="1706"/>
                  </a:cubicBezTo>
                  <a:cubicBezTo>
                    <a:pt x="4335" y="1693"/>
                    <a:pt x="4324" y="1682"/>
                    <a:pt x="4311" y="1682"/>
                  </a:cubicBezTo>
                  <a:moveTo>
                    <a:pt x="1829" y="1681"/>
                  </a:moveTo>
                  <a:cubicBezTo>
                    <a:pt x="1815" y="1681"/>
                    <a:pt x="1804" y="1692"/>
                    <a:pt x="1804" y="1706"/>
                  </a:cubicBezTo>
                  <a:cubicBezTo>
                    <a:pt x="1804" y="1721"/>
                    <a:pt x="1815" y="1732"/>
                    <a:pt x="1829" y="1732"/>
                  </a:cubicBezTo>
                  <a:cubicBezTo>
                    <a:pt x="1844" y="1732"/>
                    <a:pt x="1855" y="1721"/>
                    <a:pt x="1855" y="1706"/>
                  </a:cubicBezTo>
                  <a:cubicBezTo>
                    <a:pt x="1855" y="1692"/>
                    <a:pt x="1844" y="1681"/>
                    <a:pt x="1829" y="1681"/>
                  </a:cubicBezTo>
                  <a:moveTo>
                    <a:pt x="4180" y="1680"/>
                  </a:moveTo>
                  <a:cubicBezTo>
                    <a:pt x="4166" y="1680"/>
                    <a:pt x="4154" y="1692"/>
                    <a:pt x="4154" y="1706"/>
                  </a:cubicBezTo>
                  <a:cubicBezTo>
                    <a:pt x="4154" y="1721"/>
                    <a:pt x="4166" y="1732"/>
                    <a:pt x="4180" y="1732"/>
                  </a:cubicBezTo>
                  <a:cubicBezTo>
                    <a:pt x="4195" y="1732"/>
                    <a:pt x="4206" y="1721"/>
                    <a:pt x="4206" y="1706"/>
                  </a:cubicBezTo>
                  <a:cubicBezTo>
                    <a:pt x="4206" y="1692"/>
                    <a:pt x="4195" y="1680"/>
                    <a:pt x="4180" y="1680"/>
                  </a:cubicBezTo>
                  <a:moveTo>
                    <a:pt x="1960" y="1679"/>
                  </a:moveTo>
                  <a:cubicBezTo>
                    <a:pt x="1945" y="1679"/>
                    <a:pt x="1932" y="1691"/>
                    <a:pt x="1932" y="1706"/>
                  </a:cubicBezTo>
                  <a:cubicBezTo>
                    <a:pt x="1932" y="1722"/>
                    <a:pt x="1945" y="1734"/>
                    <a:pt x="1960" y="1734"/>
                  </a:cubicBezTo>
                  <a:cubicBezTo>
                    <a:pt x="1975" y="1734"/>
                    <a:pt x="1987" y="1722"/>
                    <a:pt x="1987" y="1706"/>
                  </a:cubicBezTo>
                  <a:cubicBezTo>
                    <a:pt x="1987" y="1691"/>
                    <a:pt x="1975" y="1679"/>
                    <a:pt x="1960" y="1679"/>
                  </a:cubicBezTo>
                  <a:moveTo>
                    <a:pt x="4050" y="1679"/>
                  </a:moveTo>
                  <a:cubicBezTo>
                    <a:pt x="4034" y="1679"/>
                    <a:pt x="4022" y="1691"/>
                    <a:pt x="4022" y="1706"/>
                  </a:cubicBezTo>
                  <a:cubicBezTo>
                    <a:pt x="4022" y="1722"/>
                    <a:pt x="4034" y="1734"/>
                    <a:pt x="4050" y="1734"/>
                  </a:cubicBezTo>
                  <a:cubicBezTo>
                    <a:pt x="4065" y="1734"/>
                    <a:pt x="4077" y="1722"/>
                    <a:pt x="4077" y="1706"/>
                  </a:cubicBezTo>
                  <a:cubicBezTo>
                    <a:pt x="4077" y="1691"/>
                    <a:pt x="4065" y="1679"/>
                    <a:pt x="4050" y="1679"/>
                  </a:cubicBezTo>
                  <a:moveTo>
                    <a:pt x="131" y="1575"/>
                  </a:moveTo>
                  <a:cubicBezTo>
                    <a:pt x="131" y="1575"/>
                    <a:pt x="131" y="1575"/>
                    <a:pt x="131" y="1576"/>
                  </a:cubicBezTo>
                  <a:cubicBezTo>
                    <a:pt x="131" y="1576"/>
                    <a:pt x="131" y="1577"/>
                    <a:pt x="131" y="1577"/>
                  </a:cubicBezTo>
                  <a:cubicBezTo>
                    <a:pt x="132" y="1577"/>
                    <a:pt x="132" y="1576"/>
                    <a:pt x="132" y="1576"/>
                  </a:cubicBezTo>
                  <a:cubicBezTo>
                    <a:pt x="132" y="1575"/>
                    <a:pt x="132" y="1575"/>
                    <a:pt x="131" y="1575"/>
                  </a:cubicBezTo>
                  <a:moveTo>
                    <a:pt x="5878" y="1575"/>
                  </a:moveTo>
                  <a:cubicBezTo>
                    <a:pt x="5878" y="1575"/>
                    <a:pt x="5877" y="1575"/>
                    <a:pt x="5877" y="1576"/>
                  </a:cubicBezTo>
                  <a:cubicBezTo>
                    <a:pt x="5877" y="1576"/>
                    <a:pt x="5878" y="1577"/>
                    <a:pt x="5878" y="1577"/>
                  </a:cubicBezTo>
                  <a:cubicBezTo>
                    <a:pt x="5879" y="1577"/>
                    <a:pt x="5879" y="1576"/>
                    <a:pt x="5879" y="1576"/>
                  </a:cubicBezTo>
                  <a:cubicBezTo>
                    <a:pt x="5879" y="1575"/>
                    <a:pt x="5879" y="1575"/>
                    <a:pt x="5878" y="1575"/>
                  </a:cubicBezTo>
                  <a:moveTo>
                    <a:pt x="262" y="1573"/>
                  </a:moveTo>
                  <a:cubicBezTo>
                    <a:pt x="261" y="1573"/>
                    <a:pt x="260" y="1574"/>
                    <a:pt x="260" y="1576"/>
                  </a:cubicBezTo>
                  <a:cubicBezTo>
                    <a:pt x="260" y="1577"/>
                    <a:pt x="261" y="1578"/>
                    <a:pt x="262" y="1578"/>
                  </a:cubicBezTo>
                  <a:cubicBezTo>
                    <a:pt x="263" y="1578"/>
                    <a:pt x="265" y="1577"/>
                    <a:pt x="265" y="1576"/>
                  </a:cubicBezTo>
                  <a:cubicBezTo>
                    <a:pt x="265" y="1574"/>
                    <a:pt x="263" y="1573"/>
                    <a:pt x="262" y="1573"/>
                  </a:cubicBezTo>
                  <a:moveTo>
                    <a:pt x="5748" y="1573"/>
                  </a:moveTo>
                  <a:cubicBezTo>
                    <a:pt x="5746" y="1573"/>
                    <a:pt x="5745" y="1574"/>
                    <a:pt x="5745" y="1576"/>
                  </a:cubicBezTo>
                  <a:cubicBezTo>
                    <a:pt x="5745" y="1577"/>
                    <a:pt x="5746" y="1578"/>
                    <a:pt x="5748" y="1578"/>
                  </a:cubicBezTo>
                  <a:cubicBezTo>
                    <a:pt x="5749" y="1578"/>
                    <a:pt x="5750" y="1577"/>
                    <a:pt x="5750" y="1576"/>
                  </a:cubicBezTo>
                  <a:cubicBezTo>
                    <a:pt x="5750" y="1574"/>
                    <a:pt x="5749" y="1573"/>
                    <a:pt x="5748" y="1573"/>
                  </a:cubicBezTo>
                  <a:moveTo>
                    <a:pt x="393" y="1571"/>
                  </a:moveTo>
                  <a:cubicBezTo>
                    <a:pt x="390" y="1571"/>
                    <a:pt x="388" y="1573"/>
                    <a:pt x="388" y="1576"/>
                  </a:cubicBezTo>
                  <a:cubicBezTo>
                    <a:pt x="388" y="1578"/>
                    <a:pt x="390" y="1580"/>
                    <a:pt x="393" y="1580"/>
                  </a:cubicBezTo>
                  <a:cubicBezTo>
                    <a:pt x="395" y="1580"/>
                    <a:pt x="397" y="1578"/>
                    <a:pt x="397" y="1576"/>
                  </a:cubicBezTo>
                  <a:cubicBezTo>
                    <a:pt x="397" y="1573"/>
                    <a:pt x="395" y="1571"/>
                    <a:pt x="393" y="1571"/>
                  </a:cubicBezTo>
                  <a:moveTo>
                    <a:pt x="5617" y="1571"/>
                  </a:moveTo>
                  <a:cubicBezTo>
                    <a:pt x="5614" y="1571"/>
                    <a:pt x="5612" y="1573"/>
                    <a:pt x="5612" y="1576"/>
                  </a:cubicBezTo>
                  <a:cubicBezTo>
                    <a:pt x="5612" y="1578"/>
                    <a:pt x="5614" y="1581"/>
                    <a:pt x="5617" y="1581"/>
                  </a:cubicBezTo>
                  <a:cubicBezTo>
                    <a:pt x="5620" y="1581"/>
                    <a:pt x="5622" y="1578"/>
                    <a:pt x="5622" y="1576"/>
                  </a:cubicBezTo>
                  <a:cubicBezTo>
                    <a:pt x="5622" y="1573"/>
                    <a:pt x="5620" y="1571"/>
                    <a:pt x="5617" y="1571"/>
                  </a:cubicBezTo>
                  <a:moveTo>
                    <a:pt x="523" y="1570"/>
                  </a:moveTo>
                  <a:cubicBezTo>
                    <a:pt x="520" y="1570"/>
                    <a:pt x="517" y="1572"/>
                    <a:pt x="517" y="1576"/>
                  </a:cubicBezTo>
                  <a:cubicBezTo>
                    <a:pt x="517" y="1579"/>
                    <a:pt x="520" y="1582"/>
                    <a:pt x="523" y="1582"/>
                  </a:cubicBezTo>
                  <a:cubicBezTo>
                    <a:pt x="527" y="1582"/>
                    <a:pt x="529" y="1579"/>
                    <a:pt x="529" y="1576"/>
                  </a:cubicBezTo>
                  <a:cubicBezTo>
                    <a:pt x="529" y="1572"/>
                    <a:pt x="527" y="1570"/>
                    <a:pt x="523" y="1570"/>
                  </a:cubicBezTo>
                  <a:moveTo>
                    <a:pt x="5486" y="1569"/>
                  </a:moveTo>
                  <a:cubicBezTo>
                    <a:pt x="5483" y="1569"/>
                    <a:pt x="5480" y="1572"/>
                    <a:pt x="5480" y="1576"/>
                  </a:cubicBezTo>
                  <a:cubicBezTo>
                    <a:pt x="5480" y="1579"/>
                    <a:pt x="5483" y="1582"/>
                    <a:pt x="5486" y="1582"/>
                  </a:cubicBezTo>
                  <a:cubicBezTo>
                    <a:pt x="5490" y="1582"/>
                    <a:pt x="5493" y="1579"/>
                    <a:pt x="5493" y="1576"/>
                  </a:cubicBezTo>
                  <a:cubicBezTo>
                    <a:pt x="5493" y="1572"/>
                    <a:pt x="5490" y="1569"/>
                    <a:pt x="5486" y="1569"/>
                  </a:cubicBezTo>
                  <a:moveTo>
                    <a:pt x="654" y="1567"/>
                  </a:moveTo>
                  <a:cubicBezTo>
                    <a:pt x="649" y="1567"/>
                    <a:pt x="646" y="1571"/>
                    <a:pt x="646" y="1576"/>
                  </a:cubicBezTo>
                  <a:cubicBezTo>
                    <a:pt x="646" y="1580"/>
                    <a:pt x="649" y="1584"/>
                    <a:pt x="654" y="1584"/>
                  </a:cubicBezTo>
                  <a:cubicBezTo>
                    <a:pt x="658" y="1584"/>
                    <a:pt x="662" y="1580"/>
                    <a:pt x="662" y="1576"/>
                  </a:cubicBezTo>
                  <a:cubicBezTo>
                    <a:pt x="662" y="1571"/>
                    <a:pt x="658" y="1567"/>
                    <a:pt x="654" y="1567"/>
                  </a:cubicBezTo>
                  <a:moveTo>
                    <a:pt x="5356" y="1567"/>
                  </a:moveTo>
                  <a:cubicBezTo>
                    <a:pt x="5351" y="1567"/>
                    <a:pt x="5347" y="1571"/>
                    <a:pt x="5347" y="1576"/>
                  </a:cubicBezTo>
                  <a:cubicBezTo>
                    <a:pt x="5347" y="1580"/>
                    <a:pt x="5351" y="1584"/>
                    <a:pt x="5356" y="1584"/>
                  </a:cubicBezTo>
                  <a:cubicBezTo>
                    <a:pt x="5360" y="1584"/>
                    <a:pt x="5364" y="1580"/>
                    <a:pt x="5364" y="1576"/>
                  </a:cubicBezTo>
                  <a:cubicBezTo>
                    <a:pt x="5364" y="1571"/>
                    <a:pt x="5360" y="1567"/>
                    <a:pt x="5356" y="1567"/>
                  </a:cubicBezTo>
                  <a:moveTo>
                    <a:pt x="784" y="1566"/>
                  </a:moveTo>
                  <a:cubicBezTo>
                    <a:pt x="779" y="1566"/>
                    <a:pt x="774" y="1570"/>
                    <a:pt x="774" y="1576"/>
                  </a:cubicBezTo>
                  <a:cubicBezTo>
                    <a:pt x="774" y="1581"/>
                    <a:pt x="779" y="1586"/>
                    <a:pt x="784" y="1586"/>
                  </a:cubicBezTo>
                  <a:cubicBezTo>
                    <a:pt x="790" y="1586"/>
                    <a:pt x="795" y="1581"/>
                    <a:pt x="795" y="1576"/>
                  </a:cubicBezTo>
                  <a:cubicBezTo>
                    <a:pt x="795" y="1570"/>
                    <a:pt x="790" y="1566"/>
                    <a:pt x="784" y="1566"/>
                  </a:cubicBezTo>
                  <a:moveTo>
                    <a:pt x="5225" y="1566"/>
                  </a:moveTo>
                  <a:cubicBezTo>
                    <a:pt x="5220" y="1566"/>
                    <a:pt x="5215" y="1570"/>
                    <a:pt x="5215" y="1576"/>
                  </a:cubicBezTo>
                  <a:cubicBezTo>
                    <a:pt x="5215" y="1581"/>
                    <a:pt x="5220" y="1586"/>
                    <a:pt x="5225" y="1586"/>
                  </a:cubicBezTo>
                  <a:cubicBezTo>
                    <a:pt x="5231" y="1586"/>
                    <a:pt x="5235" y="1581"/>
                    <a:pt x="5235" y="1576"/>
                  </a:cubicBezTo>
                  <a:cubicBezTo>
                    <a:pt x="5235" y="1570"/>
                    <a:pt x="5231" y="1566"/>
                    <a:pt x="5225" y="1566"/>
                  </a:cubicBezTo>
                  <a:moveTo>
                    <a:pt x="915" y="1564"/>
                  </a:moveTo>
                  <a:cubicBezTo>
                    <a:pt x="908" y="1564"/>
                    <a:pt x="903" y="1569"/>
                    <a:pt x="903" y="1576"/>
                  </a:cubicBezTo>
                  <a:cubicBezTo>
                    <a:pt x="903" y="1582"/>
                    <a:pt x="908" y="1588"/>
                    <a:pt x="915" y="1588"/>
                  </a:cubicBezTo>
                  <a:cubicBezTo>
                    <a:pt x="922" y="1588"/>
                    <a:pt x="927" y="1582"/>
                    <a:pt x="927" y="1576"/>
                  </a:cubicBezTo>
                  <a:cubicBezTo>
                    <a:pt x="927" y="1569"/>
                    <a:pt x="922" y="1564"/>
                    <a:pt x="915" y="1564"/>
                  </a:cubicBezTo>
                  <a:moveTo>
                    <a:pt x="5095" y="1563"/>
                  </a:moveTo>
                  <a:cubicBezTo>
                    <a:pt x="5088" y="1563"/>
                    <a:pt x="5082" y="1569"/>
                    <a:pt x="5082" y="1576"/>
                  </a:cubicBezTo>
                  <a:cubicBezTo>
                    <a:pt x="5082" y="1583"/>
                    <a:pt x="5088" y="1588"/>
                    <a:pt x="5095" y="1588"/>
                  </a:cubicBezTo>
                  <a:cubicBezTo>
                    <a:pt x="5101" y="1588"/>
                    <a:pt x="5107" y="1583"/>
                    <a:pt x="5107" y="1576"/>
                  </a:cubicBezTo>
                  <a:cubicBezTo>
                    <a:pt x="5107" y="1569"/>
                    <a:pt x="5101" y="1563"/>
                    <a:pt x="5095" y="1563"/>
                  </a:cubicBezTo>
                  <a:moveTo>
                    <a:pt x="1046" y="1562"/>
                  </a:moveTo>
                  <a:cubicBezTo>
                    <a:pt x="1038" y="1562"/>
                    <a:pt x="1032" y="1568"/>
                    <a:pt x="1032" y="1576"/>
                  </a:cubicBezTo>
                  <a:cubicBezTo>
                    <a:pt x="1032" y="1583"/>
                    <a:pt x="1038" y="1590"/>
                    <a:pt x="1046" y="1590"/>
                  </a:cubicBezTo>
                  <a:cubicBezTo>
                    <a:pt x="1053" y="1590"/>
                    <a:pt x="1059" y="1583"/>
                    <a:pt x="1059" y="1576"/>
                  </a:cubicBezTo>
                  <a:cubicBezTo>
                    <a:pt x="1059" y="1568"/>
                    <a:pt x="1053" y="1562"/>
                    <a:pt x="1046" y="1562"/>
                  </a:cubicBezTo>
                  <a:moveTo>
                    <a:pt x="4964" y="1562"/>
                  </a:moveTo>
                  <a:cubicBezTo>
                    <a:pt x="4956" y="1562"/>
                    <a:pt x="4950" y="1568"/>
                    <a:pt x="4950" y="1576"/>
                  </a:cubicBezTo>
                  <a:cubicBezTo>
                    <a:pt x="4950" y="1584"/>
                    <a:pt x="4956" y="1590"/>
                    <a:pt x="4964" y="1590"/>
                  </a:cubicBezTo>
                  <a:cubicBezTo>
                    <a:pt x="4972" y="1590"/>
                    <a:pt x="4978" y="1584"/>
                    <a:pt x="4978" y="1576"/>
                  </a:cubicBezTo>
                  <a:cubicBezTo>
                    <a:pt x="4978" y="1568"/>
                    <a:pt x="4972" y="1562"/>
                    <a:pt x="4964" y="1562"/>
                  </a:cubicBezTo>
                  <a:moveTo>
                    <a:pt x="1176" y="1560"/>
                  </a:moveTo>
                  <a:cubicBezTo>
                    <a:pt x="1168" y="1560"/>
                    <a:pt x="1160" y="1567"/>
                    <a:pt x="1160" y="1576"/>
                  </a:cubicBezTo>
                  <a:cubicBezTo>
                    <a:pt x="1160" y="1585"/>
                    <a:pt x="1168" y="1592"/>
                    <a:pt x="1176" y="1592"/>
                  </a:cubicBezTo>
                  <a:cubicBezTo>
                    <a:pt x="1185" y="1592"/>
                    <a:pt x="1192" y="1585"/>
                    <a:pt x="1192" y="1576"/>
                  </a:cubicBezTo>
                  <a:cubicBezTo>
                    <a:pt x="1192" y="1567"/>
                    <a:pt x="1185" y="1560"/>
                    <a:pt x="1176" y="1560"/>
                  </a:cubicBezTo>
                  <a:moveTo>
                    <a:pt x="4833" y="1560"/>
                  </a:moveTo>
                  <a:cubicBezTo>
                    <a:pt x="4825" y="1560"/>
                    <a:pt x="4817" y="1567"/>
                    <a:pt x="4817" y="1576"/>
                  </a:cubicBezTo>
                  <a:cubicBezTo>
                    <a:pt x="4817" y="1585"/>
                    <a:pt x="4825" y="1592"/>
                    <a:pt x="4833" y="1592"/>
                  </a:cubicBezTo>
                  <a:cubicBezTo>
                    <a:pt x="4842" y="1592"/>
                    <a:pt x="4849" y="1585"/>
                    <a:pt x="4849" y="1576"/>
                  </a:cubicBezTo>
                  <a:cubicBezTo>
                    <a:pt x="4849" y="1567"/>
                    <a:pt x="4842" y="1560"/>
                    <a:pt x="4833" y="1560"/>
                  </a:cubicBezTo>
                  <a:moveTo>
                    <a:pt x="1307" y="1558"/>
                  </a:moveTo>
                  <a:cubicBezTo>
                    <a:pt x="1297" y="1558"/>
                    <a:pt x="1289" y="1566"/>
                    <a:pt x="1289" y="1576"/>
                  </a:cubicBezTo>
                  <a:cubicBezTo>
                    <a:pt x="1289" y="1586"/>
                    <a:pt x="1297" y="1594"/>
                    <a:pt x="1307" y="1594"/>
                  </a:cubicBezTo>
                  <a:cubicBezTo>
                    <a:pt x="1317" y="1594"/>
                    <a:pt x="1325" y="1586"/>
                    <a:pt x="1325" y="1576"/>
                  </a:cubicBezTo>
                  <a:cubicBezTo>
                    <a:pt x="1325" y="1566"/>
                    <a:pt x="1317" y="1558"/>
                    <a:pt x="1307" y="1558"/>
                  </a:cubicBezTo>
                  <a:moveTo>
                    <a:pt x="4703" y="1558"/>
                  </a:moveTo>
                  <a:cubicBezTo>
                    <a:pt x="4693" y="1558"/>
                    <a:pt x="4685" y="1566"/>
                    <a:pt x="4685" y="1576"/>
                  </a:cubicBezTo>
                  <a:cubicBezTo>
                    <a:pt x="4685" y="1586"/>
                    <a:pt x="4693" y="1594"/>
                    <a:pt x="4703" y="1594"/>
                  </a:cubicBezTo>
                  <a:cubicBezTo>
                    <a:pt x="4712" y="1594"/>
                    <a:pt x="4720" y="1586"/>
                    <a:pt x="4720" y="1576"/>
                  </a:cubicBezTo>
                  <a:cubicBezTo>
                    <a:pt x="4720" y="1566"/>
                    <a:pt x="4712" y="1558"/>
                    <a:pt x="4703" y="1558"/>
                  </a:cubicBezTo>
                  <a:moveTo>
                    <a:pt x="1438" y="1556"/>
                  </a:moveTo>
                  <a:cubicBezTo>
                    <a:pt x="1427" y="1556"/>
                    <a:pt x="1418" y="1565"/>
                    <a:pt x="1418" y="1576"/>
                  </a:cubicBezTo>
                  <a:cubicBezTo>
                    <a:pt x="1418" y="1587"/>
                    <a:pt x="1427" y="1595"/>
                    <a:pt x="1438" y="1595"/>
                  </a:cubicBezTo>
                  <a:cubicBezTo>
                    <a:pt x="1448" y="1595"/>
                    <a:pt x="1457" y="1587"/>
                    <a:pt x="1457" y="1576"/>
                  </a:cubicBezTo>
                  <a:cubicBezTo>
                    <a:pt x="1457" y="1565"/>
                    <a:pt x="1448" y="1556"/>
                    <a:pt x="1438" y="1556"/>
                  </a:cubicBezTo>
                  <a:moveTo>
                    <a:pt x="4572" y="1556"/>
                  </a:moveTo>
                  <a:cubicBezTo>
                    <a:pt x="4561" y="1556"/>
                    <a:pt x="4553" y="1565"/>
                    <a:pt x="4553" y="1576"/>
                  </a:cubicBezTo>
                  <a:cubicBezTo>
                    <a:pt x="4553" y="1587"/>
                    <a:pt x="4561" y="1595"/>
                    <a:pt x="4572" y="1595"/>
                  </a:cubicBezTo>
                  <a:cubicBezTo>
                    <a:pt x="4583" y="1595"/>
                    <a:pt x="4592" y="1587"/>
                    <a:pt x="4592" y="1576"/>
                  </a:cubicBezTo>
                  <a:cubicBezTo>
                    <a:pt x="4592" y="1565"/>
                    <a:pt x="4583" y="1556"/>
                    <a:pt x="4572" y="1556"/>
                  </a:cubicBezTo>
                  <a:moveTo>
                    <a:pt x="1568" y="1554"/>
                  </a:moveTo>
                  <a:cubicBezTo>
                    <a:pt x="1556" y="1554"/>
                    <a:pt x="1547" y="1564"/>
                    <a:pt x="1547" y="1576"/>
                  </a:cubicBezTo>
                  <a:cubicBezTo>
                    <a:pt x="1547" y="1588"/>
                    <a:pt x="1556" y="1597"/>
                    <a:pt x="1568" y="1597"/>
                  </a:cubicBezTo>
                  <a:cubicBezTo>
                    <a:pt x="1580" y="1597"/>
                    <a:pt x="1590" y="1588"/>
                    <a:pt x="1590" y="1576"/>
                  </a:cubicBezTo>
                  <a:cubicBezTo>
                    <a:pt x="1590" y="1564"/>
                    <a:pt x="1580" y="1554"/>
                    <a:pt x="1568" y="1554"/>
                  </a:cubicBezTo>
                  <a:moveTo>
                    <a:pt x="4441" y="1554"/>
                  </a:moveTo>
                  <a:cubicBezTo>
                    <a:pt x="4430" y="1554"/>
                    <a:pt x="4420" y="1564"/>
                    <a:pt x="4420" y="1576"/>
                  </a:cubicBezTo>
                  <a:cubicBezTo>
                    <a:pt x="4420" y="1588"/>
                    <a:pt x="4430" y="1597"/>
                    <a:pt x="4441" y="1597"/>
                  </a:cubicBezTo>
                  <a:cubicBezTo>
                    <a:pt x="4453" y="1597"/>
                    <a:pt x="4463" y="1588"/>
                    <a:pt x="4463" y="1576"/>
                  </a:cubicBezTo>
                  <a:cubicBezTo>
                    <a:pt x="4463" y="1564"/>
                    <a:pt x="4453" y="1554"/>
                    <a:pt x="4441" y="1554"/>
                  </a:cubicBezTo>
                  <a:moveTo>
                    <a:pt x="1699" y="1553"/>
                  </a:moveTo>
                  <a:cubicBezTo>
                    <a:pt x="1686" y="1553"/>
                    <a:pt x="1676" y="1563"/>
                    <a:pt x="1676" y="1576"/>
                  </a:cubicBezTo>
                  <a:cubicBezTo>
                    <a:pt x="1676" y="1589"/>
                    <a:pt x="1686" y="1599"/>
                    <a:pt x="1699" y="1599"/>
                  </a:cubicBezTo>
                  <a:cubicBezTo>
                    <a:pt x="1712" y="1599"/>
                    <a:pt x="1722" y="1589"/>
                    <a:pt x="1722" y="1576"/>
                  </a:cubicBezTo>
                  <a:cubicBezTo>
                    <a:pt x="1722" y="1563"/>
                    <a:pt x="1712" y="1553"/>
                    <a:pt x="1699" y="1553"/>
                  </a:cubicBezTo>
                  <a:moveTo>
                    <a:pt x="4311" y="1553"/>
                  </a:moveTo>
                  <a:cubicBezTo>
                    <a:pt x="4298" y="1553"/>
                    <a:pt x="4288" y="1563"/>
                    <a:pt x="4288" y="1576"/>
                  </a:cubicBezTo>
                  <a:cubicBezTo>
                    <a:pt x="4288" y="1589"/>
                    <a:pt x="4298" y="1599"/>
                    <a:pt x="4311" y="1599"/>
                  </a:cubicBezTo>
                  <a:cubicBezTo>
                    <a:pt x="4324" y="1599"/>
                    <a:pt x="4334" y="1589"/>
                    <a:pt x="4334" y="1576"/>
                  </a:cubicBezTo>
                  <a:cubicBezTo>
                    <a:pt x="4334" y="1563"/>
                    <a:pt x="4324" y="1553"/>
                    <a:pt x="4311" y="1553"/>
                  </a:cubicBezTo>
                  <a:moveTo>
                    <a:pt x="1829" y="1551"/>
                  </a:moveTo>
                  <a:cubicBezTo>
                    <a:pt x="1816" y="1551"/>
                    <a:pt x="1805" y="1562"/>
                    <a:pt x="1805" y="1576"/>
                  </a:cubicBezTo>
                  <a:cubicBezTo>
                    <a:pt x="1805" y="1589"/>
                    <a:pt x="1816" y="1600"/>
                    <a:pt x="1829" y="1600"/>
                  </a:cubicBezTo>
                  <a:cubicBezTo>
                    <a:pt x="1843" y="1600"/>
                    <a:pt x="1854" y="1589"/>
                    <a:pt x="1854" y="1576"/>
                  </a:cubicBezTo>
                  <a:cubicBezTo>
                    <a:pt x="1854" y="1562"/>
                    <a:pt x="1843" y="1551"/>
                    <a:pt x="1829" y="1551"/>
                  </a:cubicBezTo>
                  <a:moveTo>
                    <a:pt x="4180" y="1551"/>
                  </a:moveTo>
                  <a:cubicBezTo>
                    <a:pt x="4166" y="1551"/>
                    <a:pt x="4155" y="1562"/>
                    <a:pt x="4155" y="1576"/>
                  </a:cubicBezTo>
                  <a:cubicBezTo>
                    <a:pt x="4155" y="1590"/>
                    <a:pt x="4166" y="1601"/>
                    <a:pt x="4180" y="1601"/>
                  </a:cubicBezTo>
                  <a:cubicBezTo>
                    <a:pt x="4194" y="1601"/>
                    <a:pt x="4205" y="1590"/>
                    <a:pt x="4205" y="1576"/>
                  </a:cubicBezTo>
                  <a:cubicBezTo>
                    <a:pt x="4205" y="1562"/>
                    <a:pt x="4194" y="1551"/>
                    <a:pt x="4180" y="1551"/>
                  </a:cubicBezTo>
                  <a:moveTo>
                    <a:pt x="1960" y="1549"/>
                  </a:moveTo>
                  <a:cubicBezTo>
                    <a:pt x="1945" y="1549"/>
                    <a:pt x="1934" y="1561"/>
                    <a:pt x="1934" y="1576"/>
                  </a:cubicBezTo>
                  <a:cubicBezTo>
                    <a:pt x="1934" y="1590"/>
                    <a:pt x="1945" y="1602"/>
                    <a:pt x="1960" y="1602"/>
                  </a:cubicBezTo>
                  <a:cubicBezTo>
                    <a:pt x="1975" y="1602"/>
                    <a:pt x="1986" y="1590"/>
                    <a:pt x="1986" y="1576"/>
                  </a:cubicBezTo>
                  <a:cubicBezTo>
                    <a:pt x="1986" y="1561"/>
                    <a:pt x="1975" y="1549"/>
                    <a:pt x="1960" y="1549"/>
                  </a:cubicBezTo>
                  <a:moveTo>
                    <a:pt x="4050" y="1549"/>
                  </a:moveTo>
                  <a:cubicBezTo>
                    <a:pt x="4035" y="1549"/>
                    <a:pt x="4023" y="1561"/>
                    <a:pt x="4023" y="1576"/>
                  </a:cubicBezTo>
                  <a:cubicBezTo>
                    <a:pt x="4023" y="1590"/>
                    <a:pt x="4035" y="1602"/>
                    <a:pt x="4050" y="1602"/>
                  </a:cubicBezTo>
                  <a:cubicBezTo>
                    <a:pt x="4064" y="1602"/>
                    <a:pt x="4076" y="1590"/>
                    <a:pt x="4076" y="1576"/>
                  </a:cubicBezTo>
                  <a:cubicBezTo>
                    <a:pt x="4076" y="1561"/>
                    <a:pt x="4064" y="1549"/>
                    <a:pt x="4050" y="1549"/>
                  </a:cubicBezTo>
                  <a:moveTo>
                    <a:pt x="131" y="1445"/>
                  </a:moveTo>
                  <a:cubicBezTo>
                    <a:pt x="131" y="1445"/>
                    <a:pt x="131" y="1445"/>
                    <a:pt x="131" y="1445"/>
                  </a:cubicBezTo>
                  <a:cubicBezTo>
                    <a:pt x="131" y="1446"/>
                    <a:pt x="131" y="1446"/>
                    <a:pt x="131" y="1446"/>
                  </a:cubicBezTo>
                  <a:cubicBezTo>
                    <a:pt x="132" y="1445"/>
                    <a:pt x="132" y="1445"/>
                    <a:pt x="132" y="1445"/>
                  </a:cubicBezTo>
                  <a:cubicBezTo>
                    <a:pt x="131" y="1445"/>
                    <a:pt x="131" y="1445"/>
                    <a:pt x="131" y="1445"/>
                  </a:cubicBezTo>
                  <a:moveTo>
                    <a:pt x="5878" y="1445"/>
                  </a:moveTo>
                  <a:cubicBezTo>
                    <a:pt x="5878" y="1445"/>
                    <a:pt x="5878" y="1445"/>
                    <a:pt x="5878" y="1445"/>
                  </a:cubicBezTo>
                  <a:cubicBezTo>
                    <a:pt x="5878" y="1446"/>
                    <a:pt x="5878" y="1446"/>
                    <a:pt x="5878" y="1446"/>
                  </a:cubicBezTo>
                  <a:cubicBezTo>
                    <a:pt x="5879" y="1445"/>
                    <a:pt x="5879" y="1445"/>
                    <a:pt x="5879" y="1445"/>
                  </a:cubicBezTo>
                  <a:cubicBezTo>
                    <a:pt x="5878" y="1445"/>
                    <a:pt x="5878" y="1445"/>
                    <a:pt x="5878" y="1445"/>
                  </a:cubicBezTo>
                  <a:moveTo>
                    <a:pt x="262" y="1443"/>
                  </a:moveTo>
                  <a:cubicBezTo>
                    <a:pt x="261" y="1443"/>
                    <a:pt x="260" y="1444"/>
                    <a:pt x="260" y="1445"/>
                  </a:cubicBezTo>
                  <a:cubicBezTo>
                    <a:pt x="260" y="1446"/>
                    <a:pt x="261" y="1447"/>
                    <a:pt x="262" y="1447"/>
                  </a:cubicBezTo>
                  <a:cubicBezTo>
                    <a:pt x="263" y="1447"/>
                    <a:pt x="264" y="1446"/>
                    <a:pt x="264" y="1445"/>
                  </a:cubicBezTo>
                  <a:cubicBezTo>
                    <a:pt x="264" y="1444"/>
                    <a:pt x="263" y="1443"/>
                    <a:pt x="262" y="1443"/>
                  </a:cubicBezTo>
                  <a:moveTo>
                    <a:pt x="5748" y="1443"/>
                  </a:moveTo>
                  <a:cubicBezTo>
                    <a:pt x="5746" y="1443"/>
                    <a:pt x="5745" y="1444"/>
                    <a:pt x="5745" y="1445"/>
                  </a:cubicBezTo>
                  <a:cubicBezTo>
                    <a:pt x="5745" y="1446"/>
                    <a:pt x="5746" y="1447"/>
                    <a:pt x="5748" y="1447"/>
                  </a:cubicBezTo>
                  <a:cubicBezTo>
                    <a:pt x="5749" y="1447"/>
                    <a:pt x="5750" y="1446"/>
                    <a:pt x="5750" y="1445"/>
                  </a:cubicBezTo>
                  <a:cubicBezTo>
                    <a:pt x="5750" y="1444"/>
                    <a:pt x="5749" y="1443"/>
                    <a:pt x="5748" y="1443"/>
                  </a:cubicBezTo>
                  <a:moveTo>
                    <a:pt x="393" y="1442"/>
                  </a:moveTo>
                  <a:cubicBezTo>
                    <a:pt x="391" y="1442"/>
                    <a:pt x="389" y="1443"/>
                    <a:pt x="389" y="1445"/>
                  </a:cubicBezTo>
                  <a:cubicBezTo>
                    <a:pt x="389" y="1447"/>
                    <a:pt x="391" y="1449"/>
                    <a:pt x="393" y="1449"/>
                  </a:cubicBezTo>
                  <a:cubicBezTo>
                    <a:pt x="395" y="1449"/>
                    <a:pt x="396" y="1447"/>
                    <a:pt x="396" y="1445"/>
                  </a:cubicBezTo>
                  <a:cubicBezTo>
                    <a:pt x="396" y="1443"/>
                    <a:pt x="395" y="1442"/>
                    <a:pt x="393" y="1442"/>
                  </a:cubicBezTo>
                  <a:moveTo>
                    <a:pt x="5617" y="1441"/>
                  </a:moveTo>
                  <a:cubicBezTo>
                    <a:pt x="5615" y="1441"/>
                    <a:pt x="5613" y="1443"/>
                    <a:pt x="5613" y="1445"/>
                  </a:cubicBezTo>
                  <a:cubicBezTo>
                    <a:pt x="5613" y="1447"/>
                    <a:pt x="5615" y="1449"/>
                    <a:pt x="5617" y="1449"/>
                  </a:cubicBezTo>
                  <a:cubicBezTo>
                    <a:pt x="5619" y="1449"/>
                    <a:pt x="5621" y="1447"/>
                    <a:pt x="5621" y="1445"/>
                  </a:cubicBezTo>
                  <a:cubicBezTo>
                    <a:pt x="5621" y="1443"/>
                    <a:pt x="5619" y="1441"/>
                    <a:pt x="5617" y="1441"/>
                  </a:cubicBezTo>
                  <a:moveTo>
                    <a:pt x="523" y="1439"/>
                  </a:moveTo>
                  <a:cubicBezTo>
                    <a:pt x="520" y="1439"/>
                    <a:pt x="517" y="1442"/>
                    <a:pt x="517" y="1445"/>
                  </a:cubicBezTo>
                  <a:cubicBezTo>
                    <a:pt x="517" y="1448"/>
                    <a:pt x="520" y="1451"/>
                    <a:pt x="523" y="1451"/>
                  </a:cubicBezTo>
                  <a:cubicBezTo>
                    <a:pt x="526" y="1451"/>
                    <a:pt x="529" y="1448"/>
                    <a:pt x="529" y="1445"/>
                  </a:cubicBezTo>
                  <a:cubicBezTo>
                    <a:pt x="529" y="1442"/>
                    <a:pt x="526" y="1439"/>
                    <a:pt x="523" y="1439"/>
                  </a:cubicBezTo>
                  <a:moveTo>
                    <a:pt x="5486" y="1439"/>
                  </a:moveTo>
                  <a:cubicBezTo>
                    <a:pt x="5483" y="1439"/>
                    <a:pt x="5481" y="1442"/>
                    <a:pt x="5481" y="1445"/>
                  </a:cubicBezTo>
                  <a:cubicBezTo>
                    <a:pt x="5481" y="1448"/>
                    <a:pt x="5483" y="1451"/>
                    <a:pt x="5486" y="1451"/>
                  </a:cubicBezTo>
                  <a:cubicBezTo>
                    <a:pt x="5490" y="1451"/>
                    <a:pt x="5492" y="1448"/>
                    <a:pt x="5492" y="1445"/>
                  </a:cubicBezTo>
                  <a:cubicBezTo>
                    <a:pt x="5492" y="1442"/>
                    <a:pt x="5490" y="1439"/>
                    <a:pt x="5486" y="1439"/>
                  </a:cubicBezTo>
                  <a:moveTo>
                    <a:pt x="654" y="1438"/>
                  </a:moveTo>
                  <a:cubicBezTo>
                    <a:pt x="650" y="1438"/>
                    <a:pt x="646" y="1441"/>
                    <a:pt x="646" y="1445"/>
                  </a:cubicBezTo>
                  <a:cubicBezTo>
                    <a:pt x="646" y="1449"/>
                    <a:pt x="650" y="1453"/>
                    <a:pt x="654" y="1453"/>
                  </a:cubicBezTo>
                  <a:cubicBezTo>
                    <a:pt x="658" y="1453"/>
                    <a:pt x="661" y="1449"/>
                    <a:pt x="661" y="1445"/>
                  </a:cubicBezTo>
                  <a:cubicBezTo>
                    <a:pt x="661" y="1441"/>
                    <a:pt x="658" y="1438"/>
                    <a:pt x="654" y="1438"/>
                  </a:cubicBezTo>
                  <a:moveTo>
                    <a:pt x="5356" y="1438"/>
                  </a:moveTo>
                  <a:cubicBezTo>
                    <a:pt x="5352" y="1438"/>
                    <a:pt x="5348" y="1441"/>
                    <a:pt x="5348" y="1445"/>
                  </a:cubicBezTo>
                  <a:cubicBezTo>
                    <a:pt x="5348" y="1449"/>
                    <a:pt x="5352" y="1453"/>
                    <a:pt x="5356" y="1453"/>
                  </a:cubicBezTo>
                  <a:cubicBezTo>
                    <a:pt x="5360" y="1453"/>
                    <a:pt x="5363" y="1449"/>
                    <a:pt x="5363" y="1445"/>
                  </a:cubicBezTo>
                  <a:cubicBezTo>
                    <a:pt x="5363" y="1441"/>
                    <a:pt x="5360" y="1438"/>
                    <a:pt x="5356" y="1438"/>
                  </a:cubicBezTo>
                  <a:moveTo>
                    <a:pt x="784" y="1436"/>
                  </a:moveTo>
                  <a:cubicBezTo>
                    <a:pt x="779" y="1436"/>
                    <a:pt x="775" y="1440"/>
                    <a:pt x="775" y="1445"/>
                  </a:cubicBezTo>
                  <a:cubicBezTo>
                    <a:pt x="775" y="1450"/>
                    <a:pt x="779" y="1455"/>
                    <a:pt x="784" y="1455"/>
                  </a:cubicBezTo>
                  <a:cubicBezTo>
                    <a:pt x="790" y="1455"/>
                    <a:pt x="794" y="1450"/>
                    <a:pt x="794" y="1445"/>
                  </a:cubicBezTo>
                  <a:cubicBezTo>
                    <a:pt x="794" y="1440"/>
                    <a:pt x="790" y="1436"/>
                    <a:pt x="784" y="1436"/>
                  </a:cubicBezTo>
                  <a:moveTo>
                    <a:pt x="5225" y="1436"/>
                  </a:moveTo>
                  <a:cubicBezTo>
                    <a:pt x="5220" y="1436"/>
                    <a:pt x="5216" y="1440"/>
                    <a:pt x="5216" y="1445"/>
                  </a:cubicBezTo>
                  <a:cubicBezTo>
                    <a:pt x="5216" y="1450"/>
                    <a:pt x="5220" y="1455"/>
                    <a:pt x="5225" y="1455"/>
                  </a:cubicBezTo>
                  <a:cubicBezTo>
                    <a:pt x="5230" y="1455"/>
                    <a:pt x="5235" y="1450"/>
                    <a:pt x="5235" y="1445"/>
                  </a:cubicBezTo>
                  <a:cubicBezTo>
                    <a:pt x="5235" y="1440"/>
                    <a:pt x="5230" y="1436"/>
                    <a:pt x="5225" y="1436"/>
                  </a:cubicBezTo>
                  <a:moveTo>
                    <a:pt x="915" y="1434"/>
                  </a:moveTo>
                  <a:cubicBezTo>
                    <a:pt x="909" y="1434"/>
                    <a:pt x="904" y="1439"/>
                    <a:pt x="904" y="1445"/>
                  </a:cubicBezTo>
                  <a:cubicBezTo>
                    <a:pt x="904" y="1451"/>
                    <a:pt x="909" y="1456"/>
                    <a:pt x="915" y="1456"/>
                  </a:cubicBezTo>
                  <a:cubicBezTo>
                    <a:pt x="921" y="1456"/>
                    <a:pt x="926" y="1451"/>
                    <a:pt x="926" y="1445"/>
                  </a:cubicBezTo>
                  <a:cubicBezTo>
                    <a:pt x="926" y="1439"/>
                    <a:pt x="921" y="1434"/>
                    <a:pt x="915" y="1434"/>
                  </a:cubicBezTo>
                  <a:moveTo>
                    <a:pt x="5095" y="1434"/>
                  </a:moveTo>
                  <a:cubicBezTo>
                    <a:pt x="5088" y="1434"/>
                    <a:pt x="5083" y="1439"/>
                    <a:pt x="5083" y="1445"/>
                  </a:cubicBezTo>
                  <a:cubicBezTo>
                    <a:pt x="5083" y="1452"/>
                    <a:pt x="5088" y="1457"/>
                    <a:pt x="5095" y="1457"/>
                  </a:cubicBezTo>
                  <a:cubicBezTo>
                    <a:pt x="5101" y="1457"/>
                    <a:pt x="5106" y="1452"/>
                    <a:pt x="5106" y="1445"/>
                  </a:cubicBezTo>
                  <a:cubicBezTo>
                    <a:pt x="5106" y="1439"/>
                    <a:pt x="5101" y="1434"/>
                    <a:pt x="5095" y="1434"/>
                  </a:cubicBezTo>
                  <a:moveTo>
                    <a:pt x="1046" y="1432"/>
                  </a:moveTo>
                  <a:cubicBezTo>
                    <a:pt x="1039" y="1432"/>
                    <a:pt x="1033" y="1438"/>
                    <a:pt x="1033" y="1445"/>
                  </a:cubicBezTo>
                  <a:cubicBezTo>
                    <a:pt x="1033" y="1452"/>
                    <a:pt x="1039" y="1458"/>
                    <a:pt x="1046" y="1458"/>
                  </a:cubicBezTo>
                  <a:cubicBezTo>
                    <a:pt x="1053" y="1458"/>
                    <a:pt x="1059" y="1452"/>
                    <a:pt x="1059" y="1445"/>
                  </a:cubicBezTo>
                  <a:cubicBezTo>
                    <a:pt x="1059" y="1438"/>
                    <a:pt x="1053" y="1432"/>
                    <a:pt x="1046" y="1432"/>
                  </a:cubicBezTo>
                  <a:moveTo>
                    <a:pt x="4964" y="1432"/>
                  </a:moveTo>
                  <a:cubicBezTo>
                    <a:pt x="4957" y="1432"/>
                    <a:pt x="4951" y="1438"/>
                    <a:pt x="4951" y="1445"/>
                  </a:cubicBezTo>
                  <a:cubicBezTo>
                    <a:pt x="4951" y="1453"/>
                    <a:pt x="4957" y="1459"/>
                    <a:pt x="4964" y="1459"/>
                  </a:cubicBezTo>
                  <a:cubicBezTo>
                    <a:pt x="4971" y="1459"/>
                    <a:pt x="4977" y="1453"/>
                    <a:pt x="4977" y="1445"/>
                  </a:cubicBezTo>
                  <a:cubicBezTo>
                    <a:pt x="4977" y="1438"/>
                    <a:pt x="4971" y="1432"/>
                    <a:pt x="4964" y="1432"/>
                  </a:cubicBezTo>
                  <a:moveTo>
                    <a:pt x="1176" y="1430"/>
                  </a:moveTo>
                  <a:cubicBezTo>
                    <a:pt x="1168" y="1430"/>
                    <a:pt x="1161" y="1437"/>
                    <a:pt x="1161" y="1445"/>
                  </a:cubicBezTo>
                  <a:cubicBezTo>
                    <a:pt x="1161" y="1453"/>
                    <a:pt x="1168" y="1460"/>
                    <a:pt x="1176" y="1460"/>
                  </a:cubicBezTo>
                  <a:cubicBezTo>
                    <a:pt x="1185" y="1460"/>
                    <a:pt x="1191" y="1453"/>
                    <a:pt x="1191" y="1445"/>
                  </a:cubicBezTo>
                  <a:cubicBezTo>
                    <a:pt x="1191" y="1437"/>
                    <a:pt x="1185" y="1430"/>
                    <a:pt x="1176" y="1430"/>
                  </a:cubicBezTo>
                  <a:moveTo>
                    <a:pt x="4833" y="1430"/>
                  </a:moveTo>
                  <a:cubicBezTo>
                    <a:pt x="4825" y="1430"/>
                    <a:pt x="4818" y="1437"/>
                    <a:pt x="4818" y="1445"/>
                  </a:cubicBezTo>
                  <a:cubicBezTo>
                    <a:pt x="4818" y="1454"/>
                    <a:pt x="4825" y="1460"/>
                    <a:pt x="4833" y="1460"/>
                  </a:cubicBezTo>
                  <a:cubicBezTo>
                    <a:pt x="4842" y="1460"/>
                    <a:pt x="4849" y="1454"/>
                    <a:pt x="4849" y="1445"/>
                  </a:cubicBezTo>
                  <a:cubicBezTo>
                    <a:pt x="4849" y="1437"/>
                    <a:pt x="4842" y="1430"/>
                    <a:pt x="4833" y="1430"/>
                  </a:cubicBezTo>
                  <a:moveTo>
                    <a:pt x="1307" y="1429"/>
                  </a:moveTo>
                  <a:cubicBezTo>
                    <a:pt x="1298" y="1429"/>
                    <a:pt x="1290" y="1436"/>
                    <a:pt x="1290" y="1445"/>
                  </a:cubicBezTo>
                  <a:cubicBezTo>
                    <a:pt x="1290" y="1454"/>
                    <a:pt x="1298" y="1462"/>
                    <a:pt x="1307" y="1462"/>
                  </a:cubicBezTo>
                  <a:cubicBezTo>
                    <a:pt x="1316" y="1462"/>
                    <a:pt x="1324" y="1454"/>
                    <a:pt x="1324" y="1445"/>
                  </a:cubicBezTo>
                  <a:cubicBezTo>
                    <a:pt x="1324" y="1436"/>
                    <a:pt x="1316" y="1429"/>
                    <a:pt x="1307" y="1429"/>
                  </a:cubicBezTo>
                  <a:moveTo>
                    <a:pt x="4703" y="1428"/>
                  </a:moveTo>
                  <a:cubicBezTo>
                    <a:pt x="4693" y="1428"/>
                    <a:pt x="4686" y="1436"/>
                    <a:pt x="4686" y="1445"/>
                  </a:cubicBezTo>
                  <a:cubicBezTo>
                    <a:pt x="4686" y="1455"/>
                    <a:pt x="4693" y="1462"/>
                    <a:pt x="4703" y="1462"/>
                  </a:cubicBezTo>
                  <a:cubicBezTo>
                    <a:pt x="4712" y="1462"/>
                    <a:pt x="4720" y="1455"/>
                    <a:pt x="4720" y="1445"/>
                  </a:cubicBezTo>
                  <a:cubicBezTo>
                    <a:pt x="4720" y="1436"/>
                    <a:pt x="4712" y="1428"/>
                    <a:pt x="4703" y="1428"/>
                  </a:cubicBezTo>
                  <a:moveTo>
                    <a:pt x="1438" y="1427"/>
                  </a:moveTo>
                  <a:cubicBezTo>
                    <a:pt x="1427" y="1427"/>
                    <a:pt x="1419" y="1435"/>
                    <a:pt x="1419" y="1445"/>
                  </a:cubicBezTo>
                  <a:cubicBezTo>
                    <a:pt x="1419" y="1455"/>
                    <a:pt x="1427" y="1464"/>
                    <a:pt x="1438" y="1464"/>
                  </a:cubicBezTo>
                  <a:cubicBezTo>
                    <a:pt x="1448" y="1464"/>
                    <a:pt x="1456" y="1455"/>
                    <a:pt x="1456" y="1445"/>
                  </a:cubicBezTo>
                  <a:cubicBezTo>
                    <a:pt x="1456" y="1435"/>
                    <a:pt x="1448" y="1427"/>
                    <a:pt x="1438" y="1427"/>
                  </a:cubicBezTo>
                  <a:moveTo>
                    <a:pt x="4572" y="1426"/>
                  </a:moveTo>
                  <a:cubicBezTo>
                    <a:pt x="4562" y="1426"/>
                    <a:pt x="4553" y="1435"/>
                    <a:pt x="4553" y="1445"/>
                  </a:cubicBezTo>
                  <a:cubicBezTo>
                    <a:pt x="4553" y="1456"/>
                    <a:pt x="4562" y="1464"/>
                    <a:pt x="4572" y="1464"/>
                  </a:cubicBezTo>
                  <a:cubicBezTo>
                    <a:pt x="4582" y="1464"/>
                    <a:pt x="4591" y="1456"/>
                    <a:pt x="4591" y="1445"/>
                  </a:cubicBezTo>
                  <a:cubicBezTo>
                    <a:pt x="4591" y="1435"/>
                    <a:pt x="4582" y="1426"/>
                    <a:pt x="4572" y="1426"/>
                  </a:cubicBezTo>
                  <a:moveTo>
                    <a:pt x="1568" y="1425"/>
                  </a:moveTo>
                  <a:cubicBezTo>
                    <a:pt x="1557" y="1425"/>
                    <a:pt x="1548" y="1434"/>
                    <a:pt x="1548" y="1445"/>
                  </a:cubicBezTo>
                  <a:cubicBezTo>
                    <a:pt x="1548" y="1456"/>
                    <a:pt x="1557" y="1465"/>
                    <a:pt x="1568" y="1465"/>
                  </a:cubicBezTo>
                  <a:cubicBezTo>
                    <a:pt x="1579" y="1465"/>
                    <a:pt x="1588" y="1456"/>
                    <a:pt x="1588" y="1445"/>
                  </a:cubicBezTo>
                  <a:cubicBezTo>
                    <a:pt x="1588" y="1434"/>
                    <a:pt x="1579" y="1425"/>
                    <a:pt x="1568" y="1425"/>
                  </a:cubicBezTo>
                  <a:moveTo>
                    <a:pt x="4441" y="1425"/>
                  </a:moveTo>
                  <a:cubicBezTo>
                    <a:pt x="4430" y="1425"/>
                    <a:pt x="4421" y="1434"/>
                    <a:pt x="4421" y="1445"/>
                  </a:cubicBezTo>
                  <a:cubicBezTo>
                    <a:pt x="4421" y="1456"/>
                    <a:pt x="4430" y="1465"/>
                    <a:pt x="4441" y="1465"/>
                  </a:cubicBezTo>
                  <a:cubicBezTo>
                    <a:pt x="4453" y="1465"/>
                    <a:pt x="4462" y="1456"/>
                    <a:pt x="4462" y="1445"/>
                  </a:cubicBezTo>
                  <a:cubicBezTo>
                    <a:pt x="4462" y="1434"/>
                    <a:pt x="4453" y="1425"/>
                    <a:pt x="4441" y="1425"/>
                  </a:cubicBezTo>
                  <a:moveTo>
                    <a:pt x="1699" y="1423"/>
                  </a:moveTo>
                  <a:cubicBezTo>
                    <a:pt x="1687" y="1423"/>
                    <a:pt x="1677" y="1433"/>
                    <a:pt x="1677" y="1445"/>
                  </a:cubicBezTo>
                  <a:cubicBezTo>
                    <a:pt x="1677" y="1457"/>
                    <a:pt x="1687" y="1467"/>
                    <a:pt x="1699" y="1467"/>
                  </a:cubicBezTo>
                  <a:cubicBezTo>
                    <a:pt x="1711" y="1467"/>
                    <a:pt x="1721" y="1457"/>
                    <a:pt x="1721" y="1445"/>
                  </a:cubicBezTo>
                  <a:cubicBezTo>
                    <a:pt x="1721" y="1433"/>
                    <a:pt x="1711" y="1423"/>
                    <a:pt x="1699" y="1423"/>
                  </a:cubicBezTo>
                  <a:moveTo>
                    <a:pt x="4311" y="1423"/>
                  </a:moveTo>
                  <a:cubicBezTo>
                    <a:pt x="4299" y="1423"/>
                    <a:pt x="4289" y="1433"/>
                    <a:pt x="4289" y="1445"/>
                  </a:cubicBezTo>
                  <a:cubicBezTo>
                    <a:pt x="4289" y="1457"/>
                    <a:pt x="4299" y="1467"/>
                    <a:pt x="4311" y="1467"/>
                  </a:cubicBezTo>
                  <a:cubicBezTo>
                    <a:pt x="4323" y="1467"/>
                    <a:pt x="4333" y="1457"/>
                    <a:pt x="4333" y="1445"/>
                  </a:cubicBezTo>
                  <a:cubicBezTo>
                    <a:pt x="4333" y="1433"/>
                    <a:pt x="4323" y="1423"/>
                    <a:pt x="4311" y="1423"/>
                  </a:cubicBezTo>
                  <a:moveTo>
                    <a:pt x="1829" y="1422"/>
                  </a:moveTo>
                  <a:cubicBezTo>
                    <a:pt x="1816" y="1422"/>
                    <a:pt x="1806" y="1432"/>
                    <a:pt x="1806" y="1445"/>
                  </a:cubicBezTo>
                  <a:cubicBezTo>
                    <a:pt x="1806" y="1458"/>
                    <a:pt x="1816" y="1469"/>
                    <a:pt x="1829" y="1469"/>
                  </a:cubicBezTo>
                  <a:cubicBezTo>
                    <a:pt x="1842" y="1469"/>
                    <a:pt x="1853" y="1458"/>
                    <a:pt x="1853" y="1445"/>
                  </a:cubicBezTo>
                  <a:cubicBezTo>
                    <a:pt x="1853" y="1432"/>
                    <a:pt x="1842" y="1422"/>
                    <a:pt x="1829" y="1422"/>
                  </a:cubicBezTo>
                  <a:moveTo>
                    <a:pt x="4180" y="1422"/>
                  </a:moveTo>
                  <a:cubicBezTo>
                    <a:pt x="4167" y="1422"/>
                    <a:pt x="4157" y="1432"/>
                    <a:pt x="4157" y="1445"/>
                  </a:cubicBezTo>
                  <a:cubicBezTo>
                    <a:pt x="4157" y="1458"/>
                    <a:pt x="4167" y="1469"/>
                    <a:pt x="4180" y="1469"/>
                  </a:cubicBezTo>
                  <a:cubicBezTo>
                    <a:pt x="4193" y="1469"/>
                    <a:pt x="4204" y="1458"/>
                    <a:pt x="4204" y="1445"/>
                  </a:cubicBezTo>
                  <a:cubicBezTo>
                    <a:pt x="4204" y="1432"/>
                    <a:pt x="4193" y="1422"/>
                    <a:pt x="4180" y="1422"/>
                  </a:cubicBezTo>
                  <a:moveTo>
                    <a:pt x="1960" y="1420"/>
                  </a:moveTo>
                  <a:cubicBezTo>
                    <a:pt x="1946" y="1420"/>
                    <a:pt x="1935" y="1431"/>
                    <a:pt x="1935" y="1445"/>
                  </a:cubicBezTo>
                  <a:cubicBezTo>
                    <a:pt x="1935" y="1459"/>
                    <a:pt x="1946" y="1470"/>
                    <a:pt x="1960" y="1470"/>
                  </a:cubicBezTo>
                  <a:cubicBezTo>
                    <a:pt x="1974" y="1470"/>
                    <a:pt x="1985" y="1459"/>
                    <a:pt x="1985" y="1445"/>
                  </a:cubicBezTo>
                  <a:cubicBezTo>
                    <a:pt x="1985" y="1431"/>
                    <a:pt x="1974" y="1420"/>
                    <a:pt x="1960" y="1420"/>
                  </a:cubicBezTo>
                  <a:moveTo>
                    <a:pt x="4050" y="1420"/>
                  </a:moveTo>
                  <a:cubicBezTo>
                    <a:pt x="4036" y="1420"/>
                    <a:pt x="4024" y="1431"/>
                    <a:pt x="4024" y="1445"/>
                  </a:cubicBezTo>
                  <a:cubicBezTo>
                    <a:pt x="4024" y="1459"/>
                    <a:pt x="4036" y="1471"/>
                    <a:pt x="4050" y="1471"/>
                  </a:cubicBezTo>
                  <a:cubicBezTo>
                    <a:pt x="4064" y="1471"/>
                    <a:pt x="4075" y="1459"/>
                    <a:pt x="4075" y="1445"/>
                  </a:cubicBezTo>
                  <a:cubicBezTo>
                    <a:pt x="4075" y="1431"/>
                    <a:pt x="4064" y="1420"/>
                    <a:pt x="4050" y="1420"/>
                  </a:cubicBezTo>
                  <a:moveTo>
                    <a:pt x="2091" y="1290"/>
                  </a:moveTo>
                  <a:cubicBezTo>
                    <a:pt x="2077" y="1290"/>
                    <a:pt x="2066" y="1301"/>
                    <a:pt x="2066" y="1315"/>
                  </a:cubicBezTo>
                  <a:cubicBezTo>
                    <a:pt x="2066" y="1328"/>
                    <a:pt x="2077" y="1340"/>
                    <a:pt x="2091" y="1340"/>
                  </a:cubicBezTo>
                  <a:cubicBezTo>
                    <a:pt x="2104" y="1340"/>
                    <a:pt x="2116" y="1328"/>
                    <a:pt x="2116" y="1315"/>
                  </a:cubicBezTo>
                  <a:cubicBezTo>
                    <a:pt x="2116" y="1301"/>
                    <a:pt x="2104" y="1290"/>
                    <a:pt x="2091" y="1290"/>
                  </a:cubicBezTo>
                  <a:moveTo>
                    <a:pt x="3919" y="1289"/>
                  </a:moveTo>
                  <a:cubicBezTo>
                    <a:pt x="3905" y="1289"/>
                    <a:pt x="3894" y="1301"/>
                    <a:pt x="3894" y="1315"/>
                  </a:cubicBezTo>
                  <a:cubicBezTo>
                    <a:pt x="3894" y="1329"/>
                    <a:pt x="3905" y="1340"/>
                    <a:pt x="3919" y="1340"/>
                  </a:cubicBezTo>
                  <a:cubicBezTo>
                    <a:pt x="3933" y="1340"/>
                    <a:pt x="3944" y="1329"/>
                    <a:pt x="3944" y="1315"/>
                  </a:cubicBezTo>
                  <a:cubicBezTo>
                    <a:pt x="3944" y="1301"/>
                    <a:pt x="3933" y="1289"/>
                    <a:pt x="3919" y="1289"/>
                  </a:cubicBezTo>
                  <a:moveTo>
                    <a:pt x="2221" y="1288"/>
                  </a:moveTo>
                  <a:cubicBezTo>
                    <a:pt x="2207" y="1288"/>
                    <a:pt x="2195" y="1300"/>
                    <a:pt x="2195" y="1315"/>
                  </a:cubicBezTo>
                  <a:cubicBezTo>
                    <a:pt x="2195" y="1329"/>
                    <a:pt x="2207" y="1341"/>
                    <a:pt x="2221" y="1341"/>
                  </a:cubicBezTo>
                  <a:cubicBezTo>
                    <a:pt x="2236" y="1341"/>
                    <a:pt x="2248" y="1329"/>
                    <a:pt x="2248" y="1315"/>
                  </a:cubicBezTo>
                  <a:cubicBezTo>
                    <a:pt x="2248" y="1300"/>
                    <a:pt x="2236" y="1288"/>
                    <a:pt x="2221" y="1288"/>
                  </a:cubicBezTo>
                  <a:moveTo>
                    <a:pt x="3788" y="1288"/>
                  </a:moveTo>
                  <a:cubicBezTo>
                    <a:pt x="3774" y="1288"/>
                    <a:pt x="3762" y="1300"/>
                    <a:pt x="3762" y="1315"/>
                  </a:cubicBezTo>
                  <a:cubicBezTo>
                    <a:pt x="3762" y="1329"/>
                    <a:pt x="3774" y="1341"/>
                    <a:pt x="3788" y="1341"/>
                  </a:cubicBezTo>
                  <a:cubicBezTo>
                    <a:pt x="3803" y="1341"/>
                    <a:pt x="3815" y="1329"/>
                    <a:pt x="3815" y="1315"/>
                  </a:cubicBezTo>
                  <a:cubicBezTo>
                    <a:pt x="3815" y="1300"/>
                    <a:pt x="3803" y="1288"/>
                    <a:pt x="3788" y="1288"/>
                  </a:cubicBezTo>
                  <a:moveTo>
                    <a:pt x="2352" y="1287"/>
                  </a:moveTo>
                  <a:cubicBezTo>
                    <a:pt x="2337" y="1287"/>
                    <a:pt x="2324" y="1299"/>
                    <a:pt x="2324" y="1315"/>
                  </a:cubicBezTo>
                  <a:cubicBezTo>
                    <a:pt x="2324" y="1330"/>
                    <a:pt x="2337" y="1342"/>
                    <a:pt x="2352" y="1342"/>
                  </a:cubicBezTo>
                  <a:cubicBezTo>
                    <a:pt x="2367" y="1342"/>
                    <a:pt x="2379" y="1330"/>
                    <a:pt x="2379" y="1315"/>
                  </a:cubicBezTo>
                  <a:cubicBezTo>
                    <a:pt x="2379" y="1299"/>
                    <a:pt x="2367" y="1287"/>
                    <a:pt x="2352" y="1287"/>
                  </a:cubicBezTo>
                  <a:moveTo>
                    <a:pt x="3658" y="1287"/>
                  </a:moveTo>
                  <a:cubicBezTo>
                    <a:pt x="3643" y="1287"/>
                    <a:pt x="3630" y="1299"/>
                    <a:pt x="3630" y="1315"/>
                  </a:cubicBezTo>
                  <a:cubicBezTo>
                    <a:pt x="3630" y="1330"/>
                    <a:pt x="3643" y="1342"/>
                    <a:pt x="3658" y="1342"/>
                  </a:cubicBezTo>
                  <a:cubicBezTo>
                    <a:pt x="3673" y="1342"/>
                    <a:pt x="3685" y="1330"/>
                    <a:pt x="3685" y="1315"/>
                  </a:cubicBezTo>
                  <a:cubicBezTo>
                    <a:pt x="3685" y="1299"/>
                    <a:pt x="3673" y="1287"/>
                    <a:pt x="3658" y="1287"/>
                  </a:cubicBezTo>
                  <a:moveTo>
                    <a:pt x="2482" y="1286"/>
                  </a:moveTo>
                  <a:cubicBezTo>
                    <a:pt x="2467" y="1286"/>
                    <a:pt x="2454" y="1299"/>
                    <a:pt x="2454" y="1315"/>
                  </a:cubicBezTo>
                  <a:cubicBezTo>
                    <a:pt x="2454" y="1330"/>
                    <a:pt x="2467" y="1343"/>
                    <a:pt x="2482" y="1343"/>
                  </a:cubicBezTo>
                  <a:cubicBezTo>
                    <a:pt x="2498" y="1343"/>
                    <a:pt x="2511" y="1330"/>
                    <a:pt x="2511" y="1315"/>
                  </a:cubicBezTo>
                  <a:cubicBezTo>
                    <a:pt x="2511" y="1299"/>
                    <a:pt x="2498" y="1286"/>
                    <a:pt x="2482" y="1286"/>
                  </a:cubicBezTo>
                  <a:moveTo>
                    <a:pt x="3527" y="1286"/>
                  </a:moveTo>
                  <a:cubicBezTo>
                    <a:pt x="3511" y="1286"/>
                    <a:pt x="3499" y="1299"/>
                    <a:pt x="3499" y="1315"/>
                  </a:cubicBezTo>
                  <a:cubicBezTo>
                    <a:pt x="3499" y="1330"/>
                    <a:pt x="3511" y="1343"/>
                    <a:pt x="3527" y="1343"/>
                  </a:cubicBezTo>
                  <a:cubicBezTo>
                    <a:pt x="3543" y="1343"/>
                    <a:pt x="3556" y="1330"/>
                    <a:pt x="3556" y="1315"/>
                  </a:cubicBezTo>
                  <a:cubicBezTo>
                    <a:pt x="3556" y="1299"/>
                    <a:pt x="3543" y="1286"/>
                    <a:pt x="3527" y="1286"/>
                  </a:cubicBezTo>
                  <a:moveTo>
                    <a:pt x="2613" y="1285"/>
                  </a:moveTo>
                  <a:cubicBezTo>
                    <a:pt x="2597" y="1285"/>
                    <a:pt x="2584" y="1298"/>
                    <a:pt x="2584" y="1315"/>
                  </a:cubicBezTo>
                  <a:cubicBezTo>
                    <a:pt x="2584" y="1331"/>
                    <a:pt x="2597" y="1344"/>
                    <a:pt x="2613" y="1344"/>
                  </a:cubicBezTo>
                  <a:cubicBezTo>
                    <a:pt x="2629" y="1344"/>
                    <a:pt x="2642" y="1331"/>
                    <a:pt x="2642" y="1315"/>
                  </a:cubicBezTo>
                  <a:cubicBezTo>
                    <a:pt x="2642" y="1298"/>
                    <a:pt x="2629" y="1285"/>
                    <a:pt x="2613" y="1285"/>
                  </a:cubicBezTo>
                  <a:moveTo>
                    <a:pt x="3397" y="1285"/>
                  </a:moveTo>
                  <a:cubicBezTo>
                    <a:pt x="3380" y="1285"/>
                    <a:pt x="3367" y="1298"/>
                    <a:pt x="3367" y="1315"/>
                  </a:cubicBezTo>
                  <a:cubicBezTo>
                    <a:pt x="3367" y="1331"/>
                    <a:pt x="3380" y="1344"/>
                    <a:pt x="3397" y="1344"/>
                  </a:cubicBezTo>
                  <a:cubicBezTo>
                    <a:pt x="3413" y="1344"/>
                    <a:pt x="3426" y="1331"/>
                    <a:pt x="3426" y="1315"/>
                  </a:cubicBezTo>
                  <a:cubicBezTo>
                    <a:pt x="3426" y="1298"/>
                    <a:pt x="3413" y="1285"/>
                    <a:pt x="3397" y="1285"/>
                  </a:cubicBezTo>
                  <a:moveTo>
                    <a:pt x="2744" y="1285"/>
                  </a:moveTo>
                  <a:cubicBezTo>
                    <a:pt x="2727" y="1285"/>
                    <a:pt x="2714" y="1298"/>
                    <a:pt x="2714" y="1315"/>
                  </a:cubicBezTo>
                  <a:cubicBezTo>
                    <a:pt x="2714" y="1331"/>
                    <a:pt x="2727" y="1344"/>
                    <a:pt x="2744" y="1344"/>
                  </a:cubicBezTo>
                  <a:cubicBezTo>
                    <a:pt x="2760" y="1344"/>
                    <a:pt x="2773" y="1331"/>
                    <a:pt x="2773" y="1315"/>
                  </a:cubicBezTo>
                  <a:cubicBezTo>
                    <a:pt x="2773" y="1298"/>
                    <a:pt x="2760" y="1285"/>
                    <a:pt x="2744" y="1285"/>
                  </a:cubicBezTo>
                  <a:moveTo>
                    <a:pt x="2874" y="1285"/>
                  </a:moveTo>
                  <a:cubicBezTo>
                    <a:pt x="2858" y="1285"/>
                    <a:pt x="2844" y="1298"/>
                    <a:pt x="2844" y="1315"/>
                  </a:cubicBezTo>
                  <a:cubicBezTo>
                    <a:pt x="2844" y="1331"/>
                    <a:pt x="2858" y="1345"/>
                    <a:pt x="2874" y="1345"/>
                  </a:cubicBezTo>
                  <a:cubicBezTo>
                    <a:pt x="2891" y="1345"/>
                    <a:pt x="2904" y="1331"/>
                    <a:pt x="2904" y="1315"/>
                  </a:cubicBezTo>
                  <a:cubicBezTo>
                    <a:pt x="2904" y="1298"/>
                    <a:pt x="2891" y="1285"/>
                    <a:pt x="2874" y="1285"/>
                  </a:cubicBezTo>
                  <a:moveTo>
                    <a:pt x="3266" y="1285"/>
                  </a:moveTo>
                  <a:cubicBezTo>
                    <a:pt x="3249" y="1285"/>
                    <a:pt x="3236" y="1298"/>
                    <a:pt x="3236" y="1315"/>
                  </a:cubicBezTo>
                  <a:cubicBezTo>
                    <a:pt x="3236" y="1331"/>
                    <a:pt x="3249" y="1345"/>
                    <a:pt x="3266" y="1345"/>
                  </a:cubicBezTo>
                  <a:cubicBezTo>
                    <a:pt x="3283" y="1345"/>
                    <a:pt x="3296" y="1331"/>
                    <a:pt x="3296" y="1315"/>
                  </a:cubicBezTo>
                  <a:cubicBezTo>
                    <a:pt x="3296" y="1298"/>
                    <a:pt x="3283" y="1285"/>
                    <a:pt x="3266" y="1285"/>
                  </a:cubicBezTo>
                  <a:moveTo>
                    <a:pt x="3005" y="1284"/>
                  </a:moveTo>
                  <a:cubicBezTo>
                    <a:pt x="2988" y="1284"/>
                    <a:pt x="2974" y="1298"/>
                    <a:pt x="2974" y="1315"/>
                  </a:cubicBezTo>
                  <a:cubicBezTo>
                    <a:pt x="2974" y="1331"/>
                    <a:pt x="2988" y="1345"/>
                    <a:pt x="3005" y="1345"/>
                  </a:cubicBezTo>
                  <a:cubicBezTo>
                    <a:pt x="3022" y="1345"/>
                    <a:pt x="3035" y="1331"/>
                    <a:pt x="3035" y="1315"/>
                  </a:cubicBezTo>
                  <a:cubicBezTo>
                    <a:pt x="3035" y="1298"/>
                    <a:pt x="3022" y="1284"/>
                    <a:pt x="3005" y="1284"/>
                  </a:cubicBezTo>
                  <a:moveTo>
                    <a:pt x="3135" y="1284"/>
                  </a:moveTo>
                  <a:cubicBezTo>
                    <a:pt x="3119" y="1284"/>
                    <a:pt x="3105" y="1298"/>
                    <a:pt x="3105" y="1315"/>
                  </a:cubicBezTo>
                  <a:cubicBezTo>
                    <a:pt x="3105" y="1331"/>
                    <a:pt x="3119" y="1345"/>
                    <a:pt x="3135" y="1345"/>
                  </a:cubicBezTo>
                  <a:cubicBezTo>
                    <a:pt x="3152" y="1345"/>
                    <a:pt x="3166" y="1331"/>
                    <a:pt x="3166" y="1315"/>
                  </a:cubicBezTo>
                  <a:cubicBezTo>
                    <a:pt x="3166" y="1298"/>
                    <a:pt x="3152" y="1284"/>
                    <a:pt x="3135" y="1284"/>
                  </a:cubicBezTo>
                  <a:moveTo>
                    <a:pt x="2091" y="1160"/>
                  </a:moveTo>
                  <a:cubicBezTo>
                    <a:pt x="2078" y="1160"/>
                    <a:pt x="2067" y="1171"/>
                    <a:pt x="2067" y="1184"/>
                  </a:cubicBezTo>
                  <a:cubicBezTo>
                    <a:pt x="2067" y="1197"/>
                    <a:pt x="2078" y="1208"/>
                    <a:pt x="2091" y="1208"/>
                  </a:cubicBezTo>
                  <a:cubicBezTo>
                    <a:pt x="2104" y="1208"/>
                    <a:pt x="2114" y="1197"/>
                    <a:pt x="2114" y="1184"/>
                  </a:cubicBezTo>
                  <a:cubicBezTo>
                    <a:pt x="2114" y="1171"/>
                    <a:pt x="2104" y="1160"/>
                    <a:pt x="2091" y="1160"/>
                  </a:cubicBezTo>
                  <a:moveTo>
                    <a:pt x="3919" y="1160"/>
                  </a:moveTo>
                  <a:cubicBezTo>
                    <a:pt x="3906" y="1160"/>
                    <a:pt x="3896" y="1171"/>
                    <a:pt x="3896" y="1184"/>
                  </a:cubicBezTo>
                  <a:cubicBezTo>
                    <a:pt x="3896" y="1197"/>
                    <a:pt x="3906" y="1208"/>
                    <a:pt x="3919" y="1208"/>
                  </a:cubicBezTo>
                  <a:cubicBezTo>
                    <a:pt x="3932" y="1208"/>
                    <a:pt x="3943" y="1197"/>
                    <a:pt x="3943" y="1184"/>
                  </a:cubicBezTo>
                  <a:cubicBezTo>
                    <a:pt x="3943" y="1171"/>
                    <a:pt x="3932" y="1160"/>
                    <a:pt x="3919" y="1160"/>
                  </a:cubicBezTo>
                  <a:moveTo>
                    <a:pt x="2221" y="1159"/>
                  </a:moveTo>
                  <a:cubicBezTo>
                    <a:pt x="2208" y="1159"/>
                    <a:pt x="2197" y="1170"/>
                    <a:pt x="2197" y="1184"/>
                  </a:cubicBezTo>
                  <a:cubicBezTo>
                    <a:pt x="2197" y="1198"/>
                    <a:pt x="2208" y="1209"/>
                    <a:pt x="2221" y="1209"/>
                  </a:cubicBezTo>
                  <a:cubicBezTo>
                    <a:pt x="2235" y="1209"/>
                    <a:pt x="2246" y="1198"/>
                    <a:pt x="2246" y="1184"/>
                  </a:cubicBezTo>
                  <a:cubicBezTo>
                    <a:pt x="2246" y="1170"/>
                    <a:pt x="2235" y="1159"/>
                    <a:pt x="2221" y="1159"/>
                  </a:cubicBezTo>
                  <a:moveTo>
                    <a:pt x="3788" y="1159"/>
                  </a:moveTo>
                  <a:cubicBezTo>
                    <a:pt x="3775" y="1159"/>
                    <a:pt x="3764" y="1170"/>
                    <a:pt x="3764" y="1184"/>
                  </a:cubicBezTo>
                  <a:cubicBezTo>
                    <a:pt x="3764" y="1198"/>
                    <a:pt x="3775" y="1209"/>
                    <a:pt x="3788" y="1209"/>
                  </a:cubicBezTo>
                  <a:cubicBezTo>
                    <a:pt x="3802" y="1209"/>
                    <a:pt x="3813" y="1198"/>
                    <a:pt x="3813" y="1184"/>
                  </a:cubicBezTo>
                  <a:cubicBezTo>
                    <a:pt x="3813" y="1170"/>
                    <a:pt x="3802" y="1159"/>
                    <a:pt x="3788" y="1159"/>
                  </a:cubicBezTo>
                  <a:moveTo>
                    <a:pt x="2352" y="1158"/>
                  </a:moveTo>
                  <a:cubicBezTo>
                    <a:pt x="2338" y="1158"/>
                    <a:pt x="2326" y="1170"/>
                    <a:pt x="2326" y="1184"/>
                  </a:cubicBezTo>
                  <a:cubicBezTo>
                    <a:pt x="2326" y="1198"/>
                    <a:pt x="2338" y="1210"/>
                    <a:pt x="2352" y="1210"/>
                  </a:cubicBezTo>
                  <a:cubicBezTo>
                    <a:pt x="2366" y="1210"/>
                    <a:pt x="2377" y="1198"/>
                    <a:pt x="2377" y="1184"/>
                  </a:cubicBezTo>
                  <a:cubicBezTo>
                    <a:pt x="2377" y="1170"/>
                    <a:pt x="2366" y="1158"/>
                    <a:pt x="2352" y="1158"/>
                  </a:cubicBezTo>
                  <a:moveTo>
                    <a:pt x="3658" y="1158"/>
                  </a:moveTo>
                  <a:cubicBezTo>
                    <a:pt x="3644" y="1158"/>
                    <a:pt x="3632" y="1170"/>
                    <a:pt x="3632" y="1184"/>
                  </a:cubicBezTo>
                  <a:cubicBezTo>
                    <a:pt x="3632" y="1198"/>
                    <a:pt x="3644" y="1210"/>
                    <a:pt x="3658" y="1210"/>
                  </a:cubicBezTo>
                  <a:cubicBezTo>
                    <a:pt x="3672" y="1210"/>
                    <a:pt x="3684" y="1198"/>
                    <a:pt x="3684" y="1184"/>
                  </a:cubicBezTo>
                  <a:cubicBezTo>
                    <a:pt x="3684" y="1170"/>
                    <a:pt x="3672" y="1158"/>
                    <a:pt x="3658" y="1158"/>
                  </a:cubicBezTo>
                  <a:moveTo>
                    <a:pt x="2482" y="1157"/>
                  </a:moveTo>
                  <a:cubicBezTo>
                    <a:pt x="2468" y="1157"/>
                    <a:pt x="2456" y="1169"/>
                    <a:pt x="2456" y="1184"/>
                  </a:cubicBezTo>
                  <a:cubicBezTo>
                    <a:pt x="2456" y="1199"/>
                    <a:pt x="2468" y="1211"/>
                    <a:pt x="2482" y="1211"/>
                  </a:cubicBezTo>
                  <a:cubicBezTo>
                    <a:pt x="2497" y="1211"/>
                    <a:pt x="2509" y="1199"/>
                    <a:pt x="2509" y="1184"/>
                  </a:cubicBezTo>
                  <a:cubicBezTo>
                    <a:pt x="2509" y="1169"/>
                    <a:pt x="2497" y="1157"/>
                    <a:pt x="2482" y="1157"/>
                  </a:cubicBezTo>
                  <a:moveTo>
                    <a:pt x="3527" y="1157"/>
                  </a:moveTo>
                  <a:cubicBezTo>
                    <a:pt x="3512" y="1157"/>
                    <a:pt x="3500" y="1169"/>
                    <a:pt x="3500" y="1184"/>
                  </a:cubicBezTo>
                  <a:cubicBezTo>
                    <a:pt x="3500" y="1199"/>
                    <a:pt x="3512" y="1211"/>
                    <a:pt x="3527" y="1211"/>
                  </a:cubicBezTo>
                  <a:cubicBezTo>
                    <a:pt x="3542" y="1211"/>
                    <a:pt x="3554" y="1199"/>
                    <a:pt x="3554" y="1184"/>
                  </a:cubicBezTo>
                  <a:cubicBezTo>
                    <a:pt x="3554" y="1169"/>
                    <a:pt x="3542" y="1157"/>
                    <a:pt x="3527" y="1157"/>
                  </a:cubicBezTo>
                  <a:moveTo>
                    <a:pt x="2613" y="1157"/>
                  </a:moveTo>
                  <a:cubicBezTo>
                    <a:pt x="2598" y="1157"/>
                    <a:pt x="2586" y="1169"/>
                    <a:pt x="2586" y="1184"/>
                  </a:cubicBezTo>
                  <a:cubicBezTo>
                    <a:pt x="2586" y="1199"/>
                    <a:pt x="2598" y="1211"/>
                    <a:pt x="2613" y="1211"/>
                  </a:cubicBezTo>
                  <a:cubicBezTo>
                    <a:pt x="2628" y="1211"/>
                    <a:pt x="2640" y="1199"/>
                    <a:pt x="2640" y="1184"/>
                  </a:cubicBezTo>
                  <a:cubicBezTo>
                    <a:pt x="2640" y="1169"/>
                    <a:pt x="2628" y="1157"/>
                    <a:pt x="2613" y="1157"/>
                  </a:cubicBezTo>
                  <a:moveTo>
                    <a:pt x="3397" y="1156"/>
                  </a:moveTo>
                  <a:cubicBezTo>
                    <a:pt x="3381" y="1156"/>
                    <a:pt x="3369" y="1169"/>
                    <a:pt x="3369" y="1184"/>
                  </a:cubicBezTo>
                  <a:cubicBezTo>
                    <a:pt x="3369" y="1199"/>
                    <a:pt x="3381" y="1212"/>
                    <a:pt x="3397" y="1212"/>
                  </a:cubicBezTo>
                  <a:cubicBezTo>
                    <a:pt x="3412" y="1212"/>
                    <a:pt x="3424" y="1199"/>
                    <a:pt x="3424" y="1184"/>
                  </a:cubicBezTo>
                  <a:cubicBezTo>
                    <a:pt x="3424" y="1169"/>
                    <a:pt x="3412" y="1156"/>
                    <a:pt x="3397" y="1156"/>
                  </a:cubicBezTo>
                  <a:moveTo>
                    <a:pt x="2744" y="1156"/>
                  </a:moveTo>
                  <a:cubicBezTo>
                    <a:pt x="2728" y="1156"/>
                    <a:pt x="2716" y="1169"/>
                    <a:pt x="2716" y="1184"/>
                  </a:cubicBezTo>
                  <a:cubicBezTo>
                    <a:pt x="2716" y="1199"/>
                    <a:pt x="2728" y="1212"/>
                    <a:pt x="2744" y="1212"/>
                  </a:cubicBezTo>
                  <a:cubicBezTo>
                    <a:pt x="2759" y="1212"/>
                    <a:pt x="2771" y="1199"/>
                    <a:pt x="2771" y="1184"/>
                  </a:cubicBezTo>
                  <a:cubicBezTo>
                    <a:pt x="2771" y="1169"/>
                    <a:pt x="2759" y="1156"/>
                    <a:pt x="2744" y="1156"/>
                  </a:cubicBezTo>
                  <a:moveTo>
                    <a:pt x="3266" y="1156"/>
                  </a:moveTo>
                  <a:cubicBezTo>
                    <a:pt x="3251" y="1156"/>
                    <a:pt x="3238" y="1169"/>
                    <a:pt x="3238" y="1184"/>
                  </a:cubicBezTo>
                  <a:cubicBezTo>
                    <a:pt x="3238" y="1199"/>
                    <a:pt x="3251" y="1212"/>
                    <a:pt x="3266" y="1212"/>
                  </a:cubicBezTo>
                  <a:cubicBezTo>
                    <a:pt x="3281" y="1212"/>
                    <a:pt x="3294" y="1199"/>
                    <a:pt x="3294" y="1184"/>
                  </a:cubicBezTo>
                  <a:cubicBezTo>
                    <a:pt x="3294" y="1169"/>
                    <a:pt x="3281" y="1156"/>
                    <a:pt x="3266" y="1156"/>
                  </a:cubicBezTo>
                  <a:moveTo>
                    <a:pt x="2874" y="1156"/>
                  </a:moveTo>
                  <a:cubicBezTo>
                    <a:pt x="2859" y="1156"/>
                    <a:pt x="2846" y="1168"/>
                    <a:pt x="2846" y="1184"/>
                  </a:cubicBezTo>
                  <a:cubicBezTo>
                    <a:pt x="2846" y="1200"/>
                    <a:pt x="2859" y="1212"/>
                    <a:pt x="2874" y="1212"/>
                  </a:cubicBezTo>
                  <a:cubicBezTo>
                    <a:pt x="2890" y="1212"/>
                    <a:pt x="2902" y="1200"/>
                    <a:pt x="2902" y="1184"/>
                  </a:cubicBezTo>
                  <a:cubicBezTo>
                    <a:pt x="2902" y="1168"/>
                    <a:pt x="2890" y="1156"/>
                    <a:pt x="2874" y="1156"/>
                  </a:cubicBezTo>
                  <a:moveTo>
                    <a:pt x="3005" y="1156"/>
                  </a:moveTo>
                  <a:cubicBezTo>
                    <a:pt x="2989" y="1156"/>
                    <a:pt x="2977" y="1168"/>
                    <a:pt x="2977" y="1184"/>
                  </a:cubicBezTo>
                  <a:cubicBezTo>
                    <a:pt x="2977" y="1200"/>
                    <a:pt x="2989" y="1212"/>
                    <a:pt x="3005" y="1212"/>
                  </a:cubicBezTo>
                  <a:cubicBezTo>
                    <a:pt x="3020" y="1212"/>
                    <a:pt x="3033" y="1200"/>
                    <a:pt x="3033" y="1184"/>
                  </a:cubicBezTo>
                  <a:cubicBezTo>
                    <a:pt x="3033" y="1168"/>
                    <a:pt x="3020" y="1156"/>
                    <a:pt x="3005" y="1156"/>
                  </a:cubicBezTo>
                  <a:moveTo>
                    <a:pt x="3135" y="1156"/>
                  </a:moveTo>
                  <a:cubicBezTo>
                    <a:pt x="3120" y="1156"/>
                    <a:pt x="3107" y="1168"/>
                    <a:pt x="3107" y="1184"/>
                  </a:cubicBezTo>
                  <a:cubicBezTo>
                    <a:pt x="3107" y="1200"/>
                    <a:pt x="3120" y="1212"/>
                    <a:pt x="3135" y="1212"/>
                  </a:cubicBezTo>
                  <a:cubicBezTo>
                    <a:pt x="3151" y="1212"/>
                    <a:pt x="3164" y="1200"/>
                    <a:pt x="3164" y="1184"/>
                  </a:cubicBezTo>
                  <a:cubicBezTo>
                    <a:pt x="3164" y="1168"/>
                    <a:pt x="3151" y="1156"/>
                    <a:pt x="3135" y="1156"/>
                  </a:cubicBezTo>
                  <a:moveTo>
                    <a:pt x="2091" y="1031"/>
                  </a:moveTo>
                  <a:cubicBezTo>
                    <a:pt x="2078" y="1031"/>
                    <a:pt x="2068" y="1041"/>
                    <a:pt x="2068" y="1053"/>
                  </a:cubicBezTo>
                  <a:cubicBezTo>
                    <a:pt x="2068" y="1066"/>
                    <a:pt x="2078" y="1075"/>
                    <a:pt x="2091" y="1075"/>
                  </a:cubicBezTo>
                  <a:cubicBezTo>
                    <a:pt x="2103" y="1075"/>
                    <a:pt x="2113" y="1066"/>
                    <a:pt x="2113" y="1053"/>
                  </a:cubicBezTo>
                  <a:cubicBezTo>
                    <a:pt x="2113" y="1041"/>
                    <a:pt x="2103" y="1031"/>
                    <a:pt x="2091" y="1031"/>
                  </a:cubicBezTo>
                  <a:moveTo>
                    <a:pt x="3919" y="1031"/>
                  </a:moveTo>
                  <a:cubicBezTo>
                    <a:pt x="3907" y="1031"/>
                    <a:pt x="3897" y="1041"/>
                    <a:pt x="3897" y="1053"/>
                  </a:cubicBezTo>
                  <a:cubicBezTo>
                    <a:pt x="3897" y="1066"/>
                    <a:pt x="3907" y="1075"/>
                    <a:pt x="3919" y="1075"/>
                  </a:cubicBezTo>
                  <a:cubicBezTo>
                    <a:pt x="3931" y="1075"/>
                    <a:pt x="3941" y="1066"/>
                    <a:pt x="3941" y="1053"/>
                  </a:cubicBezTo>
                  <a:cubicBezTo>
                    <a:pt x="3941" y="1041"/>
                    <a:pt x="3931" y="1031"/>
                    <a:pt x="3919" y="1031"/>
                  </a:cubicBezTo>
                  <a:moveTo>
                    <a:pt x="2221" y="1030"/>
                  </a:moveTo>
                  <a:cubicBezTo>
                    <a:pt x="2208" y="1030"/>
                    <a:pt x="2198" y="1041"/>
                    <a:pt x="2198" y="1053"/>
                  </a:cubicBezTo>
                  <a:cubicBezTo>
                    <a:pt x="2198" y="1066"/>
                    <a:pt x="2208" y="1077"/>
                    <a:pt x="2221" y="1077"/>
                  </a:cubicBezTo>
                  <a:cubicBezTo>
                    <a:pt x="2234" y="1077"/>
                    <a:pt x="2244" y="1066"/>
                    <a:pt x="2244" y="1053"/>
                  </a:cubicBezTo>
                  <a:cubicBezTo>
                    <a:pt x="2244" y="1041"/>
                    <a:pt x="2234" y="1030"/>
                    <a:pt x="2221" y="1030"/>
                  </a:cubicBezTo>
                  <a:moveTo>
                    <a:pt x="3788" y="1030"/>
                  </a:moveTo>
                  <a:cubicBezTo>
                    <a:pt x="3776" y="1030"/>
                    <a:pt x="3765" y="1041"/>
                    <a:pt x="3765" y="1053"/>
                  </a:cubicBezTo>
                  <a:cubicBezTo>
                    <a:pt x="3765" y="1066"/>
                    <a:pt x="3776" y="1077"/>
                    <a:pt x="3788" y="1077"/>
                  </a:cubicBezTo>
                  <a:cubicBezTo>
                    <a:pt x="3801" y="1077"/>
                    <a:pt x="3812" y="1066"/>
                    <a:pt x="3812" y="1053"/>
                  </a:cubicBezTo>
                  <a:cubicBezTo>
                    <a:pt x="3812" y="1041"/>
                    <a:pt x="3801" y="1030"/>
                    <a:pt x="3788" y="1030"/>
                  </a:cubicBezTo>
                  <a:moveTo>
                    <a:pt x="2352" y="1029"/>
                  </a:moveTo>
                  <a:cubicBezTo>
                    <a:pt x="2339" y="1029"/>
                    <a:pt x="2328" y="1040"/>
                    <a:pt x="2328" y="1053"/>
                  </a:cubicBezTo>
                  <a:cubicBezTo>
                    <a:pt x="2328" y="1067"/>
                    <a:pt x="2339" y="1077"/>
                    <a:pt x="2352" y="1077"/>
                  </a:cubicBezTo>
                  <a:cubicBezTo>
                    <a:pt x="2365" y="1077"/>
                    <a:pt x="2376" y="1067"/>
                    <a:pt x="2376" y="1053"/>
                  </a:cubicBezTo>
                  <a:cubicBezTo>
                    <a:pt x="2376" y="1040"/>
                    <a:pt x="2365" y="1029"/>
                    <a:pt x="2352" y="1029"/>
                  </a:cubicBezTo>
                  <a:moveTo>
                    <a:pt x="3658" y="1029"/>
                  </a:moveTo>
                  <a:cubicBezTo>
                    <a:pt x="3645" y="1029"/>
                    <a:pt x="3634" y="1040"/>
                    <a:pt x="3634" y="1053"/>
                  </a:cubicBezTo>
                  <a:cubicBezTo>
                    <a:pt x="3634" y="1067"/>
                    <a:pt x="3645" y="1077"/>
                    <a:pt x="3658" y="1077"/>
                  </a:cubicBezTo>
                  <a:cubicBezTo>
                    <a:pt x="3671" y="1077"/>
                    <a:pt x="3682" y="1067"/>
                    <a:pt x="3682" y="1053"/>
                  </a:cubicBezTo>
                  <a:cubicBezTo>
                    <a:pt x="3682" y="1040"/>
                    <a:pt x="3671" y="1029"/>
                    <a:pt x="3658" y="1029"/>
                  </a:cubicBezTo>
                  <a:moveTo>
                    <a:pt x="2482" y="1029"/>
                  </a:moveTo>
                  <a:cubicBezTo>
                    <a:pt x="2469" y="1029"/>
                    <a:pt x="2458" y="1040"/>
                    <a:pt x="2458" y="1053"/>
                  </a:cubicBezTo>
                  <a:cubicBezTo>
                    <a:pt x="2458" y="1067"/>
                    <a:pt x="2469" y="1078"/>
                    <a:pt x="2482" y="1078"/>
                  </a:cubicBezTo>
                  <a:cubicBezTo>
                    <a:pt x="2496" y="1078"/>
                    <a:pt x="2507" y="1067"/>
                    <a:pt x="2507" y="1053"/>
                  </a:cubicBezTo>
                  <a:cubicBezTo>
                    <a:pt x="2507" y="1040"/>
                    <a:pt x="2496" y="1029"/>
                    <a:pt x="2482" y="1029"/>
                  </a:cubicBezTo>
                  <a:moveTo>
                    <a:pt x="3527" y="1028"/>
                  </a:moveTo>
                  <a:cubicBezTo>
                    <a:pt x="3513" y="1028"/>
                    <a:pt x="3502" y="1040"/>
                    <a:pt x="3502" y="1053"/>
                  </a:cubicBezTo>
                  <a:cubicBezTo>
                    <a:pt x="3502" y="1067"/>
                    <a:pt x="3513" y="1078"/>
                    <a:pt x="3527" y="1078"/>
                  </a:cubicBezTo>
                  <a:cubicBezTo>
                    <a:pt x="3541" y="1078"/>
                    <a:pt x="3552" y="1067"/>
                    <a:pt x="3552" y="1053"/>
                  </a:cubicBezTo>
                  <a:cubicBezTo>
                    <a:pt x="3552" y="1040"/>
                    <a:pt x="3541" y="1028"/>
                    <a:pt x="3527" y="1028"/>
                  </a:cubicBezTo>
                  <a:moveTo>
                    <a:pt x="2613" y="1028"/>
                  </a:moveTo>
                  <a:cubicBezTo>
                    <a:pt x="2599" y="1028"/>
                    <a:pt x="2588" y="1039"/>
                    <a:pt x="2588" y="1053"/>
                  </a:cubicBezTo>
                  <a:cubicBezTo>
                    <a:pt x="2588" y="1067"/>
                    <a:pt x="2599" y="1079"/>
                    <a:pt x="2613" y="1079"/>
                  </a:cubicBezTo>
                  <a:cubicBezTo>
                    <a:pt x="2627" y="1079"/>
                    <a:pt x="2638" y="1067"/>
                    <a:pt x="2638" y="1053"/>
                  </a:cubicBezTo>
                  <a:cubicBezTo>
                    <a:pt x="2638" y="1039"/>
                    <a:pt x="2627" y="1028"/>
                    <a:pt x="2613" y="1028"/>
                  </a:cubicBezTo>
                  <a:moveTo>
                    <a:pt x="3397" y="1028"/>
                  </a:moveTo>
                  <a:cubicBezTo>
                    <a:pt x="3383" y="1028"/>
                    <a:pt x="3371" y="1039"/>
                    <a:pt x="3371" y="1053"/>
                  </a:cubicBezTo>
                  <a:cubicBezTo>
                    <a:pt x="3371" y="1067"/>
                    <a:pt x="3383" y="1079"/>
                    <a:pt x="3397" y="1079"/>
                  </a:cubicBezTo>
                  <a:cubicBezTo>
                    <a:pt x="3411" y="1079"/>
                    <a:pt x="3422" y="1067"/>
                    <a:pt x="3422" y="1053"/>
                  </a:cubicBezTo>
                  <a:cubicBezTo>
                    <a:pt x="3422" y="1039"/>
                    <a:pt x="3411" y="1028"/>
                    <a:pt x="3397" y="1028"/>
                  </a:cubicBezTo>
                  <a:moveTo>
                    <a:pt x="2744" y="1027"/>
                  </a:moveTo>
                  <a:cubicBezTo>
                    <a:pt x="2729" y="1027"/>
                    <a:pt x="2718" y="1039"/>
                    <a:pt x="2718" y="1053"/>
                  </a:cubicBezTo>
                  <a:cubicBezTo>
                    <a:pt x="2718" y="1068"/>
                    <a:pt x="2729" y="1079"/>
                    <a:pt x="2744" y="1079"/>
                  </a:cubicBezTo>
                  <a:cubicBezTo>
                    <a:pt x="2758" y="1079"/>
                    <a:pt x="2770" y="1068"/>
                    <a:pt x="2770" y="1053"/>
                  </a:cubicBezTo>
                  <a:cubicBezTo>
                    <a:pt x="2770" y="1039"/>
                    <a:pt x="2758" y="1027"/>
                    <a:pt x="2744" y="1027"/>
                  </a:cubicBezTo>
                  <a:moveTo>
                    <a:pt x="2874" y="1027"/>
                  </a:moveTo>
                  <a:cubicBezTo>
                    <a:pt x="2860" y="1027"/>
                    <a:pt x="2848" y="1039"/>
                    <a:pt x="2848" y="1053"/>
                  </a:cubicBezTo>
                  <a:cubicBezTo>
                    <a:pt x="2848" y="1068"/>
                    <a:pt x="2860" y="1079"/>
                    <a:pt x="2874" y="1079"/>
                  </a:cubicBezTo>
                  <a:cubicBezTo>
                    <a:pt x="2889" y="1079"/>
                    <a:pt x="2900" y="1068"/>
                    <a:pt x="2900" y="1053"/>
                  </a:cubicBezTo>
                  <a:cubicBezTo>
                    <a:pt x="2900" y="1039"/>
                    <a:pt x="2889" y="1027"/>
                    <a:pt x="2874" y="1027"/>
                  </a:cubicBezTo>
                  <a:moveTo>
                    <a:pt x="3266" y="1027"/>
                  </a:moveTo>
                  <a:cubicBezTo>
                    <a:pt x="3252" y="1027"/>
                    <a:pt x="3240" y="1039"/>
                    <a:pt x="3240" y="1053"/>
                  </a:cubicBezTo>
                  <a:cubicBezTo>
                    <a:pt x="3240" y="1068"/>
                    <a:pt x="3252" y="1079"/>
                    <a:pt x="3266" y="1079"/>
                  </a:cubicBezTo>
                  <a:cubicBezTo>
                    <a:pt x="3280" y="1079"/>
                    <a:pt x="3292" y="1068"/>
                    <a:pt x="3292" y="1053"/>
                  </a:cubicBezTo>
                  <a:cubicBezTo>
                    <a:pt x="3292" y="1039"/>
                    <a:pt x="3280" y="1027"/>
                    <a:pt x="3266" y="1027"/>
                  </a:cubicBezTo>
                  <a:moveTo>
                    <a:pt x="3005" y="1027"/>
                  </a:moveTo>
                  <a:cubicBezTo>
                    <a:pt x="2990" y="1027"/>
                    <a:pt x="2978" y="1039"/>
                    <a:pt x="2978" y="1053"/>
                  </a:cubicBezTo>
                  <a:cubicBezTo>
                    <a:pt x="2978" y="1068"/>
                    <a:pt x="2990" y="1080"/>
                    <a:pt x="3005" y="1080"/>
                  </a:cubicBezTo>
                  <a:cubicBezTo>
                    <a:pt x="3019" y="1080"/>
                    <a:pt x="3031" y="1068"/>
                    <a:pt x="3031" y="1053"/>
                  </a:cubicBezTo>
                  <a:cubicBezTo>
                    <a:pt x="3031" y="1039"/>
                    <a:pt x="3019" y="1027"/>
                    <a:pt x="3005" y="1027"/>
                  </a:cubicBezTo>
                  <a:moveTo>
                    <a:pt x="3135" y="1027"/>
                  </a:moveTo>
                  <a:cubicBezTo>
                    <a:pt x="3121" y="1027"/>
                    <a:pt x="3109" y="1039"/>
                    <a:pt x="3109" y="1053"/>
                  </a:cubicBezTo>
                  <a:cubicBezTo>
                    <a:pt x="3109" y="1068"/>
                    <a:pt x="3121" y="1080"/>
                    <a:pt x="3135" y="1080"/>
                  </a:cubicBezTo>
                  <a:cubicBezTo>
                    <a:pt x="3150" y="1080"/>
                    <a:pt x="3162" y="1068"/>
                    <a:pt x="3162" y="1053"/>
                  </a:cubicBezTo>
                  <a:cubicBezTo>
                    <a:pt x="3162" y="1039"/>
                    <a:pt x="3150" y="1027"/>
                    <a:pt x="3135" y="1027"/>
                  </a:cubicBezTo>
                  <a:moveTo>
                    <a:pt x="2091" y="902"/>
                  </a:moveTo>
                  <a:cubicBezTo>
                    <a:pt x="2079" y="902"/>
                    <a:pt x="2070" y="912"/>
                    <a:pt x="2070" y="923"/>
                  </a:cubicBezTo>
                  <a:cubicBezTo>
                    <a:pt x="2070" y="934"/>
                    <a:pt x="2079" y="943"/>
                    <a:pt x="2091" y="943"/>
                  </a:cubicBezTo>
                  <a:cubicBezTo>
                    <a:pt x="2102" y="943"/>
                    <a:pt x="2111" y="934"/>
                    <a:pt x="2111" y="923"/>
                  </a:cubicBezTo>
                  <a:cubicBezTo>
                    <a:pt x="2111" y="912"/>
                    <a:pt x="2102" y="902"/>
                    <a:pt x="2091" y="902"/>
                  </a:cubicBezTo>
                  <a:moveTo>
                    <a:pt x="3919" y="902"/>
                  </a:moveTo>
                  <a:cubicBezTo>
                    <a:pt x="3908" y="902"/>
                    <a:pt x="3899" y="912"/>
                    <a:pt x="3899" y="923"/>
                  </a:cubicBezTo>
                  <a:cubicBezTo>
                    <a:pt x="3899" y="934"/>
                    <a:pt x="3908" y="943"/>
                    <a:pt x="3919" y="943"/>
                  </a:cubicBezTo>
                  <a:cubicBezTo>
                    <a:pt x="3930" y="943"/>
                    <a:pt x="3939" y="934"/>
                    <a:pt x="3939" y="923"/>
                  </a:cubicBezTo>
                  <a:cubicBezTo>
                    <a:pt x="3939" y="912"/>
                    <a:pt x="3930" y="902"/>
                    <a:pt x="3919" y="902"/>
                  </a:cubicBezTo>
                  <a:moveTo>
                    <a:pt x="2221" y="901"/>
                  </a:moveTo>
                  <a:cubicBezTo>
                    <a:pt x="2209" y="901"/>
                    <a:pt x="2200" y="911"/>
                    <a:pt x="2200" y="923"/>
                  </a:cubicBezTo>
                  <a:cubicBezTo>
                    <a:pt x="2200" y="935"/>
                    <a:pt x="2209" y="944"/>
                    <a:pt x="2221" y="944"/>
                  </a:cubicBezTo>
                  <a:cubicBezTo>
                    <a:pt x="2233" y="944"/>
                    <a:pt x="2243" y="935"/>
                    <a:pt x="2243" y="923"/>
                  </a:cubicBezTo>
                  <a:cubicBezTo>
                    <a:pt x="2243" y="911"/>
                    <a:pt x="2233" y="901"/>
                    <a:pt x="2221" y="901"/>
                  </a:cubicBezTo>
                  <a:moveTo>
                    <a:pt x="3788" y="901"/>
                  </a:moveTo>
                  <a:cubicBezTo>
                    <a:pt x="3777" y="901"/>
                    <a:pt x="3767" y="911"/>
                    <a:pt x="3767" y="923"/>
                  </a:cubicBezTo>
                  <a:cubicBezTo>
                    <a:pt x="3767" y="935"/>
                    <a:pt x="3777" y="944"/>
                    <a:pt x="3788" y="944"/>
                  </a:cubicBezTo>
                  <a:cubicBezTo>
                    <a:pt x="3800" y="944"/>
                    <a:pt x="3810" y="935"/>
                    <a:pt x="3810" y="923"/>
                  </a:cubicBezTo>
                  <a:cubicBezTo>
                    <a:pt x="3810" y="911"/>
                    <a:pt x="3800" y="901"/>
                    <a:pt x="3788" y="901"/>
                  </a:cubicBezTo>
                  <a:moveTo>
                    <a:pt x="2352" y="901"/>
                  </a:moveTo>
                  <a:cubicBezTo>
                    <a:pt x="2340" y="901"/>
                    <a:pt x="2330" y="911"/>
                    <a:pt x="2330" y="923"/>
                  </a:cubicBezTo>
                  <a:cubicBezTo>
                    <a:pt x="2330" y="935"/>
                    <a:pt x="2340" y="945"/>
                    <a:pt x="2352" y="945"/>
                  </a:cubicBezTo>
                  <a:cubicBezTo>
                    <a:pt x="2364" y="945"/>
                    <a:pt x="2374" y="935"/>
                    <a:pt x="2374" y="923"/>
                  </a:cubicBezTo>
                  <a:cubicBezTo>
                    <a:pt x="2374" y="911"/>
                    <a:pt x="2364" y="901"/>
                    <a:pt x="2352" y="901"/>
                  </a:cubicBezTo>
                  <a:moveTo>
                    <a:pt x="3658" y="901"/>
                  </a:moveTo>
                  <a:cubicBezTo>
                    <a:pt x="3646" y="901"/>
                    <a:pt x="3636" y="911"/>
                    <a:pt x="3636" y="923"/>
                  </a:cubicBezTo>
                  <a:cubicBezTo>
                    <a:pt x="3636" y="935"/>
                    <a:pt x="3646" y="945"/>
                    <a:pt x="3658" y="945"/>
                  </a:cubicBezTo>
                  <a:cubicBezTo>
                    <a:pt x="3670" y="945"/>
                    <a:pt x="3680" y="935"/>
                    <a:pt x="3680" y="923"/>
                  </a:cubicBezTo>
                  <a:cubicBezTo>
                    <a:pt x="3680" y="911"/>
                    <a:pt x="3670" y="901"/>
                    <a:pt x="3658" y="901"/>
                  </a:cubicBezTo>
                  <a:moveTo>
                    <a:pt x="2482" y="900"/>
                  </a:moveTo>
                  <a:cubicBezTo>
                    <a:pt x="2470" y="900"/>
                    <a:pt x="2460" y="910"/>
                    <a:pt x="2460" y="923"/>
                  </a:cubicBezTo>
                  <a:cubicBezTo>
                    <a:pt x="2460" y="935"/>
                    <a:pt x="2470" y="946"/>
                    <a:pt x="2482" y="946"/>
                  </a:cubicBezTo>
                  <a:cubicBezTo>
                    <a:pt x="2495" y="946"/>
                    <a:pt x="2505" y="935"/>
                    <a:pt x="2505" y="923"/>
                  </a:cubicBezTo>
                  <a:cubicBezTo>
                    <a:pt x="2505" y="910"/>
                    <a:pt x="2495" y="900"/>
                    <a:pt x="2482" y="900"/>
                  </a:cubicBezTo>
                  <a:moveTo>
                    <a:pt x="3527" y="900"/>
                  </a:moveTo>
                  <a:cubicBezTo>
                    <a:pt x="3515" y="900"/>
                    <a:pt x="3504" y="910"/>
                    <a:pt x="3504" y="923"/>
                  </a:cubicBezTo>
                  <a:cubicBezTo>
                    <a:pt x="3504" y="935"/>
                    <a:pt x="3515" y="946"/>
                    <a:pt x="3527" y="946"/>
                  </a:cubicBezTo>
                  <a:cubicBezTo>
                    <a:pt x="3540" y="946"/>
                    <a:pt x="3550" y="935"/>
                    <a:pt x="3550" y="923"/>
                  </a:cubicBezTo>
                  <a:cubicBezTo>
                    <a:pt x="3550" y="910"/>
                    <a:pt x="3540" y="900"/>
                    <a:pt x="3527" y="900"/>
                  </a:cubicBezTo>
                  <a:moveTo>
                    <a:pt x="2613" y="899"/>
                  </a:moveTo>
                  <a:cubicBezTo>
                    <a:pt x="2600" y="899"/>
                    <a:pt x="2589" y="910"/>
                    <a:pt x="2589" y="923"/>
                  </a:cubicBezTo>
                  <a:cubicBezTo>
                    <a:pt x="2589" y="936"/>
                    <a:pt x="2600" y="946"/>
                    <a:pt x="2613" y="946"/>
                  </a:cubicBezTo>
                  <a:cubicBezTo>
                    <a:pt x="2626" y="946"/>
                    <a:pt x="2637" y="936"/>
                    <a:pt x="2637" y="923"/>
                  </a:cubicBezTo>
                  <a:cubicBezTo>
                    <a:pt x="2637" y="910"/>
                    <a:pt x="2626" y="899"/>
                    <a:pt x="2613" y="899"/>
                  </a:cubicBezTo>
                  <a:moveTo>
                    <a:pt x="3397" y="899"/>
                  </a:moveTo>
                  <a:cubicBezTo>
                    <a:pt x="3384" y="899"/>
                    <a:pt x="3373" y="910"/>
                    <a:pt x="3373" y="923"/>
                  </a:cubicBezTo>
                  <a:cubicBezTo>
                    <a:pt x="3373" y="936"/>
                    <a:pt x="3384" y="946"/>
                    <a:pt x="3397" y="946"/>
                  </a:cubicBezTo>
                  <a:cubicBezTo>
                    <a:pt x="3410" y="946"/>
                    <a:pt x="3420" y="936"/>
                    <a:pt x="3420" y="923"/>
                  </a:cubicBezTo>
                  <a:cubicBezTo>
                    <a:pt x="3420" y="910"/>
                    <a:pt x="3410" y="899"/>
                    <a:pt x="3397" y="899"/>
                  </a:cubicBezTo>
                  <a:moveTo>
                    <a:pt x="2744" y="899"/>
                  </a:moveTo>
                  <a:cubicBezTo>
                    <a:pt x="2730" y="899"/>
                    <a:pt x="2720" y="910"/>
                    <a:pt x="2720" y="923"/>
                  </a:cubicBezTo>
                  <a:cubicBezTo>
                    <a:pt x="2720" y="936"/>
                    <a:pt x="2730" y="947"/>
                    <a:pt x="2744" y="947"/>
                  </a:cubicBezTo>
                  <a:cubicBezTo>
                    <a:pt x="2757" y="947"/>
                    <a:pt x="2767" y="936"/>
                    <a:pt x="2767" y="923"/>
                  </a:cubicBezTo>
                  <a:cubicBezTo>
                    <a:pt x="2767" y="910"/>
                    <a:pt x="2757" y="899"/>
                    <a:pt x="2744" y="899"/>
                  </a:cubicBezTo>
                  <a:moveTo>
                    <a:pt x="3266" y="899"/>
                  </a:moveTo>
                  <a:cubicBezTo>
                    <a:pt x="3253" y="899"/>
                    <a:pt x="3242" y="910"/>
                    <a:pt x="3242" y="923"/>
                  </a:cubicBezTo>
                  <a:cubicBezTo>
                    <a:pt x="3242" y="936"/>
                    <a:pt x="3253" y="947"/>
                    <a:pt x="3266" y="947"/>
                  </a:cubicBezTo>
                  <a:cubicBezTo>
                    <a:pt x="3279" y="947"/>
                    <a:pt x="3290" y="936"/>
                    <a:pt x="3290" y="923"/>
                  </a:cubicBezTo>
                  <a:cubicBezTo>
                    <a:pt x="3290" y="910"/>
                    <a:pt x="3279" y="899"/>
                    <a:pt x="3266" y="899"/>
                  </a:cubicBezTo>
                  <a:moveTo>
                    <a:pt x="2874" y="898"/>
                  </a:moveTo>
                  <a:cubicBezTo>
                    <a:pt x="2861" y="898"/>
                    <a:pt x="2850" y="909"/>
                    <a:pt x="2850" y="923"/>
                  </a:cubicBezTo>
                  <a:cubicBezTo>
                    <a:pt x="2850" y="936"/>
                    <a:pt x="2861" y="947"/>
                    <a:pt x="2874" y="947"/>
                  </a:cubicBezTo>
                  <a:cubicBezTo>
                    <a:pt x="2888" y="947"/>
                    <a:pt x="2898" y="936"/>
                    <a:pt x="2898" y="923"/>
                  </a:cubicBezTo>
                  <a:cubicBezTo>
                    <a:pt x="2898" y="909"/>
                    <a:pt x="2888" y="898"/>
                    <a:pt x="2874" y="898"/>
                  </a:cubicBezTo>
                  <a:moveTo>
                    <a:pt x="3005" y="898"/>
                  </a:moveTo>
                  <a:cubicBezTo>
                    <a:pt x="2991" y="898"/>
                    <a:pt x="2981" y="909"/>
                    <a:pt x="2981" y="923"/>
                  </a:cubicBezTo>
                  <a:cubicBezTo>
                    <a:pt x="2981" y="936"/>
                    <a:pt x="2991" y="947"/>
                    <a:pt x="3005" y="947"/>
                  </a:cubicBezTo>
                  <a:cubicBezTo>
                    <a:pt x="3018" y="947"/>
                    <a:pt x="3029" y="936"/>
                    <a:pt x="3029" y="923"/>
                  </a:cubicBezTo>
                  <a:cubicBezTo>
                    <a:pt x="3029" y="909"/>
                    <a:pt x="3018" y="898"/>
                    <a:pt x="3005" y="898"/>
                  </a:cubicBezTo>
                  <a:moveTo>
                    <a:pt x="3135" y="898"/>
                  </a:moveTo>
                  <a:cubicBezTo>
                    <a:pt x="3122" y="898"/>
                    <a:pt x="3111" y="909"/>
                    <a:pt x="3111" y="923"/>
                  </a:cubicBezTo>
                  <a:cubicBezTo>
                    <a:pt x="3111" y="936"/>
                    <a:pt x="3122" y="947"/>
                    <a:pt x="3135" y="947"/>
                  </a:cubicBezTo>
                  <a:cubicBezTo>
                    <a:pt x="3149" y="947"/>
                    <a:pt x="3160" y="936"/>
                    <a:pt x="3160" y="923"/>
                  </a:cubicBezTo>
                  <a:cubicBezTo>
                    <a:pt x="3160" y="909"/>
                    <a:pt x="3149" y="898"/>
                    <a:pt x="3135" y="898"/>
                  </a:cubicBezTo>
                  <a:moveTo>
                    <a:pt x="2091" y="774"/>
                  </a:moveTo>
                  <a:cubicBezTo>
                    <a:pt x="2080" y="774"/>
                    <a:pt x="2072" y="782"/>
                    <a:pt x="2072" y="792"/>
                  </a:cubicBezTo>
                  <a:cubicBezTo>
                    <a:pt x="2072" y="802"/>
                    <a:pt x="2080" y="811"/>
                    <a:pt x="2091" y="811"/>
                  </a:cubicBezTo>
                  <a:cubicBezTo>
                    <a:pt x="2101" y="811"/>
                    <a:pt x="2109" y="802"/>
                    <a:pt x="2109" y="792"/>
                  </a:cubicBezTo>
                  <a:cubicBezTo>
                    <a:pt x="2109" y="782"/>
                    <a:pt x="2101" y="774"/>
                    <a:pt x="2091" y="774"/>
                  </a:cubicBezTo>
                  <a:moveTo>
                    <a:pt x="3919" y="774"/>
                  </a:moveTo>
                  <a:cubicBezTo>
                    <a:pt x="3909" y="774"/>
                    <a:pt x="3901" y="782"/>
                    <a:pt x="3901" y="792"/>
                  </a:cubicBezTo>
                  <a:cubicBezTo>
                    <a:pt x="3901" y="802"/>
                    <a:pt x="3909" y="811"/>
                    <a:pt x="3919" y="811"/>
                  </a:cubicBezTo>
                  <a:cubicBezTo>
                    <a:pt x="3929" y="811"/>
                    <a:pt x="3938" y="802"/>
                    <a:pt x="3938" y="792"/>
                  </a:cubicBezTo>
                  <a:cubicBezTo>
                    <a:pt x="3938" y="782"/>
                    <a:pt x="3929" y="774"/>
                    <a:pt x="3919" y="774"/>
                  </a:cubicBezTo>
                  <a:moveTo>
                    <a:pt x="2221" y="773"/>
                  </a:moveTo>
                  <a:cubicBezTo>
                    <a:pt x="2210" y="773"/>
                    <a:pt x="2202" y="781"/>
                    <a:pt x="2202" y="792"/>
                  </a:cubicBezTo>
                  <a:cubicBezTo>
                    <a:pt x="2202" y="803"/>
                    <a:pt x="2210" y="812"/>
                    <a:pt x="2221" y="812"/>
                  </a:cubicBezTo>
                  <a:cubicBezTo>
                    <a:pt x="2232" y="812"/>
                    <a:pt x="2241" y="803"/>
                    <a:pt x="2241" y="792"/>
                  </a:cubicBezTo>
                  <a:cubicBezTo>
                    <a:pt x="2241" y="781"/>
                    <a:pt x="2232" y="773"/>
                    <a:pt x="2221" y="773"/>
                  </a:cubicBezTo>
                  <a:moveTo>
                    <a:pt x="3788" y="773"/>
                  </a:moveTo>
                  <a:cubicBezTo>
                    <a:pt x="3778" y="773"/>
                    <a:pt x="3769" y="781"/>
                    <a:pt x="3769" y="792"/>
                  </a:cubicBezTo>
                  <a:cubicBezTo>
                    <a:pt x="3769" y="803"/>
                    <a:pt x="3778" y="812"/>
                    <a:pt x="3788" y="812"/>
                  </a:cubicBezTo>
                  <a:cubicBezTo>
                    <a:pt x="3799" y="812"/>
                    <a:pt x="3808" y="803"/>
                    <a:pt x="3808" y="792"/>
                  </a:cubicBezTo>
                  <a:cubicBezTo>
                    <a:pt x="3808" y="781"/>
                    <a:pt x="3799" y="773"/>
                    <a:pt x="3788" y="773"/>
                  </a:cubicBezTo>
                  <a:moveTo>
                    <a:pt x="2352" y="772"/>
                  </a:moveTo>
                  <a:cubicBezTo>
                    <a:pt x="2341" y="772"/>
                    <a:pt x="2331" y="781"/>
                    <a:pt x="2331" y="792"/>
                  </a:cubicBezTo>
                  <a:cubicBezTo>
                    <a:pt x="2331" y="803"/>
                    <a:pt x="2341" y="812"/>
                    <a:pt x="2352" y="812"/>
                  </a:cubicBezTo>
                  <a:cubicBezTo>
                    <a:pt x="2363" y="812"/>
                    <a:pt x="2372" y="803"/>
                    <a:pt x="2372" y="792"/>
                  </a:cubicBezTo>
                  <a:cubicBezTo>
                    <a:pt x="2372" y="781"/>
                    <a:pt x="2363" y="772"/>
                    <a:pt x="2352" y="772"/>
                  </a:cubicBezTo>
                  <a:moveTo>
                    <a:pt x="3658" y="772"/>
                  </a:moveTo>
                  <a:cubicBezTo>
                    <a:pt x="3647" y="772"/>
                    <a:pt x="3638" y="781"/>
                    <a:pt x="3638" y="792"/>
                  </a:cubicBezTo>
                  <a:cubicBezTo>
                    <a:pt x="3638" y="803"/>
                    <a:pt x="3647" y="812"/>
                    <a:pt x="3658" y="812"/>
                  </a:cubicBezTo>
                  <a:cubicBezTo>
                    <a:pt x="3669" y="812"/>
                    <a:pt x="3678" y="803"/>
                    <a:pt x="3678" y="792"/>
                  </a:cubicBezTo>
                  <a:cubicBezTo>
                    <a:pt x="3678" y="781"/>
                    <a:pt x="3669" y="772"/>
                    <a:pt x="3658" y="772"/>
                  </a:cubicBezTo>
                  <a:moveTo>
                    <a:pt x="2482" y="771"/>
                  </a:moveTo>
                  <a:cubicBezTo>
                    <a:pt x="2471" y="771"/>
                    <a:pt x="2461" y="781"/>
                    <a:pt x="2461" y="792"/>
                  </a:cubicBezTo>
                  <a:cubicBezTo>
                    <a:pt x="2461" y="804"/>
                    <a:pt x="2471" y="813"/>
                    <a:pt x="2482" y="813"/>
                  </a:cubicBezTo>
                  <a:cubicBezTo>
                    <a:pt x="2494" y="813"/>
                    <a:pt x="2503" y="804"/>
                    <a:pt x="2503" y="792"/>
                  </a:cubicBezTo>
                  <a:cubicBezTo>
                    <a:pt x="2503" y="781"/>
                    <a:pt x="2494" y="771"/>
                    <a:pt x="2482" y="771"/>
                  </a:cubicBezTo>
                  <a:moveTo>
                    <a:pt x="3527" y="771"/>
                  </a:moveTo>
                  <a:cubicBezTo>
                    <a:pt x="3516" y="771"/>
                    <a:pt x="3506" y="781"/>
                    <a:pt x="3506" y="792"/>
                  </a:cubicBezTo>
                  <a:cubicBezTo>
                    <a:pt x="3506" y="804"/>
                    <a:pt x="3516" y="813"/>
                    <a:pt x="3527" y="813"/>
                  </a:cubicBezTo>
                  <a:cubicBezTo>
                    <a:pt x="3539" y="813"/>
                    <a:pt x="3548" y="804"/>
                    <a:pt x="3548" y="792"/>
                  </a:cubicBezTo>
                  <a:cubicBezTo>
                    <a:pt x="3548" y="781"/>
                    <a:pt x="3539" y="771"/>
                    <a:pt x="3527" y="771"/>
                  </a:cubicBezTo>
                  <a:moveTo>
                    <a:pt x="2613" y="770"/>
                  </a:moveTo>
                  <a:cubicBezTo>
                    <a:pt x="2601" y="770"/>
                    <a:pt x="2591" y="780"/>
                    <a:pt x="2591" y="792"/>
                  </a:cubicBezTo>
                  <a:cubicBezTo>
                    <a:pt x="2591" y="804"/>
                    <a:pt x="2601" y="814"/>
                    <a:pt x="2613" y="814"/>
                  </a:cubicBezTo>
                  <a:cubicBezTo>
                    <a:pt x="2625" y="814"/>
                    <a:pt x="2635" y="804"/>
                    <a:pt x="2635" y="792"/>
                  </a:cubicBezTo>
                  <a:cubicBezTo>
                    <a:pt x="2635" y="780"/>
                    <a:pt x="2625" y="770"/>
                    <a:pt x="2613" y="770"/>
                  </a:cubicBezTo>
                  <a:moveTo>
                    <a:pt x="3397" y="770"/>
                  </a:moveTo>
                  <a:cubicBezTo>
                    <a:pt x="3385" y="770"/>
                    <a:pt x="3375" y="780"/>
                    <a:pt x="3375" y="792"/>
                  </a:cubicBezTo>
                  <a:cubicBezTo>
                    <a:pt x="3375" y="804"/>
                    <a:pt x="3385" y="814"/>
                    <a:pt x="3397" y="814"/>
                  </a:cubicBezTo>
                  <a:cubicBezTo>
                    <a:pt x="3409" y="814"/>
                    <a:pt x="3418" y="804"/>
                    <a:pt x="3418" y="792"/>
                  </a:cubicBezTo>
                  <a:cubicBezTo>
                    <a:pt x="3418" y="780"/>
                    <a:pt x="3409" y="770"/>
                    <a:pt x="3397" y="770"/>
                  </a:cubicBezTo>
                  <a:moveTo>
                    <a:pt x="2744" y="770"/>
                  </a:moveTo>
                  <a:cubicBezTo>
                    <a:pt x="2731" y="770"/>
                    <a:pt x="2722" y="780"/>
                    <a:pt x="2722" y="792"/>
                  </a:cubicBezTo>
                  <a:cubicBezTo>
                    <a:pt x="2722" y="804"/>
                    <a:pt x="2731" y="814"/>
                    <a:pt x="2744" y="814"/>
                  </a:cubicBezTo>
                  <a:cubicBezTo>
                    <a:pt x="2756" y="814"/>
                    <a:pt x="2766" y="804"/>
                    <a:pt x="2766" y="792"/>
                  </a:cubicBezTo>
                  <a:cubicBezTo>
                    <a:pt x="2766" y="780"/>
                    <a:pt x="2756" y="770"/>
                    <a:pt x="2744" y="770"/>
                  </a:cubicBezTo>
                  <a:moveTo>
                    <a:pt x="2874" y="770"/>
                  </a:moveTo>
                  <a:cubicBezTo>
                    <a:pt x="2862" y="770"/>
                    <a:pt x="2852" y="780"/>
                    <a:pt x="2852" y="792"/>
                  </a:cubicBezTo>
                  <a:cubicBezTo>
                    <a:pt x="2852" y="804"/>
                    <a:pt x="2862" y="814"/>
                    <a:pt x="2874" y="814"/>
                  </a:cubicBezTo>
                  <a:cubicBezTo>
                    <a:pt x="2886" y="814"/>
                    <a:pt x="2896" y="804"/>
                    <a:pt x="2896" y="792"/>
                  </a:cubicBezTo>
                  <a:cubicBezTo>
                    <a:pt x="2896" y="780"/>
                    <a:pt x="2886" y="770"/>
                    <a:pt x="2874" y="770"/>
                  </a:cubicBezTo>
                  <a:moveTo>
                    <a:pt x="3266" y="770"/>
                  </a:moveTo>
                  <a:cubicBezTo>
                    <a:pt x="3254" y="770"/>
                    <a:pt x="3244" y="780"/>
                    <a:pt x="3244" y="792"/>
                  </a:cubicBezTo>
                  <a:cubicBezTo>
                    <a:pt x="3244" y="804"/>
                    <a:pt x="3254" y="814"/>
                    <a:pt x="3266" y="814"/>
                  </a:cubicBezTo>
                  <a:cubicBezTo>
                    <a:pt x="3278" y="814"/>
                    <a:pt x="3288" y="804"/>
                    <a:pt x="3288" y="792"/>
                  </a:cubicBezTo>
                  <a:cubicBezTo>
                    <a:pt x="3288" y="780"/>
                    <a:pt x="3278" y="770"/>
                    <a:pt x="3266" y="770"/>
                  </a:cubicBezTo>
                  <a:moveTo>
                    <a:pt x="3005" y="770"/>
                  </a:moveTo>
                  <a:cubicBezTo>
                    <a:pt x="2992" y="770"/>
                    <a:pt x="2982" y="780"/>
                    <a:pt x="2982" y="792"/>
                  </a:cubicBezTo>
                  <a:cubicBezTo>
                    <a:pt x="2982" y="805"/>
                    <a:pt x="2992" y="815"/>
                    <a:pt x="3005" y="815"/>
                  </a:cubicBezTo>
                  <a:cubicBezTo>
                    <a:pt x="3017" y="815"/>
                    <a:pt x="3027" y="805"/>
                    <a:pt x="3027" y="792"/>
                  </a:cubicBezTo>
                  <a:cubicBezTo>
                    <a:pt x="3027" y="780"/>
                    <a:pt x="3017" y="770"/>
                    <a:pt x="3005" y="770"/>
                  </a:cubicBezTo>
                  <a:moveTo>
                    <a:pt x="3135" y="770"/>
                  </a:moveTo>
                  <a:cubicBezTo>
                    <a:pt x="3123" y="770"/>
                    <a:pt x="3113" y="780"/>
                    <a:pt x="3113" y="792"/>
                  </a:cubicBezTo>
                  <a:cubicBezTo>
                    <a:pt x="3113" y="805"/>
                    <a:pt x="3123" y="815"/>
                    <a:pt x="3135" y="815"/>
                  </a:cubicBezTo>
                  <a:cubicBezTo>
                    <a:pt x="3148" y="815"/>
                    <a:pt x="3158" y="805"/>
                    <a:pt x="3158" y="792"/>
                  </a:cubicBezTo>
                  <a:cubicBezTo>
                    <a:pt x="3158" y="780"/>
                    <a:pt x="3148" y="770"/>
                    <a:pt x="3135" y="770"/>
                  </a:cubicBezTo>
                  <a:moveTo>
                    <a:pt x="2091" y="645"/>
                  </a:moveTo>
                  <a:cubicBezTo>
                    <a:pt x="2081" y="645"/>
                    <a:pt x="2074" y="652"/>
                    <a:pt x="2074" y="662"/>
                  </a:cubicBezTo>
                  <a:cubicBezTo>
                    <a:pt x="2074" y="671"/>
                    <a:pt x="2081" y="678"/>
                    <a:pt x="2091" y="678"/>
                  </a:cubicBezTo>
                  <a:cubicBezTo>
                    <a:pt x="2100" y="678"/>
                    <a:pt x="2107" y="671"/>
                    <a:pt x="2107" y="662"/>
                  </a:cubicBezTo>
                  <a:cubicBezTo>
                    <a:pt x="2107" y="652"/>
                    <a:pt x="2100" y="645"/>
                    <a:pt x="2091" y="645"/>
                  </a:cubicBezTo>
                  <a:moveTo>
                    <a:pt x="3919" y="645"/>
                  </a:moveTo>
                  <a:cubicBezTo>
                    <a:pt x="3910" y="645"/>
                    <a:pt x="3902" y="652"/>
                    <a:pt x="3902" y="662"/>
                  </a:cubicBezTo>
                  <a:cubicBezTo>
                    <a:pt x="3902" y="671"/>
                    <a:pt x="3910" y="679"/>
                    <a:pt x="3919" y="679"/>
                  </a:cubicBezTo>
                  <a:cubicBezTo>
                    <a:pt x="3928" y="679"/>
                    <a:pt x="3936" y="671"/>
                    <a:pt x="3936" y="662"/>
                  </a:cubicBezTo>
                  <a:cubicBezTo>
                    <a:pt x="3936" y="652"/>
                    <a:pt x="3928" y="645"/>
                    <a:pt x="3919" y="645"/>
                  </a:cubicBezTo>
                  <a:moveTo>
                    <a:pt x="2221" y="644"/>
                  </a:moveTo>
                  <a:cubicBezTo>
                    <a:pt x="2211" y="644"/>
                    <a:pt x="2203" y="652"/>
                    <a:pt x="2203" y="662"/>
                  </a:cubicBezTo>
                  <a:cubicBezTo>
                    <a:pt x="2203" y="671"/>
                    <a:pt x="2211" y="679"/>
                    <a:pt x="2221" y="679"/>
                  </a:cubicBezTo>
                  <a:cubicBezTo>
                    <a:pt x="2231" y="679"/>
                    <a:pt x="2239" y="671"/>
                    <a:pt x="2239" y="662"/>
                  </a:cubicBezTo>
                  <a:cubicBezTo>
                    <a:pt x="2239" y="652"/>
                    <a:pt x="2231" y="644"/>
                    <a:pt x="2221" y="644"/>
                  </a:cubicBezTo>
                  <a:moveTo>
                    <a:pt x="3788" y="644"/>
                  </a:moveTo>
                  <a:cubicBezTo>
                    <a:pt x="3779" y="644"/>
                    <a:pt x="3771" y="652"/>
                    <a:pt x="3771" y="662"/>
                  </a:cubicBezTo>
                  <a:cubicBezTo>
                    <a:pt x="3771" y="671"/>
                    <a:pt x="3779" y="679"/>
                    <a:pt x="3788" y="679"/>
                  </a:cubicBezTo>
                  <a:cubicBezTo>
                    <a:pt x="3798" y="679"/>
                    <a:pt x="3806" y="671"/>
                    <a:pt x="3806" y="662"/>
                  </a:cubicBezTo>
                  <a:cubicBezTo>
                    <a:pt x="3806" y="652"/>
                    <a:pt x="3798" y="644"/>
                    <a:pt x="3788" y="644"/>
                  </a:cubicBezTo>
                  <a:moveTo>
                    <a:pt x="2352" y="643"/>
                  </a:moveTo>
                  <a:cubicBezTo>
                    <a:pt x="2342" y="643"/>
                    <a:pt x="2333" y="651"/>
                    <a:pt x="2333" y="662"/>
                  </a:cubicBezTo>
                  <a:cubicBezTo>
                    <a:pt x="2333" y="672"/>
                    <a:pt x="2342" y="680"/>
                    <a:pt x="2352" y="680"/>
                  </a:cubicBezTo>
                  <a:cubicBezTo>
                    <a:pt x="2362" y="680"/>
                    <a:pt x="2370" y="672"/>
                    <a:pt x="2370" y="662"/>
                  </a:cubicBezTo>
                  <a:cubicBezTo>
                    <a:pt x="2370" y="651"/>
                    <a:pt x="2362" y="643"/>
                    <a:pt x="2352" y="643"/>
                  </a:cubicBezTo>
                  <a:moveTo>
                    <a:pt x="3658" y="643"/>
                  </a:moveTo>
                  <a:cubicBezTo>
                    <a:pt x="3648" y="643"/>
                    <a:pt x="3639" y="651"/>
                    <a:pt x="3639" y="662"/>
                  </a:cubicBezTo>
                  <a:cubicBezTo>
                    <a:pt x="3639" y="672"/>
                    <a:pt x="3648" y="680"/>
                    <a:pt x="3658" y="680"/>
                  </a:cubicBezTo>
                  <a:cubicBezTo>
                    <a:pt x="3668" y="680"/>
                    <a:pt x="3676" y="672"/>
                    <a:pt x="3676" y="662"/>
                  </a:cubicBezTo>
                  <a:cubicBezTo>
                    <a:pt x="3676" y="651"/>
                    <a:pt x="3668" y="643"/>
                    <a:pt x="3658" y="643"/>
                  </a:cubicBezTo>
                  <a:moveTo>
                    <a:pt x="2482" y="642"/>
                  </a:moveTo>
                  <a:cubicBezTo>
                    <a:pt x="2472" y="642"/>
                    <a:pt x="2463" y="651"/>
                    <a:pt x="2463" y="662"/>
                  </a:cubicBezTo>
                  <a:cubicBezTo>
                    <a:pt x="2463" y="672"/>
                    <a:pt x="2472" y="681"/>
                    <a:pt x="2482" y="681"/>
                  </a:cubicBezTo>
                  <a:cubicBezTo>
                    <a:pt x="2493" y="681"/>
                    <a:pt x="2502" y="672"/>
                    <a:pt x="2502" y="662"/>
                  </a:cubicBezTo>
                  <a:cubicBezTo>
                    <a:pt x="2502" y="651"/>
                    <a:pt x="2493" y="642"/>
                    <a:pt x="2482" y="642"/>
                  </a:cubicBezTo>
                  <a:moveTo>
                    <a:pt x="3527" y="642"/>
                  </a:moveTo>
                  <a:cubicBezTo>
                    <a:pt x="3517" y="642"/>
                    <a:pt x="3508" y="651"/>
                    <a:pt x="3508" y="662"/>
                  </a:cubicBezTo>
                  <a:cubicBezTo>
                    <a:pt x="3508" y="672"/>
                    <a:pt x="3517" y="681"/>
                    <a:pt x="3527" y="681"/>
                  </a:cubicBezTo>
                  <a:cubicBezTo>
                    <a:pt x="3538" y="681"/>
                    <a:pt x="3546" y="672"/>
                    <a:pt x="3546" y="662"/>
                  </a:cubicBezTo>
                  <a:cubicBezTo>
                    <a:pt x="3546" y="651"/>
                    <a:pt x="3538" y="642"/>
                    <a:pt x="3527" y="642"/>
                  </a:cubicBezTo>
                  <a:moveTo>
                    <a:pt x="2613" y="642"/>
                  </a:moveTo>
                  <a:cubicBezTo>
                    <a:pt x="2602" y="642"/>
                    <a:pt x="2593" y="651"/>
                    <a:pt x="2593" y="662"/>
                  </a:cubicBezTo>
                  <a:cubicBezTo>
                    <a:pt x="2593" y="672"/>
                    <a:pt x="2602" y="681"/>
                    <a:pt x="2613" y="681"/>
                  </a:cubicBezTo>
                  <a:cubicBezTo>
                    <a:pt x="2624" y="681"/>
                    <a:pt x="2633" y="672"/>
                    <a:pt x="2633" y="662"/>
                  </a:cubicBezTo>
                  <a:cubicBezTo>
                    <a:pt x="2633" y="651"/>
                    <a:pt x="2624" y="642"/>
                    <a:pt x="2613" y="642"/>
                  </a:cubicBezTo>
                  <a:moveTo>
                    <a:pt x="3397" y="642"/>
                  </a:moveTo>
                  <a:cubicBezTo>
                    <a:pt x="3386" y="642"/>
                    <a:pt x="3377" y="651"/>
                    <a:pt x="3377" y="662"/>
                  </a:cubicBezTo>
                  <a:cubicBezTo>
                    <a:pt x="3377" y="672"/>
                    <a:pt x="3386" y="681"/>
                    <a:pt x="3397" y="681"/>
                  </a:cubicBezTo>
                  <a:cubicBezTo>
                    <a:pt x="3407" y="681"/>
                    <a:pt x="3416" y="672"/>
                    <a:pt x="3416" y="662"/>
                  </a:cubicBezTo>
                  <a:cubicBezTo>
                    <a:pt x="3416" y="651"/>
                    <a:pt x="3407" y="642"/>
                    <a:pt x="3397" y="642"/>
                  </a:cubicBezTo>
                  <a:moveTo>
                    <a:pt x="2744" y="642"/>
                  </a:moveTo>
                  <a:cubicBezTo>
                    <a:pt x="2733" y="642"/>
                    <a:pt x="2724" y="651"/>
                    <a:pt x="2724" y="662"/>
                  </a:cubicBezTo>
                  <a:cubicBezTo>
                    <a:pt x="2724" y="673"/>
                    <a:pt x="2733" y="681"/>
                    <a:pt x="2744" y="681"/>
                  </a:cubicBezTo>
                  <a:cubicBezTo>
                    <a:pt x="2755" y="681"/>
                    <a:pt x="2764" y="673"/>
                    <a:pt x="2764" y="662"/>
                  </a:cubicBezTo>
                  <a:cubicBezTo>
                    <a:pt x="2764" y="651"/>
                    <a:pt x="2755" y="642"/>
                    <a:pt x="2744" y="642"/>
                  </a:cubicBezTo>
                  <a:moveTo>
                    <a:pt x="3266" y="642"/>
                  </a:moveTo>
                  <a:cubicBezTo>
                    <a:pt x="3255" y="642"/>
                    <a:pt x="3246" y="651"/>
                    <a:pt x="3246" y="662"/>
                  </a:cubicBezTo>
                  <a:cubicBezTo>
                    <a:pt x="3246" y="673"/>
                    <a:pt x="3255" y="681"/>
                    <a:pt x="3266" y="681"/>
                  </a:cubicBezTo>
                  <a:cubicBezTo>
                    <a:pt x="3277" y="681"/>
                    <a:pt x="3286" y="673"/>
                    <a:pt x="3286" y="662"/>
                  </a:cubicBezTo>
                  <a:cubicBezTo>
                    <a:pt x="3286" y="651"/>
                    <a:pt x="3277" y="642"/>
                    <a:pt x="3266" y="642"/>
                  </a:cubicBezTo>
                  <a:moveTo>
                    <a:pt x="2874" y="641"/>
                  </a:moveTo>
                  <a:cubicBezTo>
                    <a:pt x="2863" y="641"/>
                    <a:pt x="2854" y="650"/>
                    <a:pt x="2854" y="662"/>
                  </a:cubicBezTo>
                  <a:cubicBezTo>
                    <a:pt x="2854" y="673"/>
                    <a:pt x="2863" y="682"/>
                    <a:pt x="2874" y="682"/>
                  </a:cubicBezTo>
                  <a:cubicBezTo>
                    <a:pt x="2885" y="682"/>
                    <a:pt x="2894" y="673"/>
                    <a:pt x="2894" y="662"/>
                  </a:cubicBezTo>
                  <a:cubicBezTo>
                    <a:pt x="2894" y="650"/>
                    <a:pt x="2885" y="641"/>
                    <a:pt x="2874" y="641"/>
                  </a:cubicBezTo>
                  <a:moveTo>
                    <a:pt x="3005" y="641"/>
                  </a:moveTo>
                  <a:cubicBezTo>
                    <a:pt x="2994" y="641"/>
                    <a:pt x="2985" y="650"/>
                    <a:pt x="2985" y="662"/>
                  </a:cubicBezTo>
                  <a:cubicBezTo>
                    <a:pt x="2985" y="673"/>
                    <a:pt x="2994" y="682"/>
                    <a:pt x="3005" y="682"/>
                  </a:cubicBezTo>
                  <a:cubicBezTo>
                    <a:pt x="3016" y="682"/>
                    <a:pt x="3025" y="673"/>
                    <a:pt x="3025" y="662"/>
                  </a:cubicBezTo>
                  <a:cubicBezTo>
                    <a:pt x="3025" y="650"/>
                    <a:pt x="3016" y="641"/>
                    <a:pt x="3005" y="641"/>
                  </a:cubicBezTo>
                  <a:moveTo>
                    <a:pt x="3135" y="641"/>
                  </a:moveTo>
                  <a:cubicBezTo>
                    <a:pt x="3124" y="641"/>
                    <a:pt x="3115" y="650"/>
                    <a:pt x="3115" y="662"/>
                  </a:cubicBezTo>
                  <a:cubicBezTo>
                    <a:pt x="3115" y="673"/>
                    <a:pt x="3124" y="682"/>
                    <a:pt x="3135" y="682"/>
                  </a:cubicBezTo>
                  <a:cubicBezTo>
                    <a:pt x="3147" y="682"/>
                    <a:pt x="3156" y="673"/>
                    <a:pt x="3156" y="662"/>
                  </a:cubicBezTo>
                  <a:cubicBezTo>
                    <a:pt x="3156" y="650"/>
                    <a:pt x="3147" y="641"/>
                    <a:pt x="3135" y="641"/>
                  </a:cubicBezTo>
                  <a:moveTo>
                    <a:pt x="2091" y="516"/>
                  </a:moveTo>
                  <a:cubicBezTo>
                    <a:pt x="2082" y="516"/>
                    <a:pt x="2076" y="523"/>
                    <a:pt x="2076" y="531"/>
                  </a:cubicBezTo>
                  <a:cubicBezTo>
                    <a:pt x="2076" y="539"/>
                    <a:pt x="2082" y="546"/>
                    <a:pt x="2091" y="546"/>
                  </a:cubicBezTo>
                  <a:cubicBezTo>
                    <a:pt x="2099" y="546"/>
                    <a:pt x="2105" y="539"/>
                    <a:pt x="2105" y="531"/>
                  </a:cubicBezTo>
                  <a:cubicBezTo>
                    <a:pt x="2105" y="523"/>
                    <a:pt x="2099" y="516"/>
                    <a:pt x="2091" y="516"/>
                  </a:cubicBezTo>
                  <a:moveTo>
                    <a:pt x="3919" y="516"/>
                  </a:moveTo>
                  <a:cubicBezTo>
                    <a:pt x="3911" y="516"/>
                    <a:pt x="3904" y="523"/>
                    <a:pt x="3904" y="531"/>
                  </a:cubicBezTo>
                  <a:cubicBezTo>
                    <a:pt x="3904" y="539"/>
                    <a:pt x="3911" y="546"/>
                    <a:pt x="3919" y="546"/>
                  </a:cubicBezTo>
                  <a:cubicBezTo>
                    <a:pt x="3927" y="546"/>
                    <a:pt x="3934" y="539"/>
                    <a:pt x="3934" y="531"/>
                  </a:cubicBezTo>
                  <a:cubicBezTo>
                    <a:pt x="3934" y="523"/>
                    <a:pt x="3927" y="516"/>
                    <a:pt x="3919" y="516"/>
                  </a:cubicBezTo>
                  <a:moveTo>
                    <a:pt x="2221" y="515"/>
                  </a:moveTo>
                  <a:cubicBezTo>
                    <a:pt x="2212" y="515"/>
                    <a:pt x="2205" y="522"/>
                    <a:pt x="2205" y="531"/>
                  </a:cubicBezTo>
                  <a:cubicBezTo>
                    <a:pt x="2205" y="540"/>
                    <a:pt x="2212" y="547"/>
                    <a:pt x="2221" y="547"/>
                  </a:cubicBezTo>
                  <a:cubicBezTo>
                    <a:pt x="2230" y="547"/>
                    <a:pt x="2237" y="540"/>
                    <a:pt x="2237" y="531"/>
                  </a:cubicBezTo>
                  <a:cubicBezTo>
                    <a:pt x="2237" y="522"/>
                    <a:pt x="2230" y="515"/>
                    <a:pt x="2221" y="515"/>
                  </a:cubicBezTo>
                  <a:moveTo>
                    <a:pt x="3788" y="515"/>
                  </a:moveTo>
                  <a:cubicBezTo>
                    <a:pt x="3780" y="515"/>
                    <a:pt x="3773" y="522"/>
                    <a:pt x="3773" y="531"/>
                  </a:cubicBezTo>
                  <a:cubicBezTo>
                    <a:pt x="3773" y="540"/>
                    <a:pt x="3780" y="547"/>
                    <a:pt x="3788" y="547"/>
                  </a:cubicBezTo>
                  <a:cubicBezTo>
                    <a:pt x="3797" y="547"/>
                    <a:pt x="3804" y="540"/>
                    <a:pt x="3804" y="531"/>
                  </a:cubicBezTo>
                  <a:cubicBezTo>
                    <a:pt x="3804" y="522"/>
                    <a:pt x="3797" y="515"/>
                    <a:pt x="3788" y="515"/>
                  </a:cubicBezTo>
                  <a:moveTo>
                    <a:pt x="2352" y="514"/>
                  </a:moveTo>
                  <a:cubicBezTo>
                    <a:pt x="2343" y="514"/>
                    <a:pt x="2335" y="522"/>
                    <a:pt x="2335" y="531"/>
                  </a:cubicBezTo>
                  <a:cubicBezTo>
                    <a:pt x="2335" y="540"/>
                    <a:pt x="2343" y="548"/>
                    <a:pt x="2352" y="548"/>
                  </a:cubicBezTo>
                  <a:cubicBezTo>
                    <a:pt x="2361" y="548"/>
                    <a:pt x="2368" y="540"/>
                    <a:pt x="2368" y="531"/>
                  </a:cubicBezTo>
                  <a:cubicBezTo>
                    <a:pt x="2368" y="522"/>
                    <a:pt x="2361" y="514"/>
                    <a:pt x="2352" y="514"/>
                  </a:cubicBezTo>
                  <a:moveTo>
                    <a:pt x="3658" y="514"/>
                  </a:moveTo>
                  <a:cubicBezTo>
                    <a:pt x="3649" y="514"/>
                    <a:pt x="3641" y="522"/>
                    <a:pt x="3641" y="531"/>
                  </a:cubicBezTo>
                  <a:cubicBezTo>
                    <a:pt x="3641" y="540"/>
                    <a:pt x="3649" y="548"/>
                    <a:pt x="3658" y="548"/>
                  </a:cubicBezTo>
                  <a:cubicBezTo>
                    <a:pt x="3667" y="548"/>
                    <a:pt x="3675" y="540"/>
                    <a:pt x="3675" y="531"/>
                  </a:cubicBezTo>
                  <a:cubicBezTo>
                    <a:pt x="3675" y="522"/>
                    <a:pt x="3667" y="514"/>
                    <a:pt x="3658" y="514"/>
                  </a:cubicBezTo>
                  <a:moveTo>
                    <a:pt x="2482" y="514"/>
                  </a:moveTo>
                  <a:cubicBezTo>
                    <a:pt x="2473" y="514"/>
                    <a:pt x="2465" y="521"/>
                    <a:pt x="2465" y="531"/>
                  </a:cubicBezTo>
                  <a:cubicBezTo>
                    <a:pt x="2465" y="541"/>
                    <a:pt x="2473" y="548"/>
                    <a:pt x="2482" y="548"/>
                  </a:cubicBezTo>
                  <a:cubicBezTo>
                    <a:pt x="2492" y="548"/>
                    <a:pt x="2500" y="541"/>
                    <a:pt x="2500" y="531"/>
                  </a:cubicBezTo>
                  <a:cubicBezTo>
                    <a:pt x="2500" y="521"/>
                    <a:pt x="2492" y="514"/>
                    <a:pt x="2482" y="514"/>
                  </a:cubicBezTo>
                  <a:moveTo>
                    <a:pt x="3527" y="514"/>
                  </a:moveTo>
                  <a:cubicBezTo>
                    <a:pt x="3518" y="514"/>
                    <a:pt x="3510" y="521"/>
                    <a:pt x="3510" y="531"/>
                  </a:cubicBezTo>
                  <a:cubicBezTo>
                    <a:pt x="3510" y="541"/>
                    <a:pt x="3518" y="548"/>
                    <a:pt x="3527" y="548"/>
                  </a:cubicBezTo>
                  <a:cubicBezTo>
                    <a:pt x="3537" y="548"/>
                    <a:pt x="3545" y="541"/>
                    <a:pt x="3545" y="531"/>
                  </a:cubicBezTo>
                  <a:cubicBezTo>
                    <a:pt x="3545" y="521"/>
                    <a:pt x="3537" y="514"/>
                    <a:pt x="3527" y="514"/>
                  </a:cubicBezTo>
                  <a:moveTo>
                    <a:pt x="2613" y="513"/>
                  </a:moveTo>
                  <a:cubicBezTo>
                    <a:pt x="2603" y="513"/>
                    <a:pt x="2595" y="521"/>
                    <a:pt x="2595" y="531"/>
                  </a:cubicBezTo>
                  <a:cubicBezTo>
                    <a:pt x="2595" y="541"/>
                    <a:pt x="2603" y="549"/>
                    <a:pt x="2613" y="549"/>
                  </a:cubicBezTo>
                  <a:cubicBezTo>
                    <a:pt x="2623" y="549"/>
                    <a:pt x="2631" y="541"/>
                    <a:pt x="2631" y="531"/>
                  </a:cubicBezTo>
                  <a:cubicBezTo>
                    <a:pt x="2631" y="521"/>
                    <a:pt x="2623" y="513"/>
                    <a:pt x="2613" y="513"/>
                  </a:cubicBezTo>
                  <a:moveTo>
                    <a:pt x="3397" y="513"/>
                  </a:moveTo>
                  <a:cubicBezTo>
                    <a:pt x="3387" y="513"/>
                    <a:pt x="3379" y="521"/>
                    <a:pt x="3379" y="531"/>
                  </a:cubicBezTo>
                  <a:cubicBezTo>
                    <a:pt x="3379" y="541"/>
                    <a:pt x="3387" y="549"/>
                    <a:pt x="3397" y="549"/>
                  </a:cubicBezTo>
                  <a:cubicBezTo>
                    <a:pt x="3406" y="549"/>
                    <a:pt x="3414" y="541"/>
                    <a:pt x="3414" y="531"/>
                  </a:cubicBezTo>
                  <a:cubicBezTo>
                    <a:pt x="3414" y="521"/>
                    <a:pt x="3406" y="513"/>
                    <a:pt x="3397" y="513"/>
                  </a:cubicBezTo>
                  <a:moveTo>
                    <a:pt x="2744" y="513"/>
                  </a:moveTo>
                  <a:cubicBezTo>
                    <a:pt x="2734" y="513"/>
                    <a:pt x="2725" y="521"/>
                    <a:pt x="2725" y="531"/>
                  </a:cubicBezTo>
                  <a:cubicBezTo>
                    <a:pt x="2725" y="541"/>
                    <a:pt x="2734" y="549"/>
                    <a:pt x="2744" y="549"/>
                  </a:cubicBezTo>
                  <a:cubicBezTo>
                    <a:pt x="2754" y="549"/>
                    <a:pt x="2762" y="541"/>
                    <a:pt x="2762" y="531"/>
                  </a:cubicBezTo>
                  <a:cubicBezTo>
                    <a:pt x="2762" y="521"/>
                    <a:pt x="2754" y="513"/>
                    <a:pt x="2744" y="513"/>
                  </a:cubicBezTo>
                  <a:moveTo>
                    <a:pt x="2874" y="513"/>
                  </a:moveTo>
                  <a:cubicBezTo>
                    <a:pt x="2864" y="513"/>
                    <a:pt x="2856" y="521"/>
                    <a:pt x="2856" y="531"/>
                  </a:cubicBezTo>
                  <a:cubicBezTo>
                    <a:pt x="2856" y="541"/>
                    <a:pt x="2864" y="549"/>
                    <a:pt x="2874" y="549"/>
                  </a:cubicBezTo>
                  <a:cubicBezTo>
                    <a:pt x="2884" y="549"/>
                    <a:pt x="2892" y="541"/>
                    <a:pt x="2892" y="531"/>
                  </a:cubicBezTo>
                  <a:cubicBezTo>
                    <a:pt x="2892" y="521"/>
                    <a:pt x="2884" y="513"/>
                    <a:pt x="2874" y="513"/>
                  </a:cubicBezTo>
                  <a:moveTo>
                    <a:pt x="3266" y="513"/>
                  </a:moveTo>
                  <a:cubicBezTo>
                    <a:pt x="3256" y="513"/>
                    <a:pt x="3248" y="521"/>
                    <a:pt x="3248" y="531"/>
                  </a:cubicBezTo>
                  <a:cubicBezTo>
                    <a:pt x="3248" y="541"/>
                    <a:pt x="3256" y="549"/>
                    <a:pt x="3266" y="549"/>
                  </a:cubicBezTo>
                  <a:cubicBezTo>
                    <a:pt x="3276" y="549"/>
                    <a:pt x="3284" y="541"/>
                    <a:pt x="3284" y="531"/>
                  </a:cubicBezTo>
                  <a:cubicBezTo>
                    <a:pt x="3284" y="521"/>
                    <a:pt x="3276" y="513"/>
                    <a:pt x="3266" y="513"/>
                  </a:cubicBezTo>
                  <a:moveTo>
                    <a:pt x="3005" y="512"/>
                  </a:moveTo>
                  <a:cubicBezTo>
                    <a:pt x="2995" y="512"/>
                    <a:pt x="2986" y="521"/>
                    <a:pt x="2986" y="531"/>
                  </a:cubicBezTo>
                  <a:cubicBezTo>
                    <a:pt x="2986" y="541"/>
                    <a:pt x="2995" y="549"/>
                    <a:pt x="3005" y="549"/>
                  </a:cubicBezTo>
                  <a:cubicBezTo>
                    <a:pt x="3015" y="549"/>
                    <a:pt x="3023" y="541"/>
                    <a:pt x="3023" y="531"/>
                  </a:cubicBezTo>
                  <a:cubicBezTo>
                    <a:pt x="3023" y="521"/>
                    <a:pt x="3015" y="512"/>
                    <a:pt x="3005" y="512"/>
                  </a:cubicBezTo>
                  <a:moveTo>
                    <a:pt x="3135" y="512"/>
                  </a:moveTo>
                  <a:cubicBezTo>
                    <a:pt x="3125" y="512"/>
                    <a:pt x="3117" y="521"/>
                    <a:pt x="3117" y="531"/>
                  </a:cubicBezTo>
                  <a:cubicBezTo>
                    <a:pt x="3117" y="541"/>
                    <a:pt x="3125" y="549"/>
                    <a:pt x="3135" y="549"/>
                  </a:cubicBezTo>
                  <a:cubicBezTo>
                    <a:pt x="3146" y="549"/>
                    <a:pt x="3154" y="541"/>
                    <a:pt x="3154" y="531"/>
                  </a:cubicBezTo>
                  <a:cubicBezTo>
                    <a:pt x="3154" y="521"/>
                    <a:pt x="3146" y="512"/>
                    <a:pt x="3135" y="512"/>
                  </a:cubicBezTo>
                  <a:moveTo>
                    <a:pt x="2091" y="387"/>
                  </a:moveTo>
                  <a:cubicBezTo>
                    <a:pt x="2083" y="387"/>
                    <a:pt x="2078" y="393"/>
                    <a:pt x="2078" y="400"/>
                  </a:cubicBezTo>
                  <a:cubicBezTo>
                    <a:pt x="2078" y="408"/>
                    <a:pt x="2083" y="413"/>
                    <a:pt x="2091" y="413"/>
                  </a:cubicBezTo>
                  <a:cubicBezTo>
                    <a:pt x="2098" y="413"/>
                    <a:pt x="2104" y="408"/>
                    <a:pt x="2104" y="400"/>
                  </a:cubicBezTo>
                  <a:cubicBezTo>
                    <a:pt x="2104" y="393"/>
                    <a:pt x="2098" y="387"/>
                    <a:pt x="2091" y="387"/>
                  </a:cubicBezTo>
                  <a:moveTo>
                    <a:pt x="3919" y="387"/>
                  </a:moveTo>
                  <a:cubicBezTo>
                    <a:pt x="3912" y="387"/>
                    <a:pt x="3906" y="393"/>
                    <a:pt x="3906" y="400"/>
                  </a:cubicBezTo>
                  <a:cubicBezTo>
                    <a:pt x="3906" y="408"/>
                    <a:pt x="3912" y="413"/>
                    <a:pt x="3919" y="413"/>
                  </a:cubicBezTo>
                  <a:cubicBezTo>
                    <a:pt x="3926" y="413"/>
                    <a:pt x="3932" y="408"/>
                    <a:pt x="3932" y="400"/>
                  </a:cubicBezTo>
                  <a:cubicBezTo>
                    <a:pt x="3932" y="393"/>
                    <a:pt x="3926" y="387"/>
                    <a:pt x="3919" y="387"/>
                  </a:cubicBezTo>
                  <a:moveTo>
                    <a:pt x="2221" y="387"/>
                  </a:moveTo>
                  <a:cubicBezTo>
                    <a:pt x="2214" y="387"/>
                    <a:pt x="2207" y="393"/>
                    <a:pt x="2207" y="400"/>
                  </a:cubicBezTo>
                  <a:cubicBezTo>
                    <a:pt x="2207" y="408"/>
                    <a:pt x="2214" y="414"/>
                    <a:pt x="2221" y="414"/>
                  </a:cubicBezTo>
                  <a:cubicBezTo>
                    <a:pt x="2229" y="414"/>
                    <a:pt x="2235" y="408"/>
                    <a:pt x="2235" y="400"/>
                  </a:cubicBezTo>
                  <a:cubicBezTo>
                    <a:pt x="2235" y="393"/>
                    <a:pt x="2229" y="387"/>
                    <a:pt x="2221" y="387"/>
                  </a:cubicBezTo>
                  <a:moveTo>
                    <a:pt x="3788" y="387"/>
                  </a:moveTo>
                  <a:cubicBezTo>
                    <a:pt x="3781" y="387"/>
                    <a:pt x="3775" y="393"/>
                    <a:pt x="3775" y="400"/>
                  </a:cubicBezTo>
                  <a:cubicBezTo>
                    <a:pt x="3775" y="408"/>
                    <a:pt x="3781" y="414"/>
                    <a:pt x="3788" y="414"/>
                  </a:cubicBezTo>
                  <a:cubicBezTo>
                    <a:pt x="3796" y="414"/>
                    <a:pt x="3802" y="408"/>
                    <a:pt x="3802" y="400"/>
                  </a:cubicBezTo>
                  <a:cubicBezTo>
                    <a:pt x="3802" y="393"/>
                    <a:pt x="3796" y="387"/>
                    <a:pt x="3788" y="387"/>
                  </a:cubicBezTo>
                  <a:moveTo>
                    <a:pt x="2352" y="386"/>
                  </a:moveTo>
                  <a:cubicBezTo>
                    <a:pt x="2344" y="386"/>
                    <a:pt x="2337" y="392"/>
                    <a:pt x="2337" y="400"/>
                  </a:cubicBezTo>
                  <a:cubicBezTo>
                    <a:pt x="2337" y="408"/>
                    <a:pt x="2344" y="415"/>
                    <a:pt x="2352" y="415"/>
                  </a:cubicBezTo>
                  <a:cubicBezTo>
                    <a:pt x="2360" y="415"/>
                    <a:pt x="2366" y="408"/>
                    <a:pt x="2366" y="400"/>
                  </a:cubicBezTo>
                  <a:cubicBezTo>
                    <a:pt x="2366" y="392"/>
                    <a:pt x="2360" y="386"/>
                    <a:pt x="2352" y="386"/>
                  </a:cubicBezTo>
                  <a:moveTo>
                    <a:pt x="3658" y="386"/>
                  </a:moveTo>
                  <a:cubicBezTo>
                    <a:pt x="3650" y="386"/>
                    <a:pt x="3643" y="392"/>
                    <a:pt x="3643" y="400"/>
                  </a:cubicBezTo>
                  <a:cubicBezTo>
                    <a:pt x="3643" y="408"/>
                    <a:pt x="3650" y="415"/>
                    <a:pt x="3658" y="415"/>
                  </a:cubicBezTo>
                  <a:cubicBezTo>
                    <a:pt x="3666" y="415"/>
                    <a:pt x="3672" y="408"/>
                    <a:pt x="3672" y="400"/>
                  </a:cubicBezTo>
                  <a:cubicBezTo>
                    <a:pt x="3672" y="392"/>
                    <a:pt x="3666" y="386"/>
                    <a:pt x="3658" y="386"/>
                  </a:cubicBezTo>
                  <a:moveTo>
                    <a:pt x="2482" y="385"/>
                  </a:moveTo>
                  <a:cubicBezTo>
                    <a:pt x="2474" y="385"/>
                    <a:pt x="2467" y="392"/>
                    <a:pt x="2467" y="400"/>
                  </a:cubicBezTo>
                  <a:cubicBezTo>
                    <a:pt x="2467" y="409"/>
                    <a:pt x="2474" y="416"/>
                    <a:pt x="2482" y="416"/>
                  </a:cubicBezTo>
                  <a:cubicBezTo>
                    <a:pt x="2491" y="416"/>
                    <a:pt x="2498" y="409"/>
                    <a:pt x="2498" y="400"/>
                  </a:cubicBezTo>
                  <a:cubicBezTo>
                    <a:pt x="2498" y="392"/>
                    <a:pt x="2491" y="385"/>
                    <a:pt x="2482" y="385"/>
                  </a:cubicBezTo>
                  <a:moveTo>
                    <a:pt x="3527" y="385"/>
                  </a:moveTo>
                  <a:cubicBezTo>
                    <a:pt x="3519" y="385"/>
                    <a:pt x="3512" y="392"/>
                    <a:pt x="3512" y="400"/>
                  </a:cubicBezTo>
                  <a:cubicBezTo>
                    <a:pt x="3512" y="409"/>
                    <a:pt x="3519" y="416"/>
                    <a:pt x="3527" y="416"/>
                  </a:cubicBezTo>
                  <a:cubicBezTo>
                    <a:pt x="3536" y="416"/>
                    <a:pt x="3542" y="409"/>
                    <a:pt x="3542" y="400"/>
                  </a:cubicBezTo>
                  <a:cubicBezTo>
                    <a:pt x="3542" y="392"/>
                    <a:pt x="3536" y="385"/>
                    <a:pt x="3527" y="385"/>
                  </a:cubicBezTo>
                  <a:moveTo>
                    <a:pt x="2613" y="385"/>
                  </a:moveTo>
                  <a:cubicBezTo>
                    <a:pt x="2604" y="385"/>
                    <a:pt x="2597" y="392"/>
                    <a:pt x="2597" y="400"/>
                  </a:cubicBezTo>
                  <a:cubicBezTo>
                    <a:pt x="2597" y="409"/>
                    <a:pt x="2604" y="416"/>
                    <a:pt x="2613" y="416"/>
                  </a:cubicBezTo>
                  <a:cubicBezTo>
                    <a:pt x="2622" y="416"/>
                    <a:pt x="2629" y="409"/>
                    <a:pt x="2629" y="400"/>
                  </a:cubicBezTo>
                  <a:cubicBezTo>
                    <a:pt x="2629" y="392"/>
                    <a:pt x="2622" y="385"/>
                    <a:pt x="2613" y="385"/>
                  </a:cubicBezTo>
                  <a:moveTo>
                    <a:pt x="3397" y="385"/>
                  </a:moveTo>
                  <a:cubicBezTo>
                    <a:pt x="3388" y="385"/>
                    <a:pt x="3381" y="392"/>
                    <a:pt x="3381" y="400"/>
                  </a:cubicBezTo>
                  <a:cubicBezTo>
                    <a:pt x="3381" y="409"/>
                    <a:pt x="3388" y="416"/>
                    <a:pt x="3397" y="416"/>
                  </a:cubicBezTo>
                  <a:cubicBezTo>
                    <a:pt x="3405" y="416"/>
                    <a:pt x="3412" y="409"/>
                    <a:pt x="3412" y="400"/>
                  </a:cubicBezTo>
                  <a:cubicBezTo>
                    <a:pt x="3412" y="392"/>
                    <a:pt x="3405" y="385"/>
                    <a:pt x="3397" y="385"/>
                  </a:cubicBezTo>
                  <a:moveTo>
                    <a:pt x="2744" y="384"/>
                  </a:moveTo>
                  <a:cubicBezTo>
                    <a:pt x="2735" y="384"/>
                    <a:pt x="2728" y="392"/>
                    <a:pt x="2728" y="400"/>
                  </a:cubicBezTo>
                  <a:cubicBezTo>
                    <a:pt x="2728" y="409"/>
                    <a:pt x="2735" y="416"/>
                    <a:pt x="2744" y="416"/>
                  </a:cubicBezTo>
                  <a:cubicBezTo>
                    <a:pt x="2752" y="416"/>
                    <a:pt x="2760" y="409"/>
                    <a:pt x="2760" y="400"/>
                  </a:cubicBezTo>
                  <a:cubicBezTo>
                    <a:pt x="2760" y="392"/>
                    <a:pt x="2752" y="384"/>
                    <a:pt x="2744" y="384"/>
                  </a:cubicBezTo>
                  <a:moveTo>
                    <a:pt x="3266" y="384"/>
                  </a:moveTo>
                  <a:cubicBezTo>
                    <a:pt x="3257" y="384"/>
                    <a:pt x="3250" y="392"/>
                    <a:pt x="3250" y="400"/>
                  </a:cubicBezTo>
                  <a:cubicBezTo>
                    <a:pt x="3250" y="409"/>
                    <a:pt x="3257" y="416"/>
                    <a:pt x="3266" y="416"/>
                  </a:cubicBezTo>
                  <a:cubicBezTo>
                    <a:pt x="3275" y="416"/>
                    <a:pt x="3282" y="409"/>
                    <a:pt x="3282" y="400"/>
                  </a:cubicBezTo>
                  <a:cubicBezTo>
                    <a:pt x="3282" y="392"/>
                    <a:pt x="3275" y="384"/>
                    <a:pt x="3266" y="384"/>
                  </a:cubicBezTo>
                  <a:moveTo>
                    <a:pt x="2874" y="384"/>
                  </a:moveTo>
                  <a:cubicBezTo>
                    <a:pt x="2865" y="384"/>
                    <a:pt x="2858" y="391"/>
                    <a:pt x="2858" y="400"/>
                  </a:cubicBezTo>
                  <a:cubicBezTo>
                    <a:pt x="2858" y="409"/>
                    <a:pt x="2865" y="417"/>
                    <a:pt x="2874" y="417"/>
                  </a:cubicBezTo>
                  <a:cubicBezTo>
                    <a:pt x="2883" y="417"/>
                    <a:pt x="2891" y="409"/>
                    <a:pt x="2891" y="400"/>
                  </a:cubicBezTo>
                  <a:cubicBezTo>
                    <a:pt x="2891" y="391"/>
                    <a:pt x="2883" y="384"/>
                    <a:pt x="2874" y="384"/>
                  </a:cubicBezTo>
                  <a:moveTo>
                    <a:pt x="3005" y="384"/>
                  </a:moveTo>
                  <a:cubicBezTo>
                    <a:pt x="2996" y="384"/>
                    <a:pt x="2989" y="391"/>
                    <a:pt x="2989" y="400"/>
                  </a:cubicBezTo>
                  <a:cubicBezTo>
                    <a:pt x="2989" y="409"/>
                    <a:pt x="2996" y="417"/>
                    <a:pt x="3005" y="417"/>
                  </a:cubicBezTo>
                  <a:cubicBezTo>
                    <a:pt x="3014" y="417"/>
                    <a:pt x="3021" y="409"/>
                    <a:pt x="3021" y="400"/>
                  </a:cubicBezTo>
                  <a:cubicBezTo>
                    <a:pt x="3021" y="391"/>
                    <a:pt x="3014" y="384"/>
                    <a:pt x="3005" y="384"/>
                  </a:cubicBezTo>
                  <a:moveTo>
                    <a:pt x="3135" y="384"/>
                  </a:moveTo>
                  <a:cubicBezTo>
                    <a:pt x="3126" y="384"/>
                    <a:pt x="3119" y="391"/>
                    <a:pt x="3119" y="400"/>
                  </a:cubicBezTo>
                  <a:cubicBezTo>
                    <a:pt x="3119" y="409"/>
                    <a:pt x="3126" y="417"/>
                    <a:pt x="3135" y="417"/>
                  </a:cubicBezTo>
                  <a:cubicBezTo>
                    <a:pt x="3144" y="417"/>
                    <a:pt x="3152" y="409"/>
                    <a:pt x="3152" y="400"/>
                  </a:cubicBezTo>
                  <a:cubicBezTo>
                    <a:pt x="3152" y="391"/>
                    <a:pt x="3144" y="384"/>
                    <a:pt x="3135" y="384"/>
                  </a:cubicBezTo>
                  <a:moveTo>
                    <a:pt x="2091" y="259"/>
                  </a:moveTo>
                  <a:cubicBezTo>
                    <a:pt x="2084" y="259"/>
                    <a:pt x="2079" y="264"/>
                    <a:pt x="2079" y="270"/>
                  </a:cubicBezTo>
                  <a:cubicBezTo>
                    <a:pt x="2079" y="276"/>
                    <a:pt x="2084" y="281"/>
                    <a:pt x="2091" y="281"/>
                  </a:cubicBezTo>
                  <a:cubicBezTo>
                    <a:pt x="2097" y="281"/>
                    <a:pt x="2102" y="276"/>
                    <a:pt x="2102" y="270"/>
                  </a:cubicBezTo>
                  <a:cubicBezTo>
                    <a:pt x="2102" y="264"/>
                    <a:pt x="2097" y="259"/>
                    <a:pt x="2091" y="259"/>
                  </a:cubicBezTo>
                  <a:moveTo>
                    <a:pt x="3919" y="259"/>
                  </a:moveTo>
                  <a:cubicBezTo>
                    <a:pt x="3913" y="259"/>
                    <a:pt x="3908" y="264"/>
                    <a:pt x="3908" y="270"/>
                  </a:cubicBezTo>
                  <a:cubicBezTo>
                    <a:pt x="3908" y="276"/>
                    <a:pt x="3913" y="281"/>
                    <a:pt x="3919" y="281"/>
                  </a:cubicBezTo>
                  <a:cubicBezTo>
                    <a:pt x="3925" y="281"/>
                    <a:pt x="3930" y="276"/>
                    <a:pt x="3930" y="270"/>
                  </a:cubicBezTo>
                  <a:cubicBezTo>
                    <a:pt x="3930" y="264"/>
                    <a:pt x="3925" y="259"/>
                    <a:pt x="3919" y="259"/>
                  </a:cubicBezTo>
                  <a:moveTo>
                    <a:pt x="2221" y="258"/>
                  </a:moveTo>
                  <a:cubicBezTo>
                    <a:pt x="2215" y="258"/>
                    <a:pt x="2209" y="263"/>
                    <a:pt x="2209" y="270"/>
                  </a:cubicBezTo>
                  <a:cubicBezTo>
                    <a:pt x="2209" y="276"/>
                    <a:pt x="2215" y="282"/>
                    <a:pt x="2221" y="282"/>
                  </a:cubicBezTo>
                  <a:cubicBezTo>
                    <a:pt x="2228" y="282"/>
                    <a:pt x="2233" y="276"/>
                    <a:pt x="2233" y="270"/>
                  </a:cubicBezTo>
                  <a:cubicBezTo>
                    <a:pt x="2233" y="263"/>
                    <a:pt x="2228" y="258"/>
                    <a:pt x="2221" y="258"/>
                  </a:cubicBezTo>
                  <a:moveTo>
                    <a:pt x="3788" y="258"/>
                  </a:moveTo>
                  <a:cubicBezTo>
                    <a:pt x="3782" y="258"/>
                    <a:pt x="3776" y="263"/>
                    <a:pt x="3776" y="270"/>
                  </a:cubicBezTo>
                  <a:cubicBezTo>
                    <a:pt x="3776" y="276"/>
                    <a:pt x="3782" y="282"/>
                    <a:pt x="3788" y="282"/>
                  </a:cubicBezTo>
                  <a:cubicBezTo>
                    <a:pt x="3795" y="282"/>
                    <a:pt x="3800" y="276"/>
                    <a:pt x="3800" y="270"/>
                  </a:cubicBezTo>
                  <a:cubicBezTo>
                    <a:pt x="3800" y="263"/>
                    <a:pt x="3795" y="258"/>
                    <a:pt x="3788" y="258"/>
                  </a:cubicBezTo>
                  <a:moveTo>
                    <a:pt x="2352" y="257"/>
                  </a:moveTo>
                  <a:cubicBezTo>
                    <a:pt x="2345" y="257"/>
                    <a:pt x="2339" y="263"/>
                    <a:pt x="2339" y="270"/>
                  </a:cubicBezTo>
                  <a:cubicBezTo>
                    <a:pt x="2339" y="277"/>
                    <a:pt x="2345" y="282"/>
                    <a:pt x="2352" y="282"/>
                  </a:cubicBezTo>
                  <a:cubicBezTo>
                    <a:pt x="2359" y="282"/>
                    <a:pt x="2364" y="277"/>
                    <a:pt x="2364" y="270"/>
                  </a:cubicBezTo>
                  <a:cubicBezTo>
                    <a:pt x="2364" y="263"/>
                    <a:pt x="2359" y="257"/>
                    <a:pt x="2352" y="257"/>
                  </a:cubicBezTo>
                  <a:moveTo>
                    <a:pt x="3658" y="257"/>
                  </a:moveTo>
                  <a:cubicBezTo>
                    <a:pt x="3651" y="257"/>
                    <a:pt x="3645" y="263"/>
                    <a:pt x="3645" y="270"/>
                  </a:cubicBezTo>
                  <a:cubicBezTo>
                    <a:pt x="3645" y="277"/>
                    <a:pt x="3651" y="282"/>
                    <a:pt x="3658" y="282"/>
                  </a:cubicBezTo>
                  <a:cubicBezTo>
                    <a:pt x="3665" y="282"/>
                    <a:pt x="3671" y="277"/>
                    <a:pt x="3671" y="270"/>
                  </a:cubicBezTo>
                  <a:cubicBezTo>
                    <a:pt x="3671" y="263"/>
                    <a:pt x="3665" y="257"/>
                    <a:pt x="3658" y="257"/>
                  </a:cubicBezTo>
                  <a:moveTo>
                    <a:pt x="2482" y="256"/>
                  </a:moveTo>
                  <a:cubicBezTo>
                    <a:pt x="2475" y="256"/>
                    <a:pt x="2469" y="262"/>
                    <a:pt x="2469" y="270"/>
                  </a:cubicBezTo>
                  <a:cubicBezTo>
                    <a:pt x="2469" y="277"/>
                    <a:pt x="2475" y="283"/>
                    <a:pt x="2482" y="283"/>
                  </a:cubicBezTo>
                  <a:cubicBezTo>
                    <a:pt x="2490" y="283"/>
                    <a:pt x="2496" y="277"/>
                    <a:pt x="2496" y="270"/>
                  </a:cubicBezTo>
                  <a:cubicBezTo>
                    <a:pt x="2496" y="262"/>
                    <a:pt x="2490" y="256"/>
                    <a:pt x="2482" y="256"/>
                  </a:cubicBezTo>
                  <a:moveTo>
                    <a:pt x="3527" y="256"/>
                  </a:moveTo>
                  <a:cubicBezTo>
                    <a:pt x="3520" y="256"/>
                    <a:pt x="3514" y="262"/>
                    <a:pt x="3514" y="270"/>
                  </a:cubicBezTo>
                  <a:cubicBezTo>
                    <a:pt x="3514" y="277"/>
                    <a:pt x="3520" y="283"/>
                    <a:pt x="3527" y="283"/>
                  </a:cubicBezTo>
                  <a:cubicBezTo>
                    <a:pt x="3535" y="283"/>
                    <a:pt x="3541" y="277"/>
                    <a:pt x="3541" y="270"/>
                  </a:cubicBezTo>
                  <a:cubicBezTo>
                    <a:pt x="3541" y="262"/>
                    <a:pt x="3535" y="256"/>
                    <a:pt x="3527" y="256"/>
                  </a:cubicBezTo>
                  <a:moveTo>
                    <a:pt x="2613" y="256"/>
                  </a:moveTo>
                  <a:cubicBezTo>
                    <a:pt x="2605" y="256"/>
                    <a:pt x="2599" y="262"/>
                    <a:pt x="2599" y="270"/>
                  </a:cubicBezTo>
                  <a:cubicBezTo>
                    <a:pt x="2599" y="277"/>
                    <a:pt x="2605" y="283"/>
                    <a:pt x="2613" y="283"/>
                  </a:cubicBezTo>
                  <a:cubicBezTo>
                    <a:pt x="2621" y="283"/>
                    <a:pt x="2627" y="277"/>
                    <a:pt x="2627" y="270"/>
                  </a:cubicBezTo>
                  <a:cubicBezTo>
                    <a:pt x="2627" y="262"/>
                    <a:pt x="2621" y="256"/>
                    <a:pt x="2613" y="256"/>
                  </a:cubicBezTo>
                  <a:moveTo>
                    <a:pt x="2744" y="256"/>
                  </a:moveTo>
                  <a:cubicBezTo>
                    <a:pt x="2736" y="256"/>
                    <a:pt x="2730" y="262"/>
                    <a:pt x="2730" y="270"/>
                  </a:cubicBezTo>
                  <a:cubicBezTo>
                    <a:pt x="2730" y="277"/>
                    <a:pt x="2736" y="283"/>
                    <a:pt x="2744" y="283"/>
                  </a:cubicBezTo>
                  <a:cubicBezTo>
                    <a:pt x="2751" y="283"/>
                    <a:pt x="2757" y="277"/>
                    <a:pt x="2757" y="270"/>
                  </a:cubicBezTo>
                  <a:cubicBezTo>
                    <a:pt x="2757" y="262"/>
                    <a:pt x="2751" y="256"/>
                    <a:pt x="2744" y="256"/>
                  </a:cubicBezTo>
                  <a:moveTo>
                    <a:pt x="3266" y="256"/>
                  </a:moveTo>
                  <a:cubicBezTo>
                    <a:pt x="3258" y="256"/>
                    <a:pt x="3252" y="262"/>
                    <a:pt x="3252" y="270"/>
                  </a:cubicBezTo>
                  <a:cubicBezTo>
                    <a:pt x="3252" y="277"/>
                    <a:pt x="3258" y="283"/>
                    <a:pt x="3266" y="283"/>
                  </a:cubicBezTo>
                  <a:cubicBezTo>
                    <a:pt x="3274" y="283"/>
                    <a:pt x="3280" y="277"/>
                    <a:pt x="3280" y="270"/>
                  </a:cubicBezTo>
                  <a:cubicBezTo>
                    <a:pt x="3280" y="262"/>
                    <a:pt x="3274" y="256"/>
                    <a:pt x="3266" y="256"/>
                  </a:cubicBezTo>
                  <a:moveTo>
                    <a:pt x="3397" y="256"/>
                  </a:moveTo>
                  <a:cubicBezTo>
                    <a:pt x="3389" y="256"/>
                    <a:pt x="3383" y="262"/>
                    <a:pt x="3383" y="270"/>
                  </a:cubicBezTo>
                  <a:cubicBezTo>
                    <a:pt x="3383" y="277"/>
                    <a:pt x="3389" y="283"/>
                    <a:pt x="3397" y="283"/>
                  </a:cubicBezTo>
                  <a:cubicBezTo>
                    <a:pt x="3404" y="283"/>
                    <a:pt x="3410" y="277"/>
                    <a:pt x="3410" y="270"/>
                  </a:cubicBezTo>
                  <a:cubicBezTo>
                    <a:pt x="3410" y="262"/>
                    <a:pt x="3404" y="256"/>
                    <a:pt x="3397" y="256"/>
                  </a:cubicBezTo>
                  <a:moveTo>
                    <a:pt x="2874" y="256"/>
                  </a:moveTo>
                  <a:cubicBezTo>
                    <a:pt x="2866" y="256"/>
                    <a:pt x="2860" y="262"/>
                    <a:pt x="2860" y="270"/>
                  </a:cubicBezTo>
                  <a:cubicBezTo>
                    <a:pt x="2860" y="278"/>
                    <a:pt x="2866" y="284"/>
                    <a:pt x="2874" y="284"/>
                  </a:cubicBezTo>
                  <a:cubicBezTo>
                    <a:pt x="2882" y="284"/>
                    <a:pt x="2888" y="278"/>
                    <a:pt x="2888" y="270"/>
                  </a:cubicBezTo>
                  <a:cubicBezTo>
                    <a:pt x="2888" y="262"/>
                    <a:pt x="2882" y="256"/>
                    <a:pt x="2874" y="256"/>
                  </a:cubicBezTo>
                  <a:moveTo>
                    <a:pt x="3005" y="256"/>
                  </a:moveTo>
                  <a:cubicBezTo>
                    <a:pt x="2997" y="256"/>
                    <a:pt x="2991" y="262"/>
                    <a:pt x="2991" y="270"/>
                  </a:cubicBezTo>
                  <a:cubicBezTo>
                    <a:pt x="2991" y="278"/>
                    <a:pt x="2997" y="284"/>
                    <a:pt x="3005" y="284"/>
                  </a:cubicBezTo>
                  <a:cubicBezTo>
                    <a:pt x="3013" y="284"/>
                    <a:pt x="3019" y="278"/>
                    <a:pt x="3019" y="270"/>
                  </a:cubicBezTo>
                  <a:cubicBezTo>
                    <a:pt x="3019" y="262"/>
                    <a:pt x="3013" y="256"/>
                    <a:pt x="3005" y="256"/>
                  </a:cubicBezTo>
                  <a:moveTo>
                    <a:pt x="3135" y="256"/>
                  </a:moveTo>
                  <a:cubicBezTo>
                    <a:pt x="3128" y="256"/>
                    <a:pt x="3121" y="262"/>
                    <a:pt x="3121" y="270"/>
                  </a:cubicBezTo>
                  <a:cubicBezTo>
                    <a:pt x="3121" y="278"/>
                    <a:pt x="3128" y="284"/>
                    <a:pt x="3135" y="284"/>
                  </a:cubicBezTo>
                  <a:cubicBezTo>
                    <a:pt x="3143" y="284"/>
                    <a:pt x="3150" y="278"/>
                    <a:pt x="3150" y="270"/>
                  </a:cubicBezTo>
                  <a:cubicBezTo>
                    <a:pt x="3150" y="262"/>
                    <a:pt x="3143" y="256"/>
                    <a:pt x="3135" y="256"/>
                  </a:cubicBezTo>
                  <a:moveTo>
                    <a:pt x="2091" y="130"/>
                  </a:moveTo>
                  <a:cubicBezTo>
                    <a:pt x="2085" y="130"/>
                    <a:pt x="2081" y="134"/>
                    <a:pt x="2081" y="139"/>
                  </a:cubicBezTo>
                  <a:cubicBezTo>
                    <a:pt x="2081" y="144"/>
                    <a:pt x="2085" y="149"/>
                    <a:pt x="2091" y="149"/>
                  </a:cubicBezTo>
                  <a:cubicBezTo>
                    <a:pt x="2096" y="149"/>
                    <a:pt x="2100" y="144"/>
                    <a:pt x="2100" y="139"/>
                  </a:cubicBezTo>
                  <a:cubicBezTo>
                    <a:pt x="2100" y="134"/>
                    <a:pt x="2096" y="130"/>
                    <a:pt x="2091" y="130"/>
                  </a:cubicBezTo>
                  <a:moveTo>
                    <a:pt x="3919" y="130"/>
                  </a:moveTo>
                  <a:cubicBezTo>
                    <a:pt x="3914" y="130"/>
                    <a:pt x="3910" y="134"/>
                    <a:pt x="3910" y="139"/>
                  </a:cubicBezTo>
                  <a:cubicBezTo>
                    <a:pt x="3910" y="144"/>
                    <a:pt x="3914" y="149"/>
                    <a:pt x="3919" y="149"/>
                  </a:cubicBezTo>
                  <a:cubicBezTo>
                    <a:pt x="3924" y="149"/>
                    <a:pt x="3928" y="144"/>
                    <a:pt x="3928" y="139"/>
                  </a:cubicBezTo>
                  <a:cubicBezTo>
                    <a:pt x="3928" y="134"/>
                    <a:pt x="3924" y="130"/>
                    <a:pt x="3919" y="130"/>
                  </a:cubicBezTo>
                  <a:moveTo>
                    <a:pt x="2221" y="129"/>
                  </a:moveTo>
                  <a:cubicBezTo>
                    <a:pt x="2216" y="129"/>
                    <a:pt x="2211" y="134"/>
                    <a:pt x="2211" y="139"/>
                  </a:cubicBezTo>
                  <a:cubicBezTo>
                    <a:pt x="2211" y="145"/>
                    <a:pt x="2216" y="149"/>
                    <a:pt x="2221" y="149"/>
                  </a:cubicBezTo>
                  <a:cubicBezTo>
                    <a:pt x="2227" y="149"/>
                    <a:pt x="2231" y="145"/>
                    <a:pt x="2231" y="139"/>
                  </a:cubicBezTo>
                  <a:cubicBezTo>
                    <a:pt x="2231" y="134"/>
                    <a:pt x="2227" y="129"/>
                    <a:pt x="2221" y="129"/>
                  </a:cubicBezTo>
                  <a:moveTo>
                    <a:pt x="3788" y="129"/>
                  </a:moveTo>
                  <a:cubicBezTo>
                    <a:pt x="3783" y="129"/>
                    <a:pt x="3778" y="134"/>
                    <a:pt x="3778" y="139"/>
                  </a:cubicBezTo>
                  <a:cubicBezTo>
                    <a:pt x="3778" y="145"/>
                    <a:pt x="3783" y="149"/>
                    <a:pt x="3788" y="149"/>
                  </a:cubicBezTo>
                  <a:cubicBezTo>
                    <a:pt x="3794" y="149"/>
                    <a:pt x="3799" y="145"/>
                    <a:pt x="3799" y="139"/>
                  </a:cubicBezTo>
                  <a:cubicBezTo>
                    <a:pt x="3799" y="134"/>
                    <a:pt x="3794" y="129"/>
                    <a:pt x="3788" y="129"/>
                  </a:cubicBezTo>
                  <a:moveTo>
                    <a:pt x="2352" y="128"/>
                  </a:moveTo>
                  <a:cubicBezTo>
                    <a:pt x="2346" y="128"/>
                    <a:pt x="2341" y="133"/>
                    <a:pt x="2341" y="139"/>
                  </a:cubicBezTo>
                  <a:cubicBezTo>
                    <a:pt x="2341" y="145"/>
                    <a:pt x="2346" y="150"/>
                    <a:pt x="2352" y="150"/>
                  </a:cubicBezTo>
                  <a:cubicBezTo>
                    <a:pt x="2358" y="150"/>
                    <a:pt x="2363" y="145"/>
                    <a:pt x="2363" y="139"/>
                  </a:cubicBezTo>
                  <a:cubicBezTo>
                    <a:pt x="2363" y="133"/>
                    <a:pt x="2358" y="128"/>
                    <a:pt x="2352" y="128"/>
                  </a:cubicBezTo>
                  <a:moveTo>
                    <a:pt x="3658" y="128"/>
                  </a:moveTo>
                  <a:cubicBezTo>
                    <a:pt x="3652" y="128"/>
                    <a:pt x="3647" y="133"/>
                    <a:pt x="3647" y="139"/>
                  </a:cubicBezTo>
                  <a:cubicBezTo>
                    <a:pt x="3647" y="145"/>
                    <a:pt x="3652" y="150"/>
                    <a:pt x="3658" y="150"/>
                  </a:cubicBezTo>
                  <a:cubicBezTo>
                    <a:pt x="3664" y="150"/>
                    <a:pt x="3669" y="145"/>
                    <a:pt x="3669" y="139"/>
                  </a:cubicBezTo>
                  <a:cubicBezTo>
                    <a:pt x="3669" y="133"/>
                    <a:pt x="3664" y="128"/>
                    <a:pt x="3658" y="128"/>
                  </a:cubicBezTo>
                  <a:moveTo>
                    <a:pt x="2482" y="128"/>
                  </a:moveTo>
                  <a:cubicBezTo>
                    <a:pt x="2476" y="128"/>
                    <a:pt x="2471" y="133"/>
                    <a:pt x="2471" y="139"/>
                  </a:cubicBezTo>
                  <a:cubicBezTo>
                    <a:pt x="2471" y="145"/>
                    <a:pt x="2476" y="150"/>
                    <a:pt x="2482" y="150"/>
                  </a:cubicBezTo>
                  <a:cubicBezTo>
                    <a:pt x="2489" y="150"/>
                    <a:pt x="2494" y="145"/>
                    <a:pt x="2494" y="139"/>
                  </a:cubicBezTo>
                  <a:cubicBezTo>
                    <a:pt x="2494" y="133"/>
                    <a:pt x="2489" y="128"/>
                    <a:pt x="2482" y="128"/>
                  </a:cubicBezTo>
                  <a:moveTo>
                    <a:pt x="3527" y="128"/>
                  </a:moveTo>
                  <a:cubicBezTo>
                    <a:pt x="3521" y="128"/>
                    <a:pt x="3516" y="133"/>
                    <a:pt x="3516" y="139"/>
                  </a:cubicBezTo>
                  <a:cubicBezTo>
                    <a:pt x="3516" y="145"/>
                    <a:pt x="3521" y="150"/>
                    <a:pt x="3527" y="150"/>
                  </a:cubicBezTo>
                  <a:cubicBezTo>
                    <a:pt x="3533" y="150"/>
                    <a:pt x="3538" y="145"/>
                    <a:pt x="3538" y="139"/>
                  </a:cubicBezTo>
                  <a:cubicBezTo>
                    <a:pt x="3538" y="133"/>
                    <a:pt x="3533" y="128"/>
                    <a:pt x="3527" y="128"/>
                  </a:cubicBezTo>
                  <a:moveTo>
                    <a:pt x="2613" y="128"/>
                  </a:moveTo>
                  <a:cubicBezTo>
                    <a:pt x="2607" y="128"/>
                    <a:pt x="2601" y="133"/>
                    <a:pt x="2601" y="139"/>
                  </a:cubicBezTo>
                  <a:cubicBezTo>
                    <a:pt x="2601" y="146"/>
                    <a:pt x="2607" y="151"/>
                    <a:pt x="2613" y="151"/>
                  </a:cubicBezTo>
                  <a:cubicBezTo>
                    <a:pt x="2619" y="151"/>
                    <a:pt x="2625" y="146"/>
                    <a:pt x="2625" y="139"/>
                  </a:cubicBezTo>
                  <a:cubicBezTo>
                    <a:pt x="2625" y="133"/>
                    <a:pt x="2619" y="128"/>
                    <a:pt x="2613" y="128"/>
                  </a:cubicBezTo>
                  <a:moveTo>
                    <a:pt x="3397" y="128"/>
                  </a:moveTo>
                  <a:cubicBezTo>
                    <a:pt x="3390" y="128"/>
                    <a:pt x="3385" y="133"/>
                    <a:pt x="3385" y="139"/>
                  </a:cubicBezTo>
                  <a:cubicBezTo>
                    <a:pt x="3385" y="146"/>
                    <a:pt x="3390" y="151"/>
                    <a:pt x="3397" y="151"/>
                  </a:cubicBezTo>
                  <a:cubicBezTo>
                    <a:pt x="3403" y="151"/>
                    <a:pt x="3408" y="146"/>
                    <a:pt x="3408" y="139"/>
                  </a:cubicBezTo>
                  <a:cubicBezTo>
                    <a:pt x="3408" y="133"/>
                    <a:pt x="3403" y="128"/>
                    <a:pt x="3397" y="128"/>
                  </a:cubicBezTo>
                  <a:moveTo>
                    <a:pt x="2744" y="127"/>
                  </a:moveTo>
                  <a:cubicBezTo>
                    <a:pt x="2737" y="127"/>
                    <a:pt x="2732" y="133"/>
                    <a:pt x="2732" y="139"/>
                  </a:cubicBezTo>
                  <a:cubicBezTo>
                    <a:pt x="2732" y="146"/>
                    <a:pt x="2737" y="151"/>
                    <a:pt x="2744" y="151"/>
                  </a:cubicBezTo>
                  <a:cubicBezTo>
                    <a:pt x="2750" y="151"/>
                    <a:pt x="2756" y="146"/>
                    <a:pt x="2756" y="139"/>
                  </a:cubicBezTo>
                  <a:cubicBezTo>
                    <a:pt x="2756" y="133"/>
                    <a:pt x="2750" y="127"/>
                    <a:pt x="2744" y="127"/>
                  </a:cubicBezTo>
                  <a:moveTo>
                    <a:pt x="2874" y="127"/>
                  </a:moveTo>
                  <a:cubicBezTo>
                    <a:pt x="2868" y="127"/>
                    <a:pt x="2862" y="133"/>
                    <a:pt x="2862" y="139"/>
                  </a:cubicBezTo>
                  <a:cubicBezTo>
                    <a:pt x="2862" y="146"/>
                    <a:pt x="2868" y="151"/>
                    <a:pt x="2874" y="151"/>
                  </a:cubicBezTo>
                  <a:cubicBezTo>
                    <a:pt x="2881" y="151"/>
                    <a:pt x="2886" y="146"/>
                    <a:pt x="2886" y="139"/>
                  </a:cubicBezTo>
                  <a:cubicBezTo>
                    <a:pt x="2886" y="133"/>
                    <a:pt x="2881" y="127"/>
                    <a:pt x="2874" y="127"/>
                  </a:cubicBezTo>
                  <a:moveTo>
                    <a:pt x="3135" y="127"/>
                  </a:moveTo>
                  <a:cubicBezTo>
                    <a:pt x="3129" y="127"/>
                    <a:pt x="3123" y="133"/>
                    <a:pt x="3123" y="139"/>
                  </a:cubicBezTo>
                  <a:cubicBezTo>
                    <a:pt x="3123" y="146"/>
                    <a:pt x="3129" y="151"/>
                    <a:pt x="3135" y="151"/>
                  </a:cubicBezTo>
                  <a:cubicBezTo>
                    <a:pt x="3142" y="151"/>
                    <a:pt x="3147" y="146"/>
                    <a:pt x="3147" y="139"/>
                  </a:cubicBezTo>
                  <a:cubicBezTo>
                    <a:pt x="3147" y="133"/>
                    <a:pt x="3142" y="127"/>
                    <a:pt x="3135" y="127"/>
                  </a:cubicBezTo>
                  <a:moveTo>
                    <a:pt x="3266" y="127"/>
                  </a:moveTo>
                  <a:cubicBezTo>
                    <a:pt x="3259" y="127"/>
                    <a:pt x="3254" y="133"/>
                    <a:pt x="3254" y="139"/>
                  </a:cubicBezTo>
                  <a:cubicBezTo>
                    <a:pt x="3254" y="146"/>
                    <a:pt x="3259" y="151"/>
                    <a:pt x="3266" y="151"/>
                  </a:cubicBezTo>
                  <a:cubicBezTo>
                    <a:pt x="3273" y="151"/>
                    <a:pt x="3278" y="146"/>
                    <a:pt x="3278" y="139"/>
                  </a:cubicBezTo>
                  <a:cubicBezTo>
                    <a:pt x="3278" y="133"/>
                    <a:pt x="3273" y="127"/>
                    <a:pt x="3266" y="127"/>
                  </a:cubicBezTo>
                  <a:moveTo>
                    <a:pt x="3005" y="127"/>
                  </a:moveTo>
                  <a:cubicBezTo>
                    <a:pt x="2998" y="127"/>
                    <a:pt x="2992" y="132"/>
                    <a:pt x="2992" y="139"/>
                  </a:cubicBezTo>
                  <a:cubicBezTo>
                    <a:pt x="2992" y="146"/>
                    <a:pt x="2998" y="151"/>
                    <a:pt x="3005" y="151"/>
                  </a:cubicBezTo>
                  <a:cubicBezTo>
                    <a:pt x="3012" y="151"/>
                    <a:pt x="3017" y="146"/>
                    <a:pt x="3017" y="139"/>
                  </a:cubicBezTo>
                  <a:cubicBezTo>
                    <a:pt x="3017" y="132"/>
                    <a:pt x="3012" y="127"/>
                    <a:pt x="3005" y="127"/>
                  </a:cubicBezTo>
                  <a:moveTo>
                    <a:pt x="2091" y="1"/>
                  </a:moveTo>
                  <a:cubicBezTo>
                    <a:pt x="2086" y="1"/>
                    <a:pt x="2083" y="4"/>
                    <a:pt x="2083" y="9"/>
                  </a:cubicBezTo>
                  <a:cubicBezTo>
                    <a:pt x="2083" y="13"/>
                    <a:pt x="2086" y="16"/>
                    <a:pt x="2091" y="16"/>
                  </a:cubicBezTo>
                  <a:cubicBezTo>
                    <a:pt x="2095" y="16"/>
                    <a:pt x="2098" y="13"/>
                    <a:pt x="2098" y="9"/>
                  </a:cubicBezTo>
                  <a:cubicBezTo>
                    <a:pt x="2098" y="4"/>
                    <a:pt x="2095" y="1"/>
                    <a:pt x="2091" y="1"/>
                  </a:cubicBezTo>
                  <a:moveTo>
                    <a:pt x="3919" y="1"/>
                  </a:moveTo>
                  <a:cubicBezTo>
                    <a:pt x="3915" y="1"/>
                    <a:pt x="3911" y="4"/>
                    <a:pt x="3911" y="9"/>
                  </a:cubicBezTo>
                  <a:cubicBezTo>
                    <a:pt x="3911" y="13"/>
                    <a:pt x="3915" y="16"/>
                    <a:pt x="3919" y="16"/>
                  </a:cubicBezTo>
                  <a:cubicBezTo>
                    <a:pt x="3923" y="16"/>
                    <a:pt x="3927" y="13"/>
                    <a:pt x="3927" y="9"/>
                  </a:cubicBezTo>
                  <a:cubicBezTo>
                    <a:pt x="3927" y="4"/>
                    <a:pt x="3923" y="1"/>
                    <a:pt x="3919" y="1"/>
                  </a:cubicBezTo>
                  <a:moveTo>
                    <a:pt x="2221" y="0"/>
                  </a:moveTo>
                  <a:cubicBezTo>
                    <a:pt x="2217" y="0"/>
                    <a:pt x="2213" y="4"/>
                    <a:pt x="2213" y="9"/>
                  </a:cubicBezTo>
                  <a:cubicBezTo>
                    <a:pt x="2213" y="13"/>
                    <a:pt x="2217" y="17"/>
                    <a:pt x="2221" y="17"/>
                  </a:cubicBezTo>
                  <a:cubicBezTo>
                    <a:pt x="2226" y="17"/>
                    <a:pt x="2229" y="13"/>
                    <a:pt x="2229" y="9"/>
                  </a:cubicBezTo>
                  <a:cubicBezTo>
                    <a:pt x="2229" y="4"/>
                    <a:pt x="2226" y="0"/>
                    <a:pt x="222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-1066" y="2362"/>
              <a:ext cx="9816" cy="4707"/>
            </a:xfrm>
            <a:custGeom>
              <a:avLst/>
              <a:gdLst>
                <a:gd name="T0" fmla="*/ 3397 w 6009"/>
                <a:gd name="T1" fmla="*/ 2881 h 2882"/>
                <a:gd name="T2" fmla="*/ 2482 w 6009"/>
                <a:gd name="T3" fmla="*/ 2753 h 2882"/>
                <a:gd name="T4" fmla="*/ 3002 w 6009"/>
                <a:gd name="T5" fmla="*/ 2751 h 2882"/>
                <a:gd name="T6" fmla="*/ 3658 w 6009"/>
                <a:gd name="T7" fmla="*/ 2617 h 2882"/>
                <a:gd name="T8" fmla="*/ 2874 w 6009"/>
                <a:gd name="T9" fmla="*/ 2616 h 2882"/>
                <a:gd name="T10" fmla="*/ 3793 w 6009"/>
                <a:gd name="T11" fmla="*/ 2490 h 2882"/>
                <a:gd name="T12" fmla="*/ 3266 w 6009"/>
                <a:gd name="T13" fmla="*/ 2496 h 2882"/>
                <a:gd name="T14" fmla="*/ 2215 w 6009"/>
                <a:gd name="T15" fmla="*/ 2359 h 2882"/>
                <a:gd name="T16" fmla="*/ 3397 w 6009"/>
                <a:gd name="T17" fmla="*/ 2351 h 2882"/>
                <a:gd name="T18" fmla="*/ 2091 w 6009"/>
                <a:gd name="T19" fmla="*/ 2221 h 2882"/>
                <a:gd name="T20" fmla="*/ 3537 w 6009"/>
                <a:gd name="T21" fmla="*/ 2228 h 2882"/>
                <a:gd name="T22" fmla="*/ 3135 w 6009"/>
                <a:gd name="T23" fmla="*/ 2239 h 2882"/>
                <a:gd name="T24" fmla="*/ 2471 w 6009"/>
                <a:gd name="T25" fmla="*/ 2098 h 2882"/>
                <a:gd name="T26" fmla="*/ 3135 w 6009"/>
                <a:gd name="T27" fmla="*/ 2085 h 2882"/>
                <a:gd name="T28" fmla="*/ 2352 w 6009"/>
                <a:gd name="T29" fmla="*/ 1954 h 2882"/>
                <a:gd name="T30" fmla="*/ 3280 w 6009"/>
                <a:gd name="T31" fmla="*/ 1967 h 2882"/>
                <a:gd name="T32" fmla="*/ 3788 w 6009"/>
                <a:gd name="T33" fmla="*/ 1851 h 2882"/>
                <a:gd name="T34" fmla="*/ 2727 w 6009"/>
                <a:gd name="T35" fmla="*/ 1837 h 2882"/>
                <a:gd name="T36" fmla="*/ 2221 w 6009"/>
                <a:gd name="T37" fmla="*/ 1690 h 2882"/>
                <a:gd name="T38" fmla="*/ 2613 w 6009"/>
                <a:gd name="T39" fmla="*/ 1688 h 2882"/>
                <a:gd name="T40" fmla="*/ 2108 w 6009"/>
                <a:gd name="T41" fmla="*/ 1575 h 2882"/>
                <a:gd name="T42" fmla="*/ 3527 w 6009"/>
                <a:gd name="T43" fmla="*/ 1595 h 2882"/>
                <a:gd name="T44" fmla="*/ 3115 w 6009"/>
                <a:gd name="T45" fmla="*/ 1575 h 2882"/>
                <a:gd name="T46" fmla="*/ 2482 w 6009"/>
                <a:gd name="T47" fmla="*/ 1423 h 2882"/>
                <a:gd name="T48" fmla="*/ 2874 w 6009"/>
                <a:gd name="T49" fmla="*/ 1422 h 2882"/>
                <a:gd name="T50" fmla="*/ 2374 w 6009"/>
                <a:gd name="T51" fmla="*/ 1314 h 2882"/>
                <a:gd name="T52" fmla="*/ 3266 w 6009"/>
                <a:gd name="T53" fmla="*/ 1338 h 2882"/>
                <a:gd name="T54" fmla="*/ 3765 w 6009"/>
                <a:gd name="T55" fmla="*/ 1184 h 2882"/>
                <a:gd name="T56" fmla="*/ 2744 w 6009"/>
                <a:gd name="T57" fmla="*/ 1157 h 2882"/>
                <a:gd name="T58" fmla="*/ 3919 w 6009"/>
                <a:gd name="T59" fmla="*/ 1029 h 2882"/>
                <a:gd name="T60" fmla="*/ 2641 w 6009"/>
                <a:gd name="T61" fmla="*/ 1053 h 2882"/>
                <a:gd name="T62" fmla="*/ 2091 w 6009"/>
                <a:gd name="T63" fmla="*/ 948 h 2882"/>
                <a:gd name="T64" fmla="*/ 3499 w 6009"/>
                <a:gd name="T65" fmla="*/ 922 h 2882"/>
                <a:gd name="T66" fmla="*/ 3005 w 6009"/>
                <a:gd name="T67" fmla="*/ 892 h 2882"/>
                <a:gd name="T68" fmla="*/ 5617 w 6009"/>
                <a:gd name="T69" fmla="*/ 788 h 2882"/>
                <a:gd name="T70" fmla="*/ 926 w 6009"/>
                <a:gd name="T71" fmla="*/ 792 h 2882"/>
                <a:gd name="T72" fmla="*/ 4703 w 6009"/>
                <a:gd name="T73" fmla="*/ 809 h 2882"/>
                <a:gd name="T74" fmla="*/ 1806 w 6009"/>
                <a:gd name="T75" fmla="*/ 792 h 2882"/>
                <a:gd name="T76" fmla="*/ 5748 w 6009"/>
                <a:gd name="T77" fmla="*/ 658 h 2882"/>
                <a:gd name="T78" fmla="*/ 5356 w 6009"/>
                <a:gd name="T79" fmla="*/ 653 h 2882"/>
                <a:gd name="T80" fmla="*/ 1192 w 6009"/>
                <a:gd name="T81" fmla="*/ 661 h 2882"/>
                <a:gd name="T82" fmla="*/ 4441 w 6009"/>
                <a:gd name="T83" fmla="*/ 683 h 2882"/>
                <a:gd name="T84" fmla="*/ 130 w 6009"/>
                <a:gd name="T85" fmla="*/ 530 h 2882"/>
                <a:gd name="T86" fmla="*/ 5486 w 6009"/>
                <a:gd name="T87" fmla="*/ 523 h 2882"/>
                <a:gd name="T88" fmla="*/ 5095 w 6009"/>
                <a:gd name="T89" fmla="*/ 517 h 2882"/>
                <a:gd name="T90" fmla="*/ 1458 w 6009"/>
                <a:gd name="T91" fmla="*/ 530 h 2882"/>
                <a:gd name="T92" fmla="*/ 4180 w 6009"/>
                <a:gd name="T93" fmla="*/ 557 h 2882"/>
                <a:gd name="T94" fmla="*/ 387 w 6009"/>
                <a:gd name="T95" fmla="*/ 400 h 2882"/>
                <a:gd name="T96" fmla="*/ 5225 w 6009"/>
                <a:gd name="T97" fmla="*/ 388 h 2882"/>
                <a:gd name="T98" fmla="*/ 4833 w 6009"/>
                <a:gd name="T99" fmla="*/ 382 h 2882"/>
                <a:gd name="T100" fmla="*/ 1724 w 6009"/>
                <a:gd name="T101" fmla="*/ 400 h 2882"/>
                <a:gd name="T102" fmla="*/ 131 w 6009"/>
                <a:gd name="T103" fmla="*/ 271 h 2882"/>
                <a:gd name="T104" fmla="*/ 5478 w 6009"/>
                <a:gd name="T105" fmla="*/ 269 h 2882"/>
                <a:gd name="T106" fmla="*/ 1046 w 6009"/>
                <a:gd name="T107" fmla="*/ 254 h 2882"/>
                <a:gd name="T108" fmla="*/ 1438 w 6009"/>
                <a:gd name="T109" fmla="*/ 248 h 2882"/>
                <a:gd name="T110" fmla="*/ 4208 w 6009"/>
                <a:gd name="T111" fmla="*/ 269 h 2882"/>
                <a:gd name="T112" fmla="*/ 262 w 6009"/>
                <a:gd name="T113" fmla="*/ 143 h 2882"/>
                <a:gd name="T114" fmla="*/ 5346 w 6009"/>
                <a:gd name="T115" fmla="*/ 139 h 2882"/>
                <a:gd name="T116" fmla="*/ 1176 w 6009"/>
                <a:gd name="T117" fmla="*/ 121 h 2882"/>
                <a:gd name="T118" fmla="*/ 1568 w 6009"/>
                <a:gd name="T119" fmla="*/ 115 h 2882"/>
                <a:gd name="T120" fmla="*/ 4080 w 6009"/>
                <a:gd name="T121" fmla="*/ 139 h 2882"/>
                <a:gd name="T122" fmla="*/ 393 w 6009"/>
                <a:gd name="T123" fmla="*/ 14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09" h="2882">
                  <a:moveTo>
                    <a:pt x="2613" y="2881"/>
                  </a:moveTo>
                  <a:cubicBezTo>
                    <a:pt x="2613" y="2881"/>
                    <a:pt x="2613" y="2881"/>
                    <a:pt x="2613" y="2881"/>
                  </a:cubicBezTo>
                  <a:cubicBezTo>
                    <a:pt x="2613" y="2882"/>
                    <a:pt x="2613" y="2882"/>
                    <a:pt x="2613" y="2882"/>
                  </a:cubicBezTo>
                  <a:cubicBezTo>
                    <a:pt x="2613" y="2881"/>
                    <a:pt x="2613" y="2881"/>
                    <a:pt x="2613" y="2881"/>
                  </a:cubicBezTo>
                  <a:cubicBezTo>
                    <a:pt x="2613" y="2881"/>
                    <a:pt x="2613" y="2881"/>
                    <a:pt x="2613" y="2881"/>
                  </a:cubicBezTo>
                  <a:moveTo>
                    <a:pt x="2744" y="2881"/>
                  </a:moveTo>
                  <a:cubicBezTo>
                    <a:pt x="2743" y="2881"/>
                    <a:pt x="2743" y="2881"/>
                    <a:pt x="2743" y="2881"/>
                  </a:cubicBezTo>
                  <a:cubicBezTo>
                    <a:pt x="2744" y="2882"/>
                    <a:pt x="2744" y="2882"/>
                    <a:pt x="2744" y="2882"/>
                  </a:cubicBezTo>
                  <a:cubicBezTo>
                    <a:pt x="2744" y="2881"/>
                    <a:pt x="2744" y="2881"/>
                    <a:pt x="2744" y="2881"/>
                  </a:cubicBezTo>
                  <a:cubicBezTo>
                    <a:pt x="2744" y="2881"/>
                    <a:pt x="2744" y="2881"/>
                    <a:pt x="2744" y="2881"/>
                  </a:cubicBezTo>
                  <a:moveTo>
                    <a:pt x="2874" y="2881"/>
                  </a:moveTo>
                  <a:cubicBezTo>
                    <a:pt x="2874" y="2881"/>
                    <a:pt x="2874" y="2881"/>
                    <a:pt x="2874" y="2881"/>
                  </a:cubicBezTo>
                  <a:cubicBezTo>
                    <a:pt x="2874" y="2882"/>
                    <a:pt x="2874" y="2882"/>
                    <a:pt x="2874" y="2882"/>
                  </a:cubicBezTo>
                  <a:cubicBezTo>
                    <a:pt x="2875" y="2881"/>
                    <a:pt x="2875" y="2881"/>
                    <a:pt x="2875" y="2881"/>
                  </a:cubicBezTo>
                  <a:cubicBezTo>
                    <a:pt x="2874" y="2881"/>
                    <a:pt x="2874" y="2881"/>
                    <a:pt x="2874" y="2881"/>
                  </a:cubicBezTo>
                  <a:moveTo>
                    <a:pt x="3005" y="2881"/>
                  </a:moveTo>
                  <a:cubicBezTo>
                    <a:pt x="3004" y="2881"/>
                    <a:pt x="3004" y="2881"/>
                    <a:pt x="3004" y="2881"/>
                  </a:cubicBezTo>
                  <a:cubicBezTo>
                    <a:pt x="3005" y="2882"/>
                    <a:pt x="3005" y="2882"/>
                    <a:pt x="3005" y="2882"/>
                  </a:cubicBezTo>
                  <a:cubicBezTo>
                    <a:pt x="3005" y="2881"/>
                    <a:pt x="3005" y="2881"/>
                    <a:pt x="3005" y="2881"/>
                  </a:cubicBezTo>
                  <a:cubicBezTo>
                    <a:pt x="3005" y="2881"/>
                    <a:pt x="3005" y="2881"/>
                    <a:pt x="3005" y="2881"/>
                  </a:cubicBezTo>
                  <a:moveTo>
                    <a:pt x="3135" y="2881"/>
                  </a:moveTo>
                  <a:cubicBezTo>
                    <a:pt x="3135" y="2881"/>
                    <a:pt x="3135" y="2881"/>
                    <a:pt x="3135" y="2881"/>
                  </a:cubicBezTo>
                  <a:cubicBezTo>
                    <a:pt x="3135" y="2882"/>
                    <a:pt x="3135" y="2882"/>
                    <a:pt x="3135" y="2882"/>
                  </a:cubicBezTo>
                  <a:cubicBezTo>
                    <a:pt x="3136" y="2881"/>
                    <a:pt x="3136" y="2881"/>
                    <a:pt x="3136" y="2881"/>
                  </a:cubicBezTo>
                  <a:cubicBezTo>
                    <a:pt x="3135" y="2881"/>
                    <a:pt x="3135" y="2881"/>
                    <a:pt x="3135" y="2881"/>
                  </a:cubicBezTo>
                  <a:moveTo>
                    <a:pt x="3266" y="2881"/>
                  </a:moveTo>
                  <a:cubicBezTo>
                    <a:pt x="3266" y="2881"/>
                    <a:pt x="3266" y="2881"/>
                    <a:pt x="3266" y="2881"/>
                  </a:cubicBezTo>
                  <a:cubicBezTo>
                    <a:pt x="3266" y="2882"/>
                    <a:pt x="3266" y="2882"/>
                    <a:pt x="3266" y="2882"/>
                  </a:cubicBezTo>
                  <a:cubicBezTo>
                    <a:pt x="3266" y="2881"/>
                    <a:pt x="3266" y="2881"/>
                    <a:pt x="3266" y="2881"/>
                  </a:cubicBezTo>
                  <a:cubicBezTo>
                    <a:pt x="3266" y="2881"/>
                    <a:pt x="3266" y="2881"/>
                    <a:pt x="3266" y="2881"/>
                  </a:cubicBezTo>
                  <a:moveTo>
                    <a:pt x="3397" y="2881"/>
                  </a:moveTo>
                  <a:cubicBezTo>
                    <a:pt x="3396" y="2881"/>
                    <a:pt x="3396" y="2881"/>
                    <a:pt x="3396" y="2881"/>
                  </a:cubicBezTo>
                  <a:cubicBezTo>
                    <a:pt x="3397" y="2882"/>
                    <a:pt x="3397" y="2882"/>
                    <a:pt x="3397" y="2882"/>
                  </a:cubicBezTo>
                  <a:cubicBezTo>
                    <a:pt x="3397" y="2881"/>
                    <a:pt x="3397" y="2881"/>
                    <a:pt x="3397" y="2881"/>
                  </a:cubicBezTo>
                  <a:cubicBezTo>
                    <a:pt x="3397" y="2881"/>
                    <a:pt x="3397" y="2881"/>
                    <a:pt x="3397" y="2881"/>
                  </a:cubicBezTo>
                  <a:moveTo>
                    <a:pt x="2091" y="2750"/>
                  </a:moveTo>
                  <a:cubicBezTo>
                    <a:pt x="2090" y="2751"/>
                    <a:pt x="2090" y="2751"/>
                    <a:pt x="2090" y="2751"/>
                  </a:cubicBezTo>
                  <a:cubicBezTo>
                    <a:pt x="2091" y="2751"/>
                    <a:pt x="2091" y="2751"/>
                    <a:pt x="2091" y="2751"/>
                  </a:cubicBezTo>
                  <a:cubicBezTo>
                    <a:pt x="2091" y="2751"/>
                    <a:pt x="2091" y="2751"/>
                    <a:pt x="2091" y="2751"/>
                  </a:cubicBezTo>
                  <a:cubicBezTo>
                    <a:pt x="2091" y="2750"/>
                    <a:pt x="2091" y="2750"/>
                    <a:pt x="2091" y="2750"/>
                  </a:cubicBezTo>
                  <a:moveTo>
                    <a:pt x="3919" y="2750"/>
                  </a:move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0"/>
                    <a:pt x="3919" y="2750"/>
                    <a:pt x="3919" y="2750"/>
                  </a:cubicBezTo>
                  <a:moveTo>
                    <a:pt x="2221" y="2750"/>
                  </a:moveTo>
                  <a:cubicBezTo>
                    <a:pt x="2221" y="2750"/>
                    <a:pt x="2220" y="2750"/>
                    <a:pt x="2220" y="2751"/>
                  </a:cubicBezTo>
                  <a:cubicBezTo>
                    <a:pt x="2220" y="2751"/>
                    <a:pt x="2221" y="2752"/>
                    <a:pt x="2221" y="2752"/>
                  </a:cubicBezTo>
                  <a:cubicBezTo>
                    <a:pt x="2222" y="2752"/>
                    <a:pt x="2222" y="2751"/>
                    <a:pt x="2222" y="2751"/>
                  </a:cubicBezTo>
                  <a:cubicBezTo>
                    <a:pt x="2222" y="2750"/>
                    <a:pt x="2222" y="2750"/>
                    <a:pt x="2221" y="2750"/>
                  </a:cubicBezTo>
                  <a:moveTo>
                    <a:pt x="3788" y="2750"/>
                  </a:moveTo>
                  <a:cubicBezTo>
                    <a:pt x="3788" y="2750"/>
                    <a:pt x="3788" y="2750"/>
                    <a:pt x="3788" y="2751"/>
                  </a:cubicBezTo>
                  <a:cubicBezTo>
                    <a:pt x="3788" y="2751"/>
                    <a:pt x="3788" y="2752"/>
                    <a:pt x="3788" y="2752"/>
                  </a:cubicBezTo>
                  <a:cubicBezTo>
                    <a:pt x="3789" y="2752"/>
                    <a:pt x="3789" y="2751"/>
                    <a:pt x="3789" y="2751"/>
                  </a:cubicBezTo>
                  <a:cubicBezTo>
                    <a:pt x="3789" y="2750"/>
                    <a:pt x="3789" y="2750"/>
                    <a:pt x="3788" y="2750"/>
                  </a:cubicBezTo>
                  <a:moveTo>
                    <a:pt x="2352" y="2750"/>
                  </a:moveTo>
                  <a:cubicBezTo>
                    <a:pt x="2351" y="2750"/>
                    <a:pt x="2351" y="2750"/>
                    <a:pt x="2351" y="2751"/>
                  </a:cubicBezTo>
                  <a:cubicBezTo>
                    <a:pt x="2351" y="2751"/>
                    <a:pt x="2351" y="2752"/>
                    <a:pt x="2352" y="2752"/>
                  </a:cubicBezTo>
                  <a:cubicBezTo>
                    <a:pt x="2352" y="2752"/>
                    <a:pt x="2353" y="2751"/>
                    <a:pt x="2353" y="2751"/>
                  </a:cubicBezTo>
                  <a:cubicBezTo>
                    <a:pt x="2353" y="2750"/>
                    <a:pt x="2352" y="2750"/>
                    <a:pt x="2352" y="2750"/>
                  </a:cubicBezTo>
                  <a:moveTo>
                    <a:pt x="3658" y="2749"/>
                  </a:moveTo>
                  <a:cubicBezTo>
                    <a:pt x="3657" y="2749"/>
                    <a:pt x="3656" y="2750"/>
                    <a:pt x="3656" y="2751"/>
                  </a:cubicBezTo>
                  <a:cubicBezTo>
                    <a:pt x="3656" y="2752"/>
                    <a:pt x="3657" y="2752"/>
                    <a:pt x="3658" y="2752"/>
                  </a:cubicBezTo>
                  <a:cubicBezTo>
                    <a:pt x="3659" y="2752"/>
                    <a:pt x="3659" y="2752"/>
                    <a:pt x="3659" y="2751"/>
                  </a:cubicBezTo>
                  <a:cubicBezTo>
                    <a:pt x="3659" y="2750"/>
                    <a:pt x="3659" y="2749"/>
                    <a:pt x="3658" y="2749"/>
                  </a:cubicBezTo>
                  <a:moveTo>
                    <a:pt x="2482" y="2749"/>
                  </a:moveTo>
                  <a:cubicBezTo>
                    <a:pt x="2481" y="2749"/>
                    <a:pt x="2481" y="2750"/>
                    <a:pt x="2481" y="2751"/>
                  </a:cubicBezTo>
                  <a:cubicBezTo>
                    <a:pt x="2481" y="2752"/>
                    <a:pt x="2481" y="2753"/>
                    <a:pt x="2482" y="2753"/>
                  </a:cubicBezTo>
                  <a:cubicBezTo>
                    <a:pt x="2483" y="2753"/>
                    <a:pt x="2484" y="2752"/>
                    <a:pt x="2484" y="2751"/>
                  </a:cubicBezTo>
                  <a:cubicBezTo>
                    <a:pt x="2484" y="2750"/>
                    <a:pt x="2483" y="2749"/>
                    <a:pt x="2482" y="2749"/>
                  </a:cubicBezTo>
                  <a:moveTo>
                    <a:pt x="3527" y="2749"/>
                  </a:moveTo>
                  <a:cubicBezTo>
                    <a:pt x="3526" y="2749"/>
                    <a:pt x="3525" y="2750"/>
                    <a:pt x="3525" y="2751"/>
                  </a:cubicBezTo>
                  <a:cubicBezTo>
                    <a:pt x="3525" y="2752"/>
                    <a:pt x="3526" y="2753"/>
                    <a:pt x="3527" y="2753"/>
                  </a:cubicBezTo>
                  <a:cubicBezTo>
                    <a:pt x="3528" y="2753"/>
                    <a:pt x="3529" y="2752"/>
                    <a:pt x="3529" y="2751"/>
                  </a:cubicBezTo>
                  <a:cubicBezTo>
                    <a:pt x="3529" y="2750"/>
                    <a:pt x="3528" y="2749"/>
                    <a:pt x="3527" y="2749"/>
                  </a:cubicBezTo>
                  <a:moveTo>
                    <a:pt x="2613" y="2749"/>
                  </a:moveTo>
                  <a:cubicBezTo>
                    <a:pt x="2612" y="2749"/>
                    <a:pt x="2611" y="2750"/>
                    <a:pt x="2611" y="2751"/>
                  </a:cubicBezTo>
                  <a:cubicBezTo>
                    <a:pt x="2611" y="2752"/>
                    <a:pt x="2612" y="2753"/>
                    <a:pt x="2613" y="2753"/>
                  </a:cubicBezTo>
                  <a:cubicBezTo>
                    <a:pt x="2614" y="2753"/>
                    <a:pt x="2615" y="2752"/>
                    <a:pt x="2615" y="2751"/>
                  </a:cubicBezTo>
                  <a:cubicBezTo>
                    <a:pt x="2615" y="2750"/>
                    <a:pt x="2614" y="2749"/>
                    <a:pt x="2613" y="2749"/>
                  </a:cubicBezTo>
                  <a:moveTo>
                    <a:pt x="2744" y="2749"/>
                  </a:moveTo>
                  <a:cubicBezTo>
                    <a:pt x="2742" y="2749"/>
                    <a:pt x="2741" y="2750"/>
                    <a:pt x="2741" y="2751"/>
                  </a:cubicBezTo>
                  <a:cubicBezTo>
                    <a:pt x="2741" y="2752"/>
                    <a:pt x="2742" y="2753"/>
                    <a:pt x="2744" y="2753"/>
                  </a:cubicBezTo>
                  <a:cubicBezTo>
                    <a:pt x="2745" y="2753"/>
                    <a:pt x="2746" y="2752"/>
                    <a:pt x="2746" y="2751"/>
                  </a:cubicBezTo>
                  <a:cubicBezTo>
                    <a:pt x="2746" y="2750"/>
                    <a:pt x="2745" y="2749"/>
                    <a:pt x="2744" y="2749"/>
                  </a:cubicBezTo>
                  <a:moveTo>
                    <a:pt x="2874" y="2749"/>
                  </a:moveTo>
                  <a:cubicBezTo>
                    <a:pt x="2873" y="2749"/>
                    <a:pt x="2872" y="2750"/>
                    <a:pt x="2872" y="2751"/>
                  </a:cubicBezTo>
                  <a:cubicBezTo>
                    <a:pt x="2872" y="2752"/>
                    <a:pt x="2873" y="2753"/>
                    <a:pt x="2874" y="2753"/>
                  </a:cubicBezTo>
                  <a:cubicBezTo>
                    <a:pt x="2875" y="2753"/>
                    <a:pt x="2876" y="2752"/>
                    <a:pt x="2876" y="2751"/>
                  </a:cubicBezTo>
                  <a:cubicBezTo>
                    <a:pt x="2876" y="2750"/>
                    <a:pt x="2875" y="2749"/>
                    <a:pt x="2874" y="2749"/>
                  </a:cubicBezTo>
                  <a:moveTo>
                    <a:pt x="3266" y="2749"/>
                  </a:moveTo>
                  <a:cubicBezTo>
                    <a:pt x="3265" y="2749"/>
                    <a:pt x="3264" y="2750"/>
                    <a:pt x="3264" y="2751"/>
                  </a:cubicBezTo>
                  <a:cubicBezTo>
                    <a:pt x="3264" y="2752"/>
                    <a:pt x="3265" y="2753"/>
                    <a:pt x="3266" y="2753"/>
                  </a:cubicBezTo>
                  <a:cubicBezTo>
                    <a:pt x="3267" y="2753"/>
                    <a:pt x="3268" y="2752"/>
                    <a:pt x="3268" y="2751"/>
                  </a:cubicBezTo>
                  <a:cubicBezTo>
                    <a:pt x="3268" y="2750"/>
                    <a:pt x="3267" y="2749"/>
                    <a:pt x="3266" y="2749"/>
                  </a:cubicBezTo>
                  <a:moveTo>
                    <a:pt x="3397" y="2749"/>
                  </a:moveTo>
                  <a:cubicBezTo>
                    <a:pt x="3395" y="2749"/>
                    <a:pt x="3394" y="2750"/>
                    <a:pt x="3394" y="2751"/>
                  </a:cubicBezTo>
                  <a:cubicBezTo>
                    <a:pt x="3394" y="2752"/>
                    <a:pt x="3395" y="2753"/>
                    <a:pt x="3397" y="2753"/>
                  </a:cubicBezTo>
                  <a:cubicBezTo>
                    <a:pt x="3398" y="2753"/>
                    <a:pt x="3399" y="2752"/>
                    <a:pt x="3399" y="2751"/>
                  </a:cubicBezTo>
                  <a:cubicBezTo>
                    <a:pt x="3399" y="2750"/>
                    <a:pt x="3398" y="2749"/>
                    <a:pt x="3397" y="2749"/>
                  </a:cubicBezTo>
                  <a:moveTo>
                    <a:pt x="3005" y="2748"/>
                  </a:moveTo>
                  <a:cubicBezTo>
                    <a:pt x="3003" y="2748"/>
                    <a:pt x="3002" y="2749"/>
                    <a:pt x="3002" y="2751"/>
                  </a:cubicBezTo>
                  <a:cubicBezTo>
                    <a:pt x="3002" y="2752"/>
                    <a:pt x="3003" y="2753"/>
                    <a:pt x="3005" y="2753"/>
                  </a:cubicBezTo>
                  <a:cubicBezTo>
                    <a:pt x="3006" y="2753"/>
                    <a:pt x="3007" y="2752"/>
                    <a:pt x="3007" y="2751"/>
                  </a:cubicBezTo>
                  <a:cubicBezTo>
                    <a:pt x="3007" y="2749"/>
                    <a:pt x="3006" y="2748"/>
                    <a:pt x="3005" y="2748"/>
                  </a:cubicBezTo>
                  <a:moveTo>
                    <a:pt x="3135" y="2748"/>
                  </a:moveTo>
                  <a:cubicBezTo>
                    <a:pt x="3134" y="2748"/>
                    <a:pt x="3133" y="2749"/>
                    <a:pt x="3133" y="2751"/>
                  </a:cubicBezTo>
                  <a:cubicBezTo>
                    <a:pt x="3133" y="2752"/>
                    <a:pt x="3134" y="2753"/>
                    <a:pt x="3135" y="2753"/>
                  </a:cubicBezTo>
                  <a:cubicBezTo>
                    <a:pt x="3137" y="2753"/>
                    <a:pt x="3138" y="2752"/>
                    <a:pt x="3138" y="2751"/>
                  </a:cubicBezTo>
                  <a:cubicBezTo>
                    <a:pt x="3138" y="2749"/>
                    <a:pt x="3137" y="2748"/>
                    <a:pt x="3135" y="2748"/>
                  </a:cubicBezTo>
                  <a:moveTo>
                    <a:pt x="2091" y="2618"/>
                  </a:moveTo>
                  <a:cubicBezTo>
                    <a:pt x="2089" y="2618"/>
                    <a:pt x="2088" y="2619"/>
                    <a:pt x="2088" y="2620"/>
                  </a:cubicBezTo>
                  <a:cubicBezTo>
                    <a:pt x="2088" y="2621"/>
                    <a:pt x="2089" y="2622"/>
                    <a:pt x="2091" y="2622"/>
                  </a:cubicBezTo>
                  <a:cubicBezTo>
                    <a:pt x="2092" y="2622"/>
                    <a:pt x="2093" y="2621"/>
                    <a:pt x="2093" y="2620"/>
                  </a:cubicBezTo>
                  <a:cubicBezTo>
                    <a:pt x="2093" y="2619"/>
                    <a:pt x="2092" y="2618"/>
                    <a:pt x="2091" y="2618"/>
                  </a:cubicBezTo>
                  <a:moveTo>
                    <a:pt x="3919" y="2618"/>
                  </a:moveTo>
                  <a:cubicBezTo>
                    <a:pt x="3918" y="2618"/>
                    <a:pt x="3917" y="2619"/>
                    <a:pt x="3917" y="2620"/>
                  </a:cubicBezTo>
                  <a:cubicBezTo>
                    <a:pt x="3917" y="2621"/>
                    <a:pt x="3918" y="2622"/>
                    <a:pt x="3919" y="2622"/>
                  </a:cubicBezTo>
                  <a:cubicBezTo>
                    <a:pt x="3920" y="2622"/>
                    <a:pt x="3921" y="2621"/>
                    <a:pt x="3921" y="2620"/>
                  </a:cubicBezTo>
                  <a:cubicBezTo>
                    <a:pt x="3921" y="2619"/>
                    <a:pt x="3920" y="2618"/>
                    <a:pt x="3919" y="2618"/>
                  </a:cubicBezTo>
                  <a:moveTo>
                    <a:pt x="2221" y="2618"/>
                  </a:moveTo>
                  <a:cubicBezTo>
                    <a:pt x="2220" y="2618"/>
                    <a:pt x="2219" y="2619"/>
                    <a:pt x="2219" y="2620"/>
                  </a:cubicBezTo>
                  <a:cubicBezTo>
                    <a:pt x="2219" y="2622"/>
                    <a:pt x="2220" y="2623"/>
                    <a:pt x="2221" y="2623"/>
                  </a:cubicBezTo>
                  <a:cubicBezTo>
                    <a:pt x="2223" y="2623"/>
                    <a:pt x="2224" y="2622"/>
                    <a:pt x="2224" y="2620"/>
                  </a:cubicBezTo>
                  <a:cubicBezTo>
                    <a:pt x="2224" y="2619"/>
                    <a:pt x="2223" y="2618"/>
                    <a:pt x="2221" y="2618"/>
                  </a:cubicBezTo>
                  <a:moveTo>
                    <a:pt x="3788" y="2617"/>
                  </a:moveTo>
                  <a:cubicBezTo>
                    <a:pt x="3787" y="2617"/>
                    <a:pt x="3786" y="2619"/>
                    <a:pt x="3786" y="2620"/>
                  </a:cubicBezTo>
                  <a:cubicBezTo>
                    <a:pt x="3786" y="2622"/>
                    <a:pt x="3787" y="2623"/>
                    <a:pt x="3788" y="2623"/>
                  </a:cubicBezTo>
                  <a:cubicBezTo>
                    <a:pt x="3790" y="2623"/>
                    <a:pt x="3791" y="2622"/>
                    <a:pt x="3791" y="2620"/>
                  </a:cubicBezTo>
                  <a:cubicBezTo>
                    <a:pt x="3791" y="2619"/>
                    <a:pt x="3790" y="2617"/>
                    <a:pt x="3788" y="2617"/>
                  </a:cubicBezTo>
                  <a:moveTo>
                    <a:pt x="2352" y="2617"/>
                  </a:moveTo>
                  <a:cubicBezTo>
                    <a:pt x="2350" y="2617"/>
                    <a:pt x="2349" y="2618"/>
                    <a:pt x="2349" y="2620"/>
                  </a:cubicBezTo>
                  <a:cubicBezTo>
                    <a:pt x="2349" y="2622"/>
                    <a:pt x="2350" y="2623"/>
                    <a:pt x="2352" y="2623"/>
                  </a:cubicBezTo>
                  <a:cubicBezTo>
                    <a:pt x="2354" y="2623"/>
                    <a:pt x="2355" y="2622"/>
                    <a:pt x="2355" y="2620"/>
                  </a:cubicBezTo>
                  <a:cubicBezTo>
                    <a:pt x="2355" y="2618"/>
                    <a:pt x="2354" y="2617"/>
                    <a:pt x="2352" y="2617"/>
                  </a:cubicBezTo>
                  <a:moveTo>
                    <a:pt x="3658" y="2617"/>
                  </a:moveTo>
                  <a:cubicBezTo>
                    <a:pt x="3656" y="2617"/>
                    <a:pt x="3655" y="2618"/>
                    <a:pt x="3655" y="2620"/>
                  </a:cubicBezTo>
                  <a:cubicBezTo>
                    <a:pt x="3655" y="2622"/>
                    <a:pt x="3656" y="2623"/>
                    <a:pt x="3658" y="2623"/>
                  </a:cubicBezTo>
                  <a:cubicBezTo>
                    <a:pt x="3660" y="2623"/>
                    <a:pt x="3661" y="2622"/>
                    <a:pt x="3661" y="2620"/>
                  </a:cubicBezTo>
                  <a:cubicBezTo>
                    <a:pt x="3661" y="2618"/>
                    <a:pt x="3660" y="2617"/>
                    <a:pt x="3658" y="2617"/>
                  </a:cubicBezTo>
                  <a:moveTo>
                    <a:pt x="2482" y="2617"/>
                  </a:moveTo>
                  <a:cubicBezTo>
                    <a:pt x="2480" y="2617"/>
                    <a:pt x="2479" y="2618"/>
                    <a:pt x="2479" y="2620"/>
                  </a:cubicBezTo>
                  <a:cubicBezTo>
                    <a:pt x="2479" y="2622"/>
                    <a:pt x="2480" y="2624"/>
                    <a:pt x="2482" y="2624"/>
                  </a:cubicBezTo>
                  <a:cubicBezTo>
                    <a:pt x="2484" y="2624"/>
                    <a:pt x="2486" y="2622"/>
                    <a:pt x="2486" y="2620"/>
                  </a:cubicBezTo>
                  <a:cubicBezTo>
                    <a:pt x="2486" y="2618"/>
                    <a:pt x="2484" y="2617"/>
                    <a:pt x="2482" y="2617"/>
                  </a:cubicBezTo>
                  <a:moveTo>
                    <a:pt x="3527" y="2617"/>
                  </a:moveTo>
                  <a:cubicBezTo>
                    <a:pt x="3525" y="2617"/>
                    <a:pt x="3524" y="2618"/>
                    <a:pt x="3524" y="2620"/>
                  </a:cubicBezTo>
                  <a:cubicBezTo>
                    <a:pt x="3524" y="2622"/>
                    <a:pt x="3525" y="2624"/>
                    <a:pt x="3527" y="2624"/>
                  </a:cubicBezTo>
                  <a:cubicBezTo>
                    <a:pt x="3529" y="2624"/>
                    <a:pt x="3531" y="2622"/>
                    <a:pt x="3531" y="2620"/>
                  </a:cubicBezTo>
                  <a:cubicBezTo>
                    <a:pt x="3531" y="2618"/>
                    <a:pt x="3529" y="2617"/>
                    <a:pt x="3527" y="2617"/>
                  </a:cubicBezTo>
                  <a:moveTo>
                    <a:pt x="2613" y="2616"/>
                  </a:moveTo>
                  <a:cubicBezTo>
                    <a:pt x="2611" y="2616"/>
                    <a:pt x="2609" y="2618"/>
                    <a:pt x="2609" y="2620"/>
                  </a:cubicBezTo>
                  <a:cubicBezTo>
                    <a:pt x="2609" y="2622"/>
                    <a:pt x="2611" y="2624"/>
                    <a:pt x="2613" y="2624"/>
                  </a:cubicBezTo>
                  <a:cubicBezTo>
                    <a:pt x="2615" y="2624"/>
                    <a:pt x="2617" y="2622"/>
                    <a:pt x="2617" y="2620"/>
                  </a:cubicBezTo>
                  <a:cubicBezTo>
                    <a:pt x="2617" y="2618"/>
                    <a:pt x="2615" y="2616"/>
                    <a:pt x="2613" y="2616"/>
                  </a:cubicBezTo>
                  <a:moveTo>
                    <a:pt x="3397" y="2616"/>
                  </a:moveTo>
                  <a:cubicBezTo>
                    <a:pt x="3394" y="2616"/>
                    <a:pt x="3393" y="2618"/>
                    <a:pt x="3393" y="2620"/>
                  </a:cubicBezTo>
                  <a:cubicBezTo>
                    <a:pt x="3393" y="2622"/>
                    <a:pt x="3394" y="2624"/>
                    <a:pt x="3397" y="2624"/>
                  </a:cubicBezTo>
                  <a:cubicBezTo>
                    <a:pt x="3399" y="2624"/>
                    <a:pt x="3401" y="2622"/>
                    <a:pt x="3401" y="2620"/>
                  </a:cubicBezTo>
                  <a:cubicBezTo>
                    <a:pt x="3401" y="2618"/>
                    <a:pt x="3399" y="2616"/>
                    <a:pt x="3397" y="2616"/>
                  </a:cubicBezTo>
                  <a:moveTo>
                    <a:pt x="2744" y="2616"/>
                  </a:moveTo>
                  <a:cubicBezTo>
                    <a:pt x="2741" y="2616"/>
                    <a:pt x="2739" y="2618"/>
                    <a:pt x="2739" y="2620"/>
                  </a:cubicBezTo>
                  <a:cubicBezTo>
                    <a:pt x="2739" y="2623"/>
                    <a:pt x="2741" y="2625"/>
                    <a:pt x="2744" y="2625"/>
                  </a:cubicBezTo>
                  <a:cubicBezTo>
                    <a:pt x="2746" y="2625"/>
                    <a:pt x="2748" y="2623"/>
                    <a:pt x="2748" y="2620"/>
                  </a:cubicBezTo>
                  <a:cubicBezTo>
                    <a:pt x="2748" y="2618"/>
                    <a:pt x="2746" y="2616"/>
                    <a:pt x="2744" y="2616"/>
                  </a:cubicBezTo>
                  <a:moveTo>
                    <a:pt x="2874" y="2616"/>
                  </a:moveTo>
                  <a:cubicBezTo>
                    <a:pt x="2872" y="2616"/>
                    <a:pt x="2870" y="2618"/>
                    <a:pt x="2870" y="2620"/>
                  </a:cubicBezTo>
                  <a:cubicBezTo>
                    <a:pt x="2870" y="2623"/>
                    <a:pt x="2872" y="2625"/>
                    <a:pt x="2874" y="2625"/>
                  </a:cubicBezTo>
                  <a:cubicBezTo>
                    <a:pt x="2877" y="2625"/>
                    <a:pt x="2879" y="2623"/>
                    <a:pt x="2879" y="2620"/>
                  </a:cubicBezTo>
                  <a:cubicBezTo>
                    <a:pt x="2879" y="2618"/>
                    <a:pt x="2877" y="2616"/>
                    <a:pt x="2874" y="2616"/>
                  </a:cubicBezTo>
                  <a:moveTo>
                    <a:pt x="3005" y="2616"/>
                  </a:moveTo>
                  <a:cubicBezTo>
                    <a:pt x="3002" y="2616"/>
                    <a:pt x="3000" y="2618"/>
                    <a:pt x="3000" y="2620"/>
                  </a:cubicBezTo>
                  <a:cubicBezTo>
                    <a:pt x="3000" y="2623"/>
                    <a:pt x="3002" y="2625"/>
                    <a:pt x="3005" y="2625"/>
                  </a:cubicBezTo>
                  <a:cubicBezTo>
                    <a:pt x="3007" y="2625"/>
                    <a:pt x="3009" y="2623"/>
                    <a:pt x="3009" y="2620"/>
                  </a:cubicBezTo>
                  <a:cubicBezTo>
                    <a:pt x="3009" y="2618"/>
                    <a:pt x="3007" y="2616"/>
                    <a:pt x="3005" y="2616"/>
                  </a:cubicBezTo>
                  <a:moveTo>
                    <a:pt x="3135" y="2616"/>
                  </a:moveTo>
                  <a:cubicBezTo>
                    <a:pt x="3133" y="2616"/>
                    <a:pt x="3131" y="2618"/>
                    <a:pt x="3131" y="2620"/>
                  </a:cubicBezTo>
                  <a:cubicBezTo>
                    <a:pt x="3131" y="2623"/>
                    <a:pt x="3133" y="2625"/>
                    <a:pt x="3135" y="2625"/>
                  </a:cubicBezTo>
                  <a:cubicBezTo>
                    <a:pt x="3138" y="2625"/>
                    <a:pt x="3140" y="2623"/>
                    <a:pt x="3140" y="2620"/>
                  </a:cubicBezTo>
                  <a:cubicBezTo>
                    <a:pt x="3140" y="2618"/>
                    <a:pt x="3138" y="2616"/>
                    <a:pt x="3135" y="2616"/>
                  </a:cubicBezTo>
                  <a:moveTo>
                    <a:pt x="3266" y="2616"/>
                  </a:moveTo>
                  <a:cubicBezTo>
                    <a:pt x="3264" y="2616"/>
                    <a:pt x="3262" y="2618"/>
                    <a:pt x="3262" y="2620"/>
                  </a:cubicBezTo>
                  <a:cubicBezTo>
                    <a:pt x="3262" y="2623"/>
                    <a:pt x="3264" y="2625"/>
                    <a:pt x="3266" y="2625"/>
                  </a:cubicBezTo>
                  <a:cubicBezTo>
                    <a:pt x="3268" y="2625"/>
                    <a:pt x="3270" y="2623"/>
                    <a:pt x="3270" y="2620"/>
                  </a:cubicBezTo>
                  <a:cubicBezTo>
                    <a:pt x="3270" y="2618"/>
                    <a:pt x="3268" y="2616"/>
                    <a:pt x="3266" y="2616"/>
                  </a:cubicBezTo>
                  <a:moveTo>
                    <a:pt x="2091" y="2486"/>
                  </a:moveTo>
                  <a:cubicBezTo>
                    <a:pt x="2088" y="2486"/>
                    <a:pt x="2087" y="2487"/>
                    <a:pt x="2087" y="2490"/>
                  </a:cubicBezTo>
                  <a:cubicBezTo>
                    <a:pt x="2087" y="2492"/>
                    <a:pt x="2088" y="2494"/>
                    <a:pt x="2091" y="2494"/>
                  </a:cubicBezTo>
                  <a:cubicBezTo>
                    <a:pt x="2093" y="2494"/>
                    <a:pt x="2095" y="2492"/>
                    <a:pt x="2095" y="2490"/>
                  </a:cubicBezTo>
                  <a:cubicBezTo>
                    <a:pt x="2095" y="2487"/>
                    <a:pt x="2093" y="2486"/>
                    <a:pt x="2091" y="2486"/>
                  </a:cubicBezTo>
                  <a:moveTo>
                    <a:pt x="3919" y="2486"/>
                  </a:moveTo>
                  <a:cubicBezTo>
                    <a:pt x="3917" y="2486"/>
                    <a:pt x="3915" y="2487"/>
                    <a:pt x="3915" y="2490"/>
                  </a:cubicBezTo>
                  <a:cubicBezTo>
                    <a:pt x="3915" y="2492"/>
                    <a:pt x="3917" y="2494"/>
                    <a:pt x="3919" y="2494"/>
                  </a:cubicBezTo>
                  <a:cubicBezTo>
                    <a:pt x="3921" y="2494"/>
                    <a:pt x="3923" y="2492"/>
                    <a:pt x="3923" y="2490"/>
                  </a:cubicBezTo>
                  <a:cubicBezTo>
                    <a:pt x="3923" y="2487"/>
                    <a:pt x="3921" y="2486"/>
                    <a:pt x="3919" y="2486"/>
                  </a:cubicBezTo>
                  <a:moveTo>
                    <a:pt x="2221" y="2485"/>
                  </a:moveTo>
                  <a:cubicBezTo>
                    <a:pt x="2219" y="2485"/>
                    <a:pt x="2216" y="2487"/>
                    <a:pt x="2216" y="2490"/>
                  </a:cubicBezTo>
                  <a:cubicBezTo>
                    <a:pt x="2216" y="2492"/>
                    <a:pt x="2219" y="2494"/>
                    <a:pt x="2221" y="2494"/>
                  </a:cubicBezTo>
                  <a:cubicBezTo>
                    <a:pt x="2224" y="2494"/>
                    <a:pt x="2226" y="2492"/>
                    <a:pt x="2226" y="2490"/>
                  </a:cubicBezTo>
                  <a:cubicBezTo>
                    <a:pt x="2226" y="2487"/>
                    <a:pt x="2224" y="2485"/>
                    <a:pt x="2221" y="2485"/>
                  </a:cubicBezTo>
                  <a:moveTo>
                    <a:pt x="3788" y="2485"/>
                  </a:moveTo>
                  <a:cubicBezTo>
                    <a:pt x="3786" y="2485"/>
                    <a:pt x="3784" y="2487"/>
                    <a:pt x="3784" y="2490"/>
                  </a:cubicBezTo>
                  <a:cubicBezTo>
                    <a:pt x="3784" y="2492"/>
                    <a:pt x="3786" y="2494"/>
                    <a:pt x="3788" y="2494"/>
                  </a:cubicBezTo>
                  <a:cubicBezTo>
                    <a:pt x="3791" y="2494"/>
                    <a:pt x="3793" y="2492"/>
                    <a:pt x="3793" y="2490"/>
                  </a:cubicBezTo>
                  <a:cubicBezTo>
                    <a:pt x="3793" y="2487"/>
                    <a:pt x="3791" y="2485"/>
                    <a:pt x="3788" y="2485"/>
                  </a:cubicBezTo>
                  <a:moveTo>
                    <a:pt x="2352" y="2484"/>
                  </a:moveTo>
                  <a:cubicBezTo>
                    <a:pt x="2349" y="2484"/>
                    <a:pt x="2347" y="2487"/>
                    <a:pt x="2347" y="2490"/>
                  </a:cubicBezTo>
                  <a:cubicBezTo>
                    <a:pt x="2347" y="2492"/>
                    <a:pt x="2349" y="2495"/>
                    <a:pt x="2352" y="2495"/>
                  </a:cubicBezTo>
                  <a:cubicBezTo>
                    <a:pt x="2355" y="2495"/>
                    <a:pt x="2357" y="2492"/>
                    <a:pt x="2357" y="2490"/>
                  </a:cubicBezTo>
                  <a:cubicBezTo>
                    <a:pt x="2357" y="2487"/>
                    <a:pt x="2355" y="2484"/>
                    <a:pt x="2352" y="2484"/>
                  </a:cubicBezTo>
                  <a:moveTo>
                    <a:pt x="3658" y="2484"/>
                  </a:moveTo>
                  <a:cubicBezTo>
                    <a:pt x="3655" y="2484"/>
                    <a:pt x="3653" y="2487"/>
                    <a:pt x="3653" y="2490"/>
                  </a:cubicBezTo>
                  <a:cubicBezTo>
                    <a:pt x="3653" y="2492"/>
                    <a:pt x="3655" y="2495"/>
                    <a:pt x="3658" y="2495"/>
                  </a:cubicBezTo>
                  <a:cubicBezTo>
                    <a:pt x="3661" y="2495"/>
                    <a:pt x="3663" y="2492"/>
                    <a:pt x="3663" y="2490"/>
                  </a:cubicBezTo>
                  <a:cubicBezTo>
                    <a:pt x="3663" y="2487"/>
                    <a:pt x="3661" y="2484"/>
                    <a:pt x="3658" y="2484"/>
                  </a:cubicBezTo>
                  <a:moveTo>
                    <a:pt x="2482" y="2484"/>
                  </a:moveTo>
                  <a:cubicBezTo>
                    <a:pt x="2479" y="2484"/>
                    <a:pt x="2477" y="2487"/>
                    <a:pt x="2477" y="2490"/>
                  </a:cubicBezTo>
                  <a:cubicBezTo>
                    <a:pt x="2477" y="2493"/>
                    <a:pt x="2479" y="2495"/>
                    <a:pt x="2482" y="2495"/>
                  </a:cubicBezTo>
                  <a:cubicBezTo>
                    <a:pt x="2485" y="2495"/>
                    <a:pt x="2488" y="2493"/>
                    <a:pt x="2488" y="2490"/>
                  </a:cubicBezTo>
                  <a:cubicBezTo>
                    <a:pt x="2488" y="2487"/>
                    <a:pt x="2485" y="2484"/>
                    <a:pt x="2482" y="2484"/>
                  </a:cubicBezTo>
                  <a:moveTo>
                    <a:pt x="2613" y="2484"/>
                  </a:moveTo>
                  <a:cubicBezTo>
                    <a:pt x="2610" y="2484"/>
                    <a:pt x="2607" y="2486"/>
                    <a:pt x="2607" y="2490"/>
                  </a:cubicBezTo>
                  <a:cubicBezTo>
                    <a:pt x="2607" y="2493"/>
                    <a:pt x="2610" y="2495"/>
                    <a:pt x="2613" y="2495"/>
                  </a:cubicBezTo>
                  <a:cubicBezTo>
                    <a:pt x="2616" y="2495"/>
                    <a:pt x="2619" y="2493"/>
                    <a:pt x="2619" y="2490"/>
                  </a:cubicBezTo>
                  <a:cubicBezTo>
                    <a:pt x="2619" y="2486"/>
                    <a:pt x="2616" y="2484"/>
                    <a:pt x="2613" y="2484"/>
                  </a:cubicBezTo>
                  <a:moveTo>
                    <a:pt x="3527" y="2484"/>
                  </a:moveTo>
                  <a:cubicBezTo>
                    <a:pt x="3524" y="2484"/>
                    <a:pt x="3521" y="2486"/>
                    <a:pt x="3521" y="2490"/>
                  </a:cubicBezTo>
                  <a:cubicBezTo>
                    <a:pt x="3521" y="2493"/>
                    <a:pt x="3524" y="2495"/>
                    <a:pt x="3527" y="2495"/>
                  </a:cubicBezTo>
                  <a:cubicBezTo>
                    <a:pt x="3530" y="2495"/>
                    <a:pt x="3533" y="2493"/>
                    <a:pt x="3533" y="2490"/>
                  </a:cubicBezTo>
                  <a:cubicBezTo>
                    <a:pt x="3533" y="2486"/>
                    <a:pt x="3530" y="2484"/>
                    <a:pt x="3527" y="2484"/>
                  </a:cubicBezTo>
                  <a:moveTo>
                    <a:pt x="2744" y="2483"/>
                  </a:moveTo>
                  <a:cubicBezTo>
                    <a:pt x="2740" y="2483"/>
                    <a:pt x="2737" y="2486"/>
                    <a:pt x="2737" y="2490"/>
                  </a:cubicBezTo>
                  <a:cubicBezTo>
                    <a:pt x="2737" y="2493"/>
                    <a:pt x="2740" y="2496"/>
                    <a:pt x="2744" y="2496"/>
                  </a:cubicBezTo>
                  <a:cubicBezTo>
                    <a:pt x="2747" y="2496"/>
                    <a:pt x="2750" y="2493"/>
                    <a:pt x="2750" y="2490"/>
                  </a:cubicBezTo>
                  <a:cubicBezTo>
                    <a:pt x="2750" y="2486"/>
                    <a:pt x="2747" y="2483"/>
                    <a:pt x="2744" y="2483"/>
                  </a:cubicBezTo>
                  <a:moveTo>
                    <a:pt x="3266" y="2483"/>
                  </a:moveTo>
                  <a:cubicBezTo>
                    <a:pt x="3263" y="2483"/>
                    <a:pt x="3260" y="2486"/>
                    <a:pt x="3260" y="2490"/>
                  </a:cubicBezTo>
                  <a:cubicBezTo>
                    <a:pt x="3260" y="2493"/>
                    <a:pt x="3263" y="2496"/>
                    <a:pt x="3266" y="2496"/>
                  </a:cubicBezTo>
                  <a:cubicBezTo>
                    <a:pt x="3269" y="2496"/>
                    <a:pt x="3272" y="2493"/>
                    <a:pt x="3272" y="2490"/>
                  </a:cubicBezTo>
                  <a:cubicBezTo>
                    <a:pt x="3272" y="2486"/>
                    <a:pt x="3269" y="2483"/>
                    <a:pt x="3266" y="2483"/>
                  </a:cubicBezTo>
                  <a:moveTo>
                    <a:pt x="3397" y="2483"/>
                  </a:moveTo>
                  <a:cubicBezTo>
                    <a:pt x="3393" y="2483"/>
                    <a:pt x="3390" y="2486"/>
                    <a:pt x="3390" y="2490"/>
                  </a:cubicBezTo>
                  <a:cubicBezTo>
                    <a:pt x="3390" y="2493"/>
                    <a:pt x="3393" y="2496"/>
                    <a:pt x="3397" y="2496"/>
                  </a:cubicBezTo>
                  <a:cubicBezTo>
                    <a:pt x="3400" y="2496"/>
                    <a:pt x="3403" y="2493"/>
                    <a:pt x="3403" y="2490"/>
                  </a:cubicBezTo>
                  <a:cubicBezTo>
                    <a:pt x="3403" y="2486"/>
                    <a:pt x="3400" y="2483"/>
                    <a:pt x="3397" y="2483"/>
                  </a:cubicBezTo>
                  <a:moveTo>
                    <a:pt x="2874" y="2483"/>
                  </a:moveTo>
                  <a:cubicBezTo>
                    <a:pt x="2871" y="2483"/>
                    <a:pt x="2868" y="2486"/>
                    <a:pt x="2868" y="2490"/>
                  </a:cubicBezTo>
                  <a:cubicBezTo>
                    <a:pt x="2868" y="2493"/>
                    <a:pt x="2871" y="2496"/>
                    <a:pt x="2874" y="2496"/>
                  </a:cubicBezTo>
                  <a:cubicBezTo>
                    <a:pt x="2878" y="2496"/>
                    <a:pt x="2881" y="2493"/>
                    <a:pt x="2881" y="2490"/>
                  </a:cubicBezTo>
                  <a:cubicBezTo>
                    <a:pt x="2881" y="2486"/>
                    <a:pt x="2878" y="2483"/>
                    <a:pt x="2874" y="2483"/>
                  </a:cubicBezTo>
                  <a:moveTo>
                    <a:pt x="3005" y="2483"/>
                  </a:moveTo>
                  <a:cubicBezTo>
                    <a:pt x="3001" y="2483"/>
                    <a:pt x="2998" y="2486"/>
                    <a:pt x="2998" y="2490"/>
                  </a:cubicBezTo>
                  <a:cubicBezTo>
                    <a:pt x="2998" y="2493"/>
                    <a:pt x="3001" y="2496"/>
                    <a:pt x="3005" y="2496"/>
                  </a:cubicBezTo>
                  <a:cubicBezTo>
                    <a:pt x="3008" y="2496"/>
                    <a:pt x="3011" y="2493"/>
                    <a:pt x="3011" y="2490"/>
                  </a:cubicBezTo>
                  <a:cubicBezTo>
                    <a:pt x="3011" y="2486"/>
                    <a:pt x="3008" y="2483"/>
                    <a:pt x="3005" y="2483"/>
                  </a:cubicBezTo>
                  <a:moveTo>
                    <a:pt x="3135" y="2483"/>
                  </a:moveTo>
                  <a:cubicBezTo>
                    <a:pt x="3132" y="2483"/>
                    <a:pt x="3129" y="2486"/>
                    <a:pt x="3129" y="2490"/>
                  </a:cubicBezTo>
                  <a:cubicBezTo>
                    <a:pt x="3129" y="2493"/>
                    <a:pt x="3132" y="2496"/>
                    <a:pt x="3135" y="2496"/>
                  </a:cubicBezTo>
                  <a:cubicBezTo>
                    <a:pt x="3139" y="2496"/>
                    <a:pt x="3142" y="2493"/>
                    <a:pt x="3142" y="2490"/>
                  </a:cubicBezTo>
                  <a:cubicBezTo>
                    <a:pt x="3142" y="2486"/>
                    <a:pt x="3139" y="2483"/>
                    <a:pt x="3135" y="2483"/>
                  </a:cubicBezTo>
                  <a:moveTo>
                    <a:pt x="2091" y="2353"/>
                  </a:moveTo>
                  <a:cubicBezTo>
                    <a:pt x="2087" y="2353"/>
                    <a:pt x="2085" y="2356"/>
                    <a:pt x="2085" y="2359"/>
                  </a:cubicBezTo>
                  <a:cubicBezTo>
                    <a:pt x="2085" y="2362"/>
                    <a:pt x="2087" y="2365"/>
                    <a:pt x="2091" y="2365"/>
                  </a:cubicBezTo>
                  <a:cubicBezTo>
                    <a:pt x="2094" y="2365"/>
                    <a:pt x="2096" y="2362"/>
                    <a:pt x="2096" y="2359"/>
                  </a:cubicBezTo>
                  <a:cubicBezTo>
                    <a:pt x="2096" y="2356"/>
                    <a:pt x="2094" y="2353"/>
                    <a:pt x="2091" y="2353"/>
                  </a:cubicBezTo>
                  <a:moveTo>
                    <a:pt x="3919" y="2353"/>
                  </a:moveTo>
                  <a:cubicBezTo>
                    <a:pt x="3916" y="2353"/>
                    <a:pt x="3913" y="2356"/>
                    <a:pt x="3913" y="2359"/>
                  </a:cubicBezTo>
                  <a:cubicBezTo>
                    <a:pt x="3913" y="2362"/>
                    <a:pt x="3916" y="2365"/>
                    <a:pt x="3919" y="2365"/>
                  </a:cubicBezTo>
                  <a:cubicBezTo>
                    <a:pt x="3922" y="2365"/>
                    <a:pt x="3925" y="2362"/>
                    <a:pt x="3925" y="2359"/>
                  </a:cubicBezTo>
                  <a:cubicBezTo>
                    <a:pt x="3925" y="2356"/>
                    <a:pt x="3922" y="2353"/>
                    <a:pt x="3919" y="2353"/>
                  </a:cubicBezTo>
                  <a:moveTo>
                    <a:pt x="2221" y="2352"/>
                  </a:moveTo>
                  <a:cubicBezTo>
                    <a:pt x="2218" y="2352"/>
                    <a:pt x="2215" y="2355"/>
                    <a:pt x="2215" y="2359"/>
                  </a:cubicBezTo>
                  <a:cubicBezTo>
                    <a:pt x="2215" y="2363"/>
                    <a:pt x="2218" y="2365"/>
                    <a:pt x="2221" y="2365"/>
                  </a:cubicBezTo>
                  <a:cubicBezTo>
                    <a:pt x="2225" y="2365"/>
                    <a:pt x="2228" y="2363"/>
                    <a:pt x="2228" y="2359"/>
                  </a:cubicBezTo>
                  <a:cubicBezTo>
                    <a:pt x="2228" y="2355"/>
                    <a:pt x="2225" y="2352"/>
                    <a:pt x="2221" y="2352"/>
                  </a:cubicBezTo>
                  <a:moveTo>
                    <a:pt x="3788" y="2352"/>
                  </a:moveTo>
                  <a:cubicBezTo>
                    <a:pt x="3785" y="2352"/>
                    <a:pt x="3782" y="2355"/>
                    <a:pt x="3782" y="2359"/>
                  </a:cubicBezTo>
                  <a:cubicBezTo>
                    <a:pt x="3782" y="2363"/>
                    <a:pt x="3785" y="2365"/>
                    <a:pt x="3788" y="2365"/>
                  </a:cubicBezTo>
                  <a:cubicBezTo>
                    <a:pt x="3792" y="2365"/>
                    <a:pt x="3795" y="2363"/>
                    <a:pt x="3795" y="2359"/>
                  </a:cubicBezTo>
                  <a:cubicBezTo>
                    <a:pt x="3795" y="2355"/>
                    <a:pt x="3792" y="2352"/>
                    <a:pt x="3788" y="2352"/>
                  </a:cubicBezTo>
                  <a:moveTo>
                    <a:pt x="2352" y="2352"/>
                  </a:moveTo>
                  <a:cubicBezTo>
                    <a:pt x="2348" y="2352"/>
                    <a:pt x="2345" y="2355"/>
                    <a:pt x="2345" y="2359"/>
                  </a:cubicBezTo>
                  <a:cubicBezTo>
                    <a:pt x="2345" y="2363"/>
                    <a:pt x="2348" y="2366"/>
                    <a:pt x="2352" y="2366"/>
                  </a:cubicBezTo>
                  <a:cubicBezTo>
                    <a:pt x="2356" y="2366"/>
                    <a:pt x="2359" y="2363"/>
                    <a:pt x="2359" y="2359"/>
                  </a:cubicBezTo>
                  <a:cubicBezTo>
                    <a:pt x="2359" y="2355"/>
                    <a:pt x="2356" y="2352"/>
                    <a:pt x="2352" y="2352"/>
                  </a:cubicBezTo>
                  <a:moveTo>
                    <a:pt x="3658" y="2352"/>
                  </a:moveTo>
                  <a:cubicBezTo>
                    <a:pt x="3654" y="2352"/>
                    <a:pt x="3651" y="2355"/>
                    <a:pt x="3651" y="2359"/>
                  </a:cubicBezTo>
                  <a:cubicBezTo>
                    <a:pt x="3651" y="2363"/>
                    <a:pt x="3654" y="2366"/>
                    <a:pt x="3658" y="2366"/>
                  </a:cubicBezTo>
                  <a:cubicBezTo>
                    <a:pt x="3662" y="2366"/>
                    <a:pt x="3665" y="2363"/>
                    <a:pt x="3665" y="2359"/>
                  </a:cubicBezTo>
                  <a:cubicBezTo>
                    <a:pt x="3665" y="2355"/>
                    <a:pt x="3662" y="2352"/>
                    <a:pt x="3658" y="2352"/>
                  </a:cubicBezTo>
                  <a:moveTo>
                    <a:pt x="2482" y="2351"/>
                  </a:moveTo>
                  <a:cubicBezTo>
                    <a:pt x="2478" y="2351"/>
                    <a:pt x="2475" y="2355"/>
                    <a:pt x="2475" y="2359"/>
                  </a:cubicBezTo>
                  <a:cubicBezTo>
                    <a:pt x="2475" y="2363"/>
                    <a:pt x="2478" y="2367"/>
                    <a:pt x="2482" y="2367"/>
                  </a:cubicBezTo>
                  <a:cubicBezTo>
                    <a:pt x="2487" y="2367"/>
                    <a:pt x="2490" y="2363"/>
                    <a:pt x="2490" y="2359"/>
                  </a:cubicBezTo>
                  <a:cubicBezTo>
                    <a:pt x="2490" y="2355"/>
                    <a:pt x="2487" y="2351"/>
                    <a:pt x="2482" y="2351"/>
                  </a:cubicBezTo>
                  <a:moveTo>
                    <a:pt x="3527" y="2351"/>
                  </a:moveTo>
                  <a:cubicBezTo>
                    <a:pt x="3523" y="2351"/>
                    <a:pt x="3520" y="2355"/>
                    <a:pt x="3520" y="2359"/>
                  </a:cubicBezTo>
                  <a:cubicBezTo>
                    <a:pt x="3520" y="2363"/>
                    <a:pt x="3523" y="2367"/>
                    <a:pt x="3527" y="2367"/>
                  </a:cubicBezTo>
                  <a:cubicBezTo>
                    <a:pt x="3531" y="2367"/>
                    <a:pt x="3535" y="2363"/>
                    <a:pt x="3535" y="2359"/>
                  </a:cubicBezTo>
                  <a:cubicBezTo>
                    <a:pt x="3535" y="2355"/>
                    <a:pt x="3531" y="2351"/>
                    <a:pt x="3527" y="2351"/>
                  </a:cubicBezTo>
                  <a:moveTo>
                    <a:pt x="2613" y="2351"/>
                  </a:moveTo>
                  <a:cubicBezTo>
                    <a:pt x="2609" y="2351"/>
                    <a:pt x="2605" y="2355"/>
                    <a:pt x="2605" y="2359"/>
                  </a:cubicBezTo>
                  <a:cubicBezTo>
                    <a:pt x="2605" y="2363"/>
                    <a:pt x="2609" y="2367"/>
                    <a:pt x="2613" y="2367"/>
                  </a:cubicBezTo>
                  <a:cubicBezTo>
                    <a:pt x="2617" y="2367"/>
                    <a:pt x="2621" y="2363"/>
                    <a:pt x="2621" y="2359"/>
                  </a:cubicBezTo>
                  <a:cubicBezTo>
                    <a:pt x="2621" y="2355"/>
                    <a:pt x="2617" y="2351"/>
                    <a:pt x="2613" y="2351"/>
                  </a:cubicBezTo>
                  <a:moveTo>
                    <a:pt x="3397" y="2351"/>
                  </a:moveTo>
                  <a:cubicBezTo>
                    <a:pt x="3392" y="2351"/>
                    <a:pt x="3389" y="2355"/>
                    <a:pt x="3389" y="2359"/>
                  </a:cubicBezTo>
                  <a:cubicBezTo>
                    <a:pt x="3389" y="2363"/>
                    <a:pt x="3392" y="2367"/>
                    <a:pt x="3397" y="2367"/>
                  </a:cubicBezTo>
                  <a:cubicBezTo>
                    <a:pt x="3401" y="2367"/>
                    <a:pt x="3405" y="2363"/>
                    <a:pt x="3405" y="2359"/>
                  </a:cubicBezTo>
                  <a:cubicBezTo>
                    <a:pt x="3405" y="2355"/>
                    <a:pt x="3401" y="2351"/>
                    <a:pt x="3397" y="2351"/>
                  </a:cubicBezTo>
                  <a:moveTo>
                    <a:pt x="2744" y="2351"/>
                  </a:moveTo>
                  <a:cubicBezTo>
                    <a:pt x="2739" y="2351"/>
                    <a:pt x="2735" y="2354"/>
                    <a:pt x="2735" y="2359"/>
                  </a:cubicBezTo>
                  <a:cubicBezTo>
                    <a:pt x="2735" y="2364"/>
                    <a:pt x="2739" y="2367"/>
                    <a:pt x="2744" y="2367"/>
                  </a:cubicBezTo>
                  <a:cubicBezTo>
                    <a:pt x="2748" y="2367"/>
                    <a:pt x="2752" y="2364"/>
                    <a:pt x="2752" y="2359"/>
                  </a:cubicBezTo>
                  <a:cubicBezTo>
                    <a:pt x="2752" y="2354"/>
                    <a:pt x="2748" y="2351"/>
                    <a:pt x="2744" y="2351"/>
                  </a:cubicBezTo>
                  <a:moveTo>
                    <a:pt x="2874" y="2351"/>
                  </a:moveTo>
                  <a:cubicBezTo>
                    <a:pt x="2870" y="2351"/>
                    <a:pt x="2866" y="2354"/>
                    <a:pt x="2866" y="2359"/>
                  </a:cubicBezTo>
                  <a:cubicBezTo>
                    <a:pt x="2866" y="2364"/>
                    <a:pt x="2870" y="2367"/>
                    <a:pt x="2874" y="2367"/>
                  </a:cubicBezTo>
                  <a:cubicBezTo>
                    <a:pt x="2879" y="2367"/>
                    <a:pt x="2883" y="2364"/>
                    <a:pt x="2883" y="2359"/>
                  </a:cubicBezTo>
                  <a:cubicBezTo>
                    <a:pt x="2883" y="2354"/>
                    <a:pt x="2879" y="2351"/>
                    <a:pt x="2874" y="2351"/>
                  </a:cubicBezTo>
                  <a:moveTo>
                    <a:pt x="3005" y="2351"/>
                  </a:moveTo>
                  <a:cubicBezTo>
                    <a:pt x="3000" y="2351"/>
                    <a:pt x="2996" y="2354"/>
                    <a:pt x="2996" y="2359"/>
                  </a:cubicBezTo>
                  <a:cubicBezTo>
                    <a:pt x="2996" y="2364"/>
                    <a:pt x="3000" y="2367"/>
                    <a:pt x="3005" y="2367"/>
                  </a:cubicBezTo>
                  <a:cubicBezTo>
                    <a:pt x="3009" y="2367"/>
                    <a:pt x="3013" y="2364"/>
                    <a:pt x="3013" y="2359"/>
                  </a:cubicBezTo>
                  <a:cubicBezTo>
                    <a:pt x="3013" y="2354"/>
                    <a:pt x="3009" y="2351"/>
                    <a:pt x="3005" y="2351"/>
                  </a:cubicBezTo>
                  <a:moveTo>
                    <a:pt x="3135" y="2351"/>
                  </a:moveTo>
                  <a:cubicBezTo>
                    <a:pt x="3131" y="2351"/>
                    <a:pt x="3127" y="2354"/>
                    <a:pt x="3127" y="2359"/>
                  </a:cubicBezTo>
                  <a:cubicBezTo>
                    <a:pt x="3127" y="2364"/>
                    <a:pt x="3131" y="2367"/>
                    <a:pt x="3135" y="2367"/>
                  </a:cubicBezTo>
                  <a:cubicBezTo>
                    <a:pt x="3140" y="2367"/>
                    <a:pt x="3144" y="2364"/>
                    <a:pt x="3144" y="2359"/>
                  </a:cubicBezTo>
                  <a:cubicBezTo>
                    <a:pt x="3144" y="2354"/>
                    <a:pt x="3140" y="2351"/>
                    <a:pt x="3135" y="2351"/>
                  </a:cubicBezTo>
                  <a:moveTo>
                    <a:pt x="3266" y="2351"/>
                  </a:moveTo>
                  <a:cubicBezTo>
                    <a:pt x="3261" y="2351"/>
                    <a:pt x="3258" y="2354"/>
                    <a:pt x="3258" y="2359"/>
                  </a:cubicBezTo>
                  <a:cubicBezTo>
                    <a:pt x="3258" y="2364"/>
                    <a:pt x="3261" y="2367"/>
                    <a:pt x="3266" y="2367"/>
                  </a:cubicBezTo>
                  <a:cubicBezTo>
                    <a:pt x="3271" y="2367"/>
                    <a:pt x="3274" y="2364"/>
                    <a:pt x="3274" y="2359"/>
                  </a:cubicBezTo>
                  <a:cubicBezTo>
                    <a:pt x="3274" y="2354"/>
                    <a:pt x="3271" y="2351"/>
                    <a:pt x="3266" y="2351"/>
                  </a:cubicBezTo>
                  <a:moveTo>
                    <a:pt x="2091" y="2221"/>
                  </a:moveTo>
                  <a:cubicBezTo>
                    <a:pt x="2086" y="2221"/>
                    <a:pt x="2083" y="2224"/>
                    <a:pt x="2083" y="2228"/>
                  </a:cubicBezTo>
                  <a:cubicBezTo>
                    <a:pt x="2083" y="2233"/>
                    <a:pt x="2086" y="2236"/>
                    <a:pt x="2091" y="2236"/>
                  </a:cubicBezTo>
                  <a:cubicBezTo>
                    <a:pt x="2095" y="2236"/>
                    <a:pt x="2098" y="2233"/>
                    <a:pt x="2098" y="2228"/>
                  </a:cubicBezTo>
                  <a:cubicBezTo>
                    <a:pt x="2098" y="2224"/>
                    <a:pt x="2095" y="2221"/>
                    <a:pt x="2091" y="2221"/>
                  </a:cubicBezTo>
                  <a:moveTo>
                    <a:pt x="3919" y="2220"/>
                  </a:moveTo>
                  <a:cubicBezTo>
                    <a:pt x="3915" y="2220"/>
                    <a:pt x="3911" y="2224"/>
                    <a:pt x="3911" y="2228"/>
                  </a:cubicBezTo>
                  <a:cubicBezTo>
                    <a:pt x="3911" y="2233"/>
                    <a:pt x="3915" y="2236"/>
                    <a:pt x="3919" y="2236"/>
                  </a:cubicBezTo>
                  <a:cubicBezTo>
                    <a:pt x="3923" y="2236"/>
                    <a:pt x="3927" y="2233"/>
                    <a:pt x="3927" y="2228"/>
                  </a:cubicBezTo>
                  <a:cubicBezTo>
                    <a:pt x="3927" y="2224"/>
                    <a:pt x="3923" y="2220"/>
                    <a:pt x="3919" y="2220"/>
                  </a:cubicBezTo>
                  <a:moveTo>
                    <a:pt x="2221" y="2220"/>
                  </a:moveTo>
                  <a:cubicBezTo>
                    <a:pt x="2217" y="2220"/>
                    <a:pt x="2213" y="2224"/>
                    <a:pt x="2213" y="2228"/>
                  </a:cubicBezTo>
                  <a:cubicBezTo>
                    <a:pt x="2213" y="2233"/>
                    <a:pt x="2217" y="2237"/>
                    <a:pt x="2221" y="2237"/>
                  </a:cubicBezTo>
                  <a:cubicBezTo>
                    <a:pt x="2226" y="2237"/>
                    <a:pt x="2229" y="2233"/>
                    <a:pt x="2229" y="2228"/>
                  </a:cubicBezTo>
                  <a:cubicBezTo>
                    <a:pt x="2229" y="2224"/>
                    <a:pt x="2226" y="2220"/>
                    <a:pt x="2221" y="2220"/>
                  </a:cubicBezTo>
                  <a:moveTo>
                    <a:pt x="3788" y="2220"/>
                  </a:moveTo>
                  <a:cubicBezTo>
                    <a:pt x="3784" y="2220"/>
                    <a:pt x="3780" y="2224"/>
                    <a:pt x="3780" y="2228"/>
                  </a:cubicBezTo>
                  <a:cubicBezTo>
                    <a:pt x="3780" y="2233"/>
                    <a:pt x="3784" y="2237"/>
                    <a:pt x="3788" y="2237"/>
                  </a:cubicBezTo>
                  <a:cubicBezTo>
                    <a:pt x="3793" y="2237"/>
                    <a:pt x="3797" y="2233"/>
                    <a:pt x="3797" y="2228"/>
                  </a:cubicBezTo>
                  <a:cubicBezTo>
                    <a:pt x="3797" y="2224"/>
                    <a:pt x="3793" y="2220"/>
                    <a:pt x="3788" y="2220"/>
                  </a:cubicBezTo>
                  <a:moveTo>
                    <a:pt x="2352" y="2219"/>
                  </a:moveTo>
                  <a:cubicBezTo>
                    <a:pt x="2347" y="2219"/>
                    <a:pt x="2343" y="2223"/>
                    <a:pt x="2343" y="2228"/>
                  </a:cubicBezTo>
                  <a:cubicBezTo>
                    <a:pt x="2343" y="2233"/>
                    <a:pt x="2347" y="2237"/>
                    <a:pt x="2352" y="2237"/>
                  </a:cubicBezTo>
                  <a:cubicBezTo>
                    <a:pt x="2357" y="2237"/>
                    <a:pt x="2361" y="2233"/>
                    <a:pt x="2361" y="2228"/>
                  </a:cubicBezTo>
                  <a:cubicBezTo>
                    <a:pt x="2361" y="2223"/>
                    <a:pt x="2357" y="2219"/>
                    <a:pt x="2352" y="2219"/>
                  </a:cubicBezTo>
                  <a:moveTo>
                    <a:pt x="3658" y="2219"/>
                  </a:moveTo>
                  <a:cubicBezTo>
                    <a:pt x="3653" y="2219"/>
                    <a:pt x="3649" y="2223"/>
                    <a:pt x="3649" y="2228"/>
                  </a:cubicBezTo>
                  <a:cubicBezTo>
                    <a:pt x="3649" y="2233"/>
                    <a:pt x="3653" y="2237"/>
                    <a:pt x="3658" y="2237"/>
                  </a:cubicBezTo>
                  <a:cubicBezTo>
                    <a:pt x="3663" y="2237"/>
                    <a:pt x="3667" y="2233"/>
                    <a:pt x="3667" y="2228"/>
                  </a:cubicBezTo>
                  <a:cubicBezTo>
                    <a:pt x="3667" y="2223"/>
                    <a:pt x="3663" y="2219"/>
                    <a:pt x="3658" y="2219"/>
                  </a:cubicBezTo>
                  <a:moveTo>
                    <a:pt x="2482" y="2219"/>
                  </a:moveTo>
                  <a:cubicBezTo>
                    <a:pt x="2477" y="2219"/>
                    <a:pt x="2473" y="2223"/>
                    <a:pt x="2473" y="2228"/>
                  </a:cubicBezTo>
                  <a:cubicBezTo>
                    <a:pt x="2473" y="2234"/>
                    <a:pt x="2477" y="2238"/>
                    <a:pt x="2482" y="2238"/>
                  </a:cubicBezTo>
                  <a:cubicBezTo>
                    <a:pt x="2488" y="2238"/>
                    <a:pt x="2492" y="2234"/>
                    <a:pt x="2492" y="2228"/>
                  </a:cubicBezTo>
                  <a:cubicBezTo>
                    <a:pt x="2492" y="2223"/>
                    <a:pt x="2488" y="2219"/>
                    <a:pt x="2482" y="2219"/>
                  </a:cubicBezTo>
                  <a:moveTo>
                    <a:pt x="3527" y="2219"/>
                  </a:moveTo>
                  <a:cubicBezTo>
                    <a:pt x="3522" y="2219"/>
                    <a:pt x="3518" y="2223"/>
                    <a:pt x="3518" y="2228"/>
                  </a:cubicBezTo>
                  <a:cubicBezTo>
                    <a:pt x="3518" y="2234"/>
                    <a:pt x="3522" y="2238"/>
                    <a:pt x="3527" y="2238"/>
                  </a:cubicBezTo>
                  <a:cubicBezTo>
                    <a:pt x="3532" y="2238"/>
                    <a:pt x="3537" y="2234"/>
                    <a:pt x="3537" y="2228"/>
                  </a:cubicBezTo>
                  <a:cubicBezTo>
                    <a:pt x="3537" y="2223"/>
                    <a:pt x="3532" y="2219"/>
                    <a:pt x="3527" y="2219"/>
                  </a:cubicBezTo>
                  <a:moveTo>
                    <a:pt x="2613" y="2219"/>
                  </a:moveTo>
                  <a:cubicBezTo>
                    <a:pt x="2608" y="2219"/>
                    <a:pt x="2603" y="2223"/>
                    <a:pt x="2603" y="2228"/>
                  </a:cubicBezTo>
                  <a:cubicBezTo>
                    <a:pt x="2603" y="2234"/>
                    <a:pt x="2608" y="2238"/>
                    <a:pt x="2613" y="2238"/>
                  </a:cubicBezTo>
                  <a:cubicBezTo>
                    <a:pt x="2618" y="2238"/>
                    <a:pt x="2623" y="2234"/>
                    <a:pt x="2623" y="2228"/>
                  </a:cubicBezTo>
                  <a:cubicBezTo>
                    <a:pt x="2623" y="2223"/>
                    <a:pt x="2618" y="2219"/>
                    <a:pt x="2613" y="2219"/>
                  </a:cubicBezTo>
                  <a:moveTo>
                    <a:pt x="3397" y="2219"/>
                  </a:moveTo>
                  <a:cubicBezTo>
                    <a:pt x="3391" y="2219"/>
                    <a:pt x="3387" y="2223"/>
                    <a:pt x="3387" y="2228"/>
                  </a:cubicBezTo>
                  <a:cubicBezTo>
                    <a:pt x="3387" y="2234"/>
                    <a:pt x="3391" y="2238"/>
                    <a:pt x="3397" y="2238"/>
                  </a:cubicBezTo>
                  <a:cubicBezTo>
                    <a:pt x="3402" y="2238"/>
                    <a:pt x="3406" y="2234"/>
                    <a:pt x="3406" y="2228"/>
                  </a:cubicBezTo>
                  <a:cubicBezTo>
                    <a:pt x="3406" y="2223"/>
                    <a:pt x="3402" y="2219"/>
                    <a:pt x="3397" y="2219"/>
                  </a:cubicBezTo>
                  <a:moveTo>
                    <a:pt x="2744" y="2218"/>
                  </a:moveTo>
                  <a:cubicBezTo>
                    <a:pt x="2738" y="2218"/>
                    <a:pt x="2733" y="2223"/>
                    <a:pt x="2733" y="2228"/>
                  </a:cubicBezTo>
                  <a:cubicBezTo>
                    <a:pt x="2733" y="2234"/>
                    <a:pt x="2738" y="2238"/>
                    <a:pt x="2744" y="2238"/>
                  </a:cubicBezTo>
                  <a:cubicBezTo>
                    <a:pt x="2749" y="2238"/>
                    <a:pt x="2754" y="2234"/>
                    <a:pt x="2754" y="2228"/>
                  </a:cubicBezTo>
                  <a:cubicBezTo>
                    <a:pt x="2754" y="2223"/>
                    <a:pt x="2749" y="2218"/>
                    <a:pt x="2744" y="2218"/>
                  </a:cubicBezTo>
                  <a:moveTo>
                    <a:pt x="3266" y="2218"/>
                  </a:moveTo>
                  <a:cubicBezTo>
                    <a:pt x="3260" y="2218"/>
                    <a:pt x="3256" y="2223"/>
                    <a:pt x="3256" y="2228"/>
                  </a:cubicBezTo>
                  <a:cubicBezTo>
                    <a:pt x="3256" y="2234"/>
                    <a:pt x="3260" y="2238"/>
                    <a:pt x="3266" y="2238"/>
                  </a:cubicBezTo>
                  <a:cubicBezTo>
                    <a:pt x="3272" y="2238"/>
                    <a:pt x="3276" y="2234"/>
                    <a:pt x="3276" y="2228"/>
                  </a:cubicBezTo>
                  <a:cubicBezTo>
                    <a:pt x="3276" y="2223"/>
                    <a:pt x="3272" y="2218"/>
                    <a:pt x="3266" y="2218"/>
                  </a:cubicBezTo>
                  <a:moveTo>
                    <a:pt x="2874" y="2218"/>
                  </a:moveTo>
                  <a:cubicBezTo>
                    <a:pt x="2868" y="2218"/>
                    <a:pt x="2864" y="2223"/>
                    <a:pt x="2864" y="2228"/>
                  </a:cubicBezTo>
                  <a:cubicBezTo>
                    <a:pt x="2864" y="2234"/>
                    <a:pt x="2868" y="2239"/>
                    <a:pt x="2874" y="2239"/>
                  </a:cubicBezTo>
                  <a:cubicBezTo>
                    <a:pt x="2880" y="2239"/>
                    <a:pt x="2885" y="2234"/>
                    <a:pt x="2885" y="2228"/>
                  </a:cubicBezTo>
                  <a:cubicBezTo>
                    <a:pt x="2885" y="2223"/>
                    <a:pt x="2880" y="2218"/>
                    <a:pt x="2874" y="2218"/>
                  </a:cubicBezTo>
                  <a:moveTo>
                    <a:pt x="3005" y="2218"/>
                  </a:moveTo>
                  <a:cubicBezTo>
                    <a:pt x="2999" y="2218"/>
                    <a:pt x="2994" y="2223"/>
                    <a:pt x="2994" y="2228"/>
                  </a:cubicBezTo>
                  <a:cubicBezTo>
                    <a:pt x="2994" y="2234"/>
                    <a:pt x="2999" y="2239"/>
                    <a:pt x="3005" y="2239"/>
                  </a:cubicBezTo>
                  <a:cubicBezTo>
                    <a:pt x="3011" y="2239"/>
                    <a:pt x="3015" y="2234"/>
                    <a:pt x="3015" y="2228"/>
                  </a:cubicBezTo>
                  <a:cubicBezTo>
                    <a:pt x="3015" y="2223"/>
                    <a:pt x="3011" y="2218"/>
                    <a:pt x="3005" y="2218"/>
                  </a:cubicBezTo>
                  <a:moveTo>
                    <a:pt x="3135" y="2218"/>
                  </a:moveTo>
                  <a:cubicBezTo>
                    <a:pt x="3130" y="2218"/>
                    <a:pt x="3125" y="2223"/>
                    <a:pt x="3125" y="2228"/>
                  </a:cubicBezTo>
                  <a:cubicBezTo>
                    <a:pt x="3125" y="2234"/>
                    <a:pt x="3130" y="2239"/>
                    <a:pt x="3135" y="2239"/>
                  </a:cubicBezTo>
                  <a:cubicBezTo>
                    <a:pt x="3141" y="2239"/>
                    <a:pt x="3146" y="2234"/>
                    <a:pt x="3146" y="2228"/>
                  </a:cubicBezTo>
                  <a:cubicBezTo>
                    <a:pt x="3146" y="2223"/>
                    <a:pt x="3141" y="2218"/>
                    <a:pt x="3135" y="2218"/>
                  </a:cubicBezTo>
                  <a:moveTo>
                    <a:pt x="2091" y="2088"/>
                  </a:moveTo>
                  <a:cubicBezTo>
                    <a:pt x="2085" y="2088"/>
                    <a:pt x="2081" y="2093"/>
                    <a:pt x="2081" y="2098"/>
                  </a:cubicBezTo>
                  <a:cubicBezTo>
                    <a:pt x="2081" y="2103"/>
                    <a:pt x="2085" y="2107"/>
                    <a:pt x="2091" y="2107"/>
                  </a:cubicBezTo>
                  <a:cubicBezTo>
                    <a:pt x="2096" y="2107"/>
                    <a:pt x="2100" y="2103"/>
                    <a:pt x="2100" y="2098"/>
                  </a:cubicBezTo>
                  <a:cubicBezTo>
                    <a:pt x="2100" y="2093"/>
                    <a:pt x="2096" y="2088"/>
                    <a:pt x="2091" y="2088"/>
                  </a:cubicBezTo>
                  <a:moveTo>
                    <a:pt x="3919" y="2088"/>
                  </a:moveTo>
                  <a:cubicBezTo>
                    <a:pt x="3914" y="2088"/>
                    <a:pt x="3909" y="2092"/>
                    <a:pt x="3909" y="2098"/>
                  </a:cubicBezTo>
                  <a:cubicBezTo>
                    <a:pt x="3909" y="2103"/>
                    <a:pt x="3914" y="2108"/>
                    <a:pt x="3919" y="2108"/>
                  </a:cubicBezTo>
                  <a:cubicBezTo>
                    <a:pt x="3924" y="2108"/>
                    <a:pt x="3929" y="2103"/>
                    <a:pt x="3929" y="2098"/>
                  </a:cubicBezTo>
                  <a:cubicBezTo>
                    <a:pt x="3929" y="2092"/>
                    <a:pt x="3924" y="2088"/>
                    <a:pt x="3919" y="2088"/>
                  </a:cubicBezTo>
                  <a:moveTo>
                    <a:pt x="2221" y="2088"/>
                  </a:moveTo>
                  <a:cubicBezTo>
                    <a:pt x="2216" y="2088"/>
                    <a:pt x="2211" y="2092"/>
                    <a:pt x="2211" y="2098"/>
                  </a:cubicBezTo>
                  <a:cubicBezTo>
                    <a:pt x="2211" y="2103"/>
                    <a:pt x="2216" y="2108"/>
                    <a:pt x="2221" y="2108"/>
                  </a:cubicBezTo>
                  <a:cubicBezTo>
                    <a:pt x="2227" y="2108"/>
                    <a:pt x="2231" y="2103"/>
                    <a:pt x="2231" y="2098"/>
                  </a:cubicBezTo>
                  <a:cubicBezTo>
                    <a:pt x="2231" y="2092"/>
                    <a:pt x="2227" y="2088"/>
                    <a:pt x="2221" y="2088"/>
                  </a:cubicBezTo>
                  <a:moveTo>
                    <a:pt x="3788" y="2087"/>
                  </a:moveTo>
                  <a:cubicBezTo>
                    <a:pt x="3783" y="2087"/>
                    <a:pt x="3778" y="2092"/>
                    <a:pt x="3778" y="2098"/>
                  </a:cubicBezTo>
                  <a:cubicBezTo>
                    <a:pt x="3778" y="2104"/>
                    <a:pt x="3783" y="2108"/>
                    <a:pt x="3788" y="2108"/>
                  </a:cubicBezTo>
                  <a:cubicBezTo>
                    <a:pt x="3794" y="2108"/>
                    <a:pt x="3799" y="2104"/>
                    <a:pt x="3799" y="2098"/>
                  </a:cubicBezTo>
                  <a:cubicBezTo>
                    <a:pt x="3799" y="2092"/>
                    <a:pt x="3794" y="2087"/>
                    <a:pt x="3788" y="2087"/>
                  </a:cubicBezTo>
                  <a:moveTo>
                    <a:pt x="2352" y="2087"/>
                  </a:moveTo>
                  <a:cubicBezTo>
                    <a:pt x="2346" y="2087"/>
                    <a:pt x="2341" y="2092"/>
                    <a:pt x="2341" y="2098"/>
                  </a:cubicBezTo>
                  <a:cubicBezTo>
                    <a:pt x="2341" y="2104"/>
                    <a:pt x="2346" y="2109"/>
                    <a:pt x="2352" y="2109"/>
                  </a:cubicBezTo>
                  <a:cubicBezTo>
                    <a:pt x="2358" y="2109"/>
                    <a:pt x="2363" y="2104"/>
                    <a:pt x="2363" y="2098"/>
                  </a:cubicBezTo>
                  <a:cubicBezTo>
                    <a:pt x="2363" y="2092"/>
                    <a:pt x="2358" y="2087"/>
                    <a:pt x="2352" y="2087"/>
                  </a:cubicBezTo>
                  <a:moveTo>
                    <a:pt x="3658" y="2087"/>
                  </a:moveTo>
                  <a:cubicBezTo>
                    <a:pt x="3652" y="2087"/>
                    <a:pt x="3647" y="2092"/>
                    <a:pt x="3647" y="2098"/>
                  </a:cubicBezTo>
                  <a:cubicBezTo>
                    <a:pt x="3647" y="2104"/>
                    <a:pt x="3652" y="2109"/>
                    <a:pt x="3658" y="2109"/>
                  </a:cubicBezTo>
                  <a:cubicBezTo>
                    <a:pt x="3664" y="2109"/>
                    <a:pt x="3669" y="2104"/>
                    <a:pt x="3669" y="2098"/>
                  </a:cubicBezTo>
                  <a:cubicBezTo>
                    <a:pt x="3669" y="2092"/>
                    <a:pt x="3664" y="2087"/>
                    <a:pt x="3658" y="2087"/>
                  </a:cubicBezTo>
                  <a:moveTo>
                    <a:pt x="2482" y="2086"/>
                  </a:moveTo>
                  <a:cubicBezTo>
                    <a:pt x="2476" y="2086"/>
                    <a:pt x="2471" y="2091"/>
                    <a:pt x="2471" y="2098"/>
                  </a:cubicBezTo>
                  <a:cubicBezTo>
                    <a:pt x="2471" y="2104"/>
                    <a:pt x="2476" y="2109"/>
                    <a:pt x="2482" y="2109"/>
                  </a:cubicBezTo>
                  <a:cubicBezTo>
                    <a:pt x="2489" y="2109"/>
                    <a:pt x="2494" y="2104"/>
                    <a:pt x="2494" y="2098"/>
                  </a:cubicBezTo>
                  <a:cubicBezTo>
                    <a:pt x="2494" y="2091"/>
                    <a:pt x="2489" y="2086"/>
                    <a:pt x="2482" y="2086"/>
                  </a:cubicBezTo>
                  <a:moveTo>
                    <a:pt x="3527" y="2086"/>
                  </a:moveTo>
                  <a:cubicBezTo>
                    <a:pt x="3521" y="2086"/>
                    <a:pt x="3516" y="2091"/>
                    <a:pt x="3516" y="2098"/>
                  </a:cubicBezTo>
                  <a:cubicBezTo>
                    <a:pt x="3516" y="2104"/>
                    <a:pt x="3521" y="2109"/>
                    <a:pt x="3527" y="2109"/>
                  </a:cubicBezTo>
                  <a:cubicBezTo>
                    <a:pt x="3534" y="2109"/>
                    <a:pt x="3539" y="2104"/>
                    <a:pt x="3539" y="2098"/>
                  </a:cubicBezTo>
                  <a:cubicBezTo>
                    <a:pt x="3539" y="2091"/>
                    <a:pt x="3534" y="2086"/>
                    <a:pt x="3527" y="2086"/>
                  </a:cubicBezTo>
                  <a:moveTo>
                    <a:pt x="2613" y="2086"/>
                  </a:moveTo>
                  <a:cubicBezTo>
                    <a:pt x="2606" y="2086"/>
                    <a:pt x="2601" y="2091"/>
                    <a:pt x="2601" y="2098"/>
                  </a:cubicBezTo>
                  <a:cubicBezTo>
                    <a:pt x="2601" y="2104"/>
                    <a:pt x="2606" y="2110"/>
                    <a:pt x="2613" y="2110"/>
                  </a:cubicBezTo>
                  <a:cubicBezTo>
                    <a:pt x="2620" y="2110"/>
                    <a:pt x="2625" y="2104"/>
                    <a:pt x="2625" y="2098"/>
                  </a:cubicBezTo>
                  <a:cubicBezTo>
                    <a:pt x="2625" y="2091"/>
                    <a:pt x="2620" y="2086"/>
                    <a:pt x="2613" y="2086"/>
                  </a:cubicBezTo>
                  <a:moveTo>
                    <a:pt x="3397" y="2086"/>
                  </a:moveTo>
                  <a:cubicBezTo>
                    <a:pt x="3390" y="2086"/>
                    <a:pt x="3385" y="2091"/>
                    <a:pt x="3385" y="2098"/>
                  </a:cubicBezTo>
                  <a:cubicBezTo>
                    <a:pt x="3385" y="2104"/>
                    <a:pt x="3390" y="2110"/>
                    <a:pt x="3397" y="2110"/>
                  </a:cubicBezTo>
                  <a:cubicBezTo>
                    <a:pt x="3403" y="2110"/>
                    <a:pt x="3409" y="2104"/>
                    <a:pt x="3409" y="2098"/>
                  </a:cubicBezTo>
                  <a:cubicBezTo>
                    <a:pt x="3409" y="2091"/>
                    <a:pt x="3403" y="2086"/>
                    <a:pt x="3397" y="2086"/>
                  </a:cubicBezTo>
                  <a:moveTo>
                    <a:pt x="2744" y="2085"/>
                  </a:moveTo>
                  <a:cubicBezTo>
                    <a:pt x="2737" y="2085"/>
                    <a:pt x="2731" y="2091"/>
                    <a:pt x="2731" y="2098"/>
                  </a:cubicBezTo>
                  <a:cubicBezTo>
                    <a:pt x="2731" y="2105"/>
                    <a:pt x="2737" y="2110"/>
                    <a:pt x="2744" y="2110"/>
                  </a:cubicBezTo>
                  <a:cubicBezTo>
                    <a:pt x="2750" y="2110"/>
                    <a:pt x="2756" y="2105"/>
                    <a:pt x="2756" y="2098"/>
                  </a:cubicBezTo>
                  <a:cubicBezTo>
                    <a:pt x="2756" y="2091"/>
                    <a:pt x="2750" y="2085"/>
                    <a:pt x="2744" y="2085"/>
                  </a:cubicBezTo>
                  <a:moveTo>
                    <a:pt x="2874" y="2085"/>
                  </a:moveTo>
                  <a:cubicBezTo>
                    <a:pt x="2867" y="2085"/>
                    <a:pt x="2862" y="2091"/>
                    <a:pt x="2862" y="2098"/>
                  </a:cubicBezTo>
                  <a:cubicBezTo>
                    <a:pt x="2862" y="2105"/>
                    <a:pt x="2867" y="2110"/>
                    <a:pt x="2874" y="2110"/>
                  </a:cubicBezTo>
                  <a:cubicBezTo>
                    <a:pt x="2881" y="2110"/>
                    <a:pt x="2887" y="2105"/>
                    <a:pt x="2887" y="2098"/>
                  </a:cubicBezTo>
                  <a:cubicBezTo>
                    <a:pt x="2887" y="2091"/>
                    <a:pt x="2881" y="2085"/>
                    <a:pt x="2874" y="2085"/>
                  </a:cubicBezTo>
                  <a:moveTo>
                    <a:pt x="3005" y="2085"/>
                  </a:moveTo>
                  <a:cubicBezTo>
                    <a:pt x="2998" y="2085"/>
                    <a:pt x="2992" y="2091"/>
                    <a:pt x="2992" y="2098"/>
                  </a:cubicBezTo>
                  <a:cubicBezTo>
                    <a:pt x="2992" y="2105"/>
                    <a:pt x="2998" y="2110"/>
                    <a:pt x="3005" y="2110"/>
                  </a:cubicBezTo>
                  <a:cubicBezTo>
                    <a:pt x="3012" y="2110"/>
                    <a:pt x="3017" y="2105"/>
                    <a:pt x="3017" y="2098"/>
                  </a:cubicBezTo>
                  <a:cubicBezTo>
                    <a:pt x="3017" y="2091"/>
                    <a:pt x="3012" y="2085"/>
                    <a:pt x="3005" y="2085"/>
                  </a:cubicBezTo>
                  <a:moveTo>
                    <a:pt x="3135" y="2085"/>
                  </a:moveTo>
                  <a:cubicBezTo>
                    <a:pt x="3129" y="2085"/>
                    <a:pt x="3123" y="2091"/>
                    <a:pt x="3123" y="2098"/>
                  </a:cubicBezTo>
                  <a:cubicBezTo>
                    <a:pt x="3123" y="2105"/>
                    <a:pt x="3129" y="2110"/>
                    <a:pt x="3135" y="2110"/>
                  </a:cubicBezTo>
                  <a:cubicBezTo>
                    <a:pt x="3142" y="2110"/>
                    <a:pt x="3148" y="2105"/>
                    <a:pt x="3148" y="2098"/>
                  </a:cubicBezTo>
                  <a:cubicBezTo>
                    <a:pt x="3148" y="2091"/>
                    <a:pt x="3142" y="2085"/>
                    <a:pt x="3135" y="2085"/>
                  </a:cubicBezTo>
                  <a:moveTo>
                    <a:pt x="3266" y="2085"/>
                  </a:moveTo>
                  <a:cubicBezTo>
                    <a:pt x="3259" y="2085"/>
                    <a:pt x="3254" y="2091"/>
                    <a:pt x="3254" y="2098"/>
                  </a:cubicBezTo>
                  <a:cubicBezTo>
                    <a:pt x="3254" y="2105"/>
                    <a:pt x="3259" y="2110"/>
                    <a:pt x="3266" y="2110"/>
                  </a:cubicBezTo>
                  <a:cubicBezTo>
                    <a:pt x="3273" y="2110"/>
                    <a:pt x="3278" y="2105"/>
                    <a:pt x="3278" y="2098"/>
                  </a:cubicBezTo>
                  <a:cubicBezTo>
                    <a:pt x="3278" y="2091"/>
                    <a:pt x="3273" y="2085"/>
                    <a:pt x="3266" y="2085"/>
                  </a:cubicBezTo>
                  <a:moveTo>
                    <a:pt x="2091" y="1956"/>
                  </a:moveTo>
                  <a:cubicBezTo>
                    <a:pt x="2084" y="1956"/>
                    <a:pt x="2079" y="1961"/>
                    <a:pt x="2079" y="1967"/>
                  </a:cubicBezTo>
                  <a:cubicBezTo>
                    <a:pt x="2079" y="1974"/>
                    <a:pt x="2084" y="1979"/>
                    <a:pt x="2091" y="1979"/>
                  </a:cubicBezTo>
                  <a:cubicBezTo>
                    <a:pt x="2097" y="1979"/>
                    <a:pt x="2102" y="1974"/>
                    <a:pt x="2102" y="1967"/>
                  </a:cubicBezTo>
                  <a:cubicBezTo>
                    <a:pt x="2102" y="1961"/>
                    <a:pt x="2097" y="1956"/>
                    <a:pt x="2091" y="1956"/>
                  </a:cubicBezTo>
                  <a:moveTo>
                    <a:pt x="3919" y="1956"/>
                  </a:moveTo>
                  <a:cubicBezTo>
                    <a:pt x="3913" y="1956"/>
                    <a:pt x="3907" y="1961"/>
                    <a:pt x="3907" y="1967"/>
                  </a:cubicBezTo>
                  <a:cubicBezTo>
                    <a:pt x="3907" y="1974"/>
                    <a:pt x="3913" y="1979"/>
                    <a:pt x="3919" y="1979"/>
                  </a:cubicBezTo>
                  <a:cubicBezTo>
                    <a:pt x="3925" y="1979"/>
                    <a:pt x="3931" y="1974"/>
                    <a:pt x="3931" y="1967"/>
                  </a:cubicBezTo>
                  <a:cubicBezTo>
                    <a:pt x="3931" y="1961"/>
                    <a:pt x="3925" y="1956"/>
                    <a:pt x="3919" y="1956"/>
                  </a:cubicBezTo>
                  <a:moveTo>
                    <a:pt x="2221" y="1955"/>
                  </a:moveTo>
                  <a:cubicBezTo>
                    <a:pt x="2214" y="1955"/>
                    <a:pt x="2209" y="1960"/>
                    <a:pt x="2209" y="1967"/>
                  </a:cubicBezTo>
                  <a:cubicBezTo>
                    <a:pt x="2209" y="1974"/>
                    <a:pt x="2214" y="1979"/>
                    <a:pt x="2221" y="1979"/>
                  </a:cubicBezTo>
                  <a:cubicBezTo>
                    <a:pt x="2228" y="1979"/>
                    <a:pt x="2233" y="1974"/>
                    <a:pt x="2233" y="1967"/>
                  </a:cubicBezTo>
                  <a:cubicBezTo>
                    <a:pt x="2233" y="1960"/>
                    <a:pt x="2228" y="1955"/>
                    <a:pt x="2221" y="1955"/>
                  </a:cubicBezTo>
                  <a:moveTo>
                    <a:pt x="3788" y="1955"/>
                  </a:moveTo>
                  <a:cubicBezTo>
                    <a:pt x="3782" y="1955"/>
                    <a:pt x="3776" y="1960"/>
                    <a:pt x="3776" y="1967"/>
                  </a:cubicBezTo>
                  <a:cubicBezTo>
                    <a:pt x="3776" y="1974"/>
                    <a:pt x="3782" y="1979"/>
                    <a:pt x="3788" y="1979"/>
                  </a:cubicBezTo>
                  <a:cubicBezTo>
                    <a:pt x="3795" y="1979"/>
                    <a:pt x="3801" y="1974"/>
                    <a:pt x="3801" y="1967"/>
                  </a:cubicBezTo>
                  <a:cubicBezTo>
                    <a:pt x="3801" y="1960"/>
                    <a:pt x="3795" y="1955"/>
                    <a:pt x="3788" y="1955"/>
                  </a:cubicBezTo>
                  <a:moveTo>
                    <a:pt x="2352" y="1954"/>
                  </a:moveTo>
                  <a:cubicBezTo>
                    <a:pt x="2345" y="1954"/>
                    <a:pt x="2339" y="1960"/>
                    <a:pt x="2339" y="1967"/>
                  </a:cubicBezTo>
                  <a:cubicBezTo>
                    <a:pt x="2339" y="1974"/>
                    <a:pt x="2345" y="1980"/>
                    <a:pt x="2352" y="1980"/>
                  </a:cubicBezTo>
                  <a:cubicBezTo>
                    <a:pt x="2359" y="1980"/>
                    <a:pt x="2364" y="1974"/>
                    <a:pt x="2364" y="1967"/>
                  </a:cubicBezTo>
                  <a:cubicBezTo>
                    <a:pt x="2364" y="1960"/>
                    <a:pt x="2359" y="1954"/>
                    <a:pt x="2352" y="1954"/>
                  </a:cubicBezTo>
                  <a:moveTo>
                    <a:pt x="3658" y="1954"/>
                  </a:moveTo>
                  <a:cubicBezTo>
                    <a:pt x="3651" y="1954"/>
                    <a:pt x="3645" y="1960"/>
                    <a:pt x="3645" y="1967"/>
                  </a:cubicBezTo>
                  <a:cubicBezTo>
                    <a:pt x="3645" y="1974"/>
                    <a:pt x="3651" y="1980"/>
                    <a:pt x="3658" y="1980"/>
                  </a:cubicBezTo>
                  <a:cubicBezTo>
                    <a:pt x="3665" y="1980"/>
                    <a:pt x="3671" y="1974"/>
                    <a:pt x="3671" y="1967"/>
                  </a:cubicBezTo>
                  <a:cubicBezTo>
                    <a:pt x="3671" y="1960"/>
                    <a:pt x="3665" y="1954"/>
                    <a:pt x="3658" y="1954"/>
                  </a:cubicBezTo>
                  <a:moveTo>
                    <a:pt x="2482" y="1954"/>
                  </a:moveTo>
                  <a:cubicBezTo>
                    <a:pt x="2475" y="1954"/>
                    <a:pt x="2469" y="1960"/>
                    <a:pt x="2469" y="1967"/>
                  </a:cubicBezTo>
                  <a:cubicBezTo>
                    <a:pt x="2469" y="1975"/>
                    <a:pt x="2475" y="1981"/>
                    <a:pt x="2482" y="1981"/>
                  </a:cubicBezTo>
                  <a:cubicBezTo>
                    <a:pt x="2490" y="1981"/>
                    <a:pt x="2496" y="1975"/>
                    <a:pt x="2496" y="1967"/>
                  </a:cubicBezTo>
                  <a:cubicBezTo>
                    <a:pt x="2496" y="1960"/>
                    <a:pt x="2490" y="1954"/>
                    <a:pt x="2482" y="1954"/>
                  </a:cubicBezTo>
                  <a:moveTo>
                    <a:pt x="3527" y="1954"/>
                  </a:moveTo>
                  <a:cubicBezTo>
                    <a:pt x="3520" y="1954"/>
                    <a:pt x="3514" y="1960"/>
                    <a:pt x="3514" y="1967"/>
                  </a:cubicBezTo>
                  <a:cubicBezTo>
                    <a:pt x="3514" y="1975"/>
                    <a:pt x="3520" y="1981"/>
                    <a:pt x="3527" y="1981"/>
                  </a:cubicBezTo>
                  <a:cubicBezTo>
                    <a:pt x="3535" y="1981"/>
                    <a:pt x="3541" y="1975"/>
                    <a:pt x="3541" y="1967"/>
                  </a:cubicBezTo>
                  <a:cubicBezTo>
                    <a:pt x="3541" y="1960"/>
                    <a:pt x="3535" y="1954"/>
                    <a:pt x="3527" y="1954"/>
                  </a:cubicBezTo>
                  <a:moveTo>
                    <a:pt x="2613" y="1953"/>
                  </a:moveTo>
                  <a:cubicBezTo>
                    <a:pt x="2605" y="1953"/>
                    <a:pt x="2599" y="1960"/>
                    <a:pt x="2599" y="1967"/>
                  </a:cubicBezTo>
                  <a:cubicBezTo>
                    <a:pt x="2599" y="1975"/>
                    <a:pt x="2605" y="1981"/>
                    <a:pt x="2613" y="1981"/>
                  </a:cubicBezTo>
                  <a:cubicBezTo>
                    <a:pt x="2621" y="1981"/>
                    <a:pt x="2627" y="1975"/>
                    <a:pt x="2627" y="1967"/>
                  </a:cubicBezTo>
                  <a:cubicBezTo>
                    <a:pt x="2627" y="1960"/>
                    <a:pt x="2621" y="1953"/>
                    <a:pt x="2613" y="1953"/>
                  </a:cubicBezTo>
                  <a:moveTo>
                    <a:pt x="3397" y="1953"/>
                  </a:moveTo>
                  <a:cubicBezTo>
                    <a:pt x="3389" y="1953"/>
                    <a:pt x="3383" y="1960"/>
                    <a:pt x="3383" y="1967"/>
                  </a:cubicBezTo>
                  <a:cubicBezTo>
                    <a:pt x="3383" y="1975"/>
                    <a:pt x="3389" y="1981"/>
                    <a:pt x="3397" y="1981"/>
                  </a:cubicBezTo>
                  <a:cubicBezTo>
                    <a:pt x="3404" y="1981"/>
                    <a:pt x="3410" y="1975"/>
                    <a:pt x="3410" y="1967"/>
                  </a:cubicBezTo>
                  <a:cubicBezTo>
                    <a:pt x="3410" y="1960"/>
                    <a:pt x="3404" y="1953"/>
                    <a:pt x="3397" y="1953"/>
                  </a:cubicBezTo>
                  <a:moveTo>
                    <a:pt x="2744" y="1953"/>
                  </a:moveTo>
                  <a:cubicBezTo>
                    <a:pt x="2736" y="1953"/>
                    <a:pt x="2729" y="1959"/>
                    <a:pt x="2729" y="1967"/>
                  </a:cubicBezTo>
                  <a:cubicBezTo>
                    <a:pt x="2729" y="1975"/>
                    <a:pt x="2736" y="1981"/>
                    <a:pt x="2744" y="1981"/>
                  </a:cubicBezTo>
                  <a:cubicBezTo>
                    <a:pt x="2751" y="1981"/>
                    <a:pt x="2758" y="1975"/>
                    <a:pt x="2758" y="1967"/>
                  </a:cubicBezTo>
                  <a:cubicBezTo>
                    <a:pt x="2758" y="1959"/>
                    <a:pt x="2751" y="1953"/>
                    <a:pt x="2744" y="1953"/>
                  </a:cubicBezTo>
                  <a:moveTo>
                    <a:pt x="3266" y="1953"/>
                  </a:moveTo>
                  <a:cubicBezTo>
                    <a:pt x="3258" y="1953"/>
                    <a:pt x="3252" y="1959"/>
                    <a:pt x="3252" y="1967"/>
                  </a:cubicBezTo>
                  <a:cubicBezTo>
                    <a:pt x="3252" y="1975"/>
                    <a:pt x="3258" y="1981"/>
                    <a:pt x="3266" y="1981"/>
                  </a:cubicBezTo>
                  <a:cubicBezTo>
                    <a:pt x="3274" y="1981"/>
                    <a:pt x="3280" y="1975"/>
                    <a:pt x="3280" y="1967"/>
                  </a:cubicBezTo>
                  <a:cubicBezTo>
                    <a:pt x="3280" y="1959"/>
                    <a:pt x="3274" y="1953"/>
                    <a:pt x="3266" y="1953"/>
                  </a:cubicBezTo>
                  <a:moveTo>
                    <a:pt x="2874" y="1953"/>
                  </a:moveTo>
                  <a:cubicBezTo>
                    <a:pt x="2866" y="1953"/>
                    <a:pt x="2860" y="1959"/>
                    <a:pt x="2860" y="1967"/>
                  </a:cubicBezTo>
                  <a:cubicBezTo>
                    <a:pt x="2860" y="1975"/>
                    <a:pt x="2866" y="1982"/>
                    <a:pt x="2874" y="1982"/>
                  </a:cubicBezTo>
                  <a:cubicBezTo>
                    <a:pt x="2882" y="1982"/>
                    <a:pt x="2889" y="1975"/>
                    <a:pt x="2889" y="1967"/>
                  </a:cubicBezTo>
                  <a:cubicBezTo>
                    <a:pt x="2889" y="1959"/>
                    <a:pt x="2882" y="1953"/>
                    <a:pt x="2874" y="1953"/>
                  </a:cubicBezTo>
                  <a:moveTo>
                    <a:pt x="3005" y="1953"/>
                  </a:moveTo>
                  <a:cubicBezTo>
                    <a:pt x="2997" y="1953"/>
                    <a:pt x="2990" y="1959"/>
                    <a:pt x="2990" y="1967"/>
                  </a:cubicBezTo>
                  <a:cubicBezTo>
                    <a:pt x="2990" y="1975"/>
                    <a:pt x="2997" y="1982"/>
                    <a:pt x="3005" y="1982"/>
                  </a:cubicBezTo>
                  <a:cubicBezTo>
                    <a:pt x="3013" y="1982"/>
                    <a:pt x="3019" y="1975"/>
                    <a:pt x="3019" y="1967"/>
                  </a:cubicBezTo>
                  <a:cubicBezTo>
                    <a:pt x="3019" y="1959"/>
                    <a:pt x="3013" y="1953"/>
                    <a:pt x="3005" y="1953"/>
                  </a:cubicBezTo>
                  <a:moveTo>
                    <a:pt x="3135" y="1953"/>
                  </a:moveTo>
                  <a:cubicBezTo>
                    <a:pt x="3127" y="1953"/>
                    <a:pt x="3121" y="1959"/>
                    <a:pt x="3121" y="1967"/>
                  </a:cubicBezTo>
                  <a:cubicBezTo>
                    <a:pt x="3121" y="1975"/>
                    <a:pt x="3127" y="1982"/>
                    <a:pt x="3135" y="1982"/>
                  </a:cubicBezTo>
                  <a:cubicBezTo>
                    <a:pt x="3143" y="1982"/>
                    <a:pt x="3150" y="1975"/>
                    <a:pt x="3150" y="1967"/>
                  </a:cubicBezTo>
                  <a:cubicBezTo>
                    <a:pt x="3150" y="1959"/>
                    <a:pt x="3143" y="1953"/>
                    <a:pt x="3135" y="1953"/>
                  </a:cubicBezTo>
                  <a:moveTo>
                    <a:pt x="2091" y="1823"/>
                  </a:moveTo>
                  <a:cubicBezTo>
                    <a:pt x="2083" y="1823"/>
                    <a:pt x="2077" y="1829"/>
                    <a:pt x="2077" y="1837"/>
                  </a:cubicBezTo>
                  <a:cubicBezTo>
                    <a:pt x="2077" y="1844"/>
                    <a:pt x="2083" y="1850"/>
                    <a:pt x="2091" y="1850"/>
                  </a:cubicBezTo>
                  <a:cubicBezTo>
                    <a:pt x="2098" y="1850"/>
                    <a:pt x="2104" y="1844"/>
                    <a:pt x="2104" y="1837"/>
                  </a:cubicBezTo>
                  <a:cubicBezTo>
                    <a:pt x="2104" y="1829"/>
                    <a:pt x="2098" y="1823"/>
                    <a:pt x="2091" y="1823"/>
                  </a:cubicBezTo>
                  <a:moveTo>
                    <a:pt x="3919" y="1823"/>
                  </a:moveTo>
                  <a:cubicBezTo>
                    <a:pt x="3912" y="1823"/>
                    <a:pt x="3906" y="1829"/>
                    <a:pt x="3906" y="1837"/>
                  </a:cubicBezTo>
                  <a:cubicBezTo>
                    <a:pt x="3906" y="1844"/>
                    <a:pt x="3912" y="1850"/>
                    <a:pt x="3919" y="1850"/>
                  </a:cubicBezTo>
                  <a:cubicBezTo>
                    <a:pt x="3926" y="1850"/>
                    <a:pt x="3932" y="1844"/>
                    <a:pt x="3932" y="1837"/>
                  </a:cubicBezTo>
                  <a:cubicBezTo>
                    <a:pt x="3932" y="1829"/>
                    <a:pt x="3926" y="1823"/>
                    <a:pt x="3919" y="1823"/>
                  </a:cubicBezTo>
                  <a:moveTo>
                    <a:pt x="2221" y="1822"/>
                  </a:moveTo>
                  <a:cubicBezTo>
                    <a:pt x="2213" y="1822"/>
                    <a:pt x="2207" y="1829"/>
                    <a:pt x="2207" y="1837"/>
                  </a:cubicBezTo>
                  <a:cubicBezTo>
                    <a:pt x="2207" y="1844"/>
                    <a:pt x="2213" y="1851"/>
                    <a:pt x="2221" y="1851"/>
                  </a:cubicBezTo>
                  <a:cubicBezTo>
                    <a:pt x="2229" y="1851"/>
                    <a:pt x="2235" y="1844"/>
                    <a:pt x="2235" y="1837"/>
                  </a:cubicBezTo>
                  <a:cubicBezTo>
                    <a:pt x="2235" y="1829"/>
                    <a:pt x="2229" y="1822"/>
                    <a:pt x="2221" y="1822"/>
                  </a:cubicBezTo>
                  <a:moveTo>
                    <a:pt x="3788" y="1822"/>
                  </a:moveTo>
                  <a:cubicBezTo>
                    <a:pt x="3781" y="1822"/>
                    <a:pt x="3774" y="1829"/>
                    <a:pt x="3774" y="1837"/>
                  </a:cubicBezTo>
                  <a:cubicBezTo>
                    <a:pt x="3774" y="1844"/>
                    <a:pt x="3781" y="1851"/>
                    <a:pt x="3788" y="1851"/>
                  </a:cubicBezTo>
                  <a:cubicBezTo>
                    <a:pt x="3796" y="1851"/>
                    <a:pt x="3803" y="1844"/>
                    <a:pt x="3803" y="1837"/>
                  </a:cubicBezTo>
                  <a:cubicBezTo>
                    <a:pt x="3803" y="1829"/>
                    <a:pt x="3796" y="1822"/>
                    <a:pt x="3788" y="1822"/>
                  </a:cubicBezTo>
                  <a:moveTo>
                    <a:pt x="2352" y="1822"/>
                  </a:moveTo>
                  <a:cubicBezTo>
                    <a:pt x="2344" y="1822"/>
                    <a:pt x="2337" y="1828"/>
                    <a:pt x="2337" y="1837"/>
                  </a:cubicBezTo>
                  <a:cubicBezTo>
                    <a:pt x="2337" y="1845"/>
                    <a:pt x="2344" y="1851"/>
                    <a:pt x="2352" y="1851"/>
                  </a:cubicBezTo>
                  <a:cubicBezTo>
                    <a:pt x="2360" y="1851"/>
                    <a:pt x="2367" y="1845"/>
                    <a:pt x="2367" y="1837"/>
                  </a:cubicBezTo>
                  <a:cubicBezTo>
                    <a:pt x="2367" y="1828"/>
                    <a:pt x="2360" y="1822"/>
                    <a:pt x="2352" y="1822"/>
                  </a:cubicBezTo>
                  <a:moveTo>
                    <a:pt x="3658" y="1822"/>
                  </a:moveTo>
                  <a:cubicBezTo>
                    <a:pt x="3650" y="1822"/>
                    <a:pt x="3643" y="1828"/>
                    <a:pt x="3643" y="1837"/>
                  </a:cubicBezTo>
                  <a:cubicBezTo>
                    <a:pt x="3643" y="1845"/>
                    <a:pt x="3650" y="1851"/>
                    <a:pt x="3658" y="1851"/>
                  </a:cubicBezTo>
                  <a:cubicBezTo>
                    <a:pt x="3666" y="1851"/>
                    <a:pt x="3673" y="1845"/>
                    <a:pt x="3673" y="1837"/>
                  </a:cubicBezTo>
                  <a:cubicBezTo>
                    <a:pt x="3673" y="1828"/>
                    <a:pt x="3666" y="1822"/>
                    <a:pt x="3658" y="1822"/>
                  </a:cubicBezTo>
                  <a:moveTo>
                    <a:pt x="2482" y="1821"/>
                  </a:moveTo>
                  <a:cubicBezTo>
                    <a:pt x="2474" y="1821"/>
                    <a:pt x="2467" y="1828"/>
                    <a:pt x="2467" y="1837"/>
                  </a:cubicBezTo>
                  <a:cubicBezTo>
                    <a:pt x="2467" y="1845"/>
                    <a:pt x="2474" y="1852"/>
                    <a:pt x="2482" y="1852"/>
                  </a:cubicBezTo>
                  <a:cubicBezTo>
                    <a:pt x="2491" y="1852"/>
                    <a:pt x="2498" y="1845"/>
                    <a:pt x="2498" y="1837"/>
                  </a:cubicBezTo>
                  <a:cubicBezTo>
                    <a:pt x="2498" y="1828"/>
                    <a:pt x="2491" y="1821"/>
                    <a:pt x="2482" y="1821"/>
                  </a:cubicBezTo>
                  <a:moveTo>
                    <a:pt x="3527" y="1821"/>
                  </a:moveTo>
                  <a:cubicBezTo>
                    <a:pt x="3519" y="1821"/>
                    <a:pt x="3512" y="1828"/>
                    <a:pt x="3512" y="1837"/>
                  </a:cubicBezTo>
                  <a:cubicBezTo>
                    <a:pt x="3512" y="1845"/>
                    <a:pt x="3519" y="1852"/>
                    <a:pt x="3527" y="1852"/>
                  </a:cubicBezTo>
                  <a:cubicBezTo>
                    <a:pt x="3536" y="1852"/>
                    <a:pt x="3543" y="1845"/>
                    <a:pt x="3543" y="1837"/>
                  </a:cubicBezTo>
                  <a:cubicBezTo>
                    <a:pt x="3543" y="1828"/>
                    <a:pt x="3536" y="1821"/>
                    <a:pt x="3527" y="1821"/>
                  </a:cubicBezTo>
                  <a:moveTo>
                    <a:pt x="2613" y="1821"/>
                  </a:moveTo>
                  <a:cubicBezTo>
                    <a:pt x="2604" y="1821"/>
                    <a:pt x="2597" y="1828"/>
                    <a:pt x="2597" y="1837"/>
                  </a:cubicBezTo>
                  <a:cubicBezTo>
                    <a:pt x="2597" y="1845"/>
                    <a:pt x="2604" y="1852"/>
                    <a:pt x="2613" y="1852"/>
                  </a:cubicBezTo>
                  <a:cubicBezTo>
                    <a:pt x="2622" y="1852"/>
                    <a:pt x="2629" y="1845"/>
                    <a:pt x="2629" y="1837"/>
                  </a:cubicBezTo>
                  <a:cubicBezTo>
                    <a:pt x="2629" y="1828"/>
                    <a:pt x="2622" y="1821"/>
                    <a:pt x="2613" y="1821"/>
                  </a:cubicBezTo>
                  <a:moveTo>
                    <a:pt x="3397" y="1821"/>
                  </a:moveTo>
                  <a:cubicBezTo>
                    <a:pt x="3388" y="1821"/>
                    <a:pt x="3381" y="1828"/>
                    <a:pt x="3381" y="1837"/>
                  </a:cubicBezTo>
                  <a:cubicBezTo>
                    <a:pt x="3381" y="1845"/>
                    <a:pt x="3388" y="1852"/>
                    <a:pt x="3397" y="1852"/>
                  </a:cubicBezTo>
                  <a:cubicBezTo>
                    <a:pt x="3405" y="1852"/>
                    <a:pt x="3413" y="1845"/>
                    <a:pt x="3413" y="1837"/>
                  </a:cubicBezTo>
                  <a:cubicBezTo>
                    <a:pt x="3413" y="1828"/>
                    <a:pt x="3405" y="1821"/>
                    <a:pt x="3397" y="1821"/>
                  </a:cubicBezTo>
                  <a:moveTo>
                    <a:pt x="2744" y="1820"/>
                  </a:moveTo>
                  <a:cubicBezTo>
                    <a:pt x="2735" y="1820"/>
                    <a:pt x="2727" y="1828"/>
                    <a:pt x="2727" y="1837"/>
                  </a:cubicBezTo>
                  <a:cubicBezTo>
                    <a:pt x="2727" y="1846"/>
                    <a:pt x="2735" y="1853"/>
                    <a:pt x="2744" y="1853"/>
                  </a:cubicBezTo>
                  <a:cubicBezTo>
                    <a:pt x="2753" y="1853"/>
                    <a:pt x="2760" y="1846"/>
                    <a:pt x="2760" y="1837"/>
                  </a:cubicBezTo>
                  <a:cubicBezTo>
                    <a:pt x="2760" y="1828"/>
                    <a:pt x="2753" y="1820"/>
                    <a:pt x="2744" y="1820"/>
                  </a:cubicBezTo>
                  <a:moveTo>
                    <a:pt x="2874" y="1820"/>
                  </a:moveTo>
                  <a:cubicBezTo>
                    <a:pt x="2865" y="1820"/>
                    <a:pt x="2858" y="1828"/>
                    <a:pt x="2858" y="1837"/>
                  </a:cubicBezTo>
                  <a:cubicBezTo>
                    <a:pt x="2858" y="1846"/>
                    <a:pt x="2865" y="1853"/>
                    <a:pt x="2874" y="1853"/>
                  </a:cubicBezTo>
                  <a:cubicBezTo>
                    <a:pt x="2883" y="1853"/>
                    <a:pt x="2891" y="1846"/>
                    <a:pt x="2891" y="1837"/>
                  </a:cubicBezTo>
                  <a:cubicBezTo>
                    <a:pt x="2891" y="1828"/>
                    <a:pt x="2883" y="1820"/>
                    <a:pt x="2874" y="1820"/>
                  </a:cubicBezTo>
                  <a:moveTo>
                    <a:pt x="3266" y="1820"/>
                  </a:moveTo>
                  <a:cubicBezTo>
                    <a:pt x="3257" y="1820"/>
                    <a:pt x="3250" y="1828"/>
                    <a:pt x="3250" y="1837"/>
                  </a:cubicBezTo>
                  <a:cubicBezTo>
                    <a:pt x="3250" y="1846"/>
                    <a:pt x="3257" y="1853"/>
                    <a:pt x="3266" y="1853"/>
                  </a:cubicBezTo>
                  <a:cubicBezTo>
                    <a:pt x="3275" y="1853"/>
                    <a:pt x="3282" y="1846"/>
                    <a:pt x="3282" y="1837"/>
                  </a:cubicBezTo>
                  <a:cubicBezTo>
                    <a:pt x="3282" y="1828"/>
                    <a:pt x="3275" y="1820"/>
                    <a:pt x="3266" y="1820"/>
                  </a:cubicBezTo>
                  <a:moveTo>
                    <a:pt x="3005" y="1820"/>
                  </a:moveTo>
                  <a:cubicBezTo>
                    <a:pt x="2996" y="1820"/>
                    <a:pt x="2988" y="1827"/>
                    <a:pt x="2988" y="1837"/>
                  </a:cubicBezTo>
                  <a:cubicBezTo>
                    <a:pt x="2988" y="1846"/>
                    <a:pt x="2996" y="1853"/>
                    <a:pt x="3005" y="1853"/>
                  </a:cubicBezTo>
                  <a:cubicBezTo>
                    <a:pt x="3014" y="1853"/>
                    <a:pt x="3021" y="1846"/>
                    <a:pt x="3021" y="1837"/>
                  </a:cubicBezTo>
                  <a:cubicBezTo>
                    <a:pt x="3021" y="1827"/>
                    <a:pt x="3014" y="1820"/>
                    <a:pt x="3005" y="1820"/>
                  </a:cubicBezTo>
                  <a:moveTo>
                    <a:pt x="3135" y="1820"/>
                  </a:moveTo>
                  <a:cubicBezTo>
                    <a:pt x="3126" y="1820"/>
                    <a:pt x="3119" y="1827"/>
                    <a:pt x="3119" y="1837"/>
                  </a:cubicBezTo>
                  <a:cubicBezTo>
                    <a:pt x="3119" y="1846"/>
                    <a:pt x="3126" y="1853"/>
                    <a:pt x="3135" y="1853"/>
                  </a:cubicBezTo>
                  <a:cubicBezTo>
                    <a:pt x="3145" y="1853"/>
                    <a:pt x="3152" y="1846"/>
                    <a:pt x="3152" y="1837"/>
                  </a:cubicBezTo>
                  <a:cubicBezTo>
                    <a:pt x="3152" y="1827"/>
                    <a:pt x="3145" y="1820"/>
                    <a:pt x="3135" y="1820"/>
                  </a:cubicBezTo>
                  <a:moveTo>
                    <a:pt x="2091" y="1691"/>
                  </a:moveTo>
                  <a:cubicBezTo>
                    <a:pt x="2082" y="1691"/>
                    <a:pt x="2075" y="1698"/>
                    <a:pt x="2075" y="1706"/>
                  </a:cubicBezTo>
                  <a:cubicBezTo>
                    <a:pt x="2075" y="1714"/>
                    <a:pt x="2082" y="1721"/>
                    <a:pt x="2091" y="1721"/>
                  </a:cubicBezTo>
                  <a:cubicBezTo>
                    <a:pt x="2099" y="1721"/>
                    <a:pt x="2106" y="1714"/>
                    <a:pt x="2106" y="1706"/>
                  </a:cubicBezTo>
                  <a:cubicBezTo>
                    <a:pt x="2106" y="1698"/>
                    <a:pt x="2099" y="1691"/>
                    <a:pt x="2091" y="1691"/>
                  </a:cubicBezTo>
                  <a:moveTo>
                    <a:pt x="3919" y="1691"/>
                  </a:moveTo>
                  <a:cubicBezTo>
                    <a:pt x="3911" y="1691"/>
                    <a:pt x="3904" y="1698"/>
                    <a:pt x="3904" y="1706"/>
                  </a:cubicBezTo>
                  <a:cubicBezTo>
                    <a:pt x="3904" y="1714"/>
                    <a:pt x="3911" y="1721"/>
                    <a:pt x="3919" y="1721"/>
                  </a:cubicBezTo>
                  <a:cubicBezTo>
                    <a:pt x="3927" y="1721"/>
                    <a:pt x="3934" y="1714"/>
                    <a:pt x="3934" y="1706"/>
                  </a:cubicBezTo>
                  <a:cubicBezTo>
                    <a:pt x="3934" y="1698"/>
                    <a:pt x="3927" y="1691"/>
                    <a:pt x="3919" y="1691"/>
                  </a:cubicBezTo>
                  <a:moveTo>
                    <a:pt x="2221" y="1690"/>
                  </a:moveTo>
                  <a:cubicBezTo>
                    <a:pt x="2212" y="1690"/>
                    <a:pt x="2205" y="1697"/>
                    <a:pt x="2205" y="1706"/>
                  </a:cubicBezTo>
                  <a:cubicBezTo>
                    <a:pt x="2205" y="1715"/>
                    <a:pt x="2212" y="1722"/>
                    <a:pt x="2221" y="1722"/>
                  </a:cubicBezTo>
                  <a:cubicBezTo>
                    <a:pt x="2230" y="1722"/>
                    <a:pt x="2237" y="1715"/>
                    <a:pt x="2237" y="1706"/>
                  </a:cubicBezTo>
                  <a:cubicBezTo>
                    <a:pt x="2237" y="1697"/>
                    <a:pt x="2230" y="1690"/>
                    <a:pt x="2221" y="1690"/>
                  </a:cubicBezTo>
                  <a:moveTo>
                    <a:pt x="3788" y="1690"/>
                  </a:moveTo>
                  <a:cubicBezTo>
                    <a:pt x="3780" y="1690"/>
                    <a:pt x="3773" y="1697"/>
                    <a:pt x="3773" y="1706"/>
                  </a:cubicBezTo>
                  <a:cubicBezTo>
                    <a:pt x="3773" y="1715"/>
                    <a:pt x="3780" y="1722"/>
                    <a:pt x="3788" y="1722"/>
                  </a:cubicBezTo>
                  <a:cubicBezTo>
                    <a:pt x="3797" y="1722"/>
                    <a:pt x="3804" y="1715"/>
                    <a:pt x="3804" y="1706"/>
                  </a:cubicBezTo>
                  <a:cubicBezTo>
                    <a:pt x="3804" y="1697"/>
                    <a:pt x="3797" y="1690"/>
                    <a:pt x="3788" y="1690"/>
                  </a:cubicBezTo>
                  <a:moveTo>
                    <a:pt x="2352" y="1689"/>
                  </a:moveTo>
                  <a:cubicBezTo>
                    <a:pt x="2343" y="1689"/>
                    <a:pt x="2335" y="1697"/>
                    <a:pt x="2335" y="1706"/>
                  </a:cubicBezTo>
                  <a:cubicBezTo>
                    <a:pt x="2335" y="1715"/>
                    <a:pt x="2343" y="1723"/>
                    <a:pt x="2352" y="1723"/>
                  </a:cubicBezTo>
                  <a:cubicBezTo>
                    <a:pt x="2361" y="1723"/>
                    <a:pt x="2368" y="1715"/>
                    <a:pt x="2368" y="1706"/>
                  </a:cubicBezTo>
                  <a:cubicBezTo>
                    <a:pt x="2368" y="1697"/>
                    <a:pt x="2361" y="1689"/>
                    <a:pt x="2352" y="1689"/>
                  </a:cubicBezTo>
                  <a:moveTo>
                    <a:pt x="3658" y="1689"/>
                  </a:moveTo>
                  <a:cubicBezTo>
                    <a:pt x="3648" y="1689"/>
                    <a:pt x="3641" y="1697"/>
                    <a:pt x="3641" y="1706"/>
                  </a:cubicBezTo>
                  <a:cubicBezTo>
                    <a:pt x="3641" y="1715"/>
                    <a:pt x="3648" y="1723"/>
                    <a:pt x="3658" y="1723"/>
                  </a:cubicBezTo>
                  <a:cubicBezTo>
                    <a:pt x="3667" y="1723"/>
                    <a:pt x="3675" y="1715"/>
                    <a:pt x="3675" y="1706"/>
                  </a:cubicBezTo>
                  <a:cubicBezTo>
                    <a:pt x="3675" y="1697"/>
                    <a:pt x="3667" y="1689"/>
                    <a:pt x="3658" y="1689"/>
                  </a:cubicBezTo>
                  <a:moveTo>
                    <a:pt x="2482" y="1689"/>
                  </a:moveTo>
                  <a:cubicBezTo>
                    <a:pt x="2473" y="1689"/>
                    <a:pt x="2465" y="1696"/>
                    <a:pt x="2465" y="1706"/>
                  </a:cubicBezTo>
                  <a:cubicBezTo>
                    <a:pt x="2465" y="1716"/>
                    <a:pt x="2473" y="1723"/>
                    <a:pt x="2482" y="1723"/>
                  </a:cubicBezTo>
                  <a:cubicBezTo>
                    <a:pt x="2492" y="1723"/>
                    <a:pt x="2500" y="1716"/>
                    <a:pt x="2500" y="1706"/>
                  </a:cubicBezTo>
                  <a:cubicBezTo>
                    <a:pt x="2500" y="1696"/>
                    <a:pt x="2492" y="1689"/>
                    <a:pt x="2482" y="1689"/>
                  </a:cubicBezTo>
                  <a:moveTo>
                    <a:pt x="3527" y="1689"/>
                  </a:moveTo>
                  <a:cubicBezTo>
                    <a:pt x="3518" y="1689"/>
                    <a:pt x="3510" y="1696"/>
                    <a:pt x="3510" y="1706"/>
                  </a:cubicBezTo>
                  <a:cubicBezTo>
                    <a:pt x="3510" y="1716"/>
                    <a:pt x="3518" y="1723"/>
                    <a:pt x="3527" y="1723"/>
                  </a:cubicBezTo>
                  <a:cubicBezTo>
                    <a:pt x="3537" y="1723"/>
                    <a:pt x="3545" y="1716"/>
                    <a:pt x="3545" y="1706"/>
                  </a:cubicBezTo>
                  <a:cubicBezTo>
                    <a:pt x="3545" y="1696"/>
                    <a:pt x="3537" y="1689"/>
                    <a:pt x="3527" y="1689"/>
                  </a:cubicBezTo>
                  <a:moveTo>
                    <a:pt x="2613" y="1688"/>
                  </a:moveTo>
                  <a:cubicBezTo>
                    <a:pt x="2603" y="1688"/>
                    <a:pt x="2595" y="1696"/>
                    <a:pt x="2595" y="1706"/>
                  </a:cubicBezTo>
                  <a:cubicBezTo>
                    <a:pt x="2595" y="1716"/>
                    <a:pt x="2603" y="1724"/>
                    <a:pt x="2613" y="1724"/>
                  </a:cubicBezTo>
                  <a:cubicBezTo>
                    <a:pt x="2623" y="1724"/>
                    <a:pt x="2631" y="1716"/>
                    <a:pt x="2631" y="1706"/>
                  </a:cubicBezTo>
                  <a:cubicBezTo>
                    <a:pt x="2631" y="1696"/>
                    <a:pt x="2623" y="1688"/>
                    <a:pt x="2613" y="1688"/>
                  </a:cubicBezTo>
                  <a:moveTo>
                    <a:pt x="3397" y="1688"/>
                  </a:moveTo>
                  <a:cubicBezTo>
                    <a:pt x="3387" y="1688"/>
                    <a:pt x="3379" y="1696"/>
                    <a:pt x="3379" y="1706"/>
                  </a:cubicBezTo>
                  <a:cubicBezTo>
                    <a:pt x="3379" y="1716"/>
                    <a:pt x="3387" y="1724"/>
                    <a:pt x="3397" y="1724"/>
                  </a:cubicBezTo>
                  <a:cubicBezTo>
                    <a:pt x="3406" y="1724"/>
                    <a:pt x="3414" y="1716"/>
                    <a:pt x="3414" y="1706"/>
                  </a:cubicBezTo>
                  <a:cubicBezTo>
                    <a:pt x="3414" y="1696"/>
                    <a:pt x="3406" y="1688"/>
                    <a:pt x="3397" y="1688"/>
                  </a:cubicBezTo>
                  <a:moveTo>
                    <a:pt x="2744" y="1687"/>
                  </a:moveTo>
                  <a:cubicBezTo>
                    <a:pt x="2733" y="1687"/>
                    <a:pt x="2725" y="1696"/>
                    <a:pt x="2725" y="1706"/>
                  </a:cubicBezTo>
                  <a:cubicBezTo>
                    <a:pt x="2725" y="1716"/>
                    <a:pt x="2733" y="1724"/>
                    <a:pt x="2744" y="1724"/>
                  </a:cubicBezTo>
                  <a:cubicBezTo>
                    <a:pt x="2754" y="1724"/>
                    <a:pt x="2762" y="1716"/>
                    <a:pt x="2762" y="1706"/>
                  </a:cubicBezTo>
                  <a:cubicBezTo>
                    <a:pt x="2762" y="1696"/>
                    <a:pt x="2754" y="1687"/>
                    <a:pt x="2744" y="1687"/>
                  </a:cubicBezTo>
                  <a:moveTo>
                    <a:pt x="2874" y="1687"/>
                  </a:moveTo>
                  <a:cubicBezTo>
                    <a:pt x="2864" y="1687"/>
                    <a:pt x="2856" y="1696"/>
                    <a:pt x="2856" y="1706"/>
                  </a:cubicBezTo>
                  <a:cubicBezTo>
                    <a:pt x="2856" y="1716"/>
                    <a:pt x="2864" y="1724"/>
                    <a:pt x="2874" y="1724"/>
                  </a:cubicBezTo>
                  <a:cubicBezTo>
                    <a:pt x="2884" y="1724"/>
                    <a:pt x="2893" y="1716"/>
                    <a:pt x="2893" y="1706"/>
                  </a:cubicBezTo>
                  <a:cubicBezTo>
                    <a:pt x="2893" y="1696"/>
                    <a:pt x="2884" y="1687"/>
                    <a:pt x="2874" y="1687"/>
                  </a:cubicBezTo>
                  <a:moveTo>
                    <a:pt x="3005" y="1687"/>
                  </a:moveTo>
                  <a:cubicBezTo>
                    <a:pt x="2995" y="1687"/>
                    <a:pt x="2986" y="1696"/>
                    <a:pt x="2986" y="1706"/>
                  </a:cubicBezTo>
                  <a:cubicBezTo>
                    <a:pt x="2986" y="1716"/>
                    <a:pt x="2995" y="1724"/>
                    <a:pt x="3005" y="1724"/>
                  </a:cubicBezTo>
                  <a:cubicBezTo>
                    <a:pt x="3015" y="1724"/>
                    <a:pt x="3023" y="1716"/>
                    <a:pt x="3023" y="1706"/>
                  </a:cubicBezTo>
                  <a:cubicBezTo>
                    <a:pt x="3023" y="1696"/>
                    <a:pt x="3015" y="1687"/>
                    <a:pt x="3005" y="1687"/>
                  </a:cubicBezTo>
                  <a:moveTo>
                    <a:pt x="3135" y="1687"/>
                  </a:moveTo>
                  <a:cubicBezTo>
                    <a:pt x="3125" y="1687"/>
                    <a:pt x="3117" y="1696"/>
                    <a:pt x="3117" y="1706"/>
                  </a:cubicBezTo>
                  <a:cubicBezTo>
                    <a:pt x="3117" y="1716"/>
                    <a:pt x="3125" y="1724"/>
                    <a:pt x="3135" y="1724"/>
                  </a:cubicBezTo>
                  <a:cubicBezTo>
                    <a:pt x="3146" y="1724"/>
                    <a:pt x="3154" y="1716"/>
                    <a:pt x="3154" y="1706"/>
                  </a:cubicBezTo>
                  <a:cubicBezTo>
                    <a:pt x="3154" y="1696"/>
                    <a:pt x="3146" y="1687"/>
                    <a:pt x="3135" y="1687"/>
                  </a:cubicBezTo>
                  <a:moveTo>
                    <a:pt x="3266" y="1687"/>
                  </a:moveTo>
                  <a:cubicBezTo>
                    <a:pt x="3256" y="1687"/>
                    <a:pt x="3248" y="1696"/>
                    <a:pt x="3248" y="1706"/>
                  </a:cubicBezTo>
                  <a:cubicBezTo>
                    <a:pt x="3248" y="1716"/>
                    <a:pt x="3256" y="1724"/>
                    <a:pt x="3266" y="1724"/>
                  </a:cubicBezTo>
                  <a:cubicBezTo>
                    <a:pt x="3276" y="1724"/>
                    <a:pt x="3284" y="1716"/>
                    <a:pt x="3284" y="1706"/>
                  </a:cubicBezTo>
                  <a:cubicBezTo>
                    <a:pt x="3284" y="1696"/>
                    <a:pt x="3276" y="1687"/>
                    <a:pt x="3266" y="1687"/>
                  </a:cubicBezTo>
                  <a:moveTo>
                    <a:pt x="2091" y="1558"/>
                  </a:moveTo>
                  <a:cubicBezTo>
                    <a:pt x="2081" y="1558"/>
                    <a:pt x="2074" y="1566"/>
                    <a:pt x="2074" y="1575"/>
                  </a:cubicBezTo>
                  <a:cubicBezTo>
                    <a:pt x="2074" y="1585"/>
                    <a:pt x="2081" y="1592"/>
                    <a:pt x="2091" y="1592"/>
                  </a:cubicBezTo>
                  <a:cubicBezTo>
                    <a:pt x="2100" y="1592"/>
                    <a:pt x="2108" y="1585"/>
                    <a:pt x="2108" y="1575"/>
                  </a:cubicBezTo>
                  <a:cubicBezTo>
                    <a:pt x="2108" y="1566"/>
                    <a:pt x="2100" y="1558"/>
                    <a:pt x="2091" y="1558"/>
                  </a:cubicBezTo>
                  <a:moveTo>
                    <a:pt x="3919" y="1558"/>
                  </a:moveTo>
                  <a:cubicBezTo>
                    <a:pt x="3910" y="1558"/>
                    <a:pt x="3902" y="1566"/>
                    <a:pt x="3902" y="1575"/>
                  </a:cubicBezTo>
                  <a:cubicBezTo>
                    <a:pt x="3902" y="1585"/>
                    <a:pt x="3910" y="1592"/>
                    <a:pt x="3919" y="1592"/>
                  </a:cubicBezTo>
                  <a:cubicBezTo>
                    <a:pt x="3928" y="1592"/>
                    <a:pt x="3936" y="1585"/>
                    <a:pt x="3936" y="1575"/>
                  </a:cubicBezTo>
                  <a:cubicBezTo>
                    <a:pt x="3936" y="1566"/>
                    <a:pt x="3928" y="1558"/>
                    <a:pt x="3919" y="1558"/>
                  </a:cubicBezTo>
                  <a:moveTo>
                    <a:pt x="2221" y="1558"/>
                  </a:moveTo>
                  <a:cubicBezTo>
                    <a:pt x="2211" y="1558"/>
                    <a:pt x="2203" y="1566"/>
                    <a:pt x="2203" y="1575"/>
                  </a:cubicBezTo>
                  <a:cubicBezTo>
                    <a:pt x="2203" y="1585"/>
                    <a:pt x="2211" y="1593"/>
                    <a:pt x="2221" y="1593"/>
                  </a:cubicBezTo>
                  <a:cubicBezTo>
                    <a:pt x="2231" y="1593"/>
                    <a:pt x="2239" y="1585"/>
                    <a:pt x="2239" y="1575"/>
                  </a:cubicBezTo>
                  <a:cubicBezTo>
                    <a:pt x="2239" y="1566"/>
                    <a:pt x="2231" y="1558"/>
                    <a:pt x="2221" y="1558"/>
                  </a:cubicBezTo>
                  <a:moveTo>
                    <a:pt x="3788" y="1557"/>
                  </a:moveTo>
                  <a:cubicBezTo>
                    <a:pt x="3778" y="1557"/>
                    <a:pt x="3770" y="1565"/>
                    <a:pt x="3770" y="1575"/>
                  </a:cubicBezTo>
                  <a:cubicBezTo>
                    <a:pt x="3770" y="1585"/>
                    <a:pt x="3778" y="1593"/>
                    <a:pt x="3788" y="1593"/>
                  </a:cubicBezTo>
                  <a:cubicBezTo>
                    <a:pt x="3798" y="1593"/>
                    <a:pt x="3807" y="1585"/>
                    <a:pt x="3807" y="1575"/>
                  </a:cubicBezTo>
                  <a:cubicBezTo>
                    <a:pt x="3807" y="1565"/>
                    <a:pt x="3798" y="1557"/>
                    <a:pt x="3788" y="1557"/>
                  </a:cubicBezTo>
                  <a:moveTo>
                    <a:pt x="2352" y="1556"/>
                  </a:moveTo>
                  <a:cubicBezTo>
                    <a:pt x="2341" y="1556"/>
                    <a:pt x="2333" y="1565"/>
                    <a:pt x="2333" y="1575"/>
                  </a:cubicBezTo>
                  <a:cubicBezTo>
                    <a:pt x="2333" y="1586"/>
                    <a:pt x="2341" y="1594"/>
                    <a:pt x="2352" y="1594"/>
                  </a:cubicBezTo>
                  <a:cubicBezTo>
                    <a:pt x="2362" y="1594"/>
                    <a:pt x="2371" y="1586"/>
                    <a:pt x="2371" y="1575"/>
                  </a:cubicBezTo>
                  <a:cubicBezTo>
                    <a:pt x="2371" y="1565"/>
                    <a:pt x="2362" y="1556"/>
                    <a:pt x="2352" y="1556"/>
                  </a:cubicBezTo>
                  <a:moveTo>
                    <a:pt x="3658" y="1556"/>
                  </a:moveTo>
                  <a:cubicBezTo>
                    <a:pt x="3647" y="1556"/>
                    <a:pt x="3639" y="1565"/>
                    <a:pt x="3639" y="1575"/>
                  </a:cubicBezTo>
                  <a:cubicBezTo>
                    <a:pt x="3639" y="1586"/>
                    <a:pt x="3647" y="1594"/>
                    <a:pt x="3658" y="1594"/>
                  </a:cubicBezTo>
                  <a:cubicBezTo>
                    <a:pt x="3668" y="1594"/>
                    <a:pt x="3677" y="1586"/>
                    <a:pt x="3677" y="1575"/>
                  </a:cubicBezTo>
                  <a:cubicBezTo>
                    <a:pt x="3677" y="1565"/>
                    <a:pt x="3668" y="1556"/>
                    <a:pt x="3658" y="1556"/>
                  </a:cubicBezTo>
                  <a:moveTo>
                    <a:pt x="2482" y="1556"/>
                  </a:moveTo>
                  <a:cubicBezTo>
                    <a:pt x="2472" y="1556"/>
                    <a:pt x="2463" y="1565"/>
                    <a:pt x="2463" y="1575"/>
                  </a:cubicBezTo>
                  <a:cubicBezTo>
                    <a:pt x="2463" y="1586"/>
                    <a:pt x="2472" y="1595"/>
                    <a:pt x="2482" y="1595"/>
                  </a:cubicBezTo>
                  <a:cubicBezTo>
                    <a:pt x="2493" y="1595"/>
                    <a:pt x="2502" y="1586"/>
                    <a:pt x="2502" y="1575"/>
                  </a:cubicBezTo>
                  <a:cubicBezTo>
                    <a:pt x="2502" y="1565"/>
                    <a:pt x="2493" y="1556"/>
                    <a:pt x="2482" y="1556"/>
                  </a:cubicBezTo>
                  <a:moveTo>
                    <a:pt x="3527" y="1556"/>
                  </a:moveTo>
                  <a:cubicBezTo>
                    <a:pt x="3517" y="1556"/>
                    <a:pt x="3508" y="1565"/>
                    <a:pt x="3508" y="1575"/>
                  </a:cubicBezTo>
                  <a:cubicBezTo>
                    <a:pt x="3508" y="1586"/>
                    <a:pt x="3517" y="1595"/>
                    <a:pt x="3527" y="1595"/>
                  </a:cubicBezTo>
                  <a:cubicBezTo>
                    <a:pt x="3538" y="1595"/>
                    <a:pt x="3546" y="1586"/>
                    <a:pt x="3546" y="1575"/>
                  </a:cubicBezTo>
                  <a:cubicBezTo>
                    <a:pt x="3546" y="1565"/>
                    <a:pt x="3538" y="1556"/>
                    <a:pt x="3527" y="1556"/>
                  </a:cubicBezTo>
                  <a:moveTo>
                    <a:pt x="2613" y="1555"/>
                  </a:moveTo>
                  <a:cubicBezTo>
                    <a:pt x="2602" y="1555"/>
                    <a:pt x="2593" y="1564"/>
                    <a:pt x="2593" y="1575"/>
                  </a:cubicBezTo>
                  <a:cubicBezTo>
                    <a:pt x="2593" y="1586"/>
                    <a:pt x="2602" y="1595"/>
                    <a:pt x="2613" y="1595"/>
                  </a:cubicBezTo>
                  <a:cubicBezTo>
                    <a:pt x="2624" y="1595"/>
                    <a:pt x="2633" y="1586"/>
                    <a:pt x="2633" y="1575"/>
                  </a:cubicBezTo>
                  <a:cubicBezTo>
                    <a:pt x="2633" y="1564"/>
                    <a:pt x="2624" y="1555"/>
                    <a:pt x="2613" y="1555"/>
                  </a:cubicBezTo>
                  <a:moveTo>
                    <a:pt x="3397" y="1555"/>
                  </a:moveTo>
                  <a:cubicBezTo>
                    <a:pt x="3386" y="1555"/>
                    <a:pt x="3377" y="1564"/>
                    <a:pt x="3377" y="1575"/>
                  </a:cubicBezTo>
                  <a:cubicBezTo>
                    <a:pt x="3377" y="1586"/>
                    <a:pt x="3386" y="1595"/>
                    <a:pt x="3397" y="1595"/>
                  </a:cubicBezTo>
                  <a:cubicBezTo>
                    <a:pt x="3408" y="1595"/>
                    <a:pt x="3417" y="1586"/>
                    <a:pt x="3417" y="1575"/>
                  </a:cubicBezTo>
                  <a:cubicBezTo>
                    <a:pt x="3417" y="1564"/>
                    <a:pt x="3408" y="1555"/>
                    <a:pt x="3397" y="1555"/>
                  </a:cubicBezTo>
                  <a:moveTo>
                    <a:pt x="2744" y="1555"/>
                  </a:moveTo>
                  <a:cubicBezTo>
                    <a:pt x="2732" y="1555"/>
                    <a:pt x="2723" y="1564"/>
                    <a:pt x="2723" y="1575"/>
                  </a:cubicBezTo>
                  <a:cubicBezTo>
                    <a:pt x="2723" y="1587"/>
                    <a:pt x="2732" y="1596"/>
                    <a:pt x="2744" y="1596"/>
                  </a:cubicBezTo>
                  <a:cubicBezTo>
                    <a:pt x="2755" y="1596"/>
                    <a:pt x="2764" y="1587"/>
                    <a:pt x="2764" y="1575"/>
                  </a:cubicBezTo>
                  <a:cubicBezTo>
                    <a:pt x="2764" y="1564"/>
                    <a:pt x="2755" y="1555"/>
                    <a:pt x="2744" y="1555"/>
                  </a:cubicBezTo>
                  <a:moveTo>
                    <a:pt x="3266" y="1555"/>
                  </a:moveTo>
                  <a:cubicBezTo>
                    <a:pt x="3255" y="1555"/>
                    <a:pt x="3246" y="1564"/>
                    <a:pt x="3246" y="1575"/>
                  </a:cubicBezTo>
                  <a:cubicBezTo>
                    <a:pt x="3246" y="1587"/>
                    <a:pt x="3255" y="1596"/>
                    <a:pt x="3266" y="1596"/>
                  </a:cubicBezTo>
                  <a:cubicBezTo>
                    <a:pt x="3277" y="1596"/>
                    <a:pt x="3286" y="1587"/>
                    <a:pt x="3286" y="1575"/>
                  </a:cubicBezTo>
                  <a:cubicBezTo>
                    <a:pt x="3286" y="1564"/>
                    <a:pt x="3277" y="1555"/>
                    <a:pt x="3266" y="1555"/>
                  </a:cubicBezTo>
                  <a:moveTo>
                    <a:pt x="2874" y="1555"/>
                  </a:moveTo>
                  <a:cubicBezTo>
                    <a:pt x="2863" y="1555"/>
                    <a:pt x="2854" y="1564"/>
                    <a:pt x="2854" y="1575"/>
                  </a:cubicBezTo>
                  <a:cubicBezTo>
                    <a:pt x="2854" y="1587"/>
                    <a:pt x="2863" y="1596"/>
                    <a:pt x="2874" y="1596"/>
                  </a:cubicBezTo>
                  <a:cubicBezTo>
                    <a:pt x="2886" y="1596"/>
                    <a:pt x="2895" y="1587"/>
                    <a:pt x="2895" y="1575"/>
                  </a:cubicBezTo>
                  <a:cubicBezTo>
                    <a:pt x="2895" y="1564"/>
                    <a:pt x="2886" y="1555"/>
                    <a:pt x="2874" y="1555"/>
                  </a:cubicBezTo>
                  <a:moveTo>
                    <a:pt x="3005" y="1555"/>
                  </a:moveTo>
                  <a:cubicBezTo>
                    <a:pt x="2993" y="1555"/>
                    <a:pt x="2984" y="1564"/>
                    <a:pt x="2984" y="1575"/>
                  </a:cubicBezTo>
                  <a:cubicBezTo>
                    <a:pt x="2984" y="1587"/>
                    <a:pt x="2993" y="1596"/>
                    <a:pt x="3005" y="1596"/>
                  </a:cubicBezTo>
                  <a:cubicBezTo>
                    <a:pt x="3016" y="1596"/>
                    <a:pt x="3025" y="1587"/>
                    <a:pt x="3025" y="1575"/>
                  </a:cubicBezTo>
                  <a:cubicBezTo>
                    <a:pt x="3025" y="1564"/>
                    <a:pt x="3016" y="1555"/>
                    <a:pt x="3005" y="1555"/>
                  </a:cubicBezTo>
                  <a:moveTo>
                    <a:pt x="3135" y="1555"/>
                  </a:moveTo>
                  <a:cubicBezTo>
                    <a:pt x="3124" y="1555"/>
                    <a:pt x="3115" y="1564"/>
                    <a:pt x="3115" y="1575"/>
                  </a:cubicBezTo>
                  <a:cubicBezTo>
                    <a:pt x="3115" y="1587"/>
                    <a:pt x="3124" y="1596"/>
                    <a:pt x="3135" y="1596"/>
                  </a:cubicBezTo>
                  <a:cubicBezTo>
                    <a:pt x="3147" y="1596"/>
                    <a:pt x="3156" y="1587"/>
                    <a:pt x="3156" y="1575"/>
                  </a:cubicBezTo>
                  <a:cubicBezTo>
                    <a:pt x="3156" y="1564"/>
                    <a:pt x="3147" y="1555"/>
                    <a:pt x="3135" y="1555"/>
                  </a:cubicBezTo>
                  <a:moveTo>
                    <a:pt x="2091" y="1426"/>
                  </a:moveTo>
                  <a:cubicBezTo>
                    <a:pt x="2080" y="1426"/>
                    <a:pt x="2072" y="1434"/>
                    <a:pt x="2072" y="1445"/>
                  </a:cubicBezTo>
                  <a:cubicBezTo>
                    <a:pt x="2072" y="1455"/>
                    <a:pt x="2080" y="1464"/>
                    <a:pt x="2091" y="1464"/>
                  </a:cubicBezTo>
                  <a:cubicBezTo>
                    <a:pt x="2101" y="1464"/>
                    <a:pt x="2109" y="1455"/>
                    <a:pt x="2109" y="1445"/>
                  </a:cubicBezTo>
                  <a:cubicBezTo>
                    <a:pt x="2109" y="1434"/>
                    <a:pt x="2101" y="1426"/>
                    <a:pt x="2091" y="1426"/>
                  </a:cubicBezTo>
                  <a:moveTo>
                    <a:pt x="3919" y="1426"/>
                  </a:moveTo>
                  <a:cubicBezTo>
                    <a:pt x="3909" y="1426"/>
                    <a:pt x="3900" y="1434"/>
                    <a:pt x="3900" y="1445"/>
                  </a:cubicBezTo>
                  <a:cubicBezTo>
                    <a:pt x="3900" y="1455"/>
                    <a:pt x="3909" y="1464"/>
                    <a:pt x="3919" y="1464"/>
                  </a:cubicBezTo>
                  <a:cubicBezTo>
                    <a:pt x="3929" y="1464"/>
                    <a:pt x="3938" y="1455"/>
                    <a:pt x="3938" y="1445"/>
                  </a:cubicBezTo>
                  <a:cubicBezTo>
                    <a:pt x="3938" y="1434"/>
                    <a:pt x="3929" y="1426"/>
                    <a:pt x="3919" y="1426"/>
                  </a:cubicBezTo>
                  <a:moveTo>
                    <a:pt x="2221" y="1425"/>
                  </a:moveTo>
                  <a:cubicBezTo>
                    <a:pt x="2210" y="1425"/>
                    <a:pt x="2202" y="1434"/>
                    <a:pt x="2202" y="1445"/>
                  </a:cubicBezTo>
                  <a:cubicBezTo>
                    <a:pt x="2202" y="1456"/>
                    <a:pt x="2210" y="1464"/>
                    <a:pt x="2221" y="1464"/>
                  </a:cubicBezTo>
                  <a:cubicBezTo>
                    <a:pt x="2232" y="1464"/>
                    <a:pt x="2241" y="1456"/>
                    <a:pt x="2241" y="1445"/>
                  </a:cubicBezTo>
                  <a:cubicBezTo>
                    <a:pt x="2241" y="1434"/>
                    <a:pt x="2232" y="1425"/>
                    <a:pt x="2221" y="1425"/>
                  </a:cubicBezTo>
                  <a:moveTo>
                    <a:pt x="3788" y="1425"/>
                  </a:moveTo>
                  <a:cubicBezTo>
                    <a:pt x="3777" y="1425"/>
                    <a:pt x="3769" y="1434"/>
                    <a:pt x="3769" y="1445"/>
                  </a:cubicBezTo>
                  <a:cubicBezTo>
                    <a:pt x="3769" y="1456"/>
                    <a:pt x="3777" y="1465"/>
                    <a:pt x="3788" y="1465"/>
                  </a:cubicBezTo>
                  <a:cubicBezTo>
                    <a:pt x="3799" y="1465"/>
                    <a:pt x="3808" y="1456"/>
                    <a:pt x="3808" y="1445"/>
                  </a:cubicBezTo>
                  <a:cubicBezTo>
                    <a:pt x="3808" y="1434"/>
                    <a:pt x="3799" y="1425"/>
                    <a:pt x="3788" y="1425"/>
                  </a:cubicBezTo>
                  <a:moveTo>
                    <a:pt x="2352" y="1424"/>
                  </a:moveTo>
                  <a:cubicBezTo>
                    <a:pt x="2340" y="1424"/>
                    <a:pt x="2331" y="1433"/>
                    <a:pt x="2331" y="1445"/>
                  </a:cubicBezTo>
                  <a:cubicBezTo>
                    <a:pt x="2331" y="1456"/>
                    <a:pt x="2340" y="1465"/>
                    <a:pt x="2352" y="1465"/>
                  </a:cubicBezTo>
                  <a:cubicBezTo>
                    <a:pt x="2363" y="1465"/>
                    <a:pt x="2372" y="1456"/>
                    <a:pt x="2372" y="1445"/>
                  </a:cubicBezTo>
                  <a:cubicBezTo>
                    <a:pt x="2372" y="1433"/>
                    <a:pt x="2363" y="1424"/>
                    <a:pt x="2352" y="1424"/>
                  </a:cubicBezTo>
                  <a:moveTo>
                    <a:pt x="3658" y="1424"/>
                  </a:moveTo>
                  <a:cubicBezTo>
                    <a:pt x="3646" y="1424"/>
                    <a:pt x="3637" y="1433"/>
                    <a:pt x="3637" y="1445"/>
                  </a:cubicBezTo>
                  <a:cubicBezTo>
                    <a:pt x="3637" y="1456"/>
                    <a:pt x="3646" y="1465"/>
                    <a:pt x="3658" y="1465"/>
                  </a:cubicBezTo>
                  <a:cubicBezTo>
                    <a:pt x="3669" y="1465"/>
                    <a:pt x="3678" y="1456"/>
                    <a:pt x="3678" y="1445"/>
                  </a:cubicBezTo>
                  <a:cubicBezTo>
                    <a:pt x="3678" y="1433"/>
                    <a:pt x="3669" y="1424"/>
                    <a:pt x="3658" y="1424"/>
                  </a:cubicBezTo>
                  <a:moveTo>
                    <a:pt x="2482" y="1423"/>
                  </a:moveTo>
                  <a:cubicBezTo>
                    <a:pt x="2471" y="1423"/>
                    <a:pt x="2461" y="1433"/>
                    <a:pt x="2461" y="1445"/>
                  </a:cubicBezTo>
                  <a:cubicBezTo>
                    <a:pt x="2461" y="1457"/>
                    <a:pt x="2471" y="1466"/>
                    <a:pt x="2482" y="1466"/>
                  </a:cubicBezTo>
                  <a:cubicBezTo>
                    <a:pt x="2494" y="1466"/>
                    <a:pt x="2504" y="1457"/>
                    <a:pt x="2504" y="1445"/>
                  </a:cubicBezTo>
                  <a:cubicBezTo>
                    <a:pt x="2504" y="1433"/>
                    <a:pt x="2494" y="1423"/>
                    <a:pt x="2482" y="1423"/>
                  </a:cubicBezTo>
                  <a:moveTo>
                    <a:pt x="3527" y="1423"/>
                  </a:moveTo>
                  <a:cubicBezTo>
                    <a:pt x="3515" y="1423"/>
                    <a:pt x="3506" y="1433"/>
                    <a:pt x="3506" y="1445"/>
                  </a:cubicBezTo>
                  <a:cubicBezTo>
                    <a:pt x="3506" y="1457"/>
                    <a:pt x="3515" y="1466"/>
                    <a:pt x="3527" y="1466"/>
                  </a:cubicBezTo>
                  <a:cubicBezTo>
                    <a:pt x="3539" y="1466"/>
                    <a:pt x="3549" y="1457"/>
                    <a:pt x="3549" y="1445"/>
                  </a:cubicBezTo>
                  <a:cubicBezTo>
                    <a:pt x="3549" y="1433"/>
                    <a:pt x="3539" y="1423"/>
                    <a:pt x="3527" y="1423"/>
                  </a:cubicBezTo>
                  <a:moveTo>
                    <a:pt x="2613" y="1423"/>
                  </a:moveTo>
                  <a:cubicBezTo>
                    <a:pt x="2601" y="1423"/>
                    <a:pt x="2591" y="1433"/>
                    <a:pt x="2591" y="1445"/>
                  </a:cubicBezTo>
                  <a:cubicBezTo>
                    <a:pt x="2591" y="1457"/>
                    <a:pt x="2601" y="1466"/>
                    <a:pt x="2613" y="1466"/>
                  </a:cubicBezTo>
                  <a:cubicBezTo>
                    <a:pt x="2625" y="1466"/>
                    <a:pt x="2635" y="1457"/>
                    <a:pt x="2635" y="1445"/>
                  </a:cubicBezTo>
                  <a:cubicBezTo>
                    <a:pt x="2635" y="1433"/>
                    <a:pt x="2625" y="1423"/>
                    <a:pt x="2613" y="1423"/>
                  </a:cubicBezTo>
                  <a:moveTo>
                    <a:pt x="3397" y="1423"/>
                  </a:moveTo>
                  <a:cubicBezTo>
                    <a:pt x="3385" y="1423"/>
                    <a:pt x="3375" y="1433"/>
                    <a:pt x="3375" y="1445"/>
                  </a:cubicBezTo>
                  <a:cubicBezTo>
                    <a:pt x="3375" y="1457"/>
                    <a:pt x="3385" y="1466"/>
                    <a:pt x="3397" y="1466"/>
                  </a:cubicBezTo>
                  <a:cubicBezTo>
                    <a:pt x="3409" y="1466"/>
                    <a:pt x="3418" y="1457"/>
                    <a:pt x="3418" y="1445"/>
                  </a:cubicBezTo>
                  <a:cubicBezTo>
                    <a:pt x="3418" y="1433"/>
                    <a:pt x="3409" y="1423"/>
                    <a:pt x="3397" y="1423"/>
                  </a:cubicBezTo>
                  <a:moveTo>
                    <a:pt x="2744" y="1423"/>
                  </a:moveTo>
                  <a:cubicBezTo>
                    <a:pt x="2731" y="1423"/>
                    <a:pt x="2722" y="1433"/>
                    <a:pt x="2722" y="1445"/>
                  </a:cubicBezTo>
                  <a:cubicBezTo>
                    <a:pt x="2722" y="1457"/>
                    <a:pt x="2731" y="1467"/>
                    <a:pt x="2744" y="1467"/>
                  </a:cubicBezTo>
                  <a:cubicBezTo>
                    <a:pt x="2756" y="1467"/>
                    <a:pt x="2766" y="1457"/>
                    <a:pt x="2766" y="1445"/>
                  </a:cubicBezTo>
                  <a:cubicBezTo>
                    <a:pt x="2766" y="1433"/>
                    <a:pt x="2756" y="1423"/>
                    <a:pt x="2744" y="1423"/>
                  </a:cubicBezTo>
                  <a:moveTo>
                    <a:pt x="3266" y="1423"/>
                  </a:moveTo>
                  <a:cubicBezTo>
                    <a:pt x="3254" y="1423"/>
                    <a:pt x="3244" y="1433"/>
                    <a:pt x="3244" y="1445"/>
                  </a:cubicBezTo>
                  <a:cubicBezTo>
                    <a:pt x="3244" y="1457"/>
                    <a:pt x="3254" y="1467"/>
                    <a:pt x="3266" y="1467"/>
                  </a:cubicBezTo>
                  <a:cubicBezTo>
                    <a:pt x="3278" y="1467"/>
                    <a:pt x="3288" y="1457"/>
                    <a:pt x="3288" y="1445"/>
                  </a:cubicBezTo>
                  <a:cubicBezTo>
                    <a:pt x="3288" y="1433"/>
                    <a:pt x="3278" y="1423"/>
                    <a:pt x="3266" y="1423"/>
                  </a:cubicBezTo>
                  <a:moveTo>
                    <a:pt x="2874" y="1422"/>
                  </a:moveTo>
                  <a:cubicBezTo>
                    <a:pt x="2862" y="1422"/>
                    <a:pt x="2852" y="1432"/>
                    <a:pt x="2852" y="1445"/>
                  </a:cubicBezTo>
                  <a:cubicBezTo>
                    <a:pt x="2852" y="1457"/>
                    <a:pt x="2862" y="1467"/>
                    <a:pt x="2874" y="1467"/>
                  </a:cubicBezTo>
                  <a:cubicBezTo>
                    <a:pt x="2887" y="1467"/>
                    <a:pt x="2897" y="1457"/>
                    <a:pt x="2897" y="1445"/>
                  </a:cubicBezTo>
                  <a:cubicBezTo>
                    <a:pt x="2897" y="1432"/>
                    <a:pt x="2887" y="1422"/>
                    <a:pt x="2874" y="1422"/>
                  </a:cubicBezTo>
                  <a:moveTo>
                    <a:pt x="3005" y="1422"/>
                  </a:moveTo>
                  <a:cubicBezTo>
                    <a:pt x="2992" y="1422"/>
                    <a:pt x="2982" y="1432"/>
                    <a:pt x="2982" y="1445"/>
                  </a:cubicBezTo>
                  <a:cubicBezTo>
                    <a:pt x="2982" y="1457"/>
                    <a:pt x="2992" y="1467"/>
                    <a:pt x="3005" y="1467"/>
                  </a:cubicBezTo>
                  <a:cubicBezTo>
                    <a:pt x="3017" y="1467"/>
                    <a:pt x="3027" y="1457"/>
                    <a:pt x="3027" y="1445"/>
                  </a:cubicBezTo>
                  <a:cubicBezTo>
                    <a:pt x="3027" y="1432"/>
                    <a:pt x="3017" y="1422"/>
                    <a:pt x="3005" y="1422"/>
                  </a:cubicBezTo>
                  <a:moveTo>
                    <a:pt x="3135" y="1422"/>
                  </a:moveTo>
                  <a:cubicBezTo>
                    <a:pt x="3123" y="1422"/>
                    <a:pt x="3113" y="1432"/>
                    <a:pt x="3113" y="1445"/>
                  </a:cubicBezTo>
                  <a:cubicBezTo>
                    <a:pt x="3113" y="1457"/>
                    <a:pt x="3123" y="1467"/>
                    <a:pt x="3135" y="1467"/>
                  </a:cubicBezTo>
                  <a:cubicBezTo>
                    <a:pt x="3148" y="1467"/>
                    <a:pt x="3158" y="1457"/>
                    <a:pt x="3158" y="1445"/>
                  </a:cubicBezTo>
                  <a:cubicBezTo>
                    <a:pt x="3158" y="1432"/>
                    <a:pt x="3148" y="1422"/>
                    <a:pt x="3135" y="1422"/>
                  </a:cubicBezTo>
                  <a:moveTo>
                    <a:pt x="2091" y="1294"/>
                  </a:moveTo>
                  <a:cubicBezTo>
                    <a:pt x="2079" y="1294"/>
                    <a:pt x="2070" y="1303"/>
                    <a:pt x="2070" y="1314"/>
                  </a:cubicBezTo>
                  <a:cubicBezTo>
                    <a:pt x="2070" y="1325"/>
                    <a:pt x="2079" y="1334"/>
                    <a:pt x="2091" y="1334"/>
                  </a:cubicBezTo>
                  <a:cubicBezTo>
                    <a:pt x="2102" y="1334"/>
                    <a:pt x="2111" y="1325"/>
                    <a:pt x="2111" y="1314"/>
                  </a:cubicBezTo>
                  <a:cubicBezTo>
                    <a:pt x="2111" y="1303"/>
                    <a:pt x="2102" y="1294"/>
                    <a:pt x="2091" y="1294"/>
                  </a:cubicBezTo>
                  <a:moveTo>
                    <a:pt x="3919" y="1293"/>
                  </a:moveTo>
                  <a:cubicBezTo>
                    <a:pt x="3908" y="1293"/>
                    <a:pt x="3898" y="1303"/>
                    <a:pt x="3898" y="1314"/>
                  </a:cubicBezTo>
                  <a:cubicBezTo>
                    <a:pt x="3898" y="1326"/>
                    <a:pt x="3908" y="1335"/>
                    <a:pt x="3919" y="1335"/>
                  </a:cubicBezTo>
                  <a:cubicBezTo>
                    <a:pt x="3930" y="1335"/>
                    <a:pt x="3940" y="1326"/>
                    <a:pt x="3940" y="1314"/>
                  </a:cubicBezTo>
                  <a:cubicBezTo>
                    <a:pt x="3940" y="1303"/>
                    <a:pt x="3930" y="1293"/>
                    <a:pt x="3919" y="1293"/>
                  </a:cubicBezTo>
                  <a:moveTo>
                    <a:pt x="2221" y="1293"/>
                  </a:moveTo>
                  <a:cubicBezTo>
                    <a:pt x="2209" y="1293"/>
                    <a:pt x="2200" y="1302"/>
                    <a:pt x="2200" y="1314"/>
                  </a:cubicBezTo>
                  <a:cubicBezTo>
                    <a:pt x="2200" y="1326"/>
                    <a:pt x="2209" y="1335"/>
                    <a:pt x="2221" y="1335"/>
                  </a:cubicBezTo>
                  <a:cubicBezTo>
                    <a:pt x="2233" y="1335"/>
                    <a:pt x="2243" y="1326"/>
                    <a:pt x="2243" y="1314"/>
                  </a:cubicBezTo>
                  <a:cubicBezTo>
                    <a:pt x="2243" y="1302"/>
                    <a:pt x="2233" y="1293"/>
                    <a:pt x="2221" y="1293"/>
                  </a:cubicBezTo>
                  <a:moveTo>
                    <a:pt x="3788" y="1292"/>
                  </a:moveTo>
                  <a:cubicBezTo>
                    <a:pt x="3776" y="1292"/>
                    <a:pt x="3767" y="1302"/>
                    <a:pt x="3767" y="1314"/>
                  </a:cubicBezTo>
                  <a:cubicBezTo>
                    <a:pt x="3767" y="1326"/>
                    <a:pt x="3776" y="1336"/>
                    <a:pt x="3788" y="1336"/>
                  </a:cubicBezTo>
                  <a:cubicBezTo>
                    <a:pt x="3800" y="1336"/>
                    <a:pt x="3810" y="1326"/>
                    <a:pt x="3810" y="1314"/>
                  </a:cubicBezTo>
                  <a:cubicBezTo>
                    <a:pt x="3810" y="1302"/>
                    <a:pt x="3800" y="1292"/>
                    <a:pt x="3788" y="1292"/>
                  </a:cubicBezTo>
                  <a:moveTo>
                    <a:pt x="2352" y="1292"/>
                  </a:moveTo>
                  <a:cubicBezTo>
                    <a:pt x="2339" y="1292"/>
                    <a:pt x="2329" y="1302"/>
                    <a:pt x="2329" y="1314"/>
                  </a:cubicBezTo>
                  <a:cubicBezTo>
                    <a:pt x="2329" y="1327"/>
                    <a:pt x="2339" y="1337"/>
                    <a:pt x="2352" y="1337"/>
                  </a:cubicBezTo>
                  <a:cubicBezTo>
                    <a:pt x="2364" y="1337"/>
                    <a:pt x="2374" y="1327"/>
                    <a:pt x="2374" y="1314"/>
                  </a:cubicBezTo>
                  <a:cubicBezTo>
                    <a:pt x="2374" y="1302"/>
                    <a:pt x="2364" y="1292"/>
                    <a:pt x="2352" y="1292"/>
                  </a:cubicBezTo>
                  <a:moveTo>
                    <a:pt x="3658" y="1292"/>
                  </a:moveTo>
                  <a:cubicBezTo>
                    <a:pt x="3645" y="1292"/>
                    <a:pt x="3635" y="1302"/>
                    <a:pt x="3635" y="1314"/>
                  </a:cubicBezTo>
                  <a:cubicBezTo>
                    <a:pt x="3635" y="1327"/>
                    <a:pt x="3645" y="1337"/>
                    <a:pt x="3658" y="1337"/>
                  </a:cubicBezTo>
                  <a:cubicBezTo>
                    <a:pt x="3670" y="1337"/>
                    <a:pt x="3680" y="1327"/>
                    <a:pt x="3680" y="1314"/>
                  </a:cubicBezTo>
                  <a:cubicBezTo>
                    <a:pt x="3680" y="1302"/>
                    <a:pt x="3670" y="1292"/>
                    <a:pt x="3658" y="1292"/>
                  </a:cubicBezTo>
                  <a:moveTo>
                    <a:pt x="2482" y="1291"/>
                  </a:moveTo>
                  <a:cubicBezTo>
                    <a:pt x="2470" y="1291"/>
                    <a:pt x="2459" y="1301"/>
                    <a:pt x="2459" y="1314"/>
                  </a:cubicBezTo>
                  <a:cubicBezTo>
                    <a:pt x="2459" y="1327"/>
                    <a:pt x="2470" y="1337"/>
                    <a:pt x="2482" y="1337"/>
                  </a:cubicBezTo>
                  <a:cubicBezTo>
                    <a:pt x="2495" y="1337"/>
                    <a:pt x="2506" y="1327"/>
                    <a:pt x="2506" y="1314"/>
                  </a:cubicBezTo>
                  <a:cubicBezTo>
                    <a:pt x="2506" y="1301"/>
                    <a:pt x="2495" y="1291"/>
                    <a:pt x="2482" y="1291"/>
                  </a:cubicBezTo>
                  <a:moveTo>
                    <a:pt x="3527" y="1291"/>
                  </a:moveTo>
                  <a:cubicBezTo>
                    <a:pt x="3514" y="1291"/>
                    <a:pt x="3504" y="1301"/>
                    <a:pt x="3504" y="1314"/>
                  </a:cubicBezTo>
                  <a:cubicBezTo>
                    <a:pt x="3504" y="1327"/>
                    <a:pt x="3514" y="1337"/>
                    <a:pt x="3527" y="1337"/>
                  </a:cubicBezTo>
                  <a:cubicBezTo>
                    <a:pt x="3540" y="1337"/>
                    <a:pt x="3550" y="1327"/>
                    <a:pt x="3550" y="1314"/>
                  </a:cubicBezTo>
                  <a:cubicBezTo>
                    <a:pt x="3550" y="1301"/>
                    <a:pt x="3540" y="1291"/>
                    <a:pt x="3527" y="1291"/>
                  </a:cubicBezTo>
                  <a:moveTo>
                    <a:pt x="2613" y="1291"/>
                  </a:moveTo>
                  <a:cubicBezTo>
                    <a:pt x="2600" y="1291"/>
                    <a:pt x="2589" y="1301"/>
                    <a:pt x="2589" y="1314"/>
                  </a:cubicBezTo>
                  <a:cubicBezTo>
                    <a:pt x="2589" y="1327"/>
                    <a:pt x="2600" y="1338"/>
                    <a:pt x="2613" y="1338"/>
                  </a:cubicBezTo>
                  <a:cubicBezTo>
                    <a:pt x="2626" y="1338"/>
                    <a:pt x="2637" y="1327"/>
                    <a:pt x="2637" y="1314"/>
                  </a:cubicBezTo>
                  <a:cubicBezTo>
                    <a:pt x="2637" y="1301"/>
                    <a:pt x="2626" y="1291"/>
                    <a:pt x="2613" y="1291"/>
                  </a:cubicBezTo>
                  <a:moveTo>
                    <a:pt x="3397" y="1290"/>
                  </a:moveTo>
                  <a:cubicBezTo>
                    <a:pt x="3383" y="1290"/>
                    <a:pt x="3373" y="1301"/>
                    <a:pt x="3373" y="1314"/>
                  </a:cubicBezTo>
                  <a:cubicBezTo>
                    <a:pt x="3373" y="1327"/>
                    <a:pt x="3383" y="1338"/>
                    <a:pt x="3397" y="1338"/>
                  </a:cubicBezTo>
                  <a:cubicBezTo>
                    <a:pt x="3410" y="1338"/>
                    <a:pt x="3421" y="1327"/>
                    <a:pt x="3421" y="1314"/>
                  </a:cubicBezTo>
                  <a:cubicBezTo>
                    <a:pt x="3421" y="1301"/>
                    <a:pt x="3410" y="1290"/>
                    <a:pt x="3397" y="1290"/>
                  </a:cubicBezTo>
                  <a:moveTo>
                    <a:pt x="2744" y="1290"/>
                  </a:moveTo>
                  <a:cubicBezTo>
                    <a:pt x="2730" y="1290"/>
                    <a:pt x="2719" y="1301"/>
                    <a:pt x="2719" y="1314"/>
                  </a:cubicBezTo>
                  <a:cubicBezTo>
                    <a:pt x="2719" y="1328"/>
                    <a:pt x="2730" y="1338"/>
                    <a:pt x="2744" y="1338"/>
                  </a:cubicBezTo>
                  <a:cubicBezTo>
                    <a:pt x="2757" y="1338"/>
                    <a:pt x="2768" y="1328"/>
                    <a:pt x="2768" y="1314"/>
                  </a:cubicBezTo>
                  <a:cubicBezTo>
                    <a:pt x="2768" y="1301"/>
                    <a:pt x="2757" y="1290"/>
                    <a:pt x="2744" y="1290"/>
                  </a:cubicBezTo>
                  <a:moveTo>
                    <a:pt x="3266" y="1290"/>
                  </a:moveTo>
                  <a:cubicBezTo>
                    <a:pt x="3253" y="1290"/>
                    <a:pt x="3242" y="1301"/>
                    <a:pt x="3242" y="1314"/>
                  </a:cubicBezTo>
                  <a:cubicBezTo>
                    <a:pt x="3242" y="1328"/>
                    <a:pt x="3253" y="1338"/>
                    <a:pt x="3266" y="1338"/>
                  </a:cubicBezTo>
                  <a:cubicBezTo>
                    <a:pt x="3279" y="1338"/>
                    <a:pt x="3290" y="1328"/>
                    <a:pt x="3290" y="1314"/>
                  </a:cubicBezTo>
                  <a:cubicBezTo>
                    <a:pt x="3290" y="1301"/>
                    <a:pt x="3279" y="1290"/>
                    <a:pt x="3266" y="1290"/>
                  </a:cubicBezTo>
                  <a:moveTo>
                    <a:pt x="2874" y="1289"/>
                  </a:moveTo>
                  <a:cubicBezTo>
                    <a:pt x="2861" y="1289"/>
                    <a:pt x="2850" y="1301"/>
                    <a:pt x="2850" y="1314"/>
                  </a:cubicBezTo>
                  <a:cubicBezTo>
                    <a:pt x="2850" y="1328"/>
                    <a:pt x="2861" y="1339"/>
                    <a:pt x="2874" y="1339"/>
                  </a:cubicBezTo>
                  <a:cubicBezTo>
                    <a:pt x="2888" y="1339"/>
                    <a:pt x="2899" y="1328"/>
                    <a:pt x="2899" y="1314"/>
                  </a:cubicBezTo>
                  <a:cubicBezTo>
                    <a:pt x="2899" y="1301"/>
                    <a:pt x="2888" y="1289"/>
                    <a:pt x="2874" y="1289"/>
                  </a:cubicBezTo>
                  <a:moveTo>
                    <a:pt x="3005" y="1289"/>
                  </a:moveTo>
                  <a:cubicBezTo>
                    <a:pt x="2991" y="1289"/>
                    <a:pt x="2980" y="1301"/>
                    <a:pt x="2980" y="1314"/>
                  </a:cubicBezTo>
                  <a:cubicBezTo>
                    <a:pt x="2980" y="1328"/>
                    <a:pt x="2991" y="1339"/>
                    <a:pt x="3005" y="1339"/>
                  </a:cubicBezTo>
                  <a:cubicBezTo>
                    <a:pt x="3018" y="1339"/>
                    <a:pt x="3029" y="1328"/>
                    <a:pt x="3029" y="1314"/>
                  </a:cubicBezTo>
                  <a:cubicBezTo>
                    <a:pt x="3029" y="1301"/>
                    <a:pt x="3018" y="1289"/>
                    <a:pt x="3005" y="1289"/>
                  </a:cubicBezTo>
                  <a:moveTo>
                    <a:pt x="3135" y="1289"/>
                  </a:moveTo>
                  <a:cubicBezTo>
                    <a:pt x="3122" y="1289"/>
                    <a:pt x="3111" y="1301"/>
                    <a:pt x="3111" y="1314"/>
                  </a:cubicBezTo>
                  <a:cubicBezTo>
                    <a:pt x="3111" y="1328"/>
                    <a:pt x="3122" y="1339"/>
                    <a:pt x="3135" y="1339"/>
                  </a:cubicBezTo>
                  <a:cubicBezTo>
                    <a:pt x="3149" y="1339"/>
                    <a:pt x="3160" y="1328"/>
                    <a:pt x="3160" y="1314"/>
                  </a:cubicBezTo>
                  <a:cubicBezTo>
                    <a:pt x="3160" y="1301"/>
                    <a:pt x="3149" y="1289"/>
                    <a:pt x="3135" y="1289"/>
                  </a:cubicBezTo>
                  <a:moveTo>
                    <a:pt x="2091" y="1161"/>
                  </a:moveTo>
                  <a:cubicBezTo>
                    <a:pt x="2078" y="1161"/>
                    <a:pt x="2068" y="1171"/>
                    <a:pt x="2068" y="1184"/>
                  </a:cubicBezTo>
                  <a:cubicBezTo>
                    <a:pt x="2068" y="1196"/>
                    <a:pt x="2078" y="1206"/>
                    <a:pt x="2091" y="1206"/>
                  </a:cubicBezTo>
                  <a:cubicBezTo>
                    <a:pt x="2103" y="1206"/>
                    <a:pt x="2113" y="1196"/>
                    <a:pt x="2113" y="1184"/>
                  </a:cubicBezTo>
                  <a:cubicBezTo>
                    <a:pt x="2113" y="1171"/>
                    <a:pt x="2103" y="1161"/>
                    <a:pt x="2091" y="1161"/>
                  </a:cubicBezTo>
                  <a:moveTo>
                    <a:pt x="3919" y="1161"/>
                  </a:moveTo>
                  <a:cubicBezTo>
                    <a:pt x="3907" y="1161"/>
                    <a:pt x="3897" y="1171"/>
                    <a:pt x="3897" y="1184"/>
                  </a:cubicBezTo>
                  <a:cubicBezTo>
                    <a:pt x="3897" y="1196"/>
                    <a:pt x="3907" y="1206"/>
                    <a:pt x="3919" y="1206"/>
                  </a:cubicBezTo>
                  <a:cubicBezTo>
                    <a:pt x="3931" y="1206"/>
                    <a:pt x="3941" y="1196"/>
                    <a:pt x="3941" y="1184"/>
                  </a:cubicBezTo>
                  <a:cubicBezTo>
                    <a:pt x="3941" y="1171"/>
                    <a:pt x="3931" y="1161"/>
                    <a:pt x="3919" y="1161"/>
                  </a:cubicBezTo>
                  <a:moveTo>
                    <a:pt x="2221" y="1160"/>
                  </a:moveTo>
                  <a:cubicBezTo>
                    <a:pt x="2208" y="1160"/>
                    <a:pt x="2198" y="1171"/>
                    <a:pt x="2198" y="1184"/>
                  </a:cubicBezTo>
                  <a:cubicBezTo>
                    <a:pt x="2198" y="1196"/>
                    <a:pt x="2208" y="1207"/>
                    <a:pt x="2221" y="1207"/>
                  </a:cubicBezTo>
                  <a:cubicBezTo>
                    <a:pt x="2234" y="1207"/>
                    <a:pt x="2244" y="1196"/>
                    <a:pt x="2244" y="1184"/>
                  </a:cubicBezTo>
                  <a:cubicBezTo>
                    <a:pt x="2244" y="1171"/>
                    <a:pt x="2234" y="1160"/>
                    <a:pt x="2221" y="1160"/>
                  </a:cubicBezTo>
                  <a:moveTo>
                    <a:pt x="3788" y="1160"/>
                  </a:moveTo>
                  <a:cubicBezTo>
                    <a:pt x="3776" y="1160"/>
                    <a:pt x="3765" y="1171"/>
                    <a:pt x="3765" y="1184"/>
                  </a:cubicBezTo>
                  <a:cubicBezTo>
                    <a:pt x="3765" y="1196"/>
                    <a:pt x="3776" y="1207"/>
                    <a:pt x="3788" y="1207"/>
                  </a:cubicBezTo>
                  <a:cubicBezTo>
                    <a:pt x="3801" y="1207"/>
                    <a:pt x="3812" y="1196"/>
                    <a:pt x="3812" y="1184"/>
                  </a:cubicBezTo>
                  <a:cubicBezTo>
                    <a:pt x="3812" y="1171"/>
                    <a:pt x="3801" y="1160"/>
                    <a:pt x="3788" y="1160"/>
                  </a:cubicBezTo>
                  <a:moveTo>
                    <a:pt x="2352" y="1159"/>
                  </a:moveTo>
                  <a:cubicBezTo>
                    <a:pt x="2338" y="1159"/>
                    <a:pt x="2328" y="1170"/>
                    <a:pt x="2328" y="1184"/>
                  </a:cubicBezTo>
                  <a:cubicBezTo>
                    <a:pt x="2328" y="1197"/>
                    <a:pt x="2338" y="1208"/>
                    <a:pt x="2352" y="1208"/>
                  </a:cubicBezTo>
                  <a:cubicBezTo>
                    <a:pt x="2365" y="1208"/>
                    <a:pt x="2376" y="1197"/>
                    <a:pt x="2376" y="1184"/>
                  </a:cubicBezTo>
                  <a:cubicBezTo>
                    <a:pt x="2376" y="1170"/>
                    <a:pt x="2365" y="1159"/>
                    <a:pt x="2352" y="1159"/>
                  </a:cubicBezTo>
                  <a:moveTo>
                    <a:pt x="3658" y="1159"/>
                  </a:moveTo>
                  <a:cubicBezTo>
                    <a:pt x="3644" y="1159"/>
                    <a:pt x="3634" y="1170"/>
                    <a:pt x="3634" y="1184"/>
                  </a:cubicBezTo>
                  <a:cubicBezTo>
                    <a:pt x="3634" y="1197"/>
                    <a:pt x="3644" y="1208"/>
                    <a:pt x="3658" y="1208"/>
                  </a:cubicBezTo>
                  <a:cubicBezTo>
                    <a:pt x="3671" y="1208"/>
                    <a:pt x="3682" y="1197"/>
                    <a:pt x="3682" y="1184"/>
                  </a:cubicBezTo>
                  <a:cubicBezTo>
                    <a:pt x="3682" y="1170"/>
                    <a:pt x="3671" y="1159"/>
                    <a:pt x="3658" y="1159"/>
                  </a:cubicBezTo>
                  <a:moveTo>
                    <a:pt x="2482" y="1159"/>
                  </a:moveTo>
                  <a:cubicBezTo>
                    <a:pt x="2469" y="1159"/>
                    <a:pt x="2457" y="1170"/>
                    <a:pt x="2457" y="1184"/>
                  </a:cubicBezTo>
                  <a:cubicBezTo>
                    <a:pt x="2457" y="1197"/>
                    <a:pt x="2469" y="1209"/>
                    <a:pt x="2482" y="1209"/>
                  </a:cubicBezTo>
                  <a:cubicBezTo>
                    <a:pt x="2496" y="1209"/>
                    <a:pt x="2507" y="1197"/>
                    <a:pt x="2507" y="1184"/>
                  </a:cubicBezTo>
                  <a:cubicBezTo>
                    <a:pt x="2507" y="1170"/>
                    <a:pt x="2496" y="1159"/>
                    <a:pt x="2482" y="1159"/>
                  </a:cubicBezTo>
                  <a:moveTo>
                    <a:pt x="3527" y="1159"/>
                  </a:moveTo>
                  <a:cubicBezTo>
                    <a:pt x="3513" y="1159"/>
                    <a:pt x="3502" y="1170"/>
                    <a:pt x="3502" y="1184"/>
                  </a:cubicBezTo>
                  <a:cubicBezTo>
                    <a:pt x="3502" y="1197"/>
                    <a:pt x="3513" y="1209"/>
                    <a:pt x="3527" y="1209"/>
                  </a:cubicBezTo>
                  <a:cubicBezTo>
                    <a:pt x="3541" y="1209"/>
                    <a:pt x="3552" y="1197"/>
                    <a:pt x="3552" y="1184"/>
                  </a:cubicBezTo>
                  <a:cubicBezTo>
                    <a:pt x="3552" y="1170"/>
                    <a:pt x="3541" y="1159"/>
                    <a:pt x="3527" y="1159"/>
                  </a:cubicBezTo>
                  <a:moveTo>
                    <a:pt x="2613" y="1158"/>
                  </a:moveTo>
                  <a:cubicBezTo>
                    <a:pt x="2599" y="1158"/>
                    <a:pt x="2587" y="1169"/>
                    <a:pt x="2587" y="1184"/>
                  </a:cubicBezTo>
                  <a:cubicBezTo>
                    <a:pt x="2587" y="1198"/>
                    <a:pt x="2599" y="1209"/>
                    <a:pt x="2613" y="1209"/>
                  </a:cubicBezTo>
                  <a:cubicBezTo>
                    <a:pt x="2627" y="1209"/>
                    <a:pt x="2639" y="1198"/>
                    <a:pt x="2639" y="1184"/>
                  </a:cubicBezTo>
                  <a:cubicBezTo>
                    <a:pt x="2639" y="1169"/>
                    <a:pt x="2627" y="1158"/>
                    <a:pt x="2613" y="1158"/>
                  </a:cubicBezTo>
                  <a:moveTo>
                    <a:pt x="3397" y="1158"/>
                  </a:moveTo>
                  <a:cubicBezTo>
                    <a:pt x="3382" y="1158"/>
                    <a:pt x="3371" y="1169"/>
                    <a:pt x="3371" y="1184"/>
                  </a:cubicBezTo>
                  <a:cubicBezTo>
                    <a:pt x="3371" y="1198"/>
                    <a:pt x="3382" y="1209"/>
                    <a:pt x="3397" y="1209"/>
                  </a:cubicBezTo>
                  <a:cubicBezTo>
                    <a:pt x="3411" y="1209"/>
                    <a:pt x="3422" y="1198"/>
                    <a:pt x="3422" y="1184"/>
                  </a:cubicBezTo>
                  <a:cubicBezTo>
                    <a:pt x="3422" y="1169"/>
                    <a:pt x="3411" y="1158"/>
                    <a:pt x="3397" y="1158"/>
                  </a:cubicBezTo>
                  <a:moveTo>
                    <a:pt x="2744" y="1157"/>
                  </a:moveTo>
                  <a:cubicBezTo>
                    <a:pt x="2729" y="1157"/>
                    <a:pt x="2718" y="1169"/>
                    <a:pt x="2718" y="1184"/>
                  </a:cubicBezTo>
                  <a:cubicBezTo>
                    <a:pt x="2718" y="1198"/>
                    <a:pt x="2729" y="1210"/>
                    <a:pt x="2744" y="1210"/>
                  </a:cubicBezTo>
                  <a:cubicBezTo>
                    <a:pt x="2758" y="1210"/>
                    <a:pt x="2770" y="1198"/>
                    <a:pt x="2770" y="1184"/>
                  </a:cubicBezTo>
                  <a:cubicBezTo>
                    <a:pt x="2770" y="1169"/>
                    <a:pt x="2758" y="1157"/>
                    <a:pt x="2744" y="1157"/>
                  </a:cubicBezTo>
                  <a:moveTo>
                    <a:pt x="3266" y="1157"/>
                  </a:moveTo>
                  <a:cubicBezTo>
                    <a:pt x="3252" y="1157"/>
                    <a:pt x="3240" y="1169"/>
                    <a:pt x="3240" y="1184"/>
                  </a:cubicBezTo>
                  <a:cubicBezTo>
                    <a:pt x="3240" y="1198"/>
                    <a:pt x="3252" y="1210"/>
                    <a:pt x="3266" y="1210"/>
                  </a:cubicBezTo>
                  <a:cubicBezTo>
                    <a:pt x="3280" y="1210"/>
                    <a:pt x="3292" y="1198"/>
                    <a:pt x="3292" y="1184"/>
                  </a:cubicBezTo>
                  <a:cubicBezTo>
                    <a:pt x="3292" y="1169"/>
                    <a:pt x="3280" y="1157"/>
                    <a:pt x="3266" y="1157"/>
                  </a:cubicBezTo>
                  <a:moveTo>
                    <a:pt x="2874" y="1157"/>
                  </a:moveTo>
                  <a:cubicBezTo>
                    <a:pt x="2860" y="1157"/>
                    <a:pt x="2848" y="1169"/>
                    <a:pt x="2848" y="1184"/>
                  </a:cubicBezTo>
                  <a:cubicBezTo>
                    <a:pt x="2848" y="1198"/>
                    <a:pt x="2860" y="1210"/>
                    <a:pt x="2874" y="1210"/>
                  </a:cubicBezTo>
                  <a:cubicBezTo>
                    <a:pt x="2889" y="1210"/>
                    <a:pt x="2901" y="1198"/>
                    <a:pt x="2901" y="1184"/>
                  </a:cubicBezTo>
                  <a:cubicBezTo>
                    <a:pt x="2901" y="1169"/>
                    <a:pt x="2889" y="1157"/>
                    <a:pt x="2874" y="1157"/>
                  </a:cubicBezTo>
                  <a:moveTo>
                    <a:pt x="3005" y="1157"/>
                  </a:moveTo>
                  <a:cubicBezTo>
                    <a:pt x="2990" y="1157"/>
                    <a:pt x="2978" y="1169"/>
                    <a:pt x="2978" y="1184"/>
                  </a:cubicBezTo>
                  <a:cubicBezTo>
                    <a:pt x="2978" y="1198"/>
                    <a:pt x="2990" y="1210"/>
                    <a:pt x="3005" y="1210"/>
                  </a:cubicBezTo>
                  <a:cubicBezTo>
                    <a:pt x="3019" y="1210"/>
                    <a:pt x="3031" y="1198"/>
                    <a:pt x="3031" y="1184"/>
                  </a:cubicBezTo>
                  <a:cubicBezTo>
                    <a:pt x="3031" y="1169"/>
                    <a:pt x="3019" y="1157"/>
                    <a:pt x="3005" y="1157"/>
                  </a:cubicBezTo>
                  <a:moveTo>
                    <a:pt x="3135" y="1157"/>
                  </a:moveTo>
                  <a:cubicBezTo>
                    <a:pt x="3121" y="1157"/>
                    <a:pt x="3109" y="1169"/>
                    <a:pt x="3109" y="1184"/>
                  </a:cubicBezTo>
                  <a:cubicBezTo>
                    <a:pt x="3109" y="1198"/>
                    <a:pt x="3121" y="1210"/>
                    <a:pt x="3135" y="1210"/>
                  </a:cubicBezTo>
                  <a:cubicBezTo>
                    <a:pt x="3150" y="1210"/>
                    <a:pt x="3162" y="1198"/>
                    <a:pt x="3162" y="1184"/>
                  </a:cubicBezTo>
                  <a:cubicBezTo>
                    <a:pt x="3162" y="1169"/>
                    <a:pt x="3150" y="1157"/>
                    <a:pt x="3135" y="1157"/>
                  </a:cubicBezTo>
                  <a:moveTo>
                    <a:pt x="2091" y="1029"/>
                  </a:moveTo>
                  <a:cubicBezTo>
                    <a:pt x="2078" y="1029"/>
                    <a:pt x="2067" y="1040"/>
                    <a:pt x="2067" y="1053"/>
                  </a:cubicBezTo>
                  <a:cubicBezTo>
                    <a:pt x="2067" y="1066"/>
                    <a:pt x="2078" y="1076"/>
                    <a:pt x="2091" y="1076"/>
                  </a:cubicBezTo>
                  <a:cubicBezTo>
                    <a:pt x="2104" y="1076"/>
                    <a:pt x="2114" y="1066"/>
                    <a:pt x="2114" y="1053"/>
                  </a:cubicBezTo>
                  <a:cubicBezTo>
                    <a:pt x="2114" y="1040"/>
                    <a:pt x="2104" y="1029"/>
                    <a:pt x="2091" y="1029"/>
                  </a:cubicBezTo>
                  <a:moveTo>
                    <a:pt x="3919" y="1029"/>
                  </a:moveTo>
                  <a:cubicBezTo>
                    <a:pt x="3906" y="1029"/>
                    <a:pt x="3895" y="1040"/>
                    <a:pt x="3895" y="1053"/>
                  </a:cubicBezTo>
                  <a:cubicBezTo>
                    <a:pt x="3895" y="1066"/>
                    <a:pt x="3906" y="1077"/>
                    <a:pt x="3919" y="1077"/>
                  </a:cubicBezTo>
                  <a:cubicBezTo>
                    <a:pt x="3932" y="1077"/>
                    <a:pt x="3943" y="1066"/>
                    <a:pt x="3943" y="1053"/>
                  </a:cubicBezTo>
                  <a:cubicBezTo>
                    <a:pt x="3943" y="1040"/>
                    <a:pt x="3932" y="1029"/>
                    <a:pt x="3919" y="1029"/>
                  </a:cubicBezTo>
                  <a:moveTo>
                    <a:pt x="2221" y="1028"/>
                  </a:moveTo>
                  <a:cubicBezTo>
                    <a:pt x="2207" y="1028"/>
                    <a:pt x="2196" y="1039"/>
                    <a:pt x="2196" y="1053"/>
                  </a:cubicBezTo>
                  <a:cubicBezTo>
                    <a:pt x="2196" y="1067"/>
                    <a:pt x="2207" y="1078"/>
                    <a:pt x="2221" y="1078"/>
                  </a:cubicBezTo>
                  <a:cubicBezTo>
                    <a:pt x="2235" y="1078"/>
                    <a:pt x="2246" y="1067"/>
                    <a:pt x="2246" y="1053"/>
                  </a:cubicBezTo>
                  <a:cubicBezTo>
                    <a:pt x="2246" y="1039"/>
                    <a:pt x="2235" y="1028"/>
                    <a:pt x="2221" y="1028"/>
                  </a:cubicBezTo>
                  <a:moveTo>
                    <a:pt x="3788" y="1028"/>
                  </a:moveTo>
                  <a:cubicBezTo>
                    <a:pt x="3775" y="1028"/>
                    <a:pt x="3763" y="1039"/>
                    <a:pt x="3763" y="1053"/>
                  </a:cubicBezTo>
                  <a:cubicBezTo>
                    <a:pt x="3763" y="1067"/>
                    <a:pt x="3775" y="1078"/>
                    <a:pt x="3788" y="1078"/>
                  </a:cubicBezTo>
                  <a:cubicBezTo>
                    <a:pt x="3802" y="1078"/>
                    <a:pt x="3813" y="1067"/>
                    <a:pt x="3813" y="1053"/>
                  </a:cubicBezTo>
                  <a:cubicBezTo>
                    <a:pt x="3813" y="1039"/>
                    <a:pt x="3802" y="1028"/>
                    <a:pt x="3788" y="1028"/>
                  </a:cubicBezTo>
                  <a:moveTo>
                    <a:pt x="2352" y="1027"/>
                  </a:moveTo>
                  <a:cubicBezTo>
                    <a:pt x="2337" y="1027"/>
                    <a:pt x="2326" y="1038"/>
                    <a:pt x="2326" y="1053"/>
                  </a:cubicBezTo>
                  <a:cubicBezTo>
                    <a:pt x="2326" y="1067"/>
                    <a:pt x="2337" y="1079"/>
                    <a:pt x="2352" y="1079"/>
                  </a:cubicBezTo>
                  <a:cubicBezTo>
                    <a:pt x="2366" y="1079"/>
                    <a:pt x="2378" y="1067"/>
                    <a:pt x="2378" y="1053"/>
                  </a:cubicBezTo>
                  <a:cubicBezTo>
                    <a:pt x="2378" y="1038"/>
                    <a:pt x="2366" y="1027"/>
                    <a:pt x="2352" y="1027"/>
                  </a:cubicBezTo>
                  <a:moveTo>
                    <a:pt x="3658" y="1027"/>
                  </a:moveTo>
                  <a:cubicBezTo>
                    <a:pt x="3643" y="1027"/>
                    <a:pt x="3632" y="1038"/>
                    <a:pt x="3632" y="1053"/>
                  </a:cubicBezTo>
                  <a:cubicBezTo>
                    <a:pt x="3632" y="1067"/>
                    <a:pt x="3643" y="1079"/>
                    <a:pt x="3658" y="1079"/>
                  </a:cubicBezTo>
                  <a:cubicBezTo>
                    <a:pt x="3672" y="1079"/>
                    <a:pt x="3684" y="1067"/>
                    <a:pt x="3684" y="1053"/>
                  </a:cubicBezTo>
                  <a:cubicBezTo>
                    <a:pt x="3684" y="1038"/>
                    <a:pt x="3672" y="1027"/>
                    <a:pt x="3658" y="1027"/>
                  </a:cubicBezTo>
                  <a:moveTo>
                    <a:pt x="2482" y="1026"/>
                  </a:moveTo>
                  <a:cubicBezTo>
                    <a:pt x="2468" y="1026"/>
                    <a:pt x="2456" y="1038"/>
                    <a:pt x="2456" y="1053"/>
                  </a:cubicBezTo>
                  <a:cubicBezTo>
                    <a:pt x="2456" y="1068"/>
                    <a:pt x="2468" y="1080"/>
                    <a:pt x="2482" y="1080"/>
                  </a:cubicBezTo>
                  <a:cubicBezTo>
                    <a:pt x="2497" y="1080"/>
                    <a:pt x="2509" y="1068"/>
                    <a:pt x="2509" y="1053"/>
                  </a:cubicBezTo>
                  <a:cubicBezTo>
                    <a:pt x="2509" y="1038"/>
                    <a:pt x="2497" y="1026"/>
                    <a:pt x="2482" y="1026"/>
                  </a:cubicBezTo>
                  <a:moveTo>
                    <a:pt x="3527" y="1026"/>
                  </a:moveTo>
                  <a:cubicBezTo>
                    <a:pt x="3512" y="1026"/>
                    <a:pt x="3500" y="1038"/>
                    <a:pt x="3500" y="1053"/>
                  </a:cubicBezTo>
                  <a:cubicBezTo>
                    <a:pt x="3500" y="1068"/>
                    <a:pt x="3512" y="1080"/>
                    <a:pt x="3527" y="1080"/>
                  </a:cubicBezTo>
                  <a:cubicBezTo>
                    <a:pt x="3542" y="1080"/>
                    <a:pt x="3554" y="1068"/>
                    <a:pt x="3554" y="1053"/>
                  </a:cubicBezTo>
                  <a:cubicBezTo>
                    <a:pt x="3554" y="1038"/>
                    <a:pt x="3542" y="1026"/>
                    <a:pt x="3527" y="1026"/>
                  </a:cubicBezTo>
                  <a:moveTo>
                    <a:pt x="2613" y="1025"/>
                  </a:moveTo>
                  <a:cubicBezTo>
                    <a:pt x="2598" y="1025"/>
                    <a:pt x="2585" y="1038"/>
                    <a:pt x="2585" y="1053"/>
                  </a:cubicBezTo>
                  <a:cubicBezTo>
                    <a:pt x="2585" y="1068"/>
                    <a:pt x="2598" y="1080"/>
                    <a:pt x="2613" y="1080"/>
                  </a:cubicBezTo>
                  <a:cubicBezTo>
                    <a:pt x="2628" y="1080"/>
                    <a:pt x="2641" y="1068"/>
                    <a:pt x="2641" y="1053"/>
                  </a:cubicBezTo>
                  <a:cubicBezTo>
                    <a:pt x="2641" y="1038"/>
                    <a:pt x="2628" y="1025"/>
                    <a:pt x="2613" y="1025"/>
                  </a:cubicBezTo>
                  <a:moveTo>
                    <a:pt x="3397" y="1025"/>
                  </a:moveTo>
                  <a:cubicBezTo>
                    <a:pt x="3381" y="1025"/>
                    <a:pt x="3369" y="1038"/>
                    <a:pt x="3369" y="1053"/>
                  </a:cubicBezTo>
                  <a:cubicBezTo>
                    <a:pt x="3369" y="1068"/>
                    <a:pt x="3381" y="1080"/>
                    <a:pt x="3397" y="1080"/>
                  </a:cubicBezTo>
                  <a:cubicBezTo>
                    <a:pt x="3412" y="1080"/>
                    <a:pt x="3424" y="1068"/>
                    <a:pt x="3424" y="1053"/>
                  </a:cubicBezTo>
                  <a:cubicBezTo>
                    <a:pt x="3424" y="1038"/>
                    <a:pt x="3412" y="1025"/>
                    <a:pt x="3397" y="1025"/>
                  </a:cubicBezTo>
                  <a:moveTo>
                    <a:pt x="2744" y="1025"/>
                  </a:moveTo>
                  <a:cubicBezTo>
                    <a:pt x="2728" y="1025"/>
                    <a:pt x="2715" y="1037"/>
                    <a:pt x="2715" y="1053"/>
                  </a:cubicBezTo>
                  <a:cubicBezTo>
                    <a:pt x="2715" y="1069"/>
                    <a:pt x="2728" y="1081"/>
                    <a:pt x="2744" y="1081"/>
                  </a:cubicBezTo>
                  <a:cubicBezTo>
                    <a:pt x="2759" y="1081"/>
                    <a:pt x="2772" y="1069"/>
                    <a:pt x="2772" y="1053"/>
                  </a:cubicBezTo>
                  <a:cubicBezTo>
                    <a:pt x="2772" y="1037"/>
                    <a:pt x="2759" y="1025"/>
                    <a:pt x="2744" y="1025"/>
                  </a:cubicBezTo>
                  <a:moveTo>
                    <a:pt x="3266" y="1025"/>
                  </a:moveTo>
                  <a:cubicBezTo>
                    <a:pt x="3250" y="1025"/>
                    <a:pt x="3238" y="1037"/>
                    <a:pt x="3238" y="1053"/>
                  </a:cubicBezTo>
                  <a:cubicBezTo>
                    <a:pt x="3238" y="1069"/>
                    <a:pt x="3250" y="1081"/>
                    <a:pt x="3266" y="1081"/>
                  </a:cubicBezTo>
                  <a:cubicBezTo>
                    <a:pt x="3282" y="1081"/>
                    <a:pt x="3294" y="1069"/>
                    <a:pt x="3294" y="1053"/>
                  </a:cubicBezTo>
                  <a:cubicBezTo>
                    <a:pt x="3294" y="1037"/>
                    <a:pt x="3282" y="1025"/>
                    <a:pt x="3266" y="1025"/>
                  </a:cubicBezTo>
                  <a:moveTo>
                    <a:pt x="2874" y="1024"/>
                  </a:moveTo>
                  <a:cubicBezTo>
                    <a:pt x="2858" y="1024"/>
                    <a:pt x="2846" y="1037"/>
                    <a:pt x="2846" y="1053"/>
                  </a:cubicBezTo>
                  <a:cubicBezTo>
                    <a:pt x="2846" y="1069"/>
                    <a:pt x="2858" y="1082"/>
                    <a:pt x="2874" y="1082"/>
                  </a:cubicBezTo>
                  <a:cubicBezTo>
                    <a:pt x="2890" y="1082"/>
                    <a:pt x="2903" y="1069"/>
                    <a:pt x="2903" y="1053"/>
                  </a:cubicBezTo>
                  <a:cubicBezTo>
                    <a:pt x="2903" y="1037"/>
                    <a:pt x="2890" y="1024"/>
                    <a:pt x="2874" y="1024"/>
                  </a:cubicBezTo>
                  <a:moveTo>
                    <a:pt x="3005" y="1024"/>
                  </a:moveTo>
                  <a:cubicBezTo>
                    <a:pt x="2989" y="1024"/>
                    <a:pt x="2976" y="1037"/>
                    <a:pt x="2976" y="1053"/>
                  </a:cubicBezTo>
                  <a:cubicBezTo>
                    <a:pt x="2976" y="1069"/>
                    <a:pt x="2989" y="1082"/>
                    <a:pt x="3005" y="1082"/>
                  </a:cubicBezTo>
                  <a:cubicBezTo>
                    <a:pt x="3021" y="1082"/>
                    <a:pt x="3033" y="1069"/>
                    <a:pt x="3033" y="1053"/>
                  </a:cubicBezTo>
                  <a:cubicBezTo>
                    <a:pt x="3033" y="1037"/>
                    <a:pt x="3021" y="1024"/>
                    <a:pt x="3005" y="1024"/>
                  </a:cubicBezTo>
                  <a:moveTo>
                    <a:pt x="3135" y="1024"/>
                  </a:moveTo>
                  <a:cubicBezTo>
                    <a:pt x="3120" y="1024"/>
                    <a:pt x="3107" y="1037"/>
                    <a:pt x="3107" y="1053"/>
                  </a:cubicBezTo>
                  <a:cubicBezTo>
                    <a:pt x="3107" y="1069"/>
                    <a:pt x="3120" y="1082"/>
                    <a:pt x="3135" y="1082"/>
                  </a:cubicBezTo>
                  <a:cubicBezTo>
                    <a:pt x="3151" y="1082"/>
                    <a:pt x="3164" y="1069"/>
                    <a:pt x="3164" y="1053"/>
                  </a:cubicBezTo>
                  <a:cubicBezTo>
                    <a:pt x="3164" y="1037"/>
                    <a:pt x="3151" y="1024"/>
                    <a:pt x="3135" y="1024"/>
                  </a:cubicBezTo>
                  <a:moveTo>
                    <a:pt x="2091" y="897"/>
                  </a:moveTo>
                  <a:cubicBezTo>
                    <a:pt x="2077" y="897"/>
                    <a:pt x="2065" y="908"/>
                    <a:pt x="2065" y="922"/>
                  </a:cubicBezTo>
                  <a:cubicBezTo>
                    <a:pt x="2065" y="936"/>
                    <a:pt x="2077" y="948"/>
                    <a:pt x="2091" y="948"/>
                  </a:cubicBezTo>
                  <a:cubicBezTo>
                    <a:pt x="2105" y="948"/>
                    <a:pt x="2116" y="936"/>
                    <a:pt x="2116" y="922"/>
                  </a:cubicBezTo>
                  <a:cubicBezTo>
                    <a:pt x="2116" y="908"/>
                    <a:pt x="2105" y="897"/>
                    <a:pt x="2091" y="897"/>
                  </a:cubicBezTo>
                  <a:moveTo>
                    <a:pt x="3919" y="897"/>
                  </a:moveTo>
                  <a:cubicBezTo>
                    <a:pt x="3905" y="897"/>
                    <a:pt x="3894" y="908"/>
                    <a:pt x="3894" y="922"/>
                  </a:cubicBezTo>
                  <a:cubicBezTo>
                    <a:pt x="3894" y="936"/>
                    <a:pt x="3905" y="948"/>
                    <a:pt x="3919" y="948"/>
                  </a:cubicBezTo>
                  <a:cubicBezTo>
                    <a:pt x="3933" y="948"/>
                    <a:pt x="3944" y="936"/>
                    <a:pt x="3944" y="922"/>
                  </a:cubicBezTo>
                  <a:cubicBezTo>
                    <a:pt x="3944" y="908"/>
                    <a:pt x="3933" y="897"/>
                    <a:pt x="3919" y="897"/>
                  </a:cubicBezTo>
                  <a:moveTo>
                    <a:pt x="2221" y="896"/>
                  </a:moveTo>
                  <a:cubicBezTo>
                    <a:pt x="2207" y="896"/>
                    <a:pt x="2195" y="908"/>
                    <a:pt x="2195" y="922"/>
                  </a:cubicBezTo>
                  <a:cubicBezTo>
                    <a:pt x="2195" y="937"/>
                    <a:pt x="2207" y="949"/>
                    <a:pt x="2221" y="949"/>
                  </a:cubicBezTo>
                  <a:cubicBezTo>
                    <a:pt x="2236" y="949"/>
                    <a:pt x="2248" y="937"/>
                    <a:pt x="2248" y="922"/>
                  </a:cubicBezTo>
                  <a:cubicBezTo>
                    <a:pt x="2248" y="908"/>
                    <a:pt x="2236" y="896"/>
                    <a:pt x="2221" y="896"/>
                  </a:cubicBezTo>
                  <a:moveTo>
                    <a:pt x="3788" y="896"/>
                  </a:moveTo>
                  <a:cubicBezTo>
                    <a:pt x="3774" y="896"/>
                    <a:pt x="3762" y="908"/>
                    <a:pt x="3762" y="922"/>
                  </a:cubicBezTo>
                  <a:cubicBezTo>
                    <a:pt x="3762" y="937"/>
                    <a:pt x="3774" y="949"/>
                    <a:pt x="3788" y="949"/>
                  </a:cubicBezTo>
                  <a:cubicBezTo>
                    <a:pt x="3803" y="949"/>
                    <a:pt x="3815" y="937"/>
                    <a:pt x="3815" y="922"/>
                  </a:cubicBezTo>
                  <a:cubicBezTo>
                    <a:pt x="3815" y="908"/>
                    <a:pt x="3803" y="896"/>
                    <a:pt x="3788" y="896"/>
                  </a:cubicBezTo>
                  <a:moveTo>
                    <a:pt x="2352" y="895"/>
                  </a:moveTo>
                  <a:cubicBezTo>
                    <a:pt x="2337" y="895"/>
                    <a:pt x="2324" y="907"/>
                    <a:pt x="2324" y="922"/>
                  </a:cubicBezTo>
                  <a:cubicBezTo>
                    <a:pt x="2324" y="937"/>
                    <a:pt x="2337" y="950"/>
                    <a:pt x="2352" y="950"/>
                  </a:cubicBezTo>
                  <a:cubicBezTo>
                    <a:pt x="2367" y="950"/>
                    <a:pt x="2379" y="937"/>
                    <a:pt x="2379" y="922"/>
                  </a:cubicBezTo>
                  <a:cubicBezTo>
                    <a:pt x="2379" y="907"/>
                    <a:pt x="2367" y="895"/>
                    <a:pt x="2352" y="895"/>
                  </a:cubicBezTo>
                  <a:moveTo>
                    <a:pt x="3658" y="894"/>
                  </a:moveTo>
                  <a:cubicBezTo>
                    <a:pt x="3642" y="894"/>
                    <a:pt x="3630" y="907"/>
                    <a:pt x="3630" y="922"/>
                  </a:cubicBezTo>
                  <a:cubicBezTo>
                    <a:pt x="3630" y="938"/>
                    <a:pt x="3642" y="950"/>
                    <a:pt x="3658" y="950"/>
                  </a:cubicBezTo>
                  <a:cubicBezTo>
                    <a:pt x="3673" y="950"/>
                    <a:pt x="3686" y="938"/>
                    <a:pt x="3686" y="922"/>
                  </a:cubicBezTo>
                  <a:cubicBezTo>
                    <a:pt x="3686" y="907"/>
                    <a:pt x="3673" y="894"/>
                    <a:pt x="3658" y="894"/>
                  </a:cubicBezTo>
                  <a:moveTo>
                    <a:pt x="2482" y="894"/>
                  </a:moveTo>
                  <a:cubicBezTo>
                    <a:pt x="2467" y="894"/>
                    <a:pt x="2454" y="906"/>
                    <a:pt x="2454" y="922"/>
                  </a:cubicBezTo>
                  <a:cubicBezTo>
                    <a:pt x="2454" y="938"/>
                    <a:pt x="2467" y="951"/>
                    <a:pt x="2482" y="951"/>
                  </a:cubicBezTo>
                  <a:cubicBezTo>
                    <a:pt x="2498" y="951"/>
                    <a:pt x="2511" y="938"/>
                    <a:pt x="2511" y="922"/>
                  </a:cubicBezTo>
                  <a:cubicBezTo>
                    <a:pt x="2511" y="906"/>
                    <a:pt x="2498" y="894"/>
                    <a:pt x="2482" y="894"/>
                  </a:cubicBezTo>
                  <a:moveTo>
                    <a:pt x="3527" y="894"/>
                  </a:moveTo>
                  <a:cubicBezTo>
                    <a:pt x="3511" y="894"/>
                    <a:pt x="3499" y="906"/>
                    <a:pt x="3499" y="922"/>
                  </a:cubicBezTo>
                  <a:cubicBezTo>
                    <a:pt x="3499" y="938"/>
                    <a:pt x="3511" y="951"/>
                    <a:pt x="3527" y="951"/>
                  </a:cubicBezTo>
                  <a:cubicBezTo>
                    <a:pt x="3543" y="951"/>
                    <a:pt x="3556" y="938"/>
                    <a:pt x="3556" y="922"/>
                  </a:cubicBezTo>
                  <a:cubicBezTo>
                    <a:pt x="3556" y="906"/>
                    <a:pt x="3543" y="894"/>
                    <a:pt x="3527" y="894"/>
                  </a:cubicBezTo>
                  <a:moveTo>
                    <a:pt x="2613" y="893"/>
                  </a:moveTo>
                  <a:cubicBezTo>
                    <a:pt x="2597" y="893"/>
                    <a:pt x="2584" y="906"/>
                    <a:pt x="2584" y="922"/>
                  </a:cubicBezTo>
                  <a:cubicBezTo>
                    <a:pt x="2584" y="938"/>
                    <a:pt x="2597" y="952"/>
                    <a:pt x="2613" y="952"/>
                  </a:cubicBezTo>
                  <a:cubicBezTo>
                    <a:pt x="2629" y="952"/>
                    <a:pt x="2642" y="938"/>
                    <a:pt x="2642" y="922"/>
                  </a:cubicBezTo>
                  <a:cubicBezTo>
                    <a:pt x="2642" y="906"/>
                    <a:pt x="2629" y="893"/>
                    <a:pt x="2613" y="893"/>
                  </a:cubicBezTo>
                  <a:moveTo>
                    <a:pt x="3397" y="893"/>
                  </a:moveTo>
                  <a:cubicBezTo>
                    <a:pt x="3380" y="893"/>
                    <a:pt x="3367" y="906"/>
                    <a:pt x="3367" y="922"/>
                  </a:cubicBezTo>
                  <a:cubicBezTo>
                    <a:pt x="3367" y="938"/>
                    <a:pt x="3380" y="952"/>
                    <a:pt x="3397" y="952"/>
                  </a:cubicBezTo>
                  <a:cubicBezTo>
                    <a:pt x="3413" y="952"/>
                    <a:pt x="3426" y="938"/>
                    <a:pt x="3426" y="922"/>
                  </a:cubicBezTo>
                  <a:cubicBezTo>
                    <a:pt x="3426" y="906"/>
                    <a:pt x="3413" y="893"/>
                    <a:pt x="3397" y="893"/>
                  </a:cubicBezTo>
                  <a:moveTo>
                    <a:pt x="2744" y="892"/>
                  </a:moveTo>
                  <a:cubicBezTo>
                    <a:pt x="2727" y="892"/>
                    <a:pt x="2714" y="906"/>
                    <a:pt x="2714" y="922"/>
                  </a:cubicBezTo>
                  <a:cubicBezTo>
                    <a:pt x="2714" y="939"/>
                    <a:pt x="2727" y="952"/>
                    <a:pt x="2744" y="952"/>
                  </a:cubicBezTo>
                  <a:cubicBezTo>
                    <a:pt x="2760" y="952"/>
                    <a:pt x="2774" y="939"/>
                    <a:pt x="2774" y="922"/>
                  </a:cubicBezTo>
                  <a:cubicBezTo>
                    <a:pt x="2774" y="906"/>
                    <a:pt x="2760" y="892"/>
                    <a:pt x="2744" y="892"/>
                  </a:cubicBezTo>
                  <a:moveTo>
                    <a:pt x="3266" y="892"/>
                  </a:moveTo>
                  <a:cubicBezTo>
                    <a:pt x="3249" y="892"/>
                    <a:pt x="3236" y="906"/>
                    <a:pt x="3236" y="922"/>
                  </a:cubicBezTo>
                  <a:cubicBezTo>
                    <a:pt x="3236" y="939"/>
                    <a:pt x="3249" y="952"/>
                    <a:pt x="3266" y="952"/>
                  </a:cubicBezTo>
                  <a:cubicBezTo>
                    <a:pt x="3283" y="952"/>
                    <a:pt x="3296" y="939"/>
                    <a:pt x="3296" y="922"/>
                  </a:cubicBezTo>
                  <a:cubicBezTo>
                    <a:pt x="3296" y="906"/>
                    <a:pt x="3283" y="892"/>
                    <a:pt x="3266" y="892"/>
                  </a:cubicBezTo>
                  <a:moveTo>
                    <a:pt x="2874" y="892"/>
                  </a:moveTo>
                  <a:cubicBezTo>
                    <a:pt x="2857" y="892"/>
                    <a:pt x="2844" y="905"/>
                    <a:pt x="2844" y="922"/>
                  </a:cubicBezTo>
                  <a:cubicBezTo>
                    <a:pt x="2844" y="939"/>
                    <a:pt x="2857" y="953"/>
                    <a:pt x="2874" y="953"/>
                  </a:cubicBezTo>
                  <a:cubicBezTo>
                    <a:pt x="2891" y="953"/>
                    <a:pt x="2905" y="939"/>
                    <a:pt x="2905" y="922"/>
                  </a:cubicBezTo>
                  <a:cubicBezTo>
                    <a:pt x="2905" y="905"/>
                    <a:pt x="2891" y="892"/>
                    <a:pt x="2874" y="892"/>
                  </a:cubicBezTo>
                  <a:moveTo>
                    <a:pt x="3135" y="892"/>
                  </a:moveTo>
                  <a:cubicBezTo>
                    <a:pt x="3119" y="892"/>
                    <a:pt x="3105" y="905"/>
                    <a:pt x="3105" y="922"/>
                  </a:cubicBezTo>
                  <a:cubicBezTo>
                    <a:pt x="3105" y="939"/>
                    <a:pt x="3119" y="953"/>
                    <a:pt x="3135" y="953"/>
                  </a:cubicBezTo>
                  <a:cubicBezTo>
                    <a:pt x="3152" y="953"/>
                    <a:pt x="3166" y="939"/>
                    <a:pt x="3166" y="922"/>
                  </a:cubicBezTo>
                  <a:cubicBezTo>
                    <a:pt x="3166" y="905"/>
                    <a:pt x="3152" y="892"/>
                    <a:pt x="3135" y="892"/>
                  </a:cubicBezTo>
                  <a:moveTo>
                    <a:pt x="3005" y="892"/>
                  </a:moveTo>
                  <a:cubicBezTo>
                    <a:pt x="2988" y="892"/>
                    <a:pt x="2974" y="905"/>
                    <a:pt x="2974" y="922"/>
                  </a:cubicBezTo>
                  <a:cubicBezTo>
                    <a:pt x="2974" y="939"/>
                    <a:pt x="2988" y="953"/>
                    <a:pt x="3005" y="953"/>
                  </a:cubicBezTo>
                  <a:cubicBezTo>
                    <a:pt x="3022" y="953"/>
                    <a:pt x="3036" y="939"/>
                    <a:pt x="3036" y="922"/>
                  </a:cubicBezTo>
                  <a:cubicBezTo>
                    <a:pt x="3036" y="905"/>
                    <a:pt x="3022" y="892"/>
                    <a:pt x="3005" y="892"/>
                  </a:cubicBezTo>
                  <a:moveTo>
                    <a:pt x="131" y="791"/>
                  </a:moveTo>
                  <a:cubicBezTo>
                    <a:pt x="131" y="792"/>
                    <a:pt x="131" y="792"/>
                    <a:pt x="131" y="792"/>
                  </a:cubicBezTo>
                  <a:cubicBezTo>
                    <a:pt x="131" y="792"/>
                    <a:pt x="131" y="792"/>
                    <a:pt x="131" y="792"/>
                  </a:cubicBezTo>
                  <a:cubicBezTo>
                    <a:pt x="132" y="792"/>
                    <a:pt x="132" y="792"/>
                    <a:pt x="132" y="792"/>
                  </a:cubicBezTo>
                  <a:cubicBezTo>
                    <a:pt x="131" y="791"/>
                    <a:pt x="131" y="791"/>
                    <a:pt x="131" y="791"/>
                  </a:cubicBezTo>
                  <a:moveTo>
                    <a:pt x="5878" y="791"/>
                  </a:moveTo>
                  <a:cubicBezTo>
                    <a:pt x="5878" y="792"/>
                    <a:pt x="5878" y="792"/>
                    <a:pt x="5878" y="792"/>
                  </a:cubicBezTo>
                  <a:cubicBezTo>
                    <a:pt x="5878" y="792"/>
                    <a:pt x="5878" y="792"/>
                    <a:pt x="5878" y="792"/>
                  </a:cubicBezTo>
                  <a:cubicBezTo>
                    <a:pt x="5879" y="792"/>
                    <a:pt x="5879" y="792"/>
                    <a:pt x="5879" y="792"/>
                  </a:cubicBezTo>
                  <a:cubicBezTo>
                    <a:pt x="5878" y="791"/>
                    <a:pt x="5878" y="791"/>
                    <a:pt x="5878" y="791"/>
                  </a:cubicBezTo>
                  <a:moveTo>
                    <a:pt x="262" y="790"/>
                  </a:moveTo>
                  <a:cubicBezTo>
                    <a:pt x="261" y="790"/>
                    <a:pt x="260" y="791"/>
                    <a:pt x="260" y="792"/>
                  </a:cubicBezTo>
                  <a:cubicBezTo>
                    <a:pt x="260" y="793"/>
                    <a:pt x="261" y="794"/>
                    <a:pt x="262" y="794"/>
                  </a:cubicBezTo>
                  <a:cubicBezTo>
                    <a:pt x="263" y="794"/>
                    <a:pt x="264" y="793"/>
                    <a:pt x="264" y="792"/>
                  </a:cubicBezTo>
                  <a:cubicBezTo>
                    <a:pt x="264" y="791"/>
                    <a:pt x="263" y="790"/>
                    <a:pt x="262" y="790"/>
                  </a:cubicBezTo>
                  <a:moveTo>
                    <a:pt x="5748" y="790"/>
                  </a:moveTo>
                  <a:cubicBezTo>
                    <a:pt x="5746" y="790"/>
                    <a:pt x="5745" y="790"/>
                    <a:pt x="5745" y="792"/>
                  </a:cubicBezTo>
                  <a:cubicBezTo>
                    <a:pt x="5745" y="793"/>
                    <a:pt x="5746" y="794"/>
                    <a:pt x="5748" y="794"/>
                  </a:cubicBezTo>
                  <a:cubicBezTo>
                    <a:pt x="5749" y="794"/>
                    <a:pt x="5750" y="793"/>
                    <a:pt x="5750" y="792"/>
                  </a:cubicBezTo>
                  <a:cubicBezTo>
                    <a:pt x="5750" y="790"/>
                    <a:pt x="5749" y="790"/>
                    <a:pt x="5748" y="790"/>
                  </a:cubicBezTo>
                  <a:moveTo>
                    <a:pt x="393" y="788"/>
                  </a:moveTo>
                  <a:cubicBezTo>
                    <a:pt x="390" y="788"/>
                    <a:pt x="389" y="789"/>
                    <a:pt x="389" y="792"/>
                  </a:cubicBezTo>
                  <a:cubicBezTo>
                    <a:pt x="389" y="794"/>
                    <a:pt x="390" y="796"/>
                    <a:pt x="393" y="796"/>
                  </a:cubicBezTo>
                  <a:cubicBezTo>
                    <a:pt x="395" y="796"/>
                    <a:pt x="397" y="794"/>
                    <a:pt x="397" y="792"/>
                  </a:cubicBezTo>
                  <a:cubicBezTo>
                    <a:pt x="397" y="789"/>
                    <a:pt x="395" y="788"/>
                    <a:pt x="393" y="788"/>
                  </a:cubicBezTo>
                  <a:moveTo>
                    <a:pt x="5617" y="788"/>
                  </a:moveTo>
                  <a:cubicBezTo>
                    <a:pt x="5615" y="788"/>
                    <a:pt x="5613" y="789"/>
                    <a:pt x="5613" y="792"/>
                  </a:cubicBezTo>
                  <a:cubicBezTo>
                    <a:pt x="5613" y="794"/>
                    <a:pt x="5615" y="796"/>
                    <a:pt x="5617" y="796"/>
                  </a:cubicBezTo>
                  <a:cubicBezTo>
                    <a:pt x="5619" y="796"/>
                    <a:pt x="5621" y="794"/>
                    <a:pt x="5621" y="792"/>
                  </a:cubicBezTo>
                  <a:cubicBezTo>
                    <a:pt x="5621" y="789"/>
                    <a:pt x="5619" y="788"/>
                    <a:pt x="5617" y="788"/>
                  </a:cubicBezTo>
                  <a:moveTo>
                    <a:pt x="523" y="786"/>
                  </a:moveTo>
                  <a:cubicBezTo>
                    <a:pt x="520" y="786"/>
                    <a:pt x="517" y="788"/>
                    <a:pt x="517" y="792"/>
                  </a:cubicBezTo>
                  <a:cubicBezTo>
                    <a:pt x="517" y="795"/>
                    <a:pt x="520" y="797"/>
                    <a:pt x="523" y="797"/>
                  </a:cubicBezTo>
                  <a:cubicBezTo>
                    <a:pt x="526" y="797"/>
                    <a:pt x="529" y="795"/>
                    <a:pt x="529" y="792"/>
                  </a:cubicBezTo>
                  <a:cubicBezTo>
                    <a:pt x="529" y="788"/>
                    <a:pt x="526" y="786"/>
                    <a:pt x="523" y="786"/>
                  </a:cubicBezTo>
                  <a:moveTo>
                    <a:pt x="5486" y="786"/>
                  </a:moveTo>
                  <a:cubicBezTo>
                    <a:pt x="5483" y="786"/>
                    <a:pt x="5481" y="788"/>
                    <a:pt x="5481" y="792"/>
                  </a:cubicBezTo>
                  <a:cubicBezTo>
                    <a:pt x="5481" y="795"/>
                    <a:pt x="5483" y="797"/>
                    <a:pt x="5486" y="797"/>
                  </a:cubicBezTo>
                  <a:cubicBezTo>
                    <a:pt x="5490" y="797"/>
                    <a:pt x="5492" y="795"/>
                    <a:pt x="5492" y="792"/>
                  </a:cubicBezTo>
                  <a:cubicBezTo>
                    <a:pt x="5492" y="788"/>
                    <a:pt x="5490" y="786"/>
                    <a:pt x="5486" y="786"/>
                  </a:cubicBezTo>
                  <a:moveTo>
                    <a:pt x="654" y="784"/>
                  </a:moveTo>
                  <a:cubicBezTo>
                    <a:pt x="650" y="784"/>
                    <a:pt x="646" y="787"/>
                    <a:pt x="646" y="792"/>
                  </a:cubicBezTo>
                  <a:cubicBezTo>
                    <a:pt x="646" y="796"/>
                    <a:pt x="650" y="799"/>
                    <a:pt x="654" y="799"/>
                  </a:cubicBezTo>
                  <a:cubicBezTo>
                    <a:pt x="658" y="799"/>
                    <a:pt x="661" y="796"/>
                    <a:pt x="661" y="792"/>
                  </a:cubicBezTo>
                  <a:cubicBezTo>
                    <a:pt x="661" y="787"/>
                    <a:pt x="658" y="784"/>
                    <a:pt x="654" y="784"/>
                  </a:cubicBezTo>
                  <a:moveTo>
                    <a:pt x="5356" y="784"/>
                  </a:moveTo>
                  <a:cubicBezTo>
                    <a:pt x="5351" y="784"/>
                    <a:pt x="5348" y="787"/>
                    <a:pt x="5348" y="792"/>
                  </a:cubicBezTo>
                  <a:cubicBezTo>
                    <a:pt x="5348" y="796"/>
                    <a:pt x="5351" y="800"/>
                    <a:pt x="5356" y="800"/>
                  </a:cubicBezTo>
                  <a:cubicBezTo>
                    <a:pt x="5360" y="800"/>
                    <a:pt x="5364" y="796"/>
                    <a:pt x="5364" y="792"/>
                  </a:cubicBezTo>
                  <a:cubicBezTo>
                    <a:pt x="5364" y="787"/>
                    <a:pt x="5360" y="784"/>
                    <a:pt x="5356" y="784"/>
                  </a:cubicBezTo>
                  <a:moveTo>
                    <a:pt x="784" y="782"/>
                  </a:moveTo>
                  <a:cubicBezTo>
                    <a:pt x="779" y="782"/>
                    <a:pt x="775" y="786"/>
                    <a:pt x="775" y="792"/>
                  </a:cubicBezTo>
                  <a:cubicBezTo>
                    <a:pt x="775" y="797"/>
                    <a:pt x="779" y="801"/>
                    <a:pt x="784" y="801"/>
                  </a:cubicBezTo>
                  <a:cubicBezTo>
                    <a:pt x="790" y="801"/>
                    <a:pt x="794" y="797"/>
                    <a:pt x="794" y="792"/>
                  </a:cubicBezTo>
                  <a:cubicBezTo>
                    <a:pt x="794" y="786"/>
                    <a:pt x="790" y="782"/>
                    <a:pt x="784" y="782"/>
                  </a:cubicBezTo>
                  <a:moveTo>
                    <a:pt x="5225" y="782"/>
                  </a:moveTo>
                  <a:cubicBezTo>
                    <a:pt x="5220" y="782"/>
                    <a:pt x="5215" y="786"/>
                    <a:pt x="5215" y="792"/>
                  </a:cubicBezTo>
                  <a:cubicBezTo>
                    <a:pt x="5215" y="797"/>
                    <a:pt x="5220" y="801"/>
                    <a:pt x="5225" y="801"/>
                  </a:cubicBezTo>
                  <a:cubicBezTo>
                    <a:pt x="5231" y="801"/>
                    <a:pt x="5235" y="797"/>
                    <a:pt x="5235" y="792"/>
                  </a:cubicBezTo>
                  <a:cubicBezTo>
                    <a:pt x="5235" y="786"/>
                    <a:pt x="5231" y="782"/>
                    <a:pt x="5225" y="782"/>
                  </a:cubicBezTo>
                  <a:moveTo>
                    <a:pt x="915" y="780"/>
                  </a:moveTo>
                  <a:cubicBezTo>
                    <a:pt x="909" y="780"/>
                    <a:pt x="904" y="785"/>
                    <a:pt x="904" y="792"/>
                  </a:cubicBezTo>
                  <a:cubicBezTo>
                    <a:pt x="904" y="798"/>
                    <a:pt x="909" y="803"/>
                    <a:pt x="915" y="803"/>
                  </a:cubicBezTo>
                  <a:cubicBezTo>
                    <a:pt x="921" y="803"/>
                    <a:pt x="926" y="798"/>
                    <a:pt x="926" y="792"/>
                  </a:cubicBezTo>
                  <a:cubicBezTo>
                    <a:pt x="926" y="785"/>
                    <a:pt x="921" y="780"/>
                    <a:pt x="915" y="780"/>
                  </a:cubicBezTo>
                  <a:moveTo>
                    <a:pt x="5095" y="780"/>
                  </a:moveTo>
                  <a:cubicBezTo>
                    <a:pt x="5088" y="780"/>
                    <a:pt x="5083" y="785"/>
                    <a:pt x="5083" y="792"/>
                  </a:cubicBezTo>
                  <a:cubicBezTo>
                    <a:pt x="5083" y="798"/>
                    <a:pt x="5088" y="803"/>
                    <a:pt x="5095" y="803"/>
                  </a:cubicBezTo>
                  <a:cubicBezTo>
                    <a:pt x="5101" y="803"/>
                    <a:pt x="5106" y="798"/>
                    <a:pt x="5106" y="792"/>
                  </a:cubicBezTo>
                  <a:cubicBezTo>
                    <a:pt x="5106" y="785"/>
                    <a:pt x="5101" y="780"/>
                    <a:pt x="5095" y="780"/>
                  </a:cubicBezTo>
                  <a:moveTo>
                    <a:pt x="1046" y="779"/>
                  </a:moveTo>
                  <a:cubicBezTo>
                    <a:pt x="1039" y="779"/>
                    <a:pt x="1033" y="784"/>
                    <a:pt x="1033" y="792"/>
                  </a:cubicBezTo>
                  <a:cubicBezTo>
                    <a:pt x="1033" y="799"/>
                    <a:pt x="1039" y="805"/>
                    <a:pt x="1046" y="805"/>
                  </a:cubicBezTo>
                  <a:cubicBezTo>
                    <a:pt x="1053" y="805"/>
                    <a:pt x="1059" y="799"/>
                    <a:pt x="1059" y="792"/>
                  </a:cubicBezTo>
                  <a:cubicBezTo>
                    <a:pt x="1059" y="784"/>
                    <a:pt x="1053" y="779"/>
                    <a:pt x="1046" y="779"/>
                  </a:cubicBezTo>
                  <a:moveTo>
                    <a:pt x="4964" y="778"/>
                  </a:moveTo>
                  <a:cubicBezTo>
                    <a:pt x="4957" y="778"/>
                    <a:pt x="4951" y="784"/>
                    <a:pt x="4951" y="792"/>
                  </a:cubicBezTo>
                  <a:cubicBezTo>
                    <a:pt x="4951" y="799"/>
                    <a:pt x="4957" y="805"/>
                    <a:pt x="4964" y="805"/>
                  </a:cubicBezTo>
                  <a:cubicBezTo>
                    <a:pt x="4971" y="805"/>
                    <a:pt x="4977" y="799"/>
                    <a:pt x="4977" y="792"/>
                  </a:cubicBezTo>
                  <a:cubicBezTo>
                    <a:pt x="4977" y="784"/>
                    <a:pt x="4971" y="778"/>
                    <a:pt x="4964" y="778"/>
                  </a:cubicBezTo>
                  <a:moveTo>
                    <a:pt x="1176" y="777"/>
                  </a:moveTo>
                  <a:cubicBezTo>
                    <a:pt x="1168" y="777"/>
                    <a:pt x="1161" y="783"/>
                    <a:pt x="1161" y="792"/>
                  </a:cubicBezTo>
                  <a:cubicBezTo>
                    <a:pt x="1161" y="800"/>
                    <a:pt x="1168" y="807"/>
                    <a:pt x="1176" y="807"/>
                  </a:cubicBezTo>
                  <a:cubicBezTo>
                    <a:pt x="1185" y="807"/>
                    <a:pt x="1191" y="800"/>
                    <a:pt x="1191" y="792"/>
                  </a:cubicBezTo>
                  <a:cubicBezTo>
                    <a:pt x="1191" y="783"/>
                    <a:pt x="1185" y="777"/>
                    <a:pt x="1176" y="777"/>
                  </a:cubicBezTo>
                  <a:moveTo>
                    <a:pt x="4833" y="776"/>
                  </a:moveTo>
                  <a:cubicBezTo>
                    <a:pt x="4825" y="776"/>
                    <a:pt x="4818" y="783"/>
                    <a:pt x="4818" y="792"/>
                  </a:cubicBezTo>
                  <a:cubicBezTo>
                    <a:pt x="4818" y="800"/>
                    <a:pt x="4825" y="807"/>
                    <a:pt x="4833" y="807"/>
                  </a:cubicBezTo>
                  <a:cubicBezTo>
                    <a:pt x="4842" y="807"/>
                    <a:pt x="4849" y="800"/>
                    <a:pt x="4849" y="792"/>
                  </a:cubicBezTo>
                  <a:cubicBezTo>
                    <a:pt x="4849" y="783"/>
                    <a:pt x="4842" y="776"/>
                    <a:pt x="4833" y="776"/>
                  </a:cubicBezTo>
                  <a:moveTo>
                    <a:pt x="1307" y="775"/>
                  </a:moveTo>
                  <a:cubicBezTo>
                    <a:pt x="1298" y="775"/>
                    <a:pt x="1290" y="782"/>
                    <a:pt x="1290" y="792"/>
                  </a:cubicBezTo>
                  <a:cubicBezTo>
                    <a:pt x="1290" y="801"/>
                    <a:pt x="1298" y="809"/>
                    <a:pt x="1307" y="809"/>
                  </a:cubicBezTo>
                  <a:cubicBezTo>
                    <a:pt x="1316" y="809"/>
                    <a:pt x="1324" y="801"/>
                    <a:pt x="1324" y="792"/>
                  </a:cubicBezTo>
                  <a:cubicBezTo>
                    <a:pt x="1324" y="782"/>
                    <a:pt x="1316" y="775"/>
                    <a:pt x="1307" y="775"/>
                  </a:cubicBezTo>
                  <a:moveTo>
                    <a:pt x="4703" y="775"/>
                  </a:moveTo>
                  <a:cubicBezTo>
                    <a:pt x="4693" y="775"/>
                    <a:pt x="4686" y="782"/>
                    <a:pt x="4686" y="792"/>
                  </a:cubicBezTo>
                  <a:cubicBezTo>
                    <a:pt x="4686" y="801"/>
                    <a:pt x="4693" y="809"/>
                    <a:pt x="4703" y="809"/>
                  </a:cubicBezTo>
                  <a:cubicBezTo>
                    <a:pt x="4712" y="809"/>
                    <a:pt x="4720" y="801"/>
                    <a:pt x="4720" y="792"/>
                  </a:cubicBezTo>
                  <a:cubicBezTo>
                    <a:pt x="4720" y="782"/>
                    <a:pt x="4712" y="775"/>
                    <a:pt x="4703" y="775"/>
                  </a:cubicBezTo>
                  <a:moveTo>
                    <a:pt x="1438" y="773"/>
                  </a:moveTo>
                  <a:cubicBezTo>
                    <a:pt x="1427" y="773"/>
                    <a:pt x="1419" y="781"/>
                    <a:pt x="1419" y="792"/>
                  </a:cubicBezTo>
                  <a:cubicBezTo>
                    <a:pt x="1419" y="802"/>
                    <a:pt x="1427" y="810"/>
                    <a:pt x="1438" y="810"/>
                  </a:cubicBezTo>
                  <a:cubicBezTo>
                    <a:pt x="1448" y="810"/>
                    <a:pt x="1456" y="802"/>
                    <a:pt x="1456" y="792"/>
                  </a:cubicBezTo>
                  <a:cubicBezTo>
                    <a:pt x="1456" y="781"/>
                    <a:pt x="1448" y="773"/>
                    <a:pt x="1438" y="773"/>
                  </a:cubicBezTo>
                  <a:moveTo>
                    <a:pt x="4572" y="773"/>
                  </a:moveTo>
                  <a:cubicBezTo>
                    <a:pt x="4562" y="773"/>
                    <a:pt x="4553" y="781"/>
                    <a:pt x="4553" y="792"/>
                  </a:cubicBezTo>
                  <a:cubicBezTo>
                    <a:pt x="4553" y="802"/>
                    <a:pt x="4562" y="811"/>
                    <a:pt x="4572" y="811"/>
                  </a:cubicBezTo>
                  <a:cubicBezTo>
                    <a:pt x="4582" y="811"/>
                    <a:pt x="4591" y="802"/>
                    <a:pt x="4591" y="792"/>
                  </a:cubicBezTo>
                  <a:cubicBezTo>
                    <a:pt x="4591" y="781"/>
                    <a:pt x="4582" y="773"/>
                    <a:pt x="4572" y="773"/>
                  </a:cubicBezTo>
                  <a:moveTo>
                    <a:pt x="1568" y="771"/>
                  </a:moveTo>
                  <a:cubicBezTo>
                    <a:pt x="1557" y="771"/>
                    <a:pt x="1548" y="780"/>
                    <a:pt x="1548" y="792"/>
                  </a:cubicBezTo>
                  <a:cubicBezTo>
                    <a:pt x="1548" y="803"/>
                    <a:pt x="1557" y="812"/>
                    <a:pt x="1568" y="812"/>
                  </a:cubicBezTo>
                  <a:cubicBezTo>
                    <a:pt x="1579" y="812"/>
                    <a:pt x="1588" y="803"/>
                    <a:pt x="1588" y="792"/>
                  </a:cubicBezTo>
                  <a:cubicBezTo>
                    <a:pt x="1588" y="780"/>
                    <a:pt x="1579" y="771"/>
                    <a:pt x="1568" y="771"/>
                  </a:cubicBezTo>
                  <a:moveTo>
                    <a:pt x="4441" y="771"/>
                  </a:moveTo>
                  <a:cubicBezTo>
                    <a:pt x="4430" y="771"/>
                    <a:pt x="4421" y="780"/>
                    <a:pt x="4421" y="792"/>
                  </a:cubicBezTo>
                  <a:cubicBezTo>
                    <a:pt x="4421" y="803"/>
                    <a:pt x="4430" y="812"/>
                    <a:pt x="4441" y="812"/>
                  </a:cubicBezTo>
                  <a:cubicBezTo>
                    <a:pt x="4453" y="812"/>
                    <a:pt x="4462" y="803"/>
                    <a:pt x="4462" y="792"/>
                  </a:cubicBezTo>
                  <a:cubicBezTo>
                    <a:pt x="4462" y="780"/>
                    <a:pt x="4453" y="771"/>
                    <a:pt x="4441" y="771"/>
                  </a:cubicBezTo>
                  <a:moveTo>
                    <a:pt x="1699" y="770"/>
                  </a:moveTo>
                  <a:cubicBezTo>
                    <a:pt x="1687" y="770"/>
                    <a:pt x="1677" y="779"/>
                    <a:pt x="1677" y="792"/>
                  </a:cubicBezTo>
                  <a:cubicBezTo>
                    <a:pt x="1677" y="804"/>
                    <a:pt x="1687" y="814"/>
                    <a:pt x="1699" y="814"/>
                  </a:cubicBezTo>
                  <a:cubicBezTo>
                    <a:pt x="1711" y="814"/>
                    <a:pt x="1721" y="804"/>
                    <a:pt x="1721" y="792"/>
                  </a:cubicBezTo>
                  <a:cubicBezTo>
                    <a:pt x="1721" y="779"/>
                    <a:pt x="1711" y="770"/>
                    <a:pt x="1699" y="770"/>
                  </a:cubicBezTo>
                  <a:moveTo>
                    <a:pt x="4311" y="770"/>
                  </a:moveTo>
                  <a:cubicBezTo>
                    <a:pt x="4299" y="770"/>
                    <a:pt x="4289" y="779"/>
                    <a:pt x="4289" y="792"/>
                  </a:cubicBezTo>
                  <a:cubicBezTo>
                    <a:pt x="4289" y="804"/>
                    <a:pt x="4299" y="814"/>
                    <a:pt x="4311" y="814"/>
                  </a:cubicBezTo>
                  <a:cubicBezTo>
                    <a:pt x="4323" y="814"/>
                    <a:pt x="4333" y="804"/>
                    <a:pt x="4333" y="792"/>
                  </a:cubicBezTo>
                  <a:cubicBezTo>
                    <a:pt x="4333" y="779"/>
                    <a:pt x="4323" y="770"/>
                    <a:pt x="4311" y="770"/>
                  </a:cubicBezTo>
                  <a:moveTo>
                    <a:pt x="1829" y="768"/>
                  </a:moveTo>
                  <a:cubicBezTo>
                    <a:pt x="1816" y="768"/>
                    <a:pt x="1806" y="779"/>
                    <a:pt x="1806" y="792"/>
                  </a:cubicBezTo>
                  <a:cubicBezTo>
                    <a:pt x="1806" y="805"/>
                    <a:pt x="1816" y="815"/>
                    <a:pt x="1829" y="815"/>
                  </a:cubicBezTo>
                  <a:cubicBezTo>
                    <a:pt x="1842" y="815"/>
                    <a:pt x="1853" y="805"/>
                    <a:pt x="1853" y="792"/>
                  </a:cubicBezTo>
                  <a:cubicBezTo>
                    <a:pt x="1853" y="779"/>
                    <a:pt x="1842" y="768"/>
                    <a:pt x="1829" y="768"/>
                  </a:cubicBezTo>
                  <a:moveTo>
                    <a:pt x="4180" y="768"/>
                  </a:moveTo>
                  <a:cubicBezTo>
                    <a:pt x="4167" y="768"/>
                    <a:pt x="4156" y="778"/>
                    <a:pt x="4156" y="792"/>
                  </a:cubicBezTo>
                  <a:cubicBezTo>
                    <a:pt x="4156" y="805"/>
                    <a:pt x="4167" y="816"/>
                    <a:pt x="4180" y="816"/>
                  </a:cubicBezTo>
                  <a:cubicBezTo>
                    <a:pt x="4193" y="816"/>
                    <a:pt x="4204" y="805"/>
                    <a:pt x="4204" y="792"/>
                  </a:cubicBezTo>
                  <a:cubicBezTo>
                    <a:pt x="4204" y="778"/>
                    <a:pt x="4193" y="768"/>
                    <a:pt x="4180" y="768"/>
                  </a:cubicBezTo>
                  <a:moveTo>
                    <a:pt x="1960" y="766"/>
                  </a:moveTo>
                  <a:cubicBezTo>
                    <a:pt x="1946" y="766"/>
                    <a:pt x="1935" y="778"/>
                    <a:pt x="1935" y="792"/>
                  </a:cubicBezTo>
                  <a:cubicBezTo>
                    <a:pt x="1935" y="806"/>
                    <a:pt x="1946" y="817"/>
                    <a:pt x="1960" y="817"/>
                  </a:cubicBezTo>
                  <a:cubicBezTo>
                    <a:pt x="1974" y="817"/>
                    <a:pt x="1985" y="806"/>
                    <a:pt x="1985" y="792"/>
                  </a:cubicBezTo>
                  <a:cubicBezTo>
                    <a:pt x="1985" y="778"/>
                    <a:pt x="1974" y="766"/>
                    <a:pt x="1960" y="766"/>
                  </a:cubicBezTo>
                  <a:moveTo>
                    <a:pt x="4050" y="766"/>
                  </a:moveTo>
                  <a:cubicBezTo>
                    <a:pt x="4036" y="766"/>
                    <a:pt x="4024" y="778"/>
                    <a:pt x="4024" y="792"/>
                  </a:cubicBezTo>
                  <a:cubicBezTo>
                    <a:pt x="4024" y="806"/>
                    <a:pt x="4036" y="817"/>
                    <a:pt x="4050" y="817"/>
                  </a:cubicBezTo>
                  <a:cubicBezTo>
                    <a:pt x="4064" y="817"/>
                    <a:pt x="4075" y="806"/>
                    <a:pt x="4075" y="792"/>
                  </a:cubicBezTo>
                  <a:cubicBezTo>
                    <a:pt x="4075" y="778"/>
                    <a:pt x="4064" y="766"/>
                    <a:pt x="4050" y="766"/>
                  </a:cubicBezTo>
                  <a:moveTo>
                    <a:pt x="131" y="660"/>
                  </a:moveTo>
                  <a:cubicBezTo>
                    <a:pt x="131" y="660"/>
                    <a:pt x="131" y="661"/>
                    <a:pt x="131" y="661"/>
                  </a:cubicBezTo>
                  <a:cubicBezTo>
                    <a:pt x="131" y="661"/>
                    <a:pt x="131" y="662"/>
                    <a:pt x="131" y="662"/>
                  </a:cubicBezTo>
                  <a:cubicBezTo>
                    <a:pt x="132" y="662"/>
                    <a:pt x="132" y="661"/>
                    <a:pt x="132" y="661"/>
                  </a:cubicBezTo>
                  <a:cubicBezTo>
                    <a:pt x="132" y="661"/>
                    <a:pt x="132" y="660"/>
                    <a:pt x="131" y="660"/>
                  </a:cubicBezTo>
                  <a:moveTo>
                    <a:pt x="5878" y="660"/>
                  </a:moveTo>
                  <a:cubicBezTo>
                    <a:pt x="5878" y="660"/>
                    <a:pt x="5877" y="661"/>
                    <a:pt x="5877" y="661"/>
                  </a:cubicBezTo>
                  <a:cubicBezTo>
                    <a:pt x="5877" y="661"/>
                    <a:pt x="5878" y="662"/>
                    <a:pt x="5878" y="662"/>
                  </a:cubicBezTo>
                  <a:cubicBezTo>
                    <a:pt x="5879" y="662"/>
                    <a:pt x="5879" y="661"/>
                    <a:pt x="5879" y="661"/>
                  </a:cubicBezTo>
                  <a:cubicBezTo>
                    <a:pt x="5879" y="661"/>
                    <a:pt x="5879" y="660"/>
                    <a:pt x="5878" y="660"/>
                  </a:cubicBezTo>
                  <a:moveTo>
                    <a:pt x="262" y="659"/>
                  </a:moveTo>
                  <a:cubicBezTo>
                    <a:pt x="261" y="659"/>
                    <a:pt x="260" y="660"/>
                    <a:pt x="260" y="661"/>
                  </a:cubicBezTo>
                  <a:cubicBezTo>
                    <a:pt x="260" y="662"/>
                    <a:pt x="261" y="664"/>
                    <a:pt x="262" y="664"/>
                  </a:cubicBezTo>
                  <a:cubicBezTo>
                    <a:pt x="263" y="664"/>
                    <a:pt x="265" y="662"/>
                    <a:pt x="265" y="661"/>
                  </a:cubicBezTo>
                  <a:cubicBezTo>
                    <a:pt x="265" y="660"/>
                    <a:pt x="263" y="659"/>
                    <a:pt x="262" y="659"/>
                  </a:cubicBezTo>
                  <a:moveTo>
                    <a:pt x="5748" y="658"/>
                  </a:moveTo>
                  <a:cubicBezTo>
                    <a:pt x="5746" y="658"/>
                    <a:pt x="5745" y="659"/>
                    <a:pt x="5745" y="661"/>
                  </a:cubicBezTo>
                  <a:cubicBezTo>
                    <a:pt x="5745" y="663"/>
                    <a:pt x="5746" y="664"/>
                    <a:pt x="5748" y="664"/>
                  </a:cubicBezTo>
                  <a:cubicBezTo>
                    <a:pt x="5749" y="664"/>
                    <a:pt x="5750" y="663"/>
                    <a:pt x="5750" y="661"/>
                  </a:cubicBezTo>
                  <a:cubicBezTo>
                    <a:pt x="5750" y="659"/>
                    <a:pt x="5749" y="658"/>
                    <a:pt x="5748" y="658"/>
                  </a:cubicBezTo>
                  <a:moveTo>
                    <a:pt x="393" y="657"/>
                  </a:moveTo>
                  <a:cubicBezTo>
                    <a:pt x="390" y="657"/>
                    <a:pt x="388" y="659"/>
                    <a:pt x="388" y="661"/>
                  </a:cubicBezTo>
                  <a:cubicBezTo>
                    <a:pt x="388" y="663"/>
                    <a:pt x="390" y="665"/>
                    <a:pt x="393" y="665"/>
                  </a:cubicBezTo>
                  <a:cubicBezTo>
                    <a:pt x="395" y="665"/>
                    <a:pt x="397" y="663"/>
                    <a:pt x="397" y="661"/>
                  </a:cubicBezTo>
                  <a:cubicBezTo>
                    <a:pt x="397" y="659"/>
                    <a:pt x="395" y="657"/>
                    <a:pt x="393" y="657"/>
                  </a:cubicBezTo>
                  <a:moveTo>
                    <a:pt x="5617" y="656"/>
                  </a:moveTo>
                  <a:cubicBezTo>
                    <a:pt x="5614" y="656"/>
                    <a:pt x="5612" y="658"/>
                    <a:pt x="5612" y="661"/>
                  </a:cubicBezTo>
                  <a:cubicBezTo>
                    <a:pt x="5612" y="664"/>
                    <a:pt x="5614" y="666"/>
                    <a:pt x="5617" y="666"/>
                  </a:cubicBezTo>
                  <a:cubicBezTo>
                    <a:pt x="5620" y="666"/>
                    <a:pt x="5622" y="664"/>
                    <a:pt x="5622" y="661"/>
                  </a:cubicBezTo>
                  <a:cubicBezTo>
                    <a:pt x="5622" y="658"/>
                    <a:pt x="5620" y="656"/>
                    <a:pt x="5617" y="656"/>
                  </a:cubicBezTo>
                  <a:moveTo>
                    <a:pt x="523" y="655"/>
                  </a:moveTo>
                  <a:cubicBezTo>
                    <a:pt x="520" y="655"/>
                    <a:pt x="517" y="657"/>
                    <a:pt x="517" y="661"/>
                  </a:cubicBezTo>
                  <a:cubicBezTo>
                    <a:pt x="517" y="665"/>
                    <a:pt x="520" y="668"/>
                    <a:pt x="523" y="668"/>
                  </a:cubicBezTo>
                  <a:cubicBezTo>
                    <a:pt x="527" y="668"/>
                    <a:pt x="530" y="665"/>
                    <a:pt x="530" y="661"/>
                  </a:cubicBezTo>
                  <a:cubicBezTo>
                    <a:pt x="530" y="657"/>
                    <a:pt x="527" y="655"/>
                    <a:pt x="523" y="655"/>
                  </a:cubicBezTo>
                  <a:moveTo>
                    <a:pt x="5486" y="655"/>
                  </a:moveTo>
                  <a:cubicBezTo>
                    <a:pt x="5483" y="655"/>
                    <a:pt x="5480" y="657"/>
                    <a:pt x="5480" y="661"/>
                  </a:cubicBezTo>
                  <a:cubicBezTo>
                    <a:pt x="5480" y="665"/>
                    <a:pt x="5483" y="668"/>
                    <a:pt x="5486" y="668"/>
                  </a:cubicBezTo>
                  <a:cubicBezTo>
                    <a:pt x="5490" y="668"/>
                    <a:pt x="5493" y="665"/>
                    <a:pt x="5493" y="661"/>
                  </a:cubicBezTo>
                  <a:cubicBezTo>
                    <a:pt x="5493" y="657"/>
                    <a:pt x="5490" y="655"/>
                    <a:pt x="5486" y="655"/>
                  </a:cubicBezTo>
                  <a:moveTo>
                    <a:pt x="654" y="653"/>
                  </a:moveTo>
                  <a:cubicBezTo>
                    <a:pt x="649" y="653"/>
                    <a:pt x="646" y="656"/>
                    <a:pt x="646" y="661"/>
                  </a:cubicBezTo>
                  <a:cubicBezTo>
                    <a:pt x="646" y="666"/>
                    <a:pt x="649" y="669"/>
                    <a:pt x="654" y="669"/>
                  </a:cubicBezTo>
                  <a:cubicBezTo>
                    <a:pt x="658" y="669"/>
                    <a:pt x="662" y="666"/>
                    <a:pt x="662" y="661"/>
                  </a:cubicBezTo>
                  <a:cubicBezTo>
                    <a:pt x="662" y="656"/>
                    <a:pt x="658" y="653"/>
                    <a:pt x="654" y="653"/>
                  </a:cubicBezTo>
                  <a:moveTo>
                    <a:pt x="5356" y="653"/>
                  </a:moveTo>
                  <a:cubicBezTo>
                    <a:pt x="5351" y="653"/>
                    <a:pt x="5347" y="656"/>
                    <a:pt x="5347" y="661"/>
                  </a:cubicBezTo>
                  <a:cubicBezTo>
                    <a:pt x="5347" y="666"/>
                    <a:pt x="5351" y="669"/>
                    <a:pt x="5356" y="669"/>
                  </a:cubicBezTo>
                  <a:cubicBezTo>
                    <a:pt x="5360" y="669"/>
                    <a:pt x="5364" y="666"/>
                    <a:pt x="5364" y="661"/>
                  </a:cubicBezTo>
                  <a:cubicBezTo>
                    <a:pt x="5364" y="656"/>
                    <a:pt x="5360" y="653"/>
                    <a:pt x="5356" y="653"/>
                  </a:cubicBezTo>
                  <a:moveTo>
                    <a:pt x="784" y="651"/>
                  </a:moveTo>
                  <a:cubicBezTo>
                    <a:pt x="779" y="651"/>
                    <a:pt x="774" y="655"/>
                    <a:pt x="774" y="661"/>
                  </a:cubicBezTo>
                  <a:cubicBezTo>
                    <a:pt x="774" y="667"/>
                    <a:pt x="779" y="671"/>
                    <a:pt x="784" y="671"/>
                  </a:cubicBezTo>
                  <a:cubicBezTo>
                    <a:pt x="790" y="671"/>
                    <a:pt x="795" y="667"/>
                    <a:pt x="795" y="661"/>
                  </a:cubicBezTo>
                  <a:cubicBezTo>
                    <a:pt x="795" y="655"/>
                    <a:pt x="790" y="651"/>
                    <a:pt x="784" y="651"/>
                  </a:cubicBezTo>
                  <a:moveTo>
                    <a:pt x="5225" y="651"/>
                  </a:moveTo>
                  <a:cubicBezTo>
                    <a:pt x="5219" y="651"/>
                    <a:pt x="5215" y="655"/>
                    <a:pt x="5215" y="661"/>
                  </a:cubicBezTo>
                  <a:cubicBezTo>
                    <a:pt x="5215" y="667"/>
                    <a:pt x="5219" y="672"/>
                    <a:pt x="5225" y="672"/>
                  </a:cubicBezTo>
                  <a:cubicBezTo>
                    <a:pt x="5231" y="672"/>
                    <a:pt x="5236" y="667"/>
                    <a:pt x="5236" y="661"/>
                  </a:cubicBezTo>
                  <a:cubicBezTo>
                    <a:pt x="5236" y="655"/>
                    <a:pt x="5231" y="651"/>
                    <a:pt x="5225" y="651"/>
                  </a:cubicBezTo>
                  <a:moveTo>
                    <a:pt x="915" y="649"/>
                  </a:moveTo>
                  <a:cubicBezTo>
                    <a:pt x="908" y="649"/>
                    <a:pt x="903" y="654"/>
                    <a:pt x="903" y="661"/>
                  </a:cubicBezTo>
                  <a:cubicBezTo>
                    <a:pt x="903" y="668"/>
                    <a:pt x="908" y="673"/>
                    <a:pt x="915" y="673"/>
                  </a:cubicBezTo>
                  <a:cubicBezTo>
                    <a:pt x="922" y="673"/>
                    <a:pt x="927" y="668"/>
                    <a:pt x="927" y="661"/>
                  </a:cubicBezTo>
                  <a:cubicBezTo>
                    <a:pt x="927" y="654"/>
                    <a:pt x="922" y="649"/>
                    <a:pt x="915" y="649"/>
                  </a:cubicBezTo>
                  <a:moveTo>
                    <a:pt x="5095" y="649"/>
                  </a:moveTo>
                  <a:cubicBezTo>
                    <a:pt x="5088" y="649"/>
                    <a:pt x="5082" y="654"/>
                    <a:pt x="5082" y="661"/>
                  </a:cubicBezTo>
                  <a:cubicBezTo>
                    <a:pt x="5082" y="668"/>
                    <a:pt x="5088" y="673"/>
                    <a:pt x="5095" y="673"/>
                  </a:cubicBezTo>
                  <a:cubicBezTo>
                    <a:pt x="5101" y="673"/>
                    <a:pt x="5107" y="668"/>
                    <a:pt x="5107" y="661"/>
                  </a:cubicBezTo>
                  <a:cubicBezTo>
                    <a:pt x="5107" y="654"/>
                    <a:pt x="5101" y="649"/>
                    <a:pt x="5095" y="649"/>
                  </a:cubicBezTo>
                  <a:moveTo>
                    <a:pt x="1046" y="647"/>
                  </a:moveTo>
                  <a:cubicBezTo>
                    <a:pt x="1038" y="647"/>
                    <a:pt x="1032" y="653"/>
                    <a:pt x="1032" y="661"/>
                  </a:cubicBezTo>
                  <a:cubicBezTo>
                    <a:pt x="1032" y="669"/>
                    <a:pt x="1038" y="675"/>
                    <a:pt x="1046" y="675"/>
                  </a:cubicBezTo>
                  <a:cubicBezTo>
                    <a:pt x="1053" y="675"/>
                    <a:pt x="1059" y="669"/>
                    <a:pt x="1059" y="661"/>
                  </a:cubicBezTo>
                  <a:cubicBezTo>
                    <a:pt x="1059" y="653"/>
                    <a:pt x="1053" y="647"/>
                    <a:pt x="1046" y="647"/>
                  </a:cubicBezTo>
                  <a:moveTo>
                    <a:pt x="4964" y="647"/>
                  </a:moveTo>
                  <a:cubicBezTo>
                    <a:pt x="4956" y="647"/>
                    <a:pt x="4950" y="653"/>
                    <a:pt x="4950" y="661"/>
                  </a:cubicBezTo>
                  <a:cubicBezTo>
                    <a:pt x="4950" y="669"/>
                    <a:pt x="4956" y="675"/>
                    <a:pt x="4964" y="675"/>
                  </a:cubicBezTo>
                  <a:cubicBezTo>
                    <a:pt x="4972" y="675"/>
                    <a:pt x="4978" y="669"/>
                    <a:pt x="4978" y="661"/>
                  </a:cubicBezTo>
                  <a:cubicBezTo>
                    <a:pt x="4978" y="653"/>
                    <a:pt x="4972" y="647"/>
                    <a:pt x="4964" y="647"/>
                  </a:cubicBezTo>
                  <a:moveTo>
                    <a:pt x="1176" y="645"/>
                  </a:moveTo>
                  <a:cubicBezTo>
                    <a:pt x="1168" y="645"/>
                    <a:pt x="1160" y="652"/>
                    <a:pt x="1160" y="661"/>
                  </a:cubicBezTo>
                  <a:cubicBezTo>
                    <a:pt x="1160" y="670"/>
                    <a:pt x="1168" y="677"/>
                    <a:pt x="1176" y="677"/>
                  </a:cubicBezTo>
                  <a:cubicBezTo>
                    <a:pt x="1185" y="677"/>
                    <a:pt x="1192" y="670"/>
                    <a:pt x="1192" y="661"/>
                  </a:cubicBezTo>
                  <a:cubicBezTo>
                    <a:pt x="1192" y="652"/>
                    <a:pt x="1185" y="645"/>
                    <a:pt x="1176" y="645"/>
                  </a:cubicBezTo>
                  <a:moveTo>
                    <a:pt x="4833" y="645"/>
                  </a:moveTo>
                  <a:cubicBezTo>
                    <a:pt x="4825" y="645"/>
                    <a:pt x="4817" y="652"/>
                    <a:pt x="4817" y="661"/>
                  </a:cubicBezTo>
                  <a:cubicBezTo>
                    <a:pt x="4817" y="670"/>
                    <a:pt x="4825" y="677"/>
                    <a:pt x="4833" y="677"/>
                  </a:cubicBezTo>
                  <a:cubicBezTo>
                    <a:pt x="4842" y="677"/>
                    <a:pt x="4849" y="670"/>
                    <a:pt x="4849" y="661"/>
                  </a:cubicBezTo>
                  <a:cubicBezTo>
                    <a:pt x="4849" y="652"/>
                    <a:pt x="4842" y="645"/>
                    <a:pt x="4833" y="645"/>
                  </a:cubicBezTo>
                  <a:moveTo>
                    <a:pt x="1307" y="643"/>
                  </a:moveTo>
                  <a:cubicBezTo>
                    <a:pt x="1297" y="643"/>
                    <a:pt x="1289" y="651"/>
                    <a:pt x="1289" y="661"/>
                  </a:cubicBezTo>
                  <a:cubicBezTo>
                    <a:pt x="1289" y="671"/>
                    <a:pt x="1297" y="679"/>
                    <a:pt x="1307" y="679"/>
                  </a:cubicBezTo>
                  <a:cubicBezTo>
                    <a:pt x="1317" y="679"/>
                    <a:pt x="1325" y="671"/>
                    <a:pt x="1325" y="661"/>
                  </a:cubicBezTo>
                  <a:cubicBezTo>
                    <a:pt x="1325" y="651"/>
                    <a:pt x="1317" y="643"/>
                    <a:pt x="1307" y="643"/>
                  </a:cubicBezTo>
                  <a:moveTo>
                    <a:pt x="4703" y="643"/>
                  </a:moveTo>
                  <a:cubicBezTo>
                    <a:pt x="4693" y="643"/>
                    <a:pt x="4685" y="651"/>
                    <a:pt x="4685" y="661"/>
                  </a:cubicBezTo>
                  <a:cubicBezTo>
                    <a:pt x="4685" y="671"/>
                    <a:pt x="4693" y="679"/>
                    <a:pt x="4703" y="679"/>
                  </a:cubicBezTo>
                  <a:cubicBezTo>
                    <a:pt x="4713" y="679"/>
                    <a:pt x="4721" y="671"/>
                    <a:pt x="4721" y="661"/>
                  </a:cubicBezTo>
                  <a:cubicBezTo>
                    <a:pt x="4721" y="651"/>
                    <a:pt x="4713" y="643"/>
                    <a:pt x="4703" y="643"/>
                  </a:cubicBezTo>
                  <a:moveTo>
                    <a:pt x="1438" y="642"/>
                  </a:moveTo>
                  <a:cubicBezTo>
                    <a:pt x="1427" y="642"/>
                    <a:pt x="1418" y="650"/>
                    <a:pt x="1418" y="661"/>
                  </a:cubicBezTo>
                  <a:cubicBezTo>
                    <a:pt x="1418" y="672"/>
                    <a:pt x="1427" y="681"/>
                    <a:pt x="1438" y="681"/>
                  </a:cubicBezTo>
                  <a:cubicBezTo>
                    <a:pt x="1448" y="681"/>
                    <a:pt x="1457" y="672"/>
                    <a:pt x="1457" y="661"/>
                  </a:cubicBezTo>
                  <a:cubicBezTo>
                    <a:pt x="1457" y="650"/>
                    <a:pt x="1448" y="642"/>
                    <a:pt x="1438" y="642"/>
                  </a:cubicBezTo>
                  <a:moveTo>
                    <a:pt x="4572" y="641"/>
                  </a:moveTo>
                  <a:cubicBezTo>
                    <a:pt x="4561" y="641"/>
                    <a:pt x="4552" y="650"/>
                    <a:pt x="4552" y="661"/>
                  </a:cubicBezTo>
                  <a:cubicBezTo>
                    <a:pt x="4552" y="672"/>
                    <a:pt x="4561" y="681"/>
                    <a:pt x="4572" y="681"/>
                  </a:cubicBezTo>
                  <a:cubicBezTo>
                    <a:pt x="4583" y="681"/>
                    <a:pt x="4592" y="672"/>
                    <a:pt x="4592" y="661"/>
                  </a:cubicBezTo>
                  <a:cubicBezTo>
                    <a:pt x="4592" y="650"/>
                    <a:pt x="4583" y="641"/>
                    <a:pt x="4572" y="641"/>
                  </a:cubicBezTo>
                  <a:moveTo>
                    <a:pt x="1568" y="640"/>
                  </a:moveTo>
                  <a:cubicBezTo>
                    <a:pt x="1556" y="640"/>
                    <a:pt x="1547" y="649"/>
                    <a:pt x="1547" y="661"/>
                  </a:cubicBezTo>
                  <a:cubicBezTo>
                    <a:pt x="1547" y="673"/>
                    <a:pt x="1556" y="682"/>
                    <a:pt x="1568" y="682"/>
                  </a:cubicBezTo>
                  <a:cubicBezTo>
                    <a:pt x="1580" y="682"/>
                    <a:pt x="1590" y="673"/>
                    <a:pt x="1590" y="661"/>
                  </a:cubicBezTo>
                  <a:cubicBezTo>
                    <a:pt x="1590" y="649"/>
                    <a:pt x="1580" y="640"/>
                    <a:pt x="1568" y="640"/>
                  </a:cubicBezTo>
                  <a:moveTo>
                    <a:pt x="4441" y="639"/>
                  </a:moveTo>
                  <a:cubicBezTo>
                    <a:pt x="4429" y="639"/>
                    <a:pt x="4420" y="649"/>
                    <a:pt x="4420" y="661"/>
                  </a:cubicBezTo>
                  <a:cubicBezTo>
                    <a:pt x="4420" y="673"/>
                    <a:pt x="4429" y="683"/>
                    <a:pt x="4441" y="683"/>
                  </a:cubicBezTo>
                  <a:cubicBezTo>
                    <a:pt x="4453" y="683"/>
                    <a:pt x="4463" y="673"/>
                    <a:pt x="4463" y="661"/>
                  </a:cubicBezTo>
                  <a:cubicBezTo>
                    <a:pt x="4463" y="649"/>
                    <a:pt x="4453" y="639"/>
                    <a:pt x="4441" y="639"/>
                  </a:cubicBezTo>
                  <a:moveTo>
                    <a:pt x="1699" y="638"/>
                  </a:moveTo>
                  <a:cubicBezTo>
                    <a:pt x="1686" y="638"/>
                    <a:pt x="1676" y="648"/>
                    <a:pt x="1676" y="661"/>
                  </a:cubicBezTo>
                  <a:cubicBezTo>
                    <a:pt x="1676" y="674"/>
                    <a:pt x="1686" y="684"/>
                    <a:pt x="1699" y="684"/>
                  </a:cubicBezTo>
                  <a:cubicBezTo>
                    <a:pt x="1712" y="684"/>
                    <a:pt x="1722" y="674"/>
                    <a:pt x="1722" y="661"/>
                  </a:cubicBezTo>
                  <a:cubicBezTo>
                    <a:pt x="1722" y="648"/>
                    <a:pt x="1712" y="638"/>
                    <a:pt x="1699" y="638"/>
                  </a:cubicBezTo>
                  <a:moveTo>
                    <a:pt x="4311" y="638"/>
                  </a:moveTo>
                  <a:cubicBezTo>
                    <a:pt x="4298" y="638"/>
                    <a:pt x="4288" y="648"/>
                    <a:pt x="4288" y="661"/>
                  </a:cubicBezTo>
                  <a:cubicBezTo>
                    <a:pt x="4288" y="674"/>
                    <a:pt x="4298" y="684"/>
                    <a:pt x="4311" y="684"/>
                  </a:cubicBezTo>
                  <a:cubicBezTo>
                    <a:pt x="4324" y="684"/>
                    <a:pt x="4334" y="674"/>
                    <a:pt x="4334" y="661"/>
                  </a:cubicBezTo>
                  <a:cubicBezTo>
                    <a:pt x="4334" y="648"/>
                    <a:pt x="4324" y="638"/>
                    <a:pt x="4311" y="638"/>
                  </a:cubicBezTo>
                  <a:moveTo>
                    <a:pt x="1829" y="636"/>
                  </a:moveTo>
                  <a:cubicBezTo>
                    <a:pt x="1816" y="636"/>
                    <a:pt x="1805" y="647"/>
                    <a:pt x="1805" y="661"/>
                  </a:cubicBezTo>
                  <a:cubicBezTo>
                    <a:pt x="1805" y="675"/>
                    <a:pt x="1816" y="686"/>
                    <a:pt x="1829" y="686"/>
                  </a:cubicBezTo>
                  <a:cubicBezTo>
                    <a:pt x="1843" y="686"/>
                    <a:pt x="1854" y="675"/>
                    <a:pt x="1854" y="661"/>
                  </a:cubicBezTo>
                  <a:cubicBezTo>
                    <a:pt x="1854" y="647"/>
                    <a:pt x="1843" y="636"/>
                    <a:pt x="1829" y="636"/>
                  </a:cubicBezTo>
                  <a:moveTo>
                    <a:pt x="4180" y="636"/>
                  </a:moveTo>
                  <a:cubicBezTo>
                    <a:pt x="4166" y="636"/>
                    <a:pt x="4155" y="647"/>
                    <a:pt x="4155" y="661"/>
                  </a:cubicBezTo>
                  <a:cubicBezTo>
                    <a:pt x="4155" y="675"/>
                    <a:pt x="4166" y="686"/>
                    <a:pt x="4180" y="686"/>
                  </a:cubicBezTo>
                  <a:cubicBezTo>
                    <a:pt x="4194" y="686"/>
                    <a:pt x="4205" y="675"/>
                    <a:pt x="4205" y="661"/>
                  </a:cubicBezTo>
                  <a:cubicBezTo>
                    <a:pt x="4205" y="647"/>
                    <a:pt x="4194" y="636"/>
                    <a:pt x="4180" y="636"/>
                  </a:cubicBezTo>
                  <a:moveTo>
                    <a:pt x="1960" y="635"/>
                  </a:moveTo>
                  <a:cubicBezTo>
                    <a:pt x="1945" y="635"/>
                    <a:pt x="1934" y="646"/>
                    <a:pt x="1934" y="661"/>
                  </a:cubicBezTo>
                  <a:cubicBezTo>
                    <a:pt x="1934" y="676"/>
                    <a:pt x="1945" y="688"/>
                    <a:pt x="1960" y="688"/>
                  </a:cubicBezTo>
                  <a:cubicBezTo>
                    <a:pt x="1975" y="688"/>
                    <a:pt x="1986" y="676"/>
                    <a:pt x="1986" y="661"/>
                  </a:cubicBezTo>
                  <a:cubicBezTo>
                    <a:pt x="1986" y="646"/>
                    <a:pt x="1975" y="635"/>
                    <a:pt x="1960" y="635"/>
                  </a:cubicBezTo>
                  <a:moveTo>
                    <a:pt x="4050" y="635"/>
                  </a:moveTo>
                  <a:cubicBezTo>
                    <a:pt x="4035" y="635"/>
                    <a:pt x="4023" y="646"/>
                    <a:pt x="4023" y="661"/>
                  </a:cubicBezTo>
                  <a:cubicBezTo>
                    <a:pt x="4023" y="676"/>
                    <a:pt x="4035" y="688"/>
                    <a:pt x="4050" y="688"/>
                  </a:cubicBezTo>
                  <a:cubicBezTo>
                    <a:pt x="4064" y="688"/>
                    <a:pt x="4076" y="676"/>
                    <a:pt x="4076" y="661"/>
                  </a:cubicBezTo>
                  <a:cubicBezTo>
                    <a:pt x="4076" y="646"/>
                    <a:pt x="4064" y="635"/>
                    <a:pt x="4050" y="635"/>
                  </a:cubicBezTo>
                  <a:moveTo>
                    <a:pt x="131" y="529"/>
                  </a:moveTo>
                  <a:cubicBezTo>
                    <a:pt x="131" y="529"/>
                    <a:pt x="130" y="530"/>
                    <a:pt x="130" y="530"/>
                  </a:cubicBezTo>
                  <a:cubicBezTo>
                    <a:pt x="130" y="531"/>
                    <a:pt x="131" y="532"/>
                    <a:pt x="131" y="532"/>
                  </a:cubicBezTo>
                  <a:cubicBezTo>
                    <a:pt x="132" y="532"/>
                    <a:pt x="133" y="531"/>
                    <a:pt x="133" y="530"/>
                  </a:cubicBezTo>
                  <a:cubicBezTo>
                    <a:pt x="133" y="530"/>
                    <a:pt x="132" y="529"/>
                    <a:pt x="131" y="529"/>
                  </a:cubicBezTo>
                  <a:moveTo>
                    <a:pt x="5878" y="529"/>
                  </a:moveTo>
                  <a:cubicBezTo>
                    <a:pt x="5877" y="529"/>
                    <a:pt x="5877" y="530"/>
                    <a:pt x="5877" y="530"/>
                  </a:cubicBezTo>
                  <a:cubicBezTo>
                    <a:pt x="5877" y="531"/>
                    <a:pt x="5877" y="532"/>
                    <a:pt x="5878" y="532"/>
                  </a:cubicBezTo>
                  <a:cubicBezTo>
                    <a:pt x="5879" y="532"/>
                    <a:pt x="5880" y="531"/>
                    <a:pt x="5880" y="530"/>
                  </a:cubicBezTo>
                  <a:cubicBezTo>
                    <a:pt x="5880" y="530"/>
                    <a:pt x="5879" y="529"/>
                    <a:pt x="5878" y="529"/>
                  </a:cubicBezTo>
                  <a:moveTo>
                    <a:pt x="262" y="527"/>
                  </a:moveTo>
                  <a:cubicBezTo>
                    <a:pt x="260" y="527"/>
                    <a:pt x="259" y="529"/>
                    <a:pt x="259" y="530"/>
                  </a:cubicBezTo>
                  <a:cubicBezTo>
                    <a:pt x="259" y="532"/>
                    <a:pt x="260" y="534"/>
                    <a:pt x="262" y="534"/>
                  </a:cubicBezTo>
                  <a:cubicBezTo>
                    <a:pt x="264" y="534"/>
                    <a:pt x="265" y="532"/>
                    <a:pt x="265" y="530"/>
                  </a:cubicBezTo>
                  <a:cubicBezTo>
                    <a:pt x="265" y="529"/>
                    <a:pt x="264" y="527"/>
                    <a:pt x="262" y="527"/>
                  </a:cubicBezTo>
                  <a:moveTo>
                    <a:pt x="5748" y="527"/>
                  </a:moveTo>
                  <a:cubicBezTo>
                    <a:pt x="5746" y="527"/>
                    <a:pt x="5744" y="529"/>
                    <a:pt x="5744" y="530"/>
                  </a:cubicBezTo>
                  <a:cubicBezTo>
                    <a:pt x="5744" y="532"/>
                    <a:pt x="5746" y="534"/>
                    <a:pt x="5748" y="534"/>
                  </a:cubicBezTo>
                  <a:cubicBezTo>
                    <a:pt x="5749" y="534"/>
                    <a:pt x="5751" y="532"/>
                    <a:pt x="5751" y="530"/>
                  </a:cubicBezTo>
                  <a:cubicBezTo>
                    <a:pt x="5751" y="529"/>
                    <a:pt x="5749" y="527"/>
                    <a:pt x="5748" y="527"/>
                  </a:cubicBezTo>
                  <a:moveTo>
                    <a:pt x="393" y="525"/>
                  </a:moveTo>
                  <a:cubicBezTo>
                    <a:pt x="390" y="525"/>
                    <a:pt x="388" y="528"/>
                    <a:pt x="388" y="530"/>
                  </a:cubicBezTo>
                  <a:cubicBezTo>
                    <a:pt x="388" y="533"/>
                    <a:pt x="390" y="536"/>
                    <a:pt x="393" y="536"/>
                  </a:cubicBezTo>
                  <a:cubicBezTo>
                    <a:pt x="395" y="536"/>
                    <a:pt x="398" y="533"/>
                    <a:pt x="398" y="530"/>
                  </a:cubicBezTo>
                  <a:cubicBezTo>
                    <a:pt x="398" y="528"/>
                    <a:pt x="395" y="525"/>
                    <a:pt x="393" y="525"/>
                  </a:cubicBezTo>
                  <a:moveTo>
                    <a:pt x="5617" y="525"/>
                  </a:moveTo>
                  <a:cubicBezTo>
                    <a:pt x="5614" y="525"/>
                    <a:pt x="5612" y="528"/>
                    <a:pt x="5612" y="530"/>
                  </a:cubicBezTo>
                  <a:cubicBezTo>
                    <a:pt x="5612" y="533"/>
                    <a:pt x="5614" y="536"/>
                    <a:pt x="5617" y="536"/>
                  </a:cubicBezTo>
                  <a:cubicBezTo>
                    <a:pt x="5620" y="536"/>
                    <a:pt x="5622" y="533"/>
                    <a:pt x="5622" y="530"/>
                  </a:cubicBezTo>
                  <a:cubicBezTo>
                    <a:pt x="5622" y="528"/>
                    <a:pt x="5620" y="525"/>
                    <a:pt x="5617" y="525"/>
                  </a:cubicBezTo>
                  <a:moveTo>
                    <a:pt x="523" y="524"/>
                  </a:moveTo>
                  <a:cubicBezTo>
                    <a:pt x="519" y="524"/>
                    <a:pt x="516" y="527"/>
                    <a:pt x="516" y="530"/>
                  </a:cubicBezTo>
                  <a:cubicBezTo>
                    <a:pt x="516" y="534"/>
                    <a:pt x="519" y="537"/>
                    <a:pt x="523" y="537"/>
                  </a:cubicBezTo>
                  <a:cubicBezTo>
                    <a:pt x="527" y="537"/>
                    <a:pt x="530" y="534"/>
                    <a:pt x="530" y="530"/>
                  </a:cubicBezTo>
                  <a:cubicBezTo>
                    <a:pt x="530" y="527"/>
                    <a:pt x="527" y="524"/>
                    <a:pt x="523" y="524"/>
                  </a:cubicBezTo>
                  <a:moveTo>
                    <a:pt x="5486" y="523"/>
                  </a:moveTo>
                  <a:cubicBezTo>
                    <a:pt x="5482" y="523"/>
                    <a:pt x="5479" y="526"/>
                    <a:pt x="5479" y="530"/>
                  </a:cubicBezTo>
                  <a:cubicBezTo>
                    <a:pt x="5479" y="534"/>
                    <a:pt x="5482" y="538"/>
                    <a:pt x="5486" y="538"/>
                  </a:cubicBezTo>
                  <a:cubicBezTo>
                    <a:pt x="5490" y="538"/>
                    <a:pt x="5494" y="534"/>
                    <a:pt x="5494" y="530"/>
                  </a:cubicBezTo>
                  <a:cubicBezTo>
                    <a:pt x="5494" y="526"/>
                    <a:pt x="5490" y="523"/>
                    <a:pt x="5486" y="523"/>
                  </a:cubicBezTo>
                  <a:moveTo>
                    <a:pt x="654" y="521"/>
                  </a:moveTo>
                  <a:cubicBezTo>
                    <a:pt x="649" y="521"/>
                    <a:pt x="645" y="525"/>
                    <a:pt x="645" y="530"/>
                  </a:cubicBezTo>
                  <a:cubicBezTo>
                    <a:pt x="645" y="535"/>
                    <a:pt x="649" y="540"/>
                    <a:pt x="654" y="540"/>
                  </a:cubicBezTo>
                  <a:cubicBezTo>
                    <a:pt x="659" y="540"/>
                    <a:pt x="663" y="535"/>
                    <a:pt x="663" y="530"/>
                  </a:cubicBezTo>
                  <a:cubicBezTo>
                    <a:pt x="663" y="525"/>
                    <a:pt x="659" y="521"/>
                    <a:pt x="654" y="521"/>
                  </a:cubicBezTo>
                  <a:moveTo>
                    <a:pt x="5356" y="521"/>
                  </a:moveTo>
                  <a:cubicBezTo>
                    <a:pt x="5351" y="521"/>
                    <a:pt x="5347" y="525"/>
                    <a:pt x="5347" y="530"/>
                  </a:cubicBezTo>
                  <a:cubicBezTo>
                    <a:pt x="5347" y="535"/>
                    <a:pt x="5351" y="540"/>
                    <a:pt x="5356" y="540"/>
                  </a:cubicBezTo>
                  <a:cubicBezTo>
                    <a:pt x="5361" y="540"/>
                    <a:pt x="5365" y="535"/>
                    <a:pt x="5365" y="530"/>
                  </a:cubicBezTo>
                  <a:cubicBezTo>
                    <a:pt x="5365" y="525"/>
                    <a:pt x="5361" y="521"/>
                    <a:pt x="5356" y="521"/>
                  </a:cubicBezTo>
                  <a:moveTo>
                    <a:pt x="784" y="520"/>
                  </a:moveTo>
                  <a:cubicBezTo>
                    <a:pt x="778" y="520"/>
                    <a:pt x="774" y="524"/>
                    <a:pt x="774" y="530"/>
                  </a:cubicBezTo>
                  <a:cubicBezTo>
                    <a:pt x="774" y="536"/>
                    <a:pt x="778" y="541"/>
                    <a:pt x="784" y="541"/>
                  </a:cubicBezTo>
                  <a:cubicBezTo>
                    <a:pt x="790" y="541"/>
                    <a:pt x="795" y="536"/>
                    <a:pt x="795" y="530"/>
                  </a:cubicBezTo>
                  <a:cubicBezTo>
                    <a:pt x="795" y="524"/>
                    <a:pt x="790" y="520"/>
                    <a:pt x="784" y="520"/>
                  </a:cubicBezTo>
                  <a:moveTo>
                    <a:pt x="5225" y="520"/>
                  </a:moveTo>
                  <a:cubicBezTo>
                    <a:pt x="5219" y="520"/>
                    <a:pt x="5214" y="524"/>
                    <a:pt x="5214" y="530"/>
                  </a:cubicBezTo>
                  <a:cubicBezTo>
                    <a:pt x="5214" y="536"/>
                    <a:pt x="5219" y="541"/>
                    <a:pt x="5225" y="541"/>
                  </a:cubicBezTo>
                  <a:cubicBezTo>
                    <a:pt x="5231" y="541"/>
                    <a:pt x="5236" y="536"/>
                    <a:pt x="5236" y="530"/>
                  </a:cubicBezTo>
                  <a:cubicBezTo>
                    <a:pt x="5236" y="524"/>
                    <a:pt x="5231" y="520"/>
                    <a:pt x="5225" y="520"/>
                  </a:cubicBezTo>
                  <a:moveTo>
                    <a:pt x="915" y="518"/>
                  </a:moveTo>
                  <a:cubicBezTo>
                    <a:pt x="908" y="518"/>
                    <a:pt x="902" y="523"/>
                    <a:pt x="902" y="530"/>
                  </a:cubicBezTo>
                  <a:cubicBezTo>
                    <a:pt x="902" y="537"/>
                    <a:pt x="908" y="543"/>
                    <a:pt x="915" y="543"/>
                  </a:cubicBezTo>
                  <a:cubicBezTo>
                    <a:pt x="922" y="543"/>
                    <a:pt x="928" y="537"/>
                    <a:pt x="928" y="530"/>
                  </a:cubicBezTo>
                  <a:cubicBezTo>
                    <a:pt x="928" y="523"/>
                    <a:pt x="922" y="518"/>
                    <a:pt x="915" y="518"/>
                  </a:cubicBezTo>
                  <a:moveTo>
                    <a:pt x="5095" y="517"/>
                  </a:moveTo>
                  <a:cubicBezTo>
                    <a:pt x="5087" y="517"/>
                    <a:pt x="5081" y="523"/>
                    <a:pt x="5081" y="530"/>
                  </a:cubicBezTo>
                  <a:cubicBezTo>
                    <a:pt x="5081" y="538"/>
                    <a:pt x="5087" y="544"/>
                    <a:pt x="5095" y="544"/>
                  </a:cubicBezTo>
                  <a:cubicBezTo>
                    <a:pt x="5102" y="544"/>
                    <a:pt x="5108" y="538"/>
                    <a:pt x="5108" y="530"/>
                  </a:cubicBezTo>
                  <a:cubicBezTo>
                    <a:pt x="5108" y="523"/>
                    <a:pt x="5102" y="517"/>
                    <a:pt x="5095" y="517"/>
                  </a:cubicBezTo>
                  <a:moveTo>
                    <a:pt x="1046" y="516"/>
                  </a:moveTo>
                  <a:cubicBezTo>
                    <a:pt x="1038" y="516"/>
                    <a:pt x="1031" y="522"/>
                    <a:pt x="1031" y="530"/>
                  </a:cubicBezTo>
                  <a:cubicBezTo>
                    <a:pt x="1031" y="538"/>
                    <a:pt x="1038" y="545"/>
                    <a:pt x="1046" y="545"/>
                  </a:cubicBezTo>
                  <a:cubicBezTo>
                    <a:pt x="1054" y="545"/>
                    <a:pt x="1060" y="538"/>
                    <a:pt x="1060" y="530"/>
                  </a:cubicBezTo>
                  <a:cubicBezTo>
                    <a:pt x="1060" y="522"/>
                    <a:pt x="1054" y="516"/>
                    <a:pt x="1046" y="516"/>
                  </a:cubicBezTo>
                  <a:moveTo>
                    <a:pt x="4964" y="516"/>
                  </a:moveTo>
                  <a:cubicBezTo>
                    <a:pt x="4956" y="516"/>
                    <a:pt x="4949" y="522"/>
                    <a:pt x="4949" y="530"/>
                  </a:cubicBezTo>
                  <a:cubicBezTo>
                    <a:pt x="4949" y="539"/>
                    <a:pt x="4956" y="545"/>
                    <a:pt x="4964" y="545"/>
                  </a:cubicBezTo>
                  <a:cubicBezTo>
                    <a:pt x="4972" y="545"/>
                    <a:pt x="4979" y="539"/>
                    <a:pt x="4979" y="530"/>
                  </a:cubicBezTo>
                  <a:cubicBezTo>
                    <a:pt x="4979" y="522"/>
                    <a:pt x="4972" y="516"/>
                    <a:pt x="4964" y="516"/>
                  </a:cubicBezTo>
                  <a:moveTo>
                    <a:pt x="1176" y="514"/>
                  </a:moveTo>
                  <a:cubicBezTo>
                    <a:pt x="1167" y="514"/>
                    <a:pt x="1160" y="521"/>
                    <a:pt x="1160" y="530"/>
                  </a:cubicBezTo>
                  <a:cubicBezTo>
                    <a:pt x="1160" y="540"/>
                    <a:pt x="1167" y="547"/>
                    <a:pt x="1176" y="547"/>
                  </a:cubicBezTo>
                  <a:cubicBezTo>
                    <a:pt x="1186" y="547"/>
                    <a:pt x="1193" y="540"/>
                    <a:pt x="1193" y="530"/>
                  </a:cubicBezTo>
                  <a:cubicBezTo>
                    <a:pt x="1193" y="521"/>
                    <a:pt x="1186" y="514"/>
                    <a:pt x="1176" y="514"/>
                  </a:cubicBezTo>
                  <a:moveTo>
                    <a:pt x="4833" y="513"/>
                  </a:moveTo>
                  <a:cubicBezTo>
                    <a:pt x="4824" y="513"/>
                    <a:pt x="4816" y="521"/>
                    <a:pt x="4816" y="530"/>
                  </a:cubicBezTo>
                  <a:cubicBezTo>
                    <a:pt x="4816" y="540"/>
                    <a:pt x="4824" y="547"/>
                    <a:pt x="4833" y="547"/>
                  </a:cubicBezTo>
                  <a:cubicBezTo>
                    <a:pt x="4843" y="547"/>
                    <a:pt x="4850" y="540"/>
                    <a:pt x="4850" y="530"/>
                  </a:cubicBezTo>
                  <a:cubicBezTo>
                    <a:pt x="4850" y="521"/>
                    <a:pt x="4843" y="513"/>
                    <a:pt x="4833" y="513"/>
                  </a:cubicBezTo>
                  <a:moveTo>
                    <a:pt x="1307" y="512"/>
                  </a:moveTo>
                  <a:cubicBezTo>
                    <a:pt x="1297" y="512"/>
                    <a:pt x="1288" y="520"/>
                    <a:pt x="1288" y="530"/>
                  </a:cubicBezTo>
                  <a:cubicBezTo>
                    <a:pt x="1288" y="541"/>
                    <a:pt x="1297" y="549"/>
                    <a:pt x="1307" y="549"/>
                  </a:cubicBezTo>
                  <a:cubicBezTo>
                    <a:pt x="1317" y="549"/>
                    <a:pt x="1325" y="541"/>
                    <a:pt x="1325" y="530"/>
                  </a:cubicBezTo>
                  <a:cubicBezTo>
                    <a:pt x="1325" y="520"/>
                    <a:pt x="1317" y="512"/>
                    <a:pt x="1307" y="512"/>
                  </a:cubicBezTo>
                  <a:moveTo>
                    <a:pt x="4703" y="512"/>
                  </a:moveTo>
                  <a:cubicBezTo>
                    <a:pt x="4692" y="512"/>
                    <a:pt x="4684" y="520"/>
                    <a:pt x="4684" y="530"/>
                  </a:cubicBezTo>
                  <a:cubicBezTo>
                    <a:pt x="4684" y="541"/>
                    <a:pt x="4692" y="549"/>
                    <a:pt x="4703" y="549"/>
                  </a:cubicBezTo>
                  <a:cubicBezTo>
                    <a:pt x="4713" y="549"/>
                    <a:pt x="4722" y="541"/>
                    <a:pt x="4722" y="530"/>
                  </a:cubicBezTo>
                  <a:cubicBezTo>
                    <a:pt x="4722" y="520"/>
                    <a:pt x="4713" y="512"/>
                    <a:pt x="4703" y="512"/>
                  </a:cubicBezTo>
                  <a:moveTo>
                    <a:pt x="1438" y="510"/>
                  </a:moveTo>
                  <a:cubicBezTo>
                    <a:pt x="1426" y="510"/>
                    <a:pt x="1417" y="519"/>
                    <a:pt x="1417" y="530"/>
                  </a:cubicBezTo>
                  <a:cubicBezTo>
                    <a:pt x="1417" y="542"/>
                    <a:pt x="1426" y="551"/>
                    <a:pt x="1438" y="551"/>
                  </a:cubicBezTo>
                  <a:cubicBezTo>
                    <a:pt x="1449" y="551"/>
                    <a:pt x="1458" y="542"/>
                    <a:pt x="1458" y="530"/>
                  </a:cubicBezTo>
                  <a:cubicBezTo>
                    <a:pt x="1458" y="519"/>
                    <a:pt x="1449" y="510"/>
                    <a:pt x="1438" y="510"/>
                  </a:cubicBezTo>
                  <a:moveTo>
                    <a:pt x="4572" y="510"/>
                  </a:moveTo>
                  <a:cubicBezTo>
                    <a:pt x="4561" y="510"/>
                    <a:pt x="4551" y="519"/>
                    <a:pt x="4551" y="530"/>
                  </a:cubicBezTo>
                  <a:cubicBezTo>
                    <a:pt x="4551" y="542"/>
                    <a:pt x="4561" y="551"/>
                    <a:pt x="4572" y="551"/>
                  </a:cubicBezTo>
                  <a:cubicBezTo>
                    <a:pt x="4583" y="551"/>
                    <a:pt x="4593" y="542"/>
                    <a:pt x="4593" y="530"/>
                  </a:cubicBezTo>
                  <a:cubicBezTo>
                    <a:pt x="4593" y="519"/>
                    <a:pt x="4583" y="510"/>
                    <a:pt x="4572" y="510"/>
                  </a:cubicBezTo>
                  <a:moveTo>
                    <a:pt x="1568" y="508"/>
                  </a:moveTo>
                  <a:cubicBezTo>
                    <a:pt x="1556" y="508"/>
                    <a:pt x="1546" y="518"/>
                    <a:pt x="1546" y="530"/>
                  </a:cubicBezTo>
                  <a:cubicBezTo>
                    <a:pt x="1546" y="543"/>
                    <a:pt x="1556" y="553"/>
                    <a:pt x="1568" y="553"/>
                  </a:cubicBezTo>
                  <a:cubicBezTo>
                    <a:pt x="1580" y="553"/>
                    <a:pt x="1590" y="543"/>
                    <a:pt x="1590" y="530"/>
                  </a:cubicBezTo>
                  <a:cubicBezTo>
                    <a:pt x="1590" y="518"/>
                    <a:pt x="1580" y="508"/>
                    <a:pt x="1568" y="508"/>
                  </a:cubicBezTo>
                  <a:moveTo>
                    <a:pt x="4441" y="508"/>
                  </a:moveTo>
                  <a:cubicBezTo>
                    <a:pt x="4429" y="508"/>
                    <a:pt x="4419" y="518"/>
                    <a:pt x="4419" y="530"/>
                  </a:cubicBezTo>
                  <a:cubicBezTo>
                    <a:pt x="4419" y="543"/>
                    <a:pt x="4429" y="553"/>
                    <a:pt x="4441" y="553"/>
                  </a:cubicBezTo>
                  <a:cubicBezTo>
                    <a:pt x="4454" y="553"/>
                    <a:pt x="4464" y="543"/>
                    <a:pt x="4464" y="530"/>
                  </a:cubicBezTo>
                  <a:cubicBezTo>
                    <a:pt x="4464" y="518"/>
                    <a:pt x="4454" y="508"/>
                    <a:pt x="4441" y="508"/>
                  </a:cubicBezTo>
                  <a:moveTo>
                    <a:pt x="1699" y="507"/>
                  </a:moveTo>
                  <a:cubicBezTo>
                    <a:pt x="1686" y="507"/>
                    <a:pt x="1675" y="517"/>
                    <a:pt x="1675" y="530"/>
                  </a:cubicBezTo>
                  <a:cubicBezTo>
                    <a:pt x="1675" y="544"/>
                    <a:pt x="1686" y="554"/>
                    <a:pt x="1699" y="554"/>
                  </a:cubicBezTo>
                  <a:cubicBezTo>
                    <a:pt x="1712" y="554"/>
                    <a:pt x="1723" y="544"/>
                    <a:pt x="1723" y="530"/>
                  </a:cubicBezTo>
                  <a:cubicBezTo>
                    <a:pt x="1723" y="517"/>
                    <a:pt x="1712" y="507"/>
                    <a:pt x="1699" y="507"/>
                  </a:cubicBezTo>
                  <a:moveTo>
                    <a:pt x="4311" y="506"/>
                  </a:moveTo>
                  <a:cubicBezTo>
                    <a:pt x="4297" y="506"/>
                    <a:pt x="4287" y="517"/>
                    <a:pt x="4287" y="530"/>
                  </a:cubicBezTo>
                  <a:cubicBezTo>
                    <a:pt x="4287" y="544"/>
                    <a:pt x="4297" y="555"/>
                    <a:pt x="4311" y="555"/>
                  </a:cubicBezTo>
                  <a:cubicBezTo>
                    <a:pt x="4324" y="555"/>
                    <a:pt x="4335" y="544"/>
                    <a:pt x="4335" y="530"/>
                  </a:cubicBezTo>
                  <a:cubicBezTo>
                    <a:pt x="4335" y="517"/>
                    <a:pt x="4324" y="506"/>
                    <a:pt x="4311" y="506"/>
                  </a:cubicBezTo>
                  <a:moveTo>
                    <a:pt x="1829" y="505"/>
                  </a:moveTo>
                  <a:cubicBezTo>
                    <a:pt x="1815" y="505"/>
                    <a:pt x="1804" y="516"/>
                    <a:pt x="1804" y="530"/>
                  </a:cubicBezTo>
                  <a:cubicBezTo>
                    <a:pt x="1804" y="545"/>
                    <a:pt x="1815" y="556"/>
                    <a:pt x="1829" y="556"/>
                  </a:cubicBezTo>
                  <a:cubicBezTo>
                    <a:pt x="1844" y="556"/>
                    <a:pt x="1855" y="545"/>
                    <a:pt x="1855" y="530"/>
                  </a:cubicBezTo>
                  <a:cubicBezTo>
                    <a:pt x="1855" y="516"/>
                    <a:pt x="1844" y="505"/>
                    <a:pt x="1829" y="505"/>
                  </a:cubicBezTo>
                  <a:moveTo>
                    <a:pt x="4180" y="504"/>
                  </a:moveTo>
                  <a:cubicBezTo>
                    <a:pt x="4166" y="504"/>
                    <a:pt x="4154" y="516"/>
                    <a:pt x="4154" y="530"/>
                  </a:cubicBezTo>
                  <a:cubicBezTo>
                    <a:pt x="4154" y="545"/>
                    <a:pt x="4166" y="557"/>
                    <a:pt x="4180" y="557"/>
                  </a:cubicBezTo>
                  <a:cubicBezTo>
                    <a:pt x="4195" y="557"/>
                    <a:pt x="4206" y="545"/>
                    <a:pt x="4206" y="530"/>
                  </a:cubicBezTo>
                  <a:cubicBezTo>
                    <a:pt x="4206" y="516"/>
                    <a:pt x="4195" y="504"/>
                    <a:pt x="4180" y="504"/>
                  </a:cubicBezTo>
                  <a:moveTo>
                    <a:pt x="1960" y="503"/>
                  </a:moveTo>
                  <a:cubicBezTo>
                    <a:pt x="1945" y="503"/>
                    <a:pt x="1932" y="515"/>
                    <a:pt x="1932" y="530"/>
                  </a:cubicBezTo>
                  <a:cubicBezTo>
                    <a:pt x="1932" y="546"/>
                    <a:pt x="1945" y="558"/>
                    <a:pt x="1960" y="558"/>
                  </a:cubicBezTo>
                  <a:cubicBezTo>
                    <a:pt x="1975" y="558"/>
                    <a:pt x="1987" y="546"/>
                    <a:pt x="1987" y="530"/>
                  </a:cubicBezTo>
                  <a:cubicBezTo>
                    <a:pt x="1987" y="515"/>
                    <a:pt x="1975" y="503"/>
                    <a:pt x="1960" y="503"/>
                  </a:cubicBezTo>
                  <a:moveTo>
                    <a:pt x="4050" y="503"/>
                  </a:moveTo>
                  <a:cubicBezTo>
                    <a:pt x="4034" y="503"/>
                    <a:pt x="4022" y="515"/>
                    <a:pt x="4022" y="530"/>
                  </a:cubicBezTo>
                  <a:cubicBezTo>
                    <a:pt x="4022" y="546"/>
                    <a:pt x="4034" y="558"/>
                    <a:pt x="4050" y="558"/>
                  </a:cubicBezTo>
                  <a:cubicBezTo>
                    <a:pt x="4065" y="558"/>
                    <a:pt x="4078" y="546"/>
                    <a:pt x="4078" y="530"/>
                  </a:cubicBezTo>
                  <a:cubicBezTo>
                    <a:pt x="4078" y="515"/>
                    <a:pt x="4065" y="503"/>
                    <a:pt x="4050" y="503"/>
                  </a:cubicBezTo>
                  <a:moveTo>
                    <a:pt x="131" y="398"/>
                  </a:moveTo>
                  <a:cubicBezTo>
                    <a:pt x="131" y="398"/>
                    <a:pt x="130" y="399"/>
                    <a:pt x="130" y="400"/>
                  </a:cubicBezTo>
                  <a:cubicBezTo>
                    <a:pt x="130" y="401"/>
                    <a:pt x="131" y="401"/>
                    <a:pt x="131" y="401"/>
                  </a:cubicBezTo>
                  <a:cubicBezTo>
                    <a:pt x="132" y="401"/>
                    <a:pt x="133" y="401"/>
                    <a:pt x="133" y="400"/>
                  </a:cubicBezTo>
                  <a:cubicBezTo>
                    <a:pt x="133" y="399"/>
                    <a:pt x="132" y="398"/>
                    <a:pt x="131" y="398"/>
                  </a:cubicBezTo>
                  <a:moveTo>
                    <a:pt x="5878" y="398"/>
                  </a:moveTo>
                  <a:cubicBezTo>
                    <a:pt x="5877" y="398"/>
                    <a:pt x="5876" y="399"/>
                    <a:pt x="5876" y="400"/>
                  </a:cubicBezTo>
                  <a:cubicBezTo>
                    <a:pt x="5876" y="401"/>
                    <a:pt x="5877" y="402"/>
                    <a:pt x="5878" y="402"/>
                  </a:cubicBezTo>
                  <a:cubicBezTo>
                    <a:pt x="5879" y="402"/>
                    <a:pt x="5880" y="401"/>
                    <a:pt x="5880" y="400"/>
                  </a:cubicBezTo>
                  <a:cubicBezTo>
                    <a:pt x="5880" y="399"/>
                    <a:pt x="5879" y="398"/>
                    <a:pt x="5878" y="398"/>
                  </a:cubicBezTo>
                  <a:moveTo>
                    <a:pt x="262" y="396"/>
                  </a:moveTo>
                  <a:cubicBezTo>
                    <a:pt x="260" y="396"/>
                    <a:pt x="258" y="398"/>
                    <a:pt x="258" y="400"/>
                  </a:cubicBezTo>
                  <a:cubicBezTo>
                    <a:pt x="258" y="402"/>
                    <a:pt x="260" y="403"/>
                    <a:pt x="262" y="403"/>
                  </a:cubicBezTo>
                  <a:cubicBezTo>
                    <a:pt x="264" y="403"/>
                    <a:pt x="266" y="402"/>
                    <a:pt x="266" y="400"/>
                  </a:cubicBezTo>
                  <a:cubicBezTo>
                    <a:pt x="266" y="398"/>
                    <a:pt x="264" y="396"/>
                    <a:pt x="262" y="396"/>
                  </a:cubicBezTo>
                  <a:moveTo>
                    <a:pt x="5748" y="396"/>
                  </a:moveTo>
                  <a:cubicBezTo>
                    <a:pt x="5746" y="396"/>
                    <a:pt x="5744" y="398"/>
                    <a:pt x="5744" y="400"/>
                  </a:cubicBezTo>
                  <a:cubicBezTo>
                    <a:pt x="5744" y="402"/>
                    <a:pt x="5746" y="403"/>
                    <a:pt x="5748" y="403"/>
                  </a:cubicBezTo>
                  <a:cubicBezTo>
                    <a:pt x="5750" y="403"/>
                    <a:pt x="5751" y="402"/>
                    <a:pt x="5751" y="400"/>
                  </a:cubicBezTo>
                  <a:cubicBezTo>
                    <a:pt x="5751" y="398"/>
                    <a:pt x="5750" y="396"/>
                    <a:pt x="5748" y="396"/>
                  </a:cubicBezTo>
                  <a:moveTo>
                    <a:pt x="393" y="394"/>
                  </a:moveTo>
                  <a:cubicBezTo>
                    <a:pt x="390" y="394"/>
                    <a:pt x="387" y="397"/>
                    <a:pt x="387" y="400"/>
                  </a:cubicBezTo>
                  <a:cubicBezTo>
                    <a:pt x="387" y="403"/>
                    <a:pt x="390" y="405"/>
                    <a:pt x="393" y="405"/>
                  </a:cubicBezTo>
                  <a:cubicBezTo>
                    <a:pt x="396" y="405"/>
                    <a:pt x="398" y="403"/>
                    <a:pt x="398" y="400"/>
                  </a:cubicBezTo>
                  <a:cubicBezTo>
                    <a:pt x="398" y="397"/>
                    <a:pt x="396" y="394"/>
                    <a:pt x="393" y="394"/>
                  </a:cubicBezTo>
                  <a:moveTo>
                    <a:pt x="5617" y="394"/>
                  </a:moveTo>
                  <a:cubicBezTo>
                    <a:pt x="5614" y="394"/>
                    <a:pt x="5611" y="397"/>
                    <a:pt x="5611" y="400"/>
                  </a:cubicBezTo>
                  <a:cubicBezTo>
                    <a:pt x="5611" y="403"/>
                    <a:pt x="5614" y="406"/>
                    <a:pt x="5617" y="406"/>
                  </a:cubicBezTo>
                  <a:cubicBezTo>
                    <a:pt x="5620" y="406"/>
                    <a:pt x="5623" y="403"/>
                    <a:pt x="5623" y="400"/>
                  </a:cubicBezTo>
                  <a:cubicBezTo>
                    <a:pt x="5623" y="397"/>
                    <a:pt x="5620" y="394"/>
                    <a:pt x="5617" y="394"/>
                  </a:cubicBezTo>
                  <a:moveTo>
                    <a:pt x="523" y="393"/>
                  </a:moveTo>
                  <a:cubicBezTo>
                    <a:pt x="519" y="393"/>
                    <a:pt x="516" y="396"/>
                    <a:pt x="516" y="400"/>
                  </a:cubicBezTo>
                  <a:cubicBezTo>
                    <a:pt x="516" y="404"/>
                    <a:pt x="519" y="407"/>
                    <a:pt x="523" y="407"/>
                  </a:cubicBezTo>
                  <a:cubicBezTo>
                    <a:pt x="527" y="407"/>
                    <a:pt x="531" y="404"/>
                    <a:pt x="531" y="400"/>
                  </a:cubicBezTo>
                  <a:cubicBezTo>
                    <a:pt x="531" y="396"/>
                    <a:pt x="527" y="393"/>
                    <a:pt x="523" y="393"/>
                  </a:cubicBezTo>
                  <a:moveTo>
                    <a:pt x="5486" y="392"/>
                  </a:moveTo>
                  <a:cubicBezTo>
                    <a:pt x="5482" y="392"/>
                    <a:pt x="5479" y="396"/>
                    <a:pt x="5479" y="400"/>
                  </a:cubicBezTo>
                  <a:cubicBezTo>
                    <a:pt x="5479" y="404"/>
                    <a:pt x="5482" y="407"/>
                    <a:pt x="5486" y="407"/>
                  </a:cubicBezTo>
                  <a:cubicBezTo>
                    <a:pt x="5491" y="407"/>
                    <a:pt x="5494" y="404"/>
                    <a:pt x="5494" y="400"/>
                  </a:cubicBezTo>
                  <a:cubicBezTo>
                    <a:pt x="5494" y="396"/>
                    <a:pt x="5491" y="392"/>
                    <a:pt x="5486" y="392"/>
                  </a:cubicBezTo>
                  <a:moveTo>
                    <a:pt x="654" y="390"/>
                  </a:moveTo>
                  <a:cubicBezTo>
                    <a:pt x="649" y="390"/>
                    <a:pt x="644" y="395"/>
                    <a:pt x="644" y="400"/>
                  </a:cubicBezTo>
                  <a:cubicBezTo>
                    <a:pt x="644" y="405"/>
                    <a:pt x="649" y="409"/>
                    <a:pt x="654" y="409"/>
                  </a:cubicBezTo>
                  <a:cubicBezTo>
                    <a:pt x="659" y="409"/>
                    <a:pt x="663" y="405"/>
                    <a:pt x="663" y="400"/>
                  </a:cubicBezTo>
                  <a:cubicBezTo>
                    <a:pt x="663" y="395"/>
                    <a:pt x="659" y="390"/>
                    <a:pt x="654" y="390"/>
                  </a:cubicBezTo>
                  <a:moveTo>
                    <a:pt x="5356" y="390"/>
                  </a:moveTo>
                  <a:cubicBezTo>
                    <a:pt x="5351" y="390"/>
                    <a:pt x="5346" y="395"/>
                    <a:pt x="5346" y="400"/>
                  </a:cubicBezTo>
                  <a:cubicBezTo>
                    <a:pt x="5346" y="405"/>
                    <a:pt x="5351" y="409"/>
                    <a:pt x="5356" y="409"/>
                  </a:cubicBezTo>
                  <a:cubicBezTo>
                    <a:pt x="5361" y="409"/>
                    <a:pt x="5365" y="405"/>
                    <a:pt x="5365" y="400"/>
                  </a:cubicBezTo>
                  <a:cubicBezTo>
                    <a:pt x="5365" y="395"/>
                    <a:pt x="5361" y="390"/>
                    <a:pt x="5356" y="390"/>
                  </a:cubicBezTo>
                  <a:moveTo>
                    <a:pt x="784" y="389"/>
                  </a:moveTo>
                  <a:cubicBezTo>
                    <a:pt x="778" y="389"/>
                    <a:pt x="773" y="394"/>
                    <a:pt x="773" y="400"/>
                  </a:cubicBezTo>
                  <a:cubicBezTo>
                    <a:pt x="773" y="406"/>
                    <a:pt x="778" y="411"/>
                    <a:pt x="784" y="411"/>
                  </a:cubicBezTo>
                  <a:cubicBezTo>
                    <a:pt x="791" y="411"/>
                    <a:pt x="796" y="406"/>
                    <a:pt x="796" y="400"/>
                  </a:cubicBezTo>
                  <a:cubicBezTo>
                    <a:pt x="796" y="394"/>
                    <a:pt x="791" y="389"/>
                    <a:pt x="784" y="389"/>
                  </a:cubicBezTo>
                  <a:moveTo>
                    <a:pt x="5225" y="388"/>
                  </a:moveTo>
                  <a:cubicBezTo>
                    <a:pt x="5219" y="388"/>
                    <a:pt x="5214" y="393"/>
                    <a:pt x="5214" y="400"/>
                  </a:cubicBezTo>
                  <a:cubicBezTo>
                    <a:pt x="5214" y="406"/>
                    <a:pt x="5219" y="411"/>
                    <a:pt x="5225" y="411"/>
                  </a:cubicBezTo>
                  <a:cubicBezTo>
                    <a:pt x="5232" y="411"/>
                    <a:pt x="5237" y="406"/>
                    <a:pt x="5237" y="400"/>
                  </a:cubicBezTo>
                  <a:cubicBezTo>
                    <a:pt x="5237" y="393"/>
                    <a:pt x="5232" y="388"/>
                    <a:pt x="5225" y="388"/>
                  </a:cubicBezTo>
                  <a:moveTo>
                    <a:pt x="915" y="386"/>
                  </a:moveTo>
                  <a:cubicBezTo>
                    <a:pt x="908" y="386"/>
                    <a:pt x="902" y="392"/>
                    <a:pt x="902" y="400"/>
                  </a:cubicBezTo>
                  <a:cubicBezTo>
                    <a:pt x="902" y="407"/>
                    <a:pt x="908" y="413"/>
                    <a:pt x="915" y="413"/>
                  </a:cubicBezTo>
                  <a:cubicBezTo>
                    <a:pt x="923" y="413"/>
                    <a:pt x="928" y="407"/>
                    <a:pt x="928" y="400"/>
                  </a:cubicBezTo>
                  <a:cubicBezTo>
                    <a:pt x="928" y="392"/>
                    <a:pt x="923" y="386"/>
                    <a:pt x="915" y="386"/>
                  </a:cubicBezTo>
                  <a:moveTo>
                    <a:pt x="5095" y="386"/>
                  </a:moveTo>
                  <a:cubicBezTo>
                    <a:pt x="5087" y="386"/>
                    <a:pt x="5081" y="392"/>
                    <a:pt x="5081" y="400"/>
                  </a:cubicBezTo>
                  <a:cubicBezTo>
                    <a:pt x="5081" y="407"/>
                    <a:pt x="5087" y="413"/>
                    <a:pt x="5095" y="413"/>
                  </a:cubicBezTo>
                  <a:cubicBezTo>
                    <a:pt x="5102" y="413"/>
                    <a:pt x="5108" y="407"/>
                    <a:pt x="5108" y="400"/>
                  </a:cubicBezTo>
                  <a:cubicBezTo>
                    <a:pt x="5108" y="392"/>
                    <a:pt x="5102" y="386"/>
                    <a:pt x="5095" y="386"/>
                  </a:cubicBezTo>
                  <a:moveTo>
                    <a:pt x="1046" y="385"/>
                  </a:moveTo>
                  <a:cubicBezTo>
                    <a:pt x="1037" y="385"/>
                    <a:pt x="1030" y="391"/>
                    <a:pt x="1030" y="400"/>
                  </a:cubicBezTo>
                  <a:cubicBezTo>
                    <a:pt x="1030" y="408"/>
                    <a:pt x="1037" y="415"/>
                    <a:pt x="1046" y="415"/>
                  </a:cubicBezTo>
                  <a:cubicBezTo>
                    <a:pt x="1054" y="415"/>
                    <a:pt x="1061" y="408"/>
                    <a:pt x="1061" y="400"/>
                  </a:cubicBezTo>
                  <a:cubicBezTo>
                    <a:pt x="1061" y="391"/>
                    <a:pt x="1054" y="385"/>
                    <a:pt x="1046" y="385"/>
                  </a:cubicBezTo>
                  <a:moveTo>
                    <a:pt x="4964" y="384"/>
                  </a:moveTo>
                  <a:cubicBezTo>
                    <a:pt x="4955" y="384"/>
                    <a:pt x="4948" y="391"/>
                    <a:pt x="4948" y="400"/>
                  </a:cubicBezTo>
                  <a:cubicBezTo>
                    <a:pt x="4948" y="408"/>
                    <a:pt x="4955" y="415"/>
                    <a:pt x="4964" y="415"/>
                  </a:cubicBezTo>
                  <a:cubicBezTo>
                    <a:pt x="4973" y="415"/>
                    <a:pt x="4979" y="408"/>
                    <a:pt x="4979" y="400"/>
                  </a:cubicBezTo>
                  <a:cubicBezTo>
                    <a:pt x="4979" y="391"/>
                    <a:pt x="4973" y="384"/>
                    <a:pt x="4964" y="384"/>
                  </a:cubicBezTo>
                  <a:moveTo>
                    <a:pt x="1176" y="382"/>
                  </a:moveTo>
                  <a:cubicBezTo>
                    <a:pt x="1167" y="382"/>
                    <a:pt x="1159" y="390"/>
                    <a:pt x="1159" y="400"/>
                  </a:cubicBezTo>
                  <a:cubicBezTo>
                    <a:pt x="1159" y="409"/>
                    <a:pt x="1167" y="417"/>
                    <a:pt x="1176" y="417"/>
                  </a:cubicBezTo>
                  <a:cubicBezTo>
                    <a:pt x="1186" y="417"/>
                    <a:pt x="1194" y="409"/>
                    <a:pt x="1194" y="400"/>
                  </a:cubicBezTo>
                  <a:cubicBezTo>
                    <a:pt x="1194" y="390"/>
                    <a:pt x="1186" y="382"/>
                    <a:pt x="1176" y="382"/>
                  </a:cubicBezTo>
                  <a:moveTo>
                    <a:pt x="4833" y="382"/>
                  </a:moveTo>
                  <a:cubicBezTo>
                    <a:pt x="4824" y="382"/>
                    <a:pt x="4816" y="390"/>
                    <a:pt x="4816" y="400"/>
                  </a:cubicBezTo>
                  <a:cubicBezTo>
                    <a:pt x="4816" y="409"/>
                    <a:pt x="4824" y="417"/>
                    <a:pt x="4833" y="417"/>
                  </a:cubicBezTo>
                  <a:cubicBezTo>
                    <a:pt x="4843" y="417"/>
                    <a:pt x="4851" y="409"/>
                    <a:pt x="4851" y="400"/>
                  </a:cubicBezTo>
                  <a:cubicBezTo>
                    <a:pt x="4851" y="390"/>
                    <a:pt x="4843" y="382"/>
                    <a:pt x="4833" y="382"/>
                  </a:cubicBezTo>
                  <a:moveTo>
                    <a:pt x="1307" y="381"/>
                  </a:moveTo>
                  <a:cubicBezTo>
                    <a:pt x="1296" y="381"/>
                    <a:pt x="1288" y="389"/>
                    <a:pt x="1288" y="400"/>
                  </a:cubicBezTo>
                  <a:cubicBezTo>
                    <a:pt x="1288" y="410"/>
                    <a:pt x="1296" y="419"/>
                    <a:pt x="1307" y="419"/>
                  </a:cubicBezTo>
                  <a:cubicBezTo>
                    <a:pt x="1318" y="419"/>
                    <a:pt x="1326" y="410"/>
                    <a:pt x="1326" y="400"/>
                  </a:cubicBezTo>
                  <a:cubicBezTo>
                    <a:pt x="1326" y="389"/>
                    <a:pt x="1318" y="381"/>
                    <a:pt x="1307" y="381"/>
                  </a:cubicBezTo>
                  <a:moveTo>
                    <a:pt x="4703" y="381"/>
                  </a:moveTo>
                  <a:cubicBezTo>
                    <a:pt x="4692" y="381"/>
                    <a:pt x="4683" y="389"/>
                    <a:pt x="4683" y="400"/>
                  </a:cubicBezTo>
                  <a:cubicBezTo>
                    <a:pt x="4683" y="410"/>
                    <a:pt x="4692" y="419"/>
                    <a:pt x="4703" y="419"/>
                  </a:cubicBezTo>
                  <a:cubicBezTo>
                    <a:pt x="4713" y="419"/>
                    <a:pt x="4722" y="410"/>
                    <a:pt x="4722" y="400"/>
                  </a:cubicBezTo>
                  <a:cubicBezTo>
                    <a:pt x="4722" y="389"/>
                    <a:pt x="4713" y="381"/>
                    <a:pt x="4703" y="381"/>
                  </a:cubicBezTo>
                  <a:moveTo>
                    <a:pt x="1438" y="379"/>
                  </a:moveTo>
                  <a:cubicBezTo>
                    <a:pt x="1426" y="379"/>
                    <a:pt x="1417" y="388"/>
                    <a:pt x="1417" y="400"/>
                  </a:cubicBezTo>
                  <a:cubicBezTo>
                    <a:pt x="1417" y="411"/>
                    <a:pt x="1426" y="421"/>
                    <a:pt x="1438" y="421"/>
                  </a:cubicBezTo>
                  <a:cubicBezTo>
                    <a:pt x="1449" y="421"/>
                    <a:pt x="1459" y="411"/>
                    <a:pt x="1459" y="400"/>
                  </a:cubicBezTo>
                  <a:cubicBezTo>
                    <a:pt x="1459" y="388"/>
                    <a:pt x="1449" y="379"/>
                    <a:pt x="1438" y="379"/>
                  </a:cubicBezTo>
                  <a:moveTo>
                    <a:pt x="4572" y="378"/>
                  </a:moveTo>
                  <a:cubicBezTo>
                    <a:pt x="4560" y="378"/>
                    <a:pt x="4551" y="388"/>
                    <a:pt x="4551" y="400"/>
                  </a:cubicBezTo>
                  <a:cubicBezTo>
                    <a:pt x="4551" y="412"/>
                    <a:pt x="4560" y="421"/>
                    <a:pt x="4572" y="421"/>
                  </a:cubicBezTo>
                  <a:cubicBezTo>
                    <a:pt x="4584" y="421"/>
                    <a:pt x="4593" y="412"/>
                    <a:pt x="4593" y="400"/>
                  </a:cubicBezTo>
                  <a:cubicBezTo>
                    <a:pt x="4593" y="388"/>
                    <a:pt x="4584" y="378"/>
                    <a:pt x="4572" y="378"/>
                  </a:cubicBezTo>
                  <a:moveTo>
                    <a:pt x="1568" y="377"/>
                  </a:moveTo>
                  <a:cubicBezTo>
                    <a:pt x="1556" y="377"/>
                    <a:pt x="1545" y="387"/>
                    <a:pt x="1545" y="400"/>
                  </a:cubicBezTo>
                  <a:cubicBezTo>
                    <a:pt x="1545" y="412"/>
                    <a:pt x="1556" y="423"/>
                    <a:pt x="1568" y="423"/>
                  </a:cubicBezTo>
                  <a:cubicBezTo>
                    <a:pt x="1581" y="423"/>
                    <a:pt x="1591" y="412"/>
                    <a:pt x="1591" y="400"/>
                  </a:cubicBezTo>
                  <a:cubicBezTo>
                    <a:pt x="1591" y="387"/>
                    <a:pt x="1581" y="377"/>
                    <a:pt x="1568" y="377"/>
                  </a:cubicBezTo>
                  <a:moveTo>
                    <a:pt x="4441" y="377"/>
                  </a:moveTo>
                  <a:cubicBezTo>
                    <a:pt x="4429" y="377"/>
                    <a:pt x="4418" y="387"/>
                    <a:pt x="4418" y="400"/>
                  </a:cubicBezTo>
                  <a:cubicBezTo>
                    <a:pt x="4418" y="413"/>
                    <a:pt x="4429" y="423"/>
                    <a:pt x="4441" y="423"/>
                  </a:cubicBezTo>
                  <a:cubicBezTo>
                    <a:pt x="4454" y="423"/>
                    <a:pt x="4465" y="413"/>
                    <a:pt x="4465" y="400"/>
                  </a:cubicBezTo>
                  <a:cubicBezTo>
                    <a:pt x="4465" y="387"/>
                    <a:pt x="4454" y="377"/>
                    <a:pt x="4441" y="377"/>
                  </a:cubicBezTo>
                  <a:moveTo>
                    <a:pt x="1699" y="375"/>
                  </a:moveTo>
                  <a:cubicBezTo>
                    <a:pt x="1685" y="375"/>
                    <a:pt x="1674" y="386"/>
                    <a:pt x="1674" y="400"/>
                  </a:cubicBezTo>
                  <a:cubicBezTo>
                    <a:pt x="1674" y="414"/>
                    <a:pt x="1685" y="425"/>
                    <a:pt x="1699" y="425"/>
                  </a:cubicBezTo>
                  <a:cubicBezTo>
                    <a:pt x="1713" y="425"/>
                    <a:pt x="1724" y="414"/>
                    <a:pt x="1724" y="400"/>
                  </a:cubicBezTo>
                  <a:cubicBezTo>
                    <a:pt x="1724" y="386"/>
                    <a:pt x="1713" y="375"/>
                    <a:pt x="1699" y="375"/>
                  </a:cubicBezTo>
                  <a:moveTo>
                    <a:pt x="4311" y="375"/>
                  </a:moveTo>
                  <a:cubicBezTo>
                    <a:pt x="4297" y="375"/>
                    <a:pt x="4286" y="386"/>
                    <a:pt x="4286" y="400"/>
                  </a:cubicBezTo>
                  <a:cubicBezTo>
                    <a:pt x="4286" y="414"/>
                    <a:pt x="4297" y="425"/>
                    <a:pt x="4311" y="425"/>
                  </a:cubicBezTo>
                  <a:cubicBezTo>
                    <a:pt x="4325" y="425"/>
                    <a:pt x="4336" y="414"/>
                    <a:pt x="4336" y="400"/>
                  </a:cubicBezTo>
                  <a:cubicBezTo>
                    <a:pt x="4336" y="386"/>
                    <a:pt x="4325" y="375"/>
                    <a:pt x="4311" y="375"/>
                  </a:cubicBezTo>
                  <a:moveTo>
                    <a:pt x="1829" y="373"/>
                  </a:moveTo>
                  <a:cubicBezTo>
                    <a:pt x="1815" y="373"/>
                    <a:pt x="1803" y="385"/>
                    <a:pt x="1803" y="400"/>
                  </a:cubicBezTo>
                  <a:cubicBezTo>
                    <a:pt x="1803" y="415"/>
                    <a:pt x="1815" y="427"/>
                    <a:pt x="1829" y="427"/>
                  </a:cubicBezTo>
                  <a:cubicBezTo>
                    <a:pt x="1844" y="427"/>
                    <a:pt x="1856" y="415"/>
                    <a:pt x="1856" y="400"/>
                  </a:cubicBezTo>
                  <a:cubicBezTo>
                    <a:pt x="1856" y="385"/>
                    <a:pt x="1844" y="373"/>
                    <a:pt x="1829" y="373"/>
                  </a:cubicBezTo>
                  <a:moveTo>
                    <a:pt x="4180" y="373"/>
                  </a:moveTo>
                  <a:cubicBezTo>
                    <a:pt x="4165" y="373"/>
                    <a:pt x="4153" y="385"/>
                    <a:pt x="4153" y="400"/>
                  </a:cubicBezTo>
                  <a:cubicBezTo>
                    <a:pt x="4153" y="415"/>
                    <a:pt x="4165" y="427"/>
                    <a:pt x="4180" y="427"/>
                  </a:cubicBezTo>
                  <a:cubicBezTo>
                    <a:pt x="4195" y="427"/>
                    <a:pt x="4207" y="415"/>
                    <a:pt x="4207" y="400"/>
                  </a:cubicBezTo>
                  <a:cubicBezTo>
                    <a:pt x="4207" y="385"/>
                    <a:pt x="4195" y="373"/>
                    <a:pt x="4180" y="373"/>
                  </a:cubicBezTo>
                  <a:moveTo>
                    <a:pt x="1960" y="371"/>
                  </a:moveTo>
                  <a:cubicBezTo>
                    <a:pt x="1944" y="371"/>
                    <a:pt x="1931" y="384"/>
                    <a:pt x="1931" y="400"/>
                  </a:cubicBezTo>
                  <a:cubicBezTo>
                    <a:pt x="1931" y="416"/>
                    <a:pt x="1944" y="428"/>
                    <a:pt x="1960" y="428"/>
                  </a:cubicBezTo>
                  <a:cubicBezTo>
                    <a:pt x="1976" y="428"/>
                    <a:pt x="1989" y="416"/>
                    <a:pt x="1989" y="400"/>
                  </a:cubicBezTo>
                  <a:cubicBezTo>
                    <a:pt x="1989" y="384"/>
                    <a:pt x="1976" y="371"/>
                    <a:pt x="1960" y="371"/>
                  </a:cubicBezTo>
                  <a:moveTo>
                    <a:pt x="4050" y="371"/>
                  </a:moveTo>
                  <a:cubicBezTo>
                    <a:pt x="4034" y="371"/>
                    <a:pt x="4021" y="384"/>
                    <a:pt x="4021" y="400"/>
                  </a:cubicBezTo>
                  <a:cubicBezTo>
                    <a:pt x="4021" y="416"/>
                    <a:pt x="4034" y="428"/>
                    <a:pt x="4050" y="428"/>
                  </a:cubicBezTo>
                  <a:cubicBezTo>
                    <a:pt x="4065" y="428"/>
                    <a:pt x="4078" y="416"/>
                    <a:pt x="4078" y="400"/>
                  </a:cubicBezTo>
                  <a:cubicBezTo>
                    <a:pt x="4078" y="384"/>
                    <a:pt x="4065" y="371"/>
                    <a:pt x="4050" y="371"/>
                  </a:cubicBezTo>
                  <a:moveTo>
                    <a:pt x="6009" y="269"/>
                  </a:moveTo>
                  <a:cubicBezTo>
                    <a:pt x="6008" y="269"/>
                    <a:pt x="6008" y="269"/>
                    <a:pt x="6008" y="269"/>
                  </a:cubicBezTo>
                  <a:cubicBezTo>
                    <a:pt x="6009" y="270"/>
                    <a:pt x="6009" y="270"/>
                    <a:pt x="6009" y="270"/>
                  </a:cubicBezTo>
                  <a:cubicBezTo>
                    <a:pt x="6009" y="269"/>
                    <a:pt x="6009" y="269"/>
                    <a:pt x="6009" y="269"/>
                  </a:cubicBezTo>
                  <a:cubicBezTo>
                    <a:pt x="6009" y="269"/>
                    <a:pt x="6009" y="269"/>
                    <a:pt x="6009" y="269"/>
                  </a:cubicBezTo>
                  <a:moveTo>
                    <a:pt x="131" y="267"/>
                  </a:moveTo>
                  <a:cubicBezTo>
                    <a:pt x="130" y="267"/>
                    <a:pt x="130" y="268"/>
                    <a:pt x="130" y="269"/>
                  </a:cubicBezTo>
                  <a:cubicBezTo>
                    <a:pt x="130" y="270"/>
                    <a:pt x="130" y="271"/>
                    <a:pt x="131" y="271"/>
                  </a:cubicBezTo>
                  <a:cubicBezTo>
                    <a:pt x="132" y="271"/>
                    <a:pt x="133" y="270"/>
                    <a:pt x="133" y="269"/>
                  </a:cubicBezTo>
                  <a:cubicBezTo>
                    <a:pt x="133" y="268"/>
                    <a:pt x="132" y="267"/>
                    <a:pt x="131" y="267"/>
                  </a:cubicBezTo>
                  <a:moveTo>
                    <a:pt x="5878" y="267"/>
                  </a:moveTo>
                  <a:cubicBezTo>
                    <a:pt x="5877" y="267"/>
                    <a:pt x="5876" y="268"/>
                    <a:pt x="5876" y="269"/>
                  </a:cubicBezTo>
                  <a:cubicBezTo>
                    <a:pt x="5876" y="270"/>
                    <a:pt x="5877" y="271"/>
                    <a:pt x="5878" y="271"/>
                  </a:cubicBezTo>
                  <a:cubicBezTo>
                    <a:pt x="5879" y="271"/>
                    <a:pt x="5880" y="270"/>
                    <a:pt x="5880" y="269"/>
                  </a:cubicBezTo>
                  <a:cubicBezTo>
                    <a:pt x="5880" y="268"/>
                    <a:pt x="5879" y="267"/>
                    <a:pt x="5878" y="267"/>
                  </a:cubicBezTo>
                  <a:moveTo>
                    <a:pt x="262" y="266"/>
                  </a:moveTo>
                  <a:cubicBezTo>
                    <a:pt x="260" y="266"/>
                    <a:pt x="258" y="267"/>
                    <a:pt x="258" y="269"/>
                  </a:cubicBezTo>
                  <a:cubicBezTo>
                    <a:pt x="258" y="271"/>
                    <a:pt x="260" y="273"/>
                    <a:pt x="262" y="273"/>
                  </a:cubicBezTo>
                  <a:cubicBezTo>
                    <a:pt x="264" y="273"/>
                    <a:pt x="266" y="271"/>
                    <a:pt x="266" y="269"/>
                  </a:cubicBezTo>
                  <a:cubicBezTo>
                    <a:pt x="266" y="267"/>
                    <a:pt x="264" y="266"/>
                    <a:pt x="262" y="266"/>
                  </a:cubicBezTo>
                  <a:moveTo>
                    <a:pt x="5748" y="265"/>
                  </a:moveTo>
                  <a:cubicBezTo>
                    <a:pt x="5745" y="265"/>
                    <a:pt x="5744" y="267"/>
                    <a:pt x="5744" y="269"/>
                  </a:cubicBezTo>
                  <a:cubicBezTo>
                    <a:pt x="5744" y="271"/>
                    <a:pt x="5745" y="273"/>
                    <a:pt x="5748" y="273"/>
                  </a:cubicBezTo>
                  <a:cubicBezTo>
                    <a:pt x="5750" y="273"/>
                    <a:pt x="5752" y="271"/>
                    <a:pt x="5752" y="269"/>
                  </a:cubicBezTo>
                  <a:cubicBezTo>
                    <a:pt x="5752" y="267"/>
                    <a:pt x="5750" y="265"/>
                    <a:pt x="5748" y="265"/>
                  </a:cubicBezTo>
                  <a:moveTo>
                    <a:pt x="393" y="263"/>
                  </a:moveTo>
                  <a:cubicBezTo>
                    <a:pt x="389" y="263"/>
                    <a:pt x="387" y="266"/>
                    <a:pt x="387" y="269"/>
                  </a:cubicBezTo>
                  <a:cubicBezTo>
                    <a:pt x="387" y="272"/>
                    <a:pt x="389" y="275"/>
                    <a:pt x="393" y="275"/>
                  </a:cubicBezTo>
                  <a:cubicBezTo>
                    <a:pt x="396" y="275"/>
                    <a:pt x="398" y="272"/>
                    <a:pt x="398" y="269"/>
                  </a:cubicBezTo>
                  <a:cubicBezTo>
                    <a:pt x="398" y="266"/>
                    <a:pt x="396" y="263"/>
                    <a:pt x="393" y="263"/>
                  </a:cubicBezTo>
                  <a:moveTo>
                    <a:pt x="5617" y="263"/>
                  </a:moveTo>
                  <a:cubicBezTo>
                    <a:pt x="5614" y="263"/>
                    <a:pt x="5611" y="266"/>
                    <a:pt x="5611" y="269"/>
                  </a:cubicBezTo>
                  <a:cubicBezTo>
                    <a:pt x="5611" y="273"/>
                    <a:pt x="5614" y="275"/>
                    <a:pt x="5617" y="275"/>
                  </a:cubicBezTo>
                  <a:cubicBezTo>
                    <a:pt x="5620" y="275"/>
                    <a:pt x="5623" y="273"/>
                    <a:pt x="5623" y="269"/>
                  </a:cubicBezTo>
                  <a:cubicBezTo>
                    <a:pt x="5623" y="266"/>
                    <a:pt x="5620" y="263"/>
                    <a:pt x="5617" y="263"/>
                  </a:cubicBezTo>
                  <a:moveTo>
                    <a:pt x="523" y="262"/>
                  </a:moveTo>
                  <a:cubicBezTo>
                    <a:pt x="519" y="262"/>
                    <a:pt x="516" y="265"/>
                    <a:pt x="516" y="269"/>
                  </a:cubicBezTo>
                  <a:cubicBezTo>
                    <a:pt x="516" y="273"/>
                    <a:pt x="519" y="277"/>
                    <a:pt x="523" y="277"/>
                  </a:cubicBezTo>
                  <a:cubicBezTo>
                    <a:pt x="527" y="277"/>
                    <a:pt x="531" y="273"/>
                    <a:pt x="531" y="269"/>
                  </a:cubicBezTo>
                  <a:cubicBezTo>
                    <a:pt x="531" y="265"/>
                    <a:pt x="527" y="262"/>
                    <a:pt x="523" y="262"/>
                  </a:cubicBezTo>
                  <a:moveTo>
                    <a:pt x="5486" y="261"/>
                  </a:moveTo>
                  <a:cubicBezTo>
                    <a:pt x="5482" y="261"/>
                    <a:pt x="5478" y="265"/>
                    <a:pt x="5478" y="269"/>
                  </a:cubicBezTo>
                  <a:cubicBezTo>
                    <a:pt x="5478" y="274"/>
                    <a:pt x="5482" y="277"/>
                    <a:pt x="5486" y="277"/>
                  </a:cubicBezTo>
                  <a:cubicBezTo>
                    <a:pt x="5491" y="277"/>
                    <a:pt x="5494" y="274"/>
                    <a:pt x="5494" y="269"/>
                  </a:cubicBezTo>
                  <a:cubicBezTo>
                    <a:pt x="5494" y="265"/>
                    <a:pt x="5491" y="261"/>
                    <a:pt x="5486" y="261"/>
                  </a:cubicBezTo>
                  <a:moveTo>
                    <a:pt x="654" y="259"/>
                  </a:moveTo>
                  <a:cubicBezTo>
                    <a:pt x="648" y="259"/>
                    <a:pt x="644" y="264"/>
                    <a:pt x="644" y="269"/>
                  </a:cubicBezTo>
                  <a:cubicBezTo>
                    <a:pt x="644" y="275"/>
                    <a:pt x="648" y="279"/>
                    <a:pt x="654" y="279"/>
                  </a:cubicBezTo>
                  <a:cubicBezTo>
                    <a:pt x="659" y="279"/>
                    <a:pt x="664" y="275"/>
                    <a:pt x="664" y="269"/>
                  </a:cubicBezTo>
                  <a:cubicBezTo>
                    <a:pt x="664" y="264"/>
                    <a:pt x="659" y="259"/>
                    <a:pt x="654" y="259"/>
                  </a:cubicBezTo>
                  <a:moveTo>
                    <a:pt x="5356" y="259"/>
                  </a:moveTo>
                  <a:cubicBezTo>
                    <a:pt x="5350" y="259"/>
                    <a:pt x="5346" y="264"/>
                    <a:pt x="5346" y="269"/>
                  </a:cubicBezTo>
                  <a:cubicBezTo>
                    <a:pt x="5346" y="275"/>
                    <a:pt x="5350" y="279"/>
                    <a:pt x="5356" y="279"/>
                  </a:cubicBezTo>
                  <a:cubicBezTo>
                    <a:pt x="5361" y="279"/>
                    <a:pt x="5366" y="275"/>
                    <a:pt x="5366" y="269"/>
                  </a:cubicBezTo>
                  <a:cubicBezTo>
                    <a:pt x="5366" y="264"/>
                    <a:pt x="5361" y="259"/>
                    <a:pt x="5356" y="259"/>
                  </a:cubicBezTo>
                  <a:moveTo>
                    <a:pt x="784" y="258"/>
                  </a:moveTo>
                  <a:cubicBezTo>
                    <a:pt x="778" y="258"/>
                    <a:pt x="773" y="263"/>
                    <a:pt x="773" y="269"/>
                  </a:cubicBezTo>
                  <a:cubicBezTo>
                    <a:pt x="773" y="276"/>
                    <a:pt x="778" y="281"/>
                    <a:pt x="784" y="281"/>
                  </a:cubicBezTo>
                  <a:cubicBezTo>
                    <a:pt x="791" y="281"/>
                    <a:pt x="796" y="276"/>
                    <a:pt x="796" y="269"/>
                  </a:cubicBezTo>
                  <a:cubicBezTo>
                    <a:pt x="796" y="263"/>
                    <a:pt x="791" y="258"/>
                    <a:pt x="784" y="258"/>
                  </a:cubicBezTo>
                  <a:moveTo>
                    <a:pt x="5225" y="257"/>
                  </a:moveTo>
                  <a:cubicBezTo>
                    <a:pt x="5219" y="257"/>
                    <a:pt x="5213" y="263"/>
                    <a:pt x="5213" y="269"/>
                  </a:cubicBezTo>
                  <a:cubicBezTo>
                    <a:pt x="5213" y="276"/>
                    <a:pt x="5219" y="281"/>
                    <a:pt x="5225" y="281"/>
                  </a:cubicBezTo>
                  <a:cubicBezTo>
                    <a:pt x="5232" y="281"/>
                    <a:pt x="5237" y="276"/>
                    <a:pt x="5237" y="269"/>
                  </a:cubicBezTo>
                  <a:cubicBezTo>
                    <a:pt x="5237" y="263"/>
                    <a:pt x="5232" y="257"/>
                    <a:pt x="5225" y="257"/>
                  </a:cubicBezTo>
                  <a:moveTo>
                    <a:pt x="915" y="255"/>
                  </a:moveTo>
                  <a:cubicBezTo>
                    <a:pt x="908" y="255"/>
                    <a:pt x="901" y="262"/>
                    <a:pt x="901" y="269"/>
                  </a:cubicBezTo>
                  <a:cubicBezTo>
                    <a:pt x="901" y="277"/>
                    <a:pt x="908" y="283"/>
                    <a:pt x="915" y="283"/>
                  </a:cubicBezTo>
                  <a:cubicBezTo>
                    <a:pt x="923" y="283"/>
                    <a:pt x="929" y="277"/>
                    <a:pt x="929" y="269"/>
                  </a:cubicBezTo>
                  <a:cubicBezTo>
                    <a:pt x="929" y="262"/>
                    <a:pt x="923" y="255"/>
                    <a:pt x="915" y="255"/>
                  </a:cubicBezTo>
                  <a:moveTo>
                    <a:pt x="5095" y="255"/>
                  </a:moveTo>
                  <a:cubicBezTo>
                    <a:pt x="5087" y="255"/>
                    <a:pt x="5081" y="262"/>
                    <a:pt x="5081" y="269"/>
                  </a:cubicBezTo>
                  <a:cubicBezTo>
                    <a:pt x="5081" y="277"/>
                    <a:pt x="5087" y="283"/>
                    <a:pt x="5095" y="283"/>
                  </a:cubicBezTo>
                  <a:cubicBezTo>
                    <a:pt x="5102" y="283"/>
                    <a:pt x="5108" y="277"/>
                    <a:pt x="5108" y="269"/>
                  </a:cubicBezTo>
                  <a:cubicBezTo>
                    <a:pt x="5108" y="262"/>
                    <a:pt x="5102" y="255"/>
                    <a:pt x="5095" y="255"/>
                  </a:cubicBezTo>
                  <a:moveTo>
                    <a:pt x="1046" y="254"/>
                  </a:moveTo>
                  <a:cubicBezTo>
                    <a:pt x="1037" y="254"/>
                    <a:pt x="1030" y="261"/>
                    <a:pt x="1030" y="269"/>
                  </a:cubicBezTo>
                  <a:cubicBezTo>
                    <a:pt x="1030" y="278"/>
                    <a:pt x="1037" y="285"/>
                    <a:pt x="1046" y="285"/>
                  </a:cubicBezTo>
                  <a:cubicBezTo>
                    <a:pt x="1054" y="285"/>
                    <a:pt x="1061" y="278"/>
                    <a:pt x="1061" y="269"/>
                  </a:cubicBezTo>
                  <a:cubicBezTo>
                    <a:pt x="1061" y="261"/>
                    <a:pt x="1054" y="254"/>
                    <a:pt x="1046" y="254"/>
                  </a:cubicBezTo>
                  <a:moveTo>
                    <a:pt x="4964" y="253"/>
                  </a:moveTo>
                  <a:cubicBezTo>
                    <a:pt x="4955" y="253"/>
                    <a:pt x="4948" y="260"/>
                    <a:pt x="4948" y="269"/>
                  </a:cubicBezTo>
                  <a:cubicBezTo>
                    <a:pt x="4948" y="278"/>
                    <a:pt x="4955" y="285"/>
                    <a:pt x="4964" y="285"/>
                  </a:cubicBezTo>
                  <a:cubicBezTo>
                    <a:pt x="4973" y="285"/>
                    <a:pt x="4980" y="278"/>
                    <a:pt x="4980" y="269"/>
                  </a:cubicBezTo>
                  <a:cubicBezTo>
                    <a:pt x="4980" y="260"/>
                    <a:pt x="4973" y="253"/>
                    <a:pt x="4964" y="253"/>
                  </a:cubicBezTo>
                  <a:moveTo>
                    <a:pt x="1176" y="252"/>
                  </a:moveTo>
                  <a:cubicBezTo>
                    <a:pt x="1167" y="252"/>
                    <a:pt x="1159" y="259"/>
                    <a:pt x="1159" y="269"/>
                  </a:cubicBezTo>
                  <a:cubicBezTo>
                    <a:pt x="1159" y="279"/>
                    <a:pt x="1167" y="287"/>
                    <a:pt x="1176" y="287"/>
                  </a:cubicBezTo>
                  <a:cubicBezTo>
                    <a:pt x="1186" y="287"/>
                    <a:pt x="1194" y="279"/>
                    <a:pt x="1194" y="269"/>
                  </a:cubicBezTo>
                  <a:cubicBezTo>
                    <a:pt x="1194" y="259"/>
                    <a:pt x="1186" y="252"/>
                    <a:pt x="1176" y="252"/>
                  </a:cubicBezTo>
                  <a:moveTo>
                    <a:pt x="4833" y="252"/>
                  </a:moveTo>
                  <a:cubicBezTo>
                    <a:pt x="4824" y="252"/>
                    <a:pt x="4816" y="259"/>
                    <a:pt x="4816" y="269"/>
                  </a:cubicBezTo>
                  <a:cubicBezTo>
                    <a:pt x="4816" y="279"/>
                    <a:pt x="4824" y="287"/>
                    <a:pt x="4833" y="287"/>
                  </a:cubicBezTo>
                  <a:cubicBezTo>
                    <a:pt x="4843" y="287"/>
                    <a:pt x="4851" y="279"/>
                    <a:pt x="4851" y="269"/>
                  </a:cubicBezTo>
                  <a:cubicBezTo>
                    <a:pt x="4851" y="259"/>
                    <a:pt x="4843" y="252"/>
                    <a:pt x="4833" y="252"/>
                  </a:cubicBezTo>
                  <a:moveTo>
                    <a:pt x="1307" y="250"/>
                  </a:moveTo>
                  <a:cubicBezTo>
                    <a:pt x="1296" y="250"/>
                    <a:pt x="1287" y="258"/>
                    <a:pt x="1287" y="269"/>
                  </a:cubicBezTo>
                  <a:cubicBezTo>
                    <a:pt x="1287" y="280"/>
                    <a:pt x="1296" y="289"/>
                    <a:pt x="1307" y="289"/>
                  </a:cubicBezTo>
                  <a:cubicBezTo>
                    <a:pt x="1318" y="289"/>
                    <a:pt x="1326" y="280"/>
                    <a:pt x="1326" y="269"/>
                  </a:cubicBezTo>
                  <a:cubicBezTo>
                    <a:pt x="1326" y="258"/>
                    <a:pt x="1318" y="250"/>
                    <a:pt x="1307" y="250"/>
                  </a:cubicBezTo>
                  <a:moveTo>
                    <a:pt x="4703" y="249"/>
                  </a:moveTo>
                  <a:cubicBezTo>
                    <a:pt x="4692" y="249"/>
                    <a:pt x="4683" y="258"/>
                    <a:pt x="4683" y="269"/>
                  </a:cubicBezTo>
                  <a:cubicBezTo>
                    <a:pt x="4683" y="280"/>
                    <a:pt x="4692" y="289"/>
                    <a:pt x="4703" y="289"/>
                  </a:cubicBezTo>
                  <a:cubicBezTo>
                    <a:pt x="4714" y="289"/>
                    <a:pt x="4723" y="280"/>
                    <a:pt x="4723" y="269"/>
                  </a:cubicBezTo>
                  <a:cubicBezTo>
                    <a:pt x="4723" y="258"/>
                    <a:pt x="4714" y="249"/>
                    <a:pt x="4703" y="249"/>
                  </a:cubicBezTo>
                  <a:moveTo>
                    <a:pt x="1438" y="248"/>
                  </a:moveTo>
                  <a:cubicBezTo>
                    <a:pt x="1426" y="248"/>
                    <a:pt x="1416" y="257"/>
                    <a:pt x="1416" y="269"/>
                  </a:cubicBezTo>
                  <a:cubicBezTo>
                    <a:pt x="1416" y="281"/>
                    <a:pt x="1426" y="291"/>
                    <a:pt x="1438" y="291"/>
                  </a:cubicBezTo>
                  <a:cubicBezTo>
                    <a:pt x="1450" y="291"/>
                    <a:pt x="1459" y="281"/>
                    <a:pt x="1459" y="269"/>
                  </a:cubicBezTo>
                  <a:cubicBezTo>
                    <a:pt x="1459" y="257"/>
                    <a:pt x="1450" y="248"/>
                    <a:pt x="1438" y="248"/>
                  </a:cubicBezTo>
                  <a:moveTo>
                    <a:pt x="4572" y="248"/>
                  </a:moveTo>
                  <a:cubicBezTo>
                    <a:pt x="4560" y="248"/>
                    <a:pt x="4550" y="257"/>
                    <a:pt x="4550" y="269"/>
                  </a:cubicBezTo>
                  <a:cubicBezTo>
                    <a:pt x="4550" y="281"/>
                    <a:pt x="4560" y="291"/>
                    <a:pt x="4572" y="291"/>
                  </a:cubicBezTo>
                  <a:cubicBezTo>
                    <a:pt x="4584" y="291"/>
                    <a:pt x="4594" y="281"/>
                    <a:pt x="4594" y="269"/>
                  </a:cubicBezTo>
                  <a:cubicBezTo>
                    <a:pt x="4594" y="257"/>
                    <a:pt x="4584" y="248"/>
                    <a:pt x="4572" y="248"/>
                  </a:cubicBezTo>
                  <a:moveTo>
                    <a:pt x="1568" y="246"/>
                  </a:moveTo>
                  <a:cubicBezTo>
                    <a:pt x="1555" y="246"/>
                    <a:pt x="1545" y="256"/>
                    <a:pt x="1545" y="269"/>
                  </a:cubicBezTo>
                  <a:cubicBezTo>
                    <a:pt x="1545" y="282"/>
                    <a:pt x="1555" y="293"/>
                    <a:pt x="1568" y="293"/>
                  </a:cubicBezTo>
                  <a:cubicBezTo>
                    <a:pt x="1581" y="293"/>
                    <a:pt x="1592" y="282"/>
                    <a:pt x="1592" y="269"/>
                  </a:cubicBezTo>
                  <a:cubicBezTo>
                    <a:pt x="1592" y="256"/>
                    <a:pt x="1581" y="246"/>
                    <a:pt x="1568" y="246"/>
                  </a:cubicBezTo>
                  <a:moveTo>
                    <a:pt x="4441" y="245"/>
                  </a:moveTo>
                  <a:cubicBezTo>
                    <a:pt x="4428" y="245"/>
                    <a:pt x="4418" y="256"/>
                    <a:pt x="4418" y="269"/>
                  </a:cubicBezTo>
                  <a:cubicBezTo>
                    <a:pt x="4418" y="282"/>
                    <a:pt x="4428" y="293"/>
                    <a:pt x="4441" y="293"/>
                  </a:cubicBezTo>
                  <a:cubicBezTo>
                    <a:pt x="4455" y="293"/>
                    <a:pt x="4465" y="282"/>
                    <a:pt x="4465" y="269"/>
                  </a:cubicBezTo>
                  <a:cubicBezTo>
                    <a:pt x="4465" y="256"/>
                    <a:pt x="4455" y="245"/>
                    <a:pt x="4441" y="245"/>
                  </a:cubicBezTo>
                  <a:moveTo>
                    <a:pt x="1699" y="244"/>
                  </a:moveTo>
                  <a:cubicBezTo>
                    <a:pt x="1685" y="244"/>
                    <a:pt x="1673" y="255"/>
                    <a:pt x="1673" y="269"/>
                  </a:cubicBezTo>
                  <a:cubicBezTo>
                    <a:pt x="1673" y="283"/>
                    <a:pt x="1685" y="295"/>
                    <a:pt x="1699" y="295"/>
                  </a:cubicBezTo>
                  <a:cubicBezTo>
                    <a:pt x="1713" y="295"/>
                    <a:pt x="1724" y="283"/>
                    <a:pt x="1724" y="269"/>
                  </a:cubicBezTo>
                  <a:cubicBezTo>
                    <a:pt x="1724" y="255"/>
                    <a:pt x="1713" y="244"/>
                    <a:pt x="1699" y="244"/>
                  </a:cubicBezTo>
                  <a:moveTo>
                    <a:pt x="4311" y="244"/>
                  </a:moveTo>
                  <a:cubicBezTo>
                    <a:pt x="4297" y="244"/>
                    <a:pt x="4285" y="255"/>
                    <a:pt x="4285" y="269"/>
                  </a:cubicBezTo>
                  <a:cubicBezTo>
                    <a:pt x="4285" y="283"/>
                    <a:pt x="4297" y="295"/>
                    <a:pt x="4311" y="295"/>
                  </a:cubicBezTo>
                  <a:cubicBezTo>
                    <a:pt x="4325" y="295"/>
                    <a:pt x="4337" y="283"/>
                    <a:pt x="4337" y="269"/>
                  </a:cubicBezTo>
                  <a:cubicBezTo>
                    <a:pt x="4337" y="255"/>
                    <a:pt x="4325" y="244"/>
                    <a:pt x="4311" y="244"/>
                  </a:cubicBezTo>
                  <a:moveTo>
                    <a:pt x="1829" y="242"/>
                  </a:moveTo>
                  <a:cubicBezTo>
                    <a:pt x="1814" y="242"/>
                    <a:pt x="1802" y="254"/>
                    <a:pt x="1802" y="269"/>
                  </a:cubicBezTo>
                  <a:cubicBezTo>
                    <a:pt x="1802" y="284"/>
                    <a:pt x="1814" y="297"/>
                    <a:pt x="1829" y="297"/>
                  </a:cubicBezTo>
                  <a:cubicBezTo>
                    <a:pt x="1845" y="297"/>
                    <a:pt x="1857" y="284"/>
                    <a:pt x="1857" y="269"/>
                  </a:cubicBezTo>
                  <a:cubicBezTo>
                    <a:pt x="1857" y="254"/>
                    <a:pt x="1845" y="242"/>
                    <a:pt x="1829" y="242"/>
                  </a:cubicBezTo>
                  <a:moveTo>
                    <a:pt x="4180" y="242"/>
                  </a:moveTo>
                  <a:cubicBezTo>
                    <a:pt x="4165" y="242"/>
                    <a:pt x="4153" y="254"/>
                    <a:pt x="4153" y="269"/>
                  </a:cubicBezTo>
                  <a:cubicBezTo>
                    <a:pt x="4153" y="284"/>
                    <a:pt x="4165" y="297"/>
                    <a:pt x="4180" y="297"/>
                  </a:cubicBezTo>
                  <a:cubicBezTo>
                    <a:pt x="4195" y="297"/>
                    <a:pt x="4208" y="284"/>
                    <a:pt x="4208" y="269"/>
                  </a:cubicBezTo>
                  <a:cubicBezTo>
                    <a:pt x="4208" y="254"/>
                    <a:pt x="4195" y="242"/>
                    <a:pt x="4180" y="242"/>
                  </a:cubicBezTo>
                  <a:moveTo>
                    <a:pt x="1960" y="240"/>
                  </a:moveTo>
                  <a:cubicBezTo>
                    <a:pt x="1944" y="240"/>
                    <a:pt x="1931" y="253"/>
                    <a:pt x="1931" y="269"/>
                  </a:cubicBezTo>
                  <a:cubicBezTo>
                    <a:pt x="1931" y="285"/>
                    <a:pt x="1944" y="299"/>
                    <a:pt x="1960" y="299"/>
                  </a:cubicBezTo>
                  <a:cubicBezTo>
                    <a:pt x="1976" y="299"/>
                    <a:pt x="1989" y="285"/>
                    <a:pt x="1989" y="269"/>
                  </a:cubicBezTo>
                  <a:cubicBezTo>
                    <a:pt x="1989" y="253"/>
                    <a:pt x="1976" y="240"/>
                    <a:pt x="1960" y="240"/>
                  </a:cubicBezTo>
                  <a:moveTo>
                    <a:pt x="4050" y="240"/>
                  </a:moveTo>
                  <a:cubicBezTo>
                    <a:pt x="4033" y="240"/>
                    <a:pt x="4020" y="253"/>
                    <a:pt x="4020" y="269"/>
                  </a:cubicBezTo>
                  <a:cubicBezTo>
                    <a:pt x="4020" y="285"/>
                    <a:pt x="4033" y="299"/>
                    <a:pt x="4050" y="299"/>
                  </a:cubicBezTo>
                  <a:cubicBezTo>
                    <a:pt x="4066" y="299"/>
                    <a:pt x="4079" y="285"/>
                    <a:pt x="4079" y="269"/>
                  </a:cubicBezTo>
                  <a:cubicBezTo>
                    <a:pt x="4079" y="253"/>
                    <a:pt x="4066" y="240"/>
                    <a:pt x="4050" y="240"/>
                  </a:cubicBezTo>
                  <a:moveTo>
                    <a:pt x="1" y="138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8"/>
                    <a:pt x="1" y="138"/>
                    <a:pt x="1" y="138"/>
                  </a:cubicBezTo>
                  <a:moveTo>
                    <a:pt x="6009" y="138"/>
                  </a:moveTo>
                  <a:cubicBezTo>
                    <a:pt x="6008" y="139"/>
                    <a:pt x="6008" y="139"/>
                    <a:pt x="6008" y="139"/>
                  </a:cubicBezTo>
                  <a:cubicBezTo>
                    <a:pt x="6009" y="139"/>
                    <a:pt x="6009" y="139"/>
                    <a:pt x="6009" y="139"/>
                  </a:cubicBezTo>
                  <a:cubicBezTo>
                    <a:pt x="6009" y="139"/>
                    <a:pt x="6009" y="139"/>
                    <a:pt x="6009" y="139"/>
                  </a:cubicBezTo>
                  <a:cubicBezTo>
                    <a:pt x="6009" y="138"/>
                    <a:pt x="6009" y="138"/>
                    <a:pt x="6009" y="138"/>
                  </a:cubicBezTo>
                  <a:moveTo>
                    <a:pt x="131" y="136"/>
                  </a:moveTo>
                  <a:cubicBezTo>
                    <a:pt x="130" y="136"/>
                    <a:pt x="129" y="137"/>
                    <a:pt x="129" y="139"/>
                  </a:cubicBezTo>
                  <a:cubicBezTo>
                    <a:pt x="129" y="140"/>
                    <a:pt x="130" y="141"/>
                    <a:pt x="131" y="141"/>
                  </a:cubicBezTo>
                  <a:cubicBezTo>
                    <a:pt x="133" y="141"/>
                    <a:pt x="134" y="140"/>
                    <a:pt x="134" y="139"/>
                  </a:cubicBezTo>
                  <a:cubicBezTo>
                    <a:pt x="134" y="137"/>
                    <a:pt x="133" y="136"/>
                    <a:pt x="131" y="136"/>
                  </a:cubicBezTo>
                  <a:moveTo>
                    <a:pt x="5878" y="136"/>
                  </a:moveTo>
                  <a:cubicBezTo>
                    <a:pt x="5877" y="136"/>
                    <a:pt x="5876" y="137"/>
                    <a:pt x="5876" y="139"/>
                  </a:cubicBezTo>
                  <a:cubicBezTo>
                    <a:pt x="5876" y="140"/>
                    <a:pt x="5877" y="141"/>
                    <a:pt x="5878" y="141"/>
                  </a:cubicBezTo>
                  <a:cubicBezTo>
                    <a:pt x="5879" y="141"/>
                    <a:pt x="5880" y="140"/>
                    <a:pt x="5880" y="139"/>
                  </a:cubicBezTo>
                  <a:cubicBezTo>
                    <a:pt x="5880" y="137"/>
                    <a:pt x="5879" y="136"/>
                    <a:pt x="5878" y="136"/>
                  </a:cubicBezTo>
                  <a:moveTo>
                    <a:pt x="262" y="135"/>
                  </a:moveTo>
                  <a:cubicBezTo>
                    <a:pt x="260" y="135"/>
                    <a:pt x="258" y="136"/>
                    <a:pt x="258" y="139"/>
                  </a:cubicBezTo>
                  <a:cubicBezTo>
                    <a:pt x="258" y="141"/>
                    <a:pt x="260" y="143"/>
                    <a:pt x="262" y="143"/>
                  </a:cubicBezTo>
                  <a:cubicBezTo>
                    <a:pt x="264" y="143"/>
                    <a:pt x="266" y="141"/>
                    <a:pt x="266" y="139"/>
                  </a:cubicBezTo>
                  <a:cubicBezTo>
                    <a:pt x="266" y="136"/>
                    <a:pt x="264" y="135"/>
                    <a:pt x="262" y="135"/>
                  </a:cubicBezTo>
                  <a:moveTo>
                    <a:pt x="5748" y="134"/>
                  </a:moveTo>
                  <a:cubicBezTo>
                    <a:pt x="5745" y="134"/>
                    <a:pt x="5743" y="136"/>
                    <a:pt x="5743" y="139"/>
                  </a:cubicBezTo>
                  <a:cubicBezTo>
                    <a:pt x="5743" y="141"/>
                    <a:pt x="5745" y="143"/>
                    <a:pt x="5748" y="143"/>
                  </a:cubicBezTo>
                  <a:cubicBezTo>
                    <a:pt x="5750" y="143"/>
                    <a:pt x="5752" y="141"/>
                    <a:pt x="5752" y="139"/>
                  </a:cubicBezTo>
                  <a:cubicBezTo>
                    <a:pt x="5752" y="136"/>
                    <a:pt x="5750" y="134"/>
                    <a:pt x="5748" y="134"/>
                  </a:cubicBezTo>
                  <a:moveTo>
                    <a:pt x="393" y="132"/>
                  </a:moveTo>
                  <a:cubicBezTo>
                    <a:pt x="389" y="132"/>
                    <a:pt x="387" y="135"/>
                    <a:pt x="387" y="139"/>
                  </a:cubicBezTo>
                  <a:cubicBezTo>
                    <a:pt x="387" y="142"/>
                    <a:pt x="389" y="145"/>
                    <a:pt x="393" y="145"/>
                  </a:cubicBezTo>
                  <a:cubicBezTo>
                    <a:pt x="396" y="145"/>
                    <a:pt x="399" y="142"/>
                    <a:pt x="399" y="139"/>
                  </a:cubicBezTo>
                  <a:cubicBezTo>
                    <a:pt x="399" y="135"/>
                    <a:pt x="396" y="132"/>
                    <a:pt x="393" y="132"/>
                  </a:cubicBezTo>
                  <a:moveTo>
                    <a:pt x="5617" y="132"/>
                  </a:moveTo>
                  <a:cubicBezTo>
                    <a:pt x="5614" y="132"/>
                    <a:pt x="5611" y="135"/>
                    <a:pt x="5611" y="139"/>
                  </a:cubicBezTo>
                  <a:cubicBezTo>
                    <a:pt x="5611" y="142"/>
                    <a:pt x="5614" y="145"/>
                    <a:pt x="5617" y="145"/>
                  </a:cubicBezTo>
                  <a:cubicBezTo>
                    <a:pt x="5620" y="145"/>
                    <a:pt x="5623" y="142"/>
                    <a:pt x="5623" y="139"/>
                  </a:cubicBezTo>
                  <a:cubicBezTo>
                    <a:pt x="5623" y="135"/>
                    <a:pt x="5620" y="132"/>
                    <a:pt x="5617" y="132"/>
                  </a:cubicBezTo>
                  <a:moveTo>
                    <a:pt x="523" y="131"/>
                  </a:moveTo>
                  <a:cubicBezTo>
                    <a:pt x="519" y="131"/>
                    <a:pt x="515" y="134"/>
                    <a:pt x="515" y="139"/>
                  </a:cubicBezTo>
                  <a:cubicBezTo>
                    <a:pt x="515" y="143"/>
                    <a:pt x="519" y="147"/>
                    <a:pt x="523" y="147"/>
                  </a:cubicBezTo>
                  <a:cubicBezTo>
                    <a:pt x="528" y="147"/>
                    <a:pt x="531" y="143"/>
                    <a:pt x="531" y="139"/>
                  </a:cubicBezTo>
                  <a:cubicBezTo>
                    <a:pt x="531" y="134"/>
                    <a:pt x="528" y="131"/>
                    <a:pt x="523" y="131"/>
                  </a:cubicBezTo>
                  <a:moveTo>
                    <a:pt x="5486" y="130"/>
                  </a:moveTo>
                  <a:cubicBezTo>
                    <a:pt x="5482" y="130"/>
                    <a:pt x="5478" y="134"/>
                    <a:pt x="5478" y="139"/>
                  </a:cubicBezTo>
                  <a:cubicBezTo>
                    <a:pt x="5478" y="143"/>
                    <a:pt x="5482" y="147"/>
                    <a:pt x="5486" y="147"/>
                  </a:cubicBezTo>
                  <a:cubicBezTo>
                    <a:pt x="5491" y="147"/>
                    <a:pt x="5495" y="143"/>
                    <a:pt x="5495" y="139"/>
                  </a:cubicBezTo>
                  <a:cubicBezTo>
                    <a:pt x="5495" y="134"/>
                    <a:pt x="5491" y="130"/>
                    <a:pt x="5486" y="130"/>
                  </a:cubicBezTo>
                  <a:moveTo>
                    <a:pt x="654" y="129"/>
                  </a:moveTo>
                  <a:cubicBezTo>
                    <a:pt x="648" y="129"/>
                    <a:pt x="644" y="133"/>
                    <a:pt x="644" y="139"/>
                  </a:cubicBezTo>
                  <a:cubicBezTo>
                    <a:pt x="644" y="144"/>
                    <a:pt x="648" y="149"/>
                    <a:pt x="654" y="149"/>
                  </a:cubicBezTo>
                  <a:cubicBezTo>
                    <a:pt x="659" y="149"/>
                    <a:pt x="664" y="144"/>
                    <a:pt x="664" y="139"/>
                  </a:cubicBezTo>
                  <a:cubicBezTo>
                    <a:pt x="664" y="133"/>
                    <a:pt x="659" y="129"/>
                    <a:pt x="654" y="129"/>
                  </a:cubicBezTo>
                  <a:moveTo>
                    <a:pt x="5356" y="129"/>
                  </a:moveTo>
                  <a:cubicBezTo>
                    <a:pt x="5350" y="129"/>
                    <a:pt x="5346" y="133"/>
                    <a:pt x="5346" y="139"/>
                  </a:cubicBezTo>
                  <a:cubicBezTo>
                    <a:pt x="5346" y="144"/>
                    <a:pt x="5350" y="149"/>
                    <a:pt x="5356" y="149"/>
                  </a:cubicBezTo>
                  <a:cubicBezTo>
                    <a:pt x="5361" y="149"/>
                    <a:pt x="5366" y="144"/>
                    <a:pt x="5366" y="139"/>
                  </a:cubicBezTo>
                  <a:cubicBezTo>
                    <a:pt x="5366" y="133"/>
                    <a:pt x="5361" y="129"/>
                    <a:pt x="5356" y="129"/>
                  </a:cubicBezTo>
                  <a:moveTo>
                    <a:pt x="784" y="127"/>
                  </a:moveTo>
                  <a:cubicBezTo>
                    <a:pt x="778" y="127"/>
                    <a:pt x="773" y="132"/>
                    <a:pt x="773" y="139"/>
                  </a:cubicBezTo>
                  <a:cubicBezTo>
                    <a:pt x="773" y="145"/>
                    <a:pt x="778" y="151"/>
                    <a:pt x="784" y="151"/>
                  </a:cubicBezTo>
                  <a:cubicBezTo>
                    <a:pt x="791" y="151"/>
                    <a:pt x="796" y="145"/>
                    <a:pt x="796" y="139"/>
                  </a:cubicBezTo>
                  <a:cubicBezTo>
                    <a:pt x="796" y="132"/>
                    <a:pt x="791" y="127"/>
                    <a:pt x="784" y="127"/>
                  </a:cubicBezTo>
                  <a:moveTo>
                    <a:pt x="5225" y="126"/>
                  </a:moveTo>
                  <a:cubicBezTo>
                    <a:pt x="5218" y="126"/>
                    <a:pt x="5213" y="132"/>
                    <a:pt x="5213" y="139"/>
                  </a:cubicBezTo>
                  <a:cubicBezTo>
                    <a:pt x="5213" y="145"/>
                    <a:pt x="5218" y="151"/>
                    <a:pt x="5225" y="151"/>
                  </a:cubicBezTo>
                  <a:cubicBezTo>
                    <a:pt x="5232" y="151"/>
                    <a:pt x="5237" y="145"/>
                    <a:pt x="5237" y="139"/>
                  </a:cubicBezTo>
                  <a:cubicBezTo>
                    <a:pt x="5237" y="132"/>
                    <a:pt x="5232" y="126"/>
                    <a:pt x="5225" y="126"/>
                  </a:cubicBezTo>
                  <a:moveTo>
                    <a:pt x="915" y="125"/>
                  </a:moveTo>
                  <a:cubicBezTo>
                    <a:pt x="908" y="125"/>
                    <a:pt x="901" y="131"/>
                    <a:pt x="901" y="139"/>
                  </a:cubicBezTo>
                  <a:cubicBezTo>
                    <a:pt x="901" y="146"/>
                    <a:pt x="908" y="152"/>
                    <a:pt x="915" y="152"/>
                  </a:cubicBezTo>
                  <a:cubicBezTo>
                    <a:pt x="923" y="152"/>
                    <a:pt x="929" y="146"/>
                    <a:pt x="929" y="139"/>
                  </a:cubicBezTo>
                  <a:cubicBezTo>
                    <a:pt x="929" y="131"/>
                    <a:pt x="923" y="125"/>
                    <a:pt x="915" y="125"/>
                  </a:cubicBezTo>
                  <a:moveTo>
                    <a:pt x="5095" y="125"/>
                  </a:moveTo>
                  <a:cubicBezTo>
                    <a:pt x="5087" y="125"/>
                    <a:pt x="5080" y="131"/>
                    <a:pt x="5080" y="139"/>
                  </a:cubicBezTo>
                  <a:cubicBezTo>
                    <a:pt x="5080" y="146"/>
                    <a:pt x="5087" y="153"/>
                    <a:pt x="5095" y="153"/>
                  </a:cubicBezTo>
                  <a:cubicBezTo>
                    <a:pt x="5102" y="153"/>
                    <a:pt x="5109" y="146"/>
                    <a:pt x="5109" y="139"/>
                  </a:cubicBezTo>
                  <a:cubicBezTo>
                    <a:pt x="5109" y="131"/>
                    <a:pt x="5102" y="125"/>
                    <a:pt x="5095" y="125"/>
                  </a:cubicBezTo>
                  <a:moveTo>
                    <a:pt x="1046" y="123"/>
                  </a:moveTo>
                  <a:cubicBezTo>
                    <a:pt x="1037" y="123"/>
                    <a:pt x="1030" y="130"/>
                    <a:pt x="1030" y="139"/>
                  </a:cubicBezTo>
                  <a:cubicBezTo>
                    <a:pt x="1030" y="147"/>
                    <a:pt x="1037" y="155"/>
                    <a:pt x="1046" y="155"/>
                  </a:cubicBezTo>
                  <a:cubicBezTo>
                    <a:pt x="1055" y="155"/>
                    <a:pt x="1062" y="147"/>
                    <a:pt x="1062" y="139"/>
                  </a:cubicBezTo>
                  <a:cubicBezTo>
                    <a:pt x="1062" y="130"/>
                    <a:pt x="1055" y="123"/>
                    <a:pt x="1046" y="123"/>
                  </a:cubicBezTo>
                  <a:moveTo>
                    <a:pt x="4964" y="122"/>
                  </a:moveTo>
                  <a:cubicBezTo>
                    <a:pt x="4955" y="122"/>
                    <a:pt x="4948" y="130"/>
                    <a:pt x="4948" y="139"/>
                  </a:cubicBezTo>
                  <a:cubicBezTo>
                    <a:pt x="4948" y="148"/>
                    <a:pt x="4955" y="155"/>
                    <a:pt x="4964" y="155"/>
                  </a:cubicBezTo>
                  <a:cubicBezTo>
                    <a:pt x="4973" y="155"/>
                    <a:pt x="4980" y="148"/>
                    <a:pt x="4980" y="139"/>
                  </a:cubicBezTo>
                  <a:cubicBezTo>
                    <a:pt x="4980" y="130"/>
                    <a:pt x="4973" y="122"/>
                    <a:pt x="4964" y="122"/>
                  </a:cubicBezTo>
                  <a:moveTo>
                    <a:pt x="1176" y="121"/>
                  </a:moveTo>
                  <a:cubicBezTo>
                    <a:pt x="1166" y="121"/>
                    <a:pt x="1158" y="129"/>
                    <a:pt x="1158" y="139"/>
                  </a:cubicBezTo>
                  <a:cubicBezTo>
                    <a:pt x="1158" y="149"/>
                    <a:pt x="1166" y="157"/>
                    <a:pt x="1176" y="157"/>
                  </a:cubicBezTo>
                  <a:cubicBezTo>
                    <a:pt x="1186" y="157"/>
                    <a:pt x="1194" y="149"/>
                    <a:pt x="1194" y="139"/>
                  </a:cubicBezTo>
                  <a:cubicBezTo>
                    <a:pt x="1194" y="129"/>
                    <a:pt x="1186" y="121"/>
                    <a:pt x="1176" y="121"/>
                  </a:cubicBezTo>
                  <a:moveTo>
                    <a:pt x="4833" y="120"/>
                  </a:moveTo>
                  <a:cubicBezTo>
                    <a:pt x="4823" y="120"/>
                    <a:pt x="4815" y="128"/>
                    <a:pt x="4815" y="139"/>
                  </a:cubicBezTo>
                  <a:cubicBezTo>
                    <a:pt x="4815" y="149"/>
                    <a:pt x="4823" y="157"/>
                    <a:pt x="4833" y="157"/>
                  </a:cubicBezTo>
                  <a:cubicBezTo>
                    <a:pt x="4844" y="157"/>
                    <a:pt x="4852" y="149"/>
                    <a:pt x="4852" y="139"/>
                  </a:cubicBezTo>
                  <a:cubicBezTo>
                    <a:pt x="4852" y="128"/>
                    <a:pt x="4844" y="120"/>
                    <a:pt x="4833" y="120"/>
                  </a:cubicBezTo>
                  <a:moveTo>
                    <a:pt x="1307" y="119"/>
                  </a:moveTo>
                  <a:cubicBezTo>
                    <a:pt x="1296" y="119"/>
                    <a:pt x="1287" y="128"/>
                    <a:pt x="1287" y="139"/>
                  </a:cubicBezTo>
                  <a:cubicBezTo>
                    <a:pt x="1287" y="150"/>
                    <a:pt x="1296" y="159"/>
                    <a:pt x="1307" y="159"/>
                  </a:cubicBezTo>
                  <a:cubicBezTo>
                    <a:pt x="1318" y="159"/>
                    <a:pt x="1327" y="150"/>
                    <a:pt x="1327" y="139"/>
                  </a:cubicBezTo>
                  <a:cubicBezTo>
                    <a:pt x="1327" y="128"/>
                    <a:pt x="1318" y="119"/>
                    <a:pt x="1307" y="119"/>
                  </a:cubicBezTo>
                  <a:moveTo>
                    <a:pt x="4703" y="118"/>
                  </a:moveTo>
                  <a:cubicBezTo>
                    <a:pt x="4691" y="118"/>
                    <a:pt x="4682" y="127"/>
                    <a:pt x="4682" y="139"/>
                  </a:cubicBezTo>
                  <a:cubicBezTo>
                    <a:pt x="4682" y="150"/>
                    <a:pt x="4691" y="159"/>
                    <a:pt x="4703" y="159"/>
                  </a:cubicBezTo>
                  <a:cubicBezTo>
                    <a:pt x="4714" y="159"/>
                    <a:pt x="4723" y="150"/>
                    <a:pt x="4723" y="139"/>
                  </a:cubicBezTo>
                  <a:cubicBezTo>
                    <a:pt x="4723" y="127"/>
                    <a:pt x="4714" y="118"/>
                    <a:pt x="4703" y="118"/>
                  </a:cubicBezTo>
                  <a:moveTo>
                    <a:pt x="1438" y="117"/>
                  </a:moveTo>
                  <a:cubicBezTo>
                    <a:pt x="1425" y="117"/>
                    <a:pt x="1415" y="126"/>
                    <a:pt x="1415" y="139"/>
                  </a:cubicBezTo>
                  <a:cubicBezTo>
                    <a:pt x="1415" y="151"/>
                    <a:pt x="1425" y="161"/>
                    <a:pt x="1438" y="161"/>
                  </a:cubicBezTo>
                  <a:cubicBezTo>
                    <a:pt x="1450" y="161"/>
                    <a:pt x="1460" y="151"/>
                    <a:pt x="1460" y="139"/>
                  </a:cubicBezTo>
                  <a:cubicBezTo>
                    <a:pt x="1460" y="126"/>
                    <a:pt x="1450" y="117"/>
                    <a:pt x="1438" y="117"/>
                  </a:cubicBezTo>
                  <a:moveTo>
                    <a:pt x="4572" y="117"/>
                  </a:moveTo>
                  <a:cubicBezTo>
                    <a:pt x="4560" y="117"/>
                    <a:pt x="4550" y="126"/>
                    <a:pt x="4550" y="139"/>
                  </a:cubicBezTo>
                  <a:cubicBezTo>
                    <a:pt x="4550" y="151"/>
                    <a:pt x="4560" y="161"/>
                    <a:pt x="4572" y="161"/>
                  </a:cubicBezTo>
                  <a:cubicBezTo>
                    <a:pt x="4584" y="161"/>
                    <a:pt x="4594" y="151"/>
                    <a:pt x="4594" y="139"/>
                  </a:cubicBezTo>
                  <a:cubicBezTo>
                    <a:pt x="4594" y="126"/>
                    <a:pt x="4584" y="117"/>
                    <a:pt x="4572" y="117"/>
                  </a:cubicBezTo>
                  <a:moveTo>
                    <a:pt x="1568" y="115"/>
                  </a:moveTo>
                  <a:cubicBezTo>
                    <a:pt x="1555" y="115"/>
                    <a:pt x="1544" y="125"/>
                    <a:pt x="1544" y="139"/>
                  </a:cubicBezTo>
                  <a:cubicBezTo>
                    <a:pt x="1544" y="152"/>
                    <a:pt x="1555" y="163"/>
                    <a:pt x="1568" y="163"/>
                  </a:cubicBezTo>
                  <a:cubicBezTo>
                    <a:pt x="1581" y="163"/>
                    <a:pt x="1592" y="152"/>
                    <a:pt x="1592" y="139"/>
                  </a:cubicBezTo>
                  <a:cubicBezTo>
                    <a:pt x="1592" y="125"/>
                    <a:pt x="1581" y="115"/>
                    <a:pt x="1568" y="115"/>
                  </a:cubicBezTo>
                  <a:moveTo>
                    <a:pt x="4441" y="114"/>
                  </a:moveTo>
                  <a:cubicBezTo>
                    <a:pt x="4428" y="114"/>
                    <a:pt x="4417" y="125"/>
                    <a:pt x="4417" y="139"/>
                  </a:cubicBezTo>
                  <a:cubicBezTo>
                    <a:pt x="4417" y="152"/>
                    <a:pt x="4428" y="163"/>
                    <a:pt x="4441" y="163"/>
                  </a:cubicBezTo>
                  <a:cubicBezTo>
                    <a:pt x="4455" y="163"/>
                    <a:pt x="4466" y="152"/>
                    <a:pt x="4466" y="139"/>
                  </a:cubicBezTo>
                  <a:cubicBezTo>
                    <a:pt x="4466" y="125"/>
                    <a:pt x="4455" y="114"/>
                    <a:pt x="4441" y="114"/>
                  </a:cubicBezTo>
                  <a:moveTo>
                    <a:pt x="1699" y="113"/>
                  </a:moveTo>
                  <a:cubicBezTo>
                    <a:pt x="1684" y="113"/>
                    <a:pt x="1673" y="124"/>
                    <a:pt x="1673" y="139"/>
                  </a:cubicBezTo>
                  <a:cubicBezTo>
                    <a:pt x="1673" y="153"/>
                    <a:pt x="1684" y="165"/>
                    <a:pt x="1699" y="165"/>
                  </a:cubicBezTo>
                  <a:cubicBezTo>
                    <a:pt x="1713" y="165"/>
                    <a:pt x="1725" y="153"/>
                    <a:pt x="1725" y="139"/>
                  </a:cubicBezTo>
                  <a:cubicBezTo>
                    <a:pt x="1725" y="124"/>
                    <a:pt x="1713" y="113"/>
                    <a:pt x="1699" y="113"/>
                  </a:cubicBezTo>
                  <a:moveTo>
                    <a:pt x="4311" y="113"/>
                  </a:moveTo>
                  <a:cubicBezTo>
                    <a:pt x="4296" y="113"/>
                    <a:pt x="4285" y="124"/>
                    <a:pt x="4285" y="139"/>
                  </a:cubicBezTo>
                  <a:cubicBezTo>
                    <a:pt x="4285" y="153"/>
                    <a:pt x="4296" y="165"/>
                    <a:pt x="4311" y="165"/>
                  </a:cubicBezTo>
                  <a:cubicBezTo>
                    <a:pt x="4325" y="165"/>
                    <a:pt x="4337" y="153"/>
                    <a:pt x="4337" y="139"/>
                  </a:cubicBezTo>
                  <a:cubicBezTo>
                    <a:pt x="4337" y="124"/>
                    <a:pt x="4325" y="113"/>
                    <a:pt x="4311" y="113"/>
                  </a:cubicBezTo>
                  <a:moveTo>
                    <a:pt x="1829" y="111"/>
                  </a:moveTo>
                  <a:cubicBezTo>
                    <a:pt x="1814" y="111"/>
                    <a:pt x="1801" y="123"/>
                    <a:pt x="1801" y="139"/>
                  </a:cubicBezTo>
                  <a:cubicBezTo>
                    <a:pt x="1801" y="154"/>
                    <a:pt x="1814" y="167"/>
                    <a:pt x="1829" y="167"/>
                  </a:cubicBezTo>
                  <a:cubicBezTo>
                    <a:pt x="1845" y="167"/>
                    <a:pt x="1857" y="154"/>
                    <a:pt x="1857" y="139"/>
                  </a:cubicBezTo>
                  <a:cubicBezTo>
                    <a:pt x="1857" y="123"/>
                    <a:pt x="1845" y="111"/>
                    <a:pt x="1829" y="111"/>
                  </a:cubicBezTo>
                  <a:moveTo>
                    <a:pt x="4180" y="110"/>
                  </a:moveTo>
                  <a:cubicBezTo>
                    <a:pt x="4165" y="110"/>
                    <a:pt x="4152" y="123"/>
                    <a:pt x="4152" y="139"/>
                  </a:cubicBezTo>
                  <a:cubicBezTo>
                    <a:pt x="4152" y="154"/>
                    <a:pt x="4165" y="167"/>
                    <a:pt x="4180" y="167"/>
                  </a:cubicBezTo>
                  <a:cubicBezTo>
                    <a:pt x="4196" y="167"/>
                    <a:pt x="4209" y="154"/>
                    <a:pt x="4209" y="139"/>
                  </a:cubicBezTo>
                  <a:cubicBezTo>
                    <a:pt x="4209" y="123"/>
                    <a:pt x="4196" y="110"/>
                    <a:pt x="4180" y="110"/>
                  </a:cubicBezTo>
                  <a:moveTo>
                    <a:pt x="1960" y="109"/>
                  </a:moveTo>
                  <a:cubicBezTo>
                    <a:pt x="1943" y="109"/>
                    <a:pt x="1930" y="122"/>
                    <a:pt x="1930" y="139"/>
                  </a:cubicBezTo>
                  <a:cubicBezTo>
                    <a:pt x="1930" y="155"/>
                    <a:pt x="1943" y="169"/>
                    <a:pt x="1960" y="169"/>
                  </a:cubicBezTo>
                  <a:cubicBezTo>
                    <a:pt x="1977" y="169"/>
                    <a:pt x="1990" y="155"/>
                    <a:pt x="1990" y="139"/>
                  </a:cubicBezTo>
                  <a:cubicBezTo>
                    <a:pt x="1990" y="122"/>
                    <a:pt x="1977" y="109"/>
                    <a:pt x="1960" y="109"/>
                  </a:cubicBezTo>
                  <a:moveTo>
                    <a:pt x="4050" y="109"/>
                  </a:moveTo>
                  <a:cubicBezTo>
                    <a:pt x="4033" y="109"/>
                    <a:pt x="4020" y="122"/>
                    <a:pt x="4020" y="139"/>
                  </a:cubicBezTo>
                  <a:cubicBezTo>
                    <a:pt x="4020" y="155"/>
                    <a:pt x="4033" y="169"/>
                    <a:pt x="4050" y="169"/>
                  </a:cubicBezTo>
                  <a:cubicBezTo>
                    <a:pt x="4066" y="169"/>
                    <a:pt x="4080" y="155"/>
                    <a:pt x="4080" y="139"/>
                  </a:cubicBezTo>
                  <a:cubicBezTo>
                    <a:pt x="4080" y="122"/>
                    <a:pt x="4066" y="109"/>
                    <a:pt x="4050" y="109"/>
                  </a:cubicBezTo>
                  <a:moveTo>
                    <a:pt x="1" y="8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moveTo>
                    <a:pt x="6009" y="8"/>
                  </a:moveTo>
                  <a:cubicBezTo>
                    <a:pt x="6008" y="8"/>
                    <a:pt x="6008" y="8"/>
                    <a:pt x="6008" y="8"/>
                  </a:cubicBezTo>
                  <a:cubicBezTo>
                    <a:pt x="6009" y="8"/>
                    <a:pt x="6009" y="8"/>
                    <a:pt x="6009" y="8"/>
                  </a:cubicBezTo>
                  <a:cubicBezTo>
                    <a:pt x="6009" y="8"/>
                    <a:pt x="6009" y="8"/>
                    <a:pt x="6009" y="8"/>
                  </a:cubicBezTo>
                  <a:cubicBezTo>
                    <a:pt x="6009" y="8"/>
                    <a:pt x="6009" y="8"/>
                    <a:pt x="6009" y="8"/>
                  </a:cubicBezTo>
                  <a:moveTo>
                    <a:pt x="131" y="6"/>
                  </a:moveTo>
                  <a:cubicBezTo>
                    <a:pt x="130" y="6"/>
                    <a:pt x="129" y="7"/>
                    <a:pt x="129" y="8"/>
                  </a:cubicBezTo>
                  <a:cubicBezTo>
                    <a:pt x="129" y="9"/>
                    <a:pt x="130" y="10"/>
                    <a:pt x="131" y="10"/>
                  </a:cubicBezTo>
                  <a:cubicBezTo>
                    <a:pt x="133" y="10"/>
                    <a:pt x="134" y="9"/>
                    <a:pt x="134" y="8"/>
                  </a:cubicBezTo>
                  <a:cubicBezTo>
                    <a:pt x="134" y="7"/>
                    <a:pt x="133" y="6"/>
                    <a:pt x="131" y="6"/>
                  </a:cubicBezTo>
                  <a:moveTo>
                    <a:pt x="5878" y="6"/>
                  </a:moveTo>
                  <a:cubicBezTo>
                    <a:pt x="5877" y="6"/>
                    <a:pt x="5876" y="7"/>
                    <a:pt x="5876" y="8"/>
                  </a:cubicBezTo>
                  <a:cubicBezTo>
                    <a:pt x="5876" y="9"/>
                    <a:pt x="5877" y="11"/>
                    <a:pt x="5878" y="11"/>
                  </a:cubicBezTo>
                  <a:cubicBezTo>
                    <a:pt x="5880" y="11"/>
                    <a:pt x="5881" y="9"/>
                    <a:pt x="5881" y="8"/>
                  </a:cubicBezTo>
                  <a:cubicBezTo>
                    <a:pt x="5881" y="7"/>
                    <a:pt x="5880" y="6"/>
                    <a:pt x="5878" y="6"/>
                  </a:cubicBezTo>
                  <a:moveTo>
                    <a:pt x="262" y="4"/>
                  </a:moveTo>
                  <a:cubicBezTo>
                    <a:pt x="260" y="4"/>
                    <a:pt x="258" y="6"/>
                    <a:pt x="258" y="8"/>
                  </a:cubicBezTo>
                  <a:cubicBezTo>
                    <a:pt x="258" y="10"/>
                    <a:pt x="260" y="12"/>
                    <a:pt x="262" y="12"/>
                  </a:cubicBezTo>
                  <a:cubicBezTo>
                    <a:pt x="264" y="12"/>
                    <a:pt x="266" y="10"/>
                    <a:pt x="266" y="8"/>
                  </a:cubicBezTo>
                  <a:cubicBezTo>
                    <a:pt x="266" y="6"/>
                    <a:pt x="264" y="4"/>
                    <a:pt x="262" y="4"/>
                  </a:cubicBezTo>
                  <a:moveTo>
                    <a:pt x="5748" y="4"/>
                  </a:moveTo>
                  <a:cubicBezTo>
                    <a:pt x="5745" y="4"/>
                    <a:pt x="5743" y="6"/>
                    <a:pt x="5743" y="8"/>
                  </a:cubicBezTo>
                  <a:cubicBezTo>
                    <a:pt x="5743" y="10"/>
                    <a:pt x="5745" y="12"/>
                    <a:pt x="5748" y="12"/>
                  </a:cubicBezTo>
                  <a:cubicBezTo>
                    <a:pt x="5750" y="12"/>
                    <a:pt x="5752" y="10"/>
                    <a:pt x="5752" y="8"/>
                  </a:cubicBezTo>
                  <a:cubicBezTo>
                    <a:pt x="5752" y="6"/>
                    <a:pt x="5750" y="4"/>
                    <a:pt x="5748" y="4"/>
                  </a:cubicBezTo>
                  <a:moveTo>
                    <a:pt x="393" y="2"/>
                  </a:moveTo>
                  <a:cubicBezTo>
                    <a:pt x="389" y="2"/>
                    <a:pt x="387" y="5"/>
                    <a:pt x="387" y="8"/>
                  </a:cubicBezTo>
                  <a:cubicBezTo>
                    <a:pt x="387" y="11"/>
                    <a:pt x="389" y="14"/>
                    <a:pt x="393" y="14"/>
                  </a:cubicBezTo>
                  <a:cubicBezTo>
                    <a:pt x="396" y="14"/>
                    <a:pt x="399" y="11"/>
                    <a:pt x="399" y="8"/>
                  </a:cubicBezTo>
                  <a:cubicBezTo>
                    <a:pt x="399" y="5"/>
                    <a:pt x="396" y="2"/>
                    <a:pt x="393" y="2"/>
                  </a:cubicBezTo>
                  <a:moveTo>
                    <a:pt x="5617" y="2"/>
                  </a:moveTo>
                  <a:cubicBezTo>
                    <a:pt x="5613" y="2"/>
                    <a:pt x="5610" y="4"/>
                    <a:pt x="5610" y="8"/>
                  </a:cubicBezTo>
                  <a:cubicBezTo>
                    <a:pt x="5610" y="12"/>
                    <a:pt x="5613" y="15"/>
                    <a:pt x="5617" y="15"/>
                  </a:cubicBezTo>
                  <a:cubicBezTo>
                    <a:pt x="5621" y="15"/>
                    <a:pt x="5623" y="12"/>
                    <a:pt x="5623" y="8"/>
                  </a:cubicBezTo>
                  <a:cubicBezTo>
                    <a:pt x="5623" y="4"/>
                    <a:pt x="5621" y="2"/>
                    <a:pt x="5617" y="2"/>
                  </a:cubicBezTo>
                  <a:moveTo>
                    <a:pt x="523" y="0"/>
                  </a:moveTo>
                  <a:cubicBezTo>
                    <a:pt x="519" y="0"/>
                    <a:pt x="515" y="4"/>
                    <a:pt x="515" y="8"/>
                  </a:cubicBezTo>
                  <a:cubicBezTo>
                    <a:pt x="515" y="12"/>
                    <a:pt x="519" y="16"/>
                    <a:pt x="523" y="16"/>
                  </a:cubicBezTo>
                  <a:cubicBezTo>
                    <a:pt x="528" y="16"/>
                    <a:pt x="531" y="12"/>
                    <a:pt x="531" y="8"/>
                  </a:cubicBezTo>
                  <a:cubicBezTo>
                    <a:pt x="531" y="4"/>
                    <a:pt x="528" y="0"/>
                    <a:pt x="523" y="0"/>
                  </a:cubicBezTo>
                  <a:moveTo>
                    <a:pt x="5486" y="0"/>
                  </a:moveTo>
                  <a:cubicBezTo>
                    <a:pt x="5482" y="0"/>
                    <a:pt x="5478" y="3"/>
                    <a:pt x="5478" y="8"/>
                  </a:cubicBezTo>
                  <a:cubicBezTo>
                    <a:pt x="5478" y="13"/>
                    <a:pt x="5482" y="16"/>
                    <a:pt x="5486" y="16"/>
                  </a:cubicBezTo>
                  <a:cubicBezTo>
                    <a:pt x="5491" y="16"/>
                    <a:pt x="5495" y="13"/>
                    <a:pt x="5495" y="8"/>
                  </a:cubicBezTo>
                  <a:cubicBezTo>
                    <a:pt x="5495" y="3"/>
                    <a:pt x="5491" y="0"/>
                    <a:pt x="54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9" name="Freeform 156"/>
          <p:cNvSpPr>
            <a:spLocks noEditPoints="1"/>
          </p:cNvSpPr>
          <p:nvPr/>
        </p:nvSpPr>
        <p:spPr bwMode="auto">
          <a:xfrm>
            <a:off x="6339187" y="3434965"/>
            <a:ext cx="3311021" cy="3311021"/>
          </a:xfrm>
          <a:custGeom>
            <a:avLst/>
            <a:gdLst>
              <a:gd name="T0" fmla="*/ 30 w 820"/>
              <a:gd name="T1" fmla="*/ 563 h 819"/>
              <a:gd name="T2" fmla="*/ 560 w 820"/>
              <a:gd name="T3" fmla="*/ 29 h 819"/>
              <a:gd name="T4" fmla="*/ 609 w 820"/>
              <a:gd name="T5" fmla="*/ 51 h 819"/>
              <a:gd name="T6" fmla="*/ 45 w 820"/>
              <a:gd name="T7" fmla="*/ 596 h 819"/>
              <a:gd name="T8" fmla="*/ 609 w 820"/>
              <a:gd name="T9" fmla="*/ 51 h 819"/>
              <a:gd name="T10" fmla="*/ 94 w 820"/>
              <a:gd name="T11" fmla="*/ 671 h 819"/>
              <a:gd name="T12" fmla="*/ 681 w 820"/>
              <a:gd name="T13" fmla="*/ 103 h 819"/>
              <a:gd name="T14" fmla="*/ 648 w 820"/>
              <a:gd name="T15" fmla="*/ 77 h 819"/>
              <a:gd name="T16" fmla="*/ 68 w 820"/>
              <a:gd name="T17" fmla="*/ 637 h 819"/>
              <a:gd name="T18" fmla="*/ 648 w 820"/>
              <a:gd name="T19" fmla="*/ 77 h 819"/>
              <a:gd name="T20" fmla="*/ 338 w 820"/>
              <a:gd name="T21" fmla="*/ 7 h 819"/>
              <a:gd name="T22" fmla="*/ 5 w 820"/>
              <a:gd name="T23" fmla="*/ 346 h 819"/>
              <a:gd name="T24" fmla="*/ 712 w 820"/>
              <a:gd name="T25" fmla="*/ 132 h 819"/>
              <a:gd name="T26" fmla="*/ 122 w 820"/>
              <a:gd name="T27" fmla="*/ 702 h 819"/>
              <a:gd name="T28" fmla="*/ 712 w 820"/>
              <a:gd name="T29" fmla="*/ 132 h 819"/>
              <a:gd name="T30" fmla="*/ 461 w 820"/>
              <a:gd name="T31" fmla="*/ 3 h 819"/>
              <a:gd name="T32" fmla="*/ 4 w 820"/>
              <a:gd name="T33" fmla="*/ 465 h 819"/>
              <a:gd name="T34" fmla="*/ 263 w 820"/>
              <a:gd name="T35" fmla="*/ 27 h 819"/>
              <a:gd name="T36" fmla="*/ 38 w 820"/>
              <a:gd name="T37" fmla="*/ 238 h 819"/>
              <a:gd name="T38" fmla="*/ 263 w 820"/>
              <a:gd name="T39" fmla="*/ 27 h 819"/>
              <a:gd name="T40" fmla="*/ 415 w 820"/>
              <a:gd name="T41" fmla="*/ 0 h 819"/>
              <a:gd name="T42" fmla="*/ 404 w 820"/>
              <a:gd name="T43" fmla="*/ 0 h 819"/>
              <a:gd name="T44" fmla="*/ 0 w 820"/>
              <a:gd name="T45" fmla="*/ 409 h 819"/>
              <a:gd name="T46" fmla="*/ 516 w 820"/>
              <a:gd name="T47" fmla="*/ 14 h 819"/>
              <a:gd name="T48" fmla="*/ 15 w 820"/>
              <a:gd name="T49" fmla="*/ 519 h 819"/>
              <a:gd name="T50" fmla="*/ 820 w 820"/>
              <a:gd name="T51" fmla="*/ 391 h 819"/>
              <a:gd name="T52" fmla="*/ 374 w 820"/>
              <a:gd name="T53" fmla="*/ 818 h 819"/>
              <a:gd name="T54" fmla="*/ 820 w 820"/>
              <a:gd name="T55" fmla="*/ 391 h 819"/>
              <a:gd name="T56" fmla="*/ 736 w 820"/>
              <a:gd name="T57" fmla="*/ 161 h 819"/>
              <a:gd name="T58" fmla="*/ 163 w 820"/>
              <a:gd name="T59" fmla="*/ 737 h 819"/>
              <a:gd name="T60" fmla="*/ 806 w 820"/>
              <a:gd name="T61" fmla="*/ 515 h 819"/>
              <a:gd name="T62" fmla="*/ 525 w 820"/>
              <a:gd name="T63" fmla="*/ 804 h 819"/>
              <a:gd name="T64" fmla="*/ 806 w 820"/>
              <a:gd name="T65" fmla="*/ 515 h 819"/>
              <a:gd name="T66" fmla="*/ 765 w 820"/>
              <a:gd name="T67" fmla="*/ 615 h 819"/>
              <a:gd name="T68" fmla="*/ 641 w 820"/>
              <a:gd name="T69" fmla="*/ 749 h 819"/>
              <a:gd name="T70" fmla="*/ 817 w 820"/>
              <a:gd name="T71" fmla="*/ 457 h 819"/>
              <a:gd name="T72" fmla="*/ 438 w 820"/>
              <a:gd name="T73" fmla="*/ 819 h 819"/>
              <a:gd name="T74" fmla="*/ 817 w 820"/>
              <a:gd name="T75" fmla="*/ 457 h 819"/>
              <a:gd name="T76" fmla="*/ 322 w 820"/>
              <a:gd name="T77" fmla="*/ 810 h 819"/>
              <a:gd name="T78" fmla="*/ 813 w 820"/>
              <a:gd name="T79" fmla="*/ 337 h 819"/>
              <a:gd name="T80" fmla="*/ 784 w 820"/>
              <a:gd name="T81" fmla="*/ 243 h 819"/>
              <a:gd name="T82" fmla="*/ 230 w 820"/>
              <a:gd name="T83" fmla="*/ 778 h 819"/>
              <a:gd name="T84" fmla="*/ 784 w 820"/>
              <a:gd name="T85" fmla="*/ 243 h 819"/>
              <a:gd name="T86" fmla="*/ 191 w 820"/>
              <a:gd name="T87" fmla="*/ 757 h 819"/>
              <a:gd name="T88" fmla="*/ 764 w 820"/>
              <a:gd name="T89" fmla="*/ 203 h 819"/>
              <a:gd name="T90" fmla="*/ 802 w 820"/>
              <a:gd name="T91" fmla="*/ 290 h 819"/>
              <a:gd name="T92" fmla="*/ 275 w 820"/>
              <a:gd name="T93" fmla="*/ 797 h 819"/>
              <a:gd name="T94" fmla="*/ 802 w 820"/>
              <a:gd name="T95" fmla="*/ 290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20" h="819">
                <a:moveTo>
                  <a:pt x="568" y="32"/>
                </a:moveTo>
                <a:cubicBezTo>
                  <a:pt x="30" y="563"/>
                  <a:pt x="30" y="563"/>
                  <a:pt x="30" y="563"/>
                </a:cubicBezTo>
                <a:cubicBezTo>
                  <a:pt x="28" y="560"/>
                  <a:pt x="27" y="557"/>
                  <a:pt x="26" y="554"/>
                </a:cubicBezTo>
                <a:cubicBezTo>
                  <a:pt x="560" y="29"/>
                  <a:pt x="560" y="29"/>
                  <a:pt x="560" y="29"/>
                </a:cubicBezTo>
                <a:cubicBezTo>
                  <a:pt x="563" y="30"/>
                  <a:pt x="566" y="31"/>
                  <a:pt x="568" y="32"/>
                </a:cubicBezTo>
                <a:close/>
                <a:moveTo>
                  <a:pt x="609" y="51"/>
                </a:moveTo>
                <a:cubicBezTo>
                  <a:pt x="606" y="50"/>
                  <a:pt x="604" y="49"/>
                  <a:pt x="601" y="47"/>
                </a:cubicBezTo>
                <a:cubicBezTo>
                  <a:pt x="45" y="596"/>
                  <a:pt x="45" y="596"/>
                  <a:pt x="45" y="596"/>
                </a:cubicBezTo>
                <a:cubicBezTo>
                  <a:pt x="46" y="598"/>
                  <a:pt x="47" y="601"/>
                  <a:pt x="49" y="603"/>
                </a:cubicBezTo>
                <a:lnTo>
                  <a:pt x="609" y="51"/>
                </a:lnTo>
                <a:close/>
                <a:moveTo>
                  <a:pt x="675" y="98"/>
                </a:moveTo>
                <a:cubicBezTo>
                  <a:pt x="94" y="671"/>
                  <a:pt x="94" y="671"/>
                  <a:pt x="94" y="671"/>
                </a:cubicBezTo>
                <a:cubicBezTo>
                  <a:pt x="95" y="673"/>
                  <a:pt x="97" y="675"/>
                  <a:pt x="99" y="677"/>
                </a:cubicBezTo>
                <a:cubicBezTo>
                  <a:pt x="681" y="103"/>
                  <a:pt x="681" y="103"/>
                  <a:pt x="681" y="103"/>
                </a:cubicBezTo>
                <a:cubicBezTo>
                  <a:pt x="679" y="101"/>
                  <a:pt x="677" y="99"/>
                  <a:pt x="675" y="98"/>
                </a:cubicBezTo>
                <a:close/>
                <a:moveTo>
                  <a:pt x="648" y="77"/>
                </a:moveTo>
                <a:cubicBezTo>
                  <a:pt x="646" y="75"/>
                  <a:pt x="644" y="73"/>
                  <a:pt x="642" y="72"/>
                </a:cubicBezTo>
                <a:cubicBezTo>
                  <a:pt x="68" y="637"/>
                  <a:pt x="68" y="637"/>
                  <a:pt x="68" y="637"/>
                </a:cubicBezTo>
                <a:cubicBezTo>
                  <a:pt x="70" y="639"/>
                  <a:pt x="72" y="641"/>
                  <a:pt x="73" y="643"/>
                </a:cubicBezTo>
                <a:lnTo>
                  <a:pt x="648" y="77"/>
                </a:lnTo>
                <a:close/>
                <a:moveTo>
                  <a:pt x="352" y="4"/>
                </a:moveTo>
                <a:cubicBezTo>
                  <a:pt x="347" y="5"/>
                  <a:pt x="343" y="6"/>
                  <a:pt x="338" y="7"/>
                </a:cubicBezTo>
                <a:cubicBezTo>
                  <a:pt x="8" y="332"/>
                  <a:pt x="8" y="332"/>
                  <a:pt x="8" y="332"/>
                </a:cubicBezTo>
                <a:cubicBezTo>
                  <a:pt x="7" y="336"/>
                  <a:pt x="6" y="341"/>
                  <a:pt x="5" y="346"/>
                </a:cubicBezTo>
                <a:lnTo>
                  <a:pt x="352" y="4"/>
                </a:lnTo>
                <a:close/>
                <a:moveTo>
                  <a:pt x="712" y="132"/>
                </a:moveTo>
                <a:cubicBezTo>
                  <a:pt x="710" y="130"/>
                  <a:pt x="708" y="128"/>
                  <a:pt x="706" y="127"/>
                </a:cubicBezTo>
                <a:cubicBezTo>
                  <a:pt x="122" y="702"/>
                  <a:pt x="122" y="702"/>
                  <a:pt x="122" y="702"/>
                </a:cubicBezTo>
                <a:cubicBezTo>
                  <a:pt x="124" y="704"/>
                  <a:pt x="126" y="706"/>
                  <a:pt x="128" y="707"/>
                </a:cubicBezTo>
                <a:lnTo>
                  <a:pt x="712" y="132"/>
                </a:lnTo>
                <a:close/>
                <a:moveTo>
                  <a:pt x="471" y="5"/>
                </a:moveTo>
                <a:cubicBezTo>
                  <a:pt x="468" y="4"/>
                  <a:pt x="464" y="4"/>
                  <a:pt x="461" y="3"/>
                </a:cubicBezTo>
                <a:cubicBezTo>
                  <a:pt x="3" y="455"/>
                  <a:pt x="3" y="455"/>
                  <a:pt x="3" y="455"/>
                </a:cubicBezTo>
                <a:cubicBezTo>
                  <a:pt x="3" y="458"/>
                  <a:pt x="3" y="462"/>
                  <a:pt x="4" y="465"/>
                </a:cubicBezTo>
                <a:lnTo>
                  <a:pt x="471" y="5"/>
                </a:lnTo>
                <a:close/>
                <a:moveTo>
                  <a:pt x="263" y="27"/>
                </a:moveTo>
                <a:cubicBezTo>
                  <a:pt x="257" y="30"/>
                  <a:pt x="250" y="33"/>
                  <a:pt x="244" y="36"/>
                </a:cubicBezTo>
                <a:cubicBezTo>
                  <a:pt x="38" y="238"/>
                  <a:pt x="38" y="238"/>
                  <a:pt x="38" y="238"/>
                </a:cubicBezTo>
                <a:cubicBezTo>
                  <a:pt x="35" y="244"/>
                  <a:pt x="32" y="251"/>
                  <a:pt x="30" y="257"/>
                </a:cubicBezTo>
                <a:lnTo>
                  <a:pt x="263" y="27"/>
                </a:lnTo>
                <a:close/>
                <a:moveTo>
                  <a:pt x="0" y="409"/>
                </a:moveTo>
                <a:cubicBezTo>
                  <a:pt x="415" y="0"/>
                  <a:pt x="415" y="0"/>
                  <a:pt x="415" y="0"/>
                </a:cubicBezTo>
                <a:cubicBezTo>
                  <a:pt x="414" y="0"/>
                  <a:pt x="412" y="0"/>
                  <a:pt x="410" y="0"/>
                </a:cubicBezTo>
                <a:cubicBezTo>
                  <a:pt x="408" y="0"/>
                  <a:pt x="406" y="0"/>
                  <a:pt x="404" y="0"/>
                </a:cubicBezTo>
                <a:cubicBezTo>
                  <a:pt x="0" y="398"/>
                  <a:pt x="0" y="398"/>
                  <a:pt x="0" y="398"/>
                </a:cubicBezTo>
                <a:cubicBezTo>
                  <a:pt x="0" y="402"/>
                  <a:pt x="0" y="405"/>
                  <a:pt x="0" y="409"/>
                </a:cubicBezTo>
                <a:close/>
                <a:moveTo>
                  <a:pt x="524" y="16"/>
                </a:moveTo>
                <a:cubicBezTo>
                  <a:pt x="521" y="16"/>
                  <a:pt x="518" y="15"/>
                  <a:pt x="516" y="14"/>
                </a:cubicBezTo>
                <a:cubicBezTo>
                  <a:pt x="12" y="510"/>
                  <a:pt x="12" y="510"/>
                  <a:pt x="12" y="510"/>
                </a:cubicBezTo>
                <a:cubicBezTo>
                  <a:pt x="13" y="513"/>
                  <a:pt x="14" y="516"/>
                  <a:pt x="15" y="519"/>
                </a:cubicBezTo>
                <a:lnTo>
                  <a:pt x="524" y="16"/>
                </a:lnTo>
                <a:close/>
                <a:moveTo>
                  <a:pt x="820" y="391"/>
                </a:moveTo>
                <a:cubicBezTo>
                  <a:pt x="819" y="387"/>
                  <a:pt x="819" y="383"/>
                  <a:pt x="819" y="380"/>
                </a:cubicBezTo>
                <a:cubicBezTo>
                  <a:pt x="374" y="818"/>
                  <a:pt x="374" y="818"/>
                  <a:pt x="374" y="818"/>
                </a:cubicBezTo>
                <a:cubicBezTo>
                  <a:pt x="377" y="819"/>
                  <a:pt x="381" y="819"/>
                  <a:pt x="384" y="819"/>
                </a:cubicBezTo>
                <a:lnTo>
                  <a:pt x="820" y="391"/>
                </a:lnTo>
                <a:close/>
                <a:moveTo>
                  <a:pt x="741" y="168"/>
                </a:moveTo>
                <a:cubicBezTo>
                  <a:pt x="739" y="166"/>
                  <a:pt x="737" y="163"/>
                  <a:pt x="736" y="161"/>
                </a:cubicBezTo>
                <a:cubicBezTo>
                  <a:pt x="157" y="732"/>
                  <a:pt x="157" y="732"/>
                  <a:pt x="157" y="732"/>
                </a:cubicBezTo>
                <a:cubicBezTo>
                  <a:pt x="159" y="734"/>
                  <a:pt x="161" y="735"/>
                  <a:pt x="163" y="737"/>
                </a:cubicBezTo>
                <a:lnTo>
                  <a:pt x="741" y="168"/>
                </a:lnTo>
                <a:close/>
                <a:moveTo>
                  <a:pt x="806" y="515"/>
                </a:moveTo>
                <a:cubicBezTo>
                  <a:pt x="509" y="808"/>
                  <a:pt x="509" y="808"/>
                  <a:pt x="509" y="808"/>
                </a:cubicBezTo>
                <a:cubicBezTo>
                  <a:pt x="514" y="807"/>
                  <a:pt x="520" y="805"/>
                  <a:pt x="525" y="804"/>
                </a:cubicBezTo>
                <a:cubicBezTo>
                  <a:pt x="802" y="531"/>
                  <a:pt x="802" y="531"/>
                  <a:pt x="802" y="531"/>
                </a:cubicBezTo>
                <a:cubicBezTo>
                  <a:pt x="804" y="525"/>
                  <a:pt x="805" y="520"/>
                  <a:pt x="806" y="515"/>
                </a:cubicBezTo>
                <a:close/>
                <a:moveTo>
                  <a:pt x="746" y="646"/>
                </a:moveTo>
                <a:cubicBezTo>
                  <a:pt x="753" y="636"/>
                  <a:pt x="759" y="626"/>
                  <a:pt x="765" y="615"/>
                </a:cubicBezTo>
                <a:cubicBezTo>
                  <a:pt x="610" y="768"/>
                  <a:pt x="610" y="768"/>
                  <a:pt x="610" y="768"/>
                </a:cubicBezTo>
                <a:cubicBezTo>
                  <a:pt x="620" y="762"/>
                  <a:pt x="631" y="756"/>
                  <a:pt x="641" y="749"/>
                </a:cubicBezTo>
                <a:lnTo>
                  <a:pt x="746" y="646"/>
                </a:lnTo>
                <a:close/>
                <a:moveTo>
                  <a:pt x="817" y="457"/>
                </a:moveTo>
                <a:cubicBezTo>
                  <a:pt x="818" y="453"/>
                  <a:pt x="818" y="449"/>
                  <a:pt x="819" y="444"/>
                </a:cubicBezTo>
                <a:cubicBezTo>
                  <a:pt x="438" y="819"/>
                  <a:pt x="438" y="819"/>
                  <a:pt x="438" y="819"/>
                </a:cubicBezTo>
                <a:cubicBezTo>
                  <a:pt x="442" y="819"/>
                  <a:pt x="447" y="818"/>
                  <a:pt x="451" y="818"/>
                </a:cubicBezTo>
                <a:lnTo>
                  <a:pt x="817" y="457"/>
                </a:lnTo>
                <a:close/>
                <a:moveTo>
                  <a:pt x="812" y="328"/>
                </a:moveTo>
                <a:cubicBezTo>
                  <a:pt x="322" y="810"/>
                  <a:pt x="322" y="810"/>
                  <a:pt x="322" y="810"/>
                </a:cubicBezTo>
                <a:cubicBezTo>
                  <a:pt x="325" y="811"/>
                  <a:pt x="328" y="812"/>
                  <a:pt x="331" y="812"/>
                </a:cubicBezTo>
                <a:cubicBezTo>
                  <a:pt x="813" y="337"/>
                  <a:pt x="813" y="337"/>
                  <a:pt x="813" y="337"/>
                </a:cubicBezTo>
                <a:cubicBezTo>
                  <a:pt x="813" y="334"/>
                  <a:pt x="812" y="331"/>
                  <a:pt x="812" y="328"/>
                </a:cubicBezTo>
                <a:close/>
                <a:moveTo>
                  <a:pt x="784" y="243"/>
                </a:moveTo>
                <a:cubicBezTo>
                  <a:pt x="783" y="240"/>
                  <a:pt x="782" y="238"/>
                  <a:pt x="781" y="235"/>
                </a:cubicBezTo>
                <a:cubicBezTo>
                  <a:pt x="230" y="778"/>
                  <a:pt x="230" y="778"/>
                  <a:pt x="230" y="778"/>
                </a:cubicBezTo>
                <a:cubicBezTo>
                  <a:pt x="232" y="779"/>
                  <a:pt x="235" y="781"/>
                  <a:pt x="237" y="782"/>
                </a:cubicBezTo>
                <a:lnTo>
                  <a:pt x="784" y="243"/>
                </a:lnTo>
                <a:close/>
                <a:moveTo>
                  <a:pt x="760" y="196"/>
                </a:moveTo>
                <a:cubicBezTo>
                  <a:pt x="191" y="757"/>
                  <a:pt x="191" y="757"/>
                  <a:pt x="191" y="757"/>
                </a:cubicBezTo>
                <a:cubicBezTo>
                  <a:pt x="194" y="758"/>
                  <a:pt x="196" y="760"/>
                  <a:pt x="198" y="761"/>
                </a:cubicBezTo>
                <a:cubicBezTo>
                  <a:pt x="764" y="203"/>
                  <a:pt x="764" y="203"/>
                  <a:pt x="764" y="203"/>
                </a:cubicBezTo>
                <a:cubicBezTo>
                  <a:pt x="763" y="201"/>
                  <a:pt x="761" y="199"/>
                  <a:pt x="760" y="196"/>
                </a:cubicBezTo>
                <a:close/>
                <a:moveTo>
                  <a:pt x="802" y="290"/>
                </a:moveTo>
                <a:cubicBezTo>
                  <a:pt x="801" y="287"/>
                  <a:pt x="800" y="284"/>
                  <a:pt x="799" y="281"/>
                </a:cubicBezTo>
                <a:cubicBezTo>
                  <a:pt x="275" y="797"/>
                  <a:pt x="275" y="797"/>
                  <a:pt x="275" y="797"/>
                </a:cubicBezTo>
                <a:cubicBezTo>
                  <a:pt x="278" y="798"/>
                  <a:pt x="281" y="799"/>
                  <a:pt x="284" y="800"/>
                </a:cubicBezTo>
                <a:lnTo>
                  <a:pt x="802" y="29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304800" y="338361"/>
            <a:ext cx="11295529" cy="5833140"/>
          </a:xfrm>
          <a:custGeom>
            <a:avLst/>
            <a:gdLst>
              <a:gd name="connsiteX0" fmla="*/ 2730240 w 5460480"/>
              <a:gd name="connsiteY0" fmla="*/ 286 h 5459099"/>
              <a:gd name="connsiteX1" fmla="*/ 4470160 w 5460480"/>
              <a:gd name="connsiteY1" fmla="*/ 990068 h 5459099"/>
              <a:gd name="connsiteX2" fmla="*/ 5460193 w 5460480"/>
              <a:gd name="connsiteY2" fmla="*/ 2729549 h 5459099"/>
              <a:gd name="connsiteX3" fmla="*/ 4470160 w 5460480"/>
              <a:gd name="connsiteY3" fmla="*/ 4469030 h 5459099"/>
              <a:gd name="connsiteX4" fmla="*/ 2730240 w 5460480"/>
              <a:gd name="connsiteY4" fmla="*/ 5458813 h 5459099"/>
              <a:gd name="connsiteX5" fmla="*/ 990320 w 5460480"/>
              <a:gd name="connsiteY5" fmla="*/ 4469030 h 5459099"/>
              <a:gd name="connsiteX6" fmla="*/ 287 w 5460480"/>
              <a:gd name="connsiteY6" fmla="*/ 2729549 h 5459099"/>
              <a:gd name="connsiteX7" fmla="*/ 990320 w 5460480"/>
              <a:gd name="connsiteY7" fmla="*/ 990068 h 5459099"/>
              <a:gd name="connsiteX8" fmla="*/ 2730240 w 5460480"/>
              <a:gd name="connsiteY8" fmla="*/ 286 h 5459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60480" h="5459099">
                <a:moveTo>
                  <a:pt x="2730240" y="286"/>
                </a:moveTo>
                <a:cubicBezTo>
                  <a:pt x="3314745" y="-13304"/>
                  <a:pt x="3921904" y="457806"/>
                  <a:pt x="4470160" y="990068"/>
                </a:cubicBezTo>
                <a:cubicBezTo>
                  <a:pt x="5002558" y="1538186"/>
                  <a:pt x="5473786" y="2145192"/>
                  <a:pt x="5460193" y="2729549"/>
                </a:cubicBezTo>
                <a:cubicBezTo>
                  <a:pt x="5473786" y="3313906"/>
                  <a:pt x="5002558" y="3920912"/>
                  <a:pt x="4470160" y="4469030"/>
                </a:cubicBezTo>
                <a:cubicBezTo>
                  <a:pt x="3921904" y="5001293"/>
                  <a:pt x="3314745" y="5472402"/>
                  <a:pt x="2730240" y="5458813"/>
                </a:cubicBezTo>
                <a:cubicBezTo>
                  <a:pt x="2145736" y="5472402"/>
                  <a:pt x="1538576" y="5001293"/>
                  <a:pt x="990320" y="4469030"/>
                </a:cubicBezTo>
                <a:cubicBezTo>
                  <a:pt x="457923" y="3920912"/>
                  <a:pt x="-13306" y="3313906"/>
                  <a:pt x="287" y="2729549"/>
                </a:cubicBezTo>
                <a:cubicBezTo>
                  <a:pt x="-13306" y="2145192"/>
                  <a:pt x="457923" y="1538186"/>
                  <a:pt x="990320" y="990068"/>
                </a:cubicBezTo>
                <a:cubicBezTo>
                  <a:pt x="1538576" y="457806"/>
                  <a:pt x="2145736" y="-13304"/>
                  <a:pt x="2730240" y="286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299536" y="1426062"/>
            <a:ext cx="7590648" cy="400180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5000" b="1" dirty="0">
                <a:solidFill>
                  <a:schemeClr val="bg1"/>
                </a:solidFill>
                <a:latin typeface="Montserrat" panose="02000505000000020004" pitchFamily="2" charset="0"/>
              </a:rPr>
              <a:t>Methodology</a:t>
            </a:r>
            <a:br>
              <a:rPr lang="en-US" sz="5000" b="1" dirty="0">
                <a:solidFill>
                  <a:schemeClr val="bg1"/>
                </a:solidFill>
                <a:latin typeface="Montserrat" panose="02000505000000020004" pitchFamily="2" charset="0"/>
              </a:rPr>
            </a:br>
            <a:r>
              <a:rPr lang="en-US" sz="5000" b="1" dirty="0">
                <a:solidFill>
                  <a:schemeClr val="bg1"/>
                </a:solidFill>
                <a:latin typeface="Montserrat" panose="02000505000000020004" pitchFamily="2" charset="0"/>
              </a:rPr>
              <a:t>Of</a:t>
            </a:r>
            <a:br>
              <a:rPr lang="en-US" sz="5000" b="1" dirty="0">
                <a:solidFill>
                  <a:schemeClr val="bg1"/>
                </a:solidFill>
                <a:latin typeface="Montserrat" panose="02000505000000020004" pitchFamily="2" charset="0"/>
              </a:rPr>
            </a:br>
            <a:r>
              <a:rPr lang="en-US" sz="5000" b="1" dirty="0">
                <a:solidFill>
                  <a:schemeClr val="bg1"/>
                </a:solidFill>
                <a:latin typeface="Montserrat" panose="02000505000000020004" pitchFamily="2" charset="0"/>
              </a:rPr>
              <a:t>ML for Investment</a:t>
            </a:r>
            <a:br>
              <a:rPr lang="en-US" sz="5000" b="1" dirty="0">
                <a:solidFill>
                  <a:schemeClr val="bg1"/>
                </a:solidFill>
                <a:latin typeface="Montserrat" panose="02000505000000020004" pitchFamily="2" charset="0"/>
              </a:rPr>
            </a:br>
            <a:endParaRPr lang="en-US" sz="5000" b="1" dirty="0">
              <a:solidFill>
                <a:schemeClr val="bg1"/>
              </a:solidFill>
              <a:latin typeface="Montserrat" panose="02000505000000020004" pitchFamily="2" charset="0"/>
            </a:endParaRPr>
          </a:p>
        </p:txBody>
      </p:sp>
      <p:sp>
        <p:nvSpPr>
          <p:cNvPr id="242" name="Freeform 149"/>
          <p:cNvSpPr>
            <a:spLocks noEditPoints="1"/>
          </p:cNvSpPr>
          <p:nvPr/>
        </p:nvSpPr>
        <p:spPr bwMode="auto">
          <a:xfrm>
            <a:off x="-2038607" y="4894267"/>
            <a:ext cx="3869865" cy="3795683"/>
          </a:xfrm>
          <a:custGeom>
            <a:avLst/>
            <a:gdLst>
              <a:gd name="T0" fmla="*/ 1420 w 1565"/>
              <a:gd name="T1" fmla="*/ 31 h 1535"/>
              <a:gd name="T2" fmla="*/ 8 w 1565"/>
              <a:gd name="T3" fmla="*/ 1421 h 1535"/>
              <a:gd name="T4" fmla="*/ 0 w 1565"/>
              <a:gd name="T5" fmla="*/ 1411 h 1535"/>
              <a:gd name="T6" fmla="*/ 1410 w 1565"/>
              <a:gd name="T7" fmla="*/ 21 h 1535"/>
              <a:gd name="T8" fmla="*/ 1420 w 1565"/>
              <a:gd name="T9" fmla="*/ 31 h 1535"/>
              <a:gd name="T10" fmla="*/ 154 w 1565"/>
              <a:gd name="T11" fmla="*/ 1400 h 1535"/>
              <a:gd name="T12" fmla="*/ 1565 w 1565"/>
              <a:gd name="T13" fmla="*/ 9 h 1535"/>
              <a:gd name="T14" fmla="*/ 1556 w 1565"/>
              <a:gd name="T15" fmla="*/ 0 h 1535"/>
              <a:gd name="T16" fmla="*/ 144 w 1565"/>
              <a:gd name="T17" fmla="*/ 1390 h 1535"/>
              <a:gd name="T18" fmla="*/ 154 w 1565"/>
              <a:gd name="T19" fmla="*/ 1400 h 1535"/>
              <a:gd name="T20" fmla="*/ 131 w 1565"/>
              <a:gd name="T21" fmla="*/ 1526 h 1535"/>
              <a:gd name="T22" fmla="*/ 141 w 1565"/>
              <a:gd name="T23" fmla="*/ 1535 h 1535"/>
              <a:gd name="T24" fmla="*/ 1552 w 1565"/>
              <a:gd name="T25" fmla="*/ 145 h 1535"/>
              <a:gd name="T26" fmla="*/ 1543 w 1565"/>
              <a:gd name="T27" fmla="*/ 135 h 1535"/>
              <a:gd name="T28" fmla="*/ 131 w 1565"/>
              <a:gd name="T29" fmla="*/ 1526 h 1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65" h="1535">
                <a:moveTo>
                  <a:pt x="1420" y="31"/>
                </a:moveTo>
                <a:lnTo>
                  <a:pt x="8" y="1421"/>
                </a:lnTo>
                <a:lnTo>
                  <a:pt x="0" y="1411"/>
                </a:lnTo>
                <a:lnTo>
                  <a:pt x="1410" y="21"/>
                </a:lnTo>
                <a:lnTo>
                  <a:pt x="1420" y="31"/>
                </a:lnTo>
                <a:close/>
                <a:moveTo>
                  <a:pt x="154" y="1400"/>
                </a:moveTo>
                <a:lnTo>
                  <a:pt x="1565" y="9"/>
                </a:lnTo>
                <a:lnTo>
                  <a:pt x="1556" y="0"/>
                </a:lnTo>
                <a:lnTo>
                  <a:pt x="144" y="1390"/>
                </a:lnTo>
                <a:lnTo>
                  <a:pt x="154" y="1400"/>
                </a:lnTo>
                <a:close/>
                <a:moveTo>
                  <a:pt x="131" y="1526"/>
                </a:moveTo>
                <a:lnTo>
                  <a:pt x="141" y="1535"/>
                </a:lnTo>
                <a:lnTo>
                  <a:pt x="1552" y="145"/>
                </a:lnTo>
                <a:lnTo>
                  <a:pt x="1543" y="135"/>
                </a:lnTo>
                <a:lnTo>
                  <a:pt x="131" y="1526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3" name="Freeform 150"/>
          <p:cNvSpPr>
            <a:spLocks noEditPoints="1"/>
          </p:cNvSpPr>
          <p:nvPr/>
        </p:nvSpPr>
        <p:spPr bwMode="auto">
          <a:xfrm>
            <a:off x="10254594" y="-856263"/>
            <a:ext cx="3874811" cy="3798155"/>
          </a:xfrm>
          <a:custGeom>
            <a:avLst/>
            <a:gdLst>
              <a:gd name="T0" fmla="*/ 1422 w 1567"/>
              <a:gd name="T1" fmla="*/ 31 h 1536"/>
              <a:gd name="T2" fmla="*/ 10 w 1567"/>
              <a:gd name="T3" fmla="*/ 1423 h 1536"/>
              <a:gd name="T4" fmla="*/ 0 w 1567"/>
              <a:gd name="T5" fmla="*/ 1414 h 1536"/>
              <a:gd name="T6" fmla="*/ 1412 w 1567"/>
              <a:gd name="T7" fmla="*/ 23 h 1536"/>
              <a:gd name="T8" fmla="*/ 1422 w 1567"/>
              <a:gd name="T9" fmla="*/ 31 h 1536"/>
              <a:gd name="T10" fmla="*/ 155 w 1567"/>
              <a:gd name="T11" fmla="*/ 1401 h 1536"/>
              <a:gd name="T12" fmla="*/ 1567 w 1567"/>
              <a:gd name="T13" fmla="*/ 10 h 1536"/>
              <a:gd name="T14" fmla="*/ 1557 w 1567"/>
              <a:gd name="T15" fmla="*/ 0 h 1536"/>
              <a:gd name="T16" fmla="*/ 145 w 1567"/>
              <a:gd name="T17" fmla="*/ 1392 h 1536"/>
              <a:gd name="T18" fmla="*/ 155 w 1567"/>
              <a:gd name="T19" fmla="*/ 1401 h 1536"/>
              <a:gd name="T20" fmla="*/ 132 w 1567"/>
              <a:gd name="T21" fmla="*/ 1528 h 1536"/>
              <a:gd name="T22" fmla="*/ 142 w 1567"/>
              <a:gd name="T23" fmla="*/ 1536 h 1536"/>
              <a:gd name="T24" fmla="*/ 1554 w 1567"/>
              <a:gd name="T25" fmla="*/ 146 h 1536"/>
              <a:gd name="T26" fmla="*/ 1544 w 1567"/>
              <a:gd name="T27" fmla="*/ 138 h 1536"/>
              <a:gd name="T28" fmla="*/ 132 w 1567"/>
              <a:gd name="T29" fmla="*/ 1528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67" h="1536">
                <a:moveTo>
                  <a:pt x="1422" y="31"/>
                </a:moveTo>
                <a:lnTo>
                  <a:pt x="10" y="1423"/>
                </a:lnTo>
                <a:lnTo>
                  <a:pt x="0" y="1414"/>
                </a:lnTo>
                <a:lnTo>
                  <a:pt x="1412" y="23"/>
                </a:lnTo>
                <a:lnTo>
                  <a:pt x="1422" y="31"/>
                </a:lnTo>
                <a:close/>
                <a:moveTo>
                  <a:pt x="155" y="1401"/>
                </a:moveTo>
                <a:lnTo>
                  <a:pt x="1567" y="10"/>
                </a:lnTo>
                <a:lnTo>
                  <a:pt x="1557" y="0"/>
                </a:lnTo>
                <a:lnTo>
                  <a:pt x="145" y="1392"/>
                </a:lnTo>
                <a:lnTo>
                  <a:pt x="155" y="1401"/>
                </a:lnTo>
                <a:close/>
                <a:moveTo>
                  <a:pt x="132" y="1528"/>
                </a:moveTo>
                <a:lnTo>
                  <a:pt x="142" y="1536"/>
                </a:lnTo>
                <a:lnTo>
                  <a:pt x="1554" y="146"/>
                </a:lnTo>
                <a:lnTo>
                  <a:pt x="1544" y="138"/>
                </a:lnTo>
                <a:lnTo>
                  <a:pt x="132" y="1528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4" name="Freeform 151"/>
          <p:cNvSpPr>
            <a:spLocks/>
          </p:cNvSpPr>
          <p:nvPr/>
        </p:nvSpPr>
        <p:spPr bwMode="auto">
          <a:xfrm>
            <a:off x="10439400" y="145087"/>
            <a:ext cx="803646" cy="793755"/>
          </a:xfrm>
          <a:custGeom>
            <a:avLst/>
            <a:gdLst>
              <a:gd name="T0" fmla="*/ 6 w 199"/>
              <a:gd name="T1" fmla="*/ 196 h 196"/>
              <a:gd name="T2" fmla="*/ 0 w 199"/>
              <a:gd name="T3" fmla="*/ 190 h 196"/>
              <a:gd name="T4" fmla="*/ 61 w 199"/>
              <a:gd name="T5" fmla="*/ 131 h 196"/>
              <a:gd name="T6" fmla="*/ 193 w 199"/>
              <a:gd name="T7" fmla="*/ 0 h 196"/>
              <a:gd name="T8" fmla="*/ 199 w 199"/>
              <a:gd name="T9" fmla="*/ 6 h 196"/>
              <a:gd name="T10" fmla="*/ 66 w 199"/>
              <a:gd name="T11" fmla="*/ 136 h 196"/>
              <a:gd name="T12" fmla="*/ 6 w 199"/>
              <a:gd name="T13" fmla="*/ 19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9" h="196">
                <a:moveTo>
                  <a:pt x="6" y="196"/>
                </a:moveTo>
                <a:cubicBezTo>
                  <a:pt x="0" y="190"/>
                  <a:pt x="0" y="190"/>
                  <a:pt x="0" y="190"/>
                </a:cubicBezTo>
                <a:cubicBezTo>
                  <a:pt x="20" y="170"/>
                  <a:pt x="41" y="150"/>
                  <a:pt x="61" y="131"/>
                </a:cubicBezTo>
                <a:cubicBezTo>
                  <a:pt x="104" y="88"/>
                  <a:pt x="149" y="43"/>
                  <a:pt x="193" y="0"/>
                </a:cubicBezTo>
                <a:cubicBezTo>
                  <a:pt x="199" y="6"/>
                  <a:pt x="199" y="6"/>
                  <a:pt x="199" y="6"/>
                </a:cubicBezTo>
                <a:cubicBezTo>
                  <a:pt x="155" y="49"/>
                  <a:pt x="110" y="93"/>
                  <a:pt x="66" y="136"/>
                </a:cubicBezTo>
                <a:cubicBezTo>
                  <a:pt x="46" y="156"/>
                  <a:pt x="26" y="176"/>
                  <a:pt x="6" y="196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8" name="Freeform 155"/>
          <p:cNvSpPr>
            <a:spLocks noEditPoints="1"/>
          </p:cNvSpPr>
          <p:nvPr/>
        </p:nvSpPr>
        <p:spPr bwMode="auto">
          <a:xfrm>
            <a:off x="1182306" y="-1779431"/>
            <a:ext cx="3313494" cy="3308550"/>
          </a:xfrm>
          <a:custGeom>
            <a:avLst/>
            <a:gdLst>
              <a:gd name="T0" fmla="*/ 30 w 820"/>
              <a:gd name="T1" fmla="*/ 562 h 819"/>
              <a:gd name="T2" fmla="*/ 560 w 820"/>
              <a:gd name="T3" fmla="*/ 28 h 819"/>
              <a:gd name="T4" fmla="*/ 609 w 820"/>
              <a:gd name="T5" fmla="*/ 51 h 819"/>
              <a:gd name="T6" fmla="*/ 45 w 820"/>
              <a:gd name="T7" fmla="*/ 595 h 819"/>
              <a:gd name="T8" fmla="*/ 609 w 820"/>
              <a:gd name="T9" fmla="*/ 51 h 819"/>
              <a:gd name="T10" fmla="*/ 94 w 820"/>
              <a:gd name="T11" fmla="*/ 670 h 819"/>
              <a:gd name="T12" fmla="*/ 682 w 820"/>
              <a:gd name="T13" fmla="*/ 102 h 819"/>
              <a:gd name="T14" fmla="*/ 649 w 820"/>
              <a:gd name="T15" fmla="*/ 76 h 819"/>
              <a:gd name="T16" fmla="*/ 69 w 820"/>
              <a:gd name="T17" fmla="*/ 636 h 819"/>
              <a:gd name="T18" fmla="*/ 649 w 820"/>
              <a:gd name="T19" fmla="*/ 76 h 819"/>
              <a:gd name="T20" fmla="*/ 338 w 820"/>
              <a:gd name="T21" fmla="*/ 6 h 819"/>
              <a:gd name="T22" fmla="*/ 6 w 820"/>
              <a:gd name="T23" fmla="*/ 345 h 819"/>
              <a:gd name="T24" fmla="*/ 712 w 820"/>
              <a:gd name="T25" fmla="*/ 132 h 819"/>
              <a:gd name="T26" fmla="*/ 122 w 820"/>
              <a:gd name="T27" fmla="*/ 701 h 819"/>
              <a:gd name="T28" fmla="*/ 712 w 820"/>
              <a:gd name="T29" fmla="*/ 132 h 819"/>
              <a:gd name="T30" fmla="*/ 461 w 820"/>
              <a:gd name="T31" fmla="*/ 3 h 819"/>
              <a:gd name="T32" fmla="*/ 4 w 820"/>
              <a:gd name="T33" fmla="*/ 465 h 819"/>
              <a:gd name="T34" fmla="*/ 263 w 820"/>
              <a:gd name="T35" fmla="*/ 27 h 819"/>
              <a:gd name="T36" fmla="*/ 38 w 820"/>
              <a:gd name="T37" fmla="*/ 237 h 819"/>
              <a:gd name="T38" fmla="*/ 263 w 820"/>
              <a:gd name="T39" fmla="*/ 27 h 819"/>
              <a:gd name="T40" fmla="*/ 416 w 820"/>
              <a:gd name="T41" fmla="*/ 0 h 819"/>
              <a:gd name="T42" fmla="*/ 404 w 820"/>
              <a:gd name="T43" fmla="*/ 0 h 819"/>
              <a:gd name="T44" fmla="*/ 0 w 820"/>
              <a:gd name="T45" fmla="*/ 409 h 819"/>
              <a:gd name="T46" fmla="*/ 516 w 820"/>
              <a:gd name="T47" fmla="*/ 13 h 819"/>
              <a:gd name="T48" fmla="*/ 15 w 820"/>
              <a:gd name="T49" fmla="*/ 518 h 819"/>
              <a:gd name="T50" fmla="*/ 820 w 820"/>
              <a:gd name="T51" fmla="*/ 390 h 819"/>
              <a:gd name="T52" fmla="*/ 374 w 820"/>
              <a:gd name="T53" fmla="*/ 818 h 819"/>
              <a:gd name="T54" fmla="*/ 820 w 820"/>
              <a:gd name="T55" fmla="*/ 390 h 819"/>
              <a:gd name="T56" fmla="*/ 736 w 820"/>
              <a:gd name="T57" fmla="*/ 161 h 819"/>
              <a:gd name="T58" fmla="*/ 163 w 820"/>
              <a:gd name="T59" fmla="*/ 737 h 819"/>
              <a:gd name="T60" fmla="*/ 807 w 820"/>
              <a:gd name="T61" fmla="*/ 515 h 819"/>
              <a:gd name="T62" fmla="*/ 525 w 820"/>
              <a:gd name="T63" fmla="*/ 803 h 819"/>
              <a:gd name="T64" fmla="*/ 807 w 820"/>
              <a:gd name="T65" fmla="*/ 515 h 819"/>
              <a:gd name="T66" fmla="*/ 765 w 820"/>
              <a:gd name="T67" fmla="*/ 615 h 819"/>
              <a:gd name="T68" fmla="*/ 641 w 820"/>
              <a:gd name="T69" fmla="*/ 749 h 819"/>
              <a:gd name="T70" fmla="*/ 818 w 820"/>
              <a:gd name="T71" fmla="*/ 456 h 819"/>
              <a:gd name="T72" fmla="*/ 439 w 820"/>
              <a:gd name="T73" fmla="*/ 819 h 819"/>
              <a:gd name="T74" fmla="*/ 818 w 820"/>
              <a:gd name="T75" fmla="*/ 456 h 819"/>
              <a:gd name="T76" fmla="*/ 322 w 820"/>
              <a:gd name="T77" fmla="*/ 810 h 819"/>
              <a:gd name="T78" fmla="*/ 814 w 820"/>
              <a:gd name="T79" fmla="*/ 337 h 819"/>
              <a:gd name="T80" fmla="*/ 785 w 820"/>
              <a:gd name="T81" fmla="*/ 242 h 819"/>
              <a:gd name="T82" fmla="*/ 230 w 820"/>
              <a:gd name="T83" fmla="*/ 778 h 819"/>
              <a:gd name="T84" fmla="*/ 785 w 820"/>
              <a:gd name="T85" fmla="*/ 242 h 819"/>
              <a:gd name="T86" fmla="*/ 191 w 820"/>
              <a:gd name="T87" fmla="*/ 756 h 819"/>
              <a:gd name="T88" fmla="*/ 764 w 820"/>
              <a:gd name="T89" fmla="*/ 203 h 819"/>
              <a:gd name="T90" fmla="*/ 802 w 820"/>
              <a:gd name="T91" fmla="*/ 289 h 819"/>
              <a:gd name="T92" fmla="*/ 276 w 820"/>
              <a:gd name="T93" fmla="*/ 797 h 819"/>
              <a:gd name="T94" fmla="*/ 802 w 820"/>
              <a:gd name="T95" fmla="*/ 289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20" h="819">
                <a:moveTo>
                  <a:pt x="569" y="31"/>
                </a:moveTo>
                <a:cubicBezTo>
                  <a:pt x="30" y="562"/>
                  <a:pt x="30" y="562"/>
                  <a:pt x="30" y="562"/>
                </a:cubicBezTo>
                <a:cubicBezTo>
                  <a:pt x="29" y="559"/>
                  <a:pt x="28" y="557"/>
                  <a:pt x="27" y="554"/>
                </a:cubicBezTo>
                <a:cubicBezTo>
                  <a:pt x="560" y="28"/>
                  <a:pt x="560" y="28"/>
                  <a:pt x="560" y="28"/>
                </a:cubicBezTo>
                <a:cubicBezTo>
                  <a:pt x="563" y="29"/>
                  <a:pt x="566" y="30"/>
                  <a:pt x="569" y="31"/>
                </a:cubicBezTo>
                <a:close/>
                <a:moveTo>
                  <a:pt x="609" y="51"/>
                </a:moveTo>
                <a:cubicBezTo>
                  <a:pt x="606" y="50"/>
                  <a:pt x="604" y="48"/>
                  <a:pt x="602" y="47"/>
                </a:cubicBezTo>
                <a:cubicBezTo>
                  <a:pt x="45" y="595"/>
                  <a:pt x="45" y="595"/>
                  <a:pt x="45" y="595"/>
                </a:cubicBezTo>
                <a:cubicBezTo>
                  <a:pt x="46" y="598"/>
                  <a:pt x="47" y="600"/>
                  <a:pt x="49" y="603"/>
                </a:cubicBezTo>
                <a:lnTo>
                  <a:pt x="609" y="51"/>
                </a:lnTo>
                <a:close/>
                <a:moveTo>
                  <a:pt x="675" y="97"/>
                </a:moveTo>
                <a:cubicBezTo>
                  <a:pt x="94" y="670"/>
                  <a:pt x="94" y="670"/>
                  <a:pt x="94" y="670"/>
                </a:cubicBezTo>
                <a:cubicBezTo>
                  <a:pt x="96" y="672"/>
                  <a:pt x="97" y="674"/>
                  <a:pt x="99" y="676"/>
                </a:cubicBezTo>
                <a:cubicBezTo>
                  <a:pt x="682" y="102"/>
                  <a:pt x="682" y="102"/>
                  <a:pt x="682" y="102"/>
                </a:cubicBezTo>
                <a:cubicBezTo>
                  <a:pt x="680" y="101"/>
                  <a:pt x="677" y="99"/>
                  <a:pt x="675" y="97"/>
                </a:cubicBezTo>
                <a:close/>
                <a:moveTo>
                  <a:pt x="649" y="76"/>
                </a:moveTo>
                <a:cubicBezTo>
                  <a:pt x="646" y="74"/>
                  <a:pt x="644" y="73"/>
                  <a:pt x="642" y="71"/>
                </a:cubicBezTo>
                <a:cubicBezTo>
                  <a:pt x="69" y="636"/>
                  <a:pt x="69" y="636"/>
                  <a:pt x="69" y="636"/>
                </a:cubicBezTo>
                <a:cubicBezTo>
                  <a:pt x="70" y="638"/>
                  <a:pt x="72" y="641"/>
                  <a:pt x="73" y="643"/>
                </a:cubicBezTo>
                <a:lnTo>
                  <a:pt x="649" y="76"/>
                </a:lnTo>
                <a:close/>
                <a:moveTo>
                  <a:pt x="352" y="4"/>
                </a:moveTo>
                <a:cubicBezTo>
                  <a:pt x="347" y="5"/>
                  <a:pt x="343" y="5"/>
                  <a:pt x="338" y="6"/>
                </a:cubicBezTo>
                <a:cubicBezTo>
                  <a:pt x="8" y="332"/>
                  <a:pt x="8" y="332"/>
                  <a:pt x="8" y="332"/>
                </a:cubicBezTo>
                <a:cubicBezTo>
                  <a:pt x="7" y="336"/>
                  <a:pt x="6" y="341"/>
                  <a:pt x="6" y="345"/>
                </a:cubicBezTo>
                <a:lnTo>
                  <a:pt x="352" y="4"/>
                </a:lnTo>
                <a:close/>
                <a:moveTo>
                  <a:pt x="712" y="132"/>
                </a:moveTo>
                <a:cubicBezTo>
                  <a:pt x="710" y="130"/>
                  <a:pt x="708" y="128"/>
                  <a:pt x="706" y="126"/>
                </a:cubicBezTo>
                <a:cubicBezTo>
                  <a:pt x="122" y="701"/>
                  <a:pt x="122" y="701"/>
                  <a:pt x="122" y="701"/>
                </a:cubicBezTo>
                <a:cubicBezTo>
                  <a:pt x="124" y="703"/>
                  <a:pt x="126" y="705"/>
                  <a:pt x="128" y="707"/>
                </a:cubicBezTo>
                <a:lnTo>
                  <a:pt x="712" y="132"/>
                </a:lnTo>
                <a:close/>
                <a:moveTo>
                  <a:pt x="471" y="4"/>
                </a:moveTo>
                <a:cubicBezTo>
                  <a:pt x="468" y="4"/>
                  <a:pt x="465" y="3"/>
                  <a:pt x="461" y="3"/>
                </a:cubicBezTo>
                <a:cubicBezTo>
                  <a:pt x="3" y="455"/>
                  <a:pt x="3" y="455"/>
                  <a:pt x="3" y="455"/>
                </a:cubicBezTo>
                <a:cubicBezTo>
                  <a:pt x="3" y="458"/>
                  <a:pt x="4" y="461"/>
                  <a:pt x="4" y="465"/>
                </a:cubicBezTo>
                <a:lnTo>
                  <a:pt x="471" y="4"/>
                </a:lnTo>
                <a:close/>
                <a:moveTo>
                  <a:pt x="263" y="27"/>
                </a:moveTo>
                <a:cubicBezTo>
                  <a:pt x="257" y="29"/>
                  <a:pt x="250" y="32"/>
                  <a:pt x="244" y="35"/>
                </a:cubicBezTo>
                <a:cubicBezTo>
                  <a:pt x="38" y="237"/>
                  <a:pt x="38" y="237"/>
                  <a:pt x="38" y="237"/>
                </a:cubicBezTo>
                <a:cubicBezTo>
                  <a:pt x="35" y="244"/>
                  <a:pt x="32" y="250"/>
                  <a:pt x="30" y="257"/>
                </a:cubicBezTo>
                <a:lnTo>
                  <a:pt x="263" y="27"/>
                </a:lnTo>
                <a:close/>
                <a:moveTo>
                  <a:pt x="0" y="409"/>
                </a:moveTo>
                <a:cubicBezTo>
                  <a:pt x="416" y="0"/>
                  <a:pt x="416" y="0"/>
                  <a:pt x="416" y="0"/>
                </a:cubicBezTo>
                <a:cubicBezTo>
                  <a:pt x="414" y="0"/>
                  <a:pt x="412" y="0"/>
                  <a:pt x="410" y="0"/>
                </a:cubicBezTo>
                <a:cubicBezTo>
                  <a:pt x="408" y="0"/>
                  <a:pt x="406" y="0"/>
                  <a:pt x="404" y="0"/>
                </a:cubicBezTo>
                <a:cubicBezTo>
                  <a:pt x="1" y="397"/>
                  <a:pt x="1" y="397"/>
                  <a:pt x="1" y="397"/>
                </a:cubicBezTo>
                <a:cubicBezTo>
                  <a:pt x="1" y="401"/>
                  <a:pt x="0" y="405"/>
                  <a:pt x="0" y="409"/>
                </a:cubicBezTo>
                <a:close/>
                <a:moveTo>
                  <a:pt x="525" y="16"/>
                </a:moveTo>
                <a:cubicBezTo>
                  <a:pt x="522" y="15"/>
                  <a:pt x="519" y="14"/>
                  <a:pt x="516" y="13"/>
                </a:cubicBezTo>
                <a:cubicBezTo>
                  <a:pt x="13" y="509"/>
                  <a:pt x="13" y="509"/>
                  <a:pt x="13" y="509"/>
                </a:cubicBezTo>
                <a:cubicBezTo>
                  <a:pt x="13" y="512"/>
                  <a:pt x="14" y="515"/>
                  <a:pt x="15" y="518"/>
                </a:cubicBezTo>
                <a:lnTo>
                  <a:pt x="525" y="16"/>
                </a:lnTo>
                <a:close/>
                <a:moveTo>
                  <a:pt x="820" y="390"/>
                </a:moveTo>
                <a:cubicBezTo>
                  <a:pt x="820" y="386"/>
                  <a:pt x="819" y="383"/>
                  <a:pt x="819" y="379"/>
                </a:cubicBezTo>
                <a:cubicBezTo>
                  <a:pt x="374" y="818"/>
                  <a:pt x="374" y="818"/>
                  <a:pt x="374" y="818"/>
                </a:cubicBezTo>
                <a:cubicBezTo>
                  <a:pt x="378" y="818"/>
                  <a:pt x="381" y="818"/>
                  <a:pt x="385" y="819"/>
                </a:cubicBezTo>
                <a:lnTo>
                  <a:pt x="820" y="390"/>
                </a:lnTo>
                <a:close/>
                <a:moveTo>
                  <a:pt x="741" y="167"/>
                </a:moveTo>
                <a:cubicBezTo>
                  <a:pt x="739" y="165"/>
                  <a:pt x="738" y="163"/>
                  <a:pt x="736" y="161"/>
                </a:cubicBezTo>
                <a:cubicBezTo>
                  <a:pt x="157" y="732"/>
                  <a:pt x="157" y="732"/>
                  <a:pt x="157" y="732"/>
                </a:cubicBezTo>
                <a:cubicBezTo>
                  <a:pt x="159" y="733"/>
                  <a:pt x="161" y="735"/>
                  <a:pt x="163" y="737"/>
                </a:cubicBezTo>
                <a:lnTo>
                  <a:pt x="741" y="167"/>
                </a:lnTo>
                <a:close/>
                <a:moveTo>
                  <a:pt x="807" y="515"/>
                </a:moveTo>
                <a:cubicBezTo>
                  <a:pt x="509" y="807"/>
                  <a:pt x="509" y="807"/>
                  <a:pt x="509" y="807"/>
                </a:cubicBezTo>
                <a:cubicBezTo>
                  <a:pt x="515" y="806"/>
                  <a:pt x="520" y="805"/>
                  <a:pt x="525" y="803"/>
                </a:cubicBezTo>
                <a:cubicBezTo>
                  <a:pt x="802" y="530"/>
                  <a:pt x="802" y="530"/>
                  <a:pt x="802" y="530"/>
                </a:cubicBezTo>
                <a:cubicBezTo>
                  <a:pt x="804" y="525"/>
                  <a:pt x="805" y="520"/>
                  <a:pt x="807" y="515"/>
                </a:cubicBezTo>
                <a:close/>
                <a:moveTo>
                  <a:pt x="746" y="645"/>
                </a:moveTo>
                <a:cubicBezTo>
                  <a:pt x="753" y="635"/>
                  <a:pt x="759" y="625"/>
                  <a:pt x="765" y="615"/>
                </a:cubicBezTo>
                <a:cubicBezTo>
                  <a:pt x="610" y="768"/>
                  <a:pt x="610" y="768"/>
                  <a:pt x="610" y="768"/>
                </a:cubicBezTo>
                <a:cubicBezTo>
                  <a:pt x="621" y="762"/>
                  <a:pt x="631" y="755"/>
                  <a:pt x="641" y="749"/>
                </a:cubicBezTo>
                <a:lnTo>
                  <a:pt x="746" y="645"/>
                </a:lnTo>
                <a:close/>
                <a:moveTo>
                  <a:pt x="818" y="456"/>
                </a:moveTo>
                <a:cubicBezTo>
                  <a:pt x="818" y="452"/>
                  <a:pt x="818" y="448"/>
                  <a:pt x="819" y="444"/>
                </a:cubicBezTo>
                <a:cubicBezTo>
                  <a:pt x="439" y="819"/>
                  <a:pt x="439" y="819"/>
                  <a:pt x="439" y="819"/>
                </a:cubicBezTo>
                <a:cubicBezTo>
                  <a:pt x="443" y="818"/>
                  <a:pt x="447" y="818"/>
                  <a:pt x="451" y="817"/>
                </a:cubicBezTo>
                <a:lnTo>
                  <a:pt x="818" y="456"/>
                </a:lnTo>
                <a:close/>
                <a:moveTo>
                  <a:pt x="812" y="327"/>
                </a:moveTo>
                <a:cubicBezTo>
                  <a:pt x="322" y="810"/>
                  <a:pt x="322" y="810"/>
                  <a:pt x="322" y="810"/>
                </a:cubicBezTo>
                <a:cubicBezTo>
                  <a:pt x="325" y="811"/>
                  <a:pt x="328" y="811"/>
                  <a:pt x="331" y="812"/>
                </a:cubicBezTo>
                <a:cubicBezTo>
                  <a:pt x="814" y="337"/>
                  <a:pt x="814" y="337"/>
                  <a:pt x="814" y="337"/>
                </a:cubicBezTo>
                <a:cubicBezTo>
                  <a:pt x="813" y="333"/>
                  <a:pt x="813" y="330"/>
                  <a:pt x="812" y="327"/>
                </a:cubicBezTo>
                <a:close/>
                <a:moveTo>
                  <a:pt x="785" y="242"/>
                </a:moveTo>
                <a:cubicBezTo>
                  <a:pt x="783" y="240"/>
                  <a:pt x="782" y="237"/>
                  <a:pt x="781" y="235"/>
                </a:cubicBezTo>
                <a:cubicBezTo>
                  <a:pt x="230" y="778"/>
                  <a:pt x="230" y="778"/>
                  <a:pt x="230" y="778"/>
                </a:cubicBezTo>
                <a:cubicBezTo>
                  <a:pt x="232" y="779"/>
                  <a:pt x="235" y="780"/>
                  <a:pt x="238" y="781"/>
                </a:cubicBezTo>
                <a:lnTo>
                  <a:pt x="785" y="242"/>
                </a:lnTo>
                <a:close/>
                <a:moveTo>
                  <a:pt x="760" y="196"/>
                </a:moveTo>
                <a:cubicBezTo>
                  <a:pt x="191" y="756"/>
                  <a:pt x="191" y="756"/>
                  <a:pt x="191" y="756"/>
                </a:cubicBezTo>
                <a:cubicBezTo>
                  <a:pt x="194" y="758"/>
                  <a:pt x="196" y="759"/>
                  <a:pt x="198" y="761"/>
                </a:cubicBezTo>
                <a:cubicBezTo>
                  <a:pt x="764" y="203"/>
                  <a:pt x="764" y="203"/>
                  <a:pt x="764" y="203"/>
                </a:cubicBezTo>
                <a:cubicBezTo>
                  <a:pt x="763" y="201"/>
                  <a:pt x="762" y="198"/>
                  <a:pt x="760" y="196"/>
                </a:cubicBezTo>
                <a:close/>
                <a:moveTo>
                  <a:pt x="802" y="289"/>
                </a:moveTo>
                <a:cubicBezTo>
                  <a:pt x="801" y="286"/>
                  <a:pt x="800" y="283"/>
                  <a:pt x="799" y="281"/>
                </a:cubicBezTo>
                <a:cubicBezTo>
                  <a:pt x="276" y="797"/>
                  <a:pt x="276" y="797"/>
                  <a:pt x="276" y="797"/>
                </a:cubicBezTo>
                <a:cubicBezTo>
                  <a:pt x="278" y="798"/>
                  <a:pt x="281" y="799"/>
                  <a:pt x="284" y="800"/>
                </a:cubicBezTo>
                <a:lnTo>
                  <a:pt x="802" y="289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3" name="Freeform 151"/>
          <p:cNvSpPr>
            <a:spLocks/>
          </p:cNvSpPr>
          <p:nvPr/>
        </p:nvSpPr>
        <p:spPr bwMode="auto">
          <a:xfrm>
            <a:off x="1953746" y="5396856"/>
            <a:ext cx="803646" cy="793755"/>
          </a:xfrm>
          <a:custGeom>
            <a:avLst/>
            <a:gdLst>
              <a:gd name="T0" fmla="*/ 6 w 199"/>
              <a:gd name="T1" fmla="*/ 196 h 196"/>
              <a:gd name="T2" fmla="*/ 0 w 199"/>
              <a:gd name="T3" fmla="*/ 190 h 196"/>
              <a:gd name="T4" fmla="*/ 61 w 199"/>
              <a:gd name="T5" fmla="*/ 131 h 196"/>
              <a:gd name="T6" fmla="*/ 193 w 199"/>
              <a:gd name="T7" fmla="*/ 0 h 196"/>
              <a:gd name="T8" fmla="*/ 199 w 199"/>
              <a:gd name="T9" fmla="*/ 6 h 196"/>
              <a:gd name="T10" fmla="*/ 66 w 199"/>
              <a:gd name="T11" fmla="*/ 136 h 196"/>
              <a:gd name="T12" fmla="*/ 6 w 199"/>
              <a:gd name="T13" fmla="*/ 19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9" h="196">
                <a:moveTo>
                  <a:pt x="6" y="196"/>
                </a:moveTo>
                <a:cubicBezTo>
                  <a:pt x="0" y="190"/>
                  <a:pt x="0" y="190"/>
                  <a:pt x="0" y="190"/>
                </a:cubicBezTo>
                <a:cubicBezTo>
                  <a:pt x="20" y="170"/>
                  <a:pt x="41" y="150"/>
                  <a:pt x="61" y="131"/>
                </a:cubicBezTo>
                <a:cubicBezTo>
                  <a:pt x="104" y="88"/>
                  <a:pt x="149" y="43"/>
                  <a:pt x="193" y="0"/>
                </a:cubicBezTo>
                <a:cubicBezTo>
                  <a:pt x="199" y="6"/>
                  <a:pt x="199" y="6"/>
                  <a:pt x="199" y="6"/>
                </a:cubicBezTo>
                <a:cubicBezTo>
                  <a:pt x="155" y="49"/>
                  <a:pt x="110" y="93"/>
                  <a:pt x="66" y="136"/>
                </a:cubicBezTo>
                <a:cubicBezTo>
                  <a:pt x="46" y="156"/>
                  <a:pt x="26" y="176"/>
                  <a:pt x="6" y="196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73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3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1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3" dur="10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7" dur="1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9" grpId="0" animBg="1"/>
          <p:bldP spid="242" grpId="0" animBg="1"/>
          <p:bldP spid="243" grpId="0" animBg="1"/>
          <p:bldP spid="244" grpId="0" animBg="1"/>
          <p:bldP spid="248" grpId="0" animBg="1"/>
          <p:bldP spid="25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9" grpId="0" animBg="1"/>
          <p:bldP spid="242" grpId="0" animBg="1"/>
          <p:bldP spid="243" grpId="0" animBg="1"/>
          <p:bldP spid="244" grpId="0" animBg="1"/>
          <p:bldP spid="248" grpId="0" animBg="1"/>
          <p:bldP spid="253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95000"/>
                </a:schemeClr>
              </a:gs>
              <a:gs pos="100000">
                <a:schemeClr val="accent3">
                  <a:alpha val="9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0"/>
          <p:cNvGrpSpPr>
            <a:grpSpLocks noChangeAspect="1"/>
          </p:cNvGrpSpPr>
          <p:nvPr/>
        </p:nvGrpSpPr>
        <p:grpSpPr bwMode="auto">
          <a:xfrm>
            <a:off x="-3352800" y="-3446320"/>
            <a:ext cx="8077200" cy="8075554"/>
            <a:chOff x="-1066" y="-2745"/>
            <a:chExt cx="9816" cy="9814"/>
          </a:xfrm>
          <a:solidFill>
            <a:schemeClr val="bg1">
              <a:alpha val="10000"/>
            </a:schemeClr>
          </a:solidFill>
        </p:grpSpPr>
        <p:sp>
          <p:nvSpPr>
            <p:cNvPr id="15" name="Freeform 11"/>
            <p:cNvSpPr>
              <a:spLocks noEditPoints="1"/>
            </p:cNvSpPr>
            <p:nvPr/>
          </p:nvSpPr>
          <p:spPr bwMode="auto">
            <a:xfrm>
              <a:off x="-640" y="-2321"/>
              <a:ext cx="8965" cy="4978"/>
            </a:xfrm>
            <a:custGeom>
              <a:avLst/>
              <a:gdLst>
                <a:gd name="T0" fmla="*/ 3266 w 5488"/>
                <a:gd name="T1" fmla="*/ 3043 h 3048"/>
                <a:gd name="T2" fmla="*/ 2744 w 5488"/>
                <a:gd name="T3" fmla="*/ 2963 h 3048"/>
                <a:gd name="T4" fmla="*/ 3433 w 5488"/>
                <a:gd name="T5" fmla="*/ 2875 h 3048"/>
                <a:gd name="T6" fmla="*/ 2569 w 5488"/>
                <a:gd name="T7" fmla="*/ 2875 h 3048"/>
                <a:gd name="T8" fmla="*/ 3527 w 5488"/>
                <a:gd name="T9" fmla="*/ 2710 h 3048"/>
                <a:gd name="T10" fmla="*/ 2483 w 5488"/>
                <a:gd name="T11" fmla="*/ 2787 h 3048"/>
                <a:gd name="T12" fmla="*/ 1960 w 5488"/>
                <a:gd name="T13" fmla="*/ 2579 h 3048"/>
                <a:gd name="T14" fmla="*/ 2392 w 5488"/>
                <a:gd name="T15" fmla="*/ 2614 h 3048"/>
                <a:gd name="T16" fmla="*/ 1798 w 5488"/>
                <a:gd name="T17" fmla="*/ 2483 h 3048"/>
                <a:gd name="T18" fmla="*/ 2221 w 5488"/>
                <a:gd name="T19" fmla="*/ 2446 h 3048"/>
                <a:gd name="T20" fmla="*/ 2874 w 5488"/>
                <a:gd name="T21" fmla="*/ 2525 h 3048"/>
                <a:gd name="T22" fmla="*/ 3397 w 5488"/>
                <a:gd name="T23" fmla="*/ 2317 h 3048"/>
                <a:gd name="T24" fmla="*/ 3044 w 5488"/>
                <a:gd name="T25" fmla="*/ 2353 h 3048"/>
                <a:gd name="T26" fmla="*/ 3495 w 5488"/>
                <a:gd name="T27" fmla="*/ 2222 h 3048"/>
                <a:gd name="T28" fmla="*/ 3136 w 5488"/>
                <a:gd name="T29" fmla="*/ 2185 h 3048"/>
                <a:gd name="T30" fmla="*/ 3658 w 5488"/>
                <a:gd name="T31" fmla="*/ 2121 h 3048"/>
                <a:gd name="T32" fmla="*/ 2352 w 5488"/>
                <a:gd name="T33" fmla="*/ 2057 h 3048"/>
                <a:gd name="T34" fmla="*/ 2780 w 5488"/>
                <a:gd name="T35" fmla="*/ 2091 h 3048"/>
                <a:gd name="T36" fmla="*/ 2189 w 5488"/>
                <a:gd name="T37" fmla="*/ 1961 h 3048"/>
                <a:gd name="T38" fmla="*/ 2613 w 5488"/>
                <a:gd name="T39" fmla="*/ 1926 h 3048"/>
                <a:gd name="T40" fmla="*/ 2091 w 5488"/>
                <a:gd name="T41" fmla="*/ 1859 h 3048"/>
                <a:gd name="T42" fmla="*/ 3005 w 5488"/>
                <a:gd name="T43" fmla="*/ 1798 h 3048"/>
                <a:gd name="T44" fmla="*/ 135 w 5488"/>
                <a:gd name="T45" fmla="*/ 1700 h 3048"/>
                <a:gd name="T46" fmla="*/ 4955 w 5488"/>
                <a:gd name="T47" fmla="*/ 1700 h 3048"/>
                <a:gd name="T48" fmla="*/ 4572 w 5488"/>
                <a:gd name="T49" fmla="*/ 1685 h 3048"/>
                <a:gd name="T50" fmla="*/ 1438 w 5488"/>
                <a:gd name="T51" fmla="*/ 1720 h 3048"/>
                <a:gd name="T52" fmla="*/ 5487 w 5488"/>
                <a:gd name="T53" fmla="*/ 1568 h 3048"/>
                <a:gd name="T54" fmla="*/ 5101 w 5488"/>
                <a:gd name="T55" fmla="*/ 1569 h 3048"/>
                <a:gd name="T56" fmla="*/ 902 w 5488"/>
                <a:gd name="T57" fmla="*/ 1569 h 3048"/>
                <a:gd name="T58" fmla="*/ 1307 w 5488"/>
                <a:gd name="T59" fmla="*/ 1551 h 3048"/>
                <a:gd name="T60" fmla="*/ 3789 w 5488"/>
                <a:gd name="T61" fmla="*/ 1591 h 3048"/>
                <a:gd name="T62" fmla="*/ 523 w 5488"/>
                <a:gd name="T63" fmla="*/ 1431 h 3048"/>
                <a:gd name="T64" fmla="*/ 927 w 5488"/>
                <a:gd name="T65" fmla="*/ 1438 h 3048"/>
                <a:gd name="T66" fmla="*/ 4164 w 5488"/>
                <a:gd name="T67" fmla="*/ 1438 h 3048"/>
                <a:gd name="T68" fmla="*/ 3789 w 5488"/>
                <a:gd name="T69" fmla="*/ 1417 h 3048"/>
                <a:gd name="T70" fmla="*/ 523 w 5488"/>
                <a:gd name="T71" fmla="*/ 1314 h 3048"/>
                <a:gd name="T72" fmla="*/ 4572 w 5488"/>
                <a:gd name="T73" fmla="*/ 1297 h 3048"/>
                <a:gd name="T74" fmla="*/ 4196 w 5488"/>
                <a:gd name="T75" fmla="*/ 1308 h 3048"/>
                <a:gd name="T76" fmla="*/ 261 w 5488"/>
                <a:gd name="T77" fmla="*/ 1177 h 3048"/>
                <a:gd name="T78" fmla="*/ 654 w 5488"/>
                <a:gd name="T79" fmla="*/ 1171 h 3048"/>
                <a:gd name="T80" fmla="*/ 4442 w 5488"/>
                <a:gd name="T81" fmla="*/ 1188 h 3048"/>
                <a:gd name="T82" fmla="*/ 1568 w 5488"/>
                <a:gd name="T83" fmla="*/ 1161 h 3048"/>
                <a:gd name="T84" fmla="*/ 395 w 5488"/>
                <a:gd name="T85" fmla="*/ 1047 h 3048"/>
                <a:gd name="T86" fmla="*/ 4696 w 5488"/>
                <a:gd name="T87" fmla="*/ 1047 h 3048"/>
                <a:gd name="T88" fmla="*/ 4311 w 5488"/>
                <a:gd name="T89" fmla="*/ 1036 h 3048"/>
                <a:gd name="T90" fmla="*/ 1699 w 5488"/>
                <a:gd name="T91" fmla="*/ 1062 h 3048"/>
                <a:gd name="T92" fmla="*/ 4834 w 5488"/>
                <a:gd name="T93" fmla="*/ 912 h 3048"/>
                <a:gd name="T94" fmla="*/ 4450 w 5488"/>
                <a:gd name="T95" fmla="*/ 916 h 3048"/>
                <a:gd name="T96" fmla="*/ 1555 w 5488"/>
                <a:gd name="T97" fmla="*/ 916 h 3048"/>
                <a:gd name="T98" fmla="*/ 654 w 5488"/>
                <a:gd name="T99" fmla="*/ 783 h 3048"/>
                <a:gd name="T100" fmla="*/ 4442 w 5488"/>
                <a:gd name="T101" fmla="*/ 792 h 3048"/>
                <a:gd name="T102" fmla="*/ 1568 w 5488"/>
                <a:gd name="T103" fmla="*/ 774 h 3048"/>
                <a:gd name="T104" fmla="*/ 787 w 5488"/>
                <a:gd name="T105" fmla="*/ 655 h 3048"/>
                <a:gd name="T106" fmla="*/ 4305 w 5488"/>
                <a:gd name="T107" fmla="*/ 655 h 3048"/>
                <a:gd name="T108" fmla="*/ 3919 w 5488"/>
                <a:gd name="T109" fmla="*/ 645 h 3048"/>
                <a:gd name="T110" fmla="*/ 1046 w 5488"/>
                <a:gd name="T111" fmla="*/ 527 h 3048"/>
                <a:gd name="T112" fmla="*/ 4050 w 5488"/>
                <a:gd name="T113" fmla="*/ 517 h 3048"/>
                <a:gd name="T114" fmla="*/ 4573 w 5488"/>
                <a:gd name="T115" fmla="*/ 394 h 3048"/>
                <a:gd name="T116" fmla="*/ 1433 w 5488"/>
                <a:gd name="T117" fmla="*/ 394 h 3048"/>
                <a:gd name="T118" fmla="*/ 1046 w 5488"/>
                <a:gd name="T119" fmla="*/ 263 h 3048"/>
                <a:gd name="T120" fmla="*/ 4050 w 5488"/>
                <a:gd name="T121" fmla="*/ 266 h 3048"/>
                <a:gd name="T122" fmla="*/ 1438 w 5488"/>
                <a:gd name="T123" fmla="*/ 131 h 3048"/>
                <a:gd name="T124" fmla="*/ 1569 w 5488"/>
                <a:gd name="T125" fmla="*/ 2 h 3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488" h="3048">
                  <a:moveTo>
                    <a:pt x="3658" y="2973"/>
                  </a:moveTo>
                  <a:cubicBezTo>
                    <a:pt x="3640" y="2973"/>
                    <a:pt x="3626" y="2988"/>
                    <a:pt x="3626" y="3006"/>
                  </a:cubicBezTo>
                  <a:cubicBezTo>
                    <a:pt x="3626" y="3023"/>
                    <a:pt x="3640" y="3038"/>
                    <a:pt x="3658" y="3038"/>
                  </a:cubicBezTo>
                  <a:cubicBezTo>
                    <a:pt x="3676" y="3038"/>
                    <a:pt x="3690" y="3023"/>
                    <a:pt x="3690" y="3006"/>
                  </a:cubicBezTo>
                  <a:cubicBezTo>
                    <a:pt x="3690" y="2988"/>
                    <a:pt x="3676" y="2973"/>
                    <a:pt x="3658" y="2973"/>
                  </a:cubicBezTo>
                  <a:moveTo>
                    <a:pt x="1960" y="2972"/>
                  </a:moveTo>
                  <a:cubicBezTo>
                    <a:pt x="1941" y="2972"/>
                    <a:pt x="1926" y="2987"/>
                    <a:pt x="1926" y="3006"/>
                  </a:cubicBezTo>
                  <a:cubicBezTo>
                    <a:pt x="1926" y="3024"/>
                    <a:pt x="1941" y="3040"/>
                    <a:pt x="1960" y="3040"/>
                  </a:cubicBezTo>
                  <a:cubicBezTo>
                    <a:pt x="1979" y="3040"/>
                    <a:pt x="1994" y="3024"/>
                    <a:pt x="1994" y="3006"/>
                  </a:cubicBezTo>
                  <a:cubicBezTo>
                    <a:pt x="1994" y="2987"/>
                    <a:pt x="1979" y="2972"/>
                    <a:pt x="1960" y="2972"/>
                  </a:cubicBezTo>
                  <a:moveTo>
                    <a:pt x="3527" y="2972"/>
                  </a:moveTo>
                  <a:cubicBezTo>
                    <a:pt x="3509" y="2972"/>
                    <a:pt x="3493" y="2987"/>
                    <a:pt x="3493" y="3006"/>
                  </a:cubicBezTo>
                  <a:cubicBezTo>
                    <a:pt x="3493" y="3024"/>
                    <a:pt x="3509" y="3040"/>
                    <a:pt x="3527" y="3040"/>
                  </a:cubicBezTo>
                  <a:cubicBezTo>
                    <a:pt x="3546" y="3040"/>
                    <a:pt x="3561" y="3024"/>
                    <a:pt x="3561" y="3006"/>
                  </a:cubicBezTo>
                  <a:cubicBezTo>
                    <a:pt x="3561" y="2987"/>
                    <a:pt x="3546" y="2972"/>
                    <a:pt x="3527" y="2972"/>
                  </a:cubicBezTo>
                  <a:moveTo>
                    <a:pt x="2091" y="2970"/>
                  </a:moveTo>
                  <a:cubicBezTo>
                    <a:pt x="2071" y="2970"/>
                    <a:pt x="2055" y="2986"/>
                    <a:pt x="2055" y="3006"/>
                  </a:cubicBezTo>
                  <a:cubicBezTo>
                    <a:pt x="2055" y="3025"/>
                    <a:pt x="2071" y="3042"/>
                    <a:pt x="2091" y="3042"/>
                  </a:cubicBezTo>
                  <a:cubicBezTo>
                    <a:pt x="2111" y="3042"/>
                    <a:pt x="2127" y="3025"/>
                    <a:pt x="2127" y="3006"/>
                  </a:cubicBezTo>
                  <a:cubicBezTo>
                    <a:pt x="2127" y="2986"/>
                    <a:pt x="2111" y="2970"/>
                    <a:pt x="2091" y="2970"/>
                  </a:cubicBezTo>
                  <a:moveTo>
                    <a:pt x="3397" y="2970"/>
                  </a:moveTo>
                  <a:cubicBezTo>
                    <a:pt x="3377" y="2970"/>
                    <a:pt x="3361" y="2986"/>
                    <a:pt x="3361" y="3006"/>
                  </a:cubicBezTo>
                  <a:cubicBezTo>
                    <a:pt x="3361" y="3025"/>
                    <a:pt x="3377" y="3042"/>
                    <a:pt x="3397" y="3042"/>
                  </a:cubicBezTo>
                  <a:cubicBezTo>
                    <a:pt x="3417" y="3042"/>
                    <a:pt x="3433" y="3025"/>
                    <a:pt x="3433" y="3006"/>
                  </a:cubicBezTo>
                  <a:cubicBezTo>
                    <a:pt x="3433" y="2986"/>
                    <a:pt x="3417" y="2970"/>
                    <a:pt x="3397" y="2970"/>
                  </a:cubicBezTo>
                  <a:moveTo>
                    <a:pt x="2221" y="2968"/>
                  </a:moveTo>
                  <a:cubicBezTo>
                    <a:pt x="2201" y="2968"/>
                    <a:pt x="2184" y="2985"/>
                    <a:pt x="2184" y="3006"/>
                  </a:cubicBezTo>
                  <a:cubicBezTo>
                    <a:pt x="2184" y="3026"/>
                    <a:pt x="2201" y="3043"/>
                    <a:pt x="2221" y="3043"/>
                  </a:cubicBezTo>
                  <a:cubicBezTo>
                    <a:pt x="2242" y="3043"/>
                    <a:pt x="2259" y="3026"/>
                    <a:pt x="2259" y="3006"/>
                  </a:cubicBezTo>
                  <a:cubicBezTo>
                    <a:pt x="2259" y="2985"/>
                    <a:pt x="2242" y="2968"/>
                    <a:pt x="2221" y="2968"/>
                  </a:cubicBezTo>
                  <a:moveTo>
                    <a:pt x="3266" y="2968"/>
                  </a:moveTo>
                  <a:cubicBezTo>
                    <a:pt x="3245" y="2968"/>
                    <a:pt x="3229" y="2985"/>
                    <a:pt x="3229" y="3006"/>
                  </a:cubicBezTo>
                  <a:cubicBezTo>
                    <a:pt x="3229" y="3026"/>
                    <a:pt x="3245" y="3043"/>
                    <a:pt x="3266" y="3043"/>
                  </a:cubicBezTo>
                  <a:cubicBezTo>
                    <a:pt x="3287" y="3043"/>
                    <a:pt x="3304" y="3026"/>
                    <a:pt x="3304" y="3006"/>
                  </a:cubicBezTo>
                  <a:cubicBezTo>
                    <a:pt x="3304" y="2985"/>
                    <a:pt x="3287" y="2968"/>
                    <a:pt x="3266" y="2968"/>
                  </a:cubicBezTo>
                  <a:moveTo>
                    <a:pt x="2352" y="2966"/>
                  </a:moveTo>
                  <a:cubicBezTo>
                    <a:pt x="2330" y="2966"/>
                    <a:pt x="2313" y="2984"/>
                    <a:pt x="2313" y="3006"/>
                  </a:cubicBezTo>
                  <a:cubicBezTo>
                    <a:pt x="2313" y="3027"/>
                    <a:pt x="2330" y="3045"/>
                    <a:pt x="2352" y="3045"/>
                  </a:cubicBezTo>
                  <a:cubicBezTo>
                    <a:pt x="2374" y="3045"/>
                    <a:pt x="2391" y="3027"/>
                    <a:pt x="2391" y="3006"/>
                  </a:cubicBezTo>
                  <a:cubicBezTo>
                    <a:pt x="2391" y="2984"/>
                    <a:pt x="2374" y="2966"/>
                    <a:pt x="2352" y="2966"/>
                  </a:cubicBezTo>
                  <a:moveTo>
                    <a:pt x="3136" y="2966"/>
                  </a:moveTo>
                  <a:cubicBezTo>
                    <a:pt x="3114" y="2966"/>
                    <a:pt x="3096" y="2984"/>
                    <a:pt x="3096" y="3006"/>
                  </a:cubicBezTo>
                  <a:cubicBezTo>
                    <a:pt x="3096" y="3027"/>
                    <a:pt x="3114" y="3045"/>
                    <a:pt x="3136" y="3045"/>
                  </a:cubicBezTo>
                  <a:cubicBezTo>
                    <a:pt x="3157" y="3045"/>
                    <a:pt x="3175" y="3027"/>
                    <a:pt x="3175" y="3006"/>
                  </a:cubicBezTo>
                  <a:cubicBezTo>
                    <a:pt x="3175" y="2984"/>
                    <a:pt x="3157" y="2966"/>
                    <a:pt x="3136" y="2966"/>
                  </a:cubicBezTo>
                  <a:moveTo>
                    <a:pt x="2483" y="2965"/>
                  </a:moveTo>
                  <a:cubicBezTo>
                    <a:pt x="2460" y="2965"/>
                    <a:pt x="2442" y="2983"/>
                    <a:pt x="2442" y="3006"/>
                  </a:cubicBezTo>
                  <a:cubicBezTo>
                    <a:pt x="2442" y="3028"/>
                    <a:pt x="2460" y="3047"/>
                    <a:pt x="2483" y="3047"/>
                  </a:cubicBezTo>
                  <a:cubicBezTo>
                    <a:pt x="2505" y="3047"/>
                    <a:pt x="2524" y="3028"/>
                    <a:pt x="2524" y="3006"/>
                  </a:cubicBezTo>
                  <a:cubicBezTo>
                    <a:pt x="2524" y="2983"/>
                    <a:pt x="2505" y="2965"/>
                    <a:pt x="2483" y="2965"/>
                  </a:cubicBezTo>
                  <a:moveTo>
                    <a:pt x="3005" y="2965"/>
                  </a:moveTo>
                  <a:cubicBezTo>
                    <a:pt x="2982" y="2965"/>
                    <a:pt x="2964" y="2983"/>
                    <a:pt x="2964" y="3006"/>
                  </a:cubicBezTo>
                  <a:cubicBezTo>
                    <a:pt x="2964" y="3028"/>
                    <a:pt x="2982" y="3047"/>
                    <a:pt x="3005" y="3047"/>
                  </a:cubicBezTo>
                  <a:cubicBezTo>
                    <a:pt x="3028" y="3047"/>
                    <a:pt x="3046" y="3028"/>
                    <a:pt x="3046" y="3006"/>
                  </a:cubicBezTo>
                  <a:cubicBezTo>
                    <a:pt x="3046" y="2983"/>
                    <a:pt x="3028" y="2965"/>
                    <a:pt x="3005" y="2965"/>
                  </a:cubicBezTo>
                  <a:moveTo>
                    <a:pt x="2613" y="2964"/>
                  </a:moveTo>
                  <a:cubicBezTo>
                    <a:pt x="2590" y="2964"/>
                    <a:pt x="2571" y="2982"/>
                    <a:pt x="2571" y="3006"/>
                  </a:cubicBezTo>
                  <a:cubicBezTo>
                    <a:pt x="2571" y="3029"/>
                    <a:pt x="2590" y="3048"/>
                    <a:pt x="2613" y="3048"/>
                  </a:cubicBezTo>
                  <a:cubicBezTo>
                    <a:pt x="2636" y="3048"/>
                    <a:pt x="2655" y="3029"/>
                    <a:pt x="2655" y="3006"/>
                  </a:cubicBezTo>
                  <a:cubicBezTo>
                    <a:pt x="2655" y="2982"/>
                    <a:pt x="2636" y="2964"/>
                    <a:pt x="2613" y="2964"/>
                  </a:cubicBezTo>
                  <a:moveTo>
                    <a:pt x="2874" y="2963"/>
                  </a:moveTo>
                  <a:cubicBezTo>
                    <a:pt x="2851" y="2963"/>
                    <a:pt x="2832" y="2982"/>
                    <a:pt x="2832" y="3006"/>
                  </a:cubicBezTo>
                  <a:cubicBezTo>
                    <a:pt x="2832" y="3029"/>
                    <a:pt x="2851" y="3048"/>
                    <a:pt x="2874" y="3048"/>
                  </a:cubicBezTo>
                  <a:cubicBezTo>
                    <a:pt x="2898" y="3048"/>
                    <a:pt x="2917" y="3029"/>
                    <a:pt x="2917" y="3006"/>
                  </a:cubicBezTo>
                  <a:cubicBezTo>
                    <a:pt x="2917" y="2982"/>
                    <a:pt x="2898" y="2963"/>
                    <a:pt x="2874" y="2963"/>
                  </a:cubicBezTo>
                  <a:moveTo>
                    <a:pt x="2744" y="2963"/>
                  </a:moveTo>
                  <a:cubicBezTo>
                    <a:pt x="2720" y="2963"/>
                    <a:pt x="2701" y="2982"/>
                    <a:pt x="2701" y="3006"/>
                  </a:cubicBezTo>
                  <a:cubicBezTo>
                    <a:pt x="2701" y="3029"/>
                    <a:pt x="2720" y="3048"/>
                    <a:pt x="2744" y="3048"/>
                  </a:cubicBezTo>
                  <a:cubicBezTo>
                    <a:pt x="2767" y="3048"/>
                    <a:pt x="2787" y="3029"/>
                    <a:pt x="2787" y="3006"/>
                  </a:cubicBezTo>
                  <a:cubicBezTo>
                    <a:pt x="2787" y="2982"/>
                    <a:pt x="2767" y="2963"/>
                    <a:pt x="2744" y="2963"/>
                  </a:cubicBezTo>
                  <a:moveTo>
                    <a:pt x="1830" y="2843"/>
                  </a:moveTo>
                  <a:cubicBezTo>
                    <a:pt x="1812" y="2843"/>
                    <a:pt x="1797" y="2857"/>
                    <a:pt x="1797" y="2875"/>
                  </a:cubicBezTo>
                  <a:cubicBezTo>
                    <a:pt x="1797" y="2893"/>
                    <a:pt x="1812" y="2907"/>
                    <a:pt x="1830" y="2907"/>
                  </a:cubicBezTo>
                  <a:cubicBezTo>
                    <a:pt x="1847" y="2907"/>
                    <a:pt x="1862" y="2893"/>
                    <a:pt x="1862" y="2875"/>
                  </a:cubicBezTo>
                  <a:cubicBezTo>
                    <a:pt x="1862" y="2857"/>
                    <a:pt x="1847" y="2843"/>
                    <a:pt x="1830" y="2843"/>
                  </a:cubicBezTo>
                  <a:moveTo>
                    <a:pt x="3658" y="2842"/>
                  </a:moveTo>
                  <a:cubicBezTo>
                    <a:pt x="3640" y="2842"/>
                    <a:pt x="3625" y="2857"/>
                    <a:pt x="3625" y="2875"/>
                  </a:cubicBezTo>
                  <a:cubicBezTo>
                    <a:pt x="3625" y="2893"/>
                    <a:pt x="3640" y="2908"/>
                    <a:pt x="3658" y="2908"/>
                  </a:cubicBezTo>
                  <a:cubicBezTo>
                    <a:pt x="3676" y="2908"/>
                    <a:pt x="3691" y="2893"/>
                    <a:pt x="3691" y="2875"/>
                  </a:cubicBezTo>
                  <a:cubicBezTo>
                    <a:pt x="3691" y="2857"/>
                    <a:pt x="3676" y="2842"/>
                    <a:pt x="3658" y="2842"/>
                  </a:cubicBezTo>
                  <a:moveTo>
                    <a:pt x="1960" y="2841"/>
                  </a:moveTo>
                  <a:cubicBezTo>
                    <a:pt x="1941" y="2841"/>
                    <a:pt x="1926" y="2856"/>
                    <a:pt x="1926" y="2875"/>
                  </a:cubicBezTo>
                  <a:cubicBezTo>
                    <a:pt x="1926" y="2894"/>
                    <a:pt x="1941" y="2909"/>
                    <a:pt x="1960" y="2909"/>
                  </a:cubicBezTo>
                  <a:cubicBezTo>
                    <a:pt x="1979" y="2909"/>
                    <a:pt x="1995" y="2894"/>
                    <a:pt x="1995" y="2875"/>
                  </a:cubicBezTo>
                  <a:cubicBezTo>
                    <a:pt x="1995" y="2856"/>
                    <a:pt x="1979" y="2841"/>
                    <a:pt x="1960" y="2841"/>
                  </a:cubicBezTo>
                  <a:moveTo>
                    <a:pt x="3527" y="2841"/>
                  </a:moveTo>
                  <a:cubicBezTo>
                    <a:pt x="3508" y="2841"/>
                    <a:pt x="3493" y="2856"/>
                    <a:pt x="3493" y="2875"/>
                  </a:cubicBezTo>
                  <a:cubicBezTo>
                    <a:pt x="3493" y="2894"/>
                    <a:pt x="3508" y="2909"/>
                    <a:pt x="3527" y="2909"/>
                  </a:cubicBezTo>
                  <a:cubicBezTo>
                    <a:pt x="3546" y="2909"/>
                    <a:pt x="3562" y="2894"/>
                    <a:pt x="3562" y="2875"/>
                  </a:cubicBezTo>
                  <a:cubicBezTo>
                    <a:pt x="3562" y="2856"/>
                    <a:pt x="3546" y="2841"/>
                    <a:pt x="3527" y="2841"/>
                  </a:cubicBezTo>
                  <a:moveTo>
                    <a:pt x="2091" y="2839"/>
                  </a:moveTo>
                  <a:cubicBezTo>
                    <a:pt x="2071" y="2839"/>
                    <a:pt x="2055" y="2855"/>
                    <a:pt x="2055" y="2875"/>
                  </a:cubicBezTo>
                  <a:cubicBezTo>
                    <a:pt x="2055" y="2895"/>
                    <a:pt x="2071" y="2911"/>
                    <a:pt x="2091" y="2911"/>
                  </a:cubicBezTo>
                  <a:cubicBezTo>
                    <a:pt x="2111" y="2911"/>
                    <a:pt x="2127" y="2895"/>
                    <a:pt x="2127" y="2875"/>
                  </a:cubicBezTo>
                  <a:cubicBezTo>
                    <a:pt x="2127" y="2855"/>
                    <a:pt x="2111" y="2839"/>
                    <a:pt x="2091" y="2839"/>
                  </a:cubicBezTo>
                  <a:moveTo>
                    <a:pt x="3397" y="2838"/>
                  </a:moveTo>
                  <a:cubicBezTo>
                    <a:pt x="3377" y="2838"/>
                    <a:pt x="3360" y="2855"/>
                    <a:pt x="3360" y="2875"/>
                  </a:cubicBezTo>
                  <a:cubicBezTo>
                    <a:pt x="3360" y="2895"/>
                    <a:pt x="3377" y="2912"/>
                    <a:pt x="3397" y="2912"/>
                  </a:cubicBezTo>
                  <a:cubicBezTo>
                    <a:pt x="3417" y="2912"/>
                    <a:pt x="3433" y="2895"/>
                    <a:pt x="3433" y="2875"/>
                  </a:cubicBezTo>
                  <a:cubicBezTo>
                    <a:pt x="3433" y="2855"/>
                    <a:pt x="3417" y="2838"/>
                    <a:pt x="3397" y="2838"/>
                  </a:cubicBezTo>
                  <a:moveTo>
                    <a:pt x="2221" y="2837"/>
                  </a:moveTo>
                  <a:cubicBezTo>
                    <a:pt x="2200" y="2837"/>
                    <a:pt x="2183" y="2854"/>
                    <a:pt x="2183" y="2875"/>
                  </a:cubicBezTo>
                  <a:cubicBezTo>
                    <a:pt x="2183" y="2896"/>
                    <a:pt x="2200" y="2913"/>
                    <a:pt x="2221" y="2913"/>
                  </a:cubicBezTo>
                  <a:cubicBezTo>
                    <a:pt x="2243" y="2913"/>
                    <a:pt x="2260" y="2896"/>
                    <a:pt x="2260" y="2875"/>
                  </a:cubicBezTo>
                  <a:cubicBezTo>
                    <a:pt x="2260" y="2854"/>
                    <a:pt x="2243" y="2837"/>
                    <a:pt x="2221" y="2837"/>
                  </a:cubicBezTo>
                  <a:moveTo>
                    <a:pt x="3266" y="2837"/>
                  </a:moveTo>
                  <a:cubicBezTo>
                    <a:pt x="3245" y="2837"/>
                    <a:pt x="3228" y="2854"/>
                    <a:pt x="3228" y="2875"/>
                  </a:cubicBezTo>
                  <a:cubicBezTo>
                    <a:pt x="3228" y="2896"/>
                    <a:pt x="3245" y="2913"/>
                    <a:pt x="3266" y="2913"/>
                  </a:cubicBezTo>
                  <a:cubicBezTo>
                    <a:pt x="3287" y="2913"/>
                    <a:pt x="3305" y="2896"/>
                    <a:pt x="3305" y="2875"/>
                  </a:cubicBezTo>
                  <a:cubicBezTo>
                    <a:pt x="3305" y="2854"/>
                    <a:pt x="3287" y="2837"/>
                    <a:pt x="3266" y="2837"/>
                  </a:cubicBezTo>
                  <a:moveTo>
                    <a:pt x="2352" y="2835"/>
                  </a:moveTo>
                  <a:cubicBezTo>
                    <a:pt x="2330" y="2835"/>
                    <a:pt x="2312" y="2853"/>
                    <a:pt x="2312" y="2875"/>
                  </a:cubicBezTo>
                  <a:cubicBezTo>
                    <a:pt x="2312" y="2897"/>
                    <a:pt x="2330" y="2915"/>
                    <a:pt x="2352" y="2915"/>
                  </a:cubicBezTo>
                  <a:cubicBezTo>
                    <a:pt x="2374" y="2915"/>
                    <a:pt x="2392" y="2897"/>
                    <a:pt x="2392" y="2875"/>
                  </a:cubicBezTo>
                  <a:cubicBezTo>
                    <a:pt x="2392" y="2853"/>
                    <a:pt x="2374" y="2835"/>
                    <a:pt x="2352" y="2835"/>
                  </a:cubicBezTo>
                  <a:moveTo>
                    <a:pt x="3136" y="2834"/>
                  </a:moveTo>
                  <a:cubicBezTo>
                    <a:pt x="3113" y="2834"/>
                    <a:pt x="3095" y="2853"/>
                    <a:pt x="3095" y="2875"/>
                  </a:cubicBezTo>
                  <a:cubicBezTo>
                    <a:pt x="3095" y="2897"/>
                    <a:pt x="3113" y="2916"/>
                    <a:pt x="3136" y="2916"/>
                  </a:cubicBezTo>
                  <a:cubicBezTo>
                    <a:pt x="3158" y="2916"/>
                    <a:pt x="3176" y="2897"/>
                    <a:pt x="3176" y="2875"/>
                  </a:cubicBezTo>
                  <a:cubicBezTo>
                    <a:pt x="3176" y="2853"/>
                    <a:pt x="3158" y="2834"/>
                    <a:pt x="3136" y="2834"/>
                  </a:cubicBezTo>
                  <a:moveTo>
                    <a:pt x="2483" y="2833"/>
                  </a:moveTo>
                  <a:cubicBezTo>
                    <a:pt x="2459" y="2833"/>
                    <a:pt x="2441" y="2852"/>
                    <a:pt x="2441" y="2875"/>
                  </a:cubicBezTo>
                  <a:cubicBezTo>
                    <a:pt x="2441" y="2898"/>
                    <a:pt x="2459" y="2917"/>
                    <a:pt x="2483" y="2917"/>
                  </a:cubicBezTo>
                  <a:cubicBezTo>
                    <a:pt x="2506" y="2917"/>
                    <a:pt x="2525" y="2898"/>
                    <a:pt x="2525" y="2875"/>
                  </a:cubicBezTo>
                  <a:cubicBezTo>
                    <a:pt x="2525" y="2852"/>
                    <a:pt x="2506" y="2833"/>
                    <a:pt x="2483" y="2833"/>
                  </a:cubicBezTo>
                  <a:moveTo>
                    <a:pt x="3005" y="2833"/>
                  </a:moveTo>
                  <a:cubicBezTo>
                    <a:pt x="2982" y="2833"/>
                    <a:pt x="2963" y="2852"/>
                    <a:pt x="2963" y="2875"/>
                  </a:cubicBezTo>
                  <a:cubicBezTo>
                    <a:pt x="2963" y="2898"/>
                    <a:pt x="2982" y="2917"/>
                    <a:pt x="3005" y="2917"/>
                  </a:cubicBezTo>
                  <a:cubicBezTo>
                    <a:pt x="3028" y="2917"/>
                    <a:pt x="3047" y="2898"/>
                    <a:pt x="3047" y="2875"/>
                  </a:cubicBezTo>
                  <a:cubicBezTo>
                    <a:pt x="3047" y="2852"/>
                    <a:pt x="3028" y="2833"/>
                    <a:pt x="3005" y="2833"/>
                  </a:cubicBezTo>
                  <a:moveTo>
                    <a:pt x="2613" y="2831"/>
                  </a:moveTo>
                  <a:cubicBezTo>
                    <a:pt x="2589" y="2831"/>
                    <a:pt x="2569" y="2851"/>
                    <a:pt x="2569" y="2875"/>
                  </a:cubicBezTo>
                  <a:cubicBezTo>
                    <a:pt x="2569" y="2899"/>
                    <a:pt x="2589" y="2919"/>
                    <a:pt x="2613" y="2919"/>
                  </a:cubicBezTo>
                  <a:cubicBezTo>
                    <a:pt x="2637" y="2919"/>
                    <a:pt x="2657" y="2899"/>
                    <a:pt x="2657" y="2875"/>
                  </a:cubicBezTo>
                  <a:cubicBezTo>
                    <a:pt x="2657" y="2851"/>
                    <a:pt x="2637" y="2831"/>
                    <a:pt x="2613" y="2831"/>
                  </a:cubicBezTo>
                  <a:moveTo>
                    <a:pt x="2874" y="2831"/>
                  </a:moveTo>
                  <a:cubicBezTo>
                    <a:pt x="2850" y="2831"/>
                    <a:pt x="2831" y="2851"/>
                    <a:pt x="2831" y="2875"/>
                  </a:cubicBezTo>
                  <a:cubicBezTo>
                    <a:pt x="2831" y="2899"/>
                    <a:pt x="2850" y="2919"/>
                    <a:pt x="2874" y="2919"/>
                  </a:cubicBezTo>
                  <a:cubicBezTo>
                    <a:pt x="2899" y="2919"/>
                    <a:pt x="2918" y="2899"/>
                    <a:pt x="2918" y="2875"/>
                  </a:cubicBezTo>
                  <a:cubicBezTo>
                    <a:pt x="2918" y="2851"/>
                    <a:pt x="2899" y="2831"/>
                    <a:pt x="2874" y="2831"/>
                  </a:cubicBezTo>
                  <a:moveTo>
                    <a:pt x="2744" y="2830"/>
                  </a:moveTo>
                  <a:cubicBezTo>
                    <a:pt x="2719" y="2830"/>
                    <a:pt x="2699" y="2850"/>
                    <a:pt x="2699" y="2875"/>
                  </a:cubicBezTo>
                  <a:cubicBezTo>
                    <a:pt x="2699" y="2900"/>
                    <a:pt x="2719" y="2920"/>
                    <a:pt x="2744" y="2920"/>
                  </a:cubicBezTo>
                  <a:cubicBezTo>
                    <a:pt x="2768" y="2920"/>
                    <a:pt x="2788" y="2900"/>
                    <a:pt x="2788" y="2875"/>
                  </a:cubicBezTo>
                  <a:cubicBezTo>
                    <a:pt x="2788" y="2850"/>
                    <a:pt x="2768" y="2830"/>
                    <a:pt x="2744" y="2830"/>
                  </a:cubicBezTo>
                  <a:moveTo>
                    <a:pt x="1830" y="2712"/>
                  </a:moveTo>
                  <a:cubicBezTo>
                    <a:pt x="1812" y="2712"/>
                    <a:pt x="1797" y="2726"/>
                    <a:pt x="1797" y="2744"/>
                  </a:cubicBezTo>
                  <a:cubicBezTo>
                    <a:pt x="1797" y="2762"/>
                    <a:pt x="1812" y="2777"/>
                    <a:pt x="1830" y="2777"/>
                  </a:cubicBezTo>
                  <a:cubicBezTo>
                    <a:pt x="1848" y="2777"/>
                    <a:pt x="1862" y="2762"/>
                    <a:pt x="1862" y="2744"/>
                  </a:cubicBezTo>
                  <a:cubicBezTo>
                    <a:pt x="1862" y="2726"/>
                    <a:pt x="1848" y="2712"/>
                    <a:pt x="1830" y="2712"/>
                  </a:cubicBezTo>
                  <a:moveTo>
                    <a:pt x="3658" y="2712"/>
                  </a:moveTo>
                  <a:cubicBezTo>
                    <a:pt x="3640" y="2712"/>
                    <a:pt x="3625" y="2726"/>
                    <a:pt x="3625" y="2744"/>
                  </a:cubicBezTo>
                  <a:cubicBezTo>
                    <a:pt x="3625" y="2762"/>
                    <a:pt x="3640" y="2777"/>
                    <a:pt x="3658" y="2777"/>
                  </a:cubicBezTo>
                  <a:cubicBezTo>
                    <a:pt x="3676" y="2777"/>
                    <a:pt x="3691" y="2762"/>
                    <a:pt x="3691" y="2744"/>
                  </a:cubicBezTo>
                  <a:cubicBezTo>
                    <a:pt x="3691" y="2726"/>
                    <a:pt x="3676" y="2712"/>
                    <a:pt x="3658" y="2712"/>
                  </a:cubicBezTo>
                  <a:moveTo>
                    <a:pt x="1960" y="2710"/>
                  </a:moveTo>
                  <a:cubicBezTo>
                    <a:pt x="1941" y="2710"/>
                    <a:pt x="1926" y="2725"/>
                    <a:pt x="1926" y="2744"/>
                  </a:cubicBezTo>
                  <a:cubicBezTo>
                    <a:pt x="1926" y="2763"/>
                    <a:pt x="1941" y="2779"/>
                    <a:pt x="1960" y="2779"/>
                  </a:cubicBezTo>
                  <a:cubicBezTo>
                    <a:pt x="1979" y="2779"/>
                    <a:pt x="1995" y="2763"/>
                    <a:pt x="1995" y="2744"/>
                  </a:cubicBezTo>
                  <a:cubicBezTo>
                    <a:pt x="1995" y="2725"/>
                    <a:pt x="1979" y="2710"/>
                    <a:pt x="1960" y="2710"/>
                  </a:cubicBezTo>
                  <a:moveTo>
                    <a:pt x="3527" y="2710"/>
                  </a:moveTo>
                  <a:cubicBezTo>
                    <a:pt x="3508" y="2710"/>
                    <a:pt x="3493" y="2725"/>
                    <a:pt x="3493" y="2744"/>
                  </a:cubicBezTo>
                  <a:cubicBezTo>
                    <a:pt x="3493" y="2764"/>
                    <a:pt x="3508" y="2779"/>
                    <a:pt x="3527" y="2779"/>
                  </a:cubicBezTo>
                  <a:cubicBezTo>
                    <a:pt x="3547" y="2779"/>
                    <a:pt x="3562" y="2764"/>
                    <a:pt x="3562" y="2744"/>
                  </a:cubicBezTo>
                  <a:cubicBezTo>
                    <a:pt x="3562" y="2725"/>
                    <a:pt x="3547" y="2710"/>
                    <a:pt x="3527" y="2710"/>
                  </a:cubicBezTo>
                  <a:moveTo>
                    <a:pt x="2091" y="2708"/>
                  </a:moveTo>
                  <a:cubicBezTo>
                    <a:pt x="2071" y="2708"/>
                    <a:pt x="2054" y="2724"/>
                    <a:pt x="2054" y="2744"/>
                  </a:cubicBezTo>
                  <a:cubicBezTo>
                    <a:pt x="2054" y="2765"/>
                    <a:pt x="2071" y="2781"/>
                    <a:pt x="2091" y="2781"/>
                  </a:cubicBezTo>
                  <a:cubicBezTo>
                    <a:pt x="2111" y="2781"/>
                    <a:pt x="2127" y="2765"/>
                    <a:pt x="2127" y="2744"/>
                  </a:cubicBezTo>
                  <a:cubicBezTo>
                    <a:pt x="2127" y="2724"/>
                    <a:pt x="2111" y="2708"/>
                    <a:pt x="2091" y="2708"/>
                  </a:cubicBezTo>
                  <a:moveTo>
                    <a:pt x="3397" y="2708"/>
                  </a:moveTo>
                  <a:cubicBezTo>
                    <a:pt x="3377" y="2708"/>
                    <a:pt x="3360" y="2724"/>
                    <a:pt x="3360" y="2744"/>
                  </a:cubicBezTo>
                  <a:cubicBezTo>
                    <a:pt x="3360" y="2765"/>
                    <a:pt x="3377" y="2781"/>
                    <a:pt x="3397" y="2781"/>
                  </a:cubicBezTo>
                  <a:cubicBezTo>
                    <a:pt x="3417" y="2781"/>
                    <a:pt x="3433" y="2765"/>
                    <a:pt x="3433" y="2744"/>
                  </a:cubicBezTo>
                  <a:cubicBezTo>
                    <a:pt x="3433" y="2724"/>
                    <a:pt x="3417" y="2708"/>
                    <a:pt x="3397" y="2708"/>
                  </a:cubicBezTo>
                  <a:moveTo>
                    <a:pt x="2221" y="2706"/>
                  </a:moveTo>
                  <a:cubicBezTo>
                    <a:pt x="2200" y="2706"/>
                    <a:pt x="2183" y="2723"/>
                    <a:pt x="2183" y="2744"/>
                  </a:cubicBezTo>
                  <a:cubicBezTo>
                    <a:pt x="2183" y="2766"/>
                    <a:pt x="2200" y="2783"/>
                    <a:pt x="2221" y="2783"/>
                  </a:cubicBezTo>
                  <a:cubicBezTo>
                    <a:pt x="2243" y="2783"/>
                    <a:pt x="2260" y="2766"/>
                    <a:pt x="2260" y="2744"/>
                  </a:cubicBezTo>
                  <a:cubicBezTo>
                    <a:pt x="2260" y="2723"/>
                    <a:pt x="2243" y="2706"/>
                    <a:pt x="2221" y="2706"/>
                  </a:cubicBezTo>
                  <a:moveTo>
                    <a:pt x="3266" y="2706"/>
                  </a:moveTo>
                  <a:cubicBezTo>
                    <a:pt x="3245" y="2706"/>
                    <a:pt x="3227" y="2723"/>
                    <a:pt x="3227" y="2744"/>
                  </a:cubicBezTo>
                  <a:cubicBezTo>
                    <a:pt x="3227" y="2766"/>
                    <a:pt x="3245" y="2783"/>
                    <a:pt x="3266" y="2783"/>
                  </a:cubicBezTo>
                  <a:cubicBezTo>
                    <a:pt x="3288" y="2783"/>
                    <a:pt x="3305" y="2766"/>
                    <a:pt x="3305" y="2744"/>
                  </a:cubicBezTo>
                  <a:cubicBezTo>
                    <a:pt x="3305" y="2723"/>
                    <a:pt x="3288" y="2706"/>
                    <a:pt x="3266" y="2706"/>
                  </a:cubicBezTo>
                  <a:moveTo>
                    <a:pt x="2352" y="2704"/>
                  </a:moveTo>
                  <a:cubicBezTo>
                    <a:pt x="2330" y="2704"/>
                    <a:pt x="2311" y="2722"/>
                    <a:pt x="2311" y="2744"/>
                  </a:cubicBezTo>
                  <a:cubicBezTo>
                    <a:pt x="2311" y="2767"/>
                    <a:pt x="2330" y="2785"/>
                    <a:pt x="2352" y="2785"/>
                  </a:cubicBezTo>
                  <a:cubicBezTo>
                    <a:pt x="2374" y="2785"/>
                    <a:pt x="2393" y="2767"/>
                    <a:pt x="2393" y="2744"/>
                  </a:cubicBezTo>
                  <a:cubicBezTo>
                    <a:pt x="2393" y="2722"/>
                    <a:pt x="2374" y="2704"/>
                    <a:pt x="2352" y="2704"/>
                  </a:cubicBezTo>
                  <a:moveTo>
                    <a:pt x="3136" y="2704"/>
                  </a:moveTo>
                  <a:cubicBezTo>
                    <a:pt x="3113" y="2704"/>
                    <a:pt x="3095" y="2722"/>
                    <a:pt x="3095" y="2744"/>
                  </a:cubicBezTo>
                  <a:cubicBezTo>
                    <a:pt x="3095" y="2767"/>
                    <a:pt x="3113" y="2785"/>
                    <a:pt x="3136" y="2785"/>
                  </a:cubicBezTo>
                  <a:cubicBezTo>
                    <a:pt x="3158" y="2785"/>
                    <a:pt x="3176" y="2767"/>
                    <a:pt x="3176" y="2744"/>
                  </a:cubicBezTo>
                  <a:cubicBezTo>
                    <a:pt x="3176" y="2722"/>
                    <a:pt x="3158" y="2704"/>
                    <a:pt x="3136" y="2704"/>
                  </a:cubicBezTo>
                  <a:moveTo>
                    <a:pt x="2483" y="2702"/>
                  </a:moveTo>
                  <a:cubicBezTo>
                    <a:pt x="2459" y="2702"/>
                    <a:pt x="2440" y="2721"/>
                    <a:pt x="2440" y="2744"/>
                  </a:cubicBezTo>
                  <a:cubicBezTo>
                    <a:pt x="2440" y="2768"/>
                    <a:pt x="2459" y="2787"/>
                    <a:pt x="2483" y="2787"/>
                  </a:cubicBezTo>
                  <a:cubicBezTo>
                    <a:pt x="2506" y="2787"/>
                    <a:pt x="2525" y="2768"/>
                    <a:pt x="2525" y="2744"/>
                  </a:cubicBezTo>
                  <a:cubicBezTo>
                    <a:pt x="2525" y="2721"/>
                    <a:pt x="2506" y="2702"/>
                    <a:pt x="2483" y="2702"/>
                  </a:cubicBezTo>
                  <a:moveTo>
                    <a:pt x="3005" y="2702"/>
                  </a:moveTo>
                  <a:cubicBezTo>
                    <a:pt x="2981" y="2702"/>
                    <a:pt x="2962" y="2721"/>
                    <a:pt x="2962" y="2744"/>
                  </a:cubicBezTo>
                  <a:cubicBezTo>
                    <a:pt x="2962" y="2768"/>
                    <a:pt x="2981" y="2787"/>
                    <a:pt x="3005" y="2787"/>
                  </a:cubicBezTo>
                  <a:cubicBezTo>
                    <a:pt x="3029" y="2787"/>
                    <a:pt x="3048" y="2768"/>
                    <a:pt x="3048" y="2744"/>
                  </a:cubicBezTo>
                  <a:cubicBezTo>
                    <a:pt x="3048" y="2721"/>
                    <a:pt x="3029" y="2702"/>
                    <a:pt x="3005" y="2702"/>
                  </a:cubicBezTo>
                  <a:moveTo>
                    <a:pt x="2613" y="2700"/>
                  </a:moveTo>
                  <a:cubicBezTo>
                    <a:pt x="2589" y="2700"/>
                    <a:pt x="2569" y="2720"/>
                    <a:pt x="2569" y="2744"/>
                  </a:cubicBezTo>
                  <a:cubicBezTo>
                    <a:pt x="2569" y="2769"/>
                    <a:pt x="2589" y="2789"/>
                    <a:pt x="2613" y="2789"/>
                  </a:cubicBezTo>
                  <a:cubicBezTo>
                    <a:pt x="2638" y="2789"/>
                    <a:pt x="2658" y="2769"/>
                    <a:pt x="2658" y="2744"/>
                  </a:cubicBezTo>
                  <a:cubicBezTo>
                    <a:pt x="2658" y="2720"/>
                    <a:pt x="2638" y="2700"/>
                    <a:pt x="2613" y="2700"/>
                  </a:cubicBezTo>
                  <a:moveTo>
                    <a:pt x="2874" y="2700"/>
                  </a:moveTo>
                  <a:cubicBezTo>
                    <a:pt x="2850" y="2700"/>
                    <a:pt x="2830" y="2720"/>
                    <a:pt x="2830" y="2744"/>
                  </a:cubicBezTo>
                  <a:cubicBezTo>
                    <a:pt x="2830" y="2769"/>
                    <a:pt x="2850" y="2789"/>
                    <a:pt x="2874" y="2789"/>
                  </a:cubicBezTo>
                  <a:cubicBezTo>
                    <a:pt x="2899" y="2789"/>
                    <a:pt x="2919" y="2769"/>
                    <a:pt x="2919" y="2744"/>
                  </a:cubicBezTo>
                  <a:cubicBezTo>
                    <a:pt x="2919" y="2720"/>
                    <a:pt x="2899" y="2700"/>
                    <a:pt x="2874" y="2700"/>
                  </a:cubicBezTo>
                  <a:moveTo>
                    <a:pt x="2744" y="2699"/>
                  </a:moveTo>
                  <a:cubicBezTo>
                    <a:pt x="2719" y="2699"/>
                    <a:pt x="2698" y="2719"/>
                    <a:pt x="2698" y="2744"/>
                  </a:cubicBezTo>
                  <a:cubicBezTo>
                    <a:pt x="2698" y="2770"/>
                    <a:pt x="2719" y="2790"/>
                    <a:pt x="2744" y="2790"/>
                  </a:cubicBezTo>
                  <a:cubicBezTo>
                    <a:pt x="2769" y="2790"/>
                    <a:pt x="2789" y="2770"/>
                    <a:pt x="2789" y="2744"/>
                  </a:cubicBezTo>
                  <a:cubicBezTo>
                    <a:pt x="2789" y="2719"/>
                    <a:pt x="2769" y="2699"/>
                    <a:pt x="2744" y="2699"/>
                  </a:cubicBezTo>
                  <a:moveTo>
                    <a:pt x="1830" y="2582"/>
                  </a:moveTo>
                  <a:cubicBezTo>
                    <a:pt x="1812" y="2582"/>
                    <a:pt x="1797" y="2596"/>
                    <a:pt x="1797" y="2614"/>
                  </a:cubicBezTo>
                  <a:cubicBezTo>
                    <a:pt x="1797" y="2632"/>
                    <a:pt x="1812" y="2646"/>
                    <a:pt x="1830" y="2646"/>
                  </a:cubicBezTo>
                  <a:cubicBezTo>
                    <a:pt x="1847" y="2646"/>
                    <a:pt x="1862" y="2632"/>
                    <a:pt x="1862" y="2614"/>
                  </a:cubicBezTo>
                  <a:cubicBezTo>
                    <a:pt x="1862" y="2596"/>
                    <a:pt x="1847" y="2582"/>
                    <a:pt x="1830" y="2582"/>
                  </a:cubicBezTo>
                  <a:moveTo>
                    <a:pt x="3658" y="2581"/>
                  </a:moveTo>
                  <a:cubicBezTo>
                    <a:pt x="3640" y="2581"/>
                    <a:pt x="3625" y="2596"/>
                    <a:pt x="3625" y="2614"/>
                  </a:cubicBezTo>
                  <a:cubicBezTo>
                    <a:pt x="3625" y="2632"/>
                    <a:pt x="3640" y="2646"/>
                    <a:pt x="3658" y="2646"/>
                  </a:cubicBezTo>
                  <a:cubicBezTo>
                    <a:pt x="3676" y="2646"/>
                    <a:pt x="3691" y="2632"/>
                    <a:pt x="3691" y="2614"/>
                  </a:cubicBezTo>
                  <a:cubicBezTo>
                    <a:pt x="3691" y="2596"/>
                    <a:pt x="3676" y="2581"/>
                    <a:pt x="3658" y="2581"/>
                  </a:cubicBezTo>
                  <a:moveTo>
                    <a:pt x="1960" y="2579"/>
                  </a:moveTo>
                  <a:cubicBezTo>
                    <a:pt x="1941" y="2579"/>
                    <a:pt x="1926" y="2595"/>
                    <a:pt x="1926" y="2614"/>
                  </a:cubicBezTo>
                  <a:cubicBezTo>
                    <a:pt x="1926" y="2633"/>
                    <a:pt x="1941" y="2648"/>
                    <a:pt x="1960" y="2648"/>
                  </a:cubicBezTo>
                  <a:cubicBezTo>
                    <a:pt x="1979" y="2648"/>
                    <a:pt x="1995" y="2633"/>
                    <a:pt x="1995" y="2614"/>
                  </a:cubicBezTo>
                  <a:cubicBezTo>
                    <a:pt x="1995" y="2595"/>
                    <a:pt x="1979" y="2579"/>
                    <a:pt x="1960" y="2579"/>
                  </a:cubicBezTo>
                  <a:moveTo>
                    <a:pt x="3527" y="2579"/>
                  </a:moveTo>
                  <a:cubicBezTo>
                    <a:pt x="3508" y="2579"/>
                    <a:pt x="3493" y="2595"/>
                    <a:pt x="3493" y="2614"/>
                  </a:cubicBezTo>
                  <a:cubicBezTo>
                    <a:pt x="3493" y="2633"/>
                    <a:pt x="3508" y="2648"/>
                    <a:pt x="3527" y="2648"/>
                  </a:cubicBezTo>
                  <a:cubicBezTo>
                    <a:pt x="3546" y="2648"/>
                    <a:pt x="3562" y="2633"/>
                    <a:pt x="3562" y="2614"/>
                  </a:cubicBezTo>
                  <a:cubicBezTo>
                    <a:pt x="3562" y="2595"/>
                    <a:pt x="3546" y="2579"/>
                    <a:pt x="3527" y="2579"/>
                  </a:cubicBezTo>
                  <a:moveTo>
                    <a:pt x="2091" y="2578"/>
                  </a:moveTo>
                  <a:cubicBezTo>
                    <a:pt x="2071" y="2578"/>
                    <a:pt x="2055" y="2594"/>
                    <a:pt x="2055" y="2614"/>
                  </a:cubicBezTo>
                  <a:cubicBezTo>
                    <a:pt x="2055" y="2634"/>
                    <a:pt x="2071" y="2650"/>
                    <a:pt x="2091" y="2650"/>
                  </a:cubicBezTo>
                  <a:cubicBezTo>
                    <a:pt x="2111" y="2650"/>
                    <a:pt x="2127" y="2634"/>
                    <a:pt x="2127" y="2614"/>
                  </a:cubicBezTo>
                  <a:cubicBezTo>
                    <a:pt x="2127" y="2594"/>
                    <a:pt x="2111" y="2578"/>
                    <a:pt x="2091" y="2578"/>
                  </a:cubicBezTo>
                  <a:moveTo>
                    <a:pt x="3397" y="2577"/>
                  </a:moveTo>
                  <a:cubicBezTo>
                    <a:pt x="3377" y="2577"/>
                    <a:pt x="3360" y="2594"/>
                    <a:pt x="3360" y="2614"/>
                  </a:cubicBezTo>
                  <a:cubicBezTo>
                    <a:pt x="3360" y="2634"/>
                    <a:pt x="3377" y="2650"/>
                    <a:pt x="3397" y="2650"/>
                  </a:cubicBezTo>
                  <a:cubicBezTo>
                    <a:pt x="3417" y="2650"/>
                    <a:pt x="3433" y="2634"/>
                    <a:pt x="3433" y="2614"/>
                  </a:cubicBezTo>
                  <a:cubicBezTo>
                    <a:pt x="3433" y="2594"/>
                    <a:pt x="3417" y="2577"/>
                    <a:pt x="3397" y="2577"/>
                  </a:cubicBezTo>
                  <a:moveTo>
                    <a:pt x="2221" y="2575"/>
                  </a:moveTo>
                  <a:cubicBezTo>
                    <a:pt x="2200" y="2575"/>
                    <a:pt x="2183" y="2593"/>
                    <a:pt x="2183" y="2614"/>
                  </a:cubicBezTo>
                  <a:cubicBezTo>
                    <a:pt x="2183" y="2635"/>
                    <a:pt x="2200" y="2652"/>
                    <a:pt x="2221" y="2652"/>
                  </a:cubicBezTo>
                  <a:cubicBezTo>
                    <a:pt x="2243" y="2652"/>
                    <a:pt x="2260" y="2635"/>
                    <a:pt x="2260" y="2614"/>
                  </a:cubicBezTo>
                  <a:cubicBezTo>
                    <a:pt x="2260" y="2593"/>
                    <a:pt x="2243" y="2575"/>
                    <a:pt x="2221" y="2575"/>
                  </a:cubicBezTo>
                  <a:moveTo>
                    <a:pt x="3266" y="2575"/>
                  </a:moveTo>
                  <a:cubicBezTo>
                    <a:pt x="3245" y="2575"/>
                    <a:pt x="3228" y="2593"/>
                    <a:pt x="3228" y="2614"/>
                  </a:cubicBezTo>
                  <a:cubicBezTo>
                    <a:pt x="3228" y="2635"/>
                    <a:pt x="3245" y="2652"/>
                    <a:pt x="3266" y="2652"/>
                  </a:cubicBezTo>
                  <a:cubicBezTo>
                    <a:pt x="3287" y="2652"/>
                    <a:pt x="3305" y="2635"/>
                    <a:pt x="3305" y="2614"/>
                  </a:cubicBezTo>
                  <a:cubicBezTo>
                    <a:pt x="3305" y="2593"/>
                    <a:pt x="3287" y="2575"/>
                    <a:pt x="3266" y="2575"/>
                  </a:cubicBezTo>
                  <a:moveTo>
                    <a:pt x="2352" y="2574"/>
                  </a:moveTo>
                  <a:cubicBezTo>
                    <a:pt x="2330" y="2574"/>
                    <a:pt x="2312" y="2592"/>
                    <a:pt x="2312" y="2614"/>
                  </a:cubicBezTo>
                  <a:cubicBezTo>
                    <a:pt x="2312" y="2636"/>
                    <a:pt x="2330" y="2654"/>
                    <a:pt x="2352" y="2654"/>
                  </a:cubicBezTo>
                  <a:cubicBezTo>
                    <a:pt x="2374" y="2654"/>
                    <a:pt x="2392" y="2636"/>
                    <a:pt x="2392" y="2614"/>
                  </a:cubicBezTo>
                  <a:cubicBezTo>
                    <a:pt x="2392" y="2592"/>
                    <a:pt x="2374" y="2574"/>
                    <a:pt x="2352" y="2574"/>
                  </a:cubicBezTo>
                  <a:moveTo>
                    <a:pt x="3136" y="2574"/>
                  </a:moveTo>
                  <a:cubicBezTo>
                    <a:pt x="3113" y="2574"/>
                    <a:pt x="3095" y="2592"/>
                    <a:pt x="3095" y="2614"/>
                  </a:cubicBezTo>
                  <a:cubicBezTo>
                    <a:pt x="3095" y="2636"/>
                    <a:pt x="3113" y="2654"/>
                    <a:pt x="3136" y="2654"/>
                  </a:cubicBezTo>
                  <a:cubicBezTo>
                    <a:pt x="3158" y="2654"/>
                    <a:pt x="3176" y="2636"/>
                    <a:pt x="3176" y="2614"/>
                  </a:cubicBezTo>
                  <a:cubicBezTo>
                    <a:pt x="3176" y="2592"/>
                    <a:pt x="3158" y="2574"/>
                    <a:pt x="3136" y="2574"/>
                  </a:cubicBezTo>
                  <a:moveTo>
                    <a:pt x="2483" y="2572"/>
                  </a:moveTo>
                  <a:cubicBezTo>
                    <a:pt x="2459" y="2572"/>
                    <a:pt x="2441" y="2591"/>
                    <a:pt x="2441" y="2614"/>
                  </a:cubicBezTo>
                  <a:cubicBezTo>
                    <a:pt x="2441" y="2637"/>
                    <a:pt x="2459" y="2656"/>
                    <a:pt x="2483" y="2656"/>
                  </a:cubicBezTo>
                  <a:cubicBezTo>
                    <a:pt x="2506" y="2656"/>
                    <a:pt x="2525" y="2637"/>
                    <a:pt x="2525" y="2614"/>
                  </a:cubicBezTo>
                  <a:cubicBezTo>
                    <a:pt x="2525" y="2591"/>
                    <a:pt x="2506" y="2572"/>
                    <a:pt x="2483" y="2572"/>
                  </a:cubicBezTo>
                  <a:moveTo>
                    <a:pt x="3005" y="2572"/>
                  </a:moveTo>
                  <a:cubicBezTo>
                    <a:pt x="2982" y="2572"/>
                    <a:pt x="2963" y="2591"/>
                    <a:pt x="2963" y="2614"/>
                  </a:cubicBezTo>
                  <a:cubicBezTo>
                    <a:pt x="2963" y="2637"/>
                    <a:pt x="2982" y="2656"/>
                    <a:pt x="3005" y="2656"/>
                  </a:cubicBezTo>
                  <a:cubicBezTo>
                    <a:pt x="3028" y="2656"/>
                    <a:pt x="3047" y="2637"/>
                    <a:pt x="3047" y="2614"/>
                  </a:cubicBezTo>
                  <a:cubicBezTo>
                    <a:pt x="3047" y="2591"/>
                    <a:pt x="3028" y="2572"/>
                    <a:pt x="3005" y="2572"/>
                  </a:cubicBezTo>
                  <a:moveTo>
                    <a:pt x="2613" y="2570"/>
                  </a:moveTo>
                  <a:cubicBezTo>
                    <a:pt x="2589" y="2570"/>
                    <a:pt x="2570" y="2590"/>
                    <a:pt x="2570" y="2614"/>
                  </a:cubicBezTo>
                  <a:cubicBezTo>
                    <a:pt x="2570" y="2638"/>
                    <a:pt x="2589" y="2657"/>
                    <a:pt x="2613" y="2657"/>
                  </a:cubicBezTo>
                  <a:cubicBezTo>
                    <a:pt x="2637" y="2657"/>
                    <a:pt x="2657" y="2638"/>
                    <a:pt x="2657" y="2614"/>
                  </a:cubicBezTo>
                  <a:cubicBezTo>
                    <a:pt x="2657" y="2590"/>
                    <a:pt x="2637" y="2570"/>
                    <a:pt x="2613" y="2570"/>
                  </a:cubicBezTo>
                  <a:moveTo>
                    <a:pt x="2874" y="2570"/>
                  </a:moveTo>
                  <a:cubicBezTo>
                    <a:pt x="2850" y="2570"/>
                    <a:pt x="2831" y="2590"/>
                    <a:pt x="2831" y="2614"/>
                  </a:cubicBezTo>
                  <a:cubicBezTo>
                    <a:pt x="2831" y="2638"/>
                    <a:pt x="2850" y="2658"/>
                    <a:pt x="2874" y="2658"/>
                  </a:cubicBezTo>
                  <a:cubicBezTo>
                    <a:pt x="2899" y="2658"/>
                    <a:pt x="2918" y="2638"/>
                    <a:pt x="2918" y="2614"/>
                  </a:cubicBezTo>
                  <a:cubicBezTo>
                    <a:pt x="2918" y="2590"/>
                    <a:pt x="2899" y="2570"/>
                    <a:pt x="2874" y="2570"/>
                  </a:cubicBezTo>
                  <a:moveTo>
                    <a:pt x="2744" y="2569"/>
                  </a:moveTo>
                  <a:cubicBezTo>
                    <a:pt x="2719" y="2569"/>
                    <a:pt x="2699" y="2589"/>
                    <a:pt x="2699" y="2614"/>
                  </a:cubicBezTo>
                  <a:cubicBezTo>
                    <a:pt x="2699" y="2638"/>
                    <a:pt x="2719" y="2658"/>
                    <a:pt x="2744" y="2658"/>
                  </a:cubicBezTo>
                  <a:cubicBezTo>
                    <a:pt x="2768" y="2658"/>
                    <a:pt x="2788" y="2638"/>
                    <a:pt x="2788" y="2614"/>
                  </a:cubicBezTo>
                  <a:cubicBezTo>
                    <a:pt x="2788" y="2589"/>
                    <a:pt x="2768" y="2569"/>
                    <a:pt x="2744" y="2569"/>
                  </a:cubicBezTo>
                  <a:moveTo>
                    <a:pt x="1830" y="2451"/>
                  </a:moveTo>
                  <a:cubicBezTo>
                    <a:pt x="1812" y="2451"/>
                    <a:pt x="1798" y="2466"/>
                    <a:pt x="1798" y="2483"/>
                  </a:cubicBezTo>
                  <a:cubicBezTo>
                    <a:pt x="1798" y="2501"/>
                    <a:pt x="1812" y="2515"/>
                    <a:pt x="1830" y="2515"/>
                  </a:cubicBezTo>
                  <a:cubicBezTo>
                    <a:pt x="1847" y="2515"/>
                    <a:pt x="1861" y="2501"/>
                    <a:pt x="1861" y="2483"/>
                  </a:cubicBezTo>
                  <a:cubicBezTo>
                    <a:pt x="1861" y="2466"/>
                    <a:pt x="1847" y="2451"/>
                    <a:pt x="1830" y="2451"/>
                  </a:cubicBezTo>
                  <a:moveTo>
                    <a:pt x="3658" y="2451"/>
                  </a:moveTo>
                  <a:cubicBezTo>
                    <a:pt x="3640" y="2451"/>
                    <a:pt x="3626" y="2465"/>
                    <a:pt x="3626" y="2483"/>
                  </a:cubicBezTo>
                  <a:cubicBezTo>
                    <a:pt x="3626" y="2501"/>
                    <a:pt x="3640" y="2515"/>
                    <a:pt x="3658" y="2515"/>
                  </a:cubicBezTo>
                  <a:cubicBezTo>
                    <a:pt x="3676" y="2515"/>
                    <a:pt x="3690" y="2501"/>
                    <a:pt x="3690" y="2483"/>
                  </a:cubicBezTo>
                  <a:cubicBezTo>
                    <a:pt x="3690" y="2465"/>
                    <a:pt x="3676" y="2451"/>
                    <a:pt x="3658" y="2451"/>
                  </a:cubicBezTo>
                  <a:moveTo>
                    <a:pt x="1960" y="2450"/>
                  </a:moveTo>
                  <a:cubicBezTo>
                    <a:pt x="1942" y="2450"/>
                    <a:pt x="1926" y="2465"/>
                    <a:pt x="1926" y="2483"/>
                  </a:cubicBezTo>
                  <a:cubicBezTo>
                    <a:pt x="1926" y="2502"/>
                    <a:pt x="1942" y="2517"/>
                    <a:pt x="1960" y="2517"/>
                  </a:cubicBezTo>
                  <a:cubicBezTo>
                    <a:pt x="1979" y="2517"/>
                    <a:pt x="1994" y="2502"/>
                    <a:pt x="1994" y="2483"/>
                  </a:cubicBezTo>
                  <a:cubicBezTo>
                    <a:pt x="1994" y="2465"/>
                    <a:pt x="1979" y="2450"/>
                    <a:pt x="1960" y="2450"/>
                  </a:cubicBezTo>
                  <a:moveTo>
                    <a:pt x="3527" y="2449"/>
                  </a:moveTo>
                  <a:cubicBezTo>
                    <a:pt x="3509" y="2449"/>
                    <a:pt x="3493" y="2464"/>
                    <a:pt x="3493" y="2483"/>
                  </a:cubicBezTo>
                  <a:cubicBezTo>
                    <a:pt x="3493" y="2502"/>
                    <a:pt x="3509" y="2517"/>
                    <a:pt x="3527" y="2517"/>
                  </a:cubicBezTo>
                  <a:cubicBezTo>
                    <a:pt x="3546" y="2517"/>
                    <a:pt x="3561" y="2502"/>
                    <a:pt x="3561" y="2483"/>
                  </a:cubicBezTo>
                  <a:cubicBezTo>
                    <a:pt x="3561" y="2464"/>
                    <a:pt x="3546" y="2449"/>
                    <a:pt x="3527" y="2449"/>
                  </a:cubicBezTo>
                  <a:moveTo>
                    <a:pt x="2091" y="2447"/>
                  </a:moveTo>
                  <a:cubicBezTo>
                    <a:pt x="2071" y="2447"/>
                    <a:pt x="2055" y="2463"/>
                    <a:pt x="2055" y="2483"/>
                  </a:cubicBezTo>
                  <a:cubicBezTo>
                    <a:pt x="2055" y="2503"/>
                    <a:pt x="2071" y="2519"/>
                    <a:pt x="2091" y="2519"/>
                  </a:cubicBezTo>
                  <a:cubicBezTo>
                    <a:pt x="2111" y="2519"/>
                    <a:pt x="2127" y="2503"/>
                    <a:pt x="2127" y="2483"/>
                  </a:cubicBezTo>
                  <a:cubicBezTo>
                    <a:pt x="2127" y="2463"/>
                    <a:pt x="2111" y="2447"/>
                    <a:pt x="2091" y="2447"/>
                  </a:cubicBezTo>
                  <a:moveTo>
                    <a:pt x="3397" y="2447"/>
                  </a:moveTo>
                  <a:cubicBezTo>
                    <a:pt x="3377" y="2447"/>
                    <a:pt x="3361" y="2463"/>
                    <a:pt x="3361" y="2483"/>
                  </a:cubicBezTo>
                  <a:cubicBezTo>
                    <a:pt x="3361" y="2503"/>
                    <a:pt x="3377" y="2519"/>
                    <a:pt x="3397" y="2519"/>
                  </a:cubicBezTo>
                  <a:cubicBezTo>
                    <a:pt x="3417" y="2519"/>
                    <a:pt x="3433" y="2503"/>
                    <a:pt x="3433" y="2483"/>
                  </a:cubicBezTo>
                  <a:cubicBezTo>
                    <a:pt x="3433" y="2463"/>
                    <a:pt x="3417" y="2447"/>
                    <a:pt x="3397" y="2447"/>
                  </a:cubicBezTo>
                  <a:moveTo>
                    <a:pt x="2221" y="2446"/>
                  </a:moveTo>
                  <a:cubicBezTo>
                    <a:pt x="2201" y="2446"/>
                    <a:pt x="2184" y="2462"/>
                    <a:pt x="2184" y="2483"/>
                  </a:cubicBezTo>
                  <a:cubicBezTo>
                    <a:pt x="2184" y="2504"/>
                    <a:pt x="2201" y="2521"/>
                    <a:pt x="2221" y="2521"/>
                  </a:cubicBezTo>
                  <a:cubicBezTo>
                    <a:pt x="2242" y="2521"/>
                    <a:pt x="2259" y="2504"/>
                    <a:pt x="2259" y="2483"/>
                  </a:cubicBezTo>
                  <a:cubicBezTo>
                    <a:pt x="2259" y="2462"/>
                    <a:pt x="2242" y="2446"/>
                    <a:pt x="2221" y="2446"/>
                  </a:cubicBezTo>
                  <a:moveTo>
                    <a:pt x="3266" y="2446"/>
                  </a:moveTo>
                  <a:cubicBezTo>
                    <a:pt x="3245" y="2446"/>
                    <a:pt x="3229" y="2462"/>
                    <a:pt x="3229" y="2483"/>
                  </a:cubicBezTo>
                  <a:cubicBezTo>
                    <a:pt x="3229" y="2504"/>
                    <a:pt x="3245" y="2521"/>
                    <a:pt x="3266" y="2521"/>
                  </a:cubicBezTo>
                  <a:cubicBezTo>
                    <a:pt x="3287" y="2521"/>
                    <a:pt x="3304" y="2504"/>
                    <a:pt x="3304" y="2483"/>
                  </a:cubicBezTo>
                  <a:cubicBezTo>
                    <a:pt x="3304" y="2462"/>
                    <a:pt x="3287" y="2446"/>
                    <a:pt x="3266" y="2446"/>
                  </a:cubicBezTo>
                  <a:moveTo>
                    <a:pt x="2352" y="2444"/>
                  </a:moveTo>
                  <a:cubicBezTo>
                    <a:pt x="2330" y="2444"/>
                    <a:pt x="2313" y="2462"/>
                    <a:pt x="2313" y="2483"/>
                  </a:cubicBezTo>
                  <a:cubicBezTo>
                    <a:pt x="2313" y="2505"/>
                    <a:pt x="2330" y="2522"/>
                    <a:pt x="2352" y="2522"/>
                  </a:cubicBezTo>
                  <a:cubicBezTo>
                    <a:pt x="2374" y="2522"/>
                    <a:pt x="2391" y="2505"/>
                    <a:pt x="2391" y="2483"/>
                  </a:cubicBezTo>
                  <a:cubicBezTo>
                    <a:pt x="2391" y="2462"/>
                    <a:pt x="2374" y="2444"/>
                    <a:pt x="2352" y="2444"/>
                  </a:cubicBezTo>
                  <a:moveTo>
                    <a:pt x="3136" y="2444"/>
                  </a:moveTo>
                  <a:cubicBezTo>
                    <a:pt x="3114" y="2444"/>
                    <a:pt x="3096" y="2461"/>
                    <a:pt x="3096" y="2483"/>
                  </a:cubicBezTo>
                  <a:cubicBezTo>
                    <a:pt x="3096" y="2505"/>
                    <a:pt x="3114" y="2523"/>
                    <a:pt x="3136" y="2523"/>
                  </a:cubicBezTo>
                  <a:cubicBezTo>
                    <a:pt x="3157" y="2523"/>
                    <a:pt x="3175" y="2505"/>
                    <a:pt x="3175" y="2483"/>
                  </a:cubicBezTo>
                  <a:cubicBezTo>
                    <a:pt x="3175" y="2461"/>
                    <a:pt x="3157" y="2444"/>
                    <a:pt x="3136" y="2444"/>
                  </a:cubicBezTo>
                  <a:moveTo>
                    <a:pt x="2483" y="2442"/>
                  </a:moveTo>
                  <a:cubicBezTo>
                    <a:pt x="2460" y="2442"/>
                    <a:pt x="2442" y="2461"/>
                    <a:pt x="2442" y="2483"/>
                  </a:cubicBezTo>
                  <a:cubicBezTo>
                    <a:pt x="2442" y="2506"/>
                    <a:pt x="2460" y="2524"/>
                    <a:pt x="2483" y="2524"/>
                  </a:cubicBezTo>
                  <a:cubicBezTo>
                    <a:pt x="2505" y="2524"/>
                    <a:pt x="2524" y="2506"/>
                    <a:pt x="2524" y="2483"/>
                  </a:cubicBezTo>
                  <a:cubicBezTo>
                    <a:pt x="2524" y="2461"/>
                    <a:pt x="2505" y="2442"/>
                    <a:pt x="2483" y="2442"/>
                  </a:cubicBezTo>
                  <a:moveTo>
                    <a:pt x="3005" y="2442"/>
                  </a:moveTo>
                  <a:cubicBezTo>
                    <a:pt x="2982" y="2442"/>
                    <a:pt x="2964" y="2461"/>
                    <a:pt x="2964" y="2483"/>
                  </a:cubicBezTo>
                  <a:cubicBezTo>
                    <a:pt x="2964" y="2506"/>
                    <a:pt x="2982" y="2524"/>
                    <a:pt x="3005" y="2524"/>
                  </a:cubicBezTo>
                  <a:cubicBezTo>
                    <a:pt x="3028" y="2524"/>
                    <a:pt x="3046" y="2506"/>
                    <a:pt x="3046" y="2483"/>
                  </a:cubicBezTo>
                  <a:cubicBezTo>
                    <a:pt x="3046" y="2461"/>
                    <a:pt x="3028" y="2442"/>
                    <a:pt x="3005" y="2442"/>
                  </a:cubicBezTo>
                  <a:moveTo>
                    <a:pt x="2613" y="2441"/>
                  </a:moveTo>
                  <a:cubicBezTo>
                    <a:pt x="2590" y="2441"/>
                    <a:pt x="2571" y="2460"/>
                    <a:pt x="2571" y="2483"/>
                  </a:cubicBezTo>
                  <a:cubicBezTo>
                    <a:pt x="2571" y="2506"/>
                    <a:pt x="2590" y="2525"/>
                    <a:pt x="2613" y="2525"/>
                  </a:cubicBezTo>
                  <a:cubicBezTo>
                    <a:pt x="2636" y="2525"/>
                    <a:pt x="2655" y="2506"/>
                    <a:pt x="2655" y="2483"/>
                  </a:cubicBezTo>
                  <a:cubicBezTo>
                    <a:pt x="2655" y="2460"/>
                    <a:pt x="2636" y="2441"/>
                    <a:pt x="2613" y="2441"/>
                  </a:cubicBezTo>
                  <a:moveTo>
                    <a:pt x="2874" y="2441"/>
                  </a:moveTo>
                  <a:cubicBezTo>
                    <a:pt x="2851" y="2441"/>
                    <a:pt x="2832" y="2460"/>
                    <a:pt x="2832" y="2483"/>
                  </a:cubicBezTo>
                  <a:cubicBezTo>
                    <a:pt x="2832" y="2506"/>
                    <a:pt x="2851" y="2525"/>
                    <a:pt x="2874" y="2525"/>
                  </a:cubicBezTo>
                  <a:cubicBezTo>
                    <a:pt x="2898" y="2525"/>
                    <a:pt x="2916" y="2506"/>
                    <a:pt x="2916" y="2483"/>
                  </a:cubicBezTo>
                  <a:cubicBezTo>
                    <a:pt x="2916" y="2460"/>
                    <a:pt x="2898" y="2441"/>
                    <a:pt x="2874" y="2441"/>
                  </a:cubicBezTo>
                  <a:moveTo>
                    <a:pt x="2744" y="2441"/>
                  </a:moveTo>
                  <a:cubicBezTo>
                    <a:pt x="2720" y="2441"/>
                    <a:pt x="2701" y="2460"/>
                    <a:pt x="2701" y="2483"/>
                  </a:cubicBezTo>
                  <a:cubicBezTo>
                    <a:pt x="2701" y="2507"/>
                    <a:pt x="2720" y="2526"/>
                    <a:pt x="2744" y="2526"/>
                  </a:cubicBezTo>
                  <a:cubicBezTo>
                    <a:pt x="2767" y="2526"/>
                    <a:pt x="2786" y="2507"/>
                    <a:pt x="2786" y="2483"/>
                  </a:cubicBezTo>
                  <a:cubicBezTo>
                    <a:pt x="2786" y="2460"/>
                    <a:pt x="2767" y="2441"/>
                    <a:pt x="2744" y="2441"/>
                  </a:cubicBezTo>
                  <a:moveTo>
                    <a:pt x="1830" y="2321"/>
                  </a:moveTo>
                  <a:cubicBezTo>
                    <a:pt x="1812" y="2321"/>
                    <a:pt x="1798" y="2335"/>
                    <a:pt x="1798" y="2353"/>
                  </a:cubicBezTo>
                  <a:cubicBezTo>
                    <a:pt x="1798" y="2370"/>
                    <a:pt x="1812" y="2384"/>
                    <a:pt x="1830" y="2384"/>
                  </a:cubicBezTo>
                  <a:cubicBezTo>
                    <a:pt x="1847" y="2384"/>
                    <a:pt x="1861" y="2370"/>
                    <a:pt x="1861" y="2353"/>
                  </a:cubicBezTo>
                  <a:cubicBezTo>
                    <a:pt x="1861" y="2335"/>
                    <a:pt x="1847" y="2321"/>
                    <a:pt x="1830" y="2321"/>
                  </a:cubicBezTo>
                  <a:moveTo>
                    <a:pt x="3658" y="2321"/>
                  </a:moveTo>
                  <a:cubicBezTo>
                    <a:pt x="3641" y="2321"/>
                    <a:pt x="3627" y="2335"/>
                    <a:pt x="3627" y="2353"/>
                  </a:cubicBezTo>
                  <a:cubicBezTo>
                    <a:pt x="3627" y="2370"/>
                    <a:pt x="3641" y="2384"/>
                    <a:pt x="3658" y="2384"/>
                  </a:cubicBezTo>
                  <a:cubicBezTo>
                    <a:pt x="3675" y="2384"/>
                    <a:pt x="3690" y="2370"/>
                    <a:pt x="3690" y="2353"/>
                  </a:cubicBezTo>
                  <a:cubicBezTo>
                    <a:pt x="3690" y="2335"/>
                    <a:pt x="3675" y="2321"/>
                    <a:pt x="3658" y="2321"/>
                  </a:cubicBezTo>
                  <a:moveTo>
                    <a:pt x="1960" y="2320"/>
                  </a:moveTo>
                  <a:cubicBezTo>
                    <a:pt x="1942" y="2320"/>
                    <a:pt x="1927" y="2334"/>
                    <a:pt x="1927" y="2353"/>
                  </a:cubicBezTo>
                  <a:cubicBezTo>
                    <a:pt x="1927" y="2371"/>
                    <a:pt x="1942" y="2386"/>
                    <a:pt x="1960" y="2386"/>
                  </a:cubicBezTo>
                  <a:cubicBezTo>
                    <a:pt x="1978" y="2386"/>
                    <a:pt x="1993" y="2371"/>
                    <a:pt x="1993" y="2353"/>
                  </a:cubicBezTo>
                  <a:cubicBezTo>
                    <a:pt x="1993" y="2334"/>
                    <a:pt x="1978" y="2320"/>
                    <a:pt x="1960" y="2320"/>
                  </a:cubicBezTo>
                  <a:moveTo>
                    <a:pt x="3527" y="2319"/>
                  </a:moveTo>
                  <a:cubicBezTo>
                    <a:pt x="3509" y="2319"/>
                    <a:pt x="3494" y="2334"/>
                    <a:pt x="3494" y="2353"/>
                  </a:cubicBezTo>
                  <a:cubicBezTo>
                    <a:pt x="3494" y="2371"/>
                    <a:pt x="3509" y="2386"/>
                    <a:pt x="3527" y="2386"/>
                  </a:cubicBezTo>
                  <a:cubicBezTo>
                    <a:pt x="3546" y="2386"/>
                    <a:pt x="3561" y="2371"/>
                    <a:pt x="3561" y="2353"/>
                  </a:cubicBezTo>
                  <a:cubicBezTo>
                    <a:pt x="3561" y="2334"/>
                    <a:pt x="3546" y="2319"/>
                    <a:pt x="3527" y="2319"/>
                  </a:cubicBezTo>
                  <a:moveTo>
                    <a:pt x="2091" y="2318"/>
                  </a:moveTo>
                  <a:cubicBezTo>
                    <a:pt x="2072" y="2318"/>
                    <a:pt x="2056" y="2333"/>
                    <a:pt x="2056" y="2353"/>
                  </a:cubicBezTo>
                  <a:cubicBezTo>
                    <a:pt x="2056" y="2372"/>
                    <a:pt x="2072" y="2387"/>
                    <a:pt x="2091" y="2387"/>
                  </a:cubicBezTo>
                  <a:cubicBezTo>
                    <a:pt x="2110" y="2387"/>
                    <a:pt x="2126" y="2372"/>
                    <a:pt x="2126" y="2353"/>
                  </a:cubicBezTo>
                  <a:cubicBezTo>
                    <a:pt x="2126" y="2333"/>
                    <a:pt x="2110" y="2318"/>
                    <a:pt x="2091" y="2318"/>
                  </a:cubicBezTo>
                  <a:moveTo>
                    <a:pt x="3397" y="2317"/>
                  </a:moveTo>
                  <a:cubicBezTo>
                    <a:pt x="3377" y="2317"/>
                    <a:pt x="3362" y="2333"/>
                    <a:pt x="3362" y="2353"/>
                  </a:cubicBezTo>
                  <a:cubicBezTo>
                    <a:pt x="3362" y="2372"/>
                    <a:pt x="3377" y="2388"/>
                    <a:pt x="3397" y="2388"/>
                  </a:cubicBezTo>
                  <a:cubicBezTo>
                    <a:pt x="3416" y="2388"/>
                    <a:pt x="3432" y="2372"/>
                    <a:pt x="3432" y="2353"/>
                  </a:cubicBezTo>
                  <a:cubicBezTo>
                    <a:pt x="3432" y="2333"/>
                    <a:pt x="3416" y="2317"/>
                    <a:pt x="3397" y="2317"/>
                  </a:cubicBezTo>
                  <a:moveTo>
                    <a:pt x="2221" y="2316"/>
                  </a:moveTo>
                  <a:cubicBezTo>
                    <a:pt x="2201" y="2316"/>
                    <a:pt x="2185" y="2332"/>
                    <a:pt x="2185" y="2353"/>
                  </a:cubicBezTo>
                  <a:cubicBezTo>
                    <a:pt x="2185" y="2373"/>
                    <a:pt x="2201" y="2389"/>
                    <a:pt x="2221" y="2389"/>
                  </a:cubicBezTo>
                  <a:cubicBezTo>
                    <a:pt x="2242" y="2389"/>
                    <a:pt x="2258" y="2373"/>
                    <a:pt x="2258" y="2353"/>
                  </a:cubicBezTo>
                  <a:cubicBezTo>
                    <a:pt x="2258" y="2332"/>
                    <a:pt x="2242" y="2316"/>
                    <a:pt x="2221" y="2316"/>
                  </a:cubicBezTo>
                  <a:moveTo>
                    <a:pt x="3266" y="2316"/>
                  </a:moveTo>
                  <a:cubicBezTo>
                    <a:pt x="3246" y="2316"/>
                    <a:pt x="3230" y="2332"/>
                    <a:pt x="3230" y="2353"/>
                  </a:cubicBezTo>
                  <a:cubicBezTo>
                    <a:pt x="3230" y="2373"/>
                    <a:pt x="3246" y="2389"/>
                    <a:pt x="3266" y="2389"/>
                  </a:cubicBezTo>
                  <a:cubicBezTo>
                    <a:pt x="3286" y="2389"/>
                    <a:pt x="3303" y="2373"/>
                    <a:pt x="3303" y="2353"/>
                  </a:cubicBezTo>
                  <a:cubicBezTo>
                    <a:pt x="3303" y="2332"/>
                    <a:pt x="3286" y="2316"/>
                    <a:pt x="3266" y="2316"/>
                  </a:cubicBezTo>
                  <a:moveTo>
                    <a:pt x="2352" y="2315"/>
                  </a:moveTo>
                  <a:cubicBezTo>
                    <a:pt x="2331" y="2315"/>
                    <a:pt x="2314" y="2332"/>
                    <a:pt x="2314" y="2353"/>
                  </a:cubicBezTo>
                  <a:cubicBezTo>
                    <a:pt x="2314" y="2374"/>
                    <a:pt x="2331" y="2391"/>
                    <a:pt x="2352" y="2391"/>
                  </a:cubicBezTo>
                  <a:cubicBezTo>
                    <a:pt x="2373" y="2391"/>
                    <a:pt x="2390" y="2374"/>
                    <a:pt x="2390" y="2353"/>
                  </a:cubicBezTo>
                  <a:cubicBezTo>
                    <a:pt x="2390" y="2332"/>
                    <a:pt x="2373" y="2315"/>
                    <a:pt x="2352" y="2315"/>
                  </a:cubicBezTo>
                  <a:moveTo>
                    <a:pt x="3136" y="2315"/>
                  </a:moveTo>
                  <a:cubicBezTo>
                    <a:pt x="3115" y="2315"/>
                    <a:pt x="3098" y="2332"/>
                    <a:pt x="3098" y="2353"/>
                  </a:cubicBezTo>
                  <a:cubicBezTo>
                    <a:pt x="3098" y="2374"/>
                    <a:pt x="3115" y="2391"/>
                    <a:pt x="3136" y="2391"/>
                  </a:cubicBezTo>
                  <a:cubicBezTo>
                    <a:pt x="3157" y="2391"/>
                    <a:pt x="3174" y="2374"/>
                    <a:pt x="3174" y="2353"/>
                  </a:cubicBezTo>
                  <a:cubicBezTo>
                    <a:pt x="3174" y="2332"/>
                    <a:pt x="3157" y="2315"/>
                    <a:pt x="3136" y="2315"/>
                  </a:cubicBezTo>
                  <a:moveTo>
                    <a:pt x="2483" y="2314"/>
                  </a:moveTo>
                  <a:cubicBezTo>
                    <a:pt x="2461" y="2314"/>
                    <a:pt x="2443" y="2331"/>
                    <a:pt x="2443" y="2353"/>
                  </a:cubicBezTo>
                  <a:cubicBezTo>
                    <a:pt x="2443" y="2374"/>
                    <a:pt x="2461" y="2392"/>
                    <a:pt x="2483" y="2392"/>
                  </a:cubicBezTo>
                  <a:cubicBezTo>
                    <a:pt x="2504" y="2392"/>
                    <a:pt x="2522" y="2374"/>
                    <a:pt x="2522" y="2353"/>
                  </a:cubicBezTo>
                  <a:cubicBezTo>
                    <a:pt x="2522" y="2331"/>
                    <a:pt x="2504" y="2314"/>
                    <a:pt x="2483" y="2314"/>
                  </a:cubicBezTo>
                  <a:moveTo>
                    <a:pt x="3005" y="2313"/>
                  </a:moveTo>
                  <a:cubicBezTo>
                    <a:pt x="2983" y="2313"/>
                    <a:pt x="2966" y="2331"/>
                    <a:pt x="2966" y="2353"/>
                  </a:cubicBezTo>
                  <a:cubicBezTo>
                    <a:pt x="2966" y="2374"/>
                    <a:pt x="2983" y="2392"/>
                    <a:pt x="3005" y="2392"/>
                  </a:cubicBezTo>
                  <a:cubicBezTo>
                    <a:pt x="3027" y="2392"/>
                    <a:pt x="3044" y="2374"/>
                    <a:pt x="3044" y="2353"/>
                  </a:cubicBezTo>
                  <a:cubicBezTo>
                    <a:pt x="3044" y="2331"/>
                    <a:pt x="3027" y="2313"/>
                    <a:pt x="3005" y="2313"/>
                  </a:cubicBezTo>
                  <a:moveTo>
                    <a:pt x="2613" y="2312"/>
                  </a:moveTo>
                  <a:cubicBezTo>
                    <a:pt x="2591" y="2312"/>
                    <a:pt x="2573" y="2330"/>
                    <a:pt x="2573" y="2353"/>
                  </a:cubicBezTo>
                  <a:cubicBezTo>
                    <a:pt x="2573" y="2375"/>
                    <a:pt x="2591" y="2393"/>
                    <a:pt x="2613" y="2393"/>
                  </a:cubicBezTo>
                  <a:cubicBezTo>
                    <a:pt x="2635" y="2393"/>
                    <a:pt x="2653" y="2375"/>
                    <a:pt x="2653" y="2353"/>
                  </a:cubicBezTo>
                  <a:cubicBezTo>
                    <a:pt x="2653" y="2330"/>
                    <a:pt x="2635" y="2312"/>
                    <a:pt x="2613" y="2312"/>
                  </a:cubicBezTo>
                  <a:moveTo>
                    <a:pt x="2874" y="2312"/>
                  </a:moveTo>
                  <a:cubicBezTo>
                    <a:pt x="2852" y="2312"/>
                    <a:pt x="2834" y="2330"/>
                    <a:pt x="2834" y="2353"/>
                  </a:cubicBezTo>
                  <a:cubicBezTo>
                    <a:pt x="2834" y="2375"/>
                    <a:pt x="2852" y="2393"/>
                    <a:pt x="2874" y="2393"/>
                  </a:cubicBezTo>
                  <a:cubicBezTo>
                    <a:pt x="2897" y="2393"/>
                    <a:pt x="2915" y="2375"/>
                    <a:pt x="2915" y="2353"/>
                  </a:cubicBezTo>
                  <a:cubicBezTo>
                    <a:pt x="2915" y="2330"/>
                    <a:pt x="2897" y="2312"/>
                    <a:pt x="2874" y="2312"/>
                  </a:cubicBezTo>
                  <a:moveTo>
                    <a:pt x="2744" y="2312"/>
                  </a:moveTo>
                  <a:cubicBezTo>
                    <a:pt x="2721" y="2312"/>
                    <a:pt x="2703" y="2330"/>
                    <a:pt x="2703" y="2353"/>
                  </a:cubicBezTo>
                  <a:cubicBezTo>
                    <a:pt x="2703" y="2375"/>
                    <a:pt x="2721" y="2393"/>
                    <a:pt x="2744" y="2393"/>
                  </a:cubicBezTo>
                  <a:cubicBezTo>
                    <a:pt x="2766" y="2393"/>
                    <a:pt x="2784" y="2375"/>
                    <a:pt x="2784" y="2353"/>
                  </a:cubicBezTo>
                  <a:cubicBezTo>
                    <a:pt x="2784" y="2330"/>
                    <a:pt x="2766" y="2312"/>
                    <a:pt x="2744" y="2312"/>
                  </a:cubicBezTo>
                  <a:moveTo>
                    <a:pt x="1830" y="2192"/>
                  </a:moveTo>
                  <a:cubicBezTo>
                    <a:pt x="1813" y="2192"/>
                    <a:pt x="1799" y="2205"/>
                    <a:pt x="1799" y="2222"/>
                  </a:cubicBezTo>
                  <a:cubicBezTo>
                    <a:pt x="1799" y="2239"/>
                    <a:pt x="1813" y="2252"/>
                    <a:pt x="1830" y="2252"/>
                  </a:cubicBezTo>
                  <a:cubicBezTo>
                    <a:pt x="1846" y="2252"/>
                    <a:pt x="1860" y="2239"/>
                    <a:pt x="1860" y="2222"/>
                  </a:cubicBezTo>
                  <a:cubicBezTo>
                    <a:pt x="1860" y="2205"/>
                    <a:pt x="1846" y="2192"/>
                    <a:pt x="1830" y="2192"/>
                  </a:cubicBezTo>
                  <a:moveTo>
                    <a:pt x="3658" y="2192"/>
                  </a:moveTo>
                  <a:cubicBezTo>
                    <a:pt x="3641" y="2192"/>
                    <a:pt x="3628" y="2205"/>
                    <a:pt x="3628" y="2222"/>
                  </a:cubicBezTo>
                  <a:cubicBezTo>
                    <a:pt x="3628" y="2239"/>
                    <a:pt x="3641" y="2252"/>
                    <a:pt x="3658" y="2252"/>
                  </a:cubicBezTo>
                  <a:cubicBezTo>
                    <a:pt x="3675" y="2252"/>
                    <a:pt x="3688" y="2239"/>
                    <a:pt x="3688" y="2222"/>
                  </a:cubicBezTo>
                  <a:cubicBezTo>
                    <a:pt x="3688" y="2205"/>
                    <a:pt x="3675" y="2192"/>
                    <a:pt x="3658" y="2192"/>
                  </a:cubicBezTo>
                  <a:moveTo>
                    <a:pt x="1960" y="2190"/>
                  </a:moveTo>
                  <a:cubicBezTo>
                    <a:pt x="1942" y="2190"/>
                    <a:pt x="1928" y="2204"/>
                    <a:pt x="1928" y="2222"/>
                  </a:cubicBezTo>
                  <a:cubicBezTo>
                    <a:pt x="1928" y="2240"/>
                    <a:pt x="1942" y="2254"/>
                    <a:pt x="1960" y="2254"/>
                  </a:cubicBezTo>
                  <a:cubicBezTo>
                    <a:pt x="1978" y="2254"/>
                    <a:pt x="1992" y="2240"/>
                    <a:pt x="1992" y="2222"/>
                  </a:cubicBezTo>
                  <a:cubicBezTo>
                    <a:pt x="1992" y="2204"/>
                    <a:pt x="1978" y="2190"/>
                    <a:pt x="1960" y="2190"/>
                  </a:cubicBezTo>
                  <a:moveTo>
                    <a:pt x="3527" y="2190"/>
                  </a:moveTo>
                  <a:cubicBezTo>
                    <a:pt x="3510" y="2190"/>
                    <a:pt x="3495" y="2204"/>
                    <a:pt x="3495" y="2222"/>
                  </a:cubicBezTo>
                  <a:cubicBezTo>
                    <a:pt x="3495" y="2240"/>
                    <a:pt x="3510" y="2254"/>
                    <a:pt x="3527" y="2254"/>
                  </a:cubicBezTo>
                  <a:cubicBezTo>
                    <a:pt x="3545" y="2254"/>
                    <a:pt x="3560" y="2240"/>
                    <a:pt x="3560" y="2222"/>
                  </a:cubicBezTo>
                  <a:cubicBezTo>
                    <a:pt x="3560" y="2204"/>
                    <a:pt x="3545" y="2190"/>
                    <a:pt x="3527" y="2190"/>
                  </a:cubicBezTo>
                  <a:moveTo>
                    <a:pt x="2091" y="2188"/>
                  </a:moveTo>
                  <a:cubicBezTo>
                    <a:pt x="2072" y="2188"/>
                    <a:pt x="2057" y="2203"/>
                    <a:pt x="2057" y="2222"/>
                  </a:cubicBezTo>
                  <a:cubicBezTo>
                    <a:pt x="2057" y="2241"/>
                    <a:pt x="2072" y="2256"/>
                    <a:pt x="2091" y="2256"/>
                  </a:cubicBezTo>
                  <a:cubicBezTo>
                    <a:pt x="2109" y="2256"/>
                    <a:pt x="2124" y="2241"/>
                    <a:pt x="2124" y="2222"/>
                  </a:cubicBezTo>
                  <a:cubicBezTo>
                    <a:pt x="2124" y="2203"/>
                    <a:pt x="2109" y="2188"/>
                    <a:pt x="2091" y="2188"/>
                  </a:cubicBezTo>
                  <a:moveTo>
                    <a:pt x="3397" y="2188"/>
                  </a:moveTo>
                  <a:cubicBezTo>
                    <a:pt x="3378" y="2188"/>
                    <a:pt x="3363" y="2203"/>
                    <a:pt x="3363" y="2222"/>
                  </a:cubicBezTo>
                  <a:cubicBezTo>
                    <a:pt x="3363" y="2241"/>
                    <a:pt x="3378" y="2256"/>
                    <a:pt x="3397" y="2256"/>
                  </a:cubicBezTo>
                  <a:cubicBezTo>
                    <a:pt x="3415" y="2256"/>
                    <a:pt x="3431" y="2241"/>
                    <a:pt x="3431" y="2222"/>
                  </a:cubicBezTo>
                  <a:cubicBezTo>
                    <a:pt x="3431" y="2203"/>
                    <a:pt x="3415" y="2188"/>
                    <a:pt x="3397" y="2188"/>
                  </a:cubicBezTo>
                  <a:moveTo>
                    <a:pt x="2221" y="2187"/>
                  </a:moveTo>
                  <a:cubicBezTo>
                    <a:pt x="2202" y="2187"/>
                    <a:pt x="2186" y="2203"/>
                    <a:pt x="2186" y="2222"/>
                  </a:cubicBezTo>
                  <a:cubicBezTo>
                    <a:pt x="2186" y="2241"/>
                    <a:pt x="2202" y="2257"/>
                    <a:pt x="2221" y="2257"/>
                  </a:cubicBezTo>
                  <a:cubicBezTo>
                    <a:pt x="2241" y="2257"/>
                    <a:pt x="2257" y="2241"/>
                    <a:pt x="2257" y="2222"/>
                  </a:cubicBezTo>
                  <a:cubicBezTo>
                    <a:pt x="2257" y="2203"/>
                    <a:pt x="2241" y="2187"/>
                    <a:pt x="2221" y="2187"/>
                  </a:cubicBezTo>
                  <a:moveTo>
                    <a:pt x="3266" y="2187"/>
                  </a:moveTo>
                  <a:cubicBezTo>
                    <a:pt x="3247" y="2187"/>
                    <a:pt x="3231" y="2203"/>
                    <a:pt x="3231" y="2222"/>
                  </a:cubicBezTo>
                  <a:cubicBezTo>
                    <a:pt x="3231" y="2241"/>
                    <a:pt x="3247" y="2257"/>
                    <a:pt x="3266" y="2257"/>
                  </a:cubicBezTo>
                  <a:cubicBezTo>
                    <a:pt x="3286" y="2257"/>
                    <a:pt x="3301" y="2241"/>
                    <a:pt x="3301" y="2222"/>
                  </a:cubicBezTo>
                  <a:cubicBezTo>
                    <a:pt x="3301" y="2203"/>
                    <a:pt x="3286" y="2187"/>
                    <a:pt x="3266" y="2187"/>
                  </a:cubicBezTo>
                  <a:moveTo>
                    <a:pt x="2352" y="2185"/>
                  </a:moveTo>
                  <a:cubicBezTo>
                    <a:pt x="2332" y="2185"/>
                    <a:pt x="2315" y="2202"/>
                    <a:pt x="2315" y="2222"/>
                  </a:cubicBezTo>
                  <a:cubicBezTo>
                    <a:pt x="2315" y="2242"/>
                    <a:pt x="2332" y="2259"/>
                    <a:pt x="2352" y="2259"/>
                  </a:cubicBezTo>
                  <a:cubicBezTo>
                    <a:pt x="2372" y="2259"/>
                    <a:pt x="2389" y="2242"/>
                    <a:pt x="2389" y="2222"/>
                  </a:cubicBezTo>
                  <a:cubicBezTo>
                    <a:pt x="2389" y="2202"/>
                    <a:pt x="2372" y="2185"/>
                    <a:pt x="2352" y="2185"/>
                  </a:cubicBezTo>
                  <a:moveTo>
                    <a:pt x="3136" y="2185"/>
                  </a:moveTo>
                  <a:cubicBezTo>
                    <a:pt x="3115" y="2185"/>
                    <a:pt x="3099" y="2202"/>
                    <a:pt x="3099" y="2222"/>
                  </a:cubicBezTo>
                  <a:cubicBezTo>
                    <a:pt x="3099" y="2242"/>
                    <a:pt x="3115" y="2259"/>
                    <a:pt x="3136" y="2259"/>
                  </a:cubicBezTo>
                  <a:cubicBezTo>
                    <a:pt x="3156" y="2259"/>
                    <a:pt x="3172" y="2242"/>
                    <a:pt x="3172" y="2222"/>
                  </a:cubicBezTo>
                  <a:cubicBezTo>
                    <a:pt x="3172" y="2202"/>
                    <a:pt x="3156" y="2185"/>
                    <a:pt x="3136" y="2185"/>
                  </a:cubicBezTo>
                  <a:moveTo>
                    <a:pt x="2483" y="2184"/>
                  </a:moveTo>
                  <a:cubicBezTo>
                    <a:pt x="2462" y="2184"/>
                    <a:pt x="2445" y="2201"/>
                    <a:pt x="2445" y="2222"/>
                  </a:cubicBezTo>
                  <a:cubicBezTo>
                    <a:pt x="2445" y="2243"/>
                    <a:pt x="2462" y="2260"/>
                    <a:pt x="2483" y="2260"/>
                  </a:cubicBezTo>
                  <a:cubicBezTo>
                    <a:pt x="2503" y="2260"/>
                    <a:pt x="2520" y="2243"/>
                    <a:pt x="2520" y="2222"/>
                  </a:cubicBezTo>
                  <a:cubicBezTo>
                    <a:pt x="2520" y="2201"/>
                    <a:pt x="2503" y="2184"/>
                    <a:pt x="2483" y="2184"/>
                  </a:cubicBezTo>
                  <a:moveTo>
                    <a:pt x="3005" y="2184"/>
                  </a:moveTo>
                  <a:cubicBezTo>
                    <a:pt x="2984" y="2184"/>
                    <a:pt x="2967" y="2201"/>
                    <a:pt x="2967" y="2222"/>
                  </a:cubicBezTo>
                  <a:cubicBezTo>
                    <a:pt x="2967" y="2243"/>
                    <a:pt x="2984" y="2260"/>
                    <a:pt x="3005" y="2260"/>
                  </a:cubicBezTo>
                  <a:cubicBezTo>
                    <a:pt x="3026" y="2260"/>
                    <a:pt x="3043" y="2243"/>
                    <a:pt x="3043" y="2222"/>
                  </a:cubicBezTo>
                  <a:cubicBezTo>
                    <a:pt x="3043" y="2201"/>
                    <a:pt x="3026" y="2184"/>
                    <a:pt x="3005" y="2184"/>
                  </a:cubicBezTo>
                  <a:moveTo>
                    <a:pt x="2613" y="2184"/>
                  </a:moveTo>
                  <a:cubicBezTo>
                    <a:pt x="2592" y="2184"/>
                    <a:pt x="2575" y="2201"/>
                    <a:pt x="2575" y="2222"/>
                  </a:cubicBezTo>
                  <a:cubicBezTo>
                    <a:pt x="2575" y="2243"/>
                    <a:pt x="2592" y="2260"/>
                    <a:pt x="2613" y="2260"/>
                  </a:cubicBezTo>
                  <a:cubicBezTo>
                    <a:pt x="2634" y="2260"/>
                    <a:pt x="2652" y="2243"/>
                    <a:pt x="2652" y="2222"/>
                  </a:cubicBezTo>
                  <a:cubicBezTo>
                    <a:pt x="2652" y="2201"/>
                    <a:pt x="2634" y="2184"/>
                    <a:pt x="2613" y="2184"/>
                  </a:cubicBezTo>
                  <a:moveTo>
                    <a:pt x="2744" y="2184"/>
                  </a:moveTo>
                  <a:cubicBezTo>
                    <a:pt x="2723" y="2184"/>
                    <a:pt x="2705" y="2201"/>
                    <a:pt x="2705" y="2222"/>
                  </a:cubicBezTo>
                  <a:cubicBezTo>
                    <a:pt x="2705" y="2243"/>
                    <a:pt x="2723" y="2260"/>
                    <a:pt x="2744" y="2260"/>
                  </a:cubicBezTo>
                  <a:cubicBezTo>
                    <a:pt x="2765" y="2260"/>
                    <a:pt x="2782" y="2243"/>
                    <a:pt x="2782" y="2222"/>
                  </a:cubicBezTo>
                  <a:cubicBezTo>
                    <a:pt x="2782" y="2201"/>
                    <a:pt x="2765" y="2184"/>
                    <a:pt x="2744" y="2184"/>
                  </a:cubicBezTo>
                  <a:moveTo>
                    <a:pt x="2874" y="2184"/>
                  </a:moveTo>
                  <a:cubicBezTo>
                    <a:pt x="2853" y="2184"/>
                    <a:pt x="2836" y="2201"/>
                    <a:pt x="2836" y="2222"/>
                  </a:cubicBezTo>
                  <a:cubicBezTo>
                    <a:pt x="2836" y="2243"/>
                    <a:pt x="2853" y="2260"/>
                    <a:pt x="2874" y="2260"/>
                  </a:cubicBezTo>
                  <a:cubicBezTo>
                    <a:pt x="2896" y="2260"/>
                    <a:pt x="2913" y="2243"/>
                    <a:pt x="2913" y="2222"/>
                  </a:cubicBezTo>
                  <a:cubicBezTo>
                    <a:pt x="2913" y="2201"/>
                    <a:pt x="2896" y="2184"/>
                    <a:pt x="2874" y="2184"/>
                  </a:cubicBezTo>
                  <a:moveTo>
                    <a:pt x="1830" y="2062"/>
                  </a:moveTo>
                  <a:cubicBezTo>
                    <a:pt x="1814" y="2062"/>
                    <a:pt x="1801" y="2075"/>
                    <a:pt x="1801" y="2091"/>
                  </a:cubicBezTo>
                  <a:cubicBezTo>
                    <a:pt x="1801" y="2107"/>
                    <a:pt x="1814" y="2120"/>
                    <a:pt x="1830" y="2120"/>
                  </a:cubicBezTo>
                  <a:cubicBezTo>
                    <a:pt x="1846" y="2120"/>
                    <a:pt x="1859" y="2107"/>
                    <a:pt x="1859" y="2091"/>
                  </a:cubicBezTo>
                  <a:cubicBezTo>
                    <a:pt x="1859" y="2075"/>
                    <a:pt x="1846" y="2062"/>
                    <a:pt x="1830" y="2062"/>
                  </a:cubicBezTo>
                  <a:moveTo>
                    <a:pt x="3658" y="2062"/>
                  </a:moveTo>
                  <a:cubicBezTo>
                    <a:pt x="3642" y="2062"/>
                    <a:pt x="3629" y="2075"/>
                    <a:pt x="3629" y="2091"/>
                  </a:cubicBezTo>
                  <a:cubicBezTo>
                    <a:pt x="3629" y="2108"/>
                    <a:pt x="3642" y="2121"/>
                    <a:pt x="3658" y="2121"/>
                  </a:cubicBezTo>
                  <a:cubicBezTo>
                    <a:pt x="3674" y="2121"/>
                    <a:pt x="3687" y="2108"/>
                    <a:pt x="3687" y="2091"/>
                  </a:cubicBezTo>
                  <a:cubicBezTo>
                    <a:pt x="3687" y="2075"/>
                    <a:pt x="3674" y="2062"/>
                    <a:pt x="3658" y="2062"/>
                  </a:cubicBezTo>
                  <a:moveTo>
                    <a:pt x="1960" y="2061"/>
                  </a:moveTo>
                  <a:cubicBezTo>
                    <a:pt x="1943" y="2061"/>
                    <a:pt x="1929" y="2074"/>
                    <a:pt x="1929" y="2091"/>
                  </a:cubicBezTo>
                  <a:cubicBezTo>
                    <a:pt x="1929" y="2108"/>
                    <a:pt x="1943" y="2122"/>
                    <a:pt x="1960" y="2122"/>
                  </a:cubicBezTo>
                  <a:cubicBezTo>
                    <a:pt x="1977" y="2122"/>
                    <a:pt x="1991" y="2108"/>
                    <a:pt x="1991" y="2091"/>
                  </a:cubicBezTo>
                  <a:cubicBezTo>
                    <a:pt x="1991" y="2074"/>
                    <a:pt x="1977" y="2061"/>
                    <a:pt x="1960" y="2061"/>
                  </a:cubicBezTo>
                  <a:moveTo>
                    <a:pt x="3527" y="2061"/>
                  </a:moveTo>
                  <a:cubicBezTo>
                    <a:pt x="3510" y="2061"/>
                    <a:pt x="3497" y="2074"/>
                    <a:pt x="3497" y="2091"/>
                  </a:cubicBezTo>
                  <a:cubicBezTo>
                    <a:pt x="3497" y="2108"/>
                    <a:pt x="3510" y="2122"/>
                    <a:pt x="3527" y="2122"/>
                  </a:cubicBezTo>
                  <a:cubicBezTo>
                    <a:pt x="3544" y="2122"/>
                    <a:pt x="3558" y="2108"/>
                    <a:pt x="3558" y="2091"/>
                  </a:cubicBezTo>
                  <a:cubicBezTo>
                    <a:pt x="3558" y="2074"/>
                    <a:pt x="3544" y="2061"/>
                    <a:pt x="3527" y="2061"/>
                  </a:cubicBezTo>
                  <a:moveTo>
                    <a:pt x="2091" y="2059"/>
                  </a:moveTo>
                  <a:cubicBezTo>
                    <a:pt x="2073" y="2059"/>
                    <a:pt x="2059" y="2074"/>
                    <a:pt x="2059" y="2091"/>
                  </a:cubicBezTo>
                  <a:cubicBezTo>
                    <a:pt x="2059" y="2109"/>
                    <a:pt x="2073" y="2124"/>
                    <a:pt x="2091" y="2124"/>
                  </a:cubicBezTo>
                  <a:cubicBezTo>
                    <a:pt x="2109" y="2124"/>
                    <a:pt x="2123" y="2109"/>
                    <a:pt x="2123" y="2091"/>
                  </a:cubicBezTo>
                  <a:cubicBezTo>
                    <a:pt x="2123" y="2074"/>
                    <a:pt x="2109" y="2059"/>
                    <a:pt x="2091" y="2059"/>
                  </a:cubicBezTo>
                  <a:moveTo>
                    <a:pt x="3397" y="2059"/>
                  </a:moveTo>
                  <a:cubicBezTo>
                    <a:pt x="3379" y="2059"/>
                    <a:pt x="3364" y="2073"/>
                    <a:pt x="3364" y="2091"/>
                  </a:cubicBezTo>
                  <a:cubicBezTo>
                    <a:pt x="3364" y="2109"/>
                    <a:pt x="3379" y="2124"/>
                    <a:pt x="3397" y="2124"/>
                  </a:cubicBezTo>
                  <a:cubicBezTo>
                    <a:pt x="3415" y="2124"/>
                    <a:pt x="3429" y="2109"/>
                    <a:pt x="3429" y="2091"/>
                  </a:cubicBezTo>
                  <a:cubicBezTo>
                    <a:pt x="3429" y="2073"/>
                    <a:pt x="3415" y="2059"/>
                    <a:pt x="3397" y="2059"/>
                  </a:cubicBezTo>
                  <a:moveTo>
                    <a:pt x="2221" y="2058"/>
                  </a:moveTo>
                  <a:cubicBezTo>
                    <a:pt x="2203" y="2058"/>
                    <a:pt x="2188" y="2073"/>
                    <a:pt x="2188" y="2091"/>
                  </a:cubicBezTo>
                  <a:cubicBezTo>
                    <a:pt x="2188" y="2110"/>
                    <a:pt x="2203" y="2125"/>
                    <a:pt x="2221" y="2125"/>
                  </a:cubicBezTo>
                  <a:cubicBezTo>
                    <a:pt x="2240" y="2125"/>
                    <a:pt x="2255" y="2110"/>
                    <a:pt x="2255" y="2091"/>
                  </a:cubicBezTo>
                  <a:cubicBezTo>
                    <a:pt x="2255" y="2073"/>
                    <a:pt x="2240" y="2058"/>
                    <a:pt x="2221" y="2058"/>
                  </a:cubicBezTo>
                  <a:moveTo>
                    <a:pt x="3266" y="2058"/>
                  </a:moveTo>
                  <a:cubicBezTo>
                    <a:pt x="3248" y="2058"/>
                    <a:pt x="3233" y="2073"/>
                    <a:pt x="3233" y="2091"/>
                  </a:cubicBezTo>
                  <a:cubicBezTo>
                    <a:pt x="3233" y="2110"/>
                    <a:pt x="3248" y="2125"/>
                    <a:pt x="3266" y="2125"/>
                  </a:cubicBezTo>
                  <a:cubicBezTo>
                    <a:pt x="3285" y="2125"/>
                    <a:pt x="3300" y="2110"/>
                    <a:pt x="3300" y="2091"/>
                  </a:cubicBezTo>
                  <a:cubicBezTo>
                    <a:pt x="3300" y="2073"/>
                    <a:pt x="3285" y="2058"/>
                    <a:pt x="3266" y="2058"/>
                  </a:cubicBezTo>
                  <a:moveTo>
                    <a:pt x="2352" y="2057"/>
                  </a:moveTo>
                  <a:cubicBezTo>
                    <a:pt x="2333" y="2057"/>
                    <a:pt x="2317" y="2072"/>
                    <a:pt x="2317" y="2091"/>
                  </a:cubicBezTo>
                  <a:cubicBezTo>
                    <a:pt x="2317" y="2111"/>
                    <a:pt x="2333" y="2126"/>
                    <a:pt x="2352" y="2126"/>
                  </a:cubicBezTo>
                  <a:cubicBezTo>
                    <a:pt x="2371" y="2126"/>
                    <a:pt x="2387" y="2111"/>
                    <a:pt x="2387" y="2091"/>
                  </a:cubicBezTo>
                  <a:cubicBezTo>
                    <a:pt x="2387" y="2072"/>
                    <a:pt x="2371" y="2057"/>
                    <a:pt x="2352" y="2057"/>
                  </a:cubicBezTo>
                  <a:moveTo>
                    <a:pt x="3136" y="2057"/>
                  </a:moveTo>
                  <a:cubicBezTo>
                    <a:pt x="3116" y="2057"/>
                    <a:pt x="3101" y="2072"/>
                    <a:pt x="3101" y="2091"/>
                  </a:cubicBezTo>
                  <a:cubicBezTo>
                    <a:pt x="3101" y="2111"/>
                    <a:pt x="3116" y="2126"/>
                    <a:pt x="3136" y="2126"/>
                  </a:cubicBezTo>
                  <a:cubicBezTo>
                    <a:pt x="3155" y="2126"/>
                    <a:pt x="3170" y="2111"/>
                    <a:pt x="3170" y="2091"/>
                  </a:cubicBezTo>
                  <a:cubicBezTo>
                    <a:pt x="3170" y="2072"/>
                    <a:pt x="3155" y="2057"/>
                    <a:pt x="3136" y="2057"/>
                  </a:cubicBezTo>
                  <a:moveTo>
                    <a:pt x="2483" y="2056"/>
                  </a:moveTo>
                  <a:cubicBezTo>
                    <a:pt x="2463" y="2056"/>
                    <a:pt x="2447" y="2072"/>
                    <a:pt x="2447" y="2091"/>
                  </a:cubicBezTo>
                  <a:cubicBezTo>
                    <a:pt x="2447" y="2111"/>
                    <a:pt x="2463" y="2127"/>
                    <a:pt x="2483" y="2127"/>
                  </a:cubicBezTo>
                  <a:cubicBezTo>
                    <a:pt x="2502" y="2127"/>
                    <a:pt x="2518" y="2111"/>
                    <a:pt x="2518" y="2091"/>
                  </a:cubicBezTo>
                  <a:cubicBezTo>
                    <a:pt x="2518" y="2072"/>
                    <a:pt x="2502" y="2056"/>
                    <a:pt x="2483" y="2056"/>
                  </a:cubicBezTo>
                  <a:moveTo>
                    <a:pt x="3005" y="2056"/>
                  </a:moveTo>
                  <a:cubicBezTo>
                    <a:pt x="2985" y="2056"/>
                    <a:pt x="2969" y="2072"/>
                    <a:pt x="2969" y="2091"/>
                  </a:cubicBezTo>
                  <a:cubicBezTo>
                    <a:pt x="2969" y="2111"/>
                    <a:pt x="2985" y="2127"/>
                    <a:pt x="3005" y="2127"/>
                  </a:cubicBezTo>
                  <a:cubicBezTo>
                    <a:pt x="3025" y="2127"/>
                    <a:pt x="3041" y="2111"/>
                    <a:pt x="3041" y="2091"/>
                  </a:cubicBezTo>
                  <a:cubicBezTo>
                    <a:pt x="3041" y="2072"/>
                    <a:pt x="3025" y="2056"/>
                    <a:pt x="3005" y="2056"/>
                  </a:cubicBezTo>
                  <a:moveTo>
                    <a:pt x="2613" y="2055"/>
                  </a:moveTo>
                  <a:cubicBezTo>
                    <a:pt x="2593" y="2055"/>
                    <a:pt x="2577" y="2071"/>
                    <a:pt x="2577" y="2091"/>
                  </a:cubicBezTo>
                  <a:cubicBezTo>
                    <a:pt x="2577" y="2111"/>
                    <a:pt x="2593" y="2128"/>
                    <a:pt x="2613" y="2128"/>
                  </a:cubicBezTo>
                  <a:cubicBezTo>
                    <a:pt x="2633" y="2128"/>
                    <a:pt x="2649" y="2111"/>
                    <a:pt x="2649" y="2091"/>
                  </a:cubicBezTo>
                  <a:cubicBezTo>
                    <a:pt x="2649" y="2071"/>
                    <a:pt x="2633" y="2055"/>
                    <a:pt x="2613" y="2055"/>
                  </a:cubicBezTo>
                  <a:moveTo>
                    <a:pt x="2874" y="2055"/>
                  </a:moveTo>
                  <a:cubicBezTo>
                    <a:pt x="2854" y="2055"/>
                    <a:pt x="2838" y="2071"/>
                    <a:pt x="2838" y="2091"/>
                  </a:cubicBezTo>
                  <a:cubicBezTo>
                    <a:pt x="2838" y="2111"/>
                    <a:pt x="2854" y="2128"/>
                    <a:pt x="2874" y="2128"/>
                  </a:cubicBezTo>
                  <a:cubicBezTo>
                    <a:pt x="2894" y="2128"/>
                    <a:pt x="2911" y="2111"/>
                    <a:pt x="2911" y="2091"/>
                  </a:cubicBezTo>
                  <a:cubicBezTo>
                    <a:pt x="2911" y="2071"/>
                    <a:pt x="2894" y="2055"/>
                    <a:pt x="2874" y="2055"/>
                  </a:cubicBezTo>
                  <a:moveTo>
                    <a:pt x="2744" y="2055"/>
                  </a:moveTo>
                  <a:cubicBezTo>
                    <a:pt x="2724" y="2055"/>
                    <a:pt x="2707" y="2071"/>
                    <a:pt x="2707" y="2091"/>
                  </a:cubicBezTo>
                  <a:cubicBezTo>
                    <a:pt x="2707" y="2112"/>
                    <a:pt x="2724" y="2128"/>
                    <a:pt x="2744" y="2128"/>
                  </a:cubicBezTo>
                  <a:cubicBezTo>
                    <a:pt x="2764" y="2128"/>
                    <a:pt x="2780" y="2112"/>
                    <a:pt x="2780" y="2091"/>
                  </a:cubicBezTo>
                  <a:cubicBezTo>
                    <a:pt x="2780" y="2071"/>
                    <a:pt x="2764" y="2055"/>
                    <a:pt x="2744" y="2055"/>
                  </a:cubicBezTo>
                  <a:moveTo>
                    <a:pt x="1830" y="1933"/>
                  </a:moveTo>
                  <a:cubicBezTo>
                    <a:pt x="1814" y="1933"/>
                    <a:pt x="1802" y="1945"/>
                    <a:pt x="1802" y="1961"/>
                  </a:cubicBezTo>
                  <a:cubicBezTo>
                    <a:pt x="1802" y="1976"/>
                    <a:pt x="1814" y="1989"/>
                    <a:pt x="1830" y="1989"/>
                  </a:cubicBezTo>
                  <a:cubicBezTo>
                    <a:pt x="1845" y="1989"/>
                    <a:pt x="1857" y="1976"/>
                    <a:pt x="1857" y="1961"/>
                  </a:cubicBezTo>
                  <a:cubicBezTo>
                    <a:pt x="1857" y="1945"/>
                    <a:pt x="1845" y="1933"/>
                    <a:pt x="1830" y="1933"/>
                  </a:cubicBezTo>
                  <a:moveTo>
                    <a:pt x="3658" y="1933"/>
                  </a:moveTo>
                  <a:cubicBezTo>
                    <a:pt x="3643" y="1933"/>
                    <a:pt x="3630" y="1945"/>
                    <a:pt x="3630" y="1961"/>
                  </a:cubicBezTo>
                  <a:cubicBezTo>
                    <a:pt x="3630" y="1976"/>
                    <a:pt x="3643" y="1989"/>
                    <a:pt x="3658" y="1989"/>
                  </a:cubicBezTo>
                  <a:cubicBezTo>
                    <a:pt x="3673" y="1989"/>
                    <a:pt x="3686" y="1976"/>
                    <a:pt x="3686" y="1961"/>
                  </a:cubicBezTo>
                  <a:cubicBezTo>
                    <a:pt x="3686" y="1945"/>
                    <a:pt x="3673" y="1933"/>
                    <a:pt x="3658" y="1933"/>
                  </a:cubicBezTo>
                  <a:moveTo>
                    <a:pt x="1960" y="1931"/>
                  </a:moveTo>
                  <a:cubicBezTo>
                    <a:pt x="1944" y="1931"/>
                    <a:pt x="1931" y="1945"/>
                    <a:pt x="1931" y="1961"/>
                  </a:cubicBezTo>
                  <a:cubicBezTo>
                    <a:pt x="1931" y="1977"/>
                    <a:pt x="1944" y="1990"/>
                    <a:pt x="1960" y="1990"/>
                  </a:cubicBezTo>
                  <a:cubicBezTo>
                    <a:pt x="1976" y="1990"/>
                    <a:pt x="1990" y="1977"/>
                    <a:pt x="1990" y="1961"/>
                  </a:cubicBezTo>
                  <a:cubicBezTo>
                    <a:pt x="1990" y="1945"/>
                    <a:pt x="1976" y="1931"/>
                    <a:pt x="1960" y="1931"/>
                  </a:cubicBezTo>
                  <a:moveTo>
                    <a:pt x="3527" y="1931"/>
                  </a:moveTo>
                  <a:cubicBezTo>
                    <a:pt x="3511" y="1931"/>
                    <a:pt x="3498" y="1945"/>
                    <a:pt x="3498" y="1961"/>
                  </a:cubicBezTo>
                  <a:cubicBezTo>
                    <a:pt x="3498" y="1977"/>
                    <a:pt x="3511" y="1990"/>
                    <a:pt x="3527" y="1990"/>
                  </a:cubicBezTo>
                  <a:cubicBezTo>
                    <a:pt x="3544" y="1990"/>
                    <a:pt x="3557" y="1977"/>
                    <a:pt x="3557" y="1961"/>
                  </a:cubicBezTo>
                  <a:cubicBezTo>
                    <a:pt x="3557" y="1945"/>
                    <a:pt x="3544" y="1931"/>
                    <a:pt x="3527" y="1931"/>
                  </a:cubicBezTo>
                  <a:moveTo>
                    <a:pt x="2091" y="1930"/>
                  </a:moveTo>
                  <a:cubicBezTo>
                    <a:pt x="2074" y="1930"/>
                    <a:pt x="2060" y="1944"/>
                    <a:pt x="2060" y="1961"/>
                  </a:cubicBezTo>
                  <a:cubicBezTo>
                    <a:pt x="2060" y="1978"/>
                    <a:pt x="2074" y="1992"/>
                    <a:pt x="2091" y="1992"/>
                  </a:cubicBezTo>
                  <a:cubicBezTo>
                    <a:pt x="2108" y="1992"/>
                    <a:pt x="2122" y="1978"/>
                    <a:pt x="2122" y="1961"/>
                  </a:cubicBezTo>
                  <a:cubicBezTo>
                    <a:pt x="2122" y="1944"/>
                    <a:pt x="2108" y="1930"/>
                    <a:pt x="2091" y="1930"/>
                  </a:cubicBezTo>
                  <a:moveTo>
                    <a:pt x="3397" y="1930"/>
                  </a:moveTo>
                  <a:cubicBezTo>
                    <a:pt x="3380" y="1930"/>
                    <a:pt x="3366" y="1944"/>
                    <a:pt x="3366" y="1961"/>
                  </a:cubicBezTo>
                  <a:cubicBezTo>
                    <a:pt x="3366" y="1978"/>
                    <a:pt x="3380" y="1992"/>
                    <a:pt x="3397" y="1992"/>
                  </a:cubicBezTo>
                  <a:cubicBezTo>
                    <a:pt x="3414" y="1992"/>
                    <a:pt x="3428" y="1978"/>
                    <a:pt x="3428" y="1961"/>
                  </a:cubicBezTo>
                  <a:cubicBezTo>
                    <a:pt x="3428" y="1944"/>
                    <a:pt x="3414" y="1930"/>
                    <a:pt x="3397" y="1930"/>
                  </a:cubicBezTo>
                  <a:moveTo>
                    <a:pt x="2221" y="1929"/>
                  </a:moveTo>
                  <a:cubicBezTo>
                    <a:pt x="2204" y="1929"/>
                    <a:pt x="2189" y="1943"/>
                    <a:pt x="2189" y="1961"/>
                  </a:cubicBezTo>
                  <a:cubicBezTo>
                    <a:pt x="2189" y="1979"/>
                    <a:pt x="2204" y="1993"/>
                    <a:pt x="2221" y="1993"/>
                  </a:cubicBezTo>
                  <a:cubicBezTo>
                    <a:pt x="2239" y="1993"/>
                    <a:pt x="2254" y="1979"/>
                    <a:pt x="2254" y="1961"/>
                  </a:cubicBezTo>
                  <a:cubicBezTo>
                    <a:pt x="2254" y="1943"/>
                    <a:pt x="2239" y="1929"/>
                    <a:pt x="2221" y="1929"/>
                  </a:cubicBezTo>
                  <a:moveTo>
                    <a:pt x="3266" y="1929"/>
                  </a:moveTo>
                  <a:cubicBezTo>
                    <a:pt x="3248" y="1929"/>
                    <a:pt x="3234" y="1943"/>
                    <a:pt x="3234" y="1961"/>
                  </a:cubicBezTo>
                  <a:cubicBezTo>
                    <a:pt x="3234" y="1979"/>
                    <a:pt x="3248" y="1993"/>
                    <a:pt x="3266" y="1993"/>
                  </a:cubicBezTo>
                  <a:cubicBezTo>
                    <a:pt x="3284" y="1993"/>
                    <a:pt x="3298" y="1979"/>
                    <a:pt x="3298" y="1961"/>
                  </a:cubicBezTo>
                  <a:cubicBezTo>
                    <a:pt x="3298" y="1943"/>
                    <a:pt x="3284" y="1929"/>
                    <a:pt x="3266" y="1929"/>
                  </a:cubicBezTo>
                  <a:moveTo>
                    <a:pt x="2352" y="1928"/>
                  </a:moveTo>
                  <a:cubicBezTo>
                    <a:pt x="2334" y="1928"/>
                    <a:pt x="2319" y="1943"/>
                    <a:pt x="2319" y="1961"/>
                  </a:cubicBezTo>
                  <a:cubicBezTo>
                    <a:pt x="2319" y="1979"/>
                    <a:pt x="2334" y="1994"/>
                    <a:pt x="2352" y="1994"/>
                  </a:cubicBezTo>
                  <a:cubicBezTo>
                    <a:pt x="2370" y="1994"/>
                    <a:pt x="2385" y="1979"/>
                    <a:pt x="2385" y="1961"/>
                  </a:cubicBezTo>
                  <a:cubicBezTo>
                    <a:pt x="2385" y="1943"/>
                    <a:pt x="2370" y="1928"/>
                    <a:pt x="2352" y="1928"/>
                  </a:cubicBezTo>
                  <a:moveTo>
                    <a:pt x="3136" y="1927"/>
                  </a:moveTo>
                  <a:cubicBezTo>
                    <a:pt x="3117" y="1927"/>
                    <a:pt x="3102" y="1942"/>
                    <a:pt x="3102" y="1961"/>
                  </a:cubicBezTo>
                  <a:cubicBezTo>
                    <a:pt x="3102" y="1979"/>
                    <a:pt x="3117" y="1994"/>
                    <a:pt x="3136" y="1994"/>
                  </a:cubicBezTo>
                  <a:cubicBezTo>
                    <a:pt x="3154" y="1994"/>
                    <a:pt x="3169" y="1979"/>
                    <a:pt x="3169" y="1961"/>
                  </a:cubicBezTo>
                  <a:cubicBezTo>
                    <a:pt x="3169" y="1942"/>
                    <a:pt x="3154" y="1927"/>
                    <a:pt x="3136" y="1927"/>
                  </a:cubicBezTo>
                  <a:moveTo>
                    <a:pt x="2483" y="1927"/>
                  </a:moveTo>
                  <a:cubicBezTo>
                    <a:pt x="2464" y="1927"/>
                    <a:pt x="2449" y="1942"/>
                    <a:pt x="2449" y="1961"/>
                  </a:cubicBezTo>
                  <a:cubicBezTo>
                    <a:pt x="2449" y="1979"/>
                    <a:pt x="2464" y="1994"/>
                    <a:pt x="2483" y="1994"/>
                  </a:cubicBezTo>
                  <a:cubicBezTo>
                    <a:pt x="2501" y="1994"/>
                    <a:pt x="2516" y="1979"/>
                    <a:pt x="2516" y="1961"/>
                  </a:cubicBezTo>
                  <a:cubicBezTo>
                    <a:pt x="2516" y="1942"/>
                    <a:pt x="2501" y="1927"/>
                    <a:pt x="2483" y="1927"/>
                  </a:cubicBezTo>
                  <a:moveTo>
                    <a:pt x="3005" y="1927"/>
                  </a:moveTo>
                  <a:cubicBezTo>
                    <a:pt x="2986" y="1927"/>
                    <a:pt x="2971" y="1942"/>
                    <a:pt x="2971" y="1961"/>
                  </a:cubicBezTo>
                  <a:cubicBezTo>
                    <a:pt x="2971" y="1980"/>
                    <a:pt x="2986" y="1995"/>
                    <a:pt x="3005" y="1995"/>
                  </a:cubicBezTo>
                  <a:cubicBezTo>
                    <a:pt x="3024" y="1995"/>
                    <a:pt x="3039" y="1980"/>
                    <a:pt x="3039" y="1961"/>
                  </a:cubicBezTo>
                  <a:cubicBezTo>
                    <a:pt x="3039" y="1942"/>
                    <a:pt x="3024" y="1927"/>
                    <a:pt x="3005" y="1927"/>
                  </a:cubicBezTo>
                  <a:moveTo>
                    <a:pt x="2613" y="1926"/>
                  </a:moveTo>
                  <a:cubicBezTo>
                    <a:pt x="2594" y="1926"/>
                    <a:pt x="2579" y="1942"/>
                    <a:pt x="2579" y="1961"/>
                  </a:cubicBezTo>
                  <a:cubicBezTo>
                    <a:pt x="2579" y="1980"/>
                    <a:pt x="2594" y="1995"/>
                    <a:pt x="2613" y="1995"/>
                  </a:cubicBezTo>
                  <a:cubicBezTo>
                    <a:pt x="2632" y="1995"/>
                    <a:pt x="2648" y="1980"/>
                    <a:pt x="2648" y="1961"/>
                  </a:cubicBezTo>
                  <a:cubicBezTo>
                    <a:pt x="2648" y="1942"/>
                    <a:pt x="2632" y="1926"/>
                    <a:pt x="2613" y="1926"/>
                  </a:cubicBezTo>
                  <a:moveTo>
                    <a:pt x="2744" y="1926"/>
                  </a:moveTo>
                  <a:cubicBezTo>
                    <a:pt x="2725" y="1926"/>
                    <a:pt x="2709" y="1942"/>
                    <a:pt x="2709" y="1961"/>
                  </a:cubicBezTo>
                  <a:cubicBezTo>
                    <a:pt x="2709" y="1980"/>
                    <a:pt x="2725" y="1995"/>
                    <a:pt x="2744" y="1995"/>
                  </a:cubicBezTo>
                  <a:cubicBezTo>
                    <a:pt x="2763" y="1995"/>
                    <a:pt x="2778" y="1980"/>
                    <a:pt x="2778" y="1961"/>
                  </a:cubicBezTo>
                  <a:cubicBezTo>
                    <a:pt x="2778" y="1942"/>
                    <a:pt x="2763" y="1926"/>
                    <a:pt x="2744" y="1926"/>
                  </a:cubicBezTo>
                  <a:moveTo>
                    <a:pt x="2874" y="1926"/>
                  </a:moveTo>
                  <a:cubicBezTo>
                    <a:pt x="2855" y="1926"/>
                    <a:pt x="2840" y="1942"/>
                    <a:pt x="2840" y="1961"/>
                  </a:cubicBezTo>
                  <a:cubicBezTo>
                    <a:pt x="2840" y="1980"/>
                    <a:pt x="2855" y="1995"/>
                    <a:pt x="2874" y="1995"/>
                  </a:cubicBezTo>
                  <a:cubicBezTo>
                    <a:pt x="2893" y="1995"/>
                    <a:pt x="2909" y="1980"/>
                    <a:pt x="2909" y="1961"/>
                  </a:cubicBezTo>
                  <a:cubicBezTo>
                    <a:pt x="2909" y="1942"/>
                    <a:pt x="2893" y="1926"/>
                    <a:pt x="2874" y="1926"/>
                  </a:cubicBezTo>
                  <a:moveTo>
                    <a:pt x="1830" y="1804"/>
                  </a:moveTo>
                  <a:cubicBezTo>
                    <a:pt x="1815" y="1804"/>
                    <a:pt x="1803" y="1816"/>
                    <a:pt x="1803" y="1830"/>
                  </a:cubicBezTo>
                  <a:cubicBezTo>
                    <a:pt x="1803" y="1845"/>
                    <a:pt x="1815" y="1857"/>
                    <a:pt x="1830" y="1857"/>
                  </a:cubicBezTo>
                  <a:cubicBezTo>
                    <a:pt x="1844" y="1857"/>
                    <a:pt x="1856" y="1845"/>
                    <a:pt x="1856" y="1830"/>
                  </a:cubicBezTo>
                  <a:cubicBezTo>
                    <a:pt x="1856" y="1816"/>
                    <a:pt x="1844" y="1804"/>
                    <a:pt x="1830" y="1804"/>
                  </a:cubicBezTo>
                  <a:moveTo>
                    <a:pt x="3658" y="1803"/>
                  </a:moveTo>
                  <a:cubicBezTo>
                    <a:pt x="3643" y="1803"/>
                    <a:pt x="3631" y="1815"/>
                    <a:pt x="3631" y="1830"/>
                  </a:cubicBezTo>
                  <a:cubicBezTo>
                    <a:pt x="3631" y="1845"/>
                    <a:pt x="3643" y="1857"/>
                    <a:pt x="3658" y="1857"/>
                  </a:cubicBezTo>
                  <a:cubicBezTo>
                    <a:pt x="3673" y="1857"/>
                    <a:pt x="3685" y="1845"/>
                    <a:pt x="3685" y="1830"/>
                  </a:cubicBezTo>
                  <a:cubicBezTo>
                    <a:pt x="3685" y="1815"/>
                    <a:pt x="3673" y="1803"/>
                    <a:pt x="3658" y="1803"/>
                  </a:cubicBezTo>
                  <a:moveTo>
                    <a:pt x="1960" y="1802"/>
                  </a:moveTo>
                  <a:cubicBezTo>
                    <a:pt x="1945" y="1802"/>
                    <a:pt x="1932" y="1815"/>
                    <a:pt x="1932" y="1830"/>
                  </a:cubicBezTo>
                  <a:cubicBezTo>
                    <a:pt x="1932" y="1846"/>
                    <a:pt x="1945" y="1858"/>
                    <a:pt x="1960" y="1858"/>
                  </a:cubicBezTo>
                  <a:cubicBezTo>
                    <a:pt x="1976" y="1858"/>
                    <a:pt x="1988" y="1846"/>
                    <a:pt x="1988" y="1830"/>
                  </a:cubicBezTo>
                  <a:cubicBezTo>
                    <a:pt x="1988" y="1815"/>
                    <a:pt x="1976" y="1802"/>
                    <a:pt x="1960" y="1802"/>
                  </a:cubicBezTo>
                  <a:moveTo>
                    <a:pt x="3527" y="1802"/>
                  </a:moveTo>
                  <a:cubicBezTo>
                    <a:pt x="3512" y="1802"/>
                    <a:pt x="3500" y="1815"/>
                    <a:pt x="3500" y="1830"/>
                  </a:cubicBezTo>
                  <a:cubicBezTo>
                    <a:pt x="3500" y="1846"/>
                    <a:pt x="3512" y="1858"/>
                    <a:pt x="3527" y="1858"/>
                  </a:cubicBezTo>
                  <a:cubicBezTo>
                    <a:pt x="3543" y="1858"/>
                    <a:pt x="3555" y="1846"/>
                    <a:pt x="3555" y="1830"/>
                  </a:cubicBezTo>
                  <a:cubicBezTo>
                    <a:pt x="3555" y="1815"/>
                    <a:pt x="3543" y="1802"/>
                    <a:pt x="3527" y="1802"/>
                  </a:cubicBezTo>
                  <a:moveTo>
                    <a:pt x="2091" y="1801"/>
                  </a:moveTo>
                  <a:cubicBezTo>
                    <a:pt x="2075" y="1801"/>
                    <a:pt x="2062" y="1814"/>
                    <a:pt x="2062" y="1830"/>
                  </a:cubicBezTo>
                  <a:cubicBezTo>
                    <a:pt x="2062" y="1846"/>
                    <a:pt x="2075" y="1859"/>
                    <a:pt x="2091" y="1859"/>
                  </a:cubicBezTo>
                  <a:cubicBezTo>
                    <a:pt x="2107" y="1859"/>
                    <a:pt x="2120" y="1846"/>
                    <a:pt x="2120" y="1830"/>
                  </a:cubicBezTo>
                  <a:cubicBezTo>
                    <a:pt x="2120" y="1814"/>
                    <a:pt x="2107" y="1801"/>
                    <a:pt x="2091" y="1801"/>
                  </a:cubicBezTo>
                  <a:moveTo>
                    <a:pt x="3397" y="1801"/>
                  </a:moveTo>
                  <a:cubicBezTo>
                    <a:pt x="3381" y="1801"/>
                    <a:pt x="3368" y="1814"/>
                    <a:pt x="3368" y="1830"/>
                  </a:cubicBezTo>
                  <a:cubicBezTo>
                    <a:pt x="3368" y="1846"/>
                    <a:pt x="3381" y="1860"/>
                    <a:pt x="3397" y="1860"/>
                  </a:cubicBezTo>
                  <a:cubicBezTo>
                    <a:pt x="3413" y="1860"/>
                    <a:pt x="3426" y="1846"/>
                    <a:pt x="3426" y="1830"/>
                  </a:cubicBezTo>
                  <a:cubicBezTo>
                    <a:pt x="3426" y="1814"/>
                    <a:pt x="3413" y="1801"/>
                    <a:pt x="3397" y="1801"/>
                  </a:cubicBezTo>
                  <a:moveTo>
                    <a:pt x="2221" y="1800"/>
                  </a:moveTo>
                  <a:cubicBezTo>
                    <a:pt x="2205" y="1800"/>
                    <a:pt x="2191" y="1814"/>
                    <a:pt x="2191" y="1830"/>
                  </a:cubicBezTo>
                  <a:cubicBezTo>
                    <a:pt x="2191" y="1847"/>
                    <a:pt x="2205" y="1860"/>
                    <a:pt x="2221" y="1860"/>
                  </a:cubicBezTo>
                  <a:cubicBezTo>
                    <a:pt x="2238" y="1860"/>
                    <a:pt x="2251" y="1847"/>
                    <a:pt x="2251" y="1830"/>
                  </a:cubicBezTo>
                  <a:cubicBezTo>
                    <a:pt x="2251" y="1814"/>
                    <a:pt x="2238" y="1800"/>
                    <a:pt x="2221" y="1800"/>
                  </a:cubicBezTo>
                  <a:moveTo>
                    <a:pt x="3266" y="1800"/>
                  </a:moveTo>
                  <a:cubicBezTo>
                    <a:pt x="3249" y="1800"/>
                    <a:pt x="3236" y="1813"/>
                    <a:pt x="3236" y="1830"/>
                  </a:cubicBezTo>
                  <a:cubicBezTo>
                    <a:pt x="3236" y="1847"/>
                    <a:pt x="3249" y="1861"/>
                    <a:pt x="3266" y="1861"/>
                  </a:cubicBezTo>
                  <a:cubicBezTo>
                    <a:pt x="3283" y="1861"/>
                    <a:pt x="3297" y="1847"/>
                    <a:pt x="3297" y="1830"/>
                  </a:cubicBezTo>
                  <a:cubicBezTo>
                    <a:pt x="3297" y="1813"/>
                    <a:pt x="3283" y="1800"/>
                    <a:pt x="3266" y="1800"/>
                  </a:cubicBezTo>
                  <a:moveTo>
                    <a:pt x="2352" y="1799"/>
                  </a:moveTo>
                  <a:cubicBezTo>
                    <a:pt x="2335" y="1799"/>
                    <a:pt x="2321" y="1813"/>
                    <a:pt x="2321" y="1830"/>
                  </a:cubicBezTo>
                  <a:cubicBezTo>
                    <a:pt x="2321" y="1847"/>
                    <a:pt x="2335" y="1861"/>
                    <a:pt x="2352" y="1861"/>
                  </a:cubicBezTo>
                  <a:cubicBezTo>
                    <a:pt x="2369" y="1861"/>
                    <a:pt x="2383" y="1847"/>
                    <a:pt x="2383" y="1830"/>
                  </a:cubicBezTo>
                  <a:cubicBezTo>
                    <a:pt x="2383" y="1813"/>
                    <a:pt x="2369" y="1799"/>
                    <a:pt x="2352" y="1799"/>
                  </a:cubicBezTo>
                  <a:moveTo>
                    <a:pt x="3136" y="1799"/>
                  </a:moveTo>
                  <a:cubicBezTo>
                    <a:pt x="3118" y="1799"/>
                    <a:pt x="3104" y="1813"/>
                    <a:pt x="3104" y="1830"/>
                  </a:cubicBezTo>
                  <a:cubicBezTo>
                    <a:pt x="3104" y="1847"/>
                    <a:pt x="3118" y="1861"/>
                    <a:pt x="3136" y="1861"/>
                  </a:cubicBezTo>
                  <a:cubicBezTo>
                    <a:pt x="3153" y="1861"/>
                    <a:pt x="3167" y="1847"/>
                    <a:pt x="3167" y="1830"/>
                  </a:cubicBezTo>
                  <a:cubicBezTo>
                    <a:pt x="3167" y="1813"/>
                    <a:pt x="3153" y="1799"/>
                    <a:pt x="3136" y="1799"/>
                  </a:cubicBezTo>
                  <a:moveTo>
                    <a:pt x="2483" y="1798"/>
                  </a:moveTo>
                  <a:cubicBezTo>
                    <a:pt x="2465" y="1798"/>
                    <a:pt x="2451" y="1813"/>
                    <a:pt x="2451" y="1830"/>
                  </a:cubicBezTo>
                  <a:cubicBezTo>
                    <a:pt x="2451" y="1848"/>
                    <a:pt x="2465" y="1862"/>
                    <a:pt x="2483" y="1862"/>
                  </a:cubicBezTo>
                  <a:cubicBezTo>
                    <a:pt x="2500" y="1862"/>
                    <a:pt x="2514" y="1848"/>
                    <a:pt x="2514" y="1830"/>
                  </a:cubicBezTo>
                  <a:cubicBezTo>
                    <a:pt x="2514" y="1813"/>
                    <a:pt x="2500" y="1798"/>
                    <a:pt x="2483" y="1798"/>
                  </a:cubicBezTo>
                  <a:moveTo>
                    <a:pt x="3005" y="1798"/>
                  </a:moveTo>
                  <a:cubicBezTo>
                    <a:pt x="2987" y="1798"/>
                    <a:pt x="2973" y="1813"/>
                    <a:pt x="2973" y="1830"/>
                  </a:cubicBezTo>
                  <a:cubicBezTo>
                    <a:pt x="2973" y="1848"/>
                    <a:pt x="2987" y="1862"/>
                    <a:pt x="3005" y="1862"/>
                  </a:cubicBezTo>
                  <a:cubicBezTo>
                    <a:pt x="3023" y="1862"/>
                    <a:pt x="3037" y="1848"/>
                    <a:pt x="3037" y="1830"/>
                  </a:cubicBezTo>
                  <a:cubicBezTo>
                    <a:pt x="3037" y="1813"/>
                    <a:pt x="3023" y="1798"/>
                    <a:pt x="3005" y="1798"/>
                  </a:cubicBezTo>
                  <a:moveTo>
                    <a:pt x="2613" y="1798"/>
                  </a:moveTo>
                  <a:cubicBezTo>
                    <a:pt x="2595" y="1798"/>
                    <a:pt x="2581" y="1812"/>
                    <a:pt x="2581" y="1830"/>
                  </a:cubicBezTo>
                  <a:cubicBezTo>
                    <a:pt x="2581" y="1848"/>
                    <a:pt x="2595" y="1862"/>
                    <a:pt x="2613" y="1862"/>
                  </a:cubicBezTo>
                  <a:cubicBezTo>
                    <a:pt x="2631" y="1862"/>
                    <a:pt x="2645" y="1848"/>
                    <a:pt x="2645" y="1830"/>
                  </a:cubicBezTo>
                  <a:cubicBezTo>
                    <a:pt x="2645" y="1812"/>
                    <a:pt x="2631" y="1798"/>
                    <a:pt x="2613" y="1798"/>
                  </a:cubicBezTo>
                  <a:moveTo>
                    <a:pt x="2874" y="1798"/>
                  </a:moveTo>
                  <a:cubicBezTo>
                    <a:pt x="2857" y="1798"/>
                    <a:pt x="2842" y="1812"/>
                    <a:pt x="2842" y="1830"/>
                  </a:cubicBezTo>
                  <a:cubicBezTo>
                    <a:pt x="2842" y="1848"/>
                    <a:pt x="2857" y="1862"/>
                    <a:pt x="2874" y="1862"/>
                  </a:cubicBezTo>
                  <a:cubicBezTo>
                    <a:pt x="2892" y="1862"/>
                    <a:pt x="2907" y="1848"/>
                    <a:pt x="2907" y="1830"/>
                  </a:cubicBezTo>
                  <a:cubicBezTo>
                    <a:pt x="2907" y="1812"/>
                    <a:pt x="2892" y="1798"/>
                    <a:pt x="2874" y="1798"/>
                  </a:cubicBezTo>
                  <a:moveTo>
                    <a:pt x="2744" y="1798"/>
                  </a:moveTo>
                  <a:cubicBezTo>
                    <a:pt x="2726" y="1798"/>
                    <a:pt x="2711" y="1812"/>
                    <a:pt x="2711" y="1830"/>
                  </a:cubicBezTo>
                  <a:cubicBezTo>
                    <a:pt x="2711" y="1848"/>
                    <a:pt x="2726" y="1863"/>
                    <a:pt x="2744" y="1863"/>
                  </a:cubicBezTo>
                  <a:cubicBezTo>
                    <a:pt x="2762" y="1863"/>
                    <a:pt x="2776" y="1848"/>
                    <a:pt x="2776" y="1830"/>
                  </a:cubicBezTo>
                  <a:cubicBezTo>
                    <a:pt x="2776" y="1812"/>
                    <a:pt x="2762" y="1798"/>
                    <a:pt x="2744" y="1798"/>
                  </a:cubicBezTo>
                  <a:moveTo>
                    <a:pt x="1" y="1698"/>
                  </a:moveTo>
                  <a:cubicBezTo>
                    <a:pt x="0" y="1698"/>
                    <a:pt x="0" y="1699"/>
                    <a:pt x="0" y="1700"/>
                  </a:cubicBezTo>
                  <a:cubicBezTo>
                    <a:pt x="0" y="1700"/>
                    <a:pt x="0" y="1701"/>
                    <a:pt x="1" y="1701"/>
                  </a:cubicBezTo>
                  <a:cubicBezTo>
                    <a:pt x="2" y="1701"/>
                    <a:pt x="2" y="1700"/>
                    <a:pt x="2" y="1700"/>
                  </a:cubicBezTo>
                  <a:cubicBezTo>
                    <a:pt x="2" y="1699"/>
                    <a:pt x="2" y="1698"/>
                    <a:pt x="1" y="1698"/>
                  </a:cubicBezTo>
                  <a:moveTo>
                    <a:pt x="5487" y="1698"/>
                  </a:moveTo>
                  <a:cubicBezTo>
                    <a:pt x="5486" y="1698"/>
                    <a:pt x="5485" y="1699"/>
                    <a:pt x="5485" y="1700"/>
                  </a:cubicBezTo>
                  <a:cubicBezTo>
                    <a:pt x="5485" y="1700"/>
                    <a:pt x="5486" y="1701"/>
                    <a:pt x="5487" y="1701"/>
                  </a:cubicBezTo>
                  <a:cubicBezTo>
                    <a:pt x="5487" y="1701"/>
                    <a:pt x="5488" y="1700"/>
                    <a:pt x="5488" y="1700"/>
                  </a:cubicBezTo>
                  <a:cubicBezTo>
                    <a:pt x="5488" y="1699"/>
                    <a:pt x="5487" y="1698"/>
                    <a:pt x="5487" y="1698"/>
                  </a:cubicBezTo>
                  <a:moveTo>
                    <a:pt x="132" y="1696"/>
                  </a:moveTo>
                  <a:cubicBezTo>
                    <a:pt x="130" y="1696"/>
                    <a:pt x="128" y="1698"/>
                    <a:pt x="128" y="1700"/>
                  </a:cubicBezTo>
                  <a:cubicBezTo>
                    <a:pt x="128" y="1701"/>
                    <a:pt x="130" y="1703"/>
                    <a:pt x="132" y="1703"/>
                  </a:cubicBezTo>
                  <a:cubicBezTo>
                    <a:pt x="133" y="1703"/>
                    <a:pt x="135" y="1701"/>
                    <a:pt x="135" y="1700"/>
                  </a:cubicBezTo>
                  <a:cubicBezTo>
                    <a:pt x="135" y="1698"/>
                    <a:pt x="133" y="1696"/>
                    <a:pt x="132" y="1696"/>
                  </a:cubicBezTo>
                  <a:moveTo>
                    <a:pt x="5356" y="1696"/>
                  </a:moveTo>
                  <a:cubicBezTo>
                    <a:pt x="5354" y="1696"/>
                    <a:pt x="5353" y="1698"/>
                    <a:pt x="5353" y="1700"/>
                  </a:cubicBezTo>
                  <a:cubicBezTo>
                    <a:pt x="5353" y="1701"/>
                    <a:pt x="5354" y="1703"/>
                    <a:pt x="5356" y="1703"/>
                  </a:cubicBezTo>
                  <a:cubicBezTo>
                    <a:pt x="5358" y="1703"/>
                    <a:pt x="5359" y="1701"/>
                    <a:pt x="5359" y="1700"/>
                  </a:cubicBezTo>
                  <a:cubicBezTo>
                    <a:pt x="5359" y="1698"/>
                    <a:pt x="5358" y="1696"/>
                    <a:pt x="5356" y="1696"/>
                  </a:cubicBezTo>
                  <a:moveTo>
                    <a:pt x="262" y="1695"/>
                  </a:moveTo>
                  <a:cubicBezTo>
                    <a:pt x="259" y="1695"/>
                    <a:pt x="257" y="1697"/>
                    <a:pt x="257" y="1700"/>
                  </a:cubicBezTo>
                  <a:cubicBezTo>
                    <a:pt x="257" y="1702"/>
                    <a:pt x="259" y="1705"/>
                    <a:pt x="262" y="1705"/>
                  </a:cubicBezTo>
                  <a:cubicBezTo>
                    <a:pt x="265" y="1705"/>
                    <a:pt x="267" y="1702"/>
                    <a:pt x="267" y="1700"/>
                  </a:cubicBezTo>
                  <a:cubicBezTo>
                    <a:pt x="267" y="1697"/>
                    <a:pt x="265" y="1695"/>
                    <a:pt x="262" y="1695"/>
                  </a:cubicBezTo>
                  <a:moveTo>
                    <a:pt x="5225" y="1695"/>
                  </a:moveTo>
                  <a:cubicBezTo>
                    <a:pt x="5223" y="1695"/>
                    <a:pt x="5220" y="1697"/>
                    <a:pt x="5220" y="1700"/>
                  </a:cubicBezTo>
                  <a:cubicBezTo>
                    <a:pt x="5220" y="1702"/>
                    <a:pt x="5223" y="1705"/>
                    <a:pt x="5225" y="1705"/>
                  </a:cubicBezTo>
                  <a:cubicBezTo>
                    <a:pt x="5228" y="1705"/>
                    <a:pt x="5230" y="1702"/>
                    <a:pt x="5230" y="1700"/>
                  </a:cubicBezTo>
                  <a:cubicBezTo>
                    <a:pt x="5230" y="1697"/>
                    <a:pt x="5228" y="1695"/>
                    <a:pt x="5225" y="1695"/>
                  </a:cubicBezTo>
                  <a:moveTo>
                    <a:pt x="393" y="1693"/>
                  </a:moveTo>
                  <a:cubicBezTo>
                    <a:pt x="389" y="1693"/>
                    <a:pt x="386" y="1696"/>
                    <a:pt x="386" y="1700"/>
                  </a:cubicBezTo>
                  <a:cubicBezTo>
                    <a:pt x="386" y="1703"/>
                    <a:pt x="389" y="1706"/>
                    <a:pt x="393" y="1706"/>
                  </a:cubicBezTo>
                  <a:cubicBezTo>
                    <a:pt x="397" y="1706"/>
                    <a:pt x="400" y="1703"/>
                    <a:pt x="400" y="1700"/>
                  </a:cubicBezTo>
                  <a:cubicBezTo>
                    <a:pt x="400" y="1696"/>
                    <a:pt x="397" y="1693"/>
                    <a:pt x="393" y="1693"/>
                  </a:cubicBezTo>
                  <a:moveTo>
                    <a:pt x="5095" y="1693"/>
                  </a:moveTo>
                  <a:cubicBezTo>
                    <a:pt x="5091" y="1693"/>
                    <a:pt x="5088" y="1696"/>
                    <a:pt x="5088" y="1700"/>
                  </a:cubicBezTo>
                  <a:cubicBezTo>
                    <a:pt x="5088" y="1703"/>
                    <a:pt x="5091" y="1706"/>
                    <a:pt x="5095" y="1706"/>
                  </a:cubicBezTo>
                  <a:cubicBezTo>
                    <a:pt x="5099" y="1706"/>
                    <a:pt x="5102" y="1703"/>
                    <a:pt x="5102" y="1700"/>
                  </a:cubicBezTo>
                  <a:cubicBezTo>
                    <a:pt x="5102" y="1696"/>
                    <a:pt x="5099" y="1693"/>
                    <a:pt x="5095" y="1693"/>
                  </a:cubicBezTo>
                  <a:moveTo>
                    <a:pt x="523" y="1691"/>
                  </a:moveTo>
                  <a:cubicBezTo>
                    <a:pt x="519" y="1691"/>
                    <a:pt x="515" y="1695"/>
                    <a:pt x="515" y="1700"/>
                  </a:cubicBezTo>
                  <a:cubicBezTo>
                    <a:pt x="515" y="1704"/>
                    <a:pt x="519" y="1708"/>
                    <a:pt x="523" y="1708"/>
                  </a:cubicBezTo>
                  <a:cubicBezTo>
                    <a:pt x="528" y="1708"/>
                    <a:pt x="532" y="1704"/>
                    <a:pt x="532" y="1700"/>
                  </a:cubicBezTo>
                  <a:cubicBezTo>
                    <a:pt x="532" y="1695"/>
                    <a:pt x="528" y="1691"/>
                    <a:pt x="523" y="1691"/>
                  </a:cubicBezTo>
                  <a:moveTo>
                    <a:pt x="4964" y="1691"/>
                  </a:moveTo>
                  <a:cubicBezTo>
                    <a:pt x="4959" y="1691"/>
                    <a:pt x="4955" y="1695"/>
                    <a:pt x="4955" y="1700"/>
                  </a:cubicBezTo>
                  <a:cubicBezTo>
                    <a:pt x="4955" y="1704"/>
                    <a:pt x="4959" y="1708"/>
                    <a:pt x="4964" y="1708"/>
                  </a:cubicBezTo>
                  <a:cubicBezTo>
                    <a:pt x="4969" y="1708"/>
                    <a:pt x="4973" y="1704"/>
                    <a:pt x="4973" y="1700"/>
                  </a:cubicBezTo>
                  <a:cubicBezTo>
                    <a:pt x="4973" y="1695"/>
                    <a:pt x="4969" y="1691"/>
                    <a:pt x="4964" y="1691"/>
                  </a:cubicBezTo>
                  <a:moveTo>
                    <a:pt x="654" y="1689"/>
                  </a:moveTo>
                  <a:cubicBezTo>
                    <a:pt x="648" y="1689"/>
                    <a:pt x="644" y="1694"/>
                    <a:pt x="644" y="1700"/>
                  </a:cubicBezTo>
                  <a:cubicBezTo>
                    <a:pt x="644" y="1705"/>
                    <a:pt x="648" y="1710"/>
                    <a:pt x="654" y="1710"/>
                  </a:cubicBezTo>
                  <a:cubicBezTo>
                    <a:pt x="660" y="1710"/>
                    <a:pt x="665" y="1705"/>
                    <a:pt x="665" y="1700"/>
                  </a:cubicBezTo>
                  <a:cubicBezTo>
                    <a:pt x="665" y="1694"/>
                    <a:pt x="660" y="1689"/>
                    <a:pt x="654" y="1689"/>
                  </a:cubicBezTo>
                  <a:moveTo>
                    <a:pt x="4834" y="1689"/>
                  </a:moveTo>
                  <a:cubicBezTo>
                    <a:pt x="4828" y="1689"/>
                    <a:pt x="4823" y="1694"/>
                    <a:pt x="4823" y="1700"/>
                  </a:cubicBezTo>
                  <a:cubicBezTo>
                    <a:pt x="4823" y="1705"/>
                    <a:pt x="4828" y="1710"/>
                    <a:pt x="4834" y="1710"/>
                  </a:cubicBezTo>
                  <a:cubicBezTo>
                    <a:pt x="4839" y="1710"/>
                    <a:pt x="4844" y="1705"/>
                    <a:pt x="4844" y="1700"/>
                  </a:cubicBezTo>
                  <a:cubicBezTo>
                    <a:pt x="4844" y="1694"/>
                    <a:pt x="4839" y="1689"/>
                    <a:pt x="4834" y="1689"/>
                  </a:cubicBezTo>
                  <a:moveTo>
                    <a:pt x="785" y="1687"/>
                  </a:moveTo>
                  <a:cubicBezTo>
                    <a:pt x="778" y="1687"/>
                    <a:pt x="772" y="1693"/>
                    <a:pt x="772" y="1700"/>
                  </a:cubicBezTo>
                  <a:cubicBezTo>
                    <a:pt x="772" y="1706"/>
                    <a:pt x="778" y="1712"/>
                    <a:pt x="785" y="1712"/>
                  </a:cubicBezTo>
                  <a:cubicBezTo>
                    <a:pt x="792" y="1712"/>
                    <a:pt x="797" y="1706"/>
                    <a:pt x="797" y="1700"/>
                  </a:cubicBezTo>
                  <a:cubicBezTo>
                    <a:pt x="797" y="1693"/>
                    <a:pt x="792" y="1687"/>
                    <a:pt x="785" y="1687"/>
                  </a:cubicBezTo>
                  <a:moveTo>
                    <a:pt x="4703" y="1687"/>
                  </a:moveTo>
                  <a:cubicBezTo>
                    <a:pt x="4696" y="1687"/>
                    <a:pt x="4691" y="1693"/>
                    <a:pt x="4691" y="1700"/>
                  </a:cubicBezTo>
                  <a:cubicBezTo>
                    <a:pt x="4691" y="1706"/>
                    <a:pt x="4696" y="1712"/>
                    <a:pt x="4703" y="1712"/>
                  </a:cubicBezTo>
                  <a:cubicBezTo>
                    <a:pt x="4710" y="1712"/>
                    <a:pt x="4715" y="1706"/>
                    <a:pt x="4715" y="1700"/>
                  </a:cubicBezTo>
                  <a:cubicBezTo>
                    <a:pt x="4715" y="1693"/>
                    <a:pt x="4710" y="1687"/>
                    <a:pt x="4703" y="1687"/>
                  </a:cubicBezTo>
                  <a:moveTo>
                    <a:pt x="915" y="1686"/>
                  </a:moveTo>
                  <a:cubicBezTo>
                    <a:pt x="908" y="1686"/>
                    <a:pt x="902" y="1692"/>
                    <a:pt x="902" y="1700"/>
                  </a:cubicBezTo>
                  <a:cubicBezTo>
                    <a:pt x="902" y="1707"/>
                    <a:pt x="908" y="1713"/>
                    <a:pt x="915" y="1713"/>
                  </a:cubicBezTo>
                  <a:cubicBezTo>
                    <a:pt x="923" y="1713"/>
                    <a:pt x="929" y="1707"/>
                    <a:pt x="929" y="1700"/>
                  </a:cubicBezTo>
                  <a:cubicBezTo>
                    <a:pt x="929" y="1692"/>
                    <a:pt x="923" y="1686"/>
                    <a:pt x="915" y="1686"/>
                  </a:cubicBezTo>
                  <a:moveTo>
                    <a:pt x="4572" y="1685"/>
                  </a:moveTo>
                  <a:cubicBezTo>
                    <a:pt x="4565" y="1685"/>
                    <a:pt x="4558" y="1692"/>
                    <a:pt x="4558" y="1700"/>
                  </a:cubicBezTo>
                  <a:cubicBezTo>
                    <a:pt x="4558" y="1707"/>
                    <a:pt x="4565" y="1714"/>
                    <a:pt x="4572" y="1714"/>
                  </a:cubicBezTo>
                  <a:cubicBezTo>
                    <a:pt x="4580" y="1714"/>
                    <a:pt x="4586" y="1707"/>
                    <a:pt x="4586" y="1700"/>
                  </a:cubicBezTo>
                  <a:cubicBezTo>
                    <a:pt x="4586" y="1692"/>
                    <a:pt x="4580" y="1685"/>
                    <a:pt x="4572" y="1685"/>
                  </a:cubicBezTo>
                  <a:moveTo>
                    <a:pt x="1046" y="1684"/>
                  </a:moveTo>
                  <a:cubicBezTo>
                    <a:pt x="1037" y="1684"/>
                    <a:pt x="1030" y="1691"/>
                    <a:pt x="1030" y="1700"/>
                  </a:cubicBezTo>
                  <a:cubicBezTo>
                    <a:pt x="1030" y="1708"/>
                    <a:pt x="1037" y="1715"/>
                    <a:pt x="1046" y="1715"/>
                  </a:cubicBezTo>
                  <a:cubicBezTo>
                    <a:pt x="1055" y="1715"/>
                    <a:pt x="1061" y="1708"/>
                    <a:pt x="1061" y="1700"/>
                  </a:cubicBezTo>
                  <a:cubicBezTo>
                    <a:pt x="1061" y="1691"/>
                    <a:pt x="1055" y="1684"/>
                    <a:pt x="1046" y="1684"/>
                  </a:cubicBezTo>
                  <a:moveTo>
                    <a:pt x="4442" y="1684"/>
                  </a:moveTo>
                  <a:cubicBezTo>
                    <a:pt x="4433" y="1684"/>
                    <a:pt x="4426" y="1691"/>
                    <a:pt x="4426" y="1700"/>
                  </a:cubicBezTo>
                  <a:cubicBezTo>
                    <a:pt x="4426" y="1708"/>
                    <a:pt x="4433" y="1716"/>
                    <a:pt x="4442" y="1716"/>
                  </a:cubicBezTo>
                  <a:cubicBezTo>
                    <a:pt x="4450" y="1716"/>
                    <a:pt x="4458" y="1708"/>
                    <a:pt x="4458" y="1700"/>
                  </a:cubicBezTo>
                  <a:cubicBezTo>
                    <a:pt x="4458" y="1691"/>
                    <a:pt x="4450" y="1684"/>
                    <a:pt x="4442" y="1684"/>
                  </a:cubicBezTo>
                  <a:moveTo>
                    <a:pt x="1177" y="1682"/>
                  </a:moveTo>
                  <a:cubicBezTo>
                    <a:pt x="1167" y="1682"/>
                    <a:pt x="1159" y="1690"/>
                    <a:pt x="1159" y="1700"/>
                  </a:cubicBezTo>
                  <a:cubicBezTo>
                    <a:pt x="1159" y="1709"/>
                    <a:pt x="1167" y="1717"/>
                    <a:pt x="1177" y="1717"/>
                  </a:cubicBezTo>
                  <a:cubicBezTo>
                    <a:pt x="1186" y="1717"/>
                    <a:pt x="1194" y="1709"/>
                    <a:pt x="1194" y="1700"/>
                  </a:cubicBezTo>
                  <a:cubicBezTo>
                    <a:pt x="1194" y="1690"/>
                    <a:pt x="1186" y="1682"/>
                    <a:pt x="1177" y="1682"/>
                  </a:cubicBezTo>
                  <a:moveTo>
                    <a:pt x="4311" y="1682"/>
                  </a:moveTo>
                  <a:cubicBezTo>
                    <a:pt x="4301" y="1682"/>
                    <a:pt x="4293" y="1690"/>
                    <a:pt x="4293" y="1700"/>
                  </a:cubicBezTo>
                  <a:cubicBezTo>
                    <a:pt x="4293" y="1709"/>
                    <a:pt x="4301" y="1717"/>
                    <a:pt x="4311" y="1717"/>
                  </a:cubicBezTo>
                  <a:cubicBezTo>
                    <a:pt x="4321" y="1717"/>
                    <a:pt x="4329" y="1709"/>
                    <a:pt x="4329" y="1700"/>
                  </a:cubicBezTo>
                  <a:cubicBezTo>
                    <a:pt x="4329" y="1690"/>
                    <a:pt x="4321" y="1682"/>
                    <a:pt x="4311" y="1682"/>
                  </a:cubicBezTo>
                  <a:moveTo>
                    <a:pt x="1307" y="1680"/>
                  </a:moveTo>
                  <a:cubicBezTo>
                    <a:pt x="1297" y="1680"/>
                    <a:pt x="1288" y="1689"/>
                    <a:pt x="1288" y="1700"/>
                  </a:cubicBezTo>
                  <a:cubicBezTo>
                    <a:pt x="1288" y="1710"/>
                    <a:pt x="1297" y="1719"/>
                    <a:pt x="1307" y="1719"/>
                  </a:cubicBezTo>
                  <a:cubicBezTo>
                    <a:pt x="1318" y="1719"/>
                    <a:pt x="1326" y="1710"/>
                    <a:pt x="1326" y="1700"/>
                  </a:cubicBezTo>
                  <a:cubicBezTo>
                    <a:pt x="1326" y="1689"/>
                    <a:pt x="1318" y="1680"/>
                    <a:pt x="1307" y="1680"/>
                  </a:cubicBezTo>
                  <a:moveTo>
                    <a:pt x="4180" y="1680"/>
                  </a:moveTo>
                  <a:cubicBezTo>
                    <a:pt x="4170" y="1680"/>
                    <a:pt x="4161" y="1689"/>
                    <a:pt x="4161" y="1700"/>
                  </a:cubicBezTo>
                  <a:cubicBezTo>
                    <a:pt x="4161" y="1710"/>
                    <a:pt x="4170" y="1719"/>
                    <a:pt x="4180" y="1719"/>
                  </a:cubicBezTo>
                  <a:cubicBezTo>
                    <a:pt x="4191" y="1719"/>
                    <a:pt x="4200" y="1710"/>
                    <a:pt x="4200" y="1700"/>
                  </a:cubicBezTo>
                  <a:cubicBezTo>
                    <a:pt x="4200" y="1689"/>
                    <a:pt x="4191" y="1680"/>
                    <a:pt x="4180" y="1680"/>
                  </a:cubicBezTo>
                  <a:moveTo>
                    <a:pt x="1438" y="1679"/>
                  </a:moveTo>
                  <a:cubicBezTo>
                    <a:pt x="1426" y="1679"/>
                    <a:pt x="1417" y="1688"/>
                    <a:pt x="1417" y="1700"/>
                  </a:cubicBezTo>
                  <a:cubicBezTo>
                    <a:pt x="1417" y="1711"/>
                    <a:pt x="1426" y="1720"/>
                    <a:pt x="1438" y="1720"/>
                  </a:cubicBezTo>
                  <a:cubicBezTo>
                    <a:pt x="1449" y="1720"/>
                    <a:pt x="1458" y="1711"/>
                    <a:pt x="1458" y="1700"/>
                  </a:cubicBezTo>
                  <a:cubicBezTo>
                    <a:pt x="1458" y="1688"/>
                    <a:pt x="1449" y="1679"/>
                    <a:pt x="1438" y="1679"/>
                  </a:cubicBezTo>
                  <a:moveTo>
                    <a:pt x="4050" y="1679"/>
                  </a:moveTo>
                  <a:cubicBezTo>
                    <a:pt x="4038" y="1679"/>
                    <a:pt x="4029" y="1688"/>
                    <a:pt x="4029" y="1700"/>
                  </a:cubicBezTo>
                  <a:cubicBezTo>
                    <a:pt x="4029" y="1711"/>
                    <a:pt x="4038" y="1721"/>
                    <a:pt x="4050" y="1721"/>
                  </a:cubicBezTo>
                  <a:cubicBezTo>
                    <a:pt x="4061" y="1721"/>
                    <a:pt x="4071" y="1711"/>
                    <a:pt x="4071" y="1700"/>
                  </a:cubicBezTo>
                  <a:cubicBezTo>
                    <a:pt x="4071" y="1688"/>
                    <a:pt x="4061" y="1679"/>
                    <a:pt x="4050" y="1679"/>
                  </a:cubicBezTo>
                  <a:moveTo>
                    <a:pt x="1568" y="1677"/>
                  </a:moveTo>
                  <a:cubicBezTo>
                    <a:pt x="1556" y="1677"/>
                    <a:pt x="1546" y="1687"/>
                    <a:pt x="1546" y="1700"/>
                  </a:cubicBezTo>
                  <a:cubicBezTo>
                    <a:pt x="1546" y="1712"/>
                    <a:pt x="1556" y="1722"/>
                    <a:pt x="1568" y="1722"/>
                  </a:cubicBezTo>
                  <a:cubicBezTo>
                    <a:pt x="1581" y="1722"/>
                    <a:pt x="1591" y="1712"/>
                    <a:pt x="1591" y="1700"/>
                  </a:cubicBezTo>
                  <a:cubicBezTo>
                    <a:pt x="1591" y="1687"/>
                    <a:pt x="1581" y="1677"/>
                    <a:pt x="1568" y="1677"/>
                  </a:cubicBezTo>
                  <a:moveTo>
                    <a:pt x="3919" y="1677"/>
                  </a:moveTo>
                  <a:cubicBezTo>
                    <a:pt x="3907" y="1677"/>
                    <a:pt x="3897" y="1687"/>
                    <a:pt x="3897" y="1700"/>
                  </a:cubicBezTo>
                  <a:cubicBezTo>
                    <a:pt x="3897" y="1712"/>
                    <a:pt x="3907" y="1722"/>
                    <a:pt x="3919" y="1722"/>
                  </a:cubicBezTo>
                  <a:cubicBezTo>
                    <a:pt x="3932" y="1722"/>
                    <a:pt x="3942" y="1712"/>
                    <a:pt x="3942" y="1700"/>
                  </a:cubicBezTo>
                  <a:cubicBezTo>
                    <a:pt x="3942" y="1687"/>
                    <a:pt x="3932" y="1677"/>
                    <a:pt x="3919" y="1677"/>
                  </a:cubicBezTo>
                  <a:moveTo>
                    <a:pt x="1699" y="1676"/>
                  </a:moveTo>
                  <a:cubicBezTo>
                    <a:pt x="1686" y="1676"/>
                    <a:pt x="1675" y="1686"/>
                    <a:pt x="1675" y="1700"/>
                  </a:cubicBezTo>
                  <a:cubicBezTo>
                    <a:pt x="1675" y="1713"/>
                    <a:pt x="1686" y="1723"/>
                    <a:pt x="1699" y="1723"/>
                  </a:cubicBezTo>
                  <a:cubicBezTo>
                    <a:pt x="1712" y="1723"/>
                    <a:pt x="1723" y="1713"/>
                    <a:pt x="1723" y="1700"/>
                  </a:cubicBezTo>
                  <a:cubicBezTo>
                    <a:pt x="1723" y="1686"/>
                    <a:pt x="1712" y="1676"/>
                    <a:pt x="1699" y="1676"/>
                  </a:cubicBezTo>
                  <a:moveTo>
                    <a:pt x="3789" y="1676"/>
                  </a:moveTo>
                  <a:cubicBezTo>
                    <a:pt x="3775" y="1676"/>
                    <a:pt x="3765" y="1686"/>
                    <a:pt x="3765" y="1700"/>
                  </a:cubicBezTo>
                  <a:cubicBezTo>
                    <a:pt x="3765" y="1713"/>
                    <a:pt x="3775" y="1723"/>
                    <a:pt x="3789" y="1723"/>
                  </a:cubicBezTo>
                  <a:cubicBezTo>
                    <a:pt x="3802" y="1723"/>
                    <a:pt x="3813" y="1713"/>
                    <a:pt x="3813" y="1700"/>
                  </a:cubicBezTo>
                  <a:cubicBezTo>
                    <a:pt x="3813" y="1686"/>
                    <a:pt x="3802" y="1676"/>
                    <a:pt x="3789" y="1676"/>
                  </a:cubicBezTo>
                  <a:moveTo>
                    <a:pt x="1" y="1568"/>
                  </a:moveTo>
                  <a:cubicBezTo>
                    <a:pt x="1" y="1568"/>
                    <a:pt x="0" y="1569"/>
                    <a:pt x="0" y="1569"/>
                  </a:cubicBezTo>
                  <a:cubicBezTo>
                    <a:pt x="0" y="1569"/>
                    <a:pt x="1" y="1570"/>
                    <a:pt x="1" y="1570"/>
                  </a:cubicBezTo>
                  <a:cubicBezTo>
                    <a:pt x="1" y="1570"/>
                    <a:pt x="2" y="1569"/>
                    <a:pt x="2" y="1569"/>
                  </a:cubicBezTo>
                  <a:cubicBezTo>
                    <a:pt x="2" y="1569"/>
                    <a:pt x="1" y="1568"/>
                    <a:pt x="1" y="1568"/>
                  </a:cubicBezTo>
                  <a:moveTo>
                    <a:pt x="5487" y="1568"/>
                  </a:moveTo>
                  <a:cubicBezTo>
                    <a:pt x="5486" y="1568"/>
                    <a:pt x="5486" y="1569"/>
                    <a:pt x="5486" y="1569"/>
                  </a:cubicBezTo>
                  <a:cubicBezTo>
                    <a:pt x="5486" y="1569"/>
                    <a:pt x="5486" y="1570"/>
                    <a:pt x="5487" y="1570"/>
                  </a:cubicBezTo>
                  <a:cubicBezTo>
                    <a:pt x="5487" y="1570"/>
                    <a:pt x="5487" y="1569"/>
                    <a:pt x="5487" y="1569"/>
                  </a:cubicBezTo>
                  <a:cubicBezTo>
                    <a:pt x="5487" y="1569"/>
                    <a:pt x="5487" y="1568"/>
                    <a:pt x="5487" y="1568"/>
                  </a:cubicBezTo>
                  <a:moveTo>
                    <a:pt x="132" y="1567"/>
                  </a:moveTo>
                  <a:cubicBezTo>
                    <a:pt x="130" y="1567"/>
                    <a:pt x="130" y="1568"/>
                    <a:pt x="130" y="1569"/>
                  </a:cubicBezTo>
                  <a:cubicBezTo>
                    <a:pt x="130" y="1570"/>
                    <a:pt x="130" y="1571"/>
                    <a:pt x="132" y="1571"/>
                  </a:cubicBezTo>
                  <a:cubicBezTo>
                    <a:pt x="133" y="1571"/>
                    <a:pt x="134" y="1570"/>
                    <a:pt x="134" y="1569"/>
                  </a:cubicBezTo>
                  <a:cubicBezTo>
                    <a:pt x="134" y="1568"/>
                    <a:pt x="133" y="1567"/>
                    <a:pt x="132" y="1567"/>
                  </a:cubicBezTo>
                  <a:moveTo>
                    <a:pt x="5356" y="1566"/>
                  </a:moveTo>
                  <a:cubicBezTo>
                    <a:pt x="5355" y="1566"/>
                    <a:pt x="5353" y="1568"/>
                    <a:pt x="5353" y="1569"/>
                  </a:cubicBezTo>
                  <a:cubicBezTo>
                    <a:pt x="5353" y="1570"/>
                    <a:pt x="5355" y="1572"/>
                    <a:pt x="5356" y="1572"/>
                  </a:cubicBezTo>
                  <a:cubicBezTo>
                    <a:pt x="5357" y="1572"/>
                    <a:pt x="5358" y="1570"/>
                    <a:pt x="5358" y="1569"/>
                  </a:cubicBezTo>
                  <a:cubicBezTo>
                    <a:pt x="5358" y="1568"/>
                    <a:pt x="5357" y="1566"/>
                    <a:pt x="5356" y="1566"/>
                  </a:cubicBezTo>
                  <a:moveTo>
                    <a:pt x="262" y="1565"/>
                  </a:moveTo>
                  <a:cubicBezTo>
                    <a:pt x="260" y="1565"/>
                    <a:pt x="258" y="1567"/>
                    <a:pt x="258" y="1569"/>
                  </a:cubicBezTo>
                  <a:cubicBezTo>
                    <a:pt x="258" y="1571"/>
                    <a:pt x="260" y="1573"/>
                    <a:pt x="262" y="1573"/>
                  </a:cubicBezTo>
                  <a:cubicBezTo>
                    <a:pt x="264" y="1573"/>
                    <a:pt x="266" y="1571"/>
                    <a:pt x="266" y="1569"/>
                  </a:cubicBezTo>
                  <a:cubicBezTo>
                    <a:pt x="266" y="1567"/>
                    <a:pt x="264" y="1565"/>
                    <a:pt x="262" y="1565"/>
                  </a:cubicBezTo>
                  <a:moveTo>
                    <a:pt x="5225" y="1565"/>
                  </a:moveTo>
                  <a:cubicBezTo>
                    <a:pt x="5223" y="1565"/>
                    <a:pt x="5221" y="1567"/>
                    <a:pt x="5221" y="1569"/>
                  </a:cubicBezTo>
                  <a:cubicBezTo>
                    <a:pt x="5221" y="1571"/>
                    <a:pt x="5223" y="1573"/>
                    <a:pt x="5225" y="1573"/>
                  </a:cubicBezTo>
                  <a:cubicBezTo>
                    <a:pt x="5228" y="1573"/>
                    <a:pt x="5230" y="1571"/>
                    <a:pt x="5230" y="1569"/>
                  </a:cubicBezTo>
                  <a:cubicBezTo>
                    <a:pt x="5230" y="1567"/>
                    <a:pt x="5228" y="1565"/>
                    <a:pt x="5225" y="1565"/>
                  </a:cubicBezTo>
                  <a:moveTo>
                    <a:pt x="393" y="1563"/>
                  </a:moveTo>
                  <a:cubicBezTo>
                    <a:pt x="390" y="1563"/>
                    <a:pt x="387" y="1566"/>
                    <a:pt x="387" y="1569"/>
                  </a:cubicBezTo>
                  <a:cubicBezTo>
                    <a:pt x="387" y="1572"/>
                    <a:pt x="390" y="1575"/>
                    <a:pt x="393" y="1575"/>
                  </a:cubicBezTo>
                  <a:cubicBezTo>
                    <a:pt x="396" y="1575"/>
                    <a:pt x="399" y="1572"/>
                    <a:pt x="399" y="1569"/>
                  </a:cubicBezTo>
                  <a:cubicBezTo>
                    <a:pt x="399" y="1566"/>
                    <a:pt x="396" y="1563"/>
                    <a:pt x="393" y="1563"/>
                  </a:cubicBezTo>
                  <a:moveTo>
                    <a:pt x="5095" y="1563"/>
                  </a:moveTo>
                  <a:cubicBezTo>
                    <a:pt x="5091" y="1563"/>
                    <a:pt x="5089" y="1566"/>
                    <a:pt x="5089" y="1569"/>
                  </a:cubicBezTo>
                  <a:cubicBezTo>
                    <a:pt x="5089" y="1572"/>
                    <a:pt x="5091" y="1575"/>
                    <a:pt x="5095" y="1575"/>
                  </a:cubicBezTo>
                  <a:cubicBezTo>
                    <a:pt x="5098" y="1575"/>
                    <a:pt x="5101" y="1572"/>
                    <a:pt x="5101" y="1569"/>
                  </a:cubicBezTo>
                  <a:cubicBezTo>
                    <a:pt x="5101" y="1566"/>
                    <a:pt x="5098" y="1563"/>
                    <a:pt x="5095" y="1563"/>
                  </a:cubicBezTo>
                  <a:moveTo>
                    <a:pt x="523" y="1561"/>
                  </a:moveTo>
                  <a:cubicBezTo>
                    <a:pt x="519" y="1561"/>
                    <a:pt x="516" y="1565"/>
                    <a:pt x="516" y="1569"/>
                  </a:cubicBezTo>
                  <a:cubicBezTo>
                    <a:pt x="516" y="1573"/>
                    <a:pt x="519" y="1577"/>
                    <a:pt x="523" y="1577"/>
                  </a:cubicBezTo>
                  <a:cubicBezTo>
                    <a:pt x="528" y="1577"/>
                    <a:pt x="531" y="1573"/>
                    <a:pt x="531" y="1569"/>
                  </a:cubicBezTo>
                  <a:cubicBezTo>
                    <a:pt x="531" y="1565"/>
                    <a:pt x="528" y="1561"/>
                    <a:pt x="523" y="1561"/>
                  </a:cubicBezTo>
                  <a:moveTo>
                    <a:pt x="4964" y="1561"/>
                  </a:moveTo>
                  <a:cubicBezTo>
                    <a:pt x="4960" y="1561"/>
                    <a:pt x="4956" y="1565"/>
                    <a:pt x="4956" y="1569"/>
                  </a:cubicBezTo>
                  <a:cubicBezTo>
                    <a:pt x="4956" y="1573"/>
                    <a:pt x="4960" y="1577"/>
                    <a:pt x="4964" y="1577"/>
                  </a:cubicBezTo>
                  <a:cubicBezTo>
                    <a:pt x="4969" y="1577"/>
                    <a:pt x="4972" y="1573"/>
                    <a:pt x="4972" y="1569"/>
                  </a:cubicBezTo>
                  <a:cubicBezTo>
                    <a:pt x="4972" y="1565"/>
                    <a:pt x="4969" y="1561"/>
                    <a:pt x="4964" y="1561"/>
                  </a:cubicBezTo>
                  <a:moveTo>
                    <a:pt x="654" y="1560"/>
                  </a:moveTo>
                  <a:cubicBezTo>
                    <a:pt x="649" y="1560"/>
                    <a:pt x="645" y="1564"/>
                    <a:pt x="645" y="1569"/>
                  </a:cubicBezTo>
                  <a:cubicBezTo>
                    <a:pt x="645" y="1574"/>
                    <a:pt x="649" y="1578"/>
                    <a:pt x="654" y="1578"/>
                  </a:cubicBezTo>
                  <a:cubicBezTo>
                    <a:pt x="659" y="1578"/>
                    <a:pt x="664" y="1574"/>
                    <a:pt x="664" y="1569"/>
                  </a:cubicBezTo>
                  <a:cubicBezTo>
                    <a:pt x="664" y="1564"/>
                    <a:pt x="659" y="1560"/>
                    <a:pt x="654" y="1560"/>
                  </a:cubicBezTo>
                  <a:moveTo>
                    <a:pt x="4834" y="1559"/>
                  </a:moveTo>
                  <a:cubicBezTo>
                    <a:pt x="4828" y="1559"/>
                    <a:pt x="4824" y="1564"/>
                    <a:pt x="4824" y="1569"/>
                  </a:cubicBezTo>
                  <a:cubicBezTo>
                    <a:pt x="4824" y="1574"/>
                    <a:pt x="4828" y="1579"/>
                    <a:pt x="4834" y="1579"/>
                  </a:cubicBezTo>
                  <a:cubicBezTo>
                    <a:pt x="4839" y="1579"/>
                    <a:pt x="4843" y="1574"/>
                    <a:pt x="4843" y="1569"/>
                  </a:cubicBezTo>
                  <a:cubicBezTo>
                    <a:pt x="4843" y="1564"/>
                    <a:pt x="4839" y="1559"/>
                    <a:pt x="4834" y="1559"/>
                  </a:cubicBezTo>
                  <a:moveTo>
                    <a:pt x="785" y="1558"/>
                  </a:moveTo>
                  <a:cubicBezTo>
                    <a:pt x="779" y="1558"/>
                    <a:pt x="773" y="1563"/>
                    <a:pt x="773" y="1569"/>
                  </a:cubicBezTo>
                  <a:cubicBezTo>
                    <a:pt x="773" y="1575"/>
                    <a:pt x="779" y="1580"/>
                    <a:pt x="785" y="1580"/>
                  </a:cubicBezTo>
                  <a:cubicBezTo>
                    <a:pt x="791" y="1580"/>
                    <a:pt x="796" y="1575"/>
                    <a:pt x="796" y="1569"/>
                  </a:cubicBezTo>
                  <a:cubicBezTo>
                    <a:pt x="796" y="1563"/>
                    <a:pt x="791" y="1558"/>
                    <a:pt x="785" y="1558"/>
                  </a:cubicBezTo>
                  <a:moveTo>
                    <a:pt x="4703" y="1558"/>
                  </a:moveTo>
                  <a:cubicBezTo>
                    <a:pt x="4697" y="1558"/>
                    <a:pt x="4692" y="1563"/>
                    <a:pt x="4692" y="1569"/>
                  </a:cubicBezTo>
                  <a:cubicBezTo>
                    <a:pt x="4692" y="1575"/>
                    <a:pt x="4697" y="1580"/>
                    <a:pt x="4703" y="1580"/>
                  </a:cubicBezTo>
                  <a:cubicBezTo>
                    <a:pt x="4709" y="1580"/>
                    <a:pt x="4714" y="1575"/>
                    <a:pt x="4714" y="1569"/>
                  </a:cubicBezTo>
                  <a:cubicBezTo>
                    <a:pt x="4714" y="1563"/>
                    <a:pt x="4709" y="1558"/>
                    <a:pt x="4703" y="1558"/>
                  </a:cubicBezTo>
                  <a:moveTo>
                    <a:pt x="915" y="1556"/>
                  </a:moveTo>
                  <a:cubicBezTo>
                    <a:pt x="908" y="1556"/>
                    <a:pt x="902" y="1562"/>
                    <a:pt x="902" y="1569"/>
                  </a:cubicBezTo>
                  <a:cubicBezTo>
                    <a:pt x="902" y="1576"/>
                    <a:pt x="908" y="1582"/>
                    <a:pt x="915" y="1582"/>
                  </a:cubicBezTo>
                  <a:cubicBezTo>
                    <a:pt x="923" y="1582"/>
                    <a:pt x="928" y="1576"/>
                    <a:pt x="928" y="1569"/>
                  </a:cubicBezTo>
                  <a:cubicBezTo>
                    <a:pt x="928" y="1562"/>
                    <a:pt x="923" y="1556"/>
                    <a:pt x="915" y="1556"/>
                  </a:cubicBezTo>
                  <a:moveTo>
                    <a:pt x="4572" y="1556"/>
                  </a:moveTo>
                  <a:cubicBezTo>
                    <a:pt x="4565" y="1556"/>
                    <a:pt x="4559" y="1562"/>
                    <a:pt x="4559" y="1569"/>
                  </a:cubicBezTo>
                  <a:cubicBezTo>
                    <a:pt x="4559" y="1576"/>
                    <a:pt x="4565" y="1582"/>
                    <a:pt x="4572" y="1582"/>
                  </a:cubicBezTo>
                  <a:cubicBezTo>
                    <a:pt x="4580" y="1582"/>
                    <a:pt x="4585" y="1576"/>
                    <a:pt x="4585" y="1569"/>
                  </a:cubicBezTo>
                  <a:cubicBezTo>
                    <a:pt x="4585" y="1562"/>
                    <a:pt x="4580" y="1556"/>
                    <a:pt x="4572" y="1556"/>
                  </a:cubicBezTo>
                  <a:moveTo>
                    <a:pt x="1046" y="1554"/>
                  </a:moveTo>
                  <a:cubicBezTo>
                    <a:pt x="1038" y="1554"/>
                    <a:pt x="1031" y="1561"/>
                    <a:pt x="1031" y="1569"/>
                  </a:cubicBezTo>
                  <a:cubicBezTo>
                    <a:pt x="1031" y="1577"/>
                    <a:pt x="1038" y="1583"/>
                    <a:pt x="1046" y="1583"/>
                  </a:cubicBezTo>
                  <a:cubicBezTo>
                    <a:pt x="1054" y="1583"/>
                    <a:pt x="1060" y="1577"/>
                    <a:pt x="1060" y="1569"/>
                  </a:cubicBezTo>
                  <a:cubicBezTo>
                    <a:pt x="1060" y="1561"/>
                    <a:pt x="1054" y="1554"/>
                    <a:pt x="1046" y="1554"/>
                  </a:cubicBezTo>
                  <a:moveTo>
                    <a:pt x="4442" y="1554"/>
                  </a:moveTo>
                  <a:cubicBezTo>
                    <a:pt x="4433" y="1554"/>
                    <a:pt x="4427" y="1561"/>
                    <a:pt x="4427" y="1569"/>
                  </a:cubicBezTo>
                  <a:cubicBezTo>
                    <a:pt x="4427" y="1577"/>
                    <a:pt x="4433" y="1584"/>
                    <a:pt x="4442" y="1584"/>
                  </a:cubicBezTo>
                  <a:cubicBezTo>
                    <a:pt x="4450" y="1584"/>
                    <a:pt x="4457" y="1577"/>
                    <a:pt x="4457" y="1569"/>
                  </a:cubicBezTo>
                  <a:cubicBezTo>
                    <a:pt x="4457" y="1561"/>
                    <a:pt x="4450" y="1554"/>
                    <a:pt x="4442" y="1554"/>
                  </a:cubicBezTo>
                  <a:moveTo>
                    <a:pt x="1177" y="1553"/>
                  </a:moveTo>
                  <a:cubicBezTo>
                    <a:pt x="1168" y="1553"/>
                    <a:pt x="1160" y="1560"/>
                    <a:pt x="1160" y="1569"/>
                  </a:cubicBezTo>
                  <a:cubicBezTo>
                    <a:pt x="1160" y="1578"/>
                    <a:pt x="1168" y="1585"/>
                    <a:pt x="1177" y="1585"/>
                  </a:cubicBezTo>
                  <a:cubicBezTo>
                    <a:pt x="1186" y="1585"/>
                    <a:pt x="1193" y="1578"/>
                    <a:pt x="1193" y="1569"/>
                  </a:cubicBezTo>
                  <a:cubicBezTo>
                    <a:pt x="1193" y="1560"/>
                    <a:pt x="1186" y="1553"/>
                    <a:pt x="1177" y="1553"/>
                  </a:cubicBezTo>
                  <a:moveTo>
                    <a:pt x="4311" y="1552"/>
                  </a:moveTo>
                  <a:cubicBezTo>
                    <a:pt x="4302" y="1552"/>
                    <a:pt x="4294" y="1560"/>
                    <a:pt x="4294" y="1569"/>
                  </a:cubicBezTo>
                  <a:cubicBezTo>
                    <a:pt x="4294" y="1578"/>
                    <a:pt x="4302" y="1586"/>
                    <a:pt x="4311" y="1586"/>
                  </a:cubicBezTo>
                  <a:cubicBezTo>
                    <a:pt x="4320" y="1586"/>
                    <a:pt x="4328" y="1578"/>
                    <a:pt x="4328" y="1569"/>
                  </a:cubicBezTo>
                  <a:cubicBezTo>
                    <a:pt x="4328" y="1560"/>
                    <a:pt x="4320" y="1552"/>
                    <a:pt x="4311" y="1552"/>
                  </a:cubicBezTo>
                  <a:moveTo>
                    <a:pt x="1307" y="1551"/>
                  </a:moveTo>
                  <a:cubicBezTo>
                    <a:pt x="1297" y="1551"/>
                    <a:pt x="1289" y="1559"/>
                    <a:pt x="1289" y="1569"/>
                  </a:cubicBezTo>
                  <a:cubicBezTo>
                    <a:pt x="1289" y="1579"/>
                    <a:pt x="1297" y="1587"/>
                    <a:pt x="1307" y="1587"/>
                  </a:cubicBezTo>
                  <a:cubicBezTo>
                    <a:pt x="1317" y="1587"/>
                    <a:pt x="1325" y="1579"/>
                    <a:pt x="1325" y="1569"/>
                  </a:cubicBezTo>
                  <a:cubicBezTo>
                    <a:pt x="1325" y="1559"/>
                    <a:pt x="1317" y="1551"/>
                    <a:pt x="1307" y="1551"/>
                  </a:cubicBezTo>
                  <a:moveTo>
                    <a:pt x="4180" y="1551"/>
                  </a:moveTo>
                  <a:cubicBezTo>
                    <a:pt x="4170" y="1551"/>
                    <a:pt x="4162" y="1559"/>
                    <a:pt x="4162" y="1569"/>
                  </a:cubicBezTo>
                  <a:cubicBezTo>
                    <a:pt x="4162" y="1579"/>
                    <a:pt x="4170" y="1587"/>
                    <a:pt x="4180" y="1587"/>
                  </a:cubicBezTo>
                  <a:cubicBezTo>
                    <a:pt x="4190" y="1587"/>
                    <a:pt x="4199" y="1579"/>
                    <a:pt x="4199" y="1569"/>
                  </a:cubicBezTo>
                  <a:cubicBezTo>
                    <a:pt x="4199" y="1559"/>
                    <a:pt x="4190" y="1551"/>
                    <a:pt x="4180" y="1551"/>
                  </a:cubicBezTo>
                  <a:moveTo>
                    <a:pt x="1438" y="1549"/>
                  </a:moveTo>
                  <a:cubicBezTo>
                    <a:pt x="1427" y="1549"/>
                    <a:pt x="1418" y="1558"/>
                    <a:pt x="1418" y="1569"/>
                  </a:cubicBezTo>
                  <a:cubicBezTo>
                    <a:pt x="1418" y="1580"/>
                    <a:pt x="1427" y="1589"/>
                    <a:pt x="1438" y="1589"/>
                  </a:cubicBezTo>
                  <a:cubicBezTo>
                    <a:pt x="1449" y="1589"/>
                    <a:pt x="1457" y="1580"/>
                    <a:pt x="1457" y="1569"/>
                  </a:cubicBezTo>
                  <a:cubicBezTo>
                    <a:pt x="1457" y="1558"/>
                    <a:pt x="1449" y="1549"/>
                    <a:pt x="1438" y="1549"/>
                  </a:cubicBezTo>
                  <a:moveTo>
                    <a:pt x="4050" y="1549"/>
                  </a:moveTo>
                  <a:cubicBezTo>
                    <a:pt x="4039" y="1549"/>
                    <a:pt x="4030" y="1558"/>
                    <a:pt x="4030" y="1569"/>
                  </a:cubicBezTo>
                  <a:cubicBezTo>
                    <a:pt x="4030" y="1580"/>
                    <a:pt x="4039" y="1589"/>
                    <a:pt x="4050" y="1589"/>
                  </a:cubicBezTo>
                  <a:cubicBezTo>
                    <a:pt x="4061" y="1589"/>
                    <a:pt x="4069" y="1580"/>
                    <a:pt x="4069" y="1569"/>
                  </a:cubicBezTo>
                  <a:cubicBezTo>
                    <a:pt x="4069" y="1558"/>
                    <a:pt x="4061" y="1549"/>
                    <a:pt x="4050" y="1549"/>
                  </a:cubicBezTo>
                  <a:moveTo>
                    <a:pt x="1568" y="1548"/>
                  </a:moveTo>
                  <a:cubicBezTo>
                    <a:pt x="1557" y="1548"/>
                    <a:pt x="1547" y="1557"/>
                    <a:pt x="1547" y="1569"/>
                  </a:cubicBezTo>
                  <a:cubicBezTo>
                    <a:pt x="1547" y="1581"/>
                    <a:pt x="1557" y="1590"/>
                    <a:pt x="1568" y="1590"/>
                  </a:cubicBezTo>
                  <a:cubicBezTo>
                    <a:pt x="1580" y="1590"/>
                    <a:pt x="1589" y="1581"/>
                    <a:pt x="1589" y="1569"/>
                  </a:cubicBezTo>
                  <a:cubicBezTo>
                    <a:pt x="1589" y="1557"/>
                    <a:pt x="1580" y="1548"/>
                    <a:pt x="1568" y="1548"/>
                  </a:cubicBezTo>
                  <a:moveTo>
                    <a:pt x="3919" y="1548"/>
                  </a:moveTo>
                  <a:cubicBezTo>
                    <a:pt x="3908" y="1548"/>
                    <a:pt x="3898" y="1557"/>
                    <a:pt x="3898" y="1569"/>
                  </a:cubicBezTo>
                  <a:cubicBezTo>
                    <a:pt x="3898" y="1581"/>
                    <a:pt x="3908" y="1590"/>
                    <a:pt x="3919" y="1590"/>
                  </a:cubicBezTo>
                  <a:cubicBezTo>
                    <a:pt x="3931" y="1590"/>
                    <a:pt x="3940" y="1581"/>
                    <a:pt x="3940" y="1569"/>
                  </a:cubicBezTo>
                  <a:cubicBezTo>
                    <a:pt x="3940" y="1557"/>
                    <a:pt x="3931" y="1548"/>
                    <a:pt x="3919" y="1548"/>
                  </a:cubicBezTo>
                  <a:moveTo>
                    <a:pt x="1699" y="1547"/>
                  </a:moveTo>
                  <a:cubicBezTo>
                    <a:pt x="1687" y="1547"/>
                    <a:pt x="1677" y="1557"/>
                    <a:pt x="1677" y="1569"/>
                  </a:cubicBezTo>
                  <a:cubicBezTo>
                    <a:pt x="1677" y="1581"/>
                    <a:pt x="1687" y="1591"/>
                    <a:pt x="1699" y="1591"/>
                  </a:cubicBezTo>
                  <a:cubicBezTo>
                    <a:pt x="1711" y="1591"/>
                    <a:pt x="1721" y="1581"/>
                    <a:pt x="1721" y="1569"/>
                  </a:cubicBezTo>
                  <a:cubicBezTo>
                    <a:pt x="1721" y="1557"/>
                    <a:pt x="1711" y="1547"/>
                    <a:pt x="1699" y="1547"/>
                  </a:cubicBezTo>
                  <a:moveTo>
                    <a:pt x="3789" y="1547"/>
                  </a:moveTo>
                  <a:cubicBezTo>
                    <a:pt x="3776" y="1547"/>
                    <a:pt x="3766" y="1557"/>
                    <a:pt x="3766" y="1569"/>
                  </a:cubicBezTo>
                  <a:cubicBezTo>
                    <a:pt x="3766" y="1581"/>
                    <a:pt x="3776" y="1591"/>
                    <a:pt x="3789" y="1591"/>
                  </a:cubicBezTo>
                  <a:cubicBezTo>
                    <a:pt x="3801" y="1591"/>
                    <a:pt x="3811" y="1581"/>
                    <a:pt x="3811" y="1569"/>
                  </a:cubicBezTo>
                  <a:cubicBezTo>
                    <a:pt x="3811" y="1557"/>
                    <a:pt x="3801" y="1547"/>
                    <a:pt x="3789" y="1547"/>
                  </a:cubicBezTo>
                  <a:moveTo>
                    <a:pt x="132" y="1437"/>
                  </a:moveTo>
                  <a:cubicBezTo>
                    <a:pt x="131" y="1437"/>
                    <a:pt x="130" y="1438"/>
                    <a:pt x="130" y="1438"/>
                  </a:cubicBezTo>
                  <a:cubicBezTo>
                    <a:pt x="130" y="1439"/>
                    <a:pt x="131" y="1440"/>
                    <a:pt x="132" y="1440"/>
                  </a:cubicBezTo>
                  <a:cubicBezTo>
                    <a:pt x="132" y="1440"/>
                    <a:pt x="133" y="1439"/>
                    <a:pt x="133" y="1438"/>
                  </a:cubicBezTo>
                  <a:cubicBezTo>
                    <a:pt x="133" y="1438"/>
                    <a:pt x="132" y="1437"/>
                    <a:pt x="132" y="1437"/>
                  </a:cubicBezTo>
                  <a:moveTo>
                    <a:pt x="5356" y="1437"/>
                  </a:moveTo>
                  <a:cubicBezTo>
                    <a:pt x="5355" y="1437"/>
                    <a:pt x="5354" y="1437"/>
                    <a:pt x="5354" y="1438"/>
                  </a:cubicBezTo>
                  <a:cubicBezTo>
                    <a:pt x="5354" y="1439"/>
                    <a:pt x="5355" y="1440"/>
                    <a:pt x="5356" y="1440"/>
                  </a:cubicBezTo>
                  <a:cubicBezTo>
                    <a:pt x="5357" y="1440"/>
                    <a:pt x="5358" y="1439"/>
                    <a:pt x="5358" y="1438"/>
                  </a:cubicBezTo>
                  <a:cubicBezTo>
                    <a:pt x="5358" y="1437"/>
                    <a:pt x="5357" y="1437"/>
                    <a:pt x="5356" y="1437"/>
                  </a:cubicBezTo>
                  <a:moveTo>
                    <a:pt x="262" y="1435"/>
                  </a:moveTo>
                  <a:cubicBezTo>
                    <a:pt x="260" y="1435"/>
                    <a:pt x="259" y="1437"/>
                    <a:pt x="259" y="1438"/>
                  </a:cubicBezTo>
                  <a:cubicBezTo>
                    <a:pt x="259" y="1440"/>
                    <a:pt x="260" y="1442"/>
                    <a:pt x="262" y="1442"/>
                  </a:cubicBezTo>
                  <a:cubicBezTo>
                    <a:pt x="264" y="1442"/>
                    <a:pt x="266" y="1440"/>
                    <a:pt x="266" y="1438"/>
                  </a:cubicBezTo>
                  <a:cubicBezTo>
                    <a:pt x="266" y="1437"/>
                    <a:pt x="264" y="1435"/>
                    <a:pt x="262" y="1435"/>
                  </a:cubicBezTo>
                  <a:moveTo>
                    <a:pt x="5225" y="1435"/>
                  </a:moveTo>
                  <a:cubicBezTo>
                    <a:pt x="5224" y="1435"/>
                    <a:pt x="5222" y="1437"/>
                    <a:pt x="5222" y="1438"/>
                  </a:cubicBezTo>
                  <a:cubicBezTo>
                    <a:pt x="5222" y="1440"/>
                    <a:pt x="5224" y="1442"/>
                    <a:pt x="5225" y="1442"/>
                  </a:cubicBezTo>
                  <a:cubicBezTo>
                    <a:pt x="5227" y="1442"/>
                    <a:pt x="5229" y="1440"/>
                    <a:pt x="5229" y="1438"/>
                  </a:cubicBezTo>
                  <a:cubicBezTo>
                    <a:pt x="5229" y="1437"/>
                    <a:pt x="5227" y="1435"/>
                    <a:pt x="5225" y="1435"/>
                  </a:cubicBezTo>
                  <a:moveTo>
                    <a:pt x="393" y="1433"/>
                  </a:moveTo>
                  <a:cubicBezTo>
                    <a:pt x="390" y="1433"/>
                    <a:pt x="388" y="1436"/>
                    <a:pt x="388" y="1438"/>
                  </a:cubicBezTo>
                  <a:cubicBezTo>
                    <a:pt x="388" y="1441"/>
                    <a:pt x="390" y="1443"/>
                    <a:pt x="393" y="1443"/>
                  </a:cubicBezTo>
                  <a:cubicBezTo>
                    <a:pt x="396" y="1443"/>
                    <a:pt x="398" y="1441"/>
                    <a:pt x="398" y="1438"/>
                  </a:cubicBezTo>
                  <a:cubicBezTo>
                    <a:pt x="398" y="1436"/>
                    <a:pt x="396" y="1433"/>
                    <a:pt x="393" y="1433"/>
                  </a:cubicBezTo>
                  <a:moveTo>
                    <a:pt x="5095" y="1433"/>
                  </a:moveTo>
                  <a:cubicBezTo>
                    <a:pt x="5092" y="1433"/>
                    <a:pt x="5090" y="1436"/>
                    <a:pt x="5090" y="1438"/>
                  </a:cubicBezTo>
                  <a:cubicBezTo>
                    <a:pt x="5090" y="1441"/>
                    <a:pt x="5092" y="1443"/>
                    <a:pt x="5095" y="1443"/>
                  </a:cubicBezTo>
                  <a:cubicBezTo>
                    <a:pt x="5098" y="1443"/>
                    <a:pt x="5100" y="1441"/>
                    <a:pt x="5100" y="1438"/>
                  </a:cubicBezTo>
                  <a:cubicBezTo>
                    <a:pt x="5100" y="1436"/>
                    <a:pt x="5098" y="1433"/>
                    <a:pt x="5095" y="1433"/>
                  </a:cubicBezTo>
                  <a:moveTo>
                    <a:pt x="523" y="1431"/>
                  </a:moveTo>
                  <a:cubicBezTo>
                    <a:pt x="520" y="1431"/>
                    <a:pt x="517" y="1435"/>
                    <a:pt x="517" y="1438"/>
                  </a:cubicBezTo>
                  <a:cubicBezTo>
                    <a:pt x="517" y="1442"/>
                    <a:pt x="520" y="1445"/>
                    <a:pt x="523" y="1445"/>
                  </a:cubicBezTo>
                  <a:cubicBezTo>
                    <a:pt x="527" y="1445"/>
                    <a:pt x="530" y="1442"/>
                    <a:pt x="530" y="1438"/>
                  </a:cubicBezTo>
                  <a:cubicBezTo>
                    <a:pt x="530" y="1435"/>
                    <a:pt x="527" y="1431"/>
                    <a:pt x="523" y="1431"/>
                  </a:cubicBezTo>
                  <a:moveTo>
                    <a:pt x="4964" y="1431"/>
                  </a:moveTo>
                  <a:cubicBezTo>
                    <a:pt x="4960" y="1431"/>
                    <a:pt x="4957" y="1435"/>
                    <a:pt x="4957" y="1438"/>
                  </a:cubicBezTo>
                  <a:cubicBezTo>
                    <a:pt x="4957" y="1442"/>
                    <a:pt x="4960" y="1445"/>
                    <a:pt x="4964" y="1445"/>
                  </a:cubicBezTo>
                  <a:cubicBezTo>
                    <a:pt x="4968" y="1445"/>
                    <a:pt x="4971" y="1442"/>
                    <a:pt x="4971" y="1438"/>
                  </a:cubicBezTo>
                  <a:cubicBezTo>
                    <a:pt x="4971" y="1435"/>
                    <a:pt x="4968" y="1431"/>
                    <a:pt x="4964" y="1431"/>
                  </a:cubicBezTo>
                  <a:moveTo>
                    <a:pt x="654" y="1430"/>
                  </a:moveTo>
                  <a:cubicBezTo>
                    <a:pt x="649" y="1430"/>
                    <a:pt x="646" y="1434"/>
                    <a:pt x="646" y="1438"/>
                  </a:cubicBezTo>
                  <a:cubicBezTo>
                    <a:pt x="646" y="1443"/>
                    <a:pt x="649" y="1447"/>
                    <a:pt x="654" y="1447"/>
                  </a:cubicBezTo>
                  <a:cubicBezTo>
                    <a:pt x="659" y="1447"/>
                    <a:pt x="662" y="1443"/>
                    <a:pt x="662" y="1438"/>
                  </a:cubicBezTo>
                  <a:cubicBezTo>
                    <a:pt x="662" y="1434"/>
                    <a:pt x="659" y="1430"/>
                    <a:pt x="654" y="1430"/>
                  </a:cubicBezTo>
                  <a:moveTo>
                    <a:pt x="4834" y="1430"/>
                  </a:moveTo>
                  <a:cubicBezTo>
                    <a:pt x="4829" y="1430"/>
                    <a:pt x="4825" y="1434"/>
                    <a:pt x="4825" y="1438"/>
                  </a:cubicBezTo>
                  <a:cubicBezTo>
                    <a:pt x="4825" y="1443"/>
                    <a:pt x="4829" y="1447"/>
                    <a:pt x="4834" y="1447"/>
                  </a:cubicBezTo>
                  <a:cubicBezTo>
                    <a:pt x="4838" y="1447"/>
                    <a:pt x="4842" y="1443"/>
                    <a:pt x="4842" y="1438"/>
                  </a:cubicBezTo>
                  <a:cubicBezTo>
                    <a:pt x="4842" y="1434"/>
                    <a:pt x="4838" y="1430"/>
                    <a:pt x="4834" y="1430"/>
                  </a:cubicBezTo>
                  <a:moveTo>
                    <a:pt x="785" y="1428"/>
                  </a:moveTo>
                  <a:cubicBezTo>
                    <a:pt x="779" y="1428"/>
                    <a:pt x="775" y="1433"/>
                    <a:pt x="775" y="1438"/>
                  </a:cubicBezTo>
                  <a:cubicBezTo>
                    <a:pt x="775" y="1444"/>
                    <a:pt x="779" y="1449"/>
                    <a:pt x="785" y="1449"/>
                  </a:cubicBezTo>
                  <a:cubicBezTo>
                    <a:pt x="790" y="1449"/>
                    <a:pt x="795" y="1444"/>
                    <a:pt x="795" y="1438"/>
                  </a:cubicBezTo>
                  <a:cubicBezTo>
                    <a:pt x="795" y="1433"/>
                    <a:pt x="790" y="1428"/>
                    <a:pt x="785" y="1428"/>
                  </a:cubicBezTo>
                  <a:moveTo>
                    <a:pt x="4703" y="1428"/>
                  </a:moveTo>
                  <a:cubicBezTo>
                    <a:pt x="4697" y="1428"/>
                    <a:pt x="4693" y="1433"/>
                    <a:pt x="4693" y="1438"/>
                  </a:cubicBezTo>
                  <a:cubicBezTo>
                    <a:pt x="4693" y="1444"/>
                    <a:pt x="4697" y="1449"/>
                    <a:pt x="4703" y="1449"/>
                  </a:cubicBezTo>
                  <a:cubicBezTo>
                    <a:pt x="4709" y="1449"/>
                    <a:pt x="4713" y="1444"/>
                    <a:pt x="4713" y="1438"/>
                  </a:cubicBezTo>
                  <a:cubicBezTo>
                    <a:pt x="4713" y="1433"/>
                    <a:pt x="4709" y="1428"/>
                    <a:pt x="4703" y="1428"/>
                  </a:cubicBezTo>
                  <a:moveTo>
                    <a:pt x="915" y="1427"/>
                  </a:moveTo>
                  <a:cubicBezTo>
                    <a:pt x="909" y="1427"/>
                    <a:pt x="904" y="1432"/>
                    <a:pt x="904" y="1438"/>
                  </a:cubicBezTo>
                  <a:cubicBezTo>
                    <a:pt x="904" y="1445"/>
                    <a:pt x="909" y="1450"/>
                    <a:pt x="915" y="1450"/>
                  </a:cubicBezTo>
                  <a:cubicBezTo>
                    <a:pt x="922" y="1450"/>
                    <a:pt x="927" y="1445"/>
                    <a:pt x="927" y="1438"/>
                  </a:cubicBezTo>
                  <a:cubicBezTo>
                    <a:pt x="927" y="1432"/>
                    <a:pt x="922" y="1427"/>
                    <a:pt x="915" y="1427"/>
                  </a:cubicBezTo>
                  <a:moveTo>
                    <a:pt x="4572" y="1426"/>
                  </a:moveTo>
                  <a:cubicBezTo>
                    <a:pt x="4566" y="1426"/>
                    <a:pt x="4560" y="1432"/>
                    <a:pt x="4560" y="1438"/>
                  </a:cubicBezTo>
                  <a:cubicBezTo>
                    <a:pt x="4560" y="1445"/>
                    <a:pt x="4566" y="1450"/>
                    <a:pt x="4572" y="1450"/>
                  </a:cubicBezTo>
                  <a:cubicBezTo>
                    <a:pt x="4579" y="1450"/>
                    <a:pt x="4584" y="1445"/>
                    <a:pt x="4584" y="1438"/>
                  </a:cubicBezTo>
                  <a:cubicBezTo>
                    <a:pt x="4584" y="1432"/>
                    <a:pt x="4579" y="1426"/>
                    <a:pt x="4572" y="1426"/>
                  </a:cubicBezTo>
                  <a:moveTo>
                    <a:pt x="1046" y="1425"/>
                  </a:moveTo>
                  <a:cubicBezTo>
                    <a:pt x="1039" y="1425"/>
                    <a:pt x="1033" y="1431"/>
                    <a:pt x="1033" y="1438"/>
                  </a:cubicBezTo>
                  <a:cubicBezTo>
                    <a:pt x="1033" y="1446"/>
                    <a:pt x="1039" y="1452"/>
                    <a:pt x="1046" y="1452"/>
                  </a:cubicBezTo>
                  <a:cubicBezTo>
                    <a:pt x="1053" y="1452"/>
                    <a:pt x="1059" y="1446"/>
                    <a:pt x="1059" y="1438"/>
                  </a:cubicBezTo>
                  <a:cubicBezTo>
                    <a:pt x="1059" y="1431"/>
                    <a:pt x="1053" y="1425"/>
                    <a:pt x="1046" y="1425"/>
                  </a:cubicBezTo>
                  <a:moveTo>
                    <a:pt x="4442" y="1425"/>
                  </a:moveTo>
                  <a:cubicBezTo>
                    <a:pt x="4434" y="1425"/>
                    <a:pt x="4428" y="1431"/>
                    <a:pt x="4428" y="1438"/>
                  </a:cubicBezTo>
                  <a:cubicBezTo>
                    <a:pt x="4428" y="1446"/>
                    <a:pt x="4434" y="1452"/>
                    <a:pt x="4442" y="1452"/>
                  </a:cubicBezTo>
                  <a:cubicBezTo>
                    <a:pt x="4449" y="1452"/>
                    <a:pt x="4455" y="1446"/>
                    <a:pt x="4455" y="1438"/>
                  </a:cubicBezTo>
                  <a:cubicBezTo>
                    <a:pt x="4455" y="1431"/>
                    <a:pt x="4449" y="1425"/>
                    <a:pt x="4442" y="1425"/>
                  </a:cubicBezTo>
                  <a:moveTo>
                    <a:pt x="1177" y="1424"/>
                  </a:moveTo>
                  <a:cubicBezTo>
                    <a:pt x="1168" y="1424"/>
                    <a:pt x="1162" y="1430"/>
                    <a:pt x="1162" y="1438"/>
                  </a:cubicBezTo>
                  <a:cubicBezTo>
                    <a:pt x="1162" y="1447"/>
                    <a:pt x="1168" y="1453"/>
                    <a:pt x="1177" y="1453"/>
                  </a:cubicBezTo>
                  <a:cubicBezTo>
                    <a:pt x="1185" y="1453"/>
                    <a:pt x="1191" y="1447"/>
                    <a:pt x="1191" y="1438"/>
                  </a:cubicBezTo>
                  <a:cubicBezTo>
                    <a:pt x="1191" y="1430"/>
                    <a:pt x="1185" y="1424"/>
                    <a:pt x="1177" y="1424"/>
                  </a:cubicBezTo>
                  <a:moveTo>
                    <a:pt x="4311" y="1423"/>
                  </a:moveTo>
                  <a:cubicBezTo>
                    <a:pt x="4303" y="1423"/>
                    <a:pt x="4296" y="1430"/>
                    <a:pt x="4296" y="1438"/>
                  </a:cubicBezTo>
                  <a:cubicBezTo>
                    <a:pt x="4296" y="1447"/>
                    <a:pt x="4303" y="1454"/>
                    <a:pt x="4311" y="1454"/>
                  </a:cubicBezTo>
                  <a:cubicBezTo>
                    <a:pt x="4319" y="1454"/>
                    <a:pt x="4326" y="1447"/>
                    <a:pt x="4326" y="1438"/>
                  </a:cubicBezTo>
                  <a:cubicBezTo>
                    <a:pt x="4326" y="1430"/>
                    <a:pt x="4319" y="1423"/>
                    <a:pt x="4311" y="1423"/>
                  </a:cubicBezTo>
                  <a:moveTo>
                    <a:pt x="1307" y="1422"/>
                  </a:moveTo>
                  <a:cubicBezTo>
                    <a:pt x="1298" y="1422"/>
                    <a:pt x="1290" y="1429"/>
                    <a:pt x="1290" y="1438"/>
                  </a:cubicBezTo>
                  <a:cubicBezTo>
                    <a:pt x="1290" y="1448"/>
                    <a:pt x="1298" y="1455"/>
                    <a:pt x="1307" y="1455"/>
                  </a:cubicBezTo>
                  <a:cubicBezTo>
                    <a:pt x="1316" y="1455"/>
                    <a:pt x="1324" y="1448"/>
                    <a:pt x="1324" y="1438"/>
                  </a:cubicBezTo>
                  <a:cubicBezTo>
                    <a:pt x="1324" y="1429"/>
                    <a:pt x="1316" y="1422"/>
                    <a:pt x="1307" y="1422"/>
                  </a:cubicBezTo>
                  <a:moveTo>
                    <a:pt x="4180" y="1422"/>
                  </a:moveTo>
                  <a:cubicBezTo>
                    <a:pt x="4171" y="1422"/>
                    <a:pt x="4164" y="1429"/>
                    <a:pt x="4164" y="1438"/>
                  </a:cubicBezTo>
                  <a:cubicBezTo>
                    <a:pt x="4164" y="1448"/>
                    <a:pt x="4171" y="1455"/>
                    <a:pt x="4180" y="1455"/>
                  </a:cubicBezTo>
                  <a:cubicBezTo>
                    <a:pt x="4190" y="1455"/>
                    <a:pt x="4197" y="1448"/>
                    <a:pt x="4197" y="1438"/>
                  </a:cubicBezTo>
                  <a:cubicBezTo>
                    <a:pt x="4197" y="1429"/>
                    <a:pt x="4190" y="1422"/>
                    <a:pt x="4180" y="1422"/>
                  </a:cubicBezTo>
                  <a:moveTo>
                    <a:pt x="1438" y="1420"/>
                  </a:moveTo>
                  <a:cubicBezTo>
                    <a:pt x="1428" y="1420"/>
                    <a:pt x="1420" y="1428"/>
                    <a:pt x="1420" y="1438"/>
                  </a:cubicBezTo>
                  <a:cubicBezTo>
                    <a:pt x="1420" y="1448"/>
                    <a:pt x="1428" y="1456"/>
                    <a:pt x="1438" y="1456"/>
                  </a:cubicBezTo>
                  <a:cubicBezTo>
                    <a:pt x="1448" y="1456"/>
                    <a:pt x="1456" y="1448"/>
                    <a:pt x="1456" y="1438"/>
                  </a:cubicBezTo>
                  <a:cubicBezTo>
                    <a:pt x="1456" y="1428"/>
                    <a:pt x="1448" y="1420"/>
                    <a:pt x="1438" y="1420"/>
                  </a:cubicBezTo>
                  <a:moveTo>
                    <a:pt x="4050" y="1420"/>
                  </a:moveTo>
                  <a:cubicBezTo>
                    <a:pt x="4040" y="1420"/>
                    <a:pt x="4032" y="1428"/>
                    <a:pt x="4032" y="1438"/>
                  </a:cubicBezTo>
                  <a:cubicBezTo>
                    <a:pt x="4032" y="1448"/>
                    <a:pt x="4040" y="1456"/>
                    <a:pt x="4050" y="1456"/>
                  </a:cubicBezTo>
                  <a:cubicBezTo>
                    <a:pt x="4060" y="1456"/>
                    <a:pt x="4068" y="1448"/>
                    <a:pt x="4068" y="1438"/>
                  </a:cubicBezTo>
                  <a:cubicBezTo>
                    <a:pt x="4068" y="1428"/>
                    <a:pt x="4060" y="1420"/>
                    <a:pt x="4050" y="1420"/>
                  </a:cubicBezTo>
                  <a:moveTo>
                    <a:pt x="1568" y="1419"/>
                  </a:moveTo>
                  <a:cubicBezTo>
                    <a:pt x="1558" y="1419"/>
                    <a:pt x="1549" y="1428"/>
                    <a:pt x="1549" y="1438"/>
                  </a:cubicBezTo>
                  <a:cubicBezTo>
                    <a:pt x="1549" y="1449"/>
                    <a:pt x="1558" y="1458"/>
                    <a:pt x="1568" y="1458"/>
                  </a:cubicBezTo>
                  <a:cubicBezTo>
                    <a:pt x="1579" y="1458"/>
                    <a:pt x="1588" y="1449"/>
                    <a:pt x="1588" y="1438"/>
                  </a:cubicBezTo>
                  <a:cubicBezTo>
                    <a:pt x="1588" y="1428"/>
                    <a:pt x="1579" y="1419"/>
                    <a:pt x="1568" y="1419"/>
                  </a:cubicBezTo>
                  <a:moveTo>
                    <a:pt x="3919" y="1419"/>
                  </a:moveTo>
                  <a:cubicBezTo>
                    <a:pt x="3908" y="1419"/>
                    <a:pt x="3900" y="1428"/>
                    <a:pt x="3900" y="1438"/>
                  </a:cubicBezTo>
                  <a:cubicBezTo>
                    <a:pt x="3900" y="1449"/>
                    <a:pt x="3908" y="1458"/>
                    <a:pt x="3919" y="1458"/>
                  </a:cubicBezTo>
                  <a:cubicBezTo>
                    <a:pt x="3930" y="1458"/>
                    <a:pt x="3939" y="1449"/>
                    <a:pt x="3939" y="1438"/>
                  </a:cubicBezTo>
                  <a:cubicBezTo>
                    <a:pt x="3939" y="1428"/>
                    <a:pt x="3930" y="1419"/>
                    <a:pt x="3919" y="1419"/>
                  </a:cubicBezTo>
                  <a:moveTo>
                    <a:pt x="1699" y="1418"/>
                  </a:moveTo>
                  <a:cubicBezTo>
                    <a:pt x="1688" y="1418"/>
                    <a:pt x="1678" y="1427"/>
                    <a:pt x="1678" y="1438"/>
                  </a:cubicBezTo>
                  <a:cubicBezTo>
                    <a:pt x="1678" y="1450"/>
                    <a:pt x="1688" y="1459"/>
                    <a:pt x="1699" y="1459"/>
                  </a:cubicBezTo>
                  <a:cubicBezTo>
                    <a:pt x="1710" y="1459"/>
                    <a:pt x="1720" y="1450"/>
                    <a:pt x="1720" y="1438"/>
                  </a:cubicBezTo>
                  <a:cubicBezTo>
                    <a:pt x="1720" y="1427"/>
                    <a:pt x="1710" y="1418"/>
                    <a:pt x="1699" y="1418"/>
                  </a:cubicBezTo>
                  <a:moveTo>
                    <a:pt x="3789" y="1417"/>
                  </a:moveTo>
                  <a:cubicBezTo>
                    <a:pt x="3777" y="1417"/>
                    <a:pt x="3768" y="1427"/>
                    <a:pt x="3768" y="1438"/>
                  </a:cubicBezTo>
                  <a:cubicBezTo>
                    <a:pt x="3768" y="1450"/>
                    <a:pt x="3777" y="1459"/>
                    <a:pt x="3789" y="1459"/>
                  </a:cubicBezTo>
                  <a:cubicBezTo>
                    <a:pt x="3800" y="1459"/>
                    <a:pt x="3810" y="1450"/>
                    <a:pt x="3810" y="1438"/>
                  </a:cubicBezTo>
                  <a:cubicBezTo>
                    <a:pt x="3810" y="1427"/>
                    <a:pt x="3800" y="1417"/>
                    <a:pt x="3789" y="1417"/>
                  </a:cubicBezTo>
                  <a:moveTo>
                    <a:pt x="132" y="1307"/>
                  </a:moveTo>
                  <a:cubicBezTo>
                    <a:pt x="131" y="1307"/>
                    <a:pt x="131" y="1307"/>
                    <a:pt x="131" y="1308"/>
                  </a:cubicBezTo>
                  <a:cubicBezTo>
                    <a:pt x="131" y="1308"/>
                    <a:pt x="131" y="1308"/>
                    <a:pt x="132" y="1308"/>
                  </a:cubicBezTo>
                  <a:cubicBezTo>
                    <a:pt x="132" y="1308"/>
                    <a:pt x="132" y="1308"/>
                    <a:pt x="132" y="1308"/>
                  </a:cubicBezTo>
                  <a:cubicBezTo>
                    <a:pt x="132" y="1307"/>
                    <a:pt x="132" y="1307"/>
                    <a:pt x="132" y="1307"/>
                  </a:cubicBezTo>
                  <a:moveTo>
                    <a:pt x="5356" y="1307"/>
                  </a:moveTo>
                  <a:cubicBezTo>
                    <a:pt x="5356" y="1307"/>
                    <a:pt x="5355" y="1307"/>
                    <a:pt x="5355" y="1308"/>
                  </a:cubicBezTo>
                  <a:cubicBezTo>
                    <a:pt x="5355" y="1308"/>
                    <a:pt x="5356" y="1308"/>
                    <a:pt x="5356" y="1308"/>
                  </a:cubicBezTo>
                  <a:cubicBezTo>
                    <a:pt x="5356" y="1308"/>
                    <a:pt x="5357" y="1308"/>
                    <a:pt x="5357" y="1308"/>
                  </a:cubicBezTo>
                  <a:cubicBezTo>
                    <a:pt x="5357" y="1307"/>
                    <a:pt x="5356" y="1307"/>
                    <a:pt x="5356" y="1307"/>
                  </a:cubicBezTo>
                  <a:moveTo>
                    <a:pt x="262" y="1306"/>
                  </a:moveTo>
                  <a:cubicBezTo>
                    <a:pt x="261" y="1306"/>
                    <a:pt x="260" y="1307"/>
                    <a:pt x="260" y="1308"/>
                  </a:cubicBezTo>
                  <a:cubicBezTo>
                    <a:pt x="260" y="1309"/>
                    <a:pt x="261" y="1310"/>
                    <a:pt x="262" y="1310"/>
                  </a:cubicBezTo>
                  <a:cubicBezTo>
                    <a:pt x="263" y="1310"/>
                    <a:pt x="264" y="1309"/>
                    <a:pt x="264" y="1308"/>
                  </a:cubicBezTo>
                  <a:cubicBezTo>
                    <a:pt x="264" y="1307"/>
                    <a:pt x="263" y="1306"/>
                    <a:pt x="262" y="1306"/>
                  </a:cubicBezTo>
                  <a:moveTo>
                    <a:pt x="5225" y="1305"/>
                  </a:moveTo>
                  <a:cubicBezTo>
                    <a:pt x="5224" y="1305"/>
                    <a:pt x="5223" y="1306"/>
                    <a:pt x="5223" y="1308"/>
                  </a:cubicBezTo>
                  <a:cubicBezTo>
                    <a:pt x="5223" y="1309"/>
                    <a:pt x="5224" y="1310"/>
                    <a:pt x="5225" y="1310"/>
                  </a:cubicBezTo>
                  <a:cubicBezTo>
                    <a:pt x="5227" y="1310"/>
                    <a:pt x="5228" y="1309"/>
                    <a:pt x="5228" y="1308"/>
                  </a:cubicBezTo>
                  <a:cubicBezTo>
                    <a:pt x="5228" y="1306"/>
                    <a:pt x="5227" y="1305"/>
                    <a:pt x="5225" y="1305"/>
                  </a:cubicBezTo>
                  <a:moveTo>
                    <a:pt x="393" y="1304"/>
                  </a:moveTo>
                  <a:cubicBezTo>
                    <a:pt x="391" y="1304"/>
                    <a:pt x="389" y="1306"/>
                    <a:pt x="389" y="1308"/>
                  </a:cubicBezTo>
                  <a:cubicBezTo>
                    <a:pt x="389" y="1310"/>
                    <a:pt x="391" y="1312"/>
                    <a:pt x="393" y="1312"/>
                  </a:cubicBezTo>
                  <a:cubicBezTo>
                    <a:pt x="395" y="1312"/>
                    <a:pt x="397" y="1310"/>
                    <a:pt x="397" y="1308"/>
                  </a:cubicBezTo>
                  <a:cubicBezTo>
                    <a:pt x="397" y="1306"/>
                    <a:pt x="395" y="1304"/>
                    <a:pt x="393" y="1304"/>
                  </a:cubicBezTo>
                  <a:moveTo>
                    <a:pt x="5095" y="1304"/>
                  </a:moveTo>
                  <a:cubicBezTo>
                    <a:pt x="5093" y="1304"/>
                    <a:pt x="5091" y="1306"/>
                    <a:pt x="5091" y="1308"/>
                  </a:cubicBezTo>
                  <a:cubicBezTo>
                    <a:pt x="5091" y="1310"/>
                    <a:pt x="5093" y="1312"/>
                    <a:pt x="5095" y="1312"/>
                  </a:cubicBezTo>
                  <a:cubicBezTo>
                    <a:pt x="5097" y="1312"/>
                    <a:pt x="5099" y="1310"/>
                    <a:pt x="5099" y="1308"/>
                  </a:cubicBezTo>
                  <a:cubicBezTo>
                    <a:pt x="5099" y="1306"/>
                    <a:pt x="5097" y="1304"/>
                    <a:pt x="5095" y="1304"/>
                  </a:cubicBezTo>
                  <a:moveTo>
                    <a:pt x="523" y="1302"/>
                  </a:moveTo>
                  <a:cubicBezTo>
                    <a:pt x="520" y="1302"/>
                    <a:pt x="518" y="1305"/>
                    <a:pt x="518" y="1308"/>
                  </a:cubicBezTo>
                  <a:cubicBezTo>
                    <a:pt x="518" y="1311"/>
                    <a:pt x="520" y="1314"/>
                    <a:pt x="523" y="1314"/>
                  </a:cubicBezTo>
                  <a:cubicBezTo>
                    <a:pt x="527" y="1314"/>
                    <a:pt x="529" y="1311"/>
                    <a:pt x="529" y="1308"/>
                  </a:cubicBezTo>
                  <a:cubicBezTo>
                    <a:pt x="529" y="1305"/>
                    <a:pt x="527" y="1302"/>
                    <a:pt x="523" y="1302"/>
                  </a:cubicBezTo>
                  <a:moveTo>
                    <a:pt x="4964" y="1302"/>
                  </a:moveTo>
                  <a:cubicBezTo>
                    <a:pt x="4961" y="1302"/>
                    <a:pt x="4958" y="1305"/>
                    <a:pt x="4958" y="1308"/>
                  </a:cubicBezTo>
                  <a:cubicBezTo>
                    <a:pt x="4958" y="1311"/>
                    <a:pt x="4961" y="1314"/>
                    <a:pt x="4964" y="1314"/>
                  </a:cubicBezTo>
                  <a:cubicBezTo>
                    <a:pt x="4967" y="1314"/>
                    <a:pt x="4970" y="1311"/>
                    <a:pt x="4970" y="1308"/>
                  </a:cubicBezTo>
                  <a:cubicBezTo>
                    <a:pt x="4970" y="1305"/>
                    <a:pt x="4967" y="1302"/>
                    <a:pt x="4964" y="1302"/>
                  </a:cubicBezTo>
                  <a:moveTo>
                    <a:pt x="654" y="1301"/>
                  </a:moveTo>
                  <a:cubicBezTo>
                    <a:pt x="650" y="1301"/>
                    <a:pt x="647" y="1304"/>
                    <a:pt x="647" y="1308"/>
                  </a:cubicBezTo>
                  <a:cubicBezTo>
                    <a:pt x="647" y="1312"/>
                    <a:pt x="650" y="1315"/>
                    <a:pt x="654" y="1315"/>
                  </a:cubicBezTo>
                  <a:cubicBezTo>
                    <a:pt x="658" y="1315"/>
                    <a:pt x="661" y="1312"/>
                    <a:pt x="661" y="1308"/>
                  </a:cubicBezTo>
                  <a:cubicBezTo>
                    <a:pt x="661" y="1304"/>
                    <a:pt x="658" y="1301"/>
                    <a:pt x="654" y="1301"/>
                  </a:cubicBezTo>
                  <a:moveTo>
                    <a:pt x="4834" y="1300"/>
                  </a:moveTo>
                  <a:cubicBezTo>
                    <a:pt x="4829" y="1300"/>
                    <a:pt x="4826" y="1304"/>
                    <a:pt x="4826" y="1308"/>
                  </a:cubicBezTo>
                  <a:cubicBezTo>
                    <a:pt x="4826" y="1312"/>
                    <a:pt x="4829" y="1315"/>
                    <a:pt x="4834" y="1315"/>
                  </a:cubicBezTo>
                  <a:cubicBezTo>
                    <a:pt x="4838" y="1315"/>
                    <a:pt x="4841" y="1312"/>
                    <a:pt x="4841" y="1308"/>
                  </a:cubicBezTo>
                  <a:cubicBezTo>
                    <a:pt x="4841" y="1304"/>
                    <a:pt x="4838" y="1300"/>
                    <a:pt x="4834" y="1300"/>
                  </a:cubicBezTo>
                  <a:moveTo>
                    <a:pt x="785" y="1299"/>
                  </a:moveTo>
                  <a:cubicBezTo>
                    <a:pt x="780" y="1299"/>
                    <a:pt x="776" y="1303"/>
                    <a:pt x="776" y="1308"/>
                  </a:cubicBezTo>
                  <a:cubicBezTo>
                    <a:pt x="776" y="1313"/>
                    <a:pt x="780" y="1317"/>
                    <a:pt x="785" y="1317"/>
                  </a:cubicBezTo>
                  <a:cubicBezTo>
                    <a:pt x="790" y="1317"/>
                    <a:pt x="794" y="1313"/>
                    <a:pt x="794" y="1308"/>
                  </a:cubicBezTo>
                  <a:cubicBezTo>
                    <a:pt x="794" y="1303"/>
                    <a:pt x="790" y="1299"/>
                    <a:pt x="785" y="1299"/>
                  </a:cubicBezTo>
                  <a:moveTo>
                    <a:pt x="4703" y="1299"/>
                  </a:moveTo>
                  <a:cubicBezTo>
                    <a:pt x="4698" y="1299"/>
                    <a:pt x="4694" y="1303"/>
                    <a:pt x="4694" y="1308"/>
                  </a:cubicBezTo>
                  <a:cubicBezTo>
                    <a:pt x="4694" y="1313"/>
                    <a:pt x="4698" y="1317"/>
                    <a:pt x="4703" y="1317"/>
                  </a:cubicBezTo>
                  <a:cubicBezTo>
                    <a:pt x="4708" y="1317"/>
                    <a:pt x="4712" y="1313"/>
                    <a:pt x="4712" y="1308"/>
                  </a:cubicBezTo>
                  <a:cubicBezTo>
                    <a:pt x="4712" y="1303"/>
                    <a:pt x="4708" y="1299"/>
                    <a:pt x="4703" y="1299"/>
                  </a:cubicBezTo>
                  <a:moveTo>
                    <a:pt x="915" y="1297"/>
                  </a:moveTo>
                  <a:cubicBezTo>
                    <a:pt x="910" y="1297"/>
                    <a:pt x="905" y="1302"/>
                    <a:pt x="905" y="1308"/>
                  </a:cubicBezTo>
                  <a:cubicBezTo>
                    <a:pt x="905" y="1314"/>
                    <a:pt x="910" y="1318"/>
                    <a:pt x="915" y="1318"/>
                  </a:cubicBezTo>
                  <a:cubicBezTo>
                    <a:pt x="921" y="1318"/>
                    <a:pt x="926" y="1314"/>
                    <a:pt x="926" y="1308"/>
                  </a:cubicBezTo>
                  <a:cubicBezTo>
                    <a:pt x="926" y="1302"/>
                    <a:pt x="921" y="1297"/>
                    <a:pt x="915" y="1297"/>
                  </a:cubicBezTo>
                  <a:moveTo>
                    <a:pt x="4572" y="1297"/>
                  </a:moveTo>
                  <a:cubicBezTo>
                    <a:pt x="4566" y="1297"/>
                    <a:pt x="4561" y="1302"/>
                    <a:pt x="4561" y="1308"/>
                  </a:cubicBezTo>
                  <a:cubicBezTo>
                    <a:pt x="4561" y="1314"/>
                    <a:pt x="4566" y="1319"/>
                    <a:pt x="4572" y="1319"/>
                  </a:cubicBezTo>
                  <a:cubicBezTo>
                    <a:pt x="4578" y="1319"/>
                    <a:pt x="4583" y="1314"/>
                    <a:pt x="4583" y="1308"/>
                  </a:cubicBezTo>
                  <a:cubicBezTo>
                    <a:pt x="4583" y="1302"/>
                    <a:pt x="4578" y="1297"/>
                    <a:pt x="4572" y="1297"/>
                  </a:cubicBezTo>
                  <a:moveTo>
                    <a:pt x="1046" y="1295"/>
                  </a:moveTo>
                  <a:cubicBezTo>
                    <a:pt x="1039" y="1295"/>
                    <a:pt x="1034" y="1301"/>
                    <a:pt x="1034" y="1308"/>
                  </a:cubicBezTo>
                  <a:cubicBezTo>
                    <a:pt x="1034" y="1315"/>
                    <a:pt x="1039" y="1320"/>
                    <a:pt x="1046" y="1320"/>
                  </a:cubicBezTo>
                  <a:cubicBezTo>
                    <a:pt x="1053" y="1320"/>
                    <a:pt x="1058" y="1315"/>
                    <a:pt x="1058" y="1308"/>
                  </a:cubicBezTo>
                  <a:cubicBezTo>
                    <a:pt x="1058" y="1301"/>
                    <a:pt x="1053" y="1295"/>
                    <a:pt x="1046" y="1295"/>
                  </a:cubicBezTo>
                  <a:moveTo>
                    <a:pt x="4442" y="1295"/>
                  </a:moveTo>
                  <a:cubicBezTo>
                    <a:pt x="4435" y="1295"/>
                    <a:pt x="4429" y="1301"/>
                    <a:pt x="4429" y="1308"/>
                  </a:cubicBezTo>
                  <a:cubicBezTo>
                    <a:pt x="4429" y="1315"/>
                    <a:pt x="4435" y="1320"/>
                    <a:pt x="4442" y="1320"/>
                  </a:cubicBezTo>
                  <a:cubicBezTo>
                    <a:pt x="4448" y="1320"/>
                    <a:pt x="4454" y="1315"/>
                    <a:pt x="4454" y="1308"/>
                  </a:cubicBezTo>
                  <a:cubicBezTo>
                    <a:pt x="4454" y="1301"/>
                    <a:pt x="4448" y="1295"/>
                    <a:pt x="4442" y="1295"/>
                  </a:cubicBezTo>
                  <a:moveTo>
                    <a:pt x="1177" y="1294"/>
                  </a:moveTo>
                  <a:cubicBezTo>
                    <a:pt x="1169" y="1294"/>
                    <a:pt x="1163" y="1300"/>
                    <a:pt x="1163" y="1308"/>
                  </a:cubicBezTo>
                  <a:cubicBezTo>
                    <a:pt x="1163" y="1315"/>
                    <a:pt x="1169" y="1322"/>
                    <a:pt x="1177" y="1322"/>
                  </a:cubicBezTo>
                  <a:cubicBezTo>
                    <a:pt x="1184" y="1322"/>
                    <a:pt x="1190" y="1315"/>
                    <a:pt x="1190" y="1308"/>
                  </a:cubicBezTo>
                  <a:cubicBezTo>
                    <a:pt x="1190" y="1300"/>
                    <a:pt x="1184" y="1294"/>
                    <a:pt x="1177" y="1294"/>
                  </a:cubicBezTo>
                  <a:moveTo>
                    <a:pt x="4311" y="1294"/>
                  </a:moveTo>
                  <a:cubicBezTo>
                    <a:pt x="4303" y="1294"/>
                    <a:pt x="4297" y="1300"/>
                    <a:pt x="4297" y="1308"/>
                  </a:cubicBezTo>
                  <a:cubicBezTo>
                    <a:pt x="4297" y="1315"/>
                    <a:pt x="4303" y="1322"/>
                    <a:pt x="4311" y="1322"/>
                  </a:cubicBezTo>
                  <a:cubicBezTo>
                    <a:pt x="4319" y="1322"/>
                    <a:pt x="4325" y="1315"/>
                    <a:pt x="4325" y="1308"/>
                  </a:cubicBezTo>
                  <a:cubicBezTo>
                    <a:pt x="4325" y="1300"/>
                    <a:pt x="4319" y="1294"/>
                    <a:pt x="4311" y="1294"/>
                  </a:cubicBezTo>
                  <a:moveTo>
                    <a:pt x="1307" y="1293"/>
                  </a:moveTo>
                  <a:cubicBezTo>
                    <a:pt x="1299" y="1293"/>
                    <a:pt x="1292" y="1299"/>
                    <a:pt x="1292" y="1308"/>
                  </a:cubicBezTo>
                  <a:cubicBezTo>
                    <a:pt x="1292" y="1316"/>
                    <a:pt x="1299" y="1323"/>
                    <a:pt x="1307" y="1323"/>
                  </a:cubicBezTo>
                  <a:cubicBezTo>
                    <a:pt x="1316" y="1323"/>
                    <a:pt x="1322" y="1316"/>
                    <a:pt x="1322" y="1308"/>
                  </a:cubicBezTo>
                  <a:cubicBezTo>
                    <a:pt x="1322" y="1299"/>
                    <a:pt x="1316" y="1293"/>
                    <a:pt x="1307" y="1293"/>
                  </a:cubicBezTo>
                  <a:moveTo>
                    <a:pt x="4180" y="1293"/>
                  </a:moveTo>
                  <a:cubicBezTo>
                    <a:pt x="4172" y="1293"/>
                    <a:pt x="4165" y="1299"/>
                    <a:pt x="4165" y="1308"/>
                  </a:cubicBezTo>
                  <a:cubicBezTo>
                    <a:pt x="4165" y="1316"/>
                    <a:pt x="4172" y="1323"/>
                    <a:pt x="4180" y="1323"/>
                  </a:cubicBezTo>
                  <a:cubicBezTo>
                    <a:pt x="4189" y="1323"/>
                    <a:pt x="4196" y="1316"/>
                    <a:pt x="4196" y="1308"/>
                  </a:cubicBezTo>
                  <a:cubicBezTo>
                    <a:pt x="4196" y="1299"/>
                    <a:pt x="4189" y="1293"/>
                    <a:pt x="4180" y="1293"/>
                  </a:cubicBezTo>
                  <a:moveTo>
                    <a:pt x="1438" y="1291"/>
                  </a:moveTo>
                  <a:cubicBezTo>
                    <a:pt x="1429" y="1291"/>
                    <a:pt x="1421" y="1299"/>
                    <a:pt x="1421" y="1308"/>
                  </a:cubicBezTo>
                  <a:cubicBezTo>
                    <a:pt x="1421" y="1317"/>
                    <a:pt x="1429" y="1324"/>
                    <a:pt x="1438" y="1324"/>
                  </a:cubicBezTo>
                  <a:cubicBezTo>
                    <a:pt x="1447" y="1324"/>
                    <a:pt x="1454" y="1317"/>
                    <a:pt x="1454" y="1308"/>
                  </a:cubicBezTo>
                  <a:cubicBezTo>
                    <a:pt x="1454" y="1299"/>
                    <a:pt x="1447" y="1291"/>
                    <a:pt x="1438" y="1291"/>
                  </a:cubicBezTo>
                  <a:moveTo>
                    <a:pt x="4050" y="1291"/>
                  </a:moveTo>
                  <a:cubicBezTo>
                    <a:pt x="4041" y="1291"/>
                    <a:pt x="4033" y="1299"/>
                    <a:pt x="4033" y="1308"/>
                  </a:cubicBezTo>
                  <a:cubicBezTo>
                    <a:pt x="4033" y="1317"/>
                    <a:pt x="4041" y="1324"/>
                    <a:pt x="4050" y="1324"/>
                  </a:cubicBezTo>
                  <a:cubicBezTo>
                    <a:pt x="4059" y="1324"/>
                    <a:pt x="4067" y="1317"/>
                    <a:pt x="4067" y="1308"/>
                  </a:cubicBezTo>
                  <a:cubicBezTo>
                    <a:pt x="4067" y="1299"/>
                    <a:pt x="4059" y="1291"/>
                    <a:pt x="4050" y="1291"/>
                  </a:cubicBezTo>
                  <a:moveTo>
                    <a:pt x="1568" y="1290"/>
                  </a:moveTo>
                  <a:cubicBezTo>
                    <a:pt x="1558" y="1290"/>
                    <a:pt x="1550" y="1298"/>
                    <a:pt x="1550" y="1308"/>
                  </a:cubicBezTo>
                  <a:cubicBezTo>
                    <a:pt x="1550" y="1318"/>
                    <a:pt x="1558" y="1326"/>
                    <a:pt x="1568" y="1326"/>
                  </a:cubicBezTo>
                  <a:cubicBezTo>
                    <a:pt x="1578" y="1326"/>
                    <a:pt x="1586" y="1318"/>
                    <a:pt x="1586" y="1308"/>
                  </a:cubicBezTo>
                  <a:cubicBezTo>
                    <a:pt x="1586" y="1298"/>
                    <a:pt x="1578" y="1290"/>
                    <a:pt x="1568" y="1290"/>
                  </a:cubicBezTo>
                  <a:moveTo>
                    <a:pt x="3919" y="1290"/>
                  </a:moveTo>
                  <a:cubicBezTo>
                    <a:pt x="3909" y="1290"/>
                    <a:pt x="3901" y="1298"/>
                    <a:pt x="3901" y="1308"/>
                  </a:cubicBezTo>
                  <a:cubicBezTo>
                    <a:pt x="3901" y="1318"/>
                    <a:pt x="3909" y="1326"/>
                    <a:pt x="3919" y="1326"/>
                  </a:cubicBezTo>
                  <a:cubicBezTo>
                    <a:pt x="3929" y="1326"/>
                    <a:pt x="3937" y="1318"/>
                    <a:pt x="3937" y="1308"/>
                  </a:cubicBezTo>
                  <a:cubicBezTo>
                    <a:pt x="3937" y="1298"/>
                    <a:pt x="3929" y="1290"/>
                    <a:pt x="3919" y="1290"/>
                  </a:cubicBezTo>
                  <a:moveTo>
                    <a:pt x="1699" y="1289"/>
                  </a:moveTo>
                  <a:cubicBezTo>
                    <a:pt x="1688" y="1289"/>
                    <a:pt x="1680" y="1297"/>
                    <a:pt x="1680" y="1308"/>
                  </a:cubicBezTo>
                  <a:cubicBezTo>
                    <a:pt x="1680" y="1318"/>
                    <a:pt x="1688" y="1327"/>
                    <a:pt x="1699" y="1327"/>
                  </a:cubicBezTo>
                  <a:cubicBezTo>
                    <a:pt x="1710" y="1327"/>
                    <a:pt x="1718" y="1318"/>
                    <a:pt x="1718" y="1308"/>
                  </a:cubicBezTo>
                  <a:cubicBezTo>
                    <a:pt x="1718" y="1297"/>
                    <a:pt x="1710" y="1289"/>
                    <a:pt x="1699" y="1289"/>
                  </a:cubicBezTo>
                  <a:moveTo>
                    <a:pt x="3789" y="1289"/>
                  </a:moveTo>
                  <a:cubicBezTo>
                    <a:pt x="3778" y="1289"/>
                    <a:pt x="3769" y="1297"/>
                    <a:pt x="3769" y="1308"/>
                  </a:cubicBezTo>
                  <a:cubicBezTo>
                    <a:pt x="3769" y="1318"/>
                    <a:pt x="3778" y="1327"/>
                    <a:pt x="3789" y="1327"/>
                  </a:cubicBezTo>
                  <a:cubicBezTo>
                    <a:pt x="3799" y="1327"/>
                    <a:pt x="3808" y="1318"/>
                    <a:pt x="3808" y="1308"/>
                  </a:cubicBezTo>
                  <a:cubicBezTo>
                    <a:pt x="3808" y="1297"/>
                    <a:pt x="3799" y="1289"/>
                    <a:pt x="3789" y="1289"/>
                  </a:cubicBezTo>
                  <a:moveTo>
                    <a:pt x="262" y="1176"/>
                  </a:moveTo>
                  <a:cubicBezTo>
                    <a:pt x="262" y="1176"/>
                    <a:pt x="261" y="1177"/>
                    <a:pt x="261" y="1177"/>
                  </a:cubicBezTo>
                  <a:cubicBezTo>
                    <a:pt x="261" y="1178"/>
                    <a:pt x="262" y="1178"/>
                    <a:pt x="262" y="1178"/>
                  </a:cubicBezTo>
                  <a:cubicBezTo>
                    <a:pt x="263" y="1178"/>
                    <a:pt x="263" y="1178"/>
                    <a:pt x="263" y="1177"/>
                  </a:cubicBezTo>
                  <a:cubicBezTo>
                    <a:pt x="263" y="1177"/>
                    <a:pt x="263" y="1176"/>
                    <a:pt x="262" y="1176"/>
                  </a:cubicBezTo>
                  <a:moveTo>
                    <a:pt x="5225" y="1176"/>
                  </a:moveTo>
                  <a:cubicBezTo>
                    <a:pt x="5225" y="1176"/>
                    <a:pt x="5224" y="1176"/>
                    <a:pt x="5224" y="1177"/>
                  </a:cubicBezTo>
                  <a:cubicBezTo>
                    <a:pt x="5224" y="1178"/>
                    <a:pt x="5225" y="1179"/>
                    <a:pt x="5225" y="1179"/>
                  </a:cubicBezTo>
                  <a:cubicBezTo>
                    <a:pt x="5226" y="1179"/>
                    <a:pt x="5227" y="1178"/>
                    <a:pt x="5227" y="1177"/>
                  </a:cubicBezTo>
                  <a:cubicBezTo>
                    <a:pt x="5227" y="1176"/>
                    <a:pt x="5226" y="1176"/>
                    <a:pt x="5225" y="1176"/>
                  </a:cubicBezTo>
                  <a:moveTo>
                    <a:pt x="393" y="1174"/>
                  </a:moveTo>
                  <a:cubicBezTo>
                    <a:pt x="391" y="1174"/>
                    <a:pt x="390" y="1176"/>
                    <a:pt x="390" y="1177"/>
                  </a:cubicBezTo>
                  <a:cubicBezTo>
                    <a:pt x="390" y="1179"/>
                    <a:pt x="391" y="1180"/>
                    <a:pt x="393" y="1180"/>
                  </a:cubicBezTo>
                  <a:cubicBezTo>
                    <a:pt x="394" y="1180"/>
                    <a:pt x="396" y="1179"/>
                    <a:pt x="396" y="1177"/>
                  </a:cubicBezTo>
                  <a:cubicBezTo>
                    <a:pt x="396" y="1176"/>
                    <a:pt x="394" y="1174"/>
                    <a:pt x="393" y="1174"/>
                  </a:cubicBezTo>
                  <a:moveTo>
                    <a:pt x="5095" y="1174"/>
                  </a:moveTo>
                  <a:cubicBezTo>
                    <a:pt x="5093" y="1174"/>
                    <a:pt x="5091" y="1175"/>
                    <a:pt x="5091" y="1177"/>
                  </a:cubicBezTo>
                  <a:cubicBezTo>
                    <a:pt x="5091" y="1179"/>
                    <a:pt x="5093" y="1180"/>
                    <a:pt x="5095" y="1180"/>
                  </a:cubicBezTo>
                  <a:cubicBezTo>
                    <a:pt x="5097" y="1180"/>
                    <a:pt x="5098" y="1179"/>
                    <a:pt x="5098" y="1177"/>
                  </a:cubicBezTo>
                  <a:cubicBezTo>
                    <a:pt x="5098" y="1175"/>
                    <a:pt x="5097" y="1174"/>
                    <a:pt x="5095" y="1174"/>
                  </a:cubicBezTo>
                  <a:moveTo>
                    <a:pt x="523" y="1172"/>
                  </a:moveTo>
                  <a:cubicBezTo>
                    <a:pt x="521" y="1172"/>
                    <a:pt x="519" y="1175"/>
                    <a:pt x="519" y="1177"/>
                  </a:cubicBezTo>
                  <a:cubicBezTo>
                    <a:pt x="519" y="1180"/>
                    <a:pt x="521" y="1182"/>
                    <a:pt x="523" y="1182"/>
                  </a:cubicBezTo>
                  <a:cubicBezTo>
                    <a:pt x="526" y="1182"/>
                    <a:pt x="528" y="1180"/>
                    <a:pt x="528" y="1177"/>
                  </a:cubicBezTo>
                  <a:cubicBezTo>
                    <a:pt x="528" y="1175"/>
                    <a:pt x="526" y="1172"/>
                    <a:pt x="523" y="1172"/>
                  </a:cubicBezTo>
                  <a:moveTo>
                    <a:pt x="4964" y="1172"/>
                  </a:moveTo>
                  <a:cubicBezTo>
                    <a:pt x="4962" y="1172"/>
                    <a:pt x="4959" y="1175"/>
                    <a:pt x="4959" y="1177"/>
                  </a:cubicBezTo>
                  <a:cubicBezTo>
                    <a:pt x="4959" y="1180"/>
                    <a:pt x="4962" y="1182"/>
                    <a:pt x="4964" y="1182"/>
                  </a:cubicBezTo>
                  <a:cubicBezTo>
                    <a:pt x="4967" y="1182"/>
                    <a:pt x="4969" y="1180"/>
                    <a:pt x="4969" y="1177"/>
                  </a:cubicBezTo>
                  <a:cubicBezTo>
                    <a:pt x="4969" y="1175"/>
                    <a:pt x="4967" y="1172"/>
                    <a:pt x="4964" y="1172"/>
                  </a:cubicBezTo>
                  <a:moveTo>
                    <a:pt x="654" y="1171"/>
                  </a:moveTo>
                  <a:cubicBezTo>
                    <a:pt x="651" y="1171"/>
                    <a:pt x="648" y="1174"/>
                    <a:pt x="648" y="1177"/>
                  </a:cubicBezTo>
                  <a:cubicBezTo>
                    <a:pt x="648" y="1181"/>
                    <a:pt x="651" y="1183"/>
                    <a:pt x="654" y="1183"/>
                  </a:cubicBezTo>
                  <a:cubicBezTo>
                    <a:pt x="658" y="1183"/>
                    <a:pt x="660" y="1181"/>
                    <a:pt x="660" y="1177"/>
                  </a:cubicBezTo>
                  <a:cubicBezTo>
                    <a:pt x="660" y="1174"/>
                    <a:pt x="658" y="1171"/>
                    <a:pt x="654" y="1171"/>
                  </a:cubicBezTo>
                  <a:moveTo>
                    <a:pt x="4834" y="1171"/>
                  </a:moveTo>
                  <a:cubicBezTo>
                    <a:pt x="4830" y="1171"/>
                    <a:pt x="4827" y="1174"/>
                    <a:pt x="4827" y="1177"/>
                  </a:cubicBezTo>
                  <a:cubicBezTo>
                    <a:pt x="4827" y="1181"/>
                    <a:pt x="4830" y="1183"/>
                    <a:pt x="4834" y="1183"/>
                  </a:cubicBezTo>
                  <a:cubicBezTo>
                    <a:pt x="4837" y="1183"/>
                    <a:pt x="4840" y="1181"/>
                    <a:pt x="4840" y="1177"/>
                  </a:cubicBezTo>
                  <a:cubicBezTo>
                    <a:pt x="4840" y="1174"/>
                    <a:pt x="4837" y="1171"/>
                    <a:pt x="4834" y="1171"/>
                  </a:cubicBezTo>
                  <a:moveTo>
                    <a:pt x="785" y="1170"/>
                  </a:moveTo>
                  <a:cubicBezTo>
                    <a:pt x="781" y="1170"/>
                    <a:pt x="777" y="1173"/>
                    <a:pt x="777" y="1177"/>
                  </a:cubicBezTo>
                  <a:cubicBezTo>
                    <a:pt x="777" y="1181"/>
                    <a:pt x="781" y="1185"/>
                    <a:pt x="785" y="1185"/>
                  </a:cubicBezTo>
                  <a:cubicBezTo>
                    <a:pt x="789" y="1185"/>
                    <a:pt x="792" y="1181"/>
                    <a:pt x="792" y="1177"/>
                  </a:cubicBezTo>
                  <a:cubicBezTo>
                    <a:pt x="792" y="1173"/>
                    <a:pt x="789" y="1170"/>
                    <a:pt x="785" y="1170"/>
                  </a:cubicBezTo>
                  <a:moveTo>
                    <a:pt x="4703" y="1169"/>
                  </a:moveTo>
                  <a:cubicBezTo>
                    <a:pt x="4699" y="1169"/>
                    <a:pt x="4695" y="1173"/>
                    <a:pt x="4695" y="1177"/>
                  </a:cubicBezTo>
                  <a:cubicBezTo>
                    <a:pt x="4695" y="1182"/>
                    <a:pt x="4699" y="1185"/>
                    <a:pt x="4703" y="1185"/>
                  </a:cubicBezTo>
                  <a:cubicBezTo>
                    <a:pt x="4707" y="1185"/>
                    <a:pt x="4711" y="1182"/>
                    <a:pt x="4711" y="1177"/>
                  </a:cubicBezTo>
                  <a:cubicBezTo>
                    <a:pt x="4711" y="1173"/>
                    <a:pt x="4707" y="1169"/>
                    <a:pt x="4703" y="1169"/>
                  </a:cubicBezTo>
                  <a:moveTo>
                    <a:pt x="915" y="1168"/>
                  </a:moveTo>
                  <a:cubicBezTo>
                    <a:pt x="910" y="1168"/>
                    <a:pt x="906" y="1172"/>
                    <a:pt x="906" y="1177"/>
                  </a:cubicBezTo>
                  <a:cubicBezTo>
                    <a:pt x="906" y="1182"/>
                    <a:pt x="910" y="1187"/>
                    <a:pt x="915" y="1187"/>
                  </a:cubicBezTo>
                  <a:cubicBezTo>
                    <a:pt x="921" y="1187"/>
                    <a:pt x="925" y="1182"/>
                    <a:pt x="925" y="1177"/>
                  </a:cubicBezTo>
                  <a:cubicBezTo>
                    <a:pt x="925" y="1172"/>
                    <a:pt x="921" y="1168"/>
                    <a:pt x="915" y="1168"/>
                  </a:cubicBezTo>
                  <a:moveTo>
                    <a:pt x="4572" y="1168"/>
                  </a:moveTo>
                  <a:cubicBezTo>
                    <a:pt x="4567" y="1168"/>
                    <a:pt x="4563" y="1172"/>
                    <a:pt x="4563" y="1177"/>
                  </a:cubicBezTo>
                  <a:cubicBezTo>
                    <a:pt x="4563" y="1182"/>
                    <a:pt x="4567" y="1187"/>
                    <a:pt x="4572" y="1187"/>
                  </a:cubicBezTo>
                  <a:cubicBezTo>
                    <a:pt x="4578" y="1187"/>
                    <a:pt x="4582" y="1182"/>
                    <a:pt x="4582" y="1177"/>
                  </a:cubicBezTo>
                  <a:cubicBezTo>
                    <a:pt x="4582" y="1172"/>
                    <a:pt x="4578" y="1168"/>
                    <a:pt x="4572" y="1168"/>
                  </a:cubicBezTo>
                  <a:moveTo>
                    <a:pt x="1046" y="1166"/>
                  </a:moveTo>
                  <a:cubicBezTo>
                    <a:pt x="1040" y="1166"/>
                    <a:pt x="1035" y="1171"/>
                    <a:pt x="1035" y="1177"/>
                  </a:cubicBezTo>
                  <a:cubicBezTo>
                    <a:pt x="1035" y="1183"/>
                    <a:pt x="1040" y="1188"/>
                    <a:pt x="1046" y="1188"/>
                  </a:cubicBezTo>
                  <a:cubicBezTo>
                    <a:pt x="1052" y="1188"/>
                    <a:pt x="1057" y="1183"/>
                    <a:pt x="1057" y="1177"/>
                  </a:cubicBezTo>
                  <a:cubicBezTo>
                    <a:pt x="1057" y="1171"/>
                    <a:pt x="1052" y="1166"/>
                    <a:pt x="1046" y="1166"/>
                  </a:cubicBezTo>
                  <a:moveTo>
                    <a:pt x="4442" y="1166"/>
                  </a:moveTo>
                  <a:cubicBezTo>
                    <a:pt x="4436" y="1166"/>
                    <a:pt x="4431" y="1171"/>
                    <a:pt x="4431" y="1177"/>
                  </a:cubicBezTo>
                  <a:cubicBezTo>
                    <a:pt x="4431" y="1183"/>
                    <a:pt x="4436" y="1188"/>
                    <a:pt x="4442" y="1188"/>
                  </a:cubicBezTo>
                  <a:cubicBezTo>
                    <a:pt x="4448" y="1188"/>
                    <a:pt x="4453" y="1183"/>
                    <a:pt x="4453" y="1177"/>
                  </a:cubicBezTo>
                  <a:cubicBezTo>
                    <a:pt x="4453" y="1171"/>
                    <a:pt x="4448" y="1166"/>
                    <a:pt x="4442" y="1166"/>
                  </a:cubicBezTo>
                  <a:moveTo>
                    <a:pt x="1177" y="1165"/>
                  </a:moveTo>
                  <a:cubicBezTo>
                    <a:pt x="1170" y="1165"/>
                    <a:pt x="1164" y="1170"/>
                    <a:pt x="1164" y="1177"/>
                  </a:cubicBezTo>
                  <a:cubicBezTo>
                    <a:pt x="1164" y="1184"/>
                    <a:pt x="1170" y="1189"/>
                    <a:pt x="1177" y="1189"/>
                  </a:cubicBezTo>
                  <a:cubicBezTo>
                    <a:pt x="1183" y="1189"/>
                    <a:pt x="1189" y="1184"/>
                    <a:pt x="1189" y="1177"/>
                  </a:cubicBezTo>
                  <a:cubicBezTo>
                    <a:pt x="1189" y="1170"/>
                    <a:pt x="1183" y="1165"/>
                    <a:pt x="1177" y="1165"/>
                  </a:cubicBezTo>
                  <a:moveTo>
                    <a:pt x="4311" y="1165"/>
                  </a:moveTo>
                  <a:cubicBezTo>
                    <a:pt x="4304" y="1165"/>
                    <a:pt x="4299" y="1170"/>
                    <a:pt x="4299" y="1177"/>
                  </a:cubicBezTo>
                  <a:cubicBezTo>
                    <a:pt x="4299" y="1184"/>
                    <a:pt x="4304" y="1189"/>
                    <a:pt x="4311" y="1189"/>
                  </a:cubicBezTo>
                  <a:cubicBezTo>
                    <a:pt x="4318" y="1189"/>
                    <a:pt x="4323" y="1184"/>
                    <a:pt x="4323" y="1177"/>
                  </a:cubicBezTo>
                  <a:cubicBezTo>
                    <a:pt x="4323" y="1170"/>
                    <a:pt x="4318" y="1165"/>
                    <a:pt x="4311" y="1165"/>
                  </a:cubicBezTo>
                  <a:moveTo>
                    <a:pt x="1307" y="1163"/>
                  </a:moveTo>
                  <a:cubicBezTo>
                    <a:pt x="1300" y="1163"/>
                    <a:pt x="1293" y="1170"/>
                    <a:pt x="1293" y="1177"/>
                  </a:cubicBezTo>
                  <a:cubicBezTo>
                    <a:pt x="1293" y="1185"/>
                    <a:pt x="1300" y="1191"/>
                    <a:pt x="1307" y="1191"/>
                  </a:cubicBezTo>
                  <a:cubicBezTo>
                    <a:pt x="1315" y="1191"/>
                    <a:pt x="1321" y="1185"/>
                    <a:pt x="1321" y="1177"/>
                  </a:cubicBezTo>
                  <a:cubicBezTo>
                    <a:pt x="1321" y="1170"/>
                    <a:pt x="1315" y="1163"/>
                    <a:pt x="1307" y="1163"/>
                  </a:cubicBezTo>
                  <a:moveTo>
                    <a:pt x="4180" y="1163"/>
                  </a:moveTo>
                  <a:cubicBezTo>
                    <a:pt x="4173" y="1163"/>
                    <a:pt x="4167" y="1170"/>
                    <a:pt x="4167" y="1177"/>
                  </a:cubicBezTo>
                  <a:cubicBezTo>
                    <a:pt x="4167" y="1185"/>
                    <a:pt x="4173" y="1191"/>
                    <a:pt x="4180" y="1191"/>
                  </a:cubicBezTo>
                  <a:cubicBezTo>
                    <a:pt x="4188" y="1191"/>
                    <a:pt x="4194" y="1185"/>
                    <a:pt x="4194" y="1177"/>
                  </a:cubicBezTo>
                  <a:cubicBezTo>
                    <a:pt x="4194" y="1170"/>
                    <a:pt x="4188" y="1163"/>
                    <a:pt x="4180" y="1163"/>
                  </a:cubicBezTo>
                  <a:moveTo>
                    <a:pt x="1438" y="1162"/>
                  </a:moveTo>
                  <a:cubicBezTo>
                    <a:pt x="1430" y="1162"/>
                    <a:pt x="1423" y="1169"/>
                    <a:pt x="1423" y="1177"/>
                  </a:cubicBezTo>
                  <a:cubicBezTo>
                    <a:pt x="1423" y="1185"/>
                    <a:pt x="1430" y="1192"/>
                    <a:pt x="1438" y="1192"/>
                  </a:cubicBezTo>
                  <a:cubicBezTo>
                    <a:pt x="1446" y="1192"/>
                    <a:pt x="1453" y="1185"/>
                    <a:pt x="1453" y="1177"/>
                  </a:cubicBezTo>
                  <a:cubicBezTo>
                    <a:pt x="1453" y="1169"/>
                    <a:pt x="1446" y="1162"/>
                    <a:pt x="1438" y="1162"/>
                  </a:cubicBezTo>
                  <a:moveTo>
                    <a:pt x="4050" y="1162"/>
                  </a:moveTo>
                  <a:cubicBezTo>
                    <a:pt x="4041" y="1162"/>
                    <a:pt x="4035" y="1169"/>
                    <a:pt x="4035" y="1177"/>
                  </a:cubicBezTo>
                  <a:cubicBezTo>
                    <a:pt x="4035" y="1186"/>
                    <a:pt x="4041" y="1192"/>
                    <a:pt x="4050" y="1192"/>
                  </a:cubicBezTo>
                  <a:cubicBezTo>
                    <a:pt x="4058" y="1192"/>
                    <a:pt x="4065" y="1186"/>
                    <a:pt x="4065" y="1177"/>
                  </a:cubicBezTo>
                  <a:cubicBezTo>
                    <a:pt x="4065" y="1169"/>
                    <a:pt x="4058" y="1162"/>
                    <a:pt x="4050" y="1162"/>
                  </a:cubicBezTo>
                  <a:moveTo>
                    <a:pt x="1568" y="1161"/>
                  </a:moveTo>
                  <a:cubicBezTo>
                    <a:pt x="1559" y="1161"/>
                    <a:pt x="1552" y="1168"/>
                    <a:pt x="1552" y="1177"/>
                  </a:cubicBezTo>
                  <a:cubicBezTo>
                    <a:pt x="1552" y="1186"/>
                    <a:pt x="1559" y="1193"/>
                    <a:pt x="1568" y="1193"/>
                  </a:cubicBezTo>
                  <a:cubicBezTo>
                    <a:pt x="1577" y="1193"/>
                    <a:pt x="1585" y="1186"/>
                    <a:pt x="1585" y="1177"/>
                  </a:cubicBezTo>
                  <a:cubicBezTo>
                    <a:pt x="1585" y="1168"/>
                    <a:pt x="1577" y="1161"/>
                    <a:pt x="1568" y="1161"/>
                  </a:cubicBezTo>
                  <a:moveTo>
                    <a:pt x="3919" y="1161"/>
                  </a:moveTo>
                  <a:cubicBezTo>
                    <a:pt x="3910" y="1161"/>
                    <a:pt x="3903" y="1168"/>
                    <a:pt x="3903" y="1177"/>
                  </a:cubicBezTo>
                  <a:cubicBezTo>
                    <a:pt x="3903" y="1186"/>
                    <a:pt x="3910" y="1193"/>
                    <a:pt x="3919" y="1193"/>
                  </a:cubicBezTo>
                  <a:cubicBezTo>
                    <a:pt x="3928" y="1193"/>
                    <a:pt x="3936" y="1186"/>
                    <a:pt x="3936" y="1177"/>
                  </a:cubicBezTo>
                  <a:cubicBezTo>
                    <a:pt x="3936" y="1168"/>
                    <a:pt x="3928" y="1161"/>
                    <a:pt x="3919" y="1161"/>
                  </a:cubicBezTo>
                  <a:moveTo>
                    <a:pt x="1699" y="1160"/>
                  </a:moveTo>
                  <a:cubicBezTo>
                    <a:pt x="1689" y="1160"/>
                    <a:pt x="1682" y="1168"/>
                    <a:pt x="1682" y="1177"/>
                  </a:cubicBezTo>
                  <a:cubicBezTo>
                    <a:pt x="1682" y="1187"/>
                    <a:pt x="1689" y="1195"/>
                    <a:pt x="1699" y="1195"/>
                  </a:cubicBezTo>
                  <a:cubicBezTo>
                    <a:pt x="1709" y="1195"/>
                    <a:pt x="1716" y="1187"/>
                    <a:pt x="1716" y="1177"/>
                  </a:cubicBezTo>
                  <a:cubicBezTo>
                    <a:pt x="1716" y="1168"/>
                    <a:pt x="1709" y="1160"/>
                    <a:pt x="1699" y="1160"/>
                  </a:cubicBezTo>
                  <a:moveTo>
                    <a:pt x="3789" y="1159"/>
                  </a:moveTo>
                  <a:cubicBezTo>
                    <a:pt x="3779" y="1159"/>
                    <a:pt x="3771" y="1167"/>
                    <a:pt x="3771" y="1177"/>
                  </a:cubicBezTo>
                  <a:cubicBezTo>
                    <a:pt x="3771" y="1187"/>
                    <a:pt x="3779" y="1195"/>
                    <a:pt x="3789" y="1195"/>
                  </a:cubicBezTo>
                  <a:cubicBezTo>
                    <a:pt x="3798" y="1195"/>
                    <a:pt x="3806" y="1187"/>
                    <a:pt x="3806" y="1177"/>
                  </a:cubicBezTo>
                  <a:cubicBezTo>
                    <a:pt x="3806" y="1167"/>
                    <a:pt x="3798" y="1159"/>
                    <a:pt x="3789" y="1159"/>
                  </a:cubicBezTo>
                  <a:moveTo>
                    <a:pt x="262" y="1046"/>
                  </a:moveTo>
                  <a:cubicBezTo>
                    <a:pt x="262" y="1047"/>
                    <a:pt x="262" y="1047"/>
                    <a:pt x="262" y="1047"/>
                  </a:cubicBezTo>
                  <a:cubicBezTo>
                    <a:pt x="262" y="1047"/>
                    <a:pt x="262" y="1047"/>
                    <a:pt x="262" y="1047"/>
                  </a:cubicBezTo>
                  <a:cubicBezTo>
                    <a:pt x="263" y="1047"/>
                    <a:pt x="263" y="1047"/>
                    <a:pt x="263" y="1047"/>
                  </a:cubicBezTo>
                  <a:cubicBezTo>
                    <a:pt x="262" y="1046"/>
                    <a:pt x="262" y="1046"/>
                    <a:pt x="262" y="1046"/>
                  </a:cubicBezTo>
                  <a:moveTo>
                    <a:pt x="5225" y="1046"/>
                  </a:moveTo>
                  <a:cubicBezTo>
                    <a:pt x="5225" y="1047"/>
                    <a:pt x="5225" y="1047"/>
                    <a:pt x="5225" y="1047"/>
                  </a:cubicBezTo>
                  <a:cubicBezTo>
                    <a:pt x="5225" y="1047"/>
                    <a:pt x="5225" y="1047"/>
                    <a:pt x="5225" y="1047"/>
                  </a:cubicBezTo>
                  <a:cubicBezTo>
                    <a:pt x="5226" y="1047"/>
                    <a:pt x="5226" y="1047"/>
                    <a:pt x="5226" y="1047"/>
                  </a:cubicBezTo>
                  <a:cubicBezTo>
                    <a:pt x="5225" y="1046"/>
                    <a:pt x="5225" y="1046"/>
                    <a:pt x="5225" y="1046"/>
                  </a:cubicBezTo>
                  <a:moveTo>
                    <a:pt x="393" y="1045"/>
                  </a:moveTo>
                  <a:cubicBezTo>
                    <a:pt x="392" y="1045"/>
                    <a:pt x="391" y="1046"/>
                    <a:pt x="391" y="1047"/>
                  </a:cubicBezTo>
                  <a:cubicBezTo>
                    <a:pt x="391" y="1048"/>
                    <a:pt x="392" y="1048"/>
                    <a:pt x="393" y="1048"/>
                  </a:cubicBezTo>
                  <a:cubicBezTo>
                    <a:pt x="394" y="1048"/>
                    <a:pt x="395" y="1048"/>
                    <a:pt x="395" y="1047"/>
                  </a:cubicBezTo>
                  <a:cubicBezTo>
                    <a:pt x="395" y="1046"/>
                    <a:pt x="394" y="1045"/>
                    <a:pt x="393" y="1045"/>
                  </a:cubicBezTo>
                  <a:moveTo>
                    <a:pt x="5095" y="1045"/>
                  </a:moveTo>
                  <a:cubicBezTo>
                    <a:pt x="5094" y="1045"/>
                    <a:pt x="5093" y="1046"/>
                    <a:pt x="5093" y="1047"/>
                  </a:cubicBezTo>
                  <a:cubicBezTo>
                    <a:pt x="5093" y="1048"/>
                    <a:pt x="5094" y="1048"/>
                    <a:pt x="5095" y="1048"/>
                  </a:cubicBezTo>
                  <a:cubicBezTo>
                    <a:pt x="5096" y="1048"/>
                    <a:pt x="5097" y="1048"/>
                    <a:pt x="5097" y="1047"/>
                  </a:cubicBezTo>
                  <a:cubicBezTo>
                    <a:pt x="5097" y="1046"/>
                    <a:pt x="5096" y="1045"/>
                    <a:pt x="5095" y="1045"/>
                  </a:cubicBezTo>
                  <a:moveTo>
                    <a:pt x="523" y="1043"/>
                  </a:moveTo>
                  <a:cubicBezTo>
                    <a:pt x="522" y="1043"/>
                    <a:pt x="520" y="1045"/>
                    <a:pt x="520" y="1047"/>
                  </a:cubicBezTo>
                  <a:cubicBezTo>
                    <a:pt x="520" y="1048"/>
                    <a:pt x="522" y="1050"/>
                    <a:pt x="523" y="1050"/>
                  </a:cubicBezTo>
                  <a:cubicBezTo>
                    <a:pt x="525" y="1050"/>
                    <a:pt x="527" y="1048"/>
                    <a:pt x="527" y="1047"/>
                  </a:cubicBezTo>
                  <a:cubicBezTo>
                    <a:pt x="527" y="1045"/>
                    <a:pt x="525" y="1043"/>
                    <a:pt x="523" y="1043"/>
                  </a:cubicBezTo>
                  <a:moveTo>
                    <a:pt x="4964" y="1043"/>
                  </a:moveTo>
                  <a:cubicBezTo>
                    <a:pt x="4962" y="1043"/>
                    <a:pt x="4961" y="1045"/>
                    <a:pt x="4961" y="1047"/>
                  </a:cubicBezTo>
                  <a:cubicBezTo>
                    <a:pt x="4961" y="1049"/>
                    <a:pt x="4962" y="1050"/>
                    <a:pt x="4964" y="1050"/>
                  </a:cubicBezTo>
                  <a:cubicBezTo>
                    <a:pt x="4966" y="1050"/>
                    <a:pt x="4968" y="1049"/>
                    <a:pt x="4968" y="1047"/>
                  </a:cubicBezTo>
                  <a:cubicBezTo>
                    <a:pt x="4968" y="1045"/>
                    <a:pt x="4966" y="1043"/>
                    <a:pt x="4964" y="1043"/>
                  </a:cubicBezTo>
                  <a:moveTo>
                    <a:pt x="654" y="1041"/>
                  </a:moveTo>
                  <a:cubicBezTo>
                    <a:pt x="651" y="1041"/>
                    <a:pt x="649" y="1044"/>
                    <a:pt x="649" y="1047"/>
                  </a:cubicBezTo>
                  <a:cubicBezTo>
                    <a:pt x="649" y="1049"/>
                    <a:pt x="651" y="1052"/>
                    <a:pt x="654" y="1052"/>
                  </a:cubicBezTo>
                  <a:cubicBezTo>
                    <a:pt x="657" y="1052"/>
                    <a:pt x="659" y="1049"/>
                    <a:pt x="659" y="1047"/>
                  </a:cubicBezTo>
                  <a:cubicBezTo>
                    <a:pt x="659" y="1044"/>
                    <a:pt x="657" y="1041"/>
                    <a:pt x="654" y="1041"/>
                  </a:cubicBezTo>
                  <a:moveTo>
                    <a:pt x="4834" y="1041"/>
                  </a:moveTo>
                  <a:cubicBezTo>
                    <a:pt x="4831" y="1041"/>
                    <a:pt x="4828" y="1044"/>
                    <a:pt x="4828" y="1047"/>
                  </a:cubicBezTo>
                  <a:cubicBezTo>
                    <a:pt x="4828" y="1049"/>
                    <a:pt x="4831" y="1052"/>
                    <a:pt x="4834" y="1052"/>
                  </a:cubicBezTo>
                  <a:cubicBezTo>
                    <a:pt x="4836" y="1052"/>
                    <a:pt x="4839" y="1049"/>
                    <a:pt x="4839" y="1047"/>
                  </a:cubicBezTo>
                  <a:cubicBezTo>
                    <a:pt x="4839" y="1044"/>
                    <a:pt x="4836" y="1041"/>
                    <a:pt x="4834" y="1041"/>
                  </a:cubicBezTo>
                  <a:moveTo>
                    <a:pt x="785" y="1040"/>
                  </a:moveTo>
                  <a:cubicBezTo>
                    <a:pt x="781" y="1040"/>
                    <a:pt x="778" y="1043"/>
                    <a:pt x="778" y="1047"/>
                  </a:cubicBezTo>
                  <a:cubicBezTo>
                    <a:pt x="778" y="1050"/>
                    <a:pt x="781" y="1053"/>
                    <a:pt x="785" y="1053"/>
                  </a:cubicBezTo>
                  <a:cubicBezTo>
                    <a:pt x="788" y="1053"/>
                    <a:pt x="791" y="1050"/>
                    <a:pt x="791" y="1047"/>
                  </a:cubicBezTo>
                  <a:cubicBezTo>
                    <a:pt x="791" y="1043"/>
                    <a:pt x="788" y="1040"/>
                    <a:pt x="785" y="1040"/>
                  </a:cubicBezTo>
                  <a:moveTo>
                    <a:pt x="4703" y="1040"/>
                  </a:moveTo>
                  <a:cubicBezTo>
                    <a:pt x="4699" y="1040"/>
                    <a:pt x="4696" y="1043"/>
                    <a:pt x="4696" y="1047"/>
                  </a:cubicBezTo>
                  <a:cubicBezTo>
                    <a:pt x="4696" y="1050"/>
                    <a:pt x="4699" y="1053"/>
                    <a:pt x="4703" y="1053"/>
                  </a:cubicBezTo>
                  <a:cubicBezTo>
                    <a:pt x="4707" y="1053"/>
                    <a:pt x="4709" y="1050"/>
                    <a:pt x="4709" y="1047"/>
                  </a:cubicBezTo>
                  <a:cubicBezTo>
                    <a:pt x="4709" y="1043"/>
                    <a:pt x="4707" y="1040"/>
                    <a:pt x="4703" y="1040"/>
                  </a:cubicBezTo>
                  <a:moveTo>
                    <a:pt x="915" y="1039"/>
                  </a:moveTo>
                  <a:cubicBezTo>
                    <a:pt x="911" y="1039"/>
                    <a:pt x="907" y="1042"/>
                    <a:pt x="907" y="1047"/>
                  </a:cubicBezTo>
                  <a:cubicBezTo>
                    <a:pt x="907" y="1051"/>
                    <a:pt x="911" y="1055"/>
                    <a:pt x="915" y="1055"/>
                  </a:cubicBezTo>
                  <a:cubicBezTo>
                    <a:pt x="920" y="1055"/>
                    <a:pt x="923" y="1051"/>
                    <a:pt x="923" y="1047"/>
                  </a:cubicBezTo>
                  <a:cubicBezTo>
                    <a:pt x="923" y="1042"/>
                    <a:pt x="920" y="1039"/>
                    <a:pt x="915" y="1039"/>
                  </a:cubicBezTo>
                  <a:moveTo>
                    <a:pt x="4572" y="1039"/>
                  </a:moveTo>
                  <a:cubicBezTo>
                    <a:pt x="4568" y="1039"/>
                    <a:pt x="4564" y="1042"/>
                    <a:pt x="4564" y="1047"/>
                  </a:cubicBezTo>
                  <a:cubicBezTo>
                    <a:pt x="4564" y="1051"/>
                    <a:pt x="4568" y="1055"/>
                    <a:pt x="4572" y="1055"/>
                  </a:cubicBezTo>
                  <a:cubicBezTo>
                    <a:pt x="4577" y="1055"/>
                    <a:pt x="4580" y="1051"/>
                    <a:pt x="4580" y="1047"/>
                  </a:cubicBezTo>
                  <a:cubicBezTo>
                    <a:pt x="4580" y="1042"/>
                    <a:pt x="4577" y="1039"/>
                    <a:pt x="4572" y="1039"/>
                  </a:cubicBezTo>
                  <a:moveTo>
                    <a:pt x="1046" y="1037"/>
                  </a:moveTo>
                  <a:cubicBezTo>
                    <a:pt x="1041" y="1037"/>
                    <a:pt x="1037" y="1041"/>
                    <a:pt x="1037" y="1047"/>
                  </a:cubicBezTo>
                  <a:cubicBezTo>
                    <a:pt x="1037" y="1052"/>
                    <a:pt x="1041" y="1056"/>
                    <a:pt x="1046" y="1056"/>
                  </a:cubicBezTo>
                  <a:cubicBezTo>
                    <a:pt x="1051" y="1056"/>
                    <a:pt x="1055" y="1052"/>
                    <a:pt x="1055" y="1047"/>
                  </a:cubicBezTo>
                  <a:cubicBezTo>
                    <a:pt x="1055" y="1041"/>
                    <a:pt x="1051" y="1037"/>
                    <a:pt x="1046" y="1037"/>
                  </a:cubicBezTo>
                  <a:moveTo>
                    <a:pt x="4442" y="1037"/>
                  </a:moveTo>
                  <a:cubicBezTo>
                    <a:pt x="4436" y="1037"/>
                    <a:pt x="4432" y="1041"/>
                    <a:pt x="4432" y="1047"/>
                  </a:cubicBezTo>
                  <a:cubicBezTo>
                    <a:pt x="4432" y="1052"/>
                    <a:pt x="4436" y="1056"/>
                    <a:pt x="4442" y="1056"/>
                  </a:cubicBezTo>
                  <a:cubicBezTo>
                    <a:pt x="4447" y="1056"/>
                    <a:pt x="4451" y="1052"/>
                    <a:pt x="4451" y="1047"/>
                  </a:cubicBezTo>
                  <a:cubicBezTo>
                    <a:pt x="4451" y="1041"/>
                    <a:pt x="4447" y="1037"/>
                    <a:pt x="4442" y="1037"/>
                  </a:cubicBezTo>
                  <a:moveTo>
                    <a:pt x="1177" y="1036"/>
                  </a:moveTo>
                  <a:cubicBezTo>
                    <a:pt x="1171" y="1036"/>
                    <a:pt x="1166" y="1041"/>
                    <a:pt x="1166" y="1047"/>
                  </a:cubicBezTo>
                  <a:cubicBezTo>
                    <a:pt x="1166" y="1053"/>
                    <a:pt x="1171" y="1057"/>
                    <a:pt x="1177" y="1057"/>
                  </a:cubicBezTo>
                  <a:cubicBezTo>
                    <a:pt x="1183" y="1057"/>
                    <a:pt x="1187" y="1053"/>
                    <a:pt x="1187" y="1047"/>
                  </a:cubicBezTo>
                  <a:cubicBezTo>
                    <a:pt x="1187" y="1041"/>
                    <a:pt x="1183" y="1036"/>
                    <a:pt x="1177" y="1036"/>
                  </a:cubicBezTo>
                  <a:moveTo>
                    <a:pt x="4311" y="1036"/>
                  </a:moveTo>
                  <a:cubicBezTo>
                    <a:pt x="4305" y="1036"/>
                    <a:pt x="4300" y="1041"/>
                    <a:pt x="4300" y="1047"/>
                  </a:cubicBezTo>
                  <a:cubicBezTo>
                    <a:pt x="4300" y="1053"/>
                    <a:pt x="4305" y="1057"/>
                    <a:pt x="4311" y="1057"/>
                  </a:cubicBezTo>
                  <a:cubicBezTo>
                    <a:pt x="4317" y="1057"/>
                    <a:pt x="4322" y="1053"/>
                    <a:pt x="4322" y="1047"/>
                  </a:cubicBezTo>
                  <a:cubicBezTo>
                    <a:pt x="4322" y="1041"/>
                    <a:pt x="4317" y="1036"/>
                    <a:pt x="4311" y="1036"/>
                  </a:cubicBezTo>
                  <a:moveTo>
                    <a:pt x="1307" y="1035"/>
                  </a:moveTo>
                  <a:cubicBezTo>
                    <a:pt x="1301" y="1035"/>
                    <a:pt x="1295" y="1040"/>
                    <a:pt x="1295" y="1047"/>
                  </a:cubicBezTo>
                  <a:cubicBezTo>
                    <a:pt x="1295" y="1053"/>
                    <a:pt x="1301" y="1059"/>
                    <a:pt x="1307" y="1059"/>
                  </a:cubicBezTo>
                  <a:cubicBezTo>
                    <a:pt x="1314" y="1059"/>
                    <a:pt x="1319" y="1053"/>
                    <a:pt x="1319" y="1047"/>
                  </a:cubicBezTo>
                  <a:cubicBezTo>
                    <a:pt x="1319" y="1040"/>
                    <a:pt x="1314" y="1035"/>
                    <a:pt x="1307" y="1035"/>
                  </a:cubicBezTo>
                  <a:moveTo>
                    <a:pt x="4180" y="1034"/>
                  </a:moveTo>
                  <a:cubicBezTo>
                    <a:pt x="4174" y="1034"/>
                    <a:pt x="4168" y="1040"/>
                    <a:pt x="4168" y="1047"/>
                  </a:cubicBezTo>
                  <a:cubicBezTo>
                    <a:pt x="4168" y="1053"/>
                    <a:pt x="4174" y="1059"/>
                    <a:pt x="4180" y="1059"/>
                  </a:cubicBezTo>
                  <a:cubicBezTo>
                    <a:pt x="4187" y="1059"/>
                    <a:pt x="4193" y="1053"/>
                    <a:pt x="4193" y="1047"/>
                  </a:cubicBezTo>
                  <a:cubicBezTo>
                    <a:pt x="4193" y="1040"/>
                    <a:pt x="4187" y="1034"/>
                    <a:pt x="4180" y="1034"/>
                  </a:cubicBezTo>
                  <a:moveTo>
                    <a:pt x="1438" y="1033"/>
                  </a:moveTo>
                  <a:cubicBezTo>
                    <a:pt x="1430" y="1033"/>
                    <a:pt x="1424" y="1039"/>
                    <a:pt x="1424" y="1047"/>
                  </a:cubicBezTo>
                  <a:cubicBezTo>
                    <a:pt x="1424" y="1054"/>
                    <a:pt x="1430" y="1060"/>
                    <a:pt x="1438" y="1060"/>
                  </a:cubicBezTo>
                  <a:cubicBezTo>
                    <a:pt x="1445" y="1060"/>
                    <a:pt x="1451" y="1054"/>
                    <a:pt x="1451" y="1047"/>
                  </a:cubicBezTo>
                  <a:cubicBezTo>
                    <a:pt x="1451" y="1039"/>
                    <a:pt x="1445" y="1033"/>
                    <a:pt x="1438" y="1033"/>
                  </a:cubicBezTo>
                  <a:moveTo>
                    <a:pt x="4050" y="1033"/>
                  </a:moveTo>
                  <a:cubicBezTo>
                    <a:pt x="4042" y="1033"/>
                    <a:pt x="4036" y="1039"/>
                    <a:pt x="4036" y="1047"/>
                  </a:cubicBezTo>
                  <a:cubicBezTo>
                    <a:pt x="4036" y="1054"/>
                    <a:pt x="4042" y="1060"/>
                    <a:pt x="4050" y="1060"/>
                  </a:cubicBezTo>
                  <a:cubicBezTo>
                    <a:pt x="4057" y="1060"/>
                    <a:pt x="4063" y="1054"/>
                    <a:pt x="4063" y="1047"/>
                  </a:cubicBezTo>
                  <a:cubicBezTo>
                    <a:pt x="4063" y="1039"/>
                    <a:pt x="4057" y="1033"/>
                    <a:pt x="4050" y="1033"/>
                  </a:cubicBezTo>
                  <a:moveTo>
                    <a:pt x="1568" y="1032"/>
                  </a:moveTo>
                  <a:cubicBezTo>
                    <a:pt x="1560" y="1032"/>
                    <a:pt x="1554" y="1039"/>
                    <a:pt x="1554" y="1047"/>
                  </a:cubicBezTo>
                  <a:cubicBezTo>
                    <a:pt x="1554" y="1055"/>
                    <a:pt x="1560" y="1061"/>
                    <a:pt x="1568" y="1061"/>
                  </a:cubicBezTo>
                  <a:cubicBezTo>
                    <a:pt x="1576" y="1061"/>
                    <a:pt x="1583" y="1055"/>
                    <a:pt x="1583" y="1047"/>
                  </a:cubicBezTo>
                  <a:cubicBezTo>
                    <a:pt x="1583" y="1039"/>
                    <a:pt x="1576" y="1032"/>
                    <a:pt x="1568" y="1032"/>
                  </a:cubicBezTo>
                  <a:moveTo>
                    <a:pt x="3919" y="1032"/>
                  </a:moveTo>
                  <a:cubicBezTo>
                    <a:pt x="3911" y="1032"/>
                    <a:pt x="3904" y="1038"/>
                    <a:pt x="3904" y="1047"/>
                  </a:cubicBezTo>
                  <a:cubicBezTo>
                    <a:pt x="3904" y="1055"/>
                    <a:pt x="3911" y="1061"/>
                    <a:pt x="3919" y="1061"/>
                  </a:cubicBezTo>
                  <a:cubicBezTo>
                    <a:pt x="3927" y="1061"/>
                    <a:pt x="3934" y="1055"/>
                    <a:pt x="3934" y="1047"/>
                  </a:cubicBezTo>
                  <a:cubicBezTo>
                    <a:pt x="3934" y="1038"/>
                    <a:pt x="3927" y="1032"/>
                    <a:pt x="3919" y="1032"/>
                  </a:cubicBezTo>
                  <a:moveTo>
                    <a:pt x="1699" y="1031"/>
                  </a:moveTo>
                  <a:cubicBezTo>
                    <a:pt x="1690" y="1031"/>
                    <a:pt x="1683" y="1038"/>
                    <a:pt x="1683" y="1047"/>
                  </a:cubicBezTo>
                  <a:cubicBezTo>
                    <a:pt x="1683" y="1055"/>
                    <a:pt x="1690" y="1062"/>
                    <a:pt x="1699" y="1062"/>
                  </a:cubicBezTo>
                  <a:cubicBezTo>
                    <a:pt x="1708" y="1062"/>
                    <a:pt x="1715" y="1055"/>
                    <a:pt x="1715" y="1047"/>
                  </a:cubicBezTo>
                  <a:cubicBezTo>
                    <a:pt x="1715" y="1038"/>
                    <a:pt x="1708" y="1031"/>
                    <a:pt x="1699" y="1031"/>
                  </a:cubicBezTo>
                  <a:moveTo>
                    <a:pt x="3789" y="1031"/>
                  </a:moveTo>
                  <a:cubicBezTo>
                    <a:pt x="3780" y="1031"/>
                    <a:pt x="3773" y="1038"/>
                    <a:pt x="3773" y="1047"/>
                  </a:cubicBezTo>
                  <a:cubicBezTo>
                    <a:pt x="3773" y="1055"/>
                    <a:pt x="3780" y="1062"/>
                    <a:pt x="3789" y="1062"/>
                  </a:cubicBezTo>
                  <a:cubicBezTo>
                    <a:pt x="3797" y="1062"/>
                    <a:pt x="3805" y="1055"/>
                    <a:pt x="3805" y="1047"/>
                  </a:cubicBezTo>
                  <a:cubicBezTo>
                    <a:pt x="3805" y="1038"/>
                    <a:pt x="3797" y="1031"/>
                    <a:pt x="3789" y="1031"/>
                  </a:cubicBezTo>
                  <a:moveTo>
                    <a:pt x="393" y="915"/>
                  </a:moveTo>
                  <a:cubicBezTo>
                    <a:pt x="392" y="915"/>
                    <a:pt x="392" y="916"/>
                    <a:pt x="392" y="916"/>
                  </a:cubicBezTo>
                  <a:cubicBezTo>
                    <a:pt x="392" y="916"/>
                    <a:pt x="392" y="917"/>
                    <a:pt x="393" y="917"/>
                  </a:cubicBezTo>
                  <a:cubicBezTo>
                    <a:pt x="393" y="917"/>
                    <a:pt x="394" y="916"/>
                    <a:pt x="394" y="916"/>
                  </a:cubicBezTo>
                  <a:cubicBezTo>
                    <a:pt x="394" y="916"/>
                    <a:pt x="393" y="915"/>
                    <a:pt x="393" y="915"/>
                  </a:cubicBezTo>
                  <a:moveTo>
                    <a:pt x="5095" y="915"/>
                  </a:moveTo>
                  <a:cubicBezTo>
                    <a:pt x="5094" y="915"/>
                    <a:pt x="5094" y="916"/>
                    <a:pt x="5094" y="916"/>
                  </a:cubicBezTo>
                  <a:cubicBezTo>
                    <a:pt x="5094" y="916"/>
                    <a:pt x="5094" y="917"/>
                    <a:pt x="5095" y="917"/>
                  </a:cubicBezTo>
                  <a:cubicBezTo>
                    <a:pt x="5095" y="917"/>
                    <a:pt x="5095" y="916"/>
                    <a:pt x="5095" y="916"/>
                  </a:cubicBezTo>
                  <a:cubicBezTo>
                    <a:pt x="5095" y="916"/>
                    <a:pt x="5095" y="915"/>
                    <a:pt x="5095" y="915"/>
                  </a:cubicBezTo>
                  <a:moveTo>
                    <a:pt x="523" y="914"/>
                  </a:moveTo>
                  <a:cubicBezTo>
                    <a:pt x="522" y="914"/>
                    <a:pt x="521" y="915"/>
                    <a:pt x="521" y="916"/>
                  </a:cubicBezTo>
                  <a:cubicBezTo>
                    <a:pt x="521" y="917"/>
                    <a:pt x="522" y="918"/>
                    <a:pt x="523" y="918"/>
                  </a:cubicBezTo>
                  <a:cubicBezTo>
                    <a:pt x="525" y="918"/>
                    <a:pt x="526" y="917"/>
                    <a:pt x="526" y="916"/>
                  </a:cubicBezTo>
                  <a:cubicBezTo>
                    <a:pt x="526" y="915"/>
                    <a:pt x="525" y="914"/>
                    <a:pt x="523" y="914"/>
                  </a:cubicBezTo>
                  <a:moveTo>
                    <a:pt x="4964" y="914"/>
                  </a:moveTo>
                  <a:cubicBezTo>
                    <a:pt x="4963" y="914"/>
                    <a:pt x="4962" y="915"/>
                    <a:pt x="4962" y="916"/>
                  </a:cubicBezTo>
                  <a:cubicBezTo>
                    <a:pt x="4962" y="917"/>
                    <a:pt x="4963" y="918"/>
                    <a:pt x="4964" y="918"/>
                  </a:cubicBezTo>
                  <a:cubicBezTo>
                    <a:pt x="4965" y="918"/>
                    <a:pt x="4966" y="917"/>
                    <a:pt x="4966" y="916"/>
                  </a:cubicBezTo>
                  <a:cubicBezTo>
                    <a:pt x="4966" y="915"/>
                    <a:pt x="4965" y="914"/>
                    <a:pt x="4964" y="914"/>
                  </a:cubicBezTo>
                  <a:moveTo>
                    <a:pt x="654" y="912"/>
                  </a:moveTo>
                  <a:cubicBezTo>
                    <a:pt x="652" y="912"/>
                    <a:pt x="650" y="914"/>
                    <a:pt x="650" y="916"/>
                  </a:cubicBezTo>
                  <a:cubicBezTo>
                    <a:pt x="650" y="918"/>
                    <a:pt x="652" y="920"/>
                    <a:pt x="654" y="920"/>
                  </a:cubicBezTo>
                  <a:cubicBezTo>
                    <a:pt x="656" y="920"/>
                    <a:pt x="658" y="918"/>
                    <a:pt x="658" y="916"/>
                  </a:cubicBezTo>
                  <a:cubicBezTo>
                    <a:pt x="658" y="914"/>
                    <a:pt x="656" y="912"/>
                    <a:pt x="654" y="912"/>
                  </a:cubicBezTo>
                  <a:moveTo>
                    <a:pt x="4834" y="912"/>
                  </a:moveTo>
                  <a:cubicBezTo>
                    <a:pt x="4832" y="912"/>
                    <a:pt x="4830" y="914"/>
                    <a:pt x="4830" y="916"/>
                  </a:cubicBezTo>
                  <a:cubicBezTo>
                    <a:pt x="4830" y="918"/>
                    <a:pt x="4832" y="920"/>
                    <a:pt x="4834" y="920"/>
                  </a:cubicBezTo>
                  <a:cubicBezTo>
                    <a:pt x="4836" y="920"/>
                    <a:pt x="4837" y="918"/>
                    <a:pt x="4837" y="916"/>
                  </a:cubicBezTo>
                  <a:cubicBezTo>
                    <a:pt x="4837" y="914"/>
                    <a:pt x="4836" y="912"/>
                    <a:pt x="4834" y="912"/>
                  </a:cubicBezTo>
                  <a:moveTo>
                    <a:pt x="785" y="911"/>
                  </a:moveTo>
                  <a:cubicBezTo>
                    <a:pt x="782" y="911"/>
                    <a:pt x="780" y="913"/>
                    <a:pt x="780" y="916"/>
                  </a:cubicBezTo>
                  <a:cubicBezTo>
                    <a:pt x="780" y="919"/>
                    <a:pt x="782" y="921"/>
                    <a:pt x="785" y="921"/>
                  </a:cubicBezTo>
                  <a:cubicBezTo>
                    <a:pt x="788" y="921"/>
                    <a:pt x="790" y="919"/>
                    <a:pt x="790" y="916"/>
                  </a:cubicBezTo>
                  <a:cubicBezTo>
                    <a:pt x="790" y="913"/>
                    <a:pt x="788" y="911"/>
                    <a:pt x="785" y="911"/>
                  </a:cubicBezTo>
                  <a:moveTo>
                    <a:pt x="4703" y="911"/>
                  </a:moveTo>
                  <a:cubicBezTo>
                    <a:pt x="4700" y="911"/>
                    <a:pt x="4697" y="913"/>
                    <a:pt x="4697" y="916"/>
                  </a:cubicBezTo>
                  <a:cubicBezTo>
                    <a:pt x="4697" y="919"/>
                    <a:pt x="4700" y="921"/>
                    <a:pt x="4703" y="921"/>
                  </a:cubicBezTo>
                  <a:cubicBezTo>
                    <a:pt x="4706" y="921"/>
                    <a:pt x="4708" y="919"/>
                    <a:pt x="4708" y="916"/>
                  </a:cubicBezTo>
                  <a:cubicBezTo>
                    <a:pt x="4708" y="913"/>
                    <a:pt x="4706" y="911"/>
                    <a:pt x="4703" y="911"/>
                  </a:cubicBezTo>
                  <a:moveTo>
                    <a:pt x="915" y="909"/>
                  </a:moveTo>
                  <a:cubicBezTo>
                    <a:pt x="912" y="909"/>
                    <a:pt x="909" y="912"/>
                    <a:pt x="909" y="916"/>
                  </a:cubicBezTo>
                  <a:cubicBezTo>
                    <a:pt x="909" y="920"/>
                    <a:pt x="912" y="922"/>
                    <a:pt x="915" y="922"/>
                  </a:cubicBezTo>
                  <a:cubicBezTo>
                    <a:pt x="919" y="922"/>
                    <a:pt x="922" y="920"/>
                    <a:pt x="922" y="916"/>
                  </a:cubicBezTo>
                  <a:cubicBezTo>
                    <a:pt x="922" y="912"/>
                    <a:pt x="919" y="909"/>
                    <a:pt x="915" y="909"/>
                  </a:cubicBezTo>
                  <a:moveTo>
                    <a:pt x="4572" y="909"/>
                  </a:moveTo>
                  <a:cubicBezTo>
                    <a:pt x="4569" y="909"/>
                    <a:pt x="4565" y="912"/>
                    <a:pt x="4565" y="916"/>
                  </a:cubicBezTo>
                  <a:cubicBezTo>
                    <a:pt x="4565" y="920"/>
                    <a:pt x="4569" y="923"/>
                    <a:pt x="4572" y="923"/>
                  </a:cubicBezTo>
                  <a:cubicBezTo>
                    <a:pt x="4576" y="923"/>
                    <a:pt x="4579" y="920"/>
                    <a:pt x="4579" y="916"/>
                  </a:cubicBezTo>
                  <a:cubicBezTo>
                    <a:pt x="4579" y="912"/>
                    <a:pt x="4576" y="909"/>
                    <a:pt x="4572" y="909"/>
                  </a:cubicBezTo>
                  <a:moveTo>
                    <a:pt x="1046" y="908"/>
                  </a:moveTo>
                  <a:cubicBezTo>
                    <a:pt x="1042" y="908"/>
                    <a:pt x="1038" y="912"/>
                    <a:pt x="1038" y="916"/>
                  </a:cubicBezTo>
                  <a:cubicBezTo>
                    <a:pt x="1038" y="920"/>
                    <a:pt x="1042" y="924"/>
                    <a:pt x="1046" y="924"/>
                  </a:cubicBezTo>
                  <a:cubicBezTo>
                    <a:pt x="1050" y="924"/>
                    <a:pt x="1054" y="920"/>
                    <a:pt x="1054" y="916"/>
                  </a:cubicBezTo>
                  <a:cubicBezTo>
                    <a:pt x="1054" y="912"/>
                    <a:pt x="1050" y="908"/>
                    <a:pt x="1046" y="908"/>
                  </a:cubicBezTo>
                  <a:moveTo>
                    <a:pt x="4442" y="908"/>
                  </a:moveTo>
                  <a:cubicBezTo>
                    <a:pt x="4437" y="908"/>
                    <a:pt x="4434" y="912"/>
                    <a:pt x="4434" y="916"/>
                  </a:cubicBezTo>
                  <a:cubicBezTo>
                    <a:pt x="4434" y="920"/>
                    <a:pt x="4437" y="924"/>
                    <a:pt x="4442" y="924"/>
                  </a:cubicBezTo>
                  <a:cubicBezTo>
                    <a:pt x="4446" y="924"/>
                    <a:pt x="4450" y="920"/>
                    <a:pt x="4450" y="916"/>
                  </a:cubicBezTo>
                  <a:cubicBezTo>
                    <a:pt x="4450" y="912"/>
                    <a:pt x="4446" y="908"/>
                    <a:pt x="4442" y="908"/>
                  </a:cubicBezTo>
                  <a:moveTo>
                    <a:pt x="1177" y="907"/>
                  </a:moveTo>
                  <a:cubicBezTo>
                    <a:pt x="1171" y="907"/>
                    <a:pt x="1167" y="911"/>
                    <a:pt x="1167" y="916"/>
                  </a:cubicBezTo>
                  <a:cubicBezTo>
                    <a:pt x="1167" y="921"/>
                    <a:pt x="1171" y="925"/>
                    <a:pt x="1177" y="925"/>
                  </a:cubicBezTo>
                  <a:cubicBezTo>
                    <a:pt x="1182" y="925"/>
                    <a:pt x="1186" y="921"/>
                    <a:pt x="1186" y="916"/>
                  </a:cubicBezTo>
                  <a:cubicBezTo>
                    <a:pt x="1186" y="911"/>
                    <a:pt x="1182" y="907"/>
                    <a:pt x="1177" y="907"/>
                  </a:cubicBezTo>
                  <a:moveTo>
                    <a:pt x="4311" y="907"/>
                  </a:moveTo>
                  <a:cubicBezTo>
                    <a:pt x="4306" y="907"/>
                    <a:pt x="4302" y="911"/>
                    <a:pt x="4302" y="916"/>
                  </a:cubicBezTo>
                  <a:cubicBezTo>
                    <a:pt x="4302" y="921"/>
                    <a:pt x="4306" y="925"/>
                    <a:pt x="4311" y="925"/>
                  </a:cubicBezTo>
                  <a:cubicBezTo>
                    <a:pt x="4316" y="925"/>
                    <a:pt x="4321" y="921"/>
                    <a:pt x="4321" y="916"/>
                  </a:cubicBezTo>
                  <a:cubicBezTo>
                    <a:pt x="4321" y="911"/>
                    <a:pt x="4316" y="907"/>
                    <a:pt x="4311" y="907"/>
                  </a:cubicBezTo>
                  <a:moveTo>
                    <a:pt x="1307" y="905"/>
                  </a:moveTo>
                  <a:cubicBezTo>
                    <a:pt x="1301" y="905"/>
                    <a:pt x="1297" y="910"/>
                    <a:pt x="1297" y="916"/>
                  </a:cubicBezTo>
                  <a:cubicBezTo>
                    <a:pt x="1297" y="922"/>
                    <a:pt x="1301" y="926"/>
                    <a:pt x="1307" y="926"/>
                  </a:cubicBezTo>
                  <a:cubicBezTo>
                    <a:pt x="1313" y="926"/>
                    <a:pt x="1318" y="922"/>
                    <a:pt x="1318" y="916"/>
                  </a:cubicBezTo>
                  <a:cubicBezTo>
                    <a:pt x="1318" y="910"/>
                    <a:pt x="1313" y="905"/>
                    <a:pt x="1307" y="905"/>
                  </a:cubicBezTo>
                  <a:moveTo>
                    <a:pt x="4180" y="905"/>
                  </a:moveTo>
                  <a:cubicBezTo>
                    <a:pt x="4175" y="905"/>
                    <a:pt x="4170" y="910"/>
                    <a:pt x="4170" y="916"/>
                  </a:cubicBezTo>
                  <a:cubicBezTo>
                    <a:pt x="4170" y="922"/>
                    <a:pt x="4175" y="926"/>
                    <a:pt x="4180" y="926"/>
                  </a:cubicBezTo>
                  <a:cubicBezTo>
                    <a:pt x="4186" y="926"/>
                    <a:pt x="4191" y="922"/>
                    <a:pt x="4191" y="916"/>
                  </a:cubicBezTo>
                  <a:cubicBezTo>
                    <a:pt x="4191" y="910"/>
                    <a:pt x="4186" y="905"/>
                    <a:pt x="4180" y="905"/>
                  </a:cubicBezTo>
                  <a:moveTo>
                    <a:pt x="1438" y="904"/>
                  </a:moveTo>
                  <a:cubicBezTo>
                    <a:pt x="1431" y="904"/>
                    <a:pt x="1426" y="910"/>
                    <a:pt x="1426" y="916"/>
                  </a:cubicBezTo>
                  <a:cubicBezTo>
                    <a:pt x="1426" y="922"/>
                    <a:pt x="1431" y="928"/>
                    <a:pt x="1438" y="928"/>
                  </a:cubicBezTo>
                  <a:cubicBezTo>
                    <a:pt x="1444" y="928"/>
                    <a:pt x="1449" y="922"/>
                    <a:pt x="1449" y="916"/>
                  </a:cubicBezTo>
                  <a:cubicBezTo>
                    <a:pt x="1449" y="910"/>
                    <a:pt x="1444" y="904"/>
                    <a:pt x="1438" y="904"/>
                  </a:cubicBezTo>
                  <a:moveTo>
                    <a:pt x="4050" y="904"/>
                  </a:moveTo>
                  <a:cubicBezTo>
                    <a:pt x="4043" y="904"/>
                    <a:pt x="4038" y="909"/>
                    <a:pt x="4038" y="916"/>
                  </a:cubicBezTo>
                  <a:cubicBezTo>
                    <a:pt x="4038" y="923"/>
                    <a:pt x="4043" y="928"/>
                    <a:pt x="4050" y="928"/>
                  </a:cubicBezTo>
                  <a:cubicBezTo>
                    <a:pt x="4056" y="928"/>
                    <a:pt x="4062" y="923"/>
                    <a:pt x="4062" y="916"/>
                  </a:cubicBezTo>
                  <a:cubicBezTo>
                    <a:pt x="4062" y="909"/>
                    <a:pt x="4056" y="904"/>
                    <a:pt x="4050" y="904"/>
                  </a:cubicBezTo>
                  <a:moveTo>
                    <a:pt x="1568" y="903"/>
                  </a:moveTo>
                  <a:cubicBezTo>
                    <a:pt x="1561" y="903"/>
                    <a:pt x="1555" y="909"/>
                    <a:pt x="1555" y="916"/>
                  </a:cubicBezTo>
                  <a:cubicBezTo>
                    <a:pt x="1555" y="923"/>
                    <a:pt x="1561" y="929"/>
                    <a:pt x="1568" y="929"/>
                  </a:cubicBezTo>
                  <a:cubicBezTo>
                    <a:pt x="1576" y="929"/>
                    <a:pt x="1581" y="923"/>
                    <a:pt x="1581" y="916"/>
                  </a:cubicBezTo>
                  <a:cubicBezTo>
                    <a:pt x="1581" y="909"/>
                    <a:pt x="1576" y="903"/>
                    <a:pt x="1568" y="903"/>
                  </a:cubicBezTo>
                  <a:moveTo>
                    <a:pt x="3919" y="903"/>
                  </a:moveTo>
                  <a:cubicBezTo>
                    <a:pt x="3912" y="903"/>
                    <a:pt x="3906" y="909"/>
                    <a:pt x="3906" y="916"/>
                  </a:cubicBezTo>
                  <a:cubicBezTo>
                    <a:pt x="3906" y="923"/>
                    <a:pt x="3912" y="929"/>
                    <a:pt x="3919" y="929"/>
                  </a:cubicBezTo>
                  <a:cubicBezTo>
                    <a:pt x="3926" y="929"/>
                    <a:pt x="3932" y="923"/>
                    <a:pt x="3932" y="916"/>
                  </a:cubicBezTo>
                  <a:cubicBezTo>
                    <a:pt x="3932" y="909"/>
                    <a:pt x="3926" y="903"/>
                    <a:pt x="3919" y="903"/>
                  </a:cubicBezTo>
                  <a:moveTo>
                    <a:pt x="1699" y="902"/>
                  </a:moveTo>
                  <a:cubicBezTo>
                    <a:pt x="1691" y="902"/>
                    <a:pt x="1685" y="908"/>
                    <a:pt x="1685" y="916"/>
                  </a:cubicBezTo>
                  <a:cubicBezTo>
                    <a:pt x="1685" y="924"/>
                    <a:pt x="1691" y="930"/>
                    <a:pt x="1699" y="930"/>
                  </a:cubicBezTo>
                  <a:cubicBezTo>
                    <a:pt x="1707" y="930"/>
                    <a:pt x="1713" y="924"/>
                    <a:pt x="1713" y="916"/>
                  </a:cubicBezTo>
                  <a:cubicBezTo>
                    <a:pt x="1713" y="908"/>
                    <a:pt x="1707" y="902"/>
                    <a:pt x="1699" y="902"/>
                  </a:cubicBezTo>
                  <a:moveTo>
                    <a:pt x="3789" y="902"/>
                  </a:moveTo>
                  <a:cubicBezTo>
                    <a:pt x="3781" y="902"/>
                    <a:pt x="3775" y="908"/>
                    <a:pt x="3775" y="916"/>
                  </a:cubicBezTo>
                  <a:cubicBezTo>
                    <a:pt x="3775" y="924"/>
                    <a:pt x="3781" y="930"/>
                    <a:pt x="3789" y="930"/>
                  </a:cubicBezTo>
                  <a:cubicBezTo>
                    <a:pt x="3796" y="930"/>
                    <a:pt x="3803" y="924"/>
                    <a:pt x="3803" y="916"/>
                  </a:cubicBezTo>
                  <a:cubicBezTo>
                    <a:pt x="3803" y="908"/>
                    <a:pt x="3796" y="902"/>
                    <a:pt x="3789" y="902"/>
                  </a:cubicBezTo>
                  <a:moveTo>
                    <a:pt x="523" y="785"/>
                  </a:moveTo>
                  <a:cubicBezTo>
                    <a:pt x="523" y="785"/>
                    <a:pt x="523" y="785"/>
                    <a:pt x="523" y="785"/>
                  </a:cubicBezTo>
                  <a:cubicBezTo>
                    <a:pt x="523" y="786"/>
                    <a:pt x="523" y="786"/>
                    <a:pt x="523" y="786"/>
                  </a:cubicBezTo>
                  <a:cubicBezTo>
                    <a:pt x="524" y="786"/>
                    <a:pt x="524" y="786"/>
                    <a:pt x="524" y="785"/>
                  </a:cubicBezTo>
                  <a:cubicBezTo>
                    <a:pt x="524" y="785"/>
                    <a:pt x="524" y="785"/>
                    <a:pt x="523" y="785"/>
                  </a:cubicBezTo>
                  <a:moveTo>
                    <a:pt x="4964" y="784"/>
                  </a:moveTo>
                  <a:cubicBezTo>
                    <a:pt x="4964" y="784"/>
                    <a:pt x="4963" y="785"/>
                    <a:pt x="4963" y="785"/>
                  </a:cubicBezTo>
                  <a:cubicBezTo>
                    <a:pt x="4963" y="786"/>
                    <a:pt x="4964" y="786"/>
                    <a:pt x="4964" y="786"/>
                  </a:cubicBezTo>
                  <a:cubicBezTo>
                    <a:pt x="4965" y="786"/>
                    <a:pt x="4965" y="786"/>
                    <a:pt x="4965" y="785"/>
                  </a:cubicBezTo>
                  <a:cubicBezTo>
                    <a:pt x="4965" y="785"/>
                    <a:pt x="4965" y="784"/>
                    <a:pt x="4964" y="784"/>
                  </a:cubicBezTo>
                  <a:moveTo>
                    <a:pt x="654" y="783"/>
                  </a:moveTo>
                  <a:cubicBezTo>
                    <a:pt x="653" y="783"/>
                    <a:pt x="652" y="784"/>
                    <a:pt x="652" y="785"/>
                  </a:cubicBezTo>
                  <a:cubicBezTo>
                    <a:pt x="652" y="787"/>
                    <a:pt x="653" y="788"/>
                    <a:pt x="654" y="788"/>
                  </a:cubicBezTo>
                  <a:cubicBezTo>
                    <a:pt x="655" y="788"/>
                    <a:pt x="656" y="787"/>
                    <a:pt x="656" y="785"/>
                  </a:cubicBezTo>
                  <a:cubicBezTo>
                    <a:pt x="656" y="784"/>
                    <a:pt x="655" y="783"/>
                    <a:pt x="654" y="783"/>
                  </a:cubicBezTo>
                  <a:moveTo>
                    <a:pt x="4834" y="783"/>
                  </a:moveTo>
                  <a:cubicBezTo>
                    <a:pt x="4832" y="783"/>
                    <a:pt x="4831" y="784"/>
                    <a:pt x="4831" y="785"/>
                  </a:cubicBezTo>
                  <a:cubicBezTo>
                    <a:pt x="4831" y="787"/>
                    <a:pt x="4832" y="788"/>
                    <a:pt x="4834" y="788"/>
                  </a:cubicBezTo>
                  <a:cubicBezTo>
                    <a:pt x="4835" y="788"/>
                    <a:pt x="4836" y="787"/>
                    <a:pt x="4836" y="785"/>
                  </a:cubicBezTo>
                  <a:cubicBezTo>
                    <a:pt x="4836" y="784"/>
                    <a:pt x="4835" y="783"/>
                    <a:pt x="4834" y="783"/>
                  </a:cubicBezTo>
                  <a:moveTo>
                    <a:pt x="785" y="782"/>
                  </a:moveTo>
                  <a:cubicBezTo>
                    <a:pt x="783" y="782"/>
                    <a:pt x="781" y="783"/>
                    <a:pt x="781" y="785"/>
                  </a:cubicBezTo>
                  <a:cubicBezTo>
                    <a:pt x="781" y="787"/>
                    <a:pt x="783" y="789"/>
                    <a:pt x="785" y="789"/>
                  </a:cubicBezTo>
                  <a:cubicBezTo>
                    <a:pt x="787" y="789"/>
                    <a:pt x="788" y="787"/>
                    <a:pt x="788" y="785"/>
                  </a:cubicBezTo>
                  <a:cubicBezTo>
                    <a:pt x="788" y="783"/>
                    <a:pt x="787" y="782"/>
                    <a:pt x="785" y="782"/>
                  </a:cubicBezTo>
                  <a:moveTo>
                    <a:pt x="4703" y="781"/>
                  </a:moveTo>
                  <a:cubicBezTo>
                    <a:pt x="4701" y="781"/>
                    <a:pt x="4699" y="783"/>
                    <a:pt x="4699" y="785"/>
                  </a:cubicBezTo>
                  <a:cubicBezTo>
                    <a:pt x="4699" y="788"/>
                    <a:pt x="4701" y="789"/>
                    <a:pt x="4703" y="789"/>
                  </a:cubicBezTo>
                  <a:cubicBezTo>
                    <a:pt x="4705" y="789"/>
                    <a:pt x="4707" y="788"/>
                    <a:pt x="4707" y="785"/>
                  </a:cubicBezTo>
                  <a:cubicBezTo>
                    <a:pt x="4707" y="783"/>
                    <a:pt x="4705" y="781"/>
                    <a:pt x="4703" y="781"/>
                  </a:cubicBezTo>
                  <a:moveTo>
                    <a:pt x="915" y="780"/>
                  </a:moveTo>
                  <a:cubicBezTo>
                    <a:pt x="913" y="780"/>
                    <a:pt x="910" y="783"/>
                    <a:pt x="910" y="785"/>
                  </a:cubicBezTo>
                  <a:cubicBezTo>
                    <a:pt x="910" y="788"/>
                    <a:pt x="913" y="790"/>
                    <a:pt x="915" y="790"/>
                  </a:cubicBezTo>
                  <a:cubicBezTo>
                    <a:pt x="918" y="790"/>
                    <a:pt x="920" y="788"/>
                    <a:pt x="920" y="785"/>
                  </a:cubicBezTo>
                  <a:cubicBezTo>
                    <a:pt x="920" y="783"/>
                    <a:pt x="918" y="780"/>
                    <a:pt x="915" y="780"/>
                  </a:cubicBezTo>
                  <a:moveTo>
                    <a:pt x="4572" y="780"/>
                  </a:moveTo>
                  <a:cubicBezTo>
                    <a:pt x="4569" y="780"/>
                    <a:pt x="4567" y="782"/>
                    <a:pt x="4567" y="785"/>
                  </a:cubicBezTo>
                  <a:cubicBezTo>
                    <a:pt x="4567" y="788"/>
                    <a:pt x="4569" y="791"/>
                    <a:pt x="4572" y="791"/>
                  </a:cubicBezTo>
                  <a:cubicBezTo>
                    <a:pt x="4575" y="791"/>
                    <a:pt x="4578" y="788"/>
                    <a:pt x="4578" y="785"/>
                  </a:cubicBezTo>
                  <a:cubicBezTo>
                    <a:pt x="4578" y="782"/>
                    <a:pt x="4575" y="780"/>
                    <a:pt x="4572" y="780"/>
                  </a:cubicBezTo>
                  <a:moveTo>
                    <a:pt x="1046" y="779"/>
                  </a:moveTo>
                  <a:cubicBezTo>
                    <a:pt x="1042" y="779"/>
                    <a:pt x="1039" y="782"/>
                    <a:pt x="1039" y="785"/>
                  </a:cubicBezTo>
                  <a:cubicBezTo>
                    <a:pt x="1039" y="789"/>
                    <a:pt x="1042" y="792"/>
                    <a:pt x="1046" y="792"/>
                  </a:cubicBezTo>
                  <a:cubicBezTo>
                    <a:pt x="1050" y="792"/>
                    <a:pt x="1052" y="789"/>
                    <a:pt x="1052" y="785"/>
                  </a:cubicBezTo>
                  <a:cubicBezTo>
                    <a:pt x="1052" y="782"/>
                    <a:pt x="1050" y="779"/>
                    <a:pt x="1046" y="779"/>
                  </a:cubicBezTo>
                  <a:moveTo>
                    <a:pt x="4442" y="779"/>
                  </a:moveTo>
                  <a:cubicBezTo>
                    <a:pt x="4438" y="779"/>
                    <a:pt x="4435" y="782"/>
                    <a:pt x="4435" y="785"/>
                  </a:cubicBezTo>
                  <a:cubicBezTo>
                    <a:pt x="4435" y="789"/>
                    <a:pt x="4438" y="792"/>
                    <a:pt x="4442" y="792"/>
                  </a:cubicBezTo>
                  <a:cubicBezTo>
                    <a:pt x="4445" y="792"/>
                    <a:pt x="4448" y="789"/>
                    <a:pt x="4448" y="785"/>
                  </a:cubicBezTo>
                  <a:cubicBezTo>
                    <a:pt x="4448" y="782"/>
                    <a:pt x="4445" y="779"/>
                    <a:pt x="4442" y="779"/>
                  </a:cubicBezTo>
                  <a:moveTo>
                    <a:pt x="1177" y="778"/>
                  </a:moveTo>
                  <a:cubicBezTo>
                    <a:pt x="1172" y="778"/>
                    <a:pt x="1169" y="781"/>
                    <a:pt x="1169" y="785"/>
                  </a:cubicBezTo>
                  <a:cubicBezTo>
                    <a:pt x="1169" y="790"/>
                    <a:pt x="1172" y="793"/>
                    <a:pt x="1177" y="793"/>
                  </a:cubicBezTo>
                  <a:cubicBezTo>
                    <a:pt x="1181" y="793"/>
                    <a:pt x="1184" y="790"/>
                    <a:pt x="1184" y="785"/>
                  </a:cubicBezTo>
                  <a:cubicBezTo>
                    <a:pt x="1184" y="781"/>
                    <a:pt x="1181" y="778"/>
                    <a:pt x="1177" y="778"/>
                  </a:cubicBezTo>
                  <a:moveTo>
                    <a:pt x="4311" y="777"/>
                  </a:moveTo>
                  <a:cubicBezTo>
                    <a:pt x="4307" y="777"/>
                    <a:pt x="4303" y="781"/>
                    <a:pt x="4303" y="785"/>
                  </a:cubicBezTo>
                  <a:cubicBezTo>
                    <a:pt x="4303" y="790"/>
                    <a:pt x="4307" y="793"/>
                    <a:pt x="4311" y="793"/>
                  </a:cubicBezTo>
                  <a:cubicBezTo>
                    <a:pt x="4315" y="793"/>
                    <a:pt x="4319" y="790"/>
                    <a:pt x="4319" y="785"/>
                  </a:cubicBezTo>
                  <a:cubicBezTo>
                    <a:pt x="4319" y="781"/>
                    <a:pt x="4315" y="777"/>
                    <a:pt x="4311" y="777"/>
                  </a:cubicBezTo>
                  <a:moveTo>
                    <a:pt x="1307" y="776"/>
                  </a:moveTo>
                  <a:cubicBezTo>
                    <a:pt x="1302" y="776"/>
                    <a:pt x="1298" y="780"/>
                    <a:pt x="1298" y="785"/>
                  </a:cubicBezTo>
                  <a:cubicBezTo>
                    <a:pt x="1298" y="790"/>
                    <a:pt x="1302" y="794"/>
                    <a:pt x="1307" y="794"/>
                  </a:cubicBezTo>
                  <a:cubicBezTo>
                    <a:pt x="1312" y="794"/>
                    <a:pt x="1316" y="790"/>
                    <a:pt x="1316" y="785"/>
                  </a:cubicBezTo>
                  <a:cubicBezTo>
                    <a:pt x="1316" y="780"/>
                    <a:pt x="1312" y="776"/>
                    <a:pt x="1307" y="776"/>
                  </a:cubicBezTo>
                  <a:moveTo>
                    <a:pt x="4180" y="776"/>
                  </a:moveTo>
                  <a:cubicBezTo>
                    <a:pt x="4175" y="776"/>
                    <a:pt x="4171" y="780"/>
                    <a:pt x="4171" y="785"/>
                  </a:cubicBezTo>
                  <a:cubicBezTo>
                    <a:pt x="4171" y="790"/>
                    <a:pt x="4175" y="794"/>
                    <a:pt x="4180" y="794"/>
                  </a:cubicBezTo>
                  <a:cubicBezTo>
                    <a:pt x="4185" y="794"/>
                    <a:pt x="4190" y="790"/>
                    <a:pt x="4190" y="785"/>
                  </a:cubicBezTo>
                  <a:cubicBezTo>
                    <a:pt x="4190" y="780"/>
                    <a:pt x="4185" y="776"/>
                    <a:pt x="4180" y="776"/>
                  </a:cubicBezTo>
                  <a:moveTo>
                    <a:pt x="1438" y="775"/>
                  </a:moveTo>
                  <a:cubicBezTo>
                    <a:pt x="1432" y="775"/>
                    <a:pt x="1428" y="780"/>
                    <a:pt x="1428" y="785"/>
                  </a:cubicBezTo>
                  <a:cubicBezTo>
                    <a:pt x="1428" y="791"/>
                    <a:pt x="1432" y="795"/>
                    <a:pt x="1438" y="795"/>
                  </a:cubicBezTo>
                  <a:cubicBezTo>
                    <a:pt x="1443" y="795"/>
                    <a:pt x="1448" y="791"/>
                    <a:pt x="1448" y="785"/>
                  </a:cubicBezTo>
                  <a:cubicBezTo>
                    <a:pt x="1448" y="780"/>
                    <a:pt x="1443" y="775"/>
                    <a:pt x="1438" y="775"/>
                  </a:cubicBezTo>
                  <a:moveTo>
                    <a:pt x="4050" y="775"/>
                  </a:moveTo>
                  <a:cubicBezTo>
                    <a:pt x="4044" y="775"/>
                    <a:pt x="4040" y="780"/>
                    <a:pt x="4040" y="785"/>
                  </a:cubicBezTo>
                  <a:cubicBezTo>
                    <a:pt x="4040" y="791"/>
                    <a:pt x="4044" y="795"/>
                    <a:pt x="4050" y="795"/>
                  </a:cubicBezTo>
                  <a:cubicBezTo>
                    <a:pt x="4055" y="795"/>
                    <a:pt x="4060" y="791"/>
                    <a:pt x="4060" y="785"/>
                  </a:cubicBezTo>
                  <a:cubicBezTo>
                    <a:pt x="4060" y="780"/>
                    <a:pt x="4055" y="775"/>
                    <a:pt x="4050" y="775"/>
                  </a:cubicBezTo>
                  <a:moveTo>
                    <a:pt x="1568" y="774"/>
                  </a:moveTo>
                  <a:cubicBezTo>
                    <a:pt x="1562" y="774"/>
                    <a:pt x="1557" y="779"/>
                    <a:pt x="1557" y="785"/>
                  </a:cubicBezTo>
                  <a:cubicBezTo>
                    <a:pt x="1557" y="792"/>
                    <a:pt x="1562" y="797"/>
                    <a:pt x="1568" y="797"/>
                  </a:cubicBezTo>
                  <a:cubicBezTo>
                    <a:pt x="1575" y="797"/>
                    <a:pt x="1580" y="792"/>
                    <a:pt x="1580" y="785"/>
                  </a:cubicBezTo>
                  <a:cubicBezTo>
                    <a:pt x="1580" y="779"/>
                    <a:pt x="1575" y="774"/>
                    <a:pt x="1568" y="774"/>
                  </a:cubicBezTo>
                  <a:moveTo>
                    <a:pt x="3919" y="774"/>
                  </a:moveTo>
                  <a:cubicBezTo>
                    <a:pt x="3913" y="774"/>
                    <a:pt x="3908" y="779"/>
                    <a:pt x="3908" y="785"/>
                  </a:cubicBezTo>
                  <a:cubicBezTo>
                    <a:pt x="3908" y="792"/>
                    <a:pt x="3913" y="797"/>
                    <a:pt x="3919" y="797"/>
                  </a:cubicBezTo>
                  <a:cubicBezTo>
                    <a:pt x="3925" y="797"/>
                    <a:pt x="3930" y="792"/>
                    <a:pt x="3930" y="785"/>
                  </a:cubicBezTo>
                  <a:cubicBezTo>
                    <a:pt x="3930" y="779"/>
                    <a:pt x="3925" y="774"/>
                    <a:pt x="3919" y="774"/>
                  </a:cubicBezTo>
                  <a:moveTo>
                    <a:pt x="1699" y="773"/>
                  </a:moveTo>
                  <a:cubicBezTo>
                    <a:pt x="1692" y="773"/>
                    <a:pt x="1687" y="779"/>
                    <a:pt x="1687" y="785"/>
                  </a:cubicBezTo>
                  <a:cubicBezTo>
                    <a:pt x="1687" y="792"/>
                    <a:pt x="1692" y="798"/>
                    <a:pt x="1699" y="798"/>
                  </a:cubicBezTo>
                  <a:cubicBezTo>
                    <a:pt x="1706" y="798"/>
                    <a:pt x="1711" y="792"/>
                    <a:pt x="1711" y="785"/>
                  </a:cubicBezTo>
                  <a:cubicBezTo>
                    <a:pt x="1711" y="779"/>
                    <a:pt x="1706" y="773"/>
                    <a:pt x="1699" y="773"/>
                  </a:cubicBezTo>
                  <a:moveTo>
                    <a:pt x="3789" y="773"/>
                  </a:moveTo>
                  <a:cubicBezTo>
                    <a:pt x="3782" y="773"/>
                    <a:pt x="3776" y="779"/>
                    <a:pt x="3776" y="785"/>
                  </a:cubicBezTo>
                  <a:cubicBezTo>
                    <a:pt x="3776" y="792"/>
                    <a:pt x="3782" y="798"/>
                    <a:pt x="3789" y="798"/>
                  </a:cubicBezTo>
                  <a:cubicBezTo>
                    <a:pt x="3795" y="798"/>
                    <a:pt x="3801" y="792"/>
                    <a:pt x="3801" y="785"/>
                  </a:cubicBezTo>
                  <a:cubicBezTo>
                    <a:pt x="3801" y="779"/>
                    <a:pt x="3795" y="773"/>
                    <a:pt x="3789" y="773"/>
                  </a:cubicBezTo>
                  <a:moveTo>
                    <a:pt x="654" y="654"/>
                  </a:moveTo>
                  <a:cubicBezTo>
                    <a:pt x="653" y="654"/>
                    <a:pt x="653" y="654"/>
                    <a:pt x="653" y="655"/>
                  </a:cubicBezTo>
                  <a:cubicBezTo>
                    <a:pt x="653" y="655"/>
                    <a:pt x="653" y="656"/>
                    <a:pt x="654" y="656"/>
                  </a:cubicBezTo>
                  <a:cubicBezTo>
                    <a:pt x="655" y="656"/>
                    <a:pt x="655" y="655"/>
                    <a:pt x="655" y="655"/>
                  </a:cubicBezTo>
                  <a:cubicBezTo>
                    <a:pt x="655" y="654"/>
                    <a:pt x="655" y="654"/>
                    <a:pt x="654" y="654"/>
                  </a:cubicBezTo>
                  <a:moveTo>
                    <a:pt x="4834" y="654"/>
                  </a:moveTo>
                  <a:cubicBezTo>
                    <a:pt x="4833" y="654"/>
                    <a:pt x="4832" y="654"/>
                    <a:pt x="4832" y="655"/>
                  </a:cubicBezTo>
                  <a:cubicBezTo>
                    <a:pt x="4832" y="655"/>
                    <a:pt x="4833" y="656"/>
                    <a:pt x="4834" y="656"/>
                  </a:cubicBezTo>
                  <a:cubicBezTo>
                    <a:pt x="4834" y="656"/>
                    <a:pt x="4835" y="655"/>
                    <a:pt x="4835" y="655"/>
                  </a:cubicBezTo>
                  <a:cubicBezTo>
                    <a:pt x="4835" y="654"/>
                    <a:pt x="4834" y="654"/>
                    <a:pt x="4834" y="654"/>
                  </a:cubicBezTo>
                  <a:moveTo>
                    <a:pt x="785" y="653"/>
                  </a:moveTo>
                  <a:cubicBezTo>
                    <a:pt x="784" y="653"/>
                    <a:pt x="783" y="654"/>
                    <a:pt x="783" y="655"/>
                  </a:cubicBezTo>
                  <a:cubicBezTo>
                    <a:pt x="783" y="656"/>
                    <a:pt x="784" y="657"/>
                    <a:pt x="785" y="657"/>
                  </a:cubicBezTo>
                  <a:cubicBezTo>
                    <a:pt x="786" y="657"/>
                    <a:pt x="787" y="656"/>
                    <a:pt x="787" y="655"/>
                  </a:cubicBezTo>
                  <a:cubicBezTo>
                    <a:pt x="787" y="654"/>
                    <a:pt x="786" y="653"/>
                    <a:pt x="785" y="653"/>
                  </a:cubicBezTo>
                  <a:moveTo>
                    <a:pt x="4703" y="652"/>
                  </a:moveTo>
                  <a:cubicBezTo>
                    <a:pt x="4702" y="652"/>
                    <a:pt x="4700" y="653"/>
                    <a:pt x="4700" y="655"/>
                  </a:cubicBezTo>
                  <a:cubicBezTo>
                    <a:pt x="4700" y="656"/>
                    <a:pt x="4702" y="657"/>
                    <a:pt x="4703" y="657"/>
                  </a:cubicBezTo>
                  <a:cubicBezTo>
                    <a:pt x="4704" y="657"/>
                    <a:pt x="4705" y="656"/>
                    <a:pt x="4705" y="655"/>
                  </a:cubicBezTo>
                  <a:cubicBezTo>
                    <a:pt x="4705" y="653"/>
                    <a:pt x="4704" y="652"/>
                    <a:pt x="4703" y="652"/>
                  </a:cubicBezTo>
                  <a:moveTo>
                    <a:pt x="915" y="651"/>
                  </a:moveTo>
                  <a:cubicBezTo>
                    <a:pt x="913" y="651"/>
                    <a:pt x="912" y="653"/>
                    <a:pt x="912" y="655"/>
                  </a:cubicBezTo>
                  <a:cubicBezTo>
                    <a:pt x="912" y="657"/>
                    <a:pt x="913" y="658"/>
                    <a:pt x="915" y="658"/>
                  </a:cubicBezTo>
                  <a:cubicBezTo>
                    <a:pt x="917" y="658"/>
                    <a:pt x="919" y="657"/>
                    <a:pt x="919" y="655"/>
                  </a:cubicBezTo>
                  <a:cubicBezTo>
                    <a:pt x="919" y="653"/>
                    <a:pt x="917" y="651"/>
                    <a:pt x="915" y="651"/>
                  </a:cubicBezTo>
                  <a:moveTo>
                    <a:pt x="4572" y="651"/>
                  </a:moveTo>
                  <a:cubicBezTo>
                    <a:pt x="4570" y="651"/>
                    <a:pt x="4569" y="653"/>
                    <a:pt x="4569" y="655"/>
                  </a:cubicBezTo>
                  <a:cubicBezTo>
                    <a:pt x="4569" y="657"/>
                    <a:pt x="4570" y="658"/>
                    <a:pt x="4572" y="658"/>
                  </a:cubicBezTo>
                  <a:cubicBezTo>
                    <a:pt x="4574" y="658"/>
                    <a:pt x="4576" y="657"/>
                    <a:pt x="4576" y="655"/>
                  </a:cubicBezTo>
                  <a:cubicBezTo>
                    <a:pt x="4576" y="653"/>
                    <a:pt x="4574" y="651"/>
                    <a:pt x="4572" y="651"/>
                  </a:cubicBezTo>
                  <a:moveTo>
                    <a:pt x="1046" y="650"/>
                  </a:moveTo>
                  <a:cubicBezTo>
                    <a:pt x="1043" y="650"/>
                    <a:pt x="1041" y="652"/>
                    <a:pt x="1041" y="655"/>
                  </a:cubicBezTo>
                  <a:cubicBezTo>
                    <a:pt x="1041" y="658"/>
                    <a:pt x="1043" y="660"/>
                    <a:pt x="1046" y="660"/>
                  </a:cubicBezTo>
                  <a:cubicBezTo>
                    <a:pt x="1049" y="660"/>
                    <a:pt x="1051" y="658"/>
                    <a:pt x="1051" y="655"/>
                  </a:cubicBezTo>
                  <a:cubicBezTo>
                    <a:pt x="1051" y="652"/>
                    <a:pt x="1049" y="650"/>
                    <a:pt x="1046" y="650"/>
                  </a:cubicBezTo>
                  <a:moveTo>
                    <a:pt x="4442" y="650"/>
                  </a:moveTo>
                  <a:cubicBezTo>
                    <a:pt x="4439" y="650"/>
                    <a:pt x="4437" y="652"/>
                    <a:pt x="4437" y="655"/>
                  </a:cubicBezTo>
                  <a:cubicBezTo>
                    <a:pt x="4437" y="658"/>
                    <a:pt x="4439" y="660"/>
                    <a:pt x="4442" y="660"/>
                  </a:cubicBezTo>
                  <a:cubicBezTo>
                    <a:pt x="4445" y="660"/>
                    <a:pt x="4447" y="658"/>
                    <a:pt x="4447" y="655"/>
                  </a:cubicBezTo>
                  <a:cubicBezTo>
                    <a:pt x="4447" y="652"/>
                    <a:pt x="4445" y="650"/>
                    <a:pt x="4442" y="650"/>
                  </a:cubicBezTo>
                  <a:moveTo>
                    <a:pt x="1177" y="649"/>
                  </a:moveTo>
                  <a:cubicBezTo>
                    <a:pt x="1173" y="649"/>
                    <a:pt x="1170" y="651"/>
                    <a:pt x="1170" y="655"/>
                  </a:cubicBezTo>
                  <a:cubicBezTo>
                    <a:pt x="1170" y="658"/>
                    <a:pt x="1173" y="661"/>
                    <a:pt x="1177" y="661"/>
                  </a:cubicBezTo>
                  <a:cubicBezTo>
                    <a:pt x="1180" y="661"/>
                    <a:pt x="1183" y="658"/>
                    <a:pt x="1183" y="655"/>
                  </a:cubicBezTo>
                  <a:cubicBezTo>
                    <a:pt x="1183" y="651"/>
                    <a:pt x="1180" y="649"/>
                    <a:pt x="1177" y="649"/>
                  </a:cubicBezTo>
                  <a:moveTo>
                    <a:pt x="4311" y="649"/>
                  </a:moveTo>
                  <a:cubicBezTo>
                    <a:pt x="4308" y="649"/>
                    <a:pt x="4305" y="651"/>
                    <a:pt x="4305" y="655"/>
                  </a:cubicBezTo>
                  <a:cubicBezTo>
                    <a:pt x="4305" y="658"/>
                    <a:pt x="4308" y="661"/>
                    <a:pt x="4311" y="661"/>
                  </a:cubicBezTo>
                  <a:cubicBezTo>
                    <a:pt x="4314" y="661"/>
                    <a:pt x="4317" y="658"/>
                    <a:pt x="4317" y="655"/>
                  </a:cubicBezTo>
                  <a:cubicBezTo>
                    <a:pt x="4317" y="651"/>
                    <a:pt x="4314" y="649"/>
                    <a:pt x="4311" y="649"/>
                  </a:cubicBezTo>
                  <a:moveTo>
                    <a:pt x="1307" y="647"/>
                  </a:moveTo>
                  <a:cubicBezTo>
                    <a:pt x="1303" y="647"/>
                    <a:pt x="1300" y="651"/>
                    <a:pt x="1300" y="655"/>
                  </a:cubicBezTo>
                  <a:cubicBezTo>
                    <a:pt x="1300" y="659"/>
                    <a:pt x="1303" y="662"/>
                    <a:pt x="1307" y="662"/>
                  </a:cubicBezTo>
                  <a:cubicBezTo>
                    <a:pt x="1311" y="662"/>
                    <a:pt x="1314" y="659"/>
                    <a:pt x="1314" y="655"/>
                  </a:cubicBezTo>
                  <a:cubicBezTo>
                    <a:pt x="1314" y="651"/>
                    <a:pt x="1311" y="647"/>
                    <a:pt x="1307" y="647"/>
                  </a:cubicBezTo>
                  <a:moveTo>
                    <a:pt x="4180" y="647"/>
                  </a:moveTo>
                  <a:cubicBezTo>
                    <a:pt x="4176" y="647"/>
                    <a:pt x="4173" y="651"/>
                    <a:pt x="4173" y="655"/>
                  </a:cubicBezTo>
                  <a:cubicBezTo>
                    <a:pt x="4173" y="659"/>
                    <a:pt x="4176" y="662"/>
                    <a:pt x="4180" y="662"/>
                  </a:cubicBezTo>
                  <a:cubicBezTo>
                    <a:pt x="4185" y="662"/>
                    <a:pt x="4188" y="659"/>
                    <a:pt x="4188" y="655"/>
                  </a:cubicBezTo>
                  <a:cubicBezTo>
                    <a:pt x="4188" y="651"/>
                    <a:pt x="4185" y="647"/>
                    <a:pt x="4180" y="647"/>
                  </a:cubicBezTo>
                  <a:moveTo>
                    <a:pt x="1438" y="646"/>
                  </a:moveTo>
                  <a:cubicBezTo>
                    <a:pt x="1433" y="646"/>
                    <a:pt x="1429" y="650"/>
                    <a:pt x="1429" y="655"/>
                  </a:cubicBezTo>
                  <a:cubicBezTo>
                    <a:pt x="1429" y="659"/>
                    <a:pt x="1433" y="663"/>
                    <a:pt x="1438" y="663"/>
                  </a:cubicBezTo>
                  <a:cubicBezTo>
                    <a:pt x="1442" y="663"/>
                    <a:pt x="1446" y="659"/>
                    <a:pt x="1446" y="655"/>
                  </a:cubicBezTo>
                  <a:cubicBezTo>
                    <a:pt x="1446" y="650"/>
                    <a:pt x="1442" y="646"/>
                    <a:pt x="1438" y="646"/>
                  </a:cubicBezTo>
                  <a:moveTo>
                    <a:pt x="4050" y="646"/>
                  </a:moveTo>
                  <a:cubicBezTo>
                    <a:pt x="4045" y="646"/>
                    <a:pt x="4041" y="650"/>
                    <a:pt x="4041" y="655"/>
                  </a:cubicBezTo>
                  <a:cubicBezTo>
                    <a:pt x="4041" y="660"/>
                    <a:pt x="4045" y="663"/>
                    <a:pt x="4050" y="663"/>
                  </a:cubicBezTo>
                  <a:cubicBezTo>
                    <a:pt x="4055" y="663"/>
                    <a:pt x="4059" y="660"/>
                    <a:pt x="4059" y="655"/>
                  </a:cubicBezTo>
                  <a:cubicBezTo>
                    <a:pt x="4059" y="650"/>
                    <a:pt x="4055" y="646"/>
                    <a:pt x="4050" y="646"/>
                  </a:cubicBezTo>
                  <a:moveTo>
                    <a:pt x="1568" y="645"/>
                  </a:moveTo>
                  <a:cubicBezTo>
                    <a:pt x="1563" y="645"/>
                    <a:pt x="1559" y="650"/>
                    <a:pt x="1559" y="655"/>
                  </a:cubicBezTo>
                  <a:cubicBezTo>
                    <a:pt x="1559" y="660"/>
                    <a:pt x="1563" y="664"/>
                    <a:pt x="1568" y="664"/>
                  </a:cubicBezTo>
                  <a:cubicBezTo>
                    <a:pt x="1574" y="664"/>
                    <a:pt x="1578" y="660"/>
                    <a:pt x="1578" y="655"/>
                  </a:cubicBezTo>
                  <a:cubicBezTo>
                    <a:pt x="1578" y="650"/>
                    <a:pt x="1574" y="645"/>
                    <a:pt x="1568" y="645"/>
                  </a:cubicBezTo>
                  <a:moveTo>
                    <a:pt x="3919" y="645"/>
                  </a:moveTo>
                  <a:cubicBezTo>
                    <a:pt x="3914" y="645"/>
                    <a:pt x="3910" y="650"/>
                    <a:pt x="3910" y="655"/>
                  </a:cubicBezTo>
                  <a:cubicBezTo>
                    <a:pt x="3910" y="660"/>
                    <a:pt x="3914" y="664"/>
                    <a:pt x="3919" y="664"/>
                  </a:cubicBezTo>
                  <a:cubicBezTo>
                    <a:pt x="3924" y="664"/>
                    <a:pt x="3929" y="660"/>
                    <a:pt x="3929" y="655"/>
                  </a:cubicBezTo>
                  <a:cubicBezTo>
                    <a:pt x="3929" y="650"/>
                    <a:pt x="3924" y="645"/>
                    <a:pt x="3919" y="645"/>
                  </a:cubicBezTo>
                  <a:moveTo>
                    <a:pt x="1699" y="644"/>
                  </a:moveTo>
                  <a:cubicBezTo>
                    <a:pt x="1693" y="644"/>
                    <a:pt x="1688" y="649"/>
                    <a:pt x="1688" y="655"/>
                  </a:cubicBezTo>
                  <a:cubicBezTo>
                    <a:pt x="1688" y="661"/>
                    <a:pt x="1693" y="665"/>
                    <a:pt x="1699" y="665"/>
                  </a:cubicBezTo>
                  <a:cubicBezTo>
                    <a:pt x="1705" y="665"/>
                    <a:pt x="1709" y="661"/>
                    <a:pt x="1709" y="655"/>
                  </a:cubicBezTo>
                  <a:cubicBezTo>
                    <a:pt x="1709" y="649"/>
                    <a:pt x="1705" y="644"/>
                    <a:pt x="1699" y="644"/>
                  </a:cubicBezTo>
                  <a:moveTo>
                    <a:pt x="3789" y="644"/>
                  </a:moveTo>
                  <a:cubicBezTo>
                    <a:pt x="3783" y="644"/>
                    <a:pt x="3778" y="649"/>
                    <a:pt x="3778" y="655"/>
                  </a:cubicBezTo>
                  <a:cubicBezTo>
                    <a:pt x="3778" y="661"/>
                    <a:pt x="3783" y="665"/>
                    <a:pt x="3789" y="665"/>
                  </a:cubicBezTo>
                  <a:cubicBezTo>
                    <a:pt x="3794" y="665"/>
                    <a:pt x="3799" y="661"/>
                    <a:pt x="3799" y="655"/>
                  </a:cubicBezTo>
                  <a:cubicBezTo>
                    <a:pt x="3799" y="649"/>
                    <a:pt x="3794" y="644"/>
                    <a:pt x="3789" y="644"/>
                  </a:cubicBezTo>
                  <a:moveTo>
                    <a:pt x="785" y="523"/>
                  </a:moveTo>
                  <a:cubicBezTo>
                    <a:pt x="784" y="523"/>
                    <a:pt x="784" y="524"/>
                    <a:pt x="784" y="524"/>
                  </a:cubicBezTo>
                  <a:cubicBezTo>
                    <a:pt x="784" y="525"/>
                    <a:pt x="784" y="525"/>
                    <a:pt x="785" y="525"/>
                  </a:cubicBezTo>
                  <a:cubicBezTo>
                    <a:pt x="785" y="525"/>
                    <a:pt x="785" y="525"/>
                    <a:pt x="785" y="524"/>
                  </a:cubicBezTo>
                  <a:cubicBezTo>
                    <a:pt x="785" y="524"/>
                    <a:pt x="785" y="523"/>
                    <a:pt x="785" y="523"/>
                  </a:cubicBezTo>
                  <a:moveTo>
                    <a:pt x="4703" y="523"/>
                  </a:moveTo>
                  <a:cubicBezTo>
                    <a:pt x="4702" y="523"/>
                    <a:pt x="4702" y="524"/>
                    <a:pt x="4702" y="524"/>
                  </a:cubicBezTo>
                  <a:cubicBezTo>
                    <a:pt x="4702" y="525"/>
                    <a:pt x="4702" y="525"/>
                    <a:pt x="4703" y="525"/>
                  </a:cubicBezTo>
                  <a:cubicBezTo>
                    <a:pt x="4704" y="525"/>
                    <a:pt x="4704" y="525"/>
                    <a:pt x="4704" y="524"/>
                  </a:cubicBezTo>
                  <a:cubicBezTo>
                    <a:pt x="4704" y="524"/>
                    <a:pt x="4704" y="523"/>
                    <a:pt x="4703" y="523"/>
                  </a:cubicBezTo>
                  <a:moveTo>
                    <a:pt x="915" y="522"/>
                  </a:moveTo>
                  <a:cubicBezTo>
                    <a:pt x="914" y="522"/>
                    <a:pt x="913" y="523"/>
                    <a:pt x="913" y="524"/>
                  </a:cubicBezTo>
                  <a:cubicBezTo>
                    <a:pt x="913" y="525"/>
                    <a:pt x="914" y="526"/>
                    <a:pt x="915" y="526"/>
                  </a:cubicBezTo>
                  <a:cubicBezTo>
                    <a:pt x="917" y="526"/>
                    <a:pt x="917" y="525"/>
                    <a:pt x="917" y="524"/>
                  </a:cubicBezTo>
                  <a:cubicBezTo>
                    <a:pt x="917" y="523"/>
                    <a:pt x="917" y="522"/>
                    <a:pt x="915" y="522"/>
                  </a:cubicBezTo>
                  <a:moveTo>
                    <a:pt x="4572" y="522"/>
                  </a:moveTo>
                  <a:cubicBezTo>
                    <a:pt x="4571" y="522"/>
                    <a:pt x="4570" y="523"/>
                    <a:pt x="4570" y="524"/>
                  </a:cubicBezTo>
                  <a:cubicBezTo>
                    <a:pt x="4570" y="525"/>
                    <a:pt x="4571" y="526"/>
                    <a:pt x="4572" y="526"/>
                  </a:cubicBezTo>
                  <a:cubicBezTo>
                    <a:pt x="4574" y="526"/>
                    <a:pt x="4574" y="525"/>
                    <a:pt x="4574" y="524"/>
                  </a:cubicBezTo>
                  <a:cubicBezTo>
                    <a:pt x="4574" y="523"/>
                    <a:pt x="4574" y="522"/>
                    <a:pt x="4572" y="522"/>
                  </a:cubicBezTo>
                  <a:moveTo>
                    <a:pt x="1046" y="521"/>
                  </a:moveTo>
                  <a:cubicBezTo>
                    <a:pt x="1044" y="521"/>
                    <a:pt x="1043" y="522"/>
                    <a:pt x="1043" y="524"/>
                  </a:cubicBezTo>
                  <a:cubicBezTo>
                    <a:pt x="1043" y="526"/>
                    <a:pt x="1044" y="527"/>
                    <a:pt x="1046" y="527"/>
                  </a:cubicBezTo>
                  <a:cubicBezTo>
                    <a:pt x="1048" y="527"/>
                    <a:pt x="1049" y="526"/>
                    <a:pt x="1049" y="524"/>
                  </a:cubicBezTo>
                  <a:cubicBezTo>
                    <a:pt x="1049" y="522"/>
                    <a:pt x="1048" y="521"/>
                    <a:pt x="1046" y="521"/>
                  </a:cubicBezTo>
                  <a:moveTo>
                    <a:pt x="4442" y="521"/>
                  </a:moveTo>
                  <a:cubicBezTo>
                    <a:pt x="4440" y="521"/>
                    <a:pt x="4438" y="522"/>
                    <a:pt x="4438" y="524"/>
                  </a:cubicBezTo>
                  <a:cubicBezTo>
                    <a:pt x="4438" y="526"/>
                    <a:pt x="4440" y="528"/>
                    <a:pt x="4442" y="528"/>
                  </a:cubicBezTo>
                  <a:cubicBezTo>
                    <a:pt x="4444" y="528"/>
                    <a:pt x="4445" y="526"/>
                    <a:pt x="4445" y="524"/>
                  </a:cubicBezTo>
                  <a:cubicBezTo>
                    <a:pt x="4445" y="522"/>
                    <a:pt x="4444" y="521"/>
                    <a:pt x="4442" y="521"/>
                  </a:cubicBezTo>
                  <a:moveTo>
                    <a:pt x="1177" y="519"/>
                  </a:moveTo>
                  <a:cubicBezTo>
                    <a:pt x="1174" y="519"/>
                    <a:pt x="1172" y="522"/>
                    <a:pt x="1172" y="524"/>
                  </a:cubicBezTo>
                  <a:cubicBezTo>
                    <a:pt x="1172" y="527"/>
                    <a:pt x="1174" y="529"/>
                    <a:pt x="1177" y="529"/>
                  </a:cubicBezTo>
                  <a:cubicBezTo>
                    <a:pt x="1179" y="529"/>
                    <a:pt x="1181" y="527"/>
                    <a:pt x="1181" y="524"/>
                  </a:cubicBezTo>
                  <a:cubicBezTo>
                    <a:pt x="1181" y="522"/>
                    <a:pt x="1179" y="519"/>
                    <a:pt x="1177" y="519"/>
                  </a:cubicBezTo>
                  <a:moveTo>
                    <a:pt x="4311" y="519"/>
                  </a:moveTo>
                  <a:cubicBezTo>
                    <a:pt x="4308" y="519"/>
                    <a:pt x="4306" y="522"/>
                    <a:pt x="4306" y="524"/>
                  </a:cubicBezTo>
                  <a:cubicBezTo>
                    <a:pt x="4306" y="527"/>
                    <a:pt x="4308" y="529"/>
                    <a:pt x="4311" y="529"/>
                  </a:cubicBezTo>
                  <a:cubicBezTo>
                    <a:pt x="4314" y="529"/>
                    <a:pt x="4316" y="527"/>
                    <a:pt x="4316" y="524"/>
                  </a:cubicBezTo>
                  <a:cubicBezTo>
                    <a:pt x="4316" y="522"/>
                    <a:pt x="4314" y="519"/>
                    <a:pt x="4311" y="519"/>
                  </a:cubicBezTo>
                  <a:moveTo>
                    <a:pt x="1307" y="518"/>
                  </a:moveTo>
                  <a:cubicBezTo>
                    <a:pt x="1304" y="518"/>
                    <a:pt x="1301" y="521"/>
                    <a:pt x="1301" y="524"/>
                  </a:cubicBezTo>
                  <a:cubicBezTo>
                    <a:pt x="1301" y="527"/>
                    <a:pt x="1304" y="530"/>
                    <a:pt x="1307" y="530"/>
                  </a:cubicBezTo>
                  <a:cubicBezTo>
                    <a:pt x="1310" y="530"/>
                    <a:pt x="1313" y="527"/>
                    <a:pt x="1313" y="524"/>
                  </a:cubicBezTo>
                  <a:cubicBezTo>
                    <a:pt x="1313" y="521"/>
                    <a:pt x="1310" y="518"/>
                    <a:pt x="1307" y="518"/>
                  </a:cubicBezTo>
                  <a:moveTo>
                    <a:pt x="4180" y="518"/>
                  </a:moveTo>
                  <a:cubicBezTo>
                    <a:pt x="4177" y="518"/>
                    <a:pt x="4175" y="521"/>
                    <a:pt x="4175" y="524"/>
                  </a:cubicBezTo>
                  <a:cubicBezTo>
                    <a:pt x="4175" y="527"/>
                    <a:pt x="4177" y="530"/>
                    <a:pt x="4180" y="530"/>
                  </a:cubicBezTo>
                  <a:cubicBezTo>
                    <a:pt x="4184" y="530"/>
                    <a:pt x="4186" y="527"/>
                    <a:pt x="4186" y="524"/>
                  </a:cubicBezTo>
                  <a:cubicBezTo>
                    <a:pt x="4186" y="521"/>
                    <a:pt x="4184" y="518"/>
                    <a:pt x="4180" y="518"/>
                  </a:cubicBezTo>
                  <a:moveTo>
                    <a:pt x="1438" y="517"/>
                  </a:moveTo>
                  <a:cubicBezTo>
                    <a:pt x="1434" y="517"/>
                    <a:pt x="1431" y="520"/>
                    <a:pt x="1431" y="524"/>
                  </a:cubicBezTo>
                  <a:cubicBezTo>
                    <a:pt x="1431" y="528"/>
                    <a:pt x="1434" y="531"/>
                    <a:pt x="1438" y="531"/>
                  </a:cubicBezTo>
                  <a:cubicBezTo>
                    <a:pt x="1442" y="531"/>
                    <a:pt x="1445" y="528"/>
                    <a:pt x="1445" y="524"/>
                  </a:cubicBezTo>
                  <a:cubicBezTo>
                    <a:pt x="1445" y="520"/>
                    <a:pt x="1442" y="517"/>
                    <a:pt x="1438" y="517"/>
                  </a:cubicBezTo>
                  <a:moveTo>
                    <a:pt x="4050" y="517"/>
                  </a:moveTo>
                  <a:cubicBezTo>
                    <a:pt x="4046" y="517"/>
                    <a:pt x="4043" y="520"/>
                    <a:pt x="4043" y="524"/>
                  </a:cubicBezTo>
                  <a:cubicBezTo>
                    <a:pt x="4043" y="528"/>
                    <a:pt x="4046" y="531"/>
                    <a:pt x="4050" y="531"/>
                  </a:cubicBezTo>
                  <a:cubicBezTo>
                    <a:pt x="4054" y="531"/>
                    <a:pt x="4057" y="528"/>
                    <a:pt x="4057" y="524"/>
                  </a:cubicBezTo>
                  <a:cubicBezTo>
                    <a:pt x="4057" y="520"/>
                    <a:pt x="4054" y="517"/>
                    <a:pt x="4050" y="517"/>
                  </a:cubicBezTo>
                  <a:moveTo>
                    <a:pt x="1568" y="517"/>
                  </a:moveTo>
                  <a:cubicBezTo>
                    <a:pt x="1564" y="517"/>
                    <a:pt x="1561" y="520"/>
                    <a:pt x="1561" y="524"/>
                  </a:cubicBezTo>
                  <a:cubicBezTo>
                    <a:pt x="1561" y="528"/>
                    <a:pt x="1564" y="532"/>
                    <a:pt x="1568" y="532"/>
                  </a:cubicBezTo>
                  <a:cubicBezTo>
                    <a:pt x="1573" y="532"/>
                    <a:pt x="1576" y="528"/>
                    <a:pt x="1576" y="524"/>
                  </a:cubicBezTo>
                  <a:cubicBezTo>
                    <a:pt x="1576" y="520"/>
                    <a:pt x="1573" y="517"/>
                    <a:pt x="1568" y="517"/>
                  </a:cubicBezTo>
                  <a:moveTo>
                    <a:pt x="3919" y="517"/>
                  </a:moveTo>
                  <a:cubicBezTo>
                    <a:pt x="3915" y="517"/>
                    <a:pt x="3912" y="520"/>
                    <a:pt x="3912" y="524"/>
                  </a:cubicBezTo>
                  <a:cubicBezTo>
                    <a:pt x="3912" y="528"/>
                    <a:pt x="3915" y="532"/>
                    <a:pt x="3919" y="532"/>
                  </a:cubicBezTo>
                  <a:cubicBezTo>
                    <a:pt x="3923" y="532"/>
                    <a:pt x="3927" y="528"/>
                    <a:pt x="3927" y="524"/>
                  </a:cubicBezTo>
                  <a:cubicBezTo>
                    <a:pt x="3927" y="520"/>
                    <a:pt x="3923" y="517"/>
                    <a:pt x="3919" y="517"/>
                  </a:cubicBezTo>
                  <a:moveTo>
                    <a:pt x="1699" y="515"/>
                  </a:moveTo>
                  <a:cubicBezTo>
                    <a:pt x="1694" y="515"/>
                    <a:pt x="1690" y="519"/>
                    <a:pt x="1690" y="524"/>
                  </a:cubicBezTo>
                  <a:cubicBezTo>
                    <a:pt x="1690" y="529"/>
                    <a:pt x="1694" y="533"/>
                    <a:pt x="1699" y="533"/>
                  </a:cubicBezTo>
                  <a:cubicBezTo>
                    <a:pt x="1704" y="533"/>
                    <a:pt x="1708" y="529"/>
                    <a:pt x="1708" y="524"/>
                  </a:cubicBezTo>
                  <a:cubicBezTo>
                    <a:pt x="1708" y="519"/>
                    <a:pt x="1704" y="515"/>
                    <a:pt x="1699" y="515"/>
                  </a:cubicBezTo>
                  <a:moveTo>
                    <a:pt x="3789" y="515"/>
                  </a:moveTo>
                  <a:cubicBezTo>
                    <a:pt x="3784" y="515"/>
                    <a:pt x="3780" y="519"/>
                    <a:pt x="3780" y="524"/>
                  </a:cubicBezTo>
                  <a:cubicBezTo>
                    <a:pt x="3780" y="529"/>
                    <a:pt x="3784" y="533"/>
                    <a:pt x="3789" y="533"/>
                  </a:cubicBezTo>
                  <a:cubicBezTo>
                    <a:pt x="3793" y="533"/>
                    <a:pt x="3797" y="529"/>
                    <a:pt x="3797" y="524"/>
                  </a:cubicBezTo>
                  <a:cubicBezTo>
                    <a:pt x="3797" y="519"/>
                    <a:pt x="3793" y="515"/>
                    <a:pt x="3789" y="515"/>
                  </a:cubicBezTo>
                  <a:moveTo>
                    <a:pt x="915" y="393"/>
                  </a:moveTo>
                  <a:cubicBezTo>
                    <a:pt x="915" y="393"/>
                    <a:pt x="915" y="393"/>
                    <a:pt x="915" y="394"/>
                  </a:cubicBezTo>
                  <a:cubicBezTo>
                    <a:pt x="915" y="394"/>
                    <a:pt x="915" y="394"/>
                    <a:pt x="915" y="394"/>
                  </a:cubicBezTo>
                  <a:cubicBezTo>
                    <a:pt x="916" y="394"/>
                    <a:pt x="916" y="394"/>
                    <a:pt x="916" y="394"/>
                  </a:cubicBezTo>
                  <a:cubicBezTo>
                    <a:pt x="916" y="393"/>
                    <a:pt x="916" y="393"/>
                    <a:pt x="915" y="393"/>
                  </a:cubicBezTo>
                  <a:moveTo>
                    <a:pt x="4572" y="393"/>
                  </a:moveTo>
                  <a:cubicBezTo>
                    <a:pt x="4572" y="393"/>
                    <a:pt x="4572" y="393"/>
                    <a:pt x="4572" y="394"/>
                  </a:cubicBezTo>
                  <a:cubicBezTo>
                    <a:pt x="4572" y="394"/>
                    <a:pt x="4572" y="394"/>
                    <a:pt x="4572" y="394"/>
                  </a:cubicBezTo>
                  <a:cubicBezTo>
                    <a:pt x="4573" y="394"/>
                    <a:pt x="4573" y="394"/>
                    <a:pt x="4573" y="394"/>
                  </a:cubicBezTo>
                  <a:cubicBezTo>
                    <a:pt x="4573" y="393"/>
                    <a:pt x="4573" y="393"/>
                    <a:pt x="4572" y="393"/>
                  </a:cubicBezTo>
                  <a:moveTo>
                    <a:pt x="1046" y="392"/>
                  </a:moveTo>
                  <a:cubicBezTo>
                    <a:pt x="1045" y="392"/>
                    <a:pt x="1044" y="393"/>
                    <a:pt x="1044" y="394"/>
                  </a:cubicBezTo>
                  <a:cubicBezTo>
                    <a:pt x="1044" y="395"/>
                    <a:pt x="1045" y="395"/>
                    <a:pt x="1046" y="395"/>
                  </a:cubicBezTo>
                  <a:cubicBezTo>
                    <a:pt x="1047" y="395"/>
                    <a:pt x="1048" y="395"/>
                    <a:pt x="1048" y="394"/>
                  </a:cubicBezTo>
                  <a:cubicBezTo>
                    <a:pt x="1048" y="393"/>
                    <a:pt x="1047" y="392"/>
                    <a:pt x="1046" y="392"/>
                  </a:cubicBezTo>
                  <a:moveTo>
                    <a:pt x="4442" y="392"/>
                  </a:moveTo>
                  <a:cubicBezTo>
                    <a:pt x="4441" y="392"/>
                    <a:pt x="4440" y="393"/>
                    <a:pt x="4440" y="394"/>
                  </a:cubicBezTo>
                  <a:cubicBezTo>
                    <a:pt x="4440" y="395"/>
                    <a:pt x="4441" y="395"/>
                    <a:pt x="4442" y="395"/>
                  </a:cubicBezTo>
                  <a:cubicBezTo>
                    <a:pt x="4443" y="395"/>
                    <a:pt x="4444" y="395"/>
                    <a:pt x="4444" y="394"/>
                  </a:cubicBezTo>
                  <a:cubicBezTo>
                    <a:pt x="4444" y="393"/>
                    <a:pt x="4443" y="392"/>
                    <a:pt x="4442" y="392"/>
                  </a:cubicBezTo>
                  <a:moveTo>
                    <a:pt x="1177" y="391"/>
                  </a:moveTo>
                  <a:cubicBezTo>
                    <a:pt x="1175" y="391"/>
                    <a:pt x="1174" y="392"/>
                    <a:pt x="1174" y="394"/>
                  </a:cubicBezTo>
                  <a:cubicBezTo>
                    <a:pt x="1174" y="395"/>
                    <a:pt x="1175" y="396"/>
                    <a:pt x="1177" y="396"/>
                  </a:cubicBezTo>
                  <a:cubicBezTo>
                    <a:pt x="1178" y="396"/>
                    <a:pt x="1179" y="395"/>
                    <a:pt x="1179" y="394"/>
                  </a:cubicBezTo>
                  <a:cubicBezTo>
                    <a:pt x="1179" y="392"/>
                    <a:pt x="1178" y="391"/>
                    <a:pt x="1177" y="391"/>
                  </a:cubicBezTo>
                  <a:moveTo>
                    <a:pt x="4311" y="391"/>
                  </a:moveTo>
                  <a:cubicBezTo>
                    <a:pt x="4309" y="391"/>
                    <a:pt x="4308" y="392"/>
                    <a:pt x="4308" y="394"/>
                  </a:cubicBezTo>
                  <a:cubicBezTo>
                    <a:pt x="4308" y="395"/>
                    <a:pt x="4309" y="396"/>
                    <a:pt x="4311" y="396"/>
                  </a:cubicBezTo>
                  <a:cubicBezTo>
                    <a:pt x="4313" y="396"/>
                    <a:pt x="4314" y="395"/>
                    <a:pt x="4314" y="394"/>
                  </a:cubicBezTo>
                  <a:cubicBezTo>
                    <a:pt x="4314" y="392"/>
                    <a:pt x="4313" y="391"/>
                    <a:pt x="4311" y="391"/>
                  </a:cubicBezTo>
                  <a:moveTo>
                    <a:pt x="1307" y="390"/>
                  </a:moveTo>
                  <a:cubicBezTo>
                    <a:pt x="1305" y="390"/>
                    <a:pt x="1303" y="391"/>
                    <a:pt x="1303" y="394"/>
                  </a:cubicBezTo>
                  <a:cubicBezTo>
                    <a:pt x="1303" y="396"/>
                    <a:pt x="1305" y="397"/>
                    <a:pt x="1307" y="397"/>
                  </a:cubicBezTo>
                  <a:cubicBezTo>
                    <a:pt x="1309" y="397"/>
                    <a:pt x="1311" y="396"/>
                    <a:pt x="1311" y="394"/>
                  </a:cubicBezTo>
                  <a:cubicBezTo>
                    <a:pt x="1311" y="391"/>
                    <a:pt x="1309" y="390"/>
                    <a:pt x="1307" y="390"/>
                  </a:cubicBezTo>
                  <a:moveTo>
                    <a:pt x="4180" y="390"/>
                  </a:moveTo>
                  <a:cubicBezTo>
                    <a:pt x="4178" y="390"/>
                    <a:pt x="4176" y="391"/>
                    <a:pt x="4176" y="394"/>
                  </a:cubicBezTo>
                  <a:cubicBezTo>
                    <a:pt x="4176" y="396"/>
                    <a:pt x="4178" y="397"/>
                    <a:pt x="4180" y="397"/>
                  </a:cubicBezTo>
                  <a:cubicBezTo>
                    <a:pt x="4183" y="397"/>
                    <a:pt x="4184" y="396"/>
                    <a:pt x="4184" y="394"/>
                  </a:cubicBezTo>
                  <a:cubicBezTo>
                    <a:pt x="4184" y="391"/>
                    <a:pt x="4183" y="390"/>
                    <a:pt x="4180" y="390"/>
                  </a:cubicBezTo>
                  <a:moveTo>
                    <a:pt x="1438" y="388"/>
                  </a:moveTo>
                  <a:cubicBezTo>
                    <a:pt x="1435" y="388"/>
                    <a:pt x="1433" y="391"/>
                    <a:pt x="1433" y="394"/>
                  </a:cubicBezTo>
                  <a:cubicBezTo>
                    <a:pt x="1433" y="396"/>
                    <a:pt x="1435" y="399"/>
                    <a:pt x="1438" y="399"/>
                  </a:cubicBezTo>
                  <a:cubicBezTo>
                    <a:pt x="1441" y="399"/>
                    <a:pt x="1443" y="396"/>
                    <a:pt x="1443" y="394"/>
                  </a:cubicBezTo>
                  <a:cubicBezTo>
                    <a:pt x="1443" y="391"/>
                    <a:pt x="1441" y="388"/>
                    <a:pt x="1438" y="388"/>
                  </a:cubicBezTo>
                  <a:moveTo>
                    <a:pt x="4050" y="388"/>
                  </a:moveTo>
                  <a:cubicBezTo>
                    <a:pt x="4047" y="388"/>
                    <a:pt x="4045" y="391"/>
                    <a:pt x="4045" y="394"/>
                  </a:cubicBezTo>
                  <a:cubicBezTo>
                    <a:pt x="4045" y="396"/>
                    <a:pt x="4047" y="399"/>
                    <a:pt x="4050" y="399"/>
                  </a:cubicBezTo>
                  <a:cubicBezTo>
                    <a:pt x="4053" y="399"/>
                    <a:pt x="4055" y="396"/>
                    <a:pt x="4055" y="394"/>
                  </a:cubicBezTo>
                  <a:cubicBezTo>
                    <a:pt x="4055" y="391"/>
                    <a:pt x="4053" y="388"/>
                    <a:pt x="4050" y="388"/>
                  </a:cubicBezTo>
                  <a:moveTo>
                    <a:pt x="1568" y="388"/>
                  </a:moveTo>
                  <a:cubicBezTo>
                    <a:pt x="1565" y="388"/>
                    <a:pt x="1563" y="390"/>
                    <a:pt x="1563" y="394"/>
                  </a:cubicBezTo>
                  <a:cubicBezTo>
                    <a:pt x="1563" y="397"/>
                    <a:pt x="1565" y="399"/>
                    <a:pt x="1568" y="399"/>
                  </a:cubicBezTo>
                  <a:cubicBezTo>
                    <a:pt x="1572" y="399"/>
                    <a:pt x="1574" y="397"/>
                    <a:pt x="1574" y="394"/>
                  </a:cubicBezTo>
                  <a:cubicBezTo>
                    <a:pt x="1574" y="390"/>
                    <a:pt x="1572" y="388"/>
                    <a:pt x="1568" y="388"/>
                  </a:cubicBezTo>
                  <a:moveTo>
                    <a:pt x="3919" y="387"/>
                  </a:moveTo>
                  <a:cubicBezTo>
                    <a:pt x="3916" y="387"/>
                    <a:pt x="3913" y="390"/>
                    <a:pt x="3913" y="394"/>
                  </a:cubicBezTo>
                  <a:cubicBezTo>
                    <a:pt x="3913" y="397"/>
                    <a:pt x="3916" y="400"/>
                    <a:pt x="3919" y="400"/>
                  </a:cubicBezTo>
                  <a:cubicBezTo>
                    <a:pt x="3923" y="400"/>
                    <a:pt x="3925" y="397"/>
                    <a:pt x="3925" y="394"/>
                  </a:cubicBezTo>
                  <a:cubicBezTo>
                    <a:pt x="3925" y="390"/>
                    <a:pt x="3923" y="387"/>
                    <a:pt x="3919" y="387"/>
                  </a:cubicBezTo>
                  <a:moveTo>
                    <a:pt x="1699" y="387"/>
                  </a:moveTo>
                  <a:cubicBezTo>
                    <a:pt x="1695" y="387"/>
                    <a:pt x="1692" y="390"/>
                    <a:pt x="1692" y="394"/>
                  </a:cubicBezTo>
                  <a:cubicBezTo>
                    <a:pt x="1692" y="397"/>
                    <a:pt x="1695" y="400"/>
                    <a:pt x="1699" y="400"/>
                  </a:cubicBezTo>
                  <a:cubicBezTo>
                    <a:pt x="1703" y="400"/>
                    <a:pt x="1706" y="397"/>
                    <a:pt x="1706" y="394"/>
                  </a:cubicBezTo>
                  <a:cubicBezTo>
                    <a:pt x="1706" y="390"/>
                    <a:pt x="1703" y="387"/>
                    <a:pt x="1699" y="387"/>
                  </a:cubicBezTo>
                  <a:moveTo>
                    <a:pt x="3789" y="387"/>
                  </a:moveTo>
                  <a:cubicBezTo>
                    <a:pt x="3785" y="387"/>
                    <a:pt x="3782" y="390"/>
                    <a:pt x="3782" y="394"/>
                  </a:cubicBezTo>
                  <a:cubicBezTo>
                    <a:pt x="3782" y="397"/>
                    <a:pt x="3785" y="400"/>
                    <a:pt x="3789" y="400"/>
                  </a:cubicBezTo>
                  <a:cubicBezTo>
                    <a:pt x="3792" y="400"/>
                    <a:pt x="3796" y="397"/>
                    <a:pt x="3796" y="394"/>
                  </a:cubicBezTo>
                  <a:cubicBezTo>
                    <a:pt x="3796" y="390"/>
                    <a:pt x="3792" y="387"/>
                    <a:pt x="3789" y="387"/>
                  </a:cubicBezTo>
                  <a:moveTo>
                    <a:pt x="1046" y="263"/>
                  </a:move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moveTo>
                    <a:pt x="4442" y="263"/>
                  </a:moveTo>
                  <a:cubicBezTo>
                    <a:pt x="4441" y="263"/>
                    <a:pt x="4441" y="263"/>
                    <a:pt x="4441" y="263"/>
                  </a:cubicBezTo>
                  <a:cubicBezTo>
                    <a:pt x="4442" y="263"/>
                    <a:pt x="4442" y="263"/>
                    <a:pt x="4442" y="263"/>
                  </a:cubicBezTo>
                  <a:cubicBezTo>
                    <a:pt x="4442" y="263"/>
                    <a:pt x="4442" y="263"/>
                    <a:pt x="4442" y="263"/>
                  </a:cubicBezTo>
                  <a:cubicBezTo>
                    <a:pt x="4442" y="263"/>
                    <a:pt x="4442" y="263"/>
                    <a:pt x="4442" y="263"/>
                  </a:cubicBezTo>
                  <a:moveTo>
                    <a:pt x="1177" y="262"/>
                  </a:moveTo>
                  <a:cubicBezTo>
                    <a:pt x="1176" y="262"/>
                    <a:pt x="1175" y="262"/>
                    <a:pt x="1175" y="263"/>
                  </a:cubicBezTo>
                  <a:cubicBezTo>
                    <a:pt x="1175" y="264"/>
                    <a:pt x="1176" y="264"/>
                    <a:pt x="1177" y="264"/>
                  </a:cubicBezTo>
                  <a:cubicBezTo>
                    <a:pt x="1177" y="264"/>
                    <a:pt x="1178" y="264"/>
                    <a:pt x="1178" y="263"/>
                  </a:cubicBezTo>
                  <a:cubicBezTo>
                    <a:pt x="1178" y="262"/>
                    <a:pt x="1177" y="262"/>
                    <a:pt x="1177" y="262"/>
                  </a:cubicBezTo>
                  <a:moveTo>
                    <a:pt x="4311" y="261"/>
                  </a:moveTo>
                  <a:cubicBezTo>
                    <a:pt x="4310" y="261"/>
                    <a:pt x="4310" y="262"/>
                    <a:pt x="4310" y="263"/>
                  </a:cubicBezTo>
                  <a:cubicBezTo>
                    <a:pt x="4310" y="264"/>
                    <a:pt x="4310" y="264"/>
                    <a:pt x="4311" y="264"/>
                  </a:cubicBezTo>
                  <a:cubicBezTo>
                    <a:pt x="4312" y="264"/>
                    <a:pt x="4313" y="264"/>
                    <a:pt x="4313" y="263"/>
                  </a:cubicBezTo>
                  <a:cubicBezTo>
                    <a:pt x="4313" y="262"/>
                    <a:pt x="4312" y="261"/>
                    <a:pt x="4311" y="261"/>
                  </a:cubicBezTo>
                  <a:moveTo>
                    <a:pt x="1307" y="261"/>
                  </a:moveTo>
                  <a:cubicBezTo>
                    <a:pt x="1306" y="261"/>
                    <a:pt x="1305" y="262"/>
                    <a:pt x="1305" y="263"/>
                  </a:cubicBezTo>
                  <a:cubicBezTo>
                    <a:pt x="1305" y="264"/>
                    <a:pt x="1306" y="265"/>
                    <a:pt x="1307" y="265"/>
                  </a:cubicBezTo>
                  <a:cubicBezTo>
                    <a:pt x="1308" y="265"/>
                    <a:pt x="1309" y="264"/>
                    <a:pt x="1309" y="263"/>
                  </a:cubicBezTo>
                  <a:cubicBezTo>
                    <a:pt x="1309" y="262"/>
                    <a:pt x="1308" y="261"/>
                    <a:pt x="1307" y="261"/>
                  </a:cubicBezTo>
                  <a:moveTo>
                    <a:pt x="4180" y="261"/>
                  </a:moveTo>
                  <a:cubicBezTo>
                    <a:pt x="4179" y="261"/>
                    <a:pt x="4178" y="262"/>
                    <a:pt x="4178" y="263"/>
                  </a:cubicBezTo>
                  <a:cubicBezTo>
                    <a:pt x="4178" y="264"/>
                    <a:pt x="4179" y="265"/>
                    <a:pt x="4180" y="265"/>
                  </a:cubicBezTo>
                  <a:cubicBezTo>
                    <a:pt x="4182" y="265"/>
                    <a:pt x="4183" y="264"/>
                    <a:pt x="4183" y="263"/>
                  </a:cubicBezTo>
                  <a:cubicBezTo>
                    <a:pt x="4183" y="262"/>
                    <a:pt x="4182" y="261"/>
                    <a:pt x="4180" y="261"/>
                  </a:cubicBezTo>
                  <a:moveTo>
                    <a:pt x="1438" y="260"/>
                  </a:moveTo>
                  <a:cubicBezTo>
                    <a:pt x="1436" y="260"/>
                    <a:pt x="1434" y="261"/>
                    <a:pt x="1434" y="263"/>
                  </a:cubicBezTo>
                  <a:cubicBezTo>
                    <a:pt x="1434" y="265"/>
                    <a:pt x="1436" y="266"/>
                    <a:pt x="1438" y="266"/>
                  </a:cubicBezTo>
                  <a:cubicBezTo>
                    <a:pt x="1440" y="266"/>
                    <a:pt x="1441" y="265"/>
                    <a:pt x="1441" y="263"/>
                  </a:cubicBezTo>
                  <a:cubicBezTo>
                    <a:pt x="1441" y="261"/>
                    <a:pt x="1440" y="260"/>
                    <a:pt x="1438" y="260"/>
                  </a:cubicBezTo>
                  <a:moveTo>
                    <a:pt x="4050" y="260"/>
                  </a:moveTo>
                  <a:cubicBezTo>
                    <a:pt x="4048" y="260"/>
                    <a:pt x="4047" y="261"/>
                    <a:pt x="4047" y="263"/>
                  </a:cubicBezTo>
                  <a:cubicBezTo>
                    <a:pt x="4047" y="265"/>
                    <a:pt x="4048" y="266"/>
                    <a:pt x="4050" y="266"/>
                  </a:cubicBezTo>
                  <a:cubicBezTo>
                    <a:pt x="4052" y="266"/>
                    <a:pt x="4053" y="265"/>
                    <a:pt x="4053" y="263"/>
                  </a:cubicBezTo>
                  <a:cubicBezTo>
                    <a:pt x="4053" y="261"/>
                    <a:pt x="4052" y="260"/>
                    <a:pt x="4050" y="260"/>
                  </a:cubicBezTo>
                  <a:moveTo>
                    <a:pt x="1568" y="259"/>
                  </a:moveTo>
                  <a:cubicBezTo>
                    <a:pt x="1566" y="259"/>
                    <a:pt x="1564" y="261"/>
                    <a:pt x="1564" y="263"/>
                  </a:cubicBezTo>
                  <a:cubicBezTo>
                    <a:pt x="1564" y="265"/>
                    <a:pt x="1566" y="267"/>
                    <a:pt x="1568" y="267"/>
                  </a:cubicBezTo>
                  <a:cubicBezTo>
                    <a:pt x="1571" y="267"/>
                    <a:pt x="1572" y="265"/>
                    <a:pt x="1572" y="263"/>
                  </a:cubicBezTo>
                  <a:cubicBezTo>
                    <a:pt x="1572" y="261"/>
                    <a:pt x="1571" y="259"/>
                    <a:pt x="1568" y="259"/>
                  </a:cubicBezTo>
                  <a:moveTo>
                    <a:pt x="3919" y="259"/>
                  </a:moveTo>
                  <a:cubicBezTo>
                    <a:pt x="3917" y="259"/>
                    <a:pt x="3915" y="261"/>
                    <a:pt x="3915" y="263"/>
                  </a:cubicBezTo>
                  <a:cubicBezTo>
                    <a:pt x="3915" y="265"/>
                    <a:pt x="3917" y="267"/>
                    <a:pt x="3919" y="267"/>
                  </a:cubicBezTo>
                  <a:cubicBezTo>
                    <a:pt x="3922" y="267"/>
                    <a:pt x="3924" y="265"/>
                    <a:pt x="3924" y="263"/>
                  </a:cubicBezTo>
                  <a:cubicBezTo>
                    <a:pt x="3924" y="261"/>
                    <a:pt x="3922" y="259"/>
                    <a:pt x="3919" y="259"/>
                  </a:cubicBezTo>
                  <a:moveTo>
                    <a:pt x="1699" y="258"/>
                  </a:moveTo>
                  <a:cubicBezTo>
                    <a:pt x="1696" y="258"/>
                    <a:pt x="1694" y="260"/>
                    <a:pt x="1694" y="263"/>
                  </a:cubicBezTo>
                  <a:cubicBezTo>
                    <a:pt x="1694" y="266"/>
                    <a:pt x="1696" y="268"/>
                    <a:pt x="1699" y="268"/>
                  </a:cubicBezTo>
                  <a:cubicBezTo>
                    <a:pt x="1702" y="268"/>
                    <a:pt x="1704" y="266"/>
                    <a:pt x="1704" y="263"/>
                  </a:cubicBezTo>
                  <a:cubicBezTo>
                    <a:pt x="1704" y="260"/>
                    <a:pt x="1702" y="258"/>
                    <a:pt x="1699" y="258"/>
                  </a:cubicBezTo>
                  <a:moveTo>
                    <a:pt x="3789" y="258"/>
                  </a:moveTo>
                  <a:cubicBezTo>
                    <a:pt x="3786" y="258"/>
                    <a:pt x="3784" y="260"/>
                    <a:pt x="3784" y="263"/>
                  </a:cubicBezTo>
                  <a:cubicBezTo>
                    <a:pt x="3784" y="266"/>
                    <a:pt x="3786" y="268"/>
                    <a:pt x="3789" y="268"/>
                  </a:cubicBezTo>
                  <a:cubicBezTo>
                    <a:pt x="3791" y="268"/>
                    <a:pt x="3794" y="266"/>
                    <a:pt x="3794" y="263"/>
                  </a:cubicBezTo>
                  <a:cubicBezTo>
                    <a:pt x="3794" y="260"/>
                    <a:pt x="3791" y="258"/>
                    <a:pt x="3789" y="258"/>
                  </a:cubicBezTo>
                  <a:moveTo>
                    <a:pt x="1307" y="132"/>
                  </a:moveTo>
                  <a:cubicBezTo>
                    <a:pt x="1307" y="132"/>
                    <a:pt x="1306" y="132"/>
                    <a:pt x="1306" y="132"/>
                  </a:cubicBezTo>
                  <a:cubicBezTo>
                    <a:pt x="1306" y="133"/>
                    <a:pt x="1307" y="133"/>
                    <a:pt x="1307" y="133"/>
                  </a:cubicBezTo>
                  <a:cubicBezTo>
                    <a:pt x="1308" y="133"/>
                    <a:pt x="1308" y="133"/>
                    <a:pt x="1308" y="132"/>
                  </a:cubicBezTo>
                  <a:cubicBezTo>
                    <a:pt x="1308" y="132"/>
                    <a:pt x="1308" y="132"/>
                    <a:pt x="1307" y="132"/>
                  </a:cubicBezTo>
                  <a:moveTo>
                    <a:pt x="4180" y="132"/>
                  </a:moveTo>
                  <a:cubicBezTo>
                    <a:pt x="4180" y="132"/>
                    <a:pt x="4180" y="132"/>
                    <a:pt x="4180" y="132"/>
                  </a:cubicBezTo>
                  <a:cubicBezTo>
                    <a:pt x="4180" y="133"/>
                    <a:pt x="4180" y="133"/>
                    <a:pt x="4180" y="133"/>
                  </a:cubicBezTo>
                  <a:cubicBezTo>
                    <a:pt x="4181" y="133"/>
                    <a:pt x="4181" y="133"/>
                    <a:pt x="4181" y="132"/>
                  </a:cubicBezTo>
                  <a:cubicBezTo>
                    <a:pt x="4181" y="132"/>
                    <a:pt x="4181" y="132"/>
                    <a:pt x="4180" y="132"/>
                  </a:cubicBezTo>
                  <a:moveTo>
                    <a:pt x="1438" y="131"/>
                  </a:moveTo>
                  <a:cubicBezTo>
                    <a:pt x="1437" y="131"/>
                    <a:pt x="1436" y="132"/>
                    <a:pt x="1436" y="132"/>
                  </a:cubicBezTo>
                  <a:cubicBezTo>
                    <a:pt x="1436" y="133"/>
                    <a:pt x="1437" y="134"/>
                    <a:pt x="1438" y="134"/>
                  </a:cubicBezTo>
                  <a:cubicBezTo>
                    <a:pt x="1439" y="134"/>
                    <a:pt x="1439" y="133"/>
                    <a:pt x="1439" y="132"/>
                  </a:cubicBezTo>
                  <a:cubicBezTo>
                    <a:pt x="1439" y="132"/>
                    <a:pt x="1439" y="131"/>
                    <a:pt x="1438" y="131"/>
                  </a:cubicBezTo>
                  <a:moveTo>
                    <a:pt x="4050" y="131"/>
                  </a:moveTo>
                  <a:cubicBezTo>
                    <a:pt x="4049" y="131"/>
                    <a:pt x="4048" y="132"/>
                    <a:pt x="4048" y="132"/>
                  </a:cubicBezTo>
                  <a:cubicBezTo>
                    <a:pt x="4048" y="133"/>
                    <a:pt x="4049" y="134"/>
                    <a:pt x="4050" y="134"/>
                  </a:cubicBezTo>
                  <a:cubicBezTo>
                    <a:pt x="4051" y="134"/>
                    <a:pt x="4051" y="133"/>
                    <a:pt x="4051" y="132"/>
                  </a:cubicBezTo>
                  <a:cubicBezTo>
                    <a:pt x="4051" y="132"/>
                    <a:pt x="4051" y="131"/>
                    <a:pt x="4050" y="131"/>
                  </a:cubicBezTo>
                  <a:moveTo>
                    <a:pt x="1568" y="130"/>
                  </a:moveTo>
                  <a:cubicBezTo>
                    <a:pt x="1567" y="130"/>
                    <a:pt x="1566" y="131"/>
                    <a:pt x="1566" y="132"/>
                  </a:cubicBezTo>
                  <a:cubicBezTo>
                    <a:pt x="1566" y="134"/>
                    <a:pt x="1567" y="134"/>
                    <a:pt x="1568" y="134"/>
                  </a:cubicBezTo>
                  <a:cubicBezTo>
                    <a:pt x="1570" y="134"/>
                    <a:pt x="1571" y="134"/>
                    <a:pt x="1571" y="132"/>
                  </a:cubicBezTo>
                  <a:cubicBezTo>
                    <a:pt x="1571" y="131"/>
                    <a:pt x="1570" y="130"/>
                    <a:pt x="1568" y="130"/>
                  </a:cubicBezTo>
                  <a:moveTo>
                    <a:pt x="3919" y="130"/>
                  </a:moveTo>
                  <a:cubicBezTo>
                    <a:pt x="3918" y="130"/>
                    <a:pt x="3917" y="131"/>
                    <a:pt x="3917" y="132"/>
                  </a:cubicBezTo>
                  <a:cubicBezTo>
                    <a:pt x="3917" y="134"/>
                    <a:pt x="3918" y="135"/>
                    <a:pt x="3919" y="135"/>
                  </a:cubicBezTo>
                  <a:cubicBezTo>
                    <a:pt x="3921" y="135"/>
                    <a:pt x="3922" y="134"/>
                    <a:pt x="3922" y="132"/>
                  </a:cubicBezTo>
                  <a:cubicBezTo>
                    <a:pt x="3922" y="131"/>
                    <a:pt x="3921" y="130"/>
                    <a:pt x="3919" y="130"/>
                  </a:cubicBezTo>
                  <a:moveTo>
                    <a:pt x="1699" y="129"/>
                  </a:moveTo>
                  <a:cubicBezTo>
                    <a:pt x="1697" y="129"/>
                    <a:pt x="1696" y="130"/>
                    <a:pt x="1696" y="132"/>
                  </a:cubicBezTo>
                  <a:cubicBezTo>
                    <a:pt x="1696" y="134"/>
                    <a:pt x="1697" y="136"/>
                    <a:pt x="1699" y="136"/>
                  </a:cubicBezTo>
                  <a:cubicBezTo>
                    <a:pt x="1701" y="136"/>
                    <a:pt x="1702" y="134"/>
                    <a:pt x="1702" y="132"/>
                  </a:cubicBezTo>
                  <a:cubicBezTo>
                    <a:pt x="1702" y="130"/>
                    <a:pt x="1701" y="129"/>
                    <a:pt x="1699" y="129"/>
                  </a:cubicBezTo>
                  <a:moveTo>
                    <a:pt x="3789" y="129"/>
                  </a:moveTo>
                  <a:cubicBezTo>
                    <a:pt x="3787" y="129"/>
                    <a:pt x="3785" y="130"/>
                    <a:pt x="3785" y="132"/>
                  </a:cubicBezTo>
                  <a:cubicBezTo>
                    <a:pt x="3785" y="134"/>
                    <a:pt x="3787" y="136"/>
                    <a:pt x="3789" y="136"/>
                  </a:cubicBezTo>
                  <a:cubicBezTo>
                    <a:pt x="3790" y="136"/>
                    <a:pt x="3792" y="134"/>
                    <a:pt x="3792" y="132"/>
                  </a:cubicBezTo>
                  <a:cubicBezTo>
                    <a:pt x="3792" y="130"/>
                    <a:pt x="3790" y="129"/>
                    <a:pt x="3789" y="129"/>
                  </a:cubicBezTo>
                  <a:moveTo>
                    <a:pt x="1568" y="1"/>
                  </a:moveTo>
                  <a:cubicBezTo>
                    <a:pt x="1568" y="1"/>
                    <a:pt x="1568" y="1"/>
                    <a:pt x="1568" y="2"/>
                  </a:cubicBezTo>
                  <a:cubicBezTo>
                    <a:pt x="1568" y="2"/>
                    <a:pt x="1568" y="2"/>
                    <a:pt x="1568" y="2"/>
                  </a:cubicBezTo>
                  <a:cubicBezTo>
                    <a:pt x="1569" y="2"/>
                    <a:pt x="1569" y="2"/>
                    <a:pt x="1569" y="2"/>
                  </a:cubicBezTo>
                  <a:cubicBezTo>
                    <a:pt x="1569" y="1"/>
                    <a:pt x="1569" y="1"/>
                    <a:pt x="1568" y="1"/>
                  </a:cubicBezTo>
                  <a:moveTo>
                    <a:pt x="3919" y="1"/>
                  </a:moveTo>
                  <a:cubicBezTo>
                    <a:pt x="3919" y="1"/>
                    <a:pt x="3919" y="1"/>
                    <a:pt x="3919" y="2"/>
                  </a:cubicBezTo>
                  <a:cubicBezTo>
                    <a:pt x="3919" y="2"/>
                    <a:pt x="3919" y="2"/>
                    <a:pt x="3919" y="2"/>
                  </a:cubicBezTo>
                  <a:cubicBezTo>
                    <a:pt x="3920" y="2"/>
                    <a:pt x="3920" y="2"/>
                    <a:pt x="3920" y="2"/>
                  </a:cubicBezTo>
                  <a:cubicBezTo>
                    <a:pt x="3920" y="1"/>
                    <a:pt x="3920" y="1"/>
                    <a:pt x="3919" y="1"/>
                  </a:cubicBezTo>
                  <a:moveTo>
                    <a:pt x="1699" y="1"/>
                  </a:moveTo>
                  <a:cubicBezTo>
                    <a:pt x="1698" y="1"/>
                    <a:pt x="1698" y="1"/>
                    <a:pt x="1698" y="2"/>
                  </a:cubicBezTo>
                  <a:cubicBezTo>
                    <a:pt x="1698" y="2"/>
                    <a:pt x="1698" y="3"/>
                    <a:pt x="1699" y="3"/>
                  </a:cubicBezTo>
                  <a:cubicBezTo>
                    <a:pt x="1700" y="3"/>
                    <a:pt x="1700" y="2"/>
                    <a:pt x="1700" y="2"/>
                  </a:cubicBezTo>
                  <a:cubicBezTo>
                    <a:pt x="1700" y="1"/>
                    <a:pt x="1700" y="1"/>
                    <a:pt x="1699" y="1"/>
                  </a:cubicBezTo>
                  <a:moveTo>
                    <a:pt x="3789" y="0"/>
                  </a:moveTo>
                  <a:cubicBezTo>
                    <a:pt x="3788" y="0"/>
                    <a:pt x="3787" y="1"/>
                    <a:pt x="3787" y="2"/>
                  </a:cubicBezTo>
                  <a:cubicBezTo>
                    <a:pt x="3787" y="2"/>
                    <a:pt x="3788" y="3"/>
                    <a:pt x="3789" y="3"/>
                  </a:cubicBezTo>
                  <a:cubicBezTo>
                    <a:pt x="3789" y="3"/>
                    <a:pt x="3790" y="2"/>
                    <a:pt x="3790" y="2"/>
                  </a:cubicBezTo>
                  <a:cubicBezTo>
                    <a:pt x="3790" y="1"/>
                    <a:pt x="3789" y="0"/>
                    <a:pt x="378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-640" y="-2745"/>
              <a:ext cx="8965" cy="9389"/>
            </a:xfrm>
            <a:custGeom>
              <a:avLst/>
              <a:gdLst>
                <a:gd name="T0" fmla="*/ 3145 w 5488"/>
                <a:gd name="T1" fmla="*/ 654 h 5749"/>
                <a:gd name="T2" fmla="*/ 3658 w 5488"/>
                <a:gd name="T3" fmla="*/ 529 h 5749"/>
                <a:gd name="T4" fmla="*/ 2344 w 5488"/>
                <a:gd name="T5" fmla="*/ 523 h 5749"/>
                <a:gd name="T6" fmla="*/ 1830 w 5488"/>
                <a:gd name="T7" fmla="*/ 389 h 5749"/>
                <a:gd name="T8" fmla="*/ 2221 w 5488"/>
                <a:gd name="T9" fmla="*/ 387 h 5749"/>
                <a:gd name="T10" fmla="*/ 2881 w 5488"/>
                <a:gd name="T11" fmla="*/ 392 h 5749"/>
                <a:gd name="T12" fmla="*/ 2221 w 5488"/>
                <a:gd name="T13" fmla="*/ 265 h 5749"/>
                <a:gd name="T14" fmla="*/ 2870 w 5488"/>
                <a:gd name="T15" fmla="*/ 262 h 5749"/>
                <a:gd name="T16" fmla="*/ 2091 w 5488"/>
                <a:gd name="T17" fmla="*/ 130 h 5749"/>
                <a:gd name="T18" fmla="*/ 2483 w 5488"/>
                <a:gd name="T19" fmla="*/ 129 h 5749"/>
                <a:gd name="T20" fmla="*/ 2744 w 5488"/>
                <a:gd name="T21" fmla="*/ 0 h 5749"/>
                <a:gd name="T22" fmla="*/ 3789 w 5488"/>
                <a:gd name="T23" fmla="*/ 5749 h 5749"/>
                <a:gd name="T24" fmla="*/ 1696 w 5488"/>
                <a:gd name="T25" fmla="*/ 5617 h 5749"/>
                <a:gd name="T26" fmla="*/ 4180 w 5488"/>
                <a:gd name="T27" fmla="*/ 5483 h 5749"/>
                <a:gd name="T28" fmla="*/ 3789 w 5488"/>
                <a:gd name="T29" fmla="*/ 5481 h 5749"/>
                <a:gd name="T30" fmla="*/ 1311 w 5488"/>
                <a:gd name="T31" fmla="*/ 5355 h 5749"/>
                <a:gd name="T32" fmla="*/ 3789 w 5488"/>
                <a:gd name="T33" fmla="*/ 5362 h 5749"/>
                <a:gd name="T34" fmla="*/ 1172 w 5488"/>
                <a:gd name="T35" fmla="*/ 5225 h 5749"/>
                <a:gd name="T36" fmla="*/ 3919 w 5488"/>
                <a:gd name="T37" fmla="*/ 5217 h 5749"/>
                <a:gd name="T38" fmla="*/ 4703 w 5488"/>
                <a:gd name="T39" fmla="*/ 5092 h 5749"/>
                <a:gd name="T40" fmla="*/ 1315 w 5488"/>
                <a:gd name="T41" fmla="*/ 5094 h 5749"/>
                <a:gd name="T42" fmla="*/ 3789 w 5488"/>
                <a:gd name="T43" fmla="*/ 5105 h 5749"/>
                <a:gd name="T44" fmla="*/ 910 w 5488"/>
                <a:gd name="T45" fmla="*/ 4964 h 5749"/>
                <a:gd name="T46" fmla="*/ 4180 w 5488"/>
                <a:gd name="T47" fmla="*/ 4954 h 5749"/>
                <a:gd name="T48" fmla="*/ 3789 w 5488"/>
                <a:gd name="T49" fmla="*/ 4951 h 5749"/>
                <a:gd name="T50" fmla="*/ 790 w 5488"/>
                <a:gd name="T51" fmla="*/ 4833 h 5749"/>
                <a:gd name="T52" fmla="*/ 4311 w 5488"/>
                <a:gd name="T53" fmla="*/ 4842 h 5749"/>
                <a:gd name="T54" fmla="*/ 1685 w 5488"/>
                <a:gd name="T55" fmla="*/ 4833 h 5749"/>
                <a:gd name="T56" fmla="*/ 4964 w 5488"/>
                <a:gd name="T57" fmla="*/ 4699 h 5749"/>
                <a:gd name="T58" fmla="*/ 4572 w 5488"/>
                <a:gd name="T59" fmla="*/ 4694 h 5749"/>
                <a:gd name="T60" fmla="*/ 1451 w 5488"/>
                <a:gd name="T61" fmla="*/ 4702 h 5749"/>
                <a:gd name="T62" fmla="*/ 5225 w 5488"/>
                <a:gd name="T63" fmla="*/ 4573 h 5749"/>
                <a:gd name="T64" fmla="*/ 777 w 5488"/>
                <a:gd name="T65" fmla="*/ 4572 h 5749"/>
                <a:gd name="T66" fmla="*/ 4311 w 5488"/>
                <a:gd name="T67" fmla="*/ 4559 h 5749"/>
                <a:gd name="T68" fmla="*/ 3919 w 5488"/>
                <a:gd name="T69" fmla="*/ 4555 h 5749"/>
                <a:gd name="T70" fmla="*/ 397 w 5488"/>
                <a:gd name="T71" fmla="*/ 4441 h 5749"/>
                <a:gd name="T72" fmla="*/ 4703 w 5488"/>
                <a:gd name="T73" fmla="*/ 4450 h 5749"/>
                <a:gd name="T74" fmla="*/ 1292 w 5488"/>
                <a:gd name="T75" fmla="*/ 4441 h 5749"/>
                <a:gd name="T76" fmla="*/ 3789 w 5488"/>
                <a:gd name="T77" fmla="*/ 4422 h 5749"/>
                <a:gd name="T78" fmla="*/ 393 w 5488"/>
                <a:gd name="T79" fmla="*/ 4305 h 5749"/>
                <a:gd name="T80" fmla="*/ 4713 w 5488"/>
                <a:gd name="T81" fmla="*/ 4311 h 5749"/>
                <a:gd name="T82" fmla="*/ 1307 w 5488"/>
                <a:gd name="T83" fmla="*/ 4327 h 5749"/>
                <a:gd name="T84" fmla="*/ 3768 w 5488"/>
                <a:gd name="T85" fmla="*/ 4311 h 5749"/>
                <a:gd name="T86" fmla="*/ 393 w 5488"/>
                <a:gd name="T87" fmla="*/ 4174 h 5749"/>
                <a:gd name="T88" fmla="*/ 785 w 5488"/>
                <a:gd name="T89" fmla="*/ 4169 h 5749"/>
                <a:gd name="T90" fmla="*/ 4328 w 5488"/>
                <a:gd name="T91" fmla="*/ 4180 h 5749"/>
                <a:gd name="T92" fmla="*/ 1699 w 5488"/>
                <a:gd name="T93" fmla="*/ 4202 h 5749"/>
                <a:gd name="T94" fmla="*/ 5220 w 5488"/>
                <a:gd name="T95" fmla="*/ 4049 h 5749"/>
                <a:gd name="T96" fmla="*/ 785 w 5488"/>
                <a:gd name="T97" fmla="*/ 4037 h 5749"/>
                <a:gd name="T98" fmla="*/ 1177 w 5488"/>
                <a:gd name="T99" fmla="*/ 4032 h 5749"/>
                <a:gd name="T100" fmla="*/ 3942 w 5488"/>
                <a:gd name="T101" fmla="*/ 4049 h 5749"/>
                <a:gd name="T102" fmla="*/ 2091 w 5488"/>
                <a:gd name="T103" fmla="*/ 3948 h 5749"/>
                <a:gd name="T104" fmla="*/ 2973 w 5488"/>
                <a:gd name="T105" fmla="*/ 3919 h 5749"/>
                <a:gd name="T106" fmla="*/ 3527 w 5488"/>
                <a:gd name="T107" fmla="*/ 3758 h 5749"/>
                <a:gd name="T108" fmla="*/ 3136 w 5488"/>
                <a:gd name="T109" fmla="*/ 3755 h 5749"/>
                <a:gd name="T110" fmla="*/ 3687 w 5488"/>
                <a:gd name="T111" fmla="*/ 3657 h 5749"/>
                <a:gd name="T112" fmla="*/ 2352 w 5488"/>
                <a:gd name="T113" fmla="*/ 3693 h 5749"/>
                <a:gd name="T114" fmla="*/ 1799 w 5488"/>
                <a:gd name="T115" fmla="*/ 3527 h 5749"/>
                <a:gd name="T116" fmla="*/ 3266 w 5488"/>
                <a:gd name="T117" fmla="*/ 3491 h 5749"/>
                <a:gd name="T118" fmla="*/ 2874 w 5488"/>
                <a:gd name="T119" fmla="*/ 3488 h 5749"/>
                <a:gd name="T120" fmla="*/ 3432 w 5488"/>
                <a:gd name="T121" fmla="*/ 3396 h 5749"/>
                <a:gd name="T122" fmla="*/ 2613 w 5488"/>
                <a:gd name="T123" fmla="*/ 3436 h 5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88" h="5749">
                  <a:moveTo>
                    <a:pt x="3527" y="645"/>
                  </a:moveTo>
                  <a:cubicBezTo>
                    <a:pt x="3523" y="645"/>
                    <a:pt x="3519" y="649"/>
                    <a:pt x="3519" y="654"/>
                  </a:cubicBezTo>
                  <a:cubicBezTo>
                    <a:pt x="3519" y="658"/>
                    <a:pt x="3523" y="662"/>
                    <a:pt x="3527" y="662"/>
                  </a:cubicBezTo>
                  <a:cubicBezTo>
                    <a:pt x="3532" y="662"/>
                    <a:pt x="3536" y="658"/>
                    <a:pt x="3536" y="654"/>
                  </a:cubicBezTo>
                  <a:cubicBezTo>
                    <a:pt x="3536" y="649"/>
                    <a:pt x="3532" y="645"/>
                    <a:pt x="3527" y="645"/>
                  </a:cubicBezTo>
                  <a:moveTo>
                    <a:pt x="2091" y="645"/>
                  </a:moveTo>
                  <a:cubicBezTo>
                    <a:pt x="2086" y="645"/>
                    <a:pt x="2082" y="649"/>
                    <a:pt x="2082" y="654"/>
                  </a:cubicBezTo>
                  <a:cubicBezTo>
                    <a:pt x="2082" y="658"/>
                    <a:pt x="2086" y="662"/>
                    <a:pt x="2091" y="662"/>
                  </a:cubicBezTo>
                  <a:cubicBezTo>
                    <a:pt x="2096" y="662"/>
                    <a:pt x="2099" y="658"/>
                    <a:pt x="2099" y="654"/>
                  </a:cubicBezTo>
                  <a:cubicBezTo>
                    <a:pt x="2099" y="649"/>
                    <a:pt x="2096" y="645"/>
                    <a:pt x="2091" y="645"/>
                  </a:cubicBezTo>
                  <a:moveTo>
                    <a:pt x="3397" y="644"/>
                  </a:moveTo>
                  <a:cubicBezTo>
                    <a:pt x="3392" y="644"/>
                    <a:pt x="3388" y="649"/>
                    <a:pt x="3388" y="654"/>
                  </a:cubicBezTo>
                  <a:cubicBezTo>
                    <a:pt x="3388" y="659"/>
                    <a:pt x="3392" y="663"/>
                    <a:pt x="3397" y="663"/>
                  </a:cubicBezTo>
                  <a:cubicBezTo>
                    <a:pt x="3402" y="663"/>
                    <a:pt x="3406" y="659"/>
                    <a:pt x="3406" y="654"/>
                  </a:cubicBezTo>
                  <a:cubicBezTo>
                    <a:pt x="3406" y="649"/>
                    <a:pt x="3402" y="644"/>
                    <a:pt x="3397" y="644"/>
                  </a:cubicBezTo>
                  <a:moveTo>
                    <a:pt x="2221" y="644"/>
                  </a:moveTo>
                  <a:cubicBezTo>
                    <a:pt x="2216" y="644"/>
                    <a:pt x="2212" y="648"/>
                    <a:pt x="2212" y="654"/>
                  </a:cubicBezTo>
                  <a:cubicBezTo>
                    <a:pt x="2212" y="659"/>
                    <a:pt x="2216" y="663"/>
                    <a:pt x="2221" y="663"/>
                  </a:cubicBezTo>
                  <a:cubicBezTo>
                    <a:pt x="2227" y="663"/>
                    <a:pt x="2231" y="659"/>
                    <a:pt x="2231" y="654"/>
                  </a:cubicBezTo>
                  <a:cubicBezTo>
                    <a:pt x="2231" y="648"/>
                    <a:pt x="2227" y="644"/>
                    <a:pt x="2221" y="644"/>
                  </a:cubicBezTo>
                  <a:moveTo>
                    <a:pt x="3266" y="644"/>
                  </a:moveTo>
                  <a:cubicBezTo>
                    <a:pt x="3261" y="644"/>
                    <a:pt x="3257" y="648"/>
                    <a:pt x="3257" y="654"/>
                  </a:cubicBezTo>
                  <a:cubicBezTo>
                    <a:pt x="3257" y="659"/>
                    <a:pt x="3261" y="663"/>
                    <a:pt x="3266" y="663"/>
                  </a:cubicBezTo>
                  <a:cubicBezTo>
                    <a:pt x="3271" y="663"/>
                    <a:pt x="3276" y="659"/>
                    <a:pt x="3276" y="654"/>
                  </a:cubicBezTo>
                  <a:cubicBezTo>
                    <a:pt x="3276" y="648"/>
                    <a:pt x="3271" y="644"/>
                    <a:pt x="3266" y="644"/>
                  </a:cubicBezTo>
                  <a:moveTo>
                    <a:pt x="2352" y="644"/>
                  </a:moveTo>
                  <a:cubicBezTo>
                    <a:pt x="2347" y="644"/>
                    <a:pt x="2342" y="648"/>
                    <a:pt x="2342" y="654"/>
                  </a:cubicBezTo>
                  <a:cubicBezTo>
                    <a:pt x="2342" y="659"/>
                    <a:pt x="2347" y="663"/>
                    <a:pt x="2352" y="663"/>
                  </a:cubicBezTo>
                  <a:cubicBezTo>
                    <a:pt x="2357" y="663"/>
                    <a:pt x="2362" y="659"/>
                    <a:pt x="2362" y="654"/>
                  </a:cubicBezTo>
                  <a:cubicBezTo>
                    <a:pt x="2362" y="648"/>
                    <a:pt x="2357" y="644"/>
                    <a:pt x="2352" y="644"/>
                  </a:cubicBezTo>
                  <a:moveTo>
                    <a:pt x="3136" y="644"/>
                  </a:moveTo>
                  <a:cubicBezTo>
                    <a:pt x="3130" y="644"/>
                    <a:pt x="3126" y="648"/>
                    <a:pt x="3126" y="654"/>
                  </a:cubicBezTo>
                  <a:cubicBezTo>
                    <a:pt x="3126" y="659"/>
                    <a:pt x="3130" y="663"/>
                    <a:pt x="3136" y="663"/>
                  </a:cubicBezTo>
                  <a:cubicBezTo>
                    <a:pt x="3141" y="663"/>
                    <a:pt x="3145" y="659"/>
                    <a:pt x="3145" y="654"/>
                  </a:cubicBezTo>
                  <a:cubicBezTo>
                    <a:pt x="3145" y="648"/>
                    <a:pt x="3141" y="644"/>
                    <a:pt x="3136" y="644"/>
                  </a:cubicBezTo>
                  <a:moveTo>
                    <a:pt x="2483" y="643"/>
                  </a:moveTo>
                  <a:cubicBezTo>
                    <a:pt x="2477" y="643"/>
                    <a:pt x="2472" y="648"/>
                    <a:pt x="2472" y="654"/>
                  </a:cubicBezTo>
                  <a:cubicBezTo>
                    <a:pt x="2472" y="659"/>
                    <a:pt x="2477" y="664"/>
                    <a:pt x="2483" y="664"/>
                  </a:cubicBezTo>
                  <a:cubicBezTo>
                    <a:pt x="2488" y="664"/>
                    <a:pt x="2493" y="659"/>
                    <a:pt x="2493" y="654"/>
                  </a:cubicBezTo>
                  <a:cubicBezTo>
                    <a:pt x="2493" y="648"/>
                    <a:pt x="2488" y="643"/>
                    <a:pt x="2483" y="643"/>
                  </a:cubicBezTo>
                  <a:moveTo>
                    <a:pt x="2613" y="643"/>
                  </a:moveTo>
                  <a:cubicBezTo>
                    <a:pt x="2608" y="643"/>
                    <a:pt x="2603" y="648"/>
                    <a:pt x="2603" y="654"/>
                  </a:cubicBezTo>
                  <a:cubicBezTo>
                    <a:pt x="2603" y="659"/>
                    <a:pt x="2608" y="664"/>
                    <a:pt x="2613" y="664"/>
                  </a:cubicBezTo>
                  <a:cubicBezTo>
                    <a:pt x="2619" y="664"/>
                    <a:pt x="2623" y="659"/>
                    <a:pt x="2623" y="654"/>
                  </a:cubicBezTo>
                  <a:cubicBezTo>
                    <a:pt x="2623" y="648"/>
                    <a:pt x="2619" y="643"/>
                    <a:pt x="2613" y="643"/>
                  </a:cubicBezTo>
                  <a:moveTo>
                    <a:pt x="2744" y="643"/>
                  </a:moveTo>
                  <a:cubicBezTo>
                    <a:pt x="2738" y="643"/>
                    <a:pt x="2734" y="648"/>
                    <a:pt x="2734" y="654"/>
                  </a:cubicBezTo>
                  <a:cubicBezTo>
                    <a:pt x="2734" y="659"/>
                    <a:pt x="2738" y="664"/>
                    <a:pt x="2744" y="664"/>
                  </a:cubicBezTo>
                  <a:cubicBezTo>
                    <a:pt x="2749" y="664"/>
                    <a:pt x="2754" y="659"/>
                    <a:pt x="2754" y="654"/>
                  </a:cubicBezTo>
                  <a:cubicBezTo>
                    <a:pt x="2754" y="648"/>
                    <a:pt x="2749" y="643"/>
                    <a:pt x="2744" y="643"/>
                  </a:cubicBezTo>
                  <a:moveTo>
                    <a:pt x="2874" y="643"/>
                  </a:moveTo>
                  <a:cubicBezTo>
                    <a:pt x="2869" y="643"/>
                    <a:pt x="2864" y="648"/>
                    <a:pt x="2864" y="654"/>
                  </a:cubicBezTo>
                  <a:cubicBezTo>
                    <a:pt x="2864" y="659"/>
                    <a:pt x="2869" y="664"/>
                    <a:pt x="2874" y="664"/>
                  </a:cubicBezTo>
                  <a:cubicBezTo>
                    <a:pt x="2880" y="664"/>
                    <a:pt x="2885" y="659"/>
                    <a:pt x="2885" y="654"/>
                  </a:cubicBezTo>
                  <a:cubicBezTo>
                    <a:pt x="2885" y="648"/>
                    <a:pt x="2880" y="643"/>
                    <a:pt x="2874" y="643"/>
                  </a:cubicBezTo>
                  <a:moveTo>
                    <a:pt x="3005" y="643"/>
                  </a:moveTo>
                  <a:cubicBezTo>
                    <a:pt x="2999" y="643"/>
                    <a:pt x="2995" y="648"/>
                    <a:pt x="2995" y="654"/>
                  </a:cubicBezTo>
                  <a:cubicBezTo>
                    <a:pt x="2995" y="659"/>
                    <a:pt x="2999" y="664"/>
                    <a:pt x="3005" y="664"/>
                  </a:cubicBezTo>
                  <a:cubicBezTo>
                    <a:pt x="3011" y="664"/>
                    <a:pt x="3015" y="659"/>
                    <a:pt x="3015" y="654"/>
                  </a:cubicBezTo>
                  <a:cubicBezTo>
                    <a:pt x="3015" y="648"/>
                    <a:pt x="3011" y="643"/>
                    <a:pt x="3005" y="643"/>
                  </a:cubicBezTo>
                  <a:moveTo>
                    <a:pt x="1830" y="517"/>
                  </a:moveTo>
                  <a:cubicBezTo>
                    <a:pt x="1826" y="517"/>
                    <a:pt x="1824" y="520"/>
                    <a:pt x="1824" y="523"/>
                  </a:cubicBezTo>
                  <a:cubicBezTo>
                    <a:pt x="1824" y="526"/>
                    <a:pt x="1826" y="529"/>
                    <a:pt x="1830" y="529"/>
                  </a:cubicBezTo>
                  <a:cubicBezTo>
                    <a:pt x="1833" y="529"/>
                    <a:pt x="1835" y="526"/>
                    <a:pt x="1835" y="523"/>
                  </a:cubicBezTo>
                  <a:cubicBezTo>
                    <a:pt x="1835" y="520"/>
                    <a:pt x="1833" y="517"/>
                    <a:pt x="1830" y="517"/>
                  </a:cubicBezTo>
                  <a:moveTo>
                    <a:pt x="3658" y="517"/>
                  </a:moveTo>
                  <a:cubicBezTo>
                    <a:pt x="3655" y="517"/>
                    <a:pt x="3652" y="520"/>
                    <a:pt x="3652" y="523"/>
                  </a:cubicBezTo>
                  <a:cubicBezTo>
                    <a:pt x="3652" y="526"/>
                    <a:pt x="3655" y="529"/>
                    <a:pt x="3658" y="529"/>
                  </a:cubicBezTo>
                  <a:cubicBezTo>
                    <a:pt x="3661" y="529"/>
                    <a:pt x="3664" y="526"/>
                    <a:pt x="3664" y="523"/>
                  </a:cubicBezTo>
                  <a:cubicBezTo>
                    <a:pt x="3664" y="520"/>
                    <a:pt x="3661" y="517"/>
                    <a:pt x="3658" y="517"/>
                  </a:cubicBezTo>
                  <a:moveTo>
                    <a:pt x="1960" y="517"/>
                  </a:moveTo>
                  <a:cubicBezTo>
                    <a:pt x="1957" y="517"/>
                    <a:pt x="1954" y="520"/>
                    <a:pt x="1954" y="523"/>
                  </a:cubicBezTo>
                  <a:cubicBezTo>
                    <a:pt x="1954" y="526"/>
                    <a:pt x="1957" y="529"/>
                    <a:pt x="1960" y="529"/>
                  </a:cubicBezTo>
                  <a:cubicBezTo>
                    <a:pt x="1964" y="529"/>
                    <a:pt x="1966" y="526"/>
                    <a:pt x="1966" y="523"/>
                  </a:cubicBezTo>
                  <a:cubicBezTo>
                    <a:pt x="1966" y="520"/>
                    <a:pt x="1964" y="517"/>
                    <a:pt x="1960" y="517"/>
                  </a:cubicBezTo>
                  <a:moveTo>
                    <a:pt x="3527" y="516"/>
                  </a:moveTo>
                  <a:cubicBezTo>
                    <a:pt x="3524" y="516"/>
                    <a:pt x="3521" y="519"/>
                    <a:pt x="3521" y="523"/>
                  </a:cubicBezTo>
                  <a:cubicBezTo>
                    <a:pt x="3521" y="527"/>
                    <a:pt x="3524" y="529"/>
                    <a:pt x="3527" y="529"/>
                  </a:cubicBezTo>
                  <a:cubicBezTo>
                    <a:pt x="3531" y="529"/>
                    <a:pt x="3534" y="527"/>
                    <a:pt x="3534" y="523"/>
                  </a:cubicBezTo>
                  <a:cubicBezTo>
                    <a:pt x="3534" y="519"/>
                    <a:pt x="3531" y="516"/>
                    <a:pt x="3527" y="516"/>
                  </a:cubicBezTo>
                  <a:moveTo>
                    <a:pt x="2091" y="516"/>
                  </a:moveTo>
                  <a:cubicBezTo>
                    <a:pt x="2087" y="516"/>
                    <a:pt x="2084" y="519"/>
                    <a:pt x="2084" y="523"/>
                  </a:cubicBezTo>
                  <a:cubicBezTo>
                    <a:pt x="2084" y="527"/>
                    <a:pt x="2087" y="530"/>
                    <a:pt x="2091" y="530"/>
                  </a:cubicBezTo>
                  <a:cubicBezTo>
                    <a:pt x="2095" y="530"/>
                    <a:pt x="2098" y="527"/>
                    <a:pt x="2098" y="523"/>
                  </a:cubicBezTo>
                  <a:cubicBezTo>
                    <a:pt x="2098" y="519"/>
                    <a:pt x="2095" y="516"/>
                    <a:pt x="2091" y="516"/>
                  </a:cubicBezTo>
                  <a:moveTo>
                    <a:pt x="3397" y="516"/>
                  </a:moveTo>
                  <a:cubicBezTo>
                    <a:pt x="3393" y="516"/>
                    <a:pt x="3390" y="519"/>
                    <a:pt x="3390" y="523"/>
                  </a:cubicBezTo>
                  <a:cubicBezTo>
                    <a:pt x="3390" y="527"/>
                    <a:pt x="3393" y="530"/>
                    <a:pt x="3397" y="530"/>
                  </a:cubicBezTo>
                  <a:cubicBezTo>
                    <a:pt x="3401" y="530"/>
                    <a:pt x="3404" y="527"/>
                    <a:pt x="3404" y="523"/>
                  </a:cubicBezTo>
                  <a:cubicBezTo>
                    <a:pt x="3404" y="519"/>
                    <a:pt x="3401" y="516"/>
                    <a:pt x="3397" y="516"/>
                  </a:cubicBezTo>
                  <a:moveTo>
                    <a:pt x="2221" y="516"/>
                  </a:moveTo>
                  <a:cubicBezTo>
                    <a:pt x="2217" y="516"/>
                    <a:pt x="2214" y="519"/>
                    <a:pt x="2214" y="523"/>
                  </a:cubicBezTo>
                  <a:cubicBezTo>
                    <a:pt x="2214" y="527"/>
                    <a:pt x="2217" y="530"/>
                    <a:pt x="2221" y="530"/>
                  </a:cubicBezTo>
                  <a:cubicBezTo>
                    <a:pt x="2225" y="530"/>
                    <a:pt x="2229" y="527"/>
                    <a:pt x="2229" y="523"/>
                  </a:cubicBezTo>
                  <a:cubicBezTo>
                    <a:pt x="2229" y="519"/>
                    <a:pt x="2225" y="516"/>
                    <a:pt x="2221" y="516"/>
                  </a:cubicBezTo>
                  <a:moveTo>
                    <a:pt x="3266" y="516"/>
                  </a:moveTo>
                  <a:cubicBezTo>
                    <a:pt x="3262" y="516"/>
                    <a:pt x="3259" y="519"/>
                    <a:pt x="3259" y="523"/>
                  </a:cubicBezTo>
                  <a:cubicBezTo>
                    <a:pt x="3259" y="527"/>
                    <a:pt x="3262" y="530"/>
                    <a:pt x="3266" y="530"/>
                  </a:cubicBezTo>
                  <a:cubicBezTo>
                    <a:pt x="3270" y="530"/>
                    <a:pt x="3273" y="527"/>
                    <a:pt x="3273" y="523"/>
                  </a:cubicBezTo>
                  <a:cubicBezTo>
                    <a:pt x="3273" y="519"/>
                    <a:pt x="3270" y="516"/>
                    <a:pt x="3266" y="516"/>
                  </a:cubicBezTo>
                  <a:moveTo>
                    <a:pt x="2352" y="515"/>
                  </a:moveTo>
                  <a:cubicBezTo>
                    <a:pt x="2348" y="515"/>
                    <a:pt x="2344" y="519"/>
                    <a:pt x="2344" y="523"/>
                  </a:cubicBezTo>
                  <a:cubicBezTo>
                    <a:pt x="2344" y="527"/>
                    <a:pt x="2348" y="531"/>
                    <a:pt x="2352" y="531"/>
                  </a:cubicBezTo>
                  <a:cubicBezTo>
                    <a:pt x="2356" y="531"/>
                    <a:pt x="2360" y="527"/>
                    <a:pt x="2360" y="523"/>
                  </a:cubicBezTo>
                  <a:cubicBezTo>
                    <a:pt x="2360" y="519"/>
                    <a:pt x="2356" y="515"/>
                    <a:pt x="2352" y="515"/>
                  </a:cubicBezTo>
                  <a:moveTo>
                    <a:pt x="3136" y="515"/>
                  </a:moveTo>
                  <a:cubicBezTo>
                    <a:pt x="3131" y="515"/>
                    <a:pt x="3128" y="519"/>
                    <a:pt x="3128" y="523"/>
                  </a:cubicBezTo>
                  <a:cubicBezTo>
                    <a:pt x="3128" y="527"/>
                    <a:pt x="3131" y="531"/>
                    <a:pt x="3136" y="531"/>
                  </a:cubicBezTo>
                  <a:cubicBezTo>
                    <a:pt x="3140" y="531"/>
                    <a:pt x="3143" y="527"/>
                    <a:pt x="3143" y="523"/>
                  </a:cubicBezTo>
                  <a:cubicBezTo>
                    <a:pt x="3143" y="519"/>
                    <a:pt x="3140" y="515"/>
                    <a:pt x="3136" y="515"/>
                  </a:cubicBezTo>
                  <a:moveTo>
                    <a:pt x="2483" y="515"/>
                  </a:moveTo>
                  <a:cubicBezTo>
                    <a:pt x="2478" y="515"/>
                    <a:pt x="2475" y="519"/>
                    <a:pt x="2475" y="523"/>
                  </a:cubicBezTo>
                  <a:cubicBezTo>
                    <a:pt x="2475" y="527"/>
                    <a:pt x="2478" y="531"/>
                    <a:pt x="2483" y="531"/>
                  </a:cubicBezTo>
                  <a:cubicBezTo>
                    <a:pt x="2487" y="531"/>
                    <a:pt x="2491" y="527"/>
                    <a:pt x="2491" y="523"/>
                  </a:cubicBezTo>
                  <a:cubicBezTo>
                    <a:pt x="2491" y="519"/>
                    <a:pt x="2487" y="515"/>
                    <a:pt x="2483" y="515"/>
                  </a:cubicBezTo>
                  <a:moveTo>
                    <a:pt x="2613" y="515"/>
                  </a:moveTo>
                  <a:cubicBezTo>
                    <a:pt x="2609" y="515"/>
                    <a:pt x="2605" y="519"/>
                    <a:pt x="2605" y="523"/>
                  </a:cubicBezTo>
                  <a:cubicBezTo>
                    <a:pt x="2605" y="527"/>
                    <a:pt x="2609" y="531"/>
                    <a:pt x="2613" y="531"/>
                  </a:cubicBezTo>
                  <a:cubicBezTo>
                    <a:pt x="2618" y="531"/>
                    <a:pt x="2621" y="527"/>
                    <a:pt x="2621" y="523"/>
                  </a:cubicBezTo>
                  <a:cubicBezTo>
                    <a:pt x="2621" y="519"/>
                    <a:pt x="2618" y="515"/>
                    <a:pt x="2613" y="515"/>
                  </a:cubicBezTo>
                  <a:moveTo>
                    <a:pt x="2874" y="515"/>
                  </a:moveTo>
                  <a:cubicBezTo>
                    <a:pt x="2870" y="515"/>
                    <a:pt x="2866" y="519"/>
                    <a:pt x="2866" y="523"/>
                  </a:cubicBezTo>
                  <a:cubicBezTo>
                    <a:pt x="2866" y="527"/>
                    <a:pt x="2870" y="531"/>
                    <a:pt x="2874" y="531"/>
                  </a:cubicBezTo>
                  <a:cubicBezTo>
                    <a:pt x="2879" y="531"/>
                    <a:pt x="2882" y="527"/>
                    <a:pt x="2882" y="523"/>
                  </a:cubicBezTo>
                  <a:cubicBezTo>
                    <a:pt x="2882" y="519"/>
                    <a:pt x="2879" y="515"/>
                    <a:pt x="2874" y="515"/>
                  </a:cubicBezTo>
                  <a:moveTo>
                    <a:pt x="3005" y="515"/>
                  </a:moveTo>
                  <a:cubicBezTo>
                    <a:pt x="3001" y="515"/>
                    <a:pt x="2997" y="519"/>
                    <a:pt x="2997" y="523"/>
                  </a:cubicBezTo>
                  <a:cubicBezTo>
                    <a:pt x="2997" y="527"/>
                    <a:pt x="3001" y="531"/>
                    <a:pt x="3005" y="531"/>
                  </a:cubicBezTo>
                  <a:cubicBezTo>
                    <a:pt x="3009" y="531"/>
                    <a:pt x="3013" y="527"/>
                    <a:pt x="3013" y="523"/>
                  </a:cubicBezTo>
                  <a:cubicBezTo>
                    <a:pt x="3013" y="519"/>
                    <a:pt x="3009" y="515"/>
                    <a:pt x="3005" y="515"/>
                  </a:cubicBezTo>
                  <a:moveTo>
                    <a:pt x="2744" y="515"/>
                  </a:moveTo>
                  <a:cubicBezTo>
                    <a:pt x="2739" y="515"/>
                    <a:pt x="2735" y="518"/>
                    <a:pt x="2735" y="523"/>
                  </a:cubicBezTo>
                  <a:cubicBezTo>
                    <a:pt x="2735" y="528"/>
                    <a:pt x="2739" y="531"/>
                    <a:pt x="2744" y="531"/>
                  </a:cubicBezTo>
                  <a:cubicBezTo>
                    <a:pt x="2748" y="531"/>
                    <a:pt x="2752" y="528"/>
                    <a:pt x="2752" y="523"/>
                  </a:cubicBezTo>
                  <a:cubicBezTo>
                    <a:pt x="2752" y="518"/>
                    <a:pt x="2748" y="515"/>
                    <a:pt x="2744" y="515"/>
                  </a:cubicBezTo>
                  <a:moveTo>
                    <a:pt x="1830" y="389"/>
                  </a:moveTo>
                  <a:cubicBezTo>
                    <a:pt x="1828" y="389"/>
                    <a:pt x="1826" y="390"/>
                    <a:pt x="1826" y="392"/>
                  </a:cubicBezTo>
                  <a:cubicBezTo>
                    <a:pt x="1826" y="394"/>
                    <a:pt x="1828" y="396"/>
                    <a:pt x="1830" y="396"/>
                  </a:cubicBezTo>
                  <a:cubicBezTo>
                    <a:pt x="1832" y="396"/>
                    <a:pt x="1833" y="394"/>
                    <a:pt x="1833" y="392"/>
                  </a:cubicBezTo>
                  <a:cubicBezTo>
                    <a:pt x="1833" y="390"/>
                    <a:pt x="1832" y="389"/>
                    <a:pt x="1830" y="389"/>
                  </a:cubicBezTo>
                  <a:moveTo>
                    <a:pt x="3658" y="388"/>
                  </a:moveTo>
                  <a:cubicBezTo>
                    <a:pt x="3656" y="388"/>
                    <a:pt x="3654" y="390"/>
                    <a:pt x="3654" y="392"/>
                  </a:cubicBezTo>
                  <a:cubicBezTo>
                    <a:pt x="3654" y="394"/>
                    <a:pt x="3656" y="396"/>
                    <a:pt x="3658" y="396"/>
                  </a:cubicBezTo>
                  <a:cubicBezTo>
                    <a:pt x="3660" y="396"/>
                    <a:pt x="3662" y="394"/>
                    <a:pt x="3662" y="392"/>
                  </a:cubicBezTo>
                  <a:cubicBezTo>
                    <a:pt x="3662" y="390"/>
                    <a:pt x="3660" y="388"/>
                    <a:pt x="3658" y="388"/>
                  </a:cubicBezTo>
                  <a:moveTo>
                    <a:pt x="1960" y="388"/>
                  </a:moveTo>
                  <a:cubicBezTo>
                    <a:pt x="1958" y="388"/>
                    <a:pt x="1956" y="390"/>
                    <a:pt x="1956" y="392"/>
                  </a:cubicBezTo>
                  <a:cubicBezTo>
                    <a:pt x="1956" y="395"/>
                    <a:pt x="1958" y="397"/>
                    <a:pt x="1960" y="397"/>
                  </a:cubicBezTo>
                  <a:cubicBezTo>
                    <a:pt x="1963" y="397"/>
                    <a:pt x="1965" y="395"/>
                    <a:pt x="1965" y="392"/>
                  </a:cubicBezTo>
                  <a:cubicBezTo>
                    <a:pt x="1965" y="390"/>
                    <a:pt x="1963" y="388"/>
                    <a:pt x="1960" y="388"/>
                  </a:cubicBezTo>
                  <a:moveTo>
                    <a:pt x="3527" y="388"/>
                  </a:moveTo>
                  <a:cubicBezTo>
                    <a:pt x="3525" y="388"/>
                    <a:pt x="3523" y="390"/>
                    <a:pt x="3523" y="392"/>
                  </a:cubicBezTo>
                  <a:cubicBezTo>
                    <a:pt x="3523" y="395"/>
                    <a:pt x="3525" y="397"/>
                    <a:pt x="3527" y="397"/>
                  </a:cubicBezTo>
                  <a:cubicBezTo>
                    <a:pt x="3530" y="397"/>
                    <a:pt x="3532" y="395"/>
                    <a:pt x="3532" y="392"/>
                  </a:cubicBezTo>
                  <a:cubicBezTo>
                    <a:pt x="3532" y="390"/>
                    <a:pt x="3530" y="388"/>
                    <a:pt x="3527" y="388"/>
                  </a:cubicBezTo>
                  <a:moveTo>
                    <a:pt x="2091" y="387"/>
                  </a:moveTo>
                  <a:cubicBezTo>
                    <a:pt x="2088" y="387"/>
                    <a:pt x="2086" y="390"/>
                    <a:pt x="2086" y="392"/>
                  </a:cubicBezTo>
                  <a:cubicBezTo>
                    <a:pt x="2086" y="395"/>
                    <a:pt x="2088" y="397"/>
                    <a:pt x="2091" y="397"/>
                  </a:cubicBezTo>
                  <a:cubicBezTo>
                    <a:pt x="2094" y="397"/>
                    <a:pt x="2096" y="395"/>
                    <a:pt x="2096" y="392"/>
                  </a:cubicBezTo>
                  <a:cubicBezTo>
                    <a:pt x="2096" y="390"/>
                    <a:pt x="2094" y="387"/>
                    <a:pt x="2091" y="387"/>
                  </a:cubicBezTo>
                  <a:moveTo>
                    <a:pt x="3397" y="387"/>
                  </a:moveTo>
                  <a:cubicBezTo>
                    <a:pt x="3394" y="387"/>
                    <a:pt x="3392" y="390"/>
                    <a:pt x="3392" y="392"/>
                  </a:cubicBezTo>
                  <a:cubicBezTo>
                    <a:pt x="3392" y="395"/>
                    <a:pt x="3394" y="397"/>
                    <a:pt x="3397" y="397"/>
                  </a:cubicBezTo>
                  <a:cubicBezTo>
                    <a:pt x="3400" y="397"/>
                    <a:pt x="3402" y="395"/>
                    <a:pt x="3402" y="392"/>
                  </a:cubicBezTo>
                  <a:cubicBezTo>
                    <a:pt x="3402" y="390"/>
                    <a:pt x="3400" y="387"/>
                    <a:pt x="3397" y="387"/>
                  </a:cubicBezTo>
                  <a:moveTo>
                    <a:pt x="2221" y="387"/>
                  </a:moveTo>
                  <a:cubicBezTo>
                    <a:pt x="2218" y="387"/>
                    <a:pt x="2216" y="389"/>
                    <a:pt x="2216" y="392"/>
                  </a:cubicBezTo>
                  <a:cubicBezTo>
                    <a:pt x="2216" y="395"/>
                    <a:pt x="2218" y="398"/>
                    <a:pt x="2221" y="398"/>
                  </a:cubicBezTo>
                  <a:cubicBezTo>
                    <a:pt x="2224" y="398"/>
                    <a:pt x="2227" y="395"/>
                    <a:pt x="2227" y="392"/>
                  </a:cubicBezTo>
                  <a:cubicBezTo>
                    <a:pt x="2227" y="389"/>
                    <a:pt x="2224" y="387"/>
                    <a:pt x="2221" y="387"/>
                  </a:cubicBezTo>
                  <a:moveTo>
                    <a:pt x="3266" y="387"/>
                  </a:moveTo>
                  <a:cubicBezTo>
                    <a:pt x="3263" y="387"/>
                    <a:pt x="3261" y="389"/>
                    <a:pt x="3261" y="392"/>
                  </a:cubicBezTo>
                  <a:cubicBezTo>
                    <a:pt x="3261" y="395"/>
                    <a:pt x="3263" y="398"/>
                    <a:pt x="3266" y="398"/>
                  </a:cubicBezTo>
                  <a:cubicBezTo>
                    <a:pt x="3269" y="398"/>
                    <a:pt x="3272" y="395"/>
                    <a:pt x="3272" y="392"/>
                  </a:cubicBezTo>
                  <a:cubicBezTo>
                    <a:pt x="3272" y="389"/>
                    <a:pt x="3269" y="387"/>
                    <a:pt x="3266" y="387"/>
                  </a:cubicBezTo>
                  <a:moveTo>
                    <a:pt x="2352" y="387"/>
                  </a:moveTo>
                  <a:cubicBezTo>
                    <a:pt x="2349" y="387"/>
                    <a:pt x="2346" y="389"/>
                    <a:pt x="2346" y="392"/>
                  </a:cubicBezTo>
                  <a:cubicBezTo>
                    <a:pt x="2346" y="396"/>
                    <a:pt x="2349" y="398"/>
                    <a:pt x="2352" y="398"/>
                  </a:cubicBezTo>
                  <a:cubicBezTo>
                    <a:pt x="2355" y="398"/>
                    <a:pt x="2358" y="396"/>
                    <a:pt x="2358" y="392"/>
                  </a:cubicBezTo>
                  <a:cubicBezTo>
                    <a:pt x="2358" y="389"/>
                    <a:pt x="2355" y="387"/>
                    <a:pt x="2352" y="387"/>
                  </a:cubicBezTo>
                  <a:moveTo>
                    <a:pt x="3136" y="387"/>
                  </a:moveTo>
                  <a:cubicBezTo>
                    <a:pt x="3132" y="387"/>
                    <a:pt x="3130" y="389"/>
                    <a:pt x="3130" y="392"/>
                  </a:cubicBezTo>
                  <a:cubicBezTo>
                    <a:pt x="3130" y="396"/>
                    <a:pt x="3132" y="398"/>
                    <a:pt x="3136" y="398"/>
                  </a:cubicBezTo>
                  <a:cubicBezTo>
                    <a:pt x="3139" y="398"/>
                    <a:pt x="3141" y="396"/>
                    <a:pt x="3141" y="392"/>
                  </a:cubicBezTo>
                  <a:cubicBezTo>
                    <a:pt x="3141" y="389"/>
                    <a:pt x="3139" y="387"/>
                    <a:pt x="3136" y="387"/>
                  </a:cubicBezTo>
                  <a:moveTo>
                    <a:pt x="2483" y="386"/>
                  </a:moveTo>
                  <a:cubicBezTo>
                    <a:pt x="2479" y="386"/>
                    <a:pt x="2476" y="389"/>
                    <a:pt x="2476" y="392"/>
                  </a:cubicBezTo>
                  <a:cubicBezTo>
                    <a:pt x="2476" y="396"/>
                    <a:pt x="2479" y="398"/>
                    <a:pt x="2483" y="398"/>
                  </a:cubicBezTo>
                  <a:cubicBezTo>
                    <a:pt x="2486" y="398"/>
                    <a:pt x="2489" y="396"/>
                    <a:pt x="2489" y="392"/>
                  </a:cubicBezTo>
                  <a:cubicBezTo>
                    <a:pt x="2489" y="389"/>
                    <a:pt x="2486" y="386"/>
                    <a:pt x="2483" y="386"/>
                  </a:cubicBezTo>
                  <a:moveTo>
                    <a:pt x="2613" y="386"/>
                  </a:moveTo>
                  <a:cubicBezTo>
                    <a:pt x="2610" y="386"/>
                    <a:pt x="2607" y="389"/>
                    <a:pt x="2607" y="392"/>
                  </a:cubicBezTo>
                  <a:cubicBezTo>
                    <a:pt x="2607" y="396"/>
                    <a:pt x="2610" y="398"/>
                    <a:pt x="2613" y="398"/>
                  </a:cubicBezTo>
                  <a:cubicBezTo>
                    <a:pt x="2617" y="398"/>
                    <a:pt x="2619" y="396"/>
                    <a:pt x="2619" y="392"/>
                  </a:cubicBezTo>
                  <a:cubicBezTo>
                    <a:pt x="2619" y="389"/>
                    <a:pt x="2617" y="386"/>
                    <a:pt x="2613" y="386"/>
                  </a:cubicBezTo>
                  <a:moveTo>
                    <a:pt x="2744" y="386"/>
                  </a:moveTo>
                  <a:cubicBezTo>
                    <a:pt x="2740" y="386"/>
                    <a:pt x="2738" y="389"/>
                    <a:pt x="2738" y="392"/>
                  </a:cubicBezTo>
                  <a:cubicBezTo>
                    <a:pt x="2738" y="396"/>
                    <a:pt x="2740" y="398"/>
                    <a:pt x="2744" y="398"/>
                  </a:cubicBezTo>
                  <a:cubicBezTo>
                    <a:pt x="2747" y="398"/>
                    <a:pt x="2750" y="396"/>
                    <a:pt x="2750" y="392"/>
                  </a:cubicBezTo>
                  <a:cubicBezTo>
                    <a:pt x="2750" y="389"/>
                    <a:pt x="2747" y="386"/>
                    <a:pt x="2744" y="386"/>
                  </a:cubicBezTo>
                  <a:moveTo>
                    <a:pt x="2874" y="386"/>
                  </a:moveTo>
                  <a:cubicBezTo>
                    <a:pt x="2871" y="386"/>
                    <a:pt x="2868" y="389"/>
                    <a:pt x="2868" y="392"/>
                  </a:cubicBezTo>
                  <a:cubicBezTo>
                    <a:pt x="2868" y="396"/>
                    <a:pt x="2871" y="398"/>
                    <a:pt x="2874" y="398"/>
                  </a:cubicBezTo>
                  <a:cubicBezTo>
                    <a:pt x="2878" y="398"/>
                    <a:pt x="2881" y="396"/>
                    <a:pt x="2881" y="392"/>
                  </a:cubicBezTo>
                  <a:cubicBezTo>
                    <a:pt x="2881" y="389"/>
                    <a:pt x="2878" y="386"/>
                    <a:pt x="2874" y="386"/>
                  </a:cubicBezTo>
                  <a:moveTo>
                    <a:pt x="3005" y="386"/>
                  </a:moveTo>
                  <a:cubicBezTo>
                    <a:pt x="3002" y="386"/>
                    <a:pt x="2999" y="389"/>
                    <a:pt x="2999" y="392"/>
                  </a:cubicBezTo>
                  <a:cubicBezTo>
                    <a:pt x="2999" y="396"/>
                    <a:pt x="3002" y="398"/>
                    <a:pt x="3005" y="398"/>
                  </a:cubicBezTo>
                  <a:cubicBezTo>
                    <a:pt x="3008" y="398"/>
                    <a:pt x="3011" y="396"/>
                    <a:pt x="3011" y="392"/>
                  </a:cubicBezTo>
                  <a:cubicBezTo>
                    <a:pt x="3011" y="389"/>
                    <a:pt x="3008" y="386"/>
                    <a:pt x="3005" y="386"/>
                  </a:cubicBezTo>
                  <a:moveTo>
                    <a:pt x="1830" y="260"/>
                  </a:moveTo>
                  <a:cubicBezTo>
                    <a:pt x="1829" y="260"/>
                    <a:pt x="1828" y="261"/>
                    <a:pt x="1828" y="262"/>
                  </a:cubicBezTo>
                  <a:cubicBezTo>
                    <a:pt x="1828" y="263"/>
                    <a:pt x="1829" y="264"/>
                    <a:pt x="1830" y="264"/>
                  </a:cubicBezTo>
                  <a:cubicBezTo>
                    <a:pt x="1831" y="264"/>
                    <a:pt x="1831" y="263"/>
                    <a:pt x="1831" y="262"/>
                  </a:cubicBezTo>
                  <a:cubicBezTo>
                    <a:pt x="1831" y="261"/>
                    <a:pt x="1831" y="260"/>
                    <a:pt x="1830" y="260"/>
                  </a:cubicBezTo>
                  <a:moveTo>
                    <a:pt x="3658" y="260"/>
                  </a:moveTo>
                  <a:cubicBezTo>
                    <a:pt x="3657" y="260"/>
                    <a:pt x="3656" y="261"/>
                    <a:pt x="3656" y="262"/>
                  </a:cubicBezTo>
                  <a:cubicBezTo>
                    <a:pt x="3656" y="263"/>
                    <a:pt x="3657" y="264"/>
                    <a:pt x="3658" y="264"/>
                  </a:cubicBezTo>
                  <a:cubicBezTo>
                    <a:pt x="3659" y="264"/>
                    <a:pt x="3660" y="263"/>
                    <a:pt x="3660" y="262"/>
                  </a:cubicBezTo>
                  <a:cubicBezTo>
                    <a:pt x="3660" y="261"/>
                    <a:pt x="3659" y="260"/>
                    <a:pt x="3658" y="260"/>
                  </a:cubicBezTo>
                  <a:moveTo>
                    <a:pt x="1960" y="259"/>
                  </a:moveTo>
                  <a:cubicBezTo>
                    <a:pt x="1959" y="259"/>
                    <a:pt x="1958" y="260"/>
                    <a:pt x="1958" y="262"/>
                  </a:cubicBezTo>
                  <a:cubicBezTo>
                    <a:pt x="1958" y="263"/>
                    <a:pt x="1959" y="264"/>
                    <a:pt x="1960" y="264"/>
                  </a:cubicBezTo>
                  <a:cubicBezTo>
                    <a:pt x="1962" y="264"/>
                    <a:pt x="1963" y="263"/>
                    <a:pt x="1963" y="262"/>
                  </a:cubicBezTo>
                  <a:cubicBezTo>
                    <a:pt x="1963" y="260"/>
                    <a:pt x="1962" y="259"/>
                    <a:pt x="1960" y="259"/>
                  </a:cubicBezTo>
                  <a:moveTo>
                    <a:pt x="3527" y="259"/>
                  </a:moveTo>
                  <a:cubicBezTo>
                    <a:pt x="3526" y="259"/>
                    <a:pt x="3525" y="260"/>
                    <a:pt x="3525" y="262"/>
                  </a:cubicBezTo>
                  <a:cubicBezTo>
                    <a:pt x="3525" y="263"/>
                    <a:pt x="3526" y="264"/>
                    <a:pt x="3527" y="264"/>
                  </a:cubicBezTo>
                  <a:cubicBezTo>
                    <a:pt x="3529" y="264"/>
                    <a:pt x="3530" y="263"/>
                    <a:pt x="3530" y="262"/>
                  </a:cubicBezTo>
                  <a:cubicBezTo>
                    <a:pt x="3530" y="260"/>
                    <a:pt x="3529" y="259"/>
                    <a:pt x="3527" y="259"/>
                  </a:cubicBezTo>
                  <a:moveTo>
                    <a:pt x="2091" y="259"/>
                  </a:moveTo>
                  <a:cubicBezTo>
                    <a:pt x="2089" y="259"/>
                    <a:pt x="2088" y="260"/>
                    <a:pt x="2088" y="262"/>
                  </a:cubicBezTo>
                  <a:cubicBezTo>
                    <a:pt x="2088" y="263"/>
                    <a:pt x="2089" y="265"/>
                    <a:pt x="2091" y="265"/>
                  </a:cubicBezTo>
                  <a:cubicBezTo>
                    <a:pt x="2092" y="265"/>
                    <a:pt x="2094" y="263"/>
                    <a:pt x="2094" y="262"/>
                  </a:cubicBezTo>
                  <a:cubicBezTo>
                    <a:pt x="2094" y="260"/>
                    <a:pt x="2092" y="259"/>
                    <a:pt x="2091" y="259"/>
                  </a:cubicBezTo>
                  <a:moveTo>
                    <a:pt x="2221" y="258"/>
                  </a:moveTo>
                  <a:cubicBezTo>
                    <a:pt x="2220" y="258"/>
                    <a:pt x="2218" y="260"/>
                    <a:pt x="2218" y="262"/>
                  </a:cubicBezTo>
                  <a:cubicBezTo>
                    <a:pt x="2218" y="263"/>
                    <a:pt x="2220" y="265"/>
                    <a:pt x="2221" y="265"/>
                  </a:cubicBezTo>
                  <a:cubicBezTo>
                    <a:pt x="2223" y="265"/>
                    <a:pt x="2225" y="263"/>
                    <a:pt x="2225" y="262"/>
                  </a:cubicBezTo>
                  <a:cubicBezTo>
                    <a:pt x="2225" y="260"/>
                    <a:pt x="2223" y="258"/>
                    <a:pt x="2221" y="258"/>
                  </a:cubicBezTo>
                  <a:moveTo>
                    <a:pt x="3397" y="258"/>
                  </a:moveTo>
                  <a:cubicBezTo>
                    <a:pt x="3395" y="258"/>
                    <a:pt x="3394" y="260"/>
                    <a:pt x="3394" y="262"/>
                  </a:cubicBezTo>
                  <a:cubicBezTo>
                    <a:pt x="3394" y="263"/>
                    <a:pt x="3395" y="265"/>
                    <a:pt x="3397" y="265"/>
                  </a:cubicBezTo>
                  <a:cubicBezTo>
                    <a:pt x="3399" y="265"/>
                    <a:pt x="3400" y="263"/>
                    <a:pt x="3400" y="262"/>
                  </a:cubicBezTo>
                  <a:cubicBezTo>
                    <a:pt x="3400" y="260"/>
                    <a:pt x="3399" y="258"/>
                    <a:pt x="3397" y="258"/>
                  </a:cubicBezTo>
                  <a:moveTo>
                    <a:pt x="2352" y="258"/>
                  </a:moveTo>
                  <a:cubicBezTo>
                    <a:pt x="2350" y="258"/>
                    <a:pt x="2348" y="260"/>
                    <a:pt x="2348" y="262"/>
                  </a:cubicBezTo>
                  <a:cubicBezTo>
                    <a:pt x="2348" y="264"/>
                    <a:pt x="2350" y="265"/>
                    <a:pt x="2352" y="265"/>
                  </a:cubicBezTo>
                  <a:cubicBezTo>
                    <a:pt x="2354" y="265"/>
                    <a:pt x="2356" y="264"/>
                    <a:pt x="2356" y="262"/>
                  </a:cubicBezTo>
                  <a:cubicBezTo>
                    <a:pt x="2356" y="260"/>
                    <a:pt x="2354" y="258"/>
                    <a:pt x="2352" y="258"/>
                  </a:cubicBezTo>
                  <a:moveTo>
                    <a:pt x="3136" y="258"/>
                  </a:moveTo>
                  <a:cubicBezTo>
                    <a:pt x="3134" y="258"/>
                    <a:pt x="3132" y="260"/>
                    <a:pt x="3132" y="262"/>
                  </a:cubicBezTo>
                  <a:cubicBezTo>
                    <a:pt x="3132" y="264"/>
                    <a:pt x="3134" y="265"/>
                    <a:pt x="3136" y="265"/>
                  </a:cubicBezTo>
                  <a:cubicBezTo>
                    <a:pt x="3138" y="265"/>
                    <a:pt x="3139" y="264"/>
                    <a:pt x="3139" y="262"/>
                  </a:cubicBezTo>
                  <a:cubicBezTo>
                    <a:pt x="3139" y="260"/>
                    <a:pt x="3138" y="258"/>
                    <a:pt x="3136" y="258"/>
                  </a:cubicBezTo>
                  <a:moveTo>
                    <a:pt x="3266" y="258"/>
                  </a:moveTo>
                  <a:cubicBezTo>
                    <a:pt x="3264" y="258"/>
                    <a:pt x="3263" y="260"/>
                    <a:pt x="3263" y="262"/>
                  </a:cubicBezTo>
                  <a:cubicBezTo>
                    <a:pt x="3263" y="264"/>
                    <a:pt x="3264" y="265"/>
                    <a:pt x="3266" y="265"/>
                  </a:cubicBezTo>
                  <a:cubicBezTo>
                    <a:pt x="3268" y="265"/>
                    <a:pt x="3270" y="264"/>
                    <a:pt x="3270" y="262"/>
                  </a:cubicBezTo>
                  <a:cubicBezTo>
                    <a:pt x="3270" y="260"/>
                    <a:pt x="3268" y="258"/>
                    <a:pt x="3266" y="258"/>
                  </a:cubicBezTo>
                  <a:moveTo>
                    <a:pt x="2483" y="258"/>
                  </a:moveTo>
                  <a:cubicBezTo>
                    <a:pt x="2480" y="258"/>
                    <a:pt x="2479" y="259"/>
                    <a:pt x="2479" y="262"/>
                  </a:cubicBezTo>
                  <a:cubicBezTo>
                    <a:pt x="2479" y="264"/>
                    <a:pt x="2480" y="266"/>
                    <a:pt x="2483" y="266"/>
                  </a:cubicBezTo>
                  <a:cubicBezTo>
                    <a:pt x="2485" y="266"/>
                    <a:pt x="2487" y="264"/>
                    <a:pt x="2487" y="262"/>
                  </a:cubicBezTo>
                  <a:cubicBezTo>
                    <a:pt x="2487" y="259"/>
                    <a:pt x="2485" y="258"/>
                    <a:pt x="2483" y="258"/>
                  </a:cubicBezTo>
                  <a:moveTo>
                    <a:pt x="2613" y="258"/>
                  </a:moveTo>
                  <a:cubicBezTo>
                    <a:pt x="2611" y="258"/>
                    <a:pt x="2609" y="259"/>
                    <a:pt x="2609" y="262"/>
                  </a:cubicBezTo>
                  <a:cubicBezTo>
                    <a:pt x="2609" y="264"/>
                    <a:pt x="2611" y="266"/>
                    <a:pt x="2613" y="266"/>
                  </a:cubicBezTo>
                  <a:cubicBezTo>
                    <a:pt x="2615" y="266"/>
                    <a:pt x="2617" y="264"/>
                    <a:pt x="2617" y="262"/>
                  </a:cubicBezTo>
                  <a:cubicBezTo>
                    <a:pt x="2617" y="259"/>
                    <a:pt x="2615" y="258"/>
                    <a:pt x="2613" y="258"/>
                  </a:cubicBezTo>
                  <a:moveTo>
                    <a:pt x="2874" y="258"/>
                  </a:moveTo>
                  <a:cubicBezTo>
                    <a:pt x="2872" y="258"/>
                    <a:pt x="2870" y="259"/>
                    <a:pt x="2870" y="262"/>
                  </a:cubicBezTo>
                  <a:cubicBezTo>
                    <a:pt x="2870" y="264"/>
                    <a:pt x="2872" y="266"/>
                    <a:pt x="2874" y="266"/>
                  </a:cubicBezTo>
                  <a:cubicBezTo>
                    <a:pt x="2877" y="266"/>
                    <a:pt x="2878" y="264"/>
                    <a:pt x="2878" y="262"/>
                  </a:cubicBezTo>
                  <a:cubicBezTo>
                    <a:pt x="2878" y="259"/>
                    <a:pt x="2877" y="258"/>
                    <a:pt x="2874" y="258"/>
                  </a:cubicBezTo>
                  <a:moveTo>
                    <a:pt x="3005" y="258"/>
                  </a:moveTo>
                  <a:cubicBezTo>
                    <a:pt x="3003" y="258"/>
                    <a:pt x="3001" y="259"/>
                    <a:pt x="3001" y="262"/>
                  </a:cubicBezTo>
                  <a:cubicBezTo>
                    <a:pt x="3001" y="264"/>
                    <a:pt x="3003" y="266"/>
                    <a:pt x="3005" y="266"/>
                  </a:cubicBezTo>
                  <a:cubicBezTo>
                    <a:pt x="3007" y="266"/>
                    <a:pt x="3009" y="264"/>
                    <a:pt x="3009" y="262"/>
                  </a:cubicBezTo>
                  <a:cubicBezTo>
                    <a:pt x="3009" y="259"/>
                    <a:pt x="3007" y="258"/>
                    <a:pt x="3005" y="258"/>
                  </a:cubicBezTo>
                  <a:moveTo>
                    <a:pt x="2744" y="257"/>
                  </a:moveTo>
                  <a:cubicBezTo>
                    <a:pt x="2741" y="257"/>
                    <a:pt x="2739" y="259"/>
                    <a:pt x="2739" y="262"/>
                  </a:cubicBezTo>
                  <a:cubicBezTo>
                    <a:pt x="2739" y="264"/>
                    <a:pt x="2741" y="266"/>
                    <a:pt x="2744" y="266"/>
                  </a:cubicBezTo>
                  <a:cubicBezTo>
                    <a:pt x="2746" y="266"/>
                    <a:pt x="2748" y="264"/>
                    <a:pt x="2748" y="262"/>
                  </a:cubicBezTo>
                  <a:cubicBezTo>
                    <a:pt x="2748" y="259"/>
                    <a:pt x="2746" y="257"/>
                    <a:pt x="2744" y="257"/>
                  </a:cubicBezTo>
                  <a:moveTo>
                    <a:pt x="1830" y="131"/>
                  </a:moveTo>
                  <a:cubicBezTo>
                    <a:pt x="1829" y="131"/>
                    <a:pt x="1829" y="131"/>
                    <a:pt x="1829" y="131"/>
                  </a:cubicBezTo>
                  <a:cubicBezTo>
                    <a:pt x="1830" y="131"/>
                    <a:pt x="1830" y="131"/>
                    <a:pt x="1830" y="131"/>
                  </a:cubicBezTo>
                  <a:cubicBezTo>
                    <a:pt x="1830" y="131"/>
                    <a:pt x="1830" y="131"/>
                    <a:pt x="1830" y="131"/>
                  </a:cubicBezTo>
                  <a:cubicBezTo>
                    <a:pt x="1830" y="131"/>
                    <a:pt x="1830" y="131"/>
                    <a:pt x="1830" y="131"/>
                  </a:cubicBezTo>
                  <a:moveTo>
                    <a:pt x="3658" y="131"/>
                  </a:move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moveTo>
                    <a:pt x="1960" y="130"/>
                  </a:moveTo>
                  <a:cubicBezTo>
                    <a:pt x="1960" y="130"/>
                    <a:pt x="1959" y="131"/>
                    <a:pt x="1959" y="131"/>
                  </a:cubicBezTo>
                  <a:cubicBezTo>
                    <a:pt x="1959" y="131"/>
                    <a:pt x="1960" y="132"/>
                    <a:pt x="1960" y="132"/>
                  </a:cubicBezTo>
                  <a:cubicBezTo>
                    <a:pt x="1961" y="132"/>
                    <a:pt x="1961" y="131"/>
                    <a:pt x="1961" y="131"/>
                  </a:cubicBezTo>
                  <a:cubicBezTo>
                    <a:pt x="1961" y="131"/>
                    <a:pt x="1961" y="130"/>
                    <a:pt x="1960" y="130"/>
                  </a:cubicBezTo>
                  <a:moveTo>
                    <a:pt x="3527" y="130"/>
                  </a:moveTo>
                  <a:cubicBezTo>
                    <a:pt x="3527" y="130"/>
                    <a:pt x="3527" y="131"/>
                    <a:pt x="3527" y="131"/>
                  </a:cubicBezTo>
                  <a:cubicBezTo>
                    <a:pt x="3527" y="131"/>
                    <a:pt x="3527" y="132"/>
                    <a:pt x="3527" y="132"/>
                  </a:cubicBezTo>
                  <a:cubicBezTo>
                    <a:pt x="3528" y="132"/>
                    <a:pt x="3528" y="131"/>
                    <a:pt x="3528" y="131"/>
                  </a:cubicBezTo>
                  <a:cubicBezTo>
                    <a:pt x="3528" y="131"/>
                    <a:pt x="3528" y="130"/>
                    <a:pt x="3527" y="130"/>
                  </a:cubicBezTo>
                  <a:moveTo>
                    <a:pt x="2091" y="130"/>
                  </a:moveTo>
                  <a:cubicBezTo>
                    <a:pt x="2090" y="130"/>
                    <a:pt x="2090" y="130"/>
                    <a:pt x="2090" y="131"/>
                  </a:cubicBezTo>
                  <a:cubicBezTo>
                    <a:pt x="2090" y="132"/>
                    <a:pt x="2090" y="132"/>
                    <a:pt x="2091" y="132"/>
                  </a:cubicBezTo>
                  <a:cubicBezTo>
                    <a:pt x="2091" y="132"/>
                    <a:pt x="2092" y="132"/>
                    <a:pt x="2092" y="131"/>
                  </a:cubicBezTo>
                  <a:cubicBezTo>
                    <a:pt x="2092" y="130"/>
                    <a:pt x="2091" y="130"/>
                    <a:pt x="2091" y="130"/>
                  </a:cubicBezTo>
                  <a:moveTo>
                    <a:pt x="3397" y="130"/>
                  </a:moveTo>
                  <a:cubicBezTo>
                    <a:pt x="3396" y="130"/>
                    <a:pt x="3396" y="130"/>
                    <a:pt x="3396" y="131"/>
                  </a:cubicBezTo>
                  <a:cubicBezTo>
                    <a:pt x="3396" y="132"/>
                    <a:pt x="3396" y="132"/>
                    <a:pt x="3397" y="132"/>
                  </a:cubicBezTo>
                  <a:cubicBezTo>
                    <a:pt x="3397" y="132"/>
                    <a:pt x="3398" y="132"/>
                    <a:pt x="3398" y="131"/>
                  </a:cubicBezTo>
                  <a:cubicBezTo>
                    <a:pt x="3398" y="130"/>
                    <a:pt x="3397" y="130"/>
                    <a:pt x="3397" y="130"/>
                  </a:cubicBezTo>
                  <a:moveTo>
                    <a:pt x="2221" y="130"/>
                  </a:moveTo>
                  <a:cubicBezTo>
                    <a:pt x="2221" y="130"/>
                    <a:pt x="2220" y="130"/>
                    <a:pt x="2220" y="131"/>
                  </a:cubicBezTo>
                  <a:cubicBezTo>
                    <a:pt x="2220" y="132"/>
                    <a:pt x="2221" y="133"/>
                    <a:pt x="2221" y="133"/>
                  </a:cubicBezTo>
                  <a:cubicBezTo>
                    <a:pt x="2222" y="133"/>
                    <a:pt x="2223" y="132"/>
                    <a:pt x="2223" y="131"/>
                  </a:cubicBezTo>
                  <a:cubicBezTo>
                    <a:pt x="2223" y="130"/>
                    <a:pt x="2222" y="130"/>
                    <a:pt x="2221" y="130"/>
                  </a:cubicBezTo>
                  <a:moveTo>
                    <a:pt x="3266" y="130"/>
                  </a:moveTo>
                  <a:cubicBezTo>
                    <a:pt x="3265" y="130"/>
                    <a:pt x="3265" y="130"/>
                    <a:pt x="3265" y="131"/>
                  </a:cubicBezTo>
                  <a:cubicBezTo>
                    <a:pt x="3265" y="132"/>
                    <a:pt x="3265" y="133"/>
                    <a:pt x="3266" y="133"/>
                  </a:cubicBezTo>
                  <a:cubicBezTo>
                    <a:pt x="3267" y="133"/>
                    <a:pt x="3268" y="132"/>
                    <a:pt x="3268" y="131"/>
                  </a:cubicBezTo>
                  <a:cubicBezTo>
                    <a:pt x="3268" y="130"/>
                    <a:pt x="3267" y="130"/>
                    <a:pt x="3266" y="130"/>
                  </a:cubicBezTo>
                  <a:moveTo>
                    <a:pt x="2352" y="129"/>
                  </a:moveTo>
                  <a:cubicBezTo>
                    <a:pt x="2351" y="129"/>
                    <a:pt x="2350" y="130"/>
                    <a:pt x="2350" y="131"/>
                  </a:cubicBezTo>
                  <a:cubicBezTo>
                    <a:pt x="2350" y="132"/>
                    <a:pt x="2351" y="133"/>
                    <a:pt x="2352" y="133"/>
                  </a:cubicBezTo>
                  <a:cubicBezTo>
                    <a:pt x="2353" y="133"/>
                    <a:pt x="2354" y="132"/>
                    <a:pt x="2354" y="131"/>
                  </a:cubicBezTo>
                  <a:cubicBezTo>
                    <a:pt x="2354" y="130"/>
                    <a:pt x="2353" y="129"/>
                    <a:pt x="2352" y="129"/>
                  </a:cubicBezTo>
                  <a:moveTo>
                    <a:pt x="3136" y="129"/>
                  </a:moveTo>
                  <a:cubicBezTo>
                    <a:pt x="3135" y="129"/>
                    <a:pt x="3134" y="130"/>
                    <a:pt x="3134" y="131"/>
                  </a:cubicBezTo>
                  <a:cubicBezTo>
                    <a:pt x="3134" y="132"/>
                    <a:pt x="3135" y="133"/>
                    <a:pt x="3136" y="133"/>
                  </a:cubicBezTo>
                  <a:cubicBezTo>
                    <a:pt x="3137" y="133"/>
                    <a:pt x="3137" y="132"/>
                    <a:pt x="3137" y="131"/>
                  </a:cubicBezTo>
                  <a:cubicBezTo>
                    <a:pt x="3137" y="130"/>
                    <a:pt x="3137" y="129"/>
                    <a:pt x="3136" y="129"/>
                  </a:cubicBezTo>
                  <a:moveTo>
                    <a:pt x="2483" y="129"/>
                  </a:moveTo>
                  <a:cubicBezTo>
                    <a:pt x="2481" y="129"/>
                    <a:pt x="2480" y="130"/>
                    <a:pt x="2480" y="131"/>
                  </a:cubicBezTo>
                  <a:cubicBezTo>
                    <a:pt x="2480" y="132"/>
                    <a:pt x="2481" y="133"/>
                    <a:pt x="2483" y="133"/>
                  </a:cubicBezTo>
                  <a:cubicBezTo>
                    <a:pt x="2484" y="133"/>
                    <a:pt x="2485" y="132"/>
                    <a:pt x="2485" y="131"/>
                  </a:cubicBezTo>
                  <a:cubicBezTo>
                    <a:pt x="2485" y="130"/>
                    <a:pt x="2484" y="129"/>
                    <a:pt x="2483" y="129"/>
                  </a:cubicBezTo>
                  <a:moveTo>
                    <a:pt x="2613" y="129"/>
                  </a:moveTo>
                  <a:cubicBezTo>
                    <a:pt x="2612" y="129"/>
                    <a:pt x="2611" y="130"/>
                    <a:pt x="2611" y="131"/>
                  </a:cubicBezTo>
                  <a:cubicBezTo>
                    <a:pt x="2611" y="132"/>
                    <a:pt x="2612" y="133"/>
                    <a:pt x="2613" y="133"/>
                  </a:cubicBezTo>
                  <a:cubicBezTo>
                    <a:pt x="2614" y="133"/>
                    <a:pt x="2615" y="132"/>
                    <a:pt x="2615" y="131"/>
                  </a:cubicBezTo>
                  <a:cubicBezTo>
                    <a:pt x="2615" y="130"/>
                    <a:pt x="2614" y="129"/>
                    <a:pt x="2613" y="129"/>
                  </a:cubicBezTo>
                  <a:moveTo>
                    <a:pt x="2744" y="129"/>
                  </a:moveTo>
                  <a:cubicBezTo>
                    <a:pt x="2743" y="129"/>
                    <a:pt x="2742" y="130"/>
                    <a:pt x="2742" y="131"/>
                  </a:cubicBezTo>
                  <a:cubicBezTo>
                    <a:pt x="2742" y="132"/>
                    <a:pt x="2743" y="133"/>
                    <a:pt x="2744" y="133"/>
                  </a:cubicBezTo>
                  <a:cubicBezTo>
                    <a:pt x="2745" y="133"/>
                    <a:pt x="2746" y="132"/>
                    <a:pt x="2746" y="131"/>
                  </a:cubicBezTo>
                  <a:cubicBezTo>
                    <a:pt x="2746" y="130"/>
                    <a:pt x="2745" y="129"/>
                    <a:pt x="2744" y="129"/>
                  </a:cubicBezTo>
                  <a:moveTo>
                    <a:pt x="2874" y="129"/>
                  </a:moveTo>
                  <a:cubicBezTo>
                    <a:pt x="2873" y="129"/>
                    <a:pt x="2872" y="130"/>
                    <a:pt x="2872" y="131"/>
                  </a:cubicBezTo>
                  <a:cubicBezTo>
                    <a:pt x="2872" y="132"/>
                    <a:pt x="2873" y="133"/>
                    <a:pt x="2874" y="133"/>
                  </a:cubicBezTo>
                  <a:cubicBezTo>
                    <a:pt x="2876" y="133"/>
                    <a:pt x="2877" y="132"/>
                    <a:pt x="2877" y="131"/>
                  </a:cubicBezTo>
                  <a:cubicBezTo>
                    <a:pt x="2877" y="130"/>
                    <a:pt x="2876" y="129"/>
                    <a:pt x="2874" y="129"/>
                  </a:cubicBezTo>
                  <a:moveTo>
                    <a:pt x="3005" y="129"/>
                  </a:moveTo>
                  <a:cubicBezTo>
                    <a:pt x="3004" y="129"/>
                    <a:pt x="3003" y="130"/>
                    <a:pt x="3003" y="131"/>
                  </a:cubicBezTo>
                  <a:cubicBezTo>
                    <a:pt x="3003" y="132"/>
                    <a:pt x="3004" y="133"/>
                    <a:pt x="3005" y="133"/>
                  </a:cubicBezTo>
                  <a:cubicBezTo>
                    <a:pt x="3006" y="133"/>
                    <a:pt x="3007" y="132"/>
                    <a:pt x="3007" y="131"/>
                  </a:cubicBezTo>
                  <a:cubicBezTo>
                    <a:pt x="3007" y="130"/>
                    <a:pt x="3006" y="129"/>
                    <a:pt x="3005" y="129"/>
                  </a:cubicBezTo>
                  <a:moveTo>
                    <a:pt x="2483" y="0"/>
                  </a:moveTo>
                  <a:cubicBezTo>
                    <a:pt x="2482" y="0"/>
                    <a:pt x="2482" y="0"/>
                    <a:pt x="2482" y="0"/>
                  </a:cubicBezTo>
                  <a:cubicBezTo>
                    <a:pt x="2483" y="1"/>
                    <a:pt x="2483" y="1"/>
                    <a:pt x="2483" y="1"/>
                  </a:cubicBezTo>
                  <a:cubicBezTo>
                    <a:pt x="2483" y="0"/>
                    <a:pt x="2483" y="0"/>
                    <a:pt x="2483" y="0"/>
                  </a:cubicBezTo>
                  <a:cubicBezTo>
                    <a:pt x="2483" y="0"/>
                    <a:pt x="2483" y="0"/>
                    <a:pt x="2483" y="0"/>
                  </a:cubicBezTo>
                  <a:moveTo>
                    <a:pt x="2613" y="0"/>
                  </a:moveTo>
                  <a:cubicBezTo>
                    <a:pt x="2613" y="0"/>
                    <a:pt x="2613" y="0"/>
                    <a:pt x="2613" y="0"/>
                  </a:cubicBezTo>
                  <a:cubicBezTo>
                    <a:pt x="2613" y="1"/>
                    <a:pt x="2613" y="1"/>
                    <a:pt x="2613" y="1"/>
                  </a:cubicBezTo>
                  <a:cubicBezTo>
                    <a:pt x="2614" y="0"/>
                    <a:pt x="2614" y="0"/>
                    <a:pt x="2614" y="0"/>
                  </a:cubicBezTo>
                  <a:cubicBezTo>
                    <a:pt x="2613" y="0"/>
                    <a:pt x="2613" y="0"/>
                    <a:pt x="2613" y="0"/>
                  </a:cubicBezTo>
                  <a:moveTo>
                    <a:pt x="2744" y="0"/>
                  </a:moveTo>
                  <a:cubicBezTo>
                    <a:pt x="2743" y="0"/>
                    <a:pt x="2743" y="0"/>
                    <a:pt x="2743" y="0"/>
                  </a:cubicBezTo>
                  <a:cubicBezTo>
                    <a:pt x="2744" y="1"/>
                    <a:pt x="2744" y="1"/>
                    <a:pt x="2744" y="1"/>
                  </a:cubicBezTo>
                  <a:cubicBezTo>
                    <a:pt x="2744" y="0"/>
                    <a:pt x="2744" y="0"/>
                    <a:pt x="2744" y="0"/>
                  </a:cubicBezTo>
                  <a:cubicBezTo>
                    <a:pt x="2744" y="0"/>
                    <a:pt x="2744" y="0"/>
                    <a:pt x="2744" y="0"/>
                  </a:cubicBezTo>
                  <a:moveTo>
                    <a:pt x="2874" y="0"/>
                  </a:moveTo>
                  <a:cubicBezTo>
                    <a:pt x="2874" y="0"/>
                    <a:pt x="2874" y="0"/>
                    <a:pt x="2874" y="0"/>
                  </a:cubicBezTo>
                  <a:cubicBezTo>
                    <a:pt x="2874" y="1"/>
                    <a:pt x="2874" y="1"/>
                    <a:pt x="2874" y="1"/>
                  </a:cubicBezTo>
                  <a:cubicBezTo>
                    <a:pt x="2875" y="0"/>
                    <a:pt x="2875" y="0"/>
                    <a:pt x="2875" y="0"/>
                  </a:cubicBezTo>
                  <a:cubicBezTo>
                    <a:pt x="2874" y="0"/>
                    <a:pt x="2874" y="0"/>
                    <a:pt x="2874" y="0"/>
                  </a:cubicBezTo>
                  <a:moveTo>
                    <a:pt x="3005" y="0"/>
                  </a:moveTo>
                  <a:cubicBezTo>
                    <a:pt x="3005" y="0"/>
                    <a:pt x="3005" y="0"/>
                    <a:pt x="3005" y="0"/>
                  </a:cubicBezTo>
                  <a:cubicBezTo>
                    <a:pt x="3005" y="1"/>
                    <a:pt x="3005" y="1"/>
                    <a:pt x="3005" y="1"/>
                  </a:cubicBezTo>
                  <a:cubicBezTo>
                    <a:pt x="3005" y="0"/>
                    <a:pt x="3005" y="0"/>
                    <a:pt x="3005" y="0"/>
                  </a:cubicBezTo>
                  <a:cubicBezTo>
                    <a:pt x="3005" y="0"/>
                    <a:pt x="3005" y="0"/>
                    <a:pt x="3005" y="0"/>
                  </a:cubicBezTo>
                  <a:moveTo>
                    <a:pt x="4050" y="5747"/>
                  </a:moveTo>
                  <a:cubicBezTo>
                    <a:pt x="4050" y="5747"/>
                    <a:pt x="4050" y="5747"/>
                    <a:pt x="4050" y="5747"/>
                  </a:cubicBezTo>
                  <a:cubicBezTo>
                    <a:pt x="4050" y="5748"/>
                    <a:pt x="4050" y="5748"/>
                    <a:pt x="4050" y="5748"/>
                  </a:cubicBezTo>
                  <a:cubicBezTo>
                    <a:pt x="4050" y="5747"/>
                    <a:pt x="4050" y="5747"/>
                    <a:pt x="4050" y="5747"/>
                  </a:cubicBezTo>
                  <a:cubicBezTo>
                    <a:pt x="4050" y="5747"/>
                    <a:pt x="4050" y="5747"/>
                    <a:pt x="4050" y="5747"/>
                  </a:cubicBezTo>
                  <a:moveTo>
                    <a:pt x="1568" y="5746"/>
                  </a:moveTo>
                  <a:cubicBezTo>
                    <a:pt x="1568" y="5746"/>
                    <a:pt x="1568" y="5747"/>
                    <a:pt x="1568" y="5747"/>
                  </a:cubicBezTo>
                  <a:cubicBezTo>
                    <a:pt x="1568" y="5748"/>
                    <a:pt x="1568" y="5748"/>
                    <a:pt x="1568" y="5748"/>
                  </a:cubicBezTo>
                  <a:cubicBezTo>
                    <a:pt x="1569" y="5748"/>
                    <a:pt x="1569" y="5748"/>
                    <a:pt x="1569" y="5747"/>
                  </a:cubicBezTo>
                  <a:cubicBezTo>
                    <a:pt x="1569" y="5747"/>
                    <a:pt x="1569" y="5746"/>
                    <a:pt x="1568" y="5746"/>
                  </a:cubicBezTo>
                  <a:moveTo>
                    <a:pt x="3919" y="5746"/>
                  </a:moveTo>
                  <a:cubicBezTo>
                    <a:pt x="3919" y="5746"/>
                    <a:pt x="3919" y="5747"/>
                    <a:pt x="3919" y="5747"/>
                  </a:cubicBezTo>
                  <a:cubicBezTo>
                    <a:pt x="3919" y="5748"/>
                    <a:pt x="3919" y="5748"/>
                    <a:pt x="3919" y="5748"/>
                  </a:cubicBezTo>
                  <a:cubicBezTo>
                    <a:pt x="3920" y="5748"/>
                    <a:pt x="3920" y="5748"/>
                    <a:pt x="3920" y="5747"/>
                  </a:cubicBezTo>
                  <a:cubicBezTo>
                    <a:pt x="3920" y="5747"/>
                    <a:pt x="3920" y="5746"/>
                    <a:pt x="3919" y="5746"/>
                  </a:cubicBezTo>
                  <a:moveTo>
                    <a:pt x="1699" y="5746"/>
                  </a:moveTo>
                  <a:cubicBezTo>
                    <a:pt x="1698" y="5746"/>
                    <a:pt x="1698" y="5746"/>
                    <a:pt x="1698" y="5747"/>
                  </a:cubicBezTo>
                  <a:cubicBezTo>
                    <a:pt x="1698" y="5748"/>
                    <a:pt x="1698" y="5749"/>
                    <a:pt x="1699" y="5749"/>
                  </a:cubicBezTo>
                  <a:cubicBezTo>
                    <a:pt x="1700" y="5749"/>
                    <a:pt x="1700" y="5748"/>
                    <a:pt x="1700" y="5747"/>
                  </a:cubicBezTo>
                  <a:cubicBezTo>
                    <a:pt x="1700" y="5746"/>
                    <a:pt x="1700" y="5746"/>
                    <a:pt x="1699" y="5746"/>
                  </a:cubicBezTo>
                  <a:moveTo>
                    <a:pt x="3789" y="5746"/>
                  </a:moveTo>
                  <a:cubicBezTo>
                    <a:pt x="3788" y="5746"/>
                    <a:pt x="3787" y="5746"/>
                    <a:pt x="3787" y="5747"/>
                  </a:cubicBezTo>
                  <a:cubicBezTo>
                    <a:pt x="3787" y="5748"/>
                    <a:pt x="3788" y="5749"/>
                    <a:pt x="3789" y="5749"/>
                  </a:cubicBezTo>
                  <a:cubicBezTo>
                    <a:pt x="3789" y="5749"/>
                    <a:pt x="3790" y="5748"/>
                    <a:pt x="3790" y="5747"/>
                  </a:cubicBezTo>
                  <a:cubicBezTo>
                    <a:pt x="3790" y="5746"/>
                    <a:pt x="3789" y="5746"/>
                    <a:pt x="3789" y="5746"/>
                  </a:cubicBezTo>
                  <a:moveTo>
                    <a:pt x="1307" y="5616"/>
                  </a:moveTo>
                  <a:cubicBezTo>
                    <a:pt x="1307" y="5616"/>
                    <a:pt x="1306" y="5616"/>
                    <a:pt x="1306" y="5617"/>
                  </a:cubicBezTo>
                  <a:cubicBezTo>
                    <a:pt x="1306" y="5617"/>
                    <a:pt x="1307" y="5617"/>
                    <a:pt x="1307" y="5617"/>
                  </a:cubicBezTo>
                  <a:cubicBezTo>
                    <a:pt x="1308" y="5617"/>
                    <a:pt x="1308" y="5617"/>
                    <a:pt x="1308" y="5617"/>
                  </a:cubicBezTo>
                  <a:cubicBezTo>
                    <a:pt x="1308" y="5616"/>
                    <a:pt x="1308" y="5616"/>
                    <a:pt x="1307" y="5616"/>
                  </a:cubicBezTo>
                  <a:moveTo>
                    <a:pt x="4180" y="5616"/>
                  </a:moveTo>
                  <a:cubicBezTo>
                    <a:pt x="4180" y="5616"/>
                    <a:pt x="4180" y="5616"/>
                    <a:pt x="4180" y="5617"/>
                  </a:cubicBezTo>
                  <a:cubicBezTo>
                    <a:pt x="4180" y="5617"/>
                    <a:pt x="4180" y="5617"/>
                    <a:pt x="4180" y="5617"/>
                  </a:cubicBezTo>
                  <a:cubicBezTo>
                    <a:pt x="4181" y="5617"/>
                    <a:pt x="4181" y="5617"/>
                    <a:pt x="4181" y="5617"/>
                  </a:cubicBezTo>
                  <a:cubicBezTo>
                    <a:pt x="4181" y="5616"/>
                    <a:pt x="4181" y="5616"/>
                    <a:pt x="4180" y="5616"/>
                  </a:cubicBezTo>
                  <a:moveTo>
                    <a:pt x="1438" y="5615"/>
                  </a:moveTo>
                  <a:cubicBezTo>
                    <a:pt x="1437" y="5615"/>
                    <a:pt x="1436" y="5616"/>
                    <a:pt x="1436" y="5617"/>
                  </a:cubicBezTo>
                  <a:cubicBezTo>
                    <a:pt x="1436" y="5618"/>
                    <a:pt x="1437" y="5618"/>
                    <a:pt x="1438" y="5618"/>
                  </a:cubicBezTo>
                  <a:cubicBezTo>
                    <a:pt x="1439" y="5618"/>
                    <a:pt x="1440" y="5618"/>
                    <a:pt x="1440" y="5617"/>
                  </a:cubicBezTo>
                  <a:cubicBezTo>
                    <a:pt x="1440" y="5616"/>
                    <a:pt x="1439" y="5615"/>
                    <a:pt x="1438" y="5615"/>
                  </a:cubicBezTo>
                  <a:moveTo>
                    <a:pt x="4050" y="5615"/>
                  </a:moveTo>
                  <a:cubicBezTo>
                    <a:pt x="4049" y="5615"/>
                    <a:pt x="4048" y="5616"/>
                    <a:pt x="4048" y="5617"/>
                  </a:cubicBezTo>
                  <a:cubicBezTo>
                    <a:pt x="4048" y="5618"/>
                    <a:pt x="4049" y="5618"/>
                    <a:pt x="4050" y="5618"/>
                  </a:cubicBezTo>
                  <a:cubicBezTo>
                    <a:pt x="4051" y="5618"/>
                    <a:pt x="4052" y="5618"/>
                    <a:pt x="4052" y="5617"/>
                  </a:cubicBezTo>
                  <a:cubicBezTo>
                    <a:pt x="4052" y="5616"/>
                    <a:pt x="4051" y="5615"/>
                    <a:pt x="4050" y="5615"/>
                  </a:cubicBezTo>
                  <a:moveTo>
                    <a:pt x="1568" y="5614"/>
                  </a:moveTo>
                  <a:cubicBezTo>
                    <a:pt x="1567" y="5614"/>
                    <a:pt x="1566" y="5615"/>
                    <a:pt x="1566" y="5617"/>
                  </a:cubicBezTo>
                  <a:cubicBezTo>
                    <a:pt x="1566" y="5618"/>
                    <a:pt x="1567" y="5619"/>
                    <a:pt x="1568" y="5619"/>
                  </a:cubicBezTo>
                  <a:cubicBezTo>
                    <a:pt x="1570" y="5619"/>
                    <a:pt x="1571" y="5618"/>
                    <a:pt x="1571" y="5617"/>
                  </a:cubicBezTo>
                  <a:cubicBezTo>
                    <a:pt x="1571" y="5615"/>
                    <a:pt x="1570" y="5614"/>
                    <a:pt x="1568" y="5614"/>
                  </a:cubicBezTo>
                  <a:moveTo>
                    <a:pt x="3919" y="5614"/>
                  </a:moveTo>
                  <a:cubicBezTo>
                    <a:pt x="3918" y="5614"/>
                    <a:pt x="3917" y="5615"/>
                    <a:pt x="3917" y="5617"/>
                  </a:cubicBezTo>
                  <a:cubicBezTo>
                    <a:pt x="3917" y="5618"/>
                    <a:pt x="3918" y="5619"/>
                    <a:pt x="3919" y="5619"/>
                  </a:cubicBezTo>
                  <a:cubicBezTo>
                    <a:pt x="3921" y="5619"/>
                    <a:pt x="3922" y="5618"/>
                    <a:pt x="3922" y="5617"/>
                  </a:cubicBezTo>
                  <a:cubicBezTo>
                    <a:pt x="3922" y="5615"/>
                    <a:pt x="3921" y="5614"/>
                    <a:pt x="3919" y="5614"/>
                  </a:cubicBezTo>
                  <a:moveTo>
                    <a:pt x="1699" y="5613"/>
                  </a:moveTo>
                  <a:cubicBezTo>
                    <a:pt x="1697" y="5613"/>
                    <a:pt x="1696" y="5615"/>
                    <a:pt x="1696" y="5617"/>
                  </a:cubicBezTo>
                  <a:cubicBezTo>
                    <a:pt x="1696" y="5618"/>
                    <a:pt x="1697" y="5620"/>
                    <a:pt x="1699" y="5620"/>
                  </a:cubicBezTo>
                  <a:cubicBezTo>
                    <a:pt x="1701" y="5620"/>
                    <a:pt x="1702" y="5618"/>
                    <a:pt x="1702" y="5617"/>
                  </a:cubicBezTo>
                  <a:cubicBezTo>
                    <a:pt x="1702" y="5615"/>
                    <a:pt x="1701" y="5613"/>
                    <a:pt x="1699" y="5613"/>
                  </a:cubicBezTo>
                  <a:moveTo>
                    <a:pt x="3789" y="5613"/>
                  </a:moveTo>
                  <a:cubicBezTo>
                    <a:pt x="3787" y="5613"/>
                    <a:pt x="3785" y="5615"/>
                    <a:pt x="3785" y="5617"/>
                  </a:cubicBezTo>
                  <a:cubicBezTo>
                    <a:pt x="3785" y="5618"/>
                    <a:pt x="3787" y="5620"/>
                    <a:pt x="3789" y="5620"/>
                  </a:cubicBezTo>
                  <a:cubicBezTo>
                    <a:pt x="3790" y="5620"/>
                    <a:pt x="3792" y="5618"/>
                    <a:pt x="3792" y="5617"/>
                  </a:cubicBezTo>
                  <a:cubicBezTo>
                    <a:pt x="3792" y="5615"/>
                    <a:pt x="3790" y="5613"/>
                    <a:pt x="3789" y="5613"/>
                  </a:cubicBezTo>
                  <a:moveTo>
                    <a:pt x="1046" y="5486"/>
                  </a:move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moveTo>
                    <a:pt x="4442" y="5486"/>
                  </a:moveTo>
                  <a:cubicBezTo>
                    <a:pt x="4441" y="5486"/>
                    <a:pt x="4441" y="5486"/>
                    <a:pt x="4441" y="5486"/>
                  </a:cubicBezTo>
                  <a:cubicBezTo>
                    <a:pt x="4442" y="5486"/>
                    <a:pt x="4442" y="5486"/>
                    <a:pt x="4442" y="5486"/>
                  </a:cubicBezTo>
                  <a:cubicBezTo>
                    <a:pt x="4442" y="5486"/>
                    <a:pt x="4442" y="5486"/>
                    <a:pt x="4442" y="5486"/>
                  </a:cubicBezTo>
                  <a:cubicBezTo>
                    <a:pt x="4442" y="5486"/>
                    <a:pt x="4442" y="5486"/>
                    <a:pt x="4442" y="5486"/>
                  </a:cubicBezTo>
                  <a:moveTo>
                    <a:pt x="1177" y="5485"/>
                  </a:moveTo>
                  <a:cubicBezTo>
                    <a:pt x="1176" y="5485"/>
                    <a:pt x="1175" y="5485"/>
                    <a:pt x="1175" y="5486"/>
                  </a:cubicBezTo>
                  <a:cubicBezTo>
                    <a:pt x="1175" y="5487"/>
                    <a:pt x="1176" y="5487"/>
                    <a:pt x="1177" y="5487"/>
                  </a:cubicBezTo>
                  <a:cubicBezTo>
                    <a:pt x="1177" y="5487"/>
                    <a:pt x="1178" y="5487"/>
                    <a:pt x="1178" y="5486"/>
                  </a:cubicBezTo>
                  <a:cubicBezTo>
                    <a:pt x="1178" y="5485"/>
                    <a:pt x="1177" y="5485"/>
                    <a:pt x="1177" y="5485"/>
                  </a:cubicBezTo>
                  <a:moveTo>
                    <a:pt x="4311" y="5485"/>
                  </a:moveTo>
                  <a:cubicBezTo>
                    <a:pt x="4310" y="5485"/>
                    <a:pt x="4310" y="5485"/>
                    <a:pt x="4310" y="5486"/>
                  </a:cubicBezTo>
                  <a:cubicBezTo>
                    <a:pt x="4310" y="5487"/>
                    <a:pt x="4310" y="5487"/>
                    <a:pt x="4311" y="5487"/>
                  </a:cubicBezTo>
                  <a:cubicBezTo>
                    <a:pt x="4312" y="5487"/>
                    <a:pt x="4313" y="5487"/>
                    <a:pt x="4313" y="5486"/>
                  </a:cubicBezTo>
                  <a:cubicBezTo>
                    <a:pt x="4313" y="5485"/>
                    <a:pt x="4312" y="5485"/>
                    <a:pt x="4311" y="5485"/>
                  </a:cubicBezTo>
                  <a:moveTo>
                    <a:pt x="1307" y="5483"/>
                  </a:moveTo>
                  <a:cubicBezTo>
                    <a:pt x="1306" y="5483"/>
                    <a:pt x="1305" y="5485"/>
                    <a:pt x="1305" y="5486"/>
                  </a:cubicBezTo>
                  <a:cubicBezTo>
                    <a:pt x="1305" y="5487"/>
                    <a:pt x="1306" y="5488"/>
                    <a:pt x="1307" y="5488"/>
                  </a:cubicBezTo>
                  <a:cubicBezTo>
                    <a:pt x="1309" y="5488"/>
                    <a:pt x="1310" y="5487"/>
                    <a:pt x="1310" y="5486"/>
                  </a:cubicBezTo>
                  <a:cubicBezTo>
                    <a:pt x="1310" y="5485"/>
                    <a:pt x="1309" y="5483"/>
                    <a:pt x="1307" y="5483"/>
                  </a:cubicBezTo>
                  <a:moveTo>
                    <a:pt x="4180" y="5483"/>
                  </a:moveTo>
                  <a:cubicBezTo>
                    <a:pt x="4179" y="5483"/>
                    <a:pt x="4178" y="5485"/>
                    <a:pt x="4178" y="5486"/>
                  </a:cubicBezTo>
                  <a:cubicBezTo>
                    <a:pt x="4178" y="5487"/>
                    <a:pt x="4179" y="5488"/>
                    <a:pt x="4180" y="5488"/>
                  </a:cubicBezTo>
                  <a:cubicBezTo>
                    <a:pt x="4182" y="5488"/>
                    <a:pt x="4183" y="5487"/>
                    <a:pt x="4183" y="5486"/>
                  </a:cubicBezTo>
                  <a:cubicBezTo>
                    <a:pt x="4183" y="5485"/>
                    <a:pt x="4182" y="5483"/>
                    <a:pt x="4180" y="5483"/>
                  </a:cubicBezTo>
                  <a:moveTo>
                    <a:pt x="1438" y="5483"/>
                  </a:moveTo>
                  <a:cubicBezTo>
                    <a:pt x="1436" y="5483"/>
                    <a:pt x="1434" y="5484"/>
                    <a:pt x="1434" y="5486"/>
                  </a:cubicBezTo>
                  <a:cubicBezTo>
                    <a:pt x="1434" y="5488"/>
                    <a:pt x="1436" y="5489"/>
                    <a:pt x="1438" y="5489"/>
                  </a:cubicBezTo>
                  <a:cubicBezTo>
                    <a:pt x="1440" y="5489"/>
                    <a:pt x="1441" y="5488"/>
                    <a:pt x="1441" y="5486"/>
                  </a:cubicBezTo>
                  <a:cubicBezTo>
                    <a:pt x="1441" y="5484"/>
                    <a:pt x="1440" y="5483"/>
                    <a:pt x="1438" y="5483"/>
                  </a:cubicBezTo>
                  <a:moveTo>
                    <a:pt x="4050" y="5482"/>
                  </a:moveTo>
                  <a:cubicBezTo>
                    <a:pt x="4048" y="5482"/>
                    <a:pt x="4046" y="5484"/>
                    <a:pt x="4046" y="5486"/>
                  </a:cubicBezTo>
                  <a:cubicBezTo>
                    <a:pt x="4046" y="5488"/>
                    <a:pt x="4048" y="5490"/>
                    <a:pt x="4050" y="5490"/>
                  </a:cubicBezTo>
                  <a:cubicBezTo>
                    <a:pt x="4052" y="5490"/>
                    <a:pt x="4053" y="5488"/>
                    <a:pt x="4053" y="5486"/>
                  </a:cubicBezTo>
                  <a:cubicBezTo>
                    <a:pt x="4053" y="5484"/>
                    <a:pt x="4052" y="5482"/>
                    <a:pt x="4050" y="5482"/>
                  </a:cubicBezTo>
                  <a:moveTo>
                    <a:pt x="1568" y="5482"/>
                  </a:moveTo>
                  <a:cubicBezTo>
                    <a:pt x="1566" y="5482"/>
                    <a:pt x="1564" y="5484"/>
                    <a:pt x="1564" y="5486"/>
                  </a:cubicBezTo>
                  <a:cubicBezTo>
                    <a:pt x="1564" y="5488"/>
                    <a:pt x="1566" y="5490"/>
                    <a:pt x="1568" y="5490"/>
                  </a:cubicBezTo>
                  <a:cubicBezTo>
                    <a:pt x="1571" y="5490"/>
                    <a:pt x="1573" y="5488"/>
                    <a:pt x="1573" y="5486"/>
                  </a:cubicBezTo>
                  <a:cubicBezTo>
                    <a:pt x="1573" y="5484"/>
                    <a:pt x="1571" y="5482"/>
                    <a:pt x="1568" y="5482"/>
                  </a:cubicBezTo>
                  <a:moveTo>
                    <a:pt x="3919" y="5482"/>
                  </a:moveTo>
                  <a:cubicBezTo>
                    <a:pt x="3917" y="5482"/>
                    <a:pt x="3915" y="5484"/>
                    <a:pt x="3915" y="5486"/>
                  </a:cubicBezTo>
                  <a:cubicBezTo>
                    <a:pt x="3915" y="5488"/>
                    <a:pt x="3917" y="5490"/>
                    <a:pt x="3919" y="5490"/>
                  </a:cubicBezTo>
                  <a:cubicBezTo>
                    <a:pt x="3922" y="5490"/>
                    <a:pt x="3924" y="5488"/>
                    <a:pt x="3924" y="5486"/>
                  </a:cubicBezTo>
                  <a:cubicBezTo>
                    <a:pt x="3924" y="5484"/>
                    <a:pt x="3922" y="5482"/>
                    <a:pt x="3919" y="5482"/>
                  </a:cubicBezTo>
                  <a:moveTo>
                    <a:pt x="1699" y="5481"/>
                  </a:moveTo>
                  <a:cubicBezTo>
                    <a:pt x="1696" y="5481"/>
                    <a:pt x="1694" y="5483"/>
                    <a:pt x="1694" y="5486"/>
                  </a:cubicBezTo>
                  <a:cubicBezTo>
                    <a:pt x="1694" y="5489"/>
                    <a:pt x="1696" y="5491"/>
                    <a:pt x="1699" y="5491"/>
                  </a:cubicBezTo>
                  <a:cubicBezTo>
                    <a:pt x="1702" y="5491"/>
                    <a:pt x="1704" y="5489"/>
                    <a:pt x="1704" y="5486"/>
                  </a:cubicBezTo>
                  <a:cubicBezTo>
                    <a:pt x="1704" y="5483"/>
                    <a:pt x="1702" y="5481"/>
                    <a:pt x="1699" y="5481"/>
                  </a:cubicBezTo>
                  <a:moveTo>
                    <a:pt x="3789" y="5481"/>
                  </a:moveTo>
                  <a:cubicBezTo>
                    <a:pt x="3786" y="5481"/>
                    <a:pt x="3784" y="5483"/>
                    <a:pt x="3784" y="5486"/>
                  </a:cubicBezTo>
                  <a:cubicBezTo>
                    <a:pt x="3784" y="5489"/>
                    <a:pt x="3786" y="5491"/>
                    <a:pt x="3789" y="5491"/>
                  </a:cubicBezTo>
                  <a:cubicBezTo>
                    <a:pt x="3791" y="5491"/>
                    <a:pt x="3794" y="5489"/>
                    <a:pt x="3794" y="5486"/>
                  </a:cubicBezTo>
                  <a:cubicBezTo>
                    <a:pt x="3794" y="5483"/>
                    <a:pt x="3791" y="5481"/>
                    <a:pt x="3789" y="5481"/>
                  </a:cubicBezTo>
                  <a:moveTo>
                    <a:pt x="915" y="5355"/>
                  </a:moveTo>
                  <a:cubicBezTo>
                    <a:pt x="915" y="5355"/>
                    <a:pt x="915" y="5355"/>
                    <a:pt x="915" y="5355"/>
                  </a:cubicBezTo>
                  <a:cubicBezTo>
                    <a:pt x="915" y="5356"/>
                    <a:pt x="915" y="5356"/>
                    <a:pt x="915" y="5356"/>
                  </a:cubicBezTo>
                  <a:cubicBezTo>
                    <a:pt x="916" y="5356"/>
                    <a:pt x="916" y="5356"/>
                    <a:pt x="916" y="5355"/>
                  </a:cubicBezTo>
                  <a:cubicBezTo>
                    <a:pt x="916" y="5355"/>
                    <a:pt x="916" y="5355"/>
                    <a:pt x="915" y="5355"/>
                  </a:cubicBezTo>
                  <a:moveTo>
                    <a:pt x="4572" y="5355"/>
                  </a:moveTo>
                  <a:cubicBezTo>
                    <a:pt x="4572" y="5355"/>
                    <a:pt x="4572" y="5355"/>
                    <a:pt x="4572" y="5355"/>
                  </a:cubicBezTo>
                  <a:cubicBezTo>
                    <a:pt x="4572" y="5356"/>
                    <a:pt x="4572" y="5356"/>
                    <a:pt x="4572" y="5356"/>
                  </a:cubicBezTo>
                  <a:cubicBezTo>
                    <a:pt x="4573" y="5356"/>
                    <a:pt x="4573" y="5356"/>
                    <a:pt x="4573" y="5355"/>
                  </a:cubicBezTo>
                  <a:cubicBezTo>
                    <a:pt x="4573" y="5355"/>
                    <a:pt x="4573" y="5355"/>
                    <a:pt x="4572" y="5355"/>
                  </a:cubicBezTo>
                  <a:moveTo>
                    <a:pt x="1046" y="5354"/>
                  </a:moveTo>
                  <a:cubicBezTo>
                    <a:pt x="1045" y="5354"/>
                    <a:pt x="1044" y="5354"/>
                    <a:pt x="1044" y="5355"/>
                  </a:cubicBezTo>
                  <a:cubicBezTo>
                    <a:pt x="1044" y="5356"/>
                    <a:pt x="1045" y="5357"/>
                    <a:pt x="1046" y="5357"/>
                  </a:cubicBezTo>
                  <a:cubicBezTo>
                    <a:pt x="1047" y="5357"/>
                    <a:pt x="1048" y="5356"/>
                    <a:pt x="1048" y="5355"/>
                  </a:cubicBezTo>
                  <a:cubicBezTo>
                    <a:pt x="1048" y="5354"/>
                    <a:pt x="1047" y="5354"/>
                    <a:pt x="1046" y="5354"/>
                  </a:cubicBezTo>
                  <a:moveTo>
                    <a:pt x="4442" y="5353"/>
                  </a:moveTo>
                  <a:cubicBezTo>
                    <a:pt x="4440" y="5353"/>
                    <a:pt x="4440" y="5354"/>
                    <a:pt x="4440" y="5355"/>
                  </a:cubicBezTo>
                  <a:cubicBezTo>
                    <a:pt x="4440" y="5357"/>
                    <a:pt x="4440" y="5358"/>
                    <a:pt x="4442" y="5358"/>
                  </a:cubicBezTo>
                  <a:cubicBezTo>
                    <a:pt x="4443" y="5358"/>
                    <a:pt x="4444" y="5357"/>
                    <a:pt x="4444" y="5355"/>
                  </a:cubicBezTo>
                  <a:cubicBezTo>
                    <a:pt x="4444" y="5354"/>
                    <a:pt x="4443" y="5353"/>
                    <a:pt x="4442" y="5353"/>
                  </a:cubicBezTo>
                  <a:moveTo>
                    <a:pt x="1177" y="5352"/>
                  </a:moveTo>
                  <a:cubicBezTo>
                    <a:pt x="1175" y="5352"/>
                    <a:pt x="1173" y="5354"/>
                    <a:pt x="1173" y="5355"/>
                  </a:cubicBezTo>
                  <a:cubicBezTo>
                    <a:pt x="1173" y="5357"/>
                    <a:pt x="1175" y="5359"/>
                    <a:pt x="1177" y="5359"/>
                  </a:cubicBezTo>
                  <a:cubicBezTo>
                    <a:pt x="1178" y="5359"/>
                    <a:pt x="1180" y="5357"/>
                    <a:pt x="1180" y="5355"/>
                  </a:cubicBezTo>
                  <a:cubicBezTo>
                    <a:pt x="1180" y="5354"/>
                    <a:pt x="1178" y="5352"/>
                    <a:pt x="1177" y="5352"/>
                  </a:cubicBezTo>
                  <a:moveTo>
                    <a:pt x="4311" y="5352"/>
                  </a:moveTo>
                  <a:cubicBezTo>
                    <a:pt x="4309" y="5352"/>
                    <a:pt x="4308" y="5354"/>
                    <a:pt x="4308" y="5355"/>
                  </a:cubicBezTo>
                  <a:cubicBezTo>
                    <a:pt x="4308" y="5357"/>
                    <a:pt x="4309" y="5359"/>
                    <a:pt x="4311" y="5359"/>
                  </a:cubicBezTo>
                  <a:cubicBezTo>
                    <a:pt x="4313" y="5359"/>
                    <a:pt x="4314" y="5357"/>
                    <a:pt x="4314" y="5355"/>
                  </a:cubicBezTo>
                  <a:cubicBezTo>
                    <a:pt x="4314" y="5354"/>
                    <a:pt x="4313" y="5352"/>
                    <a:pt x="4311" y="5352"/>
                  </a:cubicBezTo>
                  <a:moveTo>
                    <a:pt x="1307" y="5351"/>
                  </a:moveTo>
                  <a:cubicBezTo>
                    <a:pt x="1305" y="5351"/>
                    <a:pt x="1303" y="5353"/>
                    <a:pt x="1303" y="5355"/>
                  </a:cubicBezTo>
                  <a:cubicBezTo>
                    <a:pt x="1303" y="5358"/>
                    <a:pt x="1305" y="5359"/>
                    <a:pt x="1307" y="5359"/>
                  </a:cubicBezTo>
                  <a:cubicBezTo>
                    <a:pt x="1309" y="5359"/>
                    <a:pt x="1311" y="5358"/>
                    <a:pt x="1311" y="5355"/>
                  </a:cubicBezTo>
                  <a:cubicBezTo>
                    <a:pt x="1311" y="5353"/>
                    <a:pt x="1309" y="5351"/>
                    <a:pt x="1307" y="5351"/>
                  </a:cubicBezTo>
                  <a:moveTo>
                    <a:pt x="4180" y="5351"/>
                  </a:moveTo>
                  <a:cubicBezTo>
                    <a:pt x="4178" y="5351"/>
                    <a:pt x="4176" y="5353"/>
                    <a:pt x="4176" y="5355"/>
                  </a:cubicBezTo>
                  <a:cubicBezTo>
                    <a:pt x="4176" y="5358"/>
                    <a:pt x="4178" y="5360"/>
                    <a:pt x="4180" y="5360"/>
                  </a:cubicBezTo>
                  <a:cubicBezTo>
                    <a:pt x="4183" y="5360"/>
                    <a:pt x="4185" y="5358"/>
                    <a:pt x="4185" y="5355"/>
                  </a:cubicBezTo>
                  <a:cubicBezTo>
                    <a:pt x="4185" y="5353"/>
                    <a:pt x="4183" y="5351"/>
                    <a:pt x="4180" y="5351"/>
                  </a:cubicBezTo>
                  <a:moveTo>
                    <a:pt x="1438" y="5350"/>
                  </a:moveTo>
                  <a:cubicBezTo>
                    <a:pt x="1435" y="5350"/>
                    <a:pt x="1433" y="5353"/>
                    <a:pt x="1433" y="5355"/>
                  </a:cubicBezTo>
                  <a:cubicBezTo>
                    <a:pt x="1433" y="5358"/>
                    <a:pt x="1435" y="5360"/>
                    <a:pt x="1438" y="5360"/>
                  </a:cubicBezTo>
                  <a:cubicBezTo>
                    <a:pt x="1441" y="5360"/>
                    <a:pt x="1443" y="5358"/>
                    <a:pt x="1443" y="5355"/>
                  </a:cubicBezTo>
                  <a:cubicBezTo>
                    <a:pt x="1443" y="5353"/>
                    <a:pt x="1441" y="5350"/>
                    <a:pt x="1438" y="5350"/>
                  </a:cubicBezTo>
                  <a:moveTo>
                    <a:pt x="4050" y="5350"/>
                  </a:moveTo>
                  <a:cubicBezTo>
                    <a:pt x="4047" y="5350"/>
                    <a:pt x="4044" y="5352"/>
                    <a:pt x="4044" y="5355"/>
                  </a:cubicBezTo>
                  <a:cubicBezTo>
                    <a:pt x="4044" y="5358"/>
                    <a:pt x="4047" y="5361"/>
                    <a:pt x="4050" y="5361"/>
                  </a:cubicBezTo>
                  <a:cubicBezTo>
                    <a:pt x="4053" y="5361"/>
                    <a:pt x="4055" y="5358"/>
                    <a:pt x="4055" y="5355"/>
                  </a:cubicBezTo>
                  <a:cubicBezTo>
                    <a:pt x="4055" y="5352"/>
                    <a:pt x="4053" y="5350"/>
                    <a:pt x="4050" y="5350"/>
                  </a:cubicBezTo>
                  <a:moveTo>
                    <a:pt x="1568" y="5349"/>
                  </a:moveTo>
                  <a:cubicBezTo>
                    <a:pt x="1565" y="5349"/>
                    <a:pt x="1562" y="5352"/>
                    <a:pt x="1562" y="5355"/>
                  </a:cubicBezTo>
                  <a:cubicBezTo>
                    <a:pt x="1562" y="5359"/>
                    <a:pt x="1565" y="5362"/>
                    <a:pt x="1568" y="5362"/>
                  </a:cubicBezTo>
                  <a:cubicBezTo>
                    <a:pt x="1572" y="5362"/>
                    <a:pt x="1575" y="5359"/>
                    <a:pt x="1575" y="5355"/>
                  </a:cubicBezTo>
                  <a:cubicBezTo>
                    <a:pt x="1575" y="5352"/>
                    <a:pt x="1572" y="5349"/>
                    <a:pt x="1568" y="5349"/>
                  </a:cubicBezTo>
                  <a:moveTo>
                    <a:pt x="3919" y="5349"/>
                  </a:moveTo>
                  <a:cubicBezTo>
                    <a:pt x="3916" y="5349"/>
                    <a:pt x="3913" y="5352"/>
                    <a:pt x="3913" y="5355"/>
                  </a:cubicBezTo>
                  <a:cubicBezTo>
                    <a:pt x="3913" y="5359"/>
                    <a:pt x="3916" y="5362"/>
                    <a:pt x="3919" y="5362"/>
                  </a:cubicBezTo>
                  <a:cubicBezTo>
                    <a:pt x="3923" y="5362"/>
                    <a:pt x="3925" y="5359"/>
                    <a:pt x="3925" y="5355"/>
                  </a:cubicBezTo>
                  <a:cubicBezTo>
                    <a:pt x="3925" y="5352"/>
                    <a:pt x="3923" y="5349"/>
                    <a:pt x="3919" y="5349"/>
                  </a:cubicBezTo>
                  <a:moveTo>
                    <a:pt x="1699" y="5348"/>
                  </a:moveTo>
                  <a:cubicBezTo>
                    <a:pt x="1695" y="5348"/>
                    <a:pt x="1692" y="5352"/>
                    <a:pt x="1692" y="5355"/>
                  </a:cubicBezTo>
                  <a:cubicBezTo>
                    <a:pt x="1692" y="5359"/>
                    <a:pt x="1695" y="5362"/>
                    <a:pt x="1699" y="5362"/>
                  </a:cubicBezTo>
                  <a:cubicBezTo>
                    <a:pt x="1703" y="5362"/>
                    <a:pt x="1706" y="5359"/>
                    <a:pt x="1706" y="5355"/>
                  </a:cubicBezTo>
                  <a:cubicBezTo>
                    <a:pt x="1706" y="5352"/>
                    <a:pt x="1703" y="5348"/>
                    <a:pt x="1699" y="5348"/>
                  </a:cubicBezTo>
                  <a:moveTo>
                    <a:pt x="3789" y="5348"/>
                  </a:moveTo>
                  <a:cubicBezTo>
                    <a:pt x="3785" y="5348"/>
                    <a:pt x="3782" y="5352"/>
                    <a:pt x="3782" y="5355"/>
                  </a:cubicBezTo>
                  <a:cubicBezTo>
                    <a:pt x="3782" y="5359"/>
                    <a:pt x="3785" y="5362"/>
                    <a:pt x="3789" y="5362"/>
                  </a:cubicBezTo>
                  <a:cubicBezTo>
                    <a:pt x="3792" y="5362"/>
                    <a:pt x="3796" y="5359"/>
                    <a:pt x="3796" y="5355"/>
                  </a:cubicBezTo>
                  <a:cubicBezTo>
                    <a:pt x="3796" y="5352"/>
                    <a:pt x="3792" y="5348"/>
                    <a:pt x="3789" y="5348"/>
                  </a:cubicBezTo>
                  <a:moveTo>
                    <a:pt x="785" y="5224"/>
                  </a:moveTo>
                  <a:cubicBezTo>
                    <a:pt x="784" y="5224"/>
                    <a:pt x="784" y="5224"/>
                    <a:pt x="784" y="5225"/>
                  </a:cubicBezTo>
                  <a:cubicBezTo>
                    <a:pt x="784" y="5225"/>
                    <a:pt x="784" y="5226"/>
                    <a:pt x="785" y="5226"/>
                  </a:cubicBezTo>
                  <a:cubicBezTo>
                    <a:pt x="785" y="5226"/>
                    <a:pt x="786" y="5225"/>
                    <a:pt x="786" y="5225"/>
                  </a:cubicBezTo>
                  <a:cubicBezTo>
                    <a:pt x="786" y="5224"/>
                    <a:pt x="785" y="5224"/>
                    <a:pt x="785" y="5224"/>
                  </a:cubicBezTo>
                  <a:moveTo>
                    <a:pt x="4703" y="5224"/>
                  </a:moveTo>
                  <a:cubicBezTo>
                    <a:pt x="4702" y="5224"/>
                    <a:pt x="4702" y="5224"/>
                    <a:pt x="4702" y="5225"/>
                  </a:cubicBezTo>
                  <a:cubicBezTo>
                    <a:pt x="4702" y="5225"/>
                    <a:pt x="4702" y="5226"/>
                    <a:pt x="4703" y="5226"/>
                  </a:cubicBezTo>
                  <a:cubicBezTo>
                    <a:pt x="4704" y="5226"/>
                    <a:pt x="4704" y="5225"/>
                    <a:pt x="4704" y="5225"/>
                  </a:cubicBezTo>
                  <a:cubicBezTo>
                    <a:pt x="4704" y="5224"/>
                    <a:pt x="4704" y="5224"/>
                    <a:pt x="4703" y="5224"/>
                  </a:cubicBezTo>
                  <a:moveTo>
                    <a:pt x="915" y="5223"/>
                  </a:moveTo>
                  <a:cubicBezTo>
                    <a:pt x="914" y="5223"/>
                    <a:pt x="913" y="5224"/>
                    <a:pt x="913" y="5225"/>
                  </a:cubicBezTo>
                  <a:cubicBezTo>
                    <a:pt x="913" y="5226"/>
                    <a:pt x="914" y="5227"/>
                    <a:pt x="915" y="5227"/>
                  </a:cubicBezTo>
                  <a:cubicBezTo>
                    <a:pt x="917" y="5227"/>
                    <a:pt x="917" y="5226"/>
                    <a:pt x="917" y="5225"/>
                  </a:cubicBezTo>
                  <a:cubicBezTo>
                    <a:pt x="917" y="5224"/>
                    <a:pt x="917" y="5223"/>
                    <a:pt x="915" y="5223"/>
                  </a:cubicBezTo>
                  <a:moveTo>
                    <a:pt x="4572" y="5222"/>
                  </a:moveTo>
                  <a:cubicBezTo>
                    <a:pt x="4571" y="5222"/>
                    <a:pt x="4570" y="5223"/>
                    <a:pt x="4570" y="5225"/>
                  </a:cubicBezTo>
                  <a:cubicBezTo>
                    <a:pt x="4570" y="5226"/>
                    <a:pt x="4571" y="5227"/>
                    <a:pt x="4572" y="5227"/>
                  </a:cubicBezTo>
                  <a:cubicBezTo>
                    <a:pt x="4574" y="5227"/>
                    <a:pt x="4575" y="5226"/>
                    <a:pt x="4575" y="5225"/>
                  </a:cubicBezTo>
                  <a:cubicBezTo>
                    <a:pt x="4575" y="5223"/>
                    <a:pt x="4574" y="5222"/>
                    <a:pt x="4572" y="5222"/>
                  </a:cubicBezTo>
                  <a:moveTo>
                    <a:pt x="1046" y="5221"/>
                  </a:moveTo>
                  <a:cubicBezTo>
                    <a:pt x="1044" y="5221"/>
                    <a:pt x="1042" y="5223"/>
                    <a:pt x="1042" y="5225"/>
                  </a:cubicBezTo>
                  <a:cubicBezTo>
                    <a:pt x="1042" y="5227"/>
                    <a:pt x="1044" y="5228"/>
                    <a:pt x="1046" y="5228"/>
                  </a:cubicBezTo>
                  <a:cubicBezTo>
                    <a:pt x="1048" y="5228"/>
                    <a:pt x="1050" y="5227"/>
                    <a:pt x="1050" y="5225"/>
                  </a:cubicBezTo>
                  <a:cubicBezTo>
                    <a:pt x="1050" y="5223"/>
                    <a:pt x="1048" y="5221"/>
                    <a:pt x="1046" y="5221"/>
                  </a:cubicBezTo>
                  <a:moveTo>
                    <a:pt x="4442" y="5221"/>
                  </a:moveTo>
                  <a:cubicBezTo>
                    <a:pt x="4440" y="5221"/>
                    <a:pt x="4438" y="5223"/>
                    <a:pt x="4438" y="5225"/>
                  </a:cubicBezTo>
                  <a:cubicBezTo>
                    <a:pt x="4438" y="5227"/>
                    <a:pt x="4440" y="5228"/>
                    <a:pt x="4442" y="5228"/>
                  </a:cubicBezTo>
                  <a:cubicBezTo>
                    <a:pt x="4444" y="5228"/>
                    <a:pt x="4445" y="5227"/>
                    <a:pt x="4445" y="5225"/>
                  </a:cubicBezTo>
                  <a:cubicBezTo>
                    <a:pt x="4445" y="5223"/>
                    <a:pt x="4444" y="5221"/>
                    <a:pt x="4442" y="5221"/>
                  </a:cubicBezTo>
                  <a:moveTo>
                    <a:pt x="1177" y="5220"/>
                  </a:moveTo>
                  <a:cubicBezTo>
                    <a:pt x="1174" y="5220"/>
                    <a:pt x="1172" y="5222"/>
                    <a:pt x="1172" y="5225"/>
                  </a:cubicBezTo>
                  <a:cubicBezTo>
                    <a:pt x="1172" y="5227"/>
                    <a:pt x="1174" y="5229"/>
                    <a:pt x="1177" y="5229"/>
                  </a:cubicBezTo>
                  <a:cubicBezTo>
                    <a:pt x="1179" y="5229"/>
                    <a:pt x="1181" y="5227"/>
                    <a:pt x="1181" y="5225"/>
                  </a:cubicBezTo>
                  <a:cubicBezTo>
                    <a:pt x="1181" y="5222"/>
                    <a:pt x="1179" y="5220"/>
                    <a:pt x="1177" y="5220"/>
                  </a:cubicBezTo>
                  <a:moveTo>
                    <a:pt x="4311" y="5220"/>
                  </a:moveTo>
                  <a:cubicBezTo>
                    <a:pt x="4308" y="5220"/>
                    <a:pt x="4306" y="5222"/>
                    <a:pt x="4306" y="5225"/>
                  </a:cubicBezTo>
                  <a:cubicBezTo>
                    <a:pt x="4306" y="5227"/>
                    <a:pt x="4308" y="5229"/>
                    <a:pt x="4311" y="5229"/>
                  </a:cubicBezTo>
                  <a:cubicBezTo>
                    <a:pt x="4314" y="5229"/>
                    <a:pt x="4316" y="5227"/>
                    <a:pt x="4316" y="5225"/>
                  </a:cubicBezTo>
                  <a:cubicBezTo>
                    <a:pt x="4316" y="5222"/>
                    <a:pt x="4314" y="5220"/>
                    <a:pt x="4311" y="5220"/>
                  </a:cubicBezTo>
                  <a:moveTo>
                    <a:pt x="1307" y="5219"/>
                  </a:moveTo>
                  <a:cubicBezTo>
                    <a:pt x="1304" y="5219"/>
                    <a:pt x="1301" y="5222"/>
                    <a:pt x="1301" y="5225"/>
                  </a:cubicBezTo>
                  <a:cubicBezTo>
                    <a:pt x="1301" y="5228"/>
                    <a:pt x="1304" y="5231"/>
                    <a:pt x="1307" y="5231"/>
                  </a:cubicBezTo>
                  <a:cubicBezTo>
                    <a:pt x="1310" y="5231"/>
                    <a:pt x="1313" y="5228"/>
                    <a:pt x="1313" y="5225"/>
                  </a:cubicBezTo>
                  <a:cubicBezTo>
                    <a:pt x="1313" y="5222"/>
                    <a:pt x="1310" y="5219"/>
                    <a:pt x="1307" y="5219"/>
                  </a:cubicBezTo>
                  <a:moveTo>
                    <a:pt x="4180" y="5219"/>
                  </a:moveTo>
                  <a:cubicBezTo>
                    <a:pt x="4177" y="5219"/>
                    <a:pt x="4175" y="5222"/>
                    <a:pt x="4175" y="5225"/>
                  </a:cubicBezTo>
                  <a:cubicBezTo>
                    <a:pt x="4175" y="5228"/>
                    <a:pt x="4177" y="5231"/>
                    <a:pt x="4180" y="5231"/>
                  </a:cubicBezTo>
                  <a:cubicBezTo>
                    <a:pt x="4184" y="5231"/>
                    <a:pt x="4186" y="5228"/>
                    <a:pt x="4186" y="5225"/>
                  </a:cubicBezTo>
                  <a:cubicBezTo>
                    <a:pt x="4186" y="5222"/>
                    <a:pt x="4184" y="5219"/>
                    <a:pt x="4180" y="5219"/>
                  </a:cubicBezTo>
                  <a:moveTo>
                    <a:pt x="1438" y="5218"/>
                  </a:moveTo>
                  <a:cubicBezTo>
                    <a:pt x="1434" y="5218"/>
                    <a:pt x="1431" y="5221"/>
                    <a:pt x="1431" y="5225"/>
                  </a:cubicBezTo>
                  <a:cubicBezTo>
                    <a:pt x="1431" y="5229"/>
                    <a:pt x="1434" y="5232"/>
                    <a:pt x="1438" y="5232"/>
                  </a:cubicBezTo>
                  <a:cubicBezTo>
                    <a:pt x="1442" y="5232"/>
                    <a:pt x="1445" y="5229"/>
                    <a:pt x="1445" y="5225"/>
                  </a:cubicBezTo>
                  <a:cubicBezTo>
                    <a:pt x="1445" y="5221"/>
                    <a:pt x="1442" y="5218"/>
                    <a:pt x="1438" y="5218"/>
                  </a:cubicBezTo>
                  <a:moveTo>
                    <a:pt x="4050" y="5218"/>
                  </a:moveTo>
                  <a:cubicBezTo>
                    <a:pt x="4046" y="5218"/>
                    <a:pt x="4043" y="5221"/>
                    <a:pt x="4043" y="5225"/>
                  </a:cubicBezTo>
                  <a:cubicBezTo>
                    <a:pt x="4043" y="5229"/>
                    <a:pt x="4046" y="5232"/>
                    <a:pt x="4050" y="5232"/>
                  </a:cubicBezTo>
                  <a:cubicBezTo>
                    <a:pt x="4054" y="5232"/>
                    <a:pt x="4057" y="5229"/>
                    <a:pt x="4057" y="5225"/>
                  </a:cubicBezTo>
                  <a:cubicBezTo>
                    <a:pt x="4057" y="5221"/>
                    <a:pt x="4054" y="5218"/>
                    <a:pt x="4050" y="5218"/>
                  </a:cubicBezTo>
                  <a:moveTo>
                    <a:pt x="1568" y="5217"/>
                  </a:moveTo>
                  <a:cubicBezTo>
                    <a:pt x="1564" y="5217"/>
                    <a:pt x="1560" y="5220"/>
                    <a:pt x="1560" y="5225"/>
                  </a:cubicBezTo>
                  <a:cubicBezTo>
                    <a:pt x="1560" y="5229"/>
                    <a:pt x="1564" y="5233"/>
                    <a:pt x="1568" y="5233"/>
                  </a:cubicBezTo>
                  <a:cubicBezTo>
                    <a:pt x="1573" y="5233"/>
                    <a:pt x="1576" y="5229"/>
                    <a:pt x="1576" y="5225"/>
                  </a:cubicBezTo>
                  <a:cubicBezTo>
                    <a:pt x="1576" y="5220"/>
                    <a:pt x="1573" y="5217"/>
                    <a:pt x="1568" y="5217"/>
                  </a:cubicBezTo>
                  <a:moveTo>
                    <a:pt x="3919" y="5217"/>
                  </a:moveTo>
                  <a:cubicBezTo>
                    <a:pt x="3915" y="5217"/>
                    <a:pt x="3911" y="5220"/>
                    <a:pt x="3911" y="5225"/>
                  </a:cubicBezTo>
                  <a:cubicBezTo>
                    <a:pt x="3911" y="5229"/>
                    <a:pt x="3915" y="5233"/>
                    <a:pt x="3919" y="5233"/>
                  </a:cubicBezTo>
                  <a:cubicBezTo>
                    <a:pt x="3924" y="5233"/>
                    <a:pt x="3927" y="5229"/>
                    <a:pt x="3927" y="5225"/>
                  </a:cubicBezTo>
                  <a:cubicBezTo>
                    <a:pt x="3927" y="5220"/>
                    <a:pt x="3924" y="5217"/>
                    <a:pt x="3919" y="5217"/>
                  </a:cubicBezTo>
                  <a:moveTo>
                    <a:pt x="1699" y="5216"/>
                  </a:moveTo>
                  <a:cubicBezTo>
                    <a:pt x="1694" y="5216"/>
                    <a:pt x="1690" y="5220"/>
                    <a:pt x="1690" y="5225"/>
                  </a:cubicBezTo>
                  <a:cubicBezTo>
                    <a:pt x="1690" y="5230"/>
                    <a:pt x="1694" y="5233"/>
                    <a:pt x="1699" y="5233"/>
                  </a:cubicBezTo>
                  <a:cubicBezTo>
                    <a:pt x="1704" y="5233"/>
                    <a:pt x="1708" y="5230"/>
                    <a:pt x="1708" y="5225"/>
                  </a:cubicBezTo>
                  <a:cubicBezTo>
                    <a:pt x="1708" y="5220"/>
                    <a:pt x="1704" y="5216"/>
                    <a:pt x="1699" y="5216"/>
                  </a:cubicBezTo>
                  <a:moveTo>
                    <a:pt x="3789" y="5216"/>
                  </a:moveTo>
                  <a:cubicBezTo>
                    <a:pt x="3784" y="5216"/>
                    <a:pt x="3780" y="5220"/>
                    <a:pt x="3780" y="5225"/>
                  </a:cubicBezTo>
                  <a:cubicBezTo>
                    <a:pt x="3780" y="5230"/>
                    <a:pt x="3784" y="5233"/>
                    <a:pt x="3789" y="5233"/>
                  </a:cubicBezTo>
                  <a:cubicBezTo>
                    <a:pt x="3793" y="5233"/>
                    <a:pt x="3797" y="5230"/>
                    <a:pt x="3797" y="5225"/>
                  </a:cubicBezTo>
                  <a:cubicBezTo>
                    <a:pt x="3797" y="5220"/>
                    <a:pt x="3793" y="5216"/>
                    <a:pt x="3789" y="5216"/>
                  </a:cubicBezTo>
                  <a:moveTo>
                    <a:pt x="654" y="5093"/>
                  </a:moveTo>
                  <a:cubicBezTo>
                    <a:pt x="653" y="5093"/>
                    <a:pt x="653" y="5094"/>
                    <a:pt x="653" y="5094"/>
                  </a:cubicBezTo>
                  <a:cubicBezTo>
                    <a:pt x="653" y="5095"/>
                    <a:pt x="653" y="5095"/>
                    <a:pt x="654" y="5095"/>
                  </a:cubicBezTo>
                  <a:cubicBezTo>
                    <a:pt x="655" y="5095"/>
                    <a:pt x="655" y="5095"/>
                    <a:pt x="655" y="5094"/>
                  </a:cubicBezTo>
                  <a:cubicBezTo>
                    <a:pt x="655" y="5094"/>
                    <a:pt x="655" y="5093"/>
                    <a:pt x="654" y="5093"/>
                  </a:cubicBezTo>
                  <a:moveTo>
                    <a:pt x="4834" y="5093"/>
                  </a:moveTo>
                  <a:cubicBezTo>
                    <a:pt x="4833" y="5093"/>
                    <a:pt x="4832" y="5094"/>
                    <a:pt x="4832" y="5094"/>
                  </a:cubicBezTo>
                  <a:cubicBezTo>
                    <a:pt x="4832" y="5095"/>
                    <a:pt x="4833" y="5095"/>
                    <a:pt x="4834" y="5095"/>
                  </a:cubicBezTo>
                  <a:cubicBezTo>
                    <a:pt x="4834" y="5095"/>
                    <a:pt x="4835" y="5095"/>
                    <a:pt x="4835" y="5094"/>
                  </a:cubicBezTo>
                  <a:cubicBezTo>
                    <a:pt x="4835" y="5094"/>
                    <a:pt x="4834" y="5093"/>
                    <a:pt x="4834" y="5093"/>
                  </a:cubicBezTo>
                  <a:moveTo>
                    <a:pt x="785" y="5092"/>
                  </a:moveTo>
                  <a:cubicBezTo>
                    <a:pt x="783" y="5092"/>
                    <a:pt x="782" y="5093"/>
                    <a:pt x="782" y="5094"/>
                  </a:cubicBezTo>
                  <a:cubicBezTo>
                    <a:pt x="782" y="5096"/>
                    <a:pt x="783" y="5097"/>
                    <a:pt x="785" y="5097"/>
                  </a:cubicBezTo>
                  <a:cubicBezTo>
                    <a:pt x="786" y="5097"/>
                    <a:pt x="787" y="5096"/>
                    <a:pt x="787" y="5094"/>
                  </a:cubicBezTo>
                  <a:cubicBezTo>
                    <a:pt x="787" y="5093"/>
                    <a:pt x="786" y="5092"/>
                    <a:pt x="785" y="5092"/>
                  </a:cubicBezTo>
                  <a:moveTo>
                    <a:pt x="4703" y="5092"/>
                  </a:moveTo>
                  <a:cubicBezTo>
                    <a:pt x="4702" y="5092"/>
                    <a:pt x="4700" y="5093"/>
                    <a:pt x="4700" y="5094"/>
                  </a:cubicBezTo>
                  <a:cubicBezTo>
                    <a:pt x="4700" y="5096"/>
                    <a:pt x="4702" y="5097"/>
                    <a:pt x="4703" y="5097"/>
                  </a:cubicBezTo>
                  <a:cubicBezTo>
                    <a:pt x="4704" y="5097"/>
                    <a:pt x="4705" y="5096"/>
                    <a:pt x="4705" y="5094"/>
                  </a:cubicBezTo>
                  <a:cubicBezTo>
                    <a:pt x="4705" y="5093"/>
                    <a:pt x="4704" y="5092"/>
                    <a:pt x="4703" y="5092"/>
                  </a:cubicBezTo>
                  <a:moveTo>
                    <a:pt x="915" y="5091"/>
                  </a:moveTo>
                  <a:cubicBezTo>
                    <a:pt x="913" y="5091"/>
                    <a:pt x="912" y="5092"/>
                    <a:pt x="912" y="5094"/>
                  </a:cubicBezTo>
                  <a:cubicBezTo>
                    <a:pt x="912" y="5096"/>
                    <a:pt x="913" y="5098"/>
                    <a:pt x="915" y="5098"/>
                  </a:cubicBezTo>
                  <a:cubicBezTo>
                    <a:pt x="917" y="5098"/>
                    <a:pt x="919" y="5096"/>
                    <a:pt x="919" y="5094"/>
                  </a:cubicBezTo>
                  <a:cubicBezTo>
                    <a:pt x="919" y="5092"/>
                    <a:pt x="917" y="5091"/>
                    <a:pt x="915" y="5091"/>
                  </a:cubicBezTo>
                  <a:moveTo>
                    <a:pt x="4572" y="5090"/>
                  </a:moveTo>
                  <a:cubicBezTo>
                    <a:pt x="4570" y="5090"/>
                    <a:pt x="4568" y="5092"/>
                    <a:pt x="4568" y="5094"/>
                  </a:cubicBezTo>
                  <a:cubicBezTo>
                    <a:pt x="4568" y="5096"/>
                    <a:pt x="4570" y="5098"/>
                    <a:pt x="4572" y="5098"/>
                  </a:cubicBezTo>
                  <a:cubicBezTo>
                    <a:pt x="4575" y="5098"/>
                    <a:pt x="4576" y="5096"/>
                    <a:pt x="4576" y="5094"/>
                  </a:cubicBezTo>
                  <a:cubicBezTo>
                    <a:pt x="4576" y="5092"/>
                    <a:pt x="4575" y="5090"/>
                    <a:pt x="4572" y="5090"/>
                  </a:cubicBezTo>
                  <a:moveTo>
                    <a:pt x="1046" y="5089"/>
                  </a:moveTo>
                  <a:cubicBezTo>
                    <a:pt x="1043" y="5089"/>
                    <a:pt x="1041" y="5091"/>
                    <a:pt x="1041" y="5094"/>
                  </a:cubicBezTo>
                  <a:cubicBezTo>
                    <a:pt x="1041" y="5097"/>
                    <a:pt x="1043" y="5099"/>
                    <a:pt x="1046" y="5099"/>
                  </a:cubicBezTo>
                  <a:cubicBezTo>
                    <a:pt x="1049" y="5099"/>
                    <a:pt x="1051" y="5097"/>
                    <a:pt x="1051" y="5094"/>
                  </a:cubicBezTo>
                  <a:cubicBezTo>
                    <a:pt x="1051" y="5091"/>
                    <a:pt x="1049" y="5089"/>
                    <a:pt x="1046" y="5089"/>
                  </a:cubicBezTo>
                  <a:moveTo>
                    <a:pt x="4442" y="5089"/>
                  </a:moveTo>
                  <a:cubicBezTo>
                    <a:pt x="4439" y="5089"/>
                    <a:pt x="4437" y="5091"/>
                    <a:pt x="4437" y="5094"/>
                  </a:cubicBezTo>
                  <a:cubicBezTo>
                    <a:pt x="4437" y="5097"/>
                    <a:pt x="4439" y="5099"/>
                    <a:pt x="4442" y="5099"/>
                  </a:cubicBezTo>
                  <a:cubicBezTo>
                    <a:pt x="4445" y="5099"/>
                    <a:pt x="4447" y="5097"/>
                    <a:pt x="4447" y="5094"/>
                  </a:cubicBezTo>
                  <a:cubicBezTo>
                    <a:pt x="4447" y="5091"/>
                    <a:pt x="4445" y="5089"/>
                    <a:pt x="4442" y="5089"/>
                  </a:cubicBezTo>
                  <a:moveTo>
                    <a:pt x="1177" y="5088"/>
                  </a:moveTo>
                  <a:cubicBezTo>
                    <a:pt x="1173" y="5088"/>
                    <a:pt x="1170" y="5091"/>
                    <a:pt x="1170" y="5094"/>
                  </a:cubicBezTo>
                  <a:cubicBezTo>
                    <a:pt x="1170" y="5098"/>
                    <a:pt x="1173" y="5100"/>
                    <a:pt x="1177" y="5100"/>
                  </a:cubicBezTo>
                  <a:cubicBezTo>
                    <a:pt x="1180" y="5100"/>
                    <a:pt x="1183" y="5098"/>
                    <a:pt x="1183" y="5094"/>
                  </a:cubicBezTo>
                  <a:cubicBezTo>
                    <a:pt x="1183" y="5091"/>
                    <a:pt x="1180" y="5088"/>
                    <a:pt x="1177" y="5088"/>
                  </a:cubicBezTo>
                  <a:moveTo>
                    <a:pt x="4311" y="5088"/>
                  </a:moveTo>
                  <a:cubicBezTo>
                    <a:pt x="4307" y="5088"/>
                    <a:pt x="4305" y="5091"/>
                    <a:pt x="4305" y="5094"/>
                  </a:cubicBezTo>
                  <a:cubicBezTo>
                    <a:pt x="4305" y="5098"/>
                    <a:pt x="4307" y="5101"/>
                    <a:pt x="4311" y="5101"/>
                  </a:cubicBezTo>
                  <a:cubicBezTo>
                    <a:pt x="4315" y="5101"/>
                    <a:pt x="4318" y="5098"/>
                    <a:pt x="4318" y="5094"/>
                  </a:cubicBezTo>
                  <a:cubicBezTo>
                    <a:pt x="4318" y="5091"/>
                    <a:pt x="4315" y="5088"/>
                    <a:pt x="4311" y="5088"/>
                  </a:cubicBezTo>
                  <a:moveTo>
                    <a:pt x="1307" y="5087"/>
                  </a:moveTo>
                  <a:cubicBezTo>
                    <a:pt x="1303" y="5087"/>
                    <a:pt x="1300" y="5090"/>
                    <a:pt x="1300" y="5094"/>
                  </a:cubicBezTo>
                  <a:cubicBezTo>
                    <a:pt x="1300" y="5098"/>
                    <a:pt x="1303" y="5102"/>
                    <a:pt x="1307" y="5102"/>
                  </a:cubicBezTo>
                  <a:cubicBezTo>
                    <a:pt x="1311" y="5102"/>
                    <a:pt x="1315" y="5098"/>
                    <a:pt x="1315" y="5094"/>
                  </a:cubicBezTo>
                  <a:cubicBezTo>
                    <a:pt x="1315" y="5090"/>
                    <a:pt x="1311" y="5087"/>
                    <a:pt x="1307" y="5087"/>
                  </a:cubicBezTo>
                  <a:moveTo>
                    <a:pt x="4180" y="5087"/>
                  </a:moveTo>
                  <a:cubicBezTo>
                    <a:pt x="4176" y="5087"/>
                    <a:pt x="4173" y="5090"/>
                    <a:pt x="4173" y="5094"/>
                  </a:cubicBezTo>
                  <a:cubicBezTo>
                    <a:pt x="4173" y="5098"/>
                    <a:pt x="4176" y="5102"/>
                    <a:pt x="4180" y="5102"/>
                  </a:cubicBezTo>
                  <a:cubicBezTo>
                    <a:pt x="4185" y="5102"/>
                    <a:pt x="4188" y="5098"/>
                    <a:pt x="4188" y="5094"/>
                  </a:cubicBezTo>
                  <a:cubicBezTo>
                    <a:pt x="4188" y="5090"/>
                    <a:pt x="4185" y="5087"/>
                    <a:pt x="4180" y="5087"/>
                  </a:cubicBezTo>
                  <a:moveTo>
                    <a:pt x="1438" y="5085"/>
                  </a:moveTo>
                  <a:cubicBezTo>
                    <a:pt x="1433" y="5085"/>
                    <a:pt x="1429" y="5089"/>
                    <a:pt x="1429" y="5094"/>
                  </a:cubicBezTo>
                  <a:cubicBezTo>
                    <a:pt x="1429" y="5099"/>
                    <a:pt x="1433" y="5103"/>
                    <a:pt x="1438" y="5103"/>
                  </a:cubicBezTo>
                  <a:cubicBezTo>
                    <a:pt x="1443" y="5103"/>
                    <a:pt x="1446" y="5099"/>
                    <a:pt x="1446" y="5094"/>
                  </a:cubicBezTo>
                  <a:cubicBezTo>
                    <a:pt x="1446" y="5089"/>
                    <a:pt x="1443" y="5085"/>
                    <a:pt x="1438" y="5085"/>
                  </a:cubicBezTo>
                  <a:moveTo>
                    <a:pt x="4050" y="5085"/>
                  </a:moveTo>
                  <a:cubicBezTo>
                    <a:pt x="4045" y="5085"/>
                    <a:pt x="4041" y="5089"/>
                    <a:pt x="4041" y="5094"/>
                  </a:cubicBezTo>
                  <a:cubicBezTo>
                    <a:pt x="4041" y="5099"/>
                    <a:pt x="4045" y="5103"/>
                    <a:pt x="4050" y="5103"/>
                  </a:cubicBezTo>
                  <a:cubicBezTo>
                    <a:pt x="4055" y="5103"/>
                    <a:pt x="4059" y="5099"/>
                    <a:pt x="4059" y="5094"/>
                  </a:cubicBezTo>
                  <a:cubicBezTo>
                    <a:pt x="4059" y="5089"/>
                    <a:pt x="4055" y="5085"/>
                    <a:pt x="4050" y="5085"/>
                  </a:cubicBezTo>
                  <a:moveTo>
                    <a:pt x="1568" y="5084"/>
                  </a:moveTo>
                  <a:cubicBezTo>
                    <a:pt x="1563" y="5084"/>
                    <a:pt x="1559" y="5089"/>
                    <a:pt x="1559" y="5094"/>
                  </a:cubicBezTo>
                  <a:cubicBezTo>
                    <a:pt x="1559" y="5100"/>
                    <a:pt x="1563" y="5104"/>
                    <a:pt x="1568" y="5104"/>
                  </a:cubicBezTo>
                  <a:cubicBezTo>
                    <a:pt x="1574" y="5104"/>
                    <a:pt x="1578" y="5100"/>
                    <a:pt x="1578" y="5094"/>
                  </a:cubicBezTo>
                  <a:cubicBezTo>
                    <a:pt x="1578" y="5089"/>
                    <a:pt x="1574" y="5084"/>
                    <a:pt x="1568" y="5084"/>
                  </a:cubicBezTo>
                  <a:moveTo>
                    <a:pt x="3919" y="5084"/>
                  </a:moveTo>
                  <a:cubicBezTo>
                    <a:pt x="3914" y="5084"/>
                    <a:pt x="3909" y="5089"/>
                    <a:pt x="3909" y="5094"/>
                  </a:cubicBezTo>
                  <a:cubicBezTo>
                    <a:pt x="3909" y="5100"/>
                    <a:pt x="3914" y="5104"/>
                    <a:pt x="3919" y="5104"/>
                  </a:cubicBezTo>
                  <a:cubicBezTo>
                    <a:pt x="3925" y="5104"/>
                    <a:pt x="3929" y="5100"/>
                    <a:pt x="3929" y="5094"/>
                  </a:cubicBezTo>
                  <a:cubicBezTo>
                    <a:pt x="3929" y="5089"/>
                    <a:pt x="3925" y="5084"/>
                    <a:pt x="3919" y="5084"/>
                  </a:cubicBezTo>
                  <a:moveTo>
                    <a:pt x="1699" y="5084"/>
                  </a:moveTo>
                  <a:cubicBezTo>
                    <a:pt x="1693" y="5084"/>
                    <a:pt x="1688" y="5088"/>
                    <a:pt x="1688" y="5094"/>
                  </a:cubicBezTo>
                  <a:cubicBezTo>
                    <a:pt x="1688" y="5100"/>
                    <a:pt x="1693" y="5105"/>
                    <a:pt x="1699" y="5105"/>
                  </a:cubicBezTo>
                  <a:cubicBezTo>
                    <a:pt x="1705" y="5105"/>
                    <a:pt x="1709" y="5100"/>
                    <a:pt x="1709" y="5094"/>
                  </a:cubicBezTo>
                  <a:cubicBezTo>
                    <a:pt x="1709" y="5088"/>
                    <a:pt x="1705" y="5084"/>
                    <a:pt x="1699" y="5084"/>
                  </a:cubicBezTo>
                  <a:moveTo>
                    <a:pt x="3789" y="5084"/>
                  </a:moveTo>
                  <a:cubicBezTo>
                    <a:pt x="3783" y="5084"/>
                    <a:pt x="3778" y="5088"/>
                    <a:pt x="3778" y="5094"/>
                  </a:cubicBezTo>
                  <a:cubicBezTo>
                    <a:pt x="3778" y="5100"/>
                    <a:pt x="3783" y="5105"/>
                    <a:pt x="3789" y="5105"/>
                  </a:cubicBezTo>
                  <a:cubicBezTo>
                    <a:pt x="3794" y="5105"/>
                    <a:pt x="3799" y="5100"/>
                    <a:pt x="3799" y="5094"/>
                  </a:cubicBezTo>
                  <a:cubicBezTo>
                    <a:pt x="3799" y="5088"/>
                    <a:pt x="3794" y="5084"/>
                    <a:pt x="3789" y="5084"/>
                  </a:cubicBezTo>
                  <a:moveTo>
                    <a:pt x="523" y="4962"/>
                  </a:moveTo>
                  <a:cubicBezTo>
                    <a:pt x="523" y="4962"/>
                    <a:pt x="522" y="4963"/>
                    <a:pt x="522" y="4964"/>
                  </a:cubicBezTo>
                  <a:cubicBezTo>
                    <a:pt x="522" y="4964"/>
                    <a:pt x="523" y="4965"/>
                    <a:pt x="523" y="4965"/>
                  </a:cubicBezTo>
                  <a:cubicBezTo>
                    <a:pt x="524" y="4965"/>
                    <a:pt x="525" y="4964"/>
                    <a:pt x="525" y="4964"/>
                  </a:cubicBezTo>
                  <a:cubicBezTo>
                    <a:pt x="525" y="4963"/>
                    <a:pt x="524" y="4962"/>
                    <a:pt x="523" y="4962"/>
                  </a:cubicBezTo>
                  <a:moveTo>
                    <a:pt x="4964" y="4962"/>
                  </a:moveTo>
                  <a:cubicBezTo>
                    <a:pt x="4964" y="4962"/>
                    <a:pt x="4963" y="4963"/>
                    <a:pt x="4963" y="4964"/>
                  </a:cubicBezTo>
                  <a:cubicBezTo>
                    <a:pt x="4963" y="4964"/>
                    <a:pt x="4964" y="4965"/>
                    <a:pt x="4964" y="4965"/>
                  </a:cubicBezTo>
                  <a:cubicBezTo>
                    <a:pt x="4965" y="4965"/>
                    <a:pt x="4965" y="4964"/>
                    <a:pt x="4965" y="4964"/>
                  </a:cubicBezTo>
                  <a:cubicBezTo>
                    <a:pt x="4965" y="4963"/>
                    <a:pt x="4965" y="4962"/>
                    <a:pt x="4964" y="4962"/>
                  </a:cubicBezTo>
                  <a:moveTo>
                    <a:pt x="654" y="4961"/>
                  </a:moveTo>
                  <a:cubicBezTo>
                    <a:pt x="653" y="4961"/>
                    <a:pt x="652" y="4962"/>
                    <a:pt x="652" y="4964"/>
                  </a:cubicBezTo>
                  <a:cubicBezTo>
                    <a:pt x="652" y="4965"/>
                    <a:pt x="653" y="4966"/>
                    <a:pt x="654" y="4966"/>
                  </a:cubicBezTo>
                  <a:cubicBezTo>
                    <a:pt x="656" y="4966"/>
                    <a:pt x="657" y="4965"/>
                    <a:pt x="657" y="4964"/>
                  </a:cubicBezTo>
                  <a:cubicBezTo>
                    <a:pt x="657" y="4962"/>
                    <a:pt x="656" y="4961"/>
                    <a:pt x="654" y="4961"/>
                  </a:cubicBezTo>
                  <a:moveTo>
                    <a:pt x="4834" y="4961"/>
                  </a:moveTo>
                  <a:cubicBezTo>
                    <a:pt x="4832" y="4961"/>
                    <a:pt x="4831" y="4962"/>
                    <a:pt x="4831" y="4964"/>
                  </a:cubicBezTo>
                  <a:cubicBezTo>
                    <a:pt x="4831" y="4965"/>
                    <a:pt x="4832" y="4966"/>
                    <a:pt x="4834" y="4966"/>
                  </a:cubicBezTo>
                  <a:cubicBezTo>
                    <a:pt x="4835" y="4966"/>
                    <a:pt x="4836" y="4965"/>
                    <a:pt x="4836" y="4964"/>
                  </a:cubicBezTo>
                  <a:cubicBezTo>
                    <a:pt x="4836" y="4962"/>
                    <a:pt x="4835" y="4961"/>
                    <a:pt x="4834" y="4961"/>
                  </a:cubicBezTo>
                  <a:moveTo>
                    <a:pt x="785" y="4960"/>
                  </a:moveTo>
                  <a:cubicBezTo>
                    <a:pt x="783" y="4960"/>
                    <a:pt x="781" y="4961"/>
                    <a:pt x="781" y="4964"/>
                  </a:cubicBezTo>
                  <a:cubicBezTo>
                    <a:pt x="781" y="4966"/>
                    <a:pt x="783" y="4968"/>
                    <a:pt x="785" y="4968"/>
                  </a:cubicBezTo>
                  <a:cubicBezTo>
                    <a:pt x="787" y="4968"/>
                    <a:pt x="789" y="4966"/>
                    <a:pt x="789" y="4964"/>
                  </a:cubicBezTo>
                  <a:cubicBezTo>
                    <a:pt x="789" y="4961"/>
                    <a:pt x="787" y="4960"/>
                    <a:pt x="785" y="4960"/>
                  </a:cubicBezTo>
                  <a:moveTo>
                    <a:pt x="4703" y="4960"/>
                  </a:moveTo>
                  <a:cubicBezTo>
                    <a:pt x="4701" y="4960"/>
                    <a:pt x="4699" y="4961"/>
                    <a:pt x="4699" y="4964"/>
                  </a:cubicBezTo>
                  <a:cubicBezTo>
                    <a:pt x="4699" y="4966"/>
                    <a:pt x="4701" y="4968"/>
                    <a:pt x="4703" y="4968"/>
                  </a:cubicBezTo>
                  <a:cubicBezTo>
                    <a:pt x="4705" y="4968"/>
                    <a:pt x="4707" y="4966"/>
                    <a:pt x="4707" y="4964"/>
                  </a:cubicBezTo>
                  <a:cubicBezTo>
                    <a:pt x="4707" y="4961"/>
                    <a:pt x="4705" y="4960"/>
                    <a:pt x="4703" y="4960"/>
                  </a:cubicBezTo>
                  <a:moveTo>
                    <a:pt x="915" y="4958"/>
                  </a:moveTo>
                  <a:cubicBezTo>
                    <a:pt x="912" y="4958"/>
                    <a:pt x="910" y="4961"/>
                    <a:pt x="910" y="4964"/>
                  </a:cubicBezTo>
                  <a:cubicBezTo>
                    <a:pt x="910" y="4967"/>
                    <a:pt x="912" y="4969"/>
                    <a:pt x="915" y="4969"/>
                  </a:cubicBezTo>
                  <a:cubicBezTo>
                    <a:pt x="918" y="4969"/>
                    <a:pt x="921" y="4967"/>
                    <a:pt x="921" y="4964"/>
                  </a:cubicBezTo>
                  <a:cubicBezTo>
                    <a:pt x="921" y="4961"/>
                    <a:pt x="918" y="4958"/>
                    <a:pt x="915" y="4958"/>
                  </a:cubicBezTo>
                  <a:moveTo>
                    <a:pt x="4572" y="4958"/>
                  </a:moveTo>
                  <a:cubicBezTo>
                    <a:pt x="4569" y="4958"/>
                    <a:pt x="4567" y="4961"/>
                    <a:pt x="4567" y="4964"/>
                  </a:cubicBezTo>
                  <a:cubicBezTo>
                    <a:pt x="4567" y="4967"/>
                    <a:pt x="4569" y="4969"/>
                    <a:pt x="4572" y="4969"/>
                  </a:cubicBezTo>
                  <a:cubicBezTo>
                    <a:pt x="4575" y="4969"/>
                    <a:pt x="4578" y="4967"/>
                    <a:pt x="4578" y="4964"/>
                  </a:cubicBezTo>
                  <a:cubicBezTo>
                    <a:pt x="4578" y="4961"/>
                    <a:pt x="4575" y="4958"/>
                    <a:pt x="4572" y="4958"/>
                  </a:cubicBezTo>
                  <a:moveTo>
                    <a:pt x="1046" y="4957"/>
                  </a:moveTo>
                  <a:cubicBezTo>
                    <a:pt x="1042" y="4957"/>
                    <a:pt x="1039" y="4960"/>
                    <a:pt x="1039" y="4964"/>
                  </a:cubicBezTo>
                  <a:cubicBezTo>
                    <a:pt x="1039" y="4967"/>
                    <a:pt x="1042" y="4970"/>
                    <a:pt x="1046" y="4970"/>
                  </a:cubicBezTo>
                  <a:cubicBezTo>
                    <a:pt x="1050" y="4970"/>
                    <a:pt x="1052" y="4967"/>
                    <a:pt x="1052" y="4964"/>
                  </a:cubicBezTo>
                  <a:cubicBezTo>
                    <a:pt x="1052" y="4960"/>
                    <a:pt x="1050" y="4957"/>
                    <a:pt x="1046" y="4957"/>
                  </a:cubicBezTo>
                  <a:moveTo>
                    <a:pt x="4442" y="4957"/>
                  </a:moveTo>
                  <a:cubicBezTo>
                    <a:pt x="4438" y="4957"/>
                    <a:pt x="4435" y="4960"/>
                    <a:pt x="4435" y="4964"/>
                  </a:cubicBezTo>
                  <a:cubicBezTo>
                    <a:pt x="4435" y="4967"/>
                    <a:pt x="4438" y="4970"/>
                    <a:pt x="4442" y="4970"/>
                  </a:cubicBezTo>
                  <a:cubicBezTo>
                    <a:pt x="4445" y="4970"/>
                    <a:pt x="4449" y="4967"/>
                    <a:pt x="4449" y="4964"/>
                  </a:cubicBezTo>
                  <a:cubicBezTo>
                    <a:pt x="4449" y="4960"/>
                    <a:pt x="4445" y="4957"/>
                    <a:pt x="4442" y="4957"/>
                  </a:cubicBezTo>
                  <a:moveTo>
                    <a:pt x="1177" y="4956"/>
                  </a:moveTo>
                  <a:cubicBezTo>
                    <a:pt x="1172" y="4956"/>
                    <a:pt x="1169" y="4959"/>
                    <a:pt x="1169" y="4964"/>
                  </a:cubicBezTo>
                  <a:cubicBezTo>
                    <a:pt x="1169" y="4968"/>
                    <a:pt x="1172" y="4972"/>
                    <a:pt x="1177" y="4972"/>
                  </a:cubicBezTo>
                  <a:cubicBezTo>
                    <a:pt x="1181" y="4972"/>
                    <a:pt x="1184" y="4968"/>
                    <a:pt x="1184" y="4964"/>
                  </a:cubicBezTo>
                  <a:cubicBezTo>
                    <a:pt x="1184" y="4959"/>
                    <a:pt x="1181" y="4956"/>
                    <a:pt x="1177" y="4956"/>
                  </a:cubicBezTo>
                  <a:moveTo>
                    <a:pt x="4311" y="4956"/>
                  </a:moveTo>
                  <a:cubicBezTo>
                    <a:pt x="4307" y="4956"/>
                    <a:pt x="4303" y="4959"/>
                    <a:pt x="4303" y="4964"/>
                  </a:cubicBezTo>
                  <a:cubicBezTo>
                    <a:pt x="4303" y="4968"/>
                    <a:pt x="4307" y="4972"/>
                    <a:pt x="4311" y="4972"/>
                  </a:cubicBezTo>
                  <a:cubicBezTo>
                    <a:pt x="4315" y="4972"/>
                    <a:pt x="4319" y="4968"/>
                    <a:pt x="4319" y="4964"/>
                  </a:cubicBezTo>
                  <a:cubicBezTo>
                    <a:pt x="4319" y="4959"/>
                    <a:pt x="4315" y="4956"/>
                    <a:pt x="4311" y="4956"/>
                  </a:cubicBezTo>
                  <a:moveTo>
                    <a:pt x="1307" y="4954"/>
                  </a:moveTo>
                  <a:cubicBezTo>
                    <a:pt x="1302" y="4954"/>
                    <a:pt x="1298" y="4959"/>
                    <a:pt x="1298" y="4964"/>
                  </a:cubicBezTo>
                  <a:cubicBezTo>
                    <a:pt x="1298" y="4969"/>
                    <a:pt x="1302" y="4973"/>
                    <a:pt x="1307" y="4973"/>
                  </a:cubicBezTo>
                  <a:cubicBezTo>
                    <a:pt x="1312" y="4973"/>
                    <a:pt x="1316" y="4969"/>
                    <a:pt x="1316" y="4964"/>
                  </a:cubicBezTo>
                  <a:cubicBezTo>
                    <a:pt x="1316" y="4959"/>
                    <a:pt x="1312" y="4954"/>
                    <a:pt x="1307" y="4954"/>
                  </a:cubicBezTo>
                  <a:moveTo>
                    <a:pt x="4180" y="4954"/>
                  </a:moveTo>
                  <a:cubicBezTo>
                    <a:pt x="4175" y="4954"/>
                    <a:pt x="4171" y="4959"/>
                    <a:pt x="4171" y="4964"/>
                  </a:cubicBezTo>
                  <a:cubicBezTo>
                    <a:pt x="4171" y="4969"/>
                    <a:pt x="4175" y="4973"/>
                    <a:pt x="4180" y="4973"/>
                  </a:cubicBezTo>
                  <a:cubicBezTo>
                    <a:pt x="4185" y="4973"/>
                    <a:pt x="4190" y="4969"/>
                    <a:pt x="4190" y="4964"/>
                  </a:cubicBezTo>
                  <a:cubicBezTo>
                    <a:pt x="4190" y="4959"/>
                    <a:pt x="4185" y="4954"/>
                    <a:pt x="4180" y="4954"/>
                  </a:cubicBezTo>
                  <a:moveTo>
                    <a:pt x="1438" y="4953"/>
                  </a:moveTo>
                  <a:cubicBezTo>
                    <a:pt x="1432" y="4953"/>
                    <a:pt x="1428" y="4958"/>
                    <a:pt x="1428" y="4964"/>
                  </a:cubicBezTo>
                  <a:cubicBezTo>
                    <a:pt x="1428" y="4969"/>
                    <a:pt x="1432" y="4974"/>
                    <a:pt x="1438" y="4974"/>
                  </a:cubicBezTo>
                  <a:cubicBezTo>
                    <a:pt x="1443" y="4974"/>
                    <a:pt x="1448" y="4969"/>
                    <a:pt x="1448" y="4964"/>
                  </a:cubicBezTo>
                  <a:cubicBezTo>
                    <a:pt x="1448" y="4958"/>
                    <a:pt x="1443" y="4953"/>
                    <a:pt x="1438" y="4953"/>
                  </a:cubicBezTo>
                  <a:moveTo>
                    <a:pt x="4050" y="4953"/>
                  </a:moveTo>
                  <a:cubicBezTo>
                    <a:pt x="4044" y="4953"/>
                    <a:pt x="4039" y="4958"/>
                    <a:pt x="4039" y="4964"/>
                  </a:cubicBezTo>
                  <a:cubicBezTo>
                    <a:pt x="4039" y="4969"/>
                    <a:pt x="4044" y="4974"/>
                    <a:pt x="4050" y="4974"/>
                  </a:cubicBezTo>
                  <a:cubicBezTo>
                    <a:pt x="4056" y="4974"/>
                    <a:pt x="4060" y="4969"/>
                    <a:pt x="4060" y="4964"/>
                  </a:cubicBezTo>
                  <a:cubicBezTo>
                    <a:pt x="4060" y="4958"/>
                    <a:pt x="4056" y="4953"/>
                    <a:pt x="4050" y="4953"/>
                  </a:cubicBezTo>
                  <a:moveTo>
                    <a:pt x="1568" y="4952"/>
                  </a:moveTo>
                  <a:cubicBezTo>
                    <a:pt x="1562" y="4952"/>
                    <a:pt x="1557" y="4957"/>
                    <a:pt x="1557" y="4964"/>
                  </a:cubicBezTo>
                  <a:cubicBezTo>
                    <a:pt x="1557" y="4970"/>
                    <a:pt x="1562" y="4975"/>
                    <a:pt x="1568" y="4975"/>
                  </a:cubicBezTo>
                  <a:cubicBezTo>
                    <a:pt x="1575" y="4975"/>
                    <a:pt x="1580" y="4970"/>
                    <a:pt x="1580" y="4964"/>
                  </a:cubicBezTo>
                  <a:cubicBezTo>
                    <a:pt x="1580" y="4957"/>
                    <a:pt x="1575" y="4952"/>
                    <a:pt x="1568" y="4952"/>
                  </a:cubicBezTo>
                  <a:moveTo>
                    <a:pt x="3919" y="4952"/>
                  </a:moveTo>
                  <a:cubicBezTo>
                    <a:pt x="3913" y="4952"/>
                    <a:pt x="3908" y="4957"/>
                    <a:pt x="3908" y="4964"/>
                  </a:cubicBezTo>
                  <a:cubicBezTo>
                    <a:pt x="3908" y="4970"/>
                    <a:pt x="3913" y="4975"/>
                    <a:pt x="3919" y="4975"/>
                  </a:cubicBezTo>
                  <a:cubicBezTo>
                    <a:pt x="3926" y="4975"/>
                    <a:pt x="3931" y="4970"/>
                    <a:pt x="3931" y="4964"/>
                  </a:cubicBezTo>
                  <a:cubicBezTo>
                    <a:pt x="3931" y="4957"/>
                    <a:pt x="3926" y="4952"/>
                    <a:pt x="3919" y="4952"/>
                  </a:cubicBezTo>
                  <a:moveTo>
                    <a:pt x="1699" y="4951"/>
                  </a:moveTo>
                  <a:cubicBezTo>
                    <a:pt x="1692" y="4951"/>
                    <a:pt x="1687" y="4957"/>
                    <a:pt x="1687" y="4964"/>
                  </a:cubicBezTo>
                  <a:cubicBezTo>
                    <a:pt x="1687" y="4970"/>
                    <a:pt x="1692" y="4976"/>
                    <a:pt x="1699" y="4976"/>
                  </a:cubicBezTo>
                  <a:cubicBezTo>
                    <a:pt x="1706" y="4976"/>
                    <a:pt x="1711" y="4970"/>
                    <a:pt x="1711" y="4964"/>
                  </a:cubicBezTo>
                  <a:cubicBezTo>
                    <a:pt x="1711" y="4957"/>
                    <a:pt x="1706" y="4951"/>
                    <a:pt x="1699" y="4951"/>
                  </a:cubicBezTo>
                  <a:moveTo>
                    <a:pt x="3789" y="4951"/>
                  </a:moveTo>
                  <a:cubicBezTo>
                    <a:pt x="3782" y="4951"/>
                    <a:pt x="3776" y="4957"/>
                    <a:pt x="3776" y="4964"/>
                  </a:cubicBezTo>
                  <a:cubicBezTo>
                    <a:pt x="3776" y="4970"/>
                    <a:pt x="3782" y="4976"/>
                    <a:pt x="3789" y="4976"/>
                  </a:cubicBezTo>
                  <a:cubicBezTo>
                    <a:pt x="3795" y="4976"/>
                    <a:pt x="3801" y="4970"/>
                    <a:pt x="3801" y="4964"/>
                  </a:cubicBezTo>
                  <a:cubicBezTo>
                    <a:pt x="3801" y="4957"/>
                    <a:pt x="3795" y="4951"/>
                    <a:pt x="3789" y="4951"/>
                  </a:cubicBezTo>
                  <a:moveTo>
                    <a:pt x="393" y="4832"/>
                  </a:moveTo>
                  <a:cubicBezTo>
                    <a:pt x="392" y="4832"/>
                    <a:pt x="392" y="4833"/>
                    <a:pt x="392" y="4833"/>
                  </a:cubicBezTo>
                  <a:cubicBezTo>
                    <a:pt x="392" y="4833"/>
                    <a:pt x="392" y="4834"/>
                    <a:pt x="393" y="4834"/>
                  </a:cubicBezTo>
                  <a:cubicBezTo>
                    <a:pt x="393" y="4834"/>
                    <a:pt x="394" y="4833"/>
                    <a:pt x="394" y="4833"/>
                  </a:cubicBezTo>
                  <a:cubicBezTo>
                    <a:pt x="394" y="4833"/>
                    <a:pt x="393" y="4832"/>
                    <a:pt x="393" y="4832"/>
                  </a:cubicBezTo>
                  <a:moveTo>
                    <a:pt x="5095" y="4832"/>
                  </a:moveTo>
                  <a:cubicBezTo>
                    <a:pt x="5094" y="4832"/>
                    <a:pt x="5094" y="4833"/>
                    <a:pt x="5094" y="4833"/>
                  </a:cubicBezTo>
                  <a:cubicBezTo>
                    <a:pt x="5094" y="4833"/>
                    <a:pt x="5094" y="4834"/>
                    <a:pt x="5095" y="4834"/>
                  </a:cubicBezTo>
                  <a:cubicBezTo>
                    <a:pt x="5095" y="4834"/>
                    <a:pt x="5095" y="4833"/>
                    <a:pt x="5095" y="4833"/>
                  </a:cubicBezTo>
                  <a:cubicBezTo>
                    <a:pt x="5095" y="4833"/>
                    <a:pt x="5095" y="4832"/>
                    <a:pt x="5095" y="4832"/>
                  </a:cubicBezTo>
                  <a:moveTo>
                    <a:pt x="523" y="4831"/>
                  </a:moveTo>
                  <a:cubicBezTo>
                    <a:pt x="522" y="4831"/>
                    <a:pt x="521" y="4832"/>
                    <a:pt x="521" y="4833"/>
                  </a:cubicBezTo>
                  <a:cubicBezTo>
                    <a:pt x="521" y="4834"/>
                    <a:pt x="522" y="4835"/>
                    <a:pt x="523" y="4835"/>
                  </a:cubicBezTo>
                  <a:cubicBezTo>
                    <a:pt x="525" y="4835"/>
                    <a:pt x="526" y="4834"/>
                    <a:pt x="526" y="4833"/>
                  </a:cubicBezTo>
                  <a:cubicBezTo>
                    <a:pt x="526" y="4832"/>
                    <a:pt x="525" y="4831"/>
                    <a:pt x="523" y="4831"/>
                  </a:cubicBezTo>
                  <a:moveTo>
                    <a:pt x="4964" y="4830"/>
                  </a:moveTo>
                  <a:cubicBezTo>
                    <a:pt x="4963" y="4830"/>
                    <a:pt x="4962" y="4832"/>
                    <a:pt x="4962" y="4833"/>
                  </a:cubicBezTo>
                  <a:cubicBezTo>
                    <a:pt x="4962" y="4834"/>
                    <a:pt x="4963" y="4835"/>
                    <a:pt x="4964" y="4835"/>
                  </a:cubicBezTo>
                  <a:cubicBezTo>
                    <a:pt x="4966" y="4835"/>
                    <a:pt x="4967" y="4834"/>
                    <a:pt x="4967" y="4833"/>
                  </a:cubicBezTo>
                  <a:cubicBezTo>
                    <a:pt x="4967" y="4832"/>
                    <a:pt x="4966" y="4830"/>
                    <a:pt x="4964" y="4830"/>
                  </a:cubicBezTo>
                  <a:moveTo>
                    <a:pt x="654" y="4829"/>
                  </a:moveTo>
                  <a:cubicBezTo>
                    <a:pt x="652" y="4829"/>
                    <a:pt x="650" y="4831"/>
                    <a:pt x="650" y="4833"/>
                  </a:cubicBezTo>
                  <a:cubicBezTo>
                    <a:pt x="650" y="4835"/>
                    <a:pt x="652" y="4837"/>
                    <a:pt x="654" y="4837"/>
                  </a:cubicBezTo>
                  <a:cubicBezTo>
                    <a:pt x="656" y="4837"/>
                    <a:pt x="658" y="4835"/>
                    <a:pt x="658" y="4833"/>
                  </a:cubicBezTo>
                  <a:cubicBezTo>
                    <a:pt x="658" y="4831"/>
                    <a:pt x="656" y="4829"/>
                    <a:pt x="654" y="4829"/>
                  </a:cubicBezTo>
                  <a:moveTo>
                    <a:pt x="4834" y="4829"/>
                  </a:moveTo>
                  <a:cubicBezTo>
                    <a:pt x="4831" y="4829"/>
                    <a:pt x="4830" y="4831"/>
                    <a:pt x="4830" y="4833"/>
                  </a:cubicBezTo>
                  <a:cubicBezTo>
                    <a:pt x="4830" y="4835"/>
                    <a:pt x="4831" y="4837"/>
                    <a:pt x="4834" y="4837"/>
                  </a:cubicBezTo>
                  <a:cubicBezTo>
                    <a:pt x="4836" y="4837"/>
                    <a:pt x="4837" y="4835"/>
                    <a:pt x="4837" y="4833"/>
                  </a:cubicBezTo>
                  <a:cubicBezTo>
                    <a:pt x="4837" y="4831"/>
                    <a:pt x="4836" y="4829"/>
                    <a:pt x="4834" y="4829"/>
                  </a:cubicBezTo>
                  <a:moveTo>
                    <a:pt x="785" y="4828"/>
                  </a:moveTo>
                  <a:cubicBezTo>
                    <a:pt x="782" y="4828"/>
                    <a:pt x="779" y="4830"/>
                    <a:pt x="779" y="4833"/>
                  </a:cubicBezTo>
                  <a:cubicBezTo>
                    <a:pt x="779" y="4836"/>
                    <a:pt x="782" y="4838"/>
                    <a:pt x="785" y="4838"/>
                  </a:cubicBezTo>
                  <a:cubicBezTo>
                    <a:pt x="788" y="4838"/>
                    <a:pt x="790" y="4836"/>
                    <a:pt x="790" y="4833"/>
                  </a:cubicBezTo>
                  <a:cubicBezTo>
                    <a:pt x="790" y="4830"/>
                    <a:pt x="788" y="4828"/>
                    <a:pt x="785" y="4828"/>
                  </a:cubicBezTo>
                  <a:moveTo>
                    <a:pt x="4703" y="4828"/>
                  </a:moveTo>
                  <a:cubicBezTo>
                    <a:pt x="4700" y="4828"/>
                    <a:pt x="4697" y="4830"/>
                    <a:pt x="4697" y="4833"/>
                  </a:cubicBezTo>
                  <a:cubicBezTo>
                    <a:pt x="4697" y="4836"/>
                    <a:pt x="4700" y="4838"/>
                    <a:pt x="4703" y="4838"/>
                  </a:cubicBezTo>
                  <a:cubicBezTo>
                    <a:pt x="4706" y="4838"/>
                    <a:pt x="4708" y="4836"/>
                    <a:pt x="4708" y="4833"/>
                  </a:cubicBezTo>
                  <a:cubicBezTo>
                    <a:pt x="4708" y="4830"/>
                    <a:pt x="4706" y="4828"/>
                    <a:pt x="4703" y="4828"/>
                  </a:cubicBezTo>
                  <a:moveTo>
                    <a:pt x="915" y="4826"/>
                  </a:moveTo>
                  <a:cubicBezTo>
                    <a:pt x="912" y="4826"/>
                    <a:pt x="908" y="4829"/>
                    <a:pt x="908" y="4833"/>
                  </a:cubicBezTo>
                  <a:cubicBezTo>
                    <a:pt x="908" y="4837"/>
                    <a:pt x="912" y="4840"/>
                    <a:pt x="915" y="4840"/>
                  </a:cubicBezTo>
                  <a:cubicBezTo>
                    <a:pt x="919" y="4840"/>
                    <a:pt x="922" y="4837"/>
                    <a:pt x="922" y="4833"/>
                  </a:cubicBezTo>
                  <a:cubicBezTo>
                    <a:pt x="922" y="4829"/>
                    <a:pt x="919" y="4826"/>
                    <a:pt x="915" y="4826"/>
                  </a:cubicBezTo>
                  <a:moveTo>
                    <a:pt x="4572" y="4826"/>
                  </a:moveTo>
                  <a:cubicBezTo>
                    <a:pt x="4569" y="4826"/>
                    <a:pt x="4565" y="4829"/>
                    <a:pt x="4565" y="4833"/>
                  </a:cubicBezTo>
                  <a:cubicBezTo>
                    <a:pt x="4565" y="4837"/>
                    <a:pt x="4569" y="4840"/>
                    <a:pt x="4572" y="4840"/>
                  </a:cubicBezTo>
                  <a:cubicBezTo>
                    <a:pt x="4576" y="4840"/>
                    <a:pt x="4579" y="4837"/>
                    <a:pt x="4579" y="4833"/>
                  </a:cubicBezTo>
                  <a:cubicBezTo>
                    <a:pt x="4579" y="4829"/>
                    <a:pt x="4576" y="4826"/>
                    <a:pt x="4572" y="4826"/>
                  </a:cubicBezTo>
                  <a:moveTo>
                    <a:pt x="1046" y="4825"/>
                  </a:moveTo>
                  <a:cubicBezTo>
                    <a:pt x="1042" y="4825"/>
                    <a:pt x="1038" y="4829"/>
                    <a:pt x="1038" y="4833"/>
                  </a:cubicBezTo>
                  <a:cubicBezTo>
                    <a:pt x="1038" y="4837"/>
                    <a:pt x="1042" y="4841"/>
                    <a:pt x="1046" y="4841"/>
                  </a:cubicBezTo>
                  <a:cubicBezTo>
                    <a:pt x="1050" y="4841"/>
                    <a:pt x="1054" y="4837"/>
                    <a:pt x="1054" y="4833"/>
                  </a:cubicBezTo>
                  <a:cubicBezTo>
                    <a:pt x="1054" y="4829"/>
                    <a:pt x="1050" y="4825"/>
                    <a:pt x="1046" y="4825"/>
                  </a:cubicBezTo>
                  <a:moveTo>
                    <a:pt x="4442" y="4825"/>
                  </a:moveTo>
                  <a:cubicBezTo>
                    <a:pt x="4437" y="4825"/>
                    <a:pt x="4433" y="4828"/>
                    <a:pt x="4433" y="4833"/>
                  </a:cubicBezTo>
                  <a:cubicBezTo>
                    <a:pt x="4433" y="4838"/>
                    <a:pt x="4437" y="4841"/>
                    <a:pt x="4442" y="4841"/>
                  </a:cubicBezTo>
                  <a:cubicBezTo>
                    <a:pt x="4446" y="4841"/>
                    <a:pt x="4450" y="4838"/>
                    <a:pt x="4450" y="4833"/>
                  </a:cubicBezTo>
                  <a:cubicBezTo>
                    <a:pt x="4450" y="4828"/>
                    <a:pt x="4446" y="4825"/>
                    <a:pt x="4442" y="4825"/>
                  </a:cubicBezTo>
                  <a:moveTo>
                    <a:pt x="1177" y="4824"/>
                  </a:moveTo>
                  <a:cubicBezTo>
                    <a:pt x="1171" y="4824"/>
                    <a:pt x="1167" y="4828"/>
                    <a:pt x="1167" y="4833"/>
                  </a:cubicBezTo>
                  <a:cubicBezTo>
                    <a:pt x="1167" y="4838"/>
                    <a:pt x="1171" y="4842"/>
                    <a:pt x="1177" y="4842"/>
                  </a:cubicBezTo>
                  <a:cubicBezTo>
                    <a:pt x="1182" y="4842"/>
                    <a:pt x="1186" y="4838"/>
                    <a:pt x="1186" y="4833"/>
                  </a:cubicBezTo>
                  <a:cubicBezTo>
                    <a:pt x="1186" y="4828"/>
                    <a:pt x="1182" y="4824"/>
                    <a:pt x="1177" y="4824"/>
                  </a:cubicBezTo>
                  <a:moveTo>
                    <a:pt x="4311" y="4824"/>
                  </a:moveTo>
                  <a:cubicBezTo>
                    <a:pt x="4306" y="4824"/>
                    <a:pt x="4302" y="4828"/>
                    <a:pt x="4302" y="4833"/>
                  </a:cubicBezTo>
                  <a:cubicBezTo>
                    <a:pt x="4302" y="4838"/>
                    <a:pt x="4306" y="4842"/>
                    <a:pt x="4311" y="4842"/>
                  </a:cubicBezTo>
                  <a:cubicBezTo>
                    <a:pt x="4316" y="4842"/>
                    <a:pt x="4321" y="4838"/>
                    <a:pt x="4321" y="4833"/>
                  </a:cubicBezTo>
                  <a:cubicBezTo>
                    <a:pt x="4321" y="4828"/>
                    <a:pt x="4316" y="4824"/>
                    <a:pt x="4311" y="4824"/>
                  </a:cubicBezTo>
                  <a:moveTo>
                    <a:pt x="1307" y="4822"/>
                  </a:moveTo>
                  <a:cubicBezTo>
                    <a:pt x="1301" y="4822"/>
                    <a:pt x="1296" y="4827"/>
                    <a:pt x="1296" y="4833"/>
                  </a:cubicBezTo>
                  <a:cubicBezTo>
                    <a:pt x="1296" y="4839"/>
                    <a:pt x="1301" y="4844"/>
                    <a:pt x="1307" y="4844"/>
                  </a:cubicBezTo>
                  <a:cubicBezTo>
                    <a:pt x="1313" y="4844"/>
                    <a:pt x="1318" y="4839"/>
                    <a:pt x="1318" y="4833"/>
                  </a:cubicBezTo>
                  <a:cubicBezTo>
                    <a:pt x="1318" y="4827"/>
                    <a:pt x="1313" y="4822"/>
                    <a:pt x="1307" y="4822"/>
                  </a:cubicBezTo>
                  <a:moveTo>
                    <a:pt x="4180" y="4822"/>
                  </a:moveTo>
                  <a:cubicBezTo>
                    <a:pt x="4174" y="4822"/>
                    <a:pt x="4170" y="4827"/>
                    <a:pt x="4170" y="4833"/>
                  </a:cubicBezTo>
                  <a:cubicBezTo>
                    <a:pt x="4170" y="4839"/>
                    <a:pt x="4174" y="4844"/>
                    <a:pt x="4180" y="4844"/>
                  </a:cubicBezTo>
                  <a:cubicBezTo>
                    <a:pt x="4186" y="4844"/>
                    <a:pt x="4191" y="4839"/>
                    <a:pt x="4191" y="4833"/>
                  </a:cubicBezTo>
                  <a:cubicBezTo>
                    <a:pt x="4191" y="4827"/>
                    <a:pt x="4186" y="4822"/>
                    <a:pt x="4180" y="4822"/>
                  </a:cubicBezTo>
                  <a:moveTo>
                    <a:pt x="1438" y="4821"/>
                  </a:moveTo>
                  <a:cubicBezTo>
                    <a:pt x="1431" y="4821"/>
                    <a:pt x="1426" y="4826"/>
                    <a:pt x="1426" y="4833"/>
                  </a:cubicBezTo>
                  <a:cubicBezTo>
                    <a:pt x="1426" y="4840"/>
                    <a:pt x="1431" y="4845"/>
                    <a:pt x="1438" y="4845"/>
                  </a:cubicBezTo>
                  <a:cubicBezTo>
                    <a:pt x="1444" y="4845"/>
                    <a:pt x="1450" y="4840"/>
                    <a:pt x="1450" y="4833"/>
                  </a:cubicBezTo>
                  <a:cubicBezTo>
                    <a:pt x="1450" y="4826"/>
                    <a:pt x="1444" y="4821"/>
                    <a:pt x="1438" y="4821"/>
                  </a:cubicBezTo>
                  <a:moveTo>
                    <a:pt x="4050" y="4821"/>
                  </a:moveTo>
                  <a:cubicBezTo>
                    <a:pt x="4043" y="4821"/>
                    <a:pt x="4038" y="4826"/>
                    <a:pt x="4038" y="4833"/>
                  </a:cubicBezTo>
                  <a:cubicBezTo>
                    <a:pt x="4038" y="4840"/>
                    <a:pt x="4043" y="4845"/>
                    <a:pt x="4050" y="4845"/>
                  </a:cubicBezTo>
                  <a:cubicBezTo>
                    <a:pt x="4056" y="4845"/>
                    <a:pt x="4062" y="4840"/>
                    <a:pt x="4062" y="4833"/>
                  </a:cubicBezTo>
                  <a:cubicBezTo>
                    <a:pt x="4062" y="4826"/>
                    <a:pt x="4056" y="4821"/>
                    <a:pt x="4050" y="4821"/>
                  </a:cubicBezTo>
                  <a:moveTo>
                    <a:pt x="1568" y="4820"/>
                  </a:moveTo>
                  <a:cubicBezTo>
                    <a:pt x="1561" y="4820"/>
                    <a:pt x="1555" y="4826"/>
                    <a:pt x="1555" y="4833"/>
                  </a:cubicBezTo>
                  <a:cubicBezTo>
                    <a:pt x="1555" y="4840"/>
                    <a:pt x="1561" y="4846"/>
                    <a:pt x="1568" y="4846"/>
                  </a:cubicBezTo>
                  <a:cubicBezTo>
                    <a:pt x="1576" y="4846"/>
                    <a:pt x="1581" y="4840"/>
                    <a:pt x="1581" y="4833"/>
                  </a:cubicBezTo>
                  <a:cubicBezTo>
                    <a:pt x="1581" y="4826"/>
                    <a:pt x="1576" y="4820"/>
                    <a:pt x="1568" y="4820"/>
                  </a:cubicBezTo>
                  <a:moveTo>
                    <a:pt x="3919" y="4820"/>
                  </a:moveTo>
                  <a:cubicBezTo>
                    <a:pt x="3912" y="4820"/>
                    <a:pt x="3906" y="4826"/>
                    <a:pt x="3906" y="4833"/>
                  </a:cubicBezTo>
                  <a:cubicBezTo>
                    <a:pt x="3906" y="4840"/>
                    <a:pt x="3912" y="4846"/>
                    <a:pt x="3919" y="4846"/>
                  </a:cubicBezTo>
                  <a:cubicBezTo>
                    <a:pt x="3926" y="4846"/>
                    <a:pt x="3932" y="4840"/>
                    <a:pt x="3932" y="4833"/>
                  </a:cubicBezTo>
                  <a:cubicBezTo>
                    <a:pt x="3932" y="4826"/>
                    <a:pt x="3926" y="4820"/>
                    <a:pt x="3919" y="4820"/>
                  </a:cubicBezTo>
                  <a:moveTo>
                    <a:pt x="1699" y="4819"/>
                  </a:moveTo>
                  <a:cubicBezTo>
                    <a:pt x="1691" y="4819"/>
                    <a:pt x="1685" y="4825"/>
                    <a:pt x="1685" y="4833"/>
                  </a:cubicBezTo>
                  <a:cubicBezTo>
                    <a:pt x="1685" y="4841"/>
                    <a:pt x="1691" y="4847"/>
                    <a:pt x="1699" y="4847"/>
                  </a:cubicBezTo>
                  <a:cubicBezTo>
                    <a:pt x="1707" y="4847"/>
                    <a:pt x="1713" y="4841"/>
                    <a:pt x="1713" y="4833"/>
                  </a:cubicBezTo>
                  <a:cubicBezTo>
                    <a:pt x="1713" y="4825"/>
                    <a:pt x="1707" y="4819"/>
                    <a:pt x="1699" y="4819"/>
                  </a:cubicBezTo>
                  <a:moveTo>
                    <a:pt x="3789" y="4819"/>
                  </a:moveTo>
                  <a:cubicBezTo>
                    <a:pt x="3781" y="4819"/>
                    <a:pt x="3775" y="4825"/>
                    <a:pt x="3775" y="4833"/>
                  </a:cubicBezTo>
                  <a:cubicBezTo>
                    <a:pt x="3775" y="4841"/>
                    <a:pt x="3781" y="4847"/>
                    <a:pt x="3789" y="4847"/>
                  </a:cubicBezTo>
                  <a:cubicBezTo>
                    <a:pt x="3796" y="4847"/>
                    <a:pt x="3803" y="4841"/>
                    <a:pt x="3803" y="4833"/>
                  </a:cubicBezTo>
                  <a:cubicBezTo>
                    <a:pt x="3803" y="4825"/>
                    <a:pt x="3796" y="4819"/>
                    <a:pt x="3789" y="4819"/>
                  </a:cubicBezTo>
                  <a:moveTo>
                    <a:pt x="262" y="4702"/>
                  </a:moveTo>
                  <a:cubicBezTo>
                    <a:pt x="262" y="4702"/>
                    <a:pt x="262" y="4702"/>
                    <a:pt x="262" y="4702"/>
                  </a:cubicBezTo>
                  <a:cubicBezTo>
                    <a:pt x="262" y="4703"/>
                    <a:pt x="262" y="4703"/>
                    <a:pt x="262" y="4703"/>
                  </a:cubicBezTo>
                  <a:cubicBezTo>
                    <a:pt x="263" y="4702"/>
                    <a:pt x="263" y="4702"/>
                    <a:pt x="263" y="4702"/>
                  </a:cubicBezTo>
                  <a:cubicBezTo>
                    <a:pt x="262" y="4702"/>
                    <a:pt x="262" y="4702"/>
                    <a:pt x="262" y="4702"/>
                  </a:cubicBezTo>
                  <a:moveTo>
                    <a:pt x="5225" y="4702"/>
                  </a:moveTo>
                  <a:cubicBezTo>
                    <a:pt x="5225" y="4702"/>
                    <a:pt x="5225" y="4702"/>
                    <a:pt x="5225" y="4702"/>
                  </a:cubicBezTo>
                  <a:cubicBezTo>
                    <a:pt x="5225" y="4703"/>
                    <a:pt x="5225" y="4703"/>
                    <a:pt x="5225" y="4703"/>
                  </a:cubicBezTo>
                  <a:cubicBezTo>
                    <a:pt x="5226" y="4702"/>
                    <a:pt x="5226" y="4702"/>
                    <a:pt x="5226" y="4702"/>
                  </a:cubicBezTo>
                  <a:cubicBezTo>
                    <a:pt x="5225" y="4702"/>
                    <a:pt x="5225" y="4702"/>
                    <a:pt x="5225" y="4702"/>
                  </a:cubicBezTo>
                  <a:moveTo>
                    <a:pt x="393" y="4701"/>
                  </a:moveTo>
                  <a:cubicBezTo>
                    <a:pt x="392" y="4701"/>
                    <a:pt x="391" y="4701"/>
                    <a:pt x="391" y="4702"/>
                  </a:cubicBezTo>
                  <a:cubicBezTo>
                    <a:pt x="391" y="4703"/>
                    <a:pt x="392" y="4704"/>
                    <a:pt x="393" y="4704"/>
                  </a:cubicBezTo>
                  <a:cubicBezTo>
                    <a:pt x="394" y="4704"/>
                    <a:pt x="395" y="4703"/>
                    <a:pt x="395" y="4702"/>
                  </a:cubicBezTo>
                  <a:cubicBezTo>
                    <a:pt x="395" y="4701"/>
                    <a:pt x="394" y="4701"/>
                    <a:pt x="393" y="4701"/>
                  </a:cubicBezTo>
                  <a:moveTo>
                    <a:pt x="5095" y="4700"/>
                  </a:moveTo>
                  <a:cubicBezTo>
                    <a:pt x="5094" y="4700"/>
                    <a:pt x="5093" y="4701"/>
                    <a:pt x="5093" y="4702"/>
                  </a:cubicBezTo>
                  <a:cubicBezTo>
                    <a:pt x="5093" y="4704"/>
                    <a:pt x="5094" y="4704"/>
                    <a:pt x="5095" y="4704"/>
                  </a:cubicBezTo>
                  <a:cubicBezTo>
                    <a:pt x="5096" y="4704"/>
                    <a:pt x="5097" y="4704"/>
                    <a:pt x="5097" y="4702"/>
                  </a:cubicBezTo>
                  <a:cubicBezTo>
                    <a:pt x="5097" y="4701"/>
                    <a:pt x="5096" y="4700"/>
                    <a:pt x="5095" y="4700"/>
                  </a:cubicBezTo>
                  <a:moveTo>
                    <a:pt x="523" y="4699"/>
                  </a:moveTo>
                  <a:cubicBezTo>
                    <a:pt x="521" y="4699"/>
                    <a:pt x="520" y="4700"/>
                    <a:pt x="520" y="4702"/>
                  </a:cubicBezTo>
                  <a:cubicBezTo>
                    <a:pt x="520" y="4704"/>
                    <a:pt x="521" y="4706"/>
                    <a:pt x="523" y="4706"/>
                  </a:cubicBezTo>
                  <a:cubicBezTo>
                    <a:pt x="525" y="4706"/>
                    <a:pt x="527" y="4704"/>
                    <a:pt x="527" y="4702"/>
                  </a:cubicBezTo>
                  <a:cubicBezTo>
                    <a:pt x="527" y="4700"/>
                    <a:pt x="525" y="4699"/>
                    <a:pt x="523" y="4699"/>
                  </a:cubicBezTo>
                  <a:moveTo>
                    <a:pt x="4964" y="4699"/>
                  </a:moveTo>
                  <a:cubicBezTo>
                    <a:pt x="4962" y="4699"/>
                    <a:pt x="4961" y="4700"/>
                    <a:pt x="4961" y="4702"/>
                  </a:cubicBezTo>
                  <a:cubicBezTo>
                    <a:pt x="4961" y="4704"/>
                    <a:pt x="4962" y="4706"/>
                    <a:pt x="4964" y="4706"/>
                  </a:cubicBezTo>
                  <a:cubicBezTo>
                    <a:pt x="4966" y="4706"/>
                    <a:pt x="4968" y="4704"/>
                    <a:pt x="4968" y="4702"/>
                  </a:cubicBezTo>
                  <a:cubicBezTo>
                    <a:pt x="4968" y="4700"/>
                    <a:pt x="4966" y="4699"/>
                    <a:pt x="4964" y="4699"/>
                  </a:cubicBezTo>
                  <a:moveTo>
                    <a:pt x="654" y="4697"/>
                  </a:moveTo>
                  <a:cubicBezTo>
                    <a:pt x="651" y="4697"/>
                    <a:pt x="649" y="4700"/>
                    <a:pt x="649" y="4702"/>
                  </a:cubicBezTo>
                  <a:cubicBezTo>
                    <a:pt x="649" y="4705"/>
                    <a:pt x="651" y="4707"/>
                    <a:pt x="654" y="4707"/>
                  </a:cubicBezTo>
                  <a:cubicBezTo>
                    <a:pt x="657" y="4707"/>
                    <a:pt x="659" y="4705"/>
                    <a:pt x="659" y="4702"/>
                  </a:cubicBezTo>
                  <a:cubicBezTo>
                    <a:pt x="659" y="4700"/>
                    <a:pt x="657" y="4697"/>
                    <a:pt x="654" y="4697"/>
                  </a:cubicBezTo>
                  <a:moveTo>
                    <a:pt x="4834" y="4697"/>
                  </a:moveTo>
                  <a:cubicBezTo>
                    <a:pt x="4831" y="4697"/>
                    <a:pt x="4828" y="4700"/>
                    <a:pt x="4828" y="4702"/>
                  </a:cubicBezTo>
                  <a:cubicBezTo>
                    <a:pt x="4828" y="4705"/>
                    <a:pt x="4831" y="4707"/>
                    <a:pt x="4834" y="4707"/>
                  </a:cubicBezTo>
                  <a:cubicBezTo>
                    <a:pt x="4836" y="4707"/>
                    <a:pt x="4839" y="4705"/>
                    <a:pt x="4839" y="4702"/>
                  </a:cubicBezTo>
                  <a:cubicBezTo>
                    <a:pt x="4839" y="4700"/>
                    <a:pt x="4836" y="4697"/>
                    <a:pt x="4834" y="4697"/>
                  </a:cubicBezTo>
                  <a:moveTo>
                    <a:pt x="785" y="4696"/>
                  </a:moveTo>
                  <a:cubicBezTo>
                    <a:pt x="781" y="4696"/>
                    <a:pt x="778" y="4699"/>
                    <a:pt x="778" y="4702"/>
                  </a:cubicBezTo>
                  <a:cubicBezTo>
                    <a:pt x="778" y="4706"/>
                    <a:pt x="781" y="4709"/>
                    <a:pt x="785" y="4709"/>
                  </a:cubicBezTo>
                  <a:cubicBezTo>
                    <a:pt x="788" y="4709"/>
                    <a:pt x="791" y="4706"/>
                    <a:pt x="791" y="4702"/>
                  </a:cubicBezTo>
                  <a:cubicBezTo>
                    <a:pt x="791" y="4699"/>
                    <a:pt x="788" y="4696"/>
                    <a:pt x="785" y="4696"/>
                  </a:cubicBezTo>
                  <a:moveTo>
                    <a:pt x="4703" y="4695"/>
                  </a:moveTo>
                  <a:cubicBezTo>
                    <a:pt x="4699" y="4695"/>
                    <a:pt x="4696" y="4699"/>
                    <a:pt x="4696" y="4702"/>
                  </a:cubicBezTo>
                  <a:cubicBezTo>
                    <a:pt x="4696" y="4706"/>
                    <a:pt x="4699" y="4709"/>
                    <a:pt x="4703" y="4709"/>
                  </a:cubicBezTo>
                  <a:cubicBezTo>
                    <a:pt x="4707" y="4709"/>
                    <a:pt x="4710" y="4706"/>
                    <a:pt x="4710" y="4702"/>
                  </a:cubicBezTo>
                  <a:cubicBezTo>
                    <a:pt x="4710" y="4699"/>
                    <a:pt x="4707" y="4695"/>
                    <a:pt x="4703" y="4695"/>
                  </a:cubicBezTo>
                  <a:moveTo>
                    <a:pt x="915" y="4694"/>
                  </a:moveTo>
                  <a:cubicBezTo>
                    <a:pt x="911" y="4694"/>
                    <a:pt x="907" y="4698"/>
                    <a:pt x="907" y="4702"/>
                  </a:cubicBezTo>
                  <a:cubicBezTo>
                    <a:pt x="907" y="4707"/>
                    <a:pt x="911" y="4710"/>
                    <a:pt x="915" y="4710"/>
                  </a:cubicBezTo>
                  <a:cubicBezTo>
                    <a:pt x="920" y="4710"/>
                    <a:pt x="923" y="4707"/>
                    <a:pt x="923" y="4702"/>
                  </a:cubicBezTo>
                  <a:cubicBezTo>
                    <a:pt x="923" y="4698"/>
                    <a:pt x="920" y="4694"/>
                    <a:pt x="915" y="4694"/>
                  </a:cubicBezTo>
                  <a:moveTo>
                    <a:pt x="4572" y="4694"/>
                  </a:moveTo>
                  <a:cubicBezTo>
                    <a:pt x="4568" y="4694"/>
                    <a:pt x="4564" y="4698"/>
                    <a:pt x="4564" y="4702"/>
                  </a:cubicBezTo>
                  <a:cubicBezTo>
                    <a:pt x="4564" y="4707"/>
                    <a:pt x="4568" y="4711"/>
                    <a:pt x="4572" y="4711"/>
                  </a:cubicBezTo>
                  <a:cubicBezTo>
                    <a:pt x="4577" y="4711"/>
                    <a:pt x="4581" y="4707"/>
                    <a:pt x="4581" y="4702"/>
                  </a:cubicBezTo>
                  <a:cubicBezTo>
                    <a:pt x="4581" y="4698"/>
                    <a:pt x="4577" y="4694"/>
                    <a:pt x="4572" y="4694"/>
                  </a:cubicBezTo>
                  <a:moveTo>
                    <a:pt x="1046" y="4693"/>
                  </a:moveTo>
                  <a:cubicBezTo>
                    <a:pt x="1041" y="4693"/>
                    <a:pt x="1037" y="4697"/>
                    <a:pt x="1037" y="4702"/>
                  </a:cubicBezTo>
                  <a:cubicBezTo>
                    <a:pt x="1037" y="4708"/>
                    <a:pt x="1041" y="4712"/>
                    <a:pt x="1046" y="4712"/>
                  </a:cubicBezTo>
                  <a:cubicBezTo>
                    <a:pt x="1051" y="4712"/>
                    <a:pt x="1055" y="4708"/>
                    <a:pt x="1055" y="4702"/>
                  </a:cubicBezTo>
                  <a:cubicBezTo>
                    <a:pt x="1055" y="4697"/>
                    <a:pt x="1051" y="4693"/>
                    <a:pt x="1046" y="4693"/>
                  </a:cubicBezTo>
                  <a:moveTo>
                    <a:pt x="4442" y="4693"/>
                  </a:moveTo>
                  <a:cubicBezTo>
                    <a:pt x="4436" y="4693"/>
                    <a:pt x="4432" y="4697"/>
                    <a:pt x="4432" y="4702"/>
                  </a:cubicBezTo>
                  <a:cubicBezTo>
                    <a:pt x="4432" y="4708"/>
                    <a:pt x="4436" y="4712"/>
                    <a:pt x="4442" y="4712"/>
                  </a:cubicBezTo>
                  <a:cubicBezTo>
                    <a:pt x="4447" y="4712"/>
                    <a:pt x="4451" y="4708"/>
                    <a:pt x="4451" y="4702"/>
                  </a:cubicBezTo>
                  <a:cubicBezTo>
                    <a:pt x="4451" y="4697"/>
                    <a:pt x="4447" y="4693"/>
                    <a:pt x="4442" y="4693"/>
                  </a:cubicBezTo>
                  <a:moveTo>
                    <a:pt x="1177" y="4691"/>
                  </a:moveTo>
                  <a:cubicBezTo>
                    <a:pt x="1171" y="4691"/>
                    <a:pt x="1166" y="4696"/>
                    <a:pt x="1166" y="4702"/>
                  </a:cubicBezTo>
                  <a:cubicBezTo>
                    <a:pt x="1166" y="4708"/>
                    <a:pt x="1171" y="4713"/>
                    <a:pt x="1177" y="4713"/>
                  </a:cubicBezTo>
                  <a:cubicBezTo>
                    <a:pt x="1183" y="4713"/>
                    <a:pt x="1187" y="4708"/>
                    <a:pt x="1187" y="4702"/>
                  </a:cubicBezTo>
                  <a:cubicBezTo>
                    <a:pt x="1187" y="4696"/>
                    <a:pt x="1183" y="4691"/>
                    <a:pt x="1177" y="4691"/>
                  </a:cubicBezTo>
                  <a:moveTo>
                    <a:pt x="4311" y="4691"/>
                  </a:moveTo>
                  <a:cubicBezTo>
                    <a:pt x="4305" y="4691"/>
                    <a:pt x="4300" y="4696"/>
                    <a:pt x="4300" y="4702"/>
                  </a:cubicBezTo>
                  <a:cubicBezTo>
                    <a:pt x="4300" y="4708"/>
                    <a:pt x="4305" y="4713"/>
                    <a:pt x="4311" y="4713"/>
                  </a:cubicBezTo>
                  <a:cubicBezTo>
                    <a:pt x="4317" y="4713"/>
                    <a:pt x="4322" y="4708"/>
                    <a:pt x="4322" y="4702"/>
                  </a:cubicBezTo>
                  <a:cubicBezTo>
                    <a:pt x="4322" y="4696"/>
                    <a:pt x="4317" y="4691"/>
                    <a:pt x="4311" y="4691"/>
                  </a:cubicBezTo>
                  <a:moveTo>
                    <a:pt x="1307" y="4690"/>
                  </a:moveTo>
                  <a:cubicBezTo>
                    <a:pt x="1300" y="4690"/>
                    <a:pt x="1295" y="4696"/>
                    <a:pt x="1295" y="4702"/>
                  </a:cubicBezTo>
                  <a:cubicBezTo>
                    <a:pt x="1295" y="4709"/>
                    <a:pt x="1300" y="4715"/>
                    <a:pt x="1307" y="4715"/>
                  </a:cubicBezTo>
                  <a:cubicBezTo>
                    <a:pt x="1314" y="4715"/>
                    <a:pt x="1319" y="4709"/>
                    <a:pt x="1319" y="4702"/>
                  </a:cubicBezTo>
                  <a:cubicBezTo>
                    <a:pt x="1319" y="4696"/>
                    <a:pt x="1314" y="4690"/>
                    <a:pt x="1307" y="4690"/>
                  </a:cubicBezTo>
                  <a:moveTo>
                    <a:pt x="4180" y="4690"/>
                  </a:moveTo>
                  <a:cubicBezTo>
                    <a:pt x="4174" y="4690"/>
                    <a:pt x="4168" y="4696"/>
                    <a:pt x="4168" y="4702"/>
                  </a:cubicBezTo>
                  <a:cubicBezTo>
                    <a:pt x="4168" y="4709"/>
                    <a:pt x="4174" y="4715"/>
                    <a:pt x="4180" y="4715"/>
                  </a:cubicBezTo>
                  <a:cubicBezTo>
                    <a:pt x="4187" y="4715"/>
                    <a:pt x="4193" y="4709"/>
                    <a:pt x="4193" y="4702"/>
                  </a:cubicBezTo>
                  <a:cubicBezTo>
                    <a:pt x="4193" y="4696"/>
                    <a:pt x="4187" y="4690"/>
                    <a:pt x="4180" y="4690"/>
                  </a:cubicBezTo>
                  <a:moveTo>
                    <a:pt x="1438" y="4689"/>
                  </a:moveTo>
                  <a:cubicBezTo>
                    <a:pt x="1430" y="4689"/>
                    <a:pt x="1424" y="4695"/>
                    <a:pt x="1424" y="4702"/>
                  </a:cubicBezTo>
                  <a:cubicBezTo>
                    <a:pt x="1424" y="4710"/>
                    <a:pt x="1430" y="4716"/>
                    <a:pt x="1438" y="4716"/>
                  </a:cubicBezTo>
                  <a:cubicBezTo>
                    <a:pt x="1445" y="4716"/>
                    <a:pt x="1451" y="4710"/>
                    <a:pt x="1451" y="4702"/>
                  </a:cubicBezTo>
                  <a:cubicBezTo>
                    <a:pt x="1451" y="4695"/>
                    <a:pt x="1445" y="4689"/>
                    <a:pt x="1438" y="4689"/>
                  </a:cubicBezTo>
                  <a:moveTo>
                    <a:pt x="4050" y="4689"/>
                  </a:moveTo>
                  <a:cubicBezTo>
                    <a:pt x="4042" y="4689"/>
                    <a:pt x="4036" y="4695"/>
                    <a:pt x="4036" y="4702"/>
                  </a:cubicBezTo>
                  <a:cubicBezTo>
                    <a:pt x="4036" y="4710"/>
                    <a:pt x="4042" y="4716"/>
                    <a:pt x="4050" y="4716"/>
                  </a:cubicBezTo>
                  <a:cubicBezTo>
                    <a:pt x="4057" y="4716"/>
                    <a:pt x="4064" y="4710"/>
                    <a:pt x="4064" y="4702"/>
                  </a:cubicBezTo>
                  <a:cubicBezTo>
                    <a:pt x="4064" y="4695"/>
                    <a:pt x="4057" y="4689"/>
                    <a:pt x="4050" y="4689"/>
                  </a:cubicBezTo>
                  <a:moveTo>
                    <a:pt x="1568" y="4687"/>
                  </a:moveTo>
                  <a:cubicBezTo>
                    <a:pt x="1560" y="4687"/>
                    <a:pt x="1554" y="4694"/>
                    <a:pt x="1554" y="4702"/>
                  </a:cubicBezTo>
                  <a:cubicBezTo>
                    <a:pt x="1554" y="4711"/>
                    <a:pt x="1560" y="4717"/>
                    <a:pt x="1568" y="4717"/>
                  </a:cubicBezTo>
                  <a:cubicBezTo>
                    <a:pt x="1577" y="4717"/>
                    <a:pt x="1583" y="4711"/>
                    <a:pt x="1583" y="4702"/>
                  </a:cubicBezTo>
                  <a:cubicBezTo>
                    <a:pt x="1583" y="4694"/>
                    <a:pt x="1577" y="4687"/>
                    <a:pt x="1568" y="4687"/>
                  </a:cubicBezTo>
                  <a:moveTo>
                    <a:pt x="3919" y="4687"/>
                  </a:moveTo>
                  <a:cubicBezTo>
                    <a:pt x="3911" y="4687"/>
                    <a:pt x="3904" y="4694"/>
                    <a:pt x="3904" y="4702"/>
                  </a:cubicBezTo>
                  <a:cubicBezTo>
                    <a:pt x="3904" y="4711"/>
                    <a:pt x="3911" y="4717"/>
                    <a:pt x="3919" y="4717"/>
                  </a:cubicBezTo>
                  <a:cubicBezTo>
                    <a:pt x="3927" y="4717"/>
                    <a:pt x="3934" y="4711"/>
                    <a:pt x="3934" y="4702"/>
                  </a:cubicBezTo>
                  <a:cubicBezTo>
                    <a:pt x="3934" y="4694"/>
                    <a:pt x="3927" y="4687"/>
                    <a:pt x="3919" y="4687"/>
                  </a:cubicBezTo>
                  <a:moveTo>
                    <a:pt x="1699" y="4686"/>
                  </a:moveTo>
                  <a:cubicBezTo>
                    <a:pt x="1690" y="4686"/>
                    <a:pt x="1683" y="4694"/>
                    <a:pt x="1683" y="4702"/>
                  </a:cubicBezTo>
                  <a:cubicBezTo>
                    <a:pt x="1683" y="4711"/>
                    <a:pt x="1690" y="4718"/>
                    <a:pt x="1699" y="4718"/>
                  </a:cubicBezTo>
                  <a:cubicBezTo>
                    <a:pt x="1708" y="4718"/>
                    <a:pt x="1715" y="4711"/>
                    <a:pt x="1715" y="4702"/>
                  </a:cubicBezTo>
                  <a:cubicBezTo>
                    <a:pt x="1715" y="4694"/>
                    <a:pt x="1708" y="4686"/>
                    <a:pt x="1699" y="4686"/>
                  </a:cubicBezTo>
                  <a:moveTo>
                    <a:pt x="3789" y="4686"/>
                  </a:moveTo>
                  <a:cubicBezTo>
                    <a:pt x="3780" y="4686"/>
                    <a:pt x="3773" y="4694"/>
                    <a:pt x="3773" y="4702"/>
                  </a:cubicBezTo>
                  <a:cubicBezTo>
                    <a:pt x="3773" y="4711"/>
                    <a:pt x="3780" y="4718"/>
                    <a:pt x="3789" y="4718"/>
                  </a:cubicBezTo>
                  <a:cubicBezTo>
                    <a:pt x="3797" y="4718"/>
                    <a:pt x="3805" y="4711"/>
                    <a:pt x="3805" y="4702"/>
                  </a:cubicBezTo>
                  <a:cubicBezTo>
                    <a:pt x="3805" y="4694"/>
                    <a:pt x="3797" y="4686"/>
                    <a:pt x="3789" y="4686"/>
                  </a:cubicBezTo>
                  <a:moveTo>
                    <a:pt x="262" y="4570"/>
                  </a:moveTo>
                  <a:cubicBezTo>
                    <a:pt x="261" y="4570"/>
                    <a:pt x="261" y="4571"/>
                    <a:pt x="261" y="4572"/>
                  </a:cubicBezTo>
                  <a:cubicBezTo>
                    <a:pt x="261" y="4573"/>
                    <a:pt x="261" y="4573"/>
                    <a:pt x="262" y="4573"/>
                  </a:cubicBezTo>
                  <a:cubicBezTo>
                    <a:pt x="263" y="4573"/>
                    <a:pt x="264" y="4573"/>
                    <a:pt x="264" y="4572"/>
                  </a:cubicBezTo>
                  <a:cubicBezTo>
                    <a:pt x="264" y="4571"/>
                    <a:pt x="263" y="4570"/>
                    <a:pt x="262" y="4570"/>
                  </a:cubicBezTo>
                  <a:moveTo>
                    <a:pt x="5225" y="4570"/>
                  </a:moveTo>
                  <a:cubicBezTo>
                    <a:pt x="5225" y="4570"/>
                    <a:pt x="5224" y="4571"/>
                    <a:pt x="5224" y="4572"/>
                  </a:cubicBezTo>
                  <a:cubicBezTo>
                    <a:pt x="5224" y="4573"/>
                    <a:pt x="5225" y="4573"/>
                    <a:pt x="5225" y="4573"/>
                  </a:cubicBezTo>
                  <a:cubicBezTo>
                    <a:pt x="5226" y="4573"/>
                    <a:pt x="5227" y="4573"/>
                    <a:pt x="5227" y="4572"/>
                  </a:cubicBezTo>
                  <a:cubicBezTo>
                    <a:pt x="5227" y="4571"/>
                    <a:pt x="5226" y="4570"/>
                    <a:pt x="5225" y="4570"/>
                  </a:cubicBezTo>
                  <a:moveTo>
                    <a:pt x="393" y="4569"/>
                  </a:moveTo>
                  <a:cubicBezTo>
                    <a:pt x="391" y="4569"/>
                    <a:pt x="390" y="4570"/>
                    <a:pt x="390" y="4572"/>
                  </a:cubicBezTo>
                  <a:cubicBezTo>
                    <a:pt x="390" y="4573"/>
                    <a:pt x="391" y="4575"/>
                    <a:pt x="393" y="4575"/>
                  </a:cubicBezTo>
                  <a:cubicBezTo>
                    <a:pt x="394" y="4575"/>
                    <a:pt x="396" y="4573"/>
                    <a:pt x="396" y="4572"/>
                  </a:cubicBezTo>
                  <a:cubicBezTo>
                    <a:pt x="396" y="4570"/>
                    <a:pt x="394" y="4569"/>
                    <a:pt x="393" y="4569"/>
                  </a:cubicBezTo>
                  <a:moveTo>
                    <a:pt x="5095" y="4568"/>
                  </a:moveTo>
                  <a:cubicBezTo>
                    <a:pt x="5093" y="4568"/>
                    <a:pt x="5091" y="4570"/>
                    <a:pt x="5091" y="4572"/>
                  </a:cubicBezTo>
                  <a:cubicBezTo>
                    <a:pt x="5091" y="4574"/>
                    <a:pt x="5093" y="4575"/>
                    <a:pt x="5095" y="4575"/>
                  </a:cubicBezTo>
                  <a:cubicBezTo>
                    <a:pt x="5097" y="4575"/>
                    <a:pt x="5098" y="4574"/>
                    <a:pt x="5098" y="4572"/>
                  </a:cubicBezTo>
                  <a:cubicBezTo>
                    <a:pt x="5098" y="4570"/>
                    <a:pt x="5097" y="4568"/>
                    <a:pt x="5095" y="4568"/>
                  </a:cubicBezTo>
                  <a:moveTo>
                    <a:pt x="523" y="4567"/>
                  </a:moveTo>
                  <a:cubicBezTo>
                    <a:pt x="521" y="4567"/>
                    <a:pt x="519" y="4569"/>
                    <a:pt x="519" y="4572"/>
                  </a:cubicBezTo>
                  <a:cubicBezTo>
                    <a:pt x="519" y="4574"/>
                    <a:pt x="521" y="4576"/>
                    <a:pt x="523" y="4576"/>
                  </a:cubicBezTo>
                  <a:cubicBezTo>
                    <a:pt x="526" y="4576"/>
                    <a:pt x="528" y="4574"/>
                    <a:pt x="528" y="4572"/>
                  </a:cubicBezTo>
                  <a:cubicBezTo>
                    <a:pt x="528" y="4569"/>
                    <a:pt x="526" y="4567"/>
                    <a:pt x="523" y="4567"/>
                  </a:cubicBezTo>
                  <a:moveTo>
                    <a:pt x="4964" y="4567"/>
                  </a:moveTo>
                  <a:cubicBezTo>
                    <a:pt x="4962" y="4567"/>
                    <a:pt x="4959" y="4569"/>
                    <a:pt x="4959" y="4572"/>
                  </a:cubicBezTo>
                  <a:cubicBezTo>
                    <a:pt x="4959" y="4574"/>
                    <a:pt x="4962" y="4576"/>
                    <a:pt x="4964" y="4576"/>
                  </a:cubicBezTo>
                  <a:cubicBezTo>
                    <a:pt x="4967" y="4576"/>
                    <a:pt x="4969" y="4574"/>
                    <a:pt x="4969" y="4572"/>
                  </a:cubicBezTo>
                  <a:cubicBezTo>
                    <a:pt x="4969" y="4569"/>
                    <a:pt x="4967" y="4567"/>
                    <a:pt x="4964" y="4567"/>
                  </a:cubicBezTo>
                  <a:moveTo>
                    <a:pt x="654" y="4566"/>
                  </a:moveTo>
                  <a:cubicBezTo>
                    <a:pt x="651" y="4566"/>
                    <a:pt x="648" y="4568"/>
                    <a:pt x="648" y="4572"/>
                  </a:cubicBezTo>
                  <a:cubicBezTo>
                    <a:pt x="648" y="4575"/>
                    <a:pt x="651" y="4578"/>
                    <a:pt x="654" y="4578"/>
                  </a:cubicBezTo>
                  <a:cubicBezTo>
                    <a:pt x="658" y="4578"/>
                    <a:pt x="660" y="4575"/>
                    <a:pt x="660" y="4572"/>
                  </a:cubicBezTo>
                  <a:cubicBezTo>
                    <a:pt x="660" y="4568"/>
                    <a:pt x="658" y="4566"/>
                    <a:pt x="654" y="4566"/>
                  </a:cubicBezTo>
                  <a:moveTo>
                    <a:pt x="4834" y="4565"/>
                  </a:moveTo>
                  <a:cubicBezTo>
                    <a:pt x="4830" y="4565"/>
                    <a:pt x="4827" y="4568"/>
                    <a:pt x="4827" y="4572"/>
                  </a:cubicBezTo>
                  <a:cubicBezTo>
                    <a:pt x="4827" y="4575"/>
                    <a:pt x="4830" y="4578"/>
                    <a:pt x="4834" y="4578"/>
                  </a:cubicBezTo>
                  <a:cubicBezTo>
                    <a:pt x="4837" y="4578"/>
                    <a:pt x="4840" y="4575"/>
                    <a:pt x="4840" y="4572"/>
                  </a:cubicBezTo>
                  <a:cubicBezTo>
                    <a:pt x="4840" y="4568"/>
                    <a:pt x="4837" y="4565"/>
                    <a:pt x="4834" y="4565"/>
                  </a:cubicBezTo>
                  <a:moveTo>
                    <a:pt x="785" y="4564"/>
                  </a:moveTo>
                  <a:cubicBezTo>
                    <a:pt x="780" y="4564"/>
                    <a:pt x="777" y="4567"/>
                    <a:pt x="777" y="4572"/>
                  </a:cubicBezTo>
                  <a:cubicBezTo>
                    <a:pt x="777" y="4576"/>
                    <a:pt x="780" y="4580"/>
                    <a:pt x="785" y="4580"/>
                  </a:cubicBezTo>
                  <a:cubicBezTo>
                    <a:pt x="789" y="4580"/>
                    <a:pt x="793" y="4576"/>
                    <a:pt x="793" y="4572"/>
                  </a:cubicBezTo>
                  <a:cubicBezTo>
                    <a:pt x="793" y="4567"/>
                    <a:pt x="789" y="4564"/>
                    <a:pt x="785" y="4564"/>
                  </a:cubicBezTo>
                  <a:moveTo>
                    <a:pt x="4703" y="4564"/>
                  </a:moveTo>
                  <a:cubicBezTo>
                    <a:pt x="4699" y="4564"/>
                    <a:pt x="4695" y="4567"/>
                    <a:pt x="4695" y="4572"/>
                  </a:cubicBezTo>
                  <a:cubicBezTo>
                    <a:pt x="4695" y="4576"/>
                    <a:pt x="4699" y="4580"/>
                    <a:pt x="4703" y="4580"/>
                  </a:cubicBezTo>
                  <a:cubicBezTo>
                    <a:pt x="4707" y="4580"/>
                    <a:pt x="4711" y="4576"/>
                    <a:pt x="4711" y="4572"/>
                  </a:cubicBezTo>
                  <a:cubicBezTo>
                    <a:pt x="4711" y="4567"/>
                    <a:pt x="4707" y="4564"/>
                    <a:pt x="4703" y="4564"/>
                  </a:cubicBezTo>
                  <a:moveTo>
                    <a:pt x="915" y="4562"/>
                  </a:moveTo>
                  <a:cubicBezTo>
                    <a:pt x="910" y="4562"/>
                    <a:pt x="906" y="4567"/>
                    <a:pt x="906" y="4572"/>
                  </a:cubicBezTo>
                  <a:cubicBezTo>
                    <a:pt x="906" y="4577"/>
                    <a:pt x="910" y="4581"/>
                    <a:pt x="915" y="4581"/>
                  </a:cubicBezTo>
                  <a:cubicBezTo>
                    <a:pt x="921" y="4581"/>
                    <a:pt x="925" y="4577"/>
                    <a:pt x="925" y="4572"/>
                  </a:cubicBezTo>
                  <a:cubicBezTo>
                    <a:pt x="925" y="4567"/>
                    <a:pt x="921" y="4562"/>
                    <a:pt x="915" y="4562"/>
                  </a:cubicBezTo>
                  <a:moveTo>
                    <a:pt x="4572" y="4562"/>
                  </a:moveTo>
                  <a:cubicBezTo>
                    <a:pt x="4567" y="4562"/>
                    <a:pt x="4563" y="4567"/>
                    <a:pt x="4563" y="4572"/>
                  </a:cubicBezTo>
                  <a:cubicBezTo>
                    <a:pt x="4563" y="4577"/>
                    <a:pt x="4567" y="4581"/>
                    <a:pt x="4572" y="4581"/>
                  </a:cubicBezTo>
                  <a:cubicBezTo>
                    <a:pt x="4578" y="4581"/>
                    <a:pt x="4582" y="4577"/>
                    <a:pt x="4582" y="4572"/>
                  </a:cubicBezTo>
                  <a:cubicBezTo>
                    <a:pt x="4582" y="4567"/>
                    <a:pt x="4578" y="4562"/>
                    <a:pt x="4572" y="4562"/>
                  </a:cubicBezTo>
                  <a:moveTo>
                    <a:pt x="1046" y="4561"/>
                  </a:moveTo>
                  <a:cubicBezTo>
                    <a:pt x="1040" y="4561"/>
                    <a:pt x="1035" y="4566"/>
                    <a:pt x="1035" y="4572"/>
                  </a:cubicBezTo>
                  <a:cubicBezTo>
                    <a:pt x="1035" y="4578"/>
                    <a:pt x="1040" y="4583"/>
                    <a:pt x="1046" y="4583"/>
                  </a:cubicBezTo>
                  <a:cubicBezTo>
                    <a:pt x="1052" y="4583"/>
                    <a:pt x="1057" y="4578"/>
                    <a:pt x="1057" y="4572"/>
                  </a:cubicBezTo>
                  <a:cubicBezTo>
                    <a:pt x="1057" y="4566"/>
                    <a:pt x="1052" y="4561"/>
                    <a:pt x="1046" y="4561"/>
                  </a:cubicBezTo>
                  <a:moveTo>
                    <a:pt x="4442" y="4561"/>
                  </a:moveTo>
                  <a:cubicBezTo>
                    <a:pt x="4436" y="4561"/>
                    <a:pt x="4431" y="4566"/>
                    <a:pt x="4431" y="4572"/>
                  </a:cubicBezTo>
                  <a:cubicBezTo>
                    <a:pt x="4431" y="4578"/>
                    <a:pt x="4436" y="4583"/>
                    <a:pt x="4442" y="4583"/>
                  </a:cubicBezTo>
                  <a:cubicBezTo>
                    <a:pt x="4448" y="4583"/>
                    <a:pt x="4453" y="4578"/>
                    <a:pt x="4453" y="4572"/>
                  </a:cubicBezTo>
                  <a:cubicBezTo>
                    <a:pt x="4453" y="4566"/>
                    <a:pt x="4448" y="4561"/>
                    <a:pt x="4442" y="4561"/>
                  </a:cubicBezTo>
                  <a:moveTo>
                    <a:pt x="1177" y="4559"/>
                  </a:moveTo>
                  <a:cubicBezTo>
                    <a:pt x="1170" y="4559"/>
                    <a:pt x="1164" y="4565"/>
                    <a:pt x="1164" y="4572"/>
                  </a:cubicBezTo>
                  <a:cubicBezTo>
                    <a:pt x="1164" y="4579"/>
                    <a:pt x="1170" y="4584"/>
                    <a:pt x="1177" y="4584"/>
                  </a:cubicBezTo>
                  <a:cubicBezTo>
                    <a:pt x="1183" y="4584"/>
                    <a:pt x="1189" y="4579"/>
                    <a:pt x="1189" y="4572"/>
                  </a:cubicBezTo>
                  <a:cubicBezTo>
                    <a:pt x="1189" y="4565"/>
                    <a:pt x="1183" y="4559"/>
                    <a:pt x="1177" y="4559"/>
                  </a:cubicBezTo>
                  <a:moveTo>
                    <a:pt x="4311" y="4559"/>
                  </a:moveTo>
                  <a:cubicBezTo>
                    <a:pt x="4304" y="4559"/>
                    <a:pt x="4299" y="4565"/>
                    <a:pt x="4299" y="4572"/>
                  </a:cubicBezTo>
                  <a:cubicBezTo>
                    <a:pt x="4299" y="4579"/>
                    <a:pt x="4304" y="4584"/>
                    <a:pt x="4311" y="4584"/>
                  </a:cubicBezTo>
                  <a:cubicBezTo>
                    <a:pt x="4318" y="4584"/>
                    <a:pt x="4323" y="4579"/>
                    <a:pt x="4323" y="4572"/>
                  </a:cubicBezTo>
                  <a:cubicBezTo>
                    <a:pt x="4323" y="4565"/>
                    <a:pt x="4318" y="4559"/>
                    <a:pt x="4311" y="4559"/>
                  </a:cubicBezTo>
                  <a:moveTo>
                    <a:pt x="1307" y="4558"/>
                  </a:moveTo>
                  <a:cubicBezTo>
                    <a:pt x="1300" y="4558"/>
                    <a:pt x="1293" y="4564"/>
                    <a:pt x="1293" y="4572"/>
                  </a:cubicBezTo>
                  <a:cubicBezTo>
                    <a:pt x="1293" y="4579"/>
                    <a:pt x="1300" y="4585"/>
                    <a:pt x="1307" y="4585"/>
                  </a:cubicBezTo>
                  <a:cubicBezTo>
                    <a:pt x="1315" y="4585"/>
                    <a:pt x="1321" y="4579"/>
                    <a:pt x="1321" y="4572"/>
                  </a:cubicBezTo>
                  <a:cubicBezTo>
                    <a:pt x="1321" y="4564"/>
                    <a:pt x="1315" y="4558"/>
                    <a:pt x="1307" y="4558"/>
                  </a:cubicBezTo>
                  <a:moveTo>
                    <a:pt x="4180" y="4558"/>
                  </a:moveTo>
                  <a:cubicBezTo>
                    <a:pt x="4173" y="4558"/>
                    <a:pt x="4167" y="4564"/>
                    <a:pt x="4167" y="4572"/>
                  </a:cubicBezTo>
                  <a:cubicBezTo>
                    <a:pt x="4167" y="4579"/>
                    <a:pt x="4173" y="4585"/>
                    <a:pt x="4180" y="4585"/>
                  </a:cubicBezTo>
                  <a:cubicBezTo>
                    <a:pt x="4188" y="4585"/>
                    <a:pt x="4194" y="4579"/>
                    <a:pt x="4194" y="4572"/>
                  </a:cubicBezTo>
                  <a:cubicBezTo>
                    <a:pt x="4194" y="4564"/>
                    <a:pt x="4188" y="4558"/>
                    <a:pt x="4180" y="4558"/>
                  </a:cubicBezTo>
                  <a:moveTo>
                    <a:pt x="1438" y="4557"/>
                  </a:moveTo>
                  <a:cubicBezTo>
                    <a:pt x="1429" y="4557"/>
                    <a:pt x="1423" y="4563"/>
                    <a:pt x="1423" y="4572"/>
                  </a:cubicBezTo>
                  <a:cubicBezTo>
                    <a:pt x="1423" y="4580"/>
                    <a:pt x="1429" y="4587"/>
                    <a:pt x="1438" y="4587"/>
                  </a:cubicBezTo>
                  <a:cubicBezTo>
                    <a:pt x="1446" y="4587"/>
                    <a:pt x="1453" y="4580"/>
                    <a:pt x="1453" y="4572"/>
                  </a:cubicBezTo>
                  <a:cubicBezTo>
                    <a:pt x="1453" y="4563"/>
                    <a:pt x="1446" y="4557"/>
                    <a:pt x="1438" y="4557"/>
                  </a:cubicBezTo>
                  <a:moveTo>
                    <a:pt x="4050" y="4557"/>
                  </a:moveTo>
                  <a:cubicBezTo>
                    <a:pt x="4041" y="4557"/>
                    <a:pt x="4035" y="4563"/>
                    <a:pt x="4035" y="4572"/>
                  </a:cubicBezTo>
                  <a:cubicBezTo>
                    <a:pt x="4035" y="4580"/>
                    <a:pt x="4041" y="4587"/>
                    <a:pt x="4050" y="4587"/>
                  </a:cubicBezTo>
                  <a:cubicBezTo>
                    <a:pt x="4058" y="4587"/>
                    <a:pt x="4065" y="4580"/>
                    <a:pt x="4065" y="4572"/>
                  </a:cubicBezTo>
                  <a:cubicBezTo>
                    <a:pt x="4065" y="4563"/>
                    <a:pt x="4058" y="4557"/>
                    <a:pt x="4050" y="4557"/>
                  </a:cubicBezTo>
                  <a:moveTo>
                    <a:pt x="1568" y="4555"/>
                  </a:moveTo>
                  <a:cubicBezTo>
                    <a:pt x="1559" y="4555"/>
                    <a:pt x="1552" y="4563"/>
                    <a:pt x="1552" y="4572"/>
                  </a:cubicBezTo>
                  <a:cubicBezTo>
                    <a:pt x="1552" y="4581"/>
                    <a:pt x="1559" y="4588"/>
                    <a:pt x="1568" y="4588"/>
                  </a:cubicBezTo>
                  <a:cubicBezTo>
                    <a:pt x="1578" y="4588"/>
                    <a:pt x="1585" y="4581"/>
                    <a:pt x="1585" y="4572"/>
                  </a:cubicBezTo>
                  <a:cubicBezTo>
                    <a:pt x="1585" y="4563"/>
                    <a:pt x="1578" y="4555"/>
                    <a:pt x="1568" y="4555"/>
                  </a:cubicBezTo>
                  <a:moveTo>
                    <a:pt x="3919" y="4555"/>
                  </a:moveTo>
                  <a:cubicBezTo>
                    <a:pt x="3910" y="4555"/>
                    <a:pt x="3903" y="4563"/>
                    <a:pt x="3903" y="4572"/>
                  </a:cubicBezTo>
                  <a:cubicBezTo>
                    <a:pt x="3903" y="4581"/>
                    <a:pt x="3910" y="4588"/>
                    <a:pt x="3919" y="4588"/>
                  </a:cubicBezTo>
                  <a:cubicBezTo>
                    <a:pt x="3928" y="4588"/>
                    <a:pt x="3936" y="4581"/>
                    <a:pt x="3936" y="4572"/>
                  </a:cubicBezTo>
                  <a:cubicBezTo>
                    <a:pt x="3936" y="4563"/>
                    <a:pt x="3928" y="4555"/>
                    <a:pt x="3919" y="4555"/>
                  </a:cubicBezTo>
                  <a:moveTo>
                    <a:pt x="1699" y="4554"/>
                  </a:moveTo>
                  <a:cubicBezTo>
                    <a:pt x="1689" y="4554"/>
                    <a:pt x="1681" y="4562"/>
                    <a:pt x="1681" y="4572"/>
                  </a:cubicBezTo>
                  <a:cubicBezTo>
                    <a:pt x="1681" y="4582"/>
                    <a:pt x="1689" y="4589"/>
                    <a:pt x="1699" y="4589"/>
                  </a:cubicBezTo>
                  <a:cubicBezTo>
                    <a:pt x="1709" y="4589"/>
                    <a:pt x="1717" y="4582"/>
                    <a:pt x="1717" y="4572"/>
                  </a:cubicBezTo>
                  <a:cubicBezTo>
                    <a:pt x="1717" y="4562"/>
                    <a:pt x="1709" y="4554"/>
                    <a:pt x="1699" y="4554"/>
                  </a:cubicBezTo>
                  <a:moveTo>
                    <a:pt x="3789" y="4554"/>
                  </a:moveTo>
                  <a:cubicBezTo>
                    <a:pt x="3779" y="4554"/>
                    <a:pt x="3771" y="4562"/>
                    <a:pt x="3771" y="4572"/>
                  </a:cubicBezTo>
                  <a:cubicBezTo>
                    <a:pt x="3771" y="4582"/>
                    <a:pt x="3779" y="4589"/>
                    <a:pt x="3789" y="4589"/>
                  </a:cubicBezTo>
                  <a:cubicBezTo>
                    <a:pt x="3798" y="4589"/>
                    <a:pt x="3806" y="4582"/>
                    <a:pt x="3806" y="4572"/>
                  </a:cubicBezTo>
                  <a:cubicBezTo>
                    <a:pt x="3806" y="4562"/>
                    <a:pt x="3798" y="4554"/>
                    <a:pt x="3789" y="4554"/>
                  </a:cubicBezTo>
                  <a:moveTo>
                    <a:pt x="132" y="4440"/>
                  </a:moveTo>
                  <a:cubicBezTo>
                    <a:pt x="131" y="4440"/>
                    <a:pt x="131" y="4441"/>
                    <a:pt x="131" y="4441"/>
                  </a:cubicBezTo>
                  <a:cubicBezTo>
                    <a:pt x="131" y="4442"/>
                    <a:pt x="131" y="4442"/>
                    <a:pt x="132" y="4442"/>
                  </a:cubicBezTo>
                  <a:cubicBezTo>
                    <a:pt x="132" y="4442"/>
                    <a:pt x="132" y="4442"/>
                    <a:pt x="132" y="4441"/>
                  </a:cubicBezTo>
                  <a:cubicBezTo>
                    <a:pt x="132" y="4441"/>
                    <a:pt x="132" y="4440"/>
                    <a:pt x="132" y="4440"/>
                  </a:cubicBezTo>
                  <a:moveTo>
                    <a:pt x="5356" y="4440"/>
                  </a:moveTo>
                  <a:cubicBezTo>
                    <a:pt x="5356" y="4440"/>
                    <a:pt x="5355" y="4441"/>
                    <a:pt x="5355" y="4441"/>
                  </a:cubicBezTo>
                  <a:cubicBezTo>
                    <a:pt x="5355" y="4442"/>
                    <a:pt x="5356" y="4442"/>
                    <a:pt x="5356" y="4442"/>
                  </a:cubicBezTo>
                  <a:cubicBezTo>
                    <a:pt x="5356" y="4442"/>
                    <a:pt x="5357" y="4442"/>
                    <a:pt x="5357" y="4441"/>
                  </a:cubicBezTo>
                  <a:cubicBezTo>
                    <a:pt x="5357" y="4441"/>
                    <a:pt x="5356" y="4440"/>
                    <a:pt x="5356" y="4440"/>
                  </a:cubicBezTo>
                  <a:moveTo>
                    <a:pt x="262" y="4439"/>
                  </a:moveTo>
                  <a:cubicBezTo>
                    <a:pt x="261" y="4439"/>
                    <a:pt x="260" y="4440"/>
                    <a:pt x="260" y="4441"/>
                  </a:cubicBezTo>
                  <a:cubicBezTo>
                    <a:pt x="260" y="4442"/>
                    <a:pt x="261" y="4443"/>
                    <a:pt x="262" y="4443"/>
                  </a:cubicBezTo>
                  <a:cubicBezTo>
                    <a:pt x="263" y="4443"/>
                    <a:pt x="264" y="4442"/>
                    <a:pt x="264" y="4441"/>
                  </a:cubicBezTo>
                  <a:cubicBezTo>
                    <a:pt x="264" y="4440"/>
                    <a:pt x="263" y="4439"/>
                    <a:pt x="262" y="4439"/>
                  </a:cubicBezTo>
                  <a:moveTo>
                    <a:pt x="5225" y="4439"/>
                  </a:moveTo>
                  <a:cubicBezTo>
                    <a:pt x="5224" y="4439"/>
                    <a:pt x="5223" y="4440"/>
                    <a:pt x="5223" y="4441"/>
                  </a:cubicBezTo>
                  <a:cubicBezTo>
                    <a:pt x="5223" y="4443"/>
                    <a:pt x="5224" y="4444"/>
                    <a:pt x="5225" y="4444"/>
                  </a:cubicBezTo>
                  <a:cubicBezTo>
                    <a:pt x="5227" y="4444"/>
                    <a:pt x="5228" y="4443"/>
                    <a:pt x="5228" y="4441"/>
                  </a:cubicBezTo>
                  <a:cubicBezTo>
                    <a:pt x="5228" y="4440"/>
                    <a:pt x="5227" y="4439"/>
                    <a:pt x="5225" y="4439"/>
                  </a:cubicBezTo>
                  <a:moveTo>
                    <a:pt x="393" y="4437"/>
                  </a:moveTo>
                  <a:cubicBezTo>
                    <a:pt x="391" y="4437"/>
                    <a:pt x="389" y="4439"/>
                    <a:pt x="389" y="4441"/>
                  </a:cubicBezTo>
                  <a:cubicBezTo>
                    <a:pt x="389" y="4443"/>
                    <a:pt x="391" y="4445"/>
                    <a:pt x="393" y="4445"/>
                  </a:cubicBezTo>
                  <a:cubicBezTo>
                    <a:pt x="395" y="4445"/>
                    <a:pt x="397" y="4443"/>
                    <a:pt x="397" y="4441"/>
                  </a:cubicBezTo>
                  <a:cubicBezTo>
                    <a:pt x="397" y="4439"/>
                    <a:pt x="395" y="4437"/>
                    <a:pt x="393" y="4437"/>
                  </a:cubicBezTo>
                  <a:moveTo>
                    <a:pt x="5095" y="4437"/>
                  </a:moveTo>
                  <a:cubicBezTo>
                    <a:pt x="5092" y="4437"/>
                    <a:pt x="5090" y="4439"/>
                    <a:pt x="5090" y="4441"/>
                  </a:cubicBezTo>
                  <a:cubicBezTo>
                    <a:pt x="5090" y="4444"/>
                    <a:pt x="5092" y="4445"/>
                    <a:pt x="5095" y="4445"/>
                  </a:cubicBezTo>
                  <a:cubicBezTo>
                    <a:pt x="5097" y="4445"/>
                    <a:pt x="5099" y="4444"/>
                    <a:pt x="5099" y="4441"/>
                  </a:cubicBezTo>
                  <a:cubicBezTo>
                    <a:pt x="5099" y="4439"/>
                    <a:pt x="5097" y="4437"/>
                    <a:pt x="5095" y="4437"/>
                  </a:cubicBezTo>
                  <a:moveTo>
                    <a:pt x="523" y="4435"/>
                  </a:moveTo>
                  <a:cubicBezTo>
                    <a:pt x="520" y="4435"/>
                    <a:pt x="518" y="4438"/>
                    <a:pt x="518" y="4441"/>
                  </a:cubicBezTo>
                  <a:cubicBezTo>
                    <a:pt x="518" y="4444"/>
                    <a:pt x="520" y="4447"/>
                    <a:pt x="523" y="4447"/>
                  </a:cubicBezTo>
                  <a:cubicBezTo>
                    <a:pt x="527" y="4447"/>
                    <a:pt x="529" y="4444"/>
                    <a:pt x="529" y="4441"/>
                  </a:cubicBezTo>
                  <a:cubicBezTo>
                    <a:pt x="529" y="4438"/>
                    <a:pt x="527" y="4435"/>
                    <a:pt x="523" y="4435"/>
                  </a:cubicBezTo>
                  <a:moveTo>
                    <a:pt x="4964" y="4435"/>
                  </a:moveTo>
                  <a:cubicBezTo>
                    <a:pt x="4961" y="4435"/>
                    <a:pt x="4958" y="4438"/>
                    <a:pt x="4958" y="4441"/>
                  </a:cubicBezTo>
                  <a:cubicBezTo>
                    <a:pt x="4958" y="4444"/>
                    <a:pt x="4961" y="4447"/>
                    <a:pt x="4964" y="4447"/>
                  </a:cubicBezTo>
                  <a:cubicBezTo>
                    <a:pt x="4967" y="4447"/>
                    <a:pt x="4970" y="4444"/>
                    <a:pt x="4970" y="4441"/>
                  </a:cubicBezTo>
                  <a:cubicBezTo>
                    <a:pt x="4970" y="4438"/>
                    <a:pt x="4967" y="4435"/>
                    <a:pt x="4964" y="4435"/>
                  </a:cubicBezTo>
                  <a:moveTo>
                    <a:pt x="654" y="4434"/>
                  </a:moveTo>
                  <a:cubicBezTo>
                    <a:pt x="650" y="4434"/>
                    <a:pt x="646" y="4437"/>
                    <a:pt x="646" y="4441"/>
                  </a:cubicBezTo>
                  <a:cubicBezTo>
                    <a:pt x="646" y="4445"/>
                    <a:pt x="650" y="4449"/>
                    <a:pt x="654" y="4449"/>
                  </a:cubicBezTo>
                  <a:cubicBezTo>
                    <a:pt x="658" y="4449"/>
                    <a:pt x="662" y="4445"/>
                    <a:pt x="662" y="4441"/>
                  </a:cubicBezTo>
                  <a:cubicBezTo>
                    <a:pt x="662" y="4437"/>
                    <a:pt x="658" y="4434"/>
                    <a:pt x="654" y="4434"/>
                  </a:cubicBezTo>
                  <a:moveTo>
                    <a:pt x="4834" y="4434"/>
                  </a:moveTo>
                  <a:cubicBezTo>
                    <a:pt x="4829" y="4434"/>
                    <a:pt x="4826" y="4437"/>
                    <a:pt x="4826" y="4441"/>
                  </a:cubicBezTo>
                  <a:cubicBezTo>
                    <a:pt x="4826" y="4445"/>
                    <a:pt x="4829" y="4449"/>
                    <a:pt x="4834" y="4449"/>
                  </a:cubicBezTo>
                  <a:cubicBezTo>
                    <a:pt x="4838" y="4449"/>
                    <a:pt x="4841" y="4445"/>
                    <a:pt x="4841" y="4441"/>
                  </a:cubicBezTo>
                  <a:cubicBezTo>
                    <a:pt x="4841" y="4437"/>
                    <a:pt x="4838" y="4434"/>
                    <a:pt x="4834" y="4434"/>
                  </a:cubicBezTo>
                  <a:moveTo>
                    <a:pt x="785" y="4432"/>
                  </a:moveTo>
                  <a:cubicBezTo>
                    <a:pt x="780" y="4432"/>
                    <a:pt x="776" y="4436"/>
                    <a:pt x="776" y="4441"/>
                  </a:cubicBezTo>
                  <a:cubicBezTo>
                    <a:pt x="776" y="4446"/>
                    <a:pt x="780" y="4450"/>
                    <a:pt x="785" y="4450"/>
                  </a:cubicBezTo>
                  <a:cubicBezTo>
                    <a:pt x="790" y="4450"/>
                    <a:pt x="794" y="4446"/>
                    <a:pt x="794" y="4441"/>
                  </a:cubicBezTo>
                  <a:cubicBezTo>
                    <a:pt x="794" y="4436"/>
                    <a:pt x="790" y="4432"/>
                    <a:pt x="785" y="4432"/>
                  </a:cubicBezTo>
                  <a:moveTo>
                    <a:pt x="4703" y="4432"/>
                  </a:moveTo>
                  <a:cubicBezTo>
                    <a:pt x="4698" y="4432"/>
                    <a:pt x="4694" y="4436"/>
                    <a:pt x="4694" y="4441"/>
                  </a:cubicBezTo>
                  <a:cubicBezTo>
                    <a:pt x="4694" y="4446"/>
                    <a:pt x="4698" y="4450"/>
                    <a:pt x="4703" y="4450"/>
                  </a:cubicBezTo>
                  <a:cubicBezTo>
                    <a:pt x="4708" y="4450"/>
                    <a:pt x="4712" y="4446"/>
                    <a:pt x="4712" y="4441"/>
                  </a:cubicBezTo>
                  <a:cubicBezTo>
                    <a:pt x="4712" y="4436"/>
                    <a:pt x="4708" y="4432"/>
                    <a:pt x="4703" y="4432"/>
                  </a:cubicBezTo>
                  <a:moveTo>
                    <a:pt x="915" y="4431"/>
                  </a:moveTo>
                  <a:cubicBezTo>
                    <a:pt x="910" y="4431"/>
                    <a:pt x="905" y="4435"/>
                    <a:pt x="905" y="4441"/>
                  </a:cubicBezTo>
                  <a:cubicBezTo>
                    <a:pt x="905" y="4447"/>
                    <a:pt x="910" y="4452"/>
                    <a:pt x="915" y="4452"/>
                  </a:cubicBezTo>
                  <a:cubicBezTo>
                    <a:pt x="921" y="4452"/>
                    <a:pt x="926" y="4447"/>
                    <a:pt x="926" y="4441"/>
                  </a:cubicBezTo>
                  <a:cubicBezTo>
                    <a:pt x="926" y="4435"/>
                    <a:pt x="921" y="4431"/>
                    <a:pt x="915" y="4431"/>
                  </a:cubicBezTo>
                  <a:moveTo>
                    <a:pt x="4572" y="4430"/>
                  </a:moveTo>
                  <a:cubicBezTo>
                    <a:pt x="4566" y="4430"/>
                    <a:pt x="4561" y="4435"/>
                    <a:pt x="4561" y="4441"/>
                  </a:cubicBezTo>
                  <a:cubicBezTo>
                    <a:pt x="4561" y="4447"/>
                    <a:pt x="4566" y="4452"/>
                    <a:pt x="4572" y="4452"/>
                  </a:cubicBezTo>
                  <a:cubicBezTo>
                    <a:pt x="4578" y="4452"/>
                    <a:pt x="4583" y="4447"/>
                    <a:pt x="4583" y="4441"/>
                  </a:cubicBezTo>
                  <a:cubicBezTo>
                    <a:pt x="4583" y="4435"/>
                    <a:pt x="4578" y="4430"/>
                    <a:pt x="4572" y="4430"/>
                  </a:cubicBezTo>
                  <a:moveTo>
                    <a:pt x="1046" y="4429"/>
                  </a:moveTo>
                  <a:cubicBezTo>
                    <a:pt x="1039" y="4429"/>
                    <a:pt x="1034" y="4434"/>
                    <a:pt x="1034" y="4441"/>
                  </a:cubicBezTo>
                  <a:cubicBezTo>
                    <a:pt x="1034" y="4448"/>
                    <a:pt x="1039" y="4453"/>
                    <a:pt x="1046" y="4453"/>
                  </a:cubicBezTo>
                  <a:cubicBezTo>
                    <a:pt x="1053" y="4453"/>
                    <a:pt x="1058" y="4448"/>
                    <a:pt x="1058" y="4441"/>
                  </a:cubicBezTo>
                  <a:cubicBezTo>
                    <a:pt x="1058" y="4434"/>
                    <a:pt x="1053" y="4429"/>
                    <a:pt x="1046" y="4429"/>
                  </a:cubicBezTo>
                  <a:moveTo>
                    <a:pt x="4442" y="4429"/>
                  </a:moveTo>
                  <a:cubicBezTo>
                    <a:pt x="4435" y="4429"/>
                    <a:pt x="4429" y="4434"/>
                    <a:pt x="4429" y="4441"/>
                  </a:cubicBezTo>
                  <a:cubicBezTo>
                    <a:pt x="4429" y="4448"/>
                    <a:pt x="4435" y="4453"/>
                    <a:pt x="4442" y="4453"/>
                  </a:cubicBezTo>
                  <a:cubicBezTo>
                    <a:pt x="4448" y="4453"/>
                    <a:pt x="4454" y="4448"/>
                    <a:pt x="4454" y="4441"/>
                  </a:cubicBezTo>
                  <a:cubicBezTo>
                    <a:pt x="4454" y="4434"/>
                    <a:pt x="4448" y="4429"/>
                    <a:pt x="4442" y="4429"/>
                  </a:cubicBezTo>
                  <a:moveTo>
                    <a:pt x="1177" y="4427"/>
                  </a:moveTo>
                  <a:cubicBezTo>
                    <a:pt x="1169" y="4427"/>
                    <a:pt x="1163" y="4434"/>
                    <a:pt x="1163" y="4441"/>
                  </a:cubicBezTo>
                  <a:cubicBezTo>
                    <a:pt x="1163" y="4449"/>
                    <a:pt x="1169" y="4455"/>
                    <a:pt x="1177" y="4455"/>
                  </a:cubicBezTo>
                  <a:cubicBezTo>
                    <a:pt x="1184" y="4455"/>
                    <a:pt x="1190" y="4449"/>
                    <a:pt x="1190" y="4441"/>
                  </a:cubicBezTo>
                  <a:cubicBezTo>
                    <a:pt x="1190" y="4434"/>
                    <a:pt x="1184" y="4427"/>
                    <a:pt x="1177" y="4427"/>
                  </a:cubicBezTo>
                  <a:moveTo>
                    <a:pt x="4311" y="4427"/>
                  </a:moveTo>
                  <a:cubicBezTo>
                    <a:pt x="4303" y="4427"/>
                    <a:pt x="4297" y="4434"/>
                    <a:pt x="4297" y="4441"/>
                  </a:cubicBezTo>
                  <a:cubicBezTo>
                    <a:pt x="4297" y="4449"/>
                    <a:pt x="4303" y="4455"/>
                    <a:pt x="4311" y="4455"/>
                  </a:cubicBezTo>
                  <a:cubicBezTo>
                    <a:pt x="4319" y="4455"/>
                    <a:pt x="4325" y="4449"/>
                    <a:pt x="4325" y="4441"/>
                  </a:cubicBezTo>
                  <a:cubicBezTo>
                    <a:pt x="4325" y="4434"/>
                    <a:pt x="4319" y="4427"/>
                    <a:pt x="4311" y="4427"/>
                  </a:cubicBezTo>
                  <a:moveTo>
                    <a:pt x="1307" y="4426"/>
                  </a:moveTo>
                  <a:cubicBezTo>
                    <a:pt x="1299" y="4426"/>
                    <a:pt x="1292" y="4433"/>
                    <a:pt x="1292" y="4441"/>
                  </a:cubicBezTo>
                  <a:cubicBezTo>
                    <a:pt x="1292" y="4450"/>
                    <a:pt x="1299" y="4456"/>
                    <a:pt x="1307" y="4456"/>
                  </a:cubicBezTo>
                  <a:cubicBezTo>
                    <a:pt x="1316" y="4456"/>
                    <a:pt x="1322" y="4450"/>
                    <a:pt x="1322" y="4441"/>
                  </a:cubicBezTo>
                  <a:cubicBezTo>
                    <a:pt x="1322" y="4433"/>
                    <a:pt x="1316" y="4426"/>
                    <a:pt x="1307" y="4426"/>
                  </a:cubicBezTo>
                  <a:moveTo>
                    <a:pt x="4180" y="4426"/>
                  </a:moveTo>
                  <a:cubicBezTo>
                    <a:pt x="4172" y="4426"/>
                    <a:pt x="4165" y="4433"/>
                    <a:pt x="4165" y="4441"/>
                  </a:cubicBezTo>
                  <a:cubicBezTo>
                    <a:pt x="4165" y="4450"/>
                    <a:pt x="4172" y="4457"/>
                    <a:pt x="4180" y="4457"/>
                  </a:cubicBezTo>
                  <a:cubicBezTo>
                    <a:pt x="4189" y="4457"/>
                    <a:pt x="4196" y="4450"/>
                    <a:pt x="4196" y="4441"/>
                  </a:cubicBezTo>
                  <a:cubicBezTo>
                    <a:pt x="4196" y="4433"/>
                    <a:pt x="4189" y="4426"/>
                    <a:pt x="4180" y="4426"/>
                  </a:cubicBezTo>
                  <a:moveTo>
                    <a:pt x="1438" y="4424"/>
                  </a:moveTo>
                  <a:cubicBezTo>
                    <a:pt x="1429" y="4424"/>
                    <a:pt x="1421" y="4432"/>
                    <a:pt x="1421" y="4441"/>
                  </a:cubicBezTo>
                  <a:cubicBezTo>
                    <a:pt x="1421" y="4450"/>
                    <a:pt x="1429" y="4458"/>
                    <a:pt x="1438" y="4458"/>
                  </a:cubicBezTo>
                  <a:cubicBezTo>
                    <a:pt x="1447" y="4458"/>
                    <a:pt x="1454" y="4450"/>
                    <a:pt x="1454" y="4441"/>
                  </a:cubicBezTo>
                  <a:cubicBezTo>
                    <a:pt x="1454" y="4432"/>
                    <a:pt x="1447" y="4424"/>
                    <a:pt x="1438" y="4424"/>
                  </a:cubicBezTo>
                  <a:moveTo>
                    <a:pt x="4050" y="4424"/>
                  </a:moveTo>
                  <a:cubicBezTo>
                    <a:pt x="4040" y="4424"/>
                    <a:pt x="4033" y="4432"/>
                    <a:pt x="4033" y="4441"/>
                  </a:cubicBezTo>
                  <a:cubicBezTo>
                    <a:pt x="4033" y="4451"/>
                    <a:pt x="4040" y="4458"/>
                    <a:pt x="4050" y="4458"/>
                  </a:cubicBezTo>
                  <a:cubicBezTo>
                    <a:pt x="4059" y="4458"/>
                    <a:pt x="4067" y="4451"/>
                    <a:pt x="4067" y="4441"/>
                  </a:cubicBezTo>
                  <a:cubicBezTo>
                    <a:pt x="4067" y="4432"/>
                    <a:pt x="4059" y="4424"/>
                    <a:pt x="4050" y="4424"/>
                  </a:cubicBezTo>
                  <a:moveTo>
                    <a:pt x="1568" y="4423"/>
                  </a:moveTo>
                  <a:cubicBezTo>
                    <a:pt x="1558" y="4423"/>
                    <a:pt x="1550" y="4431"/>
                    <a:pt x="1550" y="4441"/>
                  </a:cubicBezTo>
                  <a:cubicBezTo>
                    <a:pt x="1550" y="4451"/>
                    <a:pt x="1558" y="4459"/>
                    <a:pt x="1568" y="4459"/>
                  </a:cubicBezTo>
                  <a:cubicBezTo>
                    <a:pt x="1578" y="4459"/>
                    <a:pt x="1586" y="4451"/>
                    <a:pt x="1586" y="4441"/>
                  </a:cubicBezTo>
                  <a:cubicBezTo>
                    <a:pt x="1586" y="4431"/>
                    <a:pt x="1578" y="4423"/>
                    <a:pt x="1568" y="4423"/>
                  </a:cubicBezTo>
                  <a:moveTo>
                    <a:pt x="3919" y="4423"/>
                  </a:moveTo>
                  <a:cubicBezTo>
                    <a:pt x="3909" y="4423"/>
                    <a:pt x="3901" y="4431"/>
                    <a:pt x="3901" y="4441"/>
                  </a:cubicBezTo>
                  <a:cubicBezTo>
                    <a:pt x="3901" y="4451"/>
                    <a:pt x="3909" y="4459"/>
                    <a:pt x="3919" y="4459"/>
                  </a:cubicBezTo>
                  <a:cubicBezTo>
                    <a:pt x="3929" y="4459"/>
                    <a:pt x="3937" y="4451"/>
                    <a:pt x="3937" y="4441"/>
                  </a:cubicBezTo>
                  <a:cubicBezTo>
                    <a:pt x="3937" y="4431"/>
                    <a:pt x="3929" y="4423"/>
                    <a:pt x="3919" y="4423"/>
                  </a:cubicBezTo>
                  <a:moveTo>
                    <a:pt x="1699" y="4422"/>
                  </a:moveTo>
                  <a:cubicBezTo>
                    <a:pt x="1688" y="4422"/>
                    <a:pt x="1680" y="4431"/>
                    <a:pt x="1680" y="4441"/>
                  </a:cubicBezTo>
                  <a:cubicBezTo>
                    <a:pt x="1680" y="4452"/>
                    <a:pt x="1688" y="4460"/>
                    <a:pt x="1699" y="4460"/>
                  </a:cubicBezTo>
                  <a:cubicBezTo>
                    <a:pt x="1710" y="4460"/>
                    <a:pt x="1718" y="4452"/>
                    <a:pt x="1718" y="4441"/>
                  </a:cubicBezTo>
                  <a:cubicBezTo>
                    <a:pt x="1718" y="4431"/>
                    <a:pt x="1710" y="4422"/>
                    <a:pt x="1699" y="4422"/>
                  </a:cubicBezTo>
                  <a:moveTo>
                    <a:pt x="3789" y="4422"/>
                  </a:moveTo>
                  <a:cubicBezTo>
                    <a:pt x="3778" y="4422"/>
                    <a:pt x="3769" y="4430"/>
                    <a:pt x="3769" y="4441"/>
                  </a:cubicBezTo>
                  <a:cubicBezTo>
                    <a:pt x="3769" y="4452"/>
                    <a:pt x="3778" y="4461"/>
                    <a:pt x="3789" y="4461"/>
                  </a:cubicBezTo>
                  <a:cubicBezTo>
                    <a:pt x="3799" y="4461"/>
                    <a:pt x="3808" y="4452"/>
                    <a:pt x="3808" y="4441"/>
                  </a:cubicBezTo>
                  <a:cubicBezTo>
                    <a:pt x="3808" y="4430"/>
                    <a:pt x="3799" y="4422"/>
                    <a:pt x="3789" y="4422"/>
                  </a:cubicBezTo>
                  <a:moveTo>
                    <a:pt x="5487" y="4310"/>
                  </a:moveTo>
                  <a:cubicBezTo>
                    <a:pt x="5486" y="4311"/>
                    <a:pt x="5486" y="4311"/>
                    <a:pt x="5486" y="4311"/>
                  </a:cubicBezTo>
                  <a:cubicBezTo>
                    <a:pt x="5487" y="4311"/>
                    <a:pt x="5487" y="4311"/>
                    <a:pt x="5487" y="4311"/>
                  </a:cubicBezTo>
                  <a:cubicBezTo>
                    <a:pt x="5487" y="4311"/>
                    <a:pt x="5487" y="4311"/>
                    <a:pt x="5487" y="4311"/>
                  </a:cubicBezTo>
                  <a:cubicBezTo>
                    <a:pt x="5487" y="4310"/>
                    <a:pt x="5487" y="4310"/>
                    <a:pt x="5487" y="4310"/>
                  </a:cubicBezTo>
                  <a:moveTo>
                    <a:pt x="132" y="4309"/>
                  </a:moveTo>
                  <a:cubicBezTo>
                    <a:pt x="131" y="4309"/>
                    <a:pt x="130" y="4310"/>
                    <a:pt x="130" y="4311"/>
                  </a:cubicBezTo>
                  <a:cubicBezTo>
                    <a:pt x="130" y="4311"/>
                    <a:pt x="131" y="4312"/>
                    <a:pt x="132" y="4312"/>
                  </a:cubicBezTo>
                  <a:cubicBezTo>
                    <a:pt x="132" y="4312"/>
                    <a:pt x="133" y="4311"/>
                    <a:pt x="133" y="4311"/>
                  </a:cubicBezTo>
                  <a:cubicBezTo>
                    <a:pt x="133" y="4310"/>
                    <a:pt x="132" y="4309"/>
                    <a:pt x="132" y="4309"/>
                  </a:cubicBezTo>
                  <a:moveTo>
                    <a:pt x="5356" y="4309"/>
                  </a:moveTo>
                  <a:cubicBezTo>
                    <a:pt x="5355" y="4309"/>
                    <a:pt x="5354" y="4310"/>
                    <a:pt x="5354" y="4311"/>
                  </a:cubicBezTo>
                  <a:cubicBezTo>
                    <a:pt x="5354" y="4312"/>
                    <a:pt x="5355" y="4312"/>
                    <a:pt x="5356" y="4312"/>
                  </a:cubicBezTo>
                  <a:cubicBezTo>
                    <a:pt x="5357" y="4312"/>
                    <a:pt x="5358" y="4312"/>
                    <a:pt x="5358" y="4311"/>
                  </a:cubicBezTo>
                  <a:cubicBezTo>
                    <a:pt x="5358" y="4310"/>
                    <a:pt x="5357" y="4309"/>
                    <a:pt x="5356" y="4309"/>
                  </a:cubicBezTo>
                  <a:moveTo>
                    <a:pt x="262" y="4307"/>
                  </a:moveTo>
                  <a:cubicBezTo>
                    <a:pt x="260" y="4307"/>
                    <a:pt x="259" y="4309"/>
                    <a:pt x="259" y="4311"/>
                  </a:cubicBezTo>
                  <a:cubicBezTo>
                    <a:pt x="259" y="4312"/>
                    <a:pt x="260" y="4314"/>
                    <a:pt x="262" y="4314"/>
                  </a:cubicBezTo>
                  <a:cubicBezTo>
                    <a:pt x="264" y="4314"/>
                    <a:pt x="266" y="4312"/>
                    <a:pt x="266" y="4311"/>
                  </a:cubicBezTo>
                  <a:cubicBezTo>
                    <a:pt x="266" y="4309"/>
                    <a:pt x="264" y="4307"/>
                    <a:pt x="262" y="4307"/>
                  </a:cubicBezTo>
                  <a:moveTo>
                    <a:pt x="5225" y="4307"/>
                  </a:moveTo>
                  <a:cubicBezTo>
                    <a:pt x="5223" y="4307"/>
                    <a:pt x="5222" y="4309"/>
                    <a:pt x="5222" y="4311"/>
                  </a:cubicBezTo>
                  <a:cubicBezTo>
                    <a:pt x="5222" y="4313"/>
                    <a:pt x="5223" y="4314"/>
                    <a:pt x="5225" y="4314"/>
                  </a:cubicBezTo>
                  <a:cubicBezTo>
                    <a:pt x="5227" y="4314"/>
                    <a:pt x="5229" y="4313"/>
                    <a:pt x="5229" y="4311"/>
                  </a:cubicBezTo>
                  <a:cubicBezTo>
                    <a:pt x="5229" y="4309"/>
                    <a:pt x="5227" y="4307"/>
                    <a:pt x="5225" y="4307"/>
                  </a:cubicBezTo>
                  <a:moveTo>
                    <a:pt x="393" y="4305"/>
                  </a:moveTo>
                  <a:cubicBezTo>
                    <a:pt x="390" y="4305"/>
                    <a:pt x="388" y="4308"/>
                    <a:pt x="388" y="4311"/>
                  </a:cubicBezTo>
                  <a:cubicBezTo>
                    <a:pt x="388" y="4313"/>
                    <a:pt x="390" y="4316"/>
                    <a:pt x="393" y="4316"/>
                  </a:cubicBezTo>
                  <a:cubicBezTo>
                    <a:pt x="396" y="4316"/>
                    <a:pt x="398" y="4313"/>
                    <a:pt x="398" y="4311"/>
                  </a:cubicBezTo>
                  <a:cubicBezTo>
                    <a:pt x="398" y="4308"/>
                    <a:pt x="396" y="4305"/>
                    <a:pt x="393" y="4305"/>
                  </a:cubicBezTo>
                  <a:moveTo>
                    <a:pt x="5095" y="4305"/>
                  </a:moveTo>
                  <a:cubicBezTo>
                    <a:pt x="5092" y="4305"/>
                    <a:pt x="5089" y="4308"/>
                    <a:pt x="5089" y="4311"/>
                  </a:cubicBezTo>
                  <a:cubicBezTo>
                    <a:pt x="5089" y="4314"/>
                    <a:pt x="5092" y="4316"/>
                    <a:pt x="5095" y="4316"/>
                  </a:cubicBezTo>
                  <a:cubicBezTo>
                    <a:pt x="5098" y="4316"/>
                    <a:pt x="5100" y="4314"/>
                    <a:pt x="5100" y="4311"/>
                  </a:cubicBezTo>
                  <a:cubicBezTo>
                    <a:pt x="5100" y="4308"/>
                    <a:pt x="5098" y="4305"/>
                    <a:pt x="5095" y="4305"/>
                  </a:cubicBezTo>
                  <a:moveTo>
                    <a:pt x="523" y="4304"/>
                  </a:moveTo>
                  <a:cubicBezTo>
                    <a:pt x="520" y="4304"/>
                    <a:pt x="517" y="4307"/>
                    <a:pt x="517" y="4311"/>
                  </a:cubicBezTo>
                  <a:cubicBezTo>
                    <a:pt x="517" y="4314"/>
                    <a:pt x="520" y="4317"/>
                    <a:pt x="523" y="4317"/>
                  </a:cubicBezTo>
                  <a:cubicBezTo>
                    <a:pt x="527" y="4317"/>
                    <a:pt x="530" y="4314"/>
                    <a:pt x="530" y="4311"/>
                  </a:cubicBezTo>
                  <a:cubicBezTo>
                    <a:pt x="530" y="4307"/>
                    <a:pt x="527" y="4304"/>
                    <a:pt x="523" y="4304"/>
                  </a:cubicBezTo>
                  <a:moveTo>
                    <a:pt x="4964" y="4304"/>
                  </a:moveTo>
                  <a:cubicBezTo>
                    <a:pt x="4960" y="4304"/>
                    <a:pt x="4957" y="4307"/>
                    <a:pt x="4957" y="4311"/>
                  </a:cubicBezTo>
                  <a:cubicBezTo>
                    <a:pt x="4957" y="4314"/>
                    <a:pt x="4960" y="4317"/>
                    <a:pt x="4964" y="4317"/>
                  </a:cubicBezTo>
                  <a:cubicBezTo>
                    <a:pt x="4968" y="4317"/>
                    <a:pt x="4971" y="4314"/>
                    <a:pt x="4971" y="4311"/>
                  </a:cubicBezTo>
                  <a:cubicBezTo>
                    <a:pt x="4971" y="4307"/>
                    <a:pt x="4968" y="4304"/>
                    <a:pt x="4964" y="4304"/>
                  </a:cubicBezTo>
                  <a:moveTo>
                    <a:pt x="654" y="4302"/>
                  </a:moveTo>
                  <a:cubicBezTo>
                    <a:pt x="649" y="4302"/>
                    <a:pt x="645" y="4306"/>
                    <a:pt x="645" y="4311"/>
                  </a:cubicBezTo>
                  <a:cubicBezTo>
                    <a:pt x="645" y="4315"/>
                    <a:pt x="649" y="4319"/>
                    <a:pt x="654" y="4319"/>
                  </a:cubicBezTo>
                  <a:cubicBezTo>
                    <a:pt x="659" y="4319"/>
                    <a:pt x="663" y="4315"/>
                    <a:pt x="663" y="4311"/>
                  </a:cubicBezTo>
                  <a:cubicBezTo>
                    <a:pt x="663" y="4306"/>
                    <a:pt x="659" y="4302"/>
                    <a:pt x="654" y="4302"/>
                  </a:cubicBezTo>
                  <a:moveTo>
                    <a:pt x="4834" y="4302"/>
                  </a:moveTo>
                  <a:cubicBezTo>
                    <a:pt x="4829" y="4302"/>
                    <a:pt x="4825" y="4306"/>
                    <a:pt x="4825" y="4311"/>
                  </a:cubicBezTo>
                  <a:cubicBezTo>
                    <a:pt x="4825" y="4315"/>
                    <a:pt x="4829" y="4319"/>
                    <a:pt x="4834" y="4319"/>
                  </a:cubicBezTo>
                  <a:cubicBezTo>
                    <a:pt x="4838" y="4319"/>
                    <a:pt x="4842" y="4315"/>
                    <a:pt x="4842" y="4311"/>
                  </a:cubicBezTo>
                  <a:cubicBezTo>
                    <a:pt x="4842" y="4306"/>
                    <a:pt x="4838" y="4302"/>
                    <a:pt x="4834" y="4302"/>
                  </a:cubicBezTo>
                  <a:moveTo>
                    <a:pt x="785" y="4300"/>
                  </a:moveTo>
                  <a:cubicBezTo>
                    <a:pt x="779" y="4300"/>
                    <a:pt x="775" y="4305"/>
                    <a:pt x="775" y="4311"/>
                  </a:cubicBezTo>
                  <a:cubicBezTo>
                    <a:pt x="775" y="4316"/>
                    <a:pt x="779" y="4321"/>
                    <a:pt x="785" y="4321"/>
                  </a:cubicBezTo>
                  <a:cubicBezTo>
                    <a:pt x="790" y="4321"/>
                    <a:pt x="795" y="4316"/>
                    <a:pt x="795" y="4311"/>
                  </a:cubicBezTo>
                  <a:cubicBezTo>
                    <a:pt x="795" y="4305"/>
                    <a:pt x="790" y="4300"/>
                    <a:pt x="785" y="4300"/>
                  </a:cubicBezTo>
                  <a:moveTo>
                    <a:pt x="4703" y="4300"/>
                  </a:moveTo>
                  <a:cubicBezTo>
                    <a:pt x="4697" y="4300"/>
                    <a:pt x="4692" y="4305"/>
                    <a:pt x="4692" y="4311"/>
                  </a:cubicBezTo>
                  <a:cubicBezTo>
                    <a:pt x="4692" y="4316"/>
                    <a:pt x="4697" y="4321"/>
                    <a:pt x="4703" y="4321"/>
                  </a:cubicBezTo>
                  <a:cubicBezTo>
                    <a:pt x="4709" y="4321"/>
                    <a:pt x="4713" y="4316"/>
                    <a:pt x="4713" y="4311"/>
                  </a:cubicBezTo>
                  <a:cubicBezTo>
                    <a:pt x="4713" y="4305"/>
                    <a:pt x="4709" y="4300"/>
                    <a:pt x="4703" y="4300"/>
                  </a:cubicBezTo>
                  <a:moveTo>
                    <a:pt x="915" y="4299"/>
                  </a:moveTo>
                  <a:cubicBezTo>
                    <a:pt x="909" y="4299"/>
                    <a:pt x="903" y="4304"/>
                    <a:pt x="903" y="4311"/>
                  </a:cubicBezTo>
                  <a:cubicBezTo>
                    <a:pt x="903" y="4317"/>
                    <a:pt x="909" y="4322"/>
                    <a:pt x="915" y="4322"/>
                  </a:cubicBezTo>
                  <a:cubicBezTo>
                    <a:pt x="922" y="4322"/>
                    <a:pt x="927" y="4317"/>
                    <a:pt x="927" y="4311"/>
                  </a:cubicBezTo>
                  <a:cubicBezTo>
                    <a:pt x="927" y="4304"/>
                    <a:pt x="922" y="4299"/>
                    <a:pt x="915" y="4299"/>
                  </a:cubicBezTo>
                  <a:moveTo>
                    <a:pt x="4572" y="4299"/>
                  </a:moveTo>
                  <a:cubicBezTo>
                    <a:pt x="4566" y="4299"/>
                    <a:pt x="4560" y="4304"/>
                    <a:pt x="4560" y="4311"/>
                  </a:cubicBezTo>
                  <a:cubicBezTo>
                    <a:pt x="4560" y="4317"/>
                    <a:pt x="4566" y="4322"/>
                    <a:pt x="4572" y="4322"/>
                  </a:cubicBezTo>
                  <a:cubicBezTo>
                    <a:pt x="4579" y="4322"/>
                    <a:pt x="4584" y="4317"/>
                    <a:pt x="4584" y="4311"/>
                  </a:cubicBezTo>
                  <a:cubicBezTo>
                    <a:pt x="4584" y="4304"/>
                    <a:pt x="4579" y="4299"/>
                    <a:pt x="4572" y="4299"/>
                  </a:cubicBezTo>
                  <a:moveTo>
                    <a:pt x="1046" y="4297"/>
                  </a:moveTo>
                  <a:cubicBezTo>
                    <a:pt x="1039" y="4297"/>
                    <a:pt x="1033" y="4303"/>
                    <a:pt x="1033" y="4311"/>
                  </a:cubicBezTo>
                  <a:cubicBezTo>
                    <a:pt x="1033" y="4318"/>
                    <a:pt x="1039" y="4324"/>
                    <a:pt x="1046" y="4324"/>
                  </a:cubicBezTo>
                  <a:cubicBezTo>
                    <a:pt x="1053" y="4324"/>
                    <a:pt x="1059" y="4318"/>
                    <a:pt x="1059" y="4311"/>
                  </a:cubicBezTo>
                  <a:cubicBezTo>
                    <a:pt x="1059" y="4303"/>
                    <a:pt x="1053" y="4297"/>
                    <a:pt x="1046" y="4297"/>
                  </a:cubicBezTo>
                  <a:moveTo>
                    <a:pt x="4442" y="4297"/>
                  </a:moveTo>
                  <a:cubicBezTo>
                    <a:pt x="4434" y="4297"/>
                    <a:pt x="4428" y="4303"/>
                    <a:pt x="4428" y="4311"/>
                  </a:cubicBezTo>
                  <a:cubicBezTo>
                    <a:pt x="4428" y="4318"/>
                    <a:pt x="4434" y="4324"/>
                    <a:pt x="4442" y="4324"/>
                  </a:cubicBezTo>
                  <a:cubicBezTo>
                    <a:pt x="4449" y="4324"/>
                    <a:pt x="4455" y="4318"/>
                    <a:pt x="4455" y="4311"/>
                  </a:cubicBezTo>
                  <a:cubicBezTo>
                    <a:pt x="4455" y="4303"/>
                    <a:pt x="4449" y="4297"/>
                    <a:pt x="4442" y="4297"/>
                  </a:cubicBezTo>
                  <a:moveTo>
                    <a:pt x="1177" y="4295"/>
                  </a:moveTo>
                  <a:cubicBezTo>
                    <a:pt x="1168" y="4295"/>
                    <a:pt x="1161" y="4302"/>
                    <a:pt x="1161" y="4311"/>
                  </a:cubicBezTo>
                  <a:cubicBezTo>
                    <a:pt x="1161" y="4319"/>
                    <a:pt x="1168" y="4326"/>
                    <a:pt x="1177" y="4326"/>
                  </a:cubicBezTo>
                  <a:cubicBezTo>
                    <a:pt x="1185" y="4326"/>
                    <a:pt x="1192" y="4319"/>
                    <a:pt x="1192" y="4311"/>
                  </a:cubicBezTo>
                  <a:cubicBezTo>
                    <a:pt x="1192" y="4302"/>
                    <a:pt x="1185" y="4295"/>
                    <a:pt x="1177" y="4295"/>
                  </a:cubicBezTo>
                  <a:moveTo>
                    <a:pt x="4311" y="4295"/>
                  </a:moveTo>
                  <a:cubicBezTo>
                    <a:pt x="4303" y="4295"/>
                    <a:pt x="4296" y="4302"/>
                    <a:pt x="4296" y="4311"/>
                  </a:cubicBezTo>
                  <a:cubicBezTo>
                    <a:pt x="4296" y="4319"/>
                    <a:pt x="4303" y="4326"/>
                    <a:pt x="4311" y="4326"/>
                  </a:cubicBezTo>
                  <a:cubicBezTo>
                    <a:pt x="4319" y="4326"/>
                    <a:pt x="4326" y="4319"/>
                    <a:pt x="4326" y="4311"/>
                  </a:cubicBezTo>
                  <a:cubicBezTo>
                    <a:pt x="4326" y="4302"/>
                    <a:pt x="4319" y="4295"/>
                    <a:pt x="4311" y="4295"/>
                  </a:cubicBezTo>
                  <a:moveTo>
                    <a:pt x="1307" y="4294"/>
                  </a:moveTo>
                  <a:cubicBezTo>
                    <a:pt x="1298" y="4294"/>
                    <a:pt x="1290" y="4301"/>
                    <a:pt x="1290" y="4311"/>
                  </a:cubicBezTo>
                  <a:cubicBezTo>
                    <a:pt x="1290" y="4320"/>
                    <a:pt x="1298" y="4327"/>
                    <a:pt x="1307" y="4327"/>
                  </a:cubicBezTo>
                  <a:cubicBezTo>
                    <a:pt x="1316" y="4327"/>
                    <a:pt x="1324" y="4320"/>
                    <a:pt x="1324" y="4311"/>
                  </a:cubicBezTo>
                  <a:cubicBezTo>
                    <a:pt x="1324" y="4301"/>
                    <a:pt x="1316" y="4294"/>
                    <a:pt x="1307" y="4294"/>
                  </a:cubicBezTo>
                  <a:moveTo>
                    <a:pt x="4180" y="4293"/>
                  </a:moveTo>
                  <a:cubicBezTo>
                    <a:pt x="4171" y="4293"/>
                    <a:pt x="4163" y="4301"/>
                    <a:pt x="4163" y="4311"/>
                  </a:cubicBezTo>
                  <a:cubicBezTo>
                    <a:pt x="4163" y="4320"/>
                    <a:pt x="4171" y="4328"/>
                    <a:pt x="4180" y="4328"/>
                  </a:cubicBezTo>
                  <a:cubicBezTo>
                    <a:pt x="4190" y="4328"/>
                    <a:pt x="4198" y="4320"/>
                    <a:pt x="4198" y="4311"/>
                  </a:cubicBezTo>
                  <a:cubicBezTo>
                    <a:pt x="4198" y="4301"/>
                    <a:pt x="4190" y="4293"/>
                    <a:pt x="4180" y="4293"/>
                  </a:cubicBezTo>
                  <a:moveTo>
                    <a:pt x="1438" y="4292"/>
                  </a:moveTo>
                  <a:cubicBezTo>
                    <a:pt x="1428" y="4292"/>
                    <a:pt x="1420" y="4301"/>
                    <a:pt x="1420" y="4311"/>
                  </a:cubicBezTo>
                  <a:cubicBezTo>
                    <a:pt x="1420" y="4321"/>
                    <a:pt x="1428" y="4329"/>
                    <a:pt x="1438" y="4329"/>
                  </a:cubicBezTo>
                  <a:cubicBezTo>
                    <a:pt x="1448" y="4329"/>
                    <a:pt x="1456" y="4321"/>
                    <a:pt x="1456" y="4311"/>
                  </a:cubicBezTo>
                  <a:cubicBezTo>
                    <a:pt x="1456" y="4301"/>
                    <a:pt x="1448" y="4292"/>
                    <a:pt x="1438" y="4292"/>
                  </a:cubicBezTo>
                  <a:moveTo>
                    <a:pt x="4050" y="4292"/>
                  </a:moveTo>
                  <a:cubicBezTo>
                    <a:pt x="4040" y="4292"/>
                    <a:pt x="4032" y="4301"/>
                    <a:pt x="4032" y="4311"/>
                  </a:cubicBezTo>
                  <a:cubicBezTo>
                    <a:pt x="4032" y="4321"/>
                    <a:pt x="4040" y="4329"/>
                    <a:pt x="4050" y="4329"/>
                  </a:cubicBezTo>
                  <a:cubicBezTo>
                    <a:pt x="4060" y="4329"/>
                    <a:pt x="4068" y="4321"/>
                    <a:pt x="4068" y="4311"/>
                  </a:cubicBezTo>
                  <a:cubicBezTo>
                    <a:pt x="4068" y="4301"/>
                    <a:pt x="4060" y="4292"/>
                    <a:pt x="4050" y="4292"/>
                  </a:cubicBezTo>
                  <a:moveTo>
                    <a:pt x="1568" y="4291"/>
                  </a:moveTo>
                  <a:cubicBezTo>
                    <a:pt x="1558" y="4291"/>
                    <a:pt x="1549" y="4300"/>
                    <a:pt x="1549" y="4311"/>
                  </a:cubicBezTo>
                  <a:cubicBezTo>
                    <a:pt x="1549" y="4321"/>
                    <a:pt x="1558" y="4330"/>
                    <a:pt x="1568" y="4330"/>
                  </a:cubicBezTo>
                  <a:cubicBezTo>
                    <a:pt x="1579" y="4330"/>
                    <a:pt x="1588" y="4321"/>
                    <a:pt x="1588" y="4311"/>
                  </a:cubicBezTo>
                  <a:cubicBezTo>
                    <a:pt x="1588" y="4300"/>
                    <a:pt x="1579" y="4291"/>
                    <a:pt x="1568" y="4291"/>
                  </a:cubicBezTo>
                  <a:moveTo>
                    <a:pt x="3919" y="4291"/>
                  </a:moveTo>
                  <a:cubicBezTo>
                    <a:pt x="3908" y="4291"/>
                    <a:pt x="3900" y="4300"/>
                    <a:pt x="3900" y="4311"/>
                  </a:cubicBezTo>
                  <a:cubicBezTo>
                    <a:pt x="3900" y="4321"/>
                    <a:pt x="3908" y="4330"/>
                    <a:pt x="3919" y="4330"/>
                  </a:cubicBezTo>
                  <a:cubicBezTo>
                    <a:pt x="3930" y="4330"/>
                    <a:pt x="3939" y="4321"/>
                    <a:pt x="3939" y="4311"/>
                  </a:cubicBezTo>
                  <a:cubicBezTo>
                    <a:pt x="3939" y="4300"/>
                    <a:pt x="3930" y="4291"/>
                    <a:pt x="3919" y="4291"/>
                  </a:cubicBezTo>
                  <a:moveTo>
                    <a:pt x="1699" y="4290"/>
                  </a:moveTo>
                  <a:cubicBezTo>
                    <a:pt x="1687" y="4290"/>
                    <a:pt x="1678" y="4299"/>
                    <a:pt x="1678" y="4311"/>
                  </a:cubicBezTo>
                  <a:cubicBezTo>
                    <a:pt x="1678" y="4322"/>
                    <a:pt x="1687" y="4332"/>
                    <a:pt x="1699" y="4332"/>
                  </a:cubicBezTo>
                  <a:cubicBezTo>
                    <a:pt x="1711" y="4332"/>
                    <a:pt x="1720" y="4322"/>
                    <a:pt x="1720" y="4311"/>
                  </a:cubicBezTo>
                  <a:cubicBezTo>
                    <a:pt x="1720" y="4299"/>
                    <a:pt x="1711" y="4290"/>
                    <a:pt x="1699" y="4290"/>
                  </a:cubicBezTo>
                  <a:moveTo>
                    <a:pt x="3789" y="4290"/>
                  </a:moveTo>
                  <a:cubicBezTo>
                    <a:pt x="3777" y="4290"/>
                    <a:pt x="3768" y="4299"/>
                    <a:pt x="3768" y="4311"/>
                  </a:cubicBezTo>
                  <a:cubicBezTo>
                    <a:pt x="3768" y="4322"/>
                    <a:pt x="3777" y="4332"/>
                    <a:pt x="3789" y="4332"/>
                  </a:cubicBezTo>
                  <a:cubicBezTo>
                    <a:pt x="3800" y="4332"/>
                    <a:pt x="3810" y="4322"/>
                    <a:pt x="3810" y="4311"/>
                  </a:cubicBezTo>
                  <a:cubicBezTo>
                    <a:pt x="3810" y="4299"/>
                    <a:pt x="3800" y="4290"/>
                    <a:pt x="3789" y="4290"/>
                  </a:cubicBezTo>
                  <a:moveTo>
                    <a:pt x="1" y="4179"/>
                  </a:moveTo>
                  <a:cubicBezTo>
                    <a:pt x="1" y="4179"/>
                    <a:pt x="0" y="4179"/>
                    <a:pt x="0" y="4180"/>
                  </a:cubicBezTo>
                  <a:cubicBezTo>
                    <a:pt x="0" y="4180"/>
                    <a:pt x="1" y="4181"/>
                    <a:pt x="1" y="4181"/>
                  </a:cubicBezTo>
                  <a:cubicBezTo>
                    <a:pt x="1" y="4181"/>
                    <a:pt x="2" y="4180"/>
                    <a:pt x="2" y="4180"/>
                  </a:cubicBezTo>
                  <a:cubicBezTo>
                    <a:pt x="2" y="4179"/>
                    <a:pt x="1" y="4179"/>
                    <a:pt x="1" y="4179"/>
                  </a:cubicBezTo>
                  <a:moveTo>
                    <a:pt x="5487" y="4179"/>
                  </a:moveTo>
                  <a:cubicBezTo>
                    <a:pt x="5486" y="4179"/>
                    <a:pt x="5486" y="4179"/>
                    <a:pt x="5486" y="4180"/>
                  </a:cubicBezTo>
                  <a:cubicBezTo>
                    <a:pt x="5486" y="4180"/>
                    <a:pt x="5486" y="4181"/>
                    <a:pt x="5487" y="4181"/>
                  </a:cubicBezTo>
                  <a:cubicBezTo>
                    <a:pt x="5487" y="4181"/>
                    <a:pt x="5487" y="4180"/>
                    <a:pt x="5487" y="4180"/>
                  </a:cubicBezTo>
                  <a:cubicBezTo>
                    <a:pt x="5487" y="4179"/>
                    <a:pt x="5487" y="4179"/>
                    <a:pt x="5487" y="4179"/>
                  </a:cubicBezTo>
                  <a:moveTo>
                    <a:pt x="132" y="4177"/>
                  </a:moveTo>
                  <a:cubicBezTo>
                    <a:pt x="130" y="4177"/>
                    <a:pt x="129" y="4179"/>
                    <a:pt x="129" y="4180"/>
                  </a:cubicBezTo>
                  <a:cubicBezTo>
                    <a:pt x="129" y="4181"/>
                    <a:pt x="130" y="4182"/>
                    <a:pt x="132" y="4182"/>
                  </a:cubicBezTo>
                  <a:cubicBezTo>
                    <a:pt x="133" y="4182"/>
                    <a:pt x="134" y="4181"/>
                    <a:pt x="134" y="4180"/>
                  </a:cubicBezTo>
                  <a:cubicBezTo>
                    <a:pt x="134" y="4179"/>
                    <a:pt x="133" y="4177"/>
                    <a:pt x="132" y="4177"/>
                  </a:cubicBezTo>
                  <a:moveTo>
                    <a:pt x="5356" y="4177"/>
                  </a:moveTo>
                  <a:cubicBezTo>
                    <a:pt x="5355" y="4177"/>
                    <a:pt x="5353" y="4179"/>
                    <a:pt x="5353" y="4180"/>
                  </a:cubicBezTo>
                  <a:cubicBezTo>
                    <a:pt x="5353" y="4181"/>
                    <a:pt x="5355" y="4182"/>
                    <a:pt x="5356" y="4182"/>
                  </a:cubicBezTo>
                  <a:cubicBezTo>
                    <a:pt x="5357" y="4182"/>
                    <a:pt x="5358" y="4181"/>
                    <a:pt x="5358" y="4180"/>
                  </a:cubicBezTo>
                  <a:cubicBezTo>
                    <a:pt x="5358" y="4179"/>
                    <a:pt x="5357" y="4177"/>
                    <a:pt x="5356" y="4177"/>
                  </a:cubicBezTo>
                  <a:moveTo>
                    <a:pt x="262" y="4176"/>
                  </a:moveTo>
                  <a:cubicBezTo>
                    <a:pt x="260" y="4176"/>
                    <a:pt x="258" y="4178"/>
                    <a:pt x="258" y="4180"/>
                  </a:cubicBezTo>
                  <a:cubicBezTo>
                    <a:pt x="258" y="4182"/>
                    <a:pt x="260" y="4184"/>
                    <a:pt x="262" y="4184"/>
                  </a:cubicBezTo>
                  <a:cubicBezTo>
                    <a:pt x="265" y="4184"/>
                    <a:pt x="267" y="4182"/>
                    <a:pt x="267" y="4180"/>
                  </a:cubicBezTo>
                  <a:cubicBezTo>
                    <a:pt x="267" y="4178"/>
                    <a:pt x="265" y="4176"/>
                    <a:pt x="262" y="4176"/>
                  </a:cubicBezTo>
                  <a:moveTo>
                    <a:pt x="5225" y="4176"/>
                  </a:moveTo>
                  <a:cubicBezTo>
                    <a:pt x="5223" y="4176"/>
                    <a:pt x="5221" y="4178"/>
                    <a:pt x="5221" y="4180"/>
                  </a:cubicBezTo>
                  <a:cubicBezTo>
                    <a:pt x="5221" y="4182"/>
                    <a:pt x="5223" y="4184"/>
                    <a:pt x="5225" y="4184"/>
                  </a:cubicBezTo>
                  <a:cubicBezTo>
                    <a:pt x="5228" y="4184"/>
                    <a:pt x="5230" y="4182"/>
                    <a:pt x="5230" y="4180"/>
                  </a:cubicBezTo>
                  <a:cubicBezTo>
                    <a:pt x="5230" y="4178"/>
                    <a:pt x="5228" y="4176"/>
                    <a:pt x="5225" y="4176"/>
                  </a:cubicBezTo>
                  <a:moveTo>
                    <a:pt x="393" y="4174"/>
                  </a:moveTo>
                  <a:cubicBezTo>
                    <a:pt x="389" y="4174"/>
                    <a:pt x="387" y="4177"/>
                    <a:pt x="387" y="4180"/>
                  </a:cubicBezTo>
                  <a:cubicBezTo>
                    <a:pt x="387" y="4183"/>
                    <a:pt x="389" y="4186"/>
                    <a:pt x="393" y="4186"/>
                  </a:cubicBezTo>
                  <a:cubicBezTo>
                    <a:pt x="396" y="4186"/>
                    <a:pt x="399" y="4183"/>
                    <a:pt x="399" y="4180"/>
                  </a:cubicBezTo>
                  <a:cubicBezTo>
                    <a:pt x="399" y="4177"/>
                    <a:pt x="396" y="4174"/>
                    <a:pt x="393" y="4174"/>
                  </a:cubicBezTo>
                  <a:moveTo>
                    <a:pt x="5095" y="4174"/>
                  </a:moveTo>
                  <a:cubicBezTo>
                    <a:pt x="5091" y="4174"/>
                    <a:pt x="5089" y="4177"/>
                    <a:pt x="5089" y="4180"/>
                  </a:cubicBezTo>
                  <a:cubicBezTo>
                    <a:pt x="5089" y="4183"/>
                    <a:pt x="5091" y="4186"/>
                    <a:pt x="5095" y="4186"/>
                  </a:cubicBezTo>
                  <a:cubicBezTo>
                    <a:pt x="5098" y="4186"/>
                    <a:pt x="5101" y="4183"/>
                    <a:pt x="5101" y="4180"/>
                  </a:cubicBezTo>
                  <a:cubicBezTo>
                    <a:pt x="5101" y="4177"/>
                    <a:pt x="5098" y="4174"/>
                    <a:pt x="5095" y="4174"/>
                  </a:cubicBezTo>
                  <a:moveTo>
                    <a:pt x="523" y="4172"/>
                  </a:moveTo>
                  <a:cubicBezTo>
                    <a:pt x="519" y="4172"/>
                    <a:pt x="516" y="4176"/>
                    <a:pt x="516" y="4180"/>
                  </a:cubicBezTo>
                  <a:cubicBezTo>
                    <a:pt x="516" y="4184"/>
                    <a:pt x="519" y="4188"/>
                    <a:pt x="523" y="4188"/>
                  </a:cubicBezTo>
                  <a:cubicBezTo>
                    <a:pt x="528" y="4188"/>
                    <a:pt x="531" y="4184"/>
                    <a:pt x="531" y="4180"/>
                  </a:cubicBezTo>
                  <a:cubicBezTo>
                    <a:pt x="531" y="4176"/>
                    <a:pt x="528" y="4172"/>
                    <a:pt x="523" y="4172"/>
                  </a:cubicBezTo>
                  <a:moveTo>
                    <a:pt x="4964" y="4172"/>
                  </a:moveTo>
                  <a:cubicBezTo>
                    <a:pt x="4960" y="4172"/>
                    <a:pt x="4956" y="4175"/>
                    <a:pt x="4956" y="4180"/>
                  </a:cubicBezTo>
                  <a:cubicBezTo>
                    <a:pt x="4956" y="4184"/>
                    <a:pt x="4960" y="4188"/>
                    <a:pt x="4964" y="4188"/>
                  </a:cubicBezTo>
                  <a:cubicBezTo>
                    <a:pt x="4969" y="4188"/>
                    <a:pt x="4972" y="4184"/>
                    <a:pt x="4972" y="4180"/>
                  </a:cubicBezTo>
                  <a:cubicBezTo>
                    <a:pt x="4972" y="4175"/>
                    <a:pt x="4969" y="4172"/>
                    <a:pt x="4964" y="4172"/>
                  </a:cubicBezTo>
                  <a:moveTo>
                    <a:pt x="654" y="4170"/>
                  </a:moveTo>
                  <a:cubicBezTo>
                    <a:pt x="649" y="4170"/>
                    <a:pt x="645" y="4175"/>
                    <a:pt x="645" y="4180"/>
                  </a:cubicBezTo>
                  <a:cubicBezTo>
                    <a:pt x="645" y="4185"/>
                    <a:pt x="649" y="4189"/>
                    <a:pt x="654" y="4189"/>
                  </a:cubicBezTo>
                  <a:cubicBezTo>
                    <a:pt x="659" y="4189"/>
                    <a:pt x="664" y="4185"/>
                    <a:pt x="664" y="4180"/>
                  </a:cubicBezTo>
                  <a:cubicBezTo>
                    <a:pt x="664" y="4175"/>
                    <a:pt x="659" y="4170"/>
                    <a:pt x="654" y="4170"/>
                  </a:cubicBezTo>
                  <a:moveTo>
                    <a:pt x="4834" y="4170"/>
                  </a:moveTo>
                  <a:cubicBezTo>
                    <a:pt x="4828" y="4170"/>
                    <a:pt x="4824" y="4174"/>
                    <a:pt x="4824" y="4180"/>
                  </a:cubicBezTo>
                  <a:cubicBezTo>
                    <a:pt x="4824" y="4185"/>
                    <a:pt x="4828" y="4190"/>
                    <a:pt x="4834" y="4190"/>
                  </a:cubicBezTo>
                  <a:cubicBezTo>
                    <a:pt x="4839" y="4190"/>
                    <a:pt x="4843" y="4185"/>
                    <a:pt x="4843" y="4180"/>
                  </a:cubicBezTo>
                  <a:cubicBezTo>
                    <a:pt x="4843" y="4174"/>
                    <a:pt x="4839" y="4170"/>
                    <a:pt x="4834" y="4170"/>
                  </a:cubicBezTo>
                  <a:moveTo>
                    <a:pt x="785" y="4169"/>
                  </a:moveTo>
                  <a:cubicBezTo>
                    <a:pt x="779" y="4169"/>
                    <a:pt x="773" y="4174"/>
                    <a:pt x="773" y="4180"/>
                  </a:cubicBezTo>
                  <a:cubicBezTo>
                    <a:pt x="773" y="4186"/>
                    <a:pt x="779" y="4191"/>
                    <a:pt x="785" y="4191"/>
                  </a:cubicBezTo>
                  <a:cubicBezTo>
                    <a:pt x="791" y="4191"/>
                    <a:pt x="796" y="4186"/>
                    <a:pt x="796" y="4180"/>
                  </a:cubicBezTo>
                  <a:cubicBezTo>
                    <a:pt x="796" y="4174"/>
                    <a:pt x="791" y="4169"/>
                    <a:pt x="785" y="4169"/>
                  </a:cubicBezTo>
                  <a:moveTo>
                    <a:pt x="4703" y="4168"/>
                  </a:moveTo>
                  <a:cubicBezTo>
                    <a:pt x="4697" y="4168"/>
                    <a:pt x="4691" y="4174"/>
                    <a:pt x="4691" y="4180"/>
                  </a:cubicBezTo>
                  <a:cubicBezTo>
                    <a:pt x="4691" y="4186"/>
                    <a:pt x="4697" y="4191"/>
                    <a:pt x="4703" y="4191"/>
                  </a:cubicBezTo>
                  <a:cubicBezTo>
                    <a:pt x="4709" y="4191"/>
                    <a:pt x="4714" y="4186"/>
                    <a:pt x="4714" y="4180"/>
                  </a:cubicBezTo>
                  <a:cubicBezTo>
                    <a:pt x="4714" y="4174"/>
                    <a:pt x="4709" y="4168"/>
                    <a:pt x="4703" y="4168"/>
                  </a:cubicBezTo>
                  <a:moveTo>
                    <a:pt x="915" y="4167"/>
                  </a:moveTo>
                  <a:cubicBezTo>
                    <a:pt x="908" y="4167"/>
                    <a:pt x="902" y="4173"/>
                    <a:pt x="902" y="4180"/>
                  </a:cubicBezTo>
                  <a:cubicBezTo>
                    <a:pt x="902" y="4187"/>
                    <a:pt x="908" y="4193"/>
                    <a:pt x="915" y="4193"/>
                  </a:cubicBezTo>
                  <a:cubicBezTo>
                    <a:pt x="923" y="4193"/>
                    <a:pt x="928" y="4187"/>
                    <a:pt x="928" y="4180"/>
                  </a:cubicBezTo>
                  <a:cubicBezTo>
                    <a:pt x="928" y="4173"/>
                    <a:pt x="923" y="4167"/>
                    <a:pt x="915" y="4167"/>
                  </a:cubicBezTo>
                  <a:moveTo>
                    <a:pt x="4572" y="4167"/>
                  </a:moveTo>
                  <a:cubicBezTo>
                    <a:pt x="4565" y="4167"/>
                    <a:pt x="4559" y="4173"/>
                    <a:pt x="4559" y="4180"/>
                  </a:cubicBezTo>
                  <a:cubicBezTo>
                    <a:pt x="4559" y="4187"/>
                    <a:pt x="4565" y="4193"/>
                    <a:pt x="4572" y="4193"/>
                  </a:cubicBezTo>
                  <a:cubicBezTo>
                    <a:pt x="4580" y="4193"/>
                    <a:pt x="4585" y="4187"/>
                    <a:pt x="4585" y="4180"/>
                  </a:cubicBezTo>
                  <a:cubicBezTo>
                    <a:pt x="4585" y="4173"/>
                    <a:pt x="4580" y="4167"/>
                    <a:pt x="4572" y="4167"/>
                  </a:cubicBezTo>
                  <a:moveTo>
                    <a:pt x="1046" y="4165"/>
                  </a:moveTo>
                  <a:cubicBezTo>
                    <a:pt x="1038" y="4165"/>
                    <a:pt x="1031" y="4172"/>
                    <a:pt x="1031" y="4180"/>
                  </a:cubicBezTo>
                  <a:cubicBezTo>
                    <a:pt x="1031" y="4188"/>
                    <a:pt x="1038" y="4195"/>
                    <a:pt x="1046" y="4195"/>
                  </a:cubicBezTo>
                  <a:cubicBezTo>
                    <a:pt x="1054" y="4195"/>
                    <a:pt x="1061" y="4188"/>
                    <a:pt x="1061" y="4180"/>
                  </a:cubicBezTo>
                  <a:cubicBezTo>
                    <a:pt x="1061" y="4172"/>
                    <a:pt x="1054" y="4165"/>
                    <a:pt x="1046" y="4165"/>
                  </a:cubicBezTo>
                  <a:moveTo>
                    <a:pt x="4442" y="4165"/>
                  </a:moveTo>
                  <a:cubicBezTo>
                    <a:pt x="4433" y="4165"/>
                    <a:pt x="4427" y="4172"/>
                    <a:pt x="4427" y="4180"/>
                  </a:cubicBezTo>
                  <a:cubicBezTo>
                    <a:pt x="4427" y="4188"/>
                    <a:pt x="4433" y="4195"/>
                    <a:pt x="4442" y="4195"/>
                  </a:cubicBezTo>
                  <a:cubicBezTo>
                    <a:pt x="4450" y="4195"/>
                    <a:pt x="4457" y="4188"/>
                    <a:pt x="4457" y="4180"/>
                  </a:cubicBezTo>
                  <a:cubicBezTo>
                    <a:pt x="4457" y="4172"/>
                    <a:pt x="4450" y="4165"/>
                    <a:pt x="4442" y="4165"/>
                  </a:cubicBezTo>
                  <a:moveTo>
                    <a:pt x="1177" y="4164"/>
                  </a:moveTo>
                  <a:cubicBezTo>
                    <a:pt x="1168" y="4164"/>
                    <a:pt x="1160" y="4171"/>
                    <a:pt x="1160" y="4180"/>
                  </a:cubicBezTo>
                  <a:cubicBezTo>
                    <a:pt x="1160" y="4189"/>
                    <a:pt x="1168" y="4196"/>
                    <a:pt x="1177" y="4196"/>
                  </a:cubicBezTo>
                  <a:cubicBezTo>
                    <a:pt x="1186" y="4196"/>
                    <a:pt x="1193" y="4189"/>
                    <a:pt x="1193" y="4180"/>
                  </a:cubicBezTo>
                  <a:cubicBezTo>
                    <a:pt x="1193" y="4171"/>
                    <a:pt x="1186" y="4164"/>
                    <a:pt x="1177" y="4164"/>
                  </a:cubicBezTo>
                  <a:moveTo>
                    <a:pt x="4311" y="4163"/>
                  </a:moveTo>
                  <a:cubicBezTo>
                    <a:pt x="4302" y="4163"/>
                    <a:pt x="4294" y="4171"/>
                    <a:pt x="4294" y="4180"/>
                  </a:cubicBezTo>
                  <a:cubicBezTo>
                    <a:pt x="4294" y="4189"/>
                    <a:pt x="4302" y="4197"/>
                    <a:pt x="4311" y="4197"/>
                  </a:cubicBezTo>
                  <a:cubicBezTo>
                    <a:pt x="4320" y="4197"/>
                    <a:pt x="4328" y="4189"/>
                    <a:pt x="4328" y="4180"/>
                  </a:cubicBezTo>
                  <a:cubicBezTo>
                    <a:pt x="4328" y="4171"/>
                    <a:pt x="4320" y="4163"/>
                    <a:pt x="4311" y="4163"/>
                  </a:cubicBezTo>
                  <a:moveTo>
                    <a:pt x="1307" y="4162"/>
                  </a:moveTo>
                  <a:cubicBezTo>
                    <a:pt x="1297" y="4162"/>
                    <a:pt x="1289" y="4170"/>
                    <a:pt x="1289" y="4180"/>
                  </a:cubicBezTo>
                  <a:cubicBezTo>
                    <a:pt x="1289" y="4190"/>
                    <a:pt x="1297" y="4198"/>
                    <a:pt x="1307" y="4198"/>
                  </a:cubicBezTo>
                  <a:cubicBezTo>
                    <a:pt x="1317" y="4198"/>
                    <a:pt x="1325" y="4190"/>
                    <a:pt x="1325" y="4180"/>
                  </a:cubicBezTo>
                  <a:cubicBezTo>
                    <a:pt x="1325" y="4170"/>
                    <a:pt x="1317" y="4162"/>
                    <a:pt x="1307" y="4162"/>
                  </a:cubicBezTo>
                  <a:moveTo>
                    <a:pt x="4180" y="4162"/>
                  </a:moveTo>
                  <a:cubicBezTo>
                    <a:pt x="4170" y="4162"/>
                    <a:pt x="4162" y="4170"/>
                    <a:pt x="4162" y="4180"/>
                  </a:cubicBezTo>
                  <a:cubicBezTo>
                    <a:pt x="4162" y="4190"/>
                    <a:pt x="4170" y="4198"/>
                    <a:pt x="4180" y="4198"/>
                  </a:cubicBezTo>
                  <a:cubicBezTo>
                    <a:pt x="4190" y="4198"/>
                    <a:pt x="4199" y="4190"/>
                    <a:pt x="4199" y="4180"/>
                  </a:cubicBezTo>
                  <a:cubicBezTo>
                    <a:pt x="4199" y="4170"/>
                    <a:pt x="4190" y="4162"/>
                    <a:pt x="4180" y="4162"/>
                  </a:cubicBezTo>
                  <a:moveTo>
                    <a:pt x="1438" y="4160"/>
                  </a:moveTo>
                  <a:cubicBezTo>
                    <a:pt x="1427" y="4160"/>
                    <a:pt x="1418" y="4169"/>
                    <a:pt x="1418" y="4180"/>
                  </a:cubicBezTo>
                  <a:cubicBezTo>
                    <a:pt x="1418" y="4191"/>
                    <a:pt x="1427" y="4199"/>
                    <a:pt x="1438" y="4199"/>
                  </a:cubicBezTo>
                  <a:cubicBezTo>
                    <a:pt x="1449" y="4199"/>
                    <a:pt x="1457" y="4191"/>
                    <a:pt x="1457" y="4180"/>
                  </a:cubicBezTo>
                  <a:cubicBezTo>
                    <a:pt x="1457" y="4169"/>
                    <a:pt x="1449" y="4160"/>
                    <a:pt x="1438" y="4160"/>
                  </a:cubicBezTo>
                  <a:moveTo>
                    <a:pt x="4050" y="4160"/>
                  </a:moveTo>
                  <a:cubicBezTo>
                    <a:pt x="4039" y="4160"/>
                    <a:pt x="4030" y="4169"/>
                    <a:pt x="4030" y="4180"/>
                  </a:cubicBezTo>
                  <a:cubicBezTo>
                    <a:pt x="4030" y="4191"/>
                    <a:pt x="4039" y="4199"/>
                    <a:pt x="4050" y="4199"/>
                  </a:cubicBezTo>
                  <a:cubicBezTo>
                    <a:pt x="4061" y="4199"/>
                    <a:pt x="4069" y="4191"/>
                    <a:pt x="4069" y="4180"/>
                  </a:cubicBezTo>
                  <a:cubicBezTo>
                    <a:pt x="4069" y="4169"/>
                    <a:pt x="4061" y="4160"/>
                    <a:pt x="4050" y="4160"/>
                  </a:cubicBezTo>
                  <a:moveTo>
                    <a:pt x="1568" y="4159"/>
                  </a:moveTo>
                  <a:cubicBezTo>
                    <a:pt x="1557" y="4159"/>
                    <a:pt x="1547" y="4168"/>
                    <a:pt x="1547" y="4180"/>
                  </a:cubicBezTo>
                  <a:cubicBezTo>
                    <a:pt x="1547" y="4192"/>
                    <a:pt x="1557" y="4201"/>
                    <a:pt x="1568" y="4201"/>
                  </a:cubicBezTo>
                  <a:cubicBezTo>
                    <a:pt x="1580" y="4201"/>
                    <a:pt x="1589" y="4192"/>
                    <a:pt x="1589" y="4180"/>
                  </a:cubicBezTo>
                  <a:cubicBezTo>
                    <a:pt x="1589" y="4168"/>
                    <a:pt x="1580" y="4159"/>
                    <a:pt x="1568" y="4159"/>
                  </a:cubicBezTo>
                  <a:moveTo>
                    <a:pt x="3919" y="4159"/>
                  </a:moveTo>
                  <a:cubicBezTo>
                    <a:pt x="3908" y="4159"/>
                    <a:pt x="3898" y="4168"/>
                    <a:pt x="3898" y="4180"/>
                  </a:cubicBezTo>
                  <a:cubicBezTo>
                    <a:pt x="3898" y="4192"/>
                    <a:pt x="3908" y="4201"/>
                    <a:pt x="3919" y="4201"/>
                  </a:cubicBezTo>
                  <a:cubicBezTo>
                    <a:pt x="3931" y="4201"/>
                    <a:pt x="3940" y="4192"/>
                    <a:pt x="3940" y="4180"/>
                  </a:cubicBezTo>
                  <a:cubicBezTo>
                    <a:pt x="3940" y="4168"/>
                    <a:pt x="3931" y="4159"/>
                    <a:pt x="3919" y="4159"/>
                  </a:cubicBezTo>
                  <a:moveTo>
                    <a:pt x="1699" y="4157"/>
                  </a:moveTo>
                  <a:cubicBezTo>
                    <a:pt x="1687" y="4157"/>
                    <a:pt x="1677" y="4168"/>
                    <a:pt x="1677" y="4180"/>
                  </a:cubicBezTo>
                  <a:cubicBezTo>
                    <a:pt x="1677" y="4192"/>
                    <a:pt x="1687" y="4202"/>
                    <a:pt x="1699" y="4202"/>
                  </a:cubicBezTo>
                  <a:cubicBezTo>
                    <a:pt x="1711" y="4202"/>
                    <a:pt x="1721" y="4192"/>
                    <a:pt x="1721" y="4180"/>
                  </a:cubicBezTo>
                  <a:cubicBezTo>
                    <a:pt x="1721" y="4168"/>
                    <a:pt x="1711" y="4157"/>
                    <a:pt x="1699" y="4157"/>
                  </a:cubicBezTo>
                  <a:moveTo>
                    <a:pt x="3789" y="4157"/>
                  </a:moveTo>
                  <a:cubicBezTo>
                    <a:pt x="3776" y="4157"/>
                    <a:pt x="3766" y="4168"/>
                    <a:pt x="3766" y="4180"/>
                  </a:cubicBezTo>
                  <a:cubicBezTo>
                    <a:pt x="3766" y="4192"/>
                    <a:pt x="3776" y="4202"/>
                    <a:pt x="3789" y="4202"/>
                  </a:cubicBezTo>
                  <a:cubicBezTo>
                    <a:pt x="3801" y="4202"/>
                    <a:pt x="3811" y="4192"/>
                    <a:pt x="3811" y="4180"/>
                  </a:cubicBezTo>
                  <a:cubicBezTo>
                    <a:pt x="3811" y="4168"/>
                    <a:pt x="3801" y="4157"/>
                    <a:pt x="3789" y="4157"/>
                  </a:cubicBezTo>
                  <a:moveTo>
                    <a:pt x="1" y="4048"/>
                  </a:moveTo>
                  <a:cubicBezTo>
                    <a:pt x="0" y="4048"/>
                    <a:pt x="0" y="4048"/>
                    <a:pt x="0" y="4049"/>
                  </a:cubicBezTo>
                  <a:cubicBezTo>
                    <a:pt x="0" y="4050"/>
                    <a:pt x="0" y="4051"/>
                    <a:pt x="1" y="4051"/>
                  </a:cubicBezTo>
                  <a:cubicBezTo>
                    <a:pt x="2" y="4051"/>
                    <a:pt x="3" y="4050"/>
                    <a:pt x="3" y="4049"/>
                  </a:cubicBezTo>
                  <a:cubicBezTo>
                    <a:pt x="3" y="4048"/>
                    <a:pt x="2" y="4048"/>
                    <a:pt x="1" y="4048"/>
                  </a:cubicBezTo>
                  <a:moveTo>
                    <a:pt x="5487" y="4048"/>
                  </a:moveTo>
                  <a:cubicBezTo>
                    <a:pt x="5486" y="4048"/>
                    <a:pt x="5485" y="4048"/>
                    <a:pt x="5485" y="4049"/>
                  </a:cubicBezTo>
                  <a:cubicBezTo>
                    <a:pt x="5485" y="4050"/>
                    <a:pt x="5486" y="4051"/>
                    <a:pt x="5487" y="4051"/>
                  </a:cubicBezTo>
                  <a:cubicBezTo>
                    <a:pt x="5487" y="4051"/>
                    <a:pt x="5488" y="4050"/>
                    <a:pt x="5488" y="4049"/>
                  </a:cubicBezTo>
                  <a:cubicBezTo>
                    <a:pt x="5488" y="4048"/>
                    <a:pt x="5487" y="4048"/>
                    <a:pt x="5487" y="4048"/>
                  </a:cubicBezTo>
                  <a:moveTo>
                    <a:pt x="132" y="4046"/>
                  </a:moveTo>
                  <a:cubicBezTo>
                    <a:pt x="130" y="4046"/>
                    <a:pt x="128" y="4047"/>
                    <a:pt x="128" y="4049"/>
                  </a:cubicBezTo>
                  <a:cubicBezTo>
                    <a:pt x="128" y="4051"/>
                    <a:pt x="130" y="4053"/>
                    <a:pt x="132" y="4053"/>
                  </a:cubicBezTo>
                  <a:cubicBezTo>
                    <a:pt x="133" y="4053"/>
                    <a:pt x="135" y="4051"/>
                    <a:pt x="135" y="4049"/>
                  </a:cubicBezTo>
                  <a:cubicBezTo>
                    <a:pt x="135" y="4047"/>
                    <a:pt x="133" y="4046"/>
                    <a:pt x="132" y="4046"/>
                  </a:cubicBezTo>
                  <a:moveTo>
                    <a:pt x="5356" y="4046"/>
                  </a:moveTo>
                  <a:cubicBezTo>
                    <a:pt x="5354" y="4046"/>
                    <a:pt x="5353" y="4047"/>
                    <a:pt x="5353" y="4049"/>
                  </a:cubicBezTo>
                  <a:cubicBezTo>
                    <a:pt x="5353" y="4051"/>
                    <a:pt x="5354" y="4053"/>
                    <a:pt x="5356" y="4053"/>
                  </a:cubicBezTo>
                  <a:cubicBezTo>
                    <a:pt x="5358" y="4053"/>
                    <a:pt x="5359" y="4051"/>
                    <a:pt x="5359" y="4049"/>
                  </a:cubicBezTo>
                  <a:cubicBezTo>
                    <a:pt x="5359" y="4047"/>
                    <a:pt x="5358" y="4046"/>
                    <a:pt x="5356" y="4046"/>
                  </a:cubicBezTo>
                  <a:moveTo>
                    <a:pt x="262" y="4044"/>
                  </a:moveTo>
                  <a:cubicBezTo>
                    <a:pt x="259" y="4044"/>
                    <a:pt x="257" y="4046"/>
                    <a:pt x="257" y="4049"/>
                  </a:cubicBezTo>
                  <a:cubicBezTo>
                    <a:pt x="257" y="4052"/>
                    <a:pt x="259" y="4054"/>
                    <a:pt x="262" y="4054"/>
                  </a:cubicBezTo>
                  <a:cubicBezTo>
                    <a:pt x="265" y="4054"/>
                    <a:pt x="267" y="4052"/>
                    <a:pt x="267" y="4049"/>
                  </a:cubicBezTo>
                  <a:cubicBezTo>
                    <a:pt x="267" y="4046"/>
                    <a:pt x="265" y="4044"/>
                    <a:pt x="262" y="4044"/>
                  </a:cubicBezTo>
                  <a:moveTo>
                    <a:pt x="5225" y="4044"/>
                  </a:moveTo>
                  <a:cubicBezTo>
                    <a:pt x="5223" y="4044"/>
                    <a:pt x="5220" y="4046"/>
                    <a:pt x="5220" y="4049"/>
                  </a:cubicBezTo>
                  <a:cubicBezTo>
                    <a:pt x="5220" y="4052"/>
                    <a:pt x="5223" y="4054"/>
                    <a:pt x="5225" y="4054"/>
                  </a:cubicBezTo>
                  <a:cubicBezTo>
                    <a:pt x="5228" y="4054"/>
                    <a:pt x="5230" y="4052"/>
                    <a:pt x="5230" y="4049"/>
                  </a:cubicBezTo>
                  <a:cubicBezTo>
                    <a:pt x="5230" y="4046"/>
                    <a:pt x="5228" y="4044"/>
                    <a:pt x="5225" y="4044"/>
                  </a:cubicBezTo>
                  <a:moveTo>
                    <a:pt x="393" y="4042"/>
                  </a:moveTo>
                  <a:cubicBezTo>
                    <a:pt x="389" y="4042"/>
                    <a:pt x="386" y="4045"/>
                    <a:pt x="386" y="4049"/>
                  </a:cubicBezTo>
                  <a:cubicBezTo>
                    <a:pt x="386" y="4053"/>
                    <a:pt x="389" y="4056"/>
                    <a:pt x="393" y="4056"/>
                  </a:cubicBezTo>
                  <a:cubicBezTo>
                    <a:pt x="397" y="4056"/>
                    <a:pt x="400" y="4053"/>
                    <a:pt x="400" y="4049"/>
                  </a:cubicBezTo>
                  <a:cubicBezTo>
                    <a:pt x="400" y="4045"/>
                    <a:pt x="397" y="4042"/>
                    <a:pt x="393" y="4042"/>
                  </a:cubicBezTo>
                  <a:moveTo>
                    <a:pt x="5095" y="4042"/>
                  </a:moveTo>
                  <a:cubicBezTo>
                    <a:pt x="5091" y="4042"/>
                    <a:pt x="5088" y="4045"/>
                    <a:pt x="5088" y="4049"/>
                  </a:cubicBezTo>
                  <a:cubicBezTo>
                    <a:pt x="5088" y="4053"/>
                    <a:pt x="5091" y="4056"/>
                    <a:pt x="5095" y="4056"/>
                  </a:cubicBezTo>
                  <a:cubicBezTo>
                    <a:pt x="5099" y="4056"/>
                    <a:pt x="5102" y="4053"/>
                    <a:pt x="5102" y="4049"/>
                  </a:cubicBezTo>
                  <a:cubicBezTo>
                    <a:pt x="5102" y="4045"/>
                    <a:pt x="5099" y="4042"/>
                    <a:pt x="5095" y="4042"/>
                  </a:cubicBezTo>
                  <a:moveTo>
                    <a:pt x="523" y="4041"/>
                  </a:moveTo>
                  <a:cubicBezTo>
                    <a:pt x="519" y="4041"/>
                    <a:pt x="515" y="4044"/>
                    <a:pt x="515" y="4049"/>
                  </a:cubicBezTo>
                  <a:cubicBezTo>
                    <a:pt x="515" y="4054"/>
                    <a:pt x="519" y="4058"/>
                    <a:pt x="523" y="4058"/>
                  </a:cubicBezTo>
                  <a:cubicBezTo>
                    <a:pt x="528" y="4058"/>
                    <a:pt x="532" y="4054"/>
                    <a:pt x="532" y="4049"/>
                  </a:cubicBezTo>
                  <a:cubicBezTo>
                    <a:pt x="532" y="4044"/>
                    <a:pt x="528" y="4041"/>
                    <a:pt x="523" y="4041"/>
                  </a:cubicBezTo>
                  <a:moveTo>
                    <a:pt x="4964" y="4041"/>
                  </a:moveTo>
                  <a:cubicBezTo>
                    <a:pt x="4959" y="4041"/>
                    <a:pt x="4955" y="4044"/>
                    <a:pt x="4955" y="4049"/>
                  </a:cubicBezTo>
                  <a:cubicBezTo>
                    <a:pt x="4955" y="4054"/>
                    <a:pt x="4959" y="4058"/>
                    <a:pt x="4964" y="4058"/>
                  </a:cubicBezTo>
                  <a:cubicBezTo>
                    <a:pt x="4969" y="4058"/>
                    <a:pt x="4973" y="4054"/>
                    <a:pt x="4973" y="4049"/>
                  </a:cubicBezTo>
                  <a:cubicBezTo>
                    <a:pt x="4973" y="4044"/>
                    <a:pt x="4969" y="4041"/>
                    <a:pt x="4964" y="4041"/>
                  </a:cubicBezTo>
                  <a:moveTo>
                    <a:pt x="654" y="4039"/>
                  </a:moveTo>
                  <a:cubicBezTo>
                    <a:pt x="648" y="4039"/>
                    <a:pt x="644" y="4043"/>
                    <a:pt x="644" y="4049"/>
                  </a:cubicBezTo>
                  <a:cubicBezTo>
                    <a:pt x="644" y="4055"/>
                    <a:pt x="648" y="4060"/>
                    <a:pt x="654" y="4060"/>
                  </a:cubicBezTo>
                  <a:cubicBezTo>
                    <a:pt x="660" y="4060"/>
                    <a:pt x="665" y="4055"/>
                    <a:pt x="665" y="4049"/>
                  </a:cubicBezTo>
                  <a:cubicBezTo>
                    <a:pt x="665" y="4043"/>
                    <a:pt x="660" y="4039"/>
                    <a:pt x="654" y="4039"/>
                  </a:cubicBezTo>
                  <a:moveTo>
                    <a:pt x="4834" y="4039"/>
                  </a:moveTo>
                  <a:cubicBezTo>
                    <a:pt x="4828" y="4039"/>
                    <a:pt x="4823" y="4043"/>
                    <a:pt x="4823" y="4049"/>
                  </a:cubicBezTo>
                  <a:cubicBezTo>
                    <a:pt x="4823" y="4055"/>
                    <a:pt x="4828" y="4060"/>
                    <a:pt x="4834" y="4060"/>
                  </a:cubicBezTo>
                  <a:cubicBezTo>
                    <a:pt x="4839" y="4060"/>
                    <a:pt x="4844" y="4055"/>
                    <a:pt x="4844" y="4049"/>
                  </a:cubicBezTo>
                  <a:cubicBezTo>
                    <a:pt x="4844" y="4043"/>
                    <a:pt x="4839" y="4039"/>
                    <a:pt x="4834" y="4039"/>
                  </a:cubicBezTo>
                  <a:moveTo>
                    <a:pt x="785" y="4037"/>
                  </a:moveTo>
                  <a:cubicBezTo>
                    <a:pt x="778" y="4037"/>
                    <a:pt x="772" y="4042"/>
                    <a:pt x="772" y="4049"/>
                  </a:cubicBezTo>
                  <a:cubicBezTo>
                    <a:pt x="772" y="4056"/>
                    <a:pt x="778" y="4062"/>
                    <a:pt x="785" y="4062"/>
                  </a:cubicBezTo>
                  <a:cubicBezTo>
                    <a:pt x="792" y="4062"/>
                    <a:pt x="797" y="4056"/>
                    <a:pt x="797" y="4049"/>
                  </a:cubicBezTo>
                  <a:cubicBezTo>
                    <a:pt x="797" y="4042"/>
                    <a:pt x="792" y="4037"/>
                    <a:pt x="785" y="4037"/>
                  </a:cubicBezTo>
                  <a:moveTo>
                    <a:pt x="4703" y="4037"/>
                  </a:moveTo>
                  <a:cubicBezTo>
                    <a:pt x="4696" y="4037"/>
                    <a:pt x="4691" y="4042"/>
                    <a:pt x="4691" y="4049"/>
                  </a:cubicBezTo>
                  <a:cubicBezTo>
                    <a:pt x="4691" y="4056"/>
                    <a:pt x="4696" y="4062"/>
                    <a:pt x="4703" y="4062"/>
                  </a:cubicBezTo>
                  <a:cubicBezTo>
                    <a:pt x="4710" y="4062"/>
                    <a:pt x="4715" y="4056"/>
                    <a:pt x="4715" y="4049"/>
                  </a:cubicBezTo>
                  <a:cubicBezTo>
                    <a:pt x="4715" y="4042"/>
                    <a:pt x="4710" y="4037"/>
                    <a:pt x="4703" y="4037"/>
                  </a:cubicBezTo>
                  <a:moveTo>
                    <a:pt x="915" y="4035"/>
                  </a:moveTo>
                  <a:cubicBezTo>
                    <a:pt x="908" y="4035"/>
                    <a:pt x="901" y="4041"/>
                    <a:pt x="901" y="4049"/>
                  </a:cubicBezTo>
                  <a:cubicBezTo>
                    <a:pt x="901" y="4057"/>
                    <a:pt x="908" y="4063"/>
                    <a:pt x="915" y="4063"/>
                  </a:cubicBezTo>
                  <a:cubicBezTo>
                    <a:pt x="923" y="4063"/>
                    <a:pt x="929" y="4057"/>
                    <a:pt x="929" y="4049"/>
                  </a:cubicBezTo>
                  <a:cubicBezTo>
                    <a:pt x="929" y="4041"/>
                    <a:pt x="923" y="4035"/>
                    <a:pt x="915" y="4035"/>
                  </a:cubicBezTo>
                  <a:moveTo>
                    <a:pt x="4572" y="4035"/>
                  </a:moveTo>
                  <a:cubicBezTo>
                    <a:pt x="4565" y="4035"/>
                    <a:pt x="4558" y="4041"/>
                    <a:pt x="4558" y="4049"/>
                  </a:cubicBezTo>
                  <a:cubicBezTo>
                    <a:pt x="4558" y="4057"/>
                    <a:pt x="4565" y="4063"/>
                    <a:pt x="4572" y="4063"/>
                  </a:cubicBezTo>
                  <a:cubicBezTo>
                    <a:pt x="4580" y="4063"/>
                    <a:pt x="4586" y="4057"/>
                    <a:pt x="4586" y="4049"/>
                  </a:cubicBezTo>
                  <a:cubicBezTo>
                    <a:pt x="4586" y="4041"/>
                    <a:pt x="4580" y="4035"/>
                    <a:pt x="4572" y="4035"/>
                  </a:cubicBezTo>
                  <a:moveTo>
                    <a:pt x="1046" y="4033"/>
                  </a:moveTo>
                  <a:cubicBezTo>
                    <a:pt x="1037" y="4033"/>
                    <a:pt x="1030" y="4040"/>
                    <a:pt x="1030" y="4049"/>
                  </a:cubicBezTo>
                  <a:cubicBezTo>
                    <a:pt x="1030" y="4058"/>
                    <a:pt x="1037" y="4065"/>
                    <a:pt x="1046" y="4065"/>
                  </a:cubicBezTo>
                  <a:cubicBezTo>
                    <a:pt x="1055" y="4065"/>
                    <a:pt x="1062" y="4058"/>
                    <a:pt x="1062" y="4049"/>
                  </a:cubicBezTo>
                  <a:cubicBezTo>
                    <a:pt x="1062" y="4040"/>
                    <a:pt x="1055" y="4033"/>
                    <a:pt x="1046" y="4033"/>
                  </a:cubicBezTo>
                  <a:moveTo>
                    <a:pt x="4442" y="4033"/>
                  </a:moveTo>
                  <a:cubicBezTo>
                    <a:pt x="4433" y="4033"/>
                    <a:pt x="4426" y="4040"/>
                    <a:pt x="4426" y="4049"/>
                  </a:cubicBezTo>
                  <a:cubicBezTo>
                    <a:pt x="4426" y="4058"/>
                    <a:pt x="4433" y="4065"/>
                    <a:pt x="4442" y="4065"/>
                  </a:cubicBezTo>
                  <a:cubicBezTo>
                    <a:pt x="4450" y="4065"/>
                    <a:pt x="4458" y="4058"/>
                    <a:pt x="4458" y="4049"/>
                  </a:cubicBezTo>
                  <a:cubicBezTo>
                    <a:pt x="4458" y="4040"/>
                    <a:pt x="4450" y="4033"/>
                    <a:pt x="4442" y="4033"/>
                  </a:cubicBezTo>
                  <a:moveTo>
                    <a:pt x="1177" y="4032"/>
                  </a:moveTo>
                  <a:cubicBezTo>
                    <a:pt x="1167" y="4032"/>
                    <a:pt x="1159" y="4039"/>
                    <a:pt x="1159" y="4049"/>
                  </a:cubicBezTo>
                  <a:cubicBezTo>
                    <a:pt x="1159" y="4059"/>
                    <a:pt x="1167" y="4067"/>
                    <a:pt x="1177" y="4067"/>
                  </a:cubicBezTo>
                  <a:cubicBezTo>
                    <a:pt x="1186" y="4067"/>
                    <a:pt x="1194" y="4059"/>
                    <a:pt x="1194" y="4049"/>
                  </a:cubicBezTo>
                  <a:cubicBezTo>
                    <a:pt x="1194" y="4039"/>
                    <a:pt x="1186" y="4032"/>
                    <a:pt x="1177" y="4032"/>
                  </a:cubicBezTo>
                  <a:moveTo>
                    <a:pt x="4311" y="4032"/>
                  </a:moveTo>
                  <a:cubicBezTo>
                    <a:pt x="4301" y="4032"/>
                    <a:pt x="4293" y="4039"/>
                    <a:pt x="4293" y="4049"/>
                  </a:cubicBezTo>
                  <a:cubicBezTo>
                    <a:pt x="4293" y="4059"/>
                    <a:pt x="4301" y="4067"/>
                    <a:pt x="4311" y="4067"/>
                  </a:cubicBezTo>
                  <a:cubicBezTo>
                    <a:pt x="4321" y="4067"/>
                    <a:pt x="4329" y="4059"/>
                    <a:pt x="4329" y="4049"/>
                  </a:cubicBezTo>
                  <a:cubicBezTo>
                    <a:pt x="4329" y="4039"/>
                    <a:pt x="4321" y="4032"/>
                    <a:pt x="4311" y="4032"/>
                  </a:cubicBezTo>
                  <a:moveTo>
                    <a:pt x="1307" y="4030"/>
                  </a:moveTo>
                  <a:cubicBezTo>
                    <a:pt x="1297" y="4030"/>
                    <a:pt x="1288" y="4039"/>
                    <a:pt x="1288" y="4049"/>
                  </a:cubicBezTo>
                  <a:cubicBezTo>
                    <a:pt x="1288" y="4060"/>
                    <a:pt x="1297" y="4068"/>
                    <a:pt x="1307" y="4068"/>
                  </a:cubicBezTo>
                  <a:cubicBezTo>
                    <a:pt x="1318" y="4068"/>
                    <a:pt x="1326" y="4060"/>
                    <a:pt x="1326" y="4049"/>
                  </a:cubicBezTo>
                  <a:cubicBezTo>
                    <a:pt x="1326" y="4039"/>
                    <a:pt x="1318" y="4030"/>
                    <a:pt x="1307" y="4030"/>
                  </a:cubicBezTo>
                  <a:moveTo>
                    <a:pt x="4180" y="4030"/>
                  </a:moveTo>
                  <a:cubicBezTo>
                    <a:pt x="4170" y="4030"/>
                    <a:pt x="4161" y="4038"/>
                    <a:pt x="4161" y="4049"/>
                  </a:cubicBezTo>
                  <a:cubicBezTo>
                    <a:pt x="4161" y="4060"/>
                    <a:pt x="4170" y="4069"/>
                    <a:pt x="4180" y="4069"/>
                  </a:cubicBezTo>
                  <a:cubicBezTo>
                    <a:pt x="4191" y="4069"/>
                    <a:pt x="4200" y="4060"/>
                    <a:pt x="4200" y="4049"/>
                  </a:cubicBezTo>
                  <a:cubicBezTo>
                    <a:pt x="4200" y="4038"/>
                    <a:pt x="4191" y="4030"/>
                    <a:pt x="4180" y="4030"/>
                  </a:cubicBezTo>
                  <a:moveTo>
                    <a:pt x="1438" y="4028"/>
                  </a:moveTo>
                  <a:cubicBezTo>
                    <a:pt x="1426" y="4028"/>
                    <a:pt x="1417" y="4038"/>
                    <a:pt x="1417" y="4049"/>
                  </a:cubicBezTo>
                  <a:cubicBezTo>
                    <a:pt x="1417" y="4061"/>
                    <a:pt x="1426" y="4070"/>
                    <a:pt x="1438" y="4070"/>
                  </a:cubicBezTo>
                  <a:cubicBezTo>
                    <a:pt x="1449" y="4070"/>
                    <a:pt x="1459" y="4061"/>
                    <a:pt x="1459" y="4049"/>
                  </a:cubicBezTo>
                  <a:cubicBezTo>
                    <a:pt x="1459" y="4038"/>
                    <a:pt x="1449" y="4028"/>
                    <a:pt x="1438" y="4028"/>
                  </a:cubicBezTo>
                  <a:moveTo>
                    <a:pt x="4050" y="4028"/>
                  </a:moveTo>
                  <a:cubicBezTo>
                    <a:pt x="4038" y="4028"/>
                    <a:pt x="4029" y="4038"/>
                    <a:pt x="4029" y="4049"/>
                  </a:cubicBezTo>
                  <a:cubicBezTo>
                    <a:pt x="4029" y="4061"/>
                    <a:pt x="4038" y="4070"/>
                    <a:pt x="4050" y="4070"/>
                  </a:cubicBezTo>
                  <a:cubicBezTo>
                    <a:pt x="4061" y="4070"/>
                    <a:pt x="4071" y="4061"/>
                    <a:pt x="4071" y="4049"/>
                  </a:cubicBezTo>
                  <a:cubicBezTo>
                    <a:pt x="4071" y="4038"/>
                    <a:pt x="4061" y="4028"/>
                    <a:pt x="4050" y="4028"/>
                  </a:cubicBezTo>
                  <a:moveTo>
                    <a:pt x="1568" y="4027"/>
                  </a:moveTo>
                  <a:cubicBezTo>
                    <a:pt x="1556" y="4027"/>
                    <a:pt x="1546" y="4037"/>
                    <a:pt x="1546" y="4049"/>
                  </a:cubicBezTo>
                  <a:cubicBezTo>
                    <a:pt x="1546" y="4062"/>
                    <a:pt x="1556" y="4072"/>
                    <a:pt x="1568" y="4072"/>
                  </a:cubicBezTo>
                  <a:cubicBezTo>
                    <a:pt x="1581" y="4072"/>
                    <a:pt x="1591" y="4062"/>
                    <a:pt x="1591" y="4049"/>
                  </a:cubicBezTo>
                  <a:cubicBezTo>
                    <a:pt x="1591" y="4037"/>
                    <a:pt x="1581" y="4027"/>
                    <a:pt x="1568" y="4027"/>
                  </a:cubicBezTo>
                  <a:moveTo>
                    <a:pt x="3919" y="4027"/>
                  </a:moveTo>
                  <a:cubicBezTo>
                    <a:pt x="3907" y="4027"/>
                    <a:pt x="3897" y="4037"/>
                    <a:pt x="3897" y="4049"/>
                  </a:cubicBezTo>
                  <a:cubicBezTo>
                    <a:pt x="3897" y="4062"/>
                    <a:pt x="3907" y="4072"/>
                    <a:pt x="3919" y="4072"/>
                  </a:cubicBezTo>
                  <a:cubicBezTo>
                    <a:pt x="3932" y="4072"/>
                    <a:pt x="3942" y="4062"/>
                    <a:pt x="3942" y="4049"/>
                  </a:cubicBezTo>
                  <a:cubicBezTo>
                    <a:pt x="3942" y="4037"/>
                    <a:pt x="3932" y="4027"/>
                    <a:pt x="3919" y="4027"/>
                  </a:cubicBezTo>
                  <a:moveTo>
                    <a:pt x="1699" y="4025"/>
                  </a:moveTo>
                  <a:cubicBezTo>
                    <a:pt x="1686" y="4025"/>
                    <a:pt x="1675" y="4036"/>
                    <a:pt x="1675" y="4049"/>
                  </a:cubicBezTo>
                  <a:cubicBezTo>
                    <a:pt x="1675" y="4062"/>
                    <a:pt x="1686" y="4073"/>
                    <a:pt x="1699" y="4073"/>
                  </a:cubicBezTo>
                  <a:cubicBezTo>
                    <a:pt x="1712" y="4073"/>
                    <a:pt x="1723" y="4062"/>
                    <a:pt x="1723" y="4049"/>
                  </a:cubicBezTo>
                  <a:cubicBezTo>
                    <a:pt x="1723" y="4036"/>
                    <a:pt x="1712" y="4025"/>
                    <a:pt x="1699" y="4025"/>
                  </a:cubicBezTo>
                  <a:moveTo>
                    <a:pt x="3789" y="4025"/>
                  </a:moveTo>
                  <a:cubicBezTo>
                    <a:pt x="3775" y="4025"/>
                    <a:pt x="3765" y="4036"/>
                    <a:pt x="3765" y="4049"/>
                  </a:cubicBezTo>
                  <a:cubicBezTo>
                    <a:pt x="3765" y="4062"/>
                    <a:pt x="3775" y="4073"/>
                    <a:pt x="3789" y="4073"/>
                  </a:cubicBezTo>
                  <a:cubicBezTo>
                    <a:pt x="3802" y="4073"/>
                    <a:pt x="3813" y="4062"/>
                    <a:pt x="3813" y="4049"/>
                  </a:cubicBezTo>
                  <a:cubicBezTo>
                    <a:pt x="3813" y="4036"/>
                    <a:pt x="3802" y="4025"/>
                    <a:pt x="3789" y="4025"/>
                  </a:cubicBezTo>
                  <a:moveTo>
                    <a:pt x="1830" y="3892"/>
                  </a:moveTo>
                  <a:cubicBezTo>
                    <a:pt x="1815" y="3892"/>
                    <a:pt x="1803" y="3904"/>
                    <a:pt x="1803" y="3919"/>
                  </a:cubicBezTo>
                  <a:cubicBezTo>
                    <a:pt x="1803" y="3933"/>
                    <a:pt x="1815" y="3945"/>
                    <a:pt x="1830" y="3945"/>
                  </a:cubicBezTo>
                  <a:cubicBezTo>
                    <a:pt x="1844" y="3945"/>
                    <a:pt x="1856" y="3933"/>
                    <a:pt x="1856" y="3919"/>
                  </a:cubicBezTo>
                  <a:cubicBezTo>
                    <a:pt x="1856" y="3904"/>
                    <a:pt x="1844" y="3892"/>
                    <a:pt x="1830" y="3892"/>
                  </a:cubicBezTo>
                  <a:moveTo>
                    <a:pt x="3658" y="3892"/>
                  </a:moveTo>
                  <a:cubicBezTo>
                    <a:pt x="3643" y="3892"/>
                    <a:pt x="3631" y="3904"/>
                    <a:pt x="3631" y="3919"/>
                  </a:cubicBezTo>
                  <a:cubicBezTo>
                    <a:pt x="3631" y="3933"/>
                    <a:pt x="3643" y="3945"/>
                    <a:pt x="3658" y="3945"/>
                  </a:cubicBezTo>
                  <a:cubicBezTo>
                    <a:pt x="3673" y="3945"/>
                    <a:pt x="3685" y="3933"/>
                    <a:pt x="3685" y="3919"/>
                  </a:cubicBezTo>
                  <a:cubicBezTo>
                    <a:pt x="3685" y="3904"/>
                    <a:pt x="3673" y="3892"/>
                    <a:pt x="3658" y="3892"/>
                  </a:cubicBezTo>
                  <a:moveTo>
                    <a:pt x="1960" y="3891"/>
                  </a:moveTo>
                  <a:cubicBezTo>
                    <a:pt x="1945" y="3891"/>
                    <a:pt x="1932" y="3903"/>
                    <a:pt x="1932" y="3919"/>
                  </a:cubicBezTo>
                  <a:cubicBezTo>
                    <a:pt x="1932" y="3934"/>
                    <a:pt x="1945" y="3947"/>
                    <a:pt x="1960" y="3947"/>
                  </a:cubicBezTo>
                  <a:cubicBezTo>
                    <a:pt x="1976" y="3947"/>
                    <a:pt x="1988" y="3934"/>
                    <a:pt x="1988" y="3919"/>
                  </a:cubicBezTo>
                  <a:cubicBezTo>
                    <a:pt x="1988" y="3903"/>
                    <a:pt x="1976" y="3891"/>
                    <a:pt x="1960" y="3891"/>
                  </a:cubicBezTo>
                  <a:moveTo>
                    <a:pt x="3527" y="3890"/>
                  </a:moveTo>
                  <a:cubicBezTo>
                    <a:pt x="3512" y="3890"/>
                    <a:pt x="3499" y="3903"/>
                    <a:pt x="3499" y="3919"/>
                  </a:cubicBezTo>
                  <a:cubicBezTo>
                    <a:pt x="3499" y="3934"/>
                    <a:pt x="3512" y="3947"/>
                    <a:pt x="3527" y="3947"/>
                  </a:cubicBezTo>
                  <a:cubicBezTo>
                    <a:pt x="3543" y="3947"/>
                    <a:pt x="3556" y="3934"/>
                    <a:pt x="3556" y="3919"/>
                  </a:cubicBezTo>
                  <a:cubicBezTo>
                    <a:pt x="3556" y="3903"/>
                    <a:pt x="3543" y="3890"/>
                    <a:pt x="3527" y="3890"/>
                  </a:cubicBezTo>
                  <a:moveTo>
                    <a:pt x="2091" y="3889"/>
                  </a:moveTo>
                  <a:cubicBezTo>
                    <a:pt x="2075" y="3889"/>
                    <a:pt x="2061" y="3902"/>
                    <a:pt x="2061" y="3919"/>
                  </a:cubicBezTo>
                  <a:cubicBezTo>
                    <a:pt x="2061" y="3935"/>
                    <a:pt x="2075" y="3948"/>
                    <a:pt x="2091" y="3948"/>
                  </a:cubicBezTo>
                  <a:cubicBezTo>
                    <a:pt x="2107" y="3948"/>
                    <a:pt x="2120" y="3935"/>
                    <a:pt x="2120" y="3919"/>
                  </a:cubicBezTo>
                  <a:cubicBezTo>
                    <a:pt x="2120" y="3902"/>
                    <a:pt x="2107" y="3889"/>
                    <a:pt x="2091" y="3889"/>
                  </a:cubicBezTo>
                  <a:moveTo>
                    <a:pt x="3397" y="3889"/>
                  </a:moveTo>
                  <a:cubicBezTo>
                    <a:pt x="3381" y="3889"/>
                    <a:pt x="3368" y="3902"/>
                    <a:pt x="3368" y="3919"/>
                  </a:cubicBezTo>
                  <a:cubicBezTo>
                    <a:pt x="3368" y="3935"/>
                    <a:pt x="3381" y="3948"/>
                    <a:pt x="3397" y="3948"/>
                  </a:cubicBezTo>
                  <a:cubicBezTo>
                    <a:pt x="3413" y="3948"/>
                    <a:pt x="3426" y="3935"/>
                    <a:pt x="3426" y="3919"/>
                  </a:cubicBezTo>
                  <a:cubicBezTo>
                    <a:pt x="3426" y="3902"/>
                    <a:pt x="3413" y="3889"/>
                    <a:pt x="3397" y="3889"/>
                  </a:cubicBezTo>
                  <a:moveTo>
                    <a:pt x="2221" y="3888"/>
                  </a:moveTo>
                  <a:cubicBezTo>
                    <a:pt x="2205" y="3888"/>
                    <a:pt x="2191" y="3902"/>
                    <a:pt x="2191" y="3919"/>
                  </a:cubicBezTo>
                  <a:cubicBezTo>
                    <a:pt x="2191" y="3935"/>
                    <a:pt x="2205" y="3949"/>
                    <a:pt x="2221" y="3949"/>
                  </a:cubicBezTo>
                  <a:cubicBezTo>
                    <a:pt x="2238" y="3949"/>
                    <a:pt x="2252" y="3935"/>
                    <a:pt x="2252" y="3919"/>
                  </a:cubicBezTo>
                  <a:cubicBezTo>
                    <a:pt x="2252" y="3902"/>
                    <a:pt x="2238" y="3888"/>
                    <a:pt x="2221" y="3888"/>
                  </a:cubicBezTo>
                  <a:moveTo>
                    <a:pt x="3266" y="3888"/>
                  </a:moveTo>
                  <a:cubicBezTo>
                    <a:pt x="3249" y="3888"/>
                    <a:pt x="3236" y="3902"/>
                    <a:pt x="3236" y="3919"/>
                  </a:cubicBezTo>
                  <a:cubicBezTo>
                    <a:pt x="3236" y="3935"/>
                    <a:pt x="3249" y="3949"/>
                    <a:pt x="3266" y="3949"/>
                  </a:cubicBezTo>
                  <a:cubicBezTo>
                    <a:pt x="3283" y="3949"/>
                    <a:pt x="3297" y="3935"/>
                    <a:pt x="3297" y="3919"/>
                  </a:cubicBezTo>
                  <a:cubicBezTo>
                    <a:pt x="3297" y="3902"/>
                    <a:pt x="3283" y="3888"/>
                    <a:pt x="3266" y="3888"/>
                  </a:cubicBezTo>
                  <a:moveTo>
                    <a:pt x="2352" y="3887"/>
                  </a:moveTo>
                  <a:cubicBezTo>
                    <a:pt x="2335" y="3887"/>
                    <a:pt x="2320" y="3901"/>
                    <a:pt x="2320" y="3919"/>
                  </a:cubicBezTo>
                  <a:cubicBezTo>
                    <a:pt x="2320" y="3936"/>
                    <a:pt x="2335" y="3950"/>
                    <a:pt x="2352" y="3950"/>
                  </a:cubicBezTo>
                  <a:cubicBezTo>
                    <a:pt x="2369" y="3950"/>
                    <a:pt x="2383" y="3936"/>
                    <a:pt x="2383" y="3919"/>
                  </a:cubicBezTo>
                  <a:cubicBezTo>
                    <a:pt x="2383" y="3901"/>
                    <a:pt x="2369" y="3887"/>
                    <a:pt x="2352" y="3887"/>
                  </a:cubicBezTo>
                  <a:moveTo>
                    <a:pt x="3136" y="3887"/>
                  </a:moveTo>
                  <a:cubicBezTo>
                    <a:pt x="3118" y="3887"/>
                    <a:pt x="3104" y="3901"/>
                    <a:pt x="3104" y="3919"/>
                  </a:cubicBezTo>
                  <a:cubicBezTo>
                    <a:pt x="3104" y="3936"/>
                    <a:pt x="3118" y="3950"/>
                    <a:pt x="3136" y="3950"/>
                  </a:cubicBezTo>
                  <a:cubicBezTo>
                    <a:pt x="3153" y="3950"/>
                    <a:pt x="3167" y="3936"/>
                    <a:pt x="3167" y="3919"/>
                  </a:cubicBezTo>
                  <a:cubicBezTo>
                    <a:pt x="3167" y="3901"/>
                    <a:pt x="3153" y="3887"/>
                    <a:pt x="3136" y="3887"/>
                  </a:cubicBezTo>
                  <a:moveTo>
                    <a:pt x="2483" y="3886"/>
                  </a:moveTo>
                  <a:cubicBezTo>
                    <a:pt x="2465" y="3886"/>
                    <a:pt x="2450" y="3901"/>
                    <a:pt x="2450" y="3919"/>
                  </a:cubicBezTo>
                  <a:cubicBezTo>
                    <a:pt x="2450" y="3936"/>
                    <a:pt x="2465" y="3951"/>
                    <a:pt x="2483" y="3951"/>
                  </a:cubicBezTo>
                  <a:cubicBezTo>
                    <a:pt x="2500" y="3951"/>
                    <a:pt x="2515" y="3936"/>
                    <a:pt x="2515" y="3919"/>
                  </a:cubicBezTo>
                  <a:cubicBezTo>
                    <a:pt x="2515" y="3901"/>
                    <a:pt x="2500" y="3886"/>
                    <a:pt x="2483" y="3886"/>
                  </a:cubicBezTo>
                  <a:moveTo>
                    <a:pt x="3005" y="3886"/>
                  </a:moveTo>
                  <a:cubicBezTo>
                    <a:pt x="2987" y="3886"/>
                    <a:pt x="2973" y="3901"/>
                    <a:pt x="2973" y="3919"/>
                  </a:cubicBezTo>
                  <a:cubicBezTo>
                    <a:pt x="2973" y="3936"/>
                    <a:pt x="2987" y="3951"/>
                    <a:pt x="3005" y="3951"/>
                  </a:cubicBezTo>
                  <a:cubicBezTo>
                    <a:pt x="3023" y="3951"/>
                    <a:pt x="3037" y="3936"/>
                    <a:pt x="3037" y="3919"/>
                  </a:cubicBezTo>
                  <a:cubicBezTo>
                    <a:pt x="3037" y="3901"/>
                    <a:pt x="3023" y="3886"/>
                    <a:pt x="3005" y="3886"/>
                  </a:cubicBezTo>
                  <a:moveTo>
                    <a:pt x="2613" y="3886"/>
                  </a:moveTo>
                  <a:cubicBezTo>
                    <a:pt x="2595" y="3886"/>
                    <a:pt x="2581" y="3901"/>
                    <a:pt x="2581" y="3919"/>
                  </a:cubicBezTo>
                  <a:cubicBezTo>
                    <a:pt x="2581" y="3937"/>
                    <a:pt x="2595" y="3951"/>
                    <a:pt x="2613" y="3951"/>
                  </a:cubicBezTo>
                  <a:cubicBezTo>
                    <a:pt x="2631" y="3951"/>
                    <a:pt x="2646" y="3937"/>
                    <a:pt x="2646" y="3919"/>
                  </a:cubicBezTo>
                  <a:cubicBezTo>
                    <a:pt x="2646" y="3901"/>
                    <a:pt x="2631" y="3886"/>
                    <a:pt x="2613" y="3886"/>
                  </a:cubicBezTo>
                  <a:moveTo>
                    <a:pt x="2744" y="3886"/>
                  </a:moveTo>
                  <a:cubicBezTo>
                    <a:pt x="2726" y="3886"/>
                    <a:pt x="2711" y="3901"/>
                    <a:pt x="2711" y="3919"/>
                  </a:cubicBezTo>
                  <a:cubicBezTo>
                    <a:pt x="2711" y="3937"/>
                    <a:pt x="2726" y="3951"/>
                    <a:pt x="2744" y="3951"/>
                  </a:cubicBezTo>
                  <a:cubicBezTo>
                    <a:pt x="2762" y="3951"/>
                    <a:pt x="2776" y="3937"/>
                    <a:pt x="2776" y="3919"/>
                  </a:cubicBezTo>
                  <a:cubicBezTo>
                    <a:pt x="2776" y="3901"/>
                    <a:pt x="2762" y="3886"/>
                    <a:pt x="2744" y="3886"/>
                  </a:cubicBezTo>
                  <a:moveTo>
                    <a:pt x="2874" y="3886"/>
                  </a:moveTo>
                  <a:cubicBezTo>
                    <a:pt x="2856" y="3886"/>
                    <a:pt x="2842" y="3901"/>
                    <a:pt x="2842" y="3919"/>
                  </a:cubicBezTo>
                  <a:cubicBezTo>
                    <a:pt x="2842" y="3937"/>
                    <a:pt x="2856" y="3951"/>
                    <a:pt x="2874" y="3951"/>
                  </a:cubicBezTo>
                  <a:cubicBezTo>
                    <a:pt x="2892" y="3951"/>
                    <a:pt x="2907" y="3937"/>
                    <a:pt x="2907" y="3919"/>
                  </a:cubicBezTo>
                  <a:cubicBezTo>
                    <a:pt x="2907" y="3901"/>
                    <a:pt x="2892" y="3886"/>
                    <a:pt x="2874" y="3886"/>
                  </a:cubicBezTo>
                  <a:moveTo>
                    <a:pt x="1830" y="3760"/>
                  </a:moveTo>
                  <a:cubicBezTo>
                    <a:pt x="1814" y="3760"/>
                    <a:pt x="1802" y="3773"/>
                    <a:pt x="1802" y="3788"/>
                  </a:cubicBezTo>
                  <a:cubicBezTo>
                    <a:pt x="1802" y="3803"/>
                    <a:pt x="1814" y="3816"/>
                    <a:pt x="1830" y="3816"/>
                  </a:cubicBezTo>
                  <a:cubicBezTo>
                    <a:pt x="1845" y="3816"/>
                    <a:pt x="1857" y="3803"/>
                    <a:pt x="1857" y="3788"/>
                  </a:cubicBezTo>
                  <a:cubicBezTo>
                    <a:pt x="1857" y="3773"/>
                    <a:pt x="1845" y="3760"/>
                    <a:pt x="1830" y="3760"/>
                  </a:cubicBezTo>
                  <a:moveTo>
                    <a:pt x="3658" y="3760"/>
                  </a:moveTo>
                  <a:cubicBezTo>
                    <a:pt x="3642" y="3760"/>
                    <a:pt x="3630" y="3772"/>
                    <a:pt x="3630" y="3788"/>
                  </a:cubicBezTo>
                  <a:cubicBezTo>
                    <a:pt x="3630" y="3804"/>
                    <a:pt x="3642" y="3816"/>
                    <a:pt x="3658" y="3816"/>
                  </a:cubicBezTo>
                  <a:cubicBezTo>
                    <a:pt x="3674" y="3816"/>
                    <a:pt x="3686" y="3804"/>
                    <a:pt x="3686" y="3788"/>
                  </a:cubicBezTo>
                  <a:cubicBezTo>
                    <a:pt x="3686" y="3772"/>
                    <a:pt x="3674" y="3760"/>
                    <a:pt x="3658" y="3760"/>
                  </a:cubicBezTo>
                  <a:moveTo>
                    <a:pt x="1960" y="3759"/>
                  </a:moveTo>
                  <a:cubicBezTo>
                    <a:pt x="1944" y="3759"/>
                    <a:pt x="1931" y="3772"/>
                    <a:pt x="1931" y="3788"/>
                  </a:cubicBezTo>
                  <a:cubicBezTo>
                    <a:pt x="1931" y="3804"/>
                    <a:pt x="1944" y="3817"/>
                    <a:pt x="1960" y="3817"/>
                  </a:cubicBezTo>
                  <a:cubicBezTo>
                    <a:pt x="1976" y="3817"/>
                    <a:pt x="1990" y="3804"/>
                    <a:pt x="1990" y="3788"/>
                  </a:cubicBezTo>
                  <a:cubicBezTo>
                    <a:pt x="1990" y="3772"/>
                    <a:pt x="1976" y="3759"/>
                    <a:pt x="1960" y="3759"/>
                  </a:cubicBezTo>
                  <a:moveTo>
                    <a:pt x="3527" y="3758"/>
                  </a:moveTo>
                  <a:cubicBezTo>
                    <a:pt x="3511" y="3758"/>
                    <a:pt x="3498" y="3772"/>
                    <a:pt x="3498" y="3788"/>
                  </a:cubicBezTo>
                  <a:cubicBezTo>
                    <a:pt x="3498" y="3804"/>
                    <a:pt x="3511" y="3818"/>
                    <a:pt x="3527" y="3818"/>
                  </a:cubicBezTo>
                  <a:cubicBezTo>
                    <a:pt x="3544" y="3818"/>
                    <a:pt x="3557" y="3804"/>
                    <a:pt x="3557" y="3788"/>
                  </a:cubicBezTo>
                  <a:cubicBezTo>
                    <a:pt x="3557" y="3772"/>
                    <a:pt x="3544" y="3758"/>
                    <a:pt x="3527" y="3758"/>
                  </a:cubicBezTo>
                  <a:moveTo>
                    <a:pt x="2091" y="3757"/>
                  </a:moveTo>
                  <a:cubicBezTo>
                    <a:pt x="2074" y="3757"/>
                    <a:pt x="2060" y="3771"/>
                    <a:pt x="2060" y="3788"/>
                  </a:cubicBezTo>
                  <a:cubicBezTo>
                    <a:pt x="2060" y="3805"/>
                    <a:pt x="2074" y="3819"/>
                    <a:pt x="2091" y="3819"/>
                  </a:cubicBezTo>
                  <a:cubicBezTo>
                    <a:pt x="2108" y="3819"/>
                    <a:pt x="2122" y="3805"/>
                    <a:pt x="2122" y="3788"/>
                  </a:cubicBezTo>
                  <a:cubicBezTo>
                    <a:pt x="2122" y="3771"/>
                    <a:pt x="2108" y="3757"/>
                    <a:pt x="2091" y="3757"/>
                  </a:cubicBezTo>
                  <a:moveTo>
                    <a:pt x="3397" y="3757"/>
                  </a:moveTo>
                  <a:cubicBezTo>
                    <a:pt x="3380" y="3757"/>
                    <a:pt x="3366" y="3771"/>
                    <a:pt x="3366" y="3788"/>
                  </a:cubicBezTo>
                  <a:cubicBezTo>
                    <a:pt x="3366" y="3805"/>
                    <a:pt x="3380" y="3819"/>
                    <a:pt x="3397" y="3819"/>
                  </a:cubicBezTo>
                  <a:cubicBezTo>
                    <a:pt x="3414" y="3819"/>
                    <a:pt x="3428" y="3805"/>
                    <a:pt x="3428" y="3788"/>
                  </a:cubicBezTo>
                  <a:cubicBezTo>
                    <a:pt x="3428" y="3771"/>
                    <a:pt x="3414" y="3757"/>
                    <a:pt x="3397" y="3757"/>
                  </a:cubicBezTo>
                  <a:moveTo>
                    <a:pt x="2221" y="3756"/>
                  </a:moveTo>
                  <a:cubicBezTo>
                    <a:pt x="2204" y="3756"/>
                    <a:pt x="2189" y="3770"/>
                    <a:pt x="2189" y="3788"/>
                  </a:cubicBezTo>
                  <a:cubicBezTo>
                    <a:pt x="2189" y="3806"/>
                    <a:pt x="2204" y="3820"/>
                    <a:pt x="2221" y="3820"/>
                  </a:cubicBezTo>
                  <a:cubicBezTo>
                    <a:pt x="2239" y="3820"/>
                    <a:pt x="2254" y="3806"/>
                    <a:pt x="2254" y="3788"/>
                  </a:cubicBezTo>
                  <a:cubicBezTo>
                    <a:pt x="2254" y="3770"/>
                    <a:pt x="2239" y="3756"/>
                    <a:pt x="2221" y="3756"/>
                  </a:cubicBezTo>
                  <a:moveTo>
                    <a:pt x="3266" y="3756"/>
                  </a:moveTo>
                  <a:cubicBezTo>
                    <a:pt x="3248" y="3756"/>
                    <a:pt x="3234" y="3770"/>
                    <a:pt x="3234" y="3788"/>
                  </a:cubicBezTo>
                  <a:cubicBezTo>
                    <a:pt x="3234" y="3806"/>
                    <a:pt x="3248" y="3820"/>
                    <a:pt x="3266" y="3820"/>
                  </a:cubicBezTo>
                  <a:cubicBezTo>
                    <a:pt x="3284" y="3820"/>
                    <a:pt x="3298" y="3806"/>
                    <a:pt x="3298" y="3788"/>
                  </a:cubicBezTo>
                  <a:cubicBezTo>
                    <a:pt x="3298" y="3770"/>
                    <a:pt x="3284" y="3756"/>
                    <a:pt x="3266" y="3756"/>
                  </a:cubicBezTo>
                  <a:moveTo>
                    <a:pt x="2352" y="3755"/>
                  </a:moveTo>
                  <a:cubicBezTo>
                    <a:pt x="2334" y="3755"/>
                    <a:pt x="2319" y="3770"/>
                    <a:pt x="2319" y="3788"/>
                  </a:cubicBezTo>
                  <a:cubicBezTo>
                    <a:pt x="2319" y="3806"/>
                    <a:pt x="2334" y="3821"/>
                    <a:pt x="2352" y="3821"/>
                  </a:cubicBezTo>
                  <a:cubicBezTo>
                    <a:pt x="2370" y="3821"/>
                    <a:pt x="2385" y="3806"/>
                    <a:pt x="2385" y="3788"/>
                  </a:cubicBezTo>
                  <a:cubicBezTo>
                    <a:pt x="2385" y="3770"/>
                    <a:pt x="2370" y="3755"/>
                    <a:pt x="2352" y="3755"/>
                  </a:cubicBezTo>
                  <a:moveTo>
                    <a:pt x="3136" y="3755"/>
                  </a:moveTo>
                  <a:cubicBezTo>
                    <a:pt x="3117" y="3755"/>
                    <a:pt x="3102" y="3770"/>
                    <a:pt x="3102" y="3788"/>
                  </a:cubicBezTo>
                  <a:cubicBezTo>
                    <a:pt x="3102" y="3806"/>
                    <a:pt x="3117" y="3821"/>
                    <a:pt x="3136" y="3821"/>
                  </a:cubicBezTo>
                  <a:cubicBezTo>
                    <a:pt x="3154" y="3821"/>
                    <a:pt x="3169" y="3806"/>
                    <a:pt x="3169" y="3788"/>
                  </a:cubicBezTo>
                  <a:cubicBezTo>
                    <a:pt x="3169" y="3770"/>
                    <a:pt x="3154" y="3755"/>
                    <a:pt x="3136" y="3755"/>
                  </a:cubicBezTo>
                  <a:moveTo>
                    <a:pt x="2483" y="3754"/>
                  </a:moveTo>
                  <a:cubicBezTo>
                    <a:pt x="2464" y="3754"/>
                    <a:pt x="2449" y="3769"/>
                    <a:pt x="2449" y="3788"/>
                  </a:cubicBezTo>
                  <a:cubicBezTo>
                    <a:pt x="2449" y="3807"/>
                    <a:pt x="2464" y="3822"/>
                    <a:pt x="2483" y="3822"/>
                  </a:cubicBezTo>
                  <a:cubicBezTo>
                    <a:pt x="2501" y="3822"/>
                    <a:pt x="2517" y="3807"/>
                    <a:pt x="2517" y="3788"/>
                  </a:cubicBezTo>
                  <a:cubicBezTo>
                    <a:pt x="2517" y="3769"/>
                    <a:pt x="2501" y="3754"/>
                    <a:pt x="2483" y="3754"/>
                  </a:cubicBezTo>
                  <a:moveTo>
                    <a:pt x="3005" y="3754"/>
                  </a:moveTo>
                  <a:cubicBezTo>
                    <a:pt x="2986" y="3754"/>
                    <a:pt x="2971" y="3769"/>
                    <a:pt x="2971" y="3788"/>
                  </a:cubicBezTo>
                  <a:cubicBezTo>
                    <a:pt x="2971" y="3807"/>
                    <a:pt x="2986" y="3822"/>
                    <a:pt x="3005" y="3822"/>
                  </a:cubicBezTo>
                  <a:cubicBezTo>
                    <a:pt x="3024" y="3822"/>
                    <a:pt x="3039" y="3807"/>
                    <a:pt x="3039" y="3788"/>
                  </a:cubicBezTo>
                  <a:cubicBezTo>
                    <a:pt x="3039" y="3769"/>
                    <a:pt x="3024" y="3754"/>
                    <a:pt x="3005" y="3754"/>
                  </a:cubicBezTo>
                  <a:moveTo>
                    <a:pt x="2613" y="3754"/>
                  </a:moveTo>
                  <a:cubicBezTo>
                    <a:pt x="2594" y="3754"/>
                    <a:pt x="2579" y="3769"/>
                    <a:pt x="2579" y="3788"/>
                  </a:cubicBezTo>
                  <a:cubicBezTo>
                    <a:pt x="2579" y="3807"/>
                    <a:pt x="2594" y="3822"/>
                    <a:pt x="2613" y="3822"/>
                  </a:cubicBezTo>
                  <a:cubicBezTo>
                    <a:pt x="2632" y="3822"/>
                    <a:pt x="2648" y="3807"/>
                    <a:pt x="2648" y="3788"/>
                  </a:cubicBezTo>
                  <a:cubicBezTo>
                    <a:pt x="2648" y="3769"/>
                    <a:pt x="2632" y="3754"/>
                    <a:pt x="2613" y="3754"/>
                  </a:cubicBezTo>
                  <a:moveTo>
                    <a:pt x="2874" y="3754"/>
                  </a:moveTo>
                  <a:cubicBezTo>
                    <a:pt x="2855" y="3754"/>
                    <a:pt x="2840" y="3769"/>
                    <a:pt x="2840" y="3788"/>
                  </a:cubicBezTo>
                  <a:cubicBezTo>
                    <a:pt x="2840" y="3807"/>
                    <a:pt x="2855" y="3822"/>
                    <a:pt x="2874" y="3822"/>
                  </a:cubicBezTo>
                  <a:cubicBezTo>
                    <a:pt x="2893" y="3822"/>
                    <a:pt x="2909" y="3807"/>
                    <a:pt x="2909" y="3788"/>
                  </a:cubicBezTo>
                  <a:cubicBezTo>
                    <a:pt x="2909" y="3769"/>
                    <a:pt x="2893" y="3754"/>
                    <a:pt x="2874" y="3754"/>
                  </a:cubicBezTo>
                  <a:moveTo>
                    <a:pt x="2744" y="3753"/>
                  </a:moveTo>
                  <a:cubicBezTo>
                    <a:pt x="2725" y="3753"/>
                    <a:pt x="2709" y="3769"/>
                    <a:pt x="2709" y="3788"/>
                  </a:cubicBezTo>
                  <a:cubicBezTo>
                    <a:pt x="2709" y="3807"/>
                    <a:pt x="2725" y="3823"/>
                    <a:pt x="2744" y="3823"/>
                  </a:cubicBezTo>
                  <a:cubicBezTo>
                    <a:pt x="2763" y="3823"/>
                    <a:pt x="2779" y="3807"/>
                    <a:pt x="2779" y="3788"/>
                  </a:cubicBezTo>
                  <a:cubicBezTo>
                    <a:pt x="2779" y="3769"/>
                    <a:pt x="2763" y="3753"/>
                    <a:pt x="2744" y="3753"/>
                  </a:cubicBezTo>
                  <a:moveTo>
                    <a:pt x="1830" y="3628"/>
                  </a:moveTo>
                  <a:cubicBezTo>
                    <a:pt x="1813" y="3628"/>
                    <a:pt x="1800" y="3641"/>
                    <a:pt x="1800" y="3657"/>
                  </a:cubicBezTo>
                  <a:cubicBezTo>
                    <a:pt x="1800" y="3674"/>
                    <a:pt x="1813" y="3687"/>
                    <a:pt x="1830" y="3687"/>
                  </a:cubicBezTo>
                  <a:cubicBezTo>
                    <a:pt x="1846" y="3687"/>
                    <a:pt x="1859" y="3674"/>
                    <a:pt x="1859" y="3657"/>
                  </a:cubicBezTo>
                  <a:cubicBezTo>
                    <a:pt x="1859" y="3641"/>
                    <a:pt x="1846" y="3628"/>
                    <a:pt x="1830" y="3628"/>
                  </a:cubicBezTo>
                  <a:moveTo>
                    <a:pt x="3658" y="3628"/>
                  </a:moveTo>
                  <a:cubicBezTo>
                    <a:pt x="3642" y="3628"/>
                    <a:pt x="3629" y="3641"/>
                    <a:pt x="3629" y="3657"/>
                  </a:cubicBezTo>
                  <a:cubicBezTo>
                    <a:pt x="3629" y="3674"/>
                    <a:pt x="3642" y="3687"/>
                    <a:pt x="3658" y="3687"/>
                  </a:cubicBezTo>
                  <a:cubicBezTo>
                    <a:pt x="3674" y="3687"/>
                    <a:pt x="3687" y="3674"/>
                    <a:pt x="3687" y="3657"/>
                  </a:cubicBezTo>
                  <a:cubicBezTo>
                    <a:pt x="3687" y="3641"/>
                    <a:pt x="3674" y="3628"/>
                    <a:pt x="3658" y="3628"/>
                  </a:cubicBezTo>
                  <a:moveTo>
                    <a:pt x="1960" y="3627"/>
                  </a:moveTo>
                  <a:cubicBezTo>
                    <a:pt x="1943" y="3627"/>
                    <a:pt x="1929" y="3640"/>
                    <a:pt x="1929" y="3657"/>
                  </a:cubicBezTo>
                  <a:cubicBezTo>
                    <a:pt x="1929" y="3674"/>
                    <a:pt x="1943" y="3688"/>
                    <a:pt x="1960" y="3688"/>
                  </a:cubicBezTo>
                  <a:cubicBezTo>
                    <a:pt x="1977" y="3688"/>
                    <a:pt x="1991" y="3674"/>
                    <a:pt x="1991" y="3657"/>
                  </a:cubicBezTo>
                  <a:cubicBezTo>
                    <a:pt x="1991" y="3640"/>
                    <a:pt x="1977" y="3627"/>
                    <a:pt x="1960" y="3627"/>
                  </a:cubicBezTo>
                  <a:moveTo>
                    <a:pt x="3527" y="3626"/>
                  </a:moveTo>
                  <a:cubicBezTo>
                    <a:pt x="3510" y="3626"/>
                    <a:pt x="3496" y="3640"/>
                    <a:pt x="3496" y="3657"/>
                  </a:cubicBezTo>
                  <a:cubicBezTo>
                    <a:pt x="3496" y="3675"/>
                    <a:pt x="3510" y="3689"/>
                    <a:pt x="3527" y="3689"/>
                  </a:cubicBezTo>
                  <a:cubicBezTo>
                    <a:pt x="3545" y="3689"/>
                    <a:pt x="3559" y="3675"/>
                    <a:pt x="3559" y="3657"/>
                  </a:cubicBezTo>
                  <a:cubicBezTo>
                    <a:pt x="3559" y="3640"/>
                    <a:pt x="3545" y="3626"/>
                    <a:pt x="3527" y="3626"/>
                  </a:cubicBezTo>
                  <a:moveTo>
                    <a:pt x="2091" y="3625"/>
                  </a:moveTo>
                  <a:cubicBezTo>
                    <a:pt x="2073" y="3625"/>
                    <a:pt x="2058" y="3639"/>
                    <a:pt x="2058" y="3657"/>
                  </a:cubicBezTo>
                  <a:cubicBezTo>
                    <a:pt x="2058" y="3675"/>
                    <a:pt x="2073" y="3690"/>
                    <a:pt x="2091" y="3690"/>
                  </a:cubicBezTo>
                  <a:cubicBezTo>
                    <a:pt x="2109" y="3690"/>
                    <a:pt x="2123" y="3675"/>
                    <a:pt x="2123" y="3657"/>
                  </a:cubicBezTo>
                  <a:cubicBezTo>
                    <a:pt x="2123" y="3639"/>
                    <a:pt x="2109" y="3625"/>
                    <a:pt x="2091" y="3625"/>
                  </a:cubicBezTo>
                  <a:moveTo>
                    <a:pt x="3397" y="3625"/>
                  </a:moveTo>
                  <a:cubicBezTo>
                    <a:pt x="3379" y="3625"/>
                    <a:pt x="3364" y="3639"/>
                    <a:pt x="3364" y="3657"/>
                  </a:cubicBezTo>
                  <a:cubicBezTo>
                    <a:pt x="3364" y="3675"/>
                    <a:pt x="3379" y="3690"/>
                    <a:pt x="3397" y="3690"/>
                  </a:cubicBezTo>
                  <a:cubicBezTo>
                    <a:pt x="3415" y="3690"/>
                    <a:pt x="3429" y="3675"/>
                    <a:pt x="3429" y="3657"/>
                  </a:cubicBezTo>
                  <a:cubicBezTo>
                    <a:pt x="3429" y="3639"/>
                    <a:pt x="3415" y="3625"/>
                    <a:pt x="3397" y="3625"/>
                  </a:cubicBezTo>
                  <a:moveTo>
                    <a:pt x="2221" y="3624"/>
                  </a:moveTo>
                  <a:cubicBezTo>
                    <a:pt x="2203" y="3624"/>
                    <a:pt x="2188" y="3639"/>
                    <a:pt x="2188" y="3657"/>
                  </a:cubicBezTo>
                  <a:cubicBezTo>
                    <a:pt x="2188" y="3676"/>
                    <a:pt x="2203" y="3691"/>
                    <a:pt x="2221" y="3691"/>
                  </a:cubicBezTo>
                  <a:cubicBezTo>
                    <a:pt x="2240" y="3691"/>
                    <a:pt x="2255" y="3676"/>
                    <a:pt x="2255" y="3657"/>
                  </a:cubicBezTo>
                  <a:cubicBezTo>
                    <a:pt x="2255" y="3639"/>
                    <a:pt x="2240" y="3624"/>
                    <a:pt x="2221" y="3624"/>
                  </a:cubicBezTo>
                  <a:moveTo>
                    <a:pt x="3266" y="3623"/>
                  </a:moveTo>
                  <a:cubicBezTo>
                    <a:pt x="3247" y="3623"/>
                    <a:pt x="3232" y="3639"/>
                    <a:pt x="3232" y="3657"/>
                  </a:cubicBezTo>
                  <a:cubicBezTo>
                    <a:pt x="3232" y="3676"/>
                    <a:pt x="3247" y="3692"/>
                    <a:pt x="3266" y="3692"/>
                  </a:cubicBezTo>
                  <a:cubicBezTo>
                    <a:pt x="3285" y="3692"/>
                    <a:pt x="3300" y="3676"/>
                    <a:pt x="3300" y="3657"/>
                  </a:cubicBezTo>
                  <a:cubicBezTo>
                    <a:pt x="3300" y="3639"/>
                    <a:pt x="3285" y="3623"/>
                    <a:pt x="3266" y="3623"/>
                  </a:cubicBezTo>
                  <a:moveTo>
                    <a:pt x="2352" y="3622"/>
                  </a:moveTo>
                  <a:cubicBezTo>
                    <a:pt x="2333" y="3622"/>
                    <a:pt x="2317" y="3638"/>
                    <a:pt x="2317" y="3657"/>
                  </a:cubicBezTo>
                  <a:cubicBezTo>
                    <a:pt x="2317" y="3677"/>
                    <a:pt x="2333" y="3693"/>
                    <a:pt x="2352" y="3693"/>
                  </a:cubicBezTo>
                  <a:cubicBezTo>
                    <a:pt x="2371" y="3693"/>
                    <a:pt x="2387" y="3677"/>
                    <a:pt x="2387" y="3657"/>
                  </a:cubicBezTo>
                  <a:cubicBezTo>
                    <a:pt x="2387" y="3638"/>
                    <a:pt x="2371" y="3622"/>
                    <a:pt x="2352" y="3622"/>
                  </a:cubicBezTo>
                  <a:moveTo>
                    <a:pt x="3136" y="3622"/>
                  </a:moveTo>
                  <a:cubicBezTo>
                    <a:pt x="3116" y="3622"/>
                    <a:pt x="3101" y="3638"/>
                    <a:pt x="3101" y="3657"/>
                  </a:cubicBezTo>
                  <a:cubicBezTo>
                    <a:pt x="3101" y="3677"/>
                    <a:pt x="3116" y="3693"/>
                    <a:pt x="3136" y="3693"/>
                  </a:cubicBezTo>
                  <a:cubicBezTo>
                    <a:pt x="3155" y="3693"/>
                    <a:pt x="3171" y="3677"/>
                    <a:pt x="3171" y="3657"/>
                  </a:cubicBezTo>
                  <a:cubicBezTo>
                    <a:pt x="3171" y="3638"/>
                    <a:pt x="3155" y="3622"/>
                    <a:pt x="3136" y="3622"/>
                  </a:cubicBezTo>
                  <a:moveTo>
                    <a:pt x="2483" y="3622"/>
                  </a:moveTo>
                  <a:cubicBezTo>
                    <a:pt x="2463" y="3622"/>
                    <a:pt x="2447" y="3638"/>
                    <a:pt x="2447" y="3657"/>
                  </a:cubicBezTo>
                  <a:cubicBezTo>
                    <a:pt x="2447" y="3677"/>
                    <a:pt x="2463" y="3693"/>
                    <a:pt x="2483" y="3693"/>
                  </a:cubicBezTo>
                  <a:cubicBezTo>
                    <a:pt x="2502" y="3693"/>
                    <a:pt x="2518" y="3677"/>
                    <a:pt x="2518" y="3657"/>
                  </a:cubicBezTo>
                  <a:cubicBezTo>
                    <a:pt x="2518" y="3638"/>
                    <a:pt x="2502" y="3622"/>
                    <a:pt x="2483" y="3622"/>
                  </a:cubicBezTo>
                  <a:moveTo>
                    <a:pt x="3005" y="3622"/>
                  </a:moveTo>
                  <a:cubicBezTo>
                    <a:pt x="2985" y="3622"/>
                    <a:pt x="2969" y="3638"/>
                    <a:pt x="2969" y="3657"/>
                  </a:cubicBezTo>
                  <a:cubicBezTo>
                    <a:pt x="2969" y="3677"/>
                    <a:pt x="2985" y="3693"/>
                    <a:pt x="3005" y="3693"/>
                  </a:cubicBezTo>
                  <a:cubicBezTo>
                    <a:pt x="3025" y="3693"/>
                    <a:pt x="3041" y="3677"/>
                    <a:pt x="3041" y="3657"/>
                  </a:cubicBezTo>
                  <a:cubicBezTo>
                    <a:pt x="3041" y="3638"/>
                    <a:pt x="3025" y="3622"/>
                    <a:pt x="3005" y="3622"/>
                  </a:cubicBezTo>
                  <a:moveTo>
                    <a:pt x="2613" y="3621"/>
                  </a:moveTo>
                  <a:cubicBezTo>
                    <a:pt x="2593" y="3621"/>
                    <a:pt x="2577" y="3637"/>
                    <a:pt x="2577" y="3657"/>
                  </a:cubicBezTo>
                  <a:cubicBezTo>
                    <a:pt x="2577" y="3678"/>
                    <a:pt x="2593" y="3694"/>
                    <a:pt x="2613" y="3694"/>
                  </a:cubicBezTo>
                  <a:cubicBezTo>
                    <a:pt x="2633" y="3694"/>
                    <a:pt x="2650" y="3678"/>
                    <a:pt x="2650" y="3657"/>
                  </a:cubicBezTo>
                  <a:cubicBezTo>
                    <a:pt x="2650" y="3637"/>
                    <a:pt x="2633" y="3621"/>
                    <a:pt x="2613" y="3621"/>
                  </a:cubicBezTo>
                  <a:moveTo>
                    <a:pt x="2744" y="3621"/>
                  </a:moveTo>
                  <a:cubicBezTo>
                    <a:pt x="2724" y="3621"/>
                    <a:pt x="2707" y="3637"/>
                    <a:pt x="2707" y="3657"/>
                  </a:cubicBezTo>
                  <a:cubicBezTo>
                    <a:pt x="2707" y="3678"/>
                    <a:pt x="2724" y="3694"/>
                    <a:pt x="2744" y="3694"/>
                  </a:cubicBezTo>
                  <a:cubicBezTo>
                    <a:pt x="2764" y="3694"/>
                    <a:pt x="2780" y="3678"/>
                    <a:pt x="2780" y="3657"/>
                  </a:cubicBezTo>
                  <a:cubicBezTo>
                    <a:pt x="2780" y="3637"/>
                    <a:pt x="2764" y="3621"/>
                    <a:pt x="2744" y="3621"/>
                  </a:cubicBezTo>
                  <a:moveTo>
                    <a:pt x="2874" y="3621"/>
                  </a:moveTo>
                  <a:cubicBezTo>
                    <a:pt x="2854" y="3621"/>
                    <a:pt x="2838" y="3637"/>
                    <a:pt x="2838" y="3657"/>
                  </a:cubicBezTo>
                  <a:cubicBezTo>
                    <a:pt x="2838" y="3678"/>
                    <a:pt x="2854" y="3694"/>
                    <a:pt x="2874" y="3694"/>
                  </a:cubicBezTo>
                  <a:cubicBezTo>
                    <a:pt x="2895" y="3694"/>
                    <a:pt x="2911" y="3678"/>
                    <a:pt x="2911" y="3657"/>
                  </a:cubicBezTo>
                  <a:cubicBezTo>
                    <a:pt x="2911" y="3637"/>
                    <a:pt x="2895" y="3621"/>
                    <a:pt x="2874" y="3621"/>
                  </a:cubicBezTo>
                  <a:moveTo>
                    <a:pt x="1830" y="3496"/>
                  </a:moveTo>
                  <a:cubicBezTo>
                    <a:pt x="1813" y="3496"/>
                    <a:pt x="1799" y="3510"/>
                    <a:pt x="1799" y="3527"/>
                  </a:cubicBezTo>
                  <a:cubicBezTo>
                    <a:pt x="1799" y="3544"/>
                    <a:pt x="1813" y="3557"/>
                    <a:pt x="1830" y="3557"/>
                  </a:cubicBezTo>
                  <a:cubicBezTo>
                    <a:pt x="1846" y="3557"/>
                    <a:pt x="1860" y="3544"/>
                    <a:pt x="1860" y="3527"/>
                  </a:cubicBezTo>
                  <a:cubicBezTo>
                    <a:pt x="1860" y="3510"/>
                    <a:pt x="1846" y="3496"/>
                    <a:pt x="1830" y="3496"/>
                  </a:cubicBezTo>
                  <a:moveTo>
                    <a:pt x="3658" y="3496"/>
                  </a:moveTo>
                  <a:cubicBezTo>
                    <a:pt x="3641" y="3496"/>
                    <a:pt x="3628" y="3510"/>
                    <a:pt x="3628" y="3527"/>
                  </a:cubicBezTo>
                  <a:cubicBezTo>
                    <a:pt x="3628" y="3544"/>
                    <a:pt x="3641" y="3557"/>
                    <a:pt x="3658" y="3557"/>
                  </a:cubicBezTo>
                  <a:cubicBezTo>
                    <a:pt x="3675" y="3557"/>
                    <a:pt x="3688" y="3544"/>
                    <a:pt x="3688" y="3527"/>
                  </a:cubicBezTo>
                  <a:cubicBezTo>
                    <a:pt x="3688" y="3510"/>
                    <a:pt x="3675" y="3496"/>
                    <a:pt x="3658" y="3496"/>
                  </a:cubicBezTo>
                  <a:moveTo>
                    <a:pt x="1960" y="3495"/>
                  </a:moveTo>
                  <a:cubicBezTo>
                    <a:pt x="1942" y="3495"/>
                    <a:pt x="1928" y="3509"/>
                    <a:pt x="1928" y="3527"/>
                  </a:cubicBezTo>
                  <a:cubicBezTo>
                    <a:pt x="1928" y="3545"/>
                    <a:pt x="1942" y="3559"/>
                    <a:pt x="1960" y="3559"/>
                  </a:cubicBezTo>
                  <a:cubicBezTo>
                    <a:pt x="1978" y="3559"/>
                    <a:pt x="1992" y="3545"/>
                    <a:pt x="1992" y="3527"/>
                  </a:cubicBezTo>
                  <a:cubicBezTo>
                    <a:pt x="1992" y="3509"/>
                    <a:pt x="1978" y="3495"/>
                    <a:pt x="1960" y="3495"/>
                  </a:cubicBezTo>
                  <a:moveTo>
                    <a:pt x="3527" y="3495"/>
                  </a:moveTo>
                  <a:cubicBezTo>
                    <a:pt x="3510" y="3495"/>
                    <a:pt x="3495" y="3509"/>
                    <a:pt x="3495" y="3527"/>
                  </a:cubicBezTo>
                  <a:cubicBezTo>
                    <a:pt x="3495" y="3545"/>
                    <a:pt x="3510" y="3559"/>
                    <a:pt x="3527" y="3559"/>
                  </a:cubicBezTo>
                  <a:cubicBezTo>
                    <a:pt x="3545" y="3559"/>
                    <a:pt x="3560" y="3545"/>
                    <a:pt x="3560" y="3527"/>
                  </a:cubicBezTo>
                  <a:cubicBezTo>
                    <a:pt x="3560" y="3509"/>
                    <a:pt x="3545" y="3495"/>
                    <a:pt x="3527" y="3495"/>
                  </a:cubicBezTo>
                  <a:moveTo>
                    <a:pt x="2091" y="3493"/>
                  </a:moveTo>
                  <a:cubicBezTo>
                    <a:pt x="2072" y="3493"/>
                    <a:pt x="2057" y="3508"/>
                    <a:pt x="2057" y="3527"/>
                  </a:cubicBezTo>
                  <a:cubicBezTo>
                    <a:pt x="2057" y="3545"/>
                    <a:pt x="2072" y="3561"/>
                    <a:pt x="2091" y="3561"/>
                  </a:cubicBezTo>
                  <a:cubicBezTo>
                    <a:pt x="2109" y="3561"/>
                    <a:pt x="2124" y="3545"/>
                    <a:pt x="2124" y="3527"/>
                  </a:cubicBezTo>
                  <a:cubicBezTo>
                    <a:pt x="2124" y="3508"/>
                    <a:pt x="2109" y="3493"/>
                    <a:pt x="2091" y="3493"/>
                  </a:cubicBezTo>
                  <a:moveTo>
                    <a:pt x="3397" y="3493"/>
                  </a:moveTo>
                  <a:cubicBezTo>
                    <a:pt x="3378" y="3493"/>
                    <a:pt x="3363" y="3508"/>
                    <a:pt x="3363" y="3527"/>
                  </a:cubicBezTo>
                  <a:cubicBezTo>
                    <a:pt x="3363" y="3546"/>
                    <a:pt x="3378" y="3561"/>
                    <a:pt x="3397" y="3561"/>
                  </a:cubicBezTo>
                  <a:cubicBezTo>
                    <a:pt x="3416" y="3561"/>
                    <a:pt x="3431" y="3546"/>
                    <a:pt x="3431" y="3527"/>
                  </a:cubicBezTo>
                  <a:cubicBezTo>
                    <a:pt x="3431" y="3508"/>
                    <a:pt x="3416" y="3493"/>
                    <a:pt x="3397" y="3493"/>
                  </a:cubicBezTo>
                  <a:moveTo>
                    <a:pt x="2221" y="3492"/>
                  </a:moveTo>
                  <a:cubicBezTo>
                    <a:pt x="2202" y="3492"/>
                    <a:pt x="2186" y="3507"/>
                    <a:pt x="2186" y="3527"/>
                  </a:cubicBezTo>
                  <a:cubicBezTo>
                    <a:pt x="2186" y="3546"/>
                    <a:pt x="2202" y="3562"/>
                    <a:pt x="2221" y="3562"/>
                  </a:cubicBezTo>
                  <a:cubicBezTo>
                    <a:pt x="2241" y="3562"/>
                    <a:pt x="2257" y="3546"/>
                    <a:pt x="2257" y="3527"/>
                  </a:cubicBezTo>
                  <a:cubicBezTo>
                    <a:pt x="2257" y="3507"/>
                    <a:pt x="2241" y="3492"/>
                    <a:pt x="2221" y="3492"/>
                  </a:cubicBezTo>
                  <a:moveTo>
                    <a:pt x="3266" y="3491"/>
                  </a:moveTo>
                  <a:cubicBezTo>
                    <a:pt x="3247" y="3491"/>
                    <a:pt x="3231" y="3507"/>
                    <a:pt x="3231" y="3527"/>
                  </a:cubicBezTo>
                  <a:cubicBezTo>
                    <a:pt x="3231" y="3546"/>
                    <a:pt x="3247" y="3562"/>
                    <a:pt x="3266" y="3562"/>
                  </a:cubicBezTo>
                  <a:cubicBezTo>
                    <a:pt x="3286" y="3562"/>
                    <a:pt x="3302" y="3546"/>
                    <a:pt x="3302" y="3527"/>
                  </a:cubicBezTo>
                  <a:cubicBezTo>
                    <a:pt x="3302" y="3507"/>
                    <a:pt x="3286" y="3491"/>
                    <a:pt x="3266" y="3491"/>
                  </a:cubicBezTo>
                  <a:moveTo>
                    <a:pt x="2352" y="3490"/>
                  </a:moveTo>
                  <a:cubicBezTo>
                    <a:pt x="2332" y="3490"/>
                    <a:pt x="2315" y="3507"/>
                    <a:pt x="2315" y="3527"/>
                  </a:cubicBezTo>
                  <a:cubicBezTo>
                    <a:pt x="2315" y="3547"/>
                    <a:pt x="2332" y="3563"/>
                    <a:pt x="2352" y="3563"/>
                  </a:cubicBezTo>
                  <a:cubicBezTo>
                    <a:pt x="2372" y="3563"/>
                    <a:pt x="2389" y="3547"/>
                    <a:pt x="2389" y="3527"/>
                  </a:cubicBezTo>
                  <a:cubicBezTo>
                    <a:pt x="2389" y="3507"/>
                    <a:pt x="2372" y="3490"/>
                    <a:pt x="2352" y="3490"/>
                  </a:cubicBezTo>
                  <a:moveTo>
                    <a:pt x="3136" y="3490"/>
                  </a:moveTo>
                  <a:cubicBezTo>
                    <a:pt x="3115" y="3490"/>
                    <a:pt x="3099" y="3506"/>
                    <a:pt x="3099" y="3527"/>
                  </a:cubicBezTo>
                  <a:cubicBezTo>
                    <a:pt x="3099" y="3547"/>
                    <a:pt x="3115" y="3564"/>
                    <a:pt x="3136" y="3564"/>
                  </a:cubicBezTo>
                  <a:cubicBezTo>
                    <a:pt x="3156" y="3564"/>
                    <a:pt x="3173" y="3547"/>
                    <a:pt x="3173" y="3527"/>
                  </a:cubicBezTo>
                  <a:cubicBezTo>
                    <a:pt x="3173" y="3506"/>
                    <a:pt x="3156" y="3490"/>
                    <a:pt x="3136" y="3490"/>
                  </a:cubicBezTo>
                  <a:moveTo>
                    <a:pt x="2483" y="3489"/>
                  </a:moveTo>
                  <a:cubicBezTo>
                    <a:pt x="2462" y="3489"/>
                    <a:pt x="2445" y="3506"/>
                    <a:pt x="2445" y="3527"/>
                  </a:cubicBezTo>
                  <a:cubicBezTo>
                    <a:pt x="2445" y="3548"/>
                    <a:pt x="2462" y="3565"/>
                    <a:pt x="2483" y="3565"/>
                  </a:cubicBezTo>
                  <a:cubicBezTo>
                    <a:pt x="2503" y="3565"/>
                    <a:pt x="2520" y="3548"/>
                    <a:pt x="2520" y="3527"/>
                  </a:cubicBezTo>
                  <a:cubicBezTo>
                    <a:pt x="2520" y="3506"/>
                    <a:pt x="2503" y="3489"/>
                    <a:pt x="2483" y="3489"/>
                  </a:cubicBezTo>
                  <a:moveTo>
                    <a:pt x="3005" y="3489"/>
                  </a:moveTo>
                  <a:cubicBezTo>
                    <a:pt x="2984" y="3489"/>
                    <a:pt x="2967" y="3506"/>
                    <a:pt x="2967" y="3527"/>
                  </a:cubicBezTo>
                  <a:cubicBezTo>
                    <a:pt x="2967" y="3548"/>
                    <a:pt x="2984" y="3565"/>
                    <a:pt x="3005" y="3565"/>
                  </a:cubicBezTo>
                  <a:cubicBezTo>
                    <a:pt x="3026" y="3565"/>
                    <a:pt x="3043" y="3548"/>
                    <a:pt x="3043" y="3527"/>
                  </a:cubicBezTo>
                  <a:cubicBezTo>
                    <a:pt x="3043" y="3506"/>
                    <a:pt x="3026" y="3489"/>
                    <a:pt x="3005" y="3489"/>
                  </a:cubicBezTo>
                  <a:moveTo>
                    <a:pt x="2613" y="3488"/>
                  </a:moveTo>
                  <a:cubicBezTo>
                    <a:pt x="2592" y="3488"/>
                    <a:pt x="2575" y="3506"/>
                    <a:pt x="2575" y="3527"/>
                  </a:cubicBezTo>
                  <a:cubicBezTo>
                    <a:pt x="2575" y="3548"/>
                    <a:pt x="2592" y="3565"/>
                    <a:pt x="2613" y="3565"/>
                  </a:cubicBezTo>
                  <a:cubicBezTo>
                    <a:pt x="2634" y="3565"/>
                    <a:pt x="2652" y="3548"/>
                    <a:pt x="2652" y="3527"/>
                  </a:cubicBezTo>
                  <a:cubicBezTo>
                    <a:pt x="2652" y="3506"/>
                    <a:pt x="2634" y="3488"/>
                    <a:pt x="2613" y="3488"/>
                  </a:cubicBezTo>
                  <a:moveTo>
                    <a:pt x="2874" y="3488"/>
                  </a:moveTo>
                  <a:cubicBezTo>
                    <a:pt x="2853" y="3488"/>
                    <a:pt x="2836" y="3506"/>
                    <a:pt x="2836" y="3527"/>
                  </a:cubicBezTo>
                  <a:cubicBezTo>
                    <a:pt x="2836" y="3548"/>
                    <a:pt x="2853" y="3565"/>
                    <a:pt x="2874" y="3565"/>
                  </a:cubicBezTo>
                  <a:cubicBezTo>
                    <a:pt x="2896" y="3565"/>
                    <a:pt x="2913" y="3548"/>
                    <a:pt x="2913" y="3527"/>
                  </a:cubicBezTo>
                  <a:cubicBezTo>
                    <a:pt x="2913" y="3506"/>
                    <a:pt x="2896" y="3488"/>
                    <a:pt x="2874" y="3488"/>
                  </a:cubicBezTo>
                  <a:moveTo>
                    <a:pt x="2744" y="3488"/>
                  </a:moveTo>
                  <a:cubicBezTo>
                    <a:pt x="2722" y="3488"/>
                    <a:pt x="2705" y="3505"/>
                    <a:pt x="2705" y="3527"/>
                  </a:cubicBezTo>
                  <a:cubicBezTo>
                    <a:pt x="2705" y="3548"/>
                    <a:pt x="2722" y="3566"/>
                    <a:pt x="2744" y="3566"/>
                  </a:cubicBezTo>
                  <a:cubicBezTo>
                    <a:pt x="2765" y="3566"/>
                    <a:pt x="2783" y="3548"/>
                    <a:pt x="2783" y="3527"/>
                  </a:cubicBezTo>
                  <a:cubicBezTo>
                    <a:pt x="2783" y="3505"/>
                    <a:pt x="2765" y="3488"/>
                    <a:pt x="2744" y="3488"/>
                  </a:cubicBezTo>
                  <a:moveTo>
                    <a:pt x="1830" y="3365"/>
                  </a:moveTo>
                  <a:cubicBezTo>
                    <a:pt x="1812" y="3365"/>
                    <a:pt x="1798" y="3379"/>
                    <a:pt x="1798" y="3396"/>
                  </a:cubicBezTo>
                  <a:cubicBezTo>
                    <a:pt x="1798" y="3413"/>
                    <a:pt x="1812" y="3427"/>
                    <a:pt x="1830" y="3427"/>
                  </a:cubicBezTo>
                  <a:cubicBezTo>
                    <a:pt x="1847" y="3427"/>
                    <a:pt x="1861" y="3413"/>
                    <a:pt x="1861" y="3396"/>
                  </a:cubicBezTo>
                  <a:cubicBezTo>
                    <a:pt x="1861" y="3379"/>
                    <a:pt x="1847" y="3365"/>
                    <a:pt x="1830" y="3365"/>
                  </a:cubicBezTo>
                  <a:moveTo>
                    <a:pt x="3658" y="3365"/>
                  </a:moveTo>
                  <a:cubicBezTo>
                    <a:pt x="3641" y="3365"/>
                    <a:pt x="3627" y="3379"/>
                    <a:pt x="3627" y="3396"/>
                  </a:cubicBezTo>
                  <a:cubicBezTo>
                    <a:pt x="3627" y="3414"/>
                    <a:pt x="3641" y="3428"/>
                    <a:pt x="3658" y="3428"/>
                  </a:cubicBezTo>
                  <a:cubicBezTo>
                    <a:pt x="3675" y="3428"/>
                    <a:pt x="3690" y="3414"/>
                    <a:pt x="3690" y="3396"/>
                  </a:cubicBezTo>
                  <a:cubicBezTo>
                    <a:pt x="3690" y="3379"/>
                    <a:pt x="3675" y="3365"/>
                    <a:pt x="3658" y="3365"/>
                  </a:cubicBezTo>
                  <a:moveTo>
                    <a:pt x="1960" y="3363"/>
                  </a:moveTo>
                  <a:cubicBezTo>
                    <a:pt x="1942" y="3363"/>
                    <a:pt x="1927" y="3378"/>
                    <a:pt x="1927" y="3396"/>
                  </a:cubicBezTo>
                  <a:cubicBezTo>
                    <a:pt x="1927" y="3415"/>
                    <a:pt x="1942" y="3430"/>
                    <a:pt x="1960" y="3430"/>
                  </a:cubicBezTo>
                  <a:cubicBezTo>
                    <a:pt x="1979" y="3430"/>
                    <a:pt x="1993" y="3415"/>
                    <a:pt x="1993" y="3396"/>
                  </a:cubicBezTo>
                  <a:cubicBezTo>
                    <a:pt x="1993" y="3378"/>
                    <a:pt x="1979" y="3363"/>
                    <a:pt x="1960" y="3363"/>
                  </a:cubicBezTo>
                  <a:moveTo>
                    <a:pt x="3527" y="3363"/>
                  </a:moveTo>
                  <a:cubicBezTo>
                    <a:pt x="3509" y="3363"/>
                    <a:pt x="3494" y="3378"/>
                    <a:pt x="3494" y="3396"/>
                  </a:cubicBezTo>
                  <a:cubicBezTo>
                    <a:pt x="3494" y="3415"/>
                    <a:pt x="3509" y="3430"/>
                    <a:pt x="3527" y="3430"/>
                  </a:cubicBezTo>
                  <a:cubicBezTo>
                    <a:pt x="3546" y="3430"/>
                    <a:pt x="3561" y="3415"/>
                    <a:pt x="3561" y="3396"/>
                  </a:cubicBezTo>
                  <a:cubicBezTo>
                    <a:pt x="3561" y="3378"/>
                    <a:pt x="3546" y="3363"/>
                    <a:pt x="3527" y="3363"/>
                  </a:cubicBezTo>
                  <a:moveTo>
                    <a:pt x="2091" y="3361"/>
                  </a:moveTo>
                  <a:cubicBezTo>
                    <a:pt x="2072" y="3361"/>
                    <a:pt x="2056" y="3377"/>
                    <a:pt x="2056" y="3396"/>
                  </a:cubicBezTo>
                  <a:cubicBezTo>
                    <a:pt x="2056" y="3415"/>
                    <a:pt x="2072" y="3431"/>
                    <a:pt x="2091" y="3431"/>
                  </a:cubicBezTo>
                  <a:cubicBezTo>
                    <a:pt x="2110" y="3431"/>
                    <a:pt x="2126" y="3415"/>
                    <a:pt x="2126" y="3396"/>
                  </a:cubicBezTo>
                  <a:cubicBezTo>
                    <a:pt x="2126" y="3377"/>
                    <a:pt x="2110" y="3361"/>
                    <a:pt x="2091" y="3361"/>
                  </a:cubicBezTo>
                  <a:moveTo>
                    <a:pt x="3397" y="3361"/>
                  </a:moveTo>
                  <a:cubicBezTo>
                    <a:pt x="3377" y="3361"/>
                    <a:pt x="3362" y="3377"/>
                    <a:pt x="3362" y="3396"/>
                  </a:cubicBezTo>
                  <a:cubicBezTo>
                    <a:pt x="3362" y="3416"/>
                    <a:pt x="3377" y="3431"/>
                    <a:pt x="3397" y="3431"/>
                  </a:cubicBezTo>
                  <a:cubicBezTo>
                    <a:pt x="3416" y="3431"/>
                    <a:pt x="3432" y="3416"/>
                    <a:pt x="3432" y="3396"/>
                  </a:cubicBezTo>
                  <a:cubicBezTo>
                    <a:pt x="3432" y="3377"/>
                    <a:pt x="3416" y="3361"/>
                    <a:pt x="3397" y="3361"/>
                  </a:cubicBezTo>
                  <a:moveTo>
                    <a:pt x="2221" y="3360"/>
                  </a:moveTo>
                  <a:cubicBezTo>
                    <a:pt x="2201" y="3360"/>
                    <a:pt x="2185" y="3376"/>
                    <a:pt x="2185" y="3396"/>
                  </a:cubicBezTo>
                  <a:cubicBezTo>
                    <a:pt x="2185" y="3416"/>
                    <a:pt x="2201" y="3433"/>
                    <a:pt x="2221" y="3433"/>
                  </a:cubicBezTo>
                  <a:cubicBezTo>
                    <a:pt x="2242" y="3433"/>
                    <a:pt x="2258" y="3416"/>
                    <a:pt x="2258" y="3396"/>
                  </a:cubicBezTo>
                  <a:cubicBezTo>
                    <a:pt x="2258" y="3376"/>
                    <a:pt x="2242" y="3360"/>
                    <a:pt x="2221" y="3360"/>
                  </a:cubicBezTo>
                  <a:moveTo>
                    <a:pt x="3266" y="3359"/>
                  </a:moveTo>
                  <a:cubicBezTo>
                    <a:pt x="3246" y="3359"/>
                    <a:pt x="3229" y="3376"/>
                    <a:pt x="3229" y="3396"/>
                  </a:cubicBezTo>
                  <a:cubicBezTo>
                    <a:pt x="3229" y="3417"/>
                    <a:pt x="3246" y="3433"/>
                    <a:pt x="3266" y="3433"/>
                  </a:cubicBezTo>
                  <a:cubicBezTo>
                    <a:pt x="3287" y="3433"/>
                    <a:pt x="3303" y="3417"/>
                    <a:pt x="3303" y="3396"/>
                  </a:cubicBezTo>
                  <a:cubicBezTo>
                    <a:pt x="3303" y="3376"/>
                    <a:pt x="3287" y="3359"/>
                    <a:pt x="3266" y="3359"/>
                  </a:cubicBezTo>
                  <a:moveTo>
                    <a:pt x="2352" y="3358"/>
                  </a:moveTo>
                  <a:cubicBezTo>
                    <a:pt x="2331" y="3358"/>
                    <a:pt x="2314" y="3375"/>
                    <a:pt x="2314" y="3396"/>
                  </a:cubicBezTo>
                  <a:cubicBezTo>
                    <a:pt x="2314" y="3417"/>
                    <a:pt x="2331" y="3434"/>
                    <a:pt x="2352" y="3434"/>
                  </a:cubicBezTo>
                  <a:cubicBezTo>
                    <a:pt x="2373" y="3434"/>
                    <a:pt x="2390" y="3417"/>
                    <a:pt x="2390" y="3396"/>
                  </a:cubicBezTo>
                  <a:cubicBezTo>
                    <a:pt x="2390" y="3375"/>
                    <a:pt x="2373" y="3358"/>
                    <a:pt x="2352" y="3358"/>
                  </a:cubicBezTo>
                  <a:moveTo>
                    <a:pt x="3136" y="3358"/>
                  </a:moveTo>
                  <a:cubicBezTo>
                    <a:pt x="3114" y="3358"/>
                    <a:pt x="3097" y="3375"/>
                    <a:pt x="3097" y="3396"/>
                  </a:cubicBezTo>
                  <a:cubicBezTo>
                    <a:pt x="3097" y="3417"/>
                    <a:pt x="3114" y="3435"/>
                    <a:pt x="3136" y="3435"/>
                  </a:cubicBezTo>
                  <a:cubicBezTo>
                    <a:pt x="3157" y="3435"/>
                    <a:pt x="3174" y="3417"/>
                    <a:pt x="3174" y="3396"/>
                  </a:cubicBezTo>
                  <a:cubicBezTo>
                    <a:pt x="3174" y="3375"/>
                    <a:pt x="3157" y="3358"/>
                    <a:pt x="3136" y="3358"/>
                  </a:cubicBezTo>
                  <a:moveTo>
                    <a:pt x="2483" y="3357"/>
                  </a:moveTo>
                  <a:cubicBezTo>
                    <a:pt x="2461" y="3357"/>
                    <a:pt x="2443" y="3374"/>
                    <a:pt x="2443" y="3396"/>
                  </a:cubicBezTo>
                  <a:cubicBezTo>
                    <a:pt x="2443" y="3418"/>
                    <a:pt x="2461" y="3436"/>
                    <a:pt x="2483" y="3436"/>
                  </a:cubicBezTo>
                  <a:cubicBezTo>
                    <a:pt x="2504" y="3436"/>
                    <a:pt x="2522" y="3418"/>
                    <a:pt x="2522" y="3396"/>
                  </a:cubicBezTo>
                  <a:cubicBezTo>
                    <a:pt x="2522" y="3374"/>
                    <a:pt x="2504" y="3357"/>
                    <a:pt x="2483" y="3357"/>
                  </a:cubicBezTo>
                  <a:moveTo>
                    <a:pt x="3005" y="3357"/>
                  </a:moveTo>
                  <a:cubicBezTo>
                    <a:pt x="2983" y="3357"/>
                    <a:pt x="2966" y="3374"/>
                    <a:pt x="2966" y="3396"/>
                  </a:cubicBezTo>
                  <a:cubicBezTo>
                    <a:pt x="2966" y="3418"/>
                    <a:pt x="2983" y="3436"/>
                    <a:pt x="3005" y="3436"/>
                  </a:cubicBezTo>
                  <a:cubicBezTo>
                    <a:pt x="3027" y="3436"/>
                    <a:pt x="3044" y="3418"/>
                    <a:pt x="3044" y="3396"/>
                  </a:cubicBezTo>
                  <a:cubicBezTo>
                    <a:pt x="3044" y="3374"/>
                    <a:pt x="3027" y="3357"/>
                    <a:pt x="3005" y="3357"/>
                  </a:cubicBezTo>
                  <a:moveTo>
                    <a:pt x="2613" y="3356"/>
                  </a:moveTo>
                  <a:cubicBezTo>
                    <a:pt x="2591" y="3356"/>
                    <a:pt x="2573" y="3374"/>
                    <a:pt x="2573" y="3396"/>
                  </a:cubicBezTo>
                  <a:cubicBezTo>
                    <a:pt x="2573" y="3418"/>
                    <a:pt x="2591" y="3436"/>
                    <a:pt x="2613" y="3436"/>
                  </a:cubicBezTo>
                  <a:cubicBezTo>
                    <a:pt x="2635" y="3436"/>
                    <a:pt x="2653" y="3418"/>
                    <a:pt x="2653" y="3396"/>
                  </a:cubicBezTo>
                  <a:cubicBezTo>
                    <a:pt x="2653" y="3374"/>
                    <a:pt x="2635" y="3356"/>
                    <a:pt x="2613" y="3356"/>
                  </a:cubicBezTo>
                  <a:moveTo>
                    <a:pt x="2744" y="3356"/>
                  </a:moveTo>
                  <a:cubicBezTo>
                    <a:pt x="2721" y="3356"/>
                    <a:pt x="2703" y="3374"/>
                    <a:pt x="2703" y="3396"/>
                  </a:cubicBezTo>
                  <a:cubicBezTo>
                    <a:pt x="2703" y="3419"/>
                    <a:pt x="2721" y="3437"/>
                    <a:pt x="2744" y="3437"/>
                  </a:cubicBezTo>
                  <a:cubicBezTo>
                    <a:pt x="2766" y="3437"/>
                    <a:pt x="2784" y="3419"/>
                    <a:pt x="2784" y="3396"/>
                  </a:cubicBezTo>
                  <a:cubicBezTo>
                    <a:pt x="2784" y="3374"/>
                    <a:pt x="2766" y="3356"/>
                    <a:pt x="2744" y="3356"/>
                  </a:cubicBezTo>
                  <a:moveTo>
                    <a:pt x="2874" y="3356"/>
                  </a:moveTo>
                  <a:cubicBezTo>
                    <a:pt x="2852" y="3356"/>
                    <a:pt x="2834" y="3374"/>
                    <a:pt x="2834" y="3396"/>
                  </a:cubicBezTo>
                  <a:cubicBezTo>
                    <a:pt x="2834" y="3419"/>
                    <a:pt x="2852" y="3437"/>
                    <a:pt x="2874" y="3437"/>
                  </a:cubicBezTo>
                  <a:cubicBezTo>
                    <a:pt x="2897" y="3437"/>
                    <a:pt x="2915" y="3419"/>
                    <a:pt x="2915" y="3396"/>
                  </a:cubicBezTo>
                  <a:cubicBezTo>
                    <a:pt x="2915" y="3374"/>
                    <a:pt x="2897" y="3356"/>
                    <a:pt x="2874" y="3356"/>
                  </a:cubicBezTo>
                  <a:moveTo>
                    <a:pt x="1830" y="3234"/>
                  </a:moveTo>
                  <a:cubicBezTo>
                    <a:pt x="1812" y="3234"/>
                    <a:pt x="1798" y="3248"/>
                    <a:pt x="1798" y="3266"/>
                  </a:cubicBezTo>
                  <a:cubicBezTo>
                    <a:pt x="1798" y="3283"/>
                    <a:pt x="1812" y="3298"/>
                    <a:pt x="1830" y="3298"/>
                  </a:cubicBezTo>
                  <a:cubicBezTo>
                    <a:pt x="1847" y="3298"/>
                    <a:pt x="1861" y="3283"/>
                    <a:pt x="1861" y="3266"/>
                  </a:cubicBezTo>
                  <a:cubicBezTo>
                    <a:pt x="1861" y="3248"/>
                    <a:pt x="1847" y="3234"/>
                    <a:pt x="1830" y="32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"/>
            <p:cNvSpPr>
              <a:spLocks noEditPoints="1"/>
            </p:cNvSpPr>
            <p:nvPr/>
          </p:nvSpPr>
          <p:spPr bwMode="auto">
            <a:xfrm>
              <a:off x="-1066" y="-1692"/>
              <a:ext cx="9816" cy="4116"/>
            </a:xfrm>
            <a:custGeom>
              <a:avLst/>
              <a:gdLst>
                <a:gd name="T0" fmla="*/ 1046 w 6009"/>
                <a:gd name="T1" fmla="*/ 2506 h 2520"/>
                <a:gd name="T2" fmla="*/ 4572 w 6009"/>
                <a:gd name="T3" fmla="*/ 2468 h 2520"/>
                <a:gd name="T4" fmla="*/ 4209 w 6009"/>
                <a:gd name="T5" fmla="*/ 2490 h 2520"/>
                <a:gd name="T6" fmla="*/ 258 w 6009"/>
                <a:gd name="T7" fmla="*/ 2359 h 2520"/>
                <a:gd name="T8" fmla="*/ 654 w 6009"/>
                <a:gd name="T9" fmla="*/ 2349 h 2520"/>
                <a:gd name="T10" fmla="*/ 4964 w 6009"/>
                <a:gd name="T11" fmla="*/ 2376 h 2520"/>
                <a:gd name="T12" fmla="*/ 1568 w 6009"/>
                <a:gd name="T13" fmla="*/ 2335 h 2520"/>
                <a:gd name="T14" fmla="*/ 1990 w 6009"/>
                <a:gd name="T15" fmla="*/ 2359 h 2520"/>
                <a:gd name="T16" fmla="*/ 5743 w 6009"/>
                <a:gd name="T17" fmla="*/ 2229 h 2520"/>
                <a:gd name="T18" fmla="*/ 5356 w 6009"/>
                <a:gd name="T19" fmla="*/ 2218 h 2520"/>
                <a:gd name="T20" fmla="*/ 1176 w 6009"/>
                <a:gd name="T21" fmla="*/ 2247 h 2520"/>
                <a:gd name="T22" fmla="*/ 4441 w 6009"/>
                <a:gd name="T23" fmla="*/ 2204 h 2520"/>
                <a:gd name="T24" fmla="*/ 4080 w 6009"/>
                <a:gd name="T25" fmla="*/ 2229 h 2520"/>
                <a:gd name="T26" fmla="*/ 387 w 6009"/>
                <a:gd name="T27" fmla="*/ 2098 h 2520"/>
                <a:gd name="T28" fmla="*/ 784 w 6009"/>
                <a:gd name="T29" fmla="*/ 2086 h 2520"/>
                <a:gd name="T30" fmla="*/ 4833 w 6009"/>
                <a:gd name="T31" fmla="*/ 2117 h 2520"/>
                <a:gd name="T32" fmla="*/ 1699 w 6009"/>
                <a:gd name="T33" fmla="*/ 2072 h 2520"/>
                <a:gd name="T34" fmla="*/ 6009 w 6009"/>
                <a:gd name="T35" fmla="*/ 1968 h 2520"/>
                <a:gd name="T36" fmla="*/ 516 w 6009"/>
                <a:gd name="T37" fmla="*/ 1968 h 2520"/>
                <a:gd name="T38" fmla="*/ 915 w 6009"/>
                <a:gd name="T39" fmla="*/ 1954 h 2520"/>
                <a:gd name="T40" fmla="*/ 4703 w 6009"/>
                <a:gd name="T41" fmla="*/ 1988 h 2520"/>
                <a:gd name="T42" fmla="*/ 1829 w 6009"/>
                <a:gd name="T43" fmla="*/ 1940 h 2520"/>
                <a:gd name="T44" fmla="*/ 265 w 6009"/>
                <a:gd name="T45" fmla="*/ 1837 h 2520"/>
                <a:gd name="T46" fmla="*/ 5346 w 6009"/>
                <a:gd name="T47" fmla="*/ 1837 h 2520"/>
                <a:gd name="T48" fmla="*/ 4964 w 6009"/>
                <a:gd name="T49" fmla="*/ 1821 h 2520"/>
                <a:gd name="T50" fmla="*/ 1568 w 6009"/>
                <a:gd name="T51" fmla="*/ 1860 h 2520"/>
                <a:gd name="T52" fmla="*/ 4050 w 6009"/>
                <a:gd name="T53" fmla="*/ 1808 h 2520"/>
                <a:gd name="T54" fmla="*/ 5622 w 6009"/>
                <a:gd name="T55" fmla="*/ 1706 h 2520"/>
                <a:gd name="T56" fmla="*/ 902 w 6009"/>
                <a:gd name="T57" fmla="*/ 1706 h 2520"/>
                <a:gd name="T58" fmla="*/ 1307 w 6009"/>
                <a:gd name="T59" fmla="*/ 1688 h 2520"/>
                <a:gd name="T60" fmla="*/ 4311 w 6009"/>
                <a:gd name="T61" fmla="*/ 1731 h 2520"/>
                <a:gd name="T62" fmla="*/ 262 w 6009"/>
                <a:gd name="T63" fmla="*/ 1573 h 2520"/>
                <a:gd name="T64" fmla="*/ 662 w 6009"/>
                <a:gd name="T65" fmla="*/ 1576 h 2520"/>
                <a:gd name="T66" fmla="*/ 4950 w 6009"/>
                <a:gd name="T67" fmla="*/ 1576 h 2520"/>
                <a:gd name="T68" fmla="*/ 4572 w 6009"/>
                <a:gd name="T69" fmla="*/ 1556 h 2520"/>
                <a:gd name="T70" fmla="*/ 1960 w 6009"/>
                <a:gd name="T71" fmla="*/ 1602 h 2520"/>
                <a:gd name="T72" fmla="*/ 5617 w 6009"/>
                <a:gd name="T73" fmla="*/ 1441 h 2520"/>
                <a:gd name="T74" fmla="*/ 5235 w 6009"/>
                <a:gd name="T75" fmla="*/ 1445 h 2520"/>
                <a:gd name="T76" fmla="*/ 1290 w 6009"/>
                <a:gd name="T77" fmla="*/ 1445 h 2520"/>
                <a:gd name="T78" fmla="*/ 1699 w 6009"/>
                <a:gd name="T79" fmla="*/ 1423 h 2520"/>
                <a:gd name="T80" fmla="*/ 3919 w 6009"/>
                <a:gd name="T81" fmla="*/ 1340 h 2520"/>
                <a:gd name="T82" fmla="*/ 2613 w 6009"/>
                <a:gd name="T83" fmla="*/ 1285 h 2520"/>
                <a:gd name="T84" fmla="*/ 3166 w 6009"/>
                <a:gd name="T85" fmla="*/ 1315 h 2520"/>
                <a:gd name="T86" fmla="*/ 2456 w 6009"/>
                <a:gd name="T87" fmla="*/ 1184 h 2520"/>
                <a:gd name="T88" fmla="*/ 2874 w 6009"/>
                <a:gd name="T89" fmla="*/ 1156 h 2520"/>
                <a:gd name="T90" fmla="*/ 2352 w 6009"/>
                <a:gd name="T91" fmla="*/ 1077 h 2520"/>
                <a:gd name="T92" fmla="*/ 2874 w 6009"/>
                <a:gd name="T93" fmla="*/ 1027 h 2520"/>
                <a:gd name="T94" fmla="*/ 2243 w 6009"/>
                <a:gd name="T95" fmla="*/ 923 h 2520"/>
                <a:gd name="T96" fmla="*/ 3373 w 6009"/>
                <a:gd name="T97" fmla="*/ 923 h 2520"/>
                <a:gd name="T98" fmla="*/ 2091 w 6009"/>
                <a:gd name="T99" fmla="*/ 774 h 2520"/>
                <a:gd name="T100" fmla="*/ 3527 w 6009"/>
                <a:gd name="T101" fmla="*/ 813 h 2520"/>
                <a:gd name="T102" fmla="*/ 3135 w 6009"/>
                <a:gd name="T103" fmla="*/ 770 h 2520"/>
                <a:gd name="T104" fmla="*/ 3676 w 6009"/>
                <a:gd name="T105" fmla="*/ 662 h 2520"/>
                <a:gd name="T106" fmla="*/ 2854 w 6009"/>
                <a:gd name="T107" fmla="*/ 662 h 2520"/>
                <a:gd name="T108" fmla="*/ 3788 w 6009"/>
                <a:gd name="T109" fmla="*/ 515 h 2520"/>
                <a:gd name="T110" fmla="*/ 2744 w 6009"/>
                <a:gd name="T111" fmla="*/ 549 h 2520"/>
                <a:gd name="T112" fmla="*/ 2221 w 6009"/>
                <a:gd name="T113" fmla="*/ 387 h 2520"/>
                <a:gd name="T114" fmla="*/ 2629 w 6009"/>
                <a:gd name="T115" fmla="*/ 400 h 2520"/>
                <a:gd name="T116" fmla="*/ 2079 w 6009"/>
                <a:gd name="T117" fmla="*/ 270 h 2520"/>
                <a:gd name="T118" fmla="*/ 2482 w 6009"/>
                <a:gd name="T119" fmla="*/ 256 h 2520"/>
                <a:gd name="T120" fmla="*/ 3005 w 6009"/>
                <a:gd name="T121" fmla="*/ 284 h 2520"/>
                <a:gd name="T122" fmla="*/ 3658 w 6009"/>
                <a:gd name="T123" fmla="*/ 128 h 2520"/>
                <a:gd name="T124" fmla="*/ 2886 w 6009"/>
                <a:gd name="T125" fmla="*/ 139 h 2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09" h="2520">
                  <a:moveTo>
                    <a:pt x="654" y="2480"/>
                  </a:moveTo>
                  <a:cubicBezTo>
                    <a:pt x="648" y="2480"/>
                    <a:pt x="644" y="2484"/>
                    <a:pt x="644" y="2490"/>
                  </a:cubicBezTo>
                  <a:cubicBezTo>
                    <a:pt x="644" y="2496"/>
                    <a:pt x="648" y="2500"/>
                    <a:pt x="654" y="2500"/>
                  </a:cubicBezTo>
                  <a:cubicBezTo>
                    <a:pt x="659" y="2500"/>
                    <a:pt x="664" y="2496"/>
                    <a:pt x="664" y="2490"/>
                  </a:cubicBezTo>
                  <a:cubicBezTo>
                    <a:pt x="664" y="2484"/>
                    <a:pt x="659" y="2480"/>
                    <a:pt x="654" y="2480"/>
                  </a:cubicBezTo>
                  <a:moveTo>
                    <a:pt x="5356" y="2480"/>
                  </a:moveTo>
                  <a:cubicBezTo>
                    <a:pt x="5350" y="2480"/>
                    <a:pt x="5345" y="2484"/>
                    <a:pt x="5345" y="2490"/>
                  </a:cubicBezTo>
                  <a:cubicBezTo>
                    <a:pt x="5345" y="2496"/>
                    <a:pt x="5350" y="2501"/>
                    <a:pt x="5356" y="2501"/>
                  </a:cubicBezTo>
                  <a:cubicBezTo>
                    <a:pt x="5362" y="2501"/>
                    <a:pt x="5366" y="2496"/>
                    <a:pt x="5366" y="2490"/>
                  </a:cubicBezTo>
                  <a:cubicBezTo>
                    <a:pt x="5366" y="2484"/>
                    <a:pt x="5362" y="2480"/>
                    <a:pt x="5356" y="2480"/>
                  </a:cubicBezTo>
                  <a:moveTo>
                    <a:pt x="784" y="2478"/>
                  </a:moveTo>
                  <a:cubicBezTo>
                    <a:pt x="778" y="2478"/>
                    <a:pt x="773" y="2483"/>
                    <a:pt x="773" y="2490"/>
                  </a:cubicBezTo>
                  <a:cubicBezTo>
                    <a:pt x="773" y="2497"/>
                    <a:pt x="778" y="2502"/>
                    <a:pt x="784" y="2502"/>
                  </a:cubicBezTo>
                  <a:cubicBezTo>
                    <a:pt x="791" y="2502"/>
                    <a:pt x="796" y="2497"/>
                    <a:pt x="796" y="2490"/>
                  </a:cubicBezTo>
                  <a:cubicBezTo>
                    <a:pt x="796" y="2483"/>
                    <a:pt x="791" y="2478"/>
                    <a:pt x="784" y="2478"/>
                  </a:cubicBezTo>
                  <a:moveTo>
                    <a:pt x="5225" y="2478"/>
                  </a:moveTo>
                  <a:cubicBezTo>
                    <a:pt x="5218" y="2478"/>
                    <a:pt x="5213" y="2483"/>
                    <a:pt x="5213" y="2490"/>
                  </a:cubicBezTo>
                  <a:cubicBezTo>
                    <a:pt x="5213" y="2497"/>
                    <a:pt x="5218" y="2502"/>
                    <a:pt x="5225" y="2502"/>
                  </a:cubicBezTo>
                  <a:cubicBezTo>
                    <a:pt x="5232" y="2502"/>
                    <a:pt x="5237" y="2497"/>
                    <a:pt x="5237" y="2490"/>
                  </a:cubicBezTo>
                  <a:cubicBezTo>
                    <a:pt x="5237" y="2483"/>
                    <a:pt x="5232" y="2478"/>
                    <a:pt x="5225" y="2478"/>
                  </a:cubicBezTo>
                  <a:moveTo>
                    <a:pt x="915" y="2476"/>
                  </a:moveTo>
                  <a:cubicBezTo>
                    <a:pt x="907" y="2476"/>
                    <a:pt x="901" y="2482"/>
                    <a:pt x="901" y="2490"/>
                  </a:cubicBezTo>
                  <a:cubicBezTo>
                    <a:pt x="901" y="2498"/>
                    <a:pt x="907" y="2504"/>
                    <a:pt x="915" y="2504"/>
                  </a:cubicBezTo>
                  <a:cubicBezTo>
                    <a:pt x="923" y="2504"/>
                    <a:pt x="929" y="2498"/>
                    <a:pt x="929" y="2490"/>
                  </a:cubicBezTo>
                  <a:cubicBezTo>
                    <a:pt x="929" y="2482"/>
                    <a:pt x="923" y="2476"/>
                    <a:pt x="915" y="2476"/>
                  </a:cubicBezTo>
                  <a:moveTo>
                    <a:pt x="5095" y="2476"/>
                  </a:moveTo>
                  <a:cubicBezTo>
                    <a:pt x="5087" y="2476"/>
                    <a:pt x="5080" y="2482"/>
                    <a:pt x="5080" y="2490"/>
                  </a:cubicBezTo>
                  <a:cubicBezTo>
                    <a:pt x="5080" y="2498"/>
                    <a:pt x="5087" y="2505"/>
                    <a:pt x="5095" y="2505"/>
                  </a:cubicBezTo>
                  <a:cubicBezTo>
                    <a:pt x="5103" y="2505"/>
                    <a:pt x="5109" y="2498"/>
                    <a:pt x="5109" y="2490"/>
                  </a:cubicBezTo>
                  <a:cubicBezTo>
                    <a:pt x="5109" y="2482"/>
                    <a:pt x="5103" y="2476"/>
                    <a:pt x="5095" y="2476"/>
                  </a:cubicBezTo>
                  <a:moveTo>
                    <a:pt x="1046" y="2474"/>
                  </a:moveTo>
                  <a:cubicBezTo>
                    <a:pt x="1037" y="2474"/>
                    <a:pt x="1029" y="2481"/>
                    <a:pt x="1029" y="2490"/>
                  </a:cubicBezTo>
                  <a:cubicBezTo>
                    <a:pt x="1029" y="2499"/>
                    <a:pt x="1037" y="2506"/>
                    <a:pt x="1046" y="2506"/>
                  </a:cubicBezTo>
                  <a:cubicBezTo>
                    <a:pt x="1055" y="2506"/>
                    <a:pt x="1062" y="2499"/>
                    <a:pt x="1062" y="2490"/>
                  </a:cubicBezTo>
                  <a:cubicBezTo>
                    <a:pt x="1062" y="2481"/>
                    <a:pt x="1055" y="2474"/>
                    <a:pt x="1046" y="2474"/>
                  </a:cubicBezTo>
                  <a:moveTo>
                    <a:pt x="4964" y="2473"/>
                  </a:moveTo>
                  <a:cubicBezTo>
                    <a:pt x="4955" y="2473"/>
                    <a:pt x="4947" y="2481"/>
                    <a:pt x="4947" y="2490"/>
                  </a:cubicBezTo>
                  <a:cubicBezTo>
                    <a:pt x="4947" y="2499"/>
                    <a:pt x="4955" y="2507"/>
                    <a:pt x="4964" y="2507"/>
                  </a:cubicBezTo>
                  <a:cubicBezTo>
                    <a:pt x="4973" y="2507"/>
                    <a:pt x="4981" y="2499"/>
                    <a:pt x="4981" y="2490"/>
                  </a:cubicBezTo>
                  <a:cubicBezTo>
                    <a:pt x="4981" y="2481"/>
                    <a:pt x="4973" y="2473"/>
                    <a:pt x="4964" y="2473"/>
                  </a:cubicBezTo>
                  <a:moveTo>
                    <a:pt x="1176" y="2472"/>
                  </a:moveTo>
                  <a:cubicBezTo>
                    <a:pt x="1166" y="2472"/>
                    <a:pt x="1158" y="2480"/>
                    <a:pt x="1158" y="2490"/>
                  </a:cubicBezTo>
                  <a:cubicBezTo>
                    <a:pt x="1158" y="2500"/>
                    <a:pt x="1166" y="2509"/>
                    <a:pt x="1176" y="2509"/>
                  </a:cubicBezTo>
                  <a:cubicBezTo>
                    <a:pt x="1187" y="2509"/>
                    <a:pt x="1195" y="2500"/>
                    <a:pt x="1195" y="2490"/>
                  </a:cubicBezTo>
                  <a:cubicBezTo>
                    <a:pt x="1195" y="2480"/>
                    <a:pt x="1187" y="2472"/>
                    <a:pt x="1176" y="2472"/>
                  </a:cubicBezTo>
                  <a:moveTo>
                    <a:pt x="4833" y="2472"/>
                  </a:moveTo>
                  <a:cubicBezTo>
                    <a:pt x="4823" y="2472"/>
                    <a:pt x="4815" y="2480"/>
                    <a:pt x="4815" y="2490"/>
                  </a:cubicBezTo>
                  <a:cubicBezTo>
                    <a:pt x="4815" y="2500"/>
                    <a:pt x="4823" y="2509"/>
                    <a:pt x="4833" y="2509"/>
                  </a:cubicBezTo>
                  <a:cubicBezTo>
                    <a:pt x="4844" y="2509"/>
                    <a:pt x="4852" y="2500"/>
                    <a:pt x="4852" y="2490"/>
                  </a:cubicBezTo>
                  <a:cubicBezTo>
                    <a:pt x="4852" y="2480"/>
                    <a:pt x="4844" y="2472"/>
                    <a:pt x="4833" y="2472"/>
                  </a:cubicBezTo>
                  <a:moveTo>
                    <a:pt x="1307" y="2470"/>
                  </a:moveTo>
                  <a:cubicBezTo>
                    <a:pt x="1296" y="2470"/>
                    <a:pt x="1287" y="2479"/>
                    <a:pt x="1287" y="2490"/>
                  </a:cubicBezTo>
                  <a:cubicBezTo>
                    <a:pt x="1287" y="2501"/>
                    <a:pt x="1296" y="2510"/>
                    <a:pt x="1307" y="2510"/>
                  </a:cubicBezTo>
                  <a:cubicBezTo>
                    <a:pt x="1318" y="2510"/>
                    <a:pt x="1327" y="2501"/>
                    <a:pt x="1327" y="2490"/>
                  </a:cubicBezTo>
                  <a:cubicBezTo>
                    <a:pt x="1327" y="2479"/>
                    <a:pt x="1318" y="2470"/>
                    <a:pt x="1307" y="2470"/>
                  </a:cubicBezTo>
                  <a:moveTo>
                    <a:pt x="4703" y="2469"/>
                  </a:moveTo>
                  <a:cubicBezTo>
                    <a:pt x="4691" y="2469"/>
                    <a:pt x="4682" y="2479"/>
                    <a:pt x="4682" y="2490"/>
                  </a:cubicBezTo>
                  <a:cubicBezTo>
                    <a:pt x="4682" y="2501"/>
                    <a:pt x="4691" y="2511"/>
                    <a:pt x="4703" y="2511"/>
                  </a:cubicBezTo>
                  <a:cubicBezTo>
                    <a:pt x="4714" y="2511"/>
                    <a:pt x="4723" y="2501"/>
                    <a:pt x="4723" y="2490"/>
                  </a:cubicBezTo>
                  <a:cubicBezTo>
                    <a:pt x="4723" y="2479"/>
                    <a:pt x="4714" y="2469"/>
                    <a:pt x="4703" y="2469"/>
                  </a:cubicBezTo>
                  <a:moveTo>
                    <a:pt x="1438" y="2468"/>
                  </a:moveTo>
                  <a:cubicBezTo>
                    <a:pt x="1425" y="2468"/>
                    <a:pt x="1415" y="2478"/>
                    <a:pt x="1415" y="2490"/>
                  </a:cubicBezTo>
                  <a:cubicBezTo>
                    <a:pt x="1415" y="2502"/>
                    <a:pt x="1425" y="2513"/>
                    <a:pt x="1438" y="2513"/>
                  </a:cubicBezTo>
                  <a:cubicBezTo>
                    <a:pt x="1450" y="2513"/>
                    <a:pt x="1460" y="2502"/>
                    <a:pt x="1460" y="2490"/>
                  </a:cubicBezTo>
                  <a:cubicBezTo>
                    <a:pt x="1460" y="2478"/>
                    <a:pt x="1450" y="2468"/>
                    <a:pt x="1438" y="2468"/>
                  </a:cubicBezTo>
                  <a:moveTo>
                    <a:pt x="4572" y="2468"/>
                  </a:moveTo>
                  <a:cubicBezTo>
                    <a:pt x="4560" y="2468"/>
                    <a:pt x="4550" y="2478"/>
                    <a:pt x="4550" y="2490"/>
                  </a:cubicBezTo>
                  <a:cubicBezTo>
                    <a:pt x="4550" y="2502"/>
                    <a:pt x="4560" y="2513"/>
                    <a:pt x="4572" y="2513"/>
                  </a:cubicBezTo>
                  <a:cubicBezTo>
                    <a:pt x="4584" y="2513"/>
                    <a:pt x="4595" y="2502"/>
                    <a:pt x="4595" y="2490"/>
                  </a:cubicBezTo>
                  <a:cubicBezTo>
                    <a:pt x="4595" y="2478"/>
                    <a:pt x="4584" y="2468"/>
                    <a:pt x="4572" y="2468"/>
                  </a:cubicBezTo>
                  <a:moveTo>
                    <a:pt x="1568" y="2466"/>
                  </a:moveTo>
                  <a:cubicBezTo>
                    <a:pt x="1555" y="2466"/>
                    <a:pt x="1544" y="2477"/>
                    <a:pt x="1544" y="2490"/>
                  </a:cubicBezTo>
                  <a:cubicBezTo>
                    <a:pt x="1544" y="2503"/>
                    <a:pt x="1555" y="2514"/>
                    <a:pt x="1568" y="2514"/>
                  </a:cubicBezTo>
                  <a:cubicBezTo>
                    <a:pt x="1582" y="2514"/>
                    <a:pt x="1592" y="2503"/>
                    <a:pt x="1592" y="2490"/>
                  </a:cubicBezTo>
                  <a:cubicBezTo>
                    <a:pt x="1592" y="2477"/>
                    <a:pt x="1582" y="2466"/>
                    <a:pt x="1568" y="2466"/>
                  </a:cubicBezTo>
                  <a:moveTo>
                    <a:pt x="4441" y="2465"/>
                  </a:moveTo>
                  <a:cubicBezTo>
                    <a:pt x="4428" y="2465"/>
                    <a:pt x="4417" y="2476"/>
                    <a:pt x="4417" y="2490"/>
                  </a:cubicBezTo>
                  <a:cubicBezTo>
                    <a:pt x="4417" y="2504"/>
                    <a:pt x="4428" y="2515"/>
                    <a:pt x="4441" y="2515"/>
                  </a:cubicBezTo>
                  <a:cubicBezTo>
                    <a:pt x="4455" y="2515"/>
                    <a:pt x="4466" y="2504"/>
                    <a:pt x="4466" y="2490"/>
                  </a:cubicBezTo>
                  <a:cubicBezTo>
                    <a:pt x="4466" y="2476"/>
                    <a:pt x="4455" y="2465"/>
                    <a:pt x="4441" y="2465"/>
                  </a:cubicBezTo>
                  <a:moveTo>
                    <a:pt x="1699" y="2464"/>
                  </a:moveTo>
                  <a:cubicBezTo>
                    <a:pt x="1684" y="2464"/>
                    <a:pt x="1672" y="2475"/>
                    <a:pt x="1672" y="2490"/>
                  </a:cubicBezTo>
                  <a:cubicBezTo>
                    <a:pt x="1672" y="2505"/>
                    <a:pt x="1684" y="2516"/>
                    <a:pt x="1699" y="2516"/>
                  </a:cubicBezTo>
                  <a:cubicBezTo>
                    <a:pt x="1713" y="2516"/>
                    <a:pt x="1725" y="2505"/>
                    <a:pt x="1725" y="2490"/>
                  </a:cubicBezTo>
                  <a:cubicBezTo>
                    <a:pt x="1725" y="2475"/>
                    <a:pt x="1713" y="2464"/>
                    <a:pt x="1699" y="2464"/>
                  </a:cubicBezTo>
                  <a:moveTo>
                    <a:pt x="4311" y="2464"/>
                  </a:moveTo>
                  <a:cubicBezTo>
                    <a:pt x="4296" y="2464"/>
                    <a:pt x="4284" y="2475"/>
                    <a:pt x="4284" y="2490"/>
                  </a:cubicBezTo>
                  <a:cubicBezTo>
                    <a:pt x="4284" y="2505"/>
                    <a:pt x="4296" y="2516"/>
                    <a:pt x="4311" y="2516"/>
                  </a:cubicBezTo>
                  <a:cubicBezTo>
                    <a:pt x="4325" y="2516"/>
                    <a:pt x="4337" y="2505"/>
                    <a:pt x="4337" y="2490"/>
                  </a:cubicBezTo>
                  <a:cubicBezTo>
                    <a:pt x="4337" y="2475"/>
                    <a:pt x="4325" y="2464"/>
                    <a:pt x="4311" y="2464"/>
                  </a:cubicBezTo>
                  <a:moveTo>
                    <a:pt x="1829" y="2462"/>
                  </a:moveTo>
                  <a:cubicBezTo>
                    <a:pt x="1814" y="2462"/>
                    <a:pt x="1801" y="2474"/>
                    <a:pt x="1801" y="2490"/>
                  </a:cubicBezTo>
                  <a:cubicBezTo>
                    <a:pt x="1801" y="2506"/>
                    <a:pt x="1814" y="2518"/>
                    <a:pt x="1829" y="2518"/>
                  </a:cubicBezTo>
                  <a:cubicBezTo>
                    <a:pt x="1845" y="2518"/>
                    <a:pt x="1858" y="2506"/>
                    <a:pt x="1858" y="2490"/>
                  </a:cubicBezTo>
                  <a:cubicBezTo>
                    <a:pt x="1858" y="2474"/>
                    <a:pt x="1845" y="2462"/>
                    <a:pt x="1829" y="2462"/>
                  </a:cubicBezTo>
                  <a:moveTo>
                    <a:pt x="4180" y="2461"/>
                  </a:moveTo>
                  <a:cubicBezTo>
                    <a:pt x="4164" y="2461"/>
                    <a:pt x="4152" y="2474"/>
                    <a:pt x="4152" y="2490"/>
                  </a:cubicBezTo>
                  <a:cubicBezTo>
                    <a:pt x="4152" y="2506"/>
                    <a:pt x="4164" y="2519"/>
                    <a:pt x="4180" y="2519"/>
                  </a:cubicBezTo>
                  <a:cubicBezTo>
                    <a:pt x="4196" y="2519"/>
                    <a:pt x="4209" y="2506"/>
                    <a:pt x="4209" y="2490"/>
                  </a:cubicBezTo>
                  <a:cubicBezTo>
                    <a:pt x="4209" y="2474"/>
                    <a:pt x="4196" y="2461"/>
                    <a:pt x="4180" y="2461"/>
                  </a:cubicBezTo>
                  <a:moveTo>
                    <a:pt x="1960" y="2460"/>
                  </a:moveTo>
                  <a:cubicBezTo>
                    <a:pt x="1943" y="2460"/>
                    <a:pt x="1930" y="2473"/>
                    <a:pt x="1930" y="2490"/>
                  </a:cubicBezTo>
                  <a:cubicBezTo>
                    <a:pt x="1930" y="2507"/>
                    <a:pt x="1943" y="2520"/>
                    <a:pt x="1960" y="2520"/>
                  </a:cubicBezTo>
                  <a:cubicBezTo>
                    <a:pt x="1977" y="2520"/>
                    <a:pt x="1990" y="2507"/>
                    <a:pt x="1990" y="2490"/>
                  </a:cubicBezTo>
                  <a:cubicBezTo>
                    <a:pt x="1990" y="2473"/>
                    <a:pt x="1977" y="2460"/>
                    <a:pt x="1960" y="2460"/>
                  </a:cubicBezTo>
                  <a:moveTo>
                    <a:pt x="4050" y="2460"/>
                  </a:moveTo>
                  <a:cubicBezTo>
                    <a:pt x="4033" y="2460"/>
                    <a:pt x="4019" y="2473"/>
                    <a:pt x="4019" y="2490"/>
                  </a:cubicBezTo>
                  <a:cubicBezTo>
                    <a:pt x="4019" y="2507"/>
                    <a:pt x="4033" y="2520"/>
                    <a:pt x="4050" y="2520"/>
                  </a:cubicBezTo>
                  <a:cubicBezTo>
                    <a:pt x="4066" y="2520"/>
                    <a:pt x="4080" y="2507"/>
                    <a:pt x="4080" y="2490"/>
                  </a:cubicBezTo>
                  <a:cubicBezTo>
                    <a:pt x="4080" y="2473"/>
                    <a:pt x="4066" y="2460"/>
                    <a:pt x="4050" y="2460"/>
                  </a:cubicBezTo>
                  <a:moveTo>
                    <a:pt x="1" y="2359"/>
                  </a:moveTo>
                  <a:cubicBezTo>
                    <a:pt x="0" y="2359"/>
                    <a:pt x="0" y="2359"/>
                    <a:pt x="0" y="2359"/>
                  </a:cubicBezTo>
                  <a:cubicBezTo>
                    <a:pt x="1" y="2360"/>
                    <a:pt x="1" y="2360"/>
                    <a:pt x="1" y="2360"/>
                  </a:cubicBezTo>
                  <a:cubicBezTo>
                    <a:pt x="1" y="2359"/>
                    <a:pt x="1" y="2359"/>
                    <a:pt x="1" y="2359"/>
                  </a:cubicBezTo>
                  <a:cubicBezTo>
                    <a:pt x="1" y="2359"/>
                    <a:pt x="1" y="2359"/>
                    <a:pt x="1" y="2359"/>
                  </a:cubicBezTo>
                  <a:moveTo>
                    <a:pt x="6009" y="2359"/>
                  </a:moveTo>
                  <a:cubicBezTo>
                    <a:pt x="6008" y="2359"/>
                    <a:pt x="6008" y="2359"/>
                    <a:pt x="6008" y="2359"/>
                  </a:cubicBezTo>
                  <a:cubicBezTo>
                    <a:pt x="6009" y="2360"/>
                    <a:pt x="6009" y="2360"/>
                    <a:pt x="6009" y="2360"/>
                  </a:cubicBezTo>
                  <a:cubicBezTo>
                    <a:pt x="6009" y="2359"/>
                    <a:pt x="6009" y="2359"/>
                    <a:pt x="6009" y="2359"/>
                  </a:cubicBezTo>
                  <a:cubicBezTo>
                    <a:pt x="6009" y="2359"/>
                    <a:pt x="6009" y="2359"/>
                    <a:pt x="6009" y="2359"/>
                  </a:cubicBezTo>
                  <a:moveTo>
                    <a:pt x="131" y="2357"/>
                  </a:moveTo>
                  <a:cubicBezTo>
                    <a:pt x="130" y="2357"/>
                    <a:pt x="129" y="2358"/>
                    <a:pt x="129" y="2359"/>
                  </a:cubicBezTo>
                  <a:cubicBezTo>
                    <a:pt x="129" y="2361"/>
                    <a:pt x="130" y="2362"/>
                    <a:pt x="131" y="2362"/>
                  </a:cubicBezTo>
                  <a:cubicBezTo>
                    <a:pt x="133" y="2362"/>
                    <a:pt x="134" y="2361"/>
                    <a:pt x="134" y="2359"/>
                  </a:cubicBezTo>
                  <a:cubicBezTo>
                    <a:pt x="134" y="2358"/>
                    <a:pt x="133" y="2357"/>
                    <a:pt x="131" y="2357"/>
                  </a:cubicBezTo>
                  <a:moveTo>
                    <a:pt x="5878" y="2357"/>
                  </a:moveTo>
                  <a:cubicBezTo>
                    <a:pt x="5877" y="2357"/>
                    <a:pt x="5876" y="2358"/>
                    <a:pt x="5876" y="2359"/>
                  </a:cubicBezTo>
                  <a:cubicBezTo>
                    <a:pt x="5876" y="2361"/>
                    <a:pt x="5877" y="2362"/>
                    <a:pt x="5878" y="2362"/>
                  </a:cubicBezTo>
                  <a:cubicBezTo>
                    <a:pt x="5880" y="2362"/>
                    <a:pt x="5881" y="2361"/>
                    <a:pt x="5881" y="2359"/>
                  </a:cubicBezTo>
                  <a:cubicBezTo>
                    <a:pt x="5881" y="2358"/>
                    <a:pt x="5880" y="2357"/>
                    <a:pt x="5878" y="2357"/>
                  </a:cubicBezTo>
                  <a:moveTo>
                    <a:pt x="262" y="2355"/>
                  </a:moveTo>
                  <a:cubicBezTo>
                    <a:pt x="260" y="2355"/>
                    <a:pt x="258" y="2357"/>
                    <a:pt x="258" y="2359"/>
                  </a:cubicBezTo>
                  <a:cubicBezTo>
                    <a:pt x="258" y="2362"/>
                    <a:pt x="260" y="2364"/>
                    <a:pt x="262" y="2364"/>
                  </a:cubicBezTo>
                  <a:cubicBezTo>
                    <a:pt x="264" y="2364"/>
                    <a:pt x="266" y="2362"/>
                    <a:pt x="266" y="2359"/>
                  </a:cubicBezTo>
                  <a:cubicBezTo>
                    <a:pt x="266" y="2357"/>
                    <a:pt x="264" y="2355"/>
                    <a:pt x="262" y="2355"/>
                  </a:cubicBezTo>
                  <a:moveTo>
                    <a:pt x="5748" y="2355"/>
                  </a:moveTo>
                  <a:cubicBezTo>
                    <a:pt x="5745" y="2355"/>
                    <a:pt x="5743" y="2357"/>
                    <a:pt x="5743" y="2359"/>
                  </a:cubicBezTo>
                  <a:cubicBezTo>
                    <a:pt x="5743" y="2362"/>
                    <a:pt x="5745" y="2364"/>
                    <a:pt x="5748" y="2364"/>
                  </a:cubicBezTo>
                  <a:cubicBezTo>
                    <a:pt x="5750" y="2364"/>
                    <a:pt x="5752" y="2362"/>
                    <a:pt x="5752" y="2359"/>
                  </a:cubicBezTo>
                  <a:cubicBezTo>
                    <a:pt x="5752" y="2357"/>
                    <a:pt x="5750" y="2355"/>
                    <a:pt x="5748" y="2355"/>
                  </a:cubicBezTo>
                  <a:moveTo>
                    <a:pt x="393" y="2353"/>
                  </a:moveTo>
                  <a:cubicBezTo>
                    <a:pt x="389" y="2353"/>
                    <a:pt x="387" y="2356"/>
                    <a:pt x="387" y="2359"/>
                  </a:cubicBezTo>
                  <a:cubicBezTo>
                    <a:pt x="387" y="2363"/>
                    <a:pt x="389" y="2366"/>
                    <a:pt x="393" y="2366"/>
                  </a:cubicBezTo>
                  <a:cubicBezTo>
                    <a:pt x="396" y="2366"/>
                    <a:pt x="399" y="2363"/>
                    <a:pt x="399" y="2359"/>
                  </a:cubicBezTo>
                  <a:cubicBezTo>
                    <a:pt x="399" y="2356"/>
                    <a:pt x="396" y="2353"/>
                    <a:pt x="393" y="2353"/>
                  </a:cubicBezTo>
                  <a:moveTo>
                    <a:pt x="5617" y="2353"/>
                  </a:moveTo>
                  <a:cubicBezTo>
                    <a:pt x="5613" y="2353"/>
                    <a:pt x="5610" y="2356"/>
                    <a:pt x="5610" y="2359"/>
                  </a:cubicBezTo>
                  <a:cubicBezTo>
                    <a:pt x="5610" y="2363"/>
                    <a:pt x="5613" y="2366"/>
                    <a:pt x="5617" y="2366"/>
                  </a:cubicBezTo>
                  <a:cubicBezTo>
                    <a:pt x="5621" y="2366"/>
                    <a:pt x="5623" y="2363"/>
                    <a:pt x="5623" y="2359"/>
                  </a:cubicBezTo>
                  <a:cubicBezTo>
                    <a:pt x="5623" y="2356"/>
                    <a:pt x="5621" y="2353"/>
                    <a:pt x="5617" y="2353"/>
                  </a:cubicBezTo>
                  <a:moveTo>
                    <a:pt x="523" y="2351"/>
                  </a:moveTo>
                  <a:cubicBezTo>
                    <a:pt x="519" y="2351"/>
                    <a:pt x="515" y="2355"/>
                    <a:pt x="515" y="2359"/>
                  </a:cubicBezTo>
                  <a:cubicBezTo>
                    <a:pt x="515" y="2364"/>
                    <a:pt x="519" y="2368"/>
                    <a:pt x="523" y="2368"/>
                  </a:cubicBezTo>
                  <a:cubicBezTo>
                    <a:pt x="528" y="2368"/>
                    <a:pt x="532" y="2364"/>
                    <a:pt x="532" y="2359"/>
                  </a:cubicBezTo>
                  <a:cubicBezTo>
                    <a:pt x="532" y="2355"/>
                    <a:pt x="528" y="2351"/>
                    <a:pt x="523" y="2351"/>
                  </a:cubicBezTo>
                  <a:moveTo>
                    <a:pt x="5486" y="2351"/>
                  </a:moveTo>
                  <a:cubicBezTo>
                    <a:pt x="5482" y="2351"/>
                    <a:pt x="5478" y="2355"/>
                    <a:pt x="5478" y="2359"/>
                  </a:cubicBezTo>
                  <a:cubicBezTo>
                    <a:pt x="5478" y="2364"/>
                    <a:pt x="5482" y="2368"/>
                    <a:pt x="5486" y="2368"/>
                  </a:cubicBezTo>
                  <a:cubicBezTo>
                    <a:pt x="5491" y="2368"/>
                    <a:pt x="5495" y="2364"/>
                    <a:pt x="5495" y="2359"/>
                  </a:cubicBezTo>
                  <a:cubicBezTo>
                    <a:pt x="5495" y="2355"/>
                    <a:pt x="5491" y="2351"/>
                    <a:pt x="5486" y="2351"/>
                  </a:cubicBezTo>
                  <a:moveTo>
                    <a:pt x="654" y="2349"/>
                  </a:moveTo>
                  <a:cubicBezTo>
                    <a:pt x="648" y="2349"/>
                    <a:pt x="644" y="2354"/>
                    <a:pt x="644" y="2359"/>
                  </a:cubicBezTo>
                  <a:cubicBezTo>
                    <a:pt x="644" y="2365"/>
                    <a:pt x="648" y="2370"/>
                    <a:pt x="654" y="2370"/>
                  </a:cubicBezTo>
                  <a:cubicBezTo>
                    <a:pt x="659" y="2370"/>
                    <a:pt x="664" y="2365"/>
                    <a:pt x="664" y="2359"/>
                  </a:cubicBezTo>
                  <a:cubicBezTo>
                    <a:pt x="664" y="2354"/>
                    <a:pt x="659" y="2349"/>
                    <a:pt x="654" y="2349"/>
                  </a:cubicBezTo>
                  <a:moveTo>
                    <a:pt x="5356" y="2349"/>
                  </a:moveTo>
                  <a:cubicBezTo>
                    <a:pt x="5350" y="2349"/>
                    <a:pt x="5345" y="2354"/>
                    <a:pt x="5345" y="2359"/>
                  </a:cubicBezTo>
                  <a:cubicBezTo>
                    <a:pt x="5345" y="2365"/>
                    <a:pt x="5350" y="2370"/>
                    <a:pt x="5356" y="2370"/>
                  </a:cubicBezTo>
                  <a:cubicBezTo>
                    <a:pt x="5362" y="2370"/>
                    <a:pt x="5366" y="2365"/>
                    <a:pt x="5366" y="2359"/>
                  </a:cubicBezTo>
                  <a:cubicBezTo>
                    <a:pt x="5366" y="2354"/>
                    <a:pt x="5362" y="2349"/>
                    <a:pt x="5356" y="2349"/>
                  </a:cubicBezTo>
                  <a:moveTo>
                    <a:pt x="784" y="2347"/>
                  </a:moveTo>
                  <a:cubicBezTo>
                    <a:pt x="778" y="2347"/>
                    <a:pt x="772" y="2353"/>
                    <a:pt x="772" y="2359"/>
                  </a:cubicBezTo>
                  <a:cubicBezTo>
                    <a:pt x="772" y="2366"/>
                    <a:pt x="778" y="2372"/>
                    <a:pt x="784" y="2372"/>
                  </a:cubicBezTo>
                  <a:cubicBezTo>
                    <a:pt x="791" y="2372"/>
                    <a:pt x="797" y="2366"/>
                    <a:pt x="797" y="2359"/>
                  </a:cubicBezTo>
                  <a:cubicBezTo>
                    <a:pt x="797" y="2353"/>
                    <a:pt x="791" y="2347"/>
                    <a:pt x="784" y="2347"/>
                  </a:cubicBezTo>
                  <a:moveTo>
                    <a:pt x="5225" y="2347"/>
                  </a:moveTo>
                  <a:cubicBezTo>
                    <a:pt x="5218" y="2347"/>
                    <a:pt x="5213" y="2353"/>
                    <a:pt x="5213" y="2359"/>
                  </a:cubicBezTo>
                  <a:cubicBezTo>
                    <a:pt x="5213" y="2366"/>
                    <a:pt x="5218" y="2372"/>
                    <a:pt x="5225" y="2372"/>
                  </a:cubicBezTo>
                  <a:cubicBezTo>
                    <a:pt x="5232" y="2372"/>
                    <a:pt x="5237" y="2366"/>
                    <a:pt x="5237" y="2359"/>
                  </a:cubicBezTo>
                  <a:cubicBezTo>
                    <a:pt x="5237" y="2353"/>
                    <a:pt x="5232" y="2347"/>
                    <a:pt x="5225" y="2347"/>
                  </a:cubicBezTo>
                  <a:moveTo>
                    <a:pt x="915" y="2345"/>
                  </a:moveTo>
                  <a:cubicBezTo>
                    <a:pt x="907" y="2345"/>
                    <a:pt x="901" y="2352"/>
                    <a:pt x="901" y="2359"/>
                  </a:cubicBezTo>
                  <a:cubicBezTo>
                    <a:pt x="901" y="2367"/>
                    <a:pt x="907" y="2374"/>
                    <a:pt x="915" y="2374"/>
                  </a:cubicBezTo>
                  <a:cubicBezTo>
                    <a:pt x="923" y="2374"/>
                    <a:pt x="929" y="2367"/>
                    <a:pt x="929" y="2359"/>
                  </a:cubicBezTo>
                  <a:cubicBezTo>
                    <a:pt x="929" y="2352"/>
                    <a:pt x="923" y="2345"/>
                    <a:pt x="915" y="2345"/>
                  </a:cubicBezTo>
                  <a:moveTo>
                    <a:pt x="5095" y="2345"/>
                  </a:moveTo>
                  <a:cubicBezTo>
                    <a:pt x="5087" y="2345"/>
                    <a:pt x="5080" y="2351"/>
                    <a:pt x="5080" y="2359"/>
                  </a:cubicBezTo>
                  <a:cubicBezTo>
                    <a:pt x="5080" y="2367"/>
                    <a:pt x="5087" y="2374"/>
                    <a:pt x="5095" y="2374"/>
                  </a:cubicBezTo>
                  <a:cubicBezTo>
                    <a:pt x="5103" y="2374"/>
                    <a:pt x="5109" y="2367"/>
                    <a:pt x="5109" y="2359"/>
                  </a:cubicBezTo>
                  <a:cubicBezTo>
                    <a:pt x="5109" y="2351"/>
                    <a:pt x="5103" y="2345"/>
                    <a:pt x="5095" y="2345"/>
                  </a:cubicBezTo>
                  <a:moveTo>
                    <a:pt x="1046" y="2343"/>
                  </a:moveTo>
                  <a:cubicBezTo>
                    <a:pt x="1037" y="2343"/>
                    <a:pt x="1029" y="2350"/>
                    <a:pt x="1029" y="2359"/>
                  </a:cubicBezTo>
                  <a:cubicBezTo>
                    <a:pt x="1029" y="2368"/>
                    <a:pt x="1037" y="2376"/>
                    <a:pt x="1046" y="2376"/>
                  </a:cubicBezTo>
                  <a:cubicBezTo>
                    <a:pt x="1055" y="2376"/>
                    <a:pt x="1062" y="2368"/>
                    <a:pt x="1062" y="2359"/>
                  </a:cubicBezTo>
                  <a:cubicBezTo>
                    <a:pt x="1062" y="2350"/>
                    <a:pt x="1055" y="2343"/>
                    <a:pt x="1046" y="2343"/>
                  </a:cubicBezTo>
                  <a:moveTo>
                    <a:pt x="4964" y="2343"/>
                  </a:moveTo>
                  <a:cubicBezTo>
                    <a:pt x="4955" y="2343"/>
                    <a:pt x="4947" y="2350"/>
                    <a:pt x="4947" y="2359"/>
                  </a:cubicBezTo>
                  <a:cubicBezTo>
                    <a:pt x="4947" y="2369"/>
                    <a:pt x="4955" y="2376"/>
                    <a:pt x="4964" y="2376"/>
                  </a:cubicBezTo>
                  <a:cubicBezTo>
                    <a:pt x="4973" y="2376"/>
                    <a:pt x="4981" y="2369"/>
                    <a:pt x="4981" y="2359"/>
                  </a:cubicBezTo>
                  <a:cubicBezTo>
                    <a:pt x="4981" y="2350"/>
                    <a:pt x="4973" y="2343"/>
                    <a:pt x="4964" y="2343"/>
                  </a:cubicBezTo>
                  <a:moveTo>
                    <a:pt x="1176" y="2341"/>
                  </a:moveTo>
                  <a:cubicBezTo>
                    <a:pt x="1166" y="2341"/>
                    <a:pt x="1158" y="2349"/>
                    <a:pt x="1158" y="2359"/>
                  </a:cubicBezTo>
                  <a:cubicBezTo>
                    <a:pt x="1158" y="2370"/>
                    <a:pt x="1166" y="2378"/>
                    <a:pt x="1176" y="2378"/>
                  </a:cubicBezTo>
                  <a:cubicBezTo>
                    <a:pt x="1187" y="2378"/>
                    <a:pt x="1195" y="2370"/>
                    <a:pt x="1195" y="2359"/>
                  </a:cubicBezTo>
                  <a:cubicBezTo>
                    <a:pt x="1195" y="2349"/>
                    <a:pt x="1187" y="2341"/>
                    <a:pt x="1176" y="2341"/>
                  </a:cubicBezTo>
                  <a:moveTo>
                    <a:pt x="4833" y="2341"/>
                  </a:moveTo>
                  <a:cubicBezTo>
                    <a:pt x="4823" y="2341"/>
                    <a:pt x="4815" y="2349"/>
                    <a:pt x="4815" y="2359"/>
                  </a:cubicBezTo>
                  <a:cubicBezTo>
                    <a:pt x="4815" y="2370"/>
                    <a:pt x="4823" y="2378"/>
                    <a:pt x="4833" y="2378"/>
                  </a:cubicBezTo>
                  <a:cubicBezTo>
                    <a:pt x="4844" y="2378"/>
                    <a:pt x="4852" y="2370"/>
                    <a:pt x="4852" y="2359"/>
                  </a:cubicBezTo>
                  <a:cubicBezTo>
                    <a:pt x="4852" y="2349"/>
                    <a:pt x="4844" y="2341"/>
                    <a:pt x="4833" y="2341"/>
                  </a:cubicBezTo>
                  <a:moveTo>
                    <a:pt x="1307" y="2339"/>
                  </a:moveTo>
                  <a:cubicBezTo>
                    <a:pt x="1296" y="2339"/>
                    <a:pt x="1287" y="2348"/>
                    <a:pt x="1287" y="2359"/>
                  </a:cubicBezTo>
                  <a:cubicBezTo>
                    <a:pt x="1287" y="2371"/>
                    <a:pt x="1296" y="2380"/>
                    <a:pt x="1307" y="2380"/>
                  </a:cubicBezTo>
                  <a:cubicBezTo>
                    <a:pt x="1318" y="2380"/>
                    <a:pt x="1327" y="2371"/>
                    <a:pt x="1327" y="2359"/>
                  </a:cubicBezTo>
                  <a:cubicBezTo>
                    <a:pt x="1327" y="2348"/>
                    <a:pt x="1318" y="2339"/>
                    <a:pt x="1307" y="2339"/>
                  </a:cubicBezTo>
                  <a:moveTo>
                    <a:pt x="4703" y="2339"/>
                  </a:moveTo>
                  <a:cubicBezTo>
                    <a:pt x="4691" y="2339"/>
                    <a:pt x="4682" y="2348"/>
                    <a:pt x="4682" y="2359"/>
                  </a:cubicBezTo>
                  <a:cubicBezTo>
                    <a:pt x="4682" y="2371"/>
                    <a:pt x="4691" y="2380"/>
                    <a:pt x="4703" y="2380"/>
                  </a:cubicBezTo>
                  <a:cubicBezTo>
                    <a:pt x="4714" y="2380"/>
                    <a:pt x="4723" y="2371"/>
                    <a:pt x="4723" y="2359"/>
                  </a:cubicBezTo>
                  <a:cubicBezTo>
                    <a:pt x="4723" y="2348"/>
                    <a:pt x="4714" y="2339"/>
                    <a:pt x="4703" y="2339"/>
                  </a:cubicBezTo>
                  <a:moveTo>
                    <a:pt x="1438" y="2337"/>
                  </a:moveTo>
                  <a:cubicBezTo>
                    <a:pt x="1425" y="2337"/>
                    <a:pt x="1415" y="2347"/>
                    <a:pt x="1415" y="2359"/>
                  </a:cubicBezTo>
                  <a:cubicBezTo>
                    <a:pt x="1415" y="2372"/>
                    <a:pt x="1425" y="2382"/>
                    <a:pt x="1438" y="2382"/>
                  </a:cubicBezTo>
                  <a:cubicBezTo>
                    <a:pt x="1450" y="2382"/>
                    <a:pt x="1460" y="2372"/>
                    <a:pt x="1460" y="2359"/>
                  </a:cubicBezTo>
                  <a:cubicBezTo>
                    <a:pt x="1460" y="2347"/>
                    <a:pt x="1450" y="2337"/>
                    <a:pt x="1438" y="2337"/>
                  </a:cubicBezTo>
                  <a:moveTo>
                    <a:pt x="4572" y="2337"/>
                  </a:moveTo>
                  <a:cubicBezTo>
                    <a:pt x="4560" y="2337"/>
                    <a:pt x="4550" y="2347"/>
                    <a:pt x="4550" y="2359"/>
                  </a:cubicBezTo>
                  <a:cubicBezTo>
                    <a:pt x="4550" y="2372"/>
                    <a:pt x="4560" y="2382"/>
                    <a:pt x="4572" y="2382"/>
                  </a:cubicBezTo>
                  <a:cubicBezTo>
                    <a:pt x="4584" y="2382"/>
                    <a:pt x="4595" y="2372"/>
                    <a:pt x="4595" y="2359"/>
                  </a:cubicBezTo>
                  <a:cubicBezTo>
                    <a:pt x="4595" y="2347"/>
                    <a:pt x="4584" y="2337"/>
                    <a:pt x="4572" y="2337"/>
                  </a:cubicBezTo>
                  <a:moveTo>
                    <a:pt x="1568" y="2335"/>
                  </a:moveTo>
                  <a:cubicBezTo>
                    <a:pt x="1555" y="2335"/>
                    <a:pt x="1544" y="2346"/>
                    <a:pt x="1544" y="2359"/>
                  </a:cubicBezTo>
                  <a:cubicBezTo>
                    <a:pt x="1544" y="2373"/>
                    <a:pt x="1555" y="2384"/>
                    <a:pt x="1568" y="2384"/>
                  </a:cubicBezTo>
                  <a:cubicBezTo>
                    <a:pt x="1582" y="2384"/>
                    <a:pt x="1592" y="2373"/>
                    <a:pt x="1592" y="2359"/>
                  </a:cubicBezTo>
                  <a:cubicBezTo>
                    <a:pt x="1592" y="2346"/>
                    <a:pt x="1582" y="2335"/>
                    <a:pt x="1568" y="2335"/>
                  </a:cubicBezTo>
                  <a:moveTo>
                    <a:pt x="4441" y="2335"/>
                  </a:moveTo>
                  <a:cubicBezTo>
                    <a:pt x="4428" y="2335"/>
                    <a:pt x="4417" y="2346"/>
                    <a:pt x="4417" y="2359"/>
                  </a:cubicBezTo>
                  <a:cubicBezTo>
                    <a:pt x="4417" y="2373"/>
                    <a:pt x="4428" y="2384"/>
                    <a:pt x="4441" y="2384"/>
                  </a:cubicBezTo>
                  <a:cubicBezTo>
                    <a:pt x="4455" y="2384"/>
                    <a:pt x="4466" y="2373"/>
                    <a:pt x="4466" y="2359"/>
                  </a:cubicBezTo>
                  <a:cubicBezTo>
                    <a:pt x="4466" y="2346"/>
                    <a:pt x="4455" y="2335"/>
                    <a:pt x="4441" y="2335"/>
                  </a:cubicBezTo>
                  <a:moveTo>
                    <a:pt x="1699" y="2333"/>
                  </a:moveTo>
                  <a:cubicBezTo>
                    <a:pt x="1684" y="2333"/>
                    <a:pt x="1672" y="2345"/>
                    <a:pt x="1672" y="2359"/>
                  </a:cubicBezTo>
                  <a:cubicBezTo>
                    <a:pt x="1672" y="2374"/>
                    <a:pt x="1684" y="2386"/>
                    <a:pt x="1699" y="2386"/>
                  </a:cubicBezTo>
                  <a:cubicBezTo>
                    <a:pt x="1713" y="2386"/>
                    <a:pt x="1725" y="2374"/>
                    <a:pt x="1725" y="2359"/>
                  </a:cubicBezTo>
                  <a:cubicBezTo>
                    <a:pt x="1725" y="2345"/>
                    <a:pt x="1713" y="2333"/>
                    <a:pt x="1699" y="2333"/>
                  </a:cubicBezTo>
                  <a:moveTo>
                    <a:pt x="4311" y="2333"/>
                  </a:moveTo>
                  <a:cubicBezTo>
                    <a:pt x="4296" y="2333"/>
                    <a:pt x="4284" y="2345"/>
                    <a:pt x="4284" y="2359"/>
                  </a:cubicBezTo>
                  <a:cubicBezTo>
                    <a:pt x="4284" y="2374"/>
                    <a:pt x="4296" y="2386"/>
                    <a:pt x="4311" y="2386"/>
                  </a:cubicBezTo>
                  <a:cubicBezTo>
                    <a:pt x="4325" y="2386"/>
                    <a:pt x="4337" y="2374"/>
                    <a:pt x="4337" y="2359"/>
                  </a:cubicBezTo>
                  <a:cubicBezTo>
                    <a:pt x="4337" y="2345"/>
                    <a:pt x="4325" y="2333"/>
                    <a:pt x="4311" y="2333"/>
                  </a:cubicBezTo>
                  <a:moveTo>
                    <a:pt x="1829" y="2331"/>
                  </a:moveTo>
                  <a:cubicBezTo>
                    <a:pt x="1814" y="2331"/>
                    <a:pt x="1801" y="2344"/>
                    <a:pt x="1801" y="2359"/>
                  </a:cubicBezTo>
                  <a:cubicBezTo>
                    <a:pt x="1801" y="2375"/>
                    <a:pt x="1814" y="2388"/>
                    <a:pt x="1829" y="2388"/>
                  </a:cubicBezTo>
                  <a:cubicBezTo>
                    <a:pt x="1845" y="2388"/>
                    <a:pt x="1858" y="2375"/>
                    <a:pt x="1858" y="2359"/>
                  </a:cubicBezTo>
                  <a:cubicBezTo>
                    <a:pt x="1858" y="2344"/>
                    <a:pt x="1845" y="2331"/>
                    <a:pt x="1829" y="2331"/>
                  </a:cubicBezTo>
                  <a:moveTo>
                    <a:pt x="4180" y="2331"/>
                  </a:moveTo>
                  <a:cubicBezTo>
                    <a:pt x="4164" y="2331"/>
                    <a:pt x="4152" y="2344"/>
                    <a:pt x="4152" y="2359"/>
                  </a:cubicBezTo>
                  <a:cubicBezTo>
                    <a:pt x="4152" y="2375"/>
                    <a:pt x="4164" y="2388"/>
                    <a:pt x="4180" y="2388"/>
                  </a:cubicBezTo>
                  <a:cubicBezTo>
                    <a:pt x="4196" y="2388"/>
                    <a:pt x="4209" y="2375"/>
                    <a:pt x="4209" y="2359"/>
                  </a:cubicBezTo>
                  <a:cubicBezTo>
                    <a:pt x="4209" y="2344"/>
                    <a:pt x="4196" y="2331"/>
                    <a:pt x="4180" y="2331"/>
                  </a:cubicBezTo>
                  <a:moveTo>
                    <a:pt x="1960" y="2329"/>
                  </a:moveTo>
                  <a:cubicBezTo>
                    <a:pt x="1943" y="2329"/>
                    <a:pt x="1930" y="2343"/>
                    <a:pt x="1930" y="2359"/>
                  </a:cubicBezTo>
                  <a:cubicBezTo>
                    <a:pt x="1930" y="2376"/>
                    <a:pt x="1943" y="2390"/>
                    <a:pt x="1960" y="2390"/>
                  </a:cubicBezTo>
                  <a:cubicBezTo>
                    <a:pt x="1977" y="2390"/>
                    <a:pt x="1990" y="2376"/>
                    <a:pt x="1990" y="2359"/>
                  </a:cubicBezTo>
                  <a:cubicBezTo>
                    <a:pt x="1990" y="2343"/>
                    <a:pt x="1977" y="2329"/>
                    <a:pt x="1960" y="2329"/>
                  </a:cubicBezTo>
                  <a:moveTo>
                    <a:pt x="4050" y="2329"/>
                  </a:moveTo>
                  <a:cubicBezTo>
                    <a:pt x="4033" y="2329"/>
                    <a:pt x="4019" y="2342"/>
                    <a:pt x="4019" y="2359"/>
                  </a:cubicBezTo>
                  <a:cubicBezTo>
                    <a:pt x="4019" y="2376"/>
                    <a:pt x="4033" y="2390"/>
                    <a:pt x="4050" y="2390"/>
                  </a:cubicBezTo>
                  <a:cubicBezTo>
                    <a:pt x="4067" y="2390"/>
                    <a:pt x="4080" y="2376"/>
                    <a:pt x="4080" y="2359"/>
                  </a:cubicBezTo>
                  <a:cubicBezTo>
                    <a:pt x="4080" y="2342"/>
                    <a:pt x="4067" y="2329"/>
                    <a:pt x="4050" y="2329"/>
                  </a:cubicBezTo>
                  <a:moveTo>
                    <a:pt x="1" y="2228"/>
                  </a:moveTo>
                  <a:cubicBezTo>
                    <a:pt x="0" y="2229"/>
                    <a:pt x="0" y="2229"/>
                    <a:pt x="0" y="2229"/>
                  </a:cubicBezTo>
                  <a:cubicBezTo>
                    <a:pt x="1" y="2229"/>
                    <a:pt x="1" y="2229"/>
                    <a:pt x="1" y="2229"/>
                  </a:cubicBezTo>
                  <a:cubicBezTo>
                    <a:pt x="1" y="2229"/>
                    <a:pt x="1" y="2229"/>
                    <a:pt x="1" y="2229"/>
                  </a:cubicBezTo>
                  <a:cubicBezTo>
                    <a:pt x="1" y="2228"/>
                    <a:pt x="1" y="2228"/>
                    <a:pt x="1" y="2228"/>
                  </a:cubicBezTo>
                  <a:moveTo>
                    <a:pt x="6009" y="2228"/>
                  </a:moveTo>
                  <a:cubicBezTo>
                    <a:pt x="6008" y="2229"/>
                    <a:pt x="6008" y="2229"/>
                    <a:pt x="6008" y="2229"/>
                  </a:cubicBezTo>
                  <a:cubicBezTo>
                    <a:pt x="6009" y="2229"/>
                    <a:pt x="6009" y="2229"/>
                    <a:pt x="6009" y="2229"/>
                  </a:cubicBezTo>
                  <a:cubicBezTo>
                    <a:pt x="6009" y="2229"/>
                    <a:pt x="6009" y="2229"/>
                    <a:pt x="6009" y="2229"/>
                  </a:cubicBezTo>
                  <a:cubicBezTo>
                    <a:pt x="6009" y="2228"/>
                    <a:pt x="6009" y="2228"/>
                    <a:pt x="6009" y="2228"/>
                  </a:cubicBezTo>
                  <a:moveTo>
                    <a:pt x="131" y="2227"/>
                  </a:moveTo>
                  <a:cubicBezTo>
                    <a:pt x="130" y="2227"/>
                    <a:pt x="129" y="2228"/>
                    <a:pt x="129" y="2229"/>
                  </a:cubicBezTo>
                  <a:cubicBezTo>
                    <a:pt x="129" y="2230"/>
                    <a:pt x="130" y="2231"/>
                    <a:pt x="131" y="2231"/>
                  </a:cubicBezTo>
                  <a:cubicBezTo>
                    <a:pt x="133" y="2231"/>
                    <a:pt x="134" y="2230"/>
                    <a:pt x="134" y="2229"/>
                  </a:cubicBezTo>
                  <a:cubicBezTo>
                    <a:pt x="134" y="2228"/>
                    <a:pt x="133" y="2227"/>
                    <a:pt x="131" y="2227"/>
                  </a:cubicBezTo>
                  <a:moveTo>
                    <a:pt x="5878" y="2227"/>
                  </a:moveTo>
                  <a:cubicBezTo>
                    <a:pt x="5877" y="2227"/>
                    <a:pt x="5876" y="2228"/>
                    <a:pt x="5876" y="2229"/>
                  </a:cubicBezTo>
                  <a:cubicBezTo>
                    <a:pt x="5876" y="2230"/>
                    <a:pt x="5877" y="2231"/>
                    <a:pt x="5878" y="2231"/>
                  </a:cubicBezTo>
                  <a:cubicBezTo>
                    <a:pt x="5879" y="2231"/>
                    <a:pt x="5880" y="2230"/>
                    <a:pt x="5880" y="2229"/>
                  </a:cubicBezTo>
                  <a:cubicBezTo>
                    <a:pt x="5880" y="2228"/>
                    <a:pt x="5879" y="2227"/>
                    <a:pt x="5878" y="2227"/>
                  </a:cubicBezTo>
                  <a:moveTo>
                    <a:pt x="262" y="2225"/>
                  </a:moveTo>
                  <a:cubicBezTo>
                    <a:pt x="260" y="2225"/>
                    <a:pt x="258" y="2227"/>
                    <a:pt x="258" y="2229"/>
                  </a:cubicBezTo>
                  <a:cubicBezTo>
                    <a:pt x="258" y="2231"/>
                    <a:pt x="260" y="2233"/>
                    <a:pt x="262" y="2233"/>
                  </a:cubicBezTo>
                  <a:cubicBezTo>
                    <a:pt x="264" y="2233"/>
                    <a:pt x="266" y="2231"/>
                    <a:pt x="266" y="2229"/>
                  </a:cubicBezTo>
                  <a:cubicBezTo>
                    <a:pt x="266" y="2227"/>
                    <a:pt x="264" y="2225"/>
                    <a:pt x="262" y="2225"/>
                  </a:cubicBezTo>
                  <a:moveTo>
                    <a:pt x="5748" y="2224"/>
                  </a:moveTo>
                  <a:cubicBezTo>
                    <a:pt x="5745" y="2224"/>
                    <a:pt x="5743" y="2226"/>
                    <a:pt x="5743" y="2229"/>
                  </a:cubicBezTo>
                  <a:cubicBezTo>
                    <a:pt x="5743" y="2231"/>
                    <a:pt x="5745" y="2233"/>
                    <a:pt x="5748" y="2233"/>
                  </a:cubicBezTo>
                  <a:cubicBezTo>
                    <a:pt x="5750" y="2233"/>
                    <a:pt x="5752" y="2231"/>
                    <a:pt x="5752" y="2229"/>
                  </a:cubicBezTo>
                  <a:cubicBezTo>
                    <a:pt x="5752" y="2226"/>
                    <a:pt x="5750" y="2224"/>
                    <a:pt x="5748" y="2224"/>
                  </a:cubicBezTo>
                  <a:moveTo>
                    <a:pt x="393" y="2223"/>
                  </a:moveTo>
                  <a:cubicBezTo>
                    <a:pt x="389" y="2223"/>
                    <a:pt x="387" y="2225"/>
                    <a:pt x="387" y="2229"/>
                  </a:cubicBezTo>
                  <a:cubicBezTo>
                    <a:pt x="387" y="2232"/>
                    <a:pt x="389" y="2235"/>
                    <a:pt x="393" y="2235"/>
                  </a:cubicBezTo>
                  <a:cubicBezTo>
                    <a:pt x="396" y="2235"/>
                    <a:pt x="399" y="2232"/>
                    <a:pt x="399" y="2229"/>
                  </a:cubicBezTo>
                  <a:cubicBezTo>
                    <a:pt x="399" y="2225"/>
                    <a:pt x="396" y="2223"/>
                    <a:pt x="393" y="2223"/>
                  </a:cubicBezTo>
                  <a:moveTo>
                    <a:pt x="5617" y="2222"/>
                  </a:moveTo>
                  <a:cubicBezTo>
                    <a:pt x="5613" y="2222"/>
                    <a:pt x="5610" y="2225"/>
                    <a:pt x="5610" y="2229"/>
                  </a:cubicBezTo>
                  <a:cubicBezTo>
                    <a:pt x="5610" y="2232"/>
                    <a:pt x="5613" y="2235"/>
                    <a:pt x="5617" y="2235"/>
                  </a:cubicBezTo>
                  <a:cubicBezTo>
                    <a:pt x="5621" y="2235"/>
                    <a:pt x="5623" y="2232"/>
                    <a:pt x="5623" y="2229"/>
                  </a:cubicBezTo>
                  <a:cubicBezTo>
                    <a:pt x="5623" y="2225"/>
                    <a:pt x="5621" y="2222"/>
                    <a:pt x="5617" y="2222"/>
                  </a:cubicBezTo>
                  <a:moveTo>
                    <a:pt x="523" y="2221"/>
                  </a:moveTo>
                  <a:cubicBezTo>
                    <a:pt x="519" y="2221"/>
                    <a:pt x="515" y="2224"/>
                    <a:pt x="515" y="2229"/>
                  </a:cubicBezTo>
                  <a:cubicBezTo>
                    <a:pt x="515" y="2233"/>
                    <a:pt x="519" y="2237"/>
                    <a:pt x="523" y="2237"/>
                  </a:cubicBezTo>
                  <a:cubicBezTo>
                    <a:pt x="528" y="2237"/>
                    <a:pt x="531" y="2233"/>
                    <a:pt x="531" y="2229"/>
                  </a:cubicBezTo>
                  <a:cubicBezTo>
                    <a:pt x="531" y="2224"/>
                    <a:pt x="528" y="2221"/>
                    <a:pt x="523" y="2221"/>
                  </a:cubicBezTo>
                  <a:moveTo>
                    <a:pt x="5486" y="2221"/>
                  </a:moveTo>
                  <a:cubicBezTo>
                    <a:pt x="5482" y="2221"/>
                    <a:pt x="5478" y="2224"/>
                    <a:pt x="5478" y="2229"/>
                  </a:cubicBezTo>
                  <a:cubicBezTo>
                    <a:pt x="5478" y="2233"/>
                    <a:pt x="5482" y="2237"/>
                    <a:pt x="5486" y="2237"/>
                  </a:cubicBezTo>
                  <a:cubicBezTo>
                    <a:pt x="5491" y="2237"/>
                    <a:pt x="5495" y="2233"/>
                    <a:pt x="5495" y="2229"/>
                  </a:cubicBezTo>
                  <a:cubicBezTo>
                    <a:pt x="5495" y="2224"/>
                    <a:pt x="5491" y="2221"/>
                    <a:pt x="5486" y="2221"/>
                  </a:cubicBezTo>
                  <a:moveTo>
                    <a:pt x="654" y="2219"/>
                  </a:moveTo>
                  <a:cubicBezTo>
                    <a:pt x="648" y="2219"/>
                    <a:pt x="644" y="2223"/>
                    <a:pt x="644" y="2229"/>
                  </a:cubicBezTo>
                  <a:cubicBezTo>
                    <a:pt x="644" y="2234"/>
                    <a:pt x="648" y="2239"/>
                    <a:pt x="654" y="2239"/>
                  </a:cubicBezTo>
                  <a:cubicBezTo>
                    <a:pt x="659" y="2239"/>
                    <a:pt x="664" y="2234"/>
                    <a:pt x="664" y="2229"/>
                  </a:cubicBezTo>
                  <a:cubicBezTo>
                    <a:pt x="664" y="2223"/>
                    <a:pt x="659" y="2219"/>
                    <a:pt x="654" y="2219"/>
                  </a:cubicBezTo>
                  <a:moveTo>
                    <a:pt x="5356" y="2218"/>
                  </a:moveTo>
                  <a:cubicBezTo>
                    <a:pt x="5350" y="2218"/>
                    <a:pt x="5345" y="2223"/>
                    <a:pt x="5345" y="2229"/>
                  </a:cubicBezTo>
                  <a:cubicBezTo>
                    <a:pt x="5345" y="2235"/>
                    <a:pt x="5350" y="2239"/>
                    <a:pt x="5356" y="2239"/>
                  </a:cubicBezTo>
                  <a:cubicBezTo>
                    <a:pt x="5362" y="2239"/>
                    <a:pt x="5366" y="2235"/>
                    <a:pt x="5366" y="2229"/>
                  </a:cubicBezTo>
                  <a:cubicBezTo>
                    <a:pt x="5366" y="2223"/>
                    <a:pt x="5362" y="2218"/>
                    <a:pt x="5356" y="2218"/>
                  </a:cubicBezTo>
                  <a:moveTo>
                    <a:pt x="784" y="2217"/>
                  </a:moveTo>
                  <a:cubicBezTo>
                    <a:pt x="778" y="2217"/>
                    <a:pt x="773" y="2222"/>
                    <a:pt x="773" y="2229"/>
                  </a:cubicBezTo>
                  <a:cubicBezTo>
                    <a:pt x="773" y="2235"/>
                    <a:pt x="778" y="2241"/>
                    <a:pt x="784" y="2241"/>
                  </a:cubicBezTo>
                  <a:cubicBezTo>
                    <a:pt x="791" y="2241"/>
                    <a:pt x="796" y="2235"/>
                    <a:pt x="796" y="2229"/>
                  </a:cubicBezTo>
                  <a:cubicBezTo>
                    <a:pt x="796" y="2222"/>
                    <a:pt x="791" y="2217"/>
                    <a:pt x="784" y="2217"/>
                  </a:cubicBezTo>
                  <a:moveTo>
                    <a:pt x="5225" y="2217"/>
                  </a:moveTo>
                  <a:cubicBezTo>
                    <a:pt x="5218" y="2217"/>
                    <a:pt x="5213" y="2222"/>
                    <a:pt x="5213" y="2229"/>
                  </a:cubicBezTo>
                  <a:cubicBezTo>
                    <a:pt x="5213" y="2236"/>
                    <a:pt x="5218" y="2241"/>
                    <a:pt x="5225" y="2241"/>
                  </a:cubicBezTo>
                  <a:cubicBezTo>
                    <a:pt x="5232" y="2241"/>
                    <a:pt x="5237" y="2236"/>
                    <a:pt x="5237" y="2229"/>
                  </a:cubicBezTo>
                  <a:cubicBezTo>
                    <a:pt x="5237" y="2222"/>
                    <a:pt x="5232" y="2217"/>
                    <a:pt x="5225" y="2217"/>
                  </a:cubicBezTo>
                  <a:moveTo>
                    <a:pt x="915" y="2215"/>
                  </a:moveTo>
                  <a:cubicBezTo>
                    <a:pt x="907" y="2215"/>
                    <a:pt x="901" y="2221"/>
                    <a:pt x="901" y="2229"/>
                  </a:cubicBezTo>
                  <a:cubicBezTo>
                    <a:pt x="901" y="2237"/>
                    <a:pt x="907" y="2243"/>
                    <a:pt x="915" y="2243"/>
                  </a:cubicBezTo>
                  <a:cubicBezTo>
                    <a:pt x="923" y="2243"/>
                    <a:pt x="929" y="2237"/>
                    <a:pt x="929" y="2229"/>
                  </a:cubicBezTo>
                  <a:cubicBezTo>
                    <a:pt x="929" y="2221"/>
                    <a:pt x="923" y="2215"/>
                    <a:pt x="915" y="2215"/>
                  </a:cubicBezTo>
                  <a:moveTo>
                    <a:pt x="5095" y="2214"/>
                  </a:moveTo>
                  <a:cubicBezTo>
                    <a:pt x="5087" y="2214"/>
                    <a:pt x="5080" y="2221"/>
                    <a:pt x="5080" y="2229"/>
                  </a:cubicBezTo>
                  <a:cubicBezTo>
                    <a:pt x="5080" y="2237"/>
                    <a:pt x="5087" y="2243"/>
                    <a:pt x="5095" y="2243"/>
                  </a:cubicBezTo>
                  <a:cubicBezTo>
                    <a:pt x="5103" y="2243"/>
                    <a:pt x="5109" y="2237"/>
                    <a:pt x="5109" y="2229"/>
                  </a:cubicBezTo>
                  <a:cubicBezTo>
                    <a:pt x="5109" y="2221"/>
                    <a:pt x="5103" y="2214"/>
                    <a:pt x="5095" y="2214"/>
                  </a:cubicBezTo>
                  <a:moveTo>
                    <a:pt x="1046" y="2213"/>
                  </a:moveTo>
                  <a:cubicBezTo>
                    <a:pt x="1037" y="2213"/>
                    <a:pt x="1029" y="2220"/>
                    <a:pt x="1029" y="2229"/>
                  </a:cubicBezTo>
                  <a:cubicBezTo>
                    <a:pt x="1029" y="2238"/>
                    <a:pt x="1037" y="2245"/>
                    <a:pt x="1046" y="2245"/>
                  </a:cubicBezTo>
                  <a:cubicBezTo>
                    <a:pt x="1055" y="2245"/>
                    <a:pt x="1062" y="2238"/>
                    <a:pt x="1062" y="2229"/>
                  </a:cubicBezTo>
                  <a:cubicBezTo>
                    <a:pt x="1062" y="2220"/>
                    <a:pt x="1055" y="2213"/>
                    <a:pt x="1046" y="2213"/>
                  </a:cubicBezTo>
                  <a:moveTo>
                    <a:pt x="4964" y="2213"/>
                  </a:moveTo>
                  <a:cubicBezTo>
                    <a:pt x="4955" y="2213"/>
                    <a:pt x="4948" y="2220"/>
                    <a:pt x="4948" y="2229"/>
                  </a:cubicBezTo>
                  <a:cubicBezTo>
                    <a:pt x="4948" y="2238"/>
                    <a:pt x="4955" y="2245"/>
                    <a:pt x="4964" y="2245"/>
                  </a:cubicBezTo>
                  <a:cubicBezTo>
                    <a:pt x="4973" y="2245"/>
                    <a:pt x="4980" y="2238"/>
                    <a:pt x="4980" y="2229"/>
                  </a:cubicBezTo>
                  <a:cubicBezTo>
                    <a:pt x="4980" y="2220"/>
                    <a:pt x="4973" y="2213"/>
                    <a:pt x="4964" y="2213"/>
                  </a:cubicBezTo>
                  <a:moveTo>
                    <a:pt x="1176" y="2211"/>
                  </a:moveTo>
                  <a:cubicBezTo>
                    <a:pt x="1166" y="2211"/>
                    <a:pt x="1158" y="2219"/>
                    <a:pt x="1158" y="2229"/>
                  </a:cubicBezTo>
                  <a:cubicBezTo>
                    <a:pt x="1158" y="2239"/>
                    <a:pt x="1166" y="2247"/>
                    <a:pt x="1176" y="2247"/>
                  </a:cubicBezTo>
                  <a:cubicBezTo>
                    <a:pt x="1186" y="2247"/>
                    <a:pt x="1194" y="2239"/>
                    <a:pt x="1194" y="2229"/>
                  </a:cubicBezTo>
                  <a:cubicBezTo>
                    <a:pt x="1194" y="2219"/>
                    <a:pt x="1186" y="2211"/>
                    <a:pt x="1176" y="2211"/>
                  </a:cubicBezTo>
                  <a:moveTo>
                    <a:pt x="4833" y="2210"/>
                  </a:moveTo>
                  <a:cubicBezTo>
                    <a:pt x="4823" y="2210"/>
                    <a:pt x="4815" y="2219"/>
                    <a:pt x="4815" y="2229"/>
                  </a:cubicBezTo>
                  <a:cubicBezTo>
                    <a:pt x="4815" y="2239"/>
                    <a:pt x="4823" y="2247"/>
                    <a:pt x="4833" y="2247"/>
                  </a:cubicBezTo>
                  <a:cubicBezTo>
                    <a:pt x="4844" y="2247"/>
                    <a:pt x="4852" y="2239"/>
                    <a:pt x="4852" y="2229"/>
                  </a:cubicBezTo>
                  <a:cubicBezTo>
                    <a:pt x="4852" y="2219"/>
                    <a:pt x="4844" y="2210"/>
                    <a:pt x="4833" y="2210"/>
                  </a:cubicBezTo>
                  <a:moveTo>
                    <a:pt x="1307" y="2209"/>
                  </a:moveTo>
                  <a:cubicBezTo>
                    <a:pt x="1296" y="2209"/>
                    <a:pt x="1287" y="2218"/>
                    <a:pt x="1287" y="2229"/>
                  </a:cubicBezTo>
                  <a:cubicBezTo>
                    <a:pt x="1287" y="2240"/>
                    <a:pt x="1296" y="2249"/>
                    <a:pt x="1307" y="2249"/>
                  </a:cubicBezTo>
                  <a:cubicBezTo>
                    <a:pt x="1318" y="2249"/>
                    <a:pt x="1327" y="2240"/>
                    <a:pt x="1327" y="2229"/>
                  </a:cubicBezTo>
                  <a:cubicBezTo>
                    <a:pt x="1327" y="2218"/>
                    <a:pt x="1318" y="2209"/>
                    <a:pt x="1307" y="2209"/>
                  </a:cubicBezTo>
                  <a:moveTo>
                    <a:pt x="4703" y="2208"/>
                  </a:moveTo>
                  <a:cubicBezTo>
                    <a:pt x="4691" y="2208"/>
                    <a:pt x="4682" y="2217"/>
                    <a:pt x="4682" y="2229"/>
                  </a:cubicBezTo>
                  <a:cubicBezTo>
                    <a:pt x="4682" y="2240"/>
                    <a:pt x="4691" y="2249"/>
                    <a:pt x="4703" y="2249"/>
                  </a:cubicBezTo>
                  <a:cubicBezTo>
                    <a:pt x="4714" y="2249"/>
                    <a:pt x="4723" y="2240"/>
                    <a:pt x="4723" y="2229"/>
                  </a:cubicBezTo>
                  <a:cubicBezTo>
                    <a:pt x="4723" y="2217"/>
                    <a:pt x="4714" y="2208"/>
                    <a:pt x="4703" y="2208"/>
                  </a:cubicBezTo>
                  <a:moveTo>
                    <a:pt x="1438" y="2207"/>
                  </a:moveTo>
                  <a:cubicBezTo>
                    <a:pt x="1425" y="2207"/>
                    <a:pt x="1415" y="2217"/>
                    <a:pt x="1415" y="2229"/>
                  </a:cubicBezTo>
                  <a:cubicBezTo>
                    <a:pt x="1415" y="2241"/>
                    <a:pt x="1425" y="2251"/>
                    <a:pt x="1438" y="2251"/>
                  </a:cubicBezTo>
                  <a:cubicBezTo>
                    <a:pt x="1450" y="2251"/>
                    <a:pt x="1460" y="2241"/>
                    <a:pt x="1460" y="2229"/>
                  </a:cubicBezTo>
                  <a:cubicBezTo>
                    <a:pt x="1460" y="2217"/>
                    <a:pt x="1450" y="2207"/>
                    <a:pt x="1438" y="2207"/>
                  </a:cubicBezTo>
                  <a:moveTo>
                    <a:pt x="4572" y="2206"/>
                  </a:moveTo>
                  <a:cubicBezTo>
                    <a:pt x="4560" y="2206"/>
                    <a:pt x="4550" y="2216"/>
                    <a:pt x="4550" y="2229"/>
                  </a:cubicBezTo>
                  <a:cubicBezTo>
                    <a:pt x="4550" y="2241"/>
                    <a:pt x="4560" y="2251"/>
                    <a:pt x="4572" y="2251"/>
                  </a:cubicBezTo>
                  <a:cubicBezTo>
                    <a:pt x="4584" y="2251"/>
                    <a:pt x="4595" y="2241"/>
                    <a:pt x="4595" y="2229"/>
                  </a:cubicBezTo>
                  <a:cubicBezTo>
                    <a:pt x="4595" y="2216"/>
                    <a:pt x="4584" y="2206"/>
                    <a:pt x="4572" y="2206"/>
                  </a:cubicBezTo>
                  <a:moveTo>
                    <a:pt x="1568" y="2205"/>
                  </a:moveTo>
                  <a:cubicBezTo>
                    <a:pt x="1555" y="2205"/>
                    <a:pt x="1544" y="2215"/>
                    <a:pt x="1544" y="2229"/>
                  </a:cubicBezTo>
                  <a:cubicBezTo>
                    <a:pt x="1544" y="2242"/>
                    <a:pt x="1555" y="2253"/>
                    <a:pt x="1568" y="2253"/>
                  </a:cubicBezTo>
                  <a:cubicBezTo>
                    <a:pt x="1582" y="2253"/>
                    <a:pt x="1592" y="2242"/>
                    <a:pt x="1592" y="2229"/>
                  </a:cubicBezTo>
                  <a:cubicBezTo>
                    <a:pt x="1592" y="2215"/>
                    <a:pt x="1582" y="2205"/>
                    <a:pt x="1568" y="2205"/>
                  </a:cubicBezTo>
                  <a:moveTo>
                    <a:pt x="4441" y="2204"/>
                  </a:moveTo>
                  <a:cubicBezTo>
                    <a:pt x="4428" y="2204"/>
                    <a:pt x="4417" y="2215"/>
                    <a:pt x="4417" y="2229"/>
                  </a:cubicBezTo>
                  <a:cubicBezTo>
                    <a:pt x="4417" y="2242"/>
                    <a:pt x="4428" y="2253"/>
                    <a:pt x="4441" y="2253"/>
                  </a:cubicBezTo>
                  <a:cubicBezTo>
                    <a:pt x="4455" y="2253"/>
                    <a:pt x="4466" y="2242"/>
                    <a:pt x="4466" y="2229"/>
                  </a:cubicBezTo>
                  <a:cubicBezTo>
                    <a:pt x="4466" y="2215"/>
                    <a:pt x="4455" y="2204"/>
                    <a:pt x="4441" y="2204"/>
                  </a:cubicBezTo>
                  <a:moveTo>
                    <a:pt x="1699" y="2203"/>
                  </a:moveTo>
                  <a:cubicBezTo>
                    <a:pt x="1684" y="2203"/>
                    <a:pt x="1673" y="2214"/>
                    <a:pt x="1673" y="2229"/>
                  </a:cubicBezTo>
                  <a:cubicBezTo>
                    <a:pt x="1673" y="2243"/>
                    <a:pt x="1684" y="2255"/>
                    <a:pt x="1699" y="2255"/>
                  </a:cubicBezTo>
                  <a:cubicBezTo>
                    <a:pt x="1713" y="2255"/>
                    <a:pt x="1725" y="2243"/>
                    <a:pt x="1725" y="2229"/>
                  </a:cubicBezTo>
                  <a:cubicBezTo>
                    <a:pt x="1725" y="2214"/>
                    <a:pt x="1713" y="2203"/>
                    <a:pt x="1699" y="2203"/>
                  </a:cubicBezTo>
                  <a:moveTo>
                    <a:pt x="4311" y="2202"/>
                  </a:moveTo>
                  <a:cubicBezTo>
                    <a:pt x="4296" y="2202"/>
                    <a:pt x="4284" y="2214"/>
                    <a:pt x="4284" y="2229"/>
                  </a:cubicBezTo>
                  <a:cubicBezTo>
                    <a:pt x="4284" y="2243"/>
                    <a:pt x="4296" y="2255"/>
                    <a:pt x="4311" y="2255"/>
                  </a:cubicBezTo>
                  <a:cubicBezTo>
                    <a:pt x="4325" y="2255"/>
                    <a:pt x="4337" y="2243"/>
                    <a:pt x="4337" y="2229"/>
                  </a:cubicBezTo>
                  <a:cubicBezTo>
                    <a:pt x="4337" y="2214"/>
                    <a:pt x="4325" y="2202"/>
                    <a:pt x="4311" y="2202"/>
                  </a:cubicBezTo>
                  <a:moveTo>
                    <a:pt x="1829" y="2201"/>
                  </a:moveTo>
                  <a:cubicBezTo>
                    <a:pt x="1814" y="2201"/>
                    <a:pt x="1801" y="2213"/>
                    <a:pt x="1801" y="2229"/>
                  </a:cubicBezTo>
                  <a:cubicBezTo>
                    <a:pt x="1801" y="2244"/>
                    <a:pt x="1814" y="2257"/>
                    <a:pt x="1829" y="2257"/>
                  </a:cubicBezTo>
                  <a:cubicBezTo>
                    <a:pt x="1845" y="2257"/>
                    <a:pt x="1858" y="2244"/>
                    <a:pt x="1858" y="2229"/>
                  </a:cubicBezTo>
                  <a:cubicBezTo>
                    <a:pt x="1858" y="2213"/>
                    <a:pt x="1845" y="2201"/>
                    <a:pt x="1829" y="2201"/>
                  </a:cubicBezTo>
                  <a:moveTo>
                    <a:pt x="4180" y="2200"/>
                  </a:moveTo>
                  <a:cubicBezTo>
                    <a:pt x="4164" y="2200"/>
                    <a:pt x="4152" y="2213"/>
                    <a:pt x="4152" y="2229"/>
                  </a:cubicBezTo>
                  <a:cubicBezTo>
                    <a:pt x="4152" y="2245"/>
                    <a:pt x="4164" y="2257"/>
                    <a:pt x="4180" y="2257"/>
                  </a:cubicBezTo>
                  <a:cubicBezTo>
                    <a:pt x="4196" y="2257"/>
                    <a:pt x="4209" y="2245"/>
                    <a:pt x="4209" y="2229"/>
                  </a:cubicBezTo>
                  <a:cubicBezTo>
                    <a:pt x="4209" y="2213"/>
                    <a:pt x="4196" y="2200"/>
                    <a:pt x="4180" y="2200"/>
                  </a:cubicBezTo>
                  <a:moveTo>
                    <a:pt x="1960" y="2199"/>
                  </a:moveTo>
                  <a:cubicBezTo>
                    <a:pt x="1943" y="2199"/>
                    <a:pt x="1930" y="2212"/>
                    <a:pt x="1930" y="2229"/>
                  </a:cubicBezTo>
                  <a:cubicBezTo>
                    <a:pt x="1930" y="2245"/>
                    <a:pt x="1943" y="2259"/>
                    <a:pt x="1960" y="2259"/>
                  </a:cubicBezTo>
                  <a:cubicBezTo>
                    <a:pt x="1977" y="2259"/>
                    <a:pt x="1990" y="2245"/>
                    <a:pt x="1990" y="2229"/>
                  </a:cubicBezTo>
                  <a:cubicBezTo>
                    <a:pt x="1990" y="2212"/>
                    <a:pt x="1977" y="2199"/>
                    <a:pt x="1960" y="2199"/>
                  </a:cubicBezTo>
                  <a:moveTo>
                    <a:pt x="4050" y="2198"/>
                  </a:moveTo>
                  <a:cubicBezTo>
                    <a:pt x="4033" y="2198"/>
                    <a:pt x="4019" y="2212"/>
                    <a:pt x="4019" y="2229"/>
                  </a:cubicBezTo>
                  <a:cubicBezTo>
                    <a:pt x="4019" y="2246"/>
                    <a:pt x="4033" y="2259"/>
                    <a:pt x="4050" y="2259"/>
                  </a:cubicBezTo>
                  <a:cubicBezTo>
                    <a:pt x="4066" y="2259"/>
                    <a:pt x="4080" y="2246"/>
                    <a:pt x="4080" y="2229"/>
                  </a:cubicBezTo>
                  <a:cubicBezTo>
                    <a:pt x="4080" y="2212"/>
                    <a:pt x="4066" y="2198"/>
                    <a:pt x="4050" y="2198"/>
                  </a:cubicBezTo>
                  <a:moveTo>
                    <a:pt x="1" y="2098"/>
                  </a:moveTo>
                  <a:cubicBezTo>
                    <a:pt x="0" y="2098"/>
                    <a:pt x="0" y="2098"/>
                    <a:pt x="0" y="2098"/>
                  </a:cubicBezTo>
                  <a:cubicBezTo>
                    <a:pt x="1" y="2099"/>
                    <a:pt x="1" y="2099"/>
                    <a:pt x="1" y="2099"/>
                  </a:cubicBezTo>
                  <a:cubicBezTo>
                    <a:pt x="1" y="2098"/>
                    <a:pt x="1" y="2098"/>
                    <a:pt x="1" y="2098"/>
                  </a:cubicBezTo>
                  <a:cubicBezTo>
                    <a:pt x="1" y="2098"/>
                    <a:pt x="1" y="2098"/>
                    <a:pt x="1" y="2098"/>
                  </a:cubicBezTo>
                  <a:moveTo>
                    <a:pt x="6009" y="2098"/>
                  </a:moveTo>
                  <a:cubicBezTo>
                    <a:pt x="6008" y="2098"/>
                    <a:pt x="6008" y="2098"/>
                    <a:pt x="6008" y="2098"/>
                  </a:cubicBezTo>
                  <a:cubicBezTo>
                    <a:pt x="6009" y="2099"/>
                    <a:pt x="6009" y="2099"/>
                    <a:pt x="6009" y="2099"/>
                  </a:cubicBezTo>
                  <a:cubicBezTo>
                    <a:pt x="6009" y="2098"/>
                    <a:pt x="6009" y="2098"/>
                    <a:pt x="6009" y="2098"/>
                  </a:cubicBezTo>
                  <a:cubicBezTo>
                    <a:pt x="6009" y="2098"/>
                    <a:pt x="6009" y="2098"/>
                    <a:pt x="6009" y="2098"/>
                  </a:cubicBezTo>
                  <a:moveTo>
                    <a:pt x="131" y="2096"/>
                  </a:moveTo>
                  <a:cubicBezTo>
                    <a:pt x="130" y="2096"/>
                    <a:pt x="129" y="2097"/>
                    <a:pt x="129" y="2098"/>
                  </a:cubicBezTo>
                  <a:cubicBezTo>
                    <a:pt x="129" y="2099"/>
                    <a:pt x="130" y="2100"/>
                    <a:pt x="131" y="2100"/>
                  </a:cubicBezTo>
                  <a:cubicBezTo>
                    <a:pt x="133" y="2100"/>
                    <a:pt x="134" y="2099"/>
                    <a:pt x="134" y="2098"/>
                  </a:cubicBezTo>
                  <a:cubicBezTo>
                    <a:pt x="134" y="2097"/>
                    <a:pt x="133" y="2096"/>
                    <a:pt x="131" y="2096"/>
                  </a:cubicBezTo>
                  <a:moveTo>
                    <a:pt x="5878" y="2096"/>
                  </a:moveTo>
                  <a:cubicBezTo>
                    <a:pt x="5877" y="2096"/>
                    <a:pt x="5876" y="2097"/>
                    <a:pt x="5876" y="2098"/>
                  </a:cubicBezTo>
                  <a:cubicBezTo>
                    <a:pt x="5876" y="2099"/>
                    <a:pt x="5877" y="2100"/>
                    <a:pt x="5878" y="2100"/>
                  </a:cubicBezTo>
                  <a:cubicBezTo>
                    <a:pt x="5879" y="2100"/>
                    <a:pt x="5880" y="2099"/>
                    <a:pt x="5880" y="2098"/>
                  </a:cubicBezTo>
                  <a:cubicBezTo>
                    <a:pt x="5880" y="2097"/>
                    <a:pt x="5879" y="2096"/>
                    <a:pt x="5878" y="2096"/>
                  </a:cubicBezTo>
                  <a:moveTo>
                    <a:pt x="262" y="2094"/>
                  </a:moveTo>
                  <a:cubicBezTo>
                    <a:pt x="260" y="2094"/>
                    <a:pt x="258" y="2096"/>
                    <a:pt x="258" y="2098"/>
                  </a:cubicBezTo>
                  <a:cubicBezTo>
                    <a:pt x="258" y="2100"/>
                    <a:pt x="260" y="2102"/>
                    <a:pt x="262" y="2102"/>
                  </a:cubicBezTo>
                  <a:cubicBezTo>
                    <a:pt x="264" y="2102"/>
                    <a:pt x="266" y="2100"/>
                    <a:pt x="266" y="2098"/>
                  </a:cubicBezTo>
                  <a:cubicBezTo>
                    <a:pt x="266" y="2096"/>
                    <a:pt x="264" y="2094"/>
                    <a:pt x="262" y="2094"/>
                  </a:cubicBezTo>
                  <a:moveTo>
                    <a:pt x="5748" y="2094"/>
                  </a:moveTo>
                  <a:cubicBezTo>
                    <a:pt x="5745" y="2094"/>
                    <a:pt x="5743" y="2096"/>
                    <a:pt x="5743" y="2098"/>
                  </a:cubicBezTo>
                  <a:cubicBezTo>
                    <a:pt x="5743" y="2101"/>
                    <a:pt x="5745" y="2103"/>
                    <a:pt x="5748" y="2103"/>
                  </a:cubicBezTo>
                  <a:cubicBezTo>
                    <a:pt x="5750" y="2103"/>
                    <a:pt x="5752" y="2101"/>
                    <a:pt x="5752" y="2098"/>
                  </a:cubicBezTo>
                  <a:cubicBezTo>
                    <a:pt x="5752" y="2096"/>
                    <a:pt x="5750" y="2094"/>
                    <a:pt x="5748" y="2094"/>
                  </a:cubicBezTo>
                  <a:moveTo>
                    <a:pt x="393" y="2092"/>
                  </a:moveTo>
                  <a:cubicBezTo>
                    <a:pt x="389" y="2092"/>
                    <a:pt x="387" y="2095"/>
                    <a:pt x="387" y="2098"/>
                  </a:cubicBezTo>
                  <a:cubicBezTo>
                    <a:pt x="387" y="2102"/>
                    <a:pt x="389" y="2104"/>
                    <a:pt x="393" y="2104"/>
                  </a:cubicBezTo>
                  <a:cubicBezTo>
                    <a:pt x="396" y="2104"/>
                    <a:pt x="399" y="2102"/>
                    <a:pt x="399" y="2098"/>
                  </a:cubicBezTo>
                  <a:cubicBezTo>
                    <a:pt x="399" y="2095"/>
                    <a:pt x="396" y="2092"/>
                    <a:pt x="393" y="2092"/>
                  </a:cubicBezTo>
                  <a:moveTo>
                    <a:pt x="5617" y="2092"/>
                  </a:moveTo>
                  <a:cubicBezTo>
                    <a:pt x="5614" y="2092"/>
                    <a:pt x="5611" y="2095"/>
                    <a:pt x="5611" y="2098"/>
                  </a:cubicBezTo>
                  <a:cubicBezTo>
                    <a:pt x="5611" y="2102"/>
                    <a:pt x="5614" y="2104"/>
                    <a:pt x="5617" y="2104"/>
                  </a:cubicBezTo>
                  <a:cubicBezTo>
                    <a:pt x="5620" y="2104"/>
                    <a:pt x="5623" y="2102"/>
                    <a:pt x="5623" y="2098"/>
                  </a:cubicBezTo>
                  <a:cubicBezTo>
                    <a:pt x="5623" y="2095"/>
                    <a:pt x="5620" y="2092"/>
                    <a:pt x="5617" y="2092"/>
                  </a:cubicBezTo>
                  <a:moveTo>
                    <a:pt x="523" y="2090"/>
                  </a:moveTo>
                  <a:cubicBezTo>
                    <a:pt x="519" y="2090"/>
                    <a:pt x="515" y="2094"/>
                    <a:pt x="515" y="2098"/>
                  </a:cubicBezTo>
                  <a:cubicBezTo>
                    <a:pt x="515" y="2103"/>
                    <a:pt x="519" y="2106"/>
                    <a:pt x="523" y="2106"/>
                  </a:cubicBezTo>
                  <a:cubicBezTo>
                    <a:pt x="528" y="2106"/>
                    <a:pt x="531" y="2103"/>
                    <a:pt x="531" y="2098"/>
                  </a:cubicBezTo>
                  <a:cubicBezTo>
                    <a:pt x="531" y="2094"/>
                    <a:pt x="528" y="2090"/>
                    <a:pt x="523" y="2090"/>
                  </a:cubicBezTo>
                  <a:moveTo>
                    <a:pt x="5486" y="2090"/>
                  </a:moveTo>
                  <a:cubicBezTo>
                    <a:pt x="5482" y="2090"/>
                    <a:pt x="5478" y="2094"/>
                    <a:pt x="5478" y="2098"/>
                  </a:cubicBezTo>
                  <a:cubicBezTo>
                    <a:pt x="5478" y="2103"/>
                    <a:pt x="5482" y="2107"/>
                    <a:pt x="5486" y="2107"/>
                  </a:cubicBezTo>
                  <a:cubicBezTo>
                    <a:pt x="5491" y="2107"/>
                    <a:pt x="5495" y="2103"/>
                    <a:pt x="5495" y="2098"/>
                  </a:cubicBezTo>
                  <a:cubicBezTo>
                    <a:pt x="5495" y="2094"/>
                    <a:pt x="5491" y="2090"/>
                    <a:pt x="5486" y="2090"/>
                  </a:cubicBezTo>
                  <a:moveTo>
                    <a:pt x="654" y="2088"/>
                  </a:moveTo>
                  <a:cubicBezTo>
                    <a:pt x="648" y="2088"/>
                    <a:pt x="644" y="2093"/>
                    <a:pt x="644" y="2098"/>
                  </a:cubicBezTo>
                  <a:cubicBezTo>
                    <a:pt x="644" y="2104"/>
                    <a:pt x="648" y="2108"/>
                    <a:pt x="654" y="2108"/>
                  </a:cubicBezTo>
                  <a:cubicBezTo>
                    <a:pt x="659" y="2108"/>
                    <a:pt x="664" y="2104"/>
                    <a:pt x="664" y="2098"/>
                  </a:cubicBezTo>
                  <a:cubicBezTo>
                    <a:pt x="664" y="2093"/>
                    <a:pt x="659" y="2088"/>
                    <a:pt x="654" y="2088"/>
                  </a:cubicBezTo>
                  <a:moveTo>
                    <a:pt x="5356" y="2088"/>
                  </a:moveTo>
                  <a:cubicBezTo>
                    <a:pt x="5350" y="2088"/>
                    <a:pt x="5346" y="2093"/>
                    <a:pt x="5346" y="2098"/>
                  </a:cubicBezTo>
                  <a:cubicBezTo>
                    <a:pt x="5346" y="2104"/>
                    <a:pt x="5350" y="2108"/>
                    <a:pt x="5356" y="2108"/>
                  </a:cubicBezTo>
                  <a:cubicBezTo>
                    <a:pt x="5361" y="2108"/>
                    <a:pt x="5366" y="2104"/>
                    <a:pt x="5366" y="2098"/>
                  </a:cubicBezTo>
                  <a:cubicBezTo>
                    <a:pt x="5366" y="2093"/>
                    <a:pt x="5361" y="2088"/>
                    <a:pt x="5356" y="2088"/>
                  </a:cubicBezTo>
                  <a:moveTo>
                    <a:pt x="784" y="2086"/>
                  </a:moveTo>
                  <a:cubicBezTo>
                    <a:pt x="778" y="2086"/>
                    <a:pt x="773" y="2092"/>
                    <a:pt x="773" y="2098"/>
                  </a:cubicBezTo>
                  <a:cubicBezTo>
                    <a:pt x="773" y="2105"/>
                    <a:pt x="778" y="2110"/>
                    <a:pt x="784" y="2110"/>
                  </a:cubicBezTo>
                  <a:cubicBezTo>
                    <a:pt x="791" y="2110"/>
                    <a:pt x="796" y="2105"/>
                    <a:pt x="796" y="2098"/>
                  </a:cubicBezTo>
                  <a:cubicBezTo>
                    <a:pt x="796" y="2092"/>
                    <a:pt x="791" y="2086"/>
                    <a:pt x="784" y="2086"/>
                  </a:cubicBezTo>
                  <a:moveTo>
                    <a:pt x="5225" y="2086"/>
                  </a:moveTo>
                  <a:cubicBezTo>
                    <a:pt x="5218" y="2086"/>
                    <a:pt x="5213" y="2091"/>
                    <a:pt x="5213" y="2098"/>
                  </a:cubicBezTo>
                  <a:cubicBezTo>
                    <a:pt x="5213" y="2105"/>
                    <a:pt x="5218" y="2111"/>
                    <a:pt x="5225" y="2111"/>
                  </a:cubicBezTo>
                  <a:cubicBezTo>
                    <a:pt x="5232" y="2111"/>
                    <a:pt x="5237" y="2105"/>
                    <a:pt x="5237" y="2098"/>
                  </a:cubicBezTo>
                  <a:cubicBezTo>
                    <a:pt x="5237" y="2091"/>
                    <a:pt x="5232" y="2086"/>
                    <a:pt x="5225" y="2086"/>
                  </a:cubicBezTo>
                  <a:moveTo>
                    <a:pt x="915" y="2084"/>
                  </a:moveTo>
                  <a:cubicBezTo>
                    <a:pt x="908" y="2084"/>
                    <a:pt x="901" y="2091"/>
                    <a:pt x="901" y="2098"/>
                  </a:cubicBezTo>
                  <a:cubicBezTo>
                    <a:pt x="901" y="2106"/>
                    <a:pt x="908" y="2112"/>
                    <a:pt x="915" y="2112"/>
                  </a:cubicBezTo>
                  <a:cubicBezTo>
                    <a:pt x="923" y="2112"/>
                    <a:pt x="929" y="2106"/>
                    <a:pt x="929" y="2098"/>
                  </a:cubicBezTo>
                  <a:cubicBezTo>
                    <a:pt x="929" y="2091"/>
                    <a:pt x="923" y="2084"/>
                    <a:pt x="915" y="2084"/>
                  </a:cubicBezTo>
                  <a:moveTo>
                    <a:pt x="5095" y="2084"/>
                  </a:moveTo>
                  <a:cubicBezTo>
                    <a:pt x="5087" y="2084"/>
                    <a:pt x="5080" y="2090"/>
                    <a:pt x="5080" y="2098"/>
                  </a:cubicBezTo>
                  <a:cubicBezTo>
                    <a:pt x="5080" y="2106"/>
                    <a:pt x="5087" y="2112"/>
                    <a:pt x="5095" y="2112"/>
                  </a:cubicBezTo>
                  <a:cubicBezTo>
                    <a:pt x="5102" y="2112"/>
                    <a:pt x="5109" y="2106"/>
                    <a:pt x="5109" y="2098"/>
                  </a:cubicBezTo>
                  <a:cubicBezTo>
                    <a:pt x="5109" y="2090"/>
                    <a:pt x="5102" y="2084"/>
                    <a:pt x="5095" y="2084"/>
                  </a:cubicBezTo>
                  <a:moveTo>
                    <a:pt x="1046" y="2082"/>
                  </a:moveTo>
                  <a:cubicBezTo>
                    <a:pt x="1037" y="2082"/>
                    <a:pt x="1030" y="2089"/>
                    <a:pt x="1030" y="2098"/>
                  </a:cubicBezTo>
                  <a:cubicBezTo>
                    <a:pt x="1030" y="2107"/>
                    <a:pt x="1037" y="2114"/>
                    <a:pt x="1046" y="2114"/>
                  </a:cubicBezTo>
                  <a:cubicBezTo>
                    <a:pt x="1055" y="2114"/>
                    <a:pt x="1062" y="2107"/>
                    <a:pt x="1062" y="2098"/>
                  </a:cubicBezTo>
                  <a:cubicBezTo>
                    <a:pt x="1062" y="2089"/>
                    <a:pt x="1055" y="2082"/>
                    <a:pt x="1046" y="2082"/>
                  </a:cubicBezTo>
                  <a:moveTo>
                    <a:pt x="4964" y="2082"/>
                  </a:moveTo>
                  <a:cubicBezTo>
                    <a:pt x="4955" y="2082"/>
                    <a:pt x="4948" y="2089"/>
                    <a:pt x="4948" y="2098"/>
                  </a:cubicBezTo>
                  <a:cubicBezTo>
                    <a:pt x="4948" y="2107"/>
                    <a:pt x="4955" y="2115"/>
                    <a:pt x="4964" y="2115"/>
                  </a:cubicBezTo>
                  <a:cubicBezTo>
                    <a:pt x="4973" y="2115"/>
                    <a:pt x="4980" y="2107"/>
                    <a:pt x="4980" y="2098"/>
                  </a:cubicBezTo>
                  <a:cubicBezTo>
                    <a:pt x="4980" y="2089"/>
                    <a:pt x="4973" y="2082"/>
                    <a:pt x="4964" y="2082"/>
                  </a:cubicBezTo>
                  <a:moveTo>
                    <a:pt x="1176" y="2080"/>
                  </a:moveTo>
                  <a:cubicBezTo>
                    <a:pt x="1166" y="2080"/>
                    <a:pt x="1158" y="2088"/>
                    <a:pt x="1158" y="2098"/>
                  </a:cubicBezTo>
                  <a:cubicBezTo>
                    <a:pt x="1158" y="2108"/>
                    <a:pt x="1166" y="2116"/>
                    <a:pt x="1176" y="2116"/>
                  </a:cubicBezTo>
                  <a:cubicBezTo>
                    <a:pt x="1186" y="2116"/>
                    <a:pt x="1194" y="2108"/>
                    <a:pt x="1194" y="2098"/>
                  </a:cubicBezTo>
                  <a:cubicBezTo>
                    <a:pt x="1194" y="2088"/>
                    <a:pt x="1186" y="2080"/>
                    <a:pt x="1176" y="2080"/>
                  </a:cubicBezTo>
                  <a:moveTo>
                    <a:pt x="4833" y="2080"/>
                  </a:moveTo>
                  <a:cubicBezTo>
                    <a:pt x="4823" y="2080"/>
                    <a:pt x="4815" y="2088"/>
                    <a:pt x="4815" y="2098"/>
                  </a:cubicBezTo>
                  <a:cubicBezTo>
                    <a:pt x="4815" y="2108"/>
                    <a:pt x="4823" y="2117"/>
                    <a:pt x="4833" y="2117"/>
                  </a:cubicBezTo>
                  <a:cubicBezTo>
                    <a:pt x="4844" y="2117"/>
                    <a:pt x="4852" y="2108"/>
                    <a:pt x="4852" y="2098"/>
                  </a:cubicBezTo>
                  <a:cubicBezTo>
                    <a:pt x="4852" y="2088"/>
                    <a:pt x="4844" y="2080"/>
                    <a:pt x="4833" y="2080"/>
                  </a:cubicBezTo>
                  <a:moveTo>
                    <a:pt x="1307" y="2078"/>
                  </a:moveTo>
                  <a:cubicBezTo>
                    <a:pt x="1296" y="2078"/>
                    <a:pt x="1287" y="2087"/>
                    <a:pt x="1287" y="2098"/>
                  </a:cubicBezTo>
                  <a:cubicBezTo>
                    <a:pt x="1287" y="2109"/>
                    <a:pt x="1296" y="2118"/>
                    <a:pt x="1307" y="2118"/>
                  </a:cubicBezTo>
                  <a:cubicBezTo>
                    <a:pt x="1318" y="2118"/>
                    <a:pt x="1327" y="2109"/>
                    <a:pt x="1327" y="2098"/>
                  </a:cubicBezTo>
                  <a:cubicBezTo>
                    <a:pt x="1327" y="2087"/>
                    <a:pt x="1318" y="2078"/>
                    <a:pt x="1307" y="2078"/>
                  </a:cubicBezTo>
                  <a:moveTo>
                    <a:pt x="4703" y="2078"/>
                  </a:moveTo>
                  <a:cubicBezTo>
                    <a:pt x="4691" y="2078"/>
                    <a:pt x="4682" y="2087"/>
                    <a:pt x="4682" y="2098"/>
                  </a:cubicBezTo>
                  <a:cubicBezTo>
                    <a:pt x="4682" y="2109"/>
                    <a:pt x="4691" y="2119"/>
                    <a:pt x="4703" y="2119"/>
                  </a:cubicBezTo>
                  <a:cubicBezTo>
                    <a:pt x="4714" y="2119"/>
                    <a:pt x="4723" y="2109"/>
                    <a:pt x="4723" y="2098"/>
                  </a:cubicBezTo>
                  <a:cubicBezTo>
                    <a:pt x="4723" y="2087"/>
                    <a:pt x="4714" y="2078"/>
                    <a:pt x="4703" y="2078"/>
                  </a:cubicBezTo>
                  <a:moveTo>
                    <a:pt x="1438" y="2076"/>
                  </a:moveTo>
                  <a:cubicBezTo>
                    <a:pt x="1425" y="2076"/>
                    <a:pt x="1415" y="2086"/>
                    <a:pt x="1415" y="2098"/>
                  </a:cubicBezTo>
                  <a:cubicBezTo>
                    <a:pt x="1415" y="2110"/>
                    <a:pt x="1425" y="2120"/>
                    <a:pt x="1438" y="2120"/>
                  </a:cubicBezTo>
                  <a:cubicBezTo>
                    <a:pt x="1450" y="2120"/>
                    <a:pt x="1460" y="2110"/>
                    <a:pt x="1460" y="2098"/>
                  </a:cubicBezTo>
                  <a:cubicBezTo>
                    <a:pt x="1460" y="2086"/>
                    <a:pt x="1450" y="2076"/>
                    <a:pt x="1438" y="2076"/>
                  </a:cubicBezTo>
                  <a:moveTo>
                    <a:pt x="4572" y="2076"/>
                  </a:moveTo>
                  <a:cubicBezTo>
                    <a:pt x="4560" y="2076"/>
                    <a:pt x="4550" y="2086"/>
                    <a:pt x="4550" y="2098"/>
                  </a:cubicBezTo>
                  <a:cubicBezTo>
                    <a:pt x="4550" y="2110"/>
                    <a:pt x="4560" y="2120"/>
                    <a:pt x="4572" y="2120"/>
                  </a:cubicBezTo>
                  <a:cubicBezTo>
                    <a:pt x="4584" y="2120"/>
                    <a:pt x="4594" y="2110"/>
                    <a:pt x="4594" y="2098"/>
                  </a:cubicBezTo>
                  <a:cubicBezTo>
                    <a:pt x="4594" y="2086"/>
                    <a:pt x="4584" y="2076"/>
                    <a:pt x="4572" y="2076"/>
                  </a:cubicBezTo>
                  <a:moveTo>
                    <a:pt x="1568" y="2074"/>
                  </a:moveTo>
                  <a:cubicBezTo>
                    <a:pt x="1555" y="2074"/>
                    <a:pt x="1544" y="2085"/>
                    <a:pt x="1544" y="2098"/>
                  </a:cubicBezTo>
                  <a:cubicBezTo>
                    <a:pt x="1544" y="2111"/>
                    <a:pt x="1555" y="2122"/>
                    <a:pt x="1568" y="2122"/>
                  </a:cubicBezTo>
                  <a:cubicBezTo>
                    <a:pt x="1581" y="2122"/>
                    <a:pt x="1592" y="2111"/>
                    <a:pt x="1592" y="2098"/>
                  </a:cubicBezTo>
                  <a:cubicBezTo>
                    <a:pt x="1592" y="2085"/>
                    <a:pt x="1581" y="2074"/>
                    <a:pt x="1568" y="2074"/>
                  </a:cubicBezTo>
                  <a:moveTo>
                    <a:pt x="4441" y="2074"/>
                  </a:moveTo>
                  <a:cubicBezTo>
                    <a:pt x="4428" y="2074"/>
                    <a:pt x="4417" y="2085"/>
                    <a:pt x="4417" y="2098"/>
                  </a:cubicBezTo>
                  <a:cubicBezTo>
                    <a:pt x="4417" y="2112"/>
                    <a:pt x="4428" y="2122"/>
                    <a:pt x="4441" y="2122"/>
                  </a:cubicBezTo>
                  <a:cubicBezTo>
                    <a:pt x="4455" y="2122"/>
                    <a:pt x="4466" y="2112"/>
                    <a:pt x="4466" y="2098"/>
                  </a:cubicBezTo>
                  <a:cubicBezTo>
                    <a:pt x="4466" y="2085"/>
                    <a:pt x="4455" y="2074"/>
                    <a:pt x="4441" y="2074"/>
                  </a:cubicBezTo>
                  <a:moveTo>
                    <a:pt x="1699" y="2072"/>
                  </a:moveTo>
                  <a:cubicBezTo>
                    <a:pt x="1684" y="2072"/>
                    <a:pt x="1673" y="2084"/>
                    <a:pt x="1673" y="2098"/>
                  </a:cubicBezTo>
                  <a:cubicBezTo>
                    <a:pt x="1673" y="2113"/>
                    <a:pt x="1684" y="2124"/>
                    <a:pt x="1699" y="2124"/>
                  </a:cubicBezTo>
                  <a:cubicBezTo>
                    <a:pt x="1713" y="2124"/>
                    <a:pt x="1725" y="2113"/>
                    <a:pt x="1725" y="2098"/>
                  </a:cubicBezTo>
                  <a:cubicBezTo>
                    <a:pt x="1725" y="2084"/>
                    <a:pt x="1713" y="2072"/>
                    <a:pt x="1699" y="2072"/>
                  </a:cubicBezTo>
                  <a:moveTo>
                    <a:pt x="4311" y="2072"/>
                  </a:moveTo>
                  <a:cubicBezTo>
                    <a:pt x="4296" y="2072"/>
                    <a:pt x="4285" y="2084"/>
                    <a:pt x="4285" y="2098"/>
                  </a:cubicBezTo>
                  <a:cubicBezTo>
                    <a:pt x="4285" y="2113"/>
                    <a:pt x="4296" y="2124"/>
                    <a:pt x="4311" y="2124"/>
                  </a:cubicBezTo>
                  <a:cubicBezTo>
                    <a:pt x="4325" y="2124"/>
                    <a:pt x="4337" y="2113"/>
                    <a:pt x="4337" y="2098"/>
                  </a:cubicBezTo>
                  <a:cubicBezTo>
                    <a:pt x="4337" y="2084"/>
                    <a:pt x="4325" y="2072"/>
                    <a:pt x="4311" y="2072"/>
                  </a:cubicBezTo>
                  <a:moveTo>
                    <a:pt x="1829" y="2070"/>
                  </a:moveTo>
                  <a:cubicBezTo>
                    <a:pt x="1814" y="2070"/>
                    <a:pt x="1801" y="2083"/>
                    <a:pt x="1801" y="2098"/>
                  </a:cubicBezTo>
                  <a:cubicBezTo>
                    <a:pt x="1801" y="2114"/>
                    <a:pt x="1814" y="2126"/>
                    <a:pt x="1829" y="2126"/>
                  </a:cubicBezTo>
                  <a:cubicBezTo>
                    <a:pt x="1845" y="2126"/>
                    <a:pt x="1857" y="2114"/>
                    <a:pt x="1857" y="2098"/>
                  </a:cubicBezTo>
                  <a:cubicBezTo>
                    <a:pt x="1857" y="2083"/>
                    <a:pt x="1845" y="2070"/>
                    <a:pt x="1829" y="2070"/>
                  </a:cubicBezTo>
                  <a:moveTo>
                    <a:pt x="4180" y="2070"/>
                  </a:moveTo>
                  <a:cubicBezTo>
                    <a:pt x="4165" y="2070"/>
                    <a:pt x="4152" y="2083"/>
                    <a:pt x="4152" y="2098"/>
                  </a:cubicBezTo>
                  <a:cubicBezTo>
                    <a:pt x="4152" y="2114"/>
                    <a:pt x="4165" y="2126"/>
                    <a:pt x="4180" y="2126"/>
                  </a:cubicBezTo>
                  <a:cubicBezTo>
                    <a:pt x="4196" y="2126"/>
                    <a:pt x="4209" y="2114"/>
                    <a:pt x="4209" y="2098"/>
                  </a:cubicBezTo>
                  <a:cubicBezTo>
                    <a:pt x="4209" y="2083"/>
                    <a:pt x="4196" y="2070"/>
                    <a:pt x="4180" y="2070"/>
                  </a:cubicBezTo>
                  <a:moveTo>
                    <a:pt x="1960" y="2069"/>
                  </a:moveTo>
                  <a:cubicBezTo>
                    <a:pt x="1944" y="2069"/>
                    <a:pt x="1930" y="2082"/>
                    <a:pt x="1930" y="2098"/>
                  </a:cubicBezTo>
                  <a:cubicBezTo>
                    <a:pt x="1930" y="2115"/>
                    <a:pt x="1944" y="2128"/>
                    <a:pt x="1960" y="2128"/>
                  </a:cubicBezTo>
                  <a:cubicBezTo>
                    <a:pt x="1976" y="2128"/>
                    <a:pt x="1990" y="2115"/>
                    <a:pt x="1990" y="2098"/>
                  </a:cubicBezTo>
                  <a:cubicBezTo>
                    <a:pt x="1990" y="2082"/>
                    <a:pt x="1976" y="2069"/>
                    <a:pt x="1960" y="2069"/>
                  </a:cubicBezTo>
                  <a:moveTo>
                    <a:pt x="4050" y="2068"/>
                  </a:moveTo>
                  <a:cubicBezTo>
                    <a:pt x="4033" y="2068"/>
                    <a:pt x="4020" y="2082"/>
                    <a:pt x="4020" y="2098"/>
                  </a:cubicBezTo>
                  <a:cubicBezTo>
                    <a:pt x="4020" y="2115"/>
                    <a:pt x="4033" y="2128"/>
                    <a:pt x="4050" y="2128"/>
                  </a:cubicBezTo>
                  <a:cubicBezTo>
                    <a:pt x="4066" y="2128"/>
                    <a:pt x="4080" y="2115"/>
                    <a:pt x="4080" y="2098"/>
                  </a:cubicBezTo>
                  <a:cubicBezTo>
                    <a:pt x="4080" y="2082"/>
                    <a:pt x="4066" y="2068"/>
                    <a:pt x="4050" y="2068"/>
                  </a:cubicBezTo>
                  <a:moveTo>
                    <a:pt x="6009" y="1967"/>
                  </a:moveTo>
                  <a:cubicBezTo>
                    <a:pt x="6008" y="1968"/>
                    <a:pt x="6008" y="1968"/>
                    <a:pt x="6008" y="1968"/>
                  </a:cubicBezTo>
                  <a:cubicBezTo>
                    <a:pt x="6009" y="1968"/>
                    <a:pt x="6009" y="1968"/>
                    <a:pt x="6009" y="1968"/>
                  </a:cubicBezTo>
                  <a:cubicBezTo>
                    <a:pt x="6009" y="1968"/>
                    <a:pt x="6009" y="1968"/>
                    <a:pt x="6009" y="1968"/>
                  </a:cubicBezTo>
                  <a:cubicBezTo>
                    <a:pt x="6009" y="1967"/>
                    <a:pt x="6009" y="1967"/>
                    <a:pt x="6009" y="1967"/>
                  </a:cubicBezTo>
                  <a:moveTo>
                    <a:pt x="131" y="1966"/>
                  </a:moveTo>
                  <a:cubicBezTo>
                    <a:pt x="130" y="1966"/>
                    <a:pt x="130" y="1967"/>
                    <a:pt x="130" y="1968"/>
                  </a:cubicBezTo>
                  <a:cubicBezTo>
                    <a:pt x="130" y="1969"/>
                    <a:pt x="130" y="1969"/>
                    <a:pt x="131" y="1969"/>
                  </a:cubicBezTo>
                  <a:cubicBezTo>
                    <a:pt x="132" y="1969"/>
                    <a:pt x="133" y="1969"/>
                    <a:pt x="133" y="1968"/>
                  </a:cubicBezTo>
                  <a:cubicBezTo>
                    <a:pt x="133" y="1967"/>
                    <a:pt x="132" y="1966"/>
                    <a:pt x="131" y="1966"/>
                  </a:cubicBezTo>
                  <a:moveTo>
                    <a:pt x="5878" y="1965"/>
                  </a:moveTo>
                  <a:cubicBezTo>
                    <a:pt x="5877" y="1965"/>
                    <a:pt x="5876" y="1966"/>
                    <a:pt x="5876" y="1968"/>
                  </a:cubicBezTo>
                  <a:cubicBezTo>
                    <a:pt x="5876" y="1969"/>
                    <a:pt x="5877" y="1970"/>
                    <a:pt x="5878" y="1970"/>
                  </a:cubicBezTo>
                  <a:cubicBezTo>
                    <a:pt x="5879" y="1970"/>
                    <a:pt x="5880" y="1969"/>
                    <a:pt x="5880" y="1968"/>
                  </a:cubicBezTo>
                  <a:cubicBezTo>
                    <a:pt x="5880" y="1966"/>
                    <a:pt x="5879" y="1965"/>
                    <a:pt x="5878" y="1965"/>
                  </a:cubicBezTo>
                  <a:moveTo>
                    <a:pt x="262" y="1964"/>
                  </a:moveTo>
                  <a:cubicBezTo>
                    <a:pt x="260" y="1964"/>
                    <a:pt x="258" y="1966"/>
                    <a:pt x="258" y="1968"/>
                  </a:cubicBezTo>
                  <a:cubicBezTo>
                    <a:pt x="258" y="1970"/>
                    <a:pt x="260" y="1971"/>
                    <a:pt x="262" y="1971"/>
                  </a:cubicBezTo>
                  <a:cubicBezTo>
                    <a:pt x="264" y="1971"/>
                    <a:pt x="266" y="1970"/>
                    <a:pt x="266" y="1968"/>
                  </a:cubicBezTo>
                  <a:cubicBezTo>
                    <a:pt x="266" y="1966"/>
                    <a:pt x="264" y="1964"/>
                    <a:pt x="262" y="1964"/>
                  </a:cubicBezTo>
                  <a:moveTo>
                    <a:pt x="5748" y="1964"/>
                  </a:moveTo>
                  <a:cubicBezTo>
                    <a:pt x="5745" y="1964"/>
                    <a:pt x="5744" y="1965"/>
                    <a:pt x="5744" y="1968"/>
                  </a:cubicBezTo>
                  <a:cubicBezTo>
                    <a:pt x="5744" y="1970"/>
                    <a:pt x="5745" y="1972"/>
                    <a:pt x="5748" y="1972"/>
                  </a:cubicBezTo>
                  <a:cubicBezTo>
                    <a:pt x="5750" y="1972"/>
                    <a:pt x="5752" y="1970"/>
                    <a:pt x="5752" y="1968"/>
                  </a:cubicBezTo>
                  <a:cubicBezTo>
                    <a:pt x="5752" y="1965"/>
                    <a:pt x="5750" y="1964"/>
                    <a:pt x="5748" y="1964"/>
                  </a:cubicBezTo>
                  <a:moveTo>
                    <a:pt x="393" y="1962"/>
                  </a:moveTo>
                  <a:cubicBezTo>
                    <a:pt x="389" y="1962"/>
                    <a:pt x="387" y="1964"/>
                    <a:pt x="387" y="1968"/>
                  </a:cubicBezTo>
                  <a:cubicBezTo>
                    <a:pt x="387" y="1971"/>
                    <a:pt x="389" y="1973"/>
                    <a:pt x="393" y="1973"/>
                  </a:cubicBezTo>
                  <a:cubicBezTo>
                    <a:pt x="396" y="1973"/>
                    <a:pt x="398" y="1971"/>
                    <a:pt x="398" y="1968"/>
                  </a:cubicBezTo>
                  <a:cubicBezTo>
                    <a:pt x="398" y="1964"/>
                    <a:pt x="396" y="1962"/>
                    <a:pt x="393" y="1962"/>
                  </a:cubicBezTo>
                  <a:moveTo>
                    <a:pt x="5617" y="1962"/>
                  </a:moveTo>
                  <a:cubicBezTo>
                    <a:pt x="5614" y="1962"/>
                    <a:pt x="5611" y="1964"/>
                    <a:pt x="5611" y="1968"/>
                  </a:cubicBezTo>
                  <a:cubicBezTo>
                    <a:pt x="5611" y="1971"/>
                    <a:pt x="5614" y="1973"/>
                    <a:pt x="5617" y="1973"/>
                  </a:cubicBezTo>
                  <a:cubicBezTo>
                    <a:pt x="5620" y="1973"/>
                    <a:pt x="5623" y="1971"/>
                    <a:pt x="5623" y="1968"/>
                  </a:cubicBezTo>
                  <a:cubicBezTo>
                    <a:pt x="5623" y="1964"/>
                    <a:pt x="5620" y="1962"/>
                    <a:pt x="5617" y="1962"/>
                  </a:cubicBezTo>
                  <a:moveTo>
                    <a:pt x="523" y="1960"/>
                  </a:moveTo>
                  <a:cubicBezTo>
                    <a:pt x="519" y="1960"/>
                    <a:pt x="516" y="1963"/>
                    <a:pt x="516" y="1968"/>
                  </a:cubicBezTo>
                  <a:cubicBezTo>
                    <a:pt x="516" y="1972"/>
                    <a:pt x="519" y="1975"/>
                    <a:pt x="523" y="1975"/>
                  </a:cubicBezTo>
                  <a:cubicBezTo>
                    <a:pt x="527" y="1975"/>
                    <a:pt x="531" y="1972"/>
                    <a:pt x="531" y="1968"/>
                  </a:cubicBezTo>
                  <a:cubicBezTo>
                    <a:pt x="531" y="1963"/>
                    <a:pt x="527" y="1960"/>
                    <a:pt x="523" y="1960"/>
                  </a:cubicBezTo>
                  <a:moveTo>
                    <a:pt x="5486" y="1960"/>
                  </a:moveTo>
                  <a:cubicBezTo>
                    <a:pt x="5482" y="1960"/>
                    <a:pt x="5478" y="1963"/>
                    <a:pt x="5478" y="1968"/>
                  </a:cubicBezTo>
                  <a:cubicBezTo>
                    <a:pt x="5478" y="1972"/>
                    <a:pt x="5482" y="1976"/>
                    <a:pt x="5486" y="1976"/>
                  </a:cubicBezTo>
                  <a:cubicBezTo>
                    <a:pt x="5491" y="1976"/>
                    <a:pt x="5494" y="1972"/>
                    <a:pt x="5494" y="1968"/>
                  </a:cubicBezTo>
                  <a:cubicBezTo>
                    <a:pt x="5494" y="1963"/>
                    <a:pt x="5491" y="1960"/>
                    <a:pt x="5486" y="1960"/>
                  </a:cubicBezTo>
                  <a:moveTo>
                    <a:pt x="654" y="1958"/>
                  </a:moveTo>
                  <a:cubicBezTo>
                    <a:pt x="648" y="1958"/>
                    <a:pt x="644" y="1962"/>
                    <a:pt x="644" y="1968"/>
                  </a:cubicBezTo>
                  <a:cubicBezTo>
                    <a:pt x="644" y="1973"/>
                    <a:pt x="648" y="1977"/>
                    <a:pt x="654" y="1977"/>
                  </a:cubicBezTo>
                  <a:cubicBezTo>
                    <a:pt x="659" y="1977"/>
                    <a:pt x="664" y="1973"/>
                    <a:pt x="664" y="1968"/>
                  </a:cubicBezTo>
                  <a:cubicBezTo>
                    <a:pt x="664" y="1962"/>
                    <a:pt x="659" y="1958"/>
                    <a:pt x="654" y="1958"/>
                  </a:cubicBezTo>
                  <a:moveTo>
                    <a:pt x="5356" y="1958"/>
                  </a:moveTo>
                  <a:cubicBezTo>
                    <a:pt x="5350" y="1958"/>
                    <a:pt x="5346" y="1962"/>
                    <a:pt x="5346" y="1968"/>
                  </a:cubicBezTo>
                  <a:cubicBezTo>
                    <a:pt x="5346" y="1973"/>
                    <a:pt x="5350" y="1977"/>
                    <a:pt x="5356" y="1977"/>
                  </a:cubicBezTo>
                  <a:cubicBezTo>
                    <a:pt x="5361" y="1977"/>
                    <a:pt x="5366" y="1973"/>
                    <a:pt x="5366" y="1968"/>
                  </a:cubicBezTo>
                  <a:cubicBezTo>
                    <a:pt x="5366" y="1962"/>
                    <a:pt x="5361" y="1958"/>
                    <a:pt x="5356" y="1958"/>
                  </a:cubicBezTo>
                  <a:moveTo>
                    <a:pt x="784" y="1956"/>
                  </a:moveTo>
                  <a:cubicBezTo>
                    <a:pt x="778" y="1956"/>
                    <a:pt x="773" y="1961"/>
                    <a:pt x="773" y="1968"/>
                  </a:cubicBezTo>
                  <a:cubicBezTo>
                    <a:pt x="773" y="1974"/>
                    <a:pt x="778" y="1979"/>
                    <a:pt x="784" y="1979"/>
                  </a:cubicBezTo>
                  <a:cubicBezTo>
                    <a:pt x="791" y="1979"/>
                    <a:pt x="796" y="1974"/>
                    <a:pt x="796" y="1968"/>
                  </a:cubicBezTo>
                  <a:cubicBezTo>
                    <a:pt x="796" y="1961"/>
                    <a:pt x="791" y="1956"/>
                    <a:pt x="784" y="1956"/>
                  </a:cubicBezTo>
                  <a:moveTo>
                    <a:pt x="5225" y="1956"/>
                  </a:moveTo>
                  <a:cubicBezTo>
                    <a:pt x="5219" y="1956"/>
                    <a:pt x="5213" y="1961"/>
                    <a:pt x="5213" y="1968"/>
                  </a:cubicBezTo>
                  <a:cubicBezTo>
                    <a:pt x="5213" y="1974"/>
                    <a:pt x="5219" y="1980"/>
                    <a:pt x="5225" y="1980"/>
                  </a:cubicBezTo>
                  <a:cubicBezTo>
                    <a:pt x="5232" y="1980"/>
                    <a:pt x="5237" y="1974"/>
                    <a:pt x="5237" y="1968"/>
                  </a:cubicBezTo>
                  <a:cubicBezTo>
                    <a:pt x="5237" y="1961"/>
                    <a:pt x="5232" y="1956"/>
                    <a:pt x="5225" y="1956"/>
                  </a:cubicBezTo>
                  <a:moveTo>
                    <a:pt x="915" y="1954"/>
                  </a:moveTo>
                  <a:cubicBezTo>
                    <a:pt x="908" y="1954"/>
                    <a:pt x="901" y="1960"/>
                    <a:pt x="901" y="1968"/>
                  </a:cubicBezTo>
                  <a:cubicBezTo>
                    <a:pt x="901" y="1975"/>
                    <a:pt x="908" y="1981"/>
                    <a:pt x="915" y="1981"/>
                  </a:cubicBezTo>
                  <a:cubicBezTo>
                    <a:pt x="923" y="1981"/>
                    <a:pt x="929" y="1975"/>
                    <a:pt x="929" y="1968"/>
                  </a:cubicBezTo>
                  <a:cubicBezTo>
                    <a:pt x="929" y="1960"/>
                    <a:pt x="923" y="1954"/>
                    <a:pt x="915" y="1954"/>
                  </a:cubicBezTo>
                  <a:moveTo>
                    <a:pt x="5095" y="1954"/>
                  </a:moveTo>
                  <a:cubicBezTo>
                    <a:pt x="5087" y="1954"/>
                    <a:pt x="5081" y="1960"/>
                    <a:pt x="5081" y="1968"/>
                  </a:cubicBezTo>
                  <a:cubicBezTo>
                    <a:pt x="5081" y="1975"/>
                    <a:pt x="5087" y="1981"/>
                    <a:pt x="5095" y="1981"/>
                  </a:cubicBezTo>
                  <a:cubicBezTo>
                    <a:pt x="5102" y="1981"/>
                    <a:pt x="5108" y="1975"/>
                    <a:pt x="5108" y="1968"/>
                  </a:cubicBezTo>
                  <a:cubicBezTo>
                    <a:pt x="5108" y="1960"/>
                    <a:pt x="5102" y="1954"/>
                    <a:pt x="5095" y="1954"/>
                  </a:cubicBezTo>
                  <a:moveTo>
                    <a:pt x="1046" y="1952"/>
                  </a:moveTo>
                  <a:cubicBezTo>
                    <a:pt x="1037" y="1952"/>
                    <a:pt x="1030" y="1959"/>
                    <a:pt x="1030" y="1968"/>
                  </a:cubicBezTo>
                  <a:cubicBezTo>
                    <a:pt x="1030" y="1976"/>
                    <a:pt x="1037" y="1983"/>
                    <a:pt x="1046" y="1983"/>
                  </a:cubicBezTo>
                  <a:cubicBezTo>
                    <a:pt x="1054" y="1983"/>
                    <a:pt x="1061" y="1976"/>
                    <a:pt x="1061" y="1968"/>
                  </a:cubicBezTo>
                  <a:cubicBezTo>
                    <a:pt x="1061" y="1959"/>
                    <a:pt x="1054" y="1952"/>
                    <a:pt x="1046" y="1952"/>
                  </a:cubicBezTo>
                  <a:moveTo>
                    <a:pt x="4964" y="1952"/>
                  </a:moveTo>
                  <a:cubicBezTo>
                    <a:pt x="4955" y="1952"/>
                    <a:pt x="4948" y="1959"/>
                    <a:pt x="4948" y="1968"/>
                  </a:cubicBezTo>
                  <a:cubicBezTo>
                    <a:pt x="4948" y="1976"/>
                    <a:pt x="4955" y="1984"/>
                    <a:pt x="4964" y="1984"/>
                  </a:cubicBezTo>
                  <a:cubicBezTo>
                    <a:pt x="4973" y="1984"/>
                    <a:pt x="4980" y="1976"/>
                    <a:pt x="4980" y="1968"/>
                  </a:cubicBezTo>
                  <a:cubicBezTo>
                    <a:pt x="4980" y="1959"/>
                    <a:pt x="4973" y="1952"/>
                    <a:pt x="4964" y="1952"/>
                  </a:cubicBezTo>
                  <a:moveTo>
                    <a:pt x="1176" y="1950"/>
                  </a:moveTo>
                  <a:cubicBezTo>
                    <a:pt x="1167" y="1950"/>
                    <a:pt x="1159" y="1958"/>
                    <a:pt x="1159" y="1968"/>
                  </a:cubicBezTo>
                  <a:cubicBezTo>
                    <a:pt x="1159" y="1977"/>
                    <a:pt x="1167" y="1985"/>
                    <a:pt x="1176" y="1985"/>
                  </a:cubicBezTo>
                  <a:cubicBezTo>
                    <a:pt x="1186" y="1985"/>
                    <a:pt x="1194" y="1977"/>
                    <a:pt x="1194" y="1968"/>
                  </a:cubicBezTo>
                  <a:cubicBezTo>
                    <a:pt x="1194" y="1958"/>
                    <a:pt x="1186" y="1950"/>
                    <a:pt x="1176" y="1950"/>
                  </a:cubicBezTo>
                  <a:moveTo>
                    <a:pt x="4833" y="1950"/>
                  </a:moveTo>
                  <a:cubicBezTo>
                    <a:pt x="4824" y="1950"/>
                    <a:pt x="4816" y="1958"/>
                    <a:pt x="4816" y="1968"/>
                  </a:cubicBezTo>
                  <a:cubicBezTo>
                    <a:pt x="4816" y="1977"/>
                    <a:pt x="4824" y="1985"/>
                    <a:pt x="4833" y="1985"/>
                  </a:cubicBezTo>
                  <a:cubicBezTo>
                    <a:pt x="4843" y="1985"/>
                    <a:pt x="4851" y="1977"/>
                    <a:pt x="4851" y="1968"/>
                  </a:cubicBezTo>
                  <a:cubicBezTo>
                    <a:pt x="4851" y="1958"/>
                    <a:pt x="4843" y="1950"/>
                    <a:pt x="4833" y="1950"/>
                  </a:cubicBezTo>
                  <a:moveTo>
                    <a:pt x="1307" y="1948"/>
                  </a:moveTo>
                  <a:cubicBezTo>
                    <a:pt x="1296" y="1948"/>
                    <a:pt x="1287" y="1957"/>
                    <a:pt x="1287" y="1968"/>
                  </a:cubicBezTo>
                  <a:cubicBezTo>
                    <a:pt x="1287" y="1978"/>
                    <a:pt x="1296" y="1987"/>
                    <a:pt x="1307" y="1987"/>
                  </a:cubicBezTo>
                  <a:cubicBezTo>
                    <a:pt x="1318" y="1987"/>
                    <a:pt x="1326" y="1978"/>
                    <a:pt x="1326" y="1968"/>
                  </a:cubicBezTo>
                  <a:cubicBezTo>
                    <a:pt x="1326" y="1957"/>
                    <a:pt x="1318" y="1948"/>
                    <a:pt x="1307" y="1948"/>
                  </a:cubicBezTo>
                  <a:moveTo>
                    <a:pt x="4703" y="1948"/>
                  </a:moveTo>
                  <a:cubicBezTo>
                    <a:pt x="4692" y="1948"/>
                    <a:pt x="4683" y="1957"/>
                    <a:pt x="4683" y="1968"/>
                  </a:cubicBezTo>
                  <a:cubicBezTo>
                    <a:pt x="4683" y="1979"/>
                    <a:pt x="4692" y="1988"/>
                    <a:pt x="4703" y="1988"/>
                  </a:cubicBezTo>
                  <a:cubicBezTo>
                    <a:pt x="4714" y="1988"/>
                    <a:pt x="4723" y="1979"/>
                    <a:pt x="4723" y="1968"/>
                  </a:cubicBezTo>
                  <a:cubicBezTo>
                    <a:pt x="4723" y="1957"/>
                    <a:pt x="4714" y="1948"/>
                    <a:pt x="4703" y="1948"/>
                  </a:cubicBezTo>
                  <a:moveTo>
                    <a:pt x="1438" y="1946"/>
                  </a:moveTo>
                  <a:cubicBezTo>
                    <a:pt x="1426" y="1946"/>
                    <a:pt x="1416" y="1956"/>
                    <a:pt x="1416" y="1968"/>
                  </a:cubicBezTo>
                  <a:cubicBezTo>
                    <a:pt x="1416" y="1980"/>
                    <a:pt x="1426" y="1989"/>
                    <a:pt x="1438" y="1989"/>
                  </a:cubicBezTo>
                  <a:cubicBezTo>
                    <a:pt x="1450" y="1989"/>
                    <a:pt x="1459" y="1980"/>
                    <a:pt x="1459" y="1968"/>
                  </a:cubicBezTo>
                  <a:cubicBezTo>
                    <a:pt x="1459" y="1956"/>
                    <a:pt x="1450" y="1946"/>
                    <a:pt x="1438" y="1946"/>
                  </a:cubicBezTo>
                  <a:moveTo>
                    <a:pt x="4572" y="1946"/>
                  </a:moveTo>
                  <a:cubicBezTo>
                    <a:pt x="4560" y="1946"/>
                    <a:pt x="4550" y="1956"/>
                    <a:pt x="4550" y="1968"/>
                  </a:cubicBezTo>
                  <a:cubicBezTo>
                    <a:pt x="4550" y="1980"/>
                    <a:pt x="4560" y="1989"/>
                    <a:pt x="4572" y="1989"/>
                  </a:cubicBezTo>
                  <a:cubicBezTo>
                    <a:pt x="4584" y="1989"/>
                    <a:pt x="4594" y="1980"/>
                    <a:pt x="4594" y="1968"/>
                  </a:cubicBezTo>
                  <a:cubicBezTo>
                    <a:pt x="4594" y="1956"/>
                    <a:pt x="4584" y="1946"/>
                    <a:pt x="4572" y="1946"/>
                  </a:cubicBezTo>
                  <a:moveTo>
                    <a:pt x="1568" y="1944"/>
                  </a:moveTo>
                  <a:cubicBezTo>
                    <a:pt x="1555" y="1944"/>
                    <a:pt x="1545" y="1955"/>
                    <a:pt x="1545" y="1968"/>
                  </a:cubicBezTo>
                  <a:cubicBezTo>
                    <a:pt x="1545" y="1981"/>
                    <a:pt x="1555" y="1991"/>
                    <a:pt x="1568" y="1991"/>
                  </a:cubicBezTo>
                  <a:cubicBezTo>
                    <a:pt x="1581" y="1991"/>
                    <a:pt x="1592" y="1981"/>
                    <a:pt x="1592" y="1968"/>
                  </a:cubicBezTo>
                  <a:cubicBezTo>
                    <a:pt x="1592" y="1955"/>
                    <a:pt x="1581" y="1944"/>
                    <a:pt x="1568" y="1944"/>
                  </a:cubicBezTo>
                  <a:moveTo>
                    <a:pt x="4441" y="1944"/>
                  </a:moveTo>
                  <a:cubicBezTo>
                    <a:pt x="4428" y="1944"/>
                    <a:pt x="4418" y="1955"/>
                    <a:pt x="4418" y="1968"/>
                  </a:cubicBezTo>
                  <a:cubicBezTo>
                    <a:pt x="4418" y="1981"/>
                    <a:pt x="4428" y="1991"/>
                    <a:pt x="4441" y="1991"/>
                  </a:cubicBezTo>
                  <a:cubicBezTo>
                    <a:pt x="4454" y="1991"/>
                    <a:pt x="4465" y="1981"/>
                    <a:pt x="4465" y="1968"/>
                  </a:cubicBezTo>
                  <a:cubicBezTo>
                    <a:pt x="4465" y="1955"/>
                    <a:pt x="4454" y="1944"/>
                    <a:pt x="4441" y="1944"/>
                  </a:cubicBezTo>
                  <a:moveTo>
                    <a:pt x="1699" y="1942"/>
                  </a:moveTo>
                  <a:cubicBezTo>
                    <a:pt x="1685" y="1942"/>
                    <a:pt x="1673" y="1954"/>
                    <a:pt x="1673" y="1968"/>
                  </a:cubicBezTo>
                  <a:cubicBezTo>
                    <a:pt x="1673" y="1982"/>
                    <a:pt x="1685" y="1993"/>
                    <a:pt x="1699" y="1993"/>
                  </a:cubicBezTo>
                  <a:cubicBezTo>
                    <a:pt x="1713" y="1993"/>
                    <a:pt x="1724" y="1982"/>
                    <a:pt x="1724" y="1968"/>
                  </a:cubicBezTo>
                  <a:cubicBezTo>
                    <a:pt x="1724" y="1954"/>
                    <a:pt x="1713" y="1942"/>
                    <a:pt x="1699" y="1942"/>
                  </a:cubicBezTo>
                  <a:moveTo>
                    <a:pt x="4311" y="1942"/>
                  </a:moveTo>
                  <a:cubicBezTo>
                    <a:pt x="4297" y="1942"/>
                    <a:pt x="4285" y="1953"/>
                    <a:pt x="4285" y="1968"/>
                  </a:cubicBezTo>
                  <a:cubicBezTo>
                    <a:pt x="4285" y="1982"/>
                    <a:pt x="4297" y="1993"/>
                    <a:pt x="4311" y="1993"/>
                  </a:cubicBezTo>
                  <a:cubicBezTo>
                    <a:pt x="4325" y="1993"/>
                    <a:pt x="4337" y="1982"/>
                    <a:pt x="4337" y="1968"/>
                  </a:cubicBezTo>
                  <a:cubicBezTo>
                    <a:pt x="4337" y="1953"/>
                    <a:pt x="4325" y="1942"/>
                    <a:pt x="4311" y="1942"/>
                  </a:cubicBezTo>
                  <a:moveTo>
                    <a:pt x="1829" y="1940"/>
                  </a:moveTo>
                  <a:cubicBezTo>
                    <a:pt x="1814" y="1940"/>
                    <a:pt x="1802" y="1953"/>
                    <a:pt x="1802" y="1968"/>
                  </a:cubicBezTo>
                  <a:cubicBezTo>
                    <a:pt x="1802" y="1983"/>
                    <a:pt x="1814" y="1995"/>
                    <a:pt x="1829" y="1995"/>
                  </a:cubicBezTo>
                  <a:cubicBezTo>
                    <a:pt x="1844" y="1995"/>
                    <a:pt x="1857" y="1983"/>
                    <a:pt x="1857" y="1968"/>
                  </a:cubicBezTo>
                  <a:cubicBezTo>
                    <a:pt x="1857" y="1953"/>
                    <a:pt x="1844" y="1940"/>
                    <a:pt x="1829" y="1940"/>
                  </a:cubicBezTo>
                  <a:moveTo>
                    <a:pt x="4180" y="1940"/>
                  </a:moveTo>
                  <a:cubicBezTo>
                    <a:pt x="4165" y="1940"/>
                    <a:pt x="4153" y="1952"/>
                    <a:pt x="4153" y="1968"/>
                  </a:cubicBezTo>
                  <a:cubicBezTo>
                    <a:pt x="4153" y="1983"/>
                    <a:pt x="4165" y="1995"/>
                    <a:pt x="4180" y="1995"/>
                  </a:cubicBezTo>
                  <a:cubicBezTo>
                    <a:pt x="4195" y="1995"/>
                    <a:pt x="4208" y="1983"/>
                    <a:pt x="4208" y="1968"/>
                  </a:cubicBezTo>
                  <a:cubicBezTo>
                    <a:pt x="4208" y="1952"/>
                    <a:pt x="4195" y="1940"/>
                    <a:pt x="4180" y="1940"/>
                  </a:cubicBezTo>
                  <a:moveTo>
                    <a:pt x="1960" y="1938"/>
                  </a:moveTo>
                  <a:cubicBezTo>
                    <a:pt x="1944" y="1938"/>
                    <a:pt x="1931" y="1951"/>
                    <a:pt x="1931" y="1968"/>
                  </a:cubicBezTo>
                  <a:cubicBezTo>
                    <a:pt x="1931" y="1984"/>
                    <a:pt x="1944" y="1997"/>
                    <a:pt x="1960" y="1997"/>
                  </a:cubicBezTo>
                  <a:cubicBezTo>
                    <a:pt x="1976" y="1997"/>
                    <a:pt x="1989" y="1984"/>
                    <a:pt x="1989" y="1968"/>
                  </a:cubicBezTo>
                  <a:cubicBezTo>
                    <a:pt x="1989" y="1951"/>
                    <a:pt x="1976" y="1938"/>
                    <a:pt x="1960" y="1938"/>
                  </a:cubicBezTo>
                  <a:moveTo>
                    <a:pt x="4050" y="1938"/>
                  </a:moveTo>
                  <a:cubicBezTo>
                    <a:pt x="4033" y="1938"/>
                    <a:pt x="4020" y="1951"/>
                    <a:pt x="4020" y="1968"/>
                  </a:cubicBezTo>
                  <a:cubicBezTo>
                    <a:pt x="4020" y="1984"/>
                    <a:pt x="4033" y="1997"/>
                    <a:pt x="4050" y="1997"/>
                  </a:cubicBezTo>
                  <a:cubicBezTo>
                    <a:pt x="4066" y="1997"/>
                    <a:pt x="4079" y="1984"/>
                    <a:pt x="4079" y="1968"/>
                  </a:cubicBezTo>
                  <a:cubicBezTo>
                    <a:pt x="4079" y="1951"/>
                    <a:pt x="4066" y="1938"/>
                    <a:pt x="4050" y="1938"/>
                  </a:cubicBezTo>
                  <a:moveTo>
                    <a:pt x="131" y="1836"/>
                  </a:moveTo>
                  <a:cubicBezTo>
                    <a:pt x="131" y="1836"/>
                    <a:pt x="130" y="1836"/>
                    <a:pt x="130" y="1837"/>
                  </a:cubicBezTo>
                  <a:cubicBezTo>
                    <a:pt x="130" y="1838"/>
                    <a:pt x="131" y="1838"/>
                    <a:pt x="131" y="1838"/>
                  </a:cubicBezTo>
                  <a:cubicBezTo>
                    <a:pt x="132" y="1838"/>
                    <a:pt x="133" y="1838"/>
                    <a:pt x="133" y="1837"/>
                  </a:cubicBezTo>
                  <a:cubicBezTo>
                    <a:pt x="133" y="1836"/>
                    <a:pt x="132" y="1836"/>
                    <a:pt x="131" y="1836"/>
                  </a:cubicBezTo>
                  <a:moveTo>
                    <a:pt x="5878" y="1835"/>
                  </a:moveTo>
                  <a:cubicBezTo>
                    <a:pt x="5877" y="1835"/>
                    <a:pt x="5876" y="1836"/>
                    <a:pt x="5876" y="1837"/>
                  </a:cubicBezTo>
                  <a:cubicBezTo>
                    <a:pt x="5876" y="1838"/>
                    <a:pt x="5877" y="1839"/>
                    <a:pt x="5878" y="1839"/>
                  </a:cubicBezTo>
                  <a:cubicBezTo>
                    <a:pt x="5879" y="1839"/>
                    <a:pt x="5880" y="1838"/>
                    <a:pt x="5880" y="1837"/>
                  </a:cubicBezTo>
                  <a:cubicBezTo>
                    <a:pt x="5880" y="1836"/>
                    <a:pt x="5879" y="1835"/>
                    <a:pt x="5878" y="1835"/>
                  </a:cubicBezTo>
                  <a:moveTo>
                    <a:pt x="262" y="1834"/>
                  </a:moveTo>
                  <a:cubicBezTo>
                    <a:pt x="260" y="1834"/>
                    <a:pt x="259" y="1835"/>
                    <a:pt x="259" y="1837"/>
                  </a:cubicBezTo>
                  <a:cubicBezTo>
                    <a:pt x="259" y="1839"/>
                    <a:pt x="260" y="1840"/>
                    <a:pt x="262" y="1840"/>
                  </a:cubicBezTo>
                  <a:cubicBezTo>
                    <a:pt x="264" y="1840"/>
                    <a:pt x="265" y="1839"/>
                    <a:pt x="265" y="1837"/>
                  </a:cubicBezTo>
                  <a:cubicBezTo>
                    <a:pt x="265" y="1835"/>
                    <a:pt x="264" y="1834"/>
                    <a:pt x="262" y="1834"/>
                  </a:cubicBezTo>
                  <a:moveTo>
                    <a:pt x="5748" y="1833"/>
                  </a:moveTo>
                  <a:cubicBezTo>
                    <a:pt x="5746" y="1833"/>
                    <a:pt x="5744" y="1835"/>
                    <a:pt x="5744" y="1837"/>
                  </a:cubicBezTo>
                  <a:cubicBezTo>
                    <a:pt x="5744" y="1839"/>
                    <a:pt x="5746" y="1841"/>
                    <a:pt x="5748" y="1841"/>
                  </a:cubicBezTo>
                  <a:cubicBezTo>
                    <a:pt x="5750" y="1841"/>
                    <a:pt x="5751" y="1839"/>
                    <a:pt x="5751" y="1837"/>
                  </a:cubicBezTo>
                  <a:cubicBezTo>
                    <a:pt x="5751" y="1835"/>
                    <a:pt x="5750" y="1833"/>
                    <a:pt x="5748" y="1833"/>
                  </a:cubicBezTo>
                  <a:moveTo>
                    <a:pt x="393" y="1832"/>
                  </a:moveTo>
                  <a:cubicBezTo>
                    <a:pt x="390" y="1832"/>
                    <a:pt x="387" y="1834"/>
                    <a:pt x="387" y="1837"/>
                  </a:cubicBezTo>
                  <a:cubicBezTo>
                    <a:pt x="387" y="1840"/>
                    <a:pt x="390" y="1842"/>
                    <a:pt x="393" y="1842"/>
                  </a:cubicBezTo>
                  <a:cubicBezTo>
                    <a:pt x="396" y="1842"/>
                    <a:pt x="398" y="1840"/>
                    <a:pt x="398" y="1837"/>
                  </a:cubicBezTo>
                  <a:cubicBezTo>
                    <a:pt x="398" y="1834"/>
                    <a:pt x="396" y="1832"/>
                    <a:pt x="393" y="1832"/>
                  </a:cubicBezTo>
                  <a:moveTo>
                    <a:pt x="5617" y="1832"/>
                  </a:moveTo>
                  <a:cubicBezTo>
                    <a:pt x="5614" y="1832"/>
                    <a:pt x="5612" y="1834"/>
                    <a:pt x="5612" y="1837"/>
                  </a:cubicBezTo>
                  <a:cubicBezTo>
                    <a:pt x="5612" y="1840"/>
                    <a:pt x="5614" y="1842"/>
                    <a:pt x="5617" y="1842"/>
                  </a:cubicBezTo>
                  <a:cubicBezTo>
                    <a:pt x="5620" y="1842"/>
                    <a:pt x="5622" y="1840"/>
                    <a:pt x="5622" y="1837"/>
                  </a:cubicBezTo>
                  <a:cubicBezTo>
                    <a:pt x="5622" y="1834"/>
                    <a:pt x="5620" y="1832"/>
                    <a:pt x="5617" y="1832"/>
                  </a:cubicBezTo>
                  <a:moveTo>
                    <a:pt x="523" y="1830"/>
                  </a:moveTo>
                  <a:cubicBezTo>
                    <a:pt x="519" y="1830"/>
                    <a:pt x="516" y="1833"/>
                    <a:pt x="516" y="1837"/>
                  </a:cubicBezTo>
                  <a:cubicBezTo>
                    <a:pt x="516" y="1841"/>
                    <a:pt x="519" y="1844"/>
                    <a:pt x="523" y="1844"/>
                  </a:cubicBezTo>
                  <a:cubicBezTo>
                    <a:pt x="527" y="1844"/>
                    <a:pt x="531" y="1841"/>
                    <a:pt x="531" y="1837"/>
                  </a:cubicBezTo>
                  <a:cubicBezTo>
                    <a:pt x="531" y="1833"/>
                    <a:pt x="527" y="1830"/>
                    <a:pt x="523" y="1830"/>
                  </a:cubicBezTo>
                  <a:moveTo>
                    <a:pt x="5486" y="1829"/>
                  </a:moveTo>
                  <a:cubicBezTo>
                    <a:pt x="5482" y="1829"/>
                    <a:pt x="5479" y="1833"/>
                    <a:pt x="5479" y="1837"/>
                  </a:cubicBezTo>
                  <a:cubicBezTo>
                    <a:pt x="5479" y="1841"/>
                    <a:pt x="5482" y="1845"/>
                    <a:pt x="5486" y="1845"/>
                  </a:cubicBezTo>
                  <a:cubicBezTo>
                    <a:pt x="5491" y="1845"/>
                    <a:pt x="5494" y="1841"/>
                    <a:pt x="5494" y="1837"/>
                  </a:cubicBezTo>
                  <a:cubicBezTo>
                    <a:pt x="5494" y="1833"/>
                    <a:pt x="5491" y="1829"/>
                    <a:pt x="5486" y="1829"/>
                  </a:cubicBezTo>
                  <a:moveTo>
                    <a:pt x="654" y="1828"/>
                  </a:moveTo>
                  <a:cubicBezTo>
                    <a:pt x="649" y="1828"/>
                    <a:pt x="644" y="1832"/>
                    <a:pt x="644" y="1837"/>
                  </a:cubicBezTo>
                  <a:cubicBezTo>
                    <a:pt x="644" y="1842"/>
                    <a:pt x="649" y="1846"/>
                    <a:pt x="654" y="1846"/>
                  </a:cubicBezTo>
                  <a:cubicBezTo>
                    <a:pt x="659" y="1846"/>
                    <a:pt x="663" y="1842"/>
                    <a:pt x="663" y="1837"/>
                  </a:cubicBezTo>
                  <a:cubicBezTo>
                    <a:pt x="663" y="1832"/>
                    <a:pt x="659" y="1828"/>
                    <a:pt x="654" y="1828"/>
                  </a:cubicBezTo>
                  <a:moveTo>
                    <a:pt x="5356" y="1828"/>
                  </a:moveTo>
                  <a:cubicBezTo>
                    <a:pt x="5351" y="1828"/>
                    <a:pt x="5346" y="1832"/>
                    <a:pt x="5346" y="1837"/>
                  </a:cubicBezTo>
                  <a:cubicBezTo>
                    <a:pt x="5346" y="1842"/>
                    <a:pt x="5351" y="1846"/>
                    <a:pt x="5356" y="1846"/>
                  </a:cubicBezTo>
                  <a:cubicBezTo>
                    <a:pt x="5361" y="1846"/>
                    <a:pt x="5365" y="1842"/>
                    <a:pt x="5365" y="1837"/>
                  </a:cubicBezTo>
                  <a:cubicBezTo>
                    <a:pt x="5365" y="1832"/>
                    <a:pt x="5361" y="1828"/>
                    <a:pt x="5356" y="1828"/>
                  </a:cubicBezTo>
                  <a:moveTo>
                    <a:pt x="784" y="1826"/>
                  </a:moveTo>
                  <a:cubicBezTo>
                    <a:pt x="778" y="1826"/>
                    <a:pt x="773" y="1831"/>
                    <a:pt x="773" y="1837"/>
                  </a:cubicBezTo>
                  <a:cubicBezTo>
                    <a:pt x="773" y="1843"/>
                    <a:pt x="778" y="1848"/>
                    <a:pt x="784" y="1848"/>
                  </a:cubicBezTo>
                  <a:cubicBezTo>
                    <a:pt x="791" y="1848"/>
                    <a:pt x="796" y="1843"/>
                    <a:pt x="796" y="1837"/>
                  </a:cubicBezTo>
                  <a:cubicBezTo>
                    <a:pt x="796" y="1831"/>
                    <a:pt x="791" y="1826"/>
                    <a:pt x="784" y="1826"/>
                  </a:cubicBezTo>
                  <a:moveTo>
                    <a:pt x="5225" y="1825"/>
                  </a:moveTo>
                  <a:cubicBezTo>
                    <a:pt x="5219" y="1825"/>
                    <a:pt x="5214" y="1831"/>
                    <a:pt x="5214" y="1837"/>
                  </a:cubicBezTo>
                  <a:cubicBezTo>
                    <a:pt x="5214" y="1843"/>
                    <a:pt x="5219" y="1849"/>
                    <a:pt x="5225" y="1849"/>
                  </a:cubicBezTo>
                  <a:cubicBezTo>
                    <a:pt x="5232" y="1849"/>
                    <a:pt x="5237" y="1843"/>
                    <a:pt x="5237" y="1837"/>
                  </a:cubicBezTo>
                  <a:cubicBezTo>
                    <a:pt x="5237" y="1831"/>
                    <a:pt x="5232" y="1825"/>
                    <a:pt x="5225" y="1825"/>
                  </a:cubicBezTo>
                  <a:moveTo>
                    <a:pt x="915" y="1824"/>
                  </a:moveTo>
                  <a:cubicBezTo>
                    <a:pt x="908" y="1824"/>
                    <a:pt x="902" y="1830"/>
                    <a:pt x="902" y="1837"/>
                  </a:cubicBezTo>
                  <a:cubicBezTo>
                    <a:pt x="902" y="1844"/>
                    <a:pt x="908" y="1850"/>
                    <a:pt x="915" y="1850"/>
                  </a:cubicBezTo>
                  <a:cubicBezTo>
                    <a:pt x="923" y="1850"/>
                    <a:pt x="928" y="1844"/>
                    <a:pt x="928" y="1837"/>
                  </a:cubicBezTo>
                  <a:cubicBezTo>
                    <a:pt x="928" y="1830"/>
                    <a:pt x="923" y="1824"/>
                    <a:pt x="915" y="1824"/>
                  </a:cubicBezTo>
                  <a:moveTo>
                    <a:pt x="5095" y="1824"/>
                  </a:moveTo>
                  <a:cubicBezTo>
                    <a:pt x="5087" y="1824"/>
                    <a:pt x="5081" y="1830"/>
                    <a:pt x="5081" y="1837"/>
                  </a:cubicBezTo>
                  <a:cubicBezTo>
                    <a:pt x="5081" y="1844"/>
                    <a:pt x="5087" y="1850"/>
                    <a:pt x="5095" y="1850"/>
                  </a:cubicBezTo>
                  <a:cubicBezTo>
                    <a:pt x="5102" y="1850"/>
                    <a:pt x="5108" y="1844"/>
                    <a:pt x="5108" y="1837"/>
                  </a:cubicBezTo>
                  <a:cubicBezTo>
                    <a:pt x="5108" y="1830"/>
                    <a:pt x="5102" y="1824"/>
                    <a:pt x="5095" y="1824"/>
                  </a:cubicBezTo>
                  <a:moveTo>
                    <a:pt x="1046" y="1822"/>
                  </a:moveTo>
                  <a:cubicBezTo>
                    <a:pt x="1037" y="1822"/>
                    <a:pt x="1030" y="1829"/>
                    <a:pt x="1030" y="1837"/>
                  </a:cubicBezTo>
                  <a:cubicBezTo>
                    <a:pt x="1030" y="1845"/>
                    <a:pt x="1037" y="1852"/>
                    <a:pt x="1046" y="1852"/>
                  </a:cubicBezTo>
                  <a:cubicBezTo>
                    <a:pt x="1054" y="1852"/>
                    <a:pt x="1061" y="1845"/>
                    <a:pt x="1061" y="1837"/>
                  </a:cubicBezTo>
                  <a:cubicBezTo>
                    <a:pt x="1061" y="1829"/>
                    <a:pt x="1054" y="1822"/>
                    <a:pt x="1046" y="1822"/>
                  </a:cubicBezTo>
                  <a:moveTo>
                    <a:pt x="4964" y="1821"/>
                  </a:moveTo>
                  <a:cubicBezTo>
                    <a:pt x="4955" y="1821"/>
                    <a:pt x="4948" y="1828"/>
                    <a:pt x="4948" y="1837"/>
                  </a:cubicBezTo>
                  <a:cubicBezTo>
                    <a:pt x="4948" y="1846"/>
                    <a:pt x="4955" y="1853"/>
                    <a:pt x="4964" y="1853"/>
                  </a:cubicBezTo>
                  <a:cubicBezTo>
                    <a:pt x="4973" y="1853"/>
                    <a:pt x="4979" y="1846"/>
                    <a:pt x="4979" y="1837"/>
                  </a:cubicBezTo>
                  <a:cubicBezTo>
                    <a:pt x="4979" y="1828"/>
                    <a:pt x="4973" y="1821"/>
                    <a:pt x="4964" y="1821"/>
                  </a:cubicBezTo>
                  <a:moveTo>
                    <a:pt x="1176" y="1820"/>
                  </a:moveTo>
                  <a:cubicBezTo>
                    <a:pt x="1167" y="1820"/>
                    <a:pt x="1159" y="1827"/>
                    <a:pt x="1159" y="1837"/>
                  </a:cubicBezTo>
                  <a:cubicBezTo>
                    <a:pt x="1159" y="1847"/>
                    <a:pt x="1167" y="1854"/>
                    <a:pt x="1176" y="1854"/>
                  </a:cubicBezTo>
                  <a:cubicBezTo>
                    <a:pt x="1186" y="1854"/>
                    <a:pt x="1194" y="1847"/>
                    <a:pt x="1194" y="1837"/>
                  </a:cubicBezTo>
                  <a:cubicBezTo>
                    <a:pt x="1194" y="1827"/>
                    <a:pt x="1186" y="1820"/>
                    <a:pt x="1176" y="1820"/>
                  </a:cubicBezTo>
                  <a:moveTo>
                    <a:pt x="4833" y="1820"/>
                  </a:moveTo>
                  <a:cubicBezTo>
                    <a:pt x="4824" y="1820"/>
                    <a:pt x="4816" y="1827"/>
                    <a:pt x="4816" y="1837"/>
                  </a:cubicBezTo>
                  <a:cubicBezTo>
                    <a:pt x="4816" y="1847"/>
                    <a:pt x="4824" y="1854"/>
                    <a:pt x="4833" y="1854"/>
                  </a:cubicBezTo>
                  <a:cubicBezTo>
                    <a:pt x="4843" y="1854"/>
                    <a:pt x="4851" y="1847"/>
                    <a:pt x="4851" y="1837"/>
                  </a:cubicBezTo>
                  <a:cubicBezTo>
                    <a:pt x="4851" y="1827"/>
                    <a:pt x="4843" y="1820"/>
                    <a:pt x="4833" y="1820"/>
                  </a:cubicBezTo>
                  <a:moveTo>
                    <a:pt x="1307" y="1818"/>
                  </a:moveTo>
                  <a:cubicBezTo>
                    <a:pt x="1296" y="1818"/>
                    <a:pt x="1288" y="1826"/>
                    <a:pt x="1288" y="1837"/>
                  </a:cubicBezTo>
                  <a:cubicBezTo>
                    <a:pt x="1288" y="1848"/>
                    <a:pt x="1296" y="1856"/>
                    <a:pt x="1307" y="1856"/>
                  </a:cubicBezTo>
                  <a:cubicBezTo>
                    <a:pt x="1318" y="1856"/>
                    <a:pt x="1326" y="1848"/>
                    <a:pt x="1326" y="1837"/>
                  </a:cubicBezTo>
                  <a:cubicBezTo>
                    <a:pt x="1326" y="1826"/>
                    <a:pt x="1318" y="1818"/>
                    <a:pt x="1307" y="1818"/>
                  </a:cubicBezTo>
                  <a:moveTo>
                    <a:pt x="4703" y="1818"/>
                  </a:moveTo>
                  <a:cubicBezTo>
                    <a:pt x="4692" y="1818"/>
                    <a:pt x="4683" y="1826"/>
                    <a:pt x="4683" y="1837"/>
                  </a:cubicBezTo>
                  <a:cubicBezTo>
                    <a:pt x="4683" y="1848"/>
                    <a:pt x="4692" y="1856"/>
                    <a:pt x="4703" y="1856"/>
                  </a:cubicBezTo>
                  <a:cubicBezTo>
                    <a:pt x="4713" y="1856"/>
                    <a:pt x="4722" y="1848"/>
                    <a:pt x="4722" y="1837"/>
                  </a:cubicBezTo>
                  <a:cubicBezTo>
                    <a:pt x="4722" y="1826"/>
                    <a:pt x="4713" y="1818"/>
                    <a:pt x="4703" y="1818"/>
                  </a:cubicBezTo>
                  <a:moveTo>
                    <a:pt x="1438" y="1816"/>
                  </a:moveTo>
                  <a:cubicBezTo>
                    <a:pt x="1426" y="1816"/>
                    <a:pt x="1417" y="1825"/>
                    <a:pt x="1417" y="1837"/>
                  </a:cubicBezTo>
                  <a:cubicBezTo>
                    <a:pt x="1417" y="1849"/>
                    <a:pt x="1426" y="1858"/>
                    <a:pt x="1438" y="1858"/>
                  </a:cubicBezTo>
                  <a:cubicBezTo>
                    <a:pt x="1449" y="1858"/>
                    <a:pt x="1459" y="1849"/>
                    <a:pt x="1459" y="1837"/>
                  </a:cubicBezTo>
                  <a:cubicBezTo>
                    <a:pt x="1459" y="1825"/>
                    <a:pt x="1449" y="1816"/>
                    <a:pt x="1438" y="1816"/>
                  </a:cubicBezTo>
                  <a:moveTo>
                    <a:pt x="4572" y="1816"/>
                  </a:moveTo>
                  <a:cubicBezTo>
                    <a:pt x="4560" y="1816"/>
                    <a:pt x="4551" y="1825"/>
                    <a:pt x="4551" y="1837"/>
                  </a:cubicBezTo>
                  <a:cubicBezTo>
                    <a:pt x="4551" y="1849"/>
                    <a:pt x="4560" y="1858"/>
                    <a:pt x="4572" y="1858"/>
                  </a:cubicBezTo>
                  <a:cubicBezTo>
                    <a:pt x="4584" y="1858"/>
                    <a:pt x="4593" y="1849"/>
                    <a:pt x="4593" y="1837"/>
                  </a:cubicBezTo>
                  <a:cubicBezTo>
                    <a:pt x="4593" y="1825"/>
                    <a:pt x="4584" y="1816"/>
                    <a:pt x="4572" y="1816"/>
                  </a:cubicBezTo>
                  <a:moveTo>
                    <a:pt x="1568" y="1814"/>
                  </a:moveTo>
                  <a:cubicBezTo>
                    <a:pt x="1556" y="1814"/>
                    <a:pt x="1545" y="1824"/>
                    <a:pt x="1545" y="1837"/>
                  </a:cubicBezTo>
                  <a:cubicBezTo>
                    <a:pt x="1545" y="1850"/>
                    <a:pt x="1556" y="1860"/>
                    <a:pt x="1568" y="1860"/>
                  </a:cubicBezTo>
                  <a:cubicBezTo>
                    <a:pt x="1581" y="1860"/>
                    <a:pt x="1591" y="1850"/>
                    <a:pt x="1591" y="1837"/>
                  </a:cubicBezTo>
                  <a:cubicBezTo>
                    <a:pt x="1591" y="1824"/>
                    <a:pt x="1581" y="1814"/>
                    <a:pt x="1568" y="1814"/>
                  </a:cubicBezTo>
                  <a:moveTo>
                    <a:pt x="4441" y="1814"/>
                  </a:moveTo>
                  <a:cubicBezTo>
                    <a:pt x="4429" y="1814"/>
                    <a:pt x="4418" y="1824"/>
                    <a:pt x="4418" y="1837"/>
                  </a:cubicBezTo>
                  <a:cubicBezTo>
                    <a:pt x="4418" y="1850"/>
                    <a:pt x="4429" y="1860"/>
                    <a:pt x="4441" y="1860"/>
                  </a:cubicBezTo>
                  <a:cubicBezTo>
                    <a:pt x="4454" y="1860"/>
                    <a:pt x="4465" y="1850"/>
                    <a:pt x="4465" y="1837"/>
                  </a:cubicBezTo>
                  <a:cubicBezTo>
                    <a:pt x="4465" y="1824"/>
                    <a:pt x="4454" y="1814"/>
                    <a:pt x="4441" y="1814"/>
                  </a:cubicBezTo>
                  <a:moveTo>
                    <a:pt x="1699" y="1812"/>
                  </a:moveTo>
                  <a:cubicBezTo>
                    <a:pt x="1685" y="1812"/>
                    <a:pt x="1674" y="1823"/>
                    <a:pt x="1674" y="1837"/>
                  </a:cubicBezTo>
                  <a:cubicBezTo>
                    <a:pt x="1674" y="1851"/>
                    <a:pt x="1685" y="1862"/>
                    <a:pt x="1699" y="1862"/>
                  </a:cubicBezTo>
                  <a:cubicBezTo>
                    <a:pt x="1712" y="1862"/>
                    <a:pt x="1723" y="1851"/>
                    <a:pt x="1723" y="1837"/>
                  </a:cubicBezTo>
                  <a:cubicBezTo>
                    <a:pt x="1723" y="1823"/>
                    <a:pt x="1712" y="1812"/>
                    <a:pt x="1699" y="1812"/>
                  </a:cubicBezTo>
                  <a:moveTo>
                    <a:pt x="4311" y="1812"/>
                  </a:moveTo>
                  <a:cubicBezTo>
                    <a:pt x="4297" y="1812"/>
                    <a:pt x="4286" y="1823"/>
                    <a:pt x="4286" y="1837"/>
                  </a:cubicBezTo>
                  <a:cubicBezTo>
                    <a:pt x="4286" y="1851"/>
                    <a:pt x="4297" y="1862"/>
                    <a:pt x="4311" y="1862"/>
                  </a:cubicBezTo>
                  <a:cubicBezTo>
                    <a:pt x="4325" y="1862"/>
                    <a:pt x="4336" y="1851"/>
                    <a:pt x="4336" y="1837"/>
                  </a:cubicBezTo>
                  <a:cubicBezTo>
                    <a:pt x="4336" y="1823"/>
                    <a:pt x="4325" y="1812"/>
                    <a:pt x="4311" y="1812"/>
                  </a:cubicBezTo>
                  <a:moveTo>
                    <a:pt x="1829" y="1810"/>
                  </a:moveTo>
                  <a:cubicBezTo>
                    <a:pt x="1815" y="1810"/>
                    <a:pt x="1803" y="1822"/>
                    <a:pt x="1803" y="1837"/>
                  </a:cubicBezTo>
                  <a:cubicBezTo>
                    <a:pt x="1803" y="1852"/>
                    <a:pt x="1815" y="1864"/>
                    <a:pt x="1829" y="1864"/>
                  </a:cubicBezTo>
                  <a:cubicBezTo>
                    <a:pt x="1844" y="1864"/>
                    <a:pt x="1856" y="1852"/>
                    <a:pt x="1856" y="1837"/>
                  </a:cubicBezTo>
                  <a:cubicBezTo>
                    <a:pt x="1856" y="1822"/>
                    <a:pt x="1844" y="1810"/>
                    <a:pt x="1829" y="1810"/>
                  </a:cubicBezTo>
                  <a:moveTo>
                    <a:pt x="4180" y="1810"/>
                  </a:moveTo>
                  <a:cubicBezTo>
                    <a:pt x="4165" y="1810"/>
                    <a:pt x="4153" y="1822"/>
                    <a:pt x="4153" y="1837"/>
                  </a:cubicBezTo>
                  <a:cubicBezTo>
                    <a:pt x="4153" y="1852"/>
                    <a:pt x="4165" y="1864"/>
                    <a:pt x="4180" y="1864"/>
                  </a:cubicBezTo>
                  <a:cubicBezTo>
                    <a:pt x="4195" y="1864"/>
                    <a:pt x="4207" y="1852"/>
                    <a:pt x="4207" y="1837"/>
                  </a:cubicBezTo>
                  <a:cubicBezTo>
                    <a:pt x="4207" y="1822"/>
                    <a:pt x="4195" y="1810"/>
                    <a:pt x="4180" y="1810"/>
                  </a:cubicBezTo>
                  <a:moveTo>
                    <a:pt x="1960" y="1809"/>
                  </a:moveTo>
                  <a:cubicBezTo>
                    <a:pt x="1944" y="1809"/>
                    <a:pt x="1932" y="1821"/>
                    <a:pt x="1932" y="1837"/>
                  </a:cubicBezTo>
                  <a:cubicBezTo>
                    <a:pt x="1932" y="1853"/>
                    <a:pt x="1944" y="1865"/>
                    <a:pt x="1960" y="1865"/>
                  </a:cubicBezTo>
                  <a:cubicBezTo>
                    <a:pt x="1976" y="1865"/>
                    <a:pt x="1988" y="1853"/>
                    <a:pt x="1988" y="1837"/>
                  </a:cubicBezTo>
                  <a:cubicBezTo>
                    <a:pt x="1988" y="1821"/>
                    <a:pt x="1976" y="1809"/>
                    <a:pt x="1960" y="1809"/>
                  </a:cubicBezTo>
                  <a:moveTo>
                    <a:pt x="4050" y="1808"/>
                  </a:moveTo>
                  <a:cubicBezTo>
                    <a:pt x="4034" y="1808"/>
                    <a:pt x="4021" y="1821"/>
                    <a:pt x="4021" y="1837"/>
                  </a:cubicBezTo>
                  <a:cubicBezTo>
                    <a:pt x="4021" y="1853"/>
                    <a:pt x="4034" y="1866"/>
                    <a:pt x="4050" y="1866"/>
                  </a:cubicBezTo>
                  <a:cubicBezTo>
                    <a:pt x="4065" y="1866"/>
                    <a:pt x="4078" y="1853"/>
                    <a:pt x="4078" y="1837"/>
                  </a:cubicBezTo>
                  <a:cubicBezTo>
                    <a:pt x="4078" y="1821"/>
                    <a:pt x="4065" y="1808"/>
                    <a:pt x="4050" y="1808"/>
                  </a:cubicBezTo>
                  <a:moveTo>
                    <a:pt x="131" y="1705"/>
                  </a:moveTo>
                  <a:cubicBezTo>
                    <a:pt x="131" y="1705"/>
                    <a:pt x="130" y="1706"/>
                    <a:pt x="130" y="1706"/>
                  </a:cubicBezTo>
                  <a:cubicBezTo>
                    <a:pt x="130" y="1707"/>
                    <a:pt x="131" y="1707"/>
                    <a:pt x="131" y="1707"/>
                  </a:cubicBezTo>
                  <a:cubicBezTo>
                    <a:pt x="132" y="1707"/>
                    <a:pt x="133" y="1707"/>
                    <a:pt x="133" y="1706"/>
                  </a:cubicBezTo>
                  <a:cubicBezTo>
                    <a:pt x="133" y="1706"/>
                    <a:pt x="132" y="1705"/>
                    <a:pt x="131" y="1705"/>
                  </a:cubicBezTo>
                  <a:moveTo>
                    <a:pt x="5878" y="1705"/>
                  </a:moveTo>
                  <a:cubicBezTo>
                    <a:pt x="5878" y="1705"/>
                    <a:pt x="5877" y="1706"/>
                    <a:pt x="5877" y="1706"/>
                  </a:cubicBezTo>
                  <a:cubicBezTo>
                    <a:pt x="5877" y="1707"/>
                    <a:pt x="5878" y="1707"/>
                    <a:pt x="5878" y="1707"/>
                  </a:cubicBezTo>
                  <a:cubicBezTo>
                    <a:pt x="5879" y="1707"/>
                    <a:pt x="5879" y="1707"/>
                    <a:pt x="5879" y="1706"/>
                  </a:cubicBezTo>
                  <a:cubicBezTo>
                    <a:pt x="5879" y="1706"/>
                    <a:pt x="5879" y="1705"/>
                    <a:pt x="5878" y="1705"/>
                  </a:cubicBezTo>
                  <a:moveTo>
                    <a:pt x="262" y="1704"/>
                  </a:moveTo>
                  <a:cubicBezTo>
                    <a:pt x="260" y="1704"/>
                    <a:pt x="259" y="1705"/>
                    <a:pt x="259" y="1706"/>
                  </a:cubicBezTo>
                  <a:cubicBezTo>
                    <a:pt x="259" y="1708"/>
                    <a:pt x="260" y="1709"/>
                    <a:pt x="262" y="1709"/>
                  </a:cubicBezTo>
                  <a:cubicBezTo>
                    <a:pt x="264" y="1709"/>
                    <a:pt x="265" y="1708"/>
                    <a:pt x="265" y="1706"/>
                  </a:cubicBezTo>
                  <a:cubicBezTo>
                    <a:pt x="265" y="1705"/>
                    <a:pt x="264" y="1704"/>
                    <a:pt x="262" y="1704"/>
                  </a:cubicBezTo>
                  <a:moveTo>
                    <a:pt x="5748" y="1703"/>
                  </a:moveTo>
                  <a:cubicBezTo>
                    <a:pt x="5746" y="1703"/>
                    <a:pt x="5744" y="1705"/>
                    <a:pt x="5744" y="1706"/>
                  </a:cubicBezTo>
                  <a:cubicBezTo>
                    <a:pt x="5744" y="1708"/>
                    <a:pt x="5746" y="1710"/>
                    <a:pt x="5748" y="1710"/>
                  </a:cubicBezTo>
                  <a:cubicBezTo>
                    <a:pt x="5749" y="1710"/>
                    <a:pt x="5751" y="1708"/>
                    <a:pt x="5751" y="1706"/>
                  </a:cubicBezTo>
                  <a:cubicBezTo>
                    <a:pt x="5751" y="1705"/>
                    <a:pt x="5749" y="1703"/>
                    <a:pt x="5748" y="1703"/>
                  </a:cubicBezTo>
                  <a:moveTo>
                    <a:pt x="393" y="1701"/>
                  </a:moveTo>
                  <a:cubicBezTo>
                    <a:pt x="390" y="1701"/>
                    <a:pt x="388" y="1704"/>
                    <a:pt x="388" y="1706"/>
                  </a:cubicBezTo>
                  <a:cubicBezTo>
                    <a:pt x="388" y="1709"/>
                    <a:pt x="390" y="1711"/>
                    <a:pt x="393" y="1711"/>
                  </a:cubicBezTo>
                  <a:cubicBezTo>
                    <a:pt x="395" y="1711"/>
                    <a:pt x="398" y="1709"/>
                    <a:pt x="398" y="1706"/>
                  </a:cubicBezTo>
                  <a:cubicBezTo>
                    <a:pt x="398" y="1704"/>
                    <a:pt x="395" y="1701"/>
                    <a:pt x="393" y="1701"/>
                  </a:cubicBezTo>
                  <a:moveTo>
                    <a:pt x="5617" y="1701"/>
                  </a:moveTo>
                  <a:cubicBezTo>
                    <a:pt x="5614" y="1701"/>
                    <a:pt x="5612" y="1704"/>
                    <a:pt x="5612" y="1706"/>
                  </a:cubicBezTo>
                  <a:cubicBezTo>
                    <a:pt x="5612" y="1709"/>
                    <a:pt x="5614" y="1711"/>
                    <a:pt x="5617" y="1711"/>
                  </a:cubicBezTo>
                  <a:cubicBezTo>
                    <a:pt x="5620" y="1711"/>
                    <a:pt x="5622" y="1709"/>
                    <a:pt x="5622" y="1706"/>
                  </a:cubicBezTo>
                  <a:cubicBezTo>
                    <a:pt x="5622" y="1704"/>
                    <a:pt x="5620" y="1701"/>
                    <a:pt x="5617" y="1701"/>
                  </a:cubicBezTo>
                  <a:moveTo>
                    <a:pt x="523" y="1700"/>
                  </a:moveTo>
                  <a:cubicBezTo>
                    <a:pt x="519" y="1700"/>
                    <a:pt x="516" y="1703"/>
                    <a:pt x="516" y="1706"/>
                  </a:cubicBezTo>
                  <a:cubicBezTo>
                    <a:pt x="516" y="1710"/>
                    <a:pt x="519" y="1713"/>
                    <a:pt x="523" y="1713"/>
                  </a:cubicBezTo>
                  <a:cubicBezTo>
                    <a:pt x="527" y="1713"/>
                    <a:pt x="530" y="1710"/>
                    <a:pt x="530" y="1706"/>
                  </a:cubicBezTo>
                  <a:cubicBezTo>
                    <a:pt x="530" y="1703"/>
                    <a:pt x="527" y="1700"/>
                    <a:pt x="523" y="1700"/>
                  </a:cubicBezTo>
                  <a:moveTo>
                    <a:pt x="5486" y="1700"/>
                  </a:moveTo>
                  <a:cubicBezTo>
                    <a:pt x="5483" y="1700"/>
                    <a:pt x="5479" y="1703"/>
                    <a:pt x="5479" y="1706"/>
                  </a:cubicBezTo>
                  <a:cubicBezTo>
                    <a:pt x="5479" y="1710"/>
                    <a:pt x="5483" y="1713"/>
                    <a:pt x="5486" y="1713"/>
                  </a:cubicBezTo>
                  <a:cubicBezTo>
                    <a:pt x="5490" y="1713"/>
                    <a:pt x="5493" y="1710"/>
                    <a:pt x="5493" y="1706"/>
                  </a:cubicBezTo>
                  <a:cubicBezTo>
                    <a:pt x="5493" y="1703"/>
                    <a:pt x="5490" y="1700"/>
                    <a:pt x="5486" y="1700"/>
                  </a:cubicBezTo>
                  <a:moveTo>
                    <a:pt x="654" y="1698"/>
                  </a:moveTo>
                  <a:cubicBezTo>
                    <a:pt x="649" y="1698"/>
                    <a:pt x="645" y="1702"/>
                    <a:pt x="645" y="1706"/>
                  </a:cubicBezTo>
                  <a:cubicBezTo>
                    <a:pt x="645" y="1711"/>
                    <a:pt x="649" y="1715"/>
                    <a:pt x="654" y="1715"/>
                  </a:cubicBezTo>
                  <a:cubicBezTo>
                    <a:pt x="659" y="1715"/>
                    <a:pt x="663" y="1711"/>
                    <a:pt x="663" y="1706"/>
                  </a:cubicBezTo>
                  <a:cubicBezTo>
                    <a:pt x="663" y="1702"/>
                    <a:pt x="659" y="1698"/>
                    <a:pt x="654" y="1698"/>
                  </a:cubicBezTo>
                  <a:moveTo>
                    <a:pt x="5356" y="1697"/>
                  </a:moveTo>
                  <a:cubicBezTo>
                    <a:pt x="5351" y="1697"/>
                    <a:pt x="5347" y="1701"/>
                    <a:pt x="5347" y="1706"/>
                  </a:cubicBezTo>
                  <a:cubicBezTo>
                    <a:pt x="5347" y="1711"/>
                    <a:pt x="5351" y="1715"/>
                    <a:pt x="5356" y="1715"/>
                  </a:cubicBezTo>
                  <a:cubicBezTo>
                    <a:pt x="5361" y="1715"/>
                    <a:pt x="5365" y="1711"/>
                    <a:pt x="5365" y="1706"/>
                  </a:cubicBezTo>
                  <a:cubicBezTo>
                    <a:pt x="5365" y="1701"/>
                    <a:pt x="5361" y="1697"/>
                    <a:pt x="5356" y="1697"/>
                  </a:cubicBezTo>
                  <a:moveTo>
                    <a:pt x="784" y="1696"/>
                  </a:moveTo>
                  <a:cubicBezTo>
                    <a:pt x="778" y="1696"/>
                    <a:pt x="774" y="1700"/>
                    <a:pt x="774" y="1706"/>
                  </a:cubicBezTo>
                  <a:cubicBezTo>
                    <a:pt x="774" y="1712"/>
                    <a:pt x="778" y="1717"/>
                    <a:pt x="784" y="1717"/>
                  </a:cubicBezTo>
                  <a:cubicBezTo>
                    <a:pt x="790" y="1717"/>
                    <a:pt x="795" y="1712"/>
                    <a:pt x="795" y="1706"/>
                  </a:cubicBezTo>
                  <a:cubicBezTo>
                    <a:pt x="795" y="1700"/>
                    <a:pt x="790" y="1696"/>
                    <a:pt x="784" y="1696"/>
                  </a:cubicBezTo>
                  <a:moveTo>
                    <a:pt x="5225" y="1696"/>
                  </a:moveTo>
                  <a:cubicBezTo>
                    <a:pt x="5219" y="1696"/>
                    <a:pt x="5214" y="1700"/>
                    <a:pt x="5214" y="1706"/>
                  </a:cubicBezTo>
                  <a:cubicBezTo>
                    <a:pt x="5214" y="1712"/>
                    <a:pt x="5219" y="1717"/>
                    <a:pt x="5225" y="1717"/>
                  </a:cubicBezTo>
                  <a:cubicBezTo>
                    <a:pt x="5231" y="1717"/>
                    <a:pt x="5236" y="1712"/>
                    <a:pt x="5236" y="1706"/>
                  </a:cubicBezTo>
                  <a:cubicBezTo>
                    <a:pt x="5236" y="1700"/>
                    <a:pt x="5231" y="1696"/>
                    <a:pt x="5225" y="1696"/>
                  </a:cubicBezTo>
                  <a:moveTo>
                    <a:pt x="915" y="1694"/>
                  </a:moveTo>
                  <a:cubicBezTo>
                    <a:pt x="908" y="1694"/>
                    <a:pt x="902" y="1699"/>
                    <a:pt x="902" y="1706"/>
                  </a:cubicBezTo>
                  <a:cubicBezTo>
                    <a:pt x="902" y="1713"/>
                    <a:pt x="908" y="1719"/>
                    <a:pt x="915" y="1719"/>
                  </a:cubicBezTo>
                  <a:cubicBezTo>
                    <a:pt x="922" y="1719"/>
                    <a:pt x="928" y="1713"/>
                    <a:pt x="928" y="1706"/>
                  </a:cubicBezTo>
                  <a:cubicBezTo>
                    <a:pt x="928" y="1699"/>
                    <a:pt x="922" y="1694"/>
                    <a:pt x="915" y="1694"/>
                  </a:cubicBezTo>
                  <a:moveTo>
                    <a:pt x="5095" y="1694"/>
                  </a:moveTo>
                  <a:cubicBezTo>
                    <a:pt x="5088" y="1694"/>
                    <a:pt x="5082" y="1699"/>
                    <a:pt x="5082" y="1706"/>
                  </a:cubicBezTo>
                  <a:cubicBezTo>
                    <a:pt x="5082" y="1713"/>
                    <a:pt x="5088" y="1719"/>
                    <a:pt x="5095" y="1719"/>
                  </a:cubicBezTo>
                  <a:cubicBezTo>
                    <a:pt x="5102" y="1719"/>
                    <a:pt x="5107" y="1713"/>
                    <a:pt x="5107" y="1706"/>
                  </a:cubicBezTo>
                  <a:cubicBezTo>
                    <a:pt x="5107" y="1699"/>
                    <a:pt x="5102" y="1694"/>
                    <a:pt x="5095" y="1694"/>
                  </a:cubicBezTo>
                  <a:moveTo>
                    <a:pt x="1046" y="1692"/>
                  </a:moveTo>
                  <a:cubicBezTo>
                    <a:pt x="1038" y="1692"/>
                    <a:pt x="1031" y="1698"/>
                    <a:pt x="1031" y="1706"/>
                  </a:cubicBezTo>
                  <a:cubicBezTo>
                    <a:pt x="1031" y="1714"/>
                    <a:pt x="1038" y="1721"/>
                    <a:pt x="1046" y="1721"/>
                  </a:cubicBezTo>
                  <a:cubicBezTo>
                    <a:pt x="1054" y="1721"/>
                    <a:pt x="1060" y="1714"/>
                    <a:pt x="1060" y="1706"/>
                  </a:cubicBezTo>
                  <a:cubicBezTo>
                    <a:pt x="1060" y="1698"/>
                    <a:pt x="1054" y="1692"/>
                    <a:pt x="1046" y="1692"/>
                  </a:cubicBezTo>
                  <a:moveTo>
                    <a:pt x="4964" y="1692"/>
                  </a:moveTo>
                  <a:cubicBezTo>
                    <a:pt x="4956" y="1692"/>
                    <a:pt x="4949" y="1698"/>
                    <a:pt x="4949" y="1706"/>
                  </a:cubicBezTo>
                  <a:cubicBezTo>
                    <a:pt x="4949" y="1715"/>
                    <a:pt x="4956" y="1721"/>
                    <a:pt x="4964" y="1721"/>
                  </a:cubicBezTo>
                  <a:cubicBezTo>
                    <a:pt x="4972" y="1721"/>
                    <a:pt x="4979" y="1715"/>
                    <a:pt x="4979" y="1706"/>
                  </a:cubicBezTo>
                  <a:cubicBezTo>
                    <a:pt x="4979" y="1698"/>
                    <a:pt x="4972" y="1692"/>
                    <a:pt x="4964" y="1692"/>
                  </a:cubicBezTo>
                  <a:moveTo>
                    <a:pt x="1176" y="1690"/>
                  </a:moveTo>
                  <a:cubicBezTo>
                    <a:pt x="1167" y="1690"/>
                    <a:pt x="1160" y="1697"/>
                    <a:pt x="1160" y="1706"/>
                  </a:cubicBezTo>
                  <a:cubicBezTo>
                    <a:pt x="1160" y="1716"/>
                    <a:pt x="1167" y="1723"/>
                    <a:pt x="1176" y="1723"/>
                  </a:cubicBezTo>
                  <a:cubicBezTo>
                    <a:pt x="1186" y="1723"/>
                    <a:pt x="1193" y="1716"/>
                    <a:pt x="1193" y="1706"/>
                  </a:cubicBezTo>
                  <a:cubicBezTo>
                    <a:pt x="1193" y="1697"/>
                    <a:pt x="1186" y="1690"/>
                    <a:pt x="1176" y="1690"/>
                  </a:cubicBezTo>
                  <a:moveTo>
                    <a:pt x="4833" y="1690"/>
                  </a:moveTo>
                  <a:cubicBezTo>
                    <a:pt x="4824" y="1690"/>
                    <a:pt x="4817" y="1697"/>
                    <a:pt x="4817" y="1706"/>
                  </a:cubicBezTo>
                  <a:cubicBezTo>
                    <a:pt x="4817" y="1716"/>
                    <a:pt x="4824" y="1723"/>
                    <a:pt x="4833" y="1723"/>
                  </a:cubicBezTo>
                  <a:cubicBezTo>
                    <a:pt x="4843" y="1723"/>
                    <a:pt x="4850" y="1716"/>
                    <a:pt x="4850" y="1706"/>
                  </a:cubicBezTo>
                  <a:cubicBezTo>
                    <a:pt x="4850" y="1697"/>
                    <a:pt x="4843" y="1690"/>
                    <a:pt x="4833" y="1690"/>
                  </a:cubicBezTo>
                  <a:moveTo>
                    <a:pt x="1307" y="1688"/>
                  </a:moveTo>
                  <a:cubicBezTo>
                    <a:pt x="1297" y="1688"/>
                    <a:pt x="1288" y="1696"/>
                    <a:pt x="1288" y="1706"/>
                  </a:cubicBezTo>
                  <a:cubicBezTo>
                    <a:pt x="1288" y="1717"/>
                    <a:pt x="1297" y="1725"/>
                    <a:pt x="1307" y="1725"/>
                  </a:cubicBezTo>
                  <a:cubicBezTo>
                    <a:pt x="1317" y="1725"/>
                    <a:pt x="1325" y="1717"/>
                    <a:pt x="1325" y="1706"/>
                  </a:cubicBezTo>
                  <a:cubicBezTo>
                    <a:pt x="1325" y="1696"/>
                    <a:pt x="1317" y="1688"/>
                    <a:pt x="1307" y="1688"/>
                  </a:cubicBezTo>
                  <a:moveTo>
                    <a:pt x="4703" y="1688"/>
                  </a:moveTo>
                  <a:cubicBezTo>
                    <a:pt x="4692" y="1688"/>
                    <a:pt x="4684" y="1696"/>
                    <a:pt x="4684" y="1706"/>
                  </a:cubicBezTo>
                  <a:cubicBezTo>
                    <a:pt x="4684" y="1717"/>
                    <a:pt x="4692" y="1725"/>
                    <a:pt x="4703" y="1725"/>
                  </a:cubicBezTo>
                  <a:cubicBezTo>
                    <a:pt x="4713" y="1725"/>
                    <a:pt x="4722" y="1717"/>
                    <a:pt x="4722" y="1706"/>
                  </a:cubicBezTo>
                  <a:cubicBezTo>
                    <a:pt x="4722" y="1696"/>
                    <a:pt x="4713" y="1688"/>
                    <a:pt x="4703" y="1688"/>
                  </a:cubicBezTo>
                  <a:moveTo>
                    <a:pt x="1438" y="1686"/>
                  </a:moveTo>
                  <a:cubicBezTo>
                    <a:pt x="1426" y="1686"/>
                    <a:pt x="1417" y="1695"/>
                    <a:pt x="1417" y="1706"/>
                  </a:cubicBezTo>
                  <a:cubicBezTo>
                    <a:pt x="1417" y="1718"/>
                    <a:pt x="1426" y="1727"/>
                    <a:pt x="1438" y="1727"/>
                  </a:cubicBezTo>
                  <a:cubicBezTo>
                    <a:pt x="1449" y="1727"/>
                    <a:pt x="1458" y="1718"/>
                    <a:pt x="1458" y="1706"/>
                  </a:cubicBezTo>
                  <a:cubicBezTo>
                    <a:pt x="1458" y="1695"/>
                    <a:pt x="1449" y="1686"/>
                    <a:pt x="1438" y="1686"/>
                  </a:cubicBezTo>
                  <a:moveTo>
                    <a:pt x="4572" y="1686"/>
                  </a:moveTo>
                  <a:cubicBezTo>
                    <a:pt x="4561" y="1686"/>
                    <a:pt x="4551" y="1695"/>
                    <a:pt x="4551" y="1706"/>
                  </a:cubicBezTo>
                  <a:cubicBezTo>
                    <a:pt x="4551" y="1718"/>
                    <a:pt x="4561" y="1727"/>
                    <a:pt x="4572" y="1727"/>
                  </a:cubicBezTo>
                  <a:cubicBezTo>
                    <a:pt x="4583" y="1727"/>
                    <a:pt x="4593" y="1718"/>
                    <a:pt x="4593" y="1706"/>
                  </a:cubicBezTo>
                  <a:cubicBezTo>
                    <a:pt x="4593" y="1695"/>
                    <a:pt x="4583" y="1686"/>
                    <a:pt x="4572" y="1686"/>
                  </a:cubicBezTo>
                  <a:moveTo>
                    <a:pt x="1568" y="1684"/>
                  </a:moveTo>
                  <a:cubicBezTo>
                    <a:pt x="1556" y="1684"/>
                    <a:pt x="1546" y="1694"/>
                    <a:pt x="1546" y="1706"/>
                  </a:cubicBezTo>
                  <a:cubicBezTo>
                    <a:pt x="1546" y="1719"/>
                    <a:pt x="1556" y="1728"/>
                    <a:pt x="1568" y="1728"/>
                  </a:cubicBezTo>
                  <a:cubicBezTo>
                    <a:pt x="1580" y="1728"/>
                    <a:pt x="1590" y="1719"/>
                    <a:pt x="1590" y="1706"/>
                  </a:cubicBezTo>
                  <a:cubicBezTo>
                    <a:pt x="1590" y="1694"/>
                    <a:pt x="1580" y="1684"/>
                    <a:pt x="1568" y="1684"/>
                  </a:cubicBezTo>
                  <a:moveTo>
                    <a:pt x="4441" y="1684"/>
                  </a:moveTo>
                  <a:cubicBezTo>
                    <a:pt x="4429" y="1684"/>
                    <a:pt x="4419" y="1694"/>
                    <a:pt x="4419" y="1706"/>
                  </a:cubicBezTo>
                  <a:cubicBezTo>
                    <a:pt x="4419" y="1719"/>
                    <a:pt x="4429" y="1729"/>
                    <a:pt x="4441" y="1729"/>
                  </a:cubicBezTo>
                  <a:cubicBezTo>
                    <a:pt x="4454" y="1729"/>
                    <a:pt x="4464" y="1719"/>
                    <a:pt x="4464" y="1706"/>
                  </a:cubicBezTo>
                  <a:cubicBezTo>
                    <a:pt x="4464" y="1694"/>
                    <a:pt x="4454" y="1684"/>
                    <a:pt x="4441" y="1684"/>
                  </a:cubicBezTo>
                  <a:moveTo>
                    <a:pt x="1699" y="1683"/>
                  </a:moveTo>
                  <a:cubicBezTo>
                    <a:pt x="1686" y="1683"/>
                    <a:pt x="1675" y="1693"/>
                    <a:pt x="1675" y="1706"/>
                  </a:cubicBezTo>
                  <a:cubicBezTo>
                    <a:pt x="1675" y="1720"/>
                    <a:pt x="1686" y="1730"/>
                    <a:pt x="1699" y="1730"/>
                  </a:cubicBezTo>
                  <a:cubicBezTo>
                    <a:pt x="1712" y="1730"/>
                    <a:pt x="1723" y="1720"/>
                    <a:pt x="1723" y="1706"/>
                  </a:cubicBezTo>
                  <a:cubicBezTo>
                    <a:pt x="1723" y="1693"/>
                    <a:pt x="1712" y="1683"/>
                    <a:pt x="1699" y="1683"/>
                  </a:cubicBezTo>
                  <a:moveTo>
                    <a:pt x="4311" y="1682"/>
                  </a:moveTo>
                  <a:cubicBezTo>
                    <a:pt x="4297" y="1682"/>
                    <a:pt x="4287" y="1693"/>
                    <a:pt x="4287" y="1706"/>
                  </a:cubicBezTo>
                  <a:cubicBezTo>
                    <a:pt x="4287" y="1720"/>
                    <a:pt x="4297" y="1731"/>
                    <a:pt x="4311" y="1731"/>
                  </a:cubicBezTo>
                  <a:cubicBezTo>
                    <a:pt x="4324" y="1731"/>
                    <a:pt x="4335" y="1720"/>
                    <a:pt x="4335" y="1706"/>
                  </a:cubicBezTo>
                  <a:cubicBezTo>
                    <a:pt x="4335" y="1693"/>
                    <a:pt x="4324" y="1682"/>
                    <a:pt x="4311" y="1682"/>
                  </a:cubicBezTo>
                  <a:moveTo>
                    <a:pt x="1829" y="1681"/>
                  </a:moveTo>
                  <a:cubicBezTo>
                    <a:pt x="1815" y="1681"/>
                    <a:pt x="1804" y="1692"/>
                    <a:pt x="1804" y="1706"/>
                  </a:cubicBezTo>
                  <a:cubicBezTo>
                    <a:pt x="1804" y="1721"/>
                    <a:pt x="1815" y="1732"/>
                    <a:pt x="1829" y="1732"/>
                  </a:cubicBezTo>
                  <a:cubicBezTo>
                    <a:pt x="1844" y="1732"/>
                    <a:pt x="1855" y="1721"/>
                    <a:pt x="1855" y="1706"/>
                  </a:cubicBezTo>
                  <a:cubicBezTo>
                    <a:pt x="1855" y="1692"/>
                    <a:pt x="1844" y="1681"/>
                    <a:pt x="1829" y="1681"/>
                  </a:cubicBezTo>
                  <a:moveTo>
                    <a:pt x="4180" y="1680"/>
                  </a:moveTo>
                  <a:cubicBezTo>
                    <a:pt x="4166" y="1680"/>
                    <a:pt x="4154" y="1692"/>
                    <a:pt x="4154" y="1706"/>
                  </a:cubicBezTo>
                  <a:cubicBezTo>
                    <a:pt x="4154" y="1721"/>
                    <a:pt x="4166" y="1732"/>
                    <a:pt x="4180" y="1732"/>
                  </a:cubicBezTo>
                  <a:cubicBezTo>
                    <a:pt x="4195" y="1732"/>
                    <a:pt x="4206" y="1721"/>
                    <a:pt x="4206" y="1706"/>
                  </a:cubicBezTo>
                  <a:cubicBezTo>
                    <a:pt x="4206" y="1692"/>
                    <a:pt x="4195" y="1680"/>
                    <a:pt x="4180" y="1680"/>
                  </a:cubicBezTo>
                  <a:moveTo>
                    <a:pt x="1960" y="1679"/>
                  </a:moveTo>
                  <a:cubicBezTo>
                    <a:pt x="1945" y="1679"/>
                    <a:pt x="1932" y="1691"/>
                    <a:pt x="1932" y="1706"/>
                  </a:cubicBezTo>
                  <a:cubicBezTo>
                    <a:pt x="1932" y="1722"/>
                    <a:pt x="1945" y="1734"/>
                    <a:pt x="1960" y="1734"/>
                  </a:cubicBezTo>
                  <a:cubicBezTo>
                    <a:pt x="1975" y="1734"/>
                    <a:pt x="1987" y="1722"/>
                    <a:pt x="1987" y="1706"/>
                  </a:cubicBezTo>
                  <a:cubicBezTo>
                    <a:pt x="1987" y="1691"/>
                    <a:pt x="1975" y="1679"/>
                    <a:pt x="1960" y="1679"/>
                  </a:cubicBezTo>
                  <a:moveTo>
                    <a:pt x="4050" y="1679"/>
                  </a:moveTo>
                  <a:cubicBezTo>
                    <a:pt x="4034" y="1679"/>
                    <a:pt x="4022" y="1691"/>
                    <a:pt x="4022" y="1706"/>
                  </a:cubicBezTo>
                  <a:cubicBezTo>
                    <a:pt x="4022" y="1722"/>
                    <a:pt x="4034" y="1734"/>
                    <a:pt x="4050" y="1734"/>
                  </a:cubicBezTo>
                  <a:cubicBezTo>
                    <a:pt x="4065" y="1734"/>
                    <a:pt x="4077" y="1722"/>
                    <a:pt x="4077" y="1706"/>
                  </a:cubicBezTo>
                  <a:cubicBezTo>
                    <a:pt x="4077" y="1691"/>
                    <a:pt x="4065" y="1679"/>
                    <a:pt x="4050" y="1679"/>
                  </a:cubicBezTo>
                  <a:moveTo>
                    <a:pt x="131" y="1575"/>
                  </a:moveTo>
                  <a:cubicBezTo>
                    <a:pt x="131" y="1575"/>
                    <a:pt x="131" y="1575"/>
                    <a:pt x="131" y="1576"/>
                  </a:cubicBezTo>
                  <a:cubicBezTo>
                    <a:pt x="131" y="1576"/>
                    <a:pt x="131" y="1577"/>
                    <a:pt x="131" y="1577"/>
                  </a:cubicBezTo>
                  <a:cubicBezTo>
                    <a:pt x="132" y="1577"/>
                    <a:pt x="132" y="1576"/>
                    <a:pt x="132" y="1576"/>
                  </a:cubicBezTo>
                  <a:cubicBezTo>
                    <a:pt x="132" y="1575"/>
                    <a:pt x="132" y="1575"/>
                    <a:pt x="131" y="1575"/>
                  </a:cubicBezTo>
                  <a:moveTo>
                    <a:pt x="5878" y="1575"/>
                  </a:moveTo>
                  <a:cubicBezTo>
                    <a:pt x="5878" y="1575"/>
                    <a:pt x="5877" y="1575"/>
                    <a:pt x="5877" y="1576"/>
                  </a:cubicBezTo>
                  <a:cubicBezTo>
                    <a:pt x="5877" y="1576"/>
                    <a:pt x="5878" y="1577"/>
                    <a:pt x="5878" y="1577"/>
                  </a:cubicBezTo>
                  <a:cubicBezTo>
                    <a:pt x="5879" y="1577"/>
                    <a:pt x="5879" y="1576"/>
                    <a:pt x="5879" y="1576"/>
                  </a:cubicBezTo>
                  <a:cubicBezTo>
                    <a:pt x="5879" y="1575"/>
                    <a:pt x="5879" y="1575"/>
                    <a:pt x="5878" y="1575"/>
                  </a:cubicBezTo>
                  <a:moveTo>
                    <a:pt x="262" y="1573"/>
                  </a:moveTo>
                  <a:cubicBezTo>
                    <a:pt x="261" y="1573"/>
                    <a:pt x="260" y="1574"/>
                    <a:pt x="260" y="1576"/>
                  </a:cubicBezTo>
                  <a:cubicBezTo>
                    <a:pt x="260" y="1577"/>
                    <a:pt x="261" y="1578"/>
                    <a:pt x="262" y="1578"/>
                  </a:cubicBezTo>
                  <a:cubicBezTo>
                    <a:pt x="263" y="1578"/>
                    <a:pt x="265" y="1577"/>
                    <a:pt x="265" y="1576"/>
                  </a:cubicBezTo>
                  <a:cubicBezTo>
                    <a:pt x="265" y="1574"/>
                    <a:pt x="263" y="1573"/>
                    <a:pt x="262" y="1573"/>
                  </a:cubicBezTo>
                  <a:moveTo>
                    <a:pt x="5748" y="1573"/>
                  </a:moveTo>
                  <a:cubicBezTo>
                    <a:pt x="5746" y="1573"/>
                    <a:pt x="5745" y="1574"/>
                    <a:pt x="5745" y="1576"/>
                  </a:cubicBezTo>
                  <a:cubicBezTo>
                    <a:pt x="5745" y="1577"/>
                    <a:pt x="5746" y="1578"/>
                    <a:pt x="5748" y="1578"/>
                  </a:cubicBezTo>
                  <a:cubicBezTo>
                    <a:pt x="5749" y="1578"/>
                    <a:pt x="5750" y="1577"/>
                    <a:pt x="5750" y="1576"/>
                  </a:cubicBezTo>
                  <a:cubicBezTo>
                    <a:pt x="5750" y="1574"/>
                    <a:pt x="5749" y="1573"/>
                    <a:pt x="5748" y="1573"/>
                  </a:cubicBezTo>
                  <a:moveTo>
                    <a:pt x="393" y="1571"/>
                  </a:moveTo>
                  <a:cubicBezTo>
                    <a:pt x="390" y="1571"/>
                    <a:pt x="388" y="1573"/>
                    <a:pt x="388" y="1576"/>
                  </a:cubicBezTo>
                  <a:cubicBezTo>
                    <a:pt x="388" y="1578"/>
                    <a:pt x="390" y="1580"/>
                    <a:pt x="393" y="1580"/>
                  </a:cubicBezTo>
                  <a:cubicBezTo>
                    <a:pt x="395" y="1580"/>
                    <a:pt x="397" y="1578"/>
                    <a:pt x="397" y="1576"/>
                  </a:cubicBezTo>
                  <a:cubicBezTo>
                    <a:pt x="397" y="1573"/>
                    <a:pt x="395" y="1571"/>
                    <a:pt x="393" y="1571"/>
                  </a:cubicBezTo>
                  <a:moveTo>
                    <a:pt x="5617" y="1571"/>
                  </a:moveTo>
                  <a:cubicBezTo>
                    <a:pt x="5614" y="1571"/>
                    <a:pt x="5612" y="1573"/>
                    <a:pt x="5612" y="1576"/>
                  </a:cubicBezTo>
                  <a:cubicBezTo>
                    <a:pt x="5612" y="1578"/>
                    <a:pt x="5614" y="1581"/>
                    <a:pt x="5617" y="1581"/>
                  </a:cubicBezTo>
                  <a:cubicBezTo>
                    <a:pt x="5620" y="1581"/>
                    <a:pt x="5622" y="1578"/>
                    <a:pt x="5622" y="1576"/>
                  </a:cubicBezTo>
                  <a:cubicBezTo>
                    <a:pt x="5622" y="1573"/>
                    <a:pt x="5620" y="1571"/>
                    <a:pt x="5617" y="1571"/>
                  </a:cubicBezTo>
                  <a:moveTo>
                    <a:pt x="523" y="1570"/>
                  </a:moveTo>
                  <a:cubicBezTo>
                    <a:pt x="520" y="1570"/>
                    <a:pt x="517" y="1572"/>
                    <a:pt x="517" y="1576"/>
                  </a:cubicBezTo>
                  <a:cubicBezTo>
                    <a:pt x="517" y="1579"/>
                    <a:pt x="520" y="1582"/>
                    <a:pt x="523" y="1582"/>
                  </a:cubicBezTo>
                  <a:cubicBezTo>
                    <a:pt x="527" y="1582"/>
                    <a:pt x="529" y="1579"/>
                    <a:pt x="529" y="1576"/>
                  </a:cubicBezTo>
                  <a:cubicBezTo>
                    <a:pt x="529" y="1572"/>
                    <a:pt x="527" y="1570"/>
                    <a:pt x="523" y="1570"/>
                  </a:cubicBezTo>
                  <a:moveTo>
                    <a:pt x="5486" y="1569"/>
                  </a:moveTo>
                  <a:cubicBezTo>
                    <a:pt x="5483" y="1569"/>
                    <a:pt x="5480" y="1572"/>
                    <a:pt x="5480" y="1576"/>
                  </a:cubicBezTo>
                  <a:cubicBezTo>
                    <a:pt x="5480" y="1579"/>
                    <a:pt x="5483" y="1582"/>
                    <a:pt x="5486" y="1582"/>
                  </a:cubicBezTo>
                  <a:cubicBezTo>
                    <a:pt x="5490" y="1582"/>
                    <a:pt x="5493" y="1579"/>
                    <a:pt x="5493" y="1576"/>
                  </a:cubicBezTo>
                  <a:cubicBezTo>
                    <a:pt x="5493" y="1572"/>
                    <a:pt x="5490" y="1569"/>
                    <a:pt x="5486" y="1569"/>
                  </a:cubicBezTo>
                  <a:moveTo>
                    <a:pt x="654" y="1567"/>
                  </a:moveTo>
                  <a:cubicBezTo>
                    <a:pt x="649" y="1567"/>
                    <a:pt x="646" y="1571"/>
                    <a:pt x="646" y="1576"/>
                  </a:cubicBezTo>
                  <a:cubicBezTo>
                    <a:pt x="646" y="1580"/>
                    <a:pt x="649" y="1584"/>
                    <a:pt x="654" y="1584"/>
                  </a:cubicBezTo>
                  <a:cubicBezTo>
                    <a:pt x="658" y="1584"/>
                    <a:pt x="662" y="1580"/>
                    <a:pt x="662" y="1576"/>
                  </a:cubicBezTo>
                  <a:cubicBezTo>
                    <a:pt x="662" y="1571"/>
                    <a:pt x="658" y="1567"/>
                    <a:pt x="654" y="1567"/>
                  </a:cubicBezTo>
                  <a:moveTo>
                    <a:pt x="5356" y="1567"/>
                  </a:moveTo>
                  <a:cubicBezTo>
                    <a:pt x="5351" y="1567"/>
                    <a:pt x="5347" y="1571"/>
                    <a:pt x="5347" y="1576"/>
                  </a:cubicBezTo>
                  <a:cubicBezTo>
                    <a:pt x="5347" y="1580"/>
                    <a:pt x="5351" y="1584"/>
                    <a:pt x="5356" y="1584"/>
                  </a:cubicBezTo>
                  <a:cubicBezTo>
                    <a:pt x="5360" y="1584"/>
                    <a:pt x="5364" y="1580"/>
                    <a:pt x="5364" y="1576"/>
                  </a:cubicBezTo>
                  <a:cubicBezTo>
                    <a:pt x="5364" y="1571"/>
                    <a:pt x="5360" y="1567"/>
                    <a:pt x="5356" y="1567"/>
                  </a:cubicBezTo>
                  <a:moveTo>
                    <a:pt x="784" y="1566"/>
                  </a:moveTo>
                  <a:cubicBezTo>
                    <a:pt x="779" y="1566"/>
                    <a:pt x="774" y="1570"/>
                    <a:pt x="774" y="1576"/>
                  </a:cubicBezTo>
                  <a:cubicBezTo>
                    <a:pt x="774" y="1581"/>
                    <a:pt x="779" y="1586"/>
                    <a:pt x="784" y="1586"/>
                  </a:cubicBezTo>
                  <a:cubicBezTo>
                    <a:pt x="790" y="1586"/>
                    <a:pt x="795" y="1581"/>
                    <a:pt x="795" y="1576"/>
                  </a:cubicBezTo>
                  <a:cubicBezTo>
                    <a:pt x="795" y="1570"/>
                    <a:pt x="790" y="1566"/>
                    <a:pt x="784" y="1566"/>
                  </a:cubicBezTo>
                  <a:moveTo>
                    <a:pt x="5225" y="1566"/>
                  </a:moveTo>
                  <a:cubicBezTo>
                    <a:pt x="5220" y="1566"/>
                    <a:pt x="5215" y="1570"/>
                    <a:pt x="5215" y="1576"/>
                  </a:cubicBezTo>
                  <a:cubicBezTo>
                    <a:pt x="5215" y="1581"/>
                    <a:pt x="5220" y="1586"/>
                    <a:pt x="5225" y="1586"/>
                  </a:cubicBezTo>
                  <a:cubicBezTo>
                    <a:pt x="5231" y="1586"/>
                    <a:pt x="5235" y="1581"/>
                    <a:pt x="5235" y="1576"/>
                  </a:cubicBezTo>
                  <a:cubicBezTo>
                    <a:pt x="5235" y="1570"/>
                    <a:pt x="5231" y="1566"/>
                    <a:pt x="5225" y="1566"/>
                  </a:cubicBezTo>
                  <a:moveTo>
                    <a:pt x="915" y="1564"/>
                  </a:moveTo>
                  <a:cubicBezTo>
                    <a:pt x="908" y="1564"/>
                    <a:pt x="903" y="1569"/>
                    <a:pt x="903" y="1576"/>
                  </a:cubicBezTo>
                  <a:cubicBezTo>
                    <a:pt x="903" y="1582"/>
                    <a:pt x="908" y="1588"/>
                    <a:pt x="915" y="1588"/>
                  </a:cubicBezTo>
                  <a:cubicBezTo>
                    <a:pt x="922" y="1588"/>
                    <a:pt x="927" y="1582"/>
                    <a:pt x="927" y="1576"/>
                  </a:cubicBezTo>
                  <a:cubicBezTo>
                    <a:pt x="927" y="1569"/>
                    <a:pt x="922" y="1564"/>
                    <a:pt x="915" y="1564"/>
                  </a:cubicBezTo>
                  <a:moveTo>
                    <a:pt x="5095" y="1563"/>
                  </a:moveTo>
                  <a:cubicBezTo>
                    <a:pt x="5088" y="1563"/>
                    <a:pt x="5082" y="1569"/>
                    <a:pt x="5082" y="1576"/>
                  </a:cubicBezTo>
                  <a:cubicBezTo>
                    <a:pt x="5082" y="1583"/>
                    <a:pt x="5088" y="1588"/>
                    <a:pt x="5095" y="1588"/>
                  </a:cubicBezTo>
                  <a:cubicBezTo>
                    <a:pt x="5101" y="1588"/>
                    <a:pt x="5107" y="1583"/>
                    <a:pt x="5107" y="1576"/>
                  </a:cubicBezTo>
                  <a:cubicBezTo>
                    <a:pt x="5107" y="1569"/>
                    <a:pt x="5101" y="1563"/>
                    <a:pt x="5095" y="1563"/>
                  </a:cubicBezTo>
                  <a:moveTo>
                    <a:pt x="1046" y="1562"/>
                  </a:moveTo>
                  <a:cubicBezTo>
                    <a:pt x="1038" y="1562"/>
                    <a:pt x="1032" y="1568"/>
                    <a:pt x="1032" y="1576"/>
                  </a:cubicBezTo>
                  <a:cubicBezTo>
                    <a:pt x="1032" y="1583"/>
                    <a:pt x="1038" y="1590"/>
                    <a:pt x="1046" y="1590"/>
                  </a:cubicBezTo>
                  <a:cubicBezTo>
                    <a:pt x="1053" y="1590"/>
                    <a:pt x="1059" y="1583"/>
                    <a:pt x="1059" y="1576"/>
                  </a:cubicBezTo>
                  <a:cubicBezTo>
                    <a:pt x="1059" y="1568"/>
                    <a:pt x="1053" y="1562"/>
                    <a:pt x="1046" y="1562"/>
                  </a:cubicBezTo>
                  <a:moveTo>
                    <a:pt x="4964" y="1562"/>
                  </a:moveTo>
                  <a:cubicBezTo>
                    <a:pt x="4956" y="1562"/>
                    <a:pt x="4950" y="1568"/>
                    <a:pt x="4950" y="1576"/>
                  </a:cubicBezTo>
                  <a:cubicBezTo>
                    <a:pt x="4950" y="1584"/>
                    <a:pt x="4956" y="1590"/>
                    <a:pt x="4964" y="1590"/>
                  </a:cubicBezTo>
                  <a:cubicBezTo>
                    <a:pt x="4972" y="1590"/>
                    <a:pt x="4978" y="1584"/>
                    <a:pt x="4978" y="1576"/>
                  </a:cubicBezTo>
                  <a:cubicBezTo>
                    <a:pt x="4978" y="1568"/>
                    <a:pt x="4972" y="1562"/>
                    <a:pt x="4964" y="1562"/>
                  </a:cubicBezTo>
                  <a:moveTo>
                    <a:pt x="1176" y="1560"/>
                  </a:moveTo>
                  <a:cubicBezTo>
                    <a:pt x="1168" y="1560"/>
                    <a:pt x="1160" y="1567"/>
                    <a:pt x="1160" y="1576"/>
                  </a:cubicBezTo>
                  <a:cubicBezTo>
                    <a:pt x="1160" y="1585"/>
                    <a:pt x="1168" y="1592"/>
                    <a:pt x="1176" y="1592"/>
                  </a:cubicBezTo>
                  <a:cubicBezTo>
                    <a:pt x="1185" y="1592"/>
                    <a:pt x="1192" y="1585"/>
                    <a:pt x="1192" y="1576"/>
                  </a:cubicBezTo>
                  <a:cubicBezTo>
                    <a:pt x="1192" y="1567"/>
                    <a:pt x="1185" y="1560"/>
                    <a:pt x="1176" y="1560"/>
                  </a:cubicBezTo>
                  <a:moveTo>
                    <a:pt x="4833" y="1560"/>
                  </a:moveTo>
                  <a:cubicBezTo>
                    <a:pt x="4825" y="1560"/>
                    <a:pt x="4817" y="1567"/>
                    <a:pt x="4817" y="1576"/>
                  </a:cubicBezTo>
                  <a:cubicBezTo>
                    <a:pt x="4817" y="1585"/>
                    <a:pt x="4825" y="1592"/>
                    <a:pt x="4833" y="1592"/>
                  </a:cubicBezTo>
                  <a:cubicBezTo>
                    <a:pt x="4842" y="1592"/>
                    <a:pt x="4849" y="1585"/>
                    <a:pt x="4849" y="1576"/>
                  </a:cubicBezTo>
                  <a:cubicBezTo>
                    <a:pt x="4849" y="1567"/>
                    <a:pt x="4842" y="1560"/>
                    <a:pt x="4833" y="1560"/>
                  </a:cubicBezTo>
                  <a:moveTo>
                    <a:pt x="1307" y="1558"/>
                  </a:moveTo>
                  <a:cubicBezTo>
                    <a:pt x="1297" y="1558"/>
                    <a:pt x="1289" y="1566"/>
                    <a:pt x="1289" y="1576"/>
                  </a:cubicBezTo>
                  <a:cubicBezTo>
                    <a:pt x="1289" y="1586"/>
                    <a:pt x="1297" y="1594"/>
                    <a:pt x="1307" y="1594"/>
                  </a:cubicBezTo>
                  <a:cubicBezTo>
                    <a:pt x="1317" y="1594"/>
                    <a:pt x="1325" y="1586"/>
                    <a:pt x="1325" y="1576"/>
                  </a:cubicBezTo>
                  <a:cubicBezTo>
                    <a:pt x="1325" y="1566"/>
                    <a:pt x="1317" y="1558"/>
                    <a:pt x="1307" y="1558"/>
                  </a:cubicBezTo>
                  <a:moveTo>
                    <a:pt x="4703" y="1558"/>
                  </a:moveTo>
                  <a:cubicBezTo>
                    <a:pt x="4693" y="1558"/>
                    <a:pt x="4685" y="1566"/>
                    <a:pt x="4685" y="1576"/>
                  </a:cubicBezTo>
                  <a:cubicBezTo>
                    <a:pt x="4685" y="1586"/>
                    <a:pt x="4693" y="1594"/>
                    <a:pt x="4703" y="1594"/>
                  </a:cubicBezTo>
                  <a:cubicBezTo>
                    <a:pt x="4712" y="1594"/>
                    <a:pt x="4720" y="1586"/>
                    <a:pt x="4720" y="1576"/>
                  </a:cubicBezTo>
                  <a:cubicBezTo>
                    <a:pt x="4720" y="1566"/>
                    <a:pt x="4712" y="1558"/>
                    <a:pt x="4703" y="1558"/>
                  </a:cubicBezTo>
                  <a:moveTo>
                    <a:pt x="1438" y="1556"/>
                  </a:moveTo>
                  <a:cubicBezTo>
                    <a:pt x="1427" y="1556"/>
                    <a:pt x="1418" y="1565"/>
                    <a:pt x="1418" y="1576"/>
                  </a:cubicBezTo>
                  <a:cubicBezTo>
                    <a:pt x="1418" y="1587"/>
                    <a:pt x="1427" y="1595"/>
                    <a:pt x="1438" y="1595"/>
                  </a:cubicBezTo>
                  <a:cubicBezTo>
                    <a:pt x="1448" y="1595"/>
                    <a:pt x="1457" y="1587"/>
                    <a:pt x="1457" y="1576"/>
                  </a:cubicBezTo>
                  <a:cubicBezTo>
                    <a:pt x="1457" y="1565"/>
                    <a:pt x="1448" y="1556"/>
                    <a:pt x="1438" y="1556"/>
                  </a:cubicBezTo>
                  <a:moveTo>
                    <a:pt x="4572" y="1556"/>
                  </a:moveTo>
                  <a:cubicBezTo>
                    <a:pt x="4561" y="1556"/>
                    <a:pt x="4553" y="1565"/>
                    <a:pt x="4553" y="1576"/>
                  </a:cubicBezTo>
                  <a:cubicBezTo>
                    <a:pt x="4553" y="1587"/>
                    <a:pt x="4561" y="1595"/>
                    <a:pt x="4572" y="1595"/>
                  </a:cubicBezTo>
                  <a:cubicBezTo>
                    <a:pt x="4583" y="1595"/>
                    <a:pt x="4592" y="1587"/>
                    <a:pt x="4592" y="1576"/>
                  </a:cubicBezTo>
                  <a:cubicBezTo>
                    <a:pt x="4592" y="1565"/>
                    <a:pt x="4583" y="1556"/>
                    <a:pt x="4572" y="1556"/>
                  </a:cubicBezTo>
                  <a:moveTo>
                    <a:pt x="1568" y="1554"/>
                  </a:moveTo>
                  <a:cubicBezTo>
                    <a:pt x="1556" y="1554"/>
                    <a:pt x="1547" y="1564"/>
                    <a:pt x="1547" y="1576"/>
                  </a:cubicBezTo>
                  <a:cubicBezTo>
                    <a:pt x="1547" y="1588"/>
                    <a:pt x="1556" y="1597"/>
                    <a:pt x="1568" y="1597"/>
                  </a:cubicBezTo>
                  <a:cubicBezTo>
                    <a:pt x="1580" y="1597"/>
                    <a:pt x="1590" y="1588"/>
                    <a:pt x="1590" y="1576"/>
                  </a:cubicBezTo>
                  <a:cubicBezTo>
                    <a:pt x="1590" y="1564"/>
                    <a:pt x="1580" y="1554"/>
                    <a:pt x="1568" y="1554"/>
                  </a:cubicBezTo>
                  <a:moveTo>
                    <a:pt x="4441" y="1554"/>
                  </a:moveTo>
                  <a:cubicBezTo>
                    <a:pt x="4430" y="1554"/>
                    <a:pt x="4420" y="1564"/>
                    <a:pt x="4420" y="1576"/>
                  </a:cubicBezTo>
                  <a:cubicBezTo>
                    <a:pt x="4420" y="1588"/>
                    <a:pt x="4430" y="1597"/>
                    <a:pt x="4441" y="1597"/>
                  </a:cubicBezTo>
                  <a:cubicBezTo>
                    <a:pt x="4453" y="1597"/>
                    <a:pt x="4463" y="1588"/>
                    <a:pt x="4463" y="1576"/>
                  </a:cubicBezTo>
                  <a:cubicBezTo>
                    <a:pt x="4463" y="1564"/>
                    <a:pt x="4453" y="1554"/>
                    <a:pt x="4441" y="1554"/>
                  </a:cubicBezTo>
                  <a:moveTo>
                    <a:pt x="1699" y="1553"/>
                  </a:moveTo>
                  <a:cubicBezTo>
                    <a:pt x="1686" y="1553"/>
                    <a:pt x="1676" y="1563"/>
                    <a:pt x="1676" y="1576"/>
                  </a:cubicBezTo>
                  <a:cubicBezTo>
                    <a:pt x="1676" y="1589"/>
                    <a:pt x="1686" y="1599"/>
                    <a:pt x="1699" y="1599"/>
                  </a:cubicBezTo>
                  <a:cubicBezTo>
                    <a:pt x="1712" y="1599"/>
                    <a:pt x="1722" y="1589"/>
                    <a:pt x="1722" y="1576"/>
                  </a:cubicBezTo>
                  <a:cubicBezTo>
                    <a:pt x="1722" y="1563"/>
                    <a:pt x="1712" y="1553"/>
                    <a:pt x="1699" y="1553"/>
                  </a:cubicBezTo>
                  <a:moveTo>
                    <a:pt x="4311" y="1553"/>
                  </a:moveTo>
                  <a:cubicBezTo>
                    <a:pt x="4298" y="1553"/>
                    <a:pt x="4288" y="1563"/>
                    <a:pt x="4288" y="1576"/>
                  </a:cubicBezTo>
                  <a:cubicBezTo>
                    <a:pt x="4288" y="1589"/>
                    <a:pt x="4298" y="1599"/>
                    <a:pt x="4311" y="1599"/>
                  </a:cubicBezTo>
                  <a:cubicBezTo>
                    <a:pt x="4324" y="1599"/>
                    <a:pt x="4334" y="1589"/>
                    <a:pt x="4334" y="1576"/>
                  </a:cubicBezTo>
                  <a:cubicBezTo>
                    <a:pt x="4334" y="1563"/>
                    <a:pt x="4324" y="1553"/>
                    <a:pt x="4311" y="1553"/>
                  </a:cubicBezTo>
                  <a:moveTo>
                    <a:pt x="1829" y="1551"/>
                  </a:moveTo>
                  <a:cubicBezTo>
                    <a:pt x="1816" y="1551"/>
                    <a:pt x="1805" y="1562"/>
                    <a:pt x="1805" y="1576"/>
                  </a:cubicBezTo>
                  <a:cubicBezTo>
                    <a:pt x="1805" y="1589"/>
                    <a:pt x="1816" y="1600"/>
                    <a:pt x="1829" y="1600"/>
                  </a:cubicBezTo>
                  <a:cubicBezTo>
                    <a:pt x="1843" y="1600"/>
                    <a:pt x="1854" y="1589"/>
                    <a:pt x="1854" y="1576"/>
                  </a:cubicBezTo>
                  <a:cubicBezTo>
                    <a:pt x="1854" y="1562"/>
                    <a:pt x="1843" y="1551"/>
                    <a:pt x="1829" y="1551"/>
                  </a:cubicBezTo>
                  <a:moveTo>
                    <a:pt x="4180" y="1551"/>
                  </a:moveTo>
                  <a:cubicBezTo>
                    <a:pt x="4166" y="1551"/>
                    <a:pt x="4155" y="1562"/>
                    <a:pt x="4155" y="1576"/>
                  </a:cubicBezTo>
                  <a:cubicBezTo>
                    <a:pt x="4155" y="1590"/>
                    <a:pt x="4166" y="1601"/>
                    <a:pt x="4180" y="1601"/>
                  </a:cubicBezTo>
                  <a:cubicBezTo>
                    <a:pt x="4194" y="1601"/>
                    <a:pt x="4205" y="1590"/>
                    <a:pt x="4205" y="1576"/>
                  </a:cubicBezTo>
                  <a:cubicBezTo>
                    <a:pt x="4205" y="1562"/>
                    <a:pt x="4194" y="1551"/>
                    <a:pt x="4180" y="1551"/>
                  </a:cubicBezTo>
                  <a:moveTo>
                    <a:pt x="1960" y="1549"/>
                  </a:moveTo>
                  <a:cubicBezTo>
                    <a:pt x="1945" y="1549"/>
                    <a:pt x="1934" y="1561"/>
                    <a:pt x="1934" y="1576"/>
                  </a:cubicBezTo>
                  <a:cubicBezTo>
                    <a:pt x="1934" y="1590"/>
                    <a:pt x="1945" y="1602"/>
                    <a:pt x="1960" y="1602"/>
                  </a:cubicBezTo>
                  <a:cubicBezTo>
                    <a:pt x="1975" y="1602"/>
                    <a:pt x="1986" y="1590"/>
                    <a:pt x="1986" y="1576"/>
                  </a:cubicBezTo>
                  <a:cubicBezTo>
                    <a:pt x="1986" y="1561"/>
                    <a:pt x="1975" y="1549"/>
                    <a:pt x="1960" y="1549"/>
                  </a:cubicBezTo>
                  <a:moveTo>
                    <a:pt x="4050" y="1549"/>
                  </a:moveTo>
                  <a:cubicBezTo>
                    <a:pt x="4035" y="1549"/>
                    <a:pt x="4023" y="1561"/>
                    <a:pt x="4023" y="1576"/>
                  </a:cubicBezTo>
                  <a:cubicBezTo>
                    <a:pt x="4023" y="1590"/>
                    <a:pt x="4035" y="1602"/>
                    <a:pt x="4050" y="1602"/>
                  </a:cubicBezTo>
                  <a:cubicBezTo>
                    <a:pt x="4064" y="1602"/>
                    <a:pt x="4076" y="1590"/>
                    <a:pt x="4076" y="1576"/>
                  </a:cubicBezTo>
                  <a:cubicBezTo>
                    <a:pt x="4076" y="1561"/>
                    <a:pt x="4064" y="1549"/>
                    <a:pt x="4050" y="1549"/>
                  </a:cubicBezTo>
                  <a:moveTo>
                    <a:pt x="131" y="1445"/>
                  </a:moveTo>
                  <a:cubicBezTo>
                    <a:pt x="131" y="1445"/>
                    <a:pt x="131" y="1445"/>
                    <a:pt x="131" y="1445"/>
                  </a:cubicBezTo>
                  <a:cubicBezTo>
                    <a:pt x="131" y="1446"/>
                    <a:pt x="131" y="1446"/>
                    <a:pt x="131" y="1446"/>
                  </a:cubicBezTo>
                  <a:cubicBezTo>
                    <a:pt x="132" y="1445"/>
                    <a:pt x="132" y="1445"/>
                    <a:pt x="132" y="1445"/>
                  </a:cubicBezTo>
                  <a:cubicBezTo>
                    <a:pt x="131" y="1445"/>
                    <a:pt x="131" y="1445"/>
                    <a:pt x="131" y="1445"/>
                  </a:cubicBezTo>
                  <a:moveTo>
                    <a:pt x="5878" y="1445"/>
                  </a:moveTo>
                  <a:cubicBezTo>
                    <a:pt x="5878" y="1445"/>
                    <a:pt x="5878" y="1445"/>
                    <a:pt x="5878" y="1445"/>
                  </a:cubicBezTo>
                  <a:cubicBezTo>
                    <a:pt x="5878" y="1446"/>
                    <a:pt x="5878" y="1446"/>
                    <a:pt x="5878" y="1446"/>
                  </a:cubicBezTo>
                  <a:cubicBezTo>
                    <a:pt x="5879" y="1445"/>
                    <a:pt x="5879" y="1445"/>
                    <a:pt x="5879" y="1445"/>
                  </a:cubicBezTo>
                  <a:cubicBezTo>
                    <a:pt x="5878" y="1445"/>
                    <a:pt x="5878" y="1445"/>
                    <a:pt x="5878" y="1445"/>
                  </a:cubicBezTo>
                  <a:moveTo>
                    <a:pt x="262" y="1443"/>
                  </a:moveTo>
                  <a:cubicBezTo>
                    <a:pt x="261" y="1443"/>
                    <a:pt x="260" y="1444"/>
                    <a:pt x="260" y="1445"/>
                  </a:cubicBezTo>
                  <a:cubicBezTo>
                    <a:pt x="260" y="1446"/>
                    <a:pt x="261" y="1447"/>
                    <a:pt x="262" y="1447"/>
                  </a:cubicBezTo>
                  <a:cubicBezTo>
                    <a:pt x="263" y="1447"/>
                    <a:pt x="264" y="1446"/>
                    <a:pt x="264" y="1445"/>
                  </a:cubicBezTo>
                  <a:cubicBezTo>
                    <a:pt x="264" y="1444"/>
                    <a:pt x="263" y="1443"/>
                    <a:pt x="262" y="1443"/>
                  </a:cubicBezTo>
                  <a:moveTo>
                    <a:pt x="5748" y="1443"/>
                  </a:moveTo>
                  <a:cubicBezTo>
                    <a:pt x="5746" y="1443"/>
                    <a:pt x="5745" y="1444"/>
                    <a:pt x="5745" y="1445"/>
                  </a:cubicBezTo>
                  <a:cubicBezTo>
                    <a:pt x="5745" y="1446"/>
                    <a:pt x="5746" y="1447"/>
                    <a:pt x="5748" y="1447"/>
                  </a:cubicBezTo>
                  <a:cubicBezTo>
                    <a:pt x="5749" y="1447"/>
                    <a:pt x="5750" y="1446"/>
                    <a:pt x="5750" y="1445"/>
                  </a:cubicBezTo>
                  <a:cubicBezTo>
                    <a:pt x="5750" y="1444"/>
                    <a:pt x="5749" y="1443"/>
                    <a:pt x="5748" y="1443"/>
                  </a:cubicBezTo>
                  <a:moveTo>
                    <a:pt x="393" y="1442"/>
                  </a:moveTo>
                  <a:cubicBezTo>
                    <a:pt x="391" y="1442"/>
                    <a:pt x="389" y="1443"/>
                    <a:pt x="389" y="1445"/>
                  </a:cubicBezTo>
                  <a:cubicBezTo>
                    <a:pt x="389" y="1447"/>
                    <a:pt x="391" y="1449"/>
                    <a:pt x="393" y="1449"/>
                  </a:cubicBezTo>
                  <a:cubicBezTo>
                    <a:pt x="395" y="1449"/>
                    <a:pt x="396" y="1447"/>
                    <a:pt x="396" y="1445"/>
                  </a:cubicBezTo>
                  <a:cubicBezTo>
                    <a:pt x="396" y="1443"/>
                    <a:pt x="395" y="1442"/>
                    <a:pt x="393" y="1442"/>
                  </a:cubicBezTo>
                  <a:moveTo>
                    <a:pt x="5617" y="1441"/>
                  </a:moveTo>
                  <a:cubicBezTo>
                    <a:pt x="5615" y="1441"/>
                    <a:pt x="5613" y="1443"/>
                    <a:pt x="5613" y="1445"/>
                  </a:cubicBezTo>
                  <a:cubicBezTo>
                    <a:pt x="5613" y="1447"/>
                    <a:pt x="5615" y="1449"/>
                    <a:pt x="5617" y="1449"/>
                  </a:cubicBezTo>
                  <a:cubicBezTo>
                    <a:pt x="5619" y="1449"/>
                    <a:pt x="5621" y="1447"/>
                    <a:pt x="5621" y="1445"/>
                  </a:cubicBezTo>
                  <a:cubicBezTo>
                    <a:pt x="5621" y="1443"/>
                    <a:pt x="5619" y="1441"/>
                    <a:pt x="5617" y="1441"/>
                  </a:cubicBezTo>
                  <a:moveTo>
                    <a:pt x="523" y="1439"/>
                  </a:moveTo>
                  <a:cubicBezTo>
                    <a:pt x="520" y="1439"/>
                    <a:pt x="517" y="1442"/>
                    <a:pt x="517" y="1445"/>
                  </a:cubicBezTo>
                  <a:cubicBezTo>
                    <a:pt x="517" y="1448"/>
                    <a:pt x="520" y="1451"/>
                    <a:pt x="523" y="1451"/>
                  </a:cubicBezTo>
                  <a:cubicBezTo>
                    <a:pt x="526" y="1451"/>
                    <a:pt x="529" y="1448"/>
                    <a:pt x="529" y="1445"/>
                  </a:cubicBezTo>
                  <a:cubicBezTo>
                    <a:pt x="529" y="1442"/>
                    <a:pt x="526" y="1439"/>
                    <a:pt x="523" y="1439"/>
                  </a:cubicBezTo>
                  <a:moveTo>
                    <a:pt x="5486" y="1439"/>
                  </a:moveTo>
                  <a:cubicBezTo>
                    <a:pt x="5483" y="1439"/>
                    <a:pt x="5481" y="1442"/>
                    <a:pt x="5481" y="1445"/>
                  </a:cubicBezTo>
                  <a:cubicBezTo>
                    <a:pt x="5481" y="1448"/>
                    <a:pt x="5483" y="1451"/>
                    <a:pt x="5486" y="1451"/>
                  </a:cubicBezTo>
                  <a:cubicBezTo>
                    <a:pt x="5490" y="1451"/>
                    <a:pt x="5492" y="1448"/>
                    <a:pt x="5492" y="1445"/>
                  </a:cubicBezTo>
                  <a:cubicBezTo>
                    <a:pt x="5492" y="1442"/>
                    <a:pt x="5490" y="1439"/>
                    <a:pt x="5486" y="1439"/>
                  </a:cubicBezTo>
                  <a:moveTo>
                    <a:pt x="654" y="1438"/>
                  </a:moveTo>
                  <a:cubicBezTo>
                    <a:pt x="650" y="1438"/>
                    <a:pt x="646" y="1441"/>
                    <a:pt x="646" y="1445"/>
                  </a:cubicBezTo>
                  <a:cubicBezTo>
                    <a:pt x="646" y="1449"/>
                    <a:pt x="650" y="1453"/>
                    <a:pt x="654" y="1453"/>
                  </a:cubicBezTo>
                  <a:cubicBezTo>
                    <a:pt x="658" y="1453"/>
                    <a:pt x="661" y="1449"/>
                    <a:pt x="661" y="1445"/>
                  </a:cubicBezTo>
                  <a:cubicBezTo>
                    <a:pt x="661" y="1441"/>
                    <a:pt x="658" y="1438"/>
                    <a:pt x="654" y="1438"/>
                  </a:cubicBezTo>
                  <a:moveTo>
                    <a:pt x="5356" y="1438"/>
                  </a:moveTo>
                  <a:cubicBezTo>
                    <a:pt x="5352" y="1438"/>
                    <a:pt x="5348" y="1441"/>
                    <a:pt x="5348" y="1445"/>
                  </a:cubicBezTo>
                  <a:cubicBezTo>
                    <a:pt x="5348" y="1449"/>
                    <a:pt x="5352" y="1453"/>
                    <a:pt x="5356" y="1453"/>
                  </a:cubicBezTo>
                  <a:cubicBezTo>
                    <a:pt x="5360" y="1453"/>
                    <a:pt x="5363" y="1449"/>
                    <a:pt x="5363" y="1445"/>
                  </a:cubicBezTo>
                  <a:cubicBezTo>
                    <a:pt x="5363" y="1441"/>
                    <a:pt x="5360" y="1438"/>
                    <a:pt x="5356" y="1438"/>
                  </a:cubicBezTo>
                  <a:moveTo>
                    <a:pt x="784" y="1436"/>
                  </a:moveTo>
                  <a:cubicBezTo>
                    <a:pt x="779" y="1436"/>
                    <a:pt x="775" y="1440"/>
                    <a:pt x="775" y="1445"/>
                  </a:cubicBezTo>
                  <a:cubicBezTo>
                    <a:pt x="775" y="1450"/>
                    <a:pt x="779" y="1455"/>
                    <a:pt x="784" y="1455"/>
                  </a:cubicBezTo>
                  <a:cubicBezTo>
                    <a:pt x="790" y="1455"/>
                    <a:pt x="794" y="1450"/>
                    <a:pt x="794" y="1445"/>
                  </a:cubicBezTo>
                  <a:cubicBezTo>
                    <a:pt x="794" y="1440"/>
                    <a:pt x="790" y="1436"/>
                    <a:pt x="784" y="1436"/>
                  </a:cubicBezTo>
                  <a:moveTo>
                    <a:pt x="5225" y="1436"/>
                  </a:moveTo>
                  <a:cubicBezTo>
                    <a:pt x="5220" y="1436"/>
                    <a:pt x="5216" y="1440"/>
                    <a:pt x="5216" y="1445"/>
                  </a:cubicBezTo>
                  <a:cubicBezTo>
                    <a:pt x="5216" y="1450"/>
                    <a:pt x="5220" y="1455"/>
                    <a:pt x="5225" y="1455"/>
                  </a:cubicBezTo>
                  <a:cubicBezTo>
                    <a:pt x="5230" y="1455"/>
                    <a:pt x="5235" y="1450"/>
                    <a:pt x="5235" y="1445"/>
                  </a:cubicBezTo>
                  <a:cubicBezTo>
                    <a:pt x="5235" y="1440"/>
                    <a:pt x="5230" y="1436"/>
                    <a:pt x="5225" y="1436"/>
                  </a:cubicBezTo>
                  <a:moveTo>
                    <a:pt x="915" y="1434"/>
                  </a:moveTo>
                  <a:cubicBezTo>
                    <a:pt x="909" y="1434"/>
                    <a:pt x="904" y="1439"/>
                    <a:pt x="904" y="1445"/>
                  </a:cubicBezTo>
                  <a:cubicBezTo>
                    <a:pt x="904" y="1451"/>
                    <a:pt x="909" y="1456"/>
                    <a:pt x="915" y="1456"/>
                  </a:cubicBezTo>
                  <a:cubicBezTo>
                    <a:pt x="921" y="1456"/>
                    <a:pt x="926" y="1451"/>
                    <a:pt x="926" y="1445"/>
                  </a:cubicBezTo>
                  <a:cubicBezTo>
                    <a:pt x="926" y="1439"/>
                    <a:pt x="921" y="1434"/>
                    <a:pt x="915" y="1434"/>
                  </a:cubicBezTo>
                  <a:moveTo>
                    <a:pt x="5095" y="1434"/>
                  </a:moveTo>
                  <a:cubicBezTo>
                    <a:pt x="5088" y="1434"/>
                    <a:pt x="5083" y="1439"/>
                    <a:pt x="5083" y="1445"/>
                  </a:cubicBezTo>
                  <a:cubicBezTo>
                    <a:pt x="5083" y="1452"/>
                    <a:pt x="5088" y="1457"/>
                    <a:pt x="5095" y="1457"/>
                  </a:cubicBezTo>
                  <a:cubicBezTo>
                    <a:pt x="5101" y="1457"/>
                    <a:pt x="5106" y="1452"/>
                    <a:pt x="5106" y="1445"/>
                  </a:cubicBezTo>
                  <a:cubicBezTo>
                    <a:pt x="5106" y="1439"/>
                    <a:pt x="5101" y="1434"/>
                    <a:pt x="5095" y="1434"/>
                  </a:cubicBezTo>
                  <a:moveTo>
                    <a:pt x="1046" y="1432"/>
                  </a:moveTo>
                  <a:cubicBezTo>
                    <a:pt x="1039" y="1432"/>
                    <a:pt x="1033" y="1438"/>
                    <a:pt x="1033" y="1445"/>
                  </a:cubicBezTo>
                  <a:cubicBezTo>
                    <a:pt x="1033" y="1452"/>
                    <a:pt x="1039" y="1458"/>
                    <a:pt x="1046" y="1458"/>
                  </a:cubicBezTo>
                  <a:cubicBezTo>
                    <a:pt x="1053" y="1458"/>
                    <a:pt x="1059" y="1452"/>
                    <a:pt x="1059" y="1445"/>
                  </a:cubicBezTo>
                  <a:cubicBezTo>
                    <a:pt x="1059" y="1438"/>
                    <a:pt x="1053" y="1432"/>
                    <a:pt x="1046" y="1432"/>
                  </a:cubicBezTo>
                  <a:moveTo>
                    <a:pt x="4964" y="1432"/>
                  </a:moveTo>
                  <a:cubicBezTo>
                    <a:pt x="4957" y="1432"/>
                    <a:pt x="4951" y="1438"/>
                    <a:pt x="4951" y="1445"/>
                  </a:cubicBezTo>
                  <a:cubicBezTo>
                    <a:pt x="4951" y="1453"/>
                    <a:pt x="4957" y="1459"/>
                    <a:pt x="4964" y="1459"/>
                  </a:cubicBezTo>
                  <a:cubicBezTo>
                    <a:pt x="4971" y="1459"/>
                    <a:pt x="4977" y="1453"/>
                    <a:pt x="4977" y="1445"/>
                  </a:cubicBezTo>
                  <a:cubicBezTo>
                    <a:pt x="4977" y="1438"/>
                    <a:pt x="4971" y="1432"/>
                    <a:pt x="4964" y="1432"/>
                  </a:cubicBezTo>
                  <a:moveTo>
                    <a:pt x="1176" y="1430"/>
                  </a:moveTo>
                  <a:cubicBezTo>
                    <a:pt x="1168" y="1430"/>
                    <a:pt x="1161" y="1437"/>
                    <a:pt x="1161" y="1445"/>
                  </a:cubicBezTo>
                  <a:cubicBezTo>
                    <a:pt x="1161" y="1453"/>
                    <a:pt x="1168" y="1460"/>
                    <a:pt x="1176" y="1460"/>
                  </a:cubicBezTo>
                  <a:cubicBezTo>
                    <a:pt x="1185" y="1460"/>
                    <a:pt x="1191" y="1453"/>
                    <a:pt x="1191" y="1445"/>
                  </a:cubicBezTo>
                  <a:cubicBezTo>
                    <a:pt x="1191" y="1437"/>
                    <a:pt x="1185" y="1430"/>
                    <a:pt x="1176" y="1430"/>
                  </a:cubicBezTo>
                  <a:moveTo>
                    <a:pt x="4833" y="1430"/>
                  </a:moveTo>
                  <a:cubicBezTo>
                    <a:pt x="4825" y="1430"/>
                    <a:pt x="4818" y="1437"/>
                    <a:pt x="4818" y="1445"/>
                  </a:cubicBezTo>
                  <a:cubicBezTo>
                    <a:pt x="4818" y="1454"/>
                    <a:pt x="4825" y="1460"/>
                    <a:pt x="4833" y="1460"/>
                  </a:cubicBezTo>
                  <a:cubicBezTo>
                    <a:pt x="4842" y="1460"/>
                    <a:pt x="4849" y="1454"/>
                    <a:pt x="4849" y="1445"/>
                  </a:cubicBezTo>
                  <a:cubicBezTo>
                    <a:pt x="4849" y="1437"/>
                    <a:pt x="4842" y="1430"/>
                    <a:pt x="4833" y="1430"/>
                  </a:cubicBezTo>
                  <a:moveTo>
                    <a:pt x="1307" y="1429"/>
                  </a:moveTo>
                  <a:cubicBezTo>
                    <a:pt x="1298" y="1429"/>
                    <a:pt x="1290" y="1436"/>
                    <a:pt x="1290" y="1445"/>
                  </a:cubicBezTo>
                  <a:cubicBezTo>
                    <a:pt x="1290" y="1454"/>
                    <a:pt x="1298" y="1462"/>
                    <a:pt x="1307" y="1462"/>
                  </a:cubicBezTo>
                  <a:cubicBezTo>
                    <a:pt x="1316" y="1462"/>
                    <a:pt x="1324" y="1454"/>
                    <a:pt x="1324" y="1445"/>
                  </a:cubicBezTo>
                  <a:cubicBezTo>
                    <a:pt x="1324" y="1436"/>
                    <a:pt x="1316" y="1429"/>
                    <a:pt x="1307" y="1429"/>
                  </a:cubicBezTo>
                  <a:moveTo>
                    <a:pt x="4703" y="1428"/>
                  </a:moveTo>
                  <a:cubicBezTo>
                    <a:pt x="4693" y="1428"/>
                    <a:pt x="4686" y="1436"/>
                    <a:pt x="4686" y="1445"/>
                  </a:cubicBezTo>
                  <a:cubicBezTo>
                    <a:pt x="4686" y="1455"/>
                    <a:pt x="4693" y="1462"/>
                    <a:pt x="4703" y="1462"/>
                  </a:cubicBezTo>
                  <a:cubicBezTo>
                    <a:pt x="4712" y="1462"/>
                    <a:pt x="4720" y="1455"/>
                    <a:pt x="4720" y="1445"/>
                  </a:cubicBezTo>
                  <a:cubicBezTo>
                    <a:pt x="4720" y="1436"/>
                    <a:pt x="4712" y="1428"/>
                    <a:pt x="4703" y="1428"/>
                  </a:cubicBezTo>
                  <a:moveTo>
                    <a:pt x="1438" y="1427"/>
                  </a:moveTo>
                  <a:cubicBezTo>
                    <a:pt x="1427" y="1427"/>
                    <a:pt x="1419" y="1435"/>
                    <a:pt x="1419" y="1445"/>
                  </a:cubicBezTo>
                  <a:cubicBezTo>
                    <a:pt x="1419" y="1455"/>
                    <a:pt x="1427" y="1464"/>
                    <a:pt x="1438" y="1464"/>
                  </a:cubicBezTo>
                  <a:cubicBezTo>
                    <a:pt x="1448" y="1464"/>
                    <a:pt x="1456" y="1455"/>
                    <a:pt x="1456" y="1445"/>
                  </a:cubicBezTo>
                  <a:cubicBezTo>
                    <a:pt x="1456" y="1435"/>
                    <a:pt x="1448" y="1427"/>
                    <a:pt x="1438" y="1427"/>
                  </a:cubicBezTo>
                  <a:moveTo>
                    <a:pt x="4572" y="1426"/>
                  </a:moveTo>
                  <a:cubicBezTo>
                    <a:pt x="4562" y="1426"/>
                    <a:pt x="4553" y="1435"/>
                    <a:pt x="4553" y="1445"/>
                  </a:cubicBezTo>
                  <a:cubicBezTo>
                    <a:pt x="4553" y="1456"/>
                    <a:pt x="4562" y="1464"/>
                    <a:pt x="4572" y="1464"/>
                  </a:cubicBezTo>
                  <a:cubicBezTo>
                    <a:pt x="4582" y="1464"/>
                    <a:pt x="4591" y="1456"/>
                    <a:pt x="4591" y="1445"/>
                  </a:cubicBezTo>
                  <a:cubicBezTo>
                    <a:pt x="4591" y="1435"/>
                    <a:pt x="4582" y="1426"/>
                    <a:pt x="4572" y="1426"/>
                  </a:cubicBezTo>
                  <a:moveTo>
                    <a:pt x="1568" y="1425"/>
                  </a:moveTo>
                  <a:cubicBezTo>
                    <a:pt x="1557" y="1425"/>
                    <a:pt x="1548" y="1434"/>
                    <a:pt x="1548" y="1445"/>
                  </a:cubicBezTo>
                  <a:cubicBezTo>
                    <a:pt x="1548" y="1456"/>
                    <a:pt x="1557" y="1465"/>
                    <a:pt x="1568" y="1465"/>
                  </a:cubicBezTo>
                  <a:cubicBezTo>
                    <a:pt x="1579" y="1465"/>
                    <a:pt x="1588" y="1456"/>
                    <a:pt x="1588" y="1445"/>
                  </a:cubicBezTo>
                  <a:cubicBezTo>
                    <a:pt x="1588" y="1434"/>
                    <a:pt x="1579" y="1425"/>
                    <a:pt x="1568" y="1425"/>
                  </a:cubicBezTo>
                  <a:moveTo>
                    <a:pt x="4441" y="1425"/>
                  </a:moveTo>
                  <a:cubicBezTo>
                    <a:pt x="4430" y="1425"/>
                    <a:pt x="4421" y="1434"/>
                    <a:pt x="4421" y="1445"/>
                  </a:cubicBezTo>
                  <a:cubicBezTo>
                    <a:pt x="4421" y="1456"/>
                    <a:pt x="4430" y="1465"/>
                    <a:pt x="4441" y="1465"/>
                  </a:cubicBezTo>
                  <a:cubicBezTo>
                    <a:pt x="4453" y="1465"/>
                    <a:pt x="4462" y="1456"/>
                    <a:pt x="4462" y="1445"/>
                  </a:cubicBezTo>
                  <a:cubicBezTo>
                    <a:pt x="4462" y="1434"/>
                    <a:pt x="4453" y="1425"/>
                    <a:pt x="4441" y="1425"/>
                  </a:cubicBezTo>
                  <a:moveTo>
                    <a:pt x="1699" y="1423"/>
                  </a:moveTo>
                  <a:cubicBezTo>
                    <a:pt x="1687" y="1423"/>
                    <a:pt x="1677" y="1433"/>
                    <a:pt x="1677" y="1445"/>
                  </a:cubicBezTo>
                  <a:cubicBezTo>
                    <a:pt x="1677" y="1457"/>
                    <a:pt x="1687" y="1467"/>
                    <a:pt x="1699" y="1467"/>
                  </a:cubicBezTo>
                  <a:cubicBezTo>
                    <a:pt x="1711" y="1467"/>
                    <a:pt x="1721" y="1457"/>
                    <a:pt x="1721" y="1445"/>
                  </a:cubicBezTo>
                  <a:cubicBezTo>
                    <a:pt x="1721" y="1433"/>
                    <a:pt x="1711" y="1423"/>
                    <a:pt x="1699" y="1423"/>
                  </a:cubicBezTo>
                  <a:moveTo>
                    <a:pt x="4311" y="1423"/>
                  </a:moveTo>
                  <a:cubicBezTo>
                    <a:pt x="4299" y="1423"/>
                    <a:pt x="4289" y="1433"/>
                    <a:pt x="4289" y="1445"/>
                  </a:cubicBezTo>
                  <a:cubicBezTo>
                    <a:pt x="4289" y="1457"/>
                    <a:pt x="4299" y="1467"/>
                    <a:pt x="4311" y="1467"/>
                  </a:cubicBezTo>
                  <a:cubicBezTo>
                    <a:pt x="4323" y="1467"/>
                    <a:pt x="4333" y="1457"/>
                    <a:pt x="4333" y="1445"/>
                  </a:cubicBezTo>
                  <a:cubicBezTo>
                    <a:pt x="4333" y="1433"/>
                    <a:pt x="4323" y="1423"/>
                    <a:pt x="4311" y="1423"/>
                  </a:cubicBezTo>
                  <a:moveTo>
                    <a:pt x="1829" y="1422"/>
                  </a:moveTo>
                  <a:cubicBezTo>
                    <a:pt x="1816" y="1422"/>
                    <a:pt x="1806" y="1432"/>
                    <a:pt x="1806" y="1445"/>
                  </a:cubicBezTo>
                  <a:cubicBezTo>
                    <a:pt x="1806" y="1458"/>
                    <a:pt x="1816" y="1469"/>
                    <a:pt x="1829" y="1469"/>
                  </a:cubicBezTo>
                  <a:cubicBezTo>
                    <a:pt x="1842" y="1469"/>
                    <a:pt x="1853" y="1458"/>
                    <a:pt x="1853" y="1445"/>
                  </a:cubicBezTo>
                  <a:cubicBezTo>
                    <a:pt x="1853" y="1432"/>
                    <a:pt x="1842" y="1422"/>
                    <a:pt x="1829" y="1422"/>
                  </a:cubicBezTo>
                  <a:moveTo>
                    <a:pt x="4180" y="1422"/>
                  </a:moveTo>
                  <a:cubicBezTo>
                    <a:pt x="4167" y="1422"/>
                    <a:pt x="4157" y="1432"/>
                    <a:pt x="4157" y="1445"/>
                  </a:cubicBezTo>
                  <a:cubicBezTo>
                    <a:pt x="4157" y="1458"/>
                    <a:pt x="4167" y="1469"/>
                    <a:pt x="4180" y="1469"/>
                  </a:cubicBezTo>
                  <a:cubicBezTo>
                    <a:pt x="4193" y="1469"/>
                    <a:pt x="4204" y="1458"/>
                    <a:pt x="4204" y="1445"/>
                  </a:cubicBezTo>
                  <a:cubicBezTo>
                    <a:pt x="4204" y="1432"/>
                    <a:pt x="4193" y="1422"/>
                    <a:pt x="4180" y="1422"/>
                  </a:cubicBezTo>
                  <a:moveTo>
                    <a:pt x="1960" y="1420"/>
                  </a:moveTo>
                  <a:cubicBezTo>
                    <a:pt x="1946" y="1420"/>
                    <a:pt x="1935" y="1431"/>
                    <a:pt x="1935" y="1445"/>
                  </a:cubicBezTo>
                  <a:cubicBezTo>
                    <a:pt x="1935" y="1459"/>
                    <a:pt x="1946" y="1470"/>
                    <a:pt x="1960" y="1470"/>
                  </a:cubicBezTo>
                  <a:cubicBezTo>
                    <a:pt x="1974" y="1470"/>
                    <a:pt x="1985" y="1459"/>
                    <a:pt x="1985" y="1445"/>
                  </a:cubicBezTo>
                  <a:cubicBezTo>
                    <a:pt x="1985" y="1431"/>
                    <a:pt x="1974" y="1420"/>
                    <a:pt x="1960" y="1420"/>
                  </a:cubicBezTo>
                  <a:moveTo>
                    <a:pt x="4050" y="1420"/>
                  </a:moveTo>
                  <a:cubicBezTo>
                    <a:pt x="4036" y="1420"/>
                    <a:pt x="4024" y="1431"/>
                    <a:pt x="4024" y="1445"/>
                  </a:cubicBezTo>
                  <a:cubicBezTo>
                    <a:pt x="4024" y="1459"/>
                    <a:pt x="4036" y="1471"/>
                    <a:pt x="4050" y="1471"/>
                  </a:cubicBezTo>
                  <a:cubicBezTo>
                    <a:pt x="4064" y="1471"/>
                    <a:pt x="4075" y="1459"/>
                    <a:pt x="4075" y="1445"/>
                  </a:cubicBezTo>
                  <a:cubicBezTo>
                    <a:pt x="4075" y="1431"/>
                    <a:pt x="4064" y="1420"/>
                    <a:pt x="4050" y="1420"/>
                  </a:cubicBezTo>
                  <a:moveTo>
                    <a:pt x="2091" y="1290"/>
                  </a:moveTo>
                  <a:cubicBezTo>
                    <a:pt x="2077" y="1290"/>
                    <a:pt x="2066" y="1301"/>
                    <a:pt x="2066" y="1315"/>
                  </a:cubicBezTo>
                  <a:cubicBezTo>
                    <a:pt x="2066" y="1328"/>
                    <a:pt x="2077" y="1340"/>
                    <a:pt x="2091" y="1340"/>
                  </a:cubicBezTo>
                  <a:cubicBezTo>
                    <a:pt x="2104" y="1340"/>
                    <a:pt x="2116" y="1328"/>
                    <a:pt x="2116" y="1315"/>
                  </a:cubicBezTo>
                  <a:cubicBezTo>
                    <a:pt x="2116" y="1301"/>
                    <a:pt x="2104" y="1290"/>
                    <a:pt x="2091" y="1290"/>
                  </a:cubicBezTo>
                  <a:moveTo>
                    <a:pt x="3919" y="1289"/>
                  </a:moveTo>
                  <a:cubicBezTo>
                    <a:pt x="3905" y="1289"/>
                    <a:pt x="3894" y="1301"/>
                    <a:pt x="3894" y="1315"/>
                  </a:cubicBezTo>
                  <a:cubicBezTo>
                    <a:pt x="3894" y="1329"/>
                    <a:pt x="3905" y="1340"/>
                    <a:pt x="3919" y="1340"/>
                  </a:cubicBezTo>
                  <a:cubicBezTo>
                    <a:pt x="3933" y="1340"/>
                    <a:pt x="3944" y="1329"/>
                    <a:pt x="3944" y="1315"/>
                  </a:cubicBezTo>
                  <a:cubicBezTo>
                    <a:pt x="3944" y="1301"/>
                    <a:pt x="3933" y="1289"/>
                    <a:pt x="3919" y="1289"/>
                  </a:cubicBezTo>
                  <a:moveTo>
                    <a:pt x="2221" y="1288"/>
                  </a:moveTo>
                  <a:cubicBezTo>
                    <a:pt x="2207" y="1288"/>
                    <a:pt x="2195" y="1300"/>
                    <a:pt x="2195" y="1315"/>
                  </a:cubicBezTo>
                  <a:cubicBezTo>
                    <a:pt x="2195" y="1329"/>
                    <a:pt x="2207" y="1341"/>
                    <a:pt x="2221" y="1341"/>
                  </a:cubicBezTo>
                  <a:cubicBezTo>
                    <a:pt x="2236" y="1341"/>
                    <a:pt x="2248" y="1329"/>
                    <a:pt x="2248" y="1315"/>
                  </a:cubicBezTo>
                  <a:cubicBezTo>
                    <a:pt x="2248" y="1300"/>
                    <a:pt x="2236" y="1288"/>
                    <a:pt x="2221" y="1288"/>
                  </a:cubicBezTo>
                  <a:moveTo>
                    <a:pt x="3788" y="1288"/>
                  </a:moveTo>
                  <a:cubicBezTo>
                    <a:pt x="3774" y="1288"/>
                    <a:pt x="3762" y="1300"/>
                    <a:pt x="3762" y="1315"/>
                  </a:cubicBezTo>
                  <a:cubicBezTo>
                    <a:pt x="3762" y="1329"/>
                    <a:pt x="3774" y="1341"/>
                    <a:pt x="3788" y="1341"/>
                  </a:cubicBezTo>
                  <a:cubicBezTo>
                    <a:pt x="3803" y="1341"/>
                    <a:pt x="3815" y="1329"/>
                    <a:pt x="3815" y="1315"/>
                  </a:cubicBezTo>
                  <a:cubicBezTo>
                    <a:pt x="3815" y="1300"/>
                    <a:pt x="3803" y="1288"/>
                    <a:pt x="3788" y="1288"/>
                  </a:cubicBezTo>
                  <a:moveTo>
                    <a:pt x="2352" y="1287"/>
                  </a:moveTo>
                  <a:cubicBezTo>
                    <a:pt x="2337" y="1287"/>
                    <a:pt x="2324" y="1299"/>
                    <a:pt x="2324" y="1315"/>
                  </a:cubicBezTo>
                  <a:cubicBezTo>
                    <a:pt x="2324" y="1330"/>
                    <a:pt x="2337" y="1342"/>
                    <a:pt x="2352" y="1342"/>
                  </a:cubicBezTo>
                  <a:cubicBezTo>
                    <a:pt x="2367" y="1342"/>
                    <a:pt x="2379" y="1330"/>
                    <a:pt x="2379" y="1315"/>
                  </a:cubicBezTo>
                  <a:cubicBezTo>
                    <a:pt x="2379" y="1299"/>
                    <a:pt x="2367" y="1287"/>
                    <a:pt x="2352" y="1287"/>
                  </a:cubicBezTo>
                  <a:moveTo>
                    <a:pt x="3658" y="1287"/>
                  </a:moveTo>
                  <a:cubicBezTo>
                    <a:pt x="3643" y="1287"/>
                    <a:pt x="3630" y="1299"/>
                    <a:pt x="3630" y="1315"/>
                  </a:cubicBezTo>
                  <a:cubicBezTo>
                    <a:pt x="3630" y="1330"/>
                    <a:pt x="3643" y="1342"/>
                    <a:pt x="3658" y="1342"/>
                  </a:cubicBezTo>
                  <a:cubicBezTo>
                    <a:pt x="3673" y="1342"/>
                    <a:pt x="3685" y="1330"/>
                    <a:pt x="3685" y="1315"/>
                  </a:cubicBezTo>
                  <a:cubicBezTo>
                    <a:pt x="3685" y="1299"/>
                    <a:pt x="3673" y="1287"/>
                    <a:pt x="3658" y="1287"/>
                  </a:cubicBezTo>
                  <a:moveTo>
                    <a:pt x="2482" y="1286"/>
                  </a:moveTo>
                  <a:cubicBezTo>
                    <a:pt x="2467" y="1286"/>
                    <a:pt x="2454" y="1299"/>
                    <a:pt x="2454" y="1315"/>
                  </a:cubicBezTo>
                  <a:cubicBezTo>
                    <a:pt x="2454" y="1330"/>
                    <a:pt x="2467" y="1343"/>
                    <a:pt x="2482" y="1343"/>
                  </a:cubicBezTo>
                  <a:cubicBezTo>
                    <a:pt x="2498" y="1343"/>
                    <a:pt x="2511" y="1330"/>
                    <a:pt x="2511" y="1315"/>
                  </a:cubicBezTo>
                  <a:cubicBezTo>
                    <a:pt x="2511" y="1299"/>
                    <a:pt x="2498" y="1286"/>
                    <a:pt x="2482" y="1286"/>
                  </a:cubicBezTo>
                  <a:moveTo>
                    <a:pt x="3527" y="1286"/>
                  </a:moveTo>
                  <a:cubicBezTo>
                    <a:pt x="3511" y="1286"/>
                    <a:pt x="3499" y="1299"/>
                    <a:pt x="3499" y="1315"/>
                  </a:cubicBezTo>
                  <a:cubicBezTo>
                    <a:pt x="3499" y="1330"/>
                    <a:pt x="3511" y="1343"/>
                    <a:pt x="3527" y="1343"/>
                  </a:cubicBezTo>
                  <a:cubicBezTo>
                    <a:pt x="3543" y="1343"/>
                    <a:pt x="3556" y="1330"/>
                    <a:pt x="3556" y="1315"/>
                  </a:cubicBezTo>
                  <a:cubicBezTo>
                    <a:pt x="3556" y="1299"/>
                    <a:pt x="3543" y="1286"/>
                    <a:pt x="3527" y="1286"/>
                  </a:cubicBezTo>
                  <a:moveTo>
                    <a:pt x="2613" y="1285"/>
                  </a:moveTo>
                  <a:cubicBezTo>
                    <a:pt x="2597" y="1285"/>
                    <a:pt x="2584" y="1298"/>
                    <a:pt x="2584" y="1315"/>
                  </a:cubicBezTo>
                  <a:cubicBezTo>
                    <a:pt x="2584" y="1331"/>
                    <a:pt x="2597" y="1344"/>
                    <a:pt x="2613" y="1344"/>
                  </a:cubicBezTo>
                  <a:cubicBezTo>
                    <a:pt x="2629" y="1344"/>
                    <a:pt x="2642" y="1331"/>
                    <a:pt x="2642" y="1315"/>
                  </a:cubicBezTo>
                  <a:cubicBezTo>
                    <a:pt x="2642" y="1298"/>
                    <a:pt x="2629" y="1285"/>
                    <a:pt x="2613" y="1285"/>
                  </a:cubicBezTo>
                  <a:moveTo>
                    <a:pt x="3397" y="1285"/>
                  </a:moveTo>
                  <a:cubicBezTo>
                    <a:pt x="3380" y="1285"/>
                    <a:pt x="3367" y="1298"/>
                    <a:pt x="3367" y="1315"/>
                  </a:cubicBezTo>
                  <a:cubicBezTo>
                    <a:pt x="3367" y="1331"/>
                    <a:pt x="3380" y="1344"/>
                    <a:pt x="3397" y="1344"/>
                  </a:cubicBezTo>
                  <a:cubicBezTo>
                    <a:pt x="3413" y="1344"/>
                    <a:pt x="3426" y="1331"/>
                    <a:pt x="3426" y="1315"/>
                  </a:cubicBezTo>
                  <a:cubicBezTo>
                    <a:pt x="3426" y="1298"/>
                    <a:pt x="3413" y="1285"/>
                    <a:pt x="3397" y="1285"/>
                  </a:cubicBezTo>
                  <a:moveTo>
                    <a:pt x="2744" y="1285"/>
                  </a:moveTo>
                  <a:cubicBezTo>
                    <a:pt x="2727" y="1285"/>
                    <a:pt x="2714" y="1298"/>
                    <a:pt x="2714" y="1315"/>
                  </a:cubicBezTo>
                  <a:cubicBezTo>
                    <a:pt x="2714" y="1331"/>
                    <a:pt x="2727" y="1344"/>
                    <a:pt x="2744" y="1344"/>
                  </a:cubicBezTo>
                  <a:cubicBezTo>
                    <a:pt x="2760" y="1344"/>
                    <a:pt x="2773" y="1331"/>
                    <a:pt x="2773" y="1315"/>
                  </a:cubicBezTo>
                  <a:cubicBezTo>
                    <a:pt x="2773" y="1298"/>
                    <a:pt x="2760" y="1285"/>
                    <a:pt x="2744" y="1285"/>
                  </a:cubicBezTo>
                  <a:moveTo>
                    <a:pt x="2874" y="1285"/>
                  </a:moveTo>
                  <a:cubicBezTo>
                    <a:pt x="2858" y="1285"/>
                    <a:pt x="2844" y="1298"/>
                    <a:pt x="2844" y="1315"/>
                  </a:cubicBezTo>
                  <a:cubicBezTo>
                    <a:pt x="2844" y="1331"/>
                    <a:pt x="2858" y="1345"/>
                    <a:pt x="2874" y="1345"/>
                  </a:cubicBezTo>
                  <a:cubicBezTo>
                    <a:pt x="2891" y="1345"/>
                    <a:pt x="2904" y="1331"/>
                    <a:pt x="2904" y="1315"/>
                  </a:cubicBezTo>
                  <a:cubicBezTo>
                    <a:pt x="2904" y="1298"/>
                    <a:pt x="2891" y="1285"/>
                    <a:pt x="2874" y="1285"/>
                  </a:cubicBezTo>
                  <a:moveTo>
                    <a:pt x="3266" y="1285"/>
                  </a:moveTo>
                  <a:cubicBezTo>
                    <a:pt x="3249" y="1285"/>
                    <a:pt x="3236" y="1298"/>
                    <a:pt x="3236" y="1315"/>
                  </a:cubicBezTo>
                  <a:cubicBezTo>
                    <a:pt x="3236" y="1331"/>
                    <a:pt x="3249" y="1345"/>
                    <a:pt x="3266" y="1345"/>
                  </a:cubicBezTo>
                  <a:cubicBezTo>
                    <a:pt x="3283" y="1345"/>
                    <a:pt x="3296" y="1331"/>
                    <a:pt x="3296" y="1315"/>
                  </a:cubicBezTo>
                  <a:cubicBezTo>
                    <a:pt x="3296" y="1298"/>
                    <a:pt x="3283" y="1285"/>
                    <a:pt x="3266" y="1285"/>
                  </a:cubicBezTo>
                  <a:moveTo>
                    <a:pt x="3005" y="1284"/>
                  </a:moveTo>
                  <a:cubicBezTo>
                    <a:pt x="2988" y="1284"/>
                    <a:pt x="2974" y="1298"/>
                    <a:pt x="2974" y="1315"/>
                  </a:cubicBezTo>
                  <a:cubicBezTo>
                    <a:pt x="2974" y="1331"/>
                    <a:pt x="2988" y="1345"/>
                    <a:pt x="3005" y="1345"/>
                  </a:cubicBezTo>
                  <a:cubicBezTo>
                    <a:pt x="3022" y="1345"/>
                    <a:pt x="3035" y="1331"/>
                    <a:pt x="3035" y="1315"/>
                  </a:cubicBezTo>
                  <a:cubicBezTo>
                    <a:pt x="3035" y="1298"/>
                    <a:pt x="3022" y="1284"/>
                    <a:pt x="3005" y="1284"/>
                  </a:cubicBezTo>
                  <a:moveTo>
                    <a:pt x="3135" y="1284"/>
                  </a:moveTo>
                  <a:cubicBezTo>
                    <a:pt x="3119" y="1284"/>
                    <a:pt x="3105" y="1298"/>
                    <a:pt x="3105" y="1315"/>
                  </a:cubicBezTo>
                  <a:cubicBezTo>
                    <a:pt x="3105" y="1331"/>
                    <a:pt x="3119" y="1345"/>
                    <a:pt x="3135" y="1345"/>
                  </a:cubicBezTo>
                  <a:cubicBezTo>
                    <a:pt x="3152" y="1345"/>
                    <a:pt x="3166" y="1331"/>
                    <a:pt x="3166" y="1315"/>
                  </a:cubicBezTo>
                  <a:cubicBezTo>
                    <a:pt x="3166" y="1298"/>
                    <a:pt x="3152" y="1284"/>
                    <a:pt x="3135" y="1284"/>
                  </a:cubicBezTo>
                  <a:moveTo>
                    <a:pt x="2091" y="1160"/>
                  </a:moveTo>
                  <a:cubicBezTo>
                    <a:pt x="2078" y="1160"/>
                    <a:pt x="2067" y="1171"/>
                    <a:pt x="2067" y="1184"/>
                  </a:cubicBezTo>
                  <a:cubicBezTo>
                    <a:pt x="2067" y="1197"/>
                    <a:pt x="2078" y="1208"/>
                    <a:pt x="2091" y="1208"/>
                  </a:cubicBezTo>
                  <a:cubicBezTo>
                    <a:pt x="2104" y="1208"/>
                    <a:pt x="2114" y="1197"/>
                    <a:pt x="2114" y="1184"/>
                  </a:cubicBezTo>
                  <a:cubicBezTo>
                    <a:pt x="2114" y="1171"/>
                    <a:pt x="2104" y="1160"/>
                    <a:pt x="2091" y="1160"/>
                  </a:cubicBezTo>
                  <a:moveTo>
                    <a:pt x="3919" y="1160"/>
                  </a:moveTo>
                  <a:cubicBezTo>
                    <a:pt x="3906" y="1160"/>
                    <a:pt x="3896" y="1171"/>
                    <a:pt x="3896" y="1184"/>
                  </a:cubicBezTo>
                  <a:cubicBezTo>
                    <a:pt x="3896" y="1197"/>
                    <a:pt x="3906" y="1208"/>
                    <a:pt x="3919" y="1208"/>
                  </a:cubicBezTo>
                  <a:cubicBezTo>
                    <a:pt x="3932" y="1208"/>
                    <a:pt x="3943" y="1197"/>
                    <a:pt x="3943" y="1184"/>
                  </a:cubicBezTo>
                  <a:cubicBezTo>
                    <a:pt x="3943" y="1171"/>
                    <a:pt x="3932" y="1160"/>
                    <a:pt x="3919" y="1160"/>
                  </a:cubicBezTo>
                  <a:moveTo>
                    <a:pt x="2221" y="1159"/>
                  </a:moveTo>
                  <a:cubicBezTo>
                    <a:pt x="2208" y="1159"/>
                    <a:pt x="2197" y="1170"/>
                    <a:pt x="2197" y="1184"/>
                  </a:cubicBezTo>
                  <a:cubicBezTo>
                    <a:pt x="2197" y="1198"/>
                    <a:pt x="2208" y="1209"/>
                    <a:pt x="2221" y="1209"/>
                  </a:cubicBezTo>
                  <a:cubicBezTo>
                    <a:pt x="2235" y="1209"/>
                    <a:pt x="2246" y="1198"/>
                    <a:pt x="2246" y="1184"/>
                  </a:cubicBezTo>
                  <a:cubicBezTo>
                    <a:pt x="2246" y="1170"/>
                    <a:pt x="2235" y="1159"/>
                    <a:pt x="2221" y="1159"/>
                  </a:cubicBezTo>
                  <a:moveTo>
                    <a:pt x="3788" y="1159"/>
                  </a:moveTo>
                  <a:cubicBezTo>
                    <a:pt x="3775" y="1159"/>
                    <a:pt x="3764" y="1170"/>
                    <a:pt x="3764" y="1184"/>
                  </a:cubicBezTo>
                  <a:cubicBezTo>
                    <a:pt x="3764" y="1198"/>
                    <a:pt x="3775" y="1209"/>
                    <a:pt x="3788" y="1209"/>
                  </a:cubicBezTo>
                  <a:cubicBezTo>
                    <a:pt x="3802" y="1209"/>
                    <a:pt x="3813" y="1198"/>
                    <a:pt x="3813" y="1184"/>
                  </a:cubicBezTo>
                  <a:cubicBezTo>
                    <a:pt x="3813" y="1170"/>
                    <a:pt x="3802" y="1159"/>
                    <a:pt x="3788" y="1159"/>
                  </a:cubicBezTo>
                  <a:moveTo>
                    <a:pt x="2352" y="1158"/>
                  </a:moveTo>
                  <a:cubicBezTo>
                    <a:pt x="2338" y="1158"/>
                    <a:pt x="2326" y="1170"/>
                    <a:pt x="2326" y="1184"/>
                  </a:cubicBezTo>
                  <a:cubicBezTo>
                    <a:pt x="2326" y="1198"/>
                    <a:pt x="2338" y="1210"/>
                    <a:pt x="2352" y="1210"/>
                  </a:cubicBezTo>
                  <a:cubicBezTo>
                    <a:pt x="2366" y="1210"/>
                    <a:pt x="2377" y="1198"/>
                    <a:pt x="2377" y="1184"/>
                  </a:cubicBezTo>
                  <a:cubicBezTo>
                    <a:pt x="2377" y="1170"/>
                    <a:pt x="2366" y="1158"/>
                    <a:pt x="2352" y="1158"/>
                  </a:cubicBezTo>
                  <a:moveTo>
                    <a:pt x="3658" y="1158"/>
                  </a:moveTo>
                  <a:cubicBezTo>
                    <a:pt x="3644" y="1158"/>
                    <a:pt x="3632" y="1170"/>
                    <a:pt x="3632" y="1184"/>
                  </a:cubicBezTo>
                  <a:cubicBezTo>
                    <a:pt x="3632" y="1198"/>
                    <a:pt x="3644" y="1210"/>
                    <a:pt x="3658" y="1210"/>
                  </a:cubicBezTo>
                  <a:cubicBezTo>
                    <a:pt x="3672" y="1210"/>
                    <a:pt x="3684" y="1198"/>
                    <a:pt x="3684" y="1184"/>
                  </a:cubicBezTo>
                  <a:cubicBezTo>
                    <a:pt x="3684" y="1170"/>
                    <a:pt x="3672" y="1158"/>
                    <a:pt x="3658" y="1158"/>
                  </a:cubicBezTo>
                  <a:moveTo>
                    <a:pt x="2482" y="1157"/>
                  </a:moveTo>
                  <a:cubicBezTo>
                    <a:pt x="2468" y="1157"/>
                    <a:pt x="2456" y="1169"/>
                    <a:pt x="2456" y="1184"/>
                  </a:cubicBezTo>
                  <a:cubicBezTo>
                    <a:pt x="2456" y="1199"/>
                    <a:pt x="2468" y="1211"/>
                    <a:pt x="2482" y="1211"/>
                  </a:cubicBezTo>
                  <a:cubicBezTo>
                    <a:pt x="2497" y="1211"/>
                    <a:pt x="2509" y="1199"/>
                    <a:pt x="2509" y="1184"/>
                  </a:cubicBezTo>
                  <a:cubicBezTo>
                    <a:pt x="2509" y="1169"/>
                    <a:pt x="2497" y="1157"/>
                    <a:pt x="2482" y="1157"/>
                  </a:cubicBezTo>
                  <a:moveTo>
                    <a:pt x="3527" y="1157"/>
                  </a:moveTo>
                  <a:cubicBezTo>
                    <a:pt x="3512" y="1157"/>
                    <a:pt x="3500" y="1169"/>
                    <a:pt x="3500" y="1184"/>
                  </a:cubicBezTo>
                  <a:cubicBezTo>
                    <a:pt x="3500" y="1199"/>
                    <a:pt x="3512" y="1211"/>
                    <a:pt x="3527" y="1211"/>
                  </a:cubicBezTo>
                  <a:cubicBezTo>
                    <a:pt x="3542" y="1211"/>
                    <a:pt x="3554" y="1199"/>
                    <a:pt x="3554" y="1184"/>
                  </a:cubicBezTo>
                  <a:cubicBezTo>
                    <a:pt x="3554" y="1169"/>
                    <a:pt x="3542" y="1157"/>
                    <a:pt x="3527" y="1157"/>
                  </a:cubicBezTo>
                  <a:moveTo>
                    <a:pt x="2613" y="1157"/>
                  </a:moveTo>
                  <a:cubicBezTo>
                    <a:pt x="2598" y="1157"/>
                    <a:pt x="2586" y="1169"/>
                    <a:pt x="2586" y="1184"/>
                  </a:cubicBezTo>
                  <a:cubicBezTo>
                    <a:pt x="2586" y="1199"/>
                    <a:pt x="2598" y="1211"/>
                    <a:pt x="2613" y="1211"/>
                  </a:cubicBezTo>
                  <a:cubicBezTo>
                    <a:pt x="2628" y="1211"/>
                    <a:pt x="2640" y="1199"/>
                    <a:pt x="2640" y="1184"/>
                  </a:cubicBezTo>
                  <a:cubicBezTo>
                    <a:pt x="2640" y="1169"/>
                    <a:pt x="2628" y="1157"/>
                    <a:pt x="2613" y="1157"/>
                  </a:cubicBezTo>
                  <a:moveTo>
                    <a:pt x="3397" y="1156"/>
                  </a:moveTo>
                  <a:cubicBezTo>
                    <a:pt x="3381" y="1156"/>
                    <a:pt x="3369" y="1169"/>
                    <a:pt x="3369" y="1184"/>
                  </a:cubicBezTo>
                  <a:cubicBezTo>
                    <a:pt x="3369" y="1199"/>
                    <a:pt x="3381" y="1212"/>
                    <a:pt x="3397" y="1212"/>
                  </a:cubicBezTo>
                  <a:cubicBezTo>
                    <a:pt x="3412" y="1212"/>
                    <a:pt x="3424" y="1199"/>
                    <a:pt x="3424" y="1184"/>
                  </a:cubicBezTo>
                  <a:cubicBezTo>
                    <a:pt x="3424" y="1169"/>
                    <a:pt x="3412" y="1156"/>
                    <a:pt x="3397" y="1156"/>
                  </a:cubicBezTo>
                  <a:moveTo>
                    <a:pt x="2744" y="1156"/>
                  </a:moveTo>
                  <a:cubicBezTo>
                    <a:pt x="2728" y="1156"/>
                    <a:pt x="2716" y="1169"/>
                    <a:pt x="2716" y="1184"/>
                  </a:cubicBezTo>
                  <a:cubicBezTo>
                    <a:pt x="2716" y="1199"/>
                    <a:pt x="2728" y="1212"/>
                    <a:pt x="2744" y="1212"/>
                  </a:cubicBezTo>
                  <a:cubicBezTo>
                    <a:pt x="2759" y="1212"/>
                    <a:pt x="2771" y="1199"/>
                    <a:pt x="2771" y="1184"/>
                  </a:cubicBezTo>
                  <a:cubicBezTo>
                    <a:pt x="2771" y="1169"/>
                    <a:pt x="2759" y="1156"/>
                    <a:pt x="2744" y="1156"/>
                  </a:cubicBezTo>
                  <a:moveTo>
                    <a:pt x="3266" y="1156"/>
                  </a:moveTo>
                  <a:cubicBezTo>
                    <a:pt x="3251" y="1156"/>
                    <a:pt x="3238" y="1169"/>
                    <a:pt x="3238" y="1184"/>
                  </a:cubicBezTo>
                  <a:cubicBezTo>
                    <a:pt x="3238" y="1199"/>
                    <a:pt x="3251" y="1212"/>
                    <a:pt x="3266" y="1212"/>
                  </a:cubicBezTo>
                  <a:cubicBezTo>
                    <a:pt x="3281" y="1212"/>
                    <a:pt x="3294" y="1199"/>
                    <a:pt x="3294" y="1184"/>
                  </a:cubicBezTo>
                  <a:cubicBezTo>
                    <a:pt x="3294" y="1169"/>
                    <a:pt x="3281" y="1156"/>
                    <a:pt x="3266" y="1156"/>
                  </a:cubicBezTo>
                  <a:moveTo>
                    <a:pt x="2874" y="1156"/>
                  </a:moveTo>
                  <a:cubicBezTo>
                    <a:pt x="2859" y="1156"/>
                    <a:pt x="2846" y="1168"/>
                    <a:pt x="2846" y="1184"/>
                  </a:cubicBezTo>
                  <a:cubicBezTo>
                    <a:pt x="2846" y="1200"/>
                    <a:pt x="2859" y="1212"/>
                    <a:pt x="2874" y="1212"/>
                  </a:cubicBezTo>
                  <a:cubicBezTo>
                    <a:pt x="2890" y="1212"/>
                    <a:pt x="2902" y="1200"/>
                    <a:pt x="2902" y="1184"/>
                  </a:cubicBezTo>
                  <a:cubicBezTo>
                    <a:pt x="2902" y="1168"/>
                    <a:pt x="2890" y="1156"/>
                    <a:pt x="2874" y="1156"/>
                  </a:cubicBezTo>
                  <a:moveTo>
                    <a:pt x="3005" y="1156"/>
                  </a:moveTo>
                  <a:cubicBezTo>
                    <a:pt x="2989" y="1156"/>
                    <a:pt x="2977" y="1168"/>
                    <a:pt x="2977" y="1184"/>
                  </a:cubicBezTo>
                  <a:cubicBezTo>
                    <a:pt x="2977" y="1200"/>
                    <a:pt x="2989" y="1212"/>
                    <a:pt x="3005" y="1212"/>
                  </a:cubicBezTo>
                  <a:cubicBezTo>
                    <a:pt x="3020" y="1212"/>
                    <a:pt x="3033" y="1200"/>
                    <a:pt x="3033" y="1184"/>
                  </a:cubicBezTo>
                  <a:cubicBezTo>
                    <a:pt x="3033" y="1168"/>
                    <a:pt x="3020" y="1156"/>
                    <a:pt x="3005" y="1156"/>
                  </a:cubicBezTo>
                  <a:moveTo>
                    <a:pt x="3135" y="1156"/>
                  </a:moveTo>
                  <a:cubicBezTo>
                    <a:pt x="3120" y="1156"/>
                    <a:pt x="3107" y="1168"/>
                    <a:pt x="3107" y="1184"/>
                  </a:cubicBezTo>
                  <a:cubicBezTo>
                    <a:pt x="3107" y="1200"/>
                    <a:pt x="3120" y="1212"/>
                    <a:pt x="3135" y="1212"/>
                  </a:cubicBezTo>
                  <a:cubicBezTo>
                    <a:pt x="3151" y="1212"/>
                    <a:pt x="3164" y="1200"/>
                    <a:pt x="3164" y="1184"/>
                  </a:cubicBezTo>
                  <a:cubicBezTo>
                    <a:pt x="3164" y="1168"/>
                    <a:pt x="3151" y="1156"/>
                    <a:pt x="3135" y="1156"/>
                  </a:cubicBezTo>
                  <a:moveTo>
                    <a:pt x="2091" y="1031"/>
                  </a:moveTo>
                  <a:cubicBezTo>
                    <a:pt x="2078" y="1031"/>
                    <a:pt x="2068" y="1041"/>
                    <a:pt x="2068" y="1053"/>
                  </a:cubicBezTo>
                  <a:cubicBezTo>
                    <a:pt x="2068" y="1066"/>
                    <a:pt x="2078" y="1075"/>
                    <a:pt x="2091" y="1075"/>
                  </a:cubicBezTo>
                  <a:cubicBezTo>
                    <a:pt x="2103" y="1075"/>
                    <a:pt x="2113" y="1066"/>
                    <a:pt x="2113" y="1053"/>
                  </a:cubicBezTo>
                  <a:cubicBezTo>
                    <a:pt x="2113" y="1041"/>
                    <a:pt x="2103" y="1031"/>
                    <a:pt x="2091" y="1031"/>
                  </a:cubicBezTo>
                  <a:moveTo>
                    <a:pt x="3919" y="1031"/>
                  </a:moveTo>
                  <a:cubicBezTo>
                    <a:pt x="3907" y="1031"/>
                    <a:pt x="3897" y="1041"/>
                    <a:pt x="3897" y="1053"/>
                  </a:cubicBezTo>
                  <a:cubicBezTo>
                    <a:pt x="3897" y="1066"/>
                    <a:pt x="3907" y="1075"/>
                    <a:pt x="3919" y="1075"/>
                  </a:cubicBezTo>
                  <a:cubicBezTo>
                    <a:pt x="3931" y="1075"/>
                    <a:pt x="3941" y="1066"/>
                    <a:pt x="3941" y="1053"/>
                  </a:cubicBezTo>
                  <a:cubicBezTo>
                    <a:pt x="3941" y="1041"/>
                    <a:pt x="3931" y="1031"/>
                    <a:pt x="3919" y="1031"/>
                  </a:cubicBezTo>
                  <a:moveTo>
                    <a:pt x="2221" y="1030"/>
                  </a:moveTo>
                  <a:cubicBezTo>
                    <a:pt x="2208" y="1030"/>
                    <a:pt x="2198" y="1041"/>
                    <a:pt x="2198" y="1053"/>
                  </a:cubicBezTo>
                  <a:cubicBezTo>
                    <a:pt x="2198" y="1066"/>
                    <a:pt x="2208" y="1077"/>
                    <a:pt x="2221" y="1077"/>
                  </a:cubicBezTo>
                  <a:cubicBezTo>
                    <a:pt x="2234" y="1077"/>
                    <a:pt x="2244" y="1066"/>
                    <a:pt x="2244" y="1053"/>
                  </a:cubicBezTo>
                  <a:cubicBezTo>
                    <a:pt x="2244" y="1041"/>
                    <a:pt x="2234" y="1030"/>
                    <a:pt x="2221" y="1030"/>
                  </a:cubicBezTo>
                  <a:moveTo>
                    <a:pt x="3788" y="1030"/>
                  </a:moveTo>
                  <a:cubicBezTo>
                    <a:pt x="3776" y="1030"/>
                    <a:pt x="3765" y="1041"/>
                    <a:pt x="3765" y="1053"/>
                  </a:cubicBezTo>
                  <a:cubicBezTo>
                    <a:pt x="3765" y="1066"/>
                    <a:pt x="3776" y="1077"/>
                    <a:pt x="3788" y="1077"/>
                  </a:cubicBezTo>
                  <a:cubicBezTo>
                    <a:pt x="3801" y="1077"/>
                    <a:pt x="3812" y="1066"/>
                    <a:pt x="3812" y="1053"/>
                  </a:cubicBezTo>
                  <a:cubicBezTo>
                    <a:pt x="3812" y="1041"/>
                    <a:pt x="3801" y="1030"/>
                    <a:pt x="3788" y="1030"/>
                  </a:cubicBezTo>
                  <a:moveTo>
                    <a:pt x="2352" y="1029"/>
                  </a:moveTo>
                  <a:cubicBezTo>
                    <a:pt x="2339" y="1029"/>
                    <a:pt x="2328" y="1040"/>
                    <a:pt x="2328" y="1053"/>
                  </a:cubicBezTo>
                  <a:cubicBezTo>
                    <a:pt x="2328" y="1067"/>
                    <a:pt x="2339" y="1077"/>
                    <a:pt x="2352" y="1077"/>
                  </a:cubicBezTo>
                  <a:cubicBezTo>
                    <a:pt x="2365" y="1077"/>
                    <a:pt x="2376" y="1067"/>
                    <a:pt x="2376" y="1053"/>
                  </a:cubicBezTo>
                  <a:cubicBezTo>
                    <a:pt x="2376" y="1040"/>
                    <a:pt x="2365" y="1029"/>
                    <a:pt x="2352" y="1029"/>
                  </a:cubicBezTo>
                  <a:moveTo>
                    <a:pt x="3658" y="1029"/>
                  </a:moveTo>
                  <a:cubicBezTo>
                    <a:pt x="3645" y="1029"/>
                    <a:pt x="3634" y="1040"/>
                    <a:pt x="3634" y="1053"/>
                  </a:cubicBezTo>
                  <a:cubicBezTo>
                    <a:pt x="3634" y="1067"/>
                    <a:pt x="3645" y="1077"/>
                    <a:pt x="3658" y="1077"/>
                  </a:cubicBezTo>
                  <a:cubicBezTo>
                    <a:pt x="3671" y="1077"/>
                    <a:pt x="3682" y="1067"/>
                    <a:pt x="3682" y="1053"/>
                  </a:cubicBezTo>
                  <a:cubicBezTo>
                    <a:pt x="3682" y="1040"/>
                    <a:pt x="3671" y="1029"/>
                    <a:pt x="3658" y="1029"/>
                  </a:cubicBezTo>
                  <a:moveTo>
                    <a:pt x="2482" y="1029"/>
                  </a:moveTo>
                  <a:cubicBezTo>
                    <a:pt x="2469" y="1029"/>
                    <a:pt x="2458" y="1040"/>
                    <a:pt x="2458" y="1053"/>
                  </a:cubicBezTo>
                  <a:cubicBezTo>
                    <a:pt x="2458" y="1067"/>
                    <a:pt x="2469" y="1078"/>
                    <a:pt x="2482" y="1078"/>
                  </a:cubicBezTo>
                  <a:cubicBezTo>
                    <a:pt x="2496" y="1078"/>
                    <a:pt x="2507" y="1067"/>
                    <a:pt x="2507" y="1053"/>
                  </a:cubicBezTo>
                  <a:cubicBezTo>
                    <a:pt x="2507" y="1040"/>
                    <a:pt x="2496" y="1029"/>
                    <a:pt x="2482" y="1029"/>
                  </a:cubicBezTo>
                  <a:moveTo>
                    <a:pt x="3527" y="1028"/>
                  </a:moveTo>
                  <a:cubicBezTo>
                    <a:pt x="3513" y="1028"/>
                    <a:pt x="3502" y="1040"/>
                    <a:pt x="3502" y="1053"/>
                  </a:cubicBezTo>
                  <a:cubicBezTo>
                    <a:pt x="3502" y="1067"/>
                    <a:pt x="3513" y="1078"/>
                    <a:pt x="3527" y="1078"/>
                  </a:cubicBezTo>
                  <a:cubicBezTo>
                    <a:pt x="3541" y="1078"/>
                    <a:pt x="3552" y="1067"/>
                    <a:pt x="3552" y="1053"/>
                  </a:cubicBezTo>
                  <a:cubicBezTo>
                    <a:pt x="3552" y="1040"/>
                    <a:pt x="3541" y="1028"/>
                    <a:pt x="3527" y="1028"/>
                  </a:cubicBezTo>
                  <a:moveTo>
                    <a:pt x="2613" y="1028"/>
                  </a:moveTo>
                  <a:cubicBezTo>
                    <a:pt x="2599" y="1028"/>
                    <a:pt x="2588" y="1039"/>
                    <a:pt x="2588" y="1053"/>
                  </a:cubicBezTo>
                  <a:cubicBezTo>
                    <a:pt x="2588" y="1067"/>
                    <a:pt x="2599" y="1079"/>
                    <a:pt x="2613" y="1079"/>
                  </a:cubicBezTo>
                  <a:cubicBezTo>
                    <a:pt x="2627" y="1079"/>
                    <a:pt x="2638" y="1067"/>
                    <a:pt x="2638" y="1053"/>
                  </a:cubicBezTo>
                  <a:cubicBezTo>
                    <a:pt x="2638" y="1039"/>
                    <a:pt x="2627" y="1028"/>
                    <a:pt x="2613" y="1028"/>
                  </a:cubicBezTo>
                  <a:moveTo>
                    <a:pt x="3397" y="1028"/>
                  </a:moveTo>
                  <a:cubicBezTo>
                    <a:pt x="3383" y="1028"/>
                    <a:pt x="3371" y="1039"/>
                    <a:pt x="3371" y="1053"/>
                  </a:cubicBezTo>
                  <a:cubicBezTo>
                    <a:pt x="3371" y="1067"/>
                    <a:pt x="3383" y="1079"/>
                    <a:pt x="3397" y="1079"/>
                  </a:cubicBezTo>
                  <a:cubicBezTo>
                    <a:pt x="3411" y="1079"/>
                    <a:pt x="3422" y="1067"/>
                    <a:pt x="3422" y="1053"/>
                  </a:cubicBezTo>
                  <a:cubicBezTo>
                    <a:pt x="3422" y="1039"/>
                    <a:pt x="3411" y="1028"/>
                    <a:pt x="3397" y="1028"/>
                  </a:cubicBezTo>
                  <a:moveTo>
                    <a:pt x="2744" y="1027"/>
                  </a:moveTo>
                  <a:cubicBezTo>
                    <a:pt x="2729" y="1027"/>
                    <a:pt x="2718" y="1039"/>
                    <a:pt x="2718" y="1053"/>
                  </a:cubicBezTo>
                  <a:cubicBezTo>
                    <a:pt x="2718" y="1068"/>
                    <a:pt x="2729" y="1079"/>
                    <a:pt x="2744" y="1079"/>
                  </a:cubicBezTo>
                  <a:cubicBezTo>
                    <a:pt x="2758" y="1079"/>
                    <a:pt x="2770" y="1068"/>
                    <a:pt x="2770" y="1053"/>
                  </a:cubicBezTo>
                  <a:cubicBezTo>
                    <a:pt x="2770" y="1039"/>
                    <a:pt x="2758" y="1027"/>
                    <a:pt x="2744" y="1027"/>
                  </a:cubicBezTo>
                  <a:moveTo>
                    <a:pt x="2874" y="1027"/>
                  </a:moveTo>
                  <a:cubicBezTo>
                    <a:pt x="2860" y="1027"/>
                    <a:pt x="2848" y="1039"/>
                    <a:pt x="2848" y="1053"/>
                  </a:cubicBezTo>
                  <a:cubicBezTo>
                    <a:pt x="2848" y="1068"/>
                    <a:pt x="2860" y="1079"/>
                    <a:pt x="2874" y="1079"/>
                  </a:cubicBezTo>
                  <a:cubicBezTo>
                    <a:pt x="2889" y="1079"/>
                    <a:pt x="2900" y="1068"/>
                    <a:pt x="2900" y="1053"/>
                  </a:cubicBezTo>
                  <a:cubicBezTo>
                    <a:pt x="2900" y="1039"/>
                    <a:pt x="2889" y="1027"/>
                    <a:pt x="2874" y="1027"/>
                  </a:cubicBezTo>
                  <a:moveTo>
                    <a:pt x="3266" y="1027"/>
                  </a:moveTo>
                  <a:cubicBezTo>
                    <a:pt x="3252" y="1027"/>
                    <a:pt x="3240" y="1039"/>
                    <a:pt x="3240" y="1053"/>
                  </a:cubicBezTo>
                  <a:cubicBezTo>
                    <a:pt x="3240" y="1068"/>
                    <a:pt x="3252" y="1079"/>
                    <a:pt x="3266" y="1079"/>
                  </a:cubicBezTo>
                  <a:cubicBezTo>
                    <a:pt x="3280" y="1079"/>
                    <a:pt x="3292" y="1068"/>
                    <a:pt x="3292" y="1053"/>
                  </a:cubicBezTo>
                  <a:cubicBezTo>
                    <a:pt x="3292" y="1039"/>
                    <a:pt x="3280" y="1027"/>
                    <a:pt x="3266" y="1027"/>
                  </a:cubicBezTo>
                  <a:moveTo>
                    <a:pt x="3005" y="1027"/>
                  </a:moveTo>
                  <a:cubicBezTo>
                    <a:pt x="2990" y="1027"/>
                    <a:pt x="2978" y="1039"/>
                    <a:pt x="2978" y="1053"/>
                  </a:cubicBezTo>
                  <a:cubicBezTo>
                    <a:pt x="2978" y="1068"/>
                    <a:pt x="2990" y="1080"/>
                    <a:pt x="3005" y="1080"/>
                  </a:cubicBezTo>
                  <a:cubicBezTo>
                    <a:pt x="3019" y="1080"/>
                    <a:pt x="3031" y="1068"/>
                    <a:pt x="3031" y="1053"/>
                  </a:cubicBezTo>
                  <a:cubicBezTo>
                    <a:pt x="3031" y="1039"/>
                    <a:pt x="3019" y="1027"/>
                    <a:pt x="3005" y="1027"/>
                  </a:cubicBezTo>
                  <a:moveTo>
                    <a:pt x="3135" y="1027"/>
                  </a:moveTo>
                  <a:cubicBezTo>
                    <a:pt x="3121" y="1027"/>
                    <a:pt x="3109" y="1039"/>
                    <a:pt x="3109" y="1053"/>
                  </a:cubicBezTo>
                  <a:cubicBezTo>
                    <a:pt x="3109" y="1068"/>
                    <a:pt x="3121" y="1080"/>
                    <a:pt x="3135" y="1080"/>
                  </a:cubicBezTo>
                  <a:cubicBezTo>
                    <a:pt x="3150" y="1080"/>
                    <a:pt x="3162" y="1068"/>
                    <a:pt x="3162" y="1053"/>
                  </a:cubicBezTo>
                  <a:cubicBezTo>
                    <a:pt x="3162" y="1039"/>
                    <a:pt x="3150" y="1027"/>
                    <a:pt x="3135" y="1027"/>
                  </a:cubicBezTo>
                  <a:moveTo>
                    <a:pt x="2091" y="902"/>
                  </a:moveTo>
                  <a:cubicBezTo>
                    <a:pt x="2079" y="902"/>
                    <a:pt x="2070" y="912"/>
                    <a:pt x="2070" y="923"/>
                  </a:cubicBezTo>
                  <a:cubicBezTo>
                    <a:pt x="2070" y="934"/>
                    <a:pt x="2079" y="943"/>
                    <a:pt x="2091" y="943"/>
                  </a:cubicBezTo>
                  <a:cubicBezTo>
                    <a:pt x="2102" y="943"/>
                    <a:pt x="2111" y="934"/>
                    <a:pt x="2111" y="923"/>
                  </a:cubicBezTo>
                  <a:cubicBezTo>
                    <a:pt x="2111" y="912"/>
                    <a:pt x="2102" y="902"/>
                    <a:pt x="2091" y="902"/>
                  </a:cubicBezTo>
                  <a:moveTo>
                    <a:pt x="3919" y="902"/>
                  </a:moveTo>
                  <a:cubicBezTo>
                    <a:pt x="3908" y="902"/>
                    <a:pt x="3899" y="912"/>
                    <a:pt x="3899" y="923"/>
                  </a:cubicBezTo>
                  <a:cubicBezTo>
                    <a:pt x="3899" y="934"/>
                    <a:pt x="3908" y="943"/>
                    <a:pt x="3919" y="943"/>
                  </a:cubicBezTo>
                  <a:cubicBezTo>
                    <a:pt x="3930" y="943"/>
                    <a:pt x="3939" y="934"/>
                    <a:pt x="3939" y="923"/>
                  </a:cubicBezTo>
                  <a:cubicBezTo>
                    <a:pt x="3939" y="912"/>
                    <a:pt x="3930" y="902"/>
                    <a:pt x="3919" y="902"/>
                  </a:cubicBezTo>
                  <a:moveTo>
                    <a:pt x="2221" y="901"/>
                  </a:moveTo>
                  <a:cubicBezTo>
                    <a:pt x="2209" y="901"/>
                    <a:pt x="2200" y="911"/>
                    <a:pt x="2200" y="923"/>
                  </a:cubicBezTo>
                  <a:cubicBezTo>
                    <a:pt x="2200" y="935"/>
                    <a:pt x="2209" y="944"/>
                    <a:pt x="2221" y="944"/>
                  </a:cubicBezTo>
                  <a:cubicBezTo>
                    <a:pt x="2233" y="944"/>
                    <a:pt x="2243" y="935"/>
                    <a:pt x="2243" y="923"/>
                  </a:cubicBezTo>
                  <a:cubicBezTo>
                    <a:pt x="2243" y="911"/>
                    <a:pt x="2233" y="901"/>
                    <a:pt x="2221" y="901"/>
                  </a:cubicBezTo>
                  <a:moveTo>
                    <a:pt x="3788" y="901"/>
                  </a:moveTo>
                  <a:cubicBezTo>
                    <a:pt x="3777" y="901"/>
                    <a:pt x="3767" y="911"/>
                    <a:pt x="3767" y="923"/>
                  </a:cubicBezTo>
                  <a:cubicBezTo>
                    <a:pt x="3767" y="935"/>
                    <a:pt x="3777" y="944"/>
                    <a:pt x="3788" y="944"/>
                  </a:cubicBezTo>
                  <a:cubicBezTo>
                    <a:pt x="3800" y="944"/>
                    <a:pt x="3810" y="935"/>
                    <a:pt x="3810" y="923"/>
                  </a:cubicBezTo>
                  <a:cubicBezTo>
                    <a:pt x="3810" y="911"/>
                    <a:pt x="3800" y="901"/>
                    <a:pt x="3788" y="901"/>
                  </a:cubicBezTo>
                  <a:moveTo>
                    <a:pt x="2352" y="901"/>
                  </a:moveTo>
                  <a:cubicBezTo>
                    <a:pt x="2340" y="901"/>
                    <a:pt x="2330" y="911"/>
                    <a:pt x="2330" y="923"/>
                  </a:cubicBezTo>
                  <a:cubicBezTo>
                    <a:pt x="2330" y="935"/>
                    <a:pt x="2340" y="945"/>
                    <a:pt x="2352" y="945"/>
                  </a:cubicBezTo>
                  <a:cubicBezTo>
                    <a:pt x="2364" y="945"/>
                    <a:pt x="2374" y="935"/>
                    <a:pt x="2374" y="923"/>
                  </a:cubicBezTo>
                  <a:cubicBezTo>
                    <a:pt x="2374" y="911"/>
                    <a:pt x="2364" y="901"/>
                    <a:pt x="2352" y="901"/>
                  </a:cubicBezTo>
                  <a:moveTo>
                    <a:pt x="3658" y="901"/>
                  </a:moveTo>
                  <a:cubicBezTo>
                    <a:pt x="3646" y="901"/>
                    <a:pt x="3636" y="911"/>
                    <a:pt x="3636" y="923"/>
                  </a:cubicBezTo>
                  <a:cubicBezTo>
                    <a:pt x="3636" y="935"/>
                    <a:pt x="3646" y="945"/>
                    <a:pt x="3658" y="945"/>
                  </a:cubicBezTo>
                  <a:cubicBezTo>
                    <a:pt x="3670" y="945"/>
                    <a:pt x="3680" y="935"/>
                    <a:pt x="3680" y="923"/>
                  </a:cubicBezTo>
                  <a:cubicBezTo>
                    <a:pt x="3680" y="911"/>
                    <a:pt x="3670" y="901"/>
                    <a:pt x="3658" y="901"/>
                  </a:cubicBezTo>
                  <a:moveTo>
                    <a:pt x="2482" y="900"/>
                  </a:moveTo>
                  <a:cubicBezTo>
                    <a:pt x="2470" y="900"/>
                    <a:pt x="2460" y="910"/>
                    <a:pt x="2460" y="923"/>
                  </a:cubicBezTo>
                  <a:cubicBezTo>
                    <a:pt x="2460" y="935"/>
                    <a:pt x="2470" y="946"/>
                    <a:pt x="2482" y="946"/>
                  </a:cubicBezTo>
                  <a:cubicBezTo>
                    <a:pt x="2495" y="946"/>
                    <a:pt x="2505" y="935"/>
                    <a:pt x="2505" y="923"/>
                  </a:cubicBezTo>
                  <a:cubicBezTo>
                    <a:pt x="2505" y="910"/>
                    <a:pt x="2495" y="900"/>
                    <a:pt x="2482" y="900"/>
                  </a:cubicBezTo>
                  <a:moveTo>
                    <a:pt x="3527" y="900"/>
                  </a:moveTo>
                  <a:cubicBezTo>
                    <a:pt x="3515" y="900"/>
                    <a:pt x="3504" y="910"/>
                    <a:pt x="3504" y="923"/>
                  </a:cubicBezTo>
                  <a:cubicBezTo>
                    <a:pt x="3504" y="935"/>
                    <a:pt x="3515" y="946"/>
                    <a:pt x="3527" y="946"/>
                  </a:cubicBezTo>
                  <a:cubicBezTo>
                    <a:pt x="3540" y="946"/>
                    <a:pt x="3550" y="935"/>
                    <a:pt x="3550" y="923"/>
                  </a:cubicBezTo>
                  <a:cubicBezTo>
                    <a:pt x="3550" y="910"/>
                    <a:pt x="3540" y="900"/>
                    <a:pt x="3527" y="900"/>
                  </a:cubicBezTo>
                  <a:moveTo>
                    <a:pt x="2613" y="899"/>
                  </a:moveTo>
                  <a:cubicBezTo>
                    <a:pt x="2600" y="899"/>
                    <a:pt x="2589" y="910"/>
                    <a:pt x="2589" y="923"/>
                  </a:cubicBezTo>
                  <a:cubicBezTo>
                    <a:pt x="2589" y="936"/>
                    <a:pt x="2600" y="946"/>
                    <a:pt x="2613" y="946"/>
                  </a:cubicBezTo>
                  <a:cubicBezTo>
                    <a:pt x="2626" y="946"/>
                    <a:pt x="2637" y="936"/>
                    <a:pt x="2637" y="923"/>
                  </a:cubicBezTo>
                  <a:cubicBezTo>
                    <a:pt x="2637" y="910"/>
                    <a:pt x="2626" y="899"/>
                    <a:pt x="2613" y="899"/>
                  </a:cubicBezTo>
                  <a:moveTo>
                    <a:pt x="3397" y="899"/>
                  </a:moveTo>
                  <a:cubicBezTo>
                    <a:pt x="3384" y="899"/>
                    <a:pt x="3373" y="910"/>
                    <a:pt x="3373" y="923"/>
                  </a:cubicBezTo>
                  <a:cubicBezTo>
                    <a:pt x="3373" y="936"/>
                    <a:pt x="3384" y="946"/>
                    <a:pt x="3397" y="946"/>
                  </a:cubicBezTo>
                  <a:cubicBezTo>
                    <a:pt x="3410" y="946"/>
                    <a:pt x="3420" y="936"/>
                    <a:pt x="3420" y="923"/>
                  </a:cubicBezTo>
                  <a:cubicBezTo>
                    <a:pt x="3420" y="910"/>
                    <a:pt x="3410" y="899"/>
                    <a:pt x="3397" y="899"/>
                  </a:cubicBezTo>
                  <a:moveTo>
                    <a:pt x="2744" y="899"/>
                  </a:moveTo>
                  <a:cubicBezTo>
                    <a:pt x="2730" y="899"/>
                    <a:pt x="2720" y="910"/>
                    <a:pt x="2720" y="923"/>
                  </a:cubicBezTo>
                  <a:cubicBezTo>
                    <a:pt x="2720" y="936"/>
                    <a:pt x="2730" y="947"/>
                    <a:pt x="2744" y="947"/>
                  </a:cubicBezTo>
                  <a:cubicBezTo>
                    <a:pt x="2757" y="947"/>
                    <a:pt x="2767" y="936"/>
                    <a:pt x="2767" y="923"/>
                  </a:cubicBezTo>
                  <a:cubicBezTo>
                    <a:pt x="2767" y="910"/>
                    <a:pt x="2757" y="899"/>
                    <a:pt x="2744" y="899"/>
                  </a:cubicBezTo>
                  <a:moveTo>
                    <a:pt x="3266" y="899"/>
                  </a:moveTo>
                  <a:cubicBezTo>
                    <a:pt x="3253" y="899"/>
                    <a:pt x="3242" y="910"/>
                    <a:pt x="3242" y="923"/>
                  </a:cubicBezTo>
                  <a:cubicBezTo>
                    <a:pt x="3242" y="936"/>
                    <a:pt x="3253" y="947"/>
                    <a:pt x="3266" y="947"/>
                  </a:cubicBezTo>
                  <a:cubicBezTo>
                    <a:pt x="3279" y="947"/>
                    <a:pt x="3290" y="936"/>
                    <a:pt x="3290" y="923"/>
                  </a:cubicBezTo>
                  <a:cubicBezTo>
                    <a:pt x="3290" y="910"/>
                    <a:pt x="3279" y="899"/>
                    <a:pt x="3266" y="899"/>
                  </a:cubicBezTo>
                  <a:moveTo>
                    <a:pt x="2874" y="898"/>
                  </a:moveTo>
                  <a:cubicBezTo>
                    <a:pt x="2861" y="898"/>
                    <a:pt x="2850" y="909"/>
                    <a:pt x="2850" y="923"/>
                  </a:cubicBezTo>
                  <a:cubicBezTo>
                    <a:pt x="2850" y="936"/>
                    <a:pt x="2861" y="947"/>
                    <a:pt x="2874" y="947"/>
                  </a:cubicBezTo>
                  <a:cubicBezTo>
                    <a:pt x="2888" y="947"/>
                    <a:pt x="2898" y="936"/>
                    <a:pt x="2898" y="923"/>
                  </a:cubicBezTo>
                  <a:cubicBezTo>
                    <a:pt x="2898" y="909"/>
                    <a:pt x="2888" y="898"/>
                    <a:pt x="2874" y="898"/>
                  </a:cubicBezTo>
                  <a:moveTo>
                    <a:pt x="3005" y="898"/>
                  </a:moveTo>
                  <a:cubicBezTo>
                    <a:pt x="2991" y="898"/>
                    <a:pt x="2981" y="909"/>
                    <a:pt x="2981" y="923"/>
                  </a:cubicBezTo>
                  <a:cubicBezTo>
                    <a:pt x="2981" y="936"/>
                    <a:pt x="2991" y="947"/>
                    <a:pt x="3005" y="947"/>
                  </a:cubicBezTo>
                  <a:cubicBezTo>
                    <a:pt x="3018" y="947"/>
                    <a:pt x="3029" y="936"/>
                    <a:pt x="3029" y="923"/>
                  </a:cubicBezTo>
                  <a:cubicBezTo>
                    <a:pt x="3029" y="909"/>
                    <a:pt x="3018" y="898"/>
                    <a:pt x="3005" y="898"/>
                  </a:cubicBezTo>
                  <a:moveTo>
                    <a:pt x="3135" y="898"/>
                  </a:moveTo>
                  <a:cubicBezTo>
                    <a:pt x="3122" y="898"/>
                    <a:pt x="3111" y="909"/>
                    <a:pt x="3111" y="923"/>
                  </a:cubicBezTo>
                  <a:cubicBezTo>
                    <a:pt x="3111" y="936"/>
                    <a:pt x="3122" y="947"/>
                    <a:pt x="3135" y="947"/>
                  </a:cubicBezTo>
                  <a:cubicBezTo>
                    <a:pt x="3149" y="947"/>
                    <a:pt x="3160" y="936"/>
                    <a:pt x="3160" y="923"/>
                  </a:cubicBezTo>
                  <a:cubicBezTo>
                    <a:pt x="3160" y="909"/>
                    <a:pt x="3149" y="898"/>
                    <a:pt x="3135" y="898"/>
                  </a:cubicBezTo>
                  <a:moveTo>
                    <a:pt x="2091" y="774"/>
                  </a:moveTo>
                  <a:cubicBezTo>
                    <a:pt x="2080" y="774"/>
                    <a:pt x="2072" y="782"/>
                    <a:pt x="2072" y="792"/>
                  </a:cubicBezTo>
                  <a:cubicBezTo>
                    <a:pt x="2072" y="802"/>
                    <a:pt x="2080" y="811"/>
                    <a:pt x="2091" y="811"/>
                  </a:cubicBezTo>
                  <a:cubicBezTo>
                    <a:pt x="2101" y="811"/>
                    <a:pt x="2109" y="802"/>
                    <a:pt x="2109" y="792"/>
                  </a:cubicBezTo>
                  <a:cubicBezTo>
                    <a:pt x="2109" y="782"/>
                    <a:pt x="2101" y="774"/>
                    <a:pt x="2091" y="774"/>
                  </a:cubicBezTo>
                  <a:moveTo>
                    <a:pt x="3919" y="774"/>
                  </a:moveTo>
                  <a:cubicBezTo>
                    <a:pt x="3909" y="774"/>
                    <a:pt x="3901" y="782"/>
                    <a:pt x="3901" y="792"/>
                  </a:cubicBezTo>
                  <a:cubicBezTo>
                    <a:pt x="3901" y="802"/>
                    <a:pt x="3909" y="811"/>
                    <a:pt x="3919" y="811"/>
                  </a:cubicBezTo>
                  <a:cubicBezTo>
                    <a:pt x="3929" y="811"/>
                    <a:pt x="3938" y="802"/>
                    <a:pt x="3938" y="792"/>
                  </a:cubicBezTo>
                  <a:cubicBezTo>
                    <a:pt x="3938" y="782"/>
                    <a:pt x="3929" y="774"/>
                    <a:pt x="3919" y="774"/>
                  </a:cubicBezTo>
                  <a:moveTo>
                    <a:pt x="2221" y="773"/>
                  </a:moveTo>
                  <a:cubicBezTo>
                    <a:pt x="2210" y="773"/>
                    <a:pt x="2202" y="781"/>
                    <a:pt x="2202" y="792"/>
                  </a:cubicBezTo>
                  <a:cubicBezTo>
                    <a:pt x="2202" y="803"/>
                    <a:pt x="2210" y="812"/>
                    <a:pt x="2221" y="812"/>
                  </a:cubicBezTo>
                  <a:cubicBezTo>
                    <a:pt x="2232" y="812"/>
                    <a:pt x="2241" y="803"/>
                    <a:pt x="2241" y="792"/>
                  </a:cubicBezTo>
                  <a:cubicBezTo>
                    <a:pt x="2241" y="781"/>
                    <a:pt x="2232" y="773"/>
                    <a:pt x="2221" y="773"/>
                  </a:cubicBezTo>
                  <a:moveTo>
                    <a:pt x="3788" y="773"/>
                  </a:moveTo>
                  <a:cubicBezTo>
                    <a:pt x="3778" y="773"/>
                    <a:pt x="3769" y="781"/>
                    <a:pt x="3769" y="792"/>
                  </a:cubicBezTo>
                  <a:cubicBezTo>
                    <a:pt x="3769" y="803"/>
                    <a:pt x="3778" y="812"/>
                    <a:pt x="3788" y="812"/>
                  </a:cubicBezTo>
                  <a:cubicBezTo>
                    <a:pt x="3799" y="812"/>
                    <a:pt x="3808" y="803"/>
                    <a:pt x="3808" y="792"/>
                  </a:cubicBezTo>
                  <a:cubicBezTo>
                    <a:pt x="3808" y="781"/>
                    <a:pt x="3799" y="773"/>
                    <a:pt x="3788" y="773"/>
                  </a:cubicBezTo>
                  <a:moveTo>
                    <a:pt x="2352" y="772"/>
                  </a:moveTo>
                  <a:cubicBezTo>
                    <a:pt x="2341" y="772"/>
                    <a:pt x="2331" y="781"/>
                    <a:pt x="2331" y="792"/>
                  </a:cubicBezTo>
                  <a:cubicBezTo>
                    <a:pt x="2331" y="803"/>
                    <a:pt x="2341" y="812"/>
                    <a:pt x="2352" y="812"/>
                  </a:cubicBezTo>
                  <a:cubicBezTo>
                    <a:pt x="2363" y="812"/>
                    <a:pt x="2372" y="803"/>
                    <a:pt x="2372" y="792"/>
                  </a:cubicBezTo>
                  <a:cubicBezTo>
                    <a:pt x="2372" y="781"/>
                    <a:pt x="2363" y="772"/>
                    <a:pt x="2352" y="772"/>
                  </a:cubicBezTo>
                  <a:moveTo>
                    <a:pt x="3658" y="772"/>
                  </a:moveTo>
                  <a:cubicBezTo>
                    <a:pt x="3647" y="772"/>
                    <a:pt x="3638" y="781"/>
                    <a:pt x="3638" y="792"/>
                  </a:cubicBezTo>
                  <a:cubicBezTo>
                    <a:pt x="3638" y="803"/>
                    <a:pt x="3647" y="812"/>
                    <a:pt x="3658" y="812"/>
                  </a:cubicBezTo>
                  <a:cubicBezTo>
                    <a:pt x="3669" y="812"/>
                    <a:pt x="3678" y="803"/>
                    <a:pt x="3678" y="792"/>
                  </a:cubicBezTo>
                  <a:cubicBezTo>
                    <a:pt x="3678" y="781"/>
                    <a:pt x="3669" y="772"/>
                    <a:pt x="3658" y="772"/>
                  </a:cubicBezTo>
                  <a:moveTo>
                    <a:pt x="2482" y="771"/>
                  </a:moveTo>
                  <a:cubicBezTo>
                    <a:pt x="2471" y="771"/>
                    <a:pt x="2461" y="781"/>
                    <a:pt x="2461" y="792"/>
                  </a:cubicBezTo>
                  <a:cubicBezTo>
                    <a:pt x="2461" y="804"/>
                    <a:pt x="2471" y="813"/>
                    <a:pt x="2482" y="813"/>
                  </a:cubicBezTo>
                  <a:cubicBezTo>
                    <a:pt x="2494" y="813"/>
                    <a:pt x="2503" y="804"/>
                    <a:pt x="2503" y="792"/>
                  </a:cubicBezTo>
                  <a:cubicBezTo>
                    <a:pt x="2503" y="781"/>
                    <a:pt x="2494" y="771"/>
                    <a:pt x="2482" y="771"/>
                  </a:cubicBezTo>
                  <a:moveTo>
                    <a:pt x="3527" y="771"/>
                  </a:moveTo>
                  <a:cubicBezTo>
                    <a:pt x="3516" y="771"/>
                    <a:pt x="3506" y="781"/>
                    <a:pt x="3506" y="792"/>
                  </a:cubicBezTo>
                  <a:cubicBezTo>
                    <a:pt x="3506" y="804"/>
                    <a:pt x="3516" y="813"/>
                    <a:pt x="3527" y="813"/>
                  </a:cubicBezTo>
                  <a:cubicBezTo>
                    <a:pt x="3539" y="813"/>
                    <a:pt x="3548" y="804"/>
                    <a:pt x="3548" y="792"/>
                  </a:cubicBezTo>
                  <a:cubicBezTo>
                    <a:pt x="3548" y="781"/>
                    <a:pt x="3539" y="771"/>
                    <a:pt x="3527" y="771"/>
                  </a:cubicBezTo>
                  <a:moveTo>
                    <a:pt x="2613" y="770"/>
                  </a:moveTo>
                  <a:cubicBezTo>
                    <a:pt x="2601" y="770"/>
                    <a:pt x="2591" y="780"/>
                    <a:pt x="2591" y="792"/>
                  </a:cubicBezTo>
                  <a:cubicBezTo>
                    <a:pt x="2591" y="804"/>
                    <a:pt x="2601" y="814"/>
                    <a:pt x="2613" y="814"/>
                  </a:cubicBezTo>
                  <a:cubicBezTo>
                    <a:pt x="2625" y="814"/>
                    <a:pt x="2635" y="804"/>
                    <a:pt x="2635" y="792"/>
                  </a:cubicBezTo>
                  <a:cubicBezTo>
                    <a:pt x="2635" y="780"/>
                    <a:pt x="2625" y="770"/>
                    <a:pt x="2613" y="770"/>
                  </a:cubicBezTo>
                  <a:moveTo>
                    <a:pt x="3397" y="770"/>
                  </a:moveTo>
                  <a:cubicBezTo>
                    <a:pt x="3385" y="770"/>
                    <a:pt x="3375" y="780"/>
                    <a:pt x="3375" y="792"/>
                  </a:cubicBezTo>
                  <a:cubicBezTo>
                    <a:pt x="3375" y="804"/>
                    <a:pt x="3385" y="814"/>
                    <a:pt x="3397" y="814"/>
                  </a:cubicBezTo>
                  <a:cubicBezTo>
                    <a:pt x="3409" y="814"/>
                    <a:pt x="3418" y="804"/>
                    <a:pt x="3418" y="792"/>
                  </a:cubicBezTo>
                  <a:cubicBezTo>
                    <a:pt x="3418" y="780"/>
                    <a:pt x="3409" y="770"/>
                    <a:pt x="3397" y="770"/>
                  </a:cubicBezTo>
                  <a:moveTo>
                    <a:pt x="2744" y="770"/>
                  </a:moveTo>
                  <a:cubicBezTo>
                    <a:pt x="2731" y="770"/>
                    <a:pt x="2722" y="780"/>
                    <a:pt x="2722" y="792"/>
                  </a:cubicBezTo>
                  <a:cubicBezTo>
                    <a:pt x="2722" y="804"/>
                    <a:pt x="2731" y="814"/>
                    <a:pt x="2744" y="814"/>
                  </a:cubicBezTo>
                  <a:cubicBezTo>
                    <a:pt x="2756" y="814"/>
                    <a:pt x="2766" y="804"/>
                    <a:pt x="2766" y="792"/>
                  </a:cubicBezTo>
                  <a:cubicBezTo>
                    <a:pt x="2766" y="780"/>
                    <a:pt x="2756" y="770"/>
                    <a:pt x="2744" y="770"/>
                  </a:cubicBezTo>
                  <a:moveTo>
                    <a:pt x="2874" y="770"/>
                  </a:moveTo>
                  <a:cubicBezTo>
                    <a:pt x="2862" y="770"/>
                    <a:pt x="2852" y="780"/>
                    <a:pt x="2852" y="792"/>
                  </a:cubicBezTo>
                  <a:cubicBezTo>
                    <a:pt x="2852" y="804"/>
                    <a:pt x="2862" y="814"/>
                    <a:pt x="2874" y="814"/>
                  </a:cubicBezTo>
                  <a:cubicBezTo>
                    <a:pt x="2886" y="814"/>
                    <a:pt x="2896" y="804"/>
                    <a:pt x="2896" y="792"/>
                  </a:cubicBezTo>
                  <a:cubicBezTo>
                    <a:pt x="2896" y="780"/>
                    <a:pt x="2886" y="770"/>
                    <a:pt x="2874" y="770"/>
                  </a:cubicBezTo>
                  <a:moveTo>
                    <a:pt x="3266" y="770"/>
                  </a:moveTo>
                  <a:cubicBezTo>
                    <a:pt x="3254" y="770"/>
                    <a:pt x="3244" y="780"/>
                    <a:pt x="3244" y="792"/>
                  </a:cubicBezTo>
                  <a:cubicBezTo>
                    <a:pt x="3244" y="804"/>
                    <a:pt x="3254" y="814"/>
                    <a:pt x="3266" y="814"/>
                  </a:cubicBezTo>
                  <a:cubicBezTo>
                    <a:pt x="3278" y="814"/>
                    <a:pt x="3288" y="804"/>
                    <a:pt x="3288" y="792"/>
                  </a:cubicBezTo>
                  <a:cubicBezTo>
                    <a:pt x="3288" y="780"/>
                    <a:pt x="3278" y="770"/>
                    <a:pt x="3266" y="770"/>
                  </a:cubicBezTo>
                  <a:moveTo>
                    <a:pt x="3005" y="770"/>
                  </a:moveTo>
                  <a:cubicBezTo>
                    <a:pt x="2992" y="770"/>
                    <a:pt x="2982" y="780"/>
                    <a:pt x="2982" y="792"/>
                  </a:cubicBezTo>
                  <a:cubicBezTo>
                    <a:pt x="2982" y="805"/>
                    <a:pt x="2992" y="815"/>
                    <a:pt x="3005" y="815"/>
                  </a:cubicBezTo>
                  <a:cubicBezTo>
                    <a:pt x="3017" y="815"/>
                    <a:pt x="3027" y="805"/>
                    <a:pt x="3027" y="792"/>
                  </a:cubicBezTo>
                  <a:cubicBezTo>
                    <a:pt x="3027" y="780"/>
                    <a:pt x="3017" y="770"/>
                    <a:pt x="3005" y="770"/>
                  </a:cubicBezTo>
                  <a:moveTo>
                    <a:pt x="3135" y="770"/>
                  </a:moveTo>
                  <a:cubicBezTo>
                    <a:pt x="3123" y="770"/>
                    <a:pt x="3113" y="780"/>
                    <a:pt x="3113" y="792"/>
                  </a:cubicBezTo>
                  <a:cubicBezTo>
                    <a:pt x="3113" y="805"/>
                    <a:pt x="3123" y="815"/>
                    <a:pt x="3135" y="815"/>
                  </a:cubicBezTo>
                  <a:cubicBezTo>
                    <a:pt x="3148" y="815"/>
                    <a:pt x="3158" y="805"/>
                    <a:pt x="3158" y="792"/>
                  </a:cubicBezTo>
                  <a:cubicBezTo>
                    <a:pt x="3158" y="780"/>
                    <a:pt x="3148" y="770"/>
                    <a:pt x="3135" y="770"/>
                  </a:cubicBezTo>
                  <a:moveTo>
                    <a:pt x="2091" y="645"/>
                  </a:moveTo>
                  <a:cubicBezTo>
                    <a:pt x="2081" y="645"/>
                    <a:pt x="2074" y="652"/>
                    <a:pt x="2074" y="662"/>
                  </a:cubicBezTo>
                  <a:cubicBezTo>
                    <a:pt x="2074" y="671"/>
                    <a:pt x="2081" y="678"/>
                    <a:pt x="2091" y="678"/>
                  </a:cubicBezTo>
                  <a:cubicBezTo>
                    <a:pt x="2100" y="678"/>
                    <a:pt x="2107" y="671"/>
                    <a:pt x="2107" y="662"/>
                  </a:cubicBezTo>
                  <a:cubicBezTo>
                    <a:pt x="2107" y="652"/>
                    <a:pt x="2100" y="645"/>
                    <a:pt x="2091" y="645"/>
                  </a:cubicBezTo>
                  <a:moveTo>
                    <a:pt x="3919" y="645"/>
                  </a:moveTo>
                  <a:cubicBezTo>
                    <a:pt x="3910" y="645"/>
                    <a:pt x="3902" y="652"/>
                    <a:pt x="3902" y="662"/>
                  </a:cubicBezTo>
                  <a:cubicBezTo>
                    <a:pt x="3902" y="671"/>
                    <a:pt x="3910" y="679"/>
                    <a:pt x="3919" y="679"/>
                  </a:cubicBezTo>
                  <a:cubicBezTo>
                    <a:pt x="3928" y="679"/>
                    <a:pt x="3936" y="671"/>
                    <a:pt x="3936" y="662"/>
                  </a:cubicBezTo>
                  <a:cubicBezTo>
                    <a:pt x="3936" y="652"/>
                    <a:pt x="3928" y="645"/>
                    <a:pt x="3919" y="645"/>
                  </a:cubicBezTo>
                  <a:moveTo>
                    <a:pt x="2221" y="644"/>
                  </a:moveTo>
                  <a:cubicBezTo>
                    <a:pt x="2211" y="644"/>
                    <a:pt x="2203" y="652"/>
                    <a:pt x="2203" y="662"/>
                  </a:cubicBezTo>
                  <a:cubicBezTo>
                    <a:pt x="2203" y="671"/>
                    <a:pt x="2211" y="679"/>
                    <a:pt x="2221" y="679"/>
                  </a:cubicBezTo>
                  <a:cubicBezTo>
                    <a:pt x="2231" y="679"/>
                    <a:pt x="2239" y="671"/>
                    <a:pt x="2239" y="662"/>
                  </a:cubicBezTo>
                  <a:cubicBezTo>
                    <a:pt x="2239" y="652"/>
                    <a:pt x="2231" y="644"/>
                    <a:pt x="2221" y="644"/>
                  </a:cubicBezTo>
                  <a:moveTo>
                    <a:pt x="3788" y="644"/>
                  </a:moveTo>
                  <a:cubicBezTo>
                    <a:pt x="3779" y="644"/>
                    <a:pt x="3771" y="652"/>
                    <a:pt x="3771" y="662"/>
                  </a:cubicBezTo>
                  <a:cubicBezTo>
                    <a:pt x="3771" y="671"/>
                    <a:pt x="3779" y="679"/>
                    <a:pt x="3788" y="679"/>
                  </a:cubicBezTo>
                  <a:cubicBezTo>
                    <a:pt x="3798" y="679"/>
                    <a:pt x="3806" y="671"/>
                    <a:pt x="3806" y="662"/>
                  </a:cubicBezTo>
                  <a:cubicBezTo>
                    <a:pt x="3806" y="652"/>
                    <a:pt x="3798" y="644"/>
                    <a:pt x="3788" y="644"/>
                  </a:cubicBezTo>
                  <a:moveTo>
                    <a:pt x="2352" y="643"/>
                  </a:moveTo>
                  <a:cubicBezTo>
                    <a:pt x="2342" y="643"/>
                    <a:pt x="2333" y="651"/>
                    <a:pt x="2333" y="662"/>
                  </a:cubicBezTo>
                  <a:cubicBezTo>
                    <a:pt x="2333" y="672"/>
                    <a:pt x="2342" y="680"/>
                    <a:pt x="2352" y="680"/>
                  </a:cubicBezTo>
                  <a:cubicBezTo>
                    <a:pt x="2362" y="680"/>
                    <a:pt x="2370" y="672"/>
                    <a:pt x="2370" y="662"/>
                  </a:cubicBezTo>
                  <a:cubicBezTo>
                    <a:pt x="2370" y="651"/>
                    <a:pt x="2362" y="643"/>
                    <a:pt x="2352" y="643"/>
                  </a:cubicBezTo>
                  <a:moveTo>
                    <a:pt x="3658" y="643"/>
                  </a:moveTo>
                  <a:cubicBezTo>
                    <a:pt x="3648" y="643"/>
                    <a:pt x="3639" y="651"/>
                    <a:pt x="3639" y="662"/>
                  </a:cubicBezTo>
                  <a:cubicBezTo>
                    <a:pt x="3639" y="672"/>
                    <a:pt x="3648" y="680"/>
                    <a:pt x="3658" y="680"/>
                  </a:cubicBezTo>
                  <a:cubicBezTo>
                    <a:pt x="3668" y="680"/>
                    <a:pt x="3676" y="672"/>
                    <a:pt x="3676" y="662"/>
                  </a:cubicBezTo>
                  <a:cubicBezTo>
                    <a:pt x="3676" y="651"/>
                    <a:pt x="3668" y="643"/>
                    <a:pt x="3658" y="643"/>
                  </a:cubicBezTo>
                  <a:moveTo>
                    <a:pt x="2482" y="642"/>
                  </a:moveTo>
                  <a:cubicBezTo>
                    <a:pt x="2472" y="642"/>
                    <a:pt x="2463" y="651"/>
                    <a:pt x="2463" y="662"/>
                  </a:cubicBezTo>
                  <a:cubicBezTo>
                    <a:pt x="2463" y="672"/>
                    <a:pt x="2472" y="681"/>
                    <a:pt x="2482" y="681"/>
                  </a:cubicBezTo>
                  <a:cubicBezTo>
                    <a:pt x="2493" y="681"/>
                    <a:pt x="2502" y="672"/>
                    <a:pt x="2502" y="662"/>
                  </a:cubicBezTo>
                  <a:cubicBezTo>
                    <a:pt x="2502" y="651"/>
                    <a:pt x="2493" y="642"/>
                    <a:pt x="2482" y="642"/>
                  </a:cubicBezTo>
                  <a:moveTo>
                    <a:pt x="3527" y="642"/>
                  </a:moveTo>
                  <a:cubicBezTo>
                    <a:pt x="3517" y="642"/>
                    <a:pt x="3508" y="651"/>
                    <a:pt x="3508" y="662"/>
                  </a:cubicBezTo>
                  <a:cubicBezTo>
                    <a:pt x="3508" y="672"/>
                    <a:pt x="3517" y="681"/>
                    <a:pt x="3527" y="681"/>
                  </a:cubicBezTo>
                  <a:cubicBezTo>
                    <a:pt x="3538" y="681"/>
                    <a:pt x="3546" y="672"/>
                    <a:pt x="3546" y="662"/>
                  </a:cubicBezTo>
                  <a:cubicBezTo>
                    <a:pt x="3546" y="651"/>
                    <a:pt x="3538" y="642"/>
                    <a:pt x="3527" y="642"/>
                  </a:cubicBezTo>
                  <a:moveTo>
                    <a:pt x="2613" y="642"/>
                  </a:moveTo>
                  <a:cubicBezTo>
                    <a:pt x="2602" y="642"/>
                    <a:pt x="2593" y="651"/>
                    <a:pt x="2593" y="662"/>
                  </a:cubicBezTo>
                  <a:cubicBezTo>
                    <a:pt x="2593" y="672"/>
                    <a:pt x="2602" y="681"/>
                    <a:pt x="2613" y="681"/>
                  </a:cubicBezTo>
                  <a:cubicBezTo>
                    <a:pt x="2624" y="681"/>
                    <a:pt x="2633" y="672"/>
                    <a:pt x="2633" y="662"/>
                  </a:cubicBezTo>
                  <a:cubicBezTo>
                    <a:pt x="2633" y="651"/>
                    <a:pt x="2624" y="642"/>
                    <a:pt x="2613" y="642"/>
                  </a:cubicBezTo>
                  <a:moveTo>
                    <a:pt x="3397" y="642"/>
                  </a:moveTo>
                  <a:cubicBezTo>
                    <a:pt x="3386" y="642"/>
                    <a:pt x="3377" y="651"/>
                    <a:pt x="3377" y="662"/>
                  </a:cubicBezTo>
                  <a:cubicBezTo>
                    <a:pt x="3377" y="672"/>
                    <a:pt x="3386" y="681"/>
                    <a:pt x="3397" y="681"/>
                  </a:cubicBezTo>
                  <a:cubicBezTo>
                    <a:pt x="3407" y="681"/>
                    <a:pt x="3416" y="672"/>
                    <a:pt x="3416" y="662"/>
                  </a:cubicBezTo>
                  <a:cubicBezTo>
                    <a:pt x="3416" y="651"/>
                    <a:pt x="3407" y="642"/>
                    <a:pt x="3397" y="642"/>
                  </a:cubicBezTo>
                  <a:moveTo>
                    <a:pt x="2744" y="642"/>
                  </a:moveTo>
                  <a:cubicBezTo>
                    <a:pt x="2733" y="642"/>
                    <a:pt x="2724" y="651"/>
                    <a:pt x="2724" y="662"/>
                  </a:cubicBezTo>
                  <a:cubicBezTo>
                    <a:pt x="2724" y="673"/>
                    <a:pt x="2733" y="681"/>
                    <a:pt x="2744" y="681"/>
                  </a:cubicBezTo>
                  <a:cubicBezTo>
                    <a:pt x="2755" y="681"/>
                    <a:pt x="2764" y="673"/>
                    <a:pt x="2764" y="662"/>
                  </a:cubicBezTo>
                  <a:cubicBezTo>
                    <a:pt x="2764" y="651"/>
                    <a:pt x="2755" y="642"/>
                    <a:pt x="2744" y="642"/>
                  </a:cubicBezTo>
                  <a:moveTo>
                    <a:pt x="3266" y="642"/>
                  </a:moveTo>
                  <a:cubicBezTo>
                    <a:pt x="3255" y="642"/>
                    <a:pt x="3246" y="651"/>
                    <a:pt x="3246" y="662"/>
                  </a:cubicBezTo>
                  <a:cubicBezTo>
                    <a:pt x="3246" y="673"/>
                    <a:pt x="3255" y="681"/>
                    <a:pt x="3266" y="681"/>
                  </a:cubicBezTo>
                  <a:cubicBezTo>
                    <a:pt x="3277" y="681"/>
                    <a:pt x="3286" y="673"/>
                    <a:pt x="3286" y="662"/>
                  </a:cubicBezTo>
                  <a:cubicBezTo>
                    <a:pt x="3286" y="651"/>
                    <a:pt x="3277" y="642"/>
                    <a:pt x="3266" y="642"/>
                  </a:cubicBezTo>
                  <a:moveTo>
                    <a:pt x="2874" y="641"/>
                  </a:moveTo>
                  <a:cubicBezTo>
                    <a:pt x="2863" y="641"/>
                    <a:pt x="2854" y="650"/>
                    <a:pt x="2854" y="662"/>
                  </a:cubicBezTo>
                  <a:cubicBezTo>
                    <a:pt x="2854" y="673"/>
                    <a:pt x="2863" y="682"/>
                    <a:pt x="2874" y="682"/>
                  </a:cubicBezTo>
                  <a:cubicBezTo>
                    <a:pt x="2885" y="682"/>
                    <a:pt x="2894" y="673"/>
                    <a:pt x="2894" y="662"/>
                  </a:cubicBezTo>
                  <a:cubicBezTo>
                    <a:pt x="2894" y="650"/>
                    <a:pt x="2885" y="641"/>
                    <a:pt x="2874" y="641"/>
                  </a:cubicBezTo>
                  <a:moveTo>
                    <a:pt x="3005" y="641"/>
                  </a:moveTo>
                  <a:cubicBezTo>
                    <a:pt x="2994" y="641"/>
                    <a:pt x="2985" y="650"/>
                    <a:pt x="2985" y="662"/>
                  </a:cubicBezTo>
                  <a:cubicBezTo>
                    <a:pt x="2985" y="673"/>
                    <a:pt x="2994" y="682"/>
                    <a:pt x="3005" y="682"/>
                  </a:cubicBezTo>
                  <a:cubicBezTo>
                    <a:pt x="3016" y="682"/>
                    <a:pt x="3025" y="673"/>
                    <a:pt x="3025" y="662"/>
                  </a:cubicBezTo>
                  <a:cubicBezTo>
                    <a:pt x="3025" y="650"/>
                    <a:pt x="3016" y="641"/>
                    <a:pt x="3005" y="641"/>
                  </a:cubicBezTo>
                  <a:moveTo>
                    <a:pt x="3135" y="641"/>
                  </a:moveTo>
                  <a:cubicBezTo>
                    <a:pt x="3124" y="641"/>
                    <a:pt x="3115" y="650"/>
                    <a:pt x="3115" y="662"/>
                  </a:cubicBezTo>
                  <a:cubicBezTo>
                    <a:pt x="3115" y="673"/>
                    <a:pt x="3124" y="682"/>
                    <a:pt x="3135" y="682"/>
                  </a:cubicBezTo>
                  <a:cubicBezTo>
                    <a:pt x="3147" y="682"/>
                    <a:pt x="3156" y="673"/>
                    <a:pt x="3156" y="662"/>
                  </a:cubicBezTo>
                  <a:cubicBezTo>
                    <a:pt x="3156" y="650"/>
                    <a:pt x="3147" y="641"/>
                    <a:pt x="3135" y="641"/>
                  </a:cubicBezTo>
                  <a:moveTo>
                    <a:pt x="2091" y="516"/>
                  </a:moveTo>
                  <a:cubicBezTo>
                    <a:pt x="2082" y="516"/>
                    <a:pt x="2076" y="523"/>
                    <a:pt x="2076" y="531"/>
                  </a:cubicBezTo>
                  <a:cubicBezTo>
                    <a:pt x="2076" y="539"/>
                    <a:pt x="2082" y="546"/>
                    <a:pt x="2091" y="546"/>
                  </a:cubicBezTo>
                  <a:cubicBezTo>
                    <a:pt x="2099" y="546"/>
                    <a:pt x="2105" y="539"/>
                    <a:pt x="2105" y="531"/>
                  </a:cubicBezTo>
                  <a:cubicBezTo>
                    <a:pt x="2105" y="523"/>
                    <a:pt x="2099" y="516"/>
                    <a:pt x="2091" y="516"/>
                  </a:cubicBezTo>
                  <a:moveTo>
                    <a:pt x="3919" y="516"/>
                  </a:moveTo>
                  <a:cubicBezTo>
                    <a:pt x="3911" y="516"/>
                    <a:pt x="3904" y="523"/>
                    <a:pt x="3904" y="531"/>
                  </a:cubicBezTo>
                  <a:cubicBezTo>
                    <a:pt x="3904" y="539"/>
                    <a:pt x="3911" y="546"/>
                    <a:pt x="3919" y="546"/>
                  </a:cubicBezTo>
                  <a:cubicBezTo>
                    <a:pt x="3927" y="546"/>
                    <a:pt x="3934" y="539"/>
                    <a:pt x="3934" y="531"/>
                  </a:cubicBezTo>
                  <a:cubicBezTo>
                    <a:pt x="3934" y="523"/>
                    <a:pt x="3927" y="516"/>
                    <a:pt x="3919" y="516"/>
                  </a:cubicBezTo>
                  <a:moveTo>
                    <a:pt x="2221" y="515"/>
                  </a:moveTo>
                  <a:cubicBezTo>
                    <a:pt x="2212" y="515"/>
                    <a:pt x="2205" y="522"/>
                    <a:pt x="2205" y="531"/>
                  </a:cubicBezTo>
                  <a:cubicBezTo>
                    <a:pt x="2205" y="540"/>
                    <a:pt x="2212" y="547"/>
                    <a:pt x="2221" y="547"/>
                  </a:cubicBezTo>
                  <a:cubicBezTo>
                    <a:pt x="2230" y="547"/>
                    <a:pt x="2237" y="540"/>
                    <a:pt x="2237" y="531"/>
                  </a:cubicBezTo>
                  <a:cubicBezTo>
                    <a:pt x="2237" y="522"/>
                    <a:pt x="2230" y="515"/>
                    <a:pt x="2221" y="515"/>
                  </a:cubicBezTo>
                  <a:moveTo>
                    <a:pt x="3788" y="515"/>
                  </a:moveTo>
                  <a:cubicBezTo>
                    <a:pt x="3780" y="515"/>
                    <a:pt x="3773" y="522"/>
                    <a:pt x="3773" y="531"/>
                  </a:cubicBezTo>
                  <a:cubicBezTo>
                    <a:pt x="3773" y="540"/>
                    <a:pt x="3780" y="547"/>
                    <a:pt x="3788" y="547"/>
                  </a:cubicBezTo>
                  <a:cubicBezTo>
                    <a:pt x="3797" y="547"/>
                    <a:pt x="3804" y="540"/>
                    <a:pt x="3804" y="531"/>
                  </a:cubicBezTo>
                  <a:cubicBezTo>
                    <a:pt x="3804" y="522"/>
                    <a:pt x="3797" y="515"/>
                    <a:pt x="3788" y="515"/>
                  </a:cubicBezTo>
                  <a:moveTo>
                    <a:pt x="2352" y="514"/>
                  </a:moveTo>
                  <a:cubicBezTo>
                    <a:pt x="2343" y="514"/>
                    <a:pt x="2335" y="522"/>
                    <a:pt x="2335" y="531"/>
                  </a:cubicBezTo>
                  <a:cubicBezTo>
                    <a:pt x="2335" y="540"/>
                    <a:pt x="2343" y="548"/>
                    <a:pt x="2352" y="548"/>
                  </a:cubicBezTo>
                  <a:cubicBezTo>
                    <a:pt x="2361" y="548"/>
                    <a:pt x="2368" y="540"/>
                    <a:pt x="2368" y="531"/>
                  </a:cubicBezTo>
                  <a:cubicBezTo>
                    <a:pt x="2368" y="522"/>
                    <a:pt x="2361" y="514"/>
                    <a:pt x="2352" y="514"/>
                  </a:cubicBezTo>
                  <a:moveTo>
                    <a:pt x="3658" y="514"/>
                  </a:moveTo>
                  <a:cubicBezTo>
                    <a:pt x="3649" y="514"/>
                    <a:pt x="3641" y="522"/>
                    <a:pt x="3641" y="531"/>
                  </a:cubicBezTo>
                  <a:cubicBezTo>
                    <a:pt x="3641" y="540"/>
                    <a:pt x="3649" y="548"/>
                    <a:pt x="3658" y="548"/>
                  </a:cubicBezTo>
                  <a:cubicBezTo>
                    <a:pt x="3667" y="548"/>
                    <a:pt x="3675" y="540"/>
                    <a:pt x="3675" y="531"/>
                  </a:cubicBezTo>
                  <a:cubicBezTo>
                    <a:pt x="3675" y="522"/>
                    <a:pt x="3667" y="514"/>
                    <a:pt x="3658" y="514"/>
                  </a:cubicBezTo>
                  <a:moveTo>
                    <a:pt x="2482" y="514"/>
                  </a:moveTo>
                  <a:cubicBezTo>
                    <a:pt x="2473" y="514"/>
                    <a:pt x="2465" y="521"/>
                    <a:pt x="2465" y="531"/>
                  </a:cubicBezTo>
                  <a:cubicBezTo>
                    <a:pt x="2465" y="541"/>
                    <a:pt x="2473" y="548"/>
                    <a:pt x="2482" y="548"/>
                  </a:cubicBezTo>
                  <a:cubicBezTo>
                    <a:pt x="2492" y="548"/>
                    <a:pt x="2500" y="541"/>
                    <a:pt x="2500" y="531"/>
                  </a:cubicBezTo>
                  <a:cubicBezTo>
                    <a:pt x="2500" y="521"/>
                    <a:pt x="2492" y="514"/>
                    <a:pt x="2482" y="514"/>
                  </a:cubicBezTo>
                  <a:moveTo>
                    <a:pt x="3527" y="514"/>
                  </a:moveTo>
                  <a:cubicBezTo>
                    <a:pt x="3518" y="514"/>
                    <a:pt x="3510" y="521"/>
                    <a:pt x="3510" y="531"/>
                  </a:cubicBezTo>
                  <a:cubicBezTo>
                    <a:pt x="3510" y="541"/>
                    <a:pt x="3518" y="548"/>
                    <a:pt x="3527" y="548"/>
                  </a:cubicBezTo>
                  <a:cubicBezTo>
                    <a:pt x="3537" y="548"/>
                    <a:pt x="3545" y="541"/>
                    <a:pt x="3545" y="531"/>
                  </a:cubicBezTo>
                  <a:cubicBezTo>
                    <a:pt x="3545" y="521"/>
                    <a:pt x="3537" y="514"/>
                    <a:pt x="3527" y="514"/>
                  </a:cubicBezTo>
                  <a:moveTo>
                    <a:pt x="2613" y="513"/>
                  </a:moveTo>
                  <a:cubicBezTo>
                    <a:pt x="2603" y="513"/>
                    <a:pt x="2595" y="521"/>
                    <a:pt x="2595" y="531"/>
                  </a:cubicBezTo>
                  <a:cubicBezTo>
                    <a:pt x="2595" y="541"/>
                    <a:pt x="2603" y="549"/>
                    <a:pt x="2613" y="549"/>
                  </a:cubicBezTo>
                  <a:cubicBezTo>
                    <a:pt x="2623" y="549"/>
                    <a:pt x="2631" y="541"/>
                    <a:pt x="2631" y="531"/>
                  </a:cubicBezTo>
                  <a:cubicBezTo>
                    <a:pt x="2631" y="521"/>
                    <a:pt x="2623" y="513"/>
                    <a:pt x="2613" y="513"/>
                  </a:cubicBezTo>
                  <a:moveTo>
                    <a:pt x="3397" y="513"/>
                  </a:moveTo>
                  <a:cubicBezTo>
                    <a:pt x="3387" y="513"/>
                    <a:pt x="3379" y="521"/>
                    <a:pt x="3379" y="531"/>
                  </a:cubicBezTo>
                  <a:cubicBezTo>
                    <a:pt x="3379" y="541"/>
                    <a:pt x="3387" y="549"/>
                    <a:pt x="3397" y="549"/>
                  </a:cubicBezTo>
                  <a:cubicBezTo>
                    <a:pt x="3406" y="549"/>
                    <a:pt x="3414" y="541"/>
                    <a:pt x="3414" y="531"/>
                  </a:cubicBezTo>
                  <a:cubicBezTo>
                    <a:pt x="3414" y="521"/>
                    <a:pt x="3406" y="513"/>
                    <a:pt x="3397" y="513"/>
                  </a:cubicBezTo>
                  <a:moveTo>
                    <a:pt x="2744" y="513"/>
                  </a:moveTo>
                  <a:cubicBezTo>
                    <a:pt x="2734" y="513"/>
                    <a:pt x="2725" y="521"/>
                    <a:pt x="2725" y="531"/>
                  </a:cubicBezTo>
                  <a:cubicBezTo>
                    <a:pt x="2725" y="541"/>
                    <a:pt x="2734" y="549"/>
                    <a:pt x="2744" y="549"/>
                  </a:cubicBezTo>
                  <a:cubicBezTo>
                    <a:pt x="2754" y="549"/>
                    <a:pt x="2762" y="541"/>
                    <a:pt x="2762" y="531"/>
                  </a:cubicBezTo>
                  <a:cubicBezTo>
                    <a:pt x="2762" y="521"/>
                    <a:pt x="2754" y="513"/>
                    <a:pt x="2744" y="513"/>
                  </a:cubicBezTo>
                  <a:moveTo>
                    <a:pt x="2874" y="513"/>
                  </a:moveTo>
                  <a:cubicBezTo>
                    <a:pt x="2864" y="513"/>
                    <a:pt x="2856" y="521"/>
                    <a:pt x="2856" y="531"/>
                  </a:cubicBezTo>
                  <a:cubicBezTo>
                    <a:pt x="2856" y="541"/>
                    <a:pt x="2864" y="549"/>
                    <a:pt x="2874" y="549"/>
                  </a:cubicBezTo>
                  <a:cubicBezTo>
                    <a:pt x="2884" y="549"/>
                    <a:pt x="2892" y="541"/>
                    <a:pt x="2892" y="531"/>
                  </a:cubicBezTo>
                  <a:cubicBezTo>
                    <a:pt x="2892" y="521"/>
                    <a:pt x="2884" y="513"/>
                    <a:pt x="2874" y="513"/>
                  </a:cubicBezTo>
                  <a:moveTo>
                    <a:pt x="3266" y="513"/>
                  </a:moveTo>
                  <a:cubicBezTo>
                    <a:pt x="3256" y="513"/>
                    <a:pt x="3248" y="521"/>
                    <a:pt x="3248" y="531"/>
                  </a:cubicBezTo>
                  <a:cubicBezTo>
                    <a:pt x="3248" y="541"/>
                    <a:pt x="3256" y="549"/>
                    <a:pt x="3266" y="549"/>
                  </a:cubicBezTo>
                  <a:cubicBezTo>
                    <a:pt x="3276" y="549"/>
                    <a:pt x="3284" y="541"/>
                    <a:pt x="3284" y="531"/>
                  </a:cubicBezTo>
                  <a:cubicBezTo>
                    <a:pt x="3284" y="521"/>
                    <a:pt x="3276" y="513"/>
                    <a:pt x="3266" y="513"/>
                  </a:cubicBezTo>
                  <a:moveTo>
                    <a:pt x="3005" y="512"/>
                  </a:moveTo>
                  <a:cubicBezTo>
                    <a:pt x="2995" y="512"/>
                    <a:pt x="2986" y="521"/>
                    <a:pt x="2986" y="531"/>
                  </a:cubicBezTo>
                  <a:cubicBezTo>
                    <a:pt x="2986" y="541"/>
                    <a:pt x="2995" y="549"/>
                    <a:pt x="3005" y="549"/>
                  </a:cubicBezTo>
                  <a:cubicBezTo>
                    <a:pt x="3015" y="549"/>
                    <a:pt x="3023" y="541"/>
                    <a:pt x="3023" y="531"/>
                  </a:cubicBezTo>
                  <a:cubicBezTo>
                    <a:pt x="3023" y="521"/>
                    <a:pt x="3015" y="512"/>
                    <a:pt x="3005" y="512"/>
                  </a:cubicBezTo>
                  <a:moveTo>
                    <a:pt x="3135" y="512"/>
                  </a:moveTo>
                  <a:cubicBezTo>
                    <a:pt x="3125" y="512"/>
                    <a:pt x="3117" y="521"/>
                    <a:pt x="3117" y="531"/>
                  </a:cubicBezTo>
                  <a:cubicBezTo>
                    <a:pt x="3117" y="541"/>
                    <a:pt x="3125" y="549"/>
                    <a:pt x="3135" y="549"/>
                  </a:cubicBezTo>
                  <a:cubicBezTo>
                    <a:pt x="3146" y="549"/>
                    <a:pt x="3154" y="541"/>
                    <a:pt x="3154" y="531"/>
                  </a:cubicBezTo>
                  <a:cubicBezTo>
                    <a:pt x="3154" y="521"/>
                    <a:pt x="3146" y="512"/>
                    <a:pt x="3135" y="512"/>
                  </a:cubicBezTo>
                  <a:moveTo>
                    <a:pt x="2091" y="387"/>
                  </a:moveTo>
                  <a:cubicBezTo>
                    <a:pt x="2083" y="387"/>
                    <a:pt x="2078" y="393"/>
                    <a:pt x="2078" y="400"/>
                  </a:cubicBezTo>
                  <a:cubicBezTo>
                    <a:pt x="2078" y="408"/>
                    <a:pt x="2083" y="413"/>
                    <a:pt x="2091" y="413"/>
                  </a:cubicBezTo>
                  <a:cubicBezTo>
                    <a:pt x="2098" y="413"/>
                    <a:pt x="2104" y="408"/>
                    <a:pt x="2104" y="400"/>
                  </a:cubicBezTo>
                  <a:cubicBezTo>
                    <a:pt x="2104" y="393"/>
                    <a:pt x="2098" y="387"/>
                    <a:pt x="2091" y="387"/>
                  </a:cubicBezTo>
                  <a:moveTo>
                    <a:pt x="3919" y="387"/>
                  </a:moveTo>
                  <a:cubicBezTo>
                    <a:pt x="3912" y="387"/>
                    <a:pt x="3906" y="393"/>
                    <a:pt x="3906" y="400"/>
                  </a:cubicBezTo>
                  <a:cubicBezTo>
                    <a:pt x="3906" y="408"/>
                    <a:pt x="3912" y="413"/>
                    <a:pt x="3919" y="413"/>
                  </a:cubicBezTo>
                  <a:cubicBezTo>
                    <a:pt x="3926" y="413"/>
                    <a:pt x="3932" y="408"/>
                    <a:pt x="3932" y="400"/>
                  </a:cubicBezTo>
                  <a:cubicBezTo>
                    <a:pt x="3932" y="393"/>
                    <a:pt x="3926" y="387"/>
                    <a:pt x="3919" y="387"/>
                  </a:cubicBezTo>
                  <a:moveTo>
                    <a:pt x="2221" y="387"/>
                  </a:moveTo>
                  <a:cubicBezTo>
                    <a:pt x="2214" y="387"/>
                    <a:pt x="2207" y="393"/>
                    <a:pt x="2207" y="400"/>
                  </a:cubicBezTo>
                  <a:cubicBezTo>
                    <a:pt x="2207" y="408"/>
                    <a:pt x="2214" y="414"/>
                    <a:pt x="2221" y="414"/>
                  </a:cubicBezTo>
                  <a:cubicBezTo>
                    <a:pt x="2229" y="414"/>
                    <a:pt x="2235" y="408"/>
                    <a:pt x="2235" y="400"/>
                  </a:cubicBezTo>
                  <a:cubicBezTo>
                    <a:pt x="2235" y="393"/>
                    <a:pt x="2229" y="387"/>
                    <a:pt x="2221" y="387"/>
                  </a:cubicBezTo>
                  <a:moveTo>
                    <a:pt x="3788" y="387"/>
                  </a:moveTo>
                  <a:cubicBezTo>
                    <a:pt x="3781" y="387"/>
                    <a:pt x="3775" y="393"/>
                    <a:pt x="3775" y="400"/>
                  </a:cubicBezTo>
                  <a:cubicBezTo>
                    <a:pt x="3775" y="408"/>
                    <a:pt x="3781" y="414"/>
                    <a:pt x="3788" y="414"/>
                  </a:cubicBezTo>
                  <a:cubicBezTo>
                    <a:pt x="3796" y="414"/>
                    <a:pt x="3802" y="408"/>
                    <a:pt x="3802" y="400"/>
                  </a:cubicBezTo>
                  <a:cubicBezTo>
                    <a:pt x="3802" y="393"/>
                    <a:pt x="3796" y="387"/>
                    <a:pt x="3788" y="387"/>
                  </a:cubicBezTo>
                  <a:moveTo>
                    <a:pt x="2352" y="386"/>
                  </a:moveTo>
                  <a:cubicBezTo>
                    <a:pt x="2344" y="386"/>
                    <a:pt x="2337" y="392"/>
                    <a:pt x="2337" y="400"/>
                  </a:cubicBezTo>
                  <a:cubicBezTo>
                    <a:pt x="2337" y="408"/>
                    <a:pt x="2344" y="415"/>
                    <a:pt x="2352" y="415"/>
                  </a:cubicBezTo>
                  <a:cubicBezTo>
                    <a:pt x="2360" y="415"/>
                    <a:pt x="2366" y="408"/>
                    <a:pt x="2366" y="400"/>
                  </a:cubicBezTo>
                  <a:cubicBezTo>
                    <a:pt x="2366" y="392"/>
                    <a:pt x="2360" y="386"/>
                    <a:pt x="2352" y="386"/>
                  </a:cubicBezTo>
                  <a:moveTo>
                    <a:pt x="3658" y="386"/>
                  </a:moveTo>
                  <a:cubicBezTo>
                    <a:pt x="3650" y="386"/>
                    <a:pt x="3643" y="392"/>
                    <a:pt x="3643" y="400"/>
                  </a:cubicBezTo>
                  <a:cubicBezTo>
                    <a:pt x="3643" y="408"/>
                    <a:pt x="3650" y="415"/>
                    <a:pt x="3658" y="415"/>
                  </a:cubicBezTo>
                  <a:cubicBezTo>
                    <a:pt x="3666" y="415"/>
                    <a:pt x="3672" y="408"/>
                    <a:pt x="3672" y="400"/>
                  </a:cubicBezTo>
                  <a:cubicBezTo>
                    <a:pt x="3672" y="392"/>
                    <a:pt x="3666" y="386"/>
                    <a:pt x="3658" y="386"/>
                  </a:cubicBezTo>
                  <a:moveTo>
                    <a:pt x="2482" y="385"/>
                  </a:moveTo>
                  <a:cubicBezTo>
                    <a:pt x="2474" y="385"/>
                    <a:pt x="2467" y="392"/>
                    <a:pt x="2467" y="400"/>
                  </a:cubicBezTo>
                  <a:cubicBezTo>
                    <a:pt x="2467" y="409"/>
                    <a:pt x="2474" y="416"/>
                    <a:pt x="2482" y="416"/>
                  </a:cubicBezTo>
                  <a:cubicBezTo>
                    <a:pt x="2491" y="416"/>
                    <a:pt x="2498" y="409"/>
                    <a:pt x="2498" y="400"/>
                  </a:cubicBezTo>
                  <a:cubicBezTo>
                    <a:pt x="2498" y="392"/>
                    <a:pt x="2491" y="385"/>
                    <a:pt x="2482" y="385"/>
                  </a:cubicBezTo>
                  <a:moveTo>
                    <a:pt x="3527" y="385"/>
                  </a:moveTo>
                  <a:cubicBezTo>
                    <a:pt x="3519" y="385"/>
                    <a:pt x="3512" y="392"/>
                    <a:pt x="3512" y="400"/>
                  </a:cubicBezTo>
                  <a:cubicBezTo>
                    <a:pt x="3512" y="409"/>
                    <a:pt x="3519" y="416"/>
                    <a:pt x="3527" y="416"/>
                  </a:cubicBezTo>
                  <a:cubicBezTo>
                    <a:pt x="3536" y="416"/>
                    <a:pt x="3542" y="409"/>
                    <a:pt x="3542" y="400"/>
                  </a:cubicBezTo>
                  <a:cubicBezTo>
                    <a:pt x="3542" y="392"/>
                    <a:pt x="3536" y="385"/>
                    <a:pt x="3527" y="385"/>
                  </a:cubicBezTo>
                  <a:moveTo>
                    <a:pt x="2613" y="385"/>
                  </a:moveTo>
                  <a:cubicBezTo>
                    <a:pt x="2604" y="385"/>
                    <a:pt x="2597" y="392"/>
                    <a:pt x="2597" y="400"/>
                  </a:cubicBezTo>
                  <a:cubicBezTo>
                    <a:pt x="2597" y="409"/>
                    <a:pt x="2604" y="416"/>
                    <a:pt x="2613" y="416"/>
                  </a:cubicBezTo>
                  <a:cubicBezTo>
                    <a:pt x="2622" y="416"/>
                    <a:pt x="2629" y="409"/>
                    <a:pt x="2629" y="400"/>
                  </a:cubicBezTo>
                  <a:cubicBezTo>
                    <a:pt x="2629" y="392"/>
                    <a:pt x="2622" y="385"/>
                    <a:pt x="2613" y="385"/>
                  </a:cubicBezTo>
                  <a:moveTo>
                    <a:pt x="3397" y="385"/>
                  </a:moveTo>
                  <a:cubicBezTo>
                    <a:pt x="3388" y="385"/>
                    <a:pt x="3381" y="392"/>
                    <a:pt x="3381" y="400"/>
                  </a:cubicBezTo>
                  <a:cubicBezTo>
                    <a:pt x="3381" y="409"/>
                    <a:pt x="3388" y="416"/>
                    <a:pt x="3397" y="416"/>
                  </a:cubicBezTo>
                  <a:cubicBezTo>
                    <a:pt x="3405" y="416"/>
                    <a:pt x="3412" y="409"/>
                    <a:pt x="3412" y="400"/>
                  </a:cubicBezTo>
                  <a:cubicBezTo>
                    <a:pt x="3412" y="392"/>
                    <a:pt x="3405" y="385"/>
                    <a:pt x="3397" y="385"/>
                  </a:cubicBezTo>
                  <a:moveTo>
                    <a:pt x="2744" y="384"/>
                  </a:moveTo>
                  <a:cubicBezTo>
                    <a:pt x="2735" y="384"/>
                    <a:pt x="2728" y="392"/>
                    <a:pt x="2728" y="400"/>
                  </a:cubicBezTo>
                  <a:cubicBezTo>
                    <a:pt x="2728" y="409"/>
                    <a:pt x="2735" y="416"/>
                    <a:pt x="2744" y="416"/>
                  </a:cubicBezTo>
                  <a:cubicBezTo>
                    <a:pt x="2752" y="416"/>
                    <a:pt x="2760" y="409"/>
                    <a:pt x="2760" y="400"/>
                  </a:cubicBezTo>
                  <a:cubicBezTo>
                    <a:pt x="2760" y="392"/>
                    <a:pt x="2752" y="384"/>
                    <a:pt x="2744" y="384"/>
                  </a:cubicBezTo>
                  <a:moveTo>
                    <a:pt x="3266" y="384"/>
                  </a:moveTo>
                  <a:cubicBezTo>
                    <a:pt x="3257" y="384"/>
                    <a:pt x="3250" y="392"/>
                    <a:pt x="3250" y="400"/>
                  </a:cubicBezTo>
                  <a:cubicBezTo>
                    <a:pt x="3250" y="409"/>
                    <a:pt x="3257" y="416"/>
                    <a:pt x="3266" y="416"/>
                  </a:cubicBezTo>
                  <a:cubicBezTo>
                    <a:pt x="3275" y="416"/>
                    <a:pt x="3282" y="409"/>
                    <a:pt x="3282" y="400"/>
                  </a:cubicBezTo>
                  <a:cubicBezTo>
                    <a:pt x="3282" y="392"/>
                    <a:pt x="3275" y="384"/>
                    <a:pt x="3266" y="384"/>
                  </a:cubicBezTo>
                  <a:moveTo>
                    <a:pt x="2874" y="384"/>
                  </a:moveTo>
                  <a:cubicBezTo>
                    <a:pt x="2865" y="384"/>
                    <a:pt x="2858" y="391"/>
                    <a:pt x="2858" y="400"/>
                  </a:cubicBezTo>
                  <a:cubicBezTo>
                    <a:pt x="2858" y="409"/>
                    <a:pt x="2865" y="417"/>
                    <a:pt x="2874" y="417"/>
                  </a:cubicBezTo>
                  <a:cubicBezTo>
                    <a:pt x="2883" y="417"/>
                    <a:pt x="2891" y="409"/>
                    <a:pt x="2891" y="400"/>
                  </a:cubicBezTo>
                  <a:cubicBezTo>
                    <a:pt x="2891" y="391"/>
                    <a:pt x="2883" y="384"/>
                    <a:pt x="2874" y="384"/>
                  </a:cubicBezTo>
                  <a:moveTo>
                    <a:pt x="3005" y="384"/>
                  </a:moveTo>
                  <a:cubicBezTo>
                    <a:pt x="2996" y="384"/>
                    <a:pt x="2989" y="391"/>
                    <a:pt x="2989" y="400"/>
                  </a:cubicBezTo>
                  <a:cubicBezTo>
                    <a:pt x="2989" y="409"/>
                    <a:pt x="2996" y="417"/>
                    <a:pt x="3005" y="417"/>
                  </a:cubicBezTo>
                  <a:cubicBezTo>
                    <a:pt x="3014" y="417"/>
                    <a:pt x="3021" y="409"/>
                    <a:pt x="3021" y="400"/>
                  </a:cubicBezTo>
                  <a:cubicBezTo>
                    <a:pt x="3021" y="391"/>
                    <a:pt x="3014" y="384"/>
                    <a:pt x="3005" y="384"/>
                  </a:cubicBezTo>
                  <a:moveTo>
                    <a:pt x="3135" y="384"/>
                  </a:moveTo>
                  <a:cubicBezTo>
                    <a:pt x="3126" y="384"/>
                    <a:pt x="3119" y="391"/>
                    <a:pt x="3119" y="400"/>
                  </a:cubicBezTo>
                  <a:cubicBezTo>
                    <a:pt x="3119" y="409"/>
                    <a:pt x="3126" y="417"/>
                    <a:pt x="3135" y="417"/>
                  </a:cubicBezTo>
                  <a:cubicBezTo>
                    <a:pt x="3144" y="417"/>
                    <a:pt x="3152" y="409"/>
                    <a:pt x="3152" y="400"/>
                  </a:cubicBezTo>
                  <a:cubicBezTo>
                    <a:pt x="3152" y="391"/>
                    <a:pt x="3144" y="384"/>
                    <a:pt x="3135" y="384"/>
                  </a:cubicBezTo>
                  <a:moveTo>
                    <a:pt x="2091" y="259"/>
                  </a:moveTo>
                  <a:cubicBezTo>
                    <a:pt x="2084" y="259"/>
                    <a:pt x="2079" y="264"/>
                    <a:pt x="2079" y="270"/>
                  </a:cubicBezTo>
                  <a:cubicBezTo>
                    <a:pt x="2079" y="276"/>
                    <a:pt x="2084" y="281"/>
                    <a:pt x="2091" y="281"/>
                  </a:cubicBezTo>
                  <a:cubicBezTo>
                    <a:pt x="2097" y="281"/>
                    <a:pt x="2102" y="276"/>
                    <a:pt x="2102" y="270"/>
                  </a:cubicBezTo>
                  <a:cubicBezTo>
                    <a:pt x="2102" y="264"/>
                    <a:pt x="2097" y="259"/>
                    <a:pt x="2091" y="259"/>
                  </a:cubicBezTo>
                  <a:moveTo>
                    <a:pt x="3919" y="259"/>
                  </a:moveTo>
                  <a:cubicBezTo>
                    <a:pt x="3913" y="259"/>
                    <a:pt x="3908" y="264"/>
                    <a:pt x="3908" y="270"/>
                  </a:cubicBezTo>
                  <a:cubicBezTo>
                    <a:pt x="3908" y="276"/>
                    <a:pt x="3913" y="281"/>
                    <a:pt x="3919" y="281"/>
                  </a:cubicBezTo>
                  <a:cubicBezTo>
                    <a:pt x="3925" y="281"/>
                    <a:pt x="3930" y="276"/>
                    <a:pt x="3930" y="270"/>
                  </a:cubicBezTo>
                  <a:cubicBezTo>
                    <a:pt x="3930" y="264"/>
                    <a:pt x="3925" y="259"/>
                    <a:pt x="3919" y="259"/>
                  </a:cubicBezTo>
                  <a:moveTo>
                    <a:pt x="2221" y="258"/>
                  </a:moveTo>
                  <a:cubicBezTo>
                    <a:pt x="2215" y="258"/>
                    <a:pt x="2209" y="263"/>
                    <a:pt x="2209" y="270"/>
                  </a:cubicBezTo>
                  <a:cubicBezTo>
                    <a:pt x="2209" y="276"/>
                    <a:pt x="2215" y="282"/>
                    <a:pt x="2221" y="282"/>
                  </a:cubicBezTo>
                  <a:cubicBezTo>
                    <a:pt x="2228" y="282"/>
                    <a:pt x="2233" y="276"/>
                    <a:pt x="2233" y="270"/>
                  </a:cubicBezTo>
                  <a:cubicBezTo>
                    <a:pt x="2233" y="263"/>
                    <a:pt x="2228" y="258"/>
                    <a:pt x="2221" y="258"/>
                  </a:cubicBezTo>
                  <a:moveTo>
                    <a:pt x="3788" y="258"/>
                  </a:moveTo>
                  <a:cubicBezTo>
                    <a:pt x="3782" y="258"/>
                    <a:pt x="3776" y="263"/>
                    <a:pt x="3776" y="270"/>
                  </a:cubicBezTo>
                  <a:cubicBezTo>
                    <a:pt x="3776" y="276"/>
                    <a:pt x="3782" y="282"/>
                    <a:pt x="3788" y="282"/>
                  </a:cubicBezTo>
                  <a:cubicBezTo>
                    <a:pt x="3795" y="282"/>
                    <a:pt x="3800" y="276"/>
                    <a:pt x="3800" y="270"/>
                  </a:cubicBezTo>
                  <a:cubicBezTo>
                    <a:pt x="3800" y="263"/>
                    <a:pt x="3795" y="258"/>
                    <a:pt x="3788" y="258"/>
                  </a:cubicBezTo>
                  <a:moveTo>
                    <a:pt x="2352" y="257"/>
                  </a:moveTo>
                  <a:cubicBezTo>
                    <a:pt x="2345" y="257"/>
                    <a:pt x="2339" y="263"/>
                    <a:pt x="2339" y="270"/>
                  </a:cubicBezTo>
                  <a:cubicBezTo>
                    <a:pt x="2339" y="277"/>
                    <a:pt x="2345" y="282"/>
                    <a:pt x="2352" y="282"/>
                  </a:cubicBezTo>
                  <a:cubicBezTo>
                    <a:pt x="2359" y="282"/>
                    <a:pt x="2364" y="277"/>
                    <a:pt x="2364" y="270"/>
                  </a:cubicBezTo>
                  <a:cubicBezTo>
                    <a:pt x="2364" y="263"/>
                    <a:pt x="2359" y="257"/>
                    <a:pt x="2352" y="257"/>
                  </a:cubicBezTo>
                  <a:moveTo>
                    <a:pt x="3658" y="257"/>
                  </a:moveTo>
                  <a:cubicBezTo>
                    <a:pt x="3651" y="257"/>
                    <a:pt x="3645" y="263"/>
                    <a:pt x="3645" y="270"/>
                  </a:cubicBezTo>
                  <a:cubicBezTo>
                    <a:pt x="3645" y="277"/>
                    <a:pt x="3651" y="282"/>
                    <a:pt x="3658" y="282"/>
                  </a:cubicBezTo>
                  <a:cubicBezTo>
                    <a:pt x="3665" y="282"/>
                    <a:pt x="3671" y="277"/>
                    <a:pt x="3671" y="270"/>
                  </a:cubicBezTo>
                  <a:cubicBezTo>
                    <a:pt x="3671" y="263"/>
                    <a:pt x="3665" y="257"/>
                    <a:pt x="3658" y="257"/>
                  </a:cubicBezTo>
                  <a:moveTo>
                    <a:pt x="2482" y="256"/>
                  </a:moveTo>
                  <a:cubicBezTo>
                    <a:pt x="2475" y="256"/>
                    <a:pt x="2469" y="262"/>
                    <a:pt x="2469" y="270"/>
                  </a:cubicBezTo>
                  <a:cubicBezTo>
                    <a:pt x="2469" y="277"/>
                    <a:pt x="2475" y="283"/>
                    <a:pt x="2482" y="283"/>
                  </a:cubicBezTo>
                  <a:cubicBezTo>
                    <a:pt x="2490" y="283"/>
                    <a:pt x="2496" y="277"/>
                    <a:pt x="2496" y="270"/>
                  </a:cubicBezTo>
                  <a:cubicBezTo>
                    <a:pt x="2496" y="262"/>
                    <a:pt x="2490" y="256"/>
                    <a:pt x="2482" y="256"/>
                  </a:cubicBezTo>
                  <a:moveTo>
                    <a:pt x="3527" y="256"/>
                  </a:moveTo>
                  <a:cubicBezTo>
                    <a:pt x="3520" y="256"/>
                    <a:pt x="3514" y="262"/>
                    <a:pt x="3514" y="270"/>
                  </a:cubicBezTo>
                  <a:cubicBezTo>
                    <a:pt x="3514" y="277"/>
                    <a:pt x="3520" y="283"/>
                    <a:pt x="3527" y="283"/>
                  </a:cubicBezTo>
                  <a:cubicBezTo>
                    <a:pt x="3535" y="283"/>
                    <a:pt x="3541" y="277"/>
                    <a:pt x="3541" y="270"/>
                  </a:cubicBezTo>
                  <a:cubicBezTo>
                    <a:pt x="3541" y="262"/>
                    <a:pt x="3535" y="256"/>
                    <a:pt x="3527" y="256"/>
                  </a:cubicBezTo>
                  <a:moveTo>
                    <a:pt x="2613" y="256"/>
                  </a:moveTo>
                  <a:cubicBezTo>
                    <a:pt x="2605" y="256"/>
                    <a:pt x="2599" y="262"/>
                    <a:pt x="2599" y="270"/>
                  </a:cubicBezTo>
                  <a:cubicBezTo>
                    <a:pt x="2599" y="277"/>
                    <a:pt x="2605" y="283"/>
                    <a:pt x="2613" y="283"/>
                  </a:cubicBezTo>
                  <a:cubicBezTo>
                    <a:pt x="2621" y="283"/>
                    <a:pt x="2627" y="277"/>
                    <a:pt x="2627" y="270"/>
                  </a:cubicBezTo>
                  <a:cubicBezTo>
                    <a:pt x="2627" y="262"/>
                    <a:pt x="2621" y="256"/>
                    <a:pt x="2613" y="256"/>
                  </a:cubicBezTo>
                  <a:moveTo>
                    <a:pt x="2744" y="256"/>
                  </a:moveTo>
                  <a:cubicBezTo>
                    <a:pt x="2736" y="256"/>
                    <a:pt x="2730" y="262"/>
                    <a:pt x="2730" y="270"/>
                  </a:cubicBezTo>
                  <a:cubicBezTo>
                    <a:pt x="2730" y="277"/>
                    <a:pt x="2736" y="283"/>
                    <a:pt x="2744" y="283"/>
                  </a:cubicBezTo>
                  <a:cubicBezTo>
                    <a:pt x="2751" y="283"/>
                    <a:pt x="2757" y="277"/>
                    <a:pt x="2757" y="270"/>
                  </a:cubicBezTo>
                  <a:cubicBezTo>
                    <a:pt x="2757" y="262"/>
                    <a:pt x="2751" y="256"/>
                    <a:pt x="2744" y="256"/>
                  </a:cubicBezTo>
                  <a:moveTo>
                    <a:pt x="3266" y="256"/>
                  </a:moveTo>
                  <a:cubicBezTo>
                    <a:pt x="3258" y="256"/>
                    <a:pt x="3252" y="262"/>
                    <a:pt x="3252" y="270"/>
                  </a:cubicBezTo>
                  <a:cubicBezTo>
                    <a:pt x="3252" y="277"/>
                    <a:pt x="3258" y="283"/>
                    <a:pt x="3266" y="283"/>
                  </a:cubicBezTo>
                  <a:cubicBezTo>
                    <a:pt x="3274" y="283"/>
                    <a:pt x="3280" y="277"/>
                    <a:pt x="3280" y="270"/>
                  </a:cubicBezTo>
                  <a:cubicBezTo>
                    <a:pt x="3280" y="262"/>
                    <a:pt x="3274" y="256"/>
                    <a:pt x="3266" y="256"/>
                  </a:cubicBezTo>
                  <a:moveTo>
                    <a:pt x="3397" y="256"/>
                  </a:moveTo>
                  <a:cubicBezTo>
                    <a:pt x="3389" y="256"/>
                    <a:pt x="3383" y="262"/>
                    <a:pt x="3383" y="270"/>
                  </a:cubicBezTo>
                  <a:cubicBezTo>
                    <a:pt x="3383" y="277"/>
                    <a:pt x="3389" y="283"/>
                    <a:pt x="3397" y="283"/>
                  </a:cubicBezTo>
                  <a:cubicBezTo>
                    <a:pt x="3404" y="283"/>
                    <a:pt x="3410" y="277"/>
                    <a:pt x="3410" y="270"/>
                  </a:cubicBezTo>
                  <a:cubicBezTo>
                    <a:pt x="3410" y="262"/>
                    <a:pt x="3404" y="256"/>
                    <a:pt x="3397" y="256"/>
                  </a:cubicBezTo>
                  <a:moveTo>
                    <a:pt x="2874" y="256"/>
                  </a:moveTo>
                  <a:cubicBezTo>
                    <a:pt x="2866" y="256"/>
                    <a:pt x="2860" y="262"/>
                    <a:pt x="2860" y="270"/>
                  </a:cubicBezTo>
                  <a:cubicBezTo>
                    <a:pt x="2860" y="278"/>
                    <a:pt x="2866" y="284"/>
                    <a:pt x="2874" y="284"/>
                  </a:cubicBezTo>
                  <a:cubicBezTo>
                    <a:pt x="2882" y="284"/>
                    <a:pt x="2888" y="278"/>
                    <a:pt x="2888" y="270"/>
                  </a:cubicBezTo>
                  <a:cubicBezTo>
                    <a:pt x="2888" y="262"/>
                    <a:pt x="2882" y="256"/>
                    <a:pt x="2874" y="256"/>
                  </a:cubicBezTo>
                  <a:moveTo>
                    <a:pt x="3005" y="256"/>
                  </a:moveTo>
                  <a:cubicBezTo>
                    <a:pt x="2997" y="256"/>
                    <a:pt x="2991" y="262"/>
                    <a:pt x="2991" y="270"/>
                  </a:cubicBezTo>
                  <a:cubicBezTo>
                    <a:pt x="2991" y="278"/>
                    <a:pt x="2997" y="284"/>
                    <a:pt x="3005" y="284"/>
                  </a:cubicBezTo>
                  <a:cubicBezTo>
                    <a:pt x="3013" y="284"/>
                    <a:pt x="3019" y="278"/>
                    <a:pt x="3019" y="270"/>
                  </a:cubicBezTo>
                  <a:cubicBezTo>
                    <a:pt x="3019" y="262"/>
                    <a:pt x="3013" y="256"/>
                    <a:pt x="3005" y="256"/>
                  </a:cubicBezTo>
                  <a:moveTo>
                    <a:pt x="3135" y="256"/>
                  </a:moveTo>
                  <a:cubicBezTo>
                    <a:pt x="3128" y="256"/>
                    <a:pt x="3121" y="262"/>
                    <a:pt x="3121" y="270"/>
                  </a:cubicBezTo>
                  <a:cubicBezTo>
                    <a:pt x="3121" y="278"/>
                    <a:pt x="3128" y="284"/>
                    <a:pt x="3135" y="284"/>
                  </a:cubicBezTo>
                  <a:cubicBezTo>
                    <a:pt x="3143" y="284"/>
                    <a:pt x="3150" y="278"/>
                    <a:pt x="3150" y="270"/>
                  </a:cubicBezTo>
                  <a:cubicBezTo>
                    <a:pt x="3150" y="262"/>
                    <a:pt x="3143" y="256"/>
                    <a:pt x="3135" y="256"/>
                  </a:cubicBezTo>
                  <a:moveTo>
                    <a:pt x="2091" y="130"/>
                  </a:moveTo>
                  <a:cubicBezTo>
                    <a:pt x="2085" y="130"/>
                    <a:pt x="2081" y="134"/>
                    <a:pt x="2081" y="139"/>
                  </a:cubicBezTo>
                  <a:cubicBezTo>
                    <a:pt x="2081" y="144"/>
                    <a:pt x="2085" y="149"/>
                    <a:pt x="2091" y="149"/>
                  </a:cubicBezTo>
                  <a:cubicBezTo>
                    <a:pt x="2096" y="149"/>
                    <a:pt x="2100" y="144"/>
                    <a:pt x="2100" y="139"/>
                  </a:cubicBezTo>
                  <a:cubicBezTo>
                    <a:pt x="2100" y="134"/>
                    <a:pt x="2096" y="130"/>
                    <a:pt x="2091" y="130"/>
                  </a:cubicBezTo>
                  <a:moveTo>
                    <a:pt x="3919" y="130"/>
                  </a:moveTo>
                  <a:cubicBezTo>
                    <a:pt x="3914" y="130"/>
                    <a:pt x="3910" y="134"/>
                    <a:pt x="3910" y="139"/>
                  </a:cubicBezTo>
                  <a:cubicBezTo>
                    <a:pt x="3910" y="144"/>
                    <a:pt x="3914" y="149"/>
                    <a:pt x="3919" y="149"/>
                  </a:cubicBezTo>
                  <a:cubicBezTo>
                    <a:pt x="3924" y="149"/>
                    <a:pt x="3928" y="144"/>
                    <a:pt x="3928" y="139"/>
                  </a:cubicBezTo>
                  <a:cubicBezTo>
                    <a:pt x="3928" y="134"/>
                    <a:pt x="3924" y="130"/>
                    <a:pt x="3919" y="130"/>
                  </a:cubicBezTo>
                  <a:moveTo>
                    <a:pt x="2221" y="129"/>
                  </a:moveTo>
                  <a:cubicBezTo>
                    <a:pt x="2216" y="129"/>
                    <a:pt x="2211" y="134"/>
                    <a:pt x="2211" y="139"/>
                  </a:cubicBezTo>
                  <a:cubicBezTo>
                    <a:pt x="2211" y="145"/>
                    <a:pt x="2216" y="149"/>
                    <a:pt x="2221" y="149"/>
                  </a:cubicBezTo>
                  <a:cubicBezTo>
                    <a:pt x="2227" y="149"/>
                    <a:pt x="2231" y="145"/>
                    <a:pt x="2231" y="139"/>
                  </a:cubicBezTo>
                  <a:cubicBezTo>
                    <a:pt x="2231" y="134"/>
                    <a:pt x="2227" y="129"/>
                    <a:pt x="2221" y="129"/>
                  </a:cubicBezTo>
                  <a:moveTo>
                    <a:pt x="3788" y="129"/>
                  </a:moveTo>
                  <a:cubicBezTo>
                    <a:pt x="3783" y="129"/>
                    <a:pt x="3778" y="134"/>
                    <a:pt x="3778" y="139"/>
                  </a:cubicBezTo>
                  <a:cubicBezTo>
                    <a:pt x="3778" y="145"/>
                    <a:pt x="3783" y="149"/>
                    <a:pt x="3788" y="149"/>
                  </a:cubicBezTo>
                  <a:cubicBezTo>
                    <a:pt x="3794" y="149"/>
                    <a:pt x="3799" y="145"/>
                    <a:pt x="3799" y="139"/>
                  </a:cubicBezTo>
                  <a:cubicBezTo>
                    <a:pt x="3799" y="134"/>
                    <a:pt x="3794" y="129"/>
                    <a:pt x="3788" y="129"/>
                  </a:cubicBezTo>
                  <a:moveTo>
                    <a:pt x="2352" y="128"/>
                  </a:moveTo>
                  <a:cubicBezTo>
                    <a:pt x="2346" y="128"/>
                    <a:pt x="2341" y="133"/>
                    <a:pt x="2341" y="139"/>
                  </a:cubicBezTo>
                  <a:cubicBezTo>
                    <a:pt x="2341" y="145"/>
                    <a:pt x="2346" y="150"/>
                    <a:pt x="2352" y="150"/>
                  </a:cubicBezTo>
                  <a:cubicBezTo>
                    <a:pt x="2358" y="150"/>
                    <a:pt x="2363" y="145"/>
                    <a:pt x="2363" y="139"/>
                  </a:cubicBezTo>
                  <a:cubicBezTo>
                    <a:pt x="2363" y="133"/>
                    <a:pt x="2358" y="128"/>
                    <a:pt x="2352" y="128"/>
                  </a:cubicBezTo>
                  <a:moveTo>
                    <a:pt x="3658" y="128"/>
                  </a:moveTo>
                  <a:cubicBezTo>
                    <a:pt x="3652" y="128"/>
                    <a:pt x="3647" y="133"/>
                    <a:pt x="3647" y="139"/>
                  </a:cubicBezTo>
                  <a:cubicBezTo>
                    <a:pt x="3647" y="145"/>
                    <a:pt x="3652" y="150"/>
                    <a:pt x="3658" y="150"/>
                  </a:cubicBezTo>
                  <a:cubicBezTo>
                    <a:pt x="3664" y="150"/>
                    <a:pt x="3669" y="145"/>
                    <a:pt x="3669" y="139"/>
                  </a:cubicBezTo>
                  <a:cubicBezTo>
                    <a:pt x="3669" y="133"/>
                    <a:pt x="3664" y="128"/>
                    <a:pt x="3658" y="128"/>
                  </a:cubicBezTo>
                  <a:moveTo>
                    <a:pt x="2482" y="128"/>
                  </a:moveTo>
                  <a:cubicBezTo>
                    <a:pt x="2476" y="128"/>
                    <a:pt x="2471" y="133"/>
                    <a:pt x="2471" y="139"/>
                  </a:cubicBezTo>
                  <a:cubicBezTo>
                    <a:pt x="2471" y="145"/>
                    <a:pt x="2476" y="150"/>
                    <a:pt x="2482" y="150"/>
                  </a:cubicBezTo>
                  <a:cubicBezTo>
                    <a:pt x="2489" y="150"/>
                    <a:pt x="2494" y="145"/>
                    <a:pt x="2494" y="139"/>
                  </a:cubicBezTo>
                  <a:cubicBezTo>
                    <a:pt x="2494" y="133"/>
                    <a:pt x="2489" y="128"/>
                    <a:pt x="2482" y="128"/>
                  </a:cubicBezTo>
                  <a:moveTo>
                    <a:pt x="3527" y="128"/>
                  </a:moveTo>
                  <a:cubicBezTo>
                    <a:pt x="3521" y="128"/>
                    <a:pt x="3516" y="133"/>
                    <a:pt x="3516" y="139"/>
                  </a:cubicBezTo>
                  <a:cubicBezTo>
                    <a:pt x="3516" y="145"/>
                    <a:pt x="3521" y="150"/>
                    <a:pt x="3527" y="150"/>
                  </a:cubicBezTo>
                  <a:cubicBezTo>
                    <a:pt x="3533" y="150"/>
                    <a:pt x="3538" y="145"/>
                    <a:pt x="3538" y="139"/>
                  </a:cubicBezTo>
                  <a:cubicBezTo>
                    <a:pt x="3538" y="133"/>
                    <a:pt x="3533" y="128"/>
                    <a:pt x="3527" y="128"/>
                  </a:cubicBezTo>
                  <a:moveTo>
                    <a:pt x="2613" y="128"/>
                  </a:moveTo>
                  <a:cubicBezTo>
                    <a:pt x="2607" y="128"/>
                    <a:pt x="2601" y="133"/>
                    <a:pt x="2601" y="139"/>
                  </a:cubicBezTo>
                  <a:cubicBezTo>
                    <a:pt x="2601" y="146"/>
                    <a:pt x="2607" y="151"/>
                    <a:pt x="2613" y="151"/>
                  </a:cubicBezTo>
                  <a:cubicBezTo>
                    <a:pt x="2619" y="151"/>
                    <a:pt x="2625" y="146"/>
                    <a:pt x="2625" y="139"/>
                  </a:cubicBezTo>
                  <a:cubicBezTo>
                    <a:pt x="2625" y="133"/>
                    <a:pt x="2619" y="128"/>
                    <a:pt x="2613" y="128"/>
                  </a:cubicBezTo>
                  <a:moveTo>
                    <a:pt x="3397" y="128"/>
                  </a:moveTo>
                  <a:cubicBezTo>
                    <a:pt x="3390" y="128"/>
                    <a:pt x="3385" y="133"/>
                    <a:pt x="3385" y="139"/>
                  </a:cubicBezTo>
                  <a:cubicBezTo>
                    <a:pt x="3385" y="146"/>
                    <a:pt x="3390" y="151"/>
                    <a:pt x="3397" y="151"/>
                  </a:cubicBezTo>
                  <a:cubicBezTo>
                    <a:pt x="3403" y="151"/>
                    <a:pt x="3408" y="146"/>
                    <a:pt x="3408" y="139"/>
                  </a:cubicBezTo>
                  <a:cubicBezTo>
                    <a:pt x="3408" y="133"/>
                    <a:pt x="3403" y="128"/>
                    <a:pt x="3397" y="128"/>
                  </a:cubicBezTo>
                  <a:moveTo>
                    <a:pt x="2744" y="127"/>
                  </a:moveTo>
                  <a:cubicBezTo>
                    <a:pt x="2737" y="127"/>
                    <a:pt x="2732" y="133"/>
                    <a:pt x="2732" y="139"/>
                  </a:cubicBezTo>
                  <a:cubicBezTo>
                    <a:pt x="2732" y="146"/>
                    <a:pt x="2737" y="151"/>
                    <a:pt x="2744" y="151"/>
                  </a:cubicBezTo>
                  <a:cubicBezTo>
                    <a:pt x="2750" y="151"/>
                    <a:pt x="2756" y="146"/>
                    <a:pt x="2756" y="139"/>
                  </a:cubicBezTo>
                  <a:cubicBezTo>
                    <a:pt x="2756" y="133"/>
                    <a:pt x="2750" y="127"/>
                    <a:pt x="2744" y="127"/>
                  </a:cubicBezTo>
                  <a:moveTo>
                    <a:pt x="2874" y="127"/>
                  </a:moveTo>
                  <a:cubicBezTo>
                    <a:pt x="2868" y="127"/>
                    <a:pt x="2862" y="133"/>
                    <a:pt x="2862" y="139"/>
                  </a:cubicBezTo>
                  <a:cubicBezTo>
                    <a:pt x="2862" y="146"/>
                    <a:pt x="2868" y="151"/>
                    <a:pt x="2874" y="151"/>
                  </a:cubicBezTo>
                  <a:cubicBezTo>
                    <a:pt x="2881" y="151"/>
                    <a:pt x="2886" y="146"/>
                    <a:pt x="2886" y="139"/>
                  </a:cubicBezTo>
                  <a:cubicBezTo>
                    <a:pt x="2886" y="133"/>
                    <a:pt x="2881" y="127"/>
                    <a:pt x="2874" y="127"/>
                  </a:cubicBezTo>
                  <a:moveTo>
                    <a:pt x="3135" y="127"/>
                  </a:moveTo>
                  <a:cubicBezTo>
                    <a:pt x="3129" y="127"/>
                    <a:pt x="3123" y="133"/>
                    <a:pt x="3123" y="139"/>
                  </a:cubicBezTo>
                  <a:cubicBezTo>
                    <a:pt x="3123" y="146"/>
                    <a:pt x="3129" y="151"/>
                    <a:pt x="3135" y="151"/>
                  </a:cubicBezTo>
                  <a:cubicBezTo>
                    <a:pt x="3142" y="151"/>
                    <a:pt x="3147" y="146"/>
                    <a:pt x="3147" y="139"/>
                  </a:cubicBezTo>
                  <a:cubicBezTo>
                    <a:pt x="3147" y="133"/>
                    <a:pt x="3142" y="127"/>
                    <a:pt x="3135" y="127"/>
                  </a:cubicBezTo>
                  <a:moveTo>
                    <a:pt x="3266" y="127"/>
                  </a:moveTo>
                  <a:cubicBezTo>
                    <a:pt x="3259" y="127"/>
                    <a:pt x="3254" y="133"/>
                    <a:pt x="3254" y="139"/>
                  </a:cubicBezTo>
                  <a:cubicBezTo>
                    <a:pt x="3254" y="146"/>
                    <a:pt x="3259" y="151"/>
                    <a:pt x="3266" y="151"/>
                  </a:cubicBezTo>
                  <a:cubicBezTo>
                    <a:pt x="3273" y="151"/>
                    <a:pt x="3278" y="146"/>
                    <a:pt x="3278" y="139"/>
                  </a:cubicBezTo>
                  <a:cubicBezTo>
                    <a:pt x="3278" y="133"/>
                    <a:pt x="3273" y="127"/>
                    <a:pt x="3266" y="127"/>
                  </a:cubicBezTo>
                  <a:moveTo>
                    <a:pt x="3005" y="127"/>
                  </a:moveTo>
                  <a:cubicBezTo>
                    <a:pt x="2998" y="127"/>
                    <a:pt x="2992" y="132"/>
                    <a:pt x="2992" y="139"/>
                  </a:cubicBezTo>
                  <a:cubicBezTo>
                    <a:pt x="2992" y="146"/>
                    <a:pt x="2998" y="151"/>
                    <a:pt x="3005" y="151"/>
                  </a:cubicBezTo>
                  <a:cubicBezTo>
                    <a:pt x="3012" y="151"/>
                    <a:pt x="3017" y="146"/>
                    <a:pt x="3017" y="139"/>
                  </a:cubicBezTo>
                  <a:cubicBezTo>
                    <a:pt x="3017" y="132"/>
                    <a:pt x="3012" y="127"/>
                    <a:pt x="3005" y="127"/>
                  </a:cubicBezTo>
                  <a:moveTo>
                    <a:pt x="2091" y="1"/>
                  </a:moveTo>
                  <a:cubicBezTo>
                    <a:pt x="2086" y="1"/>
                    <a:pt x="2083" y="4"/>
                    <a:pt x="2083" y="9"/>
                  </a:cubicBezTo>
                  <a:cubicBezTo>
                    <a:pt x="2083" y="13"/>
                    <a:pt x="2086" y="16"/>
                    <a:pt x="2091" y="16"/>
                  </a:cubicBezTo>
                  <a:cubicBezTo>
                    <a:pt x="2095" y="16"/>
                    <a:pt x="2098" y="13"/>
                    <a:pt x="2098" y="9"/>
                  </a:cubicBezTo>
                  <a:cubicBezTo>
                    <a:pt x="2098" y="4"/>
                    <a:pt x="2095" y="1"/>
                    <a:pt x="2091" y="1"/>
                  </a:cubicBezTo>
                  <a:moveTo>
                    <a:pt x="3919" y="1"/>
                  </a:moveTo>
                  <a:cubicBezTo>
                    <a:pt x="3915" y="1"/>
                    <a:pt x="3911" y="4"/>
                    <a:pt x="3911" y="9"/>
                  </a:cubicBezTo>
                  <a:cubicBezTo>
                    <a:pt x="3911" y="13"/>
                    <a:pt x="3915" y="16"/>
                    <a:pt x="3919" y="16"/>
                  </a:cubicBezTo>
                  <a:cubicBezTo>
                    <a:pt x="3923" y="16"/>
                    <a:pt x="3927" y="13"/>
                    <a:pt x="3927" y="9"/>
                  </a:cubicBezTo>
                  <a:cubicBezTo>
                    <a:pt x="3927" y="4"/>
                    <a:pt x="3923" y="1"/>
                    <a:pt x="3919" y="1"/>
                  </a:cubicBezTo>
                  <a:moveTo>
                    <a:pt x="2221" y="0"/>
                  </a:moveTo>
                  <a:cubicBezTo>
                    <a:pt x="2217" y="0"/>
                    <a:pt x="2213" y="4"/>
                    <a:pt x="2213" y="9"/>
                  </a:cubicBezTo>
                  <a:cubicBezTo>
                    <a:pt x="2213" y="13"/>
                    <a:pt x="2217" y="17"/>
                    <a:pt x="2221" y="17"/>
                  </a:cubicBezTo>
                  <a:cubicBezTo>
                    <a:pt x="2226" y="17"/>
                    <a:pt x="2229" y="13"/>
                    <a:pt x="2229" y="9"/>
                  </a:cubicBezTo>
                  <a:cubicBezTo>
                    <a:pt x="2229" y="4"/>
                    <a:pt x="2226" y="0"/>
                    <a:pt x="222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4"/>
            <p:cNvSpPr>
              <a:spLocks noEditPoints="1"/>
            </p:cNvSpPr>
            <p:nvPr/>
          </p:nvSpPr>
          <p:spPr bwMode="auto">
            <a:xfrm>
              <a:off x="-1066" y="2362"/>
              <a:ext cx="9816" cy="4707"/>
            </a:xfrm>
            <a:custGeom>
              <a:avLst/>
              <a:gdLst>
                <a:gd name="T0" fmla="*/ 3397 w 6009"/>
                <a:gd name="T1" fmla="*/ 2881 h 2882"/>
                <a:gd name="T2" fmla="*/ 2482 w 6009"/>
                <a:gd name="T3" fmla="*/ 2753 h 2882"/>
                <a:gd name="T4" fmla="*/ 3002 w 6009"/>
                <a:gd name="T5" fmla="*/ 2751 h 2882"/>
                <a:gd name="T6" fmla="*/ 3658 w 6009"/>
                <a:gd name="T7" fmla="*/ 2617 h 2882"/>
                <a:gd name="T8" fmla="*/ 2874 w 6009"/>
                <a:gd name="T9" fmla="*/ 2616 h 2882"/>
                <a:gd name="T10" fmla="*/ 3793 w 6009"/>
                <a:gd name="T11" fmla="*/ 2490 h 2882"/>
                <a:gd name="T12" fmla="*/ 3266 w 6009"/>
                <a:gd name="T13" fmla="*/ 2496 h 2882"/>
                <a:gd name="T14" fmla="*/ 2215 w 6009"/>
                <a:gd name="T15" fmla="*/ 2359 h 2882"/>
                <a:gd name="T16" fmla="*/ 3397 w 6009"/>
                <a:gd name="T17" fmla="*/ 2351 h 2882"/>
                <a:gd name="T18" fmla="*/ 2091 w 6009"/>
                <a:gd name="T19" fmla="*/ 2221 h 2882"/>
                <a:gd name="T20" fmla="*/ 3537 w 6009"/>
                <a:gd name="T21" fmla="*/ 2228 h 2882"/>
                <a:gd name="T22" fmla="*/ 3135 w 6009"/>
                <a:gd name="T23" fmla="*/ 2239 h 2882"/>
                <a:gd name="T24" fmla="*/ 2471 w 6009"/>
                <a:gd name="T25" fmla="*/ 2098 h 2882"/>
                <a:gd name="T26" fmla="*/ 3135 w 6009"/>
                <a:gd name="T27" fmla="*/ 2085 h 2882"/>
                <a:gd name="T28" fmla="*/ 2352 w 6009"/>
                <a:gd name="T29" fmla="*/ 1954 h 2882"/>
                <a:gd name="T30" fmla="*/ 3280 w 6009"/>
                <a:gd name="T31" fmla="*/ 1967 h 2882"/>
                <a:gd name="T32" fmla="*/ 3788 w 6009"/>
                <a:gd name="T33" fmla="*/ 1851 h 2882"/>
                <a:gd name="T34" fmla="*/ 2727 w 6009"/>
                <a:gd name="T35" fmla="*/ 1837 h 2882"/>
                <a:gd name="T36" fmla="*/ 2221 w 6009"/>
                <a:gd name="T37" fmla="*/ 1690 h 2882"/>
                <a:gd name="T38" fmla="*/ 2613 w 6009"/>
                <a:gd name="T39" fmla="*/ 1688 h 2882"/>
                <a:gd name="T40" fmla="*/ 2108 w 6009"/>
                <a:gd name="T41" fmla="*/ 1575 h 2882"/>
                <a:gd name="T42" fmla="*/ 3527 w 6009"/>
                <a:gd name="T43" fmla="*/ 1595 h 2882"/>
                <a:gd name="T44" fmla="*/ 3115 w 6009"/>
                <a:gd name="T45" fmla="*/ 1575 h 2882"/>
                <a:gd name="T46" fmla="*/ 2482 w 6009"/>
                <a:gd name="T47" fmla="*/ 1423 h 2882"/>
                <a:gd name="T48" fmla="*/ 2874 w 6009"/>
                <a:gd name="T49" fmla="*/ 1422 h 2882"/>
                <a:gd name="T50" fmla="*/ 2374 w 6009"/>
                <a:gd name="T51" fmla="*/ 1314 h 2882"/>
                <a:gd name="T52" fmla="*/ 3266 w 6009"/>
                <a:gd name="T53" fmla="*/ 1338 h 2882"/>
                <a:gd name="T54" fmla="*/ 3765 w 6009"/>
                <a:gd name="T55" fmla="*/ 1184 h 2882"/>
                <a:gd name="T56" fmla="*/ 2744 w 6009"/>
                <a:gd name="T57" fmla="*/ 1157 h 2882"/>
                <a:gd name="T58" fmla="*/ 3919 w 6009"/>
                <a:gd name="T59" fmla="*/ 1029 h 2882"/>
                <a:gd name="T60" fmla="*/ 2641 w 6009"/>
                <a:gd name="T61" fmla="*/ 1053 h 2882"/>
                <a:gd name="T62" fmla="*/ 2091 w 6009"/>
                <a:gd name="T63" fmla="*/ 948 h 2882"/>
                <a:gd name="T64" fmla="*/ 3499 w 6009"/>
                <a:gd name="T65" fmla="*/ 922 h 2882"/>
                <a:gd name="T66" fmla="*/ 3005 w 6009"/>
                <a:gd name="T67" fmla="*/ 892 h 2882"/>
                <a:gd name="T68" fmla="*/ 5617 w 6009"/>
                <a:gd name="T69" fmla="*/ 788 h 2882"/>
                <a:gd name="T70" fmla="*/ 926 w 6009"/>
                <a:gd name="T71" fmla="*/ 792 h 2882"/>
                <a:gd name="T72" fmla="*/ 4703 w 6009"/>
                <a:gd name="T73" fmla="*/ 809 h 2882"/>
                <a:gd name="T74" fmla="*/ 1806 w 6009"/>
                <a:gd name="T75" fmla="*/ 792 h 2882"/>
                <a:gd name="T76" fmla="*/ 5748 w 6009"/>
                <a:gd name="T77" fmla="*/ 658 h 2882"/>
                <a:gd name="T78" fmla="*/ 5356 w 6009"/>
                <a:gd name="T79" fmla="*/ 653 h 2882"/>
                <a:gd name="T80" fmla="*/ 1192 w 6009"/>
                <a:gd name="T81" fmla="*/ 661 h 2882"/>
                <a:gd name="T82" fmla="*/ 4441 w 6009"/>
                <a:gd name="T83" fmla="*/ 683 h 2882"/>
                <a:gd name="T84" fmla="*/ 130 w 6009"/>
                <a:gd name="T85" fmla="*/ 530 h 2882"/>
                <a:gd name="T86" fmla="*/ 5486 w 6009"/>
                <a:gd name="T87" fmla="*/ 523 h 2882"/>
                <a:gd name="T88" fmla="*/ 5095 w 6009"/>
                <a:gd name="T89" fmla="*/ 517 h 2882"/>
                <a:gd name="T90" fmla="*/ 1458 w 6009"/>
                <a:gd name="T91" fmla="*/ 530 h 2882"/>
                <a:gd name="T92" fmla="*/ 4180 w 6009"/>
                <a:gd name="T93" fmla="*/ 557 h 2882"/>
                <a:gd name="T94" fmla="*/ 387 w 6009"/>
                <a:gd name="T95" fmla="*/ 400 h 2882"/>
                <a:gd name="T96" fmla="*/ 5225 w 6009"/>
                <a:gd name="T97" fmla="*/ 388 h 2882"/>
                <a:gd name="T98" fmla="*/ 4833 w 6009"/>
                <a:gd name="T99" fmla="*/ 382 h 2882"/>
                <a:gd name="T100" fmla="*/ 1724 w 6009"/>
                <a:gd name="T101" fmla="*/ 400 h 2882"/>
                <a:gd name="T102" fmla="*/ 131 w 6009"/>
                <a:gd name="T103" fmla="*/ 271 h 2882"/>
                <a:gd name="T104" fmla="*/ 5478 w 6009"/>
                <a:gd name="T105" fmla="*/ 269 h 2882"/>
                <a:gd name="T106" fmla="*/ 1046 w 6009"/>
                <a:gd name="T107" fmla="*/ 254 h 2882"/>
                <a:gd name="T108" fmla="*/ 1438 w 6009"/>
                <a:gd name="T109" fmla="*/ 248 h 2882"/>
                <a:gd name="T110" fmla="*/ 4208 w 6009"/>
                <a:gd name="T111" fmla="*/ 269 h 2882"/>
                <a:gd name="T112" fmla="*/ 262 w 6009"/>
                <a:gd name="T113" fmla="*/ 143 h 2882"/>
                <a:gd name="T114" fmla="*/ 5346 w 6009"/>
                <a:gd name="T115" fmla="*/ 139 h 2882"/>
                <a:gd name="T116" fmla="*/ 1176 w 6009"/>
                <a:gd name="T117" fmla="*/ 121 h 2882"/>
                <a:gd name="T118" fmla="*/ 1568 w 6009"/>
                <a:gd name="T119" fmla="*/ 115 h 2882"/>
                <a:gd name="T120" fmla="*/ 4080 w 6009"/>
                <a:gd name="T121" fmla="*/ 139 h 2882"/>
                <a:gd name="T122" fmla="*/ 393 w 6009"/>
                <a:gd name="T123" fmla="*/ 14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09" h="2882">
                  <a:moveTo>
                    <a:pt x="2613" y="2881"/>
                  </a:moveTo>
                  <a:cubicBezTo>
                    <a:pt x="2613" y="2881"/>
                    <a:pt x="2613" y="2881"/>
                    <a:pt x="2613" y="2881"/>
                  </a:cubicBezTo>
                  <a:cubicBezTo>
                    <a:pt x="2613" y="2882"/>
                    <a:pt x="2613" y="2882"/>
                    <a:pt x="2613" y="2882"/>
                  </a:cubicBezTo>
                  <a:cubicBezTo>
                    <a:pt x="2613" y="2881"/>
                    <a:pt x="2613" y="2881"/>
                    <a:pt x="2613" y="2881"/>
                  </a:cubicBezTo>
                  <a:cubicBezTo>
                    <a:pt x="2613" y="2881"/>
                    <a:pt x="2613" y="2881"/>
                    <a:pt x="2613" y="2881"/>
                  </a:cubicBezTo>
                  <a:moveTo>
                    <a:pt x="2744" y="2881"/>
                  </a:moveTo>
                  <a:cubicBezTo>
                    <a:pt x="2743" y="2881"/>
                    <a:pt x="2743" y="2881"/>
                    <a:pt x="2743" y="2881"/>
                  </a:cubicBezTo>
                  <a:cubicBezTo>
                    <a:pt x="2744" y="2882"/>
                    <a:pt x="2744" y="2882"/>
                    <a:pt x="2744" y="2882"/>
                  </a:cubicBezTo>
                  <a:cubicBezTo>
                    <a:pt x="2744" y="2881"/>
                    <a:pt x="2744" y="2881"/>
                    <a:pt x="2744" y="2881"/>
                  </a:cubicBezTo>
                  <a:cubicBezTo>
                    <a:pt x="2744" y="2881"/>
                    <a:pt x="2744" y="2881"/>
                    <a:pt x="2744" y="2881"/>
                  </a:cubicBezTo>
                  <a:moveTo>
                    <a:pt x="2874" y="2881"/>
                  </a:moveTo>
                  <a:cubicBezTo>
                    <a:pt x="2874" y="2881"/>
                    <a:pt x="2874" y="2881"/>
                    <a:pt x="2874" y="2881"/>
                  </a:cubicBezTo>
                  <a:cubicBezTo>
                    <a:pt x="2874" y="2882"/>
                    <a:pt x="2874" y="2882"/>
                    <a:pt x="2874" y="2882"/>
                  </a:cubicBezTo>
                  <a:cubicBezTo>
                    <a:pt x="2875" y="2881"/>
                    <a:pt x="2875" y="2881"/>
                    <a:pt x="2875" y="2881"/>
                  </a:cubicBezTo>
                  <a:cubicBezTo>
                    <a:pt x="2874" y="2881"/>
                    <a:pt x="2874" y="2881"/>
                    <a:pt x="2874" y="2881"/>
                  </a:cubicBezTo>
                  <a:moveTo>
                    <a:pt x="3005" y="2881"/>
                  </a:moveTo>
                  <a:cubicBezTo>
                    <a:pt x="3004" y="2881"/>
                    <a:pt x="3004" y="2881"/>
                    <a:pt x="3004" y="2881"/>
                  </a:cubicBezTo>
                  <a:cubicBezTo>
                    <a:pt x="3005" y="2882"/>
                    <a:pt x="3005" y="2882"/>
                    <a:pt x="3005" y="2882"/>
                  </a:cubicBezTo>
                  <a:cubicBezTo>
                    <a:pt x="3005" y="2881"/>
                    <a:pt x="3005" y="2881"/>
                    <a:pt x="3005" y="2881"/>
                  </a:cubicBezTo>
                  <a:cubicBezTo>
                    <a:pt x="3005" y="2881"/>
                    <a:pt x="3005" y="2881"/>
                    <a:pt x="3005" y="2881"/>
                  </a:cubicBezTo>
                  <a:moveTo>
                    <a:pt x="3135" y="2881"/>
                  </a:moveTo>
                  <a:cubicBezTo>
                    <a:pt x="3135" y="2881"/>
                    <a:pt x="3135" y="2881"/>
                    <a:pt x="3135" y="2881"/>
                  </a:cubicBezTo>
                  <a:cubicBezTo>
                    <a:pt x="3135" y="2882"/>
                    <a:pt x="3135" y="2882"/>
                    <a:pt x="3135" y="2882"/>
                  </a:cubicBezTo>
                  <a:cubicBezTo>
                    <a:pt x="3136" y="2881"/>
                    <a:pt x="3136" y="2881"/>
                    <a:pt x="3136" y="2881"/>
                  </a:cubicBezTo>
                  <a:cubicBezTo>
                    <a:pt x="3135" y="2881"/>
                    <a:pt x="3135" y="2881"/>
                    <a:pt x="3135" y="2881"/>
                  </a:cubicBezTo>
                  <a:moveTo>
                    <a:pt x="3266" y="2881"/>
                  </a:moveTo>
                  <a:cubicBezTo>
                    <a:pt x="3266" y="2881"/>
                    <a:pt x="3266" y="2881"/>
                    <a:pt x="3266" y="2881"/>
                  </a:cubicBezTo>
                  <a:cubicBezTo>
                    <a:pt x="3266" y="2882"/>
                    <a:pt x="3266" y="2882"/>
                    <a:pt x="3266" y="2882"/>
                  </a:cubicBezTo>
                  <a:cubicBezTo>
                    <a:pt x="3266" y="2881"/>
                    <a:pt x="3266" y="2881"/>
                    <a:pt x="3266" y="2881"/>
                  </a:cubicBezTo>
                  <a:cubicBezTo>
                    <a:pt x="3266" y="2881"/>
                    <a:pt x="3266" y="2881"/>
                    <a:pt x="3266" y="2881"/>
                  </a:cubicBezTo>
                  <a:moveTo>
                    <a:pt x="3397" y="2881"/>
                  </a:moveTo>
                  <a:cubicBezTo>
                    <a:pt x="3396" y="2881"/>
                    <a:pt x="3396" y="2881"/>
                    <a:pt x="3396" y="2881"/>
                  </a:cubicBezTo>
                  <a:cubicBezTo>
                    <a:pt x="3397" y="2882"/>
                    <a:pt x="3397" y="2882"/>
                    <a:pt x="3397" y="2882"/>
                  </a:cubicBezTo>
                  <a:cubicBezTo>
                    <a:pt x="3397" y="2881"/>
                    <a:pt x="3397" y="2881"/>
                    <a:pt x="3397" y="2881"/>
                  </a:cubicBezTo>
                  <a:cubicBezTo>
                    <a:pt x="3397" y="2881"/>
                    <a:pt x="3397" y="2881"/>
                    <a:pt x="3397" y="2881"/>
                  </a:cubicBezTo>
                  <a:moveTo>
                    <a:pt x="2091" y="2750"/>
                  </a:moveTo>
                  <a:cubicBezTo>
                    <a:pt x="2090" y="2751"/>
                    <a:pt x="2090" y="2751"/>
                    <a:pt x="2090" y="2751"/>
                  </a:cubicBezTo>
                  <a:cubicBezTo>
                    <a:pt x="2091" y="2751"/>
                    <a:pt x="2091" y="2751"/>
                    <a:pt x="2091" y="2751"/>
                  </a:cubicBezTo>
                  <a:cubicBezTo>
                    <a:pt x="2091" y="2751"/>
                    <a:pt x="2091" y="2751"/>
                    <a:pt x="2091" y="2751"/>
                  </a:cubicBezTo>
                  <a:cubicBezTo>
                    <a:pt x="2091" y="2750"/>
                    <a:pt x="2091" y="2750"/>
                    <a:pt x="2091" y="2750"/>
                  </a:cubicBezTo>
                  <a:moveTo>
                    <a:pt x="3919" y="2750"/>
                  </a:move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0"/>
                    <a:pt x="3919" y="2750"/>
                    <a:pt x="3919" y="2750"/>
                  </a:cubicBezTo>
                  <a:moveTo>
                    <a:pt x="2221" y="2750"/>
                  </a:moveTo>
                  <a:cubicBezTo>
                    <a:pt x="2221" y="2750"/>
                    <a:pt x="2220" y="2750"/>
                    <a:pt x="2220" y="2751"/>
                  </a:cubicBezTo>
                  <a:cubicBezTo>
                    <a:pt x="2220" y="2751"/>
                    <a:pt x="2221" y="2752"/>
                    <a:pt x="2221" y="2752"/>
                  </a:cubicBezTo>
                  <a:cubicBezTo>
                    <a:pt x="2222" y="2752"/>
                    <a:pt x="2222" y="2751"/>
                    <a:pt x="2222" y="2751"/>
                  </a:cubicBezTo>
                  <a:cubicBezTo>
                    <a:pt x="2222" y="2750"/>
                    <a:pt x="2222" y="2750"/>
                    <a:pt x="2221" y="2750"/>
                  </a:cubicBezTo>
                  <a:moveTo>
                    <a:pt x="3788" y="2750"/>
                  </a:moveTo>
                  <a:cubicBezTo>
                    <a:pt x="3788" y="2750"/>
                    <a:pt x="3788" y="2750"/>
                    <a:pt x="3788" y="2751"/>
                  </a:cubicBezTo>
                  <a:cubicBezTo>
                    <a:pt x="3788" y="2751"/>
                    <a:pt x="3788" y="2752"/>
                    <a:pt x="3788" y="2752"/>
                  </a:cubicBezTo>
                  <a:cubicBezTo>
                    <a:pt x="3789" y="2752"/>
                    <a:pt x="3789" y="2751"/>
                    <a:pt x="3789" y="2751"/>
                  </a:cubicBezTo>
                  <a:cubicBezTo>
                    <a:pt x="3789" y="2750"/>
                    <a:pt x="3789" y="2750"/>
                    <a:pt x="3788" y="2750"/>
                  </a:cubicBezTo>
                  <a:moveTo>
                    <a:pt x="2352" y="2750"/>
                  </a:moveTo>
                  <a:cubicBezTo>
                    <a:pt x="2351" y="2750"/>
                    <a:pt x="2351" y="2750"/>
                    <a:pt x="2351" y="2751"/>
                  </a:cubicBezTo>
                  <a:cubicBezTo>
                    <a:pt x="2351" y="2751"/>
                    <a:pt x="2351" y="2752"/>
                    <a:pt x="2352" y="2752"/>
                  </a:cubicBezTo>
                  <a:cubicBezTo>
                    <a:pt x="2352" y="2752"/>
                    <a:pt x="2353" y="2751"/>
                    <a:pt x="2353" y="2751"/>
                  </a:cubicBezTo>
                  <a:cubicBezTo>
                    <a:pt x="2353" y="2750"/>
                    <a:pt x="2352" y="2750"/>
                    <a:pt x="2352" y="2750"/>
                  </a:cubicBezTo>
                  <a:moveTo>
                    <a:pt x="3658" y="2749"/>
                  </a:moveTo>
                  <a:cubicBezTo>
                    <a:pt x="3657" y="2749"/>
                    <a:pt x="3656" y="2750"/>
                    <a:pt x="3656" y="2751"/>
                  </a:cubicBezTo>
                  <a:cubicBezTo>
                    <a:pt x="3656" y="2752"/>
                    <a:pt x="3657" y="2752"/>
                    <a:pt x="3658" y="2752"/>
                  </a:cubicBezTo>
                  <a:cubicBezTo>
                    <a:pt x="3659" y="2752"/>
                    <a:pt x="3659" y="2752"/>
                    <a:pt x="3659" y="2751"/>
                  </a:cubicBezTo>
                  <a:cubicBezTo>
                    <a:pt x="3659" y="2750"/>
                    <a:pt x="3659" y="2749"/>
                    <a:pt x="3658" y="2749"/>
                  </a:cubicBezTo>
                  <a:moveTo>
                    <a:pt x="2482" y="2749"/>
                  </a:moveTo>
                  <a:cubicBezTo>
                    <a:pt x="2481" y="2749"/>
                    <a:pt x="2481" y="2750"/>
                    <a:pt x="2481" y="2751"/>
                  </a:cubicBezTo>
                  <a:cubicBezTo>
                    <a:pt x="2481" y="2752"/>
                    <a:pt x="2481" y="2753"/>
                    <a:pt x="2482" y="2753"/>
                  </a:cubicBezTo>
                  <a:cubicBezTo>
                    <a:pt x="2483" y="2753"/>
                    <a:pt x="2484" y="2752"/>
                    <a:pt x="2484" y="2751"/>
                  </a:cubicBezTo>
                  <a:cubicBezTo>
                    <a:pt x="2484" y="2750"/>
                    <a:pt x="2483" y="2749"/>
                    <a:pt x="2482" y="2749"/>
                  </a:cubicBezTo>
                  <a:moveTo>
                    <a:pt x="3527" y="2749"/>
                  </a:moveTo>
                  <a:cubicBezTo>
                    <a:pt x="3526" y="2749"/>
                    <a:pt x="3525" y="2750"/>
                    <a:pt x="3525" y="2751"/>
                  </a:cubicBezTo>
                  <a:cubicBezTo>
                    <a:pt x="3525" y="2752"/>
                    <a:pt x="3526" y="2753"/>
                    <a:pt x="3527" y="2753"/>
                  </a:cubicBezTo>
                  <a:cubicBezTo>
                    <a:pt x="3528" y="2753"/>
                    <a:pt x="3529" y="2752"/>
                    <a:pt x="3529" y="2751"/>
                  </a:cubicBezTo>
                  <a:cubicBezTo>
                    <a:pt x="3529" y="2750"/>
                    <a:pt x="3528" y="2749"/>
                    <a:pt x="3527" y="2749"/>
                  </a:cubicBezTo>
                  <a:moveTo>
                    <a:pt x="2613" y="2749"/>
                  </a:moveTo>
                  <a:cubicBezTo>
                    <a:pt x="2612" y="2749"/>
                    <a:pt x="2611" y="2750"/>
                    <a:pt x="2611" y="2751"/>
                  </a:cubicBezTo>
                  <a:cubicBezTo>
                    <a:pt x="2611" y="2752"/>
                    <a:pt x="2612" y="2753"/>
                    <a:pt x="2613" y="2753"/>
                  </a:cubicBezTo>
                  <a:cubicBezTo>
                    <a:pt x="2614" y="2753"/>
                    <a:pt x="2615" y="2752"/>
                    <a:pt x="2615" y="2751"/>
                  </a:cubicBezTo>
                  <a:cubicBezTo>
                    <a:pt x="2615" y="2750"/>
                    <a:pt x="2614" y="2749"/>
                    <a:pt x="2613" y="2749"/>
                  </a:cubicBezTo>
                  <a:moveTo>
                    <a:pt x="2744" y="2749"/>
                  </a:moveTo>
                  <a:cubicBezTo>
                    <a:pt x="2742" y="2749"/>
                    <a:pt x="2741" y="2750"/>
                    <a:pt x="2741" y="2751"/>
                  </a:cubicBezTo>
                  <a:cubicBezTo>
                    <a:pt x="2741" y="2752"/>
                    <a:pt x="2742" y="2753"/>
                    <a:pt x="2744" y="2753"/>
                  </a:cubicBezTo>
                  <a:cubicBezTo>
                    <a:pt x="2745" y="2753"/>
                    <a:pt x="2746" y="2752"/>
                    <a:pt x="2746" y="2751"/>
                  </a:cubicBezTo>
                  <a:cubicBezTo>
                    <a:pt x="2746" y="2750"/>
                    <a:pt x="2745" y="2749"/>
                    <a:pt x="2744" y="2749"/>
                  </a:cubicBezTo>
                  <a:moveTo>
                    <a:pt x="2874" y="2749"/>
                  </a:moveTo>
                  <a:cubicBezTo>
                    <a:pt x="2873" y="2749"/>
                    <a:pt x="2872" y="2750"/>
                    <a:pt x="2872" y="2751"/>
                  </a:cubicBezTo>
                  <a:cubicBezTo>
                    <a:pt x="2872" y="2752"/>
                    <a:pt x="2873" y="2753"/>
                    <a:pt x="2874" y="2753"/>
                  </a:cubicBezTo>
                  <a:cubicBezTo>
                    <a:pt x="2875" y="2753"/>
                    <a:pt x="2876" y="2752"/>
                    <a:pt x="2876" y="2751"/>
                  </a:cubicBezTo>
                  <a:cubicBezTo>
                    <a:pt x="2876" y="2750"/>
                    <a:pt x="2875" y="2749"/>
                    <a:pt x="2874" y="2749"/>
                  </a:cubicBezTo>
                  <a:moveTo>
                    <a:pt x="3266" y="2749"/>
                  </a:moveTo>
                  <a:cubicBezTo>
                    <a:pt x="3265" y="2749"/>
                    <a:pt x="3264" y="2750"/>
                    <a:pt x="3264" y="2751"/>
                  </a:cubicBezTo>
                  <a:cubicBezTo>
                    <a:pt x="3264" y="2752"/>
                    <a:pt x="3265" y="2753"/>
                    <a:pt x="3266" y="2753"/>
                  </a:cubicBezTo>
                  <a:cubicBezTo>
                    <a:pt x="3267" y="2753"/>
                    <a:pt x="3268" y="2752"/>
                    <a:pt x="3268" y="2751"/>
                  </a:cubicBezTo>
                  <a:cubicBezTo>
                    <a:pt x="3268" y="2750"/>
                    <a:pt x="3267" y="2749"/>
                    <a:pt x="3266" y="2749"/>
                  </a:cubicBezTo>
                  <a:moveTo>
                    <a:pt x="3397" y="2749"/>
                  </a:moveTo>
                  <a:cubicBezTo>
                    <a:pt x="3395" y="2749"/>
                    <a:pt x="3394" y="2750"/>
                    <a:pt x="3394" y="2751"/>
                  </a:cubicBezTo>
                  <a:cubicBezTo>
                    <a:pt x="3394" y="2752"/>
                    <a:pt x="3395" y="2753"/>
                    <a:pt x="3397" y="2753"/>
                  </a:cubicBezTo>
                  <a:cubicBezTo>
                    <a:pt x="3398" y="2753"/>
                    <a:pt x="3399" y="2752"/>
                    <a:pt x="3399" y="2751"/>
                  </a:cubicBezTo>
                  <a:cubicBezTo>
                    <a:pt x="3399" y="2750"/>
                    <a:pt x="3398" y="2749"/>
                    <a:pt x="3397" y="2749"/>
                  </a:cubicBezTo>
                  <a:moveTo>
                    <a:pt x="3005" y="2748"/>
                  </a:moveTo>
                  <a:cubicBezTo>
                    <a:pt x="3003" y="2748"/>
                    <a:pt x="3002" y="2749"/>
                    <a:pt x="3002" y="2751"/>
                  </a:cubicBezTo>
                  <a:cubicBezTo>
                    <a:pt x="3002" y="2752"/>
                    <a:pt x="3003" y="2753"/>
                    <a:pt x="3005" y="2753"/>
                  </a:cubicBezTo>
                  <a:cubicBezTo>
                    <a:pt x="3006" y="2753"/>
                    <a:pt x="3007" y="2752"/>
                    <a:pt x="3007" y="2751"/>
                  </a:cubicBezTo>
                  <a:cubicBezTo>
                    <a:pt x="3007" y="2749"/>
                    <a:pt x="3006" y="2748"/>
                    <a:pt x="3005" y="2748"/>
                  </a:cubicBezTo>
                  <a:moveTo>
                    <a:pt x="3135" y="2748"/>
                  </a:moveTo>
                  <a:cubicBezTo>
                    <a:pt x="3134" y="2748"/>
                    <a:pt x="3133" y="2749"/>
                    <a:pt x="3133" y="2751"/>
                  </a:cubicBezTo>
                  <a:cubicBezTo>
                    <a:pt x="3133" y="2752"/>
                    <a:pt x="3134" y="2753"/>
                    <a:pt x="3135" y="2753"/>
                  </a:cubicBezTo>
                  <a:cubicBezTo>
                    <a:pt x="3137" y="2753"/>
                    <a:pt x="3138" y="2752"/>
                    <a:pt x="3138" y="2751"/>
                  </a:cubicBezTo>
                  <a:cubicBezTo>
                    <a:pt x="3138" y="2749"/>
                    <a:pt x="3137" y="2748"/>
                    <a:pt x="3135" y="2748"/>
                  </a:cubicBezTo>
                  <a:moveTo>
                    <a:pt x="2091" y="2618"/>
                  </a:moveTo>
                  <a:cubicBezTo>
                    <a:pt x="2089" y="2618"/>
                    <a:pt x="2088" y="2619"/>
                    <a:pt x="2088" y="2620"/>
                  </a:cubicBezTo>
                  <a:cubicBezTo>
                    <a:pt x="2088" y="2621"/>
                    <a:pt x="2089" y="2622"/>
                    <a:pt x="2091" y="2622"/>
                  </a:cubicBezTo>
                  <a:cubicBezTo>
                    <a:pt x="2092" y="2622"/>
                    <a:pt x="2093" y="2621"/>
                    <a:pt x="2093" y="2620"/>
                  </a:cubicBezTo>
                  <a:cubicBezTo>
                    <a:pt x="2093" y="2619"/>
                    <a:pt x="2092" y="2618"/>
                    <a:pt x="2091" y="2618"/>
                  </a:cubicBezTo>
                  <a:moveTo>
                    <a:pt x="3919" y="2618"/>
                  </a:moveTo>
                  <a:cubicBezTo>
                    <a:pt x="3918" y="2618"/>
                    <a:pt x="3917" y="2619"/>
                    <a:pt x="3917" y="2620"/>
                  </a:cubicBezTo>
                  <a:cubicBezTo>
                    <a:pt x="3917" y="2621"/>
                    <a:pt x="3918" y="2622"/>
                    <a:pt x="3919" y="2622"/>
                  </a:cubicBezTo>
                  <a:cubicBezTo>
                    <a:pt x="3920" y="2622"/>
                    <a:pt x="3921" y="2621"/>
                    <a:pt x="3921" y="2620"/>
                  </a:cubicBezTo>
                  <a:cubicBezTo>
                    <a:pt x="3921" y="2619"/>
                    <a:pt x="3920" y="2618"/>
                    <a:pt x="3919" y="2618"/>
                  </a:cubicBezTo>
                  <a:moveTo>
                    <a:pt x="2221" y="2618"/>
                  </a:moveTo>
                  <a:cubicBezTo>
                    <a:pt x="2220" y="2618"/>
                    <a:pt x="2219" y="2619"/>
                    <a:pt x="2219" y="2620"/>
                  </a:cubicBezTo>
                  <a:cubicBezTo>
                    <a:pt x="2219" y="2622"/>
                    <a:pt x="2220" y="2623"/>
                    <a:pt x="2221" y="2623"/>
                  </a:cubicBezTo>
                  <a:cubicBezTo>
                    <a:pt x="2223" y="2623"/>
                    <a:pt x="2224" y="2622"/>
                    <a:pt x="2224" y="2620"/>
                  </a:cubicBezTo>
                  <a:cubicBezTo>
                    <a:pt x="2224" y="2619"/>
                    <a:pt x="2223" y="2618"/>
                    <a:pt x="2221" y="2618"/>
                  </a:cubicBezTo>
                  <a:moveTo>
                    <a:pt x="3788" y="2617"/>
                  </a:moveTo>
                  <a:cubicBezTo>
                    <a:pt x="3787" y="2617"/>
                    <a:pt x="3786" y="2619"/>
                    <a:pt x="3786" y="2620"/>
                  </a:cubicBezTo>
                  <a:cubicBezTo>
                    <a:pt x="3786" y="2622"/>
                    <a:pt x="3787" y="2623"/>
                    <a:pt x="3788" y="2623"/>
                  </a:cubicBezTo>
                  <a:cubicBezTo>
                    <a:pt x="3790" y="2623"/>
                    <a:pt x="3791" y="2622"/>
                    <a:pt x="3791" y="2620"/>
                  </a:cubicBezTo>
                  <a:cubicBezTo>
                    <a:pt x="3791" y="2619"/>
                    <a:pt x="3790" y="2617"/>
                    <a:pt x="3788" y="2617"/>
                  </a:cubicBezTo>
                  <a:moveTo>
                    <a:pt x="2352" y="2617"/>
                  </a:moveTo>
                  <a:cubicBezTo>
                    <a:pt x="2350" y="2617"/>
                    <a:pt x="2349" y="2618"/>
                    <a:pt x="2349" y="2620"/>
                  </a:cubicBezTo>
                  <a:cubicBezTo>
                    <a:pt x="2349" y="2622"/>
                    <a:pt x="2350" y="2623"/>
                    <a:pt x="2352" y="2623"/>
                  </a:cubicBezTo>
                  <a:cubicBezTo>
                    <a:pt x="2354" y="2623"/>
                    <a:pt x="2355" y="2622"/>
                    <a:pt x="2355" y="2620"/>
                  </a:cubicBezTo>
                  <a:cubicBezTo>
                    <a:pt x="2355" y="2618"/>
                    <a:pt x="2354" y="2617"/>
                    <a:pt x="2352" y="2617"/>
                  </a:cubicBezTo>
                  <a:moveTo>
                    <a:pt x="3658" y="2617"/>
                  </a:moveTo>
                  <a:cubicBezTo>
                    <a:pt x="3656" y="2617"/>
                    <a:pt x="3655" y="2618"/>
                    <a:pt x="3655" y="2620"/>
                  </a:cubicBezTo>
                  <a:cubicBezTo>
                    <a:pt x="3655" y="2622"/>
                    <a:pt x="3656" y="2623"/>
                    <a:pt x="3658" y="2623"/>
                  </a:cubicBezTo>
                  <a:cubicBezTo>
                    <a:pt x="3660" y="2623"/>
                    <a:pt x="3661" y="2622"/>
                    <a:pt x="3661" y="2620"/>
                  </a:cubicBezTo>
                  <a:cubicBezTo>
                    <a:pt x="3661" y="2618"/>
                    <a:pt x="3660" y="2617"/>
                    <a:pt x="3658" y="2617"/>
                  </a:cubicBezTo>
                  <a:moveTo>
                    <a:pt x="2482" y="2617"/>
                  </a:moveTo>
                  <a:cubicBezTo>
                    <a:pt x="2480" y="2617"/>
                    <a:pt x="2479" y="2618"/>
                    <a:pt x="2479" y="2620"/>
                  </a:cubicBezTo>
                  <a:cubicBezTo>
                    <a:pt x="2479" y="2622"/>
                    <a:pt x="2480" y="2624"/>
                    <a:pt x="2482" y="2624"/>
                  </a:cubicBezTo>
                  <a:cubicBezTo>
                    <a:pt x="2484" y="2624"/>
                    <a:pt x="2486" y="2622"/>
                    <a:pt x="2486" y="2620"/>
                  </a:cubicBezTo>
                  <a:cubicBezTo>
                    <a:pt x="2486" y="2618"/>
                    <a:pt x="2484" y="2617"/>
                    <a:pt x="2482" y="2617"/>
                  </a:cubicBezTo>
                  <a:moveTo>
                    <a:pt x="3527" y="2617"/>
                  </a:moveTo>
                  <a:cubicBezTo>
                    <a:pt x="3525" y="2617"/>
                    <a:pt x="3524" y="2618"/>
                    <a:pt x="3524" y="2620"/>
                  </a:cubicBezTo>
                  <a:cubicBezTo>
                    <a:pt x="3524" y="2622"/>
                    <a:pt x="3525" y="2624"/>
                    <a:pt x="3527" y="2624"/>
                  </a:cubicBezTo>
                  <a:cubicBezTo>
                    <a:pt x="3529" y="2624"/>
                    <a:pt x="3531" y="2622"/>
                    <a:pt x="3531" y="2620"/>
                  </a:cubicBezTo>
                  <a:cubicBezTo>
                    <a:pt x="3531" y="2618"/>
                    <a:pt x="3529" y="2617"/>
                    <a:pt x="3527" y="2617"/>
                  </a:cubicBezTo>
                  <a:moveTo>
                    <a:pt x="2613" y="2616"/>
                  </a:moveTo>
                  <a:cubicBezTo>
                    <a:pt x="2611" y="2616"/>
                    <a:pt x="2609" y="2618"/>
                    <a:pt x="2609" y="2620"/>
                  </a:cubicBezTo>
                  <a:cubicBezTo>
                    <a:pt x="2609" y="2622"/>
                    <a:pt x="2611" y="2624"/>
                    <a:pt x="2613" y="2624"/>
                  </a:cubicBezTo>
                  <a:cubicBezTo>
                    <a:pt x="2615" y="2624"/>
                    <a:pt x="2617" y="2622"/>
                    <a:pt x="2617" y="2620"/>
                  </a:cubicBezTo>
                  <a:cubicBezTo>
                    <a:pt x="2617" y="2618"/>
                    <a:pt x="2615" y="2616"/>
                    <a:pt x="2613" y="2616"/>
                  </a:cubicBezTo>
                  <a:moveTo>
                    <a:pt x="3397" y="2616"/>
                  </a:moveTo>
                  <a:cubicBezTo>
                    <a:pt x="3394" y="2616"/>
                    <a:pt x="3393" y="2618"/>
                    <a:pt x="3393" y="2620"/>
                  </a:cubicBezTo>
                  <a:cubicBezTo>
                    <a:pt x="3393" y="2622"/>
                    <a:pt x="3394" y="2624"/>
                    <a:pt x="3397" y="2624"/>
                  </a:cubicBezTo>
                  <a:cubicBezTo>
                    <a:pt x="3399" y="2624"/>
                    <a:pt x="3401" y="2622"/>
                    <a:pt x="3401" y="2620"/>
                  </a:cubicBezTo>
                  <a:cubicBezTo>
                    <a:pt x="3401" y="2618"/>
                    <a:pt x="3399" y="2616"/>
                    <a:pt x="3397" y="2616"/>
                  </a:cubicBezTo>
                  <a:moveTo>
                    <a:pt x="2744" y="2616"/>
                  </a:moveTo>
                  <a:cubicBezTo>
                    <a:pt x="2741" y="2616"/>
                    <a:pt x="2739" y="2618"/>
                    <a:pt x="2739" y="2620"/>
                  </a:cubicBezTo>
                  <a:cubicBezTo>
                    <a:pt x="2739" y="2623"/>
                    <a:pt x="2741" y="2625"/>
                    <a:pt x="2744" y="2625"/>
                  </a:cubicBezTo>
                  <a:cubicBezTo>
                    <a:pt x="2746" y="2625"/>
                    <a:pt x="2748" y="2623"/>
                    <a:pt x="2748" y="2620"/>
                  </a:cubicBezTo>
                  <a:cubicBezTo>
                    <a:pt x="2748" y="2618"/>
                    <a:pt x="2746" y="2616"/>
                    <a:pt x="2744" y="2616"/>
                  </a:cubicBezTo>
                  <a:moveTo>
                    <a:pt x="2874" y="2616"/>
                  </a:moveTo>
                  <a:cubicBezTo>
                    <a:pt x="2872" y="2616"/>
                    <a:pt x="2870" y="2618"/>
                    <a:pt x="2870" y="2620"/>
                  </a:cubicBezTo>
                  <a:cubicBezTo>
                    <a:pt x="2870" y="2623"/>
                    <a:pt x="2872" y="2625"/>
                    <a:pt x="2874" y="2625"/>
                  </a:cubicBezTo>
                  <a:cubicBezTo>
                    <a:pt x="2877" y="2625"/>
                    <a:pt x="2879" y="2623"/>
                    <a:pt x="2879" y="2620"/>
                  </a:cubicBezTo>
                  <a:cubicBezTo>
                    <a:pt x="2879" y="2618"/>
                    <a:pt x="2877" y="2616"/>
                    <a:pt x="2874" y="2616"/>
                  </a:cubicBezTo>
                  <a:moveTo>
                    <a:pt x="3005" y="2616"/>
                  </a:moveTo>
                  <a:cubicBezTo>
                    <a:pt x="3002" y="2616"/>
                    <a:pt x="3000" y="2618"/>
                    <a:pt x="3000" y="2620"/>
                  </a:cubicBezTo>
                  <a:cubicBezTo>
                    <a:pt x="3000" y="2623"/>
                    <a:pt x="3002" y="2625"/>
                    <a:pt x="3005" y="2625"/>
                  </a:cubicBezTo>
                  <a:cubicBezTo>
                    <a:pt x="3007" y="2625"/>
                    <a:pt x="3009" y="2623"/>
                    <a:pt x="3009" y="2620"/>
                  </a:cubicBezTo>
                  <a:cubicBezTo>
                    <a:pt x="3009" y="2618"/>
                    <a:pt x="3007" y="2616"/>
                    <a:pt x="3005" y="2616"/>
                  </a:cubicBezTo>
                  <a:moveTo>
                    <a:pt x="3135" y="2616"/>
                  </a:moveTo>
                  <a:cubicBezTo>
                    <a:pt x="3133" y="2616"/>
                    <a:pt x="3131" y="2618"/>
                    <a:pt x="3131" y="2620"/>
                  </a:cubicBezTo>
                  <a:cubicBezTo>
                    <a:pt x="3131" y="2623"/>
                    <a:pt x="3133" y="2625"/>
                    <a:pt x="3135" y="2625"/>
                  </a:cubicBezTo>
                  <a:cubicBezTo>
                    <a:pt x="3138" y="2625"/>
                    <a:pt x="3140" y="2623"/>
                    <a:pt x="3140" y="2620"/>
                  </a:cubicBezTo>
                  <a:cubicBezTo>
                    <a:pt x="3140" y="2618"/>
                    <a:pt x="3138" y="2616"/>
                    <a:pt x="3135" y="2616"/>
                  </a:cubicBezTo>
                  <a:moveTo>
                    <a:pt x="3266" y="2616"/>
                  </a:moveTo>
                  <a:cubicBezTo>
                    <a:pt x="3264" y="2616"/>
                    <a:pt x="3262" y="2618"/>
                    <a:pt x="3262" y="2620"/>
                  </a:cubicBezTo>
                  <a:cubicBezTo>
                    <a:pt x="3262" y="2623"/>
                    <a:pt x="3264" y="2625"/>
                    <a:pt x="3266" y="2625"/>
                  </a:cubicBezTo>
                  <a:cubicBezTo>
                    <a:pt x="3268" y="2625"/>
                    <a:pt x="3270" y="2623"/>
                    <a:pt x="3270" y="2620"/>
                  </a:cubicBezTo>
                  <a:cubicBezTo>
                    <a:pt x="3270" y="2618"/>
                    <a:pt x="3268" y="2616"/>
                    <a:pt x="3266" y="2616"/>
                  </a:cubicBezTo>
                  <a:moveTo>
                    <a:pt x="2091" y="2486"/>
                  </a:moveTo>
                  <a:cubicBezTo>
                    <a:pt x="2088" y="2486"/>
                    <a:pt x="2087" y="2487"/>
                    <a:pt x="2087" y="2490"/>
                  </a:cubicBezTo>
                  <a:cubicBezTo>
                    <a:pt x="2087" y="2492"/>
                    <a:pt x="2088" y="2494"/>
                    <a:pt x="2091" y="2494"/>
                  </a:cubicBezTo>
                  <a:cubicBezTo>
                    <a:pt x="2093" y="2494"/>
                    <a:pt x="2095" y="2492"/>
                    <a:pt x="2095" y="2490"/>
                  </a:cubicBezTo>
                  <a:cubicBezTo>
                    <a:pt x="2095" y="2487"/>
                    <a:pt x="2093" y="2486"/>
                    <a:pt x="2091" y="2486"/>
                  </a:cubicBezTo>
                  <a:moveTo>
                    <a:pt x="3919" y="2486"/>
                  </a:moveTo>
                  <a:cubicBezTo>
                    <a:pt x="3917" y="2486"/>
                    <a:pt x="3915" y="2487"/>
                    <a:pt x="3915" y="2490"/>
                  </a:cubicBezTo>
                  <a:cubicBezTo>
                    <a:pt x="3915" y="2492"/>
                    <a:pt x="3917" y="2494"/>
                    <a:pt x="3919" y="2494"/>
                  </a:cubicBezTo>
                  <a:cubicBezTo>
                    <a:pt x="3921" y="2494"/>
                    <a:pt x="3923" y="2492"/>
                    <a:pt x="3923" y="2490"/>
                  </a:cubicBezTo>
                  <a:cubicBezTo>
                    <a:pt x="3923" y="2487"/>
                    <a:pt x="3921" y="2486"/>
                    <a:pt x="3919" y="2486"/>
                  </a:cubicBezTo>
                  <a:moveTo>
                    <a:pt x="2221" y="2485"/>
                  </a:moveTo>
                  <a:cubicBezTo>
                    <a:pt x="2219" y="2485"/>
                    <a:pt x="2216" y="2487"/>
                    <a:pt x="2216" y="2490"/>
                  </a:cubicBezTo>
                  <a:cubicBezTo>
                    <a:pt x="2216" y="2492"/>
                    <a:pt x="2219" y="2494"/>
                    <a:pt x="2221" y="2494"/>
                  </a:cubicBezTo>
                  <a:cubicBezTo>
                    <a:pt x="2224" y="2494"/>
                    <a:pt x="2226" y="2492"/>
                    <a:pt x="2226" y="2490"/>
                  </a:cubicBezTo>
                  <a:cubicBezTo>
                    <a:pt x="2226" y="2487"/>
                    <a:pt x="2224" y="2485"/>
                    <a:pt x="2221" y="2485"/>
                  </a:cubicBezTo>
                  <a:moveTo>
                    <a:pt x="3788" y="2485"/>
                  </a:moveTo>
                  <a:cubicBezTo>
                    <a:pt x="3786" y="2485"/>
                    <a:pt x="3784" y="2487"/>
                    <a:pt x="3784" y="2490"/>
                  </a:cubicBezTo>
                  <a:cubicBezTo>
                    <a:pt x="3784" y="2492"/>
                    <a:pt x="3786" y="2494"/>
                    <a:pt x="3788" y="2494"/>
                  </a:cubicBezTo>
                  <a:cubicBezTo>
                    <a:pt x="3791" y="2494"/>
                    <a:pt x="3793" y="2492"/>
                    <a:pt x="3793" y="2490"/>
                  </a:cubicBezTo>
                  <a:cubicBezTo>
                    <a:pt x="3793" y="2487"/>
                    <a:pt x="3791" y="2485"/>
                    <a:pt x="3788" y="2485"/>
                  </a:cubicBezTo>
                  <a:moveTo>
                    <a:pt x="2352" y="2484"/>
                  </a:moveTo>
                  <a:cubicBezTo>
                    <a:pt x="2349" y="2484"/>
                    <a:pt x="2347" y="2487"/>
                    <a:pt x="2347" y="2490"/>
                  </a:cubicBezTo>
                  <a:cubicBezTo>
                    <a:pt x="2347" y="2492"/>
                    <a:pt x="2349" y="2495"/>
                    <a:pt x="2352" y="2495"/>
                  </a:cubicBezTo>
                  <a:cubicBezTo>
                    <a:pt x="2355" y="2495"/>
                    <a:pt x="2357" y="2492"/>
                    <a:pt x="2357" y="2490"/>
                  </a:cubicBezTo>
                  <a:cubicBezTo>
                    <a:pt x="2357" y="2487"/>
                    <a:pt x="2355" y="2484"/>
                    <a:pt x="2352" y="2484"/>
                  </a:cubicBezTo>
                  <a:moveTo>
                    <a:pt x="3658" y="2484"/>
                  </a:moveTo>
                  <a:cubicBezTo>
                    <a:pt x="3655" y="2484"/>
                    <a:pt x="3653" y="2487"/>
                    <a:pt x="3653" y="2490"/>
                  </a:cubicBezTo>
                  <a:cubicBezTo>
                    <a:pt x="3653" y="2492"/>
                    <a:pt x="3655" y="2495"/>
                    <a:pt x="3658" y="2495"/>
                  </a:cubicBezTo>
                  <a:cubicBezTo>
                    <a:pt x="3661" y="2495"/>
                    <a:pt x="3663" y="2492"/>
                    <a:pt x="3663" y="2490"/>
                  </a:cubicBezTo>
                  <a:cubicBezTo>
                    <a:pt x="3663" y="2487"/>
                    <a:pt x="3661" y="2484"/>
                    <a:pt x="3658" y="2484"/>
                  </a:cubicBezTo>
                  <a:moveTo>
                    <a:pt x="2482" y="2484"/>
                  </a:moveTo>
                  <a:cubicBezTo>
                    <a:pt x="2479" y="2484"/>
                    <a:pt x="2477" y="2487"/>
                    <a:pt x="2477" y="2490"/>
                  </a:cubicBezTo>
                  <a:cubicBezTo>
                    <a:pt x="2477" y="2493"/>
                    <a:pt x="2479" y="2495"/>
                    <a:pt x="2482" y="2495"/>
                  </a:cubicBezTo>
                  <a:cubicBezTo>
                    <a:pt x="2485" y="2495"/>
                    <a:pt x="2488" y="2493"/>
                    <a:pt x="2488" y="2490"/>
                  </a:cubicBezTo>
                  <a:cubicBezTo>
                    <a:pt x="2488" y="2487"/>
                    <a:pt x="2485" y="2484"/>
                    <a:pt x="2482" y="2484"/>
                  </a:cubicBezTo>
                  <a:moveTo>
                    <a:pt x="2613" y="2484"/>
                  </a:moveTo>
                  <a:cubicBezTo>
                    <a:pt x="2610" y="2484"/>
                    <a:pt x="2607" y="2486"/>
                    <a:pt x="2607" y="2490"/>
                  </a:cubicBezTo>
                  <a:cubicBezTo>
                    <a:pt x="2607" y="2493"/>
                    <a:pt x="2610" y="2495"/>
                    <a:pt x="2613" y="2495"/>
                  </a:cubicBezTo>
                  <a:cubicBezTo>
                    <a:pt x="2616" y="2495"/>
                    <a:pt x="2619" y="2493"/>
                    <a:pt x="2619" y="2490"/>
                  </a:cubicBezTo>
                  <a:cubicBezTo>
                    <a:pt x="2619" y="2486"/>
                    <a:pt x="2616" y="2484"/>
                    <a:pt x="2613" y="2484"/>
                  </a:cubicBezTo>
                  <a:moveTo>
                    <a:pt x="3527" y="2484"/>
                  </a:moveTo>
                  <a:cubicBezTo>
                    <a:pt x="3524" y="2484"/>
                    <a:pt x="3521" y="2486"/>
                    <a:pt x="3521" y="2490"/>
                  </a:cubicBezTo>
                  <a:cubicBezTo>
                    <a:pt x="3521" y="2493"/>
                    <a:pt x="3524" y="2495"/>
                    <a:pt x="3527" y="2495"/>
                  </a:cubicBezTo>
                  <a:cubicBezTo>
                    <a:pt x="3530" y="2495"/>
                    <a:pt x="3533" y="2493"/>
                    <a:pt x="3533" y="2490"/>
                  </a:cubicBezTo>
                  <a:cubicBezTo>
                    <a:pt x="3533" y="2486"/>
                    <a:pt x="3530" y="2484"/>
                    <a:pt x="3527" y="2484"/>
                  </a:cubicBezTo>
                  <a:moveTo>
                    <a:pt x="2744" y="2483"/>
                  </a:moveTo>
                  <a:cubicBezTo>
                    <a:pt x="2740" y="2483"/>
                    <a:pt x="2737" y="2486"/>
                    <a:pt x="2737" y="2490"/>
                  </a:cubicBezTo>
                  <a:cubicBezTo>
                    <a:pt x="2737" y="2493"/>
                    <a:pt x="2740" y="2496"/>
                    <a:pt x="2744" y="2496"/>
                  </a:cubicBezTo>
                  <a:cubicBezTo>
                    <a:pt x="2747" y="2496"/>
                    <a:pt x="2750" y="2493"/>
                    <a:pt x="2750" y="2490"/>
                  </a:cubicBezTo>
                  <a:cubicBezTo>
                    <a:pt x="2750" y="2486"/>
                    <a:pt x="2747" y="2483"/>
                    <a:pt x="2744" y="2483"/>
                  </a:cubicBezTo>
                  <a:moveTo>
                    <a:pt x="3266" y="2483"/>
                  </a:moveTo>
                  <a:cubicBezTo>
                    <a:pt x="3263" y="2483"/>
                    <a:pt x="3260" y="2486"/>
                    <a:pt x="3260" y="2490"/>
                  </a:cubicBezTo>
                  <a:cubicBezTo>
                    <a:pt x="3260" y="2493"/>
                    <a:pt x="3263" y="2496"/>
                    <a:pt x="3266" y="2496"/>
                  </a:cubicBezTo>
                  <a:cubicBezTo>
                    <a:pt x="3269" y="2496"/>
                    <a:pt x="3272" y="2493"/>
                    <a:pt x="3272" y="2490"/>
                  </a:cubicBezTo>
                  <a:cubicBezTo>
                    <a:pt x="3272" y="2486"/>
                    <a:pt x="3269" y="2483"/>
                    <a:pt x="3266" y="2483"/>
                  </a:cubicBezTo>
                  <a:moveTo>
                    <a:pt x="3397" y="2483"/>
                  </a:moveTo>
                  <a:cubicBezTo>
                    <a:pt x="3393" y="2483"/>
                    <a:pt x="3390" y="2486"/>
                    <a:pt x="3390" y="2490"/>
                  </a:cubicBezTo>
                  <a:cubicBezTo>
                    <a:pt x="3390" y="2493"/>
                    <a:pt x="3393" y="2496"/>
                    <a:pt x="3397" y="2496"/>
                  </a:cubicBezTo>
                  <a:cubicBezTo>
                    <a:pt x="3400" y="2496"/>
                    <a:pt x="3403" y="2493"/>
                    <a:pt x="3403" y="2490"/>
                  </a:cubicBezTo>
                  <a:cubicBezTo>
                    <a:pt x="3403" y="2486"/>
                    <a:pt x="3400" y="2483"/>
                    <a:pt x="3397" y="2483"/>
                  </a:cubicBezTo>
                  <a:moveTo>
                    <a:pt x="2874" y="2483"/>
                  </a:moveTo>
                  <a:cubicBezTo>
                    <a:pt x="2871" y="2483"/>
                    <a:pt x="2868" y="2486"/>
                    <a:pt x="2868" y="2490"/>
                  </a:cubicBezTo>
                  <a:cubicBezTo>
                    <a:pt x="2868" y="2493"/>
                    <a:pt x="2871" y="2496"/>
                    <a:pt x="2874" y="2496"/>
                  </a:cubicBezTo>
                  <a:cubicBezTo>
                    <a:pt x="2878" y="2496"/>
                    <a:pt x="2881" y="2493"/>
                    <a:pt x="2881" y="2490"/>
                  </a:cubicBezTo>
                  <a:cubicBezTo>
                    <a:pt x="2881" y="2486"/>
                    <a:pt x="2878" y="2483"/>
                    <a:pt x="2874" y="2483"/>
                  </a:cubicBezTo>
                  <a:moveTo>
                    <a:pt x="3005" y="2483"/>
                  </a:moveTo>
                  <a:cubicBezTo>
                    <a:pt x="3001" y="2483"/>
                    <a:pt x="2998" y="2486"/>
                    <a:pt x="2998" y="2490"/>
                  </a:cubicBezTo>
                  <a:cubicBezTo>
                    <a:pt x="2998" y="2493"/>
                    <a:pt x="3001" y="2496"/>
                    <a:pt x="3005" y="2496"/>
                  </a:cubicBezTo>
                  <a:cubicBezTo>
                    <a:pt x="3008" y="2496"/>
                    <a:pt x="3011" y="2493"/>
                    <a:pt x="3011" y="2490"/>
                  </a:cubicBezTo>
                  <a:cubicBezTo>
                    <a:pt x="3011" y="2486"/>
                    <a:pt x="3008" y="2483"/>
                    <a:pt x="3005" y="2483"/>
                  </a:cubicBezTo>
                  <a:moveTo>
                    <a:pt x="3135" y="2483"/>
                  </a:moveTo>
                  <a:cubicBezTo>
                    <a:pt x="3132" y="2483"/>
                    <a:pt x="3129" y="2486"/>
                    <a:pt x="3129" y="2490"/>
                  </a:cubicBezTo>
                  <a:cubicBezTo>
                    <a:pt x="3129" y="2493"/>
                    <a:pt x="3132" y="2496"/>
                    <a:pt x="3135" y="2496"/>
                  </a:cubicBezTo>
                  <a:cubicBezTo>
                    <a:pt x="3139" y="2496"/>
                    <a:pt x="3142" y="2493"/>
                    <a:pt x="3142" y="2490"/>
                  </a:cubicBezTo>
                  <a:cubicBezTo>
                    <a:pt x="3142" y="2486"/>
                    <a:pt x="3139" y="2483"/>
                    <a:pt x="3135" y="2483"/>
                  </a:cubicBezTo>
                  <a:moveTo>
                    <a:pt x="2091" y="2353"/>
                  </a:moveTo>
                  <a:cubicBezTo>
                    <a:pt x="2087" y="2353"/>
                    <a:pt x="2085" y="2356"/>
                    <a:pt x="2085" y="2359"/>
                  </a:cubicBezTo>
                  <a:cubicBezTo>
                    <a:pt x="2085" y="2362"/>
                    <a:pt x="2087" y="2365"/>
                    <a:pt x="2091" y="2365"/>
                  </a:cubicBezTo>
                  <a:cubicBezTo>
                    <a:pt x="2094" y="2365"/>
                    <a:pt x="2096" y="2362"/>
                    <a:pt x="2096" y="2359"/>
                  </a:cubicBezTo>
                  <a:cubicBezTo>
                    <a:pt x="2096" y="2356"/>
                    <a:pt x="2094" y="2353"/>
                    <a:pt x="2091" y="2353"/>
                  </a:cubicBezTo>
                  <a:moveTo>
                    <a:pt x="3919" y="2353"/>
                  </a:moveTo>
                  <a:cubicBezTo>
                    <a:pt x="3916" y="2353"/>
                    <a:pt x="3913" y="2356"/>
                    <a:pt x="3913" y="2359"/>
                  </a:cubicBezTo>
                  <a:cubicBezTo>
                    <a:pt x="3913" y="2362"/>
                    <a:pt x="3916" y="2365"/>
                    <a:pt x="3919" y="2365"/>
                  </a:cubicBezTo>
                  <a:cubicBezTo>
                    <a:pt x="3922" y="2365"/>
                    <a:pt x="3925" y="2362"/>
                    <a:pt x="3925" y="2359"/>
                  </a:cubicBezTo>
                  <a:cubicBezTo>
                    <a:pt x="3925" y="2356"/>
                    <a:pt x="3922" y="2353"/>
                    <a:pt x="3919" y="2353"/>
                  </a:cubicBezTo>
                  <a:moveTo>
                    <a:pt x="2221" y="2352"/>
                  </a:moveTo>
                  <a:cubicBezTo>
                    <a:pt x="2218" y="2352"/>
                    <a:pt x="2215" y="2355"/>
                    <a:pt x="2215" y="2359"/>
                  </a:cubicBezTo>
                  <a:cubicBezTo>
                    <a:pt x="2215" y="2363"/>
                    <a:pt x="2218" y="2365"/>
                    <a:pt x="2221" y="2365"/>
                  </a:cubicBezTo>
                  <a:cubicBezTo>
                    <a:pt x="2225" y="2365"/>
                    <a:pt x="2228" y="2363"/>
                    <a:pt x="2228" y="2359"/>
                  </a:cubicBezTo>
                  <a:cubicBezTo>
                    <a:pt x="2228" y="2355"/>
                    <a:pt x="2225" y="2352"/>
                    <a:pt x="2221" y="2352"/>
                  </a:cubicBezTo>
                  <a:moveTo>
                    <a:pt x="3788" y="2352"/>
                  </a:moveTo>
                  <a:cubicBezTo>
                    <a:pt x="3785" y="2352"/>
                    <a:pt x="3782" y="2355"/>
                    <a:pt x="3782" y="2359"/>
                  </a:cubicBezTo>
                  <a:cubicBezTo>
                    <a:pt x="3782" y="2363"/>
                    <a:pt x="3785" y="2365"/>
                    <a:pt x="3788" y="2365"/>
                  </a:cubicBezTo>
                  <a:cubicBezTo>
                    <a:pt x="3792" y="2365"/>
                    <a:pt x="3795" y="2363"/>
                    <a:pt x="3795" y="2359"/>
                  </a:cubicBezTo>
                  <a:cubicBezTo>
                    <a:pt x="3795" y="2355"/>
                    <a:pt x="3792" y="2352"/>
                    <a:pt x="3788" y="2352"/>
                  </a:cubicBezTo>
                  <a:moveTo>
                    <a:pt x="2352" y="2352"/>
                  </a:moveTo>
                  <a:cubicBezTo>
                    <a:pt x="2348" y="2352"/>
                    <a:pt x="2345" y="2355"/>
                    <a:pt x="2345" y="2359"/>
                  </a:cubicBezTo>
                  <a:cubicBezTo>
                    <a:pt x="2345" y="2363"/>
                    <a:pt x="2348" y="2366"/>
                    <a:pt x="2352" y="2366"/>
                  </a:cubicBezTo>
                  <a:cubicBezTo>
                    <a:pt x="2356" y="2366"/>
                    <a:pt x="2359" y="2363"/>
                    <a:pt x="2359" y="2359"/>
                  </a:cubicBezTo>
                  <a:cubicBezTo>
                    <a:pt x="2359" y="2355"/>
                    <a:pt x="2356" y="2352"/>
                    <a:pt x="2352" y="2352"/>
                  </a:cubicBezTo>
                  <a:moveTo>
                    <a:pt x="3658" y="2352"/>
                  </a:moveTo>
                  <a:cubicBezTo>
                    <a:pt x="3654" y="2352"/>
                    <a:pt x="3651" y="2355"/>
                    <a:pt x="3651" y="2359"/>
                  </a:cubicBezTo>
                  <a:cubicBezTo>
                    <a:pt x="3651" y="2363"/>
                    <a:pt x="3654" y="2366"/>
                    <a:pt x="3658" y="2366"/>
                  </a:cubicBezTo>
                  <a:cubicBezTo>
                    <a:pt x="3662" y="2366"/>
                    <a:pt x="3665" y="2363"/>
                    <a:pt x="3665" y="2359"/>
                  </a:cubicBezTo>
                  <a:cubicBezTo>
                    <a:pt x="3665" y="2355"/>
                    <a:pt x="3662" y="2352"/>
                    <a:pt x="3658" y="2352"/>
                  </a:cubicBezTo>
                  <a:moveTo>
                    <a:pt x="2482" y="2351"/>
                  </a:moveTo>
                  <a:cubicBezTo>
                    <a:pt x="2478" y="2351"/>
                    <a:pt x="2475" y="2355"/>
                    <a:pt x="2475" y="2359"/>
                  </a:cubicBezTo>
                  <a:cubicBezTo>
                    <a:pt x="2475" y="2363"/>
                    <a:pt x="2478" y="2367"/>
                    <a:pt x="2482" y="2367"/>
                  </a:cubicBezTo>
                  <a:cubicBezTo>
                    <a:pt x="2487" y="2367"/>
                    <a:pt x="2490" y="2363"/>
                    <a:pt x="2490" y="2359"/>
                  </a:cubicBezTo>
                  <a:cubicBezTo>
                    <a:pt x="2490" y="2355"/>
                    <a:pt x="2487" y="2351"/>
                    <a:pt x="2482" y="2351"/>
                  </a:cubicBezTo>
                  <a:moveTo>
                    <a:pt x="3527" y="2351"/>
                  </a:moveTo>
                  <a:cubicBezTo>
                    <a:pt x="3523" y="2351"/>
                    <a:pt x="3520" y="2355"/>
                    <a:pt x="3520" y="2359"/>
                  </a:cubicBezTo>
                  <a:cubicBezTo>
                    <a:pt x="3520" y="2363"/>
                    <a:pt x="3523" y="2367"/>
                    <a:pt x="3527" y="2367"/>
                  </a:cubicBezTo>
                  <a:cubicBezTo>
                    <a:pt x="3531" y="2367"/>
                    <a:pt x="3535" y="2363"/>
                    <a:pt x="3535" y="2359"/>
                  </a:cubicBezTo>
                  <a:cubicBezTo>
                    <a:pt x="3535" y="2355"/>
                    <a:pt x="3531" y="2351"/>
                    <a:pt x="3527" y="2351"/>
                  </a:cubicBezTo>
                  <a:moveTo>
                    <a:pt x="2613" y="2351"/>
                  </a:moveTo>
                  <a:cubicBezTo>
                    <a:pt x="2609" y="2351"/>
                    <a:pt x="2605" y="2355"/>
                    <a:pt x="2605" y="2359"/>
                  </a:cubicBezTo>
                  <a:cubicBezTo>
                    <a:pt x="2605" y="2363"/>
                    <a:pt x="2609" y="2367"/>
                    <a:pt x="2613" y="2367"/>
                  </a:cubicBezTo>
                  <a:cubicBezTo>
                    <a:pt x="2617" y="2367"/>
                    <a:pt x="2621" y="2363"/>
                    <a:pt x="2621" y="2359"/>
                  </a:cubicBezTo>
                  <a:cubicBezTo>
                    <a:pt x="2621" y="2355"/>
                    <a:pt x="2617" y="2351"/>
                    <a:pt x="2613" y="2351"/>
                  </a:cubicBezTo>
                  <a:moveTo>
                    <a:pt x="3397" y="2351"/>
                  </a:moveTo>
                  <a:cubicBezTo>
                    <a:pt x="3392" y="2351"/>
                    <a:pt x="3389" y="2355"/>
                    <a:pt x="3389" y="2359"/>
                  </a:cubicBezTo>
                  <a:cubicBezTo>
                    <a:pt x="3389" y="2363"/>
                    <a:pt x="3392" y="2367"/>
                    <a:pt x="3397" y="2367"/>
                  </a:cubicBezTo>
                  <a:cubicBezTo>
                    <a:pt x="3401" y="2367"/>
                    <a:pt x="3405" y="2363"/>
                    <a:pt x="3405" y="2359"/>
                  </a:cubicBezTo>
                  <a:cubicBezTo>
                    <a:pt x="3405" y="2355"/>
                    <a:pt x="3401" y="2351"/>
                    <a:pt x="3397" y="2351"/>
                  </a:cubicBezTo>
                  <a:moveTo>
                    <a:pt x="2744" y="2351"/>
                  </a:moveTo>
                  <a:cubicBezTo>
                    <a:pt x="2739" y="2351"/>
                    <a:pt x="2735" y="2354"/>
                    <a:pt x="2735" y="2359"/>
                  </a:cubicBezTo>
                  <a:cubicBezTo>
                    <a:pt x="2735" y="2364"/>
                    <a:pt x="2739" y="2367"/>
                    <a:pt x="2744" y="2367"/>
                  </a:cubicBezTo>
                  <a:cubicBezTo>
                    <a:pt x="2748" y="2367"/>
                    <a:pt x="2752" y="2364"/>
                    <a:pt x="2752" y="2359"/>
                  </a:cubicBezTo>
                  <a:cubicBezTo>
                    <a:pt x="2752" y="2354"/>
                    <a:pt x="2748" y="2351"/>
                    <a:pt x="2744" y="2351"/>
                  </a:cubicBezTo>
                  <a:moveTo>
                    <a:pt x="2874" y="2351"/>
                  </a:moveTo>
                  <a:cubicBezTo>
                    <a:pt x="2870" y="2351"/>
                    <a:pt x="2866" y="2354"/>
                    <a:pt x="2866" y="2359"/>
                  </a:cubicBezTo>
                  <a:cubicBezTo>
                    <a:pt x="2866" y="2364"/>
                    <a:pt x="2870" y="2367"/>
                    <a:pt x="2874" y="2367"/>
                  </a:cubicBezTo>
                  <a:cubicBezTo>
                    <a:pt x="2879" y="2367"/>
                    <a:pt x="2883" y="2364"/>
                    <a:pt x="2883" y="2359"/>
                  </a:cubicBezTo>
                  <a:cubicBezTo>
                    <a:pt x="2883" y="2354"/>
                    <a:pt x="2879" y="2351"/>
                    <a:pt x="2874" y="2351"/>
                  </a:cubicBezTo>
                  <a:moveTo>
                    <a:pt x="3005" y="2351"/>
                  </a:moveTo>
                  <a:cubicBezTo>
                    <a:pt x="3000" y="2351"/>
                    <a:pt x="2996" y="2354"/>
                    <a:pt x="2996" y="2359"/>
                  </a:cubicBezTo>
                  <a:cubicBezTo>
                    <a:pt x="2996" y="2364"/>
                    <a:pt x="3000" y="2367"/>
                    <a:pt x="3005" y="2367"/>
                  </a:cubicBezTo>
                  <a:cubicBezTo>
                    <a:pt x="3009" y="2367"/>
                    <a:pt x="3013" y="2364"/>
                    <a:pt x="3013" y="2359"/>
                  </a:cubicBezTo>
                  <a:cubicBezTo>
                    <a:pt x="3013" y="2354"/>
                    <a:pt x="3009" y="2351"/>
                    <a:pt x="3005" y="2351"/>
                  </a:cubicBezTo>
                  <a:moveTo>
                    <a:pt x="3135" y="2351"/>
                  </a:moveTo>
                  <a:cubicBezTo>
                    <a:pt x="3131" y="2351"/>
                    <a:pt x="3127" y="2354"/>
                    <a:pt x="3127" y="2359"/>
                  </a:cubicBezTo>
                  <a:cubicBezTo>
                    <a:pt x="3127" y="2364"/>
                    <a:pt x="3131" y="2367"/>
                    <a:pt x="3135" y="2367"/>
                  </a:cubicBezTo>
                  <a:cubicBezTo>
                    <a:pt x="3140" y="2367"/>
                    <a:pt x="3144" y="2364"/>
                    <a:pt x="3144" y="2359"/>
                  </a:cubicBezTo>
                  <a:cubicBezTo>
                    <a:pt x="3144" y="2354"/>
                    <a:pt x="3140" y="2351"/>
                    <a:pt x="3135" y="2351"/>
                  </a:cubicBezTo>
                  <a:moveTo>
                    <a:pt x="3266" y="2351"/>
                  </a:moveTo>
                  <a:cubicBezTo>
                    <a:pt x="3261" y="2351"/>
                    <a:pt x="3258" y="2354"/>
                    <a:pt x="3258" y="2359"/>
                  </a:cubicBezTo>
                  <a:cubicBezTo>
                    <a:pt x="3258" y="2364"/>
                    <a:pt x="3261" y="2367"/>
                    <a:pt x="3266" y="2367"/>
                  </a:cubicBezTo>
                  <a:cubicBezTo>
                    <a:pt x="3271" y="2367"/>
                    <a:pt x="3274" y="2364"/>
                    <a:pt x="3274" y="2359"/>
                  </a:cubicBezTo>
                  <a:cubicBezTo>
                    <a:pt x="3274" y="2354"/>
                    <a:pt x="3271" y="2351"/>
                    <a:pt x="3266" y="2351"/>
                  </a:cubicBezTo>
                  <a:moveTo>
                    <a:pt x="2091" y="2221"/>
                  </a:moveTo>
                  <a:cubicBezTo>
                    <a:pt x="2086" y="2221"/>
                    <a:pt x="2083" y="2224"/>
                    <a:pt x="2083" y="2228"/>
                  </a:cubicBezTo>
                  <a:cubicBezTo>
                    <a:pt x="2083" y="2233"/>
                    <a:pt x="2086" y="2236"/>
                    <a:pt x="2091" y="2236"/>
                  </a:cubicBezTo>
                  <a:cubicBezTo>
                    <a:pt x="2095" y="2236"/>
                    <a:pt x="2098" y="2233"/>
                    <a:pt x="2098" y="2228"/>
                  </a:cubicBezTo>
                  <a:cubicBezTo>
                    <a:pt x="2098" y="2224"/>
                    <a:pt x="2095" y="2221"/>
                    <a:pt x="2091" y="2221"/>
                  </a:cubicBezTo>
                  <a:moveTo>
                    <a:pt x="3919" y="2220"/>
                  </a:moveTo>
                  <a:cubicBezTo>
                    <a:pt x="3915" y="2220"/>
                    <a:pt x="3911" y="2224"/>
                    <a:pt x="3911" y="2228"/>
                  </a:cubicBezTo>
                  <a:cubicBezTo>
                    <a:pt x="3911" y="2233"/>
                    <a:pt x="3915" y="2236"/>
                    <a:pt x="3919" y="2236"/>
                  </a:cubicBezTo>
                  <a:cubicBezTo>
                    <a:pt x="3923" y="2236"/>
                    <a:pt x="3927" y="2233"/>
                    <a:pt x="3927" y="2228"/>
                  </a:cubicBezTo>
                  <a:cubicBezTo>
                    <a:pt x="3927" y="2224"/>
                    <a:pt x="3923" y="2220"/>
                    <a:pt x="3919" y="2220"/>
                  </a:cubicBezTo>
                  <a:moveTo>
                    <a:pt x="2221" y="2220"/>
                  </a:moveTo>
                  <a:cubicBezTo>
                    <a:pt x="2217" y="2220"/>
                    <a:pt x="2213" y="2224"/>
                    <a:pt x="2213" y="2228"/>
                  </a:cubicBezTo>
                  <a:cubicBezTo>
                    <a:pt x="2213" y="2233"/>
                    <a:pt x="2217" y="2237"/>
                    <a:pt x="2221" y="2237"/>
                  </a:cubicBezTo>
                  <a:cubicBezTo>
                    <a:pt x="2226" y="2237"/>
                    <a:pt x="2229" y="2233"/>
                    <a:pt x="2229" y="2228"/>
                  </a:cubicBezTo>
                  <a:cubicBezTo>
                    <a:pt x="2229" y="2224"/>
                    <a:pt x="2226" y="2220"/>
                    <a:pt x="2221" y="2220"/>
                  </a:cubicBezTo>
                  <a:moveTo>
                    <a:pt x="3788" y="2220"/>
                  </a:moveTo>
                  <a:cubicBezTo>
                    <a:pt x="3784" y="2220"/>
                    <a:pt x="3780" y="2224"/>
                    <a:pt x="3780" y="2228"/>
                  </a:cubicBezTo>
                  <a:cubicBezTo>
                    <a:pt x="3780" y="2233"/>
                    <a:pt x="3784" y="2237"/>
                    <a:pt x="3788" y="2237"/>
                  </a:cubicBezTo>
                  <a:cubicBezTo>
                    <a:pt x="3793" y="2237"/>
                    <a:pt x="3797" y="2233"/>
                    <a:pt x="3797" y="2228"/>
                  </a:cubicBezTo>
                  <a:cubicBezTo>
                    <a:pt x="3797" y="2224"/>
                    <a:pt x="3793" y="2220"/>
                    <a:pt x="3788" y="2220"/>
                  </a:cubicBezTo>
                  <a:moveTo>
                    <a:pt x="2352" y="2219"/>
                  </a:moveTo>
                  <a:cubicBezTo>
                    <a:pt x="2347" y="2219"/>
                    <a:pt x="2343" y="2223"/>
                    <a:pt x="2343" y="2228"/>
                  </a:cubicBezTo>
                  <a:cubicBezTo>
                    <a:pt x="2343" y="2233"/>
                    <a:pt x="2347" y="2237"/>
                    <a:pt x="2352" y="2237"/>
                  </a:cubicBezTo>
                  <a:cubicBezTo>
                    <a:pt x="2357" y="2237"/>
                    <a:pt x="2361" y="2233"/>
                    <a:pt x="2361" y="2228"/>
                  </a:cubicBezTo>
                  <a:cubicBezTo>
                    <a:pt x="2361" y="2223"/>
                    <a:pt x="2357" y="2219"/>
                    <a:pt x="2352" y="2219"/>
                  </a:cubicBezTo>
                  <a:moveTo>
                    <a:pt x="3658" y="2219"/>
                  </a:moveTo>
                  <a:cubicBezTo>
                    <a:pt x="3653" y="2219"/>
                    <a:pt x="3649" y="2223"/>
                    <a:pt x="3649" y="2228"/>
                  </a:cubicBezTo>
                  <a:cubicBezTo>
                    <a:pt x="3649" y="2233"/>
                    <a:pt x="3653" y="2237"/>
                    <a:pt x="3658" y="2237"/>
                  </a:cubicBezTo>
                  <a:cubicBezTo>
                    <a:pt x="3663" y="2237"/>
                    <a:pt x="3667" y="2233"/>
                    <a:pt x="3667" y="2228"/>
                  </a:cubicBezTo>
                  <a:cubicBezTo>
                    <a:pt x="3667" y="2223"/>
                    <a:pt x="3663" y="2219"/>
                    <a:pt x="3658" y="2219"/>
                  </a:cubicBezTo>
                  <a:moveTo>
                    <a:pt x="2482" y="2219"/>
                  </a:moveTo>
                  <a:cubicBezTo>
                    <a:pt x="2477" y="2219"/>
                    <a:pt x="2473" y="2223"/>
                    <a:pt x="2473" y="2228"/>
                  </a:cubicBezTo>
                  <a:cubicBezTo>
                    <a:pt x="2473" y="2234"/>
                    <a:pt x="2477" y="2238"/>
                    <a:pt x="2482" y="2238"/>
                  </a:cubicBezTo>
                  <a:cubicBezTo>
                    <a:pt x="2488" y="2238"/>
                    <a:pt x="2492" y="2234"/>
                    <a:pt x="2492" y="2228"/>
                  </a:cubicBezTo>
                  <a:cubicBezTo>
                    <a:pt x="2492" y="2223"/>
                    <a:pt x="2488" y="2219"/>
                    <a:pt x="2482" y="2219"/>
                  </a:cubicBezTo>
                  <a:moveTo>
                    <a:pt x="3527" y="2219"/>
                  </a:moveTo>
                  <a:cubicBezTo>
                    <a:pt x="3522" y="2219"/>
                    <a:pt x="3518" y="2223"/>
                    <a:pt x="3518" y="2228"/>
                  </a:cubicBezTo>
                  <a:cubicBezTo>
                    <a:pt x="3518" y="2234"/>
                    <a:pt x="3522" y="2238"/>
                    <a:pt x="3527" y="2238"/>
                  </a:cubicBezTo>
                  <a:cubicBezTo>
                    <a:pt x="3532" y="2238"/>
                    <a:pt x="3537" y="2234"/>
                    <a:pt x="3537" y="2228"/>
                  </a:cubicBezTo>
                  <a:cubicBezTo>
                    <a:pt x="3537" y="2223"/>
                    <a:pt x="3532" y="2219"/>
                    <a:pt x="3527" y="2219"/>
                  </a:cubicBezTo>
                  <a:moveTo>
                    <a:pt x="2613" y="2219"/>
                  </a:moveTo>
                  <a:cubicBezTo>
                    <a:pt x="2608" y="2219"/>
                    <a:pt x="2603" y="2223"/>
                    <a:pt x="2603" y="2228"/>
                  </a:cubicBezTo>
                  <a:cubicBezTo>
                    <a:pt x="2603" y="2234"/>
                    <a:pt x="2608" y="2238"/>
                    <a:pt x="2613" y="2238"/>
                  </a:cubicBezTo>
                  <a:cubicBezTo>
                    <a:pt x="2618" y="2238"/>
                    <a:pt x="2623" y="2234"/>
                    <a:pt x="2623" y="2228"/>
                  </a:cubicBezTo>
                  <a:cubicBezTo>
                    <a:pt x="2623" y="2223"/>
                    <a:pt x="2618" y="2219"/>
                    <a:pt x="2613" y="2219"/>
                  </a:cubicBezTo>
                  <a:moveTo>
                    <a:pt x="3397" y="2219"/>
                  </a:moveTo>
                  <a:cubicBezTo>
                    <a:pt x="3391" y="2219"/>
                    <a:pt x="3387" y="2223"/>
                    <a:pt x="3387" y="2228"/>
                  </a:cubicBezTo>
                  <a:cubicBezTo>
                    <a:pt x="3387" y="2234"/>
                    <a:pt x="3391" y="2238"/>
                    <a:pt x="3397" y="2238"/>
                  </a:cubicBezTo>
                  <a:cubicBezTo>
                    <a:pt x="3402" y="2238"/>
                    <a:pt x="3406" y="2234"/>
                    <a:pt x="3406" y="2228"/>
                  </a:cubicBezTo>
                  <a:cubicBezTo>
                    <a:pt x="3406" y="2223"/>
                    <a:pt x="3402" y="2219"/>
                    <a:pt x="3397" y="2219"/>
                  </a:cubicBezTo>
                  <a:moveTo>
                    <a:pt x="2744" y="2218"/>
                  </a:moveTo>
                  <a:cubicBezTo>
                    <a:pt x="2738" y="2218"/>
                    <a:pt x="2733" y="2223"/>
                    <a:pt x="2733" y="2228"/>
                  </a:cubicBezTo>
                  <a:cubicBezTo>
                    <a:pt x="2733" y="2234"/>
                    <a:pt x="2738" y="2238"/>
                    <a:pt x="2744" y="2238"/>
                  </a:cubicBezTo>
                  <a:cubicBezTo>
                    <a:pt x="2749" y="2238"/>
                    <a:pt x="2754" y="2234"/>
                    <a:pt x="2754" y="2228"/>
                  </a:cubicBezTo>
                  <a:cubicBezTo>
                    <a:pt x="2754" y="2223"/>
                    <a:pt x="2749" y="2218"/>
                    <a:pt x="2744" y="2218"/>
                  </a:cubicBezTo>
                  <a:moveTo>
                    <a:pt x="3266" y="2218"/>
                  </a:moveTo>
                  <a:cubicBezTo>
                    <a:pt x="3260" y="2218"/>
                    <a:pt x="3256" y="2223"/>
                    <a:pt x="3256" y="2228"/>
                  </a:cubicBezTo>
                  <a:cubicBezTo>
                    <a:pt x="3256" y="2234"/>
                    <a:pt x="3260" y="2238"/>
                    <a:pt x="3266" y="2238"/>
                  </a:cubicBezTo>
                  <a:cubicBezTo>
                    <a:pt x="3272" y="2238"/>
                    <a:pt x="3276" y="2234"/>
                    <a:pt x="3276" y="2228"/>
                  </a:cubicBezTo>
                  <a:cubicBezTo>
                    <a:pt x="3276" y="2223"/>
                    <a:pt x="3272" y="2218"/>
                    <a:pt x="3266" y="2218"/>
                  </a:cubicBezTo>
                  <a:moveTo>
                    <a:pt x="2874" y="2218"/>
                  </a:moveTo>
                  <a:cubicBezTo>
                    <a:pt x="2868" y="2218"/>
                    <a:pt x="2864" y="2223"/>
                    <a:pt x="2864" y="2228"/>
                  </a:cubicBezTo>
                  <a:cubicBezTo>
                    <a:pt x="2864" y="2234"/>
                    <a:pt x="2868" y="2239"/>
                    <a:pt x="2874" y="2239"/>
                  </a:cubicBezTo>
                  <a:cubicBezTo>
                    <a:pt x="2880" y="2239"/>
                    <a:pt x="2885" y="2234"/>
                    <a:pt x="2885" y="2228"/>
                  </a:cubicBezTo>
                  <a:cubicBezTo>
                    <a:pt x="2885" y="2223"/>
                    <a:pt x="2880" y="2218"/>
                    <a:pt x="2874" y="2218"/>
                  </a:cubicBezTo>
                  <a:moveTo>
                    <a:pt x="3005" y="2218"/>
                  </a:moveTo>
                  <a:cubicBezTo>
                    <a:pt x="2999" y="2218"/>
                    <a:pt x="2994" y="2223"/>
                    <a:pt x="2994" y="2228"/>
                  </a:cubicBezTo>
                  <a:cubicBezTo>
                    <a:pt x="2994" y="2234"/>
                    <a:pt x="2999" y="2239"/>
                    <a:pt x="3005" y="2239"/>
                  </a:cubicBezTo>
                  <a:cubicBezTo>
                    <a:pt x="3011" y="2239"/>
                    <a:pt x="3015" y="2234"/>
                    <a:pt x="3015" y="2228"/>
                  </a:cubicBezTo>
                  <a:cubicBezTo>
                    <a:pt x="3015" y="2223"/>
                    <a:pt x="3011" y="2218"/>
                    <a:pt x="3005" y="2218"/>
                  </a:cubicBezTo>
                  <a:moveTo>
                    <a:pt x="3135" y="2218"/>
                  </a:moveTo>
                  <a:cubicBezTo>
                    <a:pt x="3130" y="2218"/>
                    <a:pt x="3125" y="2223"/>
                    <a:pt x="3125" y="2228"/>
                  </a:cubicBezTo>
                  <a:cubicBezTo>
                    <a:pt x="3125" y="2234"/>
                    <a:pt x="3130" y="2239"/>
                    <a:pt x="3135" y="2239"/>
                  </a:cubicBezTo>
                  <a:cubicBezTo>
                    <a:pt x="3141" y="2239"/>
                    <a:pt x="3146" y="2234"/>
                    <a:pt x="3146" y="2228"/>
                  </a:cubicBezTo>
                  <a:cubicBezTo>
                    <a:pt x="3146" y="2223"/>
                    <a:pt x="3141" y="2218"/>
                    <a:pt x="3135" y="2218"/>
                  </a:cubicBezTo>
                  <a:moveTo>
                    <a:pt x="2091" y="2088"/>
                  </a:moveTo>
                  <a:cubicBezTo>
                    <a:pt x="2085" y="2088"/>
                    <a:pt x="2081" y="2093"/>
                    <a:pt x="2081" y="2098"/>
                  </a:cubicBezTo>
                  <a:cubicBezTo>
                    <a:pt x="2081" y="2103"/>
                    <a:pt x="2085" y="2107"/>
                    <a:pt x="2091" y="2107"/>
                  </a:cubicBezTo>
                  <a:cubicBezTo>
                    <a:pt x="2096" y="2107"/>
                    <a:pt x="2100" y="2103"/>
                    <a:pt x="2100" y="2098"/>
                  </a:cubicBezTo>
                  <a:cubicBezTo>
                    <a:pt x="2100" y="2093"/>
                    <a:pt x="2096" y="2088"/>
                    <a:pt x="2091" y="2088"/>
                  </a:cubicBezTo>
                  <a:moveTo>
                    <a:pt x="3919" y="2088"/>
                  </a:moveTo>
                  <a:cubicBezTo>
                    <a:pt x="3914" y="2088"/>
                    <a:pt x="3909" y="2092"/>
                    <a:pt x="3909" y="2098"/>
                  </a:cubicBezTo>
                  <a:cubicBezTo>
                    <a:pt x="3909" y="2103"/>
                    <a:pt x="3914" y="2108"/>
                    <a:pt x="3919" y="2108"/>
                  </a:cubicBezTo>
                  <a:cubicBezTo>
                    <a:pt x="3924" y="2108"/>
                    <a:pt x="3929" y="2103"/>
                    <a:pt x="3929" y="2098"/>
                  </a:cubicBezTo>
                  <a:cubicBezTo>
                    <a:pt x="3929" y="2092"/>
                    <a:pt x="3924" y="2088"/>
                    <a:pt x="3919" y="2088"/>
                  </a:cubicBezTo>
                  <a:moveTo>
                    <a:pt x="2221" y="2088"/>
                  </a:moveTo>
                  <a:cubicBezTo>
                    <a:pt x="2216" y="2088"/>
                    <a:pt x="2211" y="2092"/>
                    <a:pt x="2211" y="2098"/>
                  </a:cubicBezTo>
                  <a:cubicBezTo>
                    <a:pt x="2211" y="2103"/>
                    <a:pt x="2216" y="2108"/>
                    <a:pt x="2221" y="2108"/>
                  </a:cubicBezTo>
                  <a:cubicBezTo>
                    <a:pt x="2227" y="2108"/>
                    <a:pt x="2231" y="2103"/>
                    <a:pt x="2231" y="2098"/>
                  </a:cubicBezTo>
                  <a:cubicBezTo>
                    <a:pt x="2231" y="2092"/>
                    <a:pt x="2227" y="2088"/>
                    <a:pt x="2221" y="2088"/>
                  </a:cubicBezTo>
                  <a:moveTo>
                    <a:pt x="3788" y="2087"/>
                  </a:moveTo>
                  <a:cubicBezTo>
                    <a:pt x="3783" y="2087"/>
                    <a:pt x="3778" y="2092"/>
                    <a:pt x="3778" y="2098"/>
                  </a:cubicBezTo>
                  <a:cubicBezTo>
                    <a:pt x="3778" y="2104"/>
                    <a:pt x="3783" y="2108"/>
                    <a:pt x="3788" y="2108"/>
                  </a:cubicBezTo>
                  <a:cubicBezTo>
                    <a:pt x="3794" y="2108"/>
                    <a:pt x="3799" y="2104"/>
                    <a:pt x="3799" y="2098"/>
                  </a:cubicBezTo>
                  <a:cubicBezTo>
                    <a:pt x="3799" y="2092"/>
                    <a:pt x="3794" y="2087"/>
                    <a:pt x="3788" y="2087"/>
                  </a:cubicBezTo>
                  <a:moveTo>
                    <a:pt x="2352" y="2087"/>
                  </a:moveTo>
                  <a:cubicBezTo>
                    <a:pt x="2346" y="2087"/>
                    <a:pt x="2341" y="2092"/>
                    <a:pt x="2341" y="2098"/>
                  </a:cubicBezTo>
                  <a:cubicBezTo>
                    <a:pt x="2341" y="2104"/>
                    <a:pt x="2346" y="2109"/>
                    <a:pt x="2352" y="2109"/>
                  </a:cubicBezTo>
                  <a:cubicBezTo>
                    <a:pt x="2358" y="2109"/>
                    <a:pt x="2363" y="2104"/>
                    <a:pt x="2363" y="2098"/>
                  </a:cubicBezTo>
                  <a:cubicBezTo>
                    <a:pt x="2363" y="2092"/>
                    <a:pt x="2358" y="2087"/>
                    <a:pt x="2352" y="2087"/>
                  </a:cubicBezTo>
                  <a:moveTo>
                    <a:pt x="3658" y="2087"/>
                  </a:moveTo>
                  <a:cubicBezTo>
                    <a:pt x="3652" y="2087"/>
                    <a:pt x="3647" y="2092"/>
                    <a:pt x="3647" y="2098"/>
                  </a:cubicBezTo>
                  <a:cubicBezTo>
                    <a:pt x="3647" y="2104"/>
                    <a:pt x="3652" y="2109"/>
                    <a:pt x="3658" y="2109"/>
                  </a:cubicBezTo>
                  <a:cubicBezTo>
                    <a:pt x="3664" y="2109"/>
                    <a:pt x="3669" y="2104"/>
                    <a:pt x="3669" y="2098"/>
                  </a:cubicBezTo>
                  <a:cubicBezTo>
                    <a:pt x="3669" y="2092"/>
                    <a:pt x="3664" y="2087"/>
                    <a:pt x="3658" y="2087"/>
                  </a:cubicBezTo>
                  <a:moveTo>
                    <a:pt x="2482" y="2086"/>
                  </a:moveTo>
                  <a:cubicBezTo>
                    <a:pt x="2476" y="2086"/>
                    <a:pt x="2471" y="2091"/>
                    <a:pt x="2471" y="2098"/>
                  </a:cubicBezTo>
                  <a:cubicBezTo>
                    <a:pt x="2471" y="2104"/>
                    <a:pt x="2476" y="2109"/>
                    <a:pt x="2482" y="2109"/>
                  </a:cubicBezTo>
                  <a:cubicBezTo>
                    <a:pt x="2489" y="2109"/>
                    <a:pt x="2494" y="2104"/>
                    <a:pt x="2494" y="2098"/>
                  </a:cubicBezTo>
                  <a:cubicBezTo>
                    <a:pt x="2494" y="2091"/>
                    <a:pt x="2489" y="2086"/>
                    <a:pt x="2482" y="2086"/>
                  </a:cubicBezTo>
                  <a:moveTo>
                    <a:pt x="3527" y="2086"/>
                  </a:moveTo>
                  <a:cubicBezTo>
                    <a:pt x="3521" y="2086"/>
                    <a:pt x="3516" y="2091"/>
                    <a:pt x="3516" y="2098"/>
                  </a:cubicBezTo>
                  <a:cubicBezTo>
                    <a:pt x="3516" y="2104"/>
                    <a:pt x="3521" y="2109"/>
                    <a:pt x="3527" y="2109"/>
                  </a:cubicBezTo>
                  <a:cubicBezTo>
                    <a:pt x="3534" y="2109"/>
                    <a:pt x="3539" y="2104"/>
                    <a:pt x="3539" y="2098"/>
                  </a:cubicBezTo>
                  <a:cubicBezTo>
                    <a:pt x="3539" y="2091"/>
                    <a:pt x="3534" y="2086"/>
                    <a:pt x="3527" y="2086"/>
                  </a:cubicBezTo>
                  <a:moveTo>
                    <a:pt x="2613" y="2086"/>
                  </a:moveTo>
                  <a:cubicBezTo>
                    <a:pt x="2606" y="2086"/>
                    <a:pt x="2601" y="2091"/>
                    <a:pt x="2601" y="2098"/>
                  </a:cubicBezTo>
                  <a:cubicBezTo>
                    <a:pt x="2601" y="2104"/>
                    <a:pt x="2606" y="2110"/>
                    <a:pt x="2613" y="2110"/>
                  </a:cubicBezTo>
                  <a:cubicBezTo>
                    <a:pt x="2620" y="2110"/>
                    <a:pt x="2625" y="2104"/>
                    <a:pt x="2625" y="2098"/>
                  </a:cubicBezTo>
                  <a:cubicBezTo>
                    <a:pt x="2625" y="2091"/>
                    <a:pt x="2620" y="2086"/>
                    <a:pt x="2613" y="2086"/>
                  </a:cubicBezTo>
                  <a:moveTo>
                    <a:pt x="3397" y="2086"/>
                  </a:moveTo>
                  <a:cubicBezTo>
                    <a:pt x="3390" y="2086"/>
                    <a:pt x="3385" y="2091"/>
                    <a:pt x="3385" y="2098"/>
                  </a:cubicBezTo>
                  <a:cubicBezTo>
                    <a:pt x="3385" y="2104"/>
                    <a:pt x="3390" y="2110"/>
                    <a:pt x="3397" y="2110"/>
                  </a:cubicBezTo>
                  <a:cubicBezTo>
                    <a:pt x="3403" y="2110"/>
                    <a:pt x="3409" y="2104"/>
                    <a:pt x="3409" y="2098"/>
                  </a:cubicBezTo>
                  <a:cubicBezTo>
                    <a:pt x="3409" y="2091"/>
                    <a:pt x="3403" y="2086"/>
                    <a:pt x="3397" y="2086"/>
                  </a:cubicBezTo>
                  <a:moveTo>
                    <a:pt x="2744" y="2085"/>
                  </a:moveTo>
                  <a:cubicBezTo>
                    <a:pt x="2737" y="2085"/>
                    <a:pt x="2731" y="2091"/>
                    <a:pt x="2731" y="2098"/>
                  </a:cubicBezTo>
                  <a:cubicBezTo>
                    <a:pt x="2731" y="2105"/>
                    <a:pt x="2737" y="2110"/>
                    <a:pt x="2744" y="2110"/>
                  </a:cubicBezTo>
                  <a:cubicBezTo>
                    <a:pt x="2750" y="2110"/>
                    <a:pt x="2756" y="2105"/>
                    <a:pt x="2756" y="2098"/>
                  </a:cubicBezTo>
                  <a:cubicBezTo>
                    <a:pt x="2756" y="2091"/>
                    <a:pt x="2750" y="2085"/>
                    <a:pt x="2744" y="2085"/>
                  </a:cubicBezTo>
                  <a:moveTo>
                    <a:pt x="2874" y="2085"/>
                  </a:moveTo>
                  <a:cubicBezTo>
                    <a:pt x="2867" y="2085"/>
                    <a:pt x="2862" y="2091"/>
                    <a:pt x="2862" y="2098"/>
                  </a:cubicBezTo>
                  <a:cubicBezTo>
                    <a:pt x="2862" y="2105"/>
                    <a:pt x="2867" y="2110"/>
                    <a:pt x="2874" y="2110"/>
                  </a:cubicBezTo>
                  <a:cubicBezTo>
                    <a:pt x="2881" y="2110"/>
                    <a:pt x="2887" y="2105"/>
                    <a:pt x="2887" y="2098"/>
                  </a:cubicBezTo>
                  <a:cubicBezTo>
                    <a:pt x="2887" y="2091"/>
                    <a:pt x="2881" y="2085"/>
                    <a:pt x="2874" y="2085"/>
                  </a:cubicBezTo>
                  <a:moveTo>
                    <a:pt x="3005" y="2085"/>
                  </a:moveTo>
                  <a:cubicBezTo>
                    <a:pt x="2998" y="2085"/>
                    <a:pt x="2992" y="2091"/>
                    <a:pt x="2992" y="2098"/>
                  </a:cubicBezTo>
                  <a:cubicBezTo>
                    <a:pt x="2992" y="2105"/>
                    <a:pt x="2998" y="2110"/>
                    <a:pt x="3005" y="2110"/>
                  </a:cubicBezTo>
                  <a:cubicBezTo>
                    <a:pt x="3012" y="2110"/>
                    <a:pt x="3017" y="2105"/>
                    <a:pt x="3017" y="2098"/>
                  </a:cubicBezTo>
                  <a:cubicBezTo>
                    <a:pt x="3017" y="2091"/>
                    <a:pt x="3012" y="2085"/>
                    <a:pt x="3005" y="2085"/>
                  </a:cubicBezTo>
                  <a:moveTo>
                    <a:pt x="3135" y="2085"/>
                  </a:moveTo>
                  <a:cubicBezTo>
                    <a:pt x="3129" y="2085"/>
                    <a:pt x="3123" y="2091"/>
                    <a:pt x="3123" y="2098"/>
                  </a:cubicBezTo>
                  <a:cubicBezTo>
                    <a:pt x="3123" y="2105"/>
                    <a:pt x="3129" y="2110"/>
                    <a:pt x="3135" y="2110"/>
                  </a:cubicBezTo>
                  <a:cubicBezTo>
                    <a:pt x="3142" y="2110"/>
                    <a:pt x="3148" y="2105"/>
                    <a:pt x="3148" y="2098"/>
                  </a:cubicBezTo>
                  <a:cubicBezTo>
                    <a:pt x="3148" y="2091"/>
                    <a:pt x="3142" y="2085"/>
                    <a:pt x="3135" y="2085"/>
                  </a:cubicBezTo>
                  <a:moveTo>
                    <a:pt x="3266" y="2085"/>
                  </a:moveTo>
                  <a:cubicBezTo>
                    <a:pt x="3259" y="2085"/>
                    <a:pt x="3254" y="2091"/>
                    <a:pt x="3254" y="2098"/>
                  </a:cubicBezTo>
                  <a:cubicBezTo>
                    <a:pt x="3254" y="2105"/>
                    <a:pt x="3259" y="2110"/>
                    <a:pt x="3266" y="2110"/>
                  </a:cubicBezTo>
                  <a:cubicBezTo>
                    <a:pt x="3273" y="2110"/>
                    <a:pt x="3278" y="2105"/>
                    <a:pt x="3278" y="2098"/>
                  </a:cubicBezTo>
                  <a:cubicBezTo>
                    <a:pt x="3278" y="2091"/>
                    <a:pt x="3273" y="2085"/>
                    <a:pt x="3266" y="2085"/>
                  </a:cubicBezTo>
                  <a:moveTo>
                    <a:pt x="2091" y="1956"/>
                  </a:moveTo>
                  <a:cubicBezTo>
                    <a:pt x="2084" y="1956"/>
                    <a:pt x="2079" y="1961"/>
                    <a:pt x="2079" y="1967"/>
                  </a:cubicBezTo>
                  <a:cubicBezTo>
                    <a:pt x="2079" y="1974"/>
                    <a:pt x="2084" y="1979"/>
                    <a:pt x="2091" y="1979"/>
                  </a:cubicBezTo>
                  <a:cubicBezTo>
                    <a:pt x="2097" y="1979"/>
                    <a:pt x="2102" y="1974"/>
                    <a:pt x="2102" y="1967"/>
                  </a:cubicBezTo>
                  <a:cubicBezTo>
                    <a:pt x="2102" y="1961"/>
                    <a:pt x="2097" y="1956"/>
                    <a:pt x="2091" y="1956"/>
                  </a:cubicBezTo>
                  <a:moveTo>
                    <a:pt x="3919" y="1956"/>
                  </a:moveTo>
                  <a:cubicBezTo>
                    <a:pt x="3913" y="1956"/>
                    <a:pt x="3907" y="1961"/>
                    <a:pt x="3907" y="1967"/>
                  </a:cubicBezTo>
                  <a:cubicBezTo>
                    <a:pt x="3907" y="1974"/>
                    <a:pt x="3913" y="1979"/>
                    <a:pt x="3919" y="1979"/>
                  </a:cubicBezTo>
                  <a:cubicBezTo>
                    <a:pt x="3925" y="1979"/>
                    <a:pt x="3931" y="1974"/>
                    <a:pt x="3931" y="1967"/>
                  </a:cubicBezTo>
                  <a:cubicBezTo>
                    <a:pt x="3931" y="1961"/>
                    <a:pt x="3925" y="1956"/>
                    <a:pt x="3919" y="1956"/>
                  </a:cubicBezTo>
                  <a:moveTo>
                    <a:pt x="2221" y="1955"/>
                  </a:moveTo>
                  <a:cubicBezTo>
                    <a:pt x="2214" y="1955"/>
                    <a:pt x="2209" y="1960"/>
                    <a:pt x="2209" y="1967"/>
                  </a:cubicBezTo>
                  <a:cubicBezTo>
                    <a:pt x="2209" y="1974"/>
                    <a:pt x="2214" y="1979"/>
                    <a:pt x="2221" y="1979"/>
                  </a:cubicBezTo>
                  <a:cubicBezTo>
                    <a:pt x="2228" y="1979"/>
                    <a:pt x="2233" y="1974"/>
                    <a:pt x="2233" y="1967"/>
                  </a:cubicBezTo>
                  <a:cubicBezTo>
                    <a:pt x="2233" y="1960"/>
                    <a:pt x="2228" y="1955"/>
                    <a:pt x="2221" y="1955"/>
                  </a:cubicBezTo>
                  <a:moveTo>
                    <a:pt x="3788" y="1955"/>
                  </a:moveTo>
                  <a:cubicBezTo>
                    <a:pt x="3782" y="1955"/>
                    <a:pt x="3776" y="1960"/>
                    <a:pt x="3776" y="1967"/>
                  </a:cubicBezTo>
                  <a:cubicBezTo>
                    <a:pt x="3776" y="1974"/>
                    <a:pt x="3782" y="1979"/>
                    <a:pt x="3788" y="1979"/>
                  </a:cubicBezTo>
                  <a:cubicBezTo>
                    <a:pt x="3795" y="1979"/>
                    <a:pt x="3801" y="1974"/>
                    <a:pt x="3801" y="1967"/>
                  </a:cubicBezTo>
                  <a:cubicBezTo>
                    <a:pt x="3801" y="1960"/>
                    <a:pt x="3795" y="1955"/>
                    <a:pt x="3788" y="1955"/>
                  </a:cubicBezTo>
                  <a:moveTo>
                    <a:pt x="2352" y="1954"/>
                  </a:moveTo>
                  <a:cubicBezTo>
                    <a:pt x="2345" y="1954"/>
                    <a:pt x="2339" y="1960"/>
                    <a:pt x="2339" y="1967"/>
                  </a:cubicBezTo>
                  <a:cubicBezTo>
                    <a:pt x="2339" y="1974"/>
                    <a:pt x="2345" y="1980"/>
                    <a:pt x="2352" y="1980"/>
                  </a:cubicBezTo>
                  <a:cubicBezTo>
                    <a:pt x="2359" y="1980"/>
                    <a:pt x="2364" y="1974"/>
                    <a:pt x="2364" y="1967"/>
                  </a:cubicBezTo>
                  <a:cubicBezTo>
                    <a:pt x="2364" y="1960"/>
                    <a:pt x="2359" y="1954"/>
                    <a:pt x="2352" y="1954"/>
                  </a:cubicBezTo>
                  <a:moveTo>
                    <a:pt x="3658" y="1954"/>
                  </a:moveTo>
                  <a:cubicBezTo>
                    <a:pt x="3651" y="1954"/>
                    <a:pt x="3645" y="1960"/>
                    <a:pt x="3645" y="1967"/>
                  </a:cubicBezTo>
                  <a:cubicBezTo>
                    <a:pt x="3645" y="1974"/>
                    <a:pt x="3651" y="1980"/>
                    <a:pt x="3658" y="1980"/>
                  </a:cubicBezTo>
                  <a:cubicBezTo>
                    <a:pt x="3665" y="1980"/>
                    <a:pt x="3671" y="1974"/>
                    <a:pt x="3671" y="1967"/>
                  </a:cubicBezTo>
                  <a:cubicBezTo>
                    <a:pt x="3671" y="1960"/>
                    <a:pt x="3665" y="1954"/>
                    <a:pt x="3658" y="1954"/>
                  </a:cubicBezTo>
                  <a:moveTo>
                    <a:pt x="2482" y="1954"/>
                  </a:moveTo>
                  <a:cubicBezTo>
                    <a:pt x="2475" y="1954"/>
                    <a:pt x="2469" y="1960"/>
                    <a:pt x="2469" y="1967"/>
                  </a:cubicBezTo>
                  <a:cubicBezTo>
                    <a:pt x="2469" y="1975"/>
                    <a:pt x="2475" y="1981"/>
                    <a:pt x="2482" y="1981"/>
                  </a:cubicBezTo>
                  <a:cubicBezTo>
                    <a:pt x="2490" y="1981"/>
                    <a:pt x="2496" y="1975"/>
                    <a:pt x="2496" y="1967"/>
                  </a:cubicBezTo>
                  <a:cubicBezTo>
                    <a:pt x="2496" y="1960"/>
                    <a:pt x="2490" y="1954"/>
                    <a:pt x="2482" y="1954"/>
                  </a:cubicBezTo>
                  <a:moveTo>
                    <a:pt x="3527" y="1954"/>
                  </a:moveTo>
                  <a:cubicBezTo>
                    <a:pt x="3520" y="1954"/>
                    <a:pt x="3514" y="1960"/>
                    <a:pt x="3514" y="1967"/>
                  </a:cubicBezTo>
                  <a:cubicBezTo>
                    <a:pt x="3514" y="1975"/>
                    <a:pt x="3520" y="1981"/>
                    <a:pt x="3527" y="1981"/>
                  </a:cubicBezTo>
                  <a:cubicBezTo>
                    <a:pt x="3535" y="1981"/>
                    <a:pt x="3541" y="1975"/>
                    <a:pt x="3541" y="1967"/>
                  </a:cubicBezTo>
                  <a:cubicBezTo>
                    <a:pt x="3541" y="1960"/>
                    <a:pt x="3535" y="1954"/>
                    <a:pt x="3527" y="1954"/>
                  </a:cubicBezTo>
                  <a:moveTo>
                    <a:pt x="2613" y="1953"/>
                  </a:moveTo>
                  <a:cubicBezTo>
                    <a:pt x="2605" y="1953"/>
                    <a:pt x="2599" y="1960"/>
                    <a:pt x="2599" y="1967"/>
                  </a:cubicBezTo>
                  <a:cubicBezTo>
                    <a:pt x="2599" y="1975"/>
                    <a:pt x="2605" y="1981"/>
                    <a:pt x="2613" y="1981"/>
                  </a:cubicBezTo>
                  <a:cubicBezTo>
                    <a:pt x="2621" y="1981"/>
                    <a:pt x="2627" y="1975"/>
                    <a:pt x="2627" y="1967"/>
                  </a:cubicBezTo>
                  <a:cubicBezTo>
                    <a:pt x="2627" y="1960"/>
                    <a:pt x="2621" y="1953"/>
                    <a:pt x="2613" y="1953"/>
                  </a:cubicBezTo>
                  <a:moveTo>
                    <a:pt x="3397" y="1953"/>
                  </a:moveTo>
                  <a:cubicBezTo>
                    <a:pt x="3389" y="1953"/>
                    <a:pt x="3383" y="1960"/>
                    <a:pt x="3383" y="1967"/>
                  </a:cubicBezTo>
                  <a:cubicBezTo>
                    <a:pt x="3383" y="1975"/>
                    <a:pt x="3389" y="1981"/>
                    <a:pt x="3397" y="1981"/>
                  </a:cubicBezTo>
                  <a:cubicBezTo>
                    <a:pt x="3404" y="1981"/>
                    <a:pt x="3410" y="1975"/>
                    <a:pt x="3410" y="1967"/>
                  </a:cubicBezTo>
                  <a:cubicBezTo>
                    <a:pt x="3410" y="1960"/>
                    <a:pt x="3404" y="1953"/>
                    <a:pt x="3397" y="1953"/>
                  </a:cubicBezTo>
                  <a:moveTo>
                    <a:pt x="2744" y="1953"/>
                  </a:moveTo>
                  <a:cubicBezTo>
                    <a:pt x="2736" y="1953"/>
                    <a:pt x="2729" y="1959"/>
                    <a:pt x="2729" y="1967"/>
                  </a:cubicBezTo>
                  <a:cubicBezTo>
                    <a:pt x="2729" y="1975"/>
                    <a:pt x="2736" y="1981"/>
                    <a:pt x="2744" y="1981"/>
                  </a:cubicBezTo>
                  <a:cubicBezTo>
                    <a:pt x="2751" y="1981"/>
                    <a:pt x="2758" y="1975"/>
                    <a:pt x="2758" y="1967"/>
                  </a:cubicBezTo>
                  <a:cubicBezTo>
                    <a:pt x="2758" y="1959"/>
                    <a:pt x="2751" y="1953"/>
                    <a:pt x="2744" y="1953"/>
                  </a:cubicBezTo>
                  <a:moveTo>
                    <a:pt x="3266" y="1953"/>
                  </a:moveTo>
                  <a:cubicBezTo>
                    <a:pt x="3258" y="1953"/>
                    <a:pt x="3252" y="1959"/>
                    <a:pt x="3252" y="1967"/>
                  </a:cubicBezTo>
                  <a:cubicBezTo>
                    <a:pt x="3252" y="1975"/>
                    <a:pt x="3258" y="1981"/>
                    <a:pt x="3266" y="1981"/>
                  </a:cubicBezTo>
                  <a:cubicBezTo>
                    <a:pt x="3274" y="1981"/>
                    <a:pt x="3280" y="1975"/>
                    <a:pt x="3280" y="1967"/>
                  </a:cubicBezTo>
                  <a:cubicBezTo>
                    <a:pt x="3280" y="1959"/>
                    <a:pt x="3274" y="1953"/>
                    <a:pt x="3266" y="1953"/>
                  </a:cubicBezTo>
                  <a:moveTo>
                    <a:pt x="2874" y="1953"/>
                  </a:moveTo>
                  <a:cubicBezTo>
                    <a:pt x="2866" y="1953"/>
                    <a:pt x="2860" y="1959"/>
                    <a:pt x="2860" y="1967"/>
                  </a:cubicBezTo>
                  <a:cubicBezTo>
                    <a:pt x="2860" y="1975"/>
                    <a:pt x="2866" y="1982"/>
                    <a:pt x="2874" y="1982"/>
                  </a:cubicBezTo>
                  <a:cubicBezTo>
                    <a:pt x="2882" y="1982"/>
                    <a:pt x="2889" y="1975"/>
                    <a:pt x="2889" y="1967"/>
                  </a:cubicBezTo>
                  <a:cubicBezTo>
                    <a:pt x="2889" y="1959"/>
                    <a:pt x="2882" y="1953"/>
                    <a:pt x="2874" y="1953"/>
                  </a:cubicBezTo>
                  <a:moveTo>
                    <a:pt x="3005" y="1953"/>
                  </a:moveTo>
                  <a:cubicBezTo>
                    <a:pt x="2997" y="1953"/>
                    <a:pt x="2990" y="1959"/>
                    <a:pt x="2990" y="1967"/>
                  </a:cubicBezTo>
                  <a:cubicBezTo>
                    <a:pt x="2990" y="1975"/>
                    <a:pt x="2997" y="1982"/>
                    <a:pt x="3005" y="1982"/>
                  </a:cubicBezTo>
                  <a:cubicBezTo>
                    <a:pt x="3013" y="1982"/>
                    <a:pt x="3019" y="1975"/>
                    <a:pt x="3019" y="1967"/>
                  </a:cubicBezTo>
                  <a:cubicBezTo>
                    <a:pt x="3019" y="1959"/>
                    <a:pt x="3013" y="1953"/>
                    <a:pt x="3005" y="1953"/>
                  </a:cubicBezTo>
                  <a:moveTo>
                    <a:pt x="3135" y="1953"/>
                  </a:moveTo>
                  <a:cubicBezTo>
                    <a:pt x="3127" y="1953"/>
                    <a:pt x="3121" y="1959"/>
                    <a:pt x="3121" y="1967"/>
                  </a:cubicBezTo>
                  <a:cubicBezTo>
                    <a:pt x="3121" y="1975"/>
                    <a:pt x="3127" y="1982"/>
                    <a:pt x="3135" y="1982"/>
                  </a:cubicBezTo>
                  <a:cubicBezTo>
                    <a:pt x="3143" y="1982"/>
                    <a:pt x="3150" y="1975"/>
                    <a:pt x="3150" y="1967"/>
                  </a:cubicBezTo>
                  <a:cubicBezTo>
                    <a:pt x="3150" y="1959"/>
                    <a:pt x="3143" y="1953"/>
                    <a:pt x="3135" y="1953"/>
                  </a:cubicBezTo>
                  <a:moveTo>
                    <a:pt x="2091" y="1823"/>
                  </a:moveTo>
                  <a:cubicBezTo>
                    <a:pt x="2083" y="1823"/>
                    <a:pt x="2077" y="1829"/>
                    <a:pt x="2077" y="1837"/>
                  </a:cubicBezTo>
                  <a:cubicBezTo>
                    <a:pt x="2077" y="1844"/>
                    <a:pt x="2083" y="1850"/>
                    <a:pt x="2091" y="1850"/>
                  </a:cubicBezTo>
                  <a:cubicBezTo>
                    <a:pt x="2098" y="1850"/>
                    <a:pt x="2104" y="1844"/>
                    <a:pt x="2104" y="1837"/>
                  </a:cubicBezTo>
                  <a:cubicBezTo>
                    <a:pt x="2104" y="1829"/>
                    <a:pt x="2098" y="1823"/>
                    <a:pt x="2091" y="1823"/>
                  </a:cubicBezTo>
                  <a:moveTo>
                    <a:pt x="3919" y="1823"/>
                  </a:moveTo>
                  <a:cubicBezTo>
                    <a:pt x="3912" y="1823"/>
                    <a:pt x="3906" y="1829"/>
                    <a:pt x="3906" y="1837"/>
                  </a:cubicBezTo>
                  <a:cubicBezTo>
                    <a:pt x="3906" y="1844"/>
                    <a:pt x="3912" y="1850"/>
                    <a:pt x="3919" y="1850"/>
                  </a:cubicBezTo>
                  <a:cubicBezTo>
                    <a:pt x="3926" y="1850"/>
                    <a:pt x="3932" y="1844"/>
                    <a:pt x="3932" y="1837"/>
                  </a:cubicBezTo>
                  <a:cubicBezTo>
                    <a:pt x="3932" y="1829"/>
                    <a:pt x="3926" y="1823"/>
                    <a:pt x="3919" y="1823"/>
                  </a:cubicBezTo>
                  <a:moveTo>
                    <a:pt x="2221" y="1822"/>
                  </a:moveTo>
                  <a:cubicBezTo>
                    <a:pt x="2213" y="1822"/>
                    <a:pt x="2207" y="1829"/>
                    <a:pt x="2207" y="1837"/>
                  </a:cubicBezTo>
                  <a:cubicBezTo>
                    <a:pt x="2207" y="1844"/>
                    <a:pt x="2213" y="1851"/>
                    <a:pt x="2221" y="1851"/>
                  </a:cubicBezTo>
                  <a:cubicBezTo>
                    <a:pt x="2229" y="1851"/>
                    <a:pt x="2235" y="1844"/>
                    <a:pt x="2235" y="1837"/>
                  </a:cubicBezTo>
                  <a:cubicBezTo>
                    <a:pt x="2235" y="1829"/>
                    <a:pt x="2229" y="1822"/>
                    <a:pt x="2221" y="1822"/>
                  </a:cubicBezTo>
                  <a:moveTo>
                    <a:pt x="3788" y="1822"/>
                  </a:moveTo>
                  <a:cubicBezTo>
                    <a:pt x="3781" y="1822"/>
                    <a:pt x="3774" y="1829"/>
                    <a:pt x="3774" y="1837"/>
                  </a:cubicBezTo>
                  <a:cubicBezTo>
                    <a:pt x="3774" y="1844"/>
                    <a:pt x="3781" y="1851"/>
                    <a:pt x="3788" y="1851"/>
                  </a:cubicBezTo>
                  <a:cubicBezTo>
                    <a:pt x="3796" y="1851"/>
                    <a:pt x="3803" y="1844"/>
                    <a:pt x="3803" y="1837"/>
                  </a:cubicBezTo>
                  <a:cubicBezTo>
                    <a:pt x="3803" y="1829"/>
                    <a:pt x="3796" y="1822"/>
                    <a:pt x="3788" y="1822"/>
                  </a:cubicBezTo>
                  <a:moveTo>
                    <a:pt x="2352" y="1822"/>
                  </a:moveTo>
                  <a:cubicBezTo>
                    <a:pt x="2344" y="1822"/>
                    <a:pt x="2337" y="1828"/>
                    <a:pt x="2337" y="1837"/>
                  </a:cubicBezTo>
                  <a:cubicBezTo>
                    <a:pt x="2337" y="1845"/>
                    <a:pt x="2344" y="1851"/>
                    <a:pt x="2352" y="1851"/>
                  </a:cubicBezTo>
                  <a:cubicBezTo>
                    <a:pt x="2360" y="1851"/>
                    <a:pt x="2367" y="1845"/>
                    <a:pt x="2367" y="1837"/>
                  </a:cubicBezTo>
                  <a:cubicBezTo>
                    <a:pt x="2367" y="1828"/>
                    <a:pt x="2360" y="1822"/>
                    <a:pt x="2352" y="1822"/>
                  </a:cubicBezTo>
                  <a:moveTo>
                    <a:pt x="3658" y="1822"/>
                  </a:moveTo>
                  <a:cubicBezTo>
                    <a:pt x="3650" y="1822"/>
                    <a:pt x="3643" y="1828"/>
                    <a:pt x="3643" y="1837"/>
                  </a:cubicBezTo>
                  <a:cubicBezTo>
                    <a:pt x="3643" y="1845"/>
                    <a:pt x="3650" y="1851"/>
                    <a:pt x="3658" y="1851"/>
                  </a:cubicBezTo>
                  <a:cubicBezTo>
                    <a:pt x="3666" y="1851"/>
                    <a:pt x="3673" y="1845"/>
                    <a:pt x="3673" y="1837"/>
                  </a:cubicBezTo>
                  <a:cubicBezTo>
                    <a:pt x="3673" y="1828"/>
                    <a:pt x="3666" y="1822"/>
                    <a:pt x="3658" y="1822"/>
                  </a:cubicBezTo>
                  <a:moveTo>
                    <a:pt x="2482" y="1821"/>
                  </a:moveTo>
                  <a:cubicBezTo>
                    <a:pt x="2474" y="1821"/>
                    <a:pt x="2467" y="1828"/>
                    <a:pt x="2467" y="1837"/>
                  </a:cubicBezTo>
                  <a:cubicBezTo>
                    <a:pt x="2467" y="1845"/>
                    <a:pt x="2474" y="1852"/>
                    <a:pt x="2482" y="1852"/>
                  </a:cubicBezTo>
                  <a:cubicBezTo>
                    <a:pt x="2491" y="1852"/>
                    <a:pt x="2498" y="1845"/>
                    <a:pt x="2498" y="1837"/>
                  </a:cubicBezTo>
                  <a:cubicBezTo>
                    <a:pt x="2498" y="1828"/>
                    <a:pt x="2491" y="1821"/>
                    <a:pt x="2482" y="1821"/>
                  </a:cubicBezTo>
                  <a:moveTo>
                    <a:pt x="3527" y="1821"/>
                  </a:moveTo>
                  <a:cubicBezTo>
                    <a:pt x="3519" y="1821"/>
                    <a:pt x="3512" y="1828"/>
                    <a:pt x="3512" y="1837"/>
                  </a:cubicBezTo>
                  <a:cubicBezTo>
                    <a:pt x="3512" y="1845"/>
                    <a:pt x="3519" y="1852"/>
                    <a:pt x="3527" y="1852"/>
                  </a:cubicBezTo>
                  <a:cubicBezTo>
                    <a:pt x="3536" y="1852"/>
                    <a:pt x="3543" y="1845"/>
                    <a:pt x="3543" y="1837"/>
                  </a:cubicBezTo>
                  <a:cubicBezTo>
                    <a:pt x="3543" y="1828"/>
                    <a:pt x="3536" y="1821"/>
                    <a:pt x="3527" y="1821"/>
                  </a:cubicBezTo>
                  <a:moveTo>
                    <a:pt x="2613" y="1821"/>
                  </a:moveTo>
                  <a:cubicBezTo>
                    <a:pt x="2604" y="1821"/>
                    <a:pt x="2597" y="1828"/>
                    <a:pt x="2597" y="1837"/>
                  </a:cubicBezTo>
                  <a:cubicBezTo>
                    <a:pt x="2597" y="1845"/>
                    <a:pt x="2604" y="1852"/>
                    <a:pt x="2613" y="1852"/>
                  </a:cubicBezTo>
                  <a:cubicBezTo>
                    <a:pt x="2622" y="1852"/>
                    <a:pt x="2629" y="1845"/>
                    <a:pt x="2629" y="1837"/>
                  </a:cubicBezTo>
                  <a:cubicBezTo>
                    <a:pt x="2629" y="1828"/>
                    <a:pt x="2622" y="1821"/>
                    <a:pt x="2613" y="1821"/>
                  </a:cubicBezTo>
                  <a:moveTo>
                    <a:pt x="3397" y="1821"/>
                  </a:moveTo>
                  <a:cubicBezTo>
                    <a:pt x="3388" y="1821"/>
                    <a:pt x="3381" y="1828"/>
                    <a:pt x="3381" y="1837"/>
                  </a:cubicBezTo>
                  <a:cubicBezTo>
                    <a:pt x="3381" y="1845"/>
                    <a:pt x="3388" y="1852"/>
                    <a:pt x="3397" y="1852"/>
                  </a:cubicBezTo>
                  <a:cubicBezTo>
                    <a:pt x="3405" y="1852"/>
                    <a:pt x="3413" y="1845"/>
                    <a:pt x="3413" y="1837"/>
                  </a:cubicBezTo>
                  <a:cubicBezTo>
                    <a:pt x="3413" y="1828"/>
                    <a:pt x="3405" y="1821"/>
                    <a:pt x="3397" y="1821"/>
                  </a:cubicBezTo>
                  <a:moveTo>
                    <a:pt x="2744" y="1820"/>
                  </a:moveTo>
                  <a:cubicBezTo>
                    <a:pt x="2735" y="1820"/>
                    <a:pt x="2727" y="1828"/>
                    <a:pt x="2727" y="1837"/>
                  </a:cubicBezTo>
                  <a:cubicBezTo>
                    <a:pt x="2727" y="1846"/>
                    <a:pt x="2735" y="1853"/>
                    <a:pt x="2744" y="1853"/>
                  </a:cubicBezTo>
                  <a:cubicBezTo>
                    <a:pt x="2753" y="1853"/>
                    <a:pt x="2760" y="1846"/>
                    <a:pt x="2760" y="1837"/>
                  </a:cubicBezTo>
                  <a:cubicBezTo>
                    <a:pt x="2760" y="1828"/>
                    <a:pt x="2753" y="1820"/>
                    <a:pt x="2744" y="1820"/>
                  </a:cubicBezTo>
                  <a:moveTo>
                    <a:pt x="2874" y="1820"/>
                  </a:moveTo>
                  <a:cubicBezTo>
                    <a:pt x="2865" y="1820"/>
                    <a:pt x="2858" y="1828"/>
                    <a:pt x="2858" y="1837"/>
                  </a:cubicBezTo>
                  <a:cubicBezTo>
                    <a:pt x="2858" y="1846"/>
                    <a:pt x="2865" y="1853"/>
                    <a:pt x="2874" y="1853"/>
                  </a:cubicBezTo>
                  <a:cubicBezTo>
                    <a:pt x="2883" y="1853"/>
                    <a:pt x="2891" y="1846"/>
                    <a:pt x="2891" y="1837"/>
                  </a:cubicBezTo>
                  <a:cubicBezTo>
                    <a:pt x="2891" y="1828"/>
                    <a:pt x="2883" y="1820"/>
                    <a:pt x="2874" y="1820"/>
                  </a:cubicBezTo>
                  <a:moveTo>
                    <a:pt x="3266" y="1820"/>
                  </a:moveTo>
                  <a:cubicBezTo>
                    <a:pt x="3257" y="1820"/>
                    <a:pt x="3250" y="1828"/>
                    <a:pt x="3250" y="1837"/>
                  </a:cubicBezTo>
                  <a:cubicBezTo>
                    <a:pt x="3250" y="1846"/>
                    <a:pt x="3257" y="1853"/>
                    <a:pt x="3266" y="1853"/>
                  </a:cubicBezTo>
                  <a:cubicBezTo>
                    <a:pt x="3275" y="1853"/>
                    <a:pt x="3282" y="1846"/>
                    <a:pt x="3282" y="1837"/>
                  </a:cubicBezTo>
                  <a:cubicBezTo>
                    <a:pt x="3282" y="1828"/>
                    <a:pt x="3275" y="1820"/>
                    <a:pt x="3266" y="1820"/>
                  </a:cubicBezTo>
                  <a:moveTo>
                    <a:pt x="3005" y="1820"/>
                  </a:moveTo>
                  <a:cubicBezTo>
                    <a:pt x="2996" y="1820"/>
                    <a:pt x="2988" y="1827"/>
                    <a:pt x="2988" y="1837"/>
                  </a:cubicBezTo>
                  <a:cubicBezTo>
                    <a:pt x="2988" y="1846"/>
                    <a:pt x="2996" y="1853"/>
                    <a:pt x="3005" y="1853"/>
                  </a:cubicBezTo>
                  <a:cubicBezTo>
                    <a:pt x="3014" y="1853"/>
                    <a:pt x="3021" y="1846"/>
                    <a:pt x="3021" y="1837"/>
                  </a:cubicBezTo>
                  <a:cubicBezTo>
                    <a:pt x="3021" y="1827"/>
                    <a:pt x="3014" y="1820"/>
                    <a:pt x="3005" y="1820"/>
                  </a:cubicBezTo>
                  <a:moveTo>
                    <a:pt x="3135" y="1820"/>
                  </a:moveTo>
                  <a:cubicBezTo>
                    <a:pt x="3126" y="1820"/>
                    <a:pt x="3119" y="1827"/>
                    <a:pt x="3119" y="1837"/>
                  </a:cubicBezTo>
                  <a:cubicBezTo>
                    <a:pt x="3119" y="1846"/>
                    <a:pt x="3126" y="1853"/>
                    <a:pt x="3135" y="1853"/>
                  </a:cubicBezTo>
                  <a:cubicBezTo>
                    <a:pt x="3145" y="1853"/>
                    <a:pt x="3152" y="1846"/>
                    <a:pt x="3152" y="1837"/>
                  </a:cubicBezTo>
                  <a:cubicBezTo>
                    <a:pt x="3152" y="1827"/>
                    <a:pt x="3145" y="1820"/>
                    <a:pt x="3135" y="1820"/>
                  </a:cubicBezTo>
                  <a:moveTo>
                    <a:pt x="2091" y="1691"/>
                  </a:moveTo>
                  <a:cubicBezTo>
                    <a:pt x="2082" y="1691"/>
                    <a:pt x="2075" y="1698"/>
                    <a:pt x="2075" y="1706"/>
                  </a:cubicBezTo>
                  <a:cubicBezTo>
                    <a:pt x="2075" y="1714"/>
                    <a:pt x="2082" y="1721"/>
                    <a:pt x="2091" y="1721"/>
                  </a:cubicBezTo>
                  <a:cubicBezTo>
                    <a:pt x="2099" y="1721"/>
                    <a:pt x="2106" y="1714"/>
                    <a:pt x="2106" y="1706"/>
                  </a:cubicBezTo>
                  <a:cubicBezTo>
                    <a:pt x="2106" y="1698"/>
                    <a:pt x="2099" y="1691"/>
                    <a:pt x="2091" y="1691"/>
                  </a:cubicBezTo>
                  <a:moveTo>
                    <a:pt x="3919" y="1691"/>
                  </a:moveTo>
                  <a:cubicBezTo>
                    <a:pt x="3911" y="1691"/>
                    <a:pt x="3904" y="1698"/>
                    <a:pt x="3904" y="1706"/>
                  </a:cubicBezTo>
                  <a:cubicBezTo>
                    <a:pt x="3904" y="1714"/>
                    <a:pt x="3911" y="1721"/>
                    <a:pt x="3919" y="1721"/>
                  </a:cubicBezTo>
                  <a:cubicBezTo>
                    <a:pt x="3927" y="1721"/>
                    <a:pt x="3934" y="1714"/>
                    <a:pt x="3934" y="1706"/>
                  </a:cubicBezTo>
                  <a:cubicBezTo>
                    <a:pt x="3934" y="1698"/>
                    <a:pt x="3927" y="1691"/>
                    <a:pt x="3919" y="1691"/>
                  </a:cubicBezTo>
                  <a:moveTo>
                    <a:pt x="2221" y="1690"/>
                  </a:moveTo>
                  <a:cubicBezTo>
                    <a:pt x="2212" y="1690"/>
                    <a:pt x="2205" y="1697"/>
                    <a:pt x="2205" y="1706"/>
                  </a:cubicBezTo>
                  <a:cubicBezTo>
                    <a:pt x="2205" y="1715"/>
                    <a:pt x="2212" y="1722"/>
                    <a:pt x="2221" y="1722"/>
                  </a:cubicBezTo>
                  <a:cubicBezTo>
                    <a:pt x="2230" y="1722"/>
                    <a:pt x="2237" y="1715"/>
                    <a:pt x="2237" y="1706"/>
                  </a:cubicBezTo>
                  <a:cubicBezTo>
                    <a:pt x="2237" y="1697"/>
                    <a:pt x="2230" y="1690"/>
                    <a:pt x="2221" y="1690"/>
                  </a:cubicBezTo>
                  <a:moveTo>
                    <a:pt x="3788" y="1690"/>
                  </a:moveTo>
                  <a:cubicBezTo>
                    <a:pt x="3780" y="1690"/>
                    <a:pt x="3773" y="1697"/>
                    <a:pt x="3773" y="1706"/>
                  </a:cubicBezTo>
                  <a:cubicBezTo>
                    <a:pt x="3773" y="1715"/>
                    <a:pt x="3780" y="1722"/>
                    <a:pt x="3788" y="1722"/>
                  </a:cubicBezTo>
                  <a:cubicBezTo>
                    <a:pt x="3797" y="1722"/>
                    <a:pt x="3804" y="1715"/>
                    <a:pt x="3804" y="1706"/>
                  </a:cubicBezTo>
                  <a:cubicBezTo>
                    <a:pt x="3804" y="1697"/>
                    <a:pt x="3797" y="1690"/>
                    <a:pt x="3788" y="1690"/>
                  </a:cubicBezTo>
                  <a:moveTo>
                    <a:pt x="2352" y="1689"/>
                  </a:moveTo>
                  <a:cubicBezTo>
                    <a:pt x="2343" y="1689"/>
                    <a:pt x="2335" y="1697"/>
                    <a:pt x="2335" y="1706"/>
                  </a:cubicBezTo>
                  <a:cubicBezTo>
                    <a:pt x="2335" y="1715"/>
                    <a:pt x="2343" y="1723"/>
                    <a:pt x="2352" y="1723"/>
                  </a:cubicBezTo>
                  <a:cubicBezTo>
                    <a:pt x="2361" y="1723"/>
                    <a:pt x="2368" y="1715"/>
                    <a:pt x="2368" y="1706"/>
                  </a:cubicBezTo>
                  <a:cubicBezTo>
                    <a:pt x="2368" y="1697"/>
                    <a:pt x="2361" y="1689"/>
                    <a:pt x="2352" y="1689"/>
                  </a:cubicBezTo>
                  <a:moveTo>
                    <a:pt x="3658" y="1689"/>
                  </a:moveTo>
                  <a:cubicBezTo>
                    <a:pt x="3648" y="1689"/>
                    <a:pt x="3641" y="1697"/>
                    <a:pt x="3641" y="1706"/>
                  </a:cubicBezTo>
                  <a:cubicBezTo>
                    <a:pt x="3641" y="1715"/>
                    <a:pt x="3648" y="1723"/>
                    <a:pt x="3658" y="1723"/>
                  </a:cubicBezTo>
                  <a:cubicBezTo>
                    <a:pt x="3667" y="1723"/>
                    <a:pt x="3675" y="1715"/>
                    <a:pt x="3675" y="1706"/>
                  </a:cubicBezTo>
                  <a:cubicBezTo>
                    <a:pt x="3675" y="1697"/>
                    <a:pt x="3667" y="1689"/>
                    <a:pt x="3658" y="1689"/>
                  </a:cubicBezTo>
                  <a:moveTo>
                    <a:pt x="2482" y="1689"/>
                  </a:moveTo>
                  <a:cubicBezTo>
                    <a:pt x="2473" y="1689"/>
                    <a:pt x="2465" y="1696"/>
                    <a:pt x="2465" y="1706"/>
                  </a:cubicBezTo>
                  <a:cubicBezTo>
                    <a:pt x="2465" y="1716"/>
                    <a:pt x="2473" y="1723"/>
                    <a:pt x="2482" y="1723"/>
                  </a:cubicBezTo>
                  <a:cubicBezTo>
                    <a:pt x="2492" y="1723"/>
                    <a:pt x="2500" y="1716"/>
                    <a:pt x="2500" y="1706"/>
                  </a:cubicBezTo>
                  <a:cubicBezTo>
                    <a:pt x="2500" y="1696"/>
                    <a:pt x="2492" y="1689"/>
                    <a:pt x="2482" y="1689"/>
                  </a:cubicBezTo>
                  <a:moveTo>
                    <a:pt x="3527" y="1689"/>
                  </a:moveTo>
                  <a:cubicBezTo>
                    <a:pt x="3518" y="1689"/>
                    <a:pt x="3510" y="1696"/>
                    <a:pt x="3510" y="1706"/>
                  </a:cubicBezTo>
                  <a:cubicBezTo>
                    <a:pt x="3510" y="1716"/>
                    <a:pt x="3518" y="1723"/>
                    <a:pt x="3527" y="1723"/>
                  </a:cubicBezTo>
                  <a:cubicBezTo>
                    <a:pt x="3537" y="1723"/>
                    <a:pt x="3545" y="1716"/>
                    <a:pt x="3545" y="1706"/>
                  </a:cubicBezTo>
                  <a:cubicBezTo>
                    <a:pt x="3545" y="1696"/>
                    <a:pt x="3537" y="1689"/>
                    <a:pt x="3527" y="1689"/>
                  </a:cubicBezTo>
                  <a:moveTo>
                    <a:pt x="2613" y="1688"/>
                  </a:moveTo>
                  <a:cubicBezTo>
                    <a:pt x="2603" y="1688"/>
                    <a:pt x="2595" y="1696"/>
                    <a:pt x="2595" y="1706"/>
                  </a:cubicBezTo>
                  <a:cubicBezTo>
                    <a:pt x="2595" y="1716"/>
                    <a:pt x="2603" y="1724"/>
                    <a:pt x="2613" y="1724"/>
                  </a:cubicBezTo>
                  <a:cubicBezTo>
                    <a:pt x="2623" y="1724"/>
                    <a:pt x="2631" y="1716"/>
                    <a:pt x="2631" y="1706"/>
                  </a:cubicBezTo>
                  <a:cubicBezTo>
                    <a:pt x="2631" y="1696"/>
                    <a:pt x="2623" y="1688"/>
                    <a:pt x="2613" y="1688"/>
                  </a:cubicBezTo>
                  <a:moveTo>
                    <a:pt x="3397" y="1688"/>
                  </a:moveTo>
                  <a:cubicBezTo>
                    <a:pt x="3387" y="1688"/>
                    <a:pt x="3379" y="1696"/>
                    <a:pt x="3379" y="1706"/>
                  </a:cubicBezTo>
                  <a:cubicBezTo>
                    <a:pt x="3379" y="1716"/>
                    <a:pt x="3387" y="1724"/>
                    <a:pt x="3397" y="1724"/>
                  </a:cubicBezTo>
                  <a:cubicBezTo>
                    <a:pt x="3406" y="1724"/>
                    <a:pt x="3414" y="1716"/>
                    <a:pt x="3414" y="1706"/>
                  </a:cubicBezTo>
                  <a:cubicBezTo>
                    <a:pt x="3414" y="1696"/>
                    <a:pt x="3406" y="1688"/>
                    <a:pt x="3397" y="1688"/>
                  </a:cubicBezTo>
                  <a:moveTo>
                    <a:pt x="2744" y="1687"/>
                  </a:moveTo>
                  <a:cubicBezTo>
                    <a:pt x="2733" y="1687"/>
                    <a:pt x="2725" y="1696"/>
                    <a:pt x="2725" y="1706"/>
                  </a:cubicBezTo>
                  <a:cubicBezTo>
                    <a:pt x="2725" y="1716"/>
                    <a:pt x="2733" y="1724"/>
                    <a:pt x="2744" y="1724"/>
                  </a:cubicBezTo>
                  <a:cubicBezTo>
                    <a:pt x="2754" y="1724"/>
                    <a:pt x="2762" y="1716"/>
                    <a:pt x="2762" y="1706"/>
                  </a:cubicBezTo>
                  <a:cubicBezTo>
                    <a:pt x="2762" y="1696"/>
                    <a:pt x="2754" y="1687"/>
                    <a:pt x="2744" y="1687"/>
                  </a:cubicBezTo>
                  <a:moveTo>
                    <a:pt x="2874" y="1687"/>
                  </a:moveTo>
                  <a:cubicBezTo>
                    <a:pt x="2864" y="1687"/>
                    <a:pt x="2856" y="1696"/>
                    <a:pt x="2856" y="1706"/>
                  </a:cubicBezTo>
                  <a:cubicBezTo>
                    <a:pt x="2856" y="1716"/>
                    <a:pt x="2864" y="1724"/>
                    <a:pt x="2874" y="1724"/>
                  </a:cubicBezTo>
                  <a:cubicBezTo>
                    <a:pt x="2884" y="1724"/>
                    <a:pt x="2893" y="1716"/>
                    <a:pt x="2893" y="1706"/>
                  </a:cubicBezTo>
                  <a:cubicBezTo>
                    <a:pt x="2893" y="1696"/>
                    <a:pt x="2884" y="1687"/>
                    <a:pt x="2874" y="1687"/>
                  </a:cubicBezTo>
                  <a:moveTo>
                    <a:pt x="3005" y="1687"/>
                  </a:moveTo>
                  <a:cubicBezTo>
                    <a:pt x="2995" y="1687"/>
                    <a:pt x="2986" y="1696"/>
                    <a:pt x="2986" y="1706"/>
                  </a:cubicBezTo>
                  <a:cubicBezTo>
                    <a:pt x="2986" y="1716"/>
                    <a:pt x="2995" y="1724"/>
                    <a:pt x="3005" y="1724"/>
                  </a:cubicBezTo>
                  <a:cubicBezTo>
                    <a:pt x="3015" y="1724"/>
                    <a:pt x="3023" y="1716"/>
                    <a:pt x="3023" y="1706"/>
                  </a:cubicBezTo>
                  <a:cubicBezTo>
                    <a:pt x="3023" y="1696"/>
                    <a:pt x="3015" y="1687"/>
                    <a:pt x="3005" y="1687"/>
                  </a:cubicBezTo>
                  <a:moveTo>
                    <a:pt x="3135" y="1687"/>
                  </a:moveTo>
                  <a:cubicBezTo>
                    <a:pt x="3125" y="1687"/>
                    <a:pt x="3117" y="1696"/>
                    <a:pt x="3117" y="1706"/>
                  </a:cubicBezTo>
                  <a:cubicBezTo>
                    <a:pt x="3117" y="1716"/>
                    <a:pt x="3125" y="1724"/>
                    <a:pt x="3135" y="1724"/>
                  </a:cubicBezTo>
                  <a:cubicBezTo>
                    <a:pt x="3146" y="1724"/>
                    <a:pt x="3154" y="1716"/>
                    <a:pt x="3154" y="1706"/>
                  </a:cubicBezTo>
                  <a:cubicBezTo>
                    <a:pt x="3154" y="1696"/>
                    <a:pt x="3146" y="1687"/>
                    <a:pt x="3135" y="1687"/>
                  </a:cubicBezTo>
                  <a:moveTo>
                    <a:pt x="3266" y="1687"/>
                  </a:moveTo>
                  <a:cubicBezTo>
                    <a:pt x="3256" y="1687"/>
                    <a:pt x="3248" y="1696"/>
                    <a:pt x="3248" y="1706"/>
                  </a:cubicBezTo>
                  <a:cubicBezTo>
                    <a:pt x="3248" y="1716"/>
                    <a:pt x="3256" y="1724"/>
                    <a:pt x="3266" y="1724"/>
                  </a:cubicBezTo>
                  <a:cubicBezTo>
                    <a:pt x="3276" y="1724"/>
                    <a:pt x="3284" y="1716"/>
                    <a:pt x="3284" y="1706"/>
                  </a:cubicBezTo>
                  <a:cubicBezTo>
                    <a:pt x="3284" y="1696"/>
                    <a:pt x="3276" y="1687"/>
                    <a:pt x="3266" y="1687"/>
                  </a:cubicBezTo>
                  <a:moveTo>
                    <a:pt x="2091" y="1558"/>
                  </a:moveTo>
                  <a:cubicBezTo>
                    <a:pt x="2081" y="1558"/>
                    <a:pt x="2074" y="1566"/>
                    <a:pt x="2074" y="1575"/>
                  </a:cubicBezTo>
                  <a:cubicBezTo>
                    <a:pt x="2074" y="1585"/>
                    <a:pt x="2081" y="1592"/>
                    <a:pt x="2091" y="1592"/>
                  </a:cubicBezTo>
                  <a:cubicBezTo>
                    <a:pt x="2100" y="1592"/>
                    <a:pt x="2108" y="1585"/>
                    <a:pt x="2108" y="1575"/>
                  </a:cubicBezTo>
                  <a:cubicBezTo>
                    <a:pt x="2108" y="1566"/>
                    <a:pt x="2100" y="1558"/>
                    <a:pt x="2091" y="1558"/>
                  </a:cubicBezTo>
                  <a:moveTo>
                    <a:pt x="3919" y="1558"/>
                  </a:moveTo>
                  <a:cubicBezTo>
                    <a:pt x="3910" y="1558"/>
                    <a:pt x="3902" y="1566"/>
                    <a:pt x="3902" y="1575"/>
                  </a:cubicBezTo>
                  <a:cubicBezTo>
                    <a:pt x="3902" y="1585"/>
                    <a:pt x="3910" y="1592"/>
                    <a:pt x="3919" y="1592"/>
                  </a:cubicBezTo>
                  <a:cubicBezTo>
                    <a:pt x="3928" y="1592"/>
                    <a:pt x="3936" y="1585"/>
                    <a:pt x="3936" y="1575"/>
                  </a:cubicBezTo>
                  <a:cubicBezTo>
                    <a:pt x="3936" y="1566"/>
                    <a:pt x="3928" y="1558"/>
                    <a:pt x="3919" y="1558"/>
                  </a:cubicBezTo>
                  <a:moveTo>
                    <a:pt x="2221" y="1558"/>
                  </a:moveTo>
                  <a:cubicBezTo>
                    <a:pt x="2211" y="1558"/>
                    <a:pt x="2203" y="1566"/>
                    <a:pt x="2203" y="1575"/>
                  </a:cubicBezTo>
                  <a:cubicBezTo>
                    <a:pt x="2203" y="1585"/>
                    <a:pt x="2211" y="1593"/>
                    <a:pt x="2221" y="1593"/>
                  </a:cubicBezTo>
                  <a:cubicBezTo>
                    <a:pt x="2231" y="1593"/>
                    <a:pt x="2239" y="1585"/>
                    <a:pt x="2239" y="1575"/>
                  </a:cubicBezTo>
                  <a:cubicBezTo>
                    <a:pt x="2239" y="1566"/>
                    <a:pt x="2231" y="1558"/>
                    <a:pt x="2221" y="1558"/>
                  </a:cubicBezTo>
                  <a:moveTo>
                    <a:pt x="3788" y="1557"/>
                  </a:moveTo>
                  <a:cubicBezTo>
                    <a:pt x="3778" y="1557"/>
                    <a:pt x="3770" y="1565"/>
                    <a:pt x="3770" y="1575"/>
                  </a:cubicBezTo>
                  <a:cubicBezTo>
                    <a:pt x="3770" y="1585"/>
                    <a:pt x="3778" y="1593"/>
                    <a:pt x="3788" y="1593"/>
                  </a:cubicBezTo>
                  <a:cubicBezTo>
                    <a:pt x="3798" y="1593"/>
                    <a:pt x="3807" y="1585"/>
                    <a:pt x="3807" y="1575"/>
                  </a:cubicBezTo>
                  <a:cubicBezTo>
                    <a:pt x="3807" y="1565"/>
                    <a:pt x="3798" y="1557"/>
                    <a:pt x="3788" y="1557"/>
                  </a:cubicBezTo>
                  <a:moveTo>
                    <a:pt x="2352" y="1556"/>
                  </a:moveTo>
                  <a:cubicBezTo>
                    <a:pt x="2341" y="1556"/>
                    <a:pt x="2333" y="1565"/>
                    <a:pt x="2333" y="1575"/>
                  </a:cubicBezTo>
                  <a:cubicBezTo>
                    <a:pt x="2333" y="1586"/>
                    <a:pt x="2341" y="1594"/>
                    <a:pt x="2352" y="1594"/>
                  </a:cubicBezTo>
                  <a:cubicBezTo>
                    <a:pt x="2362" y="1594"/>
                    <a:pt x="2371" y="1586"/>
                    <a:pt x="2371" y="1575"/>
                  </a:cubicBezTo>
                  <a:cubicBezTo>
                    <a:pt x="2371" y="1565"/>
                    <a:pt x="2362" y="1556"/>
                    <a:pt x="2352" y="1556"/>
                  </a:cubicBezTo>
                  <a:moveTo>
                    <a:pt x="3658" y="1556"/>
                  </a:moveTo>
                  <a:cubicBezTo>
                    <a:pt x="3647" y="1556"/>
                    <a:pt x="3639" y="1565"/>
                    <a:pt x="3639" y="1575"/>
                  </a:cubicBezTo>
                  <a:cubicBezTo>
                    <a:pt x="3639" y="1586"/>
                    <a:pt x="3647" y="1594"/>
                    <a:pt x="3658" y="1594"/>
                  </a:cubicBezTo>
                  <a:cubicBezTo>
                    <a:pt x="3668" y="1594"/>
                    <a:pt x="3677" y="1586"/>
                    <a:pt x="3677" y="1575"/>
                  </a:cubicBezTo>
                  <a:cubicBezTo>
                    <a:pt x="3677" y="1565"/>
                    <a:pt x="3668" y="1556"/>
                    <a:pt x="3658" y="1556"/>
                  </a:cubicBezTo>
                  <a:moveTo>
                    <a:pt x="2482" y="1556"/>
                  </a:moveTo>
                  <a:cubicBezTo>
                    <a:pt x="2472" y="1556"/>
                    <a:pt x="2463" y="1565"/>
                    <a:pt x="2463" y="1575"/>
                  </a:cubicBezTo>
                  <a:cubicBezTo>
                    <a:pt x="2463" y="1586"/>
                    <a:pt x="2472" y="1595"/>
                    <a:pt x="2482" y="1595"/>
                  </a:cubicBezTo>
                  <a:cubicBezTo>
                    <a:pt x="2493" y="1595"/>
                    <a:pt x="2502" y="1586"/>
                    <a:pt x="2502" y="1575"/>
                  </a:cubicBezTo>
                  <a:cubicBezTo>
                    <a:pt x="2502" y="1565"/>
                    <a:pt x="2493" y="1556"/>
                    <a:pt x="2482" y="1556"/>
                  </a:cubicBezTo>
                  <a:moveTo>
                    <a:pt x="3527" y="1556"/>
                  </a:moveTo>
                  <a:cubicBezTo>
                    <a:pt x="3517" y="1556"/>
                    <a:pt x="3508" y="1565"/>
                    <a:pt x="3508" y="1575"/>
                  </a:cubicBezTo>
                  <a:cubicBezTo>
                    <a:pt x="3508" y="1586"/>
                    <a:pt x="3517" y="1595"/>
                    <a:pt x="3527" y="1595"/>
                  </a:cubicBezTo>
                  <a:cubicBezTo>
                    <a:pt x="3538" y="1595"/>
                    <a:pt x="3546" y="1586"/>
                    <a:pt x="3546" y="1575"/>
                  </a:cubicBezTo>
                  <a:cubicBezTo>
                    <a:pt x="3546" y="1565"/>
                    <a:pt x="3538" y="1556"/>
                    <a:pt x="3527" y="1556"/>
                  </a:cubicBezTo>
                  <a:moveTo>
                    <a:pt x="2613" y="1555"/>
                  </a:moveTo>
                  <a:cubicBezTo>
                    <a:pt x="2602" y="1555"/>
                    <a:pt x="2593" y="1564"/>
                    <a:pt x="2593" y="1575"/>
                  </a:cubicBezTo>
                  <a:cubicBezTo>
                    <a:pt x="2593" y="1586"/>
                    <a:pt x="2602" y="1595"/>
                    <a:pt x="2613" y="1595"/>
                  </a:cubicBezTo>
                  <a:cubicBezTo>
                    <a:pt x="2624" y="1595"/>
                    <a:pt x="2633" y="1586"/>
                    <a:pt x="2633" y="1575"/>
                  </a:cubicBezTo>
                  <a:cubicBezTo>
                    <a:pt x="2633" y="1564"/>
                    <a:pt x="2624" y="1555"/>
                    <a:pt x="2613" y="1555"/>
                  </a:cubicBezTo>
                  <a:moveTo>
                    <a:pt x="3397" y="1555"/>
                  </a:moveTo>
                  <a:cubicBezTo>
                    <a:pt x="3386" y="1555"/>
                    <a:pt x="3377" y="1564"/>
                    <a:pt x="3377" y="1575"/>
                  </a:cubicBezTo>
                  <a:cubicBezTo>
                    <a:pt x="3377" y="1586"/>
                    <a:pt x="3386" y="1595"/>
                    <a:pt x="3397" y="1595"/>
                  </a:cubicBezTo>
                  <a:cubicBezTo>
                    <a:pt x="3408" y="1595"/>
                    <a:pt x="3417" y="1586"/>
                    <a:pt x="3417" y="1575"/>
                  </a:cubicBezTo>
                  <a:cubicBezTo>
                    <a:pt x="3417" y="1564"/>
                    <a:pt x="3408" y="1555"/>
                    <a:pt x="3397" y="1555"/>
                  </a:cubicBezTo>
                  <a:moveTo>
                    <a:pt x="2744" y="1555"/>
                  </a:moveTo>
                  <a:cubicBezTo>
                    <a:pt x="2732" y="1555"/>
                    <a:pt x="2723" y="1564"/>
                    <a:pt x="2723" y="1575"/>
                  </a:cubicBezTo>
                  <a:cubicBezTo>
                    <a:pt x="2723" y="1587"/>
                    <a:pt x="2732" y="1596"/>
                    <a:pt x="2744" y="1596"/>
                  </a:cubicBezTo>
                  <a:cubicBezTo>
                    <a:pt x="2755" y="1596"/>
                    <a:pt x="2764" y="1587"/>
                    <a:pt x="2764" y="1575"/>
                  </a:cubicBezTo>
                  <a:cubicBezTo>
                    <a:pt x="2764" y="1564"/>
                    <a:pt x="2755" y="1555"/>
                    <a:pt x="2744" y="1555"/>
                  </a:cubicBezTo>
                  <a:moveTo>
                    <a:pt x="3266" y="1555"/>
                  </a:moveTo>
                  <a:cubicBezTo>
                    <a:pt x="3255" y="1555"/>
                    <a:pt x="3246" y="1564"/>
                    <a:pt x="3246" y="1575"/>
                  </a:cubicBezTo>
                  <a:cubicBezTo>
                    <a:pt x="3246" y="1587"/>
                    <a:pt x="3255" y="1596"/>
                    <a:pt x="3266" y="1596"/>
                  </a:cubicBezTo>
                  <a:cubicBezTo>
                    <a:pt x="3277" y="1596"/>
                    <a:pt x="3286" y="1587"/>
                    <a:pt x="3286" y="1575"/>
                  </a:cubicBezTo>
                  <a:cubicBezTo>
                    <a:pt x="3286" y="1564"/>
                    <a:pt x="3277" y="1555"/>
                    <a:pt x="3266" y="1555"/>
                  </a:cubicBezTo>
                  <a:moveTo>
                    <a:pt x="2874" y="1555"/>
                  </a:moveTo>
                  <a:cubicBezTo>
                    <a:pt x="2863" y="1555"/>
                    <a:pt x="2854" y="1564"/>
                    <a:pt x="2854" y="1575"/>
                  </a:cubicBezTo>
                  <a:cubicBezTo>
                    <a:pt x="2854" y="1587"/>
                    <a:pt x="2863" y="1596"/>
                    <a:pt x="2874" y="1596"/>
                  </a:cubicBezTo>
                  <a:cubicBezTo>
                    <a:pt x="2886" y="1596"/>
                    <a:pt x="2895" y="1587"/>
                    <a:pt x="2895" y="1575"/>
                  </a:cubicBezTo>
                  <a:cubicBezTo>
                    <a:pt x="2895" y="1564"/>
                    <a:pt x="2886" y="1555"/>
                    <a:pt x="2874" y="1555"/>
                  </a:cubicBezTo>
                  <a:moveTo>
                    <a:pt x="3005" y="1555"/>
                  </a:moveTo>
                  <a:cubicBezTo>
                    <a:pt x="2993" y="1555"/>
                    <a:pt x="2984" y="1564"/>
                    <a:pt x="2984" y="1575"/>
                  </a:cubicBezTo>
                  <a:cubicBezTo>
                    <a:pt x="2984" y="1587"/>
                    <a:pt x="2993" y="1596"/>
                    <a:pt x="3005" y="1596"/>
                  </a:cubicBezTo>
                  <a:cubicBezTo>
                    <a:pt x="3016" y="1596"/>
                    <a:pt x="3025" y="1587"/>
                    <a:pt x="3025" y="1575"/>
                  </a:cubicBezTo>
                  <a:cubicBezTo>
                    <a:pt x="3025" y="1564"/>
                    <a:pt x="3016" y="1555"/>
                    <a:pt x="3005" y="1555"/>
                  </a:cubicBezTo>
                  <a:moveTo>
                    <a:pt x="3135" y="1555"/>
                  </a:moveTo>
                  <a:cubicBezTo>
                    <a:pt x="3124" y="1555"/>
                    <a:pt x="3115" y="1564"/>
                    <a:pt x="3115" y="1575"/>
                  </a:cubicBezTo>
                  <a:cubicBezTo>
                    <a:pt x="3115" y="1587"/>
                    <a:pt x="3124" y="1596"/>
                    <a:pt x="3135" y="1596"/>
                  </a:cubicBezTo>
                  <a:cubicBezTo>
                    <a:pt x="3147" y="1596"/>
                    <a:pt x="3156" y="1587"/>
                    <a:pt x="3156" y="1575"/>
                  </a:cubicBezTo>
                  <a:cubicBezTo>
                    <a:pt x="3156" y="1564"/>
                    <a:pt x="3147" y="1555"/>
                    <a:pt x="3135" y="1555"/>
                  </a:cubicBezTo>
                  <a:moveTo>
                    <a:pt x="2091" y="1426"/>
                  </a:moveTo>
                  <a:cubicBezTo>
                    <a:pt x="2080" y="1426"/>
                    <a:pt x="2072" y="1434"/>
                    <a:pt x="2072" y="1445"/>
                  </a:cubicBezTo>
                  <a:cubicBezTo>
                    <a:pt x="2072" y="1455"/>
                    <a:pt x="2080" y="1464"/>
                    <a:pt x="2091" y="1464"/>
                  </a:cubicBezTo>
                  <a:cubicBezTo>
                    <a:pt x="2101" y="1464"/>
                    <a:pt x="2109" y="1455"/>
                    <a:pt x="2109" y="1445"/>
                  </a:cubicBezTo>
                  <a:cubicBezTo>
                    <a:pt x="2109" y="1434"/>
                    <a:pt x="2101" y="1426"/>
                    <a:pt x="2091" y="1426"/>
                  </a:cubicBezTo>
                  <a:moveTo>
                    <a:pt x="3919" y="1426"/>
                  </a:moveTo>
                  <a:cubicBezTo>
                    <a:pt x="3909" y="1426"/>
                    <a:pt x="3900" y="1434"/>
                    <a:pt x="3900" y="1445"/>
                  </a:cubicBezTo>
                  <a:cubicBezTo>
                    <a:pt x="3900" y="1455"/>
                    <a:pt x="3909" y="1464"/>
                    <a:pt x="3919" y="1464"/>
                  </a:cubicBezTo>
                  <a:cubicBezTo>
                    <a:pt x="3929" y="1464"/>
                    <a:pt x="3938" y="1455"/>
                    <a:pt x="3938" y="1445"/>
                  </a:cubicBezTo>
                  <a:cubicBezTo>
                    <a:pt x="3938" y="1434"/>
                    <a:pt x="3929" y="1426"/>
                    <a:pt x="3919" y="1426"/>
                  </a:cubicBezTo>
                  <a:moveTo>
                    <a:pt x="2221" y="1425"/>
                  </a:moveTo>
                  <a:cubicBezTo>
                    <a:pt x="2210" y="1425"/>
                    <a:pt x="2202" y="1434"/>
                    <a:pt x="2202" y="1445"/>
                  </a:cubicBezTo>
                  <a:cubicBezTo>
                    <a:pt x="2202" y="1456"/>
                    <a:pt x="2210" y="1464"/>
                    <a:pt x="2221" y="1464"/>
                  </a:cubicBezTo>
                  <a:cubicBezTo>
                    <a:pt x="2232" y="1464"/>
                    <a:pt x="2241" y="1456"/>
                    <a:pt x="2241" y="1445"/>
                  </a:cubicBezTo>
                  <a:cubicBezTo>
                    <a:pt x="2241" y="1434"/>
                    <a:pt x="2232" y="1425"/>
                    <a:pt x="2221" y="1425"/>
                  </a:cubicBezTo>
                  <a:moveTo>
                    <a:pt x="3788" y="1425"/>
                  </a:moveTo>
                  <a:cubicBezTo>
                    <a:pt x="3777" y="1425"/>
                    <a:pt x="3769" y="1434"/>
                    <a:pt x="3769" y="1445"/>
                  </a:cubicBezTo>
                  <a:cubicBezTo>
                    <a:pt x="3769" y="1456"/>
                    <a:pt x="3777" y="1465"/>
                    <a:pt x="3788" y="1465"/>
                  </a:cubicBezTo>
                  <a:cubicBezTo>
                    <a:pt x="3799" y="1465"/>
                    <a:pt x="3808" y="1456"/>
                    <a:pt x="3808" y="1445"/>
                  </a:cubicBezTo>
                  <a:cubicBezTo>
                    <a:pt x="3808" y="1434"/>
                    <a:pt x="3799" y="1425"/>
                    <a:pt x="3788" y="1425"/>
                  </a:cubicBezTo>
                  <a:moveTo>
                    <a:pt x="2352" y="1424"/>
                  </a:moveTo>
                  <a:cubicBezTo>
                    <a:pt x="2340" y="1424"/>
                    <a:pt x="2331" y="1433"/>
                    <a:pt x="2331" y="1445"/>
                  </a:cubicBezTo>
                  <a:cubicBezTo>
                    <a:pt x="2331" y="1456"/>
                    <a:pt x="2340" y="1465"/>
                    <a:pt x="2352" y="1465"/>
                  </a:cubicBezTo>
                  <a:cubicBezTo>
                    <a:pt x="2363" y="1465"/>
                    <a:pt x="2372" y="1456"/>
                    <a:pt x="2372" y="1445"/>
                  </a:cubicBezTo>
                  <a:cubicBezTo>
                    <a:pt x="2372" y="1433"/>
                    <a:pt x="2363" y="1424"/>
                    <a:pt x="2352" y="1424"/>
                  </a:cubicBezTo>
                  <a:moveTo>
                    <a:pt x="3658" y="1424"/>
                  </a:moveTo>
                  <a:cubicBezTo>
                    <a:pt x="3646" y="1424"/>
                    <a:pt x="3637" y="1433"/>
                    <a:pt x="3637" y="1445"/>
                  </a:cubicBezTo>
                  <a:cubicBezTo>
                    <a:pt x="3637" y="1456"/>
                    <a:pt x="3646" y="1465"/>
                    <a:pt x="3658" y="1465"/>
                  </a:cubicBezTo>
                  <a:cubicBezTo>
                    <a:pt x="3669" y="1465"/>
                    <a:pt x="3678" y="1456"/>
                    <a:pt x="3678" y="1445"/>
                  </a:cubicBezTo>
                  <a:cubicBezTo>
                    <a:pt x="3678" y="1433"/>
                    <a:pt x="3669" y="1424"/>
                    <a:pt x="3658" y="1424"/>
                  </a:cubicBezTo>
                  <a:moveTo>
                    <a:pt x="2482" y="1423"/>
                  </a:moveTo>
                  <a:cubicBezTo>
                    <a:pt x="2471" y="1423"/>
                    <a:pt x="2461" y="1433"/>
                    <a:pt x="2461" y="1445"/>
                  </a:cubicBezTo>
                  <a:cubicBezTo>
                    <a:pt x="2461" y="1457"/>
                    <a:pt x="2471" y="1466"/>
                    <a:pt x="2482" y="1466"/>
                  </a:cubicBezTo>
                  <a:cubicBezTo>
                    <a:pt x="2494" y="1466"/>
                    <a:pt x="2504" y="1457"/>
                    <a:pt x="2504" y="1445"/>
                  </a:cubicBezTo>
                  <a:cubicBezTo>
                    <a:pt x="2504" y="1433"/>
                    <a:pt x="2494" y="1423"/>
                    <a:pt x="2482" y="1423"/>
                  </a:cubicBezTo>
                  <a:moveTo>
                    <a:pt x="3527" y="1423"/>
                  </a:moveTo>
                  <a:cubicBezTo>
                    <a:pt x="3515" y="1423"/>
                    <a:pt x="3506" y="1433"/>
                    <a:pt x="3506" y="1445"/>
                  </a:cubicBezTo>
                  <a:cubicBezTo>
                    <a:pt x="3506" y="1457"/>
                    <a:pt x="3515" y="1466"/>
                    <a:pt x="3527" y="1466"/>
                  </a:cubicBezTo>
                  <a:cubicBezTo>
                    <a:pt x="3539" y="1466"/>
                    <a:pt x="3549" y="1457"/>
                    <a:pt x="3549" y="1445"/>
                  </a:cubicBezTo>
                  <a:cubicBezTo>
                    <a:pt x="3549" y="1433"/>
                    <a:pt x="3539" y="1423"/>
                    <a:pt x="3527" y="1423"/>
                  </a:cubicBezTo>
                  <a:moveTo>
                    <a:pt x="2613" y="1423"/>
                  </a:moveTo>
                  <a:cubicBezTo>
                    <a:pt x="2601" y="1423"/>
                    <a:pt x="2591" y="1433"/>
                    <a:pt x="2591" y="1445"/>
                  </a:cubicBezTo>
                  <a:cubicBezTo>
                    <a:pt x="2591" y="1457"/>
                    <a:pt x="2601" y="1466"/>
                    <a:pt x="2613" y="1466"/>
                  </a:cubicBezTo>
                  <a:cubicBezTo>
                    <a:pt x="2625" y="1466"/>
                    <a:pt x="2635" y="1457"/>
                    <a:pt x="2635" y="1445"/>
                  </a:cubicBezTo>
                  <a:cubicBezTo>
                    <a:pt x="2635" y="1433"/>
                    <a:pt x="2625" y="1423"/>
                    <a:pt x="2613" y="1423"/>
                  </a:cubicBezTo>
                  <a:moveTo>
                    <a:pt x="3397" y="1423"/>
                  </a:moveTo>
                  <a:cubicBezTo>
                    <a:pt x="3385" y="1423"/>
                    <a:pt x="3375" y="1433"/>
                    <a:pt x="3375" y="1445"/>
                  </a:cubicBezTo>
                  <a:cubicBezTo>
                    <a:pt x="3375" y="1457"/>
                    <a:pt x="3385" y="1466"/>
                    <a:pt x="3397" y="1466"/>
                  </a:cubicBezTo>
                  <a:cubicBezTo>
                    <a:pt x="3409" y="1466"/>
                    <a:pt x="3418" y="1457"/>
                    <a:pt x="3418" y="1445"/>
                  </a:cubicBezTo>
                  <a:cubicBezTo>
                    <a:pt x="3418" y="1433"/>
                    <a:pt x="3409" y="1423"/>
                    <a:pt x="3397" y="1423"/>
                  </a:cubicBezTo>
                  <a:moveTo>
                    <a:pt x="2744" y="1423"/>
                  </a:moveTo>
                  <a:cubicBezTo>
                    <a:pt x="2731" y="1423"/>
                    <a:pt x="2722" y="1433"/>
                    <a:pt x="2722" y="1445"/>
                  </a:cubicBezTo>
                  <a:cubicBezTo>
                    <a:pt x="2722" y="1457"/>
                    <a:pt x="2731" y="1467"/>
                    <a:pt x="2744" y="1467"/>
                  </a:cubicBezTo>
                  <a:cubicBezTo>
                    <a:pt x="2756" y="1467"/>
                    <a:pt x="2766" y="1457"/>
                    <a:pt x="2766" y="1445"/>
                  </a:cubicBezTo>
                  <a:cubicBezTo>
                    <a:pt x="2766" y="1433"/>
                    <a:pt x="2756" y="1423"/>
                    <a:pt x="2744" y="1423"/>
                  </a:cubicBezTo>
                  <a:moveTo>
                    <a:pt x="3266" y="1423"/>
                  </a:moveTo>
                  <a:cubicBezTo>
                    <a:pt x="3254" y="1423"/>
                    <a:pt x="3244" y="1433"/>
                    <a:pt x="3244" y="1445"/>
                  </a:cubicBezTo>
                  <a:cubicBezTo>
                    <a:pt x="3244" y="1457"/>
                    <a:pt x="3254" y="1467"/>
                    <a:pt x="3266" y="1467"/>
                  </a:cubicBezTo>
                  <a:cubicBezTo>
                    <a:pt x="3278" y="1467"/>
                    <a:pt x="3288" y="1457"/>
                    <a:pt x="3288" y="1445"/>
                  </a:cubicBezTo>
                  <a:cubicBezTo>
                    <a:pt x="3288" y="1433"/>
                    <a:pt x="3278" y="1423"/>
                    <a:pt x="3266" y="1423"/>
                  </a:cubicBezTo>
                  <a:moveTo>
                    <a:pt x="2874" y="1422"/>
                  </a:moveTo>
                  <a:cubicBezTo>
                    <a:pt x="2862" y="1422"/>
                    <a:pt x="2852" y="1432"/>
                    <a:pt x="2852" y="1445"/>
                  </a:cubicBezTo>
                  <a:cubicBezTo>
                    <a:pt x="2852" y="1457"/>
                    <a:pt x="2862" y="1467"/>
                    <a:pt x="2874" y="1467"/>
                  </a:cubicBezTo>
                  <a:cubicBezTo>
                    <a:pt x="2887" y="1467"/>
                    <a:pt x="2897" y="1457"/>
                    <a:pt x="2897" y="1445"/>
                  </a:cubicBezTo>
                  <a:cubicBezTo>
                    <a:pt x="2897" y="1432"/>
                    <a:pt x="2887" y="1422"/>
                    <a:pt x="2874" y="1422"/>
                  </a:cubicBezTo>
                  <a:moveTo>
                    <a:pt x="3005" y="1422"/>
                  </a:moveTo>
                  <a:cubicBezTo>
                    <a:pt x="2992" y="1422"/>
                    <a:pt x="2982" y="1432"/>
                    <a:pt x="2982" y="1445"/>
                  </a:cubicBezTo>
                  <a:cubicBezTo>
                    <a:pt x="2982" y="1457"/>
                    <a:pt x="2992" y="1467"/>
                    <a:pt x="3005" y="1467"/>
                  </a:cubicBezTo>
                  <a:cubicBezTo>
                    <a:pt x="3017" y="1467"/>
                    <a:pt x="3027" y="1457"/>
                    <a:pt x="3027" y="1445"/>
                  </a:cubicBezTo>
                  <a:cubicBezTo>
                    <a:pt x="3027" y="1432"/>
                    <a:pt x="3017" y="1422"/>
                    <a:pt x="3005" y="1422"/>
                  </a:cubicBezTo>
                  <a:moveTo>
                    <a:pt x="3135" y="1422"/>
                  </a:moveTo>
                  <a:cubicBezTo>
                    <a:pt x="3123" y="1422"/>
                    <a:pt x="3113" y="1432"/>
                    <a:pt x="3113" y="1445"/>
                  </a:cubicBezTo>
                  <a:cubicBezTo>
                    <a:pt x="3113" y="1457"/>
                    <a:pt x="3123" y="1467"/>
                    <a:pt x="3135" y="1467"/>
                  </a:cubicBezTo>
                  <a:cubicBezTo>
                    <a:pt x="3148" y="1467"/>
                    <a:pt x="3158" y="1457"/>
                    <a:pt x="3158" y="1445"/>
                  </a:cubicBezTo>
                  <a:cubicBezTo>
                    <a:pt x="3158" y="1432"/>
                    <a:pt x="3148" y="1422"/>
                    <a:pt x="3135" y="1422"/>
                  </a:cubicBezTo>
                  <a:moveTo>
                    <a:pt x="2091" y="1294"/>
                  </a:moveTo>
                  <a:cubicBezTo>
                    <a:pt x="2079" y="1294"/>
                    <a:pt x="2070" y="1303"/>
                    <a:pt x="2070" y="1314"/>
                  </a:cubicBezTo>
                  <a:cubicBezTo>
                    <a:pt x="2070" y="1325"/>
                    <a:pt x="2079" y="1334"/>
                    <a:pt x="2091" y="1334"/>
                  </a:cubicBezTo>
                  <a:cubicBezTo>
                    <a:pt x="2102" y="1334"/>
                    <a:pt x="2111" y="1325"/>
                    <a:pt x="2111" y="1314"/>
                  </a:cubicBezTo>
                  <a:cubicBezTo>
                    <a:pt x="2111" y="1303"/>
                    <a:pt x="2102" y="1294"/>
                    <a:pt x="2091" y="1294"/>
                  </a:cubicBezTo>
                  <a:moveTo>
                    <a:pt x="3919" y="1293"/>
                  </a:moveTo>
                  <a:cubicBezTo>
                    <a:pt x="3908" y="1293"/>
                    <a:pt x="3898" y="1303"/>
                    <a:pt x="3898" y="1314"/>
                  </a:cubicBezTo>
                  <a:cubicBezTo>
                    <a:pt x="3898" y="1326"/>
                    <a:pt x="3908" y="1335"/>
                    <a:pt x="3919" y="1335"/>
                  </a:cubicBezTo>
                  <a:cubicBezTo>
                    <a:pt x="3930" y="1335"/>
                    <a:pt x="3940" y="1326"/>
                    <a:pt x="3940" y="1314"/>
                  </a:cubicBezTo>
                  <a:cubicBezTo>
                    <a:pt x="3940" y="1303"/>
                    <a:pt x="3930" y="1293"/>
                    <a:pt x="3919" y="1293"/>
                  </a:cubicBezTo>
                  <a:moveTo>
                    <a:pt x="2221" y="1293"/>
                  </a:moveTo>
                  <a:cubicBezTo>
                    <a:pt x="2209" y="1293"/>
                    <a:pt x="2200" y="1302"/>
                    <a:pt x="2200" y="1314"/>
                  </a:cubicBezTo>
                  <a:cubicBezTo>
                    <a:pt x="2200" y="1326"/>
                    <a:pt x="2209" y="1335"/>
                    <a:pt x="2221" y="1335"/>
                  </a:cubicBezTo>
                  <a:cubicBezTo>
                    <a:pt x="2233" y="1335"/>
                    <a:pt x="2243" y="1326"/>
                    <a:pt x="2243" y="1314"/>
                  </a:cubicBezTo>
                  <a:cubicBezTo>
                    <a:pt x="2243" y="1302"/>
                    <a:pt x="2233" y="1293"/>
                    <a:pt x="2221" y="1293"/>
                  </a:cubicBezTo>
                  <a:moveTo>
                    <a:pt x="3788" y="1292"/>
                  </a:moveTo>
                  <a:cubicBezTo>
                    <a:pt x="3776" y="1292"/>
                    <a:pt x="3767" y="1302"/>
                    <a:pt x="3767" y="1314"/>
                  </a:cubicBezTo>
                  <a:cubicBezTo>
                    <a:pt x="3767" y="1326"/>
                    <a:pt x="3776" y="1336"/>
                    <a:pt x="3788" y="1336"/>
                  </a:cubicBezTo>
                  <a:cubicBezTo>
                    <a:pt x="3800" y="1336"/>
                    <a:pt x="3810" y="1326"/>
                    <a:pt x="3810" y="1314"/>
                  </a:cubicBezTo>
                  <a:cubicBezTo>
                    <a:pt x="3810" y="1302"/>
                    <a:pt x="3800" y="1292"/>
                    <a:pt x="3788" y="1292"/>
                  </a:cubicBezTo>
                  <a:moveTo>
                    <a:pt x="2352" y="1292"/>
                  </a:moveTo>
                  <a:cubicBezTo>
                    <a:pt x="2339" y="1292"/>
                    <a:pt x="2329" y="1302"/>
                    <a:pt x="2329" y="1314"/>
                  </a:cubicBezTo>
                  <a:cubicBezTo>
                    <a:pt x="2329" y="1327"/>
                    <a:pt x="2339" y="1337"/>
                    <a:pt x="2352" y="1337"/>
                  </a:cubicBezTo>
                  <a:cubicBezTo>
                    <a:pt x="2364" y="1337"/>
                    <a:pt x="2374" y="1327"/>
                    <a:pt x="2374" y="1314"/>
                  </a:cubicBezTo>
                  <a:cubicBezTo>
                    <a:pt x="2374" y="1302"/>
                    <a:pt x="2364" y="1292"/>
                    <a:pt x="2352" y="1292"/>
                  </a:cubicBezTo>
                  <a:moveTo>
                    <a:pt x="3658" y="1292"/>
                  </a:moveTo>
                  <a:cubicBezTo>
                    <a:pt x="3645" y="1292"/>
                    <a:pt x="3635" y="1302"/>
                    <a:pt x="3635" y="1314"/>
                  </a:cubicBezTo>
                  <a:cubicBezTo>
                    <a:pt x="3635" y="1327"/>
                    <a:pt x="3645" y="1337"/>
                    <a:pt x="3658" y="1337"/>
                  </a:cubicBezTo>
                  <a:cubicBezTo>
                    <a:pt x="3670" y="1337"/>
                    <a:pt x="3680" y="1327"/>
                    <a:pt x="3680" y="1314"/>
                  </a:cubicBezTo>
                  <a:cubicBezTo>
                    <a:pt x="3680" y="1302"/>
                    <a:pt x="3670" y="1292"/>
                    <a:pt x="3658" y="1292"/>
                  </a:cubicBezTo>
                  <a:moveTo>
                    <a:pt x="2482" y="1291"/>
                  </a:moveTo>
                  <a:cubicBezTo>
                    <a:pt x="2470" y="1291"/>
                    <a:pt x="2459" y="1301"/>
                    <a:pt x="2459" y="1314"/>
                  </a:cubicBezTo>
                  <a:cubicBezTo>
                    <a:pt x="2459" y="1327"/>
                    <a:pt x="2470" y="1337"/>
                    <a:pt x="2482" y="1337"/>
                  </a:cubicBezTo>
                  <a:cubicBezTo>
                    <a:pt x="2495" y="1337"/>
                    <a:pt x="2506" y="1327"/>
                    <a:pt x="2506" y="1314"/>
                  </a:cubicBezTo>
                  <a:cubicBezTo>
                    <a:pt x="2506" y="1301"/>
                    <a:pt x="2495" y="1291"/>
                    <a:pt x="2482" y="1291"/>
                  </a:cubicBezTo>
                  <a:moveTo>
                    <a:pt x="3527" y="1291"/>
                  </a:moveTo>
                  <a:cubicBezTo>
                    <a:pt x="3514" y="1291"/>
                    <a:pt x="3504" y="1301"/>
                    <a:pt x="3504" y="1314"/>
                  </a:cubicBezTo>
                  <a:cubicBezTo>
                    <a:pt x="3504" y="1327"/>
                    <a:pt x="3514" y="1337"/>
                    <a:pt x="3527" y="1337"/>
                  </a:cubicBezTo>
                  <a:cubicBezTo>
                    <a:pt x="3540" y="1337"/>
                    <a:pt x="3550" y="1327"/>
                    <a:pt x="3550" y="1314"/>
                  </a:cubicBezTo>
                  <a:cubicBezTo>
                    <a:pt x="3550" y="1301"/>
                    <a:pt x="3540" y="1291"/>
                    <a:pt x="3527" y="1291"/>
                  </a:cubicBezTo>
                  <a:moveTo>
                    <a:pt x="2613" y="1291"/>
                  </a:moveTo>
                  <a:cubicBezTo>
                    <a:pt x="2600" y="1291"/>
                    <a:pt x="2589" y="1301"/>
                    <a:pt x="2589" y="1314"/>
                  </a:cubicBezTo>
                  <a:cubicBezTo>
                    <a:pt x="2589" y="1327"/>
                    <a:pt x="2600" y="1338"/>
                    <a:pt x="2613" y="1338"/>
                  </a:cubicBezTo>
                  <a:cubicBezTo>
                    <a:pt x="2626" y="1338"/>
                    <a:pt x="2637" y="1327"/>
                    <a:pt x="2637" y="1314"/>
                  </a:cubicBezTo>
                  <a:cubicBezTo>
                    <a:pt x="2637" y="1301"/>
                    <a:pt x="2626" y="1291"/>
                    <a:pt x="2613" y="1291"/>
                  </a:cubicBezTo>
                  <a:moveTo>
                    <a:pt x="3397" y="1290"/>
                  </a:moveTo>
                  <a:cubicBezTo>
                    <a:pt x="3383" y="1290"/>
                    <a:pt x="3373" y="1301"/>
                    <a:pt x="3373" y="1314"/>
                  </a:cubicBezTo>
                  <a:cubicBezTo>
                    <a:pt x="3373" y="1327"/>
                    <a:pt x="3383" y="1338"/>
                    <a:pt x="3397" y="1338"/>
                  </a:cubicBezTo>
                  <a:cubicBezTo>
                    <a:pt x="3410" y="1338"/>
                    <a:pt x="3421" y="1327"/>
                    <a:pt x="3421" y="1314"/>
                  </a:cubicBezTo>
                  <a:cubicBezTo>
                    <a:pt x="3421" y="1301"/>
                    <a:pt x="3410" y="1290"/>
                    <a:pt x="3397" y="1290"/>
                  </a:cubicBezTo>
                  <a:moveTo>
                    <a:pt x="2744" y="1290"/>
                  </a:moveTo>
                  <a:cubicBezTo>
                    <a:pt x="2730" y="1290"/>
                    <a:pt x="2719" y="1301"/>
                    <a:pt x="2719" y="1314"/>
                  </a:cubicBezTo>
                  <a:cubicBezTo>
                    <a:pt x="2719" y="1328"/>
                    <a:pt x="2730" y="1338"/>
                    <a:pt x="2744" y="1338"/>
                  </a:cubicBezTo>
                  <a:cubicBezTo>
                    <a:pt x="2757" y="1338"/>
                    <a:pt x="2768" y="1328"/>
                    <a:pt x="2768" y="1314"/>
                  </a:cubicBezTo>
                  <a:cubicBezTo>
                    <a:pt x="2768" y="1301"/>
                    <a:pt x="2757" y="1290"/>
                    <a:pt x="2744" y="1290"/>
                  </a:cubicBezTo>
                  <a:moveTo>
                    <a:pt x="3266" y="1290"/>
                  </a:moveTo>
                  <a:cubicBezTo>
                    <a:pt x="3253" y="1290"/>
                    <a:pt x="3242" y="1301"/>
                    <a:pt x="3242" y="1314"/>
                  </a:cubicBezTo>
                  <a:cubicBezTo>
                    <a:pt x="3242" y="1328"/>
                    <a:pt x="3253" y="1338"/>
                    <a:pt x="3266" y="1338"/>
                  </a:cubicBezTo>
                  <a:cubicBezTo>
                    <a:pt x="3279" y="1338"/>
                    <a:pt x="3290" y="1328"/>
                    <a:pt x="3290" y="1314"/>
                  </a:cubicBezTo>
                  <a:cubicBezTo>
                    <a:pt x="3290" y="1301"/>
                    <a:pt x="3279" y="1290"/>
                    <a:pt x="3266" y="1290"/>
                  </a:cubicBezTo>
                  <a:moveTo>
                    <a:pt x="2874" y="1289"/>
                  </a:moveTo>
                  <a:cubicBezTo>
                    <a:pt x="2861" y="1289"/>
                    <a:pt x="2850" y="1301"/>
                    <a:pt x="2850" y="1314"/>
                  </a:cubicBezTo>
                  <a:cubicBezTo>
                    <a:pt x="2850" y="1328"/>
                    <a:pt x="2861" y="1339"/>
                    <a:pt x="2874" y="1339"/>
                  </a:cubicBezTo>
                  <a:cubicBezTo>
                    <a:pt x="2888" y="1339"/>
                    <a:pt x="2899" y="1328"/>
                    <a:pt x="2899" y="1314"/>
                  </a:cubicBezTo>
                  <a:cubicBezTo>
                    <a:pt x="2899" y="1301"/>
                    <a:pt x="2888" y="1289"/>
                    <a:pt x="2874" y="1289"/>
                  </a:cubicBezTo>
                  <a:moveTo>
                    <a:pt x="3005" y="1289"/>
                  </a:moveTo>
                  <a:cubicBezTo>
                    <a:pt x="2991" y="1289"/>
                    <a:pt x="2980" y="1301"/>
                    <a:pt x="2980" y="1314"/>
                  </a:cubicBezTo>
                  <a:cubicBezTo>
                    <a:pt x="2980" y="1328"/>
                    <a:pt x="2991" y="1339"/>
                    <a:pt x="3005" y="1339"/>
                  </a:cubicBezTo>
                  <a:cubicBezTo>
                    <a:pt x="3018" y="1339"/>
                    <a:pt x="3029" y="1328"/>
                    <a:pt x="3029" y="1314"/>
                  </a:cubicBezTo>
                  <a:cubicBezTo>
                    <a:pt x="3029" y="1301"/>
                    <a:pt x="3018" y="1289"/>
                    <a:pt x="3005" y="1289"/>
                  </a:cubicBezTo>
                  <a:moveTo>
                    <a:pt x="3135" y="1289"/>
                  </a:moveTo>
                  <a:cubicBezTo>
                    <a:pt x="3122" y="1289"/>
                    <a:pt x="3111" y="1301"/>
                    <a:pt x="3111" y="1314"/>
                  </a:cubicBezTo>
                  <a:cubicBezTo>
                    <a:pt x="3111" y="1328"/>
                    <a:pt x="3122" y="1339"/>
                    <a:pt x="3135" y="1339"/>
                  </a:cubicBezTo>
                  <a:cubicBezTo>
                    <a:pt x="3149" y="1339"/>
                    <a:pt x="3160" y="1328"/>
                    <a:pt x="3160" y="1314"/>
                  </a:cubicBezTo>
                  <a:cubicBezTo>
                    <a:pt x="3160" y="1301"/>
                    <a:pt x="3149" y="1289"/>
                    <a:pt x="3135" y="1289"/>
                  </a:cubicBezTo>
                  <a:moveTo>
                    <a:pt x="2091" y="1161"/>
                  </a:moveTo>
                  <a:cubicBezTo>
                    <a:pt x="2078" y="1161"/>
                    <a:pt x="2068" y="1171"/>
                    <a:pt x="2068" y="1184"/>
                  </a:cubicBezTo>
                  <a:cubicBezTo>
                    <a:pt x="2068" y="1196"/>
                    <a:pt x="2078" y="1206"/>
                    <a:pt x="2091" y="1206"/>
                  </a:cubicBezTo>
                  <a:cubicBezTo>
                    <a:pt x="2103" y="1206"/>
                    <a:pt x="2113" y="1196"/>
                    <a:pt x="2113" y="1184"/>
                  </a:cubicBezTo>
                  <a:cubicBezTo>
                    <a:pt x="2113" y="1171"/>
                    <a:pt x="2103" y="1161"/>
                    <a:pt x="2091" y="1161"/>
                  </a:cubicBezTo>
                  <a:moveTo>
                    <a:pt x="3919" y="1161"/>
                  </a:moveTo>
                  <a:cubicBezTo>
                    <a:pt x="3907" y="1161"/>
                    <a:pt x="3897" y="1171"/>
                    <a:pt x="3897" y="1184"/>
                  </a:cubicBezTo>
                  <a:cubicBezTo>
                    <a:pt x="3897" y="1196"/>
                    <a:pt x="3907" y="1206"/>
                    <a:pt x="3919" y="1206"/>
                  </a:cubicBezTo>
                  <a:cubicBezTo>
                    <a:pt x="3931" y="1206"/>
                    <a:pt x="3941" y="1196"/>
                    <a:pt x="3941" y="1184"/>
                  </a:cubicBezTo>
                  <a:cubicBezTo>
                    <a:pt x="3941" y="1171"/>
                    <a:pt x="3931" y="1161"/>
                    <a:pt x="3919" y="1161"/>
                  </a:cubicBezTo>
                  <a:moveTo>
                    <a:pt x="2221" y="1160"/>
                  </a:moveTo>
                  <a:cubicBezTo>
                    <a:pt x="2208" y="1160"/>
                    <a:pt x="2198" y="1171"/>
                    <a:pt x="2198" y="1184"/>
                  </a:cubicBezTo>
                  <a:cubicBezTo>
                    <a:pt x="2198" y="1196"/>
                    <a:pt x="2208" y="1207"/>
                    <a:pt x="2221" y="1207"/>
                  </a:cubicBezTo>
                  <a:cubicBezTo>
                    <a:pt x="2234" y="1207"/>
                    <a:pt x="2244" y="1196"/>
                    <a:pt x="2244" y="1184"/>
                  </a:cubicBezTo>
                  <a:cubicBezTo>
                    <a:pt x="2244" y="1171"/>
                    <a:pt x="2234" y="1160"/>
                    <a:pt x="2221" y="1160"/>
                  </a:cubicBezTo>
                  <a:moveTo>
                    <a:pt x="3788" y="1160"/>
                  </a:moveTo>
                  <a:cubicBezTo>
                    <a:pt x="3776" y="1160"/>
                    <a:pt x="3765" y="1171"/>
                    <a:pt x="3765" y="1184"/>
                  </a:cubicBezTo>
                  <a:cubicBezTo>
                    <a:pt x="3765" y="1196"/>
                    <a:pt x="3776" y="1207"/>
                    <a:pt x="3788" y="1207"/>
                  </a:cubicBezTo>
                  <a:cubicBezTo>
                    <a:pt x="3801" y="1207"/>
                    <a:pt x="3812" y="1196"/>
                    <a:pt x="3812" y="1184"/>
                  </a:cubicBezTo>
                  <a:cubicBezTo>
                    <a:pt x="3812" y="1171"/>
                    <a:pt x="3801" y="1160"/>
                    <a:pt x="3788" y="1160"/>
                  </a:cubicBezTo>
                  <a:moveTo>
                    <a:pt x="2352" y="1159"/>
                  </a:moveTo>
                  <a:cubicBezTo>
                    <a:pt x="2338" y="1159"/>
                    <a:pt x="2328" y="1170"/>
                    <a:pt x="2328" y="1184"/>
                  </a:cubicBezTo>
                  <a:cubicBezTo>
                    <a:pt x="2328" y="1197"/>
                    <a:pt x="2338" y="1208"/>
                    <a:pt x="2352" y="1208"/>
                  </a:cubicBezTo>
                  <a:cubicBezTo>
                    <a:pt x="2365" y="1208"/>
                    <a:pt x="2376" y="1197"/>
                    <a:pt x="2376" y="1184"/>
                  </a:cubicBezTo>
                  <a:cubicBezTo>
                    <a:pt x="2376" y="1170"/>
                    <a:pt x="2365" y="1159"/>
                    <a:pt x="2352" y="1159"/>
                  </a:cubicBezTo>
                  <a:moveTo>
                    <a:pt x="3658" y="1159"/>
                  </a:moveTo>
                  <a:cubicBezTo>
                    <a:pt x="3644" y="1159"/>
                    <a:pt x="3634" y="1170"/>
                    <a:pt x="3634" y="1184"/>
                  </a:cubicBezTo>
                  <a:cubicBezTo>
                    <a:pt x="3634" y="1197"/>
                    <a:pt x="3644" y="1208"/>
                    <a:pt x="3658" y="1208"/>
                  </a:cubicBezTo>
                  <a:cubicBezTo>
                    <a:pt x="3671" y="1208"/>
                    <a:pt x="3682" y="1197"/>
                    <a:pt x="3682" y="1184"/>
                  </a:cubicBezTo>
                  <a:cubicBezTo>
                    <a:pt x="3682" y="1170"/>
                    <a:pt x="3671" y="1159"/>
                    <a:pt x="3658" y="1159"/>
                  </a:cubicBezTo>
                  <a:moveTo>
                    <a:pt x="2482" y="1159"/>
                  </a:moveTo>
                  <a:cubicBezTo>
                    <a:pt x="2469" y="1159"/>
                    <a:pt x="2457" y="1170"/>
                    <a:pt x="2457" y="1184"/>
                  </a:cubicBezTo>
                  <a:cubicBezTo>
                    <a:pt x="2457" y="1197"/>
                    <a:pt x="2469" y="1209"/>
                    <a:pt x="2482" y="1209"/>
                  </a:cubicBezTo>
                  <a:cubicBezTo>
                    <a:pt x="2496" y="1209"/>
                    <a:pt x="2507" y="1197"/>
                    <a:pt x="2507" y="1184"/>
                  </a:cubicBezTo>
                  <a:cubicBezTo>
                    <a:pt x="2507" y="1170"/>
                    <a:pt x="2496" y="1159"/>
                    <a:pt x="2482" y="1159"/>
                  </a:cubicBezTo>
                  <a:moveTo>
                    <a:pt x="3527" y="1159"/>
                  </a:moveTo>
                  <a:cubicBezTo>
                    <a:pt x="3513" y="1159"/>
                    <a:pt x="3502" y="1170"/>
                    <a:pt x="3502" y="1184"/>
                  </a:cubicBezTo>
                  <a:cubicBezTo>
                    <a:pt x="3502" y="1197"/>
                    <a:pt x="3513" y="1209"/>
                    <a:pt x="3527" y="1209"/>
                  </a:cubicBezTo>
                  <a:cubicBezTo>
                    <a:pt x="3541" y="1209"/>
                    <a:pt x="3552" y="1197"/>
                    <a:pt x="3552" y="1184"/>
                  </a:cubicBezTo>
                  <a:cubicBezTo>
                    <a:pt x="3552" y="1170"/>
                    <a:pt x="3541" y="1159"/>
                    <a:pt x="3527" y="1159"/>
                  </a:cubicBezTo>
                  <a:moveTo>
                    <a:pt x="2613" y="1158"/>
                  </a:moveTo>
                  <a:cubicBezTo>
                    <a:pt x="2599" y="1158"/>
                    <a:pt x="2587" y="1169"/>
                    <a:pt x="2587" y="1184"/>
                  </a:cubicBezTo>
                  <a:cubicBezTo>
                    <a:pt x="2587" y="1198"/>
                    <a:pt x="2599" y="1209"/>
                    <a:pt x="2613" y="1209"/>
                  </a:cubicBezTo>
                  <a:cubicBezTo>
                    <a:pt x="2627" y="1209"/>
                    <a:pt x="2639" y="1198"/>
                    <a:pt x="2639" y="1184"/>
                  </a:cubicBezTo>
                  <a:cubicBezTo>
                    <a:pt x="2639" y="1169"/>
                    <a:pt x="2627" y="1158"/>
                    <a:pt x="2613" y="1158"/>
                  </a:cubicBezTo>
                  <a:moveTo>
                    <a:pt x="3397" y="1158"/>
                  </a:moveTo>
                  <a:cubicBezTo>
                    <a:pt x="3382" y="1158"/>
                    <a:pt x="3371" y="1169"/>
                    <a:pt x="3371" y="1184"/>
                  </a:cubicBezTo>
                  <a:cubicBezTo>
                    <a:pt x="3371" y="1198"/>
                    <a:pt x="3382" y="1209"/>
                    <a:pt x="3397" y="1209"/>
                  </a:cubicBezTo>
                  <a:cubicBezTo>
                    <a:pt x="3411" y="1209"/>
                    <a:pt x="3422" y="1198"/>
                    <a:pt x="3422" y="1184"/>
                  </a:cubicBezTo>
                  <a:cubicBezTo>
                    <a:pt x="3422" y="1169"/>
                    <a:pt x="3411" y="1158"/>
                    <a:pt x="3397" y="1158"/>
                  </a:cubicBezTo>
                  <a:moveTo>
                    <a:pt x="2744" y="1157"/>
                  </a:moveTo>
                  <a:cubicBezTo>
                    <a:pt x="2729" y="1157"/>
                    <a:pt x="2718" y="1169"/>
                    <a:pt x="2718" y="1184"/>
                  </a:cubicBezTo>
                  <a:cubicBezTo>
                    <a:pt x="2718" y="1198"/>
                    <a:pt x="2729" y="1210"/>
                    <a:pt x="2744" y="1210"/>
                  </a:cubicBezTo>
                  <a:cubicBezTo>
                    <a:pt x="2758" y="1210"/>
                    <a:pt x="2770" y="1198"/>
                    <a:pt x="2770" y="1184"/>
                  </a:cubicBezTo>
                  <a:cubicBezTo>
                    <a:pt x="2770" y="1169"/>
                    <a:pt x="2758" y="1157"/>
                    <a:pt x="2744" y="1157"/>
                  </a:cubicBezTo>
                  <a:moveTo>
                    <a:pt x="3266" y="1157"/>
                  </a:moveTo>
                  <a:cubicBezTo>
                    <a:pt x="3252" y="1157"/>
                    <a:pt x="3240" y="1169"/>
                    <a:pt x="3240" y="1184"/>
                  </a:cubicBezTo>
                  <a:cubicBezTo>
                    <a:pt x="3240" y="1198"/>
                    <a:pt x="3252" y="1210"/>
                    <a:pt x="3266" y="1210"/>
                  </a:cubicBezTo>
                  <a:cubicBezTo>
                    <a:pt x="3280" y="1210"/>
                    <a:pt x="3292" y="1198"/>
                    <a:pt x="3292" y="1184"/>
                  </a:cubicBezTo>
                  <a:cubicBezTo>
                    <a:pt x="3292" y="1169"/>
                    <a:pt x="3280" y="1157"/>
                    <a:pt x="3266" y="1157"/>
                  </a:cubicBezTo>
                  <a:moveTo>
                    <a:pt x="2874" y="1157"/>
                  </a:moveTo>
                  <a:cubicBezTo>
                    <a:pt x="2860" y="1157"/>
                    <a:pt x="2848" y="1169"/>
                    <a:pt x="2848" y="1184"/>
                  </a:cubicBezTo>
                  <a:cubicBezTo>
                    <a:pt x="2848" y="1198"/>
                    <a:pt x="2860" y="1210"/>
                    <a:pt x="2874" y="1210"/>
                  </a:cubicBezTo>
                  <a:cubicBezTo>
                    <a:pt x="2889" y="1210"/>
                    <a:pt x="2901" y="1198"/>
                    <a:pt x="2901" y="1184"/>
                  </a:cubicBezTo>
                  <a:cubicBezTo>
                    <a:pt x="2901" y="1169"/>
                    <a:pt x="2889" y="1157"/>
                    <a:pt x="2874" y="1157"/>
                  </a:cubicBezTo>
                  <a:moveTo>
                    <a:pt x="3005" y="1157"/>
                  </a:moveTo>
                  <a:cubicBezTo>
                    <a:pt x="2990" y="1157"/>
                    <a:pt x="2978" y="1169"/>
                    <a:pt x="2978" y="1184"/>
                  </a:cubicBezTo>
                  <a:cubicBezTo>
                    <a:pt x="2978" y="1198"/>
                    <a:pt x="2990" y="1210"/>
                    <a:pt x="3005" y="1210"/>
                  </a:cubicBezTo>
                  <a:cubicBezTo>
                    <a:pt x="3019" y="1210"/>
                    <a:pt x="3031" y="1198"/>
                    <a:pt x="3031" y="1184"/>
                  </a:cubicBezTo>
                  <a:cubicBezTo>
                    <a:pt x="3031" y="1169"/>
                    <a:pt x="3019" y="1157"/>
                    <a:pt x="3005" y="1157"/>
                  </a:cubicBezTo>
                  <a:moveTo>
                    <a:pt x="3135" y="1157"/>
                  </a:moveTo>
                  <a:cubicBezTo>
                    <a:pt x="3121" y="1157"/>
                    <a:pt x="3109" y="1169"/>
                    <a:pt x="3109" y="1184"/>
                  </a:cubicBezTo>
                  <a:cubicBezTo>
                    <a:pt x="3109" y="1198"/>
                    <a:pt x="3121" y="1210"/>
                    <a:pt x="3135" y="1210"/>
                  </a:cubicBezTo>
                  <a:cubicBezTo>
                    <a:pt x="3150" y="1210"/>
                    <a:pt x="3162" y="1198"/>
                    <a:pt x="3162" y="1184"/>
                  </a:cubicBezTo>
                  <a:cubicBezTo>
                    <a:pt x="3162" y="1169"/>
                    <a:pt x="3150" y="1157"/>
                    <a:pt x="3135" y="1157"/>
                  </a:cubicBezTo>
                  <a:moveTo>
                    <a:pt x="2091" y="1029"/>
                  </a:moveTo>
                  <a:cubicBezTo>
                    <a:pt x="2078" y="1029"/>
                    <a:pt x="2067" y="1040"/>
                    <a:pt x="2067" y="1053"/>
                  </a:cubicBezTo>
                  <a:cubicBezTo>
                    <a:pt x="2067" y="1066"/>
                    <a:pt x="2078" y="1076"/>
                    <a:pt x="2091" y="1076"/>
                  </a:cubicBezTo>
                  <a:cubicBezTo>
                    <a:pt x="2104" y="1076"/>
                    <a:pt x="2114" y="1066"/>
                    <a:pt x="2114" y="1053"/>
                  </a:cubicBezTo>
                  <a:cubicBezTo>
                    <a:pt x="2114" y="1040"/>
                    <a:pt x="2104" y="1029"/>
                    <a:pt x="2091" y="1029"/>
                  </a:cubicBezTo>
                  <a:moveTo>
                    <a:pt x="3919" y="1029"/>
                  </a:moveTo>
                  <a:cubicBezTo>
                    <a:pt x="3906" y="1029"/>
                    <a:pt x="3895" y="1040"/>
                    <a:pt x="3895" y="1053"/>
                  </a:cubicBezTo>
                  <a:cubicBezTo>
                    <a:pt x="3895" y="1066"/>
                    <a:pt x="3906" y="1077"/>
                    <a:pt x="3919" y="1077"/>
                  </a:cubicBezTo>
                  <a:cubicBezTo>
                    <a:pt x="3932" y="1077"/>
                    <a:pt x="3943" y="1066"/>
                    <a:pt x="3943" y="1053"/>
                  </a:cubicBezTo>
                  <a:cubicBezTo>
                    <a:pt x="3943" y="1040"/>
                    <a:pt x="3932" y="1029"/>
                    <a:pt x="3919" y="1029"/>
                  </a:cubicBezTo>
                  <a:moveTo>
                    <a:pt x="2221" y="1028"/>
                  </a:moveTo>
                  <a:cubicBezTo>
                    <a:pt x="2207" y="1028"/>
                    <a:pt x="2196" y="1039"/>
                    <a:pt x="2196" y="1053"/>
                  </a:cubicBezTo>
                  <a:cubicBezTo>
                    <a:pt x="2196" y="1067"/>
                    <a:pt x="2207" y="1078"/>
                    <a:pt x="2221" y="1078"/>
                  </a:cubicBezTo>
                  <a:cubicBezTo>
                    <a:pt x="2235" y="1078"/>
                    <a:pt x="2246" y="1067"/>
                    <a:pt x="2246" y="1053"/>
                  </a:cubicBezTo>
                  <a:cubicBezTo>
                    <a:pt x="2246" y="1039"/>
                    <a:pt x="2235" y="1028"/>
                    <a:pt x="2221" y="1028"/>
                  </a:cubicBezTo>
                  <a:moveTo>
                    <a:pt x="3788" y="1028"/>
                  </a:moveTo>
                  <a:cubicBezTo>
                    <a:pt x="3775" y="1028"/>
                    <a:pt x="3763" y="1039"/>
                    <a:pt x="3763" y="1053"/>
                  </a:cubicBezTo>
                  <a:cubicBezTo>
                    <a:pt x="3763" y="1067"/>
                    <a:pt x="3775" y="1078"/>
                    <a:pt x="3788" y="1078"/>
                  </a:cubicBezTo>
                  <a:cubicBezTo>
                    <a:pt x="3802" y="1078"/>
                    <a:pt x="3813" y="1067"/>
                    <a:pt x="3813" y="1053"/>
                  </a:cubicBezTo>
                  <a:cubicBezTo>
                    <a:pt x="3813" y="1039"/>
                    <a:pt x="3802" y="1028"/>
                    <a:pt x="3788" y="1028"/>
                  </a:cubicBezTo>
                  <a:moveTo>
                    <a:pt x="2352" y="1027"/>
                  </a:moveTo>
                  <a:cubicBezTo>
                    <a:pt x="2337" y="1027"/>
                    <a:pt x="2326" y="1038"/>
                    <a:pt x="2326" y="1053"/>
                  </a:cubicBezTo>
                  <a:cubicBezTo>
                    <a:pt x="2326" y="1067"/>
                    <a:pt x="2337" y="1079"/>
                    <a:pt x="2352" y="1079"/>
                  </a:cubicBezTo>
                  <a:cubicBezTo>
                    <a:pt x="2366" y="1079"/>
                    <a:pt x="2378" y="1067"/>
                    <a:pt x="2378" y="1053"/>
                  </a:cubicBezTo>
                  <a:cubicBezTo>
                    <a:pt x="2378" y="1038"/>
                    <a:pt x="2366" y="1027"/>
                    <a:pt x="2352" y="1027"/>
                  </a:cubicBezTo>
                  <a:moveTo>
                    <a:pt x="3658" y="1027"/>
                  </a:moveTo>
                  <a:cubicBezTo>
                    <a:pt x="3643" y="1027"/>
                    <a:pt x="3632" y="1038"/>
                    <a:pt x="3632" y="1053"/>
                  </a:cubicBezTo>
                  <a:cubicBezTo>
                    <a:pt x="3632" y="1067"/>
                    <a:pt x="3643" y="1079"/>
                    <a:pt x="3658" y="1079"/>
                  </a:cubicBezTo>
                  <a:cubicBezTo>
                    <a:pt x="3672" y="1079"/>
                    <a:pt x="3684" y="1067"/>
                    <a:pt x="3684" y="1053"/>
                  </a:cubicBezTo>
                  <a:cubicBezTo>
                    <a:pt x="3684" y="1038"/>
                    <a:pt x="3672" y="1027"/>
                    <a:pt x="3658" y="1027"/>
                  </a:cubicBezTo>
                  <a:moveTo>
                    <a:pt x="2482" y="1026"/>
                  </a:moveTo>
                  <a:cubicBezTo>
                    <a:pt x="2468" y="1026"/>
                    <a:pt x="2456" y="1038"/>
                    <a:pt x="2456" y="1053"/>
                  </a:cubicBezTo>
                  <a:cubicBezTo>
                    <a:pt x="2456" y="1068"/>
                    <a:pt x="2468" y="1080"/>
                    <a:pt x="2482" y="1080"/>
                  </a:cubicBezTo>
                  <a:cubicBezTo>
                    <a:pt x="2497" y="1080"/>
                    <a:pt x="2509" y="1068"/>
                    <a:pt x="2509" y="1053"/>
                  </a:cubicBezTo>
                  <a:cubicBezTo>
                    <a:pt x="2509" y="1038"/>
                    <a:pt x="2497" y="1026"/>
                    <a:pt x="2482" y="1026"/>
                  </a:cubicBezTo>
                  <a:moveTo>
                    <a:pt x="3527" y="1026"/>
                  </a:moveTo>
                  <a:cubicBezTo>
                    <a:pt x="3512" y="1026"/>
                    <a:pt x="3500" y="1038"/>
                    <a:pt x="3500" y="1053"/>
                  </a:cubicBezTo>
                  <a:cubicBezTo>
                    <a:pt x="3500" y="1068"/>
                    <a:pt x="3512" y="1080"/>
                    <a:pt x="3527" y="1080"/>
                  </a:cubicBezTo>
                  <a:cubicBezTo>
                    <a:pt x="3542" y="1080"/>
                    <a:pt x="3554" y="1068"/>
                    <a:pt x="3554" y="1053"/>
                  </a:cubicBezTo>
                  <a:cubicBezTo>
                    <a:pt x="3554" y="1038"/>
                    <a:pt x="3542" y="1026"/>
                    <a:pt x="3527" y="1026"/>
                  </a:cubicBezTo>
                  <a:moveTo>
                    <a:pt x="2613" y="1025"/>
                  </a:moveTo>
                  <a:cubicBezTo>
                    <a:pt x="2598" y="1025"/>
                    <a:pt x="2585" y="1038"/>
                    <a:pt x="2585" y="1053"/>
                  </a:cubicBezTo>
                  <a:cubicBezTo>
                    <a:pt x="2585" y="1068"/>
                    <a:pt x="2598" y="1080"/>
                    <a:pt x="2613" y="1080"/>
                  </a:cubicBezTo>
                  <a:cubicBezTo>
                    <a:pt x="2628" y="1080"/>
                    <a:pt x="2641" y="1068"/>
                    <a:pt x="2641" y="1053"/>
                  </a:cubicBezTo>
                  <a:cubicBezTo>
                    <a:pt x="2641" y="1038"/>
                    <a:pt x="2628" y="1025"/>
                    <a:pt x="2613" y="1025"/>
                  </a:cubicBezTo>
                  <a:moveTo>
                    <a:pt x="3397" y="1025"/>
                  </a:moveTo>
                  <a:cubicBezTo>
                    <a:pt x="3381" y="1025"/>
                    <a:pt x="3369" y="1038"/>
                    <a:pt x="3369" y="1053"/>
                  </a:cubicBezTo>
                  <a:cubicBezTo>
                    <a:pt x="3369" y="1068"/>
                    <a:pt x="3381" y="1080"/>
                    <a:pt x="3397" y="1080"/>
                  </a:cubicBezTo>
                  <a:cubicBezTo>
                    <a:pt x="3412" y="1080"/>
                    <a:pt x="3424" y="1068"/>
                    <a:pt x="3424" y="1053"/>
                  </a:cubicBezTo>
                  <a:cubicBezTo>
                    <a:pt x="3424" y="1038"/>
                    <a:pt x="3412" y="1025"/>
                    <a:pt x="3397" y="1025"/>
                  </a:cubicBezTo>
                  <a:moveTo>
                    <a:pt x="2744" y="1025"/>
                  </a:moveTo>
                  <a:cubicBezTo>
                    <a:pt x="2728" y="1025"/>
                    <a:pt x="2715" y="1037"/>
                    <a:pt x="2715" y="1053"/>
                  </a:cubicBezTo>
                  <a:cubicBezTo>
                    <a:pt x="2715" y="1069"/>
                    <a:pt x="2728" y="1081"/>
                    <a:pt x="2744" y="1081"/>
                  </a:cubicBezTo>
                  <a:cubicBezTo>
                    <a:pt x="2759" y="1081"/>
                    <a:pt x="2772" y="1069"/>
                    <a:pt x="2772" y="1053"/>
                  </a:cubicBezTo>
                  <a:cubicBezTo>
                    <a:pt x="2772" y="1037"/>
                    <a:pt x="2759" y="1025"/>
                    <a:pt x="2744" y="1025"/>
                  </a:cubicBezTo>
                  <a:moveTo>
                    <a:pt x="3266" y="1025"/>
                  </a:moveTo>
                  <a:cubicBezTo>
                    <a:pt x="3250" y="1025"/>
                    <a:pt x="3238" y="1037"/>
                    <a:pt x="3238" y="1053"/>
                  </a:cubicBezTo>
                  <a:cubicBezTo>
                    <a:pt x="3238" y="1069"/>
                    <a:pt x="3250" y="1081"/>
                    <a:pt x="3266" y="1081"/>
                  </a:cubicBezTo>
                  <a:cubicBezTo>
                    <a:pt x="3282" y="1081"/>
                    <a:pt x="3294" y="1069"/>
                    <a:pt x="3294" y="1053"/>
                  </a:cubicBezTo>
                  <a:cubicBezTo>
                    <a:pt x="3294" y="1037"/>
                    <a:pt x="3282" y="1025"/>
                    <a:pt x="3266" y="1025"/>
                  </a:cubicBezTo>
                  <a:moveTo>
                    <a:pt x="2874" y="1024"/>
                  </a:moveTo>
                  <a:cubicBezTo>
                    <a:pt x="2858" y="1024"/>
                    <a:pt x="2846" y="1037"/>
                    <a:pt x="2846" y="1053"/>
                  </a:cubicBezTo>
                  <a:cubicBezTo>
                    <a:pt x="2846" y="1069"/>
                    <a:pt x="2858" y="1082"/>
                    <a:pt x="2874" y="1082"/>
                  </a:cubicBezTo>
                  <a:cubicBezTo>
                    <a:pt x="2890" y="1082"/>
                    <a:pt x="2903" y="1069"/>
                    <a:pt x="2903" y="1053"/>
                  </a:cubicBezTo>
                  <a:cubicBezTo>
                    <a:pt x="2903" y="1037"/>
                    <a:pt x="2890" y="1024"/>
                    <a:pt x="2874" y="1024"/>
                  </a:cubicBezTo>
                  <a:moveTo>
                    <a:pt x="3005" y="1024"/>
                  </a:moveTo>
                  <a:cubicBezTo>
                    <a:pt x="2989" y="1024"/>
                    <a:pt x="2976" y="1037"/>
                    <a:pt x="2976" y="1053"/>
                  </a:cubicBezTo>
                  <a:cubicBezTo>
                    <a:pt x="2976" y="1069"/>
                    <a:pt x="2989" y="1082"/>
                    <a:pt x="3005" y="1082"/>
                  </a:cubicBezTo>
                  <a:cubicBezTo>
                    <a:pt x="3021" y="1082"/>
                    <a:pt x="3033" y="1069"/>
                    <a:pt x="3033" y="1053"/>
                  </a:cubicBezTo>
                  <a:cubicBezTo>
                    <a:pt x="3033" y="1037"/>
                    <a:pt x="3021" y="1024"/>
                    <a:pt x="3005" y="1024"/>
                  </a:cubicBezTo>
                  <a:moveTo>
                    <a:pt x="3135" y="1024"/>
                  </a:moveTo>
                  <a:cubicBezTo>
                    <a:pt x="3120" y="1024"/>
                    <a:pt x="3107" y="1037"/>
                    <a:pt x="3107" y="1053"/>
                  </a:cubicBezTo>
                  <a:cubicBezTo>
                    <a:pt x="3107" y="1069"/>
                    <a:pt x="3120" y="1082"/>
                    <a:pt x="3135" y="1082"/>
                  </a:cubicBezTo>
                  <a:cubicBezTo>
                    <a:pt x="3151" y="1082"/>
                    <a:pt x="3164" y="1069"/>
                    <a:pt x="3164" y="1053"/>
                  </a:cubicBezTo>
                  <a:cubicBezTo>
                    <a:pt x="3164" y="1037"/>
                    <a:pt x="3151" y="1024"/>
                    <a:pt x="3135" y="1024"/>
                  </a:cubicBezTo>
                  <a:moveTo>
                    <a:pt x="2091" y="897"/>
                  </a:moveTo>
                  <a:cubicBezTo>
                    <a:pt x="2077" y="897"/>
                    <a:pt x="2065" y="908"/>
                    <a:pt x="2065" y="922"/>
                  </a:cubicBezTo>
                  <a:cubicBezTo>
                    <a:pt x="2065" y="936"/>
                    <a:pt x="2077" y="948"/>
                    <a:pt x="2091" y="948"/>
                  </a:cubicBezTo>
                  <a:cubicBezTo>
                    <a:pt x="2105" y="948"/>
                    <a:pt x="2116" y="936"/>
                    <a:pt x="2116" y="922"/>
                  </a:cubicBezTo>
                  <a:cubicBezTo>
                    <a:pt x="2116" y="908"/>
                    <a:pt x="2105" y="897"/>
                    <a:pt x="2091" y="897"/>
                  </a:cubicBezTo>
                  <a:moveTo>
                    <a:pt x="3919" y="897"/>
                  </a:moveTo>
                  <a:cubicBezTo>
                    <a:pt x="3905" y="897"/>
                    <a:pt x="3894" y="908"/>
                    <a:pt x="3894" y="922"/>
                  </a:cubicBezTo>
                  <a:cubicBezTo>
                    <a:pt x="3894" y="936"/>
                    <a:pt x="3905" y="948"/>
                    <a:pt x="3919" y="948"/>
                  </a:cubicBezTo>
                  <a:cubicBezTo>
                    <a:pt x="3933" y="948"/>
                    <a:pt x="3944" y="936"/>
                    <a:pt x="3944" y="922"/>
                  </a:cubicBezTo>
                  <a:cubicBezTo>
                    <a:pt x="3944" y="908"/>
                    <a:pt x="3933" y="897"/>
                    <a:pt x="3919" y="897"/>
                  </a:cubicBezTo>
                  <a:moveTo>
                    <a:pt x="2221" y="896"/>
                  </a:moveTo>
                  <a:cubicBezTo>
                    <a:pt x="2207" y="896"/>
                    <a:pt x="2195" y="908"/>
                    <a:pt x="2195" y="922"/>
                  </a:cubicBezTo>
                  <a:cubicBezTo>
                    <a:pt x="2195" y="937"/>
                    <a:pt x="2207" y="949"/>
                    <a:pt x="2221" y="949"/>
                  </a:cubicBezTo>
                  <a:cubicBezTo>
                    <a:pt x="2236" y="949"/>
                    <a:pt x="2248" y="937"/>
                    <a:pt x="2248" y="922"/>
                  </a:cubicBezTo>
                  <a:cubicBezTo>
                    <a:pt x="2248" y="908"/>
                    <a:pt x="2236" y="896"/>
                    <a:pt x="2221" y="896"/>
                  </a:cubicBezTo>
                  <a:moveTo>
                    <a:pt x="3788" y="896"/>
                  </a:moveTo>
                  <a:cubicBezTo>
                    <a:pt x="3774" y="896"/>
                    <a:pt x="3762" y="908"/>
                    <a:pt x="3762" y="922"/>
                  </a:cubicBezTo>
                  <a:cubicBezTo>
                    <a:pt x="3762" y="937"/>
                    <a:pt x="3774" y="949"/>
                    <a:pt x="3788" y="949"/>
                  </a:cubicBezTo>
                  <a:cubicBezTo>
                    <a:pt x="3803" y="949"/>
                    <a:pt x="3815" y="937"/>
                    <a:pt x="3815" y="922"/>
                  </a:cubicBezTo>
                  <a:cubicBezTo>
                    <a:pt x="3815" y="908"/>
                    <a:pt x="3803" y="896"/>
                    <a:pt x="3788" y="896"/>
                  </a:cubicBezTo>
                  <a:moveTo>
                    <a:pt x="2352" y="895"/>
                  </a:moveTo>
                  <a:cubicBezTo>
                    <a:pt x="2337" y="895"/>
                    <a:pt x="2324" y="907"/>
                    <a:pt x="2324" y="922"/>
                  </a:cubicBezTo>
                  <a:cubicBezTo>
                    <a:pt x="2324" y="937"/>
                    <a:pt x="2337" y="950"/>
                    <a:pt x="2352" y="950"/>
                  </a:cubicBezTo>
                  <a:cubicBezTo>
                    <a:pt x="2367" y="950"/>
                    <a:pt x="2379" y="937"/>
                    <a:pt x="2379" y="922"/>
                  </a:cubicBezTo>
                  <a:cubicBezTo>
                    <a:pt x="2379" y="907"/>
                    <a:pt x="2367" y="895"/>
                    <a:pt x="2352" y="895"/>
                  </a:cubicBezTo>
                  <a:moveTo>
                    <a:pt x="3658" y="894"/>
                  </a:moveTo>
                  <a:cubicBezTo>
                    <a:pt x="3642" y="894"/>
                    <a:pt x="3630" y="907"/>
                    <a:pt x="3630" y="922"/>
                  </a:cubicBezTo>
                  <a:cubicBezTo>
                    <a:pt x="3630" y="938"/>
                    <a:pt x="3642" y="950"/>
                    <a:pt x="3658" y="950"/>
                  </a:cubicBezTo>
                  <a:cubicBezTo>
                    <a:pt x="3673" y="950"/>
                    <a:pt x="3686" y="938"/>
                    <a:pt x="3686" y="922"/>
                  </a:cubicBezTo>
                  <a:cubicBezTo>
                    <a:pt x="3686" y="907"/>
                    <a:pt x="3673" y="894"/>
                    <a:pt x="3658" y="894"/>
                  </a:cubicBezTo>
                  <a:moveTo>
                    <a:pt x="2482" y="894"/>
                  </a:moveTo>
                  <a:cubicBezTo>
                    <a:pt x="2467" y="894"/>
                    <a:pt x="2454" y="906"/>
                    <a:pt x="2454" y="922"/>
                  </a:cubicBezTo>
                  <a:cubicBezTo>
                    <a:pt x="2454" y="938"/>
                    <a:pt x="2467" y="951"/>
                    <a:pt x="2482" y="951"/>
                  </a:cubicBezTo>
                  <a:cubicBezTo>
                    <a:pt x="2498" y="951"/>
                    <a:pt x="2511" y="938"/>
                    <a:pt x="2511" y="922"/>
                  </a:cubicBezTo>
                  <a:cubicBezTo>
                    <a:pt x="2511" y="906"/>
                    <a:pt x="2498" y="894"/>
                    <a:pt x="2482" y="894"/>
                  </a:cubicBezTo>
                  <a:moveTo>
                    <a:pt x="3527" y="894"/>
                  </a:moveTo>
                  <a:cubicBezTo>
                    <a:pt x="3511" y="894"/>
                    <a:pt x="3499" y="906"/>
                    <a:pt x="3499" y="922"/>
                  </a:cubicBezTo>
                  <a:cubicBezTo>
                    <a:pt x="3499" y="938"/>
                    <a:pt x="3511" y="951"/>
                    <a:pt x="3527" y="951"/>
                  </a:cubicBezTo>
                  <a:cubicBezTo>
                    <a:pt x="3543" y="951"/>
                    <a:pt x="3556" y="938"/>
                    <a:pt x="3556" y="922"/>
                  </a:cubicBezTo>
                  <a:cubicBezTo>
                    <a:pt x="3556" y="906"/>
                    <a:pt x="3543" y="894"/>
                    <a:pt x="3527" y="894"/>
                  </a:cubicBezTo>
                  <a:moveTo>
                    <a:pt x="2613" y="893"/>
                  </a:moveTo>
                  <a:cubicBezTo>
                    <a:pt x="2597" y="893"/>
                    <a:pt x="2584" y="906"/>
                    <a:pt x="2584" y="922"/>
                  </a:cubicBezTo>
                  <a:cubicBezTo>
                    <a:pt x="2584" y="938"/>
                    <a:pt x="2597" y="952"/>
                    <a:pt x="2613" y="952"/>
                  </a:cubicBezTo>
                  <a:cubicBezTo>
                    <a:pt x="2629" y="952"/>
                    <a:pt x="2642" y="938"/>
                    <a:pt x="2642" y="922"/>
                  </a:cubicBezTo>
                  <a:cubicBezTo>
                    <a:pt x="2642" y="906"/>
                    <a:pt x="2629" y="893"/>
                    <a:pt x="2613" y="893"/>
                  </a:cubicBezTo>
                  <a:moveTo>
                    <a:pt x="3397" y="893"/>
                  </a:moveTo>
                  <a:cubicBezTo>
                    <a:pt x="3380" y="893"/>
                    <a:pt x="3367" y="906"/>
                    <a:pt x="3367" y="922"/>
                  </a:cubicBezTo>
                  <a:cubicBezTo>
                    <a:pt x="3367" y="938"/>
                    <a:pt x="3380" y="952"/>
                    <a:pt x="3397" y="952"/>
                  </a:cubicBezTo>
                  <a:cubicBezTo>
                    <a:pt x="3413" y="952"/>
                    <a:pt x="3426" y="938"/>
                    <a:pt x="3426" y="922"/>
                  </a:cubicBezTo>
                  <a:cubicBezTo>
                    <a:pt x="3426" y="906"/>
                    <a:pt x="3413" y="893"/>
                    <a:pt x="3397" y="893"/>
                  </a:cubicBezTo>
                  <a:moveTo>
                    <a:pt x="2744" y="892"/>
                  </a:moveTo>
                  <a:cubicBezTo>
                    <a:pt x="2727" y="892"/>
                    <a:pt x="2714" y="906"/>
                    <a:pt x="2714" y="922"/>
                  </a:cubicBezTo>
                  <a:cubicBezTo>
                    <a:pt x="2714" y="939"/>
                    <a:pt x="2727" y="952"/>
                    <a:pt x="2744" y="952"/>
                  </a:cubicBezTo>
                  <a:cubicBezTo>
                    <a:pt x="2760" y="952"/>
                    <a:pt x="2774" y="939"/>
                    <a:pt x="2774" y="922"/>
                  </a:cubicBezTo>
                  <a:cubicBezTo>
                    <a:pt x="2774" y="906"/>
                    <a:pt x="2760" y="892"/>
                    <a:pt x="2744" y="892"/>
                  </a:cubicBezTo>
                  <a:moveTo>
                    <a:pt x="3266" y="892"/>
                  </a:moveTo>
                  <a:cubicBezTo>
                    <a:pt x="3249" y="892"/>
                    <a:pt x="3236" y="906"/>
                    <a:pt x="3236" y="922"/>
                  </a:cubicBezTo>
                  <a:cubicBezTo>
                    <a:pt x="3236" y="939"/>
                    <a:pt x="3249" y="952"/>
                    <a:pt x="3266" y="952"/>
                  </a:cubicBezTo>
                  <a:cubicBezTo>
                    <a:pt x="3283" y="952"/>
                    <a:pt x="3296" y="939"/>
                    <a:pt x="3296" y="922"/>
                  </a:cubicBezTo>
                  <a:cubicBezTo>
                    <a:pt x="3296" y="906"/>
                    <a:pt x="3283" y="892"/>
                    <a:pt x="3266" y="892"/>
                  </a:cubicBezTo>
                  <a:moveTo>
                    <a:pt x="2874" y="892"/>
                  </a:moveTo>
                  <a:cubicBezTo>
                    <a:pt x="2857" y="892"/>
                    <a:pt x="2844" y="905"/>
                    <a:pt x="2844" y="922"/>
                  </a:cubicBezTo>
                  <a:cubicBezTo>
                    <a:pt x="2844" y="939"/>
                    <a:pt x="2857" y="953"/>
                    <a:pt x="2874" y="953"/>
                  </a:cubicBezTo>
                  <a:cubicBezTo>
                    <a:pt x="2891" y="953"/>
                    <a:pt x="2905" y="939"/>
                    <a:pt x="2905" y="922"/>
                  </a:cubicBezTo>
                  <a:cubicBezTo>
                    <a:pt x="2905" y="905"/>
                    <a:pt x="2891" y="892"/>
                    <a:pt x="2874" y="892"/>
                  </a:cubicBezTo>
                  <a:moveTo>
                    <a:pt x="3135" y="892"/>
                  </a:moveTo>
                  <a:cubicBezTo>
                    <a:pt x="3119" y="892"/>
                    <a:pt x="3105" y="905"/>
                    <a:pt x="3105" y="922"/>
                  </a:cubicBezTo>
                  <a:cubicBezTo>
                    <a:pt x="3105" y="939"/>
                    <a:pt x="3119" y="953"/>
                    <a:pt x="3135" y="953"/>
                  </a:cubicBezTo>
                  <a:cubicBezTo>
                    <a:pt x="3152" y="953"/>
                    <a:pt x="3166" y="939"/>
                    <a:pt x="3166" y="922"/>
                  </a:cubicBezTo>
                  <a:cubicBezTo>
                    <a:pt x="3166" y="905"/>
                    <a:pt x="3152" y="892"/>
                    <a:pt x="3135" y="892"/>
                  </a:cubicBezTo>
                  <a:moveTo>
                    <a:pt x="3005" y="892"/>
                  </a:moveTo>
                  <a:cubicBezTo>
                    <a:pt x="2988" y="892"/>
                    <a:pt x="2974" y="905"/>
                    <a:pt x="2974" y="922"/>
                  </a:cubicBezTo>
                  <a:cubicBezTo>
                    <a:pt x="2974" y="939"/>
                    <a:pt x="2988" y="953"/>
                    <a:pt x="3005" y="953"/>
                  </a:cubicBezTo>
                  <a:cubicBezTo>
                    <a:pt x="3022" y="953"/>
                    <a:pt x="3036" y="939"/>
                    <a:pt x="3036" y="922"/>
                  </a:cubicBezTo>
                  <a:cubicBezTo>
                    <a:pt x="3036" y="905"/>
                    <a:pt x="3022" y="892"/>
                    <a:pt x="3005" y="892"/>
                  </a:cubicBezTo>
                  <a:moveTo>
                    <a:pt x="131" y="791"/>
                  </a:moveTo>
                  <a:cubicBezTo>
                    <a:pt x="131" y="792"/>
                    <a:pt x="131" y="792"/>
                    <a:pt x="131" y="792"/>
                  </a:cubicBezTo>
                  <a:cubicBezTo>
                    <a:pt x="131" y="792"/>
                    <a:pt x="131" y="792"/>
                    <a:pt x="131" y="792"/>
                  </a:cubicBezTo>
                  <a:cubicBezTo>
                    <a:pt x="132" y="792"/>
                    <a:pt x="132" y="792"/>
                    <a:pt x="132" y="792"/>
                  </a:cubicBezTo>
                  <a:cubicBezTo>
                    <a:pt x="131" y="791"/>
                    <a:pt x="131" y="791"/>
                    <a:pt x="131" y="791"/>
                  </a:cubicBezTo>
                  <a:moveTo>
                    <a:pt x="5878" y="791"/>
                  </a:moveTo>
                  <a:cubicBezTo>
                    <a:pt x="5878" y="792"/>
                    <a:pt x="5878" y="792"/>
                    <a:pt x="5878" y="792"/>
                  </a:cubicBezTo>
                  <a:cubicBezTo>
                    <a:pt x="5878" y="792"/>
                    <a:pt x="5878" y="792"/>
                    <a:pt x="5878" y="792"/>
                  </a:cubicBezTo>
                  <a:cubicBezTo>
                    <a:pt x="5879" y="792"/>
                    <a:pt x="5879" y="792"/>
                    <a:pt x="5879" y="792"/>
                  </a:cubicBezTo>
                  <a:cubicBezTo>
                    <a:pt x="5878" y="791"/>
                    <a:pt x="5878" y="791"/>
                    <a:pt x="5878" y="791"/>
                  </a:cubicBezTo>
                  <a:moveTo>
                    <a:pt x="262" y="790"/>
                  </a:moveTo>
                  <a:cubicBezTo>
                    <a:pt x="261" y="790"/>
                    <a:pt x="260" y="791"/>
                    <a:pt x="260" y="792"/>
                  </a:cubicBezTo>
                  <a:cubicBezTo>
                    <a:pt x="260" y="793"/>
                    <a:pt x="261" y="794"/>
                    <a:pt x="262" y="794"/>
                  </a:cubicBezTo>
                  <a:cubicBezTo>
                    <a:pt x="263" y="794"/>
                    <a:pt x="264" y="793"/>
                    <a:pt x="264" y="792"/>
                  </a:cubicBezTo>
                  <a:cubicBezTo>
                    <a:pt x="264" y="791"/>
                    <a:pt x="263" y="790"/>
                    <a:pt x="262" y="790"/>
                  </a:cubicBezTo>
                  <a:moveTo>
                    <a:pt x="5748" y="790"/>
                  </a:moveTo>
                  <a:cubicBezTo>
                    <a:pt x="5746" y="790"/>
                    <a:pt x="5745" y="790"/>
                    <a:pt x="5745" y="792"/>
                  </a:cubicBezTo>
                  <a:cubicBezTo>
                    <a:pt x="5745" y="793"/>
                    <a:pt x="5746" y="794"/>
                    <a:pt x="5748" y="794"/>
                  </a:cubicBezTo>
                  <a:cubicBezTo>
                    <a:pt x="5749" y="794"/>
                    <a:pt x="5750" y="793"/>
                    <a:pt x="5750" y="792"/>
                  </a:cubicBezTo>
                  <a:cubicBezTo>
                    <a:pt x="5750" y="790"/>
                    <a:pt x="5749" y="790"/>
                    <a:pt x="5748" y="790"/>
                  </a:cubicBezTo>
                  <a:moveTo>
                    <a:pt x="393" y="788"/>
                  </a:moveTo>
                  <a:cubicBezTo>
                    <a:pt x="390" y="788"/>
                    <a:pt x="389" y="789"/>
                    <a:pt x="389" y="792"/>
                  </a:cubicBezTo>
                  <a:cubicBezTo>
                    <a:pt x="389" y="794"/>
                    <a:pt x="390" y="796"/>
                    <a:pt x="393" y="796"/>
                  </a:cubicBezTo>
                  <a:cubicBezTo>
                    <a:pt x="395" y="796"/>
                    <a:pt x="397" y="794"/>
                    <a:pt x="397" y="792"/>
                  </a:cubicBezTo>
                  <a:cubicBezTo>
                    <a:pt x="397" y="789"/>
                    <a:pt x="395" y="788"/>
                    <a:pt x="393" y="788"/>
                  </a:cubicBezTo>
                  <a:moveTo>
                    <a:pt x="5617" y="788"/>
                  </a:moveTo>
                  <a:cubicBezTo>
                    <a:pt x="5615" y="788"/>
                    <a:pt x="5613" y="789"/>
                    <a:pt x="5613" y="792"/>
                  </a:cubicBezTo>
                  <a:cubicBezTo>
                    <a:pt x="5613" y="794"/>
                    <a:pt x="5615" y="796"/>
                    <a:pt x="5617" y="796"/>
                  </a:cubicBezTo>
                  <a:cubicBezTo>
                    <a:pt x="5619" y="796"/>
                    <a:pt x="5621" y="794"/>
                    <a:pt x="5621" y="792"/>
                  </a:cubicBezTo>
                  <a:cubicBezTo>
                    <a:pt x="5621" y="789"/>
                    <a:pt x="5619" y="788"/>
                    <a:pt x="5617" y="788"/>
                  </a:cubicBezTo>
                  <a:moveTo>
                    <a:pt x="523" y="786"/>
                  </a:moveTo>
                  <a:cubicBezTo>
                    <a:pt x="520" y="786"/>
                    <a:pt x="517" y="788"/>
                    <a:pt x="517" y="792"/>
                  </a:cubicBezTo>
                  <a:cubicBezTo>
                    <a:pt x="517" y="795"/>
                    <a:pt x="520" y="797"/>
                    <a:pt x="523" y="797"/>
                  </a:cubicBezTo>
                  <a:cubicBezTo>
                    <a:pt x="526" y="797"/>
                    <a:pt x="529" y="795"/>
                    <a:pt x="529" y="792"/>
                  </a:cubicBezTo>
                  <a:cubicBezTo>
                    <a:pt x="529" y="788"/>
                    <a:pt x="526" y="786"/>
                    <a:pt x="523" y="786"/>
                  </a:cubicBezTo>
                  <a:moveTo>
                    <a:pt x="5486" y="786"/>
                  </a:moveTo>
                  <a:cubicBezTo>
                    <a:pt x="5483" y="786"/>
                    <a:pt x="5481" y="788"/>
                    <a:pt x="5481" y="792"/>
                  </a:cubicBezTo>
                  <a:cubicBezTo>
                    <a:pt x="5481" y="795"/>
                    <a:pt x="5483" y="797"/>
                    <a:pt x="5486" y="797"/>
                  </a:cubicBezTo>
                  <a:cubicBezTo>
                    <a:pt x="5490" y="797"/>
                    <a:pt x="5492" y="795"/>
                    <a:pt x="5492" y="792"/>
                  </a:cubicBezTo>
                  <a:cubicBezTo>
                    <a:pt x="5492" y="788"/>
                    <a:pt x="5490" y="786"/>
                    <a:pt x="5486" y="786"/>
                  </a:cubicBezTo>
                  <a:moveTo>
                    <a:pt x="654" y="784"/>
                  </a:moveTo>
                  <a:cubicBezTo>
                    <a:pt x="650" y="784"/>
                    <a:pt x="646" y="787"/>
                    <a:pt x="646" y="792"/>
                  </a:cubicBezTo>
                  <a:cubicBezTo>
                    <a:pt x="646" y="796"/>
                    <a:pt x="650" y="799"/>
                    <a:pt x="654" y="799"/>
                  </a:cubicBezTo>
                  <a:cubicBezTo>
                    <a:pt x="658" y="799"/>
                    <a:pt x="661" y="796"/>
                    <a:pt x="661" y="792"/>
                  </a:cubicBezTo>
                  <a:cubicBezTo>
                    <a:pt x="661" y="787"/>
                    <a:pt x="658" y="784"/>
                    <a:pt x="654" y="784"/>
                  </a:cubicBezTo>
                  <a:moveTo>
                    <a:pt x="5356" y="784"/>
                  </a:moveTo>
                  <a:cubicBezTo>
                    <a:pt x="5351" y="784"/>
                    <a:pt x="5348" y="787"/>
                    <a:pt x="5348" y="792"/>
                  </a:cubicBezTo>
                  <a:cubicBezTo>
                    <a:pt x="5348" y="796"/>
                    <a:pt x="5351" y="800"/>
                    <a:pt x="5356" y="800"/>
                  </a:cubicBezTo>
                  <a:cubicBezTo>
                    <a:pt x="5360" y="800"/>
                    <a:pt x="5364" y="796"/>
                    <a:pt x="5364" y="792"/>
                  </a:cubicBezTo>
                  <a:cubicBezTo>
                    <a:pt x="5364" y="787"/>
                    <a:pt x="5360" y="784"/>
                    <a:pt x="5356" y="784"/>
                  </a:cubicBezTo>
                  <a:moveTo>
                    <a:pt x="784" y="782"/>
                  </a:moveTo>
                  <a:cubicBezTo>
                    <a:pt x="779" y="782"/>
                    <a:pt x="775" y="786"/>
                    <a:pt x="775" y="792"/>
                  </a:cubicBezTo>
                  <a:cubicBezTo>
                    <a:pt x="775" y="797"/>
                    <a:pt x="779" y="801"/>
                    <a:pt x="784" y="801"/>
                  </a:cubicBezTo>
                  <a:cubicBezTo>
                    <a:pt x="790" y="801"/>
                    <a:pt x="794" y="797"/>
                    <a:pt x="794" y="792"/>
                  </a:cubicBezTo>
                  <a:cubicBezTo>
                    <a:pt x="794" y="786"/>
                    <a:pt x="790" y="782"/>
                    <a:pt x="784" y="782"/>
                  </a:cubicBezTo>
                  <a:moveTo>
                    <a:pt x="5225" y="782"/>
                  </a:moveTo>
                  <a:cubicBezTo>
                    <a:pt x="5220" y="782"/>
                    <a:pt x="5215" y="786"/>
                    <a:pt x="5215" y="792"/>
                  </a:cubicBezTo>
                  <a:cubicBezTo>
                    <a:pt x="5215" y="797"/>
                    <a:pt x="5220" y="801"/>
                    <a:pt x="5225" y="801"/>
                  </a:cubicBezTo>
                  <a:cubicBezTo>
                    <a:pt x="5231" y="801"/>
                    <a:pt x="5235" y="797"/>
                    <a:pt x="5235" y="792"/>
                  </a:cubicBezTo>
                  <a:cubicBezTo>
                    <a:pt x="5235" y="786"/>
                    <a:pt x="5231" y="782"/>
                    <a:pt x="5225" y="782"/>
                  </a:cubicBezTo>
                  <a:moveTo>
                    <a:pt x="915" y="780"/>
                  </a:moveTo>
                  <a:cubicBezTo>
                    <a:pt x="909" y="780"/>
                    <a:pt x="904" y="785"/>
                    <a:pt x="904" y="792"/>
                  </a:cubicBezTo>
                  <a:cubicBezTo>
                    <a:pt x="904" y="798"/>
                    <a:pt x="909" y="803"/>
                    <a:pt x="915" y="803"/>
                  </a:cubicBezTo>
                  <a:cubicBezTo>
                    <a:pt x="921" y="803"/>
                    <a:pt x="926" y="798"/>
                    <a:pt x="926" y="792"/>
                  </a:cubicBezTo>
                  <a:cubicBezTo>
                    <a:pt x="926" y="785"/>
                    <a:pt x="921" y="780"/>
                    <a:pt x="915" y="780"/>
                  </a:cubicBezTo>
                  <a:moveTo>
                    <a:pt x="5095" y="780"/>
                  </a:moveTo>
                  <a:cubicBezTo>
                    <a:pt x="5088" y="780"/>
                    <a:pt x="5083" y="785"/>
                    <a:pt x="5083" y="792"/>
                  </a:cubicBezTo>
                  <a:cubicBezTo>
                    <a:pt x="5083" y="798"/>
                    <a:pt x="5088" y="803"/>
                    <a:pt x="5095" y="803"/>
                  </a:cubicBezTo>
                  <a:cubicBezTo>
                    <a:pt x="5101" y="803"/>
                    <a:pt x="5106" y="798"/>
                    <a:pt x="5106" y="792"/>
                  </a:cubicBezTo>
                  <a:cubicBezTo>
                    <a:pt x="5106" y="785"/>
                    <a:pt x="5101" y="780"/>
                    <a:pt x="5095" y="780"/>
                  </a:cubicBezTo>
                  <a:moveTo>
                    <a:pt x="1046" y="779"/>
                  </a:moveTo>
                  <a:cubicBezTo>
                    <a:pt x="1039" y="779"/>
                    <a:pt x="1033" y="784"/>
                    <a:pt x="1033" y="792"/>
                  </a:cubicBezTo>
                  <a:cubicBezTo>
                    <a:pt x="1033" y="799"/>
                    <a:pt x="1039" y="805"/>
                    <a:pt x="1046" y="805"/>
                  </a:cubicBezTo>
                  <a:cubicBezTo>
                    <a:pt x="1053" y="805"/>
                    <a:pt x="1059" y="799"/>
                    <a:pt x="1059" y="792"/>
                  </a:cubicBezTo>
                  <a:cubicBezTo>
                    <a:pt x="1059" y="784"/>
                    <a:pt x="1053" y="779"/>
                    <a:pt x="1046" y="779"/>
                  </a:cubicBezTo>
                  <a:moveTo>
                    <a:pt x="4964" y="778"/>
                  </a:moveTo>
                  <a:cubicBezTo>
                    <a:pt x="4957" y="778"/>
                    <a:pt x="4951" y="784"/>
                    <a:pt x="4951" y="792"/>
                  </a:cubicBezTo>
                  <a:cubicBezTo>
                    <a:pt x="4951" y="799"/>
                    <a:pt x="4957" y="805"/>
                    <a:pt x="4964" y="805"/>
                  </a:cubicBezTo>
                  <a:cubicBezTo>
                    <a:pt x="4971" y="805"/>
                    <a:pt x="4977" y="799"/>
                    <a:pt x="4977" y="792"/>
                  </a:cubicBezTo>
                  <a:cubicBezTo>
                    <a:pt x="4977" y="784"/>
                    <a:pt x="4971" y="778"/>
                    <a:pt x="4964" y="778"/>
                  </a:cubicBezTo>
                  <a:moveTo>
                    <a:pt x="1176" y="777"/>
                  </a:moveTo>
                  <a:cubicBezTo>
                    <a:pt x="1168" y="777"/>
                    <a:pt x="1161" y="783"/>
                    <a:pt x="1161" y="792"/>
                  </a:cubicBezTo>
                  <a:cubicBezTo>
                    <a:pt x="1161" y="800"/>
                    <a:pt x="1168" y="807"/>
                    <a:pt x="1176" y="807"/>
                  </a:cubicBezTo>
                  <a:cubicBezTo>
                    <a:pt x="1185" y="807"/>
                    <a:pt x="1191" y="800"/>
                    <a:pt x="1191" y="792"/>
                  </a:cubicBezTo>
                  <a:cubicBezTo>
                    <a:pt x="1191" y="783"/>
                    <a:pt x="1185" y="777"/>
                    <a:pt x="1176" y="777"/>
                  </a:cubicBezTo>
                  <a:moveTo>
                    <a:pt x="4833" y="776"/>
                  </a:moveTo>
                  <a:cubicBezTo>
                    <a:pt x="4825" y="776"/>
                    <a:pt x="4818" y="783"/>
                    <a:pt x="4818" y="792"/>
                  </a:cubicBezTo>
                  <a:cubicBezTo>
                    <a:pt x="4818" y="800"/>
                    <a:pt x="4825" y="807"/>
                    <a:pt x="4833" y="807"/>
                  </a:cubicBezTo>
                  <a:cubicBezTo>
                    <a:pt x="4842" y="807"/>
                    <a:pt x="4849" y="800"/>
                    <a:pt x="4849" y="792"/>
                  </a:cubicBezTo>
                  <a:cubicBezTo>
                    <a:pt x="4849" y="783"/>
                    <a:pt x="4842" y="776"/>
                    <a:pt x="4833" y="776"/>
                  </a:cubicBezTo>
                  <a:moveTo>
                    <a:pt x="1307" y="775"/>
                  </a:moveTo>
                  <a:cubicBezTo>
                    <a:pt x="1298" y="775"/>
                    <a:pt x="1290" y="782"/>
                    <a:pt x="1290" y="792"/>
                  </a:cubicBezTo>
                  <a:cubicBezTo>
                    <a:pt x="1290" y="801"/>
                    <a:pt x="1298" y="809"/>
                    <a:pt x="1307" y="809"/>
                  </a:cubicBezTo>
                  <a:cubicBezTo>
                    <a:pt x="1316" y="809"/>
                    <a:pt x="1324" y="801"/>
                    <a:pt x="1324" y="792"/>
                  </a:cubicBezTo>
                  <a:cubicBezTo>
                    <a:pt x="1324" y="782"/>
                    <a:pt x="1316" y="775"/>
                    <a:pt x="1307" y="775"/>
                  </a:cubicBezTo>
                  <a:moveTo>
                    <a:pt x="4703" y="775"/>
                  </a:moveTo>
                  <a:cubicBezTo>
                    <a:pt x="4693" y="775"/>
                    <a:pt x="4686" y="782"/>
                    <a:pt x="4686" y="792"/>
                  </a:cubicBezTo>
                  <a:cubicBezTo>
                    <a:pt x="4686" y="801"/>
                    <a:pt x="4693" y="809"/>
                    <a:pt x="4703" y="809"/>
                  </a:cubicBezTo>
                  <a:cubicBezTo>
                    <a:pt x="4712" y="809"/>
                    <a:pt x="4720" y="801"/>
                    <a:pt x="4720" y="792"/>
                  </a:cubicBezTo>
                  <a:cubicBezTo>
                    <a:pt x="4720" y="782"/>
                    <a:pt x="4712" y="775"/>
                    <a:pt x="4703" y="775"/>
                  </a:cubicBezTo>
                  <a:moveTo>
                    <a:pt x="1438" y="773"/>
                  </a:moveTo>
                  <a:cubicBezTo>
                    <a:pt x="1427" y="773"/>
                    <a:pt x="1419" y="781"/>
                    <a:pt x="1419" y="792"/>
                  </a:cubicBezTo>
                  <a:cubicBezTo>
                    <a:pt x="1419" y="802"/>
                    <a:pt x="1427" y="810"/>
                    <a:pt x="1438" y="810"/>
                  </a:cubicBezTo>
                  <a:cubicBezTo>
                    <a:pt x="1448" y="810"/>
                    <a:pt x="1456" y="802"/>
                    <a:pt x="1456" y="792"/>
                  </a:cubicBezTo>
                  <a:cubicBezTo>
                    <a:pt x="1456" y="781"/>
                    <a:pt x="1448" y="773"/>
                    <a:pt x="1438" y="773"/>
                  </a:cubicBezTo>
                  <a:moveTo>
                    <a:pt x="4572" y="773"/>
                  </a:moveTo>
                  <a:cubicBezTo>
                    <a:pt x="4562" y="773"/>
                    <a:pt x="4553" y="781"/>
                    <a:pt x="4553" y="792"/>
                  </a:cubicBezTo>
                  <a:cubicBezTo>
                    <a:pt x="4553" y="802"/>
                    <a:pt x="4562" y="811"/>
                    <a:pt x="4572" y="811"/>
                  </a:cubicBezTo>
                  <a:cubicBezTo>
                    <a:pt x="4582" y="811"/>
                    <a:pt x="4591" y="802"/>
                    <a:pt x="4591" y="792"/>
                  </a:cubicBezTo>
                  <a:cubicBezTo>
                    <a:pt x="4591" y="781"/>
                    <a:pt x="4582" y="773"/>
                    <a:pt x="4572" y="773"/>
                  </a:cubicBezTo>
                  <a:moveTo>
                    <a:pt x="1568" y="771"/>
                  </a:moveTo>
                  <a:cubicBezTo>
                    <a:pt x="1557" y="771"/>
                    <a:pt x="1548" y="780"/>
                    <a:pt x="1548" y="792"/>
                  </a:cubicBezTo>
                  <a:cubicBezTo>
                    <a:pt x="1548" y="803"/>
                    <a:pt x="1557" y="812"/>
                    <a:pt x="1568" y="812"/>
                  </a:cubicBezTo>
                  <a:cubicBezTo>
                    <a:pt x="1579" y="812"/>
                    <a:pt x="1588" y="803"/>
                    <a:pt x="1588" y="792"/>
                  </a:cubicBezTo>
                  <a:cubicBezTo>
                    <a:pt x="1588" y="780"/>
                    <a:pt x="1579" y="771"/>
                    <a:pt x="1568" y="771"/>
                  </a:cubicBezTo>
                  <a:moveTo>
                    <a:pt x="4441" y="771"/>
                  </a:moveTo>
                  <a:cubicBezTo>
                    <a:pt x="4430" y="771"/>
                    <a:pt x="4421" y="780"/>
                    <a:pt x="4421" y="792"/>
                  </a:cubicBezTo>
                  <a:cubicBezTo>
                    <a:pt x="4421" y="803"/>
                    <a:pt x="4430" y="812"/>
                    <a:pt x="4441" y="812"/>
                  </a:cubicBezTo>
                  <a:cubicBezTo>
                    <a:pt x="4453" y="812"/>
                    <a:pt x="4462" y="803"/>
                    <a:pt x="4462" y="792"/>
                  </a:cubicBezTo>
                  <a:cubicBezTo>
                    <a:pt x="4462" y="780"/>
                    <a:pt x="4453" y="771"/>
                    <a:pt x="4441" y="771"/>
                  </a:cubicBezTo>
                  <a:moveTo>
                    <a:pt x="1699" y="770"/>
                  </a:moveTo>
                  <a:cubicBezTo>
                    <a:pt x="1687" y="770"/>
                    <a:pt x="1677" y="779"/>
                    <a:pt x="1677" y="792"/>
                  </a:cubicBezTo>
                  <a:cubicBezTo>
                    <a:pt x="1677" y="804"/>
                    <a:pt x="1687" y="814"/>
                    <a:pt x="1699" y="814"/>
                  </a:cubicBezTo>
                  <a:cubicBezTo>
                    <a:pt x="1711" y="814"/>
                    <a:pt x="1721" y="804"/>
                    <a:pt x="1721" y="792"/>
                  </a:cubicBezTo>
                  <a:cubicBezTo>
                    <a:pt x="1721" y="779"/>
                    <a:pt x="1711" y="770"/>
                    <a:pt x="1699" y="770"/>
                  </a:cubicBezTo>
                  <a:moveTo>
                    <a:pt x="4311" y="770"/>
                  </a:moveTo>
                  <a:cubicBezTo>
                    <a:pt x="4299" y="770"/>
                    <a:pt x="4289" y="779"/>
                    <a:pt x="4289" y="792"/>
                  </a:cubicBezTo>
                  <a:cubicBezTo>
                    <a:pt x="4289" y="804"/>
                    <a:pt x="4299" y="814"/>
                    <a:pt x="4311" y="814"/>
                  </a:cubicBezTo>
                  <a:cubicBezTo>
                    <a:pt x="4323" y="814"/>
                    <a:pt x="4333" y="804"/>
                    <a:pt x="4333" y="792"/>
                  </a:cubicBezTo>
                  <a:cubicBezTo>
                    <a:pt x="4333" y="779"/>
                    <a:pt x="4323" y="770"/>
                    <a:pt x="4311" y="770"/>
                  </a:cubicBezTo>
                  <a:moveTo>
                    <a:pt x="1829" y="768"/>
                  </a:moveTo>
                  <a:cubicBezTo>
                    <a:pt x="1816" y="768"/>
                    <a:pt x="1806" y="779"/>
                    <a:pt x="1806" y="792"/>
                  </a:cubicBezTo>
                  <a:cubicBezTo>
                    <a:pt x="1806" y="805"/>
                    <a:pt x="1816" y="815"/>
                    <a:pt x="1829" y="815"/>
                  </a:cubicBezTo>
                  <a:cubicBezTo>
                    <a:pt x="1842" y="815"/>
                    <a:pt x="1853" y="805"/>
                    <a:pt x="1853" y="792"/>
                  </a:cubicBezTo>
                  <a:cubicBezTo>
                    <a:pt x="1853" y="779"/>
                    <a:pt x="1842" y="768"/>
                    <a:pt x="1829" y="768"/>
                  </a:cubicBezTo>
                  <a:moveTo>
                    <a:pt x="4180" y="768"/>
                  </a:moveTo>
                  <a:cubicBezTo>
                    <a:pt x="4167" y="768"/>
                    <a:pt x="4156" y="778"/>
                    <a:pt x="4156" y="792"/>
                  </a:cubicBezTo>
                  <a:cubicBezTo>
                    <a:pt x="4156" y="805"/>
                    <a:pt x="4167" y="816"/>
                    <a:pt x="4180" y="816"/>
                  </a:cubicBezTo>
                  <a:cubicBezTo>
                    <a:pt x="4193" y="816"/>
                    <a:pt x="4204" y="805"/>
                    <a:pt x="4204" y="792"/>
                  </a:cubicBezTo>
                  <a:cubicBezTo>
                    <a:pt x="4204" y="778"/>
                    <a:pt x="4193" y="768"/>
                    <a:pt x="4180" y="768"/>
                  </a:cubicBezTo>
                  <a:moveTo>
                    <a:pt x="1960" y="766"/>
                  </a:moveTo>
                  <a:cubicBezTo>
                    <a:pt x="1946" y="766"/>
                    <a:pt x="1935" y="778"/>
                    <a:pt x="1935" y="792"/>
                  </a:cubicBezTo>
                  <a:cubicBezTo>
                    <a:pt x="1935" y="806"/>
                    <a:pt x="1946" y="817"/>
                    <a:pt x="1960" y="817"/>
                  </a:cubicBezTo>
                  <a:cubicBezTo>
                    <a:pt x="1974" y="817"/>
                    <a:pt x="1985" y="806"/>
                    <a:pt x="1985" y="792"/>
                  </a:cubicBezTo>
                  <a:cubicBezTo>
                    <a:pt x="1985" y="778"/>
                    <a:pt x="1974" y="766"/>
                    <a:pt x="1960" y="766"/>
                  </a:cubicBezTo>
                  <a:moveTo>
                    <a:pt x="4050" y="766"/>
                  </a:moveTo>
                  <a:cubicBezTo>
                    <a:pt x="4036" y="766"/>
                    <a:pt x="4024" y="778"/>
                    <a:pt x="4024" y="792"/>
                  </a:cubicBezTo>
                  <a:cubicBezTo>
                    <a:pt x="4024" y="806"/>
                    <a:pt x="4036" y="817"/>
                    <a:pt x="4050" y="817"/>
                  </a:cubicBezTo>
                  <a:cubicBezTo>
                    <a:pt x="4064" y="817"/>
                    <a:pt x="4075" y="806"/>
                    <a:pt x="4075" y="792"/>
                  </a:cubicBezTo>
                  <a:cubicBezTo>
                    <a:pt x="4075" y="778"/>
                    <a:pt x="4064" y="766"/>
                    <a:pt x="4050" y="766"/>
                  </a:cubicBezTo>
                  <a:moveTo>
                    <a:pt x="131" y="660"/>
                  </a:moveTo>
                  <a:cubicBezTo>
                    <a:pt x="131" y="660"/>
                    <a:pt x="131" y="661"/>
                    <a:pt x="131" y="661"/>
                  </a:cubicBezTo>
                  <a:cubicBezTo>
                    <a:pt x="131" y="661"/>
                    <a:pt x="131" y="662"/>
                    <a:pt x="131" y="662"/>
                  </a:cubicBezTo>
                  <a:cubicBezTo>
                    <a:pt x="132" y="662"/>
                    <a:pt x="132" y="661"/>
                    <a:pt x="132" y="661"/>
                  </a:cubicBezTo>
                  <a:cubicBezTo>
                    <a:pt x="132" y="661"/>
                    <a:pt x="132" y="660"/>
                    <a:pt x="131" y="660"/>
                  </a:cubicBezTo>
                  <a:moveTo>
                    <a:pt x="5878" y="660"/>
                  </a:moveTo>
                  <a:cubicBezTo>
                    <a:pt x="5878" y="660"/>
                    <a:pt x="5877" y="661"/>
                    <a:pt x="5877" y="661"/>
                  </a:cubicBezTo>
                  <a:cubicBezTo>
                    <a:pt x="5877" y="661"/>
                    <a:pt x="5878" y="662"/>
                    <a:pt x="5878" y="662"/>
                  </a:cubicBezTo>
                  <a:cubicBezTo>
                    <a:pt x="5879" y="662"/>
                    <a:pt x="5879" y="661"/>
                    <a:pt x="5879" y="661"/>
                  </a:cubicBezTo>
                  <a:cubicBezTo>
                    <a:pt x="5879" y="661"/>
                    <a:pt x="5879" y="660"/>
                    <a:pt x="5878" y="660"/>
                  </a:cubicBezTo>
                  <a:moveTo>
                    <a:pt x="262" y="659"/>
                  </a:moveTo>
                  <a:cubicBezTo>
                    <a:pt x="261" y="659"/>
                    <a:pt x="260" y="660"/>
                    <a:pt x="260" y="661"/>
                  </a:cubicBezTo>
                  <a:cubicBezTo>
                    <a:pt x="260" y="662"/>
                    <a:pt x="261" y="664"/>
                    <a:pt x="262" y="664"/>
                  </a:cubicBezTo>
                  <a:cubicBezTo>
                    <a:pt x="263" y="664"/>
                    <a:pt x="265" y="662"/>
                    <a:pt x="265" y="661"/>
                  </a:cubicBezTo>
                  <a:cubicBezTo>
                    <a:pt x="265" y="660"/>
                    <a:pt x="263" y="659"/>
                    <a:pt x="262" y="659"/>
                  </a:cubicBezTo>
                  <a:moveTo>
                    <a:pt x="5748" y="658"/>
                  </a:moveTo>
                  <a:cubicBezTo>
                    <a:pt x="5746" y="658"/>
                    <a:pt x="5745" y="659"/>
                    <a:pt x="5745" y="661"/>
                  </a:cubicBezTo>
                  <a:cubicBezTo>
                    <a:pt x="5745" y="663"/>
                    <a:pt x="5746" y="664"/>
                    <a:pt x="5748" y="664"/>
                  </a:cubicBezTo>
                  <a:cubicBezTo>
                    <a:pt x="5749" y="664"/>
                    <a:pt x="5750" y="663"/>
                    <a:pt x="5750" y="661"/>
                  </a:cubicBezTo>
                  <a:cubicBezTo>
                    <a:pt x="5750" y="659"/>
                    <a:pt x="5749" y="658"/>
                    <a:pt x="5748" y="658"/>
                  </a:cubicBezTo>
                  <a:moveTo>
                    <a:pt x="393" y="657"/>
                  </a:moveTo>
                  <a:cubicBezTo>
                    <a:pt x="390" y="657"/>
                    <a:pt x="388" y="659"/>
                    <a:pt x="388" y="661"/>
                  </a:cubicBezTo>
                  <a:cubicBezTo>
                    <a:pt x="388" y="663"/>
                    <a:pt x="390" y="665"/>
                    <a:pt x="393" y="665"/>
                  </a:cubicBezTo>
                  <a:cubicBezTo>
                    <a:pt x="395" y="665"/>
                    <a:pt x="397" y="663"/>
                    <a:pt x="397" y="661"/>
                  </a:cubicBezTo>
                  <a:cubicBezTo>
                    <a:pt x="397" y="659"/>
                    <a:pt x="395" y="657"/>
                    <a:pt x="393" y="657"/>
                  </a:cubicBezTo>
                  <a:moveTo>
                    <a:pt x="5617" y="656"/>
                  </a:moveTo>
                  <a:cubicBezTo>
                    <a:pt x="5614" y="656"/>
                    <a:pt x="5612" y="658"/>
                    <a:pt x="5612" y="661"/>
                  </a:cubicBezTo>
                  <a:cubicBezTo>
                    <a:pt x="5612" y="664"/>
                    <a:pt x="5614" y="666"/>
                    <a:pt x="5617" y="666"/>
                  </a:cubicBezTo>
                  <a:cubicBezTo>
                    <a:pt x="5620" y="666"/>
                    <a:pt x="5622" y="664"/>
                    <a:pt x="5622" y="661"/>
                  </a:cubicBezTo>
                  <a:cubicBezTo>
                    <a:pt x="5622" y="658"/>
                    <a:pt x="5620" y="656"/>
                    <a:pt x="5617" y="656"/>
                  </a:cubicBezTo>
                  <a:moveTo>
                    <a:pt x="523" y="655"/>
                  </a:moveTo>
                  <a:cubicBezTo>
                    <a:pt x="520" y="655"/>
                    <a:pt x="517" y="657"/>
                    <a:pt x="517" y="661"/>
                  </a:cubicBezTo>
                  <a:cubicBezTo>
                    <a:pt x="517" y="665"/>
                    <a:pt x="520" y="668"/>
                    <a:pt x="523" y="668"/>
                  </a:cubicBezTo>
                  <a:cubicBezTo>
                    <a:pt x="527" y="668"/>
                    <a:pt x="530" y="665"/>
                    <a:pt x="530" y="661"/>
                  </a:cubicBezTo>
                  <a:cubicBezTo>
                    <a:pt x="530" y="657"/>
                    <a:pt x="527" y="655"/>
                    <a:pt x="523" y="655"/>
                  </a:cubicBezTo>
                  <a:moveTo>
                    <a:pt x="5486" y="655"/>
                  </a:moveTo>
                  <a:cubicBezTo>
                    <a:pt x="5483" y="655"/>
                    <a:pt x="5480" y="657"/>
                    <a:pt x="5480" y="661"/>
                  </a:cubicBezTo>
                  <a:cubicBezTo>
                    <a:pt x="5480" y="665"/>
                    <a:pt x="5483" y="668"/>
                    <a:pt x="5486" y="668"/>
                  </a:cubicBezTo>
                  <a:cubicBezTo>
                    <a:pt x="5490" y="668"/>
                    <a:pt x="5493" y="665"/>
                    <a:pt x="5493" y="661"/>
                  </a:cubicBezTo>
                  <a:cubicBezTo>
                    <a:pt x="5493" y="657"/>
                    <a:pt x="5490" y="655"/>
                    <a:pt x="5486" y="655"/>
                  </a:cubicBezTo>
                  <a:moveTo>
                    <a:pt x="654" y="653"/>
                  </a:moveTo>
                  <a:cubicBezTo>
                    <a:pt x="649" y="653"/>
                    <a:pt x="646" y="656"/>
                    <a:pt x="646" y="661"/>
                  </a:cubicBezTo>
                  <a:cubicBezTo>
                    <a:pt x="646" y="666"/>
                    <a:pt x="649" y="669"/>
                    <a:pt x="654" y="669"/>
                  </a:cubicBezTo>
                  <a:cubicBezTo>
                    <a:pt x="658" y="669"/>
                    <a:pt x="662" y="666"/>
                    <a:pt x="662" y="661"/>
                  </a:cubicBezTo>
                  <a:cubicBezTo>
                    <a:pt x="662" y="656"/>
                    <a:pt x="658" y="653"/>
                    <a:pt x="654" y="653"/>
                  </a:cubicBezTo>
                  <a:moveTo>
                    <a:pt x="5356" y="653"/>
                  </a:moveTo>
                  <a:cubicBezTo>
                    <a:pt x="5351" y="653"/>
                    <a:pt x="5347" y="656"/>
                    <a:pt x="5347" y="661"/>
                  </a:cubicBezTo>
                  <a:cubicBezTo>
                    <a:pt x="5347" y="666"/>
                    <a:pt x="5351" y="669"/>
                    <a:pt x="5356" y="669"/>
                  </a:cubicBezTo>
                  <a:cubicBezTo>
                    <a:pt x="5360" y="669"/>
                    <a:pt x="5364" y="666"/>
                    <a:pt x="5364" y="661"/>
                  </a:cubicBezTo>
                  <a:cubicBezTo>
                    <a:pt x="5364" y="656"/>
                    <a:pt x="5360" y="653"/>
                    <a:pt x="5356" y="653"/>
                  </a:cubicBezTo>
                  <a:moveTo>
                    <a:pt x="784" y="651"/>
                  </a:moveTo>
                  <a:cubicBezTo>
                    <a:pt x="779" y="651"/>
                    <a:pt x="774" y="655"/>
                    <a:pt x="774" y="661"/>
                  </a:cubicBezTo>
                  <a:cubicBezTo>
                    <a:pt x="774" y="667"/>
                    <a:pt x="779" y="671"/>
                    <a:pt x="784" y="671"/>
                  </a:cubicBezTo>
                  <a:cubicBezTo>
                    <a:pt x="790" y="671"/>
                    <a:pt x="795" y="667"/>
                    <a:pt x="795" y="661"/>
                  </a:cubicBezTo>
                  <a:cubicBezTo>
                    <a:pt x="795" y="655"/>
                    <a:pt x="790" y="651"/>
                    <a:pt x="784" y="651"/>
                  </a:cubicBezTo>
                  <a:moveTo>
                    <a:pt x="5225" y="651"/>
                  </a:moveTo>
                  <a:cubicBezTo>
                    <a:pt x="5219" y="651"/>
                    <a:pt x="5215" y="655"/>
                    <a:pt x="5215" y="661"/>
                  </a:cubicBezTo>
                  <a:cubicBezTo>
                    <a:pt x="5215" y="667"/>
                    <a:pt x="5219" y="672"/>
                    <a:pt x="5225" y="672"/>
                  </a:cubicBezTo>
                  <a:cubicBezTo>
                    <a:pt x="5231" y="672"/>
                    <a:pt x="5236" y="667"/>
                    <a:pt x="5236" y="661"/>
                  </a:cubicBezTo>
                  <a:cubicBezTo>
                    <a:pt x="5236" y="655"/>
                    <a:pt x="5231" y="651"/>
                    <a:pt x="5225" y="651"/>
                  </a:cubicBezTo>
                  <a:moveTo>
                    <a:pt x="915" y="649"/>
                  </a:moveTo>
                  <a:cubicBezTo>
                    <a:pt x="908" y="649"/>
                    <a:pt x="903" y="654"/>
                    <a:pt x="903" y="661"/>
                  </a:cubicBezTo>
                  <a:cubicBezTo>
                    <a:pt x="903" y="668"/>
                    <a:pt x="908" y="673"/>
                    <a:pt x="915" y="673"/>
                  </a:cubicBezTo>
                  <a:cubicBezTo>
                    <a:pt x="922" y="673"/>
                    <a:pt x="927" y="668"/>
                    <a:pt x="927" y="661"/>
                  </a:cubicBezTo>
                  <a:cubicBezTo>
                    <a:pt x="927" y="654"/>
                    <a:pt x="922" y="649"/>
                    <a:pt x="915" y="649"/>
                  </a:cubicBezTo>
                  <a:moveTo>
                    <a:pt x="5095" y="649"/>
                  </a:moveTo>
                  <a:cubicBezTo>
                    <a:pt x="5088" y="649"/>
                    <a:pt x="5082" y="654"/>
                    <a:pt x="5082" y="661"/>
                  </a:cubicBezTo>
                  <a:cubicBezTo>
                    <a:pt x="5082" y="668"/>
                    <a:pt x="5088" y="673"/>
                    <a:pt x="5095" y="673"/>
                  </a:cubicBezTo>
                  <a:cubicBezTo>
                    <a:pt x="5101" y="673"/>
                    <a:pt x="5107" y="668"/>
                    <a:pt x="5107" y="661"/>
                  </a:cubicBezTo>
                  <a:cubicBezTo>
                    <a:pt x="5107" y="654"/>
                    <a:pt x="5101" y="649"/>
                    <a:pt x="5095" y="649"/>
                  </a:cubicBezTo>
                  <a:moveTo>
                    <a:pt x="1046" y="647"/>
                  </a:moveTo>
                  <a:cubicBezTo>
                    <a:pt x="1038" y="647"/>
                    <a:pt x="1032" y="653"/>
                    <a:pt x="1032" y="661"/>
                  </a:cubicBezTo>
                  <a:cubicBezTo>
                    <a:pt x="1032" y="669"/>
                    <a:pt x="1038" y="675"/>
                    <a:pt x="1046" y="675"/>
                  </a:cubicBezTo>
                  <a:cubicBezTo>
                    <a:pt x="1053" y="675"/>
                    <a:pt x="1059" y="669"/>
                    <a:pt x="1059" y="661"/>
                  </a:cubicBezTo>
                  <a:cubicBezTo>
                    <a:pt x="1059" y="653"/>
                    <a:pt x="1053" y="647"/>
                    <a:pt x="1046" y="647"/>
                  </a:cubicBezTo>
                  <a:moveTo>
                    <a:pt x="4964" y="647"/>
                  </a:moveTo>
                  <a:cubicBezTo>
                    <a:pt x="4956" y="647"/>
                    <a:pt x="4950" y="653"/>
                    <a:pt x="4950" y="661"/>
                  </a:cubicBezTo>
                  <a:cubicBezTo>
                    <a:pt x="4950" y="669"/>
                    <a:pt x="4956" y="675"/>
                    <a:pt x="4964" y="675"/>
                  </a:cubicBezTo>
                  <a:cubicBezTo>
                    <a:pt x="4972" y="675"/>
                    <a:pt x="4978" y="669"/>
                    <a:pt x="4978" y="661"/>
                  </a:cubicBezTo>
                  <a:cubicBezTo>
                    <a:pt x="4978" y="653"/>
                    <a:pt x="4972" y="647"/>
                    <a:pt x="4964" y="647"/>
                  </a:cubicBezTo>
                  <a:moveTo>
                    <a:pt x="1176" y="645"/>
                  </a:moveTo>
                  <a:cubicBezTo>
                    <a:pt x="1168" y="645"/>
                    <a:pt x="1160" y="652"/>
                    <a:pt x="1160" y="661"/>
                  </a:cubicBezTo>
                  <a:cubicBezTo>
                    <a:pt x="1160" y="670"/>
                    <a:pt x="1168" y="677"/>
                    <a:pt x="1176" y="677"/>
                  </a:cubicBezTo>
                  <a:cubicBezTo>
                    <a:pt x="1185" y="677"/>
                    <a:pt x="1192" y="670"/>
                    <a:pt x="1192" y="661"/>
                  </a:cubicBezTo>
                  <a:cubicBezTo>
                    <a:pt x="1192" y="652"/>
                    <a:pt x="1185" y="645"/>
                    <a:pt x="1176" y="645"/>
                  </a:cubicBezTo>
                  <a:moveTo>
                    <a:pt x="4833" y="645"/>
                  </a:moveTo>
                  <a:cubicBezTo>
                    <a:pt x="4825" y="645"/>
                    <a:pt x="4817" y="652"/>
                    <a:pt x="4817" y="661"/>
                  </a:cubicBezTo>
                  <a:cubicBezTo>
                    <a:pt x="4817" y="670"/>
                    <a:pt x="4825" y="677"/>
                    <a:pt x="4833" y="677"/>
                  </a:cubicBezTo>
                  <a:cubicBezTo>
                    <a:pt x="4842" y="677"/>
                    <a:pt x="4849" y="670"/>
                    <a:pt x="4849" y="661"/>
                  </a:cubicBezTo>
                  <a:cubicBezTo>
                    <a:pt x="4849" y="652"/>
                    <a:pt x="4842" y="645"/>
                    <a:pt x="4833" y="645"/>
                  </a:cubicBezTo>
                  <a:moveTo>
                    <a:pt x="1307" y="643"/>
                  </a:moveTo>
                  <a:cubicBezTo>
                    <a:pt x="1297" y="643"/>
                    <a:pt x="1289" y="651"/>
                    <a:pt x="1289" y="661"/>
                  </a:cubicBezTo>
                  <a:cubicBezTo>
                    <a:pt x="1289" y="671"/>
                    <a:pt x="1297" y="679"/>
                    <a:pt x="1307" y="679"/>
                  </a:cubicBezTo>
                  <a:cubicBezTo>
                    <a:pt x="1317" y="679"/>
                    <a:pt x="1325" y="671"/>
                    <a:pt x="1325" y="661"/>
                  </a:cubicBezTo>
                  <a:cubicBezTo>
                    <a:pt x="1325" y="651"/>
                    <a:pt x="1317" y="643"/>
                    <a:pt x="1307" y="643"/>
                  </a:cubicBezTo>
                  <a:moveTo>
                    <a:pt x="4703" y="643"/>
                  </a:moveTo>
                  <a:cubicBezTo>
                    <a:pt x="4693" y="643"/>
                    <a:pt x="4685" y="651"/>
                    <a:pt x="4685" y="661"/>
                  </a:cubicBezTo>
                  <a:cubicBezTo>
                    <a:pt x="4685" y="671"/>
                    <a:pt x="4693" y="679"/>
                    <a:pt x="4703" y="679"/>
                  </a:cubicBezTo>
                  <a:cubicBezTo>
                    <a:pt x="4713" y="679"/>
                    <a:pt x="4721" y="671"/>
                    <a:pt x="4721" y="661"/>
                  </a:cubicBezTo>
                  <a:cubicBezTo>
                    <a:pt x="4721" y="651"/>
                    <a:pt x="4713" y="643"/>
                    <a:pt x="4703" y="643"/>
                  </a:cubicBezTo>
                  <a:moveTo>
                    <a:pt x="1438" y="642"/>
                  </a:moveTo>
                  <a:cubicBezTo>
                    <a:pt x="1427" y="642"/>
                    <a:pt x="1418" y="650"/>
                    <a:pt x="1418" y="661"/>
                  </a:cubicBezTo>
                  <a:cubicBezTo>
                    <a:pt x="1418" y="672"/>
                    <a:pt x="1427" y="681"/>
                    <a:pt x="1438" y="681"/>
                  </a:cubicBezTo>
                  <a:cubicBezTo>
                    <a:pt x="1448" y="681"/>
                    <a:pt x="1457" y="672"/>
                    <a:pt x="1457" y="661"/>
                  </a:cubicBezTo>
                  <a:cubicBezTo>
                    <a:pt x="1457" y="650"/>
                    <a:pt x="1448" y="642"/>
                    <a:pt x="1438" y="642"/>
                  </a:cubicBezTo>
                  <a:moveTo>
                    <a:pt x="4572" y="641"/>
                  </a:moveTo>
                  <a:cubicBezTo>
                    <a:pt x="4561" y="641"/>
                    <a:pt x="4552" y="650"/>
                    <a:pt x="4552" y="661"/>
                  </a:cubicBezTo>
                  <a:cubicBezTo>
                    <a:pt x="4552" y="672"/>
                    <a:pt x="4561" y="681"/>
                    <a:pt x="4572" y="681"/>
                  </a:cubicBezTo>
                  <a:cubicBezTo>
                    <a:pt x="4583" y="681"/>
                    <a:pt x="4592" y="672"/>
                    <a:pt x="4592" y="661"/>
                  </a:cubicBezTo>
                  <a:cubicBezTo>
                    <a:pt x="4592" y="650"/>
                    <a:pt x="4583" y="641"/>
                    <a:pt x="4572" y="641"/>
                  </a:cubicBezTo>
                  <a:moveTo>
                    <a:pt x="1568" y="640"/>
                  </a:moveTo>
                  <a:cubicBezTo>
                    <a:pt x="1556" y="640"/>
                    <a:pt x="1547" y="649"/>
                    <a:pt x="1547" y="661"/>
                  </a:cubicBezTo>
                  <a:cubicBezTo>
                    <a:pt x="1547" y="673"/>
                    <a:pt x="1556" y="682"/>
                    <a:pt x="1568" y="682"/>
                  </a:cubicBezTo>
                  <a:cubicBezTo>
                    <a:pt x="1580" y="682"/>
                    <a:pt x="1590" y="673"/>
                    <a:pt x="1590" y="661"/>
                  </a:cubicBezTo>
                  <a:cubicBezTo>
                    <a:pt x="1590" y="649"/>
                    <a:pt x="1580" y="640"/>
                    <a:pt x="1568" y="640"/>
                  </a:cubicBezTo>
                  <a:moveTo>
                    <a:pt x="4441" y="639"/>
                  </a:moveTo>
                  <a:cubicBezTo>
                    <a:pt x="4429" y="639"/>
                    <a:pt x="4420" y="649"/>
                    <a:pt x="4420" y="661"/>
                  </a:cubicBezTo>
                  <a:cubicBezTo>
                    <a:pt x="4420" y="673"/>
                    <a:pt x="4429" y="683"/>
                    <a:pt x="4441" y="683"/>
                  </a:cubicBezTo>
                  <a:cubicBezTo>
                    <a:pt x="4453" y="683"/>
                    <a:pt x="4463" y="673"/>
                    <a:pt x="4463" y="661"/>
                  </a:cubicBezTo>
                  <a:cubicBezTo>
                    <a:pt x="4463" y="649"/>
                    <a:pt x="4453" y="639"/>
                    <a:pt x="4441" y="639"/>
                  </a:cubicBezTo>
                  <a:moveTo>
                    <a:pt x="1699" y="638"/>
                  </a:moveTo>
                  <a:cubicBezTo>
                    <a:pt x="1686" y="638"/>
                    <a:pt x="1676" y="648"/>
                    <a:pt x="1676" y="661"/>
                  </a:cubicBezTo>
                  <a:cubicBezTo>
                    <a:pt x="1676" y="674"/>
                    <a:pt x="1686" y="684"/>
                    <a:pt x="1699" y="684"/>
                  </a:cubicBezTo>
                  <a:cubicBezTo>
                    <a:pt x="1712" y="684"/>
                    <a:pt x="1722" y="674"/>
                    <a:pt x="1722" y="661"/>
                  </a:cubicBezTo>
                  <a:cubicBezTo>
                    <a:pt x="1722" y="648"/>
                    <a:pt x="1712" y="638"/>
                    <a:pt x="1699" y="638"/>
                  </a:cubicBezTo>
                  <a:moveTo>
                    <a:pt x="4311" y="638"/>
                  </a:moveTo>
                  <a:cubicBezTo>
                    <a:pt x="4298" y="638"/>
                    <a:pt x="4288" y="648"/>
                    <a:pt x="4288" y="661"/>
                  </a:cubicBezTo>
                  <a:cubicBezTo>
                    <a:pt x="4288" y="674"/>
                    <a:pt x="4298" y="684"/>
                    <a:pt x="4311" y="684"/>
                  </a:cubicBezTo>
                  <a:cubicBezTo>
                    <a:pt x="4324" y="684"/>
                    <a:pt x="4334" y="674"/>
                    <a:pt x="4334" y="661"/>
                  </a:cubicBezTo>
                  <a:cubicBezTo>
                    <a:pt x="4334" y="648"/>
                    <a:pt x="4324" y="638"/>
                    <a:pt x="4311" y="638"/>
                  </a:cubicBezTo>
                  <a:moveTo>
                    <a:pt x="1829" y="636"/>
                  </a:moveTo>
                  <a:cubicBezTo>
                    <a:pt x="1816" y="636"/>
                    <a:pt x="1805" y="647"/>
                    <a:pt x="1805" y="661"/>
                  </a:cubicBezTo>
                  <a:cubicBezTo>
                    <a:pt x="1805" y="675"/>
                    <a:pt x="1816" y="686"/>
                    <a:pt x="1829" y="686"/>
                  </a:cubicBezTo>
                  <a:cubicBezTo>
                    <a:pt x="1843" y="686"/>
                    <a:pt x="1854" y="675"/>
                    <a:pt x="1854" y="661"/>
                  </a:cubicBezTo>
                  <a:cubicBezTo>
                    <a:pt x="1854" y="647"/>
                    <a:pt x="1843" y="636"/>
                    <a:pt x="1829" y="636"/>
                  </a:cubicBezTo>
                  <a:moveTo>
                    <a:pt x="4180" y="636"/>
                  </a:moveTo>
                  <a:cubicBezTo>
                    <a:pt x="4166" y="636"/>
                    <a:pt x="4155" y="647"/>
                    <a:pt x="4155" y="661"/>
                  </a:cubicBezTo>
                  <a:cubicBezTo>
                    <a:pt x="4155" y="675"/>
                    <a:pt x="4166" y="686"/>
                    <a:pt x="4180" y="686"/>
                  </a:cubicBezTo>
                  <a:cubicBezTo>
                    <a:pt x="4194" y="686"/>
                    <a:pt x="4205" y="675"/>
                    <a:pt x="4205" y="661"/>
                  </a:cubicBezTo>
                  <a:cubicBezTo>
                    <a:pt x="4205" y="647"/>
                    <a:pt x="4194" y="636"/>
                    <a:pt x="4180" y="636"/>
                  </a:cubicBezTo>
                  <a:moveTo>
                    <a:pt x="1960" y="635"/>
                  </a:moveTo>
                  <a:cubicBezTo>
                    <a:pt x="1945" y="635"/>
                    <a:pt x="1934" y="646"/>
                    <a:pt x="1934" y="661"/>
                  </a:cubicBezTo>
                  <a:cubicBezTo>
                    <a:pt x="1934" y="676"/>
                    <a:pt x="1945" y="688"/>
                    <a:pt x="1960" y="688"/>
                  </a:cubicBezTo>
                  <a:cubicBezTo>
                    <a:pt x="1975" y="688"/>
                    <a:pt x="1986" y="676"/>
                    <a:pt x="1986" y="661"/>
                  </a:cubicBezTo>
                  <a:cubicBezTo>
                    <a:pt x="1986" y="646"/>
                    <a:pt x="1975" y="635"/>
                    <a:pt x="1960" y="635"/>
                  </a:cubicBezTo>
                  <a:moveTo>
                    <a:pt x="4050" y="635"/>
                  </a:moveTo>
                  <a:cubicBezTo>
                    <a:pt x="4035" y="635"/>
                    <a:pt x="4023" y="646"/>
                    <a:pt x="4023" y="661"/>
                  </a:cubicBezTo>
                  <a:cubicBezTo>
                    <a:pt x="4023" y="676"/>
                    <a:pt x="4035" y="688"/>
                    <a:pt x="4050" y="688"/>
                  </a:cubicBezTo>
                  <a:cubicBezTo>
                    <a:pt x="4064" y="688"/>
                    <a:pt x="4076" y="676"/>
                    <a:pt x="4076" y="661"/>
                  </a:cubicBezTo>
                  <a:cubicBezTo>
                    <a:pt x="4076" y="646"/>
                    <a:pt x="4064" y="635"/>
                    <a:pt x="4050" y="635"/>
                  </a:cubicBezTo>
                  <a:moveTo>
                    <a:pt x="131" y="529"/>
                  </a:moveTo>
                  <a:cubicBezTo>
                    <a:pt x="131" y="529"/>
                    <a:pt x="130" y="530"/>
                    <a:pt x="130" y="530"/>
                  </a:cubicBezTo>
                  <a:cubicBezTo>
                    <a:pt x="130" y="531"/>
                    <a:pt x="131" y="532"/>
                    <a:pt x="131" y="532"/>
                  </a:cubicBezTo>
                  <a:cubicBezTo>
                    <a:pt x="132" y="532"/>
                    <a:pt x="133" y="531"/>
                    <a:pt x="133" y="530"/>
                  </a:cubicBezTo>
                  <a:cubicBezTo>
                    <a:pt x="133" y="530"/>
                    <a:pt x="132" y="529"/>
                    <a:pt x="131" y="529"/>
                  </a:cubicBezTo>
                  <a:moveTo>
                    <a:pt x="5878" y="529"/>
                  </a:moveTo>
                  <a:cubicBezTo>
                    <a:pt x="5877" y="529"/>
                    <a:pt x="5877" y="530"/>
                    <a:pt x="5877" y="530"/>
                  </a:cubicBezTo>
                  <a:cubicBezTo>
                    <a:pt x="5877" y="531"/>
                    <a:pt x="5877" y="532"/>
                    <a:pt x="5878" y="532"/>
                  </a:cubicBezTo>
                  <a:cubicBezTo>
                    <a:pt x="5879" y="532"/>
                    <a:pt x="5880" y="531"/>
                    <a:pt x="5880" y="530"/>
                  </a:cubicBezTo>
                  <a:cubicBezTo>
                    <a:pt x="5880" y="530"/>
                    <a:pt x="5879" y="529"/>
                    <a:pt x="5878" y="529"/>
                  </a:cubicBezTo>
                  <a:moveTo>
                    <a:pt x="262" y="527"/>
                  </a:moveTo>
                  <a:cubicBezTo>
                    <a:pt x="260" y="527"/>
                    <a:pt x="259" y="529"/>
                    <a:pt x="259" y="530"/>
                  </a:cubicBezTo>
                  <a:cubicBezTo>
                    <a:pt x="259" y="532"/>
                    <a:pt x="260" y="534"/>
                    <a:pt x="262" y="534"/>
                  </a:cubicBezTo>
                  <a:cubicBezTo>
                    <a:pt x="264" y="534"/>
                    <a:pt x="265" y="532"/>
                    <a:pt x="265" y="530"/>
                  </a:cubicBezTo>
                  <a:cubicBezTo>
                    <a:pt x="265" y="529"/>
                    <a:pt x="264" y="527"/>
                    <a:pt x="262" y="527"/>
                  </a:cubicBezTo>
                  <a:moveTo>
                    <a:pt x="5748" y="527"/>
                  </a:moveTo>
                  <a:cubicBezTo>
                    <a:pt x="5746" y="527"/>
                    <a:pt x="5744" y="529"/>
                    <a:pt x="5744" y="530"/>
                  </a:cubicBezTo>
                  <a:cubicBezTo>
                    <a:pt x="5744" y="532"/>
                    <a:pt x="5746" y="534"/>
                    <a:pt x="5748" y="534"/>
                  </a:cubicBezTo>
                  <a:cubicBezTo>
                    <a:pt x="5749" y="534"/>
                    <a:pt x="5751" y="532"/>
                    <a:pt x="5751" y="530"/>
                  </a:cubicBezTo>
                  <a:cubicBezTo>
                    <a:pt x="5751" y="529"/>
                    <a:pt x="5749" y="527"/>
                    <a:pt x="5748" y="527"/>
                  </a:cubicBezTo>
                  <a:moveTo>
                    <a:pt x="393" y="525"/>
                  </a:moveTo>
                  <a:cubicBezTo>
                    <a:pt x="390" y="525"/>
                    <a:pt x="388" y="528"/>
                    <a:pt x="388" y="530"/>
                  </a:cubicBezTo>
                  <a:cubicBezTo>
                    <a:pt x="388" y="533"/>
                    <a:pt x="390" y="536"/>
                    <a:pt x="393" y="536"/>
                  </a:cubicBezTo>
                  <a:cubicBezTo>
                    <a:pt x="395" y="536"/>
                    <a:pt x="398" y="533"/>
                    <a:pt x="398" y="530"/>
                  </a:cubicBezTo>
                  <a:cubicBezTo>
                    <a:pt x="398" y="528"/>
                    <a:pt x="395" y="525"/>
                    <a:pt x="393" y="525"/>
                  </a:cubicBezTo>
                  <a:moveTo>
                    <a:pt x="5617" y="525"/>
                  </a:moveTo>
                  <a:cubicBezTo>
                    <a:pt x="5614" y="525"/>
                    <a:pt x="5612" y="528"/>
                    <a:pt x="5612" y="530"/>
                  </a:cubicBezTo>
                  <a:cubicBezTo>
                    <a:pt x="5612" y="533"/>
                    <a:pt x="5614" y="536"/>
                    <a:pt x="5617" y="536"/>
                  </a:cubicBezTo>
                  <a:cubicBezTo>
                    <a:pt x="5620" y="536"/>
                    <a:pt x="5622" y="533"/>
                    <a:pt x="5622" y="530"/>
                  </a:cubicBezTo>
                  <a:cubicBezTo>
                    <a:pt x="5622" y="528"/>
                    <a:pt x="5620" y="525"/>
                    <a:pt x="5617" y="525"/>
                  </a:cubicBezTo>
                  <a:moveTo>
                    <a:pt x="523" y="524"/>
                  </a:moveTo>
                  <a:cubicBezTo>
                    <a:pt x="519" y="524"/>
                    <a:pt x="516" y="527"/>
                    <a:pt x="516" y="530"/>
                  </a:cubicBezTo>
                  <a:cubicBezTo>
                    <a:pt x="516" y="534"/>
                    <a:pt x="519" y="537"/>
                    <a:pt x="523" y="537"/>
                  </a:cubicBezTo>
                  <a:cubicBezTo>
                    <a:pt x="527" y="537"/>
                    <a:pt x="530" y="534"/>
                    <a:pt x="530" y="530"/>
                  </a:cubicBezTo>
                  <a:cubicBezTo>
                    <a:pt x="530" y="527"/>
                    <a:pt x="527" y="524"/>
                    <a:pt x="523" y="524"/>
                  </a:cubicBezTo>
                  <a:moveTo>
                    <a:pt x="5486" y="523"/>
                  </a:moveTo>
                  <a:cubicBezTo>
                    <a:pt x="5482" y="523"/>
                    <a:pt x="5479" y="526"/>
                    <a:pt x="5479" y="530"/>
                  </a:cubicBezTo>
                  <a:cubicBezTo>
                    <a:pt x="5479" y="534"/>
                    <a:pt x="5482" y="538"/>
                    <a:pt x="5486" y="538"/>
                  </a:cubicBezTo>
                  <a:cubicBezTo>
                    <a:pt x="5490" y="538"/>
                    <a:pt x="5494" y="534"/>
                    <a:pt x="5494" y="530"/>
                  </a:cubicBezTo>
                  <a:cubicBezTo>
                    <a:pt x="5494" y="526"/>
                    <a:pt x="5490" y="523"/>
                    <a:pt x="5486" y="523"/>
                  </a:cubicBezTo>
                  <a:moveTo>
                    <a:pt x="654" y="521"/>
                  </a:moveTo>
                  <a:cubicBezTo>
                    <a:pt x="649" y="521"/>
                    <a:pt x="645" y="525"/>
                    <a:pt x="645" y="530"/>
                  </a:cubicBezTo>
                  <a:cubicBezTo>
                    <a:pt x="645" y="535"/>
                    <a:pt x="649" y="540"/>
                    <a:pt x="654" y="540"/>
                  </a:cubicBezTo>
                  <a:cubicBezTo>
                    <a:pt x="659" y="540"/>
                    <a:pt x="663" y="535"/>
                    <a:pt x="663" y="530"/>
                  </a:cubicBezTo>
                  <a:cubicBezTo>
                    <a:pt x="663" y="525"/>
                    <a:pt x="659" y="521"/>
                    <a:pt x="654" y="521"/>
                  </a:cubicBezTo>
                  <a:moveTo>
                    <a:pt x="5356" y="521"/>
                  </a:moveTo>
                  <a:cubicBezTo>
                    <a:pt x="5351" y="521"/>
                    <a:pt x="5347" y="525"/>
                    <a:pt x="5347" y="530"/>
                  </a:cubicBezTo>
                  <a:cubicBezTo>
                    <a:pt x="5347" y="535"/>
                    <a:pt x="5351" y="540"/>
                    <a:pt x="5356" y="540"/>
                  </a:cubicBezTo>
                  <a:cubicBezTo>
                    <a:pt x="5361" y="540"/>
                    <a:pt x="5365" y="535"/>
                    <a:pt x="5365" y="530"/>
                  </a:cubicBezTo>
                  <a:cubicBezTo>
                    <a:pt x="5365" y="525"/>
                    <a:pt x="5361" y="521"/>
                    <a:pt x="5356" y="521"/>
                  </a:cubicBezTo>
                  <a:moveTo>
                    <a:pt x="784" y="520"/>
                  </a:moveTo>
                  <a:cubicBezTo>
                    <a:pt x="778" y="520"/>
                    <a:pt x="774" y="524"/>
                    <a:pt x="774" y="530"/>
                  </a:cubicBezTo>
                  <a:cubicBezTo>
                    <a:pt x="774" y="536"/>
                    <a:pt x="778" y="541"/>
                    <a:pt x="784" y="541"/>
                  </a:cubicBezTo>
                  <a:cubicBezTo>
                    <a:pt x="790" y="541"/>
                    <a:pt x="795" y="536"/>
                    <a:pt x="795" y="530"/>
                  </a:cubicBezTo>
                  <a:cubicBezTo>
                    <a:pt x="795" y="524"/>
                    <a:pt x="790" y="520"/>
                    <a:pt x="784" y="520"/>
                  </a:cubicBezTo>
                  <a:moveTo>
                    <a:pt x="5225" y="520"/>
                  </a:moveTo>
                  <a:cubicBezTo>
                    <a:pt x="5219" y="520"/>
                    <a:pt x="5214" y="524"/>
                    <a:pt x="5214" y="530"/>
                  </a:cubicBezTo>
                  <a:cubicBezTo>
                    <a:pt x="5214" y="536"/>
                    <a:pt x="5219" y="541"/>
                    <a:pt x="5225" y="541"/>
                  </a:cubicBezTo>
                  <a:cubicBezTo>
                    <a:pt x="5231" y="541"/>
                    <a:pt x="5236" y="536"/>
                    <a:pt x="5236" y="530"/>
                  </a:cubicBezTo>
                  <a:cubicBezTo>
                    <a:pt x="5236" y="524"/>
                    <a:pt x="5231" y="520"/>
                    <a:pt x="5225" y="520"/>
                  </a:cubicBezTo>
                  <a:moveTo>
                    <a:pt x="915" y="518"/>
                  </a:moveTo>
                  <a:cubicBezTo>
                    <a:pt x="908" y="518"/>
                    <a:pt x="902" y="523"/>
                    <a:pt x="902" y="530"/>
                  </a:cubicBezTo>
                  <a:cubicBezTo>
                    <a:pt x="902" y="537"/>
                    <a:pt x="908" y="543"/>
                    <a:pt x="915" y="543"/>
                  </a:cubicBezTo>
                  <a:cubicBezTo>
                    <a:pt x="922" y="543"/>
                    <a:pt x="928" y="537"/>
                    <a:pt x="928" y="530"/>
                  </a:cubicBezTo>
                  <a:cubicBezTo>
                    <a:pt x="928" y="523"/>
                    <a:pt x="922" y="518"/>
                    <a:pt x="915" y="518"/>
                  </a:cubicBezTo>
                  <a:moveTo>
                    <a:pt x="5095" y="517"/>
                  </a:moveTo>
                  <a:cubicBezTo>
                    <a:pt x="5087" y="517"/>
                    <a:pt x="5081" y="523"/>
                    <a:pt x="5081" y="530"/>
                  </a:cubicBezTo>
                  <a:cubicBezTo>
                    <a:pt x="5081" y="538"/>
                    <a:pt x="5087" y="544"/>
                    <a:pt x="5095" y="544"/>
                  </a:cubicBezTo>
                  <a:cubicBezTo>
                    <a:pt x="5102" y="544"/>
                    <a:pt x="5108" y="538"/>
                    <a:pt x="5108" y="530"/>
                  </a:cubicBezTo>
                  <a:cubicBezTo>
                    <a:pt x="5108" y="523"/>
                    <a:pt x="5102" y="517"/>
                    <a:pt x="5095" y="517"/>
                  </a:cubicBezTo>
                  <a:moveTo>
                    <a:pt x="1046" y="516"/>
                  </a:moveTo>
                  <a:cubicBezTo>
                    <a:pt x="1038" y="516"/>
                    <a:pt x="1031" y="522"/>
                    <a:pt x="1031" y="530"/>
                  </a:cubicBezTo>
                  <a:cubicBezTo>
                    <a:pt x="1031" y="538"/>
                    <a:pt x="1038" y="545"/>
                    <a:pt x="1046" y="545"/>
                  </a:cubicBezTo>
                  <a:cubicBezTo>
                    <a:pt x="1054" y="545"/>
                    <a:pt x="1060" y="538"/>
                    <a:pt x="1060" y="530"/>
                  </a:cubicBezTo>
                  <a:cubicBezTo>
                    <a:pt x="1060" y="522"/>
                    <a:pt x="1054" y="516"/>
                    <a:pt x="1046" y="516"/>
                  </a:cubicBezTo>
                  <a:moveTo>
                    <a:pt x="4964" y="516"/>
                  </a:moveTo>
                  <a:cubicBezTo>
                    <a:pt x="4956" y="516"/>
                    <a:pt x="4949" y="522"/>
                    <a:pt x="4949" y="530"/>
                  </a:cubicBezTo>
                  <a:cubicBezTo>
                    <a:pt x="4949" y="539"/>
                    <a:pt x="4956" y="545"/>
                    <a:pt x="4964" y="545"/>
                  </a:cubicBezTo>
                  <a:cubicBezTo>
                    <a:pt x="4972" y="545"/>
                    <a:pt x="4979" y="539"/>
                    <a:pt x="4979" y="530"/>
                  </a:cubicBezTo>
                  <a:cubicBezTo>
                    <a:pt x="4979" y="522"/>
                    <a:pt x="4972" y="516"/>
                    <a:pt x="4964" y="516"/>
                  </a:cubicBezTo>
                  <a:moveTo>
                    <a:pt x="1176" y="514"/>
                  </a:moveTo>
                  <a:cubicBezTo>
                    <a:pt x="1167" y="514"/>
                    <a:pt x="1160" y="521"/>
                    <a:pt x="1160" y="530"/>
                  </a:cubicBezTo>
                  <a:cubicBezTo>
                    <a:pt x="1160" y="540"/>
                    <a:pt x="1167" y="547"/>
                    <a:pt x="1176" y="547"/>
                  </a:cubicBezTo>
                  <a:cubicBezTo>
                    <a:pt x="1186" y="547"/>
                    <a:pt x="1193" y="540"/>
                    <a:pt x="1193" y="530"/>
                  </a:cubicBezTo>
                  <a:cubicBezTo>
                    <a:pt x="1193" y="521"/>
                    <a:pt x="1186" y="514"/>
                    <a:pt x="1176" y="514"/>
                  </a:cubicBezTo>
                  <a:moveTo>
                    <a:pt x="4833" y="513"/>
                  </a:moveTo>
                  <a:cubicBezTo>
                    <a:pt x="4824" y="513"/>
                    <a:pt x="4816" y="521"/>
                    <a:pt x="4816" y="530"/>
                  </a:cubicBezTo>
                  <a:cubicBezTo>
                    <a:pt x="4816" y="540"/>
                    <a:pt x="4824" y="547"/>
                    <a:pt x="4833" y="547"/>
                  </a:cubicBezTo>
                  <a:cubicBezTo>
                    <a:pt x="4843" y="547"/>
                    <a:pt x="4850" y="540"/>
                    <a:pt x="4850" y="530"/>
                  </a:cubicBezTo>
                  <a:cubicBezTo>
                    <a:pt x="4850" y="521"/>
                    <a:pt x="4843" y="513"/>
                    <a:pt x="4833" y="513"/>
                  </a:cubicBezTo>
                  <a:moveTo>
                    <a:pt x="1307" y="512"/>
                  </a:moveTo>
                  <a:cubicBezTo>
                    <a:pt x="1297" y="512"/>
                    <a:pt x="1288" y="520"/>
                    <a:pt x="1288" y="530"/>
                  </a:cubicBezTo>
                  <a:cubicBezTo>
                    <a:pt x="1288" y="541"/>
                    <a:pt x="1297" y="549"/>
                    <a:pt x="1307" y="549"/>
                  </a:cubicBezTo>
                  <a:cubicBezTo>
                    <a:pt x="1317" y="549"/>
                    <a:pt x="1325" y="541"/>
                    <a:pt x="1325" y="530"/>
                  </a:cubicBezTo>
                  <a:cubicBezTo>
                    <a:pt x="1325" y="520"/>
                    <a:pt x="1317" y="512"/>
                    <a:pt x="1307" y="512"/>
                  </a:cubicBezTo>
                  <a:moveTo>
                    <a:pt x="4703" y="512"/>
                  </a:moveTo>
                  <a:cubicBezTo>
                    <a:pt x="4692" y="512"/>
                    <a:pt x="4684" y="520"/>
                    <a:pt x="4684" y="530"/>
                  </a:cubicBezTo>
                  <a:cubicBezTo>
                    <a:pt x="4684" y="541"/>
                    <a:pt x="4692" y="549"/>
                    <a:pt x="4703" y="549"/>
                  </a:cubicBezTo>
                  <a:cubicBezTo>
                    <a:pt x="4713" y="549"/>
                    <a:pt x="4722" y="541"/>
                    <a:pt x="4722" y="530"/>
                  </a:cubicBezTo>
                  <a:cubicBezTo>
                    <a:pt x="4722" y="520"/>
                    <a:pt x="4713" y="512"/>
                    <a:pt x="4703" y="512"/>
                  </a:cubicBezTo>
                  <a:moveTo>
                    <a:pt x="1438" y="510"/>
                  </a:moveTo>
                  <a:cubicBezTo>
                    <a:pt x="1426" y="510"/>
                    <a:pt x="1417" y="519"/>
                    <a:pt x="1417" y="530"/>
                  </a:cubicBezTo>
                  <a:cubicBezTo>
                    <a:pt x="1417" y="542"/>
                    <a:pt x="1426" y="551"/>
                    <a:pt x="1438" y="551"/>
                  </a:cubicBezTo>
                  <a:cubicBezTo>
                    <a:pt x="1449" y="551"/>
                    <a:pt x="1458" y="542"/>
                    <a:pt x="1458" y="530"/>
                  </a:cubicBezTo>
                  <a:cubicBezTo>
                    <a:pt x="1458" y="519"/>
                    <a:pt x="1449" y="510"/>
                    <a:pt x="1438" y="510"/>
                  </a:cubicBezTo>
                  <a:moveTo>
                    <a:pt x="4572" y="510"/>
                  </a:moveTo>
                  <a:cubicBezTo>
                    <a:pt x="4561" y="510"/>
                    <a:pt x="4551" y="519"/>
                    <a:pt x="4551" y="530"/>
                  </a:cubicBezTo>
                  <a:cubicBezTo>
                    <a:pt x="4551" y="542"/>
                    <a:pt x="4561" y="551"/>
                    <a:pt x="4572" y="551"/>
                  </a:cubicBezTo>
                  <a:cubicBezTo>
                    <a:pt x="4583" y="551"/>
                    <a:pt x="4593" y="542"/>
                    <a:pt x="4593" y="530"/>
                  </a:cubicBezTo>
                  <a:cubicBezTo>
                    <a:pt x="4593" y="519"/>
                    <a:pt x="4583" y="510"/>
                    <a:pt x="4572" y="510"/>
                  </a:cubicBezTo>
                  <a:moveTo>
                    <a:pt x="1568" y="508"/>
                  </a:moveTo>
                  <a:cubicBezTo>
                    <a:pt x="1556" y="508"/>
                    <a:pt x="1546" y="518"/>
                    <a:pt x="1546" y="530"/>
                  </a:cubicBezTo>
                  <a:cubicBezTo>
                    <a:pt x="1546" y="543"/>
                    <a:pt x="1556" y="553"/>
                    <a:pt x="1568" y="553"/>
                  </a:cubicBezTo>
                  <a:cubicBezTo>
                    <a:pt x="1580" y="553"/>
                    <a:pt x="1590" y="543"/>
                    <a:pt x="1590" y="530"/>
                  </a:cubicBezTo>
                  <a:cubicBezTo>
                    <a:pt x="1590" y="518"/>
                    <a:pt x="1580" y="508"/>
                    <a:pt x="1568" y="508"/>
                  </a:cubicBezTo>
                  <a:moveTo>
                    <a:pt x="4441" y="508"/>
                  </a:moveTo>
                  <a:cubicBezTo>
                    <a:pt x="4429" y="508"/>
                    <a:pt x="4419" y="518"/>
                    <a:pt x="4419" y="530"/>
                  </a:cubicBezTo>
                  <a:cubicBezTo>
                    <a:pt x="4419" y="543"/>
                    <a:pt x="4429" y="553"/>
                    <a:pt x="4441" y="553"/>
                  </a:cubicBezTo>
                  <a:cubicBezTo>
                    <a:pt x="4454" y="553"/>
                    <a:pt x="4464" y="543"/>
                    <a:pt x="4464" y="530"/>
                  </a:cubicBezTo>
                  <a:cubicBezTo>
                    <a:pt x="4464" y="518"/>
                    <a:pt x="4454" y="508"/>
                    <a:pt x="4441" y="508"/>
                  </a:cubicBezTo>
                  <a:moveTo>
                    <a:pt x="1699" y="507"/>
                  </a:moveTo>
                  <a:cubicBezTo>
                    <a:pt x="1686" y="507"/>
                    <a:pt x="1675" y="517"/>
                    <a:pt x="1675" y="530"/>
                  </a:cubicBezTo>
                  <a:cubicBezTo>
                    <a:pt x="1675" y="544"/>
                    <a:pt x="1686" y="554"/>
                    <a:pt x="1699" y="554"/>
                  </a:cubicBezTo>
                  <a:cubicBezTo>
                    <a:pt x="1712" y="554"/>
                    <a:pt x="1723" y="544"/>
                    <a:pt x="1723" y="530"/>
                  </a:cubicBezTo>
                  <a:cubicBezTo>
                    <a:pt x="1723" y="517"/>
                    <a:pt x="1712" y="507"/>
                    <a:pt x="1699" y="507"/>
                  </a:cubicBezTo>
                  <a:moveTo>
                    <a:pt x="4311" y="506"/>
                  </a:moveTo>
                  <a:cubicBezTo>
                    <a:pt x="4297" y="506"/>
                    <a:pt x="4287" y="517"/>
                    <a:pt x="4287" y="530"/>
                  </a:cubicBezTo>
                  <a:cubicBezTo>
                    <a:pt x="4287" y="544"/>
                    <a:pt x="4297" y="555"/>
                    <a:pt x="4311" y="555"/>
                  </a:cubicBezTo>
                  <a:cubicBezTo>
                    <a:pt x="4324" y="555"/>
                    <a:pt x="4335" y="544"/>
                    <a:pt x="4335" y="530"/>
                  </a:cubicBezTo>
                  <a:cubicBezTo>
                    <a:pt x="4335" y="517"/>
                    <a:pt x="4324" y="506"/>
                    <a:pt x="4311" y="506"/>
                  </a:cubicBezTo>
                  <a:moveTo>
                    <a:pt x="1829" y="505"/>
                  </a:moveTo>
                  <a:cubicBezTo>
                    <a:pt x="1815" y="505"/>
                    <a:pt x="1804" y="516"/>
                    <a:pt x="1804" y="530"/>
                  </a:cubicBezTo>
                  <a:cubicBezTo>
                    <a:pt x="1804" y="545"/>
                    <a:pt x="1815" y="556"/>
                    <a:pt x="1829" y="556"/>
                  </a:cubicBezTo>
                  <a:cubicBezTo>
                    <a:pt x="1844" y="556"/>
                    <a:pt x="1855" y="545"/>
                    <a:pt x="1855" y="530"/>
                  </a:cubicBezTo>
                  <a:cubicBezTo>
                    <a:pt x="1855" y="516"/>
                    <a:pt x="1844" y="505"/>
                    <a:pt x="1829" y="505"/>
                  </a:cubicBezTo>
                  <a:moveTo>
                    <a:pt x="4180" y="504"/>
                  </a:moveTo>
                  <a:cubicBezTo>
                    <a:pt x="4166" y="504"/>
                    <a:pt x="4154" y="516"/>
                    <a:pt x="4154" y="530"/>
                  </a:cubicBezTo>
                  <a:cubicBezTo>
                    <a:pt x="4154" y="545"/>
                    <a:pt x="4166" y="557"/>
                    <a:pt x="4180" y="557"/>
                  </a:cubicBezTo>
                  <a:cubicBezTo>
                    <a:pt x="4195" y="557"/>
                    <a:pt x="4206" y="545"/>
                    <a:pt x="4206" y="530"/>
                  </a:cubicBezTo>
                  <a:cubicBezTo>
                    <a:pt x="4206" y="516"/>
                    <a:pt x="4195" y="504"/>
                    <a:pt x="4180" y="504"/>
                  </a:cubicBezTo>
                  <a:moveTo>
                    <a:pt x="1960" y="503"/>
                  </a:moveTo>
                  <a:cubicBezTo>
                    <a:pt x="1945" y="503"/>
                    <a:pt x="1932" y="515"/>
                    <a:pt x="1932" y="530"/>
                  </a:cubicBezTo>
                  <a:cubicBezTo>
                    <a:pt x="1932" y="546"/>
                    <a:pt x="1945" y="558"/>
                    <a:pt x="1960" y="558"/>
                  </a:cubicBezTo>
                  <a:cubicBezTo>
                    <a:pt x="1975" y="558"/>
                    <a:pt x="1987" y="546"/>
                    <a:pt x="1987" y="530"/>
                  </a:cubicBezTo>
                  <a:cubicBezTo>
                    <a:pt x="1987" y="515"/>
                    <a:pt x="1975" y="503"/>
                    <a:pt x="1960" y="503"/>
                  </a:cubicBezTo>
                  <a:moveTo>
                    <a:pt x="4050" y="503"/>
                  </a:moveTo>
                  <a:cubicBezTo>
                    <a:pt x="4034" y="503"/>
                    <a:pt x="4022" y="515"/>
                    <a:pt x="4022" y="530"/>
                  </a:cubicBezTo>
                  <a:cubicBezTo>
                    <a:pt x="4022" y="546"/>
                    <a:pt x="4034" y="558"/>
                    <a:pt x="4050" y="558"/>
                  </a:cubicBezTo>
                  <a:cubicBezTo>
                    <a:pt x="4065" y="558"/>
                    <a:pt x="4078" y="546"/>
                    <a:pt x="4078" y="530"/>
                  </a:cubicBezTo>
                  <a:cubicBezTo>
                    <a:pt x="4078" y="515"/>
                    <a:pt x="4065" y="503"/>
                    <a:pt x="4050" y="503"/>
                  </a:cubicBezTo>
                  <a:moveTo>
                    <a:pt x="131" y="398"/>
                  </a:moveTo>
                  <a:cubicBezTo>
                    <a:pt x="131" y="398"/>
                    <a:pt x="130" y="399"/>
                    <a:pt x="130" y="400"/>
                  </a:cubicBezTo>
                  <a:cubicBezTo>
                    <a:pt x="130" y="401"/>
                    <a:pt x="131" y="401"/>
                    <a:pt x="131" y="401"/>
                  </a:cubicBezTo>
                  <a:cubicBezTo>
                    <a:pt x="132" y="401"/>
                    <a:pt x="133" y="401"/>
                    <a:pt x="133" y="400"/>
                  </a:cubicBezTo>
                  <a:cubicBezTo>
                    <a:pt x="133" y="399"/>
                    <a:pt x="132" y="398"/>
                    <a:pt x="131" y="398"/>
                  </a:cubicBezTo>
                  <a:moveTo>
                    <a:pt x="5878" y="398"/>
                  </a:moveTo>
                  <a:cubicBezTo>
                    <a:pt x="5877" y="398"/>
                    <a:pt x="5876" y="399"/>
                    <a:pt x="5876" y="400"/>
                  </a:cubicBezTo>
                  <a:cubicBezTo>
                    <a:pt x="5876" y="401"/>
                    <a:pt x="5877" y="402"/>
                    <a:pt x="5878" y="402"/>
                  </a:cubicBezTo>
                  <a:cubicBezTo>
                    <a:pt x="5879" y="402"/>
                    <a:pt x="5880" y="401"/>
                    <a:pt x="5880" y="400"/>
                  </a:cubicBezTo>
                  <a:cubicBezTo>
                    <a:pt x="5880" y="399"/>
                    <a:pt x="5879" y="398"/>
                    <a:pt x="5878" y="398"/>
                  </a:cubicBezTo>
                  <a:moveTo>
                    <a:pt x="262" y="396"/>
                  </a:moveTo>
                  <a:cubicBezTo>
                    <a:pt x="260" y="396"/>
                    <a:pt x="258" y="398"/>
                    <a:pt x="258" y="400"/>
                  </a:cubicBezTo>
                  <a:cubicBezTo>
                    <a:pt x="258" y="402"/>
                    <a:pt x="260" y="403"/>
                    <a:pt x="262" y="403"/>
                  </a:cubicBezTo>
                  <a:cubicBezTo>
                    <a:pt x="264" y="403"/>
                    <a:pt x="266" y="402"/>
                    <a:pt x="266" y="400"/>
                  </a:cubicBezTo>
                  <a:cubicBezTo>
                    <a:pt x="266" y="398"/>
                    <a:pt x="264" y="396"/>
                    <a:pt x="262" y="396"/>
                  </a:cubicBezTo>
                  <a:moveTo>
                    <a:pt x="5748" y="396"/>
                  </a:moveTo>
                  <a:cubicBezTo>
                    <a:pt x="5746" y="396"/>
                    <a:pt x="5744" y="398"/>
                    <a:pt x="5744" y="400"/>
                  </a:cubicBezTo>
                  <a:cubicBezTo>
                    <a:pt x="5744" y="402"/>
                    <a:pt x="5746" y="403"/>
                    <a:pt x="5748" y="403"/>
                  </a:cubicBezTo>
                  <a:cubicBezTo>
                    <a:pt x="5750" y="403"/>
                    <a:pt x="5751" y="402"/>
                    <a:pt x="5751" y="400"/>
                  </a:cubicBezTo>
                  <a:cubicBezTo>
                    <a:pt x="5751" y="398"/>
                    <a:pt x="5750" y="396"/>
                    <a:pt x="5748" y="396"/>
                  </a:cubicBezTo>
                  <a:moveTo>
                    <a:pt x="393" y="394"/>
                  </a:moveTo>
                  <a:cubicBezTo>
                    <a:pt x="390" y="394"/>
                    <a:pt x="387" y="397"/>
                    <a:pt x="387" y="400"/>
                  </a:cubicBezTo>
                  <a:cubicBezTo>
                    <a:pt x="387" y="403"/>
                    <a:pt x="390" y="405"/>
                    <a:pt x="393" y="405"/>
                  </a:cubicBezTo>
                  <a:cubicBezTo>
                    <a:pt x="396" y="405"/>
                    <a:pt x="398" y="403"/>
                    <a:pt x="398" y="400"/>
                  </a:cubicBezTo>
                  <a:cubicBezTo>
                    <a:pt x="398" y="397"/>
                    <a:pt x="396" y="394"/>
                    <a:pt x="393" y="394"/>
                  </a:cubicBezTo>
                  <a:moveTo>
                    <a:pt x="5617" y="394"/>
                  </a:moveTo>
                  <a:cubicBezTo>
                    <a:pt x="5614" y="394"/>
                    <a:pt x="5611" y="397"/>
                    <a:pt x="5611" y="400"/>
                  </a:cubicBezTo>
                  <a:cubicBezTo>
                    <a:pt x="5611" y="403"/>
                    <a:pt x="5614" y="406"/>
                    <a:pt x="5617" y="406"/>
                  </a:cubicBezTo>
                  <a:cubicBezTo>
                    <a:pt x="5620" y="406"/>
                    <a:pt x="5623" y="403"/>
                    <a:pt x="5623" y="400"/>
                  </a:cubicBezTo>
                  <a:cubicBezTo>
                    <a:pt x="5623" y="397"/>
                    <a:pt x="5620" y="394"/>
                    <a:pt x="5617" y="394"/>
                  </a:cubicBezTo>
                  <a:moveTo>
                    <a:pt x="523" y="393"/>
                  </a:moveTo>
                  <a:cubicBezTo>
                    <a:pt x="519" y="393"/>
                    <a:pt x="516" y="396"/>
                    <a:pt x="516" y="400"/>
                  </a:cubicBezTo>
                  <a:cubicBezTo>
                    <a:pt x="516" y="404"/>
                    <a:pt x="519" y="407"/>
                    <a:pt x="523" y="407"/>
                  </a:cubicBezTo>
                  <a:cubicBezTo>
                    <a:pt x="527" y="407"/>
                    <a:pt x="531" y="404"/>
                    <a:pt x="531" y="400"/>
                  </a:cubicBezTo>
                  <a:cubicBezTo>
                    <a:pt x="531" y="396"/>
                    <a:pt x="527" y="393"/>
                    <a:pt x="523" y="393"/>
                  </a:cubicBezTo>
                  <a:moveTo>
                    <a:pt x="5486" y="392"/>
                  </a:moveTo>
                  <a:cubicBezTo>
                    <a:pt x="5482" y="392"/>
                    <a:pt x="5479" y="396"/>
                    <a:pt x="5479" y="400"/>
                  </a:cubicBezTo>
                  <a:cubicBezTo>
                    <a:pt x="5479" y="404"/>
                    <a:pt x="5482" y="407"/>
                    <a:pt x="5486" y="407"/>
                  </a:cubicBezTo>
                  <a:cubicBezTo>
                    <a:pt x="5491" y="407"/>
                    <a:pt x="5494" y="404"/>
                    <a:pt x="5494" y="400"/>
                  </a:cubicBezTo>
                  <a:cubicBezTo>
                    <a:pt x="5494" y="396"/>
                    <a:pt x="5491" y="392"/>
                    <a:pt x="5486" y="392"/>
                  </a:cubicBezTo>
                  <a:moveTo>
                    <a:pt x="654" y="390"/>
                  </a:moveTo>
                  <a:cubicBezTo>
                    <a:pt x="649" y="390"/>
                    <a:pt x="644" y="395"/>
                    <a:pt x="644" y="400"/>
                  </a:cubicBezTo>
                  <a:cubicBezTo>
                    <a:pt x="644" y="405"/>
                    <a:pt x="649" y="409"/>
                    <a:pt x="654" y="409"/>
                  </a:cubicBezTo>
                  <a:cubicBezTo>
                    <a:pt x="659" y="409"/>
                    <a:pt x="663" y="405"/>
                    <a:pt x="663" y="400"/>
                  </a:cubicBezTo>
                  <a:cubicBezTo>
                    <a:pt x="663" y="395"/>
                    <a:pt x="659" y="390"/>
                    <a:pt x="654" y="390"/>
                  </a:cubicBezTo>
                  <a:moveTo>
                    <a:pt x="5356" y="390"/>
                  </a:moveTo>
                  <a:cubicBezTo>
                    <a:pt x="5351" y="390"/>
                    <a:pt x="5346" y="395"/>
                    <a:pt x="5346" y="400"/>
                  </a:cubicBezTo>
                  <a:cubicBezTo>
                    <a:pt x="5346" y="405"/>
                    <a:pt x="5351" y="409"/>
                    <a:pt x="5356" y="409"/>
                  </a:cubicBezTo>
                  <a:cubicBezTo>
                    <a:pt x="5361" y="409"/>
                    <a:pt x="5365" y="405"/>
                    <a:pt x="5365" y="400"/>
                  </a:cubicBezTo>
                  <a:cubicBezTo>
                    <a:pt x="5365" y="395"/>
                    <a:pt x="5361" y="390"/>
                    <a:pt x="5356" y="390"/>
                  </a:cubicBezTo>
                  <a:moveTo>
                    <a:pt x="784" y="389"/>
                  </a:moveTo>
                  <a:cubicBezTo>
                    <a:pt x="778" y="389"/>
                    <a:pt x="773" y="394"/>
                    <a:pt x="773" y="400"/>
                  </a:cubicBezTo>
                  <a:cubicBezTo>
                    <a:pt x="773" y="406"/>
                    <a:pt x="778" y="411"/>
                    <a:pt x="784" y="411"/>
                  </a:cubicBezTo>
                  <a:cubicBezTo>
                    <a:pt x="791" y="411"/>
                    <a:pt x="796" y="406"/>
                    <a:pt x="796" y="400"/>
                  </a:cubicBezTo>
                  <a:cubicBezTo>
                    <a:pt x="796" y="394"/>
                    <a:pt x="791" y="389"/>
                    <a:pt x="784" y="389"/>
                  </a:cubicBezTo>
                  <a:moveTo>
                    <a:pt x="5225" y="388"/>
                  </a:moveTo>
                  <a:cubicBezTo>
                    <a:pt x="5219" y="388"/>
                    <a:pt x="5214" y="393"/>
                    <a:pt x="5214" y="400"/>
                  </a:cubicBezTo>
                  <a:cubicBezTo>
                    <a:pt x="5214" y="406"/>
                    <a:pt x="5219" y="411"/>
                    <a:pt x="5225" y="411"/>
                  </a:cubicBezTo>
                  <a:cubicBezTo>
                    <a:pt x="5232" y="411"/>
                    <a:pt x="5237" y="406"/>
                    <a:pt x="5237" y="400"/>
                  </a:cubicBezTo>
                  <a:cubicBezTo>
                    <a:pt x="5237" y="393"/>
                    <a:pt x="5232" y="388"/>
                    <a:pt x="5225" y="388"/>
                  </a:cubicBezTo>
                  <a:moveTo>
                    <a:pt x="915" y="386"/>
                  </a:moveTo>
                  <a:cubicBezTo>
                    <a:pt x="908" y="386"/>
                    <a:pt x="902" y="392"/>
                    <a:pt x="902" y="400"/>
                  </a:cubicBezTo>
                  <a:cubicBezTo>
                    <a:pt x="902" y="407"/>
                    <a:pt x="908" y="413"/>
                    <a:pt x="915" y="413"/>
                  </a:cubicBezTo>
                  <a:cubicBezTo>
                    <a:pt x="923" y="413"/>
                    <a:pt x="928" y="407"/>
                    <a:pt x="928" y="400"/>
                  </a:cubicBezTo>
                  <a:cubicBezTo>
                    <a:pt x="928" y="392"/>
                    <a:pt x="923" y="386"/>
                    <a:pt x="915" y="386"/>
                  </a:cubicBezTo>
                  <a:moveTo>
                    <a:pt x="5095" y="386"/>
                  </a:moveTo>
                  <a:cubicBezTo>
                    <a:pt x="5087" y="386"/>
                    <a:pt x="5081" y="392"/>
                    <a:pt x="5081" y="400"/>
                  </a:cubicBezTo>
                  <a:cubicBezTo>
                    <a:pt x="5081" y="407"/>
                    <a:pt x="5087" y="413"/>
                    <a:pt x="5095" y="413"/>
                  </a:cubicBezTo>
                  <a:cubicBezTo>
                    <a:pt x="5102" y="413"/>
                    <a:pt x="5108" y="407"/>
                    <a:pt x="5108" y="400"/>
                  </a:cubicBezTo>
                  <a:cubicBezTo>
                    <a:pt x="5108" y="392"/>
                    <a:pt x="5102" y="386"/>
                    <a:pt x="5095" y="386"/>
                  </a:cubicBezTo>
                  <a:moveTo>
                    <a:pt x="1046" y="385"/>
                  </a:moveTo>
                  <a:cubicBezTo>
                    <a:pt x="1037" y="385"/>
                    <a:pt x="1030" y="391"/>
                    <a:pt x="1030" y="400"/>
                  </a:cubicBezTo>
                  <a:cubicBezTo>
                    <a:pt x="1030" y="408"/>
                    <a:pt x="1037" y="415"/>
                    <a:pt x="1046" y="415"/>
                  </a:cubicBezTo>
                  <a:cubicBezTo>
                    <a:pt x="1054" y="415"/>
                    <a:pt x="1061" y="408"/>
                    <a:pt x="1061" y="400"/>
                  </a:cubicBezTo>
                  <a:cubicBezTo>
                    <a:pt x="1061" y="391"/>
                    <a:pt x="1054" y="385"/>
                    <a:pt x="1046" y="385"/>
                  </a:cubicBezTo>
                  <a:moveTo>
                    <a:pt x="4964" y="384"/>
                  </a:moveTo>
                  <a:cubicBezTo>
                    <a:pt x="4955" y="384"/>
                    <a:pt x="4948" y="391"/>
                    <a:pt x="4948" y="400"/>
                  </a:cubicBezTo>
                  <a:cubicBezTo>
                    <a:pt x="4948" y="408"/>
                    <a:pt x="4955" y="415"/>
                    <a:pt x="4964" y="415"/>
                  </a:cubicBezTo>
                  <a:cubicBezTo>
                    <a:pt x="4973" y="415"/>
                    <a:pt x="4979" y="408"/>
                    <a:pt x="4979" y="400"/>
                  </a:cubicBezTo>
                  <a:cubicBezTo>
                    <a:pt x="4979" y="391"/>
                    <a:pt x="4973" y="384"/>
                    <a:pt x="4964" y="384"/>
                  </a:cubicBezTo>
                  <a:moveTo>
                    <a:pt x="1176" y="382"/>
                  </a:moveTo>
                  <a:cubicBezTo>
                    <a:pt x="1167" y="382"/>
                    <a:pt x="1159" y="390"/>
                    <a:pt x="1159" y="400"/>
                  </a:cubicBezTo>
                  <a:cubicBezTo>
                    <a:pt x="1159" y="409"/>
                    <a:pt x="1167" y="417"/>
                    <a:pt x="1176" y="417"/>
                  </a:cubicBezTo>
                  <a:cubicBezTo>
                    <a:pt x="1186" y="417"/>
                    <a:pt x="1194" y="409"/>
                    <a:pt x="1194" y="400"/>
                  </a:cubicBezTo>
                  <a:cubicBezTo>
                    <a:pt x="1194" y="390"/>
                    <a:pt x="1186" y="382"/>
                    <a:pt x="1176" y="382"/>
                  </a:cubicBezTo>
                  <a:moveTo>
                    <a:pt x="4833" y="382"/>
                  </a:moveTo>
                  <a:cubicBezTo>
                    <a:pt x="4824" y="382"/>
                    <a:pt x="4816" y="390"/>
                    <a:pt x="4816" y="400"/>
                  </a:cubicBezTo>
                  <a:cubicBezTo>
                    <a:pt x="4816" y="409"/>
                    <a:pt x="4824" y="417"/>
                    <a:pt x="4833" y="417"/>
                  </a:cubicBezTo>
                  <a:cubicBezTo>
                    <a:pt x="4843" y="417"/>
                    <a:pt x="4851" y="409"/>
                    <a:pt x="4851" y="400"/>
                  </a:cubicBezTo>
                  <a:cubicBezTo>
                    <a:pt x="4851" y="390"/>
                    <a:pt x="4843" y="382"/>
                    <a:pt x="4833" y="382"/>
                  </a:cubicBezTo>
                  <a:moveTo>
                    <a:pt x="1307" y="381"/>
                  </a:moveTo>
                  <a:cubicBezTo>
                    <a:pt x="1296" y="381"/>
                    <a:pt x="1288" y="389"/>
                    <a:pt x="1288" y="400"/>
                  </a:cubicBezTo>
                  <a:cubicBezTo>
                    <a:pt x="1288" y="410"/>
                    <a:pt x="1296" y="419"/>
                    <a:pt x="1307" y="419"/>
                  </a:cubicBezTo>
                  <a:cubicBezTo>
                    <a:pt x="1318" y="419"/>
                    <a:pt x="1326" y="410"/>
                    <a:pt x="1326" y="400"/>
                  </a:cubicBezTo>
                  <a:cubicBezTo>
                    <a:pt x="1326" y="389"/>
                    <a:pt x="1318" y="381"/>
                    <a:pt x="1307" y="381"/>
                  </a:cubicBezTo>
                  <a:moveTo>
                    <a:pt x="4703" y="381"/>
                  </a:moveTo>
                  <a:cubicBezTo>
                    <a:pt x="4692" y="381"/>
                    <a:pt x="4683" y="389"/>
                    <a:pt x="4683" y="400"/>
                  </a:cubicBezTo>
                  <a:cubicBezTo>
                    <a:pt x="4683" y="410"/>
                    <a:pt x="4692" y="419"/>
                    <a:pt x="4703" y="419"/>
                  </a:cubicBezTo>
                  <a:cubicBezTo>
                    <a:pt x="4713" y="419"/>
                    <a:pt x="4722" y="410"/>
                    <a:pt x="4722" y="400"/>
                  </a:cubicBezTo>
                  <a:cubicBezTo>
                    <a:pt x="4722" y="389"/>
                    <a:pt x="4713" y="381"/>
                    <a:pt x="4703" y="381"/>
                  </a:cubicBezTo>
                  <a:moveTo>
                    <a:pt x="1438" y="379"/>
                  </a:moveTo>
                  <a:cubicBezTo>
                    <a:pt x="1426" y="379"/>
                    <a:pt x="1417" y="388"/>
                    <a:pt x="1417" y="400"/>
                  </a:cubicBezTo>
                  <a:cubicBezTo>
                    <a:pt x="1417" y="411"/>
                    <a:pt x="1426" y="421"/>
                    <a:pt x="1438" y="421"/>
                  </a:cubicBezTo>
                  <a:cubicBezTo>
                    <a:pt x="1449" y="421"/>
                    <a:pt x="1459" y="411"/>
                    <a:pt x="1459" y="400"/>
                  </a:cubicBezTo>
                  <a:cubicBezTo>
                    <a:pt x="1459" y="388"/>
                    <a:pt x="1449" y="379"/>
                    <a:pt x="1438" y="379"/>
                  </a:cubicBezTo>
                  <a:moveTo>
                    <a:pt x="4572" y="378"/>
                  </a:moveTo>
                  <a:cubicBezTo>
                    <a:pt x="4560" y="378"/>
                    <a:pt x="4551" y="388"/>
                    <a:pt x="4551" y="400"/>
                  </a:cubicBezTo>
                  <a:cubicBezTo>
                    <a:pt x="4551" y="412"/>
                    <a:pt x="4560" y="421"/>
                    <a:pt x="4572" y="421"/>
                  </a:cubicBezTo>
                  <a:cubicBezTo>
                    <a:pt x="4584" y="421"/>
                    <a:pt x="4593" y="412"/>
                    <a:pt x="4593" y="400"/>
                  </a:cubicBezTo>
                  <a:cubicBezTo>
                    <a:pt x="4593" y="388"/>
                    <a:pt x="4584" y="378"/>
                    <a:pt x="4572" y="378"/>
                  </a:cubicBezTo>
                  <a:moveTo>
                    <a:pt x="1568" y="377"/>
                  </a:moveTo>
                  <a:cubicBezTo>
                    <a:pt x="1556" y="377"/>
                    <a:pt x="1545" y="387"/>
                    <a:pt x="1545" y="400"/>
                  </a:cubicBezTo>
                  <a:cubicBezTo>
                    <a:pt x="1545" y="412"/>
                    <a:pt x="1556" y="423"/>
                    <a:pt x="1568" y="423"/>
                  </a:cubicBezTo>
                  <a:cubicBezTo>
                    <a:pt x="1581" y="423"/>
                    <a:pt x="1591" y="412"/>
                    <a:pt x="1591" y="400"/>
                  </a:cubicBezTo>
                  <a:cubicBezTo>
                    <a:pt x="1591" y="387"/>
                    <a:pt x="1581" y="377"/>
                    <a:pt x="1568" y="377"/>
                  </a:cubicBezTo>
                  <a:moveTo>
                    <a:pt x="4441" y="377"/>
                  </a:moveTo>
                  <a:cubicBezTo>
                    <a:pt x="4429" y="377"/>
                    <a:pt x="4418" y="387"/>
                    <a:pt x="4418" y="400"/>
                  </a:cubicBezTo>
                  <a:cubicBezTo>
                    <a:pt x="4418" y="413"/>
                    <a:pt x="4429" y="423"/>
                    <a:pt x="4441" y="423"/>
                  </a:cubicBezTo>
                  <a:cubicBezTo>
                    <a:pt x="4454" y="423"/>
                    <a:pt x="4465" y="413"/>
                    <a:pt x="4465" y="400"/>
                  </a:cubicBezTo>
                  <a:cubicBezTo>
                    <a:pt x="4465" y="387"/>
                    <a:pt x="4454" y="377"/>
                    <a:pt x="4441" y="377"/>
                  </a:cubicBezTo>
                  <a:moveTo>
                    <a:pt x="1699" y="375"/>
                  </a:moveTo>
                  <a:cubicBezTo>
                    <a:pt x="1685" y="375"/>
                    <a:pt x="1674" y="386"/>
                    <a:pt x="1674" y="400"/>
                  </a:cubicBezTo>
                  <a:cubicBezTo>
                    <a:pt x="1674" y="414"/>
                    <a:pt x="1685" y="425"/>
                    <a:pt x="1699" y="425"/>
                  </a:cubicBezTo>
                  <a:cubicBezTo>
                    <a:pt x="1713" y="425"/>
                    <a:pt x="1724" y="414"/>
                    <a:pt x="1724" y="400"/>
                  </a:cubicBezTo>
                  <a:cubicBezTo>
                    <a:pt x="1724" y="386"/>
                    <a:pt x="1713" y="375"/>
                    <a:pt x="1699" y="375"/>
                  </a:cubicBezTo>
                  <a:moveTo>
                    <a:pt x="4311" y="375"/>
                  </a:moveTo>
                  <a:cubicBezTo>
                    <a:pt x="4297" y="375"/>
                    <a:pt x="4286" y="386"/>
                    <a:pt x="4286" y="400"/>
                  </a:cubicBezTo>
                  <a:cubicBezTo>
                    <a:pt x="4286" y="414"/>
                    <a:pt x="4297" y="425"/>
                    <a:pt x="4311" y="425"/>
                  </a:cubicBezTo>
                  <a:cubicBezTo>
                    <a:pt x="4325" y="425"/>
                    <a:pt x="4336" y="414"/>
                    <a:pt x="4336" y="400"/>
                  </a:cubicBezTo>
                  <a:cubicBezTo>
                    <a:pt x="4336" y="386"/>
                    <a:pt x="4325" y="375"/>
                    <a:pt x="4311" y="375"/>
                  </a:cubicBezTo>
                  <a:moveTo>
                    <a:pt x="1829" y="373"/>
                  </a:moveTo>
                  <a:cubicBezTo>
                    <a:pt x="1815" y="373"/>
                    <a:pt x="1803" y="385"/>
                    <a:pt x="1803" y="400"/>
                  </a:cubicBezTo>
                  <a:cubicBezTo>
                    <a:pt x="1803" y="415"/>
                    <a:pt x="1815" y="427"/>
                    <a:pt x="1829" y="427"/>
                  </a:cubicBezTo>
                  <a:cubicBezTo>
                    <a:pt x="1844" y="427"/>
                    <a:pt x="1856" y="415"/>
                    <a:pt x="1856" y="400"/>
                  </a:cubicBezTo>
                  <a:cubicBezTo>
                    <a:pt x="1856" y="385"/>
                    <a:pt x="1844" y="373"/>
                    <a:pt x="1829" y="373"/>
                  </a:cubicBezTo>
                  <a:moveTo>
                    <a:pt x="4180" y="373"/>
                  </a:moveTo>
                  <a:cubicBezTo>
                    <a:pt x="4165" y="373"/>
                    <a:pt x="4153" y="385"/>
                    <a:pt x="4153" y="400"/>
                  </a:cubicBezTo>
                  <a:cubicBezTo>
                    <a:pt x="4153" y="415"/>
                    <a:pt x="4165" y="427"/>
                    <a:pt x="4180" y="427"/>
                  </a:cubicBezTo>
                  <a:cubicBezTo>
                    <a:pt x="4195" y="427"/>
                    <a:pt x="4207" y="415"/>
                    <a:pt x="4207" y="400"/>
                  </a:cubicBezTo>
                  <a:cubicBezTo>
                    <a:pt x="4207" y="385"/>
                    <a:pt x="4195" y="373"/>
                    <a:pt x="4180" y="373"/>
                  </a:cubicBezTo>
                  <a:moveTo>
                    <a:pt x="1960" y="371"/>
                  </a:moveTo>
                  <a:cubicBezTo>
                    <a:pt x="1944" y="371"/>
                    <a:pt x="1931" y="384"/>
                    <a:pt x="1931" y="400"/>
                  </a:cubicBezTo>
                  <a:cubicBezTo>
                    <a:pt x="1931" y="416"/>
                    <a:pt x="1944" y="428"/>
                    <a:pt x="1960" y="428"/>
                  </a:cubicBezTo>
                  <a:cubicBezTo>
                    <a:pt x="1976" y="428"/>
                    <a:pt x="1989" y="416"/>
                    <a:pt x="1989" y="400"/>
                  </a:cubicBezTo>
                  <a:cubicBezTo>
                    <a:pt x="1989" y="384"/>
                    <a:pt x="1976" y="371"/>
                    <a:pt x="1960" y="371"/>
                  </a:cubicBezTo>
                  <a:moveTo>
                    <a:pt x="4050" y="371"/>
                  </a:moveTo>
                  <a:cubicBezTo>
                    <a:pt x="4034" y="371"/>
                    <a:pt x="4021" y="384"/>
                    <a:pt x="4021" y="400"/>
                  </a:cubicBezTo>
                  <a:cubicBezTo>
                    <a:pt x="4021" y="416"/>
                    <a:pt x="4034" y="428"/>
                    <a:pt x="4050" y="428"/>
                  </a:cubicBezTo>
                  <a:cubicBezTo>
                    <a:pt x="4065" y="428"/>
                    <a:pt x="4078" y="416"/>
                    <a:pt x="4078" y="400"/>
                  </a:cubicBezTo>
                  <a:cubicBezTo>
                    <a:pt x="4078" y="384"/>
                    <a:pt x="4065" y="371"/>
                    <a:pt x="4050" y="371"/>
                  </a:cubicBezTo>
                  <a:moveTo>
                    <a:pt x="6009" y="269"/>
                  </a:moveTo>
                  <a:cubicBezTo>
                    <a:pt x="6008" y="269"/>
                    <a:pt x="6008" y="269"/>
                    <a:pt x="6008" y="269"/>
                  </a:cubicBezTo>
                  <a:cubicBezTo>
                    <a:pt x="6009" y="270"/>
                    <a:pt x="6009" y="270"/>
                    <a:pt x="6009" y="270"/>
                  </a:cubicBezTo>
                  <a:cubicBezTo>
                    <a:pt x="6009" y="269"/>
                    <a:pt x="6009" y="269"/>
                    <a:pt x="6009" y="269"/>
                  </a:cubicBezTo>
                  <a:cubicBezTo>
                    <a:pt x="6009" y="269"/>
                    <a:pt x="6009" y="269"/>
                    <a:pt x="6009" y="269"/>
                  </a:cubicBezTo>
                  <a:moveTo>
                    <a:pt x="131" y="267"/>
                  </a:moveTo>
                  <a:cubicBezTo>
                    <a:pt x="130" y="267"/>
                    <a:pt x="130" y="268"/>
                    <a:pt x="130" y="269"/>
                  </a:cubicBezTo>
                  <a:cubicBezTo>
                    <a:pt x="130" y="270"/>
                    <a:pt x="130" y="271"/>
                    <a:pt x="131" y="271"/>
                  </a:cubicBezTo>
                  <a:cubicBezTo>
                    <a:pt x="132" y="271"/>
                    <a:pt x="133" y="270"/>
                    <a:pt x="133" y="269"/>
                  </a:cubicBezTo>
                  <a:cubicBezTo>
                    <a:pt x="133" y="268"/>
                    <a:pt x="132" y="267"/>
                    <a:pt x="131" y="267"/>
                  </a:cubicBezTo>
                  <a:moveTo>
                    <a:pt x="5878" y="267"/>
                  </a:moveTo>
                  <a:cubicBezTo>
                    <a:pt x="5877" y="267"/>
                    <a:pt x="5876" y="268"/>
                    <a:pt x="5876" y="269"/>
                  </a:cubicBezTo>
                  <a:cubicBezTo>
                    <a:pt x="5876" y="270"/>
                    <a:pt x="5877" y="271"/>
                    <a:pt x="5878" y="271"/>
                  </a:cubicBezTo>
                  <a:cubicBezTo>
                    <a:pt x="5879" y="271"/>
                    <a:pt x="5880" y="270"/>
                    <a:pt x="5880" y="269"/>
                  </a:cubicBezTo>
                  <a:cubicBezTo>
                    <a:pt x="5880" y="268"/>
                    <a:pt x="5879" y="267"/>
                    <a:pt x="5878" y="267"/>
                  </a:cubicBezTo>
                  <a:moveTo>
                    <a:pt x="262" y="266"/>
                  </a:moveTo>
                  <a:cubicBezTo>
                    <a:pt x="260" y="266"/>
                    <a:pt x="258" y="267"/>
                    <a:pt x="258" y="269"/>
                  </a:cubicBezTo>
                  <a:cubicBezTo>
                    <a:pt x="258" y="271"/>
                    <a:pt x="260" y="273"/>
                    <a:pt x="262" y="273"/>
                  </a:cubicBezTo>
                  <a:cubicBezTo>
                    <a:pt x="264" y="273"/>
                    <a:pt x="266" y="271"/>
                    <a:pt x="266" y="269"/>
                  </a:cubicBezTo>
                  <a:cubicBezTo>
                    <a:pt x="266" y="267"/>
                    <a:pt x="264" y="266"/>
                    <a:pt x="262" y="266"/>
                  </a:cubicBezTo>
                  <a:moveTo>
                    <a:pt x="5748" y="265"/>
                  </a:moveTo>
                  <a:cubicBezTo>
                    <a:pt x="5745" y="265"/>
                    <a:pt x="5744" y="267"/>
                    <a:pt x="5744" y="269"/>
                  </a:cubicBezTo>
                  <a:cubicBezTo>
                    <a:pt x="5744" y="271"/>
                    <a:pt x="5745" y="273"/>
                    <a:pt x="5748" y="273"/>
                  </a:cubicBezTo>
                  <a:cubicBezTo>
                    <a:pt x="5750" y="273"/>
                    <a:pt x="5752" y="271"/>
                    <a:pt x="5752" y="269"/>
                  </a:cubicBezTo>
                  <a:cubicBezTo>
                    <a:pt x="5752" y="267"/>
                    <a:pt x="5750" y="265"/>
                    <a:pt x="5748" y="265"/>
                  </a:cubicBezTo>
                  <a:moveTo>
                    <a:pt x="393" y="263"/>
                  </a:moveTo>
                  <a:cubicBezTo>
                    <a:pt x="389" y="263"/>
                    <a:pt x="387" y="266"/>
                    <a:pt x="387" y="269"/>
                  </a:cubicBezTo>
                  <a:cubicBezTo>
                    <a:pt x="387" y="272"/>
                    <a:pt x="389" y="275"/>
                    <a:pt x="393" y="275"/>
                  </a:cubicBezTo>
                  <a:cubicBezTo>
                    <a:pt x="396" y="275"/>
                    <a:pt x="398" y="272"/>
                    <a:pt x="398" y="269"/>
                  </a:cubicBezTo>
                  <a:cubicBezTo>
                    <a:pt x="398" y="266"/>
                    <a:pt x="396" y="263"/>
                    <a:pt x="393" y="263"/>
                  </a:cubicBezTo>
                  <a:moveTo>
                    <a:pt x="5617" y="263"/>
                  </a:moveTo>
                  <a:cubicBezTo>
                    <a:pt x="5614" y="263"/>
                    <a:pt x="5611" y="266"/>
                    <a:pt x="5611" y="269"/>
                  </a:cubicBezTo>
                  <a:cubicBezTo>
                    <a:pt x="5611" y="273"/>
                    <a:pt x="5614" y="275"/>
                    <a:pt x="5617" y="275"/>
                  </a:cubicBezTo>
                  <a:cubicBezTo>
                    <a:pt x="5620" y="275"/>
                    <a:pt x="5623" y="273"/>
                    <a:pt x="5623" y="269"/>
                  </a:cubicBezTo>
                  <a:cubicBezTo>
                    <a:pt x="5623" y="266"/>
                    <a:pt x="5620" y="263"/>
                    <a:pt x="5617" y="263"/>
                  </a:cubicBezTo>
                  <a:moveTo>
                    <a:pt x="523" y="262"/>
                  </a:moveTo>
                  <a:cubicBezTo>
                    <a:pt x="519" y="262"/>
                    <a:pt x="516" y="265"/>
                    <a:pt x="516" y="269"/>
                  </a:cubicBezTo>
                  <a:cubicBezTo>
                    <a:pt x="516" y="273"/>
                    <a:pt x="519" y="277"/>
                    <a:pt x="523" y="277"/>
                  </a:cubicBezTo>
                  <a:cubicBezTo>
                    <a:pt x="527" y="277"/>
                    <a:pt x="531" y="273"/>
                    <a:pt x="531" y="269"/>
                  </a:cubicBezTo>
                  <a:cubicBezTo>
                    <a:pt x="531" y="265"/>
                    <a:pt x="527" y="262"/>
                    <a:pt x="523" y="262"/>
                  </a:cubicBezTo>
                  <a:moveTo>
                    <a:pt x="5486" y="261"/>
                  </a:moveTo>
                  <a:cubicBezTo>
                    <a:pt x="5482" y="261"/>
                    <a:pt x="5478" y="265"/>
                    <a:pt x="5478" y="269"/>
                  </a:cubicBezTo>
                  <a:cubicBezTo>
                    <a:pt x="5478" y="274"/>
                    <a:pt x="5482" y="277"/>
                    <a:pt x="5486" y="277"/>
                  </a:cubicBezTo>
                  <a:cubicBezTo>
                    <a:pt x="5491" y="277"/>
                    <a:pt x="5494" y="274"/>
                    <a:pt x="5494" y="269"/>
                  </a:cubicBezTo>
                  <a:cubicBezTo>
                    <a:pt x="5494" y="265"/>
                    <a:pt x="5491" y="261"/>
                    <a:pt x="5486" y="261"/>
                  </a:cubicBezTo>
                  <a:moveTo>
                    <a:pt x="654" y="259"/>
                  </a:moveTo>
                  <a:cubicBezTo>
                    <a:pt x="648" y="259"/>
                    <a:pt x="644" y="264"/>
                    <a:pt x="644" y="269"/>
                  </a:cubicBezTo>
                  <a:cubicBezTo>
                    <a:pt x="644" y="275"/>
                    <a:pt x="648" y="279"/>
                    <a:pt x="654" y="279"/>
                  </a:cubicBezTo>
                  <a:cubicBezTo>
                    <a:pt x="659" y="279"/>
                    <a:pt x="664" y="275"/>
                    <a:pt x="664" y="269"/>
                  </a:cubicBezTo>
                  <a:cubicBezTo>
                    <a:pt x="664" y="264"/>
                    <a:pt x="659" y="259"/>
                    <a:pt x="654" y="259"/>
                  </a:cubicBezTo>
                  <a:moveTo>
                    <a:pt x="5356" y="259"/>
                  </a:moveTo>
                  <a:cubicBezTo>
                    <a:pt x="5350" y="259"/>
                    <a:pt x="5346" y="264"/>
                    <a:pt x="5346" y="269"/>
                  </a:cubicBezTo>
                  <a:cubicBezTo>
                    <a:pt x="5346" y="275"/>
                    <a:pt x="5350" y="279"/>
                    <a:pt x="5356" y="279"/>
                  </a:cubicBezTo>
                  <a:cubicBezTo>
                    <a:pt x="5361" y="279"/>
                    <a:pt x="5366" y="275"/>
                    <a:pt x="5366" y="269"/>
                  </a:cubicBezTo>
                  <a:cubicBezTo>
                    <a:pt x="5366" y="264"/>
                    <a:pt x="5361" y="259"/>
                    <a:pt x="5356" y="259"/>
                  </a:cubicBezTo>
                  <a:moveTo>
                    <a:pt x="784" y="258"/>
                  </a:moveTo>
                  <a:cubicBezTo>
                    <a:pt x="778" y="258"/>
                    <a:pt x="773" y="263"/>
                    <a:pt x="773" y="269"/>
                  </a:cubicBezTo>
                  <a:cubicBezTo>
                    <a:pt x="773" y="276"/>
                    <a:pt x="778" y="281"/>
                    <a:pt x="784" y="281"/>
                  </a:cubicBezTo>
                  <a:cubicBezTo>
                    <a:pt x="791" y="281"/>
                    <a:pt x="796" y="276"/>
                    <a:pt x="796" y="269"/>
                  </a:cubicBezTo>
                  <a:cubicBezTo>
                    <a:pt x="796" y="263"/>
                    <a:pt x="791" y="258"/>
                    <a:pt x="784" y="258"/>
                  </a:cubicBezTo>
                  <a:moveTo>
                    <a:pt x="5225" y="257"/>
                  </a:moveTo>
                  <a:cubicBezTo>
                    <a:pt x="5219" y="257"/>
                    <a:pt x="5213" y="263"/>
                    <a:pt x="5213" y="269"/>
                  </a:cubicBezTo>
                  <a:cubicBezTo>
                    <a:pt x="5213" y="276"/>
                    <a:pt x="5219" y="281"/>
                    <a:pt x="5225" y="281"/>
                  </a:cubicBezTo>
                  <a:cubicBezTo>
                    <a:pt x="5232" y="281"/>
                    <a:pt x="5237" y="276"/>
                    <a:pt x="5237" y="269"/>
                  </a:cubicBezTo>
                  <a:cubicBezTo>
                    <a:pt x="5237" y="263"/>
                    <a:pt x="5232" y="257"/>
                    <a:pt x="5225" y="257"/>
                  </a:cubicBezTo>
                  <a:moveTo>
                    <a:pt x="915" y="255"/>
                  </a:moveTo>
                  <a:cubicBezTo>
                    <a:pt x="908" y="255"/>
                    <a:pt x="901" y="262"/>
                    <a:pt x="901" y="269"/>
                  </a:cubicBezTo>
                  <a:cubicBezTo>
                    <a:pt x="901" y="277"/>
                    <a:pt x="908" y="283"/>
                    <a:pt x="915" y="283"/>
                  </a:cubicBezTo>
                  <a:cubicBezTo>
                    <a:pt x="923" y="283"/>
                    <a:pt x="929" y="277"/>
                    <a:pt x="929" y="269"/>
                  </a:cubicBezTo>
                  <a:cubicBezTo>
                    <a:pt x="929" y="262"/>
                    <a:pt x="923" y="255"/>
                    <a:pt x="915" y="255"/>
                  </a:cubicBezTo>
                  <a:moveTo>
                    <a:pt x="5095" y="255"/>
                  </a:moveTo>
                  <a:cubicBezTo>
                    <a:pt x="5087" y="255"/>
                    <a:pt x="5081" y="262"/>
                    <a:pt x="5081" y="269"/>
                  </a:cubicBezTo>
                  <a:cubicBezTo>
                    <a:pt x="5081" y="277"/>
                    <a:pt x="5087" y="283"/>
                    <a:pt x="5095" y="283"/>
                  </a:cubicBezTo>
                  <a:cubicBezTo>
                    <a:pt x="5102" y="283"/>
                    <a:pt x="5108" y="277"/>
                    <a:pt x="5108" y="269"/>
                  </a:cubicBezTo>
                  <a:cubicBezTo>
                    <a:pt x="5108" y="262"/>
                    <a:pt x="5102" y="255"/>
                    <a:pt x="5095" y="255"/>
                  </a:cubicBezTo>
                  <a:moveTo>
                    <a:pt x="1046" y="254"/>
                  </a:moveTo>
                  <a:cubicBezTo>
                    <a:pt x="1037" y="254"/>
                    <a:pt x="1030" y="261"/>
                    <a:pt x="1030" y="269"/>
                  </a:cubicBezTo>
                  <a:cubicBezTo>
                    <a:pt x="1030" y="278"/>
                    <a:pt x="1037" y="285"/>
                    <a:pt x="1046" y="285"/>
                  </a:cubicBezTo>
                  <a:cubicBezTo>
                    <a:pt x="1054" y="285"/>
                    <a:pt x="1061" y="278"/>
                    <a:pt x="1061" y="269"/>
                  </a:cubicBezTo>
                  <a:cubicBezTo>
                    <a:pt x="1061" y="261"/>
                    <a:pt x="1054" y="254"/>
                    <a:pt x="1046" y="254"/>
                  </a:cubicBezTo>
                  <a:moveTo>
                    <a:pt x="4964" y="253"/>
                  </a:moveTo>
                  <a:cubicBezTo>
                    <a:pt x="4955" y="253"/>
                    <a:pt x="4948" y="260"/>
                    <a:pt x="4948" y="269"/>
                  </a:cubicBezTo>
                  <a:cubicBezTo>
                    <a:pt x="4948" y="278"/>
                    <a:pt x="4955" y="285"/>
                    <a:pt x="4964" y="285"/>
                  </a:cubicBezTo>
                  <a:cubicBezTo>
                    <a:pt x="4973" y="285"/>
                    <a:pt x="4980" y="278"/>
                    <a:pt x="4980" y="269"/>
                  </a:cubicBezTo>
                  <a:cubicBezTo>
                    <a:pt x="4980" y="260"/>
                    <a:pt x="4973" y="253"/>
                    <a:pt x="4964" y="253"/>
                  </a:cubicBezTo>
                  <a:moveTo>
                    <a:pt x="1176" y="252"/>
                  </a:moveTo>
                  <a:cubicBezTo>
                    <a:pt x="1167" y="252"/>
                    <a:pt x="1159" y="259"/>
                    <a:pt x="1159" y="269"/>
                  </a:cubicBezTo>
                  <a:cubicBezTo>
                    <a:pt x="1159" y="279"/>
                    <a:pt x="1167" y="287"/>
                    <a:pt x="1176" y="287"/>
                  </a:cubicBezTo>
                  <a:cubicBezTo>
                    <a:pt x="1186" y="287"/>
                    <a:pt x="1194" y="279"/>
                    <a:pt x="1194" y="269"/>
                  </a:cubicBezTo>
                  <a:cubicBezTo>
                    <a:pt x="1194" y="259"/>
                    <a:pt x="1186" y="252"/>
                    <a:pt x="1176" y="252"/>
                  </a:cubicBezTo>
                  <a:moveTo>
                    <a:pt x="4833" y="252"/>
                  </a:moveTo>
                  <a:cubicBezTo>
                    <a:pt x="4824" y="252"/>
                    <a:pt x="4816" y="259"/>
                    <a:pt x="4816" y="269"/>
                  </a:cubicBezTo>
                  <a:cubicBezTo>
                    <a:pt x="4816" y="279"/>
                    <a:pt x="4824" y="287"/>
                    <a:pt x="4833" y="287"/>
                  </a:cubicBezTo>
                  <a:cubicBezTo>
                    <a:pt x="4843" y="287"/>
                    <a:pt x="4851" y="279"/>
                    <a:pt x="4851" y="269"/>
                  </a:cubicBezTo>
                  <a:cubicBezTo>
                    <a:pt x="4851" y="259"/>
                    <a:pt x="4843" y="252"/>
                    <a:pt x="4833" y="252"/>
                  </a:cubicBezTo>
                  <a:moveTo>
                    <a:pt x="1307" y="250"/>
                  </a:moveTo>
                  <a:cubicBezTo>
                    <a:pt x="1296" y="250"/>
                    <a:pt x="1287" y="258"/>
                    <a:pt x="1287" y="269"/>
                  </a:cubicBezTo>
                  <a:cubicBezTo>
                    <a:pt x="1287" y="280"/>
                    <a:pt x="1296" y="289"/>
                    <a:pt x="1307" y="289"/>
                  </a:cubicBezTo>
                  <a:cubicBezTo>
                    <a:pt x="1318" y="289"/>
                    <a:pt x="1326" y="280"/>
                    <a:pt x="1326" y="269"/>
                  </a:cubicBezTo>
                  <a:cubicBezTo>
                    <a:pt x="1326" y="258"/>
                    <a:pt x="1318" y="250"/>
                    <a:pt x="1307" y="250"/>
                  </a:cubicBezTo>
                  <a:moveTo>
                    <a:pt x="4703" y="249"/>
                  </a:moveTo>
                  <a:cubicBezTo>
                    <a:pt x="4692" y="249"/>
                    <a:pt x="4683" y="258"/>
                    <a:pt x="4683" y="269"/>
                  </a:cubicBezTo>
                  <a:cubicBezTo>
                    <a:pt x="4683" y="280"/>
                    <a:pt x="4692" y="289"/>
                    <a:pt x="4703" y="289"/>
                  </a:cubicBezTo>
                  <a:cubicBezTo>
                    <a:pt x="4714" y="289"/>
                    <a:pt x="4723" y="280"/>
                    <a:pt x="4723" y="269"/>
                  </a:cubicBezTo>
                  <a:cubicBezTo>
                    <a:pt x="4723" y="258"/>
                    <a:pt x="4714" y="249"/>
                    <a:pt x="4703" y="249"/>
                  </a:cubicBezTo>
                  <a:moveTo>
                    <a:pt x="1438" y="248"/>
                  </a:moveTo>
                  <a:cubicBezTo>
                    <a:pt x="1426" y="248"/>
                    <a:pt x="1416" y="257"/>
                    <a:pt x="1416" y="269"/>
                  </a:cubicBezTo>
                  <a:cubicBezTo>
                    <a:pt x="1416" y="281"/>
                    <a:pt x="1426" y="291"/>
                    <a:pt x="1438" y="291"/>
                  </a:cubicBezTo>
                  <a:cubicBezTo>
                    <a:pt x="1450" y="291"/>
                    <a:pt x="1459" y="281"/>
                    <a:pt x="1459" y="269"/>
                  </a:cubicBezTo>
                  <a:cubicBezTo>
                    <a:pt x="1459" y="257"/>
                    <a:pt x="1450" y="248"/>
                    <a:pt x="1438" y="248"/>
                  </a:cubicBezTo>
                  <a:moveTo>
                    <a:pt x="4572" y="248"/>
                  </a:moveTo>
                  <a:cubicBezTo>
                    <a:pt x="4560" y="248"/>
                    <a:pt x="4550" y="257"/>
                    <a:pt x="4550" y="269"/>
                  </a:cubicBezTo>
                  <a:cubicBezTo>
                    <a:pt x="4550" y="281"/>
                    <a:pt x="4560" y="291"/>
                    <a:pt x="4572" y="291"/>
                  </a:cubicBezTo>
                  <a:cubicBezTo>
                    <a:pt x="4584" y="291"/>
                    <a:pt x="4594" y="281"/>
                    <a:pt x="4594" y="269"/>
                  </a:cubicBezTo>
                  <a:cubicBezTo>
                    <a:pt x="4594" y="257"/>
                    <a:pt x="4584" y="248"/>
                    <a:pt x="4572" y="248"/>
                  </a:cubicBezTo>
                  <a:moveTo>
                    <a:pt x="1568" y="246"/>
                  </a:moveTo>
                  <a:cubicBezTo>
                    <a:pt x="1555" y="246"/>
                    <a:pt x="1545" y="256"/>
                    <a:pt x="1545" y="269"/>
                  </a:cubicBezTo>
                  <a:cubicBezTo>
                    <a:pt x="1545" y="282"/>
                    <a:pt x="1555" y="293"/>
                    <a:pt x="1568" y="293"/>
                  </a:cubicBezTo>
                  <a:cubicBezTo>
                    <a:pt x="1581" y="293"/>
                    <a:pt x="1592" y="282"/>
                    <a:pt x="1592" y="269"/>
                  </a:cubicBezTo>
                  <a:cubicBezTo>
                    <a:pt x="1592" y="256"/>
                    <a:pt x="1581" y="246"/>
                    <a:pt x="1568" y="246"/>
                  </a:cubicBezTo>
                  <a:moveTo>
                    <a:pt x="4441" y="245"/>
                  </a:moveTo>
                  <a:cubicBezTo>
                    <a:pt x="4428" y="245"/>
                    <a:pt x="4418" y="256"/>
                    <a:pt x="4418" y="269"/>
                  </a:cubicBezTo>
                  <a:cubicBezTo>
                    <a:pt x="4418" y="282"/>
                    <a:pt x="4428" y="293"/>
                    <a:pt x="4441" y="293"/>
                  </a:cubicBezTo>
                  <a:cubicBezTo>
                    <a:pt x="4455" y="293"/>
                    <a:pt x="4465" y="282"/>
                    <a:pt x="4465" y="269"/>
                  </a:cubicBezTo>
                  <a:cubicBezTo>
                    <a:pt x="4465" y="256"/>
                    <a:pt x="4455" y="245"/>
                    <a:pt x="4441" y="245"/>
                  </a:cubicBezTo>
                  <a:moveTo>
                    <a:pt x="1699" y="244"/>
                  </a:moveTo>
                  <a:cubicBezTo>
                    <a:pt x="1685" y="244"/>
                    <a:pt x="1673" y="255"/>
                    <a:pt x="1673" y="269"/>
                  </a:cubicBezTo>
                  <a:cubicBezTo>
                    <a:pt x="1673" y="283"/>
                    <a:pt x="1685" y="295"/>
                    <a:pt x="1699" y="295"/>
                  </a:cubicBezTo>
                  <a:cubicBezTo>
                    <a:pt x="1713" y="295"/>
                    <a:pt x="1724" y="283"/>
                    <a:pt x="1724" y="269"/>
                  </a:cubicBezTo>
                  <a:cubicBezTo>
                    <a:pt x="1724" y="255"/>
                    <a:pt x="1713" y="244"/>
                    <a:pt x="1699" y="244"/>
                  </a:cubicBezTo>
                  <a:moveTo>
                    <a:pt x="4311" y="244"/>
                  </a:moveTo>
                  <a:cubicBezTo>
                    <a:pt x="4297" y="244"/>
                    <a:pt x="4285" y="255"/>
                    <a:pt x="4285" y="269"/>
                  </a:cubicBezTo>
                  <a:cubicBezTo>
                    <a:pt x="4285" y="283"/>
                    <a:pt x="4297" y="295"/>
                    <a:pt x="4311" y="295"/>
                  </a:cubicBezTo>
                  <a:cubicBezTo>
                    <a:pt x="4325" y="295"/>
                    <a:pt x="4337" y="283"/>
                    <a:pt x="4337" y="269"/>
                  </a:cubicBezTo>
                  <a:cubicBezTo>
                    <a:pt x="4337" y="255"/>
                    <a:pt x="4325" y="244"/>
                    <a:pt x="4311" y="244"/>
                  </a:cubicBezTo>
                  <a:moveTo>
                    <a:pt x="1829" y="242"/>
                  </a:moveTo>
                  <a:cubicBezTo>
                    <a:pt x="1814" y="242"/>
                    <a:pt x="1802" y="254"/>
                    <a:pt x="1802" y="269"/>
                  </a:cubicBezTo>
                  <a:cubicBezTo>
                    <a:pt x="1802" y="284"/>
                    <a:pt x="1814" y="297"/>
                    <a:pt x="1829" y="297"/>
                  </a:cubicBezTo>
                  <a:cubicBezTo>
                    <a:pt x="1845" y="297"/>
                    <a:pt x="1857" y="284"/>
                    <a:pt x="1857" y="269"/>
                  </a:cubicBezTo>
                  <a:cubicBezTo>
                    <a:pt x="1857" y="254"/>
                    <a:pt x="1845" y="242"/>
                    <a:pt x="1829" y="242"/>
                  </a:cubicBezTo>
                  <a:moveTo>
                    <a:pt x="4180" y="242"/>
                  </a:moveTo>
                  <a:cubicBezTo>
                    <a:pt x="4165" y="242"/>
                    <a:pt x="4153" y="254"/>
                    <a:pt x="4153" y="269"/>
                  </a:cubicBezTo>
                  <a:cubicBezTo>
                    <a:pt x="4153" y="284"/>
                    <a:pt x="4165" y="297"/>
                    <a:pt x="4180" y="297"/>
                  </a:cubicBezTo>
                  <a:cubicBezTo>
                    <a:pt x="4195" y="297"/>
                    <a:pt x="4208" y="284"/>
                    <a:pt x="4208" y="269"/>
                  </a:cubicBezTo>
                  <a:cubicBezTo>
                    <a:pt x="4208" y="254"/>
                    <a:pt x="4195" y="242"/>
                    <a:pt x="4180" y="242"/>
                  </a:cubicBezTo>
                  <a:moveTo>
                    <a:pt x="1960" y="240"/>
                  </a:moveTo>
                  <a:cubicBezTo>
                    <a:pt x="1944" y="240"/>
                    <a:pt x="1931" y="253"/>
                    <a:pt x="1931" y="269"/>
                  </a:cubicBezTo>
                  <a:cubicBezTo>
                    <a:pt x="1931" y="285"/>
                    <a:pt x="1944" y="299"/>
                    <a:pt x="1960" y="299"/>
                  </a:cubicBezTo>
                  <a:cubicBezTo>
                    <a:pt x="1976" y="299"/>
                    <a:pt x="1989" y="285"/>
                    <a:pt x="1989" y="269"/>
                  </a:cubicBezTo>
                  <a:cubicBezTo>
                    <a:pt x="1989" y="253"/>
                    <a:pt x="1976" y="240"/>
                    <a:pt x="1960" y="240"/>
                  </a:cubicBezTo>
                  <a:moveTo>
                    <a:pt x="4050" y="240"/>
                  </a:moveTo>
                  <a:cubicBezTo>
                    <a:pt x="4033" y="240"/>
                    <a:pt x="4020" y="253"/>
                    <a:pt x="4020" y="269"/>
                  </a:cubicBezTo>
                  <a:cubicBezTo>
                    <a:pt x="4020" y="285"/>
                    <a:pt x="4033" y="299"/>
                    <a:pt x="4050" y="299"/>
                  </a:cubicBezTo>
                  <a:cubicBezTo>
                    <a:pt x="4066" y="299"/>
                    <a:pt x="4079" y="285"/>
                    <a:pt x="4079" y="269"/>
                  </a:cubicBezTo>
                  <a:cubicBezTo>
                    <a:pt x="4079" y="253"/>
                    <a:pt x="4066" y="240"/>
                    <a:pt x="4050" y="240"/>
                  </a:cubicBezTo>
                  <a:moveTo>
                    <a:pt x="1" y="138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8"/>
                    <a:pt x="1" y="138"/>
                    <a:pt x="1" y="138"/>
                  </a:cubicBezTo>
                  <a:moveTo>
                    <a:pt x="6009" y="138"/>
                  </a:moveTo>
                  <a:cubicBezTo>
                    <a:pt x="6008" y="139"/>
                    <a:pt x="6008" y="139"/>
                    <a:pt x="6008" y="139"/>
                  </a:cubicBezTo>
                  <a:cubicBezTo>
                    <a:pt x="6009" y="139"/>
                    <a:pt x="6009" y="139"/>
                    <a:pt x="6009" y="139"/>
                  </a:cubicBezTo>
                  <a:cubicBezTo>
                    <a:pt x="6009" y="139"/>
                    <a:pt x="6009" y="139"/>
                    <a:pt x="6009" y="139"/>
                  </a:cubicBezTo>
                  <a:cubicBezTo>
                    <a:pt x="6009" y="138"/>
                    <a:pt x="6009" y="138"/>
                    <a:pt x="6009" y="138"/>
                  </a:cubicBezTo>
                  <a:moveTo>
                    <a:pt x="131" y="136"/>
                  </a:moveTo>
                  <a:cubicBezTo>
                    <a:pt x="130" y="136"/>
                    <a:pt x="129" y="137"/>
                    <a:pt x="129" y="139"/>
                  </a:cubicBezTo>
                  <a:cubicBezTo>
                    <a:pt x="129" y="140"/>
                    <a:pt x="130" y="141"/>
                    <a:pt x="131" y="141"/>
                  </a:cubicBezTo>
                  <a:cubicBezTo>
                    <a:pt x="133" y="141"/>
                    <a:pt x="134" y="140"/>
                    <a:pt x="134" y="139"/>
                  </a:cubicBezTo>
                  <a:cubicBezTo>
                    <a:pt x="134" y="137"/>
                    <a:pt x="133" y="136"/>
                    <a:pt x="131" y="136"/>
                  </a:cubicBezTo>
                  <a:moveTo>
                    <a:pt x="5878" y="136"/>
                  </a:moveTo>
                  <a:cubicBezTo>
                    <a:pt x="5877" y="136"/>
                    <a:pt x="5876" y="137"/>
                    <a:pt x="5876" y="139"/>
                  </a:cubicBezTo>
                  <a:cubicBezTo>
                    <a:pt x="5876" y="140"/>
                    <a:pt x="5877" y="141"/>
                    <a:pt x="5878" y="141"/>
                  </a:cubicBezTo>
                  <a:cubicBezTo>
                    <a:pt x="5879" y="141"/>
                    <a:pt x="5880" y="140"/>
                    <a:pt x="5880" y="139"/>
                  </a:cubicBezTo>
                  <a:cubicBezTo>
                    <a:pt x="5880" y="137"/>
                    <a:pt x="5879" y="136"/>
                    <a:pt x="5878" y="136"/>
                  </a:cubicBezTo>
                  <a:moveTo>
                    <a:pt x="262" y="135"/>
                  </a:moveTo>
                  <a:cubicBezTo>
                    <a:pt x="260" y="135"/>
                    <a:pt x="258" y="136"/>
                    <a:pt x="258" y="139"/>
                  </a:cubicBezTo>
                  <a:cubicBezTo>
                    <a:pt x="258" y="141"/>
                    <a:pt x="260" y="143"/>
                    <a:pt x="262" y="143"/>
                  </a:cubicBezTo>
                  <a:cubicBezTo>
                    <a:pt x="264" y="143"/>
                    <a:pt x="266" y="141"/>
                    <a:pt x="266" y="139"/>
                  </a:cubicBezTo>
                  <a:cubicBezTo>
                    <a:pt x="266" y="136"/>
                    <a:pt x="264" y="135"/>
                    <a:pt x="262" y="135"/>
                  </a:cubicBezTo>
                  <a:moveTo>
                    <a:pt x="5748" y="134"/>
                  </a:moveTo>
                  <a:cubicBezTo>
                    <a:pt x="5745" y="134"/>
                    <a:pt x="5743" y="136"/>
                    <a:pt x="5743" y="139"/>
                  </a:cubicBezTo>
                  <a:cubicBezTo>
                    <a:pt x="5743" y="141"/>
                    <a:pt x="5745" y="143"/>
                    <a:pt x="5748" y="143"/>
                  </a:cubicBezTo>
                  <a:cubicBezTo>
                    <a:pt x="5750" y="143"/>
                    <a:pt x="5752" y="141"/>
                    <a:pt x="5752" y="139"/>
                  </a:cubicBezTo>
                  <a:cubicBezTo>
                    <a:pt x="5752" y="136"/>
                    <a:pt x="5750" y="134"/>
                    <a:pt x="5748" y="134"/>
                  </a:cubicBezTo>
                  <a:moveTo>
                    <a:pt x="393" y="132"/>
                  </a:moveTo>
                  <a:cubicBezTo>
                    <a:pt x="389" y="132"/>
                    <a:pt x="387" y="135"/>
                    <a:pt x="387" y="139"/>
                  </a:cubicBezTo>
                  <a:cubicBezTo>
                    <a:pt x="387" y="142"/>
                    <a:pt x="389" y="145"/>
                    <a:pt x="393" y="145"/>
                  </a:cubicBezTo>
                  <a:cubicBezTo>
                    <a:pt x="396" y="145"/>
                    <a:pt x="399" y="142"/>
                    <a:pt x="399" y="139"/>
                  </a:cubicBezTo>
                  <a:cubicBezTo>
                    <a:pt x="399" y="135"/>
                    <a:pt x="396" y="132"/>
                    <a:pt x="393" y="132"/>
                  </a:cubicBezTo>
                  <a:moveTo>
                    <a:pt x="5617" y="132"/>
                  </a:moveTo>
                  <a:cubicBezTo>
                    <a:pt x="5614" y="132"/>
                    <a:pt x="5611" y="135"/>
                    <a:pt x="5611" y="139"/>
                  </a:cubicBezTo>
                  <a:cubicBezTo>
                    <a:pt x="5611" y="142"/>
                    <a:pt x="5614" y="145"/>
                    <a:pt x="5617" y="145"/>
                  </a:cubicBezTo>
                  <a:cubicBezTo>
                    <a:pt x="5620" y="145"/>
                    <a:pt x="5623" y="142"/>
                    <a:pt x="5623" y="139"/>
                  </a:cubicBezTo>
                  <a:cubicBezTo>
                    <a:pt x="5623" y="135"/>
                    <a:pt x="5620" y="132"/>
                    <a:pt x="5617" y="132"/>
                  </a:cubicBezTo>
                  <a:moveTo>
                    <a:pt x="523" y="131"/>
                  </a:moveTo>
                  <a:cubicBezTo>
                    <a:pt x="519" y="131"/>
                    <a:pt x="515" y="134"/>
                    <a:pt x="515" y="139"/>
                  </a:cubicBezTo>
                  <a:cubicBezTo>
                    <a:pt x="515" y="143"/>
                    <a:pt x="519" y="147"/>
                    <a:pt x="523" y="147"/>
                  </a:cubicBezTo>
                  <a:cubicBezTo>
                    <a:pt x="528" y="147"/>
                    <a:pt x="531" y="143"/>
                    <a:pt x="531" y="139"/>
                  </a:cubicBezTo>
                  <a:cubicBezTo>
                    <a:pt x="531" y="134"/>
                    <a:pt x="528" y="131"/>
                    <a:pt x="523" y="131"/>
                  </a:cubicBezTo>
                  <a:moveTo>
                    <a:pt x="5486" y="130"/>
                  </a:moveTo>
                  <a:cubicBezTo>
                    <a:pt x="5482" y="130"/>
                    <a:pt x="5478" y="134"/>
                    <a:pt x="5478" y="139"/>
                  </a:cubicBezTo>
                  <a:cubicBezTo>
                    <a:pt x="5478" y="143"/>
                    <a:pt x="5482" y="147"/>
                    <a:pt x="5486" y="147"/>
                  </a:cubicBezTo>
                  <a:cubicBezTo>
                    <a:pt x="5491" y="147"/>
                    <a:pt x="5495" y="143"/>
                    <a:pt x="5495" y="139"/>
                  </a:cubicBezTo>
                  <a:cubicBezTo>
                    <a:pt x="5495" y="134"/>
                    <a:pt x="5491" y="130"/>
                    <a:pt x="5486" y="130"/>
                  </a:cubicBezTo>
                  <a:moveTo>
                    <a:pt x="654" y="129"/>
                  </a:moveTo>
                  <a:cubicBezTo>
                    <a:pt x="648" y="129"/>
                    <a:pt x="644" y="133"/>
                    <a:pt x="644" y="139"/>
                  </a:cubicBezTo>
                  <a:cubicBezTo>
                    <a:pt x="644" y="144"/>
                    <a:pt x="648" y="149"/>
                    <a:pt x="654" y="149"/>
                  </a:cubicBezTo>
                  <a:cubicBezTo>
                    <a:pt x="659" y="149"/>
                    <a:pt x="664" y="144"/>
                    <a:pt x="664" y="139"/>
                  </a:cubicBezTo>
                  <a:cubicBezTo>
                    <a:pt x="664" y="133"/>
                    <a:pt x="659" y="129"/>
                    <a:pt x="654" y="129"/>
                  </a:cubicBezTo>
                  <a:moveTo>
                    <a:pt x="5356" y="129"/>
                  </a:moveTo>
                  <a:cubicBezTo>
                    <a:pt x="5350" y="129"/>
                    <a:pt x="5346" y="133"/>
                    <a:pt x="5346" y="139"/>
                  </a:cubicBezTo>
                  <a:cubicBezTo>
                    <a:pt x="5346" y="144"/>
                    <a:pt x="5350" y="149"/>
                    <a:pt x="5356" y="149"/>
                  </a:cubicBezTo>
                  <a:cubicBezTo>
                    <a:pt x="5361" y="149"/>
                    <a:pt x="5366" y="144"/>
                    <a:pt x="5366" y="139"/>
                  </a:cubicBezTo>
                  <a:cubicBezTo>
                    <a:pt x="5366" y="133"/>
                    <a:pt x="5361" y="129"/>
                    <a:pt x="5356" y="129"/>
                  </a:cubicBezTo>
                  <a:moveTo>
                    <a:pt x="784" y="127"/>
                  </a:moveTo>
                  <a:cubicBezTo>
                    <a:pt x="778" y="127"/>
                    <a:pt x="773" y="132"/>
                    <a:pt x="773" y="139"/>
                  </a:cubicBezTo>
                  <a:cubicBezTo>
                    <a:pt x="773" y="145"/>
                    <a:pt x="778" y="151"/>
                    <a:pt x="784" y="151"/>
                  </a:cubicBezTo>
                  <a:cubicBezTo>
                    <a:pt x="791" y="151"/>
                    <a:pt x="796" y="145"/>
                    <a:pt x="796" y="139"/>
                  </a:cubicBezTo>
                  <a:cubicBezTo>
                    <a:pt x="796" y="132"/>
                    <a:pt x="791" y="127"/>
                    <a:pt x="784" y="127"/>
                  </a:cubicBezTo>
                  <a:moveTo>
                    <a:pt x="5225" y="126"/>
                  </a:moveTo>
                  <a:cubicBezTo>
                    <a:pt x="5218" y="126"/>
                    <a:pt x="5213" y="132"/>
                    <a:pt x="5213" y="139"/>
                  </a:cubicBezTo>
                  <a:cubicBezTo>
                    <a:pt x="5213" y="145"/>
                    <a:pt x="5218" y="151"/>
                    <a:pt x="5225" y="151"/>
                  </a:cubicBezTo>
                  <a:cubicBezTo>
                    <a:pt x="5232" y="151"/>
                    <a:pt x="5237" y="145"/>
                    <a:pt x="5237" y="139"/>
                  </a:cubicBezTo>
                  <a:cubicBezTo>
                    <a:pt x="5237" y="132"/>
                    <a:pt x="5232" y="126"/>
                    <a:pt x="5225" y="126"/>
                  </a:cubicBezTo>
                  <a:moveTo>
                    <a:pt x="915" y="125"/>
                  </a:moveTo>
                  <a:cubicBezTo>
                    <a:pt x="908" y="125"/>
                    <a:pt x="901" y="131"/>
                    <a:pt x="901" y="139"/>
                  </a:cubicBezTo>
                  <a:cubicBezTo>
                    <a:pt x="901" y="146"/>
                    <a:pt x="908" y="152"/>
                    <a:pt x="915" y="152"/>
                  </a:cubicBezTo>
                  <a:cubicBezTo>
                    <a:pt x="923" y="152"/>
                    <a:pt x="929" y="146"/>
                    <a:pt x="929" y="139"/>
                  </a:cubicBezTo>
                  <a:cubicBezTo>
                    <a:pt x="929" y="131"/>
                    <a:pt x="923" y="125"/>
                    <a:pt x="915" y="125"/>
                  </a:cubicBezTo>
                  <a:moveTo>
                    <a:pt x="5095" y="125"/>
                  </a:moveTo>
                  <a:cubicBezTo>
                    <a:pt x="5087" y="125"/>
                    <a:pt x="5080" y="131"/>
                    <a:pt x="5080" y="139"/>
                  </a:cubicBezTo>
                  <a:cubicBezTo>
                    <a:pt x="5080" y="146"/>
                    <a:pt x="5087" y="153"/>
                    <a:pt x="5095" y="153"/>
                  </a:cubicBezTo>
                  <a:cubicBezTo>
                    <a:pt x="5102" y="153"/>
                    <a:pt x="5109" y="146"/>
                    <a:pt x="5109" y="139"/>
                  </a:cubicBezTo>
                  <a:cubicBezTo>
                    <a:pt x="5109" y="131"/>
                    <a:pt x="5102" y="125"/>
                    <a:pt x="5095" y="125"/>
                  </a:cubicBezTo>
                  <a:moveTo>
                    <a:pt x="1046" y="123"/>
                  </a:moveTo>
                  <a:cubicBezTo>
                    <a:pt x="1037" y="123"/>
                    <a:pt x="1030" y="130"/>
                    <a:pt x="1030" y="139"/>
                  </a:cubicBezTo>
                  <a:cubicBezTo>
                    <a:pt x="1030" y="147"/>
                    <a:pt x="1037" y="155"/>
                    <a:pt x="1046" y="155"/>
                  </a:cubicBezTo>
                  <a:cubicBezTo>
                    <a:pt x="1055" y="155"/>
                    <a:pt x="1062" y="147"/>
                    <a:pt x="1062" y="139"/>
                  </a:cubicBezTo>
                  <a:cubicBezTo>
                    <a:pt x="1062" y="130"/>
                    <a:pt x="1055" y="123"/>
                    <a:pt x="1046" y="123"/>
                  </a:cubicBezTo>
                  <a:moveTo>
                    <a:pt x="4964" y="122"/>
                  </a:moveTo>
                  <a:cubicBezTo>
                    <a:pt x="4955" y="122"/>
                    <a:pt x="4948" y="130"/>
                    <a:pt x="4948" y="139"/>
                  </a:cubicBezTo>
                  <a:cubicBezTo>
                    <a:pt x="4948" y="148"/>
                    <a:pt x="4955" y="155"/>
                    <a:pt x="4964" y="155"/>
                  </a:cubicBezTo>
                  <a:cubicBezTo>
                    <a:pt x="4973" y="155"/>
                    <a:pt x="4980" y="148"/>
                    <a:pt x="4980" y="139"/>
                  </a:cubicBezTo>
                  <a:cubicBezTo>
                    <a:pt x="4980" y="130"/>
                    <a:pt x="4973" y="122"/>
                    <a:pt x="4964" y="122"/>
                  </a:cubicBezTo>
                  <a:moveTo>
                    <a:pt x="1176" y="121"/>
                  </a:moveTo>
                  <a:cubicBezTo>
                    <a:pt x="1166" y="121"/>
                    <a:pt x="1158" y="129"/>
                    <a:pt x="1158" y="139"/>
                  </a:cubicBezTo>
                  <a:cubicBezTo>
                    <a:pt x="1158" y="149"/>
                    <a:pt x="1166" y="157"/>
                    <a:pt x="1176" y="157"/>
                  </a:cubicBezTo>
                  <a:cubicBezTo>
                    <a:pt x="1186" y="157"/>
                    <a:pt x="1194" y="149"/>
                    <a:pt x="1194" y="139"/>
                  </a:cubicBezTo>
                  <a:cubicBezTo>
                    <a:pt x="1194" y="129"/>
                    <a:pt x="1186" y="121"/>
                    <a:pt x="1176" y="121"/>
                  </a:cubicBezTo>
                  <a:moveTo>
                    <a:pt x="4833" y="120"/>
                  </a:moveTo>
                  <a:cubicBezTo>
                    <a:pt x="4823" y="120"/>
                    <a:pt x="4815" y="128"/>
                    <a:pt x="4815" y="139"/>
                  </a:cubicBezTo>
                  <a:cubicBezTo>
                    <a:pt x="4815" y="149"/>
                    <a:pt x="4823" y="157"/>
                    <a:pt x="4833" y="157"/>
                  </a:cubicBezTo>
                  <a:cubicBezTo>
                    <a:pt x="4844" y="157"/>
                    <a:pt x="4852" y="149"/>
                    <a:pt x="4852" y="139"/>
                  </a:cubicBezTo>
                  <a:cubicBezTo>
                    <a:pt x="4852" y="128"/>
                    <a:pt x="4844" y="120"/>
                    <a:pt x="4833" y="120"/>
                  </a:cubicBezTo>
                  <a:moveTo>
                    <a:pt x="1307" y="119"/>
                  </a:moveTo>
                  <a:cubicBezTo>
                    <a:pt x="1296" y="119"/>
                    <a:pt x="1287" y="128"/>
                    <a:pt x="1287" y="139"/>
                  </a:cubicBezTo>
                  <a:cubicBezTo>
                    <a:pt x="1287" y="150"/>
                    <a:pt x="1296" y="159"/>
                    <a:pt x="1307" y="159"/>
                  </a:cubicBezTo>
                  <a:cubicBezTo>
                    <a:pt x="1318" y="159"/>
                    <a:pt x="1327" y="150"/>
                    <a:pt x="1327" y="139"/>
                  </a:cubicBezTo>
                  <a:cubicBezTo>
                    <a:pt x="1327" y="128"/>
                    <a:pt x="1318" y="119"/>
                    <a:pt x="1307" y="119"/>
                  </a:cubicBezTo>
                  <a:moveTo>
                    <a:pt x="4703" y="118"/>
                  </a:moveTo>
                  <a:cubicBezTo>
                    <a:pt x="4691" y="118"/>
                    <a:pt x="4682" y="127"/>
                    <a:pt x="4682" y="139"/>
                  </a:cubicBezTo>
                  <a:cubicBezTo>
                    <a:pt x="4682" y="150"/>
                    <a:pt x="4691" y="159"/>
                    <a:pt x="4703" y="159"/>
                  </a:cubicBezTo>
                  <a:cubicBezTo>
                    <a:pt x="4714" y="159"/>
                    <a:pt x="4723" y="150"/>
                    <a:pt x="4723" y="139"/>
                  </a:cubicBezTo>
                  <a:cubicBezTo>
                    <a:pt x="4723" y="127"/>
                    <a:pt x="4714" y="118"/>
                    <a:pt x="4703" y="118"/>
                  </a:cubicBezTo>
                  <a:moveTo>
                    <a:pt x="1438" y="117"/>
                  </a:moveTo>
                  <a:cubicBezTo>
                    <a:pt x="1425" y="117"/>
                    <a:pt x="1415" y="126"/>
                    <a:pt x="1415" y="139"/>
                  </a:cubicBezTo>
                  <a:cubicBezTo>
                    <a:pt x="1415" y="151"/>
                    <a:pt x="1425" y="161"/>
                    <a:pt x="1438" y="161"/>
                  </a:cubicBezTo>
                  <a:cubicBezTo>
                    <a:pt x="1450" y="161"/>
                    <a:pt x="1460" y="151"/>
                    <a:pt x="1460" y="139"/>
                  </a:cubicBezTo>
                  <a:cubicBezTo>
                    <a:pt x="1460" y="126"/>
                    <a:pt x="1450" y="117"/>
                    <a:pt x="1438" y="117"/>
                  </a:cubicBezTo>
                  <a:moveTo>
                    <a:pt x="4572" y="117"/>
                  </a:moveTo>
                  <a:cubicBezTo>
                    <a:pt x="4560" y="117"/>
                    <a:pt x="4550" y="126"/>
                    <a:pt x="4550" y="139"/>
                  </a:cubicBezTo>
                  <a:cubicBezTo>
                    <a:pt x="4550" y="151"/>
                    <a:pt x="4560" y="161"/>
                    <a:pt x="4572" y="161"/>
                  </a:cubicBezTo>
                  <a:cubicBezTo>
                    <a:pt x="4584" y="161"/>
                    <a:pt x="4594" y="151"/>
                    <a:pt x="4594" y="139"/>
                  </a:cubicBezTo>
                  <a:cubicBezTo>
                    <a:pt x="4594" y="126"/>
                    <a:pt x="4584" y="117"/>
                    <a:pt x="4572" y="117"/>
                  </a:cubicBezTo>
                  <a:moveTo>
                    <a:pt x="1568" y="115"/>
                  </a:moveTo>
                  <a:cubicBezTo>
                    <a:pt x="1555" y="115"/>
                    <a:pt x="1544" y="125"/>
                    <a:pt x="1544" y="139"/>
                  </a:cubicBezTo>
                  <a:cubicBezTo>
                    <a:pt x="1544" y="152"/>
                    <a:pt x="1555" y="163"/>
                    <a:pt x="1568" y="163"/>
                  </a:cubicBezTo>
                  <a:cubicBezTo>
                    <a:pt x="1581" y="163"/>
                    <a:pt x="1592" y="152"/>
                    <a:pt x="1592" y="139"/>
                  </a:cubicBezTo>
                  <a:cubicBezTo>
                    <a:pt x="1592" y="125"/>
                    <a:pt x="1581" y="115"/>
                    <a:pt x="1568" y="115"/>
                  </a:cubicBezTo>
                  <a:moveTo>
                    <a:pt x="4441" y="114"/>
                  </a:moveTo>
                  <a:cubicBezTo>
                    <a:pt x="4428" y="114"/>
                    <a:pt x="4417" y="125"/>
                    <a:pt x="4417" y="139"/>
                  </a:cubicBezTo>
                  <a:cubicBezTo>
                    <a:pt x="4417" y="152"/>
                    <a:pt x="4428" y="163"/>
                    <a:pt x="4441" y="163"/>
                  </a:cubicBezTo>
                  <a:cubicBezTo>
                    <a:pt x="4455" y="163"/>
                    <a:pt x="4466" y="152"/>
                    <a:pt x="4466" y="139"/>
                  </a:cubicBezTo>
                  <a:cubicBezTo>
                    <a:pt x="4466" y="125"/>
                    <a:pt x="4455" y="114"/>
                    <a:pt x="4441" y="114"/>
                  </a:cubicBezTo>
                  <a:moveTo>
                    <a:pt x="1699" y="113"/>
                  </a:moveTo>
                  <a:cubicBezTo>
                    <a:pt x="1684" y="113"/>
                    <a:pt x="1673" y="124"/>
                    <a:pt x="1673" y="139"/>
                  </a:cubicBezTo>
                  <a:cubicBezTo>
                    <a:pt x="1673" y="153"/>
                    <a:pt x="1684" y="165"/>
                    <a:pt x="1699" y="165"/>
                  </a:cubicBezTo>
                  <a:cubicBezTo>
                    <a:pt x="1713" y="165"/>
                    <a:pt x="1725" y="153"/>
                    <a:pt x="1725" y="139"/>
                  </a:cubicBezTo>
                  <a:cubicBezTo>
                    <a:pt x="1725" y="124"/>
                    <a:pt x="1713" y="113"/>
                    <a:pt x="1699" y="113"/>
                  </a:cubicBezTo>
                  <a:moveTo>
                    <a:pt x="4311" y="113"/>
                  </a:moveTo>
                  <a:cubicBezTo>
                    <a:pt x="4296" y="113"/>
                    <a:pt x="4285" y="124"/>
                    <a:pt x="4285" y="139"/>
                  </a:cubicBezTo>
                  <a:cubicBezTo>
                    <a:pt x="4285" y="153"/>
                    <a:pt x="4296" y="165"/>
                    <a:pt x="4311" y="165"/>
                  </a:cubicBezTo>
                  <a:cubicBezTo>
                    <a:pt x="4325" y="165"/>
                    <a:pt x="4337" y="153"/>
                    <a:pt x="4337" y="139"/>
                  </a:cubicBezTo>
                  <a:cubicBezTo>
                    <a:pt x="4337" y="124"/>
                    <a:pt x="4325" y="113"/>
                    <a:pt x="4311" y="113"/>
                  </a:cubicBezTo>
                  <a:moveTo>
                    <a:pt x="1829" y="111"/>
                  </a:moveTo>
                  <a:cubicBezTo>
                    <a:pt x="1814" y="111"/>
                    <a:pt x="1801" y="123"/>
                    <a:pt x="1801" y="139"/>
                  </a:cubicBezTo>
                  <a:cubicBezTo>
                    <a:pt x="1801" y="154"/>
                    <a:pt x="1814" y="167"/>
                    <a:pt x="1829" y="167"/>
                  </a:cubicBezTo>
                  <a:cubicBezTo>
                    <a:pt x="1845" y="167"/>
                    <a:pt x="1857" y="154"/>
                    <a:pt x="1857" y="139"/>
                  </a:cubicBezTo>
                  <a:cubicBezTo>
                    <a:pt x="1857" y="123"/>
                    <a:pt x="1845" y="111"/>
                    <a:pt x="1829" y="111"/>
                  </a:cubicBezTo>
                  <a:moveTo>
                    <a:pt x="4180" y="110"/>
                  </a:moveTo>
                  <a:cubicBezTo>
                    <a:pt x="4165" y="110"/>
                    <a:pt x="4152" y="123"/>
                    <a:pt x="4152" y="139"/>
                  </a:cubicBezTo>
                  <a:cubicBezTo>
                    <a:pt x="4152" y="154"/>
                    <a:pt x="4165" y="167"/>
                    <a:pt x="4180" y="167"/>
                  </a:cubicBezTo>
                  <a:cubicBezTo>
                    <a:pt x="4196" y="167"/>
                    <a:pt x="4209" y="154"/>
                    <a:pt x="4209" y="139"/>
                  </a:cubicBezTo>
                  <a:cubicBezTo>
                    <a:pt x="4209" y="123"/>
                    <a:pt x="4196" y="110"/>
                    <a:pt x="4180" y="110"/>
                  </a:cubicBezTo>
                  <a:moveTo>
                    <a:pt x="1960" y="109"/>
                  </a:moveTo>
                  <a:cubicBezTo>
                    <a:pt x="1943" y="109"/>
                    <a:pt x="1930" y="122"/>
                    <a:pt x="1930" y="139"/>
                  </a:cubicBezTo>
                  <a:cubicBezTo>
                    <a:pt x="1930" y="155"/>
                    <a:pt x="1943" y="169"/>
                    <a:pt x="1960" y="169"/>
                  </a:cubicBezTo>
                  <a:cubicBezTo>
                    <a:pt x="1977" y="169"/>
                    <a:pt x="1990" y="155"/>
                    <a:pt x="1990" y="139"/>
                  </a:cubicBezTo>
                  <a:cubicBezTo>
                    <a:pt x="1990" y="122"/>
                    <a:pt x="1977" y="109"/>
                    <a:pt x="1960" y="109"/>
                  </a:cubicBezTo>
                  <a:moveTo>
                    <a:pt x="4050" y="109"/>
                  </a:moveTo>
                  <a:cubicBezTo>
                    <a:pt x="4033" y="109"/>
                    <a:pt x="4020" y="122"/>
                    <a:pt x="4020" y="139"/>
                  </a:cubicBezTo>
                  <a:cubicBezTo>
                    <a:pt x="4020" y="155"/>
                    <a:pt x="4033" y="169"/>
                    <a:pt x="4050" y="169"/>
                  </a:cubicBezTo>
                  <a:cubicBezTo>
                    <a:pt x="4066" y="169"/>
                    <a:pt x="4080" y="155"/>
                    <a:pt x="4080" y="139"/>
                  </a:cubicBezTo>
                  <a:cubicBezTo>
                    <a:pt x="4080" y="122"/>
                    <a:pt x="4066" y="109"/>
                    <a:pt x="4050" y="109"/>
                  </a:cubicBezTo>
                  <a:moveTo>
                    <a:pt x="1" y="8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moveTo>
                    <a:pt x="6009" y="8"/>
                  </a:moveTo>
                  <a:cubicBezTo>
                    <a:pt x="6008" y="8"/>
                    <a:pt x="6008" y="8"/>
                    <a:pt x="6008" y="8"/>
                  </a:cubicBezTo>
                  <a:cubicBezTo>
                    <a:pt x="6009" y="8"/>
                    <a:pt x="6009" y="8"/>
                    <a:pt x="6009" y="8"/>
                  </a:cubicBezTo>
                  <a:cubicBezTo>
                    <a:pt x="6009" y="8"/>
                    <a:pt x="6009" y="8"/>
                    <a:pt x="6009" y="8"/>
                  </a:cubicBezTo>
                  <a:cubicBezTo>
                    <a:pt x="6009" y="8"/>
                    <a:pt x="6009" y="8"/>
                    <a:pt x="6009" y="8"/>
                  </a:cubicBezTo>
                  <a:moveTo>
                    <a:pt x="131" y="6"/>
                  </a:moveTo>
                  <a:cubicBezTo>
                    <a:pt x="130" y="6"/>
                    <a:pt x="129" y="7"/>
                    <a:pt x="129" y="8"/>
                  </a:cubicBezTo>
                  <a:cubicBezTo>
                    <a:pt x="129" y="9"/>
                    <a:pt x="130" y="10"/>
                    <a:pt x="131" y="10"/>
                  </a:cubicBezTo>
                  <a:cubicBezTo>
                    <a:pt x="133" y="10"/>
                    <a:pt x="134" y="9"/>
                    <a:pt x="134" y="8"/>
                  </a:cubicBezTo>
                  <a:cubicBezTo>
                    <a:pt x="134" y="7"/>
                    <a:pt x="133" y="6"/>
                    <a:pt x="131" y="6"/>
                  </a:cubicBezTo>
                  <a:moveTo>
                    <a:pt x="5878" y="6"/>
                  </a:moveTo>
                  <a:cubicBezTo>
                    <a:pt x="5877" y="6"/>
                    <a:pt x="5876" y="7"/>
                    <a:pt x="5876" y="8"/>
                  </a:cubicBezTo>
                  <a:cubicBezTo>
                    <a:pt x="5876" y="9"/>
                    <a:pt x="5877" y="11"/>
                    <a:pt x="5878" y="11"/>
                  </a:cubicBezTo>
                  <a:cubicBezTo>
                    <a:pt x="5880" y="11"/>
                    <a:pt x="5881" y="9"/>
                    <a:pt x="5881" y="8"/>
                  </a:cubicBezTo>
                  <a:cubicBezTo>
                    <a:pt x="5881" y="7"/>
                    <a:pt x="5880" y="6"/>
                    <a:pt x="5878" y="6"/>
                  </a:cubicBezTo>
                  <a:moveTo>
                    <a:pt x="262" y="4"/>
                  </a:moveTo>
                  <a:cubicBezTo>
                    <a:pt x="260" y="4"/>
                    <a:pt x="258" y="6"/>
                    <a:pt x="258" y="8"/>
                  </a:cubicBezTo>
                  <a:cubicBezTo>
                    <a:pt x="258" y="10"/>
                    <a:pt x="260" y="12"/>
                    <a:pt x="262" y="12"/>
                  </a:cubicBezTo>
                  <a:cubicBezTo>
                    <a:pt x="264" y="12"/>
                    <a:pt x="266" y="10"/>
                    <a:pt x="266" y="8"/>
                  </a:cubicBezTo>
                  <a:cubicBezTo>
                    <a:pt x="266" y="6"/>
                    <a:pt x="264" y="4"/>
                    <a:pt x="262" y="4"/>
                  </a:cubicBezTo>
                  <a:moveTo>
                    <a:pt x="5748" y="4"/>
                  </a:moveTo>
                  <a:cubicBezTo>
                    <a:pt x="5745" y="4"/>
                    <a:pt x="5743" y="6"/>
                    <a:pt x="5743" y="8"/>
                  </a:cubicBezTo>
                  <a:cubicBezTo>
                    <a:pt x="5743" y="10"/>
                    <a:pt x="5745" y="12"/>
                    <a:pt x="5748" y="12"/>
                  </a:cubicBezTo>
                  <a:cubicBezTo>
                    <a:pt x="5750" y="12"/>
                    <a:pt x="5752" y="10"/>
                    <a:pt x="5752" y="8"/>
                  </a:cubicBezTo>
                  <a:cubicBezTo>
                    <a:pt x="5752" y="6"/>
                    <a:pt x="5750" y="4"/>
                    <a:pt x="5748" y="4"/>
                  </a:cubicBezTo>
                  <a:moveTo>
                    <a:pt x="393" y="2"/>
                  </a:moveTo>
                  <a:cubicBezTo>
                    <a:pt x="389" y="2"/>
                    <a:pt x="387" y="5"/>
                    <a:pt x="387" y="8"/>
                  </a:cubicBezTo>
                  <a:cubicBezTo>
                    <a:pt x="387" y="11"/>
                    <a:pt x="389" y="14"/>
                    <a:pt x="393" y="14"/>
                  </a:cubicBezTo>
                  <a:cubicBezTo>
                    <a:pt x="396" y="14"/>
                    <a:pt x="399" y="11"/>
                    <a:pt x="399" y="8"/>
                  </a:cubicBezTo>
                  <a:cubicBezTo>
                    <a:pt x="399" y="5"/>
                    <a:pt x="396" y="2"/>
                    <a:pt x="393" y="2"/>
                  </a:cubicBezTo>
                  <a:moveTo>
                    <a:pt x="5617" y="2"/>
                  </a:moveTo>
                  <a:cubicBezTo>
                    <a:pt x="5613" y="2"/>
                    <a:pt x="5610" y="4"/>
                    <a:pt x="5610" y="8"/>
                  </a:cubicBezTo>
                  <a:cubicBezTo>
                    <a:pt x="5610" y="12"/>
                    <a:pt x="5613" y="15"/>
                    <a:pt x="5617" y="15"/>
                  </a:cubicBezTo>
                  <a:cubicBezTo>
                    <a:pt x="5621" y="15"/>
                    <a:pt x="5623" y="12"/>
                    <a:pt x="5623" y="8"/>
                  </a:cubicBezTo>
                  <a:cubicBezTo>
                    <a:pt x="5623" y="4"/>
                    <a:pt x="5621" y="2"/>
                    <a:pt x="5617" y="2"/>
                  </a:cubicBezTo>
                  <a:moveTo>
                    <a:pt x="523" y="0"/>
                  </a:moveTo>
                  <a:cubicBezTo>
                    <a:pt x="519" y="0"/>
                    <a:pt x="515" y="4"/>
                    <a:pt x="515" y="8"/>
                  </a:cubicBezTo>
                  <a:cubicBezTo>
                    <a:pt x="515" y="12"/>
                    <a:pt x="519" y="16"/>
                    <a:pt x="523" y="16"/>
                  </a:cubicBezTo>
                  <a:cubicBezTo>
                    <a:pt x="528" y="16"/>
                    <a:pt x="531" y="12"/>
                    <a:pt x="531" y="8"/>
                  </a:cubicBezTo>
                  <a:cubicBezTo>
                    <a:pt x="531" y="4"/>
                    <a:pt x="528" y="0"/>
                    <a:pt x="523" y="0"/>
                  </a:cubicBezTo>
                  <a:moveTo>
                    <a:pt x="5486" y="0"/>
                  </a:moveTo>
                  <a:cubicBezTo>
                    <a:pt x="5482" y="0"/>
                    <a:pt x="5478" y="3"/>
                    <a:pt x="5478" y="8"/>
                  </a:cubicBezTo>
                  <a:cubicBezTo>
                    <a:pt x="5478" y="13"/>
                    <a:pt x="5482" y="16"/>
                    <a:pt x="5486" y="16"/>
                  </a:cubicBezTo>
                  <a:cubicBezTo>
                    <a:pt x="5491" y="16"/>
                    <a:pt x="5495" y="13"/>
                    <a:pt x="5495" y="8"/>
                  </a:cubicBezTo>
                  <a:cubicBezTo>
                    <a:pt x="5495" y="3"/>
                    <a:pt x="5491" y="0"/>
                    <a:pt x="54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" name="Group 10"/>
          <p:cNvGrpSpPr>
            <a:grpSpLocks noChangeAspect="1"/>
          </p:cNvGrpSpPr>
          <p:nvPr/>
        </p:nvGrpSpPr>
        <p:grpSpPr bwMode="auto">
          <a:xfrm>
            <a:off x="7467600" y="2228766"/>
            <a:ext cx="8077200" cy="8075554"/>
            <a:chOff x="-1066" y="-2745"/>
            <a:chExt cx="9816" cy="9814"/>
          </a:xfrm>
          <a:solidFill>
            <a:schemeClr val="bg1">
              <a:alpha val="10000"/>
            </a:schemeClr>
          </a:solidFill>
        </p:grpSpPr>
        <p:sp>
          <p:nvSpPr>
            <p:cNvPr id="20" name="Freeform 11"/>
            <p:cNvSpPr>
              <a:spLocks noEditPoints="1"/>
            </p:cNvSpPr>
            <p:nvPr/>
          </p:nvSpPr>
          <p:spPr bwMode="auto">
            <a:xfrm>
              <a:off x="-640" y="-2321"/>
              <a:ext cx="8965" cy="4978"/>
            </a:xfrm>
            <a:custGeom>
              <a:avLst/>
              <a:gdLst>
                <a:gd name="T0" fmla="*/ 3266 w 5488"/>
                <a:gd name="T1" fmla="*/ 3043 h 3048"/>
                <a:gd name="T2" fmla="*/ 2744 w 5488"/>
                <a:gd name="T3" fmla="*/ 2963 h 3048"/>
                <a:gd name="T4" fmla="*/ 3433 w 5488"/>
                <a:gd name="T5" fmla="*/ 2875 h 3048"/>
                <a:gd name="T6" fmla="*/ 2569 w 5488"/>
                <a:gd name="T7" fmla="*/ 2875 h 3048"/>
                <a:gd name="T8" fmla="*/ 3527 w 5488"/>
                <a:gd name="T9" fmla="*/ 2710 h 3048"/>
                <a:gd name="T10" fmla="*/ 2483 w 5488"/>
                <a:gd name="T11" fmla="*/ 2787 h 3048"/>
                <a:gd name="T12" fmla="*/ 1960 w 5488"/>
                <a:gd name="T13" fmla="*/ 2579 h 3048"/>
                <a:gd name="T14" fmla="*/ 2392 w 5488"/>
                <a:gd name="T15" fmla="*/ 2614 h 3048"/>
                <a:gd name="T16" fmla="*/ 1798 w 5488"/>
                <a:gd name="T17" fmla="*/ 2483 h 3048"/>
                <a:gd name="T18" fmla="*/ 2221 w 5488"/>
                <a:gd name="T19" fmla="*/ 2446 h 3048"/>
                <a:gd name="T20" fmla="*/ 2874 w 5488"/>
                <a:gd name="T21" fmla="*/ 2525 h 3048"/>
                <a:gd name="T22" fmla="*/ 3397 w 5488"/>
                <a:gd name="T23" fmla="*/ 2317 h 3048"/>
                <a:gd name="T24" fmla="*/ 3044 w 5488"/>
                <a:gd name="T25" fmla="*/ 2353 h 3048"/>
                <a:gd name="T26" fmla="*/ 3495 w 5488"/>
                <a:gd name="T27" fmla="*/ 2222 h 3048"/>
                <a:gd name="T28" fmla="*/ 3136 w 5488"/>
                <a:gd name="T29" fmla="*/ 2185 h 3048"/>
                <a:gd name="T30" fmla="*/ 3658 w 5488"/>
                <a:gd name="T31" fmla="*/ 2121 h 3048"/>
                <a:gd name="T32" fmla="*/ 2352 w 5488"/>
                <a:gd name="T33" fmla="*/ 2057 h 3048"/>
                <a:gd name="T34" fmla="*/ 2780 w 5488"/>
                <a:gd name="T35" fmla="*/ 2091 h 3048"/>
                <a:gd name="T36" fmla="*/ 2189 w 5488"/>
                <a:gd name="T37" fmla="*/ 1961 h 3048"/>
                <a:gd name="T38" fmla="*/ 2613 w 5488"/>
                <a:gd name="T39" fmla="*/ 1926 h 3048"/>
                <a:gd name="T40" fmla="*/ 2091 w 5488"/>
                <a:gd name="T41" fmla="*/ 1859 h 3048"/>
                <a:gd name="T42" fmla="*/ 3005 w 5488"/>
                <a:gd name="T43" fmla="*/ 1798 h 3048"/>
                <a:gd name="T44" fmla="*/ 135 w 5488"/>
                <a:gd name="T45" fmla="*/ 1700 h 3048"/>
                <a:gd name="T46" fmla="*/ 4955 w 5488"/>
                <a:gd name="T47" fmla="*/ 1700 h 3048"/>
                <a:gd name="T48" fmla="*/ 4572 w 5488"/>
                <a:gd name="T49" fmla="*/ 1685 h 3048"/>
                <a:gd name="T50" fmla="*/ 1438 w 5488"/>
                <a:gd name="T51" fmla="*/ 1720 h 3048"/>
                <a:gd name="T52" fmla="*/ 5487 w 5488"/>
                <a:gd name="T53" fmla="*/ 1568 h 3048"/>
                <a:gd name="T54" fmla="*/ 5101 w 5488"/>
                <a:gd name="T55" fmla="*/ 1569 h 3048"/>
                <a:gd name="T56" fmla="*/ 902 w 5488"/>
                <a:gd name="T57" fmla="*/ 1569 h 3048"/>
                <a:gd name="T58" fmla="*/ 1307 w 5488"/>
                <a:gd name="T59" fmla="*/ 1551 h 3048"/>
                <a:gd name="T60" fmla="*/ 3789 w 5488"/>
                <a:gd name="T61" fmla="*/ 1591 h 3048"/>
                <a:gd name="T62" fmla="*/ 523 w 5488"/>
                <a:gd name="T63" fmla="*/ 1431 h 3048"/>
                <a:gd name="T64" fmla="*/ 927 w 5488"/>
                <a:gd name="T65" fmla="*/ 1438 h 3048"/>
                <a:gd name="T66" fmla="*/ 4164 w 5488"/>
                <a:gd name="T67" fmla="*/ 1438 h 3048"/>
                <a:gd name="T68" fmla="*/ 3789 w 5488"/>
                <a:gd name="T69" fmla="*/ 1417 h 3048"/>
                <a:gd name="T70" fmla="*/ 523 w 5488"/>
                <a:gd name="T71" fmla="*/ 1314 h 3048"/>
                <a:gd name="T72" fmla="*/ 4572 w 5488"/>
                <a:gd name="T73" fmla="*/ 1297 h 3048"/>
                <a:gd name="T74" fmla="*/ 4196 w 5488"/>
                <a:gd name="T75" fmla="*/ 1308 h 3048"/>
                <a:gd name="T76" fmla="*/ 261 w 5488"/>
                <a:gd name="T77" fmla="*/ 1177 h 3048"/>
                <a:gd name="T78" fmla="*/ 654 w 5488"/>
                <a:gd name="T79" fmla="*/ 1171 h 3048"/>
                <a:gd name="T80" fmla="*/ 4442 w 5488"/>
                <a:gd name="T81" fmla="*/ 1188 h 3048"/>
                <a:gd name="T82" fmla="*/ 1568 w 5488"/>
                <a:gd name="T83" fmla="*/ 1161 h 3048"/>
                <a:gd name="T84" fmla="*/ 395 w 5488"/>
                <a:gd name="T85" fmla="*/ 1047 h 3048"/>
                <a:gd name="T86" fmla="*/ 4696 w 5488"/>
                <a:gd name="T87" fmla="*/ 1047 h 3048"/>
                <a:gd name="T88" fmla="*/ 4311 w 5488"/>
                <a:gd name="T89" fmla="*/ 1036 h 3048"/>
                <a:gd name="T90" fmla="*/ 1699 w 5488"/>
                <a:gd name="T91" fmla="*/ 1062 h 3048"/>
                <a:gd name="T92" fmla="*/ 4834 w 5488"/>
                <a:gd name="T93" fmla="*/ 912 h 3048"/>
                <a:gd name="T94" fmla="*/ 4450 w 5488"/>
                <a:gd name="T95" fmla="*/ 916 h 3048"/>
                <a:gd name="T96" fmla="*/ 1555 w 5488"/>
                <a:gd name="T97" fmla="*/ 916 h 3048"/>
                <a:gd name="T98" fmla="*/ 654 w 5488"/>
                <a:gd name="T99" fmla="*/ 783 h 3048"/>
                <a:gd name="T100" fmla="*/ 4442 w 5488"/>
                <a:gd name="T101" fmla="*/ 792 h 3048"/>
                <a:gd name="T102" fmla="*/ 1568 w 5488"/>
                <a:gd name="T103" fmla="*/ 774 h 3048"/>
                <a:gd name="T104" fmla="*/ 787 w 5488"/>
                <a:gd name="T105" fmla="*/ 655 h 3048"/>
                <a:gd name="T106" fmla="*/ 4305 w 5488"/>
                <a:gd name="T107" fmla="*/ 655 h 3048"/>
                <a:gd name="T108" fmla="*/ 3919 w 5488"/>
                <a:gd name="T109" fmla="*/ 645 h 3048"/>
                <a:gd name="T110" fmla="*/ 1046 w 5488"/>
                <a:gd name="T111" fmla="*/ 527 h 3048"/>
                <a:gd name="T112" fmla="*/ 4050 w 5488"/>
                <a:gd name="T113" fmla="*/ 517 h 3048"/>
                <a:gd name="T114" fmla="*/ 4573 w 5488"/>
                <a:gd name="T115" fmla="*/ 394 h 3048"/>
                <a:gd name="T116" fmla="*/ 1433 w 5488"/>
                <a:gd name="T117" fmla="*/ 394 h 3048"/>
                <a:gd name="T118" fmla="*/ 1046 w 5488"/>
                <a:gd name="T119" fmla="*/ 263 h 3048"/>
                <a:gd name="T120" fmla="*/ 4050 w 5488"/>
                <a:gd name="T121" fmla="*/ 266 h 3048"/>
                <a:gd name="T122" fmla="*/ 1438 w 5488"/>
                <a:gd name="T123" fmla="*/ 131 h 3048"/>
                <a:gd name="T124" fmla="*/ 1569 w 5488"/>
                <a:gd name="T125" fmla="*/ 2 h 3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488" h="3048">
                  <a:moveTo>
                    <a:pt x="3658" y="2973"/>
                  </a:moveTo>
                  <a:cubicBezTo>
                    <a:pt x="3640" y="2973"/>
                    <a:pt x="3626" y="2988"/>
                    <a:pt x="3626" y="3006"/>
                  </a:cubicBezTo>
                  <a:cubicBezTo>
                    <a:pt x="3626" y="3023"/>
                    <a:pt x="3640" y="3038"/>
                    <a:pt x="3658" y="3038"/>
                  </a:cubicBezTo>
                  <a:cubicBezTo>
                    <a:pt x="3676" y="3038"/>
                    <a:pt x="3690" y="3023"/>
                    <a:pt x="3690" y="3006"/>
                  </a:cubicBezTo>
                  <a:cubicBezTo>
                    <a:pt x="3690" y="2988"/>
                    <a:pt x="3676" y="2973"/>
                    <a:pt x="3658" y="2973"/>
                  </a:cubicBezTo>
                  <a:moveTo>
                    <a:pt x="1960" y="2972"/>
                  </a:moveTo>
                  <a:cubicBezTo>
                    <a:pt x="1941" y="2972"/>
                    <a:pt x="1926" y="2987"/>
                    <a:pt x="1926" y="3006"/>
                  </a:cubicBezTo>
                  <a:cubicBezTo>
                    <a:pt x="1926" y="3024"/>
                    <a:pt x="1941" y="3040"/>
                    <a:pt x="1960" y="3040"/>
                  </a:cubicBezTo>
                  <a:cubicBezTo>
                    <a:pt x="1979" y="3040"/>
                    <a:pt x="1994" y="3024"/>
                    <a:pt x="1994" y="3006"/>
                  </a:cubicBezTo>
                  <a:cubicBezTo>
                    <a:pt x="1994" y="2987"/>
                    <a:pt x="1979" y="2972"/>
                    <a:pt x="1960" y="2972"/>
                  </a:cubicBezTo>
                  <a:moveTo>
                    <a:pt x="3527" y="2972"/>
                  </a:moveTo>
                  <a:cubicBezTo>
                    <a:pt x="3509" y="2972"/>
                    <a:pt x="3493" y="2987"/>
                    <a:pt x="3493" y="3006"/>
                  </a:cubicBezTo>
                  <a:cubicBezTo>
                    <a:pt x="3493" y="3024"/>
                    <a:pt x="3509" y="3040"/>
                    <a:pt x="3527" y="3040"/>
                  </a:cubicBezTo>
                  <a:cubicBezTo>
                    <a:pt x="3546" y="3040"/>
                    <a:pt x="3561" y="3024"/>
                    <a:pt x="3561" y="3006"/>
                  </a:cubicBezTo>
                  <a:cubicBezTo>
                    <a:pt x="3561" y="2987"/>
                    <a:pt x="3546" y="2972"/>
                    <a:pt x="3527" y="2972"/>
                  </a:cubicBezTo>
                  <a:moveTo>
                    <a:pt x="2091" y="2970"/>
                  </a:moveTo>
                  <a:cubicBezTo>
                    <a:pt x="2071" y="2970"/>
                    <a:pt x="2055" y="2986"/>
                    <a:pt x="2055" y="3006"/>
                  </a:cubicBezTo>
                  <a:cubicBezTo>
                    <a:pt x="2055" y="3025"/>
                    <a:pt x="2071" y="3042"/>
                    <a:pt x="2091" y="3042"/>
                  </a:cubicBezTo>
                  <a:cubicBezTo>
                    <a:pt x="2111" y="3042"/>
                    <a:pt x="2127" y="3025"/>
                    <a:pt x="2127" y="3006"/>
                  </a:cubicBezTo>
                  <a:cubicBezTo>
                    <a:pt x="2127" y="2986"/>
                    <a:pt x="2111" y="2970"/>
                    <a:pt x="2091" y="2970"/>
                  </a:cubicBezTo>
                  <a:moveTo>
                    <a:pt x="3397" y="2970"/>
                  </a:moveTo>
                  <a:cubicBezTo>
                    <a:pt x="3377" y="2970"/>
                    <a:pt x="3361" y="2986"/>
                    <a:pt x="3361" y="3006"/>
                  </a:cubicBezTo>
                  <a:cubicBezTo>
                    <a:pt x="3361" y="3025"/>
                    <a:pt x="3377" y="3042"/>
                    <a:pt x="3397" y="3042"/>
                  </a:cubicBezTo>
                  <a:cubicBezTo>
                    <a:pt x="3417" y="3042"/>
                    <a:pt x="3433" y="3025"/>
                    <a:pt x="3433" y="3006"/>
                  </a:cubicBezTo>
                  <a:cubicBezTo>
                    <a:pt x="3433" y="2986"/>
                    <a:pt x="3417" y="2970"/>
                    <a:pt x="3397" y="2970"/>
                  </a:cubicBezTo>
                  <a:moveTo>
                    <a:pt x="2221" y="2968"/>
                  </a:moveTo>
                  <a:cubicBezTo>
                    <a:pt x="2201" y="2968"/>
                    <a:pt x="2184" y="2985"/>
                    <a:pt x="2184" y="3006"/>
                  </a:cubicBezTo>
                  <a:cubicBezTo>
                    <a:pt x="2184" y="3026"/>
                    <a:pt x="2201" y="3043"/>
                    <a:pt x="2221" y="3043"/>
                  </a:cubicBezTo>
                  <a:cubicBezTo>
                    <a:pt x="2242" y="3043"/>
                    <a:pt x="2259" y="3026"/>
                    <a:pt x="2259" y="3006"/>
                  </a:cubicBezTo>
                  <a:cubicBezTo>
                    <a:pt x="2259" y="2985"/>
                    <a:pt x="2242" y="2968"/>
                    <a:pt x="2221" y="2968"/>
                  </a:cubicBezTo>
                  <a:moveTo>
                    <a:pt x="3266" y="2968"/>
                  </a:moveTo>
                  <a:cubicBezTo>
                    <a:pt x="3245" y="2968"/>
                    <a:pt x="3229" y="2985"/>
                    <a:pt x="3229" y="3006"/>
                  </a:cubicBezTo>
                  <a:cubicBezTo>
                    <a:pt x="3229" y="3026"/>
                    <a:pt x="3245" y="3043"/>
                    <a:pt x="3266" y="3043"/>
                  </a:cubicBezTo>
                  <a:cubicBezTo>
                    <a:pt x="3287" y="3043"/>
                    <a:pt x="3304" y="3026"/>
                    <a:pt x="3304" y="3006"/>
                  </a:cubicBezTo>
                  <a:cubicBezTo>
                    <a:pt x="3304" y="2985"/>
                    <a:pt x="3287" y="2968"/>
                    <a:pt x="3266" y="2968"/>
                  </a:cubicBezTo>
                  <a:moveTo>
                    <a:pt x="2352" y="2966"/>
                  </a:moveTo>
                  <a:cubicBezTo>
                    <a:pt x="2330" y="2966"/>
                    <a:pt x="2313" y="2984"/>
                    <a:pt x="2313" y="3006"/>
                  </a:cubicBezTo>
                  <a:cubicBezTo>
                    <a:pt x="2313" y="3027"/>
                    <a:pt x="2330" y="3045"/>
                    <a:pt x="2352" y="3045"/>
                  </a:cubicBezTo>
                  <a:cubicBezTo>
                    <a:pt x="2374" y="3045"/>
                    <a:pt x="2391" y="3027"/>
                    <a:pt x="2391" y="3006"/>
                  </a:cubicBezTo>
                  <a:cubicBezTo>
                    <a:pt x="2391" y="2984"/>
                    <a:pt x="2374" y="2966"/>
                    <a:pt x="2352" y="2966"/>
                  </a:cubicBezTo>
                  <a:moveTo>
                    <a:pt x="3136" y="2966"/>
                  </a:moveTo>
                  <a:cubicBezTo>
                    <a:pt x="3114" y="2966"/>
                    <a:pt x="3096" y="2984"/>
                    <a:pt x="3096" y="3006"/>
                  </a:cubicBezTo>
                  <a:cubicBezTo>
                    <a:pt x="3096" y="3027"/>
                    <a:pt x="3114" y="3045"/>
                    <a:pt x="3136" y="3045"/>
                  </a:cubicBezTo>
                  <a:cubicBezTo>
                    <a:pt x="3157" y="3045"/>
                    <a:pt x="3175" y="3027"/>
                    <a:pt x="3175" y="3006"/>
                  </a:cubicBezTo>
                  <a:cubicBezTo>
                    <a:pt x="3175" y="2984"/>
                    <a:pt x="3157" y="2966"/>
                    <a:pt x="3136" y="2966"/>
                  </a:cubicBezTo>
                  <a:moveTo>
                    <a:pt x="2483" y="2965"/>
                  </a:moveTo>
                  <a:cubicBezTo>
                    <a:pt x="2460" y="2965"/>
                    <a:pt x="2442" y="2983"/>
                    <a:pt x="2442" y="3006"/>
                  </a:cubicBezTo>
                  <a:cubicBezTo>
                    <a:pt x="2442" y="3028"/>
                    <a:pt x="2460" y="3047"/>
                    <a:pt x="2483" y="3047"/>
                  </a:cubicBezTo>
                  <a:cubicBezTo>
                    <a:pt x="2505" y="3047"/>
                    <a:pt x="2524" y="3028"/>
                    <a:pt x="2524" y="3006"/>
                  </a:cubicBezTo>
                  <a:cubicBezTo>
                    <a:pt x="2524" y="2983"/>
                    <a:pt x="2505" y="2965"/>
                    <a:pt x="2483" y="2965"/>
                  </a:cubicBezTo>
                  <a:moveTo>
                    <a:pt x="3005" y="2965"/>
                  </a:moveTo>
                  <a:cubicBezTo>
                    <a:pt x="2982" y="2965"/>
                    <a:pt x="2964" y="2983"/>
                    <a:pt x="2964" y="3006"/>
                  </a:cubicBezTo>
                  <a:cubicBezTo>
                    <a:pt x="2964" y="3028"/>
                    <a:pt x="2982" y="3047"/>
                    <a:pt x="3005" y="3047"/>
                  </a:cubicBezTo>
                  <a:cubicBezTo>
                    <a:pt x="3028" y="3047"/>
                    <a:pt x="3046" y="3028"/>
                    <a:pt x="3046" y="3006"/>
                  </a:cubicBezTo>
                  <a:cubicBezTo>
                    <a:pt x="3046" y="2983"/>
                    <a:pt x="3028" y="2965"/>
                    <a:pt x="3005" y="2965"/>
                  </a:cubicBezTo>
                  <a:moveTo>
                    <a:pt x="2613" y="2964"/>
                  </a:moveTo>
                  <a:cubicBezTo>
                    <a:pt x="2590" y="2964"/>
                    <a:pt x="2571" y="2982"/>
                    <a:pt x="2571" y="3006"/>
                  </a:cubicBezTo>
                  <a:cubicBezTo>
                    <a:pt x="2571" y="3029"/>
                    <a:pt x="2590" y="3048"/>
                    <a:pt x="2613" y="3048"/>
                  </a:cubicBezTo>
                  <a:cubicBezTo>
                    <a:pt x="2636" y="3048"/>
                    <a:pt x="2655" y="3029"/>
                    <a:pt x="2655" y="3006"/>
                  </a:cubicBezTo>
                  <a:cubicBezTo>
                    <a:pt x="2655" y="2982"/>
                    <a:pt x="2636" y="2964"/>
                    <a:pt x="2613" y="2964"/>
                  </a:cubicBezTo>
                  <a:moveTo>
                    <a:pt x="2874" y="2963"/>
                  </a:moveTo>
                  <a:cubicBezTo>
                    <a:pt x="2851" y="2963"/>
                    <a:pt x="2832" y="2982"/>
                    <a:pt x="2832" y="3006"/>
                  </a:cubicBezTo>
                  <a:cubicBezTo>
                    <a:pt x="2832" y="3029"/>
                    <a:pt x="2851" y="3048"/>
                    <a:pt x="2874" y="3048"/>
                  </a:cubicBezTo>
                  <a:cubicBezTo>
                    <a:pt x="2898" y="3048"/>
                    <a:pt x="2917" y="3029"/>
                    <a:pt x="2917" y="3006"/>
                  </a:cubicBezTo>
                  <a:cubicBezTo>
                    <a:pt x="2917" y="2982"/>
                    <a:pt x="2898" y="2963"/>
                    <a:pt x="2874" y="2963"/>
                  </a:cubicBezTo>
                  <a:moveTo>
                    <a:pt x="2744" y="2963"/>
                  </a:moveTo>
                  <a:cubicBezTo>
                    <a:pt x="2720" y="2963"/>
                    <a:pt x="2701" y="2982"/>
                    <a:pt x="2701" y="3006"/>
                  </a:cubicBezTo>
                  <a:cubicBezTo>
                    <a:pt x="2701" y="3029"/>
                    <a:pt x="2720" y="3048"/>
                    <a:pt x="2744" y="3048"/>
                  </a:cubicBezTo>
                  <a:cubicBezTo>
                    <a:pt x="2767" y="3048"/>
                    <a:pt x="2787" y="3029"/>
                    <a:pt x="2787" y="3006"/>
                  </a:cubicBezTo>
                  <a:cubicBezTo>
                    <a:pt x="2787" y="2982"/>
                    <a:pt x="2767" y="2963"/>
                    <a:pt x="2744" y="2963"/>
                  </a:cubicBezTo>
                  <a:moveTo>
                    <a:pt x="1830" y="2843"/>
                  </a:moveTo>
                  <a:cubicBezTo>
                    <a:pt x="1812" y="2843"/>
                    <a:pt x="1797" y="2857"/>
                    <a:pt x="1797" y="2875"/>
                  </a:cubicBezTo>
                  <a:cubicBezTo>
                    <a:pt x="1797" y="2893"/>
                    <a:pt x="1812" y="2907"/>
                    <a:pt x="1830" y="2907"/>
                  </a:cubicBezTo>
                  <a:cubicBezTo>
                    <a:pt x="1847" y="2907"/>
                    <a:pt x="1862" y="2893"/>
                    <a:pt x="1862" y="2875"/>
                  </a:cubicBezTo>
                  <a:cubicBezTo>
                    <a:pt x="1862" y="2857"/>
                    <a:pt x="1847" y="2843"/>
                    <a:pt x="1830" y="2843"/>
                  </a:cubicBezTo>
                  <a:moveTo>
                    <a:pt x="3658" y="2842"/>
                  </a:moveTo>
                  <a:cubicBezTo>
                    <a:pt x="3640" y="2842"/>
                    <a:pt x="3625" y="2857"/>
                    <a:pt x="3625" y="2875"/>
                  </a:cubicBezTo>
                  <a:cubicBezTo>
                    <a:pt x="3625" y="2893"/>
                    <a:pt x="3640" y="2908"/>
                    <a:pt x="3658" y="2908"/>
                  </a:cubicBezTo>
                  <a:cubicBezTo>
                    <a:pt x="3676" y="2908"/>
                    <a:pt x="3691" y="2893"/>
                    <a:pt x="3691" y="2875"/>
                  </a:cubicBezTo>
                  <a:cubicBezTo>
                    <a:pt x="3691" y="2857"/>
                    <a:pt x="3676" y="2842"/>
                    <a:pt x="3658" y="2842"/>
                  </a:cubicBezTo>
                  <a:moveTo>
                    <a:pt x="1960" y="2841"/>
                  </a:moveTo>
                  <a:cubicBezTo>
                    <a:pt x="1941" y="2841"/>
                    <a:pt x="1926" y="2856"/>
                    <a:pt x="1926" y="2875"/>
                  </a:cubicBezTo>
                  <a:cubicBezTo>
                    <a:pt x="1926" y="2894"/>
                    <a:pt x="1941" y="2909"/>
                    <a:pt x="1960" y="2909"/>
                  </a:cubicBezTo>
                  <a:cubicBezTo>
                    <a:pt x="1979" y="2909"/>
                    <a:pt x="1995" y="2894"/>
                    <a:pt x="1995" y="2875"/>
                  </a:cubicBezTo>
                  <a:cubicBezTo>
                    <a:pt x="1995" y="2856"/>
                    <a:pt x="1979" y="2841"/>
                    <a:pt x="1960" y="2841"/>
                  </a:cubicBezTo>
                  <a:moveTo>
                    <a:pt x="3527" y="2841"/>
                  </a:moveTo>
                  <a:cubicBezTo>
                    <a:pt x="3508" y="2841"/>
                    <a:pt x="3493" y="2856"/>
                    <a:pt x="3493" y="2875"/>
                  </a:cubicBezTo>
                  <a:cubicBezTo>
                    <a:pt x="3493" y="2894"/>
                    <a:pt x="3508" y="2909"/>
                    <a:pt x="3527" y="2909"/>
                  </a:cubicBezTo>
                  <a:cubicBezTo>
                    <a:pt x="3546" y="2909"/>
                    <a:pt x="3562" y="2894"/>
                    <a:pt x="3562" y="2875"/>
                  </a:cubicBezTo>
                  <a:cubicBezTo>
                    <a:pt x="3562" y="2856"/>
                    <a:pt x="3546" y="2841"/>
                    <a:pt x="3527" y="2841"/>
                  </a:cubicBezTo>
                  <a:moveTo>
                    <a:pt x="2091" y="2839"/>
                  </a:moveTo>
                  <a:cubicBezTo>
                    <a:pt x="2071" y="2839"/>
                    <a:pt x="2055" y="2855"/>
                    <a:pt x="2055" y="2875"/>
                  </a:cubicBezTo>
                  <a:cubicBezTo>
                    <a:pt x="2055" y="2895"/>
                    <a:pt x="2071" y="2911"/>
                    <a:pt x="2091" y="2911"/>
                  </a:cubicBezTo>
                  <a:cubicBezTo>
                    <a:pt x="2111" y="2911"/>
                    <a:pt x="2127" y="2895"/>
                    <a:pt x="2127" y="2875"/>
                  </a:cubicBezTo>
                  <a:cubicBezTo>
                    <a:pt x="2127" y="2855"/>
                    <a:pt x="2111" y="2839"/>
                    <a:pt x="2091" y="2839"/>
                  </a:cubicBezTo>
                  <a:moveTo>
                    <a:pt x="3397" y="2838"/>
                  </a:moveTo>
                  <a:cubicBezTo>
                    <a:pt x="3377" y="2838"/>
                    <a:pt x="3360" y="2855"/>
                    <a:pt x="3360" y="2875"/>
                  </a:cubicBezTo>
                  <a:cubicBezTo>
                    <a:pt x="3360" y="2895"/>
                    <a:pt x="3377" y="2912"/>
                    <a:pt x="3397" y="2912"/>
                  </a:cubicBezTo>
                  <a:cubicBezTo>
                    <a:pt x="3417" y="2912"/>
                    <a:pt x="3433" y="2895"/>
                    <a:pt x="3433" y="2875"/>
                  </a:cubicBezTo>
                  <a:cubicBezTo>
                    <a:pt x="3433" y="2855"/>
                    <a:pt x="3417" y="2838"/>
                    <a:pt x="3397" y="2838"/>
                  </a:cubicBezTo>
                  <a:moveTo>
                    <a:pt x="2221" y="2837"/>
                  </a:moveTo>
                  <a:cubicBezTo>
                    <a:pt x="2200" y="2837"/>
                    <a:pt x="2183" y="2854"/>
                    <a:pt x="2183" y="2875"/>
                  </a:cubicBezTo>
                  <a:cubicBezTo>
                    <a:pt x="2183" y="2896"/>
                    <a:pt x="2200" y="2913"/>
                    <a:pt x="2221" y="2913"/>
                  </a:cubicBezTo>
                  <a:cubicBezTo>
                    <a:pt x="2243" y="2913"/>
                    <a:pt x="2260" y="2896"/>
                    <a:pt x="2260" y="2875"/>
                  </a:cubicBezTo>
                  <a:cubicBezTo>
                    <a:pt x="2260" y="2854"/>
                    <a:pt x="2243" y="2837"/>
                    <a:pt x="2221" y="2837"/>
                  </a:cubicBezTo>
                  <a:moveTo>
                    <a:pt x="3266" y="2837"/>
                  </a:moveTo>
                  <a:cubicBezTo>
                    <a:pt x="3245" y="2837"/>
                    <a:pt x="3228" y="2854"/>
                    <a:pt x="3228" y="2875"/>
                  </a:cubicBezTo>
                  <a:cubicBezTo>
                    <a:pt x="3228" y="2896"/>
                    <a:pt x="3245" y="2913"/>
                    <a:pt x="3266" y="2913"/>
                  </a:cubicBezTo>
                  <a:cubicBezTo>
                    <a:pt x="3287" y="2913"/>
                    <a:pt x="3305" y="2896"/>
                    <a:pt x="3305" y="2875"/>
                  </a:cubicBezTo>
                  <a:cubicBezTo>
                    <a:pt x="3305" y="2854"/>
                    <a:pt x="3287" y="2837"/>
                    <a:pt x="3266" y="2837"/>
                  </a:cubicBezTo>
                  <a:moveTo>
                    <a:pt x="2352" y="2835"/>
                  </a:moveTo>
                  <a:cubicBezTo>
                    <a:pt x="2330" y="2835"/>
                    <a:pt x="2312" y="2853"/>
                    <a:pt x="2312" y="2875"/>
                  </a:cubicBezTo>
                  <a:cubicBezTo>
                    <a:pt x="2312" y="2897"/>
                    <a:pt x="2330" y="2915"/>
                    <a:pt x="2352" y="2915"/>
                  </a:cubicBezTo>
                  <a:cubicBezTo>
                    <a:pt x="2374" y="2915"/>
                    <a:pt x="2392" y="2897"/>
                    <a:pt x="2392" y="2875"/>
                  </a:cubicBezTo>
                  <a:cubicBezTo>
                    <a:pt x="2392" y="2853"/>
                    <a:pt x="2374" y="2835"/>
                    <a:pt x="2352" y="2835"/>
                  </a:cubicBezTo>
                  <a:moveTo>
                    <a:pt x="3136" y="2834"/>
                  </a:moveTo>
                  <a:cubicBezTo>
                    <a:pt x="3113" y="2834"/>
                    <a:pt x="3095" y="2853"/>
                    <a:pt x="3095" y="2875"/>
                  </a:cubicBezTo>
                  <a:cubicBezTo>
                    <a:pt x="3095" y="2897"/>
                    <a:pt x="3113" y="2916"/>
                    <a:pt x="3136" y="2916"/>
                  </a:cubicBezTo>
                  <a:cubicBezTo>
                    <a:pt x="3158" y="2916"/>
                    <a:pt x="3176" y="2897"/>
                    <a:pt x="3176" y="2875"/>
                  </a:cubicBezTo>
                  <a:cubicBezTo>
                    <a:pt x="3176" y="2853"/>
                    <a:pt x="3158" y="2834"/>
                    <a:pt x="3136" y="2834"/>
                  </a:cubicBezTo>
                  <a:moveTo>
                    <a:pt x="2483" y="2833"/>
                  </a:moveTo>
                  <a:cubicBezTo>
                    <a:pt x="2459" y="2833"/>
                    <a:pt x="2441" y="2852"/>
                    <a:pt x="2441" y="2875"/>
                  </a:cubicBezTo>
                  <a:cubicBezTo>
                    <a:pt x="2441" y="2898"/>
                    <a:pt x="2459" y="2917"/>
                    <a:pt x="2483" y="2917"/>
                  </a:cubicBezTo>
                  <a:cubicBezTo>
                    <a:pt x="2506" y="2917"/>
                    <a:pt x="2525" y="2898"/>
                    <a:pt x="2525" y="2875"/>
                  </a:cubicBezTo>
                  <a:cubicBezTo>
                    <a:pt x="2525" y="2852"/>
                    <a:pt x="2506" y="2833"/>
                    <a:pt x="2483" y="2833"/>
                  </a:cubicBezTo>
                  <a:moveTo>
                    <a:pt x="3005" y="2833"/>
                  </a:moveTo>
                  <a:cubicBezTo>
                    <a:pt x="2982" y="2833"/>
                    <a:pt x="2963" y="2852"/>
                    <a:pt x="2963" y="2875"/>
                  </a:cubicBezTo>
                  <a:cubicBezTo>
                    <a:pt x="2963" y="2898"/>
                    <a:pt x="2982" y="2917"/>
                    <a:pt x="3005" y="2917"/>
                  </a:cubicBezTo>
                  <a:cubicBezTo>
                    <a:pt x="3028" y="2917"/>
                    <a:pt x="3047" y="2898"/>
                    <a:pt x="3047" y="2875"/>
                  </a:cubicBezTo>
                  <a:cubicBezTo>
                    <a:pt x="3047" y="2852"/>
                    <a:pt x="3028" y="2833"/>
                    <a:pt x="3005" y="2833"/>
                  </a:cubicBezTo>
                  <a:moveTo>
                    <a:pt x="2613" y="2831"/>
                  </a:moveTo>
                  <a:cubicBezTo>
                    <a:pt x="2589" y="2831"/>
                    <a:pt x="2569" y="2851"/>
                    <a:pt x="2569" y="2875"/>
                  </a:cubicBezTo>
                  <a:cubicBezTo>
                    <a:pt x="2569" y="2899"/>
                    <a:pt x="2589" y="2919"/>
                    <a:pt x="2613" y="2919"/>
                  </a:cubicBezTo>
                  <a:cubicBezTo>
                    <a:pt x="2637" y="2919"/>
                    <a:pt x="2657" y="2899"/>
                    <a:pt x="2657" y="2875"/>
                  </a:cubicBezTo>
                  <a:cubicBezTo>
                    <a:pt x="2657" y="2851"/>
                    <a:pt x="2637" y="2831"/>
                    <a:pt x="2613" y="2831"/>
                  </a:cubicBezTo>
                  <a:moveTo>
                    <a:pt x="2874" y="2831"/>
                  </a:moveTo>
                  <a:cubicBezTo>
                    <a:pt x="2850" y="2831"/>
                    <a:pt x="2831" y="2851"/>
                    <a:pt x="2831" y="2875"/>
                  </a:cubicBezTo>
                  <a:cubicBezTo>
                    <a:pt x="2831" y="2899"/>
                    <a:pt x="2850" y="2919"/>
                    <a:pt x="2874" y="2919"/>
                  </a:cubicBezTo>
                  <a:cubicBezTo>
                    <a:pt x="2899" y="2919"/>
                    <a:pt x="2918" y="2899"/>
                    <a:pt x="2918" y="2875"/>
                  </a:cubicBezTo>
                  <a:cubicBezTo>
                    <a:pt x="2918" y="2851"/>
                    <a:pt x="2899" y="2831"/>
                    <a:pt x="2874" y="2831"/>
                  </a:cubicBezTo>
                  <a:moveTo>
                    <a:pt x="2744" y="2830"/>
                  </a:moveTo>
                  <a:cubicBezTo>
                    <a:pt x="2719" y="2830"/>
                    <a:pt x="2699" y="2850"/>
                    <a:pt x="2699" y="2875"/>
                  </a:cubicBezTo>
                  <a:cubicBezTo>
                    <a:pt x="2699" y="2900"/>
                    <a:pt x="2719" y="2920"/>
                    <a:pt x="2744" y="2920"/>
                  </a:cubicBezTo>
                  <a:cubicBezTo>
                    <a:pt x="2768" y="2920"/>
                    <a:pt x="2788" y="2900"/>
                    <a:pt x="2788" y="2875"/>
                  </a:cubicBezTo>
                  <a:cubicBezTo>
                    <a:pt x="2788" y="2850"/>
                    <a:pt x="2768" y="2830"/>
                    <a:pt x="2744" y="2830"/>
                  </a:cubicBezTo>
                  <a:moveTo>
                    <a:pt x="1830" y="2712"/>
                  </a:moveTo>
                  <a:cubicBezTo>
                    <a:pt x="1812" y="2712"/>
                    <a:pt x="1797" y="2726"/>
                    <a:pt x="1797" y="2744"/>
                  </a:cubicBezTo>
                  <a:cubicBezTo>
                    <a:pt x="1797" y="2762"/>
                    <a:pt x="1812" y="2777"/>
                    <a:pt x="1830" y="2777"/>
                  </a:cubicBezTo>
                  <a:cubicBezTo>
                    <a:pt x="1848" y="2777"/>
                    <a:pt x="1862" y="2762"/>
                    <a:pt x="1862" y="2744"/>
                  </a:cubicBezTo>
                  <a:cubicBezTo>
                    <a:pt x="1862" y="2726"/>
                    <a:pt x="1848" y="2712"/>
                    <a:pt x="1830" y="2712"/>
                  </a:cubicBezTo>
                  <a:moveTo>
                    <a:pt x="3658" y="2712"/>
                  </a:moveTo>
                  <a:cubicBezTo>
                    <a:pt x="3640" y="2712"/>
                    <a:pt x="3625" y="2726"/>
                    <a:pt x="3625" y="2744"/>
                  </a:cubicBezTo>
                  <a:cubicBezTo>
                    <a:pt x="3625" y="2762"/>
                    <a:pt x="3640" y="2777"/>
                    <a:pt x="3658" y="2777"/>
                  </a:cubicBezTo>
                  <a:cubicBezTo>
                    <a:pt x="3676" y="2777"/>
                    <a:pt x="3691" y="2762"/>
                    <a:pt x="3691" y="2744"/>
                  </a:cubicBezTo>
                  <a:cubicBezTo>
                    <a:pt x="3691" y="2726"/>
                    <a:pt x="3676" y="2712"/>
                    <a:pt x="3658" y="2712"/>
                  </a:cubicBezTo>
                  <a:moveTo>
                    <a:pt x="1960" y="2710"/>
                  </a:moveTo>
                  <a:cubicBezTo>
                    <a:pt x="1941" y="2710"/>
                    <a:pt x="1926" y="2725"/>
                    <a:pt x="1926" y="2744"/>
                  </a:cubicBezTo>
                  <a:cubicBezTo>
                    <a:pt x="1926" y="2763"/>
                    <a:pt x="1941" y="2779"/>
                    <a:pt x="1960" y="2779"/>
                  </a:cubicBezTo>
                  <a:cubicBezTo>
                    <a:pt x="1979" y="2779"/>
                    <a:pt x="1995" y="2763"/>
                    <a:pt x="1995" y="2744"/>
                  </a:cubicBezTo>
                  <a:cubicBezTo>
                    <a:pt x="1995" y="2725"/>
                    <a:pt x="1979" y="2710"/>
                    <a:pt x="1960" y="2710"/>
                  </a:cubicBezTo>
                  <a:moveTo>
                    <a:pt x="3527" y="2710"/>
                  </a:moveTo>
                  <a:cubicBezTo>
                    <a:pt x="3508" y="2710"/>
                    <a:pt x="3493" y="2725"/>
                    <a:pt x="3493" y="2744"/>
                  </a:cubicBezTo>
                  <a:cubicBezTo>
                    <a:pt x="3493" y="2764"/>
                    <a:pt x="3508" y="2779"/>
                    <a:pt x="3527" y="2779"/>
                  </a:cubicBezTo>
                  <a:cubicBezTo>
                    <a:pt x="3547" y="2779"/>
                    <a:pt x="3562" y="2764"/>
                    <a:pt x="3562" y="2744"/>
                  </a:cubicBezTo>
                  <a:cubicBezTo>
                    <a:pt x="3562" y="2725"/>
                    <a:pt x="3547" y="2710"/>
                    <a:pt x="3527" y="2710"/>
                  </a:cubicBezTo>
                  <a:moveTo>
                    <a:pt x="2091" y="2708"/>
                  </a:moveTo>
                  <a:cubicBezTo>
                    <a:pt x="2071" y="2708"/>
                    <a:pt x="2054" y="2724"/>
                    <a:pt x="2054" y="2744"/>
                  </a:cubicBezTo>
                  <a:cubicBezTo>
                    <a:pt x="2054" y="2765"/>
                    <a:pt x="2071" y="2781"/>
                    <a:pt x="2091" y="2781"/>
                  </a:cubicBezTo>
                  <a:cubicBezTo>
                    <a:pt x="2111" y="2781"/>
                    <a:pt x="2127" y="2765"/>
                    <a:pt x="2127" y="2744"/>
                  </a:cubicBezTo>
                  <a:cubicBezTo>
                    <a:pt x="2127" y="2724"/>
                    <a:pt x="2111" y="2708"/>
                    <a:pt x="2091" y="2708"/>
                  </a:cubicBezTo>
                  <a:moveTo>
                    <a:pt x="3397" y="2708"/>
                  </a:moveTo>
                  <a:cubicBezTo>
                    <a:pt x="3377" y="2708"/>
                    <a:pt x="3360" y="2724"/>
                    <a:pt x="3360" y="2744"/>
                  </a:cubicBezTo>
                  <a:cubicBezTo>
                    <a:pt x="3360" y="2765"/>
                    <a:pt x="3377" y="2781"/>
                    <a:pt x="3397" y="2781"/>
                  </a:cubicBezTo>
                  <a:cubicBezTo>
                    <a:pt x="3417" y="2781"/>
                    <a:pt x="3433" y="2765"/>
                    <a:pt x="3433" y="2744"/>
                  </a:cubicBezTo>
                  <a:cubicBezTo>
                    <a:pt x="3433" y="2724"/>
                    <a:pt x="3417" y="2708"/>
                    <a:pt x="3397" y="2708"/>
                  </a:cubicBezTo>
                  <a:moveTo>
                    <a:pt x="2221" y="2706"/>
                  </a:moveTo>
                  <a:cubicBezTo>
                    <a:pt x="2200" y="2706"/>
                    <a:pt x="2183" y="2723"/>
                    <a:pt x="2183" y="2744"/>
                  </a:cubicBezTo>
                  <a:cubicBezTo>
                    <a:pt x="2183" y="2766"/>
                    <a:pt x="2200" y="2783"/>
                    <a:pt x="2221" y="2783"/>
                  </a:cubicBezTo>
                  <a:cubicBezTo>
                    <a:pt x="2243" y="2783"/>
                    <a:pt x="2260" y="2766"/>
                    <a:pt x="2260" y="2744"/>
                  </a:cubicBezTo>
                  <a:cubicBezTo>
                    <a:pt x="2260" y="2723"/>
                    <a:pt x="2243" y="2706"/>
                    <a:pt x="2221" y="2706"/>
                  </a:cubicBezTo>
                  <a:moveTo>
                    <a:pt x="3266" y="2706"/>
                  </a:moveTo>
                  <a:cubicBezTo>
                    <a:pt x="3245" y="2706"/>
                    <a:pt x="3227" y="2723"/>
                    <a:pt x="3227" y="2744"/>
                  </a:cubicBezTo>
                  <a:cubicBezTo>
                    <a:pt x="3227" y="2766"/>
                    <a:pt x="3245" y="2783"/>
                    <a:pt x="3266" y="2783"/>
                  </a:cubicBezTo>
                  <a:cubicBezTo>
                    <a:pt x="3288" y="2783"/>
                    <a:pt x="3305" y="2766"/>
                    <a:pt x="3305" y="2744"/>
                  </a:cubicBezTo>
                  <a:cubicBezTo>
                    <a:pt x="3305" y="2723"/>
                    <a:pt x="3288" y="2706"/>
                    <a:pt x="3266" y="2706"/>
                  </a:cubicBezTo>
                  <a:moveTo>
                    <a:pt x="2352" y="2704"/>
                  </a:moveTo>
                  <a:cubicBezTo>
                    <a:pt x="2330" y="2704"/>
                    <a:pt x="2311" y="2722"/>
                    <a:pt x="2311" y="2744"/>
                  </a:cubicBezTo>
                  <a:cubicBezTo>
                    <a:pt x="2311" y="2767"/>
                    <a:pt x="2330" y="2785"/>
                    <a:pt x="2352" y="2785"/>
                  </a:cubicBezTo>
                  <a:cubicBezTo>
                    <a:pt x="2374" y="2785"/>
                    <a:pt x="2393" y="2767"/>
                    <a:pt x="2393" y="2744"/>
                  </a:cubicBezTo>
                  <a:cubicBezTo>
                    <a:pt x="2393" y="2722"/>
                    <a:pt x="2374" y="2704"/>
                    <a:pt x="2352" y="2704"/>
                  </a:cubicBezTo>
                  <a:moveTo>
                    <a:pt x="3136" y="2704"/>
                  </a:moveTo>
                  <a:cubicBezTo>
                    <a:pt x="3113" y="2704"/>
                    <a:pt x="3095" y="2722"/>
                    <a:pt x="3095" y="2744"/>
                  </a:cubicBezTo>
                  <a:cubicBezTo>
                    <a:pt x="3095" y="2767"/>
                    <a:pt x="3113" y="2785"/>
                    <a:pt x="3136" y="2785"/>
                  </a:cubicBezTo>
                  <a:cubicBezTo>
                    <a:pt x="3158" y="2785"/>
                    <a:pt x="3176" y="2767"/>
                    <a:pt x="3176" y="2744"/>
                  </a:cubicBezTo>
                  <a:cubicBezTo>
                    <a:pt x="3176" y="2722"/>
                    <a:pt x="3158" y="2704"/>
                    <a:pt x="3136" y="2704"/>
                  </a:cubicBezTo>
                  <a:moveTo>
                    <a:pt x="2483" y="2702"/>
                  </a:moveTo>
                  <a:cubicBezTo>
                    <a:pt x="2459" y="2702"/>
                    <a:pt x="2440" y="2721"/>
                    <a:pt x="2440" y="2744"/>
                  </a:cubicBezTo>
                  <a:cubicBezTo>
                    <a:pt x="2440" y="2768"/>
                    <a:pt x="2459" y="2787"/>
                    <a:pt x="2483" y="2787"/>
                  </a:cubicBezTo>
                  <a:cubicBezTo>
                    <a:pt x="2506" y="2787"/>
                    <a:pt x="2525" y="2768"/>
                    <a:pt x="2525" y="2744"/>
                  </a:cubicBezTo>
                  <a:cubicBezTo>
                    <a:pt x="2525" y="2721"/>
                    <a:pt x="2506" y="2702"/>
                    <a:pt x="2483" y="2702"/>
                  </a:cubicBezTo>
                  <a:moveTo>
                    <a:pt x="3005" y="2702"/>
                  </a:moveTo>
                  <a:cubicBezTo>
                    <a:pt x="2981" y="2702"/>
                    <a:pt x="2962" y="2721"/>
                    <a:pt x="2962" y="2744"/>
                  </a:cubicBezTo>
                  <a:cubicBezTo>
                    <a:pt x="2962" y="2768"/>
                    <a:pt x="2981" y="2787"/>
                    <a:pt x="3005" y="2787"/>
                  </a:cubicBezTo>
                  <a:cubicBezTo>
                    <a:pt x="3029" y="2787"/>
                    <a:pt x="3048" y="2768"/>
                    <a:pt x="3048" y="2744"/>
                  </a:cubicBezTo>
                  <a:cubicBezTo>
                    <a:pt x="3048" y="2721"/>
                    <a:pt x="3029" y="2702"/>
                    <a:pt x="3005" y="2702"/>
                  </a:cubicBezTo>
                  <a:moveTo>
                    <a:pt x="2613" y="2700"/>
                  </a:moveTo>
                  <a:cubicBezTo>
                    <a:pt x="2589" y="2700"/>
                    <a:pt x="2569" y="2720"/>
                    <a:pt x="2569" y="2744"/>
                  </a:cubicBezTo>
                  <a:cubicBezTo>
                    <a:pt x="2569" y="2769"/>
                    <a:pt x="2589" y="2789"/>
                    <a:pt x="2613" y="2789"/>
                  </a:cubicBezTo>
                  <a:cubicBezTo>
                    <a:pt x="2638" y="2789"/>
                    <a:pt x="2658" y="2769"/>
                    <a:pt x="2658" y="2744"/>
                  </a:cubicBezTo>
                  <a:cubicBezTo>
                    <a:pt x="2658" y="2720"/>
                    <a:pt x="2638" y="2700"/>
                    <a:pt x="2613" y="2700"/>
                  </a:cubicBezTo>
                  <a:moveTo>
                    <a:pt x="2874" y="2700"/>
                  </a:moveTo>
                  <a:cubicBezTo>
                    <a:pt x="2850" y="2700"/>
                    <a:pt x="2830" y="2720"/>
                    <a:pt x="2830" y="2744"/>
                  </a:cubicBezTo>
                  <a:cubicBezTo>
                    <a:pt x="2830" y="2769"/>
                    <a:pt x="2850" y="2789"/>
                    <a:pt x="2874" y="2789"/>
                  </a:cubicBezTo>
                  <a:cubicBezTo>
                    <a:pt x="2899" y="2789"/>
                    <a:pt x="2919" y="2769"/>
                    <a:pt x="2919" y="2744"/>
                  </a:cubicBezTo>
                  <a:cubicBezTo>
                    <a:pt x="2919" y="2720"/>
                    <a:pt x="2899" y="2700"/>
                    <a:pt x="2874" y="2700"/>
                  </a:cubicBezTo>
                  <a:moveTo>
                    <a:pt x="2744" y="2699"/>
                  </a:moveTo>
                  <a:cubicBezTo>
                    <a:pt x="2719" y="2699"/>
                    <a:pt x="2698" y="2719"/>
                    <a:pt x="2698" y="2744"/>
                  </a:cubicBezTo>
                  <a:cubicBezTo>
                    <a:pt x="2698" y="2770"/>
                    <a:pt x="2719" y="2790"/>
                    <a:pt x="2744" y="2790"/>
                  </a:cubicBezTo>
                  <a:cubicBezTo>
                    <a:pt x="2769" y="2790"/>
                    <a:pt x="2789" y="2770"/>
                    <a:pt x="2789" y="2744"/>
                  </a:cubicBezTo>
                  <a:cubicBezTo>
                    <a:pt x="2789" y="2719"/>
                    <a:pt x="2769" y="2699"/>
                    <a:pt x="2744" y="2699"/>
                  </a:cubicBezTo>
                  <a:moveTo>
                    <a:pt x="1830" y="2582"/>
                  </a:moveTo>
                  <a:cubicBezTo>
                    <a:pt x="1812" y="2582"/>
                    <a:pt x="1797" y="2596"/>
                    <a:pt x="1797" y="2614"/>
                  </a:cubicBezTo>
                  <a:cubicBezTo>
                    <a:pt x="1797" y="2632"/>
                    <a:pt x="1812" y="2646"/>
                    <a:pt x="1830" y="2646"/>
                  </a:cubicBezTo>
                  <a:cubicBezTo>
                    <a:pt x="1847" y="2646"/>
                    <a:pt x="1862" y="2632"/>
                    <a:pt x="1862" y="2614"/>
                  </a:cubicBezTo>
                  <a:cubicBezTo>
                    <a:pt x="1862" y="2596"/>
                    <a:pt x="1847" y="2582"/>
                    <a:pt x="1830" y="2582"/>
                  </a:cubicBezTo>
                  <a:moveTo>
                    <a:pt x="3658" y="2581"/>
                  </a:moveTo>
                  <a:cubicBezTo>
                    <a:pt x="3640" y="2581"/>
                    <a:pt x="3625" y="2596"/>
                    <a:pt x="3625" y="2614"/>
                  </a:cubicBezTo>
                  <a:cubicBezTo>
                    <a:pt x="3625" y="2632"/>
                    <a:pt x="3640" y="2646"/>
                    <a:pt x="3658" y="2646"/>
                  </a:cubicBezTo>
                  <a:cubicBezTo>
                    <a:pt x="3676" y="2646"/>
                    <a:pt x="3691" y="2632"/>
                    <a:pt x="3691" y="2614"/>
                  </a:cubicBezTo>
                  <a:cubicBezTo>
                    <a:pt x="3691" y="2596"/>
                    <a:pt x="3676" y="2581"/>
                    <a:pt x="3658" y="2581"/>
                  </a:cubicBezTo>
                  <a:moveTo>
                    <a:pt x="1960" y="2579"/>
                  </a:moveTo>
                  <a:cubicBezTo>
                    <a:pt x="1941" y="2579"/>
                    <a:pt x="1926" y="2595"/>
                    <a:pt x="1926" y="2614"/>
                  </a:cubicBezTo>
                  <a:cubicBezTo>
                    <a:pt x="1926" y="2633"/>
                    <a:pt x="1941" y="2648"/>
                    <a:pt x="1960" y="2648"/>
                  </a:cubicBezTo>
                  <a:cubicBezTo>
                    <a:pt x="1979" y="2648"/>
                    <a:pt x="1995" y="2633"/>
                    <a:pt x="1995" y="2614"/>
                  </a:cubicBezTo>
                  <a:cubicBezTo>
                    <a:pt x="1995" y="2595"/>
                    <a:pt x="1979" y="2579"/>
                    <a:pt x="1960" y="2579"/>
                  </a:cubicBezTo>
                  <a:moveTo>
                    <a:pt x="3527" y="2579"/>
                  </a:moveTo>
                  <a:cubicBezTo>
                    <a:pt x="3508" y="2579"/>
                    <a:pt x="3493" y="2595"/>
                    <a:pt x="3493" y="2614"/>
                  </a:cubicBezTo>
                  <a:cubicBezTo>
                    <a:pt x="3493" y="2633"/>
                    <a:pt x="3508" y="2648"/>
                    <a:pt x="3527" y="2648"/>
                  </a:cubicBezTo>
                  <a:cubicBezTo>
                    <a:pt x="3546" y="2648"/>
                    <a:pt x="3562" y="2633"/>
                    <a:pt x="3562" y="2614"/>
                  </a:cubicBezTo>
                  <a:cubicBezTo>
                    <a:pt x="3562" y="2595"/>
                    <a:pt x="3546" y="2579"/>
                    <a:pt x="3527" y="2579"/>
                  </a:cubicBezTo>
                  <a:moveTo>
                    <a:pt x="2091" y="2578"/>
                  </a:moveTo>
                  <a:cubicBezTo>
                    <a:pt x="2071" y="2578"/>
                    <a:pt x="2055" y="2594"/>
                    <a:pt x="2055" y="2614"/>
                  </a:cubicBezTo>
                  <a:cubicBezTo>
                    <a:pt x="2055" y="2634"/>
                    <a:pt x="2071" y="2650"/>
                    <a:pt x="2091" y="2650"/>
                  </a:cubicBezTo>
                  <a:cubicBezTo>
                    <a:pt x="2111" y="2650"/>
                    <a:pt x="2127" y="2634"/>
                    <a:pt x="2127" y="2614"/>
                  </a:cubicBezTo>
                  <a:cubicBezTo>
                    <a:pt x="2127" y="2594"/>
                    <a:pt x="2111" y="2578"/>
                    <a:pt x="2091" y="2578"/>
                  </a:cubicBezTo>
                  <a:moveTo>
                    <a:pt x="3397" y="2577"/>
                  </a:moveTo>
                  <a:cubicBezTo>
                    <a:pt x="3377" y="2577"/>
                    <a:pt x="3360" y="2594"/>
                    <a:pt x="3360" y="2614"/>
                  </a:cubicBezTo>
                  <a:cubicBezTo>
                    <a:pt x="3360" y="2634"/>
                    <a:pt x="3377" y="2650"/>
                    <a:pt x="3397" y="2650"/>
                  </a:cubicBezTo>
                  <a:cubicBezTo>
                    <a:pt x="3417" y="2650"/>
                    <a:pt x="3433" y="2634"/>
                    <a:pt x="3433" y="2614"/>
                  </a:cubicBezTo>
                  <a:cubicBezTo>
                    <a:pt x="3433" y="2594"/>
                    <a:pt x="3417" y="2577"/>
                    <a:pt x="3397" y="2577"/>
                  </a:cubicBezTo>
                  <a:moveTo>
                    <a:pt x="2221" y="2575"/>
                  </a:moveTo>
                  <a:cubicBezTo>
                    <a:pt x="2200" y="2575"/>
                    <a:pt x="2183" y="2593"/>
                    <a:pt x="2183" y="2614"/>
                  </a:cubicBezTo>
                  <a:cubicBezTo>
                    <a:pt x="2183" y="2635"/>
                    <a:pt x="2200" y="2652"/>
                    <a:pt x="2221" y="2652"/>
                  </a:cubicBezTo>
                  <a:cubicBezTo>
                    <a:pt x="2243" y="2652"/>
                    <a:pt x="2260" y="2635"/>
                    <a:pt x="2260" y="2614"/>
                  </a:cubicBezTo>
                  <a:cubicBezTo>
                    <a:pt x="2260" y="2593"/>
                    <a:pt x="2243" y="2575"/>
                    <a:pt x="2221" y="2575"/>
                  </a:cubicBezTo>
                  <a:moveTo>
                    <a:pt x="3266" y="2575"/>
                  </a:moveTo>
                  <a:cubicBezTo>
                    <a:pt x="3245" y="2575"/>
                    <a:pt x="3228" y="2593"/>
                    <a:pt x="3228" y="2614"/>
                  </a:cubicBezTo>
                  <a:cubicBezTo>
                    <a:pt x="3228" y="2635"/>
                    <a:pt x="3245" y="2652"/>
                    <a:pt x="3266" y="2652"/>
                  </a:cubicBezTo>
                  <a:cubicBezTo>
                    <a:pt x="3287" y="2652"/>
                    <a:pt x="3305" y="2635"/>
                    <a:pt x="3305" y="2614"/>
                  </a:cubicBezTo>
                  <a:cubicBezTo>
                    <a:pt x="3305" y="2593"/>
                    <a:pt x="3287" y="2575"/>
                    <a:pt x="3266" y="2575"/>
                  </a:cubicBezTo>
                  <a:moveTo>
                    <a:pt x="2352" y="2574"/>
                  </a:moveTo>
                  <a:cubicBezTo>
                    <a:pt x="2330" y="2574"/>
                    <a:pt x="2312" y="2592"/>
                    <a:pt x="2312" y="2614"/>
                  </a:cubicBezTo>
                  <a:cubicBezTo>
                    <a:pt x="2312" y="2636"/>
                    <a:pt x="2330" y="2654"/>
                    <a:pt x="2352" y="2654"/>
                  </a:cubicBezTo>
                  <a:cubicBezTo>
                    <a:pt x="2374" y="2654"/>
                    <a:pt x="2392" y="2636"/>
                    <a:pt x="2392" y="2614"/>
                  </a:cubicBezTo>
                  <a:cubicBezTo>
                    <a:pt x="2392" y="2592"/>
                    <a:pt x="2374" y="2574"/>
                    <a:pt x="2352" y="2574"/>
                  </a:cubicBezTo>
                  <a:moveTo>
                    <a:pt x="3136" y="2574"/>
                  </a:moveTo>
                  <a:cubicBezTo>
                    <a:pt x="3113" y="2574"/>
                    <a:pt x="3095" y="2592"/>
                    <a:pt x="3095" y="2614"/>
                  </a:cubicBezTo>
                  <a:cubicBezTo>
                    <a:pt x="3095" y="2636"/>
                    <a:pt x="3113" y="2654"/>
                    <a:pt x="3136" y="2654"/>
                  </a:cubicBezTo>
                  <a:cubicBezTo>
                    <a:pt x="3158" y="2654"/>
                    <a:pt x="3176" y="2636"/>
                    <a:pt x="3176" y="2614"/>
                  </a:cubicBezTo>
                  <a:cubicBezTo>
                    <a:pt x="3176" y="2592"/>
                    <a:pt x="3158" y="2574"/>
                    <a:pt x="3136" y="2574"/>
                  </a:cubicBezTo>
                  <a:moveTo>
                    <a:pt x="2483" y="2572"/>
                  </a:moveTo>
                  <a:cubicBezTo>
                    <a:pt x="2459" y="2572"/>
                    <a:pt x="2441" y="2591"/>
                    <a:pt x="2441" y="2614"/>
                  </a:cubicBezTo>
                  <a:cubicBezTo>
                    <a:pt x="2441" y="2637"/>
                    <a:pt x="2459" y="2656"/>
                    <a:pt x="2483" y="2656"/>
                  </a:cubicBezTo>
                  <a:cubicBezTo>
                    <a:pt x="2506" y="2656"/>
                    <a:pt x="2525" y="2637"/>
                    <a:pt x="2525" y="2614"/>
                  </a:cubicBezTo>
                  <a:cubicBezTo>
                    <a:pt x="2525" y="2591"/>
                    <a:pt x="2506" y="2572"/>
                    <a:pt x="2483" y="2572"/>
                  </a:cubicBezTo>
                  <a:moveTo>
                    <a:pt x="3005" y="2572"/>
                  </a:moveTo>
                  <a:cubicBezTo>
                    <a:pt x="2982" y="2572"/>
                    <a:pt x="2963" y="2591"/>
                    <a:pt x="2963" y="2614"/>
                  </a:cubicBezTo>
                  <a:cubicBezTo>
                    <a:pt x="2963" y="2637"/>
                    <a:pt x="2982" y="2656"/>
                    <a:pt x="3005" y="2656"/>
                  </a:cubicBezTo>
                  <a:cubicBezTo>
                    <a:pt x="3028" y="2656"/>
                    <a:pt x="3047" y="2637"/>
                    <a:pt x="3047" y="2614"/>
                  </a:cubicBezTo>
                  <a:cubicBezTo>
                    <a:pt x="3047" y="2591"/>
                    <a:pt x="3028" y="2572"/>
                    <a:pt x="3005" y="2572"/>
                  </a:cubicBezTo>
                  <a:moveTo>
                    <a:pt x="2613" y="2570"/>
                  </a:moveTo>
                  <a:cubicBezTo>
                    <a:pt x="2589" y="2570"/>
                    <a:pt x="2570" y="2590"/>
                    <a:pt x="2570" y="2614"/>
                  </a:cubicBezTo>
                  <a:cubicBezTo>
                    <a:pt x="2570" y="2638"/>
                    <a:pt x="2589" y="2657"/>
                    <a:pt x="2613" y="2657"/>
                  </a:cubicBezTo>
                  <a:cubicBezTo>
                    <a:pt x="2637" y="2657"/>
                    <a:pt x="2657" y="2638"/>
                    <a:pt x="2657" y="2614"/>
                  </a:cubicBezTo>
                  <a:cubicBezTo>
                    <a:pt x="2657" y="2590"/>
                    <a:pt x="2637" y="2570"/>
                    <a:pt x="2613" y="2570"/>
                  </a:cubicBezTo>
                  <a:moveTo>
                    <a:pt x="2874" y="2570"/>
                  </a:moveTo>
                  <a:cubicBezTo>
                    <a:pt x="2850" y="2570"/>
                    <a:pt x="2831" y="2590"/>
                    <a:pt x="2831" y="2614"/>
                  </a:cubicBezTo>
                  <a:cubicBezTo>
                    <a:pt x="2831" y="2638"/>
                    <a:pt x="2850" y="2658"/>
                    <a:pt x="2874" y="2658"/>
                  </a:cubicBezTo>
                  <a:cubicBezTo>
                    <a:pt x="2899" y="2658"/>
                    <a:pt x="2918" y="2638"/>
                    <a:pt x="2918" y="2614"/>
                  </a:cubicBezTo>
                  <a:cubicBezTo>
                    <a:pt x="2918" y="2590"/>
                    <a:pt x="2899" y="2570"/>
                    <a:pt x="2874" y="2570"/>
                  </a:cubicBezTo>
                  <a:moveTo>
                    <a:pt x="2744" y="2569"/>
                  </a:moveTo>
                  <a:cubicBezTo>
                    <a:pt x="2719" y="2569"/>
                    <a:pt x="2699" y="2589"/>
                    <a:pt x="2699" y="2614"/>
                  </a:cubicBezTo>
                  <a:cubicBezTo>
                    <a:pt x="2699" y="2638"/>
                    <a:pt x="2719" y="2658"/>
                    <a:pt x="2744" y="2658"/>
                  </a:cubicBezTo>
                  <a:cubicBezTo>
                    <a:pt x="2768" y="2658"/>
                    <a:pt x="2788" y="2638"/>
                    <a:pt x="2788" y="2614"/>
                  </a:cubicBezTo>
                  <a:cubicBezTo>
                    <a:pt x="2788" y="2589"/>
                    <a:pt x="2768" y="2569"/>
                    <a:pt x="2744" y="2569"/>
                  </a:cubicBezTo>
                  <a:moveTo>
                    <a:pt x="1830" y="2451"/>
                  </a:moveTo>
                  <a:cubicBezTo>
                    <a:pt x="1812" y="2451"/>
                    <a:pt x="1798" y="2466"/>
                    <a:pt x="1798" y="2483"/>
                  </a:cubicBezTo>
                  <a:cubicBezTo>
                    <a:pt x="1798" y="2501"/>
                    <a:pt x="1812" y="2515"/>
                    <a:pt x="1830" y="2515"/>
                  </a:cubicBezTo>
                  <a:cubicBezTo>
                    <a:pt x="1847" y="2515"/>
                    <a:pt x="1861" y="2501"/>
                    <a:pt x="1861" y="2483"/>
                  </a:cubicBezTo>
                  <a:cubicBezTo>
                    <a:pt x="1861" y="2466"/>
                    <a:pt x="1847" y="2451"/>
                    <a:pt x="1830" y="2451"/>
                  </a:cubicBezTo>
                  <a:moveTo>
                    <a:pt x="3658" y="2451"/>
                  </a:moveTo>
                  <a:cubicBezTo>
                    <a:pt x="3640" y="2451"/>
                    <a:pt x="3626" y="2465"/>
                    <a:pt x="3626" y="2483"/>
                  </a:cubicBezTo>
                  <a:cubicBezTo>
                    <a:pt x="3626" y="2501"/>
                    <a:pt x="3640" y="2515"/>
                    <a:pt x="3658" y="2515"/>
                  </a:cubicBezTo>
                  <a:cubicBezTo>
                    <a:pt x="3676" y="2515"/>
                    <a:pt x="3690" y="2501"/>
                    <a:pt x="3690" y="2483"/>
                  </a:cubicBezTo>
                  <a:cubicBezTo>
                    <a:pt x="3690" y="2465"/>
                    <a:pt x="3676" y="2451"/>
                    <a:pt x="3658" y="2451"/>
                  </a:cubicBezTo>
                  <a:moveTo>
                    <a:pt x="1960" y="2450"/>
                  </a:moveTo>
                  <a:cubicBezTo>
                    <a:pt x="1942" y="2450"/>
                    <a:pt x="1926" y="2465"/>
                    <a:pt x="1926" y="2483"/>
                  </a:cubicBezTo>
                  <a:cubicBezTo>
                    <a:pt x="1926" y="2502"/>
                    <a:pt x="1942" y="2517"/>
                    <a:pt x="1960" y="2517"/>
                  </a:cubicBezTo>
                  <a:cubicBezTo>
                    <a:pt x="1979" y="2517"/>
                    <a:pt x="1994" y="2502"/>
                    <a:pt x="1994" y="2483"/>
                  </a:cubicBezTo>
                  <a:cubicBezTo>
                    <a:pt x="1994" y="2465"/>
                    <a:pt x="1979" y="2450"/>
                    <a:pt x="1960" y="2450"/>
                  </a:cubicBezTo>
                  <a:moveTo>
                    <a:pt x="3527" y="2449"/>
                  </a:moveTo>
                  <a:cubicBezTo>
                    <a:pt x="3509" y="2449"/>
                    <a:pt x="3493" y="2464"/>
                    <a:pt x="3493" y="2483"/>
                  </a:cubicBezTo>
                  <a:cubicBezTo>
                    <a:pt x="3493" y="2502"/>
                    <a:pt x="3509" y="2517"/>
                    <a:pt x="3527" y="2517"/>
                  </a:cubicBezTo>
                  <a:cubicBezTo>
                    <a:pt x="3546" y="2517"/>
                    <a:pt x="3561" y="2502"/>
                    <a:pt x="3561" y="2483"/>
                  </a:cubicBezTo>
                  <a:cubicBezTo>
                    <a:pt x="3561" y="2464"/>
                    <a:pt x="3546" y="2449"/>
                    <a:pt x="3527" y="2449"/>
                  </a:cubicBezTo>
                  <a:moveTo>
                    <a:pt x="2091" y="2447"/>
                  </a:moveTo>
                  <a:cubicBezTo>
                    <a:pt x="2071" y="2447"/>
                    <a:pt x="2055" y="2463"/>
                    <a:pt x="2055" y="2483"/>
                  </a:cubicBezTo>
                  <a:cubicBezTo>
                    <a:pt x="2055" y="2503"/>
                    <a:pt x="2071" y="2519"/>
                    <a:pt x="2091" y="2519"/>
                  </a:cubicBezTo>
                  <a:cubicBezTo>
                    <a:pt x="2111" y="2519"/>
                    <a:pt x="2127" y="2503"/>
                    <a:pt x="2127" y="2483"/>
                  </a:cubicBezTo>
                  <a:cubicBezTo>
                    <a:pt x="2127" y="2463"/>
                    <a:pt x="2111" y="2447"/>
                    <a:pt x="2091" y="2447"/>
                  </a:cubicBezTo>
                  <a:moveTo>
                    <a:pt x="3397" y="2447"/>
                  </a:moveTo>
                  <a:cubicBezTo>
                    <a:pt x="3377" y="2447"/>
                    <a:pt x="3361" y="2463"/>
                    <a:pt x="3361" y="2483"/>
                  </a:cubicBezTo>
                  <a:cubicBezTo>
                    <a:pt x="3361" y="2503"/>
                    <a:pt x="3377" y="2519"/>
                    <a:pt x="3397" y="2519"/>
                  </a:cubicBezTo>
                  <a:cubicBezTo>
                    <a:pt x="3417" y="2519"/>
                    <a:pt x="3433" y="2503"/>
                    <a:pt x="3433" y="2483"/>
                  </a:cubicBezTo>
                  <a:cubicBezTo>
                    <a:pt x="3433" y="2463"/>
                    <a:pt x="3417" y="2447"/>
                    <a:pt x="3397" y="2447"/>
                  </a:cubicBezTo>
                  <a:moveTo>
                    <a:pt x="2221" y="2446"/>
                  </a:moveTo>
                  <a:cubicBezTo>
                    <a:pt x="2201" y="2446"/>
                    <a:pt x="2184" y="2462"/>
                    <a:pt x="2184" y="2483"/>
                  </a:cubicBezTo>
                  <a:cubicBezTo>
                    <a:pt x="2184" y="2504"/>
                    <a:pt x="2201" y="2521"/>
                    <a:pt x="2221" y="2521"/>
                  </a:cubicBezTo>
                  <a:cubicBezTo>
                    <a:pt x="2242" y="2521"/>
                    <a:pt x="2259" y="2504"/>
                    <a:pt x="2259" y="2483"/>
                  </a:cubicBezTo>
                  <a:cubicBezTo>
                    <a:pt x="2259" y="2462"/>
                    <a:pt x="2242" y="2446"/>
                    <a:pt x="2221" y="2446"/>
                  </a:cubicBezTo>
                  <a:moveTo>
                    <a:pt x="3266" y="2446"/>
                  </a:moveTo>
                  <a:cubicBezTo>
                    <a:pt x="3245" y="2446"/>
                    <a:pt x="3229" y="2462"/>
                    <a:pt x="3229" y="2483"/>
                  </a:cubicBezTo>
                  <a:cubicBezTo>
                    <a:pt x="3229" y="2504"/>
                    <a:pt x="3245" y="2521"/>
                    <a:pt x="3266" y="2521"/>
                  </a:cubicBezTo>
                  <a:cubicBezTo>
                    <a:pt x="3287" y="2521"/>
                    <a:pt x="3304" y="2504"/>
                    <a:pt x="3304" y="2483"/>
                  </a:cubicBezTo>
                  <a:cubicBezTo>
                    <a:pt x="3304" y="2462"/>
                    <a:pt x="3287" y="2446"/>
                    <a:pt x="3266" y="2446"/>
                  </a:cubicBezTo>
                  <a:moveTo>
                    <a:pt x="2352" y="2444"/>
                  </a:moveTo>
                  <a:cubicBezTo>
                    <a:pt x="2330" y="2444"/>
                    <a:pt x="2313" y="2462"/>
                    <a:pt x="2313" y="2483"/>
                  </a:cubicBezTo>
                  <a:cubicBezTo>
                    <a:pt x="2313" y="2505"/>
                    <a:pt x="2330" y="2522"/>
                    <a:pt x="2352" y="2522"/>
                  </a:cubicBezTo>
                  <a:cubicBezTo>
                    <a:pt x="2374" y="2522"/>
                    <a:pt x="2391" y="2505"/>
                    <a:pt x="2391" y="2483"/>
                  </a:cubicBezTo>
                  <a:cubicBezTo>
                    <a:pt x="2391" y="2462"/>
                    <a:pt x="2374" y="2444"/>
                    <a:pt x="2352" y="2444"/>
                  </a:cubicBezTo>
                  <a:moveTo>
                    <a:pt x="3136" y="2444"/>
                  </a:moveTo>
                  <a:cubicBezTo>
                    <a:pt x="3114" y="2444"/>
                    <a:pt x="3096" y="2461"/>
                    <a:pt x="3096" y="2483"/>
                  </a:cubicBezTo>
                  <a:cubicBezTo>
                    <a:pt x="3096" y="2505"/>
                    <a:pt x="3114" y="2523"/>
                    <a:pt x="3136" y="2523"/>
                  </a:cubicBezTo>
                  <a:cubicBezTo>
                    <a:pt x="3157" y="2523"/>
                    <a:pt x="3175" y="2505"/>
                    <a:pt x="3175" y="2483"/>
                  </a:cubicBezTo>
                  <a:cubicBezTo>
                    <a:pt x="3175" y="2461"/>
                    <a:pt x="3157" y="2444"/>
                    <a:pt x="3136" y="2444"/>
                  </a:cubicBezTo>
                  <a:moveTo>
                    <a:pt x="2483" y="2442"/>
                  </a:moveTo>
                  <a:cubicBezTo>
                    <a:pt x="2460" y="2442"/>
                    <a:pt x="2442" y="2461"/>
                    <a:pt x="2442" y="2483"/>
                  </a:cubicBezTo>
                  <a:cubicBezTo>
                    <a:pt x="2442" y="2506"/>
                    <a:pt x="2460" y="2524"/>
                    <a:pt x="2483" y="2524"/>
                  </a:cubicBezTo>
                  <a:cubicBezTo>
                    <a:pt x="2505" y="2524"/>
                    <a:pt x="2524" y="2506"/>
                    <a:pt x="2524" y="2483"/>
                  </a:cubicBezTo>
                  <a:cubicBezTo>
                    <a:pt x="2524" y="2461"/>
                    <a:pt x="2505" y="2442"/>
                    <a:pt x="2483" y="2442"/>
                  </a:cubicBezTo>
                  <a:moveTo>
                    <a:pt x="3005" y="2442"/>
                  </a:moveTo>
                  <a:cubicBezTo>
                    <a:pt x="2982" y="2442"/>
                    <a:pt x="2964" y="2461"/>
                    <a:pt x="2964" y="2483"/>
                  </a:cubicBezTo>
                  <a:cubicBezTo>
                    <a:pt x="2964" y="2506"/>
                    <a:pt x="2982" y="2524"/>
                    <a:pt x="3005" y="2524"/>
                  </a:cubicBezTo>
                  <a:cubicBezTo>
                    <a:pt x="3028" y="2524"/>
                    <a:pt x="3046" y="2506"/>
                    <a:pt x="3046" y="2483"/>
                  </a:cubicBezTo>
                  <a:cubicBezTo>
                    <a:pt x="3046" y="2461"/>
                    <a:pt x="3028" y="2442"/>
                    <a:pt x="3005" y="2442"/>
                  </a:cubicBezTo>
                  <a:moveTo>
                    <a:pt x="2613" y="2441"/>
                  </a:moveTo>
                  <a:cubicBezTo>
                    <a:pt x="2590" y="2441"/>
                    <a:pt x="2571" y="2460"/>
                    <a:pt x="2571" y="2483"/>
                  </a:cubicBezTo>
                  <a:cubicBezTo>
                    <a:pt x="2571" y="2506"/>
                    <a:pt x="2590" y="2525"/>
                    <a:pt x="2613" y="2525"/>
                  </a:cubicBezTo>
                  <a:cubicBezTo>
                    <a:pt x="2636" y="2525"/>
                    <a:pt x="2655" y="2506"/>
                    <a:pt x="2655" y="2483"/>
                  </a:cubicBezTo>
                  <a:cubicBezTo>
                    <a:pt x="2655" y="2460"/>
                    <a:pt x="2636" y="2441"/>
                    <a:pt x="2613" y="2441"/>
                  </a:cubicBezTo>
                  <a:moveTo>
                    <a:pt x="2874" y="2441"/>
                  </a:moveTo>
                  <a:cubicBezTo>
                    <a:pt x="2851" y="2441"/>
                    <a:pt x="2832" y="2460"/>
                    <a:pt x="2832" y="2483"/>
                  </a:cubicBezTo>
                  <a:cubicBezTo>
                    <a:pt x="2832" y="2506"/>
                    <a:pt x="2851" y="2525"/>
                    <a:pt x="2874" y="2525"/>
                  </a:cubicBezTo>
                  <a:cubicBezTo>
                    <a:pt x="2898" y="2525"/>
                    <a:pt x="2916" y="2506"/>
                    <a:pt x="2916" y="2483"/>
                  </a:cubicBezTo>
                  <a:cubicBezTo>
                    <a:pt x="2916" y="2460"/>
                    <a:pt x="2898" y="2441"/>
                    <a:pt x="2874" y="2441"/>
                  </a:cubicBezTo>
                  <a:moveTo>
                    <a:pt x="2744" y="2441"/>
                  </a:moveTo>
                  <a:cubicBezTo>
                    <a:pt x="2720" y="2441"/>
                    <a:pt x="2701" y="2460"/>
                    <a:pt x="2701" y="2483"/>
                  </a:cubicBezTo>
                  <a:cubicBezTo>
                    <a:pt x="2701" y="2507"/>
                    <a:pt x="2720" y="2526"/>
                    <a:pt x="2744" y="2526"/>
                  </a:cubicBezTo>
                  <a:cubicBezTo>
                    <a:pt x="2767" y="2526"/>
                    <a:pt x="2786" y="2507"/>
                    <a:pt x="2786" y="2483"/>
                  </a:cubicBezTo>
                  <a:cubicBezTo>
                    <a:pt x="2786" y="2460"/>
                    <a:pt x="2767" y="2441"/>
                    <a:pt x="2744" y="2441"/>
                  </a:cubicBezTo>
                  <a:moveTo>
                    <a:pt x="1830" y="2321"/>
                  </a:moveTo>
                  <a:cubicBezTo>
                    <a:pt x="1812" y="2321"/>
                    <a:pt x="1798" y="2335"/>
                    <a:pt x="1798" y="2353"/>
                  </a:cubicBezTo>
                  <a:cubicBezTo>
                    <a:pt x="1798" y="2370"/>
                    <a:pt x="1812" y="2384"/>
                    <a:pt x="1830" y="2384"/>
                  </a:cubicBezTo>
                  <a:cubicBezTo>
                    <a:pt x="1847" y="2384"/>
                    <a:pt x="1861" y="2370"/>
                    <a:pt x="1861" y="2353"/>
                  </a:cubicBezTo>
                  <a:cubicBezTo>
                    <a:pt x="1861" y="2335"/>
                    <a:pt x="1847" y="2321"/>
                    <a:pt x="1830" y="2321"/>
                  </a:cubicBezTo>
                  <a:moveTo>
                    <a:pt x="3658" y="2321"/>
                  </a:moveTo>
                  <a:cubicBezTo>
                    <a:pt x="3641" y="2321"/>
                    <a:pt x="3627" y="2335"/>
                    <a:pt x="3627" y="2353"/>
                  </a:cubicBezTo>
                  <a:cubicBezTo>
                    <a:pt x="3627" y="2370"/>
                    <a:pt x="3641" y="2384"/>
                    <a:pt x="3658" y="2384"/>
                  </a:cubicBezTo>
                  <a:cubicBezTo>
                    <a:pt x="3675" y="2384"/>
                    <a:pt x="3690" y="2370"/>
                    <a:pt x="3690" y="2353"/>
                  </a:cubicBezTo>
                  <a:cubicBezTo>
                    <a:pt x="3690" y="2335"/>
                    <a:pt x="3675" y="2321"/>
                    <a:pt x="3658" y="2321"/>
                  </a:cubicBezTo>
                  <a:moveTo>
                    <a:pt x="1960" y="2320"/>
                  </a:moveTo>
                  <a:cubicBezTo>
                    <a:pt x="1942" y="2320"/>
                    <a:pt x="1927" y="2334"/>
                    <a:pt x="1927" y="2353"/>
                  </a:cubicBezTo>
                  <a:cubicBezTo>
                    <a:pt x="1927" y="2371"/>
                    <a:pt x="1942" y="2386"/>
                    <a:pt x="1960" y="2386"/>
                  </a:cubicBezTo>
                  <a:cubicBezTo>
                    <a:pt x="1978" y="2386"/>
                    <a:pt x="1993" y="2371"/>
                    <a:pt x="1993" y="2353"/>
                  </a:cubicBezTo>
                  <a:cubicBezTo>
                    <a:pt x="1993" y="2334"/>
                    <a:pt x="1978" y="2320"/>
                    <a:pt x="1960" y="2320"/>
                  </a:cubicBezTo>
                  <a:moveTo>
                    <a:pt x="3527" y="2319"/>
                  </a:moveTo>
                  <a:cubicBezTo>
                    <a:pt x="3509" y="2319"/>
                    <a:pt x="3494" y="2334"/>
                    <a:pt x="3494" y="2353"/>
                  </a:cubicBezTo>
                  <a:cubicBezTo>
                    <a:pt x="3494" y="2371"/>
                    <a:pt x="3509" y="2386"/>
                    <a:pt x="3527" y="2386"/>
                  </a:cubicBezTo>
                  <a:cubicBezTo>
                    <a:pt x="3546" y="2386"/>
                    <a:pt x="3561" y="2371"/>
                    <a:pt x="3561" y="2353"/>
                  </a:cubicBezTo>
                  <a:cubicBezTo>
                    <a:pt x="3561" y="2334"/>
                    <a:pt x="3546" y="2319"/>
                    <a:pt x="3527" y="2319"/>
                  </a:cubicBezTo>
                  <a:moveTo>
                    <a:pt x="2091" y="2318"/>
                  </a:moveTo>
                  <a:cubicBezTo>
                    <a:pt x="2072" y="2318"/>
                    <a:pt x="2056" y="2333"/>
                    <a:pt x="2056" y="2353"/>
                  </a:cubicBezTo>
                  <a:cubicBezTo>
                    <a:pt x="2056" y="2372"/>
                    <a:pt x="2072" y="2387"/>
                    <a:pt x="2091" y="2387"/>
                  </a:cubicBezTo>
                  <a:cubicBezTo>
                    <a:pt x="2110" y="2387"/>
                    <a:pt x="2126" y="2372"/>
                    <a:pt x="2126" y="2353"/>
                  </a:cubicBezTo>
                  <a:cubicBezTo>
                    <a:pt x="2126" y="2333"/>
                    <a:pt x="2110" y="2318"/>
                    <a:pt x="2091" y="2318"/>
                  </a:cubicBezTo>
                  <a:moveTo>
                    <a:pt x="3397" y="2317"/>
                  </a:moveTo>
                  <a:cubicBezTo>
                    <a:pt x="3377" y="2317"/>
                    <a:pt x="3362" y="2333"/>
                    <a:pt x="3362" y="2353"/>
                  </a:cubicBezTo>
                  <a:cubicBezTo>
                    <a:pt x="3362" y="2372"/>
                    <a:pt x="3377" y="2388"/>
                    <a:pt x="3397" y="2388"/>
                  </a:cubicBezTo>
                  <a:cubicBezTo>
                    <a:pt x="3416" y="2388"/>
                    <a:pt x="3432" y="2372"/>
                    <a:pt x="3432" y="2353"/>
                  </a:cubicBezTo>
                  <a:cubicBezTo>
                    <a:pt x="3432" y="2333"/>
                    <a:pt x="3416" y="2317"/>
                    <a:pt x="3397" y="2317"/>
                  </a:cubicBezTo>
                  <a:moveTo>
                    <a:pt x="2221" y="2316"/>
                  </a:moveTo>
                  <a:cubicBezTo>
                    <a:pt x="2201" y="2316"/>
                    <a:pt x="2185" y="2332"/>
                    <a:pt x="2185" y="2353"/>
                  </a:cubicBezTo>
                  <a:cubicBezTo>
                    <a:pt x="2185" y="2373"/>
                    <a:pt x="2201" y="2389"/>
                    <a:pt x="2221" y="2389"/>
                  </a:cubicBezTo>
                  <a:cubicBezTo>
                    <a:pt x="2242" y="2389"/>
                    <a:pt x="2258" y="2373"/>
                    <a:pt x="2258" y="2353"/>
                  </a:cubicBezTo>
                  <a:cubicBezTo>
                    <a:pt x="2258" y="2332"/>
                    <a:pt x="2242" y="2316"/>
                    <a:pt x="2221" y="2316"/>
                  </a:cubicBezTo>
                  <a:moveTo>
                    <a:pt x="3266" y="2316"/>
                  </a:moveTo>
                  <a:cubicBezTo>
                    <a:pt x="3246" y="2316"/>
                    <a:pt x="3230" y="2332"/>
                    <a:pt x="3230" y="2353"/>
                  </a:cubicBezTo>
                  <a:cubicBezTo>
                    <a:pt x="3230" y="2373"/>
                    <a:pt x="3246" y="2389"/>
                    <a:pt x="3266" y="2389"/>
                  </a:cubicBezTo>
                  <a:cubicBezTo>
                    <a:pt x="3286" y="2389"/>
                    <a:pt x="3303" y="2373"/>
                    <a:pt x="3303" y="2353"/>
                  </a:cubicBezTo>
                  <a:cubicBezTo>
                    <a:pt x="3303" y="2332"/>
                    <a:pt x="3286" y="2316"/>
                    <a:pt x="3266" y="2316"/>
                  </a:cubicBezTo>
                  <a:moveTo>
                    <a:pt x="2352" y="2315"/>
                  </a:moveTo>
                  <a:cubicBezTo>
                    <a:pt x="2331" y="2315"/>
                    <a:pt x="2314" y="2332"/>
                    <a:pt x="2314" y="2353"/>
                  </a:cubicBezTo>
                  <a:cubicBezTo>
                    <a:pt x="2314" y="2374"/>
                    <a:pt x="2331" y="2391"/>
                    <a:pt x="2352" y="2391"/>
                  </a:cubicBezTo>
                  <a:cubicBezTo>
                    <a:pt x="2373" y="2391"/>
                    <a:pt x="2390" y="2374"/>
                    <a:pt x="2390" y="2353"/>
                  </a:cubicBezTo>
                  <a:cubicBezTo>
                    <a:pt x="2390" y="2332"/>
                    <a:pt x="2373" y="2315"/>
                    <a:pt x="2352" y="2315"/>
                  </a:cubicBezTo>
                  <a:moveTo>
                    <a:pt x="3136" y="2315"/>
                  </a:moveTo>
                  <a:cubicBezTo>
                    <a:pt x="3115" y="2315"/>
                    <a:pt x="3098" y="2332"/>
                    <a:pt x="3098" y="2353"/>
                  </a:cubicBezTo>
                  <a:cubicBezTo>
                    <a:pt x="3098" y="2374"/>
                    <a:pt x="3115" y="2391"/>
                    <a:pt x="3136" y="2391"/>
                  </a:cubicBezTo>
                  <a:cubicBezTo>
                    <a:pt x="3157" y="2391"/>
                    <a:pt x="3174" y="2374"/>
                    <a:pt x="3174" y="2353"/>
                  </a:cubicBezTo>
                  <a:cubicBezTo>
                    <a:pt x="3174" y="2332"/>
                    <a:pt x="3157" y="2315"/>
                    <a:pt x="3136" y="2315"/>
                  </a:cubicBezTo>
                  <a:moveTo>
                    <a:pt x="2483" y="2314"/>
                  </a:moveTo>
                  <a:cubicBezTo>
                    <a:pt x="2461" y="2314"/>
                    <a:pt x="2443" y="2331"/>
                    <a:pt x="2443" y="2353"/>
                  </a:cubicBezTo>
                  <a:cubicBezTo>
                    <a:pt x="2443" y="2374"/>
                    <a:pt x="2461" y="2392"/>
                    <a:pt x="2483" y="2392"/>
                  </a:cubicBezTo>
                  <a:cubicBezTo>
                    <a:pt x="2504" y="2392"/>
                    <a:pt x="2522" y="2374"/>
                    <a:pt x="2522" y="2353"/>
                  </a:cubicBezTo>
                  <a:cubicBezTo>
                    <a:pt x="2522" y="2331"/>
                    <a:pt x="2504" y="2314"/>
                    <a:pt x="2483" y="2314"/>
                  </a:cubicBezTo>
                  <a:moveTo>
                    <a:pt x="3005" y="2313"/>
                  </a:moveTo>
                  <a:cubicBezTo>
                    <a:pt x="2983" y="2313"/>
                    <a:pt x="2966" y="2331"/>
                    <a:pt x="2966" y="2353"/>
                  </a:cubicBezTo>
                  <a:cubicBezTo>
                    <a:pt x="2966" y="2374"/>
                    <a:pt x="2983" y="2392"/>
                    <a:pt x="3005" y="2392"/>
                  </a:cubicBezTo>
                  <a:cubicBezTo>
                    <a:pt x="3027" y="2392"/>
                    <a:pt x="3044" y="2374"/>
                    <a:pt x="3044" y="2353"/>
                  </a:cubicBezTo>
                  <a:cubicBezTo>
                    <a:pt x="3044" y="2331"/>
                    <a:pt x="3027" y="2313"/>
                    <a:pt x="3005" y="2313"/>
                  </a:cubicBezTo>
                  <a:moveTo>
                    <a:pt x="2613" y="2312"/>
                  </a:moveTo>
                  <a:cubicBezTo>
                    <a:pt x="2591" y="2312"/>
                    <a:pt x="2573" y="2330"/>
                    <a:pt x="2573" y="2353"/>
                  </a:cubicBezTo>
                  <a:cubicBezTo>
                    <a:pt x="2573" y="2375"/>
                    <a:pt x="2591" y="2393"/>
                    <a:pt x="2613" y="2393"/>
                  </a:cubicBezTo>
                  <a:cubicBezTo>
                    <a:pt x="2635" y="2393"/>
                    <a:pt x="2653" y="2375"/>
                    <a:pt x="2653" y="2353"/>
                  </a:cubicBezTo>
                  <a:cubicBezTo>
                    <a:pt x="2653" y="2330"/>
                    <a:pt x="2635" y="2312"/>
                    <a:pt x="2613" y="2312"/>
                  </a:cubicBezTo>
                  <a:moveTo>
                    <a:pt x="2874" y="2312"/>
                  </a:moveTo>
                  <a:cubicBezTo>
                    <a:pt x="2852" y="2312"/>
                    <a:pt x="2834" y="2330"/>
                    <a:pt x="2834" y="2353"/>
                  </a:cubicBezTo>
                  <a:cubicBezTo>
                    <a:pt x="2834" y="2375"/>
                    <a:pt x="2852" y="2393"/>
                    <a:pt x="2874" y="2393"/>
                  </a:cubicBezTo>
                  <a:cubicBezTo>
                    <a:pt x="2897" y="2393"/>
                    <a:pt x="2915" y="2375"/>
                    <a:pt x="2915" y="2353"/>
                  </a:cubicBezTo>
                  <a:cubicBezTo>
                    <a:pt x="2915" y="2330"/>
                    <a:pt x="2897" y="2312"/>
                    <a:pt x="2874" y="2312"/>
                  </a:cubicBezTo>
                  <a:moveTo>
                    <a:pt x="2744" y="2312"/>
                  </a:moveTo>
                  <a:cubicBezTo>
                    <a:pt x="2721" y="2312"/>
                    <a:pt x="2703" y="2330"/>
                    <a:pt x="2703" y="2353"/>
                  </a:cubicBezTo>
                  <a:cubicBezTo>
                    <a:pt x="2703" y="2375"/>
                    <a:pt x="2721" y="2393"/>
                    <a:pt x="2744" y="2393"/>
                  </a:cubicBezTo>
                  <a:cubicBezTo>
                    <a:pt x="2766" y="2393"/>
                    <a:pt x="2784" y="2375"/>
                    <a:pt x="2784" y="2353"/>
                  </a:cubicBezTo>
                  <a:cubicBezTo>
                    <a:pt x="2784" y="2330"/>
                    <a:pt x="2766" y="2312"/>
                    <a:pt x="2744" y="2312"/>
                  </a:cubicBezTo>
                  <a:moveTo>
                    <a:pt x="1830" y="2192"/>
                  </a:moveTo>
                  <a:cubicBezTo>
                    <a:pt x="1813" y="2192"/>
                    <a:pt x="1799" y="2205"/>
                    <a:pt x="1799" y="2222"/>
                  </a:cubicBezTo>
                  <a:cubicBezTo>
                    <a:pt x="1799" y="2239"/>
                    <a:pt x="1813" y="2252"/>
                    <a:pt x="1830" y="2252"/>
                  </a:cubicBezTo>
                  <a:cubicBezTo>
                    <a:pt x="1846" y="2252"/>
                    <a:pt x="1860" y="2239"/>
                    <a:pt x="1860" y="2222"/>
                  </a:cubicBezTo>
                  <a:cubicBezTo>
                    <a:pt x="1860" y="2205"/>
                    <a:pt x="1846" y="2192"/>
                    <a:pt x="1830" y="2192"/>
                  </a:cubicBezTo>
                  <a:moveTo>
                    <a:pt x="3658" y="2192"/>
                  </a:moveTo>
                  <a:cubicBezTo>
                    <a:pt x="3641" y="2192"/>
                    <a:pt x="3628" y="2205"/>
                    <a:pt x="3628" y="2222"/>
                  </a:cubicBezTo>
                  <a:cubicBezTo>
                    <a:pt x="3628" y="2239"/>
                    <a:pt x="3641" y="2252"/>
                    <a:pt x="3658" y="2252"/>
                  </a:cubicBezTo>
                  <a:cubicBezTo>
                    <a:pt x="3675" y="2252"/>
                    <a:pt x="3688" y="2239"/>
                    <a:pt x="3688" y="2222"/>
                  </a:cubicBezTo>
                  <a:cubicBezTo>
                    <a:pt x="3688" y="2205"/>
                    <a:pt x="3675" y="2192"/>
                    <a:pt x="3658" y="2192"/>
                  </a:cubicBezTo>
                  <a:moveTo>
                    <a:pt x="1960" y="2190"/>
                  </a:moveTo>
                  <a:cubicBezTo>
                    <a:pt x="1942" y="2190"/>
                    <a:pt x="1928" y="2204"/>
                    <a:pt x="1928" y="2222"/>
                  </a:cubicBezTo>
                  <a:cubicBezTo>
                    <a:pt x="1928" y="2240"/>
                    <a:pt x="1942" y="2254"/>
                    <a:pt x="1960" y="2254"/>
                  </a:cubicBezTo>
                  <a:cubicBezTo>
                    <a:pt x="1978" y="2254"/>
                    <a:pt x="1992" y="2240"/>
                    <a:pt x="1992" y="2222"/>
                  </a:cubicBezTo>
                  <a:cubicBezTo>
                    <a:pt x="1992" y="2204"/>
                    <a:pt x="1978" y="2190"/>
                    <a:pt x="1960" y="2190"/>
                  </a:cubicBezTo>
                  <a:moveTo>
                    <a:pt x="3527" y="2190"/>
                  </a:moveTo>
                  <a:cubicBezTo>
                    <a:pt x="3510" y="2190"/>
                    <a:pt x="3495" y="2204"/>
                    <a:pt x="3495" y="2222"/>
                  </a:cubicBezTo>
                  <a:cubicBezTo>
                    <a:pt x="3495" y="2240"/>
                    <a:pt x="3510" y="2254"/>
                    <a:pt x="3527" y="2254"/>
                  </a:cubicBezTo>
                  <a:cubicBezTo>
                    <a:pt x="3545" y="2254"/>
                    <a:pt x="3560" y="2240"/>
                    <a:pt x="3560" y="2222"/>
                  </a:cubicBezTo>
                  <a:cubicBezTo>
                    <a:pt x="3560" y="2204"/>
                    <a:pt x="3545" y="2190"/>
                    <a:pt x="3527" y="2190"/>
                  </a:cubicBezTo>
                  <a:moveTo>
                    <a:pt x="2091" y="2188"/>
                  </a:moveTo>
                  <a:cubicBezTo>
                    <a:pt x="2072" y="2188"/>
                    <a:pt x="2057" y="2203"/>
                    <a:pt x="2057" y="2222"/>
                  </a:cubicBezTo>
                  <a:cubicBezTo>
                    <a:pt x="2057" y="2241"/>
                    <a:pt x="2072" y="2256"/>
                    <a:pt x="2091" y="2256"/>
                  </a:cubicBezTo>
                  <a:cubicBezTo>
                    <a:pt x="2109" y="2256"/>
                    <a:pt x="2124" y="2241"/>
                    <a:pt x="2124" y="2222"/>
                  </a:cubicBezTo>
                  <a:cubicBezTo>
                    <a:pt x="2124" y="2203"/>
                    <a:pt x="2109" y="2188"/>
                    <a:pt x="2091" y="2188"/>
                  </a:cubicBezTo>
                  <a:moveTo>
                    <a:pt x="3397" y="2188"/>
                  </a:moveTo>
                  <a:cubicBezTo>
                    <a:pt x="3378" y="2188"/>
                    <a:pt x="3363" y="2203"/>
                    <a:pt x="3363" y="2222"/>
                  </a:cubicBezTo>
                  <a:cubicBezTo>
                    <a:pt x="3363" y="2241"/>
                    <a:pt x="3378" y="2256"/>
                    <a:pt x="3397" y="2256"/>
                  </a:cubicBezTo>
                  <a:cubicBezTo>
                    <a:pt x="3415" y="2256"/>
                    <a:pt x="3431" y="2241"/>
                    <a:pt x="3431" y="2222"/>
                  </a:cubicBezTo>
                  <a:cubicBezTo>
                    <a:pt x="3431" y="2203"/>
                    <a:pt x="3415" y="2188"/>
                    <a:pt x="3397" y="2188"/>
                  </a:cubicBezTo>
                  <a:moveTo>
                    <a:pt x="2221" y="2187"/>
                  </a:moveTo>
                  <a:cubicBezTo>
                    <a:pt x="2202" y="2187"/>
                    <a:pt x="2186" y="2203"/>
                    <a:pt x="2186" y="2222"/>
                  </a:cubicBezTo>
                  <a:cubicBezTo>
                    <a:pt x="2186" y="2241"/>
                    <a:pt x="2202" y="2257"/>
                    <a:pt x="2221" y="2257"/>
                  </a:cubicBezTo>
                  <a:cubicBezTo>
                    <a:pt x="2241" y="2257"/>
                    <a:pt x="2257" y="2241"/>
                    <a:pt x="2257" y="2222"/>
                  </a:cubicBezTo>
                  <a:cubicBezTo>
                    <a:pt x="2257" y="2203"/>
                    <a:pt x="2241" y="2187"/>
                    <a:pt x="2221" y="2187"/>
                  </a:cubicBezTo>
                  <a:moveTo>
                    <a:pt x="3266" y="2187"/>
                  </a:moveTo>
                  <a:cubicBezTo>
                    <a:pt x="3247" y="2187"/>
                    <a:pt x="3231" y="2203"/>
                    <a:pt x="3231" y="2222"/>
                  </a:cubicBezTo>
                  <a:cubicBezTo>
                    <a:pt x="3231" y="2241"/>
                    <a:pt x="3247" y="2257"/>
                    <a:pt x="3266" y="2257"/>
                  </a:cubicBezTo>
                  <a:cubicBezTo>
                    <a:pt x="3286" y="2257"/>
                    <a:pt x="3301" y="2241"/>
                    <a:pt x="3301" y="2222"/>
                  </a:cubicBezTo>
                  <a:cubicBezTo>
                    <a:pt x="3301" y="2203"/>
                    <a:pt x="3286" y="2187"/>
                    <a:pt x="3266" y="2187"/>
                  </a:cubicBezTo>
                  <a:moveTo>
                    <a:pt x="2352" y="2185"/>
                  </a:moveTo>
                  <a:cubicBezTo>
                    <a:pt x="2332" y="2185"/>
                    <a:pt x="2315" y="2202"/>
                    <a:pt x="2315" y="2222"/>
                  </a:cubicBezTo>
                  <a:cubicBezTo>
                    <a:pt x="2315" y="2242"/>
                    <a:pt x="2332" y="2259"/>
                    <a:pt x="2352" y="2259"/>
                  </a:cubicBezTo>
                  <a:cubicBezTo>
                    <a:pt x="2372" y="2259"/>
                    <a:pt x="2389" y="2242"/>
                    <a:pt x="2389" y="2222"/>
                  </a:cubicBezTo>
                  <a:cubicBezTo>
                    <a:pt x="2389" y="2202"/>
                    <a:pt x="2372" y="2185"/>
                    <a:pt x="2352" y="2185"/>
                  </a:cubicBezTo>
                  <a:moveTo>
                    <a:pt x="3136" y="2185"/>
                  </a:moveTo>
                  <a:cubicBezTo>
                    <a:pt x="3115" y="2185"/>
                    <a:pt x="3099" y="2202"/>
                    <a:pt x="3099" y="2222"/>
                  </a:cubicBezTo>
                  <a:cubicBezTo>
                    <a:pt x="3099" y="2242"/>
                    <a:pt x="3115" y="2259"/>
                    <a:pt x="3136" y="2259"/>
                  </a:cubicBezTo>
                  <a:cubicBezTo>
                    <a:pt x="3156" y="2259"/>
                    <a:pt x="3172" y="2242"/>
                    <a:pt x="3172" y="2222"/>
                  </a:cubicBezTo>
                  <a:cubicBezTo>
                    <a:pt x="3172" y="2202"/>
                    <a:pt x="3156" y="2185"/>
                    <a:pt x="3136" y="2185"/>
                  </a:cubicBezTo>
                  <a:moveTo>
                    <a:pt x="2483" y="2184"/>
                  </a:moveTo>
                  <a:cubicBezTo>
                    <a:pt x="2462" y="2184"/>
                    <a:pt x="2445" y="2201"/>
                    <a:pt x="2445" y="2222"/>
                  </a:cubicBezTo>
                  <a:cubicBezTo>
                    <a:pt x="2445" y="2243"/>
                    <a:pt x="2462" y="2260"/>
                    <a:pt x="2483" y="2260"/>
                  </a:cubicBezTo>
                  <a:cubicBezTo>
                    <a:pt x="2503" y="2260"/>
                    <a:pt x="2520" y="2243"/>
                    <a:pt x="2520" y="2222"/>
                  </a:cubicBezTo>
                  <a:cubicBezTo>
                    <a:pt x="2520" y="2201"/>
                    <a:pt x="2503" y="2184"/>
                    <a:pt x="2483" y="2184"/>
                  </a:cubicBezTo>
                  <a:moveTo>
                    <a:pt x="3005" y="2184"/>
                  </a:moveTo>
                  <a:cubicBezTo>
                    <a:pt x="2984" y="2184"/>
                    <a:pt x="2967" y="2201"/>
                    <a:pt x="2967" y="2222"/>
                  </a:cubicBezTo>
                  <a:cubicBezTo>
                    <a:pt x="2967" y="2243"/>
                    <a:pt x="2984" y="2260"/>
                    <a:pt x="3005" y="2260"/>
                  </a:cubicBezTo>
                  <a:cubicBezTo>
                    <a:pt x="3026" y="2260"/>
                    <a:pt x="3043" y="2243"/>
                    <a:pt x="3043" y="2222"/>
                  </a:cubicBezTo>
                  <a:cubicBezTo>
                    <a:pt x="3043" y="2201"/>
                    <a:pt x="3026" y="2184"/>
                    <a:pt x="3005" y="2184"/>
                  </a:cubicBezTo>
                  <a:moveTo>
                    <a:pt x="2613" y="2184"/>
                  </a:moveTo>
                  <a:cubicBezTo>
                    <a:pt x="2592" y="2184"/>
                    <a:pt x="2575" y="2201"/>
                    <a:pt x="2575" y="2222"/>
                  </a:cubicBezTo>
                  <a:cubicBezTo>
                    <a:pt x="2575" y="2243"/>
                    <a:pt x="2592" y="2260"/>
                    <a:pt x="2613" y="2260"/>
                  </a:cubicBezTo>
                  <a:cubicBezTo>
                    <a:pt x="2634" y="2260"/>
                    <a:pt x="2652" y="2243"/>
                    <a:pt x="2652" y="2222"/>
                  </a:cubicBezTo>
                  <a:cubicBezTo>
                    <a:pt x="2652" y="2201"/>
                    <a:pt x="2634" y="2184"/>
                    <a:pt x="2613" y="2184"/>
                  </a:cubicBezTo>
                  <a:moveTo>
                    <a:pt x="2744" y="2184"/>
                  </a:moveTo>
                  <a:cubicBezTo>
                    <a:pt x="2723" y="2184"/>
                    <a:pt x="2705" y="2201"/>
                    <a:pt x="2705" y="2222"/>
                  </a:cubicBezTo>
                  <a:cubicBezTo>
                    <a:pt x="2705" y="2243"/>
                    <a:pt x="2723" y="2260"/>
                    <a:pt x="2744" y="2260"/>
                  </a:cubicBezTo>
                  <a:cubicBezTo>
                    <a:pt x="2765" y="2260"/>
                    <a:pt x="2782" y="2243"/>
                    <a:pt x="2782" y="2222"/>
                  </a:cubicBezTo>
                  <a:cubicBezTo>
                    <a:pt x="2782" y="2201"/>
                    <a:pt x="2765" y="2184"/>
                    <a:pt x="2744" y="2184"/>
                  </a:cubicBezTo>
                  <a:moveTo>
                    <a:pt x="2874" y="2184"/>
                  </a:moveTo>
                  <a:cubicBezTo>
                    <a:pt x="2853" y="2184"/>
                    <a:pt x="2836" y="2201"/>
                    <a:pt x="2836" y="2222"/>
                  </a:cubicBezTo>
                  <a:cubicBezTo>
                    <a:pt x="2836" y="2243"/>
                    <a:pt x="2853" y="2260"/>
                    <a:pt x="2874" y="2260"/>
                  </a:cubicBezTo>
                  <a:cubicBezTo>
                    <a:pt x="2896" y="2260"/>
                    <a:pt x="2913" y="2243"/>
                    <a:pt x="2913" y="2222"/>
                  </a:cubicBezTo>
                  <a:cubicBezTo>
                    <a:pt x="2913" y="2201"/>
                    <a:pt x="2896" y="2184"/>
                    <a:pt x="2874" y="2184"/>
                  </a:cubicBezTo>
                  <a:moveTo>
                    <a:pt x="1830" y="2062"/>
                  </a:moveTo>
                  <a:cubicBezTo>
                    <a:pt x="1814" y="2062"/>
                    <a:pt x="1801" y="2075"/>
                    <a:pt x="1801" y="2091"/>
                  </a:cubicBezTo>
                  <a:cubicBezTo>
                    <a:pt x="1801" y="2107"/>
                    <a:pt x="1814" y="2120"/>
                    <a:pt x="1830" y="2120"/>
                  </a:cubicBezTo>
                  <a:cubicBezTo>
                    <a:pt x="1846" y="2120"/>
                    <a:pt x="1859" y="2107"/>
                    <a:pt x="1859" y="2091"/>
                  </a:cubicBezTo>
                  <a:cubicBezTo>
                    <a:pt x="1859" y="2075"/>
                    <a:pt x="1846" y="2062"/>
                    <a:pt x="1830" y="2062"/>
                  </a:cubicBezTo>
                  <a:moveTo>
                    <a:pt x="3658" y="2062"/>
                  </a:moveTo>
                  <a:cubicBezTo>
                    <a:pt x="3642" y="2062"/>
                    <a:pt x="3629" y="2075"/>
                    <a:pt x="3629" y="2091"/>
                  </a:cubicBezTo>
                  <a:cubicBezTo>
                    <a:pt x="3629" y="2108"/>
                    <a:pt x="3642" y="2121"/>
                    <a:pt x="3658" y="2121"/>
                  </a:cubicBezTo>
                  <a:cubicBezTo>
                    <a:pt x="3674" y="2121"/>
                    <a:pt x="3687" y="2108"/>
                    <a:pt x="3687" y="2091"/>
                  </a:cubicBezTo>
                  <a:cubicBezTo>
                    <a:pt x="3687" y="2075"/>
                    <a:pt x="3674" y="2062"/>
                    <a:pt x="3658" y="2062"/>
                  </a:cubicBezTo>
                  <a:moveTo>
                    <a:pt x="1960" y="2061"/>
                  </a:moveTo>
                  <a:cubicBezTo>
                    <a:pt x="1943" y="2061"/>
                    <a:pt x="1929" y="2074"/>
                    <a:pt x="1929" y="2091"/>
                  </a:cubicBezTo>
                  <a:cubicBezTo>
                    <a:pt x="1929" y="2108"/>
                    <a:pt x="1943" y="2122"/>
                    <a:pt x="1960" y="2122"/>
                  </a:cubicBezTo>
                  <a:cubicBezTo>
                    <a:pt x="1977" y="2122"/>
                    <a:pt x="1991" y="2108"/>
                    <a:pt x="1991" y="2091"/>
                  </a:cubicBezTo>
                  <a:cubicBezTo>
                    <a:pt x="1991" y="2074"/>
                    <a:pt x="1977" y="2061"/>
                    <a:pt x="1960" y="2061"/>
                  </a:cubicBezTo>
                  <a:moveTo>
                    <a:pt x="3527" y="2061"/>
                  </a:moveTo>
                  <a:cubicBezTo>
                    <a:pt x="3510" y="2061"/>
                    <a:pt x="3497" y="2074"/>
                    <a:pt x="3497" y="2091"/>
                  </a:cubicBezTo>
                  <a:cubicBezTo>
                    <a:pt x="3497" y="2108"/>
                    <a:pt x="3510" y="2122"/>
                    <a:pt x="3527" y="2122"/>
                  </a:cubicBezTo>
                  <a:cubicBezTo>
                    <a:pt x="3544" y="2122"/>
                    <a:pt x="3558" y="2108"/>
                    <a:pt x="3558" y="2091"/>
                  </a:cubicBezTo>
                  <a:cubicBezTo>
                    <a:pt x="3558" y="2074"/>
                    <a:pt x="3544" y="2061"/>
                    <a:pt x="3527" y="2061"/>
                  </a:cubicBezTo>
                  <a:moveTo>
                    <a:pt x="2091" y="2059"/>
                  </a:moveTo>
                  <a:cubicBezTo>
                    <a:pt x="2073" y="2059"/>
                    <a:pt x="2059" y="2074"/>
                    <a:pt x="2059" y="2091"/>
                  </a:cubicBezTo>
                  <a:cubicBezTo>
                    <a:pt x="2059" y="2109"/>
                    <a:pt x="2073" y="2124"/>
                    <a:pt x="2091" y="2124"/>
                  </a:cubicBezTo>
                  <a:cubicBezTo>
                    <a:pt x="2109" y="2124"/>
                    <a:pt x="2123" y="2109"/>
                    <a:pt x="2123" y="2091"/>
                  </a:cubicBezTo>
                  <a:cubicBezTo>
                    <a:pt x="2123" y="2074"/>
                    <a:pt x="2109" y="2059"/>
                    <a:pt x="2091" y="2059"/>
                  </a:cubicBezTo>
                  <a:moveTo>
                    <a:pt x="3397" y="2059"/>
                  </a:moveTo>
                  <a:cubicBezTo>
                    <a:pt x="3379" y="2059"/>
                    <a:pt x="3364" y="2073"/>
                    <a:pt x="3364" y="2091"/>
                  </a:cubicBezTo>
                  <a:cubicBezTo>
                    <a:pt x="3364" y="2109"/>
                    <a:pt x="3379" y="2124"/>
                    <a:pt x="3397" y="2124"/>
                  </a:cubicBezTo>
                  <a:cubicBezTo>
                    <a:pt x="3415" y="2124"/>
                    <a:pt x="3429" y="2109"/>
                    <a:pt x="3429" y="2091"/>
                  </a:cubicBezTo>
                  <a:cubicBezTo>
                    <a:pt x="3429" y="2073"/>
                    <a:pt x="3415" y="2059"/>
                    <a:pt x="3397" y="2059"/>
                  </a:cubicBezTo>
                  <a:moveTo>
                    <a:pt x="2221" y="2058"/>
                  </a:moveTo>
                  <a:cubicBezTo>
                    <a:pt x="2203" y="2058"/>
                    <a:pt x="2188" y="2073"/>
                    <a:pt x="2188" y="2091"/>
                  </a:cubicBezTo>
                  <a:cubicBezTo>
                    <a:pt x="2188" y="2110"/>
                    <a:pt x="2203" y="2125"/>
                    <a:pt x="2221" y="2125"/>
                  </a:cubicBezTo>
                  <a:cubicBezTo>
                    <a:pt x="2240" y="2125"/>
                    <a:pt x="2255" y="2110"/>
                    <a:pt x="2255" y="2091"/>
                  </a:cubicBezTo>
                  <a:cubicBezTo>
                    <a:pt x="2255" y="2073"/>
                    <a:pt x="2240" y="2058"/>
                    <a:pt x="2221" y="2058"/>
                  </a:cubicBezTo>
                  <a:moveTo>
                    <a:pt x="3266" y="2058"/>
                  </a:moveTo>
                  <a:cubicBezTo>
                    <a:pt x="3248" y="2058"/>
                    <a:pt x="3233" y="2073"/>
                    <a:pt x="3233" y="2091"/>
                  </a:cubicBezTo>
                  <a:cubicBezTo>
                    <a:pt x="3233" y="2110"/>
                    <a:pt x="3248" y="2125"/>
                    <a:pt x="3266" y="2125"/>
                  </a:cubicBezTo>
                  <a:cubicBezTo>
                    <a:pt x="3285" y="2125"/>
                    <a:pt x="3300" y="2110"/>
                    <a:pt x="3300" y="2091"/>
                  </a:cubicBezTo>
                  <a:cubicBezTo>
                    <a:pt x="3300" y="2073"/>
                    <a:pt x="3285" y="2058"/>
                    <a:pt x="3266" y="2058"/>
                  </a:cubicBezTo>
                  <a:moveTo>
                    <a:pt x="2352" y="2057"/>
                  </a:moveTo>
                  <a:cubicBezTo>
                    <a:pt x="2333" y="2057"/>
                    <a:pt x="2317" y="2072"/>
                    <a:pt x="2317" y="2091"/>
                  </a:cubicBezTo>
                  <a:cubicBezTo>
                    <a:pt x="2317" y="2111"/>
                    <a:pt x="2333" y="2126"/>
                    <a:pt x="2352" y="2126"/>
                  </a:cubicBezTo>
                  <a:cubicBezTo>
                    <a:pt x="2371" y="2126"/>
                    <a:pt x="2387" y="2111"/>
                    <a:pt x="2387" y="2091"/>
                  </a:cubicBezTo>
                  <a:cubicBezTo>
                    <a:pt x="2387" y="2072"/>
                    <a:pt x="2371" y="2057"/>
                    <a:pt x="2352" y="2057"/>
                  </a:cubicBezTo>
                  <a:moveTo>
                    <a:pt x="3136" y="2057"/>
                  </a:moveTo>
                  <a:cubicBezTo>
                    <a:pt x="3116" y="2057"/>
                    <a:pt x="3101" y="2072"/>
                    <a:pt x="3101" y="2091"/>
                  </a:cubicBezTo>
                  <a:cubicBezTo>
                    <a:pt x="3101" y="2111"/>
                    <a:pt x="3116" y="2126"/>
                    <a:pt x="3136" y="2126"/>
                  </a:cubicBezTo>
                  <a:cubicBezTo>
                    <a:pt x="3155" y="2126"/>
                    <a:pt x="3170" y="2111"/>
                    <a:pt x="3170" y="2091"/>
                  </a:cubicBezTo>
                  <a:cubicBezTo>
                    <a:pt x="3170" y="2072"/>
                    <a:pt x="3155" y="2057"/>
                    <a:pt x="3136" y="2057"/>
                  </a:cubicBezTo>
                  <a:moveTo>
                    <a:pt x="2483" y="2056"/>
                  </a:moveTo>
                  <a:cubicBezTo>
                    <a:pt x="2463" y="2056"/>
                    <a:pt x="2447" y="2072"/>
                    <a:pt x="2447" y="2091"/>
                  </a:cubicBezTo>
                  <a:cubicBezTo>
                    <a:pt x="2447" y="2111"/>
                    <a:pt x="2463" y="2127"/>
                    <a:pt x="2483" y="2127"/>
                  </a:cubicBezTo>
                  <a:cubicBezTo>
                    <a:pt x="2502" y="2127"/>
                    <a:pt x="2518" y="2111"/>
                    <a:pt x="2518" y="2091"/>
                  </a:cubicBezTo>
                  <a:cubicBezTo>
                    <a:pt x="2518" y="2072"/>
                    <a:pt x="2502" y="2056"/>
                    <a:pt x="2483" y="2056"/>
                  </a:cubicBezTo>
                  <a:moveTo>
                    <a:pt x="3005" y="2056"/>
                  </a:moveTo>
                  <a:cubicBezTo>
                    <a:pt x="2985" y="2056"/>
                    <a:pt x="2969" y="2072"/>
                    <a:pt x="2969" y="2091"/>
                  </a:cubicBezTo>
                  <a:cubicBezTo>
                    <a:pt x="2969" y="2111"/>
                    <a:pt x="2985" y="2127"/>
                    <a:pt x="3005" y="2127"/>
                  </a:cubicBezTo>
                  <a:cubicBezTo>
                    <a:pt x="3025" y="2127"/>
                    <a:pt x="3041" y="2111"/>
                    <a:pt x="3041" y="2091"/>
                  </a:cubicBezTo>
                  <a:cubicBezTo>
                    <a:pt x="3041" y="2072"/>
                    <a:pt x="3025" y="2056"/>
                    <a:pt x="3005" y="2056"/>
                  </a:cubicBezTo>
                  <a:moveTo>
                    <a:pt x="2613" y="2055"/>
                  </a:moveTo>
                  <a:cubicBezTo>
                    <a:pt x="2593" y="2055"/>
                    <a:pt x="2577" y="2071"/>
                    <a:pt x="2577" y="2091"/>
                  </a:cubicBezTo>
                  <a:cubicBezTo>
                    <a:pt x="2577" y="2111"/>
                    <a:pt x="2593" y="2128"/>
                    <a:pt x="2613" y="2128"/>
                  </a:cubicBezTo>
                  <a:cubicBezTo>
                    <a:pt x="2633" y="2128"/>
                    <a:pt x="2649" y="2111"/>
                    <a:pt x="2649" y="2091"/>
                  </a:cubicBezTo>
                  <a:cubicBezTo>
                    <a:pt x="2649" y="2071"/>
                    <a:pt x="2633" y="2055"/>
                    <a:pt x="2613" y="2055"/>
                  </a:cubicBezTo>
                  <a:moveTo>
                    <a:pt x="2874" y="2055"/>
                  </a:moveTo>
                  <a:cubicBezTo>
                    <a:pt x="2854" y="2055"/>
                    <a:pt x="2838" y="2071"/>
                    <a:pt x="2838" y="2091"/>
                  </a:cubicBezTo>
                  <a:cubicBezTo>
                    <a:pt x="2838" y="2111"/>
                    <a:pt x="2854" y="2128"/>
                    <a:pt x="2874" y="2128"/>
                  </a:cubicBezTo>
                  <a:cubicBezTo>
                    <a:pt x="2894" y="2128"/>
                    <a:pt x="2911" y="2111"/>
                    <a:pt x="2911" y="2091"/>
                  </a:cubicBezTo>
                  <a:cubicBezTo>
                    <a:pt x="2911" y="2071"/>
                    <a:pt x="2894" y="2055"/>
                    <a:pt x="2874" y="2055"/>
                  </a:cubicBezTo>
                  <a:moveTo>
                    <a:pt x="2744" y="2055"/>
                  </a:moveTo>
                  <a:cubicBezTo>
                    <a:pt x="2724" y="2055"/>
                    <a:pt x="2707" y="2071"/>
                    <a:pt x="2707" y="2091"/>
                  </a:cubicBezTo>
                  <a:cubicBezTo>
                    <a:pt x="2707" y="2112"/>
                    <a:pt x="2724" y="2128"/>
                    <a:pt x="2744" y="2128"/>
                  </a:cubicBezTo>
                  <a:cubicBezTo>
                    <a:pt x="2764" y="2128"/>
                    <a:pt x="2780" y="2112"/>
                    <a:pt x="2780" y="2091"/>
                  </a:cubicBezTo>
                  <a:cubicBezTo>
                    <a:pt x="2780" y="2071"/>
                    <a:pt x="2764" y="2055"/>
                    <a:pt x="2744" y="2055"/>
                  </a:cubicBezTo>
                  <a:moveTo>
                    <a:pt x="1830" y="1933"/>
                  </a:moveTo>
                  <a:cubicBezTo>
                    <a:pt x="1814" y="1933"/>
                    <a:pt x="1802" y="1945"/>
                    <a:pt x="1802" y="1961"/>
                  </a:cubicBezTo>
                  <a:cubicBezTo>
                    <a:pt x="1802" y="1976"/>
                    <a:pt x="1814" y="1989"/>
                    <a:pt x="1830" y="1989"/>
                  </a:cubicBezTo>
                  <a:cubicBezTo>
                    <a:pt x="1845" y="1989"/>
                    <a:pt x="1857" y="1976"/>
                    <a:pt x="1857" y="1961"/>
                  </a:cubicBezTo>
                  <a:cubicBezTo>
                    <a:pt x="1857" y="1945"/>
                    <a:pt x="1845" y="1933"/>
                    <a:pt x="1830" y="1933"/>
                  </a:cubicBezTo>
                  <a:moveTo>
                    <a:pt x="3658" y="1933"/>
                  </a:moveTo>
                  <a:cubicBezTo>
                    <a:pt x="3643" y="1933"/>
                    <a:pt x="3630" y="1945"/>
                    <a:pt x="3630" y="1961"/>
                  </a:cubicBezTo>
                  <a:cubicBezTo>
                    <a:pt x="3630" y="1976"/>
                    <a:pt x="3643" y="1989"/>
                    <a:pt x="3658" y="1989"/>
                  </a:cubicBezTo>
                  <a:cubicBezTo>
                    <a:pt x="3673" y="1989"/>
                    <a:pt x="3686" y="1976"/>
                    <a:pt x="3686" y="1961"/>
                  </a:cubicBezTo>
                  <a:cubicBezTo>
                    <a:pt x="3686" y="1945"/>
                    <a:pt x="3673" y="1933"/>
                    <a:pt x="3658" y="1933"/>
                  </a:cubicBezTo>
                  <a:moveTo>
                    <a:pt x="1960" y="1931"/>
                  </a:moveTo>
                  <a:cubicBezTo>
                    <a:pt x="1944" y="1931"/>
                    <a:pt x="1931" y="1945"/>
                    <a:pt x="1931" y="1961"/>
                  </a:cubicBezTo>
                  <a:cubicBezTo>
                    <a:pt x="1931" y="1977"/>
                    <a:pt x="1944" y="1990"/>
                    <a:pt x="1960" y="1990"/>
                  </a:cubicBezTo>
                  <a:cubicBezTo>
                    <a:pt x="1976" y="1990"/>
                    <a:pt x="1990" y="1977"/>
                    <a:pt x="1990" y="1961"/>
                  </a:cubicBezTo>
                  <a:cubicBezTo>
                    <a:pt x="1990" y="1945"/>
                    <a:pt x="1976" y="1931"/>
                    <a:pt x="1960" y="1931"/>
                  </a:cubicBezTo>
                  <a:moveTo>
                    <a:pt x="3527" y="1931"/>
                  </a:moveTo>
                  <a:cubicBezTo>
                    <a:pt x="3511" y="1931"/>
                    <a:pt x="3498" y="1945"/>
                    <a:pt x="3498" y="1961"/>
                  </a:cubicBezTo>
                  <a:cubicBezTo>
                    <a:pt x="3498" y="1977"/>
                    <a:pt x="3511" y="1990"/>
                    <a:pt x="3527" y="1990"/>
                  </a:cubicBezTo>
                  <a:cubicBezTo>
                    <a:pt x="3544" y="1990"/>
                    <a:pt x="3557" y="1977"/>
                    <a:pt x="3557" y="1961"/>
                  </a:cubicBezTo>
                  <a:cubicBezTo>
                    <a:pt x="3557" y="1945"/>
                    <a:pt x="3544" y="1931"/>
                    <a:pt x="3527" y="1931"/>
                  </a:cubicBezTo>
                  <a:moveTo>
                    <a:pt x="2091" y="1930"/>
                  </a:moveTo>
                  <a:cubicBezTo>
                    <a:pt x="2074" y="1930"/>
                    <a:pt x="2060" y="1944"/>
                    <a:pt x="2060" y="1961"/>
                  </a:cubicBezTo>
                  <a:cubicBezTo>
                    <a:pt x="2060" y="1978"/>
                    <a:pt x="2074" y="1992"/>
                    <a:pt x="2091" y="1992"/>
                  </a:cubicBezTo>
                  <a:cubicBezTo>
                    <a:pt x="2108" y="1992"/>
                    <a:pt x="2122" y="1978"/>
                    <a:pt x="2122" y="1961"/>
                  </a:cubicBezTo>
                  <a:cubicBezTo>
                    <a:pt x="2122" y="1944"/>
                    <a:pt x="2108" y="1930"/>
                    <a:pt x="2091" y="1930"/>
                  </a:cubicBezTo>
                  <a:moveTo>
                    <a:pt x="3397" y="1930"/>
                  </a:moveTo>
                  <a:cubicBezTo>
                    <a:pt x="3380" y="1930"/>
                    <a:pt x="3366" y="1944"/>
                    <a:pt x="3366" y="1961"/>
                  </a:cubicBezTo>
                  <a:cubicBezTo>
                    <a:pt x="3366" y="1978"/>
                    <a:pt x="3380" y="1992"/>
                    <a:pt x="3397" y="1992"/>
                  </a:cubicBezTo>
                  <a:cubicBezTo>
                    <a:pt x="3414" y="1992"/>
                    <a:pt x="3428" y="1978"/>
                    <a:pt x="3428" y="1961"/>
                  </a:cubicBezTo>
                  <a:cubicBezTo>
                    <a:pt x="3428" y="1944"/>
                    <a:pt x="3414" y="1930"/>
                    <a:pt x="3397" y="1930"/>
                  </a:cubicBezTo>
                  <a:moveTo>
                    <a:pt x="2221" y="1929"/>
                  </a:moveTo>
                  <a:cubicBezTo>
                    <a:pt x="2204" y="1929"/>
                    <a:pt x="2189" y="1943"/>
                    <a:pt x="2189" y="1961"/>
                  </a:cubicBezTo>
                  <a:cubicBezTo>
                    <a:pt x="2189" y="1979"/>
                    <a:pt x="2204" y="1993"/>
                    <a:pt x="2221" y="1993"/>
                  </a:cubicBezTo>
                  <a:cubicBezTo>
                    <a:pt x="2239" y="1993"/>
                    <a:pt x="2254" y="1979"/>
                    <a:pt x="2254" y="1961"/>
                  </a:cubicBezTo>
                  <a:cubicBezTo>
                    <a:pt x="2254" y="1943"/>
                    <a:pt x="2239" y="1929"/>
                    <a:pt x="2221" y="1929"/>
                  </a:cubicBezTo>
                  <a:moveTo>
                    <a:pt x="3266" y="1929"/>
                  </a:moveTo>
                  <a:cubicBezTo>
                    <a:pt x="3248" y="1929"/>
                    <a:pt x="3234" y="1943"/>
                    <a:pt x="3234" y="1961"/>
                  </a:cubicBezTo>
                  <a:cubicBezTo>
                    <a:pt x="3234" y="1979"/>
                    <a:pt x="3248" y="1993"/>
                    <a:pt x="3266" y="1993"/>
                  </a:cubicBezTo>
                  <a:cubicBezTo>
                    <a:pt x="3284" y="1993"/>
                    <a:pt x="3298" y="1979"/>
                    <a:pt x="3298" y="1961"/>
                  </a:cubicBezTo>
                  <a:cubicBezTo>
                    <a:pt x="3298" y="1943"/>
                    <a:pt x="3284" y="1929"/>
                    <a:pt x="3266" y="1929"/>
                  </a:cubicBezTo>
                  <a:moveTo>
                    <a:pt x="2352" y="1928"/>
                  </a:moveTo>
                  <a:cubicBezTo>
                    <a:pt x="2334" y="1928"/>
                    <a:pt x="2319" y="1943"/>
                    <a:pt x="2319" y="1961"/>
                  </a:cubicBezTo>
                  <a:cubicBezTo>
                    <a:pt x="2319" y="1979"/>
                    <a:pt x="2334" y="1994"/>
                    <a:pt x="2352" y="1994"/>
                  </a:cubicBezTo>
                  <a:cubicBezTo>
                    <a:pt x="2370" y="1994"/>
                    <a:pt x="2385" y="1979"/>
                    <a:pt x="2385" y="1961"/>
                  </a:cubicBezTo>
                  <a:cubicBezTo>
                    <a:pt x="2385" y="1943"/>
                    <a:pt x="2370" y="1928"/>
                    <a:pt x="2352" y="1928"/>
                  </a:cubicBezTo>
                  <a:moveTo>
                    <a:pt x="3136" y="1927"/>
                  </a:moveTo>
                  <a:cubicBezTo>
                    <a:pt x="3117" y="1927"/>
                    <a:pt x="3102" y="1942"/>
                    <a:pt x="3102" y="1961"/>
                  </a:cubicBezTo>
                  <a:cubicBezTo>
                    <a:pt x="3102" y="1979"/>
                    <a:pt x="3117" y="1994"/>
                    <a:pt x="3136" y="1994"/>
                  </a:cubicBezTo>
                  <a:cubicBezTo>
                    <a:pt x="3154" y="1994"/>
                    <a:pt x="3169" y="1979"/>
                    <a:pt x="3169" y="1961"/>
                  </a:cubicBezTo>
                  <a:cubicBezTo>
                    <a:pt x="3169" y="1942"/>
                    <a:pt x="3154" y="1927"/>
                    <a:pt x="3136" y="1927"/>
                  </a:cubicBezTo>
                  <a:moveTo>
                    <a:pt x="2483" y="1927"/>
                  </a:moveTo>
                  <a:cubicBezTo>
                    <a:pt x="2464" y="1927"/>
                    <a:pt x="2449" y="1942"/>
                    <a:pt x="2449" y="1961"/>
                  </a:cubicBezTo>
                  <a:cubicBezTo>
                    <a:pt x="2449" y="1979"/>
                    <a:pt x="2464" y="1994"/>
                    <a:pt x="2483" y="1994"/>
                  </a:cubicBezTo>
                  <a:cubicBezTo>
                    <a:pt x="2501" y="1994"/>
                    <a:pt x="2516" y="1979"/>
                    <a:pt x="2516" y="1961"/>
                  </a:cubicBezTo>
                  <a:cubicBezTo>
                    <a:pt x="2516" y="1942"/>
                    <a:pt x="2501" y="1927"/>
                    <a:pt x="2483" y="1927"/>
                  </a:cubicBezTo>
                  <a:moveTo>
                    <a:pt x="3005" y="1927"/>
                  </a:moveTo>
                  <a:cubicBezTo>
                    <a:pt x="2986" y="1927"/>
                    <a:pt x="2971" y="1942"/>
                    <a:pt x="2971" y="1961"/>
                  </a:cubicBezTo>
                  <a:cubicBezTo>
                    <a:pt x="2971" y="1980"/>
                    <a:pt x="2986" y="1995"/>
                    <a:pt x="3005" y="1995"/>
                  </a:cubicBezTo>
                  <a:cubicBezTo>
                    <a:pt x="3024" y="1995"/>
                    <a:pt x="3039" y="1980"/>
                    <a:pt x="3039" y="1961"/>
                  </a:cubicBezTo>
                  <a:cubicBezTo>
                    <a:pt x="3039" y="1942"/>
                    <a:pt x="3024" y="1927"/>
                    <a:pt x="3005" y="1927"/>
                  </a:cubicBezTo>
                  <a:moveTo>
                    <a:pt x="2613" y="1926"/>
                  </a:moveTo>
                  <a:cubicBezTo>
                    <a:pt x="2594" y="1926"/>
                    <a:pt x="2579" y="1942"/>
                    <a:pt x="2579" y="1961"/>
                  </a:cubicBezTo>
                  <a:cubicBezTo>
                    <a:pt x="2579" y="1980"/>
                    <a:pt x="2594" y="1995"/>
                    <a:pt x="2613" y="1995"/>
                  </a:cubicBezTo>
                  <a:cubicBezTo>
                    <a:pt x="2632" y="1995"/>
                    <a:pt x="2648" y="1980"/>
                    <a:pt x="2648" y="1961"/>
                  </a:cubicBezTo>
                  <a:cubicBezTo>
                    <a:pt x="2648" y="1942"/>
                    <a:pt x="2632" y="1926"/>
                    <a:pt x="2613" y="1926"/>
                  </a:cubicBezTo>
                  <a:moveTo>
                    <a:pt x="2744" y="1926"/>
                  </a:moveTo>
                  <a:cubicBezTo>
                    <a:pt x="2725" y="1926"/>
                    <a:pt x="2709" y="1942"/>
                    <a:pt x="2709" y="1961"/>
                  </a:cubicBezTo>
                  <a:cubicBezTo>
                    <a:pt x="2709" y="1980"/>
                    <a:pt x="2725" y="1995"/>
                    <a:pt x="2744" y="1995"/>
                  </a:cubicBezTo>
                  <a:cubicBezTo>
                    <a:pt x="2763" y="1995"/>
                    <a:pt x="2778" y="1980"/>
                    <a:pt x="2778" y="1961"/>
                  </a:cubicBezTo>
                  <a:cubicBezTo>
                    <a:pt x="2778" y="1942"/>
                    <a:pt x="2763" y="1926"/>
                    <a:pt x="2744" y="1926"/>
                  </a:cubicBezTo>
                  <a:moveTo>
                    <a:pt x="2874" y="1926"/>
                  </a:moveTo>
                  <a:cubicBezTo>
                    <a:pt x="2855" y="1926"/>
                    <a:pt x="2840" y="1942"/>
                    <a:pt x="2840" y="1961"/>
                  </a:cubicBezTo>
                  <a:cubicBezTo>
                    <a:pt x="2840" y="1980"/>
                    <a:pt x="2855" y="1995"/>
                    <a:pt x="2874" y="1995"/>
                  </a:cubicBezTo>
                  <a:cubicBezTo>
                    <a:pt x="2893" y="1995"/>
                    <a:pt x="2909" y="1980"/>
                    <a:pt x="2909" y="1961"/>
                  </a:cubicBezTo>
                  <a:cubicBezTo>
                    <a:pt x="2909" y="1942"/>
                    <a:pt x="2893" y="1926"/>
                    <a:pt x="2874" y="1926"/>
                  </a:cubicBezTo>
                  <a:moveTo>
                    <a:pt x="1830" y="1804"/>
                  </a:moveTo>
                  <a:cubicBezTo>
                    <a:pt x="1815" y="1804"/>
                    <a:pt x="1803" y="1816"/>
                    <a:pt x="1803" y="1830"/>
                  </a:cubicBezTo>
                  <a:cubicBezTo>
                    <a:pt x="1803" y="1845"/>
                    <a:pt x="1815" y="1857"/>
                    <a:pt x="1830" y="1857"/>
                  </a:cubicBezTo>
                  <a:cubicBezTo>
                    <a:pt x="1844" y="1857"/>
                    <a:pt x="1856" y="1845"/>
                    <a:pt x="1856" y="1830"/>
                  </a:cubicBezTo>
                  <a:cubicBezTo>
                    <a:pt x="1856" y="1816"/>
                    <a:pt x="1844" y="1804"/>
                    <a:pt x="1830" y="1804"/>
                  </a:cubicBezTo>
                  <a:moveTo>
                    <a:pt x="3658" y="1803"/>
                  </a:moveTo>
                  <a:cubicBezTo>
                    <a:pt x="3643" y="1803"/>
                    <a:pt x="3631" y="1815"/>
                    <a:pt x="3631" y="1830"/>
                  </a:cubicBezTo>
                  <a:cubicBezTo>
                    <a:pt x="3631" y="1845"/>
                    <a:pt x="3643" y="1857"/>
                    <a:pt x="3658" y="1857"/>
                  </a:cubicBezTo>
                  <a:cubicBezTo>
                    <a:pt x="3673" y="1857"/>
                    <a:pt x="3685" y="1845"/>
                    <a:pt x="3685" y="1830"/>
                  </a:cubicBezTo>
                  <a:cubicBezTo>
                    <a:pt x="3685" y="1815"/>
                    <a:pt x="3673" y="1803"/>
                    <a:pt x="3658" y="1803"/>
                  </a:cubicBezTo>
                  <a:moveTo>
                    <a:pt x="1960" y="1802"/>
                  </a:moveTo>
                  <a:cubicBezTo>
                    <a:pt x="1945" y="1802"/>
                    <a:pt x="1932" y="1815"/>
                    <a:pt x="1932" y="1830"/>
                  </a:cubicBezTo>
                  <a:cubicBezTo>
                    <a:pt x="1932" y="1846"/>
                    <a:pt x="1945" y="1858"/>
                    <a:pt x="1960" y="1858"/>
                  </a:cubicBezTo>
                  <a:cubicBezTo>
                    <a:pt x="1976" y="1858"/>
                    <a:pt x="1988" y="1846"/>
                    <a:pt x="1988" y="1830"/>
                  </a:cubicBezTo>
                  <a:cubicBezTo>
                    <a:pt x="1988" y="1815"/>
                    <a:pt x="1976" y="1802"/>
                    <a:pt x="1960" y="1802"/>
                  </a:cubicBezTo>
                  <a:moveTo>
                    <a:pt x="3527" y="1802"/>
                  </a:moveTo>
                  <a:cubicBezTo>
                    <a:pt x="3512" y="1802"/>
                    <a:pt x="3500" y="1815"/>
                    <a:pt x="3500" y="1830"/>
                  </a:cubicBezTo>
                  <a:cubicBezTo>
                    <a:pt x="3500" y="1846"/>
                    <a:pt x="3512" y="1858"/>
                    <a:pt x="3527" y="1858"/>
                  </a:cubicBezTo>
                  <a:cubicBezTo>
                    <a:pt x="3543" y="1858"/>
                    <a:pt x="3555" y="1846"/>
                    <a:pt x="3555" y="1830"/>
                  </a:cubicBezTo>
                  <a:cubicBezTo>
                    <a:pt x="3555" y="1815"/>
                    <a:pt x="3543" y="1802"/>
                    <a:pt x="3527" y="1802"/>
                  </a:cubicBezTo>
                  <a:moveTo>
                    <a:pt x="2091" y="1801"/>
                  </a:moveTo>
                  <a:cubicBezTo>
                    <a:pt x="2075" y="1801"/>
                    <a:pt x="2062" y="1814"/>
                    <a:pt x="2062" y="1830"/>
                  </a:cubicBezTo>
                  <a:cubicBezTo>
                    <a:pt x="2062" y="1846"/>
                    <a:pt x="2075" y="1859"/>
                    <a:pt x="2091" y="1859"/>
                  </a:cubicBezTo>
                  <a:cubicBezTo>
                    <a:pt x="2107" y="1859"/>
                    <a:pt x="2120" y="1846"/>
                    <a:pt x="2120" y="1830"/>
                  </a:cubicBezTo>
                  <a:cubicBezTo>
                    <a:pt x="2120" y="1814"/>
                    <a:pt x="2107" y="1801"/>
                    <a:pt x="2091" y="1801"/>
                  </a:cubicBezTo>
                  <a:moveTo>
                    <a:pt x="3397" y="1801"/>
                  </a:moveTo>
                  <a:cubicBezTo>
                    <a:pt x="3381" y="1801"/>
                    <a:pt x="3368" y="1814"/>
                    <a:pt x="3368" y="1830"/>
                  </a:cubicBezTo>
                  <a:cubicBezTo>
                    <a:pt x="3368" y="1846"/>
                    <a:pt x="3381" y="1860"/>
                    <a:pt x="3397" y="1860"/>
                  </a:cubicBezTo>
                  <a:cubicBezTo>
                    <a:pt x="3413" y="1860"/>
                    <a:pt x="3426" y="1846"/>
                    <a:pt x="3426" y="1830"/>
                  </a:cubicBezTo>
                  <a:cubicBezTo>
                    <a:pt x="3426" y="1814"/>
                    <a:pt x="3413" y="1801"/>
                    <a:pt x="3397" y="1801"/>
                  </a:cubicBezTo>
                  <a:moveTo>
                    <a:pt x="2221" y="1800"/>
                  </a:moveTo>
                  <a:cubicBezTo>
                    <a:pt x="2205" y="1800"/>
                    <a:pt x="2191" y="1814"/>
                    <a:pt x="2191" y="1830"/>
                  </a:cubicBezTo>
                  <a:cubicBezTo>
                    <a:pt x="2191" y="1847"/>
                    <a:pt x="2205" y="1860"/>
                    <a:pt x="2221" y="1860"/>
                  </a:cubicBezTo>
                  <a:cubicBezTo>
                    <a:pt x="2238" y="1860"/>
                    <a:pt x="2251" y="1847"/>
                    <a:pt x="2251" y="1830"/>
                  </a:cubicBezTo>
                  <a:cubicBezTo>
                    <a:pt x="2251" y="1814"/>
                    <a:pt x="2238" y="1800"/>
                    <a:pt x="2221" y="1800"/>
                  </a:cubicBezTo>
                  <a:moveTo>
                    <a:pt x="3266" y="1800"/>
                  </a:moveTo>
                  <a:cubicBezTo>
                    <a:pt x="3249" y="1800"/>
                    <a:pt x="3236" y="1813"/>
                    <a:pt x="3236" y="1830"/>
                  </a:cubicBezTo>
                  <a:cubicBezTo>
                    <a:pt x="3236" y="1847"/>
                    <a:pt x="3249" y="1861"/>
                    <a:pt x="3266" y="1861"/>
                  </a:cubicBezTo>
                  <a:cubicBezTo>
                    <a:pt x="3283" y="1861"/>
                    <a:pt x="3297" y="1847"/>
                    <a:pt x="3297" y="1830"/>
                  </a:cubicBezTo>
                  <a:cubicBezTo>
                    <a:pt x="3297" y="1813"/>
                    <a:pt x="3283" y="1800"/>
                    <a:pt x="3266" y="1800"/>
                  </a:cubicBezTo>
                  <a:moveTo>
                    <a:pt x="2352" y="1799"/>
                  </a:moveTo>
                  <a:cubicBezTo>
                    <a:pt x="2335" y="1799"/>
                    <a:pt x="2321" y="1813"/>
                    <a:pt x="2321" y="1830"/>
                  </a:cubicBezTo>
                  <a:cubicBezTo>
                    <a:pt x="2321" y="1847"/>
                    <a:pt x="2335" y="1861"/>
                    <a:pt x="2352" y="1861"/>
                  </a:cubicBezTo>
                  <a:cubicBezTo>
                    <a:pt x="2369" y="1861"/>
                    <a:pt x="2383" y="1847"/>
                    <a:pt x="2383" y="1830"/>
                  </a:cubicBezTo>
                  <a:cubicBezTo>
                    <a:pt x="2383" y="1813"/>
                    <a:pt x="2369" y="1799"/>
                    <a:pt x="2352" y="1799"/>
                  </a:cubicBezTo>
                  <a:moveTo>
                    <a:pt x="3136" y="1799"/>
                  </a:moveTo>
                  <a:cubicBezTo>
                    <a:pt x="3118" y="1799"/>
                    <a:pt x="3104" y="1813"/>
                    <a:pt x="3104" y="1830"/>
                  </a:cubicBezTo>
                  <a:cubicBezTo>
                    <a:pt x="3104" y="1847"/>
                    <a:pt x="3118" y="1861"/>
                    <a:pt x="3136" y="1861"/>
                  </a:cubicBezTo>
                  <a:cubicBezTo>
                    <a:pt x="3153" y="1861"/>
                    <a:pt x="3167" y="1847"/>
                    <a:pt x="3167" y="1830"/>
                  </a:cubicBezTo>
                  <a:cubicBezTo>
                    <a:pt x="3167" y="1813"/>
                    <a:pt x="3153" y="1799"/>
                    <a:pt x="3136" y="1799"/>
                  </a:cubicBezTo>
                  <a:moveTo>
                    <a:pt x="2483" y="1798"/>
                  </a:moveTo>
                  <a:cubicBezTo>
                    <a:pt x="2465" y="1798"/>
                    <a:pt x="2451" y="1813"/>
                    <a:pt x="2451" y="1830"/>
                  </a:cubicBezTo>
                  <a:cubicBezTo>
                    <a:pt x="2451" y="1848"/>
                    <a:pt x="2465" y="1862"/>
                    <a:pt x="2483" y="1862"/>
                  </a:cubicBezTo>
                  <a:cubicBezTo>
                    <a:pt x="2500" y="1862"/>
                    <a:pt x="2514" y="1848"/>
                    <a:pt x="2514" y="1830"/>
                  </a:cubicBezTo>
                  <a:cubicBezTo>
                    <a:pt x="2514" y="1813"/>
                    <a:pt x="2500" y="1798"/>
                    <a:pt x="2483" y="1798"/>
                  </a:cubicBezTo>
                  <a:moveTo>
                    <a:pt x="3005" y="1798"/>
                  </a:moveTo>
                  <a:cubicBezTo>
                    <a:pt x="2987" y="1798"/>
                    <a:pt x="2973" y="1813"/>
                    <a:pt x="2973" y="1830"/>
                  </a:cubicBezTo>
                  <a:cubicBezTo>
                    <a:pt x="2973" y="1848"/>
                    <a:pt x="2987" y="1862"/>
                    <a:pt x="3005" y="1862"/>
                  </a:cubicBezTo>
                  <a:cubicBezTo>
                    <a:pt x="3023" y="1862"/>
                    <a:pt x="3037" y="1848"/>
                    <a:pt x="3037" y="1830"/>
                  </a:cubicBezTo>
                  <a:cubicBezTo>
                    <a:pt x="3037" y="1813"/>
                    <a:pt x="3023" y="1798"/>
                    <a:pt x="3005" y="1798"/>
                  </a:cubicBezTo>
                  <a:moveTo>
                    <a:pt x="2613" y="1798"/>
                  </a:moveTo>
                  <a:cubicBezTo>
                    <a:pt x="2595" y="1798"/>
                    <a:pt x="2581" y="1812"/>
                    <a:pt x="2581" y="1830"/>
                  </a:cubicBezTo>
                  <a:cubicBezTo>
                    <a:pt x="2581" y="1848"/>
                    <a:pt x="2595" y="1862"/>
                    <a:pt x="2613" y="1862"/>
                  </a:cubicBezTo>
                  <a:cubicBezTo>
                    <a:pt x="2631" y="1862"/>
                    <a:pt x="2645" y="1848"/>
                    <a:pt x="2645" y="1830"/>
                  </a:cubicBezTo>
                  <a:cubicBezTo>
                    <a:pt x="2645" y="1812"/>
                    <a:pt x="2631" y="1798"/>
                    <a:pt x="2613" y="1798"/>
                  </a:cubicBezTo>
                  <a:moveTo>
                    <a:pt x="2874" y="1798"/>
                  </a:moveTo>
                  <a:cubicBezTo>
                    <a:pt x="2857" y="1798"/>
                    <a:pt x="2842" y="1812"/>
                    <a:pt x="2842" y="1830"/>
                  </a:cubicBezTo>
                  <a:cubicBezTo>
                    <a:pt x="2842" y="1848"/>
                    <a:pt x="2857" y="1862"/>
                    <a:pt x="2874" y="1862"/>
                  </a:cubicBezTo>
                  <a:cubicBezTo>
                    <a:pt x="2892" y="1862"/>
                    <a:pt x="2907" y="1848"/>
                    <a:pt x="2907" y="1830"/>
                  </a:cubicBezTo>
                  <a:cubicBezTo>
                    <a:pt x="2907" y="1812"/>
                    <a:pt x="2892" y="1798"/>
                    <a:pt x="2874" y="1798"/>
                  </a:cubicBezTo>
                  <a:moveTo>
                    <a:pt x="2744" y="1798"/>
                  </a:moveTo>
                  <a:cubicBezTo>
                    <a:pt x="2726" y="1798"/>
                    <a:pt x="2711" y="1812"/>
                    <a:pt x="2711" y="1830"/>
                  </a:cubicBezTo>
                  <a:cubicBezTo>
                    <a:pt x="2711" y="1848"/>
                    <a:pt x="2726" y="1863"/>
                    <a:pt x="2744" y="1863"/>
                  </a:cubicBezTo>
                  <a:cubicBezTo>
                    <a:pt x="2762" y="1863"/>
                    <a:pt x="2776" y="1848"/>
                    <a:pt x="2776" y="1830"/>
                  </a:cubicBezTo>
                  <a:cubicBezTo>
                    <a:pt x="2776" y="1812"/>
                    <a:pt x="2762" y="1798"/>
                    <a:pt x="2744" y="1798"/>
                  </a:cubicBezTo>
                  <a:moveTo>
                    <a:pt x="1" y="1698"/>
                  </a:moveTo>
                  <a:cubicBezTo>
                    <a:pt x="0" y="1698"/>
                    <a:pt x="0" y="1699"/>
                    <a:pt x="0" y="1700"/>
                  </a:cubicBezTo>
                  <a:cubicBezTo>
                    <a:pt x="0" y="1700"/>
                    <a:pt x="0" y="1701"/>
                    <a:pt x="1" y="1701"/>
                  </a:cubicBezTo>
                  <a:cubicBezTo>
                    <a:pt x="2" y="1701"/>
                    <a:pt x="2" y="1700"/>
                    <a:pt x="2" y="1700"/>
                  </a:cubicBezTo>
                  <a:cubicBezTo>
                    <a:pt x="2" y="1699"/>
                    <a:pt x="2" y="1698"/>
                    <a:pt x="1" y="1698"/>
                  </a:cubicBezTo>
                  <a:moveTo>
                    <a:pt x="5487" y="1698"/>
                  </a:moveTo>
                  <a:cubicBezTo>
                    <a:pt x="5486" y="1698"/>
                    <a:pt x="5485" y="1699"/>
                    <a:pt x="5485" y="1700"/>
                  </a:cubicBezTo>
                  <a:cubicBezTo>
                    <a:pt x="5485" y="1700"/>
                    <a:pt x="5486" y="1701"/>
                    <a:pt x="5487" y="1701"/>
                  </a:cubicBezTo>
                  <a:cubicBezTo>
                    <a:pt x="5487" y="1701"/>
                    <a:pt x="5488" y="1700"/>
                    <a:pt x="5488" y="1700"/>
                  </a:cubicBezTo>
                  <a:cubicBezTo>
                    <a:pt x="5488" y="1699"/>
                    <a:pt x="5487" y="1698"/>
                    <a:pt x="5487" y="1698"/>
                  </a:cubicBezTo>
                  <a:moveTo>
                    <a:pt x="132" y="1696"/>
                  </a:moveTo>
                  <a:cubicBezTo>
                    <a:pt x="130" y="1696"/>
                    <a:pt x="128" y="1698"/>
                    <a:pt x="128" y="1700"/>
                  </a:cubicBezTo>
                  <a:cubicBezTo>
                    <a:pt x="128" y="1701"/>
                    <a:pt x="130" y="1703"/>
                    <a:pt x="132" y="1703"/>
                  </a:cubicBezTo>
                  <a:cubicBezTo>
                    <a:pt x="133" y="1703"/>
                    <a:pt x="135" y="1701"/>
                    <a:pt x="135" y="1700"/>
                  </a:cubicBezTo>
                  <a:cubicBezTo>
                    <a:pt x="135" y="1698"/>
                    <a:pt x="133" y="1696"/>
                    <a:pt x="132" y="1696"/>
                  </a:cubicBezTo>
                  <a:moveTo>
                    <a:pt x="5356" y="1696"/>
                  </a:moveTo>
                  <a:cubicBezTo>
                    <a:pt x="5354" y="1696"/>
                    <a:pt x="5353" y="1698"/>
                    <a:pt x="5353" y="1700"/>
                  </a:cubicBezTo>
                  <a:cubicBezTo>
                    <a:pt x="5353" y="1701"/>
                    <a:pt x="5354" y="1703"/>
                    <a:pt x="5356" y="1703"/>
                  </a:cubicBezTo>
                  <a:cubicBezTo>
                    <a:pt x="5358" y="1703"/>
                    <a:pt x="5359" y="1701"/>
                    <a:pt x="5359" y="1700"/>
                  </a:cubicBezTo>
                  <a:cubicBezTo>
                    <a:pt x="5359" y="1698"/>
                    <a:pt x="5358" y="1696"/>
                    <a:pt x="5356" y="1696"/>
                  </a:cubicBezTo>
                  <a:moveTo>
                    <a:pt x="262" y="1695"/>
                  </a:moveTo>
                  <a:cubicBezTo>
                    <a:pt x="259" y="1695"/>
                    <a:pt x="257" y="1697"/>
                    <a:pt x="257" y="1700"/>
                  </a:cubicBezTo>
                  <a:cubicBezTo>
                    <a:pt x="257" y="1702"/>
                    <a:pt x="259" y="1705"/>
                    <a:pt x="262" y="1705"/>
                  </a:cubicBezTo>
                  <a:cubicBezTo>
                    <a:pt x="265" y="1705"/>
                    <a:pt x="267" y="1702"/>
                    <a:pt x="267" y="1700"/>
                  </a:cubicBezTo>
                  <a:cubicBezTo>
                    <a:pt x="267" y="1697"/>
                    <a:pt x="265" y="1695"/>
                    <a:pt x="262" y="1695"/>
                  </a:cubicBezTo>
                  <a:moveTo>
                    <a:pt x="5225" y="1695"/>
                  </a:moveTo>
                  <a:cubicBezTo>
                    <a:pt x="5223" y="1695"/>
                    <a:pt x="5220" y="1697"/>
                    <a:pt x="5220" y="1700"/>
                  </a:cubicBezTo>
                  <a:cubicBezTo>
                    <a:pt x="5220" y="1702"/>
                    <a:pt x="5223" y="1705"/>
                    <a:pt x="5225" y="1705"/>
                  </a:cubicBezTo>
                  <a:cubicBezTo>
                    <a:pt x="5228" y="1705"/>
                    <a:pt x="5230" y="1702"/>
                    <a:pt x="5230" y="1700"/>
                  </a:cubicBezTo>
                  <a:cubicBezTo>
                    <a:pt x="5230" y="1697"/>
                    <a:pt x="5228" y="1695"/>
                    <a:pt x="5225" y="1695"/>
                  </a:cubicBezTo>
                  <a:moveTo>
                    <a:pt x="393" y="1693"/>
                  </a:moveTo>
                  <a:cubicBezTo>
                    <a:pt x="389" y="1693"/>
                    <a:pt x="386" y="1696"/>
                    <a:pt x="386" y="1700"/>
                  </a:cubicBezTo>
                  <a:cubicBezTo>
                    <a:pt x="386" y="1703"/>
                    <a:pt x="389" y="1706"/>
                    <a:pt x="393" y="1706"/>
                  </a:cubicBezTo>
                  <a:cubicBezTo>
                    <a:pt x="397" y="1706"/>
                    <a:pt x="400" y="1703"/>
                    <a:pt x="400" y="1700"/>
                  </a:cubicBezTo>
                  <a:cubicBezTo>
                    <a:pt x="400" y="1696"/>
                    <a:pt x="397" y="1693"/>
                    <a:pt x="393" y="1693"/>
                  </a:cubicBezTo>
                  <a:moveTo>
                    <a:pt x="5095" y="1693"/>
                  </a:moveTo>
                  <a:cubicBezTo>
                    <a:pt x="5091" y="1693"/>
                    <a:pt x="5088" y="1696"/>
                    <a:pt x="5088" y="1700"/>
                  </a:cubicBezTo>
                  <a:cubicBezTo>
                    <a:pt x="5088" y="1703"/>
                    <a:pt x="5091" y="1706"/>
                    <a:pt x="5095" y="1706"/>
                  </a:cubicBezTo>
                  <a:cubicBezTo>
                    <a:pt x="5099" y="1706"/>
                    <a:pt x="5102" y="1703"/>
                    <a:pt x="5102" y="1700"/>
                  </a:cubicBezTo>
                  <a:cubicBezTo>
                    <a:pt x="5102" y="1696"/>
                    <a:pt x="5099" y="1693"/>
                    <a:pt x="5095" y="1693"/>
                  </a:cubicBezTo>
                  <a:moveTo>
                    <a:pt x="523" y="1691"/>
                  </a:moveTo>
                  <a:cubicBezTo>
                    <a:pt x="519" y="1691"/>
                    <a:pt x="515" y="1695"/>
                    <a:pt x="515" y="1700"/>
                  </a:cubicBezTo>
                  <a:cubicBezTo>
                    <a:pt x="515" y="1704"/>
                    <a:pt x="519" y="1708"/>
                    <a:pt x="523" y="1708"/>
                  </a:cubicBezTo>
                  <a:cubicBezTo>
                    <a:pt x="528" y="1708"/>
                    <a:pt x="532" y="1704"/>
                    <a:pt x="532" y="1700"/>
                  </a:cubicBezTo>
                  <a:cubicBezTo>
                    <a:pt x="532" y="1695"/>
                    <a:pt x="528" y="1691"/>
                    <a:pt x="523" y="1691"/>
                  </a:cubicBezTo>
                  <a:moveTo>
                    <a:pt x="4964" y="1691"/>
                  </a:moveTo>
                  <a:cubicBezTo>
                    <a:pt x="4959" y="1691"/>
                    <a:pt x="4955" y="1695"/>
                    <a:pt x="4955" y="1700"/>
                  </a:cubicBezTo>
                  <a:cubicBezTo>
                    <a:pt x="4955" y="1704"/>
                    <a:pt x="4959" y="1708"/>
                    <a:pt x="4964" y="1708"/>
                  </a:cubicBezTo>
                  <a:cubicBezTo>
                    <a:pt x="4969" y="1708"/>
                    <a:pt x="4973" y="1704"/>
                    <a:pt x="4973" y="1700"/>
                  </a:cubicBezTo>
                  <a:cubicBezTo>
                    <a:pt x="4973" y="1695"/>
                    <a:pt x="4969" y="1691"/>
                    <a:pt x="4964" y="1691"/>
                  </a:cubicBezTo>
                  <a:moveTo>
                    <a:pt x="654" y="1689"/>
                  </a:moveTo>
                  <a:cubicBezTo>
                    <a:pt x="648" y="1689"/>
                    <a:pt x="644" y="1694"/>
                    <a:pt x="644" y="1700"/>
                  </a:cubicBezTo>
                  <a:cubicBezTo>
                    <a:pt x="644" y="1705"/>
                    <a:pt x="648" y="1710"/>
                    <a:pt x="654" y="1710"/>
                  </a:cubicBezTo>
                  <a:cubicBezTo>
                    <a:pt x="660" y="1710"/>
                    <a:pt x="665" y="1705"/>
                    <a:pt x="665" y="1700"/>
                  </a:cubicBezTo>
                  <a:cubicBezTo>
                    <a:pt x="665" y="1694"/>
                    <a:pt x="660" y="1689"/>
                    <a:pt x="654" y="1689"/>
                  </a:cubicBezTo>
                  <a:moveTo>
                    <a:pt x="4834" y="1689"/>
                  </a:moveTo>
                  <a:cubicBezTo>
                    <a:pt x="4828" y="1689"/>
                    <a:pt x="4823" y="1694"/>
                    <a:pt x="4823" y="1700"/>
                  </a:cubicBezTo>
                  <a:cubicBezTo>
                    <a:pt x="4823" y="1705"/>
                    <a:pt x="4828" y="1710"/>
                    <a:pt x="4834" y="1710"/>
                  </a:cubicBezTo>
                  <a:cubicBezTo>
                    <a:pt x="4839" y="1710"/>
                    <a:pt x="4844" y="1705"/>
                    <a:pt x="4844" y="1700"/>
                  </a:cubicBezTo>
                  <a:cubicBezTo>
                    <a:pt x="4844" y="1694"/>
                    <a:pt x="4839" y="1689"/>
                    <a:pt x="4834" y="1689"/>
                  </a:cubicBezTo>
                  <a:moveTo>
                    <a:pt x="785" y="1687"/>
                  </a:moveTo>
                  <a:cubicBezTo>
                    <a:pt x="778" y="1687"/>
                    <a:pt x="772" y="1693"/>
                    <a:pt x="772" y="1700"/>
                  </a:cubicBezTo>
                  <a:cubicBezTo>
                    <a:pt x="772" y="1706"/>
                    <a:pt x="778" y="1712"/>
                    <a:pt x="785" y="1712"/>
                  </a:cubicBezTo>
                  <a:cubicBezTo>
                    <a:pt x="792" y="1712"/>
                    <a:pt x="797" y="1706"/>
                    <a:pt x="797" y="1700"/>
                  </a:cubicBezTo>
                  <a:cubicBezTo>
                    <a:pt x="797" y="1693"/>
                    <a:pt x="792" y="1687"/>
                    <a:pt x="785" y="1687"/>
                  </a:cubicBezTo>
                  <a:moveTo>
                    <a:pt x="4703" y="1687"/>
                  </a:moveTo>
                  <a:cubicBezTo>
                    <a:pt x="4696" y="1687"/>
                    <a:pt x="4691" y="1693"/>
                    <a:pt x="4691" y="1700"/>
                  </a:cubicBezTo>
                  <a:cubicBezTo>
                    <a:pt x="4691" y="1706"/>
                    <a:pt x="4696" y="1712"/>
                    <a:pt x="4703" y="1712"/>
                  </a:cubicBezTo>
                  <a:cubicBezTo>
                    <a:pt x="4710" y="1712"/>
                    <a:pt x="4715" y="1706"/>
                    <a:pt x="4715" y="1700"/>
                  </a:cubicBezTo>
                  <a:cubicBezTo>
                    <a:pt x="4715" y="1693"/>
                    <a:pt x="4710" y="1687"/>
                    <a:pt x="4703" y="1687"/>
                  </a:cubicBezTo>
                  <a:moveTo>
                    <a:pt x="915" y="1686"/>
                  </a:moveTo>
                  <a:cubicBezTo>
                    <a:pt x="908" y="1686"/>
                    <a:pt x="902" y="1692"/>
                    <a:pt x="902" y="1700"/>
                  </a:cubicBezTo>
                  <a:cubicBezTo>
                    <a:pt x="902" y="1707"/>
                    <a:pt x="908" y="1713"/>
                    <a:pt x="915" y="1713"/>
                  </a:cubicBezTo>
                  <a:cubicBezTo>
                    <a:pt x="923" y="1713"/>
                    <a:pt x="929" y="1707"/>
                    <a:pt x="929" y="1700"/>
                  </a:cubicBezTo>
                  <a:cubicBezTo>
                    <a:pt x="929" y="1692"/>
                    <a:pt x="923" y="1686"/>
                    <a:pt x="915" y="1686"/>
                  </a:cubicBezTo>
                  <a:moveTo>
                    <a:pt x="4572" y="1685"/>
                  </a:moveTo>
                  <a:cubicBezTo>
                    <a:pt x="4565" y="1685"/>
                    <a:pt x="4558" y="1692"/>
                    <a:pt x="4558" y="1700"/>
                  </a:cubicBezTo>
                  <a:cubicBezTo>
                    <a:pt x="4558" y="1707"/>
                    <a:pt x="4565" y="1714"/>
                    <a:pt x="4572" y="1714"/>
                  </a:cubicBezTo>
                  <a:cubicBezTo>
                    <a:pt x="4580" y="1714"/>
                    <a:pt x="4586" y="1707"/>
                    <a:pt x="4586" y="1700"/>
                  </a:cubicBezTo>
                  <a:cubicBezTo>
                    <a:pt x="4586" y="1692"/>
                    <a:pt x="4580" y="1685"/>
                    <a:pt x="4572" y="1685"/>
                  </a:cubicBezTo>
                  <a:moveTo>
                    <a:pt x="1046" y="1684"/>
                  </a:moveTo>
                  <a:cubicBezTo>
                    <a:pt x="1037" y="1684"/>
                    <a:pt x="1030" y="1691"/>
                    <a:pt x="1030" y="1700"/>
                  </a:cubicBezTo>
                  <a:cubicBezTo>
                    <a:pt x="1030" y="1708"/>
                    <a:pt x="1037" y="1715"/>
                    <a:pt x="1046" y="1715"/>
                  </a:cubicBezTo>
                  <a:cubicBezTo>
                    <a:pt x="1055" y="1715"/>
                    <a:pt x="1061" y="1708"/>
                    <a:pt x="1061" y="1700"/>
                  </a:cubicBezTo>
                  <a:cubicBezTo>
                    <a:pt x="1061" y="1691"/>
                    <a:pt x="1055" y="1684"/>
                    <a:pt x="1046" y="1684"/>
                  </a:cubicBezTo>
                  <a:moveTo>
                    <a:pt x="4442" y="1684"/>
                  </a:moveTo>
                  <a:cubicBezTo>
                    <a:pt x="4433" y="1684"/>
                    <a:pt x="4426" y="1691"/>
                    <a:pt x="4426" y="1700"/>
                  </a:cubicBezTo>
                  <a:cubicBezTo>
                    <a:pt x="4426" y="1708"/>
                    <a:pt x="4433" y="1716"/>
                    <a:pt x="4442" y="1716"/>
                  </a:cubicBezTo>
                  <a:cubicBezTo>
                    <a:pt x="4450" y="1716"/>
                    <a:pt x="4458" y="1708"/>
                    <a:pt x="4458" y="1700"/>
                  </a:cubicBezTo>
                  <a:cubicBezTo>
                    <a:pt x="4458" y="1691"/>
                    <a:pt x="4450" y="1684"/>
                    <a:pt x="4442" y="1684"/>
                  </a:cubicBezTo>
                  <a:moveTo>
                    <a:pt x="1177" y="1682"/>
                  </a:moveTo>
                  <a:cubicBezTo>
                    <a:pt x="1167" y="1682"/>
                    <a:pt x="1159" y="1690"/>
                    <a:pt x="1159" y="1700"/>
                  </a:cubicBezTo>
                  <a:cubicBezTo>
                    <a:pt x="1159" y="1709"/>
                    <a:pt x="1167" y="1717"/>
                    <a:pt x="1177" y="1717"/>
                  </a:cubicBezTo>
                  <a:cubicBezTo>
                    <a:pt x="1186" y="1717"/>
                    <a:pt x="1194" y="1709"/>
                    <a:pt x="1194" y="1700"/>
                  </a:cubicBezTo>
                  <a:cubicBezTo>
                    <a:pt x="1194" y="1690"/>
                    <a:pt x="1186" y="1682"/>
                    <a:pt x="1177" y="1682"/>
                  </a:cubicBezTo>
                  <a:moveTo>
                    <a:pt x="4311" y="1682"/>
                  </a:moveTo>
                  <a:cubicBezTo>
                    <a:pt x="4301" y="1682"/>
                    <a:pt x="4293" y="1690"/>
                    <a:pt x="4293" y="1700"/>
                  </a:cubicBezTo>
                  <a:cubicBezTo>
                    <a:pt x="4293" y="1709"/>
                    <a:pt x="4301" y="1717"/>
                    <a:pt x="4311" y="1717"/>
                  </a:cubicBezTo>
                  <a:cubicBezTo>
                    <a:pt x="4321" y="1717"/>
                    <a:pt x="4329" y="1709"/>
                    <a:pt x="4329" y="1700"/>
                  </a:cubicBezTo>
                  <a:cubicBezTo>
                    <a:pt x="4329" y="1690"/>
                    <a:pt x="4321" y="1682"/>
                    <a:pt x="4311" y="1682"/>
                  </a:cubicBezTo>
                  <a:moveTo>
                    <a:pt x="1307" y="1680"/>
                  </a:moveTo>
                  <a:cubicBezTo>
                    <a:pt x="1297" y="1680"/>
                    <a:pt x="1288" y="1689"/>
                    <a:pt x="1288" y="1700"/>
                  </a:cubicBezTo>
                  <a:cubicBezTo>
                    <a:pt x="1288" y="1710"/>
                    <a:pt x="1297" y="1719"/>
                    <a:pt x="1307" y="1719"/>
                  </a:cubicBezTo>
                  <a:cubicBezTo>
                    <a:pt x="1318" y="1719"/>
                    <a:pt x="1326" y="1710"/>
                    <a:pt x="1326" y="1700"/>
                  </a:cubicBezTo>
                  <a:cubicBezTo>
                    <a:pt x="1326" y="1689"/>
                    <a:pt x="1318" y="1680"/>
                    <a:pt x="1307" y="1680"/>
                  </a:cubicBezTo>
                  <a:moveTo>
                    <a:pt x="4180" y="1680"/>
                  </a:moveTo>
                  <a:cubicBezTo>
                    <a:pt x="4170" y="1680"/>
                    <a:pt x="4161" y="1689"/>
                    <a:pt x="4161" y="1700"/>
                  </a:cubicBezTo>
                  <a:cubicBezTo>
                    <a:pt x="4161" y="1710"/>
                    <a:pt x="4170" y="1719"/>
                    <a:pt x="4180" y="1719"/>
                  </a:cubicBezTo>
                  <a:cubicBezTo>
                    <a:pt x="4191" y="1719"/>
                    <a:pt x="4200" y="1710"/>
                    <a:pt x="4200" y="1700"/>
                  </a:cubicBezTo>
                  <a:cubicBezTo>
                    <a:pt x="4200" y="1689"/>
                    <a:pt x="4191" y="1680"/>
                    <a:pt x="4180" y="1680"/>
                  </a:cubicBezTo>
                  <a:moveTo>
                    <a:pt x="1438" y="1679"/>
                  </a:moveTo>
                  <a:cubicBezTo>
                    <a:pt x="1426" y="1679"/>
                    <a:pt x="1417" y="1688"/>
                    <a:pt x="1417" y="1700"/>
                  </a:cubicBezTo>
                  <a:cubicBezTo>
                    <a:pt x="1417" y="1711"/>
                    <a:pt x="1426" y="1720"/>
                    <a:pt x="1438" y="1720"/>
                  </a:cubicBezTo>
                  <a:cubicBezTo>
                    <a:pt x="1449" y="1720"/>
                    <a:pt x="1458" y="1711"/>
                    <a:pt x="1458" y="1700"/>
                  </a:cubicBezTo>
                  <a:cubicBezTo>
                    <a:pt x="1458" y="1688"/>
                    <a:pt x="1449" y="1679"/>
                    <a:pt x="1438" y="1679"/>
                  </a:cubicBezTo>
                  <a:moveTo>
                    <a:pt x="4050" y="1679"/>
                  </a:moveTo>
                  <a:cubicBezTo>
                    <a:pt x="4038" y="1679"/>
                    <a:pt x="4029" y="1688"/>
                    <a:pt x="4029" y="1700"/>
                  </a:cubicBezTo>
                  <a:cubicBezTo>
                    <a:pt x="4029" y="1711"/>
                    <a:pt x="4038" y="1721"/>
                    <a:pt x="4050" y="1721"/>
                  </a:cubicBezTo>
                  <a:cubicBezTo>
                    <a:pt x="4061" y="1721"/>
                    <a:pt x="4071" y="1711"/>
                    <a:pt x="4071" y="1700"/>
                  </a:cubicBezTo>
                  <a:cubicBezTo>
                    <a:pt x="4071" y="1688"/>
                    <a:pt x="4061" y="1679"/>
                    <a:pt x="4050" y="1679"/>
                  </a:cubicBezTo>
                  <a:moveTo>
                    <a:pt x="1568" y="1677"/>
                  </a:moveTo>
                  <a:cubicBezTo>
                    <a:pt x="1556" y="1677"/>
                    <a:pt x="1546" y="1687"/>
                    <a:pt x="1546" y="1700"/>
                  </a:cubicBezTo>
                  <a:cubicBezTo>
                    <a:pt x="1546" y="1712"/>
                    <a:pt x="1556" y="1722"/>
                    <a:pt x="1568" y="1722"/>
                  </a:cubicBezTo>
                  <a:cubicBezTo>
                    <a:pt x="1581" y="1722"/>
                    <a:pt x="1591" y="1712"/>
                    <a:pt x="1591" y="1700"/>
                  </a:cubicBezTo>
                  <a:cubicBezTo>
                    <a:pt x="1591" y="1687"/>
                    <a:pt x="1581" y="1677"/>
                    <a:pt x="1568" y="1677"/>
                  </a:cubicBezTo>
                  <a:moveTo>
                    <a:pt x="3919" y="1677"/>
                  </a:moveTo>
                  <a:cubicBezTo>
                    <a:pt x="3907" y="1677"/>
                    <a:pt x="3897" y="1687"/>
                    <a:pt x="3897" y="1700"/>
                  </a:cubicBezTo>
                  <a:cubicBezTo>
                    <a:pt x="3897" y="1712"/>
                    <a:pt x="3907" y="1722"/>
                    <a:pt x="3919" y="1722"/>
                  </a:cubicBezTo>
                  <a:cubicBezTo>
                    <a:pt x="3932" y="1722"/>
                    <a:pt x="3942" y="1712"/>
                    <a:pt x="3942" y="1700"/>
                  </a:cubicBezTo>
                  <a:cubicBezTo>
                    <a:pt x="3942" y="1687"/>
                    <a:pt x="3932" y="1677"/>
                    <a:pt x="3919" y="1677"/>
                  </a:cubicBezTo>
                  <a:moveTo>
                    <a:pt x="1699" y="1676"/>
                  </a:moveTo>
                  <a:cubicBezTo>
                    <a:pt x="1686" y="1676"/>
                    <a:pt x="1675" y="1686"/>
                    <a:pt x="1675" y="1700"/>
                  </a:cubicBezTo>
                  <a:cubicBezTo>
                    <a:pt x="1675" y="1713"/>
                    <a:pt x="1686" y="1723"/>
                    <a:pt x="1699" y="1723"/>
                  </a:cubicBezTo>
                  <a:cubicBezTo>
                    <a:pt x="1712" y="1723"/>
                    <a:pt x="1723" y="1713"/>
                    <a:pt x="1723" y="1700"/>
                  </a:cubicBezTo>
                  <a:cubicBezTo>
                    <a:pt x="1723" y="1686"/>
                    <a:pt x="1712" y="1676"/>
                    <a:pt x="1699" y="1676"/>
                  </a:cubicBezTo>
                  <a:moveTo>
                    <a:pt x="3789" y="1676"/>
                  </a:moveTo>
                  <a:cubicBezTo>
                    <a:pt x="3775" y="1676"/>
                    <a:pt x="3765" y="1686"/>
                    <a:pt x="3765" y="1700"/>
                  </a:cubicBezTo>
                  <a:cubicBezTo>
                    <a:pt x="3765" y="1713"/>
                    <a:pt x="3775" y="1723"/>
                    <a:pt x="3789" y="1723"/>
                  </a:cubicBezTo>
                  <a:cubicBezTo>
                    <a:pt x="3802" y="1723"/>
                    <a:pt x="3813" y="1713"/>
                    <a:pt x="3813" y="1700"/>
                  </a:cubicBezTo>
                  <a:cubicBezTo>
                    <a:pt x="3813" y="1686"/>
                    <a:pt x="3802" y="1676"/>
                    <a:pt x="3789" y="1676"/>
                  </a:cubicBezTo>
                  <a:moveTo>
                    <a:pt x="1" y="1568"/>
                  </a:moveTo>
                  <a:cubicBezTo>
                    <a:pt x="1" y="1568"/>
                    <a:pt x="0" y="1569"/>
                    <a:pt x="0" y="1569"/>
                  </a:cubicBezTo>
                  <a:cubicBezTo>
                    <a:pt x="0" y="1569"/>
                    <a:pt x="1" y="1570"/>
                    <a:pt x="1" y="1570"/>
                  </a:cubicBezTo>
                  <a:cubicBezTo>
                    <a:pt x="1" y="1570"/>
                    <a:pt x="2" y="1569"/>
                    <a:pt x="2" y="1569"/>
                  </a:cubicBezTo>
                  <a:cubicBezTo>
                    <a:pt x="2" y="1569"/>
                    <a:pt x="1" y="1568"/>
                    <a:pt x="1" y="1568"/>
                  </a:cubicBezTo>
                  <a:moveTo>
                    <a:pt x="5487" y="1568"/>
                  </a:moveTo>
                  <a:cubicBezTo>
                    <a:pt x="5486" y="1568"/>
                    <a:pt x="5486" y="1569"/>
                    <a:pt x="5486" y="1569"/>
                  </a:cubicBezTo>
                  <a:cubicBezTo>
                    <a:pt x="5486" y="1569"/>
                    <a:pt x="5486" y="1570"/>
                    <a:pt x="5487" y="1570"/>
                  </a:cubicBezTo>
                  <a:cubicBezTo>
                    <a:pt x="5487" y="1570"/>
                    <a:pt x="5487" y="1569"/>
                    <a:pt x="5487" y="1569"/>
                  </a:cubicBezTo>
                  <a:cubicBezTo>
                    <a:pt x="5487" y="1569"/>
                    <a:pt x="5487" y="1568"/>
                    <a:pt x="5487" y="1568"/>
                  </a:cubicBezTo>
                  <a:moveTo>
                    <a:pt x="132" y="1567"/>
                  </a:moveTo>
                  <a:cubicBezTo>
                    <a:pt x="130" y="1567"/>
                    <a:pt x="130" y="1568"/>
                    <a:pt x="130" y="1569"/>
                  </a:cubicBezTo>
                  <a:cubicBezTo>
                    <a:pt x="130" y="1570"/>
                    <a:pt x="130" y="1571"/>
                    <a:pt x="132" y="1571"/>
                  </a:cubicBezTo>
                  <a:cubicBezTo>
                    <a:pt x="133" y="1571"/>
                    <a:pt x="134" y="1570"/>
                    <a:pt x="134" y="1569"/>
                  </a:cubicBezTo>
                  <a:cubicBezTo>
                    <a:pt x="134" y="1568"/>
                    <a:pt x="133" y="1567"/>
                    <a:pt x="132" y="1567"/>
                  </a:cubicBezTo>
                  <a:moveTo>
                    <a:pt x="5356" y="1566"/>
                  </a:moveTo>
                  <a:cubicBezTo>
                    <a:pt x="5355" y="1566"/>
                    <a:pt x="5353" y="1568"/>
                    <a:pt x="5353" y="1569"/>
                  </a:cubicBezTo>
                  <a:cubicBezTo>
                    <a:pt x="5353" y="1570"/>
                    <a:pt x="5355" y="1572"/>
                    <a:pt x="5356" y="1572"/>
                  </a:cubicBezTo>
                  <a:cubicBezTo>
                    <a:pt x="5357" y="1572"/>
                    <a:pt x="5358" y="1570"/>
                    <a:pt x="5358" y="1569"/>
                  </a:cubicBezTo>
                  <a:cubicBezTo>
                    <a:pt x="5358" y="1568"/>
                    <a:pt x="5357" y="1566"/>
                    <a:pt x="5356" y="1566"/>
                  </a:cubicBezTo>
                  <a:moveTo>
                    <a:pt x="262" y="1565"/>
                  </a:moveTo>
                  <a:cubicBezTo>
                    <a:pt x="260" y="1565"/>
                    <a:pt x="258" y="1567"/>
                    <a:pt x="258" y="1569"/>
                  </a:cubicBezTo>
                  <a:cubicBezTo>
                    <a:pt x="258" y="1571"/>
                    <a:pt x="260" y="1573"/>
                    <a:pt x="262" y="1573"/>
                  </a:cubicBezTo>
                  <a:cubicBezTo>
                    <a:pt x="264" y="1573"/>
                    <a:pt x="266" y="1571"/>
                    <a:pt x="266" y="1569"/>
                  </a:cubicBezTo>
                  <a:cubicBezTo>
                    <a:pt x="266" y="1567"/>
                    <a:pt x="264" y="1565"/>
                    <a:pt x="262" y="1565"/>
                  </a:cubicBezTo>
                  <a:moveTo>
                    <a:pt x="5225" y="1565"/>
                  </a:moveTo>
                  <a:cubicBezTo>
                    <a:pt x="5223" y="1565"/>
                    <a:pt x="5221" y="1567"/>
                    <a:pt x="5221" y="1569"/>
                  </a:cubicBezTo>
                  <a:cubicBezTo>
                    <a:pt x="5221" y="1571"/>
                    <a:pt x="5223" y="1573"/>
                    <a:pt x="5225" y="1573"/>
                  </a:cubicBezTo>
                  <a:cubicBezTo>
                    <a:pt x="5228" y="1573"/>
                    <a:pt x="5230" y="1571"/>
                    <a:pt x="5230" y="1569"/>
                  </a:cubicBezTo>
                  <a:cubicBezTo>
                    <a:pt x="5230" y="1567"/>
                    <a:pt x="5228" y="1565"/>
                    <a:pt x="5225" y="1565"/>
                  </a:cubicBezTo>
                  <a:moveTo>
                    <a:pt x="393" y="1563"/>
                  </a:moveTo>
                  <a:cubicBezTo>
                    <a:pt x="390" y="1563"/>
                    <a:pt x="387" y="1566"/>
                    <a:pt x="387" y="1569"/>
                  </a:cubicBezTo>
                  <a:cubicBezTo>
                    <a:pt x="387" y="1572"/>
                    <a:pt x="390" y="1575"/>
                    <a:pt x="393" y="1575"/>
                  </a:cubicBezTo>
                  <a:cubicBezTo>
                    <a:pt x="396" y="1575"/>
                    <a:pt x="399" y="1572"/>
                    <a:pt x="399" y="1569"/>
                  </a:cubicBezTo>
                  <a:cubicBezTo>
                    <a:pt x="399" y="1566"/>
                    <a:pt x="396" y="1563"/>
                    <a:pt x="393" y="1563"/>
                  </a:cubicBezTo>
                  <a:moveTo>
                    <a:pt x="5095" y="1563"/>
                  </a:moveTo>
                  <a:cubicBezTo>
                    <a:pt x="5091" y="1563"/>
                    <a:pt x="5089" y="1566"/>
                    <a:pt x="5089" y="1569"/>
                  </a:cubicBezTo>
                  <a:cubicBezTo>
                    <a:pt x="5089" y="1572"/>
                    <a:pt x="5091" y="1575"/>
                    <a:pt x="5095" y="1575"/>
                  </a:cubicBezTo>
                  <a:cubicBezTo>
                    <a:pt x="5098" y="1575"/>
                    <a:pt x="5101" y="1572"/>
                    <a:pt x="5101" y="1569"/>
                  </a:cubicBezTo>
                  <a:cubicBezTo>
                    <a:pt x="5101" y="1566"/>
                    <a:pt x="5098" y="1563"/>
                    <a:pt x="5095" y="1563"/>
                  </a:cubicBezTo>
                  <a:moveTo>
                    <a:pt x="523" y="1561"/>
                  </a:moveTo>
                  <a:cubicBezTo>
                    <a:pt x="519" y="1561"/>
                    <a:pt x="516" y="1565"/>
                    <a:pt x="516" y="1569"/>
                  </a:cubicBezTo>
                  <a:cubicBezTo>
                    <a:pt x="516" y="1573"/>
                    <a:pt x="519" y="1577"/>
                    <a:pt x="523" y="1577"/>
                  </a:cubicBezTo>
                  <a:cubicBezTo>
                    <a:pt x="528" y="1577"/>
                    <a:pt x="531" y="1573"/>
                    <a:pt x="531" y="1569"/>
                  </a:cubicBezTo>
                  <a:cubicBezTo>
                    <a:pt x="531" y="1565"/>
                    <a:pt x="528" y="1561"/>
                    <a:pt x="523" y="1561"/>
                  </a:cubicBezTo>
                  <a:moveTo>
                    <a:pt x="4964" y="1561"/>
                  </a:moveTo>
                  <a:cubicBezTo>
                    <a:pt x="4960" y="1561"/>
                    <a:pt x="4956" y="1565"/>
                    <a:pt x="4956" y="1569"/>
                  </a:cubicBezTo>
                  <a:cubicBezTo>
                    <a:pt x="4956" y="1573"/>
                    <a:pt x="4960" y="1577"/>
                    <a:pt x="4964" y="1577"/>
                  </a:cubicBezTo>
                  <a:cubicBezTo>
                    <a:pt x="4969" y="1577"/>
                    <a:pt x="4972" y="1573"/>
                    <a:pt x="4972" y="1569"/>
                  </a:cubicBezTo>
                  <a:cubicBezTo>
                    <a:pt x="4972" y="1565"/>
                    <a:pt x="4969" y="1561"/>
                    <a:pt x="4964" y="1561"/>
                  </a:cubicBezTo>
                  <a:moveTo>
                    <a:pt x="654" y="1560"/>
                  </a:moveTo>
                  <a:cubicBezTo>
                    <a:pt x="649" y="1560"/>
                    <a:pt x="645" y="1564"/>
                    <a:pt x="645" y="1569"/>
                  </a:cubicBezTo>
                  <a:cubicBezTo>
                    <a:pt x="645" y="1574"/>
                    <a:pt x="649" y="1578"/>
                    <a:pt x="654" y="1578"/>
                  </a:cubicBezTo>
                  <a:cubicBezTo>
                    <a:pt x="659" y="1578"/>
                    <a:pt x="664" y="1574"/>
                    <a:pt x="664" y="1569"/>
                  </a:cubicBezTo>
                  <a:cubicBezTo>
                    <a:pt x="664" y="1564"/>
                    <a:pt x="659" y="1560"/>
                    <a:pt x="654" y="1560"/>
                  </a:cubicBezTo>
                  <a:moveTo>
                    <a:pt x="4834" y="1559"/>
                  </a:moveTo>
                  <a:cubicBezTo>
                    <a:pt x="4828" y="1559"/>
                    <a:pt x="4824" y="1564"/>
                    <a:pt x="4824" y="1569"/>
                  </a:cubicBezTo>
                  <a:cubicBezTo>
                    <a:pt x="4824" y="1574"/>
                    <a:pt x="4828" y="1579"/>
                    <a:pt x="4834" y="1579"/>
                  </a:cubicBezTo>
                  <a:cubicBezTo>
                    <a:pt x="4839" y="1579"/>
                    <a:pt x="4843" y="1574"/>
                    <a:pt x="4843" y="1569"/>
                  </a:cubicBezTo>
                  <a:cubicBezTo>
                    <a:pt x="4843" y="1564"/>
                    <a:pt x="4839" y="1559"/>
                    <a:pt x="4834" y="1559"/>
                  </a:cubicBezTo>
                  <a:moveTo>
                    <a:pt x="785" y="1558"/>
                  </a:moveTo>
                  <a:cubicBezTo>
                    <a:pt x="779" y="1558"/>
                    <a:pt x="773" y="1563"/>
                    <a:pt x="773" y="1569"/>
                  </a:cubicBezTo>
                  <a:cubicBezTo>
                    <a:pt x="773" y="1575"/>
                    <a:pt x="779" y="1580"/>
                    <a:pt x="785" y="1580"/>
                  </a:cubicBezTo>
                  <a:cubicBezTo>
                    <a:pt x="791" y="1580"/>
                    <a:pt x="796" y="1575"/>
                    <a:pt x="796" y="1569"/>
                  </a:cubicBezTo>
                  <a:cubicBezTo>
                    <a:pt x="796" y="1563"/>
                    <a:pt x="791" y="1558"/>
                    <a:pt x="785" y="1558"/>
                  </a:cubicBezTo>
                  <a:moveTo>
                    <a:pt x="4703" y="1558"/>
                  </a:moveTo>
                  <a:cubicBezTo>
                    <a:pt x="4697" y="1558"/>
                    <a:pt x="4692" y="1563"/>
                    <a:pt x="4692" y="1569"/>
                  </a:cubicBezTo>
                  <a:cubicBezTo>
                    <a:pt x="4692" y="1575"/>
                    <a:pt x="4697" y="1580"/>
                    <a:pt x="4703" y="1580"/>
                  </a:cubicBezTo>
                  <a:cubicBezTo>
                    <a:pt x="4709" y="1580"/>
                    <a:pt x="4714" y="1575"/>
                    <a:pt x="4714" y="1569"/>
                  </a:cubicBezTo>
                  <a:cubicBezTo>
                    <a:pt x="4714" y="1563"/>
                    <a:pt x="4709" y="1558"/>
                    <a:pt x="4703" y="1558"/>
                  </a:cubicBezTo>
                  <a:moveTo>
                    <a:pt x="915" y="1556"/>
                  </a:moveTo>
                  <a:cubicBezTo>
                    <a:pt x="908" y="1556"/>
                    <a:pt x="902" y="1562"/>
                    <a:pt x="902" y="1569"/>
                  </a:cubicBezTo>
                  <a:cubicBezTo>
                    <a:pt x="902" y="1576"/>
                    <a:pt x="908" y="1582"/>
                    <a:pt x="915" y="1582"/>
                  </a:cubicBezTo>
                  <a:cubicBezTo>
                    <a:pt x="923" y="1582"/>
                    <a:pt x="928" y="1576"/>
                    <a:pt x="928" y="1569"/>
                  </a:cubicBezTo>
                  <a:cubicBezTo>
                    <a:pt x="928" y="1562"/>
                    <a:pt x="923" y="1556"/>
                    <a:pt x="915" y="1556"/>
                  </a:cubicBezTo>
                  <a:moveTo>
                    <a:pt x="4572" y="1556"/>
                  </a:moveTo>
                  <a:cubicBezTo>
                    <a:pt x="4565" y="1556"/>
                    <a:pt x="4559" y="1562"/>
                    <a:pt x="4559" y="1569"/>
                  </a:cubicBezTo>
                  <a:cubicBezTo>
                    <a:pt x="4559" y="1576"/>
                    <a:pt x="4565" y="1582"/>
                    <a:pt x="4572" y="1582"/>
                  </a:cubicBezTo>
                  <a:cubicBezTo>
                    <a:pt x="4580" y="1582"/>
                    <a:pt x="4585" y="1576"/>
                    <a:pt x="4585" y="1569"/>
                  </a:cubicBezTo>
                  <a:cubicBezTo>
                    <a:pt x="4585" y="1562"/>
                    <a:pt x="4580" y="1556"/>
                    <a:pt x="4572" y="1556"/>
                  </a:cubicBezTo>
                  <a:moveTo>
                    <a:pt x="1046" y="1554"/>
                  </a:moveTo>
                  <a:cubicBezTo>
                    <a:pt x="1038" y="1554"/>
                    <a:pt x="1031" y="1561"/>
                    <a:pt x="1031" y="1569"/>
                  </a:cubicBezTo>
                  <a:cubicBezTo>
                    <a:pt x="1031" y="1577"/>
                    <a:pt x="1038" y="1583"/>
                    <a:pt x="1046" y="1583"/>
                  </a:cubicBezTo>
                  <a:cubicBezTo>
                    <a:pt x="1054" y="1583"/>
                    <a:pt x="1060" y="1577"/>
                    <a:pt x="1060" y="1569"/>
                  </a:cubicBezTo>
                  <a:cubicBezTo>
                    <a:pt x="1060" y="1561"/>
                    <a:pt x="1054" y="1554"/>
                    <a:pt x="1046" y="1554"/>
                  </a:cubicBezTo>
                  <a:moveTo>
                    <a:pt x="4442" y="1554"/>
                  </a:moveTo>
                  <a:cubicBezTo>
                    <a:pt x="4433" y="1554"/>
                    <a:pt x="4427" y="1561"/>
                    <a:pt x="4427" y="1569"/>
                  </a:cubicBezTo>
                  <a:cubicBezTo>
                    <a:pt x="4427" y="1577"/>
                    <a:pt x="4433" y="1584"/>
                    <a:pt x="4442" y="1584"/>
                  </a:cubicBezTo>
                  <a:cubicBezTo>
                    <a:pt x="4450" y="1584"/>
                    <a:pt x="4457" y="1577"/>
                    <a:pt x="4457" y="1569"/>
                  </a:cubicBezTo>
                  <a:cubicBezTo>
                    <a:pt x="4457" y="1561"/>
                    <a:pt x="4450" y="1554"/>
                    <a:pt x="4442" y="1554"/>
                  </a:cubicBezTo>
                  <a:moveTo>
                    <a:pt x="1177" y="1553"/>
                  </a:moveTo>
                  <a:cubicBezTo>
                    <a:pt x="1168" y="1553"/>
                    <a:pt x="1160" y="1560"/>
                    <a:pt x="1160" y="1569"/>
                  </a:cubicBezTo>
                  <a:cubicBezTo>
                    <a:pt x="1160" y="1578"/>
                    <a:pt x="1168" y="1585"/>
                    <a:pt x="1177" y="1585"/>
                  </a:cubicBezTo>
                  <a:cubicBezTo>
                    <a:pt x="1186" y="1585"/>
                    <a:pt x="1193" y="1578"/>
                    <a:pt x="1193" y="1569"/>
                  </a:cubicBezTo>
                  <a:cubicBezTo>
                    <a:pt x="1193" y="1560"/>
                    <a:pt x="1186" y="1553"/>
                    <a:pt x="1177" y="1553"/>
                  </a:cubicBezTo>
                  <a:moveTo>
                    <a:pt x="4311" y="1552"/>
                  </a:moveTo>
                  <a:cubicBezTo>
                    <a:pt x="4302" y="1552"/>
                    <a:pt x="4294" y="1560"/>
                    <a:pt x="4294" y="1569"/>
                  </a:cubicBezTo>
                  <a:cubicBezTo>
                    <a:pt x="4294" y="1578"/>
                    <a:pt x="4302" y="1586"/>
                    <a:pt x="4311" y="1586"/>
                  </a:cubicBezTo>
                  <a:cubicBezTo>
                    <a:pt x="4320" y="1586"/>
                    <a:pt x="4328" y="1578"/>
                    <a:pt x="4328" y="1569"/>
                  </a:cubicBezTo>
                  <a:cubicBezTo>
                    <a:pt x="4328" y="1560"/>
                    <a:pt x="4320" y="1552"/>
                    <a:pt x="4311" y="1552"/>
                  </a:cubicBezTo>
                  <a:moveTo>
                    <a:pt x="1307" y="1551"/>
                  </a:moveTo>
                  <a:cubicBezTo>
                    <a:pt x="1297" y="1551"/>
                    <a:pt x="1289" y="1559"/>
                    <a:pt x="1289" y="1569"/>
                  </a:cubicBezTo>
                  <a:cubicBezTo>
                    <a:pt x="1289" y="1579"/>
                    <a:pt x="1297" y="1587"/>
                    <a:pt x="1307" y="1587"/>
                  </a:cubicBezTo>
                  <a:cubicBezTo>
                    <a:pt x="1317" y="1587"/>
                    <a:pt x="1325" y="1579"/>
                    <a:pt x="1325" y="1569"/>
                  </a:cubicBezTo>
                  <a:cubicBezTo>
                    <a:pt x="1325" y="1559"/>
                    <a:pt x="1317" y="1551"/>
                    <a:pt x="1307" y="1551"/>
                  </a:cubicBezTo>
                  <a:moveTo>
                    <a:pt x="4180" y="1551"/>
                  </a:moveTo>
                  <a:cubicBezTo>
                    <a:pt x="4170" y="1551"/>
                    <a:pt x="4162" y="1559"/>
                    <a:pt x="4162" y="1569"/>
                  </a:cubicBezTo>
                  <a:cubicBezTo>
                    <a:pt x="4162" y="1579"/>
                    <a:pt x="4170" y="1587"/>
                    <a:pt x="4180" y="1587"/>
                  </a:cubicBezTo>
                  <a:cubicBezTo>
                    <a:pt x="4190" y="1587"/>
                    <a:pt x="4199" y="1579"/>
                    <a:pt x="4199" y="1569"/>
                  </a:cubicBezTo>
                  <a:cubicBezTo>
                    <a:pt x="4199" y="1559"/>
                    <a:pt x="4190" y="1551"/>
                    <a:pt x="4180" y="1551"/>
                  </a:cubicBezTo>
                  <a:moveTo>
                    <a:pt x="1438" y="1549"/>
                  </a:moveTo>
                  <a:cubicBezTo>
                    <a:pt x="1427" y="1549"/>
                    <a:pt x="1418" y="1558"/>
                    <a:pt x="1418" y="1569"/>
                  </a:cubicBezTo>
                  <a:cubicBezTo>
                    <a:pt x="1418" y="1580"/>
                    <a:pt x="1427" y="1589"/>
                    <a:pt x="1438" y="1589"/>
                  </a:cubicBezTo>
                  <a:cubicBezTo>
                    <a:pt x="1449" y="1589"/>
                    <a:pt x="1457" y="1580"/>
                    <a:pt x="1457" y="1569"/>
                  </a:cubicBezTo>
                  <a:cubicBezTo>
                    <a:pt x="1457" y="1558"/>
                    <a:pt x="1449" y="1549"/>
                    <a:pt x="1438" y="1549"/>
                  </a:cubicBezTo>
                  <a:moveTo>
                    <a:pt x="4050" y="1549"/>
                  </a:moveTo>
                  <a:cubicBezTo>
                    <a:pt x="4039" y="1549"/>
                    <a:pt x="4030" y="1558"/>
                    <a:pt x="4030" y="1569"/>
                  </a:cubicBezTo>
                  <a:cubicBezTo>
                    <a:pt x="4030" y="1580"/>
                    <a:pt x="4039" y="1589"/>
                    <a:pt x="4050" y="1589"/>
                  </a:cubicBezTo>
                  <a:cubicBezTo>
                    <a:pt x="4061" y="1589"/>
                    <a:pt x="4069" y="1580"/>
                    <a:pt x="4069" y="1569"/>
                  </a:cubicBezTo>
                  <a:cubicBezTo>
                    <a:pt x="4069" y="1558"/>
                    <a:pt x="4061" y="1549"/>
                    <a:pt x="4050" y="1549"/>
                  </a:cubicBezTo>
                  <a:moveTo>
                    <a:pt x="1568" y="1548"/>
                  </a:moveTo>
                  <a:cubicBezTo>
                    <a:pt x="1557" y="1548"/>
                    <a:pt x="1547" y="1557"/>
                    <a:pt x="1547" y="1569"/>
                  </a:cubicBezTo>
                  <a:cubicBezTo>
                    <a:pt x="1547" y="1581"/>
                    <a:pt x="1557" y="1590"/>
                    <a:pt x="1568" y="1590"/>
                  </a:cubicBezTo>
                  <a:cubicBezTo>
                    <a:pt x="1580" y="1590"/>
                    <a:pt x="1589" y="1581"/>
                    <a:pt x="1589" y="1569"/>
                  </a:cubicBezTo>
                  <a:cubicBezTo>
                    <a:pt x="1589" y="1557"/>
                    <a:pt x="1580" y="1548"/>
                    <a:pt x="1568" y="1548"/>
                  </a:cubicBezTo>
                  <a:moveTo>
                    <a:pt x="3919" y="1548"/>
                  </a:moveTo>
                  <a:cubicBezTo>
                    <a:pt x="3908" y="1548"/>
                    <a:pt x="3898" y="1557"/>
                    <a:pt x="3898" y="1569"/>
                  </a:cubicBezTo>
                  <a:cubicBezTo>
                    <a:pt x="3898" y="1581"/>
                    <a:pt x="3908" y="1590"/>
                    <a:pt x="3919" y="1590"/>
                  </a:cubicBezTo>
                  <a:cubicBezTo>
                    <a:pt x="3931" y="1590"/>
                    <a:pt x="3940" y="1581"/>
                    <a:pt x="3940" y="1569"/>
                  </a:cubicBezTo>
                  <a:cubicBezTo>
                    <a:pt x="3940" y="1557"/>
                    <a:pt x="3931" y="1548"/>
                    <a:pt x="3919" y="1548"/>
                  </a:cubicBezTo>
                  <a:moveTo>
                    <a:pt x="1699" y="1547"/>
                  </a:moveTo>
                  <a:cubicBezTo>
                    <a:pt x="1687" y="1547"/>
                    <a:pt x="1677" y="1557"/>
                    <a:pt x="1677" y="1569"/>
                  </a:cubicBezTo>
                  <a:cubicBezTo>
                    <a:pt x="1677" y="1581"/>
                    <a:pt x="1687" y="1591"/>
                    <a:pt x="1699" y="1591"/>
                  </a:cubicBezTo>
                  <a:cubicBezTo>
                    <a:pt x="1711" y="1591"/>
                    <a:pt x="1721" y="1581"/>
                    <a:pt x="1721" y="1569"/>
                  </a:cubicBezTo>
                  <a:cubicBezTo>
                    <a:pt x="1721" y="1557"/>
                    <a:pt x="1711" y="1547"/>
                    <a:pt x="1699" y="1547"/>
                  </a:cubicBezTo>
                  <a:moveTo>
                    <a:pt x="3789" y="1547"/>
                  </a:moveTo>
                  <a:cubicBezTo>
                    <a:pt x="3776" y="1547"/>
                    <a:pt x="3766" y="1557"/>
                    <a:pt x="3766" y="1569"/>
                  </a:cubicBezTo>
                  <a:cubicBezTo>
                    <a:pt x="3766" y="1581"/>
                    <a:pt x="3776" y="1591"/>
                    <a:pt x="3789" y="1591"/>
                  </a:cubicBezTo>
                  <a:cubicBezTo>
                    <a:pt x="3801" y="1591"/>
                    <a:pt x="3811" y="1581"/>
                    <a:pt x="3811" y="1569"/>
                  </a:cubicBezTo>
                  <a:cubicBezTo>
                    <a:pt x="3811" y="1557"/>
                    <a:pt x="3801" y="1547"/>
                    <a:pt x="3789" y="1547"/>
                  </a:cubicBezTo>
                  <a:moveTo>
                    <a:pt x="132" y="1437"/>
                  </a:moveTo>
                  <a:cubicBezTo>
                    <a:pt x="131" y="1437"/>
                    <a:pt x="130" y="1438"/>
                    <a:pt x="130" y="1438"/>
                  </a:cubicBezTo>
                  <a:cubicBezTo>
                    <a:pt x="130" y="1439"/>
                    <a:pt x="131" y="1440"/>
                    <a:pt x="132" y="1440"/>
                  </a:cubicBezTo>
                  <a:cubicBezTo>
                    <a:pt x="132" y="1440"/>
                    <a:pt x="133" y="1439"/>
                    <a:pt x="133" y="1438"/>
                  </a:cubicBezTo>
                  <a:cubicBezTo>
                    <a:pt x="133" y="1438"/>
                    <a:pt x="132" y="1437"/>
                    <a:pt x="132" y="1437"/>
                  </a:cubicBezTo>
                  <a:moveTo>
                    <a:pt x="5356" y="1437"/>
                  </a:moveTo>
                  <a:cubicBezTo>
                    <a:pt x="5355" y="1437"/>
                    <a:pt x="5354" y="1437"/>
                    <a:pt x="5354" y="1438"/>
                  </a:cubicBezTo>
                  <a:cubicBezTo>
                    <a:pt x="5354" y="1439"/>
                    <a:pt x="5355" y="1440"/>
                    <a:pt x="5356" y="1440"/>
                  </a:cubicBezTo>
                  <a:cubicBezTo>
                    <a:pt x="5357" y="1440"/>
                    <a:pt x="5358" y="1439"/>
                    <a:pt x="5358" y="1438"/>
                  </a:cubicBezTo>
                  <a:cubicBezTo>
                    <a:pt x="5358" y="1437"/>
                    <a:pt x="5357" y="1437"/>
                    <a:pt x="5356" y="1437"/>
                  </a:cubicBezTo>
                  <a:moveTo>
                    <a:pt x="262" y="1435"/>
                  </a:moveTo>
                  <a:cubicBezTo>
                    <a:pt x="260" y="1435"/>
                    <a:pt x="259" y="1437"/>
                    <a:pt x="259" y="1438"/>
                  </a:cubicBezTo>
                  <a:cubicBezTo>
                    <a:pt x="259" y="1440"/>
                    <a:pt x="260" y="1442"/>
                    <a:pt x="262" y="1442"/>
                  </a:cubicBezTo>
                  <a:cubicBezTo>
                    <a:pt x="264" y="1442"/>
                    <a:pt x="266" y="1440"/>
                    <a:pt x="266" y="1438"/>
                  </a:cubicBezTo>
                  <a:cubicBezTo>
                    <a:pt x="266" y="1437"/>
                    <a:pt x="264" y="1435"/>
                    <a:pt x="262" y="1435"/>
                  </a:cubicBezTo>
                  <a:moveTo>
                    <a:pt x="5225" y="1435"/>
                  </a:moveTo>
                  <a:cubicBezTo>
                    <a:pt x="5224" y="1435"/>
                    <a:pt x="5222" y="1437"/>
                    <a:pt x="5222" y="1438"/>
                  </a:cubicBezTo>
                  <a:cubicBezTo>
                    <a:pt x="5222" y="1440"/>
                    <a:pt x="5224" y="1442"/>
                    <a:pt x="5225" y="1442"/>
                  </a:cubicBezTo>
                  <a:cubicBezTo>
                    <a:pt x="5227" y="1442"/>
                    <a:pt x="5229" y="1440"/>
                    <a:pt x="5229" y="1438"/>
                  </a:cubicBezTo>
                  <a:cubicBezTo>
                    <a:pt x="5229" y="1437"/>
                    <a:pt x="5227" y="1435"/>
                    <a:pt x="5225" y="1435"/>
                  </a:cubicBezTo>
                  <a:moveTo>
                    <a:pt x="393" y="1433"/>
                  </a:moveTo>
                  <a:cubicBezTo>
                    <a:pt x="390" y="1433"/>
                    <a:pt x="388" y="1436"/>
                    <a:pt x="388" y="1438"/>
                  </a:cubicBezTo>
                  <a:cubicBezTo>
                    <a:pt x="388" y="1441"/>
                    <a:pt x="390" y="1443"/>
                    <a:pt x="393" y="1443"/>
                  </a:cubicBezTo>
                  <a:cubicBezTo>
                    <a:pt x="396" y="1443"/>
                    <a:pt x="398" y="1441"/>
                    <a:pt x="398" y="1438"/>
                  </a:cubicBezTo>
                  <a:cubicBezTo>
                    <a:pt x="398" y="1436"/>
                    <a:pt x="396" y="1433"/>
                    <a:pt x="393" y="1433"/>
                  </a:cubicBezTo>
                  <a:moveTo>
                    <a:pt x="5095" y="1433"/>
                  </a:moveTo>
                  <a:cubicBezTo>
                    <a:pt x="5092" y="1433"/>
                    <a:pt x="5090" y="1436"/>
                    <a:pt x="5090" y="1438"/>
                  </a:cubicBezTo>
                  <a:cubicBezTo>
                    <a:pt x="5090" y="1441"/>
                    <a:pt x="5092" y="1443"/>
                    <a:pt x="5095" y="1443"/>
                  </a:cubicBezTo>
                  <a:cubicBezTo>
                    <a:pt x="5098" y="1443"/>
                    <a:pt x="5100" y="1441"/>
                    <a:pt x="5100" y="1438"/>
                  </a:cubicBezTo>
                  <a:cubicBezTo>
                    <a:pt x="5100" y="1436"/>
                    <a:pt x="5098" y="1433"/>
                    <a:pt x="5095" y="1433"/>
                  </a:cubicBezTo>
                  <a:moveTo>
                    <a:pt x="523" y="1431"/>
                  </a:moveTo>
                  <a:cubicBezTo>
                    <a:pt x="520" y="1431"/>
                    <a:pt x="517" y="1435"/>
                    <a:pt x="517" y="1438"/>
                  </a:cubicBezTo>
                  <a:cubicBezTo>
                    <a:pt x="517" y="1442"/>
                    <a:pt x="520" y="1445"/>
                    <a:pt x="523" y="1445"/>
                  </a:cubicBezTo>
                  <a:cubicBezTo>
                    <a:pt x="527" y="1445"/>
                    <a:pt x="530" y="1442"/>
                    <a:pt x="530" y="1438"/>
                  </a:cubicBezTo>
                  <a:cubicBezTo>
                    <a:pt x="530" y="1435"/>
                    <a:pt x="527" y="1431"/>
                    <a:pt x="523" y="1431"/>
                  </a:cubicBezTo>
                  <a:moveTo>
                    <a:pt x="4964" y="1431"/>
                  </a:moveTo>
                  <a:cubicBezTo>
                    <a:pt x="4960" y="1431"/>
                    <a:pt x="4957" y="1435"/>
                    <a:pt x="4957" y="1438"/>
                  </a:cubicBezTo>
                  <a:cubicBezTo>
                    <a:pt x="4957" y="1442"/>
                    <a:pt x="4960" y="1445"/>
                    <a:pt x="4964" y="1445"/>
                  </a:cubicBezTo>
                  <a:cubicBezTo>
                    <a:pt x="4968" y="1445"/>
                    <a:pt x="4971" y="1442"/>
                    <a:pt x="4971" y="1438"/>
                  </a:cubicBezTo>
                  <a:cubicBezTo>
                    <a:pt x="4971" y="1435"/>
                    <a:pt x="4968" y="1431"/>
                    <a:pt x="4964" y="1431"/>
                  </a:cubicBezTo>
                  <a:moveTo>
                    <a:pt x="654" y="1430"/>
                  </a:moveTo>
                  <a:cubicBezTo>
                    <a:pt x="649" y="1430"/>
                    <a:pt x="646" y="1434"/>
                    <a:pt x="646" y="1438"/>
                  </a:cubicBezTo>
                  <a:cubicBezTo>
                    <a:pt x="646" y="1443"/>
                    <a:pt x="649" y="1447"/>
                    <a:pt x="654" y="1447"/>
                  </a:cubicBezTo>
                  <a:cubicBezTo>
                    <a:pt x="659" y="1447"/>
                    <a:pt x="662" y="1443"/>
                    <a:pt x="662" y="1438"/>
                  </a:cubicBezTo>
                  <a:cubicBezTo>
                    <a:pt x="662" y="1434"/>
                    <a:pt x="659" y="1430"/>
                    <a:pt x="654" y="1430"/>
                  </a:cubicBezTo>
                  <a:moveTo>
                    <a:pt x="4834" y="1430"/>
                  </a:moveTo>
                  <a:cubicBezTo>
                    <a:pt x="4829" y="1430"/>
                    <a:pt x="4825" y="1434"/>
                    <a:pt x="4825" y="1438"/>
                  </a:cubicBezTo>
                  <a:cubicBezTo>
                    <a:pt x="4825" y="1443"/>
                    <a:pt x="4829" y="1447"/>
                    <a:pt x="4834" y="1447"/>
                  </a:cubicBezTo>
                  <a:cubicBezTo>
                    <a:pt x="4838" y="1447"/>
                    <a:pt x="4842" y="1443"/>
                    <a:pt x="4842" y="1438"/>
                  </a:cubicBezTo>
                  <a:cubicBezTo>
                    <a:pt x="4842" y="1434"/>
                    <a:pt x="4838" y="1430"/>
                    <a:pt x="4834" y="1430"/>
                  </a:cubicBezTo>
                  <a:moveTo>
                    <a:pt x="785" y="1428"/>
                  </a:moveTo>
                  <a:cubicBezTo>
                    <a:pt x="779" y="1428"/>
                    <a:pt x="775" y="1433"/>
                    <a:pt x="775" y="1438"/>
                  </a:cubicBezTo>
                  <a:cubicBezTo>
                    <a:pt x="775" y="1444"/>
                    <a:pt x="779" y="1449"/>
                    <a:pt x="785" y="1449"/>
                  </a:cubicBezTo>
                  <a:cubicBezTo>
                    <a:pt x="790" y="1449"/>
                    <a:pt x="795" y="1444"/>
                    <a:pt x="795" y="1438"/>
                  </a:cubicBezTo>
                  <a:cubicBezTo>
                    <a:pt x="795" y="1433"/>
                    <a:pt x="790" y="1428"/>
                    <a:pt x="785" y="1428"/>
                  </a:cubicBezTo>
                  <a:moveTo>
                    <a:pt x="4703" y="1428"/>
                  </a:moveTo>
                  <a:cubicBezTo>
                    <a:pt x="4697" y="1428"/>
                    <a:pt x="4693" y="1433"/>
                    <a:pt x="4693" y="1438"/>
                  </a:cubicBezTo>
                  <a:cubicBezTo>
                    <a:pt x="4693" y="1444"/>
                    <a:pt x="4697" y="1449"/>
                    <a:pt x="4703" y="1449"/>
                  </a:cubicBezTo>
                  <a:cubicBezTo>
                    <a:pt x="4709" y="1449"/>
                    <a:pt x="4713" y="1444"/>
                    <a:pt x="4713" y="1438"/>
                  </a:cubicBezTo>
                  <a:cubicBezTo>
                    <a:pt x="4713" y="1433"/>
                    <a:pt x="4709" y="1428"/>
                    <a:pt x="4703" y="1428"/>
                  </a:cubicBezTo>
                  <a:moveTo>
                    <a:pt x="915" y="1427"/>
                  </a:moveTo>
                  <a:cubicBezTo>
                    <a:pt x="909" y="1427"/>
                    <a:pt x="904" y="1432"/>
                    <a:pt x="904" y="1438"/>
                  </a:cubicBezTo>
                  <a:cubicBezTo>
                    <a:pt x="904" y="1445"/>
                    <a:pt x="909" y="1450"/>
                    <a:pt x="915" y="1450"/>
                  </a:cubicBezTo>
                  <a:cubicBezTo>
                    <a:pt x="922" y="1450"/>
                    <a:pt x="927" y="1445"/>
                    <a:pt x="927" y="1438"/>
                  </a:cubicBezTo>
                  <a:cubicBezTo>
                    <a:pt x="927" y="1432"/>
                    <a:pt x="922" y="1427"/>
                    <a:pt x="915" y="1427"/>
                  </a:cubicBezTo>
                  <a:moveTo>
                    <a:pt x="4572" y="1426"/>
                  </a:moveTo>
                  <a:cubicBezTo>
                    <a:pt x="4566" y="1426"/>
                    <a:pt x="4560" y="1432"/>
                    <a:pt x="4560" y="1438"/>
                  </a:cubicBezTo>
                  <a:cubicBezTo>
                    <a:pt x="4560" y="1445"/>
                    <a:pt x="4566" y="1450"/>
                    <a:pt x="4572" y="1450"/>
                  </a:cubicBezTo>
                  <a:cubicBezTo>
                    <a:pt x="4579" y="1450"/>
                    <a:pt x="4584" y="1445"/>
                    <a:pt x="4584" y="1438"/>
                  </a:cubicBezTo>
                  <a:cubicBezTo>
                    <a:pt x="4584" y="1432"/>
                    <a:pt x="4579" y="1426"/>
                    <a:pt x="4572" y="1426"/>
                  </a:cubicBezTo>
                  <a:moveTo>
                    <a:pt x="1046" y="1425"/>
                  </a:moveTo>
                  <a:cubicBezTo>
                    <a:pt x="1039" y="1425"/>
                    <a:pt x="1033" y="1431"/>
                    <a:pt x="1033" y="1438"/>
                  </a:cubicBezTo>
                  <a:cubicBezTo>
                    <a:pt x="1033" y="1446"/>
                    <a:pt x="1039" y="1452"/>
                    <a:pt x="1046" y="1452"/>
                  </a:cubicBezTo>
                  <a:cubicBezTo>
                    <a:pt x="1053" y="1452"/>
                    <a:pt x="1059" y="1446"/>
                    <a:pt x="1059" y="1438"/>
                  </a:cubicBezTo>
                  <a:cubicBezTo>
                    <a:pt x="1059" y="1431"/>
                    <a:pt x="1053" y="1425"/>
                    <a:pt x="1046" y="1425"/>
                  </a:cubicBezTo>
                  <a:moveTo>
                    <a:pt x="4442" y="1425"/>
                  </a:moveTo>
                  <a:cubicBezTo>
                    <a:pt x="4434" y="1425"/>
                    <a:pt x="4428" y="1431"/>
                    <a:pt x="4428" y="1438"/>
                  </a:cubicBezTo>
                  <a:cubicBezTo>
                    <a:pt x="4428" y="1446"/>
                    <a:pt x="4434" y="1452"/>
                    <a:pt x="4442" y="1452"/>
                  </a:cubicBezTo>
                  <a:cubicBezTo>
                    <a:pt x="4449" y="1452"/>
                    <a:pt x="4455" y="1446"/>
                    <a:pt x="4455" y="1438"/>
                  </a:cubicBezTo>
                  <a:cubicBezTo>
                    <a:pt x="4455" y="1431"/>
                    <a:pt x="4449" y="1425"/>
                    <a:pt x="4442" y="1425"/>
                  </a:cubicBezTo>
                  <a:moveTo>
                    <a:pt x="1177" y="1424"/>
                  </a:moveTo>
                  <a:cubicBezTo>
                    <a:pt x="1168" y="1424"/>
                    <a:pt x="1162" y="1430"/>
                    <a:pt x="1162" y="1438"/>
                  </a:cubicBezTo>
                  <a:cubicBezTo>
                    <a:pt x="1162" y="1447"/>
                    <a:pt x="1168" y="1453"/>
                    <a:pt x="1177" y="1453"/>
                  </a:cubicBezTo>
                  <a:cubicBezTo>
                    <a:pt x="1185" y="1453"/>
                    <a:pt x="1191" y="1447"/>
                    <a:pt x="1191" y="1438"/>
                  </a:cubicBezTo>
                  <a:cubicBezTo>
                    <a:pt x="1191" y="1430"/>
                    <a:pt x="1185" y="1424"/>
                    <a:pt x="1177" y="1424"/>
                  </a:cubicBezTo>
                  <a:moveTo>
                    <a:pt x="4311" y="1423"/>
                  </a:moveTo>
                  <a:cubicBezTo>
                    <a:pt x="4303" y="1423"/>
                    <a:pt x="4296" y="1430"/>
                    <a:pt x="4296" y="1438"/>
                  </a:cubicBezTo>
                  <a:cubicBezTo>
                    <a:pt x="4296" y="1447"/>
                    <a:pt x="4303" y="1454"/>
                    <a:pt x="4311" y="1454"/>
                  </a:cubicBezTo>
                  <a:cubicBezTo>
                    <a:pt x="4319" y="1454"/>
                    <a:pt x="4326" y="1447"/>
                    <a:pt x="4326" y="1438"/>
                  </a:cubicBezTo>
                  <a:cubicBezTo>
                    <a:pt x="4326" y="1430"/>
                    <a:pt x="4319" y="1423"/>
                    <a:pt x="4311" y="1423"/>
                  </a:cubicBezTo>
                  <a:moveTo>
                    <a:pt x="1307" y="1422"/>
                  </a:moveTo>
                  <a:cubicBezTo>
                    <a:pt x="1298" y="1422"/>
                    <a:pt x="1290" y="1429"/>
                    <a:pt x="1290" y="1438"/>
                  </a:cubicBezTo>
                  <a:cubicBezTo>
                    <a:pt x="1290" y="1448"/>
                    <a:pt x="1298" y="1455"/>
                    <a:pt x="1307" y="1455"/>
                  </a:cubicBezTo>
                  <a:cubicBezTo>
                    <a:pt x="1316" y="1455"/>
                    <a:pt x="1324" y="1448"/>
                    <a:pt x="1324" y="1438"/>
                  </a:cubicBezTo>
                  <a:cubicBezTo>
                    <a:pt x="1324" y="1429"/>
                    <a:pt x="1316" y="1422"/>
                    <a:pt x="1307" y="1422"/>
                  </a:cubicBezTo>
                  <a:moveTo>
                    <a:pt x="4180" y="1422"/>
                  </a:moveTo>
                  <a:cubicBezTo>
                    <a:pt x="4171" y="1422"/>
                    <a:pt x="4164" y="1429"/>
                    <a:pt x="4164" y="1438"/>
                  </a:cubicBezTo>
                  <a:cubicBezTo>
                    <a:pt x="4164" y="1448"/>
                    <a:pt x="4171" y="1455"/>
                    <a:pt x="4180" y="1455"/>
                  </a:cubicBezTo>
                  <a:cubicBezTo>
                    <a:pt x="4190" y="1455"/>
                    <a:pt x="4197" y="1448"/>
                    <a:pt x="4197" y="1438"/>
                  </a:cubicBezTo>
                  <a:cubicBezTo>
                    <a:pt x="4197" y="1429"/>
                    <a:pt x="4190" y="1422"/>
                    <a:pt x="4180" y="1422"/>
                  </a:cubicBezTo>
                  <a:moveTo>
                    <a:pt x="1438" y="1420"/>
                  </a:moveTo>
                  <a:cubicBezTo>
                    <a:pt x="1428" y="1420"/>
                    <a:pt x="1420" y="1428"/>
                    <a:pt x="1420" y="1438"/>
                  </a:cubicBezTo>
                  <a:cubicBezTo>
                    <a:pt x="1420" y="1448"/>
                    <a:pt x="1428" y="1456"/>
                    <a:pt x="1438" y="1456"/>
                  </a:cubicBezTo>
                  <a:cubicBezTo>
                    <a:pt x="1448" y="1456"/>
                    <a:pt x="1456" y="1448"/>
                    <a:pt x="1456" y="1438"/>
                  </a:cubicBezTo>
                  <a:cubicBezTo>
                    <a:pt x="1456" y="1428"/>
                    <a:pt x="1448" y="1420"/>
                    <a:pt x="1438" y="1420"/>
                  </a:cubicBezTo>
                  <a:moveTo>
                    <a:pt x="4050" y="1420"/>
                  </a:moveTo>
                  <a:cubicBezTo>
                    <a:pt x="4040" y="1420"/>
                    <a:pt x="4032" y="1428"/>
                    <a:pt x="4032" y="1438"/>
                  </a:cubicBezTo>
                  <a:cubicBezTo>
                    <a:pt x="4032" y="1448"/>
                    <a:pt x="4040" y="1456"/>
                    <a:pt x="4050" y="1456"/>
                  </a:cubicBezTo>
                  <a:cubicBezTo>
                    <a:pt x="4060" y="1456"/>
                    <a:pt x="4068" y="1448"/>
                    <a:pt x="4068" y="1438"/>
                  </a:cubicBezTo>
                  <a:cubicBezTo>
                    <a:pt x="4068" y="1428"/>
                    <a:pt x="4060" y="1420"/>
                    <a:pt x="4050" y="1420"/>
                  </a:cubicBezTo>
                  <a:moveTo>
                    <a:pt x="1568" y="1419"/>
                  </a:moveTo>
                  <a:cubicBezTo>
                    <a:pt x="1558" y="1419"/>
                    <a:pt x="1549" y="1428"/>
                    <a:pt x="1549" y="1438"/>
                  </a:cubicBezTo>
                  <a:cubicBezTo>
                    <a:pt x="1549" y="1449"/>
                    <a:pt x="1558" y="1458"/>
                    <a:pt x="1568" y="1458"/>
                  </a:cubicBezTo>
                  <a:cubicBezTo>
                    <a:pt x="1579" y="1458"/>
                    <a:pt x="1588" y="1449"/>
                    <a:pt x="1588" y="1438"/>
                  </a:cubicBezTo>
                  <a:cubicBezTo>
                    <a:pt x="1588" y="1428"/>
                    <a:pt x="1579" y="1419"/>
                    <a:pt x="1568" y="1419"/>
                  </a:cubicBezTo>
                  <a:moveTo>
                    <a:pt x="3919" y="1419"/>
                  </a:moveTo>
                  <a:cubicBezTo>
                    <a:pt x="3908" y="1419"/>
                    <a:pt x="3900" y="1428"/>
                    <a:pt x="3900" y="1438"/>
                  </a:cubicBezTo>
                  <a:cubicBezTo>
                    <a:pt x="3900" y="1449"/>
                    <a:pt x="3908" y="1458"/>
                    <a:pt x="3919" y="1458"/>
                  </a:cubicBezTo>
                  <a:cubicBezTo>
                    <a:pt x="3930" y="1458"/>
                    <a:pt x="3939" y="1449"/>
                    <a:pt x="3939" y="1438"/>
                  </a:cubicBezTo>
                  <a:cubicBezTo>
                    <a:pt x="3939" y="1428"/>
                    <a:pt x="3930" y="1419"/>
                    <a:pt x="3919" y="1419"/>
                  </a:cubicBezTo>
                  <a:moveTo>
                    <a:pt x="1699" y="1418"/>
                  </a:moveTo>
                  <a:cubicBezTo>
                    <a:pt x="1688" y="1418"/>
                    <a:pt x="1678" y="1427"/>
                    <a:pt x="1678" y="1438"/>
                  </a:cubicBezTo>
                  <a:cubicBezTo>
                    <a:pt x="1678" y="1450"/>
                    <a:pt x="1688" y="1459"/>
                    <a:pt x="1699" y="1459"/>
                  </a:cubicBezTo>
                  <a:cubicBezTo>
                    <a:pt x="1710" y="1459"/>
                    <a:pt x="1720" y="1450"/>
                    <a:pt x="1720" y="1438"/>
                  </a:cubicBezTo>
                  <a:cubicBezTo>
                    <a:pt x="1720" y="1427"/>
                    <a:pt x="1710" y="1418"/>
                    <a:pt x="1699" y="1418"/>
                  </a:cubicBezTo>
                  <a:moveTo>
                    <a:pt x="3789" y="1417"/>
                  </a:moveTo>
                  <a:cubicBezTo>
                    <a:pt x="3777" y="1417"/>
                    <a:pt x="3768" y="1427"/>
                    <a:pt x="3768" y="1438"/>
                  </a:cubicBezTo>
                  <a:cubicBezTo>
                    <a:pt x="3768" y="1450"/>
                    <a:pt x="3777" y="1459"/>
                    <a:pt x="3789" y="1459"/>
                  </a:cubicBezTo>
                  <a:cubicBezTo>
                    <a:pt x="3800" y="1459"/>
                    <a:pt x="3810" y="1450"/>
                    <a:pt x="3810" y="1438"/>
                  </a:cubicBezTo>
                  <a:cubicBezTo>
                    <a:pt x="3810" y="1427"/>
                    <a:pt x="3800" y="1417"/>
                    <a:pt x="3789" y="1417"/>
                  </a:cubicBezTo>
                  <a:moveTo>
                    <a:pt x="132" y="1307"/>
                  </a:moveTo>
                  <a:cubicBezTo>
                    <a:pt x="131" y="1307"/>
                    <a:pt x="131" y="1307"/>
                    <a:pt x="131" y="1308"/>
                  </a:cubicBezTo>
                  <a:cubicBezTo>
                    <a:pt x="131" y="1308"/>
                    <a:pt x="131" y="1308"/>
                    <a:pt x="132" y="1308"/>
                  </a:cubicBezTo>
                  <a:cubicBezTo>
                    <a:pt x="132" y="1308"/>
                    <a:pt x="132" y="1308"/>
                    <a:pt x="132" y="1308"/>
                  </a:cubicBezTo>
                  <a:cubicBezTo>
                    <a:pt x="132" y="1307"/>
                    <a:pt x="132" y="1307"/>
                    <a:pt x="132" y="1307"/>
                  </a:cubicBezTo>
                  <a:moveTo>
                    <a:pt x="5356" y="1307"/>
                  </a:moveTo>
                  <a:cubicBezTo>
                    <a:pt x="5356" y="1307"/>
                    <a:pt x="5355" y="1307"/>
                    <a:pt x="5355" y="1308"/>
                  </a:cubicBezTo>
                  <a:cubicBezTo>
                    <a:pt x="5355" y="1308"/>
                    <a:pt x="5356" y="1308"/>
                    <a:pt x="5356" y="1308"/>
                  </a:cubicBezTo>
                  <a:cubicBezTo>
                    <a:pt x="5356" y="1308"/>
                    <a:pt x="5357" y="1308"/>
                    <a:pt x="5357" y="1308"/>
                  </a:cubicBezTo>
                  <a:cubicBezTo>
                    <a:pt x="5357" y="1307"/>
                    <a:pt x="5356" y="1307"/>
                    <a:pt x="5356" y="1307"/>
                  </a:cubicBezTo>
                  <a:moveTo>
                    <a:pt x="262" y="1306"/>
                  </a:moveTo>
                  <a:cubicBezTo>
                    <a:pt x="261" y="1306"/>
                    <a:pt x="260" y="1307"/>
                    <a:pt x="260" y="1308"/>
                  </a:cubicBezTo>
                  <a:cubicBezTo>
                    <a:pt x="260" y="1309"/>
                    <a:pt x="261" y="1310"/>
                    <a:pt x="262" y="1310"/>
                  </a:cubicBezTo>
                  <a:cubicBezTo>
                    <a:pt x="263" y="1310"/>
                    <a:pt x="264" y="1309"/>
                    <a:pt x="264" y="1308"/>
                  </a:cubicBezTo>
                  <a:cubicBezTo>
                    <a:pt x="264" y="1307"/>
                    <a:pt x="263" y="1306"/>
                    <a:pt x="262" y="1306"/>
                  </a:cubicBezTo>
                  <a:moveTo>
                    <a:pt x="5225" y="1305"/>
                  </a:moveTo>
                  <a:cubicBezTo>
                    <a:pt x="5224" y="1305"/>
                    <a:pt x="5223" y="1306"/>
                    <a:pt x="5223" y="1308"/>
                  </a:cubicBezTo>
                  <a:cubicBezTo>
                    <a:pt x="5223" y="1309"/>
                    <a:pt x="5224" y="1310"/>
                    <a:pt x="5225" y="1310"/>
                  </a:cubicBezTo>
                  <a:cubicBezTo>
                    <a:pt x="5227" y="1310"/>
                    <a:pt x="5228" y="1309"/>
                    <a:pt x="5228" y="1308"/>
                  </a:cubicBezTo>
                  <a:cubicBezTo>
                    <a:pt x="5228" y="1306"/>
                    <a:pt x="5227" y="1305"/>
                    <a:pt x="5225" y="1305"/>
                  </a:cubicBezTo>
                  <a:moveTo>
                    <a:pt x="393" y="1304"/>
                  </a:moveTo>
                  <a:cubicBezTo>
                    <a:pt x="391" y="1304"/>
                    <a:pt x="389" y="1306"/>
                    <a:pt x="389" y="1308"/>
                  </a:cubicBezTo>
                  <a:cubicBezTo>
                    <a:pt x="389" y="1310"/>
                    <a:pt x="391" y="1312"/>
                    <a:pt x="393" y="1312"/>
                  </a:cubicBezTo>
                  <a:cubicBezTo>
                    <a:pt x="395" y="1312"/>
                    <a:pt x="397" y="1310"/>
                    <a:pt x="397" y="1308"/>
                  </a:cubicBezTo>
                  <a:cubicBezTo>
                    <a:pt x="397" y="1306"/>
                    <a:pt x="395" y="1304"/>
                    <a:pt x="393" y="1304"/>
                  </a:cubicBezTo>
                  <a:moveTo>
                    <a:pt x="5095" y="1304"/>
                  </a:moveTo>
                  <a:cubicBezTo>
                    <a:pt x="5093" y="1304"/>
                    <a:pt x="5091" y="1306"/>
                    <a:pt x="5091" y="1308"/>
                  </a:cubicBezTo>
                  <a:cubicBezTo>
                    <a:pt x="5091" y="1310"/>
                    <a:pt x="5093" y="1312"/>
                    <a:pt x="5095" y="1312"/>
                  </a:cubicBezTo>
                  <a:cubicBezTo>
                    <a:pt x="5097" y="1312"/>
                    <a:pt x="5099" y="1310"/>
                    <a:pt x="5099" y="1308"/>
                  </a:cubicBezTo>
                  <a:cubicBezTo>
                    <a:pt x="5099" y="1306"/>
                    <a:pt x="5097" y="1304"/>
                    <a:pt x="5095" y="1304"/>
                  </a:cubicBezTo>
                  <a:moveTo>
                    <a:pt x="523" y="1302"/>
                  </a:moveTo>
                  <a:cubicBezTo>
                    <a:pt x="520" y="1302"/>
                    <a:pt x="518" y="1305"/>
                    <a:pt x="518" y="1308"/>
                  </a:cubicBezTo>
                  <a:cubicBezTo>
                    <a:pt x="518" y="1311"/>
                    <a:pt x="520" y="1314"/>
                    <a:pt x="523" y="1314"/>
                  </a:cubicBezTo>
                  <a:cubicBezTo>
                    <a:pt x="527" y="1314"/>
                    <a:pt x="529" y="1311"/>
                    <a:pt x="529" y="1308"/>
                  </a:cubicBezTo>
                  <a:cubicBezTo>
                    <a:pt x="529" y="1305"/>
                    <a:pt x="527" y="1302"/>
                    <a:pt x="523" y="1302"/>
                  </a:cubicBezTo>
                  <a:moveTo>
                    <a:pt x="4964" y="1302"/>
                  </a:moveTo>
                  <a:cubicBezTo>
                    <a:pt x="4961" y="1302"/>
                    <a:pt x="4958" y="1305"/>
                    <a:pt x="4958" y="1308"/>
                  </a:cubicBezTo>
                  <a:cubicBezTo>
                    <a:pt x="4958" y="1311"/>
                    <a:pt x="4961" y="1314"/>
                    <a:pt x="4964" y="1314"/>
                  </a:cubicBezTo>
                  <a:cubicBezTo>
                    <a:pt x="4967" y="1314"/>
                    <a:pt x="4970" y="1311"/>
                    <a:pt x="4970" y="1308"/>
                  </a:cubicBezTo>
                  <a:cubicBezTo>
                    <a:pt x="4970" y="1305"/>
                    <a:pt x="4967" y="1302"/>
                    <a:pt x="4964" y="1302"/>
                  </a:cubicBezTo>
                  <a:moveTo>
                    <a:pt x="654" y="1301"/>
                  </a:moveTo>
                  <a:cubicBezTo>
                    <a:pt x="650" y="1301"/>
                    <a:pt x="647" y="1304"/>
                    <a:pt x="647" y="1308"/>
                  </a:cubicBezTo>
                  <a:cubicBezTo>
                    <a:pt x="647" y="1312"/>
                    <a:pt x="650" y="1315"/>
                    <a:pt x="654" y="1315"/>
                  </a:cubicBezTo>
                  <a:cubicBezTo>
                    <a:pt x="658" y="1315"/>
                    <a:pt x="661" y="1312"/>
                    <a:pt x="661" y="1308"/>
                  </a:cubicBezTo>
                  <a:cubicBezTo>
                    <a:pt x="661" y="1304"/>
                    <a:pt x="658" y="1301"/>
                    <a:pt x="654" y="1301"/>
                  </a:cubicBezTo>
                  <a:moveTo>
                    <a:pt x="4834" y="1300"/>
                  </a:moveTo>
                  <a:cubicBezTo>
                    <a:pt x="4829" y="1300"/>
                    <a:pt x="4826" y="1304"/>
                    <a:pt x="4826" y="1308"/>
                  </a:cubicBezTo>
                  <a:cubicBezTo>
                    <a:pt x="4826" y="1312"/>
                    <a:pt x="4829" y="1315"/>
                    <a:pt x="4834" y="1315"/>
                  </a:cubicBezTo>
                  <a:cubicBezTo>
                    <a:pt x="4838" y="1315"/>
                    <a:pt x="4841" y="1312"/>
                    <a:pt x="4841" y="1308"/>
                  </a:cubicBezTo>
                  <a:cubicBezTo>
                    <a:pt x="4841" y="1304"/>
                    <a:pt x="4838" y="1300"/>
                    <a:pt x="4834" y="1300"/>
                  </a:cubicBezTo>
                  <a:moveTo>
                    <a:pt x="785" y="1299"/>
                  </a:moveTo>
                  <a:cubicBezTo>
                    <a:pt x="780" y="1299"/>
                    <a:pt x="776" y="1303"/>
                    <a:pt x="776" y="1308"/>
                  </a:cubicBezTo>
                  <a:cubicBezTo>
                    <a:pt x="776" y="1313"/>
                    <a:pt x="780" y="1317"/>
                    <a:pt x="785" y="1317"/>
                  </a:cubicBezTo>
                  <a:cubicBezTo>
                    <a:pt x="790" y="1317"/>
                    <a:pt x="794" y="1313"/>
                    <a:pt x="794" y="1308"/>
                  </a:cubicBezTo>
                  <a:cubicBezTo>
                    <a:pt x="794" y="1303"/>
                    <a:pt x="790" y="1299"/>
                    <a:pt x="785" y="1299"/>
                  </a:cubicBezTo>
                  <a:moveTo>
                    <a:pt x="4703" y="1299"/>
                  </a:moveTo>
                  <a:cubicBezTo>
                    <a:pt x="4698" y="1299"/>
                    <a:pt x="4694" y="1303"/>
                    <a:pt x="4694" y="1308"/>
                  </a:cubicBezTo>
                  <a:cubicBezTo>
                    <a:pt x="4694" y="1313"/>
                    <a:pt x="4698" y="1317"/>
                    <a:pt x="4703" y="1317"/>
                  </a:cubicBezTo>
                  <a:cubicBezTo>
                    <a:pt x="4708" y="1317"/>
                    <a:pt x="4712" y="1313"/>
                    <a:pt x="4712" y="1308"/>
                  </a:cubicBezTo>
                  <a:cubicBezTo>
                    <a:pt x="4712" y="1303"/>
                    <a:pt x="4708" y="1299"/>
                    <a:pt x="4703" y="1299"/>
                  </a:cubicBezTo>
                  <a:moveTo>
                    <a:pt x="915" y="1297"/>
                  </a:moveTo>
                  <a:cubicBezTo>
                    <a:pt x="910" y="1297"/>
                    <a:pt x="905" y="1302"/>
                    <a:pt x="905" y="1308"/>
                  </a:cubicBezTo>
                  <a:cubicBezTo>
                    <a:pt x="905" y="1314"/>
                    <a:pt x="910" y="1318"/>
                    <a:pt x="915" y="1318"/>
                  </a:cubicBezTo>
                  <a:cubicBezTo>
                    <a:pt x="921" y="1318"/>
                    <a:pt x="926" y="1314"/>
                    <a:pt x="926" y="1308"/>
                  </a:cubicBezTo>
                  <a:cubicBezTo>
                    <a:pt x="926" y="1302"/>
                    <a:pt x="921" y="1297"/>
                    <a:pt x="915" y="1297"/>
                  </a:cubicBezTo>
                  <a:moveTo>
                    <a:pt x="4572" y="1297"/>
                  </a:moveTo>
                  <a:cubicBezTo>
                    <a:pt x="4566" y="1297"/>
                    <a:pt x="4561" y="1302"/>
                    <a:pt x="4561" y="1308"/>
                  </a:cubicBezTo>
                  <a:cubicBezTo>
                    <a:pt x="4561" y="1314"/>
                    <a:pt x="4566" y="1319"/>
                    <a:pt x="4572" y="1319"/>
                  </a:cubicBezTo>
                  <a:cubicBezTo>
                    <a:pt x="4578" y="1319"/>
                    <a:pt x="4583" y="1314"/>
                    <a:pt x="4583" y="1308"/>
                  </a:cubicBezTo>
                  <a:cubicBezTo>
                    <a:pt x="4583" y="1302"/>
                    <a:pt x="4578" y="1297"/>
                    <a:pt x="4572" y="1297"/>
                  </a:cubicBezTo>
                  <a:moveTo>
                    <a:pt x="1046" y="1295"/>
                  </a:moveTo>
                  <a:cubicBezTo>
                    <a:pt x="1039" y="1295"/>
                    <a:pt x="1034" y="1301"/>
                    <a:pt x="1034" y="1308"/>
                  </a:cubicBezTo>
                  <a:cubicBezTo>
                    <a:pt x="1034" y="1315"/>
                    <a:pt x="1039" y="1320"/>
                    <a:pt x="1046" y="1320"/>
                  </a:cubicBezTo>
                  <a:cubicBezTo>
                    <a:pt x="1053" y="1320"/>
                    <a:pt x="1058" y="1315"/>
                    <a:pt x="1058" y="1308"/>
                  </a:cubicBezTo>
                  <a:cubicBezTo>
                    <a:pt x="1058" y="1301"/>
                    <a:pt x="1053" y="1295"/>
                    <a:pt x="1046" y="1295"/>
                  </a:cubicBezTo>
                  <a:moveTo>
                    <a:pt x="4442" y="1295"/>
                  </a:moveTo>
                  <a:cubicBezTo>
                    <a:pt x="4435" y="1295"/>
                    <a:pt x="4429" y="1301"/>
                    <a:pt x="4429" y="1308"/>
                  </a:cubicBezTo>
                  <a:cubicBezTo>
                    <a:pt x="4429" y="1315"/>
                    <a:pt x="4435" y="1320"/>
                    <a:pt x="4442" y="1320"/>
                  </a:cubicBezTo>
                  <a:cubicBezTo>
                    <a:pt x="4448" y="1320"/>
                    <a:pt x="4454" y="1315"/>
                    <a:pt x="4454" y="1308"/>
                  </a:cubicBezTo>
                  <a:cubicBezTo>
                    <a:pt x="4454" y="1301"/>
                    <a:pt x="4448" y="1295"/>
                    <a:pt x="4442" y="1295"/>
                  </a:cubicBezTo>
                  <a:moveTo>
                    <a:pt x="1177" y="1294"/>
                  </a:moveTo>
                  <a:cubicBezTo>
                    <a:pt x="1169" y="1294"/>
                    <a:pt x="1163" y="1300"/>
                    <a:pt x="1163" y="1308"/>
                  </a:cubicBezTo>
                  <a:cubicBezTo>
                    <a:pt x="1163" y="1315"/>
                    <a:pt x="1169" y="1322"/>
                    <a:pt x="1177" y="1322"/>
                  </a:cubicBezTo>
                  <a:cubicBezTo>
                    <a:pt x="1184" y="1322"/>
                    <a:pt x="1190" y="1315"/>
                    <a:pt x="1190" y="1308"/>
                  </a:cubicBezTo>
                  <a:cubicBezTo>
                    <a:pt x="1190" y="1300"/>
                    <a:pt x="1184" y="1294"/>
                    <a:pt x="1177" y="1294"/>
                  </a:cubicBezTo>
                  <a:moveTo>
                    <a:pt x="4311" y="1294"/>
                  </a:moveTo>
                  <a:cubicBezTo>
                    <a:pt x="4303" y="1294"/>
                    <a:pt x="4297" y="1300"/>
                    <a:pt x="4297" y="1308"/>
                  </a:cubicBezTo>
                  <a:cubicBezTo>
                    <a:pt x="4297" y="1315"/>
                    <a:pt x="4303" y="1322"/>
                    <a:pt x="4311" y="1322"/>
                  </a:cubicBezTo>
                  <a:cubicBezTo>
                    <a:pt x="4319" y="1322"/>
                    <a:pt x="4325" y="1315"/>
                    <a:pt x="4325" y="1308"/>
                  </a:cubicBezTo>
                  <a:cubicBezTo>
                    <a:pt x="4325" y="1300"/>
                    <a:pt x="4319" y="1294"/>
                    <a:pt x="4311" y="1294"/>
                  </a:cubicBezTo>
                  <a:moveTo>
                    <a:pt x="1307" y="1293"/>
                  </a:moveTo>
                  <a:cubicBezTo>
                    <a:pt x="1299" y="1293"/>
                    <a:pt x="1292" y="1299"/>
                    <a:pt x="1292" y="1308"/>
                  </a:cubicBezTo>
                  <a:cubicBezTo>
                    <a:pt x="1292" y="1316"/>
                    <a:pt x="1299" y="1323"/>
                    <a:pt x="1307" y="1323"/>
                  </a:cubicBezTo>
                  <a:cubicBezTo>
                    <a:pt x="1316" y="1323"/>
                    <a:pt x="1322" y="1316"/>
                    <a:pt x="1322" y="1308"/>
                  </a:cubicBezTo>
                  <a:cubicBezTo>
                    <a:pt x="1322" y="1299"/>
                    <a:pt x="1316" y="1293"/>
                    <a:pt x="1307" y="1293"/>
                  </a:cubicBezTo>
                  <a:moveTo>
                    <a:pt x="4180" y="1293"/>
                  </a:moveTo>
                  <a:cubicBezTo>
                    <a:pt x="4172" y="1293"/>
                    <a:pt x="4165" y="1299"/>
                    <a:pt x="4165" y="1308"/>
                  </a:cubicBezTo>
                  <a:cubicBezTo>
                    <a:pt x="4165" y="1316"/>
                    <a:pt x="4172" y="1323"/>
                    <a:pt x="4180" y="1323"/>
                  </a:cubicBezTo>
                  <a:cubicBezTo>
                    <a:pt x="4189" y="1323"/>
                    <a:pt x="4196" y="1316"/>
                    <a:pt x="4196" y="1308"/>
                  </a:cubicBezTo>
                  <a:cubicBezTo>
                    <a:pt x="4196" y="1299"/>
                    <a:pt x="4189" y="1293"/>
                    <a:pt x="4180" y="1293"/>
                  </a:cubicBezTo>
                  <a:moveTo>
                    <a:pt x="1438" y="1291"/>
                  </a:moveTo>
                  <a:cubicBezTo>
                    <a:pt x="1429" y="1291"/>
                    <a:pt x="1421" y="1299"/>
                    <a:pt x="1421" y="1308"/>
                  </a:cubicBezTo>
                  <a:cubicBezTo>
                    <a:pt x="1421" y="1317"/>
                    <a:pt x="1429" y="1324"/>
                    <a:pt x="1438" y="1324"/>
                  </a:cubicBezTo>
                  <a:cubicBezTo>
                    <a:pt x="1447" y="1324"/>
                    <a:pt x="1454" y="1317"/>
                    <a:pt x="1454" y="1308"/>
                  </a:cubicBezTo>
                  <a:cubicBezTo>
                    <a:pt x="1454" y="1299"/>
                    <a:pt x="1447" y="1291"/>
                    <a:pt x="1438" y="1291"/>
                  </a:cubicBezTo>
                  <a:moveTo>
                    <a:pt x="4050" y="1291"/>
                  </a:moveTo>
                  <a:cubicBezTo>
                    <a:pt x="4041" y="1291"/>
                    <a:pt x="4033" y="1299"/>
                    <a:pt x="4033" y="1308"/>
                  </a:cubicBezTo>
                  <a:cubicBezTo>
                    <a:pt x="4033" y="1317"/>
                    <a:pt x="4041" y="1324"/>
                    <a:pt x="4050" y="1324"/>
                  </a:cubicBezTo>
                  <a:cubicBezTo>
                    <a:pt x="4059" y="1324"/>
                    <a:pt x="4067" y="1317"/>
                    <a:pt x="4067" y="1308"/>
                  </a:cubicBezTo>
                  <a:cubicBezTo>
                    <a:pt x="4067" y="1299"/>
                    <a:pt x="4059" y="1291"/>
                    <a:pt x="4050" y="1291"/>
                  </a:cubicBezTo>
                  <a:moveTo>
                    <a:pt x="1568" y="1290"/>
                  </a:moveTo>
                  <a:cubicBezTo>
                    <a:pt x="1558" y="1290"/>
                    <a:pt x="1550" y="1298"/>
                    <a:pt x="1550" y="1308"/>
                  </a:cubicBezTo>
                  <a:cubicBezTo>
                    <a:pt x="1550" y="1318"/>
                    <a:pt x="1558" y="1326"/>
                    <a:pt x="1568" y="1326"/>
                  </a:cubicBezTo>
                  <a:cubicBezTo>
                    <a:pt x="1578" y="1326"/>
                    <a:pt x="1586" y="1318"/>
                    <a:pt x="1586" y="1308"/>
                  </a:cubicBezTo>
                  <a:cubicBezTo>
                    <a:pt x="1586" y="1298"/>
                    <a:pt x="1578" y="1290"/>
                    <a:pt x="1568" y="1290"/>
                  </a:cubicBezTo>
                  <a:moveTo>
                    <a:pt x="3919" y="1290"/>
                  </a:moveTo>
                  <a:cubicBezTo>
                    <a:pt x="3909" y="1290"/>
                    <a:pt x="3901" y="1298"/>
                    <a:pt x="3901" y="1308"/>
                  </a:cubicBezTo>
                  <a:cubicBezTo>
                    <a:pt x="3901" y="1318"/>
                    <a:pt x="3909" y="1326"/>
                    <a:pt x="3919" y="1326"/>
                  </a:cubicBezTo>
                  <a:cubicBezTo>
                    <a:pt x="3929" y="1326"/>
                    <a:pt x="3937" y="1318"/>
                    <a:pt x="3937" y="1308"/>
                  </a:cubicBezTo>
                  <a:cubicBezTo>
                    <a:pt x="3937" y="1298"/>
                    <a:pt x="3929" y="1290"/>
                    <a:pt x="3919" y="1290"/>
                  </a:cubicBezTo>
                  <a:moveTo>
                    <a:pt x="1699" y="1289"/>
                  </a:moveTo>
                  <a:cubicBezTo>
                    <a:pt x="1688" y="1289"/>
                    <a:pt x="1680" y="1297"/>
                    <a:pt x="1680" y="1308"/>
                  </a:cubicBezTo>
                  <a:cubicBezTo>
                    <a:pt x="1680" y="1318"/>
                    <a:pt x="1688" y="1327"/>
                    <a:pt x="1699" y="1327"/>
                  </a:cubicBezTo>
                  <a:cubicBezTo>
                    <a:pt x="1710" y="1327"/>
                    <a:pt x="1718" y="1318"/>
                    <a:pt x="1718" y="1308"/>
                  </a:cubicBezTo>
                  <a:cubicBezTo>
                    <a:pt x="1718" y="1297"/>
                    <a:pt x="1710" y="1289"/>
                    <a:pt x="1699" y="1289"/>
                  </a:cubicBezTo>
                  <a:moveTo>
                    <a:pt x="3789" y="1289"/>
                  </a:moveTo>
                  <a:cubicBezTo>
                    <a:pt x="3778" y="1289"/>
                    <a:pt x="3769" y="1297"/>
                    <a:pt x="3769" y="1308"/>
                  </a:cubicBezTo>
                  <a:cubicBezTo>
                    <a:pt x="3769" y="1318"/>
                    <a:pt x="3778" y="1327"/>
                    <a:pt x="3789" y="1327"/>
                  </a:cubicBezTo>
                  <a:cubicBezTo>
                    <a:pt x="3799" y="1327"/>
                    <a:pt x="3808" y="1318"/>
                    <a:pt x="3808" y="1308"/>
                  </a:cubicBezTo>
                  <a:cubicBezTo>
                    <a:pt x="3808" y="1297"/>
                    <a:pt x="3799" y="1289"/>
                    <a:pt x="3789" y="1289"/>
                  </a:cubicBezTo>
                  <a:moveTo>
                    <a:pt x="262" y="1176"/>
                  </a:moveTo>
                  <a:cubicBezTo>
                    <a:pt x="262" y="1176"/>
                    <a:pt x="261" y="1177"/>
                    <a:pt x="261" y="1177"/>
                  </a:cubicBezTo>
                  <a:cubicBezTo>
                    <a:pt x="261" y="1178"/>
                    <a:pt x="262" y="1178"/>
                    <a:pt x="262" y="1178"/>
                  </a:cubicBezTo>
                  <a:cubicBezTo>
                    <a:pt x="263" y="1178"/>
                    <a:pt x="263" y="1178"/>
                    <a:pt x="263" y="1177"/>
                  </a:cubicBezTo>
                  <a:cubicBezTo>
                    <a:pt x="263" y="1177"/>
                    <a:pt x="263" y="1176"/>
                    <a:pt x="262" y="1176"/>
                  </a:cubicBezTo>
                  <a:moveTo>
                    <a:pt x="5225" y="1176"/>
                  </a:moveTo>
                  <a:cubicBezTo>
                    <a:pt x="5225" y="1176"/>
                    <a:pt x="5224" y="1176"/>
                    <a:pt x="5224" y="1177"/>
                  </a:cubicBezTo>
                  <a:cubicBezTo>
                    <a:pt x="5224" y="1178"/>
                    <a:pt x="5225" y="1179"/>
                    <a:pt x="5225" y="1179"/>
                  </a:cubicBezTo>
                  <a:cubicBezTo>
                    <a:pt x="5226" y="1179"/>
                    <a:pt x="5227" y="1178"/>
                    <a:pt x="5227" y="1177"/>
                  </a:cubicBezTo>
                  <a:cubicBezTo>
                    <a:pt x="5227" y="1176"/>
                    <a:pt x="5226" y="1176"/>
                    <a:pt x="5225" y="1176"/>
                  </a:cubicBezTo>
                  <a:moveTo>
                    <a:pt x="393" y="1174"/>
                  </a:moveTo>
                  <a:cubicBezTo>
                    <a:pt x="391" y="1174"/>
                    <a:pt x="390" y="1176"/>
                    <a:pt x="390" y="1177"/>
                  </a:cubicBezTo>
                  <a:cubicBezTo>
                    <a:pt x="390" y="1179"/>
                    <a:pt x="391" y="1180"/>
                    <a:pt x="393" y="1180"/>
                  </a:cubicBezTo>
                  <a:cubicBezTo>
                    <a:pt x="394" y="1180"/>
                    <a:pt x="396" y="1179"/>
                    <a:pt x="396" y="1177"/>
                  </a:cubicBezTo>
                  <a:cubicBezTo>
                    <a:pt x="396" y="1176"/>
                    <a:pt x="394" y="1174"/>
                    <a:pt x="393" y="1174"/>
                  </a:cubicBezTo>
                  <a:moveTo>
                    <a:pt x="5095" y="1174"/>
                  </a:moveTo>
                  <a:cubicBezTo>
                    <a:pt x="5093" y="1174"/>
                    <a:pt x="5091" y="1175"/>
                    <a:pt x="5091" y="1177"/>
                  </a:cubicBezTo>
                  <a:cubicBezTo>
                    <a:pt x="5091" y="1179"/>
                    <a:pt x="5093" y="1180"/>
                    <a:pt x="5095" y="1180"/>
                  </a:cubicBezTo>
                  <a:cubicBezTo>
                    <a:pt x="5097" y="1180"/>
                    <a:pt x="5098" y="1179"/>
                    <a:pt x="5098" y="1177"/>
                  </a:cubicBezTo>
                  <a:cubicBezTo>
                    <a:pt x="5098" y="1175"/>
                    <a:pt x="5097" y="1174"/>
                    <a:pt x="5095" y="1174"/>
                  </a:cubicBezTo>
                  <a:moveTo>
                    <a:pt x="523" y="1172"/>
                  </a:moveTo>
                  <a:cubicBezTo>
                    <a:pt x="521" y="1172"/>
                    <a:pt x="519" y="1175"/>
                    <a:pt x="519" y="1177"/>
                  </a:cubicBezTo>
                  <a:cubicBezTo>
                    <a:pt x="519" y="1180"/>
                    <a:pt x="521" y="1182"/>
                    <a:pt x="523" y="1182"/>
                  </a:cubicBezTo>
                  <a:cubicBezTo>
                    <a:pt x="526" y="1182"/>
                    <a:pt x="528" y="1180"/>
                    <a:pt x="528" y="1177"/>
                  </a:cubicBezTo>
                  <a:cubicBezTo>
                    <a:pt x="528" y="1175"/>
                    <a:pt x="526" y="1172"/>
                    <a:pt x="523" y="1172"/>
                  </a:cubicBezTo>
                  <a:moveTo>
                    <a:pt x="4964" y="1172"/>
                  </a:moveTo>
                  <a:cubicBezTo>
                    <a:pt x="4962" y="1172"/>
                    <a:pt x="4959" y="1175"/>
                    <a:pt x="4959" y="1177"/>
                  </a:cubicBezTo>
                  <a:cubicBezTo>
                    <a:pt x="4959" y="1180"/>
                    <a:pt x="4962" y="1182"/>
                    <a:pt x="4964" y="1182"/>
                  </a:cubicBezTo>
                  <a:cubicBezTo>
                    <a:pt x="4967" y="1182"/>
                    <a:pt x="4969" y="1180"/>
                    <a:pt x="4969" y="1177"/>
                  </a:cubicBezTo>
                  <a:cubicBezTo>
                    <a:pt x="4969" y="1175"/>
                    <a:pt x="4967" y="1172"/>
                    <a:pt x="4964" y="1172"/>
                  </a:cubicBezTo>
                  <a:moveTo>
                    <a:pt x="654" y="1171"/>
                  </a:moveTo>
                  <a:cubicBezTo>
                    <a:pt x="651" y="1171"/>
                    <a:pt x="648" y="1174"/>
                    <a:pt x="648" y="1177"/>
                  </a:cubicBezTo>
                  <a:cubicBezTo>
                    <a:pt x="648" y="1181"/>
                    <a:pt x="651" y="1183"/>
                    <a:pt x="654" y="1183"/>
                  </a:cubicBezTo>
                  <a:cubicBezTo>
                    <a:pt x="658" y="1183"/>
                    <a:pt x="660" y="1181"/>
                    <a:pt x="660" y="1177"/>
                  </a:cubicBezTo>
                  <a:cubicBezTo>
                    <a:pt x="660" y="1174"/>
                    <a:pt x="658" y="1171"/>
                    <a:pt x="654" y="1171"/>
                  </a:cubicBezTo>
                  <a:moveTo>
                    <a:pt x="4834" y="1171"/>
                  </a:moveTo>
                  <a:cubicBezTo>
                    <a:pt x="4830" y="1171"/>
                    <a:pt x="4827" y="1174"/>
                    <a:pt x="4827" y="1177"/>
                  </a:cubicBezTo>
                  <a:cubicBezTo>
                    <a:pt x="4827" y="1181"/>
                    <a:pt x="4830" y="1183"/>
                    <a:pt x="4834" y="1183"/>
                  </a:cubicBezTo>
                  <a:cubicBezTo>
                    <a:pt x="4837" y="1183"/>
                    <a:pt x="4840" y="1181"/>
                    <a:pt x="4840" y="1177"/>
                  </a:cubicBezTo>
                  <a:cubicBezTo>
                    <a:pt x="4840" y="1174"/>
                    <a:pt x="4837" y="1171"/>
                    <a:pt x="4834" y="1171"/>
                  </a:cubicBezTo>
                  <a:moveTo>
                    <a:pt x="785" y="1170"/>
                  </a:moveTo>
                  <a:cubicBezTo>
                    <a:pt x="781" y="1170"/>
                    <a:pt x="777" y="1173"/>
                    <a:pt x="777" y="1177"/>
                  </a:cubicBezTo>
                  <a:cubicBezTo>
                    <a:pt x="777" y="1181"/>
                    <a:pt x="781" y="1185"/>
                    <a:pt x="785" y="1185"/>
                  </a:cubicBezTo>
                  <a:cubicBezTo>
                    <a:pt x="789" y="1185"/>
                    <a:pt x="792" y="1181"/>
                    <a:pt x="792" y="1177"/>
                  </a:cubicBezTo>
                  <a:cubicBezTo>
                    <a:pt x="792" y="1173"/>
                    <a:pt x="789" y="1170"/>
                    <a:pt x="785" y="1170"/>
                  </a:cubicBezTo>
                  <a:moveTo>
                    <a:pt x="4703" y="1169"/>
                  </a:moveTo>
                  <a:cubicBezTo>
                    <a:pt x="4699" y="1169"/>
                    <a:pt x="4695" y="1173"/>
                    <a:pt x="4695" y="1177"/>
                  </a:cubicBezTo>
                  <a:cubicBezTo>
                    <a:pt x="4695" y="1182"/>
                    <a:pt x="4699" y="1185"/>
                    <a:pt x="4703" y="1185"/>
                  </a:cubicBezTo>
                  <a:cubicBezTo>
                    <a:pt x="4707" y="1185"/>
                    <a:pt x="4711" y="1182"/>
                    <a:pt x="4711" y="1177"/>
                  </a:cubicBezTo>
                  <a:cubicBezTo>
                    <a:pt x="4711" y="1173"/>
                    <a:pt x="4707" y="1169"/>
                    <a:pt x="4703" y="1169"/>
                  </a:cubicBezTo>
                  <a:moveTo>
                    <a:pt x="915" y="1168"/>
                  </a:moveTo>
                  <a:cubicBezTo>
                    <a:pt x="910" y="1168"/>
                    <a:pt x="906" y="1172"/>
                    <a:pt x="906" y="1177"/>
                  </a:cubicBezTo>
                  <a:cubicBezTo>
                    <a:pt x="906" y="1182"/>
                    <a:pt x="910" y="1187"/>
                    <a:pt x="915" y="1187"/>
                  </a:cubicBezTo>
                  <a:cubicBezTo>
                    <a:pt x="921" y="1187"/>
                    <a:pt x="925" y="1182"/>
                    <a:pt x="925" y="1177"/>
                  </a:cubicBezTo>
                  <a:cubicBezTo>
                    <a:pt x="925" y="1172"/>
                    <a:pt x="921" y="1168"/>
                    <a:pt x="915" y="1168"/>
                  </a:cubicBezTo>
                  <a:moveTo>
                    <a:pt x="4572" y="1168"/>
                  </a:moveTo>
                  <a:cubicBezTo>
                    <a:pt x="4567" y="1168"/>
                    <a:pt x="4563" y="1172"/>
                    <a:pt x="4563" y="1177"/>
                  </a:cubicBezTo>
                  <a:cubicBezTo>
                    <a:pt x="4563" y="1182"/>
                    <a:pt x="4567" y="1187"/>
                    <a:pt x="4572" y="1187"/>
                  </a:cubicBezTo>
                  <a:cubicBezTo>
                    <a:pt x="4578" y="1187"/>
                    <a:pt x="4582" y="1182"/>
                    <a:pt x="4582" y="1177"/>
                  </a:cubicBezTo>
                  <a:cubicBezTo>
                    <a:pt x="4582" y="1172"/>
                    <a:pt x="4578" y="1168"/>
                    <a:pt x="4572" y="1168"/>
                  </a:cubicBezTo>
                  <a:moveTo>
                    <a:pt x="1046" y="1166"/>
                  </a:moveTo>
                  <a:cubicBezTo>
                    <a:pt x="1040" y="1166"/>
                    <a:pt x="1035" y="1171"/>
                    <a:pt x="1035" y="1177"/>
                  </a:cubicBezTo>
                  <a:cubicBezTo>
                    <a:pt x="1035" y="1183"/>
                    <a:pt x="1040" y="1188"/>
                    <a:pt x="1046" y="1188"/>
                  </a:cubicBezTo>
                  <a:cubicBezTo>
                    <a:pt x="1052" y="1188"/>
                    <a:pt x="1057" y="1183"/>
                    <a:pt x="1057" y="1177"/>
                  </a:cubicBezTo>
                  <a:cubicBezTo>
                    <a:pt x="1057" y="1171"/>
                    <a:pt x="1052" y="1166"/>
                    <a:pt x="1046" y="1166"/>
                  </a:cubicBezTo>
                  <a:moveTo>
                    <a:pt x="4442" y="1166"/>
                  </a:moveTo>
                  <a:cubicBezTo>
                    <a:pt x="4436" y="1166"/>
                    <a:pt x="4431" y="1171"/>
                    <a:pt x="4431" y="1177"/>
                  </a:cubicBezTo>
                  <a:cubicBezTo>
                    <a:pt x="4431" y="1183"/>
                    <a:pt x="4436" y="1188"/>
                    <a:pt x="4442" y="1188"/>
                  </a:cubicBezTo>
                  <a:cubicBezTo>
                    <a:pt x="4448" y="1188"/>
                    <a:pt x="4453" y="1183"/>
                    <a:pt x="4453" y="1177"/>
                  </a:cubicBezTo>
                  <a:cubicBezTo>
                    <a:pt x="4453" y="1171"/>
                    <a:pt x="4448" y="1166"/>
                    <a:pt x="4442" y="1166"/>
                  </a:cubicBezTo>
                  <a:moveTo>
                    <a:pt x="1177" y="1165"/>
                  </a:moveTo>
                  <a:cubicBezTo>
                    <a:pt x="1170" y="1165"/>
                    <a:pt x="1164" y="1170"/>
                    <a:pt x="1164" y="1177"/>
                  </a:cubicBezTo>
                  <a:cubicBezTo>
                    <a:pt x="1164" y="1184"/>
                    <a:pt x="1170" y="1189"/>
                    <a:pt x="1177" y="1189"/>
                  </a:cubicBezTo>
                  <a:cubicBezTo>
                    <a:pt x="1183" y="1189"/>
                    <a:pt x="1189" y="1184"/>
                    <a:pt x="1189" y="1177"/>
                  </a:cubicBezTo>
                  <a:cubicBezTo>
                    <a:pt x="1189" y="1170"/>
                    <a:pt x="1183" y="1165"/>
                    <a:pt x="1177" y="1165"/>
                  </a:cubicBezTo>
                  <a:moveTo>
                    <a:pt x="4311" y="1165"/>
                  </a:moveTo>
                  <a:cubicBezTo>
                    <a:pt x="4304" y="1165"/>
                    <a:pt x="4299" y="1170"/>
                    <a:pt x="4299" y="1177"/>
                  </a:cubicBezTo>
                  <a:cubicBezTo>
                    <a:pt x="4299" y="1184"/>
                    <a:pt x="4304" y="1189"/>
                    <a:pt x="4311" y="1189"/>
                  </a:cubicBezTo>
                  <a:cubicBezTo>
                    <a:pt x="4318" y="1189"/>
                    <a:pt x="4323" y="1184"/>
                    <a:pt x="4323" y="1177"/>
                  </a:cubicBezTo>
                  <a:cubicBezTo>
                    <a:pt x="4323" y="1170"/>
                    <a:pt x="4318" y="1165"/>
                    <a:pt x="4311" y="1165"/>
                  </a:cubicBezTo>
                  <a:moveTo>
                    <a:pt x="1307" y="1163"/>
                  </a:moveTo>
                  <a:cubicBezTo>
                    <a:pt x="1300" y="1163"/>
                    <a:pt x="1293" y="1170"/>
                    <a:pt x="1293" y="1177"/>
                  </a:cubicBezTo>
                  <a:cubicBezTo>
                    <a:pt x="1293" y="1185"/>
                    <a:pt x="1300" y="1191"/>
                    <a:pt x="1307" y="1191"/>
                  </a:cubicBezTo>
                  <a:cubicBezTo>
                    <a:pt x="1315" y="1191"/>
                    <a:pt x="1321" y="1185"/>
                    <a:pt x="1321" y="1177"/>
                  </a:cubicBezTo>
                  <a:cubicBezTo>
                    <a:pt x="1321" y="1170"/>
                    <a:pt x="1315" y="1163"/>
                    <a:pt x="1307" y="1163"/>
                  </a:cubicBezTo>
                  <a:moveTo>
                    <a:pt x="4180" y="1163"/>
                  </a:moveTo>
                  <a:cubicBezTo>
                    <a:pt x="4173" y="1163"/>
                    <a:pt x="4167" y="1170"/>
                    <a:pt x="4167" y="1177"/>
                  </a:cubicBezTo>
                  <a:cubicBezTo>
                    <a:pt x="4167" y="1185"/>
                    <a:pt x="4173" y="1191"/>
                    <a:pt x="4180" y="1191"/>
                  </a:cubicBezTo>
                  <a:cubicBezTo>
                    <a:pt x="4188" y="1191"/>
                    <a:pt x="4194" y="1185"/>
                    <a:pt x="4194" y="1177"/>
                  </a:cubicBezTo>
                  <a:cubicBezTo>
                    <a:pt x="4194" y="1170"/>
                    <a:pt x="4188" y="1163"/>
                    <a:pt x="4180" y="1163"/>
                  </a:cubicBezTo>
                  <a:moveTo>
                    <a:pt x="1438" y="1162"/>
                  </a:moveTo>
                  <a:cubicBezTo>
                    <a:pt x="1430" y="1162"/>
                    <a:pt x="1423" y="1169"/>
                    <a:pt x="1423" y="1177"/>
                  </a:cubicBezTo>
                  <a:cubicBezTo>
                    <a:pt x="1423" y="1185"/>
                    <a:pt x="1430" y="1192"/>
                    <a:pt x="1438" y="1192"/>
                  </a:cubicBezTo>
                  <a:cubicBezTo>
                    <a:pt x="1446" y="1192"/>
                    <a:pt x="1453" y="1185"/>
                    <a:pt x="1453" y="1177"/>
                  </a:cubicBezTo>
                  <a:cubicBezTo>
                    <a:pt x="1453" y="1169"/>
                    <a:pt x="1446" y="1162"/>
                    <a:pt x="1438" y="1162"/>
                  </a:cubicBezTo>
                  <a:moveTo>
                    <a:pt x="4050" y="1162"/>
                  </a:moveTo>
                  <a:cubicBezTo>
                    <a:pt x="4041" y="1162"/>
                    <a:pt x="4035" y="1169"/>
                    <a:pt x="4035" y="1177"/>
                  </a:cubicBezTo>
                  <a:cubicBezTo>
                    <a:pt x="4035" y="1186"/>
                    <a:pt x="4041" y="1192"/>
                    <a:pt x="4050" y="1192"/>
                  </a:cubicBezTo>
                  <a:cubicBezTo>
                    <a:pt x="4058" y="1192"/>
                    <a:pt x="4065" y="1186"/>
                    <a:pt x="4065" y="1177"/>
                  </a:cubicBezTo>
                  <a:cubicBezTo>
                    <a:pt x="4065" y="1169"/>
                    <a:pt x="4058" y="1162"/>
                    <a:pt x="4050" y="1162"/>
                  </a:cubicBezTo>
                  <a:moveTo>
                    <a:pt x="1568" y="1161"/>
                  </a:moveTo>
                  <a:cubicBezTo>
                    <a:pt x="1559" y="1161"/>
                    <a:pt x="1552" y="1168"/>
                    <a:pt x="1552" y="1177"/>
                  </a:cubicBezTo>
                  <a:cubicBezTo>
                    <a:pt x="1552" y="1186"/>
                    <a:pt x="1559" y="1193"/>
                    <a:pt x="1568" y="1193"/>
                  </a:cubicBezTo>
                  <a:cubicBezTo>
                    <a:pt x="1577" y="1193"/>
                    <a:pt x="1585" y="1186"/>
                    <a:pt x="1585" y="1177"/>
                  </a:cubicBezTo>
                  <a:cubicBezTo>
                    <a:pt x="1585" y="1168"/>
                    <a:pt x="1577" y="1161"/>
                    <a:pt x="1568" y="1161"/>
                  </a:cubicBezTo>
                  <a:moveTo>
                    <a:pt x="3919" y="1161"/>
                  </a:moveTo>
                  <a:cubicBezTo>
                    <a:pt x="3910" y="1161"/>
                    <a:pt x="3903" y="1168"/>
                    <a:pt x="3903" y="1177"/>
                  </a:cubicBezTo>
                  <a:cubicBezTo>
                    <a:pt x="3903" y="1186"/>
                    <a:pt x="3910" y="1193"/>
                    <a:pt x="3919" y="1193"/>
                  </a:cubicBezTo>
                  <a:cubicBezTo>
                    <a:pt x="3928" y="1193"/>
                    <a:pt x="3936" y="1186"/>
                    <a:pt x="3936" y="1177"/>
                  </a:cubicBezTo>
                  <a:cubicBezTo>
                    <a:pt x="3936" y="1168"/>
                    <a:pt x="3928" y="1161"/>
                    <a:pt x="3919" y="1161"/>
                  </a:cubicBezTo>
                  <a:moveTo>
                    <a:pt x="1699" y="1160"/>
                  </a:moveTo>
                  <a:cubicBezTo>
                    <a:pt x="1689" y="1160"/>
                    <a:pt x="1682" y="1168"/>
                    <a:pt x="1682" y="1177"/>
                  </a:cubicBezTo>
                  <a:cubicBezTo>
                    <a:pt x="1682" y="1187"/>
                    <a:pt x="1689" y="1195"/>
                    <a:pt x="1699" y="1195"/>
                  </a:cubicBezTo>
                  <a:cubicBezTo>
                    <a:pt x="1709" y="1195"/>
                    <a:pt x="1716" y="1187"/>
                    <a:pt x="1716" y="1177"/>
                  </a:cubicBezTo>
                  <a:cubicBezTo>
                    <a:pt x="1716" y="1168"/>
                    <a:pt x="1709" y="1160"/>
                    <a:pt x="1699" y="1160"/>
                  </a:cubicBezTo>
                  <a:moveTo>
                    <a:pt x="3789" y="1159"/>
                  </a:moveTo>
                  <a:cubicBezTo>
                    <a:pt x="3779" y="1159"/>
                    <a:pt x="3771" y="1167"/>
                    <a:pt x="3771" y="1177"/>
                  </a:cubicBezTo>
                  <a:cubicBezTo>
                    <a:pt x="3771" y="1187"/>
                    <a:pt x="3779" y="1195"/>
                    <a:pt x="3789" y="1195"/>
                  </a:cubicBezTo>
                  <a:cubicBezTo>
                    <a:pt x="3798" y="1195"/>
                    <a:pt x="3806" y="1187"/>
                    <a:pt x="3806" y="1177"/>
                  </a:cubicBezTo>
                  <a:cubicBezTo>
                    <a:pt x="3806" y="1167"/>
                    <a:pt x="3798" y="1159"/>
                    <a:pt x="3789" y="1159"/>
                  </a:cubicBezTo>
                  <a:moveTo>
                    <a:pt x="262" y="1046"/>
                  </a:moveTo>
                  <a:cubicBezTo>
                    <a:pt x="262" y="1047"/>
                    <a:pt x="262" y="1047"/>
                    <a:pt x="262" y="1047"/>
                  </a:cubicBezTo>
                  <a:cubicBezTo>
                    <a:pt x="262" y="1047"/>
                    <a:pt x="262" y="1047"/>
                    <a:pt x="262" y="1047"/>
                  </a:cubicBezTo>
                  <a:cubicBezTo>
                    <a:pt x="263" y="1047"/>
                    <a:pt x="263" y="1047"/>
                    <a:pt x="263" y="1047"/>
                  </a:cubicBezTo>
                  <a:cubicBezTo>
                    <a:pt x="262" y="1046"/>
                    <a:pt x="262" y="1046"/>
                    <a:pt x="262" y="1046"/>
                  </a:cubicBezTo>
                  <a:moveTo>
                    <a:pt x="5225" y="1046"/>
                  </a:moveTo>
                  <a:cubicBezTo>
                    <a:pt x="5225" y="1047"/>
                    <a:pt x="5225" y="1047"/>
                    <a:pt x="5225" y="1047"/>
                  </a:cubicBezTo>
                  <a:cubicBezTo>
                    <a:pt x="5225" y="1047"/>
                    <a:pt x="5225" y="1047"/>
                    <a:pt x="5225" y="1047"/>
                  </a:cubicBezTo>
                  <a:cubicBezTo>
                    <a:pt x="5226" y="1047"/>
                    <a:pt x="5226" y="1047"/>
                    <a:pt x="5226" y="1047"/>
                  </a:cubicBezTo>
                  <a:cubicBezTo>
                    <a:pt x="5225" y="1046"/>
                    <a:pt x="5225" y="1046"/>
                    <a:pt x="5225" y="1046"/>
                  </a:cubicBezTo>
                  <a:moveTo>
                    <a:pt x="393" y="1045"/>
                  </a:moveTo>
                  <a:cubicBezTo>
                    <a:pt x="392" y="1045"/>
                    <a:pt x="391" y="1046"/>
                    <a:pt x="391" y="1047"/>
                  </a:cubicBezTo>
                  <a:cubicBezTo>
                    <a:pt x="391" y="1048"/>
                    <a:pt x="392" y="1048"/>
                    <a:pt x="393" y="1048"/>
                  </a:cubicBezTo>
                  <a:cubicBezTo>
                    <a:pt x="394" y="1048"/>
                    <a:pt x="395" y="1048"/>
                    <a:pt x="395" y="1047"/>
                  </a:cubicBezTo>
                  <a:cubicBezTo>
                    <a:pt x="395" y="1046"/>
                    <a:pt x="394" y="1045"/>
                    <a:pt x="393" y="1045"/>
                  </a:cubicBezTo>
                  <a:moveTo>
                    <a:pt x="5095" y="1045"/>
                  </a:moveTo>
                  <a:cubicBezTo>
                    <a:pt x="5094" y="1045"/>
                    <a:pt x="5093" y="1046"/>
                    <a:pt x="5093" y="1047"/>
                  </a:cubicBezTo>
                  <a:cubicBezTo>
                    <a:pt x="5093" y="1048"/>
                    <a:pt x="5094" y="1048"/>
                    <a:pt x="5095" y="1048"/>
                  </a:cubicBezTo>
                  <a:cubicBezTo>
                    <a:pt x="5096" y="1048"/>
                    <a:pt x="5097" y="1048"/>
                    <a:pt x="5097" y="1047"/>
                  </a:cubicBezTo>
                  <a:cubicBezTo>
                    <a:pt x="5097" y="1046"/>
                    <a:pt x="5096" y="1045"/>
                    <a:pt x="5095" y="1045"/>
                  </a:cubicBezTo>
                  <a:moveTo>
                    <a:pt x="523" y="1043"/>
                  </a:moveTo>
                  <a:cubicBezTo>
                    <a:pt x="522" y="1043"/>
                    <a:pt x="520" y="1045"/>
                    <a:pt x="520" y="1047"/>
                  </a:cubicBezTo>
                  <a:cubicBezTo>
                    <a:pt x="520" y="1048"/>
                    <a:pt x="522" y="1050"/>
                    <a:pt x="523" y="1050"/>
                  </a:cubicBezTo>
                  <a:cubicBezTo>
                    <a:pt x="525" y="1050"/>
                    <a:pt x="527" y="1048"/>
                    <a:pt x="527" y="1047"/>
                  </a:cubicBezTo>
                  <a:cubicBezTo>
                    <a:pt x="527" y="1045"/>
                    <a:pt x="525" y="1043"/>
                    <a:pt x="523" y="1043"/>
                  </a:cubicBezTo>
                  <a:moveTo>
                    <a:pt x="4964" y="1043"/>
                  </a:moveTo>
                  <a:cubicBezTo>
                    <a:pt x="4962" y="1043"/>
                    <a:pt x="4961" y="1045"/>
                    <a:pt x="4961" y="1047"/>
                  </a:cubicBezTo>
                  <a:cubicBezTo>
                    <a:pt x="4961" y="1049"/>
                    <a:pt x="4962" y="1050"/>
                    <a:pt x="4964" y="1050"/>
                  </a:cubicBezTo>
                  <a:cubicBezTo>
                    <a:pt x="4966" y="1050"/>
                    <a:pt x="4968" y="1049"/>
                    <a:pt x="4968" y="1047"/>
                  </a:cubicBezTo>
                  <a:cubicBezTo>
                    <a:pt x="4968" y="1045"/>
                    <a:pt x="4966" y="1043"/>
                    <a:pt x="4964" y="1043"/>
                  </a:cubicBezTo>
                  <a:moveTo>
                    <a:pt x="654" y="1041"/>
                  </a:moveTo>
                  <a:cubicBezTo>
                    <a:pt x="651" y="1041"/>
                    <a:pt x="649" y="1044"/>
                    <a:pt x="649" y="1047"/>
                  </a:cubicBezTo>
                  <a:cubicBezTo>
                    <a:pt x="649" y="1049"/>
                    <a:pt x="651" y="1052"/>
                    <a:pt x="654" y="1052"/>
                  </a:cubicBezTo>
                  <a:cubicBezTo>
                    <a:pt x="657" y="1052"/>
                    <a:pt x="659" y="1049"/>
                    <a:pt x="659" y="1047"/>
                  </a:cubicBezTo>
                  <a:cubicBezTo>
                    <a:pt x="659" y="1044"/>
                    <a:pt x="657" y="1041"/>
                    <a:pt x="654" y="1041"/>
                  </a:cubicBezTo>
                  <a:moveTo>
                    <a:pt x="4834" y="1041"/>
                  </a:moveTo>
                  <a:cubicBezTo>
                    <a:pt x="4831" y="1041"/>
                    <a:pt x="4828" y="1044"/>
                    <a:pt x="4828" y="1047"/>
                  </a:cubicBezTo>
                  <a:cubicBezTo>
                    <a:pt x="4828" y="1049"/>
                    <a:pt x="4831" y="1052"/>
                    <a:pt x="4834" y="1052"/>
                  </a:cubicBezTo>
                  <a:cubicBezTo>
                    <a:pt x="4836" y="1052"/>
                    <a:pt x="4839" y="1049"/>
                    <a:pt x="4839" y="1047"/>
                  </a:cubicBezTo>
                  <a:cubicBezTo>
                    <a:pt x="4839" y="1044"/>
                    <a:pt x="4836" y="1041"/>
                    <a:pt x="4834" y="1041"/>
                  </a:cubicBezTo>
                  <a:moveTo>
                    <a:pt x="785" y="1040"/>
                  </a:moveTo>
                  <a:cubicBezTo>
                    <a:pt x="781" y="1040"/>
                    <a:pt x="778" y="1043"/>
                    <a:pt x="778" y="1047"/>
                  </a:cubicBezTo>
                  <a:cubicBezTo>
                    <a:pt x="778" y="1050"/>
                    <a:pt x="781" y="1053"/>
                    <a:pt x="785" y="1053"/>
                  </a:cubicBezTo>
                  <a:cubicBezTo>
                    <a:pt x="788" y="1053"/>
                    <a:pt x="791" y="1050"/>
                    <a:pt x="791" y="1047"/>
                  </a:cubicBezTo>
                  <a:cubicBezTo>
                    <a:pt x="791" y="1043"/>
                    <a:pt x="788" y="1040"/>
                    <a:pt x="785" y="1040"/>
                  </a:cubicBezTo>
                  <a:moveTo>
                    <a:pt x="4703" y="1040"/>
                  </a:moveTo>
                  <a:cubicBezTo>
                    <a:pt x="4699" y="1040"/>
                    <a:pt x="4696" y="1043"/>
                    <a:pt x="4696" y="1047"/>
                  </a:cubicBezTo>
                  <a:cubicBezTo>
                    <a:pt x="4696" y="1050"/>
                    <a:pt x="4699" y="1053"/>
                    <a:pt x="4703" y="1053"/>
                  </a:cubicBezTo>
                  <a:cubicBezTo>
                    <a:pt x="4707" y="1053"/>
                    <a:pt x="4709" y="1050"/>
                    <a:pt x="4709" y="1047"/>
                  </a:cubicBezTo>
                  <a:cubicBezTo>
                    <a:pt x="4709" y="1043"/>
                    <a:pt x="4707" y="1040"/>
                    <a:pt x="4703" y="1040"/>
                  </a:cubicBezTo>
                  <a:moveTo>
                    <a:pt x="915" y="1039"/>
                  </a:moveTo>
                  <a:cubicBezTo>
                    <a:pt x="911" y="1039"/>
                    <a:pt x="907" y="1042"/>
                    <a:pt x="907" y="1047"/>
                  </a:cubicBezTo>
                  <a:cubicBezTo>
                    <a:pt x="907" y="1051"/>
                    <a:pt x="911" y="1055"/>
                    <a:pt x="915" y="1055"/>
                  </a:cubicBezTo>
                  <a:cubicBezTo>
                    <a:pt x="920" y="1055"/>
                    <a:pt x="923" y="1051"/>
                    <a:pt x="923" y="1047"/>
                  </a:cubicBezTo>
                  <a:cubicBezTo>
                    <a:pt x="923" y="1042"/>
                    <a:pt x="920" y="1039"/>
                    <a:pt x="915" y="1039"/>
                  </a:cubicBezTo>
                  <a:moveTo>
                    <a:pt x="4572" y="1039"/>
                  </a:moveTo>
                  <a:cubicBezTo>
                    <a:pt x="4568" y="1039"/>
                    <a:pt x="4564" y="1042"/>
                    <a:pt x="4564" y="1047"/>
                  </a:cubicBezTo>
                  <a:cubicBezTo>
                    <a:pt x="4564" y="1051"/>
                    <a:pt x="4568" y="1055"/>
                    <a:pt x="4572" y="1055"/>
                  </a:cubicBezTo>
                  <a:cubicBezTo>
                    <a:pt x="4577" y="1055"/>
                    <a:pt x="4580" y="1051"/>
                    <a:pt x="4580" y="1047"/>
                  </a:cubicBezTo>
                  <a:cubicBezTo>
                    <a:pt x="4580" y="1042"/>
                    <a:pt x="4577" y="1039"/>
                    <a:pt x="4572" y="1039"/>
                  </a:cubicBezTo>
                  <a:moveTo>
                    <a:pt x="1046" y="1037"/>
                  </a:moveTo>
                  <a:cubicBezTo>
                    <a:pt x="1041" y="1037"/>
                    <a:pt x="1037" y="1041"/>
                    <a:pt x="1037" y="1047"/>
                  </a:cubicBezTo>
                  <a:cubicBezTo>
                    <a:pt x="1037" y="1052"/>
                    <a:pt x="1041" y="1056"/>
                    <a:pt x="1046" y="1056"/>
                  </a:cubicBezTo>
                  <a:cubicBezTo>
                    <a:pt x="1051" y="1056"/>
                    <a:pt x="1055" y="1052"/>
                    <a:pt x="1055" y="1047"/>
                  </a:cubicBezTo>
                  <a:cubicBezTo>
                    <a:pt x="1055" y="1041"/>
                    <a:pt x="1051" y="1037"/>
                    <a:pt x="1046" y="1037"/>
                  </a:cubicBezTo>
                  <a:moveTo>
                    <a:pt x="4442" y="1037"/>
                  </a:moveTo>
                  <a:cubicBezTo>
                    <a:pt x="4436" y="1037"/>
                    <a:pt x="4432" y="1041"/>
                    <a:pt x="4432" y="1047"/>
                  </a:cubicBezTo>
                  <a:cubicBezTo>
                    <a:pt x="4432" y="1052"/>
                    <a:pt x="4436" y="1056"/>
                    <a:pt x="4442" y="1056"/>
                  </a:cubicBezTo>
                  <a:cubicBezTo>
                    <a:pt x="4447" y="1056"/>
                    <a:pt x="4451" y="1052"/>
                    <a:pt x="4451" y="1047"/>
                  </a:cubicBezTo>
                  <a:cubicBezTo>
                    <a:pt x="4451" y="1041"/>
                    <a:pt x="4447" y="1037"/>
                    <a:pt x="4442" y="1037"/>
                  </a:cubicBezTo>
                  <a:moveTo>
                    <a:pt x="1177" y="1036"/>
                  </a:moveTo>
                  <a:cubicBezTo>
                    <a:pt x="1171" y="1036"/>
                    <a:pt x="1166" y="1041"/>
                    <a:pt x="1166" y="1047"/>
                  </a:cubicBezTo>
                  <a:cubicBezTo>
                    <a:pt x="1166" y="1053"/>
                    <a:pt x="1171" y="1057"/>
                    <a:pt x="1177" y="1057"/>
                  </a:cubicBezTo>
                  <a:cubicBezTo>
                    <a:pt x="1183" y="1057"/>
                    <a:pt x="1187" y="1053"/>
                    <a:pt x="1187" y="1047"/>
                  </a:cubicBezTo>
                  <a:cubicBezTo>
                    <a:pt x="1187" y="1041"/>
                    <a:pt x="1183" y="1036"/>
                    <a:pt x="1177" y="1036"/>
                  </a:cubicBezTo>
                  <a:moveTo>
                    <a:pt x="4311" y="1036"/>
                  </a:moveTo>
                  <a:cubicBezTo>
                    <a:pt x="4305" y="1036"/>
                    <a:pt x="4300" y="1041"/>
                    <a:pt x="4300" y="1047"/>
                  </a:cubicBezTo>
                  <a:cubicBezTo>
                    <a:pt x="4300" y="1053"/>
                    <a:pt x="4305" y="1057"/>
                    <a:pt x="4311" y="1057"/>
                  </a:cubicBezTo>
                  <a:cubicBezTo>
                    <a:pt x="4317" y="1057"/>
                    <a:pt x="4322" y="1053"/>
                    <a:pt x="4322" y="1047"/>
                  </a:cubicBezTo>
                  <a:cubicBezTo>
                    <a:pt x="4322" y="1041"/>
                    <a:pt x="4317" y="1036"/>
                    <a:pt x="4311" y="1036"/>
                  </a:cubicBezTo>
                  <a:moveTo>
                    <a:pt x="1307" y="1035"/>
                  </a:moveTo>
                  <a:cubicBezTo>
                    <a:pt x="1301" y="1035"/>
                    <a:pt x="1295" y="1040"/>
                    <a:pt x="1295" y="1047"/>
                  </a:cubicBezTo>
                  <a:cubicBezTo>
                    <a:pt x="1295" y="1053"/>
                    <a:pt x="1301" y="1059"/>
                    <a:pt x="1307" y="1059"/>
                  </a:cubicBezTo>
                  <a:cubicBezTo>
                    <a:pt x="1314" y="1059"/>
                    <a:pt x="1319" y="1053"/>
                    <a:pt x="1319" y="1047"/>
                  </a:cubicBezTo>
                  <a:cubicBezTo>
                    <a:pt x="1319" y="1040"/>
                    <a:pt x="1314" y="1035"/>
                    <a:pt x="1307" y="1035"/>
                  </a:cubicBezTo>
                  <a:moveTo>
                    <a:pt x="4180" y="1034"/>
                  </a:moveTo>
                  <a:cubicBezTo>
                    <a:pt x="4174" y="1034"/>
                    <a:pt x="4168" y="1040"/>
                    <a:pt x="4168" y="1047"/>
                  </a:cubicBezTo>
                  <a:cubicBezTo>
                    <a:pt x="4168" y="1053"/>
                    <a:pt x="4174" y="1059"/>
                    <a:pt x="4180" y="1059"/>
                  </a:cubicBezTo>
                  <a:cubicBezTo>
                    <a:pt x="4187" y="1059"/>
                    <a:pt x="4193" y="1053"/>
                    <a:pt x="4193" y="1047"/>
                  </a:cubicBezTo>
                  <a:cubicBezTo>
                    <a:pt x="4193" y="1040"/>
                    <a:pt x="4187" y="1034"/>
                    <a:pt x="4180" y="1034"/>
                  </a:cubicBezTo>
                  <a:moveTo>
                    <a:pt x="1438" y="1033"/>
                  </a:moveTo>
                  <a:cubicBezTo>
                    <a:pt x="1430" y="1033"/>
                    <a:pt x="1424" y="1039"/>
                    <a:pt x="1424" y="1047"/>
                  </a:cubicBezTo>
                  <a:cubicBezTo>
                    <a:pt x="1424" y="1054"/>
                    <a:pt x="1430" y="1060"/>
                    <a:pt x="1438" y="1060"/>
                  </a:cubicBezTo>
                  <a:cubicBezTo>
                    <a:pt x="1445" y="1060"/>
                    <a:pt x="1451" y="1054"/>
                    <a:pt x="1451" y="1047"/>
                  </a:cubicBezTo>
                  <a:cubicBezTo>
                    <a:pt x="1451" y="1039"/>
                    <a:pt x="1445" y="1033"/>
                    <a:pt x="1438" y="1033"/>
                  </a:cubicBezTo>
                  <a:moveTo>
                    <a:pt x="4050" y="1033"/>
                  </a:moveTo>
                  <a:cubicBezTo>
                    <a:pt x="4042" y="1033"/>
                    <a:pt x="4036" y="1039"/>
                    <a:pt x="4036" y="1047"/>
                  </a:cubicBezTo>
                  <a:cubicBezTo>
                    <a:pt x="4036" y="1054"/>
                    <a:pt x="4042" y="1060"/>
                    <a:pt x="4050" y="1060"/>
                  </a:cubicBezTo>
                  <a:cubicBezTo>
                    <a:pt x="4057" y="1060"/>
                    <a:pt x="4063" y="1054"/>
                    <a:pt x="4063" y="1047"/>
                  </a:cubicBezTo>
                  <a:cubicBezTo>
                    <a:pt x="4063" y="1039"/>
                    <a:pt x="4057" y="1033"/>
                    <a:pt x="4050" y="1033"/>
                  </a:cubicBezTo>
                  <a:moveTo>
                    <a:pt x="1568" y="1032"/>
                  </a:moveTo>
                  <a:cubicBezTo>
                    <a:pt x="1560" y="1032"/>
                    <a:pt x="1554" y="1039"/>
                    <a:pt x="1554" y="1047"/>
                  </a:cubicBezTo>
                  <a:cubicBezTo>
                    <a:pt x="1554" y="1055"/>
                    <a:pt x="1560" y="1061"/>
                    <a:pt x="1568" y="1061"/>
                  </a:cubicBezTo>
                  <a:cubicBezTo>
                    <a:pt x="1576" y="1061"/>
                    <a:pt x="1583" y="1055"/>
                    <a:pt x="1583" y="1047"/>
                  </a:cubicBezTo>
                  <a:cubicBezTo>
                    <a:pt x="1583" y="1039"/>
                    <a:pt x="1576" y="1032"/>
                    <a:pt x="1568" y="1032"/>
                  </a:cubicBezTo>
                  <a:moveTo>
                    <a:pt x="3919" y="1032"/>
                  </a:moveTo>
                  <a:cubicBezTo>
                    <a:pt x="3911" y="1032"/>
                    <a:pt x="3904" y="1038"/>
                    <a:pt x="3904" y="1047"/>
                  </a:cubicBezTo>
                  <a:cubicBezTo>
                    <a:pt x="3904" y="1055"/>
                    <a:pt x="3911" y="1061"/>
                    <a:pt x="3919" y="1061"/>
                  </a:cubicBezTo>
                  <a:cubicBezTo>
                    <a:pt x="3927" y="1061"/>
                    <a:pt x="3934" y="1055"/>
                    <a:pt x="3934" y="1047"/>
                  </a:cubicBezTo>
                  <a:cubicBezTo>
                    <a:pt x="3934" y="1038"/>
                    <a:pt x="3927" y="1032"/>
                    <a:pt x="3919" y="1032"/>
                  </a:cubicBezTo>
                  <a:moveTo>
                    <a:pt x="1699" y="1031"/>
                  </a:moveTo>
                  <a:cubicBezTo>
                    <a:pt x="1690" y="1031"/>
                    <a:pt x="1683" y="1038"/>
                    <a:pt x="1683" y="1047"/>
                  </a:cubicBezTo>
                  <a:cubicBezTo>
                    <a:pt x="1683" y="1055"/>
                    <a:pt x="1690" y="1062"/>
                    <a:pt x="1699" y="1062"/>
                  </a:cubicBezTo>
                  <a:cubicBezTo>
                    <a:pt x="1708" y="1062"/>
                    <a:pt x="1715" y="1055"/>
                    <a:pt x="1715" y="1047"/>
                  </a:cubicBezTo>
                  <a:cubicBezTo>
                    <a:pt x="1715" y="1038"/>
                    <a:pt x="1708" y="1031"/>
                    <a:pt x="1699" y="1031"/>
                  </a:cubicBezTo>
                  <a:moveTo>
                    <a:pt x="3789" y="1031"/>
                  </a:moveTo>
                  <a:cubicBezTo>
                    <a:pt x="3780" y="1031"/>
                    <a:pt x="3773" y="1038"/>
                    <a:pt x="3773" y="1047"/>
                  </a:cubicBezTo>
                  <a:cubicBezTo>
                    <a:pt x="3773" y="1055"/>
                    <a:pt x="3780" y="1062"/>
                    <a:pt x="3789" y="1062"/>
                  </a:cubicBezTo>
                  <a:cubicBezTo>
                    <a:pt x="3797" y="1062"/>
                    <a:pt x="3805" y="1055"/>
                    <a:pt x="3805" y="1047"/>
                  </a:cubicBezTo>
                  <a:cubicBezTo>
                    <a:pt x="3805" y="1038"/>
                    <a:pt x="3797" y="1031"/>
                    <a:pt x="3789" y="1031"/>
                  </a:cubicBezTo>
                  <a:moveTo>
                    <a:pt x="393" y="915"/>
                  </a:moveTo>
                  <a:cubicBezTo>
                    <a:pt x="392" y="915"/>
                    <a:pt x="392" y="916"/>
                    <a:pt x="392" y="916"/>
                  </a:cubicBezTo>
                  <a:cubicBezTo>
                    <a:pt x="392" y="916"/>
                    <a:pt x="392" y="917"/>
                    <a:pt x="393" y="917"/>
                  </a:cubicBezTo>
                  <a:cubicBezTo>
                    <a:pt x="393" y="917"/>
                    <a:pt x="394" y="916"/>
                    <a:pt x="394" y="916"/>
                  </a:cubicBezTo>
                  <a:cubicBezTo>
                    <a:pt x="394" y="916"/>
                    <a:pt x="393" y="915"/>
                    <a:pt x="393" y="915"/>
                  </a:cubicBezTo>
                  <a:moveTo>
                    <a:pt x="5095" y="915"/>
                  </a:moveTo>
                  <a:cubicBezTo>
                    <a:pt x="5094" y="915"/>
                    <a:pt x="5094" y="916"/>
                    <a:pt x="5094" y="916"/>
                  </a:cubicBezTo>
                  <a:cubicBezTo>
                    <a:pt x="5094" y="916"/>
                    <a:pt x="5094" y="917"/>
                    <a:pt x="5095" y="917"/>
                  </a:cubicBezTo>
                  <a:cubicBezTo>
                    <a:pt x="5095" y="917"/>
                    <a:pt x="5095" y="916"/>
                    <a:pt x="5095" y="916"/>
                  </a:cubicBezTo>
                  <a:cubicBezTo>
                    <a:pt x="5095" y="916"/>
                    <a:pt x="5095" y="915"/>
                    <a:pt x="5095" y="915"/>
                  </a:cubicBezTo>
                  <a:moveTo>
                    <a:pt x="523" y="914"/>
                  </a:moveTo>
                  <a:cubicBezTo>
                    <a:pt x="522" y="914"/>
                    <a:pt x="521" y="915"/>
                    <a:pt x="521" y="916"/>
                  </a:cubicBezTo>
                  <a:cubicBezTo>
                    <a:pt x="521" y="917"/>
                    <a:pt x="522" y="918"/>
                    <a:pt x="523" y="918"/>
                  </a:cubicBezTo>
                  <a:cubicBezTo>
                    <a:pt x="525" y="918"/>
                    <a:pt x="526" y="917"/>
                    <a:pt x="526" y="916"/>
                  </a:cubicBezTo>
                  <a:cubicBezTo>
                    <a:pt x="526" y="915"/>
                    <a:pt x="525" y="914"/>
                    <a:pt x="523" y="914"/>
                  </a:cubicBezTo>
                  <a:moveTo>
                    <a:pt x="4964" y="914"/>
                  </a:moveTo>
                  <a:cubicBezTo>
                    <a:pt x="4963" y="914"/>
                    <a:pt x="4962" y="915"/>
                    <a:pt x="4962" y="916"/>
                  </a:cubicBezTo>
                  <a:cubicBezTo>
                    <a:pt x="4962" y="917"/>
                    <a:pt x="4963" y="918"/>
                    <a:pt x="4964" y="918"/>
                  </a:cubicBezTo>
                  <a:cubicBezTo>
                    <a:pt x="4965" y="918"/>
                    <a:pt x="4966" y="917"/>
                    <a:pt x="4966" y="916"/>
                  </a:cubicBezTo>
                  <a:cubicBezTo>
                    <a:pt x="4966" y="915"/>
                    <a:pt x="4965" y="914"/>
                    <a:pt x="4964" y="914"/>
                  </a:cubicBezTo>
                  <a:moveTo>
                    <a:pt x="654" y="912"/>
                  </a:moveTo>
                  <a:cubicBezTo>
                    <a:pt x="652" y="912"/>
                    <a:pt x="650" y="914"/>
                    <a:pt x="650" y="916"/>
                  </a:cubicBezTo>
                  <a:cubicBezTo>
                    <a:pt x="650" y="918"/>
                    <a:pt x="652" y="920"/>
                    <a:pt x="654" y="920"/>
                  </a:cubicBezTo>
                  <a:cubicBezTo>
                    <a:pt x="656" y="920"/>
                    <a:pt x="658" y="918"/>
                    <a:pt x="658" y="916"/>
                  </a:cubicBezTo>
                  <a:cubicBezTo>
                    <a:pt x="658" y="914"/>
                    <a:pt x="656" y="912"/>
                    <a:pt x="654" y="912"/>
                  </a:cubicBezTo>
                  <a:moveTo>
                    <a:pt x="4834" y="912"/>
                  </a:moveTo>
                  <a:cubicBezTo>
                    <a:pt x="4832" y="912"/>
                    <a:pt x="4830" y="914"/>
                    <a:pt x="4830" y="916"/>
                  </a:cubicBezTo>
                  <a:cubicBezTo>
                    <a:pt x="4830" y="918"/>
                    <a:pt x="4832" y="920"/>
                    <a:pt x="4834" y="920"/>
                  </a:cubicBezTo>
                  <a:cubicBezTo>
                    <a:pt x="4836" y="920"/>
                    <a:pt x="4837" y="918"/>
                    <a:pt x="4837" y="916"/>
                  </a:cubicBezTo>
                  <a:cubicBezTo>
                    <a:pt x="4837" y="914"/>
                    <a:pt x="4836" y="912"/>
                    <a:pt x="4834" y="912"/>
                  </a:cubicBezTo>
                  <a:moveTo>
                    <a:pt x="785" y="911"/>
                  </a:moveTo>
                  <a:cubicBezTo>
                    <a:pt x="782" y="911"/>
                    <a:pt x="780" y="913"/>
                    <a:pt x="780" y="916"/>
                  </a:cubicBezTo>
                  <a:cubicBezTo>
                    <a:pt x="780" y="919"/>
                    <a:pt x="782" y="921"/>
                    <a:pt x="785" y="921"/>
                  </a:cubicBezTo>
                  <a:cubicBezTo>
                    <a:pt x="788" y="921"/>
                    <a:pt x="790" y="919"/>
                    <a:pt x="790" y="916"/>
                  </a:cubicBezTo>
                  <a:cubicBezTo>
                    <a:pt x="790" y="913"/>
                    <a:pt x="788" y="911"/>
                    <a:pt x="785" y="911"/>
                  </a:cubicBezTo>
                  <a:moveTo>
                    <a:pt x="4703" y="911"/>
                  </a:moveTo>
                  <a:cubicBezTo>
                    <a:pt x="4700" y="911"/>
                    <a:pt x="4697" y="913"/>
                    <a:pt x="4697" y="916"/>
                  </a:cubicBezTo>
                  <a:cubicBezTo>
                    <a:pt x="4697" y="919"/>
                    <a:pt x="4700" y="921"/>
                    <a:pt x="4703" y="921"/>
                  </a:cubicBezTo>
                  <a:cubicBezTo>
                    <a:pt x="4706" y="921"/>
                    <a:pt x="4708" y="919"/>
                    <a:pt x="4708" y="916"/>
                  </a:cubicBezTo>
                  <a:cubicBezTo>
                    <a:pt x="4708" y="913"/>
                    <a:pt x="4706" y="911"/>
                    <a:pt x="4703" y="911"/>
                  </a:cubicBezTo>
                  <a:moveTo>
                    <a:pt x="915" y="909"/>
                  </a:moveTo>
                  <a:cubicBezTo>
                    <a:pt x="912" y="909"/>
                    <a:pt x="909" y="912"/>
                    <a:pt x="909" y="916"/>
                  </a:cubicBezTo>
                  <a:cubicBezTo>
                    <a:pt x="909" y="920"/>
                    <a:pt x="912" y="922"/>
                    <a:pt x="915" y="922"/>
                  </a:cubicBezTo>
                  <a:cubicBezTo>
                    <a:pt x="919" y="922"/>
                    <a:pt x="922" y="920"/>
                    <a:pt x="922" y="916"/>
                  </a:cubicBezTo>
                  <a:cubicBezTo>
                    <a:pt x="922" y="912"/>
                    <a:pt x="919" y="909"/>
                    <a:pt x="915" y="909"/>
                  </a:cubicBezTo>
                  <a:moveTo>
                    <a:pt x="4572" y="909"/>
                  </a:moveTo>
                  <a:cubicBezTo>
                    <a:pt x="4569" y="909"/>
                    <a:pt x="4565" y="912"/>
                    <a:pt x="4565" y="916"/>
                  </a:cubicBezTo>
                  <a:cubicBezTo>
                    <a:pt x="4565" y="920"/>
                    <a:pt x="4569" y="923"/>
                    <a:pt x="4572" y="923"/>
                  </a:cubicBezTo>
                  <a:cubicBezTo>
                    <a:pt x="4576" y="923"/>
                    <a:pt x="4579" y="920"/>
                    <a:pt x="4579" y="916"/>
                  </a:cubicBezTo>
                  <a:cubicBezTo>
                    <a:pt x="4579" y="912"/>
                    <a:pt x="4576" y="909"/>
                    <a:pt x="4572" y="909"/>
                  </a:cubicBezTo>
                  <a:moveTo>
                    <a:pt x="1046" y="908"/>
                  </a:moveTo>
                  <a:cubicBezTo>
                    <a:pt x="1042" y="908"/>
                    <a:pt x="1038" y="912"/>
                    <a:pt x="1038" y="916"/>
                  </a:cubicBezTo>
                  <a:cubicBezTo>
                    <a:pt x="1038" y="920"/>
                    <a:pt x="1042" y="924"/>
                    <a:pt x="1046" y="924"/>
                  </a:cubicBezTo>
                  <a:cubicBezTo>
                    <a:pt x="1050" y="924"/>
                    <a:pt x="1054" y="920"/>
                    <a:pt x="1054" y="916"/>
                  </a:cubicBezTo>
                  <a:cubicBezTo>
                    <a:pt x="1054" y="912"/>
                    <a:pt x="1050" y="908"/>
                    <a:pt x="1046" y="908"/>
                  </a:cubicBezTo>
                  <a:moveTo>
                    <a:pt x="4442" y="908"/>
                  </a:moveTo>
                  <a:cubicBezTo>
                    <a:pt x="4437" y="908"/>
                    <a:pt x="4434" y="912"/>
                    <a:pt x="4434" y="916"/>
                  </a:cubicBezTo>
                  <a:cubicBezTo>
                    <a:pt x="4434" y="920"/>
                    <a:pt x="4437" y="924"/>
                    <a:pt x="4442" y="924"/>
                  </a:cubicBezTo>
                  <a:cubicBezTo>
                    <a:pt x="4446" y="924"/>
                    <a:pt x="4450" y="920"/>
                    <a:pt x="4450" y="916"/>
                  </a:cubicBezTo>
                  <a:cubicBezTo>
                    <a:pt x="4450" y="912"/>
                    <a:pt x="4446" y="908"/>
                    <a:pt x="4442" y="908"/>
                  </a:cubicBezTo>
                  <a:moveTo>
                    <a:pt x="1177" y="907"/>
                  </a:moveTo>
                  <a:cubicBezTo>
                    <a:pt x="1171" y="907"/>
                    <a:pt x="1167" y="911"/>
                    <a:pt x="1167" y="916"/>
                  </a:cubicBezTo>
                  <a:cubicBezTo>
                    <a:pt x="1167" y="921"/>
                    <a:pt x="1171" y="925"/>
                    <a:pt x="1177" y="925"/>
                  </a:cubicBezTo>
                  <a:cubicBezTo>
                    <a:pt x="1182" y="925"/>
                    <a:pt x="1186" y="921"/>
                    <a:pt x="1186" y="916"/>
                  </a:cubicBezTo>
                  <a:cubicBezTo>
                    <a:pt x="1186" y="911"/>
                    <a:pt x="1182" y="907"/>
                    <a:pt x="1177" y="907"/>
                  </a:cubicBezTo>
                  <a:moveTo>
                    <a:pt x="4311" y="907"/>
                  </a:moveTo>
                  <a:cubicBezTo>
                    <a:pt x="4306" y="907"/>
                    <a:pt x="4302" y="911"/>
                    <a:pt x="4302" y="916"/>
                  </a:cubicBezTo>
                  <a:cubicBezTo>
                    <a:pt x="4302" y="921"/>
                    <a:pt x="4306" y="925"/>
                    <a:pt x="4311" y="925"/>
                  </a:cubicBezTo>
                  <a:cubicBezTo>
                    <a:pt x="4316" y="925"/>
                    <a:pt x="4321" y="921"/>
                    <a:pt x="4321" y="916"/>
                  </a:cubicBezTo>
                  <a:cubicBezTo>
                    <a:pt x="4321" y="911"/>
                    <a:pt x="4316" y="907"/>
                    <a:pt x="4311" y="907"/>
                  </a:cubicBezTo>
                  <a:moveTo>
                    <a:pt x="1307" y="905"/>
                  </a:moveTo>
                  <a:cubicBezTo>
                    <a:pt x="1301" y="905"/>
                    <a:pt x="1297" y="910"/>
                    <a:pt x="1297" y="916"/>
                  </a:cubicBezTo>
                  <a:cubicBezTo>
                    <a:pt x="1297" y="922"/>
                    <a:pt x="1301" y="926"/>
                    <a:pt x="1307" y="926"/>
                  </a:cubicBezTo>
                  <a:cubicBezTo>
                    <a:pt x="1313" y="926"/>
                    <a:pt x="1318" y="922"/>
                    <a:pt x="1318" y="916"/>
                  </a:cubicBezTo>
                  <a:cubicBezTo>
                    <a:pt x="1318" y="910"/>
                    <a:pt x="1313" y="905"/>
                    <a:pt x="1307" y="905"/>
                  </a:cubicBezTo>
                  <a:moveTo>
                    <a:pt x="4180" y="905"/>
                  </a:moveTo>
                  <a:cubicBezTo>
                    <a:pt x="4175" y="905"/>
                    <a:pt x="4170" y="910"/>
                    <a:pt x="4170" y="916"/>
                  </a:cubicBezTo>
                  <a:cubicBezTo>
                    <a:pt x="4170" y="922"/>
                    <a:pt x="4175" y="926"/>
                    <a:pt x="4180" y="926"/>
                  </a:cubicBezTo>
                  <a:cubicBezTo>
                    <a:pt x="4186" y="926"/>
                    <a:pt x="4191" y="922"/>
                    <a:pt x="4191" y="916"/>
                  </a:cubicBezTo>
                  <a:cubicBezTo>
                    <a:pt x="4191" y="910"/>
                    <a:pt x="4186" y="905"/>
                    <a:pt x="4180" y="905"/>
                  </a:cubicBezTo>
                  <a:moveTo>
                    <a:pt x="1438" y="904"/>
                  </a:moveTo>
                  <a:cubicBezTo>
                    <a:pt x="1431" y="904"/>
                    <a:pt x="1426" y="910"/>
                    <a:pt x="1426" y="916"/>
                  </a:cubicBezTo>
                  <a:cubicBezTo>
                    <a:pt x="1426" y="922"/>
                    <a:pt x="1431" y="928"/>
                    <a:pt x="1438" y="928"/>
                  </a:cubicBezTo>
                  <a:cubicBezTo>
                    <a:pt x="1444" y="928"/>
                    <a:pt x="1449" y="922"/>
                    <a:pt x="1449" y="916"/>
                  </a:cubicBezTo>
                  <a:cubicBezTo>
                    <a:pt x="1449" y="910"/>
                    <a:pt x="1444" y="904"/>
                    <a:pt x="1438" y="904"/>
                  </a:cubicBezTo>
                  <a:moveTo>
                    <a:pt x="4050" y="904"/>
                  </a:moveTo>
                  <a:cubicBezTo>
                    <a:pt x="4043" y="904"/>
                    <a:pt x="4038" y="909"/>
                    <a:pt x="4038" y="916"/>
                  </a:cubicBezTo>
                  <a:cubicBezTo>
                    <a:pt x="4038" y="923"/>
                    <a:pt x="4043" y="928"/>
                    <a:pt x="4050" y="928"/>
                  </a:cubicBezTo>
                  <a:cubicBezTo>
                    <a:pt x="4056" y="928"/>
                    <a:pt x="4062" y="923"/>
                    <a:pt x="4062" y="916"/>
                  </a:cubicBezTo>
                  <a:cubicBezTo>
                    <a:pt x="4062" y="909"/>
                    <a:pt x="4056" y="904"/>
                    <a:pt x="4050" y="904"/>
                  </a:cubicBezTo>
                  <a:moveTo>
                    <a:pt x="1568" y="903"/>
                  </a:moveTo>
                  <a:cubicBezTo>
                    <a:pt x="1561" y="903"/>
                    <a:pt x="1555" y="909"/>
                    <a:pt x="1555" y="916"/>
                  </a:cubicBezTo>
                  <a:cubicBezTo>
                    <a:pt x="1555" y="923"/>
                    <a:pt x="1561" y="929"/>
                    <a:pt x="1568" y="929"/>
                  </a:cubicBezTo>
                  <a:cubicBezTo>
                    <a:pt x="1576" y="929"/>
                    <a:pt x="1581" y="923"/>
                    <a:pt x="1581" y="916"/>
                  </a:cubicBezTo>
                  <a:cubicBezTo>
                    <a:pt x="1581" y="909"/>
                    <a:pt x="1576" y="903"/>
                    <a:pt x="1568" y="903"/>
                  </a:cubicBezTo>
                  <a:moveTo>
                    <a:pt x="3919" y="903"/>
                  </a:moveTo>
                  <a:cubicBezTo>
                    <a:pt x="3912" y="903"/>
                    <a:pt x="3906" y="909"/>
                    <a:pt x="3906" y="916"/>
                  </a:cubicBezTo>
                  <a:cubicBezTo>
                    <a:pt x="3906" y="923"/>
                    <a:pt x="3912" y="929"/>
                    <a:pt x="3919" y="929"/>
                  </a:cubicBezTo>
                  <a:cubicBezTo>
                    <a:pt x="3926" y="929"/>
                    <a:pt x="3932" y="923"/>
                    <a:pt x="3932" y="916"/>
                  </a:cubicBezTo>
                  <a:cubicBezTo>
                    <a:pt x="3932" y="909"/>
                    <a:pt x="3926" y="903"/>
                    <a:pt x="3919" y="903"/>
                  </a:cubicBezTo>
                  <a:moveTo>
                    <a:pt x="1699" y="902"/>
                  </a:moveTo>
                  <a:cubicBezTo>
                    <a:pt x="1691" y="902"/>
                    <a:pt x="1685" y="908"/>
                    <a:pt x="1685" y="916"/>
                  </a:cubicBezTo>
                  <a:cubicBezTo>
                    <a:pt x="1685" y="924"/>
                    <a:pt x="1691" y="930"/>
                    <a:pt x="1699" y="930"/>
                  </a:cubicBezTo>
                  <a:cubicBezTo>
                    <a:pt x="1707" y="930"/>
                    <a:pt x="1713" y="924"/>
                    <a:pt x="1713" y="916"/>
                  </a:cubicBezTo>
                  <a:cubicBezTo>
                    <a:pt x="1713" y="908"/>
                    <a:pt x="1707" y="902"/>
                    <a:pt x="1699" y="902"/>
                  </a:cubicBezTo>
                  <a:moveTo>
                    <a:pt x="3789" y="902"/>
                  </a:moveTo>
                  <a:cubicBezTo>
                    <a:pt x="3781" y="902"/>
                    <a:pt x="3775" y="908"/>
                    <a:pt x="3775" y="916"/>
                  </a:cubicBezTo>
                  <a:cubicBezTo>
                    <a:pt x="3775" y="924"/>
                    <a:pt x="3781" y="930"/>
                    <a:pt x="3789" y="930"/>
                  </a:cubicBezTo>
                  <a:cubicBezTo>
                    <a:pt x="3796" y="930"/>
                    <a:pt x="3803" y="924"/>
                    <a:pt x="3803" y="916"/>
                  </a:cubicBezTo>
                  <a:cubicBezTo>
                    <a:pt x="3803" y="908"/>
                    <a:pt x="3796" y="902"/>
                    <a:pt x="3789" y="902"/>
                  </a:cubicBezTo>
                  <a:moveTo>
                    <a:pt x="523" y="785"/>
                  </a:moveTo>
                  <a:cubicBezTo>
                    <a:pt x="523" y="785"/>
                    <a:pt x="523" y="785"/>
                    <a:pt x="523" y="785"/>
                  </a:cubicBezTo>
                  <a:cubicBezTo>
                    <a:pt x="523" y="786"/>
                    <a:pt x="523" y="786"/>
                    <a:pt x="523" y="786"/>
                  </a:cubicBezTo>
                  <a:cubicBezTo>
                    <a:pt x="524" y="786"/>
                    <a:pt x="524" y="786"/>
                    <a:pt x="524" y="785"/>
                  </a:cubicBezTo>
                  <a:cubicBezTo>
                    <a:pt x="524" y="785"/>
                    <a:pt x="524" y="785"/>
                    <a:pt x="523" y="785"/>
                  </a:cubicBezTo>
                  <a:moveTo>
                    <a:pt x="4964" y="784"/>
                  </a:moveTo>
                  <a:cubicBezTo>
                    <a:pt x="4964" y="784"/>
                    <a:pt x="4963" y="785"/>
                    <a:pt x="4963" y="785"/>
                  </a:cubicBezTo>
                  <a:cubicBezTo>
                    <a:pt x="4963" y="786"/>
                    <a:pt x="4964" y="786"/>
                    <a:pt x="4964" y="786"/>
                  </a:cubicBezTo>
                  <a:cubicBezTo>
                    <a:pt x="4965" y="786"/>
                    <a:pt x="4965" y="786"/>
                    <a:pt x="4965" y="785"/>
                  </a:cubicBezTo>
                  <a:cubicBezTo>
                    <a:pt x="4965" y="785"/>
                    <a:pt x="4965" y="784"/>
                    <a:pt x="4964" y="784"/>
                  </a:cubicBezTo>
                  <a:moveTo>
                    <a:pt x="654" y="783"/>
                  </a:moveTo>
                  <a:cubicBezTo>
                    <a:pt x="653" y="783"/>
                    <a:pt x="652" y="784"/>
                    <a:pt x="652" y="785"/>
                  </a:cubicBezTo>
                  <a:cubicBezTo>
                    <a:pt x="652" y="787"/>
                    <a:pt x="653" y="788"/>
                    <a:pt x="654" y="788"/>
                  </a:cubicBezTo>
                  <a:cubicBezTo>
                    <a:pt x="655" y="788"/>
                    <a:pt x="656" y="787"/>
                    <a:pt x="656" y="785"/>
                  </a:cubicBezTo>
                  <a:cubicBezTo>
                    <a:pt x="656" y="784"/>
                    <a:pt x="655" y="783"/>
                    <a:pt x="654" y="783"/>
                  </a:cubicBezTo>
                  <a:moveTo>
                    <a:pt x="4834" y="783"/>
                  </a:moveTo>
                  <a:cubicBezTo>
                    <a:pt x="4832" y="783"/>
                    <a:pt x="4831" y="784"/>
                    <a:pt x="4831" y="785"/>
                  </a:cubicBezTo>
                  <a:cubicBezTo>
                    <a:pt x="4831" y="787"/>
                    <a:pt x="4832" y="788"/>
                    <a:pt x="4834" y="788"/>
                  </a:cubicBezTo>
                  <a:cubicBezTo>
                    <a:pt x="4835" y="788"/>
                    <a:pt x="4836" y="787"/>
                    <a:pt x="4836" y="785"/>
                  </a:cubicBezTo>
                  <a:cubicBezTo>
                    <a:pt x="4836" y="784"/>
                    <a:pt x="4835" y="783"/>
                    <a:pt x="4834" y="783"/>
                  </a:cubicBezTo>
                  <a:moveTo>
                    <a:pt x="785" y="782"/>
                  </a:moveTo>
                  <a:cubicBezTo>
                    <a:pt x="783" y="782"/>
                    <a:pt x="781" y="783"/>
                    <a:pt x="781" y="785"/>
                  </a:cubicBezTo>
                  <a:cubicBezTo>
                    <a:pt x="781" y="787"/>
                    <a:pt x="783" y="789"/>
                    <a:pt x="785" y="789"/>
                  </a:cubicBezTo>
                  <a:cubicBezTo>
                    <a:pt x="787" y="789"/>
                    <a:pt x="788" y="787"/>
                    <a:pt x="788" y="785"/>
                  </a:cubicBezTo>
                  <a:cubicBezTo>
                    <a:pt x="788" y="783"/>
                    <a:pt x="787" y="782"/>
                    <a:pt x="785" y="782"/>
                  </a:cubicBezTo>
                  <a:moveTo>
                    <a:pt x="4703" y="781"/>
                  </a:moveTo>
                  <a:cubicBezTo>
                    <a:pt x="4701" y="781"/>
                    <a:pt x="4699" y="783"/>
                    <a:pt x="4699" y="785"/>
                  </a:cubicBezTo>
                  <a:cubicBezTo>
                    <a:pt x="4699" y="788"/>
                    <a:pt x="4701" y="789"/>
                    <a:pt x="4703" y="789"/>
                  </a:cubicBezTo>
                  <a:cubicBezTo>
                    <a:pt x="4705" y="789"/>
                    <a:pt x="4707" y="788"/>
                    <a:pt x="4707" y="785"/>
                  </a:cubicBezTo>
                  <a:cubicBezTo>
                    <a:pt x="4707" y="783"/>
                    <a:pt x="4705" y="781"/>
                    <a:pt x="4703" y="781"/>
                  </a:cubicBezTo>
                  <a:moveTo>
                    <a:pt x="915" y="780"/>
                  </a:moveTo>
                  <a:cubicBezTo>
                    <a:pt x="913" y="780"/>
                    <a:pt x="910" y="783"/>
                    <a:pt x="910" y="785"/>
                  </a:cubicBezTo>
                  <a:cubicBezTo>
                    <a:pt x="910" y="788"/>
                    <a:pt x="913" y="790"/>
                    <a:pt x="915" y="790"/>
                  </a:cubicBezTo>
                  <a:cubicBezTo>
                    <a:pt x="918" y="790"/>
                    <a:pt x="920" y="788"/>
                    <a:pt x="920" y="785"/>
                  </a:cubicBezTo>
                  <a:cubicBezTo>
                    <a:pt x="920" y="783"/>
                    <a:pt x="918" y="780"/>
                    <a:pt x="915" y="780"/>
                  </a:cubicBezTo>
                  <a:moveTo>
                    <a:pt x="4572" y="780"/>
                  </a:moveTo>
                  <a:cubicBezTo>
                    <a:pt x="4569" y="780"/>
                    <a:pt x="4567" y="782"/>
                    <a:pt x="4567" y="785"/>
                  </a:cubicBezTo>
                  <a:cubicBezTo>
                    <a:pt x="4567" y="788"/>
                    <a:pt x="4569" y="791"/>
                    <a:pt x="4572" y="791"/>
                  </a:cubicBezTo>
                  <a:cubicBezTo>
                    <a:pt x="4575" y="791"/>
                    <a:pt x="4578" y="788"/>
                    <a:pt x="4578" y="785"/>
                  </a:cubicBezTo>
                  <a:cubicBezTo>
                    <a:pt x="4578" y="782"/>
                    <a:pt x="4575" y="780"/>
                    <a:pt x="4572" y="780"/>
                  </a:cubicBezTo>
                  <a:moveTo>
                    <a:pt x="1046" y="779"/>
                  </a:moveTo>
                  <a:cubicBezTo>
                    <a:pt x="1042" y="779"/>
                    <a:pt x="1039" y="782"/>
                    <a:pt x="1039" y="785"/>
                  </a:cubicBezTo>
                  <a:cubicBezTo>
                    <a:pt x="1039" y="789"/>
                    <a:pt x="1042" y="792"/>
                    <a:pt x="1046" y="792"/>
                  </a:cubicBezTo>
                  <a:cubicBezTo>
                    <a:pt x="1050" y="792"/>
                    <a:pt x="1052" y="789"/>
                    <a:pt x="1052" y="785"/>
                  </a:cubicBezTo>
                  <a:cubicBezTo>
                    <a:pt x="1052" y="782"/>
                    <a:pt x="1050" y="779"/>
                    <a:pt x="1046" y="779"/>
                  </a:cubicBezTo>
                  <a:moveTo>
                    <a:pt x="4442" y="779"/>
                  </a:moveTo>
                  <a:cubicBezTo>
                    <a:pt x="4438" y="779"/>
                    <a:pt x="4435" y="782"/>
                    <a:pt x="4435" y="785"/>
                  </a:cubicBezTo>
                  <a:cubicBezTo>
                    <a:pt x="4435" y="789"/>
                    <a:pt x="4438" y="792"/>
                    <a:pt x="4442" y="792"/>
                  </a:cubicBezTo>
                  <a:cubicBezTo>
                    <a:pt x="4445" y="792"/>
                    <a:pt x="4448" y="789"/>
                    <a:pt x="4448" y="785"/>
                  </a:cubicBezTo>
                  <a:cubicBezTo>
                    <a:pt x="4448" y="782"/>
                    <a:pt x="4445" y="779"/>
                    <a:pt x="4442" y="779"/>
                  </a:cubicBezTo>
                  <a:moveTo>
                    <a:pt x="1177" y="778"/>
                  </a:moveTo>
                  <a:cubicBezTo>
                    <a:pt x="1172" y="778"/>
                    <a:pt x="1169" y="781"/>
                    <a:pt x="1169" y="785"/>
                  </a:cubicBezTo>
                  <a:cubicBezTo>
                    <a:pt x="1169" y="790"/>
                    <a:pt x="1172" y="793"/>
                    <a:pt x="1177" y="793"/>
                  </a:cubicBezTo>
                  <a:cubicBezTo>
                    <a:pt x="1181" y="793"/>
                    <a:pt x="1184" y="790"/>
                    <a:pt x="1184" y="785"/>
                  </a:cubicBezTo>
                  <a:cubicBezTo>
                    <a:pt x="1184" y="781"/>
                    <a:pt x="1181" y="778"/>
                    <a:pt x="1177" y="778"/>
                  </a:cubicBezTo>
                  <a:moveTo>
                    <a:pt x="4311" y="777"/>
                  </a:moveTo>
                  <a:cubicBezTo>
                    <a:pt x="4307" y="777"/>
                    <a:pt x="4303" y="781"/>
                    <a:pt x="4303" y="785"/>
                  </a:cubicBezTo>
                  <a:cubicBezTo>
                    <a:pt x="4303" y="790"/>
                    <a:pt x="4307" y="793"/>
                    <a:pt x="4311" y="793"/>
                  </a:cubicBezTo>
                  <a:cubicBezTo>
                    <a:pt x="4315" y="793"/>
                    <a:pt x="4319" y="790"/>
                    <a:pt x="4319" y="785"/>
                  </a:cubicBezTo>
                  <a:cubicBezTo>
                    <a:pt x="4319" y="781"/>
                    <a:pt x="4315" y="777"/>
                    <a:pt x="4311" y="777"/>
                  </a:cubicBezTo>
                  <a:moveTo>
                    <a:pt x="1307" y="776"/>
                  </a:moveTo>
                  <a:cubicBezTo>
                    <a:pt x="1302" y="776"/>
                    <a:pt x="1298" y="780"/>
                    <a:pt x="1298" y="785"/>
                  </a:cubicBezTo>
                  <a:cubicBezTo>
                    <a:pt x="1298" y="790"/>
                    <a:pt x="1302" y="794"/>
                    <a:pt x="1307" y="794"/>
                  </a:cubicBezTo>
                  <a:cubicBezTo>
                    <a:pt x="1312" y="794"/>
                    <a:pt x="1316" y="790"/>
                    <a:pt x="1316" y="785"/>
                  </a:cubicBezTo>
                  <a:cubicBezTo>
                    <a:pt x="1316" y="780"/>
                    <a:pt x="1312" y="776"/>
                    <a:pt x="1307" y="776"/>
                  </a:cubicBezTo>
                  <a:moveTo>
                    <a:pt x="4180" y="776"/>
                  </a:moveTo>
                  <a:cubicBezTo>
                    <a:pt x="4175" y="776"/>
                    <a:pt x="4171" y="780"/>
                    <a:pt x="4171" y="785"/>
                  </a:cubicBezTo>
                  <a:cubicBezTo>
                    <a:pt x="4171" y="790"/>
                    <a:pt x="4175" y="794"/>
                    <a:pt x="4180" y="794"/>
                  </a:cubicBezTo>
                  <a:cubicBezTo>
                    <a:pt x="4185" y="794"/>
                    <a:pt x="4190" y="790"/>
                    <a:pt x="4190" y="785"/>
                  </a:cubicBezTo>
                  <a:cubicBezTo>
                    <a:pt x="4190" y="780"/>
                    <a:pt x="4185" y="776"/>
                    <a:pt x="4180" y="776"/>
                  </a:cubicBezTo>
                  <a:moveTo>
                    <a:pt x="1438" y="775"/>
                  </a:moveTo>
                  <a:cubicBezTo>
                    <a:pt x="1432" y="775"/>
                    <a:pt x="1428" y="780"/>
                    <a:pt x="1428" y="785"/>
                  </a:cubicBezTo>
                  <a:cubicBezTo>
                    <a:pt x="1428" y="791"/>
                    <a:pt x="1432" y="795"/>
                    <a:pt x="1438" y="795"/>
                  </a:cubicBezTo>
                  <a:cubicBezTo>
                    <a:pt x="1443" y="795"/>
                    <a:pt x="1448" y="791"/>
                    <a:pt x="1448" y="785"/>
                  </a:cubicBezTo>
                  <a:cubicBezTo>
                    <a:pt x="1448" y="780"/>
                    <a:pt x="1443" y="775"/>
                    <a:pt x="1438" y="775"/>
                  </a:cubicBezTo>
                  <a:moveTo>
                    <a:pt x="4050" y="775"/>
                  </a:moveTo>
                  <a:cubicBezTo>
                    <a:pt x="4044" y="775"/>
                    <a:pt x="4040" y="780"/>
                    <a:pt x="4040" y="785"/>
                  </a:cubicBezTo>
                  <a:cubicBezTo>
                    <a:pt x="4040" y="791"/>
                    <a:pt x="4044" y="795"/>
                    <a:pt x="4050" y="795"/>
                  </a:cubicBezTo>
                  <a:cubicBezTo>
                    <a:pt x="4055" y="795"/>
                    <a:pt x="4060" y="791"/>
                    <a:pt x="4060" y="785"/>
                  </a:cubicBezTo>
                  <a:cubicBezTo>
                    <a:pt x="4060" y="780"/>
                    <a:pt x="4055" y="775"/>
                    <a:pt x="4050" y="775"/>
                  </a:cubicBezTo>
                  <a:moveTo>
                    <a:pt x="1568" y="774"/>
                  </a:moveTo>
                  <a:cubicBezTo>
                    <a:pt x="1562" y="774"/>
                    <a:pt x="1557" y="779"/>
                    <a:pt x="1557" y="785"/>
                  </a:cubicBezTo>
                  <a:cubicBezTo>
                    <a:pt x="1557" y="792"/>
                    <a:pt x="1562" y="797"/>
                    <a:pt x="1568" y="797"/>
                  </a:cubicBezTo>
                  <a:cubicBezTo>
                    <a:pt x="1575" y="797"/>
                    <a:pt x="1580" y="792"/>
                    <a:pt x="1580" y="785"/>
                  </a:cubicBezTo>
                  <a:cubicBezTo>
                    <a:pt x="1580" y="779"/>
                    <a:pt x="1575" y="774"/>
                    <a:pt x="1568" y="774"/>
                  </a:cubicBezTo>
                  <a:moveTo>
                    <a:pt x="3919" y="774"/>
                  </a:moveTo>
                  <a:cubicBezTo>
                    <a:pt x="3913" y="774"/>
                    <a:pt x="3908" y="779"/>
                    <a:pt x="3908" y="785"/>
                  </a:cubicBezTo>
                  <a:cubicBezTo>
                    <a:pt x="3908" y="792"/>
                    <a:pt x="3913" y="797"/>
                    <a:pt x="3919" y="797"/>
                  </a:cubicBezTo>
                  <a:cubicBezTo>
                    <a:pt x="3925" y="797"/>
                    <a:pt x="3930" y="792"/>
                    <a:pt x="3930" y="785"/>
                  </a:cubicBezTo>
                  <a:cubicBezTo>
                    <a:pt x="3930" y="779"/>
                    <a:pt x="3925" y="774"/>
                    <a:pt x="3919" y="774"/>
                  </a:cubicBezTo>
                  <a:moveTo>
                    <a:pt x="1699" y="773"/>
                  </a:moveTo>
                  <a:cubicBezTo>
                    <a:pt x="1692" y="773"/>
                    <a:pt x="1687" y="779"/>
                    <a:pt x="1687" y="785"/>
                  </a:cubicBezTo>
                  <a:cubicBezTo>
                    <a:pt x="1687" y="792"/>
                    <a:pt x="1692" y="798"/>
                    <a:pt x="1699" y="798"/>
                  </a:cubicBezTo>
                  <a:cubicBezTo>
                    <a:pt x="1706" y="798"/>
                    <a:pt x="1711" y="792"/>
                    <a:pt x="1711" y="785"/>
                  </a:cubicBezTo>
                  <a:cubicBezTo>
                    <a:pt x="1711" y="779"/>
                    <a:pt x="1706" y="773"/>
                    <a:pt x="1699" y="773"/>
                  </a:cubicBezTo>
                  <a:moveTo>
                    <a:pt x="3789" y="773"/>
                  </a:moveTo>
                  <a:cubicBezTo>
                    <a:pt x="3782" y="773"/>
                    <a:pt x="3776" y="779"/>
                    <a:pt x="3776" y="785"/>
                  </a:cubicBezTo>
                  <a:cubicBezTo>
                    <a:pt x="3776" y="792"/>
                    <a:pt x="3782" y="798"/>
                    <a:pt x="3789" y="798"/>
                  </a:cubicBezTo>
                  <a:cubicBezTo>
                    <a:pt x="3795" y="798"/>
                    <a:pt x="3801" y="792"/>
                    <a:pt x="3801" y="785"/>
                  </a:cubicBezTo>
                  <a:cubicBezTo>
                    <a:pt x="3801" y="779"/>
                    <a:pt x="3795" y="773"/>
                    <a:pt x="3789" y="773"/>
                  </a:cubicBezTo>
                  <a:moveTo>
                    <a:pt x="654" y="654"/>
                  </a:moveTo>
                  <a:cubicBezTo>
                    <a:pt x="653" y="654"/>
                    <a:pt x="653" y="654"/>
                    <a:pt x="653" y="655"/>
                  </a:cubicBezTo>
                  <a:cubicBezTo>
                    <a:pt x="653" y="655"/>
                    <a:pt x="653" y="656"/>
                    <a:pt x="654" y="656"/>
                  </a:cubicBezTo>
                  <a:cubicBezTo>
                    <a:pt x="655" y="656"/>
                    <a:pt x="655" y="655"/>
                    <a:pt x="655" y="655"/>
                  </a:cubicBezTo>
                  <a:cubicBezTo>
                    <a:pt x="655" y="654"/>
                    <a:pt x="655" y="654"/>
                    <a:pt x="654" y="654"/>
                  </a:cubicBezTo>
                  <a:moveTo>
                    <a:pt x="4834" y="654"/>
                  </a:moveTo>
                  <a:cubicBezTo>
                    <a:pt x="4833" y="654"/>
                    <a:pt x="4832" y="654"/>
                    <a:pt x="4832" y="655"/>
                  </a:cubicBezTo>
                  <a:cubicBezTo>
                    <a:pt x="4832" y="655"/>
                    <a:pt x="4833" y="656"/>
                    <a:pt x="4834" y="656"/>
                  </a:cubicBezTo>
                  <a:cubicBezTo>
                    <a:pt x="4834" y="656"/>
                    <a:pt x="4835" y="655"/>
                    <a:pt x="4835" y="655"/>
                  </a:cubicBezTo>
                  <a:cubicBezTo>
                    <a:pt x="4835" y="654"/>
                    <a:pt x="4834" y="654"/>
                    <a:pt x="4834" y="654"/>
                  </a:cubicBezTo>
                  <a:moveTo>
                    <a:pt x="785" y="653"/>
                  </a:moveTo>
                  <a:cubicBezTo>
                    <a:pt x="784" y="653"/>
                    <a:pt x="783" y="654"/>
                    <a:pt x="783" y="655"/>
                  </a:cubicBezTo>
                  <a:cubicBezTo>
                    <a:pt x="783" y="656"/>
                    <a:pt x="784" y="657"/>
                    <a:pt x="785" y="657"/>
                  </a:cubicBezTo>
                  <a:cubicBezTo>
                    <a:pt x="786" y="657"/>
                    <a:pt x="787" y="656"/>
                    <a:pt x="787" y="655"/>
                  </a:cubicBezTo>
                  <a:cubicBezTo>
                    <a:pt x="787" y="654"/>
                    <a:pt x="786" y="653"/>
                    <a:pt x="785" y="653"/>
                  </a:cubicBezTo>
                  <a:moveTo>
                    <a:pt x="4703" y="652"/>
                  </a:moveTo>
                  <a:cubicBezTo>
                    <a:pt x="4702" y="652"/>
                    <a:pt x="4700" y="653"/>
                    <a:pt x="4700" y="655"/>
                  </a:cubicBezTo>
                  <a:cubicBezTo>
                    <a:pt x="4700" y="656"/>
                    <a:pt x="4702" y="657"/>
                    <a:pt x="4703" y="657"/>
                  </a:cubicBezTo>
                  <a:cubicBezTo>
                    <a:pt x="4704" y="657"/>
                    <a:pt x="4705" y="656"/>
                    <a:pt x="4705" y="655"/>
                  </a:cubicBezTo>
                  <a:cubicBezTo>
                    <a:pt x="4705" y="653"/>
                    <a:pt x="4704" y="652"/>
                    <a:pt x="4703" y="652"/>
                  </a:cubicBezTo>
                  <a:moveTo>
                    <a:pt x="915" y="651"/>
                  </a:moveTo>
                  <a:cubicBezTo>
                    <a:pt x="913" y="651"/>
                    <a:pt x="912" y="653"/>
                    <a:pt x="912" y="655"/>
                  </a:cubicBezTo>
                  <a:cubicBezTo>
                    <a:pt x="912" y="657"/>
                    <a:pt x="913" y="658"/>
                    <a:pt x="915" y="658"/>
                  </a:cubicBezTo>
                  <a:cubicBezTo>
                    <a:pt x="917" y="658"/>
                    <a:pt x="919" y="657"/>
                    <a:pt x="919" y="655"/>
                  </a:cubicBezTo>
                  <a:cubicBezTo>
                    <a:pt x="919" y="653"/>
                    <a:pt x="917" y="651"/>
                    <a:pt x="915" y="651"/>
                  </a:cubicBezTo>
                  <a:moveTo>
                    <a:pt x="4572" y="651"/>
                  </a:moveTo>
                  <a:cubicBezTo>
                    <a:pt x="4570" y="651"/>
                    <a:pt x="4569" y="653"/>
                    <a:pt x="4569" y="655"/>
                  </a:cubicBezTo>
                  <a:cubicBezTo>
                    <a:pt x="4569" y="657"/>
                    <a:pt x="4570" y="658"/>
                    <a:pt x="4572" y="658"/>
                  </a:cubicBezTo>
                  <a:cubicBezTo>
                    <a:pt x="4574" y="658"/>
                    <a:pt x="4576" y="657"/>
                    <a:pt x="4576" y="655"/>
                  </a:cubicBezTo>
                  <a:cubicBezTo>
                    <a:pt x="4576" y="653"/>
                    <a:pt x="4574" y="651"/>
                    <a:pt x="4572" y="651"/>
                  </a:cubicBezTo>
                  <a:moveTo>
                    <a:pt x="1046" y="650"/>
                  </a:moveTo>
                  <a:cubicBezTo>
                    <a:pt x="1043" y="650"/>
                    <a:pt x="1041" y="652"/>
                    <a:pt x="1041" y="655"/>
                  </a:cubicBezTo>
                  <a:cubicBezTo>
                    <a:pt x="1041" y="658"/>
                    <a:pt x="1043" y="660"/>
                    <a:pt x="1046" y="660"/>
                  </a:cubicBezTo>
                  <a:cubicBezTo>
                    <a:pt x="1049" y="660"/>
                    <a:pt x="1051" y="658"/>
                    <a:pt x="1051" y="655"/>
                  </a:cubicBezTo>
                  <a:cubicBezTo>
                    <a:pt x="1051" y="652"/>
                    <a:pt x="1049" y="650"/>
                    <a:pt x="1046" y="650"/>
                  </a:cubicBezTo>
                  <a:moveTo>
                    <a:pt x="4442" y="650"/>
                  </a:moveTo>
                  <a:cubicBezTo>
                    <a:pt x="4439" y="650"/>
                    <a:pt x="4437" y="652"/>
                    <a:pt x="4437" y="655"/>
                  </a:cubicBezTo>
                  <a:cubicBezTo>
                    <a:pt x="4437" y="658"/>
                    <a:pt x="4439" y="660"/>
                    <a:pt x="4442" y="660"/>
                  </a:cubicBezTo>
                  <a:cubicBezTo>
                    <a:pt x="4445" y="660"/>
                    <a:pt x="4447" y="658"/>
                    <a:pt x="4447" y="655"/>
                  </a:cubicBezTo>
                  <a:cubicBezTo>
                    <a:pt x="4447" y="652"/>
                    <a:pt x="4445" y="650"/>
                    <a:pt x="4442" y="650"/>
                  </a:cubicBezTo>
                  <a:moveTo>
                    <a:pt x="1177" y="649"/>
                  </a:moveTo>
                  <a:cubicBezTo>
                    <a:pt x="1173" y="649"/>
                    <a:pt x="1170" y="651"/>
                    <a:pt x="1170" y="655"/>
                  </a:cubicBezTo>
                  <a:cubicBezTo>
                    <a:pt x="1170" y="658"/>
                    <a:pt x="1173" y="661"/>
                    <a:pt x="1177" y="661"/>
                  </a:cubicBezTo>
                  <a:cubicBezTo>
                    <a:pt x="1180" y="661"/>
                    <a:pt x="1183" y="658"/>
                    <a:pt x="1183" y="655"/>
                  </a:cubicBezTo>
                  <a:cubicBezTo>
                    <a:pt x="1183" y="651"/>
                    <a:pt x="1180" y="649"/>
                    <a:pt x="1177" y="649"/>
                  </a:cubicBezTo>
                  <a:moveTo>
                    <a:pt x="4311" y="649"/>
                  </a:moveTo>
                  <a:cubicBezTo>
                    <a:pt x="4308" y="649"/>
                    <a:pt x="4305" y="651"/>
                    <a:pt x="4305" y="655"/>
                  </a:cubicBezTo>
                  <a:cubicBezTo>
                    <a:pt x="4305" y="658"/>
                    <a:pt x="4308" y="661"/>
                    <a:pt x="4311" y="661"/>
                  </a:cubicBezTo>
                  <a:cubicBezTo>
                    <a:pt x="4314" y="661"/>
                    <a:pt x="4317" y="658"/>
                    <a:pt x="4317" y="655"/>
                  </a:cubicBezTo>
                  <a:cubicBezTo>
                    <a:pt x="4317" y="651"/>
                    <a:pt x="4314" y="649"/>
                    <a:pt x="4311" y="649"/>
                  </a:cubicBezTo>
                  <a:moveTo>
                    <a:pt x="1307" y="647"/>
                  </a:moveTo>
                  <a:cubicBezTo>
                    <a:pt x="1303" y="647"/>
                    <a:pt x="1300" y="651"/>
                    <a:pt x="1300" y="655"/>
                  </a:cubicBezTo>
                  <a:cubicBezTo>
                    <a:pt x="1300" y="659"/>
                    <a:pt x="1303" y="662"/>
                    <a:pt x="1307" y="662"/>
                  </a:cubicBezTo>
                  <a:cubicBezTo>
                    <a:pt x="1311" y="662"/>
                    <a:pt x="1314" y="659"/>
                    <a:pt x="1314" y="655"/>
                  </a:cubicBezTo>
                  <a:cubicBezTo>
                    <a:pt x="1314" y="651"/>
                    <a:pt x="1311" y="647"/>
                    <a:pt x="1307" y="647"/>
                  </a:cubicBezTo>
                  <a:moveTo>
                    <a:pt x="4180" y="647"/>
                  </a:moveTo>
                  <a:cubicBezTo>
                    <a:pt x="4176" y="647"/>
                    <a:pt x="4173" y="651"/>
                    <a:pt x="4173" y="655"/>
                  </a:cubicBezTo>
                  <a:cubicBezTo>
                    <a:pt x="4173" y="659"/>
                    <a:pt x="4176" y="662"/>
                    <a:pt x="4180" y="662"/>
                  </a:cubicBezTo>
                  <a:cubicBezTo>
                    <a:pt x="4185" y="662"/>
                    <a:pt x="4188" y="659"/>
                    <a:pt x="4188" y="655"/>
                  </a:cubicBezTo>
                  <a:cubicBezTo>
                    <a:pt x="4188" y="651"/>
                    <a:pt x="4185" y="647"/>
                    <a:pt x="4180" y="647"/>
                  </a:cubicBezTo>
                  <a:moveTo>
                    <a:pt x="1438" y="646"/>
                  </a:moveTo>
                  <a:cubicBezTo>
                    <a:pt x="1433" y="646"/>
                    <a:pt x="1429" y="650"/>
                    <a:pt x="1429" y="655"/>
                  </a:cubicBezTo>
                  <a:cubicBezTo>
                    <a:pt x="1429" y="659"/>
                    <a:pt x="1433" y="663"/>
                    <a:pt x="1438" y="663"/>
                  </a:cubicBezTo>
                  <a:cubicBezTo>
                    <a:pt x="1442" y="663"/>
                    <a:pt x="1446" y="659"/>
                    <a:pt x="1446" y="655"/>
                  </a:cubicBezTo>
                  <a:cubicBezTo>
                    <a:pt x="1446" y="650"/>
                    <a:pt x="1442" y="646"/>
                    <a:pt x="1438" y="646"/>
                  </a:cubicBezTo>
                  <a:moveTo>
                    <a:pt x="4050" y="646"/>
                  </a:moveTo>
                  <a:cubicBezTo>
                    <a:pt x="4045" y="646"/>
                    <a:pt x="4041" y="650"/>
                    <a:pt x="4041" y="655"/>
                  </a:cubicBezTo>
                  <a:cubicBezTo>
                    <a:pt x="4041" y="660"/>
                    <a:pt x="4045" y="663"/>
                    <a:pt x="4050" y="663"/>
                  </a:cubicBezTo>
                  <a:cubicBezTo>
                    <a:pt x="4055" y="663"/>
                    <a:pt x="4059" y="660"/>
                    <a:pt x="4059" y="655"/>
                  </a:cubicBezTo>
                  <a:cubicBezTo>
                    <a:pt x="4059" y="650"/>
                    <a:pt x="4055" y="646"/>
                    <a:pt x="4050" y="646"/>
                  </a:cubicBezTo>
                  <a:moveTo>
                    <a:pt x="1568" y="645"/>
                  </a:moveTo>
                  <a:cubicBezTo>
                    <a:pt x="1563" y="645"/>
                    <a:pt x="1559" y="650"/>
                    <a:pt x="1559" y="655"/>
                  </a:cubicBezTo>
                  <a:cubicBezTo>
                    <a:pt x="1559" y="660"/>
                    <a:pt x="1563" y="664"/>
                    <a:pt x="1568" y="664"/>
                  </a:cubicBezTo>
                  <a:cubicBezTo>
                    <a:pt x="1574" y="664"/>
                    <a:pt x="1578" y="660"/>
                    <a:pt x="1578" y="655"/>
                  </a:cubicBezTo>
                  <a:cubicBezTo>
                    <a:pt x="1578" y="650"/>
                    <a:pt x="1574" y="645"/>
                    <a:pt x="1568" y="645"/>
                  </a:cubicBezTo>
                  <a:moveTo>
                    <a:pt x="3919" y="645"/>
                  </a:moveTo>
                  <a:cubicBezTo>
                    <a:pt x="3914" y="645"/>
                    <a:pt x="3910" y="650"/>
                    <a:pt x="3910" y="655"/>
                  </a:cubicBezTo>
                  <a:cubicBezTo>
                    <a:pt x="3910" y="660"/>
                    <a:pt x="3914" y="664"/>
                    <a:pt x="3919" y="664"/>
                  </a:cubicBezTo>
                  <a:cubicBezTo>
                    <a:pt x="3924" y="664"/>
                    <a:pt x="3929" y="660"/>
                    <a:pt x="3929" y="655"/>
                  </a:cubicBezTo>
                  <a:cubicBezTo>
                    <a:pt x="3929" y="650"/>
                    <a:pt x="3924" y="645"/>
                    <a:pt x="3919" y="645"/>
                  </a:cubicBezTo>
                  <a:moveTo>
                    <a:pt x="1699" y="644"/>
                  </a:moveTo>
                  <a:cubicBezTo>
                    <a:pt x="1693" y="644"/>
                    <a:pt x="1688" y="649"/>
                    <a:pt x="1688" y="655"/>
                  </a:cubicBezTo>
                  <a:cubicBezTo>
                    <a:pt x="1688" y="661"/>
                    <a:pt x="1693" y="665"/>
                    <a:pt x="1699" y="665"/>
                  </a:cubicBezTo>
                  <a:cubicBezTo>
                    <a:pt x="1705" y="665"/>
                    <a:pt x="1709" y="661"/>
                    <a:pt x="1709" y="655"/>
                  </a:cubicBezTo>
                  <a:cubicBezTo>
                    <a:pt x="1709" y="649"/>
                    <a:pt x="1705" y="644"/>
                    <a:pt x="1699" y="644"/>
                  </a:cubicBezTo>
                  <a:moveTo>
                    <a:pt x="3789" y="644"/>
                  </a:moveTo>
                  <a:cubicBezTo>
                    <a:pt x="3783" y="644"/>
                    <a:pt x="3778" y="649"/>
                    <a:pt x="3778" y="655"/>
                  </a:cubicBezTo>
                  <a:cubicBezTo>
                    <a:pt x="3778" y="661"/>
                    <a:pt x="3783" y="665"/>
                    <a:pt x="3789" y="665"/>
                  </a:cubicBezTo>
                  <a:cubicBezTo>
                    <a:pt x="3794" y="665"/>
                    <a:pt x="3799" y="661"/>
                    <a:pt x="3799" y="655"/>
                  </a:cubicBezTo>
                  <a:cubicBezTo>
                    <a:pt x="3799" y="649"/>
                    <a:pt x="3794" y="644"/>
                    <a:pt x="3789" y="644"/>
                  </a:cubicBezTo>
                  <a:moveTo>
                    <a:pt x="785" y="523"/>
                  </a:moveTo>
                  <a:cubicBezTo>
                    <a:pt x="784" y="523"/>
                    <a:pt x="784" y="524"/>
                    <a:pt x="784" y="524"/>
                  </a:cubicBezTo>
                  <a:cubicBezTo>
                    <a:pt x="784" y="525"/>
                    <a:pt x="784" y="525"/>
                    <a:pt x="785" y="525"/>
                  </a:cubicBezTo>
                  <a:cubicBezTo>
                    <a:pt x="785" y="525"/>
                    <a:pt x="785" y="525"/>
                    <a:pt x="785" y="524"/>
                  </a:cubicBezTo>
                  <a:cubicBezTo>
                    <a:pt x="785" y="524"/>
                    <a:pt x="785" y="523"/>
                    <a:pt x="785" y="523"/>
                  </a:cubicBezTo>
                  <a:moveTo>
                    <a:pt x="4703" y="523"/>
                  </a:moveTo>
                  <a:cubicBezTo>
                    <a:pt x="4702" y="523"/>
                    <a:pt x="4702" y="524"/>
                    <a:pt x="4702" y="524"/>
                  </a:cubicBezTo>
                  <a:cubicBezTo>
                    <a:pt x="4702" y="525"/>
                    <a:pt x="4702" y="525"/>
                    <a:pt x="4703" y="525"/>
                  </a:cubicBezTo>
                  <a:cubicBezTo>
                    <a:pt x="4704" y="525"/>
                    <a:pt x="4704" y="525"/>
                    <a:pt x="4704" y="524"/>
                  </a:cubicBezTo>
                  <a:cubicBezTo>
                    <a:pt x="4704" y="524"/>
                    <a:pt x="4704" y="523"/>
                    <a:pt x="4703" y="523"/>
                  </a:cubicBezTo>
                  <a:moveTo>
                    <a:pt x="915" y="522"/>
                  </a:moveTo>
                  <a:cubicBezTo>
                    <a:pt x="914" y="522"/>
                    <a:pt x="913" y="523"/>
                    <a:pt x="913" y="524"/>
                  </a:cubicBezTo>
                  <a:cubicBezTo>
                    <a:pt x="913" y="525"/>
                    <a:pt x="914" y="526"/>
                    <a:pt x="915" y="526"/>
                  </a:cubicBezTo>
                  <a:cubicBezTo>
                    <a:pt x="917" y="526"/>
                    <a:pt x="917" y="525"/>
                    <a:pt x="917" y="524"/>
                  </a:cubicBezTo>
                  <a:cubicBezTo>
                    <a:pt x="917" y="523"/>
                    <a:pt x="917" y="522"/>
                    <a:pt x="915" y="522"/>
                  </a:cubicBezTo>
                  <a:moveTo>
                    <a:pt x="4572" y="522"/>
                  </a:moveTo>
                  <a:cubicBezTo>
                    <a:pt x="4571" y="522"/>
                    <a:pt x="4570" y="523"/>
                    <a:pt x="4570" y="524"/>
                  </a:cubicBezTo>
                  <a:cubicBezTo>
                    <a:pt x="4570" y="525"/>
                    <a:pt x="4571" y="526"/>
                    <a:pt x="4572" y="526"/>
                  </a:cubicBezTo>
                  <a:cubicBezTo>
                    <a:pt x="4574" y="526"/>
                    <a:pt x="4574" y="525"/>
                    <a:pt x="4574" y="524"/>
                  </a:cubicBezTo>
                  <a:cubicBezTo>
                    <a:pt x="4574" y="523"/>
                    <a:pt x="4574" y="522"/>
                    <a:pt x="4572" y="522"/>
                  </a:cubicBezTo>
                  <a:moveTo>
                    <a:pt x="1046" y="521"/>
                  </a:moveTo>
                  <a:cubicBezTo>
                    <a:pt x="1044" y="521"/>
                    <a:pt x="1043" y="522"/>
                    <a:pt x="1043" y="524"/>
                  </a:cubicBezTo>
                  <a:cubicBezTo>
                    <a:pt x="1043" y="526"/>
                    <a:pt x="1044" y="527"/>
                    <a:pt x="1046" y="527"/>
                  </a:cubicBezTo>
                  <a:cubicBezTo>
                    <a:pt x="1048" y="527"/>
                    <a:pt x="1049" y="526"/>
                    <a:pt x="1049" y="524"/>
                  </a:cubicBezTo>
                  <a:cubicBezTo>
                    <a:pt x="1049" y="522"/>
                    <a:pt x="1048" y="521"/>
                    <a:pt x="1046" y="521"/>
                  </a:cubicBezTo>
                  <a:moveTo>
                    <a:pt x="4442" y="521"/>
                  </a:moveTo>
                  <a:cubicBezTo>
                    <a:pt x="4440" y="521"/>
                    <a:pt x="4438" y="522"/>
                    <a:pt x="4438" y="524"/>
                  </a:cubicBezTo>
                  <a:cubicBezTo>
                    <a:pt x="4438" y="526"/>
                    <a:pt x="4440" y="528"/>
                    <a:pt x="4442" y="528"/>
                  </a:cubicBezTo>
                  <a:cubicBezTo>
                    <a:pt x="4444" y="528"/>
                    <a:pt x="4445" y="526"/>
                    <a:pt x="4445" y="524"/>
                  </a:cubicBezTo>
                  <a:cubicBezTo>
                    <a:pt x="4445" y="522"/>
                    <a:pt x="4444" y="521"/>
                    <a:pt x="4442" y="521"/>
                  </a:cubicBezTo>
                  <a:moveTo>
                    <a:pt x="1177" y="519"/>
                  </a:moveTo>
                  <a:cubicBezTo>
                    <a:pt x="1174" y="519"/>
                    <a:pt x="1172" y="522"/>
                    <a:pt x="1172" y="524"/>
                  </a:cubicBezTo>
                  <a:cubicBezTo>
                    <a:pt x="1172" y="527"/>
                    <a:pt x="1174" y="529"/>
                    <a:pt x="1177" y="529"/>
                  </a:cubicBezTo>
                  <a:cubicBezTo>
                    <a:pt x="1179" y="529"/>
                    <a:pt x="1181" y="527"/>
                    <a:pt x="1181" y="524"/>
                  </a:cubicBezTo>
                  <a:cubicBezTo>
                    <a:pt x="1181" y="522"/>
                    <a:pt x="1179" y="519"/>
                    <a:pt x="1177" y="519"/>
                  </a:cubicBezTo>
                  <a:moveTo>
                    <a:pt x="4311" y="519"/>
                  </a:moveTo>
                  <a:cubicBezTo>
                    <a:pt x="4308" y="519"/>
                    <a:pt x="4306" y="522"/>
                    <a:pt x="4306" y="524"/>
                  </a:cubicBezTo>
                  <a:cubicBezTo>
                    <a:pt x="4306" y="527"/>
                    <a:pt x="4308" y="529"/>
                    <a:pt x="4311" y="529"/>
                  </a:cubicBezTo>
                  <a:cubicBezTo>
                    <a:pt x="4314" y="529"/>
                    <a:pt x="4316" y="527"/>
                    <a:pt x="4316" y="524"/>
                  </a:cubicBezTo>
                  <a:cubicBezTo>
                    <a:pt x="4316" y="522"/>
                    <a:pt x="4314" y="519"/>
                    <a:pt x="4311" y="519"/>
                  </a:cubicBezTo>
                  <a:moveTo>
                    <a:pt x="1307" y="518"/>
                  </a:moveTo>
                  <a:cubicBezTo>
                    <a:pt x="1304" y="518"/>
                    <a:pt x="1301" y="521"/>
                    <a:pt x="1301" y="524"/>
                  </a:cubicBezTo>
                  <a:cubicBezTo>
                    <a:pt x="1301" y="527"/>
                    <a:pt x="1304" y="530"/>
                    <a:pt x="1307" y="530"/>
                  </a:cubicBezTo>
                  <a:cubicBezTo>
                    <a:pt x="1310" y="530"/>
                    <a:pt x="1313" y="527"/>
                    <a:pt x="1313" y="524"/>
                  </a:cubicBezTo>
                  <a:cubicBezTo>
                    <a:pt x="1313" y="521"/>
                    <a:pt x="1310" y="518"/>
                    <a:pt x="1307" y="518"/>
                  </a:cubicBezTo>
                  <a:moveTo>
                    <a:pt x="4180" y="518"/>
                  </a:moveTo>
                  <a:cubicBezTo>
                    <a:pt x="4177" y="518"/>
                    <a:pt x="4175" y="521"/>
                    <a:pt x="4175" y="524"/>
                  </a:cubicBezTo>
                  <a:cubicBezTo>
                    <a:pt x="4175" y="527"/>
                    <a:pt x="4177" y="530"/>
                    <a:pt x="4180" y="530"/>
                  </a:cubicBezTo>
                  <a:cubicBezTo>
                    <a:pt x="4184" y="530"/>
                    <a:pt x="4186" y="527"/>
                    <a:pt x="4186" y="524"/>
                  </a:cubicBezTo>
                  <a:cubicBezTo>
                    <a:pt x="4186" y="521"/>
                    <a:pt x="4184" y="518"/>
                    <a:pt x="4180" y="518"/>
                  </a:cubicBezTo>
                  <a:moveTo>
                    <a:pt x="1438" y="517"/>
                  </a:moveTo>
                  <a:cubicBezTo>
                    <a:pt x="1434" y="517"/>
                    <a:pt x="1431" y="520"/>
                    <a:pt x="1431" y="524"/>
                  </a:cubicBezTo>
                  <a:cubicBezTo>
                    <a:pt x="1431" y="528"/>
                    <a:pt x="1434" y="531"/>
                    <a:pt x="1438" y="531"/>
                  </a:cubicBezTo>
                  <a:cubicBezTo>
                    <a:pt x="1442" y="531"/>
                    <a:pt x="1445" y="528"/>
                    <a:pt x="1445" y="524"/>
                  </a:cubicBezTo>
                  <a:cubicBezTo>
                    <a:pt x="1445" y="520"/>
                    <a:pt x="1442" y="517"/>
                    <a:pt x="1438" y="517"/>
                  </a:cubicBezTo>
                  <a:moveTo>
                    <a:pt x="4050" y="517"/>
                  </a:moveTo>
                  <a:cubicBezTo>
                    <a:pt x="4046" y="517"/>
                    <a:pt x="4043" y="520"/>
                    <a:pt x="4043" y="524"/>
                  </a:cubicBezTo>
                  <a:cubicBezTo>
                    <a:pt x="4043" y="528"/>
                    <a:pt x="4046" y="531"/>
                    <a:pt x="4050" y="531"/>
                  </a:cubicBezTo>
                  <a:cubicBezTo>
                    <a:pt x="4054" y="531"/>
                    <a:pt x="4057" y="528"/>
                    <a:pt x="4057" y="524"/>
                  </a:cubicBezTo>
                  <a:cubicBezTo>
                    <a:pt x="4057" y="520"/>
                    <a:pt x="4054" y="517"/>
                    <a:pt x="4050" y="517"/>
                  </a:cubicBezTo>
                  <a:moveTo>
                    <a:pt x="1568" y="517"/>
                  </a:moveTo>
                  <a:cubicBezTo>
                    <a:pt x="1564" y="517"/>
                    <a:pt x="1561" y="520"/>
                    <a:pt x="1561" y="524"/>
                  </a:cubicBezTo>
                  <a:cubicBezTo>
                    <a:pt x="1561" y="528"/>
                    <a:pt x="1564" y="532"/>
                    <a:pt x="1568" y="532"/>
                  </a:cubicBezTo>
                  <a:cubicBezTo>
                    <a:pt x="1573" y="532"/>
                    <a:pt x="1576" y="528"/>
                    <a:pt x="1576" y="524"/>
                  </a:cubicBezTo>
                  <a:cubicBezTo>
                    <a:pt x="1576" y="520"/>
                    <a:pt x="1573" y="517"/>
                    <a:pt x="1568" y="517"/>
                  </a:cubicBezTo>
                  <a:moveTo>
                    <a:pt x="3919" y="517"/>
                  </a:moveTo>
                  <a:cubicBezTo>
                    <a:pt x="3915" y="517"/>
                    <a:pt x="3912" y="520"/>
                    <a:pt x="3912" y="524"/>
                  </a:cubicBezTo>
                  <a:cubicBezTo>
                    <a:pt x="3912" y="528"/>
                    <a:pt x="3915" y="532"/>
                    <a:pt x="3919" y="532"/>
                  </a:cubicBezTo>
                  <a:cubicBezTo>
                    <a:pt x="3923" y="532"/>
                    <a:pt x="3927" y="528"/>
                    <a:pt x="3927" y="524"/>
                  </a:cubicBezTo>
                  <a:cubicBezTo>
                    <a:pt x="3927" y="520"/>
                    <a:pt x="3923" y="517"/>
                    <a:pt x="3919" y="517"/>
                  </a:cubicBezTo>
                  <a:moveTo>
                    <a:pt x="1699" y="515"/>
                  </a:moveTo>
                  <a:cubicBezTo>
                    <a:pt x="1694" y="515"/>
                    <a:pt x="1690" y="519"/>
                    <a:pt x="1690" y="524"/>
                  </a:cubicBezTo>
                  <a:cubicBezTo>
                    <a:pt x="1690" y="529"/>
                    <a:pt x="1694" y="533"/>
                    <a:pt x="1699" y="533"/>
                  </a:cubicBezTo>
                  <a:cubicBezTo>
                    <a:pt x="1704" y="533"/>
                    <a:pt x="1708" y="529"/>
                    <a:pt x="1708" y="524"/>
                  </a:cubicBezTo>
                  <a:cubicBezTo>
                    <a:pt x="1708" y="519"/>
                    <a:pt x="1704" y="515"/>
                    <a:pt x="1699" y="515"/>
                  </a:cubicBezTo>
                  <a:moveTo>
                    <a:pt x="3789" y="515"/>
                  </a:moveTo>
                  <a:cubicBezTo>
                    <a:pt x="3784" y="515"/>
                    <a:pt x="3780" y="519"/>
                    <a:pt x="3780" y="524"/>
                  </a:cubicBezTo>
                  <a:cubicBezTo>
                    <a:pt x="3780" y="529"/>
                    <a:pt x="3784" y="533"/>
                    <a:pt x="3789" y="533"/>
                  </a:cubicBezTo>
                  <a:cubicBezTo>
                    <a:pt x="3793" y="533"/>
                    <a:pt x="3797" y="529"/>
                    <a:pt x="3797" y="524"/>
                  </a:cubicBezTo>
                  <a:cubicBezTo>
                    <a:pt x="3797" y="519"/>
                    <a:pt x="3793" y="515"/>
                    <a:pt x="3789" y="515"/>
                  </a:cubicBezTo>
                  <a:moveTo>
                    <a:pt x="915" y="393"/>
                  </a:moveTo>
                  <a:cubicBezTo>
                    <a:pt x="915" y="393"/>
                    <a:pt x="915" y="393"/>
                    <a:pt x="915" y="394"/>
                  </a:cubicBezTo>
                  <a:cubicBezTo>
                    <a:pt x="915" y="394"/>
                    <a:pt x="915" y="394"/>
                    <a:pt x="915" y="394"/>
                  </a:cubicBezTo>
                  <a:cubicBezTo>
                    <a:pt x="916" y="394"/>
                    <a:pt x="916" y="394"/>
                    <a:pt x="916" y="394"/>
                  </a:cubicBezTo>
                  <a:cubicBezTo>
                    <a:pt x="916" y="393"/>
                    <a:pt x="916" y="393"/>
                    <a:pt x="915" y="393"/>
                  </a:cubicBezTo>
                  <a:moveTo>
                    <a:pt x="4572" y="393"/>
                  </a:moveTo>
                  <a:cubicBezTo>
                    <a:pt x="4572" y="393"/>
                    <a:pt x="4572" y="393"/>
                    <a:pt x="4572" y="394"/>
                  </a:cubicBezTo>
                  <a:cubicBezTo>
                    <a:pt x="4572" y="394"/>
                    <a:pt x="4572" y="394"/>
                    <a:pt x="4572" y="394"/>
                  </a:cubicBezTo>
                  <a:cubicBezTo>
                    <a:pt x="4573" y="394"/>
                    <a:pt x="4573" y="394"/>
                    <a:pt x="4573" y="394"/>
                  </a:cubicBezTo>
                  <a:cubicBezTo>
                    <a:pt x="4573" y="393"/>
                    <a:pt x="4573" y="393"/>
                    <a:pt x="4572" y="393"/>
                  </a:cubicBezTo>
                  <a:moveTo>
                    <a:pt x="1046" y="392"/>
                  </a:moveTo>
                  <a:cubicBezTo>
                    <a:pt x="1045" y="392"/>
                    <a:pt x="1044" y="393"/>
                    <a:pt x="1044" y="394"/>
                  </a:cubicBezTo>
                  <a:cubicBezTo>
                    <a:pt x="1044" y="395"/>
                    <a:pt x="1045" y="395"/>
                    <a:pt x="1046" y="395"/>
                  </a:cubicBezTo>
                  <a:cubicBezTo>
                    <a:pt x="1047" y="395"/>
                    <a:pt x="1048" y="395"/>
                    <a:pt x="1048" y="394"/>
                  </a:cubicBezTo>
                  <a:cubicBezTo>
                    <a:pt x="1048" y="393"/>
                    <a:pt x="1047" y="392"/>
                    <a:pt x="1046" y="392"/>
                  </a:cubicBezTo>
                  <a:moveTo>
                    <a:pt x="4442" y="392"/>
                  </a:moveTo>
                  <a:cubicBezTo>
                    <a:pt x="4441" y="392"/>
                    <a:pt x="4440" y="393"/>
                    <a:pt x="4440" y="394"/>
                  </a:cubicBezTo>
                  <a:cubicBezTo>
                    <a:pt x="4440" y="395"/>
                    <a:pt x="4441" y="395"/>
                    <a:pt x="4442" y="395"/>
                  </a:cubicBezTo>
                  <a:cubicBezTo>
                    <a:pt x="4443" y="395"/>
                    <a:pt x="4444" y="395"/>
                    <a:pt x="4444" y="394"/>
                  </a:cubicBezTo>
                  <a:cubicBezTo>
                    <a:pt x="4444" y="393"/>
                    <a:pt x="4443" y="392"/>
                    <a:pt x="4442" y="392"/>
                  </a:cubicBezTo>
                  <a:moveTo>
                    <a:pt x="1177" y="391"/>
                  </a:moveTo>
                  <a:cubicBezTo>
                    <a:pt x="1175" y="391"/>
                    <a:pt x="1174" y="392"/>
                    <a:pt x="1174" y="394"/>
                  </a:cubicBezTo>
                  <a:cubicBezTo>
                    <a:pt x="1174" y="395"/>
                    <a:pt x="1175" y="396"/>
                    <a:pt x="1177" y="396"/>
                  </a:cubicBezTo>
                  <a:cubicBezTo>
                    <a:pt x="1178" y="396"/>
                    <a:pt x="1179" y="395"/>
                    <a:pt x="1179" y="394"/>
                  </a:cubicBezTo>
                  <a:cubicBezTo>
                    <a:pt x="1179" y="392"/>
                    <a:pt x="1178" y="391"/>
                    <a:pt x="1177" y="391"/>
                  </a:cubicBezTo>
                  <a:moveTo>
                    <a:pt x="4311" y="391"/>
                  </a:moveTo>
                  <a:cubicBezTo>
                    <a:pt x="4309" y="391"/>
                    <a:pt x="4308" y="392"/>
                    <a:pt x="4308" y="394"/>
                  </a:cubicBezTo>
                  <a:cubicBezTo>
                    <a:pt x="4308" y="395"/>
                    <a:pt x="4309" y="396"/>
                    <a:pt x="4311" y="396"/>
                  </a:cubicBezTo>
                  <a:cubicBezTo>
                    <a:pt x="4313" y="396"/>
                    <a:pt x="4314" y="395"/>
                    <a:pt x="4314" y="394"/>
                  </a:cubicBezTo>
                  <a:cubicBezTo>
                    <a:pt x="4314" y="392"/>
                    <a:pt x="4313" y="391"/>
                    <a:pt x="4311" y="391"/>
                  </a:cubicBezTo>
                  <a:moveTo>
                    <a:pt x="1307" y="390"/>
                  </a:moveTo>
                  <a:cubicBezTo>
                    <a:pt x="1305" y="390"/>
                    <a:pt x="1303" y="391"/>
                    <a:pt x="1303" y="394"/>
                  </a:cubicBezTo>
                  <a:cubicBezTo>
                    <a:pt x="1303" y="396"/>
                    <a:pt x="1305" y="397"/>
                    <a:pt x="1307" y="397"/>
                  </a:cubicBezTo>
                  <a:cubicBezTo>
                    <a:pt x="1309" y="397"/>
                    <a:pt x="1311" y="396"/>
                    <a:pt x="1311" y="394"/>
                  </a:cubicBezTo>
                  <a:cubicBezTo>
                    <a:pt x="1311" y="391"/>
                    <a:pt x="1309" y="390"/>
                    <a:pt x="1307" y="390"/>
                  </a:cubicBezTo>
                  <a:moveTo>
                    <a:pt x="4180" y="390"/>
                  </a:moveTo>
                  <a:cubicBezTo>
                    <a:pt x="4178" y="390"/>
                    <a:pt x="4176" y="391"/>
                    <a:pt x="4176" y="394"/>
                  </a:cubicBezTo>
                  <a:cubicBezTo>
                    <a:pt x="4176" y="396"/>
                    <a:pt x="4178" y="397"/>
                    <a:pt x="4180" y="397"/>
                  </a:cubicBezTo>
                  <a:cubicBezTo>
                    <a:pt x="4183" y="397"/>
                    <a:pt x="4184" y="396"/>
                    <a:pt x="4184" y="394"/>
                  </a:cubicBezTo>
                  <a:cubicBezTo>
                    <a:pt x="4184" y="391"/>
                    <a:pt x="4183" y="390"/>
                    <a:pt x="4180" y="390"/>
                  </a:cubicBezTo>
                  <a:moveTo>
                    <a:pt x="1438" y="388"/>
                  </a:moveTo>
                  <a:cubicBezTo>
                    <a:pt x="1435" y="388"/>
                    <a:pt x="1433" y="391"/>
                    <a:pt x="1433" y="394"/>
                  </a:cubicBezTo>
                  <a:cubicBezTo>
                    <a:pt x="1433" y="396"/>
                    <a:pt x="1435" y="399"/>
                    <a:pt x="1438" y="399"/>
                  </a:cubicBezTo>
                  <a:cubicBezTo>
                    <a:pt x="1441" y="399"/>
                    <a:pt x="1443" y="396"/>
                    <a:pt x="1443" y="394"/>
                  </a:cubicBezTo>
                  <a:cubicBezTo>
                    <a:pt x="1443" y="391"/>
                    <a:pt x="1441" y="388"/>
                    <a:pt x="1438" y="388"/>
                  </a:cubicBezTo>
                  <a:moveTo>
                    <a:pt x="4050" y="388"/>
                  </a:moveTo>
                  <a:cubicBezTo>
                    <a:pt x="4047" y="388"/>
                    <a:pt x="4045" y="391"/>
                    <a:pt x="4045" y="394"/>
                  </a:cubicBezTo>
                  <a:cubicBezTo>
                    <a:pt x="4045" y="396"/>
                    <a:pt x="4047" y="399"/>
                    <a:pt x="4050" y="399"/>
                  </a:cubicBezTo>
                  <a:cubicBezTo>
                    <a:pt x="4053" y="399"/>
                    <a:pt x="4055" y="396"/>
                    <a:pt x="4055" y="394"/>
                  </a:cubicBezTo>
                  <a:cubicBezTo>
                    <a:pt x="4055" y="391"/>
                    <a:pt x="4053" y="388"/>
                    <a:pt x="4050" y="388"/>
                  </a:cubicBezTo>
                  <a:moveTo>
                    <a:pt x="1568" y="388"/>
                  </a:moveTo>
                  <a:cubicBezTo>
                    <a:pt x="1565" y="388"/>
                    <a:pt x="1563" y="390"/>
                    <a:pt x="1563" y="394"/>
                  </a:cubicBezTo>
                  <a:cubicBezTo>
                    <a:pt x="1563" y="397"/>
                    <a:pt x="1565" y="399"/>
                    <a:pt x="1568" y="399"/>
                  </a:cubicBezTo>
                  <a:cubicBezTo>
                    <a:pt x="1572" y="399"/>
                    <a:pt x="1574" y="397"/>
                    <a:pt x="1574" y="394"/>
                  </a:cubicBezTo>
                  <a:cubicBezTo>
                    <a:pt x="1574" y="390"/>
                    <a:pt x="1572" y="388"/>
                    <a:pt x="1568" y="388"/>
                  </a:cubicBezTo>
                  <a:moveTo>
                    <a:pt x="3919" y="387"/>
                  </a:moveTo>
                  <a:cubicBezTo>
                    <a:pt x="3916" y="387"/>
                    <a:pt x="3913" y="390"/>
                    <a:pt x="3913" y="394"/>
                  </a:cubicBezTo>
                  <a:cubicBezTo>
                    <a:pt x="3913" y="397"/>
                    <a:pt x="3916" y="400"/>
                    <a:pt x="3919" y="400"/>
                  </a:cubicBezTo>
                  <a:cubicBezTo>
                    <a:pt x="3923" y="400"/>
                    <a:pt x="3925" y="397"/>
                    <a:pt x="3925" y="394"/>
                  </a:cubicBezTo>
                  <a:cubicBezTo>
                    <a:pt x="3925" y="390"/>
                    <a:pt x="3923" y="387"/>
                    <a:pt x="3919" y="387"/>
                  </a:cubicBezTo>
                  <a:moveTo>
                    <a:pt x="1699" y="387"/>
                  </a:moveTo>
                  <a:cubicBezTo>
                    <a:pt x="1695" y="387"/>
                    <a:pt x="1692" y="390"/>
                    <a:pt x="1692" y="394"/>
                  </a:cubicBezTo>
                  <a:cubicBezTo>
                    <a:pt x="1692" y="397"/>
                    <a:pt x="1695" y="400"/>
                    <a:pt x="1699" y="400"/>
                  </a:cubicBezTo>
                  <a:cubicBezTo>
                    <a:pt x="1703" y="400"/>
                    <a:pt x="1706" y="397"/>
                    <a:pt x="1706" y="394"/>
                  </a:cubicBezTo>
                  <a:cubicBezTo>
                    <a:pt x="1706" y="390"/>
                    <a:pt x="1703" y="387"/>
                    <a:pt x="1699" y="387"/>
                  </a:cubicBezTo>
                  <a:moveTo>
                    <a:pt x="3789" y="387"/>
                  </a:moveTo>
                  <a:cubicBezTo>
                    <a:pt x="3785" y="387"/>
                    <a:pt x="3782" y="390"/>
                    <a:pt x="3782" y="394"/>
                  </a:cubicBezTo>
                  <a:cubicBezTo>
                    <a:pt x="3782" y="397"/>
                    <a:pt x="3785" y="400"/>
                    <a:pt x="3789" y="400"/>
                  </a:cubicBezTo>
                  <a:cubicBezTo>
                    <a:pt x="3792" y="400"/>
                    <a:pt x="3796" y="397"/>
                    <a:pt x="3796" y="394"/>
                  </a:cubicBezTo>
                  <a:cubicBezTo>
                    <a:pt x="3796" y="390"/>
                    <a:pt x="3792" y="387"/>
                    <a:pt x="3789" y="387"/>
                  </a:cubicBezTo>
                  <a:moveTo>
                    <a:pt x="1046" y="263"/>
                  </a:move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moveTo>
                    <a:pt x="4442" y="263"/>
                  </a:moveTo>
                  <a:cubicBezTo>
                    <a:pt x="4441" y="263"/>
                    <a:pt x="4441" y="263"/>
                    <a:pt x="4441" y="263"/>
                  </a:cubicBezTo>
                  <a:cubicBezTo>
                    <a:pt x="4442" y="263"/>
                    <a:pt x="4442" y="263"/>
                    <a:pt x="4442" y="263"/>
                  </a:cubicBezTo>
                  <a:cubicBezTo>
                    <a:pt x="4442" y="263"/>
                    <a:pt x="4442" y="263"/>
                    <a:pt x="4442" y="263"/>
                  </a:cubicBezTo>
                  <a:cubicBezTo>
                    <a:pt x="4442" y="263"/>
                    <a:pt x="4442" y="263"/>
                    <a:pt x="4442" y="263"/>
                  </a:cubicBezTo>
                  <a:moveTo>
                    <a:pt x="1177" y="262"/>
                  </a:moveTo>
                  <a:cubicBezTo>
                    <a:pt x="1176" y="262"/>
                    <a:pt x="1175" y="262"/>
                    <a:pt x="1175" y="263"/>
                  </a:cubicBezTo>
                  <a:cubicBezTo>
                    <a:pt x="1175" y="264"/>
                    <a:pt x="1176" y="264"/>
                    <a:pt x="1177" y="264"/>
                  </a:cubicBezTo>
                  <a:cubicBezTo>
                    <a:pt x="1177" y="264"/>
                    <a:pt x="1178" y="264"/>
                    <a:pt x="1178" y="263"/>
                  </a:cubicBezTo>
                  <a:cubicBezTo>
                    <a:pt x="1178" y="262"/>
                    <a:pt x="1177" y="262"/>
                    <a:pt x="1177" y="262"/>
                  </a:cubicBezTo>
                  <a:moveTo>
                    <a:pt x="4311" y="261"/>
                  </a:moveTo>
                  <a:cubicBezTo>
                    <a:pt x="4310" y="261"/>
                    <a:pt x="4310" y="262"/>
                    <a:pt x="4310" y="263"/>
                  </a:cubicBezTo>
                  <a:cubicBezTo>
                    <a:pt x="4310" y="264"/>
                    <a:pt x="4310" y="264"/>
                    <a:pt x="4311" y="264"/>
                  </a:cubicBezTo>
                  <a:cubicBezTo>
                    <a:pt x="4312" y="264"/>
                    <a:pt x="4313" y="264"/>
                    <a:pt x="4313" y="263"/>
                  </a:cubicBezTo>
                  <a:cubicBezTo>
                    <a:pt x="4313" y="262"/>
                    <a:pt x="4312" y="261"/>
                    <a:pt x="4311" y="261"/>
                  </a:cubicBezTo>
                  <a:moveTo>
                    <a:pt x="1307" y="261"/>
                  </a:moveTo>
                  <a:cubicBezTo>
                    <a:pt x="1306" y="261"/>
                    <a:pt x="1305" y="262"/>
                    <a:pt x="1305" y="263"/>
                  </a:cubicBezTo>
                  <a:cubicBezTo>
                    <a:pt x="1305" y="264"/>
                    <a:pt x="1306" y="265"/>
                    <a:pt x="1307" y="265"/>
                  </a:cubicBezTo>
                  <a:cubicBezTo>
                    <a:pt x="1308" y="265"/>
                    <a:pt x="1309" y="264"/>
                    <a:pt x="1309" y="263"/>
                  </a:cubicBezTo>
                  <a:cubicBezTo>
                    <a:pt x="1309" y="262"/>
                    <a:pt x="1308" y="261"/>
                    <a:pt x="1307" y="261"/>
                  </a:cubicBezTo>
                  <a:moveTo>
                    <a:pt x="4180" y="261"/>
                  </a:moveTo>
                  <a:cubicBezTo>
                    <a:pt x="4179" y="261"/>
                    <a:pt x="4178" y="262"/>
                    <a:pt x="4178" y="263"/>
                  </a:cubicBezTo>
                  <a:cubicBezTo>
                    <a:pt x="4178" y="264"/>
                    <a:pt x="4179" y="265"/>
                    <a:pt x="4180" y="265"/>
                  </a:cubicBezTo>
                  <a:cubicBezTo>
                    <a:pt x="4182" y="265"/>
                    <a:pt x="4183" y="264"/>
                    <a:pt x="4183" y="263"/>
                  </a:cubicBezTo>
                  <a:cubicBezTo>
                    <a:pt x="4183" y="262"/>
                    <a:pt x="4182" y="261"/>
                    <a:pt x="4180" y="261"/>
                  </a:cubicBezTo>
                  <a:moveTo>
                    <a:pt x="1438" y="260"/>
                  </a:moveTo>
                  <a:cubicBezTo>
                    <a:pt x="1436" y="260"/>
                    <a:pt x="1434" y="261"/>
                    <a:pt x="1434" y="263"/>
                  </a:cubicBezTo>
                  <a:cubicBezTo>
                    <a:pt x="1434" y="265"/>
                    <a:pt x="1436" y="266"/>
                    <a:pt x="1438" y="266"/>
                  </a:cubicBezTo>
                  <a:cubicBezTo>
                    <a:pt x="1440" y="266"/>
                    <a:pt x="1441" y="265"/>
                    <a:pt x="1441" y="263"/>
                  </a:cubicBezTo>
                  <a:cubicBezTo>
                    <a:pt x="1441" y="261"/>
                    <a:pt x="1440" y="260"/>
                    <a:pt x="1438" y="260"/>
                  </a:cubicBezTo>
                  <a:moveTo>
                    <a:pt x="4050" y="260"/>
                  </a:moveTo>
                  <a:cubicBezTo>
                    <a:pt x="4048" y="260"/>
                    <a:pt x="4047" y="261"/>
                    <a:pt x="4047" y="263"/>
                  </a:cubicBezTo>
                  <a:cubicBezTo>
                    <a:pt x="4047" y="265"/>
                    <a:pt x="4048" y="266"/>
                    <a:pt x="4050" y="266"/>
                  </a:cubicBezTo>
                  <a:cubicBezTo>
                    <a:pt x="4052" y="266"/>
                    <a:pt x="4053" y="265"/>
                    <a:pt x="4053" y="263"/>
                  </a:cubicBezTo>
                  <a:cubicBezTo>
                    <a:pt x="4053" y="261"/>
                    <a:pt x="4052" y="260"/>
                    <a:pt x="4050" y="260"/>
                  </a:cubicBezTo>
                  <a:moveTo>
                    <a:pt x="1568" y="259"/>
                  </a:moveTo>
                  <a:cubicBezTo>
                    <a:pt x="1566" y="259"/>
                    <a:pt x="1564" y="261"/>
                    <a:pt x="1564" y="263"/>
                  </a:cubicBezTo>
                  <a:cubicBezTo>
                    <a:pt x="1564" y="265"/>
                    <a:pt x="1566" y="267"/>
                    <a:pt x="1568" y="267"/>
                  </a:cubicBezTo>
                  <a:cubicBezTo>
                    <a:pt x="1571" y="267"/>
                    <a:pt x="1572" y="265"/>
                    <a:pt x="1572" y="263"/>
                  </a:cubicBezTo>
                  <a:cubicBezTo>
                    <a:pt x="1572" y="261"/>
                    <a:pt x="1571" y="259"/>
                    <a:pt x="1568" y="259"/>
                  </a:cubicBezTo>
                  <a:moveTo>
                    <a:pt x="3919" y="259"/>
                  </a:moveTo>
                  <a:cubicBezTo>
                    <a:pt x="3917" y="259"/>
                    <a:pt x="3915" y="261"/>
                    <a:pt x="3915" y="263"/>
                  </a:cubicBezTo>
                  <a:cubicBezTo>
                    <a:pt x="3915" y="265"/>
                    <a:pt x="3917" y="267"/>
                    <a:pt x="3919" y="267"/>
                  </a:cubicBezTo>
                  <a:cubicBezTo>
                    <a:pt x="3922" y="267"/>
                    <a:pt x="3924" y="265"/>
                    <a:pt x="3924" y="263"/>
                  </a:cubicBezTo>
                  <a:cubicBezTo>
                    <a:pt x="3924" y="261"/>
                    <a:pt x="3922" y="259"/>
                    <a:pt x="3919" y="259"/>
                  </a:cubicBezTo>
                  <a:moveTo>
                    <a:pt x="1699" y="258"/>
                  </a:moveTo>
                  <a:cubicBezTo>
                    <a:pt x="1696" y="258"/>
                    <a:pt x="1694" y="260"/>
                    <a:pt x="1694" y="263"/>
                  </a:cubicBezTo>
                  <a:cubicBezTo>
                    <a:pt x="1694" y="266"/>
                    <a:pt x="1696" y="268"/>
                    <a:pt x="1699" y="268"/>
                  </a:cubicBezTo>
                  <a:cubicBezTo>
                    <a:pt x="1702" y="268"/>
                    <a:pt x="1704" y="266"/>
                    <a:pt x="1704" y="263"/>
                  </a:cubicBezTo>
                  <a:cubicBezTo>
                    <a:pt x="1704" y="260"/>
                    <a:pt x="1702" y="258"/>
                    <a:pt x="1699" y="258"/>
                  </a:cubicBezTo>
                  <a:moveTo>
                    <a:pt x="3789" y="258"/>
                  </a:moveTo>
                  <a:cubicBezTo>
                    <a:pt x="3786" y="258"/>
                    <a:pt x="3784" y="260"/>
                    <a:pt x="3784" y="263"/>
                  </a:cubicBezTo>
                  <a:cubicBezTo>
                    <a:pt x="3784" y="266"/>
                    <a:pt x="3786" y="268"/>
                    <a:pt x="3789" y="268"/>
                  </a:cubicBezTo>
                  <a:cubicBezTo>
                    <a:pt x="3791" y="268"/>
                    <a:pt x="3794" y="266"/>
                    <a:pt x="3794" y="263"/>
                  </a:cubicBezTo>
                  <a:cubicBezTo>
                    <a:pt x="3794" y="260"/>
                    <a:pt x="3791" y="258"/>
                    <a:pt x="3789" y="258"/>
                  </a:cubicBezTo>
                  <a:moveTo>
                    <a:pt x="1307" y="132"/>
                  </a:moveTo>
                  <a:cubicBezTo>
                    <a:pt x="1307" y="132"/>
                    <a:pt x="1306" y="132"/>
                    <a:pt x="1306" y="132"/>
                  </a:cubicBezTo>
                  <a:cubicBezTo>
                    <a:pt x="1306" y="133"/>
                    <a:pt x="1307" y="133"/>
                    <a:pt x="1307" y="133"/>
                  </a:cubicBezTo>
                  <a:cubicBezTo>
                    <a:pt x="1308" y="133"/>
                    <a:pt x="1308" y="133"/>
                    <a:pt x="1308" y="132"/>
                  </a:cubicBezTo>
                  <a:cubicBezTo>
                    <a:pt x="1308" y="132"/>
                    <a:pt x="1308" y="132"/>
                    <a:pt x="1307" y="132"/>
                  </a:cubicBezTo>
                  <a:moveTo>
                    <a:pt x="4180" y="132"/>
                  </a:moveTo>
                  <a:cubicBezTo>
                    <a:pt x="4180" y="132"/>
                    <a:pt x="4180" y="132"/>
                    <a:pt x="4180" y="132"/>
                  </a:cubicBezTo>
                  <a:cubicBezTo>
                    <a:pt x="4180" y="133"/>
                    <a:pt x="4180" y="133"/>
                    <a:pt x="4180" y="133"/>
                  </a:cubicBezTo>
                  <a:cubicBezTo>
                    <a:pt x="4181" y="133"/>
                    <a:pt x="4181" y="133"/>
                    <a:pt x="4181" y="132"/>
                  </a:cubicBezTo>
                  <a:cubicBezTo>
                    <a:pt x="4181" y="132"/>
                    <a:pt x="4181" y="132"/>
                    <a:pt x="4180" y="132"/>
                  </a:cubicBezTo>
                  <a:moveTo>
                    <a:pt x="1438" y="131"/>
                  </a:moveTo>
                  <a:cubicBezTo>
                    <a:pt x="1437" y="131"/>
                    <a:pt x="1436" y="132"/>
                    <a:pt x="1436" y="132"/>
                  </a:cubicBezTo>
                  <a:cubicBezTo>
                    <a:pt x="1436" y="133"/>
                    <a:pt x="1437" y="134"/>
                    <a:pt x="1438" y="134"/>
                  </a:cubicBezTo>
                  <a:cubicBezTo>
                    <a:pt x="1439" y="134"/>
                    <a:pt x="1439" y="133"/>
                    <a:pt x="1439" y="132"/>
                  </a:cubicBezTo>
                  <a:cubicBezTo>
                    <a:pt x="1439" y="132"/>
                    <a:pt x="1439" y="131"/>
                    <a:pt x="1438" y="131"/>
                  </a:cubicBezTo>
                  <a:moveTo>
                    <a:pt x="4050" y="131"/>
                  </a:moveTo>
                  <a:cubicBezTo>
                    <a:pt x="4049" y="131"/>
                    <a:pt x="4048" y="132"/>
                    <a:pt x="4048" y="132"/>
                  </a:cubicBezTo>
                  <a:cubicBezTo>
                    <a:pt x="4048" y="133"/>
                    <a:pt x="4049" y="134"/>
                    <a:pt x="4050" y="134"/>
                  </a:cubicBezTo>
                  <a:cubicBezTo>
                    <a:pt x="4051" y="134"/>
                    <a:pt x="4051" y="133"/>
                    <a:pt x="4051" y="132"/>
                  </a:cubicBezTo>
                  <a:cubicBezTo>
                    <a:pt x="4051" y="132"/>
                    <a:pt x="4051" y="131"/>
                    <a:pt x="4050" y="131"/>
                  </a:cubicBezTo>
                  <a:moveTo>
                    <a:pt x="1568" y="130"/>
                  </a:moveTo>
                  <a:cubicBezTo>
                    <a:pt x="1567" y="130"/>
                    <a:pt x="1566" y="131"/>
                    <a:pt x="1566" y="132"/>
                  </a:cubicBezTo>
                  <a:cubicBezTo>
                    <a:pt x="1566" y="134"/>
                    <a:pt x="1567" y="134"/>
                    <a:pt x="1568" y="134"/>
                  </a:cubicBezTo>
                  <a:cubicBezTo>
                    <a:pt x="1570" y="134"/>
                    <a:pt x="1571" y="134"/>
                    <a:pt x="1571" y="132"/>
                  </a:cubicBezTo>
                  <a:cubicBezTo>
                    <a:pt x="1571" y="131"/>
                    <a:pt x="1570" y="130"/>
                    <a:pt x="1568" y="130"/>
                  </a:cubicBezTo>
                  <a:moveTo>
                    <a:pt x="3919" y="130"/>
                  </a:moveTo>
                  <a:cubicBezTo>
                    <a:pt x="3918" y="130"/>
                    <a:pt x="3917" y="131"/>
                    <a:pt x="3917" y="132"/>
                  </a:cubicBezTo>
                  <a:cubicBezTo>
                    <a:pt x="3917" y="134"/>
                    <a:pt x="3918" y="135"/>
                    <a:pt x="3919" y="135"/>
                  </a:cubicBezTo>
                  <a:cubicBezTo>
                    <a:pt x="3921" y="135"/>
                    <a:pt x="3922" y="134"/>
                    <a:pt x="3922" y="132"/>
                  </a:cubicBezTo>
                  <a:cubicBezTo>
                    <a:pt x="3922" y="131"/>
                    <a:pt x="3921" y="130"/>
                    <a:pt x="3919" y="130"/>
                  </a:cubicBezTo>
                  <a:moveTo>
                    <a:pt x="1699" y="129"/>
                  </a:moveTo>
                  <a:cubicBezTo>
                    <a:pt x="1697" y="129"/>
                    <a:pt x="1696" y="130"/>
                    <a:pt x="1696" y="132"/>
                  </a:cubicBezTo>
                  <a:cubicBezTo>
                    <a:pt x="1696" y="134"/>
                    <a:pt x="1697" y="136"/>
                    <a:pt x="1699" y="136"/>
                  </a:cubicBezTo>
                  <a:cubicBezTo>
                    <a:pt x="1701" y="136"/>
                    <a:pt x="1702" y="134"/>
                    <a:pt x="1702" y="132"/>
                  </a:cubicBezTo>
                  <a:cubicBezTo>
                    <a:pt x="1702" y="130"/>
                    <a:pt x="1701" y="129"/>
                    <a:pt x="1699" y="129"/>
                  </a:cubicBezTo>
                  <a:moveTo>
                    <a:pt x="3789" y="129"/>
                  </a:moveTo>
                  <a:cubicBezTo>
                    <a:pt x="3787" y="129"/>
                    <a:pt x="3785" y="130"/>
                    <a:pt x="3785" y="132"/>
                  </a:cubicBezTo>
                  <a:cubicBezTo>
                    <a:pt x="3785" y="134"/>
                    <a:pt x="3787" y="136"/>
                    <a:pt x="3789" y="136"/>
                  </a:cubicBezTo>
                  <a:cubicBezTo>
                    <a:pt x="3790" y="136"/>
                    <a:pt x="3792" y="134"/>
                    <a:pt x="3792" y="132"/>
                  </a:cubicBezTo>
                  <a:cubicBezTo>
                    <a:pt x="3792" y="130"/>
                    <a:pt x="3790" y="129"/>
                    <a:pt x="3789" y="129"/>
                  </a:cubicBezTo>
                  <a:moveTo>
                    <a:pt x="1568" y="1"/>
                  </a:moveTo>
                  <a:cubicBezTo>
                    <a:pt x="1568" y="1"/>
                    <a:pt x="1568" y="1"/>
                    <a:pt x="1568" y="2"/>
                  </a:cubicBezTo>
                  <a:cubicBezTo>
                    <a:pt x="1568" y="2"/>
                    <a:pt x="1568" y="2"/>
                    <a:pt x="1568" y="2"/>
                  </a:cubicBezTo>
                  <a:cubicBezTo>
                    <a:pt x="1569" y="2"/>
                    <a:pt x="1569" y="2"/>
                    <a:pt x="1569" y="2"/>
                  </a:cubicBezTo>
                  <a:cubicBezTo>
                    <a:pt x="1569" y="1"/>
                    <a:pt x="1569" y="1"/>
                    <a:pt x="1568" y="1"/>
                  </a:cubicBezTo>
                  <a:moveTo>
                    <a:pt x="3919" y="1"/>
                  </a:moveTo>
                  <a:cubicBezTo>
                    <a:pt x="3919" y="1"/>
                    <a:pt x="3919" y="1"/>
                    <a:pt x="3919" y="2"/>
                  </a:cubicBezTo>
                  <a:cubicBezTo>
                    <a:pt x="3919" y="2"/>
                    <a:pt x="3919" y="2"/>
                    <a:pt x="3919" y="2"/>
                  </a:cubicBezTo>
                  <a:cubicBezTo>
                    <a:pt x="3920" y="2"/>
                    <a:pt x="3920" y="2"/>
                    <a:pt x="3920" y="2"/>
                  </a:cubicBezTo>
                  <a:cubicBezTo>
                    <a:pt x="3920" y="1"/>
                    <a:pt x="3920" y="1"/>
                    <a:pt x="3919" y="1"/>
                  </a:cubicBezTo>
                  <a:moveTo>
                    <a:pt x="1699" y="1"/>
                  </a:moveTo>
                  <a:cubicBezTo>
                    <a:pt x="1698" y="1"/>
                    <a:pt x="1698" y="1"/>
                    <a:pt x="1698" y="2"/>
                  </a:cubicBezTo>
                  <a:cubicBezTo>
                    <a:pt x="1698" y="2"/>
                    <a:pt x="1698" y="3"/>
                    <a:pt x="1699" y="3"/>
                  </a:cubicBezTo>
                  <a:cubicBezTo>
                    <a:pt x="1700" y="3"/>
                    <a:pt x="1700" y="2"/>
                    <a:pt x="1700" y="2"/>
                  </a:cubicBezTo>
                  <a:cubicBezTo>
                    <a:pt x="1700" y="1"/>
                    <a:pt x="1700" y="1"/>
                    <a:pt x="1699" y="1"/>
                  </a:cubicBezTo>
                  <a:moveTo>
                    <a:pt x="3789" y="0"/>
                  </a:moveTo>
                  <a:cubicBezTo>
                    <a:pt x="3788" y="0"/>
                    <a:pt x="3787" y="1"/>
                    <a:pt x="3787" y="2"/>
                  </a:cubicBezTo>
                  <a:cubicBezTo>
                    <a:pt x="3787" y="2"/>
                    <a:pt x="3788" y="3"/>
                    <a:pt x="3789" y="3"/>
                  </a:cubicBezTo>
                  <a:cubicBezTo>
                    <a:pt x="3789" y="3"/>
                    <a:pt x="3790" y="2"/>
                    <a:pt x="3790" y="2"/>
                  </a:cubicBezTo>
                  <a:cubicBezTo>
                    <a:pt x="3790" y="1"/>
                    <a:pt x="3789" y="0"/>
                    <a:pt x="378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2"/>
            <p:cNvSpPr>
              <a:spLocks noEditPoints="1"/>
            </p:cNvSpPr>
            <p:nvPr/>
          </p:nvSpPr>
          <p:spPr bwMode="auto">
            <a:xfrm>
              <a:off x="-640" y="-2745"/>
              <a:ext cx="8965" cy="9389"/>
            </a:xfrm>
            <a:custGeom>
              <a:avLst/>
              <a:gdLst>
                <a:gd name="T0" fmla="*/ 3145 w 5488"/>
                <a:gd name="T1" fmla="*/ 654 h 5749"/>
                <a:gd name="T2" fmla="*/ 3658 w 5488"/>
                <a:gd name="T3" fmla="*/ 529 h 5749"/>
                <a:gd name="T4" fmla="*/ 2344 w 5488"/>
                <a:gd name="T5" fmla="*/ 523 h 5749"/>
                <a:gd name="T6" fmla="*/ 1830 w 5488"/>
                <a:gd name="T7" fmla="*/ 389 h 5749"/>
                <a:gd name="T8" fmla="*/ 2221 w 5488"/>
                <a:gd name="T9" fmla="*/ 387 h 5749"/>
                <a:gd name="T10" fmla="*/ 2881 w 5488"/>
                <a:gd name="T11" fmla="*/ 392 h 5749"/>
                <a:gd name="T12" fmla="*/ 2221 w 5488"/>
                <a:gd name="T13" fmla="*/ 265 h 5749"/>
                <a:gd name="T14" fmla="*/ 2870 w 5488"/>
                <a:gd name="T15" fmla="*/ 262 h 5749"/>
                <a:gd name="T16" fmla="*/ 2091 w 5488"/>
                <a:gd name="T17" fmla="*/ 130 h 5749"/>
                <a:gd name="T18" fmla="*/ 2483 w 5488"/>
                <a:gd name="T19" fmla="*/ 129 h 5749"/>
                <a:gd name="T20" fmla="*/ 2744 w 5488"/>
                <a:gd name="T21" fmla="*/ 0 h 5749"/>
                <a:gd name="T22" fmla="*/ 3789 w 5488"/>
                <a:gd name="T23" fmla="*/ 5749 h 5749"/>
                <a:gd name="T24" fmla="*/ 1696 w 5488"/>
                <a:gd name="T25" fmla="*/ 5617 h 5749"/>
                <a:gd name="T26" fmla="*/ 4180 w 5488"/>
                <a:gd name="T27" fmla="*/ 5483 h 5749"/>
                <a:gd name="T28" fmla="*/ 3789 w 5488"/>
                <a:gd name="T29" fmla="*/ 5481 h 5749"/>
                <a:gd name="T30" fmla="*/ 1311 w 5488"/>
                <a:gd name="T31" fmla="*/ 5355 h 5749"/>
                <a:gd name="T32" fmla="*/ 3789 w 5488"/>
                <a:gd name="T33" fmla="*/ 5362 h 5749"/>
                <a:gd name="T34" fmla="*/ 1172 w 5488"/>
                <a:gd name="T35" fmla="*/ 5225 h 5749"/>
                <a:gd name="T36" fmla="*/ 3919 w 5488"/>
                <a:gd name="T37" fmla="*/ 5217 h 5749"/>
                <a:gd name="T38" fmla="*/ 4703 w 5488"/>
                <a:gd name="T39" fmla="*/ 5092 h 5749"/>
                <a:gd name="T40" fmla="*/ 1315 w 5488"/>
                <a:gd name="T41" fmla="*/ 5094 h 5749"/>
                <a:gd name="T42" fmla="*/ 3789 w 5488"/>
                <a:gd name="T43" fmla="*/ 5105 h 5749"/>
                <a:gd name="T44" fmla="*/ 910 w 5488"/>
                <a:gd name="T45" fmla="*/ 4964 h 5749"/>
                <a:gd name="T46" fmla="*/ 4180 w 5488"/>
                <a:gd name="T47" fmla="*/ 4954 h 5749"/>
                <a:gd name="T48" fmla="*/ 3789 w 5488"/>
                <a:gd name="T49" fmla="*/ 4951 h 5749"/>
                <a:gd name="T50" fmla="*/ 790 w 5488"/>
                <a:gd name="T51" fmla="*/ 4833 h 5749"/>
                <a:gd name="T52" fmla="*/ 4311 w 5488"/>
                <a:gd name="T53" fmla="*/ 4842 h 5749"/>
                <a:gd name="T54" fmla="*/ 1685 w 5488"/>
                <a:gd name="T55" fmla="*/ 4833 h 5749"/>
                <a:gd name="T56" fmla="*/ 4964 w 5488"/>
                <a:gd name="T57" fmla="*/ 4699 h 5749"/>
                <a:gd name="T58" fmla="*/ 4572 w 5488"/>
                <a:gd name="T59" fmla="*/ 4694 h 5749"/>
                <a:gd name="T60" fmla="*/ 1451 w 5488"/>
                <a:gd name="T61" fmla="*/ 4702 h 5749"/>
                <a:gd name="T62" fmla="*/ 5225 w 5488"/>
                <a:gd name="T63" fmla="*/ 4573 h 5749"/>
                <a:gd name="T64" fmla="*/ 777 w 5488"/>
                <a:gd name="T65" fmla="*/ 4572 h 5749"/>
                <a:gd name="T66" fmla="*/ 4311 w 5488"/>
                <a:gd name="T67" fmla="*/ 4559 h 5749"/>
                <a:gd name="T68" fmla="*/ 3919 w 5488"/>
                <a:gd name="T69" fmla="*/ 4555 h 5749"/>
                <a:gd name="T70" fmla="*/ 397 w 5488"/>
                <a:gd name="T71" fmla="*/ 4441 h 5749"/>
                <a:gd name="T72" fmla="*/ 4703 w 5488"/>
                <a:gd name="T73" fmla="*/ 4450 h 5749"/>
                <a:gd name="T74" fmla="*/ 1292 w 5488"/>
                <a:gd name="T75" fmla="*/ 4441 h 5749"/>
                <a:gd name="T76" fmla="*/ 3789 w 5488"/>
                <a:gd name="T77" fmla="*/ 4422 h 5749"/>
                <a:gd name="T78" fmla="*/ 393 w 5488"/>
                <a:gd name="T79" fmla="*/ 4305 h 5749"/>
                <a:gd name="T80" fmla="*/ 4713 w 5488"/>
                <a:gd name="T81" fmla="*/ 4311 h 5749"/>
                <a:gd name="T82" fmla="*/ 1307 w 5488"/>
                <a:gd name="T83" fmla="*/ 4327 h 5749"/>
                <a:gd name="T84" fmla="*/ 3768 w 5488"/>
                <a:gd name="T85" fmla="*/ 4311 h 5749"/>
                <a:gd name="T86" fmla="*/ 393 w 5488"/>
                <a:gd name="T87" fmla="*/ 4174 h 5749"/>
                <a:gd name="T88" fmla="*/ 785 w 5488"/>
                <a:gd name="T89" fmla="*/ 4169 h 5749"/>
                <a:gd name="T90" fmla="*/ 4328 w 5488"/>
                <a:gd name="T91" fmla="*/ 4180 h 5749"/>
                <a:gd name="T92" fmla="*/ 1699 w 5488"/>
                <a:gd name="T93" fmla="*/ 4202 h 5749"/>
                <a:gd name="T94" fmla="*/ 5220 w 5488"/>
                <a:gd name="T95" fmla="*/ 4049 h 5749"/>
                <a:gd name="T96" fmla="*/ 785 w 5488"/>
                <a:gd name="T97" fmla="*/ 4037 h 5749"/>
                <a:gd name="T98" fmla="*/ 1177 w 5488"/>
                <a:gd name="T99" fmla="*/ 4032 h 5749"/>
                <a:gd name="T100" fmla="*/ 3942 w 5488"/>
                <a:gd name="T101" fmla="*/ 4049 h 5749"/>
                <a:gd name="T102" fmla="*/ 2091 w 5488"/>
                <a:gd name="T103" fmla="*/ 3948 h 5749"/>
                <a:gd name="T104" fmla="*/ 2973 w 5488"/>
                <a:gd name="T105" fmla="*/ 3919 h 5749"/>
                <a:gd name="T106" fmla="*/ 3527 w 5488"/>
                <a:gd name="T107" fmla="*/ 3758 h 5749"/>
                <a:gd name="T108" fmla="*/ 3136 w 5488"/>
                <a:gd name="T109" fmla="*/ 3755 h 5749"/>
                <a:gd name="T110" fmla="*/ 3687 w 5488"/>
                <a:gd name="T111" fmla="*/ 3657 h 5749"/>
                <a:gd name="T112" fmla="*/ 2352 w 5488"/>
                <a:gd name="T113" fmla="*/ 3693 h 5749"/>
                <a:gd name="T114" fmla="*/ 1799 w 5488"/>
                <a:gd name="T115" fmla="*/ 3527 h 5749"/>
                <a:gd name="T116" fmla="*/ 3266 w 5488"/>
                <a:gd name="T117" fmla="*/ 3491 h 5749"/>
                <a:gd name="T118" fmla="*/ 2874 w 5488"/>
                <a:gd name="T119" fmla="*/ 3488 h 5749"/>
                <a:gd name="T120" fmla="*/ 3432 w 5488"/>
                <a:gd name="T121" fmla="*/ 3396 h 5749"/>
                <a:gd name="T122" fmla="*/ 2613 w 5488"/>
                <a:gd name="T123" fmla="*/ 3436 h 5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88" h="5749">
                  <a:moveTo>
                    <a:pt x="3527" y="645"/>
                  </a:moveTo>
                  <a:cubicBezTo>
                    <a:pt x="3523" y="645"/>
                    <a:pt x="3519" y="649"/>
                    <a:pt x="3519" y="654"/>
                  </a:cubicBezTo>
                  <a:cubicBezTo>
                    <a:pt x="3519" y="658"/>
                    <a:pt x="3523" y="662"/>
                    <a:pt x="3527" y="662"/>
                  </a:cubicBezTo>
                  <a:cubicBezTo>
                    <a:pt x="3532" y="662"/>
                    <a:pt x="3536" y="658"/>
                    <a:pt x="3536" y="654"/>
                  </a:cubicBezTo>
                  <a:cubicBezTo>
                    <a:pt x="3536" y="649"/>
                    <a:pt x="3532" y="645"/>
                    <a:pt x="3527" y="645"/>
                  </a:cubicBezTo>
                  <a:moveTo>
                    <a:pt x="2091" y="645"/>
                  </a:moveTo>
                  <a:cubicBezTo>
                    <a:pt x="2086" y="645"/>
                    <a:pt x="2082" y="649"/>
                    <a:pt x="2082" y="654"/>
                  </a:cubicBezTo>
                  <a:cubicBezTo>
                    <a:pt x="2082" y="658"/>
                    <a:pt x="2086" y="662"/>
                    <a:pt x="2091" y="662"/>
                  </a:cubicBezTo>
                  <a:cubicBezTo>
                    <a:pt x="2096" y="662"/>
                    <a:pt x="2099" y="658"/>
                    <a:pt x="2099" y="654"/>
                  </a:cubicBezTo>
                  <a:cubicBezTo>
                    <a:pt x="2099" y="649"/>
                    <a:pt x="2096" y="645"/>
                    <a:pt x="2091" y="645"/>
                  </a:cubicBezTo>
                  <a:moveTo>
                    <a:pt x="3397" y="644"/>
                  </a:moveTo>
                  <a:cubicBezTo>
                    <a:pt x="3392" y="644"/>
                    <a:pt x="3388" y="649"/>
                    <a:pt x="3388" y="654"/>
                  </a:cubicBezTo>
                  <a:cubicBezTo>
                    <a:pt x="3388" y="659"/>
                    <a:pt x="3392" y="663"/>
                    <a:pt x="3397" y="663"/>
                  </a:cubicBezTo>
                  <a:cubicBezTo>
                    <a:pt x="3402" y="663"/>
                    <a:pt x="3406" y="659"/>
                    <a:pt x="3406" y="654"/>
                  </a:cubicBezTo>
                  <a:cubicBezTo>
                    <a:pt x="3406" y="649"/>
                    <a:pt x="3402" y="644"/>
                    <a:pt x="3397" y="644"/>
                  </a:cubicBezTo>
                  <a:moveTo>
                    <a:pt x="2221" y="644"/>
                  </a:moveTo>
                  <a:cubicBezTo>
                    <a:pt x="2216" y="644"/>
                    <a:pt x="2212" y="648"/>
                    <a:pt x="2212" y="654"/>
                  </a:cubicBezTo>
                  <a:cubicBezTo>
                    <a:pt x="2212" y="659"/>
                    <a:pt x="2216" y="663"/>
                    <a:pt x="2221" y="663"/>
                  </a:cubicBezTo>
                  <a:cubicBezTo>
                    <a:pt x="2227" y="663"/>
                    <a:pt x="2231" y="659"/>
                    <a:pt x="2231" y="654"/>
                  </a:cubicBezTo>
                  <a:cubicBezTo>
                    <a:pt x="2231" y="648"/>
                    <a:pt x="2227" y="644"/>
                    <a:pt x="2221" y="644"/>
                  </a:cubicBezTo>
                  <a:moveTo>
                    <a:pt x="3266" y="644"/>
                  </a:moveTo>
                  <a:cubicBezTo>
                    <a:pt x="3261" y="644"/>
                    <a:pt x="3257" y="648"/>
                    <a:pt x="3257" y="654"/>
                  </a:cubicBezTo>
                  <a:cubicBezTo>
                    <a:pt x="3257" y="659"/>
                    <a:pt x="3261" y="663"/>
                    <a:pt x="3266" y="663"/>
                  </a:cubicBezTo>
                  <a:cubicBezTo>
                    <a:pt x="3271" y="663"/>
                    <a:pt x="3276" y="659"/>
                    <a:pt x="3276" y="654"/>
                  </a:cubicBezTo>
                  <a:cubicBezTo>
                    <a:pt x="3276" y="648"/>
                    <a:pt x="3271" y="644"/>
                    <a:pt x="3266" y="644"/>
                  </a:cubicBezTo>
                  <a:moveTo>
                    <a:pt x="2352" y="644"/>
                  </a:moveTo>
                  <a:cubicBezTo>
                    <a:pt x="2347" y="644"/>
                    <a:pt x="2342" y="648"/>
                    <a:pt x="2342" y="654"/>
                  </a:cubicBezTo>
                  <a:cubicBezTo>
                    <a:pt x="2342" y="659"/>
                    <a:pt x="2347" y="663"/>
                    <a:pt x="2352" y="663"/>
                  </a:cubicBezTo>
                  <a:cubicBezTo>
                    <a:pt x="2357" y="663"/>
                    <a:pt x="2362" y="659"/>
                    <a:pt x="2362" y="654"/>
                  </a:cubicBezTo>
                  <a:cubicBezTo>
                    <a:pt x="2362" y="648"/>
                    <a:pt x="2357" y="644"/>
                    <a:pt x="2352" y="644"/>
                  </a:cubicBezTo>
                  <a:moveTo>
                    <a:pt x="3136" y="644"/>
                  </a:moveTo>
                  <a:cubicBezTo>
                    <a:pt x="3130" y="644"/>
                    <a:pt x="3126" y="648"/>
                    <a:pt x="3126" y="654"/>
                  </a:cubicBezTo>
                  <a:cubicBezTo>
                    <a:pt x="3126" y="659"/>
                    <a:pt x="3130" y="663"/>
                    <a:pt x="3136" y="663"/>
                  </a:cubicBezTo>
                  <a:cubicBezTo>
                    <a:pt x="3141" y="663"/>
                    <a:pt x="3145" y="659"/>
                    <a:pt x="3145" y="654"/>
                  </a:cubicBezTo>
                  <a:cubicBezTo>
                    <a:pt x="3145" y="648"/>
                    <a:pt x="3141" y="644"/>
                    <a:pt x="3136" y="644"/>
                  </a:cubicBezTo>
                  <a:moveTo>
                    <a:pt x="2483" y="643"/>
                  </a:moveTo>
                  <a:cubicBezTo>
                    <a:pt x="2477" y="643"/>
                    <a:pt x="2472" y="648"/>
                    <a:pt x="2472" y="654"/>
                  </a:cubicBezTo>
                  <a:cubicBezTo>
                    <a:pt x="2472" y="659"/>
                    <a:pt x="2477" y="664"/>
                    <a:pt x="2483" y="664"/>
                  </a:cubicBezTo>
                  <a:cubicBezTo>
                    <a:pt x="2488" y="664"/>
                    <a:pt x="2493" y="659"/>
                    <a:pt x="2493" y="654"/>
                  </a:cubicBezTo>
                  <a:cubicBezTo>
                    <a:pt x="2493" y="648"/>
                    <a:pt x="2488" y="643"/>
                    <a:pt x="2483" y="643"/>
                  </a:cubicBezTo>
                  <a:moveTo>
                    <a:pt x="2613" y="643"/>
                  </a:moveTo>
                  <a:cubicBezTo>
                    <a:pt x="2608" y="643"/>
                    <a:pt x="2603" y="648"/>
                    <a:pt x="2603" y="654"/>
                  </a:cubicBezTo>
                  <a:cubicBezTo>
                    <a:pt x="2603" y="659"/>
                    <a:pt x="2608" y="664"/>
                    <a:pt x="2613" y="664"/>
                  </a:cubicBezTo>
                  <a:cubicBezTo>
                    <a:pt x="2619" y="664"/>
                    <a:pt x="2623" y="659"/>
                    <a:pt x="2623" y="654"/>
                  </a:cubicBezTo>
                  <a:cubicBezTo>
                    <a:pt x="2623" y="648"/>
                    <a:pt x="2619" y="643"/>
                    <a:pt x="2613" y="643"/>
                  </a:cubicBezTo>
                  <a:moveTo>
                    <a:pt x="2744" y="643"/>
                  </a:moveTo>
                  <a:cubicBezTo>
                    <a:pt x="2738" y="643"/>
                    <a:pt x="2734" y="648"/>
                    <a:pt x="2734" y="654"/>
                  </a:cubicBezTo>
                  <a:cubicBezTo>
                    <a:pt x="2734" y="659"/>
                    <a:pt x="2738" y="664"/>
                    <a:pt x="2744" y="664"/>
                  </a:cubicBezTo>
                  <a:cubicBezTo>
                    <a:pt x="2749" y="664"/>
                    <a:pt x="2754" y="659"/>
                    <a:pt x="2754" y="654"/>
                  </a:cubicBezTo>
                  <a:cubicBezTo>
                    <a:pt x="2754" y="648"/>
                    <a:pt x="2749" y="643"/>
                    <a:pt x="2744" y="643"/>
                  </a:cubicBezTo>
                  <a:moveTo>
                    <a:pt x="2874" y="643"/>
                  </a:moveTo>
                  <a:cubicBezTo>
                    <a:pt x="2869" y="643"/>
                    <a:pt x="2864" y="648"/>
                    <a:pt x="2864" y="654"/>
                  </a:cubicBezTo>
                  <a:cubicBezTo>
                    <a:pt x="2864" y="659"/>
                    <a:pt x="2869" y="664"/>
                    <a:pt x="2874" y="664"/>
                  </a:cubicBezTo>
                  <a:cubicBezTo>
                    <a:pt x="2880" y="664"/>
                    <a:pt x="2885" y="659"/>
                    <a:pt x="2885" y="654"/>
                  </a:cubicBezTo>
                  <a:cubicBezTo>
                    <a:pt x="2885" y="648"/>
                    <a:pt x="2880" y="643"/>
                    <a:pt x="2874" y="643"/>
                  </a:cubicBezTo>
                  <a:moveTo>
                    <a:pt x="3005" y="643"/>
                  </a:moveTo>
                  <a:cubicBezTo>
                    <a:pt x="2999" y="643"/>
                    <a:pt x="2995" y="648"/>
                    <a:pt x="2995" y="654"/>
                  </a:cubicBezTo>
                  <a:cubicBezTo>
                    <a:pt x="2995" y="659"/>
                    <a:pt x="2999" y="664"/>
                    <a:pt x="3005" y="664"/>
                  </a:cubicBezTo>
                  <a:cubicBezTo>
                    <a:pt x="3011" y="664"/>
                    <a:pt x="3015" y="659"/>
                    <a:pt x="3015" y="654"/>
                  </a:cubicBezTo>
                  <a:cubicBezTo>
                    <a:pt x="3015" y="648"/>
                    <a:pt x="3011" y="643"/>
                    <a:pt x="3005" y="643"/>
                  </a:cubicBezTo>
                  <a:moveTo>
                    <a:pt x="1830" y="517"/>
                  </a:moveTo>
                  <a:cubicBezTo>
                    <a:pt x="1826" y="517"/>
                    <a:pt x="1824" y="520"/>
                    <a:pt x="1824" y="523"/>
                  </a:cubicBezTo>
                  <a:cubicBezTo>
                    <a:pt x="1824" y="526"/>
                    <a:pt x="1826" y="529"/>
                    <a:pt x="1830" y="529"/>
                  </a:cubicBezTo>
                  <a:cubicBezTo>
                    <a:pt x="1833" y="529"/>
                    <a:pt x="1835" y="526"/>
                    <a:pt x="1835" y="523"/>
                  </a:cubicBezTo>
                  <a:cubicBezTo>
                    <a:pt x="1835" y="520"/>
                    <a:pt x="1833" y="517"/>
                    <a:pt x="1830" y="517"/>
                  </a:cubicBezTo>
                  <a:moveTo>
                    <a:pt x="3658" y="517"/>
                  </a:moveTo>
                  <a:cubicBezTo>
                    <a:pt x="3655" y="517"/>
                    <a:pt x="3652" y="520"/>
                    <a:pt x="3652" y="523"/>
                  </a:cubicBezTo>
                  <a:cubicBezTo>
                    <a:pt x="3652" y="526"/>
                    <a:pt x="3655" y="529"/>
                    <a:pt x="3658" y="529"/>
                  </a:cubicBezTo>
                  <a:cubicBezTo>
                    <a:pt x="3661" y="529"/>
                    <a:pt x="3664" y="526"/>
                    <a:pt x="3664" y="523"/>
                  </a:cubicBezTo>
                  <a:cubicBezTo>
                    <a:pt x="3664" y="520"/>
                    <a:pt x="3661" y="517"/>
                    <a:pt x="3658" y="517"/>
                  </a:cubicBezTo>
                  <a:moveTo>
                    <a:pt x="1960" y="517"/>
                  </a:moveTo>
                  <a:cubicBezTo>
                    <a:pt x="1957" y="517"/>
                    <a:pt x="1954" y="520"/>
                    <a:pt x="1954" y="523"/>
                  </a:cubicBezTo>
                  <a:cubicBezTo>
                    <a:pt x="1954" y="526"/>
                    <a:pt x="1957" y="529"/>
                    <a:pt x="1960" y="529"/>
                  </a:cubicBezTo>
                  <a:cubicBezTo>
                    <a:pt x="1964" y="529"/>
                    <a:pt x="1966" y="526"/>
                    <a:pt x="1966" y="523"/>
                  </a:cubicBezTo>
                  <a:cubicBezTo>
                    <a:pt x="1966" y="520"/>
                    <a:pt x="1964" y="517"/>
                    <a:pt x="1960" y="517"/>
                  </a:cubicBezTo>
                  <a:moveTo>
                    <a:pt x="3527" y="516"/>
                  </a:moveTo>
                  <a:cubicBezTo>
                    <a:pt x="3524" y="516"/>
                    <a:pt x="3521" y="519"/>
                    <a:pt x="3521" y="523"/>
                  </a:cubicBezTo>
                  <a:cubicBezTo>
                    <a:pt x="3521" y="527"/>
                    <a:pt x="3524" y="529"/>
                    <a:pt x="3527" y="529"/>
                  </a:cubicBezTo>
                  <a:cubicBezTo>
                    <a:pt x="3531" y="529"/>
                    <a:pt x="3534" y="527"/>
                    <a:pt x="3534" y="523"/>
                  </a:cubicBezTo>
                  <a:cubicBezTo>
                    <a:pt x="3534" y="519"/>
                    <a:pt x="3531" y="516"/>
                    <a:pt x="3527" y="516"/>
                  </a:cubicBezTo>
                  <a:moveTo>
                    <a:pt x="2091" y="516"/>
                  </a:moveTo>
                  <a:cubicBezTo>
                    <a:pt x="2087" y="516"/>
                    <a:pt x="2084" y="519"/>
                    <a:pt x="2084" y="523"/>
                  </a:cubicBezTo>
                  <a:cubicBezTo>
                    <a:pt x="2084" y="527"/>
                    <a:pt x="2087" y="530"/>
                    <a:pt x="2091" y="530"/>
                  </a:cubicBezTo>
                  <a:cubicBezTo>
                    <a:pt x="2095" y="530"/>
                    <a:pt x="2098" y="527"/>
                    <a:pt x="2098" y="523"/>
                  </a:cubicBezTo>
                  <a:cubicBezTo>
                    <a:pt x="2098" y="519"/>
                    <a:pt x="2095" y="516"/>
                    <a:pt x="2091" y="516"/>
                  </a:cubicBezTo>
                  <a:moveTo>
                    <a:pt x="3397" y="516"/>
                  </a:moveTo>
                  <a:cubicBezTo>
                    <a:pt x="3393" y="516"/>
                    <a:pt x="3390" y="519"/>
                    <a:pt x="3390" y="523"/>
                  </a:cubicBezTo>
                  <a:cubicBezTo>
                    <a:pt x="3390" y="527"/>
                    <a:pt x="3393" y="530"/>
                    <a:pt x="3397" y="530"/>
                  </a:cubicBezTo>
                  <a:cubicBezTo>
                    <a:pt x="3401" y="530"/>
                    <a:pt x="3404" y="527"/>
                    <a:pt x="3404" y="523"/>
                  </a:cubicBezTo>
                  <a:cubicBezTo>
                    <a:pt x="3404" y="519"/>
                    <a:pt x="3401" y="516"/>
                    <a:pt x="3397" y="516"/>
                  </a:cubicBezTo>
                  <a:moveTo>
                    <a:pt x="2221" y="516"/>
                  </a:moveTo>
                  <a:cubicBezTo>
                    <a:pt x="2217" y="516"/>
                    <a:pt x="2214" y="519"/>
                    <a:pt x="2214" y="523"/>
                  </a:cubicBezTo>
                  <a:cubicBezTo>
                    <a:pt x="2214" y="527"/>
                    <a:pt x="2217" y="530"/>
                    <a:pt x="2221" y="530"/>
                  </a:cubicBezTo>
                  <a:cubicBezTo>
                    <a:pt x="2225" y="530"/>
                    <a:pt x="2229" y="527"/>
                    <a:pt x="2229" y="523"/>
                  </a:cubicBezTo>
                  <a:cubicBezTo>
                    <a:pt x="2229" y="519"/>
                    <a:pt x="2225" y="516"/>
                    <a:pt x="2221" y="516"/>
                  </a:cubicBezTo>
                  <a:moveTo>
                    <a:pt x="3266" y="516"/>
                  </a:moveTo>
                  <a:cubicBezTo>
                    <a:pt x="3262" y="516"/>
                    <a:pt x="3259" y="519"/>
                    <a:pt x="3259" y="523"/>
                  </a:cubicBezTo>
                  <a:cubicBezTo>
                    <a:pt x="3259" y="527"/>
                    <a:pt x="3262" y="530"/>
                    <a:pt x="3266" y="530"/>
                  </a:cubicBezTo>
                  <a:cubicBezTo>
                    <a:pt x="3270" y="530"/>
                    <a:pt x="3273" y="527"/>
                    <a:pt x="3273" y="523"/>
                  </a:cubicBezTo>
                  <a:cubicBezTo>
                    <a:pt x="3273" y="519"/>
                    <a:pt x="3270" y="516"/>
                    <a:pt x="3266" y="516"/>
                  </a:cubicBezTo>
                  <a:moveTo>
                    <a:pt x="2352" y="515"/>
                  </a:moveTo>
                  <a:cubicBezTo>
                    <a:pt x="2348" y="515"/>
                    <a:pt x="2344" y="519"/>
                    <a:pt x="2344" y="523"/>
                  </a:cubicBezTo>
                  <a:cubicBezTo>
                    <a:pt x="2344" y="527"/>
                    <a:pt x="2348" y="531"/>
                    <a:pt x="2352" y="531"/>
                  </a:cubicBezTo>
                  <a:cubicBezTo>
                    <a:pt x="2356" y="531"/>
                    <a:pt x="2360" y="527"/>
                    <a:pt x="2360" y="523"/>
                  </a:cubicBezTo>
                  <a:cubicBezTo>
                    <a:pt x="2360" y="519"/>
                    <a:pt x="2356" y="515"/>
                    <a:pt x="2352" y="515"/>
                  </a:cubicBezTo>
                  <a:moveTo>
                    <a:pt x="3136" y="515"/>
                  </a:moveTo>
                  <a:cubicBezTo>
                    <a:pt x="3131" y="515"/>
                    <a:pt x="3128" y="519"/>
                    <a:pt x="3128" y="523"/>
                  </a:cubicBezTo>
                  <a:cubicBezTo>
                    <a:pt x="3128" y="527"/>
                    <a:pt x="3131" y="531"/>
                    <a:pt x="3136" y="531"/>
                  </a:cubicBezTo>
                  <a:cubicBezTo>
                    <a:pt x="3140" y="531"/>
                    <a:pt x="3143" y="527"/>
                    <a:pt x="3143" y="523"/>
                  </a:cubicBezTo>
                  <a:cubicBezTo>
                    <a:pt x="3143" y="519"/>
                    <a:pt x="3140" y="515"/>
                    <a:pt x="3136" y="515"/>
                  </a:cubicBezTo>
                  <a:moveTo>
                    <a:pt x="2483" y="515"/>
                  </a:moveTo>
                  <a:cubicBezTo>
                    <a:pt x="2478" y="515"/>
                    <a:pt x="2475" y="519"/>
                    <a:pt x="2475" y="523"/>
                  </a:cubicBezTo>
                  <a:cubicBezTo>
                    <a:pt x="2475" y="527"/>
                    <a:pt x="2478" y="531"/>
                    <a:pt x="2483" y="531"/>
                  </a:cubicBezTo>
                  <a:cubicBezTo>
                    <a:pt x="2487" y="531"/>
                    <a:pt x="2491" y="527"/>
                    <a:pt x="2491" y="523"/>
                  </a:cubicBezTo>
                  <a:cubicBezTo>
                    <a:pt x="2491" y="519"/>
                    <a:pt x="2487" y="515"/>
                    <a:pt x="2483" y="515"/>
                  </a:cubicBezTo>
                  <a:moveTo>
                    <a:pt x="2613" y="515"/>
                  </a:moveTo>
                  <a:cubicBezTo>
                    <a:pt x="2609" y="515"/>
                    <a:pt x="2605" y="519"/>
                    <a:pt x="2605" y="523"/>
                  </a:cubicBezTo>
                  <a:cubicBezTo>
                    <a:pt x="2605" y="527"/>
                    <a:pt x="2609" y="531"/>
                    <a:pt x="2613" y="531"/>
                  </a:cubicBezTo>
                  <a:cubicBezTo>
                    <a:pt x="2618" y="531"/>
                    <a:pt x="2621" y="527"/>
                    <a:pt x="2621" y="523"/>
                  </a:cubicBezTo>
                  <a:cubicBezTo>
                    <a:pt x="2621" y="519"/>
                    <a:pt x="2618" y="515"/>
                    <a:pt x="2613" y="515"/>
                  </a:cubicBezTo>
                  <a:moveTo>
                    <a:pt x="2874" y="515"/>
                  </a:moveTo>
                  <a:cubicBezTo>
                    <a:pt x="2870" y="515"/>
                    <a:pt x="2866" y="519"/>
                    <a:pt x="2866" y="523"/>
                  </a:cubicBezTo>
                  <a:cubicBezTo>
                    <a:pt x="2866" y="527"/>
                    <a:pt x="2870" y="531"/>
                    <a:pt x="2874" y="531"/>
                  </a:cubicBezTo>
                  <a:cubicBezTo>
                    <a:pt x="2879" y="531"/>
                    <a:pt x="2882" y="527"/>
                    <a:pt x="2882" y="523"/>
                  </a:cubicBezTo>
                  <a:cubicBezTo>
                    <a:pt x="2882" y="519"/>
                    <a:pt x="2879" y="515"/>
                    <a:pt x="2874" y="515"/>
                  </a:cubicBezTo>
                  <a:moveTo>
                    <a:pt x="3005" y="515"/>
                  </a:moveTo>
                  <a:cubicBezTo>
                    <a:pt x="3001" y="515"/>
                    <a:pt x="2997" y="519"/>
                    <a:pt x="2997" y="523"/>
                  </a:cubicBezTo>
                  <a:cubicBezTo>
                    <a:pt x="2997" y="527"/>
                    <a:pt x="3001" y="531"/>
                    <a:pt x="3005" y="531"/>
                  </a:cubicBezTo>
                  <a:cubicBezTo>
                    <a:pt x="3009" y="531"/>
                    <a:pt x="3013" y="527"/>
                    <a:pt x="3013" y="523"/>
                  </a:cubicBezTo>
                  <a:cubicBezTo>
                    <a:pt x="3013" y="519"/>
                    <a:pt x="3009" y="515"/>
                    <a:pt x="3005" y="515"/>
                  </a:cubicBezTo>
                  <a:moveTo>
                    <a:pt x="2744" y="515"/>
                  </a:moveTo>
                  <a:cubicBezTo>
                    <a:pt x="2739" y="515"/>
                    <a:pt x="2735" y="518"/>
                    <a:pt x="2735" y="523"/>
                  </a:cubicBezTo>
                  <a:cubicBezTo>
                    <a:pt x="2735" y="528"/>
                    <a:pt x="2739" y="531"/>
                    <a:pt x="2744" y="531"/>
                  </a:cubicBezTo>
                  <a:cubicBezTo>
                    <a:pt x="2748" y="531"/>
                    <a:pt x="2752" y="528"/>
                    <a:pt x="2752" y="523"/>
                  </a:cubicBezTo>
                  <a:cubicBezTo>
                    <a:pt x="2752" y="518"/>
                    <a:pt x="2748" y="515"/>
                    <a:pt x="2744" y="515"/>
                  </a:cubicBezTo>
                  <a:moveTo>
                    <a:pt x="1830" y="389"/>
                  </a:moveTo>
                  <a:cubicBezTo>
                    <a:pt x="1828" y="389"/>
                    <a:pt x="1826" y="390"/>
                    <a:pt x="1826" y="392"/>
                  </a:cubicBezTo>
                  <a:cubicBezTo>
                    <a:pt x="1826" y="394"/>
                    <a:pt x="1828" y="396"/>
                    <a:pt x="1830" y="396"/>
                  </a:cubicBezTo>
                  <a:cubicBezTo>
                    <a:pt x="1832" y="396"/>
                    <a:pt x="1833" y="394"/>
                    <a:pt x="1833" y="392"/>
                  </a:cubicBezTo>
                  <a:cubicBezTo>
                    <a:pt x="1833" y="390"/>
                    <a:pt x="1832" y="389"/>
                    <a:pt x="1830" y="389"/>
                  </a:cubicBezTo>
                  <a:moveTo>
                    <a:pt x="3658" y="388"/>
                  </a:moveTo>
                  <a:cubicBezTo>
                    <a:pt x="3656" y="388"/>
                    <a:pt x="3654" y="390"/>
                    <a:pt x="3654" y="392"/>
                  </a:cubicBezTo>
                  <a:cubicBezTo>
                    <a:pt x="3654" y="394"/>
                    <a:pt x="3656" y="396"/>
                    <a:pt x="3658" y="396"/>
                  </a:cubicBezTo>
                  <a:cubicBezTo>
                    <a:pt x="3660" y="396"/>
                    <a:pt x="3662" y="394"/>
                    <a:pt x="3662" y="392"/>
                  </a:cubicBezTo>
                  <a:cubicBezTo>
                    <a:pt x="3662" y="390"/>
                    <a:pt x="3660" y="388"/>
                    <a:pt x="3658" y="388"/>
                  </a:cubicBezTo>
                  <a:moveTo>
                    <a:pt x="1960" y="388"/>
                  </a:moveTo>
                  <a:cubicBezTo>
                    <a:pt x="1958" y="388"/>
                    <a:pt x="1956" y="390"/>
                    <a:pt x="1956" y="392"/>
                  </a:cubicBezTo>
                  <a:cubicBezTo>
                    <a:pt x="1956" y="395"/>
                    <a:pt x="1958" y="397"/>
                    <a:pt x="1960" y="397"/>
                  </a:cubicBezTo>
                  <a:cubicBezTo>
                    <a:pt x="1963" y="397"/>
                    <a:pt x="1965" y="395"/>
                    <a:pt x="1965" y="392"/>
                  </a:cubicBezTo>
                  <a:cubicBezTo>
                    <a:pt x="1965" y="390"/>
                    <a:pt x="1963" y="388"/>
                    <a:pt x="1960" y="388"/>
                  </a:cubicBezTo>
                  <a:moveTo>
                    <a:pt x="3527" y="388"/>
                  </a:moveTo>
                  <a:cubicBezTo>
                    <a:pt x="3525" y="388"/>
                    <a:pt x="3523" y="390"/>
                    <a:pt x="3523" y="392"/>
                  </a:cubicBezTo>
                  <a:cubicBezTo>
                    <a:pt x="3523" y="395"/>
                    <a:pt x="3525" y="397"/>
                    <a:pt x="3527" y="397"/>
                  </a:cubicBezTo>
                  <a:cubicBezTo>
                    <a:pt x="3530" y="397"/>
                    <a:pt x="3532" y="395"/>
                    <a:pt x="3532" y="392"/>
                  </a:cubicBezTo>
                  <a:cubicBezTo>
                    <a:pt x="3532" y="390"/>
                    <a:pt x="3530" y="388"/>
                    <a:pt x="3527" y="388"/>
                  </a:cubicBezTo>
                  <a:moveTo>
                    <a:pt x="2091" y="387"/>
                  </a:moveTo>
                  <a:cubicBezTo>
                    <a:pt x="2088" y="387"/>
                    <a:pt x="2086" y="390"/>
                    <a:pt x="2086" y="392"/>
                  </a:cubicBezTo>
                  <a:cubicBezTo>
                    <a:pt x="2086" y="395"/>
                    <a:pt x="2088" y="397"/>
                    <a:pt x="2091" y="397"/>
                  </a:cubicBezTo>
                  <a:cubicBezTo>
                    <a:pt x="2094" y="397"/>
                    <a:pt x="2096" y="395"/>
                    <a:pt x="2096" y="392"/>
                  </a:cubicBezTo>
                  <a:cubicBezTo>
                    <a:pt x="2096" y="390"/>
                    <a:pt x="2094" y="387"/>
                    <a:pt x="2091" y="387"/>
                  </a:cubicBezTo>
                  <a:moveTo>
                    <a:pt x="3397" y="387"/>
                  </a:moveTo>
                  <a:cubicBezTo>
                    <a:pt x="3394" y="387"/>
                    <a:pt x="3392" y="390"/>
                    <a:pt x="3392" y="392"/>
                  </a:cubicBezTo>
                  <a:cubicBezTo>
                    <a:pt x="3392" y="395"/>
                    <a:pt x="3394" y="397"/>
                    <a:pt x="3397" y="397"/>
                  </a:cubicBezTo>
                  <a:cubicBezTo>
                    <a:pt x="3400" y="397"/>
                    <a:pt x="3402" y="395"/>
                    <a:pt x="3402" y="392"/>
                  </a:cubicBezTo>
                  <a:cubicBezTo>
                    <a:pt x="3402" y="390"/>
                    <a:pt x="3400" y="387"/>
                    <a:pt x="3397" y="387"/>
                  </a:cubicBezTo>
                  <a:moveTo>
                    <a:pt x="2221" y="387"/>
                  </a:moveTo>
                  <a:cubicBezTo>
                    <a:pt x="2218" y="387"/>
                    <a:pt x="2216" y="389"/>
                    <a:pt x="2216" y="392"/>
                  </a:cubicBezTo>
                  <a:cubicBezTo>
                    <a:pt x="2216" y="395"/>
                    <a:pt x="2218" y="398"/>
                    <a:pt x="2221" y="398"/>
                  </a:cubicBezTo>
                  <a:cubicBezTo>
                    <a:pt x="2224" y="398"/>
                    <a:pt x="2227" y="395"/>
                    <a:pt x="2227" y="392"/>
                  </a:cubicBezTo>
                  <a:cubicBezTo>
                    <a:pt x="2227" y="389"/>
                    <a:pt x="2224" y="387"/>
                    <a:pt x="2221" y="387"/>
                  </a:cubicBezTo>
                  <a:moveTo>
                    <a:pt x="3266" y="387"/>
                  </a:moveTo>
                  <a:cubicBezTo>
                    <a:pt x="3263" y="387"/>
                    <a:pt x="3261" y="389"/>
                    <a:pt x="3261" y="392"/>
                  </a:cubicBezTo>
                  <a:cubicBezTo>
                    <a:pt x="3261" y="395"/>
                    <a:pt x="3263" y="398"/>
                    <a:pt x="3266" y="398"/>
                  </a:cubicBezTo>
                  <a:cubicBezTo>
                    <a:pt x="3269" y="398"/>
                    <a:pt x="3272" y="395"/>
                    <a:pt x="3272" y="392"/>
                  </a:cubicBezTo>
                  <a:cubicBezTo>
                    <a:pt x="3272" y="389"/>
                    <a:pt x="3269" y="387"/>
                    <a:pt x="3266" y="387"/>
                  </a:cubicBezTo>
                  <a:moveTo>
                    <a:pt x="2352" y="387"/>
                  </a:moveTo>
                  <a:cubicBezTo>
                    <a:pt x="2349" y="387"/>
                    <a:pt x="2346" y="389"/>
                    <a:pt x="2346" y="392"/>
                  </a:cubicBezTo>
                  <a:cubicBezTo>
                    <a:pt x="2346" y="396"/>
                    <a:pt x="2349" y="398"/>
                    <a:pt x="2352" y="398"/>
                  </a:cubicBezTo>
                  <a:cubicBezTo>
                    <a:pt x="2355" y="398"/>
                    <a:pt x="2358" y="396"/>
                    <a:pt x="2358" y="392"/>
                  </a:cubicBezTo>
                  <a:cubicBezTo>
                    <a:pt x="2358" y="389"/>
                    <a:pt x="2355" y="387"/>
                    <a:pt x="2352" y="387"/>
                  </a:cubicBezTo>
                  <a:moveTo>
                    <a:pt x="3136" y="387"/>
                  </a:moveTo>
                  <a:cubicBezTo>
                    <a:pt x="3132" y="387"/>
                    <a:pt x="3130" y="389"/>
                    <a:pt x="3130" y="392"/>
                  </a:cubicBezTo>
                  <a:cubicBezTo>
                    <a:pt x="3130" y="396"/>
                    <a:pt x="3132" y="398"/>
                    <a:pt x="3136" y="398"/>
                  </a:cubicBezTo>
                  <a:cubicBezTo>
                    <a:pt x="3139" y="398"/>
                    <a:pt x="3141" y="396"/>
                    <a:pt x="3141" y="392"/>
                  </a:cubicBezTo>
                  <a:cubicBezTo>
                    <a:pt x="3141" y="389"/>
                    <a:pt x="3139" y="387"/>
                    <a:pt x="3136" y="387"/>
                  </a:cubicBezTo>
                  <a:moveTo>
                    <a:pt x="2483" y="386"/>
                  </a:moveTo>
                  <a:cubicBezTo>
                    <a:pt x="2479" y="386"/>
                    <a:pt x="2476" y="389"/>
                    <a:pt x="2476" y="392"/>
                  </a:cubicBezTo>
                  <a:cubicBezTo>
                    <a:pt x="2476" y="396"/>
                    <a:pt x="2479" y="398"/>
                    <a:pt x="2483" y="398"/>
                  </a:cubicBezTo>
                  <a:cubicBezTo>
                    <a:pt x="2486" y="398"/>
                    <a:pt x="2489" y="396"/>
                    <a:pt x="2489" y="392"/>
                  </a:cubicBezTo>
                  <a:cubicBezTo>
                    <a:pt x="2489" y="389"/>
                    <a:pt x="2486" y="386"/>
                    <a:pt x="2483" y="386"/>
                  </a:cubicBezTo>
                  <a:moveTo>
                    <a:pt x="2613" y="386"/>
                  </a:moveTo>
                  <a:cubicBezTo>
                    <a:pt x="2610" y="386"/>
                    <a:pt x="2607" y="389"/>
                    <a:pt x="2607" y="392"/>
                  </a:cubicBezTo>
                  <a:cubicBezTo>
                    <a:pt x="2607" y="396"/>
                    <a:pt x="2610" y="398"/>
                    <a:pt x="2613" y="398"/>
                  </a:cubicBezTo>
                  <a:cubicBezTo>
                    <a:pt x="2617" y="398"/>
                    <a:pt x="2619" y="396"/>
                    <a:pt x="2619" y="392"/>
                  </a:cubicBezTo>
                  <a:cubicBezTo>
                    <a:pt x="2619" y="389"/>
                    <a:pt x="2617" y="386"/>
                    <a:pt x="2613" y="386"/>
                  </a:cubicBezTo>
                  <a:moveTo>
                    <a:pt x="2744" y="386"/>
                  </a:moveTo>
                  <a:cubicBezTo>
                    <a:pt x="2740" y="386"/>
                    <a:pt x="2738" y="389"/>
                    <a:pt x="2738" y="392"/>
                  </a:cubicBezTo>
                  <a:cubicBezTo>
                    <a:pt x="2738" y="396"/>
                    <a:pt x="2740" y="398"/>
                    <a:pt x="2744" y="398"/>
                  </a:cubicBezTo>
                  <a:cubicBezTo>
                    <a:pt x="2747" y="398"/>
                    <a:pt x="2750" y="396"/>
                    <a:pt x="2750" y="392"/>
                  </a:cubicBezTo>
                  <a:cubicBezTo>
                    <a:pt x="2750" y="389"/>
                    <a:pt x="2747" y="386"/>
                    <a:pt x="2744" y="386"/>
                  </a:cubicBezTo>
                  <a:moveTo>
                    <a:pt x="2874" y="386"/>
                  </a:moveTo>
                  <a:cubicBezTo>
                    <a:pt x="2871" y="386"/>
                    <a:pt x="2868" y="389"/>
                    <a:pt x="2868" y="392"/>
                  </a:cubicBezTo>
                  <a:cubicBezTo>
                    <a:pt x="2868" y="396"/>
                    <a:pt x="2871" y="398"/>
                    <a:pt x="2874" y="398"/>
                  </a:cubicBezTo>
                  <a:cubicBezTo>
                    <a:pt x="2878" y="398"/>
                    <a:pt x="2881" y="396"/>
                    <a:pt x="2881" y="392"/>
                  </a:cubicBezTo>
                  <a:cubicBezTo>
                    <a:pt x="2881" y="389"/>
                    <a:pt x="2878" y="386"/>
                    <a:pt x="2874" y="386"/>
                  </a:cubicBezTo>
                  <a:moveTo>
                    <a:pt x="3005" y="386"/>
                  </a:moveTo>
                  <a:cubicBezTo>
                    <a:pt x="3002" y="386"/>
                    <a:pt x="2999" y="389"/>
                    <a:pt x="2999" y="392"/>
                  </a:cubicBezTo>
                  <a:cubicBezTo>
                    <a:pt x="2999" y="396"/>
                    <a:pt x="3002" y="398"/>
                    <a:pt x="3005" y="398"/>
                  </a:cubicBezTo>
                  <a:cubicBezTo>
                    <a:pt x="3008" y="398"/>
                    <a:pt x="3011" y="396"/>
                    <a:pt x="3011" y="392"/>
                  </a:cubicBezTo>
                  <a:cubicBezTo>
                    <a:pt x="3011" y="389"/>
                    <a:pt x="3008" y="386"/>
                    <a:pt x="3005" y="386"/>
                  </a:cubicBezTo>
                  <a:moveTo>
                    <a:pt x="1830" y="260"/>
                  </a:moveTo>
                  <a:cubicBezTo>
                    <a:pt x="1829" y="260"/>
                    <a:pt x="1828" y="261"/>
                    <a:pt x="1828" y="262"/>
                  </a:cubicBezTo>
                  <a:cubicBezTo>
                    <a:pt x="1828" y="263"/>
                    <a:pt x="1829" y="264"/>
                    <a:pt x="1830" y="264"/>
                  </a:cubicBezTo>
                  <a:cubicBezTo>
                    <a:pt x="1831" y="264"/>
                    <a:pt x="1831" y="263"/>
                    <a:pt x="1831" y="262"/>
                  </a:cubicBezTo>
                  <a:cubicBezTo>
                    <a:pt x="1831" y="261"/>
                    <a:pt x="1831" y="260"/>
                    <a:pt x="1830" y="260"/>
                  </a:cubicBezTo>
                  <a:moveTo>
                    <a:pt x="3658" y="260"/>
                  </a:moveTo>
                  <a:cubicBezTo>
                    <a:pt x="3657" y="260"/>
                    <a:pt x="3656" y="261"/>
                    <a:pt x="3656" y="262"/>
                  </a:cubicBezTo>
                  <a:cubicBezTo>
                    <a:pt x="3656" y="263"/>
                    <a:pt x="3657" y="264"/>
                    <a:pt x="3658" y="264"/>
                  </a:cubicBezTo>
                  <a:cubicBezTo>
                    <a:pt x="3659" y="264"/>
                    <a:pt x="3660" y="263"/>
                    <a:pt x="3660" y="262"/>
                  </a:cubicBezTo>
                  <a:cubicBezTo>
                    <a:pt x="3660" y="261"/>
                    <a:pt x="3659" y="260"/>
                    <a:pt x="3658" y="260"/>
                  </a:cubicBezTo>
                  <a:moveTo>
                    <a:pt x="1960" y="259"/>
                  </a:moveTo>
                  <a:cubicBezTo>
                    <a:pt x="1959" y="259"/>
                    <a:pt x="1958" y="260"/>
                    <a:pt x="1958" y="262"/>
                  </a:cubicBezTo>
                  <a:cubicBezTo>
                    <a:pt x="1958" y="263"/>
                    <a:pt x="1959" y="264"/>
                    <a:pt x="1960" y="264"/>
                  </a:cubicBezTo>
                  <a:cubicBezTo>
                    <a:pt x="1962" y="264"/>
                    <a:pt x="1963" y="263"/>
                    <a:pt x="1963" y="262"/>
                  </a:cubicBezTo>
                  <a:cubicBezTo>
                    <a:pt x="1963" y="260"/>
                    <a:pt x="1962" y="259"/>
                    <a:pt x="1960" y="259"/>
                  </a:cubicBezTo>
                  <a:moveTo>
                    <a:pt x="3527" y="259"/>
                  </a:moveTo>
                  <a:cubicBezTo>
                    <a:pt x="3526" y="259"/>
                    <a:pt x="3525" y="260"/>
                    <a:pt x="3525" y="262"/>
                  </a:cubicBezTo>
                  <a:cubicBezTo>
                    <a:pt x="3525" y="263"/>
                    <a:pt x="3526" y="264"/>
                    <a:pt x="3527" y="264"/>
                  </a:cubicBezTo>
                  <a:cubicBezTo>
                    <a:pt x="3529" y="264"/>
                    <a:pt x="3530" y="263"/>
                    <a:pt x="3530" y="262"/>
                  </a:cubicBezTo>
                  <a:cubicBezTo>
                    <a:pt x="3530" y="260"/>
                    <a:pt x="3529" y="259"/>
                    <a:pt x="3527" y="259"/>
                  </a:cubicBezTo>
                  <a:moveTo>
                    <a:pt x="2091" y="259"/>
                  </a:moveTo>
                  <a:cubicBezTo>
                    <a:pt x="2089" y="259"/>
                    <a:pt x="2088" y="260"/>
                    <a:pt x="2088" y="262"/>
                  </a:cubicBezTo>
                  <a:cubicBezTo>
                    <a:pt x="2088" y="263"/>
                    <a:pt x="2089" y="265"/>
                    <a:pt x="2091" y="265"/>
                  </a:cubicBezTo>
                  <a:cubicBezTo>
                    <a:pt x="2092" y="265"/>
                    <a:pt x="2094" y="263"/>
                    <a:pt x="2094" y="262"/>
                  </a:cubicBezTo>
                  <a:cubicBezTo>
                    <a:pt x="2094" y="260"/>
                    <a:pt x="2092" y="259"/>
                    <a:pt x="2091" y="259"/>
                  </a:cubicBezTo>
                  <a:moveTo>
                    <a:pt x="2221" y="258"/>
                  </a:moveTo>
                  <a:cubicBezTo>
                    <a:pt x="2220" y="258"/>
                    <a:pt x="2218" y="260"/>
                    <a:pt x="2218" y="262"/>
                  </a:cubicBezTo>
                  <a:cubicBezTo>
                    <a:pt x="2218" y="263"/>
                    <a:pt x="2220" y="265"/>
                    <a:pt x="2221" y="265"/>
                  </a:cubicBezTo>
                  <a:cubicBezTo>
                    <a:pt x="2223" y="265"/>
                    <a:pt x="2225" y="263"/>
                    <a:pt x="2225" y="262"/>
                  </a:cubicBezTo>
                  <a:cubicBezTo>
                    <a:pt x="2225" y="260"/>
                    <a:pt x="2223" y="258"/>
                    <a:pt x="2221" y="258"/>
                  </a:cubicBezTo>
                  <a:moveTo>
                    <a:pt x="3397" y="258"/>
                  </a:moveTo>
                  <a:cubicBezTo>
                    <a:pt x="3395" y="258"/>
                    <a:pt x="3394" y="260"/>
                    <a:pt x="3394" y="262"/>
                  </a:cubicBezTo>
                  <a:cubicBezTo>
                    <a:pt x="3394" y="263"/>
                    <a:pt x="3395" y="265"/>
                    <a:pt x="3397" y="265"/>
                  </a:cubicBezTo>
                  <a:cubicBezTo>
                    <a:pt x="3399" y="265"/>
                    <a:pt x="3400" y="263"/>
                    <a:pt x="3400" y="262"/>
                  </a:cubicBezTo>
                  <a:cubicBezTo>
                    <a:pt x="3400" y="260"/>
                    <a:pt x="3399" y="258"/>
                    <a:pt x="3397" y="258"/>
                  </a:cubicBezTo>
                  <a:moveTo>
                    <a:pt x="2352" y="258"/>
                  </a:moveTo>
                  <a:cubicBezTo>
                    <a:pt x="2350" y="258"/>
                    <a:pt x="2348" y="260"/>
                    <a:pt x="2348" y="262"/>
                  </a:cubicBezTo>
                  <a:cubicBezTo>
                    <a:pt x="2348" y="264"/>
                    <a:pt x="2350" y="265"/>
                    <a:pt x="2352" y="265"/>
                  </a:cubicBezTo>
                  <a:cubicBezTo>
                    <a:pt x="2354" y="265"/>
                    <a:pt x="2356" y="264"/>
                    <a:pt x="2356" y="262"/>
                  </a:cubicBezTo>
                  <a:cubicBezTo>
                    <a:pt x="2356" y="260"/>
                    <a:pt x="2354" y="258"/>
                    <a:pt x="2352" y="258"/>
                  </a:cubicBezTo>
                  <a:moveTo>
                    <a:pt x="3136" y="258"/>
                  </a:moveTo>
                  <a:cubicBezTo>
                    <a:pt x="3134" y="258"/>
                    <a:pt x="3132" y="260"/>
                    <a:pt x="3132" y="262"/>
                  </a:cubicBezTo>
                  <a:cubicBezTo>
                    <a:pt x="3132" y="264"/>
                    <a:pt x="3134" y="265"/>
                    <a:pt x="3136" y="265"/>
                  </a:cubicBezTo>
                  <a:cubicBezTo>
                    <a:pt x="3138" y="265"/>
                    <a:pt x="3139" y="264"/>
                    <a:pt x="3139" y="262"/>
                  </a:cubicBezTo>
                  <a:cubicBezTo>
                    <a:pt x="3139" y="260"/>
                    <a:pt x="3138" y="258"/>
                    <a:pt x="3136" y="258"/>
                  </a:cubicBezTo>
                  <a:moveTo>
                    <a:pt x="3266" y="258"/>
                  </a:moveTo>
                  <a:cubicBezTo>
                    <a:pt x="3264" y="258"/>
                    <a:pt x="3263" y="260"/>
                    <a:pt x="3263" y="262"/>
                  </a:cubicBezTo>
                  <a:cubicBezTo>
                    <a:pt x="3263" y="264"/>
                    <a:pt x="3264" y="265"/>
                    <a:pt x="3266" y="265"/>
                  </a:cubicBezTo>
                  <a:cubicBezTo>
                    <a:pt x="3268" y="265"/>
                    <a:pt x="3270" y="264"/>
                    <a:pt x="3270" y="262"/>
                  </a:cubicBezTo>
                  <a:cubicBezTo>
                    <a:pt x="3270" y="260"/>
                    <a:pt x="3268" y="258"/>
                    <a:pt x="3266" y="258"/>
                  </a:cubicBezTo>
                  <a:moveTo>
                    <a:pt x="2483" y="258"/>
                  </a:moveTo>
                  <a:cubicBezTo>
                    <a:pt x="2480" y="258"/>
                    <a:pt x="2479" y="259"/>
                    <a:pt x="2479" y="262"/>
                  </a:cubicBezTo>
                  <a:cubicBezTo>
                    <a:pt x="2479" y="264"/>
                    <a:pt x="2480" y="266"/>
                    <a:pt x="2483" y="266"/>
                  </a:cubicBezTo>
                  <a:cubicBezTo>
                    <a:pt x="2485" y="266"/>
                    <a:pt x="2487" y="264"/>
                    <a:pt x="2487" y="262"/>
                  </a:cubicBezTo>
                  <a:cubicBezTo>
                    <a:pt x="2487" y="259"/>
                    <a:pt x="2485" y="258"/>
                    <a:pt x="2483" y="258"/>
                  </a:cubicBezTo>
                  <a:moveTo>
                    <a:pt x="2613" y="258"/>
                  </a:moveTo>
                  <a:cubicBezTo>
                    <a:pt x="2611" y="258"/>
                    <a:pt x="2609" y="259"/>
                    <a:pt x="2609" y="262"/>
                  </a:cubicBezTo>
                  <a:cubicBezTo>
                    <a:pt x="2609" y="264"/>
                    <a:pt x="2611" y="266"/>
                    <a:pt x="2613" y="266"/>
                  </a:cubicBezTo>
                  <a:cubicBezTo>
                    <a:pt x="2615" y="266"/>
                    <a:pt x="2617" y="264"/>
                    <a:pt x="2617" y="262"/>
                  </a:cubicBezTo>
                  <a:cubicBezTo>
                    <a:pt x="2617" y="259"/>
                    <a:pt x="2615" y="258"/>
                    <a:pt x="2613" y="258"/>
                  </a:cubicBezTo>
                  <a:moveTo>
                    <a:pt x="2874" y="258"/>
                  </a:moveTo>
                  <a:cubicBezTo>
                    <a:pt x="2872" y="258"/>
                    <a:pt x="2870" y="259"/>
                    <a:pt x="2870" y="262"/>
                  </a:cubicBezTo>
                  <a:cubicBezTo>
                    <a:pt x="2870" y="264"/>
                    <a:pt x="2872" y="266"/>
                    <a:pt x="2874" y="266"/>
                  </a:cubicBezTo>
                  <a:cubicBezTo>
                    <a:pt x="2877" y="266"/>
                    <a:pt x="2878" y="264"/>
                    <a:pt x="2878" y="262"/>
                  </a:cubicBezTo>
                  <a:cubicBezTo>
                    <a:pt x="2878" y="259"/>
                    <a:pt x="2877" y="258"/>
                    <a:pt x="2874" y="258"/>
                  </a:cubicBezTo>
                  <a:moveTo>
                    <a:pt x="3005" y="258"/>
                  </a:moveTo>
                  <a:cubicBezTo>
                    <a:pt x="3003" y="258"/>
                    <a:pt x="3001" y="259"/>
                    <a:pt x="3001" y="262"/>
                  </a:cubicBezTo>
                  <a:cubicBezTo>
                    <a:pt x="3001" y="264"/>
                    <a:pt x="3003" y="266"/>
                    <a:pt x="3005" y="266"/>
                  </a:cubicBezTo>
                  <a:cubicBezTo>
                    <a:pt x="3007" y="266"/>
                    <a:pt x="3009" y="264"/>
                    <a:pt x="3009" y="262"/>
                  </a:cubicBezTo>
                  <a:cubicBezTo>
                    <a:pt x="3009" y="259"/>
                    <a:pt x="3007" y="258"/>
                    <a:pt x="3005" y="258"/>
                  </a:cubicBezTo>
                  <a:moveTo>
                    <a:pt x="2744" y="257"/>
                  </a:moveTo>
                  <a:cubicBezTo>
                    <a:pt x="2741" y="257"/>
                    <a:pt x="2739" y="259"/>
                    <a:pt x="2739" y="262"/>
                  </a:cubicBezTo>
                  <a:cubicBezTo>
                    <a:pt x="2739" y="264"/>
                    <a:pt x="2741" y="266"/>
                    <a:pt x="2744" y="266"/>
                  </a:cubicBezTo>
                  <a:cubicBezTo>
                    <a:pt x="2746" y="266"/>
                    <a:pt x="2748" y="264"/>
                    <a:pt x="2748" y="262"/>
                  </a:cubicBezTo>
                  <a:cubicBezTo>
                    <a:pt x="2748" y="259"/>
                    <a:pt x="2746" y="257"/>
                    <a:pt x="2744" y="257"/>
                  </a:cubicBezTo>
                  <a:moveTo>
                    <a:pt x="1830" y="131"/>
                  </a:moveTo>
                  <a:cubicBezTo>
                    <a:pt x="1829" y="131"/>
                    <a:pt x="1829" y="131"/>
                    <a:pt x="1829" y="131"/>
                  </a:cubicBezTo>
                  <a:cubicBezTo>
                    <a:pt x="1830" y="131"/>
                    <a:pt x="1830" y="131"/>
                    <a:pt x="1830" y="131"/>
                  </a:cubicBezTo>
                  <a:cubicBezTo>
                    <a:pt x="1830" y="131"/>
                    <a:pt x="1830" y="131"/>
                    <a:pt x="1830" y="131"/>
                  </a:cubicBezTo>
                  <a:cubicBezTo>
                    <a:pt x="1830" y="131"/>
                    <a:pt x="1830" y="131"/>
                    <a:pt x="1830" y="131"/>
                  </a:cubicBezTo>
                  <a:moveTo>
                    <a:pt x="3658" y="131"/>
                  </a:move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moveTo>
                    <a:pt x="1960" y="130"/>
                  </a:moveTo>
                  <a:cubicBezTo>
                    <a:pt x="1960" y="130"/>
                    <a:pt x="1959" y="131"/>
                    <a:pt x="1959" y="131"/>
                  </a:cubicBezTo>
                  <a:cubicBezTo>
                    <a:pt x="1959" y="131"/>
                    <a:pt x="1960" y="132"/>
                    <a:pt x="1960" y="132"/>
                  </a:cubicBezTo>
                  <a:cubicBezTo>
                    <a:pt x="1961" y="132"/>
                    <a:pt x="1961" y="131"/>
                    <a:pt x="1961" y="131"/>
                  </a:cubicBezTo>
                  <a:cubicBezTo>
                    <a:pt x="1961" y="131"/>
                    <a:pt x="1961" y="130"/>
                    <a:pt x="1960" y="130"/>
                  </a:cubicBezTo>
                  <a:moveTo>
                    <a:pt x="3527" y="130"/>
                  </a:moveTo>
                  <a:cubicBezTo>
                    <a:pt x="3527" y="130"/>
                    <a:pt x="3527" y="131"/>
                    <a:pt x="3527" y="131"/>
                  </a:cubicBezTo>
                  <a:cubicBezTo>
                    <a:pt x="3527" y="131"/>
                    <a:pt x="3527" y="132"/>
                    <a:pt x="3527" y="132"/>
                  </a:cubicBezTo>
                  <a:cubicBezTo>
                    <a:pt x="3528" y="132"/>
                    <a:pt x="3528" y="131"/>
                    <a:pt x="3528" y="131"/>
                  </a:cubicBezTo>
                  <a:cubicBezTo>
                    <a:pt x="3528" y="131"/>
                    <a:pt x="3528" y="130"/>
                    <a:pt x="3527" y="130"/>
                  </a:cubicBezTo>
                  <a:moveTo>
                    <a:pt x="2091" y="130"/>
                  </a:moveTo>
                  <a:cubicBezTo>
                    <a:pt x="2090" y="130"/>
                    <a:pt x="2090" y="130"/>
                    <a:pt x="2090" y="131"/>
                  </a:cubicBezTo>
                  <a:cubicBezTo>
                    <a:pt x="2090" y="132"/>
                    <a:pt x="2090" y="132"/>
                    <a:pt x="2091" y="132"/>
                  </a:cubicBezTo>
                  <a:cubicBezTo>
                    <a:pt x="2091" y="132"/>
                    <a:pt x="2092" y="132"/>
                    <a:pt x="2092" y="131"/>
                  </a:cubicBezTo>
                  <a:cubicBezTo>
                    <a:pt x="2092" y="130"/>
                    <a:pt x="2091" y="130"/>
                    <a:pt x="2091" y="130"/>
                  </a:cubicBezTo>
                  <a:moveTo>
                    <a:pt x="3397" y="130"/>
                  </a:moveTo>
                  <a:cubicBezTo>
                    <a:pt x="3396" y="130"/>
                    <a:pt x="3396" y="130"/>
                    <a:pt x="3396" y="131"/>
                  </a:cubicBezTo>
                  <a:cubicBezTo>
                    <a:pt x="3396" y="132"/>
                    <a:pt x="3396" y="132"/>
                    <a:pt x="3397" y="132"/>
                  </a:cubicBezTo>
                  <a:cubicBezTo>
                    <a:pt x="3397" y="132"/>
                    <a:pt x="3398" y="132"/>
                    <a:pt x="3398" y="131"/>
                  </a:cubicBezTo>
                  <a:cubicBezTo>
                    <a:pt x="3398" y="130"/>
                    <a:pt x="3397" y="130"/>
                    <a:pt x="3397" y="130"/>
                  </a:cubicBezTo>
                  <a:moveTo>
                    <a:pt x="2221" y="130"/>
                  </a:moveTo>
                  <a:cubicBezTo>
                    <a:pt x="2221" y="130"/>
                    <a:pt x="2220" y="130"/>
                    <a:pt x="2220" y="131"/>
                  </a:cubicBezTo>
                  <a:cubicBezTo>
                    <a:pt x="2220" y="132"/>
                    <a:pt x="2221" y="133"/>
                    <a:pt x="2221" y="133"/>
                  </a:cubicBezTo>
                  <a:cubicBezTo>
                    <a:pt x="2222" y="133"/>
                    <a:pt x="2223" y="132"/>
                    <a:pt x="2223" y="131"/>
                  </a:cubicBezTo>
                  <a:cubicBezTo>
                    <a:pt x="2223" y="130"/>
                    <a:pt x="2222" y="130"/>
                    <a:pt x="2221" y="130"/>
                  </a:cubicBezTo>
                  <a:moveTo>
                    <a:pt x="3266" y="130"/>
                  </a:moveTo>
                  <a:cubicBezTo>
                    <a:pt x="3265" y="130"/>
                    <a:pt x="3265" y="130"/>
                    <a:pt x="3265" y="131"/>
                  </a:cubicBezTo>
                  <a:cubicBezTo>
                    <a:pt x="3265" y="132"/>
                    <a:pt x="3265" y="133"/>
                    <a:pt x="3266" y="133"/>
                  </a:cubicBezTo>
                  <a:cubicBezTo>
                    <a:pt x="3267" y="133"/>
                    <a:pt x="3268" y="132"/>
                    <a:pt x="3268" y="131"/>
                  </a:cubicBezTo>
                  <a:cubicBezTo>
                    <a:pt x="3268" y="130"/>
                    <a:pt x="3267" y="130"/>
                    <a:pt x="3266" y="130"/>
                  </a:cubicBezTo>
                  <a:moveTo>
                    <a:pt x="2352" y="129"/>
                  </a:moveTo>
                  <a:cubicBezTo>
                    <a:pt x="2351" y="129"/>
                    <a:pt x="2350" y="130"/>
                    <a:pt x="2350" y="131"/>
                  </a:cubicBezTo>
                  <a:cubicBezTo>
                    <a:pt x="2350" y="132"/>
                    <a:pt x="2351" y="133"/>
                    <a:pt x="2352" y="133"/>
                  </a:cubicBezTo>
                  <a:cubicBezTo>
                    <a:pt x="2353" y="133"/>
                    <a:pt x="2354" y="132"/>
                    <a:pt x="2354" y="131"/>
                  </a:cubicBezTo>
                  <a:cubicBezTo>
                    <a:pt x="2354" y="130"/>
                    <a:pt x="2353" y="129"/>
                    <a:pt x="2352" y="129"/>
                  </a:cubicBezTo>
                  <a:moveTo>
                    <a:pt x="3136" y="129"/>
                  </a:moveTo>
                  <a:cubicBezTo>
                    <a:pt x="3135" y="129"/>
                    <a:pt x="3134" y="130"/>
                    <a:pt x="3134" y="131"/>
                  </a:cubicBezTo>
                  <a:cubicBezTo>
                    <a:pt x="3134" y="132"/>
                    <a:pt x="3135" y="133"/>
                    <a:pt x="3136" y="133"/>
                  </a:cubicBezTo>
                  <a:cubicBezTo>
                    <a:pt x="3137" y="133"/>
                    <a:pt x="3137" y="132"/>
                    <a:pt x="3137" y="131"/>
                  </a:cubicBezTo>
                  <a:cubicBezTo>
                    <a:pt x="3137" y="130"/>
                    <a:pt x="3137" y="129"/>
                    <a:pt x="3136" y="129"/>
                  </a:cubicBezTo>
                  <a:moveTo>
                    <a:pt x="2483" y="129"/>
                  </a:moveTo>
                  <a:cubicBezTo>
                    <a:pt x="2481" y="129"/>
                    <a:pt x="2480" y="130"/>
                    <a:pt x="2480" y="131"/>
                  </a:cubicBezTo>
                  <a:cubicBezTo>
                    <a:pt x="2480" y="132"/>
                    <a:pt x="2481" y="133"/>
                    <a:pt x="2483" y="133"/>
                  </a:cubicBezTo>
                  <a:cubicBezTo>
                    <a:pt x="2484" y="133"/>
                    <a:pt x="2485" y="132"/>
                    <a:pt x="2485" y="131"/>
                  </a:cubicBezTo>
                  <a:cubicBezTo>
                    <a:pt x="2485" y="130"/>
                    <a:pt x="2484" y="129"/>
                    <a:pt x="2483" y="129"/>
                  </a:cubicBezTo>
                  <a:moveTo>
                    <a:pt x="2613" y="129"/>
                  </a:moveTo>
                  <a:cubicBezTo>
                    <a:pt x="2612" y="129"/>
                    <a:pt x="2611" y="130"/>
                    <a:pt x="2611" y="131"/>
                  </a:cubicBezTo>
                  <a:cubicBezTo>
                    <a:pt x="2611" y="132"/>
                    <a:pt x="2612" y="133"/>
                    <a:pt x="2613" y="133"/>
                  </a:cubicBezTo>
                  <a:cubicBezTo>
                    <a:pt x="2614" y="133"/>
                    <a:pt x="2615" y="132"/>
                    <a:pt x="2615" y="131"/>
                  </a:cubicBezTo>
                  <a:cubicBezTo>
                    <a:pt x="2615" y="130"/>
                    <a:pt x="2614" y="129"/>
                    <a:pt x="2613" y="129"/>
                  </a:cubicBezTo>
                  <a:moveTo>
                    <a:pt x="2744" y="129"/>
                  </a:moveTo>
                  <a:cubicBezTo>
                    <a:pt x="2743" y="129"/>
                    <a:pt x="2742" y="130"/>
                    <a:pt x="2742" y="131"/>
                  </a:cubicBezTo>
                  <a:cubicBezTo>
                    <a:pt x="2742" y="132"/>
                    <a:pt x="2743" y="133"/>
                    <a:pt x="2744" y="133"/>
                  </a:cubicBezTo>
                  <a:cubicBezTo>
                    <a:pt x="2745" y="133"/>
                    <a:pt x="2746" y="132"/>
                    <a:pt x="2746" y="131"/>
                  </a:cubicBezTo>
                  <a:cubicBezTo>
                    <a:pt x="2746" y="130"/>
                    <a:pt x="2745" y="129"/>
                    <a:pt x="2744" y="129"/>
                  </a:cubicBezTo>
                  <a:moveTo>
                    <a:pt x="2874" y="129"/>
                  </a:moveTo>
                  <a:cubicBezTo>
                    <a:pt x="2873" y="129"/>
                    <a:pt x="2872" y="130"/>
                    <a:pt x="2872" y="131"/>
                  </a:cubicBezTo>
                  <a:cubicBezTo>
                    <a:pt x="2872" y="132"/>
                    <a:pt x="2873" y="133"/>
                    <a:pt x="2874" y="133"/>
                  </a:cubicBezTo>
                  <a:cubicBezTo>
                    <a:pt x="2876" y="133"/>
                    <a:pt x="2877" y="132"/>
                    <a:pt x="2877" y="131"/>
                  </a:cubicBezTo>
                  <a:cubicBezTo>
                    <a:pt x="2877" y="130"/>
                    <a:pt x="2876" y="129"/>
                    <a:pt x="2874" y="129"/>
                  </a:cubicBezTo>
                  <a:moveTo>
                    <a:pt x="3005" y="129"/>
                  </a:moveTo>
                  <a:cubicBezTo>
                    <a:pt x="3004" y="129"/>
                    <a:pt x="3003" y="130"/>
                    <a:pt x="3003" y="131"/>
                  </a:cubicBezTo>
                  <a:cubicBezTo>
                    <a:pt x="3003" y="132"/>
                    <a:pt x="3004" y="133"/>
                    <a:pt x="3005" y="133"/>
                  </a:cubicBezTo>
                  <a:cubicBezTo>
                    <a:pt x="3006" y="133"/>
                    <a:pt x="3007" y="132"/>
                    <a:pt x="3007" y="131"/>
                  </a:cubicBezTo>
                  <a:cubicBezTo>
                    <a:pt x="3007" y="130"/>
                    <a:pt x="3006" y="129"/>
                    <a:pt x="3005" y="129"/>
                  </a:cubicBezTo>
                  <a:moveTo>
                    <a:pt x="2483" y="0"/>
                  </a:moveTo>
                  <a:cubicBezTo>
                    <a:pt x="2482" y="0"/>
                    <a:pt x="2482" y="0"/>
                    <a:pt x="2482" y="0"/>
                  </a:cubicBezTo>
                  <a:cubicBezTo>
                    <a:pt x="2483" y="1"/>
                    <a:pt x="2483" y="1"/>
                    <a:pt x="2483" y="1"/>
                  </a:cubicBezTo>
                  <a:cubicBezTo>
                    <a:pt x="2483" y="0"/>
                    <a:pt x="2483" y="0"/>
                    <a:pt x="2483" y="0"/>
                  </a:cubicBezTo>
                  <a:cubicBezTo>
                    <a:pt x="2483" y="0"/>
                    <a:pt x="2483" y="0"/>
                    <a:pt x="2483" y="0"/>
                  </a:cubicBezTo>
                  <a:moveTo>
                    <a:pt x="2613" y="0"/>
                  </a:moveTo>
                  <a:cubicBezTo>
                    <a:pt x="2613" y="0"/>
                    <a:pt x="2613" y="0"/>
                    <a:pt x="2613" y="0"/>
                  </a:cubicBezTo>
                  <a:cubicBezTo>
                    <a:pt x="2613" y="1"/>
                    <a:pt x="2613" y="1"/>
                    <a:pt x="2613" y="1"/>
                  </a:cubicBezTo>
                  <a:cubicBezTo>
                    <a:pt x="2614" y="0"/>
                    <a:pt x="2614" y="0"/>
                    <a:pt x="2614" y="0"/>
                  </a:cubicBezTo>
                  <a:cubicBezTo>
                    <a:pt x="2613" y="0"/>
                    <a:pt x="2613" y="0"/>
                    <a:pt x="2613" y="0"/>
                  </a:cubicBezTo>
                  <a:moveTo>
                    <a:pt x="2744" y="0"/>
                  </a:moveTo>
                  <a:cubicBezTo>
                    <a:pt x="2743" y="0"/>
                    <a:pt x="2743" y="0"/>
                    <a:pt x="2743" y="0"/>
                  </a:cubicBezTo>
                  <a:cubicBezTo>
                    <a:pt x="2744" y="1"/>
                    <a:pt x="2744" y="1"/>
                    <a:pt x="2744" y="1"/>
                  </a:cubicBezTo>
                  <a:cubicBezTo>
                    <a:pt x="2744" y="0"/>
                    <a:pt x="2744" y="0"/>
                    <a:pt x="2744" y="0"/>
                  </a:cubicBezTo>
                  <a:cubicBezTo>
                    <a:pt x="2744" y="0"/>
                    <a:pt x="2744" y="0"/>
                    <a:pt x="2744" y="0"/>
                  </a:cubicBezTo>
                  <a:moveTo>
                    <a:pt x="2874" y="0"/>
                  </a:moveTo>
                  <a:cubicBezTo>
                    <a:pt x="2874" y="0"/>
                    <a:pt x="2874" y="0"/>
                    <a:pt x="2874" y="0"/>
                  </a:cubicBezTo>
                  <a:cubicBezTo>
                    <a:pt x="2874" y="1"/>
                    <a:pt x="2874" y="1"/>
                    <a:pt x="2874" y="1"/>
                  </a:cubicBezTo>
                  <a:cubicBezTo>
                    <a:pt x="2875" y="0"/>
                    <a:pt x="2875" y="0"/>
                    <a:pt x="2875" y="0"/>
                  </a:cubicBezTo>
                  <a:cubicBezTo>
                    <a:pt x="2874" y="0"/>
                    <a:pt x="2874" y="0"/>
                    <a:pt x="2874" y="0"/>
                  </a:cubicBezTo>
                  <a:moveTo>
                    <a:pt x="3005" y="0"/>
                  </a:moveTo>
                  <a:cubicBezTo>
                    <a:pt x="3005" y="0"/>
                    <a:pt x="3005" y="0"/>
                    <a:pt x="3005" y="0"/>
                  </a:cubicBezTo>
                  <a:cubicBezTo>
                    <a:pt x="3005" y="1"/>
                    <a:pt x="3005" y="1"/>
                    <a:pt x="3005" y="1"/>
                  </a:cubicBezTo>
                  <a:cubicBezTo>
                    <a:pt x="3005" y="0"/>
                    <a:pt x="3005" y="0"/>
                    <a:pt x="3005" y="0"/>
                  </a:cubicBezTo>
                  <a:cubicBezTo>
                    <a:pt x="3005" y="0"/>
                    <a:pt x="3005" y="0"/>
                    <a:pt x="3005" y="0"/>
                  </a:cubicBezTo>
                  <a:moveTo>
                    <a:pt x="4050" y="5747"/>
                  </a:moveTo>
                  <a:cubicBezTo>
                    <a:pt x="4050" y="5747"/>
                    <a:pt x="4050" y="5747"/>
                    <a:pt x="4050" y="5747"/>
                  </a:cubicBezTo>
                  <a:cubicBezTo>
                    <a:pt x="4050" y="5748"/>
                    <a:pt x="4050" y="5748"/>
                    <a:pt x="4050" y="5748"/>
                  </a:cubicBezTo>
                  <a:cubicBezTo>
                    <a:pt x="4050" y="5747"/>
                    <a:pt x="4050" y="5747"/>
                    <a:pt x="4050" y="5747"/>
                  </a:cubicBezTo>
                  <a:cubicBezTo>
                    <a:pt x="4050" y="5747"/>
                    <a:pt x="4050" y="5747"/>
                    <a:pt x="4050" y="5747"/>
                  </a:cubicBezTo>
                  <a:moveTo>
                    <a:pt x="1568" y="5746"/>
                  </a:moveTo>
                  <a:cubicBezTo>
                    <a:pt x="1568" y="5746"/>
                    <a:pt x="1568" y="5747"/>
                    <a:pt x="1568" y="5747"/>
                  </a:cubicBezTo>
                  <a:cubicBezTo>
                    <a:pt x="1568" y="5748"/>
                    <a:pt x="1568" y="5748"/>
                    <a:pt x="1568" y="5748"/>
                  </a:cubicBezTo>
                  <a:cubicBezTo>
                    <a:pt x="1569" y="5748"/>
                    <a:pt x="1569" y="5748"/>
                    <a:pt x="1569" y="5747"/>
                  </a:cubicBezTo>
                  <a:cubicBezTo>
                    <a:pt x="1569" y="5747"/>
                    <a:pt x="1569" y="5746"/>
                    <a:pt x="1568" y="5746"/>
                  </a:cubicBezTo>
                  <a:moveTo>
                    <a:pt x="3919" y="5746"/>
                  </a:moveTo>
                  <a:cubicBezTo>
                    <a:pt x="3919" y="5746"/>
                    <a:pt x="3919" y="5747"/>
                    <a:pt x="3919" y="5747"/>
                  </a:cubicBezTo>
                  <a:cubicBezTo>
                    <a:pt x="3919" y="5748"/>
                    <a:pt x="3919" y="5748"/>
                    <a:pt x="3919" y="5748"/>
                  </a:cubicBezTo>
                  <a:cubicBezTo>
                    <a:pt x="3920" y="5748"/>
                    <a:pt x="3920" y="5748"/>
                    <a:pt x="3920" y="5747"/>
                  </a:cubicBezTo>
                  <a:cubicBezTo>
                    <a:pt x="3920" y="5747"/>
                    <a:pt x="3920" y="5746"/>
                    <a:pt x="3919" y="5746"/>
                  </a:cubicBezTo>
                  <a:moveTo>
                    <a:pt x="1699" y="5746"/>
                  </a:moveTo>
                  <a:cubicBezTo>
                    <a:pt x="1698" y="5746"/>
                    <a:pt x="1698" y="5746"/>
                    <a:pt x="1698" y="5747"/>
                  </a:cubicBezTo>
                  <a:cubicBezTo>
                    <a:pt x="1698" y="5748"/>
                    <a:pt x="1698" y="5749"/>
                    <a:pt x="1699" y="5749"/>
                  </a:cubicBezTo>
                  <a:cubicBezTo>
                    <a:pt x="1700" y="5749"/>
                    <a:pt x="1700" y="5748"/>
                    <a:pt x="1700" y="5747"/>
                  </a:cubicBezTo>
                  <a:cubicBezTo>
                    <a:pt x="1700" y="5746"/>
                    <a:pt x="1700" y="5746"/>
                    <a:pt x="1699" y="5746"/>
                  </a:cubicBezTo>
                  <a:moveTo>
                    <a:pt x="3789" y="5746"/>
                  </a:moveTo>
                  <a:cubicBezTo>
                    <a:pt x="3788" y="5746"/>
                    <a:pt x="3787" y="5746"/>
                    <a:pt x="3787" y="5747"/>
                  </a:cubicBezTo>
                  <a:cubicBezTo>
                    <a:pt x="3787" y="5748"/>
                    <a:pt x="3788" y="5749"/>
                    <a:pt x="3789" y="5749"/>
                  </a:cubicBezTo>
                  <a:cubicBezTo>
                    <a:pt x="3789" y="5749"/>
                    <a:pt x="3790" y="5748"/>
                    <a:pt x="3790" y="5747"/>
                  </a:cubicBezTo>
                  <a:cubicBezTo>
                    <a:pt x="3790" y="5746"/>
                    <a:pt x="3789" y="5746"/>
                    <a:pt x="3789" y="5746"/>
                  </a:cubicBezTo>
                  <a:moveTo>
                    <a:pt x="1307" y="5616"/>
                  </a:moveTo>
                  <a:cubicBezTo>
                    <a:pt x="1307" y="5616"/>
                    <a:pt x="1306" y="5616"/>
                    <a:pt x="1306" y="5617"/>
                  </a:cubicBezTo>
                  <a:cubicBezTo>
                    <a:pt x="1306" y="5617"/>
                    <a:pt x="1307" y="5617"/>
                    <a:pt x="1307" y="5617"/>
                  </a:cubicBezTo>
                  <a:cubicBezTo>
                    <a:pt x="1308" y="5617"/>
                    <a:pt x="1308" y="5617"/>
                    <a:pt x="1308" y="5617"/>
                  </a:cubicBezTo>
                  <a:cubicBezTo>
                    <a:pt x="1308" y="5616"/>
                    <a:pt x="1308" y="5616"/>
                    <a:pt x="1307" y="5616"/>
                  </a:cubicBezTo>
                  <a:moveTo>
                    <a:pt x="4180" y="5616"/>
                  </a:moveTo>
                  <a:cubicBezTo>
                    <a:pt x="4180" y="5616"/>
                    <a:pt x="4180" y="5616"/>
                    <a:pt x="4180" y="5617"/>
                  </a:cubicBezTo>
                  <a:cubicBezTo>
                    <a:pt x="4180" y="5617"/>
                    <a:pt x="4180" y="5617"/>
                    <a:pt x="4180" y="5617"/>
                  </a:cubicBezTo>
                  <a:cubicBezTo>
                    <a:pt x="4181" y="5617"/>
                    <a:pt x="4181" y="5617"/>
                    <a:pt x="4181" y="5617"/>
                  </a:cubicBezTo>
                  <a:cubicBezTo>
                    <a:pt x="4181" y="5616"/>
                    <a:pt x="4181" y="5616"/>
                    <a:pt x="4180" y="5616"/>
                  </a:cubicBezTo>
                  <a:moveTo>
                    <a:pt x="1438" y="5615"/>
                  </a:moveTo>
                  <a:cubicBezTo>
                    <a:pt x="1437" y="5615"/>
                    <a:pt x="1436" y="5616"/>
                    <a:pt x="1436" y="5617"/>
                  </a:cubicBezTo>
                  <a:cubicBezTo>
                    <a:pt x="1436" y="5618"/>
                    <a:pt x="1437" y="5618"/>
                    <a:pt x="1438" y="5618"/>
                  </a:cubicBezTo>
                  <a:cubicBezTo>
                    <a:pt x="1439" y="5618"/>
                    <a:pt x="1440" y="5618"/>
                    <a:pt x="1440" y="5617"/>
                  </a:cubicBezTo>
                  <a:cubicBezTo>
                    <a:pt x="1440" y="5616"/>
                    <a:pt x="1439" y="5615"/>
                    <a:pt x="1438" y="5615"/>
                  </a:cubicBezTo>
                  <a:moveTo>
                    <a:pt x="4050" y="5615"/>
                  </a:moveTo>
                  <a:cubicBezTo>
                    <a:pt x="4049" y="5615"/>
                    <a:pt x="4048" y="5616"/>
                    <a:pt x="4048" y="5617"/>
                  </a:cubicBezTo>
                  <a:cubicBezTo>
                    <a:pt x="4048" y="5618"/>
                    <a:pt x="4049" y="5618"/>
                    <a:pt x="4050" y="5618"/>
                  </a:cubicBezTo>
                  <a:cubicBezTo>
                    <a:pt x="4051" y="5618"/>
                    <a:pt x="4052" y="5618"/>
                    <a:pt x="4052" y="5617"/>
                  </a:cubicBezTo>
                  <a:cubicBezTo>
                    <a:pt x="4052" y="5616"/>
                    <a:pt x="4051" y="5615"/>
                    <a:pt x="4050" y="5615"/>
                  </a:cubicBezTo>
                  <a:moveTo>
                    <a:pt x="1568" y="5614"/>
                  </a:moveTo>
                  <a:cubicBezTo>
                    <a:pt x="1567" y="5614"/>
                    <a:pt x="1566" y="5615"/>
                    <a:pt x="1566" y="5617"/>
                  </a:cubicBezTo>
                  <a:cubicBezTo>
                    <a:pt x="1566" y="5618"/>
                    <a:pt x="1567" y="5619"/>
                    <a:pt x="1568" y="5619"/>
                  </a:cubicBezTo>
                  <a:cubicBezTo>
                    <a:pt x="1570" y="5619"/>
                    <a:pt x="1571" y="5618"/>
                    <a:pt x="1571" y="5617"/>
                  </a:cubicBezTo>
                  <a:cubicBezTo>
                    <a:pt x="1571" y="5615"/>
                    <a:pt x="1570" y="5614"/>
                    <a:pt x="1568" y="5614"/>
                  </a:cubicBezTo>
                  <a:moveTo>
                    <a:pt x="3919" y="5614"/>
                  </a:moveTo>
                  <a:cubicBezTo>
                    <a:pt x="3918" y="5614"/>
                    <a:pt x="3917" y="5615"/>
                    <a:pt x="3917" y="5617"/>
                  </a:cubicBezTo>
                  <a:cubicBezTo>
                    <a:pt x="3917" y="5618"/>
                    <a:pt x="3918" y="5619"/>
                    <a:pt x="3919" y="5619"/>
                  </a:cubicBezTo>
                  <a:cubicBezTo>
                    <a:pt x="3921" y="5619"/>
                    <a:pt x="3922" y="5618"/>
                    <a:pt x="3922" y="5617"/>
                  </a:cubicBezTo>
                  <a:cubicBezTo>
                    <a:pt x="3922" y="5615"/>
                    <a:pt x="3921" y="5614"/>
                    <a:pt x="3919" y="5614"/>
                  </a:cubicBezTo>
                  <a:moveTo>
                    <a:pt x="1699" y="5613"/>
                  </a:moveTo>
                  <a:cubicBezTo>
                    <a:pt x="1697" y="5613"/>
                    <a:pt x="1696" y="5615"/>
                    <a:pt x="1696" y="5617"/>
                  </a:cubicBezTo>
                  <a:cubicBezTo>
                    <a:pt x="1696" y="5618"/>
                    <a:pt x="1697" y="5620"/>
                    <a:pt x="1699" y="5620"/>
                  </a:cubicBezTo>
                  <a:cubicBezTo>
                    <a:pt x="1701" y="5620"/>
                    <a:pt x="1702" y="5618"/>
                    <a:pt x="1702" y="5617"/>
                  </a:cubicBezTo>
                  <a:cubicBezTo>
                    <a:pt x="1702" y="5615"/>
                    <a:pt x="1701" y="5613"/>
                    <a:pt x="1699" y="5613"/>
                  </a:cubicBezTo>
                  <a:moveTo>
                    <a:pt x="3789" y="5613"/>
                  </a:moveTo>
                  <a:cubicBezTo>
                    <a:pt x="3787" y="5613"/>
                    <a:pt x="3785" y="5615"/>
                    <a:pt x="3785" y="5617"/>
                  </a:cubicBezTo>
                  <a:cubicBezTo>
                    <a:pt x="3785" y="5618"/>
                    <a:pt x="3787" y="5620"/>
                    <a:pt x="3789" y="5620"/>
                  </a:cubicBezTo>
                  <a:cubicBezTo>
                    <a:pt x="3790" y="5620"/>
                    <a:pt x="3792" y="5618"/>
                    <a:pt x="3792" y="5617"/>
                  </a:cubicBezTo>
                  <a:cubicBezTo>
                    <a:pt x="3792" y="5615"/>
                    <a:pt x="3790" y="5613"/>
                    <a:pt x="3789" y="5613"/>
                  </a:cubicBezTo>
                  <a:moveTo>
                    <a:pt x="1046" y="5486"/>
                  </a:move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moveTo>
                    <a:pt x="4442" y="5486"/>
                  </a:moveTo>
                  <a:cubicBezTo>
                    <a:pt x="4441" y="5486"/>
                    <a:pt x="4441" y="5486"/>
                    <a:pt x="4441" y="5486"/>
                  </a:cubicBezTo>
                  <a:cubicBezTo>
                    <a:pt x="4442" y="5486"/>
                    <a:pt x="4442" y="5486"/>
                    <a:pt x="4442" y="5486"/>
                  </a:cubicBezTo>
                  <a:cubicBezTo>
                    <a:pt x="4442" y="5486"/>
                    <a:pt x="4442" y="5486"/>
                    <a:pt x="4442" y="5486"/>
                  </a:cubicBezTo>
                  <a:cubicBezTo>
                    <a:pt x="4442" y="5486"/>
                    <a:pt x="4442" y="5486"/>
                    <a:pt x="4442" y="5486"/>
                  </a:cubicBezTo>
                  <a:moveTo>
                    <a:pt x="1177" y="5485"/>
                  </a:moveTo>
                  <a:cubicBezTo>
                    <a:pt x="1176" y="5485"/>
                    <a:pt x="1175" y="5485"/>
                    <a:pt x="1175" y="5486"/>
                  </a:cubicBezTo>
                  <a:cubicBezTo>
                    <a:pt x="1175" y="5487"/>
                    <a:pt x="1176" y="5487"/>
                    <a:pt x="1177" y="5487"/>
                  </a:cubicBezTo>
                  <a:cubicBezTo>
                    <a:pt x="1177" y="5487"/>
                    <a:pt x="1178" y="5487"/>
                    <a:pt x="1178" y="5486"/>
                  </a:cubicBezTo>
                  <a:cubicBezTo>
                    <a:pt x="1178" y="5485"/>
                    <a:pt x="1177" y="5485"/>
                    <a:pt x="1177" y="5485"/>
                  </a:cubicBezTo>
                  <a:moveTo>
                    <a:pt x="4311" y="5485"/>
                  </a:moveTo>
                  <a:cubicBezTo>
                    <a:pt x="4310" y="5485"/>
                    <a:pt x="4310" y="5485"/>
                    <a:pt x="4310" y="5486"/>
                  </a:cubicBezTo>
                  <a:cubicBezTo>
                    <a:pt x="4310" y="5487"/>
                    <a:pt x="4310" y="5487"/>
                    <a:pt x="4311" y="5487"/>
                  </a:cubicBezTo>
                  <a:cubicBezTo>
                    <a:pt x="4312" y="5487"/>
                    <a:pt x="4313" y="5487"/>
                    <a:pt x="4313" y="5486"/>
                  </a:cubicBezTo>
                  <a:cubicBezTo>
                    <a:pt x="4313" y="5485"/>
                    <a:pt x="4312" y="5485"/>
                    <a:pt x="4311" y="5485"/>
                  </a:cubicBezTo>
                  <a:moveTo>
                    <a:pt x="1307" y="5483"/>
                  </a:moveTo>
                  <a:cubicBezTo>
                    <a:pt x="1306" y="5483"/>
                    <a:pt x="1305" y="5485"/>
                    <a:pt x="1305" y="5486"/>
                  </a:cubicBezTo>
                  <a:cubicBezTo>
                    <a:pt x="1305" y="5487"/>
                    <a:pt x="1306" y="5488"/>
                    <a:pt x="1307" y="5488"/>
                  </a:cubicBezTo>
                  <a:cubicBezTo>
                    <a:pt x="1309" y="5488"/>
                    <a:pt x="1310" y="5487"/>
                    <a:pt x="1310" y="5486"/>
                  </a:cubicBezTo>
                  <a:cubicBezTo>
                    <a:pt x="1310" y="5485"/>
                    <a:pt x="1309" y="5483"/>
                    <a:pt x="1307" y="5483"/>
                  </a:cubicBezTo>
                  <a:moveTo>
                    <a:pt x="4180" y="5483"/>
                  </a:moveTo>
                  <a:cubicBezTo>
                    <a:pt x="4179" y="5483"/>
                    <a:pt x="4178" y="5485"/>
                    <a:pt x="4178" y="5486"/>
                  </a:cubicBezTo>
                  <a:cubicBezTo>
                    <a:pt x="4178" y="5487"/>
                    <a:pt x="4179" y="5488"/>
                    <a:pt x="4180" y="5488"/>
                  </a:cubicBezTo>
                  <a:cubicBezTo>
                    <a:pt x="4182" y="5488"/>
                    <a:pt x="4183" y="5487"/>
                    <a:pt x="4183" y="5486"/>
                  </a:cubicBezTo>
                  <a:cubicBezTo>
                    <a:pt x="4183" y="5485"/>
                    <a:pt x="4182" y="5483"/>
                    <a:pt x="4180" y="5483"/>
                  </a:cubicBezTo>
                  <a:moveTo>
                    <a:pt x="1438" y="5483"/>
                  </a:moveTo>
                  <a:cubicBezTo>
                    <a:pt x="1436" y="5483"/>
                    <a:pt x="1434" y="5484"/>
                    <a:pt x="1434" y="5486"/>
                  </a:cubicBezTo>
                  <a:cubicBezTo>
                    <a:pt x="1434" y="5488"/>
                    <a:pt x="1436" y="5489"/>
                    <a:pt x="1438" y="5489"/>
                  </a:cubicBezTo>
                  <a:cubicBezTo>
                    <a:pt x="1440" y="5489"/>
                    <a:pt x="1441" y="5488"/>
                    <a:pt x="1441" y="5486"/>
                  </a:cubicBezTo>
                  <a:cubicBezTo>
                    <a:pt x="1441" y="5484"/>
                    <a:pt x="1440" y="5483"/>
                    <a:pt x="1438" y="5483"/>
                  </a:cubicBezTo>
                  <a:moveTo>
                    <a:pt x="4050" y="5482"/>
                  </a:moveTo>
                  <a:cubicBezTo>
                    <a:pt x="4048" y="5482"/>
                    <a:pt x="4046" y="5484"/>
                    <a:pt x="4046" y="5486"/>
                  </a:cubicBezTo>
                  <a:cubicBezTo>
                    <a:pt x="4046" y="5488"/>
                    <a:pt x="4048" y="5490"/>
                    <a:pt x="4050" y="5490"/>
                  </a:cubicBezTo>
                  <a:cubicBezTo>
                    <a:pt x="4052" y="5490"/>
                    <a:pt x="4053" y="5488"/>
                    <a:pt x="4053" y="5486"/>
                  </a:cubicBezTo>
                  <a:cubicBezTo>
                    <a:pt x="4053" y="5484"/>
                    <a:pt x="4052" y="5482"/>
                    <a:pt x="4050" y="5482"/>
                  </a:cubicBezTo>
                  <a:moveTo>
                    <a:pt x="1568" y="5482"/>
                  </a:moveTo>
                  <a:cubicBezTo>
                    <a:pt x="1566" y="5482"/>
                    <a:pt x="1564" y="5484"/>
                    <a:pt x="1564" y="5486"/>
                  </a:cubicBezTo>
                  <a:cubicBezTo>
                    <a:pt x="1564" y="5488"/>
                    <a:pt x="1566" y="5490"/>
                    <a:pt x="1568" y="5490"/>
                  </a:cubicBezTo>
                  <a:cubicBezTo>
                    <a:pt x="1571" y="5490"/>
                    <a:pt x="1573" y="5488"/>
                    <a:pt x="1573" y="5486"/>
                  </a:cubicBezTo>
                  <a:cubicBezTo>
                    <a:pt x="1573" y="5484"/>
                    <a:pt x="1571" y="5482"/>
                    <a:pt x="1568" y="5482"/>
                  </a:cubicBezTo>
                  <a:moveTo>
                    <a:pt x="3919" y="5482"/>
                  </a:moveTo>
                  <a:cubicBezTo>
                    <a:pt x="3917" y="5482"/>
                    <a:pt x="3915" y="5484"/>
                    <a:pt x="3915" y="5486"/>
                  </a:cubicBezTo>
                  <a:cubicBezTo>
                    <a:pt x="3915" y="5488"/>
                    <a:pt x="3917" y="5490"/>
                    <a:pt x="3919" y="5490"/>
                  </a:cubicBezTo>
                  <a:cubicBezTo>
                    <a:pt x="3922" y="5490"/>
                    <a:pt x="3924" y="5488"/>
                    <a:pt x="3924" y="5486"/>
                  </a:cubicBezTo>
                  <a:cubicBezTo>
                    <a:pt x="3924" y="5484"/>
                    <a:pt x="3922" y="5482"/>
                    <a:pt x="3919" y="5482"/>
                  </a:cubicBezTo>
                  <a:moveTo>
                    <a:pt x="1699" y="5481"/>
                  </a:moveTo>
                  <a:cubicBezTo>
                    <a:pt x="1696" y="5481"/>
                    <a:pt x="1694" y="5483"/>
                    <a:pt x="1694" y="5486"/>
                  </a:cubicBezTo>
                  <a:cubicBezTo>
                    <a:pt x="1694" y="5489"/>
                    <a:pt x="1696" y="5491"/>
                    <a:pt x="1699" y="5491"/>
                  </a:cubicBezTo>
                  <a:cubicBezTo>
                    <a:pt x="1702" y="5491"/>
                    <a:pt x="1704" y="5489"/>
                    <a:pt x="1704" y="5486"/>
                  </a:cubicBezTo>
                  <a:cubicBezTo>
                    <a:pt x="1704" y="5483"/>
                    <a:pt x="1702" y="5481"/>
                    <a:pt x="1699" y="5481"/>
                  </a:cubicBezTo>
                  <a:moveTo>
                    <a:pt x="3789" y="5481"/>
                  </a:moveTo>
                  <a:cubicBezTo>
                    <a:pt x="3786" y="5481"/>
                    <a:pt x="3784" y="5483"/>
                    <a:pt x="3784" y="5486"/>
                  </a:cubicBezTo>
                  <a:cubicBezTo>
                    <a:pt x="3784" y="5489"/>
                    <a:pt x="3786" y="5491"/>
                    <a:pt x="3789" y="5491"/>
                  </a:cubicBezTo>
                  <a:cubicBezTo>
                    <a:pt x="3791" y="5491"/>
                    <a:pt x="3794" y="5489"/>
                    <a:pt x="3794" y="5486"/>
                  </a:cubicBezTo>
                  <a:cubicBezTo>
                    <a:pt x="3794" y="5483"/>
                    <a:pt x="3791" y="5481"/>
                    <a:pt x="3789" y="5481"/>
                  </a:cubicBezTo>
                  <a:moveTo>
                    <a:pt x="915" y="5355"/>
                  </a:moveTo>
                  <a:cubicBezTo>
                    <a:pt x="915" y="5355"/>
                    <a:pt x="915" y="5355"/>
                    <a:pt x="915" y="5355"/>
                  </a:cubicBezTo>
                  <a:cubicBezTo>
                    <a:pt x="915" y="5356"/>
                    <a:pt x="915" y="5356"/>
                    <a:pt x="915" y="5356"/>
                  </a:cubicBezTo>
                  <a:cubicBezTo>
                    <a:pt x="916" y="5356"/>
                    <a:pt x="916" y="5356"/>
                    <a:pt x="916" y="5355"/>
                  </a:cubicBezTo>
                  <a:cubicBezTo>
                    <a:pt x="916" y="5355"/>
                    <a:pt x="916" y="5355"/>
                    <a:pt x="915" y="5355"/>
                  </a:cubicBezTo>
                  <a:moveTo>
                    <a:pt x="4572" y="5355"/>
                  </a:moveTo>
                  <a:cubicBezTo>
                    <a:pt x="4572" y="5355"/>
                    <a:pt x="4572" y="5355"/>
                    <a:pt x="4572" y="5355"/>
                  </a:cubicBezTo>
                  <a:cubicBezTo>
                    <a:pt x="4572" y="5356"/>
                    <a:pt x="4572" y="5356"/>
                    <a:pt x="4572" y="5356"/>
                  </a:cubicBezTo>
                  <a:cubicBezTo>
                    <a:pt x="4573" y="5356"/>
                    <a:pt x="4573" y="5356"/>
                    <a:pt x="4573" y="5355"/>
                  </a:cubicBezTo>
                  <a:cubicBezTo>
                    <a:pt x="4573" y="5355"/>
                    <a:pt x="4573" y="5355"/>
                    <a:pt x="4572" y="5355"/>
                  </a:cubicBezTo>
                  <a:moveTo>
                    <a:pt x="1046" y="5354"/>
                  </a:moveTo>
                  <a:cubicBezTo>
                    <a:pt x="1045" y="5354"/>
                    <a:pt x="1044" y="5354"/>
                    <a:pt x="1044" y="5355"/>
                  </a:cubicBezTo>
                  <a:cubicBezTo>
                    <a:pt x="1044" y="5356"/>
                    <a:pt x="1045" y="5357"/>
                    <a:pt x="1046" y="5357"/>
                  </a:cubicBezTo>
                  <a:cubicBezTo>
                    <a:pt x="1047" y="5357"/>
                    <a:pt x="1048" y="5356"/>
                    <a:pt x="1048" y="5355"/>
                  </a:cubicBezTo>
                  <a:cubicBezTo>
                    <a:pt x="1048" y="5354"/>
                    <a:pt x="1047" y="5354"/>
                    <a:pt x="1046" y="5354"/>
                  </a:cubicBezTo>
                  <a:moveTo>
                    <a:pt x="4442" y="5353"/>
                  </a:moveTo>
                  <a:cubicBezTo>
                    <a:pt x="4440" y="5353"/>
                    <a:pt x="4440" y="5354"/>
                    <a:pt x="4440" y="5355"/>
                  </a:cubicBezTo>
                  <a:cubicBezTo>
                    <a:pt x="4440" y="5357"/>
                    <a:pt x="4440" y="5358"/>
                    <a:pt x="4442" y="5358"/>
                  </a:cubicBezTo>
                  <a:cubicBezTo>
                    <a:pt x="4443" y="5358"/>
                    <a:pt x="4444" y="5357"/>
                    <a:pt x="4444" y="5355"/>
                  </a:cubicBezTo>
                  <a:cubicBezTo>
                    <a:pt x="4444" y="5354"/>
                    <a:pt x="4443" y="5353"/>
                    <a:pt x="4442" y="5353"/>
                  </a:cubicBezTo>
                  <a:moveTo>
                    <a:pt x="1177" y="5352"/>
                  </a:moveTo>
                  <a:cubicBezTo>
                    <a:pt x="1175" y="5352"/>
                    <a:pt x="1173" y="5354"/>
                    <a:pt x="1173" y="5355"/>
                  </a:cubicBezTo>
                  <a:cubicBezTo>
                    <a:pt x="1173" y="5357"/>
                    <a:pt x="1175" y="5359"/>
                    <a:pt x="1177" y="5359"/>
                  </a:cubicBezTo>
                  <a:cubicBezTo>
                    <a:pt x="1178" y="5359"/>
                    <a:pt x="1180" y="5357"/>
                    <a:pt x="1180" y="5355"/>
                  </a:cubicBezTo>
                  <a:cubicBezTo>
                    <a:pt x="1180" y="5354"/>
                    <a:pt x="1178" y="5352"/>
                    <a:pt x="1177" y="5352"/>
                  </a:cubicBezTo>
                  <a:moveTo>
                    <a:pt x="4311" y="5352"/>
                  </a:moveTo>
                  <a:cubicBezTo>
                    <a:pt x="4309" y="5352"/>
                    <a:pt x="4308" y="5354"/>
                    <a:pt x="4308" y="5355"/>
                  </a:cubicBezTo>
                  <a:cubicBezTo>
                    <a:pt x="4308" y="5357"/>
                    <a:pt x="4309" y="5359"/>
                    <a:pt x="4311" y="5359"/>
                  </a:cubicBezTo>
                  <a:cubicBezTo>
                    <a:pt x="4313" y="5359"/>
                    <a:pt x="4314" y="5357"/>
                    <a:pt x="4314" y="5355"/>
                  </a:cubicBezTo>
                  <a:cubicBezTo>
                    <a:pt x="4314" y="5354"/>
                    <a:pt x="4313" y="5352"/>
                    <a:pt x="4311" y="5352"/>
                  </a:cubicBezTo>
                  <a:moveTo>
                    <a:pt x="1307" y="5351"/>
                  </a:moveTo>
                  <a:cubicBezTo>
                    <a:pt x="1305" y="5351"/>
                    <a:pt x="1303" y="5353"/>
                    <a:pt x="1303" y="5355"/>
                  </a:cubicBezTo>
                  <a:cubicBezTo>
                    <a:pt x="1303" y="5358"/>
                    <a:pt x="1305" y="5359"/>
                    <a:pt x="1307" y="5359"/>
                  </a:cubicBezTo>
                  <a:cubicBezTo>
                    <a:pt x="1309" y="5359"/>
                    <a:pt x="1311" y="5358"/>
                    <a:pt x="1311" y="5355"/>
                  </a:cubicBezTo>
                  <a:cubicBezTo>
                    <a:pt x="1311" y="5353"/>
                    <a:pt x="1309" y="5351"/>
                    <a:pt x="1307" y="5351"/>
                  </a:cubicBezTo>
                  <a:moveTo>
                    <a:pt x="4180" y="5351"/>
                  </a:moveTo>
                  <a:cubicBezTo>
                    <a:pt x="4178" y="5351"/>
                    <a:pt x="4176" y="5353"/>
                    <a:pt x="4176" y="5355"/>
                  </a:cubicBezTo>
                  <a:cubicBezTo>
                    <a:pt x="4176" y="5358"/>
                    <a:pt x="4178" y="5360"/>
                    <a:pt x="4180" y="5360"/>
                  </a:cubicBezTo>
                  <a:cubicBezTo>
                    <a:pt x="4183" y="5360"/>
                    <a:pt x="4185" y="5358"/>
                    <a:pt x="4185" y="5355"/>
                  </a:cubicBezTo>
                  <a:cubicBezTo>
                    <a:pt x="4185" y="5353"/>
                    <a:pt x="4183" y="5351"/>
                    <a:pt x="4180" y="5351"/>
                  </a:cubicBezTo>
                  <a:moveTo>
                    <a:pt x="1438" y="5350"/>
                  </a:moveTo>
                  <a:cubicBezTo>
                    <a:pt x="1435" y="5350"/>
                    <a:pt x="1433" y="5353"/>
                    <a:pt x="1433" y="5355"/>
                  </a:cubicBezTo>
                  <a:cubicBezTo>
                    <a:pt x="1433" y="5358"/>
                    <a:pt x="1435" y="5360"/>
                    <a:pt x="1438" y="5360"/>
                  </a:cubicBezTo>
                  <a:cubicBezTo>
                    <a:pt x="1441" y="5360"/>
                    <a:pt x="1443" y="5358"/>
                    <a:pt x="1443" y="5355"/>
                  </a:cubicBezTo>
                  <a:cubicBezTo>
                    <a:pt x="1443" y="5353"/>
                    <a:pt x="1441" y="5350"/>
                    <a:pt x="1438" y="5350"/>
                  </a:cubicBezTo>
                  <a:moveTo>
                    <a:pt x="4050" y="5350"/>
                  </a:moveTo>
                  <a:cubicBezTo>
                    <a:pt x="4047" y="5350"/>
                    <a:pt x="4044" y="5352"/>
                    <a:pt x="4044" y="5355"/>
                  </a:cubicBezTo>
                  <a:cubicBezTo>
                    <a:pt x="4044" y="5358"/>
                    <a:pt x="4047" y="5361"/>
                    <a:pt x="4050" y="5361"/>
                  </a:cubicBezTo>
                  <a:cubicBezTo>
                    <a:pt x="4053" y="5361"/>
                    <a:pt x="4055" y="5358"/>
                    <a:pt x="4055" y="5355"/>
                  </a:cubicBezTo>
                  <a:cubicBezTo>
                    <a:pt x="4055" y="5352"/>
                    <a:pt x="4053" y="5350"/>
                    <a:pt x="4050" y="5350"/>
                  </a:cubicBezTo>
                  <a:moveTo>
                    <a:pt x="1568" y="5349"/>
                  </a:moveTo>
                  <a:cubicBezTo>
                    <a:pt x="1565" y="5349"/>
                    <a:pt x="1562" y="5352"/>
                    <a:pt x="1562" y="5355"/>
                  </a:cubicBezTo>
                  <a:cubicBezTo>
                    <a:pt x="1562" y="5359"/>
                    <a:pt x="1565" y="5362"/>
                    <a:pt x="1568" y="5362"/>
                  </a:cubicBezTo>
                  <a:cubicBezTo>
                    <a:pt x="1572" y="5362"/>
                    <a:pt x="1575" y="5359"/>
                    <a:pt x="1575" y="5355"/>
                  </a:cubicBezTo>
                  <a:cubicBezTo>
                    <a:pt x="1575" y="5352"/>
                    <a:pt x="1572" y="5349"/>
                    <a:pt x="1568" y="5349"/>
                  </a:cubicBezTo>
                  <a:moveTo>
                    <a:pt x="3919" y="5349"/>
                  </a:moveTo>
                  <a:cubicBezTo>
                    <a:pt x="3916" y="5349"/>
                    <a:pt x="3913" y="5352"/>
                    <a:pt x="3913" y="5355"/>
                  </a:cubicBezTo>
                  <a:cubicBezTo>
                    <a:pt x="3913" y="5359"/>
                    <a:pt x="3916" y="5362"/>
                    <a:pt x="3919" y="5362"/>
                  </a:cubicBezTo>
                  <a:cubicBezTo>
                    <a:pt x="3923" y="5362"/>
                    <a:pt x="3925" y="5359"/>
                    <a:pt x="3925" y="5355"/>
                  </a:cubicBezTo>
                  <a:cubicBezTo>
                    <a:pt x="3925" y="5352"/>
                    <a:pt x="3923" y="5349"/>
                    <a:pt x="3919" y="5349"/>
                  </a:cubicBezTo>
                  <a:moveTo>
                    <a:pt x="1699" y="5348"/>
                  </a:moveTo>
                  <a:cubicBezTo>
                    <a:pt x="1695" y="5348"/>
                    <a:pt x="1692" y="5352"/>
                    <a:pt x="1692" y="5355"/>
                  </a:cubicBezTo>
                  <a:cubicBezTo>
                    <a:pt x="1692" y="5359"/>
                    <a:pt x="1695" y="5362"/>
                    <a:pt x="1699" y="5362"/>
                  </a:cubicBezTo>
                  <a:cubicBezTo>
                    <a:pt x="1703" y="5362"/>
                    <a:pt x="1706" y="5359"/>
                    <a:pt x="1706" y="5355"/>
                  </a:cubicBezTo>
                  <a:cubicBezTo>
                    <a:pt x="1706" y="5352"/>
                    <a:pt x="1703" y="5348"/>
                    <a:pt x="1699" y="5348"/>
                  </a:cubicBezTo>
                  <a:moveTo>
                    <a:pt x="3789" y="5348"/>
                  </a:moveTo>
                  <a:cubicBezTo>
                    <a:pt x="3785" y="5348"/>
                    <a:pt x="3782" y="5352"/>
                    <a:pt x="3782" y="5355"/>
                  </a:cubicBezTo>
                  <a:cubicBezTo>
                    <a:pt x="3782" y="5359"/>
                    <a:pt x="3785" y="5362"/>
                    <a:pt x="3789" y="5362"/>
                  </a:cubicBezTo>
                  <a:cubicBezTo>
                    <a:pt x="3792" y="5362"/>
                    <a:pt x="3796" y="5359"/>
                    <a:pt x="3796" y="5355"/>
                  </a:cubicBezTo>
                  <a:cubicBezTo>
                    <a:pt x="3796" y="5352"/>
                    <a:pt x="3792" y="5348"/>
                    <a:pt x="3789" y="5348"/>
                  </a:cubicBezTo>
                  <a:moveTo>
                    <a:pt x="785" y="5224"/>
                  </a:moveTo>
                  <a:cubicBezTo>
                    <a:pt x="784" y="5224"/>
                    <a:pt x="784" y="5224"/>
                    <a:pt x="784" y="5225"/>
                  </a:cubicBezTo>
                  <a:cubicBezTo>
                    <a:pt x="784" y="5225"/>
                    <a:pt x="784" y="5226"/>
                    <a:pt x="785" y="5226"/>
                  </a:cubicBezTo>
                  <a:cubicBezTo>
                    <a:pt x="785" y="5226"/>
                    <a:pt x="786" y="5225"/>
                    <a:pt x="786" y="5225"/>
                  </a:cubicBezTo>
                  <a:cubicBezTo>
                    <a:pt x="786" y="5224"/>
                    <a:pt x="785" y="5224"/>
                    <a:pt x="785" y="5224"/>
                  </a:cubicBezTo>
                  <a:moveTo>
                    <a:pt x="4703" y="5224"/>
                  </a:moveTo>
                  <a:cubicBezTo>
                    <a:pt x="4702" y="5224"/>
                    <a:pt x="4702" y="5224"/>
                    <a:pt x="4702" y="5225"/>
                  </a:cubicBezTo>
                  <a:cubicBezTo>
                    <a:pt x="4702" y="5225"/>
                    <a:pt x="4702" y="5226"/>
                    <a:pt x="4703" y="5226"/>
                  </a:cubicBezTo>
                  <a:cubicBezTo>
                    <a:pt x="4704" y="5226"/>
                    <a:pt x="4704" y="5225"/>
                    <a:pt x="4704" y="5225"/>
                  </a:cubicBezTo>
                  <a:cubicBezTo>
                    <a:pt x="4704" y="5224"/>
                    <a:pt x="4704" y="5224"/>
                    <a:pt x="4703" y="5224"/>
                  </a:cubicBezTo>
                  <a:moveTo>
                    <a:pt x="915" y="5223"/>
                  </a:moveTo>
                  <a:cubicBezTo>
                    <a:pt x="914" y="5223"/>
                    <a:pt x="913" y="5224"/>
                    <a:pt x="913" y="5225"/>
                  </a:cubicBezTo>
                  <a:cubicBezTo>
                    <a:pt x="913" y="5226"/>
                    <a:pt x="914" y="5227"/>
                    <a:pt x="915" y="5227"/>
                  </a:cubicBezTo>
                  <a:cubicBezTo>
                    <a:pt x="917" y="5227"/>
                    <a:pt x="917" y="5226"/>
                    <a:pt x="917" y="5225"/>
                  </a:cubicBezTo>
                  <a:cubicBezTo>
                    <a:pt x="917" y="5224"/>
                    <a:pt x="917" y="5223"/>
                    <a:pt x="915" y="5223"/>
                  </a:cubicBezTo>
                  <a:moveTo>
                    <a:pt x="4572" y="5222"/>
                  </a:moveTo>
                  <a:cubicBezTo>
                    <a:pt x="4571" y="5222"/>
                    <a:pt x="4570" y="5223"/>
                    <a:pt x="4570" y="5225"/>
                  </a:cubicBezTo>
                  <a:cubicBezTo>
                    <a:pt x="4570" y="5226"/>
                    <a:pt x="4571" y="5227"/>
                    <a:pt x="4572" y="5227"/>
                  </a:cubicBezTo>
                  <a:cubicBezTo>
                    <a:pt x="4574" y="5227"/>
                    <a:pt x="4575" y="5226"/>
                    <a:pt x="4575" y="5225"/>
                  </a:cubicBezTo>
                  <a:cubicBezTo>
                    <a:pt x="4575" y="5223"/>
                    <a:pt x="4574" y="5222"/>
                    <a:pt x="4572" y="5222"/>
                  </a:cubicBezTo>
                  <a:moveTo>
                    <a:pt x="1046" y="5221"/>
                  </a:moveTo>
                  <a:cubicBezTo>
                    <a:pt x="1044" y="5221"/>
                    <a:pt x="1042" y="5223"/>
                    <a:pt x="1042" y="5225"/>
                  </a:cubicBezTo>
                  <a:cubicBezTo>
                    <a:pt x="1042" y="5227"/>
                    <a:pt x="1044" y="5228"/>
                    <a:pt x="1046" y="5228"/>
                  </a:cubicBezTo>
                  <a:cubicBezTo>
                    <a:pt x="1048" y="5228"/>
                    <a:pt x="1050" y="5227"/>
                    <a:pt x="1050" y="5225"/>
                  </a:cubicBezTo>
                  <a:cubicBezTo>
                    <a:pt x="1050" y="5223"/>
                    <a:pt x="1048" y="5221"/>
                    <a:pt x="1046" y="5221"/>
                  </a:cubicBezTo>
                  <a:moveTo>
                    <a:pt x="4442" y="5221"/>
                  </a:moveTo>
                  <a:cubicBezTo>
                    <a:pt x="4440" y="5221"/>
                    <a:pt x="4438" y="5223"/>
                    <a:pt x="4438" y="5225"/>
                  </a:cubicBezTo>
                  <a:cubicBezTo>
                    <a:pt x="4438" y="5227"/>
                    <a:pt x="4440" y="5228"/>
                    <a:pt x="4442" y="5228"/>
                  </a:cubicBezTo>
                  <a:cubicBezTo>
                    <a:pt x="4444" y="5228"/>
                    <a:pt x="4445" y="5227"/>
                    <a:pt x="4445" y="5225"/>
                  </a:cubicBezTo>
                  <a:cubicBezTo>
                    <a:pt x="4445" y="5223"/>
                    <a:pt x="4444" y="5221"/>
                    <a:pt x="4442" y="5221"/>
                  </a:cubicBezTo>
                  <a:moveTo>
                    <a:pt x="1177" y="5220"/>
                  </a:moveTo>
                  <a:cubicBezTo>
                    <a:pt x="1174" y="5220"/>
                    <a:pt x="1172" y="5222"/>
                    <a:pt x="1172" y="5225"/>
                  </a:cubicBezTo>
                  <a:cubicBezTo>
                    <a:pt x="1172" y="5227"/>
                    <a:pt x="1174" y="5229"/>
                    <a:pt x="1177" y="5229"/>
                  </a:cubicBezTo>
                  <a:cubicBezTo>
                    <a:pt x="1179" y="5229"/>
                    <a:pt x="1181" y="5227"/>
                    <a:pt x="1181" y="5225"/>
                  </a:cubicBezTo>
                  <a:cubicBezTo>
                    <a:pt x="1181" y="5222"/>
                    <a:pt x="1179" y="5220"/>
                    <a:pt x="1177" y="5220"/>
                  </a:cubicBezTo>
                  <a:moveTo>
                    <a:pt x="4311" y="5220"/>
                  </a:moveTo>
                  <a:cubicBezTo>
                    <a:pt x="4308" y="5220"/>
                    <a:pt x="4306" y="5222"/>
                    <a:pt x="4306" y="5225"/>
                  </a:cubicBezTo>
                  <a:cubicBezTo>
                    <a:pt x="4306" y="5227"/>
                    <a:pt x="4308" y="5229"/>
                    <a:pt x="4311" y="5229"/>
                  </a:cubicBezTo>
                  <a:cubicBezTo>
                    <a:pt x="4314" y="5229"/>
                    <a:pt x="4316" y="5227"/>
                    <a:pt x="4316" y="5225"/>
                  </a:cubicBezTo>
                  <a:cubicBezTo>
                    <a:pt x="4316" y="5222"/>
                    <a:pt x="4314" y="5220"/>
                    <a:pt x="4311" y="5220"/>
                  </a:cubicBezTo>
                  <a:moveTo>
                    <a:pt x="1307" y="5219"/>
                  </a:moveTo>
                  <a:cubicBezTo>
                    <a:pt x="1304" y="5219"/>
                    <a:pt x="1301" y="5222"/>
                    <a:pt x="1301" y="5225"/>
                  </a:cubicBezTo>
                  <a:cubicBezTo>
                    <a:pt x="1301" y="5228"/>
                    <a:pt x="1304" y="5231"/>
                    <a:pt x="1307" y="5231"/>
                  </a:cubicBezTo>
                  <a:cubicBezTo>
                    <a:pt x="1310" y="5231"/>
                    <a:pt x="1313" y="5228"/>
                    <a:pt x="1313" y="5225"/>
                  </a:cubicBezTo>
                  <a:cubicBezTo>
                    <a:pt x="1313" y="5222"/>
                    <a:pt x="1310" y="5219"/>
                    <a:pt x="1307" y="5219"/>
                  </a:cubicBezTo>
                  <a:moveTo>
                    <a:pt x="4180" y="5219"/>
                  </a:moveTo>
                  <a:cubicBezTo>
                    <a:pt x="4177" y="5219"/>
                    <a:pt x="4175" y="5222"/>
                    <a:pt x="4175" y="5225"/>
                  </a:cubicBezTo>
                  <a:cubicBezTo>
                    <a:pt x="4175" y="5228"/>
                    <a:pt x="4177" y="5231"/>
                    <a:pt x="4180" y="5231"/>
                  </a:cubicBezTo>
                  <a:cubicBezTo>
                    <a:pt x="4184" y="5231"/>
                    <a:pt x="4186" y="5228"/>
                    <a:pt x="4186" y="5225"/>
                  </a:cubicBezTo>
                  <a:cubicBezTo>
                    <a:pt x="4186" y="5222"/>
                    <a:pt x="4184" y="5219"/>
                    <a:pt x="4180" y="5219"/>
                  </a:cubicBezTo>
                  <a:moveTo>
                    <a:pt x="1438" y="5218"/>
                  </a:moveTo>
                  <a:cubicBezTo>
                    <a:pt x="1434" y="5218"/>
                    <a:pt x="1431" y="5221"/>
                    <a:pt x="1431" y="5225"/>
                  </a:cubicBezTo>
                  <a:cubicBezTo>
                    <a:pt x="1431" y="5229"/>
                    <a:pt x="1434" y="5232"/>
                    <a:pt x="1438" y="5232"/>
                  </a:cubicBezTo>
                  <a:cubicBezTo>
                    <a:pt x="1442" y="5232"/>
                    <a:pt x="1445" y="5229"/>
                    <a:pt x="1445" y="5225"/>
                  </a:cubicBezTo>
                  <a:cubicBezTo>
                    <a:pt x="1445" y="5221"/>
                    <a:pt x="1442" y="5218"/>
                    <a:pt x="1438" y="5218"/>
                  </a:cubicBezTo>
                  <a:moveTo>
                    <a:pt x="4050" y="5218"/>
                  </a:moveTo>
                  <a:cubicBezTo>
                    <a:pt x="4046" y="5218"/>
                    <a:pt x="4043" y="5221"/>
                    <a:pt x="4043" y="5225"/>
                  </a:cubicBezTo>
                  <a:cubicBezTo>
                    <a:pt x="4043" y="5229"/>
                    <a:pt x="4046" y="5232"/>
                    <a:pt x="4050" y="5232"/>
                  </a:cubicBezTo>
                  <a:cubicBezTo>
                    <a:pt x="4054" y="5232"/>
                    <a:pt x="4057" y="5229"/>
                    <a:pt x="4057" y="5225"/>
                  </a:cubicBezTo>
                  <a:cubicBezTo>
                    <a:pt x="4057" y="5221"/>
                    <a:pt x="4054" y="5218"/>
                    <a:pt x="4050" y="5218"/>
                  </a:cubicBezTo>
                  <a:moveTo>
                    <a:pt x="1568" y="5217"/>
                  </a:moveTo>
                  <a:cubicBezTo>
                    <a:pt x="1564" y="5217"/>
                    <a:pt x="1560" y="5220"/>
                    <a:pt x="1560" y="5225"/>
                  </a:cubicBezTo>
                  <a:cubicBezTo>
                    <a:pt x="1560" y="5229"/>
                    <a:pt x="1564" y="5233"/>
                    <a:pt x="1568" y="5233"/>
                  </a:cubicBezTo>
                  <a:cubicBezTo>
                    <a:pt x="1573" y="5233"/>
                    <a:pt x="1576" y="5229"/>
                    <a:pt x="1576" y="5225"/>
                  </a:cubicBezTo>
                  <a:cubicBezTo>
                    <a:pt x="1576" y="5220"/>
                    <a:pt x="1573" y="5217"/>
                    <a:pt x="1568" y="5217"/>
                  </a:cubicBezTo>
                  <a:moveTo>
                    <a:pt x="3919" y="5217"/>
                  </a:moveTo>
                  <a:cubicBezTo>
                    <a:pt x="3915" y="5217"/>
                    <a:pt x="3911" y="5220"/>
                    <a:pt x="3911" y="5225"/>
                  </a:cubicBezTo>
                  <a:cubicBezTo>
                    <a:pt x="3911" y="5229"/>
                    <a:pt x="3915" y="5233"/>
                    <a:pt x="3919" y="5233"/>
                  </a:cubicBezTo>
                  <a:cubicBezTo>
                    <a:pt x="3924" y="5233"/>
                    <a:pt x="3927" y="5229"/>
                    <a:pt x="3927" y="5225"/>
                  </a:cubicBezTo>
                  <a:cubicBezTo>
                    <a:pt x="3927" y="5220"/>
                    <a:pt x="3924" y="5217"/>
                    <a:pt x="3919" y="5217"/>
                  </a:cubicBezTo>
                  <a:moveTo>
                    <a:pt x="1699" y="5216"/>
                  </a:moveTo>
                  <a:cubicBezTo>
                    <a:pt x="1694" y="5216"/>
                    <a:pt x="1690" y="5220"/>
                    <a:pt x="1690" y="5225"/>
                  </a:cubicBezTo>
                  <a:cubicBezTo>
                    <a:pt x="1690" y="5230"/>
                    <a:pt x="1694" y="5233"/>
                    <a:pt x="1699" y="5233"/>
                  </a:cubicBezTo>
                  <a:cubicBezTo>
                    <a:pt x="1704" y="5233"/>
                    <a:pt x="1708" y="5230"/>
                    <a:pt x="1708" y="5225"/>
                  </a:cubicBezTo>
                  <a:cubicBezTo>
                    <a:pt x="1708" y="5220"/>
                    <a:pt x="1704" y="5216"/>
                    <a:pt x="1699" y="5216"/>
                  </a:cubicBezTo>
                  <a:moveTo>
                    <a:pt x="3789" y="5216"/>
                  </a:moveTo>
                  <a:cubicBezTo>
                    <a:pt x="3784" y="5216"/>
                    <a:pt x="3780" y="5220"/>
                    <a:pt x="3780" y="5225"/>
                  </a:cubicBezTo>
                  <a:cubicBezTo>
                    <a:pt x="3780" y="5230"/>
                    <a:pt x="3784" y="5233"/>
                    <a:pt x="3789" y="5233"/>
                  </a:cubicBezTo>
                  <a:cubicBezTo>
                    <a:pt x="3793" y="5233"/>
                    <a:pt x="3797" y="5230"/>
                    <a:pt x="3797" y="5225"/>
                  </a:cubicBezTo>
                  <a:cubicBezTo>
                    <a:pt x="3797" y="5220"/>
                    <a:pt x="3793" y="5216"/>
                    <a:pt x="3789" y="5216"/>
                  </a:cubicBezTo>
                  <a:moveTo>
                    <a:pt x="654" y="5093"/>
                  </a:moveTo>
                  <a:cubicBezTo>
                    <a:pt x="653" y="5093"/>
                    <a:pt x="653" y="5094"/>
                    <a:pt x="653" y="5094"/>
                  </a:cubicBezTo>
                  <a:cubicBezTo>
                    <a:pt x="653" y="5095"/>
                    <a:pt x="653" y="5095"/>
                    <a:pt x="654" y="5095"/>
                  </a:cubicBezTo>
                  <a:cubicBezTo>
                    <a:pt x="655" y="5095"/>
                    <a:pt x="655" y="5095"/>
                    <a:pt x="655" y="5094"/>
                  </a:cubicBezTo>
                  <a:cubicBezTo>
                    <a:pt x="655" y="5094"/>
                    <a:pt x="655" y="5093"/>
                    <a:pt x="654" y="5093"/>
                  </a:cubicBezTo>
                  <a:moveTo>
                    <a:pt x="4834" y="5093"/>
                  </a:moveTo>
                  <a:cubicBezTo>
                    <a:pt x="4833" y="5093"/>
                    <a:pt x="4832" y="5094"/>
                    <a:pt x="4832" y="5094"/>
                  </a:cubicBezTo>
                  <a:cubicBezTo>
                    <a:pt x="4832" y="5095"/>
                    <a:pt x="4833" y="5095"/>
                    <a:pt x="4834" y="5095"/>
                  </a:cubicBezTo>
                  <a:cubicBezTo>
                    <a:pt x="4834" y="5095"/>
                    <a:pt x="4835" y="5095"/>
                    <a:pt x="4835" y="5094"/>
                  </a:cubicBezTo>
                  <a:cubicBezTo>
                    <a:pt x="4835" y="5094"/>
                    <a:pt x="4834" y="5093"/>
                    <a:pt x="4834" y="5093"/>
                  </a:cubicBezTo>
                  <a:moveTo>
                    <a:pt x="785" y="5092"/>
                  </a:moveTo>
                  <a:cubicBezTo>
                    <a:pt x="783" y="5092"/>
                    <a:pt x="782" y="5093"/>
                    <a:pt x="782" y="5094"/>
                  </a:cubicBezTo>
                  <a:cubicBezTo>
                    <a:pt x="782" y="5096"/>
                    <a:pt x="783" y="5097"/>
                    <a:pt x="785" y="5097"/>
                  </a:cubicBezTo>
                  <a:cubicBezTo>
                    <a:pt x="786" y="5097"/>
                    <a:pt x="787" y="5096"/>
                    <a:pt x="787" y="5094"/>
                  </a:cubicBezTo>
                  <a:cubicBezTo>
                    <a:pt x="787" y="5093"/>
                    <a:pt x="786" y="5092"/>
                    <a:pt x="785" y="5092"/>
                  </a:cubicBezTo>
                  <a:moveTo>
                    <a:pt x="4703" y="5092"/>
                  </a:moveTo>
                  <a:cubicBezTo>
                    <a:pt x="4702" y="5092"/>
                    <a:pt x="4700" y="5093"/>
                    <a:pt x="4700" y="5094"/>
                  </a:cubicBezTo>
                  <a:cubicBezTo>
                    <a:pt x="4700" y="5096"/>
                    <a:pt x="4702" y="5097"/>
                    <a:pt x="4703" y="5097"/>
                  </a:cubicBezTo>
                  <a:cubicBezTo>
                    <a:pt x="4704" y="5097"/>
                    <a:pt x="4705" y="5096"/>
                    <a:pt x="4705" y="5094"/>
                  </a:cubicBezTo>
                  <a:cubicBezTo>
                    <a:pt x="4705" y="5093"/>
                    <a:pt x="4704" y="5092"/>
                    <a:pt x="4703" y="5092"/>
                  </a:cubicBezTo>
                  <a:moveTo>
                    <a:pt x="915" y="5091"/>
                  </a:moveTo>
                  <a:cubicBezTo>
                    <a:pt x="913" y="5091"/>
                    <a:pt x="912" y="5092"/>
                    <a:pt x="912" y="5094"/>
                  </a:cubicBezTo>
                  <a:cubicBezTo>
                    <a:pt x="912" y="5096"/>
                    <a:pt x="913" y="5098"/>
                    <a:pt x="915" y="5098"/>
                  </a:cubicBezTo>
                  <a:cubicBezTo>
                    <a:pt x="917" y="5098"/>
                    <a:pt x="919" y="5096"/>
                    <a:pt x="919" y="5094"/>
                  </a:cubicBezTo>
                  <a:cubicBezTo>
                    <a:pt x="919" y="5092"/>
                    <a:pt x="917" y="5091"/>
                    <a:pt x="915" y="5091"/>
                  </a:cubicBezTo>
                  <a:moveTo>
                    <a:pt x="4572" y="5090"/>
                  </a:moveTo>
                  <a:cubicBezTo>
                    <a:pt x="4570" y="5090"/>
                    <a:pt x="4568" y="5092"/>
                    <a:pt x="4568" y="5094"/>
                  </a:cubicBezTo>
                  <a:cubicBezTo>
                    <a:pt x="4568" y="5096"/>
                    <a:pt x="4570" y="5098"/>
                    <a:pt x="4572" y="5098"/>
                  </a:cubicBezTo>
                  <a:cubicBezTo>
                    <a:pt x="4575" y="5098"/>
                    <a:pt x="4576" y="5096"/>
                    <a:pt x="4576" y="5094"/>
                  </a:cubicBezTo>
                  <a:cubicBezTo>
                    <a:pt x="4576" y="5092"/>
                    <a:pt x="4575" y="5090"/>
                    <a:pt x="4572" y="5090"/>
                  </a:cubicBezTo>
                  <a:moveTo>
                    <a:pt x="1046" y="5089"/>
                  </a:moveTo>
                  <a:cubicBezTo>
                    <a:pt x="1043" y="5089"/>
                    <a:pt x="1041" y="5091"/>
                    <a:pt x="1041" y="5094"/>
                  </a:cubicBezTo>
                  <a:cubicBezTo>
                    <a:pt x="1041" y="5097"/>
                    <a:pt x="1043" y="5099"/>
                    <a:pt x="1046" y="5099"/>
                  </a:cubicBezTo>
                  <a:cubicBezTo>
                    <a:pt x="1049" y="5099"/>
                    <a:pt x="1051" y="5097"/>
                    <a:pt x="1051" y="5094"/>
                  </a:cubicBezTo>
                  <a:cubicBezTo>
                    <a:pt x="1051" y="5091"/>
                    <a:pt x="1049" y="5089"/>
                    <a:pt x="1046" y="5089"/>
                  </a:cubicBezTo>
                  <a:moveTo>
                    <a:pt x="4442" y="5089"/>
                  </a:moveTo>
                  <a:cubicBezTo>
                    <a:pt x="4439" y="5089"/>
                    <a:pt x="4437" y="5091"/>
                    <a:pt x="4437" y="5094"/>
                  </a:cubicBezTo>
                  <a:cubicBezTo>
                    <a:pt x="4437" y="5097"/>
                    <a:pt x="4439" y="5099"/>
                    <a:pt x="4442" y="5099"/>
                  </a:cubicBezTo>
                  <a:cubicBezTo>
                    <a:pt x="4445" y="5099"/>
                    <a:pt x="4447" y="5097"/>
                    <a:pt x="4447" y="5094"/>
                  </a:cubicBezTo>
                  <a:cubicBezTo>
                    <a:pt x="4447" y="5091"/>
                    <a:pt x="4445" y="5089"/>
                    <a:pt x="4442" y="5089"/>
                  </a:cubicBezTo>
                  <a:moveTo>
                    <a:pt x="1177" y="5088"/>
                  </a:moveTo>
                  <a:cubicBezTo>
                    <a:pt x="1173" y="5088"/>
                    <a:pt x="1170" y="5091"/>
                    <a:pt x="1170" y="5094"/>
                  </a:cubicBezTo>
                  <a:cubicBezTo>
                    <a:pt x="1170" y="5098"/>
                    <a:pt x="1173" y="5100"/>
                    <a:pt x="1177" y="5100"/>
                  </a:cubicBezTo>
                  <a:cubicBezTo>
                    <a:pt x="1180" y="5100"/>
                    <a:pt x="1183" y="5098"/>
                    <a:pt x="1183" y="5094"/>
                  </a:cubicBezTo>
                  <a:cubicBezTo>
                    <a:pt x="1183" y="5091"/>
                    <a:pt x="1180" y="5088"/>
                    <a:pt x="1177" y="5088"/>
                  </a:cubicBezTo>
                  <a:moveTo>
                    <a:pt x="4311" y="5088"/>
                  </a:moveTo>
                  <a:cubicBezTo>
                    <a:pt x="4307" y="5088"/>
                    <a:pt x="4305" y="5091"/>
                    <a:pt x="4305" y="5094"/>
                  </a:cubicBezTo>
                  <a:cubicBezTo>
                    <a:pt x="4305" y="5098"/>
                    <a:pt x="4307" y="5101"/>
                    <a:pt x="4311" y="5101"/>
                  </a:cubicBezTo>
                  <a:cubicBezTo>
                    <a:pt x="4315" y="5101"/>
                    <a:pt x="4318" y="5098"/>
                    <a:pt x="4318" y="5094"/>
                  </a:cubicBezTo>
                  <a:cubicBezTo>
                    <a:pt x="4318" y="5091"/>
                    <a:pt x="4315" y="5088"/>
                    <a:pt x="4311" y="5088"/>
                  </a:cubicBezTo>
                  <a:moveTo>
                    <a:pt x="1307" y="5087"/>
                  </a:moveTo>
                  <a:cubicBezTo>
                    <a:pt x="1303" y="5087"/>
                    <a:pt x="1300" y="5090"/>
                    <a:pt x="1300" y="5094"/>
                  </a:cubicBezTo>
                  <a:cubicBezTo>
                    <a:pt x="1300" y="5098"/>
                    <a:pt x="1303" y="5102"/>
                    <a:pt x="1307" y="5102"/>
                  </a:cubicBezTo>
                  <a:cubicBezTo>
                    <a:pt x="1311" y="5102"/>
                    <a:pt x="1315" y="5098"/>
                    <a:pt x="1315" y="5094"/>
                  </a:cubicBezTo>
                  <a:cubicBezTo>
                    <a:pt x="1315" y="5090"/>
                    <a:pt x="1311" y="5087"/>
                    <a:pt x="1307" y="5087"/>
                  </a:cubicBezTo>
                  <a:moveTo>
                    <a:pt x="4180" y="5087"/>
                  </a:moveTo>
                  <a:cubicBezTo>
                    <a:pt x="4176" y="5087"/>
                    <a:pt x="4173" y="5090"/>
                    <a:pt x="4173" y="5094"/>
                  </a:cubicBezTo>
                  <a:cubicBezTo>
                    <a:pt x="4173" y="5098"/>
                    <a:pt x="4176" y="5102"/>
                    <a:pt x="4180" y="5102"/>
                  </a:cubicBezTo>
                  <a:cubicBezTo>
                    <a:pt x="4185" y="5102"/>
                    <a:pt x="4188" y="5098"/>
                    <a:pt x="4188" y="5094"/>
                  </a:cubicBezTo>
                  <a:cubicBezTo>
                    <a:pt x="4188" y="5090"/>
                    <a:pt x="4185" y="5087"/>
                    <a:pt x="4180" y="5087"/>
                  </a:cubicBezTo>
                  <a:moveTo>
                    <a:pt x="1438" y="5085"/>
                  </a:moveTo>
                  <a:cubicBezTo>
                    <a:pt x="1433" y="5085"/>
                    <a:pt x="1429" y="5089"/>
                    <a:pt x="1429" y="5094"/>
                  </a:cubicBezTo>
                  <a:cubicBezTo>
                    <a:pt x="1429" y="5099"/>
                    <a:pt x="1433" y="5103"/>
                    <a:pt x="1438" y="5103"/>
                  </a:cubicBezTo>
                  <a:cubicBezTo>
                    <a:pt x="1443" y="5103"/>
                    <a:pt x="1446" y="5099"/>
                    <a:pt x="1446" y="5094"/>
                  </a:cubicBezTo>
                  <a:cubicBezTo>
                    <a:pt x="1446" y="5089"/>
                    <a:pt x="1443" y="5085"/>
                    <a:pt x="1438" y="5085"/>
                  </a:cubicBezTo>
                  <a:moveTo>
                    <a:pt x="4050" y="5085"/>
                  </a:moveTo>
                  <a:cubicBezTo>
                    <a:pt x="4045" y="5085"/>
                    <a:pt x="4041" y="5089"/>
                    <a:pt x="4041" y="5094"/>
                  </a:cubicBezTo>
                  <a:cubicBezTo>
                    <a:pt x="4041" y="5099"/>
                    <a:pt x="4045" y="5103"/>
                    <a:pt x="4050" y="5103"/>
                  </a:cubicBezTo>
                  <a:cubicBezTo>
                    <a:pt x="4055" y="5103"/>
                    <a:pt x="4059" y="5099"/>
                    <a:pt x="4059" y="5094"/>
                  </a:cubicBezTo>
                  <a:cubicBezTo>
                    <a:pt x="4059" y="5089"/>
                    <a:pt x="4055" y="5085"/>
                    <a:pt x="4050" y="5085"/>
                  </a:cubicBezTo>
                  <a:moveTo>
                    <a:pt x="1568" y="5084"/>
                  </a:moveTo>
                  <a:cubicBezTo>
                    <a:pt x="1563" y="5084"/>
                    <a:pt x="1559" y="5089"/>
                    <a:pt x="1559" y="5094"/>
                  </a:cubicBezTo>
                  <a:cubicBezTo>
                    <a:pt x="1559" y="5100"/>
                    <a:pt x="1563" y="5104"/>
                    <a:pt x="1568" y="5104"/>
                  </a:cubicBezTo>
                  <a:cubicBezTo>
                    <a:pt x="1574" y="5104"/>
                    <a:pt x="1578" y="5100"/>
                    <a:pt x="1578" y="5094"/>
                  </a:cubicBezTo>
                  <a:cubicBezTo>
                    <a:pt x="1578" y="5089"/>
                    <a:pt x="1574" y="5084"/>
                    <a:pt x="1568" y="5084"/>
                  </a:cubicBezTo>
                  <a:moveTo>
                    <a:pt x="3919" y="5084"/>
                  </a:moveTo>
                  <a:cubicBezTo>
                    <a:pt x="3914" y="5084"/>
                    <a:pt x="3909" y="5089"/>
                    <a:pt x="3909" y="5094"/>
                  </a:cubicBezTo>
                  <a:cubicBezTo>
                    <a:pt x="3909" y="5100"/>
                    <a:pt x="3914" y="5104"/>
                    <a:pt x="3919" y="5104"/>
                  </a:cubicBezTo>
                  <a:cubicBezTo>
                    <a:pt x="3925" y="5104"/>
                    <a:pt x="3929" y="5100"/>
                    <a:pt x="3929" y="5094"/>
                  </a:cubicBezTo>
                  <a:cubicBezTo>
                    <a:pt x="3929" y="5089"/>
                    <a:pt x="3925" y="5084"/>
                    <a:pt x="3919" y="5084"/>
                  </a:cubicBezTo>
                  <a:moveTo>
                    <a:pt x="1699" y="5084"/>
                  </a:moveTo>
                  <a:cubicBezTo>
                    <a:pt x="1693" y="5084"/>
                    <a:pt x="1688" y="5088"/>
                    <a:pt x="1688" y="5094"/>
                  </a:cubicBezTo>
                  <a:cubicBezTo>
                    <a:pt x="1688" y="5100"/>
                    <a:pt x="1693" y="5105"/>
                    <a:pt x="1699" y="5105"/>
                  </a:cubicBezTo>
                  <a:cubicBezTo>
                    <a:pt x="1705" y="5105"/>
                    <a:pt x="1709" y="5100"/>
                    <a:pt x="1709" y="5094"/>
                  </a:cubicBezTo>
                  <a:cubicBezTo>
                    <a:pt x="1709" y="5088"/>
                    <a:pt x="1705" y="5084"/>
                    <a:pt x="1699" y="5084"/>
                  </a:cubicBezTo>
                  <a:moveTo>
                    <a:pt x="3789" y="5084"/>
                  </a:moveTo>
                  <a:cubicBezTo>
                    <a:pt x="3783" y="5084"/>
                    <a:pt x="3778" y="5088"/>
                    <a:pt x="3778" y="5094"/>
                  </a:cubicBezTo>
                  <a:cubicBezTo>
                    <a:pt x="3778" y="5100"/>
                    <a:pt x="3783" y="5105"/>
                    <a:pt x="3789" y="5105"/>
                  </a:cubicBezTo>
                  <a:cubicBezTo>
                    <a:pt x="3794" y="5105"/>
                    <a:pt x="3799" y="5100"/>
                    <a:pt x="3799" y="5094"/>
                  </a:cubicBezTo>
                  <a:cubicBezTo>
                    <a:pt x="3799" y="5088"/>
                    <a:pt x="3794" y="5084"/>
                    <a:pt x="3789" y="5084"/>
                  </a:cubicBezTo>
                  <a:moveTo>
                    <a:pt x="523" y="4962"/>
                  </a:moveTo>
                  <a:cubicBezTo>
                    <a:pt x="523" y="4962"/>
                    <a:pt x="522" y="4963"/>
                    <a:pt x="522" y="4964"/>
                  </a:cubicBezTo>
                  <a:cubicBezTo>
                    <a:pt x="522" y="4964"/>
                    <a:pt x="523" y="4965"/>
                    <a:pt x="523" y="4965"/>
                  </a:cubicBezTo>
                  <a:cubicBezTo>
                    <a:pt x="524" y="4965"/>
                    <a:pt x="525" y="4964"/>
                    <a:pt x="525" y="4964"/>
                  </a:cubicBezTo>
                  <a:cubicBezTo>
                    <a:pt x="525" y="4963"/>
                    <a:pt x="524" y="4962"/>
                    <a:pt x="523" y="4962"/>
                  </a:cubicBezTo>
                  <a:moveTo>
                    <a:pt x="4964" y="4962"/>
                  </a:moveTo>
                  <a:cubicBezTo>
                    <a:pt x="4964" y="4962"/>
                    <a:pt x="4963" y="4963"/>
                    <a:pt x="4963" y="4964"/>
                  </a:cubicBezTo>
                  <a:cubicBezTo>
                    <a:pt x="4963" y="4964"/>
                    <a:pt x="4964" y="4965"/>
                    <a:pt x="4964" y="4965"/>
                  </a:cubicBezTo>
                  <a:cubicBezTo>
                    <a:pt x="4965" y="4965"/>
                    <a:pt x="4965" y="4964"/>
                    <a:pt x="4965" y="4964"/>
                  </a:cubicBezTo>
                  <a:cubicBezTo>
                    <a:pt x="4965" y="4963"/>
                    <a:pt x="4965" y="4962"/>
                    <a:pt x="4964" y="4962"/>
                  </a:cubicBezTo>
                  <a:moveTo>
                    <a:pt x="654" y="4961"/>
                  </a:moveTo>
                  <a:cubicBezTo>
                    <a:pt x="653" y="4961"/>
                    <a:pt x="652" y="4962"/>
                    <a:pt x="652" y="4964"/>
                  </a:cubicBezTo>
                  <a:cubicBezTo>
                    <a:pt x="652" y="4965"/>
                    <a:pt x="653" y="4966"/>
                    <a:pt x="654" y="4966"/>
                  </a:cubicBezTo>
                  <a:cubicBezTo>
                    <a:pt x="656" y="4966"/>
                    <a:pt x="657" y="4965"/>
                    <a:pt x="657" y="4964"/>
                  </a:cubicBezTo>
                  <a:cubicBezTo>
                    <a:pt x="657" y="4962"/>
                    <a:pt x="656" y="4961"/>
                    <a:pt x="654" y="4961"/>
                  </a:cubicBezTo>
                  <a:moveTo>
                    <a:pt x="4834" y="4961"/>
                  </a:moveTo>
                  <a:cubicBezTo>
                    <a:pt x="4832" y="4961"/>
                    <a:pt x="4831" y="4962"/>
                    <a:pt x="4831" y="4964"/>
                  </a:cubicBezTo>
                  <a:cubicBezTo>
                    <a:pt x="4831" y="4965"/>
                    <a:pt x="4832" y="4966"/>
                    <a:pt x="4834" y="4966"/>
                  </a:cubicBezTo>
                  <a:cubicBezTo>
                    <a:pt x="4835" y="4966"/>
                    <a:pt x="4836" y="4965"/>
                    <a:pt x="4836" y="4964"/>
                  </a:cubicBezTo>
                  <a:cubicBezTo>
                    <a:pt x="4836" y="4962"/>
                    <a:pt x="4835" y="4961"/>
                    <a:pt x="4834" y="4961"/>
                  </a:cubicBezTo>
                  <a:moveTo>
                    <a:pt x="785" y="4960"/>
                  </a:moveTo>
                  <a:cubicBezTo>
                    <a:pt x="783" y="4960"/>
                    <a:pt x="781" y="4961"/>
                    <a:pt x="781" y="4964"/>
                  </a:cubicBezTo>
                  <a:cubicBezTo>
                    <a:pt x="781" y="4966"/>
                    <a:pt x="783" y="4968"/>
                    <a:pt x="785" y="4968"/>
                  </a:cubicBezTo>
                  <a:cubicBezTo>
                    <a:pt x="787" y="4968"/>
                    <a:pt x="789" y="4966"/>
                    <a:pt x="789" y="4964"/>
                  </a:cubicBezTo>
                  <a:cubicBezTo>
                    <a:pt x="789" y="4961"/>
                    <a:pt x="787" y="4960"/>
                    <a:pt x="785" y="4960"/>
                  </a:cubicBezTo>
                  <a:moveTo>
                    <a:pt x="4703" y="4960"/>
                  </a:moveTo>
                  <a:cubicBezTo>
                    <a:pt x="4701" y="4960"/>
                    <a:pt x="4699" y="4961"/>
                    <a:pt x="4699" y="4964"/>
                  </a:cubicBezTo>
                  <a:cubicBezTo>
                    <a:pt x="4699" y="4966"/>
                    <a:pt x="4701" y="4968"/>
                    <a:pt x="4703" y="4968"/>
                  </a:cubicBezTo>
                  <a:cubicBezTo>
                    <a:pt x="4705" y="4968"/>
                    <a:pt x="4707" y="4966"/>
                    <a:pt x="4707" y="4964"/>
                  </a:cubicBezTo>
                  <a:cubicBezTo>
                    <a:pt x="4707" y="4961"/>
                    <a:pt x="4705" y="4960"/>
                    <a:pt x="4703" y="4960"/>
                  </a:cubicBezTo>
                  <a:moveTo>
                    <a:pt x="915" y="4958"/>
                  </a:moveTo>
                  <a:cubicBezTo>
                    <a:pt x="912" y="4958"/>
                    <a:pt x="910" y="4961"/>
                    <a:pt x="910" y="4964"/>
                  </a:cubicBezTo>
                  <a:cubicBezTo>
                    <a:pt x="910" y="4967"/>
                    <a:pt x="912" y="4969"/>
                    <a:pt x="915" y="4969"/>
                  </a:cubicBezTo>
                  <a:cubicBezTo>
                    <a:pt x="918" y="4969"/>
                    <a:pt x="921" y="4967"/>
                    <a:pt x="921" y="4964"/>
                  </a:cubicBezTo>
                  <a:cubicBezTo>
                    <a:pt x="921" y="4961"/>
                    <a:pt x="918" y="4958"/>
                    <a:pt x="915" y="4958"/>
                  </a:cubicBezTo>
                  <a:moveTo>
                    <a:pt x="4572" y="4958"/>
                  </a:moveTo>
                  <a:cubicBezTo>
                    <a:pt x="4569" y="4958"/>
                    <a:pt x="4567" y="4961"/>
                    <a:pt x="4567" y="4964"/>
                  </a:cubicBezTo>
                  <a:cubicBezTo>
                    <a:pt x="4567" y="4967"/>
                    <a:pt x="4569" y="4969"/>
                    <a:pt x="4572" y="4969"/>
                  </a:cubicBezTo>
                  <a:cubicBezTo>
                    <a:pt x="4575" y="4969"/>
                    <a:pt x="4578" y="4967"/>
                    <a:pt x="4578" y="4964"/>
                  </a:cubicBezTo>
                  <a:cubicBezTo>
                    <a:pt x="4578" y="4961"/>
                    <a:pt x="4575" y="4958"/>
                    <a:pt x="4572" y="4958"/>
                  </a:cubicBezTo>
                  <a:moveTo>
                    <a:pt x="1046" y="4957"/>
                  </a:moveTo>
                  <a:cubicBezTo>
                    <a:pt x="1042" y="4957"/>
                    <a:pt x="1039" y="4960"/>
                    <a:pt x="1039" y="4964"/>
                  </a:cubicBezTo>
                  <a:cubicBezTo>
                    <a:pt x="1039" y="4967"/>
                    <a:pt x="1042" y="4970"/>
                    <a:pt x="1046" y="4970"/>
                  </a:cubicBezTo>
                  <a:cubicBezTo>
                    <a:pt x="1050" y="4970"/>
                    <a:pt x="1052" y="4967"/>
                    <a:pt x="1052" y="4964"/>
                  </a:cubicBezTo>
                  <a:cubicBezTo>
                    <a:pt x="1052" y="4960"/>
                    <a:pt x="1050" y="4957"/>
                    <a:pt x="1046" y="4957"/>
                  </a:cubicBezTo>
                  <a:moveTo>
                    <a:pt x="4442" y="4957"/>
                  </a:moveTo>
                  <a:cubicBezTo>
                    <a:pt x="4438" y="4957"/>
                    <a:pt x="4435" y="4960"/>
                    <a:pt x="4435" y="4964"/>
                  </a:cubicBezTo>
                  <a:cubicBezTo>
                    <a:pt x="4435" y="4967"/>
                    <a:pt x="4438" y="4970"/>
                    <a:pt x="4442" y="4970"/>
                  </a:cubicBezTo>
                  <a:cubicBezTo>
                    <a:pt x="4445" y="4970"/>
                    <a:pt x="4449" y="4967"/>
                    <a:pt x="4449" y="4964"/>
                  </a:cubicBezTo>
                  <a:cubicBezTo>
                    <a:pt x="4449" y="4960"/>
                    <a:pt x="4445" y="4957"/>
                    <a:pt x="4442" y="4957"/>
                  </a:cubicBezTo>
                  <a:moveTo>
                    <a:pt x="1177" y="4956"/>
                  </a:moveTo>
                  <a:cubicBezTo>
                    <a:pt x="1172" y="4956"/>
                    <a:pt x="1169" y="4959"/>
                    <a:pt x="1169" y="4964"/>
                  </a:cubicBezTo>
                  <a:cubicBezTo>
                    <a:pt x="1169" y="4968"/>
                    <a:pt x="1172" y="4972"/>
                    <a:pt x="1177" y="4972"/>
                  </a:cubicBezTo>
                  <a:cubicBezTo>
                    <a:pt x="1181" y="4972"/>
                    <a:pt x="1184" y="4968"/>
                    <a:pt x="1184" y="4964"/>
                  </a:cubicBezTo>
                  <a:cubicBezTo>
                    <a:pt x="1184" y="4959"/>
                    <a:pt x="1181" y="4956"/>
                    <a:pt x="1177" y="4956"/>
                  </a:cubicBezTo>
                  <a:moveTo>
                    <a:pt x="4311" y="4956"/>
                  </a:moveTo>
                  <a:cubicBezTo>
                    <a:pt x="4307" y="4956"/>
                    <a:pt x="4303" y="4959"/>
                    <a:pt x="4303" y="4964"/>
                  </a:cubicBezTo>
                  <a:cubicBezTo>
                    <a:pt x="4303" y="4968"/>
                    <a:pt x="4307" y="4972"/>
                    <a:pt x="4311" y="4972"/>
                  </a:cubicBezTo>
                  <a:cubicBezTo>
                    <a:pt x="4315" y="4972"/>
                    <a:pt x="4319" y="4968"/>
                    <a:pt x="4319" y="4964"/>
                  </a:cubicBezTo>
                  <a:cubicBezTo>
                    <a:pt x="4319" y="4959"/>
                    <a:pt x="4315" y="4956"/>
                    <a:pt x="4311" y="4956"/>
                  </a:cubicBezTo>
                  <a:moveTo>
                    <a:pt x="1307" y="4954"/>
                  </a:moveTo>
                  <a:cubicBezTo>
                    <a:pt x="1302" y="4954"/>
                    <a:pt x="1298" y="4959"/>
                    <a:pt x="1298" y="4964"/>
                  </a:cubicBezTo>
                  <a:cubicBezTo>
                    <a:pt x="1298" y="4969"/>
                    <a:pt x="1302" y="4973"/>
                    <a:pt x="1307" y="4973"/>
                  </a:cubicBezTo>
                  <a:cubicBezTo>
                    <a:pt x="1312" y="4973"/>
                    <a:pt x="1316" y="4969"/>
                    <a:pt x="1316" y="4964"/>
                  </a:cubicBezTo>
                  <a:cubicBezTo>
                    <a:pt x="1316" y="4959"/>
                    <a:pt x="1312" y="4954"/>
                    <a:pt x="1307" y="4954"/>
                  </a:cubicBezTo>
                  <a:moveTo>
                    <a:pt x="4180" y="4954"/>
                  </a:moveTo>
                  <a:cubicBezTo>
                    <a:pt x="4175" y="4954"/>
                    <a:pt x="4171" y="4959"/>
                    <a:pt x="4171" y="4964"/>
                  </a:cubicBezTo>
                  <a:cubicBezTo>
                    <a:pt x="4171" y="4969"/>
                    <a:pt x="4175" y="4973"/>
                    <a:pt x="4180" y="4973"/>
                  </a:cubicBezTo>
                  <a:cubicBezTo>
                    <a:pt x="4185" y="4973"/>
                    <a:pt x="4190" y="4969"/>
                    <a:pt x="4190" y="4964"/>
                  </a:cubicBezTo>
                  <a:cubicBezTo>
                    <a:pt x="4190" y="4959"/>
                    <a:pt x="4185" y="4954"/>
                    <a:pt x="4180" y="4954"/>
                  </a:cubicBezTo>
                  <a:moveTo>
                    <a:pt x="1438" y="4953"/>
                  </a:moveTo>
                  <a:cubicBezTo>
                    <a:pt x="1432" y="4953"/>
                    <a:pt x="1428" y="4958"/>
                    <a:pt x="1428" y="4964"/>
                  </a:cubicBezTo>
                  <a:cubicBezTo>
                    <a:pt x="1428" y="4969"/>
                    <a:pt x="1432" y="4974"/>
                    <a:pt x="1438" y="4974"/>
                  </a:cubicBezTo>
                  <a:cubicBezTo>
                    <a:pt x="1443" y="4974"/>
                    <a:pt x="1448" y="4969"/>
                    <a:pt x="1448" y="4964"/>
                  </a:cubicBezTo>
                  <a:cubicBezTo>
                    <a:pt x="1448" y="4958"/>
                    <a:pt x="1443" y="4953"/>
                    <a:pt x="1438" y="4953"/>
                  </a:cubicBezTo>
                  <a:moveTo>
                    <a:pt x="4050" y="4953"/>
                  </a:moveTo>
                  <a:cubicBezTo>
                    <a:pt x="4044" y="4953"/>
                    <a:pt x="4039" y="4958"/>
                    <a:pt x="4039" y="4964"/>
                  </a:cubicBezTo>
                  <a:cubicBezTo>
                    <a:pt x="4039" y="4969"/>
                    <a:pt x="4044" y="4974"/>
                    <a:pt x="4050" y="4974"/>
                  </a:cubicBezTo>
                  <a:cubicBezTo>
                    <a:pt x="4056" y="4974"/>
                    <a:pt x="4060" y="4969"/>
                    <a:pt x="4060" y="4964"/>
                  </a:cubicBezTo>
                  <a:cubicBezTo>
                    <a:pt x="4060" y="4958"/>
                    <a:pt x="4056" y="4953"/>
                    <a:pt x="4050" y="4953"/>
                  </a:cubicBezTo>
                  <a:moveTo>
                    <a:pt x="1568" y="4952"/>
                  </a:moveTo>
                  <a:cubicBezTo>
                    <a:pt x="1562" y="4952"/>
                    <a:pt x="1557" y="4957"/>
                    <a:pt x="1557" y="4964"/>
                  </a:cubicBezTo>
                  <a:cubicBezTo>
                    <a:pt x="1557" y="4970"/>
                    <a:pt x="1562" y="4975"/>
                    <a:pt x="1568" y="4975"/>
                  </a:cubicBezTo>
                  <a:cubicBezTo>
                    <a:pt x="1575" y="4975"/>
                    <a:pt x="1580" y="4970"/>
                    <a:pt x="1580" y="4964"/>
                  </a:cubicBezTo>
                  <a:cubicBezTo>
                    <a:pt x="1580" y="4957"/>
                    <a:pt x="1575" y="4952"/>
                    <a:pt x="1568" y="4952"/>
                  </a:cubicBezTo>
                  <a:moveTo>
                    <a:pt x="3919" y="4952"/>
                  </a:moveTo>
                  <a:cubicBezTo>
                    <a:pt x="3913" y="4952"/>
                    <a:pt x="3908" y="4957"/>
                    <a:pt x="3908" y="4964"/>
                  </a:cubicBezTo>
                  <a:cubicBezTo>
                    <a:pt x="3908" y="4970"/>
                    <a:pt x="3913" y="4975"/>
                    <a:pt x="3919" y="4975"/>
                  </a:cubicBezTo>
                  <a:cubicBezTo>
                    <a:pt x="3926" y="4975"/>
                    <a:pt x="3931" y="4970"/>
                    <a:pt x="3931" y="4964"/>
                  </a:cubicBezTo>
                  <a:cubicBezTo>
                    <a:pt x="3931" y="4957"/>
                    <a:pt x="3926" y="4952"/>
                    <a:pt x="3919" y="4952"/>
                  </a:cubicBezTo>
                  <a:moveTo>
                    <a:pt x="1699" y="4951"/>
                  </a:moveTo>
                  <a:cubicBezTo>
                    <a:pt x="1692" y="4951"/>
                    <a:pt x="1687" y="4957"/>
                    <a:pt x="1687" y="4964"/>
                  </a:cubicBezTo>
                  <a:cubicBezTo>
                    <a:pt x="1687" y="4970"/>
                    <a:pt x="1692" y="4976"/>
                    <a:pt x="1699" y="4976"/>
                  </a:cubicBezTo>
                  <a:cubicBezTo>
                    <a:pt x="1706" y="4976"/>
                    <a:pt x="1711" y="4970"/>
                    <a:pt x="1711" y="4964"/>
                  </a:cubicBezTo>
                  <a:cubicBezTo>
                    <a:pt x="1711" y="4957"/>
                    <a:pt x="1706" y="4951"/>
                    <a:pt x="1699" y="4951"/>
                  </a:cubicBezTo>
                  <a:moveTo>
                    <a:pt x="3789" y="4951"/>
                  </a:moveTo>
                  <a:cubicBezTo>
                    <a:pt x="3782" y="4951"/>
                    <a:pt x="3776" y="4957"/>
                    <a:pt x="3776" y="4964"/>
                  </a:cubicBezTo>
                  <a:cubicBezTo>
                    <a:pt x="3776" y="4970"/>
                    <a:pt x="3782" y="4976"/>
                    <a:pt x="3789" y="4976"/>
                  </a:cubicBezTo>
                  <a:cubicBezTo>
                    <a:pt x="3795" y="4976"/>
                    <a:pt x="3801" y="4970"/>
                    <a:pt x="3801" y="4964"/>
                  </a:cubicBezTo>
                  <a:cubicBezTo>
                    <a:pt x="3801" y="4957"/>
                    <a:pt x="3795" y="4951"/>
                    <a:pt x="3789" y="4951"/>
                  </a:cubicBezTo>
                  <a:moveTo>
                    <a:pt x="393" y="4832"/>
                  </a:moveTo>
                  <a:cubicBezTo>
                    <a:pt x="392" y="4832"/>
                    <a:pt x="392" y="4833"/>
                    <a:pt x="392" y="4833"/>
                  </a:cubicBezTo>
                  <a:cubicBezTo>
                    <a:pt x="392" y="4833"/>
                    <a:pt x="392" y="4834"/>
                    <a:pt x="393" y="4834"/>
                  </a:cubicBezTo>
                  <a:cubicBezTo>
                    <a:pt x="393" y="4834"/>
                    <a:pt x="394" y="4833"/>
                    <a:pt x="394" y="4833"/>
                  </a:cubicBezTo>
                  <a:cubicBezTo>
                    <a:pt x="394" y="4833"/>
                    <a:pt x="393" y="4832"/>
                    <a:pt x="393" y="4832"/>
                  </a:cubicBezTo>
                  <a:moveTo>
                    <a:pt x="5095" y="4832"/>
                  </a:moveTo>
                  <a:cubicBezTo>
                    <a:pt x="5094" y="4832"/>
                    <a:pt x="5094" y="4833"/>
                    <a:pt x="5094" y="4833"/>
                  </a:cubicBezTo>
                  <a:cubicBezTo>
                    <a:pt x="5094" y="4833"/>
                    <a:pt x="5094" y="4834"/>
                    <a:pt x="5095" y="4834"/>
                  </a:cubicBezTo>
                  <a:cubicBezTo>
                    <a:pt x="5095" y="4834"/>
                    <a:pt x="5095" y="4833"/>
                    <a:pt x="5095" y="4833"/>
                  </a:cubicBezTo>
                  <a:cubicBezTo>
                    <a:pt x="5095" y="4833"/>
                    <a:pt x="5095" y="4832"/>
                    <a:pt x="5095" y="4832"/>
                  </a:cubicBezTo>
                  <a:moveTo>
                    <a:pt x="523" y="4831"/>
                  </a:moveTo>
                  <a:cubicBezTo>
                    <a:pt x="522" y="4831"/>
                    <a:pt x="521" y="4832"/>
                    <a:pt x="521" y="4833"/>
                  </a:cubicBezTo>
                  <a:cubicBezTo>
                    <a:pt x="521" y="4834"/>
                    <a:pt x="522" y="4835"/>
                    <a:pt x="523" y="4835"/>
                  </a:cubicBezTo>
                  <a:cubicBezTo>
                    <a:pt x="525" y="4835"/>
                    <a:pt x="526" y="4834"/>
                    <a:pt x="526" y="4833"/>
                  </a:cubicBezTo>
                  <a:cubicBezTo>
                    <a:pt x="526" y="4832"/>
                    <a:pt x="525" y="4831"/>
                    <a:pt x="523" y="4831"/>
                  </a:cubicBezTo>
                  <a:moveTo>
                    <a:pt x="4964" y="4830"/>
                  </a:moveTo>
                  <a:cubicBezTo>
                    <a:pt x="4963" y="4830"/>
                    <a:pt x="4962" y="4832"/>
                    <a:pt x="4962" y="4833"/>
                  </a:cubicBezTo>
                  <a:cubicBezTo>
                    <a:pt x="4962" y="4834"/>
                    <a:pt x="4963" y="4835"/>
                    <a:pt x="4964" y="4835"/>
                  </a:cubicBezTo>
                  <a:cubicBezTo>
                    <a:pt x="4966" y="4835"/>
                    <a:pt x="4967" y="4834"/>
                    <a:pt x="4967" y="4833"/>
                  </a:cubicBezTo>
                  <a:cubicBezTo>
                    <a:pt x="4967" y="4832"/>
                    <a:pt x="4966" y="4830"/>
                    <a:pt x="4964" y="4830"/>
                  </a:cubicBezTo>
                  <a:moveTo>
                    <a:pt x="654" y="4829"/>
                  </a:moveTo>
                  <a:cubicBezTo>
                    <a:pt x="652" y="4829"/>
                    <a:pt x="650" y="4831"/>
                    <a:pt x="650" y="4833"/>
                  </a:cubicBezTo>
                  <a:cubicBezTo>
                    <a:pt x="650" y="4835"/>
                    <a:pt x="652" y="4837"/>
                    <a:pt x="654" y="4837"/>
                  </a:cubicBezTo>
                  <a:cubicBezTo>
                    <a:pt x="656" y="4837"/>
                    <a:pt x="658" y="4835"/>
                    <a:pt x="658" y="4833"/>
                  </a:cubicBezTo>
                  <a:cubicBezTo>
                    <a:pt x="658" y="4831"/>
                    <a:pt x="656" y="4829"/>
                    <a:pt x="654" y="4829"/>
                  </a:cubicBezTo>
                  <a:moveTo>
                    <a:pt x="4834" y="4829"/>
                  </a:moveTo>
                  <a:cubicBezTo>
                    <a:pt x="4831" y="4829"/>
                    <a:pt x="4830" y="4831"/>
                    <a:pt x="4830" y="4833"/>
                  </a:cubicBezTo>
                  <a:cubicBezTo>
                    <a:pt x="4830" y="4835"/>
                    <a:pt x="4831" y="4837"/>
                    <a:pt x="4834" y="4837"/>
                  </a:cubicBezTo>
                  <a:cubicBezTo>
                    <a:pt x="4836" y="4837"/>
                    <a:pt x="4837" y="4835"/>
                    <a:pt x="4837" y="4833"/>
                  </a:cubicBezTo>
                  <a:cubicBezTo>
                    <a:pt x="4837" y="4831"/>
                    <a:pt x="4836" y="4829"/>
                    <a:pt x="4834" y="4829"/>
                  </a:cubicBezTo>
                  <a:moveTo>
                    <a:pt x="785" y="4828"/>
                  </a:moveTo>
                  <a:cubicBezTo>
                    <a:pt x="782" y="4828"/>
                    <a:pt x="779" y="4830"/>
                    <a:pt x="779" y="4833"/>
                  </a:cubicBezTo>
                  <a:cubicBezTo>
                    <a:pt x="779" y="4836"/>
                    <a:pt x="782" y="4838"/>
                    <a:pt x="785" y="4838"/>
                  </a:cubicBezTo>
                  <a:cubicBezTo>
                    <a:pt x="788" y="4838"/>
                    <a:pt x="790" y="4836"/>
                    <a:pt x="790" y="4833"/>
                  </a:cubicBezTo>
                  <a:cubicBezTo>
                    <a:pt x="790" y="4830"/>
                    <a:pt x="788" y="4828"/>
                    <a:pt x="785" y="4828"/>
                  </a:cubicBezTo>
                  <a:moveTo>
                    <a:pt x="4703" y="4828"/>
                  </a:moveTo>
                  <a:cubicBezTo>
                    <a:pt x="4700" y="4828"/>
                    <a:pt x="4697" y="4830"/>
                    <a:pt x="4697" y="4833"/>
                  </a:cubicBezTo>
                  <a:cubicBezTo>
                    <a:pt x="4697" y="4836"/>
                    <a:pt x="4700" y="4838"/>
                    <a:pt x="4703" y="4838"/>
                  </a:cubicBezTo>
                  <a:cubicBezTo>
                    <a:pt x="4706" y="4838"/>
                    <a:pt x="4708" y="4836"/>
                    <a:pt x="4708" y="4833"/>
                  </a:cubicBezTo>
                  <a:cubicBezTo>
                    <a:pt x="4708" y="4830"/>
                    <a:pt x="4706" y="4828"/>
                    <a:pt x="4703" y="4828"/>
                  </a:cubicBezTo>
                  <a:moveTo>
                    <a:pt x="915" y="4826"/>
                  </a:moveTo>
                  <a:cubicBezTo>
                    <a:pt x="912" y="4826"/>
                    <a:pt x="908" y="4829"/>
                    <a:pt x="908" y="4833"/>
                  </a:cubicBezTo>
                  <a:cubicBezTo>
                    <a:pt x="908" y="4837"/>
                    <a:pt x="912" y="4840"/>
                    <a:pt x="915" y="4840"/>
                  </a:cubicBezTo>
                  <a:cubicBezTo>
                    <a:pt x="919" y="4840"/>
                    <a:pt x="922" y="4837"/>
                    <a:pt x="922" y="4833"/>
                  </a:cubicBezTo>
                  <a:cubicBezTo>
                    <a:pt x="922" y="4829"/>
                    <a:pt x="919" y="4826"/>
                    <a:pt x="915" y="4826"/>
                  </a:cubicBezTo>
                  <a:moveTo>
                    <a:pt x="4572" y="4826"/>
                  </a:moveTo>
                  <a:cubicBezTo>
                    <a:pt x="4569" y="4826"/>
                    <a:pt x="4565" y="4829"/>
                    <a:pt x="4565" y="4833"/>
                  </a:cubicBezTo>
                  <a:cubicBezTo>
                    <a:pt x="4565" y="4837"/>
                    <a:pt x="4569" y="4840"/>
                    <a:pt x="4572" y="4840"/>
                  </a:cubicBezTo>
                  <a:cubicBezTo>
                    <a:pt x="4576" y="4840"/>
                    <a:pt x="4579" y="4837"/>
                    <a:pt x="4579" y="4833"/>
                  </a:cubicBezTo>
                  <a:cubicBezTo>
                    <a:pt x="4579" y="4829"/>
                    <a:pt x="4576" y="4826"/>
                    <a:pt x="4572" y="4826"/>
                  </a:cubicBezTo>
                  <a:moveTo>
                    <a:pt x="1046" y="4825"/>
                  </a:moveTo>
                  <a:cubicBezTo>
                    <a:pt x="1042" y="4825"/>
                    <a:pt x="1038" y="4829"/>
                    <a:pt x="1038" y="4833"/>
                  </a:cubicBezTo>
                  <a:cubicBezTo>
                    <a:pt x="1038" y="4837"/>
                    <a:pt x="1042" y="4841"/>
                    <a:pt x="1046" y="4841"/>
                  </a:cubicBezTo>
                  <a:cubicBezTo>
                    <a:pt x="1050" y="4841"/>
                    <a:pt x="1054" y="4837"/>
                    <a:pt x="1054" y="4833"/>
                  </a:cubicBezTo>
                  <a:cubicBezTo>
                    <a:pt x="1054" y="4829"/>
                    <a:pt x="1050" y="4825"/>
                    <a:pt x="1046" y="4825"/>
                  </a:cubicBezTo>
                  <a:moveTo>
                    <a:pt x="4442" y="4825"/>
                  </a:moveTo>
                  <a:cubicBezTo>
                    <a:pt x="4437" y="4825"/>
                    <a:pt x="4433" y="4828"/>
                    <a:pt x="4433" y="4833"/>
                  </a:cubicBezTo>
                  <a:cubicBezTo>
                    <a:pt x="4433" y="4838"/>
                    <a:pt x="4437" y="4841"/>
                    <a:pt x="4442" y="4841"/>
                  </a:cubicBezTo>
                  <a:cubicBezTo>
                    <a:pt x="4446" y="4841"/>
                    <a:pt x="4450" y="4838"/>
                    <a:pt x="4450" y="4833"/>
                  </a:cubicBezTo>
                  <a:cubicBezTo>
                    <a:pt x="4450" y="4828"/>
                    <a:pt x="4446" y="4825"/>
                    <a:pt x="4442" y="4825"/>
                  </a:cubicBezTo>
                  <a:moveTo>
                    <a:pt x="1177" y="4824"/>
                  </a:moveTo>
                  <a:cubicBezTo>
                    <a:pt x="1171" y="4824"/>
                    <a:pt x="1167" y="4828"/>
                    <a:pt x="1167" y="4833"/>
                  </a:cubicBezTo>
                  <a:cubicBezTo>
                    <a:pt x="1167" y="4838"/>
                    <a:pt x="1171" y="4842"/>
                    <a:pt x="1177" y="4842"/>
                  </a:cubicBezTo>
                  <a:cubicBezTo>
                    <a:pt x="1182" y="4842"/>
                    <a:pt x="1186" y="4838"/>
                    <a:pt x="1186" y="4833"/>
                  </a:cubicBezTo>
                  <a:cubicBezTo>
                    <a:pt x="1186" y="4828"/>
                    <a:pt x="1182" y="4824"/>
                    <a:pt x="1177" y="4824"/>
                  </a:cubicBezTo>
                  <a:moveTo>
                    <a:pt x="4311" y="4824"/>
                  </a:moveTo>
                  <a:cubicBezTo>
                    <a:pt x="4306" y="4824"/>
                    <a:pt x="4302" y="4828"/>
                    <a:pt x="4302" y="4833"/>
                  </a:cubicBezTo>
                  <a:cubicBezTo>
                    <a:pt x="4302" y="4838"/>
                    <a:pt x="4306" y="4842"/>
                    <a:pt x="4311" y="4842"/>
                  </a:cubicBezTo>
                  <a:cubicBezTo>
                    <a:pt x="4316" y="4842"/>
                    <a:pt x="4321" y="4838"/>
                    <a:pt x="4321" y="4833"/>
                  </a:cubicBezTo>
                  <a:cubicBezTo>
                    <a:pt x="4321" y="4828"/>
                    <a:pt x="4316" y="4824"/>
                    <a:pt x="4311" y="4824"/>
                  </a:cubicBezTo>
                  <a:moveTo>
                    <a:pt x="1307" y="4822"/>
                  </a:moveTo>
                  <a:cubicBezTo>
                    <a:pt x="1301" y="4822"/>
                    <a:pt x="1296" y="4827"/>
                    <a:pt x="1296" y="4833"/>
                  </a:cubicBezTo>
                  <a:cubicBezTo>
                    <a:pt x="1296" y="4839"/>
                    <a:pt x="1301" y="4844"/>
                    <a:pt x="1307" y="4844"/>
                  </a:cubicBezTo>
                  <a:cubicBezTo>
                    <a:pt x="1313" y="4844"/>
                    <a:pt x="1318" y="4839"/>
                    <a:pt x="1318" y="4833"/>
                  </a:cubicBezTo>
                  <a:cubicBezTo>
                    <a:pt x="1318" y="4827"/>
                    <a:pt x="1313" y="4822"/>
                    <a:pt x="1307" y="4822"/>
                  </a:cubicBezTo>
                  <a:moveTo>
                    <a:pt x="4180" y="4822"/>
                  </a:moveTo>
                  <a:cubicBezTo>
                    <a:pt x="4174" y="4822"/>
                    <a:pt x="4170" y="4827"/>
                    <a:pt x="4170" y="4833"/>
                  </a:cubicBezTo>
                  <a:cubicBezTo>
                    <a:pt x="4170" y="4839"/>
                    <a:pt x="4174" y="4844"/>
                    <a:pt x="4180" y="4844"/>
                  </a:cubicBezTo>
                  <a:cubicBezTo>
                    <a:pt x="4186" y="4844"/>
                    <a:pt x="4191" y="4839"/>
                    <a:pt x="4191" y="4833"/>
                  </a:cubicBezTo>
                  <a:cubicBezTo>
                    <a:pt x="4191" y="4827"/>
                    <a:pt x="4186" y="4822"/>
                    <a:pt x="4180" y="4822"/>
                  </a:cubicBezTo>
                  <a:moveTo>
                    <a:pt x="1438" y="4821"/>
                  </a:moveTo>
                  <a:cubicBezTo>
                    <a:pt x="1431" y="4821"/>
                    <a:pt x="1426" y="4826"/>
                    <a:pt x="1426" y="4833"/>
                  </a:cubicBezTo>
                  <a:cubicBezTo>
                    <a:pt x="1426" y="4840"/>
                    <a:pt x="1431" y="4845"/>
                    <a:pt x="1438" y="4845"/>
                  </a:cubicBezTo>
                  <a:cubicBezTo>
                    <a:pt x="1444" y="4845"/>
                    <a:pt x="1450" y="4840"/>
                    <a:pt x="1450" y="4833"/>
                  </a:cubicBezTo>
                  <a:cubicBezTo>
                    <a:pt x="1450" y="4826"/>
                    <a:pt x="1444" y="4821"/>
                    <a:pt x="1438" y="4821"/>
                  </a:cubicBezTo>
                  <a:moveTo>
                    <a:pt x="4050" y="4821"/>
                  </a:moveTo>
                  <a:cubicBezTo>
                    <a:pt x="4043" y="4821"/>
                    <a:pt x="4038" y="4826"/>
                    <a:pt x="4038" y="4833"/>
                  </a:cubicBezTo>
                  <a:cubicBezTo>
                    <a:pt x="4038" y="4840"/>
                    <a:pt x="4043" y="4845"/>
                    <a:pt x="4050" y="4845"/>
                  </a:cubicBezTo>
                  <a:cubicBezTo>
                    <a:pt x="4056" y="4845"/>
                    <a:pt x="4062" y="4840"/>
                    <a:pt x="4062" y="4833"/>
                  </a:cubicBezTo>
                  <a:cubicBezTo>
                    <a:pt x="4062" y="4826"/>
                    <a:pt x="4056" y="4821"/>
                    <a:pt x="4050" y="4821"/>
                  </a:cubicBezTo>
                  <a:moveTo>
                    <a:pt x="1568" y="4820"/>
                  </a:moveTo>
                  <a:cubicBezTo>
                    <a:pt x="1561" y="4820"/>
                    <a:pt x="1555" y="4826"/>
                    <a:pt x="1555" y="4833"/>
                  </a:cubicBezTo>
                  <a:cubicBezTo>
                    <a:pt x="1555" y="4840"/>
                    <a:pt x="1561" y="4846"/>
                    <a:pt x="1568" y="4846"/>
                  </a:cubicBezTo>
                  <a:cubicBezTo>
                    <a:pt x="1576" y="4846"/>
                    <a:pt x="1581" y="4840"/>
                    <a:pt x="1581" y="4833"/>
                  </a:cubicBezTo>
                  <a:cubicBezTo>
                    <a:pt x="1581" y="4826"/>
                    <a:pt x="1576" y="4820"/>
                    <a:pt x="1568" y="4820"/>
                  </a:cubicBezTo>
                  <a:moveTo>
                    <a:pt x="3919" y="4820"/>
                  </a:moveTo>
                  <a:cubicBezTo>
                    <a:pt x="3912" y="4820"/>
                    <a:pt x="3906" y="4826"/>
                    <a:pt x="3906" y="4833"/>
                  </a:cubicBezTo>
                  <a:cubicBezTo>
                    <a:pt x="3906" y="4840"/>
                    <a:pt x="3912" y="4846"/>
                    <a:pt x="3919" y="4846"/>
                  </a:cubicBezTo>
                  <a:cubicBezTo>
                    <a:pt x="3926" y="4846"/>
                    <a:pt x="3932" y="4840"/>
                    <a:pt x="3932" y="4833"/>
                  </a:cubicBezTo>
                  <a:cubicBezTo>
                    <a:pt x="3932" y="4826"/>
                    <a:pt x="3926" y="4820"/>
                    <a:pt x="3919" y="4820"/>
                  </a:cubicBezTo>
                  <a:moveTo>
                    <a:pt x="1699" y="4819"/>
                  </a:moveTo>
                  <a:cubicBezTo>
                    <a:pt x="1691" y="4819"/>
                    <a:pt x="1685" y="4825"/>
                    <a:pt x="1685" y="4833"/>
                  </a:cubicBezTo>
                  <a:cubicBezTo>
                    <a:pt x="1685" y="4841"/>
                    <a:pt x="1691" y="4847"/>
                    <a:pt x="1699" y="4847"/>
                  </a:cubicBezTo>
                  <a:cubicBezTo>
                    <a:pt x="1707" y="4847"/>
                    <a:pt x="1713" y="4841"/>
                    <a:pt x="1713" y="4833"/>
                  </a:cubicBezTo>
                  <a:cubicBezTo>
                    <a:pt x="1713" y="4825"/>
                    <a:pt x="1707" y="4819"/>
                    <a:pt x="1699" y="4819"/>
                  </a:cubicBezTo>
                  <a:moveTo>
                    <a:pt x="3789" y="4819"/>
                  </a:moveTo>
                  <a:cubicBezTo>
                    <a:pt x="3781" y="4819"/>
                    <a:pt x="3775" y="4825"/>
                    <a:pt x="3775" y="4833"/>
                  </a:cubicBezTo>
                  <a:cubicBezTo>
                    <a:pt x="3775" y="4841"/>
                    <a:pt x="3781" y="4847"/>
                    <a:pt x="3789" y="4847"/>
                  </a:cubicBezTo>
                  <a:cubicBezTo>
                    <a:pt x="3796" y="4847"/>
                    <a:pt x="3803" y="4841"/>
                    <a:pt x="3803" y="4833"/>
                  </a:cubicBezTo>
                  <a:cubicBezTo>
                    <a:pt x="3803" y="4825"/>
                    <a:pt x="3796" y="4819"/>
                    <a:pt x="3789" y="4819"/>
                  </a:cubicBezTo>
                  <a:moveTo>
                    <a:pt x="262" y="4702"/>
                  </a:moveTo>
                  <a:cubicBezTo>
                    <a:pt x="262" y="4702"/>
                    <a:pt x="262" y="4702"/>
                    <a:pt x="262" y="4702"/>
                  </a:cubicBezTo>
                  <a:cubicBezTo>
                    <a:pt x="262" y="4703"/>
                    <a:pt x="262" y="4703"/>
                    <a:pt x="262" y="4703"/>
                  </a:cubicBezTo>
                  <a:cubicBezTo>
                    <a:pt x="263" y="4702"/>
                    <a:pt x="263" y="4702"/>
                    <a:pt x="263" y="4702"/>
                  </a:cubicBezTo>
                  <a:cubicBezTo>
                    <a:pt x="262" y="4702"/>
                    <a:pt x="262" y="4702"/>
                    <a:pt x="262" y="4702"/>
                  </a:cubicBezTo>
                  <a:moveTo>
                    <a:pt x="5225" y="4702"/>
                  </a:moveTo>
                  <a:cubicBezTo>
                    <a:pt x="5225" y="4702"/>
                    <a:pt x="5225" y="4702"/>
                    <a:pt x="5225" y="4702"/>
                  </a:cubicBezTo>
                  <a:cubicBezTo>
                    <a:pt x="5225" y="4703"/>
                    <a:pt x="5225" y="4703"/>
                    <a:pt x="5225" y="4703"/>
                  </a:cubicBezTo>
                  <a:cubicBezTo>
                    <a:pt x="5226" y="4702"/>
                    <a:pt x="5226" y="4702"/>
                    <a:pt x="5226" y="4702"/>
                  </a:cubicBezTo>
                  <a:cubicBezTo>
                    <a:pt x="5225" y="4702"/>
                    <a:pt x="5225" y="4702"/>
                    <a:pt x="5225" y="4702"/>
                  </a:cubicBezTo>
                  <a:moveTo>
                    <a:pt x="393" y="4701"/>
                  </a:moveTo>
                  <a:cubicBezTo>
                    <a:pt x="392" y="4701"/>
                    <a:pt x="391" y="4701"/>
                    <a:pt x="391" y="4702"/>
                  </a:cubicBezTo>
                  <a:cubicBezTo>
                    <a:pt x="391" y="4703"/>
                    <a:pt x="392" y="4704"/>
                    <a:pt x="393" y="4704"/>
                  </a:cubicBezTo>
                  <a:cubicBezTo>
                    <a:pt x="394" y="4704"/>
                    <a:pt x="395" y="4703"/>
                    <a:pt x="395" y="4702"/>
                  </a:cubicBezTo>
                  <a:cubicBezTo>
                    <a:pt x="395" y="4701"/>
                    <a:pt x="394" y="4701"/>
                    <a:pt x="393" y="4701"/>
                  </a:cubicBezTo>
                  <a:moveTo>
                    <a:pt x="5095" y="4700"/>
                  </a:moveTo>
                  <a:cubicBezTo>
                    <a:pt x="5094" y="4700"/>
                    <a:pt x="5093" y="4701"/>
                    <a:pt x="5093" y="4702"/>
                  </a:cubicBezTo>
                  <a:cubicBezTo>
                    <a:pt x="5093" y="4704"/>
                    <a:pt x="5094" y="4704"/>
                    <a:pt x="5095" y="4704"/>
                  </a:cubicBezTo>
                  <a:cubicBezTo>
                    <a:pt x="5096" y="4704"/>
                    <a:pt x="5097" y="4704"/>
                    <a:pt x="5097" y="4702"/>
                  </a:cubicBezTo>
                  <a:cubicBezTo>
                    <a:pt x="5097" y="4701"/>
                    <a:pt x="5096" y="4700"/>
                    <a:pt x="5095" y="4700"/>
                  </a:cubicBezTo>
                  <a:moveTo>
                    <a:pt x="523" y="4699"/>
                  </a:moveTo>
                  <a:cubicBezTo>
                    <a:pt x="521" y="4699"/>
                    <a:pt x="520" y="4700"/>
                    <a:pt x="520" y="4702"/>
                  </a:cubicBezTo>
                  <a:cubicBezTo>
                    <a:pt x="520" y="4704"/>
                    <a:pt x="521" y="4706"/>
                    <a:pt x="523" y="4706"/>
                  </a:cubicBezTo>
                  <a:cubicBezTo>
                    <a:pt x="525" y="4706"/>
                    <a:pt x="527" y="4704"/>
                    <a:pt x="527" y="4702"/>
                  </a:cubicBezTo>
                  <a:cubicBezTo>
                    <a:pt x="527" y="4700"/>
                    <a:pt x="525" y="4699"/>
                    <a:pt x="523" y="4699"/>
                  </a:cubicBezTo>
                  <a:moveTo>
                    <a:pt x="4964" y="4699"/>
                  </a:moveTo>
                  <a:cubicBezTo>
                    <a:pt x="4962" y="4699"/>
                    <a:pt x="4961" y="4700"/>
                    <a:pt x="4961" y="4702"/>
                  </a:cubicBezTo>
                  <a:cubicBezTo>
                    <a:pt x="4961" y="4704"/>
                    <a:pt x="4962" y="4706"/>
                    <a:pt x="4964" y="4706"/>
                  </a:cubicBezTo>
                  <a:cubicBezTo>
                    <a:pt x="4966" y="4706"/>
                    <a:pt x="4968" y="4704"/>
                    <a:pt x="4968" y="4702"/>
                  </a:cubicBezTo>
                  <a:cubicBezTo>
                    <a:pt x="4968" y="4700"/>
                    <a:pt x="4966" y="4699"/>
                    <a:pt x="4964" y="4699"/>
                  </a:cubicBezTo>
                  <a:moveTo>
                    <a:pt x="654" y="4697"/>
                  </a:moveTo>
                  <a:cubicBezTo>
                    <a:pt x="651" y="4697"/>
                    <a:pt x="649" y="4700"/>
                    <a:pt x="649" y="4702"/>
                  </a:cubicBezTo>
                  <a:cubicBezTo>
                    <a:pt x="649" y="4705"/>
                    <a:pt x="651" y="4707"/>
                    <a:pt x="654" y="4707"/>
                  </a:cubicBezTo>
                  <a:cubicBezTo>
                    <a:pt x="657" y="4707"/>
                    <a:pt x="659" y="4705"/>
                    <a:pt x="659" y="4702"/>
                  </a:cubicBezTo>
                  <a:cubicBezTo>
                    <a:pt x="659" y="4700"/>
                    <a:pt x="657" y="4697"/>
                    <a:pt x="654" y="4697"/>
                  </a:cubicBezTo>
                  <a:moveTo>
                    <a:pt x="4834" y="4697"/>
                  </a:moveTo>
                  <a:cubicBezTo>
                    <a:pt x="4831" y="4697"/>
                    <a:pt x="4828" y="4700"/>
                    <a:pt x="4828" y="4702"/>
                  </a:cubicBezTo>
                  <a:cubicBezTo>
                    <a:pt x="4828" y="4705"/>
                    <a:pt x="4831" y="4707"/>
                    <a:pt x="4834" y="4707"/>
                  </a:cubicBezTo>
                  <a:cubicBezTo>
                    <a:pt x="4836" y="4707"/>
                    <a:pt x="4839" y="4705"/>
                    <a:pt x="4839" y="4702"/>
                  </a:cubicBezTo>
                  <a:cubicBezTo>
                    <a:pt x="4839" y="4700"/>
                    <a:pt x="4836" y="4697"/>
                    <a:pt x="4834" y="4697"/>
                  </a:cubicBezTo>
                  <a:moveTo>
                    <a:pt x="785" y="4696"/>
                  </a:moveTo>
                  <a:cubicBezTo>
                    <a:pt x="781" y="4696"/>
                    <a:pt x="778" y="4699"/>
                    <a:pt x="778" y="4702"/>
                  </a:cubicBezTo>
                  <a:cubicBezTo>
                    <a:pt x="778" y="4706"/>
                    <a:pt x="781" y="4709"/>
                    <a:pt x="785" y="4709"/>
                  </a:cubicBezTo>
                  <a:cubicBezTo>
                    <a:pt x="788" y="4709"/>
                    <a:pt x="791" y="4706"/>
                    <a:pt x="791" y="4702"/>
                  </a:cubicBezTo>
                  <a:cubicBezTo>
                    <a:pt x="791" y="4699"/>
                    <a:pt x="788" y="4696"/>
                    <a:pt x="785" y="4696"/>
                  </a:cubicBezTo>
                  <a:moveTo>
                    <a:pt x="4703" y="4695"/>
                  </a:moveTo>
                  <a:cubicBezTo>
                    <a:pt x="4699" y="4695"/>
                    <a:pt x="4696" y="4699"/>
                    <a:pt x="4696" y="4702"/>
                  </a:cubicBezTo>
                  <a:cubicBezTo>
                    <a:pt x="4696" y="4706"/>
                    <a:pt x="4699" y="4709"/>
                    <a:pt x="4703" y="4709"/>
                  </a:cubicBezTo>
                  <a:cubicBezTo>
                    <a:pt x="4707" y="4709"/>
                    <a:pt x="4710" y="4706"/>
                    <a:pt x="4710" y="4702"/>
                  </a:cubicBezTo>
                  <a:cubicBezTo>
                    <a:pt x="4710" y="4699"/>
                    <a:pt x="4707" y="4695"/>
                    <a:pt x="4703" y="4695"/>
                  </a:cubicBezTo>
                  <a:moveTo>
                    <a:pt x="915" y="4694"/>
                  </a:moveTo>
                  <a:cubicBezTo>
                    <a:pt x="911" y="4694"/>
                    <a:pt x="907" y="4698"/>
                    <a:pt x="907" y="4702"/>
                  </a:cubicBezTo>
                  <a:cubicBezTo>
                    <a:pt x="907" y="4707"/>
                    <a:pt x="911" y="4710"/>
                    <a:pt x="915" y="4710"/>
                  </a:cubicBezTo>
                  <a:cubicBezTo>
                    <a:pt x="920" y="4710"/>
                    <a:pt x="923" y="4707"/>
                    <a:pt x="923" y="4702"/>
                  </a:cubicBezTo>
                  <a:cubicBezTo>
                    <a:pt x="923" y="4698"/>
                    <a:pt x="920" y="4694"/>
                    <a:pt x="915" y="4694"/>
                  </a:cubicBezTo>
                  <a:moveTo>
                    <a:pt x="4572" y="4694"/>
                  </a:moveTo>
                  <a:cubicBezTo>
                    <a:pt x="4568" y="4694"/>
                    <a:pt x="4564" y="4698"/>
                    <a:pt x="4564" y="4702"/>
                  </a:cubicBezTo>
                  <a:cubicBezTo>
                    <a:pt x="4564" y="4707"/>
                    <a:pt x="4568" y="4711"/>
                    <a:pt x="4572" y="4711"/>
                  </a:cubicBezTo>
                  <a:cubicBezTo>
                    <a:pt x="4577" y="4711"/>
                    <a:pt x="4581" y="4707"/>
                    <a:pt x="4581" y="4702"/>
                  </a:cubicBezTo>
                  <a:cubicBezTo>
                    <a:pt x="4581" y="4698"/>
                    <a:pt x="4577" y="4694"/>
                    <a:pt x="4572" y="4694"/>
                  </a:cubicBezTo>
                  <a:moveTo>
                    <a:pt x="1046" y="4693"/>
                  </a:moveTo>
                  <a:cubicBezTo>
                    <a:pt x="1041" y="4693"/>
                    <a:pt x="1037" y="4697"/>
                    <a:pt x="1037" y="4702"/>
                  </a:cubicBezTo>
                  <a:cubicBezTo>
                    <a:pt x="1037" y="4708"/>
                    <a:pt x="1041" y="4712"/>
                    <a:pt x="1046" y="4712"/>
                  </a:cubicBezTo>
                  <a:cubicBezTo>
                    <a:pt x="1051" y="4712"/>
                    <a:pt x="1055" y="4708"/>
                    <a:pt x="1055" y="4702"/>
                  </a:cubicBezTo>
                  <a:cubicBezTo>
                    <a:pt x="1055" y="4697"/>
                    <a:pt x="1051" y="4693"/>
                    <a:pt x="1046" y="4693"/>
                  </a:cubicBezTo>
                  <a:moveTo>
                    <a:pt x="4442" y="4693"/>
                  </a:moveTo>
                  <a:cubicBezTo>
                    <a:pt x="4436" y="4693"/>
                    <a:pt x="4432" y="4697"/>
                    <a:pt x="4432" y="4702"/>
                  </a:cubicBezTo>
                  <a:cubicBezTo>
                    <a:pt x="4432" y="4708"/>
                    <a:pt x="4436" y="4712"/>
                    <a:pt x="4442" y="4712"/>
                  </a:cubicBezTo>
                  <a:cubicBezTo>
                    <a:pt x="4447" y="4712"/>
                    <a:pt x="4451" y="4708"/>
                    <a:pt x="4451" y="4702"/>
                  </a:cubicBezTo>
                  <a:cubicBezTo>
                    <a:pt x="4451" y="4697"/>
                    <a:pt x="4447" y="4693"/>
                    <a:pt x="4442" y="4693"/>
                  </a:cubicBezTo>
                  <a:moveTo>
                    <a:pt x="1177" y="4691"/>
                  </a:moveTo>
                  <a:cubicBezTo>
                    <a:pt x="1171" y="4691"/>
                    <a:pt x="1166" y="4696"/>
                    <a:pt x="1166" y="4702"/>
                  </a:cubicBezTo>
                  <a:cubicBezTo>
                    <a:pt x="1166" y="4708"/>
                    <a:pt x="1171" y="4713"/>
                    <a:pt x="1177" y="4713"/>
                  </a:cubicBezTo>
                  <a:cubicBezTo>
                    <a:pt x="1183" y="4713"/>
                    <a:pt x="1187" y="4708"/>
                    <a:pt x="1187" y="4702"/>
                  </a:cubicBezTo>
                  <a:cubicBezTo>
                    <a:pt x="1187" y="4696"/>
                    <a:pt x="1183" y="4691"/>
                    <a:pt x="1177" y="4691"/>
                  </a:cubicBezTo>
                  <a:moveTo>
                    <a:pt x="4311" y="4691"/>
                  </a:moveTo>
                  <a:cubicBezTo>
                    <a:pt x="4305" y="4691"/>
                    <a:pt x="4300" y="4696"/>
                    <a:pt x="4300" y="4702"/>
                  </a:cubicBezTo>
                  <a:cubicBezTo>
                    <a:pt x="4300" y="4708"/>
                    <a:pt x="4305" y="4713"/>
                    <a:pt x="4311" y="4713"/>
                  </a:cubicBezTo>
                  <a:cubicBezTo>
                    <a:pt x="4317" y="4713"/>
                    <a:pt x="4322" y="4708"/>
                    <a:pt x="4322" y="4702"/>
                  </a:cubicBezTo>
                  <a:cubicBezTo>
                    <a:pt x="4322" y="4696"/>
                    <a:pt x="4317" y="4691"/>
                    <a:pt x="4311" y="4691"/>
                  </a:cubicBezTo>
                  <a:moveTo>
                    <a:pt x="1307" y="4690"/>
                  </a:moveTo>
                  <a:cubicBezTo>
                    <a:pt x="1300" y="4690"/>
                    <a:pt x="1295" y="4696"/>
                    <a:pt x="1295" y="4702"/>
                  </a:cubicBezTo>
                  <a:cubicBezTo>
                    <a:pt x="1295" y="4709"/>
                    <a:pt x="1300" y="4715"/>
                    <a:pt x="1307" y="4715"/>
                  </a:cubicBezTo>
                  <a:cubicBezTo>
                    <a:pt x="1314" y="4715"/>
                    <a:pt x="1319" y="4709"/>
                    <a:pt x="1319" y="4702"/>
                  </a:cubicBezTo>
                  <a:cubicBezTo>
                    <a:pt x="1319" y="4696"/>
                    <a:pt x="1314" y="4690"/>
                    <a:pt x="1307" y="4690"/>
                  </a:cubicBezTo>
                  <a:moveTo>
                    <a:pt x="4180" y="4690"/>
                  </a:moveTo>
                  <a:cubicBezTo>
                    <a:pt x="4174" y="4690"/>
                    <a:pt x="4168" y="4696"/>
                    <a:pt x="4168" y="4702"/>
                  </a:cubicBezTo>
                  <a:cubicBezTo>
                    <a:pt x="4168" y="4709"/>
                    <a:pt x="4174" y="4715"/>
                    <a:pt x="4180" y="4715"/>
                  </a:cubicBezTo>
                  <a:cubicBezTo>
                    <a:pt x="4187" y="4715"/>
                    <a:pt x="4193" y="4709"/>
                    <a:pt x="4193" y="4702"/>
                  </a:cubicBezTo>
                  <a:cubicBezTo>
                    <a:pt x="4193" y="4696"/>
                    <a:pt x="4187" y="4690"/>
                    <a:pt x="4180" y="4690"/>
                  </a:cubicBezTo>
                  <a:moveTo>
                    <a:pt x="1438" y="4689"/>
                  </a:moveTo>
                  <a:cubicBezTo>
                    <a:pt x="1430" y="4689"/>
                    <a:pt x="1424" y="4695"/>
                    <a:pt x="1424" y="4702"/>
                  </a:cubicBezTo>
                  <a:cubicBezTo>
                    <a:pt x="1424" y="4710"/>
                    <a:pt x="1430" y="4716"/>
                    <a:pt x="1438" y="4716"/>
                  </a:cubicBezTo>
                  <a:cubicBezTo>
                    <a:pt x="1445" y="4716"/>
                    <a:pt x="1451" y="4710"/>
                    <a:pt x="1451" y="4702"/>
                  </a:cubicBezTo>
                  <a:cubicBezTo>
                    <a:pt x="1451" y="4695"/>
                    <a:pt x="1445" y="4689"/>
                    <a:pt x="1438" y="4689"/>
                  </a:cubicBezTo>
                  <a:moveTo>
                    <a:pt x="4050" y="4689"/>
                  </a:moveTo>
                  <a:cubicBezTo>
                    <a:pt x="4042" y="4689"/>
                    <a:pt x="4036" y="4695"/>
                    <a:pt x="4036" y="4702"/>
                  </a:cubicBezTo>
                  <a:cubicBezTo>
                    <a:pt x="4036" y="4710"/>
                    <a:pt x="4042" y="4716"/>
                    <a:pt x="4050" y="4716"/>
                  </a:cubicBezTo>
                  <a:cubicBezTo>
                    <a:pt x="4057" y="4716"/>
                    <a:pt x="4064" y="4710"/>
                    <a:pt x="4064" y="4702"/>
                  </a:cubicBezTo>
                  <a:cubicBezTo>
                    <a:pt x="4064" y="4695"/>
                    <a:pt x="4057" y="4689"/>
                    <a:pt x="4050" y="4689"/>
                  </a:cubicBezTo>
                  <a:moveTo>
                    <a:pt x="1568" y="4687"/>
                  </a:moveTo>
                  <a:cubicBezTo>
                    <a:pt x="1560" y="4687"/>
                    <a:pt x="1554" y="4694"/>
                    <a:pt x="1554" y="4702"/>
                  </a:cubicBezTo>
                  <a:cubicBezTo>
                    <a:pt x="1554" y="4711"/>
                    <a:pt x="1560" y="4717"/>
                    <a:pt x="1568" y="4717"/>
                  </a:cubicBezTo>
                  <a:cubicBezTo>
                    <a:pt x="1577" y="4717"/>
                    <a:pt x="1583" y="4711"/>
                    <a:pt x="1583" y="4702"/>
                  </a:cubicBezTo>
                  <a:cubicBezTo>
                    <a:pt x="1583" y="4694"/>
                    <a:pt x="1577" y="4687"/>
                    <a:pt x="1568" y="4687"/>
                  </a:cubicBezTo>
                  <a:moveTo>
                    <a:pt x="3919" y="4687"/>
                  </a:moveTo>
                  <a:cubicBezTo>
                    <a:pt x="3911" y="4687"/>
                    <a:pt x="3904" y="4694"/>
                    <a:pt x="3904" y="4702"/>
                  </a:cubicBezTo>
                  <a:cubicBezTo>
                    <a:pt x="3904" y="4711"/>
                    <a:pt x="3911" y="4717"/>
                    <a:pt x="3919" y="4717"/>
                  </a:cubicBezTo>
                  <a:cubicBezTo>
                    <a:pt x="3927" y="4717"/>
                    <a:pt x="3934" y="4711"/>
                    <a:pt x="3934" y="4702"/>
                  </a:cubicBezTo>
                  <a:cubicBezTo>
                    <a:pt x="3934" y="4694"/>
                    <a:pt x="3927" y="4687"/>
                    <a:pt x="3919" y="4687"/>
                  </a:cubicBezTo>
                  <a:moveTo>
                    <a:pt x="1699" y="4686"/>
                  </a:moveTo>
                  <a:cubicBezTo>
                    <a:pt x="1690" y="4686"/>
                    <a:pt x="1683" y="4694"/>
                    <a:pt x="1683" y="4702"/>
                  </a:cubicBezTo>
                  <a:cubicBezTo>
                    <a:pt x="1683" y="4711"/>
                    <a:pt x="1690" y="4718"/>
                    <a:pt x="1699" y="4718"/>
                  </a:cubicBezTo>
                  <a:cubicBezTo>
                    <a:pt x="1708" y="4718"/>
                    <a:pt x="1715" y="4711"/>
                    <a:pt x="1715" y="4702"/>
                  </a:cubicBezTo>
                  <a:cubicBezTo>
                    <a:pt x="1715" y="4694"/>
                    <a:pt x="1708" y="4686"/>
                    <a:pt x="1699" y="4686"/>
                  </a:cubicBezTo>
                  <a:moveTo>
                    <a:pt x="3789" y="4686"/>
                  </a:moveTo>
                  <a:cubicBezTo>
                    <a:pt x="3780" y="4686"/>
                    <a:pt x="3773" y="4694"/>
                    <a:pt x="3773" y="4702"/>
                  </a:cubicBezTo>
                  <a:cubicBezTo>
                    <a:pt x="3773" y="4711"/>
                    <a:pt x="3780" y="4718"/>
                    <a:pt x="3789" y="4718"/>
                  </a:cubicBezTo>
                  <a:cubicBezTo>
                    <a:pt x="3797" y="4718"/>
                    <a:pt x="3805" y="4711"/>
                    <a:pt x="3805" y="4702"/>
                  </a:cubicBezTo>
                  <a:cubicBezTo>
                    <a:pt x="3805" y="4694"/>
                    <a:pt x="3797" y="4686"/>
                    <a:pt x="3789" y="4686"/>
                  </a:cubicBezTo>
                  <a:moveTo>
                    <a:pt x="262" y="4570"/>
                  </a:moveTo>
                  <a:cubicBezTo>
                    <a:pt x="261" y="4570"/>
                    <a:pt x="261" y="4571"/>
                    <a:pt x="261" y="4572"/>
                  </a:cubicBezTo>
                  <a:cubicBezTo>
                    <a:pt x="261" y="4573"/>
                    <a:pt x="261" y="4573"/>
                    <a:pt x="262" y="4573"/>
                  </a:cubicBezTo>
                  <a:cubicBezTo>
                    <a:pt x="263" y="4573"/>
                    <a:pt x="264" y="4573"/>
                    <a:pt x="264" y="4572"/>
                  </a:cubicBezTo>
                  <a:cubicBezTo>
                    <a:pt x="264" y="4571"/>
                    <a:pt x="263" y="4570"/>
                    <a:pt x="262" y="4570"/>
                  </a:cubicBezTo>
                  <a:moveTo>
                    <a:pt x="5225" y="4570"/>
                  </a:moveTo>
                  <a:cubicBezTo>
                    <a:pt x="5225" y="4570"/>
                    <a:pt x="5224" y="4571"/>
                    <a:pt x="5224" y="4572"/>
                  </a:cubicBezTo>
                  <a:cubicBezTo>
                    <a:pt x="5224" y="4573"/>
                    <a:pt x="5225" y="4573"/>
                    <a:pt x="5225" y="4573"/>
                  </a:cubicBezTo>
                  <a:cubicBezTo>
                    <a:pt x="5226" y="4573"/>
                    <a:pt x="5227" y="4573"/>
                    <a:pt x="5227" y="4572"/>
                  </a:cubicBezTo>
                  <a:cubicBezTo>
                    <a:pt x="5227" y="4571"/>
                    <a:pt x="5226" y="4570"/>
                    <a:pt x="5225" y="4570"/>
                  </a:cubicBezTo>
                  <a:moveTo>
                    <a:pt x="393" y="4569"/>
                  </a:moveTo>
                  <a:cubicBezTo>
                    <a:pt x="391" y="4569"/>
                    <a:pt x="390" y="4570"/>
                    <a:pt x="390" y="4572"/>
                  </a:cubicBezTo>
                  <a:cubicBezTo>
                    <a:pt x="390" y="4573"/>
                    <a:pt x="391" y="4575"/>
                    <a:pt x="393" y="4575"/>
                  </a:cubicBezTo>
                  <a:cubicBezTo>
                    <a:pt x="394" y="4575"/>
                    <a:pt x="396" y="4573"/>
                    <a:pt x="396" y="4572"/>
                  </a:cubicBezTo>
                  <a:cubicBezTo>
                    <a:pt x="396" y="4570"/>
                    <a:pt x="394" y="4569"/>
                    <a:pt x="393" y="4569"/>
                  </a:cubicBezTo>
                  <a:moveTo>
                    <a:pt x="5095" y="4568"/>
                  </a:moveTo>
                  <a:cubicBezTo>
                    <a:pt x="5093" y="4568"/>
                    <a:pt x="5091" y="4570"/>
                    <a:pt x="5091" y="4572"/>
                  </a:cubicBezTo>
                  <a:cubicBezTo>
                    <a:pt x="5091" y="4574"/>
                    <a:pt x="5093" y="4575"/>
                    <a:pt x="5095" y="4575"/>
                  </a:cubicBezTo>
                  <a:cubicBezTo>
                    <a:pt x="5097" y="4575"/>
                    <a:pt x="5098" y="4574"/>
                    <a:pt x="5098" y="4572"/>
                  </a:cubicBezTo>
                  <a:cubicBezTo>
                    <a:pt x="5098" y="4570"/>
                    <a:pt x="5097" y="4568"/>
                    <a:pt x="5095" y="4568"/>
                  </a:cubicBezTo>
                  <a:moveTo>
                    <a:pt x="523" y="4567"/>
                  </a:moveTo>
                  <a:cubicBezTo>
                    <a:pt x="521" y="4567"/>
                    <a:pt x="519" y="4569"/>
                    <a:pt x="519" y="4572"/>
                  </a:cubicBezTo>
                  <a:cubicBezTo>
                    <a:pt x="519" y="4574"/>
                    <a:pt x="521" y="4576"/>
                    <a:pt x="523" y="4576"/>
                  </a:cubicBezTo>
                  <a:cubicBezTo>
                    <a:pt x="526" y="4576"/>
                    <a:pt x="528" y="4574"/>
                    <a:pt x="528" y="4572"/>
                  </a:cubicBezTo>
                  <a:cubicBezTo>
                    <a:pt x="528" y="4569"/>
                    <a:pt x="526" y="4567"/>
                    <a:pt x="523" y="4567"/>
                  </a:cubicBezTo>
                  <a:moveTo>
                    <a:pt x="4964" y="4567"/>
                  </a:moveTo>
                  <a:cubicBezTo>
                    <a:pt x="4962" y="4567"/>
                    <a:pt x="4959" y="4569"/>
                    <a:pt x="4959" y="4572"/>
                  </a:cubicBezTo>
                  <a:cubicBezTo>
                    <a:pt x="4959" y="4574"/>
                    <a:pt x="4962" y="4576"/>
                    <a:pt x="4964" y="4576"/>
                  </a:cubicBezTo>
                  <a:cubicBezTo>
                    <a:pt x="4967" y="4576"/>
                    <a:pt x="4969" y="4574"/>
                    <a:pt x="4969" y="4572"/>
                  </a:cubicBezTo>
                  <a:cubicBezTo>
                    <a:pt x="4969" y="4569"/>
                    <a:pt x="4967" y="4567"/>
                    <a:pt x="4964" y="4567"/>
                  </a:cubicBezTo>
                  <a:moveTo>
                    <a:pt x="654" y="4566"/>
                  </a:moveTo>
                  <a:cubicBezTo>
                    <a:pt x="651" y="4566"/>
                    <a:pt x="648" y="4568"/>
                    <a:pt x="648" y="4572"/>
                  </a:cubicBezTo>
                  <a:cubicBezTo>
                    <a:pt x="648" y="4575"/>
                    <a:pt x="651" y="4578"/>
                    <a:pt x="654" y="4578"/>
                  </a:cubicBezTo>
                  <a:cubicBezTo>
                    <a:pt x="658" y="4578"/>
                    <a:pt x="660" y="4575"/>
                    <a:pt x="660" y="4572"/>
                  </a:cubicBezTo>
                  <a:cubicBezTo>
                    <a:pt x="660" y="4568"/>
                    <a:pt x="658" y="4566"/>
                    <a:pt x="654" y="4566"/>
                  </a:cubicBezTo>
                  <a:moveTo>
                    <a:pt x="4834" y="4565"/>
                  </a:moveTo>
                  <a:cubicBezTo>
                    <a:pt x="4830" y="4565"/>
                    <a:pt x="4827" y="4568"/>
                    <a:pt x="4827" y="4572"/>
                  </a:cubicBezTo>
                  <a:cubicBezTo>
                    <a:pt x="4827" y="4575"/>
                    <a:pt x="4830" y="4578"/>
                    <a:pt x="4834" y="4578"/>
                  </a:cubicBezTo>
                  <a:cubicBezTo>
                    <a:pt x="4837" y="4578"/>
                    <a:pt x="4840" y="4575"/>
                    <a:pt x="4840" y="4572"/>
                  </a:cubicBezTo>
                  <a:cubicBezTo>
                    <a:pt x="4840" y="4568"/>
                    <a:pt x="4837" y="4565"/>
                    <a:pt x="4834" y="4565"/>
                  </a:cubicBezTo>
                  <a:moveTo>
                    <a:pt x="785" y="4564"/>
                  </a:moveTo>
                  <a:cubicBezTo>
                    <a:pt x="780" y="4564"/>
                    <a:pt x="777" y="4567"/>
                    <a:pt x="777" y="4572"/>
                  </a:cubicBezTo>
                  <a:cubicBezTo>
                    <a:pt x="777" y="4576"/>
                    <a:pt x="780" y="4580"/>
                    <a:pt x="785" y="4580"/>
                  </a:cubicBezTo>
                  <a:cubicBezTo>
                    <a:pt x="789" y="4580"/>
                    <a:pt x="793" y="4576"/>
                    <a:pt x="793" y="4572"/>
                  </a:cubicBezTo>
                  <a:cubicBezTo>
                    <a:pt x="793" y="4567"/>
                    <a:pt x="789" y="4564"/>
                    <a:pt x="785" y="4564"/>
                  </a:cubicBezTo>
                  <a:moveTo>
                    <a:pt x="4703" y="4564"/>
                  </a:moveTo>
                  <a:cubicBezTo>
                    <a:pt x="4699" y="4564"/>
                    <a:pt x="4695" y="4567"/>
                    <a:pt x="4695" y="4572"/>
                  </a:cubicBezTo>
                  <a:cubicBezTo>
                    <a:pt x="4695" y="4576"/>
                    <a:pt x="4699" y="4580"/>
                    <a:pt x="4703" y="4580"/>
                  </a:cubicBezTo>
                  <a:cubicBezTo>
                    <a:pt x="4707" y="4580"/>
                    <a:pt x="4711" y="4576"/>
                    <a:pt x="4711" y="4572"/>
                  </a:cubicBezTo>
                  <a:cubicBezTo>
                    <a:pt x="4711" y="4567"/>
                    <a:pt x="4707" y="4564"/>
                    <a:pt x="4703" y="4564"/>
                  </a:cubicBezTo>
                  <a:moveTo>
                    <a:pt x="915" y="4562"/>
                  </a:moveTo>
                  <a:cubicBezTo>
                    <a:pt x="910" y="4562"/>
                    <a:pt x="906" y="4567"/>
                    <a:pt x="906" y="4572"/>
                  </a:cubicBezTo>
                  <a:cubicBezTo>
                    <a:pt x="906" y="4577"/>
                    <a:pt x="910" y="4581"/>
                    <a:pt x="915" y="4581"/>
                  </a:cubicBezTo>
                  <a:cubicBezTo>
                    <a:pt x="921" y="4581"/>
                    <a:pt x="925" y="4577"/>
                    <a:pt x="925" y="4572"/>
                  </a:cubicBezTo>
                  <a:cubicBezTo>
                    <a:pt x="925" y="4567"/>
                    <a:pt x="921" y="4562"/>
                    <a:pt x="915" y="4562"/>
                  </a:cubicBezTo>
                  <a:moveTo>
                    <a:pt x="4572" y="4562"/>
                  </a:moveTo>
                  <a:cubicBezTo>
                    <a:pt x="4567" y="4562"/>
                    <a:pt x="4563" y="4567"/>
                    <a:pt x="4563" y="4572"/>
                  </a:cubicBezTo>
                  <a:cubicBezTo>
                    <a:pt x="4563" y="4577"/>
                    <a:pt x="4567" y="4581"/>
                    <a:pt x="4572" y="4581"/>
                  </a:cubicBezTo>
                  <a:cubicBezTo>
                    <a:pt x="4578" y="4581"/>
                    <a:pt x="4582" y="4577"/>
                    <a:pt x="4582" y="4572"/>
                  </a:cubicBezTo>
                  <a:cubicBezTo>
                    <a:pt x="4582" y="4567"/>
                    <a:pt x="4578" y="4562"/>
                    <a:pt x="4572" y="4562"/>
                  </a:cubicBezTo>
                  <a:moveTo>
                    <a:pt x="1046" y="4561"/>
                  </a:moveTo>
                  <a:cubicBezTo>
                    <a:pt x="1040" y="4561"/>
                    <a:pt x="1035" y="4566"/>
                    <a:pt x="1035" y="4572"/>
                  </a:cubicBezTo>
                  <a:cubicBezTo>
                    <a:pt x="1035" y="4578"/>
                    <a:pt x="1040" y="4583"/>
                    <a:pt x="1046" y="4583"/>
                  </a:cubicBezTo>
                  <a:cubicBezTo>
                    <a:pt x="1052" y="4583"/>
                    <a:pt x="1057" y="4578"/>
                    <a:pt x="1057" y="4572"/>
                  </a:cubicBezTo>
                  <a:cubicBezTo>
                    <a:pt x="1057" y="4566"/>
                    <a:pt x="1052" y="4561"/>
                    <a:pt x="1046" y="4561"/>
                  </a:cubicBezTo>
                  <a:moveTo>
                    <a:pt x="4442" y="4561"/>
                  </a:moveTo>
                  <a:cubicBezTo>
                    <a:pt x="4436" y="4561"/>
                    <a:pt x="4431" y="4566"/>
                    <a:pt x="4431" y="4572"/>
                  </a:cubicBezTo>
                  <a:cubicBezTo>
                    <a:pt x="4431" y="4578"/>
                    <a:pt x="4436" y="4583"/>
                    <a:pt x="4442" y="4583"/>
                  </a:cubicBezTo>
                  <a:cubicBezTo>
                    <a:pt x="4448" y="4583"/>
                    <a:pt x="4453" y="4578"/>
                    <a:pt x="4453" y="4572"/>
                  </a:cubicBezTo>
                  <a:cubicBezTo>
                    <a:pt x="4453" y="4566"/>
                    <a:pt x="4448" y="4561"/>
                    <a:pt x="4442" y="4561"/>
                  </a:cubicBezTo>
                  <a:moveTo>
                    <a:pt x="1177" y="4559"/>
                  </a:moveTo>
                  <a:cubicBezTo>
                    <a:pt x="1170" y="4559"/>
                    <a:pt x="1164" y="4565"/>
                    <a:pt x="1164" y="4572"/>
                  </a:cubicBezTo>
                  <a:cubicBezTo>
                    <a:pt x="1164" y="4579"/>
                    <a:pt x="1170" y="4584"/>
                    <a:pt x="1177" y="4584"/>
                  </a:cubicBezTo>
                  <a:cubicBezTo>
                    <a:pt x="1183" y="4584"/>
                    <a:pt x="1189" y="4579"/>
                    <a:pt x="1189" y="4572"/>
                  </a:cubicBezTo>
                  <a:cubicBezTo>
                    <a:pt x="1189" y="4565"/>
                    <a:pt x="1183" y="4559"/>
                    <a:pt x="1177" y="4559"/>
                  </a:cubicBezTo>
                  <a:moveTo>
                    <a:pt x="4311" y="4559"/>
                  </a:moveTo>
                  <a:cubicBezTo>
                    <a:pt x="4304" y="4559"/>
                    <a:pt x="4299" y="4565"/>
                    <a:pt x="4299" y="4572"/>
                  </a:cubicBezTo>
                  <a:cubicBezTo>
                    <a:pt x="4299" y="4579"/>
                    <a:pt x="4304" y="4584"/>
                    <a:pt x="4311" y="4584"/>
                  </a:cubicBezTo>
                  <a:cubicBezTo>
                    <a:pt x="4318" y="4584"/>
                    <a:pt x="4323" y="4579"/>
                    <a:pt x="4323" y="4572"/>
                  </a:cubicBezTo>
                  <a:cubicBezTo>
                    <a:pt x="4323" y="4565"/>
                    <a:pt x="4318" y="4559"/>
                    <a:pt x="4311" y="4559"/>
                  </a:cubicBezTo>
                  <a:moveTo>
                    <a:pt x="1307" y="4558"/>
                  </a:moveTo>
                  <a:cubicBezTo>
                    <a:pt x="1300" y="4558"/>
                    <a:pt x="1293" y="4564"/>
                    <a:pt x="1293" y="4572"/>
                  </a:cubicBezTo>
                  <a:cubicBezTo>
                    <a:pt x="1293" y="4579"/>
                    <a:pt x="1300" y="4585"/>
                    <a:pt x="1307" y="4585"/>
                  </a:cubicBezTo>
                  <a:cubicBezTo>
                    <a:pt x="1315" y="4585"/>
                    <a:pt x="1321" y="4579"/>
                    <a:pt x="1321" y="4572"/>
                  </a:cubicBezTo>
                  <a:cubicBezTo>
                    <a:pt x="1321" y="4564"/>
                    <a:pt x="1315" y="4558"/>
                    <a:pt x="1307" y="4558"/>
                  </a:cubicBezTo>
                  <a:moveTo>
                    <a:pt x="4180" y="4558"/>
                  </a:moveTo>
                  <a:cubicBezTo>
                    <a:pt x="4173" y="4558"/>
                    <a:pt x="4167" y="4564"/>
                    <a:pt x="4167" y="4572"/>
                  </a:cubicBezTo>
                  <a:cubicBezTo>
                    <a:pt x="4167" y="4579"/>
                    <a:pt x="4173" y="4585"/>
                    <a:pt x="4180" y="4585"/>
                  </a:cubicBezTo>
                  <a:cubicBezTo>
                    <a:pt x="4188" y="4585"/>
                    <a:pt x="4194" y="4579"/>
                    <a:pt x="4194" y="4572"/>
                  </a:cubicBezTo>
                  <a:cubicBezTo>
                    <a:pt x="4194" y="4564"/>
                    <a:pt x="4188" y="4558"/>
                    <a:pt x="4180" y="4558"/>
                  </a:cubicBezTo>
                  <a:moveTo>
                    <a:pt x="1438" y="4557"/>
                  </a:moveTo>
                  <a:cubicBezTo>
                    <a:pt x="1429" y="4557"/>
                    <a:pt x="1423" y="4563"/>
                    <a:pt x="1423" y="4572"/>
                  </a:cubicBezTo>
                  <a:cubicBezTo>
                    <a:pt x="1423" y="4580"/>
                    <a:pt x="1429" y="4587"/>
                    <a:pt x="1438" y="4587"/>
                  </a:cubicBezTo>
                  <a:cubicBezTo>
                    <a:pt x="1446" y="4587"/>
                    <a:pt x="1453" y="4580"/>
                    <a:pt x="1453" y="4572"/>
                  </a:cubicBezTo>
                  <a:cubicBezTo>
                    <a:pt x="1453" y="4563"/>
                    <a:pt x="1446" y="4557"/>
                    <a:pt x="1438" y="4557"/>
                  </a:cubicBezTo>
                  <a:moveTo>
                    <a:pt x="4050" y="4557"/>
                  </a:moveTo>
                  <a:cubicBezTo>
                    <a:pt x="4041" y="4557"/>
                    <a:pt x="4035" y="4563"/>
                    <a:pt x="4035" y="4572"/>
                  </a:cubicBezTo>
                  <a:cubicBezTo>
                    <a:pt x="4035" y="4580"/>
                    <a:pt x="4041" y="4587"/>
                    <a:pt x="4050" y="4587"/>
                  </a:cubicBezTo>
                  <a:cubicBezTo>
                    <a:pt x="4058" y="4587"/>
                    <a:pt x="4065" y="4580"/>
                    <a:pt x="4065" y="4572"/>
                  </a:cubicBezTo>
                  <a:cubicBezTo>
                    <a:pt x="4065" y="4563"/>
                    <a:pt x="4058" y="4557"/>
                    <a:pt x="4050" y="4557"/>
                  </a:cubicBezTo>
                  <a:moveTo>
                    <a:pt x="1568" y="4555"/>
                  </a:moveTo>
                  <a:cubicBezTo>
                    <a:pt x="1559" y="4555"/>
                    <a:pt x="1552" y="4563"/>
                    <a:pt x="1552" y="4572"/>
                  </a:cubicBezTo>
                  <a:cubicBezTo>
                    <a:pt x="1552" y="4581"/>
                    <a:pt x="1559" y="4588"/>
                    <a:pt x="1568" y="4588"/>
                  </a:cubicBezTo>
                  <a:cubicBezTo>
                    <a:pt x="1578" y="4588"/>
                    <a:pt x="1585" y="4581"/>
                    <a:pt x="1585" y="4572"/>
                  </a:cubicBezTo>
                  <a:cubicBezTo>
                    <a:pt x="1585" y="4563"/>
                    <a:pt x="1578" y="4555"/>
                    <a:pt x="1568" y="4555"/>
                  </a:cubicBezTo>
                  <a:moveTo>
                    <a:pt x="3919" y="4555"/>
                  </a:moveTo>
                  <a:cubicBezTo>
                    <a:pt x="3910" y="4555"/>
                    <a:pt x="3903" y="4563"/>
                    <a:pt x="3903" y="4572"/>
                  </a:cubicBezTo>
                  <a:cubicBezTo>
                    <a:pt x="3903" y="4581"/>
                    <a:pt x="3910" y="4588"/>
                    <a:pt x="3919" y="4588"/>
                  </a:cubicBezTo>
                  <a:cubicBezTo>
                    <a:pt x="3928" y="4588"/>
                    <a:pt x="3936" y="4581"/>
                    <a:pt x="3936" y="4572"/>
                  </a:cubicBezTo>
                  <a:cubicBezTo>
                    <a:pt x="3936" y="4563"/>
                    <a:pt x="3928" y="4555"/>
                    <a:pt x="3919" y="4555"/>
                  </a:cubicBezTo>
                  <a:moveTo>
                    <a:pt x="1699" y="4554"/>
                  </a:moveTo>
                  <a:cubicBezTo>
                    <a:pt x="1689" y="4554"/>
                    <a:pt x="1681" y="4562"/>
                    <a:pt x="1681" y="4572"/>
                  </a:cubicBezTo>
                  <a:cubicBezTo>
                    <a:pt x="1681" y="4582"/>
                    <a:pt x="1689" y="4589"/>
                    <a:pt x="1699" y="4589"/>
                  </a:cubicBezTo>
                  <a:cubicBezTo>
                    <a:pt x="1709" y="4589"/>
                    <a:pt x="1717" y="4582"/>
                    <a:pt x="1717" y="4572"/>
                  </a:cubicBezTo>
                  <a:cubicBezTo>
                    <a:pt x="1717" y="4562"/>
                    <a:pt x="1709" y="4554"/>
                    <a:pt x="1699" y="4554"/>
                  </a:cubicBezTo>
                  <a:moveTo>
                    <a:pt x="3789" y="4554"/>
                  </a:moveTo>
                  <a:cubicBezTo>
                    <a:pt x="3779" y="4554"/>
                    <a:pt x="3771" y="4562"/>
                    <a:pt x="3771" y="4572"/>
                  </a:cubicBezTo>
                  <a:cubicBezTo>
                    <a:pt x="3771" y="4582"/>
                    <a:pt x="3779" y="4589"/>
                    <a:pt x="3789" y="4589"/>
                  </a:cubicBezTo>
                  <a:cubicBezTo>
                    <a:pt x="3798" y="4589"/>
                    <a:pt x="3806" y="4582"/>
                    <a:pt x="3806" y="4572"/>
                  </a:cubicBezTo>
                  <a:cubicBezTo>
                    <a:pt x="3806" y="4562"/>
                    <a:pt x="3798" y="4554"/>
                    <a:pt x="3789" y="4554"/>
                  </a:cubicBezTo>
                  <a:moveTo>
                    <a:pt x="132" y="4440"/>
                  </a:moveTo>
                  <a:cubicBezTo>
                    <a:pt x="131" y="4440"/>
                    <a:pt x="131" y="4441"/>
                    <a:pt x="131" y="4441"/>
                  </a:cubicBezTo>
                  <a:cubicBezTo>
                    <a:pt x="131" y="4442"/>
                    <a:pt x="131" y="4442"/>
                    <a:pt x="132" y="4442"/>
                  </a:cubicBezTo>
                  <a:cubicBezTo>
                    <a:pt x="132" y="4442"/>
                    <a:pt x="132" y="4442"/>
                    <a:pt x="132" y="4441"/>
                  </a:cubicBezTo>
                  <a:cubicBezTo>
                    <a:pt x="132" y="4441"/>
                    <a:pt x="132" y="4440"/>
                    <a:pt x="132" y="4440"/>
                  </a:cubicBezTo>
                  <a:moveTo>
                    <a:pt x="5356" y="4440"/>
                  </a:moveTo>
                  <a:cubicBezTo>
                    <a:pt x="5356" y="4440"/>
                    <a:pt x="5355" y="4441"/>
                    <a:pt x="5355" y="4441"/>
                  </a:cubicBezTo>
                  <a:cubicBezTo>
                    <a:pt x="5355" y="4442"/>
                    <a:pt x="5356" y="4442"/>
                    <a:pt x="5356" y="4442"/>
                  </a:cubicBezTo>
                  <a:cubicBezTo>
                    <a:pt x="5356" y="4442"/>
                    <a:pt x="5357" y="4442"/>
                    <a:pt x="5357" y="4441"/>
                  </a:cubicBezTo>
                  <a:cubicBezTo>
                    <a:pt x="5357" y="4441"/>
                    <a:pt x="5356" y="4440"/>
                    <a:pt x="5356" y="4440"/>
                  </a:cubicBezTo>
                  <a:moveTo>
                    <a:pt x="262" y="4439"/>
                  </a:moveTo>
                  <a:cubicBezTo>
                    <a:pt x="261" y="4439"/>
                    <a:pt x="260" y="4440"/>
                    <a:pt x="260" y="4441"/>
                  </a:cubicBezTo>
                  <a:cubicBezTo>
                    <a:pt x="260" y="4442"/>
                    <a:pt x="261" y="4443"/>
                    <a:pt x="262" y="4443"/>
                  </a:cubicBezTo>
                  <a:cubicBezTo>
                    <a:pt x="263" y="4443"/>
                    <a:pt x="264" y="4442"/>
                    <a:pt x="264" y="4441"/>
                  </a:cubicBezTo>
                  <a:cubicBezTo>
                    <a:pt x="264" y="4440"/>
                    <a:pt x="263" y="4439"/>
                    <a:pt x="262" y="4439"/>
                  </a:cubicBezTo>
                  <a:moveTo>
                    <a:pt x="5225" y="4439"/>
                  </a:moveTo>
                  <a:cubicBezTo>
                    <a:pt x="5224" y="4439"/>
                    <a:pt x="5223" y="4440"/>
                    <a:pt x="5223" y="4441"/>
                  </a:cubicBezTo>
                  <a:cubicBezTo>
                    <a:pt x="5223" y="4443"/>
                    <a:pt x="5224" y="4444"/>
                    <a:pt x="5225" y="4444"/>
                  </a:cubicBezTo>
                  <a:cubicBezTo>
                    <a:pt x="5227" y="4444"/>
                    <a:pt x="5228" y="4443"/>
                    <a:pt x="5228" y="4441"/>
                  </a:cubicBezTo>
                  <a:cubicBezTo>
                    <a:pt x="5228" y="4440"/>
                    <a:pt x="5227" y="4439"/>
                    <a:pt x="5225" y="4439"/>
                  </a:cubicBezTo>
                  <a:moveTo>
                    <a:pt x="393" y="4437"/>
                  </a:moveTo>
                  <a:cubicBezTo>
                    <a:pt x="391" y="4437"/>
                    <a:pt x="389" y="4439"/>
                    <a:pt x="389" y="4441"/>
                  </a:cubicBezTo>
                  <a:cubicBezTo>
                    <a:pt x="389" y="4443"/>
                    <a:pt x="391" y="4445"/>
                    <a:pt x="393" y="4445"/>
                  </a:cubicBezTo>
                  <a:cubicBezTo>
                    <a:pt x="395" y="4445"/>
                    <a:pt x="397" y="4443"/>
                    <a:pt x="397" y="4441"/>
                  </a:cubicBezTo>
                  <a:cubicBezTo>
                    <a:pt x="397" y="4439"/>
                    <a:pt x="395" y="4437"/>
                    <a:pt x="393" y="4437"/>
                  </a:cubicBezTo>
                  <a:moveTo>
                    <a:pt x="5095" y="4437"/>
                  </a:moveTo>
                  <a:cubicBezTo>
                    <a:pt x="5092" y="4437"/>
                    <a:pt x="5090" y="4439"/>
                    <a:pt x="5090" y="4441"/>
                  </a:cubicBezTo>
                  <a:cubicBezTo>
                    <a:pt x="5090" y="4444"/>
                    <a:pt x="5092" y="4445"/>
                    <a:pt x="5095" y="4445"/>
                  </a:cubicBezTo>
                  <a:cubicBezTo>
                    <a:pt x="5097" y="4445"/>
                    <a:pt x="5099" y="4444"/>
                    <a:pt x="5099" y="4441"/>
                  </a:cubicBezTo>
                  <a:cubicBezTo>
                    <a:pt x="5099" y="4439"/>
                    <a:pt x="5097" y="4437"/>
                    <a:pt x="5095" y="4437"/>
                  </a:cubicBezTo>
                  <a:moveTo>
                    <a:pt x="523" y="4435"/>
                  </a:moveTo>
                  <a:cubicBezTo>
                    <a:pt x="520" y="4435"/>
                    <a:pt x="518" y="4438"/>
                    <a:pt x="518" y="4441"/>
                  </a:cubicBezTo>
                  <a:cubicBezTo>
                    <a:pt x="518" y="4444"/>
                    <a:pt x="520" y="4447"/>
                    <a:pt x="523" y="4447"/>
                  </a:cubicBezTo>
                  <a:cubicBezTo>
                    <a:pt x="527" y="4447"/>
                    <a:pt x="529" y="4444"/>
                    <a:pt x="529" y="4441"/>
                  </a:cubicBezTo>
                  <a:cubicBezTo>
                    <a:pt x="529" y="4438"/>
                    <a:pt x="527" y="4435"/>
                    <a:pt x="523" y="4435"/>
                  </a:cubicBezTo>
                  <a:moveTo>
                    <a:pt x="4964" y="4435"/>
                  </a:moveTo>
                  <a:cubicBezTo>
                    <a:pt x="4961" y="4435"/>
                    <a:pt x="4958" y="4438"/>
                    <a:pt x="4958" y="4441"/>
                  </a:cubicBezTo>
                  <a:cubicBezTo>
                    <a:pt x="4958" y="4444"/>
                    <a:pt x="4961" y="4447"/>
                    <a:pt x="4964" y="4447"/>
                  </a:cubicBezTo>
                  <a:cubicBezTo>
                    <a:pt x="4967" y="4447"/>
                    <a:pt x="4970" y="4444"/>
                    <a:pt x="4970" y="4441"/>
                  </a:cubicBezTo>
                  <a:cubicBezTo>
                    <a:pt x="4970" y="4438"/>
                    <a:pt x="4967" y="4435"/>
                    <a:pt x="4964" y="4435"/>
                  </a:cubicBezTo>
                  <a:moveTo>
                    <a:pt x="654" y="4434"/>
                  </a:moveTo>
                  <a:cubicBezTo>
                    <a:pt x="650" y="4434"/>
                    <a:pt x="646" y="4437"/>
                    <a:pt x="646" y="4441"/>
                  </a:cubicBezTo>
                  <a:cubicBezTo>
                    <a:pt x="646" y="4445"/>
                    <a:pt x="650" y="4449"/>
                    <a:pt x="654" y="4449"/>
                  </a:cubicBezTo>
                  <a:cubicBezTo>
                    <a:pt x="658" y="4449"/>
                    <a:pt x="662" y="4445"/>
                    <a:pt x="662" y="4441"/>
                  </a:cubicBezTo>
                  <a:cubicBezTo>
                    <a:pt x="662" y="4437"/>
                    <a:pt x="658" y="4434"/>
                    <a:pt x="654" y="4434"/>
                  </a:cubicBezTo>
                  <a:moveTo>
                    <a:pt x="4834" y="4434"/>
                  </a:moveTo>
                  <a:cubicBezTo>
                    <a:pt x="4829" y="4434"/>
                    <a:pt x="4826" y="4437"/>
                    <a:pt x="4826" y="4441"/>
                  </a:cubicBezTo>
                  <a:cubicBezTo>
                    <a:pt x="4826" y="4445"/>
                    <a:pt x="4829" y="4449"/>
                    <a:pt x="4834" y="4449"/>
                  </a:cubicBezTo>
                  <a:cubicBezTo>
                    <a:pt x="4838" y="4449"/>
                    <a:pt x="4841" y="4445"/>
                    <a:pt x="4841" y="4441"/>
                  </a:cubicBezTo>
                  <a:cubicBezTo>
                    <a:pt x="4841" y="4437"/>
                    <a:pt x="4838" y="4434"/>
                    <a:pt x="4834" y="4434"/>
                  </a:cubicBezTo>
                  <a:moveTo>
                    <a:pt x="785" y="4432"/>
                  </a:moveTo>
                  <a:cubicBezTo>
                    <a:pt x="780" y="4432"/>
                    <a:pt x="776" y="4436"/>
                    <a:pt x="776" y="4441"/>
                  </a:cubicBezTo>
                  <a:cubicBezTo>
                    <a:pt x="776" y="4446"/>
                    <a:pt x="780" y="4450"/>
                    <a:pt x="785" y="4450"/>
                  </a:cubicBezTo>
                  <a:cubicBezTo>
                    <a:pt x="790" y="4450"/>
                    <a:pt x="794" y="4446"/>
                    <a:pt x="794" y="4441"/>
                  </a:cubicBezTo>
                  <a:cubicBezTo>
                    <a:pt x="794" y="4436"/>
                    <a:pt x="790" y="4432"/>
                    <a:pt x="785" y="4432"/>
                  </a:cubicBezTo>
                  <a:moveTo>
                    <a:pt x="4703" y="4432"/>
                  </a:moveTo>
                  <a:cubicBezTo>
                    <a:pt x="4698" y="4432"/>
                    <a:pt x="4694" y="4436"/>
                    <a:pt x="4694" y="4441"/>
                  </a:cubicBezTo>
                  <a:cubicBezTo>
                    <a:pt x="4694" y="4446"/>
                    <a:pt x="4698" y="4450"/>
                    <a:pt x="4703" y="4450"/>
                  </a:cubicBezTo>
                  <a:cubicBezTo>
                    <a:pt x="4708" y="4450"/>
                    <a:pt x="4712" y="4446"/>
                    <a:pt x="4712" y="4441"/>
                  </a:cubicBezTo>
                  <a:cubicBezTo>
                    <a:pt x="4712" y="4436"/>
                    <a:pt x="4708" y="4432"/>
                    <a:pt x="4703" y="4432"/>
                  </a:cubicBezTo>
                  <a:moveTo>
                    <a:pt x="915" y="4431"/>
                  </a:moveTo>
                  <a:cubicBezTo>
                    <a:pt x="910" y="4431"/>
                    <a:pt x="905" y="4435"/>
                    <a:pt x="905" y="4441"/>
                  </a:cubicBezTo>
                  <a:cubicBezTo>
                    <a:pt x="905" y="4447"/>
                    <a:pt x="910" y="4452"/>
                    <a:pt x="915" y="4452"/>
                  </a:cubicBezTo>
                  <a:cubicBezTo>
                    <a:pt x="921" y="4452"/>
                    <a:pt x="926" y="4447"/>
                    <a:pt x="926" y="4441"/>
                  </a:cubicBezTo>
                  <a:cubicBezTo>
                    <a:pt x="926" y="4435"/>
                    <a:pt x="921" y="4431"/>
                    <a:pt x="915" y="4431"/>
                  </a:cubicBezTo>
                  <a:moveTo>
                    <a:pt x="4572" y="4430"/>
                  </a:moveTo>
                  <a:cubicBezTo>
                    <a:pt x="4566" y="4430"/>
                    <a:pt x="4561" y="4435"/>
                    <a:pt x="4561" y="4441"/>
                  </a:cubicBezTo>
                  <a:cubicBezTo>
                    <a:pt x="4561" y="4447"/>
                    <a:pt x="4566" y="4452"/>
                    <a:pt x="4572" y="4452"/>
                  </a:cubicBezTo>
                  <a:cubicBezTo>
                    <a:pt x="4578" y="4452"/>
                    <a:pt x="4583" y="4447"/>
                    <a:pt x="4583" y="4441"/>
                  </a:cubicBezTo>
                  <a:cubicBezTo>
                    <a:pt x="4583" y="4435"/>
                    <a:pt x="4578" y="4430"/>
                    <a:pt x="4572" y="4430"/>
                  </a:cubicBezTo>
                  <a:moveTo>
                    <a:pt x="1046" y="4429"/>
                  </a:moveTo>
                  <a:cubicBezTo>
                    <a:pt x="1039" y="4429"/>
                    <a:pt x="1034" y="4434"/>
                    <a:pt x="1034" y="4441"/>
                  </a:cubicBezTo>
                  <a:cubicBezTo>
                    <a:pt x="1034" y="4448"/>
                    <a:pt x="1039" y="4453"/>
                    <a:pt x="1046" y="4453"/>
                  </a:cubicBezTo>
                  <a:cubicBezTo>
                    <a:pt x="1053" y="4453"/>
                    <a:pt x="1058" y="4448"/>
                    <a:pt x="1058" y="4441"/>
                  </a:cubicBezTo>
                  <a:cubicBezTo>
                    <a:pt x="1058" y="4434"/>
                    <a:pt x="1053" y="4429"/>
                    <a:pt x="1046" y="4429"/>
                  </a:cubicBezTo>
                  <a:moveTo>
                    <a:pt x="4442" y="4429"/>
                  </a:moveTo>
                  <a:cubicBezTo>
                    <a:pt x="4435" y="4429"/>
                    <a:pt x="4429" y="4434"/>
                    <a:pt x="4429" y="4441"/>
                  </a:cubicBezTo>
                  <a:cubicBezTo>
                    <a:pt x="4429" y="4448"/>
                    <a:pt x="4435" y="4453"/>
                    <a:pt x="4442" y="4453"/>
                  </a:cubicBezTo>
                  <a:cubicBezTo>
                    <a:pt x="4448" y="4453"/>
                    <a:pt x="4454" y="4448"/>
                    <a:pt x="4454" y="4441"/>
                  </a:cubicBezTo>
                  <a:cubicBezTo>
                    <a:pt x="4454" y="4434"/>
                    <a:pt x="4448" y="4429"/>
                    <a:pt x="4442" y="4429"/>
                  </a:cubicBezTo>
                  <a:moveTo>
                    <a:pt x="1177" y="4427"/>
                  </a:moveTo>
                  <a:cubicBezTo>
                    <a:pt x="1169" y="4427"/>
                    <a:pt x="1163" y="4434"/>
                    <a:pt x="1163" y="4441"/>
                  </a:cubicBezTo>
                  <a:cubicBezTo>
                    <a:pt x="1163" y="4449"/>
                    <a:pt x="1169" y="4455"/>
                    <a:pt x="1177" y="4455"/>
                  </a:cubicBezTo>
                  <a:cubicBezTo>
                    <a:pt x="1184" y="4455"/>
                    <a:pt x="1190" y="4449"/>
                    <a:pt x="1190" y="4441"/>
                  </a:cubicBezTo>
                  <a:cubicBezTo>
                    <a:pt x="1190" y="4434"/>
                    <a:pt x="1184" y="4427"/>
                    <a:pt x="1177" y="4427"/>
                  </a:cubicBezTo>
                  <a:moveTo>
                    <a:pt x="4311" y="4427"/>
                  </a:moveTo>
                  <a:cubicBezTo>
                    <a:pt x="4303" y="4427"/>
                    <a:pt x="4297" y="4434"/>
                    <a:pt x="4297" y="4441"/>
                  </a:cubicBezTo>
                  <a:cubicBezTo>
                    <a:pt x="4297" y="4449"/>
                    <a:pt x="4303" y="4455"/>
                    <a:pt x="4311" y="4455"/>
                  </a:cubicBezTo>
                  <a:cubicBezTo>
                    <a:pt x="4319" y="4455"/>
                    <a:pt x="4325" y="4449"/>
                    <a:pt x="4325" y="4441"/>
                  </a:cubicBezTo>
                  <a:cubicBezTo>
                    <a:pt x="4325" y="4434"/>
                    <a:pt x="4319" y="4427"/>
                    <a:pt x="4311" y="4427"/>
                  </a:cubicBezTo>
                  <a:moveTo>
                    <a:pt x="1307" y="4426"/>
                  </a:moveTo>
                  <a:cubicBezTo>
                    <a:pt x="1299" y="4426"/>
                    <a:pt x="1292" y="4433"/>
                    <a:pt x="1292" y="4441"/>
                  </a:cubicBezTo>
                  <a:cubicBezTo>
                    <a:pt x="1292" y="4450"/>
                    <a:pt x="1299" y="4456"/>
                    <a:pt x="1307" y="4456"/>
                  </a:cubicBezTo>
                  <a:cubicBezTo>
                    <a:pt x="1316" y="4456"/>
                    <a:pt x="1322" y="4450"/>
                    <a:pt x="1322" y="4441"/>
                  </a:cubicBezTo>
                  <a:cubicBezTo>
                    <a:pt x="1322" y="4433"/>
                    <a:pt x="1316" y="4426"/>
                    <a:pt x="1307" y="4426"/>
                  </a:cubicBezTo>
                  <a:moveTo>
                    <a:pt x="4180" y="4426"/>
                  </a:moveTo>
                  <a:cubicBezTo>
                    <a:pt x="4172" y="4426"/>
                    <a:pt x="4165" y="4433"/>
                    <a:pt x="4165" y="4441"/>
                  </a:cubicBezTo>
                  <a:cubicBezTo>
                    <a:pt x="4165" y="4450"/>
                    <a:pt x="4172" y="4457"/>
                    <a:pt x="4180" y="4457"/>
                  </a:cubicBezTo>
                  <a:cubicBezTo>
                    <a:pt x="4189" y="4457"/>
                    <a:pt x="4196" y="4450"/>
                    <a:pt x="4196" y="4441"/>
                  </a:cubicBezTo>
                  <a:cubicBezTo>
                    <a:pt x="4196" y="4433"/>
                    <a:pt x="4189" y="4426"/>
                    <a:pt x="4180" y="4426"/>
                  </a:cubicBezTo>
                  <a:moveTo>
                    <a:pt x="1438" y="4424"/>
                  </a:moveTo>
                  <a:cubicBezTo>
                    <a:pt x="1429" y="4424"/>
                    <a:pt x="1421" y="4432"/>
                    <a:pt x="1421" y="4441"/>
                  </a:cubicBezTo>
                  <a:cubicBezTo>
                    <a:pt x="1421" y="4450"/>
                    <a:pt x="1429" y="4458"/>
                    <a:pt x="1438" y="4458"/>
                  </a:cubicBezTo>
                  <a:cubicBezTo>
                    <a:pt x="1447" y="4458"/>
                    <a:pt x="1454" y="4450"/>
                    <a:pt x="1454" y="4441"/>
                  </a:cubicBezTo>
                  <a:cubicBezTo>
                    <a:pt x="1454" y="4432"/>
                    <a:pt x="1447" y="4424"/>
                    <a:pt x="1438" y="4424"/>
                  </a:cubicBezTo>
                  <a:moveTo>
                    <a:pt x="4050" y="4424"/>
                  </a:moveTo>
                  <a:cubicBezTo>
                    <a:pt x="4040" y="4424"/>
                    <a:pt x="4033" y="4432"/>
                    <a:pt x="4033" y="4441"/>
                  </a:cubicBezTo>
                  <a:cubicBezTo>
                    <a:pt x="4033" y="4451"/>
                    <a:pt x="4040" y="4458"/>
                    <a:pt x="4050" y="4458"/>
                  </a:cubicBezTo>
                  <a:cubicBezTo>
                    <a:pt x="4059" y="4458"/>
                    <a:pt x="4067" y="4451"/>
                    <a:pt x="4067" y="4441"/>
                  </a:cubicBezTo>
                  <a:cubicBezTo>
                    <a:pt x="4067" y="4432"/>
                    <a:pt x="4059" y="4424"/>
                    <a:pt x="4050" y="4424"/>
                  </a:cubicBezTo>
                  <a:moveTo>
                    <a:pt x="1568" y="4423"/>
                  </a:moveTo>
                  <a:cubicBezTo>
                    <a:pt x="1558" y="4423"/>
                    <a:pt x="1550" y="4431"/>
                    <a:pt x="1550" y="4441"/>
                  </a:cubicBezTo>
                  <a:cubicBezTo>
                    <a:pt x="1550" y="4451"/>
                    <a:pt x="1558" y="4459"/>
                    <a:pt x="1568" y="4459"/>
                  </a:cubicBezTo>
                  <a:cubicBezTo>
                    <a:pt x="1578" y="4459"/>
                    <a:pt x="1586" y="4451"/>
                    <a:pt x="1586" y="4441"/>
                  </a:cubicBezTo>
                  <a:cubicBezTo>
                    <a:pt x="1586" y="4431"/>
                    <a:pt x="1578" y="4423"/>
                    <a:pt x="1568" y="4423"/>
                  </a:cubicBezTo>
                  <a:moveTo>
                    <a:pt x="3919" y="4423"/>
                  </a:moveTo>
                  <a:cubicBezTo>
                    <a:pt x="3909" y="4423"/>
                    <a:pt x="3901" y="4431"/>
                    <a:pt x="3901" y="4441"/>
                  </a:cubicBezTo>
                  <a:cubicBezTo>
                    <a:pt x="3901" y="4451"/>
                    <a:pt x="3909" y="4459"/>
                    <a:pt x="3919" y="4459"/>
                  </a:cubicBezTo>
                  <a:cubicBezTo>
                    <a:pt x="3929" y="4459"/>
                    <a:pt x="3937" y="4451"/>
                    <a:pt x="3937" y="4441"/>
                  </a:cubicBezTo>
                  <a:cubicBezTo>
                    <a:pt x="3937" y="4431"/>
                    <a:pt x="3929" y="4423"/>
                    <a:pt x="3919" y="4423"/>
                  </a:cubicBezTo>
                  <a:moveTo>
                    <a:pt x="1699" y="4422"/>
                  </a:moveTo>
                  <a:cubicBezTo>
                    <a:pt x="1688" y="4422"/>
                    <a:pt x="1680" y="4431"/>
                    <a:pt x="1680" y="4441"/>
                  </a:cubicBezTo>
                  <a:cubicBezTo>
                    <a:pt x="1680" y="4452"/>
                    <a:pt x="1688" y="4460"/>
                    <a:pt x="1699" y="4460"/>
                  </a:cubicBezTo>
                  <a:cubicBezTo>
                    <a:pt x="1710" y="4460"/>
                    <a:pt x="1718" y="4452"/>
                    <a:pt x="1718" y="4441"/>
                  </a:cubicBezTo>
                  <a:cubicBezTo>
                    <a:pt x="1718" y="4431"/>
                    <a:pt x="1710" y="4422"/>
                    <a:pt x="1699" y="4422"/>
                  </a:cubicBezTo>
                  <a:moveTo>
                    <a:pt x="3789" y="4422"/>
                  </a:moveTo>
                  <a:cubicBezTo>
                    <a:pt x="3778" y="4422"/>
                    <a:pt x="3769" y="4430"/>
                    <a:pt x="3769" y="4441"/>
                  </a:cubicBezTo>
                  <a:cubicBezTo>
                    <a:pt x="3769" y="4452"/>
                    <a:pt x="3778" y="4461"/>
                    <a:pt x="3789" y="4461"/>
                  </a:cubicBezTo>
                  <a:cubicBezTo>
                    <a:pt x="3799" y="4461"/>
                    <a:pt x="3808" y="4452"/>
                    <a:pt x="3808" y="4441"/>
                  </a:cubicBezTo>
                  <a:cubicBezTo>
                    <a:pt x="3808" y="4430"/>
                    <a:pt x="3799" y="4422"/>
                    <a:pt x="3789" y="4422"/>
                  </a:cubicBezTo>
                  <a:moveTo>
                    <a:pt x="5487" y="4310"/>
                  </a:moveTo>
                  <a:cubicBezTo>
                    <a:pt x="5486" y="4311"/>
                    <a:pt x="5486" y="4311"/>
                    <a:pt x="5486" y="4311"/>
                  </a:cubicBezTo>
                  <a:cubicBezTo>
                    <a:pt x="5487" y="4311"/>
                    <a:pt x="5487" y="4311"/>
                    <a:pt x="5487" y="4311"/>
                  </a:cubicBezTo>
                  <a:cubicBezTo>
                    <a:pt x="5487" y="4311"/>
                    <a:pt x="5487" y="4311"/>
                    <a:pt x="5487" y="4311"/>
                  </a:cubicBezTo>
                  <a:cubicBezTo>
                    <a:pt x="5487" y="4310"/>
                    <a:pt x="5487" y="4310"/>
                    <a:pt x="5487" y="4310"/>
                  </a:cubicBezTo>
                  <a:moveTo>
                    <a:pt x="132" y="4309"/>
                  </a:moveTo>
                  <a:cubicBezTo>
                    <a:pt x="131" y="4309"/>
                    <a:pt x="130" y="4310"/>
                    <a:pt x="130" y="4311"/>
                  </a:cubicBezTo>
                  <a:cubicBezTo>
                    <a:pt x="130" y="4311"/>
                    <a:pt x="131" y="4312"/>
                    <a:pt x="132" y="4312"/>
                  </a:cubicBezTo>
                  <a:cubicBezTo>
                    <a:pt x="132" y="4312"/>
                    <a:pt x="133" y="4311"/>
                    <a:pt x="133" y="4311"/>
                  </a:cubicBezTo>
                  <a:cubicBezTo>
                    <a:pt x="133" y="4310"/>
                    <a:pt x="132" y="4309"/>
                    <a:pt x="132" y="4309"/>
                  </a:cubicBezTo>
                  <a:moveTo>
                    <a:pt x="5356" y="4309"/>
                  </a:moveTo>
                  <a:cubicBezTo>
                    <a:pt x="5355" y="4309"/>
                    <a:pt x="5354" y="4310"/>
                    <a:pt x="5354" y="4311"/>
                  </a:cubicBezTo>
                  <a:cubicBezTo>
                    <a:pt x="5354" y="4312"/>
                    <a:pt x="5355" y="4312"/>
                    <a:pt x="5356" y="4312"/>
                  </a:cubicBezTo>
                  <a:cubicBezTo>
                    <a:pt x="5357" y="4312"/>
                    <a:pt x="5358" y="4312"/>
                    <a:pt x="5358" y="4311"/>
                  </a:cubicBezTo>
                  <a:cubicBezTo>
                    <a:pt x="5358" y="4310"/>
                    <a:pt x="5357" y="4309"/>
                    <a:pt x="5356" y="4309"/>
                  </a:cubicBezTo>
                  <a:moveTo>
                    <a:pt x="262" y="4307"/>
                  </a:moveTo>
                  <a:cubicBezTo>
                    <a:pt x="260" y="4307"/>
                    <a:pt x="259" y="4309"/>
                    <a:pt x="259" y="4311"/>
                  </a:cubicBezTo>
                  <a:cubicBezTo>
                    <a:pt x="259" y="4312"/>
                    <a:pt x="260" y="4314"/>
                    <a:pt x="262" y="4314"/>
                  </a:cubicBezTo>
                  <a:cubicBezTo>
                    <a:pt x="264" y="4314"/>
                    <a:pt x="266" y="4312"/>
                    <a:pt x="266" y="4311"/>
                  </a:cubicBezTo>
                  <a:cubicBezTo>
                    <a:pt x="266" y="4309"/>
                    <a:pt x="264" y="4307"/>
                    <a:pt x="262" y="4307"/>
                  </a:cubicBezTo>
                  <a:moveTo>
                    <a:pt x="5225" y="4307"/>
                  </a:moveTo>
                  <a:cubicBezTo>
                    <a:pt x="5223" y="4307"/>
                    <a:pt x="5222" y="4309"/>
                    <a:pt x="5222" y="4311"/>
                  </a:cubicBezTo>
                  <a:cubicBezTo>
                    <a:pt x="5222" y="4313"/>
                    <a:pt x="5223" y="4314"/>
                    <a:pt x="5225" y="4314"/>
                  </a:cubicBezTo>
                  <a:cubicBezTo>
                    <a:pt x="5227" y="4314"/>
                    <a:pt x="5229" y="4313"/>
                    <a:pt x="5229" y="4311"/>
                  </a:cubicBezTo>
                  <a:cubicBezTo>
                    <a:pt x="5229" y="4309"/>
                    <a:pt x="5227" y="4307"/>
                    <a:pt x="5225" y="4307"/>
                  </a:cubicBezTo>
                  <a:moveTo>
                    <a:pt x="393" y="4305"/>
                  </a:moveTo>
                  <a:cubicBezTo>
                    <a:pt x="390" y="4305"/>
                    <a:pt x="388" y="4308"/>
                    <a:pt x="388" y="4311"/>
                  </a:cubicBezTo>
                  <a:cubicBezTo>
                    <a:pt x="388" y="4313"/>
                    <a:pt x="390" y="4316"/>
                    <a:pt x="393" y="4316"/>
                  </a:cubicBezTo>
                  <a:cubicBezTo>
                    <a:pt x="396" y="4316"/>
                    <a:pt x="398" y="4313"/>
                    <a:pt x="398" y="4311"/>
                  </a:cubicBezTo>
                  <a:cubicBezTo>
                    <a:pt x="398" y="4308"/>
                    <a:pt x="396" y="4305"/>
                    <a:pt x="393" y="4305"/>
                  </a:cubicBezTo>
                  <a:moveTo>
                    <a:pt x="5095" y="4305"/>
                  </a:moveTo>
                  <a:cubicBezTo>
                    <a:pt x="5092" y="4305"/>
                    <a:pt x="5089" y="4308"/>
                    <a:pt x="5089" y="4311"/>
                  </a:cubicBezTo>
                  <a:cubicBezTo>
                    <a:pt x="5089" y="4314"/>
                    <a:pt x="5092" y="4316"/>
                    <a:pt x="5095" y="4316"/>
                  </a:cubicBezTo>
                  <a:cubicBezTo>
                    <a:pt x="5098" y="4316"/>
                    <a:pt x="5100" y="4314"/>
                    <a:pt x="5100" y="4311"/>
                  </a:cubicBezTo>
                  <a:cubicBezTo>
                    <a:pt x="5100" y="4308"/>
                    <a:pt x="5098" y="4305"/>
                    <a:pt x="5095" y="4305"/>
                  </a:cubicBezTo>
                  <a:moveTo>
                    <a:pt x="523" y="4304"/>
                  </a:moveTo>
                  <a:cubicBezTo>
                    <a:pt x="520" y="4304"/>
                    <a:pt x="517" y="4307"/>
                    <a:pt x="517" y="4311"/>
                  </a:cubicBezTo>
                  <a:cubicBezTo>
                    <a:pt x="517" y="4314"/>
                    <a:pt x="520" y="4317"/>
                    <a:pt x="523" y="4317"/>
                  </a:cubicBezTo>
                  <a:cubicBezTo>
                    <a:pt x="527" y="4317"/>
                    <a:pt x="530" y="4314"/>
                    <a:pt x="530" y="4311"/>
                  </a:cubicBezTo>
                  <a:cubicBezTo>
                    <a:pt x="530" y="4307"/>
                    <a:pt x="527" y="4304"/>
                    <a:pt x="523" y="4304"/>
                  </a:cubicBezTo>
                  <a:moveTo>
                    <a:pt x="4964" y="4304"/>
                  </a:moveTo>
                  <a:cubicBezTo>
                    <a:pt x="4960" y="4304"/>
                    <a:pt x="4957" y="4307"/>
                    <a:pt x="4957" y="4311"/>
                  </a:cubicBezTo>
                  <a:cubicBezTo>
                    <a:pt x="4957" y="4314"/>
                    <a:pt x="4960" y="4317"/>
                    <a:pt x="4964" y="4317"/>
                  </a:cubicBezTo>
                  <a:cubicBezTo>
                    <a:pt x="4968" y="4317"/>
                    <a:pt x="4971" y="4314"/>
                    <a:pt x="4971" y="4311"/>
                  </a:cubicBezTo>
                  <a:cubicBezTo>
                    <a:pt x="4971" y="4307"/>
                    <a:pt x="4968" y="4304"/>
                    <a:pt x="4964" y="4304"/>
                  </a:cubicBezTo>
                  <a:moveTo>
                    <a:pt x="654" y="4302"/>
                  </a:moveTo>
                  <a:cubicBezTo>
                    <a:pt x="649" y="4302"/>
                    <a:pt x="645" y="4306"/>
                    <a:pt x="645" y="4311"/>
                  </a:cubicBezTo>
                  <a:cubicBezTo>
                    <a:pt x="645" y="4315"/>
                    <a:pt x="649" y="4319"/>
                    <a:pt x="654" y="4319"/>
                  </a:cubicBezTo>
                  <a:cubicBezTo>
                    <a:pt x="659" y="4319"/>
                    <a:pt x="663" y="4315"/>
                    <a:pt x="663" y="4311"/>
                  </a:cubicBezTo>
                  <a:cubicBezTo>
                    <a:pt x="663" y="4306"/>
                    <a:pt x="659" y="4302"/>
                    <a:pt x="654" y="4302"/>
                  </a:cubicBezTo>
                  <a:moveTo>
                    <a:pt x="4834" y="4302"/>
                  </a:moveTo>
                  <a:cubicBezTo>
                    <a:pt x="4829" y="4302"/>
                    <a:pt x="4825" y="4306"/>
                    <a:pt x="4825" y="4311"/>
                  </a:cubicBezTo>
                  <a:cubicBezTo>
                    <a:pt x="4825" y="4315"/>
                    <a:pt x="4829" y="4319"/>
                    <a:pt x="4834" y="4319"/>
                  </a:cubicBezTo>
                  <a:cubicBezTo>
                    <a:pt x="4838" y="4319"/>
                    <a:pt x="4842" y="4315"/>
                    <a:pt x="4842" y="4311"/>
                  </a:cubicBezTo>
                  <a:cubicBezTo>
                    <a:pt x="4842" y="4306"/>
                    <a:pt x="4838" y="4302"/>
                    <a:pt x="4834" y="4302"/>
                  </a:cubicBezTo>
                  <a:moveTo>
                    <a:pt x="785" y="4300"/>
                  </a:moveTo>
                  <a:cubicBezTo>
                    <a:pt x="779" y="4300"/>
                    <a:pt x="775" y="4305"/>
                    <a:pt x="775" y="4311"/>
                  </a:cubicBezTo>
                  <a:cubicBezTo>
                    <a:pt x="775" y="4316"/>
                    <a:pt x="779" y="4321"/>
                    <a:pt x="785" y="4321"/>
                  </a:cubicBezTo>
                  <a:cubicBezTo>
                    <a:pt x="790" y="4321"/>
                    <a:pt x="795" y="4316"/>
                    <a:pt x="795" y="4311"/>
                  </a:cubicBezTo>
                  <a:cubicBezTo>
                    <a:pt x="795" y="4305"/>
                    <a:pt x="790" y="4300"/>
                    <a:pt x="785" y="4300"/>
                  </a:cubicBezTo>
                  <a:moveTo>
                    <a:pt x="4703" y="4300"/>
                  </a:moveTo>
                  <a:cubicBezTo>
                    <a:pt x="4697" y="4300"/>
                    <a:pt x="4692" y="4305"/>
                    <a:pt x="4692" y="4311"/>
                  </a:cubicBezTo>
                  <a:cubicBezTo>
                    <a:pt x="4692" y="4316"/>
                    <a:pt x="4697" y="4321"/>
                    <a:pt x="4703" y="4321"/>
                  </a:cubicBezTo>
                  <a:cubicBezTo>
                    <a:pt x="4709" y="4321"/>
                    <a:pt x="4713" y="4316"/>
                    <a:pt x="4713" y="4311"/>
                  </a:cubicBezTo>
                  <a:cubicBezTo>
                    <a:pt x="4713" y="4305"/>
                    <a:pt x="4709" y="4300"/>
                    <a:pt x="4703" y="4300"/>
                  </a:cubicBezTo>
                  <a:moveTo>
                    <a:pt x="915" y="4299"/>
                  </a:moveTo>
                  <a:cubicBezTo>
                    <a:pt x="909" y="4299"/>
                    <a:pt x="903" y="4304"/>
                    <a:pt x="903" y="4311"/>
                  </a:cubicBezTo>
                  <a:cubicBezTo>
                    <a:pt x="903" y="4317"/>
                    <a:pt x="909" y="4322"/>
                    <a:pt x="915" y="4322"/>
                  </a:cubicBezTo>
                  <a:cubicBezTo>
                    <a:pt x="922" y="4322"/>
                    <a:pt x="927" y="4317"/>
                    <a:pt x="927" y="4311"/>
                  </a:cubicBezTo>
                  <a:cubicBezTo>
                    <a:pt x="927" y="4304"/>
                    <a:pt x="922" y="4299"/>
                    <a:pt x="915" y="4299"/>
                  </a:cubicBezTo>
                  <a:moveTo>
                    <a:pt x="4572" y="4299"/>
                  </a:moveTo>
                  <a:cubicBezTo>
                    <a:pt x="4566" y="4299"/>
                    <a:pt x="4560" y="4304"/>
                    <a:pt x="4560" y="4311"/>
                  </a:cubicBezTo>
                  <a:cubicBezTo>
                    <a:pt x="4560" y="4317"/>
                    <a:pt x="4566" y="4322"/>
                    <a:pt x="4572" y="4322"/>
                  </a:cubicBezTo>
                  <a:cubicBezTo>
                    <a:pt x="4579" y="4322"/>
                    <a:pt x="4584" y="4317"/>
                    <a:pt x="4584" y="4311"/>
                  </a:cubicBezTo>
                  <a:cubicBezTo>
                    <a:pt x="4584" y="4304"/>
                    <a:pt x="4579" y="4299"/>
                    <a:pt x="4572" y="4299"/>
                  </a:cubicBezTo>
                  <a:moveTo>
                    <a:pt x="1046" y="4297"/>
                  </a:moveTo>
                  <a:cubicBezTo>
                    <a:pt x="1039" y="4297"/>
                    <a:pt x="1033" y="4303"/>
                    <a:pt x="1033" y="4311"/>
                  </a:cubicBezTo>
                  <a:cubicBezTo>
                    <a:pt x="1033" y="4318"/>
                    <a:pt x="1039" y="4324"/>
                    <a:pt x="1046" y="4324"/>
                  </a:cubicBezTo>
                  <a:cubicBezTo>
                    <a:pt x="1053" y="4324"/>
                    <a:pt x="1059" y="4318"/>
                    <a:pt x="1059" y="4311"/>
                  </a:cubicBezTo>
                  <a:cubicBezTo>
                    <a:pt x="1059" y="4303"/>
                    <a:pt x="1053" y="4297"/>
                    <a:pt x="1046" y="4297"/>
                  </a:cubicBezTo>
                  <a:moveTo>
                    <a:pt x="4442" y="4297"/>
                  </a:moveTo>
                  <a:cubicBezTo>
                    <a:pt x="4434" y="4297"/>
                    <a:pt x="4428" y="4303"/>
                    <a:pt x="4428" y="4311"/>
                  </a:cubicBezTo>
                  <a:cubicBezTo>
                    <a:pt x="4428" y="4318"/>
                    <a:pt x="4434" y="4324"/>
                    <a:pt x="4442" y="4324"/>
                  </a:cubicBezTo>
                  <a:cubicBezTo>
                    <a:pt x="4449" y="4324"/>
                    <a:pt x="4455" y="4318"/>
                    <a:pt x="4455" y="4311"/>
                  </a:cubicBezTo>
                  <a:cubicBezTo>
                    <a:pt x="4455" y="4303"/>
                    <a:pt x="4449" y="4297"/>
                    <a:pt x="4442" y="4297"/>
                  </a:cubicBezTo>
                  <a:moveTo>
                    <a:pt x="1177" y="4295"/>
                  </a:moveTo>
                  <a:cubicBezTo>
                    <a:pt x="1168" y="4295"/>
                    <a:pt x="1161" y="4302"/>
                    <a:pt x="1161" y="4311"/>
                  </a:cubicBezTo>
                  <a:cubicBezTo>
                    <a:pt x="1161" y="4319"/>
                    <a:pt x="1168" y="4326"/>
                    <a:pt x="1177" y="4326"/>
                  </a:cubicBezTo>
                  <a:cubicBezTo>
                    <a:pt x="1185" y="4326"/>
                    <a:pt x="1192" y="4319"/>
                    <a:pt x="1192" y="4311"/>
                  </a:cubicBezTo>
                  <a:cubicBezTo>
                    <a:pt x="1192" y="4302"/>
                    <a:pt x="1185" y="4295"/>
                    <a:pt x="1177" y="4295"/>
                  </a:cubicBezTo>
                  <a:moveTo>
                    <a:pt x="4311" y="4295"/>
                  </a:moveTo>
                  <a:cubicBezTo>
                    <a:pt x="4303" y="4295"/>
                    <a:pt x="4296" y="4302"/>
                    <a:pt x="4296" y="4311"/>
                  </a:cubicBezTo>
                  <a:cubicBezTo>
                    <a:pt x="4296" y="4319"/>
                    <a:pt x="4303" y="4326"/>
                    <a:pt x="4311" y="4326"/>
                  </a:cubicBezTo>
                  <a:cubicBezTo>
                    <a:pt x="4319" y="4326"/>
                    <a:pt x="4326" y="4319"/>
                    <a:pt x="4326" y="4311"/>
                  </a:cubicBezTo>
                  <a:cubicBezTo>
                    <a:pt x="4326" y="4302"/>
                    <a:pt x="4319" y="4295"/>
                    <a:pt x="4311" y="4295"/>
                  </a:cubicBezTo>
                  <a:moveTo>
                    <a:pt x="1307" y="4294"/>
                  </a:moveTo>
                  <a:cubicBezTo>
                    <a:pt x="1298" y="4294"/>
                    <a:pt x="1290" y="4301"/>
                    <a:pt x="1290" y="4311"/>
                  </a:cubicBezTo>
                  <a:cubicBezTo>
                    <a:pt x="1290" y="4320"/>
                    <a:pt x="1298" y="4327"/>
                    <a:pt x="1307" y="4327"/>
                  </a:cubicBezTo>
                  <a:cubicBezTo>
                    <a:pt x="1316" y="4327"/>
                    <a:pt x="1324" y="4320"/>
                    <a:pt x="1324" y="4311"/>
                  </a:cubicBezTo>
                  <a:cubicBezTo>
                    <a:pt x="1324" y="4301"/>
                    <a:pt x="1316" y="4294"/>
                    <a:pt x="1307" y="4294"/>
                  </a:cubicBezTo>
                  <a:moveTo>
                    <a:pt x="4180" y="4293"/>
                  </a:moveTo>
                  <a:cubicBezTo>
                    <a:pt x="4171" y="4293"/>
                    <a:pt x="4163" y="4301"/>
                    <a:pt x="4163" y="4311"/>
                  </a:cubicBezTo>
                  <a:cubicBezTo>
                    <a:pt x="4163" y="4320"/>
                    <a:pt x="4171" y="4328"/>
                    <a:pt x="4180" y="4328"/>
                  </a:cubicBezTo>
                  <a:cubicBezTo>
                    <a:pt x="4190" y="4328"/>
                    <a:pt x="4198" y="4320"/>
                    <a:pt x="4198" y="4311"/>
                  </a:cubicBezTo>
                  <a:cubicBezTo>
                    <a:pt x="4198" y="4301"/>
                    <a:pt x="4190" y="4293"/>
                    <a:pt x="4180" y="4293"/>
                  </a:cubicBezTo>
                  <a:moveTo>
                    <a:pt x="1438" y="4292"/>
                  </a:moveTo>
                  <a:cubicBezTo>
                    <a:pt x="1428" y="4292"/>
                    <a:pt x="1420" y="4301"/>
                    <a:pt x="1420" y="4311"/>
                  </a:cubicBezTo>
                  <a:cubicBezTo>
                    <a:pt x="1420" y="4321"/>
                    <a:pt x="1428" y="4329"/>
                    <a:pt x="1438" y="4329"/>
                  </a:cubicBezTo>
                  <a:cubicBezTo>
                    <a:pt x="1448" y="4329"/>
                    <a:pt x="1456" y="4321"/>
                    <a:pt x="1456" y="4311"/>
                  </a:cubicBezTo>
                  <a:cubicBezTo>
                    <a:pt x="1456" y="4301"/>
                    <a:pt x="1448" y="4292"/>
                    <a:pt x="1438" y="4292"/>
                  </a:cubicBezTo>
                  <a:moveTo>
                    <a:pt x="4050" y="4292"/>
                  </a:moveTo>
                  <a:cubicBezTo>
                    <a:pt x="4040" y="4292"/>
                    <a:pt x="4032" y="4301"/>
                    <a:pt x="4032" y="4311"/>
                  </a:cubicBezTo>
                  <a:cubicBezTo>
                    <a:pt x="4032" y="4321"/>
                    <a:pt x="4040" y="4329"/>
                    <a:pt x="4050" y="4329"/>
                  </a:cubicBezTo>
                  <a:cubicBezTo>
                    <a:pt x="4060" y="4329"/>
                    <a:pt x="4068" y="4321"/>
                    <a:pt x="4068" y="4311"/>
                  </a:cubicBezTo>
                  <a:cubicBezTo>
                    <a:pt x="4068" y="4301"/>
                    <a:pt x="4060" y="4292"/>
                    <a:pt x="4050" y="4292"/>
                  </a:cubicBezTo>
                  <a:moveTo>
                    <a:pt x="1568" y="4291"/>
                  </a:moveTo>
                  <a:cubicBezTo>
                    <a:pt x="1558" y="4291"/>
                    <a:pt x="1549" y="4300"/>
                    <a:pt x="1549" y="4311"/>
                  </a:cubicBezTo>
                  <a:cubicBezTo>
                    <a:pt x="1549" y="4321"/>
                    <a:pt x="1558" y="4330"/>
                    <a:pt x="1568" y="4330"/>
                  </a:cubicBezTo>
                  <a:cubicBezTo>
                    <a:pt x="1579" y="4330"/>
                    <a:pt x="1588" y="4321"/>
                    <a:pt x="1588" y="4311"/>
                  </a:cubicBezTo>
                  <a:cubicBezTo>
                    <a:pt x="1588" y="4300"/>
                    <a:pt x="1579" y="4291"/>
                    <a:pt x="1568" y="4291"/>
                  </a:cubicBezTo>
                  <a:moveTo>
                    <a:pt x="3919" y="4291"/>
                  </a:moveTo>
                  <a:cubicBezTo>
                    <a:pt x="3908" y="4291"/>
                    <a:pt x="3900" y="4300"/>
                    <a:pt x="3900" y="4311"/>
                  </a:cubicBezTo>
                  <a:cubicBezTo>
                    <a:pt x="3900" y="4321"/>
                    <a:pt x="3908" y="4330"/>
                    <a:pt x="3919" y="4330"/>
                  </a:cubicBezTo>
                  <a:cubicBezTo>
                    <a:pt x="3930" y="4330"/>
                    <a:pt x="3939" y="4321"/>
                    <a:pt x="3939" y="4311"/>
                  </a:cubicBezTo>
                  <a:cubicBezTo>
                    <a:pt x="3939" y="4300"/>
                    <a:pt x="3930" y="4291"/>
                    <a:pt x="3919" y="4291"/>
                  </a:cubicBezTo>
                  <a:moveTo>
                    <a:pt x="1699" y="4290"/>
                  </a:moveTo>
                  <a:cubicBezTo>
                    <a:pt x="1687" y="4290"/>
                    <a:pt x="1678" y="4299"/>
                    <a:pt x="1678" y="4311"/>
                  </a:cubicBezTo>
                  <a:cubicBezTo>
                    <a:pt x="1678" y="4322"/>
                    <a:pt x="1687" y="4332"/>
                    <a:pt x="1699" y="4332"/>
                  </a:cubicBezTo>
                  <a:cubicBezTo>
                    <a:pt x="1711" y="4332"/>
                    <a:pt x="1720" y="4322"/>
                    <a:pt x="1720" y="4311"/>
                  </a:cubicBezTo>
                  <a:cubicBezTo>
                    <a:pt x="1720" y="4299"/>
                    <a:pt x="1711" y="4290"/>
                    <a:pt x="1699" y="4290"/>
                  </a:cubicBezTo>
                  <a:moveTo>
                    <a:pt x="3789" y="4290"/>
                  </a:moveTo>
                  <a:cubicBezTo>
                    <a:pt x="3777" y="4290"/>
                    <a:pt x="3768" y="4299"/>
                    <a:pt x="3768" y="4311"/>
                  </a:cubicBezTo>
                  <a:cubicBezTo>
                    <a:pt x="3768" y="4322"/>
                    <a:pt x="3777" y="4332"/>
                    <a:pt x="3789" y="4332"/>
                  </a:cubicBezTo>
                  <a:cubicBezTo>
                    <a:pt x="3800" y="4332"/>
                    <a:pt x="3810" y="4322"/>
                    <a:pt x="3810" y="4311"/>
                  </a:cubicBezTo>
                  <a:cubicBezTo>
                    <a:pt x="3810" y="4299"/>
                    <a:pt x="3800" y="4290"/>
                    <a:pt x="3789" y="4290"/>
                  </a:cubicBezTo>
                  <a:moveTo>
                    <a:pt x="1" y="4179"/>
                  </a:moveTo>
                  <a:cubicBezTo>
                    <a:pt x="1" y="4179"/>
                    <a:pt x="0" y="4179"/>
                    <a:pt x="0" y="4180"/>
                  </a:cubicBezTo>
                  <a:cubicBezTo>
                    <a:pt x="0" y="4180"/>
                    <a:pt x="1" y="4181"/>
                    <a:pt x="1" y="4181"/>
                  </a:cubicBezTo>
                  <a:cubicBezTo>
                    <a:pt x="1" y="4181"/>
                    <a:pt x="2" y="4180"/>
                    <a:pt x="2" y="4180"/>
                  </a:cubicBezTo>
                  <a:cubicBezTo>
                    <a:pt x="2" y="4179"/>
                    <a:pt x="1" y="4179"/>
                    <a:pt x="1" y="4179"/>
                  </a:cubicBezTo>
                  <a:moveTo>
                    <a:pt x="5487" y="4179"/>
                  </a:moveTo>
                  <a:cubicBezTo>
                    <a:pt x="5486" y="4179"/>
                    <a:pt x="5486" y="4179"/>
                    <a:pt x="5486" y="4180"/>
                  </a:cubicBezTo>
                  <a:cubicBezTo>
                    <a:pt x="5486" y="4180"/>
                    <a:pt x="5486" y="4181"/>
                    <a:pt x="5487" y="4181"/>
                  </a:cubicBezTo>
                  <a:cubicBezTo>
                    <a:pt x="5487" y="4181"/>
                    <a:pt x="5487" y="4180"/>
                    <a:pt x="5487" y="4180"/>
                  </a:cubicBezTo>
                  <a:cubicBezTo>
                    <a:pt x="5487" y="4179"/>
                    <a:pt x="5487" y="4179"/>
                    <a:pt x="5487" y="4179"/>
                  </a:cubicBezTo>
                  <a:moveTo>
                    <a:pt x="132" y="4177"/>
                  </a:moveTo>
                  <a:cubicBezTo>
                    <a:pt x="130" y="4177"/>
                    <a:pt x="129" y="4179"/>
                    <a:pt x="129" y="4180"/>
                  </a:cubicBezTo>
                  <a:cubicBezTo>
                    <a:pt x="129" y="4181"/>
                    <a:pt x="130" y="4182"/>
                    <a:pt x="132" y="4182"/>
                  </a:cubicBezTo>
                  <a:cubicBezTo>
                    <a:pt x="133" y="4182"/>
                    <a:pt x="134" y="4181"/>
                    <a:pt x="134" y="4180"/>
                  </a:cubicBezTo>
                  <a:cubicBezTo>
                    <a:pt x="134" y="4179"/>
                    <a:pt x="133" y="4177"/>
                    <a:pt x="132" y="4177"/>
                  </a:cubicBezTo>
                  <a:moveTo>
                    <a:pt x="5356" y="4177"/>
                  </a:moveTo>
                  <a:cubicBezTo>
                    <a:pt x="5355" y="4177"/>
                    <a:pt x="5353" y="4179"/>
                    <a:pt x="5353" y="4180"/>
                  </a:cubicBezTo>
                  <a:cubicBezTo>
                    <a:pt x="5353" y="4181"/>
                    <a:pt x="5355" y="4182"/>
                    <a:pt x="5356" y="4182"/>
                  </a:cubicBezTo>
                  <a:cubicBezTo>
                    <a:pt x="5357" y="4182"/>
                    <a:pt x="5358" y="4181"/>
                    <a:pt x="5358" y="4180"/>
                  </a:cubicBezTo>
                  <a:cubicBezTo>
                    <a:pt x="5358" y="4179"/>
                    <a:pt x="5357" y="4177"/>
                    <a:pt x="5356" y="4177"/>
                  </a:cubicBezTo>
                  <a:moveTo>
                    <a:pt x="262" y="4176"/>
                  </a:moveTo>
                  <a:cubicBezTo>
                    <a:pt x="260" y="4176"/>
                    <a:pt x="258" y="4178"/>
                    <a:pt x="258" y="4180"/>
                  </a:cubicBezTo>
                  <a:cubicBezTo>
                    <a:pt x="258" y="4182"/>
                    <a:pt x="260" y="4184"/>
                    <a:pt x="262" y="4184"/>
                  </a:cubicBezTo>
                  <a:cubicBezTo>
                    <a:pt x="265" y="4184"/>
                    <a:pt x="267" y="4182"/>
                    <a:pt x="267" y="4180"/>
                  </a:cubicBezTo>
                  <a:cubicBezTo>
                    <a:pt x="267" y="4178"/>
                    <a:pt x="265" y="4176"/>
                    <a:pt x="262" y="4176"/>
                  </a:cubicBezTo>
                  <a:moveTo>
                    <a:pt x="5225" y="4176"/>
                  </a:moveTo>
                  <a:cubicBezTo>
                    <a:pt x="5223" y="4176"/>
                    <a:pt x="5221" y="4178"/>
                    <a:pt x="5221" y="4180"/>
                  </a:cubicBezTo>
                  <a:cubicBezTo>
                    <a:pt x="5221" y="4182"/>
                    <a:pt x="5223" y="4184"/>
                    <a:pt x="5225" y="4184"/>
                  </a:cubicBezTo>
                  <a:cubicBezTo>
                    <a:pt x="5228" y="4184"/>
                    <a:pt x="5230" y="4182"/>
                    <a:pt x="5230" y="4180"/>
                  </a:cubicBezTo>
                  <a:cubicBezTo>
                    <a:pt x="5230" y="4178"/>
                    <a:pt x="5228" y="4176"/>
                    <a:pt x="5225" y="4176"/>
                  </a:cubicBezTo>
                  <a:moveTo>
                    <a:pt x="393" y="4174"/>
                  </a:moveTo>
                  <a:cubicBezTo>
                    <a:pt x="389" y="4174"/>
                    <a:pt x="387" y="4177"/>
                    <a:pt x="387" y="4180"/>
                  </a:cubicBezTo>
                  <a:cubicBezTo>
                    <a:pt x="387" y="4183"/>
                    <a:pt x="389" y="4186"/>
                    <a:pt x="393" y="4186"/>
                  </a:cubicBezTo>
                  <a:cubicBezTo>
                    <a:pt x="396" y="4186"/>
                    <a:pt x="399" y="4183"/>
                    <a:pt x="399" y="4180"/>
                  </a:cubicBezTo>
                  <a:cubicBezTo>
                    <a:pt x="399" y="4177"/>
                    <a:pt x="396" y="4174"/>
                    <a:pt x="393" y="4174"/>
                  </a:cubicBezTo>
                  <a:moveTo>
                    <a:pt x="5095" y="4174"/>
                  </a:moveTo>
                  <a:cubicBezTo>
                    <a:pt x="5091" y="4174"/>
                    <a:pt x="5089" y="4177"/>
                    <a:pt x="5089" y="4180"/>
                  </a:cubicBezTo>
                  <a:cubicBezTo>
                    <a:pt x="5089" y="4183"/>
                    <a:pt x="5091" y="4186"/>
                    <a:pt x="5095" y="4186"/>
                  </a:cubicBezTo>
                  <a:cubicBezTo>
                    <a:pt x="5098" y="4186"/>
                    <a:pt x="5101" y="4183"/>
                    <a:pt x="5101" y="4180"/>
                  </a:cubicBezTo>
                  <a:cubicBezTo>
                    <a:pt x="5101" y="4177"/>
                    <a:pt x="5098" y="4174"/>
                    <a:pt x="5095" y="4174"/>
                  </a:cubicBezTo>
                  <a:moveTo>
                    <a:pt x="523" y="4172"/>
                  </a:moveTo>
                  <a:cubicBezTo>
                    <a:pt x="519" y="4172"/>
                    <a:pt x="516" y="4176"/>
                    <a:pt x="516" y="4180"/>
                  </a:cubicBezTo>
                  <a:cubicBezTo>
                    <a:pt x="516" y="4184"/>
                    <a:pt x="519" y="4188"/>
                    <a:pt x="523" y="4188"/>
                  </a:cubicBezTo>
                  <a:cubicBezTo>
                    <a:pt x="528" y="4188"/>
                    <a:pt x="531" y="4184"/>
                    <a:pt x="531" y="4180"/>
                  </a:cubicBezTo>
                  <a:cubicBezTo>
                    <a:pt x="531" y="4176"/>
                    <a:pt x="528" y="4172"/>
                    <a:pt x="523" y="4172"/>
                  </a:cubicBezTo>
                  <a:moveTo>
                    <a:pt x="4964" y="4172"/>
                  </a:moveTo>
                  <a:cubicBezTo>
                    <a:pt x="4960" y="4172"/>
                    <a:pt x="4956" y="4175"/>
                    <a:pt x="4956" y="4180"/>
                  </a:cubicBezTo>
                  <a:cubicBezTo>
                    <a:pt x="4956" y="4184"/>
                    <a:pt x="4960" y="4188"/>
                    <a:pt x="4964" y="4188"/>
                  </a:cubicBezTo>
                  <a:cubicBezTo>
                    <a:pt x="4969" y="4188"/>
                    <a:pt x="4972" y="4184"/>
                    <a:pt x="4972" y="4180"/>
                  </a:cubicBezTo>
                  <a:cubicBezTo>
                    <a:pt x="4972" y="4175"/>
                    <a:pt x="4969" y="4172"/>
                    <a:pt x="4964" y="4172"/>
                  </a:cubicBezTo>
                  <a:moveTo>
                    <a:pt x="654" y="4170"/>
                  </a:moveTo>
                  <a:cubicBezTo>
                    <a:pt x="649" y="4170"/>
                    <a:pt x="645" y="4175"/>
                    <a:pt x="645" y="4180"/>
                  </a:cubicBezTo>
                  <a:cubicBezTo>
                    <a:pt x="645" y="4185"/>
                    <a:pt x="649" y="4189"/>
                    <a:pt x="654" y="4189"/>
                  </a:cubicBezTo>
                  <a:cubicBezTo>
                    <a:pt x="659" y="4189"/>
                    <a:pt x="664" y="4185"/>
                    <a:pt x="664" y="4180"/>
                  </a:cubicBezTo>
                  <a:cubicBezTo>
                    <a:pt x="664" y="4175"/>
                    <a:pt x="659" y="4170"/>
                    <a:pt x="654" y="4170"/>
                  </a:cubicBezTo>
                  <a:moveTo>
                    <a:pt x="4834" y="4170"/>
                  </a:moveTo>
                  <a:cubicBezTo>
                    <a:pt x="4828" y="4170"/>
                    <a:pt x="4824" y="4174"/>
                    <a:pt x="4824" y="4180"/>
                  </a:cubicBezTo>
                  <a:cubicBezTo>
                    <a:pt x="4824" y="4185"/>
                    <a:pt x="4828" y="4190"/>
                    <a:pt x="4834" y="4190"/>
                  </a:cubicBezTo>
                  <a:cubicBezTo>
                    <a:pt x="4839" y="4190"/>
                    <a:pt x="4843" y="4185"/>
                    <a:pt x="4843" y="4180"/>
                  </a:cubicBezTo>
                  <a:cubicBezTo>
                    <a:pt x="4843" y="4174"/>
                    <a:pt x="4839" y="4170"/>
                    <a:pt x="4834" y="4170"/>
                  </a:cubicBezTo>
                  <a:moveTo>
                    <a:pt x="785" y="4169"/>
                  </a:moveTo>
                  <a:cubicBezTo>
                    <a:pt x="779" y="4169"/>
                    <a:pt x="773" y="4174"/>
                    <a:pt x="773" y="4180"/>
                  </a:cubicBezTo>
                  <a:cubicBezTo>
                    <a:pt x="773" y="4186"/>
                    <a:pt x="779" y="4191"/>
                    <a:pt x="785" y="4191"/>
                  </a:cubicBezTo>
                  <a:cubicBezTo>
                    <a:pt x="791" y="4191"/>
                    <a:pt x="796" y="4186"/>
                    <a:pt x="796" y="4180"/>
                  </a:cubicBezTo>
                  <a:cubicBezTo>
                    <a:pt x="796" y="4174"/>
                    <a:pt x="791" y="4169"/>
                    <a:pt x="785" y="4169"/>
                  </a:cubicBezTo>
                  <a:moveTo>
                    <a:pt x="4703" y="4168"/>
                  </a:moveTo>
                  <a:cubicBezTo>
                    <a:pt x="4697" y="4168"/>
                    <a:pt x="4691" y="4174"/>
                    <a:pt x="4691" y="4180"/>
                  </a:cubicBezTo>
                  <a:cubicBezTo>
                    <a:pt x="4691" y="4186"/>
                    <a:pt x="4697" y="4191"/>
                    <a:pt x="4703" y="4191"/>
                  </a:cubicBezTo>
                  <a:cubicBezTo>
                    <a:pt x="4709" y="4191"/>
                    <a:pt x="4714" y="4186"/>
                    <a:pt x="4714" y="4180"/>
                  </a:cubicBezTo>
                  <a:cubicBezTo>
                    <a:pt x="4714" y="4174"/>
                    <a:pt x="4709" y="4168"/>
                    <a:pt x="4703" y="4168"/>
                  </a:cubicBezTo>
                  <a:moveTo>
                    <a:pt x="915" y="4167"/>
                  </a:moveTo>
                  <a:cubicBezTo>
                    <a:pt x="908" y="4167"/>
                    <a:pt x="902" y="4173"/>
                    <a:pt x="902" y="4180"/>
                  </a:cubicBezTo>
                  <a:cubicBezTo>
                    <a:pt x="902" y="4187"/>
                    <a:pt x="908" y="4193"/>
                    <a:pt x="915" y="4193"/>
                  </a:cubicBezTo>
                  <a:cubicBezTo>
                    <a:pt x="923" y="4193"/>
                    <a:pt x="928" y="4187"/>
                    <a:pt x="928" y="4180"/>
                  </a:cubicBezTo>
                  <a:cubicBezTo>
                    <a:pt x="928" y="4173"/>
                    <a:pt x="923" y="4167"/>
                    <a:pt x="915" y="4167"/>
                  </a:cubicBezTo>
                  <a:moveTo>
                    <a:pt x="4572" y="4167"/>
                  </a:moveTo>
                  <a:cubicBezTo>
                    <a:pt x="4565" y="4167"/>
                    <a:pt x="4559" y="4173"/>
                    <a:pt x="4559" y="4180"/>
                  </a:cubicBezTo>
                  <a:cubicBezTo>
                    <a:pt x="4559" y="4187"/>
                    <a:pt x="4565" y="4193"/>
                    <a:pt x="4572" y="4193"/>
                  </a:cubicBezTo>
                  <a:cubicBezTo>
                    <a:pt x="4580" y="4193"/>
                    <a:pt x="4585" y="4187"/>
                    <a:pt x="4585" y="4180"/>
                  </a:cubicBezTo>
                  <a:cubicBezTo>
                    <a:pt x="4585" y="4173"/>
                    <a:pt x="4580" y="4167"/>
                    <a:pt x="4572" y="4167"/>
                  </a:cubicBezTo>
                  <a:moveTo>
                    <a:pt x="1046" y="4165"/>
                  </a:moveTo>
                  <a:cubicBezTo>
                    <a:pt x="1038" y="4165"/>
                    <a:pt x="1031" y="4172"/>
                    <a:pt x="1031" y="4180"/>
                  </a:cubicBezTo>
                  <a:cubicBezTo>
                    <a:pt x="1031" y="4188"/>
                    <a:pt x="1038" y="4195"/>
                    <a:pt x="1046" y="4195"/>
                  </a:cubicBezTo>
                  <a:cubicBezTo>
                    <a:pt x="1054" y="4195"/>
                    <a:pt x="1061" y="4188"/>
                    <a:pt x="1061" y="4180"/>
                  </a:cubicBezTo>
                  <a:cubicBezTo>
                    <a:pt x="1061" y="4172"/>
                    <a:pt x="1054" y="4165"/>
                    <a:pt x="1046" y="4165"/>
                  </a:cubicBezTo>
                  <a:moveTo>
                    <a:pt x="4442" y="4165"/>
                  </a:moveTo>
                  <a:cubicBezTo>
                    <a:pt x="4433" y="4165"/>
                    <a:pt x="4427" y="4172"/>
                    <a:pt x="4427" y="4180"/>
                  </a:cubicBezTo>
                  <a:cubicBezTo>
                    <a:pt x="4427" y="4188"/>
                    <a:pt x="4433" y="4195"/>
                    <a:pt x="4442" y="4195"/>
                  </a:cubicBezTo>
                  <a:cubicBezTo>
                    <a:pt x="4450" y="4195"/>
                    <a:pt x="4457" y="4188"/>
                    <a:pt x="4457" y="4180"/>
                  </a:cubicBezTo>
                  <a:cubicBezTo>
                    <a:pt x="4457" y="4172"/>
                    <a:pt x="4450" y="4165"/>
                    <a:pt x="4442" y="4165"/>
                  </a:cubicBezTo>
                  <a:moveTo>
                    <a:pt x="1177" y="4164"/>
                  </a:moveTo>
                  <a:cubicBezTo>
                    <a:pt x="1168" y="4164"/>
                    <a:pt x="1160" y="4171"/>
                    <a:pt x="1160" y="4180"/>
                  </a:cubicBezTo>
                  <a:cubicBezTo>
                    <a:pt x="1160" y="4189"/>
                    <a:pt x="1168" y="4196"/>
                    <a:pt x="1177" y="4196"/>
                  </a:cubicBezTo>
                  <a:cubicBezTo>
                    <a:pt x="1186" y="4196"/>
                    <a:pt x="1193" y="4189"/>
                    <a:pt x="1193" y="4180"/>
                  </a:cubicBezTo>
                  <a:cubicBezTo>
                    <a:pt x="1193" y="4171"/>
                    <a:pt x="1186" y="4164"/>
                    <a:pt x="1177" y="4164"/>
                  </a:cubicBezTo>
                  <a:moveTo>
                    <a:pt x="4311" y="4163"/>
                  </a:moveTo>
                  <a:cubicBezTo>
                    <a:pt x="4302" y="4163"/>
                    <a:pt x="4294" y="4171"/>
                    <a:pt x="4294" y="4180"/>
                  </a:cubicBezTo>
                  <a:cubicBezTo>
                    <a:pt x="4294" y="4189"/>
                    <a:pt x="4302" y="4197"/>
                    <a:pt x="4311" y="4197"/>
                  </a:cubicBezTo>
                  <a:cubicBezTo>
                    <a:pt x="4320" y="4197"/>
                    <a:pt x="4328" y="4189"/>
                    <a:pt x="4328" y="4180"/>
                  </a:cubicBezTo>
                  <a:cubicBezTo>
                    <a:pt x="4328" y="4171"/>
                    <a:pt x="4320" y="4163"/>
                    <a:pt x="4311" y="4163"/>
                  </a:cubicBezTo>
                  <a:moveTo>
                    <a:pt x="1307" y="4162"/>
                  </a:moveTo>
                  <a:cubicBezTo>
                    <a:pt x="1297" y="4162"/>
                    <a:pt x="1289" y="4170"/>
                    <a:pt x="1289" y="4180"/>
                  </a:cubicBezTo>
                  <a:cubicBezTo>
                    <a:pt x="1289" y="4190"/>
                    <a:pt x="1297" y="4198"/>
                    <a:pt x="1307" y="4198"/>
                  </a:cubicBezTo>
                  <a:cubicBezTo>
                    <a:pt x="1317" y="4198"/>
                    <a:pt x="1325" y="4190"/>
                    <a:pt x="1325" y="4180"/>
                  </a:cubicBezTo>
                  <a:cubicBezTo>
                    <a:pt x="1325" y="4170"/>
                    <a:pt x="1317" y="4162"/>
                    <a:pt x="1307" y="4162"/>
                  </a:cubicBezTo>
                  <a:moveTo>
                    <a:pt x="4180" y="4162"/>
                  </a:moveTo>
                  <a:cubicBezTo>
                    <a:pt x="4170" y="4162"/>
                    <a:pt x="4162" y="4170"/>
                    <a:pt x="4162" y="4180"/>
                  </a:cubicBezTo>
                  <a:cubicBezTo>
                    <a:pt x="4162" y="4190"/>
                    <a:pt x="4170" y="4198"/>
                    <a:pt x="4180" y="4198"/>
                  </a:cubicBezTo>
                  <a:cubicBezTo>
                    <a:pt x="4190" y="4198"/>
                    <a:pt x="4199" y="4190"/>
                    <a:pt x="4199" y="4180"/>
                  </a:cubicBezTo>
                  <a:cubicBezTo>
                    <a:pt x="4199" y="4170"/>
                    <a:pt x="4190" y="4162"/>
                    <a:pt x="4180" y="4162"/>
                  </a:cubicBezTo>
                  <a:moveTo>
                    <a:pt x="1438" y="4160"/>
                  </a:moveTo>
                  <a:cubicBezTo>
                    <a:pt x="1427" y="4160"/>
                    <a:pt x="1418" y="4169"/>
                    <a:pt x="1418" y="4180"/>
                  </a:cubicBezTo>
                  <a:cubicBezTo>
                    <a:pt x="1418" y="4191"/>
                    <a:pt x="1427" y="4199"/>
                    <a:pt x="1438" y="4199"/>
                  </a:cubicBezTo>
                  <a:cubicBezTo>
                    <a:pt x="1449" y="4199"/>
                    <a:pt x="1457" y="4191"/>
                    <a:pt x="1457" y="4180"/>
                  </a:cubicBezTo>
                  <a:cubicBezTo>
                    <a:pt x="1457" y="4169"/>
                    <a:pt x="1449" y="4160"/>
                    <a:pt x="1438" y="4160"/>
                  </a:cubicBezTo>
                  <a:moveTo>
                    <a:pt x="4050" y="4160"/>
                  </a:moveTo>
                  <a:cubicBezTo>
                    <a:pt x="4039" y="4160"/>
                    <a:pt x="4030" y="4169"/>
                    <a:pt x="4030" y="4180"/>
                  </a:cubicBezTo>
                  <a:cubicBezTo>
                    <a:pt x="4030" y="4191"/>
                    <a:pt x="4039" y="4199"/>
                    <a:pt x="4050" y="4199"/>
                  </a:cubicBezTo>
                  <a:cubicBezTo>
                    <a:pt x="4061" y="4199"/>
                    <a:pt x="4069" y="4191"/>
                    <a:pt x="4069" y="4180"/>
                  </a:cubicBezTo>
                  <a:cubicBezTo>
                    <a:pt x="4069" y="4169"/>
                    <a:pt x="4061" y="4160"/>
                    <a:pt x="4050" y="4160"/>
                  </a:cubicBezTo>
                  <a:moveTo>
                    <a:pt x="1568" y="4159"/>
                  </a:moveTo>
                  <a:cubicBezTo>
                    <a:pt x="1557" y="4159"/>
                    <a:pt x="1547" y="4168"/>
                    <a:pt x="1547" y="4180"/>
                  </a:cubicBezTo>
                  <a:cubicBezTo>
                    <a:pt x="1547" y="4192"/>
                    <a:pt x="1557" y="4201"/>
                    <a:pt x="1568" y="4201"/>
                  </a:cubicBezTo>
                  <a:cubicBezTo>
                    <a:pt x="1580" y="4201"/>
                    <a:pt x="1589" y="4192"/>
                    <a:pt x="1589" y="4180"/>
                  </a:cubicBezTo>
                  <a:cubicBezTo>
                    <a:pt x="1589" y="4168"/>
                    <a:pt x="1580" y="4159"/>
                    <a:pt x="1568" y="4159"/>
                  </a:cubicBezTo>
                  <a:moveTo>
                    <a:pt x="3919" y="4159"/>
                  </a:moveTo>
                  <a:cubicBezTo>
                    <a:pt x="3908" y="4159"/>
                    <a:pt x="3898" y="4168"/>
                    <a:pt x="3898" y="4180"/>
                  </a:cubicBezTo>
                  <a:cubicBezTo>
                    <a:pt x="3898" y="4192"/>
                    <a:pt x="3908" y="4201"/>
                    <a:pt x="3919" y="4201"/>
                  </a:cubicBezTo>
                  <a:cubicBezTo>
                    <a:pt x="3931" y="4201"/>
                    <a:pt x="3940" y="4192"/>
                    <a:pt x="3940" y="4180"/>
                  </a:cubicBezTo>
                  <a:cubicBezTo>
                    <a:pt x="3940" y="4168"/>
                    <a:pt x="3931" y="4159"/>
                    <a:pt x="3919" y="4159"/>
                  </a:cubicBezTo>
                  <a:moveTo>
                    <a:pt x="1699" y="4157"/>
                  </a:moveTo>
                  <a:cubicBezTo>
                    <a:pt x="1687" y="4157"/>
                    <a:pt x="1677" y="4168"/>
                    <a:pt x="1677" y="4180"/>
                  </a:cubicBezTo>
                  <a:cubicBezTo>
                    <a:pt x="1677" y="4192"/>
                    <a:pt x="1687" y="4202"/>
                    <a:pt x="1699" y="4202"/>
                  </a:cubicBezTo>
                  <a:cubicBezTo>
                    <a:pt x="1711" y="4202"/>
                    <a:pt x="1721" y="4192"/>
                    <a:pt x="1721" y="4180"/>
                  </a:cubicBezTo>
                  <a:cubicBezTo>
                    <a:pt x="1721" y="4168"/>
                    <a:pt x="1711" y="4157"/>
                    <a:pt x="1699" y="4157"/>
                  </a:cubicBezTo>
                  <a:moveTo>
                    <a:pt x="3789" y="4157"/>
                  </a:moveTo>
                  <a:cubicBezTo>
                    <a:pt x="3776" y="4157"/>
                    <a:pt x="3766" y="4168"/>
                    <a:pt x="3766" y="4180"/>
                  </a:cubicBezTo>
                  <a:cubicBezTo>
                    <a:pt x="3766" y="4192"/>
                    <a:pt x="3776" y="4202"/>
                    <a:pt x="3789" y="4202"/>
                  </a:cubicBezTo>
                  <a:cubicBezTo>
                    <a:pt x="3801" y="4202"/>
                    <a:pt x="3811" y="4192"/>
                    <a:pt x="3811" y="4180"/>
                  </a:cubicBezTo>
                  <a:cubicBezTo>
                    <a:pt x="3811" y="4168"/>
                    <a:pt x="3801" y="4157"/>
                    <a:pt x="3789" y="4157"/>
                  </a:cubicBezTo>
                  <a:moveTo>
                    <a:pt x="1" y="4048"/>
                  </a:moveTo>
                  <a:cubicBezTo>
                    <a:pt x="0" y="4048"/>
                    <a:pt x="0" y="4048"/>
                    <a:pt x="0" y="4049"/>
                  </a:cubicBezTo>
                  <a:cubicBezTo>
                    <a:pt x="0" y="4050"/>
                    <a:pt x="0" y="4051"/>
                    <a:pt x="1" y="4051"/>
                  </a:cubicBezTo>
                  <a:cubicBezTo>
                    <a:pt x="2" y="4051"/>
                    <a:pt x="3" y="4050"/>
                    <a:pt x="3" y="4049"/>
                  </a:cubicBezTo>
                  <a:cubicBezTo>
                    <a:pt x="3" y="4048"/>
                    <a:pt x="2" y="4048"/>
                    <a:pt x="1" y="4048"/>
                  </a:cubicBezTo>
                  <a:moveTo>
                    <a:pt x="5487" y="4048"/>
                  </a:moveTo>
                  <a:cubicBezTo>
                    <a:pt x="5486" y="4048"/>
                    <a:pt x="5485" y="4048"/>
                    <a:pt x="5485" y="4049"/>
                  </a:cubicBezTo>
                  <a:cubicBezTo>
                    <a:pt x="5485" y="4050"/>
                    <a:pt x="5486" y="4051"/>
                    <a:pt x="5487" y="4051"/>
                  </a:cubicBezTo>
                  <a:cubicBezTo>
                    <a:pt x="5487" y="4051"/>
                    <a:pt x="5488" y="4050"/>
                    <a:pt x="5488" y="4049"/>
                  </a:cubicBezTo>
                  <a:cubicBezTo>
                    <a:pt x="5488" y="4048"/>
                    <a:pt x="5487" y="4048"/>
                    <a:pt x="5487" y="4048"/>
                  </a:cubicBezTo>
                  <a:moveTo>
                    <a:pt x="132" y="4046"/>
                  </a:moveTo>
                  <a:cubicBezTo>
                    <a:pt x="130" y="4046"/>
                    <a:pt x="128" y="4047"/>
                    <a:pt x="128" y="4049"/>
                  </a:cubicBezTo>
                  <a:cubicBezTo>
                    <a:pt x="128" y="4051"/>
                    <a:pt x="130" y="4053"/>
                    <a:pt x="132" y="4053"/>
                  </a:cubicBezTo>
                  <a:cubicBezTo>
                    <a:pt x="133" y="4053"/>
                    <a:pt x="135" y="4051"/>
                    <a:pt x="135" y="4049"/>
                  </a:cubicBezTo>
                  <a:cubicBezTo>
                    <a:pt x="135" y="4047"/>
                    <a:pt x="133" y="4046"/>
                    <a:pt x="132" y="4046"/>
                  </a:cubicBezTo>
                  <a:moveTo>
                    <a:pt x="5356" y="4046"/>
                  </a:moveTo>
                  <a:cubicBezTo>
                    <a:pt x="5354" y="4046"/>
                    <a:pt x="5353" y="4047"/>
                    <a:pt x="5353" y="4049"/>
                  </a:cubicBezTo>
                  <a:cubicBezTo>
                    <a:pt x="5353" y="4051"/>
                    <a:pt x="5354" y="4053"/>
                    <a:pt x="5356" y="4053"/>
                  </a:cubicBezTo>
                  <a:cubicBezTo>
                    <a:pt x="5358" y="4053"/>
                    <a:pt x="5359" y="4051"/>
                    <a:pt x="5359" y="4049"/>
                  </a:cubicBezTo>
                  <a:cubicBezTo>
                    <a:pt x="5359" y="4047"/>
                    <a:pt x="5358" y="4046"/>
                    <a:pt x="5356" y="4046"/>
                  </a:cubicBezTo>
                  <a:moveTo>
                    <a:pt x="262" y="4044"/>
                  </a:moveTo>
                  <a:cubicBezTo>
                    <a:pt x="259" y="4044"/>
                    <a:pt x="257" y="4046"/>
                    <a:pt x="257" y="4049"/>
                  </a:cubicBezTo>
                  <a:cubicBezTo>
                    <a:pt x="257" y="4052"/>
                    <a:pt x="259" y="4054"/>
                    <a:pt x="262" y="4054"/>
                  </a:cubicBezTo>
                  <a:cubicBezTo>
                    <a:pt x="265" y="4054"/>
                    <a:pt x="267" y="4052"/>
                    <a:pt x="267" y="4049"/>
                  </a:cubicBezTo>
                  <a:cubicBezTo>
                    <a:pt x="267" y="4046"/>
                    <a:pt x="265" y="4044"/>
                    <a:pt x="262" y="4044"/>
                  </a:cubicBezTo>
                  <a:moveTo>
                    <a:pt x="5225" y="4044"/>
                  </a:moveTo>
                  <a:cubicBezTo>
                    <a:pt x="5223" y="4044"/>
                    <a:pt x="5220" y="4046"/>
                    <a:pt x="5220" y="4049"/>
                  </a:cubicBezTo>
                  <a:cubicBezTo>
                    <a:pt x="5220" y="4052"/>
                    <a:pt x="5223" y="4054"/>
                    <a:pt x="5225" y="4054"/>
                  </a:cubicBezTo>
                  <a:cubicBezTo>
                    <a:pt x="5228" y="4054"/>
                    <a:pt x="5230" y="4052"/>
                    <a:pt x="5230" y="4049"/>
                  </a:cubicBezTo>
                  <a:cubicBezTo>
                    <a:pt x="5230" y="4046"/>
                    <a:pt x="5228" y="4044"/>
                    <a:pt x="5225" y="4044"/>
                  </a:cubicBezTo>
                  <a:moveTo>
                    <a:pt x="393" y="4042"/>
                  </a:moveTo>
                  <a:cubicBezTo>
                    <a:pt x="389" y="4042"/>
                    <a:pt x="386" y="4045"/>
                    <a:pt x="386" y="4049"/>
                  </a:cubicBezTo>
                  <a:cubicBezTo>
                    <a:pt x="386" y="4053"/>
                    <a:pt x="389" y="4056"/>
                    <a:pt x="393" y="4056"/>
                  </a:cubicBezTo>
                  <a:cubicBezTo>
                    <a:pt x="397" y="4056"/>
                    <a:pt x="400" y="4053"/>
                    <a:pt x="400" y="4049"/>
                  </a:cubicBezTo>
                  <a:cubicBezTo>
                    <a:pt x="400" y="4045"/>
                    <a:pt x="397" y="4042"/>
                    <a:pt x="393" y="4042"/>
                  </a:cubicBezTo>
                  <a:moveTo>
                    <a:pt x="5095" y="4042"/>
                  </a:moveTo>
                  <a:cubicBezTo>
                    <a:pt x="5091" y="4042"/>
                    <a:pt x="5088" y="4045"/>
                    <a:pt x="5088" y="4049"/>
                  </a:cubicBezTo>
                  <a:cubicBezTo>
                    <a:pt x="5088" y="4053"/>
                    <a:pt x="5091" y="4056"/>
                    <a:pt x="5095" y="4056"/>
                  </a:cubicBezTo>
                  <a:cubicBezTo>
                    <a:pt x="5099" y="4056"/>
                    <a:pt x="5102" y="4053"/>
                    <a:pt x="5102" y="4049"/>
                  </a:cubicBezTo>
                  <a:cubicBezTo>
                    <a:pt x="5102" y="4045"/>
                    <a:pt x="5099" y="4042"/>
                    <a:pt x="5095" y="4042"/>
                  </a:cubicBezTo>
                  <a:moveTo>
                    <a:pt x="523" y="4041"/>
                  </a:moveTo>
                  <a:cubicBezTo>
                    <a:pt x="519" y="4041"/>
                    <a:pt x="515" y="4044"/>
                    <a:pt x="515" y="4049"/>
                  </a:cubicBezTo>
                  <a:cubicBezTo>
                    <a:pt x="515" y="4054"/>
                    <a:pt x="519" y="4058"/>
                    <a:pt x="523" y="4058"/>
                  </a:cubicBezTo>
                  <a:cubicBezTo>
                    <a:pt x="528" y="4058"/>
                    <a:pt x="532" y="4054"/>
                    <a:pt x="532" y="4049"/>
                  </a:cubicBezTo>
                  <a:cubicBezTo>
                    <a:pt x="532" y="4044"/>
                    <a:pt x="528" y="4041"/>
                    <a:pt x="523" y="4041"/>
                  </a:cubicBezTo>
                  <a:moveTo>
                    <a:pt x="4964" y="4041"/>
                  </a:moveTo>
                  <a:cubicBezTo>
                    <a:pt x="4959" y="4041"/>
                    <a:pt x="4955" y="4044"/>
                    <a:pt x="4955" y="4049"/>
                  </a:cubicBezTo>
                  <a:cubicBezTo>
                    <a:pt x="4955" y="4054"/>
                    <a:pt x="4959" y="4058"/>
                    <a:pt x="4964" y="4058"/>
                  </a:cubicBezTo>
                  <a:cubicBezTo>
                    <a:pt x="4969" y="4058"/>
                    <a:pt x="4973" y="4054"/>
                    <a:pt x="4973" y="4049"/>
                  </a:cubicBezTo>
                  <a:cubicBezTo>
                    <a:pt x="4973" y="4044"/>
                    <a:pt x="4969" y="4041"/>
                    <a:pt x="4964" y="4041"/>
                  </a:cubicBezTo>
                  <a:moveTo>
                    <a:pt x="654" y="4039"/>
                  </a:moveTo>
                  <a:cubicBezTo>
                    <a:pt x="648" y="4039"/>
                    <a:pt x="644" y="4043"/>
                    <a:pt x="644" y="4049"/>
                  </a:cubicBezTo>
                  <a:cubicBezTo>
                    <a:pt x="644" y="4055"/>
                    <a:pt x="648" y="4060"/>
                    <a:pt x="654" y="4060"/>
                  </a:cubicBezTo>
                  <a:cubicBezTo>
                    <a:pt x="660" y="4060"/>
                    <a:pt x="665" y="4055"/>
                    <a:pt x="665" y="4049"/>
                  </a:cubicBezTo>
                  <a:cubicBezTo>
                    <a:pt x="665" y="4043"/>
                    <a:pt x="660" y="4039"/>
                    <a:pt x="654" y="4039"/>
                  </a:cubicBezTo>
                  <a:moveTo>
                    <a:pt x="4834" y="4039"/>
                  </a:moveTo>
                  <a:cubicBezTo>
                    <a:pt x="4828" y="4039"/>
                    <a:pt x="4823" y="4043"/>
                    <a:pt x="4823" y="4049"/>
                  </a:cubicBezTo>
                  <a:cubicBezTo>
                    <a:pt x="4823" y="4055"/>
                    <a:pt x="4828" y="4060"/>
                    <a:pt x="4834" y="4060"/>
                  </a:cubicBezTo>
                  <a:cubicBezTo>
                    <a:pt x="4839" y="4060"/>
                    <a:pt x="4844" y="4055"/>
                    <a:pt x="4844" y="4049"/>
                  </a:cubicBezTo>
                  <a:cubicBezTo>
                    <a:pt x="4844" y="4043"/>
                    <a:pt x="4839" y="4039"/>
                    <a:pt x="4834" y="4039"/>
                  </a:cubicBezTo>
                  <a:moveTo>
                    <a:pt x="785" y="4037"/>
                  </a:moveTo>
                  <a:cubicBezTo>
                    <a:pt x="778" y="4037"/>
                    <a:pt x="772" y="4042"/>
                    <a:pt x="772" y="4049"/>
                  </a:cubicBezTo>
                  <a:cubicBezTo>
                    <a:pt x="772" y="4056"/>
                    <a:pt x="778" y="4062"/>
                    <a:pt x="785" y="4062"/>
                  </a:cubicBezTo>
                  <a:cubicBezTo>
                    <a:pt x="792" y="4062"/>
                    <a:pt x="797" y="4056"/>
                    <a:pt x="797" y="4049"/>
                  </a:cubicBezTo>
                  <a:cubicBezTo>
                    <a:pt x="797" y="4042"/>
                    <a:pt x="792" y="4037"/>
                    <a:pt x="785" y="4037"/>
                  </a:cubicBezTo>
                  <a:moveTo>
                    <a:pt x="4703" y="4037"/>
                  </a:moveTo>
                  <a:cubicBezTo>
                    <a:pt x="4696" y="4037"/>
                    <a:pt x="4691" y="4042"/>
                    <a:pt x="4691" y="4049"/>
                  </a:cubicBezTo>
                  <a:cubicBezTo>
                    <a:pt x="4691" y="4056"/>
                    <a:pt x="4696" y="4062"/>
                    <a:pt x="4703" y="4062"/>
                  </a:cubicBezTo>
                  <a:cubicBezTo>
                    <a:pt x="4710" y="4062"/>
                    <a:pt x="4715" y="4056"/>
                    <a:pt x="4715" y="4049"/>
                  </a:cubicBezTo>
                  <a:cubicBezTo>
                    <a:pt x="4715" y="4042"/>
                    <a:pt x="4710" y="4037"/>
                    <a:pt x="4703" y="4037"/>
                  </a:cubicBezTo>
                  <a:moveTo>
                    <a:pt x="915" y="4035"/>
                  </a:moveTo>
                  <a:cubicBezTo>
                    <a:pt x="908" y="4035"/>
                    <a:pt x="901" y="4041"/>
                    <a:pt x="901" y="4049"/>
                  </a:cubicBezTo>
                  <a:cubicBezTo>
                    <a:pt x="901" y="4057"/>
                    <a:pt x="908" y="4063"/>
                    <a:pt x="915" y="4063"/>
                  </a:cubicBezTo>
                  <a:cubicBezTo>
                    <a:pt x="923" y="4063"/>
                    <a:pt x="929" y="4057"/>
                    <a:pt x="929" y="4049"/>
                  </a:cubicBezTo>
                  <a:cubicBezTo>
                    <a:pt x="929" y="4041"/>
                    <a:pt x="923" y="4035"/>
                    <a:pt x="915" y="4035"/>
                  </a:cubicBezTo>
                  <a:moveTo>
                    <a:pt x="4572" y="4035"/>
                  </a:moveTo>
                  <a:cubicBezTo>
                    <a:pt x="4565" y="4035"/>
                    <a:pt x="4558" y="4041"/>
                    <a:pt x="4558" y="4049"/>
                  </a:cubicBezTo>
                  <a:cubicBezTo>
                    <a:pt x="4558" y="4057"/>
                    <a:pt x="4565" y="4063"/>
                    <a:pt x="4572" y="4063"/>
                  </a:cubicBezTo>
                  <a:cubicBezTo>
                    <a:pt x="4580" y="4063"/>
                    <a:pt x="4586" y="4057"/>
                    <a:pt x="4586" y="4049"/>
                  </a:cubicBezTo>
                  <a:cubicBezTo>
                    <a:pt x="4586" y="4041"/>
                    <a:pt x="4580" y="4035"/>
                    <a:pt x="4572" y="4035"/>
                  </a:cubicBezTo>
                  <a:moveTo>
                    <a:pt x="1046" y="4033"/>
                  </a:moveTo>
                  <a:cubicBezTo>
                    <a:pt x="1037" y="4033"/>
                    <a:pt x="1030" y="4040"/>
                    <a:pt x="1030" y="4049"/>
                  </a:cubicBezTo>
                  <a:cubicBezTo>
                    <a:pt x="1030" y="4058"/>
                    <a:pt x="1037" y="4065"/>
                    <a:pt x="1046" y="4065"/>
                  </a:cubicBezTo>
                  <a:cubicBezTo>
                    <a:pt x="1055" y="4065"/>
                    <a:pt x="1062" y="4058"/>
                    <a:pt x="1062" y="4049"/>
                  </a:cubicBezTo>
                  <a:cubicBezTo>
                    <a:pt x="1062" y="4040"/>
                    <a:pt x="1055" y="4033"/>
                    <a:pt x="1046" y="4033"/>
                  </a:cubicBezTo>
                  <a:moveTo>
                    <a:pt x="4442" y="4033"/>
                  </a:moveTo>
                  <a:cubicBezTo>
                    <a:pt x="4433" y="4033"/>
                    <a:pt x="4426" y="4040"/>
                    <a:pt x="4426" y="4049"/>
                  </a:cubicBezTo>
                  <a:cubicBezTo>
                    <a:pt x="4426" y="4058"/>
                    <a:pt x="4433" y="4065"/>
                    <a:pt x="4442" y="4065"/>
                  </a:cubicBezTo>
                  <a:cubicBezTo>
                    <a:pt x="4450" y="4065"/>
                    <a:pt x="4458" y="4058"/>
                    <a:pt x="4458" y="4049"/>
                  </a:cubicBezTo>
                  <a:cubicBezTo>
                    <a:pt x="4458" y="4040"/>
                    <a:pt x="4450" y="4033"/>
                    <a:pt x="4442" y="4033"/>
                  </a:cubicBezTo>
                  <a:moveTo>
                    <a:pt x="1177" y="4032"/>
                  </a:moveTo>
                  <a:cubicBezTo>
                    <a:pt x="1167" y="4032"/>
                    <a:pt x="1159" y="4039"/>
                    <a:pt x="1159" y="4049"/>
                  </a:cubicBezTo>
                  <a:cubicBezTo>
                    <a:pt x="1159" y="4059"/>
                    <a:pt x="1167" y="4067"/>
                    <a:pt x="1177" y="4067"/>
                  </a:cubicBezTo>
                  <a:cubicBezTo>
                    <a:pt x="1186" y="4067"/>
                    <a:pt x="1194" y="4059"/>
                    <a:pt x="1194" y="4049"/>
                  </a:cubicBezTo>
                  <a:cubicBezTo>
                    <a:pt x="1194" y="4039"/>
                    <a:pt x="1186" y="4032"/>
                    <a:pt x="1177" y="4032"/>
                  </a:cubicBezTo>
                  <a:moveTo>
                    <a:pt x="4311" y="4032"/>
                  </a:moveTo>
                  <a:cubicBezTo>
                    <a:pt x="4301" y="4032"/>
                    <a:pt x="4293" y="4039"/>
                    <a:pt x="4293" y="4049"/>
                  </a:cubicBezTo>
                  <a:cubicBezTo>
                    <a:pt x="4293" y="4059"/>
                    <a:pt x="4301" y="4067"/>
                    <a:pt x="4311" y="4067"/>
                  </a:cubicBezTo>
                  <a:cubicBezTo>
                    <a:pt x="4321" y="4067"/>
                    <a:pt x="4329" y="4059"/>
                    <a:pt x="4329" y="4049"/>
                  </a:cubicBezTo>
                  <a:cubicBezTo>
                    <a:pt x="4329" y="4039"/>
                    <a:pt x="4321" y="4032"/>
                    <a:pt x="4311" y="4032"/>
                  </a:cubicBezTo>
                  <a:moveTo>
                    <a:pt x="1307" y="4030"/>
                  </a:moveTo>
                  <a:cubicBezTo>
                    <a:pt x="1297" y="4030"/>
                    <a:pt x="1288" y="4039"/>
                    <a:pt x="1288" y="4049"/>
                  </a:cubicBezTo>
                  <a:cubicBezTo>
                    <a:pt x="1288" y="4060"/>
                    <a:pt x="1297" y="4068"/>
                    <a:pt x="1307" y="4068"/>
                  </a:cubicBezTo>
                  <a:cubicBezTo>
                    <a:pt x="1318" y="4068"/>
                    <a:pt x="1326" y="4060"/>
                    <a:pt x="1326" y="4049"/>
                  </a:cubicBezTo>
                  <a:cubicBezTo>
                    <a:pt x="1326" y="4039"/>
                    <a:pt x="1318" y="4030"/>
                    <a:pt x="1307" y="4030"/>
                  </a:cubicBezTo>
                  <a:moveTo>
                    <a:pt x="4180" y="4030"/>
                  </a:moveTo>
                  <a:cubicBezTo>
                    <a:pt x="4170" y="4030"/>
                    <a:pt x="4161" y="4038"/>
                    <a:pt x="4161" y="4049"/>
                  </a:cubicBezTo>
                  <a:cubicBezTo>
                    <a:pt x="4161" y="4060"/>
                    <a:pt x="4170" y="4069"/>
                    <a:pt x="4180" y="4069"/>
                  </a:cubicBezTo>
                  <a:cubicBezTo>
                    <a:pt x="4191" y="4069"/>
                    <a:pt x="4200" y="4060"/>
                    <a:pt x="4200" y="4049"/>
                  </a:cubicBezTo>
                  <a:cubicBezTo>
                    <a:pt x="4200" y="4038"/>
                    <a:pt x="4191" y="4030"/>
                    <a:pt x="4180" y="4030"/>
                  </a:cubicBezTo>
                  <a:moveTo>
                    <a:pt x="1438" y="4028"/>
                  </a:moveTo>
                  <a:cubicBezTo>
                    <a:pt x="1426" y="4028"/>
                    <a:pt x="1417" y="4038"/>
                    <a:pt x="1417" y="4049"/>
                  </a:cubicBezTo>
                  <a:cubicBezTo>
                    <a:pt x="1417" y="4061"/>
                    <a:pt x="1426" y="4070"/>
                    <a:pt x="1438" y="4070"/>
                  </a:cubicBezTo>
                  <a:cubicBezTo>
                    <a:pt x="1449" y="4070"/>
                    <a:pt x="1459" y="4061"/>
                    <a:pt x="1459" y="4049"/>
                  </a:cubicBezTo>
                  <a:cubicBezTo>
                    <a:pt x="1459" y="4038"/>
                    <a:pt x="1449" y="4028"/>
                    <a:pt x="1438" y="4028"/>
                  </a:cubicBezTo>
                  <a:moveTo>
                    <a:pt x="4050" y="4028"/>
                  </a:moveTo>
                  <a:cubicBezTo>
                    <a:pt x="4038" y="4028"/>
                    <a:pt x="4029" y="4038"/>
                    <a:pt x="4029" y="4049"/>
                  </a:cubicBezTo>
                  <a:cubicBezTo>
                    <a:pt x="4029" y="4061"/>
                    <a:pt x="4038" y="4070"/>
                    <a:pt x="4050" y="4070"/>
                  </a:cubicBezTo>
                  <a:cubicBezTo>
                    <a:pt x="4061" y="4070"/>
                    <a:pt x="4071" y="4061"/>
                    <a:pt x="4071" y="4049"/>
                  </a:cubicBezTo>
                  <a:cubicBezTo>
                    <a:pt x="4071" y="4038"/>
                    <a:pt x="4061" y="4028"/>
                    <a:pt x="4050" y="4028"/>
                  </a:cubicBezTo>
                  <a:moveTo>
                    <a:pt x="1568" y="4027"/>
                  </a:moveTo>
                  <a:cubicBezTo>
                    <a:pt x="1556" y="4027"/>
                    <a:pt x="1546" y="4037"/>
                    <a:pt x="1546" y="4049"/>
                  </a:cubicBezTo>
                  <a:cubicBezTo>
                    <a:pt x="1546" y="4062"/>
                    <a:pt x="1556" y="4072"/>
                    <a:pt x="1568" y="4072"/>
                  </a:cubicBezTo>
                  <a:cubicBezTo>
                    <a:pt x="1581" y="4072"/>
                    <a:pt x="1591" y="4062"/>
                    <a:pt x="1591" y="4049"/>
                  </a:cubicBezTo>
                  <a:cubicBezTo>
                    <a:pt x="1591" y="4037"/>
                    <a:pt x="1581" y="4027"/>
                    <a:pt x="1568" y="4027"/>
                  </a:cubicBezTo>
                  <a:moveTo>
                    <a:pt x="3919" y="4027"/>
                  </a:moveTo>
                  <a:cubicBezTo>
                    <a:pt x="3907" y="4027"/>
                    <a:pt x="3897" y="4037"/>
                    <a:pt x="3897" y="4049"/>
                  </a:cubicBezTo>
                  <a:cubicBezTo>
                    <a:pt x="3897" y="4062"/>
                    <a:pt x="3907" y="4072"/>
                    <a:pt x="3919" y="4072"/>
                  </a:cubicBezTo>
                  <a:cubicBezTo>
                    <a:pt x="3932" y="4072"/>
                    <a:pt x="3942" y="4062"/>
                    <a:pt x="3942" y="4049"/>
                  </a:cubicBezTo>
                  <a:cubicBezTo>
                    <a:pt x="3942" y="4037"/>
                    <a:pt x="3932" y="4027"/>
                    <a:pt x="3919" y="4027"/>
                  </a:cubicBezTo>
                  <a:moveTo>
                    <a:pt x="1699" y="4025"/>
                  </a:moveTo>
                  <a:cubicBezTo>
                    <a:pt x="1686" y="4025"/>
                    <a:pt x="1675" y="4036"/>
                    <a:pt x="1675" y="4049"/>
                  </a:cubicBezTo>
                  <a:cubicBezTo>
                    <a:pt x="1675" y="4062"/>
                    <a:pt x="1686" y="4073"/>
                    <a:pt x="1699" y="4073"/>
                  </a:cubicBezTo>
                  <a:cubicBezTo>
                    <a:pt x="1712" y="4073"/>
                    <a:pt x="1723" y="4062"/>
                    <a:pt x="1723" y="4049"/>
                  </a:cubicBezTo>
                  <a:cubicBezTo>
                    <a:pt x="1723" y="4036"/>
                    <a:pt x="1712" y="4025"/>
                    <a:pt x="1699" y="4025"/>
                  </a:cubicBezTo>
                  <a:moveTo>
                    <a:pt x="3789" y="4025"/>
                  </a:moveTo>
                  <a:cubicBezTo>
                    <a:pt x="3775" y="4025"/>
                    <a:pt x="3765" y="4036"/>
                    <a:pt x="3765" y="4049"/>
                  </a:cubicBezTo>
                  <a:cubicBezTo>
                    <a:pt x="3765" y="4062"/>
                    <a:pt x="3775" y="4073"/>
                    <a:pt x="3789" y="4073"/>
                  </a:cubicBezTo>
                  <a:cubicBezTo>
                    <a:pt x="3802" y="4073"/>
                    <a:pt x="3813" y="4062"/>
                    <a:pt x="3813" y="4049"/>
                  </a:cubicBezTo>
                  <a:cubicBezTo>
                    <a:pt x="3813" y="4036"/>
                    <a:pt x="3802" y="4025"/>
                    <a:pt x="3789" y="4025"/>
                  </a:cubicBezTo>
                  <a:moveTo>
                    <a:pt x="1830" y="3892"/>
                  </a:moveTo>
                  <a:cubicBezTo>
                    <a:pt x="1815" y="3892"/>
                    <a:pt x="1803" y="3904"/>
                    <a:pt x="1803" y="3919"/>
                  </a:cubicBezTo>
                  <a:cubicBezTo>
                    <a:pt x="1803" y="3933"/>
                    <a:pt x="1815" y="3945"/>
                    <a:pt x="1830" y="3945"/>
                  </a:cubicBezTo>
                  <a:cubicBezTo>
                    <a:pt x="1844" y="3945"/>
                    <a:pt x="1856" y="3933"/>
                    <a:pt x="1856" y="3919"/>
                  </a:cubicBezTo>
                  <a:cubicBezTo>
                    <a:pt x="1856" y="3904"/>
                    <a:pt x="1844" y="3892"/>
                    <a:pt x="1830" y="3892"/>
                  </a:cubicBezTo>
                  <a:moveTo>
                    <a:pt x="3658" y="3892"/>
                  </a:moveTo>
                  <a:cubicBezTo>
                    <a:pt x="3643" y="3892"/>
                    <a:pt x="3631" y="3904"/>
                    <a:pt x="3631" y="3919"/>
                  </a:cubicBezTo>
                  <a:cubicBezTo>
                    <a:pt x="3631" y="3933"/>
                    <a:pt x="3643" y="3945"/>
                    <a:pt x="3658" y="3945"/>
                  </a:cubicBezTo>
                  <a:cubicBezTo>
                    <a:pt x="3673" y="3945"/>
                    <a:pt x="3685" y="3933"/>
                    <a:pt x="3685" y="3919"/>
                  </a:cubicBezTo>
                  <a:cubicBezTo>
                    <a:pt x="3685" y="3904"/>
                    <a:pt x="3673" y="3892"/>
                    <a:pt x="3658" y="3892"/>
                  </a:cubicBezTo>
                  <a:moveTo>
                    <a:pt x="1960" y="3891"/>
                  </a:moveTo>
                  <a:cubicBezTo>
                    <a:pt x="1945" y="3891"/>
                    <a:pt x="1932" y="3903"/>
                    <a:pt x="1932" y="3919"/>
                  </a:cubicBezTo>
                  <a:cubicBezTo>
                    <a:pt x="1932" y="3934"/>
                    <a:pt x="1945" y="3947"/>
                    <a:pt x="1960" y="3947"/>
                  </a:cubicBezTo>
                  <a:cubicBezTo>
                    <a:pt x="1976" y="3947"/>
                    <a:pt x="1988" y="3934"/>
                    <a:pt x="1988" y="3919"/>
                  </a:cubicBezTo>
                  <a:cubicBezTo>
                    <a:pt x="1988" y="3903"/>
                    <a:pt x="1976" y="3891"/>
                    <a:pt x="1960" y="3891"/>
                  </a:cubicBezTo>
                  <a:moveTo>
                    <a:pt x="3527" y="3890"/>
                  </a:moveTo>
                  <a:cubicBezTo>
                    <a:pt x="3512" y="3890"/>
                    <a:pt x="3499" y="3903"/>
                    <a:pt x="3499" y="3919"/>
                  </a:cubicBezTo>
                  <a:cubicBezTo>
                    <a:pt x="3499" y="3934"/>
                    <a:pt x="3512" y="3947"/>
                    <a:pt x="3527" y="3947"/>
                  </a:cubicBezTo>
                  <a:cubicBezTo>
                    <a:pt x="3543" y="3947"/>
                    <a:pt x="3556" y="3934"/>
                    <a:pt x="3556" y="3919"/>
                  </a:cubicBezTo>
                  <a:cubicBezTo>
                    <a:pt x="3556" y="3903"/>
                    <a:pt x="3543" y="3890"/>
                    <a:pt x="3527" y="3890"/>
                  </a:cubicBezTo>
                  <a:moveTo>
                    <a:pt x="2091" y="3889"/>
                  </a:moveTo>
                  <a:cubicBezTo>
                    <a:pt x="2075" y="3889"/>
                    <a:pt x="2061" y="3902"/>
                    <a:pt x="2061" y="3919"/>
                  </a:cubicBezTo>
                  <a:cubicBezTo>
                    <a:pt x="2061" y="3935"/>
                    <a:pt x="2075" y="3948"/>
                    <a:pt x="2091" y="3948"/>
                  </a:cubicBezTo>
                  <a:cubicBezTo>
                    <a:pt x="2107" y="3948"/>
                    <a:pt x="2120" y="3935"/>
                    <a:pt x="2120" y="3919"/>
                  </a:cubicBezTo>
                  <a:cubicBezTo>
                    <a:pt x="2120" y="3902"/>
                    <a:pt x="2107" y="3889"/>
                    <a:pt x="2091" y="3889"/>
                  </a:cubicBezTo>
                  <a:moveTo>
                    <a:pt x="3397" y="3889"/>
                  </a:moveTo>
                  <a:cubicBezTo>
                    <a:pt x="3381" y="3889"/>
                    <a:pt x="3368" y="3902"/>
                    <a:pt x="3368" y="3919"/>
                  </a:cubicBezTo>
                  <a:cubicBezTo>
                    <a:pt x="3368" y="3935"/>
                    <a:pt x="3381" y="3948"/>
                    <a:pt x="3397" y="3948"/>
                  </a:cubicBezTo>
                  <a:cubicBezTo>
                    <a:pt x="3413" y="3948"/>
                    <a:pt x="3426" y="3935"/>
                    <a:pt x="3426" y="3919"/>
                  </a:cubicBezTo>
                  <a:cubicBezTo>
                    <a:pt x="3426" y="3902"/>
                    <a:pt x="3413" y="3889"/>
                    <a:pt x="3397" y="3889"/>
                  </a:cubicBezTo>
                  <a:moveTo>
                    <a:pt x="2221" y="3888"/>
                  </a:moveTo>
                  <a:cubicBezTo>
                    <a:pt x="2205" y="3888"/>
                    <a:pt x="2191" y="3902"/>
                    <a:pt x="2191" y="3919"/>
                  </a:cubicBezTo>
                  <a:cubicBezTo>
                    <a:pt x="2191" y="3935"/>
                    <a:pt x="2205" y="3949"/>
                    <a:pt x="2221" y="3949"/>
                  </a:cubicBezTo>
                  <a:cubicBezTo>
                    <a:pt x="2238" y="3949"/>
                    <a:pt x="2252" y="3935"/>
                    <a:pt x="2252" y="3919"/>
                  </a:cubicBezTo>
                  <a:cubicBezTo>
                    <a:pt x="2252" y="3902"/>
                    <a:pt x="2238" y="3888"/>
                    <a:pt x="2221" y="3888"/>
                  </a:cubicBezTo>
                  <a:moveTo>
                    <a:pt x="3266" y="3888"/>
                  </a:moveTo>
                  <a:cubicBezTo>
                    <a:pt x="3249" y="3888"/>
                    <a:pt x="3236" y="3902"/>
                    <a:pt x="3236" y="3919"/>
                  </a:cubicBezTo>
                  <a:cubicBezTo>
                    <a:pt x="3236" y="3935"/>
                    <a:pt x="3249" y="3949"/>
                    <a:pt x="3266" y="3949"/>
                  </a:cubicBezTo>
                  <a:cubicBezTo>
                    <a:pt x="3283" y="3949"/>
                    <a:pt x="3297" y="3935"/>
                    <a:pt x="3297" y="3919"/>
                  </a:cubicBezTo>
                  <a:cubicBezTo>
                    <a:pt x="3297" y="3902"/>
                    <a:pt x="3283" y="3888"/>
                    <a:pt x="3266" y="3888"/>
                  </a:cubicBezTo>
                  <a:moveTo>
                    <a:pt x="2352" y="3887"/>
                  </a:moveTo>
                  <a:cubicBezTo>
                    <a:pt x="2335" y="3887"/>
                    <a:pt x="2320" y="3901"/>
                    <a:pt x="2320" y="3919"/>
                  </a:cubicBezTo>
                  <a:cubicBezTo>
                    <a:pt x="2320" y="3936"/>
                    <a:pt x="2335" y="3950"/>
                    <a:pt x="2352" y="3950"/>
                  </a:cubicBezTo>
                  <a:cubicBezTo>
                    <a:pt x="2369" y="3950"/>
                    <a:pt x="2383" y="3936"/>
                    <a:pt x="2383" y="3919"/>
                  </a:cubicBezTo>
                  <a:cubicBezTo>
                    <a:pt x="2383" y="3901"/>
                    <a:pt x="2369" y="3887"/>
                    <a:pt x="2352" y="3887"/>
                  </a:cubicBezTo>
                  <a:moveTo>
                    <a:pt x="3136" y="3887"/>
                  </a:moveTo>
                  <a:cubicBezTo>
                    <a:pt x="3118" y="3887"/>
                    <a:pt x="3104" y="3901"/>
                    <a:pt x="3104" y="3919"/>
                  </a:cubicBezTo>
                  <a:cubicBezTo>
                    <a:pt x="3104" y="3936"/>
                    <a:pt x="3118" y="3950"/>
                    <a:pt x="3136" y="3950"/>
                  </a:cubicBezTo>
                  <a:cubicBezTo>
                    <a:pt x="3153" y="3950"/>
                    <a:pt x="3167" y="3936"/>
                    <a:pt x="3167" y="3919"/>
                  </a:cubicBezTo>
                  <a:cubicBezTo>
                    <a:pt x="3167" y="3901"/>
                    <a:pt x="3153" y="3887"/>
                    <a:pt x="3136" y="3887"/>
                  </a:cubicBezTo>
                  <a:moveTo>
                    <a:pt x="2483" y="3886"/>
                  </a:moveTo>
                  <a:cubicBezTo>
                    <a:pt x="2465" y="3886"/>
                    <a:pt x="2450" y="3901"/>
                    <a:pt x="2450" y="3919"/>
                  </a:cubicBezTo>
                  <a:cubicBezTo>
                    <a:pt x="2450" y="3936"/>
                    <a:pt x="2465" y="3951"/>
                    <a:pt x="2483" y="3951"/>
                  </a:cubicBezTo>
                  <a:cubicBezTo>
                    <a:pt x="2500" y="3951"/>
                    <a:pt x="2515" y="3936"/>
                    <a:pt x="2515" y="3919"/>
                  </a:cubicBezTo>
                  <a:cubicBezTo>
                    <a:pt x="2515" y="3901"/>
                    <a:pt x="2500" y="3886"/>
                    <a:pt x="2483" y="3886"/>
                  </a:cubicBezTo>
                  <a:moveTo>
                    <a:pt x="3005" y="3886"/>
                  </a:moveTo>
                  <a:cubicBezTo>
                    <a:pt x="2987" y="3886"/>
                    <a:pt x="2973" y="3901"/>
                    <a:pt x="2973" y="3919"/>
                  </a:cubicBezTo>
                  <a:cubicBezTo>
                    <a:pt x="2973" y="3936"/>
                    <a:pt x="2987" y="3951"/>
                    <a:pt x="3005" y="3951"/>
                  </a:cubicBezTo>
                  <a:cubicBezTo>
                    <a:pt x="3023" y="3951"/>
                    <a:pt x="3037" y="3936"/>
                    <a:pt x="3037" y="3919"/>
                  </a:cubicBezTo>
                  <a:cubicBezTo>
                    <a:pt x="3037" y="3901"/>
                    <a:pt x="3023" y="3886"/>
                    <a:pt x="3005" y="3886"/>
                  </a:cubicBezTo>
                  <a:moveTo>
                    <a:pt x="2613" y="3886"/>
                  </a:moveTo>
                  <a:cubicBezTo>
                    <a:pt x="2595" y="3886"/>
                    <a:pt x="2581" y="3901"/>
                    <a:pt x="2581" y="3919"/>
                  </a:cubicBezTo>
                  <a:cubicBezTo>
                    <a:pt x="2581" y="3937"/>
                    <a:pt x="2595" y="3951"/>
                    <a:pt x="2613" y="3951"/>
                  </a:cubicBezTo>
                  <a:cubicBezTo>
                    <a:pt x="2631" y="3951"/>
                    <a:pt x="2646" y="3937"/>
                    <a:pt x="2646" y="3919"/>
                  </a:cubicBezTo>
                  <a:cubicBezTo>
                    <a:pt x="2646" y="3901"/>
                    <a:pt x="2631" y="3886"/>
                    <a:pt x="2613" y="3886"/>
                  </a:cubicBezTo>
                  <a:moveTo>
                    <a:pt x="2744" y="3886"/>
                  </a:moveTo>
                  <a:cubicBezTo>
                    <a:pt x="2726" y="3886"/>
                    <a:pt x="2711" y="3901"/>
                    <a:pt x="2711" y="3919"/>
                  </a:cubicBezTo>
                  <a:cubicBezTo>
                    <a:pt x="2711" y="3937"/>
                    <a:pt x="2726" y="3951"/>
                    <a:pt x="2744" y="3951"/>
                  </a:cubicBezTo>
                  <a:cubicBezTo>
                    <a:pt x="2762" y="3951"/>
                    <a:pt x="2776" y="3937"/>
                    <a:pt x="2776" y="3919"/>
                  </a:cubicBezTo>
                  <a:cubicBezTo>
                    <a:pt x="2776" y="3901"/>
                    <a:pt x="2762" y="3886"/>
                    <a:pt x="2744" y="3886"/>
                  </a:cubicBezTo>
                  <a:moveTo>
                    <a:pt x="2874" y="3886"/>
                  </a:moveTo>
                  <a:cubicBezTo>
                    <a:pt x="2856" y="3886"/>
                    <a:pt x="2842" y="3901"/>
                    <a:pt x="2842" y="3919"/>
                  </a:cubicBezTo>
                  <a:cubicBezTo>
                    <a:pt x="2842" y="3937"/>
                    <a:pt x="2856" y="3951"/>
                    <a:pt x="2874" y="3951"/>
                  </a:cubicBezTo>
                  <a:cubicBezTo>
                    <a:pt x="2892" y="3951"/>
                    <a:pt x="2907" y="3937"/>
                    <a:pt x="2907" y="3919"/>
                  </a:cubicBezTo>
                  <a:cubicBezTo>
                    <a:pt x="2907" y="3901"/>
                    <a:pt x="2892" y="3886"/>
                    <a:pt x="2874" y="3886"/>
                  </a:cubicBezTo>
                  <a:moveTo>
                    <a:pt x="1830" y="3760"/>
                  </a:moveTo>
                  <a:cubicBezTo>
                    <a:pt x="1814" y="3760"/>
                    <a:pt x="1802" y="3773"/>
                    <a:pt x="1802" y="3788"/>
                  </a:cubicBezTo>
                  <a:cubicBezTo>
                    <a:pt x="1802" y="3803"/>
                    <a:pt x="1814" y="3816"/>
                    <a:pt x="1830" y="3816"/>
                  </a:cubicBezTo>
                  <a:cubicBezTo>
                    <a:pt x="1845" y="3816"/>
                    <a:pt x="1857" y="3803"/>
                    <a:pt x="1857" y="3788"/>
                  </a:cubicBezTo>
                  <a:cubicBezTo>
                    <a:pt x="1857" y="3773"/>
                    <a:pt x="1845" y="3760"/>
                    <a:pt x="1830" y="3760"/>
                  </a:cubicBezTo>
                  <a:moveTo>
                    <a:pt x="3658" y="3760"/>
                  </a:moveTo>
                  <a:cubicBezTo>
                    <a:pt x="3642" y="3760"/>
                    <a:pt x="3630" y="3772"/>
                    <a:pt x="3630" y="3788"/>
                  </a:cubicBezTo>
                  <a:cubicBezTo>
                    <a:pt x="3630" y="3804"/>
                    <a:pt x="3642" y="3816"/>
                    <a:pt x="3658" y="3816"/>
                  </a:cubicBezTo>
                  <a:cubicBezTo>
                    <a:pt x="3674" y="3816"/>
                    <a:pt x="3686" y="3804"/>
                    <a:pt x="3686" y="3788"/>
                  </a:cubicBezTo>
                  <a:cubicBezTo>
                    <a:pt x="3686" y="3772"/>
                    <a:pt x="3674" y="3760"/>
                    <a:pt x="3658" y="3760"/>
                  </a:cubicBezTo>
                  <a:moveTo>
                    <a:pt x="1960" y="3759"/>
                  </a:moveTo>
                  <a:cubicBezTo>
                    <a:pt x="1944" y="3759"/>
                    <a:pt x="1931" y="3772"/>
                    <a:pt x="1931" y="3788"/>
                  </a:cubicBezTo>
                  <a:cubicBezTo>
                    <a:pt x="1931" y="3804"/>
                    <a:pt x="1944" y="3817"/>
                    <a:pt x="1960" y="3817"/>
                  </a:cubicBezTo>
                  <a:cubicBezTo>
                    <a:pt x="1976" y="3817"/>
                    <a:pt x="1990" y="3804"/>
                    <a:pt x="1990" y="3788"/>
                  </a:cubicBezTo>
                  <a:cubicBezTo>
                    <a:pt x="1990" y="3772"/>
                    <a:pt x="1976" y="3759"/>
                    <a:pt x="1960" y="3759"/>
                  </a:cubicBezTo>
                  <a:moveTo>
                    <a:pt x="3527" y="3758"/>
                  </a:moveTo>
                  <a:cubicBezTo>
                    <a:pt x="3511" y="3758"/>
                    <a:pt x="3498" y="3772"/>
                    <a:pt x="3498" y="3788"/>
                  </a:cubicBezTo>
                  <a:cubicBezTo>
                    <a:pt x="3498" y="3804"/>
                    <a:pt x="3511" y="3818"/>
                    <a:pt x="3527" y="3818"/>
                  </a:cubicBezTo>
                  <a:cubicBezTo>
                    <a:pt x="3544" y="3818"/>
                    <a:pt x="3557" y="3804"/>
                    <a:pt x="3557" y="3788"/>
                  </a:cubicBezTo>
                  <a:cubicBezTo>
                    <a:pt x="3557" y="3772"/>
                    <a:pt x="3544" y="3758"/>
                    <a:pt x="3527" y="3758"/>
                  </a:cubicBezTo>
                  <a:moveTo>
                    <a:pt x="2091" y="3757"/>
                  </a:moveTo>
                  <a:cubicBezTo>
                    <a:pt x="2074" y="3757"/>
                    <a:pt x="2060" y="3771"/>
                    <a:pt x="2060" y="3788"/>
                  </a:cubicBezTo>
                  <a:cubicBezTo>
                    <a:pt x="2060" y="3805"/>
                    <a:pt x="2074" y="3819"/>
                    <a:pt x="2091" y="3819"/>
                  </a:cubicBezTo>
                  <a:cubicBezTo>
                    <a:pt x="2108" y="3819"/>
                    <a:pt x="2122" y="3805"/>
                    <a:pt x="2122" y="3788"/>
                  </a:cubicBezTo>
                  <a:cubicBezTo>
                    <a:pt x="2122" y="3771"/>
                    <a:pt x="2108" y="3757"/>
                    <a:pt x="2091" y="3757"/>
                  </a:cubicBezTo>
                  <a:moveTo>
                    <a:pt x="3397" y="3757"/>
                  </a:moveTo>
                  <a:cubicBezTo>
                    <a:pt x="3380" y="3757"/>
                    <a:pt x="3366" y="3771"/>
                    <a:pt x="3366" y="3788"/>
                  </a:cubicBezTo>
                  <a:cubicBezTo>
                    <a:pt x="3366" y="3805"/>
                    <a:pt x="3380" y="3819"/>
                    <a:pt x="3397" y="3819"/>
                  </a:cubicBezTo>
                  <a:cubicBezTo>
                    <a:pt x="3414" y="3819"/>
                    <a:pt x="3428" y="3805"/>
                    <a:pt x="3428" y="3788"/>
                  </a:cubicBezTo>
                  <a:cubicBezTo>
                    <a:pt x="3428" y="3771"/>
                    <a:pt x="3414" y="3757"/>
                    <a:pt x="3397" y="3757"/>
                  </a:cubicBezTo>
                  <a:moveTo>
                    <a:pt x="2221" y="3756"/>
                  </a:moveTo>
                  <a:cubicBezTo>
                    <a:pt x="2204" y="3756"/>
                    <a:pt x="2189" y="3770"/>
                    <a:pt x="2189" y="3788"/>
                  </a:cubicBezTo>
                  <a:cubicBezTo>
                    <a:pt x="2189" y="3806"/>
                    <a:pt x="2204" y="3820"/>
                    <a:pt x="2221" y="3820"/>
                  </a:cubicBezTo>
                  <a:cubicBezTo>
                    <a:pt x="2239" y="3820"/>
                    <a:pt x="2254" y="3806"/>
                    <a:pt x="2254" y="3788"/>
                  </a:cubicBezTo>
                  <a:cubicBezTo>
                    <a:pt x="2254" y="3770"/>
                    <a:pt x="2239" y="3756"/>
                    <a:pt x="2221" y="3756"/>
                  </a:cubicBezTo>
                  <a:moveTo>
                    <a:pt x="3266" y="3756"/>
                  </a:moveTo>
                  <a:cubicBezTo>
                    <a:pt x="3248" y="3756"/>
                    <a:pt x="3234" y="3770"/>
                    <a:pt x="3234" y="3788"/>
                  </a:cubicBezTo>
                  <a:cubicBezTo>
                    <a:pt x="3234" y="3806"/>
                    <a:pt x="3248" y="3820"/>
                    <a:pt x="3266" y="3820"/>
                  </a:cubicBezTo>
                  <a:cubicBezTo>
                    <a:pt x="3284" y="3820"/>
                    <a:pt x="3298" y="3806"/>
                    <a:pt x="3298" y="3788"/>
                  </a:cubicBezTo>
                  <a:cubicBezTo>
                    <a:pt x="3298" y="3770"/>
                    <a:pt x="3284" y="3756"/>
                    <a:pt x="3266" y="3756"/>
                  </a:cubicBezTo>
                  <a:moveTo>
                    <a:pt x="2352" y="3755"/>
                  </a:moveTo>
                  <a:cubicBezTo>
                    <a:pt x="2334" y="3755"/>
                    <a:pt x="2319" y="3770"/>
                    <a:pt x="2319" y="3788"/>
                  </a:cubicBezTo>
                  <a:cubicBezTo>
                    <a:pt x="2319" y="3806"/>
                    <a:pt x="2334" y="3821"/>
                    <a:pt x="2352" y="3821"/>
                  </a:cubicBezTo>
                  <a:cubicBezTo>
                    <a:pt x="2370" y="3821"/>
                    <a:pt x="2385" y="3806"/>
                    <a:pt x="2385" y="3788"/>
                  </a:cubicBezTo>
                  <a:cubicBezTo>
                    <a:pt x="2385" y="3770"/>
                    <a:pt x="2370" y="3755"/>
                    <a:pt x="2352" y="3755"/>
                  </a:cubicBezTo>
                  <a:moveTo>
                    <a:pt x="3136" y="3755"/>
                  </a:moveTo>
                  <a:cubicBezTo>
                    <a:pt x="3117" y="3755"/>
                    <a:pt x="3102" y="3770"/>
                    <a:pt x="3102" y="3788"/>
                  </a:cubicBezTo>
                  <a:cubicBezTo>
                    <a:pt x="3102" y="3806"/>
                    <a:pt x="3117" y="3821"/>
                    <a:pt x="3136" y="3821"/>
                  </a:cubicBezTo>
                  <a:cubicBezTo>
                    <a:pt x="3154" y="3821"/>
                    <a:pt x="3169" y="3806"/>
                    <a:pt x="3169" y="3788"/>
                  </a:cubicBezTo>
                  <a:cubicBezTo>
                    <a:pt x="3169" y="3770"/>
                    <a:pt x="3154" y="3755"/>
                    <a:pt x="3136" y="3755"/>
                  </a:cubicBezTo>
                  <a:moveTo>
                    <a:pt x="2483" y="3754"/>
                  </a:moveTo>
                  <a:cubicBezTo>
                    <a:pt x="2464" y="3754"/>
                    <a:pt x="2449" y="3769"/>
                    <a:pt x="2449" y="3788"/>
                  </a:cubicBezTo>
                  <a:cubicBezTo>
                    <a:pt x="2449" y="3807"/>
                    <a:pt x="2464" y="3822"/>
                    <a:pt x="2483" y="3822"/>
                  </a:cubicBezTo>
                  <a:cubicBezTo>
                    <a:pt x="2501" y="3822"/>
                    <a:pt x="2517" y="3807"/>
                    <a:pt x="2517" y="3788"/>
                  </a:cubicBezTo>
                  <a:cubicBezTo>
                    <a:pt x="2517" y="3769"/>
                    <a:pt x="2501" y="3754"/>
                    <a:pt x="2483" y="3754"/>
                  </a:cubicBezTo>
                  <a:moveTo>
                    <a:pt x="3005" y="3754"/>
                  </a:moveTo>
                  <a:cubicBezTo>
                    <a:pt x="2986" y="3754"/>
                    <a:pt x="2971" y="3769"/>
                    <a:pt x="2971" y="3788"/>
                  </a:cubicBezTo>
                  <a:cubicBezTo>
                    <a:pt x="2971" y="3807"/>
                    <a:pt x="2986" y="3822"/>
                    <a:pt x="3005" y="3822"/>
                  </a:cubicBezTo>
                  <a:cubicBezTo>
                    <a:pt x="3024" y="3822"/>
                    <a:pt x="3039" y="3807"/>
                    <a:pt x="3039" y="3788"/>
                  </a:cubicBezTo>
                  <a:cubicBezTo>
                    <a:pt x="3039" y="3769"/>
                    <a:pt x="3024" y="3754"/>
                    <a:pt x="3005" y="3754"/>
                  </a:cubicBezTo>
                  <a:moveTo>
                    <a:pt x="2613" y="3754"/>
                  </a:moveTo>
                  <a:cubicBezTo>
                    <a:pt x="2594" y="3754"/>
                    <a:pt x="2579" y="3769"/>
                    <a:pt x="2579" y="3788"/>
                  </a:cubicBezTo>
                  <a:cubicBezTo>
                    <a:pt x="2579" y="3807"/>
                    <a:pt x="2594" y="3822"/>
                    <a:pt x="2613" y="3822"/>
                  </a:cubicBezTo>
                  <a:cubicBezTo>
                    <a:pt x="2632" y="3822"/>
                    <a:pt x="2648" y="3807"/>
                    <a:pt x="2648" y="3788"/>
                  </a:cubicBezTo>
                  <a:cubicBezTo>
                    <a:pt x="2648" y="3769"/>
                    <a:pt x="2632" y="3754"/>
                    <a:pt x="2613" y="3754"/>
                  </a:cubicBezTo>
                  <a:moveTo>
                    <a:pt x="2874" y="3754"/>
                  </a:moveTo>
                  <a:cubicBezTo>
                    <a:pt x="2855" y="3754"/>
                    <a:pt x="2840" y="3769"/>
                    <a:pt x="2840" y="3788"/>
                  </a:cubicBezTo>
                  <a:cubicBezTo>
                    <a:pt x="2840" y="3807"/>
                    <a:pt x="2855" y="3822"/>
                    <a:pt x="2874" y="3822"/>
                  </a:cubicBezTo>
                  <a:cubicBezTo>
                    <a:pt x="2893" y="3822"/>
                    <a:pt x="2909" y="3807"/>
                    <a:pt x="2909" y="3788"/>
                  </a:cubicBezTo>
                  <a:cubicBezTo>
                    <a:pt x="2909" y="3769"/>
                    <a:pt x="2893" y="3754"/>
                    <a:pt x="2874" y="3754"/>
                  </a:cubicBezTo>
                  <a:moveTo>
                    <a:pt x="2744" y="3753"/>
                  </a:moveTo>
                  <a:cubicBezTo>
                    <a:pt x="2725" y="3753"/>
                    <a:pt x="2709" y="3769"/>
                    <a:pt x="2709" y="3788"/>
                  </a:cubicBezTo>
                  <a:cubicBezTo>
                    <a:pt x="2709" y="3807"/>
                    <a:pt x="2725" y="3823"/>
                    <a:pt x="2744" y="3823"/>
                  </a:cubicBezTo>
                  <a:cubicBezTo>
                    <a:pt x="2763" y="3823"/>
                    <a:pt x="2779" y="3807"/>
                    <a:pt x="2779" y="3788"/>
                  </a:cubicBezTo>
                  <a:cubicBezTo>
                    <a:pt x="2779" y="3769"/>
                    <a:pt x="2763" y="3753"/>
                    <a:pt x="2744" y="3753"/>
                  </a:cubicBezTo>
                  <a:moveTo>
                    <a:pt x="1830" y="3628"/>
                  </a:moveTo>
                  <a:cubicBezTo>
                    <a:pt x="1813" y="3628"/>
                    <a:pt x="1800" y="3641"/>
                    <a:pt x="1800" y="3657"/>
                  </a:cubicBezTo>
                  <a:cubicBezTo>
                    <a:pt x="1800" y="3674"/>
                    <a:pt x="1813" y="3687"/>
                    <a:pt x="1830" y="3687"/>
                  </a:cubicBezTo>
                  <a:cubicBezTo>
                    <a:pt x="1846" y="3687"/>
                    <a:pt x="1859" y="3674"/>
                    <a:pt x="1859" y="3657"/>
                  </a:cubicBezTo>
                  <a:cubicBezTo>
                    <a:pt x="1859" y="3641"/>
                    <a:pt x="1846" y="3628"/>
                    <a:pt x="1830" y="3628"/>
                  </a:cubicBezTo>
                  <a:moveTo>
                    <a:pt x="3658" y="3628"/>
                  </a:moveTo>
                  <a:cubicBezTo>
                    <a:pt x="3642" y="3628"/>
                    <a:pt x="3629" y="3641"/>
                    <a:pt x="3629" y="3657"/>
                  </a:cubicBezTo>
                  <a:cubicBezTo>
                    <a:pt x="3629" y="3674"/>
                    <a:pt x="3642" y="3687"/>
                    <a:pt x="3658" y="3687"/>
                  </a:cubicBezTo>
                  <a:cubicBezTo>
                    <a:pt x="3674" y="3687"/>
                    <a:pt x="3687" y="3674"/>
                    <a:pt x="3687" y="3657"/>
                  </a:cubicBezTo>
                  <a:cubicBezTo>
                    <a:pt x="3687" y="3641"/>
                    <a:pt x="3674" y="3628"/>
                    <a:pt x="3658" y="3628"/>
                  </a:cubicBezTo>
                  <a:moveTo>
                    <a:pt x="1960" y="3627"/>
                  </a:moveTo>
                  <a:cubicBezTo>
                    <a:pt x="1943" y="3627"/>
                    <a:pt x="1929" y="3640"/>
                    <a:pt x="1929" y="3657"/>
                  </a:cubicBezTo>
                  <a:cubicBezTo>
                    <a:pt x="1929" y="3674"/>
                    <a:pt x="1943" y="3688"/>
                    <a:pt x="1960" y="3688"/>
                  </a:cubicBezTo>
                  <a:cubicBezTo>
                    <a:pt x="1977" y="3688"/>
                    <a:pt x="1991" y="3674"/>
                    <a:pt x="1991" y="3657"/>
                  </a:cubicBezTo>
                  <a:cubicBezTo>
                    <a:pt x="1991" y="3640"/>
                    <a:pt x="1977" y="3627"/>
                    <a:pt x="1960" y="3627"/>
                  </a:cubicBezTo>
                  <a:moveTo>
                    <a:pt x="3527" y="3626"/>
                  </a:moveTo>
                  <a:cubicBezTo>
                    <a:pt x="3510" y="3626"/>
                    <a:pt x="3496" y="3640"/>
                    <a:pt x="3496" y="3657"/>
                  </a:cubicBezTo>
                  <a:cubicBezTo>
                    <a:pt x="3496" y="3675"/>
                    <a:pt x="3510" y="3689"/>
                    <a:pt x="3527" y="3689"/>
                  </a:cubicBezTo>
                  <a:cubicBezTo>
                    <a:pt x="3545" y="3689"/>
                    <a:pt x="3559" y="3675"/>
                    <a:pt x="3559" y="3657"/>
                  </a:cubicBezTo>
                  <a:cubicBezTo>
                    <a:pt x="3559" y="3640"/>
                    <a:pt x="3545" y="3626"/>
                    <a:pt x="3527" y="3626"/>
                  </a:cubicBezTo>
                  <a:moveTo>
                    <a:pt x="2091" y="3625"/>
                  </a:moveTo>
                  <a:cubicBezTo>
                    <a:pt x="2073" y="3625"/>
                    <a:pt x="2058" y="3639"/>
                    <a:pt x="2058" y="3657"/>
                  </a:cubicBezTo>
                  <a:cubicBezTo>
                    <a:pt x="2058" y="3675"/>
                    <a:pt x="2073" y="3690"/>
                    <a:pt x="2091" y="3690"/>
                  </a:cubicBezTo>
                  <a:cubicBezTo>
                    <a:pt x="2109" y="3690"/>
                    <a:pt x="2123" y="3675"/>
                    <a:pt x="2123" y="3657"/>
                  </a:cubicBezTo>
                  <a:cubicBezTo>
                    <a:pt x="2123" y="3639"/>
                    <a:pt x="2109" y="3625"/>
                    <a:pt x="2091" y="3625"/>
                  </a:cubicBezTo>
                  <a:moveTo>
                    <a:pt x="3397" y="3625"/>
                  </a:moveTo>
                  <a:cubicBezTo>
                    <a:pt x="3379" y="3625"/>
                    <a:pt x="3364" y="3639"/>
                    <a:pt x="3364" y="3657"/>
                  </a:cubicBezTo>
                  <a:cubicBezTo>
                    <a:pt x="3364" y="3675"/>
                    <a:pt x="3379" y="3690"/>
                    <a:pt x="3397" y="3690"/>
                  </a:cubicBezTo>
                  <a:cubicBezTo>
                    <a:pt x="3415" y="3690"/>
                    <a:pt x="3429" y="3675"/>
                    <a:pt x="3429" y="3657"/>
                  </a:cubicBezTo>
                  <a:cubicBezTo>
                    <a:pt x="3429" y="3639"/>
                    <a:pt x="3415" y="3625"/>
                    <a:pt x="3397" y="3625"/>
                  </a:cubicBezTo>
                  <a:moveTo>
                    <a:pt x="2221" y="3624"/>
                  </a:moveTo>
                  <a:cubicBezTo>
                    <a:pt x="2203" y="3624"/>
                    <a:pt x="2188" y="3639"/>
                    <a:pt x="2188" y="3657"/>
                  </a:cubicBezTo>
                  <a:cubicBezTo>
                    <a:pt x="2188" y="3676"/>
                    <a:pt x="2203" y="3691"/>
                    <a:pt x="2221" y="3691"/>
                  </a:cubicBezTo>
                  <a:cubicBezTo>
                    <a:pt x="2240" y="3691"/>
                    <a:pt x="2255" y="3676"/>
                    <a:pt x="2255" y="3657"/>
                  </a:cubicBezTo>
                  <a:cubicBezTo>
                    <a:pt x="2255" y="3639"/>
                    <a:pt x="2240" y="3624"/>
                    <a:pt x="2221" y="3624"/>
                  </a:cubicBezTo>
                  <a:moveTo>
                    <a:pt x="3266" y="3623"/>
                  </a:moveTo>
                  <a:cubicBezTo>
                    <a:pt x="3247" y="3623"/>
                    <a:pt x="3232" y="3639"/>
                    <a:pt x="3232" y="3657"/>
                  </a:cubicBezTo>
                  <a:cubicBezTo>
                    <a:pt x="3232" y="3676"/>
                    <a:pt x="3247" y="3692"/>
                    <a:pt x="3266" y="3692"/>
                  </a:cubicBezTo>
                  <a:cubicBezTo>
                    <a:pt x="3285" y="3692"/>
                    <a:pt x="3300" y="3676"/>
                    <a:pt x="3300" y="3657"/>
                  </a:cubicBezTo>
                  <a:cubicBezTo>
                    <a:pt x="3300" y="3639"/>
                    <a:pt x="3285" y="3623"/>
                    <a:pt x="3266" y="3623"/>
                  </a:cubicBezTo>
                  <a:moveTo>
                    <a:pt x="2352" y="3622"/>
                  </a:moveTo>
                  <a:cubicBezTo>
                    <a:pt x="2333" y="3622"/>
                    <a:pt x="2317" y="3638"/>
                    <a:pt x="2317" y="3657"/>
                  </a:cubicBezTo>
                  <a:cubicBezTo>
                    <a:pt x="2317" y="3677"/>
                    <a:pt x="2333" y="3693"/>
                    <a:pt x="2352" y="3693"/>
                  </a:cubicBezTo>
                  <a:cubicBezTo>
                    <a:pt x="2371" y="3693"/>
                    <a:pt x="2387" y="3677"/>
                    <a:pt x="2387" y="3657"/>
                  </a:cubicBezTo>
                  <a:cubicBezTo>
                    <a:pt x="2387" y="3638"/>
                    <a:pt x="2371" y="3622"/>
                    <a:pt x="2352" y="3622"/>
                  </a:cubicBezTo>
                  <a:moveTo>
                    <a:pt x="3136" y="3622"/>
                  </a:moveTo>
                  <a:cubicBezTo>
                    <a:pt x="3116" y="3622"/>
                    <a:pt x="3101" y="3638"/>
                    <a:pt x="3101" y="3657"/>
                  </a:cubicBezTo>
                  <a:cubicBezTo>
                    <a:pt x="3101" y="3677"/>
                    <a:pt x="3116" y="3693"/>
                    <a:pt x="3136" y="3693"/>
                  </a:cubicBezTo>
                  <a:cubicBezTo>
                    <a:pt x="3155" y="3693"/>
                    <a:pt x="3171" y="3677"/>
                    <a:pt x="3171" y="3657"/>
                  </a:cubicBezTo>
                  <a:cubicBezTo>
                    <a:pt x="3171" y="3638"/>
                    <a:pt x="3155" y="3622"/>
                    <a:pt x="3136" y="3622"/>
                  </a:cubicBezTo>
                  <a:moveTo>
                    <a:pt x="2483" y="3622"/>
                  </a:moveTo>
                  <a:cubicBezTo>
                    <a:pt x="2463" y="3622"/>
                    <a:pt x="2447" y="3638"/>
                    <a:pt x="2447" y="3657"/>
                  </a:cubicBezTo>
                  <a:cubicBezTo>
                    <a:pt x="2447" y="3677"/>
                    <a:pt x="2463" y="3693"/>
                    <a:pt x="2483" y="3693"/>
                  </a:cubicBezTo>
                  <a:cubicBezTo>
                    <a:pt x="2502" y="3693"/>
                    <a:pt x="2518" y="3677"/>
                    <a:pt x="2518" y="3657"/>
                  </a:cubicBezTo>
                  <a:cubicBezTo>
                    <a:pt x="2518" y="3638"/>
                    <a:pt x="2502" y="3622"/>
                    <a:pt x="2483" y="3622"/>
                  </a:cubicBezTo>
                  <a:moveTo>
                    <a:pt x="3005" y="3622"/>
                  </a:moveTo>
                  <a:cubicBezTo>
                    <a:pt x="2985" y="3622"/>
                    <a:pt x="2969" y="3638"/>
                    <a:pt x="2969" y="3657"/>
                  </a:cubicBezTo>
                  <a:cubicBezTo>
                    <a:pt x="2969" y="3677"/>
                    <a:pt x="2985" y="3693"/>
                    <a:pt x="3005" y="3693"/>
                  </a:cubicBezTo>
                  <a:cubicBezTo>
                    <a:pt x="3025" y="3693"/>
                    <a:pt x="3041" y="3677"/>
                    <a:pt x="3041" y="3657"/>
                  </a:cubicBezTo>
                  <a:cubicBezTo>
                    <a:pt x="3041" y="3638"/>
                    <a:pt x="3025" y="3622"/>
                    <a:pt x="3005" y="3622"/>
                  </a:cubicBezTo>
                  <a:moveTo>
                    <a:pt x="2613" y="3621"/>
                  </a:moveTo>
                  <a:cubicBezTo>
                    <a:pt x="2593" y="3621"/>
                    <a:pt x="2577" y="3637"/>
                    <a:pt x="2577" y="3657"/>
                  </a:cubicBezTo>
                  <a:cubicBezTo>
                    <a:pt x="2577" y="3678"/>
                    <a:pt x="2593" y="3694"/>
                    <a:pt x="2613" y="3694"/>
                  </a:cubicBezTo>
                  <a:cubicBezTo>
                    <a:pt x="2633" y="3694"/>
                    <a:pt x="2650" y="3678"/>
                    <a:pt x="2650" y="3657"/>
                  </a:cubicBezTo>
                  <a:cubicBezTo>
                    <a:pt x="2650" y="3637"/>
                    <a:pt x="2633" y="3621"/>
                    <a:pt x="2613" y="3621"/>
                  </a:cubicBezTo>
                  <a:moveTo>
                    <a:pt x="2744" y="3621"/>
                  </a:moveTo>
                  <a:cubicBezTo>
                    <a:pt x="2724" y="3621"/>
                    <a:pt x="2707" y="3637"/>
                    <a:pt x="2707" y="3657"/>
                  </a:cubicBezTo>
                  <a:cubicBezTo>
                    <a:pt x="2707" y="3678"/>
                    <a:pt x="2724" y="3694"/>
                    <a:pt x="2744" y="3694"/>
                  </a:cubicBezTo>
                  <a:cubicBezTo>
                    <a:pt x="2764" y="3694"/>
                    <a:pt x="2780" y="3678"/>
                    <a:pt x="2780" y="3657"/>
                  </a:cubicBezTo>
                  <a:cubicBezTo>
                    <a:pt x="2780" y="3637"/>
                    <a:pt x="2764" y="3621"/>
                    <a:pt x="2744" y="3621"/>
                  </a:cubicBezTo>
                  <a:moveTo>
                    <a:pt x="2874" y="3621"/>
                  </a:moveTo>
                  <a:cubicBezTo>
                    <a:pt x="2854" y="3621"/>
                    <a:pt x="2838" y="3637"/>
                    <a:pt x="2838" y="3657"/>
                  </a:cubicBezTo>
                  <a:cubicBezTo>
                    <a:pt x="2838" y="3678"/>
                    <a:pt x="2854" y="3694"/>
                    <a:pt x="2874" y="3694"/>
                  </a:cubicBezTo>
                  <a:cubicBezTo>
                    <a:pt x="2895" y="3694"/>
                    <a:pt x="2911" y="3678"/>
                    <a:pt x="2911" y="3657"/>
                  </a:cubicBezTo>
                  <a:cubicBezTo>
                    <a:pt x="2911" y="3637"/>
                    <a:pt x="2895" y="3621"/>
                    <a:pt x="2874" y="3621"/>
                  </a:cubicBezTo>
                  <a:moveTo>
                    <a:pt x="1830" y="3496"/>
                  </a:moveTo>
                  <a:cubicBezTo>
                    <a:pt x="1813" y="3496"/>
                    <a:pt x="1799" y="3510"/>
                    <a:pt x="1799" y="3527"/>
                  </a:cubicBezTo>
                  <a:cubicBezTo>
                    <a:pt x="1799" y="3544"/>
                    <a:pt x="1813" y="3557"/>
                    <a:pt x="1830" y="3557"/>
                  </a:cubicBezTo>
                  <a:cubicBezTo>
                    <a:pt x="1846" y="3557"/>
                    <a:pt x="1860" y="3544"/>
                    <a:pt x="1860" y="3527"/>
                  </a:cubicBezTo>
                  <a:cubicBezTo>
                    <a:pt x="1860" y="3510"/>
                    <a:pt x="1846" y="3496"/>
                    <a:pt x="1830" y="3496"/>
                  </a:cubicBezTo>
                  <a:moveTo>
                    <a:pt x="3658" y="3496"/>
                  </a:moveTo>
                  <a:cubicBezTo>
                    <a:pt x="3641" y="3496"/>
                    <a:pt x="3628" y="3510"/>
                    <a:pt x="3628" y="3527"/>
                  </a:cubicBezTo>
                  <a:cubicBezTo>
                    <a:pt x="3628" y="3544"/>
                    <a:pt x="3641" y="3557"/>
                    <a:pt x="3658" y="3557"/>
                  </a:cubicBezTo>
                  <a:cubicBezTo>
                    <a:pt x="3675" y="3557"/>
                    <a:pt x="3688" y="3544"/>
                    <a:pt x="3688" y="3527"/>
                  </a:cubicBezTo>
                  <a:cubicBezTo>
                    <a:pt x="3688" y="3510"/>
                    <a:pt x="3675" y="3496"/>
                    <a:pt x="3658" y="3496"/>
                  </a:cubicBezTo>
                  <a:moveTo>
                    <a:pt x="1960" y="3495"/>
                  </a:moveTo>
                  <a:cubicBezTo>
                    <a:pt x="1942" y="3495"/>
                    <a:pt x="1928" y="3509"/>
                    <a:pt x="1928" y="3527"/>
                  </a:cubicBezTo>
                  <a:cubicBezTo>
                    <a:pt x="1928" y="3545"/>
                    <a:pt x="1942" y="3559"/>
                    <a:pt x="1960" y="3559"/>
                  </a:cubicBezTo>
                  <a:cubicBezTo>
                    <a:pt x="1978" y="3559"/>
                    <a:pt x="1992" y="3545"/>
                    <a:pt x="1992" y="3527"/>
                  </a:cubicBezTo>
                  <a:cubicBezTo>
                    <a:pt x="1992" y="3509"/>
                    <a:pt x="1978" y="3495"/>
                    <a:pt x="1960" y="3495"/>
                  </a:cubicBezTo>
                  <a:moveTo>
                    <a:pt x="3527" y="3495"/>
                  </a:moveTo>
                  <a:cubicBezTo>
                    <a:pt x="3510" y="3495"/>
                    <a:pt x="3495" y="3509"/>
                    <a:pt x="3495" y="3527"/>
                  </a:cubicBezTo>
                  <a:cubicBezTo>
                    <a:pt x="3495" y="3545"/>
                    <a:pt x="3510" y="3559"/>
                    <a:pt x="3527" y="3559"/>
                  </a:cubicBezTo>
                  <a:cubicBezTo>
                    <a:pt x="3545" y="3559"/>
                    <a:pt x="3560" y="3545"/>
                    <a:pt x="3560" y="3527"/>
                  </a:cubicBezTo>
                  <a:cubicBezTo>
                    <a:pt x="3560" y="3509"/>
                    <a:pt x="3545" y="3495"/>
                    <a:pt x="3527" y="3495"/>
                  </a:cubicBezTo>
                  <a:moveTo>
                    <a:pt x="2091" y="3493"/>
                  </a:moveTo>
                  <a:cubicBezTo>
                    <a:pt x="2072" y="3493"/>
                    <a:pt x="2057" y="3508"/>
                    <a:pt x="2057" y="3527"/>
                  </a:cubicBezTo>
                  <a:cubicBezTo>
                    <a:pt x="2057" y="3545"/>
                    <a:pt x="2072" y="3561"/>
                    <a:pt x="2091" y="3561"/>
                  </a:cubicBezTo>
                  <a:cubicBezTo>
                    <a:pt x="2109" y="3561"/>
                    <a:pt x="2124" y="3545"/>
                    <a:pt x="2124" y="3527"/>
                  </a:cubicBezTo>
                  <a:cubicBezTo>
                    <a:pt x="2124" y="3508"/>
                    <a:pt x="2109" y="3493"/>
                    <a:pt x="2091" y="3493"/>
                  </a:cubicBezTo>
                  <a:moveTo>
                    <a:pt x="3397" y="3493"/>
                  </a:moveTo>
                  <a:cubicBezTo>
                    <a:pt x="3378" y="3493"/>
                    <a:pt x="3363" y="3508"/>
                    <a:pt x="3363" y="3527"/>
                  </a:cubicBezTo>
                  <a:cubicBezTo>
                    <a:pt x="3363" y="3546"/>
                    <a:pt x="3378" y="3561"/>
                    <a:pt x="3397" y="3561"/>
                  </a:cubicBezTo>
                  <a:cubicBezTo>
                    <a:pt x="3416" y="3561"/>
                    <a:pt x="3431" y="3546"/>
                    <a:pt x="3431" y="3527"/>
                  </a:cubicBezTo>
                  <a:cubicBezTo>
                    <a:pt x="3431" y="3508"/>
                    <a:pt x="3416" y="3493"/>
                    <a:pt x="3397" y="3493"/>
                  </a:cubicBezTo>
                  <a:moveTo>
                    <a:pt x="2221" y="3492"/>
                  </a:moveTo>
                  <a:cubicBezTo>
                    <a:pt x="2202" y="3492"/>
                    <a:pt x="2186" y="3507"/>
                    <a:pt x="2186" y="3527"/>
                  </a:cubicBezTo>
                  <a:cubicBezTo>
                    <a:pt x="2186" y="3546"/>
                    <a:pt x="2202" y="3562"/>
                    <a:pt x="2221" y="3562"/>
                  </a:cubicBezTo>
                  <a:cubicBezTo>
                    <a:pt x="2241" y="3562"/>
                    <a:pt x="2257" y="3546"/>
                    <a:pt x="2257" y="3527"/>
                  </a:cubicBezTo>
                  <a:cubicBezTo>
                    <a:pt x="2257" y="3507"/>
                    <a:pt x="2241" y="3492"/>
                    <a:pt x="2221" y="3492"/>
                  </a:cubicBezTo>
                  <a:moveTo>
                    <a:pt x="3266" y="3491"/>
                  </a:moveTo>
                  <a:cubicBezTo>
                    <a:pt x="3247" y="3491"/>
                    <a:pt x="3231" y="3507"/>
                    <a:pt x="3231" y="3527"/>
                  </a:cubicBezTo>
                  <a:cubicBezTo>
                    <a:pt x="3231" y="3546"/>
                    <a:pt x="3247" y="3562"/>
                    <a:pt x="3266" y="3562"/>
                  </a:cubicBezTo>
                  <a:cubicBezTo>
                    <a:pt x="3286" y="3562"/>
                    <a:pt x="3302" y="3546"/>
                    <a:pt x="3302" y="3527"/>
                  </a:cubicBezTo>
                  <a:cubicBezTo>
                    <a:pt x="3302" y="3507"/>
                    <a:pt x="3286" y="3491"/>
                    <a:pt x="3266" y="3491"/>
                  </a:cubicBezTo>
                  <a:moveTo>
                    <a:pt x="2352" y="3490"/>
                  </a:moveTo>
                  <a:cubicBezTo>
                    <a:pt x="2332" y="3490"/>
                    <a:pt x="2315" y="3507"/>
                    <a:pt x="2315" y="3527"/>
                  </a:cubicBezTo>
                  <a:cubicBezTo>
                    <a:pt x="2315" y="3547"/>
                    <a:pt x="2332" y="3563"/>
                    <a:pt x="2352" y="3563"/>
                  </a:cubicBezTo>
                  <a:cubicBezTo>
                    <a:pt x="2372" y="3563"/>
                    <a:pt x="2389" y="3547"/>
                    <a:pt x="2389" y="3527"/>
                  </a:cubicBezTo>
                  <a:cubicBezTo>
                    <a:pt x="2389" y="3507"/>
                    <a:pt x="2372" y="3490"/>
                    <a:pt x="2352" y="3490"/>
                  </a:cubicBezTo>
                  <a:moveTo>
                    <a:pt x="3136" y="3490"/>
                  </a:moveTo>
                  <a:cubicBezTo>
                    <a:pt x="3115" y="3490"/>
                    <a:pt x="3099" y="3506"/>
                    <a:pt x="3099" y="3527"/>
                  </a:cubicBezTo>
                  <a:cubicBezTo>
                    <a:pt x="3099" y="3547"/>
                    <a:pt x="3115" y="3564"/>
                    <a:pt x="3136" y="3564"/>
                  </a:cubicBezTo>
                  <a:cubicBezTo>
                    <a:pt x="3156" y="3564"/>
                    <a:pt x="3173" y="3547"/>
                    <a:pt x="3173" y="3527"/>
                  </a:cubicBezTo>
                  <a:cubicBezTo>
                    <a:pt x="3173" y="3506"/>
                    <a:pt x="3156" y="3490"/>
                    <a:pt x="3136" y="3490"/>
                  </a:cubicBezTo>
                  <a:moveTo>
                    <a:pt x="2483" y="3489"/>
                  </a:moveTo>
                  <a:cubicBezTo>
                    <a:pt x="2462" y="3489"/>
                    <a:pt x="2445" y="3506"/>
                    <a:pt x="2445" y="3527"/>
                  </a:cubicBezTo>
                  <a:cubicBezTo>
                    <a:pt x="2445" y="3548"/>
                    <a:pt x="2462" y="3565"/>
                    <a:pt x="2483" y="3565"/>
                  </a:cubicBezTo>
                  <a:cubicBezTo>
                    <a:pt x="2503" y="3565"/>
                    <a:pt x="2520" y="3548"/>
                    <a:pt x="2520" y="3527"/>
                  </a:cubicBezTo>
                  <a:cubicBezTo>
                    <a:pt x="2520" y="3506"/>
                    <a:pt x="2503" y="3489"/>
                    <a:pt x="2483" y="3489"/>
                  </a:cubicBezTo>
                  <a:moveTo>
                    <a:pt x="3005" y="3489"/>
                  </a:moveTo>
                  <a:cubicBezTo>
                    <a:pt x="2984" y="3489"/>
                    <a:pt x="2967" y="3506"/>
                    <a:pt x="2967" y="3527"/>
                  </a:cubicBezTo>
                  <a:cubicBezTo>
                    <a:pt x="2967" y="3548"/>
                    <a:pt x="2984" y="3565"/>
                    <a:pt x="3005" y="3565"/>
                  </a:cubicBezTo>
                  <a:cubicBezTo>
                    <a:pt x="3026" y="3565"/>
                    <a:pt x="3043" y="3548"/>
                    <a:pt x="3043" y="3527"/>
                  </a:cubicBezTo>
                  <a:cubicBezTo>
                    <a:pt x="3043" y="3506"/>
                    <a:pt x="3026" y="3489"/>
                    <a:pt x="3005" y="3489"/>
                  </a:cubicBezTo>
                  <a:moveTo>
                    <a:pt x="2613" y="3488"/>
                  </a:moveTo>
                  <a:cubicBezTo>
                    <a:pt x="2592" y="3488"/>
                    <a:pt x="2575" y="3506"/>
                    <a:pt x="2575" y="3527"/>
                  </a:cubicBezTo>
                  <a:cubicBezTo>
                    <a:pt x="2575" y="3548"/>
                    <a:pt x="2592" y="3565"/>
                    <a:pt x="2613" y="3565"/>
                  </a:cubicBezTo>
                  <a:cubicBezTo>
                    <a:pt x="2634" y="3565"/>
                    <a:pt x="2652" y="3548"/>
                    <a:pt x="2652" y="3527"/>
                  </a:cubicBezTo>
                  <a:cubicBezTo>
                    <a:pt x="2652" y="3506"/>
                    <a:pt x="2634" y="3488"/>
                    <a:pt x="2613" y="3488"/>
                  </a:cubicBezTo>
                  <a:moveTo>
                    <a:pt x="2874" y="3488"/>
                  </a:moveTo>
                  <a:cubicBezTo>
                    <a:pt x="2853" y="3488"/>
                    <a:pt x="2836" y="3506"/>
                    <a:pt x="2836" y="3527"/>
                  </a:cubicBezTo>
                  <a:cubicBezTo>
                    <a:pt x="2836" y="3548"/>
                    <a:pt x="2853" y="3565"/>
                    <a:pt x="2874" y="3565"/>
                  </a:cubicBezTo>
                  <a:cubicBezTo>
                    <a:pt x="2896" y="3565"/>
                    <a:pt x="2913" y="3548"/>
                    <a:pt x="2913" y="3527"/>
                  </a:cubicBezTo>
                  <a:cubicBezTo>
                    <a:pt x="2913" y="3506"/>
                    <a:pt x="2896" y="3488"/>
                    <a:pt x="2874" y="3488"/>
                  </a:cubicBezTo>
                  <a:moveTo>
                    <a:pt x="2744" y="3488"/>
                  </a:moveTo>
                  <a:cubicBezTo>
                    <a:pt x="2722" y="3488"/>
                    <a:pt x="2705" y="3505"/>
                    <a:pt x="2705" y="3527"/>
                  </a:cubicBezTo>
                  <a:cubicBezTo>
                    <a:pt x="2705" y="3548"/>
                    <a:pt x="2722" y="3566"/>
                    <a:pt x="2744" y="3566"/>
                  </a:cubicBezTo>
                  <a:cubicBezTo>
                    <a:pt x="2765" y="3566"/>
                    <a:pt x="2783" y="3548"/>
                    <a:pt x="2783" y="3527"/>
                  </a:cubicBezTo>
                  <a:cubicBezTo>
                    <a:pt x="2783" y="3505"/>
                    <a:pt x="2765" y="3488"/>
                    <a:pt x="2744" y="3488"/>
                  </a:cubicBezTo>
                  <a:moveTo>
                    <a:pt x="1830" y="3365"/>
                  </a:moveTo>
                  <a:cubicBezTo>
                    <a:pt x="1812" y="3365"/>
                    <a:pt x="1798" y="3379"/>
                    <a:pt x="1798" y="3396"/>
                  </a:cubicBezTo>
                  <a:cubicBezTo>
                    <a:pt x="1798" y="3413"/>
                    <a:pt x="1812" y="3427"/>
                    <a:pt x="1830" y="3427"/>
                  </a:cubicBezTo>
                  <a:cubicBezTo>
                    <a:pt x="1847" y="3427"/>
                    <a:pt x="1861" y="3413"/>
                    <a:pt x="1861" y="3396"/>
                  </a:cubicBezTo>
                  <a:cubicBezTo>
                    <a:pt x="1861" y="3379"/>
                    <a:pt x="1847" y="3365"/>
                    <a:pt x="1830" y="3365"/>
                  </a:cubicBezTo>
                  <a:moveTo>
                    <a:pt x="3658" y="3365"/>
                  </a:moveTo>
                  <a:cubicBezTo>
                    <a:pt x="3641" y="3365"/>
                    <a:pt x="3627" y="3379"/>
                    <a:pt x="3627" y="3396"/>
                  </a:cubicBezTo>
                  <a:cubicBezTo>
                    <a:pt x="3627" y="3414"/>
                    <a:pt x="3641" y="3428"/>
                    <a:pt x="3658" y="3428"/>
                  </a:cubicBezTo>
                  <a:cubicBezTo>
                    <a:pt x="3675" y="3428"/>
                    <a:pt x="3690" y="3414"/>
                    <a:pt x="3690" y="3396"/>
                  </a:cubicBezTo>
                  <a:cubicBezTo>
                    <a:pt x="3690" y="3379"/>
                    <a:pt x="3675" y="3365"/>
                    <a:pt x="3658" y="3365"/>
                  </a:cubicBezTo>
                  <a:moveTo>
                    <a:pt x="1960" y="3363"/>
                  </a:moveTo>
                  <a:cubicBezTo>
                    <a:pt x="1942" y="3363"/>
                    <a:pt x="1927" y="3378"/>
                    <a:pt x="1927" y="3396"/>
                  </a:cubicBezTo>
                  <a:cubicBezTo>
                    <a:pt x="1927" y="3415"/>
                    <a:pt x="1942" y="3430"/>
                    <a:pt x="1960" y="3430"/>
                  </a:cubicBezTo>
                  <a:cubicBezTo>
                    <a:pt x="1979" y="3430"/>
                    <a:pt x="1993" y="3415"/>
                    <a:pt x="1993" y="3396"/>
                  </a:cubicBezTo>
                  <a:cubicBezTo>
                    <a:pt x="1993" y="3378"/>
                    <a:pt x="1979" y="3363"/>
                    <a:pt x="1960" y="3363"/>
                  </a:cubicBezTo>
                  <a:moveTo>
                    <a:pt x="3527" y="3363"/>
                  </a:moveTo>
                  <a:cubicBezTo>
                    <a:pt x="3509" y="3363"/>
                    <a:pt x="3494" y="3378"/>
                    <a:pt x="3494" y="3396"/>
                  </a:cubicBezTo>
                  <a:cubicBezTo>
                    <a:pt x="3494" y="3415"/>
                    <a:pt x="3509" y="3430"/>
                    <a:pt x="3527" y="3430"/>
                  </a:cubicBezTo>
                  <a:cubicBezTo>
                    <a:pt x="3546" y="3430"/>
                    <a:pt x="3561" y="3415"/>
                    <a:pt x="3561" y="3396"/>
                  </a:cubicBezTo>
                  <a:cubicBezTo>
                    <a:pt x="3561" y="3378"/>
                    <a:pt x="3546" y="3363"/>
                    <a:pt x="3527" y="3363"/>
                  </a:cubicBezTo>
                  <a:moveTo>
                    <a:pt x="2091" y="3361"/>
                  </a:moveTo>
                  <a:cubicBezTo>
                    <a:pt x="2072" y="3361"/>
                    <a:pt x="2056" y="3377"/>
                    <a:pt x="2056" y="3396"/>
                  </a:cubicBezTo>
                  <a:cubicBezTo>
                    <a:pt x="2056" y="3415"/>
                    <a:pt x="2072" y="3431"/>
                    <a:pt x="2091" y="3431"/>
                  </a:cubicBezTo>
                  <a:cubicBezTo>
                    <a:pt x="2110" y="3431"/>
                    <a:pt x="2126" y="3415"/>
                    <a:pt x="2126" y="3396"/>
                  </a:cubicBezTo>
                  <a:cubicBezTo>
                    <a:pt x="2126" y="3377"/>
                    <a:pt x="2110" y="3361"/>
                    <a:pt x="2091" y="3361"/>
                  </a:cubicBezTo>
                  <a:moveTo>
                    <a:pt x="3397" y="3361"/>
                  </a:moveTo>
                  <a:cubicBezTo>
                    <a:pt x="3377" y="3361"/>
                    <a:pt x="3362" y="3377"/>
                    <a:pt x="3362" y="3396"/>
                  </a:cubicBezTo>
                  <a:cubicBezTo>
                    <a:pt x="3362" y="3416"/>
                    <a:pt x="3377" y="3431"/>
                    <a:pt x="3397" y="3431"/>
                  </a:cubicBezTo>
                  <a:cubicBezTo>
                    <a:pt x="3416" y="3431"/>
                    <a:pt x="3432" y="3416"/>
                    <a:pt x="3432" y="3396"/>
                  </a:cubicBezTo>
                  <a:cubicBezTo>
                    <a:pt x="3432" y="3377"/>
                    <a:pt x="3416" y="3361"/>
                    <a:pt x="3397" y="3361"/>
                  </a:cubicBezTo>
                  <a:moveTo>
                    <a:pt x="2221" y="3360"/>
                  </a:moveTo>
                  <a:cubicBezTo>
                    <a:pt x="2201" y="3360"/>
                    <a:pt x="2185" y="3376"/>
                    <a:pt x="2185" y="3396"/>
                  </a:cubicBezTo>
                  <a:cubicBezTo>
                    <a:pt x="2185" y="3416"/>
                    <a:pt x="2201" y="3433"/>
                    <a:pt x="2221" y="3433"/>
                  </a:cubicBezTo>
                  <a:cubicBezTo>
                    <a:pt x="2242" y="3433"/>
                    <a:pt x="2258" y="3416"/>
                    <a:pt x="2258" y="3396"/>
                  </a:cubicBezTo>
                  <a:cubicBezTo>
                    <a:pt x="2258" y="3376"/>
                    <a:pt x="2242" y="3360"/>
                    <a:pt x="2221" y="3360"/>
                  </a:cubicBezTo>
                  <a:moveTo>
                    <a:pt x="3266" y="3359"/>
                  </a:moveTo>
                  <a:cubicBezTo>
                    <a:pt x="3246" y="3359"/>
                    <a:pt x="3229" y="3376"/>
                    <a:pt x="3229" y="3396"/>
                  </a:cubicBezTo>
                  <a:cubicBezTo>
                    <a:pt x="3229" y="3417"/>
                    <a:pt x="3246" y="3433"/>
                    <a:pt x="3266" y="3433"/>
                  </a:cubicBezTo>
                  <a:cubicBezTo>
                    <a:pt x="3287" y="3433"/>
                    <a:pt x="3303" y="3417"/>
                    <a:pt x="3303" y="3396"/>
                  </a:cubicBezTo>
                  <a:cubicBezTo>
                    <a:pt x="3303" y="3376"/>
                    <a:pt x="3287" y="3359"/>
                    <a:pt x="3266" y="3359"/>
                  </a:cubicBezTo>
                  <a:moveTo>
                    <a:pt x="2352" y="3358"/>
                  </a:moveTo>
                  <a:cubicBezTo>
                    <a:pt x="2331" y="3358"/>
                    <a:pt x="2314" y="3375"/>
                    <a:pt x="2314" y="3396"/>
                  </a:cubicBezTo>
                  <a:cubicBezTo>
                    <a:pt x="2314" y="3417"/>
                    <a:pt x="2331" y="3434"/>
                    <a:pt x="2352" y="3434"/>
                  </a:cubicBezTo>
                  <a:cubicBezTo>
                    <a:pt x="2373" y="3434"/>
                    <a:pt x="2390" y="3417"/>
                    <a:pt x="2390" y="3396"/>
                  </a:cubicBezTo>
                  <a:cubicBezTo>
                    <a:pt x="2390" y="3375"/>
                    <a:pt x="2373" y="3358"/>
                    <a:pt x="2352" y="3358"/>
                  </a:cubicBezTo>
                  <a:moveTo>
                    <a:pt x="3136" y="3358"/>
                  </a:moveTo>
                  <a:cubicBezTo>
                    <a:pt x="3114" y="3358"/>
                    <a:pt x="3097" y="3375"/>
                    <a:pt x="3097" y="3396"/>
                  </a:cubicBezTo>
                  <a:cubicBezTo>
                    <a:pt x="3097" y="3417"/>
                    <a:pt x="3114" y="3435"/>
                    <a:pt x="3136" y="3435"/>
                  </a:cubicBezTo>
                  <a:cubicBezTo>
                    <a:pt x="3157" y="3435"/>
                    <a:pt x="3174" y="3417"/>
                    <a:pt x="3174" y="3396"/>
                  </a:cubicBezTo>
                  <a:cubicBezTo>
                    <a:pt x="3174" y="3375"/>
                    <a:pt x="3157" y="3358"/>
                    <a:pt x="3136" y="3358"/>
                  </a:cubicBezTo>
                  <a:moveTo>
                    <a:pt x="2483" y="3357"/>
                  </a:moveTo>
                  <a:cubicBezTo>
                    <a:pt x="2461" y="3357"/>
                    <a:pt x="2443" y="3374"/>
                    <a:pt x="2443" y="3396"/>
                  </a:cubicBezTo>
                  <a:cubicBezTo>
                    <a:pt x="2443" y="3418"/>
                    <a:pt x="2461" y="3436"/>
                    <a:pt x="2483" y="3436"/>
                  </a:cubicBezTo>
                  <a:cubicBezTo>
                    <a:pt x="2504" y="3436"/>
                    <a:pt x="2522" y="3418"/>
                    <a:pt x="2522" y="3396"/>
                  </a:cubicBezTo>
                  <a:cubicBezTo>
                    <a:pt x="2522" y="3374"/>
                    <a:pt x="2504" y="3357"/>
                    <a:pt x="2483" y="3357"/>
                  </a:cubicBezTo>
                  <a:moveTo>
                    <a:pt x="3005" y="3357"/>
                  </a:moveTo>
                  <a:cubicBezTo>
                    <a:pt x="2983" y="3357"/>
                    <a:pt x="2966" y="3374"/>
                    <a:pt x="2966" y="3396"/>
                  </a:cubicBezTo>
                  <a:cubicBezTo>
                    <a:pt x="2966" y="3418"/>
                    <a:pt x="2983" y="3436"/>
                    <a:pt x="3005" y="3436"/>
                  </a:cubicBezTo>
                  <a:cubicBezTo>
                    <a:pt x="3027" y="3436"/>
                    <a:pt x="3044" y="3418"/>
                    <a:pt x="3044" y="3396"/>
                  </a:cubicBezTo>
                  <a:cubicBezTo>
                    <a:pt x="3044" y="3374"/>
                    <a:pt x="3027" y="3357"/>
                    <a:pt x="3005" y="3357"/>
                  </a:cubicBezTo>
                  <a:moveTo>
                    <a:pt x="2613" y="3356"/>
                  </a:moveTo>
                  <a:cubicBezTo>
                    <a:pt x="2591" y="3356"/>
                    <a:pt x="2573" y="3374"/>
                    <a:pt x="2573" y="3396"/>
                  </a:cubicBezTo>
                  <a:cubicBezTo>
                    <a:pt x="2573" y="3418"/>
                    <a:pt x="2591" y="3436"/>
                    <a:pt x="2613" y="3436"/>
                  </a:cubicBezTo>
                  <a:cubicBezTo>
                    <a:pt x="2635" y="3436"/>
                    <a:pt x="2653" y="3418"/>
                    <a:pt x="2653" y="3396"/>
                  </a:cubicBezTo>
                  <a:cubicBezTo>
                    <a:pt x="2653" y="3374"/>
                    <a:pt x="2635" y="3356"/>
                    <a:pt x="2613" y="3356"/>
                  </a:cubicBezTo>
                  <a:moveTo>
                    <a:pt x="2744" y="3356"/>
                  </a:moveTo>
                  <a:cubicBezTo>
                    <a:pt x="2721" y="3356"/>
                    <a:pt x="2703" y="3374"/>
                    <a:pt x="2703" y="3396"/>
                  </a:cubicBezTo>
                  <a:cubicBezTo>
                    <a:pt x="2703" y="3419"/>
                    <a:pt x="2721" y="3437"/>
                    <a:pt x="2744" y="3437"/>
                  </a:cubicBezTo>
                  <a:cubicBezTo>
                    <a:pt x="2766" y="3437"/>
                    <a:pt x="2784" y="3419"/>
                    <a:pt x="2784" y="3396"/>
                  </a:cubicBezTo>
                  <a:cubicBezTo>
                    <a:pt x="2784" y="3374"/>
                    <a:pt x="2766" y="3356"/>
                    <a:pt x="2744" y="3356"/>
                  </a:cubicBezTo>
                  <a:moveTo>
                    <a:pt x="2874" y="3356"/>
                  </a:moveTo>
                  <a:cubicBezTo>
                    <a:pt x="2852" y="3356"/>
                    <a:pt x="2834" y="3374"/>
                    <a:pt x="2834" y="3396"/>
                  </a:cubicBezTo>
                  <a:cubicBezTo>
                    <a:pt x="2834" y="3419"/>
                    <a:pt x="2852" y="3437"/>
                    <a:pt x="2874" y="3437"/>
                  </a:cubicBezTo>
                  <a:cubicBezTo>
                    <a:pt x="2897" y="3437"/>
                    <a:pt x="2915" y="3419"/>
                    <a:pt x="2915" y="3396"/>
                  </a:cubicBezTo>
                  <a:cubicBezTo>
                    <a:pt x="2915" y="3374"/>
                    <a:pt x="2897" y="3356"/>
                    <a:pt x="2874" y="3356"/>
                  </a:cubicBezTo>
                  <a:moveTo>
                    <a:pt x="1830" y="3234"/>
                  </a:moveTo>
                  <a:cubicBezTo>
                    <a:pt x="1812" y="3234"/>
                    <a:pt x="1798" y="3248"/>
                    <a:pt x="1798" y="3266"/>
                  </a:cubicBezTo>
                  <a:cubicBezTo>
                    <a:pt x="1798" y="3283"/>
                    <a:pt x="1812" y="3298"/>
                    <a:pt x="1830" y="3298"/>
                  </a:cubicBezTo>
                  <a:cubicBezTo>
                    <a:pt x="1847" y="3298"/>
                    <a:pt x="1861" y="3283"/>
                    <a:pt x="1861" y="3266"/>
                  </a:cubicBezTo>
                  <a:cubicBezTo>
                    <a:pt x="1861" y="3248"/>
                    <a:pt x="1847" y="3234"/>
                    <a:pt x="1830" y="32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3"/>
            <p:cNvSpPr>
              <a:spLocks noEditPoints="1"/>
            </p:cNvSpPr>
            <p:nvPr/>
          </p:nvSpPr>
          <p:spPr bwMode="auto">
            <a:xfrm>
              <a:off x="-1066" y="-1692"/>
              <a:ext cx="9816" cy="4116"/>
            </a:xfrm>
            <a:custGeom>
              <a:avLst/>
              <a:gdLst>
                <a:gd name="T0" fmla="*/ 1046 w 6009"/>
                <a:gd name="T1" fmla="*/ 2506 h 2520"/>
                <a:gd name="T2" fmla="*/ 4572 w 6009"/>
                <a:gd name="T3" fmla="*/ 2468 h 2520"/>
                <a:gd name="T4" fmla="*/ 4209 w 6009"/>
                <a:gd name="T5" fmla="*/ 2490 h 2520"/>
                <a:gd name="T6" fmla="*/ 258 w 6009"/>
                <a:gd name="T7" fmla="*/ 2359 h 2520"/>
                <a:gd name="T8" fmla="*/ 654 w 6009"/>
                <a:gd name="T9" fmla="*/ 2349 h 2520"/>
                <a:gd name="T10" fmla="*/ 4964 w 6009"/>
                <a:gd name="T11" fmla="*/ 2376 h 2520"/>
                <a:gd name="T12" fmla="*/ 1568 w 6009"/>
                <a:gd name="T13" fmla="*/ 2335 h 2520"/>
                <a:gd name="T14" fmla="*/ 1990 w 6009"/>
                <a:gd name="T15" fmla="*/ 2359 h 2520"/>
                <a:gd name="T16" fmla="*/ 5743 w 6009"/>
                <a:gd name="T17" fmla="*/ 2229 h 2520"/>
                <a:gd name="T18" fmla="*/ 5356 w 6009"/>
                <a:gd name="T19" fmla="*/ 2218 h 2520"/>
                <a:gd name="T20" fmla="*/ 1176 w 6009"/>
                <a:gd name="T21" fmla="*/ 2247 h 2520"/>
                <a:gd name="T22" fmla="*/ 4441 w 6009"/>
                <a:gd name="T23" fmla="*/ 2204 h 2520"/>
                <a:gd name="T24" fmla="*/ 4080 w 6009"/>
                <a:gd name="T25" fmla="*/ 2229 h 2520"/>
                <a:gd name="T26" fmla="*/ 387 w 6009"/>
                <a:gd name="T27" fmla="*/ 2098 h 2520"/>
                <a:gd name="T28" fmla="*/ 784 w 6009"/>
                <a:gd name="T29" fmla="*/ 2086 h 2520"/>
                <a:gd name="T30" fmla="*/ 4833 w 6009"/>
                <a:gd name="T31" fmla="*/ 2117 h 2520"/>
                <a:gd name="T32" fmla="*/ 1699 w 6009"/>
                <a:gd name="T33" fmla="*/ 2072 h 2520"/>
                <a:gd name="T34" fmla="*/ 6009 w 6009"/>
                <a:gd name="T35" fmla="*/ 1968 h 2520"/>
                <a:gd name="T36" fmla="*/ 516 w 6009"/>
                <a:gd name="T37" fmla="*/ 1968 h 2520"/>
                <a:gd name="T38" fmla="*/ 915 w 6009"/>
                <a:gd name="T39" fmla="*/ 1954 h 2520"/>
                <a:gd name="T40" fmla="*/ 4703 w 6009"/>
                <a:gd name="T41" fmla="*/ 1988 h 2520"/>
                <a:gd name="T42" fmla="*/ 1829 w 6009"/>
                <a:gd name="T43" fmla="*/ 1940 h 2520"/>
                <a:gd name="T44" fmla="*/ 265 w 6009"/>
                <a:gd name="T45" fmla="*/ 1837 h 2520"/>
                <a:gd name="T46" fmla="*/ 5346 w 6009"/>
                <a:gd name="T47" fmla="*/ 1837 h 2520"/>
                <a:gd name="T48" fmla="*/ 4964 w 6009"/>
                <a:gd name="T49" fmla="*/ 1821 h 2520"/>
                <a:gd name="T50" fmla="*/ 1568 w 6009"/>
                <a:gd name="T51" fmla="*/ 1860 h 2520"/>
                <a:gd name="T52" fmla="*/ 4050 w 6009"/>
                <a:gd name="T53" fmla="*/ 1808 h 2520"/>
                <a:gd name="T54" fmla="*/ 5622 w 6009"/>
                <a:gd name="T55" fmla="*/ 1706 h 2520"/>
                <a:gd name="T56" fmla="*/ 902 w 6009"/>
                <a:gd name="T57" fmla="*/ 1706 h 2520"/>
                <a:gd name="T58" fmla="*/ 1307 w 6009"/>
                <a:gd name="T59" fmla="*/ 1688 h 2520"/>
                <a:gd name="T60" fmla="*/ 4311 w 6009"/>
                <a:gd name="T61" fmla="*/ 1731 h 2520"/>
                <a:gd name="T62" fmla="*/ 262 w 6009"/>
                <a:gd name="T63" fmla="*/ 1573 h 2520"/>
                <a:gd name="T64" fmla="*/ 662 w 6009"/>
                <a:gd name="T65" fmla="*/ 1576 h 2520"/>
                <a:gd name="T66" fmla="*/ 4950 w 6009"/>
                <a:gd name="T67" fmla="*/ 1576 h 2520"/>
                <a:gd name="T68" fmla="*/ 4572 w 6009"/>
                <a:gd name="T69" fmla="*/ 1556 h 2520"/>
                <a:gd name="T70" fmla="*/ 1960 w 6009"/>
                <a:gd name="T71" fmla="*/ 1602 h 2520"/>
                <a:gd name="T72" fmla="*/ 5617 w 6009"/>
                <a:gd name="T73" fmla="*/ 1441 h 2520"/>
                <a:gd name="T74" fmla="*/ 5235 w 6009"/>
                <a:gd name="T75" fmla="*/ 1445 h 2520"/>
                <a:gd name="T76" fmla="*/ 1290 w 6009"/>
                <a:gd name="T77" fmla="*/ 1445 h 2520"/>
                <a:gd name="T78" fmla="*/ 1699 w 6009"/>
                <a:gd name="T79" fmla="*/ 1423 h 2520"/>
                <a:gd name="T80" fmla="*/ 3919 w 6009"/>
                <a:gd name="T81" fmla="*/ 1340 h 2520"/>
                <a:gd name="T82" fmla="*/ 2613 w 6009"/>
                <a:gd name="T83" fmla="*/ 1285 h 2520"/>
                <a:gd name="T84" fmla="*/ 3166 w 6009"/>
                <a:gd name="T85" fmla="*/ 1315 h 2520"/>
                <a:gd name="T86" fmla="*/ 2456 w 6009"/>
                <a:gd name="T87" fmla="*/ 1184 h 2520"/>
                <a:gd name="T88" fmla="*/ 2874 w 6009"/>
                <a:gd name="T89" fmla="*/ 1156 h 2520"/>
                <a:gd name="T90" fmla="*/ 2352 w 6009"/>
                <a:gd name="T91" fmla="*/ 1077 h 2520"/>
                <a:gd name="T92" fmla="*/ 2874 w 6009"/>
                <a:gd name="T93" fmla="*/ 1027 h 2520"/>
                <a:gd name="T94" fmla="*/ 2243 w 6009"/>
                <a:gd name="T95" fmla="*/ 923 h 2520"/>
                <a:gd name="T96" fmla="*/ 3373 w 6009"/>
                <a:gd name="T97" fmla="*/ 923 h 2520"/>
                <a:gd name="T98" fmla="*/ 2091 w 6009"/>
                <a:gd name="T99" fmla="*/ 774 h 2520"/>
                <a:gd name="T100" fmla="*/ 3527 w 6009"/>
                <a:gd name="T101" fmla="*/ 813 h 2520"/>
                <a:gd name="T102" fmla="*/ 3135 w 6009"/>
                <a:gd name="T103" fmla="*/ 770 h 2520"/>
                <a:gd name="T104" fmla="*/ 3676 w 6009"/>
                <a:gd name="T105" fmla="*/ 662 h 2520"/>
                <a:gd name="T106" fmla="*/ 2854 w 6009"/>
                <a:gd name="T107" fmla="*/ 662 h 2520"/>
                <a:gd name="T108" fmla="*/ 3788 w 6009"/>
                <a:gd name="T109" fmla="*/ 515 h 2520"/>
                <a:gd name="T110" fmla="*/ 2744 w 6009"/>
                <a:gd name="T111" fmla="*/ 549 h 2520"/>
                <a:gd name="T112" fmla="*/ 2221 w 6009"/>
                <a:gd name="T113" fmla="*/ 387 h 2520"/>
                <a:gd name="T114" fmla="*/ 2629 w 6009"/>
                <a:gd name="T115" fmla="*/ 400 h 2520"/>
                <a:gd name="T116" fmla="*/ 2079 w 6009"/>
                <a:gd name="T117" fmla="*/ 270 h 2520"/>
                <a:gd name="T118" fmla="*/ 2482 w 6009"/>
                <a:gd name="T119" fmla="*/ 256 h 2520"/>
                <a:gd name="T120" fmla="*/ 3005 w 6009"/>
                <a:gd name="T121" fmla="*/ 284 h 2520"/>
                <a:gd name="T122" fmla="*/ 3658 w 6009"/>
                <a:gd name="T123" fmla="*/ 128 h 2520"/>
                <a:gd name="T124" fmla="*/ 2886 w 6009"/>
                <a:gd name="T125" fmla="*/ 139 h 2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09" h="2520">
                  <a:moveTo>
                    <a:pt x="654" y="2480"/>
                  </a:moveTo>
                  <a:cubicBezTo>
                    <a:pt x="648" y="2480"/>
                    <a:pt x="644" y="2484"/>
                    <a:pt x="644" y="2490"/>
                  </a:cubicBezTo>
                  <a:cubicBezTo>
                    <a:pt x="644" y="2496"/>
                    <a:pt x="648" y="2500"/>
                    <a:pt x="654" y="2500"/>
                  </a:cubicBezTo>
                  <a:cubicBezTo>
                    <a:pt x="659" y="2500"/>
                    <a:pt x="664" y="2496"/>
                    <a:pt x="664" y="2490"/>
                  </a:cubicBezTo>
                  <a:cubicBezTo>
                    <a:pt x="664" y="2484"/>
                    <a:pt x="659" y="2480"/>
                    <a:pt x="654" y="2480"/>
                  </a:cubicBezTo>
                  <a:moveTo>
                    <a:pt x="5356" y="2480"/>
                  </a:moveTo>
                  <a:cubicBezTo>
                    <a:pt x="5350" y="2480"/>
                    <a:pt x="5345" y="2484"/>
                    <a:pt x="5345" y="2490"/>
                  </a:cubicBezTo>
                  <a:cubicBezTo>
                    <a:pt x="5345" y="2496"/>
                    <a:pt x="5350" y="2501"/>
                    <a:pt x="5356" y="2501"/>
                  </a:cubicBezTo>
                  <a:cubicBezTo>
                    <a:pt x="5362" y="2501"/>
                    <a:pt x="5366" y="2496"/>
                    <a:pt x="5366" y="2490"/>
                  </a:cubicBezTo>
                  <a:cubicBezTo>
                    <a:pt x="5366" y="2484"/>
                    <a:pt x="5362" y="2480"/>
                    <a:pt x="5356" y="2480"/>
                  </a:cubicBezTo>
                  <a:moveTo>
                    <a:pt x="784" y="2478"/>
                  </a:moveTo>
                  <a:cubicBezTo>
                    <a:pt x="778" y="2478"/>
                    <a:pt x="773" y="2483"/>
                    <a:pt x="773" y="2490"/>
                  </a:cubicBezTo>
                  <a:cubicBezTo>
                    <a:pt x="773" y="2497"/>
                    <a:pt x="778" y="2502"/>
                    <a:pt x="784" y="2502"/>
                  </a:cubicBezTo>
                  <a:cubicBezTo>
                    <a:pt x="791" y="2502"/>
                    <a:pt x="796" y="2497"/>
                    <a:pt x="796" y="2490"/>
                  </a:cubicBezTo>
                  <a:cubicBezTo>
                    <a:pt x="796" y="2483"/>
                    <a:pt x="791" y="2478"/>
                    <a:pt x="784" y="2478"/>
                  </a:cubicBezTo>
                  <a:moveTo>
                    <a:pt x="5225" y="2478"/>
                  </a:moveTo>
                  <a:cubicBezTo>
                    <a:pt x="5218" y="2478"/>
                    <a:pt x="5213" y="2483"/>
                    <a:pt x="5213" y="2490"/>
                  </a:cubicBezTo>
                  <a:cubicBezTo>
                    <a:pt x="5213" y="2497"/>
                    <a:pt x="5218" y="2502"/>
                    <a:pt x="5225" y="2502"/>
                  </a:cubicBezTo>
                  <a:cubicBezTo>
                    <a:pt x="5232" y="2502"/>
                    <a:pt x="5237" y="2497"/>
                    <a:pt x="5237" y="2490"/>
                  </a:cubicBezTo>
                  <a:cubicBezTo>
                    <a:pt x="5237" y="2483"/>
                    <a:pt x="5232" y="2478"/>
                    <a:pt x="5225" y="2478"/>
                  </a:cubicBezTo>
                  <a:moveTo>
                    <a:pt x="915" y="2476"/>
                  </a:moveTo>
                  <a:cubicBezTo>
                    <a:pt x="907" y="2476"/>
                    <a:pt x="901" y="2482"/>
                    <a:pt x="901" y="2490"/>
                  </a:cubicBezTo>
                  <a:cubicBezTo>
                    <a:pt x="901" y="2498"/>
                    <a:pt x="907" y="2504"/>
                    <a:pt x="915" y="2504"/>
                  </a:cubicBezTo>
                  <a:cubicBezTo>
                    <a:pt x="923" y="2504"/>
                    <a:pt x="929" y="2498"/>
                    <a:pt x="929" y="2490"/>
                  </a:cubicBezTo>
                  <a:cubicBezTo>
                    <a:pt x="929" y="2482"/>
                    <a:pt x="923" y="2476"/>
                    <a:pt x="915" y="2476"/>
                  </a:cubicBezTo>
                  <a:moveTo>
                    <a:pt x="5095" y="2476"/>
                  </a:moveTo>
                  <a:cubicBezTo>
                    <a:pt x="5087" y="2476"/>
                    <a:pt x="5080" y="2482"/>
                    <a:pt x="5080" y="2490"/>
                  </a:cubicBezTo>
                  <a:cubicBezTo>
                    <a:pt x="5080" y="2498"/>
                    <a:pt x="5087" y="2505"/>
                    <a:pt x="5095" y="2505"/>
                  </a:cubicBezTo>
                  <a:cubicBezTo>
                    <a:pt x="5103" y="2505"/>
                    <a:pt x="5109" y="2498"/>
                    <a:pt x="5109" y="2490"/>
                  </a:cubicBezTo>
                  <a:cubicBezTo>
                    <a:pt x="5109" y="2482"/>
                    <a:pt x="5103" y="2476"/>
                    <a:pt x="5095" y="2476"/>
                  </a:cubicBezTo>
                  <a:moveTo>
                    <a:pt x="1046" y="2474"/>
                  </a:moveTo>
                  <a:cubicBezTo>
                    <a:pt x="1037" y="2474"/>
                    <a:pt x="1029" y="2481"/>
                    <a:pt x="1029" y="2490"/>
                  </a:cubicBezTo>
                  <a:cubicBezTo>
                    <a:pt x="1029" y="2499"/>
                    <a:pt x="1037" y="2506"/>
                    <a:pt x="1046" y="2506"/>
                  </a:cubicBezTo>
                  <a:cubicBezTo>
                    <a:pt x="1055" y="2506"/>
                    <a:pt x="1062" y="2499"/>
                    <a:pt x="1062" y="2490"/>
                  </a:cubicBezTo>
                  <a:cubicBezTo>
                    <a:pt x="1062" y="2481"/>
                    <a:pt x="1055" y="2474"/>
                    <a:pt x="1046" y="2474"/>
                  </a:cubicBezTo>
                  <a:moveTo>
                    <a:pt x="4964" y="2473"/>
                  </a:moveTo>
                  <a:cubicBezTo>
                    <a:pt x="4955" y="2473"/>
                    <a:pt x="4947" y="2481"/>
                    <a:pt x="4947" y="2490"/>
                  </a:cubicBezTo>
                  <a:cubicBezTo>
                    <a:pt x="4947" y="2499"/>
                    <a:pt x="4955" y="2507"/>
                    <a:pt x="4964" y="2507"/>
                  </a:cubicBezTo>
                  <a:cubicBezTo>
                    <a:pt x="4973" y="2507"/>
                    <a:pt x="4981" y="2499"/>
                    <a:pt x="4981" y="2490"/>
                  </a:cubicBezTo>
                  <a:cubicBezTo>
                    <a:pt x="4981" y="2481"/>
                    <a:pt x="4973" y="2473"/>
                    <a:pt x="4964" y="2473"/>
                  </a:cubicBezTo>
                  <a:moveTo>
                    <a:pt x="1176" y="2472"/>
                  </a:moveTo>
                  <a:cubicBezTo>
                    <a:pt x="1166" y="2472"/>
                    <a:pt x="1158" y="2480"/>
                    <a:pt x="1158" y="2490"/>
                  </a:cubicBezTo>
                  <a:cubicBezTo>
                    <a:pt x="1158" y="2500"/>
                    <a:pt x="1166" y="2509"/>
                    <a:pt x="1176" y="2509"/>
                  </a:cubicBezTo>
                  <a:cubicBezTo>
                    <a:pt x="1187" y="2509"/>
                    <a:pt x="1195" y="2500"/>
                    <a:pt x="1195" y="2490"/>
                  </a:cubicBezTo>
                  <a:cubicBezTo>
                    <a:pt x="1195" y="2480"/>
                    <a:pt x="1187" y="2472"/>
                    <a:pt x="1176" y="2472"/>
                  </a:cubicBezTo>
                  <a:moveTo>
                    <a:pt x="4833" y="2472"/>
                  </a:moveTo>
                  <a:cubicBezTo>
                    <a:pt x="4823" y="2472"/>
                    <a:pt x="4815" y="2480"/>
                    <a:pt x="4815" y="2490"/>
                  </a:cubicBezTo>
                  <a:cubicBezTo>
                    <a:pt x="4815" y="2500"/>
                    <a:pt x="4823" y="2509"/>
                    <a:pt x="4833" y="2509"/>
                  </a:cubicBezTo>
                  <a:cubicBezTo>
                    <a:pt x="4844" y="2509"/>
                    <a:pt x="4852" y="2500"/>
                    <a:pt x="4852" y="2490"/>
                  </a:cubicBezTo>
                  <a:cubicBezTo>
                    <a:pt x="4852" y="2480"/>
                    <a:pt x="4844" y="2472"/>
                    <a:pt x="4833" y="2472"/>
                  </a:cubicBezTo>
                  <a:moveTo>
                    <a:pt x="1307" y="2470"/>
                  </a:moveTo>
                  <a:cubicBezTo>
                    <a:pt x="1296" y="2470"/>
                    <a:pt x="1287" y="2479"/>
                    <a:pt x="1287" y="2490"/>
                  </a:cubicBezTo>
                  <a:cubicBezTo>
                    <a:pt x="1287" y="2501"/>
                    <a:pt x="1296" y="2510"/>
                    <a:pt x="1307" y="2510"/>
                  </a:cubicBezTo>
                  <a:cubicBezTo>
                    <a:pt x="1318" y="2510"/>
                    <a:pt x="1327" y="2501"/>
                    <a:pt x="1327" y="2490"/>
                  </a:cubicBezTo>
                  <a:cubicBezTo>
                    <a:pt x="1327" y="2479"/>
                    <a:pt x="1318" y="2470"/>
                    <a:pt x="1307" y="2470"/>
                  </a:cubicBezTo>
                  <a:moveTo>
                    <a:pt x="4703" y="2469"/>
                  </a:moveTo>
                  <a:cubicBezTo>
                    <a:pt x="4691" y="2469"/>
                    <a:pt x="4682" y="2479"/>
                    <a:pt x="4682" y="2490"/>
                  </a:cubicBezTo>
                  <a:cubicBezTo>
                    <a:pt x="4682" y="2501"/>
                    <a:pt x="4691" y="2511"/>
                    <a:pt x="4703" y="2511"/>
                  </a:cubicBezTo>
                  <a:cubicBezTo>
                    <a:pt x="4714" y="2511"/>
                    <a:pt x="4723" y="2501"/>
                    <a:pt x="4723" y="2490"/>
                  </a:cubicBezTo>
                  <a:cubicBezTo>
                    <a:pt x="4723" y="2479"/>
                    <a:pt x="4714" y="2469"/>
                    <a:pt x="4703" y="2469"/>
                  </a:cubicBezTo>
                  <a:moveTo>
                    <a:pt x="1438" y="2468"/>
                  </a:moveTo>
                  <a:cubicBezTo>
                    <a:pt x="1425" y="2468"/>
                    <a:pt x="1415" y="2478"/>
                    <a:pt x="1415" y="2490"/>
                  </a:cubicBezTo>
                  <a:cubicBezTo>
                    <a:pt x="1415" y="2502"/>
                    <a:pt x="1425" y="2513"/>
                    <a:pt x="1438" y="2513"/>
                  </a:cubicBezTo>
                  <a:cubicBezTo>
                    <a:pt x="1450" y="2513"/>
                    <a:pt x="1460" y="2502"/>
                    <a:pt x="1460" y="2490"/>
                  </a:cubicBezTo>
                  <a:cubicBezTo>
                    <a:pt x="1460" y="2478"/>
                    <a:pt x="1450" y="2468"/>
                    <a:pt x="1438" y="2468"/>
                  </a:cubicBezTo>
                  <a:moveTo>
                    <a:pt x="4572" y="2468"/>
                  </a:moveTo>
                  <a:cubicBezTo>
                    <a:pt x="4560" y="2468"/>
                    <a:pt x="4550" y="2478"/>
                    <a:pt x="4550" y="2490"/>
                  </a:cubicBezTo>
                  <a:cubicBezTo>
                    <a:pt x="4550" y="2502"/>
                    <a:pt x="4560" y="2513"/>
                    <a:pt x="4572" y="2513"/>
                  </a:cubicBezTo>
                  <a:cubicBezTo>
                    <a:pt x="4584" y="2513"/>
                    <a:pt x="4595" y="2502"/>
                    <a:pt x="4595" y="2490"/>
                  </a:cubicBezTo>
                  <a:cubicBezTo>
                    <a:pt x="4595" y="2478"/>
                    <a:pt x="4584" y="2468"/>
                    <a:pt x="4572" y="2468"/>
                  </a:cubicBezTo>
                  <a:moveTo>
                    <a:pt x="1568" y="2466"/>
                  </a:moveTo>
                  <a:cubicBezTo>
                    <a:pt x="1555" y="2466"/>
                    <a:pt x="1544" y="2477"/>
                    <a:pt x="1544" y="2490"/>
                  </a:cubicBezTo>
                  <a:cubicBezTo>
                    <a:pt x="1544" y="2503"/>
                    <a:pt x="1555" y="2514"/>
                    <a:pt x="1568" y="2514"/>
                  </a:cubicBezTo>
                  <a:cubicBezTo>
                    <a:pt x="1582" y="2514"/>
                    <a:pt x="1592" y="2503"/>
                    <a:pt x="1592" y="2490"/>
                  </a:cubicBezTo>
                  <a:cubicBezTo>
                    <a:pt x="1592" y="2477"/>
                    <a:pt x="1582" y="2466"/>
                    <a:pt x="1568" y="2466"/>
                  </a:cubicBezTo>
                  <a:moveTo>
                    <a:pt x="4441" y="2465"/>
                  </a:moveTo>
                  <a:cubicBezTo>
                    <a:pt x="4428" y="2465"/>
                    <a:pt x="4417" y="2476"/>
                    <a:pt x="4417" y="2490"/>
                  </a:cubicBezTo>
                  <a:cubicBezTo>
                    <a:pt x="4417" y="2504"/>
                    <a:pt x="4428" y="2515"/>
                    <a:pt x="4441" y="2515"/>
                  </a:cubicBezTo>
                  <a:cubicBezTo>
                    <a:pt x="4455" y="2515"/>
                    <a:pt x="4466" y="2504"/>
                    <a:pt x="4466" y="2490"/>
                  </a:cubicBezTo>
                  <a:cubicBezTo>
                    <a:pt x="4466" y="2476"/>
                    <a:pt x="4455" y="2465"/>
                    <a:pt x="4441" y="2465"/>
                  </a:cubicBezTo>
                  <a:moveTo>
                    <a:pt x="1699" y="2464"/>
                  </a:moveTo>
                  <a:cubicBezTo>
                    <a:pt x="1684" y="2464"/>
                    <a:pt x="1672" y="2475"/>
                    <a:pt x="1672" y="2490"/>
                  </a:cubicBezTo>
                  <a:cubicBezTo>
                    <a:pt x="1672" y="2505"/>
                    <a:pt x="1684" y="2516"/>
                    <a:pt x="1699" y="2516"/>
                  </a:cubicBezTo>
                  <a:cubicBezTo>
                    <a:pt x="1713" y="2516"/>
                    <a:pt x="1725" y="2505"/>
                    <a:pt x="1725" y="2490"/>
                  </a:cubicBezTo>
                  <a:cubicBezTo>
                    <a:pt x="1725" y="2475"/>
                    <a:pt x="1713" y="2464"/>
                    <a:pt x="1699" y="2464"/>
                  </a:cubicBezTo>
                  <a:moveTo>
                    <a:pt x="4311" y="2464"/>
                  </a:moveTo>
                  <a:cubicBezTo>
                    <a:pt x="4296" y="2464"/>
                    <a:pt x="4284" y="2475"/>
                    <a:pt x="4284" y="2490"/>
                  </a:cubicBezTo>
                  <a:cubicBezTo>
                    <a:pt x="4284" y="2505"/>
                    <a:pt x="4296" y="2516"/>
                    <a:pt x="4311" y="2516"/>
                  </a:cubicBezTo>
                  <a:cubicBezTo>
                    <a:pt x="4325" y="2516"/>
                    <a:pt x="4337" y="2505"/>
                    <a:pt x="4337" y="2490"/>
                  </a:cubicBezTo>
                  <a:cubicBezTo>
                    <a:pt x="4337" y="2475"/>
                    <a:pt x="4325" y="2464"/>
                    <a:pt x="4311" y="2464"/>
                  </a:cubicBezTo>
                  <a:moveTo>
                    <a:pt x="1829" y="2462"/>
                  </a:moveTo>
                  <a:cubicBezTo>
                    <a:pt x="1814" y="2462"/>
                    <a:pt x="1801" y="2474"/>
                    <a:pt x="1801" y="2490"/>
                  </a:cubicBezTo>
                  <a:cubicBezTo>
                    <a:pt x="1801" y="2506"/>
                    <a:pt x="1814" y="2518"/>
                    <a:pt x="1829" y="2518"/>
                  </a:cubicBezTo>
                  <a:cubicBezTo>
                    <a:pt x="1845" y="2518"/>
                    <a:pt x="1858" y="2506"/>
                    <a:pt x="1858" y="2490"/>
                  </a:cubicBezTo>
                  <a:cubicBezTo>
                    <a:pt x="1858" y="2474"/>
                    <a:pt x="1845" y="2462"/>
                    <a:pt x="1829" y="2462"/>
                  </a:cubicBezTo>
                  <a:moveTo>
                    <a:pt x="4180" y="2461"/>
                  </a:moveTo>
                  <a:cubicBezTo>
                    <a:pt x="4164" y="2461"/>
                    <a:pt x="4152" y="2474"/>
                    <a:pt x="4152" y="2490"/>
                  </a:cubicBezTo>
                  <a:cubicBezTo>
                    <a:pt x="4152" y="2506"/>
                    <a:pt x="4164" y="2519"/>
                    <a:pt x="4180" y="2519"/>
                  </a:cubicBezTo>
                  <a:cubicBezTo>
                    <a:pt x="4196" y="2519"/>
                    <a:pt x="4209" y="2506"/>
                    <a:pt x="4209" y="2490"/>
                  </a:cubicBezTo>
                  <a:cubicBezTo>
                    <a:pt x="4209" y="2474"/>
                    <a:pt x="4196" y="2461"/>
                    <a:pt x="4180" y="2461"/>
                  </a:cubicBezTo>
                  <a:moveTo>
                    <a:pt x="1960" y="2460"/>
                  </a:moveTo>
                  <a:cubicBezTo>
                    <a:pt x="1943" y="2460"/>
                    <a:pt x="1930" y="2473"/>
                    <a:pt x="1930" y="2490"/>
                  </a:cubicBezTo>
                  <a:cubicBezTo>
                    <a:pt x="1930" y="2507"/>
                    <a:pt x="1943" y="2520"/>
                    <a:pt x="1960" y="2520"/>
                  </a:cubicBezTo>
                  <a:cubicBezTo>
                    <a:pt x="1977" y="2520"/>
                    <a:pt x="1990" y="2507"/>
                    <a:pt x="1990" y="2490"/>
                  </a:cubicBezTo>
                  <a:cubicBezTo>
                    <a:pt x="1990" y="2473"/>
                    <a:pt x="1977" y="2460"/>
                    <a:pt x="1960" y="2460"/>
                  </a:cubicBezTo>
                  <a:moveTo>
                    <a:pt x="4050" y="2460"/>
                  </a:moveTo>
                  <a:cubicBezTo>
                    <a:pt x="4033" y="2460"/>
                    <a:pt x="4019" y="2473"/>
                    <a:pt x="4019" y="2490"/>
                  </a:cubicBezTo>
                  <a:cubicBezTo>
                    <a:pt x="4019" y="2507"/>
                    <a:pt x="4033" y="2520"/>
                    <a:pt x="4050" y="2520"/>
                  </a:cubicBezTo>
                  <a:cubicBezTo>
                    <a:pt x="4066" y="2520"/>
                    <a:pt x="4080" y="2507"/>
                    <a:pt x="4080" y="2490"/>
                  </a:cubicBezTo>
                  <a:cubicBezTo>
                    <a:pt x="4080" y="2473"/>
                    <a:pt x="4066" y="2460"/>
                    <a:pt x="4050" y="2460"/>
                  </a:cubicBezTo>
                  <a:moveTo>
                    <a:pt x="1" y="2359"/>
                  </a:moveTo>
                  <a:cubicBezTo>
                    <a:pt x="0" y="2359"/>
                    <a:pt x="0" y="2359"/>
                    <a:pt x="0" y="2359"/>
                  </a:cubicBezTo>
                  <a:cubicBezTo>
                    <a:pt x="1" y="2360"/>
                    <a:pt x="1" y="2360"/>
                    <a:pt x="1" y="2360"/>
                  </a:cubicBezTo>
                  <a:cubicBezTo>
                    <a:pt x="1" y="2359"/>
                    <a:pt x="1" y="2359"/>
                    <a:pt x="1" y="2359"/>
                  </a:cubicBezTo>
                  <a:cubicBezTo>
                    <a:pt x="1" y="2359"/>
                    <a:pt x="1" y="2359"/>
                    <a:pt x="1" y="2359"/>
                  </a:cubicBezTo>
                  <a:moveTo>
                    <a:pt x="6009" y="2359"/>
                  </a:moveTo>
                  <a:cubicBezTo>
                    <a:pt x="6008" y="2359"/>
                    <a:pt x="6008" y="2359"/>
                    <a:pt x="6008" y="2359"/>
                  </a:cubicBezTo>
                  <a:cubicBezTo>
                    <a:pt x="6009" y="2360"/>
                    <a:pt x="6009" y="2360"/>
                    <a:pt x="6009" y="2360"/>
                  </a:cubicBezTo>
                  <a:cubicBezTo>
                    <a:pt x="6009" y="2359"/>
                    <a:pt x="6009" y="2359"/>
                    <a:pt x="6009" y="2359"/>
                  </a:cubicBezTo>
                  <a:cubicBezTo>
                    <a:pt x="6009" y="2359"/>
                    <a:pt x="6009" y="2359"/>
                    <a:pt x="6009" y="2359"/>
                  </a:cubicBezTo>
                  <a:moveTo>
                    <a:pt x="131" y="2357"/>
                  </a:moveTo>
                  <a:cubicBezTo>
                    <a:pt x="130" y="2357"/>
                    <a:pt x="129" y="2358"/>
                    <a:pt x="129" y="2359"/>
                  </a:cubicBezTo>
                  <a:cubicBezTo>
                    <a:pt x="129" y="2361"/>
                    <a:pt x="130" y="2362"/>
                    <a:pt x="131" y="2362"/>
                  </a:cubicBezTo>
                  <a:cubicBezTo>
                    <a:pt x="133" y="2362"/>
                    <a:pt x="134" y="2361"/>
                    <a:pt x="134" y="2359"/>
                  </a:cubicBezTo>
                  <a:cubicBezTo>
                    <a:pt x="134" y="2358"/>
                    <a:pt x="133" y="2357"/>
                    <a:pt x="131" y="2357"/>
                  </a:cubicBezTo>
                  <a:moveTo>
                    <a:pt x="5878" y="2357"/>
                  </a:moveTo>
                  <a:cubicBezTo>
                    <a:pt x="5877" y="2357"/>
                    <a:pt x="5876" y="2358"/>
                    <a:pt x="5876" y="2359"/>
                  </a:cubicBezTo>
                  <a:cubicBezTo>
                    <a:pt x="5876" y="2361"/>
                    <a:pt x="5877" y="2362"/>
                    <a:pt x="5878" y="2362"/>
                  </a:cubicBezTo>
                  <a:cubicBezTo>
                    <a:pt x="5880" y="2362"/>
                    <a:pt x="5881" y="2361"/>
                    <a:pt x="5881" y="2359"/>
                  </a:cubicBezTo>
                  <a:cubicBezTo>
                    <a:pt x="5881" y="2358"/>
                    <a:pt x="5880" y="2357"/>
                    <a:pt x="5878" y="2357"/>
                  </a:cubicBezTo>
                  <a:moveTo>
                    <a:pt x="262" y="2355"/>
                  </a:moveTo>
                  <a:cubicBezTo>
                    <a:pt x="260" y="2355"/>
                    <a:pt x="258" y="2357"/>
                    <a:pt x="258" y="2359"/>
                  </a:cubicBezTo>
                  <a:cubicBezTo>
                    <a:pt x="258" y="2362"/>
                    <a:pt x="260" y="2364"/>
                    <a:pt x="262" y="2364"/>
                  </a:cubicBezTo>
                  <a:cubicBezTo>
                    <a:pt x="264" y="2364"/>
                    <a:pt x="266" y="2362"/>
                    <a:pt x="266" y="2359"/>
                  </a:cubicBezTo>
                  <a:cubicBezTo>
                    <a:pt x="266" y="2357"/>
                    <a:pt x="264" y="2355"/>
                    <a:pt x="262" y="2355"/>
                  </a:cubicBezTo>
                  <a:moveTo>
                    <a:pt x="5748" y="2355"/>
                  </a:moveTo>
                  <a:cubicBezTo>
                    <a:pt x="5745" y="2355"/>
                    <a:pt x="5743" y="2357"/>
                    <a:pt x="5743" y="2359"/>
                  </a:cubicBezTo>
                  <a:cubicBezTo>
                    <a:pt x="5743" y="2362"/>
                    <a:pt x="5745" y="2364"/>
                    <a:pt x="5748" y="2364"/>
                  </a:cubicBezTo>
                  <a:cubicBezTo>
                    <a:pt x="5750" y="2364"/>
                    <a:pt x="5752" y="2362"/>
                    <a:pt x="5752" y="2359"/>
                  </a:cubicBezTo>
                  <a:cubicBezTo>
                    <a:pt x="5752" y="2357"/>
                    <a:pt x="5750" y="2355"/>
                    <a:pt x="5748" y="2355"/>
                  </a:cubicBezTo>
                  <a:moveTo>
                    <a:pt x="393" y="2353"/>
                  </a:moveTo>
                  <a:cubicBezTo>
                    <a:pt x="389" y="2353"/>
                    <a:pt x="387" y="2356"/>
                    <a:pt x="387" y="2359"/>
                  </a:cubicBezTo>
                  <a:cubicBezTo>
                    <a:pt x="387" y="2363"/>
                    <a:pt x="389" y="2366"/>
                    <a:pt x="393" y="2366"/>
                  </a:cubicBezTo>
                  <a:cubicBezTo>
                    <a:pt x="396" y="2366"/>
                    <a:pt x="399" y="2363"/>
                    <a:pt x="399" y="2359"/>
                  </a:cubicBezTo>
                  <a:cubicBezTo>
                    <a:pt x="399" y="2356"/>
                    <a:pt x="396" y="2353"/>
                    <a:pt x="393" y="2353"/>
                  </a:cubicBezTo>
                  <a:moveTo>
                    <a:pt x="5617" y="2353"/>
                  </a:moveTo>
                  <a:cubicBezTo>
                    <a:pt x="5613" y="2353"/>
                    <a:pt x="5610" y="2356"/>
                    <a:pt x="5610" y="2359"/>
                  </a:cubicBezTo>
                  <a:cubicBezTo>
                    <a:pt x="5610" y="2363"/>
                    <a:pt x="5613" y="2366"/>
                    <a:pt x="5617" y="2366"/>
                  </a:cubicBezTo>
                  <a:cubicBezTo>
                    <a:pt x="5621" y="2366"/>
                    <a:pt x="5623" y="2363"/>
                    <a:pt x="5623" y="2359"/>
                  </a:cubicBezTo>
                  <a:cubicBezTo>
                    <a:pt x="5623" y="2356"/>
                    <a:pt x="5621" y="2353"/>
                    <a:pt x="5617" y="2353"/>
                  </a:cubicBezTo>
                  <a:moveTo>
                    <a:pt x="523" y="2351"/>
                  </a:moveTo>
                  <a:cubicBezTo>
                    <a:pt x="519" y="2351"/>
                    <a:pt x="515" y="2355"/>
                    <a:pt x="515" y="2359"/>
                  </a:cubicBezTo>
                  <a:cubicBezTo>
                    <a:pt x="515" y="2364"/>
                    <a:pt x="519" y="2368"/>
                    <a:pt x="523" y="2368"/>
                  </a:cubicBezTo>
                  <a:cubicBezTo>
                    <a:pt x="528" y="2368"/>
                    <a:pt x="532" y="2364"/>
                    <a:pt x="532" y="2359"/>
                  </a:cubicBezTo>
                  <a:cubicBezTo>
                    <a:pt x="532" y="2355"/>
                    <a:pt x="528" y="2351"/>
                    <a:pt x="523" y="2351"/>
                  </a:cubicBezTo>
                  <a:moveTo>
                    <a:pt x="5486" y="2351"/>
                  </a:moveTo>
                  <a:cubicBezTo>
                    <a:pt x="5482" y="2351"/>
                    <a:pt x="5478" y="2355"/>
                    <a:pt x="5478" y="2359"/>
                  </a:cubicBezTo>
                  <a:cubicBezTo>
                    <a:pt x="5478" y="2364"/>
                    <a:pt x="5482" y="2368"/>
                    <a:pt x="5486" y="2368"/>
                  </a:cubicBezTo>
                  <a:cubicBezTo>
                    <a:pt x="5491" y="2368"/>
                    <a:pt x="5495" y="2364"/>
                    <a:pt x="5495" y="2359"/>
                  </a:cubicBezTo>
                  <a:cubicBezTo>
                    <a:pt x="5495" y="2355"/>
                    <a:pt x="5491" y="2351"/>
                    <a:pt x="5486" y="2351"/>
                  </a:cubicBezTo>
                  <a:moveTo>
                    <a:pt x="654" y="2349"/>
                  </a:moveTo>
                  <a:cubicBezTo>
                    <a:pt x="648" y="2349"/>
                    <a:pt x="644" y="2354"/>
                    <a:pt x="644" y="2359"/>
                  </a:cubicBezTo>
                  <a:cubicBezTo>
                    <a:pt x="644" y="2365"/>
                    <a:pt x="648" y="2370"/>
                    <a:pt x="654" y="2370"/>
                  </a:cubicBezTo>
                  <a:cubicBezTo>
                    <a:pt x="659" y="2370"/>
                    <a:pt x="664" y="2365"/>
                    <a:pt x="664" y="2359"/>
                  </a:cubicBezTo>
                  <a:cubicBezTo>
                    <a:pt x="664" y="2354"/>
                    <a:pt x="659" y="2349"/>
                    <a:pt x="654" y="2349"/>
                  </a:cubicBezTo>
                  <a:moveTo>
                    <a:pt x="5356" y="2349"/>
                  </a:moveTo>
                  <a:cubicBezTo>
                    <a:pt x="5350" y="2349"/>
                    <a:pt x="5345" y="2354"/>
                    <a:pt x="5345" y="2359"/>
                  </a:cubicBezTo>
                  <a:cubicBezTo>
                    <a:pt x="5345" y="2365"/>
                    <a:pt x="5350" y="2370"/>
                    <a:pt x="5356" y="2370"/>
                  </a:cubicBezTo>
                  <a:cubicBezTo>
                    <a:pt x="5362" y="2370"/>
                    <a:pt x="5366" y="2365"/>
                    <a:pt x="5366" y="2359"/>
                  </a:cubicBezTo>
                  <a:cubicBezTo>
                    <a:pt x="5366" y="2354"/>
                    <a:pt x="5362" y="2349"/>
                    <a:pt x="5356" y="2349"/>
                  </a:cubicBezTo>
                  <a:moveTo>
                    <a:pt x="784" y="2347"/>
                  </a:moveTo>
                  <a:cubicBezTo>
                    <a:pt x="778" y="2347"/>
                    <a:pt x="772" y="2353"/>
                    <a:pt x="772" y="2359"/>
                  </a:cubicBezTo>
                  <a:cubicBezTo>
                    <a:pt x="772" y="2366"/>
                    <a:pt x="778" y="2372"/>
                    <a:pt x="784" y="2372"/>
                  </a:cubicBezTo>
                  <a:cubicBezTo>
                    <a:pt x="791" y="2372"/>
                    <a:pt x="797" y="2366"/>
                    <a:pt x="797" y="2359"/>
                  </a:cubicBezTo>
                  <a:cubicBezTo>
                    <a:pt x="797" y="2353"/>
                    <a:pt x="791" y="2347"/>
                    <a:pt x="784" y="2347"/>
                  </a:cubicBezTo>
                  <a:moveTo>
                    <a:pt x="5225" y="2347"/>
                  </a:moveTo>
                  <a:cubicBezTo>
                    <a:pt x="5218" y="2347"/>
                    <a:pt x="5213" y="2353"/>
                    <a:pt x="5213" y="2359"/>
                  </a:cubicBezTo>
                  <a:cubicBezTo>
                    <a:pt x="5213" y="2366"/>
                    <a:pt x="5218" y="2372"/>
                    <a:pt x="5225" y="2372"/>
                  </a:cubicBezTo>
                  <a:cubicBezTo>
                    <a:pt x="5232" y="2372"/>
                    <a:pt x="5237" y="2366"/>
                    <a:pt x="5237" y="2359"/>
                  </a:cubicBezTo>
                  <a:cubicBezTo>
                    <a:pt x="5237" y="2353"/>
                    <a:pt x="5232" y="2347"/>
                    <a:pt x="5225" y="2347"/>
                  </a:cubicBezTo>
                  <a:moveTo>
                    <a:pt x="915" y="2345"/>
                  </a:moveTo>
                  <a:cubicBezTo>
                    <a:pt x="907" y="2345"/>
                    <a:pt x="901" y="2352"/>
                    <a:pt x="901" y="2359"/>
                  </a:cubicBezTo>
                  <a:cubicBezTo>
                    <a:pt x="901" y="2367"/>
                    <a:pt x="907" y="2374"/>
                    <a:pt x="915" y="2374"/>
                  </a:cubicBezTo>
                  <a:cubicBezTo>
                    <a:pt x="923" y="2374"/>
                    <a:pt x="929" y="2367"/>
                    <a:pt x="929" y="2359"/>
                  </a:cubicBezTo>
                  <a:cubicBezTo>
                    <a:pt x="929" y="2352"/>
                    <a:pt x="923" y="2345"/>
                    <a:pt x="915" y="2345"/>
                  </a:cubicBezTo>
                  <a:moveTo>
                    <a:pt x="5095" y="2345"/>
                  </a:moveTo>
                  <a:cubicBezTo>
                    <a:pt x="5087" y="2345"/>
                    <a:pt x="5080" y="2351"/>
                    <a:pt x="5080" y="2359"/>
                  </a:cubicBezTo>
                  <a:cubicBezTo>
                    <a:pt x="5080" y="2367"/>
                    <a:pt x="5087" y="2374"/>
                    <a:pt x="5095" y="2374"/>
                  </a:cubicBezTo>
                  <a:cubicBezTo>
                    <a:pt x="5103" y="2374"/>
                    <a:pt x="5109" y="2367"/>
                    <a:pt x="5109" y="2359"/>
                  </a:cubicBezTo>
                  <a:cubicBezTo>
                    <a:pt x="5109" y="2351"/>
                    <a:pt x="5103" y="2345"/>
                    <a:pt x="5095" y="2345"/>
                  </a:cubicBezTo>
                  <a:moveTo>
                    <a:pt x="1046" y="2343"/>
                  </a:moveTo>
                  <a:cubicBezTo>
                    <a:pt x="1037" y="2343"/>
                    <a:pt x="1029" y="2350"/>
                    <a:pt x="1029" y="2359"/>
                  </a:cubicBezTo>
                  <a:cubicBezTo>
                    <a:pt x="1029" y="2368"/>
                    <a:pt x="1037" y="2376"/>
                    <a:pt x="1046" y="2376"/>
                  </a:cubicBezTo>
                  <a:cubicBezTo>
                    <a:pt x="1055" y="2376"/>
                    <a:pt x="1062" y="2368"/>
                    <a:pt x="1062" y="2359"/>
                  </a:cubicBezTo>
                  <a:cubicBezTo>
                    <a:pt x="1062" y="2350"/>
                    <a:pt x="1055" y="2343"/>
                    <a:pt x="1046" y="2343"/>
                  </a:cubicBezTo>
                  <a:moveTo>
                    <a:pt x="4964" y="2343"/>
                  </a:moveTo>
                  <a:cubicBezTo>
                    <a:pt x="4955" y="2343"/>
                    <a:pt x="4947" y="2350"/>
                    <a:pt x="4947" y="2359"/>
                  </a:cubicBezTo>
                  <a:cubicBezTo>
                    <a:pt x="4947" y="2369"/>
                    <a:pt x="4955" y="2376"/>
                    <a:pt x="4964" y="2376"/>
                  </a:cubicBezTo>
                  <a:cubicBezTo>
                    <a:pt x="4973" y="2376"/>
                    <a:pt x="4981" y="2369"/>
                    <a:pt x="4981" y="2359"/>
                  </a:cubicBezTo>
                  <a:cubicBezTo>
                    <a:pt x="4981" y="2350"/>
                    <a:pt x="4973" y="2343"/>
                    <a:pt x="4964" y="2343"/>
                  </a:cubicBezTo>
                  <a:moveTo>
                    <a:pt x="1176" y="2341"/>
                  </a:moveTo>
                  <a:cubicBezTo>
                    <a:pt x="1166" y="2341"/>
                    <a:pt x="1158" y="2349"/>
                    <a:pt x="1158" y="2359"/>
                  </a:cubicBezTo>
                  <a:cubicBezTo>
                    <a:pt x="1158" y="2370"/>
                    <a:pt x="1166" y="2378"/>
                    <a:pt x="1176" y="2378"/>
                  </a:cubicBezTo>
                  <a:cubicBezTo>
                    <a:pt x="1187" y="2378"/>
                    <a:pt x="1195" y="2370"/>
                    <a:pt x="1195" y="2359"/>
                  </a:cubicBezTo>
                  <a:cubicBezTo>
                    <a:pt x="1195" y="2349"/>
                    <a:pt x="1187" y="2341"/>
                    <a:pt x="1176" y="2341"/>
                  </a:cubicBezTo>
                  <a:moveTo>
                    <a:pt x="4833" y="2341"/>
                  </a:moveTo>
                  <a:cubicBezTo>
                    <a:pt x="4823" y="2341"/>
                    <a:pt x="4815" y="2349"/>
                    <a:pt x="4815" y="2359"/>
                  </a:cubicBezTo>
                  <a:cubicBezTo>
                    <a:pt x="4815" y="2370"/>
                    <a:pt x="4823" y="2378"/>
                    <a:pt x="4833" y="2378"/>
                  </a:cubicBezTo>
                  <a:cubicBezTo>
                    <a:pt x="4844" y="2378"/>
                    <a:pt x="4852" y="2370"/>
                    <a:pt x="4852" y="2359"/>
                  </a:cubicBezTo>
                  <a:cubicBezTo>
                    <a:pt x="4852" y="2349"/>
                    <a:pt x="4844" y="2341"/>
                    <a:pt x="4833" y="2341"/>
                  </a:cubicBezTo>
                  <a:moveTo>
                    <a:pt x="1307" y="2339"/>
                  </a:moveTo>
                  <a:cubicBezTo>
                    <a:pt x="1296" y="2339"/>
                    <a:pt x="1287" y="2348"/>
                    <a:pt x="1287" y="2359"/>
                  </a:cubicBezTo>
                  <a:cubicBezTo>
                    <a:pt x="1287" y="2371"/>
                    <a:pt x="1296" y="2380"/>
                    <a:pt x="1307" y="2380"/>
                  </a:cubicBezTo>
                  <a:cubicBezTo>
                    <a:pt x="1318" y="2380"/>
                    <a:pt x="1327" y="2371"/>
                    <a:pt x="1327" y="2359"/>
                  </a:cubicBezTo>
                  <a:cubicBezTo>
                    <a:pt x="1327" y="2348"/>
                    <a:pt x="1318" y="2339"/>
                    <a:pt x="1307" y="2339"/>
                  </a:cubicBezTo>
                  <a:moveTo>
                    <a:pt x="4703" y="2339"/>
                  </a:moveTo>
                  <a:cubicBezTo>
                    <a:pt x="4691" y="2339"/>
                    <a:pt x="4682" y="2348"/>
                    <a:pt x="4682" y="2359"/>
                  </a:cubicBezTo>
                  <a:cubicBezTo>
                    <a:pt x="4682" y="2371"/>
                    <a:pt x="4691" y="2380"/>
                    <a:pt x="4703" y="2380"/>
                  </a:cubicBezTo>
                  <a:cubicBezTo>
                    <a:pt x="4714" y="2380"/>
                    <a:pt x="4723" y="2371"/>
                    <a:pt x="4723" y="2359"/>
                  </a:cubicBezTo>
                  <a:cubicBezTo>
                    <a:pt x="4723" y="2348"/>
                    <a:pt x="4714" y="2339"/>
                    <a:pt x="4703" y="2339"/>
                  </a:cubicBezTo>
                  <a:moveTo>
                    <a:pt x="1438" y="2337"/>
                  </a:moveTo>
                  <a:cubicBezTo>
                    <a:pt x="1425" y="2337"/>
                    <a:pt x="1415" y="2347"/>
                    <a:pt x="1415" y="2359"/>
                  </a:cubicBezTo>
                  <a:cubicBezTo>
                    <a:pt x="1415" y="2372"/>
                    <a:pt x="1425" y="2382"/>
                    <a:pt x="1438" y="2382"/>
                  </a:cubicBezTo>
                  <a:cubicBezTo>
                    <a:pt x="1450" y="2382"/>
                    <a:pt x="1460" y="2372"/>
                    <a:pt x="1460" y="2359"/>
                  </a:cubicBezTo>
                  <a:cubicBezTo>
                    <a:pt x="1460" y="2347"/>
                    <a:pt x="1450" y="2337"/>
                    <a:pt x="1438" y="2337"/>
                  </a:cubicBezTo>
                  <a:moveTo>
                    <a:pt x="4572" y="2337"/>
                  </a:moveTo>
                  <a:cubicBezTo>
                    <a:pt x="4560" y="2337"/>
                    <a:pt x="4550" y="2347"/>
                    <a:pt x="4550" y="2359"/>
                  </a:cubicBezTo>
                  <a:cubicBezTo>
                    <a:pt x="4550" y="2372"/>
                    <a:pt x="4560" y="2382"/>
                    <a:pt x="4572" y="2382"/>
                  </a:cubicBezTo>
                  <a:cubicBezTo>
                    <a:pt x="4584" y="2382"/>
                    <a:pt x="4595" y="2372"/>
                    <a:pt x="4595" y="2359"/>
                  </a:cubicBezTo>
                  <a:cubicBezTo>
                    <a:pt x="4595" y="2347"/>
                    <a:pt x="4584" y="2337"/>
                    <a:pt x="4572" y="2337"/>
                  </a:cubicBezTo>
                  <a:moveTo>
                    <a:pt x="1568" y="2335"/>
                  </a:moveTo>
                  <a:cubicBezTo>
                    <a:pt x="1555" y="2335"/>
                    <a:pt x="1544" y="2346"/>
                    <a:pt x="1544" y="2359"/>
                  </a:cubicBezTo>
                  <a:cubicBezTo>
                    <a:pt x="1544" y="2373"/>
                    <a:pt x="1555" y="2384"/>
                    <a:pt x="1568" y="2384"/>
                  </a:cubicBezTo>
                  <a:cubicBezTo>
                    <a:pt x="1582" y="2384"/>
                    <a:pt x="1592" y="2373"/>
                    <a:pt x="1592" y="2359"/>
                  </a:cubicBezTo>
                  <a:cubicBezTo>
                    <a:pt x="1592" y="2346"/>
                    <a:pt x="1582" y="2335"/>
                    <a:pt x="1568" y="2335"/>
                  </a:cubicBezTo>
                  <a:moveTo>
                    <a:pt x="4441" y="2335"/>
                  </a:moveTo>
                  <a:cubicBezTo>
                    <a:pt x="4428" y="2335"/>
                    <a:pt x="4417" y="2346"/>
                    <a:pt x="4417" y="2359"/>
                  </a:cubicBezTo>
                  <a:cubicBezTo>
                    <a:pt x="4417" y="2373"/>
                    <a:pt x="4428" y="2384"/>
                    <a:pt x="4441" y="2384"/>
                  </a:cubicBezTo>
                  <a:cubicBezTo>
                    <a:pt x="4455" y="2384"/>
                    <a:pt x="4466" y="2373"/>
                    <a:pt x="4466" y="2359"/>
                  </a:cubicBezTo>
                  <a:cubicBezTo>
                    <a:pt x="4466" y="2346"/>
                    <a:pt x="4455" y="2335"/>
                    <a:pt x="4441" y="2335"/>
                  </a:cubicBezTo>
                  <a:moveTo>
                    <a:pt x="1699" y="2333"/>
                  </a:moveTo>
                  <a:cubicBezTo>
                    <a:pt x="1684" y="2333"/>
                    <a:pt x="1672" y="2345"/>
                    <a:pt x="1672" y="2359"/>
                  </a:cubicBezTo>
                  <a:cubicBezTo>
                    <a:pt x="1672" y="2374"/>
                    <a:pt x="1684" y="2386"/>
                    <a:pt x="1699" y="2386"/>
                  </a:cubicBezTo>
                  <a:cubicBezTo>
                    <a:pt x="1713" y="2386"/>
                    <a:pt x="1725" y="2374"/>
                    <a:pt x="1725" y="2359"/>
                  </a:cubicBezTo>
                  <a:cubicBezTo>
                    <a:pt x="1725" y="2345"/>
                    <a:pt x="1713" y="2333"/>
                    <a:pt x="1699" y="2333"/>
                  </a:cubicBezTo>
                  <a:moveTo>
                    <a:pt x="4311" y="2333"/>
                  </a:moveTo>
                  <a:cubicBezTo>
                    <a:pt x="4296" y="2333"/>
                    <a:pt x="4284" y="2345"/>
                    <a:pt x="4284" y="2359"/>
                  </a:cubicBezTo>
                  <a:cubicBezTo>
                    <a:pt x="4284" y="2374"/>
                    <a:pt x="4296" y="2386"/>
                    <a:pt x="4311" y="2386"/>
                  </a:cubicBezTo>
                  <a:cubicBezTo>
                    <a:pt x="4325" y="2386"/>
                    <a:pt x="4337" y="2374"/>
                    <a:pt x="4337" y="2359"/>
                  </a:cubicBezTo>
                  <a:cubicBezTo>
                    <a:pt x="4337" y="2345"/>
                    <a:pt x="4325" y="2333"/>
                    <a:pt x="4311" y="2333"/>
                  </a:cubicBezTo>
                  <a:moveTo>
                    <a:pt x="1829" y="2331"/>
                  </a:moveTo>
                  <a:cubicBezTo>
                    <a:pt x="1814" y="2331"/>
                    <a:pt x="1801" y="2344"/>
                    <a:pt x="1801" y="2359"/>
                  </a:cubicBezTo>
                  <a:cubicBezTo>
                    <a:pt x="1801" y="2375"/>
                    <a:pt x="1814" y="2388"/>
                    <a:pt x="1829" y="2388"/>
                  </a:cubicBezTo>
                  <a:cubicBezTo>
                    <a:pt x="1845" y="2388"/>
                    <a:pt x="1858" y="2375"/>
                    <a:pt x="1858" y="2359"/>
                  </a:cubicBezTo>
                  <a:cubicBezTo>
                    <a:pt x="1858" y="2344"/>
                    <a:pt x="1845" y="2331"/>
                    <a:pt x="1829" y="2331"/>
                  </a:cubicBezTo>
                  <a:moveTo>
                    <a:pt x="4180" y="2331"/>
                  </a:moveTo>
                  <a:cubicBezTo>
                    <a:pt x="4164" y="2331"/>
                    <a:pt x="4152" y="2344"/>
                    <a:pt x="4152" y="2359"/>
                  </a:cubicBezTo>
                  <a:cubicBezTo>
                    <a:pt x="4152" y="2375"/>
                    <a:pt x="4164" y="2388"/>
                    <a:pt x="4180" y="2388"/>
                  </a:cubicBezTo>
                  <a:cubicBezTo>
                    <a:pt x="4196" y="2388"/>
                    <a:pt x="4209" y="2375"/>
                    <a:pt x="4209" y="2359"/>
                  </a:cubicBezTo>
                  <a:cubicBezTo>
                    <a:pt x="4209" y="2344"/>
                    <a:pt x="4196" y="2331"/>
                    <a:pt x="4180" y="2331"/>
                  </a:cubicBezTo>
                  <a:moveTo>
                    <a:pt x="1960" y="2329"/>
                  </a:moveTo>
                  <a:cubicBezTo>
                    <a:pt x="1943" y="2329"/>
                    <a:pt x="1930" y="2343"/>
                    <a:pt x="1930" y="2359"/>
                  </a:cubicBezTo>
                  <a:cubicBezTo>
                    <a:pt x="1930" y="2376"/>
                    <a:pt x="1943" y="2390"/>
                    <a:pt x="1960" y="2390"/>
                  </a:cubicBezTo>
                  <a:cubicBezTo>
                    <a:pt x="1977" y="2390"/>
                    <a:pt x="1990" y="2376"/>
                    <a:pt x="1990" y="2359"/>
                  </a:cubicBezTo>
                  <a:cubicBezTo>
                    <a:pt x="1990" y="2343"/>
                    <a:pt x="1977" y="2329"/>
                    <a:pt x="1960" y="2329"/>
                  </a:cubicBezTo>
                  <a:moveTo>
                    <a:pt x="4050" y="2329"/>
                  </a:moveTo>
                  <a:cubicBezTo>
                    <a:pt x="4033" y="2329"/>
                    <a:pt x="4019" y="2342"/>
                    <a:pt x="4019" y="2359"/>
                  </a:cubicBezTo>
                  <a:cubicBezTo>
                    <a:pt x="4019" y="2376"/>
                    <a:pt x="4033" y="2390"/>
                    <a:pt x="4050" y="2390"/>
                  </a:cubicBezTo>
                  <a:cubicBezTo>
                    <a:pt x="4067" y="2390"/>
                    <a:pt x="4080" y="2376"/>
                    <a:pt x="4080" y="2359"/>
                  </a:cubicBezTo>
                  <a:cubicBezTo>
                    <a:pt x="4080" y="2342"/>
                    <a:pt x="4067" y="2329"/>
                    <a:pt x="4050" y="2329"/>
                  </a:cubicBezTo>
                  <a:moveTo>
                    <a:pt x="1" y="2228"/>
                  </a:moveTo>
                  <a:cubicBezTo>
                    <a:pt x="0" y="2229"/>
                    <a:pt x="0" y="2229"/>
                    <a:pt x="0" y="2229"/>
                  </a:cubicBezTo>
                  <a:cubicBezTo>
                    <a:pt x="1" y="2229"/>
                    <a:pt x="1" y="2229"/>
                    <a:pt x="1" y="2229"/>
                  </a:cubicBezTo>
                  <a:cubicBezTo>
                    <a:pt x="1" y="2229"/>
                    <a:pt x="1" y="2229"/>
                    <a:pt x="1" y="2229"/>
                  </a:cubicBezTo>
                  <a:cubicBezTo>
                    <a:pt x="1" y="2228"/>
                    <a:pt x="1" y="2228"/>
                    <a:pt x="1" y="2228"/>
                  </a:cubicBezTo>
                  <a:moveTo>
                    <a:pt x="6009" y="2228"/>
                  </a:moveTo>
                  <a:cubicBezTo>
                    <a:pt x="6008" y="2229"/>
                    <a:pt x="6008" y="2229"/>
                    <a:pt x="6008" y="2229"/>
                  </a:cubicBezTo>
                  <a:cubicBezTo>
                    <a:pt x="6009" y="2229"/>
                    <a:pt x="6009" y="2229"/>
                    <a:pt x="6009" y="2229"/>
                  </a:cubicBezTo>
                  <a:cubicBezTo>
                    <a:pt x="6009" y="2229"/>
                    <a:pt x="6009" y="2229"/>
                    <a:pt x="6009" y="2229"/>
                  </a:cubicBezTo>
                  <a:cubicBezTo>
                    <a:pt x="6009" y="2228"/>
                    <a:pt x="6009" y="2228"/>
                    <a:pt x="6009" y="2228"/>
                  </a:cubicBezTo>
                  <a:moveTo>
                    <a:pt x="131" y="2227"/>
                  </a:moveTo>
                  <a:cubicBezTo>
                    <a:pt x="130" y="2227"/>
                    <a:pt x="129" y="2228"/>
                    <a:pt x="129" y="2229"/>
                  </a:cubicBezTo>
                  <a:cubicBezTo>
                    <a:pt x="129" y="2230"/>
                    <a:pt x="130" y="2231"/>
                    <a:pt x="131" y="2231"/>
                  </a:cubicBezTo>
                  <a:cubicBezTo>
                    <a:pt x="133" y="2231"/>
                    <a:pt x="134" y="2230"/>
                    <a:pt x="134" y="2229"/>
                  </a:cubicBezTo>
                  <a:cubicBezTo>
                    <a:pt x="134" y="2228"/>
                    <a:pt x="133" y="2227"/>
                    <a:pt x="131" y="2227"/>
                  </a:cubicBezTo>
                  <a:moveTo>
                    <a:pt x="5878" y="2227"/>
                  </a:moveTo>
                  <a:cubicBezTo>
                    <a:pt x="5877" y="2227"/>
                    <a:pt x="5876" y="2228"/>
                    <a:pt x="5876" y="2229"/>
                  </a:cubicBezTo>
                  <a:cubicBezTo>
                    <a:pt x="5876" y="2230"/>
                    <a:pt x="5877" y="2231"/>
                    <a:pt x="5878" y="2231"/>
                  </a:cubicBezTo>
                  <a:cubicBezTo>
                    <a:pt x="5879" y="2231"/>
                    <a:pt x="5880" y="2230"/>
                    <a:pt x="5880" y="2229"/>
                  </a:cubicBezTo>
                  <a:cubicBezTo>
                    <a:pt x="5880" y="2228"/>
                    <a:pt x="5879" y="2227"/>
                    <a:pt x="5878" y="2227"/>
                  </a:cubicBezTo>
                  <a:moveTo>
                    <a:pt x="262" y="2225"/>
                  </a:moveTo>
                  <a:cubicBezTo>
                    <a:pt x="260" y="2225"/>
                    <a:pt x="258" y="2227"/>
                    <a:pt x="258" y="2229"/>
                  </a:cubicBezTo>
                  <a:cubicBezTo>
                    <a:pt x="258" y="2231"/>
                    <a:pt x="260" y="2233"/>
                    <a:pt x="262" y="2233"/>
                  </a:cubicBezTo>
                  <a:cubicBezTo>
                    <a:pt x="264" y="2233"/>
                    <a:pt x="266" y="2231"/>
                    <a:pt x="266" y="2229"/>
                  </a:cubicBezTo>
                  <a:cubicBezTo>
                    <a:pt x="266" y="2227"/>
                    <a:pt x="264" y="2225"/>
                    <a:pt x="262" y="2225"/>
                  </a:cubicBezTo>
                  <a:moveTo>
                    <a:pt x="5748" y="2224"/>
                  </a:moveTo>
                  <a:cubicBezTo>
                    <a:pt x="5745" y="2224"/>
                    <a:pt x="5743" y="2226"/>
                    <a:pt x="5743" y="2229"/>
                  </a:cubicBezTo>
                  <a:cubicBezTo>
                    <a:pt x="5743" y="2231"/>
                    <a:pt x="5745" y="2233"/>
                    <a:pt x="5748" y="2233"/>
                  </a:cubicBezTo>
                  <a:cubicBezTo>
                    <a:pt x="5750" y="2233"/>
                    <a:pt x="5752" y="2231"/>
                    <a:pt x="5752" y="2229"/>
                  </a:cubicBezTo>
                  <a:cubicBezTo>
                    <a:pt x="5752" y="2226"/>
                    <a:pt x="5750" y="2224"/>
                    <a:pt x="5748" y="2224"/>
                  </a:cubicBezTo>
                  <a:moveTo>
                    <a:pt x="393" y="2223"/>
                  </a:moveTo>
                  <a:cubicBezTo>
                    <a:pt x="389" y="2223"/>
                    <a:pt x="387" y="2225"/>
                    <a:pt x="387" y="2229"/>
                  </a:cubicBezTo>
                  <a:cubicBezTo>
                    <a:pt x="387" y="2232"/>
                    <a:pt x="389" y="2235"/>
                    <a:pt x="393" y="2235"/>
                  </a:cubicBezTo>
                  <a:cubicBezTo>
                    <a:pt x="396" y="2235"/>
                    <a:pt x="399" y="2232"/>
                    <a:pt x="399" y="2229"/>
                  </a:cubicBezTo>
                  <a:cubicBezTo>
                    <a:pt x="399" y="2225"/>
                    <a:pt x="396" y="2223"/>
                    <a:pt x="393" y="2223"/>
                  </a:cubicBezTo>
                  <a:moveTo>
                    <a:pt x="5617" y="2222"/>
                  </a:moveTo>
                  <a:cubicBezTo>
                    <a:pt x="5613" y="2222"/>
                    <a:pt x="5610" y="2225"/>
                    <a:pt x="5610" y="2229"/>
                  </a:cubicBezTo>
                  <a:cubicBezTo>
                    <a:pt x="5610" y="2232"/>
                    <a:pt x="5613" y="2235"/>
                    <a:pt x="5617" y="2235"/>
                  </a:cubicBezTo>
                  <a:cubicBezTo>
                    <a:pt x="5621" y="2235"/>
                    <a:pt x="5623" y="2232"/>
                    <a:pt x="5623" y="2229"/>
                  </a:cubicBezTo>
                  <a:cubicBezTo>
                    <a:pt x="5623" y="2225"/>
                    <a:pt x="5621" y="2222"/>
                    <a:pt x="5617" y="2222"/>
                  </a:cubicBezTo>
                  <a:moveTo>
                    <a:pt x="523" y="2221"/>
                  </a:moveTo>
                  <a:cubicBezTo>
                    <a:pt x="519" y="2221"/>
                    <a:pt x="515" y="2224"/>
                    <a:pt x="515" y="2229"/>
                  </a:cubicBezTo>
                  <a:cubicBezTo>
                    <a:pt x="515" y="2233"/>
                    <a:pt x="519" y="2237"/>
                    <a:pt x="523" y="2237"/>
                  </a:cubicBezTo>
                  <a:cubicBezTo>
                    <a:pt x="528" y="2237"/>
                    <a:pt x="531" y="2233"/>
                    <a:pt x="531" y="2229"/>
                  </a:cubicBezTo>
                  <a:cubicBezTo>
                    <a:pt x="531" y="2224"/>
                    <a:pt x="528" y="2221"/>
                    <a:pt x="523" y="2221"/>
                  </a:cubicBezTo>
                  <a:moveTo>
                    <a:pt x="5486" y="2221"/>
                  </a:moveTo>
                  <a:cubicBezTo>
                    <a:pt x="5482" y="2221"/>
                    <a:pt x="5478" y="2224"/>
                    <a:pt x="5478" y="2229"/>
                  </a:cubicBezTo>
                  <a:cubicBezTo>
                    <a:pt x="5478" y="2233"/>
                    <a:pt x="5482" y="2237"/>
                    <a:pt x="5486" y="2237"/>
                  </a:cubicBezTo>
                  <a:cubicBezTo>
                    <a:pt x="5491" y="2237"/>
                    <a:pt x="5495" y="2233"/>
                    <a:pt x="5495" y="2229"/>
                  </a:cubicBezTo>
                  <a:cubicBezTo>
                    <a:pt x="5495" y="2224"/>
                    <a:pt x="5491" y="2221"/>
                    <a:pt x="5486" y="2221"/>
                  </a:cubicBezTo>
                  <a:moveTo>
                    <a:pt x="654" y="2219"/>
                  </a:moveTo>
                  <a:cubicBezTo>
                    <a:pt x="648" y="2219"/>
                    <a:pt x="644" y="2223"/>
                    <a:pt x="644" y="2229"/>
                  </a:cubicBezTo>
                  <a:cubicBezTo>
                    <a:pt x="644" y="2234"/>
                    <a:pt x="648" y="2239"/>
                    <a:pt x="654" y="2239"/>
                  </a:cubicBezTo>
                  <a:cubicBezTo>
                    <a:pt x="659" y="2239"/>
                    <a:pt x="664" y="2234"/>
                    <a:pt x="664" y="2229"/>
                  </a:cubicBezTo>
                  <a:cubicBezTo>
                    <a:pt x="664" y="2223"/>
                    <a:pt x="659" y="2219"/>
                    <a:pt x="654" y="2219"/>
                  </a:cubicBezTo>
                  <a:moveTo>
                    <a:pt x="5356" y="2218"/>
                  </a:moveTo>
                  <a:cubicBezTo>
                    <a:pt x="5350" y="2218"/>
                    <a:pt x="5345" y="2223"/>
                    <a:pt x="5345" y="2229"/>
                  </a:cubicBezTo>
                  <a:cubicBezTo>
                    <a:pt x="5345" y="2235"/>
                    <a:pt x="5350" y="2239"/>
                    <a:pt x="5356" y="2239"/>
                  </a:cubicBezTo>
                  <a:cubicBezTo>
                    <a:pt x="5362" y="2239"/>
                    <a:pt x="5366" y="2235"/>
                    <a:pt x="5366" y="2229"/>
                  </a:cubicBezTo>
                  <a:cubicBezTo>
                    <a:pt x="5366" y="2223"/>
                    <a:pt x="5362" y="2218"/>
                    <a:pt x="5356" y="2218"/>
                  </a:cubicBezTo>
                  <a:moveTo>
                    <a:pt x="784" y="2217"/>
                  </a:moveTo>
                  <a:cubicBezTo>
                    <a:pt x="778" y="2217"/>
                    <a:pt x="773" y="2222"/>
                    <a:pt x="773" y="2229"/>
                  </a:cubicBezTo>
                  <a:cubicBezTo>
                    <a:pt x="773" y="2235"/>
                    <a:pt x="778" y="2241"/>
                    <a:pt x="784" y="2241"/>
                  </a:cubicBezTo>
                  <a:cubicBezTo>
                    <a:pt x="791" y="2241"/>
                    <a:pt x="796" y="2235"/>
                    <a:pt x="796" y="2229"/>
                  </a:cubicBezTo>
                  <a:cubicBezTo>
                    <a:pt x="796" y="2222"/>
                    <a:pt x="791" y="2217"/>
                    <a:pt x="784" y="2217"/>
                  </a:cubicBezTo>
                  <a:moveTo>
                    <a:pt x="5225" y="2217"/>
                  </a:moveTo>
                  <a:cubicBezTo>
                    <a:pt x="5218" y="2217"/>
                    <a:pt x="5213" y="2222"/>
                    <a:pt x="5213" y="2229"/>
                  </a:cubicBezTo>
                  <a:cubicBezTo>
                    <a:pt x="5213" y="2236"/>
                    <a:pt x="5218" y="2241"/>
                    <a:pt x="5225" y="2241"/>
                  </a:cubicBezTo>
                  <a:cubicBezTo>
                    <a:pt x="5232" y="2241"/>
                    <a:pt x="5237" y="2236"/>
                    <a:pt x="5237" y="2229"/>
                  </a:cubicBezTo>
                  <a:cubicBezTo>
                    <a:pt x="5237" y="2222"/>
                    <a:pt x="5232" y="2217"/>
                    <a:pt x="5225" y="2217"/>
                  </a:cubicBezTo>
                  <a:moveTo>
                    <a:pt x="915" y="2215"/>
                  </a:moveTo>
                  <a:cubicBezTo>
                    <a:pt x="907" y="2215"/>
                    <a:pt x="901" y="2221"/>
                    <a:pt x="901" y="2229"/>
                  </a:cubicBezTo>
                  <a:cubicBezTo>
                    <a:pt x="901" y="2237"/>
                    <a:pt x="907" y="2243"/>
                    <a:pt x="915" y="2243"/>
                  </a:cubicBezTo>
                  <a:cubicBezTo>
                    <a:pt x="923" y="2243"/>
                    <a:pt x="929" y="2237"/>
                    <a:pt x="929" y="2229"/>
                  </a:cubicBezTo>
                  <a:cubicBezTo>
                    <a:pt x="929" y="2221"/>
                    <a:pt x="923" y="2215"/>
                    <a:pt x="915" y="2215"/>
                  </a:cubicBezTo>
                  <a:moveTo>
                    <a:pt x="5095" y="2214"/>
                  </a:moveTo>
                  <a:cubicBezTo>
                    <a:pt x="5087" y="2214"/>
                    <a:pt x="5080" y="2221"/>
                    <a:pt x="5080" y="2229"/>
                  </a:cubicBezTo>
                  <a:cubicBezTo>
                    <a:pt x="5080" y="2237"/>
                    <a:pt x="5087" y="2243"/>
                    <a:pt x="5095" y="2243"/>
                  </a:cubicBezTo>
                  <a:cubicBezTo>
                    <a:pt x="5103" y="2243"/>
                    <a:pt x="5109" y="2237"/>
                    <a:pt x="5109" y="2229"/>
                  </a:cubicBezTo>
                  <a:cubicBezTo>
                    <a:pt x="5109" y="2221"/>
                    <a:pt x="5103" y="2214"/>
                    <a:pt x="5095" y="2214"/>
                  </a:cubicBezTo>
                  <a:moveTo>
                    <a:pt x="1046" y="2213"/>
                  </a:moveTo>
                  <a:cubicBezTo>
                    <a:pt x="1037" y="2213"/>
                    <a:pt x="1029" y="2220"/>
                    <a:pt x="1029" y="2229"/>
                  </a:cubicBezTo>
                  <a:cubicBezTo>
                    <a:pt x="1029" y="2238"/>
                    <a:pt x="1037" y="2245"/>
                    <a:pt x="1046" y="2245"/>
                  </a:cubicBezTo>
                  <a:cubicBezTo>
                    <a:pt x="1055" y="2245"/>
                    <a:pt x="1062" y="2238"/>
                    <a:pt x="1062" y="2229"/>
                  </a:cubicBezTo>
                  <a:cubicBezTo>
                    <a:pt x="1062" y="2220"/>
                    <a:pt x="1055" y="2213"/>
                    <a:pt x="1046" y="2213"/>
                  </a:cubicBezTo>
                  <a:moveTo>
                    <a:pt x="4964" y="2213"/>
                  </a:moveTo>
                  <a:cubicBezTo>
                    <a:pt x="4955" y="2213"/>
                    <a:pt x="4948" y="2220"/>
                    <a:pt x="4948" y="2229"/>
                  </a:cubicBezTo>
                  <a:cubicBezTo>
                    <a:pt x="4948" y="2238"/>
                    <a:pt x="4955" y="2245"/>
                    <a:pt x="4964" y="2245"/>
                  </a:cubicBezTo>
                  <a:cubicBezTo>
                    <a:pt x="4973" y="2245"/>
                    <a:pt x="4980" y="2238"/>
                    <a:pt x="4980" y="2229"/>
                  </a:cubicBezTo>
                  <a:cubicBezTo>
                    <a:pt x="4980" y="2220"/>
                    <a:pt x="4973" y="2213"/>
                    <a:pt x="4964" y="2213"/>
                  </a:cubicBezTo>
                  <a:moveTo>
                    <a:pt x="1176" y="2211"/>
                  </a:moveTo>
                  <a:cubicBezTo>
                    <a:pt x="1166" y="2211"/>
                    <a:pt x="1158" y="2219"/>
                    <a:pt x="1158" y="2229"/>
                  </a:cubicBezTo>
                  <a:cubicBezTo>
                    <a:pt x="1158" y="2239"/>
                    <a:pt x="1166" y="2247"/>
                    <a:pt x="1176" y="2247"/>
                  </a:cubicBezTo>
                  <a:cubicBezTo>
                    <a:pt x="1186" y="2247"/>
                    <a:pt x="1194" y="2239"/>
                    <a:pt x="1194" y="2229"/>
                  </a:cubicBezTo>
                  <a:cubicBezTo>
                    <a:pt x="1194" y="2219"/>
                    <a:pt x="1186" y="2211"/>
                    <a:pt x="1176" y="2211"/>
                  </a:cubicBezTo>
                  <a:moveTo>
                    <a:pt x="4833" y="2210"/>
                  </a:moveTo>
                  <a:cubicBezTo>
                    <a:pt x="4823" y="2210"/>
                    <a:pt x="4815" y="2219"/>
                    <a:pt x="4815" y="2229"/>
                  </a:cubicBezTo>
                  <a:cubicBezTo>
                    <a:pt x="4815" y="2239"/>
                    <a:pt x="4823" y="2247"/>
                    <a:pt x="4833" y="2247"/>
                  </a:cubicBezTo>
                  <a:cubicBezTo>
                    <a:pt x="4844" y="2247"/>
                    <a:pt x="4852" y="2239"/>
                    <a:pt x="4852" y="2229"/>
                  </a:cubicBezTo>
                  <a:cubicBezTo>
                    <a:pt x="4852" y="2219"/>
                    <a:pt x="4844" y="2210"/>
                    <a:pt x="4833" y="2210"/>
                  </a:cubicBezTo>
                  <a:moveTo>
                    <a:pt x="1307" y="2209"/>
                  </a:moveTo>
                  <a:cubicBezTo>
                    <a:pt x="1296" y="2209"/>
                    <a:pt x="1287" y="2218"/>
                    <a:pt x="1287" y="2229"/>
                  </a:cubicBezTo>
                  <a:cubicBezTo>
                    <a:pt x="1287" y="2240"/>
                    <a:pt x="1296" y="2249"/>
                    <a:pt x="1307" y="2249"/>
                  </a:cubicBezTo>
                  <a:cubicBezTo>
                    <a:pt x="1318" y="2249"/>
                    <a:pt x="1327" y="2240"/>
                    <a:pt x="1327" y="2229"/>
                  </a:cubicBezTo>
                  <a:cubicBezTo>
                    <a:pt x="1327" y="2218"/>
                    <a:pt x="1318" y="2209"/>
                    <a:pt x="1307" y="2209"/>
                  </a:cubicBezTo>
                  <a:moveTo>
                    <a:pt x="4703" y="2208"/>
                  </a:moveTo>
                  <a:cubicBezTo>
                    <a:pt x="4691" y="2208"/>
                    <a:pt x="4682" y="2217"/>
                    <a:pt x="4682" y="2229"/>
                  </a:cubicBezTo>
                  <a:cubicBezTo>
                    <a:pt x="4682" y="2240"/>
                    <a:pt x="4691" y="2249"/>
                    <a:pt x="4703" y="2249"/>
                  </a:cubicBezTo>
                  <a:cubicBezTo>
                    <a:pt x="4714" y="2249"/>
                    <a:pt x="4723" y="2240"/>
                    <a:pt x="4723" y="2229"/>
                  </a:cubicBezTo>
                  <a:cubicBezTo>
                    <a:pt x="4723" y="2217"/>
                    <a:pt x="4714" y="2208"/>
                    <a:pt x="4703" y="2208"/>
                  </a:cubicBezTo>
                  <a:moveTo>
                    <a:pt x="1438" y="2207"/>
                  </a:moveTo>
                  <a:cubicBezTo>
                    <a:pt x="1425" y="2207"/>
                    <a:pt x="1415" y="2217"/>
                    <a:pt x="1415" y="2229"/>
                  </a:cubicBezTo>
                  <a:cubicBezTo>
                    <a:pt x="1415" y="2241"/>
                    <a:pt x="1425" y="2251"/>
                    <a:pt x="1438" y="2251"/>
                  </a:cubicBezTo>
                  <a:cubicBezTo>
                    <a:pt x="1450" y="2251"/>
                    <a:pt x="1460" y="2241"/>
                    <a:pt x="1460" y="2229"/>
                  </a:cubicBezTo>
                  <a:cubicBezTo>
                    <a:pt x="1460" y="2217"/>
                    <a:pt x="1450" y="2207"/>
                    <a:pt x="1438" y="2207"/>
                  </a:cubicBezTo>
                  <a:moveTo>
                    <a:pt x="4572" y="2206"/>
                  </a:moveTo>
                  <a:cubicBezTo>
                    <a:pt x="4560" y="2206"/>
                    <a:pt x="4550" y="2216"/>
                    <a:pt x="4550" y="2229"/>
                  </a:cubicBezTo>
                  <a:cubicBezTo>
                    <a:pt x="4550" y="2241"/>
                    <a:pt x="4560" y="2251"/>
                    <a:pt x="4572" y="2251"/>
                  </a:cubicBezTo>
                  <a:cubicBezTo>
                    <a:pt x="4584" y="2251"/>
                    <a:pt x="4595" y="2241"/>
                    <a:pt x="4595" y="2229"/>
                  </a:cubicBezTo>
                  <a:cubicBezTo>
                    <a:pt x="4595" y="2216"/>
                    <a:pt x="4584" y="2206"/>
                    <a:pt x="4572" y="2206"/>
                  </a:cubicBezTo>
                  <a:moveTo>
                    <a:pt x="1568" y="2205"/>
                  </a:moveTo>
                  <a:cubicBezTo>
                    <a:pt x="1555" y="2205"/>
                    <a:pt x="1544" y="2215"/>
                    <a:pt x="1544" y="2229"/>
                  </a:cubicBezTo>
                  <a:cubicBezTo>
                    <a:pt x="1544" y="2242"/>
                    <a:pt x="1555" y="2253"/>
                    <a:pt x="1568" y="2253"/>
                  </a:cubicBezTo>
                  <a:cubicBezTo>
                    <a:pt x="1582" y="2253"/>
                    <a:pt x="1592" y="2242"/>
                    <a:pt x="1592" y="2229"/>
                  </a:cubicBezTo>
                  <a:cubicBezTo>
                    <a:pt x="1592" y="2215"/>
                    <a:pt x="1582" y="2205"/>
                    <a:pt x="1568" y="2205"/>
                  </a:cubicBezTo>
                  <a:moveTo>
                    <a:pt x="4441" y="2204"/>
                  </a:moveTo>
                  <a:cubicBezTo>
                    <a:pt x="4428" y="2204"/>
                    <a:pt x="4417" y="2215"/>
                    <a:pt x="4417" y="2229"/>
                  </a:cubicBezTo>
                  <a:cubicBezTo>
                    <a:pt x="4417" y="2242"/>
                    <a:pt x="4428" y="2253"/>
                    <a:pt x="4441" y="2253"/>
                  </a:cubicBezTo>
                  <a:cubicBezTo>
                    <a:pt x="4455" y="2253"/>
                    <a:pt x="4466" y="2242"/>
                    <a:pt x="4466" y="2229"/>
                  </a:cubicBezTo>
                  <a:cubicBezTo>
                    <a:pt x="4466" y="2215"/>
                    <a:pt x="4455" y="2204"/>
                    <a:pt x="4441" y="2204"/>
                  </a:cubicBezTo>
                  <a:moveTo>
                    <a:pt x="1699" y="2203"/>
                  </a:moveTo>
                  <a:cubicBezTo>
                    <a:pt x="1684" y="2203"/>
                    <a:pt x="1673" y="2214"/>
                    <a:pt x="1673" y="2229"/>
                  </a:cubicBezTo>
                  <a:cubicBezTo>
                    <a:pt x="1673" y="2243"/>
                    <a:pt x="1684" y="2255"/>
                    <a:pt x="1699" y="2255"/>
                  </a:cubicBezTo>
                  <a:cubicBezTo>
                    <a:pt x="1713" y="2255"/>
                    <a:pt x="1725" y="2243"/>
                    <a:pt x="1725" y="2229"/>
                  </a:cubicBezTo>
                  <a:cubicBezTo>
                    <a:pt x="1725" y="2214"/>
                    <a:pt x="1713" y="2203"/>
                    <a:pt x="1699" y="2203"/>
                  </a:cubicBezTo>
                  <a:moveTo>
                    <a:pt x="4311" y="2202"/>
                  </a:moveTo>
                  <a:cubicBezTo>
                    <a:pt x="4296" y="2202"/>
                    <a:pt x="4284" y="2214"/>
                    <a:pt x="4284" y="2229"/>
                  </a:cubicBezTo>
                  <a:cubicBezTo>
                    <a:pt x="4284" y="2243"/>
                    <a:pt x="4296" y="2255"/>
                    <a:pt x="4311" y="2255"/>
                  </a:cubicBezTo>
                  <a:cubicBezTo>
                    <a:pt x="4325" y="2255"/>
                    <a:pt x="4337" y="2243"/>
                    <a:pt x="4337" y="2229"/>
                  </a:cubicBezTo>
                  <a:cubicBezTo>
                    <a:pt x="4337" y="2214"/>
                    <a:pt x="4325" y="2202"/>
                    <a:pt x="4311" y="2202"/>
                  </a:cubicBezTo>
                  <a:moveTo>
                    <a:pt x="1829" y="2201"/>
                  </a:moveTo>
                  <a:cubicBezTo>
                    <a:pt x="1814" y="2201"/>
                    <a:pt x="1801" y="2213"/>
                    <a:pt x="1801" y="2229"/>
                  </a:cubicBezTo>
                  <a:cubicBezTo>
                    <a:pt x="1801" y="2244"/>
                    <a:pt x="1814" y="2257"/>
                    <a:pt x="1829" y="2257"/>
                  </a:cubicBezTo>
                  <a:cubicBezTo>
                    <a:pt x="1845" y="2257"/>
                    <a:pt x="1858" y="2244"/>
                    <a:pt x="1858" y="2229"/>
                  </a:cubicBezTo>
                  <a:cubicBezTo>
                    <a:pt x="1858" y="2213"/>
                    <a:pt x="1845" y="2201"/>
                    <a:pt x="1829" y="2201"/>
                  </a:cubicBezTo>
                  <a:moveTo>
                    <a:pt x="4180" y="2200"/>
                  </a:moveTo>
                  <a:cubicBezTo>
                    <a:pt x="4164" y="2200"/>
                    <a:pt x="4152" y="2213"/>
                    <a:pt x="4152" y="2229"/>
                  </a:cubicBezTo>
                  <a:cubicBezTo>
                    <a:pt x="4152" y="2245"/>
                    <a:pt x="4164" y="2257"/>
                    <a:pt x="4180" y="2257"/>
                  </a:cubicBezTo>
                  <a:cubicBezTo>
                    <a:pt x="4196" y="2257"/>
                    <a:pt x="4209" y="2245"/>
                    <a:pt x="4209" y="2229"/>
                  </a:cubicBezTo>
                  <a:cubicBezTo>
                    <a:pt x="4209" y="2213"/>
                    <a:pt x="4196" y="2200"/>
                    <a:pt x="4180" y="2200"/>
                  </a:cubicBezTo>
                  <a:moveTo>
                    <a:pt x="1960" y="2199"/>
                  </a:moveTo>
                  <a:cubicBezTo>
                    <a:pt x="1943" y="2199"/>
                    <a:pt x="1930" y="2212"/>
                    <a:pt x="1930" y="2229"/>
                  </a:cubicBezTo>
                  <a:cubicBezTo>
                    <a:pt x="1930" y="2245"/>
                    <a:pt x="1943" y="2259"/>
                    <a:pt x="1960" y="2259"/>
                  </a:cubicBezTo>
                  <a:cubicBezTo>
                    <a:pt x="1977" y="2259"/>
                    <a:pt x="1990" y="2245"/>
                    <a:pt x="1990" y="2229"/>
                  </a:cubicBezTo>
                  <a:cubicBezTo>
                    <a:pt x="1990" y="2212"/>
                    <a:pt x="1977" y="2199"/>
                    <a:pt x="1960" y="2199"/>
                  </a:cubicBezTo>
                  <a:moveTo>
                    <a:pt x="4050" y="2198"/>
                  </a:moveTo>
                  <a:cubicBezTo>
                    <a:pt x="4033" y="2198"/>
                    <a:pt x="4019" y="2212"/>
                    <a:pt x="4019" y="2229"/>
                  </a:cubicBezTo>
                  <a:cubicBezTo>
                    <a:pt x="4019" y="2246"/>
                    <a:pt x="4033" y="2259"/>
                    <a:pt x="4050" y="2259"/>
                  </a:cubicBezTo>
                  <a:cubicBezTo>
                    <a:pt x="4066" y="2259"/>
                    <a:pt x="4080" y="2246"/>
                    <a:pt x="4080" y="2229"/>
                  </a:cubicBezTo>
                  <a:cubicBezTo>
                    <a:pt x="4080" y="2212"/>
                    <a:pt x="4066" y="2198"/>
                    <a:pt x="4050" y="2198"/>
                  </a:cubicBezTo>
                  <a:moveTo>
                    <a:pt x="1" y="2098"/>
                  </a:moveTo>
                  <a:cubicBezTo>
                    <a:pt x="0" y="2098"/>
                    <a:pt x="0" y="2098"/>
                    <a:pt x="0" y="2098"/>
                  </a:cubicBezTo>
                  <a:cubicBezTo>
                    <a:pt x="1" y="2099"/>
                    <a:pt x="1" y="2099"/>
                    <a:pt x="1" y="2099"/>
                  </a:cubicBezTo>
                  <a:cubicBezTo>
                    <a:pt x="1" y="2098"/>
                    <a:pt x="1" y="2098"/>
                    <a:pt x="1" y="2098"/>
                  </a:cubicBezTo>
                  <a:cubicBezTo>
                    <a:pt x="1" y="2098"/>
                    <a:pt x="1" y="2098"/>
                    <a:pt x="1" y="2098"/>
                  </a:cubicBezTo>
                  <a:moveTo>
                    <a:pt x="6009" y="2098"/>
                  </a:moveTo>
                  <a:cubicBezTo>
                    <a:pt x="6008" y="2098"/>
                    <a:pt x="6008" y="2098"/>
                    <a:pt x="6008" y="2098"/>
                  </a:cubicBezTo>
                  <a:cubicBezTo>
                    <a:pt x="6009" y="2099"/>
                    <a:pt x="6009" y="2099"/>
                    <a:pt x="6009" y="2099"/>
                  </a:cubicBezTo>
                  <a:cubicBezTo>
                    <a:pt x="6009" y="2098"/>
                    <a:pt x="6009" y="2098"/>
                    <a:pt x="6009" y="2098"/>
                  </a:cubicBezTo>
                  <a:cubicBezTo>
                    <a:pt x="6009" y="2098"/>
                    <a:pt x="6009" y="2098"/>
                    <a:pt x="6009" y="2098"/>
                  </a:cubicBezTo>
                  <a:moveTo>
                    <a:pt x="131" y="2096"/>
                  </a:moveTo>
                  <a:cubicBezTo>
                    <a:pt x="130" y="2096"/>
                    <a:pt x="129" y="2097"/>
                    <a:pt x="129" y="2098"/>
                  </a:cubicBezTo>
                  <a:cubicBezTo>
                    <a:pt x="129" y="2099"/>
                    <a:pt x="130" y="2100"/>
                    <a:pt x="131" y="2100"/>
                  </a:cubicBezTo>
                  <a:cubicBezTo>
                    <a:pt x="133" y="2100"/>
                    <a:pt x="134" y="2099"/>
                    <a:pt x="134" y="2098"/>
                  </a:cubicBezTo>
                  <a:cubicBezTo>
                    <a:pt x="134" y="2097"/>
                    <a:pt x="133" y="2096"/>
                    <a:pt x="131" y="2096"/>
                  </a:cubicBezTo>
                  <a:moveTo>
                    <a:pt x="5878" y="2096"/>
                  </a:moveTo>
                  <a:cubicBezTo>
                    <a:pt x="5877" y="2096"/>
                    <a:pt x="5876" y="2097"/>
                    <a:pt x="5876" y="2098"/>
                  </a:cubicBezTo>
                  <a:cubicBezTo>
                    <a:pt x="5876" y="2099"/>
                    <a:pt x="5877" y="2100"/>
                    <a:pt x="5878" y="2100"/>
                  </a:cubicBezTo>
                  <a:cubicBezTo>
                    <a:pt x="5879" y="2100"/>
                    <a:pt x="5880" y="2099"/>
                    <a:pt x="5880" y="2098"/>
                  </a:cubicBezTo>
                  <a:cubicBezTo>
                    <a:pt x="5880" y="2097"/>
                    <a:pt x="5879" y="2096"/>
                    <a:pt x="5878" y="2096"/>
                  </a:cubicBezTo>
                  <a:moveTo>
                    <a:pt x="262" y="2094"/>
                  </a:moveTo>
                  <a:cubicBezTo>
                    <a:pt x="260" y="2094"/>
                    <a:pt x="258" y="2096"/>
                    <a:pt x="258" y="2098"/>
                  </a:cubicBezTo>
                  <a:cubicBezTo>
                    <a:pt x="258" y="2100"/>
                    <a:pt x="260" y="2102"/>
                    <a:pt x="262" y="2102"/>
                  </a:cubicBezTo>
                  <a:cubicBezTo>
                    <a:pt x="264" y="2102"/>
                    <a:pt x="266" y="2100"/>
                    <a:pt x="266" y="2098"/>
                  </a:cubicBezTo>
                  <a:cubicBezTo>
                    <a:pt x="266" y="2096"/>
                    <a:pt x="264" y="2094"/>
                    <a:pt x="262" y="2094"/>
                  </a:cubicBezTo>
                  <a:moveTo>
                    <a:pt x="5748" y="2094"/>
                  </a:moveTo>
                  <a:cubicBezTo>
                    <a:pt x="5745" y="2094"/>
                    <a:pt x="5743" y="2096"/>
                    <a:pt x="5743" y="2098"/>
                  </a:cubicBezTo>
                  <a:cubicBezTo>
                    <a:pt x="5743" y="2101"/>
                    <a:pt x="5745" y="2103"/>
                    <a:pt x="5748" y="2103"/>
                  </a:cubicBezTo>
                  <a:cubicBezTo>
                    <a:pt x="5750" y="2103"/>
                    <a:pt x="5752" y="2101"/>
                    <a:pt x="5752" y="2098"/>
                  </a:cubicBezTo>
                  <a:cubicBezTo>
                    <a:pt x="5752" y="2096"/>
                    <a:pt x="5750" y="2094"/>
                    <a:pt x="5748" y="2094"/>
                  </a:cubicBezTo>
                  <a:moveTo>
                    <a:pt x="393" y="2092"/>
                  </a:moveTo>
                  <a:cubicBezTo>
                    <a:pt x="389" y="2092"/>
                    <a:pt x="387" y="2095"/>
                    <a:pt x="387" y="2098"/>
                  </a:cubicBezTo>
                  <a:cubicBezTo>
                    <a:pt x="387" y="2102"/>
                    <a:pt x="389" y="2104"/>
                    <a:pt x="393" y="2104"/>
                  </a:cubicBezTo>
                  <a:cubicBezTo>
                    <a:pt x="396" y="2104"/>
                    <a:pt x="399" y="2102"/>
                    <a:pt x="399" y="2098"/>
                  </a:cubicBezTo>
                  <a:cubicBezTo>
                    <a:pt x="399" y="2095"/>
                    <a:pt x="396" y="2092"/>
                    <a:pt x="393" y="2092"/>
                  </a:cubicBezTo>
                  <a:moveTo>
                    <a:pt x="5617" y="2092"/>
                  </a:moveTo>
                  <a:cubicBezTo>
                    <a:pt x="5614" y="2092"/>
                    <a:pt x="5611" y="2095"/>
                    <a:pt x="5611" y="2098"/>
                  </a:cubicBezTo>
                  <a:cubicBezTo>
                    <a:pt x="5611" y="2102"/>
                    <a:pt x="5614" y="2104"/>
                    <a:pt x="5617" y="2104"/>
                  </a:cubicBezTo>
                  <a:cubicBezTo>
                    <a:pt x="5620" y="2104"/>
                    <a:pt x="5623" y="2102"/>
                    <a:pt x="5623" y="2098"/>
                  </a:cubicBezTo>
                  <a:cubicBezTo>
                    <a:pt x="5623" y="2095"/>
                    <a:pt x="5620" y="2092"/>
                    <a:pt x="5617" y="2092"/>
                  </a:cubicBezTo>
                  <a:moveTo>
                    <a:pt x="523" y="2090"/>
                  </a:moveTo>
                  <a:cubicBezTo>
                    <a:pt x="519" y="2090"/>
                    <a:pt x="515" y="2094"/>
                    <a:pt x="515" y="2098"/>
                  </a:cubicBezTo>
                  <a:cubicBezTo>
                    <a:pt x="515" y="2103"/>
                    <a:pt x="519" y="2106"/>
                    <a:pt x="523" y="2106"/>
                  </a:cubicBezTo>
                  <a:cubicBezTo>
                    <a:pt x="528" y="2106"/>
                    <a:pt x="531" y="2103"/>
                    <a:pt x="531" y="2098"/>
                  </a:cubicBezTo>
                  <a:cubicBezTo>
                    <a:pt x="531" y="2094"/>
                    <a:pt x="528" y="2090"/>
                    <a:pt x="523" y="2090"/>
                  </a:cubicBezTo>
                  <a:moveTo>
                    <a:pt x="5486" y="2090"/>
                  </a:moveTo>
                  <a:cubicBezTo>
                    <a:pt x="5482" y="2090"/>
                    <a:pt x="5478" y="2094"/>
                    <a:pt x="5478" y="2098"/>
                  </a:cubicBezTo>
                  <a:cubicBezTo>
                    <a:pt x="5478" y="2103"/>
                    <a:pt x="5482" y="2107"/>
                    <a:pt x="5486" y="2107"/>
                  </a:cubicBezTo>
                  <a:cubicBezTo>
                    <a:pt x="5491" y="2107"/>
                    <a:pt x="5495" y="2103"/>
                    <a:pt x="5495" y="2098"/>
                  </a:cubicBezTo>
                  <a:cubicBezTo>
                    <a:pt x="5495" y="2094"/>
                    <a:pt x="5491" y="2090"/>
                    <a:pt x="5486" y="2090"/>
                  </a:cubicBezTo>
                  <a:moveTo>
                    <a:pt x="654" y="2088"/>
                  </a:moveTo>
                  <a:cubicBezTo>
                    <a:pt x="648" y="2088"/>
                    <a:pt x="644" y="2093"/>
                    <a:pt x="644" y="2098"/>
                  </a:cubicBezTo>
                  <a:cubicBezTo>
                    <a:pt x="644" y="2104"/>
                    <a:pt x="648" y="2108"/>
                    <a:pt x="654" y="2108"/>
                  </a:cubicBezTo>
                  <a:cubicBezTo>
                    <a:pt x="659" y="2108"/>
                    <a:pt x="664" y="2104"/>
                    <a:pt x="664" y="2098"/>
                  </a:cubicBezTo>
                  <a:cubicBezTo>
                    <a:pt x="664" y="2093"/>
                    <a:pt x="659" y="2088"/>
                    <a:pt x="654" y="2088"/>
                  </a:cubicBezTo>
                  <a:moveTo>
                    <a:pt x="5356" y="2088"/>
                  </a:moveTo>
                  <a:cubicBezTo>
                    <a:pt x="5350" y="2088"/>
                    <a:pt x="5346" y="2093"/>
                    <a:pt x="5346" y="2098"/>
                  </a:cubicBezTo>
                  <a:cubicBezTo>
                    <a:pt x="5346" y="2104"/>
                    <a:pt x="5350" y="2108"/>
                    <a:pt x="5356" y="2108"/>
                  </a:cubicBezTo>
                  <a:cubicBezTo>
                    <a:pt x="5361" y="2108"/>
                    <a:pt x="5366" y="2104"/>
                    <a:pt x="5366" y="2098"/>
                  </a:cubicBezTo>
                  <a:cubicBezTo>
                    <a:pt x="5366" y="2093"/>
                    <a:pt x="5361" y="2088"/>
                    <a:pt x="5356" y="2088"/>
                  </a:cubicBezTo>
                  <a:moveTo>
                    <a:pt x="784" y="2086"/>
                  </a:moveTo>
                  <a:cubicBezTo>
                    <a:pt x="778" y="2086"/>
                    <a:pt x="773" y="2092"/>
                    <a:pt x="773" y="2098"/>
                  </a:cubicBezTo>
                  <a:cubicBezTo>
                    <a:pt x="773" y="2105"/>
                    <a:pt x="778" y="2110"/>
                    <a:pt x="784" y="2110"/>
                  </a:cubicBezTo>
                  <a:cubicBezTo>
                    <a:pt x="791" y="2110"/>
                    <a:pt x="796" y="2105"/>
                    <a:pt x="796" y="2098"/>
                  </a:cubicBezTo>
                  <a:cubicBezTo>
                    <a:pt x="796" y="2092"/>
                    <a:pt x="791" y="2086"/>
                    <a:pt x="784" y="2086"/>
                  </a:cubicBezTo>
                  <a:moveTo>
                    <a:pt x="5225" y="2086"/>
                  </a:moveTo>
                  <a:cubicBezTo>
                    <a:pt x="5218" y="2086"/>
                    <a:pt x="5213" y="2091"/>
                    <a:pt x="5213" y="2098"/>
                  </a:cubicBezTo>
                  <a:cubicBezTo>
                    <a:pt x="5213" y="2105"/>
                    <a:pt x="5218" y="2111"/>
                    <a:pt x="5225" y="2111"/>
                  </a:cubicBezTo>
                  <a:cubicBezTo>
                    <a:pt x="5232" y="2111"/>
                    <a:pt x="5237" y="2105"/>
                    <a:pt x="5237" y="2098"/>
                  </a:cubicBezTo>
                  <a:cubicBezTo>
                    <a:pt x="5237" y="2091"/>
                    <a:pt x="5232" y="2086"/>
                    <a:pt x="5225" y="2086"/>
                  </a:cubicBezTo>
                  <a:moveTo>
                    <a:pt x="915" y="2084"/>
                  </a:moveTo>
                  <a:cubicBezTo>
                    <a:pt x="908" y="2084"/>
                    <a:pt x="901" y="2091"/>
                    <a:pt x="901" y="2098"/>
                  </a:cubicBezTo>
                  <a:cubicBezTo>
                    <a:pt x="901" y="2106"/>
                    <a:pt x="908" y="2112"/>
                    <a:pt x="915" y="2112"/>
                  </a:cubicBezTo>
                  <a:cubicBezTo>
                    <a:pt x="923" y="2112"/>
                    <a:pt x="929" y="2106"/>
                    <a:pt x="929" y="2098"/>
                  </a:cubicBezTo>
                  <a:cubicBezTo>
                    <a:pt x="929" y="2091"/>
                    <a:pt x="923" y="2084"/>
                    <a:pt x="915" y="2084"/>
                  </a:cubicBezTo>
                  <a:moveTo>
                    <a:pt x="5095" y="2084"/>
                  </a:moveTo>
                  <a:cubicBezTo>
                    <a:pt x="5087" y="2084"/>
                    <a:pt x="5080" y="2090"/>
                    <a:pt x="5080" y="2098"/>
                  </a:cubicBezTo>
                  <a:cubicBezTo>
                    <a:pt x="5080" y="2106"/>
                    <a:pt x="5087" y="2112"/>
                    <a:pt x="5095" y="2112"/>
                  </a:cubicBezTo>
                  <a:cubicBezTo>
                    <a:pt x="5102" y="2112"/>
                    <a:pt x="5109" y="2106"/>
                    <a:pt x="5109" y="2098"/>
                  </a:cubicBezTo>
                  <a:cubicBezTo>
                    <a:pt x="5109" y="2090"/>
                    <a:pt x="5102" y="2084"/>
                    <a:pt x="5095" y="2084"/>
                  </a:cubicBezTo>
                  <a:moveTo>
                    <a:pt x="1046" y="2082"/>
                  </a:moveTo>
                  <a:cubicBezTo>
                    <a:pt x="1037" y="2082"/>
                    <a:pt x="1030" y="2089"/>
                    <a:pt x="1030" y="2098"/>
                  </a:cubicBezTo>
                  <a:cubicBezTo>
                    <a:pt x="1030" y="2107"/>
                    <a:pt x="1037" y="2114"/>
                    <a:pt x="1046" y="2114"/>
                  </a:cubicBezTo>
                  <a:cubicBezTo>
                    <a:pt x="1055" y="2114"/>
                    <a:pt x="1062" y="2107"/>
                    <a:pt x="1062" y="2098"/>
                  </a:cubicBezTo>
                  <a:cubicBezTo>
                    <a:pt x="1062" y="2089"/>
                    <a:pt x="1055" y="2082"/>
                    <a:pt x="1046" y="2082"/>
                  </a:cubicBezTo>
                  <a:moveTo>
                    <a:pt x="4964" y="2082"/>
                  </a:moveTo>
                  <a:cubicBezTo>
                    <a:pt x="4955" y="2082"/>
                    <a:pt x="4948" y="2089"/>
                    <a:pt x="4948" y="2098"/>
                  </a:cubicBezTo>
                  <a:cubicBezTo>
                    <a:pt x="4948" y="2107"/>
                    <a:pt x="4955" y="2115"/>
                    <a:pt x="4964" y="2115"/>
                  </a:cubicBezTo>
                  <a:cubicBezTo>
                    <a:pt x="4973" y="2115"/>
                    <a:pt x="4980" y="2107"/>
                    <a:pt x="4980" y="2098"/>
                  </a:cubicBezTo>
                  <a:cubicBezTo>
                    <a:pt x="4980" y="2089"/>
                    <a:pt x="4973" y="2082"/>
                    <a:pt x="4964" y="2082"/>
                  </a:cubicBezTo>
                  <a:moveTo>
                    <a:pt x="1176" y="2080"/>
                  </a:moveTo>
                  <a:cubicBezTo>
                    <a:pt x="1166" y="2080"/>
                    <a:pt x="1158" y="2088"/>
                    <a:pt x="1158" y="2098"/>
                  </a:cubicBezTo>
                  <a:cubicBezTo>
                    <a:pt x="1158" y="2108"/>
                    <a:pt x="1166" y="2116"/>
                    <a:pt x="1176" y="2116"/>
                  </a:cubicBezTo>
                  <a:cubicBezTo>
                    <a:pt x="1186" y="2116"/>
                    <a:pt x="1194" y="2108"/>
                    <a:pt x="1194" y="2098"/>
                  </a:cubicBezTo>
                  <a:cubicBezTo>
                    <a:pt x="1194" y="2088"/>
                    <a:pt x="1186" y="2080"/>
                    <a:pt x="1176" y="2080"/>
                  </a:cubicBezTo>
                  <a:moveTo>
                    <a:pt x="4833" y="2080"/>
                  </a:moveTo>
                  <a:cubicBezTo>
                    <a:pt x="4823" y="2080"/>
                    <a:pt x="4815" y="2088"/>
                    <a:pt x="4815" y="2098"/>
                  </a:cubicBezTo>
                  <a:cubicBezTo>
                    <a:pt x="4815" y="2108"/>
                    <a:pt x="4823" y="2117"/>
                    <a:pt x="4833" y="2117"/>
                  </a:cubicBezTo>
                  <a:cubicBezTo>
                    <a:pt x="4844" y="2117"/>
                    <a:pt x="4852" y="2108"/>
                    <a:pt x="4852" y="2098"/>
                  </a:cubicBezTo>
                  <a:cubicBezTo>
                    <a:pt x="4852" y="2088"/>
                    <a:pt x="4844" y="2080"/>
                    <a:pt x="4833" y="2080"/>
                  </a:cubicBezTo>
                  <a:moveTo>
                    <a:pt x="1307" y="2078"/>
                  </a:moveTo>
                  <a:cubicBezTo>
                    <a:pt x="1296" y="2078"/>
                    <a:pt x="1287" y="2087"/>
                    <a:pt x="1287" y="2098"/>
                  </a:cubicBezTo>
                  <a:cubicBezTo>
                    <a:pt x="1287" y="2109"/>
                    <a:pt x="1296" y="2118"/>
                    <a:pt x="1307" y="2118"/>
                  </a:cubicBezTo>
                  <a:cubicBezTo>
                    <a:pt x="1318" y="2118"/>
                    <a:pt x="1327" y="2109"/>
                    <a:pt x="1327" y="2098"/>
                  </a:cubicBezTo>
                  <a:cubicBezTo>
                    <a:pt x="1327" y="2087"/>
                    <a:pt x="1318" y="2078"/>
                    <a:pt x="1307" y="2078"/>
                  </a:cubicBezTo>
                  <a:moveTo>
                    <a:pt x="4703" y="2078"/>
                  </a:moveTo>
                  <a:cubicBezTo>
                    <a:pt x="4691" y="2078"/>
                    <a:pt x="4682" y="2087"/>
                    <a:pt x="4682" y="2098"/>
                  </a:cubicBezTo>
                  <a:cubicBezTo>
                    <a:pt x="4682" y="2109"/>
                    <a:pt x="4691" y="2119"/>
                    <a:pt x="4703" y="2119"/>
                  </a:cubicBezTo>
                  <a:cubicBezTo>
                    <a:pt x="4714" y="2119"/>
                    <a:pt x="4723" y="2109"/>
                    <a:pt x="4723" y="2098"/>
                  </a:cubicBezTo>
                  <a:cubicBezTo>
                    <a:pt x="4723" y="2087"/>
                    <a:pt x="4714" y="2078"/>
                    <a:pt x="4703" y="2078"/>
                  </a:cubicBezTo>
                  <a:moveTo>
                    <a:pt x="1438" y="2076"/>
                  </a:moveTo>
                  <a:cubicBezTo>
                    <a:pt x="1425" y="2076"/>
                    <a:pt x="1415" y="2086"/>
                    <a:pt x="1415" y="2098"/>
                  </a:cubicBezTo>
                  <a:cubicBezTo>
                    <a:pt x="1415" y="2110"/>
                    <a:pt x="1425" y="2120"/>
                    <a:pt x="1438" y="2120"/>
                  </a:cubicBezTo>
                  <a:cubicBezTo>
                    <a:pt x="1450" y="2120"/>
                    <a:pt x="1460" y="2110"/>
                    <a:pt x="1460" y="2098"/>
                  </a:cubicBezTo>
                  <a:cubicBezTo>
                    <a:pt x="1460" y="2086"/>
                    <a:pt x="1450" y="2076"/>
                    <a:pt x="1438" y="2076"/>
                  </a:cubicBezTo>
                  <a:moveTo>
                    <a:pt x="4572" y="2076"/>
                  </a:moveTo>
                  <a:cubicBezTo>
                    <a:pt x="4560" y="2076"/>
                    <a:pt x="4550" y="2086"/>
                    <a:pt x="4550" y="2098"/>
                  </a:cubicBezTo>
                  <a:cubicBezTo>
                    <a:pt x="4550" y="2110"/>
                    <a:pt x="4560" y="2120"/>
                    <a:pt x="4572" y="2120"/>
                  </a:cubicBezTo>
                  <a:cubicBezTo>
                    <a:pt x="4584" y="2120"/>
                    <a:pt x="4594" y="2110"/>
                    <a:pt x="4594" y="2098"/>
                  </a:cubicBezTo>
                  <a:cubicBezTo>
                    <a:pt x="4594" y="2086"/>
                    <a:pt x="4584" y="2076"/>
                    <a:pt x="4572" y="2076"/>
                  </a:cubicBezTo>
                  <a:moveTo>
                    <a:pt x="1568" y="2074"/>
                  </a:moveTo>
                  <a:cubicBezTo>
                    <a:pt x="1555" y="2074"/>
                    <a:pt x="1544" y="2085"/>
                    <a:pt x="1544" y="2098"/>
                  </a:cubicBezTo>
                  <a:cubicBezTo>
                    <a:pt x="1544" y="2111"/>
                    <a:pt x="1555" y="2122"/>
                    <a:pt x="1568" y="2122"/>
                  </a:cubicBezTo>
                  <a:cubicBezTo>
                    <a:pt x="1581" y="2122"/>
                    <a:pt x="1592" y="2111"/>
                    <a:pt x="1592" y="2098"/>
                  </a:cubicBezTo>
                  <a:cubicBezTo>
                    <a:pt x="1592" y="2085"/>
                    <a:pt x="1581" y="2074"/>
                    <a:pt x="1568" y="2074"/>
                  </a:cubicBezTo>
                  <a:moveTo>
                    <a:pt x="4441" y="2074"/>
                  </a:moveTo>
                  <a:cubicBezTo>
                    <a:pt x="4428" y="2074"/>
                    <a:pt x="4417" y="2085"/>
                    <a:pt x="4417" y="2098"/>
                  </a:cubicBezTo>
                  <a:cubicBezTo>
                    <a:pt x="4417" y="2112"/>
                    <a:pt x="4428" y="2122"/>
                    <a:pt x="4441" y="2122"/>
                  </a:cubicBezTo>
                  <a:cubicBezTo>
                    <a:pt x="4455" y="2122"/>
                    <a:pt x="4466" y="2112"/>
                    <a:pt x="4466" y="2098"/>
                  </a:cubicBezTo>
                  <a:cubicBezTo>
                    <a:pt x="4466" y="2085"/>
                    <a:pt x="4455" y="2074"/>
                    <a:pt x="4441" y="2074"/>
                  </a:cubicBezTo>
                  <a:moveTo>
                    <a:pt x="1699" y="2072"/>
                  </a:moveTo>
                  <a:cubicBezTo>
                    <a:pt x="1684" y="2072"/>
                    <a:pt x="1673" y="2084"/>
                    <a:pt x="1673" y="2098"/>
                  </a:cubicBezTo>
                  <a:cubicBezTo>
                    <a:pt x="1673" y="2113"/>
                    <a:pt x="1684" y="2124"/>
                    <a:pt x="1699" y="2124"/>
                  </a:cubicBezTo>
                  <a:cubicBezTo>
                    <a:pt x="1713" y="2124"/>
                    <a:pt x="1725" y="2113"/>
                    <a:pt x="1725" y="2098"/>
                  </a:cubicBezTo>
                  <a:cubicBezTo>
                    <a:pt x="1725" y="2084"/>
                    <a:pt x="1713" y="2072"/>
                    <a:pt x="1699" y="2072"/>
                  </a:cubicBezTo>
                  <a:moveTo>
                    <a:pt x="4311" y="2072"/>
                  </a:moveTo>
                  <a:cubicBezTo>
                    <a:pt x="4296" y="2072"/>
                    <a:pt x="4285" y="2084"/>
                    <a:pt x="4285" y="2098"/>
                  </a:cubicBezTo>
                  <a:cubicBezTo>
                    <a:pt x="4285" y="2113"/>
                    <a:pt x="4296" y="2124"/>
                    <a:pt x="4311" y="2124"/>
                  </a:cubicBezTo>
                  <a:cubicBezTo>
                    <a:pt x="4325" y="2124"/>
                    <a:pt x="4337" y="2113"/>
                    <a:pt x="4337" y="2098"/>
                  </a:cubicBezTo>
                  <a:cubicBezTo>
                    <a:pt x="4337" y="2084"/>
                    <a:pt x="4325" y="2072"/>
                    <a:pt x="4311" y="2072"/>
                  </a:cubicBezTo>
                  <a:moveTo>
                    <a:pt x="1829" y="2070"/>
                  </a:moveTo>
                  <a:cubicBezTo>
                    <a:pt x="1814" y="2070"/>
                    <a:pt x="1801" y="2083"/>
                    <a:pt x="1801" y="2098"/>
                  </a:cubicBezTo>
                  <a:cubicBezTo>
                    <a:pt x="1801" y="2114"/>
                    <a:pt x="1814" y="2126"/>
                    <a:pt x="1829" y="2126"/>
                  </a:cubicBezTo>
                  <a:cubicBezTo>
                    <a:pt x="1845" y="2126"/>
                    <a:pt x="1857" y="2114"/>
                    <a:pt x="1857" y="2098"/>
                  </a:cubicBezTo>
                  <a:cubicBezTo>
                    <a:pt x="1857" y="2083"/>
                    <a:pt x="1845" y="2070"/>
                    <a:pt x="1829" y="2070"/>
                  </a:cubicBezTo>
                  <a:moveTo>
                    <a:pt x="4180" y="2070"/>
                  </a:moveTo>
                  <a:cubicBezTo>
                    <a:pt x="4165" y="2070"/>
                    <a:pt x="4152" y="2083"/>
                    <a:pt x="4152" y="2098"/>
                  </a:cubicBezTo>
                  <a:cubicBezTo>
                    <a:pt x="4152" y="2114"/>
                    <a:pt x="4165" y="2126"/>
                    <a:pt x="4180" y="2126"/>
                  </a:cubicBezTo>
                  <a:cubicBezTo>
                    <a:pt x="4196" y="2126"/>
                    <a:pt x="4209" y="2114"/>
                    <a:pt x="4209" y="2098"/>
                  </a:cubicBezTo>
                  <a:cubicBezTo>
                    <a:pt x="4209" y="2083"/>
                    <a:pt x="4196" y="2070"/>
                    <a:pt x="4180" y="2070"/>
                  </a:cubicBezTo>
                  <a:moveTo>
                    <a:pt x="1960" y="2069"/>
                  </a:moveTo>
                  <a:cubicBezTo>
                    <a:pt x="1944" y="2069"/>
                    <a:pt x="1930" y="2082"/>
                    <a:pt x="1930" y="2098"/>
                  </a:cubicBezTo>
                  <a:cubicBezTo>
                    <a:pt x="1930" y="2115"/>
                    <a:pt x="1944" y="2128"/>
                    <a:pt x="1960" y="2128"/>
                  </a:cubicBezTo>
                  <a:cubicBezTo>
                    <a:pt x="1976" y="2128"/>
                    <a:pt x="1990" y="2115"/>
                    <a:pt x="1990" y="2098"/>
                  </a:cubicBezTo>
                  <a:cubicBezTo>
                    <a:pt x="1990" y="2082"/>
                    <a:pt x="1976" y="2069"/>
                    <a:pt x="1960" y="2069"/>
                  </a:cubicBezTo>
                  <a:moveTo>
                    <a:pt x="4050" y="2068"/>
                  </a:moveTo>
                  <a:cubicBezTo>
                    <a:pt x="4033" y="2068"/>
                    <a:pt x="4020" y="2082"/>
                    <a:pt x="4020" y="2098"/>
                  </a:cubicBezTo>
                  <a:cubicBezTo>
                    <a:pt x="4020" y="2115"/>
                    <a:pt x="4033" y="2128"/>
                    <a:pt x="4050" y="2128"/>
                  </a:cubicBezTo>
                  <a:cubicBezTo>
                    <a:pt x="4066" y="2128"/>
                    <a:pt x="4080" y="2115"/>
                    <a:pt x="4080" y="2098"/>
                  </a:cubicBezTo>
                  <a:cubicBezTo>
                    <a:pt x="4080" y="2082"/>
                    <a:pt x="4066" y="2068"/>
                    <a:pt x="4050" y="2068"/>
                  </a:cubicBezTo>
                  <a:moveTo>
                    <a:pt x="6009" y="1967"/>
                  </a:moveTo>
                  <a:cubicBezTo>
                    <a:pt x="6008" y="1968"/>
                    <a:pt x="6008" y="1968"/>
                    <a:pt x="6008" y="1968"/>
                  </a:cubicBezTo>
                  <a:cubicBezTo>
                    <a:pt x="6009" y="1968"/>
                    <a:pt x="6009" y="1968"/>
                    <a:pt x="6009" y="1968"/>
                  </a:cubicBezTo>
                  <a:cubicBezTo>
                    <a:pt x="6009" y="1968"/>
                    <a:pt x="6009" y="1968"/>
                    <a:pt x="6009" y="1968"/>
                  </a:cubicBezTo>
                  <a:cubicBezTo>
                    <a:pt x="6009" y="1967"/>
                    <a:pt x="6009" y="1967"/>
                    <a:pt x="6009" y="1967"/>
                  </a:cubicBezTo>
                  <a:moveTo>
                    <a:pt x="131" y="1966"/>
                  </a:moveTo>
                  <a:cubicBezTo>
                    <a:pt x="130" y="1966"/>
                    <a:pt x="130" y="1967"/>
                    <a:pt x="130" y="1968"/>
                  </a:cubicBezTo>
                  <a:cubicBezTo>
                    <a:pt x="130" y="1969"/>
                    <a:pt x="130" y="1969"/>
                    <a:pt x="131" y="1969"/>
                  </a:cubicBezTo>
                  <a:cubicBezTo>
                    <a:pt x="132" y="1969"/>
                    <a:pt x="133" y="1969"/>
                    <a:pt x="133" y="1968"/>
                  </a:cubicBezTo>
                  <a:cubicBezTo>
                    <a:pt x="133" y="1967"/>
                    <a:pt x="132" y="1966"/>
                    <a:pt x="131" y="1966"/>
                  </a:cubicBezTo>
                  <a:moveTo>
                    <a:pt x="5878" y="1965"/>
                  </a:moveTo>
                  <a:cubicBezTo>
                    <a:pt x="5877" y="1965"/>
                    <a:pt x="5876" y="1966"/>
                    <a:pt x="5876" y="1968"/>
                  </a:cubicBezTo>
                  <a:cubicBezTo>
                    <a:pt x="5876" y="1969"/>
                    <a:pt x="5877" y="1970"/>
                    <a:pt x="5878" y="1970"/>
                  </a:cubicBezTo>
                  <a:cubicBezTo>
                    <a:pt x="5879" y="1970"/>
                    <a:pt x="5880" y="1969"/>
                    <a:pt x="5880" y="1968"/>
                  </a:cubicBezTo>
                  <a:cubicBezTo>
                    <a:pt x="5880" y="1966"/>
                    <a:pt x="5879" y="1965"/>
                    <a:pt x="5878" y="1965"/>
                  </a:cubicBezTo>
                  <a:moveTo>
                    <a:pt x="262" y="1964"/>
                  </a:moveTo>
                  <a:cubicBezTo>
                    <a:pt x="260" y="1964"/>
                    <a:pt x="258" y="1966"/>
                    <a:pt x="258" y="1968"/>
                  </a:cubicBezTo>
                  <a:cubicBezTo>
                    <a:pt x="258" y="1970"/>
                    <a:pt x="260" y="1971"/>
                    <a:pt x="262" y="1971"/>
                  </a:cubicBezTo>
                  <a:cubicBezTo>
                    <a:pt x="264" y="1971"/>
                    <a:pt x="266" y="1970"/>
                    <a:pt x="266" y="1968"/>
                  </a:cubicBezTo>
                  <a:cubicBezTo>
                    <a:pt x="266" y="1966"/>
                    <a:pt x="264" y="1964"/>
                    <a:pt x="262" y="1964"/>
                  </a:cubicBezTo>
                  <a:moveTo>
                    <a:pt x="5748" y="1964"/>
                  </a:moveTo>
                  <a:cubicBezTo>
                    <a:pt x="5745" y="1964"/>
                    <a:pt x="5744" y="1965"/>
                    <a:pt x="5744" y="1968"/>
                  </a:cubicBezTo>
                  <a:cubicBezTo>
                    <a:pt x="5744" y="1970"/>
                    <a:pt x="5745" y="1972"/>
                    <a:pt x="5748" y="1972"/>
                  </a:cubicBezTo>
                  <a:cubicBezTo>
                    <a:pt x="5750" y="1972"/>
                    <a:pt x="5752" y="1970"/>
                    <a:pt x="5752" y="1968"/>
                  </a:cubicBezTo>
                  <a:cubicBezTo>
                    <a:pt x="5752" y="1965"/>
                    <a:pt x="5750" y="1964"/>
                    <a:pt x="5748" y="1964"/>
                  </a:cubicBezTo>
                  <a:moveTo>
                    <a:pt x="393" y="1962"/>
                  </a:moveTo>
                  <a:cubicBezTo>
                    <a:pt x="389" y="1962"/>
                    <a:pt x="387" y="1964"/>
                    <a:pt x="387" y="1968"/>
                  </a:cubicBezTo>
                  <a:cubicBezTo>
                    <a:pt x="387" y="1971"/>
                    <a:pt x="389" y="1973"/>
                    <a:pt x="393" y="1973"/>
                  </a:cubicBezTo>
                  <a:cubicBezTo>
                    <a:pt x="396" y="1973"/>
                    <a:pt x="398" y="1971"/>
                    <a:pt x="398" y="1968"/>
                  </a:cubicBezTo>
                  <a:cubicBezTo>
                    <a:pt x="398" y="1964"/>
                    <a:pt x="396" y="1962"/>
                    <a:pt x="393" y="1962"/>
                  </a:cubicBezTo>
                  <a:moveTo>
                    <a:pt x="5617" y="1962"/>
                  </a:moveTo>
                  <a:cubicBezTo>
                    <a:pt x="5614" y="1962"/>
                    <a:pt x="5611" y="1964"/>
                    <a:pt x="5611" y="1968"/>
                  </a:cubicBezTo>
                  <a:cubicBezTo>
                    <a:pt x="5611" y="1971"/>
                    <a:pt x="5614" y="1973"/>
                    <a:pt x="5617" y="1973"/>
                  </a:cubicBezTo>
                  <a:cubicBezTo>
                    <a:pt x="5620" y="1973"/>
                    <a:pt x="5623" y="1971"/>
                    <a:pt x="5623" y="1968"/>
                  </a:cubicBezTo>
                  <a:cubicBezTo>
                    <a:pt x="5623" y="1964"/>
                    <a:pt x="5620" y="1962"/>
                    <a:pt x="5617" y="1962"/>
                  </a:cubicBezTo>
                  <a:moveTo>
                    <a:pt x="523" y="1960"/>
                  </a:moveTo>
                  <a:cubicBezTo>
                    <a:pt x="519" y="1960"/>
                    <a:pt x="516" y="1963"/>
                    <a:pt x="516" y="1968"/>
                  </a:cubicBezTo>
                  <a:cubicBezTo>
                    <a:pt x="516" y="1972"/>
                    <a:pt x="519" y="1975"/>
                    <a:pt x="523" y="1975"/>
                  </a:cubicBezTo>
                  <a:cubicBezTo>
                    <a:pt x="527" y="1975"/>
                    <a:pt x="531" y="1972"/>
                    <a:pt x="531" y="1968"/>
                  </a:cubicBezTo>
                  <a:cubicBezTo>
                    <a:pt x="531" y="1963"/>
                    <a:pt x="527" y="1960"/>
                    <a:pt x="523" y="1960"/>
                  </a:cubicBezTo>
                  <a:moveTo>
                    <a:pt x="5486" y="1960"/>
                  </a:moveTo>
                  <a:cubicBezTo>
                    <a:pt x="5482" y="1960"/>
                    <a:pt x="5478" y="1963"/>
                    <a:pt x="5478" y="1968"/>
                  </a:cubicBezTo>
                  <a:cubicBezTo>
                    <a:pt x="5478" y="1972"/>
                    <a:pt x="5482" y="1976"/>
                    <a:pt x="5486" y="1976"/>
                  </a:cubicBezTo>
                  <a:cubicBezTo>
                    <a:pt x="5491" y="1976"/>
                    <a:pt x="5494" y="1972"/>
                    <a:pt x="5494" y="1968"/>
                  </a:cubicBezTo>
                  <a:cubicBezTo>
                    <a:pt x="5494" y="1963"/>
                    <a:pt x="5491" y="1960"/>
                    <a:pt x="5486" y="1960"/>
                  </a:cubicBezTo>
                  <a:moveTo>
                    <a:pt x="654" y="1958"/>
                  </a:moveTo>
                  <a:cubicBezTo>
                    <a:pt x="648" y="1958"/>
                    <a:pt x="644" y="1962"/>
                    <a:pt x="644" y="1968"/>
                  </a:cubicBezTo>
                  <a:cubicBezTo>
                    <a:pt x="644" y="1973"/>
                    <a:pt x="648" y="1977"/>
                    <a:pt x="654" y="1977"/>
                  </a:cubicBezTo>
                  <a:cubicBezTo>
                    <a:pt x="659" y="1977"/>
                    <a:pt x="664" y="1973"/>
                    <a:pt x="664" y="1968"/>
                  </a:cubicBezTo>
                  <a:cubicBezTo>
                    <a:pt x="664" y="1962"/>
                    <a:pt x="659" y="1958"/>
                    <a:pt x="654" y="1958"/>
                  </a:cubicBezTo>
                  <a:moveTo>
                    <a:pt x="5356" y="1958"/>
                  </a:moveTo>
                  <a:cubicBezTo>
                    <a:pt x="5350" y="1958"/>
                    <a:pt x="5346" y="1962"/>
                    <a:pt x="5346" y="1968"/>
                  </a:cubicBezTo>
                  <a:cubicBezTo>
                    <a:pt x="5346" y="1973"/>
                    <a:pt x="5350" y="1977"/>
                    <a:pt x="5356" y="1977"/>
                  </a:cubicBezTo>
                  <a:cubicBezTo>
                    <a:pt x="5361" y="1977"/>
                    <a:pt x="5366" y="1973"/>
                    <a:pt x="5366" y="1968"/>
                  </a:cubicBezTo>
                  <a:cubicBezTo>
                    <a:pt x="5366" y="1962"/>
                    <a:pt x="5361" y="1958"/>
                    <a:pt x="5356" y="1958"/>
                  </a:cubicBezTo>
                  <a:moveTo>
                    <a:pt x="784" y="1956"/>
                  </a:moveTo>
                  <a:cubicBezTo>
                    <a:pt x="778" y="1956"/>
                    <a:pt x="773" y="1961"/>
                    <a:pt x="773" y="1968"/>
                  </a:cubicBezTo>
                  <a:cubicBezTo>
                    <a:pt x="773" y="1974"/>
                    <a:pt x="778" y="1979"/>
                    <a:pt x="784" y="1979"/>
                  </a:cubicBezTo>
                  <a:cubicBezTo>
                    <a:pt x="791" y="1979"/>
                    <a:pt x="796" y="1974"/>
                    <a:pt x="796" y="1968"/>
                  </a:cubicBezTo>
                  <a:cubicBezTo>
                    <a:pt x="796" y="1961"/>
                    <a:pt x="791" y="1956"/>
                    <a:pt x="784" y="1956"/>
                  </a:cubicBezTo>
                  <a:moveTo>
                    <a:pt x="5225" y="1956"/>
                  </a:moveTo>
                  <a:cubicBezTo>
                    <a:pt x="5219" y="1956"/>
                    <a:pt x="5213" y="1961"/>
                    <a:pt x="5213" y="1968"/>
                  </a:cubicBezTo>
                  <a:cubicBezTo>
                    <a:pt x="5213" y="1974"/>
                    <a:pt x="5219" y="1980"/>
                    <a:pt x="5225" y="1980"/>
                  </a:cubicBezTo>
                  <a:cubicBezTo>
                    <a:pt x="5232" y="1980"/>
                    <a:pt x="5237" y="1974"/>
                    <a:pt x="5237" y="1968"/>
                  </a:cubicBezTo>
                  <a:cubicBezTo>
                    <a:pt x="5237" y="1961"/>
                    <a:pt x="5232" y="1956"/>
                    <a:pt x="5225" y="1956"/>
                  </a:cubicBezTo>
                  <a:moveTo>
                    <a:pt x="915" y="1954"/>
                  </a:moveTo>
                  <a:cubicBezTo>
                    <a:pt x="908" y="1954"/>
                    <a:pt x="901" y="1960"/>
                    <a:pt x="901" y="1968"/>
                  </a:cubicBezTo>
                  <a:cubicBezTo>
                    <a:pt x="901" y="1975"/>
                    <a:pt x="908" y="1981"/>
                    <a:pt x="915" y="1981"/>
                  </a:cubicBezTo>
                  <a:cubicBezTo>
                    <a:pt x="923" y="1981"/>
                    <a:pt x="929" y="1975"/>
                    <a:pt x="929" y="1968"/>
                  </a:cubicBezTo>
                  <a:cubicBezTo>
                    <a:pt x="929" y="1960"/>
                    <a:pt x="923" y="1954"/>
                    <a:pt x="915" y="1954"/>
                  </a:cubicBezTo>
                  <a:moveTo>
                    <a:pt x="5095" y="1954"/>
                  </a:moveTo>
                  <a:cubicBezTo>
                    <a:pt x="5087" y="1954"/>
                    <a:pt x="5081" y="1960"/>
                    <a:pt x="5081" y="1968"/>
                  </a:cubicBezTo>
                  <a:cubicBezTo>
                    <a:pt x="5081" y="1975"/>
                    <a:pt x="5087" y="1981"/>
                    <a:pt x="5095" y="1981"/>
                  </a:cubicBezTo>
                  <a:cubicBezTo>
                    <a:pt x="5102" y="1981"/>
                    <a:pt x="5108" y="1975"/>
                    <a:pt x="5108" y="1968"/>
                  </a:cubicBezTo>
                  <a:cubicBezTo>
                    <a:pt x="5108" y="1960"/>
                    <a:pt x="5102" y="1954"/>
                    <a:pt x="5095" y="1954"/>
                  </a:cubicBezTo>
                  <a:moveTo>
                    <a:pt x="1046" y="1952"/>
                  </a:moveTo>
                  <a:cubicBezTo>
                    <a:pt x="1037" y="1952"/>
                    <a:pt x="1030" y="1959"/>
                    <a:pt x="1030" y="1968"/>
                  </a:cubicBezTo>
                  <a:cubicBezTo>
                    <a:pt x="1030" y="1976"/>
                    <a:pt x="1037" y="1983"/>
                    <a:pt x="1046" y="1983"/>
                  </a:cubicBezTo>
                  <a:cubicBezTo>
                    <a:pt x="1054" y="1983"/>
                    <a:pt x="1061" y="1976"/>
                    <a:pt x="1061" y="1968"/>
                  </a:cubicBezTo>
                  <a:cubicBezTo>
                    <a:pt x="1061" y="1959"/>
                    <a:pt x="1054" y="1952"/>
                    <a:pt x="1046" y="1952"/>
                  </a:cubicBezTo>
                  <a:moveTo>
                    <a:pt x="4964" y="1952"/>
                  </a:moveTo>
                  <a:cubicBezTo>
                    <a:pt x="4955" y="1952"/>
                    <a:pt x="4948" y="1959"/>
                    <a:pt x="4948" y="1968"/>
                  </a:cubicBezTo>
                  <a:cubicBezTo>
                    <a:pt x="4948" y="1976"/>
                    <a:pt x="4955" y="1984"/>
                    <a:pt x="4964" y="1984"/>
                  </a:cubicBezTo>
                  <a:cubicBezTo>
                    <a:pt x="4973" y="1984"/>
                    <a:pt x="4980" y="1976"/>
                    <a:pt x="4980" y="1968"/>
                  </a:cubicBezTo>
                  <a:cubicBezTo>
                    <a:pt x="4980" y="1959"/>
                    <a:pt x="4973" y="1952"/>
                    <a:pt x="4964" y="1952"/>
                  </a:cubicBezTo>
                  <a:moveTo>
                    <a:pt x="1176" y="1950"/>
                  </a:moveTo>
                  <a:cubicBezTo>
                    <a:pt x="1167" y="1950"/>
                    <a:pt x="1159" y="1958"/>
                    <a:pt x="1159" y="1968"/>
                  </a:cubicBezTo>
                  <a:cubicBezTo>
                    <a:pt x="1159" y="1977"/>
                    <a:pt x="1167" y="1985"/>
                    <a:pt x="1176" y="1985"/>
                  </a:cubicBezTo>
                  <a:cubicBezTo>
                    <a:pt x="1186" y="1985"/>
                    <a:pt x="1194" y="1977"/>
                    <a:pt x="1194" y="1968"/>
                  </a:cubicBezTo>
                  <a:cubicBezTo>
                    <a:pt x="1194" y="1958"/>
                    <a:pt x="1186" y="1950"/>
                    <a:pt x="1176" y="1950"/>
                  </a:cubicBezTo>
                  <a:moveTo>
                    <a:pt x="4833" y="1950"/>
                  </a:moveTo>
                  <a:cubicBezTo>
                    <a:pt x="4824" y="1950"/>
                    <a:pt x="4816" y="1958"/>
                    <a:pt x="4816" y="1968"/>
                  </a:cubicBezTo>
                  <a:cubicBezTo>
                    <a:pt x="4816" y="1977"/>
                    <a:pt x="4824" y="1985"/>
                    <a:pt x="4833" y="1985"/>
                  </a:cubicBezTo>
                  <a:cubicBezTo>
                    <a:pt x="4843" y="1985"/>
                    <a:pt x="4851" y="1977"/>
                    <a:pt x="4851" y="1968"/>
                  </a:cubicBezTo>
                  <a:cubicBezTo>
                    <a:pt x="4851" y="1958"/>
                    <a:pt x="4843" y="1950"/>
                    <a:pt x="4833" y="1950"/>
                  </a:cubicBezTo>
                  <a:moveTo>
                    <a:pt x="1307" y="1948"/>
                  </a:moveTo>
                  <a:cubicBezTo>
                    <a:pt x="1296" y="1948"/>
                    <a:pt x="1287" y="1957"/>
                    <a:pt x="1287" y="1968"/>
                  </a:cubicBezTo>
                  <a:cubicBezTo>
                    <a:pt x="1287" y="1978"/>
                    <a:pt x="1296" y="1987"/>
                    <a:pt x="1307" y="1987"/>
                  </a:cubicBezTo>
                  <a:cubicBezTo>
                    <a:pt x="1318" y="1987"/>
                    <a:pt x="1326" y="1978"/>
                    <a:pt x="1326" y="1968"/>
                  </a:cubicBezTo>
                  <a:cubicBezTo>
                    <a:pt x="1326" y="1957"/>
                    <a:pt x="1318" y="1948"/>
                    <a:pt x="1307" y="1948"/>
                  </a:cubicBezTo>
                  <a:moveTo>
                    <a:pt x="4703" y="1948"/>
                  </a:moveTo>
                  <a:cubicBezTo>
                    <a:pt x="4692" y="1948"/>
                    <a:pt x="4683" y="1957"/>
                    <a:pt x="4683" y="1968"/>
                  </a:cubicBezTo>
                  <a:cubicBezTo>
                    <a:pt x="4683" y="1979"/>
                    <a:pt x="4692" y="1988"/>
                    <a:pt x="4703" y="1988"/>
                  </a:cubicBezTo>
                  <a:cubicBezTo>
                    <a:pt x="4714" y="1988"/>
                    <a:pt x="4723" y="1979"/>
                    <a:pt x="4723" y="1968"/>
                  </a:cubicBezTo>
                  <a:cubicBezTo>
                    <a:pt x="4723" y="1957"/>
                    <a:pt x="4714" y="1948"/>
                    <a:pt x="4703" y="1948"/>
                  </a:cubicBezTo>
                  <a:moveTo>
                    <a:pt x="1438" y="1946"/>
                  </a:moveTo>
                  <a:cubicBezTo>
                    <a:pt x="1426" y="1946"/>
                    <a:pt x="1416" y="1956"/>
                    <a:pt x="1416" y="1968"/>
                  </a:cubicBezTo>
                  <a:cubicBezTo>
                    <a:pt x="1416" y="1980"/>
                    <a:pt x="1426" y="1989"/>
                    <a:pt x="1438" y="1989"/>
                  </a:cubicBezTo>
                  <a:cubicBezTo>
                    <a:pt x="1450" y="1989"/>
                    <a:pt x="1459" y="1980"/>
                    <a:pt x="1459" y="1968"/>
                  </a:cubicBezTo>
                  <a:cubicBezTo>
                    <a:pt x="1459" y="1956"/>
                    <a:pt x="1450" y="1946"/>
                    <a:pt x="1438" y="1946"/>
                  </a:cubicBezTo>
                  <a:moveTo>
                    <a:pt x="4572" y="1946"/>
                  </a:moveTo>
                  <a:cubicBezTo>
                    <a:pt x="4560" y="1946"/>
                    <a:pt x="4550" y="1956"/>
                    <a:pt x="4550" y="1968"/>
                  </a:cubicBezTo>
                  <a:cubicBezTo>
                    <a:pt x="4550" y="1980"/>
                    <a:pt x="4560" y="1989"/>
                    <a:pt x="4572" y="1989"/>
                  </a:cubicBezTo>
                  <a:cubicBezTo>
                    <a:pt x="4584" y="1989"/>
                    <a:pt x="4594" y="1980"/>
                    <a:pt x="4594" y="1968"/>
                  </a:cubicBezTo>
                  <a:cubicBezTo>
                    <a:pt x="4594" y="1956"/>
                    <a:pt x="4584" y="1946"/>
                    <a:pt x="4572" y="1946"/>
                  </a:cubicBezTo>
                  <a:moveTo>
                    <a:pt x="1568" y="1944"/>
                  </a:moveTo>
                  <a:cubicBezTo>
                    <a:pt x="1555" y="1944"/>
                    <a:pt x="1545" y="1955"/>
                    <a:pt x="1545" y="1968"/>
                  </a:cubicBezTo>
                  <a:cubicBezTo>
                    <a:pt x="1545" y="1981"/>
                    <a:pt x="1555" y="1991"/>
                    <a:pt x="1568" y="1991"/>
                  </a:cubicBezTo>
                  <a:cubicBezTo>
                    <a:pt x="1581" y="1991"/>
                    <a:pt x="1592" y="1981"/>
                    <a:pt x="1592" y="1968"/>
                  </a:cubicBezTo>
                  <a:cubicBezTo>
                    <a:pt x="1592" y="1955"/>
                    <a:pt x="1581" y="1944"/>
                    <a:pt x="1568" y="1944"/>
                  </a:cubicBezTo>
                  <a:moveTo>
                    <a:pt x="4441" y="1944"/>
                  </a:moveTo>
                  <a:cubicBezTo>
                    <a:pt x="4428" y="1944"/>
                    <a:pt x="4418" y="1955"/>
                    <a:pt x="4418" y="1968"/>
                  </a:cubicBezTo>
                  <a:cubicBezTo>
                    <a:pt x="4418" y="1981"/>
                    <a:pt x="4428" y="1991"/>
                    <a:pt x="4441" y="1991"/>
                  </a:cubicBezTo>
                  <a:cubicBezTo>
                    <a:pt x="4454" y="1991"/>
                    <a:pt x="4465" y="1981"/>
                    <a:pt x="4465" y="1968"/>
                  </a:cubicBezTo>
                  <a:cubicBezTo>
                    <a:pt x="4465" y="1955"/>
                    <a:pt x="4454" y="1944"/>
                    <a:pt x="4441" y="1944"/>
                  </a:cubicBezTo>
                  <a:moveTo>
                    <a:pt x="1699" y="1942"/>
                  </a:moveTo>
                  <a:cubicBezTo>
                    <a:pt x="1685" y="1942"/>
                    <a:pt x="1673" y="1954"/>
                    <a:pt x="1673" y="1968"/>
                  </a:cubicBezTo>
                  <a:cubicBezTo>
                    <a:pt x="1673" y="1982"/>
                    <a:pt x="1685" y="1993"/>
                    <a:pt x="1699" y="1993"/>
                  </a:cubicBezTo>
                  <a:cubicBezTo>
                    <a:pt x="1713" y="1993"/>
                    <a:pt x="1724" y="1982"/>
                    <a:pt x="1724" y="1968"/>
                  </a:cubicBezTo>
                  <a:cubicBezTo>
                    <a:pt x="1724" y="1954"/>
                    <a:pt x="1713" y="1942"/>
                    <a:pt x="1699" y="1942"/>
                  </a:cubicBezTo>
                  <a:moveTo>
                    <a:pt x="4311" y="1942"/>
                  </a:moveTo>
                  <a:cubicBezTo>
                    <a:pt x="4297" y="1942"/>
                    <a:pt x="4285" y="1953"/>
                    <a:pt x="4285" y="1968"/>
                  </a:cubicBezTo>
                  <a:cubicBezTo>
                    <a:pt x="4285" y="1982"/>
                    <a:pt x="4297" y="1993"/>
                    <a:pt x="4311" y="1993"/>
                  </a:cubicBezTo>
                  <a:cubicBezTo>
                    <a:pt x="4325" y="1993"/>
                    <a:pt x="4337" y="1982"/>
                    <a:pt x="4337" y="1968"/>
                  </a:cubicBezTo>
                  <a:cubicBezTo>
                    <a:pt x="4337" y="1953"/>
                    <a:pt x="4325" y="1942"/>
                    <a:pt x="4311" y="1942"/>
                  </a:cubicBezTo>
                  <a:moveTo>
                    <a:pt x="1829" y="1940"/>
                  </a:moveTo>
                  <a:cubicBezTo>
                    <a:pt x="1814" y="1940"/>
                    <a:pt x="1802" y="1953"/>
                    <a:pt x="1802" y="1968"/>
                  </a:cubicBezTo>
                  <a:cubicBezTo>
                    <a:pt x="1802" y="1983"/>
                    <a:pt x="1814" y="1995"/>
                    <a:pt x="1829" y="1995"/>
                  </a:cubicBezTo>
                  <a:cubicBezTo>
                    <a:pt x="1844" y="1995"/>
                    <a:pt x="1857" y="1983"/>
                    <a:pt x="1857" y="1968"/>
                  </a:cubicBezTo>
                  <a:cubicBezTo>
                    <a:pt x="1857" y="1953"/>
                    <a:pt x="1844" y="1940"/>
                    <a:pt x="1829" y="1940"/>
                  </a:cubicBezTo>
                  <a:moveTo>
                    <a:pt x="4180" y="1940"/>
                  </a:moveTo>
                  <a:cubicBezTo>
                    <a:pt x="4165" y="1940"/>
                    <a:pt x="4153" y="1952"/>
                    <a:pt x="4153" y="1968"/>
                  </a:cubicBezTo>
                  <a:cubicBezTo>
                    <a:pt x="4153" y="1983"/>
                    <a:pt x="4165" y="1995"/>
                    <a:pt x="4180" y="1995"/>
                  </a:cubicBezTo>
                  <a:cubicBezTo>
                    <a:pt x="4195" y="1995"/>
                    <a:pt x="4208" y="1983"/>
                    <a:pt x="4208" y="1968"/>
                  </a:cubicBezTo>
                  <a:cubicBezTo>
                    <a:pt x="4208" y="1952"/>
                    <a:pt x="4195" y="1940"/>
                    <a:pt x="4180" y="1940"/>
                  </a:cubicBezTo>
                  <a:moveTo>
                    <a:pt x="1960" y="1938"/>
                  </a:moveTo>
                  <a:cubicBezTo>
                    <a:pt x="1944" y="1938"/>
                    <a:pt x="1931" y="1951"/>
                    <a:pt x="1931" y="1968"/>
                  </a:cubicBezTo>
                  <a:cubicBezTo>
                    <a:pt x="1931" y="1984"/>
                    <a:pt x="1944" y="1997"/>
                    <a:pt x="1960" y="1997"/>
                  </a:cubicBezTo>
                  <a:cubicBezTo>
                    <a:pt x="1976" y="1997"/>
                    <a:pt x="1989" y="1984"/>
                    <a:pt x="1989" y="1968"/>
                  </a:cubicBezTo>
                  <a:cubicBezTo>
                    <a:pt x="1989" y="1951"/>
                    <a:pt x="1976" y="1938"/>
                    <a:pt x="1960" y="1938"/>
                  </a:cubicBezTo>
                  <a:moveTo>
                    <a:pt x="4050" y="1938"/>
                  </a:moveTo>
                  <a:cubicBezTo>
                    <a:pt x="4033" y="1938"/>
                    <a:pt x="4020" y="1951"/>
                    <a:pt x="4020" y="1968"/>
                  </a:cubicBezTo>
                  <a:cubicBezTo>
                    <a:pt x="4020" y="1984"/>
                    <a:pt x="4033" y="1997"/>
                    <a:pt x="4050" y="1997"/>
                  </a:cubicBezTo>
                  <a:cubicBezTo>
                    <a:pt x="4066" y="1997"/>
                    <a:pt x="4079" y="1984"/>
                    <a:pt x="4079" y="1968"/>
                  </a:cubicBezTo>
                  <a:cubicBezTo>
                    <a:pt x="4079" y="1951"/>
                    <a:pt x="4066" y="1938"/>
                    <a:pt x="4050" y="1938"/>
                  </a:cubicBezTo>
                  <a:moveTo>
                    <a:pt x="131" y="1836"/>
                  </a:moveTo>
                  <a:cubicBezTo>
                    <a:pt x="131" y="1836"/>
                    <a:pt x="130" y="1836"/>
                    <a:pt x="130" y="1837"/>
                  </a:cubicBezTo>
                  <a:cubicBezTo>
                    <a:pt x="130" y="1838"/>
                    <a:pt x="131" y="1838"/>
                    <a:pt x="131" y="1838"/>
                  </a:cubicBezTo>
                  <a:cubicBezTo>
                    <a:pt x="132" y="1838"/>
                    <a:pt x="133" y="1838"/>
                    <a:pt x="133" y="1837"/>
                  </a:cubicBezTo>
                  <a:cubicBezTo>
                    <a:pt x="133" y="1836"/>
                    <a:pt x="132" y="1836"/>
                    <a:pt x="131" y="1836"/>
                  </a:cubicBezTo>
                  <a:moveTo>
                    <a:pt x="5878" y="1835"/>
                  </a:moveTo>
                  <a:cubicBezTo>
                    <a:pt x="5877" y="1835"/>
                    <a:pt x="5876" y="1836"/>
                    <a:pt x="5876" y="1837"/>
                  </a:cubicBezTo>
                  <a:cubicBezTo>
                    <a:pt x="5876" y="1838"/>
                    <a:pt x="5877" y="1839"/>
                    <a:pt x="5878" y="1839"/>
                  </a:cubicBezTo>
                  <a:cubicBezTo>
                    <a:pt x="5879" y="1839"/>
                    <a:pt x="5880" y="1838"/>
                    <a:pt x="5880" y="1837"/>
                  </a:cubicBezTo>
                  <a:cubicBezTo>
                    <a:pt x="5880" y="1836"/>
                    <a:pt x="5879" y="1835"/>
                    <a:pt x="5878" y="1835"/>
                  </a:cubicBezTo>
                  <a:moveTo>
                    <a:pt x="262" y="1834"/>
                  </a:moveTo>
                  <a:cubicBezTo>
                    <a:pt x="260" y="1834"/>
                    <a:pt x="259" y="1835"/>
                    <a:pt x="259" y="1837"/>
                  </a:cubicBezTo>
                  <a:cubicBezTo>
                    <a:pt x="259" y="1839"/>
                    <a:pt x="260" y="1840"/>
                    <a:pt x="262" y="1840"/>
                  </a:cubicBezTo>
                  <a:cubicBezTo>
                    <a:pt x="264" y="1840"/>
                    <a:pt x="265" y="1839"/>
                    <a:pt x="265" y="1837"/>
                  </a:cubicBezTo>
                  <a:cubicBezTo>
                    <a:pt x="265" y="1835"/>
                    <a:pt x="264" y="1834"/>
                    <a:pt x="262" y="1834"/>
                  </a:cubicBezTo>
                  <a:moveTo>
                    <a:pt x="5748" y="1833"/>
                  </a:moveTo>
                  <a:cubicBezTo>
                    <a:pt x="5746" y="1833"/>
                    <a:pt x="5744" y="1835"/>
                    <a:pt x="5744" y="1837"/>
                  </a:cubicBezTo>
                  <a:cubicBezTo>
                    <a:pt x="5744" y="1839"/>
                    <a:pt x="5746" y="1841"/>
                    <a:pt x="5748" y="1841"/>
                  </a:cubicBezTo>
                  <a:cubicBezTo>
                    <a:pt x="5750" y="1841"/>
                    <a:pt x="5751" y="1839"/>
                    <a:pt x="5751" y="1837"/>
                  </a:cubicBezTo>
                  <a:cubicBezTo>
                    <a:pt x="5751" y="1835"/>
                    <a:pt x="5750" y="1833"/>
                    <a:pt x="5748" y="1833"/>
                  </a:cubicBezTo>
                  <a:moveTo>
                    <a:pt x="393" y="1832"/>
                  </a:moveTo>
                  <a:cubicBezTo>
                    <a:pt x="390" y="1832"/>
                    <a:pt x="387" y="1834"/>
                    <a:pt x="387" y="1837"/>
                  </a:cubicBezTo>
                  <a:cubicBezTo>
                    <a:pt x="387" y="1840"/>
                    <a:pt x="390" y="1842"/>
                    <a:pt x="393" y="1842"/>
                  </a:cubicBezTo>
                  <a:cubicBezTo>
                    <a:pt x="396" y="1842"/>
                    <a:pt x="398" y="1840"/>
                    <a:pt x="398" y="1837"/>
                  </a:cubicBezTo>
                  <a:cubicBezTo>
                    <a:pt x="398" y="1834"/>
                    <a:pt x="396" y="1832"/>
                    <a:pt x="393" y="1832"/>
                  </a:cubicBezTo>
                  <a:moveTo>
                    <a:pt x="5617" y="1832"/>
                  </a:moveTo>
                  <a:cubicBezTo>
                    <a:pt x="5614" y="1832"/>
                    <a:pt x="5612" y="1834"/>
                    <a:pt x="5612" y="1837"/>
                  </a:cubicBezTo>
                  <a:cubicBezTo>
                    <a:pt x="5612" y="1840"/>
                    <a:pt x="5614" y="1842"/>
                    <a:pt x="5617" y="1842"/>
                  </a:cubicBezTo>
                  <a:cubicBezTo>
                    <a:pt x="5620" y="1842"/>
                    <a:pt x="5622" y="1840"/>
                    <a:pt x="5622" y="1837"/>
                  </a:cubicBezTo>
                  <a:cubicBezTo>
                    <a:pt x="5622" y="1834"/>
                    <a:pt x="5620" y="1832"/>
                    <a:pt x="5617" y="1832"/>
                  </a:cubicBezTo>
                  <a:moveTo>
                    <a:pt x="523" y="1830"/>
                  </a:moveTo>
                  <a:cubicBezTo>
                    <a:pt x="519" y="1830"/>
                    <a:pt x="516" y="1833"/>
                    <a:pt x="516" y="1837"/>
                  </a:cubicBezTo>
                  <a:cubicBezTo>
                    <a:pt x="516" y="1841"/>
                    <a:pt x="519" y="1844"/>
                    <a:pt x="523" y="1844"/>
                  </a:cubicBezTo>
                  <a:cubicBezTo>
                    <a:pt x="527" y="1844"/>
                    <a:pt x="531" y="1841"/>
                    <a:pt x="531" y="1837"/>
                  </a:cubicBezTo>
                  <a:cubicBezTo>
                    <a:pt x="531" y="1833"/>
                    <a:pt x="527" y="1830"/>
                    <a:pt x="523" y="1830"/>
                  </a:cubicBezTo>
                  <a:moveTo>
                    <a:pt x="5486" y="1829"/>
                  </a:moveTo>
                  <a:cubicBezTo>
                    <a:pt x="5482" y="1829"/>
                    <a:pt x="5479" y="1833"/>
                    <a:pt x="5479" y="1837"/>
                  </a:cubicBezTo>
                  <a:cubicBezTo>
                    <a:pt x="5479" y="1841"/>
                    <a:pt x="5482" y="1845"/>
                    <a:pt x="5486" y="1845"/>
                  </a:cubicBezTo>
                  <a:cubicBezTo>
                    <a:pt x="5491" y="1845"/>
                    <a:pt x="5494" y="1841"/>
                    <a:pt x="5494" y="1837"/>
                  </a:cubicBezTo>
                  <a:cubicBezTo>
                    <a:pt x="5494" y="1833"/>
                    <a:pt x="5491" y="1829"/>
                    <a:pt x="5486" y="1829"/>
                  </a:cubicBezTo>
                  <a:moveTo>
                    <a:pt x="654" y="1828"/>
                  </a:moveTo>
                  <a:cubicBezTo>
                    <a:pt x="649" y="1828"/>
                    <a:pt x="644" y="1832"/>
                    <a:pt x="644" y="1837"/>
                  </a:cubicBezTo>
                  <a:cubicBezTo>
                    <a:pt x="644" y="1842"/>
                    <a:pt x="649" y="1846"/>
                    <a:pt x="654" y="1846"/>
                  </a:cubicBezTo>
                  <a:cubicBezTo>
                    <a:pt x="659" y="1846"/>
                    <a:pt x="663" y="1842"/>
                    <a:pt x="663" y="1837"/>
                  </a:cubicBezTo>
                  <a:cubicBezTo>
                    <a:pt x="663" y="1832"/>
                    <a:pt x="659" y="1828"/>
                    <a:pt x="654" y="1828"/>
                  </a:cubicBezTo>
                  <a:moveTo>
                    <a:pt x="5356" y="1828"/>
                  </a:moveTo>
                  <a:cubicBezTo>
                    <a:pt x="5351" y="1828"/>
                    <a:pt x="5346" y="1832"/>
                    <a:pt x="5346" y="1837"/>
                  </a:cubicBezTo>
                  <a:cubicBezTo>
                    <a:pt x="5346" y="1842"/>
                    <a:pt x="5351" y="1846"/>
                    <a:pt x="5356" y="1846"/>
                  </a:cubicBezTo>
                  <a:cubicBezTo>
                    <a:pt x="5361" y="1846"/>
                    <a:pt x="5365" y="1842"/>
                    <a:pt x="5365" y="1837"/>
                  </a:cubicBezTo>
                  <a:cubicBezTo>
                    <a:pt x="5365" y="1832"/>
                    <a:pt x="5361" y="1828"/>
                    <a:pt x="5356" y="1828"/>
                  </a:cubicBezTo>
                  <a:moveTo>
                    <a:pt x="784" y="1826"/>
                  </a:moveTo>
                  <a:cubicBezTo>
                    <a:pt x="778" y="1826"/>
                    <a:pt x="773" y="1831"/>
                    <a:pt x="773" y="1837"/>
                  </a:cubicBezTo>
                  <a:cubicBezTo>
                    <a:pt x="773" y="1843"/>
                    <a:pt x="778" y="1848"/>
                    <a:pt x="784" y="1848"/>
                  </a:cubicBezTo>
                  <a:cubicBezTo>
                    <a:pt x="791" y="1848"/>
                    <a:pt x="796" y="1843"/>
                    <a:pt x="796" y="1837"/>
                  </a:cubicBezTo>
                  <a:cubicBezTo>
                    <a:pt x="796" y="1831"/>
                    <a:pt x="791" y="1826"/>
                    <a:pt x="784" y="1826"/>
                  </a:cubicBezTo>
                  <a:moveTo>
                    <a:pt x="5225" y="1825"/>
                  </a:moveTo>
                  <a:cubicBezTo>
                    <a:pt x="5219" y="1825"/>
                    <a:pt x="5214" y="1831"/>
                    <a:pt x="5214" y="1837"/>
                  </a:cubicBezTo>
                  <a:cubicBezTo>
                    <a:pt x="5214" y="1843"/>
                    <a:pt x="5219" y="1849"/>
                    <a:pt x="5225" y="1849"/>
                  </a:cubicBezTo>
                  <a:cubicBezTo>
                    <a:pt x="5232" y="1849"/>
                    <a:pt x="5237" y="1843"/>
                    <a:pt x="5237" y="1837"/>
                  </a:cubicBezTo>
                  <a:cubicBezTo>
                    <a:pt x="5237" y="1831"/>
                    <a:pt x="5232" y="1825"/>
                    <a:pt x="5225" y="1825"/>
                  </a:cubicBezTo>
                  <a:moveTo>
                    <a:pt x="915" y="1824"/>
                  </a:moveTo>
                  <a:cubicBezTo>
                    <a:pt x="908" y="1824"/>
                    <a:pt x="902" y="1830"/>
                    <a:pt x="902" y="1837"/>
                  </a:cubicBezTo>
                  <a:cubicBezTo>
                    <a:pt x="902" y="1844"/>
                    <a:pt x="908" y="1850"/>
                    <a:pt x="915" y="1850"/>
                  </a:cubicBezTo>
                  <a:cubicBezTo>
                    <a:pt x="923" y="1850"/>
                    <a:pt x="928" y="1844"/>
                    <a:pt x="928" y="1837"/>
                  </a:cubicBezTo>
                  <a:cubicBezTo>
                    <a:pt x="928" y="1830"/>
                    <a:pt x="923" y="1824"/>
                    <a:pt x="915" y="1824"/>
                  </a:cubicBezTo>
                  <a:moveTo>
                    <a:pt x="5095" y="1824"/>
                  </a:moveTo>
                  <a:cubicBezTo>
                    <a:pt x="5087" y="1824"/>
                    <a:pt x="5081" y="1830"/>
                    <a:pt x="5081" y="1837"/>
                  </a:cubicBezTo>
                  <a:cubicBezTo>
                    <a:pt x="5081" y="1844"/>
                    <a:pt x="5087" y="1850"/>
                    <a:pt x="5095" y="1850"/>
                  </a:cubicBezTo>
                  <a:cubicBezTo>
                    <a:pt x="5102" y="1850"/>
                    <a:pt x="5108" y="1844"/>
                    <a:pt x="5108" y="1837"/>
                  </a:cubicBezTo>
                  <a:cubicBezTo>
                    <a:pt x="5108" y="1830"/>
                    <a:pt x="5102" y="1824"/>
                    <a:pt x="5095" y="1824"/>
                  </a:cubicBezTo>
                  <a:moveTo>
                    <a:pt x="1046" y="1822"/>
                  </a:moveTo>
                  <a:cubicBezTo>
                    <a:pt x="1037" y="1822"/>
                    <a:pt x="1030" y="1829"/>
                    <a:pt x="1030" y="1837"/>
                  </a:cubicBezTo>
                  <a:cubicBezTo>
                    <a:pt x="1030" y="1845"/>
                    <a:pt x="1037" y="1852"/>
                    <a:pt x="1046" y="1852"/>
                  </a:cubicBezTo>
                  <a:cubicBezTo>
                    <a:pt x="1054" y="1852"/>
                    <a:pt x="1061" y="1845"/>
                    <a:pt x="1061" y="1837"/>
                  </a:cubicBezTo>
                  <a:cubicBezTo>
                    <a:pt x="1061" y="1829"/>
                    <a:pt x="1054" y="1822"/>
                    <a:pt x="1046" y="1822"/>
                  </a:cubicBezTo>
                  <a:moveTo>
                    <a:pt x="4964" y="1821"/>
                  </a:moveTo>
                  <a:cubicBezTo>
                    <a:pt x="4955" y="1821"/>
                    <a:pt x="4948" y="1828"/>
                    <a:pt x="4948" y="1837"/>
                  </a:cubicBezTo>
                  <a:cubicBezTo>
                    <a:pt x="4948" y="1846"/>
                    <a:pt x="4955" y="1853"/>
                    <a:pt x="4964" y="1853"/>
                  </a:cubicBezTo>
                  <a:cubicBezTo>
                    <a:pt x="4973" y="1853"/>
                    <a:pt x="4979" y="1846"/>
                    <a:pt x="4979" y="1837"/>
                  </a:cubicBezTo>
                  <a:cubicBezTo>
                    <a:pt x="4979" y="1828"/>
                    <a:pt x="4973" y="1821"/>
                    <a:pt x="4964" y="1821"/>
                  </a:cubicBezTo>
                  <a:moveTo>
                    <a:pt x="1176" y="1820"/>
                  </a:moveTo>
                  <a:cubicBezTo>
                    <a:pt x="1167" y="1820"/>
                    <a:pt x="1159" y="1827"/>
                    <a:pt x="1159" y="1837"/>
                  </a:cubicBezTo>
                  <a:cubicBezTo>
                    <a:pt x="1159" y="1847"/>
                    <a:pt x="1167" y="1854"/>
                    <a:pt x="1176" y="1854"/>
                  </a:cubicBezTo>
                  <a:cubicBezTo>
                    <a:pt x="1186" y="1854"/>
                    <a:pt x="1194" y="1847"/>
                    <a:pt x="1194" y="1837"/>
                  </a:cubicBezTo>
                  <a:cubicBezTo>
                    <a:pt x="1194" y="1827"/>
                    <a:pt x="1186" y="1820"/>
                    <a:pt x="1176" y="1820"/>
                  </a:cubicBezTo>
                  <a:moveTo>
                    <a:pt x="4833" y="1820"/>
                  </a:moveTo>
                  <a:cubicBezTo>
                    <a:pt x="4824" y="1820"/>
                    <a:pt x="4816" y="1827"/>
                    <a:pt x="4816" y="1837"/>
                  </a:cubicBezTo>
                  <a:cubicBezTo>
                    <a:pt x="4816" y="1847"/>
                    <a:pt x="4824" y="1854"/>
                    <a:pt x="4833" y="1854"/>
                  </a:cubicBezTo>
                  <a:cubicBezTo>
                    <a:pt x="4843" y="1854"/>
                    <a:pt x="4851" y="1847"/>
                    <a:pt x="4851" y="1837"/>
                  </a:cubicBezTo>
                  <a:cubicBezTo>
                    <a:pt x="4851" y="1827"/>
                    <a:pt x="4843" y="1820"/>
                    <a:pt x="4833" y="1820"/>
                  </a:cubicBezTo>
                  <a:moveTo>
                    <a:pt x="1307" y="1818"/>
                  </a:moveTo>
                  <a:cubicBezTo>
                    <a:pt x="1296" y="1818"/>
                    <a:pt x="1288" y="1826"/>
                    <a:pt x="1288" y="1837"/>
                  </a:cubicBezTo>
                  <a:cubicBezTo>
                    <a:pt x="1288" y="1848"/>
                    <a:pt x="1296" y="1856"/>
                    <a:pt x="1307" y="1856"/>
                  </a:cubicBezTo>
                  <a:cubicBezTo>
                    <a:pt x="1318" y="1856"/>
                    <a:pt x="1326" y="1848"/>
                    <a:pt x="1326" y="1837"/>
                  </a:cubicBezTo>
                  <a:cubicBezTo>
                    <a:pt x="1326" y="1826"/>
                    <a:pt x="1318" y="1818"/>
                    <a:pt x="1307" y="1818"/>
                  </a:cubicBezTo>
                  <a:moveTo>
                    <a:pt x="4703" y="1818"/>
                  </a:moveTo>
                  <a:cubicBezTo>
                    <a:pt x="4692" y="1818"/>
                    <a:pt x="4683" y="1826"/>
                    <a:pt x="4683" y="1837"/>
                  </a:cubicBezTo>
                  <a:cubicBezTo>
                    <a:pt x="4683" y="1848"/>
                    <a:pt x="4692" y="1856"/>
                    <a:pt x="4703" y="1856"/>
                  </a:cubicBezTo>
                  <a:cubicBezTo>
                    <a:pt x="4713" y="1856"/>
                    <a:pt x="4722" y="1848"/>
                    <a:pt x="4722" y="1837"/>
                  </a:cubicBezTo>
                  <a:cubicBezTo>
                    <a:pt x="4722" y="1826"/>
                    <a:pt x="4713" y="1818"/>
                    <a:pt x="4703" y="1818"/>
                  </a:cubicBezTo>
                  <a:moveTo>
                    <a:pt x="1438" y="1816"/>
                  </a:moveTo>
                  <a:cubicBezTo>
                    <a:pt x="1426" y="1816"/>
                    <a:pt x="1417" y="1825"/>
                    <a:pt x="1417" y="1837"/>
                  </a:cubicBezTo>
                  <a:cubicBezTo>
                    <a:pt x="1417" y="1849"/>
                    <a:pt x="1426" y="1858"/>
                    <a:pt x="1438" y="1858"/>
                  </a:cubicBezTo>
                  <a:cubicBezTo>
                    <a:pt x="1449" y="1858"/>
                    <a:pt x="1459" y="1849"/>
                    <a:pt x="1459" y="1837"/>
                  </a:cubicBezTo>
                  <a:cubicBezTo>
                    <a:pt x="1459" y="1825"/>
                    <a:pt x="1449" y="1816"/>
                    <a:pt x="1438" y="1816"/>
                  </a:cubicBezTo>
                  <a:moveTo>
                    <a:pt x="4572" y="1816"/>
                  </a:moveTo>
                  <a:cubicBezTo>
                    <a:pt x="4560" y="1816"/>
                    <a:pt x="4551" y="1825"/>
                    <a:pt x="4551" y="1837"/>
                  </a:cubicBezTo>
                  <a:cubicBezTo>
                    <a:pt x="4551" y="1849"/>
                    <a:pt x="4560" y="1858"/>
                    <a:pt x="4572" y="1858"/>
                  </a:cubicBezTo>
                  <a:cubicBezTo>
                    <a:pt x="4584" y="1858"/>
                    <a:pt x="4593" y="1849"/>
                    <a:pt x="4593" y="1837"/>
                  </a:cubicBezTo>
                  <a:cubicBezTo>
                    <a:pt x="4593" y="1825"/>
                    <a:pt x="4584" y="1816"/>
                    <a:pt x="4572" y="1816"/>
                  </a:cubicBezTo>
                  <a:moveTo>
                    <a:pt x="1568" y="1814"/>
                  </a:moveTo>
                  <a:cubicBezTo>
                    <a:pt x="1556" y="1814"/>
                    <a:pt x="1545" y="1824"/>
                    <a:pt x="1545" y="1837"/>
                  </a:cubicBezTo>
                  <a:cubicBezTo>
                    <a:pt x="1545" y="1850"/>
                    <a:pt x="1556" y="1860"/>
                    <a:pt x="1568" y="1860"/>
                  </a:cubicBezTo>
                  <a:cubicBezTo>
                    <a:pt x="1581" y="1860"/>
                    <a:pt x="1591" y="1850"/>
                    <a:pt x="1591" y="1837"/>
                  </a:cubicBezTo>
                  <a:cubicBezTo>
                    <a:pt x="1591" y="1824"/>
                    <a:pt x="1581" y="1814"/>
                    <a:pt x="1568" y="1814"/>
                  </a:cubicBezTo>
                  <a:moveTo>
                    <a:pt x="4441" y="1814"/>
                  </a:moveTo>
                  <a:cubicBezTo>
                    <a:pt x="4429" y="1814"/>
                    <a:pt x="4418" y="1824"/>
                    <a:pt x="4418" y="1837"/>
                  </a:cubicBezTo>
                  <a:cubicBezTo>
                    <a:pt x="4418" y="1850"/>
                    <a:pt x="4429" y="1860"/>
                    <a:pt x="4441" y="1860"/>
                  </a:cubicBezTo>
                  <a:cubicBezTo>
                    <a:pt x="4454" y="1860"/>
                    <a:pt x="4465" y="1850"/>
                    <a:pt x="4465" y="1837"/>
                  </a:cubicBezTo>
                  <a:cubicBezTo>
                    <a:pt x="4465" y="1824"/>
                    <a:pt x="4454" y="1814"/>
                    <a:pt x="4441" y="1814"/>
                  </a:cubicBezTo>
                  <a:moveTo>
                    <a:pt x="1699" y="1812"/>
                  </a:moveTo>
                  <a:cubicBezTo>
                    <a:pt x="1685" y="1812"/>
                    <a:pt x="1674" y="1823"/>
                    <a:pt x="1674" y="1837"/>
                  </a:cubicBezTo>
                  <a:cubicBezTo>
                    <a:pt x="1674" y="1851"/>
                    <a:pt x="1685" y="1862"/>
                    <a:pt x="1699" y="1862"/>
                  </a:cubicBezTo>
                  <a:cubicBezTo>
                    <a:pt x="1712" y="1862"/>
                    <a:pt x="1723" y="1851"/>
                    <a:pt x="1723" y="1837"/>
                  </a:cubicBezTo>
                  <a:cubicBezTo>
                    <a:pt x="1723" y="1823"/>
                    <a:pt x="1712" y="1812"/>
                    <a:pt x="1699" y="1812"/>
                  </a:cubicBezTo>
                  <a:moveTo>
                    <a:pt x="4311" y="1812"/>
                  </a:moveTo>
                  <a:cubicBezTo>
                    <a:pt x="4297" y="1812"/>
                    <a:pt x="4286" y="1823"/>
                    <a:pt x="4286" y="1837"/>
                  </a:cubicBezTo>
                  <a:cubicBezTo>
                    <a:pt x="4286" y="1851"/>
                    <a:pt x="4297" y="1862"/>
                    <a:pt x="4311" y="1862"/>
                  </a:cubicBezTo>
                  <a:cubicBezTo>
                    <a:pt x="4325" y="1862"/>
                    <a:pt x="4336" y="1851"/>
                    <a:pt x="4336" y="1837"/>
                  </a:cubicBezTo>
                  <a:cubicBezTo>
                    <a:pt x="4336" y="1823"/>
                    <a:pt x="4325" y="1812"/>
                    <a:pt x="4311" y="1812"/>
                  </a:cubicBezTo>
                  <a:moveTo>
                    <a:pt x="1829" y="1810"/>
                  </a:moveTo>
                  <a:cubicBezTo>
                    <a:pt x="1815" y="1810"/>
                    <a:pt x="1803" y="1822"/>
                    <a:pt x="1803" y="1837"/>
                  </a:cubicBezTo>
                  <a:cubicBezTo>
                    <a:pt x="1803" y="1852"/>
                    <a:pt x="1815" y="1864"/>
                    <a:pt x="1829" y="1864"/>
                  </a:cubicBezTo>
                  <a:cubicBezTo>
                    <a:pt x="1844" y="1864"/>
                    <a:pt x="1856" y="1852"/>
                    <a:pt x="1856" y="1837"/>
                  </a:cubicBezTo>
                  <a:cubicBezTo>
                    <a:pt x="1856" y="1822"/>
                    <a:pt x="1844" y="1810"/>
                    <a:pt x="1829" y="1810"/>
                  </a:cubicBezTo>
                  <a:moveTo>
                    <a:pt x="4180" y="1810"/>
                  </a:moveTo>
                  <a:cubicBezTo>
                    <a:pt x="4165" y="1810"/>
                    <a:pt x="4153" y="1822"/>
                    <a:pt x="4153" y="1837"/>
                  </a:cubicBezTo>
                  <a:cubicBezTo>
                    <a:pt x="4153" y="1852"/>
                    <a:pt x="4165" y="1864"/>
                    <a:pt x="4180" y="1864"/>
                  </a:cubicBezTo>
                  <a:cubicBezTo>
                    <a:pt x="4195" y="1864"/>
                    <a:pt x="4207" y="1852"/>
                    <a:pt x="4207" y="1837"/>
                  </a:cubicBezTo>
                  <a:cubicBezTo>
                    <a:pt x="4207" y="1822"/>
                    <a:pt x="4195" y="1810"/>
                    <a:pt x="4180" y="1810"/>
                  </a:cubicBezTo>
                  <a:moveTo>
                    <a:pt x="1960" y="1809"/>
                  </a:moveTo>
                  <a:cubicBezTo>
                    <a:pt x="1944" y="1809"/>
                    <a:pt x="1932" y="1821"/>
                    <a:pt x="1932" y="1837"/>
                  </a:cubicBezTo>
                  <a:cubicBezTo>
                    <a:pt x="1932" y="1853"/>
                    <a:pt x="1944" y="1865"/>
                    <a:pt x="1960" y="1865"/>
                  </a:cubicBezTo>
                  <a:cubicBezTo>
                    <a:pt x="1976" y="1865"/>
                    <a:pt x="1988" y="1853"/>
                    <a:pt x="1988" y="1837"/>
                  </a:cubicBezTo>
                  <a:cubicBezTo>
                    <a:pt x="1988" y="1821"/>
                    <a:pt x="1976" y="1809"/>
                    <a:pt x="1960" y="1809"/>
                  </a:cubicBezTo>
                  <a:moveTo>
                    <a:pt x="4050" y="1808"/>
                  </a:moveTo>
                  <a:cubicBezTo>
                    <a:pt x="4034" y="1808"/>
                    <a:pt x="4021" y="1821"/>
                    <a:pt x="4021" y="1837"/>
                  </a:cubicBezTo>
                  <a:cubicBezTo>
                    <a:pt x="4021" y="1853"/>
                    <a:pt x="4034" y="1866"/>
                    <a:pt x="4050" y="1866"/>
                  </a:cubicBezTo>
                  <a:cubicBezTo>
                    <a:pt x="4065" y="1866"/>
                    <a:pt x="4078" y="1853"/>
                    <a:pt x="4078" y="1837"/>
                  </a:cubicBezTo>
                  <a:cubicBezTo>
                    <a:pt x="4078" y="1821"/>
                    <a:pt x="4065" y="1808"/>
                    <a:pt x="4050" y="1808"/>
                  </a:cubicBezTo>
                  <a:moveTo>
                    <a:pt x="131" y="1705"/>
                  </a:moveTo>
                  <a:cubicBezTo>
                    <a:pt x="131" y="1705"/>
                    <a:pt x="130" y="1706"/>
                    <a:pt x="130" y="1706"/>
                  </a:cubicBezTo>
                  <a:cubicBezTo>
                    <a:pt x="130" y="1707"/>
                    <a:pt x="131" y="1707"/>
                    <a:pt x="131" y="1707"/>
                  </a:cubicBezTo>
                  <a:cubicBezTo>
                    <a:pt x="132" y="1707"/>
                    <a:pt x="133" y="1707"/>
                    <a:pt x="133" y="1706"/>
                  </a:cubicBezTo>
                  <a:cubicBezTo>
                    <a:pt x="133" y="1706"/>
                    <a:pt x="132" y="1705"/>
                    <a:pt x="131" y="1705"/>
                  </a:cubicBezTo>
                  <a:moveTo>
                    <a:pt x="5878" y="1705"/>
                  </a:moveTo>
                  <a:cubicBezTo>
                    <a:pt x="5878" y="1705"/>
                    <a:pt x="5877" y="1706"/>
                    <a:pt x="5877" y="1706"/>
                  </a:cubicBezTo>
                  <a:cubicBezTo>
                    <a:pt x="5877" y="1707"/>
                    <a:pt x="5878" y="1707"/>
                    <a:pt x="5878" y="1707"/>
                  </a:cubicBezTo>
                  <a:cubicBezTo>
                    <a:pt x="5879" y="1707"/>
                    <a:pt x="5879" y="1707"/>
                    <a:pt x="5879" y="1706"/>
                  </a:cubicBezTo>
                  <a:cubicBezTo>
                    <a:pt x="5879" y="1706"/>
                    <a:pt x="5879" y="1705"/>
                    <a:pt x="5878" y="1705"/>
                  </a:cubicBezTo>
                  <a:moveTo>
                    <a:pt x="262" y="1704"/>
                  </a:moveTo>
                  <a:cubicBezTo>
                    <a:pt x="260" y="1704"/>
                    <a:pt x="259" y="1705"/>
                    <a:pt x="259" y="1706"/>
                  </a:cubicBezTo>
                  <a:cubicBezTo>
                    <a:pt x="259" y="1708"/>
                    <a:pt x="260" y="1709"/>
                    <a:pt x="262" y="1709"/>
                  </a:cubicBezTo>
                  <a:cubicBezTo>
                    <a:pt x="264" y="1709"/>
                    <a:pt x="265" y="1708"/>
                    <a:pt x="265" y="1706"/>
                  </a:cubicBezTo>
                  <a:cubicBezTo>
                    <a:pt x="265" y="1705"/>
                    <a:pt x="264" y="1704"/>
                    <a:pt x="262" y="1704"/>
                  </a:cubicBezTo>
                  <a:moveTo>
                    <a:pt x="5748" y="1703"/>
                  </a:moveTo>
                  <a:cubicBezTo>
                    <a:pt x="5746" y="1703"/>
                    <a:pt x="5744" y="1705"/>
                    <a:pt x="5744" y="1706"/>
                  </a:cubicBezTo>
                  <a:cubicBezTo>
                    <a:pt x="5744" y="1708"/>
                    <a:pt x="5746" y="1710"/>
                    <a:pt x="5748" y="1710"/>
                  </a:cubicBezTo>
                  <a:cubicBezTo>
                    <a:pt x="5749" y="1710"/>
                    <a:pt x="5751" y="1708"/>
                    <a:pt x="5751" y="1706"/>
                  </a:cubicBezTo>
                  <a:cubicBezTo>
                    <a:pt x="5751" y="1705"/>
                    <a:pt x="5749" y="1703"/>
                    <a:pt x="5748" y="1703"/>
                  </a:cubicBezTo>
                  <a:moveTo>
                    <a:pt x="393" y="1701"/>
                  </a:moveTo>
                  <a:cubicBezTo>
                    <a:pt x="390" y="1701"/>
                    <a:pt x="388" y="1704"/>
                    <a:pt x="388" y="1706"/>
                  </a:cubicBezTo>
                  <a:cubicBezTo>
                    <a:pt x="388" y="1709"/>
                    <a:pt x="390" y="1711"/>
                    <a:pt x="393" y="1711"/>
                  </a:cubicBezTo>
                  <a:cubicBezTo>
                    <a:pt x="395" y="1711"/>
                    <a:pt x="398" y="1709"/>
                    <a:pt x="398" y="1706"/>
                  </a:cubicBezTo>
                  <a:cubicBezTo>
                    <a:pt x="398" y="1704"/>
                    <a:pt x="395" y="1701"/>
                    <a:pt x="393" y="1701"/>
                  </a:cubicBezTo>
                  <a:moveTo>
                    <a:pt x="5617" y="1701"/>
                  </a:moveTo>
                  <a:cubicBezTo>
                    <a:pt x="5614" y="1701"/>
                    <a:pt x="5612" y="1704"/>
                    <a:pt x="5612" y="1706"/>
                  </a:cubicBezTo>
                  <a:cubicBezTo>
                    <a:pt x="5612" y="1709"/>
                    <a:pt x="5614" y="1711"/>
                    <a:pt x="5617" y="1711"/>
                  </a:cubicBezTo>
                  <a:cubicBezTo>
                    <a:pt x="5620" y="1711"/>
                    <a:pt x="5622" y="1709"/>
                    <a:pt x="5622" y="1706"/>
                  </a:cubicBezTo>
                  <a:cubicBezTo>
                    <a:pt x="5622" y="1704"/>
                    <a:pt x="5620" y="1701"/>
                    <a:pt x="5617" y="1701"/>
                  </a:cubicBezTo>
                  <a:moveTo>
                    <a:pt x="523" y="1700"/>
                  </a:moveTo>
                  <a:cubicBezTo>
                    <a:pt x="519" y="1700"/>
                    <a:pt x="516" y="1703"/>
                    <a:pt x="516" y="1706"/>
                  </a:cubicBezTo>
                  <a:cubicBezTo>
                    <a:pt x="516" y="1710"/>
                    <a:pt x="519" y="1713"/>
                    <a:pt x="523" y="1713"/>
                  </a:cubicBezTo>
                  <a:cubicBezTo>
                    <a:pt x="527" y="1713"/>
                    <a:pt x="530" y="1710"/>
                    <a:pt x="530" y="1706"/>
                  </a:cubicBezTo>
                  <a:cubicBezTo>
                    <a:pt x="530" y="1703"/>
                    <a:pt x="527" y="1700"/>
                    <a:pt x="523" y="1700"/>
                  </a:cubicBezTo>
                  <a:moveTo>
                    <a:pt x="5486" y="1700"/>
                  </a:moveTo>
                  <a:cubicBezTo>
                    <a:pt x="5483" y="1700"/>
                    <a:pt x="5479" y="1703"/>
                    <a:pt x="5479" y="1706"/>
                  </a:cubicBezTo>
                  <a:cubicBezTo>
                    <a:pt x="5479" y="1710"/>
                    <a:pt x="5483" y="1713"/>
                    <a:pt x="5486" y="1713"/>
                  </a:cubicBezTo>
                  <a:cubicBezTo>
                    <a:pt x="5490" y="1713"/>
                    <a:pt x="5493" y="1710"/>
                    <a:pt x="5493" y="1706"/>
                  </a:cubicBezTo>
                  <a:cubicBezTo>
                    <a:pt x="5493" y="1703"/>
                    <a:pt x="5490" y="1700"/>
                    <a:pt x="5486" y="1700"/>
                  </a:cubicBezTo>
                  <a:moveTo>
                    <a:pt x="654" y="1698"/>
                  </a:moveTo>
                  <a:cubicBezTo>
                    <a:pt x="649" y="1698"/>
                    <a:pt x="645" y="1702"/>
                    <a:pt x="645" y="1706"/>
                  </a:cubicBezTo>
                  <a:cubicBezTo>
                    <a:pt x="645" y="1711"/>
                    <a:pt x="649" y="1715"/>
                    <a:pt x="654" y="1715"/>
                  </a:cubicBezTo>
                  <a:cubicBezTo>
                    <a:pt x="659" y="1715"/>
                    <a:pt x="663" y="1711"/>
                    <a:pt x="663" y="1706"/>
                  </a:cubicBezTo>
                  <a:cubicBezTo>
                    <a:pt x="663" y="1702"/>
                    <a:pt x="659" y="1698"/>
                    <a:pt x="654" y="1698"/>
                  </a:cubicBezTo>
                  <a:moveTo>
                    <a:pt x="5356" y="1697"/>
                  </a:moveTo>
                  <a:cubicBezTo>
                    <a:pt x="5351" y="1697"/>
                    <a:pt x="5347" y="1701"/>
                    <a:pt x="5347" y="1706"/>
                  </a:cubicBezTo>
                  <a:cubicBezTo>
                    <a:pt x="5347" y="1711"/>
                    <a:pt x="5351" y="1715"/>
                    <a:pt x="5356" y="1715"/>
                  </a:cubicBezTo>
                  <a:cubicBezTo>
                    <a:pt x="5361" y="1715"/>
                    <a:pt x="5365" y="1711"/>
                    <a:pt x="5365" y="1706"/>
                  </a:cubicBezTo>
                  <a:cubicBezTo>
                    <a:pt x="5365" y="1701"/>
                    <a:pt x="5361" y="1697"/>
                    <a:pt x="5356" y="1697"/>
                  </a:cubicBezTo>
                  <a:moveTo>
                    <a:pt x="784" y="1696"/>
                  </a:moveTo>
                  <a:cubicBezTo>
                    <a:pt x="778" y="1696"/>
                    <a:pt x="774" y="1700"/>
                    <a:pt x="774" y="1706"/>
                  </a:cubicBezTo>
                  <a:cubicBezTo>
                    <a:pt x="774" y="1712"/>
                    <a:pt x="778" y="1717"/>
                    <a:pt x="784" y="1717"/>
                  </a:cubicBezTo>
                  <a:cubicBezTo>
                    <a:pt x="790" y="1717"/>
                    <a:pt x="795" y="1712"/>
                    <a:pt x="795" y="1706"/>
                  </a:cubicBezTo>
                  <a:cubicBezTo>
                    <a:pt x="795" y="1700"/>
                    <a:pt x="790" y="1696"/>
                    <a:pt x="784" y="1696"/>
                  </a:cubicBezTo>
                  <a:moveTo>
                    <a:pt x="5225" y="1696"/>
                  </a:moveTo>
                  <a:cubicBezTo>
                    <a:pt x="5219" y="1696"/>
                    <a:pt x="5214" y="1700"/>
                    <a:pt x="5214" y="1706"/>
                  </a:cubicBezTo>
                  <a:cubicBezTo>
                    <a:pt x="5214" y="1712"/>
                    <a:pt x="5219" y="1717"/>
                    <a:pt x="5225" y="1717"/>
                  </a:cubicBezTo>
                  <a:cubicBezTo>
                    <a:pt x="5231" y="1717"/>
                    <a:pt x="5236" y="1712"/>
                    <a:pt x="5236" y="1706"/>
                  </a:cubicBezTo>
                  <a:cubicBezTo>
                    <a:pt x="5236" y="1700"/>
                    <a:pt x="5231" y="1696"/>
                    <a:pt x="5225" y="1696"/>
                  </a:cubicBezTo>
                  <a:moveTo>
                    <a:pt x="915" y="1694"/>
                  </a:moveTo>
                  <a:cubicBezTo>
                    <a:pt x="908" y="1694"/>
                    <a:pt x="902" y="1699"/>
                    <a:pt x="902" y="1706"/>
                  </a:cubicBezTo>
                  <a:cubicBezTo>
                    <a:pt x="902" y="1713"/>
                    <a:pt x="908" y="1719"/>
                    <a:pt x="915" y="1719"/>
                  </a:cubicBezTo>
                  <a:cubicBezTo>
                    <a:pt x="922" y="1719"/>
                    <a:pt x="928" y="1713"/>
                    <a:pt x="928" y="1706"/>
                  </a:cubicBezTo>
                  <a:cubicBezTo>
                    <a:pt x="928" y="1699"/>
                    <a:pt x="922" y="1694"/>
                    <a:pt x="915" y="1694"/>
                  </a:cubicBezTo>
                  <a:moveTo>
                    <a:pt x="5095" y="1694"/>
                  </a:moveTo>
                  <a:cubicBezTo>
                    <a:pt x="5088" y="1694"/>
                    <a:pt x="5082" y="1699"/>
                    <a:pt x="5082" y="1706"/>
                  </a:cubicBezTo>
                  <a:cubicBezTo>
                    <a:pt x="5082" y="1713"/>
                    <a:pt x="5088" y="1719"/>
                    <a:pt x="5095" y="1719"/>
                  </a:cubicBezTo>
                  <a:cubicBezTo>
                    <a:pt x="5102" y="1719"/>
                    <a:pt x="5107" y="1713"/>
                    <a:pt x="5107" y="1706"/>
                  </a:cubicBezTo>
                  <a:cubicBezTo>
                    <a:pt x="5107" y="1699"/>
                    <a:pt x="5102" y="1694"/>
                    <a:pt x="5095" y="1694"/>
                  </a:cubicBezTo>
                  <a:moveTo>
                    <a:pt x="1046" y="1692"/>
                  </a:moveTo>
                  <a:cubicBezTo>
                    <a:pt x="1038" y="1692"/>
                    <a:pt x="1031" y="1698"/>
                    <a:pt x="1031" y="1706"/>
                  </a:cubicBezTo>
                  <a:cubicBezTo>
                    <a:pt x="1031" y="1714"/>
                    <a:pt x="1038" y="1721"/>
                    <a:pt x="1046" y="1721"/>
                  </a:cubicBezTo>
                  <a:cubicBezTo>
                    <a:pt x="1054" y="1721"/>
                    <a:pt x="1060" y="1714"/>
                    <a:pt x="1060" y="1706"/>
                  </a:cubicBezTo>
                  <a:cubicBezTo>
                    <a:pt x="1060" y="1698"/>
                    <a:pt x="1054" y="1692"/>
                    <a:pt x="1046" y="1692"/>
                  </a:cubicBezTo>
                  <a:moveTo>
                    <a:pt x="4964" y="1692"/>
                  </a:moveTo>
                  <a:cubicBezTo>
                    <a:pt x="4956" y="1692"/>
                    <a:pt x="4949" y="1698"/>
                    <a:pt x="4949" y="1706"/>
                  </a:cubicBezTo>
                  <a:cubicBezTo>
                    <a:pt x="4949" y="1715"/>
                    <a:pt x="4956" y="1721"/>
                    <a:pt x="4964" y="1721"/>
                  </a:cubicBezTo>
                  <a:cubicBezTo>
                    <a:pt x="4972" y="1721"/>
                    <a:pt x="4979" y="1715"/>
                    <a:pt x="4979" y="1706"/>
                  </a:cubicBezTo>
                  <a:cubicBezTo>
                    <a:pt x="4979" y="1698"/>
                    <a:pt x="4972" y="1692"/>
                    <a:pt x="4964" y="1692"/>
                  </a:cubicBezTo>
                  <a:moveTo>
                    <a:pt x="1176" y="1690"/>
                  </a:moveTo>
                  <a:cubicBezTo>
                    <a:pt x="1167" y="1690"/>
                    <a:pt x="1160" y="1697"/>
                    <a:pt x="1160" y="1706"/>
                  </a:cubicBezTo>
                  <a:cubicBezTo>
                    <a:pt x="1160" y="1716"/>
                    <a:pt x="1167" y="1723"/>
                    <a:pt x="1176" y="1723"/>
                  </a:cubicBezTo>
                  <a:cubicBezTo>
                    <a:pt x="1186" y="1723"/>
                    <a:pt x="1193" y="1716"/>
                    <a:pt x="1193" y="1706"/>
                  </a:cubicBezTo>
                  <a:cubicBezTo>
                    <a:pt x="1193" y="1697"/>
                    <a:pt x="1186" y="1690"/>
                    <a:pt x="1176" y="1690"/>
                  </a:cubicBezTo>
                  <a:moveTo>
                    <a:pt x="4833" y="1690"/>
                  </a:moveTo>
                  <a:cubicBezTo>
                    <a:pt x="4824" y="1690"/>
                    <a:pt x="4817" y="1697"/>
                    <a:pt x="4817" y="1706"/>
                  </a:cubicBezTo>
                  <a:cubicBezTo>
                    <a:pt x="4817" y="1716"/>
                    <a:pt x="4824" y="1723"/>
                    <a:pt x="4833" y="1723"/>
                  </a:cubicBezTo>
                  <a:cubicBezTo>
                    <a:pt x="4843" y="1723"/>
                    <a:pt x="4850" y="1716"/>
                    <a:pt x="4850" y="1706"/>
                  </a:cubicBezTo>
                  <a:cubicBezTo>
                    <a:pt x="4850" y="1697"/>
                    <a:pt x="4843" y="1690"/>
                    <a:pt x="4833" y="1690"/>
                  </a:cubicBezTo>
                  <a:moveTo>
                    <a:pt x="1307" y="1688"/>
                  </a:moveTo>
                  <a:cubicBezTo>
                    <a:pt x="1297" y="1688"/>
                    <a:pt x="1288" y="1696"/>
                    <a:pt x="1288" y="1706"/>
                  </a:cubicBezTo>
                  <a:cubicBezTo>
                    <a:pt x="1288" y="1717"/>
                    <a:pt x="1297" y="1725"/>
                    <a:pt x="1307" y="1725"/>
                  </a:cubicBezTo>
                  <a:cubicBezTo>
                    <a:pt x="1317" y="1725"/>
                    <a:pt x="1325" y="1717"/>
                    <a:pt x="1325" y="1706"/>
                  </a:cubicBezTo>
                  <a:cubicBezTo>
                    <a:pt x="1325" y="1696"/>
                    <a:pt x="1317" y="1688"/>
                    <a:pt x="1307" y="1688"/>
                  </a:cubicBezTo>
                  <a:moveTo>
                    <a:pt x="4703" y="1688"/>
                  </a:moveTo>
                  <a:cubicBezTo>
                    <a:pt x="4692" y="1688"/>
                    <a:pt x="4684" y="1696"/>
                    <a:pt x="4684" y="1706"/>
                  </a:cubicBezTo>
                  <a:cubicBezTo>
                    <a:pt x="4684" y="1717"/>
                    <a:pt x="4692" y="1725"/>
                    <a:pt x="4703" y="1725"/>
                  </a:cubicBezTo>
                  <a:cubicBezTo>
                    <a:pt x="4713" y="1725"/>
                    <a:pt x="4722" y="1717"/>
                    <a:pt x="4722" y="1706"/>
                  </a:cubicBezTo>
                  <a:cubicBezTo>
                    <a:pt x="4722" y="1696"/>
                    <a:pt x="4713" y="1688"/>
                    <a:pt x="4703" y="1688"/>
                  </a:cubicBezTo>
                  <a:moveTo>
                    <a:pt x="1438" y="1686"/>
                  </a:moveTo>
                  <a:cubicBezTo>
                    <a:pt x="1426" y="1686"/>
                    <a:pt x="1417" y="1695"/>
                    <a:pt x="1417" y="1706"/>
                  </a:cubicBezTo>
                  <a:cubicBezTo>
                    <a:pt x="1417" y="1718"/>
                    <a:pt x="1426" y="1727"/>
                    <a:pt x="1438" y="1727"/>
                  </a:cubicBezTo>
                  <a:cubicBezTo>
                    <a:pt x="1449" y="1727"/>
                    <a:pt x="1458" y="1718"/>
                    <a:pt x="1458" y="1706"/>
                  </a:cubicBezTo>
                  <a:cubicBezTo>
                    <a:pt x="1458" y="1695"/>
                    <a:pt x="1449" y="1686"/>
                    <a:pt x="1438" y="1686"/>
                  </a:cubicBezTo>
                  <a:moveTo>
                    <a:pt x="4572" y="1686"/>
                  </a:moveTo>
                  <a:cubicBezTo>
                    <a:pt x="4561" y="1686"/>
                    <a:pt x="4551" y="1695"/>
                    <a:pt x="4551" y="1706"/>
                  </a:cubicBezTo>
                  <a:cubicBezTo>
                    <a:pt x="4551" y="1718"/>
                    <a:pt x="4561" y="1727"/>
                    <a:pt x="4572" y="1727"/>
                  </a:cubicBezTo>
                  <a:cubicBezTo>
                    <a:pt x="4583" y="1727"/>
                    <a:pt x="4593" y="1718"/>
                    <a:pt x="4593" y="1706"/>
                  </a:cubicBezTo>
                  <a:cubicBezTo>
                    <a:pt x="4593" y="1695"/>
                    <a:pt x="4583" y="1686"/>
                    <a:pt x="4572" y="1686"/>
                  </a:cubicBezTo>
                  <a:moveTo>
                    <a:pt x="1568" y="1684"/>
                  </a:moveTo>
                  <a:cubicBezTo>
                    <a:pt x="1556" y="1684"/>
                    <a:pt x="1546" y="1694"/>
                    <a:pt x="1546" y="1706"/>
                  </a:cubicBezTo>
                  <a:cubicBezTo>
                    <a:pt x="1546" y="1719"/>
                    <a:pt x="1556" y="1728"/>
                    <a:pt x="1568" y="1728"/>
                  </a:cubicBezTo>
                  <a:cubicBezTo>
                    <a:pt x="1580" y="1728"/>
                    <a:pt x="1590" y="1719"/>
                    <a:pt x="1590" y="1706"/>
                  </a:cubicBezTo>
                  <a:cubicBezTo>
                    <a:pt x="1590" y="1694"/>
                    <a:pt x="1580" y="1684"/>
                    <a:pt x="1568" y="1684"/>
                  </a:cubicBezTo>
                  <a:moveTo>
                    <a:pt x="4441" y="1684"/>
                  </a:moveTo>
                  <a:cubicBezTo>
                    <a:pt x="4429" y="1684"/>
                    <a:pt x="4419" y="1694"/>
                    <a:pt x="4419" y="1706"/>
                  </a:cubicBezTo>
                  <a:cubicBezTo>
                    <a:pt x="4419" y="1719"/>
                    <a:pt x="4429" y="1729"/>
                    <a:pt x="4441" y="1729"/>
                  </a:cubicBezTo>
                  <a:cubicBezTo>
                    <a:pt x="4454" y="1729"/>
                    <a:pt x="4464" y="1719"/>
                    <a:pt x="4464" y="1706"/>
                  </a:cubicBezTo>
                  <a:cubicBezTo>
                    <a:pt x="4464" y="1694"/>
                    <a:pt x="4454" y="1684"/>
                    <a:pt x="4441" y="1684"/>
                  </a:cubicBezTo>
                  <a:moveTo>
                    <a:pt x="1699" y="1683"/>
                  </a:moveTo>
                  <a:cubicBezTo>
                    <a:pt x="1686" y="1683"/>
                    <a:pt x="1675" y="1693"/>
                    <a:pt x="1675" y="1706"/>
                  </a:cubicBezTo>
                  <a:cubicBezTo>
                    <a:pt x="1675" y="1720"/>
                    <a:pt x="1686" y="1730"/>
                    <a:pt x="1699" y="1730"/>
                  </a:cubicBezTo>
                  <a:cubicBezTo>
                    <a:pt x="1712" y="1730"/>
                    <a:pt x="1723" y="1720"/>
                    <a:pt x="1723" y="1706"/>
                  </a:cubicBezTo>
                  <a:cubicBezTo>
                    <a:pt x="1723" y="1693"/>
                    <a:pt x="1712" y="1683"/>
                    <a:pt x="1699" y="1683"/>
                  </a:cubicBezTo>
                  <a:moveTo>
                    <a:pt x="4311" y="1682"/>
                  </a:moveTo>
                  <a:cubicBezTo>
                    <a:pt x="4297" y="1682"/>
                    <a:pt x="4287" y="1693"/>
                    <a:pt x="4287" y="1706"/>
                  </a:cubicBezTo>
                  <a:cubicBezTo>
                    <a:pt x="4287" y="1720"/>
                    <a:pt x="4297" y="1731"/>
                    <a:pt x="4311" y="1731"/>
                  </a:cubicBezTo>
                  <a:cubicBezTo>
                    <a:pt x="4324" y="1731"/>
                    <a:pt x="4335" y="1720"/>
                    <a:pt x="4335" y="1706"/>
                  </a:cubicBezTo>
                  <a:cubicBezTo>
                    <a:pt x="4335" y="1693"/>
                    <a:pt x="4324" y="1682"/>
                    <a:pt x="4311" y="1682"/>
                  </a:cubicBezTo>
                  <a:moveTo>
                    <a:pt x="1829" y="1681"/>
                  </a:moveTo>
                  <a:cubicBezTo>
                    <a:pt x="1815" y="1681"/>
                    <a:pt x="1804" y="1692"/>
                    <a:pt x="1804" y="1706"/>
                  </a:cubicBezTo>
                  <a:cubicBezTo>
                    <a:pt x="1804" y="1721"/>
                    <a:pt x="1815" y="1732"/>
                    <a:pt x="1829" y="1732"/>
                  </a:cubicBezTo>
                  <a:cubicBezTo>
                    <a:pt x="1844" y="1732"/>
                    <a:pt x="1855" y="1721"/>
                    <a:pt x="1855" y="1706"/>
                  </a:cubicBezTo>
                  <a:cubicBezTo>
                    <a:pt x="1855" y="1692"/>
                    <a:pt x="1844" y="1681"/>
                    <a:pt x="1829" y="1681"/>
                  </a:cubicBezTo>
                  <a:moveTo>
                    <a:pt x="4180" y="1680"/>
                  </a:moveTo>
                  <a:cubicBezTo>
                    <a:pt x="4166" y="1680"/>
                    <a:pt x="4154" y="1692"/>
                    <a:pt x="4154" y="1706"/>
                  </a:cubicBezTo>
                  <a:cubicBezTo>
                    <a:pt x="4154" y="1721"/>
                    <a:pt x="4166" y="1732"/>
                    <a:pt x="4180" y="1732"/>
                  </a:cubicBezTo>
                  <a:cubicBezTo>
                    <a:pt x="4195" y="1732"/>
                    <a:pt x="4206" y="1721"/>
                    <a:pt x="4206" y="1706"/>
                  </a:cubicBezTo>
                  <a:cubicBezTo>
                    <a:pt x="4206" y="1692"/>
                    <a:pt x="4195" y="1680"/>
                    <a:pt x="4180" y="1680"/>
                  </a:cubicBezTo>
                  <a:moveTo>
                    <a:pt x="1960" y="1679"/>
                  </a:moveTo>
                  <a:cubicBezTo>
                    <a:pt x="1945" y="1679"/>
                    <a:pt x="1932" y="1691"/>
                    <a:pt x="1932" y="1706"/>
                  </a:cubicBezTo>
                  <a:cubicBezTo>
                    <a:pt x="1932" y="1722"/>
                    <a:pt x="1945" y="1734"/>
                    <a:pt x="1960" y="1734"/>
                  </a:cubicBezTo>
                  <a:cubicBezTo>
                    <a:pt x="1975" y="1734"/>
                    <a:pt x="1987" y="1722"/>
                    <a:pt x="1987" y="1706"/>
                  </a:cubicBezTo>
                  <a:cubicBezTo>
                    <a:pt x="1987" y="1691"/>
                    <a:pt x="1975" y="1679"/>
                    <a:pt x="1960" y="1679"/>
                  </a:cubicBezTo>
                  <a:moveTo>
                    <a:pt x="4050" y="1679"/>
                  </a:moveTo>
                  <a:cubicBezTo>
                    <a:pt x="4034" y="1679"/>
                    <a:pt x="4022" y="1691"/>
                    <a:pt x="4022" y="1706"/>
                  </a:cubicBezTo>
                  <a:cubicBezTo>
                    <a:pt x="4022" y="1722"/>
                    <a:pt x="4034" y="1734"/>
                    <a:pt x="4050" y="1734"/>
                  </a:cubicBezTo>
                  <a:cubicBezTo>
                    <a:pt x="4065" y="1734"/>
                    <a:pt x="4077" y="1722"/>
                    <a:pt x="4077" y="1706"/>
                  </a:cubicBezTo>
                  <a:cubicBezTo>
                    <a:pt x="4077" y="1691"/>
                    <a:pt x="4065" y="1679"/>
                    <a:pt x="4050" y="1679"/>
                  </a:cubicBezTo>
                  <a:moveTo>
                    <a:pt x="131" y="1575"/>
                  </a:moveTo>
                  <a:cubicBezTo>
                    <a:pt x="131" y="1575"/>
                    <a:pt x="131" y="1575"/>
                    <a:pt x="131" y="1576"/>
                  </a:cubicBezTo>
                  <a:cubicBezTo>
                    <a:pt x="131" y="1576"/>
                    <a:pt x="131" y="1577"/>
                    <a:pt x="131" y="1577"/>
                  </a:cubicBezTo>
                  <a:cubicBezTo>
                    <a:pt x="132" y="1577"/>
                    <a:pt x="132" y="1576"/>
                    <a:pt x="132" y="1576"/>
                  </a:cubicBezTo>
                  <a:cubicBezTo>
                    <a:pt x="132" y="1575"/>
                    <a:pt x="132" y="1575"/>
                    <a:pt x="131" y="1575"/>
                  </a:cubicBezTo>
                  <a:moveTo>
                    <a:pt x="5878" y="1575"/>
                  </a:moveTo>
                  <a:cubicBezTo>
                    <a:pt x="5878" y="1575"/>
                    <a:pt x="5877" y="1575"/>
                    <a:pt x="5877" y="1576"/>
                  </a:cubicBezTo>
                  <a:cubicBezTo>
                    <a:pt x="5877" y="1576"/>
                    <a:pt x="5878" y="1577"/>
                    <a:pt x="5878" y="1577"/>
                  </a:cubicBezTo>
                  <a:cubicBezTo>
                    <a:pt x="5879" y="1577"/>
                    <a:pt x="5879" y="1576"/>
                    <a:pt x="5879" y="1576"/>
                  </a:cubicBezTo>
                  <a:cubicBezTo>
                    <a:pt x="5879" y="1575"/>
                    <a:pt x="5879" y="1575"/>
                    <a:pt x="5878" y="1575"/>
                  </a:cubicBezTo>
                  <a:moveTo>
                    <a:pt x="262" y="1573"/>
                  </a:moveTo>
                  <a:cubicBezTo>
                    <a:pt x="261" y="1573"/>
                    <a:pt x="260" y="1574"/>
                    <a:pt x="260" y="1576"/>
                  </a:cubicBezTo>
                  <a:cubicBezTo>
                    <a:pt x="260" y="1577"/>
                    <a:pt x="261" y="1578"/>
                    <a:pt x="262" y="1578"/>
                  </a:cubicBezTo>
                  <a:cubicBezTo>
                    <a:pt x="263" y="1578"/>
                    <a:pt x="265" y="1577"/>
                    <a:pt x="265" y="1576"/>
                  </a:cubicBezTo>
                  <a:cubicBezTo>
                    <a:pt x="265" y="1574"/>
                    <a:pt x="263" y="1573"/>
                    <a:pt x="262" y="1573"/>
                  </a:cubicBezTo>
                  <a:moveTo>
                    <a:pt x="5748" y="1573"/>
                  </a:moveTo>
                  <a:cubicBezTo>
                    <a:pt x="5746" y="1573"/>
                    <a:pt x="5745" y="1574"/>
                    <a:pt x="5745" y="1576"/>
                  </a:cubicBezTo>
                  <a:cubicBezTo>
                    <a:pt x="5745" y="1577"/>
                    <a:pt x="5746" y="1578"/>
                    <a:pt x="5748" y="1578"/>
                  </a:cubicBezTo>
                  <a:cubicBezTo>
                    <a:pt x="5749" y="1578"/>
                    <a:pt x="5750" y="1577"/>
                    <a:pt x="5750" y="1576"/>
                  </a:cubicBezTo>
                  <a:cubicBezTo>
                    <a:pt x="5750" y="1574"/>
                    <a:pt x="5749" y="1573"/>
                    <a:pt x="5748" y="1573"/>
                  </a:cubicBezTo>
                  <a:moveTo>
                    <a:pt x="393" y="1571"/>
                  </a:moveTo>
                  <a:cubicBezTo>
                    <a:pt x="390" y="1571"/>
                    <a:pt x="388" y="1573"/>
                    <a:pt x="388" y="1576"/>
                  </a:cubicBezTo>
                  <a:cubicBezTo>
                    <a:pt x="388" y="1578"/>
                    <a:pt x="390" y="1580"/>
                    <a:pt x="393" y="1580"/>
                  </a:cubicBezTo>
                  <a:cubicBezTo>
                    <a:pt x="395" y="1580"/>
                    <a:pt x="397" y="1578"/>
                    <a:pt x="397" y="1576"/>
                  </a:cubicBezTo>
                  <a:cubicBezTo>
                    <a:pt x="397" y="1573"/>
                    <a:pt x="395" y="1571"/>
                    <a:pt x="393" y="1571"/>
                  </a:cubicBezTo>
                  <a:moveTo>
                    <a:pt x="5617" y="1571"/>
                  </a:moveTo>
                  <a:cubicBezTo>
                    <a:pt x="5614" y="1571"/>
                    <a:pt x="5612" y="1573"/>
                    <a:pt x="5612" y="1576"/>
                  </a:cubicBezTo>
                  <a:cubicBezTo>
                    <a:pt x="5612" y="1578"/>
                    <a:pt x="5614" y="1581"/>
                    <a:pt x="5617" y="1581"/>
                  </a:cubicBezTo>
                  <a:cubicBezTo>
                    <a:pt x="5620" y="1581"/>
                    <a:pt x="5622" y="1578"/>
                    <a:pt x="5622" y="1576"/>
                  </a:cubicBezTo>
                  <a:cubicBezTo>
                    <a:pt x="5622" y="1573"/>
                    <a:pt x="5620" y="1571"/>
                    <a:pt x="5617" y="1571"/>
                  </a:cubicBezTo>
                  <a:moveTo>
                    <a:pt x="523" y="1570"/>
                  </a:moveTo>
                  <a:cubicBezTo>
                    <a:pt x="520" y="1570"/>
                    <a:pt x="517" y="1572"/>
                    <a:pt x="517" y="1576"/>
                  </a:cubicBezTo>
                  <a:cubicBezTo>
                    <a:pt x="517" y="1579"/>
                    <a:pt x="520" y="1582"/>
                    <a:pt x="523" y="1582"/>
                  </a:cubicBezTo>
                  <a:cubicBezTo>
                    <a:pt x="527" y="1582"/>
                    <a:pt x="529" y="1579"/>
                    <a:pt x="529" y="1576"/>
                  </a:cubicBezTo>
                  <a:cubicBezTo>
                    <a:pt x="529" y="1572"/>
                    <a:pt x="527" y="1570"/>
                    <a:pt x="523" y="1570"/>
                  </a:cubicBezTo>
                  <a:moveTo>
                    <a:pt x="5486" y="1569"/>
                  </a:moveTo>
                  <a:cubicBezTo>
                    <a:pt x="5483" y="1569"/>
                    <a:pt x="5480" y="1572"/>
                    <a:pt x="5480" y="1576"/>
                  </a:cubicBezTo>
                  <a:cubicBezTo>
                    <a:pt x="5480" y="1579"/>
                    <a:pt x="5483" y="1582"/>
                    <a:pt x="5486" y="1582"/>
                  </a:cubicBezTo>
                  <a:cubicBezTo>
                    <a:pt x="5490" y="1582"/>
                    <a:pt x="5493" y="1579"/>
                    <a:pt x="5493" y="1576"/>
                  </a:cubicBezTo>
                  <a:cubicBezTo>
                    <a:pt x="5493" y="1572"/>
                    <a:pt x="5490" y="1569"/>
                    <a:pt x="5486" y="1569"/>
                  </a:cubicBezTo>
                  <a:moveTo>
                    <a:pt x="654" y="1567"/>
                  </a:moveTo>
                  <a:cubicBezTo>
                    <a:pt x="649" y="1567"/>
                    <a:pt x="646" y="1571"/>
                    <a:pt x="646" y="1576"/>
                  </a:cubicBezTo>
                  <a:cubicBezTo>
                    <a:pt x="646" y="1580"/>
                    <a:pt x="649" y="1584"/>
                    <a:pt x="654" y="1584"/>
                  </a:cubicBezTo>
                  <a:cubicBezTo>
                    <a:pt x="658" y="1584"/>
                    <a:pt x="662" y="1580"/>
                    <a:pt x="662" y="1576"/>
                  </a:cubicBezTo>
                  <a:cubicBezTo>
                    <a:pt x="662" y="1571"/>
                    <a:pt x="658" y="1567"/>
                    <a:pt x="654" y="1567"/>
                  </a:cubicBezTo>
                  <a:moveTo>
                    <a:pt x="5356" y="1567"/>
                  </a:moveTo>
                  <a:cubicBezTo>
                    <a:pt x="5351" y="1567"/>
                    <a:pt x="5347" y="1571"/>
                    <a:pt x="5347" y="1576"/>
                  </a:cubicBezTo>
                  <a:cubicBezTo>
                    <a:pt x="5347" y="1580"/>
                    <a:pt x="5351" y="1584"/>
                    <a:pt x="5356" y="1584"/>
                  </a:cubicBezTo>
                  <a:cubicBezTo>
                    <a:pt x="5360" y="1584"/>
                    <a:pt x="5364" y="1580"/>
                    <a:pt x="5364" y="1576"/>
                  </a:cubicBezTo>
                  <a:cubicBezTo>
                    <a:pt x="5364" y="1571"/>
                    <a:pt x="5360" y="1567"/>
                    <a:pt x="5356" y="1567"/>
                  </a:cubicBezTo>
                  <a:moveTo>
                    <a:pt x="784" y="1566"/>
                  </a:moveTo>
                  <a:cubicBezTo>
                    <a:pt x="779" y="1566"/>
                    <a:pt x="774" y="1570"/>
                    <a:pt x="774" y="1576"/>
                  </a:cubicBezTo>
                  <a:cubicBezTo>
                    <a:pt x="774" y="1581"/>
                    <a:pt x="779" y="1586"/>
                    <a:pt x="784" y="1586"/>
                  </a:cubicBezTo>
                  <a:cubicBezTo>
                    <a:pt x="790" y="1586"/>
                    <a:pt x="795" y="1581"/>
                    <a:pt x="795" y="1576"/>
                  </a:cubicBezTo>
                  <a:cubicBezTo>
                    <a:pt x="795" y="1570"/>
                    <a:pt x="790" y="1566"/>
                    <a:pt x="784" y="1566"/>
                  </a:cubicBezTo>
                  <a:moveTo>
                    <a:pt x="5225" y="1566"/>
                  </a:moveTo>
                  <a:cubicBezTo>
                    <a:pt x="5220" y="1566"/>
                    <a:pt x="5215" y="1570"/>
                    <a:pt x="5215" y="1576"/>
                  </a:cubicBezTo>
                  <a:cubicBezTo>
                    <a:pt x="5215" y="1581"/>
                    <a:pt x="5220" y="1586"/>
                    <a:pt x="5225" y="1586"/>
                  </a:cubicBezTo>
                  <a:cubicBezTo>
                    <a:pt x="5231" y="1586"/>
                    <a:pt x="5235" y="1581"/>
                    <a:pt x="5235" y="1576"/>
                  </a:cubicBezTo>
                  <a:cubicBezTo>
                    <a:pt x="5235" y="1570"/>
                    <a:pt x="5231" y="1566"/>
                    <a:pt x="5225" y="1566"/>
                  </a:cubicBezTo>
                  <a:moveTo>
                    <a:pt x="915" y="1564"/>
                  </a:moveTo>
                  <a:cubicBezTo>
                    <a:pt x="908" y="1564"/>
                    <a:pt x="903" y="1569"/>
                    <a:pt x="903" y="1576"/>
                  </a:cubicBezTo>
                  <a:cubicBezTo>
                    <a:pt x="903" y="1582"/>
                    <a:pt x="908" y="1588"/>
                    <a:pt x="915" y="1588"/>
                  </a:cubicBezTo>
                  <a:cubicBezTo>
                    <a:pt x="922" y="1588"/>
                    <a:pt x="927" y="1582"/>
                    <a:pt x="927" y="1576"/>
                  </a:cubicBezTo>
                  <a:cubicBezTo>
                    <a:pt x="927" y="1569"/>
                    <a:pt x="922" y="1564"/>
                    <a:pt x="915" y="1564"/>
                  </a:cubicBezTo>
                  <a:moveTo>
                    <a:pt x="5095" y="1563"/>
                  </a:moveTo>
                  <a:cubicBezTo>
                    <a:pt x="5088" y="1563"/>
                    <a:pt x="5082" y="1569"/>
                    <a:pt x="5082" y="1576"/>
                  </a:cubicBezTo>
                  <a:cubicBezTo>
                    <a:pt x="5082" y="1583"/>
                    <a:pt x="5088" y="1588"/>
                    <a:pt x="5095" y="1588"/>
                  </a:cubicBezTo>
                  <a:cubicBezTo>
                    <a:pt x="5101" y="1588"/>
                    <a:pt x="5107" y="1583"/>
                    <a:pt x="5107" y="1576"/>
                  </a:cubicBezTo>
                  <a:cubicBezTo>
                    <a:pt x="5107" y="1569"/>
                    <a:pt x="5101" y="1563"/>
                    <a:pt x="5095" y="1563"/>
                  </a:cubicBezTo>
                  <a:moveTo>
                    <a:pt x="1046" y="1562"/>
                  </a:moveTo>
                  <a:cubicBezTo>
                    <a:pt x="1038" y="1562"/>
                    <a:pt x="1032" y="1568"/>
                    <a:pt x="1032" y="1576"/>
                  </a:cubicBezTo>
                  <a:cubicBezTo>
                    <a:pt x="1032" y="1583"/>
                    <a:pt x="1038" y="1590"/>
                    <a:pt x="1046" y="1590"/>
                  </a:cubicBezTo>
                  <a:cubicBezTo>
                    <a:pt x="1053" y="1590"/>
                    <a:pt x="1059" y="1583"/>
                    <a:pt x="1059" y="1576"/>
                  </a:cubicBezTo>
                  <a:cubicBezTo>
                    <a:pt x="1059" y="1568"/>
                    <a:pt x="1053" y="1562"/>
                    <a:pt x="1046" y="1562"/>
                  </a:cubicBezTo>
                  <a:moveTo>
                    <a:pt x="4964" y="1562"/>
                  </a:moveTo>
                  <a:cubicBezTo>
                    <a:pt x="4956" y="1562"/>
                    <a:pt x="4950" y="1568"/>
                    <a:pt x="4950" y="1576"/>
                  </a:cubicBezTo>
                  <a:cubicBezTo>
                    <a:pt x="4950" y="1584"/>
                    <a:pt x="4956" y="1590"/>
                    <a:pt x="4964" y="1590"/>
                  </a:cubicBezTo>
                  <a:cubicBezTo>
                    <a:pt x="4972" y="1590"/>
                    <a:pt x="4978" y="1584"/>
                    <a:pt x="4978" y="1576"/>
                  </a:cubicBezTo>
                  <a:cubicBezTo>
                    <a:pt x="4978" y="1568"/>
                    <a:pt x="4972" y="1562"/>
                    <a:pt x="4964" y="1562"/>
                  </a:cubicBezTo>
                  <a:moveTo>
                    <a:pt x="1176" y="1560"/>
                  </a:moveTo>
                  <a:cubicBezTo>
                    <a:pt x="1168" y="1560"/>
                    <a:pt x="1160" y="1567"/>
                    <a:pt x="1160" y="1576"/>
                  </a:cubicBezTo>
                  <a:cubicBezTo>
                    <a:pt x="1160" y="1585"/>
                    <a:pt x="1168" y="1592"/>
                    <a:pt x="1176" y="1592"/>
                  </a:cubicBezTo>
                  <a:cubicBezTo>
                    <a:pt x="1185" y="1592"/>
                    <a:pt x="1192" y="1585"/>
                    <a:pt x="1192" y="1576"/>
                  </a:cubicBezTo>
                  <a:cubicBezTo>
                    <a:pt x="1192" y="1567"/>
                    <a:pt x="1185" y="1560"/>
                    <a:pt x="1176" y="1560"/>
                  </a:cubicBezTo>
                  <a:moveTo>
                    <a:pt x="4833" y="1560"/>
                  </a:moveTo>
                  <a:cubicBezTo>
                    <a:pt x="4825" y="1560"/>
                    <a:pt x="4817" y="1567"/>
                    <a:pt x="4817" y="1576"/>
                  </a:cubicBezTo>
                  <a:cubicBezTo>
                    <a:pt x="4817" y="1585"/>
                    <a:pt x="4825" y="1592"/>
                    <a:pt x="4833" y="1592"/>
                  </a:cubicBezTo>
                  <a:cubicBezTo>
                    <a:pt x="4842" y="1592"/>
                    <a:pt x="4849" y="1585"/>
                    <a:pt x="4849" y="1576"/>
                  </a:cubicBezTo>
                  <a:cubicBezTo>
                    <a:pt x="4849" y="1567"/>
                    <a:pt x="4842" y="1560"/>
                    <a:pt x="4833" y="1560"/>
                  </a:cubicBezTo>
                  <a:moveTo>
                    <a:pt x="1307" y="1558"/>
                  </a:moveTo>
                  <a:cubicBezTo>
                    <a:pt x="1297" y="1558"/>
                    <a:pt x="1289" y="1566"/>
                    <a:pt x="1289" y="1576"/>
                  </a:cubicBezTo>
                  <a:cubicBezTo>
                    <a:pt x="1289" y="1586"/>
                    <a:pt x="1297" y="1594"/>
                    <a:pt x="1307" y="1594"/>
                  </a:cubicBezTo>
                  <a:cubicBezTo>
                    <a:pt x="1317" y="1594"/>
                    <a:pt x="1325" y="1586"/>
                    <a:pt x="1325" y="1576"/>
                  </a:cubicBezTo>
                  <a:cubicBezTo>
                    <a:pt x="1325" y="1566"/>
                    <a:pt x="1317" y="1558"/>
                    <a:pt x="1307" y="1558"/>
                  </a:cubicBezTo>
                  <a:moveTo>
                    <a:pt x="4703" y="1558"/>
                  </a:moveTo>
                  <a:cubicBezTo>
                    <a:pt x="4693" y="1558"/>
                    <a:pt x="4685" y="1566"/>
                    <a:pt x="4685" y="1576"/>
                  </a:cubicBezTo>
                  <a:cubicBezTo>
                    <a:pt x="4685" y="1586"/>
                    <a:pt x="4693" y="1594"/>
                    <a:pt x="4703" y="1594"/>
                  </a:cubicBezTo>
                  <a:cubicBezTo>
                    <a:pt x="4712" y="1594"/>
                    <a:pt x="4720" y="1586"/>
                    <a:pt x="4720" y="1576"/>
                  </a:cubicBezTo>
                  <a:cubicBezTo>
                    <a:pt x="4720" y="1566"/>
                    <a:pt x="4712" y="1558"/>
                    <a:pt x="4703" y="1558"/>
                  </a:cubicBezTo>
                  <a:moveTo>
                    <a:pt x="1438" y="1556"/>
                  </a:moveTo>
                  <a:cubicBezTo>
                    <a:pt x="1427" y="1556"/>
                    <a:pt x="1418" y="1565"/>
                    <a:pt x="1418" y="1576"/>
                  </a:cubicBezTo>
                  <a:cubicBezTo>
                    <a:pt x="1418" y="1587"/>
                    <a:pt x="1427" y="1595"/>
                    <a:pt x="1438" y="1595"/>
                  </a:cubicBezTo>
                  <a:cubicBezTo>
                    <a:pt x="1448" y="1595"/>
                    <a:pt x="1457" y="1587"/>
                    <a:pt x="1457" y="1576"/>
                  </a:cubicBezTo>
                  <a:cubicBezTo>
                    <a:pt x="1457" y="1565"/>
                    <a:pt x="1448" y="1556"/>
                    <a:pt x="1438" y="1556"/>
                  </a:cubicBezTo>
                  <a:moveTo>
                    <a:pt x="4572" y="1556"/>
                  </a:moveTo>
                  <a:cubicBezTo>
                    <a:pt x="4561" y="1556"/>
                    <a:pt x="4553" y="1565"/>
                    <a:pt x="4553" y="1576"/>
                  </a:cubicBezTo>
                  <a:cubicBezTo>
                    <a:pt x="4553" y="1587"/>
                    <a:pt x="4561" y="1595"/>
                    <a:pt x="4572" y="1595"/>
                  </a:cubicBezTo>
                  <a:cubicBezTo>
                    <a:pt x="4583" y="1595"/>
                    <a:pt x="4592" y="1587"/>
                    <a:pt x="4592" y="1576"/>
                  </a:cubicBezTo>
                  <a:cubicBezTo>
                    <a:pt x="4592" y="1565"/>
                    <a:pt x="4583" y="1556"/>
                    <a:pt x="4572" y="1556"/>
                  </a:cubicBezTo>
                  <a:moveTo>
                    <a:pt x="1568" y="1554"/>
                  </a:moveTo>
                  <a:cubicBezTo>
                    <a:pt x="1556" y="1554"/>
                    <a:pt x="1547" y="1564"/>
                    <a:pt x="1547" y="1576"/>
                  </a:cubicBezTo>
                  <a:cubicBezTo>
                    <a:pt x="1547" y="1588"/>
                    <a:pt x="1556" y="1597"/>
                    <a:pt x="1568" y="1597"/>
                  </a:cubicBezTo>
                  <a:cubicBezTo>
                    <a:pt x="1580" y="1597"/>
                    <a:pt x="1590" y="1588"/>
                    <a:pt x="1590" y="1576"/>
                  </a:cubicBezTo>
                  <a:cubicBezTo>
                    <a:pt x="1590" y="1564"/>
                    <a:pt x="1580" y="1554"/>
                    <a:pt x="1568" y="1554"/>
                  </a:cubicBezTo>
                  <a:moveTo>
                    <a:pt x="4441" y="1554"/>
                  </a:moveTo>
                  <a:cubicBezTo>
                    <a:pt x="4430" y="1554"/>
                    <a:pt x="4420" y="1564"/>
                    <a:pt x="4420" y="1576"/>
                  </a:cubicBezTo>
                  <a:cubicBezTo>
                    <a:pt x="4420" y="1588"/>
                    <a:pt x="4430" y="1597"/>
                    <a:pt x="4441" y="1597"/>
                  </a:cubicBezTo>
                  <a:cubicBezTo>
                    <a:pt x="4453" y="1597"/>
                    <a:pt x="4463" y="1588"/>
                    <a:pt x="4463" y="1576"/>
                  </a:cubicBezTo>
                  <a:cubicBezTo>
                    <a:pt x="4463" y="1564"/>
                    <a:pt x="4453" y="1554"/>
                    <a:pt x="4441" y="1554"/>
                  </a:cubicBezTo>
                  <a:moveTo>
                    <a:pt x="1699" y="1553"/>
                  </a:moveTo>
                  <a:cubicBezTo>
                    <a:pt x="1686" y="1553"/>
                    <a:pt x="1676" y="1563"/>
                    <a:pt x="1676" y="1576"/>
                  </a:cubicBezTo>
                  <a:cubicBezTo>
                    <a:pt x="1676" y="1589"/>
                    <a:pt x="1686" y="1599"/>
                    <a:pt x="1699" y="1599"/>
                  </a:cubicBezTo>
                  <a:cubicBezTo>
                    <a:pt x="1712" y="1599"/>
                    <a:pt x="1722" y="1589"/>
                    <a:pt x="1722" y="1576"/>
                  </a:cubicBezTo>
                  <a:cubicBezTo>
                    <a:pt x="1722" y="1563"/>
                    <a:pt x="1712" y="1553"/>
                    <a:pt x="1699" y="1553"/>
                  </a:cubicBezTo>
                  <a:moveTo>
                    <a:pt x="4311" y="1553"/>
                  </a:moveTo>
                  <a:cubicBezTo>
                    <a:pt x="4298" y="1553"/>
                    <a:pt x="4288" y="1563"/>
                    <a:pt x="4288" y="1576"/>
                  </a:cubicBezTo>
                  <a:cubicBezTo>
                    <a:pt x="4288" y="1589"/>
                    <a:pt x="4298" y="1599"/>
                    <a:pt x="4311" y="1599"/>
                  </a:cubicBezTo>
                  <a:cubicBezTo>
                    <a:pt x="4324" y="1599"/>
                    <a:pt x="4334" y="1589"/>
                    <a:pt x="4334" y="1576"/>
                  </a:cubicBezTo>
                  <a:cubicBezTo>
                    <a:pt x="4334" y="1563"/>
                    <a:pt x="4324" y="1553"/>
                    <a:pt x="4311" y="1553"/>
                  </a:cubicBezTo>
                  <a:moveTo>
                    <a:pt x="1829" y="1551"/>
                  </a:moveTo>
                  <a:cubicBezTo>
                    <a:pt x="1816" y="1551"/>
                    <a:pt x="1805" y="1562"/>
                    <a:pt x="1805" y="1576"/>
                  </a:cubicBezTo>
                  <a:cubicBezTo>
                    <a:pt x="1805" y="1589"/>
                    <a:pt x="1816" y="1600"/>
                    <a:pt x="1829" y="1600"/>
                  </a:cubicBezTo>
                  <a:cubicBezTo>
                    <a:pt x="1843" y="1600"/>
                    <a:pt x="1854" y="1589"/>
                    <a:pt x="1854" y="1576"/>
                  </a:cubicBezTo>
                  <a:cubicBezTo>
                    <a:pt x="1854" y="1562"/>
                    <a:pt x="1843" y="1551"/>
                    <a:pt x="1829" y="1551"/>
                  </a:cubicBezTo>
                  <a:moveTo>
                    <a:pt x="4180" y="1551"/>
                  </a:moveTo>
                  <a:cubicBezTo>
                    <a:pt x="4166" y="1551"/>
                    <a:pt x="4155" y="1562"/>
                    <a:pt x="4155" y="1576"/>
                  </a:cubicBezTo>
                  <a:cubicBezTo>
                    <a:pt x="4155" y="1590"/>
                    <a:pt x="4166" y="1601"/>
                    <a:pt x="4180" y="1601"/>
                  </a:cubicBezTo>
                  <a:cubicBezTo>
                    <a:pt x="4194" y="1601"/>
                    <a:pt x="4205" y="1590"/>
                    <a:pt x="4205" y="1576"/>
                  </a:cubicBezTo>
                  <a:cubicBezTo>
                    <a:pt x="4205" y="1562"/>
                    <a:pt x="4194" y="1551"/>
                    <a:pt x="4180" y="1551"/>
                  </a:cubicBezTo>
                  <a:moveTo>
                    <a:pt x="1960" y="1549"/>
                  </a:moveTo>
                  <a:cubicBezTo>
                    <a:pt x="1945" y="1549"/>
                    <a:pt x="1934" y="1561"/>
                    <a:pt x="1934" y="1576"/>
                  </a:cubicBezTo>
                  <a:cubicBezTo>
                    <a:pt x="1934" y="1590"/>
                    <a:pt x="1945" y="1602"/>
                    <a:pt x="1960" y="1602"/>
                  </a:cubicBezTo>
                  <a:cubicBezTo>
                    <a:pt x="1975" y="1602"/>
                    <a:pt x="1986" y="1590"/>
                    <a:pt x="1986" y="1576"/>
                  </a:cubicBezTo>
                  <a:cubicBezTo>
                    <a:pt x="1986" y="1561"/>
                    <a:pt x="1975" y="1549"/>
                    <a:pt x="1960" y="1549"/>
                  </a:cubicBezTo>
                  <a:moveTo>
                    <a:pt x="4050" y="1549"/>
                  </a:moveTo>
                  <a:cubicBezTo>
                    <a:pt x="4035" y="1549"/>
                    <a:pt x="4023" y="1561"/>
                    <a:pt x="4023" y="1576"/>
                  </a:cubicBezTo>
                  <a:cubicBezTo>
                    <a:pt x="4023" y="1590"/>
                    <a:pt x="4035" y="1602"/>
                    <a:pt x="4050" y="1602"/>
                  </a:cubicBezTo>
                  <a:cubicBezTo>
                    <a:pt x="4064" y="1602"/>
                    <a:pt x="4076" y="1590"/>
                    <a:pt x="4076" y="1576"/>
                  </a:cubicBezTo>
                  <a:cubicBezTo>
                    <a:pt x="4076" y="1561"/>
                    <a:pt x="4064" y="1549"/>
                    <a:pt x="4050" y="1549"/>
                  </a:cubicBezTo>
                  <a:moveTo>
                    <a:pt x="131" y="1445"/>
                  </a:moveTo>
                  <a:cubicBezTo>
                    <a:pt x="131" y="1445"/>
                    <a:pt x="131" y="1445"/>
                    <a:pt x="131" y="1445"/>
                  </a:cubicBezTo>
                  <a:cubicBezTo>
                    <a:pt x="131" y="1446"/>
                    <a:pt x="131" y="1446"/>
                    <a:pt x="131" y="1446"/>
                  </a:cubicBezTo>
                  <a:cubicBezTo>
                    <a:pt x="132" y="1445"/>
                    <a:pt x="132" y="1445"/>
                    <a:pt x="132" y="1445"/>
                  </a:cubicBezTo>
                  <a:cubicBezTo>
                    <a:pt x="131" y="1445"/>
                    <a:pt x="131" y="1445"/>
                    <a:pt x="131" y="1445"/>
                  </a:cubicBezTo>
                  <a:moveTo>
                    <a:pt x="5878" y="1445"/>
                  </a:moveTo>
                  <a:cubicBezTo>
                    <a:pt x="5878" y="1445"/>
                    <a:pt x="5878" y="1445"/>
                    <a:pt x="5878" y="1445"/>
                  </a:cubicBezTo>
                  <a:cubicBezTo>
                    <a:pt x="5878" y="1446"/>
                    <a:pt x="5878" y="1446"/>
                    <a:pt x="5878" y="1446"/>
                  </a:cubicBezTo>
                  <a:cubicBezTo>
                    <a:pt x="5879" y="1445"/>
                    <a:pt x="5879" y="1445"/>
                    <a:pt x="5879" y="1445"/>
                  </a:cubicBezTo>
                  <a:cubicBezTo>
                    <a:pt x="5878" y="1445"/>
                    <a:pt x="5878" y="1445"/>
                    <a:pt x="5878" y="1445"/>
                  </a:cubicBezTo>
                  <a:moveTo>
                    <a:pt x="262" y="1443"/>
                  </a:moveTo>
                  <a:cubicBezTo>
                    <a:pt x="261" y="1443"/>
                    <a:pt x="260" y="1444"/>
                    <a:pt x="260" y="1445"/>
                  </a:cubicBezTo>
                  <a:cubicBezTo>
                    <a:pt x="260" y="1446"/>
                    <a:pt x="261" y="1447"/>
                    <a:pt x="262" y="1447"/>
                  </a:cubicBezTo>
                  <a:cubicBezTo>
                    <a:pt x="263" y="1447"/>
                    <a:pt x="264" y="1446"/>
                    <a:pt x="264" y="1445"/>
                  </a:cubicBezTo>
                  <a:cubicBezTo>
                    <a:pt x="264" y="1444"/>
                    <a:pt x="263" y="1443"/>
                    <a:pt x="262" y="1443"/>
                  </a:cubicBezTo>
                  <a:moveTo>
                    <a:pt x="5748" y="1443"/>
                  </a:moveTo>
                  <a:cubicBezTo>
                    <a:pt x="5746" y="1443"/>
                    <a:pt x="5745" y="1444"/>
                    <a:pt x="5745" y="1445"/>
                  </a:cubicBezTo>
                  <a:cubicBezTo>
                    <a:pt x="5745" y="1446"/>
                    <a:pt x="5746" y="1447"/>
                    <a:pt x="5748" y="1447"/>
                  </a:cubicBezTo>
                  <a:cubicBezTo>
                    <a:pt x="5749" y="1447"/>
                    <a:pt x="5750" y="1446"/>
                    <a:pt x="5750" y="1445"/>
                  </a:cubicBezTo>
                  <a:cubicBezTo>
                    <a:pt x="5750" y="1444"/>
                    <a:pt x="5749" y="1443"/>
                    <a:pt x="5748" y="1443"/>
                  </a:cubicBezTo>
                  <a:moveTo>
                    <a:pt x="393" y="1442"/>
                  </a:moveTo>
                  <a:cubicBezTo>
                    <a:pt x="391" y="1442"/>
                    <a:pt x="389" y="1443"/>
                    <a:pt x="389" y="1445"/>
                  </a:cubicBezTo>
                  <a:cubicBezTo>
                    <a:pt x="389" y="1447"/>
                    <a:pt x="391" y="1449"/>
                    <a:pt x="393" y="1449"/>
                  </a:cubicBezTo>
                  <a:cubicBezTo>
                    <a:pt x="395" y="1449"/>
                    <a:pt x="396" y="1447"/>
                    <a:pt x="396" y="1445"/>
                  </a:cubicBezTo>
                  <a:cubicBezTo>
                    <a:pt x="396" y="1443"/>
                    <a:pt x="395" y="1442"/>
                    <a:pt x="393" y="1442"/>
                  </a:cubicBezTo>
                  <a:moveTo>
                    <a:pt x="5617" y="1441"/>
                  </a:moveTo>
                  <a:cubicBezTo>
                    <a:pt x="5615" y="1441"/>
                    <a:pt x="5613" y="1443"/>
                    <a:pt x="5613" y="1445"/>
                  </a:cubicBezTo>
                  <a:cubicBezTo>
                    <a:pt x="5613" y="1447"/>
                    <a:pt x="5615" y="1449"/>
                    <a:pt x="5617" y="1449"/>
                  </a:cubicBezTo>
                  <a:cubicBezTo>
                    <a:pt x="5619" y="1449"/>
                    <a:pt x="5621" y="1447"/>
                    <a:pt x="5621" y="1445"/>
                  </a:cubicBezTo>
                  <a:cubicBezTo>
                    <a:pt x="5621" y="1443"/>
                    <a:pt x="5619" y="1441"/>
                    <a:pt x="5617" y="1441"/>
                  </a:cubicBezTo>
                  <a:moveTo>
                    <a:pt x="523" y="1439"/>
                  </a:moveTo>
                  <a:cubicBezTo>
                    <a:pt x="520" y="1439"/>
                    <a:pt x="517" y="1442"/>
                    <a:pt x="517" y="1445"/>
                  </a:cubicBezTo>
                  <a:cubicBezTo>
                    <a:pt x="517" y="1448"/>
                    <a:pt x="520" y="1451"/>
                    <a:pt x="523" y="1451"/>
                  </a:cubicBezTo>
                  <a:cubicBezTo>
                    <a:pt x="526" y="1451"/>
                    <a:pt x="529" y="1448"/>
                    <a:pt x="529" y="1445"/>
                  </a:cubicBezTo>
                  <a:cubicBezTo>
                    <a:pt x="529" y="1442"/>
                    <a:pt x="526" y="1439"/>
                    <a:pt x="523" y="1439"/>
                  </a:cubicBezTo>
                  <a:moveTo>
                    <a:pt x="5486" y="1439"/>
                  </a:moveTo>
                  <a:cubicBezTo>
                    <a:pt x="5483" y="1439"/>
                    <a:pt x="5481" y="1442"/>
                    <a:pt x="5481" y="1445"/>
                  </a:cubicBezTo>
                  <a:cubicBezTo>
                    <a:pt x="5481" y="1448"/>
                    <a:pt x="5483" y="1451"/>
                    <a:pt x="5486" y="1451"/>
                  </a:cubicBezTo>
                  <a:cubicBezTo>
                    <a:pt x="5490" y="1451"/>
                    <a:pt x="5492" y="1448"/>
                    <a:pt x="5492" y="1445"/>
                  </a:cubicBezTo>
                  <a:cubicBezTo>
                    <a:pt x="5492" y="1442"/>
                    <a:pt x="5490" y="1439"/>
                    <a:pt x="5486" y="1439"/>
                  </a:cubicBezTo>
                  <a:moveTo>
                    <a:pt x="654" y="1438"/>
                  </a:moveTo>
                  <a:cubicBezTo>
                    <a:pt x="650" y="1438"/>
                    <a:pt x="646" y="1441"/>
                    <a:pt x="646" y="1445"/>
                  </a:cubicBezTo>
                  <a:cubicBezTo>
                    <a:pt x="646" y="1449"/>
                    <a:pt x="650" y="1453"/>
                    <a:pt x="654" y="1453"/>
                  </a:cubicBezTo>
                  <a:cubicBezTo>
                    <a:pt x="658" y="1453"/>
                    <a:pt x="661" y="1449"/>
                    <a:pt x="661" y="1445"/>
                  </a:cubicBezTo>
                  <a:cubicBezTo>
                    <a:pt x="661" y="1441"/>
                    <a:pt x="658" y="1438"/>
                    <a:pt x="654" y="1438"/>
                  </a:cubicBezTo>
                  <a:moveTo>
                    <a:pt x="5356" y="1438"/>
                  </a:moveTo>
                  <a:cubicBezTo>
                    <a:pt x="5352" y="1438"/>
                    <a:pt x="5348" y="1441"/>
                    <a:pt x="5348" y="1445"/>
                  </a:cubicBezTo>
                  <a:cubicBezTo>
                    <a:pt x="5348" y="1449"/>
                    <a:pt x="5352" y="1453"/>
                    <a:pt x="5356" y="1453"/>
                  </a:cubicBezTo>
                  <a:cubicBezTo>
                    <a:pt x="5360" y="1453"/>
                    <a:pt x="5363" y="1449"/>
                    <a:pt x="5363" y="1445"/>
                  </a:cubicBezTo>
                  <a:cubicBezTo>
                    <a:pt x="5363" y="1441"/>
                    <a:pt x="5360" y="1438"/>
                    <a:pt x="5356" y="1438"/>
                  </a:cubicBezTo>
                  <a:moveTo>
                    <a:pt x="784" y="1436"/>
                  </a:moveTo>
                  <a:cubicBezTo>
                    <a:pt x="779" y="1436"/>
                    <a:pt x="775" y="1440"/>
                    <a:pt x="775" y="1445"/>
                  </a:cubicBezTo>
                  <a:cubicBezTo>
                    <a:pt x="775" y="1450"/>
                    <a:pt x="779" y="1455"/>
                    <a:pt x="784" y="1455"/>
                  </a:cubicBezTo>
                  <a:cubicBezTo>
                    <a:pt x="790" y="1455"/>
                    <a:pt x="794" y="1450"/>
                    <a:pt x="794" y="1445"/>
                  </a:cubicBezTo>
                  <a:cubicBezTo>
                    <a:pt x="794" y="1440"/>
                    <a:pt x="790" y="1436"/>
                    <a:pt x="784" y="1436"/>
                  </a:cubicBezTo>
                  <a:moveTo>
                    <a:pt x="5225" y="1436"/>
                  </a:moveTo>
                  <a:cubicBezTo>
                    <a:pt x="5220" y="1436"/>
                    <a:pt x="5216" y="1440"/>
                    <a:pt x="5216" y="1445"/>
                  </a:cubicBezTo>
                  <a:cubicBezTo>
                    <a:pt x="5216" y="1450"/>
                    <a:pt x="5220" y="1455"/>
                    <a:pt x="5225" y="1455"/>
                  </a:cubicBezTo>
                  <a:cubicBezTo>
                    <a:pt x="5230" y="1455"/>
                    <a:pt x="5235" y="1450"/>
                    <a:pt x="5235" y="1445"/>
                  </a:cubicBezTo>
                  <a:cubicBezTo>
                    <a:pt x="5235" y="1440"/>
                    <a:pt x="5230" y="1436"/>
                    <a:pt x="5225" y="1436"/>
                  </a:cubicBezTo>
                  <a:moveTo>
                    <a:pt x="915" y="1434"/>
                  </a:moveTo>
                  <a:cubicBezTo>
                    <a:pt x="909" y="1434"/>
                    <a:pt x="904" y="1439"/>
                    <a:pt x="904" y="1445"/>
                  </a:cubicBezTo>
                  <a:cubicBezTo>
                    <a:pt x="904" y="1451"/>
                    <a:pt x="909" y="1456"/>
                    <a:pt x="915" y="1456"/>
                  </a:cubicBezTo>
                  <a:cubicBezTo>
                    <a:pt x="921" y="1456"/>
                    <a:pt x="926" y="1451"/>
                    <a:pt x="926" y="1445"/>
                  </a:cubicBezTo>
                  <a:cubicBezTo>
                    <a:pt x="926" y="1439"/>
                    <a:pt x="921" y="1434"/>
                    <a:pt x="915" y="1434"/>
                  </a:cubicBezTo>
                  <a:moveTo>
                    <a:pt x="5095" y="1434"/>
                  </a:moveTo>
                  <a:cubicBezTo>
                    <a:pt x="5088" y="1434"/>
                    <a:pt x="5083" y="1439"/>
                    <a:pt x="5083" y="1445"/>
                  </a:cubicBezTo>
                  <a:cubicBezTo>
                    <a:pt x="5083" y="1452"/>
                    <a:pt x="5088" y="1457"/>
                    <a:pt x="5095" y="1457"/>
                  </a:cubicBezTo>
                  <a:cubicBezTo>
                    <a:pt x="5101" y="1457"/>
                    <a:pt x="5106" y="1452"/>
                    <a:pt x="5106" y="1445"/>
                  </a:cubicBezTo>
                  <a:cubicBezTo>
                    <a:pt x="5106" y="1439"/>
                    <a:pt x="5101" y="1434"/>
                    <a:pt x="5095" y="1434"/>
                  </a:cubicBezTo>
                  <a:moveTo>
                    <a:pt x="1046" y="1432"/>
                  </a:moveTo>
                  <a:cubicBezTo>
                    <a:pt x="1039" y="1432"/>
                    <a:pt x="1033" y="1438"/>
                    <a:pt x="1033" y="1445"/>
                  </a:cubicBezTo>
                  <a:cubicBezTo>
                    <a:pt x="1033" y="1452"/>
                    <a:pt x="1039" y="1458"/>
                    <a:pt x="1046" y="1458"/>
                  </a:cubicBezTo>
                  <a:cubicBezTo>
                    <a:pt x="1053" y="1458"/>
                    <a:pt x="1059" y="1452"/>
                    <a:pt x="1059" y="1445"/>
                  </a:cubicBezTo>
                  <a:cubicBezTo>
                    <a:pt x="1059" y="1438"/>
                    <a:pt x="1053" y="1432"/>
                    <a:pt x="1046" y="1432"/>
                  </a:cubicBezTo>
                  <a:moveTo>
                    <a:pt x="4964" y="1432"/>
                  </a:moveTo>
                  <a:cubicBezTo>
                    <a:pt x="4957" y="1432"/>
                    <a:pt x="4951" y="1438"/>
                    <a:pt x="4951" y="1445"/>
                  </a:cubicBezTo>
                  <a:cubicBezTo>
                    <a:pt x="4951" y="1453"/>
                    <a:pt x="4957" y="1459"/>
                    <a:pt x="4964" y="1459"/>
                  </a:cubicBezTo>
                  <a:cubicBezTo>
                    <a:pt x="4971" y="1459"/>
                    <a:pt x="4977" y="1453"/>
                    <a:pt x="4977" y="1445"/>
                  </a:cubicBezTo>
                  <a:cubicBezTo>
                    <a:pt x="4977" y="1438"/>
                    <a:pt x="4971" y="1432"/>
                    <a:pt x="4964" y="1432"/>
                  </a:cubicBezTo>
                  <a:moveTo>
                    <a:pt x="1176" y="1430"/>
                  </a:moveTo>
                  <a:cubicBezTo>
                    <a:pt x="1168" y="1430"/>
                    <a:pt x="1161" y="1437"/>
                    <a:pt x="1161" y="1445"/>
                  </a:cubicBezTo>
                  <a:cubicBezTo>
                    <a:pt x="1161" y="1453"/>
                    <a:pt x="1168" y="1460"/>
                    <a:pt x="1176" y="1460"/>
                  </a:cubicBezTo>
                  <a:cubicBezTo>
                    <a:pt x="1185" y="1460"/>
                    <a:pt x="1191" y="1453"/>
                    <a:pt x="1191" y="1445"/>
                  </a:cubicBezTo>
                  <a:cubicBezTo>
                    <a:pt x="1191" y="1437"/>
                    <a:pt x="1185" y="1430"/>
                    <a:pt x="1176" y="1430"/>
                  </a:cubicBezTo>
                  <a:moveTo>
                    <a:pt x="4833" y="1430"/>
                  </a:moveTo>
                  <a:cubicBezTo>
                    <a:pt x="4825" y="1430"/>
                    <a:pt x="4818" y="1437"/>
                    <a:pt x="4818" y="1445"/>
                  </a:cubicBezTo>
                  <a:cubicBezTo>
                    <a:pt x="4818" y="1454"/>
                    <a:pt x="4825" y="1460"/>
                    <a:pt x="4833" y="1460"/>
                  </a:cubicBezTo>
                  <a:cubicBezTo>
                    <a:pt x="4842" y="1460"/>
                    <a:pt x="4849" y="1454"/>
                    <a:pt x="4849" y="1445"/>
                  </a:cubicBezTo>
                  <a:cubicBezTo>
                    <a:pt x="4849" y="1437"/>
                    <a:pt x="4842" y="1430"/>
                    <a:pt x="4833" y="1430"/>
                  </a:cubicBezTo>
                  <a:moveTo>
                    <a:pt x="1307" y="1429"/>
                  </a:moveTo>
                  <a:cubicBezTo>
                    <a:pt x="1298" y="1429"/>
                    <a:pt x="1290" y="1436"/>
                    <a:pt x="1290" y="1445"/>
                  </a:cubicBezTo>
                  <a:cubicBezTo>
                    <a:pt x="1290" y="1454"/>
                    <a:pt x="1298" y="1462"/>
                    <a:pt x="1307" y="1462"/>
                  </a:cubicBezTo>
                  <a:cubicBezTo>
                    <a:pt x="1316" y="1462"/>
                    <a:pt x="1324" y="1454"/>
                    <a:pt x="1324" y="1445"/>
                  </a:cubicBezTo>
                  <a:cubicBezTo>
                    <a:pt x="1324" y="1436"/>
                    <a:pt x="1316" y="1429"/>
                    <a:pt x="1307" y="1429"/>
                  </a:cubicBezTo>
                  <a:moveTo>
                    <a:pt x="4703" y="1428"/>
                  </a:moveTo>
                  <a:cubicBezTo>
                    <a:pt x="4693" y="1428"/>
                    <a:pt x="4686" y="1436"/>
                    <a:pt x="4686" y="1445"/>
                  </a:cubicBezTo>
                  <a:cubicBezTo>
                    <a:pt x="4686" y="1455"/>
                    <a:pt x="4693" y="1462"/>
                    <a:pt x="4703" y="1462"/>
                  </a:cubicBezTo>
                  <a:cubicBezTo>
                    <a:pt x="4712" y="1462"/>
                    <a:pt x="4720" y="1455"/>
                    <a:pt x="4720" y="1445"/>
                  </a:cubicBezTo>
                  <a:cubicBezTo>
                    <a:pt x="4720" y="1436"/>
                    <a:pt x="4712" y="1428"/>
                    <a:pt x="4703" y="1428"/>
                  </a:cubicBezTo>
                  <a:moveTo>
                    <a:pt x="1438" y="1427"/>
                  </a:moveTo>
                  <a:cubicBezTo>
                    <a:pt x="1427" y="1427"/>
                    <a:pt x="1419" y="1435"/>
                    <a:pt x="1419" y="1445"/>
                  </a:cubicBezTo>
                  <a:cubicBezTo>
                    <a:pt x="1419" y="1455"/>
                    <a:pt x="1427" y="1464"/>
                    <a:pt x="1438" y="1464"/>
                  </a:cubicBezTo>
                  <a:cubicBezTo>
                    <a:pt x="1448" y="1464"/>
                    <a:pt x="1456" y="1455"/>
                    <a:pt x="1456" y="1445"/>
                  </a:cubicBezTo>
                  <a:cubicBezTo>
                    <a:pt x="1456" y="1435"/>
                    <a:pt x="1448" y="1427"/>
                    <a:pt x="1438" y="1427"/>
                  </a:cubicBezTo>
                  <a:moveTo>
                    <a:pt x="4572" y="1426"/>
                  </a:moveTo>
                  <a:cubicBezTo>
                    <a:pt x="4562" y="1426"/>
                    <a:pt x="4553" y="1435"/>
                    <a:pt x="4553" y="1445"/>
                  </a:cubicBezTo>
                  <a:cubicBezTo>
                    <a:pt x="4553" y="1456"/>
                    <a:pt x="4562" y="1464"/>
                    <a:pt x="4572" y="1464"/>
                  </a:cubicBezTo>
                  <a:cubicBezTo>
                    <a:pt x="4582" y="1464"/>
                    <a:pt x="4591" y="1456"/>
                    <a:pt x="4591" y="1445"/>
                  </a:cubicBezTo>
                  <a:cubicBezTo>
                    <a:pt x="4591" y="1435"/>
                    <a:pt x="4582" y="1426"/>
                    <a:pt x="4572" y="1426"/>
                  </a:cubicBezTo>
                  <a:moveTo>
                    <a:pt x="1568" y="1425"/>
                  </a:moveTo>
                  <a:cubicBezTo>
                    <a:pt x="1557" y="1425"/>
                    <a:pt x="1548" y="1434"/>
                    <a:pt x="1548" y="1445"/>
                  </a:cubicBezTo>
                  <a:cubicBezTo>
                    <a:pt x="1548" y="1456"/>
                    <a:pt x="1557" y="1465"/>
                    <a:pt x="1568" y="1465"/>
                  </a:cubicBezTo>
                  <a:cubicBezTo>
                    <a:pt x="1579" y="1465"/>
                    <a:pt x="1588" y="1456"/>
                    <a:pt x="1588" y="1445"/>
                  </a:cubicBezTo>
                  <a:cubicBezTo>
                    <a:pt x="1588" y="1434"/>
                    <a:pt x="1579" y="1425"/>
                    <a:pt x="1568" y="1425"/>
                  </a:cubicBezTo>
                  <a:moveTo>
                    <a:pt x="4441" y="1425"/>
                  </a:moveTo>
                  <a:cubicBezTo>
                    <a:pt x="4430" y="1425"/>
                    <a:pt x="4421" y="1434"/>
                    <a:pt x="4421" y="1445"/>
                  </a:cubicBezTo>
                  <a:cubicBezTo>
                    <a:pt x="4421" y="1456"/>
                    <a:pt x="4430" y="1465"/>
                    <a:pt x="4441" y="1465"/>
                  </a:cubicBezTo>
                  <a:cubicBezTo>
                    <a:pt x="4453" y="1465"/>
                    <a:pt x="4462" y="1456"/>
                    <a:pt x="4462" y="1445"/>
                  </a:cubicBezTo>
                  <a:cubicBezTo>
                    <a:pt x="4462" y="1434"/>
                    <a:pt x="4453" y="1425"/>
                    <a:pt x="4441" y="1425"/>
                  </a:cubicBezTo>
                  <a:moveTo>
                    <a:pt x="1699" y="1423"/>
                  </a:moveTo>
                  <a:cubicBezTo>
                    <a:pt x="1687" y="1423"/>
                    <a:pt x="1677" y="1433"/>
                    <a:pt x="1677" y="1445"/>
                  </a:cubicBezTo>
                  <a:cubicBezTo>
                    <a:pt x="1677" y="1457"/>
                    <a:pt x="1687" y="1467"/>
                    <a:pt x="1699" y="1467"/>
                  </a:cubicBezTo>
                  <a:cubicBezTo>
                    <a:pt x="1711" y="1467"/>
                    <a:pt x="1721" y="1457"/>
                    <a:pt x="1721" y="1445"/>
                  </a:cubicBezTo>
                  <a:cubicBezTo>
                    <a:pt x="1721" y="1433"/>
                    <a:pt x="1711" y="1423"/>
                    <a:pt x="1699" y="1423"/>
                  </a:cubicBezTo>
                  <a:moveTo>
                    <a:pt x="4311" y="1423"/>
                  </a:moveTo>
                  <a:cubicBezTo>
                    <a:pt x="4299" y="1423"/>
                    <a:pt x="4289" y="1433"/>
                    <a:pt x="4289" y="1445"/>
                  </a:cubicBezTo>
                  <a:cubicBezTo>
                    <a:pt x="4289" y="1457"/>
                    <a:pt x="4299" y="1467"/>
                    <a:pt x="4311" y="1467"/>
                  </a:cubicBezTo>
                  <a:cubicBezTo>
                    <a:pt x="4323" y="1467"/>
                    <a:pt x="4333" y="1457"/>
                    <a:pt x="4333" y="1445"/>
                  </a:cubicBezTo>
                  <a:cubicBezTo>
                    <a:pt x="4333" y="1433"/>
                    <a:pt x="4323" y="1423"/>
                    <a:pt x="4311" y="1423"/>
                  </a:cubicBezTo>
                  <a:moveTo>
                    <a:pt x="1829" y="1422"/>
                  </a:moveTo>
                  <a:cubicBezTo>
                    <a:pt x="1816" y="1422"/>
                    <a:pt x="1806" y="1432"/>
                    <a:pt x="1806" y="1445"/>
                  </a:cubicBezTo>
                  <a:cubicBezTo>
                    <a:pt x="1806" y="1458"/>
                    <a:pt x="1816" y="1469"/>
                    <a:pt x="1829" y="1469"/>
                  </a:cubicBezTo>
                  <a:cubicBezTo>
                    <a:pt x="1842" y="1469"/>
                    <a:pt x="1853" y="1458"/>
                    <a:pt x="1853" y="1445"/>
                  </a:cubicBezTo>
                  <a:cubicBezTo>
                    <a:pt x="1853" y="1432"/>
                    <a:pt x="1842" y="1422"/>
                    <a:pt x="1829" y="1422"/>
                  </a:cubicBezTo>
                  <a:moveTo>
                    <a:pt x="4180" y="1422"/>
                  </a:moveTo>
                  <a:cubicBezTo>
                    <a:pt x="4167" y="1422"/>
                    <a:pt x="4157" y="1432"/>
                    <a:pt x="4157" y="1445"/>
                  </a:cubicBezTo>
                  <a:cubicBezTo>
                    <a:pt x="4157" y="1458"/>
                    <a:pt x="4167" y="1469"/>
                    <a:pt x="4180" y="1469"/>
                  </a:cubicBezTo>
                  <a:cubicBezTo>
                    <a:pt x="4193" y="1469"/>
                    <a:pt x="4204" y="1458"/>
                    <a:pt x="4204" y="1445"/>
                  </a:cubicBezTo>
                  <a:cubicBezTo>
                    <a:pt x="4204" y="1432"/>
                    <a:pt x="4193" y="1422"/>
                    <a:pt x="4180" y="1422"/>
                  </a:cubicBezTo>
                  <a:moveTo>
                    <a:pt x="1960" y="1420"/>
                  </a:moveTo>
                  <a:cubicBezTo>
                    <a:pt x="1946" y="1420"/>
                    <a:pt x="1935" y="1431"/>
                    <a:pt x="1935" y="1445"/>
                  </a:cubicBezTo>
                  <a:cubicBezTo>
                    <a:pt x="1935" y="1459"/>
                    <a:pt x="1946" y="1470"/>
                    <a:pt x="1960" y="1470"/>
                  </a:cubicBezTo>
                  <a:cubicBezTo>
                    <a:pt x="1974" y="1470"/>
                    <a:pt x="1985" y="1459"/>
                    <a:pt x="1985" y="1445"/>
                  </a:cubicBezTo>
                  <a:cubicBezTo>
                    <a:pt x="1985" y="1431"/>
                    <a:pt x="1974" y="1420"/>
                    <a:pt x="1960" y="1420"/>
                  </a:cubicBezTo>
                  <a:moveTo>
                    <a:pt x="4050" y="1420"/>
                  </a:moveTo>
                  <a:cubicBezTo>
                    <a:pt x="4036" y="1420"/>
                    <a:pt x="4024" y="1431"/>
                    <a:pt x="4024" y="1445"/>
                  </a:cubicBezTo>
                  <a:cubicBezTo>
                    <a:pt x="4024" y="1459"/>
                    <a:pt x="4036" y="1471"/>
                    <a:pt x="4050" y="1471"/>
                  </a:cubicBezTo>
                  <a:cubicBezTo>
                    <a:pt x="4064" y="1471"/>
                    <a:pt x="4075" y="1459"/>
                    <a:pt x="4075" y="1445"/>
                  </a:cubicBezTo>
                  <a:cubicBezTo>
                    <a:pt x="4075" y="1431"/>
                    <a:pt x="4064" y="1420"/>
                    <a:pt x="4050" y="1420"/>
                  </a:cubicBezTo>
                  <a:moveTo>
                    <a:pt x="2091" y="1290"/>
                  </a:moveTo>
                  <a:cubicBezTo>
                    <a:pt x="2077" y="1290"/>
                    <a:pt x="2066" y="1301"/>
                    <a:pt x="2066" y="1315"/>
                  </a:cubicBezTo>
                  <a:cubicBezTo>
                    <a:pt x="2066" y="1328"/>
                    <a:pt x="2077" y="1340"/>
                    <a:pt x="2091" y="1340"/>
                  </a:cubicBezTo>
                  <a:cubicBezTo>
                    <a:pt x="2104" y="1340"/>
                    <a:pt x="2116" y="1328"/>
                    <a:pt x="2116" y="1315"/>
                  </a:cubicBezTo>
                  <a:cubicBezTo>
                    <a:pt x="2116" y="1301"/>
                    <a:pt x="2104" y="1290"/>
                    <a:pt x="2091" y="1290"/>
                  </a:cubicBezTo>
                  <a:moveTo>
                    <a:pt x="3919" y="1289"/>
                  </a:moveTo>
                  <a:cubicBezTo>
                    <a:pt x="3905" y="1289"/>
                    <a:pt x="3894" y="1301"/>
                    <a:pt x="3894" y="1315"/>
                  </a:cubicBezTo>
                  <a:cubicBezTo>
                    <a:pt x="3894" y="1329"/>
                    <a:pt x="3905" y="1340"/>
                    <a:pt x="3919" y="1340"/>
                  </a:cubicBezTo>
                  <a:cubicBezTo>
                    <a:pt x="3933" y="1340"/>
                    <a:pt x="3944" y="1329"/>
                    <a:pt x="3944" y="1315"/>
                  </a:cubicBezTo>
                  <a:cubicBezTo>
                    <a:pt x="3944" y="1301"/>
                    <a:pt x="3933" y="1289"/>
                    <a:pt x="3919" y="1289"/>
                  </a:cubicBezTo>
                  <a:moveTo>
                    <a:pt x="2221" y="1288"/>
                  </a:moveTo>
                  <a:cubicBezTo>
                    <a:pt x="2207" y="1288"/>
                    <a:pt x="2195" y="1300"/>
                    <a:pt x="2195" y="1315"/>
                  </a:cubicBezTo>
                  <a:cubicBezTo>
                    <a:pt x="2195" y="1329"/>
                    <a:pt x="2207" y="1341"/>
                    <a:pt x="2221" y="1341"/>
                  </a:cubicBezTo>
                  <a:cubicBezTo>
                    <a:pt x="2236" y="1341"/>
                    <a:pt x="2248" y="1329"/>
                    <a:pt x="2248" y="1315"/>
                  </a:cubicBezTo>
                  <a:cubicBezTo>
                    <a:pt x="2248" y="1300"/>
                    <a:pt x="2236" y="1288"/>
                    <a:pt x="2221" y="1288"/>
                  </a:cubicBezTo>
                  <a:moveTo>
                    <a:pt x="3788" y="1288"/>
                  </a:moveTo>
                  <a:cubicBezTo>
                    <a:pt x="3774" y="1288"/>
                    <a:pt x="3762" y="1300"/>
                    <a:pt x="3762" y="1315"/>
                  </a:cubicBezTo>
                  <a:cubicBezTo>
                    <a:pt x="3762" y="1329"/>
                    <a:pt x="3774" y="1341"/>
                    <a:pt x="3788" y="1341"/>
                  </a:cubicBezTo>
                  <a:cubicBezTo>
                    <a:pt x="3803" y="1341"/>
                    <a:pt x="3815" y="1329"/>
                    <a:pt x="3815" y="1315"/>
                  </a:cubicBezTo>
                  <a:cubicBezTo>
                    <a:pt x="3815" y="1300"/>
                    <a:pt x="3803" y="1288"/>
                    <a:pt x="3788" y="1288"/>
                  </a:cubicBezTo>
                  <a:moveTo>
                    <a:pt x="2352" y="1287"/>
                  </a:moveTo>
                  <a:cubicBezTo>
                    <a:pt x="2337" y="1287"/>
                    <a:pt x="2324" y="1299"/>
                    <a:pt x="2324" y="1315"/>
                  </a:cubicBezTo>
                  <a:cubicBezTo>
                    <a:pt x="2324" y="1330"/>
                    <a:pt x="2337" y="1342"/>
                    <a:pt x="2352" y="1342"/>
                  </a:cubicBezTo>
                  <a:cubicBezTo>
                    <a:pt x="2367" y="1342"/>
                    <a:pt x="2379" y="1330"/>
                    <a:pt x="2379" y="1315"/>
                  </a:cubicBezTo>
                  <a:cubicBezTo>
                    <a:pt x="2379" y="1299"/>
                    <a:pt x="2367" y="1287"/>
                    <a:pt x="2352" y="1287"/>
                  </a:cubicBezTo>
                  <a:moveTo>
                    <a:pt x="3658" y="1287"/>
                  </a:moveTo>
                  <a:cubicBezTo>
                    <a:pt x="3643" y="1287"/>
                    <a:pt x="3630" y="1299"/>
                    <a:pt x="3630" y="1315"/>
                  </a:cubicBezTo>
                  <a:cubicBezTo>
                    <a:pt x="3630" y="1330"/>
                    <a:pt x="3643" y="1342"/>
                    <a:pt x="3658" y="1342"/>
                  </a:cubicBezTo>
                  <a:cubicBezTo>
                    <a:pt x="3673" y="1342"/>
                    <a:pt x="3685" y="1330"/>
                    <a:pt x="3685" y="1315"/>
                  </a:cubicBezTo>
                  <a:cubicBezTo>
                    <a:pt x="3685" y="1299"/>
                    <a:pt x="3673" y="1287"/>
                    <a:pt x="3658" y="1287"/>
                  </a:cubicBezTo>
                  <a:moveTo>
                    <a:pt x="2482" y="1286"/>
                  </a:moveTo>
                  <a:cubicBezTo>
                    <a:pt x="2467" y="1286"/>
                    <a:pt x="2454" y="1299"/>
                    <a:pt x="2454" y="1315"/>
                  </a:cubicBezTo>
                  <a:cubicBezTo>
                    <a:pt x="2454" y="1330"/>
                    <a:pt x="2467" y="1343"/>
                    <a:pt x="2482" y="1343"/>
                  </a:cubicBezTo>
                  <a:cubicBezTo>
                    <a:pt x="2498" y="1343"/>
                    <a:pt x="2511" y="1330"/>
                    <a:pt x="2511" y="1315"/>
                  </a:cubicBezTo>
                  <a:cubicBezTo>
                    <a:pt x="2511" y="1299"/>
                    <a:pt x="2498" y="1286"/>
                    <a:pt x="2482" y="1286"/>
                  </a:cubicBezTo>
                  <a:moveTo>
                    <a:pt x="3527" y="1286"/>
                  </a:moveTo>
                  <a:cubicBezTo>
                    <a:pt x="3511" y="1286"/>
                    <a:pt x="3499" y="1299"/>
                    <a:pt x="3499" y="1315"/>
                  </a:cubicBezTo>
                  <a:cubicBezTo>
                    <a:pt x="3499" y="1330"/>
                    <a:pt x="3511" y="1343"/>
                    <a:pt x="3527" y="1343"/>
                  </a:cubicBezTo>
                  <a:cubicBezTo>
                    <a:pt x="3543" y="1343"/>
                    <a:pt x="3556" y="1330"/>
                    <a:pt x="3556" y="1315"/>
                  </a:cubicBezTo>
                  <a:cubicBezTo>
                    <a:pt x="3556" y="1299"/>
                    <a:pt x="3543" y="1286"/>
                    <a:pt x="3527" y="1286"/>
                  </a:cubicBezTo>
                  <a:moveTo>
                    <a:pt x="2613" y="1285"/>
                  </a:moveTo>
                  <a:cubicBezTo>
                    <a:pt x="2597" y="1285"/>
                    <a:pt x="2584" y="1298"/>
                    <a:pt x="2584" y="1315"/>
                  </a:cubicBezTo>
                  <a:cubicBezTo>
                    <a:pt x="2584" y="1331"/>
                    <a:pt x="2597" y="1344"/>
                    <a:pt x="2613" y="1344"/>
                  </a:cubicBezTo>
                  <a:cubicBezTo>
                    <a:pt x="2629" y="1344"/>
                    <a:pt x="2642" y="1331"/>
                    <a:pt x="2642" y="1315"/>
                  </a:cubicBezTo>
                  <a:cubicBezTo>
                    <a:pt x="2642" y="1298"/>
                    <a:pt x="2629" y="1285"/>
                    <a:pt x="2613" y="1285"/>
                  </a:cubicBezTo>
                  <a:moveTo>
                    <a:pt x="3397" y="1285"/>
                  </a:moveTo>
                  <a:cubicBezTo>
                    <a:pt x="3380" y="1285"/>
                    <a:pt x="3367" y="1298"/>
                    <a:pt x="3367" y="1315"/>
                  </a:cubicBezTo>
                  <a:cubicBezTo>
                    <a:pt x="3367" y="1331"/>
                    <a:pt x="3380" y="1344"/>
                    <a:pt x="3397" y="1344"/>
                  </a:cubicBezTo>
                  <a:cubicBezTo>
                    <a:pt x="3413" y="1344"/>
                    <a:pt x="3426" y="1331"/>
                    <a:pt x="3426" y="1315"/>
                  </a:cubicBezTo>
                  <a:cubicBezTo>
                    <a:pt x="3426" y="1298"/>
                    <a:pt x="3413" y="1285"/>
                    <a:pt x="3397" y="1285"/>
                  </a:cubicBezTo>
                  <a:moveTo>
                    <a:pt x="2744" y="1285"/>
                  </a:moveTo>
                  <a:cubicBezTo>
                    <a:pt x="2727" y="1285"/>
                    <a:pt x="2714" y="1298"/>
                    <a:pt x="2714" y="1315"/>
                  </a:cubicBezTo>
                  <a:cubicBezTo>
                    <a:pt x="2714" y="1331"/>
                    <a:pt x="2727" y="1344"/>
                    <a:pt x="2744" y="1344"/>
                  </a:cubicBezTo>
                  <a:cubicBezTo>
                    <a:pt x="2760" y="1344"/>
                    <a:pt x="2773" y="1331"/>
                    <a:pt x="2773" y="1315"/>
                  </a:cubicBezTo>
                  <a:cubicBezTo>
                    <a:pt x="2773" y="1298"/>
                    <a:pt x="2760" y="1285"/>
                    <a:pt x="2744" y="1285"/>
                  </a:cubicBezTo>
                  <a:moveTo>
                    <a:pt x="2874" y="1285"/>
                  </a:moveTo>
                  <a:cubicBezTo>
                    <a:pt x="2858" y="1285"/>
                    <a:pt x="2844" y="1298"/>
                    <a:pt x="2844" y="1315"/>
                  </a:cubicBezTo>
                  <a:cubicBezTo>
                    <a:pt x="2844" y="1331"/>
                    <a:pt x="2858" y="1345"/>
                    <a:pt x="2874" y="1345"/>
                  </a:cubicBezTo>
                  <a:cubicBezTo>
                    <a:pt x="2891" y="1345"/>
                    <a:pt x="2904" y="1331"/>
                    <a:pt x="2904" y="1315"/>
                  </a:cubicBezTo>
                  <a:cubicBezTo>
                    <a:pt x="2904" y="1298"/>
                    <a:pt x="2891" y="1285"/>
                    <a:pt x="2874" y="1285"/>
                  </a:cubicBezTo>
                  <a:moveTo>
                    <a:pt x="3266" y="1285"/>
                  </a:moveTo>
                  <a:cubicBezTo>
                    <a:pt x="3249" y="1285"/>
                    <a:pt x="3236" y="1298"/>
                    <a:pt x="3236" y="1315"/>
                  </a:cubicBezTo>
                  <a:cubicBezTo>
                    <a:pt x="3236" y="1331"/>
                    <a:pt x="3249" y="1345"/>
                    <a:pt x="3266" y="1345"/>
                  </a:cubicBezTo>
                  <a:cubicBezTo>
                    <a:pt x="3283" y="1345"/>
                    <a:pt x="3296" y="1331"/>
                    <a:pt x="3296" y="1315"/>
                  </a:cubicBezTo>
                  <a:cubicBezTo>
                    <a:pt x="3296" y="1298"/>
                    <a:pt x="3283" y="1285"/>
                    <a:pt x="3266" y="1285"/>
                  </a:cubicBezTo>
                  <a:moveTo>
                    <a:pt x="3005" y="1284"/>
                  </a:moveTo>
                  <a:cubicBezTo>
                    <a:pt x="2988" y="1284"/>
                    <a:pt x="2974" y="1298"/>
                    <a:pt x="2974" y="1315"/>
                  </a:cubicBezTo>
                  <a:cubicBezTo>
                    <a:pt x="2974" y="1331"/>
                    <a:pt x="2988" y="1345"/>
                    <a:pt x="3005" y="1345"/>
                  </a:cubicBezTo>
                  <a:cubicBezTo>
                    <a:pt x="3022" y="1345"/>
                    <a:pt x="3035" y="1331"/>
                    <a:pt x="3035" y="1315"/>
                  </a:cubicBezTo>
                  <a:cubicBezTo>
                    <a:pt x="3035" y="1298"/>
                    <a:pt x="3022" y="1284"/>
                    <a:pt x="3005" y="1284"/>
                  </a:cubicBezTo>
                  <a:moveTo>
                    <a:pt x="3135" y="1284"/>
                  </a:moveTo>
                  <a:cubicBezTo>
                    <a:pt x="3119" y="1284"/>
                    <a:pt x="3105" y="1298"/>
                    <a:pt x="3105" y="1315"/>
                  </a:cubicBezTo>
                  <a:cubicBezTo>
                    <a:pt x="3105" y="1331"/>
                    <a:pt x="3119" y="1345"/>
                    <a:pt x="3135" y="1345"/>
                  </a:cubicBezTo>
                  <a:cubicBezTo>
                    <a:pt x="3152" y="1345"/>
                    <a:pt x="3166" y="1331"/>
                    <a:pt x="3166" y="1315"/>
                  </a:cubicBezTo>
                  <a:cubicBezTo>
                    <a:pt x="3166" y="1298"/>
                    <a:pt x="3152" y="1284"/>
                    <a:pt x="3135" y="1284"/>
                  </a:cubicBezTo>
                  <a:moveTo>
                    <a:pt x="2091" y="1160"/>
                  </a:moveTo>
                  <a:cubicBezTo>
                    <a:pt x="2078" y="1160"/>
                    <a:pt x="2067" y="1171"/>
                    <a:pt x="2067" y="1184"/>
                  </a:cubicBezTo>
                  <a:cubicBezTo>
                    <a:pt x="2067" y="1197"/>
                    <a:pt x="2078" y="1208"/>
                    <a:pt x="2091" y="1208"/>
                  </a:cubicBezTo>
                  <a:cubicBezTo>
                    <a:pt x="2104" y="1208"/>
                    <a:pt x="2114" y="1197"/>
                    <a:pt x="2114" y="1184"/>
                  </a:cubicBezTo>
                  <a:cubicBezTo>
                    <a:pt x="2114" y="1171"/>
                    <a:pt x="2104" y="1160"/>
                    <a:pt x="2091" y="1160"/>
                  </a:cubicBezTo>
                  <a:moveTo>
                    <a:pt x="3919" y="1160"/>
                  </a:moveTo>
                  <a:cubicBezTo>
                    <a:pt x="3906" y="1160"/>
                    <a:pt x="3896" y="1171"/>
                    <a:pt x="3896" y="1184"/>
                  </a:cubicBezTo>
                  <a:cubicBezTo>
                    <a:pt x="3896" y="1197"/>
                    <a:pt x="3906" y="1208"/>
                    <a:pt x="3919" y="1208"/>
                  </a:cubicBezTo>
                  <a:cubicBezTo>
                    <a:pt x="3932" y="1208"/>
                    <a:pt x="3943" y="1197"/>
                    <a:pt x="3943" y="1184"/>
                  </a:cubicBezTo>
                  <a:cubicBezTo>
                    <a:pt x="3943" y="1171"/>
                    <a:pt x="3932" y="1160"/>
                    <a:pt x="3919" y="1160"/>
                  </a:cubicBezTo>
                  <a:moveTo>
                    <a:pt x="2221" y="1159"/>
                  </a:moveTo>
                  <a:cubicBezTo>
                    <a:pt x="2208" y="1159"/>
                    <a:pt x="2197" y="1170"/>
                    <a:pt x="2197" y="1184"/>
                  </a:cubicBezTo>
                  <a:cubicBezTo>
                    <a:pt x="2197" y="1198"/>
                    <a:pt x="2208" y="1209"/>
                    <a:pt x="2221" y="1209"/>
                  </a:cubicBezTo>
                  <a:cubicBezTo>
                    <a:pt x="2235" y="1209"/>
                    <a:pt x="2246" y="1198"/>
                    <a:pt x="2246" y="1184"/>
                  </a:cubicBezTo>
                  <a:cubicBezTo>
                    <a:pt x="2246" y="1170"/>
                    <a:pt x="2235" y="1159"/>
                    <a:pt x="2221" y="1159"/>
                  </a:cubicBezTo>
                  <a:moveTo>
                    <a:pt x="3788" y="1159"/>
                  </a:moveTo>
                  <a:cubicBezTo>
                    <a:pt x="3775" y="1159"/>
                    <a:pt x="3764" y="1170"/>
                    <a:pt x="3764" y="1184"/>
                  </a:cubicBezTo>
                  <a:cubicBezTo>
                    <a:pt x="3764" y="1198"/>
                    <a:pt x="3775" y="1209"/>
                    <a:pt x="3788" y="1209"/>
                  </a:cubicBezTo>
                  <a:cubicBezTo>
                    <a:pt x="3802" y="1209"/>
                    <a:pt x="3813" y="1198"/>
                    <a:pt x="3813" y="1184"/>
                  </a:cubicBezTo>
                  <a:cubicBezTo>
                    <a:pt x="3813" y="1170"/>
                    <a:pt x="3802" y="1159"/>
                    <a:pt x="3788" y="1159"/>
                  </a:cubicBezTo>
                  <a:moveTo>
                    <a:pt x="2352" y="1158"/>
                  </a:moveTo>
                  <a:cubicBezTo>
                    <a:pt x="2338" y="1158"/>
                    <a:pt x="2326" y="1170"/>
                    <a:pt x="2326" y="1184"/>
                  </a:cubicBezTo>
                  <a:cubicBezTo>
                    <a:pt x="2326" y="1198"/>
                    <a:pt x="2338" y="1210"/>
                    <a:pt x="2352" y="1210"/>
                  </a:cubicBezTo>
                  <a:cubicBezTo>
                    <a:pt x="2366" y="1210"/>
                    <a:pt x="2377" y="1198"/>
                    <a:pt x="2377" y="1184"/>
                  </a:cubicBezTo>
                  <a:cubicBezTo>
                    <a:pt x="2377" y="1170"/>
                    <a:pt x="2366" y="1158"/>
                    <a:pt x="2352" y="1158"/>
                  </a:cubicBezTo>
                  <a:moveTo>
                    <a:pt x="3658" y="1158"/>
                  </a:moveTo>
                  <a:cubicBezTo>
                    <a:pt x="3644" y="1158"/>
                    <a:pt x="3632" y="1170"/>
                    <a:pt x="3632" y="1184"/>
                  </a:cubicBezTo>
                  <a:cubicBezTo>
                    <a:pt x="3632" y="1198"/>
                    <a:pt x="3644" y="1210"/>
                    <a:pt x="3658" y="1210"/>
                  </a:cubicBezTo>
                  <a:cubicBezTo>
                    <a:pt x="3672" y="1210"/>
                    <a:pt x="3684" y="1198"/>
                    <a:pt x="3684" y="1184"/>
                  </a:cubicBezTo>
                  <a:cubicBezTo>
                    <a:pt x="3684" y="1170"/>
                    <a:pt x="3672" y="1158"/>
                    <a:pt x="3658" y="1158"/>
                  </a:cubicBezTo>
                  <a:moveTo>
                    <a:pt x="2482" y="1157"/>
                  </a:moveTo>
                  <a:cubicBezTo>
                    <a:pt x="2468" y="1157"/>
                    <a:pt x="2456" y="1169"/>
                    <a:pt x="2456" y="1184"/>
                  </a:cubicBezTo>
                  <a:cubicBezTo>
                    <a:pt x="2456" y="1199"/>
                    <a:pt x="2468" y="1211"/>
                    <a:pt x="2482" y="1211"/>
                  </a:cubicBezTo>
                  <a:cubicBezTo>
                    <a:pt x="2497" y="1211"/>
                    <a:pt x="2509" y="1199"/>
                    <a:pt x="2509" y="1184"/>
                  </a:cubicBezTo>
                  <a:cubicBezTo>
                    <a:pt x="2509" y="1169"/>
                    <a:pt x="2497" y="1157"/>
                    <a:pt x="2482" y="1157"/>
                  </a:cubicBezTo>
                  <a:moveTo>
                    <a:pt x="3527" y="1157"/>
                  </a:moveTo>
                  <a:cubicBezTo>
                    <a:pt x="3512" y="1157"/>
                    <a:pt x="3500" y="1169"/>
                    <a:pt x="3500" y="1184"/>
                  </a:cubicBezTo>
                  <a:cubicBezTo>
                    <a:pt x="3500" y="1199"/>
                    <a:pt x="3512" y="1211"/>
                    <a:pt x="3527" y="1211"/>
                  </a:cubicBezTo>
                  <a:cubicBezTo>
                    <a:pt x="3542" y="1211"/>
                    <a:pt x="3554" y="1199"/>
                    <a:pt x="3554" y="1184"/>
                  </a:cubicBezTo>
                  <a:cubicBezTo>
                    <a:pt x="3554" y="1169"/>
                    <a:pt x="3542" y="1157"/>
                    <a:pt x="3527" y="1157"/>
                  </a:cubicBezTo>
                  <a:moveTo>
                    <a:pt x="2613" y="1157"/>
                  </a:moveTo>
                  <a:cubicBezTo>
                    <a:pt x="2598" y="1157"/>
                    <a:pt x="2586" y="1169"/>
                    <a:pt x="2586" y="1184"/>
                  </a:cubicBezTo>
                  <a:cubicBezTo>
                    <a:pt x="2586" y="1199"/>
                    <a:pt x="2598" y="1211"/>
                    <a:pt x="2613" y="1211"/>
                  </a:cubicBezTo>
                  <a:cubicBezTo>
                    <a:pt x="2628" y="1211"/>
                    <a:pt x="2640" y="1199"/>
                    <a:pt x="2640" y="1184"/>
                  </a:cubicBezTo>
                  <a:cubicBezTo>
                    <a:pt x="2640" y="1169"/>
                    <a:pt x="2628" y="1157"/>
                    <a:pt x="2613" y="1157"/>
                  </a:cubicBezTo>
                  <a:moveTo>
                    <a:pt x="3397" y="1156"/>
                  </a:moveTo>
                  <a:cubicBezTo>
                    <a:pt x="3381" y="1156"/>
                    <a:pt x="3369" y="1169"/>
                    <a:pt x="3369" y="1184"/>
                  </a:cubicBezTo>
                  <a:cubicBezTo>
                    <a:pt x="3369" y="1199"/>
                    <a:pt x="3381" y="1212"/>
                    <a:pt x="3397" y="1212"/>
                  </a:cubicBezTo>
                  <a:cubicBezTo>
                    <a:pt x="3412" y="1212"/>
                    <a:pt x="3424" y="1199"/>
                    <a:pt x="3424" y="1184"/>
                  </a:cubicBezTo>
                  <a:cubicBezTo>
                    <a:pt x="3424" y="1169"/>
                    <a:pt x="3412" y="1156"/>
                    <a:pt x="3397" y="1156"/>
                  </a:cubicBezTo>
                  <a:moveTo>
                    <a:pt x="2744" y="1156"/>
                  </a:moveTo>
                  <a:cubicBezTo>
                    <a:pt x="2728" y="1156"/>
                    <a:pt x="2716" y="1169"/>
                    <a:pt x="2716" y="1184"/>
                  </a:cubicBezTo>
                  <a:cubicBezTo>
                    <a:pt x="2716" y="1199"/>
                    <a:pt x="2728" y="1212"/>
                    <a:pt x="2744" y="1212"/>
                  </a:cubicBezTo>
                  <a:cubicBezTo>
                    <a:pt x="2759" y="1212"/>
                    <a:pt x="2771" y="1199"/>
                    <a:pt x="2771" y="1184"/>
                  </a:cubicBezTo>
                  <a:cubicBezTo>
                    <a:pt x="2771" y="1169"/>
                    <a:pt x="2759" y="1156"/>
                    <a:pt x="2744" y="1156"/>
                  </a:cubicBezTo>
                  <a:moveTo>
                    <a:pt x="3266" y="1156"/>
                  </a:moveTo>
                  <a:cubicBezTo>
                    <a:pt x="3251" y="1156"/>
                    <a:pt x="3238" y="1169"/>
                    <a:pt x="3238" y="1184"/>
                  </a:cubicBezTo>
                  <a:cubicBezTo>
                    <a:pt x="3238" y="1199"/>
                    <a:pt x="3251" y="1212"/>
                    <a:pt x="3266" y="1212"/>
                  </a:cubicBezTo>
                  <a:cubicBezTo>
                    <a:pt x="3281" y="1212"/>
                    <a:pt x="3294" y="1199"/>
                    <a:pt x="3294" y="1184"/>
                  </a:cubicBezTo>
                  <a:cubicBezTo>
                    <a:pt x="3294" y="1169"/>
                    <a:pt x="3281" y="1156"/>
                    <a:pt x="3266" y="1156"/>
                  </a:cubicBezTo>
                  <a:moveTo>
                    <a:pt x="2874" y="1156"/>
                  </a:moveTo>
                  <a:cubicBezTo>
                    <a:pt x="2859" y="1156"/>
                    <a:pt x="2846" y="1168"/>
                    <a:pt x="2846" y="1184"/>
                  </a:cubicBezTo>
                  <a:cubicBezTo>
                    <a:pt x="2846" y="1200"/>
                    <a:pt x="2859" y="1212"/>
                    <a:pt x="2874" y="1212"/>
                  </a:cubicBezTo>
                  <a:cubicBezTo>
                    <a:pt x="2890" y="1212"/>
                    <a:pt x="2902" y="1200"/>
                    <a:pt x="2902" y="1184"/>
                  </a:cubicBezTo>
                  <a:cubicBezTo>
                    <a:pt x="2902" y="1168"/>
                    <a:pt x="2890" y="1156"/>
                    <a:pt x="2874" y="1156"/>
                  </a:cubicBezTo>
                  <a:moveTo>
                    <a:pt x="3005" y="1156"/>
                  </a:moveTo>
                  <a:cubicBezTo>
                    <a:pt x="2989" y="1156"/>
                    <a:pt x="2977" y="1168"/>
                    <a:pt x="2977" y="1184"/>
                  </a:cubicBezTo>
                  <a:cubicBezTo>
                    <a:pt x="2977" y="1200"/>
                    <a:pt x="2989" y="1212"/>
                    <a:pt x="3005" y="1212"/>
                  </a:cubicBezTo>
                  <a:cubicBezTo>
                    <a:pt x="3020" y="1212"/>
                    <a:pt x="3033" y="1200"/>
                    <a:pt x="3033" y="1184"/>
                  </a:cubicBezTo>
                  <a:cubicBezTo>
                    <a:pt x="3033" y="1168"/>
                    <a:pt x="3020" y="1156"/>
                    <a:pt x="3005" y="1156"/>
                  </a:cubicBezTo>
                  <a:moveTo>
                    <a:pt x="3135" y="1156"/>
                  </a:moveTo>
                  <a:cubicBezTo>
                    <a:pt x="3120" y="1156"/>
                    <a:pt x="3107" y="1168"/>
                    <a:pt x="3107" y="1184"/>
                  </a:cubicBezTo>
                  <a:cubicBezTo>
                    <a:pt x="3107" y="1200"/>
                    <a:pt x="3120" y="1212"/>
                    <a:pt x="3135" y="1212"/>
                  </a:cubicBezTo>
                  <a:cubicBezTo>
                    <a:pt x="3151" y="1212"/>
                    <a:pt x="3164" y="1200"/>
                    <a:pt x="3164" y="1184"/>
                  </a:cubicBezTo>
                  <a:cubicBezTo>
                    <a:pt x="3164" y="1168"/>
                    <a:pt x="3151" y="1156"/>
                    <a:pt x="3135" y="1156"/>
                  </a:cubicBezTo>
                  <a:moveTo>
                    <a:pt x="2091" y="1031"/>
                  </a:moveTo>
                  <a:cubicBezTo>
                    <a:pt x="2078" y="1031"/>
                    <a:pt x="2068" y="1041"/>
                    <a:pt x="2068" y="1053"/>
                  </a:cubicBezTo>
                  <a:cubicBezTo>
                    <a:pt x="2068" y="1066"/>
                    <a:pt x="2078" y="1075"/>
                    <a:pt x="2091" y="1075"/>
                  </a:cubicBezTo>
                  <a:cubicBezTo>
                    <a:pt x="2103" y="1075"/>
                    <a:pt x="2113" y="1066"/>
                    <a:pt x="2113" y="1053"/>
                  </a:cubicBezTo>
                  <a:cubicBezTo>
                    <a:pt x="2113" y="1041"/>
                    <a:pt x="2103" y="1031"/>
                    <a:pt x="2091" y="1031"/>
                  </a:cubicBezTo>
                  <a:moveTo>
                    <a:pt x="3919" y="1031"/>
                  </a:moveTo>
                  <a:cubicBezTo>
                    <a:pt x="3907" y="1031"/>
                    <a:pt x="3897" y="1041"/>
                    <a:pt x="3897" y="1053"/>
                  </a:cubicBezTo>
                  <a:cubicBezTo>
                    <a:pt x="3897" y="1066"/>
                    <a:pt x="3907" y="1075"/>
                    <a:pt x="3919" y="1075"/>
                  </a:cubicBezTo>
                  <a:cubicBezTo>
                    <a:pt x="3931" y="1075"/>
                    <a:pt x="3941" y="1066"/>
                    <a:pt x="3941" y="1053"/>
                  </a:cubicBezTo>
                  <a:cubicBezTo>
                    <a:pt x="3941" y="1041"/>
                    <a:pt x="3931" y="1031"/>
                    <a:pt x="3919" y="1031"/>
                  </a:cubicBezTo>
                  <a:moveTo>
                    <a:pt x="2221" y="1030"/>
                  </a:moveTo>
                  <a:cubicBezTo>
                    <a:pt x="2208" y="1030"/>
                    <a:pt x="2198" y="1041"/>
                    <a:pt x="2198" y="1053"/>
                  </a:cubicBezTo>
                  <a:cubicBezTo>
                    <a:pt x="2198" y="1066"/>
                    <a:pt x="2208" y="1077"/>
                    <a:pt x="2221" y="1077"/>
                  </a:cubicBezTo>
                  <a:cubicBezTo>
                    <a:pt x="2234" y="1077"/>
                    <a:pt x="2244" y="1066"/>
                    <a:pt x="2244" y="1053"/>
                  </a:cubicBezTo>
                  <a:cubicBezTo>
                    <a:pt x="2244" y="1041"/>
                    <a:pt x="2234" y="1030"/>
                    <a:pt x="2221" y="1030"/>
                  </a:cubicBezTo>
                  <a:moveTo>
                    <a:pt x="3788" y="1030"/>
                  </a:moveTo>
                  <a:cubicBezTo>
                    <a:pt x="3776" y="1030"/>
                    <a:pt x="3765" y="1041"/>
                    <a:pt x="3765" y="1053"/>
                  </a:cubicBezTo>
                  <a:cubicBezTo>
                    <a:pt x="3765" y="1066"/>
                    <a:pt x="3776" y="1077"/>
                    <a:pt x="3788" y="1077"/>
                  </a:cubicBezTo>
                  <a:cubicBezTo>
                    <a:pt x="3801" y="1077"/>
                    <a:pt x="3812" y="1066"/>
                    <a:pt x="3812" y="1053"/>
                  </a:cubicBezTo>
                  <a:cubicBezTo>
                    <a:pt x="3812" y="1041"/>
                    <a:pt x="3801" y="1030"/>
                    <a:pt x="3788" y="1030"/>
                  </a:cubicBezTo>
                  <a:moveTo>
                    <a:pt x="2352" y="1029"/>
                  </a:moveTo>
                  <a:cubicBezTo>
                    <a:pt x="2339" y="1029"/>
                    <a:pt x="2328" y="1040"/>
                    <a:pt x="2328" y="1053"/>
                  </a:cubicBezTo>
                  <a:cubicBezTo>
                    <a:pt x="2328" y="1067"/>
                    <a:pt x="2339" y="1077"/>
                    <a:pt x="2352" y="1077"/>
                  </a:cubicBezTo>
                  <a:cubicBezTo>
                    <a:pt x="2365" y="1077"/>
                    <a:pt x="2376" y="1067"/>
                    <a:pt x="2376" y="1053"/>
                  </a:cubicBezTo>
                  <a:cubicBezTo>
                    <a:pt x="2376" y="1040"/>
                    <a:pt x="2365" y="1029"/>
                    <a:pt x="2352" y="1029"/>
                  </a:cubicBezTo>
                  <a:moveTo>
                    <a:pt x="3658" y="1029"/>
                  </a:moveTo>
                  <a:cubicBezTo>
                    <a:pt x="3645" y="1029"/>
                    <a:pt x="3634" y="1040"/>
                    <a:pt x="3634" y="1053"/>
                  </a:cubicBezTo>
                  <a:cubicBezTo>
                    <a:pt x="3634" y="1067"/>
                    <a:pt x="3645" y="1077"/>
                    <a:pt x="3658" y="1077"/>
                  </a:cubicBezTo>
                  <a:cubicBezTo>
                    <a:pt x="3671" y="1077"/>
                    <a:pt x="3682" y="1067"/>
                    <a:pt x="3682" y="1053"/>
                  </a:cubicBezTo>
                  <a:cubicBezTo>
                    <a:pt x="3682" y="1040"/>
                    <a:pt x="3671" y="1029"/>
                    <a:pt x="3658" y="1029"/>
                  </a:cubicBezTo>
                  <a:moveTo>
                    <a:pt x="2482" y="1029"/>
                  </a:moveTo>
                  <a:cubicBezTo>
                    <a:pt x="2469" y="1029"/>
                    <a:pt x="2458" y="1040"/>
                    <a:pt x="2458" y="1053"/>
                  </a:cubicBezTo>
                  <a:cubicBezTo>
                    <a:pt x="2458" y="1067"/>
                    <a:pt x="2469" y="1078"/>
                    <a:pt x="2482" y="1078"/>
                  </a:cubicBezTo>
                  <a:cubicBezTo>
                    <a:pt x="2496" y="1078"/>
                    <a:pt x="2507" y="1067"/>
                    <a:pt x="2507" y="1053"/>
                  </a:cubicBezTo>
                  <a:cubicBezTo>
                    <a:pt x="2507" y="1040"/>
                    <a:pt x="2496" y="1029"/>
                    <a:pt x="2482" y="1029"/>
                  </a:cubicBezTo>
                  <a:moveTo>
                    <a:pt x="3527" y="1028"/>
                  </a:moveTo>
                  <a:cubicBezTo>
                    <a:pt x="3513" y="1028"/>
                    <a:pt x="3502" y="1040"/>
                    <a:pt x="3502" y="1053"/>
                  </a:cubicBezTo>
                  <a:cubicBezTo>
                    <a:pt x="3502" y="1067"/>
                    <a:pt x="3513" y="1078"/>
                    <a:pt x="3527" y="1078"/>
                  </a:cubicBezTo>
                  <a:cubicBezTo>
                    <a:pt x="3541" y="1078"/>
                    <a:pt x="3552" y="1067"/>
                    <a:pt x="3552" y="1053"/>
                  </a:cubicBezTo>
                  <a:cubicBezTo>
                    <a:pt x="3552" y="1040"/>
                    <a:pt x="3541" y="1028"/>
                    <a:pt x="3527" y="1028"/>
                  </a:cubicBezTo>
                  <a:moveTo>
                    <a:pt x="2613" y="1028"/>
                  </a:moveTo>
                  <a:cubicBezTo>
                    <a:pt x="2599" y="1028"/>
                    <a:pt x="2588" y="1039"/>
                    <a:pt x="2588" y="1053"/>
                  </a:cubicBezTo>
                  <a:cubicBezTo>
                    <a:pt x="2588" y="1067"/>
                    <a:pt x="2599" y="1079"/>
                    <a:pt x="2613" y="1079"/>
                  </a:cubicBezTo>
                  <a:cubicBezTo>
                    <a:pt x="2627" y="1079"/>
                    <a:pt x="2638" y="1067"/>
                    <a:pt x="2638" y="1053"/>
                  </a:cubicBezTo>
                  <a:cubicBezTo>
                    <a:pt x="2638" y="1039"/>
                    <a:pt x="2627" y="1028"/>
                    <a:pt x="2613" y="1028"/>
                  </a:cubicBezTo>
                  <a:moveTo>
                    <a:pt x="3397" y="1028"/>
                  </a:moveTo>
                  <a:cubicBezTo>
                    <a:pt x="3383" y="1028"/>
                    <a:pt x="3371" y="1039"/>
                    <a:pt x="3371" y="1053"/>
                  </a:cubicBezTo>
                  <a:cubicBezTo>
                    <a:pt x="3371" y="1067"/>
                    <a:pt x="3383" y="1079"/>
                    <a:pt x="3397" y="1079"/>
                  </a:cubicBezTo>
                  <a:cubicBezTo>
                    <a:pt x="3411" y="1079"/>
                    <a:pt x="3422" y="1067"/>
                    <a:pt x="3422" y="1053"/>
                  </a:cubicBezTo>
                  <a:cubicBezTo>
                    <a:pt x="3422" y="1039"/>
                    <a:pt x="3411" y="1028"/>
                    <a:pt x="3397" y="1028"/>
                  </a:cubicBezTo>
                  <a:moveTo>
                    <a:pt x="2744" y="1027"/>
                  </a:moveTo>
                  <a:cubicBezTo>
                    <a:pt x="2729" y="1027"/>
                    <a:pt x="2718" y="1039"/>
                    <a:pt x="2718" y="1053"/>
                  </a:cubicBezTo>
                  <a:cubicBezTo>
                    <a:pt x="2718" y="1068"/>
                    <a:pt x="2729" y="1079"/>
                    <a:pt x="2744" y="1079"/>
                  </a:cubicBezTo>
                  <a:cubicBezTo>
                    <a:pt x="2758" y="1079"/>
                    <a:pt x="2770" y="1068"/>
                    <a:pt x="2770" y="1053"/>
                  </a:cubicBezTo>
                  <a:cubicBezTo>
                    <a:pt x="2770" y="1039"/>
                    <a:pt x="2758" y="1027"/>
                    <a:pt x="2744" y="1027"/>
                  </a:cubicBezTo>
                  <a:moveTo>
                    <a:pt x="2874" y="1027"/>
                  </a:moveTo>
                  <a:cubicBezTo>
                    <a:pt x="2860" y="1027"/>
                    <a:pt x="2848" y="1039"/>
                    <a:pt x="2848" y="1053"/>
                  </a:cubicBezTo>
                  <a:cubicBezTo>
                    <a:pt x="2848" y="1068"/>
                    <a:pt x="2860" y="1079"/>
                    <a:pt x="2874" y="1079"/>
                  </a:cubicBezTo>
                  <a:cubicBezTo>
                    <a:pt x="2889" y="1079"/>
                    <a:pt x="2900" y="1068"/>
                    <a:pt x="2900" y="1053"/>
                  </a:cubicBezTo>
                  <a:cubicBezTo>
                    <a:pt x="2900" y="1039"/>
                    <a:pt x="2889" y="1027"/>
                    <a:pt x="2874" y="1027"/>
                  </a:cubicBezTo>
                  <a:moveTo>
                    <a:pt x="3266" y="1027"/>
                  </a:moveTo>
                  <a:cubicBezTo>
                    <a:pt x="3252" y="1027"/>
                    <a:pt x="3240" y="1039"/>
                    <a:pt x="3240" y="1053"/>
                  </a:cubicBezTo>
                  <a:cubicBezTo>
                    <a:pt x="3240" y="1068"/>
                    <a:pt x="3252" y="1079"/>
                    <a:pt x="3266" y="1079"/>
                  </a:cubicBezTo>
                  <a:cubicBezTo>
                    <a:pt x="3280" y="1079"/>
                    <a:pt x="3292" y="1068"/>
                    <a:pt x="3292" y="1053"/>
                  </a:cubicBezTo>
                  <a:cubicBezTo>
                    <a:pt x="3292" y="1039"/>
                    <a:pt x="3280" y="1027"/>
                    <a:pt x="3266" y="1027"/>
                  </a:cubicBezTo>
                  <a:moveTo>
                    <a:pt x="3005" y="1027"/>
                  </a:moveTo>
                  <a:cubicBezTo>
                    <a:pt x="2990" y="1027"/>
                    <a:pt x="2978" y="1039"/>
                    <a:pt x="2978" y="1053"/>
                  </a:cubicBezTo>
                  <a:cubicBezTo>
                    <a:pt x="2978" y="1068"/>
                    <a:pt x="2990" y="1080"/>
                    <a:pt x="3005" y="1080"/>
                  </a:cubicBezTo>
                  <a:cubicBezTo>
                    <a:pt x="3019" y="1080"/>
                    <a:pt x="3031" y="1068"/>
                    <a:pt x="3031" y="1053"/>
                  </a:cubicBezTo>
                  <a:cubicBezTo>
                    <a:pt x="3031" y="1039"/>
                    <a:pt x="3019" y="1027"/>
                    <a:pt x="3005" y="1027"/>
                  </a:cubicBezTo>
                  <a:moveTo>
                    <a:pt x="3135" y="1027"/>
                  </a:moveTo>
                  <a:cubicBezTo>
                    <a:pt x="3121" y="1027"/>
                    <a:pt x="3109" y="1039"/>
                    <a:pt x="3109" y="1053"/>
                  </a:cubicBezTo>
                  <a:cubicBezTo>
                    <a:pt x="3109" y="1068"/>
                    <a:pt x="3121" y="1080"/>
                    <a:pt x="3135" y="1080"/>
                  </a:cubicBezTo>
                  <a:cubicBezTo>
                    <a:pt x="3150" y="1080"/>
                    <a:pt x="3162" y="1068"/>
                    <a:pt x="3162" y="1053"/>
                  </a:cubicBezTo>
                  <a:cubicBezTo>
                    <a:pt x="3162" y="1039"/>
                    <a:pt x="3150" y="1027"/>
                    <a:pt x="3135" y="1027"/>
                  </a:cubicBezTo>
                  <a:moveTo>
                    <a:pt x="2091" y="902"/>
                  </a:moveTo>
                  <a:cubicBezTo>
                    <a:pt x="2079" y="902"/>
                    <a:pt x="2070" y="912"/>
                    <a:pt x="2070" y="923"/>
                  </a:cubicBezTo>
                  <a:cubicBezTo>
                    <a:pt x="2070" y="934"/>
                    <a:pt x="2079" y="943"/>
                    <a:pt x="2091" y="943"/>
                  </a:cubicBezTo>
                  <a:cubicBezTo>
                    <a:pt x="2102" y="943"/>
                    <a:pt x="2111" y="934"/>
                    <a:pt x="2111" y="923"/>
                  </a:cubicBezTo>
                  <a:cubicBezTo>
                    <a:pt x="2111" y="912"/>
                    <a:pt x="2102" y="902"/>
                    <a:pt x="2091" y="902"/>
                  </a:cubicBezTo>
                  <a:moveTo>
                    <a:pt x="3919" y="902"/>
                  </a:moveTo>
                  <a:cubicBezTo>
                    <a:pt x="3908" y="902"/>
                    <a:pt x="3899" y="912"/>
                    <a:pt x="3899" y="923"/>
                  </a:cubicBezTo>
                  <a:cubicBezTo>
                    <a:pt x="3899" y="934"/>
                    <a:pt x="3908" y="943"/>
                    <a:pt x="3919" y="943"/>
                  </a:cubicBezTo>
                  <a:cubicBezTo>
                    <a:pt x="3930" y="943"/>
                    <a:pt x="3939" y="934"/>
                    <a:pt x="3939" y="923"/>
                  </a:cubicBezTo>
                  <a:cubicBezTo>
                    <a:pt x="3939" y="912"/>
                    <a:pt x="3930" y="902"/>
                    <a:pt x="3919" y="902"/>
                  </a:cubicBezTo>
                  <a:moveTo>
                    <a:pt x="2221" y="901"/>
                  </a:moveTo>
                  <a:cubicBezTo>
                    <a:pt x="2209" y="901"/>
                    <a:pt x="2200" y="911"/>
                    <a:pt x="2200" y="923"/>
                  </a:cubicBezTo>
                  <a:cubicBezTo>
                    <a:pt x="2200" y="935"/>
                    <a:pt x="2209" y="944"/>
                    <a:pt x="2221" y="944"/>
                  </a:cubicBezTo>
                  <a:cubicBezTo>
                    <a:pt x="2233" y="944"/>
                    <a:pt x="2243" y="935"/>
                    <a:pt x="2243" y="923"/>
                  </a:cubicBezTo>
                  <a:cubicBezTo>
                    <a:pt x="2243" y="911"/>
                    <a:pt x="2233" y="901"/>
                    <a:pt x="2221" y="901"/>
                  </a:cubicBezTo>
                  <a:moveTo>
                    <a:pt x="3788" y="901"/>
                  </a:moveTo>
                  <a:cubicBezTo>
                    <a:pt x="3777" y="901"/>
                    <a:pt x="3767" y="911"/>
                    <a:pt x="3767" y="923"/>
                  </a:cubicBezTo>
                  <a:cubicBezTo>
                    <a:pt x="3767" y="935"/>
                    <a:pt x="3777" y="944"/>
                    <a:pt x="3788" y="944"/>
                  </a:cubicBezTo>
                  <a:cubicBezTo>
                    <a:pt x="3800" y="944"/>
                    <a:pt x="3810" y="935"/>
                    <a:pt x="3810" y="923"/>
                  </a:cubicBezTo>
                  <a:cubicBezTo>
                    <a:pt x="3810" y="911"/>
                    <a:pt x="3800" y="901"/>
                    <a:pt x="3788" y="901"/>
                  </a:cubicBezTo>
                  <a:moveTo>
                    <a:pt x="2352" y="901"/>
                  </a:moveTo>
                  <a:cubicBezTo>
                    <a:pt x="2340" y="901"/>
                    <a:pt x="2330" y="911"/>
                    <a:pt x="2330" y="923"/>
                  </a:cubicBezTo>
                  <a:cubicBezTo>
                    <a:pt x="2330" y="935"/>
                    <a:pt x="2340" y="945"/>
                    <a:pt x="2352" y="945"/>
                  </a:cubicBezTo>
                  <a:cubicBezTo>
                    <a:pt x="2364" y="945"/>
                    <a:pt x="2374" y="935"/>
                    <a:pt x="2374" y="923"/>
                  </a:cubicBezTo>
                  <a:cubicBezTo>
                    <a:pt x="2374" y="911"/>
                    <a:pt x="2364" y="901"/>
                    <a:pt x="2352" y="901"/>
                  </a:cubicBezTo>
                  <a:moveTo>
                    <a:pt x="3658" y="901"/>
                  </a:moveTo>
                  <a:cubicBezTo>
                    <a:pt x="3646" y="901"/>
                    <a:pt x="3636" y="911"/>
                    <a:pt x="3636" y="923"/>
                  </a:cubicBezTo>
                  <a:cubicBezTo>
                    <a:pt x="3636" y="935"/>
                    <a:pt x="3646" y="945"/>
                    <a:pt x="3658" y="945"/>
                  </a:cubicBezTo>
                  <a:cubicBezTo>
                    <a:pt x="3670" y="945"/>
                    <a:pt x="3680" y="935"/>
                    <a:pt x="3680" y="923"/>
                  </a:cubicBezTo>
                  <a:cubicBezTo>
                    <a:pt x="3680" y="911"/>
                    <a:pt x="3670" y="901"/>
                    <a:pt x="3658" y="901"/>
                  </a:cubicBezTo>
                  <a:moveTo>
                    <a:pt x="2482" y="900"/>
                  </a:moveTo>
                  <a:cubicBezTo>
                    <a:pt x="2470" y="900"/>
                    <a:pt x="2460" y="910"/>
                    <a:pt x="2460" y="923"/>
                  </a:cubicBezTo>
                  <a:cubicBezTo>
                    <a:pt x="2460" y="935"/>
                    <a:pt x="2470" y="946"/>
                    <a:pt x="2482" y="946"/>
                  </a:cubicBezTo>
                  <a:cubicBezTo>
                    <a:pt x="2495" y="946"/>
                    <a:pt x="2505" y="935"/>
                    <a:pt x="2505" y="923"/>
                  </a:cubicBezTo>
                  <a:cubicBezTo>
                    <a:pt x="2505" y="910"/>
                    <a:pt x="2495" y="900"/>
                    <a:pt x="2482" y="900"/>
                  </a:cubicBezTo>
                  <a:moveTo>
                    <a:pt x="3527" y="900"/>
                  </a:moveTo>
                  <a:cubicBezTo>
                    <a:pt x="3515" y="900"/>
                    <a:pt x="3504" y="910"/>
                    <a:pt x="3504" y="923"/>
                  </a:cubicBezTo>
                  <a:cubicBezTo>
                    <a:pt x="3504" y="935"/>
                    <a:pt x="3515" y="946"/>
                    <a:pt x="3527" y="946"/>
                  </a:cubicBezTo>
                  <a:cubicBezTo>
                    <a:pt x="3540" y="946"/>
                    <a:pt x="3550" y="935"/>
                    <a:pt x="3550" y="923"/>
                  </a:cubicBezTo>
                  <a:cubicBezTo>
                    <a:pt x="3550" y="910"/>
                    <a:pt x="3540" y="900"/>
                    <a:pt x="3527" y="900"/>
                  </a:cubicBezTo>
                  <a:moveTo>
                    <a:pt x="2613" y="899"/>
                  </a:moveTo>
                  <a:cubicBezTo>
                    <a:pt x="2600" y="899"/>
                    <a:pt x="2589" y="910"/>
                    <a:pt x="2589" y="923"/>
                  </a:cubicBezTo>
                  <a:cubicBezTo>
                    <a:pt x="2589" y="936"/>
                    <a:pt x="2600" y="946"/>
                    <a:pt x="2613" y="946"/>
                  </a:cubicBezTo>
                  <a:cubicBezTo>
                    <a:pt x="2626" y="946"/>
                    <a:pt x="2637" y="936"/>
                    <a:pt x="2637" y="923"/>
                  </a:cubicBezTo>
                  <a:cubicBezTo>
                    <a:pt x="2637" y="910"/>
                    <a:pt x="2626" y="899"/>
                    <a:pt x="2613" y="899"/>
                  </a:cubicBezTo>
                  <a:moveTo>
                    <a:pt x="3397" y="899"/>
                  </a:moveTo>
                  <a:cubicBezTo>
                    <a:pt x="3384" y="899"/>
                    <a:pt x="3373" y="910"/>
                    <a:pt x="3373" y="923"/>
                  </a:cubicBezTo>
                  <a:cubicBezTo>
                    <a:pt x="3373" y="936"/>
                    <a:pt x="3384" y="946"/>
                    <a:pt x="3397" y="946"/>
                  </a:cubicBezTo>
                  <a:cubicBezTo>
                    <a:pt x="3410" y="946"/>
                    <a:pt x="3420" y="936"/>
                    <a:pt x="3420" y="923"/>
                  </a:cubicBezTo>
                  <a:cubicBezTo>
                    <a:pt x="3420" y="910"/>
                    <a:pt x="3410" y="899"/>
                    <a:pt x="3397" y="899"/>
                  </a:cubicBezTo>
                  <a:moveTo>
                    <a:pt x="2744" y="899"/>
                  </a:moveTo>
                  <a:cubicBezTo>
                    <a:pt x="2730" y="899"/>
                    <a:pt x="2720" y="910"/>
                    <a:pt x="2720" y="923"/>
                  </a:cubicBezTo>
                  <a:cubicBezTo>
                    <a:pt x="2720" y="936"/>
                    <a:pt x="2730" y="947"/>
                    <a:pt x="2744" y="947"/>
                  </a:cubicBezTo>
                  <a:cubicBezTo>
                    <a:pt x="2757" y="947"/>
                    <a:pt x="2767" y="936"/>
                    <a:pt x="2767" y="923"/>
                  </a:cubicBezTo>
                  <a:cubicBezTo>
                    <a:pt x="2767" y="910"/>
                    <a:pt x="2757" y="899"/>
                    <a:pt x="2744" y="899"/>
                  </a:cubicBezTo>
                  <a:moveTo>
                    <a:pt x="3266" y="899"/>
                  </a:moveTo>
                  <a:cubicBezTo>
                    <a:pt x="3253" y="899"/>
                    <a:pt x="3242" y="910"/>
                    <a:pt x="3242" y="923"/>
                  </a:cubicBezTo>
                  <a:cubicBezTo>
                    <a:pt x="3242" y="936"/>
                    <a:pt x="3253" y="947"/>
                    <a:pt x="3266" y="947"/>
                  </a:cubicBezTo>
                  <a:cubicBezTo>
                    <a:pt x="3279" y="947"/>
                    <a:pt x="3290" y="936"/>
                    <a:pt x="3290" y="923"/>
                  </a:cubicBezTo>
                  <a:cubicBezTo>
                    <a:pt x="3290" y="910"/>
                    <a:pt x="3279" y="899"/>
                    <a:pt x="3266" y="899"/>
                  </a:cubicBezTo>
                  <a:moveTo>
                    <a:pt x="2874" y="898"/>
                  </a:moveTo>
                  <a:cubicBezTo>
                    <a:pt x="2861" y="898"/>
                    <a:pt x="2850" y="909"/>
                    <a:pt x="2850" y="923"/>
                  </a:cubicBezTo>
                  <a:cubicBezTo>
                    <a:pt x="2850" y="936"/>
                    <a:pt x="2861" y="947"/>
                    <a:pt x="2874" y="947"/>
                  </a:cubicBezTo>
                  <a:cubicBezTo>
                    <a:pt x="2888" y="947"/>
                    <a:pt x="2898" y="936"/>
                    <a:pt x="2898" y="923"/>
                  </a:cubicBezTo>
                  <a:cubicBezTo>
                    <a:pt x="2898" y="909"/>
                    <a:pt x="2888" y="898"/>
                    <a:pt x="2874" y="898"/>
                  </a:cubicBezTo>
                  <a:moveTo>
                    <a:pt x="3005" y="898"/>
                  </a:moveTo>
                  <a:cubicBezTo>
                    <a:pt x="2991" y="898"/>
                    <a:pt x="2981" y="909"/>
                    <a:pt x="2981" y="923"/>
                  </a:cubicBezTo>
                  <a:cubicBezTo>
                    <a:pt x="2981" y="936"/>
                    <a:pt x="2991" y="947"/>
                    <a:pt x="3005" y="947"/>
                  </a:cubicBezTo>
                  <a:cubicBezTo>
                    <a:pt x="3018" y="947"/>
                    <a:pt x="3029" y="936"/>
                    <a:pt x="3029" y="923"/>
                  </a:cubicBezTo>
                  <a:cubicBezTo>
                    <a:pt x="3029" y="909"/>
                    <a:pt x="3018" y="898"/>
                    <a:pt x="3005" y="898"/>
                  </a:cubicBezTo>
                  <a:moveTo>
                    <a:pt x="3135" y="898"/>
                  </a:moveTo>
                  <a:cubicBezTo>
                    <a:pt x="3122" y="898"/>
                    <a:pt x="3111" y="909"/>
                    <a:pt x="3111" y="923"/>
                  </a:cubicBezTo>
                  <a:cubicBezTo>
                    <a:pt x="3111" y="936"/>
                    <a:pt x="3122" y="947"/>
                    <a:pt x="3135" y="947"/>
                  </a:cubicBezTo>
                  <a:cubicBezTo>
                    <a:pt x="3149" y="947"/>
                    <a:pt x="3160" y="936"/>
                    <a:pt x="3160" y="923"/>
                  </a:cubicBezTo>
                  <a:cubicBezTo>
                    <a:pt x="3160" y="909"/>
                    <a:pt x="3149" y="898"/>
                    <a:pt x="3135" y="898"/>
                  </a:cubicBezTo>
                  <a:moveTo>
                    <a:pt x="2091" y="774"/>
                  </a:moveTo>
                  <a:cubicBezTo>
                    <a:pt x="2080" y="774"/>
                    <a:pt x="2072" y="782"/>
                    <a:pt x="2072" y="792"/>
                  </a:cubicBezTo>
                  <a:cubicBezTo>
                    <a:pt x="2072" y="802"/>
                    <a:pt x="2080" y="811"/>
                    <a:pt x="2091" y="811"/>
                  </a:cubicBezTo>
                  <a:cubicBezTo>
                    <a:pt x="2101" y="811"/>
                    <a:pt x="2109" y="802"/>
                    <a:pt x="2109" y="792"/>
                  </a:cubicBezTo>
                  <a:cubicBezTo>
                    <a:pt x="2109" y="782"/>
                    <a:pt x="2101" y="774"/>
                    <a:pt x="2091" y="774"/>
                  </a:cubicBezTo>
                  <a:moveTo>
                    <a:pt x="3919" y="774"/>
                  </a:moveTo>
                  <a:cubicBezTo>
                    <a:pt x="3909" y="774"/>
                    <a:pt x="3901" y="782"/>
                    <a:pt x="3901" y="792"/>
                  </a:cubicBezTo>
                  <a:cubicBezTo>
                    <a:pt x="3901" y="802"/>
                    <a:pt x="3909" y="811"/>
                    <a:pt x="3919" y="811"/>
                  </a:cubicBezTo>
                  <a:cubicBezTo>
                    <a:pt x="3929" y="811"/>
                    <a:pt x="3938" y="802"/>
                    <a:pt x="3938" y="792"/>
                  </a:cubicBezTo>
                  <a:cubicBezTo>
                    <a:pt x="3938" y="782"/>
                    <a:pt x="3929" y="774"/>
                    <a:pt x="3919" y="774"/>
                  </a:cubicBezTo>
                  <a:moveTo>
                    <a:pt x="2221" y="773"/>
                  </a:moveTo>
                  <a:cubicBezTo>
                    <a:pt x="2210" y="773"/>
                    <a:pt x="2202" y="781"/>
                    <a:pt x="2202" y="792"/>
                  </a:cubicBezTo>
                  <a:cubicBezTo>
                    <a:pt x="2202" y="803"/>
                    <a:pt x="2210" y="812"/>
                    <a:pt x="2221" y="812"/>
                  </a:cubicBezTo>
                  <a:cubicBezTo>
                    <a:pt x="2232" y="812"/>
                    <a:pt x="2241" y="803"/>
                    <a:pt x="2241" y="792"/>
                  </a:cubicBezTo>
                  <a:cubicBezTo>
                    <a:pt x="2241" y="781"/>
                    <a:pt x="2232" y="773"/>
                    <a:pt x="2221" y="773"/>
                  </a:cubicBezTo>
                  <a:moveTo>
                    <a:pt x="3788" y="773"/>
                  </a:moveTo>
                  <a:cubicBezTo>
                    <a:pt x="3778" y="773"/>
                    <a:pt x="3769" y="781"/>
                    <a:pt x="3769" y="792"/>
                  </a:cubicBezTo>
                  <a:cubicBezTo>
                    <a:pt x="3769" y="803"/>
                    <a:pt x="3778" y="812"/>
                    <a:pt x="3788" y="812"/>
                  </a:cubicBezTo>
                  <a:cubicBezTo>
                    <a:pt x="3799" y="812"/>
                    <a:pt x="3808" y="803"/>
                    <a:pt x="3808" y="792"/>
                  </a:cubicBezTo>
                  <a:cubicBezTo>
                    <a:pt x="3808" y="781"/>
                    <a:pt x="3799" y="773"/>
                    <a:pt x="3788" y="773"/>
                  </a:cubicBezTo>
                  <a:moveTo>
                    <a:pt x="2352" y="772"/>
                  </a:moveTo>
                  <a:cubicBezTo>
                    <a:pt x="2341" y="772"/>
                    <a:pt x="2331" y="781"/>
                    <a:pt x="2331" y="792"/>
                  </a:cubicBezTo>
                  <a:cubicBezTo>
                    <a:pt x="2331" y="803"/>
                    <a:pt x="2341" y="812"/>
                    <a:pt x="2352" y="812"/>
                  </a:cubicBezTo>
                  <a:cubicBezTo>
                    <a:pt x="2363" y="812"/>
                    <a:pt x="2372" y="803"/>
                    <a:pt x="2372" y="792"/>
                  </a:cubicBezTo>
                  <a:cubicBezTo>
                    <a:pt x="2372" y="781"/>
                    <a:pt x="2363" y="772"/>
                    <a:pt x="2352" y="772"/>
                  </a:cubicBezTo>
                  <a:moveTo>
                    <a:pt x="3658" y="772"/>
                  </a:moveTo>
                  <a:cubicBezTo>
                    <a:pt x="3647" y="772"/>
                    <a:pt x="3638" y="781"/>
                    <a:pt x="3638" y="792"/>
                  </a:cubicBezTo>
                  <a:cubicBezTo>
                    <a:pt x="3638" y="803"/>
                    <a:pt x="3647" y="812"/>
                    <a:pt x="3658" y="812"/>
                  </a:cubicBezTo>
                  <a:cubicBezTo>
                    <a:pt x="3669" y="812"/>
                    <a:pt x="3678" y="803"/>
                    <a:pt x="3678" y="792"/>
                  </a:cubicBezTo>
                  <a:cubicBezTo>
                    <a:pt x="3678" y="781"/>
                    <a:pt x="3669" y="772"/>
                    <a:pt x="3658" y="772"/>
                  </a:cubicBezTo>
                  <a:moveTo>
                    <a:pt x="2482" y="771"/>
                  </a:moveTo>
                  <a:cubicBezTo>
                    <a:pt x="2471" y="771"/>
                    <a:pt x="2461" y="781"/>
                    <a:pt x="2461" y="792"/>
                  </a:cubicBezTo>
                  <a:cubicBezTo>
                    <a:pt x="2461" y="804"/>
                    <a:pt x="2471" y="813"/>
                    <a:pt x="2482" y="813"/>
                  </a:cubicBezTo>
                  <a:cubicBezTo>
                    <a:pt x="2494" y="813"/>
                    <a:pt x="2503" y="804"/>
                    <a:pt x="2503" y="792"/>
                  </a:cubicBezTo>
                  <a:cubicBezTo>
                    <a:pt x="2503" y="781"/>
                    <a:pt x="2494" y="771"/>
                    <a:pt x="2482" y="771"/>
                  </a:cubicBezTo>
                  <a:moveTo>
                    <a:pt x="3527" y="771"/>
                  </a:moveTo>
                  <a:cubicBezTo>
                    <a:pt x="3516" y="771"/>
                    <a:pt x="3506" y="781"/>
                    <a:pt x="3506" y="792"/>
                  </a:cubicBezTo>
                  <a:cubicBezTo>
                    <a:pt x="3506" y="804"/>
                    <a:pt x="3516" y="813"/>
                    <a:pt x="3527" y="813"/>
                  </a:cubicBezTo>
                  <a:cubicBezTo>
                    <a:pt x="3539" y="813"/>
                    <a:pt x="3548" y="804"/>
                    <a:pt x="3548" y="792"/>
                  </a:cubicBezTo>
                  <a:cubicBezTo>
                    <a:pt x="3548" y="781"/>
                    <a:pt x="3539" y="771"/>
                    <a:pt x="3527" y="771"/>
                  </a:cubicBezTo>
                  <a:moveTo>
                    <a:pt x="2613" y="770"/>
                  </a:moveTo>
                  <a:cubicBezTo>
                    <a:pt x="2601" y="770"/>
                    <a:pt x="2591" y="780"/>
                    <a:pt x="2591" y="792"/>
                  </a:cubicBezTo>
                  <a:cubicBezTo>
                    <a:pt x="2591" y="804"/>
                    <a:pt x="2601" y="814"/>
                    <a:pt x="2613" y="814"/>
                  </a:cubicBezTo>
                  <a:cubicBezTo>
                    <a:pt x="2625" y="814"/>
                    <a:pt x="2635" y="804"/>
                    <a:pt x="2635" y="792"/>
                  </a:cubicBezTo>
                  <a:cubicBezTo>
                    <a:pt x="2635" y="780"/>
                    <a:pt x="2625" y="770"/>
                    <a:pt x="2613" y="770"/>
                  </a:cubicBezTo>
                  <a:moveTo>
                    <a:pt x="3397" y="770"/>
                  </a:moveTo>
                  <a:cubicBezTo>
                    <a:pt x="3385" y="770"/>
                    <a:pt x="3375" y="780"/>
                    <a:pt x="3375" y="792"/>
                  </a:cubicBezTo>
                  <a:cubicBezTo>
                    <a:pt x="3375" y="804"/>
                    <a:pt x="3385" y="814"/>
                    <a:pt x="3397" y="814"/>
                  </a:cubicBezTo>
                  <a:cubicBezTo>
                    <a:pt x="3409" y="814"/>
                    <a:pt x="3418" y="804"/>
                    <a:pt x="3418" y="792"/>
                  </a:cubicBezTo>
                  <a:cubicBezTo>
                    <a:pt x="3418" y="780"/>
                    <a:pt x="3409" y="770"/>
                    <a:pt x="3397" y="770"/>
                  </a:cubicBezTo>
                  <a:moveTo>
                    <a:pt x="2744" y="770"/>
                  </a:moveTo>
                  <a:cubicBezTo>
                    <a:pt x="2731" y="770"/>
                    <a:pt x="2722" y="780"/>
                    <a:pt x="2722" y="792"/>
                  </a:cubicBezTo>
                  <a:cubicBezTo>
                    <a:pt x="2722" y="804"/>
                    <a:pt x="2731" y="814"/>
                    <a:pt x="2744" y="814"/>
                  </a:cubicBezTo>
                  <a:cubicBezTo>
                    <a:pt x="2756" y="814"/>
                    <a:pt x="2766" y="804"/>
                    <a:pt x="2766" y="792"/>
                  </a:cubicBezTo>
                  <a:cubicBezTo>
                    <a:pt x="2766" y="780"/>
                    <a:pt x="2756" y="770"/>
                    <a:pt x="2744" y="770"/>
                  </a:cubicBezTo>
                  <a:moveTo>
                    <a:pt x="2874" y="770"/>
                  </a:moveTo>
                  <a:cubicBezTo>
                    <a:pt x="2862" y="770"/>
                    <a:pt x="2852" y="780"/>
                    <a:pt x="2852" y="792"/>
                  </a:cubicBezTo>
                  <a:cubicBezTo>
                    <a:pt x="2852" y="804"/>
                    <a:pt x="2862" y="814"/>
                    <a:pt x="2874" y="814"/>
                  </a:cubicBezTo>
                  <a:cubicBezTo>
                    <a:pt x="2886" y="814"/>
                    <a:pt x="2896" y="804"/>
                    <a:pt x="2896" y="792"/>
                  </a:cubicBezTo>
                  <a:cubicBezTo>
                    <a:pt x="2896" y="780"/>
                    <a:pt x="2886" y="770"/>
                    <a:pt x="2874" y="770"/>
                  </a:cubicBezTo>
                  <a:moveTo>
                    <a:pt x="3266" y="770"/>
                  </a:moveTo>
                  <a:cubicBezTo>
                    <a:pt x="3254" y="770"/>
                    <a:pt x="3244" y="780"/>
                    <a:pt x="3244" y="792"/>
                  </a:cubicBezTo>
                  <a:cubicBezTo>
                    <a:pt x="3244" y="804"/>
                    <a:pt x="3254" y="814"/>
                    <a:pt x="3266" y="814"/>
                  </a:cubicBezTo>
                  <a:cubicBezTo>
                    <a:pt x="3278" y="814"/>
                    <a:pt x="3288" y="804"/>
                    <a:pt x="3288" y="792"/>
                  </a:cubicBezTo>
                  <a:cubicBezTo>
                    <a:pt x="3288" y="780"/>
                    <a:pt x="3278" y="770"/>
                    <a:pt x="3266" y="770"/>
                  </a:cubicBezTo>
                  <a:moveTo>
                    <a:pt x="3005" y="770"/>
                  </a:moveTo>
                  <a:cubicBezTo>
                    <a:pt x="2992" y="770"/>
                    <a:pt x="2982" y="780"/>
                    <a:pt x="2982" y="792"/>
                  </a:cubicBezTo>
                  <a:cubicBezTo>
                    <a:pt x="2982" y="805"/>
                    <a:pt x="2992" y="815"/>
                    <a:pt x="3005" y="815"/>
                  </a:cubicBezTo>
                  <a:cubicBezTo>
                    <a:pt x="3017" y="815"/>
                    <a:pt x="3027" y="805"/>
                    <a:pt x="3027" y="792"/>
                  </a:cubicBezTo>
                  <a:cubicBezTo>
                    <a:pt x="3027" y="780"/>
                    <a:pt x="3017" y="770"/>
                    <a:pt x="3005" y="770"/>
                  </a:cubicBezTo>
                  <a:moveTo>
                    <a:pt x="3135" y="770"/>
                  </a:moveTo>
                  <a:cubicBezTo>
                    <a:pt x="3123" y="770"/>
                    <a:pt x="3113" y="780"/>
                    <a:pt x="3113" y="792"/>
                  </a:cubicBezTo>
                  <a:cubicBezTo>
                    <a:pt x="3113" y="805"/>
                    <a:pt x="3123" y="815"/>
                    <a:pt x="3135" y="815"/>
                  </a:cubicBezTo>
                  <a:cubicBezTo>
                    <a:pt x="3148" y="815"/>
                    <a:pt x="3158" y="805"/>
                    <a:pt x="3158" y="792"/>
                  </a:cubicBezTo>
                  <a:cubicBezTo>
                    <a:pt x="3158" y="780"/>
                    <a:pt x="3148" y="770"/>
                    <a:pt x="3135" y="770"/>
                  </a:cubicBezTo>
                  <a:moveTo>
                    <a:pt x="2091" y="645"/>
                  </a:moveTo>
                  <a:cubicBezTo>
                    <a:pt x="2081" y="645"/>
                    <a:pt x="2074" y="652"/>
                    <a:pt x="2074" y="662"/>
                  </a:cubicBezTo>
                  <a:cubicBezTo>
                    <a:pt x="2074" y="671"/>
                    <a:pt x="2081" y="678"/>
                    <a:pt x="2091" y="678"/>
                  </a:cubicBezTo>
                  <a:cubicBezTo>
                    <a:pt x="2100" y="678"/>
                    <a:pt x="2107" y="671"/>
                    <a:pt x="2107" y="662"/>
                  </a:cubicBezTo>
                  <a:cubicBezTo>
                    <a:pt x="2107" y="652"/>
                    <a:pt x="2100" y="645"/>
                    <a:pt x="2091" y="645"/>
                  </a:cubicBezTo>
                  <a:moveTo>
                    <a:pt x="3919" y="645"/>
                  </a:moveTo>
                  <a:cubicBezTo>
                    <a:pt x="3910" y="645"/>
                    <a:pt x="3902" y="652"/>
                    <a:pt x="3902" y="662"/>
                  </a:cubicBezTo>
                  <a:cubicBezTo>
                    <a:pt x="3902" y="671"/>
                    <a:pt x="3910" y="679"/>
                    <a:pt x="3919" y="679"/>
                  </a:cubicBezTo>
                  <a:cubicBezTo>
                    <a:pt x="3928" y="679"/>
                    <a:pt x="3936" y="671"/>
                    <a:pt x="3936" y="662"/>
                  </a:cubicBezTo>
                  <a:cubicBezTo>
                    <a:pt x="3936" y="652"/>
                    <a:pt x="3928" y="645"/>
                    <a:pt x="3919" y="645"/>
                  </a:cubicBezTo>
                  <a:moveTo>
                    <a:pt x="2221" y="644"/>
                  </a:moveTo>
                  <a:cubicBezTo>
                    <a:pt x="2211" y="644"/>
                    <a:pt x="2203" y="652"/>
                    <a:pt x="2203" y="662"/>
                  </a:cubicBezTo>
                  <a:cubicBezTo>
                    <a:pt x="2203" y="671"/>
                    <a:pt x="2211" y="679"/>
                    <a:pt x="2221" y="679"/>
                  </a:cubicBezTo>
                  <a:cubicBezTo>
                    <a:pt x="2231" y="679"/>
                    <a:pt x="2239" y="671"/>
                    <a:pt x="2239" y="662"/>
                  </a:cubicBezTo>
                  <a:cubicBezTo>
                    <a:pt x="2239" y="652"/>
                    <a:pt x="2231" y="644"/>
                    <a:pt x="2221" y="644"/>
                  </a:cubicBezTo>
                  <a:moveTo>
                    <a:pt x="3788" y="644"/>
                  </a:moveTo>
                  <a:cubicBezTo>
                    <a:pt x="3779" y="644"/>
                    <a:pt x="3771" y="652"/>
                    <a:pt x="3771" y="662"/>
                  </a:cubicBezTo>
                  <a:cubicBezTo>
                    <a:pt x="3771" y="671"/>
                    <a:pt x="3779" y="679"/>
                    <a:pt x="3788" y="679"/>
                  </a:cubicBezTo>
                  <a:cubicBezTo>
                    <a:pt x="3798" y="679"/>
                    <a:pt x="3806" y="671"/>
                    <a:pt x="3806" y="662"/>
                  </a:cubicBezTo>
                  <a:cubicBezTo>
                    <a:pt x="3806" y="652"/>
                    <a:pt x="3798" y="644"/>
                    <a:pt x="3788" y="644"/>
                  </a:cubicBezTo>
                  <a:moveTo>
                    <a:pt x="2352" y="643"/>
                  </a:moveTo>
                  <a:cubicBezTo>
                    <a:pt x="2342" y="643"/>
                    <a:pt x="2333" y="651"/>
                    <a:pt x="2333" y="662"/>
                  </a:cubicBezTo>
                  <a:cubicBezTo>
                    <a:pt x="2333" y="672"/>
                    <a:pt x="2342" y="680"/>
                    <a:pt x="2352" y="680"/>
                  </a:cubicBezTo>
                  <a:cubicBezTo>
                    <a:pt x="2362" y="680"/>
                    <a:pt x="2370" y="672"/>
                    <a:pt x="2370" y="662"/>
                  </a:cubicBezTo>
                  <a:cubicBezTo>
                    <a:pt x="2370" y="651"/>
                    <a:pt x="2362" y="643"/>
                    <a:pt x="2352" y="643"/>
                  </a:cubicBezTo>
                  <a:moveTo>
                    <a:pt x="3658" y="643"/>
                  </a:moveTo>
                  <a:cubicBezTo>
                    <a:pt x="3648" y="643"/>
                    <a:pt x="3639" y="651"/>
                    <a:pt x="3639" y="662"/>
                  </a:cubicBezTo>
                  <a:cubicBezTo>
                    <a:pt x="3639" y="672"/>
                    <a:pt x="3648" y="680"/>
                    <a:pt x="3658" y="680"/>
                  </a:cubicBezTo>
                  <a:cubicBezTo>
                    <a:pt x="3668" y="680"/>
                    <a:pt x="3676" y="672"/>
                    <a:pt x="3676" y="662"/>
                  </a:cubicBezTo>
                  <a:cubicBezTo>
                    <a:pt x="3676" y="651"/>
                    <a:pt x="3668" y="643"/>
                    <a:pt x="3658" y="643"/>
                  </a:cubicBezTo>
                  <a:moveTo>
                    <a:pt x="2482" y="642"/>
                  </a:moveTo>
                  <a:cubicBezTo>
                    <a:pt x="2472" y="642"/>
                    <a:pt x="2463" y="651"/>
                    <a:pt x="2463" y="662"/>
                  </a:cubicBezTo>
                  <a:cubicBezTo>
                    <a:pt x="2463" y="672"/>
                    <a:pt x="2472" y="681"/>
                    <a:pt x="2482" y="681"/>
                  </a:cubicBezTo>
                  <a:cubicBezTo>
                    <a:pt x="2493" y="681"/>
                    <a:pt x="2502" y="672"/>
                    <a:pt x="2502" y="662"/>
                  </a:cubicBezTo>
                  <a:cubicBezTo>
                    <a:pt x="2502" y="651"/>
                    <a:pt x="2493" y="642"/>
                    <a:pt x="2482" y="642"/>
                  </a:cubicBezTo>
                  <a:moveTo>
                    <a:pt x="3527" y="642"/>
                  </a:moveTo>
                  <a:cubicBezTo>
                    <a:pt x="3517" y="642"/>
                    <a:pt x="3508" y="651"/>
                    <a:pt x="3508" y="662"/>
                  </a:cubicBezTo>
                  <a:cubicBezTo>
                    <a:pt x="3508" y="672"/>
                    <a:pt x="3517" y="681"/>
                    <a:pt x="3527" y="681"/>
                  </a:cubicBezTo>
                  <a:cubicBezTo>
                    <a:pt x="3538" y="681"/>
                    <a:pt x="3546" y="672"/>
                    <a:pt x="3546" y="662"/>
                  </a:cubicBezTo>
                  <a:cubicBezTo>
                    <a:pt x="3546" y="651"/>
                    <a:pt x="3538" y="642"/>
                    <a:pt x="3527" y="642"/>
                  </a:cubicBezTo>
                  <a:moveTo>
                    <a:pt x="2613" y="642"/>
                  </a:moveTo>
                  <a:cubicBezTo>
                    <a:pt x="2602" y="642"/>
                    <a:pt x="2593" y="651"/>
                    <a:pt x="2593" y="662"/>
                  </a:cubicBezTo>
                  <a:cubicBezTo>
                    <a:pt x="2593" y="672"/>
                    <a:pt x="2602" y="681"/>
                    <a:pt x="2613" y="681"/>
                  </a:cubicBezTo>
                  <a:cubicBezTo>
                    <a:pt x="2624" y="681"/>
                    <a:pt x="2633" y="672"/>
                    <a:pt x="2633" y="662"/>
                  </a:cubicBezTo>
                  <a:cubicBezTo>
                    <a:pt x="2633" y="651"/>
                    <a:pt x="2624" y="642"/>
                    <a:pt x="2613" y="642"/>
                  </a:cubicBezTo>
                  <a:moveTo>
                    <a:pt x="3397" y="642"/>
                  </a:moveTo>
                  <a:cubicBezTo>
                    <a:pt x="3386" y="642"/>
                    <a:pt x="3377" y="651"/>
                    <a:pt x="3377" y="662"/>
                  </a:cubicBezTo>
                  <a:cubicBezTo>
                    <a:pt x="3377" y="672"/>
                    <a:pt x="3386" y="681"/>
                    <a:pt x="3397" y="681"/>
                  </a:cubicBezTo>
                  <a:cubicBezTo>
                    <a:pt x="3407" y="681"/>
                    <a:pt x="3416" y="672"/>
                    <a:pt x="3416" y="662"/>
                  </a:cubicBezTo>
                  <a:cubicBezTo>
                    <a:pt x="3416" y="651"/>
                    <a:pt x="3407" y="642"/>
                    <a:pt x="3397" y="642"/>
                  </a:cubicBezTo>
                  <a:moveTo>
                    <a:pt x="2744" y="642"/>
                  </a:moveTo>
                  <a:cubicBezTo>
                    <a:pt x="2733" y="642"/>
                    <a:pt x="2724" y="651"/>
                    <a:pt x="2724" y="662"/>
                  </a:cubicBezTo>
                  <a:cubicBezTo>
                    <a:pt x="2724" y="673"/>
                    <a:pt x="2733" y="681"/>
                    <a:pt x="2744" y="681"/>
                  </a:cubicBezTo>
                  <a:cubicBezTo>
                    <a:pt x="2755" y="681"/>
                    <a:pt x="2764" y="673"/>
                    <a:pt x="2764" y="662"/>
                  </a:cubicBezTo>
                  <a:cubicBezTo>
                    <a:pt x="2764" y="651"/>
                    <a:pt x="2755" y="642"/>
                    <a:pt x="2744" y="642"/>
                  </a:cubicBezTo>
                  <a:moveTo>
                    <a:pt x="3266" y="642"/>
                  </a:moveTo>
                  <a:cubicBezTo>
                    <a:pt x="3255" y="642"/>
                    <a:pt x="3246" y="651"/>
                    <a:pt x="3246" y="662"/>
                  </a:cubicBezTo>
                  <a:cubicBezTo>
                    <a:pt x="3246" y="673"/>
                    <a:pt x="3255" y="681"/>
                    <a:pt x="3266" y="681"/>
                  </a:cubicBezTo>
                  <a:cubicBezTo>
                    <a:pt x="3277" y="681"/>
                    <a:pt x="3286" y="673"/>
                    <a:pt x="3286" y="662"/>
                  </a:cubicBezTo>
                  <a:cubicBezTo>
                    <a:pt x="3286" y="651"/>
                    <a:pt x="3277" y="642"/>
                    <a:pt x="3266" y="642"/>
                  </a:cubicBezTo>
                  <a:moveTo>
                    <a:pt x="2874" y="641"/>
                  </a:moveTo>
                  <a:cubicBezTo>
                    <a:pt x="2863" y="641"/>
                    <a:pt x="2854" y="650"/>
                    <a:pt x="2854" y="662"/>
                  </a:cubicBezTo>
                  <a:cubicBezTo>
                    <a:pt x="2854" y="673"/>
                    <a:pt x="2863" y="682"/>
                    <a:pt x="2874" y="682"/>
                  </a:cubicBezTo>
                  <a:cubicBezTo>
                    <a:pt x="2885" y="682"/>
                    <a:pt x="2894" y="673"/>
                    <a:pt x="2894" y="662"/>
                  </a:cubicBezTo>
                  <a:cubicBezTo>
                    <a:pt x="2894" y="650"/>
                    <a:pt x="2885" y="641"/>
                    <a:pt x="2874" y="641"/>
                  </a:cubicBezTo>
                  <a:moveTo>
                    <a:pt x="3005" y="641"/>
                  </a:moveTo>
                  <a:cubicBezTo>
                    <a:pt x="2994" y="641"/>
                    <a:pt x="2985" y="650"/>
                    <a:pt x="2985" y="662"/>
                  </a:cubicBezTo>
                  <a:cubicBezTo>
                    <a:pt x="2985" y="673"/>
                    <a:pt x="2994" y="682"/>
                    <a:pt x="3005" y="682"/>
                  </a:cubicBezTo>
                  <a:cubicBezTo>
                    <a:pt x="3016" y="682"/>
                    <a:pt x="3025" y="673"/>
                    <a:pt x="3025" y="662"/>
                  </a:cubicBezTo>
                  <a:cubicBezTo>
                    <a:pt x="3025" y="650"/>
                    <a:pt x="3016" y="641"/>
                    <a:pt x="3005" y="641"/>
                  </a:cubicBezTo>
                  <a:moveTo>
                    <a:pt x="3135" y="641"/>
                  </a:moveTo>
                  <a:cubicBezTo>
                    <a:pt x="3124" y="641"/>
                    <a:pt x="3115" y="650"/>
                    <a:pt x="3115" y="662"/>
                  </a:cubicBezTo>
                  <a:cubicBezTo>
                    <a:pt x="3115" y="673"/>
                    <a:pt x="3124" y="682"/>
                    <a:pt x="3135" y="682"/>
                  </a:cubicBezTo>
                  <a:cubicBezTo>
                    <a:pt x="3147" y="682"/>
                    <a:pt x="3156" y="673"/>
                    <a:pt x="3156" y="662"/>
                  </a:cubicBezTo>
                  <a:cubicBezTo>
                    <a:pt x="3156" y="650"/>
                    <a:pt x="3147" y="641"/>
                    <a:pt x="3135" y="641"/>
                  </a:cubicBezTo>
                  <a:moveTo>
                    <a:pt x="2091" y="516"/>
                  </a:moveTo>
                  <a:cubicBezTo>
                    <a:pt x="2082" y="516"/>
                    <a:pt x="2076" y="523"/>
                    <a:pt x="2076" y="531"/>
                  </a:cubicBezTo>
                  <a:cubicBezTo>
                    <a:pt x="2076" y="539"/>
                    <a:pt x="2082" y="546"/>
                    <a:pt x="2091" y="546"/>
                  </a:cubicBezTo>
                  <a:cubicBezTo>
                    <a:pt x="2099" y="546"/>
                    <a:pt x="2105" y="539"/>
                    <a:pt x="2105" y="531"/>
                  </a:cubicBezTo>
                  <a:cubicBezTo>
                    <a:pt x="2105" y="523"/>
                    <a:pt x="2099" y="516"/>
                    <a:pt x="2091" y="516"/>
                  </a:cubicBezTo>
                  <a:moveTo>
                    <a:pt x="3919" y="516"/>
                  </a:moveTo>
                  <a:cubicBezTo>
                    <a:pt x="3911" y="516"/>
                    <a:pt x="3904" y="523"/>
                    <a:pt x="3904" y="531"/>
                  </a:cubicBezTo>
                  <a:cubicBezTo>
                    <a:pt x="3904" y="539"/>
                    <a:pt x="3911" y="546"/>
                    <a:pt x="3919" y="546"/>
                  </a:cubicBezTo>
                  <a:cubicBezTo>
                    <a:pt x="3927" y="546"/>
                    <a:pt x="3934" y="539"/>
                    <a:pt x="3934" y="531"/>
                  </a:cubicBezTo>
                  <a:cubicBezTo>
                    <a:pt x="3934" y="523"/>
                    <a:pt x="3927" y="516"/>
                    <a:pt x="3919" y="516"/>
                  </a:cubicBezTo>
                  <a:moveTo>
                    <a:pt x="2221" y="515"/>
                  </a:moveTo>
                  <a:cubicBezTo>
                    <a:pt x="2212" y="515"/>
                    <a:pt x="2205" y="522"/>
                    <a:pt x="2205" y="531"/>
                  </a:cubicBezTo>
                  <a:cubicBezTo>
                    <a:pt x="2205" y="540"/>
                    <a:pt x="2212" y="547"/>
                    <a:pt x="2221" y="547"/>
                  </a:cubicBezTo>
                  <a:cubicBezTo>
                    <a:pt x="2230" y="547"/>
                    <a:pt x="2237" y="540"/>
                    <a:pt x="2237" y="531"/>
                  </a:cubicBezTo>
                  <a:cubicBezTo>
                    <a:pt x="2237" y="522"/>
                    <a:pt x="2230" y="515"/>
                    <a:pt x="2221" y="515"/>
                  </a:cubicBezTo>
                  <a:moveTo>
                    <a:pt x="3788" y="515"/>
                  </a:moveTo>
                  <a:cubicBezTo>
                    <a:pt x="3780" y="515"/>
                    <a:pt x="3773" y="522"/>
                    <a:pt x="3773" y="531"/>
                  </a:cubicBezTo>
                  <a:cubicBezTo>
                    <a:pt x="3773" y="540"/>
                    <a:pt x="3780" y="547"/>
                    <a:pt x="3788" y="547"/>
                  </a:cubicBezTo>
                  <a:cubicBezTo>
                    <a:pt x="3797" y="547"/>
                    <a:pt x="3804" y="540"/>
                    <a:pt x="3804" y="531"/>
                  </a:cubicBezTo>
                  <a:cubicBezTo>
                    <a:pt x="3804" y="522"/>
                    <a:pt x="3797" y="515"/>
                    <a:pt x="3788" y="515"/>
                  </a:cubicBezTo>
                  <a:moveTo>
                    <a:pt x="2352" y="514"/>
                  </a:moveTo>
                  <a:cubicBezTo>
                    <a:pt x="2343" y="514"/>
                    <a:pt x="2335" y="522"/>
                    <a:pt x="2335" y="531"/>
                  </a:cubicBezTo>
                  <a:cubicBezTo>
                    <a:pt x="2335" y="540"/>
                    <a:pt x="2343" y="548"/>
                    <a:pt x="2352" y="548"/>
                  </a:cubicBezTo>
                  <a:cubicBezTo>
                    <a:pt x="2361" y="548"/>
                    <a:pt x="2368" y="540"/>
                    <a:pt x="2368" y="531"/>
                  </a:cubicBezTo>
                  <a:cubicBezTo>
                    <a:pt x="2368" y="522"/>
                    <a:pt x="2361" y="514"/>
                    <a:pt x="2352" y="514"/>
                  </a:cubicBezTo>
                  <a:moveTo>
                    <a:pt x="3658" y="514"/>
                  </a:moveTo>
                  <a:cubicBezTo>
                    <a:pt x="3649" y="514"/>
                    <a:pt x="3641" y="522"/>
                    <a:pt x="3641" y="531"/>
                  </a:cubicBezTo>
                  <a:cubicBezTo>
                    <a:pt x="3641" y="540"/>
                    <a:pt x="3649" y="548"/>
                    <a:pt x="3658" y="548"/>
                  </a:cubicBezTo>
                  <a:cubicBezTo>
                    <a:pt x="3667" y="548"/>
                    <a:pt x="3675" y="540"/>
                    <a:pt x="3675" y="531"/>
                  </a:cubicBezTo>
                  <a:cubicBezTo>
                    <a:pt x="3675" y="522"/>
                    <a:pt x="3667" y="514"/>
                    <a:pt x="3658" y="514"/>
                  </a:cubicBezTo>
                  <a:moveTo>
                    <a:pt x="2482" y="514"/>
                  </a:moveTo>
                  <a:cubicBezTo>
                    <a:pt x="2473" y="514"/>
                    <a:pt x="2465" y="521"/>
                    <a:pt x="2465" y="531"/>
                  </a:cubicBezTo>
                  <a:cubicBezTo>
                    <a:pt x="2465" y="541"/>
                    <a:pt x="2473" y="548"/>
                    <a:pt x="2482" y="548"/>
                  </a:cubicBezTo>
                  <a:cubicBezTo>
                    <a:pt x="2492" y="548"/>
                    <a:pt x="2500" y="541"/>
                    <a:pt x="2500" y="531"/>
                  </a:cubicBezTo>
                  <a:cubicBezTo>
                    <a:pt x="2500" y="521"/>
                    <a:pt x="2492" y="514"/>
                    <a:pt x="2482" y="514"/>
                  </a:cubicBezTo>
                  <a:moveTo>
                    <a:pt x="3527" y="514"/>
                  </a:moveTo>
                  <a:cubicBezTo>
                    <a:pt x="3518" y="514"/>
                    <a:pt x="3510" y="521"/>
                    <a:pt x="3510" y="531"/>
                  </a:cubicBezTo>
                  <a:cubicBezTo>
                    <a:pt x="3510" y="541"/>
                    <a:pt x="3518" y="548"/>
                    <a:pt x="3527" y="548"/>
                  </a:cubicBezTo>
                  <a:cubicBezTo>
                    <a:pt x="3537" y="548"/>
                    <a:pt x="3545" y="541"/>
                    <a:pt x="3545" y="531"/>
                  </a:cubicBezTo>
                  <a:cubicBezTo>
                    <a:pt x="3545" y="521"/>
                    <a:pt x="3537" y="514"/>
                    <a:pt x="3527" y="514"/>
                  </a:cubicBezTo>
                  <a:moveTo>
                    <a:pt x="2613" y="513"/>
                  </a:moveTo>
                  <a:cubicBezTo>
                    <a:pt x="2603" y="513"/>
                    <a:pt x="2595" y="521"/>
                    <a:pt x="2595" y="531"/>
                  </a:cubicBezTo>
                  <a:cubicBezTo>
                    <a:pt x="2595" y="541"/>
                    <a:pt x="2603" y="549"/>
                    <a:pt x="2613" y="549"/>
                  </a:cubicBezTo>
                  <a:cubicBezTo>
                    <a:pt x="2623" y="549"/>
                    <a:pt x="2631" y="541"/>
                    <a:pt x="2631" y="531"/>
                  </a:cubicBezTo>
                  <a:cubicBezTo>
                    <a:pt x="2631" y="521"/>
                    <a:pt x="2623" y="513"/>
                    <a:pt x="2613" y="513"/>
                  </a:cubicBezTo>
                  <a:moveTo>
                    <a:pt x="3397" y="513"/>
                  </a:moveTo>
                  <a:cubicBezTo>
                    <a:pt x="3387" y="513"/>
                    <a:pt x="3379" y="521"/>
                    <a:pt x="3379" y="531"/>
                  </a:cubicBezTo>
                  <a:cubicBezTo>
                    <a:pt x="3379" y="541"/>
                    <a:pt x="3387" y="549"/>
                    <a:pt x="3397" y="549"/>
                  </a:cubicBezTo>
                  <a:cubicBezTo>
                    <a:pt x="3406" y="549"/>
                    <a:pt x="3414" y="541"/>
                    <a:pt x="3414" y="531"/>
                  </a:cubicBezTo>
                  <a:cubicBezTo>
                    <a:pt x="3414" y="521"/>
                    <a:pt x="3406" y="513"/>
                    <a:pt x="3397" y="513"/>
                  </a:cubicBezTo>
                  <a:moveTo>
                    <a:pt x="2744" y="513"/>
                  </a:moveTo>
                  <a:cubicBezTo>
                    <a:pt x="2734" y="513"/>
                    <a:pt x="2725" y="521"/>
                    <a:pt x="2725" y="531"/>
                  </a:cubicBezTo>
                  <a:cubicBezTo>
                    <a:pt x="2725" y="541"/>
                    <a:pt x="2734" y="549"/>
                    <a:pt x="2744" y="549"/>
                  </a:cubicBezTo>
                  <a:cubicBezTo>
                    <a:pt x="2754" y="549"/>
                    <a:pt x="2762" y="541"/>
                    <a:pt x="2762" y="531"/>
                  </a:cubicBezTo>
                  <a:cubicBezTo>
                    <a:pt x="2762" y="521"/>
                    <a:pt x="2754" y="513"/>
                    <a:pt x="2744" y="513"/>
                  </a:cubicBezTo>
                  <a:moveTo>
                    <a:pt x="2874" y="513"/>
                  </a:moveTo>
                  <a:cubicBezTo>
                    <a:pt x="2864" y="513"/>
                    <a:pt x="2856" y="521"/>
                    <a:pt x="2856" y="531"/>
                  </a:cubicBezTo>
                  <a:cubicBezTo>
                    <a:pt x="2856" y="541"/>
                    <a:pt x="2864" y="549"/>
                    <a:pt x="2874" y="549"/>
                  </a:cubicBezTo>
                  <a:cubicBezTo>
                    <a:pt x="2884" y="549"/>
                    <a:pt x="2892" y="541"/>
                    <a:pt x="2892" y="531"/>
                  </a:cubicBezTo>
                  <a:cubicBezTo>
                    <a:pt x="2892" y="521"/>
                    <a:pt x="2884" y="513"/>
                    <a:pt x="2874" y="513"/>
                  </a:cubicBezTo>
                  <a:moveTo>
                    <a:pt x="3266" y="513"/>
                  </a:moveTo>
                  <a:cubicBezTo>
                    <a:pt x="3256" y="513"/>
                    <a:pt x="3248" y="521"/>
                    <a:pt x="3248" y="531"/>
                  </a:cubicBezTo>
                  <a:cubicBezTo>
                    <a:pt x="3248" y="541"/>
                    <a:pt x="3256" y="549"/>
                    <a:pt x="3266" y="549"/>
                  </a:cubicBezTo>
                  <a:cubicBezTo>
                    <a:pt x="3276" y="549"/>
                    <a:pt x="3284" y="541"/>
                    <a:pt x="3284" y="531"/>
                  </a:cubicBezTo>
                  <a:cubicBezTo>
                    <a:pt x="3284" y="521"/>
                    <a:pt x="3276" y="513"/>
                    <a:pt x="3266" y="513"/>
                  </a:cubicBezTo>
                  <a:moveTo>
                    <a:pt x="3005" y="512"/>
                  </a:moveTo>
                  <a:cubicBezTo>
                    <a:pt x="2995" y="512"/>
                    <a:pt x="2986" y="521"/>
                    <a:pt x="2986" y="531"/>
                  </a:cubicBezTo>
                  <a:cubicBezTo>
                    <a:pt x="2986" y="541"/>
                    <a:pt x="2995" y="549"/>
                    <a:pt x="3005" y="549"/>
                  </a:cubicBezTo>
                  <a:cubicBezTo>
                    <a:pt x="3015" y="549"/>
                    <a:pt x="3023" y="541"/>
                    <a:pt x="3023" y="531"/>
                  </a:cubicBezTo>
                  <a:cubicBezTo>
                    <a:pt x="3023" y="521"/>
                    <a:pt x="3015" y="512"/>
                    <a:pt x="3005" y="512"/>
                  </a:cubicBezTo>
                  <a:moveTo>
                    <a:pt x="3135" y="512"/>
                  </a:moveTo>
                  <a:cubicBezTo>
                    <a:pt x="3125" y="512"/>
                    <a:pt x="3117" y="521"/>
                    <a:pt x="3117" y="531"/>
                  </a:cubicBezTo>
                  <a:cubicBezTo>
                    <a:pt x="3117" y="541"/>
                    <a:pt x="3125" y="549"/>
                    <a:pt x="3135" y="549"/>
                  </a:cubicBezTo>
                  <a:cubicBezTo>
                    <a:pt x="3146" y="549"/>
                    <a:pt x="3154" y="541"/>
                    <a:pt x="3154" y="531"/>
                  </a:cubicBezTo>
                  <a:cubicBezTo>
                    <a:pt x="3154" y="521"/>
                    <a:pt x="3146" y="512"/>
                    <a:pt x="3135" y="512"/>
                  </a:cubicBezTo>
                  <a:moveTo>
                    <a:pt x="2091" y="387"/>
                  </a:moveTo>
                  <a:cubicBezTo>
                    <a:pt x="2083" y="387"/>
                    <a:pt x="2078" y="393"/>
                    <a:pt x="2078" y="400"/>
                  </a:cubicBezTo>
                  <a:cubicBezTo>
                    <a:pt x="2078" y="408"/>
                    <a:pt x="2083" y="413"/>
                    <a:pt x="2091" y="413"/>
                  </a:cubicBezTo>
                  <a:cubicBezTo>
                    <a:pt x="2098" y="413"/>
                    <a:pt x="2104" y="408"/>
                    <a:pt x="2104" y="400"/>
                  </a:cubicBezTo>
                  <a:cubicBezTo>
                    <a:pt x="2104" y="393"/>
                    <a:pt x="2098" y="387"/>
                    <a:pt x="2091" y="387"/>
                  </a:cubicBezTo>
                  <a:moveTo>
                    <a:pt x="3919" y="387"/>
                  </a:moveTo>
                  <a:cubicBezTo>
                    <a:pt x="3912" y="387"/>
                    <a:pt x="3906" y="393"/>
                    <a:pt x="3906" y="400"/>
                  </a:cubicBezTo>
                  <a:cubicBezTo>
                    <a:pt x="3906" y="408"/>
                    <a:pt x="3912" y="413"/>
                    <a:pt x="3919" y="413"/>
                  </a:cubicBezTo>
                  <a:cubicBezTo>
                    <a:pt x="3926" y="413"/>
                    <a:pt x="3932" y="408"/>
                    <a:pt x="3932" y="400"/>
                  </a:cubicBezTo>
                  <a:cubicBezTo>
                    <a:pt x="3932" y="393"/>
                    <a:pt x="3926" y="387"/>
                    <a:pt x="3919" y="387"/>
                  </a:cubicBezTo>
                  <a:moveTo>
                    <a:pt x="2221" y="387"/>
                  </a:moveTo>
                  <a:cubicBezTo>
                    <a:pt x="2214" y="387"/>
                    <a:pt x="2207" y="393"/>
                    <a:pt x="2207" y="400"/>
                  </a:cubicBezTo>
                  <a:cubicBezTo>
                    <a:pt x="2207" y="408"/>
                    <a:pt x="2214" y="414"/>
                    <a:pt x="2221" y="414"/>
                  </a:cubicBezTo>
                  <a:cubicBezTo>
                    <a:pt x="2229" y="414"/>
                    <a:pt x="2235" y="408"/>
                    <a:pt x="2235" y="400"/>
                  </a:cubicBezTo>
                  <a:cubicBezTo>
                    <a:pt x="2235" y="393"/>
                    <a:pt x="2229" y="387"/>
                    <a:pt x="2221" y="387"/>
                  </a:cubicBezTo>
                  <a:moveTo>
                    <a:pt x="3788" y="387"/>
                  </a:moveTo>
                  <a:cubicBezTo>
                    <a:pt x="3781" y="387"/>
                    <a:pt x="3775" y="393"/>
                    <a:pt x="3775" y="400"/>
                  </a:cubicBezTo>
                  <a:cubicBezTo>
                    <a:pt x="3775" y="408"/>
                    <a:pt x="3781" y="414"/>
                    <a:pt x="3788" y="414"/>
                  </a:cubicBezTo>
                  <a:cubicBezTo>
                    <a:pt x="3796" y="414"/>
                    <a:pt x="3802" y="408"/>
                    <a:pt x="3802" y="400"/>
                  </a:cubicBezTo>
                  <a:cubicBezTo>
                    <a:pt x="3802" y="393"/>
                    <a:pt x="3796" y="387"/>
                    <a:pt x="3788" y="387"/>
                  </a:cubicBezTo>
                  <a:moveTo>
                    <a:pt x="2352" y="386"/>
                  </a:moveTo>
                  <a:cubicBezTo>
                    <a:pt x="2344" y="386"/>
                    <a:pt x="2337" y="392"/>
                    <a:pt x="2337" y="400"/>
                  </a:cubicBezTo>
                  <a:cubicBezTo>
                    <a:pt x="2337" y="408"/>
                    <a:pt x="2344" y="415"/>
                    <a:pt x="2352" y="415"/>
                  </a:cubicBezTo>
                  <a:cubicBezTo>
                    <a:pt x="2360" y="415"/>
                    <a:pt x="2366" y="408"/>
                    <a:pt x="2366" y="400"/>
                  </a:cubicBezTo>
                  <a:cubicBezTo>
                    <a:pt x="2366" y="392"/>
                    <a:pt x="2360" y="386"/>
                    <a:pt x="2352" y="386"/>
                  </a:cubicBezTo>
                  <a:moveTo>
                    <a:pt x="3658" y="386"/>
                  </a:moveTo>
                  <a:cubicBezTo>
                    <a:pt x="3650" y="386"/>
                    <a:pt x="3643" y="392"/>
                    <a:pt x="3643" y="400"/>
                  </a:cubicBezTo>
                  <a:cubicBezTo>
                    <a:pt x="3643" y="408"/>
                    <a:pt x="3650" y="415"/>
                    <a:pt x="3658" y="415"/>
                  </a:cubicBezTo>
                  <a:cubicBezTo>
                    <a:pt x="3666" y="415"/>
                    <a:pt x="3672" y="408"/>
                    <a:pt x="3672" y="400"/>
                  </a:cubicBezTo>
                  <a:cubicBezTo>
                    <a:pt x="3672" y="392"/>
                    <a:pt x="3666" y="386"/>
                    <a:pt x="3658" y="386"/>
                  </a:cubicBezTo>
                  <a:moveTo>
                    <a:pt x="2482" y="385"/>
                  </a:moveTo>
                  <a:cubicBezTo>
                    <a:pt x="2474" y="385"/>
                    <a:pt x="2467" y="392"/>
                    <a:pt x="2467" y="400"/>
                  </a:cubicBezTo>
                  <a:cubicBezTo>
                    <a:pt x="2467" y="409"/>
                    <a:pt x="2474" y="416"/>
                    <a:pt x="2482" y="416"/>
                  </a:cubicBezTo>
                  <a:cubicBezTo>
                    <a:pt x="2491" y="416"/>
                    <a:pt x="2498" y="409"/>
                    <a:pt x="2498" y="400"/>
                  </a:cubicBezTo>
                  <a:cubicBezTo>
                    <a:pt x="2498" y="392"/>
                    <a:pt x="2491" y="385"/>
                    <a:pt x="2482" y="385"/>
                  </a:cubicBezTo>
                  <a:moveTo>
                    <a:pt x="3527" y="385"/>
                  </a:moveTo>
                  <a:cubicBezTo>
                    <a:pt x="3519" y="385"/>
                    <a:pt x="3512" y="392"/>
                    <a:pt x="3512" y="400"/>
                  </a:cubicBezTo>
                  <a:cubicBezTo>
                    <a:pt x="3512" y="409"/>
                    <a:pt x="3519" y="416"/>
                    <a:pt x="3527" y="416"/>
                  </a:cubicBezTo>
                  <a:cubicBezTo>
                    <a:pt x="3536" y="416"/>
                    <a:pt x="3542" y="409"/>
                    <a:pt x="3542" y="400"/>
                  </a:cubicBezTo>
                  <a:cubicBezTo>
                    <a:pt x="3542" y="392"/>
                    <a:pt x="3536" y="385"/>
                    <a:pt x="3527" y="385"/>
                  </a:cubicBezTo>
                  <a:moveTo>
                    <a:pt x="2613" y="385"/>
                  </a:moveTo>
                  <a:cubicBezTo>
                    <a:pt x="2604" y="385"/>
                    <a:pt x="2597" y="392"/>
                    <a:pt x="2597" y="400"/>
                  </a:cubicBezTo>
                  <a:cubicBezTo>
                    <a:pt x="2597" y="409"/>
                    <a:pt x="2604" y="416"/>
                    <a:pt x="2613" y="416"/>
                  </a:cubicBezTo>
                  <a:cubicBezTo>
                    <a:pt x="2622" y="416"/>
                    <a:pt x="2629" y="409"/>
                    <a:pt x="2629" y="400"/>
                  </a:cubicBezTo>
                  <a:cubicBezTo>
                    <a:pt x="2629" y="392"/>
                    <a:pt x="2622" y="385"/>
                    <a:pt x="2613" y="385"/>
                  </a:cubicBezTo>
                  <a:moveTo>
                    <a:pt x="3397" y="385"/>
                  </a:moveTo>
                  <a:cubicBezTo>
                    <a:pt x="3388" y="385"/>
                    <a:pt x="3381" y="392"/>
                    <a:pt x="3381" y="400"/>
                  </a:cubicBezTo>
                  <a:cubicBezTo>
                    <a:pt x="3381" y="409"/>
                    <a:pt x="3388" y="416"/>
                    <a:pt x="3397" y="416"/>
                  </a:cubicBezTo>
                  <a:cubicBezTo>
                    <a:pt x="3405" y="416"/>
                    <a:pt x="3412" y="409"/>
                    <a:pt x="3412" y="400"/>
                  </a:cubicBezTo>
                  <a:cubicBezTo>
                    <a:pt x="3412" y="392"/>
                    <a:pt x="3405" y="385"/>
                    <a:pt x="3397" y="385"/>
                  </a:cubicBezTo>
                  <a:moveTo>
                    <a:pt x="2744" y="384"/>
                  </a:moveTo>
                  <a:cubicBezTo>
                    <a:pt x="2735" y="384"/>
                    <a:pt x="2728" y="392"/>
                    <a:pt x="2728" y="400"/>
                  </a:cubicBezTo>
                  <a:cubicBezTo>
                    <a:pt x="2728" y="409"/>
                    <a:pt x="2735" y="416"/>
                    <a:pt x="2744" y="416"/>
                  </a:cubicBezTo>
                  <a:cubicBezTo>
                    <a:pt x="2752" y="416"/>
                    <a:pt x="2760" y="409"/>
                    <a:pt x="2760" y="400"/>
                  </a:cubicBezTo>
                  <a:cubicBezTo>
                    <a:pt x="2760" y="392"/>
                    <a:pt x="2752" y="384"/>
                    <a:pt x="2744" y="384"/>
                  </a:cubicBezTo>
                  <a:moveTo>
                    <a:pt x="3266" y="384"/>
                  </a:moveTo>
                  <a:cubicBezTo>
                    <a:pt x="3257" y="384"/>
                    <a:pt x="3250" y="392"/>
                    <a:pt x="3250" y="400"/>
                  </a:cubicBezTo>
                  <a:cubicBezTo>
                    <a:pt x="3250" y="409"/>
                    <a:pt x="3257" y="416"/>
                    <a:pt x="3266" y="416"/>
                  </a:cubicBezTo>
                  <a:cubicBezTo>
                    <a:pt x="3275" y="416"/>
                    <a:pt x="3282" y="409"/>
                    <a:pt x="3282" y="400"/>
                  </a:cubicBezTo>
                  <a:cubicBezTo>
                    <a:pt x="3282" y="392"/>
                    <a:pt x="3275" y="384"/>
                    <a:pt x="3266" y="384"/>
                  </a:cubicBezTo>
                  <a:moveTo>
                    <a:pt x="2874" y="384"/>
                  </a:moveTo>
                  <a:cubicBezTo>
                    <a:pt x="2865" y="384"/>
                    <a:pt x="2858" y="391"/>
                    <a:pt x="2858" y="400"/>
                  </a:cubicBezTo>
                  <a:cubicBezTo>
                    <a:pt x="2858" y="409"/>
                    <a:pt x="2865" y="417"/>
                    <a:pt x="2874" y="417"/>
                  </a:cubicBezTo>
                  <a:cubicBezTo>
                    <a:pt x="2883" y="417"/>
                    <a:pt x="2891" y="409"/>
                    <a:pt x="2891" y="400"/>
                  </a:cubicBezTo>
                  <a:cubicBezTo>
                    <a:pt x="2891" y="391"/>
                    <a:pt x="2883" y="384"/>
                    <a:pt x="2874" y="384"/>
                  </a:cubicBezTo>
                  <a:moveTo>
                    <a:pt x="3005" y="384"/>
                  </a:moveTo>
                  <a:cubicBezTo>
                    <a:pt x="2996" y="384"/>
                    <a:pt x="2989" y="391"/>
                    <a:pt x="2989" y="400"/>
                  </a:cubicBezTo>
                  <a:cubicBezTo>
                    <a:pt x="2989" y="409"/>
                    <a:pt x="2996" y="417"/>
                    <a:pt x="3005" y="417"/>
                  </a:cubicBezTo>
                  <a:cubicBezTo>
                    <a:pt x="3014" y="417"/>
                    <a:pt x="3021" y="409"/>
                    <a:pt x="3021" y="400"/>
                  </a:cubicBezTo>
                  <a:cubicBezTo>
                    <a:pt x="3021" y="391"/>
                    <a:pt x="3014" y="384"/>
                    <a:pt x="3005" y="384"/>
                  </a:cubicBezTo>
                  <a:moveTo>
                    <a:pt x="3135" y="384"/>
                  </a:moveTo>
                  <a:cubicBezTo>
                    <a:pt x="3126" y="384"/>
                    <a:pt x="3119" y="391"/>
                    <a:pt x="3119" y="400"/>
                  </a:cubicBezTo>
                  <a:cubicBezTo>
                    <a:pt x="3119" y="409"/>
                    <a:pt x="3126" y="417"/>
                    <a:pt x="3135" y="417"/>
                  </a:cubicBezTo>
                  <a:cubicBezTo>
                    <a:pt x="3144" y="417"/>
                    <a:pt x="3152" y="409"/>
                    <a:pt x="3152" y="400"/>
                  </a:cubicBezTo>
                  <a:cubicBezTo>
                    <a:pt x="3152" y="391"/>
                    <a:pt x="3144" y="384"/>
                    <a:pt x="3135" y="384"/>
                  </a:cubicBezTo>
                  <a:moveTo>
                    <a:pt x="2091" y="259"/>
                  </a:moveTo>
                  <a:cubicBezTo>
                    <a:pt x="2084" y="259"/>
                    <a:pt x="2079" y="264"/>
                    <a:pt x="2079" y="270"/>
                  </a:cubicBezTo>
                  <a:cubicBezTo>
                    <a:pt x="2079" y="276"/>
                    <a:pt x="2084" y="281"/>
                    <a:pt x="2091" y="281"/>
                  </a:cubicBezTo>
                  <a:cubicBezTo>
                    <a:pt x="2097" y="281"/>
                    <a:pt x="2102" y="276"/>
                    <a:pt x="2102" y="270"/>
                  </a:cubicBezTo>
                  <a:cubicBezTo>
                    <a:pt x="2102" y="264"/>
                    <a:pt x="2097" y="259"/>
                    <a:pt x="2091" y="259"/>
                  </a:cubicBezTo>
                  <a:moveTo>
                    <a:pt x="3919" y="259"/>
                  </a:moveTo>
                  <a:cubicBezTo>
                    <a:pt x="3913" y="259"/>
                    <a:pt x="3908" y="264"/>
                    <a:pt x="3908" y="270"/>
                  </a:cubicBezTo>
                  <a:cubicBezTo>
                    <a:pt x="3908" y="276"/>
                    <a:pt x="3913" y="281"/>
                    <a:pt x="3919" y="281"/>
                  </a:cubicBezTo>
                  <a:cubicBezTo>
                    <a:pt x="3925" y="281"/>
                    <a:pt x="3930" y="276"/>
                    <a:pt x="3930" y="270"/>
                  </a:cubicBezTo>
                  <a:cubicBezTo>
                    <a:pt x="3930" y="264"/>
                    <a:pt x="3925" y="259"/>
                    <a:pt x="3919" y="259"/>
                  </a:cubicBezTo>
                  <a:moveTo>
                    <a:pt x="2221" y="258"/>
                  </a:moveTo>
                  <a:cubicBezTo>
                    <a:pt x="2215" y="258"/>
                    <a:pt x="2209" y="263"/>
                    <a:pt x="2209" y="270"/>
                  </a:cubicBezTo>
                  <a:cubicBezTo>
                    <a:pt x="2209" y="276"/>
                    <a:pt x="2215" y="282"/>
                    <a:pt x="2221" y="282"/>
                  </a:cubicBezTo>
                  <a:cubicBezTo>
                    <a:pt x="2228" y="282"/>
                    <a:pt x="2233" y="276"/>
                    <a:pt x="2233" y="270"/>
                  </a:cubicBezTo>
                  <a:cubicBezTo>
                    <a:pt x="2233" y="263"/>
                    <a:pt x="2228" y="258"/>
                    <a:pt x="2221" y="258"/>
                  </a:cubicBezTo>
                  <a:moveTo>
                    <a:pt x="3788" y="258"/>
                  </a:moveTo>
                  <a:cubicBezTo>
                    <a:pt x="3782" y="258"/>
                    <a:pt x="3776" y="263"/>
                    <a:pt x="3776" y="270"/>
                  </a:cubicBezTo>
                  <a:cubicBezTo>
                    <a:pt x="3776" y="276"/>
                    <a:pt x="3782" y="282"/>
                    <a:pt x="3788" y="282"/>
                  </a:cubicBezTo>
                  <a:cubicBezTo>
                    <a:pt x="3795" y="282"/>
                    <a:pt x="3800" y="276"/>
                    <a:pt x="3800" y="270"/>
                  </a:cubicBezTo>
                  <a:cubicBezTo>
                    <a:pt x="3800" y="263"/>
                    <a:pt x="3795" y="258"/>
                    <a:pt x="3788" y="258"/>
                  </a:cubicBezTo>
                  <a:moveTo>
                    <a:pt x="2352" y="257"/>
                  </a:moveTo>
                  <a:cubicBezTo>
                    <a:pt x="2345" y="257"/>
                    <a:pt x="2339" y="263"/>
                    <a:pt x="2339" y="270"/>
                  </a:cubicBezTo>
                  <a:cubicBezTo>
                    <a:pt x="2339" y="277"/>
                    <a:pt x="2345" y="282"/>
                    <a:pt x="2352" y="282"/>
                  </a:cubicBezTo>
                  <a:cubicBezTo>
                    <a:pt x="2359" y="282"/>
                    <a:pt x="2364" y="277"/>
                    <a:pt x="2364" y="270"/>
                  </a:cubicBezTo>
                  <a:cubicBezTo>
                    <a:pt x="2364" y="263"/>
                    <a:pt x="2359" y="257"/>
                    <a:pt x="2352" y="257"/>
                  </a:cubicBezTo>
                  <a:moveTo>
                    <a:pt x="3658" y="257"/>
                  </a:moveTo>
                  <a:cubicBezTo>
                    <a:pt x="3651" y="257"/>
                    <a:pt x="3645" y="263"/>
                    <a:pt x="3645" y="270"/>
                  </a:cubicBezTo>
                  <a:cubicBezTo>
                    <a:pt x="3645" y="277"/>
                    <a:pt x="3651" y="282"/>
                    <a:pt x="3658" y="282"/>
                  </a:cubicBezTo>
                  <a:cubicBezTo>
                    <a:pt x="3665" y="282"/>
                    <a:pt x="3671" y="277"/>
                    <a:pt x="3671" y="270"/>
                  </a:cubicBezTo>
                  <a:cubicBezTo>
                    <a:pt x="3671" y="263"/>
                    <a:pt x="3665" y="257"/>
                    <a:pt x="3658" y="257"/>
                  </a:cubicBezTo>
                  <a:moveTo>
                    <a:pt x="2482" y="256"/>
                  </a:moveTo>
                  <a:cubicBezTo>
                    <a:pt x="2475" y="256"/>
                    <a:pt x="2469" y="262"/>
                    <a:pt x="2469" y="270"/>
                  </a:cubicBezTo>
                  <a:cubicBezTo>
                    <a:pt x="2469" y="277"/>
                    <a:pt x="2475" y="283"/>
                    <a:pt x="2482" y="283"/>
                  </a:cubicBezTo>
                  <a:cubicBezTo>
                    <a:pt x="2490" y="283"/>
                    <a:pt x="2496" y="277"/>
                    <a:pt x="2496" y="270"/>
                  </a:cubicBezTo>
                  <a:cubicBezTo>
                    <a:pt x="2496" y="262"/>
                    <a:pt x="2490" y="256"/>
                    <a:pt x="2482" y="256"/>
                  </a:cubicBezTo>
                  <a:moveTo>
                    <a:pt x="3527" y="256"/>
                  </a:moveTo>
                  <a:cubicBezTo>
                    <a:pt x="3520" y="256"/>
                    <a:pt x="3514" y="262"/>
                    <a:pt x="3514" y="270"/>
                  </a:cubicBezTo>
                  <a:cubicBezTo>
                    <a:pt x="3514" y="277"/>
                    <a:pt x="3520" y="283"/>
                    <a:pt x="3527" y="283"/>
                  </a:cubicBezTo>
                  <a:cubicBezTo>
                    <a:pt x="3535" y="283"/>
                    <a:pt x="3541" y="277"/>
                    <a:pt x="3541" y="270"/>
                  </a:cubicBezTo>
                  <a:cubicBezTo>
                    <a:pt x="3541" y="262"/>
                    <a:pt x="3535" y="256"/>
                    <a:pt x="3527" y="256"/>
                  </a:cubicBezTo>
                  <a:moveTo>
                    <a:pt x="2613" y="256"/>
                  </a:moveTo>
                  <a:cubicBezTo>
                    <a:pt x="2605" y="256"/>
                    <a:pt x="2599" y="262"/>
                    <a:pt x="2599" y="270"/>
                  </a:cubicBezTo>
                  <a:cubicBezTo>
                    <a:pt x="2599" y="277"/>
                    <a:pt x="2605" y="283"/>
                    <a:pt x="2613" y="283"/>
                  </a:cubicBezTo>
                  <a:cubicBezTo>
                    <a:pt x="2621" y="283"/>
                    <a:pt x="2627" y="277"/>
                    <a:pt x="2627" y="270"/>
                  </a:cubicBezTo>
                  <a:cubicBezTo>
                    <a:pt x="2627" y="262"/>
                    <a:pt x="2621" y="256"/>
                    <a:pt x="2613" y="256"/>
                  </a:cubicBezTo>
                  <a:moveTo>
                    <a:pt x="2744" y="256"/>
                  </a:moveTo>
                  <a:cubicBezTo>
                    <a:pt x="2736" y="256"/>
                    <a:pt x="2730" y="262"/>
                    <a:pt x="2730" y="270"/>
                  </a:cubicBezTo>
                  <a:cubicBezTo>
                    <a:pt x="2730" y="277"/>
                    <a:pt x="2736" y="283"/>
                    <a:pt x="2744" y="283"/>
                  </a:cubicBezTo>
                  <a:cubicBezTo>
                    <a:pt x="2751" y="283"/>
                    <a:pt x="2757" y="277"/>
                    <a:pt x="2757" y="270"/>
                  </a:cubicBezTo>
                  <a:cubicBezTo>
                    <a:pt x="2757" y="262"/>
                    <a:pt x="2751" y="256"/>
                    <a:pt x="2744" y="256"/>
                  </a:cubicBezTo>
                  <a:moveTo>
                    <a:pt x="3266" y="256"/>
                  </a:moveTo>
                  <a:cubicBezTo>
                    <a:pt x="3258" y="256"/>
                    <a:pt x="3252" y="262"/>
                    <a:pt x="3252" y="270"/>
                  </a:cubicBezTo>
                  <a:cubicBezTo>
                    <a:pt x="3252" y="277"/>
                    <a:pt x="3258" y="283"/>
                    <a:pt x="3266" y="283"/>
                  </a:cubicBezTo>
                  <a:cubicBezTo>
                    <a:pt x="3274" y="283"/>
                    <a:pt x="3280" y="277"/>
                    <a:pt x="3280" y="270"/>
                  </a:cubicBezTo>
                  <a:cubicBezTo>
                    <a:pt x="3280" y="262"/>
                    <a:pt x="3274" y="256"/>
                    <a:pt x="3266" y="256"/>
                  </a:cubicBezTo>
                  <a:moveTo>
                    <a:pt x="3397" y="256"/>
                  </a:moveTo>
                  <a:cubicBezTo>
                    <a:pt x="3389" y="256"/>
                    <a:pt x="3383" y="262"/>
                    <a:pt x="3383" y="270"/>
                  </a:cubicBezTo>
                  <a:cubicBezTo>
                    <a:pt x="3383" y="277"/>
                    <a:pt x="3389" y="283"/>
                    <a:pt x="3397" y="283"/>
                  </a:cubicBezTo>
                  <a:cubicBezTo>
                    <a:pt x="3404" y="283"/>
                    <a:pt x="3410" y="277"/>
                    <a:pt x="3410" y="270"/>
                  </a:cubicBezTo>
                  <a:cubicBezTo>
                    <a:pt x="3410" y="262"/>
                    <a:pt x="3404" y="256"/>
                    <a:pt x="3397" y="256"/>
                  </a:cubicBezTo>
                  <a:moveTo>
                    <a:pt x="2874" y="256"/>
                  </a:moveTo>
                  <a:cubicBezTo>
                    <a:pt x="2866" y="256"/>
                    <a:pt x="2860" y="262"/>
                    <a:pt x="2860" y="270"/>
                  </a:cubicBezTo>
                  <a:cubicBezTo>
                    <a:pt x="2860" y="278"/>
                    <a:pt x="2866" y="284"/>
                    <a:pt x="2874" y="284"/>
                  </a:cubicBezTo>
                  <a:cubicBezTo>
                    <a:pt x="2882" y="284"/>
                    <a:pt x="2888" y="278"/>
                    <a:pt x="2888" y="270"/>
                  </a:cubicBezTo>
                  <a:cubicBezTo>
                    <a:pt x="2888" y="262"/>
                    <a:pt x="2882" y="256"/>
                    <a:pt x="2874" y="256"/>
                  </a:cubicBezTo>
                  <a:moveTo>
                    <a:pt x="3005" y="256"/>
                  </a:moveTo>
                  <a:cubicBezTo>
                    <a:pt x="2997" y="256"/>
                    <a:pt x="2991" y="262"/>
                    <a:pt x="2991" y="270"/>
                  </a:cubicBezTo>
                  <a:cubicBezTo>
                    <a:pt x="2991" y="278"/>
                    <a:pt x="2997" y="284"/>
                    <a:pt x="3005" y="284"/>
                  </a:cubicBezTo>
                  <a:cubicBezTo>
                    <a:pt x="3013" y="284"/>
                    <a:pt x="3019" y="278"/>
                    <a:pt x="3019" y="270"/>
                  </a:cubicBezTo>
                  <a:cubicBezTo>
                    <a:pt x="3019" y="262"/>
                    <a:pt x="3013" y="256"/>
                    <a:pt x="3005" y="256"/>
                  </a:cubicBezTo>
                  <a:moveTo>
                    <a:pt x="3135" y="256"/>
                  </a:moveTo>
                  <a:cubicBezTo>
                    <a:pt x="3128" y="256"/>
                    <a:pt x="3121" y="262"/>
                    <a:pt x="3121" y="270"/>
                  </a:cubicBezTo>
                  <a:cubicBezTo>
                    <a:pt x="3121" y="278"/>
                    <a:pt x="3128" y="284"/>
                    <a:pt x="3135" y="284"/>
                  </a:cubicBezTo>
                  <a:cubicBezTo>
                    <a:pt x="3143" y="284"/>
                    <a:pt x="3150" y="278"/>
                    <a:pt x="3150" y="270"/>
                  </a:cubicBezTo>
                  <a:cubicBezTo>
                    <a:pt x="3150" y="262"/>
                    <a:pt x="3143" y="256"/>
                    <a:pt x="3135" y="256"/>
                  </a:cubicBezTo>
                  <a:moveTo>
                    <a:pt x="2091" y="130"/>
                  </a:moveTo>
                  <a:cubicBezTo>
                    <a:pt x="2085" y="130"/>
                    <a:pt x="2081" y="134"/>
                    <a:pt x="2081" y="139"/>
                  </a:cubicBezTo>
                  <a:cubicBezTo>
                    <a:pt x="2081" y="144"/>
                    <a:pt x="2085" y="149"/>
                    <a:pt x="2091" y="149"/>
                  </a:cubicBezTo>
                  <a:cubicBezTo>
                    <a:pt x="2096" y="149"/>
                    <a:pt x="2100" y="144"/>
                    <a:pt x="2100" y="139"/>
                  </a:cubicBezTo>
                  <a:cubicBezTo>
                    <a:pt x="2100" y="134"/>
                    <a:pt x="2096" y="130"/>
                    <a:pt x="2091" y="130"/>
                  </a:cubicBezTo>
                  <a:moveTo>
                    <a:pt x="3919" y="130"/>
                  </a:moveTo>
                  <a:cubicBezTo>
                    <a:pt x="3914" y="130"/>
                    <a:pt x="3910" y="134"/>
                    <a:pt x="3910" y="139"/>
                  </a:cubicBezTo>
                  <a:cubicBezTo>
                    <a:pt x="3910" y="144"/>
                    <a:pt x="3914" y="149"/>
                    <a:pt x="3919" y="149"/>
                  </a:cubicBezTo>
                  <a:cubicBezTo>
                    <a:pt x="3924" y="149"/>
                    <a:pt x="3928" y="144"/>
                    <a:pt x="3928" y="139"/>
                  </a:cubicBezTo>
                  <a:cubicBezTo>
                    <a:pt x="3928" y="134"/>
                    <a:pt x="3924" y="130"/>
                    <a:pt x="3919" y="130"/>
                  </a:cubicBezTo>
                  <a:moveTo>
                    <a:pt x="2221" y="129"/>
                  </a:moveTo>
                  <a:cubicBezTo>
                    <a:pt x="2216" y="129"/>
                    <a:pt x="2211" y="134"/>
                    <a:pt x="2211" y="139"/>
                  </a:cubicBezTo>
                  <a:cubicBezTo>
                    <a:pt x="2211" y="145"/>
                    <a:pt x="2216" y="149"/>
                    <a:pt x="2221" y="149"/>
                  </a:cubicBezTo>
                  <a:cubicBezTo>
                    <a:pt x="2227" y="149"/>
                    <a:pt x="2231" y="145"/>
                    <a:pt x="2231" y="139"/>
                  </a:cubicBezTo>
                  <a:cubicBezTo>
                    <a:pt x="2231" y="134"/>
                    <a:pt x="2227" y="129"/>
                    <a:pt x="2221" y="129"/>
                  </a:cubicBezTo>
                  <a:moveTo>
                    <a:pt x="3788" y="129"/>
                  </a:moveTo>
                  <a:cubicBezTo>
                    <a:pt x="3783" y="129"/>
                    <a:pt x="3778" y="134"/>
                    <a:pt x="3778" y="139"/>
                  </a:cubicBezTo>
                  <a:cubicBezTo>
                    <a:pt x="3778" y="145"/>
                    <a:pt x="3783" y="149"/>
                    <a:pt x="3788" y="149"/>
                  </a:cubicBezTo>
                  <a:cubicBezTo>
                    <a:pt x="3794" y="149"/>
                    <a:pt x="3799" y="145"/>
                    <a:pt x="3799" y="139"/>
                  </a:cubicBezTo>
                  <a:cubicBezTo>
                    <a:pt x="3799" y="134"/>
                    <a:pt x="3794" y="129"/>
                    <a:pt x="3788" y="129"/>
                  </a:cubicBezTo>
                  <a:moveTo>
                    <a:pt x="2352" y="128"/>
                  </a:moveTo>
                  <a:cubicBezTo>
                    <a:pt x="2346" y="128"/>
                    <a:pt x="2341" y="133"/>
                    <a:pt x="2341" y="139"/>
                  </a:cubicBezTo>
                  <a:cubicBezTo>
                    <a:pt x="2341" y="145"/>
                    <a:pt x="2346" y="150"/>
                    <a:pt x="2352" y="150"/>
                  </a:cubicBezTo>
                  <a:cubicBezTo>
                    <a:pt x="2358" y="150"/>
                    <a:pt x="2363" y="145"/>
                    <a:pt x="2363" y="139"/>
                  </a:cubicBezTo>
                  <a:cubicBezTo>
                    <a:pt x="2363" y="133"/>
                    <a:pt x="2358" y="128"/>
                    <a:pt x="2352" y="128"/>
                  </a:cubicBezTo>
                  <a:moveTo>
                    <a:pt x="3658" y="128"/>
                  </a:moveTo>
                  <a:cubicBezTo>
                    <a:pt x="3652" y="128"/>
                    <a:pt x="3647" y="133"/>
                    <a:pt x="3647" y="139"/>
                  </a:cubicBezTo>
                  <a:cubicBezTo>
                    <a:pt x="3647" y="145"/>
                    <a:pt x="3652" y="150"/>
                    <a:pt x="3658" y="150"/>
                  </a:cubicBezTo>
                  <a:cubicBezTo>
                    <a:pt x="3664" y="150"/>
                    <a:pt x="3669" y="145"/>
                    <a:pt x="3669" y="139"/>
                  </a:cubicBezTo>
                  <a:cubicBezTo>
                    <a:pt x="3669" y="133"/>
                    <a:pt x="3664" y="128"/>
                    <a:pt x="3658" y="128"/>
                  </a:cubicBezTo>
                  <a:moveTo>
                    <a:pt x="2482" y="128"/>
                  </a:moveTo>
                  <a:cubicBezTo>
                    <a:pt x="2476" y="128"/>
                    <a:pt x="2471" y="133"/>
                    <a:pt x="2471" y="139"/>
                  </a:cubicBezTo>
                  <a:cubicBezTo>
                    <a:pt x="2471" y="145"/>
                    <a:pt x="2476" y="150"/>
                    <a:pt x="2482" y="150"/>
                  </a:cubicBezTo>
                  <a:cubicBezTo>
                    <a:pt x="2489" y="150"/>
                    <a:pt x="2494" y="145"/>
                    <a:pt x="2494" y="139"/>
                  </a:cubicBezTo>
                  <a:cubicBezTo>
                    <a:pt x="2494" y="133"/>
                    <a:pt x="2489" y="128"/>
                    <a:pt x="2482" y="128"/>
                  </a:cubicBezTo>
                  <a:moveTo>
                    <a:pt x="3527" y="128"/>
                  </a:moveTo>
                  <a:cubicBezTo>
                    <a:pt x="3521" y="128"/>
                    <a:pt x="3516" y="133"/>
                    <a:pt x="3516" y="139"/>
                  </a:cubicBezTo>
                  <a:cubicBezTo>
                    <a:pt x="3516" y="145"/>
                    <a:pt x="3521" y="150"/>
                    <a:pt x="3527" y="150"/>
                  </a:cubicBezTo>
                  <a:cubicBezTo>
                    <a:pt x="3533" y="150"/>
                    <a:pt x="3538" y="145"/>
                    <a:pt x="3538" y="139"/>
                  </a:cubicBezTo>
                  <a:cubicBezTo>
                    <a:pt x="3538" y="133"/>
                    <a:pt x="3533" y="128"/>
                    <a:pt x="3527" y="128"/>
                  </a:cubicBezTo>
                  <a:moveTo>
                    <a:pt x="2613" y="128"/>
                  </a:moveTo>
                  <a:cubicBezTo>
                    <a:pt x="2607" y="128"/>
                    <a:pt x="2601" y="133"/>
                    <a:pt x="2601" y="139"/>
                  </a:cubicBezTo>
                  <a:cubicBezTo>
                    <a:pt x="2601" y="146"/>
                    <a:pt x="2607" y="151"/>
                    <a:pt x="2613" y="151"/>
                  </a:cubicBezTo>
                  <a:cubicBezTo>
                    <a:pt x="2619" y="151"/>
                    <a:pt x="2625" y="146"/>
                    <a:pt x="2625" y="139"/>
                  </a:cubicBezTo>
                  <a:cubicBezTo>
                    <a:pt x="2625" y="133"/>
                    <a:pt x="2619" y="128"/>
                    <a:pt x="2613" y="128"/>
                  </a:cubicBezTo>
                  <a:moveTo>
                    <a:pt x="3397" y="128"/>
                  </a:moveTo>
                  <a:cubicBezTo>
                    <a:pt x="3390" y="128"/>
                    <a:pt x="3385" y="133"/>
                    <a:pt x="3385" y="139"/>
                  </a:cubicBezTo>
                  <a:cubicBezTo>
                    <a:pt x="3385" y="146"/>
                    <a:pt x="3390" y="151"/>
                    <a:pt x="3397" y="151"/>
                  </a:cubicBezTo>
                  <a:cubicBezTo>
                    <a:pt x="3403" y="151"/>
                    <a:pt x="3408" y="146"/>
                    <a:pt x="3408" y="139"/>
                  </a:cubicBezTo>
                  <a:cubicBezTo>
                    <a:pt x="3408" y="133"/>
                    <a:pt x="3403" y="128"/>
                    <a:pt x="3397" y="128"/>
                  </a:cubicBezTo>
                  <a:moveTo>
                    <a:pt x="2744" y="127"/>
                  </a:moveTo>
                  <a:cubicBezTo>
                    <a:pt x="2737" y="127"/>
                    <a:pt x="2732" y="133"/>
                    <a:pt x="2732" y="139"/>
                  </a:cubicBezTo>
                  <a:cubicBezTo>
                    <a:pt x="2732" y="146"/>
                    <a:pt x="2737" y="151"/>
                    <a:pt x="2744" y="151"/>
                  </a:cubicBezTo>
                  <a:cubicBezTo>
                    <a:pt x="2750" y="151"/>
                    <a:pt x="2756" y="146"/>
                    <a:pt x="2756" y="139"/>
                  </a:cubicBezTo>
                  <a:cubicBezTo>
                    <a:pt x="2756" y="133"/>
                    <a:pt x="2750" y="127"/>
                    <a:pt x="2744" y="127"/>
                  </a:cubicBezTo>
                  <a:moveTo>
                    <a:pt x="2874" y="127"/>
                  </a:moveTo>
                  <a:cubicBezTo>
                    <a:pt x="2868" y="127"/>
                    <a:pt x="2862" y="133"/>
                    <a:pt x="2862" y="139"/>
                  </a:cubicBezTo>
                  <a:cubicBezTo>
                    <a:pt x="2862" y="146"/>
                    <a:pt x="2868" y="151"/>
                    <a:pt x="2874" y="151"/>
                  </a:cubicBezTo>
                  <a:cubicBezTo>
                    <a:pt x="2881" y="151"/>
                    <a:pt x="2886" y="146"/>
                    <a:pt x="2886" y="139"/>
                  </a:cubicBezTo>
                  <a:cubicBezTo>
                    <a:pt x="2886" y="133"/>
                    <a:pt x="2881" y="127"/>
                    <a:pt x="2874" y="127"/>
                  </a:cubicBezTo>
                  <a:moveTo>
                    <a:pt x="3135" y="127"/>
                  </a:moveTo>
                  <a:cubicBezTo>
                    <a:pt x="3129" y="127"/>
                    <a:pt x="3123" y="133"/>
                    <a:pt x="3123" y="139"/>
                  </a:cubicBezTo>
                  <a:cubicBezTo>
                    <a:pt x="3123" y="146"/>
                    <a:pt x="3129" y="151"/>
                    <a:pt x="3135" y="151"/>
                  </a:cubicBezTo>
                  <a:cubicBezTo>
                    <a:pt x="3142" y="151"/>
                    <a:pt x="3147" y="146"/>
                    <a:pt x="3147" y="139"/>
                  </a:cubicBezTo>
                  <a:cubicBezTo>
                    <a:pt x="3147" y="133"/>
                    <a:pt x="3142" y="127"/>
                    <a:pt x="3135" y="127"/>
                  </a:cubicBezTo>
                  <a:moveTo>
                    <a:pt x="3266" y="127"/>
                  </a:moveTo>
                  <a:cubicBezTo>
                    <a:pt x="3259" y="127"/>
                    <a:pt x="3254" y="133"/>
                    <a:pt x="3254" y="139"/>
                  </a:cubicBezTo>
                  <a:cubicBezTo>
                    <a:pt x="3254" y="146"/>
                    <a:pt x="3259" y="151"/>
                    <a:pt x="3266" y="151"/>
                  </a:cubicBezTo>
                  <a:cubicBezTo>
                    <a:pt x="3273" y="151"/>
                    <a:pt x="3278" y="146"/>
                    <a:pt x="3278" y="139"/>
                  </a:cubicBezTo>
                  <a:cubicBezTo>
                    <a:pt x="3278" y="133"/>
                    <a:pt x="3273" y="127"/>
                    <a:pt x="3266" y="127"/>
                  </a:cubicBezTo>
                  <a:moveTo>
                    <a:pt x="3005" y="127"/>
                  </a:moveTo>
                  <a:cubicBezTo>
                    <a:pt x="2998" y="127"/>
                    <a:pt x="2992" y="132"/>
                    <a:pt x="2992" y="139"/>
                  </a:cubicBezTo>
                  <a:cubicBezTo>
                    <a:pt x="2992" y="146"/>
                    <a:pt x="2998" y="151"/>
                    <a:pt x="3005" y="151"/>
                  </a:cubicBezTo>
                  <a:cubicBezTo>
                    <a:pt x="3012" y="151"/>
                    <a:pt x="3017" y="146"/>
                    <a:pt x="3017" y="139"/>
                  </a:cubicBezTo>
                  <a:cubicBezTo>
                    <a:pt x="3017" y="132"/>
                    <a:pt x="3012" y="127"/>
                    <a:pt x="3005" y="127"/>
                  </a:cubicBezTo>
                  <a:moveTo>
                    <a:pt x="2091" y="1"/>
                  </a:moveTo>
                  <a:cubicBezTo>
                    <a:pt x="2086" y="1"/>
                    <a:pt x="2083" y="4"/>
                    <a:pt x="2083" y="9"/>
                  </a:cubicBezTo>
                  <a:cubicBezTo>
                    <a:pt x="2083" y="13"/>
                    <a:pt x="2086" y="16"/>
                    <a:pt x="2091" y="16"/>
                  </a:cubicBezTo>
                  <a:cubicBezTo>
                    <a:pt x="2095" y="16"/>
                    <a:pt x="2098" y="13"/>
                    <a:pt x="2098" y="9"/>
                  </a:cubicBezTo>
                  <a:cubicBezTo>
                    <a:pt x="2098" y="4"/>
                    <a:pt x="2095" y="1"/>
                    <a:pt x="2091" y="1"/>
                  </a:cubicBezTo>
                  <a:moveTo>
                    <a:pt x="3919" y="1"/>
                  </a:moveTo>
                  <a:cubicBezTo>
                    <a:pt x="3915" y="1"/>
                    <a:pt x="3911" y="4"/>
                    <a:pt x="3911" y="9"/>
                  </a:cubicBezTo>
                  <a:cubicBezTo>
                    <a:pt x="3911" y="13"/>
                    <a:pt x="3915" y="16"/>
                    <a:pt x="3919" y="16"/>
                  </a:cubicBezTo>
                  <a:cubicBezTo>
                    <a:pt x="3923" y="16"/>
                    <a:pt x="3927" y="13"/>
                    <a:pt x="3927" y="9"/>
                  </a:cubicBezTo>
                  <a:cubicBezTo>
                    <a:pt x="3927" y="4"/>
                    <a:pt x="3923" y="1"/>
                    <a:pt x="3919" y="1"/>
                  </a:cubicBezTo>
                  <a:moveTo>
                    <a:pt x="2221" y="0"/>
                  </a:moveTo>
                  <a:cubicBezTo>
                    <a:pt x="2217" y="0"/>
                    <a:pt x="2213" y="4"/>
                    <a:pt x="2213" y="9"/>
                  </a:cubicBezTo>
                  <a:cubicBezTo>
                    <a:pt x="2213" y="13"/>
                    <a:pt x="2217" y="17"/>
                    <a:pt x="2221" y="17"/>
                  </a:cubicBezTo>
                  <a:cubicBezTo>
                    <a:pt x="2226" y="17"/>
                    <a:pt x="2229" y="13"/>
                    <a:pt x="2229" y="9"/>
                  </a:cubicBezTo>
                  <a:cubicBezTo>
                    <a:pt x="2229" y="4"/>
                    <a:pt x="2226" y="0"/>
                    <a:pt x="222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4"/>
            <p:cNvSpPr>
              <a:spLocks noEditPoints="1"/>
            </p:cNvSpPr>
            <p:nvPr/>
          </p:nvSpPr>
          <p:spPr bwMode="auto">
            <a:xfrm>
              <a:off x="-1066" y="2362"/>
              <a:ext cx="9816" cy="4707"/>
            </a:xfrm>
            <a:custGeom>
              <a:avLst/>
              <a:gdLst>
                <a:gd name="T0" fmla="*/ 3397 w 6009"/>
                <a:gd name="T1" fmla="*/ 2881 h 2882"/>
                <a:gd name="T2" fmla="*/ 2482 w 6009"/>
                <a:gd name="T3" fmla="*/ 2753 h 2882"/>
                <a:gd name="T4" fmla="*/ 3002 w 6009"/>
                <a:gd name="T5" fmla="*/ 2751 h 2882"/>
                <a:gd name="T6" fmla="*/ 3658 w 6009"/>
                <a:gd name="T7" fmla="*/ 2617 h 2882"/>
                <a:gd name="T8" fmla="*/ 2874 w 6009"/>
                <a:gd name="T9" fmla="*/ 2616 h 2882"/>
                <a:gd name="T10" fmla="*/ 3793 w 6009"/>
                <a:gd name="T11" fmla="*/ 2490 h 2882"/>
                <a:gd name="T12" fmla="*/ 3266 w 6009"/>
                <a:gd name="T13" fmla="*/ 2496 h 2882"/>
                <a:gd name="T14" fmla="*/ 2215 w 6009"/>
                <a:gd name="T15" fmla="*/ 2359 h 2882"/>
                <a:gd name="T16" fmla="*/ 3397 w 6009"/>
                <a:gd name="T17" fmla="*/ 2351 h 2882"/>
                <a:gd name="T18" fmla="*/ 2091 w 6009"/>
                <a:gd name="T19" fmla="*/ 2221 h 2882"/>
                <a:gd name="T20" fmla="*/ 3537 w 6009"/>
                <a:gd name="T21" fmla="*/ 2228 h 2882"/>
                <a:gd name="T22" fmla="*/ 3135 w 6009"/>
                <a:gd name="T23" fmla="*/ 2239 h 2882"/>
                <a:gd name="T24" fmla="*/ 2471 w 6009"/>
                <a:gd name="T25" fmla="*/ 2098 h 2882"/>
                <a:gd name="T26" fmla="*/ 3135 w 6009"/>
                <a:gd name="T27" fmla="*/ 2085 h 2882"/>
                <a:gd name="T28" fmla="*/ 2352 w 6009"/>
                <a:gd name="T29" fmla="*/ 1954 h 2882"/>
                <a:gd name="T30" fmla="*/ 3280 w 6009"/>
                <a:gd name="T31" fmla="*/ 1967 h 2882"/>
                <a:gd name="T32" fmla="*/ 3788 w 6009"/>
                <a:gd name="T33" fmla="*/ 1851 h 2882"/>
                <a:gd name="T34" fmla="*/ 2727 w 6009"/>
                <a:gd name="T35" fmla="*/ 1837 h 2882"/>
                <a:gd name="T36" fmla="*/ 2221 w 6009"/>
                <a:gd name="T37" fmla="*/ 1690 h 2882"/>
                <a:gd name="T38" fmla="*/ 2613 w 6009"/>
                <a:gd name="T39" fmla="*/ 1688 h 2882"/>
                <a:gd name="T40" fmla="*/ 2108 w 6009"/>
                <a:gd name="T41" fmla="*/ 1575 h 2882"/>
                <a:gd name="T42" fmla="*/ 3527 w 6009"/>
                <a:gd name="T43" fmla="*/ 1595 h 2882"/>
                <a:gd name="T44" fmla="*/ 3115 w 6009"/>
                <a:gd name="T45" fmla="*/ 1575 h 2882"/>
                <a:gd name="T46" fmla="*/ 2482 w 6009"/>
                <a:gd name="T47" fmla="*/ 1423 h 2882"/>
                <a:gd name="T48" fmla="*/ 2874 w 6009"/>
                <a:gd name="T49" fmla="*/ 1422 h 2882"/>
                <a:gd name="T50" fmla="*/ 2374 w 6009"/>
                <a:gd name="T51" fmla="*/ 1314 h 2882"/>
                <a:gd name="T52" fmla="*/ 3266 w 6009"/>
                <a:gd name="T53" fmla="*/ 1338 h 2882"/>
                <a:gd name="T54" fmla="*/ 3765 w 6009"/>
                <a:gd name="T55" fmla="*/ 1184 h 2882"/>
                <a:gd name="T56" fmla="*/ 2744 w 6009"/>
                <a:gd name="T57" fmla="*/ 1157 h 2882"/>
                <a:gd name="T58" fmla="*/ 3919 w 6009"/>
                <a:gd name="T59" fmla="*/ 1029 h 2882"/>
                <a:gd name="T60" fmla="*/ 2641 w 6009"/>
                <a:gd name="T61" fmla="*/ 1053 h 2882"/>
                <a:gd name="T62" fmla="*/ 2091 w 6009"/>
                <a:gd name="T63" fmla="*/ 948 h 2882"/>
                <a:gd name="T64" fmla="*/ 3499 w 6009"/>
                <a:gd name="T65" fmla="*/ 922 h 2882"/>
                <a:gd name="T66" fmla="*/ 3005 w 6009"/>
                <a:gd name="T67" fmla="*/ 892 h 2882"/>
                <a:gd name="T68" fmla="*/ 5617 w 6009"/>
                <a:gd name="T69" fmla="*/ 788 h 2882"/>
                <a:gd name="T70" fmla="*/ 926 w 6009"/>
                <a:gd name="T71" fmla="*/ 792 h 2882"/>
                <a:gd name="T72" fmla="*/ 4703 w 6009"/>
                <a:gd name="T73" fmla="*/ 809 h 2882"/>
                <a:gd name="T74" fmla="*/ 1806 w 6009"/>
                <a:gd name="T75" fmla="*/ 792 h 2882"/>
                <a:gd name="T76" fmla="*/ 5748 w 6009"/>
                <a:gd name="T77" fmla="*/ 658 h 2882"/>
                <a:gd name="T78" fmla="*/ 5356 w 6009"/>
                <a:gd name="T79" fmla="*/ 653 h 2882"/>
                <a:gd name="T80" fmla="*/ 1192 w 6009"/>
                <a:gd name="T81" fmla="*/ 661 h 2882"/>
                <a:gd name="T82" fmla="*/ 4441 w 6009"/>
                <a:gd name="T83" fmla="*/ 683 h 2882"/>
                <a:gd name="T84" fmla="*/ 130 w 6009"/>
                <a:gd name="T85" fmla="*/ 530 h 2882"/>
                <a:gd name="T86" fmla="*/ 5486 w 6009"/>
                <a:gd name="T87" fmla="*/ 523 h 2882"/>
                <a:gd name="T88" fmla="*/ 5095 w 6009"/>
                <a:gd name="T89" fmla="*/ 517 h 2882"/>
                <a:gd name="T90" fmla="*/ 1458 w 6009"/>
                <a:gd name="T91" fmla="*/ 530 h 2882"/>
                <a:gd name="T92" fmla="*/ 4180 w 6009"/>
                <a:gd name="T93" fmla="*/ 557 h 2882"/>
                <a:gd name="T94" fmla="*/ 387 w 6009"/>
                <a:gd name="T95" fmla="*/ 400 h 2882"/>
                <a:gd name="T96" fmla="*/ 5225 w 6009"/>
                <a:gd name="T97" fmla="*/ 388 h 2882"/>
                <a:gd name="T98" fmla="*/ 4833 w 6009"/>
                <a:gd name="T99" fmla="*/ 382 h 2882"/>
                <a:gd name="T100" fmla="*/ 1724 w 6009"/>
                <a:gd name="T101" fmla="*/ 400 h 2882"/>
                <a:gd name="T102" fmla="*/ 131 w 6009"/>
                <a:gd name="T103" fmla="*/ 271 h 2882"/>
                <a:gd name="T104" fmla="*/ 5478 w 6009"/>
                <a:gd name="T105" fmla="*/ 269 h 2882"/>
                <a:gd name="T106" fmla="*/ 1046 w 6009"/>
                <a:gd name="T107" fmla="*/ 254 h 2882"/>
                <a:gd name="T108" fmla="*/ 1438 w 6009"/>
                <a:gd name="T109" fmla="*/ 248 h 2882"/>
                <a:gd name="T110" fmla="*/ 4208 w 6009"/>
                <a:gd name="T111" fmla="*/ 269 h 2882"/>
                <a:gd name="T112" fmla="*/ 262 w 6009"/>
                <a:gd name="T113" fmla="*/ 143 h 2882"/>
                <a:gd name="T114" fmla="*/ 5346 w 6009"/>
                <a:gd name="T115" fmla="*/ 139 h 2882"/>
                <a:gd name="T116" fmla="*/ 1176 w 6009"/>
                <a:gd name="T117" fmla="*/ 121 h 2882"/>
                <a:gd name="T118" fmla="*/ 1568 w 6009"/>
                <a:gd name="T119" fmla="*/ 115 h 2882"/>
                <a:gd name="T120" fmla="*/ 4080 w 6009"/>
                <a:gd name="T121" fmla="*/ 139 h 2882"/>
                <a:gd name="T122" fmla="*/ 393 w 6009"/>
                <a:gd name="T123" fmla="*/ 14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09" h="2882">
                  <a:moveTo>
                    <a:pt x="2613" y="2881"/>
                  </a:moveTo>
                  <a:cubicBezTo>
                    <a:pt x="2613" y="2881"/>
                    <a:pt x="2613" y="2881"/>
                    <a:pt x="2613" y="2881"/>
                  </a:cubicBezTo>
                  <a:cubicBezTo>
                    <a:pt x="2613" y="2882"/>
                    <a:pt x="2613" y="2882"/>
                    <a:pt x="2613" y="2882"/>
                  </a:cubicBezTo>
                  <a:cubicBezTo>
                    <a:pt x="2613" y="2881"/>
                    <a:pt x="2613" y="2881"/>
                    <a:pt x="2613" y="2881"/>
                  </a:cubicBezTo>
                  <a:cubicBezTo>
                    <a:pt x="2613" y="2881"/>
                    <a:pt x="2613" y="2881"/>
                    <a:pt x="2613" y="2881"/>
                  </a:cubicBezTo>
                  <a:moveTo>
                    <a:pt x="2744" y="2881"/>
                  </a:moveTo>
                  <a:cubicBezTo>
                    <a:pt x="2743" y="2881"/>
                    <a:pt x="2743" y="2881"/>
                    <a:pt x="2743" y="2881"/>
                  </a:cubicBezTo>
                  <a:cubicBezTo>
                    <a:pt x="2744" y="2882"/>
                    <a:pt x="2744" y="2882"/>
                    <a:pt x="2744" y="2882"/>
                  </a:cubicBezTo>
                  <a:cubicBezTo>
                    <a:pt x="2744" y="2881"/>
                    <a:pt x="2744" y="2881"/>
                    <a:pt x="2744" y="2881"/>
                  </a:cubicBezTo>
                  <a:cubicBezTo>
                    <a:pt x="2744" y="2881"/>
                    <a:pt x="2744" y="2881"/>
                    <a:pt x="2744" y="2881"/>
                  </a:cubicBezTo>
                  <a:moveTo>
                    <a:pt x="2874" y="2881"/>
                  </a:moveTo>
                  <a:cubicBezTo>
                    <a:pt x="2874" y="2881"/>
                    <a:pt x="2874" y="2881"/>
                    <a:pt x="2874" y="2881"/>
                  </a:cubicBezTo>
                  <a:cubicBezTo>
                    <a:pt x="2874" y="2882"/>
                    <a:pt x="2874" y="2882"/>
                    <a:pt x="2874" y="2882"/>
                  </a:cubicBezTo>
                  <a:cubicBezTo>
                    <a:pt x="2875" y="2881"/>
                    <a:pt x="2875" y="2881"/>
                    <a:pt x="2875" y="2881"/>
                  </a:cubicBezTo>
                  <a:cubicBezTo>
                    <a:pt x="2874" y="2881"/>
                    <a:pt x="2874" y="2881"/>
                    <a:pt x="2874" y="2881"/>
                  </a:cubicBezTo>
                  <a:moveTo>
                    <a:pt x="3005" y="2881"/>
                  </a:moveTo>
                  <a:cubicBezTo>
                    <a:pt x="3004" y="2881"/>
                    <a:pt x="3004" y="2881"/>
                    <a:pt x="3004" y="2881"/>
                  </a:cubicBezTo>
                  <a:cubicBezTo>
                    <a:pt x="3005" y="2882"/>
                    <a:pt x="3005" y="2882"/>
                    <a:pt x="3005" y="2882"/>
                  </a:cubicBezTo>
                  <a:cubicBezTo>
                    <a:pt x="3005" y="2881"/>
                    <a:pt x="3005" y="2881"/>
                    <a:pt x="3005" y="2881"/>
                  </a:cubicBezTo>
                  <a:cubicBezTo>
                    <a:pt x="3005" y="2881"/>
                    <a:pt x="3005" y="2881"/>
                    <a:pt x="3005" y="2881"/>
                  </a:cubicBezTo>
                  <a:moveTo>
                    <a:pt x="3135" y="2881"/>
                  </a:moveTo>
                  <a:cubicBezTo>
                    <a:pt x="3135" y="2881"/>
                    <a:pt x="3135" y="2881"/>
                    <a:pt x="3135" y="2881"/>
                  </a:cubicBezTo>
                  <a:cubicBezTo>
                    <a:pt x="3135" y="2882"/>
                    <a:pt x="3135" y="2882"/>
                    <a:pt x="3135" y="2882"/>
                  </a:cubicBezTo>
                  <a:cubicBezTo>
                    <a:pt x="3136" y="2881"/>
                    <a:pt x="3136" y="2881"/>
                    <a:pt x="3136" y="2881"/>
                  </a:cubicBezTo>
                  <a:cubicBezTo>
                    <a:pt x="3135" y="2881"/>
                    <a:pt x="3135" y="2881"/>
                    <a:pt x="3135" y="2881"/>
                  </a:cubicBezTo>
                  <a:moveTo>
                    <a:pt x="3266" y="2881"/>
                  </a:moveTo>
                  <a:cubicBezTo>
                    <a:pt x="3266" y="2881"/>
                    <a:pt x="3266" y="2881"/>
                    <a:pt x="3266" y="2881"/>
                  </a:cubicBezTo>
                  <a:cubicBezTo>
                    <a:pt x="3266" y="2882"/>
                    <a:pt x="3266" y="2882"/>
                    <a:pt x="3266" y="2882"/>
                  </a:cubicBezTo>
                  <a:cubicBezTo>
                    <a:pt x="3266" y="2881"/>
                    <a:pt x="3266" y="2881"/>
                    <a:pt x="3266" y="2881"/>
                  </a:cubicBezTo>
                  <a:cubicBezTo>
                    <a:pt x="3266" y="2881"/>
                    <a:pt x="3266" y="2881"/>
                    <a:pt x="3266" y="2881"/>
                  </a:cubicBezTo>
                  <a:moveTo>
                    <a:pt x="3397" y="2881"/>
                  </a:moveTo>
                  <a:cubicBezTo>
                    <a:pt x="3396" y="2881"/>
                    <a:pt x="3396" y="2881"/>
                    <a:pt x="3396" y="2881"/>
                  </a:cubicBezTo>
                  <a:cubicBezTo>
                    <a:pt x="3397" y="2882"/>
                    <a:pt x="3397" y="2882"/>
                    <a:pt x="3397" y="2882"/>
                  </a:cubicBezTo>
                  <a:cubicBezTo>
                    <a:pt x="3397" y="2881"/>
                    <a:pt x="3397" y="2881"/>
                    <a:pt x="3397" y="2881"/>
                  </a:cubicBezTo>
                  <a:cubicBezTo>
                    <a:pt x="3397" y="2881"/>
                    <a:pt x="3397" y="2881"/>
                    <a:pt x="3397" y="2881"/>
                  </a:cubicBezTo>
                  <a:moveTo>
                    <a:pt x="2091" y="2750"/>
                  </a:moveTo>
                  <a:cubicBezTo>
                    <a:pt x="2090" y="2751"/>
                    <a:pt x="2090" y="2751"/>
                    <a:pt x="2090" y="2751"/>
                  </a:cubicBezTo>
                  <a:cubicBezTo>
                    <a:pt x="2091" y="2751"/>
                    <a:pt x="2091" y="2751"/>
                    <a:pt x="2091" y="2751"/>
                  </a:cubicBezTo>
                  <a:cubicBezTo>
                    <a:pt x="2091" y="2751"/>
                    <a:pt x="2091" y="2751"/>
                    <a:pt x="2091" y="2751"/>
                  </a:cubicBezTo>
                  <a:cubicBezTo>
                    <a:pt x="2091" y="2750"/>
                    <a:pt x="2091" y="2750"/>
                    <a:pt x="2091" y="2750"/>
                  </a:cubicBezTo>
                  <a:moveTo>
                    <a:pt x="3919" y="2750"/>
                  </a:move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0"/>
                    <a:pt x="3919" y="2750"/>
                    <a:pt x="3919" y="2750"/>
                  </a:cubicBezTo>
                  <a:moveTo>
                    <a:pt x="2221" y="2750"/>
                  </a:moveTo>
                  <a:cubicBezTo>
                    <a:pt x="2221" y="2750"/>
                    <a:pt x="2220" y="2750"/>
                    <a:pt x="2220" y="2751"/>
                  </a:cubicBezTo>
                  <a:cubicBezTo>
                    <a:pt x="2220" y="2751"/>
                    <a:pt x="2221" y="2752"/>
                    <a:pt x="2221" y="2752"/>
                  </a:cubicBezTo>
                  <a:cubicBezTo>
                    <a:pt x="2222" y="2752"/>
                    <a:pt x="2222" y="2751"/>
                    <a:pt x="2222" y="2751"/>
                  </a:cubicBezTo>
                  <a:cubicBezTo>
                    <a:pt x="2222" y="2750"/>
                    <a:pt x="2222" y="2750"/>
                    <a:pt x="2221" y="2750"/>
                  </a:cubicBezTo>
                  <a:moveTo>
                    <a:pt x="3788" y="2750"/>
                  </a:moveTo>
                  <a:cubicBezTo>
                    <a:pt x="3788" y="2750"/>
                    <a:pt x="3788" y="2750"/>
                    <a:pt x="3788" y="2751"/>
                  </a:cubicBezTo>
                  <a:cubicBezTo>
                    <a:pt x="3788" y="2751"/>
                    <a:pt x="3788" y="2752"/>
                    <a:pt x="3788" y="2752"/>
                  </a:cubicBezTo>
                  <a:cubicBezTo>
                    <a:pt x="3789" y="2752"/>
                    <a:pt x="3789" y="2751"/>
                    <a:pt x="3789" y="2751"/>
                  </a:cubicBezTo>
                  <a:cubicBezTo>
                    <a:pt x="3789" y="2750"/>
                    <a:pt x="3789" y="2750"/>
                    <a:pt x="3788" y="2750"/>
                  </a:cubicBezTo>
                  <a:moveTo>
                    <a:pt x="2352" y="2750"/>
                  </a:moveTo>
                  <a:cubicBezTo>
                    <a:pt x="2351" y="2750"/>
                    <a:pt x="2351" y="2750"/>
                    <a:pt x="2351" y="2751"/>
                  </a:cubicBezTo>
                  <a:cubicBezTo>
                    <a:pt x="2351" y="2751"/>
                    <a:pt x="2351" y="2752"/>
                    <a:pt x="2352" y="2752"/>
                  </a:cubicBezTo>
                  <a:cubicBezTo>
                    <a:pt x="2352" y="2752"/>
                    <a:pt x="2353" y="2751"/>
                    <a:pt x="2353" y="2751"/>
                  </a:cubicBezTo>
                  <a:cubicBezTo>
                    <a:pt x="2353" y="2750"/>
                    <a:pt x="2352" y="2750"/>
                    <a:pt x="2352" y="2750"/>
                  </a:cubicBezTo>
                  <a:moveTo>
                    <a:pt x="3658" y="2749"/>
                  </a:moveTo>
                  <a:cubicBezTo>
                    <a:pt x="3657" y="2749"/>
                    <a:pt x="3656" y="2750"/>
                    <a:pt x="3656" y="2751"/>
                  </a:cubicBezTo>
                  <a:cubicBezTo>
                    <a:pt x="3656" y="2752"/>
                    <a:pt x="3657" y="2752"/>
                    <a:pt x="3658" y="2752"/>
                  </a:cubicBezTo>
                  <a:cubicBezTo>
                    <a:pt x="3659" y="2752"/>
                    <a:pt x="3659" y="2752"/>
                    <a:pt x="3659" y="2751"/>
                  </a:cubicBezTo>
                  <a:cubicBezTo>
                    <a:pt x="3659" y="2750"/>
                    <a:pt x="3659" y="2749"/>
                    <a:pt x="3658" y="2749"/>
                  </a:cubicBezTo>
                  <a:moveTo>
                    <a:pt x="2482" y="2749"/>
                  </a:moveTo>
                  <a:cubicBezTo>
                    <a:pt x="2481" y="2749"/>
                    <a:pt x="2481" y="2750"/>
                    <a:pt x="2481" y="2751"/>
                  </a:cubicBezTo>
                  <a:cubicBezTo>
                    <a:pt x="2481" y="2752"/>
                    <a:pt x="2481" y="2753"/>
                    <a:pt x="2482" y="2753"/>
                  </a:cubicBezTo>
                  <a:cubicBezTo>
                    <a:pt x="2483" y="2753"/>
                    <a:pt x="2484" y="2752"/>
                    <a:pt x="2484" y="2751"/>
                  </a:cubicBezTo>
                  <a:cubicBezTo>
                    <a:pt x="2484" y="2750"/>
                    <a:pt x="2483" y="2749"/>
                    <a:pt x="2482" y="2749"/>
                  </a:cubicBezTo>
                  <a:moveTo>
                    <a:pt x="3527" y="2749"/>
                  </a:moveTo>
                  <a:cubicBezTo>
                    <a:pt x="3526" y="2749"/>
                    <a:pt x="3525" y="2750"/>
                    <a:pt x="3525" y="2751"/>
                  </a:cubicBezTo>
                  <a:cubicBezTo>
                    <a:pt x="3525" y="2752"/>
                    <a:pt x="3526" y="2753"/>
                    <a:pt x="3527" y="2753"/>
                  </a:cubicBezTo>
                  <a:cubicBezTo>
                    <a:pt x="3528" y="2753"/>
                    <a:pt x="3529" y="2752"/>
                    <a:pt x="3529" y="2751"/>
                  </a:cubicBezTo>
                  <a:cubicBezTo>
                    <a:pt x="3529" y="2750"/>
                    <a:pt x="3528" y="2749"/>
                    <a:pt x="3527" y="2749"/>
                  </a:cubicBezTo>
                  <a:moveTo>
                    <a:pt x="2613" y="2749"/>
                  </a:moveTo>
                  <a:cubicBezTo>
                    <a:pt x="2612" y="2749"/>
                    <a:pt x="2611" y="2750"/>
                    <a:pt x="2611" y="2751"/>
                  </a:cubicBezTo>
                  <a:cubicBezTo>
                    <a:pt x="2611" y="2752"/>
                    <a:pt x="2612" y="2753"/>
                    <a:pt x="2613" y="2753"/>
                  </a:cubicBezTo>
                  <a:cubicBezTo>
                    <a:pt x="2614" y="2753"/>
                    <a:pt x="2615" y="2752"/>
                    <a:pt x="2615" y="2751"/>
                  </a:cubicBezTo>
                  <a:cubicBezTo>
                    <a:pt x="2615" y="2750"/>
                    <a:pt x="2614" y="2749"/>
                    <a:pt x="2613" y="2749"/>
                  </a:cubicBezTo>
                  <a:moveTo>
                    <a:pt x="2744" y="2749"/>
                  </a:moveTo>
                  <a:cubicBezTo>
                    <a:pt x="2742" y="2749"/>
                    <a:pt x="2741" y="2750"/>
                    <a:pt x="2741" y="2751"/>
                  </a:cubicBezTo>
                  <a:cubicBezTo>
                    <a:pt x="2741" y="2752"/>
                    <a:pt x="2742" y="2753"/>
                    <a:pt x="2744" y="2753"/>
                  </a:cubicBezTo>
                  <a:cubicBezTo>
                    <a:pt x="2745" y="2753"/>
                    <a:pt x="2746" y="2752"/>
                    <a:pt x="2746" y="2751"/>
                  </a:cubicBezTo>
                  <a:cubicBezTo>
                    <a:pt x="2746" y="2750"/>
                    <a:pt x="2745" y="2749"/>
                    <a:pt x="2744" y="2749"/>
                  </a:cubicBezTo>
                  <a:moveTo>
                    <a:pt x="2874" y="2749"/>
                  </a:moveTo>
                  <a:cubicBezTo>
                    <a:pt x="2873" y="2749"/>
                    <a:pt x="2872" y="2750"/>
                    <a:pt x="2872" y="2751"/>
                  </a:cubicBezTo>
                  <a:cubicBezTo>
                    <a:pt x="2872" y="2752"/>
                    <a:pt x="2873" y="2753"/>
                    <a:pt x="2874" y="2753"/>
                  </a:cubicBezTo>
                  <a:cubicBezTo>
                    <a:pt x="2875" y="2753"/>
                    <a:pt x="2876" y="2752"/>
                    <a:pt x="2876" y="2751"/>
                  </a:cubicBezTo>
                  <a:cubicBezTo>
                    <a:pt x="2876" y="2750"/>
                    <a:pt x="2875" y="2749"/>
                    <a:pt x="2874" y="2749"/>
                  </a:cubicBezTo>
                  <a:moveTo>
                    <a:pt x="3266" y="2749"/>
                  </a:moveTo>
                  <a:cubicBezTo>
                    <a:pt x="3265" y="2749"/>
                    <a:pt x="3264" y="2750"/>
                    <a:pt x="3264" y="2751"/>
                  </a:cubicBezTo>
                  <a:cubicBezTo>
                    <a:pt x="3264" y="2752"/>
                    <a:pt x="3265" y="2753"/>
                    <a:pt x="3266" y="2753"/>
                  </a:cubicBezTo>
                  <a:cubicBezTo>
                    <a:pt x="3267" y="2753"/>
                    <a:pt x="3268" y="2752"/>
                    <a:pt x="3268" y="2751"/>
                  </a:cubicBezTo>
                  <a:cubicBezTo>
                    <a:pt x="3268" y="2750"/>
                    <a:pt x="3267" y="2749"/>
                    <a:pt x="3266" y="2749"/>
                  </a:cubicBezTo>
                  <a:moveTo>
                    <a:pt x="3397" y="2749"/>
                  </a:moveTo>
                  <a:cubicBezTo>
                    <a:pt x="3395" y="2749"/>
                    <a:pt x="3394" y="2750"/>
                    <a:pt x="3394" y="2751"/>
                  </a:cubicBezTo>
                  <a:cubicBezTo>
                    <a:pt x="3394" y="2752"/>
                    <a:pt x="3395" y="2753"/>
                    <a:pt x="3397" y="2753"/>
                  </a:cubicBezTo>
                  <a:cubicBezTo>
                    <a:pt x="3398" y="2753"/>
                    <a:pt x="3399" y="2752"/>
                    <a:pt x="3399" y="2751"/>
                  </a:cubicBezTo>
                  <a:cubicBezTo>
                    <a:pt x="3399" y="2750"/>
                    <a:pt x="3398" y="2749"/>
                    <a:pt x="3397" y="2749"/>
                  </a:cubicBezTo>
                  <a:moveTo>
                    <a:pt x="3005" y="2748"/>
                  </a:moveTo>
                  <a:cubicBezTo>
                    <a:pt x="3003" y="2748"/>
                    <a:pt x="3002" y="2749"/>
                    <a:pt x="3002" y="2751"/>
                  </a:cubicBezTo>
                  <a:cubicBezTo>
                    <a:pt x="3002" y="2752"/>
                    <a:pt x="3003" y="2753"/>
                    <a:pt x="3005" y="2753"/>
                  </a:cubicBezTo>
                  <a:cubicBezTo>
                    <a:pt x="3006" y="2753"/>
                    <a:pt x="3007" y="2752"/>
                    <a:pt x="3007" y="2751"/>
                  </a:cubicBezTo>
                  <a:cubicBezTo>
                    <a:pt x="3007" y="2749"/>
                    <a:pt x="3006" y="2748"/>
                    <a:pt x="3005" y="2748"/>
                  </a:cubicBezTo>
                  <a:moveTo>
                    <a:pt x="3135" y="2748"/>
                  </a:moveTo>
                  <a:cubicBezTo>
                    <a:pt x="3134" y="2748"/>
                    <a:pt x="3133" y="2749"/>
                    <a:pt x="3133" y="2751"/>
                  </a:cubicBezTo>
                  <a:cubicBezTo>
                    <a:pt x="3133" y="2752"/>
                    <a:pt x="3134" y="2753"/>
                    <a:pt x="3135" y="2753"/>
                  </a:cubicBezTo>
                  <a:cubicBezTo>
                    <a:pt x="3137" y="2753"/>
                    <a:pt x="3138" y="2752"/>
                    <a:pt x="3138" y="2751"/>
                  </a:cubicBezTo>
                  <a:cubicBezTo>
                    <a:pt x="3138" y="2749"/>
                    <a:pt x="3137" y="2748"/>
                    <a:pt x="3135" y="2748"/>
                  </a:cubicBezTo>
                  <a:moveTo>
                    <a:pt x="2091" y="2618"/>
                  </a:moveTo>
                  <a:cubicBezTo>
                    <a:pt x="2089" y="2618"/>
                    <a:pt x="2088" y="2619"/>
                    <a:pt x="2088" y="2620"/>
                  </a:cubicBezTo>
                  <a:cubicBezTo>
                    <a:pt x="2088" y="2621"/>
                    <a:pt x="2089" y="2622"/>
                    <a:pt x="2091" y="2622"/>
                  </a:cubicBezTo>
                  <a:cubicBezTo>
                    <a:pt x="2092" y="2622"/>
                    <a:pt x="2093" y="2621"/>
                    <a:pt x="2093" y="2620"/>
                  </a:cubicBezTo>
                  <a:cubicBezTo>
                    <a:pt x="2093" y="2619"/>
                    <a:pt x="2092" y="2618"/>
                    <a:pt x="2091" y="2618"/>
                  </a:cubicBezTo>
                  <a:moveTo>
                    <a:pt x="3919" y="2618"/>
                  </a:moveTo>
                  <a:cubicBezTo>
                    <a:pt x="3918" y="2618"/>
                    <a:pt x="3917" y="2619"/>
                    <a:pt x="3917" y="2620"/>
                  </a:cubicBezTo>
                  <a:cubicBezTo>
                    <a:pt x="3917" y="2621"/>
                    <a:pt x="3918" y="2622"/>
                    <a:pt x="3919" y="2622"/>
                  </a:cubicBezTo>
                  <a:cubicBezTo>
                    <a:pt x="3920" y="2622"/>
                    <a:pt x="3921" y="2621"/>
                    <a:pt x="3921" y="2620"/>
                  </a:cubicBezTo>
                  <a:cubicBezTo>
                    <a:pt x="3921" y="2619"/>
                    <a:pt x="3920" y="2618"/>
                    <a:pt x="3919" y="2618"/>
                  </a:cubicBezTo>
                  <a:moveTo>
                    <a:pt x="2221" y="2618"/>
                  </a:moveTo>
                  <a:cubicBezTo>
                    <a:pt x="2220" y="2618"/>
                    <a:pt x="2219" y="2619"/>
                    <a:pt x="2219" y="2620"/>
                  </a:cubicBezTo>
                  <a:cubicBezTo>
                    <a:pt x="2219" y="2622"/>
                    <a:pt x="2220" y="2623"/>
                    <a:pt x="2221" y="2623"/>
                  </a:cubicBezTo>
                  <a:cubicBezTo>
                    <a:pt x="2223" y="2623"/>
                    <a:pt x="2224" y="2622"/>
                    <a:pt x="2224" y="2620"/>
                  </a:cubicBezTo>
                  <a:cubicBezTo>
                    <a:pt x="2224" y="2619"/>
                    <a:pt x="2223" y="2618"/>
                    <a:pt x="2221" y="2618"/>
                  </a:cubicBezTo>
                  <a:moveTo>
                    <a:pt x="3788" y="2617"/>
                  </a:moveTo>
                  <a:cubicBezTo>
                    <a:pt x="3787" y="2617"/>
                    <a:pt x="3786" y="2619"/>
                    <a:pt x="3786" y="2620"/>
                  </a:cubicBezTo>
                  <a:cubicBezTo>
                    <a:pt x="3786" y="2622"/>
                    <a:pt x="3787" y="2623"/>
                    <a:pt x="3788" y="2623"/>
                  </a:cubicBezTo>
                  <a:cubicBezTo>
                    <a:pt x="3790" y="2623"/>
                    <a:pt x="3791" y="2622"/>
                    <a:pt x="3791" y="2620"/>
                  </a:cubicBezTo>
                  <a:cubicBezTo>
                    <a:pt x="3791" y="2619"/>
                    <a:pt x="3790" y="2617"/>
                    <a:pt x="3788" y="2617"/>
                  </a:cubicBezTo>
                  <a:moveTo>
                    <a:pt x="2352" y="2617"/>
                  </a:moveTo>
                  <a:cubicBezTo>
                    <a:pt x="2350" y="2617"/>
                    <a:pt x="2349" y="2618"/>
                    <a:pt x="2349" y="2620"/>
                  </a:cubicBezTo>
                  <a:cubicBezTo>
                    <a:pt x="2349" y="2622"/>
                    <a:pt x="2350" y="2623"/>
                    <a:pt x="2352" y="2623"/>
                  </a:cubicBezTo>
                  <a:cubicBezTo>
                    <a:pt x="2354" y="2623"/>
                    <a:pt x="2355" y="2622"/>
                    <a:pt x="2355" y="2620"/>
                  </a:cubicBezTo>
                  <a:cubicBezTo>
                    <a:pt x="2355" y="2618"/>
                    <a:pt x="2354" y="2617"/>
                    <a:pt x="2352" y="2617"/>
                  </a:cubicBezTo>
                  <a:moveTo>
                    <a:pt x="3658" y="2617"/>
                  </a:moveTo>
                  <a:cubicBezTo>
                    <a:pt x="3656" y="2617"/>
                    <a:pt x="3655" y="2618"/>
                    <a:pt x="3655" y="2620"/>
                  </a:cubicBezTo>
                  <a:cubicBezTo>
                    <a:pt x="3655" y="2622"/>
                    <a:pt x="3656" y="2623"/>
                    <a:pt x="3658" y="2623"/>
                  </a:cubicBezTo>
                  <a:cubicBezTo>
                    <a:pt x="3660" y="2623"/>
                    <a:pt x="3661" y="2622"/>
                    <a:pt x="3661" y="2620"/>
                  </a:cubicBezTo>
                  <a:cubicBezTo>
                    <a:pt x="3661" y="2618"/>
                    <a:pt x="3660" y="2617"/>
                    <a:pt x="3658" y="2617"/>
                  </a:cubicBezTo>
                  <a:moveTo>
                    <a:pt x="2482" y="2617"/>
                  </a:moveTo>
                  <a:cubicBezTo>
                    <a:pt x="2480" y="2617"/>
                    <a:pt x="2479" y="2618"/>
                    <a:pt x="2479" y="2620"/>
                  </a:cubicBezTo>
                  <a:cubicBezTo>
                    <a:pt x="2479" y="2622"/>
                    <a:pt x="2480" y="2624"/>
                    <a:pt x="2482" y="2624"/>
                  </a:cubicBezTo>
                  <a:cubicBezTo>
                    <a:pt x="2484" y="2624"/>
                    <a:pt x="2486" y="2622"/>
                    <a:pt x="2486" y="2620"/>
                  </a:cubicBezTo>
                  <a:cubicBezTo>
                    <a:pt x="2486" y="2618"/>
                    <a:pt x="2484" y="2617"/>
                    <a:pt x="2482" y="2617"/>
                  </a:cubicBezTo>
                  <a:moveTo>
                    <a:pt x="3527" y="2617"/>
                  </a:moveTo>
                  <a:cubicBezTo>
                    <a:pt x="3525" y="2617"/>
                    <a:pt x="3524" y="2618"/>
                    <a:pt x="3524" y="2620"/>
                  </a:cubicBezTo>
                  <a:cubicBezTo>
                    <a:pt x="3524" y="2622"/>
                    <a:pt x="3525" y="2624"/>
                    <a:pt x="3527" y="2624"/>
                  </a:cubicBezTo>
                  <a:cubicBezTo>
                    <a:pt x="3529" y="2624"/>
                    <a:pt x="3531" y="2622"/>
                    <a:pt x="3531" y="2620"/>
                  </a:cubicBezTo>
                  <a:cubicBezTo>
                    <a:pt x="3531" y="2618"/>
                    <a:pt x="3529" y="2617"/>
                    <a:pt x="3527" y="2617"/>
                  </a:cubicBezTo>
                  <a:moveTo>
                    <a:pt x="2613" y="2616"/>
                  </a:moveTo>
                  <a:cubicBezTo>
                    <a:pt x="2611" y="2616"/>
                    <a:pt x="2609" y="2618"/>
                    <a:pt x="2609" y="2620"/>
                  </a:cubicBezTo>
                  <a:cubicBezTo>
                    <a:pt x="2609" y="2622"/>
                    <a:pt x="2611" y="2624"/>
                    <a:pt x="2613" y="2624"/>
                  </a:cubicBezTo>
                  <a:cubicBezTo>
                    <a:pt x="2615" y="2624"/>
                    <a:pt x="2617" y="2622"/>
                    <a:pt x="2617" y="2620"/>
                  </a:cubicBezTo>
                  <a:cubicBezTo>
                    <a:pt x="2617" y="2618"/>
                    <a:pt x="2615" y="2616"/>
                    <a:pt x="2613" y="2616"/>
                  </a:cubicBezTo>
                  <a:moveTo>
                    <a:pt x="3397" y="2616"/>
                  </a:moveTo>
                  <a:cubicBezTo>
                    <a:pt x="3394" y="2616"/>
                    <a:pt x="3393" y="2618"/>
                    <a:pt x="3393" y="2620"/>
                  </a:cubicBezTo>
                  <a:cubicBezTo>
                    <a:pt x="3393" y="2622"/>
                    <a:pt x="3394" y="2624"/>
                    <a:pt x="3397" y="2624"/>
                  </a:cubicBezTo>
                  <a:cubicBezTo>
                    <a:pt x="3399" y="2624"/>
                    <a:pt x="3401" y="2622"/>
                    <a:pt x="3401" y="2620"/>
                  </a:cubicBezTo>
                  <a:cubicBezTo>
                    <a:pt x="3401" y="2618"/>
                    <a:pt x="3399" y="2616"/>
                    <a:pt x="3397" y="2616"/>
                  </a:cubicBezTo>
                  <a:moveTo>
                    <a:pt x="2744" y="2616"/>
                  </a:moveTo>
                  <a:cubicBezTo>
                    <a:pt x="2741" y="2616"/>
                    <a:pt x="2739" y="2618"/>
                    <a:pt x="2739" y="2620"/>
                  </a:cubicBezTo>
                  <a:cubicBezTo>
                    <a:pt x="2739" y="2623"/>
                    <a:pt x="2741" y="2625"/>
                    <a:pt x="2744" y="2625"/>
                  </a:cubicBezTo>
                  <a:cubicBezTo>
                    <a:pt x="2746" y="2625"/>
                    <a:pt x="2748" y="2623"/>
                    <a:pt x="2748" y="2620"/>
                  </a:cubicBezTo>
                  <a:cubicBezTo>
                    <a:pt x="2748" y="2618"/>
                    <a:pt x="2746" y="2616"/>
                    <a:pt x="2744" y="2616"/>
                  </a:cubicBezTo>
                  <a:moveTo>
                    <a:pt x="2874" y="2616"/>
                  </a:moveTo>
                  <a:cubicBezTo>
                    <a:pt x="2872" y="2616"/>
                    <a:pt x="2870" y="2618"/>
                    <a:pt x="2870" y="2620"/>
                  </a:cubicBezTo>
                  <a:cubicBezTo>
                    <a:pt x="2870" y="2623"/>
                    <a:pt x="2872" y="2625"/>
                    <a:pt x="2874" y="2625"/>
                  </a:cubicBezTo>
                  <a:cubicBezTo>
                    <a:pt x="2877" y="2625"/>
                    <a:pt x="2879" y="2623"/>
                    <a:pt x="2879" y="2620"/>
                  </a:cubicBezTo>
                  <a:cubicBezTo>
                    <a:pt x="2879" y="2618"/>
                    <a:pt x="2877" y="2616"/>
                    <a:pt x="2874" y="2616"/>
                  </a:cubicBezTo>
                  <a:moveTo>
                    <a:pt x="3005" y="2616"/>
                  </a:moveTo>
                  <a:cubicBezTo>
                    <a:pt x="3002" y="2616"/>
                    <a:pt x="3000" y="2618"/>
                    <a:pt x="3000" y="2620"/>
                  </a:cubicBezTo>
                  <a:cubicBezTo>
                    <a:pt x="3000" y="2623"/>
                    <a:pt x="3002" y="2625"/>
                    <a:pt x="3005" y="2625"/>
                  </a:cubicBezTo>
                  <a:cubicBezTo>
                    <a:pt x="3007" y="2625"/>
                    <a:pt x="3009" y="2623"/>
                    <a:pt x="3009" y="2620"/>
                  </a:cubicBezTo>
                  <a:cubicBezTo>
                    <a:pt x="3009" y="2618"/>
                    <a:pt x="3007" y="2616"/>
                    <a:pt x="3005" y="2616"/>
                  </a:cubicBezTo>
                  <a:moveTo>
                    <a:pt x="3135" y="2616"/>
                  </a:moveTo>
                  <a:cubicBezTo>
                    <a:pt x="3133" y="2616"/>
                    <a:pt x="3131" y="2618"/>
                    <a:pt x="3131" y="2620"/>
                  </a:cubicBezTo>
                  <a:cubicBezTo>
                    <a:pt x="3131" y="2623"/>
                    <a:pt x="3133" y="2625"/>
                    <a:pt x="3135" y="2625"/>
                  </a:cubicBezTo>
                  <a:cubicBezTo>
                    <a:pt x="3138" y="2625"/>
                    <a:pt x="3140" y="2623"/>
                    <a:pt x="3140" y="2620"/>
                  </a:cubicBezTo>
                  <a:cubicBezTo>
                    <a:pt x="3140" y="2618"/>
                    <a:pt x="3138" y="2616"/>
                    <a:pt x="3135" y="2616"/>
                  </a:cubicBezTo>
                  <a:moveTo>
                    <a:pt x="3266" y="2616"/>
                  </a:moveTo>
                  <a:cubicBezTo>
                    <a:pt x="3264" y="2616"/>
                    <a:pt x="3262" y="2618"/>
                    <a:pt x="3262" y="2620"/>
                  </a:cubicBezTo>
                  <a:cubicBezTo>
                    <a:pt x="3262" y="2623"/>
                    <a:pt x="3264" y="2625"/>
                    <a:pt x="3266" y="2625"/>
                  </a:cubicBezTo>
                  <a:cubicBezTo>
                    <a:pt x="3268" y="2625"/>
                    <a:pt x="3270" y="2623"/>
                    <a:pt x="3270" y="2620"/>
                  </a:cubicBezTo>
                  <a:cubicBezTo>
                    <a:pt x="3270" y="2618"/>
                    <a:pt x="3268" y="2616"/>
                    <a:pt x="3266" y="2616"/>
                  </a:cubicBezTo>
                  <a:moveTo>
                    <a:pt x="2091" y="2486"/>
                  </a:moveTo>
                  <a:cubicBezTo>
                    <a:pt x="2088" y="2486"/>
                    <a:pt x="2087" y="2487"/>
                    <a:pt x="2087" y="2490"/>
                  </a:cubicBezTo>
                  <a:cubicBezTo>
                    <a:pt x="2087" y="2492"/>
                    <a:pt x="2088" y="2494"/>
                    <a:pt x="2091" y="2494"/>
                  </a:cubicBezTo>
                  <a:cubicBezTo>
                    <a:pt x="2093" y="2494"/>
                    <a:pt x="2095" y="2492"/>
                    <a:pt x="2095" y="2490"/>
                  </a:cubicBezTo>
                  <a:cubicBezTo>
                    <a:pt x="2095" y="2487"/>
                    <a:pt x="2093" y="2486"/>
                    <a:pt x="2091" y="2486"/>
                  </a:cubicBezTo>
                  <a:moveTo>
                    <a:pt x="3919" y="2486"/>
                  </a:moveTo>
                  <a:cubicBezTo>
                    <a:pt x="3917" y="2486"/>
                    <a:pt x="3915" y="2487"/>
                    <a:pt x="3915" y="2490"/>
                  </a:cubicBezTo>
                  <a:cubicBezTo>
                    <a:pt x="3915" y="2492"/>
                    <a:pt x="3917" y="2494"/>
                    <a:pt x="3919" y="2494"/>
                  </a:cubicBezTo>
                  <a:cubicBezTo>
                    <a:pt x="3921" y="2494"/>
                    <a:pt x="3923" y="2492"/>
                    <a:pt x="3923" y="2490"/>
                  </a:cubicBezTo>
                  <a:cubicBezTo>
                    <a:pt x="3923" y="2487"/>
                    <a:pt x="3921" y="2486"/>
                    <a:pt x="3919" y="2486"/>
                  </a:cubicBezTo>
                  <a:moveTo>
                    <a:pt x="2221" y="2485"/>
                  </a:moveTo>
                  <a:cubicBezTo>
                    <a:pt x="2219" y="2485"/>
                    <a:pt x="2216" y="2487"/>
                    <a:pt x="2216" y="2490"/>
                  </a:cubicBezTo>
                  <a:cubicBezTo>
                    <a:pt x="2216" y="2492"/>
                    <a:pt x="2219" y="2494"/>
                    <a:pt x="2221" y="2494"/>
                  </a:cubicBezTo>
                  <a:cubicBezTo>
                    <a:pt x="2224" y="2494"/>
                    <a:pt x="2226" y="2492"/>
                    <a:pt x="2226" y="2490"/>
                  </a:cubicBezTo>
                  <a:cubicBezTo>
                    <a:pt x="2226" y="2487"/>
                    <a:pt x="2224" y="2485"/>
                    <a:pt x="2221" y="2485"/>
                  </a:cubicBezTo>
                  <a:moveTo>
                    <a:pt x="3788" y="2485"/>
                  </a:moveTo>
                  <a:cubicBezTo>
                    <a:pt x="3786" y="2485"/>
                    <a:pt x="3784" y="2487"/>
                    <a:pt x="3784" y="2490"/>
                  </a:cubicBezTo>
                  <a:cubicBezTo>
                    <a:pt x="3784" y="2492"/>
                    <a:pt x="3786" y="2494"/>
                    <a:pt x="3788" y="2494"/>
                  </a:cubicBezTo>
                  <a:cubicBezTo>
                    <a:pt x="3791" y="2494"/>
                    <a:pt x="3793" y="2492"/>
                    <a:pt x="3793" y="2490"/>
                  </a:cubicBezTo>
                  <a:cubicBezTo>
                    <a:pt x="3793" y="2487"/>
                    <a:pt x="3791" y="2485"/>
                    <a:pt x="3788" y="2485"/>
                  </a:cubicBezTo>
                  <a:moveTo>
                    <a:pt x="2352" y="2484"/>
                  </a:moveTo>
                  <a:cubicBezTo>
                    <a:pt x="2349" y="2484"/>
                    <a:pt x="2347" y="2487"/>
                    <a:pt x="2347" y="2490"/>
                  </a:cubicBezTo>
                  <a:cubicBezTo>
                    <a:pt x="2347" y="2492"/>
                    <a:pt x="2349" y="2495"/>
                    <a:pt x="2352" y="2495"/>
                  </a:cubicBezTo>
                  <a:cubicBezTo>
                    <a:pt x="2355" y="2495"/>
                    <a:pt x="2357" y="2492"/>
                    <a:pt x="2357" y="2490"/>
                  </a:cubicBezTo>
                  <a:cubicBezTo>
                    <a:pt x="2357" y="2487"/>
                    <a:pt x="2355" y="2484"/>
                    <a:pt x="2352" y="2484"/>
                  </a:cubicBezTo>
                  <a:moveTo>
                    <a:pt x="3658" y="2484"/>
                  </a:moveTo>
                  <a:cubicBezTo>
                    <a:pt x="3655" y="2484"/>
                    <a:pt x="3653" y="2487"/>
                    <a:pt x="3653" y="2490"/>
                  </a:cubicBezTo>
                  <a:cubicBezTo>
                    <a:pt x="3653" y="2492"/>
                    <a:pt x="3655" y="2495"/>
                    <a:pt x="3658" y="2495"/>
                  </a:cubicBezTo>
                  <a:cubicBezTo>
                    <a:pt x="3661" y="2495"/>
                    <a:pt x="3663" y="2492"/>
                    <a:pt x="3663" y="2490"/>
                  </a:cubicBezTo>
                  <a:cubicBezTo>
                    <a:pt x="3663" y="2487"/>
                    <a:pt x="3661" y="2484"/>
                    <a:pt x="3658" y="2484"/>
                  </a:cubicBezTo>
                  <a:moveTo>
                    <a:pt x="2482" y="2484"/>
                  </a:moveTo>
                  <a:cubicBezTo>
                    <a:pt x="2479" y="2484"/>
                    <a:pt x="2477" y="2487"/>
                    <a:pt x="2477" y="2490"/>
                  </a:cubicBezTo>
                  <a:cubicBezTo>
                    <a:pt x="2477" y="2493"/>
                    <a:pt x="2479" y="2495"/>
                    <a:pt x="2482" y="2495"/>
                  </a:cubicBezTo>
                  <a:cubicBezTo>
                    <a:pt x="2485" y="2495"/>
                    <a:pt x="2488" y="2493"/>
                    <a:pt x="2488" y="2490"/>
                  </a:cubicBezTo>
                  <a:cubicBezTo>
                    <a:pt x="2488" y="2487"/>
                    <a:pt x="2485" y="2484"/>
                    <a:pt x="2482" y="2484"/>
                  </a:cubicBezTo>
                  <a:moveTo>
                    <a:pt x="2613" y="2484"/>
                  </a:moveTo>
                  <a:cubicBezTo>
                    <a:pt x="2610" y="2484"/>
                    <a:pt x="2607" y="2486"/>
                    <a:pt x="2607" y="2490"/>
                  </a:cubicBezTo>
                  <a:cubicBezTo>
                    <a:pt x="2607" y="2493"/>
                    <a:pt x="2610" y="2495"/>
                    <a:pt x="2613" y="2495"/>
                  </a:cubicBezTo>
                  <a:cubicBezTo>
                    <a:pt x="2616" y="2495"/>
                    <a:pt x="2619" y="2493"/>
                    <a:pt x="2619" y="2490"/>
                  </a:cubicBezTo>
                  <a:cubicBezTo>
                    <a:pt x="2619" y="2486"/>
                    <a:pt x="2616" y="2484"/>
                    <a:pt x="2613" y="2484"/>
                  </a:cubicBezTo>
                  <a:moveTo>
                    <a:pt x="3527" y="2484"/>
                  </a:moveTo>
                  <a:cubicBezTo>
                    <a:pt x="3524" y="2484"/>
                    <a:pt x="3521" y="2486"/>
                    <a:pt x="3521" y="2490"/>
                  </a:cubicBezTo>
                  <a:cubicBezTo>
                    <a:pt x="3521" y="2493"/>
                    <a:pt x="3524" y="2495"/>
                    <a:pt x="3527" y="2495"/>
                  </a:cubicBezTo>
                  <a:cubicBezTo>
                    <a:pt x="3530" y="2495"/>
                    <a:pt x="3533" y="2493"/>
                    <a:pt x="3533" y="2490"/>
                  </a:cubicBezTo>
                  <a:cubicBezTo>
                    <a:pt x="3533" y="2486"/>
                    <a:pt x="3530" y="2484"/>
                    <a:pt x="3527" y="2484"/>
                  </a:cubicBezTo>
                  <a:moveTo>
                    <a:pt x="2744" y="2483"/>
                  </a:moveTo>
                  <a:cubicBezTo>
                    <a:pt x="2740" y="2483"/>
                    <a:pt x="2737" y="2486"/>
                    <a:pt x="2737" y="2490"/>
                  </a:cubicBezTo>
                  <a:cubicBezTo>
                    <a:pt x="2737" y="2493"/>
                    <a:pt x="2740" y="2496"/>
                    <a:pt x="2744" y="2496"/>
                  </a:cubicBezTo>
                  <a:cubicBezTo>
                    <a:pt x="2747" y="2496"/>
                    <a:pt x="2750" y="2493"/>
                    <a:pt x="2750" y="2490"/>
                  </a:cubicBezTo>
                  <a:cubicBezTo>
                    <a:pt x="2750" y="2486"/>
                    <a:pt x="2747" y="2483"/>
                    <a:pt x="2744" y="2483"/>
                  </a:cubicBezTo>
                  <a:moveTo>
                    <a:pt x="3266" y="2483"/>
                  </a:moveTo>
                  <a:cubicBezTo>
                    <a:pt x="3263" y="2483"/>
                    <a:pt x="3260" y="2486"/>
                    <a:pt x="3260" y="2490"/>
                  </a:cubicBezTo>
                  <a:cubicBezTo>
                    <a:pt x="3260" y="2493"/>
                    <a:pt x="3263" y="2496"/>
                    <a:pt x="3266" y="2496"/>
                  </a:cubicBezTo>
                  <a:cubicBezTo>
                    <a:pt x="3269" y="2496"/>
                    <a:pt x="3272" y="2493"/>
                    <a:pt x="3272" y="2490"/>
                  </a:cubicBezTo>
                  <a:cubicBezTo>
                    <a:pt x="3272" y="2486"/>
                    <a:pt x="3269" y="2483"/>
                    <a:pt x="3266" y="2483"/>
                  </a:cubicBezTo>
                  <a:moveTo>
                    <a:pt x="3397" y="2483"/>
                  </a:moveTo>
                  <a:cubicBezTo>
                    <a:pt x="3393" y="2483"/>
                    <a:pt x="3390" y="2486"/>
                    <a:pt x="3390" y="2490"/>
                  </a:cubicBezTo>
                  <a:cubicBezTo>
                    <a:pt x="3390" y="2493"/>
                    <a:pt x="3393" y="2496"/>
                    <a:pt x="3397" y="2496"/>
                  </a:cubicBezTo>
                  <a:cubicBezTo>
                    <a:pt x="3400" y="2496"/>
                    <a:pt x="3403" y="2493"/>
                    <a:pt x="3403" y="2490"/>
                  </a:cubicBezTo>
                  <a:cubicBezTo>
                    <a:pt x="3403" y="2486"/>
                    <a:pt x="3400" y="2483"/>
                    <a:pt x="3397" y="2483"/>
                  </a:cubicBezTo>
                  <a:moveTo>
                    <a:pt x="2874" y="2483"/>
                  </a:moveTo>
                  <a:cubicBezTo>
                    <a:pt x="2871" y="2483"/>
                    <a:pt x="2868" y="2486"/>
                    <a:pt x="2868" y="2490"/>
                  </a:cubicBezTo>
                  <a:cubicBezTo>
                    <a:pt x="2868" y="2493"/>
                    <a:pt x="2871" y="2496"/>
                    <a:pt x="2874" y="2496"/>
                  </a:cubicBezTo>
                  <a:cubicBezTo>
                    <a:pt x="2878" y="2496"/>
                    <a:pt x="2881" y="2493"/>
                    <a:pt x="2881" y="2490"/>
                  </a:cubicBezTo>
                  <a:cubicBezTo>
                    <a:pt x="2881" y="2486"/>
                    <a:pt x="2878" y="2483"/>
                    <a:pt x="2874" y="2483"/>
                  </a:cubicBezTo>
                  <a:moveTo>
                    <a:pt x="3005" y="2483"/>
                  </a:moveTo>
                  <a:cubicBezTo>
                    <a:pt x="3001" y="2483"/>
                    <a:pt x="2998" y="2486"/>
                    <a:pt x="2998" y="2490"/>
                  </a:cubicBezTo>
                  <a:cubicBezTo>
                    <a:pt x="2998" y="2493"/>
                    <a:pt x="3001" y="2496"/>
                    <a:pt x="3005" y="2496"/>
                  </a:cubicBezTo>
                  <a:cubicBezTo>
                    <a:pt x="3008" y="2496"/>
                    <a:pt x="3011" y="2493"/>
                    <a:pt x="3011" y="2490"/>
                  </a:cubicBezTo>
                  <a:cubicBezTo>
                    <a:pt x="3011" y="2486"/>
                    <a:pt x="3008" y="2483"/>
                    <a:pt x="3005" y="2483"/>
                  </a:cubicBezTo>
                  <a:moveTo>
                    <a:pt x="3135" y="2483"/>
                  </a:moveTo>
                  <a:cubicBezTo>
                    <a:pt x="3132" y="2483"/>
                    <a:pt x="3129" y="2486"/>
                    <a:pt x="3129" y="2490"/>
                  </a:cubicBezTo>
                  <a:cubicBezTo>
                    <a:pt x="3129" y="2493"/>
                    <a:pt x="3132" y="2496"/>
                    <a:pt x="3135" y="2496"/>
                  </a:cubicBezTo>
                  <a:cubicBezTo>
                    <a:pt x="3139" y="2496"/>
                    <a:pt x="3142" y="2493"/>
                    <a:pt x="3142" y="2490"/>
                  </a:cubicBezTo>
                  <a:cubicBezTo>
                    <a:pt x="3142" y="2486"/>
                    <a:pt x="3139" y="2483"/>
                    <a:pt x="3135" y="2483"/>
                  </a:cubicBezTo>
                  <a:moveTo>
                    <a:pt x="2091" y="2353"/>
                  </a:moveTo>
                  <a:cubicBezTo>
                    <a:pt x="2087" y="2353"/>
                    <a:pt x="2085" y="2356"/>
                    <a:pt x="2085" y="2359"/>
                  </a:cubicBezTo>
                  <a:cubicBezTo>
                    <a:pt x="2085" y="2362"/>
                    <a:pt x="2087" y="2365"/>
                    <a:pt x="2091" y="2365"/>
                  </a:cubicBezTo>
                  <a:cubicBezTo>
                    <a:pt x="2094" y="2365"/>
                    <a:pt x="2096" y="2362"/>
                    <a:pt x="2096" y="2359"/>
                  </a:cubicBezTo>
                  <a:cubicBezTo>
                    <a:pt x="2096" y="2356"/>
                    <a:pt x="2094" y="2353"/>
                    <a:pt x="2091" y="2353"/>
                  </a:cubicBezTo>
                  <a:moveTo>
                    <a:pt x="3919" y="2353"/>
                  </a:moveTo>
                  <a:cubicBezTo>
                    <a:pt x="3916" y="2353"/>
                    <a:pt x="3913" y="2356"/>
                    <a:pt x="3913" y="2359"/>
                  </a:cubicBezTo>
                  <a:cubicBezTo>
                    <a:pt x="3913" y="2362"/>
                    <a:pt x="3916" y="2365"/>
                    <a:pt x="3919" y="2365"/>
                  </a:cubicBezTo>
                  <a:cubicBezTo>
                    <a:pt x="3922" y="2365"/>
                    <a:pt x="3925" y="2362"/>
                    <a:pt x="3925" y="2359"/>
                  </a:cubicBezTo>
                  <a:cubicBezTo>
                    <a:pt x="3925" y="2356"/>
                    <a:pt x="3922" y="2353"/>
                    <a:pt x="3919" y="2353"/>
                  </a:cubicBezTo>
                  <a:moveTo>
                    <a:pt x="2221" y="2352"/>
                  </a:moveTo>
                  <a:cubicBezTo>
                    <a:pt x="2218" y="2352"/>
                    <a:pt x="2215" y="2355"/>
                    <a:pt x="2215" y="2359"/>
                  </a:cubicBezTo>
                  <a:cubicBezTo>
                    <a:pt x="2215" y="2363"/>
                    <a:pt x="2218" y="2365"/>
                    <a:pt x="2221" y="2365"/>
                  </a:cubicBezTo>
                  <a:cubicBezTo>
                    <a:pt x="2225" y="2365"/>
                    <a:pt x="2228" y="2363"/>
                    <a:pt x="2228" y="2359"/>
                  </a:cubicBezTo>
                  <a:cubicBezTo>
                    <a:pt x="2228" y="2355"/>
                    <a:pt x="2225" y="2352"/>
                    <a:pt x="2221" y="2352"/>
                  </a:cubicBezTo>
                  <a:moveTo>
                    <a:pt x="3788" y="2352"/>
                  </a:moveTo>
                  <a:cubicBezTo>
                    <a:pt x="3785" y="2352"/>
                    <a:pt x="3782" y="2355"/>
                    <a:pt x="3782" y="2359"/>
                  </a:cubicBezTo>
                  <a:cubicBezTo>
                    <a:pt x="3782" y="2363"/>
                    <a:pt x="3785" y="2365"/>
                    <a:pt x="3788" y="2365"/>
                  </a:cubicBezTo>
                  <a:cubicBezTo>
                    <a:pt x="3792" y="2365"/>
                    <a:pt x="3795" y="2363"/>
                    <a:pt x="3795" y="2359"/>
                  </a:cubicBezTo>
                  <a:cubicBezTo>
                    <a:pt x="3795" y="2355"/>
                    <a:pt x="3792" y="2352"/>
                    <a:pt x="3788" y="2352"/>
                  </a:cubicBezTo>
                  <a:moveTo>
                    <a:pt x="2352" y="2352"/>
                  </a:moveTo>
                  <a:cubicBezTo>
                    <a:pt x="2348" y="2352"/>
                    <a:pt x="2345" y="2355"/>
                    <a:pt x="2345" y="2359"/>
                  </a:cubicBezTo>
                  <a:cubicBezTo>
                    <a:pt x="2345" y="2363"/>
                    <a:pt x="2348" y="2366"/>
                    <a:pt x="2352" y="2366"/>
                  </a:cubicBezTo>
                  <a:cubicBezTo>
                    <a:pt x="2356" y="2366"/>
                    <a:pt x="2359" y="2363"/>
                    <a:pt x="2359" y="2359"/>
                  </a:cubicBezTo>
                  <a:cubicBezTo>
                    <a:pt x="2359" y="2355"/>
                    <a:pt x="2356" y="2352"/>
                    <a:pt x="2352" y="2352"/>
                  </a:cubicBezTo>
                  <a:moveTo>
                    <a:pt x="3658" y="2352"/>
                  </a:moveTo>
                  <a:cubicBezTo>
                    <a:pt x="3654" y="2352"/>
                    <a:pt x="3651" y="2355"/>
                    <a:pt x="3651" y="2359"/>
                  </a:cubicBezTo>
                  <a:cubicBezTo>
                    <a:pt x="3651" y="2363"/>
                    <a:pt x="3654" y="2366"/>
                    <a:pt x="3658" y="2366"/>
                  </a:cubicBezTo>
                  <a:cubicBezTo>
                    <a:pt x="3662" y="2366"/>
                    <a:pt x="3665" y="2363"/>
                    <a:pt x="3665" y="2359"/>
                  </a:cubicBezTo>
                  <a:cubicBezTo>
                    <a:pt x="3665" y="2355"/>
                    <a:pt x="3662" y="2352"/>
                    <a:pt x="3658" y="2352"/>
                  </a:cubicBezTo>
                  <a:moveTo>
                    <a:pt x="2482" y="2351"/>
                  </a:moveTo>
                  <a:cubicBezTo>
                    <a:pt x="2478" y="2351"/>
                    <a:pt x="2475" y="2355"/>
                    <a:pt x="2475" y="2359"/>
                  </a:cubicBezTo>
                  <a:cubicBezTo>
                    <a:pt x="2475" y="2363"/>
                    <a:pt x="2478" y="2367"/>
                    <a:pt x="2482" y="2367"/>
                  </a:cubicBezTo>
                  <a:cubicBezTo>
                    <a:pt x="2487" y="2367"/>
                    <a:pt x="2490" y="2363"/>
                    <a:pt x="2490" y="2359"/>
                  </a:cubicBezTo>
                  <a:cubicBezTo>
                    <a:pt x="2490" y="2355"/>
                    <a:pt x="2487" y="2351"/>
                    <a:pt x="2482" y="2351"/>
                  </a:cubicBezTo>
                  <a:moveTo>
                    <a:pt x="3527" y="2351"/>
                  </a:moveTo>
                  <a:cubicBezTo>
                    <a:pt x="3523" y="2351"/>
                    <a:pt x="3520" y="2355"/>
                    <a:pt x="3520" y="2359"/>
                  </a:cubicBezTo>
                  <a:cubicBezTo>
                    <a:pt x="3520" y="2363"/>
                    <a:pt x="3523" y="2367"/>
                    <a:pt x="3527" y="2367"/>
                  </a:cubicBezTo>
                  <a:cubicBezTo>
                    <a:pt x="3531" y="2367"/>
                    <a:pt x="3535" y="2363"/>
                    <a:pt x="3535" y="2359"/>
                  </a:cubicBezTo>
                  <a:cubicBezTo>
                    <a:pt x="3535" y="2355"/>
                    <a:pt x="3531" y="2351"/>
                    <a:pt x="3527" y="2351"/>
                  </a:cubicBezTo>
                  <a:moveTo>
                    <a:pt x="2613" y="2351"/>
                  </a:moveTo>
                  <a:cubicBezTo>
                    <a:pt x="2609" y="2351"/>
                    <a:pt x="2605" y="2355"/>
                    <a:pt x="2605" y="2359"/>
                  </a:cubicBezTo>
                  <a:cubicBezTo>
                    <a:pt x="2605" y="2363"/>
                    <a:pt x="2609" y="2367"/>
                    <a:pt x="2613" y="2367"/>
                  </a:cubicBezTo>
                  <a:cubicBezTo>
                    <a:pt x="2617" y="2367"/>
                    <a:pt x="2621" y="2363"/>
                    <a:pt x="2621" y="2359"/>
                  </a:cubicBezTo>
                  <a:cubicBezTo>
                    <a:pt x="2621" y="2355"/>
                    <a:pt x="2617" y="2351"/>
                    <a:pt x="2613" y="2351"/>
                  </a:cubicBezTo>
                  <a:moveTo>
                    <a:pt x="3397" y="2351"/>
                  </a:moveTo>
                  <a:cubicBezTo>
                    <a:pt x="3392" y="2351"/>
                    <a:pt x="3389" y="2355"/>
                    <a:pt x="3389" y="2359"/>
                  </a:cubicBezTo>
                  <a:cubicBezTo>
                    <a:pt x="3389" y="2363"/>
                    <a:pt x="3392" y="2367"/>
                    <a:pt x="3397" y="2367"/>
                  </a:cubicBezTo>
                  <a:cubicBezTo>
                    <a:pt x="3401" y="2367"/>
                    <a:pt x="3405" y="2363"/>
                    <a:pt x="3405" y="2359"/>
                  </a:cubicBezTo>
                  <a:cubicBezTo>
                    <a:pt x="3405" y="2355"/>
                    <a:pt x="3401" y="2351"/>
                    <a:pt x="3397" y="2351"/>
                  </a:cubicBezTo>
                  <a:moveTo>
                    <a:pt x="2744" y="2351"/>
                  </a:moveTo>
                  <a:cubicBezTo>
                    <a:pt x="2739" y="2351"/>
                    <a:pt x="2735" y="2354"/>
                    <a:pt x="2735" y="2359"/>
                  </a:cubicBezTo>
                  <a:cubicBezTo>
                    <a:pt x="2735" y="2364"/>
                    <a:pt x="2739" y="2367"/>
                    <a:pt x="2744" y="2367"/>
                  </a:cubicBezTo>
                  <a:cubicBezTo>
                    <a:pt x="2748" y="2367"/>
                    <a:pt x="2752" y="2364"/>
                    <a:pt x="2752" y="2359"/>
                  </a:cubicBezTo>
                  <a:cubicBezTo>
                    <a:pt x="2752" y="2354"/>
                    <a:pt x="2748" y="2351"/>
                    <a:pt x="2744" y="2351"/>
                  </a:cubicBezTo>
                  <a:moveTo>
                    <a:pt x="2874" y="2351"/>
                  </a:moveTo>
                  <a:cubicBezTo>
                    <a:pt x="2870" y="2351"/>
                    <a:pt x="2866" y="2354"/>
                    <a:pt x="2866" y="2359"/>
                  </a:cubicBezTo>
                  <a:cubicBezTo>
                    <a:pt x="2866" y="2364"/>
                    <a:pt x="2870" y="2367"/>
                    <a:pt x="2874" y="2367"/>
                  </a:cubicBezTo>
                  <a:cubicBezTo>
                    <a:pt x="2879" y="2367"/>
                    <a:pt x="2883" y="2364"/>
                    <a:pt x="2883" y="2359"/>
                  </a:cubicBezTo>
                  <a:cubicBezTo>
                    <a:pt x="2883" y="2354"/>
                    <a:pt x="2879" y="2351"/>
                    <a:pt x="2874" y="2351"/>
                  </a:cubicBezTo>
                  <a:moveTo>
                    <a:pt x="3005" y="2351"/>
                  </a:moveTo>
                  <a:cubicBezTo>
                    <a:pt x="3000" y="2351"/>
                    <a:pt x="2996" y="2354"/>
                    <a:pt x="2996" y="2359"/>
                  </a:cubicBezTo>
                  <a:cubicBezTo>
                    <a:pt x="2996" y="2364"/>
                    <a:pt x="3000" y="2367"/>
                    <a:pt x="3005" y="2367"/>
                  </a:cubicBezTo>
                  <a:cubicBezTo>
                    <a:pt x="3009" y="2367"/>
                    <a:pt x="3013" y="2364"/>
                    <a:pt x="3013" y="2359"/>
                  </a:cubicBezTo>
                  <a:cubicBezTo>
                    <a:pt x="3013" y="2354"/>
                    <a:pt x="3009" y="2351"/>
                    <a:pt x="3005" y="2351"/>
                  </a:cubicBezTo>
                  <a:moveTo>
                    <a:pt x="3135" y="2351"/>
                  </a:moveTo>
                  <a:cubicBezTo>
                    <a:pt x="3131" y="2351"/>
                    <a:pt x="3127" y="2354"/>
                    <a:pt x="3127" y="2359"/>
                  </a:cubicBezTo>
                  <a:cubicBezTo>
                    <a:pt x="3127" y="2364"/>
                    <a:pt x="3131" y="2367"/>
                    <a:pt x="3135" y="2367"/>
                  </a:cubicBezTo>
                  <a:cubicBezTo>
                    <a:pt x="3140" y="2367"/>
                    <a:pt x="3144" y="2364"/>
                    <a:pt x="3144" y="2359"/>
                  </a:cubicBezTo>
                  <a:cubicBezTo>
                    <a:pt x="3144" y="2354"/>
                    <a:pt x="3140" y="2351"/>
                    <a:pt x="3135" y="2351"/>
                  </a:cubicBezTo>
                  <a:moveTo>
                    <a:pt x="3266" y="2351"/>
                  </a:moveTo>
                  <a:cubicBezTo>
                    <a:pt x="3261" y="2351"/>
                    <a:pt x="3258" y="2354"/>
                    <a:pt x="3258" y="2359"/>
                  </a:cubicBezTo>
                  <a:cubicBezTo>
                    <a:pt x="3258" y="2364"/>
                    <a:pt x="3261" y="2367"/>
                    <a:pt x="3266" y="2367"/>
                  </a:cubicBezTo>
                  <a:cubicBezTo>
                    <a:pt x="3271" y="2367"/>
                    <a:pt x="3274" y="2364"/>
                    <a:pt x="3274" y="2359"/>
                  </a:cubicBezTo>
                  <a:cubicBezTo>
                    <a:pt x="3274" y="2354"/>
                    <a:pt x="3271" y="2351"/>
                    <a:pt x="3266" y="2351"/>
                  </a:cubicBezTo>
                  <a:moveTo>
                    <a:pt x="2091" y="2221"/>
                  </a:moveTo>
                  <a:cubicBezTo>
                    <a:pt x="2086" y="2221"/>
                    <a:pt x="2083" y="2224"/>
                    <a:pt x="2083" y="2228"/>
                  </a:cubicBezTo>
                  <a:cubicBezTo>
                    <a:pt x="2083" y="2233"/>
                    <a:pt x="2086" y="2236"/>
                    <a:pt x="2091" y="2236"/>
                  </a:cubicBezTo>
                  <a:cubicBezTo>
                    <a:pt x="2095" y="2236"/>
                    <a:pt x="2098" y="2233"/>
                    <a:pt x="2098" y="2228"/>
                  </a:cubicBezTo>
                  <a:cubicBezTo>
                    <a:pt x="2098" y="2224"/>
                    <a:pt x="2095" y="2221"/>
                    <a:pt x="2091" y="2221"/>
                  </a:cubicBezTo>
                  <a:moveTo>
                    <a:pt x="3919" y="2220"/>
                  </a:moveTo>
                  <a:cubicBezTo>
                    <a:pt x="3915" y="2220"/>
                    <a:pt x="3911" y="2224"/>
                    <a:pt x="3911" y="2228"/>
                  </a:cubicBezTo>
                  <a:cubicBezTo>
                    <a:pt x="3911" y="2233"/>
                    <a:pt x="3915" y="2236"/>
                    <a:pt x="3919" y="2236"/>
                  </a:cubicBezTo>
                  <a:cubicBezTo>
                    <a:pt x="3923" y="2236"/>
                    <a:pt x="3927" y="2233"/>
                    <a:pt x="3927" y="2228"/>
                  </a:cubicBezTo>
                  <a:cubicBezTo>
                    <a:pt x="3927" y="2224"/>
                    <a:pt x="3923" y="2220"/>
                    <a:pt x="3919" y="2220"/>
                  </a:cubicBezTo>
                  <a:moveTo>
                    <a:pt x="2221" y="2220"/>
                  </a:moveTo>
                  <a:cubicBezTo>
                    <a:pt x="2217" y="2220"/>
                    <a:pt x="2213" y="2224"/>
                    <a:pt x="2213" y="2228"/>
                  </a:cubicBezTo>
                  <a:cubicBezTo>
                    <a:pt x="2213" y="2233"/>
                    <a:pt x="2217" y="2237"/>
                    <a:pt x="2221" y="2237"/>
                  </a:cubicBezTo>
                  <a:cubicBezTo>
                    <a:pt x="2226" y="2237"/>
                    <a:pt x="2229" y="2233"/>
                    <a:pt x="2229" y="2228"/>
                  </a:cubicBezTo>
                  <a:cubicBezTo>
                    <a:pt x="2229" y="2224"/>
                    <a:pt x="2226" y="2220"/>
                    <a:pt x="2221" y="2220"/>
                  </a:cubicBezTo>
                  <a:moveTo>
                    <a:pt x="3788" y="2220"/>
                  </a:moveTo>
                  <a:cubicBezTo>
                    <a:pt x="3784" y="2220"/>
                    <a:pt x="3780" y="2224"/>
                    <a:pt x="3780" y="2228"/>
                  </a:cubicBezTo>
                  <a:cubicBezTo>
                    <a:pt x="3780" y="2233"/>
                    <a:pt x="3784" y="2237"/>
                    <a:pt x="3788" y="2237"/>
                  </a:cubicBezTo>
                  <a:cubicBezTo>
                    <a:pt x="3793" y="2237"/>
                    <a:pt x="3797" y="2233"/>
                    <a:pt x="3797" y="2228"/>
                  </a:cubicBezTo>
                  <a:cubicBezTo>
                    <a:pt x="3797" y="2224"/>
                    <a:pt x="3793" y="2220"/>
                    <a:pt x="3788" y="2220"/>
                  </a:cubicBezTo>
                  <a:moveTo>
                    <a:pt x="2352" y="2219"/>
                  </a:moveTo>
                  <a:cubicBezTo>
                    <a:pt x="2347" y="2219"/>
                    <a:pt x="2343" y="2223"/>
                    <a:pt x="2343" y="2228"/>
                  </a:cubicBezTo>
                  <a:cubicBezTo>
                    <a:pt x="2343" y="2233"/>
                    <a:pt x="2347" y="2237"/>
                    <a:pt x="2352" y="2237"/>
                  </a:cubicBezTo>
                  <a:cubicBezTo>
                    <a:pt x="2357" y="2237"/>
                    <a:pt x="2361" y="2233"/>
                    <a:pt x="2361" y="2228"/>
                  </a:cubicBezTo>
                  <a:cubicBezTo>
                    <a:pt x="2361" y="2223"/>
                    <a:pt x="2357" y="2219"/>
                    <a:pt x="2352" y="2219"/>
                  </a:cubicBezTo>
                  <a:moveTo>
                    <a:pt x="3658" y="2219"/>
                  </a:moveTo>
                  <a:cubicBezTo>
                    <a:pt x="3653" y="2219"/>
                    <a:pt x="3649" y="2223"/>
                    <a:pt x="3649" y="2228"/>
                  </a:cubicBezTo>
                  <a:cubicBezTo>
                    <a:pt x="3649" y="2233"/>
                    <a:pt x="3653" y="2237"/>
                    <a:pt x="3658" y="2237"/>
                  </a:cubicBezTo>
                  <a:cubicBezTo>
                    <a:pt x="3663" y="2237"/>
                    <a:pt x="3667" y="2233"/>
                    <a:pt x="3667" y="2228"/>
                  </a:cubicBezTo>
                  <a:cubicBezTo>
                    <a:pt x="3667" y="2223"/>
                    <a:pt x="3663" y="2219"/>
                    <a:pt x="3658" y="2219"/>
                  </a:cubicBezTo>
                  <a:moveTo>
                    <a:pt x="2482" y="2219"/>
                  </a:moveTo>
                  <a:cubicBezTo>
                    <a:pt x="2477" y="2219"/>
                    <a:pt x="2473" y="2223"/>
                    <a:pt x="2473" y="2228"/>
                  </a:cubicBezTo>
                  <a:cubicBezTo>
                    <a:pt x="2473" y="2234"/>
                    <a:pt x="2477" y="2238"/>
                    <a:pt x="2482" y="2238"/>
                  </a:cubicBezTo>
                  <a:cubicBezTo>
                    <a:pt x="2488" y="2238"/>
                    <a:pt x="2492" y="2234"/>
                    <a:pt x="2492" y="2228"/>
                  </a:cubicBezTo>
                  <a:cubicBezTo>
                    <a:pt x="2492" y="2223"/>
                    <a:pt x="2488" y="2219"/>
                    <a:pt x="2482" y="2219"/>
                  </a:cubicBezTo>
                  <a:moveTo>
                    <a:pt x="3527" y="2219"/>
                  </a:moveTo>
                  <a:cubicBezTo>
                    <a:pt x="3522" y="2219"/>
                    <a:pt x="3518" y="2223"/>
                    <a:pt x="3518" y="2228"/>
                  </a:cubicBezTo>
                  <a:cubicBezTo>
                    <a:pt x="3518" y="2234"/>
                    <a:pt x="3522" y="2238"/>
                    <a:pt x="3527" y="2238"/>
                  </a:cubicBezTo>
                  <a:cubicBezTo>
                    <a:pt x="3532" y="2238"/>
                    <a:pt x="3537" y="2234"/>
                    <a:pt x="3537" y="2228"/>
                  </a:cubicBezTo>
                  <a:cubicBezTo>
                    <a:pt x="3537" y="2223"/>
                    <a:pt x="3532" y="2219"/>
                    <a:pt x="3527" y="2219"/>
                  </a:cubicBezTo>
                  <a:moveTo>
                    <a:pt x="2613" y="2219"/>
                  </a:moveTo>
                  <a:cubicBezTo>
                    <a:pt x="2608" y="2219"/>
                    <a:pt x="2603" y="2223"/>
                    <a:pt x="2603" y="2228"/>
                  </a:cubicBezTo>
                  <a:cubicBezTo>
                    <a:pt x="2603" y="2234"/>
                    <a:pt x="2608" y="2238"/>
                    <a:pt x="2613" y="2238"/>
                  </a:cubicBezTo>
                  <a:cubicBezTo>
                    <a:pt x="2618" y="2238"/>
                    <a:pt x="2623" y="2234"/>
                    <a:pt x="2623" y="2228"/>
                  </a:cubicBezTo>
                  <a:cubicBezTo>
                    <a:pt x="2623" y="2223"/>
                    <a:pt x="2618" y="2219"/>
                    <a:pt x="2613" y="2219"/>
                  </a:cubicBezTo>
                  <a:moveTo>
                    <a:pt x="3397" y="2219"/>
                  </a:moveTo>
                  <a:cubicBezTo>
                    <a:pt x="3391" y="2219"/>
                    <a:pt x="3387" y="2223"/>
                    <a:pt x="3387" y="2228"/>
                  </a:cubicBezTo>
                  <a:cubicBezTo>
                    <a:pt x="3387" y="2234"/>
                    <a:pt x="3391" y="2238"/>
                    <a:pt x="3397" y="2238"/>
                  </a:cubicBezTo>
                  <a:cubicBezTo>
                    <a:pt x="3402" y="2238"/>
                    <a:pt x="3406" y="2234"/>
                    <a:pt x="3406" y="2228"/>
                  </a:cubicBezTo>
                  <a:cubicBezTo>
                    <a:pt x="3406" y="2223"/>
                    <a:pt x="3402" y="2219"/>
                    <a:pt x="3397" y="2219"/>
                  </a:cubicBezTo>
                  <a:moveTo>
                    <a:pt x="2744" y="2218"/>
                  </a:moveTo>
                  <a:cubicBezTo>
                    <a:pt x="2738" y="2218"/>
                    <a:pt x="2733" y="2223"/>
                    <a:pt x="2733" y="2228"/>
                  </a:cubicBezTo>
                  <a:cubicBezTo>
                    <a:pt x="2733" y="2234"/>
                    <a:pt x="2738" y="2238"/>
                    <a:pt x="2744" y="2238"/>
                  </a:cubicBezTo>
                  <a:cubicBezTo>
                    <a:pt x="2749" y="2238"/>
                    <a:pt x="2754" y="2234"/>
                    <a:pt x="2754" y="2228"/>
                  </a:cubicBezTo>
                  <a:cubicBezTo>
                    <a:pt x="2754" y="2223"/>
                    <a:pt x="2749" y="2218"/>
                    <a:pt x="2744" y="2218"/>
                  </a:cubicBezTo>
                  <a:moveTo>
                    <a:pt x="3266" y="2218"/>
                  </a:moveTo>
                  <a:cubicBezTo>
                    <a:pt x="3260" y="2218"/>
                    <a:pt x="3256" y="2223"/>
                    <a:pt x="3256" y="2228"/>
                  </a:cubicBezTo>
                  <a:cubicBezTo>
                    <a:pt x="3256" y="2234"/>
                    <a:pt x="3260" y="2238"/>
                    <a:pt x="3266" y="2238"/>
                  </a:cubicBezTo>
                  <a:cubicBezTo>
                    <a:pt x="3272" y="2238"/>
                    <a:pt x="3276" y="2234"/>
                    <a:pt x="3276" y="2228"/>
                  </a:cubicBezTo>
                  <a:cubicBezTo>
                    <a:pt x="3276" y="2223"/>
                    <a:pt x="3272" y="2218"/>
                    <a:pt x="3266" y="2218"/>
                  </a:cubicBezTo>
                  <a:moveTo>
                    <a:pt x="2874" y="2218"/>
                  </a:moveTo>
                  <a:cubicBezTo>
                    <a:pt x="2868" y="2218"/>
                    <a:pt x="2864" y="2223"/>
                    <a:pt x="2864" y="2228"/>
                  </a:cubicBezTo>
                  <a:cubicBezTo>
                    <a:pt x="2864" y="2234"/>
                    <a:pt x="2868" y="2239"/>
                    <a:pt x="2874" y="2239"/>
                  </a:cubicBezTo>
                  <a:cubicBezTo>
                    <a:pt x="2880" y="2239"/>
                    <a:pt x="2885" y="2234"/>
                    <a:pt x="2885" y="2228"/>
                  </a:cubicBezTo>
                  <a:cubicBezTo>
                    <a:pt x="2885" y="2223"/>
                    <a:pt x="2880" y="2218"/>
                    <a:pt x="2874" y="2218"/>
                  </a:cubicBezTo>
                  <a:moveTo>
                    <a:pt x="3005" y="2218"/>
                  </a:moveTo>
                  <a:cubicBezTo>
                    <a:pt x="2999" y="2218"/>
                    <a:pt x="2994" y="2223"/>
                    <a:pt x="2994" y="2228"/>
                  </a:cubicBezTo>
                  <a:cubicBezTo>
                    <a:pt x="2994" y="2234"/>
                    <a:pt x="2999" y="2239"/>
                    <a:pt x="3005" y="2239"/>
                  </a:cubicBezTo>
                  <a:cubicBezTo>
                    <a:pt x="3011" y="2239"/>
                    <a:pt x="3015" y="2234"/>
                    <a:pt x="3015" y="2228"/>
                  </a:cubicBezTo>
                  <a:cubicBezTo>
                    <a:pt x="3015" y="2223"/>
                    <a:pt x="3011" y="2218"/>
                    <a:pt x="3005" y="2218"/>
                  </a:cubicBezTo>
                  <a:moveTo>
                    <a:pt x="3135" y="2218"/>
                  </a:moveTo>
                  <a:cubicBezTo>
                    <a:pt x="3130" y="2218"/>
                    <a:pt x="3125" y="2223"/>
                    <a:pt x="3125" y="2228"/>
                  </a:cubicBezTo>
                  <a:cubicBezTo>
                    <a:pt x="3125" y="2234"/>
                    <a:pt x="3130" y="2239"/>
                    <a:pt x="3135" y="2239"/>
                  </a:cubicBezTo>
                  <a:cubicBezTo>
                    <a:pt x="3141" y="2239"/>
                    <a:pt x="3146" y="2234"/>
                    <a:pt x="3146" y="2228"/>
                  </a:cubicBezTo>
                  <a:cubicBezTo>
                    <a:pt x="3146" y="2223"/>
                    <a:pt x="3141" y="2218"/>
                    <a:pt x="3135" y="2218"/>
                  </a:cubicBezTo>
                  <a:moveTo>
                    <a:pt x="2091" y="2088"/>
                  </a:moveTo>
                  <a:cubicBezTo>
                    <a:pt x="2085" y="2088"/>
                    <a:pt x="2081" y="2093"/>
                    <a:pt x="2081" y="2098"/>
                  </a:cubicBezTo>
                  <a:cubicBezTo>
                    <a:pt x="2081" y="2103"/>
                    <a:pt x="2085" y="2107"/>
                    <a:pt x="2091" y="2107"/>
                  </a:cubicBezTo>
                  <a:cubicBezTo>
                    <a:pt x="2096" y="2107"/>
                    <a:pt x="2100" y="2103"/>
                    <a:pt x="2100" y="2098"/>
                  </a:cubicBezTo>
                  <a:cubicBezTo>
                    <a:pt x="2100" y="2093"/>
                    <a:pt x="2096" y="2088"/>
                    <a:pt x="2091" y="2088"/>
                  </a:cubicBezTo>
                  <a:moveTo>
                    <a:pt x="3919" y="2088"/>
                  </a:moveTo>
                  <a:cubicBezTo>
                    <a:pt x="3914" y="2088"/>
                    <a:pt x="3909" y="2092"/>
                    <a:pt x="3909" y="2098"/>
                  </a:cubicBezTo>
                  <a:cubicBezTo>
                    <a:pt x="3909" y="2103"/>
                    <a:pt x="3914" y="2108"/>
                    <a:pt x="3919" y="2108"/>
                  </a:cubicBezTo>
                  <a:cubicBezTo>
                    <a:pt x="3924" y="2108"/>
                    <a:pt x="3929" y="2103"/>
                    <a:pt x="3929" y="2098"/>
                  </a:cubicBezTo>
                  <a:cubicBezTo>
                    <a:pt x="3929" y="2092"/>
                    <a:pt x="3924" y="2088"/>
                    <a:pt x="3919" y="2088"/>
                  </a:cubicBezTo>
                  <a:moveTo>
                    <a:pt x="2221" y="2088"/>
                  </a:moveTo>
                  <a:cubicBezTo>
                    <a:pt x="2216" y="2088"/>
                    <a:pt x="2211" y="2092"/>
                    <a:pt x="2211" y="2098"/>
                  </a:cubicBezTo>
                  <a:cubicBezTo>
                    <a:pt x="2211" y="2103"/>
                    <a:pt x="2216" y="2108"/>
                    <a:pt x="2221" y="2108"/>
                  </a:cubicBezTo>
                  <a:cubicBezTo>
                    <a:pt x="2227" y="2108"/>
                    <a:pt x="2231" y="2103"/>
                    <a:pt x="2231" y="2098"/>
                  </a:cubicBezTo>
                  <a:cubicBezTo>
                    <a:pt x="2231" y="2092"/>
                    <a:pt x="2227" y="2088"/>
                    <a:pt x="2221" y="2088"/>
                  </a:cubicBezTo>
                  <a:moveTo>
                    <a:pt x="3788" y="2087"/>
                  </a:moveTo>
                  <a:cubicBezTo>
                    <a:pt x="3783" y="2087"/>
                    <a:pt x="3778" y="2092"/>
                    <a:pt x="3778" y="2098"/>
                  </a:cubicBezTo>
                  <a:cubicBezTo>
                    <a:pt x="3778" y="2104"/>
                    <a:pt x="3783" y="2108"/>
                    <a:pt x="3788" y="2108"/>
                  </a:cubicBezTo>
                  <a:cubicBezTo>
                    <a:pt x="3794" y="2108"/>
                    <a:pt x="3799" y="2104"/>
                    <a:pt x="3799" y="2098"/>
                  </a:cubicBezTo>
                  <a:cubicBezTo>
                    <a:pt x="3799" y="2092"/>
                    <a:pt x="3794" y="2087"/>
                    <a:pt x="3788" y="2087"/>
                  </a:cubicBezTo>
                  <a:moveTo>
                    <a:pt x="2352" y="2087"/>
                  </a:moveTo>
                  <a:cubicBezTo>
                    <a:pt x="2346" y="2087"/>
                    <a:pt x="2341" y="2092"/>
                    <a:pt x="2341" y="2098"/>
                  </a:cubicBezTo>
                  <a:cubicBezTo>
                    <a:pt x="2341" y="2104"/>
                    <a:pt x="2346" y="2109"/>
                    <a:pt x="2352" y="2109"/>
                  </a:cubicBezTo>
                  <a:cubicBezTo>
                    <a:pt x="2358" y="2109"/>
                    <a:pt x="2363" y="2104"/>
                    <a:pt x="2363" y="2098"/>
                  </a:cubicBezTo>
                  <a:cubicBezTo>
                    <a:pt x="2363" y="2092"/>
                    <a:pt x="2358" y="2087"/>
                    <a:pt x="2352" y="2087"/>
                  </a:cubicBezTo>
                  <a:moveTo>
                    <a:pt x="3658" y="2087"/>
                  </a:moveTo>
                  <a:cubicBezTo>
                    <a:pt x="3652" y="2087"/>
                    <a:pt x="3647" y="2092"/>
                    <a:pt x="3647" y="2098"/>
                  </a:cubicBezTo>
                  <a:cubicBezTo>
                    <a:pt x="3647" y="2104"/>
                    <a:pt x="3652" y="2109"/>
                    <a:pt x="3658" y="2109"/>
                  </a:cubicBezTo>
                  <a:cubicBezTo>
                    <a:pt x="3664" y="2109"/>
                    <a:pt x="3669" y="2104"/>
                    <a:pt x="3669" y="2098"/>
                  </a:cubicBezTo>
                  <a:cubicBezTo>
                    <a:pt x="3669" y="2092"/>
                    <a:pt x="3664" y="2087"/>
                    <a:pt x="3658" y="2087"/>
                  </a:cubicBezTo>
                  <a:moveTo>
                    <a:pt x="2482" y="2086"/>
                  </a:moveTo>
                  <a:cubicBezTo>
                    <a:pt x="2476" y="2086"/>
                    <a:pt x="2471" y="2091"/>
                    <a:pt x="2471" y="2098"/>
                  </a:cubicBezTo>
                  <a:cubicBezTo>
                    <a:pt x="2471" y="2104"/>
                    <a:pt x="2476" y="2109"/>
                    <a:pt x="2482" y="2109"/>
                  </a:cubicBezTo>
                  <a:cubicBezTo>
                    <a:pt x="2489" y="2109"/>
                    <a:pt x="2494" y="2104"/>
                    <a:pt x="2494" y="2098"/>
                  </a:cubicBezTo>
                  <a:cubicBezTo>
                    <a:pt x="2494" y="2091"/>
                    <a:pt x="2489" y="2086"/>
                    <a:pt x="2482" y="2086"/>
                  </a:cubicBezTo>
                  <a:moveTo>
                    <a:pt x="3527" y="2086"/>
                  </a:moveTo>
                  <a:cubicBezTo>
                    <a:pt x="3521" y="2086"/>
                    <a:pt x="3516" y="2091"/>
                    <a:pt x="3516" y="2098"/>
                  </a:cubicBezTo>
                  <a:cubicBezTo>
                    <a:pt x="3516" y="2104"/>
                    <a:pt x="3521" y="2109"/>
                    <a:pt x="3527" y="2109"/>
                  </a:cubicBezTo>
                  <a:cubicBezTo>
                    <a:pt x="3534" y="2109"/>
                    <a:pt x="3539" y="2104"/>
                    <a:pt x="3539" y="2098"/>
                  </a:cubicBezTo>
                  <a:cubicBezTo>
                    <a:pt x="3539" y="2091"/>
                    <a:pt x="3534" y="2086"/>
                    <a:pt x="3527" y="2086"/>
                  </a:cubicBezTo>
                  <a:moveTo>
                    <a:pt x="2613" y="2086"/>
                  </a:moveTo>
                  <a:cubicBezTo>
                    <a:pt x="2606" y="2086"/>
                    <a:pt x="2601" y="2091"/>
                    <a:pt x="2601" y="2098"/>
                  </a:cubicBezTo>
                  <a:cubicBezTo>
                    <a:pt x="2601" y="2104"/>
                    <a:pt x="2606" y="2110"/>
                    <a:pt x="2613" y="2110"/>
                  </a:cubicBezTo>
                  <a:cubicBezTo>
                    <a:pt x="2620" y="2110"/>
                    <a:pt x="2625" y="2104"/>
                    <a:pt x="2625" y="2098"/>
                  </a:cubicBezTo>
                  <a:cubicBezTo>
                    <a:pt x="2625" y="2091"/>
                    <a:pt x="2620" y="2086"/>
                    <a:pt x="2613" y="2086"/>
                  </a:cubicBezTo>
                  <a:moveTo>
                    <a:pt x="3397" y="2086"/>
                  </a:moveTo>
                  <a:cubicBezTo>
                    <a:pt x="3390" y="2086"/>
                    <a:pt x="3385" y="2091"/>
                    <a:pt x="3385" y="2098"/>
                  </a:cubicBezTo>
                  <a:cubicBezTo>
                    <a:pt x="3385" y="2104"/>
                    <a:pt x="3390" y="2110"/>
                    <a:pt x="3397" y="2110"/>
                  </a:cubicBezTo>
                  <a:cubicBezTo>
                    <a:pt x="3403" y="2110"/>
                    <a:pt x="3409" y="2104"/>
                    <a:pt x="3409" y="2098"/>
                  </a:cubicBezTo>
                  <a:cubicBezTo>
                    <a:pt x="3409" y="2091"/>
                    <a:pt x="3403" y="2086"/>
                    <a:pt x="3397" y="2086"/>
                  </a:cubicBezTo>
                  <a:moveTo>
                    <a:pt x="2744" y="2085"/>
                  </a:moveTo>
                  <a:cubicBezTo>
                    <a:pt x="2737" y="2085"/>
                    <a:pt x="2731" y="2091"/>
                    <a:pt x="2731" y="2098"/>
                  </a:cubicBezTo>
                  <a:cubicBezTo>
                    <a:pt x="2731" y="2105"/>
                    <a:pt x="2737" y="2110"/>
                    <a:pt x="2744" y="2110"/>
                  </a:cubicBezTo>
                  <a:cubicBezTo>
                    <a:pt x="2750" y="2110"/>
                    <a:pt x="2756" y="2105"/>
                    <a:pt x="2756" y="2098"/>
                  </a:cubicBezTo>
                  <a:cubicBezTo>
                    <a:pt x="2756" y="2091"/>
                    <a:pt x="2750" y="2085"/>
                    <a:pt x="2744" y="2085"/>
                  </a:cubicBezTo>
                  <a:moveTo>
                    <a:pt x="2874" y="2085"/>
                  </a:moveTo>
                  <a:cubicBezTo>
                    <a:pt x="2867" y="2085"/>
                    <a:pt x="2862" y="2091"/>
                    <a:pt x="2862" y="2098"/>
                  </a:cubicBezTo>
                  <a:cubicBezTo>
                    <a:pt x="2862" y="2105"/>
                    <a:pt x="2867" y="2110"/>
                    <a:pt x="2874" y="2110"/>
                  </a:cubicBezTo>
                  <a:cubicBezTo>
                    <a:pt x="2881" y="2110"/>
                    <a:pt x="2887" y="2105"/>
                    <a:pt x="2887" y="2098"/>
                  </a:cubicBezTo>
                  <a:cubicBezTo>
                    <a:pt x="2887" y="2091"/>
                    <a:pt x="2881" y="2085"/>
                    <a:pt x="2874" y="2085"/>
                  </a:cubicBezTo>
                  <a:moveTo>
                    <a:pt x="3005" y="2085"/>
                  </a:moveTo>
                  <a:cubicBezTo>
                    <a:pt x="2998" y="2085"/>
                    <a:pt x="2992" y="2091"/>
                    <a:pt x="2992" y="2098"/>
                  </a:cubicBezTo>
                  <a:cubicBezTo>
                    <a:pt x="2992" y="2105"/>
                    <a:pt x="2998" y="2110"/>
                    <a:pt x="3005" y="2110"/>
                  </a:cubicBezTo>
                  <a:cubicBezTo>
                    <a:pt x="3012" y="2110"/>
                    <a:pt x="3017" y="2105"/>
                    <a:pt x="3017" y="2098"/>
                  </a:cubicBezTo>
                  <a:cubicBezTo>
                    <a:pt x="3017" y="2091"/>
                    <a:pt x="3012" y="2085"/>
                    <a:pt x="3005" y="2085"/>
                  </a:cubicBezTo>
                  <a:moveTo>
                    <a:pt x="3135" y="2085"/>
                  </a:moveTo>
                  <a:cubicBezTo>
                    <a:pt x="3129" y="2085"/>
                    <a:pt x="3123" y="2091"/>
                    <a:pt x="3123" y="2098"/>
                  </a:cubicBezTo>
                  <a:cubicBezTo>
                    <a:pt x="3123" y="2105"/>
                    <a:pt x="3129" y="2110"/>
                    <a:pt x="3135" y="2110"/>
                  </a:cubicBezTo>
                  <a:cubicBezTo>
                    <a:pt x="3142" y="2110"/>
                    <a:pt x="3148" y="2105"/>
                    <a:pt x="3148" y="2098"/>
                  </a:cubicBezTo>
                  <a:cubicBezTo>
                    <a:pt x="3148" y="2091"/>
                    <a:pt x="3142" y="2085"/>
                    <a:pt x="3135" y="2085"/>
                  </a:cubicBezTo>
                  <a:moveTo>
                    <a:pt x="3266" y="2085"/>
                  </a:moveTo>
                  <a:cubicBezTo>
                    <a:pt x="3259" y="2085"/>
                    <a:pt x="3254" y="2091"/>
                    <a:pt x="3254" y="2098"/>
                  </a:cubicBezTo>
                  <a:cubicBezTo>
                    <a:pt x="3254" y="2105"/>
                    <a:pt x="3259" y="2110"/>
                    <a:pt x="3266" y="2110"/>
                  </a:cubicBezTo>
                  <a:cubicBezTo>
                    <a:pt x="3273" y="2110"/>
                    <a:pt x="3278" y="2105"/>
                    <a:pt x="3278" y="2098"/>
                  </a:cubicBezTo>
                  <a:cubicBezTo>
                    <a:pt x="3278" y="2091"/>
                    <a:pt x="3273" y="2085"/>
                    <a:pt x="3266" y="2085"/>
                  </a:cubicBezTo>
                  <a:moveTo>
                    <a:pt x="2091" y="1956"/>
                  </a:moveTo>
                  <a:cubicBezTo>
                    <a:pt x="2084" y="1956"/>
                    <a:pt x="2079" y="1961"/>
                    <a:pt x="2079" y="1967"/>
                  </a:cubicBezTo>
                  <a:cubicBezTo>
                    <a:pt x="2079" y="1974"/>
                    <a:pt x="2084" y="1979"/>
                    <a:pt x="2091" y="1979"/>
                  </a:cubicBezTo>
                  <a:cubicBezTo>
                    <a:pt x="2097" y="1979"/>
                    <a:pt x="2102" y="1974"/>
                    <a:pt x="2102" y="1967"/>
                  </a:cubicBezTo>
                  <a:cubicBezTo>
                    <a:pt x="2102" y="1961"/>
                    <a:pt x="2097" y="1956"/>
                    <a:pt x="2091" y="1956"/>
                  </a:cubicBezTo>
                  <a:moveTo>
                    <a:pt x="3919" y="1956"/>
                  </a:moveTo>
                  <a:cubicBezTo>
                    <a:pt x="3913" y="1956"/>
                    <a:pt x="3907" y="1961"/>
                    <a:pt x="3907" y="1967"/>
                  </a:cubicBezTo>
                  <a:cubicBezTo>
                    <a:pt x="3907" y="1974"/>
                    <a:pt x="3913" y="1979"/>
                    <a:pt x="3919" y="1979"/>
                  </a:cubicBezTo>
                  <a:cubicBezTo>
                    <a:pt x="3925" y="1979"/>
                    <a:pt x="3931" y="1974"/>
                    <a:pt x="3931" y="1967"/>
                  </a:cubicBezTo>
                  <a:cubicBezTo>
                    <a:pt x="3931" y="1961"/>
                    <a:pt x="3925" y="1956"/>
                    <a:pt x="3919" y="1956"/>
                  </a:cubicBezTo>
                  <a:moveTo>
                    <a:pt x="2221" y="1955"/>
                  </a:moveTo>
                  <a:cubicBezTo>
                    <a:pt x="2214" y="1955"/>
                    <a:pt x="2209" y="1960"/>
                    <a:pt x="2209" y="1967"/>
                  </a:cubicBezTo>
                  <a:cubicBezTo>
                    <a:pt x="2209" y="1974"/>
                    <a:pt x="2214" y="1979"/>
                    <a:pt x="2221" y="1979"/>
                  </a:cubicBezTo>
                  <a:cubicBezTo>
                    <a:pt x="2228" y="1979"/>
                    <a:pt x="2233" y="1974"/>
                    <a:pt x="2233" y="1967"/>
                  </a:cubicBezTo>
                  <a:cubicBezTo>
                    <a:pt x="2233" y="1960"/>
                    <a:pt x="2228" y="1955"/>
                    <a:pt x="2221" y="1955"/>
                  </a:cubicBezTo>
                  <a:moveTo>
                    <a:pt x="3788" y="1955"/>
                  </a:moveTo>
                  <a:cubicBezTo>
                    <a:pt x="3782" y="1955"/>
                    <a:pt x="3776" y="1960"/>
                    <a:pt x="3776" y="1967"/>
                  </a:cubicBezTo>
                  <a:cubicBezTo>
                    <a:pt x="3776" y="1974"/>
                    <a:pt x="3782" y="1979"/>
                    <a:pt x="3788" y="1979"/>
                  </a:cubicBezTo>
                  <a:cubicBezTo>
                    <a:pt x="3795" y="1979"/>
                    <a:pt x="3801" y="1974"/>
                    <a:pt x="3801" y="1967"/>
                  </a:cubicBezTo>
                  <a:cubicBezTo>
                    <a:pt x="3801" y="1960"/>
                    <a:pt x="3795" y="1955"/>
                    <a:pt x="3788" y="1955"/>
                  </a:cubicBezTo>
                  <a:moveTo>
                    <a:pt x="2352" y="1954"/>
                  </a:moveTo>
                  <a:cubicBezTo>
                    <a:pt x="2345" y="1954"/>
                    <a:pt x="2339" y="1960"/>
                    <a:pt x="2339" y="1967"/>
                  </a:cubicBezTo>
                  <a:cubicBezTo>
                    <a:pt x="2339" y="1974"/>
                    <a:pt x="2345" y="1980"/>
                    <a:pt x="2352" y="1980"/>
                  </a:cubicBezTo>
                  <a:cubicBezTo>
                    <a:pt x="2359" y="1980"/>
                    <a:pt x="2364" y="1974"/>
                    <a:pt x="2364" y="1967"/>
                  </a:cubicBezTo>
                  <a:cubicBezTo>
                    <a:pt x="2364" y="1960"/>
                    <a:pt x="2359" y="1954"/>
                    <a:pt x="2352" y="1954"/>
                  </a:cubicBezTo>
                  <a:moveTo>
                    <a:pt x="3658" y="1954"/>
                  </a:moveTo>
                  <a:cubicBezTo>
                    <a:pt x="3651" y="1954"/>
                    <a:pt x="3645" y="1960"/>
                    <a:pt x="3645" y="1967"/>
                  </a:cubicBezTo>
                  <a:cubicBezTo>
                    <a:pt x="3645" y="1974"/>
                    <a:pt x="3651" y="1980"/>
                    <a:pt x="3658" y="1980"/>
                  </a:cubicBezTo>
                  <a:cubicBezTo>
                    <a:pt x="3665" y="1980"/>
                    <a:pt x="3671" y="1974"/>
                    <a:pt x="3671" y="1967"/>
                  </a:cubicBezTo>
                  <a:cubicBezTo>
                    <a:pt x="3671" y="1960"/>
                    <a:pt x="3665" y="1954"/>
                    <a:pt x="3658" y="1954"/>
                  </a:cubicBezTo>
                  <a:moveTo>
                    <a:pt x="2482" y="1954"/>
                  </a:moveTo>
                  <a:cubicBezTo>
                    <a:pt x="2475" y="1954"/>
                    <a:pt x="2469" y="1960"/>
                    <a:pt x="2469" y="1967"/>
                  </a:cubicBezTo>
                  <a:cubicBezTo>
                    <a:pt x="2469" y="1975"/>
                    <a:pt x="2475" y="1981"/>
                    <a:pt x="2482" y="1981"/>
                  </a:cubicBezTo>
                  <a:cubicBezTo>
                    <a:pt x="2490" y="1981"/>
                    <a:pt x="2496" y="1975"/>
                    <a:pt x="2496" y="1967"/>
                  </a:cubicBezTo>
                  <a:cubicBezTo>
                    <a:pt x="2496" y="1960"/>
                    <a:pt x="2490" y="1954"/>
                    <a:pt x="2482" y="1954"/>
                  </a:cubicBezTo>
                  <a:moveTo>
                    <a:pt x="3527" y="1954"/>
                  </a:moveTo>
                  <a:cubicBezTo>
                    <a:pt x="3520" y="1954"/>
                    <a:pt x="3514" y="1960"/>
                    <a:pt x="3514" y="1967"/>
                  </a:cubicBezTo>
                  <a:cubicBezTo>
                    <a:pt x="3514" y="1975"/>
                    <a:pt x="3520" y="1981"/>
                    <a:pt x="3527" y="1981"/>
                  </a:cubicBezTo>
                  <a:cubicBezTo>
                    <a:pt x="3535" y="1981"/>
                    <a:pt x="3541" y="1975"/>
                    <a:pt x="3541" y="1967"/>
                  </a:cubicBezTo>
                  <a:cubicBezTo>
                    <a:pt x="3541" y="1960"/>
                    <a:pt x="3535" y="1954"/>
                    <a:pt x="3527" y="1954"/>
                  </a:cubicBezTo>
                  <a:moveTo>
                    <a:pt x="2613" y="1953"/>
                  </a:moveTo>
                  <a:cubicBezTo>
                    <a:pt x="2605" y="1953"/>
                    <a:pt x="2599" y="1960"/>
                    <a:pt x="2599" y="1967"/>
                  </a:cubicBezTo>
                  <a:cubicBezTo>
                    <a:pt x="2599" y="1975"/>
                    <a:pt x="2605" y="1981"/>
                    <a:pt x="2613" y="1981"/>
                  </a:cubicBezTo>
                  <a:cubicBezTo>
                    <a:pt x="2621" y="1981"/>
                    <a:pt x="2627" y="1975"/>
                    <a:pt x="2627" y="1967"/>
                  </a:cubicBezTo>
                  <a:cubicBezTo>
                    <a:pt x="2627" y="1960"/>
                    <a:pt x="2621" y="1953"/>
                    <a:pt x="2613" y="1953"/>
                  </a:cubicBezTo>
                  <a:moveTo>
                    <a:pt x="3397" y="1953"/>
                  </a:moveTo>
                  <a:cubicBezTo>
                    <a:pt x="3389" y="1953"/>
                    <a:pt x="3383" y="1960"/>
                    <a:pt x="3383" y="1967"/>
                  </a:cubicBezTo>
                  <a:cubicBezTo>
                    <a:pt x="3383" y="1975"/>
                    <a:pt x="3389" y="1981"/>
                    <a:pt x="3397" y="1981"/>
                  </a:cubicBezTo>
                  <a:cubicBezTo>
                    <a:pt x="3404" y="1981"/>
                    <a:pt x="3410" y="1975"/>
                    <a:pt x="3410" y="1967"/>
                  </a:cubicBezTo>
                  <a:cubicBezTo>
                    <a:pt x="3410" y="1960"/>
                    <a:pt x="3404" y="1953"/>
                    <a:pt x="3397" y="1953"/>
                  </a:cubicBezTo>
                  <a:moveTo>
                    <a:pt x="2744" y="1953"/>
                  </a:moveTo>
                  <a:cubicBezTo>
                    <a:pt x="2736" y="1953"/>
                    <a:pt x="2729" y="1959"/>
                    <a:pt x="2729" y="1967"/>
                  </a:cubicBezTo>
                  <a:cubicBezTo>
                    <a:pt x="2729" y="1975"/>
                    <a:pt x="2736" y="1981"/>
                    <a:pt x="2744" y="1981"/>
                  </a:cubicBezTo>
                  <a:cubicBezTo>
                    <a:pt x="2751" y="1981"/>
                    <a:pt x="2758" y="1975"/>
                    <a:pt x="2758" y="1967"/>
                  </a:cubicBezTo>
                  <a:cubicBezTo>
                    <a:pt x="2758" y="1959"/>
                    <a:pt x="2751" y="1953"/>
                    <a:pt x="2744" y="1953"/>
                  </a:cubicBezTo>
                  <a:moveTo>
                    <a:pt x="3266" y="1953"/>
                  </a:moveTo>
                  <a:cubicBezTo>
                    <a:pt x="3258" y="1953"/>
                    <a:pt x="3252" y="1959"/>
                    <a:pt x="3252" y="1967"/>
                  </a:cubicBezTo>
                  <a:cubicBezTo>
                    <a:pt x="3252" y="1975"/>
                    <a:pt x="3258" y="1981"/>
                    <a:pt x="3266" y="1981"/>
                  </a:cubicBezTo>
                  <a:cubicBezTo>
                    <a:pt x="3274" y="1981"/>
                    <a:pt x="3280" y="1975"/>
                    <a:pt x="3280" y="1967"/>
                  </a:cubicBezTo>
                  <a:cubicBezTo>
                    <a:pt x="3280" y="1959"/>
                    <a:pt x="3274" y="1953"/>
                    <a:pt x="3266" y="1953"/>
                  </a:cubicBezTo>
                  <a:moveTo>
                    <a:pt x="2874" y="1953"/>
                  </a:moveTo>
                  <a:cubicBezTo>
                    <a:pt x="2866" y="1953"/>
                    <a:pt x="2860" y="1959"/>
                    <a:pt x="2860" y="1967"/>
                  </a:cubicBezTo>
                  <a:cubicBezTo>
                    <a:pt x="2860" y="1975"/>
                    <a:pt x="2866" y="1982"/>
                    <a:pt x="2874" y="1982"/>
                  </a:cubicBezTo>
                  <a:cubicBezTo>
                    <a:pt x="2882" y="1982"/>
                    <a:pt x="2889" y="1975"/>
                    <a:pt x="2889" y="1967"/>
                  </a:cubicBezTo>
                  <a:cubicBezTo>
                    <a:pt x="2889" y="1959"/>
                    <a:pt x="2882" y="1953"/>
                    <a:pt x="2874" y="1953"/>
                  </a:cubicBezTo>
                  <a:moveTo>
                    <a:pt x="3005" y="1953"/>
                  </a:moveTo>
                  <a:cubicBezTo>
                    <a:pt x="2997" y="1953"/>
                    <a:pt x="2990" y="1959"/>
                    <a:pt x="2990" y="1967"/>
                  </a:cubicBezTo>
                  <a:cubicBezTo>
                    <a:pt x="2990" y="1975"/>
                    <a:pt x="2997" y="1982"/>
                    <a:pt x="3005" y="1982"/>
                  </a:cubicBezTo>
                  <a:cubicBezTo>
                    <a:pt x="3013" y="1982"/>
                    <a:pt x="3019" y="1975"/>
                    <a:pt x="3019" y="1967"/>
                  </a:cubicBezTo>
                  <a:cubicBezTo>
                    <a:pt x="3019" y="1959"/>
                    <a:pt x="3013" y="1953"/>
                    <a:pt x="3005" y="1953"/>
                  </a:cubicBezTo>
                  <a:moveTo>
                    <a:pt x="3135" y="1953"/>
                  </a:moveTo>
                  <a:cubicBezTo>
                    <a:pt x="3127" y="1953"/>
                    <a:pt x="3121" y="1959"/>
                    <a:pt x="3121" y="1967"/>
                  </a:cubicBezTo>
                  <a:cubicBezTo>
                    <a:pt x="3121" y="1975"/>
                    <a:pt x="3127" y="1982"/>
                    <a:pt x="3135" y="1982"/>
                  </a:cubicBezTo>
                  <a:cubicBezTo>
                    <a:pt x="3143" y="1982"/>
                    <a:pt x="3150" y="1975"/>
                    <a:pt x="3150" y="1967"/>
                  </a:cubicBezTo>
                  <a:cubicBezTo>
                    <a:pt x="3150" y="1959"/>
                    <a:pt x="3143" y="1953"/>
                    <a:pt x="3135" y="1953"/>
                  </a:cubicBezTo>
                  <a:moveTo>
                    <a:pt x="2091" y="1823"/>
                  </a:moveTo>
                  <a:cubicBezTo>
                    <a:pt x="2083" y="1823"/>
                    <a:pt x="2077" y="1829"/>
                    <a:pt x="2077" y="1837"/>
                  </a:cubicBezTo>
                  <a:cubicBezTo>
                    <a:pt x="2077" y="1844"/>
                    <a:pt x="2083" y="1850"/>
                    <a:pt x="2091" y="1850"/>
                  </a:cubicBezTo>
                  <a:cubicBezTo>
                    <a:pt x="2098" y="1850"/>
                    <a:pt x="2104" y="1844"/>
                    <a:pt x="2104" y="1837"/>
                  </a:cubicBezTo>
                  <a:cubicBezTo>
                    <a:pt x="2104" y="1829"/>
                    <a:pt x="2098" y="1823"/>
                    <a:pt x="2091" y="1823"/>
                  </a:cubicBezTo>
                  <a:moveTo>
                    <a:pt x="3919" y="1823"/>
                  </a:moveTo>
                  <a:cubicBezTo>
                    <a:pt x="3912" y="1823"/>
                    <a:pt x="3906" y="1829"/>
                    <a:pt x="3906" y="1837"/>
                  </a:cubicBezTo>
                  <a:cubicBezTo>
                    <a:pt x="3906" y="1844"/>
                    <a:pt x="3912" y="1850"/>
                    <a:pt x="3919" y="1850"/>
                  </a:cubicBezTo>
                  <a:cubicBezTo>
                    <a:pt x="3926" y="1850"/>
                    <a:pt x="3932" y="1844"/>
                    <a:pt x="3932" y="1837"/>
                  </a:cubicBezTo>
                  <a:cubicBezTo>
                    <a:pt x="3932" y="1829"/>
                    <a:pt x="3926" y="1823"/>
                    <a:pt x="3919" y="1823"/>
                  </a:cubicBezTo>
                  <a:moveTo>
                    <a:pt x="2221" y="1822"/>
                  </a:moveTo>
                  <a:cubicBezTo>
                    <a:pt x="2213" y="1822"/>
                    <a:pt x="2207" y="1829"/>
                    <a:pt x="2207" y="1837"/>
                  </a:cubicBezTo>
                  <a:cubicBezTo>
                    <a:pt x="2207" y="1844"/>
                    <a:pt x="2213" y="1851"/>
                    <a:pt x="2221" y="1851"/>
                  </a:cubicBezTo>
                  <a:cubicBezTo>
                    <a:pt x="2229" y="1851"/>
                    <a:pt x="2235" y="1844"/>
                    <a:pt x="2235" y="1837"/>
                  </a:cubicBezTo>
                  <a:cubicBezTo>
                    <a:pt x="2235" y="1829"/>
                    <a:pt x="2229" y="1822"/>
                    <a:pt x="2221" y="1822"/>
                  </a:cubicBezTo>
                  <a:moveTo>
                    <a:pt x="3788" y="1822"/>
                  </a:moveTo>
                  <a:cubicBezTo>
                    <a:pt x="3781" y="1822"/>
                    <a:pt x="3774" y="1829"/>
                    <a:pt x="3774" y="1837"/>
                  </a:cubicBezTo>
                  <a:cubicBezTo>
                    <a:pt x="3774" y="1844"/>
                    <a:pt x="3781" y="1851"/>
                    <a:pt x="3788" y="1851"/>
                  </a:cubicBezTo>
                  <a:cubicBezTo>
                    <a:pt x="3796" y="1851"/>
                    <a:pt x="3803" y="1844"/>
                    <a:pt x="3803" y="1837"/>
                  </a:cubicBezTo>
                  <a:cubicBezTo>
                    <a:pt x="3803" y="1829"/>
                    <a:pt x="3796" y="1822"/>
                    <a:pt x="3788" y="1822"/>
                  </a:cubicBezTo>
                  <a:moveTo>
                    <a:pt x="2352" y="1822"/>
                  </a:moveTo>
                  <a:cubicBezTo>
                    <a:pt x="2344" y="1822"/>
                    <a:pt x="2337" y="1828"/>
                    <a:pt x="2337" y="1837"/>
                  </a:cubicBezTo>
                  <a:cubicBezTo>
                    <a:pt x="2337" y="1845"/>
                    <a:pt x="2344" y="1851"/>
                    <a:pt x="2352" y="1851"/>
                  </a:cubicBezTo>
                  <a:cubicBezTo>
                    <a:pt x="2360" y="1851"/>
                    <a:pt x="2367" y="1845"/>
                    <a:pt x="2367" y="1837"/>
                  </a:cubicBezTo>
                  <a:cubicBezTo>
                    <a:pt x="2367" y="1828"/>
                    <a:pt x="2360" y="1822"/>
                    <a:pt x="2352" y="1822"/>
                  </a:cubicBezTo>
                  <a:moveTo>
                    <a:pt x="3658" y="1822"/>
                  </a:moveTo>
                  <a:cubicBezTo>
                    <a:pt x="3650" y="1822"/>
                    <a:pt x="3643" y="1828"/>
                    <a:pt x="3643" y="1837"/>
                  </a:cubicBezTo>
                  <a:cubicBezTo>
                    <a:pt x="3643" y="1845"/>
                    <a:pt x="3650" y="1851"/>
                    <a:pt x="3658" y="1851"/>
                  </a:cubicBezTo>
                  <a:cubicBezTo>
                    <a:pt x="3666" y="1851"/>
                    <a:pt x="3673" y="1845"/>
                    <a:pt x="3673" y="1837"/>
                  </a:cubicBezTo>
                  <a:cubicBezTo>
                    <a:pt x="3673" y="1828"/>
                    <a:pt x="3666" y="1822"/>
                    <a:pt x="3658" y="1822"/>
                  </a:cubicBezTo>
                  <a:moveTo>
                    <a:pt x="2482" y="1821"/>
                  </a:moveTo>
                  <a:cubicBezTo>
                    <a:pt x="2474" y="1821"/>
                    <a:pt x="2467" y="1828"/>
                    <a:pt x="2467" y="1837"/>
                  </a:cubicBezTo>
                  <a:cubicBezTo>
                    <a:pt x="2467" y="1845"/>
                    <a:pt x="2474" y="1852"/>
                    <a:pt x="2482" y="1852"/>
                  </a:cubicBezTo>
                  <a:cubicBezTo>
                    <a:pt x="2491" y="1852"/>
                    <a:pt x="2498" y="1845"/>
                    <a:pt x="2498" y="1837"/>
                  </a:cubicBezTo>
                  <a:cubicBezTo>
                    <a:pt x="2498" y="1828"/>
                    <a:pt x="2491" y="1821"/>
                    <a:pt x="2482" y="1821"/>
                  </a:cubicBezTo>
                  <a:moveTo>
                    <a:pt x="3527" y="1821"/>
                  </a:moveTo>
                  <a:cubicBezTo>
                    <a:pt x="3519" y="1821"/>
                    <a:pt x="3512" y="1828"/>
                    <a:pt x="3512" y="1837"/>
                  </a:cubicBezTo>
                  <a:cubicBezTo>
                    <a:pt x="3512" y="1845"/>
                    <a:pt x="3519" y="1852"/>
                    <a:pt x="3527" y="1852"/>
                  </a:cubicBezTo>
                  <a:cubicBezTo>
                    <a:pt x="3536" y="1852"/>
                    <a:pt x="3543" y="1845"/>
                    <a:pt x="3543" y="1837"/>
                  </a:cubicBezTo>
                  <a:cubicBezTo>
                    <a:pt x="3543" y="1828"/>
                    <a:pt x="3536" y="1821"/>
                    <a:pt x="3527" y="1821"/>
                  </a:cubicBezTo>
                  <a:moveTo>
                    <a:pt x="2613" y="1821"/>
                  </a:moveTo>
                  <a:cubicBezTo>
                    <a:pt x="2604" y="1821"/>
                    <a:pt x="2597" y="1828"/>
                    <a:pt x="2597" y="1837"/>
                  </a:cubicBezTo>
                  <a:cubicBezTo>
                    <a:pt x="2597" y="1845"/>
                    <a:pt x="2604" y="1852"/>
                    <a:pt x="2613" y="1852"/>
                  </a:cubicBezTo>
                  <a:cubicBezTo>
                    <a:pt x="2622" y="1852"/>
                    <a:pt x="2629" y="1845"/>
                    <a:pt x="2629" y="1837"/>
                  </a:cubicBezTo>
                  <a:cubicBezTo>
                    <a:pt x="2629" y="1828"/>
                    <a:pt x="2622" y="1821"/>
                    <a:pt x="2613" y="1821"/>
                  </a:cubicBezTo>
                  <a:moveTo>
                    <a:pt x="3397" y="1821"/>
                  </a:moveTo>
                  <a:cubicBezTo>
                    <a:pt x="3388" y="1821"/>
                    <a:pt x="3381" y="1828"/>
                    <a:pt x="3381" y="1837"/>
                  </a:cubicBezTo>
                  <a:cubicBezTo>
                    <a:pt x="3381" y="1845"/>
                    <a:pt x="3388" y="1852"/>
                    <a:pt x="3397" y="1852"/>
                  </a:cubicBezTo>
                  <a:cubicBezTo>
                    <a:pt x="3405" y="1852"/>
                    <a:pt x="3413" y="1845"/>
                    <a:pt x="3413" y="1837"/>
                  </a:cubicBezTo>
                  <a:cubicBezTo>
                    <a:pt x="3413" y="1828"/>
                    <a:pt x="3405" y="1821"/>
                    <a:pt x="3397" y="1821"/>
                  </a:cubicBezTo>
                  <a:moveTo>
                    <a:pt x="2744" y="1820"/>
                  </a:moveTo>
                  <a:cubicBezTo>
                    <a:pt x="2735" y="1820"/>
                    <a:pt x="2727" y="1828"/>
                    <a:pt x="2727" y="1837"/>
                  </a:cubicBezTo>
                  <a:cubicBezTo>
                    <a:pt x="2727" y="1846"/>
                    <a:pt x="2735" y="1853"/>
                    <a:pt x="2744" y="1853"/>
                  </a:cubicBezTo>
                  <a:cubicBezTo>
                    <a:pt x="2753" y="1853"/>
                    <a:pt x="2760" y="1846"/>
                    <a:pt x="2760" y="1837"/>
                  </a:cubicBezTo>
                  <a:cubicBezTo>
                    <a:pt x="2760" y="1828"/>
                    <a:pt x="2753" y="1820"/>
                    <a:pt x="2744" y="1820"/>
                  </a:cubicBezTo>
                  <a:moveTo>
                    <a:pt x="2874" y="1820"/>
                  </a:moveTo>
                  <a:cubicBezTo>
                    <a:pt x="2865" y="1820"/>
                    <a:pt x="2858" y="1828"/>
                    <a:pt x="2858" y="1837"/>
                  </a:cubicBezTo>
                  <a:cubicBezTo>
                    <a:pt x="2858" y="1846"/>
                    <a:pt x="2865" y="1853"/>
                    <a:pt x="2874" y="1853"/>
                  </a:cubicBezTo>
                  <a:cubicBezTo>
                    <a:pt x="2883" y="1853"/>
                    <a:pt x="2891" y="1846"/>
                    <a:pt x="2891" y="1837"/>
                  </a:cubicBezTo>
                  <a:cubicBezTo>
                    <a:pt x="2891" y="1828"/>
                    <a:pt x="2883" y="1820"/>
                    <a:pt x="2874" y="1820"/>
                  </a:cubicBezTo>
                  <a:moveTo>
                    <a:pt x="3266" y="1820"/>
                  </a:moveTo>
                  <a:cubicBezTo>
                    <a:pt x="3257" y="1820"/>
                    <a:pt x="3250" y="1828"/>
                    <a:pt x="3250" y="1837"/>
                  </a:cubicBezTo>
                  <a:cubicBezTo>
                    <a:pt x="3250" y="1846"/>
                    <a:pt x="3257" y="1853"/>
                    <a:pt x="3266" y="1853"/>
                  </a:cubicBezTo>
                  <a:cubicBezTo>
                    <a:pt x="3275" y="1853"/>
                    <a:pt x="3282" y="1846"/>
                    <a:pt x="3282" y="1837"/>
                  </a:cubicBezTo>
                  <a:cubicBezTo>
                    <a:pt x="3282" y="1828"/>
                    <a:pt x="3275" y="1820"/>
                    <a:pt x="3266" y="1820"/>
                  </a:cubicBezTo>
                  <a:moveTo>
                    <a:pt x="3005" y="1820"/>
                  </a:moveTo>
                  <a:cubicBezTo>
                    <a:pt x="2996" y="1820"/>
                    <a:pt x="2988" y="1827"/>
                    <a:pt x="2988" y="1837"/>
                  </a:cubicBezTo>
                  <a:cubicBezTo>
                    <a:pt x="2988" y="1846"/>
                    <a:pt x="2996" y="1853"/>
                    <a:pt x="3005" y="1853"/>
                  </a:cubicBezTo>
                  <a:cubicBezTo>
                    <a:pt x="3014" y="1853"/>
                    <a:pt x="3021" y="1846"/>
                    <a:pt x="3021" y="1837"/>
                  </a:cubicBezTo>
                  <a:cubicBezTo>
                    <a:pt x="3021" y="1827"/>
                    <a:pt x="3014" y="1820"/>
                    <a:pt x="3005" y="1820"/>
                  </a:cubicBezTo>
                  <a:moveTo>
                    <a:pt x="3135" y="1820"/>
                  </a:moveTo>
                  <a:cubicBezTo>
                    <a:pt x="3126" y="1820"/>
                    <a:pt x="3119" y="1827"/>
                    <a:pt x="3119" y="1837"/>
                  </a:cubicBezTo>
                  <a:cubicBezTo>
                    <a:pt x="3119" y="1846"/>
                    <a:pt x="3126" y="1853"/>
                    <a:pt x="3135" y="1853"/>
                  </a:cubicBezTo>
                  <a:cubicBezTo>
                    <a:pt x="3145" y="1853"/>
                    <a:pt x="3152" y="1846"/>
                    <a:pt x="3152" y="1837"/>
                  </a:cubicBezTo>
                  <a:cubicBezTo>
                    <a:pt x="3152" y="1827"/>
                    <a:pt x="3145" y="1820"/>
                    <a:pt x="3135" y="1820"/>
                  </a:cubicBezTo>
                  <a:moveTo>
                    <a:pt x="2091" y="1691"/>
                  </a:moveTo>
                  <a:cubicBezTo>
                    <a:pt x="2082" y="1691"/>
                    <a:pt x="2075" y="1698"/>
                    <a:pt x="2075" y="1706"/>
                  </a:cubicBezTo>
                  <a:cubicBezTo>
                    <a:pt x="2075" y="1714"/>
                    <a:pt x="2082" y="1721"/>
                    <a:pt x="2091" y="1721"/>
                  </a:cubicBezTo>
                  <a:cubicBezTo>
                    <a:pt x="2099" y="1721"/>
                    <a:pt x="2106" y="1714"/>
                    <a:pt x="2106" y="1706"/>
                  </a:cubicBezTo>
                  <a:cubicBezTo>
                    <a:pt x="2106" y="1698"/>
                    <a:pt x="2099" y="1691"/>
                    <a:pt x="2091" y="1691"/>
                  </a:cubicBezTo>
                  <a:moveTo>
                    <a:pt x="3919" y="1691"/>
                  </a:moveTo>
                  <a:cubicBezTo>
                    <a:pt x="3911" y="1691"/>
                    <a:pt x="3904" y="1698"/>
                    <a:pt x="3904" y="1706"/>
                  </a:cubicBezTo>
                  <a:cubicBezTo>
                    <a:pt x="3904" y="1714"/>
                    <a:pt x="3911" y="1721"/>
                    <a:pt x="3919" y="1721"/>
                  </a:cubicBezTo>
                  <a:cubicBezTo>
                    <a:pt x="3927" y="1721"/>
                    <a:pt x="3934" y="1714"/>
                    <a:pt x="3934" y="1706"/>
                  </a:cubicBezTo>
                  <a:cubicBezTo>
                    <a:pt x="3934" y="1698"/>
                    <a:pt x="3927" y="1691"/>
                    <a:pt x="3919" y="1691"/>
                  </a:cubicBezTo>
                  <a:moveTo>
                    <a:pt x="2221" y="1690"/>
                  </a:moveTo>
                  <a:cubicBezTo>
                    <a:pt x="2212" y="1690"/>
                    <a:pt x="2205" y="1697"/>
                    <a:pt x="2205" y="1706"/>
                  </a:cubicBezTo>
                  <a:cubicBezTo>
                    <a:pt x="2205" y="1715"/>
                    <a:pt x="2212" y="1722"/>
                    <a:pt x="2221" y="1722"/>
                  </a:cubicBezTo>
                  <a:cubicBezTo>
                    <a:pt x="2230" y="1722"/>
                    <a:pt x="2237" y="1715"/>
                    <a:pt x="2237" y="1706"/>
                  </a:cubicBezTo>
                  <a:cubicBezTo>
                    <a:pt x="2237" y="1697"/>
                    <a:pt x="2230" y="1690"/>
                    <a:pt x="2221" y="1690"/>
                  </a:cubicBezTo>
                  <a:moveTo>
                    <a:pt x="3788" y="1690"/>
                  </a:moveTo>
                  <a:cubicBezTo>
                    <a:pt x="3780" y="1690"/>
                    <a:pt x="3773" y="1697"/>
                    <a:pt x="3773" y="1706"/>
                  </a:cubicBezTo>
                  <a:cubicBezTo>
                    <a:pt x="3773" y="1715"/>
                    <a:pt x="3780" y="1722"/>
                    <a:pt x="3788" y="1722"/>
                  </a:cubicBezTo>
                  <a:cubicBezTo>
                    <a:pt x="3797" y="1722"/>
                    <a:pt x="3804" y="1715"/>
                    <a:pt x="3804" y="1706"/>
                  </a:cubicBezTo>
                  <a:cubicBezTo>
                    <a:pt x="3804" y="1697"/>
                    <a:pt x="3797" y="1690"/>
                    <a:pt x="3788" y="1690"/>
                  </a:cubicBezTo>
                  <a:moveTo>
                    <a:pt x="2352" y="1689"/>
                  </a:moveTo>
                  <a:cubicBezTo>
                    <a:pt x="2343" y="1689"/>
                    <a:pt x="2335" y="1697"/>
                    <a:pt x="2335" y="1706"/>
                  </a:cubicBezTo>
                  <a:cubicBezTo>
                    <a:pt x="2335" y="1715"/>
                    <a:pt x="2343" y="1723"/>
                    <a:pt x="2352" y="1723"/>
                  </a:cubicBezTo>
                  <a:cubicBezTo>
                    <a:pt x="2361" y="1723"/>
                    <a:pt x="2368" y="1715"/>
                    <a:pt x="2368" y="1706"/>
                  </a:cubicBezTo>
                  <a:cubicBezTo>
                    <a:pt x="2368" y="1697"/>
                    <a:pt x="2361" y="1689"/>
                    <a:pt x="2352" y="1689"/>
                  </a:cubicBezTo>
                  <a:moveTo>
                    <a:pt x="3658" y="1689"/>
                  </a:moveTo>
                  <a:cubicBezTo>
                    <a:pt x="3648" y="1689"/>
                    <a:pt x="3641" y="1697"/>
                    <a:pt x="3641" y="1706"/>
                  </a:cubicBezTo>
                  <a:cubicBezTo>
                    <a:pt x="3641" y="1715"/>
                    <a:pt x="3648" y="1723"/>
                    <a:pt x="3658" y="1723"/>
                  </a:cubicBezTo>
                  <a:cubicBezTo>
                    <a:pt x="3667" y="1723"/>
                    <a:pt x="3675" y="1715"/>
                    <a:pt x="3675" y="1706"/>
                  </a:cubicBezTo>
                  <a:cubicBezTo>
                    <a:pt x="3675" y="1697"/>
                    <a:pt x="3667" y="1689"/>
                    <a:pt x="3658" y="1689"/>
                  </a:cubicBezTo>
                  <a:moveTo>
                    <a:pt x="2482" y="1689"/>
                  </a:moveTo>
                  <a:cubicBezTo>
                    <a:pt x="2473" y="1689"/>
                    <a:pt x="2465" y="1696"/>
                    <a:pt x="2465" y="1706"/>
                  </a:cubicBezTo>
                  <a:cubicBezTo>
                    <a:pt x="2465" y="1716"/>
                    <a:pt x="2473" y="1723"/>
                    <a:pt x="2482" y="1723"/>
                  </a:cubicBezTo>
                  <a:cubicBezTo>
                    <a:pt x="2492" y="1723"/>
                    <a:pt x="2500" y="1716"/>
                    <a:pt x="2500" y="1706"/>
                  </a:cubicBezTo>
                  <a:cubicBezTo>
                    <a:pt x="2500" y="1696"/>
                    <a:pt x="2492" y="1689"/>
                    <a:pt x="2482" y="1689"/>
                  </a:cubicBezTo>
                  <a:moveTo>
                    <a:pt x="3527" y="1689"/>
                  </a:moveTo>
                  <a:cubicBezTo>
                    <a:pt x="3518" y="1689"/>
                    <a:pt x="3510" y="1696"/>
                    <a:pt x="3510" y="1706"/>
                  </a:cubicBezTo>
                  <a:cubicBezTo>
                    <a:pt x="3510" y="1716"/>
                    <a:pt x="3518" y="1723"/>
                    <a:pt x="3527" y="1723"/>
                  </a:cubicBezTo>
                  <a:cubicBezTo>
                    <a:pt x="3537" y="1723"/>
                    <a:pt x="3545" y="1716"/>
                    <a:pt x="3545" y="1706"/>
                  </a:cubicBezTo>
                  <a:cubicBezTo>
                    <a:pt x="3545" y="1696"/>
                    <a:pt x="3537" y="1689"/>
                    <a:pt x="3527" y="1689"/>
                  </a:cubicBezTo>
                  <a:moveTo>
                    <a:pt x="2613" y="1688"/>
                  </a:moveTo>
                  <a:cubicBezTo>
                    <a:pt x="2603" y="1688"/>
                    <a:pt x="2595" y="1696"/>
                    <a:pt x="2595" y="1706"/>
                  </a:cubicBezTo>
                  <a:cubicBezTo>
                    <a:pt x="2595" y="1716"/>
                    <a:pt x="2603" y="1724"/>
                    <a:pt x="2613" y="1724"/>
                  </a:cubicBezTo>
                  <a:cubicBezTo>
                    <a:pt x="2623" y="1724"/>
                    <a:pt x="2631" y="1716"/>
                    <a:pt x="2631" y="1706"/>
                  </a:cubicBezTo>
                  <a:cubicBezTo>
                    <a:pt x="2631" y="1696"/>
                    <a:pt x="2623" y="1688"/>
                    <a:pt x="2613" y="1688"/>
                  </a:cubicBezTo>
                  <a:moveTo>
                    <a:pt x="3397" y="1688"/>
                  </a:moveTo>
                  <a:cubicBezTo>
                    <a:pt x="3387" y="1688"/>
                    <a:pt x="3379" y="1696"/>
                    <a:pt x="3379" y="1706"/>
                  </a:cubicBezTo>
                  <a:cubicBezTo>
                    <a:pt x="3379" y="1716"/>
                    <a:pt x="3387" y="1724"/>
                    <a:pt x="3397" y="1724"/>
                  </a:cubicBezTo>
                  <a:cubicBezTo>
                    <a:pt x="3406" y="1724"/>
                    <a:pt x="3414" y="1716"/>
                    <a:pt x="3414" y="1706"/>
                  </a:cubicBezTo>
                  <a:cubicBezTo>
                    <a:pt x="3414" y="1696"/>
                    <a:pt x="3406" y="1688"/>
                    <a:pt x="3397" y="1688"/>
                  </a:cubicBezTo>
                  <a:moveTo>
                    <a:pt x="2744" y="1687"/>
                  </a:moveTo>
                  <a:cubicBezTo>
                    <a:pt x="2733" y="1687"/>
                    <a:pt x="2725" y="1696"/>
                    <a:pt x="2725" y="1706"/>
                  </a:cubicBezTo>
                  <a:cubicBezTo>
                    <a:pt x="2725" y="1716"/>
                    <a:pt x="2733" y="1724"/>
                    <a:pt x="2744" y="1724"/>
                  </a:cubicBezTo>
                  <a:cubicBezTo>
                    <a:pt x="2754" y="1724"/>
                    <a:pt x="2762" y="1716"/>
                    <a:pt x="2762" y="1706"/>
                  </a:cubicBezTo>
                  <a:cubicBezTo>
                    <a:pt x="2762" y="1696"/>
                    <a:pt x="2754" y="1687"/>
                    <a:pt x="2744" y="1687"/>
                  </a:cubicBezTo>
                  <a:moveTo>
                    <a:pt x="2874" y="1687"/>
                  </a:moveTo>
                  <a:cubicBezTo>
                    <a:pt x="2864" y="1687"/>
                    <a:pt x="2856" y="1696"/>
                    <a:pt x="2856" y="1706"/>
                  </a:cubicBezTo>
                  <a:cubicBezTo>
                    <a:pt x="2856" y="1716"/>
                    <a:pt x="2864" y="1724"/>
                    <a:pt x="2874" y="1724"/>
                  </a:cubicBezTo>
                  <a:cubicBezTo>
                    <a:pt x="2884" y="1724"/>
                    <a:pt x="2893" y="1716"/>
                    <a:pt x="2893" y="1706"/>
                  </a:cubicBezTo>
                  <a:cubicBezTo>
                    <a:pt x="2893" y="1696"/>
                    <a:pt x="2884" y="1687"/>
                    <a:pt x="2874" y="1687"/>
                  </a:cubicBezTo>
                  <a:moveTo>
                    <a:pt x="3005" y="1687"/>
                  </a:moveTo>
                  <a:cubicBezTo>
                    <a:pt x="2995" y="1687"/>
                    <a:pt x="2986" y="1696"/>
                    <a:pt x="2986" y="1706"/>
                  </a:cubicBezTo>
                  <a:cubicBezTo>
                    <a:pt x="2986" y="1716"/>
                    <a:pt x="2995" y="1724"/>
                    <a:pt x="3005" y="1724"/>
                  </a:cubicBezTo>
                  <a:cubicBezTo>
                    <a:pt x="3015" y="1724"/>
                    <a:pt x="3023" y="1716"/>
                    <a:pt x="3023" y="1706"/>
                  </a:cubicBezTo>
                  <a:cubicBezTo>
                    <a:pt x="3023" y="1696"/>
                    <a:pt x="3015" y="1687"/>
                    <a:pt x="3005" y="1687"/>
                  </a:cubicBezTo>
                  <a:moveTo>
                    <a:pt x="3135" y="1687"/>
                  </a:moveTo>
                  <a:cubicBezTo>
                    <a:pt x="3125" y="1687"/>
                    <a:pt x="3117" y="1696"/>
                    <a:pt x="3117" y="1706"/>
                  </a:cubicBezTo>
                  <a:cubicBezTo>
                    <a:pt x="3117" y="1716"/>
                    <a:pt x="3125" y="1724"/>
                    <a:pt x="3135" y="1724"/>
                  </a:cubicBezTo>
                  <a:cubicBezTo>
                    <a:pt x="3146" y="1724"/>
                    <a:pt x="3154" y="1716"/>
                    <a:pt x="3154" y="1706"/>
                  </a:cubicBezTo>
                  <a:cubicBezTo>
                    <a:pt x="3154" y="1696"/>
                    <a:pt x="3146" y="1687"/>
                    <a:pt x="3135" y="1687"/>
                  </a:cubicBezTo>
                  <a:moveTo>
                    <a:pt x="3266" y="1687"/>
                  </a:moveTo>
                  <a:cubicBezTo>
                    <a:pt x="3256" y="1687"/>
                    <a:pt x="3248" y="1696"/>
                    <a:pt x="3248" y="1706"/>
                  </a:cubicBezTo>
                  <a:cubicBezTo>
                    <a:pt x="3248" y="1716"/>
                    <a:pt x="3256" y="1724"/>
                    <a:pt x="3266" y="1724"/>
                  </a:cubicBezTo>
                  <a:cubicBezTo>
                    <a:pt x="3276" y="1724"/>
                    <a:pt x="3284" y="1716"/>
                    <a:pt x="3284" y="1706"/>
                  </a:cubicBezTo>
                  <a:cubicBezTo>
                    <a:pt x="3284" y="1696"/>
                    <a:pt x="3276" y="1687"/>
                    <a:pt x="3266" y="1687"/>
                  </a:cubicBezTo>
                  <a:moveTo>
                    <a:pt x="2091" y="1558"/>
                  </a:moveTo>
                  <a:cubicBezTo>
                    <a:pt x="2081" y="1558"/>
                    <a:pt x="2074" y="1566"/>
                    <a:pt x="2074" y="1575"/>
                  </a:cubicBezTo>
                  <a:cubicBezTo>
                    <a:pt x="2074" y="1585"/>
                    <a:pt x="2081" y="1592"/>
                    <a:pt x="2091" y="1592"/>
                  </a:cubicBezTo>
                  <a:cubicBezTo>
                    <a:pt x="2100" y="1592"/>
                    <a:pt x="2108" y="1585"/>
                    <a:pt x="2108" y="1575"/>
                  </a:cubicBezTo>
                  <a:cubicBezTo>
                    <a:pt x="2108" y="1566"/>
                    <a:pt x="2100" y="1558"/>
                    <a:pt x="2091" y="1558"/>
                  </a:cubicBezTo>
                  <a:moveTo>
                    <a:pt x="3919" y="1558"/>
                  </a:moveTo>
                  <a:cubicBezTo>
                    <a:pt x="3910" y="1558"/>
                    <a:pt x="3902" y="1566"/>
                    <a:pt x="3902" y="1575"/>
                  </a:cubicBezTo>
                  <a:cubicBezTo>
                    <a:pt x="3902" y="1585"/>
                    <a:pt x="3910" y="1592"/>
                    <a:pt x="3919" y="1592"/>
                  </a:cubicBezTo>
                  <a:cubicBezTo>
                    <a:pt x="3928" y="1592"/>
                    <a:pt x="3936" y="1585"/>
                    <a:pt x="3936" y="1575"/>
                  </a:cubicBezTo>
                  <a:cubicBezTo>
                    <a:pt x="3936" y="1566"/>
                    <a:pt x="3928" y="1558"/>
                    <a:pt x="3919" y="1558"/>
                  </a:cubicBezTo>
                  <a:moveTo>
                    <a:pt x="2221" y="1558"/>
                  </a:moveTo>
                  <a:cubicBezTo>
                    <a:pt x="2211" y="1558"/>
                    <a:pt x="2203" y="1566"/>
                    <a:pt x="2203" y="1575"/>
                  </a:cubicBezTo>
                  <a:cubicBezTo>
                    <a:pt x="2203" y="1585"/>
                    <a:pt x="2211" y="1593"/>
                    <a:pt x="2221" y="1593"/>
                  </a:cubicBezTo>
                  <a:cubicBezTo>
                    <a:pt x="2231" y="1593"/>
                    <a:pt x="2239" y="1585"/>
                    <a:pt x="2239" y="1575"/>
                  </a:cubicBezTo>
                  <a:cubicBezTo>
                    <a:pt x="2239" y="1566"/>
                    <a:pt x="2231" y="1558"/>
                    <a:pt x="2221" y="1558"/>
                  </a:cubicBezTo>
                  <a:moveTo>
                    <a:pt x="3788" y="1557"/>
                  </a:moveTo>
                  <a:cubicBezTo>
                    <a:pt x="3778" y="1557"/>
                    <a:pt x="3770" y="1565"/>
                    <a:pt x="3770" y="1575"/>
                  </a:cubicBezTo>
                  <a:cubicBezTo>
                    <a:pt x="3770" y="1585"/>
                    <a:pt x="3778" y="1593"/>
                    <a:pt x="3788" y="1593"/>
                  </a:cubicBezTo>
                  <a:cubicBezTo>
                    <a:pt x="3798" y="1593"/>
                    <a:pt x="3807" y="1585"/>
                    <a:pt x="3807" y="1575"/>
                  </a:cubicBezTo>
                  <a:cubicBezTo>
                    <a:pt x="3807" y="1565"/>
                    <a:pt x="3798" y="1557"/>
                    <a:pt x="3788" y="1557"/>
                  </a:cubicBezTo>
                  <a:moveTo>
                    <a:pt x="2352" y="1556"/>
                  </a:moveTo>
                  <a:cubicBezTo>
                    <a:pt x="2341" y="1556"/>
                    <a:pt x="2333" y="1565"/>
                    <a:pt x="2333" y="1575"/>
                  </a:cubicBezTo>
                  <a:cubicBezTo>
                    <a:pt x="2333" y="1586"/>
                    <a:pt x="2341" y="1594"/>
                    <a:pt x="2352" y="1594"/>
                  </a:cubicBezTo>
                  <a:cubicBezTo>
                    <a:pt x="2362" y="1594"/>
                    <a:pt x="2371" y="1586"/>
                    <a:pt x="2371" y="1575"/>
                  </a:cubicBezTo>
                  <a:cubicBezTo>
                    <a:pt x="2371" y="1565"/>
                    <a:pt x="2362" y="1556"/>
                    <a:pt x="2352" y="1556"/>
                  </a:cubicBezTo>
                  <a:moveTo>
                    <a:pt x="3658" y="1556"/>
                  </a:moveTo>
                  <a:cubicBezTo>
                    <a:pt x="3647" y="1556"/>
                    <a:pt x="3639" y="1565"/>
                    <a:pt x="3639" y="1575"/>
                  </a:cubicBezTo>
                  <a:cubicBezTo>
                    <a:pt x="3639" y="1586"/>
                    <a:pt x="3647" y="1594"/>
                    <a:pt x="3658" y="1594"/>
                  </a:cubicBezTo>
                  <a:cubicBezTo>
                    <a:pt x="3668" y="1594"/>
                    <a:pt x="3677" y="1586"/>
                    <a:pt x="3677" y="1575"/>
                  </a:cubicBezTo>
                  <a:cubicBezTo>
                    <a:pt x="3677" y="1565"/>
                    <a:pt x="3668" y="1556"/>
                    <a:pt x="3658" y="1556"/>
                  </a:cubicBezTo>
                  <a:moveTo>
                    <a:pt x="2482" y="1556"/>
                  </a:moveTo>
                  <a:cubicBezTo>
                    <a:pt x="2472" y="1556"/>
                    <a:pt x="2463" y="1565"/>
                    <a:pt x="2463" y="1575"/>
                  </a:cubicBezTo>
                  <a:cubicBezTo>
                    <a:pt x="2463" y="1586"/>
                    <a:pt x="2472" y="1595"/>
                    <a:pt x="2482" y="1595"/>
                  </a:cubicBezTo>
                  <a:cubicBezTo>
                    <a:pt x="2493" y="1595"/>
                    <a:pt x="2502" y="1586"/>
                    <a:pt x="2502" y="1575"/>
                  </a:cubicBezTo>
                  <a:cubicBezTo>
                    <a:pt x="2502" y="1565"/>
                    <a:pt x="2493" y="1556"/>
                    <a:pt x="2482" y="1556"/>
                  </a:cubicBezTo>
                  <a:moveTo>
                    <a:pt x="3527" y="1556"/>
                  </a:moveTo>
                  <a:cubicBezTo>
                    <a:pt x="3517" y="1556"/>
                    <a:pt x="3508" y="1565"/>
                    <a:pt x="3508" y="1575"/>
                  </a:cubicBezTo>
                  <a:cubicBezTo>
                    <a:pt x="3508" y="1586"/>
                    <a:pt x="3517" y="1595"/>
                    <a:pt x="3527" y="1595"/>
                  </a:cubicBezTo>
                  <a:cubicBezTo>
                    <a:pt x="3538" y="1595"/>
                    <a:pt x="3546" y="1586"/>
                    <a:pt x="3546" y="1575"/>
                  </a:cubicBezTo>
                  <a:cubicBezTo>
                    <a:pt x="3546" y="1565"/>
                    <a:pt x="3538" y="1556"/>
                    <a:pt x="3527" y="1556"/>
                  </a:cubicBezTo>
                  <a:moveTo>
                    <a:pt x="2613" y="1555"/>
                  </a:moveTo>
                  <a:cubicBezTo>
                    <a:pt x="2602" y="1555"/>
                    <a:pt x="2593" y="1564"/>
                    <a:pt x="2593" y="1575"/>
                  </a:cubicBezTo>
                  <a:cubicBezTo>
                    <a:pt x="2593" y="1586"/>
                    <a:pt x="2602" y="1595"/>
                    <a:pt x="2613" y="1595"/>
                  </a:cubicBezTo>
                  <a:cubicBezTo>
                    <a:pt x="2624" y="1595"/>
                    <a:pt x="2633" y="1586"/>
                    <a:pt x="2633" y="1575"/>
                  </a:cubicBezTo>
                  <a:cubicBezTo>
                    <a:pt x="2633" y="1564"/>
                    <a:pt x="2624" y="1555"/>
                    <a:pt x="2613" y="1555"/>
                  </a:cubicBezTo>
                  <a:moveTo>
                    <a:pt x="3397" y="1555"/>
                  </a:moveTo>
                  <a:cubicBezTo>
                    <a:pt x="3386" y="1555"/>
                    <a:pt x="3377" y="1564"/>
                    <a:pt x="3377" y="1575"/>
                  </a:cubicBezTo>
                  <a:cubicBezTo>
                    <a:pt x="3377" y="1586"/>
                    <a:pt x="3386" y="1595"/>
                    <a:pt x="3397" y="1595"/>
                  </a:cubicBezTo>
                  <a:cubicBezTo>
                    <a:pt x="3408" y="1595"/>
                    <a:pt x="3417" y="1586"/>
                    <a:pt x="3417" y="1575"/>
                  </a:cubicBezTo>
                  <a:cubicBezTo>
                    <a:pt x="3417" y="1564"/>
                    <a:pt x="3408" y="1555"/>
                    <a:pt x="3397" y="1555"/>
                  </a:cubicBezTo>
                  <a:moveTo>
                    <a:pt x="2744" y="1555"/>
                  </a:moveTo>
                  <a:cubicBezTo>
                    <a:pt x="2732" y="1555"/>
                    <a:pt x="2723" y="1564"/>
                    <a:pt x="2723" y="1575"/>
                  </a:cubicBezTo>
                  <a:cubicBezTo>
                    <a:pt x="2723" y="1587"/>
                    <a:pt x="2732" y="1596"/>
                    <a:pt x="2744" y="1596"/>
                  </a:cubicBezTo>
                  <a:cubicBezTo>
                    <a:pt x="2755" y="1596"/>
                    <a:pt x="2764" y="1587"/>
                    <a:pt x="2764" y="1575"/>
                  </a:cubicBezTo>
                  <a:cubicBezTo>
                    <a:pt x="2764" y="1564"/>
                    <a:pt x="2755" y="1555"/>
                    <a:pt x="2744" y="1555"/>
                  </a:cubicBezTo>
                  <a:moveTo>
                    <a:pt x="3266" y="1555"/>
                  </a:moveTo>
                  <a:cubicBezTo>
                    <a:pt x="3255" y="1555"/>
                    <a:pt x="3246" y="1564"/>
                    <a:pt x="3246" y="1575"/>
                  </a:cubicBezTo>
                  <a:cubicBezTo>
                    <a:pt x="3246" y="1587"/>
                    <a:pt x="3255" y="1596"/>
                    <a:pt x="3266" y="1596"/>
                  </a:cubicBezTo>
                  <a:cubicBezTo>
                    <a:pt x="3277" y="1596"/>
                    <a:pt x="3286" y="1587"/>
                    <a:pt x="3286" y="1575"/>
                  </a:cubicBezTo>
                  <a:cubicBezTo>
                    <a:pt x="3286" y="1564"/>
                    <a:pt x="3277" y="1555"/>
                    <a:pt x="3266" y="1555"/>
                  </a:cubicBezTo>
                  <a:moveTo>
                    <a:pt x="2874" y="1555"/>
                  </a:moveTo>
                  <a:cubicBezTo>
                    <a:pt x="2863" y="1555"/>
                    <a:pt x="2854" y="1564"/>
                    <a:pt x="2854" y="1575"/>
                  </a:cubicBezTo>
                  <a:cubicBezTo>
                    <a:pt x="2854" y="1587"/>
                    <a:pt x="2863" y="1596"/>
                    <a:pt x="2874" y="1596"/>
                  </a:cubicBezTo>
                  <a:cubicBezTo>
                    <a:pt x="2886" y="1596"/>
                    <a:pt x="2895" y="1587"/>
                    <a:pt x="2895" y="1575"/>
                  </a:cubicBezTo>
                  <a:cubicBezTo>
                    <a:pt x="2895" y="1564"/>
                    <a:pt x="2886" y="1555"/>
                    <a:pt x="2874" y="1555"/>
                  </a:cubicBezTo>
                  <a:moveTo>
                    <a:pt x="3005" y="1555"/>
                  </a:moveTo>
                  <a:cubicBezTo>
                    <a:pt x="2993" y="1555"/>
                    <a:pt x="2984" y="1564"/>
                    <a:pt x="2984" y="1575"/>
                  </a:cubicBezTo>
                  <a:cubicBezTo>
                    <a:pt x="2984" y="1587"/>
                    <a:pt x="2993" y="1596"/>
                    <a:pt x="3005" y="1596"/>
                  </a:cubicBezTo>
                  <a:cubicBezTo>
                    <a:pt x="3016" y="1596"/>
                    <a:pt x="3025" y="1587"/>
                    <a:pt x="3025" y="1575"/>
                  </a:cubicBezTo>
                  <a:cubicBezTo>
                    <a:pt x="3025" y="1564"/>
                    <a:pt x="3016" y="1555"/>
                    <a:pt x="3005" y="1555"/>
                  </a:cubicBezTo>
                  <a:moveTo>
                    <a:pt x="3135" y="1555"/>
                  </a:moveTo>
                  <a:cubicBezTo>
                    <a:pt x="3124" y="1555"/>
                    <a:pt x="3115" y="1564"/>
                    <a:pt x="3115" y="1575"/>
                  </a:cubicBezTo>
                  <a:cubicBezTo>
                    <a:pt x="3115" y="1587"/>
                    <a:pt x="3124" y="1596"/>
                    <a:pt x="3135" y="1596"/>
                  </a:cubicBezTo>
                  <a:cubicBezTo>
                    <a:pt x="3147" y="1596"/>
                    <a:pt x="3156" y="1587"/>
                    <a:pt x="3156" y="1575"/>
                  </a:cubicBezTo>
                  <a:cubicBezTo>
                    <a:pt x="3156" y="1564"/>
                    <a:pt x="3147" y="1555"/>
                    <a:pt x="3135" y="1555"/>
                  </a:cubicBezTo>
                  <a:moveTo>
                    <a:pt x="2091" y="1426"/>
                  </a:moveTo>
                  <a:cubicBezTo>
                    <a:pt x="2080" y="1426"/>
                    <a:pt x="2072" y="1434"/>
                    <a:pt x="2072" y="1445"/>
                  </a:cubicBezTo>
                  <a:cubicBezTo>
                    <a:pt x="2072" y="1455"/>
                    <a:pt x="2080" y="1464"/>
                    <a:pt x="2091" y="1464"/>
                  </a:cubicBezTo>
                  <a:cubicBezTo>
                    <a:pt x="2101" y="1464"/>
                    <a:pt x="2109" y="1455"/>
                    <a:pt x="2109" y="1445"/>
                  </a:cubicBezTo>
                  <a:cubicBezTo>
                    <a:pt x="2109" y="1434"/>
                    <a:pt x="2101" y="1426"/>
                    <a:pt x="2091" y="1426"/>
                  </a:cubicBezTo>
                  <a:moveTo>
                    <a:pt x="3919" y="1426"/>
                  </a:moveTo>
                  <a:cubicBezTo>
                    <a:pt x="3909" y="1426"/>
                    <a:pt x="3900" y="1434"/>
                    <a:pt x="3900" y="1445"/>
                  </a:cubicBezTo>
                  <a:cubicBezTo>
                    <a:pt x="3900" y="1455"/>
                    <a:pt x="3909" y="1464"/>
                    <a:pt x="3919" y="1464"/>
                  </a:cubicBezTo>
                  <a:cubicBezTo>
                    <a:pt x="3929" y="1464"/>
                    <a:pt x="3938" y="1455"/>
                    <a:pt x="3938" y="1445"/>
                  </a:cubicBezTo>
                  <a:cubicBezTo>
                    <a:pt x="3938" y="1434"/>
                    <a:pt x="3929" y="1426"/>
                    <a:pt x="3919" y="1426"/>
                  </a:cubicBezTo>
                  <a:moveTo>
                    <a:pt x="2221" y="1425"/>
                  </a:moveTo>
                  <a:cubicBezTo>
                    <a:pt x="2210" y="1425"/>
                    <a:pt x="2202" y="1434"/>
                    <a:pt x="2202" y="1445"/>
                  </a:cubicBezTo>
                  <a:cubicBezTo>
                    <a:pt x="2202" y="1456"/>
                    <a:pt x="2210" y="1464"/>
                    <a:pt x="2221" y="1464"/>
                  </a:cubicBezTo>
                  <a:cubicBezTo>
                    <a:pt x="2232" y="1464"/>
                    <a:pt x="2241" y="1456"/>
                    <a:pt x="2241" y="1445"/>
                  </a:cubicBezTo>
                  <a:cubicBezTo>
                    <a:pt x="2241" y="1434"/>
                    <a:pt x="2232" y="1425"/>
                    <a:pt x="2221" y="1425"/>
                  </a:cubicBezTo>
                  <a:moveTo>
                    <a:pt x="3788" y="1425"/>
                  </a:moveTo>
                  <a:cubicBezTo>
                    <a:pt x="3777" y="1425"/>
                    <a:pt x="3769" y="1434"/>
                    <a:pt x="3769" y="1445"/>
                  </a:cubicBezTo>
                  <a:cubicBezTo>
                    <a:pt x="3769" y="1456"/>
                    <a:pt x="3777" y="1465"/>
                    <a:pt x="3788" y="1465"/>
                  </a:cubicBezTo>
                  <a:cubicBezTo>
                    <a:pt x="3799" y="1465"/>
                    <a:pt x="3808" y="1456"/>
                    <a:pt x="3808" y="1445"/>
                  </a:cubicBezTo>
                  <a:cubicBezTo>
                    <a:pt x="3808" y="1434"/>
                    <a:pt x="3799" y="1425"/>
                    <a:pt x="3788" y="1425"/>
                  </a:cubicBezTo>
                  <a:moveTo>
                    <a:pt x="2352" y="1424"/>
                  </a:moveTo>
                  <a:cubicBezTo>
                    <a:pt x="2340" y="1424"/>
                    <a:pt x="2331" y="1433"/>
                    <a:pt x="2331" y="1445"/>
                  </a:cubicBezTo>
                  <a:cubicBezTo>
                    <a:pt x="2331" y="1456"/>
                    <a:pt x="2340" y="1465"/>
                    <a:pt x="2352" y="1465"/>
                  </a:cubicBezTo>
                  <a:cubicBezTo>
                    <a:pt x="2363" y="1465"/>
                    <a:pt x="2372" y="1456"/>
                    <a:pt x="2372" y="1445"/>
                  </a:cubicBezTo>
                  <a:cubicBezTo>
                    <a:pt x="2372" y="1433"/>
                    <a:pt x="2363" y="1424"/>
                    <a:pt x="2352" y="1424"/>
                  </a:cubicBezTo>
                  <a:moveTo>
                    <a:pt x="3658" y="1424"/>
                  </a:moveTo>
                  <a:cubicBezTo>
                    <a:pt x="3646" y="1424"/>
                    <a:pt x="3637" y="1433"/>
                    <a:pt x="3637" y="1445"/>
                  </a:cubicBezTo>
                  <a:cubicBezTo>
                    <a:pt x="3637" y="1456"/>
                    <a:pt x="3646" y="1465"/>
                    <a:pt x="3658" y="1465"/>
                  </a:cubicBezTo>
                  <a:cubicBezTo>
                    <a:pt x="3669" y="1465"/>
                    <a:pt x="3678" y="1456"/>
                    <a:pt x="3678" y="1445"/>
                  </a:cubicBezTo>
                  <a:cubicBezTo>
                    <a:pt x="3678" y="1433"/>
                    <a:pt x="3669" y="1424"/>
                    <a:pt x="3658" y="1424"/>
                  </a:cubicBezTo>
                  <a:moveTo>
                    <a:pt x="2482" y="1423"/>
                  </a:moveTo>
                  <a:cubicBezTo>
                    <a:pt x="2471" y="1423"/>
                    <a:pt x="2461" y="1433"/>
                    <a:pt x="2461" y="1445"/>
                  </a:cubicBezTo>
                  <a:cubicBezTo>
                    <a:pt x="2461" y="1457"/>
                    <a:pt x="2471" y="1466"/>
                    <a:pt x="2482" y="1466"/>
                  </a:cubicBezTo>
                  <a:cubicBezTo>
                    <a:pt x="2494" y="1466"/>
                    <a:pt x="2504" y="1457"/>
                    <a:pt x="2504" y="1445"/>
                  </a:cubicBezTo>
                  <a:cubicBezTo>
                    <a:pt x="2504" y="1433"/>
                    <a:pt x="2494" y="1423"/>
                    <a:pt x="2482" y="1423"/>
                  </a:cubicBezTo>
                  <a:moveTo>
                    <a:pt x="3527" y="1423"/>
                  </a:moveTo>
                  <a:cubicBezTo>
                    <a:pt x="3515" y="1423"/>
                    <a:pt x="3506" y="1433"/>
                    <a:pt x="3506" y="1445"/>
                  </a:cubicBezTo>
                  <a:cubicBezTo>
                    <a:pt x="3506" y="1457"/>
                    <a:pt x="3515" y="1466"/>
                    <a:pt x="3527" y="1466"/>
                  </a:cubicBezTo>
                  <a:cubicBezTo>
                    <a:pt x="3539" y="1466"/>
                    <a:pt x="3549" y="1457"/>
                    <a:pt x="3549" y="1445"/>
                  </a:cubicBezTo>
                  <a:cubicBezTo>
                    <a:pt x="3549" y="1433"/>
                    <a:pt x="3539" y="1423"/>
                    <a:pt x="3527" y="1423"/>
                  </a:cubicBezTo>
                  <a:moveTo>
                    <a:pt x="2613" y="1423"/>
                  </a:moveTo>
                  <a:cubicBezTo>
                    <a:pt x="2601" y="1423"/>
                    <a:pt x="2591" y="1433"/>
                    <a:pt x="2591" y="1445"/>
                  </a:cubicBezTo>
                  <a:cubicBezTo>
                    <a:pt x="2591" y="1457"/>
                    <a:pt x="2601" y="1466"/>
                    <a:pt x="2613" y="1466"/>
                  </a:cubicBezTo>
                  <a:cubicBezTo>
                    <a:pt x="2625" y="1466"/>
                    <a:pt x="2635" y="1457"/>
                    <a:pt x="2635" y="1445"/>
                  </a:cubicBezTo>
                  <a:cubicBezTo>
                    <a:pt x="2635" y="1433"/>
                    <a:pt x="2625" y="1423"/>
                    <a:pt x="2613" y="1423"/>
                  </a:cubicBezTo>
                  <a:moveTo>
                    <a:pt x="3397" y="1423"/>
                  </a:moveTo>
                  <a:cubicBezTo>
                    <a:pt x="3385" y="1423"/>
                    <a:pt x="3375" y="1433"/>
                    <a:pt x="3375" y="1445"/>
                  </a:cubicBezTo>
                  <a:cubicBezTo>
                    <a:pt x="3375" y="1457"/>
                    <a:pt x="3385" y="1466"/>
                    <a:pt x="3397" y="1466"/>
                  </a:cubicBezTo>
                  <a:cubicBezTo>
                    <a:pt x="3409" y="1466"/>
                    <a:pt x="3418" y="1457"/>
                    <a:pt x="3418" y="1445"/>
                  </a:cubicBezTo>
                  <a:cubicBezTo>
                    <a:pt x="3418" y="1433"/>
                    <a:pt x="3409" y="1423"/>
                    <a:pt x="3397" y="1423"/>
                  </a:cubicBezTo>
                  <a:moveTo>
                    <a:pt x="2744" y="1423"/>
                  </a:moveTo>
                  <a:cubicBezTo>
                    <a:pt x="2731" y="1423"/>
                    <a:pt x="2722" y="1433"/>
                    <a:pt x="2722" y="1445"/>
                  </a:cubicBezTo>
                  <a:cubicBezTo>
                    <a:pt x="2722" y="1457"/>
                    <a:pt x="2731" y="1467"/>
                    <a:pt x="2744" y="1467"/>
                  </a:cubicBezTo>
                  <a:cubicBezTo>
                    <a:pt x="2756" y="1467"/>
                    <a:pt x="2766" y="1457"/>
                    <a:pt x="2766" y="1445"/>
                  </a:cubicBezTo>
                  <a:cubicBezTo>
                    <a:pt x="2766" y="1433"/>
                    <a:pt x="2756" y="1423"/>
                    <a:pt x="2744" y="1423"/>
                  </a:cubicBezTo>
                  <a:moveTo>
                    <a:pt x="3266" y="1423"/>
                  </a:moveTo>
                  <a:cubicBezTo>
                    <a:pt x="3254" y="1423"/>
                    <a:pt x="3244" y="1433"/>
                    <a:pt x="3244" y="1445"/>
                  </a:cubicBezTo>
                  <a:cubicBezTo>
                    <a:pt x="3244" y="1457"/>
                    <a:pt x="3254" y="1467"/>
                    <a:pt x="3266" y="1467"/>
                  </a:cubicBezTo>
                  <a:cubicBezTo>
                    <a:pt x="3278" y="1467"/>
                    <a:pt x="3288" y="1457"/>
                    <a:pt x="3288" y="1445"/>
                  </a:cubicBezTo>
                  <a:cubicBezTo>
                    <a:pt x="3288" y="1433"/>
                    <a:pt x="3278" y="1423"/>
                    <a:pt x="3266" y="1423"/>
                  </a:cubicBezTo>
                  <a:moveTo>
                    <a:pt x="2874" y="1422"/>
                  </a:moveTo>
                  <a:cubicBezTo>
                    <a:pt x="2862" y="1422"/>
                    <a:pt x="2852" y="1432"/>
                    <a:pt x="2852" y="1445"/>
                  </a:cubicBezTo>
                  <a:cubicBezTo>
                    <a:pt x="2852" y="1457"/>
                    <a:pt x="2862" y="1467"/>
                    <a:pt x="2874" y="1467"/>
                  </a:cubicBezTo>
                  <a:cubicBezTo>
                    <a:pt x="2887" y="1467"/>
                    <a:pt x="2897" y="1457"/>
                    <a:pt x="2897" y="1445"/>
                  </a:cubicBezTo>
                  <a:cubicBezTo>
                    <a:pt x="2897" y="1432"/>
                    <a:pt x="2887" y="1422"/>
                    <a:pt x="2874" y="1422"/>
                  </a:cubicBezTo>
                  <a:moveTo>
                    <a:pt x="3005" y="1422"/>
                  </a:moveTo>
                  <a:cubicBezTo>
                    <a:pt x="2992" y="1422"/>
                    <a:pt x="2982" y="1432"/>
                    <a:pt x="2982" y="1445"/>
                  </a:cubicBezTo>
                  <a:cubicBezTo>
                    <a:pt x="2982" y="1457"/>
                    <a:pt x="2992" y="1467"/>
                    <a:pt x="3005" y="1467"/>
                  </a:cubicBezTo>
                  <a:cubicBezTo>
                    <a:pt x="3017" y="1467"/>
                    <a:pt x="3027" y="1457"/>
                    <a:pt x="3027" y="1445"/>
                  </a:cubicBezTo>
                  <a:cubicBezTo>
                    <a:pt x="3027" y="1432"/>
                    <a:pt x="3017" y="1422"/>
                    <a:pt x="3005" y="1422"/>
                  </a:cubicBezTo>
                  <a:moveTo>
                    <a:pt x="3135" y="1422"/>
                  </a:moveTo>
                  <a:cubicBezTo>
                    <a:pt x="3123" y="1422"/>
                    <a:pt x="3113" y="1432"/>
                    <a:pt x="3113" y="1445"/>
                  </a:cubicBezTo>
                  <a:cubicBezTo>
                    <a:pt x="3113" y="1457"/>
                    <a:pt x="3123" y="1467"/>
                    <a:pt x="3135" y="1467"/>
                  </a:cubicBezTo>
                  <a:cubicBezTo>
                    <a:pt x="3148" y="1467"/>
                    <a:pt x="3158" y="1457"/>
                    <a:pt x="3158" y="1445"/>
                  </a:cubicBezTo>
                  <a:cubicBezTo>
                    <a:pt x="3158" y="1432"/>
                    <a:pt x="3148" y="1422"/>
                    <a:pt x="3135" y="1422"/>
                  </a:cubicBezTo>
                  <a:moveTo>
                    <a:pt x="2091" y="1294"/>
                  </a:moveTo>
                  <a:cubicBezTo>
                    <a:pt x="2079" y="1294"/>
                    <a:pt x="2070" y="1303"/>
                    <a:pt x="2070" y="1314"/>
                  </a:cubicBezTo>
                  <a:cubicBezTo>
                    <a:pt x="2070" y="1325"/>
                    <a:pt x="2079" y="1334"/>
                    <a:pt x="2091" y="1334"/>
                  </a:cubicBezTo>
                  <a:cubicBezTo>
                    <a:pt x="2102" y="1334"/>
                    <a:pt x="2111" y="1325"/>
                    <a:pt x="2111" y="1314"/>
                  </a:cubicBezTo>
                  <a:cubicBezTo>
                    <a:pt x="2111" y="1303"/>
                    <a:pt x="2102" y="1294"/>
                    <a:pt x="2091" y="1294"/>
                  </a:cubicBezTo>
                  <a:moveTo>
                    <a:pt x="3919" y="1293"/>
                  </a:moveTo>
                  <a:cubicBezTo>
                    <a:pt x="3908" y="1293"/>
                    <a:pt x="3898" y="1303"/>
                    <a:pt x="3898" y="1314"/>
                  </a:cubicBezTo>
                  <a:cubicBezTo>
                    <a:pt x="3898" y="1326"/>
                    <a:pt x="3908" y="1335"/>
                    <a:pt x="3919" y="1335"/>
                  </a:cubicBezTo>
                  <a:cubicBezTo>
                    <a:pt x="3930" y="1335"/>
                    <a:pt x="3940" y="1326"/>
                    <a:pt x="3940" y="1314"/>
                  </a:cubicBezTo>
                  <a:cubicBezTo>
                    <a:pt x="3940" y="1303"/>
                    <a:pt x="3930" y="1293"/>
                    <a:pt x="3919" y="1293"/>
                  </a:cubicBezTo>
                  <a:moveTo>
                    <a:pt x="2221" y="1293"/>
                  </a:moveTo>
                  <a:cubicBezTo>
                    <a:pt x="2209" y="1293"/>
                    <a:pt x="2200" y="1302"/>
                    <a:pt x="2200" y="1314"/>
                  </a:cubicBezTo>
                  <a:cubicBezTo>
                    <a:pt x="2200" y="1326"/>
                    <a:pt x="2209" y="1335"/>
                    <a:pt x="2221" y="1335"/>
                  </a:cubicBezTo>
                  <a:cubicBezTo>
                    <a:pt x="2233" y="1335"/>
                    <a:pt x="2243" y="1326"/>
                    <a:pt x="2243" y="1314"/>
                  </a:cubicBezTo>
                  <a:cubicBezTo>
                    <a:pt x="2243" y="1302"/>
                    <a:pt x="2233" y="1293"/>
                    <a:pt x="2221" y="1293"/>
                  </a:cubicBezTo>
                  <a:moveTo>
                    <a:pt x="3788" y="1292"/>
                  </a:moveTo>
                  <a:cubicBezTo>
                    <a:pt x="3776" y="1292"/>
                    <a:pt x="3767" y="1302"/>
                    <a:pt x="3767" y="1314"/>
                  </a:cubicBezTo>
                  <a:cubicBezTo>
                    <a:pt x="3767" y="1326"/>
                    <a:pt x="3776" y="1336"/>
                    <a:pt x="3788" y="1336"/>
                  </a:cubicBezTo>
                  <a:cubicBezTo>
                    <a:pt x="3800" y="1336"/>
                    <a:pt x="3810" y="1326"/>
                    <a:pt x="3810" y="1314"/>
                  </a:cubicBezTo>
                  <a:cubicBezTo>
                    <a:pt x="3810" y="1302"/>
                    <a:pt x="3800" y="1292"/>
                    <a:pt x="3788" y="1292"/>
                  </a:cubicBezTo>
                  <a:moveTo>
                    <a:pt x="2352" y="1292"/>
                  </a:moveTo>
                  <a:cubicBezTo>
                    <a:pt x="2339" y="1292"/>
                    <a:pt x="2329" y="1302"/>
                    <a:pt x="2329" y="1314"/>
                  </a:cubicBezTo>
                  <a:cubicBezTo>
                    <a:pt x="2329" y="1327"/>
                    <a:pt x="2339" y="1337"/>
                    <a:pt x="2352" y="1337"/>
                  </a:cubicBezTo>
                  <a:cubicBezTo>
                    <a:pt x="2364" y="1337"/>
                    <a:pt x="2374" y="1327"/>
                    <a:pt x="2374" y="1314"/>
                  </a:cubicBezTo>
                  <a:cubicBezTo>
                    <a:pt x="2374" y="1302"/>
                    <a:pt x="2364" y="1292"/>
                    <a:pt x="2352" y="1292"/>
                  </a:cubicBezTo>
                  <a:moveTo>
                    <a:pt x="3658" y="1292"/>
                  </a:moveTo>
                  <a:cubicBezTo>
                    <a:pt x="3645" y="1292"/>
                    <a:pt x="3635" y="1302"/>
                    <a:pt x="3635" y="1314"/>
                  </a:cubicBezTo>
                  <a:cubicBezTo>
                    <a:pt x="3635" y="1327"/>
                    <a:pt x="3645" y="1337"/>
                    <a:pt x="3658" y="1337"/>
                  </a:cubicBezTo>
                  <a:cubicBezTo>
                    <a:pt x="3670" y="1337"/>
                    <a:pt x="3680" y="1327"/>
                    <a:pt x="3680" y="1314"/>
                  </a:cubicBezTo>
                  <a:cubicBezTo>
                    <a:pt x="3680" y="1302"/>
                    <a:pt x="3670" y="1292"/>
                    <a:pt x="3658" y="1292"/>
                  </a:cubicBezTo>
                  <a:moveTo>
                    <a:pt x="2482" y="1291"/>
                  </a:moveTo>
                  <a:cubicBezTo>
                    <a:pt x="2470" y="1291"/>
                    <a:pt x="2459" y="1301"/>
                    <a:pt x="2459" y="1314"/>
                  </a:cubicBezTo>
                  <a:cubicBezTo>
                    <a:pt x="2459" y="1327"/>
                    <a:pt x="2470" y="1337"/>
                    <a:pt x="2482" y="1337"/>
                  </a:cubicBezTo>
                  <a:cubicBezTo>
                    <a:pt x="2495" y="1337"/>
                    <a:pt x="2506" y="1327"/>
                    <a:pt x="2506" y="1314"/>
                  </a:cubicBezTo>
                  <a:cubicBezTo>
                    <a:pt x="2506" y="1301"/>
                    <a:pt x="2495" y="1291"/>
                    <a:pt x="2482" y="1291"/>
                  </a:cubicBezTo>
                  <a:moveTo>
                    <a:pt x="3527" y="1291"/>
                  </a:moveTo>
                  <a:cubicBezTo>
                    <a:pt x="3514" y="1291"/>
                    <a:pt x="3504" y="1301"/>
                    <a:pt x="3504" y="1314"/>
                  </a:cubicBezTo>
                  <a:cubicBezTo>
                    <a:pt x="3504" y="1327"/>
                    <a:pt x="3514" y="1337"/>
                    <a:pt x="3527" y="1337"/>
                  </a:cubicBezTo>
                  <a:cubicBezTo>
                    <a:pt x="3540" y="1337"/>
                    <a:pt x="3550" y="1327"/>
                    <a:pt x="3550" y="1314"/>
                  </a:cubicBezTo>
                  <a:cubicBezTo>
                    <a:pt x="3550" y="1301"/>
                    <a:pt x="3540" y="1291"/>
                    <a:pt x="3527" y="1291"/>
                  </a:cubicBezTo>
                  <a:moveTo>
                    <a:pt x="2613" y="1291"/>
                  </a:moveTo>
                  <a:cubicBezTo>
                    <a:pt x="2600" y="1291"/>
                    <a:pt x="2589" y="1301"/>
                    <a:pt x="2589" y="1314"/>
                  </a:cubicBezTo>
                  <a:cubicBezTo>
                    <a:pt x="2589" y="1327"/>
                    <a:pt x="2600" y="1338"/>
                    <a:pt x="2613" y="1338"/>
                  </a:cubicBezTo>
                  <a:cubicBezTo>
                    <a:pt x="2626" y="1338"/>
                    <a:pt x="2637" y="1327"/>
                    <a:pt x="2637" y="1314"/>
                  </a:cubicBezTo>
                  <a:cubicBezTo>
                    <a:pt x="2637" y="1301"/>
                    <a:pt x="2626" y="1291"/>
                    <a:pt x="2613" y="1291"/>
                  </a:cubicBezTo>
                  <a:moveTo>
                    <a:pt x="3397" y="1290"/>
                  </a:moveTo>
                  <a:cubicBezTo>
                    <a:pt x="3383" y="1290"/>
                    <a:pt x="3373" y="1301"/>
                    <a:pt x="3373" y="1314"/>
                  </a:cubicBezTo>
                  <a:cubicBezTo>
                    <a:pt x="3373" y="1327"/>
                    <a:pt x="3383" y="1338"/>
                    <a:pt x="3397" y="1338"/>
                  </a:cubicBezTo>
                  <a:cubicBezTo>
                    <a:pt x="3410" y="1338"/>
                    <a:pt x="3421" y="1327"/>
                    <a:pt x="3421" y="1314"/>
                  </a:cubicBezTo>
                  <a:cubicBezTo>
                    <a:pt x="3421" y="1301"/>
                    <a:pt x="3410" y="1290"/>
                    <a:pt x="3397" y="1290"/>
                  </a:cubicBezTo>
                  <a:moveTo>
                    <a:pt x="2744" y="1290"/>
                  </a:moveTo>
                  <a:cubicBezTo>
                    <a:pt x="2730" y="1290"/>
                    <a:pt x="2719" y="1301"/>
                    <a:pt x="2719" y="1314"/>
                  </a:cubicBezTo>
                  <a:cubicBezTo>
                    <a:pt x="2719" y="1328"/>
                    <a:pt x="2730" y="1338"/>
                    <a:pt x="2744" y="1338"/>
                  </a:cubicBezTo>
                  <a:cubicBezTo>
                    <a:pt x="2757" y="1338"/>
                    <a:pt x="2768" y="1328"/>
                    <a:pt x="2768" y="1314"/>
                  </a:cubicBezTo>
                  <a:cubicBezTo>
                    <a:pt x="2768" y="1301"/>
                    <a:pt x="2757" y="1290"/>
                    <a:pt x="2744" y="1290"/>
                  </a:cubicBezTo>
                  <a:moveTo>
                    <a:pt x="3266" y="1290"/>
                  </a:moveTo>
                  <a:cubicBezTo>
                    <a:pt x="3253" y="1290"/>
                    <a:pt x="3242" y="1301"/>
                    <a:pt x="3242" y="1314"/>
                  </a:cubicBezTo>
                  <a:cubicBezTo>
                    <a:pt x="3242" y="1328"/>
                    <a:pt x="3253" y="1338"/>
                    <a:pt x="3266" y="1338"/>
                  </a:cubicBezTo>
                  <a:cubicBezTo>
                    <a:pt x="3279" y="1338"/>
                    <a:pt x="3290" y="1328"/>
                    <a:pt x="3290" y="1314"/>
                  </a:cubicBezTo>
                  <a:cubicBezTo>
                    <a:pt x="3290" y="1301"/>
                    <a:pt x="3279" y="1290"/>
                    <a:pt x="3266" y="1290"/>
                  </a:cubicBezTo>
                  <a:moveTo>
                    <a:pt x="2874" y="1289"/>
                  </a:moveTo>
                  <a:cubicBezTo>
                    <a:pt x="2861" y="1289"/>
                    <a:pt x="2850" y="1301"/>
                    <a:pt x="2850" y="1314"/>
                  </a:cubicBezTo>
                  <a:cubicBezTo>
                    <a:pt x="2850" y="1328"/>
                    <a:pt x="2861" y="1339"/>
                    <a:pt x="2874" y="1339"/>
                  </a:cubicBezTo>
                  <a:cubicBezTo>
                    <a:pt x="2888" y="1339"/>
                    <a:pt x="2899" y="1328"/>
                    <a:pt x="2899" y="1314"/>
                  </a:cubicBezTo>
                  <a:cubicBezTo>
                    <a:pt x="2899" y="1301"/>
                    <a:pt x="2888" y="1289"/>
                    <a:pt x="2874" y="1289"/>
                  </a:cubicBezTo>
                  <a:moveTo>
                    <a:pt x="3005" y="1289"/>
                  </a:moveTo>
                  <a:cubicBezTo>
                    <a:pt x="2991" y="1289"/>
                    <a:pt x="2980" y="1301"/>
                    <a:pt x="2980" y="1314"/>
                  </a:cubicBezTo>
                  <a:cubicBezTo>
                    <a:pt x="2980" y="1328"/>
                    <a:pt x="2991" y="1339"/>
                    <a:pt x="3005" y="1339"/>
                  </a:cubicBezTo>
                  <a:cubicBezTo>
                    <a:pt x="3018" y="1339"/>
                    <a:pt x="3029" y="1328"/>
                    <a:pt x="3029" y="1314"/>
                  </a:cubicBezTo>
                  <a:cubicBezTo>
                    <a:pt x="3029" y="1301"/>
                    <a:pt x="3018" y="1289"/>
                    <a:pt x="3005" y="1289"/>
                  </a:cubicBezTo>
                  <a:moveTo>
                    <a:pt x="3135" y="1289"/>
                  </a:moveTo>
                  <a:cubicBezTo>
                    <a:pt x="3122" y="1289"/>
                    <a:pt x="3111" y="1301"/>
                    <a:pt x="3111" y="1314"/>
                  </a:cubicBezTo>
                  <a:cubicBezTo>
                    <a:pt x="3111" y="1328"/>
                    <a:pt x="3122" y="1339"/>
                    <a:pt x="3135" y="1339"/>
                  </a:cubicBezTo>
                  <a:cubicBezTo>
                    <a:pt x="3149" y="1339"/>
                    <a:pt x="3160" y="1328"/>
                    <a:pt x="3160" y="1314"/>
                  </a:cubicBezTo>
                  <a:cubicBezTo>
                    <a:pt x="3160" y="1301"/>
                    <a:pt x="3149" y="1289"/>
                    <a:pt x="3135" y="1289"/>
                  </a:cubicBezTo>
                  <a:moveTo>
                    <a:pt x="2091" y="1161"/>
                  </a:moveTo>
                  <a:cubicBezTo>
                    <a:pt x="2078" y="1161"/>
                    <a:pt x="2068" y="1171"/>
                    <a:pt x="2068" y="1184"/>
                  </a:cubicBezTo>
                  <a:cubicBezTo>
                    <a:pt x="2068" y="1196"/>
                    <a:pt x="2078" y="1206"/>
                    <a:pt x="2091" y="1206"/>
                  </a:cubicBezTo>
                  <a:cubicBezTo>
                    <a:pt x="2103" y="1206"/>
                    <a:pt x="2113" y="1196"/>
                    <a:pt x="2113" y="1184"/>
                  </a:cubicBezTo>
                  <a:cubicBezTo>
                    <a:pt x="2113" y="1171"/>
                    <a:pt x="2103" y="1161"/>
                    <a:pt x="2091" y="1161"/>
                  </a:cubicBezTo>
                  <a:moveTo>
                    <a:pt x="3919" y="1161"/>
                  </a:moveTo>
                  <a:cubicBezTo>
                    <a:pt x="3907" y="1161"/>
                    <a:pt x="3897" y="1171"/>
                    <a:pt x="3897" y="1184"/>
                  </a:cubicBezTo>
                  <a:cubicBezTo>
                    <a:pt x="3897" y="1196"/>
                    <a:pt x="3907" y="1206"/>
                    <a:pt x="3919" y="1206"/>
                  </a:cubicBezTo>
                  <a:cubicBezTo>
                    <a:pt x="3931" y="1206"/>
                    <a:pt x="3941" y="1196"/>
                    <a:pt x="3941" y="1184"/>
                  </a:cubicBezTo>
                  <a:cubicBezTo>
                    <a:pt x="3941" y="1171"/>
                    <a:pt x="3931" y="1161"/>
                    <a:pt x="3919" y="1161"/>
                  </a:cubicBezTo>
                  <a:moveTo>
                    <a:pt x="2221" y="1160"/>
                  </a:moveTo>
                  <a:cubicBezTo>
                    <a:pt x="2208" y="1160"/>
                    <a:pt x="2198" y="1171"/>
                    <a:pt x="2198" y="1184"/>
                  </a:cubicBezTo>
                  <a:cubicBezTo>
                    <a:pt x="2198" y="1196"/>
                    <a:pt x="2208" y="1207"/>
                    <a:pt x="2221" y="1207"/>
                  </a:cubicBezTo>
                  <a:cubicBezTo>
                    <a:pt x="2234" y="1207"/>
                    <a:pt x="2244" y="1196"/>
                    <a:pt x="2244" y="1184"/>
                  </a:cubicBezTo>
                  <a:cubicBezTo>
                    <a:pt x="2244" y="1171"/>
                    <a:pt x="2234" y="1160"/>
                    <a:pt x="2221" y="1160"/>
                  </a:cubicBezTo>
                  <a:moveTo>
                    <a:pt x="3788" y="1160"/>
                  </a:moveTo>
                  <a:cubicBezTo>
                    <a:pt x="3776" y="1160"/>
                    <a:pt x="3765" y="1171"/>
                    <a:pt x="3765" y="1184"/>
                  </a:cubicBezTo>
                  <a:cubicBezTo>
                    <a:pt x="3765" y="1196"/>
                    <a:pt x="3776" y="1207"/>
                    <a:pt x="3788" y="1207"/>
                  </a:cubicBezTo>
                  <a:cubicBezTo>
                    <a:pt x="3801" y="1207"/>
                    <a:pt x="3812" y="1196"/>
                    <a:pt x="3812" y="1184"/>
                  </a:cubicBezTo>
                  <a:cubicBezTo>
                    <a:pt x="3812" y="1171"/>
                    <a:pt x="3801" y="1160"/>
                    <a:pt x="3788" y="1160"/>
                  </a:cubicBezTo>
                  <a:moveTo>
                    <a:pt x="2352" y="1159"/>
                  </a:moveTo>
                  <a:cubicBezTo>
                    <a:pt x="2338" y="1159"/>
                    <a:pt x="2328" y="1170"/>
                    <a:pt x="2328" y="1184"/>
                  </a:cubicBezTo>
                  <a:cubicBezTo>
                    <a:pt x="2328" y="1197"/>
                    <a:pt x="2338" y="1208"/>
                    <a:pt x="2352" y="1208"/>
                  </a:cubicBezTo>
                  <a:cubicBezTo>
                    <a:pt x="2365" y="1208"/>
                    <a:pt x="2376" y="1197"/>
                    <a:pt x="2376" y="1184"/>
                  </a:cubicBezTo>
                  <a:cubicBezTo>
                    <a:pt x="2376" y="1170"/>
                    <a:pt x="2365" y="1159"/>
                    <a:pt x="2352" y="1159"/>
                  </a:cubicBezTo>
                  <a:moveTo>
                    <a:pt x="3658" y="1159"/>
                  </a:moveTo>
                  <a:cubicBezTo>
                    <a:pt x="3644" y="1159"/>
                    <a:pt x="3634" y="1170"/>
                    <a:pt x="3634" y="1184"/>
                  </a:cubicBezTo>
                  <a:cubicBezTo>
                    <a:pt x="3634" y="1197"/>
                    <a:pt x="3644" y="1208"/>
                    <a:pt x="3658" y="1208"/>
                  </a:cubicBezTo>
                  <a:cubicBezTo>
                    <a:pt x="3671" y="1208"/>
                    <a:pt x="3682" y="1197"/>
                    <a:pt x="3682" y="1184"/>
                  </a:cubicBezTo>
                  <a:cubicBezTo>
                    <a:pt x="3682" y="1170"/>
                    <a:pt x="3671" y="1159"/>
                    <a:pt x="3658" y="1159"/>
                  </a:cubicBezTo>
                  <a:moveTo>
                    <a:pt x="2482" y="1159"/>
                  </a:moveTo>
                  <a:cubicBezTo>
                    <a:pt x="2469" y="1159"/>
                    <a:pt x="2457" y="1170"/>
                    <a:pt x="2457" y="1184"/>
                  </a:cubicBezTo>
                  <a:cubicBezTo>
                    <a:pt x="2457" y="1197"/>
                    <a:pt x="2469" y="1209"/>
                    <a:pt x="2482" y="1209"/>
                  </a:cubicBezTo>
                  <a:cubicBezTo>
                    <a:pt x="2496" y="1209"/>
                    <a:pt x="2507" y="1197"/>
                    <a:pt x="2507" y="1184"/>
                  </a:cubicBezTo>
                  <a:cubicBezTo>
                    <a:pt x="2507" y="1170"/>
                    <a:pt x="2496" y="1159"/>
                    <a:pt x="2482" y="1159"/>
                  </a:cubicBezTo>
                  <a:moveTo>
                    <a:pt x="3527" y="1159"/>
                  </a:moveTo>
                  <a:cubicBezTo>
                    <a:pt x="3513" y="1159"/>
                    <a:pt x="3502" y="1170"/>
                    <a:pt x="3502" y="1184"/>
                  </a:cubicBezTo>
                  <a:cubicBezTo>
                    <a:pt x="3502" y="1197"/>
                    <a:pt x="3513" y="1209"/>
                    <a:pt x="3527" y="1209"/>
                  </a:cubicBezTo>
                  <a:cubicBezTo>
                    <a:pt x="3541" y="1209"/>
                    <a:pt x="3552" y="1197"/>
                    <a:pt x="3552" y="1184"/>
                  </a:cubicBezTo>
                  <a:cubicBezTo>
                    <a:pt x="3552" y="1170"/>
                    <a:pt x="3541" y="1159"/>
                    <a:pt x="3527" y="1159"/>
                  </a:cubicBezTo>
                  <a:moveTo>
                    <a:pt x="2613" y="1158"/>
                  </a:moveTo>
                  <a:cubicBezTo>
                    <a:pt x="2599" y="1158"/>
                    <a:pt x="2587" y="1169"/>
                    <a:pt x="2587" y="1184"/>
                  </a:cubicBezTo>
                  <a:cubicBezTo>
                    <a:pt x="2587" y="1198"/>
                    <a:pt x="2599" y="1209"/>
                    <a:pt x="2613" y="1209"/>
                  </a:cubicBezTo>
                  <a:cubicBezTo>
                    <a:pt x="2627" y="1209"/>
                    <a:pt x="2639" y="1198"/>
                    <a:pt x="2639" y="1184"/>
                  </a:cubicBezTo>
                  <a:cubicBezTo>
                    <a:pt x="2639" y="1169"/>
                    <a:pt x="2627" y="1158"/>
                    <a:pt x="2613" y="1158"/>
                  </a:cubicBezTo>
                  <a:moveTo>
                    <a:pt x="3397" y="1158"/>
                  </a:moveTo>
                  <a:cubicBezTo>
                    <a:pt x="3382" y="1158"/>
                    <a:pt x="3371" y="1169"/>
                    <a:pt x="3371" y="1184"/>
                  </a:cubicBezTo>
                  <a:cubicBezTo>
                    <a:pt x="3371" y="1198"/>
                    <a:pt x="3382" y="1209"/>
                    <a:pt x="3397" y="1209"/>
                  </a:cubicBezTo>
                  <a:cubicBezTo>
                    <a:pt x="3411" y="1209"/>
                    <a:pt x="3422" y="1198"/>
                    <a:pt x="3422" y="1184"/>
                  </a:cubicBezTo>
                  <a:cubicBezTo>
                    <a:pt x="3422" y="1169"/>
                    <a:pt x="3411" y="1158"/>
                    <a:pt x="3397" y="1158"/>
                  </a:cubicBezTo>
                  <a:moveTo>
                    <a:pt x="2744" y="1157"/>
                  </a:moveTo>
                  <a:cubicBezTo>
                    <a:pt x="2729" y="1157"/>
                    <a:pt x="2718" y="1169"/>
                    <a:pt x="2718" y="1184"/>
                  </a:cubicBezTo>
                  <a:cubicBezTo>
                    <a:pt x="2718" y="1198"/>
                    <a:pt x="2729" y="1210"/>
                    <a:pt x="2744" y="1210"/>
                  </a:cubicBezTo>
                  <a:cubicBezTo>
                    <a:pt x="2758" y="1210"/>
                    <a:pt x="2770" y="1198"/>
                    <a:pt x="2770" y="1184"/>
                  </a:cubicBezTo>
                  <a:cubicBezTo>
                    <a:pt x="2770" y="1169"/>
                    <a:pt x="2758" y="1157"/>
                    <a:pt x="2744" y="1157"/>
                  </a:cubicBezTo>
                  <a:moveTo>
                    <a:pt x="3266" y="1157"/>
                  </a:moveTo>
                  <a:cubicBezTo>
                    <a:pt x="3252" y="1157"/>
                    <a:pt x="3240" y="1169"/>
                    <a:pt x="3240" y="1184"/>
                  </a:cubicBezTo>
                  <a:cubicBezTo>
                    <a:pt x="3240" y="1198"/>
                    <a:pt x="3252" y="1210"/>
                    <a:pt x="3266" y="1210"/>
                  </a:cubicBezTo>
                  <a:cubicBezTo>
                    <a:pt x="3280" y="1210"/>
                    <a:pt x="3292" y="1198"/>
                    <a:pt x="3292" y="1184"/>
                  </a:cubicBezTo>
                  <a:cubicBezTo>
                    <a:pt x="3292" y="1169"/>
                    <a:pt x="3280" y="1157"/>
                    <a:pt x="3266" y="1157"/>
                  </a:cubicBezTo>
                  <a:moveTo>
                    <a:pt x="2874" y="1157"/>
                  </a:moveTo>
                  <a:cubicBezTo>
                    <a:pt x="2860" y="1157"/>
                    <a:pt x="2848" y="1169"/>
                    <a:pt x="2848" y="1184"/>
                  </a:cubicBezTo>
                  <a:cubicBezTo>
                    <a:pt x="2848" y="1198"/>
                    <a:pt x="2860" y="1210"/>
                    <a:pt x="2874" y="1210"/>
                  </a:cubicBezTo>
                  <a:cubicBezTo>
                    <a:pt x="2889" y="1210"/>
                    <a:pt x="2901" y="1198"/>
                    <a:pt x="2901" y="1184"/>
                  </a:cubicBezTo>
                  <a:cubicBezTo>
                    <a:pt x="2901" y="1169"/>
                    <a:pt x="2889" y="1157"/>
                    <a:pt x="2874" y="1157"/>
                  </a:cubicBezTo>
                  <a:moveTo>
                    <a:pt x="3005" y="1157"/>
                  </a:moveTo>
                  <a:cubicBezTo>
                    <a:pt x="2990" y="1157"/>
                    <a:pt x="2978" y="1169"/>
                    <a:pt x="2978" y="1184"/>
                  </a:cubicBezTo>
                  <a:cubicBezTo>
                    <a:pt x="2978" y="1198"/>
                    <a:pt x="2990" y="1210"/>
                    <a:pt x="3005" y="1210"/>
                  </a:cubicBezTo>
                  <a:cubicBezTo>
                    <a:pt x="3019" y="1210"/>
                    <a:pt x="3031" y="1198"/>
                    <a:pt x="3031" y="1184"/>
                  </a:cubicBezTo>
                  <a:cubicBezTo>
                    <a:pt x="3031" y="1169"/>
                    <a:pt x="3019" y="1157"/>
                    <a:pt x="3005" y="1157"/>
                  </a:cubicBezTo>
                  <a:moveTo>
                    <a:pt x="3135" y="1157"/>
                  </a:moveTo>
                  <a:cubicBezTo>
                    <a:pt x="3121" y="1157"/>
                    <a:pt x="3109" y="1169"/>
                    <a:pt x="3109" y="1184"/>
                  </a:cubicBezTo>
                  <a:cubicBezTo>
                    <a:pt x="3109" y="1198"/>
                    <a:pt x="3121" y="1210"/>
                    <a:pt x="3135" y="1210"/>
                  </a:cubicBezTo>
                  <a:cubicBezTo>
                    <a:pt x="3150" y="1210"/>
                    <a:pt x="3162" y="1198"/>
                    <a:pt x="3162" y="1184"/>
                  </a:cubicBezTo>
                  <a:cubicBezTo>
                    <a:pt x="3162" y="1169"/>
                    <a:pt x="3150" y="1157"/>
                    <a:pt x="3135" y="1157"/>
                  </a:cubicBezTo>
                  <a:moveTo>
                    <a:pt x="2091" y="1029"/>
                  </a:moveTo>
                  <a:cubicBezTo>
                    <a:pt x="2078" y="1029"/>
                    <a:pt x="2067" y="1040"/>
                    <a:pt x="2067" y="1053"/>
                  </a:cubicBezTo>
                  <a:cubicBezTo>
                    <a:pt x="2067" y="1066"/>
                    <a:pt x="2078" y="1076"/>
                    <a:pt x="2091" y="1076"/>
                  </a:cubicBezTo>
                  <a:cubicBezTo>
                    <a:pt x="2104" y="1076"/>
                    <a:pt x="2114" y="1066"/>
                    <a:pt x="2114" y="1053"/>
                  </a:cubicBezTo>
                  <a:cubicBezTo>
                    <a:pt x="2114" y="1040"/>
                    <a:pt x="2104" y="1029"/>
                    <a:pt x="2091" y="1029"/>
                  </a:cubicBezTo>
                  <a:moveTo>
                    <a:pt x="3919" y="1029"/>
                  </a:moveTo>
                  <a:cubicBezTo>
                    <a:pt x="3906" y="1029"/>
                    <a:pt x="3895" y="1040"/>
                    <a:pt x="3895" y="1053"/>
                  </a:cubicBezTo>
                  <a:cubicBezTo>
                    <a:pt x="3895" y="1066"/>
                    <a:pt x="3906" y="1077"/>
                    <a:pt x="3919" y="1077"/>
                  </a:cubicBezTo>
                  <a:cubicBezTo>
                    <a:pt x="3932" y="1077"/>
                    <a:pt x="3943" y="1066"/>
                    <a:pt x="3943" y="1053"/>
                  </a:cubicBezTo>
                  <a:cubicBezTo>
                    <a:pt x="3943" y="1040"/>
                    <a:pt x="3932" y="1029"/>
                    <a:pt x="3919" y="1029"/>
                  </a:cubicBezTo>
                  <a:moveTo>
                    <a:pt x="2221" y="1028"/>
                  </a:moveTo>
                  <a:cubicBezTo>
                    <a:pt x="2207" y="1028"/>
                    <a:pt x="2196" y="1039"/>
                    <a:pt x="2196" y="1053"/>
                  </a:cubicBezTo>
                  <a:cubicBezTo>
                    <a:pt x="2196" y="1067"/>
                    <a:pt x="2207" y="1078"/>
                    <a:pt x="2221" y="1078"/>
                  </a:cubicBezTo>
                  <a:cubicBezTo>
                    <a:pt x="2235" y="1078"/>
                    <a:pt x="2246" y="1067"/>
                    <a:pt x="2246" y="1053"/>
                  </a:cubicBezTo>
                  <a:cubicBezTo>
                    <a:pt x="2246" y="1039"/>
                    <a:pt x="2235" y="1028"/>
                    <a:pt x="2221" y="1028"/>
                  </a:cubicBezTo>
                  <a:moveTo>
                    <a:pt x="3788" y="1028"/>
                  </a:moveTo>
                  <a:cubicBezTo>
                    <a:pt x="3775" y="1028"/>
                    <a:pt x="3763" y="1039"/>
                    <a:pt x="3763" y="1053"/>
                  </a:cubicBezTo>
                  <a:cubicBezTo>
                    <a:pt x="3763" y="1067"/>
                    <a:pt x="3775" y="1078"/>
                    <a:pt x="3788" y="1078"/>
                  </a:cubicBezTo>
                  <a:cubicBezTo>
                    <a:pt x="3802" y="1078"/>
                    <a:pt x="3813" y="1067"/>
                    <a:pt x="3813" y="1053"/>
                  </a:cubicBezTo>
                  <a:cubicBezTo>
                    <a:pt x="3813" y="1039"/>
                    <a:pt x="3802" y="1028"/>
                    <a:pt x="3788" y="1028"/>
                  </a:cubicBezTo>
                  <a:moveTo>
                    <a:pt x="2352" y="1027"/>
                  </a:moveTo>
                  <a:cubicBezTo>
                    <a:pt x="2337" y="1027"/>
                    <a:pt x="2326" y="1038"/>
                    <a:pt x="2326" y="1053"/>
                  </a:cubicBezTo>
                  <a:cubicBezTo>
                    <a:pt x="2326" y="1067"/>
                    <a:pt x="2337" y="1079"/>
                    <a:pt x="2352" y="1079"/>
                  </a:cubicBezTo>
                  <a:cubicBezTo>
                    <a:pt x="2366" y="1079"/>
                    <a:pt x="2378" y="1067"/>
                    <a:pt x="2378" y="1053"/>
                  </a:cubicBezTo>
                  <a:cubicBezTo>
                    <a:pt x="2378" y="1038"/>
                    <a:pt x="2366" y="1027"/>
                    <a:pt x="2352" y="1027"/>
                  </a:cubicBezTo>
                  <a:moveTo>
                    <a:pt x="3658" y="1027"/>
                  </a:moveTo>
                  <a:cubicBezTo>
                    <a:pt x="3643" y="1027"/>
                    <a:pt x="3632" y="1038"/>
                    <a:pt x="3632" y="1053"/>
                  </a:cubicBezTo>
                  <a:cubicBezTo>
                    <a:pt x="3632" y="1067"/>
                    <a:pt x="3643" y="1079"/>
                    <a:pt x="3658" y="1079"/>
                  </a:cubicBezTo>
                  <a:cubicBezTo>
                    <a:pt x="3672" y="1079"/>
                    <a:pt x="3684" y="1067"/>
                    <a:pt x="3684" y="1053"/>
                  </a:cubicBezTo>
                  <a:cubicBezTo>
                    <a:pt x="3684" y="1038"/>
                    <a:pt x="3672" y="1027"/>
                    <a:pt x="3658" y="1027"/>
                  </a:cubicBezTo>
                  <a:moveTo>
                    <a:pt x="2482" y="1026"/>
                  </a:moveTo>
                  <a:cubicBezTo>
                    <a:pt x="2468" y="1026"/>
                    <a:pt x="2456" y="1038"/>
                    <a:pt x="2456" y="1053"/>
                  </a:cubicBezTo>
                  <a:cubicBezTo>
                    <a:pt x="2456" y="1068"/>
                    <a:pt x="2468" y="1080"/>
                    <a:pt x="2482" y="1080"/>
                  </a:cubicBezTo>
                  <a:cubicBezTo>
                    <a:pt x="2497" y="1080"/>
                    <a:pt x="2509" y="1068"/>
                    <a:pt x="2509" y="1053"/>
                  </a:cubicBezTo>
                  <a:cubicBezTo>
                    <a:pt x="2509" y="1038"/>
                    <a:pt x="2497" y="1026"/>
                    <a:pt x="2482" y="1026"/>
                  </a:cubicBezTo>
                  <a:moveTo>
                    <a:pt x="3527" y="1026"/>
                  </a:moveTo>
                  <a:cubicBezTo>
                    <a:pt x="3512" y="1026"/>
                    <a:pt x="3500" y="1038"/>
                    <a:pt x="3500" y="1053"/>
                  </a:cubicBezTo>
                  <a:cubicBezTo>
                    <a:pt x="3500" y="1068"/>
                    <a:pt x="3512" y="1080"/>
                    <a:pt x="3527" y="1080"/>
                  </a:cubicBezTo>
                  <a:cubicBezTo>
                    <a:pt x="3542" y="1080"/>
                    <a:pt x="3554" y="1068"/>
                    <a:pt x="3554" y="1053"/>
                  </a:cubicBezTo>
                  <a:cubicBezTo>
                    <a:pt x="3554" y="1038"/>
                    <a:pt x="3542" y="1026"/>
                    <a:pt x="3527" y="1026"/>
                  </a:cubicBezTo>
                  <a:moveTo>
                    <a:pt x="2613" y="1025"/>
                  </a:moveTo>
                  <a:cubicBezTo>
                    <a:pt x="2598" y="1025"/>
                    <a:pt x="2585" y="1038"/>
                    <a:pt x="2585" y="1053"/>
                  </a:cubicBezTo>
                  <a:cubicBezTo>
                    <a:pt x="2585" y="1068"/>
                    <a:pt x="2598" y="1080"/>
                    <a:pt x="2613" y="1080"/>
                  </a:cubicBezTo>
                  <a:cubicBezTo>
                    <a:pt x="2628" y="1080"/>
                    <a:pt x="2641" y="1068"/>
                    <a:pt x="2641" y="1053"/>
                  </a:cubicBezTo>
                  <a:cubicBezTo>
                    <a:pt x="2641" y="1038"/>
                    <a:pt x="2628" y="1025"/>
                    <a:pt x="2613" y="1025"/>
                  </a:cubicBezTo>
                  <a:moveTo>
                    <a:pt x="3397" y="1025"/>
                  </a:moveTo>
                  <a:cubicBezTo>
                    <a:pt x="3381" y="1025"/>
                    <a:pt x="3369" y="1038"/>
                    <a:pt x="3369" y="1053"/>
                  </a:cubicBezTo>
                  <a:cubicBezTo>
                    <a:pt x="3369" y="1068"/>
                    <a:pt x="3381" y="1080"/>
                    <a:pt x="3397" y="1080"/>
                  </a:cubicBezTo>
                  <a:cubicBezTo>
                    <a:pt x="3412" y="1080"/>
                    <a:pt x="3424" y="1068"/>
                    <a:pt x="3424" y="1053"/>
                  </a:cubicBezTo>
                  <a:cubicBezTo>
                    <a:pt x="3424" y="1038"/>
                    <a:pt x="3412" y="1025"/>
                    <a:pt x="3397" y="1025"/>
                  </a:cubicBezTo>
                  <a:moveTo>
                    <a:pt x="2744" y="1025"/>
                  </a:moveTo>
                  <a:cubicBezTo>
                    <a:pt x="2728" y="1025"/>
                    <a:pt x="2715" y="1037"/>
                    <a:pt x="2715" y="1053"/>
                  </a:cubicBezTo>
                  <a:cubicBezTo>
                    <a:pt x="2715" y="1069"/>
                    <a:pt x="2728" y="1081"/>
                    <a:pt x="2744" y="1081"/>
                  </a:cubicBezTo>
                  <a:cubicBezTo>
                    <a:pt x="2759" y="1081"/>
                    <a:pt x="2772" y="1069"/>
                    <a:pt x="2772" y="1053"/>
                  </a:cubicBezTo>
                  <a:cubicBezTo>
                    <a:pt x="2772" y="1037"/>
                    <a:pt x="2759" y="1025"/>
                    <a:pt x="2744" y="1025"/>
                  </a:cubicBezTo>
                  <a:moveTo>
                    <a:pt x="3266" y="1025"/>
                  </a:moveTo>
                  <a:cubicBezTo>
                    <a:pt x="3250" y="1025"/>
                    <a:pt x="3238" y="1037"/>
                    <a:pt x="3238" y="1053"/>
                  </a:cubicBezTo>
                  <a:cubicBezTo>
                    <a:pt x="3238" y="1069"/>
                    <a:pt x="3250" y="1081"/>
                    <a:pt x="3266" y="1081"/>
                  </a:cubicBezTo>
                  <a:cubicBezTo>
                    <a:pt x="3282" y="1081"/>
                    <a:pt x="3294" y="1069"/>
                    <a:pt x="3294" y="1053"/>
                  </a:cubicBezTo>
                  <a:cubicBezTo>
                    <a:pt x="3294" y="1037"/>
                    <a:pt x="3282" y="1025"/>
                    <a:pt x="3266" y="1025"/>
                  </a:cubicBezTo>
                  <a:moveTo>
                    <a:pt x="2874" y="1024"/>
                  </a:moveTo>
                  <a:cubicBezTo>
                    <a:pt x="2858" y="1024"/>
                    <a:pt x="2846" y="1037"/>
                    <a:pt x="2846" y="1053"/>
                  </a:cubicBezTo>
                  <a:cubicBezTo>
                    <a:pt x="2846" y="1069"/>
                    <a:pt x="2858" y="1082"/>
                    <a:pt x="2874" y="1082"/>
                  </a:cubicBezTo>
                  <a:cubicBezTo>
                    <a:pt x="2890" y="1082"/>
                    <a:pt x="2903" y="1069"/>
                    <a:pt x="2903" y="1053"/>
                  </a:cubicBezTo>
                  <a:cubicBezTo>
                    <a:pt x="2903" y="1037"/>
                    <a:pt x="2890" y="1024"/>
                    <a:pt x="2874" y="1024"/>
                  </a:cubicBezTo>
                  <a:moveTo>
                    <a:pt x="3005" y="1024"/>
                  </a:moveTo>
                  <a:cubicBezTo>
                    <a:pt x="2989" y="1024"/>
                    <a:pt x="2976" y="1037"/>
                    <a:pt x="2976" y="1053"/>
                  </a:cubicBezTo>
                  <a:cubicBezTo>
                    <a:pt x="2976" y="1069"/>
                    <a:pt x="2989" y="1082"/>
                    <a:pt x="3005" y="1082"/>
                  </a:cubicBezTo>
                  <a:cubicBezTo>
                    <a:pt x="3021" y="1082"/>
                    <a:pt x="3033" y="1069"/>
                    <a:pt x="3033" y="1053"/>
                  </a:cubicBezTo>
                  <a:cubicBezTo>
                    <a:pt x="3033" y="1037"/>
                    <a:pt x="3021" y="1024"/>
                    <a:pt x="3005" y="1024"/>
                  </a:cubicBezTo>
                  <a:moveTo>
                    <a:pt x="3135" y="1024"/>
                  </a:moveTo>
                  <a:cubicBezTo>
                    <a:pt x="3120" y="1024"/>
                    <a:pt x="3107" y="1037"/>
                    <a:pt x="3107" y="1053"/>
                  </a:cubicBezTo>
                  <a:cubicBezTo>
                    <a:pt x="3107" y="1069"/>
                    <a:pt x="3120" y="1082"/>
                    <a:pt x="3135" y="1082"/>
                  </a:cubicBezTo>
                  <a:cubicBezTo>
                    <a:pt x="3151" y="1082"/>
                    <a:pt x="3164" y="1069"/>
                    <a:pt x="3164" y="1053"/>
                  </a:cubicBezTo>
                  <a:cubicBezTo>
                    <a:pt x="3164" y="1037"/>
                    <a:pt x="3151" y="1024"/>
                    <a:pt x="3135" y="1024"/>
                  </a:cubicBezTo>
                  <a:moveTo>
                    <a:pt x="2091" y="897"/>
                  </a:moveTo>
                  <a:cubicBezTo>
                    <a:pt x="2077" y="897"/>
                    <a:pt x="2065" y="908"/>
                    <a:pt x="2065" y="922"/>
                  </a:cubicBezTo>
                  <a:cubicBezTo>
                    <a:pt x="2065" y="936"/>
                    <a:pt x="2077" y="948"/>
                    <a:pt x="2091" y="948"/>
                  </a:cubicBezTo>
                  <a:cubicBezTo>
                    <a:pt x="2105" y="948"/>
                    <a:pt x="2116" y="936"/>
                    <a:pt x="2116" y="922"/>
                  </a:cubicBezTo>
                  <a:cubicBezTo>
                    <a:pt x="2116" y="908"/>
                    <a:pt x="2105" y="897"/>
                    <a:pt x="2091" y="897"/>
                  </a:cubicBezTo>
                  <a:moveTo>
                    <a:pt x="3919" y="897"/>
                  </a:moveTo>
                  <a:cubicBezTo>
                    <a:pt x="3905" y="897"/>
                    <a:pt x="3894" y="908"/>
                    <a:pt x="3894" y="922"/>
                  </a:cubicBezTo>
                  <a:cubicBezTo>
                    <a:pt x="3894" y="936"/>
                    <a:pt x="3905" y="948"/>
                    <a:pt x="3919" y="948"/>
                  </a:cubicBezTo>
                  <a:cubicBezTo>
                    <a:pt x="3933" y="948"/>
                    <a:pt x="3944" y="936"/>
                    <a:pt x="3944" y="922"/>
                  </a:cubicBezTo>
                  <a:cubicBezTo>
                    <a:pt x="3944" y="908"/>
                    <a:pt x="3933" y="897"/>
                    <a:pt x="3919" y="897"/>
                  </a:cubicBezTo>
                  <a:moveTo>
                    <a:pt x="2221" y="896"/>
                  </a:moveTo>
                  <a:cubicBezTo>
                    <a:pt x="2207" y="896"/>
                    <a:pt x="2195" y="908"/>
                    <a:pt x="2195" y="922"/>
                  </a:cubicBezTo>
                  <a:cubicBezTo>
                    <a:pt x="2195" y="937"/>
                    <a:pt x="2207" y="949"/>
                    <a:pt x="2221" y="949"/>
                  </a:cubicBezTo>
                  <a:cubicBezTo>
                    <a:pt x="2236" y="949"/>
                    <a:pt x="2248" y="937"/>
                    <a:pt x="2248" y="922"/>
                  </a:cubicBezTo>
                  <a:cubicBezTo>
                    <a:pt x="2248" y="908"/>
                    <a:pt x="2236" y="896"/>
                    <a:pt x="2221" y="896"/>
                  </a:cubicBezTo>
                  <a:moveTo>
                    <a:pt x="3788" y="896"/>
                  </a:moveTo>
                  <a:cubicBezTo>
                    <a:pt x="3774" y="896"/>
                    <a:pt x="3762" y="908"/>
                    <a:pt x="3762" y="922"/>
                  </a:cubicBezTo>
                  <a:cubicBezTo>
                    <a:pt x="3762" y="937"/>
                    <a:pt x="3774" y="949"/>
                    <a:pt x="3788" y="949"/>
                  </a:cubicBezTo>
                  <a:cubicBezTo>
                    <a:pt x="3803" y="949"/>
                    <a:pt x="3815" y="937"/>
                    <a:pt x="3815" y="922"/>
                  </a:cubicBezTo>
                  <a:cubicBezTo>
                    <a:pt x="3815" y="908"/>
                    <a:pt x="3803" y="896"/>
                    <a:pt x="3788" y="896"/>
                  </a:cubicBezTo>
                  <a:moveTo>
                    <a:pt x="2352" y="895"/>
                  </a:moveTo>
                  <a:cubicBezTo>
                    <a:pt x="2337" y="895"/>
                    <a:pt x="2324" y="907"/>
                    <a:pt x="2324" y="922"/>
                  </a:cubicBezTo>
                  <a:cubicBezTo>
                    <a:pt x="2324" y="937"/>
                    <a:pt x="2337" y="950"/>
                    <a:pt x="2352" y="950"/>
                  </a:cubicBezTo>
                  <a:cubicBezTo>
                    <a:pt x="2367" y="950"/>
                    <a:pt x="2379" y="937"/>
                    <a:pt x="2379" y="922"/>
                  </a:cubicBezTo>
                  <a:cubicBezTo>
                    <a:pt x="2379" y="907"/>
                    <a:pt x="2367" y="895"/>
                    <a:pt x="2352" y="895"/>
                  </a:cubicBezTo>
                  <a:moveTo>
                    <a:pt x="3658" y="894"/>
                  </a:moveTo>
                  <a:cubicBezTo>
                    <a:pt x="3642" y="894"/>
                    <a:pt x="3630" y="907"/>
                    <a:pt x="3630" y="922"/>
                  </a:cubicBezTo>
                  <a:cubicBezTo>
                    <a:pt x="3630" y="938"/>
                    <a:pt x="3642" y="950"/>
                    <a:pt x="3658" y="950"/>
                  </a:cubicBezTo>
                  <a:cubicBezTo>
                    <a:pt x="3673" y="950"/>
                    <a:pt x="3686" y="938"/>
                    <a:pt x="3686" y="922"/>
                  </a:cubicBezTo>
                  <a:cubicBezTo>
                    <a:pt x="3686" y="907"/>
                    <a:pt x="3673" y="894"/>
                    <a:pt x="3658" y="894"/>
                  </a:cubicBezTo>
                  <a:moveTo>
                    <a:pt x="2482" y="894"/>
                  </a:moveTo>
                  <a:cubicBezTo>
                    <a:pt x="2467" y="894"/>
                    <a:pt x="2454" y="906"/>
                    <a:pt x="2454" y="922"/>
                  </a:cubicBezTo>
                  <a:cubicBezTo>
                    <a:pt x="2454" y="938"/>
                    <a:pt x="2467" y="951"/>
                    <a:pt x="2482" y="951"/>
                  </a:cubicBezTo>
                  <a:cubicBezTo>
                    <a:pt x="2498" y="951"/>
                    <a:pt x="2511" y="938"/>
                    <a:pt x="2511" y="922"/>
                  </a:cubicBezTo>
                  <a:cubicBezTo>
                    <a:pt x="2511" y="906"/>
                    <a:pt x="2498" y="894"/>
                    <a:pt x="2482" y="894"/>
                  </a:cubicBezTo>
                  <a:moveTo>
                    <a:pt x="3527" y="894"/>
                  </a:moveTo>
                  <a:cubicBezTo>
                    <a:pt x="3511" y="894"/>
                    <a:pt x="3499" y="906"/>
                    <a:pt x="3499" y="922"/>
                  </a:cubicBezTo>
                  <a:cubicBezTo>
                    <a:pt x="3499" y="938"/>
                    <a:pt x="3511" y="951"/>
                    <a:pt x="3527" y="951"/>
                  </a:cubicBezTo>
                  <a:cubicBezTo>
                    <a:pt x="3543" y="951"/>
                    <a:pt x="3556" y="938"/>
                    <a:pt x="3556" y="922"/>
                  </a:cubicBezTo>
                  <a:cubicBezTo>
                    <a:pt x="3556" y="906"/>
                    <a:pt x="3543" y="894"/>
                    <a:pt x="3527" y="894"/>
                  </a:cubicBezTo>
                  <a:moveTo>
                    <a:pt x="2613" y="893"/>
                  </a:moveTo>
                  <a:cubicBezTo>
                    <a:pt x="2597" y="893"/>
                    <a:pt x="2584" y="906"/>
                    <a:pt x="2584" y="922"/>
                  </a:cubicBezTo>
                  <a:cubicBezTo>
                    <a:pt x="2584" y="938"/>
                    <a:pt x="2597" y="952"/>
                    <a:pt x="2613" y="952"/>
                  </a:cubicBezTo>
                  <a:cubicBezTo>
                    <a:pt x="2629" y="952"/>
                    <a:pt x="2642" y="938"/>
                    <a:pt x="2642" y="922"/>
                  </a:cubicBezTo>
                  <a:cubicBezTo>
                    <a:pt x="2642" y="906"/>
                    <a:pt x="2629" y="893"/>
                    <a:pt x="2613" y="893"/>
                  </a:cubicBezTo>
                  <a:moveTo>
                    <a:pt x="3397" y="893"/>
                  </a:moveTo>
                  <a:cubicBezTo>
                    <a:pt x="3380" y="893"/>
                    <a:pt x="3367" y="906"/>
                    <a:pt x="3367" y="922"/>
                  </a:cubicBezTo>
                  <a:cubicBezTo>
                    <a:pt x="3367" y="938"/>
                    <a:pt x="3380" y="952"/>
                    <a:pt x="3397" y="952"/>
                  </a:cubicBezTo>
                  <a:cubicBezTo>
                    <a:pt x="3413" y="952"/>
                    <a:pt x="3426" y="938"/>
                    <a:pt x="3426" y="922"/>
                  </a:cubicBezTo>
                  <a:cubicBezTo>
                    <a:pt x="3426" y="906"/>
                    <a:pt x="3413" y="893"/>
                    <a:pt x="3397" y="893"/>
                  </a:cubicBezTo>
                  <a:moveTo>
                    <a:pt x="2744" y="892"/>
                  </a:moveTo>
                  <a:cubicBezTo>
                    <a:pt x="2727" y="892"/>
                    <a:pt x="2714" y="906"/>
                    <a:pt x="2714" y="922"/>
                  </a:cubicBezTo>
                  <a:cubicBezTo>
                    <a:pt x="2714" y="939"/>
                    <a:pt x="2727" y="952"/>
                    <a:pt x="2744" y="952"/>
                  </a:cubicBezTo>
                  <a:cubicBezTo>
                    <a:pt x="2760" y="952"/>
                    <a:pt x="2774" y="939"/>
                    <a:pt x="2774" y="922"/>
                  </a:cubicBezTo>
                  <a:cubicBezTo>
                    <a:pt x="2774" y="906"/>
                    <a:pt x="2760" y="892"/>
                    <a:pt x="2744" y="892"/>
                  </a:cubicBezTo>
                  <a:moveTo>
                    <a:pt x="3266" y="892"/>
                  </a:moveTo>
                  <a:cubicBezTo>
                    <a:pt x="3249" y="892"/>
                    <a:pt x="3236" y="906"/>
                    <a:pt x="3236" y="922"/>
                  </a:cubicBezTo>
                  <a:cubicBezTo>
                    <a:pt x="3236" y="939"/>
                    <a:pt x="3249" y="952"/>
                    <a:pt x="3266" y="952"/>
                  </a:cubicBezTo>
                  <a:cubicBezTo>
                    <a:pt x="3283" y="952"/>
                    <a:pt x="3296" y="939"/>
                    <a:pt x="3296" y="922"/>
                  </a:cubicBezTo>
                  <a:cubicBezTo>
                    <a:pt x="3296" y="906"/>
                    <a:pt x="3283" y="892"/>
                    <a:pt x="3266" y="892"/>
                  </a:cubicBezTo>
                  <a:moveTo>
                    <a:pt x="2874" y="892"/>
                  </a:moveTo>
                  <a:cubicBezTo>
                    <a:pt x="2857" y="892"/>
                    <a:pt x="2844" y="905"/>
                    <a:pt x="2844" y="922"/>
                  </a:cubicBezTo>
                  <a:cubicBezTo>
                    <a:pt x="2844" y="939"/>
                    <a:pt x="2857" y="953"/>
                    <a:pt x="2874" y="953"/>
                  </a:cubicBezTo>
                  <a:cubicBezTo>
                    <a:pt x="2891" y="953"/>
                    <a:pt x="2905" y="939"/>
                    <a:pt x="2905" y="922"/>
                  </a:cubicBezTo>
                  <a:cubicBezTo>
                    <a:pt x="2905" y="905"/>
                    <a:pt x="2891" y="892"/>
                    <a:pt x="2874" y="892"/>
                  </a:cubicBezTo>
                  <a:moveTo>
                    <a:pt x="3135" y="892"/>
                  </a:moveTo>
                  <a:cubicBezTo>
                    <a:pt x="3119" y="892"/>
                    <a:pt x="3105" y="905"/>
                    <a:pt x="3105" y="922"/>
                  </a:cubicBezTo>
                  <a:cubicBezTo>
                    <a:pt x="3105" y="939"/>
                    <a:pt x="3119" y="953"/>
                    <a:pt x="3135" y="953"/>
                  </a:cubicBezTo>
                  <a:cubicBezTo>
                    <a:pt x="3152" y="953"/>
                    <a:pt x="3166" y="939"/>
                    <a:pt x="3166" y="922"/>
                  </a:cubicBezTo>
                  <a:cubicBezTo>
                    <a:pt x="3166" y="905"/>
                    <a:pt x="3152" y="892"/>
                    <a:pt x="3135" y="892"/>
                  </a:cubicBezTo>
                  <a:moveTo>
                    <a:pt x="3005" y="892"/>
                  </a:moveTo>
                  <a:cubicBezTo>
                    <a:pt x="2988" y="892"/>
                    <a:pt x="2974" y="905"/>
                    <a:pt x="2974" y="922"/>
                  </a:cubicBezTo>
                  <a:cubicBezTo>
                    <a:pt x="2974" y="939"/>
                    <a:pt x="2988" y="953"/>
                    <a:pt x="3005" y="953"/>
                  </a:cubicBezTo>
                  <a:cubicBezTo>
                    <a:pt x="3022" y="953"/>
                    <a:pt x="3036" y="939"/>
                    <a:pt x="3036" y="922"/>
                  </a:cubicBezTo>
                  <a:cubicBezTo>
                    <a:pt x="3036" y="905"/>
                    <a:pt x="3022" y="892"/>
                    <a:pt x="3005" y="892"/>
                  </a:cubicBezTo>
                  <a:moveTo>
                    <a:pt x="131" y="791"/>
                  </a:moveTo>
                  <a:cubicBezTo>
                    <a:pt x="131" y="792"/>
                    <a:pt x="131" y="792"/>
                    <a:pt x="131" y="792"/>
                  </a:cubicBezTo>
                  <a:cubicBezTo>
                    <a:pt x="131" y="792"/>
                    <a:pt x="131" y="792"/>
                    <a:pt x="131" y="792"/>
                  </a:cubicBezTo>
                  <a:cubicBezTo>
                    <a:pt x="132" y="792"/>
                    <a:pt x="132" y="792"/>
                    <a:pt x="132" y="792"/>
                  </a:cubicBezTo>
                  <a:cubicBezTo>
                    <a:pt x="131" y="791"/>
                    <a:pt x="131" y="791"/>
                    <a:pt x="131" y="791"/>
                  </a:cubicBezTo>
                  <a:moveTo>
                    <a:pt x="5878" y="791"/>
                  </a:moveTo>
                  <a:cubicBezTo>
                    <a:pt x="5878" y="792"/>
                    <a:pt x="5878" y="792"/>
                    <a:pt x="5878" y="792"/>
                  </a:cubicBezTo>
                  <a:cubicBezTo>
                    <a:pt x="5878" y="792"/>
                    <a:pt x="5878" y="792"/>
                    <a:pt x="5878" y="792"/>
                  </a:cubicBezTo>
                  <a:cubicBezTo>
                    <a:pt x="5879" y="792"/>
                    <a:pt x="5879" y="792"/>
                    <a:pt x="5879" y="792"/>
                  </a:cubicBezTo>
                  <a:cubicBezTo>
                    <a:pt x="5878" y="791"/>
                    <a:pt x="5878" y="791"/>
                    <a:pt x="5878" y="791"/>
                  </a:cubicBezTo>
                  <a:moveTo>
                    <a:pt x="262" y="790"/>
                  </a:moveTo>
                  <a:cubicBezTo>
                    <a:pt x="261" y="790"/>
                    <a:pt x="260" y="791"/>
                    <a:pt x="260" y="792"/>
                  </a:cubicBezTo>
                  <a:cubicBezTo>
                    <a:pt x="260" y="793"/>
                    <a:pt x="261" y="794"/>
                    <a:pt x="262" y="794"/>
                  </a:cubicBezTo>
                  <a:cubicBezTo>
                    <a:pt x="263" y="794"/>
                    <a:pt x="264" y="793"/>
                    <a:pt x="264" y="792"/>
                  </a:cubicBezTo>
                  <a:cubicBezTo>
                    <a:pt x="264" y="791"/>
                    <a:pt x="263" y="790"/>
                    <a:pt x="262" y="790"/>
                  </a:cubicBezTo>
                  <a:moveTo>
                    <a:pt x="5748" y="790"/>
                  </a:moveTo>
                  <a:cubicBezTo>
                    <a:pt x="5746" y="790"/>
                    <a:pt x="5745" y="790"/>
                    <a:pt x="5745" y="792"/>
                  </a:cubicBezTo>
                  <a:cubicBezTo>
                    <a:pt x="5745" y="793"/>
                    <a:pt x="5746" y="794"/>
                    <a:pt x="5748" y="794"/>
                  </a:cubicBezTo>
                  <a:cubicBezTo>
                    <a:pt x="5749" y="794"/>
                    <a:pt x="5750" y="793"/>
                    <a:pt x="5750" y="792"/>
                  </a:cubicBezTo>
                  <a:cubicBezTo>
                    <a:pt x="5750" y="790"/>
                    <a:pt x="5749" y="790"/>
                    <a:pt x="5748" y="790"/>
                  </a:cubicBezTo>
                  <a:moveTo>
                    <a:pt x="393" y="788"/>
                  </a:moveTo>
                  <a:cubicBezTo>
                    <a:pt x="390" y="788"/>
                    <a:pt x="389" y="789"/>
                    <a:pt x="389" y="792"/>
                  </a:cubicBezTo>
                  <a:cubicBezTo>
                    <a:pt x="389" y="794"/>
                    <a:pt x="390" y="796"/>
                    <a:pt x="393" y="796"/>
                  </a:cubicBezTo>
                  <a:cubicBezTo>
                    <a:pt x="395" y="796"/>
                    <a:pt x="397" y="794"/>
                    <a:pt x="397" y="792"/>
                  </a:cubicBezTo>
                  <a:cubicBezTo>
                    <a:pt x="397" y="789"/>
                    <a:pt x="395" y="788"/>
                    <a:pt x="393" y="788"/>
                  </a:cubicBezTo>
                  <a:moveTo>
                    <a:pt x="5617" y="788"/>
                  </a:moveTo>
                  <a:cubicBezTo>
                    <a:pt x="5615" y="788"/>
                    <a:pt x="5613" y="789"/>
                    <a:pt x="5613" y="792"/>
                  </a:cubicBezTo>
                  <a:cubicBezTo>
                    <a:pt x="5613" y="794"/>
                    <a:pt x="5615" y="796"/>
                    <a:pt x="5617" y="796"/>
                  </a:cubicBezTo>
                  <a:cubicBezTo>
                    <a:pt x="5619" y="796"/>
                    <a:pt x="5621" y="794"/>
                    <a:pt x="5621" y="792"/>
                  </a:cubicBezTo>
                  <a:cubicBezTo>
                    <a:pt x="5621" y="789"/>
                    <a:pt x="5619" y="788"/>
                    <a:pt x="5617" y="788"/>
                  </a:cubicBezTo>
                  <a:moveTo>
                    <a:pt x="523" y="786"/>
                  </a:moveTo>
                  <a:cubicBezTo>
                    <a:pt x="520" y="786"/>
                    <a:pt x="517" y="788"/>
                    <a:pt x="517" y="792"/>
                  </a:cubicBezTo>
                  <a:cubicBezTo>
                    <a:pt x="517" y="795"/>
                    <a:pt x="520" y="797"/>
                    <a:pt x="523" y="797"/>
                  </a:cubicBezTo>
                  <a:cubicBezTo>
                    <a:pt x="526" y="797"/>
                    <a:pt x="529" y="795"/>
                    <a:pt x="529" y="792"/>
                  </a:cubicBezTo>
                  <a:cubicBezTo>
                    <a:pt x="529" y="788"/>
                    <a:pt x="526" y="786"/>
                    <a:pt x="523" y="786"/>
                  </a:cubicBezTo>
                  <a:moveTo>
                    <a:pt x="5486" y="786"/>
                  </a:moveTo>
                  <a:cubicBezTo>
                    <a:pt x="5483" y="786"/>
                    <a:pt x="5481" y="788"/>
                    <a:pt x="5481" y="792"/>
                  </a:cubicBezTo>
                  <a:cubicBezTo>
                    <a:pt x="5481" y="795"/>
                    <a:pt x="5483" y="797"/>
                    <a:pt x="5486" y="797"/>
                  </a:cubicBezTo>
                  <a:cubicBezTo>
                    <a:pt x="5490" y="797"/>
                    <a:pt x="5492" y="795"/>
                    <a:pt x="5492" y="792"/>
                  </a:cubicBezTo>
                  <a:cubicBezTo>
                    <a:pt x="5492" y="788"/>
                    <a:pt x="5490" y="786"/>
                    <a:pt x="5486" y="786"/>
                  </a:cubicBezTo>
                  <a:moveTo>
                    <a:pt x="654" y="784"/>
                  </a:moveTo>
                  <a:cubicBezTo>
                    <a:pt x="650" y="784"/>
                    <a:pt x="646" y="787"/>
                    <a:pt x="646" y="792"/>
                  </a:cubicBezTo>
                  <a:cubicBezTo>
                    <a:pt x="646" y="796"/>
                    <a:pt x="650" y="799"/>
                    <a:pt x="654" y="799"/>
                  </a:cubicBezTo>
                  <a:cubicBezTo>
                    <a:pt x="658" y="799"/>
                    <a:pt x="661" y="796"/>
                    <a:pt x="661" y="792"/>
                  </a:cubicBezTo>
                  <a:cubicBezTo>
                    <a:pt x="661" y="787"/>
                    <a:pt x="658" y="784"/>
                    <a:pt x="654" y="784"/>
                  </a:cubicBezTo>
                  <a:moveTo>
                    <a:pt x="5356" y="784"/>
                  </a:moveTo>
                  <a:cubicBezTo>
                    <a:pt x="5351" y="784"/>
                    <a:pt x="5348" y="787"/>
                    <a:pt x="5348" y="792"/>
                  </a:cubicBezTo>
                  <a:cubicBezTo>
                    <a:pt x="5348" y="796"/>
                    <a:pt x="5351" y="800"/>
                    <a:pt x="5356" y="800"/>
                  </a:cubicBezTo>
                  <a:cubicBezTo>
                    <a:pt x="5360" y="800"/>
                    <a:pt x="5364" y="796"/>
                    <a:pt x="5364" y="792"/>
                  </a:cubicBezTo>
                  <a:cubicBezTo>
                    <a:pt x="5364" y="787"/>
                    <a:pt x="5360" y="784"/>
                    <a:pt x="5356" y="784"/>
                  </a:cubicBezTo>
                  <a:moveTo>
                    <a:pt x="784" y="782"/>
                  </a:moveTo>
                  <a:cubicBezTo>
                    <a:pt x="779" y="782"/>
                    <a:pt x="775" y="786"/>
                    <a:pt x="775" y="792"/>
                  </a:cubicBezTo>
                  <a:cubicBezTo>
                    <a:pt x="775" y="797"/>
                    <a:pt x="779" y="801"/>
                    <a:pt x="784" y="801"/>
                  </a:cubicBezTo>
                  <a:cubicBezTo>
                    <a:pt x="790" y="801"/>
                    <a:pt x="794" y="797"/>
                    <a:pt x="794" y="792"/>
                  </a:cubicBezTo>
                  <a:cubicBezTo>
                    <a:pt x="794" y="786"/>
                    <a:pt x="790" y="782"/>
                    <a:pt x="784" y="782"/>
                  </a:cubicBezTo>
                  <a:moveTo>
                    <a:pt x="5225" y="782"/>
                  </a:moveTo>
                  <a:cubicBezTo>
                    <a:pt x="5220" y="782"/>
                    <a:pt x="5215" y="786"/>
                    <a:pt x="5215" y="792"/>
                  </a:cubicBezTo>
                  <a:cubicBezTo>
                    <a:pt x="5215" y="797"/>
                    <a:pt x="5220" y="801"/>
                    <a:pt x="5225" y="801"/>
                  </a:cubicBezTo>
                  <a:cubicBezTo>
                    <a:pt x="5231" y="801"/>
                    <a:pt x="5235" y="797"/>
                    <a:pt x="5235" y="792"/>
                  </a:cubicBezTo>
                  <a:cubicBezTo>
                    <a:pt x="5235" y="786"/>
                    <a:pt x="5231" y="782"/>
                    <a:pt x="5225" y="782"/>
                  </a:cubicBezTo>
                  <a:moveTo>
                    <a:pt x="915" y="780"/>
                  </a:moveTo>
                  <a:cubicBezTo>
                    <a:pt x="909" y="780"/>
                    <a:pt x="904" y="785"/>
                    <a:pt x="904" y="792"/>
                  </a:cubicBezTo>
                  <a:cubicBezTo>
                    <a:pt x="904" y="798"/>
                    <a:pt x="909" y="803"/>
                    <a:pt x="915" y="803"/>
                  </a:cubicBezTo>
                  <a:cubicBezTo>
                    <a:pt x="921" y="803"/>
                    <a:pt x="926" y="798"/>
                    <a:pt x="926" y="792"/>
                  </a:cubicBezTo>
                  <a:cubicBezTo>
                    <a:pt x="926" y="785"/>
                    <a:pt x="921" y="780"/>
                    <a:pt x="915" y="780"/>
                  </a:cubicBezTo>
                  <a:moveTo>
                    <a:pt x="5095" y="780"/>
                  </a:moveTo>
                  <a:cubicBezTo>
                    <a:pt x="5088" y="780"/>
                    <a:pt x="5083" y="785"/>
                    <a:pt x="5083" y="792"/>
                  </a:cubicBezTo>
                  <a:cubicBezTo>
                    <a:pt x="5083" y="798"/>
                    <a:pt x="5088" y="803"/>
                    <a:pt x="5095" y="803"/>
                  </a:cubicBezTo>
                  <a:cubicBezTo>
                    <a:pt x="5101" y="803"/>
                    <a:pt x="5106" y="798"/>
                    <a:pt x="5106" y="792"/>
                  </a:cubicBezTo>
                  <a:cubicBezTo>
                    <a:pt x="5106" y="785"/>
                    <a:pt x="5101" y="780"/>
                    <a:pt x="5095" y="780"/>
                  </a:cubicBezTo>
                  <a:moveTo>
                    <a:pt x="1046" y="779"/>
                  </a:moveTo>
                  <a:cubicBezTo>
                    <a:pt x="1039" y="779"/>
                    <a:pt x="1033" y="784"/>
                    <a:pt x="1033" y="792"/>
                  </a:cubicBezTo>
                  <a:cubicBezTo>
                    <a:pt x="1033" y="799"/>
                    <a:pt x="1039" y="805"/>
                    <a:pt x="1046" y="805"/>
                  </a:cubicBezTo>
                  <a:cubicBezTo>
                    <a:pt x="1053" y="805"/>
                    <a:pt x="1059" y="799"/>
                    <a:pt x="1059" y="792"/>
                  </a:cubicBezTo>
                  <a:cubicBezTo>
                    <a:pt x="1059" y="784"/>
                    <a:pt x="1053" y="779"/>
                    <a:pt x="1046" y="779"/>
                  </a:cubicBezTo>
                  <a:moveTo>
                    <a:pt x="4964" y="778"/>
                  </a:moveTo>
                  <a:cubicBezTo>
                    <a:pt x="4957" y="778"/>
                    <a:pt x="4951" y="784"/>
                    <a:pt x="4951" y="792"/>
                  </a:cubicBezTo>
                  <a:cubicBezTo>
                    <a:pt x="4951" y="799"/>
                    <a:pt x="4957" y="805"/>
                    <a:pt x="4964" y="805"/>
                  </a:cubicBezTo>
                  <a:cubicBezTo>
                    <a:pt x="4971" y="805"/>
                    <a:pt x="4977" y="799"/>
                    <a:pt x="4977" y="792"/>
                  </a:cubicBezTo>
                  <a:cubicBezTo>
                    <a:pt x="4977" y="784"/>
                    <a:pt x="4971" y="778"/>
                    <a:pt x="4964" y="778"/>
                  </a:cubicBezTo>
                  <a:moveTo>
                    <a:pt x="1176" y="777"/>
                  </a:moveTo>
                  <a:cubicBezTo>
                    <a:pt x="1168" y="777"/>
                    <a:pt x="1161" y="783"/>
                    <a:pt x="1161" y="792"/>
                  </a:cubicBezTo>
                  <a:cubicBezTo>
                    <a:pt x="1161" y="800"/>
                    <a:pt x="1168" y="807"/>
                    <a:pt x="1176" y="807"/>
                  </a:cubicBezTo>
                  <a:cubicBezTo>
                    <a:pt x="1185" y="807"/>
                    <a:pt x="1191" y="800"/>
                    <a:pt x="1191" y="792"/>
                  </a:cubicBezTo>
                  <a:cubicBezTo>
                    <a:pt x="1191" y="783"/>
                    <a:pt x="1185" y="777"/>
                    <a:pt x="1176" y="777"/>
                  </a:cubicBezTo>
                  <a:moveTo>
                    <a:pt x="4833" y="776"/>
                  </a:moveTo>
                  <a:cubicBezTo>
                    <a:pt x="4825" y="776"/>
                    <a:pt x="4818" y="783"/>
                    <a:pt x="4818" y="792"/>
                  </a:cubicBezTo>
                  <a:cubicBezTo>
                    <a:pt x="4818" y="800"/>
                    <a:pt x="4825" y="807"/>
                    <a:pt x="4833" y="807"/>
                  </a:cubicBezTo>
                  <a:cubicBezTo>
                    <a:pt x="4842" y="807"/>
                    <a:pt x="4849" y="800"/>
                    <a:pt x="4849" y="792"/>
                  </a:cubicBezTo>
                  <a:cubicBezTo>
                    <a:pt x="4849" y="783"/>
                    <a:pt x="4842" y="776"/>
                    <a:pt x="4833" y="776"/>
                  </a:cubicBezTo>
                  <a:moveTo>
                    <a:pt x="1307" y="775"/>
                  </a:moveTo>
                  <a:cubicBezTo>
                    <a:pt x="1298" y="775"/>
                    <a:pt x="1290" y="782"/>
                    <a:pt x="1290" y="792"/>
                  </a:cubicBezTo>
                  <a:cubicBezTo>
                    <a:pt x="1290" y="801"/>
                    <a:pt x="1298" y="809"/>
                    <a:pt x="1307" y="809"/>
                  </a:cubicBezTo>
                  <a:cubicBezTo>
                    <a:pt x="1316" y="809"/>
                    <a:pt x="1324" y="801"/>
                    <a:pt x="1324" y="792"/>
                  </a:cubicBezTo>
                  <a:cubicBezTo>
                    <a:pt x="1324" y="782"/>
                    <a:pt x="1316" y="775"/>
                    <a:pt x="1307" y="775"/>
                  </a:cubicBezTo>
                  <a:moveTo>
                    <a:pt x="4703" y="775"/>
                  </a:moveTo>
                  <a:cubicBezTo>
                    <a:pt x="4693" y="775"/>
                    <a:pt x="4686" y="782"/>
                    <a:pt x="4686" y="792"/>
                  </a:cubicBezTo>
                  <a:cubicBezTo>
                    <a:pt x="4686" y="801"/>
                    <a:pt x="4693" y="809"/>
                    <a:pt x="4703" y="809"/>
                  </a:cubicBezTo>
                  <a:cubicBezTo>
                    <a:pt x="4712" y="809"/>
                    <a:pt x="4720" y="801"/>
                    <a:pt x="4720" y="792"/>
                  </a:cubicBezTo>
                  <a:cubicBezTo>
                    <a:pt x="4720" y="782"/>
                    <a:pt x="4712" y="775"/>
                    <a:pt x="4703" y="775"/>
                  </a:cubicBezTo>
                  <a:moveTo>
                    <a:pt x="1438" y="773"/>
                  </a:moveTo>
                  <a:cubicBezTo>
                    <a:pt x="1427" y="773"/>
                    <a:pt x="1419" y="781"/>
                    <a:pt x="1419" y="792"/>
                  </a:cubicBezTo>
                  <a:cubicBezTo>
                    <a:pt x="1419" y="802"/>
                    <a:pt x="1427" y="810"/>
                    <a:pt x="1438" y="810"/>
                  </a:cubicBezTo>
                  <a:cubicBezTo>
                    <a:pt x="1448" y="810"/>
                    <a:pt x="1456" y="802"/>
                    <a:pt x="1456" y="792"/>
                  </a:cubicBezTo>
                  <a:cubicBezTo>
                    <a:pt x="1456" y="781"/>
                    <a:pt x="1448" y="773"/>
                    <a:pt x="1438" y="773"/>
                  </a:cubicBezTo>
                  <a:moveTo>
                    <a:pt x="4572" y="773"/>
                  </a:moveTo>
                  <a:cubicBezTo>
                    <a:pt x="4562" y="773"/>
                    <a:pt x="4553" y="781"/>
                    <a:pt x="4553" y="792"/>
                  </a:cubicBezTo>
                  <a:cubicBezTo>
                    <a:pt x="4553" y="802"/>
                    <a:pt x="4562" y="811"/>
                    <a:pt x="4572" y="811"/>
                  </a:cubicBezTo>
                  <a:cubicBezTo>
                    <a:pt x="4582" y="811"/>
                    <a:pt x="4591" y="802"/>
                    <a:pt x="4591" y="792"/>
                  </a:cubicBezTo>
                  <a:cubicBezTo>
                    <a:pt x="4591" y="781"/>
                    <a:pt x="4582" y="773"/>
                    <a:pt x="4572" y="773"/>
                  </a:cubicBezTo>
                  <a:moveTo>
                    <a:pt x="1568" y="771"/>
                  </a:moveTo>
                  <a:cubicBezTo>
                    <a:pt x="1557" y="771"/>
                    <a:pt x="1548" y="780"/>
                    <a:pt x="1548" y="792"/>
                  </a:cubicBezTo>
                  <a:cubicBezTo>
                    <a:pt x="1548" y="803"/>
                    <a:pt x="1557" y="812"/>
                    <a:pt x="1568" y="812"/>
                  </a:cubicBezTo>
                  <a:cubicBezTo>
                    <a:pt x="1579" y="812"/>
                    <a:pt x="1588" y="803"/>
                    <a:pt x="1588" y="792"/>
                  </a:cubicBezTo>
                  <a:cubicBezTo>
                    <a:pt x="1588" y="780"/>
                    <a:pt x="1579" y="771"/>
                    <a:pt x="1568" y="771"/>
                  </a:cubicBezTo>
                  <a:moveTo>
                    <a:pt x="4441" y="771"/>
                  </a:moveTo>
                  <a:cubicBezTo>
                    <a:pt x="4430" y="771"/>
                    <a:pt x="4421" y="780"/>
                    <a:pt x="4421" y="792"/>
                  </a:cubicBezTo>
                  <a:cubicBezTo>
                    <a:pt x="4421" y="803"/>
                    <a:pt x="4430" y="812"/>
                    <a:pt x="4441" y="812"/>
                  </a:cubicBezTo>
                  <a:cubicBezTo>
                    <a:pt x="4453" y="812"/>
                    <a:pt x="4462" y="803"/>
                    <a:pt x="4462" y="792"/>
                  </a:cubicBezTo>
                  <a:cubicBezTo>
                    <a:pt x="4462" y="780"/>
                    <a:pt x="4453" y="771"/>
                    <a:pt x="4441" y="771"/>
                  </a:cubicBezTo>
                  <a:moveTo>
                    <a:pt x="1699" y="770"/>
                  </a:moveTo>
                  <a:cubicBezTo>
                    <a:pt x="1687" y="770"/>
                    <a:pt x="1677" y="779"/>
                    <a:pt x="1677" y="792"/>
                  </a:cubicBezTo>
                  <a:cubicBezTo>
                    <a:pt x="1677" y="804"/>
                    <a:pt x="1687" y="814"/>
                    <a:pt x="1699" y="814"/>
                  </a:cubicBezTo>
                  <a:cubicBezTo>
                    <a:pt x="1711" y="814"/>
                    <a:pt x="1721" y="804"/>
                    <a:pt x="1721" y="792"/>
                  </a:cubicBezTo>
                  <a:cubicBezTo>
                    <a:pt x="1721" y="779"/>
                    <a:pt x="1711" y="770"/>
                    <a:pt x="1699" y="770"/>
                  </a:cubicBezTo>
                  <a:moveTo>
                    <a:pt x="4311" y="770"/>
                  </a:moveTo>
                  <a:cubicBezTo>
                    <a:pt x="4299" y="770"/>
                    <a:pt x="4289" y="779"/>
                    <a:pt x="4289" y="792"/>
                  </a:cubicBezTo>
                  <a:cubicBezTo>
                    <a:pt x="4289" y="804"/>
                    <a:pt x="4299" y="814"/>
                    <a:pt x="4311" y="814"/>
                  </a:cubicBezTo>
                  <a:cubicBezTo>
                    <a:pt x="4323" y="814"/>
                    <a:pt x="4333" y="804"/>
                    <a:pt x="4333" y="792"/>
                  </a:cubicBezTo>
                  <a:cubicBezTo>
                    <a:pt x="4333" y="779"/>
                    <a:pt x="4323" y="770"/>
                    <a:pt x="4311" y="770"/>
                  </a:cubicBezTo>
                  <a:moveTo>
                    <a:pt x="1829" y="768"/>
                  </a:moveTo>
                  <a:cubicBezTo>
                    <a:pt x="1816" y="768"/>
                    <a:pt x="1806" y="779"/>
                    <a:pt x="1806" y="792"/>
                  </a:cubicBezTo>
                  <a:cubicBezTo>
                    <a:pt x="1806" y="805"/>
                    <a:pt x="1816" y="815"/>
                    <a:pt x="1829" y="815"/>
                  </a:cubicBezTo>
                  <a:cubicBezTo>
                    <a:pt x="1842" y="815"/>
                    <a:pt x="1853" y="805"/>
                    <a:pt x="1853" y="792"/>
                  </a:cubicBezTo>
                  <a:cubicBezTo>
                    <a:pt x="1853" y="779"/>
                    <a:pt x="1842" y="768"/>
                    <a:pt x="1829" y="768"/>
                  </a:cubicBezTo>
                  <a:moveTo>
                    <a:pt x="4180" y="768"/>
                  </a:moveTo>
                  <a:cubicBezTo>
                    <a:pt x="4167" y="768"/>
                    <a:pt x="4156" y="778"/>
                    <a:pt x="4156" y="792"/>
                  </a:cubicBezTo>
                  <a:cubicBezTo>
                    <a:pt x="4156" y="805"/>
                    <a:pt x="4167" y="816"/>
                    <a:pt x="4180" y="816"/>
                  </a:cubicBezTo>
                  <a:cubicBezTo>
                    <a:pt x="4193" y="816"/>
                    <a:pt x="4204" y="805"/>
                    <a:pt x="4204" y="792"/>
                  </a:cubicBezTo>
                  <a:cubicBezTo>
                    <a:pt x="4204" y="778"/>
                    <a:pt x="4193" y="768"/>
                    <a:pt x="4180" y="768"/>
                  </a:cubicBezTo>
                  <a:moveTo>
                    <a:pt x="1960" y="766"/>
                  </a:moveTo>
                  <a:cubicBezTo>
                    <a:pt x="1946" y="766"/>
                    <a:pt x="1935" y="778"/>
                    <a:pt x="1935" y="792"/>
                  </a:cubicBezTo>
                  <a:cubicBezTo>
                    <a:pt x="1935" y="806"/>
                    <a:pt x="1946" y="817"/>
                    <a:pt x="1960" y="817"/>
                  </a:cubicBezTo>
                  <a:cubicBezTo>
                    <a:pt x="1974" y="817"/>
                    <a:pt x="1985" y="806"/>
                    <a:pt x="1985" y="792"/>
                  </a:cubicBezTo>
                  <a:cubicBezTo>
                    <a:pt x="1985" y="778"/>
                    <a:pt x="1974" y="766"/>
                    <a:pt x="1960" y="766"/>
                  </a:cubicBezTo>
                  <a:moveTo>
                    <a:pt x="4050" y="766"/>
                  </a:moveTo>
                  <a:cubicBezTo>
                    <a:pt x="4036" y="766"/>
                    <a:pt x="4024" y="778"/>
                    <a:pt x="4024" y="792"/>
                  </a:cubicBezTo>
                  <a:cubicBezTo>
                    <a:pt x="4024" y="806"/>
                    <a:pt x="4036" y="817"/>
                    <a:pt x="4050" y="817"/>
                  </a:cubicBezTo>
                  <a:cubicBezTo>
                    <a:pt x="4064" y="817"/>
                    <a:pt x="4075" y="806"/>
                    <a:pt x="4075" y="792"/>
                  </a:cubicBezTo>
                  <a:cubicBezTo>
                    <a:pt x="4075" y="778"/>
                    <a:pt x="4064" y="766"/>
                    <a:pt x="4050" y="766"/>
                  </a:cubicBezTo>
                  <a:moveTo>
                    <a:pt x="131" y="660"/>
                  </a:moveTo>
                  <a:cubicBezTo>
                    <a:pt x="131" y="660"/>
                    <a:pt x="131" y="661"/>
                    <a:pt x="131" y="661"/>
                  </a:cubicBezTo>
                  <a:cubicBezTo>
                    <a:pt x="131" y="661"/>
                    <a:pt x="131" y="662"/>
                    <a:pt x="131" y="662"/>
                  </a:cubicBezTo>
                  <a:cubicBezTo>
                    <a:pt x="132" y="662"/>
                    <a:pt x="132" y="661"/>
                    <a:pt x="132" y="661"/>
                  </a:cubicBezTo>
                  <a:cubicBezTo>
                    <a:pt x="132" y="661"/>
                    <a:pt x="132" y="660"/>
                    <a:pt x="131" y="660"/>
                  </a:cubicBezTo>
                  <a:moveTo>
                    <a:pt x="5878" y="660"/>
                  </a:moveTo>
                  <a:cubicBezTo>
                    <a:pt x="5878" y="660"/>
                    <a:pt x="5877" y="661"/>
                    <a:pt x="5877" y="661"/>
                  </a:cubicBezTo>
                  <a:cubicBezTo>
                    <a:pt x="5877" y="661"/>
                    <a:pt x="5878" y="662"/>
                    <a:pt x="5878" y="662"/>
                  </a:cubicBezTo>
                  <a:cubicBezTo>
                    <a:pt x="5879" y="662"/>
                    <a:pt x="5879" y="661"/>
                    <a:pt x="5879" y="661"/>
                  </a:cubicBezTo>
                  <a:cubicBezTo>
                    <a:pt x="5879" y="661"/>
                    <a:pt x="5879" y="660"/>
                    <a:pt x="5878" y="660"/>
                  </a:cubicBezTo>
                  <a:moveTo>
                    <a:pt x="262" y="659"/>
                  </a:moveTo>
                  <a:cubicBezTo>
                    <a:pt x="261" y="659"/>
                    <a:pt x="260" y="660"/>
                    <a:pt x="260" y="661"/>
                  </a:cubicBezTo>
                  <a:cubicBezTo>
                    <a:pt x="260" y="662"/>
                    <a:pt x="261" y="664"/>
                    <a:pt x="262" y="664"/>
                  </a:cubicBezTo>
                  <a:cubicBezTo>
                    <a:pt x="263" y="664"/>
                    <a:pt x="265" y="662"/>
                    <a:pt x="265" y="661"/>
                  </a:cubicBezTo>
                  <a:cubicBezTo>
                    <a:pt x="265" y="660"/>
                    <a:pt x="263" y="659"/>
                    <a:pt x="262" y="659"/>
                  </a:cubicBezTo>
                  <a:moveTo>
                    <a:pt x="5748" y="658"/>
                  </a:moveTo>
                  <a:cubicBezTo>
                    <a:pt x="5746" y="658"/>
                    <a:pt x="5745" y="659"/>
                    <a:pt x="5745" y="661"/>
                  </a:cubicBezTo>
                  <a:cubicBezTo>
                    <a:pt x="5745" y="663"/>
                    <a:pt x="5746" y="664"/>
                    <a:pt x="5748" y="664"/>
                  </a:cubicBezTo>
                  <a:cubicBezTo>
                    <a:pt x="5749" y="664"/>
                    <a:pt x="5750" y="663"/>
                    <a:pt x="5750" y="661"/>
                  </a:cubicBezTo>
                  <a:cubicBezTo>
                    <a:pt x="5750" y="659"/>
                    <a:pt x="5749" y="658"/>
                    <a:pt x="5748" y="658"/>
                  </a:cubicBezTo>
                  <a:moveTo>
                    <a:pt x="393" y="657"/>
                  </a:moveTo>
                  <a:cubicBezTo>
                    <a:pt x="390" y="657"/>
                    <a:pt x="388" y="659"/>
                    <a:pt x="388" y="661"/>
                  </a:cubicBezTo>
                  <a:cubicBezTo>
                    <a:pt x="388" y="663"/>
                    <a:pt x="390" y="665"/>
                    <a:pt x="393" y="665"/>
                  </a:cubicBezTo>
                  <a:cubicBezTo>
                    <a:pt x="395" y="665"/>
                    <a:pt x="397" y="663"/>
                    <a:pt x="397" y="661"/>
                  </a:cubicBezTo>
                  <a:cubicBezTo>
                    <a:pt x="397" y="659"/>
                    <a:pt x="395" y="657"/>
                    <a:pt x="393" y="657"/>
                  </a:cubicBezTo>
                  <a:moveTo>
                    <a:pt x="5617" y="656"/>
                  </a:moveTo>
                  <a:cubicBezTo>
                    <a:pt x="5614" y="656"/>
                    <a:pt x="5612" y="658"/>
                    <a:pt x="5612" y="661"/>
                  </a:cubicBezTo>
                  <a:cubicBezTo>
                    <a:pt x="5612" y="664"/>
                    <a:pt x="5614" y="666"/>
                    <a:pt x="5617" y="666"/>
                  </a:cubicBezTo>
                  <a:cubicBezTo>
                    <a:pt x="5620" y="666"/>
                    <a:pt x="5622" y="664"/>
                    <a:pt x="5622" y="661"/>
                  </a:cubicBezTo>
                  <a:cubicBezTo>
                    <a:pt x="5622" y="658"/>
                    <a:pt x="5620" y="656"/>
                    <a:pt x="5617" y="656"/>
                  </a:cubicBezTo>
                  <a:moveTo>
                    <a:pt x="523" y="655"/>
                  </a:moveTo>
                  <a:cubicBezTo>
                    <a:pt x="520" y="655"/>
                    <a:pt x="517" y="657"/>
                    <a:pt x="517" y="661"/>
                  </a:cubicBezTo>
                  <a:cubicBezTo>
                    <a:pt x="517" y="665"/>
                    <a:pt x="520" y="668"/>
                    <a:pt x="523" y="668"/>
                  </a:cubicBezTo>
                  <a:cubicBezTo>
                    <a:pt x="527" y="668"/>
                    <a:pt x="530" y="665"/>
                    <a:pt x="530" y="661"/>
                  </a:cubicBezTo>
                  <a:cubicBezTo>
                    <a:pt x="530" y="657"/>
                    <a:pt x="527" y="655"/>
                    <a:pt x="523" y="655"/>
                  </a:cubicBezTo>
                  <a:moveTo>
                    <a:pt x="5486" y="655"/>
                  </a:moveTo>
                  <a:cubicBezTo>
                    <a:pt x="5483" y="655"/>
                    <a:pt x="5480" y="657"/>
                    <a:pt x="5480" y="661"/>
                  </a:cubicBezTo>
                  <a:cubicBezTo>
                    <a:pt x="5480" y="665"/>
                    <a:pt x="5483" y="668"/>
                    <a:pt x="5486" y="668"/>
                  </a:cubicBezTo>
                  <a:cubicBezTo>
                    <a:pt x="5490" y="668"/>
                    <a:pt x="5493" y="665"/>
                    <a:pt x="5493" y="661"/>
                  </a:cubicBezTo>
                  <a:cubicBezTo>
                    <a:pt x="5493" y="657"/>
                    <a:pt x="5490" y="655"/>
                    <a:pt x="5486" y="655"/>
                  </a:cubicBezTo>
                  <a:moveTo>
                    <a:pt x="654" y="653"/>
                  </a:moveTo>
                  <a:cubicBezTo>
                    <a:pt x="649" y="653"/>
                    <a:pt x="646" y="656"/>
                    <a:pt x="646" y="661"/>
                  </a:cubicBezTo>
                  <a:cubicBezTo>
                    <a:pt x="646" y="666"/>
                    <a:pt x="649" y="669"/>
                    <a:pt x="654" y="669"/>
                  </a:cubicBezTo>
                  <a:cubicBezTo>
                    <a:pt x="658" y="669"/>
                    <a:pt x="662" y="666"/>
                    <a:pt x="662" y="661"/>
                  </a:cubicBezTo>
                  <a:cubicBezTo>
                    <a:pt x="662" y="656"/>
                    <a:pt x="658" y="653"/>
                    <a:pt x="654" y="653"/>
                  </a:cubicBezTo>
                  <a:moveTo>
                    <a:pt x="5356" y="653"/>
                  </a:moveTo>
                  <a:cubicBezTo>
                    <a:pt x="5351" y="653"/>
                    <a:pt x="5347" y="656"/>
                    <a:pt x="5347" y="661"/>
                  </a:cubicBezTo>
                  <a:cubicBezTo>
                    <a:pt x="5347" y="666"/>
                    <a:pt x="5351" y="669"/>
                    <a:pt x="5356" y="669"/>
                  </a:cubicBezTo>
                  <a:cubicBezTo>
                    <a:pt x="5360" y="669"/>
                    <a:pt x="5364" y="666"/>
                    <a:pt x="5364" y="661"/>
                  </a:cubicBezTo>
                  <a:cubicBezTo>
                    <a:pt x="5364" y="656"/>
                    <a:pt x="5360" y="653"/>
                    <a:pt x="5356" y="653"/>
                  </a:cubicBezTo>
                  <a:moveTo>
                    <a:pt x="784" y="651"/>
                  </a:moveTo>
                  <a:cubicBezTo>
                    <a:pt x="779" y="651"/>
                    <a:pt x="774" y="655"/>
                    <a:pt x="774" y="661"/>
                  </a:cubicBezTo>
                  <a:cubicBezTo>
                    <a:pt x="774" y="667"/>
                    <a:pt x="779" y="671"/>
                    <a:pt x="784" y="671"/>
                  </a:cubicBezTo>
                  <a:cubicBezTo>
                    <a:pt x="790" y="671"/>
                    <a:pt x="795" y="667"/>
                    <a:pt x="795" y="661"/>
                  </a:cubicBezTo>
                  <a:cubicBezTo>
                    <a:pt x="795" y="655"/>
                    <a:pt x="790" y="651"/>
                    <a:pt x="784" y="651"/>
                  </a:cubicBezTo>
                  <a:moveTo>
                    <a:pt x="5225" y="651"/>
                  </a:moveTo>
                  <a:cubicBezTo>
                    <a:pt x="5219" y="651"/>
                    <a:pt x="5215" y="655"/>
                    <a:pt x="5215" y="661"/>
                  </a:cubicBezTo>
                  <a:cubicBezTo>
                    <a:pt x="5215" y="667"/>
                    <a:pt x="5219" y="672"/>
                    <a:pt x="5225" y="672"/>
                  </a:cubicBezTo>
                  <a:cubicBezTo>
                    <a:pt x="5231" y="672"/>
                    <a:pt x="5236" y="667"/>
                    <a:pt x="5236" y="661"/>
                  </a:cubicBezTo>
                  <a:cubicBezTo>
                    <a:pt x="5236" y="655"/>
                    <a:pt x="5231" y="651"/>
                    <a:pt x="5225" y="651"/>
                  </a:cubicBezTo>
                  <a:moveTo>
                    <a:pt x="915" y="649"/>
                  </a:moveTo>
                  <a:cubicBezTo>
                    <a:pt x="908" y="649"/>
                    <a:pt x="903" y="654"/>
                    <a:pt x="903" y="661"/>
                  </a:cubicBezTo>
                  <a:cubicBezTo>
                    <a:pt x="903" y="668"/>
                    <a:pt x="908" y="673"/>
                    <a:pt x="915" y="673"/>
                  </a:cubicBezTo>
                  <a:cubicBezTo>
                    <a:pt x="922" y="673"/>
                    <a:pt x="927" y="668"/>
                    <a:pt x="927" y="661"/>
                  </a:cubicBezTo>
                  <a:cubicBezTo>
                    <a:pt x="927" y="654"/>
                    <a:pt x="922" y="649"/>
                    <a:pt x="915" y="649"/>
                  </a:cubicBezTo>
                  <a:moveTo>
                    <a:pt x="5095" y="649"/>
                  </a:moveTo>
                  <a:cubicBezTo>
                    <a:pt x="5088" y="649"/>
                    <a:pt x="5082" y="654"/>
                    <a:pt x="5082" y="661"/>
                  </a:cubicBezTo>
                  <a:cubicBezTo>
                    <a:pt x="5082" y="668"/>
                    <a:pt x="5088" y="673"/>
                    <a:pt x="5095" y="673"/>
                  </a:cubicBezTo>
                  <a:cubicBezTo>
                    <a:pt x="5101" y="673"/>
                    <a:pt x="5107" y="668"/>
                    <a:pt x="5107" y="661"/>
                  </a:cubicBezTo>
                  <a:cubicBezTo>
                    <a:pt x="5107" y="654"/>
                    <a:pt x="5101" y="649"/>
                    <a:pt x="5095" y="649"/>
                  </a:cubicBezTo>
                  <a:moveTo>
                    <a:pt x="1046" y="647"/>
                  </a:moveTo>
                  <a:cubicBezTo>
                    <a:pt x="1038" y="647"/>
                    <a:pt x="1032" y="653"/>
                    <a:pt x="1032" y="661"/>
                  </a:cubicBezTo>
                  <a:cubicBezTo>
                    <a:pt x="1032" y="669"/>
                    <a:pt x="1038" y="675"/>
                    <a:pt x="1046" y="675"/>
                  </a:cubicBezTo>
                  <a:cubicBezTo>
                    <a:pt x="1053" y="675"/>
                    <a:pt x="1059" y="669"/>
                    <a:pt x="1059" y="661"/>
                  </a:cubicBezTo>
                  <a:cubicBezTo>
                    <a:pt x="1059" y="653"/>
                    <a:pt x="1053" y="647"/>
                    <a:pt x="1046" y="647"/>
                  </a:cubicBezTo>
                  <a:moveTo>
                    <a:pt x="4964" y="647"/>
                  </a:moveTo>
                  <a:cubicBezTo>
                    <a:pt x="4956" y="647"/>
                    <a:pt x="4950" y="653"/>
                    <a:pt x="4950" y="661"/>
                  </a:cubicBezTo>
                  <a:cubicBezTo>
                    <a:pt x="4950" y="669"/>
                    <a:pt x="4956" y="675"/>
                    <a:pt x="4964" y="675"/>
                  </a:cubicBezTo>
                  <a:cubicBezTo>
                    <a:pt x="4972" y="675"/>
                    <a:pt x="4978" y="669"/>
                    <a:pt x="4978" y="661"/>
                  </a:cubicBezTo>
                  <a:cubicBezTo>
                    <a:pt x="4978" y="653"/>
                    <a:pt x="4972" y="647"/>
                    <a:pt x="4964" y="647"/>
                  </a:cubicBezTo>
                  <a:moveTo>
                    <a:pt x="1176" y="645"/>
                  </a:moveTo>
                  <a:cubicBezTo>
                    <a:pt x="1168" y="645"/>
                    <a:pt x="1160" y="652"/>
                    <a:pt x="1160" y="661"/>
                  </a:cubicBezTo>
                  <a:cubicBezTo>
                    <a:pt x="1160" y="670"/>
                    <a:pt x="1168" y="677"/>
                    <a:pt x="1176" y="677"/>
                  </a:cubicBezTo>
                  <a:cubicBezTo>
                    <a:pt x="1185" y="677"/>
                    <a:pt x="1192" y="670"/>
                    <a:pt x="1192" y="661"/>
                  </a:cubicBezTo>
                  <a:cubicBezTo>
                    <a:pt x="1192" y="652"/>
                    <a:pt x="1185" y="645"/>
                    <a:pt x="1176" y="645"/>
                  </a:cubicBezTo>
                  <a:moveTo>
                    <a:pt x="4833" y="645"/>
                  </a:moveTo>
                  <a:cubicBezTo>
                    <a:pt x="4825" y="645"/>
                    <a:pt x="4817" y="652"/>
                    <a:pt x="4817" y="661"/>
                  </a:cubicBezTo>
                  <a:cubicBezTo>
                    <a:pt x="4817" y="670"/>
                    <a:pt x="4825" y="677"/>
                    <a:pt x="4833" y="677"/>
                  </a:cubicBezTo>
                  <a:cubicBezTo>
                    <a:pt x="4842" y="677"/>
                    <a:pt x="4849" y="670"/>
                    <a:pt x="4849" y="661"/>
                  </a:cubicBezTo>
                  <a:cubicBezTo>
                    <a:pt x="4849" y="652"/>
                    <a:pt x="4842" y="645"/>
                    <a:pt x="4833" y="645"/>
                  </a:cubicBezTo>
                  <a:moveTo>
                    <a:pt x="1307" y="643"/>
                  </a:moveTo>
                  <a:cubicBezTo>
                    <a:pt x="1297" y="643"/>
                    <a:pt x="1289" y="651"/>
                    <a:pt x="1289" y="661"/>
                  </a:cubicBezTo>
                  <a:cubicBezTo>
                    <a:pt x="1289" y="671"/>
                    <a:pt x="1297" y="679"/>
                    <a:pt x="1307" y="679"/>
                  </a:cubicBezTo>
                  <a:cubicBezTo>
                    <a:pt x="1317" y="679"/>
                    <a:pt x="1325" y="671"/>
                    <a:pt x="1325" y="661"/>
                  </a:cubicBezTo>
                  <a:cubicBezTo>
                    <a:pt x="1325" y="651"/>
                    <a:pt x="1317" y="643"/>
                    <a:pt x="1307" y="643"/>
                  </a:cubicBezTo>
                  <a:moveTo>
                    <a:pt x="4703" y="643"/>
                  </a:moveTo>
                  <a:cubicBezTo>
                    <a:pt x="4693" y="643"/>
                    <a:pt x="4685" y="651"/>
                    <a:pt x="4685" y="661"/>
                  </a:cubicBezTo>
                  <a:cubicBezTo>
                    <a:pt x="4685" y="671"/>
                    <a:pt x="4693" y="679"/>
                    <a:pt x="4703" y="679"/>
                  </a:cubicBezTo>
                  <a:cubicBezTo>
                    <a:pt x="4713" y="679"/>
                    <a:pt x="4721" y="671"/>
                    <a:pt x="4721" y="661"/>
                  </a:cubicBezTo>
                  <a:cubicBezTo>
                    <a:pt x="4721" y="651"/>
                    <a:pt x="4713" y="643"/>
                    <a:pt x="4703" y="643"/>
                  </a:cubicBezTo>
                  <a:moveTo>
                    <a:pt x="1438" y="642"/>
                  </a:moveTo>
                  <a:cubicBezTo>
                    <a:pt x="1427" y="642"/>
                    <a:pt x="1418" y="650"/>
                    <a:pt x="1418" y="661"/>
                  </a:cubicBezTo>
                  <a:cubicBezTo>
                    <a:pt x="1418" y="672"/>
                    <a:pt x="1427" y="681"/>
                    <a:pt x="1438" y="681"/>
                  </a:cubicBezTo>
                  <a:cubicBezTo>
                    <a:pt x="1448" y="681"/>
                    <a:pt x="1457" y="672"/>
                    <a:pt x="1457" y="661"/>
                  </a:cubicBezTo>
                  <a:cubicBezTo>
                    <a:pt x="1457" y="650"/>
                    <a:pt x="1448" y="642"/>
                    <a:pt x="1438" y="642"/>
                  </a:cubicBezTo>
                  <a:moveTo>
                    <a:pt x="4572" y="641"/>
                  </a:moveTo>
                  <a:cubicBezTo>
                    <a:pt x="4561" y="641"/>
                    <a:pt x="4552" y="650"/>
                    <a:pt x="4552" y="661"/>
                  </a:cubicBezTo>
                  <a:cubicBezTo>
                    <a:pt x="4552" y="672"/>
                    <a:pt x="4561" y="681"/>
                    <a:pt x="4572" y="681"/>
                  </a:cubicBezTo>
                  <a:cubicBezTo>
                    <a:pt x="4583" y="681"/>
                    <a:pt x="4592" y="672"/>
                    <a:pt x="4592" y="661"/>
                  </a:cubicBezTo>
                  <a:cubicBezTo>
                    <a:pt x="4592" y="650"/>
                    <a:pt x="4583" y="641"/>
                    <a:pt x="4572" y="641"/>
                  </a:cubicBezTo>
                  <a:moveTo>
                    <a:pt x="1568" y="640"/>
                  </a:moveTo>
                  <a:cubicBezTo>
                    <a:pt x="1556" y="640"/>
                    <a:pt x="1547" y="649"/>
                    <a:pt x="1547" y="661"/>
                  </a:cubicBezTo>
                  <a:cubicBezTo>
                    <a:pt x="1547" y="673"/>
                    <a:pt x="1556" y="682"/>
                    <a:pt x="1568" y="682"/>
                  </a:cubicBezTo>
                  <a:cubicBezTo>
                    <a:pt x="1580" y="682"/>
                    <a:pt x="1590" y="673"/>
                    <a:pt x="1590" y="661"/>
                  </a:cubicBezTo>
                  <a:cubicBezTo>
                    <a:pt x="1590" y="649"/>
                    <a:pt x="1580" y="640"/>
                    <a:pt x="1568" y="640"/>
                  </a:cubicBezTo>
                  <a:moveTo>
                    <a:pt x="4441" y="639"/>
                  </a:moveTo>
                  <a:cubicBezTo>
                    <a:pt x="4429" y="639"/>
                    <a:pt x="4420" y="649"/>
                    <a:pt x="4420" y="661"/>
                  </a:cubicBezTo>
                  <a:cubicBezTo>
                    <a:pt x="4420" y="673"/>
                    <a:pt x="4429" y="683"/>
                    <a:pt x="4441" y="683"/>
                  </a:cubicBezTo>
                  <a:cubicBezTo>
                    <a:pt x="4453" y="683"/>
                    <a:pt x="4463" y="673"/>
                    <a:pt x="4463" y="661"/>
                  </a:cubicBezTo>
                  <a:cubicBezTo>
                    <a:pt x="4463" y="649"/>
                    <a:pt x="4453" y="639"/>
                    <a:pt x="4441" y="639"/>
                  </a:cubicBezTo>
                  <a:moveTo>
                    <a:pt x="1699" y="638"/>
                  </a:moveTo>
                  <a:cubicBezTo>
                    <a:pt x="1686" y="638"/>
                    <a:pt x="1676" y="648"/>
                    <a:pt x="1676" y="661"/>
                  </a:cubicBezTo>
                  <a:cubicBezTo>
                    <a:pt x="1676" y="674"/>
                    <a:pt x="1686" y="684"/>
                    <a:pt x="1699" y="684"/>
                  </a:cubicBezTo>
                  <a:cubicBezTo>
                    <a:pt x="1712" y="684"/>
                    <a:pt x="1722" y="674"/>
                    <a:pt x="1722" y="661"/>
                  </a:cubicBezTo>
                  <a:cubicBezTo>
                    <a:pt x="1722" y="648"/>
                    <a:pt x="1712" y="638"/>
                    <a:pt x="1699" y="638"/>
                  </a:cubicBezTo>
                  <a:moveTo>
                    <a:pt x="4311" y="638"/>
                  </a:moveTo>
                  <a:cubicBezTo>
                    <a:pt x="4298" y="638"/>
                    <a:pt x="4288" y="648"/>
                    <a:pt x="4288" y="661"/>
                  </a:cubicBezTo>
                  <a:cubicBezTo>
                    <a:pt x="4288" y="674"/>
                    <a:pt x="4298" y="684"/>
                    <a:pt x="4311" y="684"/>
                  </a:cubicBezTo>
                  <a:cubicBezTo>
                    <a:pt x="4324" y="684"/>
                    <a:pt x="4334" y="674"/>
                    <a:pt x="4334" y="661"/>
                  </a:cubicBezTo>
                  <a:cubicBezTo>
                    <a:pt x="4334" y="648"/>
                    <a:pt x="4324" y="638"/>
                    <a:pt x="4311" y="638"/>
                  </a:cubicBezTo>
                  <a:moveTo>
                    <a:pt x="1829" y="636"/>
                  </a:moveTo>
                  <a:cubicBezTo>
                    <a:pt x="1816" y="636"/>
                    <a:pt x="1805" y="647"/>
                    <a:pt x="1805" y="661"/>
                  </a:cubicBezTo>
                  <a:cubicBezTo>
                    <a:pt x="1805" y="675"/>
                    <a:pt x="1816" y="686"/>
                    <a:pt x="1829" y="686"/>
                  </a:cubicBezTo>
                  <a:cubicBezTo>
                    <a:pt x="1843" y="686"/>
                    <a:pt x="1854" y="675"/>
                    <a:pt x="1854" y="661"/>
                  </a:cubicBezTo>
                  <a:cubicBezTo>
                    <a:pt x="1854" y="647"/>
                    <a:pt x="1843" y="636"/>
                    <a:pt x="1829" y="636"/>
                  </a:cubicBezTo>
                  <a:moveTo>
                    <a:pt x="4180" y="636"/>
                  </a:moveTo>
                  <a:cubicBezTo>
                    <a:pt x="4166" y="636"/>
                    <a:pt x="4155" y="647"/>
                    <a:pt x="4155" y="661"/>
                  </a:cubicBezTo>
                  <a:cubicBezTo>
                    <a:pt x="4155" y="675"/>
                    <a:pt x="4166" y="686"/>
                    <a:pt x="4180" y="686"/>
                  </a:cubicBezTo>
                  <a:cubicBezTo>
                    <a:pt x="4194" y="686"/>
                    <a:pt x="4205" y="675"/>
                    <a:pt x="4205" y="661"/>
                  </a:cubicBezTo>
                  <a:cubicBezTo>
                    <a:pt x="4205" y="647"/>
                    <a:pt x="4194" y="636"/>
                    <a:pt x="4180" y="636"/>
                  </a:cubicBezTo>
                  <a:moveTo>
                    <a:pt x="1960" y="635"/>
                  </a:moveTo>
                  <a:cubicBezTo>
                    <a:pt x="1945" y="635"/>
                    <a:pt x="1934" y="646"/>
                    <a:pt x="1934" y="661"/>
                  </a:cubicBezTo>
                  <a:cubicBezTo>
                    <a:pt x="1934" y="676"/>
                    <a:pt x="1945" y="688"/>
                    <a:pt x="1960" y="688"/>
                  </a:cubicBezTo>
                  <a:cubicBezTo>
                    <a:pt x="1975" y="688"/>
                    <a:pt x="1986" y="676"/>
                    <a:pt x="1986" y="661"/>
                  </a:cubicBezTo>
                  <a:cubicBezTo>
                    <a:pt x="1986" y="646"/>
                    <a:pt x="1975" y="635"/>
                    <a:pt x="1960" y="635"/>
                  </a:cubicBezTo>
                  <a:moveTo>
                    <a:pt x="4050" y="635"/>
                  </a:moveTo>
                  <a:cubicBezTo>
                    <a:pt x="4035" y="635"/>
                    <a:pt x="4023" y="646"/>
                    <a:pt x="4023" y="661"/>
                  </a:cubicBezTo>
                  <a:cubicBezTo>
                    <a:pt x="4023" y="676"/>
                    <a:pt x="4035" y="688"/>
                    <a:pt x="4050" y="688"/>
                  </a:cubicBezTo>
                  <a:cubicBezTo>
                    <a:pt x="4064" y="688"/>
                    <a:pt x="4076" y="676"/>
                    <a:pt x="4076" y="661"/>
                  </a:cubicBezTo>
                  <a:cubicBezTo>
                    <a:pt x="4076" y="646"/>
                    <a:pt x="4064" y="635"/>
                    <a:pt x="4050" y="635"/>
                  </a:cubicBezTo>
                  <a:moveTo>
                    <a:pt x="131" y="529"/>
                  </a:moveTo>
                  <a:cubicBezTo>
                    <a:pt x="131" y="529"/>
                    <a:pt x="130" y="530"/>
                    <a:pt x="130" y="530"/>
                  </a:cubicBezTo>
                  <a:cubicBezTo>
                    <a:pt x="130" y="531"/>
                    <a:pt x="131" y="532"/>
                    <a:pt x="131" y="532"/>
                  </a:cubicBezTo>
                  <a:cubicBezTo>
                    <a:pt x="132" y="532"/>
                    <a:pt x="133" y="531"/>
                    <a:pt x="133" y="530"/>
                  </a:cubicBezTo>
                  <a:cubicBezTo>
                    <a:pt x="133" y="530"/>
                    <a:pt x="132" y="529"/>
                    <a:pt x="131" y="529"/>
                  </a:cubicBezTo>
                  <a:moveTo>
                    <a:pt x="5878" y="529"/>
                  </a:moveTo>
                  <a:cubicBezTo>
                    <a:pt x="5877" y="529"/>
                    <a:pt x="5877" y="530"/>
                    <a:pt x="5877" y="530"/>
                  </a:cubicBezTo>
                  <a:cubicBezTo>
                    <a:pt x="5877" y="531"/>
                    <a:pt x="5877" y="532"/>
                    <a:pt x="5878" y="532"/>
                  </a:cubicBezTo>
                  <a:cubicBezTo>
                    <a:pt x="5879" y="532"/>
                    <a:pt x="5880" y="531"/>
                    <a:pt x="5880" y="530"/>
                  </a:cubicBezTo>
                  <a:cubicBezTo>
                    <a:pt x="5880" y="530"/>
                    <a:pt x="5879" y="529"/>
                    <a:pt x="5878" y="529"/>
                  </a:cubicBezTo>
                  <a:moveTo>
                    <a:pt x="262" y="527"/>
                  </a:moveTo>
                  <a:cubicBezTo>
                    <a:pt x="260" y="527"/>
                    <a:pt x="259" y="529"/>
                    <a:pt x="259" y="530"/>
                  </a:cubicBezTo>
                  <a:cubicBezTo>
                    <a:pt x="259" y="532"/>
                    <a:pt x="260" y="534"/>
                    <a:pt x="262" y="534"/>
                  </a:cubicBezTo>
                  <a:cubicBezTo>
                    <a:pt x="264" y="534"/>
                    <a:pt x="265" y="532"/>
                    <a:pt x="265" y="530"/>
                  </a:cubicBezTo>
                  <a:cubicBezTo>
                    <a:pt x="265" y="529"/>
                    <a:pt x="264" y="527"/>
                    <a:pt x="262" y="527"/>
                  </a:cubicBezTo>
                  <a:moveTo>
                    <a:pt x="5748" y="527"/>
                  </a:moveTo>
                  <a:cubicBezTo>
                    <a:pt x="5746" y="527"/>
                    <a:pt x="5744" y="529"/>
                    <a:pt x="5744" y="530"/>
                  </a:cubicBezTo>
                  <a:cubicBezTo>
                    <a:pt x="5744" y="532"/>
                    <a:pt x="5746" y="534"/>
                    <a:pt x="5748" y="534"/>
                  </a:cubicBezTo>
                  <a:cubicBezTo>
                    <a:pt x="5749" y="534"/>
                    <a:pt x="5751" y="532"/>
                    <a:pt x="5751" y="530"/>
                  </a:cubicBezTo>
                  <a:cubicBezTo>
                    <a:pt x="5751" y="529"/>
                    <a:pt x="5749" y="527"/>
                    <a:pt x="5748" y="527"/>
                  </a:cubicBezTo>
                  <a:moveTo>
                    <a:pt x="393" y="525"/>
                  </a:moveTo>
                  <a:cubicBezTo>
                    <a:pt x="390" y="525"/>
                    <a:pt x="388" y="528"/>
                    <a:pt x="388" y="530"/>
                  </a:cubicBezTo>
                  <a:cubicBezTo>
                    <a:pt x="388" y="533"/>
                    <a:pt x="390" y="536"/>
                    <a:pt x="393" y="536"/>
                  </a:cubicBezTo>
                  <a:cubicBezTo>
                    <a:pt x="395" y="536"/>
                    <a:pt x="398" y="533"/>
                    <a:pt x="398" y="530"/>
                  </a:cubicBezTo>
                  <a:cubicBezTo>
                    <a:pt x="398" y="528"/>
                    <a:pt x="395" y="525"/>
                    <a:pt x="393" y="525"/>
                  </a:cubicBezTo>
                  <a:moveTo>
                    <a:pt x="5617" y="525"/>
                  </a:moveTo>
                  <a:cubicBezTo>
                    <a:pt x="5614" y="525"/>
                    <a:pt x="5612" y="528"/>
                    <a:pt x="5612" y="530"/>
                  </a:cubicBezTo>
                  <a:cubicBezTo>
                    <a:pt x="5612" y="533"/>
                    <a:pt x="5614" y="536"/>
                    <a:pt x="5617" y="536"/>
                  </a:cubicBezTo>
                  <a:cubicBezTo>
                    <a:pt x="5620" y="536"/>
                    <a:pt x="5622" y="533"/>
                    <a:pt x="5622" y="530"/>
                  </a:cubicBezTo>
                  <a:cubicBezTo>
                    <a:pt x="5622" y="528"/>
                    <a:pt x="5620" y="525"/>
                    <a:pt x="5617" y="525"/>
                  </a:cubicBezTo>
                  <a:moveTo>
                    <a:pt x="523" y="524"/>
                  </a:moveTo>
                  <a:cubicBezTo>
                    <a:pt x="519" y="524"/>
                    <a:pt x="516" y="527"/>
                    <a:pt x="516" y="530"/>
                  </a:cubicBezTo>
                  <a:cubicBezTo>
                    <a:pt x="516" y="534"/>
                    <a:pt x="519" y="537"/>
                    <a:pt x="523" y="537"/>
                  </a:cubicBezTo>
                  <a:cubicBezTo>
                    <a:pt x="527" y="537"/>
                    <a:pt x="530" y="534"/>
                    <a:pt x="530" y="530"/>
                  </a:cubicBezTo>
                  <a:cubicBezTo>
                    <a:pt x="530" y="527"/>
                    <a:pt x="527" y="524"/>
                    <a:pt x="523" y="524"/>
                  </a:cubicBezTo>
                  <a:moveTo>
                    <a:pt x="5486" y="523"/>
                  </a:moveTo>
                  <a:cubicBezTo>
                    <a:pt x="5482" y="523"/>
                    <a:pt x="5479" y="526"/>
                    <a:pt x="5479" y="530"/>
                  </a:cubicBezTo>
                  <a:cubicBezTo>
                    <a:pt x="5479" y="534"/>
                    <a:pt x="5482" y="538"/>
                    <a:pt x="5486" y="538"/>
                  </a:cubicBezTo>
                  <a:cubicBezTo>
                    <a:pt x="5490" y="538"/>
                    <a:pt x="5494" y="534"/>
                    <a:pt x="5494" y="530"/>
                  </a:cubicBezTo>
                  <a:cubicBezTo>
                    <a:pt x="5494" y="526"/>
                    <a:pt x="5490" y="523"/>
                    <a:pt x="5486" y="523"/>
                  </a:cubicBezTo>
                  <a:moveTo>
                    <a:pt x="654" y="521"/>
                  </a:moveTo>
                  <a:cubicBezTo>
                    <a:pt x="649" y="521"/>
                    <a:pt x="645" y="525"/>
                    <a:pt x="645" y="530"/>
                  </a:cubicBezTo>
                  <a:cubicBezTo>
                    <a:pt x="645" y="535"/>
                    <a:pt x="649" y="540"/>
                    <a:pt x="654" y="540"/>
                  </a:cubicBezTo>
                  <a:cubicBezTo>
                    <a:pt x="659" y="540"/>
                    <a:pt x="663" y="535"/>
                    <a:pt x="663" y="530"/>
                  </a:cubicBezTo>
                  <a:cubicBezTo>
                    <a:pt x="663" y="525"/>
                    <a:pt x="659" y="521"/>
                    <a:pt x="654" y="521"/>
                  </a:cubicBezTo>
                  <a:moveTo>
                    <a:pt x="5356" y="521"/>
                  </a:moveTo>
                  <a:cubicBezTo>
                    <a:pt x="5351" y="521"/>
                    <a:pt x="5347" y="525"/>
                    <a:pt x="5347" y="530"/>
                  </a:cubicBezTo>
                  <a:cubicBezTo>
                    <a:pt x="5347" y="535"/>
                    <a:pt x="5351" y="540"/>
                    <a:pt x="5356" y="540"/>
                  </a:cubicBezTo>
                  <a:cubicBezTo>
                    <a:pt x="5361" y="540"/>
                    <a:pt x="5365" y="535"/>
                    <a:pt x="5365" y="530"/>
                  </a:cubicBezTo>
                  <a:cubicBezTo>
                    <a:pt x="5365" y="525"/>
                    <a:pt x="5361" y="521"/>
                    <a:pt x="5356" y="521"/>
                  </a:cubicBezTo>
                  <a:moveTo>
                    <a:pt x="784" y="520"/>
                  </a:moveTo>
                  <a:cubicBezTo>
                    <a:pt x="778" y="520"/>
                    <a:pt x="774" y="524"/>
                    <a:pt x="774" y="530"/>
                  </a:cubicBezTo>
                  <a:cubicBezTo>
                    <a:pt x="774" y="536"/>
                    <a:pt x="778" y="541"/>
                    <a:pt x="784" y="541"/>
                  </a:cubicBezTo>
                  <a:cubicBezTo>
                    <a:pt x="790" y="541"/>
                    <a:pt x="795" y="536"/>
                    <a:pt x="795" y="530"/>
                  </a:cubicBezTo>
                  <a:cubicBezTo>
                    <a:pt x="795" y="524"/>
                    <a:pt x="790" y="520"/>
                    <a:pt x="784" y="520"/>
                  </a:cubicBezTo>
                  <a:moveTo>
                    <a:pt x="5225" y="520"/>
                  </a:moveTo>
                  <a:cubicBezTo>
                    <a:pt x="5219" y="520"/>
                    <a:pt x="5214" y="524"/>
                    <a:pt x="5214" y="530"/>
                  </a:cubicBezTo>
                  <a:cubicBezTo>
                    <a:pt x="5214" y="536"/>
                    <a:pt x="5219" y="541"/>
                    <a:pt x="5225" y="541"/>
                  </a:cubicBezTo>
                  <a:cubicBezTo>
                    <a:pt x="5231" y="541"/>
                    <a:pt x="5236" y="536"/>
                    <a:pt x="5236" y="530"/>
                  </a:cubicBezTo>
                  <a:cubicBezTo>
                    <a:pt x="5236" y="524"/>
                    <a:pt x="5231" y="520"/>
                    <a:pt x="5225" y="520"/>
                  </a:cubicBezTo>
                  <a:moveTo>
                    <a:pt x="915" y="518"/>
                  </a:moveTo>
                  <a:cubicBezTo>
                    <a:pt x="908" y="518"/>
                    <a:pt x="902" y="523"/>
                    <a:pt x="902" y="530"/>
                  </a:cubicBezTo>
                  <a:cubicBezTo>
                    <a:pt x="902" y="537"/>
                    <a:pt x="908" y="543"/>
                    <a:pt x="915" y="543"/>
                  </a:cubicBezTo>
                  <a:cubicBezTo>
                    <a:pt x="922" y="543"/>
                    <a:pt x="928" y="537"/>
                    <a:pt x="928" y="530"/>
                  </a:cubicBezTo>
                  <a:cubicBezTo>
                    <a:pt x="928" y="523"/>
                    <a:pt x="922" y="518"/>
                    <a:pt x="915" y="518"/>
                  </a:cubicBezTo>
                  <a:moveTo>
                    <a:pt x="5095" y="517"/>
                  </a:moveTo>
                  <a:cubicBezTo>
                    <a:pt x="5087" y="517"/>
                    <a:pt x="5081" y="523"/>
                    <a:pt x="5081" y="530"/>
                  </a:cubicBezTo>
                  <a:cubicBezTo>
                    <a:pt x="5081" y="538"/>
                    <a:pt x="5087" y="544"/>
                    <a:pt x="5095" y="544"/>
                  </a:cubicBezTo>
                  <a:cubicBezTo>
                    <a:pt x="5102" y="544"/>
                    <a:pt x="5108" y="538"/>
                    <a:pt x="5108" y="530"/>
                  </a:cubicBezTo>
                  <a:cubicBezTo>
                    <a:pt x="5108" y="523"/>
                    <a:pt x="5102" y="517"/>
                    <a:pt x="5095" y="517"/>
                  </a:cubicBezTo>
                  <a:moveTo>
                    <a:pt x="1046" y="516"/>
                  </a:moveTo>
                  <a:cubicBezTo>
                    <a:pt x="1038" y="516"/>
                    <a:pt x="1031" y="522"/>
                    <a:pt x="1031" y="530"/>
                  </a:cubicBezTo>
                  <a:cubicBezTo>
                    <a:pt x="1031" y="538"/>
                    <a:pt x="1038" y="545"/>
                    <a:pt x="1046" y="545"/>
                  </a:cubicBezTo>
                  <a:cubicBezTo>
                    <a:pt x="1054" y="545"/>
                    <a:pt x="1060" y="538"/>
                    <a:pt x="1060" y="530"/>
                  </a:cubicBezTo>
                  <a:cubicBezTo>
                    <a:pt x="1060" y="522"/>
                    <a:pt x="1054" y="516"/>
                    <a:pt x="1046" y="516"/>
                  </a:cubicBezTo>
                  <a:moveTo>
                    <a:pt x="4964" y="516"/>
                  </a:moveTo>
                  <a:cubicBezTo>
                    <a:pt x="4956" y="516"/>
                    <a:pt x="4949" y="522"/>
                    <a:pt x="4949" y="530"/>
                  </a:cubicBezTo>
                  <a:cubicBezTo>
                    <a:pt x="4949" y="539"/>
                    <a:pt x="4956" y="545"/>
                    <a:pt x="4964" y="545"/>
                  </a:cubicBezTo>
                  <a:cubicBezTo>
                    <a:pt x="4972" y="545"/>
                    <a:pt x="4979" y="539"/>
                    <a:pt x="4979" y="530"/>
                  </a:cubicBezTo>
                  <a:cubicBezTo>
                    <a:pt x="4979" y="522"/>
                    <a:pt x="4972" y="516"/>
                    <a:pt x="4964" y="516"/>
                  </a:cubicBezTo>
                  <a:moveTo>
                    <a:pt x="1176" y="514"/>
                  </a:moveTo>
                  <a:cubicBezTo>
                    <a:pt x="1167" y="514"/>
                    <a:pt x="1160" y="521"/>
                    <a:pt x="1160" y="530"/>
                  </a:cubicBezTo>
                  <a:cubicBezTo>
                    <a:pt x="1160" y="540"/>
                    <a:pt x="1167" y="547"/>
                    <a:pt x="1176" y="547"/>
                  </a:cubicBezTo>
                  <a:cubicBezTo>
                    <a:pt x="1186" y="547"/>
                    <a:pt x="1193" y="540"/>
                    <a:pt x="1193" y="530"/>
                  </a:cubicBezTo>
                  <a:cubicBezTo>
                    <a:pt x="1193" y="521"/>
                    <a:pt x="1186" y="514"/>
                    <a:pt x="1176" y="514"/>
                  </a:cubicBezTo>
                  <a:moveTo>
                    <a:pt x="4833" y="513"/>
                  </a:moveTo>
                  <a:cubicBezTo>
                    <a:pt x="4824" y="513"/>
                    <a:pt x="4816" y="521"/>
                    <a:pt x="4816" y="530"/>
                  </a:cubicBezTo>
                  <a:cubicBezTo>
                    <a:pt x="4816" y="540"/>
                    <a:pt x="4824" y="547"/>
                    <a:pt x="4833" y="547"/>
                  </a:cubicBezTo>
                  <a:cubicBezTo>
                    <a:pt x="4843" y="547"/>
                    <a:pt x="4850" y="540"/>
                    <a:pt x="4850" y="530"/>
                  </a:cubicBezTo>
                  <a:cubicBezTo>
                    <a:pt x="4850" y="521"/>
                    <a:pt x="4843" y="513"/>
                    <a:pt x="4833" y="513"/>
                  </a:cubicBezTo>
                  <a:moveTo>
                    <a:pt x="1307" y="512"/>
                  </a:moveTo>
                  <a:cubicBezTo>
                    <a:pt x="1297" y="512"/>
                    <a:pt x="1288" y="520"/>
                    <a:pt x="1288" y="530"/>
                  </a:cubicBezTo>
                  <a:cubicBezTo>
                    <a:pt x="1288" y="541"/>
                    <a:pt x="1297" y="549"/>
                    <a:pt x="1307" y="549"/>
                  </a:cubicBezTo>
                  <a:cubicBezTo>
                    <a:pt x="1317" y="549"/>
                    <a:pt x="1325" y="541"/>
                    <a:pt x="1325" y="530"/>
                  </a:cubicBezTo>
                  <a:cubicBezTo>
                    <a:pt x="1325" y="520"/>
                    <a:pt x="1317" y="512"/>
                    <a:pt x="1307" y="512"/>
                  </a:cubicBezTo>
                  <a:moveTo>
                    <a:pt x="4703" y="512"/>
                  </a:moveTo>
                  <a:cubicBezTo>
                    <a:pt x="4692" y="512"/>
                    <a:pt x="4684" y="520"/>
                    <a:pt x="4684" y="530"/>
                  </a:cubicBezTo>
                  <a:cubicBezTo>
                    <a:pt x="4684" y="541"/>
                    <a:pt x="4692" y="549"/>
                    <a:pt x="4703" y="549"/>
                  </a:cubicBezTo>
                  <a:cubicBezTo>
                    <a:pt x="4713" y="549"/>
                    <a:pt x="4722" y="541"/>
                    <a:pt x="4722" y="530"/>
                  </a:cubicBezTo>
                  <a:cubicBezTo>
                    <a:pt x="4722" y="520"/>
                    <a:pt x="4713" y="512"/>
                    <a:pt x="4703" y="512"/>
                  </a:cubicBezTo>
                  <a:moveTo>
                    <a:pt x="1438" y="510"/>
                  </a:moveTo>
                  <a:cubicBezTo>
                    <a:pt x="1426" y="510"/>
                    <a:pt x="1417" y="519"/>
                    <a:pt x="1417" y="530"/>
                  </a:cubicBezTo>
                  <a:cubicBezTo>
                    <a:pt x="1417" y="542"/>
                    <a:pt x="1426" y="551"/>
                    <a:pt x="1438" y="551"/>
                  </a:cubicBezTo>
                  <a:cubicBezTo>
                    <a:pt x="1449" y="551"/>
                    <a:pt x="1458" y="542"/>
                    <a:pt x="1458" y="530"/>
                  </a:cubicBezTo>
                  <a:cubicBezTo>
                    <a:pt x="1458" y="519"/>
                    <a:pt x="1449" y="510"/>
                    <a:pt x="1438" y="510"/>
                  </a:cubicBezTo>
                  <a:moveTo>
                    <a:pt x="4572" y="510"/>
                  </a:moveTo>
                  <a:cubicBezTo>
                    <a:pt x="4561" y="510"/>
                    <a:pt x="4551" y="519"/>
                    <a:pt x="4551" y="530"/>
                  </a:cubicBezTo>
                  <a:cubicBezTo>
                    <a:pt x="4551" y="542"/>
                    <a:pt x="4561" y="551"/>
                    <a:pt x="4572" y="551"/>
                  </a:cubicBezTo>
                  <a:cubicBezTo>
                    <a:pt x="4583" y="551"/>
                    <a:pt x="4593" y="542"/>
                    <a:pt x="4593" y="530"/>
                  </a:cubicBezTo>
                  <a:cubicBezTo>
                    <a:pt x="4593" y="519"/>
                    <a:pt x="4583" y="510"/>
                    <a:pt x="4572" y="510"/>
                  </a:cubicBezTo>
                  <a:moveTo>
                    <a:pt x="1568" y="508"/>
                  </a:moveTo>
                  <a:cubicBezTo>
                    <a:pt x="1556" y="508"/>
                    <a:pt x="1546" y="518"/>
                    <a:pt x="1546" y="530"/>
                  </a:cubicBezTo>
                  <a:cubicBezTo>
                    <a:pt x="1546" y="543"/>
                    <a:pt x="1556" y="553"/>
                    <a:pt x="1568" y="553"/>
                  </a:cubicBezTo>
                  <a:cubicBezTo>
                    <a:pt x="1580" y="553"/>
                    <a:pt x="1590" y="543"/>
                    <a:pt x="1590" y="530"/>
                  </a:cubicBezTo>
                  <a:cubicBezTo>
                    <a:pt x="1590" y="518"/>
                    <a:pt x="1580" y="508"/>
                    <a:pt x="1568" y="508"/>
                  </a:cubicBezTo>
                  <a:moveTo>
                    <a:pt x="4441" y="508"/>
                  </a:moveTo>
                  <a:cubicBezTo>
                    <a:pt x="4429" y="508"/>
                    <a:pt x="4419" y="518"/>
                    <a:pt x="4419" y="530"/>
                  </a:cubicBezTo>
                  <a:cubicBezTo>
                    <a:pt x="4419" y="543"/>
                    <a:pt x="4429" y="553"/>
                    <a:pt x="4441" y="553"/>
                  </a:cubicBezTo>
                  <a:cubicBezTo>
                    <a:pt x="4454" y="553"/>
                    <a:pt x="4464" y="543"/>
                    <a:pt x="4464" y="530"/>
                  </a:cubicBezTo>
                  <a:cubicBezTo>
                    <a:pt x="4464" y="518"/>
                    <a:pt x="4454" y="508"/>
                    <a:pt x="4441" y="508"/>
                  </a:cubicBezTo>
                  <a:moveTo>
                    <a:pt x="1699" y="507"/>
                  </a:moveTo>
                  <a:cubicBezTo>
                    <a:pt x="1686" y="507"/>
                    <a:pt x="1675" y="517"/>
                    <a:pt x="1675" y="530"/>
                  </a:cubicBezTo>
                  <a:cubicBezTo>
                    <a:pt x="1675" y="544"/>
                    <a:pt x="1686" y="554"/>
                    <a:pt x="1699" y="554"/>
                  </a:cubicBezTo>
                  <a:cubicBezTo>
                    <a:pt x="1712" y="554"/>
                    <a:pt x="1723" y="544"/>
                    <a:pt x="1723" y="530"/>
                  </a:cubicBezTo>
                  <a:cubicBezTo>
                    <a:pt x="1723" y="517"/>
                    <a:pt x="1712" y="507"/>
                    <a:pt x="1699" y="507"/>
                  </a:cubicBezTo>
                  <a:moveTo>
                    <a:pt x="4311" y="506"/>
                  </a:moveTo>
                  <a:cubicBezTo>
                    <a:pt x="4297" y="506"/>
                    <a:pt x="4287" y="517"/>
                    <a:pt x="4287" y="530"/>
                  </a:cubicBezTo>
                  <a:cubicBezTo>
                    <a:pt x="4287" y="544"/>
                    <a:pt x="4297" y="555"/>
                    <a:pt x="4311" y="555"/>
                  </a:cubicBezTo>
                  <a:cubicBezTo>
                    <a:pt x="4324" y="555"/>
                    <a:pt x="4335" y="544"/>
                    <a:pt x="4335" y="530"/>
                  </a:cubicBezTo>
                  <a:cubicBezTo>
                    <a:pt x="4335" y="517"/>
                    <a:pt x="4324" y="506"/>
                    <a:pt x="4311" y="506"/>
                  </a:cubicBezTo>
                  <a:moveTo>
                    <a:pt x="1829" y="505"/>
                  </a:moveTo>
                  <a:cubicBezTo>
                    <a:pt x="1815" y="505"/>
                    <a:pt x="1804" y="516"/>
                    <a:pt x="1804" y="530"/>
                  </a:cubicBezTo>
                  <a:cubicBezTo>
                    <a:pt x="1804" y="545"/>
                    <a:pt x="1815" y="556"/>
                    <a:pt x="1829" y="556"/>
                  </a:cubicBezTo>
                  <a:cubicBezTo>
                    <a:pt x="1844" y="556"/>
                    <a:pt x="1855" y="545"/>
                    <a:pt x="1855" y="530"/>
                  </a:cubicBezTo>
                  <a:cubicBezTo>
                    <a:pt x="1855" y="516"/>
                    <a:pt x="1844" y="505"/>
                    <a:pt x="1829" y="505"/>
                  </a:cubicBezTo>
                  <a:moveTo>
                    <a:pt x="4180" y="504"/>
                  </a:moveTo>
                  <a:cubicBezTo>
                    <a:pt x="4166" y="504"/>
                    <a:pt x="4154" y="516"/>
                    <a:pt x="4154" y="530"/>
                  </a:cubicBezTo>
                  <a:cubicBezTo>
                    <a:pt x="4154" y="545"/>
                    <a:pt x="4166" y="557"/>
                    <a:pt x="4180" y="557"/>
                  </a:cubicBezTo>
                  <a:cubicBezTo>
                    <a:pt x="4195" y="557"/>
                    <a:pt x="4206" y="545"/>
                    <a:pt x="4206" y="530"/>
                  </a:cubicBezTo>
                  <a:cubicBezTo>
                    <a:pt x="4206" y="516"/>
                    <a:pt x="4195" y="504"/>
                    <a:pt x="4180" y="504"/>
                  </a:cubicBezTo>
                  <a:moveTo>
                    <a:pt x="1960" y="503"/>
                  </a:moveTo>
                  <a:cubicBezTo>
                    <a:pt x="1945" y="503"/>
                    <a:pt x="1932" y="515"/>
                    <a:pt x="1932" y="530"/>
                  </a:cubicBezTo>
                  <a:cubicBezTo>
                    <a:pt x="1932" y="546"/>
                    <a:pt x="1945" y="558"/>
                    <a:pt x="1960" y="558"/>
                  </a:cubicBezTo>
                  <a:cubicBezTo>
                    <a:pt x="1975" y="558"/>
                    <a:pt x="1987" y="546"/>
                    <a:pt x="1987" y="530"/>
                  </a:cubicBezTo>
                  <a:cubicBezTo>
                    <a:pt x="1987" y="515"/>
                    <a:pt x="1975" y="503"/>
                    <a:pt x="1960" y="503"/>
                  </a:cubicBezTo>
                  <a:moveTo>
                    <a:pt x="4050" y="503"/>
                  </a:moveTo>
                  <a:cubicBezTo>
                    <a:pt x="4034" y="503"/>
                    <a:pt x="4022" y="515"/>
                    <a:pt x="4022" y="530"/>
                  </a:cubicBezTo>
                  <a:cubicBezTo>
                    <a:pt x="4022" y="546"/>
                    <a:pt x="4034" y="558"/>
                    <a:pt x="4050" y="558"/>
                  </a:cubicBezTo>
                  <a:cubicBezTo>
                    <a:pt x="4065" y="558"/>
                    <a:pt x="4078" y="546"/>
                    <a:pt x="4078" y="530"/>
                  </a:cubicBezTo>
                  <a:cubicBezTo>
                    <a:pt x="4078" y="515"/>
                    <a:pt x="4065" y="503"/>
                    <a:pt x="4050" y="503"/>
                  </a:cubicBezTo>
                  <a:moveTo>
                    <a:pt x="131" y="398"/>
                  </a:moveTo>
                  <a:cubicBezTo>
                    <a:pt x="131" y="398"/>
                    <a:pt x="130" y="399"/>
                    <a:pt x="130" y="400"/>
                  </a:cubicBezTo>
                  <a:cubicBezTo>
                    <a:pt x="130" y="401"/>
                    <a:pt x="131" y="401"/>
                    <a:pt x="131" y="401"/>
                  </a:cubicBezTo>
                  <a:cubicBezTo>
                    <a:pt x="132" y="401"/>
                    <a:pt x="133" y="401"/>
                    <a:pt x="133" y="400"/>
                  </a:cubicBezTo>
                  <a:cubicBezTo>
                    <a:pt x="133" y="399"/>
                    <a:pt x="132" y="398"/>
                    <a:pt x="131" y="398"/>
                  </a:cubicBezTo>
                  <a:moveTo>
                    <a:pt x="5878" y="398"/>
                  </a:moveTo>
                  <a:cubicBezTo>
                    <a:pt x="5877" y="398"/>
                    <a:pt x="5876" y="399"/>
                    <a:pt x="5876" y="400"/>
                  </a:cubicBezTo>
                  <a:cubicBezTo>
                    <a:pt x="5876" y="401"/>
                    <a:pt x="5877" y="402"/>
                    <a:pt x="5878" y="402"/>
                  </a:cubicBezTo>
                  <a:cubicBezTo>
                    <a:pt x="5879" y="402"/>
                    <a:pt x="5880" y="401"/>
                    <a:pt x="5880" y="400"/>
                  </a:cubicBezTo>
                  <a:cubicBezTo>
                    <a:pt x="5880" y="399"/>
                    <a:pt x="5879" y="398"/>
                    <a:pt x="5878" y="398"/>
                  </a:cubicBezTo>
                  <a:moveTo>
                    <a:pt x="262" y="396"/>
                  </a:moveTo>
                  <a:cubicBezTo>
                    <a:pt x="260" y="396"/>
                    <a:pt x="258" y="398"/>
                    <a:pt x="258" y="400"/>
                  </a:cubicBezTo>
                  <a:cubicBezTo>
                    <a:pt x="258" y="402"/>
                    <a:pt x="260" y="403"/>
                    <a:pt x="262" y="403"/>
                  </a:cubicBezTo>
                  <a:cubicBezTo>
                    <a:pt x="264" y="403"/>
                    <a:pt x="266" y="402"/>
                    <a:pt x="266" y="400"/>
                  </a:cubicBezTo>
                  <a:cubicBezTo>
                    <a:pt x="266" y="398"/>
                    <a:pt x="264" y="396"/>
                    <a:pt x="262" y="396"/>
                  </a:cubicBezTo>
                  <a:moveTo>
                    <a:pt x="5748" y="396"/>
                  </a:moveTo>
                  <a:cubicBezTo>
                    <a:pt x="5746" y="396"/>
                    <a:pt x="5744" y="398"/>
                    <a:pt x="5744" y="400"/>
                  </a:cubicBezTo>
                  <a:cubicBezTo>
                    <a:pt x="5744" y="402"/>
                    <a:pt x="5746" y="403"/>
                    <a:pt x="5748" y="403"/>
                  </a:cubicBezTo>
                  <a:cubicBezTo>
                    <a:pt x="5750" y="403"/>
                    <a:pt x="5751" y="402"/>
                    <a:pt x="5751" y="400"/>
                  </a:cubicBezTo>
                  <a:cubicBezTo>
                    <a:pt x="5751" y="398"/>
                    <a:pt x="5750" y="396"/>
                    <a:pt x="5748" y="396"/>
                  </a:cubicBezTo>
                  <a:moveTo>
                    <a:pt x="393" y="394"/>
                  </a:moveTo>
                  <a:cubicBezTo>
                    <a:pt x="390" y="394"/>
                    <a:pt x="387" y="397"/>
                    <a:pt x="387" y="400"/>
                  </a:cubicBezTo>
                  <a:cubicBezTo>
                    <a:pt x="387" y="403"/>
                    <a:pt x="390" y="405"/>
                    <a:pt x="393" y="405"/>
                  </a:cubicBezTo>
                  <a:cubicBezTo>
                    <a:pt x="396" y="405"/>
                    <a:pt x="398" y="403"/>
                    <a:pt x="398" y="400"/>
                  </a:cubicBezTo>
                  <a:cubicBezTo>
                    <a:pt x="398" y="397"/>
                    <a:pt x="396" y="394"/>
                    <a:pt x="393" y="394"/>
                  </a:cubicBezTo>
                  <a:moveTo>
                    <a:pt x="5617" y="394"/>
                  </a:moveTo>
                  <a:cubicBezTo>
                    <a:pt x="5614" y="394"/>
                    <a:pt x="5611" y="397"/>
                    <a:pt x="5611" y="400"/>
                  </a:cubicBezTo>
                  <a:cubicBezTo>
                    <a:pt x="5611" y="403"/>
                    <a:pt x="5614" y="406"/>
                    <a:pt x="5617" y="406"/>
                  </a:cubicBezTo>
                  <a:cubicBezTo>
                    <a:pt x="5620" y="406"/>
                    <a:pt x="5623" y="403"/>
                    <a:pt x="5623" y="400"/>
                  </a:cubicBezTo>
                  <a:cubicBezTo>
                    <a:pt x="5623" y="397"/>
                    <a:pt x="5620" y="394"/>
                    <a:pt x="5617" y="394"/>
                  </a:cubicBezTo>
                  <a:moveTo>
                    <a:pt x="523" y="393"/>
                  </a:moveTo>
                  <a:cubicBezTo>
                    <a:pt x="519" y="393"/>
                    <a:pt x="516" y="396"/>
                    <a:pt x="516" y="400"/>
                  </a:cubicBezTo>
                  <a:cubicBezTo>
                    <a:pt x="516" y="404"/>
                    <a:pt x="519" y="407"/>
                    <a:pt x="523" y="407"/>
                  </a:cubicBezTo>
                  <a:cubicBezTo>
                    <a:pt x="527" y="407"/>
                    <a:pt x="531" y="404"/>
                    <a:pt x="531" y="400"/>
                  </a:cubicBezTo>
                  <a:cubicBezTo>
                    <a:pt x="531" y="396"/>
                    <a:pt x="527" y="393"/>
                    <a:pt x="523" y="393"/>
                  </a:cubicBezTo>
                  <a:moveTo>
                    <a:pt x="5486" y="392"/>
                  </a:moveTo>
                  <a:cubicBezTo>
                    <a:pt x="5482" y="392"/>
                    <a:pt x="5479" y="396"/>
                    <a:pt x="5479" y="400"/>
                  </a:cubicBezTo>
                  <a:cubicBezTo>
                    <a:pt x="5479" y="404"/>
                    <a:pt x="5482" y="407"/>
                    <a:pt x="5486" y="407"/>
                  </a:cubicBezTo>
                  <a:cubicBezTo>
                    <a:pt x="5491" y="407"/>
                    <a:pt x="5494" y="404"/>
                    <a:pt x="5494" y="400"/>
                  </a:cubicBezTo>
                  <a:cubicBezTo>
                    <a:pt x="5494" y="396"/>
                    <a:pt x="5491" y="392"/>
                    <a:pt x="5486" y="392"/>
                  </a:cubicBezTo>
                  <a:moveTo>
                    <a:pt x="654" y="390"/>
                  </a:moveTo>
                  <a:cubicBezTo>
                    <a:pt x="649" y="390"/>
                    <a:pt x="644" y="395"/>
                    <a:pt x="644" y="400"/>
                  </a:cubicBezTo>
                  <a:cubicBezTo>
                    <a:pt x="644" y="405"/>
                    <a:pt x="649" y="409"/>
                    <a:pt x="654" y="409"/>
                  </a:cubicBezTo>
                  <a:cubicBezTo>
                    <a:pt x="659" y="409"/>
                    <a:pt x="663" y="405"/>
                    <a:pt x="663" y="400"/>
                  </a:cubicBezTo>
                  <a:cubicBezTo>
                    <a:pt x="663" y="395"/>
                    <a:pt x="659" y="390"/>
                    <a:pt x="654" y="390"/>
                  </a:cubicBezTo>
                  <a:moveTo>
                    <a:pt x="5356" y="390"/>
                  </a:moveTo>
                  <a:cubicBezTo>
                    <a:pt x="5351" y="390"/>
                    <a:pt x="5346" y="395"/>
                    <a:pt x="5346" y="400"/>
                  </a:cubicBezTo>
                  <a:cubicBezTo>
                    <a:pt x="5346" y="405"/>
                    <a:pt x="5351" y="409"/>
                    <a:pt x="5356" y="409"/>
                  </a:cubicBezTo>
                  <a:cubicBezTo>
                    <a:pt x="5361" y="409"/>
                    <a:pt x="5365" y="405"/>
                    <a:pt x="5365" y="400"/>
                  </a:cubicBezTo>
                  <a:cubicBezTo>
                    <a:pt x="5365" y="395"/>
                    <a:pt x="5361" y="390"/>
                    <a:pt x="5356" y="390"/>
                  </a:cubicBezTo>
                  <a:moveTo>
                    <a:pt x="784" y="389"/>
                  </a:moveTo>
                  <a:cubicBezTo>
                    <a:pt x="778" y="389"/>
                    <a:pt x="773" y="394"/>
                    <a:pt x="773" y="400"/>
                  </a:cubicBezTo>
                  <a:cubicBezTo>
                    <a:pt x="773" y="406"/>
                    <a:pt x="778" y="411"/>
                    <a:pt x="784" y="411"/>
                  </a:cubicBezTo>
                  <a:cubicBezTo>
                    <a:pt x="791" y="411"/>
                    <a:pt x="796" y="406"/>
                    <a:pt x="796" y="400"/>
                  </a:cubicBezTo>
                  <a:cubicBezTo>
                    <a:pt x="796" y="394"/>
                    <a:pt x="791" y="389"/>
                    <a:pt x="784" y="389"/>
                  </a:cubicBezTo>
                  <a:moveTo>
                    <a:pt x="5225" y="388"/>
                  </a:moveTo>
                  <a:cubicBezTo>
                    <a:pt x="5219" y="388"/>
                    <a:pt x="5214" y="393"/>
                    <a:pt x="5214" y="400"/>
                  </a:cubicBezTo>
                  <a:cubicBezTo>
                    <a:pt x="5214" y="406"/>
                    <a:pt x="5219" y="411"/>
                    <a:pt x="5225" y="411"/>
                  </a:cubicBezTo>
                  <a:cubicBezTo>
                    <a:pt x="5232" y="411"/>
                    <a:pt x="5237" y="406"/>
                    <a:pt x="5237" y="400"/>
                  </a:cubicBezTo>
                  <a:cubicBezTo>
                    <a:pt x="5237" y="393"/>
                    <a:pt x="5232" y="388"/>
                    <a:pt x="5225" y="388"/>
                  </a:cubicBezTo>
                  <a:moveTo>
                    <a:pt x="915" y="386"/>
                  </a:moveTo>
                  <a:cubicBezTo>
                    <a:pt x="908" y="386"/>
                    <a:pt x="902" y="392"/>
                    <a:pt x="902" y="400"/>
                  </a:cubicBezTo>
                  <a:cubicBezTo>
                    <a:pt x="902" y="407"/>
                    <a:pt x="908" y="413"/>
                    <a:pt x="915" y="413"/>
                  </a:cubicBezTo>
                  <a:cubicBezTo>
                    <a:pt x="923" y="413"/>
                    <a:pt x="928" y="407"/>
                    <a:pt x="928" y="400"/>
                  </a:cubicBezTo>
                  <a:cubicBezTo>
                    <a:pt x="928" y="392"/>
                    <a:pt x="923" y="386"/>
                    <a:pt x="915" y="386"/>
                  </a:cubicBezTo>
                  <a:moveTo>
                    <a:pt x="5095" y="386"/>
                  </a:moveTo>
                  <a:cubicBezTo>
                    <a:pt x="5087" y="386"/>
                    <a:pt x="5081" y="392"/>
                    <a:pt x="5081" y="400"/>
                  </a:cubicBezTo>
                  <a:cubicBezTo>
                    <a:pt x="5081" y="407"/>
                    <a:pt x="5087" y="413"/>
                    <a:pt x="5095" y="413"/>
                  </a:cubicBezTo>
                  <a:cubicBezTo>
                    <a:pt x="5102" y="413"/>
                    <a:pt x="5108" y="407"/>
                    <a:pt x="5108" y="400"/>
                  </a:cubicBezTo>
                  <a:cubicBezTo>
                    <a:pt x="5108" y="392"/>
                    <a:pt x="5102" y="386"/>
                    <a:pt x="5095" y="386"/>
                  </a:cubicBezTo>
                  <a:moveTo>
                    <a:pt x="1046" y="385"/>
                  </a:moveTo>
                  <a:cubicBezTo>
                    <a:pt x="1037" y="385"/>
                    <a:pt x="1030" y="391"/>
                    <a:pt x="1030" y="400"/>
                  </a:cubicBezTo>
                  <a:cubicBezTo>
                    <a:pt x="1030" y="408"/>
                    <a:pt x="1037" y="415"/>
                    <a:pt x="1046" y="415"/>
                  </a:cubicBezTo>
                  <a:cubicBezTo>
                    <a:pt x="1054" y="415"/>
                    <a:pt x="1061" y="408"/>
                    <a:pt x="1061" y="400"/>
                  </a:cubicBezTo>
                  <a:cubicBezTo>
                    <a:pt x="1061" y="391"/>
                    <a:pt x="1054" y="385"/>
                    <a:pt x="1046" y="385"/>
                  </a:cubicBezTo>
                  <a:moveTo>
                    <a:pt x="4964" y="384"/>
                  </a:moveTo>
                  <a:cubicBezTo>
                    <a:pt x="4955" y="384"/>
                    <a:pt x="4948" y="391"/>
                    <a:pt x="4948" y="400"/>
                  </a:cubicBezTo>
                  <a:cubicBezTo>
                    <a:pt x="4948" y="408"/>
                    <a:pt x="4955" y="415"/>
                    <a:pt x="4964" y="415"/>
                  </a:cubicBezTo>
                  <a:cubicBezTo>
                    <a:pt x="4973" y="415"/>
                    <a:pt x="4979" y="408"/>
                    <a:pt x="4979" y="400"/>
                  </a:cubicBezTo>
                  <a:cubicBezTo>
                    <a:pt x="4979" y="391"/>
                    <a:pt x="4973" y="384"/>
                    <a:pt x="4964" y="384"/>
                  </a:cubicBezTo>
                  <a:moveTo>
                    <a:pt x="1176" y="382"/>
                  </a:moveTo>
                  <a:cubicBezTo>
                    <a:pt x="1167" y="382"/>
                    <a:pt x="1159" y="390"/>
                    <a:pt x="1159" y="400"/>
                  </a:cubicBezTo>
                  <a:cubicBezTo>
                    <a:pt x="1159" y="409"/>
                    <a:pt x="1167" y="417"/>
                    <a:pt x="1176" y="417"/>
                  </a:cubicBezTo>
                  <a:cubicBezTo>
                    <a:pt x="1186" y="417"/>
                    <a:pt x="1194" y="409"/>
                    <a:pt x="1194" y="400"/>
                  </a:cubicBezTo>
                  <a:cubicBezTo>
                    <a:pt x="1194" y="390"/>
                    <a:pt x="1186" y="382"/>
                    <a:pt x="1176" y="382"/>
                  </a:cubicBezTo>
                  <a:moveTo>
                    <a:pt x="4833" y="382"/>
                  </a:moveTo>
                  <a:cubicBezTo>
                    <a:pt x="4824" y="382"/>
                    <a:pt x="4816" y="390"/>
                    <a:pt x="4816" y="400"/>
                  </a:cubicBezTo>
                  <a:cubicBezTo>
                    <a:pt x="4816" y="409"/>
                    <a:pt x="4824" y="417"/>
                    <a:pt x="4833" y="417"/>
                  </a:cubicBezTo>
                  <a:cubicBezTo>
                    <a:pt x="4843" y="417"/>
                    <a:pt x="4851" y="409"/>
                    <a:pt x="4851" y="400"/>
                  </a:cubicBezTo>
                  <a:cubicBezTo>
                    <a:pt x="4851" y="390"/>
                    <a:pt x="4843" y="382"/>
                    <a:pt x="4833" y="382"/>
                  </a:cubicBezTo>
                  <a:moveTo>
                    <a:pt x="1307" y="381"/>
                  </a:moveTo>
                  <a:cubicBezTo>
                    <a:pt x="1296" y="381"/>
                    <a:pt x="1288" y="389"/>
                    <a:pt x="1288" y="400"/>
                  </a:cubicBezTo>
                  <a:cubicBezTo>
                    <a:pt x="1288" y="410"/>
                    <a:pt x="1296" y="419"/>
                    <a:pt x="1307" y="419"/>
                  </a:cubicBezTo>
                  <a:cubicBezTo>
                    <a:pt x="1318" y="419"/>
                    <a:pt x="1326" y="410"/>
                    <a:pt x="1326" y="400"/>
                  </a:cubicBezTo>
                  <a:cubicBezTo>
                    <a:pt x="1326" y="389"/>
                    <a:pt x="1318" y="381"/>
                    <a:pt x="1307" y="381"/>
                  </a:cubicBezTo>
                  <a:moveTo>
                    <a:pt x="4703" y="381"/>
                  </a:moveTo>
                  <a:cubicBezTo>
                    <a:pt x="4692" y="381"/>
                    <a:pt x="4683" y="389"/>
                    <a:pt x="4683" y="400"/>
                  </a:cubicBezTo>
                  <a:cubicBezTo>
                    <a:pt x="4683" y="410"/>
                    <a:pt x="4692" y="419"/>
                    <a:pt x="4703" y="419"/>
                  </a:cubicBezTo>
                  <a:cubicBezTo>
                    <a:pt x="4713" y="419"/>
                    <a:pt x="4722" y="410"/>
                    <a:pt x="4722" y="400"/>
                  </a:cubicBezTo>
                  <a:cubicBezTo>
                    <a:pt x="4722" y="389"/>
                    <a:pt x="4713" y="381"/>
                    <a:pt x="4703" y="381"/>
                  </a:cubicBezTo>
                  <a:moveTo>
                    <a:pt x="1438" y="379"/>
                  </a:moveTo>
                  <a:cubicBezTo>
                    <a:pt x="1426" y="379"/>
                    <a:pt x="1417" y="388"/>
                    <a:pt x="1417" y="400"/>
                  </a:cubicBezTo>
                  <a:cubicBezTo>
                    <a:pt x="1417" y="411"/>
                    <a:pt x="1426" y="421"/>
                    <a:pt x="1438" y="421"/>
                  </a:cubicBezTo>
                  <a:cubicBezTo>
                    <a:pt x="1449" y="421"/>
                    <a:pt x="1459" y="411"/>
                    <a:pt x="1459" y="400"/>
                  </a:cubicBezTo>
                  <a:cubicBezTo>
                    <a:pt x="1459" y="388"/>
                    <a:pt x="1449" y="379"/>
                    <a:pt x="1438" y="379"/>
                  </a:cubicBezTo>
                  <a:moveTo>
                    <a:pt x="4572" y="378"/>
                  </a:moveTo>
                  <a:cubicBezTo>
                    <a:pt x="4560" y="378"/>
                    <a:pt x="4551" y="388"/>
                    <a:pt x="4551" y="400"/>
                  </a:cubicBezTo>
                  <a:cubicBezTo>
                    <a:pt x="4551" y="412"/>
                    <a:pt x="4560" y="421"/>
                    <a:pt x="4572" y="421"/>
                  </a:cubicBezTo>
                  <a:cubicBezTo>
                    <a:pt x="4584" y="421"/>
                    <a:pt x="4593" y="412"/>
                    <a:pt x="4593" y="400"/>
                  </a:cubicBezTo>
                  <a:cubicBezTo>
                    <a:pt x="4593" y="388"/>
                    <a:pt x="4584" y="378"/>
                    <a:pt x="4572" y="378"/>
                  </a:cubicBezTo>
                  <a:moveTo>
                    <a:pt x="1568" y="377"/>
                  </a:moveTo>
                  <a:cubicBezTo>
                    <a:pt x="1556" y="377"/>
                    <a:pt x="1545" y="387"/>
                    <a:pt x="1545" y="400"/>
                  </a:cubicBezTo>
                  <a:cubicBezTo>
                    <a:pt x="1545" y="412"/>
                    <a:pt x="1556" y="423"/>
                    <a:pt x="1568" y="423"/>
                  </a:cubicBezTo>
                  <a:cubicBezTo>
                    <a:pt x="1581" y="423"/>
                    <a:pt x="1591" y="412"/>
                    <a:pt x="1591" y="400"/>
                  </a:cubicBezTo>
                  <a:cubicBezTo>
                    <a:pt x="1591" y="387"/>
                    <a:pt x="1581" y="377"/>
                    <a:pt x="1568" y="377"/>
                  </a:cubicBezTo>
                  <a:moveTo>
                    <a:pt x="4441" y="377"/>
                  </a:moveTo>
                  <a:cubicBezTo>
                    <a:pt x="4429" y="377"/>
                    <a:pt x="4418" y="387"/>
                    <a:pt x="4418" y="400"/>
                  </a:cubicBezTo>
                  <a:cubicBezTo>
                    <a:pt x="4418" y="413"/>
                    <a:pt x="4429" y="423"/>
                    <a:pt x="4441" y="423"/>
                  </a:cubicBezTo>
                  <a:cubicBezTo>
                    <a:pt x="4454" y="423"/>
                    <a:pt x="4465" y="413"/>
                    <a:pt x="4465" y="400"/>
                  </a:cubicBezTo>
                  <a:cubicBezTo>
                    <a:pt x="4465" y="387"/>
                    <a:pt x="4454" y="377"/>
                    <a:pt x="4441" y="377"/>
                  </a:cubicBezTo>
                  <a:moveTo>
                    <a:pt x="1699" y="375"/>
                  </a:moveTo>
                  <a:cubicBezTo>
                    <a:pt x="1685" y="375"/>
                    <a:pt x="1674" y="386"/>
                    <a:pt x="1674" y="400"/>
                  </a:cubicBezTo>
                  <a:cubicBezTo>
                    <a:pt x="1674" y="414"/>
                    <a:pt x="1685" y="425"/>
                    <a:pt x="1699" y="425"/>
                  </a:cubicBezTo>
                  <a:cubicBezTo>
                    <a:pt x="1713" y="425"/>
                    <a:pt x="1724" y="414"/>
                    <a:pt x="1724" y="400"/>
                  </a:cubicBezTo>
                  <a:cubicBezTo>
                    <a:pt x="1724" y="386"/>
                    <a:pt x="1713" y="375"/>
                    <a:pt x="1699" y="375"/>
                  </a:cubicBezTo>
                  <a:moveTo>
                    <a:pt x="4311" y="375"/>
                  </a:moveTo>
                  <a:cubicBezTo>
                    <a:pt x="4297" y="375"/>
                    <a:pt x="4286" y="386"/>
                    <a:pt x="4286" y="400"/>
                  </a:cubicBezTo>
                  <a:cubicBezTo>
                    <a:pt x="4286" y="414"/>
                    <a:pt x="4297" y="425"/>
                    <a:pt x="4311" y="425"/>
                  </a:cubicBezTo>
                  <a:cubicBezTo>
                    <a:pt x="4325" y="425"/>
                    <a:pt x="4336" y="414"/>
                    <a:pt x="4336" y="400"/>
                  </a:cubicBezTo>
                  <a:cubicBezTo>
                    <a:pt x="4336" y="386"/>
                    <a:pt x="4325" y="375"/>
                    <a:pt x="4311" y="375"/>
                  </a:cubicBezTo>
                  <a:moveTo>
                    <a:pt x="1829" y="373"/>
                  </a:moveTo>
                  <a:cubicBezTo>
                    <a:pt x="1815" y="373"/>
                    <a:pt x="1803" y="385"/>
                    <a:pt x="1803" y="400"/>
                  </a:cubicBezTo>
                  <a:cubicBezTo>
                    <a:pt x="1803" y="415"/>
                    <a:pt x="1815" y="427"/>
                    <a:pt x="1829" y="427"/>
                  </a:cubicBezTo>
                  <a:cubicBezTo>
                    <a:pt x="1844" y="427"/>
                    <a:pt x="1856" y="415"/>
                    <a:pt x="1856" y="400"/>
                  </a:cubicBezTo>
                  <a:cubicBezTo>
                    <a:pt x="1856" y="385"/>
                    <a:pt x="1844" y="373"/>
                    <a:pt x="1829" y="373"/>
                  </a:cubicBezTo>
                  <a:moveTo>
                    <a:pt x="4180" y="373"/>
                  </a:moveTo>
                  <a:cubicBezTo>
                    <a:pt x="4165" y="373"/>
                    <a:pt x="4153" y="385"/>
                    <a:pt x="4153" y="400"/>
                  </a:cubicBezTo>
                  <a:cubicBezTo>
                    <a:pt x="4153" y="415"/>
                    <a:pt x="4165" y="427"/>
                    <a:pt x="4180" y="427"/>
                  </a:cubicBezTo>
                  <a:cubicBezTo>
                    <a:pt x="4195" y="427"/>
                    <a:pt x="4207" y="415"/>
                    <a:pt x="4207" y="400"/>
                  </a:cubicBezTo>
                  <a:cubicBezTo>
                    <a:pt x="4207" y="385"/>
                    <a:pt x="4195" y="373"/>
                    <a:pt x="4180" y="373"/>
                  </a:cubicBezTo>
                  <a:moveTo>
                    <a:pt x="1960" y="371"/>
                  </a:moveTo>
                  <a:cubicBezTo>
                    <a:pt x="1944" y="371"/>
                    <a:pt x="1931" y="384"/>
                    <a:pt x="1931" y="400"/>
                  </a:cubicBezTo>
                  <a:cubicBezTo>
                    <a:pt x="1931" y="416"/>
                    <a:pt x="1944" y="428"/>
                    <a:pt x="1960" y="428"/>
                  </a:cubicBezTo>
                  <a:cubicBezTo>
                    <a:pt x="1976" y="428"/>
                    <a:pt x="1989" y="416"/>
                    <a:pt x="1989" y="400"/>
                  </a:cubicBezTo>
                  <a:cubicBezTo>
                    <a:pt x="1989" y="384"/>
                    <a:pt x="1976" y="371"/>
                    <a:pt x="1960" y="371"/>
                  </a:cubicBezTo>
                  <a:moveTo>
                    <a:pt x="4050" y="371"/>
                  </a:moveTo>
                  <a:cubicBezTo>
                    <a:pt x="4034" y="371"/>
                    <a:pt x="4021" y="384"/>
                    <a:pt x="4021" y="400"/>
                  </a:cubicBezTo>
                  <a:cubicBezTo>
                    <a:pt x="4021" y="416"/>
                    <a:pt x="4034" y="428"/>
                    <a:pt x="4050" y="428"/>
                  </a:cubicBezTo>
                  <a:cubicBezTo>
                    <a:pt x="4065" y="428"/>
                    <a:pt x="4078" y="416"/>
                    <a:pt x="4078" y="400"/>
                  </a:cubicBezTo>
                  <a:cubicBezTo>
                    <a:pt x="4078" y="384"/>
                    <a:pt x="4065" y="371"/>
                    <a:pt x="4050" y="371"/>
                  </a:cubicBezTo>
                  <a:moveTo>
                    <a:pt x="6009" y="269"/>
                  </a:moveTo>
                  <a:cubicBezTo>
                    <a:pt x="6008" y="269"/>
                    <a:pt x="6008" y="269"/>
                    <a:pt x="6008" y="269"/>
                  </a:cubicBezTo>
                  <a:cubicBezTo>
                    <a:pt x="6009" y="270"/>
                    <a:pt x="6009" y="270"/>
                    <a:pt x="6009" y="270"/>
                  </a:cubicBezTo>
                  <a:cubicBezTo>
                    <a:pt x="6009" y="269"/>
                    <a:pt x="6009" y="269"/>
                    <a:pt x="6009" y="269"/>
                  </a:cubicBezTo>
                  <a:cubicBezTo>
                    <a:pt x="6009" y="269"/>
                    <a:pt x="6009" y="269"/>
                    <a:pt x="6009" y="269"/>
                  </a:cubicBezTo>
                  <a:moveTo>
                    <a:pt x="131" y="267"/>
                  </a:moveTo>
                  <a:cubicBezTo>
                    <a:pt x="130" y="267"/>
                    <a:pt x="130" y="268"/>
                    <a:pt x="130" y="269"/>
                  </a:cubicBezTo>
                  <a:cubicBezTo>
                    <a:pt x="130" y="270"/>
                    <a:pt x="130" y="271"/>
                    <a:pt x="131" y="271"/>
                  </a:cubicBezTo>
                  <a:cubicBezTo>
                    <a:pt x="132" y="271"/>
                    <a:pt x="133" y="270"/>
                    <a:pt x="133" y="269"/>
                  </a:cubicBezTo>
                  <a:cubicBezTo>
                    <a:pt x="133" y="268"/>
                    <a:pt x="132" y="267"/>
                    <a:pt x="131" y="267"/>
                  </a:cubicBezTo>
                  <a:moveTo>
                    <a:pt x="5878" y="267"/>
                  </a:moveTo>
                  <a:cubicBezTo>
                    <a:pt x="5877" y="267"/>
                    <a:pt x="5876" y="268"/>
                    <a:pt x="5876" y="269"/>
                  </a:cubicBezTo>
                  <a:cubicBezTo>
                    <a:pt x="5876" y="270"/>
                    <a:pt x="5877" y="271"/>
                    <a:pt x="5878" y="271"/>
                  </a:cubicBezTo>
                  <a:cubicBezTo>
                    <a:pt x="5879" y="271"/>
                    <a:pt x="5880" y="270"/>
                    <a:pt x="5880" y="269"/>
                  </a:cubicBezTo>
                  <a:cubicBezTo>
                    <a:pt x="5880" y="268"/>
                    <a:pt x="5879" y="267"/>
                    <a:pt x="5878" y="267"/>
                  </a:cubicBezTo>
                  <a:moveTo>
                    <a:pt x="262" y="266"/>
                  </a:moveTo>
                  <a:cubicBezTo>
                    <a:pt x="260" y="266"/>
                    <a:pt x="258" y="267"/>
                    <a:pt x="258" y="269"/>
                  </a:cubicBezTo>
                  <a:cubicBezTo>
                    <a:pt x="258" y="271"/>
                    <a:pt x="260" y="273"/>
                    <a:pt x="262" y="273"/>
                  </a:cubicBezTo>
                  <a:cubicBezTo>
                    <a:pt x="264" y="273"/>
                    <a:pt x="266" y="271"/>
                    <a:pt x="266" y="269"/>
                  </a:cubicBezTo>
                  <a:cubicBezTo>
                    <a:pt x="266" y="267"/>
                    <a:pt x="264" y="266"/>
                    <a:pt x="262" y="266"/>
                  </a:cubicBezTo>
                  <a:moveTo>
                    <a:pt x="5748" y="265"/>
                  </a:moveTo>
                  <a:cubicBezTo>
                    <a:pt x="5745" y="265"/>
                    <a:pt x="5744" y="267"/>
                    <a:pt x="5744" y="269"/>
                  </a:cubicBezTo>
                  <a:cubicBezTo>
                    <a:pt x="5744" y="271"/>
                    <a:pt x="5745" y="273"/>
                    <a:pt x="5748" y="273"/>
                  </a:cubicBezTo>
                  <a:cubicBezTo>
                    <a:pt x="5750" y="273"/>
                    <a:pt x="5752" y="271"/>
                    <a:pt x="5752" y="269"/>
                  </a:cubicBezTo>
                  <a:cubicBezTo>
                    <a:pt x="5752" y="267"/>
                    <a:pt x="5750" y="265"/>
                    <a:pt x="5748" y="265"/>
                  </a:cubicBezTo>
                  <a:moveTo>
                    <a:pt x="393" y="263"/>
                  </a:moveTo>
                  <a:cubicBezTo>
                    <a:pt x="389" y="263"/>
                    <a:pt x="387" y="266"/>
                    <a:pt x="387" y="269"/>
                  </a:cubicBezTo>
                  <a:cubicBezTo>
                    <a:pt x="387" y="272"/>
                    <a:pt x="389" y="275"/>
                    <a:pt x="393" y="275"/>
                  </a:cubicBezTo>
                  <a:cubicBezTo>
                    <a:pt x="396" y="275"/>
                    <a:pt x="398" y="272"/>
                    <a:pt x="398" y="269"/>
                  </a:cubicBezTo>
                  <a:cubicBezTo>
                    <a:pt x="398" y="266"/>
                    <a:pt x="396" y="263"/>
                    <a:pt x="393" y="263"/>
                  </a:cubicBezTo>
                  <a:moveTo>
                    <a:pt x="5617" y="263"/>
                  </a:moveTo>
                  <a:cubicBezTo>
                    <a:pt x="5614" y="263"/>
                    <a:pt x="5611" y="266"/>
                    <a:pt x="5611" y="269"/>
                  </a:cubicBezTo>
                  <a:cubicBezTo>
                    <a:pt x="5611" y="273"/>
                    <a:pt x="5614" y="275"/>
                    <a:pt x="5617" y="275"/>
                  </a:cubicBezTo>
                  <a:cubicBezTo>
                    <a:pt x="5620" y="275"/>
                    <a:pt x="5623" y="273"/>
                    <a:pt x="5623" y="269"/>
                  </a:cubicBezTo>
                  <a:cubicBezTo>
                    <a:pt x="5623" y="266"/>
                    <a:pt x="5620" y="263"/>
                    <a:pt x="5617" y="263"/>
                  </a:cubicBezTo>
                  <a:moveTo>
                    <a:pt x="523" y="262"/>
                  </a:moveTo>
                  <a:cubicBezTo>
                    <a:pt x="519" y="262"/>
                    <a:pt x="516" y="265"/>
                    <a:pt x="516" y="269"/>
                  </a:cubicBezTo>
                  <a:cubicBezTo>
                    <a:pt x="516" y="273"/>
                    <a:pt x="519" y="277"/>
                    <a:pt x="523" y="277"/>
                  </a:cubicBezTo>
                  <a:cubicBezTo>
                    <a:pt x="527" y="277"/>
                    <a:pt x="531" y="273"/>
                    <a:pt x="531" y="269"/>
                  </a:cubicBezTo>
                  <a:cubicBezTo>
                    <a:pt x="531" y="265"/>
                    <a:pt x="527" y="262"/>
                    <a:pt x="523" y="262"/>
                  </a:cubicBezTo>
                  <a:moveTo>
                    <a:pt x="5486" y="261"/>
                  </a:moveTo>
                  <a:cubicBezTo>
                    <a:pt x="5482" y="261"/>
                    <a:pt x="5478" y="265"/>
                    <a:pt x="5478" y="269"/>
                  </a:cubicBezTo>
                  <a:cubicBezTo>
                    <a:pt x="5478" y="274"/>
                    <a:pt x="5482" y="277"/>
                    <a:pt x="5486" y="277"/>
                  </a:cubicBezTo>
                  <a:cubicBezTo>
                    <a:pt x="5491" y="277"/>
                    <a:pt x="5494" y="274"/>
                    <a:pt x="5494" y="269"/>
                  </a:cubicBezTo>
                  <a:cubicBezTo>
                    <a:pt x="5494" y="265"/>
                    <a:pt x="5491" y="261"/>
                    <a:pt x="5486" y="261"/>
                  </a:cubicBezTo>
                  <a:moveTo>
                    <a:pt x="654" y="259"/>
                  </a:moveTo>
                  <a:cubicBezTo>
                    <a:pt x="648" y="259"/>
                    <a:pt x="644" y="264"/>
                    <a:pt x="644" y="269"/>
                  </a:cubicBezTo>
                  <a:cubicBezTo>
                    <a:pt x="644" y="275"/>
                    <a:pt x="648" y="279"/>
                    <a:pt x="654" y="279"/>
                  </a:cubicBezTo>
                  <a:cubicBezTo>
                    <a:pt x="659" y="279"/>
                    <a:pt x="664" y="275"/>
                    <a:pt x="664" y="269"/>
                  </a:cubicBezTo>
                  <a:cubicBezTo>
                    <a:pt x="664" y="264"/>
                    <a:pt x="659" y="259"/>
                    <a:pt x="654" y="259"/>
                  </a:cubicBezTo>
                  <a:moveTo>
                    <a:pt x="5356" y="259"/>
                  </a:moveTo>
                  <a:cubicBezTo>
                    <a:pt x="5350" y="259"/>
                    <a:pt x="5346" y="264"/>
                    <a:pt x="5346" y="269"/>
                  </a:cubicBezTo>
                  <a:cubicBezTo>
                    <a:pt x="5346" y="275"/>
                    <a:pt x="5350" y="279"/>
                    <a:pt x="5356" y="279"/>
                  </a:cubicBezTo>
                  <a:cubicBezTo>
                    <a:pt x="5361" y="279"/>
                    <a:pt x="5366" y="275"/>
                    <a:pt x="5366" y="269"/>
                  </a:cubicBezTo>
                  <a:cubicBezTo>
                    <a:pt x="5366" y="264"/>
                    <a:pt x="5361" y="259"/>
                    <a:pt x="5356" y="259"/>
                  </a:cubicBezTo>
                  <a:moveTo>
                    <a:pt x="784" y="258"/>
                  </a:moveTo>
                  <a:cubicBezTo>
                    <a:pt x="778" y="258"/>
                    <a:pt x="773" y="263"/>
                    <a:pt x="773" y="269"/>
                  </a:cubicBezTo>
                  <a:cubicBezTo>
                    <a:pt x="773" y="276"/>
                    <a:pt x="778" y="281"/>
                    <a:pt x="784" y="281"/>
                  </a:cubicBezTo>
                  <a:cubicBezTo>
                    <a:pt x="791" y="281"/>
                    <a:pt x="796" y="276"/>
                    <a:pt x="796" y="269"/>
                  </a:cubicBezTo>
                  <a:cubicBezTo>
                    <a:pt x="796" y="263"/>
                    <a:pt x="791" y="258"/>
                    <a:pt x="784" y="258"/>
                  </a:cubicBezTo>
                  <a:moveTo>
                    <a:pt x="5225" y="257"/>
                  </a:moveTo>
                  <a:cubicBezTo>
                    <a:pt x="5219" y="257"/>
                    <a:pt x="5213" y="263"/>
                    <a:pt x="5213" y="269"/>
                  </a:cubicBezTo>
                  <a:cubicBezTo>
                    <a:pt x="5213" y="276"/>
                    <a:pt x="5219" y="281"/>
                    <a:pt x="5225" y="281"/>
                  </a:cubicBezTo>
                  <a:cubicBezTo>
                    <a:pt x="5232" y="281"/>
                    <a:pt x="5237" y="276"/>
                    <a:pt x="5237" y="269"/>
                  </a:cubicBezTo>
                  <a:cubicBezTo>
                    <a:pt x="5237" y="263"/>
                    <a:pt x="5232" y="257"/>
                    <a:pt x="5225" y="257"/>
                  </a:cubicBezTo>
                  <a:moveTo>
                    <a:pt x="915" y="255"/>
                  </a:moveTo>
                  <a:cubicBezTo>
                    <a:pt x="908" y="255"/>
                    <a:pt x="901" y="262"/>
                    <a:pt x="901" y="269"/>
                  </a:cubicBezTo>
                  <a:cubicBezTo>
                    <a:pt x="901" y="277"/>
                    <a:pt x="908" y="283"/>
                    <a:pt x="915" y="283"/>
                  </a:cubicBezTo>
                  <a:cubicBezTo>
                    <a:pt x="923" y="283"/>
                    <a:pt x="929" y="277"/>
                    <a:pt x="929" y="269"/>
                  </a:cubicBezTo>
                  <a:cubicBezTo>
                    <a:pt x="929" y="262"/>
                    <a:pt x="923" y="255"/>
                    <a:pt x="915" y="255"/>
                  </a:cubicBezTo>
                  <a:moveTo>
                    <a:pt x="5095" y="255"/>
                  </a:moveTo>
                  <a:cubicBezTo>
                    <a:pt x="5087" y="255"/>
                    <a:pt x="5081" y="262"/>
                    <a:pt x="5081" y="269"/>
                  </a:cubicBezTo>
                  <a:cubicBezTo>
                    <a:pt x="5081" y="277"/>
                    <a:pt x="5087" y="283"/>
                    <a:pt x="5095" y="283"/>
                  </a:cubicBezTo>
                  <a:cubicBezTo>
                    <a:pt x="5102" y="283"/>
                    <a:pt x="5108" y="277"/>
                    <a:pt x="5108" y="269"/>
                  </a:cubicBezTo>
                  <a:cubicBezTo>
                    <a:pt x="5108" y="262"/>
                    <a:pt x="5102" y="255"/>
                    <a:pt x="5095" y="255"/>
                  </a:cubicBezTo>
                  <a:moveTo>
                    <a:pt x="1046" y="254"/>
                  </a:moveTo>
                  <a:cubicBezTo>
                    <a:pt x="1037" y="254"/>
                    <a:pt x="1030" y="261"/>
                    <a:pt x="1030" y="269"/>
                  </a:cubicBezTo>
                  <a:cubicBezTo>
                    <a:pt x="1030" y="278"/>
                    <a:pt x="1037" y="285"/>
                    <a:pt x="1046" y="285"/>
                  </a:cubicBezTo>
                  <a:cubicBezTo>
                    <a:pt x="1054" y="285"/>
                    <a:pt x="1061" y="278"/>
                    <a:pt x="1061" y="269"/>
                  </a:cubicBezTo>
                  <a:cubicBezTo>
                    <a:pt x="1061" y="261"/>
                    <a:pt x="1054" y="254"/>
                    <a:pt x="1046" y="254"/>
                  </a:cubicBezTo>
                  <a:moveTo>
                    <a:pt x="4964" y="253"/>
                  </a:moveTo>
                  <a:cubicBezTo>
                    <a:pt x="4955" y="253"/>
                    <a:pt x="4948" y="260"/>
                    <a:pt x="4948" y="269"/>
                  </a:cubicBezTo>
                  <a:cubicBezTo>
                    <a:pt x="4948" y="278"/>
                    <a:pt x="4955" y="285"/>
                    <a:pt x="4964" y="285"/>
                  </a:cubicBezTo>
                  <a:cubicBezTo>
                    <a:pt x="4973" y="285"/>
                    <a:pt x="4980" y="278"/>
                    <a:pt x="4980" y="269"/>
                  </a:cubicBezTo>
                  <a:cubicBezTo>
                    <a:pt x="4980" y="260"/>
                    <a:pt x="4973" y="253"/>
                    <a:pt x="4964" y="253"/>
                  </a:cubicBezTo>
                  <a:moveTo>
                    <a:pt x="1176" y="252"/>
                  </a:moveTo>
                  <a:cubicBezTo>
                    <a:pt x="1167" y="252"/>
                    <a:pt x="1159" y="259"/>
                    <a:pt x="1159" y="269"/>
                  </a:cubicBezTo>
                  <a:cubicBezTo>
                    <a:pt x="1159" y="279"/>
                    <a:pt x="1167" y="287"/>
                    <a:pt x="1176" y="287"/>
                  </a:cubicBezTo>
                  <a:cubicBezTo>
                    <a:pt x="1186" y="287"/>
                    <a:pt x="1194" y="279"/>
                    <a:pt x="1194" y="269"/>
                  </a:cubicBezTo>
                  <a:cubicBezTo>
                    <a:pt x="1194" y="259"/>
                    <a:pt x="1186" y="252"/>
                    <a:pt x="1176" y="252"/>
                  </a:cubicBezTo>
                  <a:moveTo>
                    <a:pt x="4833" y="252"/>
                  </a:moveTo>
                  <a:cubicBezTo>
                    <a:pt x="4824" y="252"/>
                    <a:pt x="4816" y="259"/>
                    <a:pt x="4816" y="269"/>
                  </a:cubicBezTo>
                  <a:cubicBezTo>
                    <a:pt x="4816" y="279"/>
                    <a:pt x="4824" y="287"/>
                    <a:pt x="4833" y="287"/>
                  </a:cubicBezTo>
                  <a:cubicBezTo>
                    <a:pt x="4843" y="287"/>
                    <a:pt x="4851" y="279"/>
                    <a:pt x="4851" y="269"/>
                  </a:cubicBezTo>
                  <a:cubicBezTo>
                    <a:pt x="4851" y="259"/>
                    <a:pt x="4843" y="252"/>
                    <a:pt x="4833" y="252"/>
                  </a:cubicBezTo>
                  <a:moveTo>
                    <a:pt x="1307" y="250"/>
                  </a:moveTo>
                  <a:cubicBezTo>
                    <a:pt x="1296" y="250"/>
                    <a:pt x="1287" y="258"/>
                    <a:pt x="1287" y="269"/>
                  </a:cubicBezTo>
                  <a:cubicBezTo>
                    <a:pt x="1287" y="280"/>
                    <a:pt x="1296" y="289"/>
                    <a:pt x="1307" y="289"/>
                  </a:cubicBezTo>
                  <a:cubicBezTo>
                    <a:pt x="1318" y="289"/>
                    <a:pt x="1326" y="280"/>
                    <a:pt x="1326" y="269"/>
                  </a:cubicBezTo>
                  <a:cubicBezTo>
                    <a:pt x="1326" y="258"/>
                    <a:pt x="1318" y="250"/>
                    <a:pt x="1307" y="250"/>
                  </a:cubicBezTo>
                  <a:moveTo>
                    <a:pt x="4703" y="249"/>
                  </a:moveTo>
                  <a:cubicBezTo>
                    <a:pt x="4692" y="249"/>
                    <a:pt x="4683" y="258"/>
                    <a:pt x="4683" y="269"/>
                  </a:cubicBezTo>
                  <a:cubicBezTo>
                    <a:pt x="4683" y="280"/>
                    <a:pt x="4692" y="289"/>
                    <a:pt x="4703" y="289"/>
                  </a:cubicBezTo>
                  <a:cubicBezTo>
                    <a:pt x="4714" y="289"/>
                    <a:pt x="4723" y="280"/>
                    <a:pt x="4723" y="269"/>
                  </a:cubicBezTo>
                  <a:cubicBezTo>
                    <a:pt x="4723" y="258"/>
                    <a:pt x="4714" y="249"/>
                    <a:pt x="4703" y="249"/>
                  </a:cubicBezTo>
                  <a:moveTo>
                    <a:pt x="1438" y="248"/>
                  </a:moveTo>
                  <a:cubicBezTo>
                    <a:pt x="1426" y="248"/>
                    <a:pt x="1416" y="257"/>
                    <a:pt x="1416" y="269"/>
                  </a:cubicBezTo>
                  <a:cubicBezTo>
                    <a:pt x="1416" y="281"/>
                    <a:pt x="1426" y="291"/>
                    <a:pt x="1438" y="291"/>
                  </a:cubicBezTo>
                  <a:cubicBezTo>
                    <a:pt x="1450" y="291"/>
                    <a:pt x="1459" y="281"/>
                    <a:pt x="1459" y="269"/>
                  </a:cubicBezTo>
                  <a:cubicBezTo>
                    <a:pt x="1459" y="257"/>
                    <a:pt x="1450" y="248"/>
                    <a:pt x="1438" y="248"/>
                  </a:cubicBezTo>
                  <a:moveTo>
                    <a:pt x="4572" y="248"/>
                  </a:moveTo>
                  <a:cubicBezTo>
                    <a:pt x="4560" y="248"/>
                    <a:pt x="4550" y="257"/>
                    <a:pt x="4550" y="269"/>
                  </a:cubicBezTo>
                  <a:cubicBezTo>
                    <a:pt x="4550" y="281"/>
                    <a:pt x="4560" y="291"/>
                    <a:pt x="4572" y="291"/>
                  </a:cubicBezTo>
                  <a:cubicBezTo>
                    <a:pt x="4584" y="291"/>
                    <a:pt x="4594" y="281"/>
                    <a:pt x="4594" y="269"/>
                  </a:cubicBezTo>
                  <a:cubicBezTo>
                    <a:pt x="4594" y="257"/>
                    <a:pt x="4584" y="248"/>
                    <a:pt x="4572" y="248"/>
                  </a:cubicBezTo>
                  <a:moveTo>
                    <a:pt x="1568" y="246"/>
                  </a:moveTo>
                  <a:cubicBezTo>
                    <a:pt x="1555" y="246"/>
                    <a:pt x="1545" y="256"/>
                    <a:pt x="1545" y="269"/>
                  </a:cubicBezTo>
                  <a:cubicBezTo>
                    <a:pt x="1545" y="282"/>
                    <a:pt x="1555" y="293"/>
                    <a:pt x="1568" y="293"/>
                  </a:cubicBezTo>
                  <a:cubicBezTo>
                    <a:pt x="1581" y="293"/>
                    <a:pt x="1592" y="282"/>
                    <a:pt x="1592" y="269"/>
                  </a:cubicBezTo>
                  <a:cubicBezTo>
                    <a:pt x="1592" y="256"/>
                    <a:pt x="1581" y="246"/>
                    <a:pt x="1568" y="246"/>
                  </a:cubicBezTo>
                  <a:moveTo>
                    <a:pt x="4441" y="245"/>
                  </a:moveTo>
                  <a:cubicBezTo>
                    <a:pt x="4428" y="245"/>
                    <a:pt x="4418" y="256"/>
                    <a:pt x="4418" y="269"/>
                  </a:cubicBezTo>
                  <a:cubicBezTo>
                    <a:pt x="4418" y="282"/>
                    <a:pt x="4428" y="293"/>
                    <a:pt x="4441" y="293"/>
                  </a:cubicBezTo>
                  <a:cubicBezTo>
                    <a:pt x="4455" y="293"/>
                    <a:pt x="4465" y="282"/>
                    <a:pt x="4465" y="269"/>
                  </a:cubicBezTo>
                  <a:cubicBezTo>
                    <a:pt x="4465" y="256"/>
                    <a:pt x="4455" y="245"/>
                    <a:pt x="4441" y="245"/>
                  </a:cubicBezTo>
                  <a:moveTo>
                    <a:pt x="1699" y="244"/>
                  </a:moveTo>
                  <a:cubicBezTo>
                    <a:pt x="1685" y="244"/>
                    <a:pt x="1673" y="255"/>
                    <a:pt x="1673" y="269"/>
                  </a:cubicBezTo>
                  <a:cubicBezTo>
                    <a:pt x="1673" y="283"/>
                    <a:pt x="1685" y="295"/>
                    <a:pt x="1699" y="295"/>
                  </a:cubicBezTo>
                  <a:cubicBezTo>
                    <a:pt x="1713" y="295"/>
                    <a:pt x="1724" y="283"/>
                    <a:pt x="1724" y="269"/>
                  </a:cubicBezTo>
                  <a:cubicBezTo>
                    <a:pt x="1724" y="255"/>
                    <a:pt x="1713" y="244"/>
                    <a:pt x="1699" y="244"/>
                  </a:cubicBezTo>
                  <a:moveTo>
                    <a:pt x="4311" y="244"/>
                  </a:moveTo>
                  <a:cubicBezTo>
                    <a:pt x="4297" y="244"/>
                    <a:pt x="4285" y="255"/>
                    <a:pt x="4285" y="269"/>
                  </a:cubicBezTo>
                  <a:cubicBezTo>
                    <a:pt x="4285" y="283"/>
                    <a:pt x="4297" y="295"/>
                    <a:pt x="4311" y="295"/>
                  </a:cubicBezTo>
                  <a:cubicBezTo>
                    <a:pt x="4325" y="295"/>
                    <a:pt x="4337" y="283"/>
                    <a:pt x="4337" y="269"/>
                  </a:cubicBezTo>
                  <a:cubicBezTo>
                    <a:pt x="4337" y="255"/>
                    <a:pt x="4325" y="244"/>
                    <a:pt x="4311" y="244"/>
                  </a:cubicBezTo>
                  <a:moveTo>
                    <a:pt x="1829" y="242"/>
                  </a:moveTo>
                  <a:cubicBezTo>
                    <a:pt x="1814" y="242"/>
                    <a:pt x="1802" y="254"/>
                    <a:pt x="1802" y="269"/>
                  </a:cubicBezTo>
                  <a:cubicBezTo>
                    <a:pt x="1802" y="284"/>
                    <a:pt x="1814" y="297"/>
                    <a:pt x="1829" y="297"/>
                  </a:cubicBezTo>
                  <a:cubicBezTo>
                    <a:pt x="1845" y="297"/>
                    <a:pt x="1857" y="284"/>
                    <a:pt x="1857" y="269"/>
                  </a:cubicBezTo>
                  <a:cubicBezTo>
                    <a:pt x="1857" y="254"/>
                    <a:pt x="1845" y="242"/>
                    <a:pt x="1829" y="242"/>
                  </a:cubicBezTo>
                  <a:moveTo>
                    <a:pt x="4180" y="242"/>
                  </a:moveTo>
                  <a:cubicBezTo>
                    <a:pt x="4165" y="242"/>
                    <a:pt x="4153" y="254"/>
                    <a:pt x="4153" y="269"/>
                  </a:cubicBezTo>
                  <a:cubicBezTo>
                    <a:pt x="4153" y="284"/>
                    <a:pt x="4165" y="297"/>
                    <a:pt x="4180" y="297"/>
                  </a:cubicBezTo>
                  <a:cubicBezTo>
                    <a:pt x="4195" y="297"/>
                    <a:pt x="4208" y="284"/>
                    <a:pt x="4208" y="269"/>
                  </a:cubicBezTo>
                  <a:cubicBezTo>
                    <a:pt x="4208" y="254"/>
                    <a:pt x="4195" y="242"/>
                    <a:pt x="4180" y="242"/>
                  </a:cubicBezTo>
                  <a:moveTo>
                    <a:pt x="1960" y="240"/>
                  </a:moveTo>
                  <a:cubicBezTo>
                    <a:pt x="1944" y="240"/>
                    <a:pt x="1931" y="253"/>
                    <a:pt x="1931" y="269"/>
                  </a:cubicBezTo>
                  <a:cubicBezTo>
                    <a:pt x="1931" y="285"/>
                    <a:pt x="1944" y="299"/>
                    <a:pt x="1960" y="299"/>
                  </a:cubicBezTo>
                  <a:cubicBezTo>
                    <a:pt x="1976" y="299"/>
                    <a:pt x="1989" y="285"/>
                    <a:pt x="1989" y="269"/>
                  </a:cubicBezTo>
                  <a:cubicBezTo>
                    <a:pt x="1989" y="253"/>
                    <a:pt x="1976" y="240"/>
                    <a:pt x="1960" y="240"/>
                  </a:cubicBezTo>
                  <a:moveTo>
                    <a:pt x="4050" y="240"/>
                  </a:moveTo>
                  <a:cubicBezTo>
                    <a:pt x="4033" y="240"/>
                    <a:pt x="4020" y="253"/>
                    <a:pt x="4020" y="269"/>
                  </a:cubicBezTo>
                  <a:cubicBezTo>
                    <a:pt x="4020" y="285"/>
                    <a:pt x="4033" y="299"/>
                    <a:pt x="4050" y="299"/>
                  </a:cubicBezTo>
                  <a:cubicBezTo>
                    <a:pt x="4066" y="299"/>
                    <a:pt x="4079" y="285"/>
                    <a:pt x="4079" y="269"/>
                  </a:cubicBezTo>
                  <a:cubicBezTo>
                    <a:pt x="4079" y="253"/>
                    <a:pt x="4066" y="240"/>
                    <a:pt x="4050" y="240"/>
                  </a:cubicBezTo>
                  <a:moveTo>
                    <a:pt x="1" y="138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8"/>
                    <a:pt x="1" y="138"/>
                    <a:pt x="1" y="138"/>
                  </a:cubicBezTo>
                  <a:moveTo>
                    <a:pt x="6009" y="138"/>
                  </a:moveTo>
                  <a:cubicBezTo>
                    <a:pt x="6008" y="139"/>
                    <a:pt x="6008" y="139"/>
                    <a:pt x="6008" y="139"/>
                  </a:cubicBezTo>
                  <a:cubicBezTo>
                    <a:pt x="6009" y="139"/>
                    <a:pt x="6009" y="139"/>
                    <a:pt x="6009" y="139"/>
                  </a:cubicBezTo>
                  <a:cubicBezTo>
                    <a:pt x="6009" y="139"/>
                    <a:pt x="6009" y="139"/>
                    <a:pt x="6009" y="139"/>
                  </a:cubicBezTo>
                  <a:cubicBezTo>
                    <a:pt x="6009" y="138"/>
                    <a:pt x="6009" y="138"/>
                    <a:pt x="6009" y="138"/>
                  </a:cubicBezTo>
                  <a:moveTo>
                    <a:pt x="131" y="136"/>
                  </a:moveTo>
                  <a:cubicBezTo>
                    <a:pt x="130" y="136"/>
                    <a:pt x="129" y="137"/>
                    <a:pt x="129" y="139"/>
                  </a:cubicBezTo>
                  <a:cubicBezTo>
                    <a:pt x="129" y="140"/>
                    <a:pt x="130" y="141"/>
                    <a:pt x="131" y="141"/>
                  </a:cubicBezTo>
                  <a:cubicBezTo>
                    <a:pt x="133" y="141"/>
                    <a:pt x="134" y="140"/>
                    <a:pt x="134" y="139"/>
                  </a:cubicBezTo>
                  <a:cubicBezTo>
                    <a:pt x="134" y="137"/>
                    <a:pt x="133" y="136"/>
                    <a:pt x="131" y="136"/>
                  </a:cubicBezTo>
                  <a:moveTo>
                    <a:pt x="5878" y="136"/>
                  </a:moveTo>
                  <a:cubicBezTo>
                    <a:pt x="5877" y="136"/>
                    <a:pt x="5876" y="137"/>
                    <a:pt x="5876" y="139"/>
                  </a:cubicBezTo>
                  <a:cubicBezTo>
                    <a:pt x="5876" y="140"/>
                    <a:pt x="5877" y="141"/>
                    <a:pt x="5878" y="141"/>
                  </a:cubicBezTo>
                  <a:cubicBezTo>
                    <a:pt x="5879" y="141"/>
                    <a:pt x="5880" y="140"/>
                    <a:pt x="5880" y="139"/>
                  </a:cubicBezTo>
                  <a:cubicBezTo>
                    <a:pt x="5880" y="137"/>
                    <a:pt x="5879" y="136"/>
                    <a:pt x="5878" y="136"/>
                  </a:cubicBezTo>
                  <a:moveTo>
                    <a:pt x="262" y="135"/>
                  </a:moveTo>
                  <a:cubicBezTo>
                    <a:pt x="260" y="135"/>
                    <a:pt x="258" y="136"/>
                    <a:pt x="258" y="139"/>
                  </a:cubicBezTo>
                  <a:cubicBezTo>
                    <a:pt x="258" y="141"/>
                    <a:pt x="260" y="143"/>
                    <a:pt x="262" y="143"/>
                  </a:cubicBezTo>
                  <a:cubicBezTo>
                    <a:pt x="264" y="143"/>
                    <a:pt x="266" y="141"/>
                    <a:pt x="266" y="139"/>
                  </a:cubicBezTo>
                  <a:cubicBezTo>
                    <a:pt x="266" y="136"/>
                    <a:pt x="264" y="135"/>
                    <a:pt x="262" y="135"/>
                  </a:cubicBezTo>
                  <a:moveTo>
                    <a:pt x="5748" y="134"/>
                  </a:moveTo>
                  <a:cubicBezTo>
                    <a:pt x="5745" y="134"/>
                    <a:pt x="5743" y="136"/>
                    <a:pt x="5743" y="139"/>
                  </a:cubicBezTo>
                  <a:cubicBezTo>
                    <a:pt x="5743" y="141"/>
                    <a:pt x="5745" y="143"/>
                    <a:pt x="5748" y="143"/>
                  </a:cubicBezTo>
                  <a:cubicBezTo>
                    <a:pt x="5750" y="143"/>
                    <a:pt x="5752" y="141"/>
                    <a:pt x="5752" y="139"/>
                  </a:cubicBezTo>
                  <a:cubicBezTo>
                    <a:pt x="5752" y="136"/>
                    <a:pt x="5750" y="134"/>
                    <a:pt x="5748" y="134"/>
                  </a:cubicBezTo>
                  <a:moveTo>
                    <a:pt x="393" y="132"/>
                  </a:moveTo>
                  <a:cubicBezTo>
                    <a:pt x="389" y="132"/>
                    <a:pt x="387" y="135"/>
                    <a:pt x="387" y="139"/>
                  </a:cubicBezTo>
                  <a:cubicBezTo>
                    <a:pt x="387" y="142"/>
                    <a:pt x="389" y="145"/>
                    <a:pt x="393" y="145"/>
                  </a:cubicBezTo>
                  <a:cubicBezTo>
                    <a:pt x="396" y="145"/>
                    <a:pt x="399" y="142"/>
                    <a:pt x="399" y="139"/>
                  </a:cubicBezTo>
                  <a:cubicBezTo>
                    <a:pt x="399" y="135"/>
                    <a:pt x="396" y="132"/>
                    <a:pt x="393" y="132"/>
                  </a:cubicBezTo>
                  <a:moveTo>
                    <a:pt x="5617" y="132"/>
                  </a:moveTo>
                  <a:cubicBezTo>
                    <a:pt x="5614" y="132"/>
                    <a:pt x="5611" y="135"/>
                    <a:pt x="5611" y="139"/>
                  </a:cubicBezTo>
                  <a:cubicBezTo>
                    <a:pt x="5611" y="142"/>
                    <a:pt x="5614" y="145"/>
                    <a:pt x="5617" y="145"/>
                  </a:cubicBezTo>
                  <a:cubicBezTo>
                    <a:pt x="5620" y="145"/>
                    <a:pt x="5623" y="142"/>
                    <a:pt x="5623" y="139"/>
                  </a:cubicBezTo>
                  <a:cubicBezTo>
                    <a:pt x="5623" y="135"/>
                    <a:pt x="5620" y="132"/>
                    <a:pt x="5617" y="132"/>
                  </a:cubicBezTo>
                  <a:moveTo>
                    <a:pt x="523" y="131"/>
                  </a:moveTo>
                  <a:cubicBezTo>
                    <a:pt x="519" y="131"/>
                    <a:pt x="515" y="134"/>
                    <a:pt x="515" y="139"/>
                  </a:cubicBezTo>
                  <a:cubicBezTo>
                    <a:pt x="515" y="143"/>
                    <a:pt x="519" y="147"/>
                    <a:pt x="523" y="147"/>
                  </a:cubicBezTo>
                  <a:cubicBezTo>
                    <a:pt x="528" y="147"/>
                    <a:pt x="531" y="143"/>
                    <a:pt x="531" y="139"/>
                  </a:cubicBezTo>
                  <a:cubicBezTo>
                    <a:pt x="531" y="134"/>
                    <a:pt x="528" y="131"/>
                    <a:pt x="523" y="131"/>
                  </a:cubicBezTo>
                  <a:moveTo>
                    <a:pt x="5486" y="130"/>
                  </a:moveTo>
                  <a:cubicBezTo>
                    <a:pt x="5482" y="130"/>
                    <a:pt x="5478" y="134"/>
                    <a:pt x="5478" y="139"/>
                  </a:cubicBezTo>
                  <a:cubicBezTo>
                    <a:pt x="5478" y="143"/>
                    <a:pt x="5482" y="147"/>
                    <a:pt x="5486" y="147"/>
                  </a:cubicBezTo>
                  <a:cubicBezTo>
                    <a:pt x="5491" y="147"/>
                    <a:pt x="5495" y="143"/>
                    <a:pt x="5495" y="139"/>
                  </a:cubicBezTo>
                  <a:cubicBezTo>
                    <a:pt x="5495" y="134"/>
                    <a:pt x="5491" y="130"/>
                    <a:pt x="5486" y="130"/>
                  </a:cubicBezTo>
                  <a:moveTo>
                    <a:pt x="654" y="129"/>
                  </a:moveTo>
                  <a:cubicBezTo>
                    <a:pt x="648" y="129"/>
                    <a:pt x="644" y="133"/>
                    <a:pt x="644" y="139"/>
                  </a:cubicBezTo>
                  <a:cubicBezTo>
                    <a:pt x="644" y="144"/>
                    <a:pt x="648" y="149"/>
                    <a:pt x="654" y="149"/>
                  </a:cubicBezTo>
                  <a:cubicBezTo>
                    <a:pt x="659" y="149"/>
                    <a:pt x="664" y="144"/>
                    <a:pt x="664" y="139"/>
                  </a:cubicBezTo>
                  <a:cubicBezTo>
                    <a:pt x="664" y="133"/>
                    <a:pt x="659" y="129"/>
                    <a:pt x="654" y="129"/>
                  </a:cubicBezTo>
                  <a:moveTo>
                    <a:pt x="5356" y="129"/>
                  </a:moveTo>
                  <a:cubicBezTo>
                    <a:pt x="5350" y="129"/>
                    <a:pt x="5346" y="133"/>
                    <a:pt x="5346" y="139"/>
                  </a:cubicBezTo>
                  <a:cubicBezTo>
                    <a:pt x="5346" y="144"/>
                    <a:pt x="5350" y="149"/>
                    <a:pt x="5356" y="149"/>
                  </a:cubicBezTo>
                  <a:cubicBezTo>
                    <a:pt x="5361" y="149"/>
                    <a:pt x="5366" y="144"/>
                    <a:pt x="5366" y="139"/>
                  </a:cubicBezTo>
                  <a:cubicBezTo>
                    <a:pt x="5366" y="133"/>
                    <a:pt x="5361" y="129"/>
                    <a:pt x="5356" y="129"/>
                  </a:cubicBezTo>
                  <a:moveTo>
                    <a:pt x="784" y="127"/>
                  </a:moveTo>
                  <a:cubicBezTo>
                    <a:pt x="778" y="127"/>
                    <a:pt x="773" y="132"/>
                    <a:pt x="773" y="139"/>
                  </a:cubicBezTo>
                  <a:cubicBezTo>
                    <a:pt x="773" y="145"/>
                    <a:pt x="778" y="151"/>
                    <a:pt x="784" y="151"/>
                  </a:cubicBezTo>
                  <a:cubicBezTo>
                    <a:pt x="791" y="151"/>
                    <a:pt x="796" y="145"/>
                    <a:pt x="796" y="139"/>
                  </a:cubicBezTo>
                  <a:cubicBezTo>
                    <a:pt x="796" y="132"/>
                    <a:pt x="791" y="127"/>
                    <a:pt x="784" y="127"/>
                  </a:cubicBezTo>
                  <a:moveTo>
                    <a:pt x="5225" y="126"/>
                  </a:moveTo>
                  <a:cubicBezTo>
                    <a:pt x="5218" y="126"/>
                    <a:pt x="5213" y="132"/>
                    <a:pt x="5213" y="139"/>
                  </a:cubicBezTo>
                  <a:cubicBezTo>
                    <a:pt x="5213" y="145"/>
                    <a:pt x="5218" y="151"/>
                    <a:pt x="5225" y="151"/>
                  </a:cubicBezTo>
                  <a:cubicBezTo>
                    <a:pt x="5232" y="151"/>
                    <a:pt x="5237" y="145"/>
                    <a:pt x="5237" y="139"/>
                  </a:cubicBezTo>
                  <a:cubicBezTo>
                    <a:pt x="5237" y="132"/>
                    <a:pt x="5232" y="126"/>
                    <a:pt x="5225" y="126"/>
                  </a:cubicBezTo>
                  <a:moveTo>
                    <a:pt x="915" y="125"/>
                  </a:moveTo>
                  <a:cubicBezTo>
                    <a:pt x="908" y="125"/>
                    <a:pt x="901" y="131"/>
                    <a:pt x="901" y="139"/>
                  </a:cubicBezTo>
                  <a:cubicBezTo>
                    <a:pt x="901" y="146"/>
                    <a:pt x="908" y="152"/>
                    <a:pt x="915" y="152"/>
                  </a:cubicBezTo>
                  <a:cubicBezTo>
                    <a:pt x="923" y="152"/>
                    <a:pt x="929" y="146"/>
                    <a:pt x="929" y="139"/>
                  </a:cubicBezTo>
                  <a:cubicBezTo>
                    <a:pt x="929" y="131"/>
                    <a:pt x="923" y="125"/>
                    <a:pt x="915" y="125"/>
                  </a:cubicBezTo>
                  <a:moveTo>
                    <a:pt x="5095" y="125"/>
                  </a:moveTo>
                  <a:cubicBezTo>
                    <a:pt x="5087" y="125"/>
                    <a:pt x="5080" y="131"/>
                    <a:pt x="5080" y="139"/>
                  </a:cubicBezTo>
                  <a:cubicBezTo>
                    <a:pt x="5080" y="146"/>
                    <a:pt x="5087" y="153"/>
                    <a:pt x="5095" y="153"/>
                  </a:cubicBezTo>
                  <a:cubicBezTo>
                    <a:pt x="5102" y="153"/>
                    <a:pt x="5109" y="146"/>
                    <a:pt x="5109" y="139"/>
                  </a:cubicBezTo>
                  <a:cubicBezTo>
                    <a:pt x="5109" y="131"/>
                    <a:pt x="5102" y="125"/>
                    <a:pt x="5095" y="125"/>
                  </a:cubicBezTo>
                  <a:moveTo>
                    <a:pt x="1046" y="123"/>
                  </a:moveTo>
                  <a:cubicBezTo>
                    <a:pt x="1037" y="123"/>
                    <a:pt x="1030" y="130"/>
                    <a:pt x="1030" y="139"/>
                  </a:cubicBezTo>
                  <a:cubicBezTo>
                    <a:pt x="1030" y="147"/>
                    <a:pt x="1037" y="155"/>
                    <a:pt x="1046" y="155"/>
                  </a:cubicBezTo>
                  <a:cubicBezTo>
                    <a:pt x="1055" y="155"/>
                    <a:pt x="1062" y="147"/>
                    <a:pt x="1062" y="139"/>
                  </a:cubicBezTo>
                  <a:cubicBezTo>
                    <a:pt x="1062" y="130"/>
                    <a:pt x="1055" y="123"/>
                    <a:pt x="1046" y="123"/>
                  </a:cubicBezTo>
                  <a:moveTo>
                    <a:pt x="4964" y="122"/>
                  </a:moveTo>
                  <a:cubicBezTo>
                    <a:pt x="4955" y="122"/>
                    <a:pt x="4948" y="130"/>
                    <a:pt x="4948" y="139"/>
                  </a:cubicBezTo>
                  <a:cubicBezTo>
                    <a:pt x="4948" y="148"/>
                    <a:pt x="4955" y="155"/>
                    <a:pt x="4964" y="155"/>
                  </a:cubicBezTo>
                  <a:cubicBezTo>
                    <a:pt x="4973" y="155"/>
                    <a:pt x="4980" y="148"/>
                    <a:pt x="4980" y="139"/>
                  </a:cubicBezTo>
                  <a:cubicBezTo>
                    <a:pt x="4980" y="130"/>
                    <a:pt x="4973" y="122"/>
                    <a:pt x="4964" y="122"/>
                  </a:cubicBezTo>
                  <a:moveTo>
                    <a:pt x="1176" y="121"/>
                  </a:moveTo>
                  <a:cubicBezTo>
                    <a:pt x="1166" y="121"/>
                    <a:pt x="1158" y="129"/>
                    <a:pt x="1158" y="139"/>
                  </a:cubicBezTo>
                  <a:cubicBezTo>
                    <a:pt x="1158" y="149"/>
                    <a:pt x="1166" y="157"/>
                    <a:pt x="1176" y="157"/>
                  </a:cubicBezTo>
                  <a:cubicBezTo>
                    <a:pt x="1186" y="157"/>
                    <a:pt x="1194" y="149"/>
                    <a:pt x="1194" y="139"/>
                  </a:cubicBezTo>
                  <a:cubicBezTo>
                    <a:pt x="1194" y="129"/>
                    <a:pt x="1186" y="121"/>
                    <a:pt x="1176" y="121"/>
                  </a:cubicBezTo>
                  <a:moveTo>
                    <a:pt x="4833" y="120"/>
                  </a:moveTo>
                  <a:cubicBezTo>
                    <a:pt x="4823" y="120"/>
                    <a:pt x="4815" y="128"/>
                    <a:pt x="4815" y="139"/>
                  </a:cubicBezTo>
                  <a:cubicBezTo>
                    <a:pt x="4815" y="149"/>
                    <a:pt x="4823" y="157"/>
                    <a:pt x="4833" y="157"/>
                  </a:cubicBezTo>
                  <a:cubicBezTo>
                    <a:pt x="4844" y="157"/>
                    <a:pt x="4852" y="149"/>
                    <a:pt x="4852" y="139"/>
                  </a:cubicBezTo>
                  <a:cubicBezTo>
                    <a:pt x="4852" y="128"/>
                    <a:pt x="4844" y="120"/>
                    <a:pt x="4833" y="120"/>
                  </a:cubicBezTo>
                  <a:moveTo>
                    <a:pt x="1307" y="119"/>
                  </a:moveTo>
                  <a:cubicBezTo>
                    <a:pt x="1296" y="119"/>
                    <a:pt x="1287" y="128"/>
                    <a:pt x="1287" y="139"/>
                  </a:cubicBezTo>
                  <a:cubicBezTo>
                    <a:pt x="1287" y="150"/>
                    <a:pt x="1296" y="159"/>
                    <a:pt x="1307" y="159"/>
                  </a:cubicBezTo>
                  <a:cubicBezTo>
                    <a:pt x="1318" y="159"/>
                    <a:pt x="1327" y="150"/>
                    <a:pt x="1327" y="139"/>
                  </a:cubicBezTo>
                  <a:cubicBezTo>
                    <a:pt x="1327" y="128"/>
                    <a:pt x="1318" y="119"/>
                    <a:pt x="1307" y="119"/>
                  </a:cubicBezTo>
                  <a:moveTo>
                    <a:pt x="4703" y="118"/>
                  </a:moveTo>
                  <a:cubicBezTo>
                    <a:pt x="4691" y="118"/>
                    <a:pt x="4682" y="127"/>
                    <a:pt x="4682" y="139"/>
                  </a:cubicBezTo>
                  <a:cubicBezTo>
                    <a:pt x="4682" y="150"/>
                    <a:pt x="4691" y="159"/>
                    <a:pt x="4703" y="159"/>
                  </a:cubicBezTo>
                  <a:cubicBezTo>
                    <a:pt x="4714" y="159"/>
                    <a:pt x="4723" y="150"/>
                    <a:pt x="4723" y="139"/>
                  </a:cubicBezTo>
                  <a:cubicBezTo>
                    <a:pt x="4723" y="127"/>
                    <a:pt x="4714" y="118"/>
                    <a:pt x="4703" y="118"/>
                  </a:cubicBezTo>
                  <a:moveTo>
                    <a:pt x="1438" y="117"/>
                  </a:moveTo>
                  <a:cubicBezTo>
                    <a:pt x="1425" y="117"/>
                    <a:pt x="1415" y="126"/>
                    <a:pt x="1415" y="139"/>
                  </a:cubicBezTo>
                  <a:cubicBezTo>
                    <a:pt x="1415" y="151"/>
                    <a:pt x="1425" y="161"/>
                    <a:pt x="1438" y="161"/>
                  </a:cubicBezTo>
                  <a:cubicBezTo>
                    <a:pt x="1450" y="161"/>
                    <a:pt x="1460" y="151"/>
                    <a:pt x="1460" y="139"/>
                  </a:cubicBezTo>
                  <a:cubicBezTo>
                    <a:pt x="1460" y="126"/>
                    <a:pt x="1450" y="117"/>
                    <a:pt x="1438" y="117"/>
                  </a:cubicBezTo>
                  <a:moveTo>
                    <a:pt x="4572" y="117"/>
                  </a:moveTo>
                  <a:cubicBezTo>
                    <a:pt x="4560" y="117"/>
                    <a:pt x="4550" y="126"/>
                    <a:pt x="4550" y="139"/>
                  </a:cubicBezTo>
                  <a:cubicBezTo>
                    <a:pt x="4550" y="151"/>
                    <a:pt x="4560" y="161"/>
                    <a:pt x="4572" y="161"/>
                  </a:cubicBezTo>
                  <a:cubicBezTo>
                    <a:pt x="4584" y="161"/>
                    <a:pt x="4594" y="151"/>
                    <a:pt x="4594" y="139"/>
                  </a:cubicBezTo>
                  <a:cubicBezTo>
                    <a:pt x="4594" y="126"/>
                    <a:pt x="4584" y="117"/>
                    <a:pt x="4572" y="117"/>
                  </a:cubicBezTo>
                  <a:moveTo>
                    <a:pt x="1568" y="115"/>
                  </a:moveTo>
                  <a:cubicBezTo>
                    <a:pt x="1555" y="115"/>
                    <a:pt x="1544" y="125"/>
                    <a:pt x="1544" y="139"/>
                  </a:cubicBezTo>
                  <a:cubicBezTo>
                    <a:pt x="1544" y="152"/>
                    <a:pt x="1555" y="163"/>
                    <a:pt x="1568" y="163"/>
                  </a:cubicBezTo>
                  <a:cubicBezTo>
                    <a:pt x="1581" y="163"/>
                    <a:pt x="1592" y="152"/>
                    <a:pt x="1592" y="139"/>
                  </a:cubicBezTo>
                  <a:cubicBezTo>
                    <a:pt x="1592" y="125"/>
                    <a:pt x="1581" y="115"/>
                    <a:pt x="1568" y="115"/>
                  </a:cubicBezTo>
                  <a:moveTo>
                    <a:pt x="4441" y="114"/>
                  </a:moveTo>
                  <a:cubicBezTo>
                    <a:pt x="4428" y="114"/>
                    <a:pt x="4417" y="125"/>
                    <a:pt x="4417" y="139"/>
                  </a:cubicBezTo>
                  <a:cubicBezTo>
                    <a:pt x="4417" y="152"/>
                    <a:pt x="4428" y="163"/>
                    <a:pt x="4441" y="163"/>
                  </a:cubicBezTo>
                  <a:cubicBezTo>
                    <a:pt x="4455" y="163"/>
                    <a:pt x="4466" y="152"/>
                    <a:pt x="4466" y="139"/>
                  </a:cubicBezTo>
                  <a:cubicBezTo>
                    <a:pt x="4466" y="125"/>
                    <a:pt x="4455" y="114"/>
                    <a:pt x="4441" y="114"/>
                  </a:cubicBezTo>
                  <a:moveTo>
                    <a:pt x="1699" y="113"/>
                  </a:moveTo>
                  <a:cubicBezTo>
                    <a:pt x="1684" y="113"/>
                    <a:pt x="1673" y="124"/>
                    <a:pt x="1673" y="139"/>
                  </a:cubicBezTo>
                  <a:cubicBezTo>
                    <a:pt x="1673" y="153"/>
                    <a:pt x="1684" y="165"/>
                    <a:pt x="1699" y="165"/>
                  </a:cubicBezTo>
                  <a:cubicBezTo>
                    <a:pt x="1713" y="165"/>
                    <a:pt x="1725" y="153"/>
                    <a:pt x="1725" y="139"/>
                  </a:cubicBezTo>
                  <a:cubicBezTo>
                    <a:pt x="1725" y="124"/>
                    <a:pt x="1713" y="113"/>
                    <a:pt x="1699" y="113"/>
                  </a:cubicBezTo>
                  <a:moveTo>
                    <a:pt x="4311" y="113"/>
                  </a:moveTo>
                  <a:cubicBezTo>
                    <a:pt x="4296" y="113"/>
                    <a:pt x="4285" y="124"/>
                    <a:pt x="4285" y="139"/>
                  </a:cubicBezTo>
                  <a:cubicBezTo>
                    <a:pt x="4285" y="153"/>
                    <a:pt x="4296" y="165"/>
                    <a:pt x="4311" y="165"/>
                  </a:cubicBezTo>
                  <a:cubicBezTo>
                    <a:pt x="4325" y="165"/>
                    <a:pt x="4337" y="153"/>
                    <a:pt x="4337" y="139"/>
                  </a:cubicBezTo>
                  <a:cubicBezTo>
                    <a:pt x="4337" y="124"/>
                    <a:pt x="4325" y="113"/>
                    <a:pt x="4311" y="113"/>
                  </a:cubicBezTo>
                  <a:moveTo>
                    <a:pt x="1829" y="111"/>
                  </a:moveTo>
                  <a:cubicBezTo>
                    <a:pt x="1814" y="111"/>
                    <a:pt x="1801" y="123"/>
                    <a:pt x="1801" y="139"/>
                  </a:cubicBezTo>
                  <a:cubicBezTo>
                    <a:pt x="1801" y="154"/>
                    <a:pt x="1814" y="167"/>
                    <a:pt x="1829" y="167"/>
                  </a:cubicBezTo>
                  <a:cubicBezTo>
                    <a:pt x="1845" y="167"/>
                    <a:pt x="1857" y="154"/>
                    <a:pt x="1857" y="139"/>
                  </a:cubicBezTo>
                  <a:cubicBezTo>
                    <a:pt x="1857" y="123"/>
                    <a:pt x="1845" y="111"/>
                    <a:pt x="1829" y="111"/>
                  </a:cubicBezTo>
                  <a:moveTo>
                    <a:pt x="4180" y="110"/>
                  </a:moveTo>
                  <a:cubicBezTo>
                    <a:pt x="4165" y="110"/>
                    <a:pt x="4152" y="123"/>
                    <a:pt x="4152" y="139"/>
                  </a:cubicBezTo>
                  <a:cubicBezTo>
                    <a:pt x="4152" y="154"/>
                    <a:pt x="4165" y="167"/>
                    <a:pt x="4180" y="167"/>
                  </a:cubicBezTo>
                  <a:cubicBezTo>
                    <a:pt x="4196" y="167"/>
                    <a:pt x="4209" y="154"/>
                    <a:pt x="4209" y="139"/>
                  </a:cubicBezTo>
                  <a:cubicBezTo>
                    <a:pt x="4209" y="123"/>
                    <a:pt x="4196" y="110"/>
                    <a:pt x="4180" y="110"/>
                  </a:cubicBezTo>
                  <a:moveTo>
                    <a:pt x="1960" y="109"/>
                  </a:moveTo>
                  <a:cubicBezTo>
                    <a:pt x="1943" y="109"/>
                    <a:pt x="1930" y="122"/>
                    <a:pt x="1930" y="139"/>
                  </a:cubicBezTo>
                  <a:cubicBezTo>
                    <a:pt x="1930" y="155"/>
                    <a:pt x="1943" y="169"/>
                    <a:pt x="1960" y="169"/>
                  </a:cubicBezTo>
                  <a:cubicBezTo>
                    <a:pt x="1977" y="169"/>
                    <a:pt x="1990" y="155"/>
                    <a:pt x="1990" y="139"/>
                  </a:cubicBezTo>
                  <a:cubicBezTo>
                    <a:pt x="1990" y="122"/>
                    <a:pt x="1977" y="109"/>
                    <a:pt x="1960" y="109"/>
                  </a:cubicBezTo>
                  <a:moveTo>
                    <a:pt x="4050" y="109"/>
                  </a:moveTo>
                  <a:cubicBezTo>
                    <a:pt x="4033" y="109"/>
                    <a:pt x="4020" y="122"/>
                    <a:pt x="4020" y="139"/>
                  </a:cubicBezTo>
                  <a:cubicBezTo>
                    <a:pt x="4020" y="155"/>
                    <a:pt x="4033" y="169"/>
                    <a:pt x="4050" y="169"/>
                  </a:cubicBezTo>
                  <a:cubicBezTo>
                    <a:pt x="4066" y="169"/>
                    <a:pt x="4080" y="155"/>
                    <a:pt x="4080" y="139"/>
                  </a:cubicBezTo>
                  <a:cubicBezTo>
                    <a:pt x="4080" y="122"/>
                    <a:pt x="4066" y="109"/>
                    <a:pt x="4050" y="109"/>
                  </a:cubicBezTo>
                  <a:moveTo>
                    <a:pt x="1" y="8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moveTo>
                    <a:pt x="6009" y="8"/>
                  </a:moveTo>
                  <a:cubicBezTo>
                    <a:pt x="6008" y="8"/>
                    <a:pt x="6008" y="8"/>
                    <a:pt x="6008" y="8"/>
                  </a:cubicBezTo>
                  <a:cubicBezTo>
                    <a:pt x="6009" y="8"/>
                    <a:pt x="6009" y="8"/>
                    <a:pt x="6009" y="8"/>
                  </a:cubicBezTo>
                  <a:cubicBezTo>
                    <a:pt x="6009" y="8"/>
                    <a:pt x="6009" y="8"/>
                    <a:pt x="6009" y="8"/>
                  </a:cubicBezTo>
                  <a:cubicBezTo>
                    <a:pt x="6009" y="8"/>
                    <a:pt x="6009" y="8"/>
                    <a:pt x="6009" y="8"/>
                  </a:cubicBezTo>
                  <a:moveTo>
                    <a:pt x="131" y="6"/>
                  </a:moveTo>
                  <a:cubicBezTo>
                    <a:pt x="130" y="6"/>
                    <a:pt x="129" y="7"/>
                    <a:pt x="129" y="8"/>
                  </a:cubicBezTo>
                  <a:cubicBezTo>
                    <a:pt x="129" y="9"/>
                    <a:pt x="130" y="10"/>
                    <a:pt x="131" y="10"/>
                  </a:cubicBezTo>
                  <a:cubicBezTo>
                    <a:pt x="133" y="10"/>
                    <a:pt x="134" y="9"/>
                    <a:pt x="134" y="8"/>
                  </a:cubicBezTo>
                  <a:cubicBezTo>
                    <a:pt x="134" y="7"/>
                    <a:pt x="133" y="6"/>
                    <a:pt x="131" y="6"/>
                  </a:cubicBezTo>
                  <a:moveTo>
                    <a:pt x="5878" y="6"/>
                  </a:moveTo>
                  <a:cubicBezTo>
                    <a:pt x="5877" y="6"/>
                    <a:pt x="5876" y="7"/>
                    <a:pt x="5876" y="8"/>
                  </a:cubicBezTo>
                  <a:cubicBezTo>
                    <a:pt x="5876" y="9"/>
                    <a:pt x="5877" y="11"/>
                    <a:pt x="5878" y="11"/>
                  </a:cubicBezTo>
                  <a:cubicBezTo>
                    <a:pt x="5880" y="11"/>
                    <a:pt x="5881" y="9"/>
                    <a:pt x="5881" y="8"/>
                  </a:cubicBezTo>
                  <a:cubicBezTo>
                    <a:pt x="5881" y="7"/>
                    <a:pt x="5880" y="6"/>
                    <a:pt x="5878" y="6"/>
                  </a:cubicBezTo>
                  <a:moveTo>
                    <a:pt x="262" y="4"/>
                  </a:moveTo>
                  <a:cubicBezTo>
                    <a:pt x="260" y="4"/>
                    <a:pt x="258" y="6"/>
                    <a:pt x="258" y="8"/>
                  </a:cubicBezTo>
                  <a:cubicBezTo>
                    <a:pt x="258" y="10"/>
                    <a:pt x="260" y="12"/>
                    <a:pt x="262" y="12"/>
                  </a:cubicBezTo>
                  <a:cubicBezTo>
                    <a:pt x="264" y="12"/>
                    <a:pt x="266" y="10"/>
                    <a:pt x="266" y="8"/>
                  </a:cubicBezTo>
                  <a:cubicBezTo>
                    <a:pt x="266" y="6"/>
                    <a:pt x="264" y="4"/>
                    <a:pt x="262" y="4"/>
                  </a:cubicBezTo>
                  <a:moveTo>
                    <a:pt x="5748" y="4"/>
                  </a:moveTo>
                  <a:cubicBezTo>
                    <a:pt x="5745" y="4"/>
                    <a:pt x="5743" y="6"/>
                    <a:pt x="5743" y="8"/>
                  </a:cubicBezTo>
                  <a:cubicBezTo>
                    <a:pt x="5743" y="10"/>
                    <a:pt x="5745" y="12"/>
                    <a:pt x="5748" y="12"/>
                  </a:cubicBezTo>
                  <a:cubicBezTo>
                    <a:pt x="5750" y="12"/>
                    <a:pt x="5752" y="10"/>
                    <a:pt x="5752" y="8"/>
                  </a:cubicBezTo>
                  <a:cubicBezTo>
                    <a:pt x="5752" y="6"/>
                    <a:pt x="5750" y="4"/>
                    <a:pt x="5748" y="4"/>
                  </a:cubicBezTo>
                  <a:moveTo>
                    <a:pt x="393" y="2"/>
                  </a:moveTo>
                  <a:cubicBezTo>
                    <a:pt x="389" y="2"/>
                    <a:pt x="387" y="5"/>
                    <a:pt x="387" y="8"/>
                  </a:cubicBezTo>
                  <a:cubicBezTo>
                    <a:pt x="387" y="11"/>
                    <a:pt x="389" y="14"/>
                    <a:pt x="393" y="14"/>
                  </a:cubicBezTo>
                  <a:cubicBezTo>
                    <a:pt x="396" y="14"/>
                    <a:pt x="399" y="11"/>
                    <a:pt x="399" y="8"/>
                  </a:cubicBezTo>
                  <a:cubicBezTo>
                    <a:pt x="399" y="5"/>
                    <a:pt x="396" y="2"/>
                    <a:pt x="393" y="2"/>
                  </a:cubicBezTo>
                  <a:moveTo>
                    <a:pt x="5617" y="2"/>
                  </a:moveTo>
                  <a:cubicBezTo>
                    <a:pt x="5613" y="2"/>
                    <a:pt x="5610" y="4"/>
                    <a:pt x="5610" y="8"/>
                  </a:cubicBezTo>
                  <a:cubicBezTo>
                    <a:pt x="5610" y="12"/>
                    <a:pt x="5613" y="15"/>
                    <a:pt x="5617" y="15"/>
                  </a:cubicBezTo>
                  <a:cubicBezTo>
                    <a:pt x="5621" y="15"/>
                    <a:pt x="5623" y="12"/>
                    <a:pt x="5623" y="8"/>
                  </a:cubicBezTo>
                  <a:cubicBezTo>
                    <a:pt x="5623" y="4"/>
                    <a:pt x="5621" y="2"/>
                    <a:pt x="5617" y="2"/>
                  </a:cubicBezTo>
                  <a:moveTo>
                    <a:pt x="523" y="0"/>
                  </a:moveTo>
                  <a:cubicBezTo>
                    <a:pt x="519" y="0"/>
                    <a:pt x="515" y="4"/>
                    <a:pt x="515" y="8"/>
                  </a:cubicBezTo>
                  <a:cubicBezTo>
                    <a:pt x="515" y="12"/>
                    <a:pt x="519" y="16"/>
                    <a:pt x="523" y="16"/>
                  </a:cubicBezTo>
                  <a:cubicBezTo>
                    <a:pt x="528" y="16"/>
                    <a:pt x="531" y="12"/>
                    <a:pt x="531" y="8"/>
                  </a:cubicBezTo>
                  <a:cubicBezTo>
                    <a:pt x="531" y="4"/>
                    <a:pt x="528" y="0"/>
                    <a:pt x="523" y="0"/>
                  </a:cubicBezTo>
                  <a:moveTo>
                    <a:pt x="5486" y="0"/>
                  </a:moveTo>
                  <a:cubicBezTo>
                    <a:pt x="5482" y="0"/>
                    <a:pt x="5478" y="3"/>
                    <a:pt x="5478" y="8"/>
                  </a:cubicBezTo>
                  <a:cubicBezTo>
                    <a:pt x="5478" y="13"/>
                    <a:pt x="5482" y="16"/>
                    <a:pt x="5486" y="16"/>
                  </a:cubicBezTo>
                  <a:cubicBezTo>
                    <a:pt x="5491" y="16"/>
                    <a:pt x="5495" y="13"/>
                    <a:pt x="5495" y="8"/>
                  </a:cubicBezTo>
                  <a:cubicBezTo>
                    <a:pt x="5495" y="3"/>
                    <a:pt x="5491" y="0"/>
                    <a:pt x="54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49" name="Freeform 156"/>
          <p:cNvSpPr>
            <a:spLocks noEditPoints="1"/>
          </p:cNvSpPr>
          <p:nvPr/>
        </p:nvSpPr>
        <p:spPr bwMode="auto">
          <a:xfrm>
            <a:off x="6339187" y="3434965"/>
            <a:ext cx="3311021" cy="3311021"/>
          </a:xfrm>
          <a:custGeom>
            <a:avLst/>
            <a:gdLst>
              <a:gd name="T0" fmla="*/ 30 w 820"/>
              <a:gd name="T1" fmla="*/ 563 h 819"/>
              <a:gd name="T2" fmla="*/ 560 w 820"/>
              <a:gd name="T3" fmla="*/ 29 h 819"/>
              <a:gd name="T4" fmla="*/ 609 w 820"/>
              <a:gd name="T5" fmla="*/ 51 h 819"/>
              <a:gd name="T6" fmla="*/ 45 w 820"/>
              <a:gd name="T7" fmla="*/ 596 h 819"/>
              <a:gd name="T8" fmla="*/ 609 w 820"/>
              <a:gd name="T9" fmla="*/ 51 h 819"/>
              <a:gd name="T10" fmla="*/ 94 w 820"/>
              <a:gd name="T11" fmla="*/ 671 h 819"/>
              <a:gd name="T12" fmla="*/ 681 w 820"/>
              <a:gd name="T13" fmla="*/ 103 h 819"/>
              <a:gd name="T14" fmla="*/ 648 w 820"/>
              <a:gd name="T15" fmla="*/ 77 h 819"/>
              <a:gd name="T16" fmla="*/ 68 w 820"/>
              <a:gd name="T17" fmla="*/ 637 h 819"/>
              <a:gd name="T18" fmla="*/ 648 w 820"/>
              <a:gd name="T19" fmla="*/ 77 h 819"/>
              <a:gd name="T20" fmla="*/ 338 w 820"/>
              <a:gd name="T21" fmla="*/ 7 h 819"/>
              <a:gd name="T22" fmla="*/ 5 w 820"/>
              <a:gd name="T23" fmla="*/ 346 h 819"/>
              <a:gd name="T24" fmla="*/ 712 w 820"/>
              <a:gd name="T25" fmla="*/ 132 h 819"/>
              <a:gd name="T26" fmla="*/ 122 w 820"/>
              <a:gd name="T27" fmla="*/ 702 h 819"/>
              <a:gd name="T28" fmla="*/ 712 w 820"/>
              <a:gd name="T29" fmla="*/ 132 h 819"/>
              <a:gd name="T30" fmla="*/ 461 w 820"/>
              <a:gd name="T31" fmla="*/ 3 h 819"/>
              <a:gd name="T32" fmla="*/ 4 w 820"/>
              <a:gd name="T33" fmla="*/ 465 h 819"/>
              <a:gd name="T34" fmla="*/ 263 w 820"/>
              <a:gd name="T35" fmla="*/ 27 h 819"/>
              <a:gd name="T36" fmla="*/ 38 w 820"/>
              <a:gd name="T37" fmla="*/ 238 h 819"/>
              <a:gd name="T38" fmla="*/ 263 w 820"/>
              <a:gd name="T39" fmla="*/ 27 h 819"/>
              <a:gd name="T40" fmla="*/ 415 w 820"/>
              <a:gd name="T41" fmla="*/ 0 h 819"/>
              <a:gd name="T42" fmla="*/ 404 w 820"/>
              <a:gd name="T43" fmla="*/ 0 h 819"/>
              <a:gd name="T44" fmla="*/ 0 w 820"/>
              <a:gd name="T45" fmla="*/ 409 h 819"/>
              <a:gd name="T46" fmla="*/ 516 w 820"/>
              <a:gd name="T47" fmla="*/ 14 h 819"/>
              <a:gd name="T48" fmla="*/ 15 w 820"/>
              <a:gd name="T49" fmla="*/ 519 h 819"/>
              <a:gd name="T50" fmla="*/ 820 w 820"/>
              <a:gd name="T51" fmla="*/ 391 h 819"/>
              <a:gd name="T52" fmla="*/ 374 w 820"/>
              <a:gd name="T53" fmla="*/ 818 h 819"/>
              <a:gd name="T54" fmla="*/ 820 w 820"/>
              <a:gd name="T55" fmla="*/ 391 h 819"/>
              <a:gd name="T56" fmla="*/ 736 w 820"/>
              <a:gd name="T57" fmla="*/ 161 h 819"/>
              <a:gd name="T58" fmla="*/ 163 w 820"/>
              <a:gd name="T59" fmla="*/ 737 h 819"/>
              <a:gd name="T60" fmla="*/ 806 w 820"/>
              <a:gd name="T61" fmla="*/ 515 h 819"/>
              <a:gd name="T62" fmla="*/ 525 w 820"/>
              <a:gd name="T63" fmla="*/ 804 h 819"/>
              <a:gd name="T64" fmla="*/ 806 w 820"/>
              <a:gd name="T65" fmla="*/ 515 h 819"/>
              <a:gd name="T66" fmla="*/ 765 w 820"/>
              <a:gd name="T67" fmla="*/ 615 h 819"/>
              <a:gd name="T68" fmla="*/ 641 w 820"/>
              <a:gd name="T69" fmla="*/ 749 h 819"/>
              <a:gd name="T70" fmla="*/ 817 w 820"/>
              <a:gd name="T71" fmla="*/ 457 h 819"/>
              <a:gd name="T72" fmla="*/ 438 w 820"/>
              <a:gd name="T73" fmla="*/ 819 h 819"/>
              <a:gd name="T74" fmla="*/ 817 w 820"/>
              <a:gd name="T75" fmla="*/ 457 h 819"/>
              <a:gd name="T76" fmla="*/ 322 w 820"/>
              <a:gd name="T77" fmla="*/ 810 h 819"/>
              <a:gd name="T78" fmla="*/ 813 w 820"/>
              <a:gd name="T79" fmla="*/ 337 h 819"/>
              <a:gd name="T80" fmla="*/ 784 w 820"/>
              <a:gd name="T81" fmla="*/ 243 h 819"/>
              <a:gd name="T82" fmla="*/ 230 w 820"/>
              <a:gd name="T83" fmla="*/ 778 h 819"/>
              <a:gd name="T84" fmla="*/ 784 w 820"/>
              <a:gd name="T85" fmla="*/ 243 h 819"/>
              <a:gd name="T86" fmla="*/ 191 w 820"/>
              <a:gd name="T87" fmla="*/ 757 h 819"/>
              <a:gd name="T88" fmla="*/ 764 w 820"/>
              <a:gd name="T89" fmla="*/ 203 h 819"/>
              <a:gd name="T90" fmla="*/ 802 w 820"/>
              <a:gd name="T91" fmla="*/ 290 h 819"/>
              <a:gd name="T92" fmla="*/ 275 w 820"/>
              <a:gd name="T93" fmla="*/ 797 h 819"/>
              <a:gd name="T94" fmla="*/ 802 w 820"/>
              <a:gd name="T95" fmla="*/ 290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20" h="819">
                <a:moveTo>
                  <a:pt x="568" y="32"/>
                </a:moveTo>
                <a:cubicBezTo>
                  <a:pt x="30" y="563"/>
                  <a:pt x="30" y="563"/>
                  <a:pt x="30" y="563"/>
                </a:cubicBezTo>
                <a:cubicBezTo>
                  <a:pt x="28" y="560"/>
                  <a:pt x="27" y="557"/>
                  <a:pt x="26" y="554"/>
                </a:cubicBezTo>
                <a:cubicBezTo>
                  <a:pt x="560" y="29"/>
                  <a:pt x="560" y="29"/>
                  <a:pt x="560" y="29"/>
                </a:cubicBezTo>
                <a:cubicBezTo>
                  <a:pt x="563" y="30"/>
                  <a:pt x="566" y="31"/>
                  <a:pt x="568" y="32"/>
                </a:cubicBezTo>
                <a:close/>
                <a:moveTo>
                  <a:pt x="609" y="51"/>
                </a:moveTo>
                <a:cubicBezTo>
                  <a:pt x="606" y="50"/>
                  <a:pt x="604" y="49"/>
                  <a:pt x="601" y="47"/>
                </a:cubicBezTo>
                <a:cubicBezTo>
                  <a:pt x="45" y="596"/>
                  <a:pt x="45" y="596"/>
                  <a:pt x="45" y="596"/>
                </a:cubicBezTo>
                <a:cubicBezTo>
                  <a:pt x="46" y="598"/>
                  <a:pt x="47" y="601"/>
                  <a:pt x="49" y="603"/>
                </a:cubicBezTo>
                <a:lnTo>
                  <a:pt x="609" y="51"/>
                </a:lnTo>
                <a:close/>
                <a:moveTo>
                  <a:pt x="675" y="98"/>
                </a:moveTo>
                <a:cubicBezTo>
                  <a:pt x="94" y="671"/>
                  <a:pt x="94" y="671"/>
                  <a:pt x="94" y="671"/>
                </a:cubicBezTo>
                <a:cubicBezTo>
                  <a:pt x="95" y="673"/>
                  <a:pt x="97" y="675"/>
                  <a:pt x="99" y="677"/>
                </a:cubicBezTo>
                <a:cubicBezTo>
                  <a:pt x="681" y="103"/>
                  <a:pt x="681" y="103"/>
                  <a:pt x="681" y="103"/>
                </a:cubicBezTo>
                <a:cubicBezTo>
                  <a:pt x="679" y="101"/>
                  <a:pt x="677" y="99"/>
                  <a:pt x="675" y="98"/>
                </a:cubicBezTo>
                <a:close/>
                <a:moveTo>
                  <a:pt x="648" y="77"/>
                </a:moveTo>
                <a:cubicBezTo>
                  <a:pt x="646" y="75"/>
                  <a:pt x="644" y="73"/>
                  <a:pt x="642" y="72"/>
                </a:cubicBezTo>
                <a:cubicBezTo>
                  <a:pt x="68" y="637"/>
                  <a:pt x="68" y="637"/>
                  <a:pt x="68" y="637"/>
                </a:cubicBezTo>
                <a:cubicBezTo>
                  <a:pt x="70" y="639"/>
                  <a:pt x="72" y="641"/>
                  <a:pt x="73" y="643"/>
                </a:cubicBezTo>
                <a:lnTo>
                  <a:pt x="648" y="77"/>
                </a:lnTo>
                <a:close/>
                <a:moveTo>
                  <a:pt x="352" y="4"/>
                </a:moveTo>
                <a:cubicBezTo>
                  <a:pt x="347" y="5"/>
                  <a:pt x="343" y="6"/>
                  <a:pt x="338" y="7"/>
                </a:cubicBezTo>
                <a:cubicBezTo>
                  <a:pt x="8" y="332"/>
                  <a:pt x="8" y="332"/>
                  <a:pt x="8" y="332"/>
                </a:cubicBezTo>
                <a:cubicBezTo>
                  <a:pt x="7" y="336"/>
                  <a:pt x="6" y="341"/>
                  <a:pt x="5" y="346"/>
                </a:cubicBezTo>
                <a:lnTo>
                  <a:pt x="352" y="4"/>
                </a:lnTo>
                <a:close/>
                <a:moveTo>
                  <a:pt x="712" y="132"/>
                </a:moveTo>
                <a:cubicBezTo>
                  <a:pt x="710" y="130"/>
                  <a:pt x="708" y="128"/>
                  <a:pt x="706" y="127"/>
                </a:cubicBezTo>
                <a:cubicBezTo>
                  <a:pt x="122" y="702"/>
                  <a:pt x="122" y="702"/>
                  <a:pt x="122" y="702"/>
                </a:cubicBezTo>
                <a:cubicBezTo>
                  <a:pt x="124" y="704"/>
                  <a:pt x="126" y="706"/>
                  <a:pt x="128" y="707"/>
                </a:cubicBezTo>
                <a:lnTo>
                  <a:pt x="712" y="132"/>
                </a:lnTo>
                <a:close/>
                <a:moveTo>
                  <a:pt x="471" y="5"/>
                </a:moveTo>
                <a:cubicBezTo>
                  <a:pt x="468" y="4"/>
                  <a:pt x="464" y="4"/>
                  <a:pt x="461" y="3"/>
                </a:cubicBezTo>
                <a:cubicBezTo>
                  <a:pt x="3" y="455"/>
                  <a:pt x="3" y="455"/>
                  <a:pt x="3" y="455"/>
                </a:cubicBezTo>
                <a:cubicBezTo>
                  <a:pt x="3" y="458"/>
                  <a:pt x="3" y="462"/>
                  <a:pt x="4" y="465"/>
                </a:cubicBezTo>
                <a:lnTo>
                  <a:pt x="471" y="5"/>
                </a:lnTo>
                <a:close/>
                <a:moveTo>
                  <a:pt x="263" y="27"/>
                </a:moveTo>
                <a:cubicBezTo>
                  <a:pt x="257" y="30"/>
                  <a:pt x="250" y="33"/>
                  <a:pt x="244" y="36"/>
                </a:cubicBezTo>
                <a:cubicBezTo>
                  <a:pt x="38" y="238"/>
                  <a:pt x="38" y="238"/>
                  <a:pt x="38" y="238"/>
                </a:cubicBezTo>
                <a:cubicBezTo>
                  <a:pt x="35" y="244"/>
                  <a:pt x="32" y="251"/>
                  <a:pt x="30" y="257"/>
                </a:cubicBezTo>
                <a:lnTo>
                  <a:pt x="263" y="27"/>
                </a:lnTo>
                <a:close/>
                <a:moveTo>
                  <a:pt x="0" y="409"/>
                </a:moveTo>
                <a:cubicBezTo>
                  <a:pt x="415" y="0"/>
                  <a:pt x="415" y="0"/>
                  <a:pt x="415" y="0"/>
                </a:cubicBezTo>
                <a:cubicBezTo>
                  <a:pt x="414" y="0"/>
                  <a:pt x="412" y="0"/>
                  <a:pt x="410" y="0"/>
                </a:cubicBezTo>
                <a:cubicBezTo>
                  <a:pt x="408" y="0"/>
                  <a:pt x="406" y="0"/>
                  <a:pt x="404" y="0"/>
                </a:cubicBezTo>
                <a:cubicBezTo>
                  <a:pt x="0" y="398"/>
                  <a:pt x="0" y="398"/>
                  <a:pt x="0" y="398"/>
                </a:cubicBezTo>
                <a:cubicBezTo>
                  <a:pt x="0" y="402"/>
                  <a:pt x="0" y="405"/>
                  <a:pt x="0" y="409"/>
                </a:cubicBezTo>
                <a:close/>
                <a:moveTo>
                  <a:pt x="524" y="16"/>
                </a:moveTo>
                <a:cubicBezTo>
                  <a:pt x="521" y="16"/>
                  <a:pt x="518" y="15"/>
                  <a:pt x="516" y="14"/>
                </a:cubicBezTo>
                <a:cubicBezTo>
                  <a:pt x="12" y="510"/>
                  <a:pt x="12" y="510"/>
                  <a:pt x="12" y="510"/>
                </a:cubicBezTo>
                <a:cubicBezTo>
                  <a:pt x="13" y="513"/>
                  <a:pt x="14" y="516"/>
                  <a:pt x="15" y="519"/>
                </a:cubicBezTo>
                <a:lnTo>
                  <a:pt x="524" y="16"/>
                </a:lnTo>
                <a:close/>
                <a:moveTo>
                  <a:pt x="820" y="391"/>
                </a:moveTo>
                <a:cubicBezTo>
                  <a:pt x="819" y="387"/>
                  <a:pt x="819" y="383"/>
                  <a:pt x="819" y="380"/>
                </a:cubicBezTo>
                <a:cubicBezTo>
                  <a:pt x="374" y="818"/>
                  <a:pt x="374" y="818"/>
                  <a:pt x="374" y="818"/>
                </a:cubicBezTo>
                <a:cubicBezTo>
                  <a:pt x="377" y="819"/>
                  <a:pt x="381" y="819"/>
                  <a:pt x="384" y="819"/>
                </a:cubicBezTo>
                <a:lnTo>
                  <a:pt x="820" y="391"/>
                </a:lnTo>
                <a:close/>
                <a:moveTo>
                  <a:pt x="741" y="168"/>
                </a:moveTo>
                <a:cubicBezTo>
                  <a:pt x="739" y="166"/>
                  <a:pt x="737" y="163"/>
                  <a:pt x="736" y="161"/>
                </a:cubicBezTo>
                <a:cubicBezTo>
                  <a:pt x="157" y="732"/>
                  <a:pt x="157" y="732"/>
                  <a:pt x="157" y="732"/>
                </a:cubicBezTo>
                <a:cubicBezTo>
                  <a:pt x="159" y="734"/>
                  <a:pt x="161" y="735"/>
                  <a:pt x="163" y="737"/>
                </a:cubicBezTo>
                <a:lnTo>
                  <a:pt x="741" y="168"/>
                </a:lnTo>
                <a:close/>
                <a:moveTo>
                  <a:pt x="806" y="515"/>
                </a:moveTo>
                <a:cubicBezTo>
                  <a:pt x="509" y="808"/>
                  <a:pt x="509" y="808"/>
                  <a:pt x="509" y="808"/>
                </a:cubicBezTo>
                <a:cubicBezTo>
                  <a:pt x="514" y="807"/>
                  <a:pt x="520" y="805"/>
                  <a:pt x="525" y="804"/>
                </a:cubicBezTo>
                <a:cubicBezTo>
                  <a:pt x="802" y="531"/>
                  <a:pt x="802" y="531"/>
                  <a:pt x="802" y="531"/>
                </a:cubicBezTo>
                <a:cubicBezTo>
                  <a:pt x="804" y="525"/>
                  <a:pt x="805" y="520"/>
                  <a:pt x="806" y="515"/>
                </a:cubicBezTo>
                <a:close/>
                <a:moveTo>
                  <a:pt x="746" y="646"/>
                </a:moveTo>
                <a:cubicBezTo>
                  <a:pt x="753" y="636"/>
                  <a:pt x="759" y="626"/>
                  <a:pt x="765" y="615"/>
                </a:cubicBezTo>
                <a:cubicBezTo>
                  <a:pt x="610" y="768"/>
                  <a:pt x="610" y="768"/>
                  <a:pt x="610" y="768"/>
                </a:cubicBezTo>
                <a:cubicBezTo>
                  <a:pt x="620" y="762"/>
                  <a:pt x="631" y="756"/>
                  <a:pt x="641" y="749"/>
                </a:cubicBezTo>
                <a:lnTo>
                  <a:pt x="746" y="646"/>
                </a:lnTo>
                <a:close/>
                <a:moveTo>
                  <a:pt x="817" y="457"/>
                </a:moveTo>
                <a:cubicBezTo>
                  <a:pt x="818" y="453"/>
                  <a:pt x="818" y="449"/>
                  <a:pt x="819" y="444"/>
                </a:cubicBezTo>
                <a:cubicBezTo>
                  <a:pt x="438" y="819"/>
                  <a:pt x="438" y="819"/>
                  <a:pt x="438" y="819"/>
                </a:cubicBezTo>
                <a:cubicBezTo>
                  <a:pt x="442" y="819"/>
                  <a:pt x="447" y="818"/>
                  <a:pt x="451" y="818"/>
                </a:cubicBezTo>
                <a:lnTo>
                  <a:pt x="817" y="457"/>
                </a:lnTo>
                <a:close/>
                <a:moveTo>
                  <a:pt x="812" y="328"/>
                </a:moveTo>
                <a:cubicBezTo>
                  <a:pt x="322" y="810"/>
                  <a:pt x="322" y="810"/>
                  <a:pt x="322" y="810"/>
                </a:cubicBezTo>
                <a:cubicBezTo>
                  <a:pt x="325" y="811"/>
                  <a:pt x="328" y="812"/>
                  <a:pt x="331" y="812"/>
                </a:cubicBezTo>
                <a:cubicBezTo>
                  <a:pt x="813" y="337"/>
                  <a:pt x="813" y="337"/>
                  <a:pt x="813" y="337"/>
                </a:cubicBezTo>
                <a:cubicBezTo>
                  <a:pt x="813" y="334"/>
                  <a:pt x="812" y="331"/>
                  <a:pt x="812" y="328"/>
                </a:cubicBezTo>
                <a:close/>
                <a:moveTo>
                  <a:pt x="784" y="243"/>
                </a:moveTo>
                <a:cubicBezTo>
                  <a:pt x="783" y="240"/>
                  <a:pt x="782" y="238"/>
                  <a:pt x="781" y="235"/>
                </a:cubicBezTo>
                <a:cubicBezTo>
                  <a:pt x="230" y="778"/>
                  <a:pt x="230" y="778"/>
                  <a:pt x="230" y="778"/>
                </a:cubicBezTo>
                <a:cubicBezTo>
                  <a:pt x="232" y="779"/>
                  <a:pt x="235" y="781"/>
                  <a:pt x="237" y="782"/>
                </a:cubicBezTo>
                <a:lnTo>
                  <a:pt x="784" y="243"/>
                </a:lnTo>
                <a:close/>
                <a:moveTo>
                  <a:pt x="760" y="196"/>
                </a:moveTo>
                <a:cubicBezTo>
                  <a:pt x="191" y="757"/>
                  <a:pt x="191" y="757"/>
                  <a:pt x="191" y="757"/>
                </a:cubicBezTo>
                <a:cubicBezTo>
                  <a:pt x="194" y="758"/>
                  <a:pt x="196" y="760"/>
                  <a:pt x="198" y="761"/>
                </a:cubicBezTo>
                <a:cubicBezTo>
                  <a:pt x="764" y="203"/>
                  <a:pt x="764" y="203"/>
                  <a:pt x="764" y="203"/>
                </a:cubicBezTo>
                <a:cubicBezTo>
                  <a:pt x="763" y="201"/>
                  <a:pt x="761" y="199"/>
                  <a:pt x="760" y="196"/>
                </a:cubicBezTo>
                <a:close/>
                <a:moveTo>
                  <a:pt x="802" y="290"/>
                </a:moveTo>
                <a:cubicBezTo>
                  <a:pt x="801" y="287"/>
                  <a:pt x="800" y="284"/>
                  <a:pt x="799" y="281"/>
                </a:cubicBezTo>
                <a:cubicBezTo>
                  <a:pt x="275" y="797"/>
                  <a:pt x="275" y="797"/>
                  <a:pt x="275" y="797"/>
                </a:cubicBezTo>
                <a:cubicBezTo>
                  <a:pt x="278" y="798"/>
                  <a:pt x="281" y="799"/>
                  <a:pt x="284" y="800"/>
                </a:cubicBezTo>
                <a:lnTo>
                  <a:pt x="802" y="29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3352803" y="686499"/>
            <a:ext cx="5486394" cy="5485002"/>
          </a:xfrm>
          <a:custGeom>
            <a:avLst/>
            <a:gdLst>
              <a:gd name="connsiteX0" fmla="*/ 2730240 w 5460480"/>
              <a:gd name="connsiteY0" fmla="*/ 286 h 5459099"/>
              <a:gd name="connsiteX1" fmla="*/ 4470160 w 5460480"/>
              <a:gd name="connsiteY1" fmla="*/ 990068 h 5459099"/>
              <a:gd name="connsiteX2" fmla="*/ 5460193 w 5460480"/>
              <a:gd name="connsiteY2" fmla="*/ 2729549 h 5459099"/>
              <a:gd name="connsiteX3" fmla="*/ 4470160 w 5460480"/>
              <a:gd name="connsiteY3" fmla="*/ 4469030 h 5459099"/>
              <a:gd name="connsiteX4" fmla="*/ 2730240 w 5460480"/>
              <a:gd name="connsiteY4" fmla="*/ 5458813 h 5459099"/>
              <a:gd name="connsiteX5" fmla="*/ 990320 w 5460480"/>
              <a:gd name="connsiteY5" fmla="*/ 4469030 h 5459099"/>
              <a:gd name="connsiteX6" fmla="*/ 287 w 5460480"/>
              <a:gd name="connsiteY6" fmla="*/ 2729549 h 5459099"/>
              <a:gd name="connsiteX7" fmla="*/ 990320 w 5460480"/>
              <a:gd name="connsiteY7" fmla="*/ 990068 h 5459099"/>
              <a:gd name="connsiteX8" fmla="*/ 2730240 w 5460480"/>
              <a:gd name="connsiteY8" fmla="*/ 286 h 5459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460480" h="5459099">
                <a:moveTo>
                  <a:pt x="2730240" y="286"/>
                </a:moveTo>
                <a:cubicBezTo>
                  <a:pt x="3314745" y="-13304"/>
                  <a:pt x="3921904" y="457806"/>
                  <a:pt x="4470160" y="990068"/>
                </a:cubicBezTo>
                <a:cubicBezTo>
                  <a:pt x="5002558" y="1538186"/>
                  <a:pt x="5473786" y="2145192"/>
                  <a:pt x="5460193" y="2729549"/>
                </a:cubicBezTo>
                <a:cubicBezTo>
                  <a:pt x="5473786" y="3313906"/>
                  <a:pt x="5002558" y="3920912"/>
                  <a:pt x="4470160" y="4469030"/>
                </a:cubicBezTo>
                <a:cubicBezTo>
                  <a:pt x="3921904" y="5001293"/>
                  <a:pt x="3314745" y="5472402"/>
                  <a:pt x="2730240" y="5458813"/>
                </a:cubicBezTo>
                <a:cubicBezTo>
                  <a:pt x="2145736" y="5472402"/>
                  <a:pt x="1538576" y="5001293"/>
                  <a:pt x="990320" y="4469030"/>
                </a:cubicBezTo>
                <a:cubicBezTo>
                  <a:pt x="457923" y="3920912"/>
                  <a:pt x="-13306" y="3313906"/>
                  <a:pt x="287" y="2729549"/>
                </a:cubicBezTo>
                <a:cubicBezTo>
                  <a:pt x="-13306" y="2145192"/>
                  <a:pt x="457923" y="1538186"/>
                  <a:pt x="990320" y="990068"/>
                </a:cubicBezTo>
                <a:cubicBezTo>
                  <a:pt x="1538576" y="457806"/>
                  <a:pt x="2145736" y="-13304"/>
                  <a:pt x="2730240" y="286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3317995" y="2207293"/>
            <a:ext cx="5486394" cy="200125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5000" b="1" dirty="0">
                <a:solidFill>
                  <a:schemeClr val="bg1"/>
                </a:solidFill>
                <a:latin typeface="Montserrat" panose="02000505000000020004" pitchFamily="2" charset="0"/>
              </a:rPr>
              <a:t>Thanks for listening! </a:t>
            </a:r>
            <a:r>
              <a:rPr lang="en-US" sz="5000" b="1" dirty="0">
                <a:solidFill>
                  <a:schemeClr val="bg1"/>
                </a:solidFill>
                <a:latin typeface="Montserrat" panose="02000505000000020004" pitchFamily="2" charset="0"/>
                <a:sym typeface="Wingdings" panose="05000000000000000000" pitchFamily="2" charset="2"/>
              </a:rPr>
              <a:t></a:t>
            </a:r>
            <a:endParaRPr lang="en-US" sz="5000" b="1" dirty="0">
              <a:solidFill>
                <a:schemeClr val="bg1"/>
              </a:solidFill>
              <a:latin typeface="Montserrat" panose="02000505000000020004" pitchFamily="2" charset="0"/>
            </a:endParaRPr>
          </a:p>
        </p:txBody>
      </p:sp>
      <p:sp>
        <p:nvSpPr>
          <p:cNvPr id="242" name="Freeform 149"/>
          <p:cNvSpPr>
            <a:spLocks noEditPoints="1"/>
          </p:cNvSpPr>
          <p:nvPr/>
        </p:nvSpPr>
        <p:spPr bwMode="auto">
          <a:xfrm>
            <a:off x="-2038607" y="4894267"/>
            <a:ext cx="3869865" cy="3795683"/>
          </a:xfrm>
          <a:custGeom>
            <a:avLst/>
            <a:gdLst>
              <a:gd name="T0" fmla="*/ 1420 w 1565"/>
              <a:gd name="T1" fmla="*/ 31 h 1535"/>
              <a:gd name="T2" fmla="*/ 8 w 1565"/>
              <a:gd name="T3" fmla="*/ 1421 h 1535"/>
              <a:gd name="T4" fmla="*/ 0 w 1565"/>
              <a:gd name="T5" fmla="*/ 1411 h 1535"/>
              <a:gd name="T6" fmla="*/ 1410 w 1565"/>
              <a:gd name="T7" fmla="*/ 21 h 1535"/>
              <a:gd name="T8" fmla="*/ 1420 w 1565"/>
              <a:gd name="T9" fmla="*/ 31 h 1535"/>
              <a:gd name="T10" fmla="*/ 154 w 1565"/>
              <a:gd name="T11" fmla="*/ 1400 h 1535"/>
              <a:gd name="T12" fmla="*/ 1565 w 1565"/>
              <a:gd name="T13" fmla="*/ 9 h 1535"/>
              <a:gd name="T14" fmla="*/ 1556 w 1565"/>
              <a:gd name="T15" fmla="*/ 0 h 1535"/>
              <a:gd name="T16" fmla="*/ 144 w 1565"/>
              <a:gd name="T17" fmla="*/ 1390 h 1535"/>
              <a:gd name="T18" fmla="*/ 154 w 1565"/>
              <a:gd name="T19" fmla="*/ 1400 h 1535"/>
              <a:gd name="T20" fmla="*/ 131 w 1565"/>
              <a:gd name="T21" fmla="*/ 1526 h 1535"/>
              <a:gd name="T22" fmla="*/ 141 w 1565"/>
              <a:gd name="T23" fmla="*/ 1535 h 1535"/>
              <a:gd name="T24" fmla="*/ 1552 w 1565"/>
              <a:gd name="T25" fmla="*/ 145 h 1535"/>
              <a:gd name="T26" fmla="*/ 1543 w 1565"/>
              <a:gd name="T27" fmla="*/ 135 h 1535"/>
              <a:gd name="T28" fmla="*/ 131 w 1565"/>
              <a:gd name="T29" fmla="*/ 1526 h 1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65" h="1535">
                <a:moveTo>
                  <a:pt x="1420" y="31"/>
                </a:moveTo>
                <a:lnTo>
                  <a:pt x="8" y="1421"/>
                </a:lnTo>
                <a:lnTo>
                  <a:pt x="0" y="1411"/>
                </a:lnTo>
                <a:lnTo>
                  <a:pt x="1410" y="21"/>
                </a:lnTo>
                <a:lnTo>
                  <a:pt x="1420" y="31"/>
                </a:lnTo>
                <a:close/>
                <a:moveTo>
                  <a:pt x="154" y="1400"/>
                </a:moveTo>
                <a:lnTo>
                  <a:pt x="1565" y="9"/>
                </a:lnTo>
                <a:lnTo>
                  <a:pt x="1556" y="0"/>
                </a:lnTo>
                <a:lnTo>
                  <a:pt x="144" y="1390"/>
                </a:lnTo>
                <a:lnTo>
                  <a:pt x="154" y="1400"/>
                </a:lnTo>
                <a:close/>
                <a:moveTo>
                  <a:pt x="131" y="1526"/>
                </a:moveTo>
                <a:lnTo>
                  <a:pt x="141" y="1535"/>
                </a:lnTo>
                <a:lnTo>
                  <a:pt x="1552" y="145"/>
                </a:lnTo>
                <a:lnTo>
                  <a:pt x="1543" y="135"/>
                </a:lnTo>
                <a:lnTo>
                  <a:pt x="131" y="1526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3" name="Freeform 150"/>
          <p:cNvSpPr>
            <a:spLocks noEditPoints="1"/>
          </p:cNvSpPr>
          <p:nvPr/>
        </p:nvSpPr>
        <p:spPr bwMode="auto">
          <a:xfrm>
            <a:off x="10254594" y="-856263"/>
            <a:ext cx="3874811" cy="3798155"/>
          </a:xfrm>
          <a:custGeom>
            <a:avLst/>
            <a:gdLst>
              <a:gd name="T0" fmla="*/ 1422 w 1567"/>
              <a:gd name="T1" fmla="*/ 31 h 1536"/>
              <a:gd name="T2" fmla="*/ 10 w 1567"/>
              <a:gd name="T3" fmla="*/ 1423 h 1536"/>
              <a:gd name="T4" fmla="*/ 0 w 1567"/>
              <a:gd name="T5" fmla="*/ 1414 h 1536"/>
              <a:gd name="T6" fmla="*/ 1412 w 1567"/>
              <a:gd name="T7" fmla="*/ 23 h 1536"/>
              <a:gd name="T8" fmla="*/ 1422 w 1567"/>
              <a:gd name="T9" fmla="*/ 31 h 1536"/>
              <a:gd name="T10" fmla="*/ 155 w 1567"/>
              <a:gd name="T11" fmla="*/ 1401 h 1536"/>
              <a:gd name="T12" fmla="*/ 1567 w 1567"/>
              <a:gd name="T13" fmla="*/ 10 h 1536"/>
              <a:gd name="T14" fmla="*/ 1557 w 1567"/>
              <a:gd name="T15" fmla="*/ 0 h 1536"/>
              <a:gd name="T16" fmla="*/ 145 w 1567"/>
              <a:gd name="T17" fmla="*/ 1392 h 1536"/>
              <a:gd name="T18" fmla="*/ 155 w 1567"/>
              <a:gd name="T19" fmla="*/ 1401 h 1536"/>
              <a:gd name="T20" fmla="*/ 132 w 1567"/>
              <a:gd name="T21" fmla="*/ 1528 h 1536"/>
              <a:gd name="T22" fmla="*/ 142 w 1567"/>
              <a:gd name="T23" fmla="*/ 1536 h 1536"/>
              <a:gd name="T24" fmla="*/ 1554 w 1567"/>
              <a:gd name="T25" fmla="*/ 146 h 1536"/>
              <a:gd name="T26" fmla="*/ 1544 w 1567"/>
              <a:gd name="T27" fmla="*/ 138 h 1536"/>
              <a:gd name="T28" fmla="*/ 132 w 1567"/>
              <a:gd name="T29" fmla="*/ 1528 h 15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67" h="1536">
                <a:moveTo>
                  <a:pt x="1422" y="31"/>
                </a:moveTo>
                <a:lnTo>
                  <a:pt x="10" y="1423"/>
                </a:lnTo>
                <a:lnTo>
                  <a:pt x="0" y="1414"/>
                </a:lnTo>
                <a:lnTo>
                  <a:pt x="1412" y="23"/>
                </a:lnTo>
                <a:lnTo>
                  <a:pt x="1422" y="31"/>
                </a:lnTo>
                <a:close/>
                <a:moveTo>
                  <a:pt x="155" y="1401"/>
                </a:moveTo>
                <a:lnTo>
                  <a:pt x="1567" y="10"/>
                </a:lnTo>
                <a:lnTo>
                  <a:pt x="1557" y="0"/>
                </a:lnTo>
                <a:lnTo>
                  <a:pt x="145" y="1392"/>
                </a:lnTo>
                <a:lnTo>
                  <a:pt x="155" y="1401"/>
                </a:lnTo>
                <a:close/>
                <a:moveTo>
                  <a:pt x="132" y="1528"/>
                </a:moveTo>
                <a:lnTo>
                  <a:pt x="142" y="1536"/>
                </a:lnTo>
                <a:lnTo>
                  <a:pt x="1554" y="146"/>
                </a:lnTo>
                <a:lnTo>
                  <a:pt x="1544" y="138"/>
                </a:lnTo>
                <a:lnTo>
                  <a:pt x="132" y="1528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4" name="Freeform 151"/>
          <p:cNvSpPr>
            <a:spLocks/>
          </p:cNvSpPr>
          <p:nvPr/>
        </p:nvSpPr>
        <p:spPr bwMode="auto">
          <a:xfrm>
            <a:off x="10439400" y="145087"/>
            <a:ext cx="803646" cy="793755"/>
          </a:xfrm>
          <a:custGeom>
            <a:avLst/>
            <a:gdLst>
              <a:gd name="T0" fmla="*/ 6 w 199"/>
              <a:gd name="T1" fmla="*/ 196 h 196"/>
              <a:gd name="T2" fmla="*/ 0 w 199"/>
              <a:gd name="T3" fmla="*/ 190 h 196"/>
              <a:gd name="T4" fmla="*/ 61 w 199"/>
              <a:gd name="T5" fmla="*/ 131 h 196"/>
              <a:gd name="T6" fmla="*/ 193 w 199"/>
              <a:gd name="T7" fmla="*/ 0 h 196"/>
              <a:gd name="T8" fmla="*/ 199 w 199"/>
              <a:gd name="T9" fmla="*/ 6 h 196"/>
              <a:gd name="T10" fmla="*/ 66 w 199"/>
              <a:gd name="T11" fmla="*/ 136 h 196"/>
              <a:gd name="T12" fmla="*/ 6 w 199"/>
              <a:gd name="T13" fmla="*/ 19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9" h="196">
                <a:moveTo>
                  <a:pt x="6" y="196"/>
                </a:moveTo>
                <a:cubicBezTo>
                  <a:pt x="0" y="190"/>
                  <a:pt x="0" y="190"/>
                  <a:pt x="0" y="190"/>
                </a:cubicBezTo>
                <a:cubicBezTo>
                  <a:pt x="20" y="170"/>
                  <a:pt x="41" y="150"/>
                  <a:pt x="61" y="131"/>
                </a:cubicBezTo>
                <a:cubicBezTo>
                  <a:pt x="104" y="88"/>
                  <a:pt x="149" y="43"/>
                  <a:pt x="193" y="0"/>
                </a:cubicBezTo>
                <a:cubicBezTo>
                  <a:pt x="199" y="6"/>
                  <a:pt x="199" y="6"/>
                  <a:pt x="199" y="6"/>
                </a:cubicBezTo>
                <a:cubicBezTo>
                  <a:pt x="155" y="49"/>
                  <a:pt x="110" y="93"/>
                  <a:pt x="66" y="136"/>
                </a:cubicBezTo>
                <a:cubicBezTo>
                  <a:pt x="46" y="156"/>
                  <a:pt x="26" y="176"/>
                  <a:pt x="6" y="196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8" name="Freeform 155"/>
          <p:cNvSpPr>
            <a:spLocks noEditPoints="1"/>
          </p:cNvSpPr>
          <p:nvPr/>
        </p:nvSpPr>
        <p:spPr bwMode="auto">
          <a:xfrm>
            <a:off x="1182306" y="-1779431"/>
            <a:ext cx="3313494" cy="3308550"/>
          </a:xfrm>
          <a:custGeom>
            <a:avLst/>
            <a:gdLst>
              <a:gd name="T0" fmla="*/ 30 w 820"/>
              <a:gd name="T1" fmla="*/ 562 h 819"/>
              <a:gd name="T2" fmla="*/ 560 w 820"/>
              <a:gd name="T3" fmla="*/ 28 h 819"/>
              <a:gd name="T4" fmla="*/ 609 w 820"/>
              <a:gd name="T5" fmla="*/ 51 h 819"/>
              <a:gd name="T6" fmla="*/ 45 w 820"/>
              <a:gd name="T7" fmla="*/ 595 h 819"/>
              <a:gd name="T8" fmla="*/ 609 w 820"/>
              <a:gd name="T9" fmla="*/ 51 h 819"/>
              <a:gd name="T10" fmla="*/ 94 w 820"/>
              <a:gd name="T11" fmla="*/ 670 h 819"/>
              <a:gd name="T12" fmla="*/ 682 w 820"/>
              <a:gd name="T13" fmla="*/ 102 h 819"/>
              <a:gd name="T14" fmla="*/ 649 w 820"/>
              <a:gd name="T15" fmla="*/ 76 h 819"/>
              <a:gd name="T16" fmla="*/ 69 w 820"/>
              <a:gd name="T17" fmla="*/ 636 h 819"/>
              <a:gd name="T18" fmla="*/ 649 w 820"/>
              <a:gd name="T19" fmla="*/ 76 h 819"/>
              <a:gd name="T20" fmla="*/ 338 w 820"/>
              <a:gd name="T21" fmla="*/ 6 h 819"/>
              <a:gd name="T22" fmla="*/ 6 w 820"/>
              <a:gd name="T23" fmla="*/ 345 h 819"/>
              <a:gd name="T24" fmla="*/ 712 w 820"/>
              <a:gd name="T25" fmla="*/ 132 h 819"/>
              <a:gd name="T26" fmla="*/ 122 w 820"/>
              <a:gd name="T27" fmla="*/ 701 h 819"/>
              <a:gd name="T28" fmla="*/ 712 w 820"/>
              <a:gd name="T29" fmla="*/ 132 h 819"/>
              <a:gd name="T30" fmla="*/ 461 w 820"/>
              <a:gd name="T31" fmla="*/ 3 h 819"/>
              <a:gd name="T32" fmla="*/ 4 w 820"/>
              <a:gd name="T33" fmla="*/ 465 h 819"/>
              <a:gd name="T34" fmla="*/ 263 w 820"/>
              <a:gd name="T35" fmla="*/ 27 h 819"/>
              <a:gd name="T36" fmla="*/ 38 w 820"/>
              <a:gd name="T37" fmla="*/ 237 h 819"/>
              <a:gd name="T38" fmla="*/ 263 w 820"/>
              <a:gd name="T39" fmla="*/ 27 h 819"/>
              <a:gd name="T40" fmla="*/ 416 w 820"/>
              <a:gd name="T41" fmla="*/ 0 h 819"/>
              <a:gd name="T42" fmla="*/ 404 w 820"/>
              <a:gd name="T43" fmla="*/ 0 h 819"/>
              <a:gd name="T44" fmla="*/ 0 w 820"/>
              <a:gd name="T45" fmla="*/ 409 h 819"/>
              <a:gd name="T46" fmla="*/ 516 w 820"/>
              <a:gd name="T47" fmla="*/ 13 h 819"/>
              <a:gd name="T48" fmla="*/ 15 w 820"/>
              <a:gd name="T49" fmla="*/ 518 h 819"/>
              <a:gd name="T50" fmla="*/ 820 w 820"/>
              <a:gd name="T51" fmla="*/ 390 h 819"/>
              <a:gd name="T52" fmla="*/ 374 w 820"/>
              <a:gd name="T53" fmla="*/ 818 h 819"/>
              <a:gd name="T54" fmla="*/ 820 w 820"/>
              <a:gd name="T55" fmla="*/ 390 h 819"/>
              <a:gd name="T56" fmla="*/ 736 w 820"/>
              <a:gd name="T57" fmla="*/ 161 h 819"/>
              <a:gd name="T58" fmla="*/ 163 w 820"/>
              <a:gd name="T59" fmla="*/ 737 h 819"/>
              <a:gd name="T60" fmla="*/ 807 w 820"/>
              <a:gd name="T61" fmla="*/ 515 h 819"/>
              <a:gd name="T62" fmla="*/ 525 w 820"/>
              <a:gd name="T63" fmla="*/ 803 h 819"/>
              <a:gd name="T64" fmla="*/ 807 w 820"/>
              <a:gd name="T65" fmla="*/ 515 h 819"/>
              <a:gd name="T66" fmla="*/ 765 w 820"/>
              <a:gd name="T67" fmla="*/ 615 h 819"/>
              <a:gd name="T68" fmla="*/ 641 w 820"/>
              <a:gd name="T69" fmla="*/ 749 h 819"/>
              <a:gd name="T70" fmla="*/ 818 w 820"/>
              <a:gd name="T71" fmla="*/ 456 h 819"/>
              <a:gd name="T72" fmla="*/ 439 w 820"/>
              <a:gd name="T73" fmla="*/ 819 h 819"/>
              <a:gd name="T74" fmla="*/ 818 w 820"/>
              <a:gd name="T75" fmla="*/ 456 h 819"/>
              <a:gd name="T76" fmla="*/ 322 w 820"/>
              <a:gd name="T77" fmla="*/ 810 h 819"/>
              <a:gd name="T78" fmla="*/ 814 w 820"/>
              <a:gd name="T79" fmla="*/ 337 h 819"/>
              <a:gd name="T80" fmla="*/ 785 w 820"/>
              <a:gd name="T81" fmla="*/ 242 h 819"/>
              <a:gd name="T82" fmla="*/ 230 w 820"/>
              <a:gd name="T83" fmla="*/ 778 h 819"/>
              <a:gd name="T84" fmla="*/ 785 w 820"/>
              <a:gd name="T85" fmla="*/ 242 h 819"/>
              <a:gd name="T86" fmla="*/ 191 w 820"/>
              <a:gd name="T87" fmla="*/ 756 h 819"/>
              <a:gd name="T88" fmla="*/ 764 w 820"/>
              <a:gd name="T89" fmla="*/ 203 h 819"/>
              <a:gd name="T90" fmla="*/ 802 w 820"/>
              <a:gd name="T91" fmla="*/ 289 h 819"/>
              <a:gd name="T92" fmla="*/ 276 w 820"/>
              <a:gd name="T93" fmla="*/ 797 h 819"/>
              <a:gd name="T94" fmla="*/ 802 w 820"/>
              <a:gd name="T95" fmla="*/ 289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20" h="819">
                <a:moveTo>
                  <a:pt x="569" y="31"/>
                </a:moveTo>
                <a:cubicBezTo>
                  <a:pt x="30" y="562"/>
                  <a:pt x="30" y="562"/>
                  <a:pt x="30" y="562"/>
                </a:cubicBezTo>
                <a:cubicBezTo>
                  <a:pt x="29" y="559"/>
                  <a:pt x="28" y="557"/>
                  <a:pt x="27" y="554"/>
                </a:cubicBezTo>
                <a:cubicBezTo>
                  <a:pt x="560" y="28"/>
                  <a:pt x="560" y="28"/>
                  <a:pt x="560" y="28"/>
                </a:cubicBezTo>
                <a:cubicBezTo>
                  <a:pt x="563" y="29"/>
                  <a:pt x="566" y="30"/>
                  <a:pt x="569" y="31"/>
                </a:cubicBezTo>
                <a:close/>
                <a:moveTo>
                  <a:pt x="609" y="51"/>
                </a:moveTo>
                <a:cubicBezTo>
                  <a:pt x="606" y="50"/>
                  <a:pt x="604" y="48"/>
                  <a:pt x="602" y="47"/>
                </a:cubicBezTo>
                <a:cubicBezTo>
                  <a:pt x="45" y="595"/>
                  <a:pt x="45" y="595"/>
                  <a:pt x="45" y="595"/>
                </a:cubicBezTo>
                <a:cubicBezTo>
                  <a:pt x="46" y="598"/>
                  <a:pt x="47" y="600"/>
                  <a:pt x="49" y="603"/>
                </a:cubicBezTo>
                <a:lnTo>
                  <a:pt x="609" y="51"/>
                </a:lnTo>
                <a:close/>
                <a:moveTo>
                  <a:pt x="675" y="97"/>
                </a:moveTo>
                <a:cubicBezTo>
                  <a:pt x="94" y="670"/>
                  <a:pt x="94" y="670"/>
                  <a:pt x="94" y="670"/>
                </a:cubicBezTo>
                <a:cubicBezTo>
                  <a:pt x="96" y="672"/>
                  <a:pt x="97" y="674"/>
                  <a:pt x="99" y="676"/>
                </a:cubicBezTo>
                <a:cubicBezTo>
                  <a:pt x="682" y="102"/>
                  <a:pt x="682" y="102"/>
                  <a:pt x="682" y="102"/>
                </a:cubicBezTo>
                <a:cubicBezTo>
                  <a:pt x="680" y="101"/>
                  <a:pt x="677" y="99"/>
                  <a:pt x="675" y="97"/>
                </a:cubicBezTo>
                <a:close/>
                <a:moveTo>
                  <a:pt x="649" y="76"/>
                </a:moveTo>
                <a:cubicBezTo>
                  <a:pt x="646" y="74"/>
                  <a:pt x="644" y="73"/>
                  <a:pt x="642" y="71"/>
                </a:cubicBezTo>
                <a:cubicBezTo>
                  <a:pt x="69" y="636"/>
                  <a:pt x="69" y="636"/>
                  <a:pt x="69" y="636"/>
                </a:cubicBezTo>
                <a:cubicBezTo>
                  <a:pt x="70" y="638"/>
                  <a:pt x="72" y="641"/>
                  <a:pt x="73" y="643"/>
                </a:cubicBezTo>
                <a:lnTo>
                  <a:pt x="649" y="76"/>
                </a:lnTo>
                <a:close/>
                <a:moveTo>
                  <a:pt x="352" y="4"/>
                </a:moveTo>
                <a:cubicBezTo>
                  <a:pt x="347" y="5"/>
                  <a:pt x="343" y="5"/>
                  <a:pt x="338" y="6"/>
                </a:cubicBezTo>
                <a:cubicBezTo>
                  <a:pt x="8" y="332"/>
                  <a:pt x="8" y="332"/>
                  <a:pt x="8" y="332"/>
                </a:cubicBezTo>
                <a:cubicBezTo>
                  <a:pt x="7" y="336"/>
                  <a:pt x="6" y="341"/>
                  <a:pt x="6" y="345"/>
                </a:cubicBezTo>
                <a:lnTo>
                  <a:pt x="352" y="4"/>
                </a:lnTo>
                <a:close/>
                <a:moveTo>
                  <a:pt x="712" y="132"/>
                </a:moveTo>
                <a:cubicBezTo>
                  <a:pt x="710" y="130"/>
                  <a:pt x="708" y="128"/>
                  <a:pt x="706" y="126"/>
                </a:cubicBezTo>
                <a:cubicBezTo>
                  <a:pt x="122" y="701"/>
                  <a:pt x="122" y="701"/>
                  <a:pt x="122" y="701"/>
                </a:cubicBezTo>
                <a:cubicBezTo>
                  <a:pt x="124" y="703"/>
                  <a:pt x="126" y="705"/>
                  <a:pt x="128" y="707"/>
                </a:cubicBezTo>
                <a:lnTo>
                  <a:pt x="712" y="132"/>
                </a:lnTo>
                <a:close/>
                <a:moveTo>
                  <a:pt x="471" y="4"/>
                </a:moveTo>
                <a:cubicBezTo>
                  <a:pt x="468" y="4"/>
                  <a:pt x="465" y="3"/>
                  <a:pt x="461" y="3"/>
                </a:cubicBezTo>
                <a:cubicBezTo>
                  <a:pt x="3" y="455"/>
                  <a:pt x="3" y="455"/>
                  <a:pt x="3" y="455"/>
                </a:cubicBezTo>
                <a:cubicBezTo>
                  <a:pt x="3" y="458"/>
                  <a:pt x="4" y="461"/>
                  <a:pt x="4" y="465"/>
                </a:cubicBezTo>
                <a:lnTo>
                  <a:pt x="471" y="4"/>
                </a:lnTo>
                <a:close/>
                <a:moveTo>
                  <a:pt x="263" y="27"/>
                </a:moveTo>
                <a:cubicBezTo>
                  <a:pt x="257" y="29"/>
                  <a:pt x="250" y="32"/>
                  <a:pt x="244" y="35"/>
                </a:cubicBezTo>
                <a:cubicBezTo>
                  <a:pt x="38" y="237"/>
                  <a:pt x="38" y="237"/>
                  <a:pt x="38" y="237"/>
                </a:cubicBezTo>
                <a:cubicBezTo>
                  <a:pt x="35" y="244"/>
                  <a:pt x="32" y="250"/>
                  <a:pt x="30" y="257"/>
                </a:cubicBezTo>
                <a:lnTo>
                  <a:pt x="263" y="27"/>
                </a:lnTo>
                <a:close/>
                <a:moveTo>
                  <a:pt x="0" y="409"/>
                </a:moveTo>
                <a:cubicBezTo>
                  <a:pt x="416" y="0"/>
                  <a:pt x="416" y="0"/>
                  <a:pt x="416" y="0"/>
                </a:cubicBezTo>
                <a:cubicBezTo>
                  <a:pt x="414" y="0"/>
                  <a:pt x="412" y="0"/>
                  <a:pt x="410" y="0"/>
                </a:cubicBezTo>
                <a:cubicBezTo>
                  <a:pt x="408" y="0"/>
                  <a:pt x="406" y="0"/>
                  <a:pt x="404" y="0"/>
                </a:cubicBezTo>
                <a:cubicBezTo>
                  <a:pt x="1" y="397"/>
                  <a:pt x="1" y="397"/>
                  <a:pt x="1" y="397"/>
                </a:cubicBezTo>
                <a:cubicBezTo>
                  <a:pt x="1" y="401"/>
                  <a:pt x="0" y="405"/>
                  <a:pt x="0" y="409"/>
                </a:cubicBezTo>
                <a:close/>
                <a:moveTo>
                  <a:pt x="525" y="16"/>
                </a:moveTo>
                <a:cubicBezTo>
                  <a:pt x="522" y="15"/>
                  <a:pt x="519" y="14"/>
                  <a:pt x="516" y="13"/>
                </a:cubicBezTo>
                <a:cubicBezTo>
                  <a:pt x="13" y="509"/>
                  <a:pt x="13" y="509"/>
                  <a:pt x="13" y="509"/>
                </a:cubicBezTo>
                <a:cubicBezTo>
                  <a:pt x="13" y="512"/>
                  <a:pt x="14" y="515"/>
                  <a:pt x="15" y="518"/>
                </a:cubicBezTo>
                <a:lnTo>
                  <a:pt x="525" y="16"/>
                </a:lnTo>
                <a:close/>
                <a:moveTo>
                  <a:pt x="820" y="390"/>
                </a:moveTo>
                <a:cubicBezTo>
                  <a:pt x="820" y="386"/>
                  <a:pt x="819" y="383"/>
                  <a:pt x="819" y="379"/>
                </a:cubicBezTo>
                <a:cubicBezTo>
                  <a:pt x="374" y="818"/>
                  <a:pt x="374" y="818"/>
                  <a:pt x="374" y="818"/>
                </a:cubicBezTo>
                <a:cubicBezTo>
                  <a:pt x="378" y="818"/>
                  <a:pt x="381" y="818"/>
                  <a:pt x="385" y="819"/>
                </a:cubicBezTo>
                <a:lnTo>
                  <a:pt x="820" y="390"/>
                </a:lnTo>
                <a:close/>
                <a:moveTo>
                  <a:pt x="741" y="167"/>
                </a:moveTo>
                <a:cubicBezTo>
                  <a:pt x="739" y="165"/>
                  <a:pt x="738" y="163"/>
                  <a:pt x="736" y="161"/>
                </a:cubicBezTo>
                <a:cubicBezTo>
                  <a:pt x="157" y="732"/>
                  <a:pt x="157" y="732"/>
                  <a:pt x="157" y="732"/>
                </a:cubicBezTo>
                <a:cubicBezTo>
                  <a:pt x="159" y="733"/>
                  <a:pt x="161" y="735"/>
                  <a:pt x="163" y="737"/>
                </a:cubicBezTo>
                <a:lnTo>
                  <a:pt x="741" y="167"/>
                </a:lnTo>
                <a:close/>
                <a:moveTo>
                  <a:pt x="807" y="515"/>
                </a:moveTo>
                <a:cubicBezTo>
                  <a:pt x="509" y="807"/>
                  <a:pt x="509" y="807"/>
                  <a:pt x="509" y="807"/>
                </a:cubicBezTo>
                <a:cubicBezTo>
                  <a:pt x="515" y="806"/>
                  <a:pt x="520" y="805"/>
                  <a:pt x="525" y="803"/>
                </a:cubicBezTo>
                <a:cubicBezTo>
                  <a:pt x="802" y="530"/>
                  <a:pt x="802" y="530"/>
                  <a:pt x="802" y="530"/>
                </a:cubicBezTo>
                <a:cubicBezTo>
                  <a:pt x="804" y="525"/>
                  <a:pt x="805" y="520"/>
                  <a:pt x="807" y="515"/>
                </a:cubicBezTo>
                <a:close/>
                <a:moveTo>
                  <a:pt x="746" y="645"/>
                </a:moveTo>
                <a:cubicBezTo>
                  <a:pt x="753" y="635"/>
                  <a:pt x="759" y="625"/>
                  <a:pt x="765" y="615"/>
                </a:cubicBezTo>
                <a:cubicBezTo>
                  <a:pt x="610" y="768"/>
                  <a:pt x="610" y="768"/>
                  <a:pt x="610" y="768"/>
                </a:cubicBezTo>
                <a:cubicBezTo>
                  <a:pt x="621" y="762"/>
                  <a:pt x="631" y="755"/>
                  <a:pt x="641" y="749"/>
                </a:cubicBezTo>
                <a:lnTo>
                  <a:pt x="746" y="645"/>
                </a:lnTo>
                <a:close/>
                <a:moveTo>
                  <a:pt x="818" y="456"/>
                </a:moveTo>
                <a:cubicBezTo>
                  <a:pt x="818" y="452"/>
                  <a:pt x="818" y="448"/>
                  <a:pt x="819" y="444"/>
                </a:cubicBezTo>
                <a:cubicBezTo>
                  <a:pt x="439" y="819"/>
                  <a:pt x="439" y="819"/>
                  <a:pt x="439" y="819"/>
                </a:cubicBezTo>
                <a:cubicBezTo>
                  <a:pt x="443" y="818"/>
                  <a:pt x="447" y="818"/>
                  <a:pt x="451" y="817"/>
                </a:cubicBezTo>
                <a:lnTo>
                  <a:pt x="818" y="456"/>
                </a:lnTo>
                <a:close/>
                <a:moveTo>
                  <a:pt x="812" y="327"/>
                </a:moveTo>
                <a:cubicBezTo>
                  <a:pt x="322" y="810"/>
                  <a:pt x="322" y="810"/>
                  <a:pt x="322" y="810"/>
                </a:cubicBezTo>
                <a:cubicBezTo>
                  <a:pt x="325" y="811"/>
                  <a:pt x="328" y="811"/>
                  <a:pt x="331" y="812"/>
                </a:cubicBezTo>
                <a:cubicBezTo>
                  <a:pt x="814" y="337"/>
                  <a:pt x="814" y="337"/>
                  <a:pt x="814" y="337"/>
                </a:cubicBezTo>
                <a:cubicBezTo>
                  <a:pt x="813" y="333"/>
                  <a:pt x="813" y="330"/>
                  <a:pt x="812" y="327"/>
                </a:cubicBezTo>
                <a:close/>
                <a:moveTo>
                  <a:pt x="785" y="242"/>
                </a:moveTo>
                <a:cubicBezTo>
                  <a:pt x="783" y="240"/>
                  <a:pt x="782" y="237"/>
                  <a:pt x="781" y="235"/>
                </a:cubicBezTo>
                <a:cubicBezTo>
                  <a:pt x="230" y="778"/>
                  <a:pt x="230" y="778"/>
                  <a:pt x="230" y="778"/>
                </a:cubicBezTo>
                <a:cubicBezTo>
                  <a:pt x="232" y="779"/>
                  <a:pt x="235" y="780"/>
                  <a:pt x="238" y="781"/>
                </a:cubicBezTo>
                <a:lnTo>
                  <a:pt x="785" y="242"/>
                </a:lnTo>
                <a:close/>
                <a:moveTo>
                  <a:pt x="760" y="196"/>
                </a:moveTo>
                <a:cubicBezTo>
                  <a:pt x="191" y="756"/>
                  <a:pt x="191" y="756"/>
                  <a:pt x="191" y="756"/>
                </a:cubicBezTo>
                <a:cubicBezTo>
                  <a:pt x="194" y="758"/>
                  <a:pt x="196" y="759"/>
                  <a:pt x="198" y="761"/>
                </a:cubicBezTo>
                <a:cubicBezTo>
                  <a:pt x="764" y="203"/>
                  <a:pt x="764" y="203"/>
                  <a:pt x="764" y="203"/>
                </a:cubicBezTo>
                <a:cubicBezTo>
                  <a:pt x="763" y="201"/>
                  <a:pt x="762" y="198"/>
                  <a:pt x="760" y="196"/>
                </a:cubicBezTo>
                <a:close/>
                <a:moveTo>
                  <a:pt x="802" y="289"/>
                </a:moveTo>
                <a:cubicBezTo>
                  <a:pt x="801" y="286"/>
                  <a:pt x="800" y="283"/>
                  <a:pt x="799" y="281"/>
                </a:cubicBezTo>
                <a:cubicBezTo>
                  <a:pt x="276" y="797"/>
                  <a:pt x="276" y="797"/>
                  <a:pt x="276" y="797"/>
                </a:cubicBezTo>
                <a:cubicBezTo>
                  <a:pt x="278" y="798"/>
                  <a:pt x="281" y="799"/>
                  <a:pt x="284" y="800"/>
                </a:cubicBezTo>
                <a:lnTo>
                  <a:pt x="802" y="289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3" name="Freeform 151"/>
          <p:cNvSpPr>
            <a:spLocks/>
          </p:cNvSpPr>
          <p:nvPr/>
        </p:nvSpPr>
        <p:spPr bwMode="auto">
          <a:xfrm>
            <a:off x="1953746" y="5396856"/>
            <a:ext cx="803646" cy="793755"/>
          </a:xfrm>
          <a:custGeom>
            <a:avLst/>
            <a:gdLst>
              <a:gd name="T0" fmla="*/ 6 w 199"/>
              <a:gd name="T1" fmla="*/ 196 h 196"/>
              <a:gd name="T2" fmla="*/ 0 w 199"/>
              <a:gd name="T3" fmla="*/ 190 h 196"/>
              <a:gd name="T4" fmla="*/ 61 w 199"/>
              <a:gd name="T5" fmla="*/ 131 h 196"/>
              <a:gd name="T6" fmla="*/ 193 w 199"/>
              <a:gd name="T7" fmla="*/ 0 h 196"/>
              <a:gd name="T8" fmla="*/ 199 w 199"/>
              <a:gd name="T9" fmla="*/ 6 h 196"/>
              <a:gd name="T10" fmla="*/ 66 w 199"/>
              <a:gd name="T11" fmla="*/ 136 h 196"/>
              <a:gd name="T12" fmla="*/ 6 w 199"/>
              <a:gd name="T13" fmla="*/ 196 h 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9" h="196">
                <a:moveTo>
                  <a:pt x="6" y="196"/>
                </a:moveTo>
                <a:cubicBezTo>
                  <a:pt x="0" y="190"/>
                  <a:pt x="0" y="190"/>
                  <a:pt x="0" y="190"/>
                </a:cubicBezTo>
                <a:cubicBezTo>
                  <a:pt x="20" y="170"/>
                  <a:pt x="41" y="150"/>
                  <a:pt x="61" y="131"/>
                </a:cubicBezTo>
                <a:cubicBezTo>
                  <a:pt x="104" y="88"/>
                  <a:pt x="149" y="43"/>
                  <a:pt x="193" y="0"/>
                </a:cubicBezTo>
                <a:cubicBezTo>
                  <a:pt x="199" y="6"/>
                  <a:pt x="199" y="6"/>
                  <a:pt x="199" y="6"/>
                </a:cubicBezTo>
                <a:cubicBezTo>
                  <a:pt x="155" y="49"/>
                  <a:pt x="110" y="93"/>
                  <a:pt x="66" y="136"/>
                </a:cubicBezTo>
                <a:cubicBezTo>
                  <a:pt x="46" y="156"/>
                  <a:pt x="26" y="176"/>
                  <a:pt x="6" y="196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189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extBox 17">
            <a:extLst>
              <a:ext uri="{FF2B5EF4-FFF2-40B4-BE49-F238E27FC236}">
                <a16:creationId xmlns:a16="http://schemas.microsoft.com/office/drawing/2014/main" id="{59EDC136-0E0B-2795-0223-EB5E855DA1CB}"/>
              </a:ext>
            </a:extLst>
          </p:cNvPr>
          <p:cNvSpPr txBox="1"/>
          <p:nvPr/>
        </p:nvSpPr>
        <p:spPr>
          <a:xfrm>
            <a:off x="359686" y="6287207"/>
            <a:ext cx="2828826" cy="389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chemeClr val="bg1"/>
                </a:solidFill>
              </a:rPr>
              <a:t>balazsk11@gmail.com</a:t>
            </a:r>
          </a:p>
        </p:txBody>
      </p:sp>
    </p:spTree>
    <p:extLst>
      <p:ext uri="{BB962C8B-B14F-4D97-AF65-F5344CB8AC3E}">
        <p14:creationId xmlns:p14="http://schemas.microsoft.com/office/powerpoint/2010/main" val="33139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3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1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3" dur="10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4" dur="10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2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7" dur="1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8" dur="1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9" grpId="0" animBg="1"/>
          <p:bldP spid="242" grpId="0" animBg="1"/>
          <p:bldP spid="243" grpId="0" animBg="1"/>
          <p:bldP spid="244" grpId="0" animBg="1"/>
          <p:bldP spid="248" grpId="0" animBg="1"/>
          <p:bldP spid="25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9" grpId="0" animBg="1"/>
          <p:bldP spid="242" grpId="0" animBg="1"/>
          <p:bldP spid="243" grpId="0" animBg="1"/>
          <p:bldP spid="244" grpId="0" animBg="1"/>
          <p:bldP spid="248" grpId="0" animBg="1"/>
          <p:bldP spid="253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69" name="Rectangle 68"/>
          <p:cNvSpPr/>
          <p:nvPr/>
        </p:nvSpPr>
        <p:spPr>
          <a:xfrm>
            <a:off x="0" y="0"/>
            <a:ext cx="58674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95000"/>
                </a:schemeClr>
              </a:gs>
              <a:gs pos="100000">
                <a:schemeClr val="accent3">
                  <a:alpha val="9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7924800" y="515501"/>
            <a:ext cx="3428999" cy="940515"/>
            <a:chOff x="1752599" y="3777922"/>
            <a:chExt cx="3200400" cy="940515"/>
          </a:xfrm>
        </p:grpSpPr>
        <p:sp>
          <p:nvSpPr>
            <p:cNvPr id="17" name="TextBox 16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Trading style and goals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752599" y="4162900"/>
              <a:ext cx="3200400" cy="555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Your style of trading and definitions of success</a:t>
              </a:r>
            </a:p>
          </p:txBody>
        </p:sp>
      </p:grpSp>
      <p:sp>
        <p:nvSpPr>
          <p:cNvPr id="20" name="Rounded Rectangle 19"/>
          <p:cNvSpPr>
            <a:spLocks noChangeAspect="1"/>
          </p:cNvSpPr>
          <p:nvPr/>
        </p:nvSpPr>
        <p:spPr>
          <a:xfrm>
            <a:off x="7010400" y="572650"/>
            <a:ext cx="777240" cy="77724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anose="02000505000000020004" pitchFamily="2" charset="0"/>
              </a:rPr>
              <a:t>01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7924800" y="1732890"/>
            <a:ext cx="3428999" cy="700449"/>
            <a:chOff x="1752599" y="3777922"/>
            <a:chExt cx="3200400" cy="700449"/>
          </a:xfrm>
        </p:grpSpPr>
        <p:sp>
          <p:nvSpPr>
            <p:cNvPr id="23" name="TextBox 22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Data gathering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752599" y="4162900"/>
              <a:ext cx="320040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Gather key data and normalize it.</a:t>
              </a:r>
            </a:p>
          </p:txBody>
        </p:sp>
      </p:grpSp>
      <p:sp>
        <p:nvSpPr>
          <p:cNvPr id="26" name="Rounded Rectangle 25"/>
          <p:cNvSpPr>
            <a:spLocks noChangeAspect="1"/>
          </p:cNvSpPr>
          <p:nvPr/>
        </p:nvSpPr>
        <p:spPr>
          <a:xfrm>
            <a:off x="7010400" y="1790039"/>
            <a:ext cx="777240" cy="77724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anose="02000505000000020004" pitchFamily="2" charset="0"/>
              </a:rPr>
              <a:t>02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7924800" y="2950279"/>
            <a:ext cx="3428999" cy="940515"/>
            <a:chOff x="1752599" y="3777922"/>
            <a:chExt cx="3200400" cy="940515"/>
          </a:xfrm>
        </p:grpSpPr>
        <p:sp>
          <p:nvSpPr>
            <p:cNvPr id="29" name="TextBox 28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Model selection</a:t>
              </a: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752599" y="4162900"/>
              <a:ext cx="3200400" cy="555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Different type of models that fit for certain tasks.</a:t>
              </a:r>
            </a:p>
          </p:txBody>
        </p:sp>
      </p:grpSp>
      <p:sp>
        <p:nvSpPr>
          <p:cNvPr id="32" name="Rounded Rectangle 31"/>
          <p:cNvSpPr>
            <a:spLocks noChangeAspect="1"/>
          </p:cNvSpPr>
          <p:nvPr/>
        </p:nvSpPr>
        <p:spPr>
          <a:xfrm>
            <a:off x="7010400" y="3007428"/>
            <a:ext cx="777240" cy="77724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anose="02000505000000020004" pitchFamily="2" charset="0"/>
              </a:rPr>
              <a:t>03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7924800" y="4167668"/>
            <a:ext cx="3428999" cy="700449"/>
            <a:chOff x="1752599" y="3777922"/>
            <a:chExt cx="3200400" cy="700449"/>
          </a:xfrm>
        </p:grpSpPr>
        <p:sp>
          <p:nvSpPr>
            <p:cNvPr id="35" name="TextBox 34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Backtesting</a:t>
              </a:r>
              <a:endParaRPr lang="en-US" sz="1600" dirty="0">
                <a:solidFill>
                  <a:schemeClr val="tx2"/>
                </a:solidFill>
                <a:latin typeface="+mj-lt"/>
                <a:cs typeface="Poppins SemiBold" panose="00000700000000000000" pitchFamily="2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752599" y="4162900"/>
              <a:ext cx="320040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Run back tests in </a:t>
              </a:r>
              <a:r>
                <a:rPr lang="en-US" sz="1200" dirty="0" err="1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pyalgotrade</a:t>
              </a: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.</a:t>
              </a:r>
            </a:p>
          </p:txBody>
        </p:sp>
      </p:grpSp>
      <p:sp>
        <p:nvSpPr>
          <p:cNvPr id="38" name="Rounded Rectangle 37"/>
          <p:cNvSpPr>
            <a:spLocks noChangeAspect="1"/>
          </p:cNvSpPr>
          <p:nvPr/>
        </p:nvSpPr>
        <p:spPr>
          <a:xfrm>
            <a:off x="7010400" y="4224817"/>
            <a:ext cx="777240" cy="77724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anose="02000505000000020004" pitchFamily="2" charset="0"/>
              </a:rPr>
              <a:t>04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7924801" y="5385057"/>
            <a:ext cx="3428999" cy="700449"/>
            <a:chOff x="1752599" y="3777922"/>
            <a:chExt cx="3200400" cy="700449"/>
          </a:xfrm>
        </p:grpSpPr>
        <p:sp>
          <p:nvSpPr>
            <p:cNvPr id="50" name="TextBox 49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Orchestrating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752599" y="4162900"/>
              <a:ext cx="320040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Putting your model in practice</a:t>
              </a:r>
            </a:p>
          </p:txBody>
        </p:sp>
      </p:grpSp>
      <p:sp>
        <p:nvSpPr>
          <p:cNvPr id="48" name="Rounded Rectangle 47"/>
          <p:cNvSpPr>
            <a:spLocks noChangeAspect="1"/>
          </p:cNvSpPr>
          <p:nvPr/>
        </p:nvSpPr>
        <p:spPr>
          <a:xfrm>
            <a:off x="7010401" y="5442206"/>
            <a:ext cx="777240" cy="77724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Montserrat" panose="02000505000000020004" pitchFamily="2" charset="0"/>
              </a:rPr>
              <a:t>05</a:t>
            </a:r>
          </a:p>
        </p:txBody>
      </p:sp>
      <p:grpSp>
        <p:nvGrpSpPr>
          <p:cNvPr id="75" name="Group 10"/>
          <p:cNvGrpSpPr>
            <a:grpSpLocks noChangeAspect="1"/>
          </p:cNvGrpSpPr>
          <p:nvPr/>
        </p:nvGrpSpPr>
        <p:grpSpPr bwMode="auto">
          <a:xfrm>
            <a:off x="-4107180" y="-5068126"/>
            <a:ext cx="8077200" cy="8075554"/>
            <a:chOff x="-1066" y="-2745"/>
            <a:chExt cx="9816" cy="9814"/>
          </a:xfrm>
          <a:solidFill>
            <a:schemeClr val="bg1">
              <a:alpha val="10000"/>
            </a:schemeClr>
          </a:solidFill>
        </p:grpSpPr>
        <p:sp>
          <p:nvSpPr>
            <p:cNvPr id="76" name="Freeform 11"/>
            <p:cNvSpPr>
              <a:spLocks noEditPoints="1"/>
            </p:cNvSpPr>
            <p:nvPr/>
          </p:nvSpPr>
          <p:spPr bwMode="auto">
            <a:xfrm>
              <a:off x="-640" y="-2321"/>
              <a:ext cx="8965" cy="4978"/>
            </a:xfrm>
            <a:custGeom>
              <a:avLst/>
              <a:gdLst>
                <a:gd name="T0" fmla="*/ 3266 w 5488"/>
                <a:gd name="T1" fmla="*/ 3043 h 3048"/>
                <a:gd name="T2" fmla="*/ 2744 w 5488"/>
                <a:gd name="T3" fmla="*/ 2963 h 3048"/>
                <a:gd name="T4" fmla="*/ 3433 w 5488"/>
                <a:gd name="T5" fmla="*/ 2875 h 3048"/>
                <a:gd name="T6" fmla="*/ 2569 w 5488"/>
                <a:gd name="T7" fmla="*/ 2875 h 3048"/>
                <a:gd name="T8" fmla="*/ 3527 w 5488"/>
                <a:gd name="T9" fmla="*/ 2710 h 3048"/>
                <a:gd name="T10" fmla="*/ 2483 w 5488"/>
                <a:gd name="T11" fmla="*/ 2787 h 3048"/>
                <a:gd name="T12" fmla="*/ 1960 w 5488"/>
                <a:gd name="T13" fmla="*/ 2579 h 3048"/>
                <a:gd name="T14" fmla="*/ 2392 w 5488"/>
                <a:gd name="T15" fmla="*/ 2614 h 3048"/>
                <a:gd name="T16" fmla="*/ 1798 w 5488"/>
                <a:gd name="T17" fmla="*/ 2483 h 3048"/>
                <a:gd name="T18" fmla="*/ 2221 w 5488"/>
                <a:gd name="T19" fmla="*/ 2446 h 3048"/>
                <a:gd name="T20" fmla="*/ 2874 w 5488"/>
                <a:gd name="T21" fmla="*/ 2525 h 3048"/>
                <a:gd name="T22" fmla="*/ 3397 w 5488"/>
                <a:gd name="T23" fmla="*/ 2317 h 3048"/>
                <a:gd name="T24" fmla="*/ 3044 w 5488"/>
                <a:gd name="T25" fmla="*/ 2353 h 3048"/>
                <a:gd name="T26" fmla="*/ 3495 w 5488"/>
                <a:gd name="T27" fmla="*/ 2222 h 3048"/>
                <a:gd name="T28" fmla="*/ 3136 w 5488"/>
                <a:gd name="T29" fmla="*/ 2185 h 3048"/>
                <a:gd name="T30" fmla="*/ 3658 w 5488"/>
                <a:gd name="T31" fmla="*/ 2121 h 3048"/>
                <a:gd name="T32" fmla="*/ 2352 w 5488"/>
                <a:gd name="T33" fmla="*/ 2057 h 3048"/>
                <a:gd name="T34" fmla="*/ 2780 w 5488"/>
                <a:gd name="T35" fmla="*/ 2091 h 3048"/>
                <a:gd name="T36" fmla="*/ 2189 w 5488"/>
                <a:gd name="T37" fmla="*/ 1961 h 3048"/>
                <a:gd name="T38" fmla="*/ 2613 w 5488"/>
                <a:gd name="T39" fmla="*/ 1926 h 3048"/>
                <a:gd name="T40" fmla="*/ 2091 w 5488"/>
                <a:gd name="T41" fmla="*/ 1859 h 3048"/>
                <a:gd name="T42" fmla="*/ 3005 w 5488"/>
                <a:gd name="T43" fmla="*/ 1798 h 3048"/>
                <a:gd name="T44" fmla="*/ 135 w 5488"/>
                <a:gd name="T45" fmla="*/ 1700 h 3048"/>
                <a:gd name="T46" fmla="*/ 4955 w 5488"/>
                <a:gd name="T47" fmla="*/ 1700 h 3048"/>
                <a:gd name="T48" fmla="*/ 4572 w 5488"/>
                <a:gd name="T49" fmla="*/ 1685 h 3048"/>
                <a:gd name="T50" fmla="*/ 1438 w 5488"/>
                <a:gd name="T51" fmla="*/ 1720 h 3048"/>
                <a:gd name="T52" fmla="*/ 5487 w 5488"/>
                <a:gd name="T53" fmla="*/ 1568 h 3048"/>
                <a:gd name="T54" fmla="*/ 5101 w 5488"/>
                <a:gd name="T55" fmla="*/ 1569 h 3048"/>
                <a:gd name="T56" fmla="*/ 902 w 5488"/>
                <a:gd name="T57" fmla="*/ 1569 h 3048"/>
                <a:gd name="T58" fmla="*/ 1307 w 5488"/>
                <a:gd name="T59" fmla="*/ 1551 h 3048"/>
                <a:gd name="T60" fmla="*/ 3789 w 5488"/>
                <a:gd name="T61" fmla="*/ 1591 h 3048"/>
                <a:gd name="T62" fmla="*/ 523 w 5488"/>
                <a:gd name="T63" fmla="*/ 1431 h 3048"/>
                <a:gd name="T64" fmla="*/ 927 w 5488"/>
                <a:gd name="T65" fmla="*/ 1438 h 3048"/>
                <a:gd name="T66" fmla="*/ 4164 w 5488"/>
                <a:gd name="T67" fmla="*/ 1438 h 3048"/>
                <a:gd name="T68" fmla="*/ 3789 w 5488"/>
                <a:gd name="T69" fmla="*/ 1417 h 3048"/>
                <a:gd name="T70" fmla="*/ 523 w 5488"/>
                <a:gd name="T71" fmla="*/ 1314 h 3048"/>
                <a:gd name="T72" fmla="*/ 4572 w 5488"/>
                <a:gd name="T73" fmla="*/ 1297 h 3048"/>
                <a:gd name="T74" fmla="*/ 4196 w 5488"/>
                <a:gd name="T75" fmla="*/ 1308 h 3048"/>
                <a:gd name="T76" fmla="*/ 261 w 5488"/>
                <a:gd name="T77" fmla="*/ 1177 h 3048"/>
                <a:gd name="T78" fmla="*/ 654 w 5488"/>
                <a:gd name="T79" fmla="*/ 1171 h 3048"/>
                <a:gd name="T80" fmla="*/ 4442 w 5488"/>
                <a:gd name="T81" fmla="*/ 1188 h 3048"/>
                <a:gd name="T82" fmla="*/ 1568 w 5488"/>
                <a:gd name="T83" fmla="*/ 1161 h 3048"/>
                <a:gd name="T84" fmla="*/ 395 w 5488"/>
                <a:gd name="T85" fmla="*/ 1047 h 3048"/>
                <a:gd name="T86" fmla="*/ 4696 w 5488"/>
                <a:gd name="T87" fmla="*/ 1047 h 3048"/>
                <a:gd name="T88" fmla="*/ 4311 w 5488"/>
                <a:gd name="T89" fmla="*/ 1036 h 3048"/>
                <a:gd name="T90" fmla="*/ 1699 w 5488"/>
                <a:gd name="T91" fmla="*/ 1062 h 3048"/>
                <a:gd name="T92" fmla="*/ 4834 w 5488"/>
                <a:gd name="T93" fmla="*/ 912 h 3048"/>
                <a:gd name="T94" fmla="*/ 4450 w 5488"/>
                <a:gd name="T95" fmla="*/ 916 h 3048"/>
                <a:gd name="T96" fmla="*/ 1555 w 5488"/>
                <a:gd name="T97" fmla="*/ 916 h 3048"/>
                <a:gd name="T98" fmla="*/ 654 w 5488"/>
                <a:gd name="T99" fmla="*/ 783 h 3048"/>
                <a:gd name="T100" fmla="*/ 4442 w 5488"/>
                <a:gd name="T101" fmla="*/ 792 h 3048"/>
                <a:gd name="T102" fmla="*/ 1568 w 5488"/>
                <a:gd name="T103" fmla="*/ 774 h 3048"/>
                <a:gd name="T104" fmla="*/ 787 w 5488"/>
                <a:gd name="T105" fmla="*/ 655 h 3048"/>
                <a:gd name="T106" fmla="*/ 4305 w 5488"/>
                <a:gd name="T107" fmla="*/ 655 h 3048"/>
                <a:gd name="T108" fmla="*/ 3919 w 5488"/>
                <a:gd name="T109" fmla="*/ 645 h 3048"/>
                <a:gd name="T110" fmla="*/ 1046 w 5488"/>
                <a:gd name="T111" fmla="*/ 527 h 3048"/>
                <a:gd name="T112" fmla="*/ 4050 w 5488"/>
                <a:gd name="T113" fmla="*/ 517 h 3048"/>
                <a:gd name="T114" fmla="*/ 4573 w 5488"/>
                <a:gd name="T115" fmla="*/ 394 h 3048"/>
                <a:gd name="T116" fmla="*/ 1433 w 5488"/>
                <a:gd name="T117" fmla="*/ 394 h 3048"/>
                <a:gd name="T118" fmla="*/ 1046 w 5488"/>
                <a:gd name="T119" fmla="*/ 263 h 3048"/>
                <a:gd name="T120" fmla="*/ 4050 w 5488"/>
                <a:gd name="T121" fmla="*/ 266 h 3048"/>
                <a:gd name="T122" fmla="*/ 1438 w 5488"/>
                <a:gd name="T123" fmla="*/ 131 h 3048"/>
                <a:gd name="T124" fmla="*/ 1569 w 5488"/>
                <a:gd name="T125" fmla="*/ 2 h 3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488" h="3048">
                  <a:moveTo>
                    <a:pt x="3658" y="2973"/>
                  </a:moveTo>
                  <a:cubicBezTo>
                    <a:pt x="3640" y="2973"/>
                    <a:pt x="3626" y="2988"/>
                    <a:pt x="3626" y="3006"/>
                  </a:cubicBezTo>
                  <a:cubicBezTo>
                    <a:pt x="3626" y="3023"/>
                    <a:pt x="3640" y="3038"/>
                    <a:pt x="3658" y="3038"/>
                  </a:cubicBezTo>
                  <a:cubicBezTo>
                    <a:pt x="3676" y="3038"/>
                    <a:pt x="3690" y="3023"/>
                    <a:pt x="3690" y="3006"/>
                  </a:cubicBezTo>
                  <a:cubicBezTo>
                    <a:pt x="3690" y="2988"/>
                    <a:pt x="3676" y="2973"/>
                    <a:pt x="3658" y="2973"/>
                  </a:cubicBezTo>
                  <a:moveTo>
                    <a:pt x="1960" y="2972"/>
                  </a:moveTo>
                  <a:cubicBezTo>
                    <a:pt x="1941" y="2972"/>
                    <a:pt x="1926" y="2987"/>
                    <a:pt x="1926" y="3006"/>
                  </a:cubicBezTo>
                  <a:cubicBezTo>
                    <a:pt x="1926" y="3024"/>
                    <a:pt x="1941" y="3040"/>
                    <a:pt x="1960" y="3040"/>
                  </a:cubicBezTo>
                  <a:cubicBezTo>
                    <a:pt x="1979" y="3040"/>
                    <a:pt x="1994" y="3024"/>
                    <a:pt x="1994" y="3006"/>
                  </a:cubicBezTo>
                  <a:cubicBezTo>
                    <a:pt x="1994" y="2987"/>
                    <a:pt x="1979" y="2972"/>
                    <a:pt x="1960" y="2972"/>
                  </a:cubicBezTo>
                  <a:moveTo>
                    <a:pt x="3527" y="2972"/>
                  </a:moveTo>
                  <a:cubicBezTo>
                    <a:pt x="3509" y="2972"/>
                    <a:pt x="3493" y="2987"/>
                    <a:pt x="3493" y="3006"/>
                  </a:cubicBezTo>
                  <a:cubicBezTo>
                    <a:pt x="3493" y="3024"/>
                    <a:pt x="3509" y="3040"/>
                    <a:pt x="3527" y="3040"/>
                  </a:cubicBezTo>
                  <a:cubicBezTo>
                    <a:pt x="3546" y="3040"/>
                    <a:pt x="3561" y="3024"/>
                    <a:pt x="3561" y="3006"/>
                  </a:cubicBezTo>
                  <a:cubicBezTo>
                    <a:pt x="3561" y="2987"/>
                    <a:pt x="3546" y="2972"/>
                    <a:pt x="3527" y="2972"/>
                  </a:cubicBezTo>
                  <a:moveTo>
                    <a:pt x="2091" y="2970"/>
                  </a:moveTo>
                  <a:cubicBezTo>
                    <a:pt x="2071" y="2970"/>
                    <a:pt x="2055" y="2986"/>
                    <a:pt x="2055" y="3006"/>
                  </a:cubicBezTo>
                  <a:cubicBezTo>
                    <a:pt x="2055" y="3025"/>
                    <a:pt x="2071" y="3042"/>
                    <a:pt x="2091" y="3042"/>
                  </a:cubicBezTo>
                  <a:cubicBezTo>
                    <a:pt x="2111" y="3042"/>
                    <a:pt x="2127" y="3025"/>
                    <a:pt x="2127" y="3006"/>
                  </a:cubicBezTo>
                  <a:cubicBezTo>
                    <a:pt x="2127" y="2986"/>
                    <a:pt x="2111" y="2970"/>
                    <a:pt x="2091" y="2970"/>
                  </a:cubicBezTo>
                  <a:moveTo>
                    <a:pt x="3397" y="2970"/>
                  </a:moveTo>
                  <a:cubicBezTo>
                    <a:pt x="3377" y="2970"/>
                    <a:pt x="3361" y="2986"/>
                    <a:pt x="3361" y="3006"/>
                  </a:cubicBezTo>
                  <a:cubicBezTo>
                    <a:pt x="3361" y="3025"/>
                    <a:pt x="3377" y="3042"/>
                    <a:pt x="3397" y="3042"/>
                  </a:cubicBezTo>
                  <a:cubicBezTo>
                    <a:pt x="3417" y="3042"/>
                    <a:pt x="3433" y="3025"/>
                    <a:pt x="3433" y="3006"/>
                  </a:cubicBezTo>
                  <a:cubicBezTo>
                    <a:pt x="3433" y="2986"/>
                    <a:pt x="3417" y="2970"/>
                    <a:pt x="3397" y="2970"/>
                  </a:cubicBezTo>
                  <a:moveTo>
                    <a:pt x="2221" y="2968"/>
                  </a:moveTo>
                  <a:cubicBezTo>
                    <a:pt x="2201" y="2968"/>
                    <a:pt x="2184" y="2985"/>
                    <a:pt x="2184" y="3006"/>
                  </a:cubicBezTo>
                  <a:cubicBezTo>
                    <a:pt x="2184" y="3026"/>
                    <a:pt x="2201" y="3043"/>
                    <a:pt x="2221" y="3043"/>
                  </a:cubicBezTo>
                  <a:cubicBezTo>
                    <a:pt x="2242" y="3043"/>
                    <a:pt x="2259" y="3026"/>
                    <a:pt x="2259" y="3006"/>
                  </a:cubicBezTo>
                  <a:cubicBezTo>
                    <a:pt x="2259" y="2985"/>
                    <a:pt x="2242" y="2968"/>
                    <a:pt x="2221" y="2968"/>
                  </a:cubicBezTo>
                  <a:moveTo>
                    <a:pt x="3266" y="2968"/>
                  </a:moveTo>
                  <a:cubicBezTo>
                    <a:pt x="3245" y="2968"/>
                    <a:pt x="3229" y="2985"/>
                    <a:pt x="3229" y="3006"/>
                  </a:cubicBezTo>
                  <a:cubicBezTo>
                    <a:pt x="3229" y="3026"/>
                    <a:pt x="3245" y="3043"/>
                    <a:pt x="3266" y="3043"/>
                  </a:cubicBezTo>
                  <a:cubicBezTo>
                    <a:pt x="3287" y="3043"/>
                    <a:pt x="3304" y="3026"/>
                    <a:pt x="3304" y="3006"/>
                  </a:cubicBezTo>
                  <a:cubicBezTo>
                    <a:pt x="3304" y="2985"/>
                    <a:pt x="3287" y="2968"/>
                    <a:pt x="3266" y="2968"/>
                  </a:cubicBezTo>
                  <a:moveTo>
                    <a:pt x="2352" y="2966"/>
                  </a:moveTo>
                  <a:cubicBezTo>
                    <a:pt x="2330" y="2966"/>
                    <a:pt x="2313" y="2984"/>
                    <a:pt x="2313" y="3006"/>
                  </a:cubicBezTo>
                  <a:cubicBezTo>
                    <a:pt x="2313" y="3027"/>
                    <a:pt x="2330" y="3045"/>
                    <a:pt x="2352" y="3045"/>
                  </a:cubicBezTo>
                  <a:cubicBezTo>
                    <a:pt x="2374" y="3045"/>
                    <a:pt x="2391" y="3027"/>
                    <a:pt x="2391" y="3006"/>
                  </a:cubicBezTo>
                  <a:cubicBezTo>
                    <a:pt x="2391" y="2984"/>
                    <a:pt x="2374" y="2966"/>
                    <a:pt x="2352" y="2966"/>
                  </a:cubicBezTo>
                  <a:moveTo>
                    <a:pt x="3136" y="2966"/>
                  </a:moveTo>
                  <a:cubicBezTo>
                    <a:pt x="3114" y="2966"/>
                    <a:pt x="3096" y="2984"/>
                    <a:pt x="3096" y="3006"/>
                  </a:cubicBezTo>
                  <a:cubicBezTo>
                    <a:pt x="3096" y="3027"/>
                    <a:pt x="3114" y="3045"/>
                    <a:pt x="3136" y="3045"/>
                  </a:cubicBezTo>
                  <a:cubicBezTo>
                    <a:pt x="3157" y="3045"/>
                    <a:pt x="3175" y="3027"/>
                    <a:pt x="3175" y="3006"/>
                  </a:cubicBezTo>
                  <a:cubicBezTo>
                    <a:pt x="3175" y="2984"/>
                    <a:pt x="3157" y="2966"/>
                    <a:pt x="3136" y="2966"/>
                  </a:cubicBezTo>
                  <a:moveTo>
                    <a:pt x="2483" y="2965"/>
                  </a:moveTo>
                  <a:cubicBezTo>
                    <a:pt x="2460" y="2965"/>
                    <a:pt x="2442" y="2983"/>
                    <a:pt x="2442" y="3006"/>
                  </a:cubicBezTo>
                  <a:cubicBezTo>
                    <a:pt x="2442" y="3028"/>
                    <a:pt x="2460" y="3047"/>
                    <a:pt x="2483" y="3047"/>
                  </a:cubicBezTo>
                  <a:cubicBezTo>
                    <a:pt x="2505" y="3047"/>
                    <a:pt x="2524" y="3028"/>
                    <a:pt x="2524" y="3006"/>
                  </a:cubicBezTo>
                  <a:cubicBezTo>
                    <a:pt x="2524" y="2983"/>
                    <a:pt x="2505" y="2965"/>
                    <a:pt x="2483" y="2965"/>
                  </a:cubicBezTo>
                  <a:moveTo>
                    <a:pt x="3005" y="2965"/>
                  </a:moveTo>
                  <a:cubicBezTo>
                    <a:pt x="2982" y="2965"/>
                    <a:pt x="2964" y="2983"/>
                    <a:pt x="2964" y="3006"/>
                  </a:cubicBezTo>
                  <a:cubicBezTo>
                    <a:pt x="2964" y="3028"/>
                    <a:pt x="2982" y="3047"/>
                    <a:pt x="3005" y="3047"/>
                  </a:cubicBezTo>
                  <a:cubicBezTo>
                    <a:pt x="3028" y="3047"/>
                    <a:pt x="3046" y="3028"/>
                    <a:pt x="3046" y="3006"/>
                  </a:cubicBezTo>
                  <a:cubicBezTo>
                    <a:pt x="3046" y="2983"/>
                    <a:pt x="3028" y="2965"/>
                    <a:pt x="3005" y="2965"/>
                  </a:cubicBezTo>
                  <a:moveTo>
                    <a:pt x="2613" y="2964"/>
                  </a:moveTo>
                  <a:cubicBezTo>
                    <a:pt x="2590" y="2964"/>
                    <a:pt x="2571" y="2982"/>
                    <a:pt x="2571" y="3006"/>
                  </a:cubicBezTo>
                  <a:cubicBezTo>
                    <a:pt x="2571" y="3029"/>
                    <a:pt x="2590" y="3048"/>
                    <a:pt x="2613" y="3048"/>
                  </a:cubicBezTo>
                  <a:cubicBezTo>
                    <a:pt x="2636" y="3048"/>
                    <a:pt x="2655" y="3029"/>
                    <a:pt x="2655" y="3006"/>
                  </a:cubicBezTo>
                  <a:cubicBezTo>
                    <a:pt x="2655" y="2982"/>
                    <a:pt x="2636" y="2964"/>
                    <a:pt x="2613" y="2964"/>
                  </a:cubicBezTo>
                  <a:moveTo>
                    <a:pt x="2874" y="2963"/>
                  </a:moveTo>
                  <a:cubicBezTo>
                    <a:pt x="2851" y="2963"/>
                    <a:pt x="2832" y="2982"/>
                    <a:pt x="2832" y="3006"/>
                  </a:cubicBezTo>
                  <a:cubicBezTo>
                    <a:pt x="2832" y="3029"/>
                    <a:pt x="2851" y="3048"/>
                    <a:pt x="2874" y="3048"/>
                  </a:cubicBezTo>
                  <a:cubicBezTo>
                    <a:pt x="2898" y="3048"/>
                    <a:pt x="2917" y="3029"/>
                    <a:pt x="2917" y="3006"/>
                  </a:cubicBezTo>
                  <a:cubicBezTo>
                    <a:pt x="2917" y="2982"/>
                    <a:pt x="2898" y="2963"/>
                    <a:pt x="2874" y="2963"/>
                  </a:cubicBezTo>
                  <a:moveTo>
                    <a:pt x="2744" y="2963"/>
                  </a:moveTo>
                  <a:cubicBezTo>
                    <a:pt x="2720" y="2963"/>
                    <a:pt x="2701" y="2982"/>
                    <a:pt x="2701" y="3006"/>
                  </a:cubicBezTo>
                  <a:cubicBezTo>
                    <a:pt x="2701" y="3029"/>
                    <a:pt x="2720" y="3048"/>
                    <a:pt x="2744" y="3048"/>
                  </a:cubicBezTo>
                  <a:cubicBezTo>
                    <a:pt x="2767" y="3048"/>
                    <a:pt x="2787" y="3029"/>
                    <a:pt x="2787" y="3006"/>
                  </a:cubicBezTo>
                  <a:cubicBezTo>
                    <a:pt x="2787" y="2982"/>
                    <a:pt x="2767" y="2963"/>
                    <a:pt x="2744" y="2963"/>
                  </a:cubicBezTo>
                  <a:moveTo>
                    <a:pt x="1830" y="2843"/>
                  </a:moveTo>
                  <a:cubicBezTo>
                    <a:pt x="1812" y="2843"/>
                    <a:pt x="1797" y="2857"/>
                    <a:pt x="1797" y="2875"/>
                  </a:cubicBezTo>
                  <a:cubicBezTo>
                    <a:pt x="1797" y="2893"/>
                    <a:pt x="1812" y="2907"/>
                    <a:pt x="1830" y="2907"/>
                  </a:cubicBezTo>
                  <a:cubicBezTo>
                    <a:pt x="1847" y="2907"/>
                    <a:pt x="1862" y="2893"/>
                    <a:pt x="1862" y="2875"/>
                  </a:cubicBezTo>
                  <a:cubicBezTo>
                    <a:pt x="1862" y="2857"/>
                    <a:pt x="1847" y="2843"/>
                    <a:pt x="1830" y="2843"/>
                  </a:cubicBezTo>
                  <a:moveTo>
                    <a:pt x="3658" y="2842"/>
                  </a:moveTo>
                  <a:cubicBezTo>
                    <a:pt x="3640" y="2842"/>
                    <a:pt x="3625" y="2857"/>
                    <a:pt x="3625" y="2875"/>
                  </a:cubicBezTo>
                  <a:cubicBezTo>
                    <a:pt x="3625" y="2893"/>
                    <a:pt x="3640" y="2908"/>
                    <a:pt x="3658" y="2908"/>
                  </a:cubicBezTo>
                  <a:cubicBezTo>
                    <a:pt x="3676" y="2908"/>
                    <a:pt x="3691" y="2893"/>
                    <a:pt x="3691" y="2875"/>
                  </a:cubicBezTo>
                  <a:cubicBezTo>
                    <a:pt x="3691" y="2857"/>
                    <a:pt x="3676" y="2842"/>
                    <a:pt x="3658" y="2842"/>
                  </a:cubicBezTo>
                  <a:moveTo>
                    <a:pt x="1960" y="2841"/>
                  </a:moveTo>
                  <a:cubicBezTo>
                    <a:pt x="1941" y="2841"/>
                    <a:pt x="1926" y="2856"/>
                    <a:pt x="1926" y="2875"/>
                  </a:cubicBezTo>
                  <a:cubicBezTo>
                    <a:pt x="1926" y="2894"/>
                    <a:pt x="1941" y="2909"/>
                    <a:pt x="1960" y="2909"/>
                  </a:cubicBezTo>
                  <a:cubicBezTo>
                    <a:pt x="1979" y="2909"/>
                    <a:pt x="1995" y="2894"/>
                    <a:pt x="1995" y="2875"/>
                  </a:cubicBezTo>
                  <a:cubicBezTo>
                    <a:pt x="1995" y="2856"/>
                    <a:pt x="1979" y="2841"/>
                    <a:pt x="1960" y="2841"/>
                  </a:cubicBezTo>
                  <a:moveTo>
                    <a:pt x="3527" y="2841"/>
                  </a:moveTo>
                  <a:cubicBezTo>
                    <a:pt x="3508" y="2841"/>
                    <a:pt x="3493" y="2856"/>
                    <a:pt x="3493" y="2875"/>
                  </a:cubicBezTo>
                  <a:cubicBezTo>
                    <a:pt x="3493" y="2894"/>
                    <a:pt x="3508" y="2909"/>
                    <a:pt x="3527" y="2909"/>
                  </a:cubicBezTo>
                  <a:cubicBezTo>
                    <a:pt x="3546" y="2909"/>
                    <a:pt x="3562" y="2894"/>
                    <a:pt x="3562" y="2875"/>
                  </a:cubicBezTo>
                  <a:cubicBezTo>
                    <a:pt x="3562" y="2856"/>
                    <a:pt x="3546" y="2841"/>
                    <a:pt x="3527" y="2841"/>
                  </a:cubicBezTo>
                  <a:moveTo>
                    <a:pt x="2091" y="2839"/>
                  </a:moveTo>
                  <a:cubicBezTo>
                    <a:pt x="2071" y="2839"/>
                    <a:pt x="2055" y="2855"/>
                    <a:pt x="2055" y="2875"/>
                  </a:cubicBezTo>
                  <a:cubicBezTo>
                    <a:pt x="2055" y="2895"/>
                    <a:pt x="2071" y="2911"/>
                    <a:pt x="2091" y="2911"/>
                  </a:cubicBezTo>
                  <a:cubicBezTo>
                    <a:pt x="2111" y="2911"/>
                    <a:pt x="2127" y="2895"/>
                    <a:pt x="2127" y="2875"/>
                  </a:cubicBezTo>
                  <a:cubicBezTo>
                    <a:pt x="2127" y="2855"/>
                    <a:pt x="2111" y="2839"/>
                    <a:pt x="2091" y="2839"/>
                  </a:cubicBezTo>
                  <a:moveTo>
                    <a:pt x="3397" y="2838"/>
                  </a:moveTo>
                  <a:cubicBezTo>
                    <a:pt x="3377" y="2838"/>
                    <a:pt x="3360" y="2855"/>
                    <a:pt x="3360" y="2875"/>
                  </a:cubicBezTo>
                  <a:cubicBezTo>
                    <a:pt x="3360" y="2895"/>
                    <a:pt x="3377" y="2912"/>
                    <a:pt x="3397" y="2912"/>
                  </a:cubicBezTo>
                  <a:cubicBezTo>
                    <a:pt x="3417" y="2912"/>
                    <a:pt x="3433" y="2895"/>
                    <a:pt x="3433" y="2875"/>
                  </a:cubicBezTo>
                  <a:cubicBezTo>
                    <a:pt x="3433" y="2855"/>
                    <a:pt x="3417" y="2838"/>
                    <a:pt x="3397" y="2838"/>
                  </a:cubicBezTo>
                  <a:moveTo>
                    <a:pt x="2221" y="2837"/>
                  </a:moveTo>
                  <a:cubicBezTo>
                    <a:pt x="2200" y="2837"/>
                    <a:pt x="2183" y="2854"/>
                    <a:pt x="2183" y="2875"/>
                  </a:cubicBezTo>
                  <a:cubicBezTo>
                    <a:pt x="2183" y="2896"/>
                    <a:pt x="2200" y="2913"/>
                    <a:pt x="2221" y="2913"/>
                  </a:cubicBezTo>
                  <a:cubicBezTo>
                    <a:pt x="2243" y="2913"/>
                    <a:pt x="2260" y="2896"/>
                    <a:pt x="2260" y="2875"/>
                  </a:cubicBezTo>
                  <a:cubicBezTo>
                    <a:pt x="2260" y="2854"/>
                    <a:pt x="2243" y="2837"/>
                    <a:pt x="2221" y="2837"/>
                  </a:cubicBezTo>
                  <a:moveTo>
                    <a:pt x="3266" y="2837"/>
                  </a:moveTo>
                  <a:cubicBezTo>
                    <a:pt x="3245" y="2837"/>
                    <a:pt x="3228" y="2854"/>
                    <a:pt x="3228" y="2875"/>
                  </a:cubicBezTo>
                  <a:cubicBezTo>
                    <a:pt x="3228" y="2896"/>
                    <a:pt x="3245" y="2913"/>
                    <a:pt x="3266" y="2913"/>
                  </a:cubicBezTo>
                  <a:cubicBezTo>
                    <a:pt x="3287" y="2913"/>
                    <a:pt x="3305" y="2896"/>
                    <a:pt x="3305" y="2875"/>
                  </a:cubicBezTo>
                  <a:cubicBezTo>
                    <a:pt x="3305" y="2854"/>
                    <a:pt x="3287" y="2837"/>
                    <a:pt x="3266" y="2837"/>
                  </a:cubicBezTo>
                  <a:moveTo>
                    <a:pt x="2352" y="2835"/>
                  </a:moveTo>
                  <a:cubicBezTo>
                    <a:pt x="2330" y="2835"/>
                    <a:pt x="2312" y="2853"/>
                    <a:pt x="2312" y="2875"/>
                  </a:cubicBezTo>
                  <a:cubicBezTo>
                    <a:pt x="2312" y="2897"/>
                    <a:pt x="2330" y="2915"/>
                    <a:pt x="2352" y="2915"/>
                  </a:cubicBezTo>
                  <a:cubicBezTo>
                    <a:pt x="2374" y="2915"/>
                    <a:pt x="2392" y="2897"/>
                    <a:pt x="2392" y="2875"/>
                  </a:cubicBezTo>
                  <a:cubicBezTo>
                    <a:pt x="2392" y="2853"/>
                    <a:pt x="2374" y="2835"/>
                    <a:pt x="2352" y="2835"/>
                  </a:cubicBezTo>
                  <a:moveTo>
                    <a:pt x="3136" y="2834"/>
                  </a:moveTo>
                  <a:cubicBezTo>
                    <a:pt x="3113" y="2834"/>
                    <a:pt x="3095" y="2853"/>
                    <a:pt x="3095" y="2875"/>
                  </a:cubicBezTo>
                  <a:cubicBezTo>
                    <a:pt x="3095" y="2897"/>
                    <a:pt x="3113" y="2916"/>
                    <a:pt x="3136" y="2916"/>
                  </a:cubicBezTo>
                  <a:cubicBezTo>
                    <a:pt x="3158" y="2916"/>
                    <a:pt x="3176" y="2897"/>
                    <a:pt x="3176" y="2875"/>
                  </a:cubicBezTo>
                  <a:cubicBezTo>
                    <a:pt x="3176" y="2853"/>
                    <a:pt x="3158" y="2834"/>
                    <a:pt x="3136" y="2834"/>
                  </a:cubicBezTo>
                  <a:moveTo>
                    <a:pt x="2483" y="2833"/>
                  </a:moveTo>
                  <a:cubicBezTo>
                    <a:pt x="2459" y="2833"/>
                    <a:pt x="2441" y="2852"/>
                    <a:pt x="2441" y="2875"/>
                  </a:cubicBezTo>
                  <a:cubicBezTo>
                    <a:pt x="2441" y="2898"/>
                    <a:pt x="2459" y="2917"/>
                    <a:pt x="2483" y="2917"/>
                  </a:cubicBezTo>
                  <a:cubicBezTo>
                    <a:pt x="2506" y="2917"/>
                    <a:pt x="2525" y="2898"/>
                    <a:pt x="2525" y="2875"/>
                  </a:cubicBezTo>
                  <a:cubicBezTo>
                    <a:pt x="2525" y="2852"/>
                    <a:pt x="2506" y="2833"/>
                    <a:pt x="2483" y="2833"/>
                  </a:cubicBezTo>
                  <a:moveTo>
                    <a:pt x="3005" y="2833"/>
                  </a:moveTo>
                  <a:cubicBezTo>
                    <a:pt x="2982" y="2833"/>
                    <a:pt x="2963" y="2852"/>
                    <a:pt x="2963" y="2875"/>
                  </a:cubicBezTo>
                  <a:cubicBezTo>
                    <a:pt x="2963" y="2898"/>
                    <a:pt x="2982" y="2917"/>
                    <a:pt x="3005" y="2917"/>
                  </a:cubicBezTo>
                  <a:cubicBezTo>
                    <a:pt x="3028" y="2917"/>
                    <a:pt x="3047" y="2898"/>
                    <a:pt x="3047" y="2875"/>
                  </a:cubicBezTo>
                  <a:cubicBezTo>
                    <a:pt x="3047" y="2852"/>
                    <a:pt x="3028" y="2833"/>
                    <a:pt x="3005" y="2833"/>
                  </a:cubicBezTo>
                  <a:moveTo>
                    <a:pt x="2613" y="2831"/>
                  </a:moveTo>
                  <a:cubicBezTo>
                    <a:pt x="2589" y="2831"/>
                    <a:pt x="2569" y="2851"/>
                    <a:pt x="2569" y="2875"/>
                  </a:cubicBezTo>
                  <a:cubicBezTo>
                    <a:pt x="2569" y="2899"/>
                    <a:pt x="2589" y="2919"/>
                    <a:pt x="2613" y="2919"/>
                  </a:cubicBezTo>
                  <a:cubicBezTo>
                    <a:pt x="2637" y="2919"/>
                    <a:pt x="2657" y="2899"/>
                    <a:pt x="2657" y="2875"/>
                  </a:cubicBezTo>
                  <a:cubicBezTo>
                    <a:pt x="2657" y="2851"/>
                    <a:pt x="2637" y="2831"/>
                    <a:pt x="2613" y="2831"/>
                  </a:cubicBezTo>
                  <a:moveTo>
                    <a:pt x="2874" y="2831"/>
                  </a:moveTo>
                  <a:cubicBezTo>
                    <a:pt x="2850" y="2831"/>
                    <a:pt x="2831" y="2851"/>
                    <a:pt x="2831" y="2875"/>
                  </a:cubicBezTo>
                  <a:cubicBezTo>
                    <a:pt x="2831" y="2899"/>
                    <a:pt x="2850" y="2919"/>
                    <a:pt x="2874" y="2919"/>
                  </a:cubicBezTo>
                  <a:cubicBezTo>
                    <a:pt x="2899" y="2919"/>
                    <a:pt x="2918" y="2899"/>
                    <a:pt x="2918" y="2875"/>
                  </a:cubicBezTo>
                  <a:cubicBezTo>
                    <a:pt x="2918" y="2851"/>
                    <a:pt x="2899" y="2831"/>
                    <a:pt x="2874" y="2831"/>
                  </a:cubicBezTo>
                  <a:moveTo>
                    <a:pt x="2744" y="2830"/>
                  </a:moveTo>
                  <a:cubicBezTo>
                    <a:pt x="2719" y="2830"/>
                    <a:pt x="2699" y="2850"/>
                    <a:pt x="2699" y="2875"/>
                  </a:cubicBezTo>
                  <a:cubicBezTo>
                    <a:pt x="2699" y="2900"/>
                    <a:pt x="2719" y="2920"/>
                    <a:pt x="2744" y="2920"/>
                  </a:cubicBezTo>
                  <a:cubicBezTo>
                    <a:pt x="2768" y="2920"/>
                    <a:pt x="2788" y="2900"/>
                    <a:pt x="2788" y="2875"/>
                  </a:cubicBezTo>
                  <a:cubicBezTo>
                    <a:pt x="2788" y="2850"/>
                    <a:pt x="2768" y="2830"/>
                    <a:pt x="2744" y="2830"/>
                  </a:cubicBezTo>
                  <a:moveTo>
                    <a:pt x="1830" y="2712"/>
                  </a:moveTo>
                  <a:cubicBezTo>
                    <a:pt x="1812" y="2712"/>
                    <a:pt x="1797" y="2726"/>
                    <a:pt x="1797" y="2744"/>
                  </a:cubicBezTo>
                  <a:cubicBezTo>
                    <a:pt x="1797" y="2762"/>
                    <a:pt x="1812" y="2777"/>
                    <a:pt x="1830" y="2777"/>
                  </a:cubicBezTo>
                  <a:cubicBezTo>
                    <a:pt x="1848" y="2777"/>
                    <a:pt x="1862" y="2762"/>
                    <a:pt x="1862" y="2744"/>
                  </a:cubicBezTo>
                  <a:cubicBezTo>
                    <a:pt x="1862" y="2726"/>
                    <a:pt x="1848" y="2712"/>
                    <a:pt x="1830" y="2712"/>
                  </a:cubicBezTo>
                  <a:moveTo>
                    <a:pt x="3658" y="2712"/>
                  </a:moveTo>
                  <a:cubicBezTo>
                    <a:pt x="3640" y="2712"/>
                    <a:pt x="3625" y="2726"/>
                    <a:pt x="3625" y="2744"/>
                  </a:cubicBezTo>
                  <a:cubicBezTo>
                    <a:pt x="3625" y="2762"/>
                    <a:pt x="3640" y="2777"/>
                    <a:pt x="3658" y="2777"/>
                  </a:cubicBezTo>
                  <a:cubicBezTo>
                    <a:pt x="3676" y="2777"/>
                    <a:pt x="3691" y="2762"/>
                    <a:pt x="3691" y="2744"/>
                  </a:cubicBezTo>
                  <a:cubicBezTo>
                    <a:pt x="3691" y="2726"/>
                    <a:pt x="3676" y="2712"/>
                    <a:pt x="3658" y="2712"/>
                  </a:cubicBezTo>
                  <a:moveTo>
                    <a:pt x="1960" y="2710"/>
                  </a:moveTo>
                  <a:cubicBezTo>
                    <a:pt x="1941" y="2710"/>
                    <a:pt x="1926" y="2725"/>
                    <a:pt x="1926" y="2744"/>
                  </a:cubicBezTo>
                  <a:cubicBezTo>
                    <a:pt x="1926" y="2763"/>
                    <a:pt x="1941" y="2779"/>
                    <a:pt x="1960" y="2779"/>
                  </a:cubicBezTo>
                  <a:cubicBezTo>
                    <a:pt x="1979" y="2779"/>
                    <a:pt x="1995" y="2763"/>
                    <a:pt x="1995" y="2744"/>
                  </a:cubicBezTo>
                  <a:cubicBezTo>
                    <a:pt x="1995" y="2725"/>
                    <a:pt x="1979" y="2710"/>
                    <a:pt x="1960" y="2710"/>
                  </a:cubicBezTo>
                  <a:moveTo>
                    <a:pt x="3527" y="2710"/>
                  </a:moveTo>
                  <a:cubicBezTo>
                    <a:pt x="3508" y="2710"/>
                    <a:pt x="3493" y="2725"/>
                    <a:pt x="3493" y="2744"/>
                  </a:cubicBezTo>
                  <a:cubicBezTo>
                    <a:pt x="3493" y="2764"/>
                    <a:pt x="3508" y="2779"/>
                    <a:pt x="3527" y="2779"/>
                  </a:cubicBezTo>
                  <a:cubicBezTo>
                    <a:pt x="3547" y="2779"/>
                    <a:pt x="3562" y="2764"/>
                    <a:pt x="3562" y="2744"/>
                  </a:cubicBezTo>
                  <a:cubicBezTo>
                    <a:pt x="3562" y="2725"/>
                    <a:pt x="3547" y="2710"/>
                    <a:pt x="3527" y="2710"/>
                  </a:cubicBezTo>
                  <a:moveTo>
                    <a:pt x="2091" y="2708"/>
                  </a:moveTo>
                  <a:cubicBezTo>
                    <a:pt x="2071" y="2708"/>
                    <a:pt x="2054" y="2724"/>
                    <a:pt x="2054" y="2744"/>
                  </a:cubicBezTo>
                  <a:cubicBezTo>
                    <a:pt x="2054" y="2765"/>
                    <a:pt x="2071" y="2781"/>
                    <a:pt x="2091" y="2781"/>
                  </a:cubicBezTo>
                  <a:cubicBezTo>
                    <a:pt x="2111" y="2781"/>
                    <a:pt x="2127" y="2765"/>
                    <a:pt x="2127" y="2744"/>
                  </a:cubicBezTo>
                  <a:cubicBezTo>
                    <a:pt x="2127" y="2724"/>
                    <a:pt x="2111" y="2708"/>
                    <a:pt x="2091" y="2708"/>
                  </a:cubicBezTo>
                  <a:moveTo>
                    <a:pt x="3397" y="2708"/>
                  </a:moveTo>
                  <a:cubicBezTo>
                    <a:pt x="3377" y="2708"/>
                    <a:pt x="3360" y="2724"/>
                    <a:pt x="3360" y="2744"/>
                  </a:cubicBezTo>
                  <a:cubicBezTo>
                    <a:pt x="3360" y="2765"/>
                    <a:pt x="3377" y="2781"/>
                    <a:pt x="3397" y="2781"/>
                  </a:cubicBezTo>
                  <a:cubicBezTo>
                    <a:pt x="3417" y="2781"/>
                    <a:pt x="3433" y="2765"/>
                    <a:pt x="3433" y="2744"/>
                  </a:cubicBezTo>
                  <a:cubicBezTo>
                    <a:pt x="3433" y="2724"/>
                    <a:pt x="3417" y="2708"/>
                    <a:pt x="3397" y="2708"/>
                  </a:cubicBezTo>
                  <a:moveTo>
                    <a:pt x="2221" y="2706"/>
                  </a:moveTo>
                  <a:cubicBezTo>
                    <a:pt x="2200" y="2706"/>
                    <a:pt x="2183" y="2723"/>
                    <a:pt x="2183" y="2744"/>
                  </a:cubicBezTo>
                  <a:cubicBezTo>
                    <a:pt x="2183" y="2766"/>
                    <a:pt x="2200" y="2783"/>
                    <a:pt x="2221" y="2783"/>
                  </a:cubicBezTo>
                  <a:cubicBezTo>
                    <a:pt x="2243" y="2783"/>
                    <a:pt x="2260" y="2766"/>
                    <a:pt x="2260" y="2744"/>
                  </a:cubicBezTo>
                  <a:cubicBezTo>
                    <a:pt x="2260" y="2723"/>
                    <a:pt x="2243" y="2706"/>
                    <a:pt x="2221" y="2706"/>
                  </a:cubicBezTo>
                  <a:moveTo>
                    <a:pt x="3266" y="2706"/>
                  </a:moveTo>
                  <a:cubicBezTo>
                    <a:pt x="3245" y="2706"/>
                    <a:pt x="3227" y="2723"/>
                    <a:pt x="3227" y="2744"/>
                  </a:cubicBezTo>
                  <a:cubicBezTo>
                    <a:pt x="3227" y="2766"/>
                    <a:pt x="3245" y="2783"/>
                    <a:pt x="3266" y="2783"/>
                  </a:cubicBezTo>
                  <a:cubicBezTo>
                    <a:pt x="3288" y="2783"/>
                    <a:pt x="3305" y="2766"/>
                    <a:pt x="3305" y="2744"/>
                  </a:cubicBezTo>
                  <a:cubicBezTo>
                    <a:pt x="3305" y="2723"/>
                    <a:pt x="3288" y="2706"/>
                    <a:pt x="3266" y="2706"/>
                  </a:cubicBezTo>
                  <a:moveTo>
                    <a:pt x="2352" y="2704"/>
                  </a:moveTo>
                  <a:cubicBezTo>
                    <a:pt x="2330" y="2704"/>
                    <a:pt x="2311" y="2722"/>
                    <a:pt x="2311" y="2744"/>
                  </a:cubicBezTo>
                  <a:cubicBezTo>
                    <a:pt x="2311" y="2767"/>
                    <a:pt x="2330" y="2785"/>
                    <a:pt x="2352" y="2785"/>
                  </a:cubicBezTo>
                  <a:cubicBezTo>
                    <a:pt x="2374" y="2785"/>
                    <a:pt x="2393" y="2767"/>
                    <a:pt x="2393" y="2744"/>
                  </a:cubicBezTo>
                  <a:cubicBezTo>
                    <a:pt x="2393" y="2722"/>
                    <a:pt x="2374" y="2704"/>
                    <a:pt x="2352" y="2704"/>
                  </a:cubicBezTo>
                  <a:moveTo>
                    <a:pt x="3136" y="2704"/>
                  </a:moveTo>
                  <a:cubicBezTo>
                    <a:pt x="3113" y="2704"/>
                    <a:pt x="3095" y="2722"/>
                    <a:pt x="3095" y="2744"/>
                  </a:cubicBezTo>
                  <a:cubicBezTo>
                    <a:pt x="3095" y="2767"/>
                    <a:pt x="3113" y="2785"/>
                    <a:pt x="3136" y="2785"/>
                  </a:cubicBezTo>
                  <a:cubicBezTo>
                    <a:pt x="3158" y="2785"/>
                    <a:pt x="3176" y="2767"/>
                    <a:pt x="3176" y="2744"/>
                  </a:cubicBezTo>
                  <a:cubicBezTo>
                    <a:pt x="3176" y="2722"/>
                    <a:pt x="3158" y="2704"/>
                    <a:pt x="3136" y="2704"/>
                  </a:cubicBezTo>
                  <a:moveTo>
                    <a:pt x="2483" y="2702"/>
                  </a:moveTo>
                  <a:cubicBezTo>
                    <a:pt x="2459" y="2702"/>
                    <a:pt x="2440" y="2721"/>
                    <a:pt x="2440" y="2744"/>
                  </a:cubicBezTo>
                  <a:cubicBezTo>
                    <a:pt x="2440" y="2768"/>
                    <a:pt x="2459" y="2787"/>
                    <a:pt x="2483" y="2787"/>
                  </a:cubicBezTo>
                  <a:cubicBezTo>
                    <a:pt x="2506" y="2787"/>
                    <a:pt x="2525" y="2768"/>
                    <a:pt x="2525" y="2744"/>
                  </a:cubicBezTo>
                  <a:cubicBezTo>
                    <a:pt x="2525" y="2721"/>
                    <a:pt x="2506" y="2702"/>
                    <a:pt x="2483" y="2702"/>
                  </a:cubicBezTo>
                  <a:moveTo>
                    <a:pt x="3005" y="2702"/>
                  </a:moveTo>
                  <a:cubicBezTo>
                    <a:pt x="2981" y="2702"/>
                    <a:pt x="2962" y="2721"/>
                    <a:pt x="2962" y="2744"/>
                  </a:cubicBezTo>
                  <a:cubicBezTo>
                    <a:pt x="2962" y="2768"/>
                    <a:pt x="2981" y="2787"/>
                    <a:pt x="3005" y="2787"/>
                  </a:cubicBezTo>
                  <a:cubicBezTo>
                    <a:pt x="3029" y="2787"/>
                    <a:pt x="3048" y="2768"/>
                    <a:pt x="3048" y="2744"/>
                  </a:cubicBezTo>
                  <a:cubicBezTo>
                    <a:pt x="3048" y="2721"/>
                    <a:pt x="3029" y="2702"/>
                    <a:pt x="3005" y="2702"/>
                  </a:cubicBezTo>
                  <a:moveTo>
                    <a:pt x="2613" y="2700"/>
                  </a:moveTo>
                  <a:cubicBezTo>
                    <a:pt x="2589" y="2700"/>
                    <a:pt x="2569" y="2720"/>
                    <a:pt x="2569" y="2744"/>
                  </a:cubicBezTo>
                  <a:cubicBezTo>
                    <a:pt x="2569" y="2769"/>
                    <a:pt x="2589" y="2789"/>
                    <a:pt x="2613" y="2789"/>
                  </a:cubicBezTo>
                  <a:cubicBezTo>
                    <a:pt x="2638" y="2789"/>
                    <a:pt x="2658" y="2769"/>
                    <a:pt x="2658" y="2744"/>
                  </a:cubicBezTo>
                  <a:cubicBezTo>
                    <a:pt x="2658" y="2720"/>
                    <a:pt x="2638" y="2700"/>
                    <a:pt x="2613" y="2700"/>
                  </a:cubicBezTo>
                  <a:moveTo>
                    <a:pt x="2874" y="2700"/>
                  </a:moveTo>
                  <a:cubicBezTo>
                    <a:pt x="2850" y="2700"/>
                    <a:pt x="2830" y="2720"/>
                    <a:pt x="2830" y="2744"/>
                  </a:cubicBezTo>
                  <a:cubicBezTo>
                    <a:pt x="2830" y="2769"/>
                    <a:pt x="2850" y="2789"/>
                    <a:pt x="2874" y="2789"/>
                  </a:cubicBezTo>
                  <a:cubicBezTo>
                    <a:pt x="2899" y="2789"/>
                    <a:pt x="2919" y="2769"/>
                    <a:pt x="2919" y="2744"/>
                  </a:cubicBezTo>
                  <a:cubicBezTo>
                    <a:pt x="2919" y="2720"/>
                    <a:pt x="2899" y="2700"/>
                    <a:pt x="2874" y="2700"/>
                  </a:cubicBezTo>
                  <a:moveTo>
                    <a:pt x="2744" y="2699"/>
                  </a:moveTo>
                  <a:cubicBezTo>
                    <a:pt x="2719" y="2699"/>
                    <a:pt x="2698" y="2719"/>
                    <a:pt x="2698" y="2744"/>
                  </a:cubicBezTo>
                  <a:cubicBezTo>
                    <a:pt x="2698" y="2770"/>
                    <a:pt x="2719" y="2790"/>
                    <a:pt x="2744" y="2790"/>
                  </a:cubicBezTo>
                  <a:cubicBezTo>
                    <a:pt x="2769" y="2790"/>
                    <a:pt x="2789" y="2770"/>
                    <a:pt x="2789" y="2744"/>
                  </a:cubicBezTo>
                  <a:cubicBezTo>
                    <a:pt x="2789" y="2719"/>
                    <a:pt x="2769" y="2699"/>
                    <a:pt x="2744" y="2699"/>
                  </a:cubicBezTo>
                  <a:moveTo>
                    <a:pt x="1830" y="2582"/>
                  </a:moveTo>
                  <a:cubicBezTo>
                    <a:pt x="1812" y="2582"/>
                    <a:pt x="1797" y="2596"/>
                    <a:pt x="1797" y="2614"/>
                  </a:cubicBezTo>
                  <a:cubicBezTo>
                    <a:pt x="1797" y="2632"/>
                    <a:pt x="1812" y="2646"/>
                    <a:pt x="1830" y="2646"/>
                  </a:cubicBezTo>
                  <a:cubicBezTo>
                    <a:pt x="1847" y="2646"/>
                    <a:pt x="1862" y="2632"/>
                    <a:pt x="1862" y="2614"/>
                  </a:cubicBezTo>
                  <a:cubicBezTo>
                    <a:pt x="1862" y="2596"/>
                    <a:pt x="1847" y="2582"/>
                    <a:pt x="1830" y="2582"/>
                  </a:cubicBezTo>
                  <a:moveTo>
                    <a:pt x="3658" y="2581"/>
                  </a:moveTo>
                  <a:cubicBezTo>
                    <a:pt x="3640" y="2581"/>
                    <a:pt x="3625" y="2596"/>
                    <a:pt x="3625" y="2614"/>
                  </a:cubicBezTo>
                  <a:cubicBezTo>
                    <a:pt x="3625" y="2632"/>
                    <a:pt x="3640" y="2646"/>
                    <a:pt x="3658" y="2646"/>
                  </a:cubicBezTo>
                  <a:cubicBezTo>
                    <a:pt x="3676" y="2646"/>
                    <a:pt x="3691" y="2632"/>
                    <a:pt x="3691" y="2614"/>
                  </a:cubicBezTo>
                  <a:cubicBezTo>
                    <a:pt x="3691" y="2596"/>
                    <a:pt x="3676" y="2581"/>
                    <a:pt x="3658" y="2581"/>
                  </a:cubicBezTo>
                  <a:moveTo>
                    <a:pt x="1960" y="2579"/>
                  </a:moveTo>
                  <a:cubicBezTo>
                    <a:pt x="1941" y="2579"/>
                    <a:pt x="1926" y="2595"/>
                    <a:pt x="1926" y="2614"/>
                  </a:cubicBezTo>
                  <a:cubicBezTo>
                    <a:pt x="1926" y="2633"/>
                    <a:pt x="1941" y="2648"/>
                    <a:pt x="1960" y="2648"/>
                  </a:cubicBezTo>
                  <a:cubicBezTo>
                    <a:pt x="1979" y="2648"/>
                    <a:pt x="1995" y="2633"/>
                    <a:pt x="1995" y="2614"/>
                  </a:cubicBezTo>
                  <a:cubicBezTo>
                    <a:pt x="1995" y="2595"/>
                    <a:pt x="1979" y="2579"/>
                    <a:pt x="1960" y="2579"/>
                  </a:cubicBezTo>
                  <a:moveTo>
                    <a:pt x="3527" y="2579"/>
                  </a:moveTo>
                  <a:cubicBezTo>
                    <a:pt x="3508" y="2579"/>
                    <a:pt x="3493" y="2595"/>
                    <a:pt x="3493" y="2614"/>
                  </a:cubicBezTo>
                  <a:cubicBezTo>
                    <a:pt x="3493" y="2633"/>
                    <a:pt x="3508" y="2648"/>
                    <a:pt x="3527" y="2648"/>
                  </a:cubicBezTo>
                  <a:cubicBezTo>
                    <a:pt x="3546" y="2648"/>
                    <a:pt x="3562" y="2633"/>
                    <a:pt x="3562" y="2614"/>
                  </a:cubicBezTo>
                  <a:cubicBezTo>
                    <a:pt x="3562" y="2595"/>
                    <a:pt x="3546" y="2579"/>
                    <a:pt x="3527" y="2579"/>
                  </a:cubicBezTo>
                  <a:moveTo>
                    <a:pt x="2091" y="2578"/>
                  </a:moveTo>
                  <a:cubicBezTo>
                    <a:pt x="2071" y="2578"/>
                    <a:pt x="2055" y="2594"/>
                    <a:pt x="2055" y="2614"/>
                  </a:cubicBezTo>
                  <a:cubicBezTo>
                    <a:pt x="2055" y="2634"/>
                    <a:pt x="2071" y="2650"/>
                    <a:pt x="2091" y="2650"/>
                  </a:cubicBezTo>
                  <a:cubicBezTo>
                    <a:pt x="2111" y="2650"/>
                    <a:pt x="2127" y="2634"/>
                    <a:pt x="2127" y="2614"/>
                  </a:cubicBezTo>
                  <a:cubicBezTo>
                    <a:pt x="2127" y="2594"/>
                    <a:pt x="2111" y="2578"/>
                    <a:pt x="2091" y="2578"/>
                  </a:cubicBezTo>
                  <a:moveTo>
                    <a:pt x="3397" y="2577"/>
                  </a:moveTo>
                  <a:cubicBezTo>
                    <a:pt x="3377" y="2577"/>
                    <a:pt x="3360" y="2594"/>
                    <a:pt x="3360" y="2614"/>
                  </a:cubicBezTo>
                  <a:cubicBezTo>
                    <a:pt x="3360" y="2634"/>
                    <a:pt x="3377" y="2650"/>
                    <a:pt x="3397" y="2650"/>
                  </a:cubicBezTo>
                  <a:cubicBezTo>
                    <a:pt x="3417" y="2650"/>
                    <a:pt x="3433" y="2634"/>
                    <a:pt x="3433" y="2614"/>
                  </a:cubicBezTo>
                  <a:cubicBezTo>
                    <a:pt x="3433" y="2594"/>
                    <a:pt x="3417" y="2577"/>
                    <a:pt x="3397" y="2577"/>
                  </a:cubicBezTo>
                  <a:moveTo>
                    <a:pt x="2221" y="2575"/>
                  </a:moveTo>
                  <a:cubicBezTo>
                    <a:pt x="2200" y="2575"/>
                    <a:pt x="2183" y="2593"/>
                    <a:pt x="2183" y="2614"/>
                  </a:cubicBezTo>
                  <a:cubicBezTo>
                    <a:pt x="2183" y="2635"/>
                    <a:pt x="2200" y="2652"/>
                    <a:pt x="2221" y="2652"/>
                  </a:cubicBezTo>
                  <a:cubicBezTo>
                    <a:pt x="2243" y="2652"/>
                    <a:pt x="2260" y="2635"/>
                    <a:pt x="2260" y="2614"/>
                  </a:cubicBezTo>
                  <a:cubicBezTo>
                    <a:pt x="2260" y="2593"/>
                    <a:pt x="2243" y="2575"/>
                    <a:pt x="2221" y="2575"/>
                  </a:cubicBezTo>
                  <a:moveTo>
                    <a:pt x="3266" y="2575"/>
                  </a:moveTo>
                  <a:cubicBezTo>
                    <a:pt x="3245" y="2575"/>
                    <a:pt x="3228" y="2593"/>
                    <a:pt x="3228" y="2614"/>
                  </a:cubicBezTo>
                  <a:cubicBezTo>
                    <a:pt x="3228" y="2635"/>
                    <a:pt x="3245" y="2652"/>
                    <a:pt x="3266" y="2652"/>
                  </a:cubicBezTo>
                  <a:cubicBezTo>
                    <a:pt x="3287" y="2652"/>
                    <a:pt x="3305" y="2635"/>
                    <a:pt x="3305" y="2614"/>
                  </a:cubicBezTo>
                  <a:cubicBezTo>
                    <a:pt x="3305" y="2593"/>
                    <a:pt x="3287" y="2575"/>
                    <a:pt x="3266" y="2575"/>
                  </a:cubicBezTo>
                  <a:moveTo>
                    <a:pt x="2352" y="2574"/>
                  </a:moveTo>
                  <a:cubicBezTo>
                    <a:pt x="2330" y="2574"/>
                    <a:pt x="2312" y="2592"/>
                    <a:pt x="2312" y="2614"/>
                  </a:cubicBezTo>
                  <a:cubicBezTo>
                    <a:pt x="2312" y="2636"/>
                    <a:pt x="2330" y="2654"/>
                    <a:pt x="2352" y="2654"/>
                  </a:cubicBezTo>
                  <a:cubicBezTo>
                    <a:pt x="2374" y="2654"/>
                    <a:pt x="2392" y="2636"/>
                    <a:pt x="2392" y="2614"/>
                  </a:cubicBezTo>
                  <a:cubicBezTo>
                    <a:pt x="2392" y="2592"/>
                    <a:pt x="2374" y="2574"/>
                    <a:pt x="2352" y="2574"/>
                  </a:cubicBezTo>
                  <a:moveTo>
                    <a:pt x="3136" y="2574"/>
                  </a:moveTo>
                  <a:cubicBezTo>
                    <a:pt x="3113" y="2574"/>
                    <a:pt x="3095" y="2592"/>
                    <a:pt x="3095" y="2614"/>
                  </a:cubicBezTo>
                  <a:cubicBezTo>
                    <a:pt x="3095" y="2636"/>
                    <a:pt x="3113" y="2654"/>
                    <a:pt x="3136" y="2654"/>
                  </a:cubicBezTo>
                  <a:cubicBezTo>
                    <a:pt x="3158" y="2654"/>
                    <a:pt x="3176" y="2636"/>
                    <a:pt x="3176" y="2614"/>
                  </a:cubicBezTo>
                  <a:cubicBezTo>
                    <a:pt x="3176" y="2592"/>
                    <a:pt x="3158" y="2574"/>
                    <a:pt x="3136" y="2574"/>
                  </a:cubicBezTo>
                  <a:moveTo>
                    <a:pt x="2483" y="2572"/>
                  </a:moveTo>
                  <a:cubicBezTo>
                    <a:pt x="2459" y="2572"/>
                    <a:pt x="2441" y="2591"/>
                    <a:pt x="2441" y="2614"/>
                  </a:cubicBezTo>
                  <a:cubicBezTo>
                    <a:pt x="2441" y="2637"/>
                    <a:pt x="2459" y="2656"/>
                    <a:pt x="2483" y="2656"/>
                  </a:cubicBezTo>
                  <a:cubicBezTo>
                    <a:pt x="2506" y="2656"/>
                    <a:pt x="2525" y="2637"/>
                    <a:pt x="2525" y="2614"/>
                  </a:cubicBezTo>
                  <a:cubicBezTo>
                    <a:pt x="2525" y="2591"/>
                    <a:pt x="2506" y="2572"/>
                    <a:pt x="2483" y="2572"/>
                  </a:cubicBezTo>
                  <a:moveTo>
                    <a:pt x="3005" y="2572"/>
                  </a:moveTo>
                  <a:cubicBezTo>
                    <a:pt x="2982" y="2572"/>
                    <a:pt x="2963" y="2591"/>
                    <a:pt x="2963" y="2614"/>
                  </a:cubicBezTo>
                  <a:cubicBezTo>
                    <a:pt x="2963" y="2637"/>
                    <a:pt x="2982" y="2656"/>
                    <a:pt x="3005" y="2656"/>
                  </a:cubicBezTo>
                  <a:cubicBezTo>
                    <a:pt x="3028" y="2656"/>
                    <a:pt x="3047" y="2637"/>
                    <a:pt x="3047" y="2614"/>
                  </a:cubicBezTo>
                  <a:cubicBezTo>
                    <a:pt x="3047" y="2591"/>
                    <a:pt x="3028" y="2572"/>
                    <a:pt x="3005" y="2572"/>
                  </a:cubicBezTo>
                  <a:moveTo>
                    <a:pt x="2613" y="2570"/>
                  </a:moveTo>
                  <a:cubicBezTo>
                    <a:pt x="2589" y="2570"/>
                    <a:pt x="2570" y="2590"/>
                    <a:pt x="2570" y="2614"/>
                  </a:cubicBezTo>
                  <a:cubicBezTo>
                    <a:pt x="2570" y="2638"/>
                    <a:pt x="2589" y="2657"/>
                    <a:pt x="2613" y="2657"/>
                  </a:cubicBezTo>
                  <a:cubicBezTo>
                    <a:pt x="2637" y="2657"/>
                    <a:pt x="2657" y="2638"/>
                    <a:pt x="2657" y="2614"/>
                  </a:cubicBezTo>
                  <a:cubicBezTo>
                    <a:pt x="2657" y="2590"/>
                    <a:pt x="2637" y="2570"/>
                    <a:pt x="2613" y="2570"/>
                  </a:cubicBezTo>
                  <a:moveTo>
                    <a:pt x="2874" y="2570"/>
                  </a:moveTo>
                  <a:cubicBezTo>
                    <a:pt x="2850" y="2570"/>
                    <a:pt x="2831" y="2590"/>
                    <a:pt x="2831" y="2614"/>
                  </a:cubicBezTo>
                  <a:cubicBezTo>
                    <a:pt x="2831" y="2638"/>
                    <a:pt x="2850" y="2658"/>
                    <a:pt x="2874" y="2658"/>
                  </a:cubicBezTo>
                  <a:cubicBezTo>
                    <a:pt x="2899" y="2658"/>
                    <a:pt x="2918" y="2638"/>
                    <a:pt x="2918" y="2614"/>
                  </a:cubicBezTo>
                  <a:cubicBezTo>
                    <a:pt x="2918" y="2590"/>
                    <a:pt x="2899" y="2570"/>
                    <a:pt x="2874" y="2570"/>
                  </a:cubicBezTo>
                  <a:moveTo>
                    <a:pt x="2744" y="2569"/>
                  </a:moveTo>
                  <a:cubicBezTo>
                    <a:pt x="2719" y="2569"/>
                    <a:pt x="2699" y="2589"/>
                    <a:pt x="2699" y="2614"/>
                  </a:cubicBezTo>
                  <a:cubicBezTo>
                    <a:pt x="2699" y="2638"/>
                    <a:pt x="2719" y="2658"/>
                    <a:pt x="2744" y="2658"/>
                  </a:cubicBezTo>
                  <a:cubicBezTo>
                    <a:pt x="2768" y="2658"/>
                    <a:pt x="2788" y="2638"/>
                    <a:pt x="2788" y="2614"/>
                  </a:cubicBezTo>
                  <a:cubicBezTo>
                    <a:pt x="2788" y="2589"/>
                    <a:pt x="2768" y="2569"/>
                    <a:pt x="2744" y="2569"/>
                  </a:cubicBezTo>
                  <a:moveTo>
                    <a:pt x="1830" y="2451"/>
                  </a:moveTo>
                  <a:cubicBezTo>
                    <a:pt x="1812" y="2451"/>
                    <a:pt x="1798" y="2466"/>
                    <a:pt x="1798" y="2483"/>
                  </a:cubicBezTo>
                  <a:cubicBezTo>
                    <a:pt x="1798" y="2501"/>
                    <a:pt x="1812" y="2515"/>
                    <a:pt x="1830" y="2515"/>
                  </a:cubicBezTo>
                  <a:cubicBezTo>
                    <a:pt x="1847" y="2515"/>
                    <a:pt x="1861" y="2501"/>
                    <a:pt x="1861" y="2483"/>
                  </a:cubicBezTo>
                  <a:cubicBezTo>
                    <a:pt x="1861" y="2466"/>
                    <a:pt x="1847" y="2451"/>
                    <a:pt x="1830" y="2451"/>
                  </a:cubicBezTo>
                  <a:moveTo>
                    <a:pt x="3658" y="2451"/>
                  </a:moveTo>
                  <a:cubicBezTo>
                    <a:pt x="3640" y="2451"/>
                    <a:pt x="3626" y="2465"/>
                    <a:pt x="3626" y="2483"/>
                  </a:cubicBezTo>
                  <a:cubicBezTo>
                    <a:pt x="3626" y="2501"/>
                    <a:pt x="3640" y="2515"/>
                    <a:pt x="3658" y="2515"/>
                  </a:cubicBezTo>
                  <a:cubicBezTo>
                    <a:pt x="3676" y="2515"/>
                    <a:pt x="3690" y="2501"/>
                    <a:pt x="3690" y="2483"/>
                  </a:cubicBezTo>
                  <a:cubicBezTo>
                    <a:pt x="3690" y="2465"/>
                    <a:pt x="3676" y="2451"/>
                    <a:pt x="3658" y="2451"/>
                  </a:cubicBezTo>
                  <a:moveTo>
                    <a:pt x="1960" y="2450"/>
                  </a:moveTo>
                  <a:cubicBezTo>
                    <a:pt x="1942" y="2450"/>
                    <a:pt x="1926" y="2465"/>
                    <a:pt x="1926" y="2483"/>
                  </a:cubicBezTo>
                  <a:cubicBezTo>
                    <a:pt x="1926" y="2502"/>
                    <a:pt x="1942" y="2517"/>
                    <a:pt x="1960" y="2517"/>
                  </a:cubicBezTo>
                  <a:cubicBezTo>
                    <a:pt x="1979" y="2517"/>
                    <a:pt x="1994" y="2502"/>
                    <a:pt x="1994" y="2483"/>
                  </a:cubicBezTo>
                  <a:cubicBezTo>
                    <a:pt x="1994" y="2465"/>
                    <a:pt x="1979" y="2450"/>
                    <a:pt x="1960" y="2450"/>
                  </a:cubicBezTo>
                  <a:moveTo>
                    <a:pt x="3527" y="2449"/>
                  </a:moveTo>
                  <a:cubicBezTo>
                    <a:pt x="3509" y="2449"/>
                    <a:pt x="3493" y="2464"/>
                    <a:pt x="3493" y="2483"/>
                  </a:cubicBezTo>
                  <a:cubicBezTo>
                    <a:pt x="3493" y="2502"/>
                    <a:pt x="3509" y="2517"/>
                    <a:pt x="3527" y="2517"/>
                  </a:cubicBezTo>
                  <a:cubicBezTo>
                    <a:pt x="3546" y="2517"/>
                    <a:pt x="3561" y="2502"/>
                    <a:pt x="3561" y="2483"/>
                  </a:cubicBezTo>
                  <a:cubicBezTo>
                    <a:pt x="3561" y="2464"/>
                    <a:pt x="3546" y="2449"/>
                    <a:pt x="3527" y="2449"/>
                  </a:cubicBezTo>
                  <a:moveTo>
                    <a:pt x="2091" y="2447"/>
                  </a:moveTo>
                  <a:cubicBezTo>
                    <a:pt x="2071" y="2447"/>
                    <a:pt x="2055" y="2463"/>
                    <a:pt x="2055" y="2483"/>
                  </a:cubicBezTo>
                  <a:cubicBezTo>
                    <a:pt x="2055" y="2503"/>
                    <a:pt x="2071" y="2519"/>
                    <a:pt x="2091" y="2519"/>
                  </a:cubicBezTo>
                  <a:cubicBezTo>
                    <a:pt x="2111" y="2519"/>
                    <a:pt x="2127" y="2503"/>
                    <a:pt x="2127" y="2483"/>
                  </a:cubicBezTo>
                  <a:cubicBezTo>
                    <a:pt x="2127" y="2463"/>
                    <a:pt x="2111" y="2447"/>
                    <a:pt x="2091" y="2447"/>
                  </a:cubicBezTo>
                  <a:moveTo>
                    <a:pt x="3397" y="2447"/>
                  </a:moveTo>
                  <a:cubicBezTo>
                    <a:pt x="3377" y="2447"/>
                    <a:pt x="3361" y="2463"/>
                    <a:pt x="3361" y="2483"/>
                  </a:cubicBezTo>
                  <a:cubicBezTo>
                    <a:pt x="3361" y="2503"/>
                    <a:pt x="3377" y="2519"/>
                    <a:pt x="3397" y="2519"/>
                  </a:cubicBezTo>
                  <a:cubicBezTo>
                    <a:pt x="3417" y="2519"/>
                    <a:pt x="3433" y="2503"/>
                    <a:pt x="3433" y="2483"/>
                  </a:cubicBezTo>
                  <a:cubicBezTo>
                    <a:pt x="3433" y="2463"/>
                    <a:pt x="3417" y="2447"/>
                    <a:pt x="3397" y="2447"/>
                  </a:cubicBezTo>
                  <a:moveTo>
                    <a:pt x="2221" y="2446"/>
                  </a:moveTo>
                  <a:cubicBezTo>
                    <a:pt x="2201" y="2446"/>
                    <a:pt x="2184" y="2462"/>
                    <a:pt x="2184" y="2483"/>
                  </a:cubicBezTo>
                  <a:cubicBezTo>
                    <a:pt x="2184" y="2504"/>
                    <a:pt x="2201" y="2521"/>
                    <a:pt x="2221" y="2521"/>
                  </a:cubicBezTo>
                  <a:cubicBezTo>
                    <a:pt x="2242" y="2521"/>
                    <a:pt x="2259" y="2504"/>
                    <a:pt x="2259" y="2483"/>
                  </a:cubicBezTo>
                  <a:cubicBezTo>
                    <a:pt x="2259" y="2462"/>
                    <a:pt x="2242" y="2446"/>
                    <a:pt x="2221" y="2446"/>
                  </a:cubicBezTo>
                  <a:moveTo>
                    <a:pt x="3266" y="2446"/>
                  </a:moveTo>
                  <a:cubicBezTo>
                    <a:pt x="3245" y="2446"/>
                    <a:pt x="3229" y="2462"/>
                    <a:pt x="3229" y="2483"/>
                  </a:cubicBezTo>
                  <a:cubicBezTo>
                    <a:pt x="3229" y="2504"/>
                    <a:pt x="3245" y="2521"/>
                    <a:pt x="3266" y="2521"/>
                  </a:cubicBezTo>
                  <a:cubicBezTo>
                    <a:pt x="3287" y="2521"/>
                    <a:pt x="3304" y="2504"/>
                    <a:pt x="3304" y="2483"/>
                  </a:cubicBezTo>
                  <a:cubicBezTo>
                    <a:pt x="3304" y="2462"/>
                    <a:pt x="3287" y="2446"/>
                    <a:pt x="3266" y="2446"/>
                  </a:cubicBezTo>
                  <a:moveTo>
                    <a:pt x="2352" y="2444"/>
                  </a:moveTo>
                  <a:cubicBezTo>
                    <a:pt x="2330" y="2444"/>
                    <a:pt x="2313" y="2462"/>
                    <a:pt x="2313" y="2483"/>
                  </a:cubicBezTo>
                  <a:cubicBezTo>
                    <a:pt x="2313" y="2505"/>
                    <a:pt x="2330" y="2522"/>
                    <a:pt x="2352" y="2522"/>
                  </a:cubicBezTo>
                  <a:cubicBezTo>
                    <a:pt x="2374" y="2522"/>
                    <a:pt x="2391" y="2505"/>
                    <a:pt x="2391" y="2483"/>
                  </a:cubicBezTo>
                  <a:cubicBezTo>
                    <a:pt x="2391" y="2462"/>
                    <a:pt x="2374" y="2444"/>
                    <a:pt x="2352" y="2444"/>
                  </a:cubicBezTo>
                  <a:moveTo>
                    <a:pt x="3136" y="2444"/>
                  </a:moveTo>
                  <a:cubicBezTo>
                    <a:pt x="3114" y="2444"/>
                    <a:pt x="3096" y="2461"/>
                    <a:pt x="3096" y="2483"/>
                  </a:cubicBezTo>
                  <a:cubicBezTo>
                    <a:pt x="3096" y="2505"/>
                    <a:pt x="3114" y="2523"/>
                    <a:pt x="3136" y="2523"/>
                  </a:cubicBezTo>
                  <a:cubicBezTo>
                    <a:pt x="3157" y="2523"/>
                    <a:pt x="3175" y="2505"/>
                    <a:pt x="3175" y="2483"/>
                  </a:cubicBezTo>
                  <a:cubicBezTo>
                    <a:pt x="3175" y="2461"/>
                    <a:pt x="3157" y="2444"/>
                    <a:pt x="3136" y="2444"/>
                  </a:cubicBezTo>
                  <a:moveTo>
                    <a:pt x="2483" y="2442"/>
                  </a:moveTo>
                  <a:cubicBezTo>
                    <a:pt x="2460" y="2442"/>
                    <a:pt x="2442" y="2461"/>
                    <a:pt x="2442" y="2483"/>
                  </a:cubicBezTo>
                  <a:cubicBezTo>
                    <a:pt x="2442" y="2506"/>
                    <a:pt x="2460" y="2524"/>
                    <a:pt x="2483" y="2524"/>
                  </a:cubicBezTo>
                  <a:cubicBezTo>
                    <a:pt x="2505" y="2524"/>
                    <a:pt x="2524" y="2506"/>
                    <a:pt x="2524" y="2483"/>
                  </a:cubicBezTo>
                  <a:cubicBezTo>
                    <a:pt x="2524" y="2461"/>
                    <a:pt x="2505" y="2442"/>
                    <a:pt x="2483" y="2442"/>
                  </a:cubicBezTo>
                  <a:moveTo>
                    <a:pt x="3005" y="2442"/>
                  </a:moveTo>
                  <a:cubicBezTo>
                    <a:pt x="2982" y="2442"/>
                    <a:pt x="2964" y="2461"/>
                    <a:pt x="2964" y="2483"/>
                  </a:cubicBezTo>
                  <a:cubicBezTo>
                    <a:pt x="2964" y="2506"/>
                    <a:pt x="2982" y="2524"/>
                    <a:pt x="3005" y="2524"/>
                  </a:cubicBezTo>
                  <a:cubicBezTo>
                    <a:pt x="3028" y="2524"/>
                    <a:pt x="3046" y="2506"/>
                    <a:pt x="3046" y="2483"/>
                  </a:cubicBezTo>
                  <a:cubicBezTo>
                    <a:pt x="3046" y="2461"/>
                    <a:pt x="3028" y="2442"/>
                    <a:pt x="3005" y="2442"/>
                  </a:cubicBezTo>
                  <a:moveTo>
                    <a:pt x="2613" y="2441"/>
                  </a:moveTo>
                  <a:cubicBezTo>
                    <a:pt x="2590" y="2441"/>
                    <a:pt x="2571" y="2460"/>
                    <a:pt x="2571" y="2483"/>
                  </a:cubicBezTo>
                  <a:cubicBezTo>
                    <a:pt x="2571" y="2506"/>
                    <a:pt x="2590" y="2525"/>
                    <a:pt x="2613" y="2525"/>
                  </a:cubicBezTo>
                  <a:cubicBezTo>
                    <a:pt x="2636" y="2525"/>
                    <a:pt x="2655" y="2506"/>
                    <a:pt x="2655" y="2483"/>
                  </a:cubicBezTo>
                  <a:cubicBezTo>
                    <a:pt x="2655" y="2460"/>
                    <a:pt x="2636" y="2441"/>
                    <a:pt x="2613" y="2441"/>
                  </a:cubicBezTo>
                  <a:moveTo>
                    <a:pt x="2874" y="2441"/>
                  </a:moveTo>
                  <a:cubicBezTo>
                    <a:pt x="2851" y="2441"/>
                    <a:pt x="2832" y="2460"/>
                    <a:pt x="2832" y="2483"/>
                  </a:cubicBezTo>
                  <a:cubicBezTo>
                    <a:pt x="2832" y="2506"/>
                    <a:pt x="2851" y="2525"/>
                    <a:pt x="2874" y="2525"/>
                  </a:cubicBezTo>
                  <a:cubicBezTo>
                    <a:pt x="2898" y="2525"/>
                    <a:pt x="2916" y="2506"/>
                    <a:pt x="2916" y="2483"/>
                  </a:cubicBezTo>
                  <a:cubicBezTo>
                    <a:pt x="2916" y="2460"/>
                    <a:pt x="2898" y="2441"/>
                    <a:pt x="2874" y="2441"/>
                  </a:cubicBezTo>
                  <a:moveTo>
                    <a:pt x="2744" y="2441"/>
                  </a:moveTo>
                  <a:cubicBezTo>
                    <a:pt x="2720" y="2441"/>
                    <a:pt x="2701" y="2460"/>
                    <a:pt x="2701" y="2483"/>
                  </a:cubicBezTo>
                  <a:cubicBezTo>
                    <a:pt x="2701" y="2507"/>
                    <a:pt x="2720" y="2526"/>
                    <a:pt x="2744" y="2526"/>
                  </a:cubicBezTo>
                  <a:cubicBezTo>
                    <a:pt x="2767" y="2526"/>
                    <a:pt x="2786" y="2507"/>
                    <a:pt x="2786" y="2483"/>
                  </a:cubicBezTo>
                  <a:cubicBezTo>
                    <a:pt x="2786" y="2460"/>
                    <a:pt x="2767" y="2441"/>
                    <a:pt x="2744" y="2441"/>
                  </a:cubicBezTo>
                  <a:moveTo>
                    <a:pt x="1830" y="2321"/>
                  </a:moveTo>
                  <a:cubicBezTo>
                    <a:pt x="1812" y="2321"/>
                    <a:pt x="1798" y="2335"/>
                    <a:pt x="1798" y="2353"/>
                  </a:cubicBezTo>
                  <a:cubicBezTo>
                    <a:pt x="1798" y="2370"/>
                    <a:pt x="1812" y="2384"/>
                    <a:pt x="1830" y="2384"/>
                  </a:cubicBezTo>
                  <a:cubicBezTo>
                    <a:pt x="1847" y="2384"/>
                    <a:pt x="1861" y="2370"/>
                    <a:pt x="1861" y="2353"/>
                  </a:cubicBezTo>
                  <a:cubicBezTo>
                    <a:pt x="1861" y="2335"/>
                    <a:pt x="1847" y="2321"/>
                    <a:pt x="1830" y="2321"/>
                  </a:cubicBezTo>
                  <a:moveTo>
                    <a:pt x="3658" y="2321"/>
                  </a:moveTo>
                  <a:cubicBezTo>
                    <a:pt x="3641" y="2321"/>
                    <a:pt x="3627" y="2335"/>
                    <a:pt x="3627" y="2353"/>
                  </a:cubicBezTo>
                  <a:cubicBezTo>
                    <a:pt x="3627" y="2370"/>
                    <a:pt x="3641" y="2384"/>
                    <a:pt x="3658" y="2384"/>
                  </a:cubicBezTo>
                  <a:cubicBezTo>
                    <a:pt x="3675" y="2384"/>
                    <a:pt x="3690" y="2370"/>
                    <a:pt x="3690" y="2353"/>
                  </a:cubicBezTo>
                  <a:cubicBezTo>
                    <a:pt x="3690" y="2335"/>
                    <a:pt x="3675" y="2321"/>
                    <a:pt x="3658" y="2321"/>
                  </a:cubicBezTo>
                  <a:moveTo>
                    <a:pt x="1960" y="2320"/>
                  </a:moveTo>
                  <a:cubicBezTo>
                    <a:pt x="1942" y="2320"/>
                    <a:pt x="1927" y="2334"/>
                    <a:pt x="1927" y="2353"/>
                  </a:cubicBezTo>
                  <a:cubicBezTo>
                    <a:pt x="1927" y="2371"/>
                    <a:pt x="1942" y="2386"/>
                    <a:pt x="1960" y="2386"/>
                  </a:cubicBezTo>
                  <a:cubicBezTo>
                    <a:pt x="1978" y="2386"/>
                    <a:pt x="1993" y="2371"/>
                    <a:pt x="1993" y="2353"/>
                  </a:cubicBezTo>
                  <a:cubicBezTo>
                    <a:pt x="1993" y="2334"/>
                    <a:pt x="1978" y="2320"/>
                    <a:pt x="1960" y="2320"/>
                  </a:cubicBezTo>
                  <a:moveTo>
                    <a:pt x="3527" y="2319"/>
                  </a:moveTo>
                  <a:cubicBezTo>
                    <a:pt x="3509" y="2319"/>
                    <a:pt x="3494" y="2334"/>
                    <a:pt x="3494" y="2353"/>
                  </a:cubicBezTo>
                  <a:cubicBezTo>
                    <a:pt x="3494" y="2371"/>
                    <a:pt x="3509" y="2386"/>
                    <a:pt x="3527" y="2386"/>
                  </a:cubicBezTo>
                  <a:cubicBezTo>
                    <a:pt x="3546" y="2386"/>
                    <a:pt x="3561" y="2371"/>
                    <a:pt x="3561" y="2353"/>
                  </a:cubicBezTo>
                  <a:cubicBezTo>
                    <a:pt x="3561" y="2334"/>
                    <a:pt x="3546" y="2319"/>
                    <a:pt x="3527" y="2319"/>
                  </a:cubicBezTo>
                  <a:moveTo>
                    <a:pt x="2091" y="2318"/>
                  </a:moveTo>
                  <a:cubicBezTo>
                    <a:pt x="2072" y="2318"/>
                    <a:pt x="2056" y="2333"/>
                    <a:pt x="2056" y="2353"/>
                  </a:cubicBezTo>
                  <a:cubicBezTo>
                    <a:pt x="2056" y="2372"/>
                    <a:pt x="2072" y="2387"/>
                    <a:pt x="2091" y="2387"/>
                  </a:cubicBezTo>
                  <a:cubicBezTo>
                    <a:pt x="2110" y="2387"/>
                    <a:pt x="2126" y="2372"/>
                    <a:pt x="2126" y="2353"/>
                  </a:cubicBezTo>
                  <a:cubicBezTo>
                    <a:pt x="2126" y="2333"/>
                    <a:pt x="2110" y="2318"/>
                    <a:pt x="2091" y="2318"/>
                  </a:cubicBezTo>
                  <a:moveTo>
                    <a:pt x="3397" y="2317"/>
                  </a:moveTo>
                  <a:cubicBezTo>
                    <a:pt x="3377" y="2317"/>
                    <a:pt x="3362" y="2333"/>
                    <a:pt x="3362" y="2353"/>
                  </a:cubicBezTo>
                  <a:cubicBezTo>
                    <a:pt x="3362" y="2372"/>
                    <a:pt x="3377" y="2388"/>
                    <a:pt x="3397" y="2388"/>
                  </a:cubicBezTo>
                  <a:cubicBezTo>
                    <a:pt x="3416" y="2388"/>
                    <a:pt x="3432" y="2372"/>
                    <a:pt x="3432" y="2353"/>
                  </a:cubicBezTo>
                  <a:cubicBezTo>
                    <a:pt x="3432" y="2333"/>
                    <a:pt x="3416" y="2317"/>
                    <a:pt x="3397" y="2317"/>
                  </a:cubicBezTo>
                  <a:moveTo>
                    <a:pt x="2221" y="2316"/>
                  </a:moveTo>
                  <a:cubicBezTo>
                    <a:pt x="2201" y="2316"/>
                    <a:pt x="2185" y="2332"/>
                    <a:pt x="2185" y="2353"/>
                  </a:cubicBezTo>
                  <a:cubicBezTo>
                    <a:pt x="2185" y="2373"/>
                    <a:pt x="2201" y="2389"/>
                    <a:pt x="2221" y="2389"/>
                  </a:cubicBezTo>
                  <a:cubicBezTo>
                    <a:pt x="2242" y="2389"/>
                    <a:pt x="2258" y="2373"/>
                    <a:pt x="2258" y="2353"/>
                  </a:cubicBezTo>
                  <a:cubicBezTo>
                    <a:pt x="2258" y="2332"/>
                    <a:pt x="2242" y="2316"/>
                    <a:pt x="2221" y="2316"/>
                  </a:cubicBezTo>
                  <a:moveTo>
                    <a:pt x="3266" y="2316"/>
                  </a:moveTo>
                  <a:cubicBezTo>
                    <a:pt x="3246" y="2316"/>
                    <a:pt x="3230" y="2332"/>
                    <a:pt x="3230" y="2353"/>
                  </a:cubicBezTo>
                  <a:cubicBezTo>
                    <a:pt x="3230" y="2373"/>
                    <a:pt x="3246" y="2389"/>
                    <a:pt x="3266" y="2389"/>
                  </a:cubicBezTo>
                  <a:cubicBezTo>
                    <a:pt x="3286" y="2389"/>
                    <a:pt x="3303" y="2373"/>
                    <a:pt x="3303" y="2353"/>
                  </a:cubicBezTo>
                  <a:cubicBezTo>
                    <a:pt x="3303" y="2332"/>
                    <a:pt x="3286" y="2316"/>
                    <a:pt x="3266" y="2316"/>
                  </a:cubicBezTo>
                  <a:moveTo>
                    <a:pt x="2352" y="2315"/>
                  </a:moveTo>
                  <a:cubicBezTo>
                    <a:pt x="2331" y="2315"/>
                    <a:pt x="2314" y="2332"/>
                    <a:pt x="2314" y="2353"/>
                  </a:cubicBezTo>
                  <a:cubicBezTo>
                    <a:pt x="2314" y="2374"/>
                    <a:pt x="2331" y="2391"/>
                    <a:pt x="2352" y="2391"/>
                  </a:cubicBezTo>
                  <a:cubicBezTo>
                    <a:pt x="2373" y="2391"/>
                    <a:pt x="2390" y="2374"/>
                    <a:pt x="2390" y="2353"/>
                  </a:cubicBezTo>
                  <a:cubicBezTo>
                    <a:pt x="2390" y="2332"/>
                    <a:pt x="2373" y="2315"/>
                    <a:pt x="2352" y="2315"/>
                  </a:cubicBezTo>
                  <a:moveTo>
                    <a:pt x="3136" y="2315"/>
                  </a:moveTo>
                  <a:cubicBezTo>
                    <a:pt x="3115" y="2315"/>
                    <a:pt x="3098" y="2332"/>
                    <a:pt x="3098" y="2353"/>
                  </a:cubicBezTo>
                  <a:cubicBezTo>
                    <a:pt x="3098" y="2374"/>
                    <a:pt x="3115" y="2391"/>
                    <a:pt x="3136" y="2391"/>
                  </a:cubicBezTo>
                  <a:cubicBezTo>
                    <a:pt x="3157" y="2391"/>
                    <a:pt x="3174" y="2374"/>
                    <a:pt x="3174" y="2353"/>
                  </a:cubicBezTo>
                  <a:cubicBezTo>
                    <a:pt x="3174" y="2332"/>
                    <a:pt x="3157" y="2315"/>
                    <a:pt x="3136" y="2315"/>
                  </a:cubicBezTo>
                  <a:moveTo>
                    <a:pt x="2483" y="2314"/>
                  </a:moveTo>
                  <a:cubicBezTo>
                    <a:pt x="2461" y="2314"/>
                    <a:pt x="2443" y="2331"/>
                    <a:pt x="2443" y="2353"/>
                  </a:cubicBezTo>
                  <a:cubicBezTo>
                    <a:pt x="2443" y="2374"/>
                    <a:pt x="2461" y="2392"/>
                    <a:pt x="2483" y="2392"/>
                  </a:cubicBezTo>
                  <a:cubicBezTo>
                    <a:pt x="2504" y="2392"/>
                    <a:pt x="2522" y="2374"/>
                    <a:pt x="2522" y="2353"/>
                  </a:cubicBezTo>
                  <a:cubicBezTo>
                    <a:pt x="2522" y="2331"/>
                    <a:pt x="2504" y="2314"/>
                    <a:pt x="2483" y="2314"/>
                  </a:cubicBezTo>
                  <a:moveTo>
                    <a:pt x="3005" y="2313"/>
                  </a:moveTo>
                  <a:cubicBezTo>
                    <a:pt x="2983" y="2313"/>
                    <a:pt x="2966" y="2331"/>
                    <a:pt x="2966" y="2353"/>
                  </a:cubicBezTo>
                  <a:cubicBezTo>
                    <a:pt x="2966" y="2374"/>
                    <a:pt x="2983" y="2392"/>
                    <a:pt x="3005" y="2392"/>
                  </a:cubicBezTo>
                  <a:cubicBezTo>
                    <a:pt x="3027" y="2392"/>
                    <a:pt x="3044" y="2374"/>
                    <a:pt x="3044" y="2353"/>
                  </a:cubicBezTo>
                  <a:cubicBezTo>
                    <a:pt x="3044" y="2331"/>
                    <a:pt x="3027" y="2313"/>
                    <a:pt x="3005" y="2313"/>
                  </a:cubicBezTo>
                  <a:moveTo>
                    <a:pt x="2613" y="2312"/>
                  </a:moveTo>
                  <a:cubicBezTo>
                    <a:pt x="2591" y="2312"/>
                    <a:pt x="2573" y="2330"/>
                    <a:pt x="2573" y="2353"/>
                  </a:cubicBezTo>
                  <a:cubicBezTo>
                    <a:pt x="2573" y="2375"/>
                    <a:pt x="2591" y="2393"/>
                    <a:pt x="2613" y="2393"/>
                  </a:cubicBezTo>
                  <a:cubicBezTo>
                    <a:pt x="2635" y="2393"/>
                    <a:pt x="2653" y="2375"/>
                    <a:pt x="2653" y="2353"/>
                  </a:cubicBezTo>
                  <a:cubicBezTo>
                    <a:pt x="2653" y="2330"/>
                    <a:pt x="2635" y="2312"/>
                    <a:pt x="2613" y="2312"/>
                  </a:cubicBezTo>
                  <a:moveTo>
                    <a:pt x="2874" y="2312"/>
                  </a:moveTo>
                  <a:cubicBezTo>
                    <a:pt x="2852" y="2312"/>
                    <a:pt x="2834" y="2330"/>
                    <a:pt x="2834" y="2353"/>
                  </a:cubicBezTo>
                  <a:cubicBezTo>
                    <a:pt x="2834" y="2375"/>
                    <a:pt x="2852" y="2393"/>
                    <a:pt x="2874" y="2393"/>
                  </a:cubicBezTo>
                  <a:cubicBezTo>
                    <a:pt x="2897" y="2393"/>
                    <a:pt x="2915" y="2375"/>
                    <a:pt x="2915" y="2353"/>
                  </a:cubicBezTo>
                  <a:cubicBezTo>
                    <a:pt x="2915" y="2330"/>
                    <a:pt x="2897" y="2312"/>
                    <a:pt x="2874" y="2312"/>
                  </a:cubicBezTo>
                  <a:moveTo>
                    <a:pt x="2744" y="2312"/>
                  </a:moveTo>
                  <a:cubicBezTo>
                    <a:pt x="2721" y="2312"/>
                    <a:pt x="2703" y="2330"/>
                    <a:pt x="2703" y="2353"/>
                  </a:cubicBezTo>
                  <a:cubicBezTo>
                    <a:pt x="2703" y="2375"/>
                    <a:pt x="2721" y="2393"/>
                    <a:pt x="2744" y="2393"/>
                  </a:cubicBezTo>
                  <a:cubicBezTo>
                    <a:pt x="2766" y="2393"/>
                    <a:pt x="2784" y="2375"/>
                    <a:pt x="2784" y="2353"/>
                  </a:cubicBezTo>
                  <a:cubicBezTo>
                    <a:pt x="2784" y="2330"/>
                    <a:pt x="2766" y="2312"/>
                    <a:pt x="2744" y="2312"/>
                  </a:cubicBezTo>
                  <a:moveTo>
                    <a:pt x="1830" y="2192"/>
                  </a:moveTo>
                  <a:cubicBezTo>
                    <a:pt x="1813" y="2192"/>
                    <a:pt x="1799" y="2205"/>
                    <a:pt x="1799" y="2222"/>
                  </a:cubicBezTo>
                  <a:cubicBezTo>
                    <a:pt x="1799" y="2239"/>
                    <a:pt x="1813" y="2252"/>
                    <a:pt x="1830" y="2252"/>
                  </a:cubicBezTo>
                  <a:cubicBezTo>
                    <a:pt x="1846" y="2252"/>
                    <a:pt x="1860" y="2239"/>
                    <a:pt x="1860" y="2222"/>
                  </a:cubicBezTo>
                  <a:cubicBezTo>
                    <a:pt x="1860" y="2205"/>
                    <a:pt x="1846" y="2192"/>
                    <a:pt x="1830" y="2192"/>
                  </a:cubicBezTo>
                  <a:moveTo>
                    <a:pt x="3658" y="2192"/>
                  </a:moveTo>
                  <a:cubicBezTo>
                    <a:pt x="3641" y="2192"/>
                    <a:pt x="3628" y="2205"/>
                    <a:pt x="3628" y="2222"/>
                  </a:cubicBezTo>
                  <a:cubicBezTo>
                    <a:pt x="3628" y="2239"/>
                    <a:pt x="3641" y="2252"/>
                    <a:pt x="3658" y="2252"/>
                  </a:cubicBezTo>
                  <a:cubicBezTo>
                    <a:pt x="3675" y="2252"/>
                    <a:pt x="3688" y="2239"/>
                    <a:pt x="3688" y="2222"/>
                  </a:cubicBezTo>
                  <a:cubicBezTo>
                    <a:pt x="3688" y="2205"/>
                    <a:pt x="3675" y="2192"/>
                    <a:pt x="3658" y="2192"/>
                  </a:cubicBezTo>
                  <a:moveTo>
                    <a:pt x="1960" y="2190"/>
                  </a:moveTo>
                  <a:cubicBezTo>
                    <a:pt x="1942" y="2190"/>
                    <a:pt x="1928" y="2204"/>
                    <a:pt x="1928" y="2222"/>
                  </a:cubicBezTo>
                  <a:cubicBezTo>
                    <a:pt x="1928" y="2240"/>
                    <a:pt x="1942" y="2254"/>
                    <a:pt x="1960" y="2254"/>
                  </a:cubicBezTo>
                  <a:cubicBezTo>
                    <a:pt x="1978" y="2254"/>
                    <a:pt x="1992" y="2240"/>
                    <a:pt x="1992" y="2222"/>
                  </a:cubicBezTo>
                  <a:cubicBezTo>
                    <a:pt x="1992" y="2204"/>
                    <a:pt x="1978" y="2190"/>
                    <a:pt x="1960" y="2190"/>
                  </a:cubicBezTo>
                  <a:moveTo>
                    <a:pt x="3527" y="2190"/>
                  </a:moveTo>
                  <a:cubicBezTo>
                    <a:pt x="3510" y="2190"/>
                    <a:pt x="3495" y="2204"/>
                    <a:pt x="3495" y="2222"/>
                  </a:cubicBezTo>
                  <a:cubicBezTo>
                    <a:pt x="3495" y="2240"/>
                    <a:pt x="3510" y="2254"/>
                    <a:pt x="3527" y="2254"/>
                  </a:cubicBezTo>
                  <a:cubicBezTo>
                    <a:pt x="3545" y="2254"/>
                    <a:pt x="3560" y="2240"/>
                    <a:pt x="3560" y="2222"/>
                  </a:cubicBezTo>
                  <a:cubicBezTo>
                    <a:pt x="3560" y="2204"/>
                    <a:pt x="3545" y="2190"/>
                    <a:pt x="3527" y="2190"/>
                  </a:cubicBezTo>
                  <a:moveTo>
                    <a:pt x="2091" y="2188"/>
                  </a:moveTo>
                  <a:cubicBezTo>
                    <a:pt x="2072" y="2188"/>
                    <a:pt x="2057" y="2203"/>
                    <a:pt x="2057" y="2222"/>
                  </a:cubicBezTo>
                  <a:cubicBezTo>
                    <a:pt x="2057" y="2241"/>
                    <a:pt x="2072" y="2256"/>
                    <a:pt x="2091" y="2256"/>
                  </a:cubicBezTo>
                  <a:cubicBezTo>
                    <a:pt x="2109" y="2256"/>
                    <a:pt x="2124" y="2241"/>
                    <a:pt x="2124" y="2222"/>
                  </a:cubicBezTo>
                  <a:cubicBezTo>
                    <a:pt x="2124" y="2203"/>
                    <a:pt x="2109" y="2188"/>
                    <a:pt x="2091" y="2188"/>
                  </a:cubicBezTo>
                  <a:moveTo>
                    <a:pt x="3397" y="2188"/>
                  </a:moveTo>
                  <a:cubicBezTo>
                    <a:pt x="3378" y="2188"/>
                    <a:pt x="3363" y="2203"/>
                    <a:pt x="3363" y="2222"/>
                  </a:cubicBezTo>
                  <a:cubicBezTo>
                    <a:pt x="3363" y="2241"/>
                    <a:pt x="3378" y="2256"/>
                    <a:pt x="3397" y="2256"/>
                  </a:cubicBezTo>
                  <a:cubicBezTo>
                    <a:pt x="3415" y="2256"/>
                    <a:pt x="3431" y="2241"/>
                    <a:pt x="3431" y="2222"/>
                  </a:cubicBezTo>
                  <a:cubicBezTo>
                    <a:pt x="3431" y="2203"/>
                    <a:pt x="3415" y="2188"/>
                    <a:pt x="3397" y="2188"/>
                  </a:cubicBezTo>
                  <a:moveTo>
                    <a:pt x="2221" y="2187"/>
                  </a:moveTo>
                  <a:cubicBezTo>
                    <a:pt x="2202" y="2187"/>
                    <a:pt x="2186" y="2203"/>
                    <a:pt x="2186" y="2222"/>
                  </a:cubicBezTo>
                  <a:cubicBezTo>
                    <a:pt x="2186" y="2241"/>
                    <a:pt x="2202" y="2257"/>
                    <a:pt x="2221" y="2257"/>
                  </a:cubicBezTo>
                  <a:cubicBezTo>
                    <a:pt x="2241" y="2257"/>
                    <a:pt x="2257" y="2241"/>
                    <a:pt x="2257" y="2222"/>
                  </a:cubicBezTo>
                  <a:cubicBezTo>
                    <a:pt x="2257" y="2203"/>
                    <a:pt x="2241" y="2187"/>
                    <a:pt x="2221" y="2187"/>
                  </a:cubicBezTo>
                  <a:moveTo>
                    <a:pt x="3266" y="2187"/>
                  </a:moveTo>
                  <a:cubicBezTo>
                    <a:pt x="3247" y="2187"/>
                    <a:pt x="3231" y="2203"/>
                    <a:pt x="3231" y="2222"/>
                  </a:cubicBezTo>
                  <a:cubicBezTo>
                    <a:pt x="3231" y="2241"/>
                    <a:pt x="3247" y="2257"/>
                    <a:pt x="3266" y="2257"/>
                  </a:cubicBezTo>
                  <a:cubicBezTo>
                    <a:pt x="3286" y="2257"/>
                    <a:pt x="3301" y="2241"/>
                    <a:pt x="3301" y="2222"/>
                  </a:cubicBezTo>
                  <a:cubicBezTo>
                    <a:pt x="3301" y="2203"/>
                    <a:pt x="3286" y="2187"/>
                    <a:pt x="3266" y="2187"/>
                  </a:cubicBezTo>
                  <a:moveTo>
                    <a:pt x="2352" y="2185"/>
                  </a:moveTo>
                  <a:cubicBezTo>
                    <a:pt x="2332" y="2185"/>
                    <a:pt x="2315" y="2202"/>
                    <a:pt x="2315" y="2222"/>
                  </a:cubicBezTo>
                  <a:cubicBezTo>
                    <a:pt x="2315" y="2242"/>
                    <a:pt x="2332" y="2259"/>
                    <a:pt x="2352" y="2259"/>
                  </a:cubicBezTo>
                  <a:cubicBezTo>
                    <a:pt x="2372" y="2259"/>
                    <a:pt x="2389" y="2242"/>
                    <a:pt x="2389" y="2222"/>
                  </a:cubicBezTo>
                  <a:cubicBezTo>
                    <a:pt x="2389" y="2202"/>
                    <a:pt x="2372" y="2185"/>
                    <a:pt x="2352" y="2185"/>
                  </a:cubicBezTo>
                  <a:moveTo>
                    <a:pt x="3136" y="2185"/>
                  </a:moveTo>
                  <a:cubicBezTo>
                    <a:pt x="3115" y="2185"/>
                    <a:pt x="3099" y="2202"/>
                    <a:pt x="3099" y="2222"/>
                  </a:cubicBezTo>
                  <a:cubicBezTo>
                    <a:pt x="3099" y="2242"/>
                    <a:pt x="3115" y="2259"/>
                    <a:pt x="3136" y="2259"/>
                  </a:cubicBezTo>
                  <a:cubicBezTo>
                    <a:pt x="3156" y="2259"/>
                    <a:pt x="3172" y="2242"/>
                    <a:pt x="3172" y="2222"/>
                  </a:cubicBezTo>
                  <a:cubicBezTo>
                    <a:pt x="3172" y="2202"/>
                    <a:pt x="3156" y="2185"/>
                    <a:pt x="3136" y="2185"/>
                  </a:cubicBezTo>
                  <a:moveTo>
                    <a:pt x="2483" y="2184"/>
                  </a:moveTo>
                  <a:cubicBezTo>
                    <a:pt x="2462" y="2184"/>
                    <a:pt x="2445" y="2201"/>
                    <a:pt x="2445" y="2222"/>
                  </a:cubicBezTo>
                  <a:cubicBezTo>
                    <a:pt x="2445" y="2243"/>
                    <a:pt x="2462" y="2260"/>
                    <a:pt x="2483" y="2260"/>
                  </a:cubicBezTo>
                  <a:cubicBezTo>
                    <a:pt x="2503" y="2260"/>
                    <a:pt x="2520" y="2243"/>
                    <a:pt x="2520" y="2222"/>
                  </a:cubicBezTo>
                  <a:cubicBezTo>
                    <a:pt x="2520" y="2201"/>
                    <a:pt x="2503" y="2184"/>
                    <a:pt x="2483" y="2184"/>
                  </a:cubicBezTo>
                  <a:moveTo>
                    <a:pt x="3005" y="2184"/>
                  </a:moveTo>
                  <a:cubicBezTo>
                    <a:pt x="2984" y="2184"/>
                    <a:pt x="2967" y="2201"/>
                    <a:pt x="2967" y="2222"/>
                  </a:cubicBezTo>
                  <a:cubicBezTo>
                    <a:pt x="2967" y="2243"/>
                    <a:pt x="2984" y="2260"/>
                    <a:pt x="3005" y="2260"/>
                  </a:cubicBezTo>
                  <a:cubicBezTo>
                    <a:pt x="3026" y="2260"/>
                    <a:pt x="3043" y="2243"/>
                    <a:pt x="3043" y="2222"/>
                  </a:cubicBezTo>
                  <a:cubicBezTo>
                    <a:pt x="3043" y="2201"/>
                    <a:pt x="3026" y="2184"/>
                    <a:pt x="3005" y="2184"/>
                  </a:cubicBezTo>
                  <a:moveTo>
                    <a:pt x="2613" y="2184"/>
                  </a:moveTo>
                  <a:cubicBezTo>
                    <a:pt x="2592" y="2184"/>
                    <a:pt x="2575" y="2201"/>
                    <a:pt x="2575" y="2222"/>
                  </a:cubicBezTo>
                  <a:cubicBezTo>
                    <a:pt x="2575" y="2243"/>
                    <a:pt x="2592" y="2260"/>
                    <a:pt x="2613" y="2260"/>
                  </a:cubicBezTo>
                  <a:cubicBezTo>
                    <a:pt x="2634" y="2260"/>
                    <a:pt x="2652" y="2243"/>
                    <a:pt x="2652" y="2222"/>
                  </a:cubicBezTo>
                  <a:cubicBezTo>
                    <a:pt x="2652" y="2201"/>
                    <a:pt x="2634" y="2184"/>
                    <a:pt x="2613" y="2184"/>
                  </a:cubicBezTo>
                  <a:moveTo>
                    <a:pt x="2744" y="2184"/>
                  </a:moveTo>
                  <a:cubicBezTo>
                    <a:pt x="2723" y="2184"/>
                    <a:pt x="2705" y="2201"/>
                    <a:pt x="2705" y="2222"/>
                  </a:cubicBezTo>
                  <a:cubicBezTo>
                    <a:pt x="2705" y="2243"/>
                    <a:pt x="2723" y="2260"/>
                    <a:pt x="2744" y="2260"/>
                  </a:cubicBezTo>
                  <a:cubicBezTo>
                    <a:pt x="2765" y="2260"/>
                    <a:pt x="2782" y="2243"/>
                    <a:pt x="2782" y="2222"/>
                  </a:cubicBezTo>
                  <a:cubicBezTo>
                    <a:pt x="2782" y="2201"/>
                    <a:pt x="2765" y="2184"/>
                    <a:pt x="2744" y="2184"/>
                  </a:cubicBezTo>
                  <a:moveTo>
                    <a:pt x="2874" y="2184"/>
                  </a:moveTo>
                  <a:cubicBezTo>
                    <a:pt x="2853" y="2184"/>
                    <a:pt x="2836" y="2201"/>
                    <a:pt x="2836" y="2222"/>
                  </a:cubicBezTo>
                  <a:cubicBezTo>
                    <a:pt x="2836" y="2243"/>
                    <a:pt x="2853" y="2260"/>
                    <a:pt x="2874" y="2260"/>
                  </a:cubicBezTo>
                  <a:cubicBezTo>
                    <a:pt x="2896" y="2260"/>
                    <a:pt x="2913" y="2243"/>
                    <a:pt x="2913" y="2222"/>
                  </a:cubicBezTo>
                  <a:cubicBezTo>
                    <a:pt x="2913" y="2201"/>
                    <a:pt x="2896" y="2184"/>
                    <a:pt x="2874" y="2184"/>
                  </a:cubicBezTo>
                  <a:moveTo>
                    <a:pt x="1830" y="2062"/>
                  </a:moveTo>
                  <a:cubicBezTo>
                    <a:pt x="1814" y="2062"/>
                    <a:pt x="1801" y="2075"/>
                    <a:pt x="1801" y="2091"/>
                  </a:cubicBezTo>
                  <a:cubicBezTo>
                    <a:pt x="1801" y="2107"/>
                    <a:pt x="1814" y="2120"/>
                    <a:pt x="1830" y="2120"/>
                  </a:cubicBezTo>
                  <a:cubicBezTo>
                    <a:pt x="1846" y="2120"/>
                    <a:pt x="1859" y="2107"/>
                    <a:pt x="1859" y="2091"/>
                  </a:cubicBezTo>
                  <a:cubicBezTo>
                    <a:pt x="1859" y="2075"/>
                    <a:pt x="1846" y="2062"/>
                    <a:pt x="1830" y="2062"/>
                  </a:cubicBezTo>
                  <a:moveTo>
                    <a:pt x="3658" y="2062"/>
                  </a:moveTo>
                  <a:cubicBezTo>
                    <a:pt x="3642" y="2062"/>
                    <a:pt x="3629" y="2075"/>
                    <a:pt x="3629" y="2091"/>
                  </a:cubicBezTo>
                  <a:cubicBezTo>
                    <a:pt x="3629" y="2108"/>
                    <a:pt x="3642" y="2121"/>
                    <a:pt x="3658" y="2121"/>
                  </a:cubicBezTo>
                  <a:cubicBezTo>
                    <a:pt x="3674" y="2121"/>
                    <a:pt x="3687" y="2108"/>
                    <a:pt x="3687" y="2091"/>
                  </a:cubicBezTo>
                  <a:cubicBezTo>
                    <a:pt x="3687" y="2075"/>
                    <a:pt x="3674" y="2062"/>
                    <a:pt x="3658" y="2062"/>
                  </a:cubicBezTo>
                  <a:moveTo>
                    <a:pt x="1960" y="2061"/>
                  </a:moveTo>
                  <a:cubicBezTo>
                    <a:pt x="1943" y="2061"/>
                    <a:pt x="1929" y="2074"/>
                    <a:pt x="1929" y="2091"/>
                  </a:cubicBezTo>
                  <a:cubicBezTo>
                    <a:pt x="1929" y="2108"/>
                    <a:pt x="1943" y="2122"/>
                    <a:pt x="1960" y="2122"/>
                  </a:cubicBezTo>
                  <a:cubicBezTo>
                    <a:pt x="1977" y="2122"/>
                    <a:pt x="1991" y="2108"/>
                    <a:pt x="1991" y="2091"/>
                  </a:cubicBezTo>
                  <a:cubicBezTo>
                    <a:pt x="1991" y="2074"/>
                    <a:pt x="1977" y="2061"/>
                    <a:pt x="1960" y="2061"/>
                  </a:cubicBezTo>
                  <a:moveTo>
                    <a:pt x="3527" y="2061"/>
                  </a:moveTo>
                  <a:cubicBezTo>
                    <a:pt x="3510" y="2061"/>
                    <a:pt x="3497" y="2074"/>
                    <a:pt x="3497" y="2091"/>
                  </a:cubicBezTo>
                  <a:cubicBezTo>
                    <a:pt x="3497" y="2108"/>
                    <a:pt x="3510" y="2122"/>
                    <a:pt x="3527" y="2122"/>
                  </a:cubicBezTo>
                  <a:cubicBezTo>
                    <a:pt x="3544" y="2122"/>
                    <a:pt x="3558" y="2108"/>
                    <a:pt x="3558" y="2091"/>
                  </a:cubicBezTo>
                  <a:cubicBezTo>
                    <a:pt x="3558" y="2074"/>
                    <a:pt x="3544" y="2061"/>
                    <a:pt x="3527" y="2061"/>
                  </a:cubicBezTo>
                  <a:moveTo>
                    <a:pt x="2091" y="2059"/>
                  </a:moveTo>
                  <a:cubicBezTo>
                    <a:pt x="2073" y="2059"/>
                    <a:pt x="2059" y="2074"/>
                    <a:pt x="2059" y="2091"/>
                  </a:cubicBezTo>
                  <a:cubicBezTo>
                    <a:pt x="2059" y="2109"/>
                    <a:pt x="2073" y="2124"/>
                    <a:pt x="2091" y="2124"/>
                  </a:cubicBezTo>
                  <a:cubicBezTo>
                    <a:pt x="2109" y="2124"/>
                    <a:pt x="2123" y="2109"/>
                    <a:pt x="2123" y="2091"/>
                  </a:cubicBezTo>
                  <a:cubicBezTo>
                    <a:pt x="2123" y="2074"/>
                    <a:pt x="2109" y="2059"/>
                    <a:pt x="2091" y="2059"/>
                  </a:cubicBezTo>
                  <a:moveTo>
                    <a:pt x="3397" y="2059"/>
                  </a:moveTo>
                  <a:cubicBezTo>
                    <a:pt x="3379" y="2059"/>
                    <a:pt x="3364" y="2073"/>
                    <a:pt x="3364" y="2091"/>
                  </a:cubicBezTo>
                  <a:cubicBezTo>
                    <a:pt x="3364" y="2109"/>
                    <a:pt x="3379" y="2124"/>
                    <a:pt x="3397" y="2124"/>
                  </a:cubicBezTo>
                  <a:cubicBezTo>
                    <a:pt x="3415" y="2124"/>
                    <a:pt x="3429" y="2109"/>
                    <a:pt x="3429" y="2091"/>
                  </a:cubicBezTo>
                  <a:cubicBezTo>
                    <a:pt x="3429" y="2073"/>
                    <a:pt x="3415" y="2059"/>
                    <a:pt x="3397" y="2059"/>
                  </a:cubicBezTo>
                  <a:moveTo>
                    <a:pt x="2221" y="2058"/>
                  </a:moveTo>
                  <a:cubicBezTo>
                    <a:pt x="2203" y="2058"/>
                    <a:pt x="2188" y="2073"/>
                    <a:pt x="2188" y="2091"/>
                  </a:cubicBezTo>
                  <a:cubicBezTo>
                    <a:pt x="2188" y="2110"/>
                    <a:pt x="2203" y="2125"/>
                    <a:pt x="2221" y="2125"/>
                  </a:cubicBezTo>
                  <a:cubicBezTo>
                    <a:pt x="2240" y="2125"/>
                    <a:pt x="2255" y="2110"/>
                    <a:pt x="2255" y="2091"/>
                  </a:cubicBezTo>
                  <a:cubicBezTo>
                    <a:pt x="2255" y="2073"/>
                    <a:pt x="2240" y="2058"/>
                    <a:pt x="2221" y="2058"/>
                  </a:cubicBezTo>
                  <a:moveTo>
                    <a:pt x="3266" y="2058"/>
                  </a:moveTo>
                  <a:cubicBezTo>
                    <a:pt x="3248" y="2058"/>
                    <a:pt x="3233" y="2073"/>
                    <a:pt x="3233" y="2091"/>
                  </a:cubicBezTo>
                  <a:cubicBezTo>
                    <a:pt x="3233" y="2110"/>
                    <a:pt x="3248" y="2125"/>
                    <a:pt x="3266" y="2125"/>
                  </a:cubicBezTo>
                  <a:cubicBezTo>
                    <a:pt x="3285" y="2125"/>
                    <a:pt x="3300" y="2110"/>
                    <a:pt x="3300" y="2091"/>
                  </a:cubicBezTo>
                  <a:cubicBezTo>
                    <a:pt x="3300" y="2073"/>
                    <a:pt x="3285" y="2058"/>
                    <a:pt x="3266" y="2058"/>
                  </a:cubicBezTo>
                  <a:moveTo>
                    <a:pt x="2352" y="2057"/>
                  </a:moveTo>
                  <a:cubicBezTo>
                    <a:pt x="2333" y="2057"/>
                    <a:pt x="2317" y="2072"/>
                    <a:pt x="2317" y="2091"/>
                  </a:cubicBezTo>
                  <a:cubicBezTo>
                    <a:pt x="2317" y="2111"/>
                    <a:pt x="2333" y="2126"/>
                    <a:pt x="2352" y="2126"/>
                  </a:cubicBezTo>
                  <a:cubicBezTo>
                    <a:pt x="2371" y="2126"/>
                    <a:pt x="2387" y="2111"/>
                    <a:pt x="2387" y="2091"/>
                  </a:cubicBezTo>
                  <a:cubicBezTo>
                    <a:pt x="2387" y="2072"/>
                    <a:pt x="2371" y="2057"/>
                    <a:pt x="2352" y="2057"/>
                  </a:cubicBezTo>
                  <a:moveTo>
                    <a:pt x="3136" y="2057"/>
                  </a:moveTo>
                  <a:cubicBezTo>
                    <a:pt x="3116" y="2057"/>
                    <a:pt x="3101" y="2072"/>
                    <a:pt x="3101" y="2091"/>
                  </a:cubicBezTo>
                  <a:cubicBezTo>
                    <a:pt x="3101" y="2111"/>
                    <a:pt x="3116" y="2126"/>
                    <a:pt x="3136" y="2126"/>
                  </a:cubicBezTo>
                  <a:cubicBezTo>
                    <a:pt x="3155" y="2126"/>
                    <a:pt x="3170" y="2111"/>
                    <a:pt x="3170" y="2091"/>
                  </a:cubicBezTo>
                  <a:cubicBezTo>
                    <a:pt x="3170" y="2072"/>
                    <a:pt x="3155" y="2057"/>
                    <a:pt x="3136" y="2057"/>
                  </a:cubicBezTo>
                  <a:moveTo>
                    <a:pt x="2483" y="2056"/>
                  </a:moveTo>
                  <a:cubicBezTo>
                    <a:pt x="2463" y="2056"/>
                    <a:pt x="2447" y="2072"/>
                    <a:pt x="2447" y="2091"/>
                  </a:cubicBezTo>
                  <a:cubicBezTo>
                    <a:pt x="2447" y="2111"/>
                    <a:pt x="2463" y="2127"/>
                    <a:pt x="2483" y="2127"/>
                  </a:cubicBezTo>
                  <a:cubicBezTo>
                    <a:pt x="2502" y="2127"/>
                    <a:pt x="2518" y="2111"/>
                    <a:pt x="2518" y="2091"/>
                  </a:cubicBezTo>
                  <a:cubicBezTo>
                    <a:pt x="2518" y="2072"/>
                    <a:pt x="2502" y="2056"/>
                    <a:pt x="2483" y="2056"/>
                  </a:cubicBezTo>
                  <a:moveTo>
                    <a:pt x="3005" y="2056"/>
                  </a:moveTo>
                  <a:cubicBezTo>
                    <a:pt x="2985" y="2056"/>
                    <a:pt x="2969" y="2072"/>
                    <a:pt x="2969" y="2091"/>
                  </a:cubicBezTo>
                  <a:cubicBezTo>
                    <a:pt x="2969" y="2111"/>
                    <a:pt x="2985" y="2127"/>
                    <a:pt x="3005" y="2127"/>
                  </a:cubicBezTo>
                  <a:cubicBezTo>
                    <a:pt x="3025" y="2127"/>
                    <a:pt x="3041" y="2111"/>
                    <a:pt x="3041" y="2091"/>
                  </a:cubicBezTo>
                  <a:cubicBezTo>
                    <a:pt x="3041" y="2072"/>
                    <a:pt x="3025" y="2056"/>
                    <a:pt x="3005" y="2056"/>
                  </a:cubicBezTo>
                  <a:moveTo>
                    <a:pt x="2613" y="2055"/>
                  </a:moveTo>
                  <a:cubicBezTo>
                    <a:pt x="2593" y="2055"/>
                    <a:pt x="2577" y="2071"/>
                    <a:pt x="2577" y="2091"/>
                  </a:cubicBezTo>
                  <a:cubicBezTo>
                    <a:pt x="2577" y="2111"/>
                    <a:pt x="2593" y="2128"/>
                    <a:pt x="2613" y="2128"/>
                  </a:cubicBezTo>
                  <a:cubicBezTo>
                    <a:pt x="2633" y="2128"/>
                    <a:pt x="2649" y="2111"/>
                    <a:pt x="2649" y="2091"/>
                  </a:cubicBezTo>
                  <a:cubicBezTo>
                    <a:pt x="2649" y="2071"/>
                    <a:pt x="2633" y="2055"/>
                    <a:pt x="2613" y="2055"/>
                  </a:cubicBezTo>
                  <a:moveTo>
                    <a:pt x="2874" y="2055"/>
                  </a:moveTo>
                  <a:cubicBezTo>
                    <a:pt x="2854" y="2055"/>
                    <a:pt x="2838" y="2071"/>
                    <a:pt x="2838" y="2091"/>
                  </a:cubicBezTo>
                  <a:cubicBezTo>
                    <a:pt x="2838" y="2111"/>
                    <a:pt x="2854" y="2128"/>
                    <a:pt x="2874" y="2128"/>
                  </a:cubicBezTo>
                  <a:cubicBezTo>
                    <a:pt x="2894" y="2128"/>
                    <a:pt x="2911" y="2111"/>
                    <a:pt x="2911" y="2091"/>
                  </a:cubicBezTo>
                  <a:cubicBezTo>
                    <a:pt x="2911" y="2071"/>
                    <a:pt x="2894" y="2055"/>
                    <a:pt x="2874" y="2055"/>
                  </a:cubicBezTo>
                  <a:moveTo>
                    <a:pt x="2744" y="2055"/>
                  </a:moveTo>
                  <a:cubicBezTo>
                    <a:pt x="2724" y="2055"/>
                    <a:pt x="2707" y="2071"/>
                    <a:pt x="2707" y="2091"/>
                  </a:cubicBezTo>
                  <a:cubicBezTo>
                    <a:pt x="2707" y="2112"/>
                    <a:pt x="2724" y="2128"/>
                    <a:pt x="2744" y="2128"/>
                  </a:cubicBezTo>
                  <a:cubicBezTo>
                    <a:pt x="2764" y="2128"/>
                    <a:pt x="2780" y="2112"/>
                    <a:pt x="2780" y="2091"/>
                  </a:cubicBezTo>
                  <a:cubicBezTo>
                    <a:pt x="2780" y="2071"/>
                    <a:pt x="2764" y="2055"/>
                    <a:pt x="2744" y="2055"/>
                  </a:cubicBezTo>
                  <a:moveTo>
                    <a:pt x="1830" y="1933"/>
                  </a:moveTo>
                  <a:cubicBezTo>
                    <a:pt x="1814" y="1933"/>
                    <a:pt x="1802" y="1945"/>
                    <a:pt x="1802" y="1961"/>
                  </a:cubicBezTo>
                  <a:cubicBezTo>
                    <a:pt x="1802" y="1976"/>
                    <a:pt x="1814" y="1989"/>
                    <a:pt x="1830" y="1989"/>
                  </a:cubicBezTo>
                  <a:cubicBezTo>
                    <a:pt x="1845" y="1989"/>
                    <a:pt x="1857" y="1976"/>
                    <a:pt x="1857" y="1961"/>
                  </a:cubicBezTo>
                  <a:cubicBezTo>
                    <a:pt x="1857" y="1945"/>
                    <a:pt x="1845" y="1933"/>
                    <a:pt x="1830" y="1933"/>
                  </a:cubicBezTo>
                  <a:moveTo>
                    <a:pt x="3658" y="1933"/>
                  </a:moveTo>
                  <a:cubicBezTo>
                    <a:pt x="3643" y="1933"/>
                    <a:pt x="3630" y="1945"/>
                    <a:pt x="3630" y="1961"/>
                  </a:cubicBezTo>
                  <a:cubicBezTo>
                    <a:pt x="3630" y="1976"/>
                    <a:pt x="3643" y="1989"/>
                    <a:pt x="3658" y="1989"/>
                  </a:cubicBezTo>
                  <a:cubicBezTo>
                    <a:pt x="3673" y="1989"/>
                    <a:pt x="3686" y="1976"/>
                    <a:pt x="3686" y="1961"/>
                  </a:cubicBezTo>
                  <a:cubicBezTo>
                    <a:pt x="3686" y="1945"/>
                    <a:pt x="3673" y="1933"/>
                    <a:pt x="3658" y="1933"/>
                  </a:cubicBezTo>
                  <a:moveTo>
                    <a:pt x="1960" y="1931"/>
                  </a:moveTo>
                  <a:cubicBezTo>
                    <a:pt x="1944" y="1931"/>
                    <a:pt x="1931" y="1945"/>
                    <a:pt x="1931" y="1961"/>
                  </a:cubicBezTo>
                  <a:cubicBezTo>
                    <a:pt x="1931" y="1977"/>
                    <a:pt x="1944" y="1990"/>
                    <a:pt x="1960" y="1990"/>
                  </a:cubicBezTo>
                  <a:cubicBezTo>
                    <a:pt x="1976" y="1990"/>
                    <a:pt x="1990" y="1977"/>
                    <a:pt x="1990" y="1961"/>
                  </a:cubicBezTo>
                  <a:cubicBezTo>
                    <a:pt x="1990" y="1945"/>
                    <a:pt x="1976" y="1931"/>
                    <a:pt x="1960" y="1931"/>
                  </a:cubicBezTo>
                  <a:moveTo>
                    <a:pt x="3527" y="1931"/>
                  </a:moveTo>
                  <a:cubicBezTo>
                    <a:pt x="3511" y="1931"/>
                    <a:pt x="3498" y="1945"/>
                    <a:pt x="3498" y="1961"/>
                  </a:cubicBezTo>
                  <a:cubicBezTo>
                    <a:pt x="3498" y="1977"/>
                    <a:pt x="3511" y="1990"/>
                    <a:pt x="3527" y="1990"/>
                  </a:cubicBezTo>
                  <a:cubicBezTo>
                    <a:pt x="3544" y="1990"/>
                    <a:pt x="3557" y="1977"/>
                    <a:pt x="3557" y="1961"/>
                  </a:cubicBezTo>
                  <a:cubicBezTo>
                    <a:pt x="3557" y="1945"/>
                    <a:pt x="3544" y="1931"/>
                    <a:pt x="3527" y="1931"/>
                  </a:cubicBezTo>
                  <a:moveTo>
                    <a:pt x="2091" y="1930"/>
                  </a:moveTo>
                  <a:cubicBezTo>
                    <a:pt x="2074" y="1930"/>
                    <a:pt x="2060" y="1944"/>
                    <a:pt x="2060" y="1961"/>
                  </a:cubicBezTo>
                  <a:cubicBezTo>
                    <a:pt x="2060" y="1978"/>
                    <a:pt x="2074" y="1992"/>
                    <a:pt x="2091" y="1992"/>
                  </a:cubicBezTo>
                  <a:cubicBezTo>
                    <a:pt x="2108" y="1992"/>
                    <a:pt x="2122" y="1978"/>
                    <a:pt x="2122" y="1961"/>
                  </a:cubicBezTo>
                  <a:cubicBezTo>
                    <a:pt x="2122" y="1944"/>
                    <a:pt x="2108" y="1930"/>
                    <a:pt x="2091" y="1930"/>
                  </a:cubicBezTo>
                  <a:moveTo>
                    <a:pt x="3397" y="1930"/>
                  </a:moveTo>
                  <a:cubicBezTo>
                    <a:pt x="3380" y="1930"/>
                    <a:pt x="3366" y="1944"/>
                    <a:pt x="3366" y="1961"/>
                  </a:cubicBezTo>
                  <a:cubicBezTo>
                    <a:pt x="3366" y="1978"/>
                    <a:pt x="3380" y="1992"/>
                    <a:pt x="3397" y="1992"/>
                  </a:cubicBezTo>
                  <a:cubicBezTo>
                    <a:pt x="3414" y="1992"/>
                    <a:pt x="3428" y="1978"/>
                    <a:pt x="3428" y="1961"/>
                  </a:cubicBezTo>
                  <a:cubicBezTo>
                    <a:pt x="3428" y="1944"/>
                    <a:pt x="3414" y="1930"/>
                    <a:pt x="3397" y="1930"/>
                  </a:cubicBezTo>
                  <a:moveTo>
                    <a:pt x="2221" y="1929"/>
                  </a:moveTo>
                  <a:cubicBezTo>
                    <a:pt x="2204" y="1929"/>
                    <a:pt x="2189" y="1943"/>
                    <a:pt x="2189" y="1961"/>
                  </a:cubicBezTo>
                  <a:cubicBezTo>
                    <a:pt x="2189" y="1979"/>
                    <a:pt x="2204" y="1993"/>
                    <a:pt x="2221" y="1993"/>
                  </a:cubicBezTo>
                  <a:cubicBezTo>
                    <a:pt x="2239" y="1993"/>
                    <a:pt x="2254" y="1979"/>
                    <a:pt x="2254" y="1961"/>
                  </a:cubicBezTo>
                  <a:cubicBezTo>
                    <a:pt x="2254" y="1943"/>
                    <a:pt x="2239" y="1929"/>
                    <a:pt x="2221" y="1929"/>
                  </a:cubicBezTo>
                  <a:moveTo>
                    <a:pt x="3266" y="1929"/>
                  </a:moveTo>
                  <a:cubicBezTo>
                    <a:pt x="3248" y="1929"/>
                    <a:pt x="3234" y="1943"/>
                    <a:pt x="3234" y="1961"/>
                  </a:cubicBezTo>
                  <a:cubicBezTo>
                    <a:pt x="3234" y="1979"/>
                    <a:pt x="3248" y="1993"/>
                    <a:pt x="3266" y="1993"/>
                  </a:cubicBezTo>
                  <a:cubicBezTo>
                    <a:pt x="3284" y="1993"/>
                    <a:pt x="3298" y="1979"/>
                    <a:pt x="3298" y="1961"/>
                  </a:cubicBezTo>
                  <a:cubicBezTo>
                    <a:pt x="3298" y="1943"/>
                    <a:pt x="3284" y="1929"/>
                    <a:pt x="3266" y="1929"/>
                  </a:cubicBezTo>
                  <a:moveTo>
                    <a:pt x="2352" y="1928"/>
                  </a:moveTo>
                  <a:cubicBezTo>
                    <a:pt x="2334" y="1928"/>
                    <a:pt x="2319" y="1943"/>
                    <a:pt x="2319" y="1961"/>
                  </a:cubicBezTo>
                  <a:cubicBezTo>
                    <a:pt x="2319" y="1979"/>
                    <a:pt x="2334" y="1994"/>
                    <a:pt x="2352" y="1994"/>
                  </a:cubicBezTo>
                  <a:cubicBezTo>
                    <a:pt x="2370" y="1994"/>
                    <a:pt x="2385" y="1979"/>
                    <a:pt x="2385" y="1961"/>
                  </a:cubicBezTo>
                  <a:cubicBezTo>
                    <a:pt x="2385" y="1943"/>
                    <a:pt x="2370" y="1928"/>
                    <a:pt x="2352" y="1928"/>
                  </a:cubicBezTo>
                  <a:moveTo>
                    <a:pt x="3136" y="1927"/>
                  </a:moveTo>
                  <a:cubicBezTo>
                    <a:pt x="3117" y="1927"/>
                    <a:pt x="3102" y="1942"/>
                    <a:pt x="3102" y="1961"/>
                  </a:cubicBezTo>
                  <a:cubicBezTo>
                    <a:pt x="3102" y="1979"/>
                    <a:pt x="3117" y="1994"/>
                    <a:pt x="3136" y="1994"/>
                  </a:cubicBezTo>
                  <a:cubicBezTo>
                    <a:pt x="3154" y="1994"/>
                    <a:pt x="3169" y="1979"/>
                    <a:pt x="3169" y="1961"/>
                  </a:cubicBezTo>
                  <a:cubicBezTo>
                    <a:pt x="3169" y="1942"/>
                    <a:pt x="3154" y="1927"/>
                    <a:pt x="3136" y="1927"/>
                  </a:cubicBezTo>
                  <a:moveTo>
                    <a:pt x="2483" y="1927"/>
                  </a:moveTo>
                  <a:cubicBezTo>
                    <a:pt x="2464" y="1927"/>
                    <a:pt x="2449" y="1942"/>
                    <a:pt x="2449" y="1961"/>
                  </a:cubicBezTo>
                  <a:cubicBezTo>
                    <a:pt x="2449" y="1979"/>
                    <a:pt x="2464" y="1994"/>
                    <a:pt x="2483" y="1994"/>
                  </a:cubicBezTo>
                  <a:cubicBezTo>
                    <a:pt x="2501" y="1994"/>
                    <a:pt x="2516" y="1979"/>
                    <a:pt x="2516" y="1961"/>
                  </a:cubicBezTo>
                  <a:cubicBezTo>
                    <a:pt x="2516" y="1942"/>
                    <a:pt x="2501" y="1927"/>
                    <a:pt x="2483" y="1927"/>
                  </a:cubicBezTo>
                  <a:moveTo>
                    <a:pt x="3005" y="1927"/>
                  </a:moveTo>
                  <a:cubicBezTo>
                    <a:pt x="2986" y="1927"/>
                    <a:pt x="2971" y="1942"/>
                    <a:pt x="2971" y="1961"/>
                  </a:cubicBezTo>
                  <a:cubicBezTo>
                    <a:pt x="2971" y="1980"/>
                    <a:pt x="2986" y="1995"/>
                    <a:pt x="3005" y="1995"/>
                  </a:cubicBezTo>
                  <a:cubicBezTo>
                    <a:pt x="3024" y="1995"/>
                    <a:pt x="3039" y="1980"/>
                    <a:pt x="3039" y="1961"/>
                  </a:cubicBezTo>
                  <a:cubicBezTo>
                    <a:pt x="3039" y="1942"/>
                    <a:pt x="3024" y="1927"/>
                    <a:pt x="3005" y="1927"/>
                  </a:cubicBezTo>
                  <a:moveTo>
                    <a:pt x="2613" y="1926"/>
                  </a:moveTo>
                  <a:cubicBezTo>
                    <a:pt x="2594" y="1926"/>
                    <a:pt x="2579" y="1942"/>
                    <a:pt x="2579" y="1961"/>
                  </a:cubicBezTo>
                  <a:cubicBezTo>
                    <a:pt x="2579" y="1980"/>
                    <a:pt x="2594" y="1995"/>
                    <a:pt x="2613" y="1995"/>
                  </a:cubicBezTo>
                  <a:cubicBezTo>
                    <a:pt x="2632" y="1995"/>
                    <a:pt x="2648" y="1980"/>
                    <a:pt x="2648" y="1961"/>
                  </a:cubicBezTo>
                  <a:cubicBezTo>
                    <a:pt x="2648" y="1942"/>
                    <a:pt x="2632" y="1926"/>
                    <a:pt x="2613" y="1926"/>
                  </a:cubicBezTo>
                  <a:moveTo>
                    <a:pt x="2744" y="1926"/>
                  </a:moveTo>
                  <a:cubicBezTo>
                    <a:pt x="2725" y="1926"/>
                    <a:pt x="2709" y="1942"/>
                    <a:pt x="2709" y="1961"/>
                  </a:cubicBezTo>
                  <a:cubicBezTo>
                    <a:pt x="2709" y="1980"/>
                    <a:pt x="2725" y="1995"/>
                    <a:pt x="2744" y="1995"/>
                  </a:cubicBezTo>
                  <a:cubicBezTo>
                    <a:pt x="2763" y="1995"/>
                    <a:pt x="2778" y="1980"/>
                    <a:pt x="2778" y="1961"/>
                  </a:cubicBezTo>
                  <a:cubicBezTo>
                    <a:pt x="2778" y="1942"/>
                    <a:pt x="2763" y="1926"/>
                    <a:pt x="2744" y="1926"/>
                  </a:cubicBezTo>
                  <a:moveTo>
                    <a:pt x="2874" y="1926"/>
                  </a:moveTo>
                  <a:cubicBezTo>
                    <a:pt x="2855" y="1926"/>
                    <a:pt x="2840" y="1942"/>
                    <a:pt x="2840" y="1961"/>
                  </a:cubicBezTo>
                  <a:cubicBezTo>
                    <a:pt x="2840" y="1980"/>
                    <a:pt x="2855" y="1995"/>
                    <a:pt x="2874" y="1995"/>
                  </a:cubicBezTo>
                  <a:cubicBezTo>
                    <a:pt x="2893" y="1995"/>
                    <a:pt x="2909" y="1980"/>
                    <a:pt x="2909" y="1961"/>
                  </a:cubicBezTo>
                  <a:cubicBezTo>
                    <a:pt x="2909" y="1942"/>
                    <a:pt x="2893" y="1926"/>
                    <a:pt x="2874" y="1926"/>
                  </a:cubicBezTo>
                  <a:moveTo>
                    <a:pt x="1830" y="1804"/>
                  </a:moveTo>
                  <a:cubicBezTo>
                    <a:pt x="1815" y="1804"/>
                    <a:pt x="1803" y="1816"/>
                    <a:pt x="1803" y="1830"/>
                  </a:cubicBezTo>
                  <a:cubicBezTo>
                    <a:pt x="1803" y="1845"/>
                    <a:pt x="1815" y="1857"/>
                    <a:pt x="1830" y="1857"/>
                  </a:cubicBezTo>
                  <a:cubicBezTo>
                    <a:pt x="1844" y="1857"/>
                    <a:pt x="1856" y="1845"/>
                    <a:pt x="1856" y="1830"/>
                  </a:cubicBezTo>
                  <a:cubicBezTo>
                    <a:pt x="1856" y="1816"/>
                    <a:pt x="1844" y="1804"/>
                    <a:pt x="1830" y="1804"/>
                  </a:cubicBezTo>
                  <a:moveTo>
                    <a:pt x="3658" y="1803"/>
                  </a:moveTo>
                  <a:cubicBezTo>
                    <a:pt x="3643" y="1803"/>
                    <a:pt x="3631" y="1815"/>
                    <a:pt x="3631" y="1830"/>
                  </a:cubicBezTo>
                  <a:cubicBezTo>
                    <a:pt x="3631" y="1845"/>
                    <a:pt x="3643" y="1857"/>
                    <a:pt x="3658" y="1857"/>
                  </a:cubicBezTo>
                  <a:cubicBezTo>
                    <a:pt x="3673" y="1857"/>
                    <a:pt x="3685" y="1845"/>
                    <a:pt x="3685" y="1830"/>
                  </a:cubicBezTo>
                  <a:cubicBezTo>
                    <a:pt x="3685" y="1815"/>
                    <a:pt x="3673" y="1803"/>
                    <a:pt x="3658" y="1803"/>
                  </a:cubicBezTo>
                  <a:moveTo>
                    <a:pt x="1960" y="1802"/>
                  </a:moveTo>
                  <a:cubicBezTo>
                    <a:pt x="1945" y="1802"/>
                    <a:pt x="1932" y="1815"/>
                    <a:pt x="1932" y="1830"/>
                  </a:cubicBezTo>
                  <a:cubicBezTo>
                    <a:pt x="1932" y="1846"/>
                    <a:pt x="1945" y="1858"/>
                    <a:pt x="1960" y="1858"/>
                  </a:cubicBezTo>
                  <a:cubicBezTo>
                    <a:pt x="1976" y="1858"/>
                    <a:pt x="1988" y="1846"/>
                    <a:pt x="1988" y="1830"/>
                  </a:cubicBezTo>
                  <a:cubicBezTo>
                    <a:pt x="1988" y="1815"/>
                    <a:pt x="1976" y="1802"/>
                    <a:pt x="1960" y="1802"/>
                  </a:cubicBezTo>
                  <a:moveTo>
                    <a:pt x="3527" y="1802"/>
                  </a:moveTo>
                  <a:cubicBezTo>
                    <a:pt x="3512" y="1802"/>
                    <a:pt x="3500" y="1815"/>
                    <a:pt x="3500" y="1830"/>
                  </a:cubicBezTo>
                  <a:cubicBezTo>
                    <a:pt x="3500" y="1846"/>
                    <a:pt x="3512" y="1858"/>
                    <a:pt x="3527" y="1858"/>
                  </a:cubicBezTo>
                  <a:cubicBezTo>
                    <a:pt x="3543" y="1858"/>
                    <a:pt x="3555" y="1846"/>
                    <a:pt x="3555" y="1830"/>
                  </a:cubicBezTo>
                  <a:cubicBezTo>
                    <a:pt x="3555" y="1815"/>
                    <a:pt x="3543" y="1802"/>
                    <a:pt x="3527" y="1802"/>
                  </a:cubicBezTo>
                  <a:moveTo>
                    <a:pt x="2091" y="1801"/>
                  </a:moveTo>
                  <a:cubicBezTo>
                    <a:pt x="2075" y="1801"/>
                    <a:pt x="2062" y="1814"/>
                    <a:pt x="2062" y="1830"/>
                  </a:cubicBezTo>
                  <a:cubicBezTo>
                    <a:pt x="2062" y="1846"/>
                    <a:pt x="2075" y="1859"/>
                    <a:pt x="2091" y="1859"/>
                  </a:cubicBezTo>
                  <a:cubicBezTo>
                    <a:pt x="2107" y="1859"/>
                    <a:pt x="2120" y="1846"/>
                    <a:pt x="2120" y="1830"/>
                  </a:cubicBezTo>
                  <a:cubicBezTo>
                    <a:pt x="2120" y="1814"/>
                    <a:pt x="2107" y="1801"/>
                    <a:pt x="2091" y="1801"/>
                  </a:cubicBezTo>
                  <a:moveTo>
                    <a:pt x="3397" y="1801"/>
                  </a:moveTo>
                  <a:cubicBezTo>
                    <a:pt x="3381" y="1801"/>
                    <a:pt x="3368" y="1814"/>
                    <a:pt x="3368" y="1830"/>
                  </a:cubicBezTo>
                  <a:cubicBezTo>
                    <a:pt x="3368" y="1846"/>
                    <a:pt x="3381" y="1860"/>
                    <a:pt x="3397" y="1860"/>
                  </a:cubicBezTo>
                  <a:cubicBezTo>
                    <a:pt x="3413" y="1860"/>
                    <a:pt x="3426" y="1846"/>
                    <a:pt x="3426" y="1830"/>
                  </a:cubicBezTo>
                  <a:cubicBezTo>
                    <a:pt x="3426" y="1814"/>
                    <a:pt x="3413" y="1801"/>
                    <a:pt x="3397" y="1801"/>
                  </a:cubicBezTo>
                  <a:moveTo>
                    <a:pt x="2221" y="1800"/>
                  </a:moveTo>
                  <a:cubicBezTo>
                    <a:pt x="2205" y="1800"/>
                    <a:pt x="2191" y="1814"/>
                    <a:pt x="2191" y="1830"/>
                  </a:cubicBezTo>
                  <a:cubicBezTo>
                    <a:pt x="2191" y="1847"/>
                    <a:pt x="2205" y="1860"/>
                    <a:pt x="2221" y="1860"/>
                  </a:cubicBezTo>
                  <a:cubicBezTo>
                    <a:pt x="2238" y="1860"/>
                    <a:pt x="2251" y="1847"/>
                    <a:pt x="2251" y="1830"/>
                  </a:cubicBezTo>
                  <a:cubicBezTo>
                    <a:pt x="2251" y="1814"/>
                    <a:pt x="2238" y="1800"/>
                    <a:pt x="2221" y="1800"/>
                  </a:cubicBezTo>
                  <a:moveTo>
                    <a:pt x="3266" y="1800"/>
                  </a:moveTo>
                  <a:cubicBezTo>
                    <a:pt x="3249" y="1800"/>
                    <a:pt x="3236" y="1813"/>
                    <a:pt x="3236" y="1830"/>
                  </a:cubicBezTo>
                  <a:cubicBezTo>
                    <a:pt x="3236" y="1847"/>
                    <a:pt x="3249" y="1861"/>
                    <a:pt x="3266" y="1861"/>
                  </a:cubicBezTo>
                  <a:cubicBezTo>
                    <a:pt x="3283" y="1861"/>
                    <a:pt x="3297" y="1847"/>
                    <a:pt x="3297" y="1830"/>
                  </a:cubicBezTo>
                  <a:cubicBezTo>
                    <a:pt x="3297" y="1813"/>
                    <a:pt x="3283" y="1800"/>
                    <a:pt x="3266" y="1800"/>
                  </a:cubicBezTo>
                  <a:moveTo>
                    <a:pt x="2352" y="1799"/>
                  </a:moveTo>
                  <a:cubicBezTo>
                    <a:pt x="2335" y="1799"/>
                    <a:pt x="2321" y="1813"/>
                    <a:pt x="2321" y="1830"/>
                  </a:cubicBezTo>
                  <a:cubicBezTo>
                    <a:pt x="2321" y="1847"/>
                    <a:pt x="2335" y="1861"/>
                    <a:pt x="2352" y="1861"/>
                  </a:cubicBezTo>
                  <a:cubicBezTo>
                    <a:pt x="2369" y="1861"/>
                    <a:pt x="2383" y="1847"/>
                    <a:pt x="2383" y="1830"/>
                  </a:cubicBezTo>
                  <a:cubicBezTo>
                    <a:pt x="2383" y="1813"/>
                    <a:pt x="2369" y="1799"/>
                    <a:pt x="2352" y="1799"/>
                  </a:cubicBezTo>
                  <a:moveTo>
                    <a:pt x="3136" y="1799"/>
                  </a:moveTo>
                  <a:cubicBezTo>
                    <a:pt x="3118" y="1799"/>
                    <a:pt x="3104" y="1813"/>
                    <a:pt x="3104" y="1830"/>
                  </a:cubicBezTo>
                  <a:cubicBezTo>
                    <a:pt x="3104" y="1847"/>
                    <a:pt x="3118" y="1861"/>
                    <a:pt x="3136" y="1861"/>
                  </a:cubicBezTo>
                  <a:cubicBezTo>
                    <a:pt x="3153" y="1861"/>
                    <a:pt x="3167" y="1847"/>
                    <a:pt x="3167" y="1830"/>
                  </a:cubicBezTo>
                  <a:cubicBezTo>
                    <a:pt x="3167" y="1813"/>
                    <a:pt x="3153" y="1799"/>
                    <a:pt x="3136" y="1799"/>
                  </a:cubicBezTo>
                  <a:moveTo>
                    <a:pt x="2483" y="1798"/>
                  </a:moveTo>
                  <a:cubicBezTo>
                    <a:pt x="2465" y="1798"/>
                    <a:pt x="2451" y="1813"/>
                    <a:pt x="2451" y="1830"/>
                  </a:cubicBezTo>
                  <a:cubicBezTo>
                    <a:pt x="2451" y="1848"/>
                    <a:pt x="2465" y="1862"/>
                    <a:pt x="2483" y="1862"/>
                  </a:cubicBezTo>
                  <a:cubicBezTo>
                    <a:pt x="2500" y="1862"/>
                    <a:pt x="2514" y="1848"/>
                    <a:pt x="2514" y="1830"/>
                  </a:cubicBezTo>
                  <a:cubicBezTo>
                    <a:pt x="2514" y="1813"/>
                    <a:pt x="2500" y="1798"/>
                    <a:pt x="2483" y="1798"/>
                  </a:cubicBezTo>
                  <a:moveTo>
                    <a:pt x="3005" y="1798"/>
                  </a:moveTo>
                  <a:cubicBezTo>
                    <a:pt x="2987" y="1798"/>
                    <a:pt x="2973" y="1813"/>
                    <a:pt x="2973" y="1830"/>
                  </a:cubicBezTo>
                  <a:cubicBezTo>
                    <a:pt x="2973" y="1848"/>
                    <a:pt x="2987" y="1862"/>
                    <a:pt x="3005" y="1862"/>
                  </a:cubicBezTo>
                  <a:cubicBezTo>
                    <a:pt x="3023" y="1862"/>
                    <a:pt x="3037" y="1848"/>
                    <a:pt x="3037" y="1830"/>
                  </a:cubicBezTo>
                  <a:cubicBezTo>
                    <a:pt x="3037" y="1813"/>
                    <a:pt x="3023" y="1798"/>
                    <a:pt x="3005" y="1798"/>
                  </a:cubicBezTo>
                  <a:moveTo>
                    <a:pt x="2613" y="1798"/>
                  </a:moveTo>
                  <a:cubicBezTo>
                    <a:pt x="2595" y="1798"/>
                    <a:pt x="2581" y="1812"/>
                    <a:pt x="2581" y="1830"/>
                  </a:cubicBezTo>
                  <a:cubicBezTo>
                    <a:pt x="2581" y="1848"/>
                    <a:pt x="2595" y="1862"/>
                    <a:pt x="2613" y="1862"/>
                  </a:cubicBezTo>
                  <a:cubicBezTo>
                    <a:pt x="2631" y="1862"/>
                    <a:pt x="2645" y="1848"/>
                    <a:pt x="2645" y="1830"/>
                  </a:cubicBezTo>
                  <a:cubicBezTo>
                    <a:pt x="2645" y="1812"/>
                    <a:pt x="2631" y="1798"/>
                    <a:pt x="2613" y="1798"/>
                  </a:cubicBezTo>
                  <a:moveTo>
                    <a:pt x="2874" y="1798"/>
                  </a:moveTo>
                  <a:cubicBezTo>
                    <a:pt x="2857" y="1798"/>
                    <a:pt x="2842" y="1812"/>
                    <a:pt x="2842" y="1830"/>
                  </a:cubicBezTo>
                  <a:cubicBezTo>
                    <a:pt x="2842" y="1848"/>
                    <a:pt x="2857" y="1862"/>
                    <a:pt x="2874" y="1862"/>
                  </a:cubicBezTo>
                  <a:cubicBezTo>
                    <a:pt x="2892" y="1862"/>
                    <a:pt x="2907" y="1848"/>
                    <a:pt x="2907" y="1830"/>
                  </a:cubicBezTo>
                  <a:cubicBezTo>
                    <a:pt x="2907" y="1812"/>
                    <a:pt x="2892" y="1798"/>
                    <a:pt x="2874" y="1798"/>
                  </a:cubicBezTo>
                  <a:moveTo>
                    <a:pt x="2744" y="1798"/>
                  </a:moveTo>
                  <a:cubicBezTo>
                    <a:pt x="2726" y="1798"/>
                    <a:pt x="2711" y="1812"/>
                    <a:pt x="2711" y="1830"/>
                  </a:cubicBezTo>
                  <a:cubicBezTo>
                    <a:pt x="2711" y="1848"/>
                    <a:pt x="2726" y="1863"/>
                    <a:pt x="2744" y="1863"/>
                  </a:cubicBezTo>
                  <a:cubicBezTo>
                    <a:pt x="2762" y="1863"/>
                    <a:pt x="2776" y="1848"/>
                    <a:pt x="2776" y="1830"/>
                  </a:cubicBezTo>
                  <a:cubicBezTo>
                    <a:pt x="2776" y="1812"/>
                    <a:pt x="2762" y="1798"/>
                    <a:pt x="2744" y="1798"/>
                  </a:cubicBezTo>
                  <a:moveTo>
                    <a:pt x="1" y="1698"/>
                  </a:moveTo>
                  <a:cubicBezTo>
                    <a:pt x="0" y="1698"/>
                    <a:pt x="0" y="1699"/>
                    <a:pt x="0" y="1700"/>
                  </a:cubicBezTo>
                  <a:cubicBezTo>
                    <a:pt x="0" y="1700"/>
                    <a:pt x="0" y="1701"/>
                    <a:pt x="1" y="1701"/>
                  </a:cubicBezTo>
                  <a:cubicBezTo>
                    <a:pt x="2" y="1701"/>
                    <a:pt x="2" y="1700"/>
                    <a:pt x="2" y="1700"/>
                  </a:cubicBezTo>
                  <a:cubicBezTo>
                    <a:pt x="2" y="1699"/>
                    <a:pt x="2" y="1698"/>
                    <a:pt x="1" y="1698"/>
                  </a:cubicBezTo>
                  <a:moveTo>
                    <a:pt x="5487" y="1698"/>
                  </a:moveTo>
                  <a:cubicBezTo>
                    <a:pt x="5486" y="1698"/>
                    <a:pt x="5485" y="1699"/>
                    <a:pt x="5485" y="1700"/>
                  </a:cubicBezTo>
                  <a:cubicBezTo>
                    <a:pt x="5485" y="1700"/>
                    <a:pt x="5486" y="1701"/>
                    <a:pt x="5487" y="1701"/>
                  </a:cubicBezTo>
                  <a:cubicBezTo>
                    <a:pt x="5487" y="1701"/>
                    <a:pt x="5488" y="1700"/>
                    <a:pt x="5488" y="1700"/>
                  </a:cubicBezTo>
                  <a:cubicBezTo>
                    <a:pt x="5488" y="1699"/>
                    <a:pt x="5487" y="1698"/>
                    <a:pt x="5487" y="1698"/>
                  </a:cubicBezTo>
                  <a:moveTo>
                    <a:pt x="132" y="1696"/>
                  </a:moveTo>
                  <a:cubicBezTo>
                    <a:pt x="130" y="1696"/>
                    <a:pt x="128" y="1698"/>
                    <a:pt x="128" y="1700"/>
                  </a:cubicBezTo>
                  <a:cubicBezTo>
                    <a:pt x="128" y="1701"/>
                    <a:pt x="130" y="1703"/>
                    <a:pt x="132" y="1703"/>
                  </a:cubicBezTo>
                  <a:cubicBezTo>
                    <a:pt x="133" y="1703"/>
                    <a:pt x="135" y="1701"/>
                    <a:pt x="135" y="1700"/>
                  </a:cubicBezTo>
                  <a:cubicBezTo>
                    <a:pt x="135" y="1698"/>
                    <a:pt x="133" y="1696"/>
                    <a:pt x="132" y="1696"/>
                  </a:cubicBezTo>
                  <a:moveTo>
                    <a:pt x="5356" y="1696"/>
                  </a:moveTo>
                  <a:cubicBezTo>
                    <a:pt x="5354" y="1696"/>
                    <a:pt x="5353" y="1698"/>
                    <a:pt x="5353" y="1700"/>
                  </a:cubicBezTo>
                  <a:cubicBezTo>
                    <a:pt x="5353" y="1701"/>
                    <a:pt x="5354" y="1703"/>
                    <a:pt x="5356" y="1703"/>
                  </a:cubicBezTo>
                  <a:cubicBezTo>
                    <a:pt x="5358" y="1703"/>
                    <a:pt x="5359" y="1701"/>
                    <a:pt x="5359" y="1700"/>
                  </a:cubicBezTo>
                  <a:cubicBezTo>
                    <a:pt x="5359" y="1698"/>
                    <a:pt x="5358" y="1696"/>
                    <a:pt x="5356" y="1696"/>
                  </a:cubicBezTo>
                  <a:moveTo>
                    <a:pt x="262" y="1695"/>
                  </a:moveTo>
                  <a:cubicBezTo>
                    <a:pt x="259" y="1695"/>
                    <a:pt x="257" y="1697"/>
                    <a:pt x="257" y="1700"/>
                  </a:cubicBezTo>
                  <a:cubicBezTo>
                    <a:pt x="257" y="1702"/>
                    <a:pt x="259" y="1705"/>
                    <a:pt x="262" y="1705"/>
                  </a:cubicBezTo>
                  <a:cubicBezTo>
                    <a:pt x="265" y="1705"/>
                    <a:pt x="267" y="1702"/>
                    <a:pt x="267" y="1700"/>
                  </a:cubicBezTo>
                  <a:cubicBezTo>
                    <a:pt x="267" y="1697"/>
                    <a:pt x="265" y="1695"/>
                    <a:pt x="262" y="1695"/>
                  </a:cubicBezTo>
                  <a:moveTo>
                    <a:pt x="5225" y="1695"/>
                  </a:moveTo>
                  <a:cubicBezTo>
                    <a:pt x="5223" y="1695"/>
                    <a:pt x="5220" y="1697"/>
                    <a:pt x="5220" y="1700"/>
                  </a:cubicBezTo>
                  <a:cubicBezTo>
                    <a:pt x="5220" y="1702"/>
                    <a:pt x="5223" y="1705"/>
                    <a:pt x="5225" y="1705"/>
                  </a:cubicBezTo>
                  <a:cubicBezTo>
                    <a:pt x="5228" y="1705"/>
                    <a:pt x="5230" y="1702"/>
                    <a:pt x="5230" y="1700"/>
                  </a:cubicBezTo>
                  <a:cubicBezTo>
                    <a:pt x="5230" y="1697"/>
                    <a:pt x="5228" y="1695"/>
                    <a:pt x="5225" y="1695"/>
                  </a:cubicBezTo>
                  <a:moveTo>
                    <a:pt x="393" y="1693"/>
                  </a:moveTo>
                  <a:cubicBezTo>
                    <a:pt x="389" y="1693"/>
                    <a:pt x="386" y="1696"/>
                    <a:pt x="386" y="1700"/>
                  </a:cubicBezTo>
                  <a:cubicBezTo>
                    <a:pt x="386" y="1703"/>
                    <a:pt x="389" y="1706"/>
                    <a:pt x="393" y="1706"/>
                  </a:cubicBezTo>
                  <a:cubicBezTo>
                    <a:pt x="397" y="1706"/>
                    <a:pt x="400" y="1703"/>
                    <a:pt x="400" y="1700"/>
                  </a:cubicBezTo>
                  <a:cubicBezTo>
                    <a:pt x="400" y="1696"/>
                    <a:pt x="397" y="1693"/>
                    <a:pt x="393" y="1693"/>
                  </a:cubicBezTo>
                  <a:moveTo>
                    <a:pt x="5095" y="1693"/>
                  </a:moveTo>
                  <a:cubicBezTo>
                    <a:pt x="5091" y="1693"/>
                    <a:pt x="5088" y="1696"/>
                    <a:pt x="5088" y="1700"/>
                  </a:cubicBezTo>
                  <a:cubicBezTo>
                    <a:pt x="5088" y="1703"/>
                    <a:pt x="5091" y="1706"/>
                    <a:pt x="5095" y="1706"/>
                  </a:cubicBezTo>
                  <a:cubicBezTo>
                    <a:pt x="5099" y="1706"/>
                    <a:pt x="5102" y="1703"/>
                    <a:pt x="5102" y="1700"/>
                  </a:cubicBezTo>
                  <a:cubicBezTo>
                    <a:pt x="5102" y="1696"/>
                    <a:pt x="5099" y="1693"/>
                    <a:pt x="5095" y="1693"/>
                  </a:cubicBezTo>
                  <a:moveTo>
                    <a:pt x="523" y="1691"/>
                  </a:moveTo>
                  <a:cubicBezTo>
                    <a:pt x="519" y="1691"/>
                    <a:pt x="515" y="1695"/>
                    <a:pt x="515" y="1700"/>
                  </a:cubicBezTo>
                  <a:cubicBezTo>
                    <a:pt x="515" y="1704"/>
                    <a:pt x="519" y="1708"/>
                    <a:pt x="523" y="1708"/>
                  </a:cubicBezTo>
                  <a:cubicBezTo>
                    <a:pt x="528" y="1708"/>
                    <a:pt x="532" y="1704"/>
                    <a:pt x="532" y="1700"/>
                  </a:cubicBezTo>
                  <a:cubicBezTo>
                    <a:pt x="532" y="1695"/>
                    <a:pt x="528" y="1691"/>
                    <a:pt x="523" y="1691"/>
                  </a:cubicBezTo>
                  <a:moveTo>
                    <a:pt x="4964" y="1691"/>
                  </a:moveTo>
                  <a:cubicBezTo>
                    <a:pt x="4959" y="1691"/>
                    <a:pt x="4955" y="1695"/>
                    <a:pt x="4955" y="1700"/>
                  </a:cubicBezTo>
                  <a:cubicBezTo>
                    <a:pt x="4955" y="1704"/>
                    <a:pt x="4959" y="1708"/>
                    <a:pt x="4964" y="1708"/>
                  </a:cubicBezTo>
                  <a:cubicBezTo>
                    <a:pt x="4969" y="1708"/>
                    <a:pt x="4973" y="1704"/>
                    <a:pt x="4973" y="1700"/>
                  </a:cubicBezTo>
                  <a:cubicBezTo>
                    <a:pt x="4973" y="1695"/>
                    <a:pt x="4969" y="1691"/>
                    <a:pt x="4964" y="1691"/>
                  </a:cubicBezTo>
                  <a:moveTo>
                    <a:pt x="654" y="1689"/>
                  </a:moveTo>
                  <a:cubicBezTo>
                    <a:pt x="648" y="1689"/>
                    <a:pt x="644" y="1694"/>
                    <a:pt x="644" y="1700"/>
                  </a:cubicBezTo>
                  <a:cubicBezTo>
                    <a:pt x="644" y="1705"/>
                    <a:pt x="648" y="1710"/>
                    <a:pt x="654" y="1710"/>
                  </a:cubicBezTo>
                  <a:cubicBezTo>
                    <a:pt x="660" y="1710"/>
                    <a:pt x="665" y="1705"/>
                    <a:pt x="665" y="1700"/>
                  </a:cubicBezTo>
                  <a:cubicBezTo>
                    <a:pt x="665" y="1694"/>
                    <a:pt x="660" y="1689"/>
                    <a:pt x="654" y="1689"/>
                  </a:cubicBezTo>
                  <a:moveTo>
                    <a:pt x="4834" y="1689"/>
                  </a:moveTo>
                  <a:cubicBezTo>
                    <a:pt x="4828" y="1689"/>
                    <a:pt x="4823" y="1694"/>
                    <a:pt x="4823" y="1700"/>
                  </a:cubicBezTo>
                  <a:cubicBezTo>
                    <a:pt x="4823" y="1705"/>
                    <a:pt x="4828" y="1710"/>
                    <a:pt x="4834" y="1710"/>
                  </a:cubicBezTo>
                  <a:cubicBezTo>
                    <a:pt x="4839" y="1710"/>
                    <a:pt x="4844" y="1705"/>
                    <a:pt x="4844" y="1700"/>
                  </a:cubicBezTo>
                  <a:cubicBezTo>
                    <a:pt x="4844" y="1694"/>
                    <a:pt x="4839" y="1689"/>
                    <a:pt x="4834" y="1689"/>
                  </a:cubicBezTo>
                  <a:moveTo>
                    <a:pt x="785" y="1687"/>
                  </a:moveTo>
                  <a:cubicBezTo>
                    <a:pt x="778" y="1687"/>
                    <a:pt x="772" y="1693"/>
                    <a:pt x="772" y="1700"/>
                  </a:cubicBezTo>
                  <a:cubicBezTo>
                    <a:pt x="772" y="1706"/>
                    <a:pt x="778" y="1712"/>
                    <a:pt x="785" y="1712"/>
                  </a:cubicBezTo>
                  <a:cubicBezTo>
                    <a:pt x="792" y="1712"/>
                    <a:pt x="797" y="1706"/>
                    <a:pt x="797" y="1700"/>
                  </a:cubicBezTo>
                  <a:cubicBezTo>
                    <a:pt x="797" y="1693"/>
                    <a:pt x="792" y="1687"/>
                    <a:pt x="785" y="1687"/>
                  </a:cubicBezTo>
                  <a:moveTo>
                    <a:pt x="4703" y="1687"/>
                  </a:moveTo>
                  <a:cubicBezTo>
                    <a:pt x="4696" y="1687"/>
                    <a:pt x="4691" y="1693"/>
                    <a:pt x="4691" y="1700"/>
                  </a:cubicBezTo>
                  <a:cubicBezTo>
                    <a:pt x="4691" y="1706"/>
                    <a:pt x="4696" y="1712"/>
                    <a:pt x="4703" y="1712"/>
                  </a:cubicBezTo>
                  <a:cubicBezTo>
                    <a:pt x="4710" y="1712"/>
                    <a:pt x="4715" y="1706"/>
                    <a:pt x="4715" y="1700"/>
                  </a:cubicBezTo>
                  <a:cubicBezTo>
                    <a:pt x="4715" y="1693"/>
                    <a:pt x="4710" y="1687"/>
                    <a:pt x="4703" y="1687"/>
                  </a:cubicBezTo>
                  <a:moveTo>
                    <a:pt x="915" y="1686"/>
                  </a:moveTo>
                  <a:cubicBezTo>
                    <a:pt x="908" y="1686"/>
                    <a:pt x="902" y="1692"/>
                    <a:pt x="902" y="1700"/>
                  </a:cubicBezTo>
                  <a:cubicBezTo>
                    <a:pt x="902" y="1707"/>
                    <a:pt x="908" y="1713"/>
                    <a:pt x="915" y="1713"/>
                  </a:cubicBezTo>
                  <a:cubicBezTo>
                    <a:pt x="923" y="1713"/>
                    <a:pt x="929" y="1707"/>
                    <a:pt x="929" y="1700"/>
                  </a:cubicBezTo>
                  <a:cubicBezTo>
                    <a:pt x="929" y="1692"/>
                    <a:pt x="923" y="1686"/>
                    <a:pt x="915" y="1686"/>
                  </a:cubicBezTo>
                  <a:moveTo>
                    <a:pt x="4572" y="1685"/>
                  </a:moveTo>
                  <a:cubicBezTo>
                    <a:pt x="4565" y="1685"/>
                    <a:pt x="4558" y="1692"/>
                    <a:pt x="4558" y="1700"/>
                  </a:cubicBezTo>
                  <a:cubicBezTo>
                    <a:pt x="4558" y="1707"/>
                    <a:pt x="4565" y="1714"/>
                    <a:pt x="4572" y="1714"/>
                  </a:cubicBezTo>
                  <a:cubicBezTo>
                    <a:pt x="4580" y="1714"/>
                    <a:pt x="4586" y="1707"/>
                    <a:pt x="4586" y="1700"/>
                  </a:cubicBezTo>
                  <a:cubicBezTo>
                    <a:pt x="4586" y="1692"/>
                    <a:pt x="4580" y="1685"/>
                    <a:pt x="4572" y="1685"/>
                  </a:cubicBezTo>
                  <a:moveTo>
                    <a:pt x="1046" y="1684"/>
                  </a:moveTo>
                  <a:cubicBezTo>
                    <a:pt x="1037" y="1684"/>
                    <a:pt x="1030" y="1691"/>
                    <a:pt x="1030" y="1700"/>
                  </a:cubicBezTo>
                  <a:cubicBezTo>
                    <a:pt x="1030" y="1708"/>
                    <a:pt x="1037" y="1715"/>
                    <a:pt x="1046" y="1715"/>
                  </a:cubicBezTo>
                  <a:cubicBezTo>
                    <a:pt x="1055" y="1715"/>
                    <a:pt x="1061" y="1708"/>
                    <a:pt x="1061" y="1700"/>
                  </a:cubicBezTo>
                  <a:cubicBezTo>
                    <a:pt x="1061" y="1691"/>
                    <a:pt x="1055" y="1684"/>
                    <a:pt x="1046" y="1684"/>
                  </a:cubicBezTo>
                  <a:moveTo>
                    <a:pt x="4442" y="1684"/>
                  </a:moveTo>
                  <a:cubicBezTo>
                    <a:pt x="4433" y="1684"/>
                    <a:pt x="4426" y="1691"/>
                    <a:pt x="4426" y="1700"/>
                  </a:cubicBezTo>
                  <a:cubicBezTo>
                    <a:pt x="4426" y="1708"/>
                    <a:pt x="4433" y="1716"/>
                    <a:pt x="4442" y="1716"/>
                  </a:cubicBezTo>
                  <a:cubicBezTo>
                    <a:pt x="4450" y="1716"/>
                    <a:pt x="4458" y="1708"/>
                    <a:pt x="4458" y="1700"/>
                  </a:cubicBezTo>
                  <a:cubicBezTo>
                    <a:pt x="4458" y="1691"/>
                    <a:pt x="4450" y="1684"/>
                    <a:pt x="4442" y="1684"/>
                  </a:cubicBezTo>
                  <a:moveTo>
                    <a:pt x="1177" y="1682"/>
                  </a:moveTo>
                  <a:cubicBezTo>
                    <a:pt x="1167" y="1682"/>
                    <a:pt x="1159" y="1690"/>
                    <a:pt x="1159" y="1700"/>
                  </a:cubicBezTo>
                  <a:cubicBezTo>
                    <a:pt x="1159" y="1709"/>
                    <a:pt x="1167" y="1717"/>
                    <a:pt x="1177" y="1717"/>
                  </a:cubicBezTo>
                  <a:cubicBezTo>
                    <a:pt x="1186" y="1717"/>
                    <a:pt x="1194" y="1709"/>
                    <a:pt x="1194" y="1700"/>
                  </a:cubicBezTo>
                  <a:cubicBezTo>
                    <a:pt x="1194" y="1690"/>
                    <a:pt x="1186" y="1682"/>
                    <a:pt x="1177" y="1682"/>
                  </a:cubicBezTo>
                  <a:moveTo>
                    <a:pt x="4311" y="1682"/>
                  </a:moveTo>
                  <a:cubicBezTo>
                    <a:pt x="4301" y="1682"/>
                    <a:pt x="4293" y="1690"/>
                    <a:pt x="4293" y="1700"/>
                  </a:cubicBezTo>
                  <a:cubicBezTo>
                    <a:pt x="4293" y="1709"/>
                    <a:pt x="4301" y="1717"/>
                    <a:pt x="4311" y="1717"/>
                  </a:cubicBezTo>
                  <a:cubicBezTo>
                    <a:pt x="4321" y="1717"/>
                    <a:pt x="4329" y="1709"/>
                    <a:pt x="4329" y="1700"/>
                  </a:cubicBezTo>
                  <a:cubicBezTo>
                    <a:pt x="4329" y="1690"/>
                    <a:pt x="4321" y="1682"/>
                    <a:pt x="4311" y="1682"/>
                  </a:cubicBezTo>
                  <a:moveTo>
                    <a:pt x="1307" y="1680"/>
                  </a:moveTo>
                  <a:cubicBezTo>
                    <a:pt x="1297" y="1680"/>
                    <a:pt x="1288" y="1689"/>
                    <a:pt x="1288" y="1700"/>
                  </a:cubicBezTo>
                  <a:cubicBezTo>
                    <a:pt x="1288" y="1710"/>
                    <a:pt x="1297" y="1719"/>
                    <a:pt x="1307" y="1719"/>
                  </a:cubicBezTo>
                  <a:cubicBezTo>
                    <a:pt x="1318" y="1719"/>
                    <a:pt x="1326" y="1710"/>
                    <a:pt x="1326" y="1700"/>
                  </a:cubicBezTo>
                  <a:cubicBezTo>
                    <a:pt x="1326" y="1689"/>
                    <a:pt x="1318" y="1680"/>
                    <a:pt x="1307" y="1680"/>
                  </a:cubicBezTo>
                  <a:moveTo>
                    <a:pt x="4180" y="1680"/>
                  </a:moveTo>
                  <a:cubicBezTo>
                    <a:pt x="4170" y="1680"/>
                    <a:pt x="4161" y="1689"/>
                    <a:pt x="4161" y="1700"/>
                  </a:cubicBezTo>
                  <a:cubicBezTo>
                    <a:pt x="4161" y="1710"/>
                    <a:pt x="4170" y="1719"/>
                    <a:pt x="4180" y="1719"/>
                  </a:cubicBezTo>
                  <a:cubicBezTo>
                    <a:pt x="4191" y="1719"/>
                    <a:pt x="4200" y="1710"/>
                    <a:pt x="4200" y="1700"/>
                  </a:cubicBezTo>
                  <a:cubicBezTo>
                    <a:pt x="4200" y="1689"/>
                    <a:pt x="4191" y="1680"/>
                    <a:pt x="4180" y="1680"/>
                  </a:cubicBezTo>
                  <a:moveTo>
                    <a:pt x="1438" y="1679"/>
                  </a:moveTo>
                  <a:cubicBezTo>
                    <a:pt x="1426" y="1679"/>
                    <a:pt x="1417" y="1688"/>
                    <a:pt x="1417" y="1700"/>
                  </a:cubicBezTo>
                  <a:cubicBezTo>
                    <a:pt x="1417" y="1711"/>
                    <a:pt x="1426" y="1720"/>
                    <a:pt x="1438" y="1720"/>
                  </a:cubicBezTo>
                  <a:cubicBezTo>
                    <a:pt x="1449" y="1720"/>
                    <a:pt x="1458" y="1711"/>
                    <a:pt x="1458" y="1700"/>
                  </a:cubicBezTo>
                  <a:cubicBezTo>
                    <a:pt x="1458" y="1688"/>
                    <a:pt x="1449" y="1679"/>
                    <a:pt x="1438" y="1679"/>
                  </a:cubicBezTo>
                  <a:moveTo>
                    <a:pt x="4050" y="1679"/>
                  </a:moveTo>
                  <a:cubicBezTo>
                    <a:pt x="4038" y="1679"/>
                    <a:pt x="4029" y="1688"/>
                    <a:pt x="4029" y="1700"/>
                  </a:cubicBezTo>
                  <a:cubicBezTo>
                    <a:pt x="4029" y="1711"/>
                    <a:pt x="4038" y="1721"/>
                    <a:pt x="4050" y="1721"/>
                  </a:cubicBezTo>
                  <a:cubicBezTo>
                    <a:pt x="4061" y="1721"/>
                    <a:pt x="4071" y="1711"/>
                    <a:pt x="4071" y="1700"/>
                  </a:cubicBezTo>
                  <a:cubicBezTo>
                    <a:pt x="4071" y="1688"/>
                    <a:pt x="4061" y="1679"/>
                    <a:pt x="4050" y="1679"/>
                  </a:cubicBezTo>
                  <a:moveTo>
                    <a:pt x="1568" y="1677"/>
                  </a:moveTo>
                  <a:cubicBezTo>
                    <a:pt x="1556" y="1677"/>
                    <a:pt x="1546" y="1687"/>
                    <a:pt x="1546" y="1700"/>
                  </a:cubicBezTo>
                  <a:cubicBezTo>
                    <a:pt x="1546" y="1712"/>
                    <a:pt x="1556" y="1722"/>
                    <a:pt x="1568" y="1722"/>
                  </a:cubicBezTo>
                  <a:cubicBezTo>
                    <a:pt x="1581" y="1722"/>
                    <a:pt x="1591" y="1712"/>
                    <a:pt x="1591" y="1700"/>
                  </a:cubicBezTo>
                  <a:cubicBezTo>
                    <a:pt x="1591" y="1687"/>
                    <a:pt x="1581" y="1677"/>
                    <a:pt x="1568" y="1677"/>
                  </a:cubicBezTo>
                  <a:moveTo>
                    <a:pt x="3919" y="1677"/>
                  </a:moveTo>
                  <a:cubicBezTo>
                    <a:pt x="3907" y="1677"/>
                    <a:pt x="3897" y="1687"/>
                    <a:pt x="3897" y="1700"/>
                  </a:cubicBezTo>
                  <a:cubicBezTo>
                    <a:pt x="3897" y="1712"/>
                    <a:pt x="3907" y="1722"/>
                    <a:pt x="3919" y="1722"/>
                  </a:cubicBezTo>
                  <a:cubicBezTo>
                    <a:pt x="3932" y="1722"/>
                    <a:pt x="3942" y="1712"/>
                    <a:pt x="3942" y="1700"/>
                  </a:cubicBezTo>
                  <a:cubicBezTo>
                    <a:pt x="3942" y="1687"/>
                    <a:pt x="3932" y="1677"/>
                    <a:pt x="3919" y="1677"/>
                  </a:cubicBezTo>
                  <a:moveTo>
                    <a:pt x="1699" y="1676"/>
                  </a:moveTo>
                  <a:cubicBezTo>
                    <a:pt x="1686" y="1676"/>
                    <a:pt x="1675" y="1686"/>
                    <a:pt x="1675" y="1700"/>
                  </a:cubicBezTo>
                  <a:cubicBezTo>
                    <a:pt x="1675" y="1713"/>
                    <a:pt x="1686" y="1723"/>
                    <a:pt x="1699" y="1723"/>
                  </a:cubicBezTo>
                  <a:cubicBezTo>
                    <a:pt x="1712" y="1723"/>
                    <a:pt x="1723" y="1713"/>
                    <a:pt x="1723" y="1700"/>
                  </a:cubicBezTo>
                  <a:cubicBezTo>
                    <a:pt x="1723" y="1686"/>
                    <a:pt x="1712" y="1676"/>
                    <a:pt x="1699" y="1676"/>
                  </a:cubicBezTo>
                  <a:moveTo>
                    <a:pt x="3789" y="1676"/>
                  </a:moveTo>
                  <a:cubicBezTo>
                    <a:pt x="3775" y="1676"/>
                    <a:pt x="3765" y="1686"/>
                    <a:pt x="3765" y="1700"/>
                  </a:cubicBezTo>
                  <a:cubicBezTo>
                    <a:pt x="3765" y="1713"/>
                    <a:pt x="3775" y="1723"/>
                    <a:pt x="3789" y="1723"/>
                  </a:cubicBezTo>
                  <a:cubicBezTo>
                    <a:pt x="3802" y="1723"/>
                    <a:pt x="3813" y="1713"/>
                    <a:pt x="3813" y="1700"/>
                  </a:cubicBezTo>
                  <a:cubicBezTo>
                    <a:pt x="3813" y="1686"/>
                    <a:pt x="3802" y="1676"/>
                    <a:pt x="3789" y="1676"/>
                  </a:cubicBezTo>
                  <a:moveTo>
                    <a:pt x="1" y="1568"/>
                  </a:moveTo>
                  <a:cubicBezTo>
                    <a:pt x="1" y="1568"/>
                    <a:pt x="0" y="1569"/>
                    <a:pt x="0" y="1569"/>
                  </a:cubicBezTo>
                  <a:cubicBezTo>
                    <a:pt x="0" y="1569"/>
                    <a:pt x="1" y="1570"/>
                    <a:pt x="1" y="1570"/>
                  </a:cubicBezTo>
                  <a:cubicBezTo>
                    <a:pt x="1" y="1570"/>
                    <a:pt x="2" y="1569"/>
                    <a:pt x="2" y="1569"/>
                  </a:cubicBezTo>
                  <a:cubicBezTo>
                    <a:pt x="2" y="1569"/>
                    <a:pt x="1" y="1568"/>
                    <a:pt x="1" y="1568"/>
                  </a:cubicBezTo>
                  <a:moveTo>
                    <a:pt x="5487" y="1568"/>
                  </a:moveTo>
                  <a:cubicBezTo>
                    <a:pt x="5486" y="1568"/>
                    <a:pt x="5486" y="1569"/>
                    <a:pt x="5486" y="1569"/>
                  </a:cubicBezTo>
                  <a:cubicBezTo>
                    <a:pt x="5486" y="1569"/>
                    <a:pt x="5486" y="1570"/>
                    <a:pt x="5487" y="1570"/>
                  </a:cubicBezTo>
                  <a:cubicBezTo>
                    <a:pt x="5487" y="1570"/>
                    <a:pt x="5487" y="1569"/>
                    <a:pt x="5487" y="1569"/>
                  </a:cubicBezTo>
                  <a:cubicBezTo>
                    <a:pt x="5487" y="1569"/>
                    <a:pt x="5487" y="1568"/>
                    <a:pt x="5487" y="1568"/>
                  </a:cubicBezTo>
                  <a:moveTo>
                    <a:pt x="132" y="1567"/>
                  </a:moveTo>
                  <a:cubicBezTo>
                    <a:pt x="130" y="1567"/>
                    <a:pt x="130" y="1568"/>
                    <a:pt x="130" y="1569"/>
                  </a:cubicBezTo>
                  <a:cubicBezTo>
                    <a:pt x="130" y="1570"/>
                    <a:pt x="130" y="1571"/>
                    <a:pt x="132" y="1571"/>
                  </a:cubicBezTo>
                  <a:cubicBezTo>
                    <a:pt x="133" y="1571"/>
                    <a:pt x="134" y="1570"/>
                    <a:pt x="134" y="1569"/>
                  </a:cubicBezTo>
                  <a:cubicBezTo>
                    <a:pt x="134" y="1568"/>
                    <a:pt x="133" y="1567"/>
                    <a:pt x="132" y="1567"/>
                  </a:cubicBezTo>
                  <a:moveTo>
                    <a:pt x="5356" y="1566"/>
                  </a:moveTo>
                  <a:cubicBezTo>
                    <a:pt x="5355" y="1566"/>
                    <a:pt x="5353" y="1568"/>
                    <a:pt x="5353" y="1569"/>
                  </a:cubicBezTo>
                  <a:cubicBezTo>
                    <a:pt x="5353" y="1570"/>
                    <a:pt x="5355" y="1572"/>
                    <a:pt x="5356" y="1572"/>
                  </a:cubicBezTo>
                  <a:cubicBezTo>
                    <a:pt x="5357" y="1572"/>
                    <a:pt x="5358" y="1570"/>
                    <a:pt x="5358" y="1569"/>
                  </a:cubicBezTo>
                  <a:cubicBezTo>
                    <a:pt x="5358" y="1568"/>
                    <a:pt x="5357" y="1566"/>
                    <a:pt x="5356" y="1566"/>
                  </a:cubicBezTo>
                  <a:moveTo>
                    <a:pt x="262" y="1565"/>
                  </a:moveTo>
                  <a:cubicBezTo>
                    <a:pt x="260" y="1565"/>
                    <a:pt x="258" y="1567"/>
                    <a:pt x="258" y="1569"/>
                  </a:cubicBezTo>
                  <a:cubicBezTo>
                    <a:pt x="258" y="1571"/>
                    <a:pt x="260" y="1573"/>
                    <a:pt x="262" y="1573"/>
                  </a:cubicBezTo>
                  <a:cubicBezTo>
                    <a:pt x="264" y="1573"/>
                    <a:pt x="266" y="1571"/>
                    <a:pt x="266" y="1569"/>
                  </a:cubicBezTo>
                  <a:cubicBezTo>
                    <a:pt x="266" y="1567"/>
                    <a:pt x="264" y="1565"/>
                    <a:pt x="262" y="1565"/>
                  </a:cubicBezTo>
                  <a:moveTo>
                    <a:pt x="5225" y="1565"/>
                  </a:moveTo>
                  <a:cubicBezTo>
                    <a:pt x="5223" y="1565"/>
                    <a:pt x="5221" y="1567"/>
                    <a:pt x="5221" y="1569"/>
                  </a:cubicBezTo>
                  <a:cubicBezTo>
                    <a:pt x="5221" y="1571"/>
                    <a:pt x="5223" y="1573"/>
                    <a:pt x="5225" y="1573"/>
                  </a:cubicBezTo>
                  <a:cubicBezTo>
                    <a:pt x="5228" y="1573"/>
                    <a:pt x="5230" y="1571"/>
                    <a:pt x="5230" y="1569"/>
                  </a:cubicBezTo>
                  <a:cubicBezTo>
                    <a:pt x="5230" y="1567"/>
                    <a:pt x="5228" y="1565"/>
                    <a:pt x="5225" y="1565"/>
                  </a:cubicBezTo>
                  <a:moveTo>
                    <a:pt x="393" y="1563"/>
                  </a:moveTo>
                  <a:cubicBezTo>
                    <a:pt x="390" y="1563"/>
                    <a:pt x="387" y="1566"/>
                    <a:pt x="387" y="1569"/>
                  </a:cubicBezTo>
                  <a:cubicBezTo>
                    <a:pt x="387" y="1572"/>
                    <a:pt x="390" y="1575"/>
                    <a:pt x="393" y="1575"/>
                  </a:cubicBezTo>
                  <a:cubicBezTo>
                    <a:pt x="396" y="1575"/>
                    <a:pt x="399" y="1572"/>
                    <a:pt x="399" y="1569"/>
                  </a:cubicBezTo>
                  <a:cubicBezTo>
                    <a:pt x="399" y="1566"/>
                    <a:pt x="396" y="1563"/>
                    <a:pt x="393" y="1563"/>
                  </a:cubicBezTo>
                  <a:moveTo>
                    <a:pt x="5095" y="1563"/>
                  </a:moveTo>
                  <a:cubicBezTo>
                    <a:pt x="5091" y="1563"/>
                    <a:pt x="5089" y="1566"/>
                    <a:pt x="5089" y="1569"/>
                  </a:cubicBezTo>
                  <a:cubicBezTo>
                    <a:pt x="5089" y="1572"/>
                    <a:pt x="5091" y="1575"/>
                    <a:pt x="5095" y="1575"/>
                  </a:cubicBezTo>
                  <a:cubicBezTo>
                    <a:pt x="5098" y="1575"/>
                    <a:pt x="5101" y="1572"/>
                    <a:pt x="5101" y="1569"/>
                  </a:cubicBezTo>
                  <a:cubicBezTo>
                    <a:pt x="5101" y="1566"/>
                    <a:pt x="5098" y="1563"/>
                    <a:pt x="5095" y="1563"/>
                  </a:cubicBezTo>
                  <a:moveTo>
                    <a:pt x="523" y="1561"/>
                  </a:moveTo>
                  <a:cubicBezTo>
                    <a:pt x="519" y="1561"/>
                    <a:pt x="516" y="1565"/>
                    <a:pt x="516" y="1569"/>
                  </a:cubicBezTo>
                  <a:cubicBezTo>
                    <a:pt x="516" y="1573"/>
                    <a:pt x="519" y="1577"/>
                    <a:pt x="523" y="1577"/>
                  </a:cubicBezTo>
                  <a:cubicBezTo>
                    <a:pt x="528" y="1577"/>
                    <a:pt x="531" y="1573"/>
                    <a:pt x="531" y="1569"/>
                  </a:cubicBezTo>
                  <a:cubicBezTo>
                    <a:pt x="531" y="1565"/>
                    <a:pt x="528" y="1561"/>
                    <a:pt x="523" y="1561"/>
                  </a:cubicBezTo>
                  <a:moveTo>
                    <a:pt x="4964" y="1561"/>
                  </a:moveTo>
                  <a:cubicBezTo>
                    <a:pt x="4960" y="1561"/>
                    <a:pt x="4956" y="1565"/>
                    <a:pt x="4956" y="1569"/>
                  </a:cubicBezTo>
                  <a:cubicBezTo>
                    <a:pt x="4956" y="1573"/>
                    <a:pt x="4960" y="1577"/>
                    <a:pt x="4964" y="1577"/>
                  </a:cubicBezTo>
                  <a:cubicBezTo>
                    <a:pt x="4969" y="1577"/>
                    <a:pt x="4972" y="1573"/>
                    <a:pt x="4972" y="1569"/>
                  </a:cubicBezTo>
                  <a:cubicBezTo>
                    <a:pt x="4972" y="1565"/>
                    <a:pt x="4969" y="1561"/>
                    <a:pt x="4964" y="1561"/>
                  </a:cubicBezTo>
                  <a:moveTo>
                    <a:pt x="654" y="1560"/>
                  </a:moveTo>
                  <a:cubicBezTo>
                    <a:pt x="649" y="1560"/>
                    <a:pt x="645" y="1564"/>
                    <a:pt x="645" y="1569"/>
                  </a:cubicBezTo>
                  <a:cubicBezTo>
                    <a:pt x="645" y="1574"/>
                    <a:pt x="649" y="1578"/>
                    <a:pt x="654" y="1578"/>
                  </a:cubicBezTo>
                  <a:cubicBezTo>
                    <a:pt x="659" y="1578"/>
                    <a:pt x="664" y="1574"/>
                    <a:pt x="664" y="1569"/>
                  </a:cubicBezTo>
                  <a:cubicBezTo>
                    <a:pt x="664" y="1564"/>
                    <a:pt x="659" y="1560"/>
                    <a:pt x="654" y="1560"/>
                  </a:cubicBezTo>
                  <a:moveTo>
                    <a:pt x="4834" y="1559"/>
                  </a:moveTo>
                  <a:cubicBezTo>
                    <a:pt x="4828" y="1559"/>
                    <a:pt x="4824" y="1564"/>
                    <a:pt x="4824" y="1569"/>
                  </a:cubicBezTo>
                  <a:cubicBezTo>
                    <a:pt x="4824" y="1574"/>
                    <a:pt x="4828" y="1579"/>
                    <a:pt x="4834" y="1579"/>
                  </a:cubicBezTo>
                  <a:cubicBezTo>
                    <a:pt x="4839" y="1579"/>
                    <a:pt x="4843" y="1574"/>
                    <a:pt x="4843" y="1569"/>
                  </a:cubicBezTo>
                  <a:cubicBezTo>
                    <a:pt x="4843" y="1564"/>
                    <a:pt x="4839" y="1559"/>
                    <a:pt x="4834" y="1559"/>
                  </a:cubicBezTo>
                  <a:moveTo>
                    <a:pt x="785" y="1558"/>
                  </a:moveTo>
                  <a:cubicBezTo>
                    <a:pt x="779" y="1558"/>
                    <a:pt x="773" y="1563"/>
                    <a:pt x="773" y="1569"/>
                  </a:cubicBezTo>
                  <a:cubicBezTo>
                    <a:pt x="773" y="1575"/>
                    <a:pt x="779" y="1580"/>
                    <a:pt x="785" y="1580"/>
                  </a:cubicBezTo>
                  <a:cubicBezTo>
                    <a:pt x="791" y="1580"/>
                    <a:pt x="796" y="1575"/>
                    <a:pt x="796" y="1569"/>
                  </a:cubicBezTo>
                  <a:cubicBezTo>
                    <a:pt x="796" y="1563"/>
                    <a:pt x="791" y="1558"/>
                    <a:pt x="785" y="1558"/>
                  </a:cubicBezTo>
                  <a:moveTo>
                    <a:pt x="4703" y="1558"/>
                  </a:moveTo>
                  <a:cubicBezTo>
                    <a:pt x="4697" y="1558"/>
                    <a:pt x="4692" y="1563"/>
                    <a:pt x="4692" y="1569"/>
                  </a:cubicBezTo>
                  <a:cubicBezTo>
                    <a:pt x="4692" y="1575"/>
                    <a:pt x="4697" y="1580"/>
                    <a:pt x="4703" y="1580"/>
                  </a:cubicBezTo>
                  <a:cubicBezTo>
                    <a:pt x="4709" y="1580"/>
                    <a:pt x="4714" y="1575"/>
                    <a:pt x="4714" y="1569"/>
                  </a:cubicBezTo>
                  <a:cubicBezTo>
                    <a:pt x="4714" y="1563"/>
                    <a:pt x="4709" y="1558"/>
                    <a:pt x="4703" y="1558"/>
                  </a:cubicBezTo>
                  <a:moveTo>
                    <a:pt x="915" y="1556"/>
                  </a:moveTo>
                  <a:cubicBezTo>
                    <a:pt x="908" y="1556"/>
                    <a:pt x="902" y="1562"/>
                    <a:pt x="902" y="1569"/>
                  </a:cubicBezTo>
                  <a:cubicBezTo>
                    <a:pt x="902" y="1576"/>
                    <a:pt x="908" y="1582"/>
                    <a:pt x="915" y="1582"/>
                  </a:cubicBezTo>
                  <a:cubicBezTo>
                    <a:pt x="923" y="1582"/>
                    <a:pt x="928" y="1576"/>
                    <a:pt x="928" y="1569"/>
                  </a:cubicBezTo>
                  <a:cubicBezTo>
                    <a:pt x="928" y="1562"/>
                    <a:pt x="923" y="1556"/>
                    <a:pt x="915" y="1556"/>
                  </a:cubicBezTo>
                  <a:moveTo>
                    <a:pt x="4572" y="1556"/>
                  </a:moveTo>
                  <a:cubicBezTo>
                    <a:pt x="4565" y="1556"/>
                    <a:pt x="4559" y="1562"/>
                    <a:pt x="4559" y="1569"/>
                  </a:cubicBezTo>
                  <a:cubicBezTo>
                    <a:pt x="4559" y="1576"/>
                    <a:pt x="4565" y="1582"/>
                    <a:pt x="4572" y="1582"/>
                  </a:cubicBezTo>
                  <a:cubicBezTo>
                    <a:pt x="4580" y="1582"/>
                    <a:pt x="4585" y="1576"/>
                    <a:pt x="4585" y="1569"/>
                  </a:cubicBezTo>
                  <a:cubicBezTo>
                    <a:pt x="4585" y="1562"/>
                    <a:pt x="4580" y="1556"/>
                    <a:pt x="4572" y="1556"/>
                  </a:cubicBezTo>
                  <a:moveTo>
                    <a:pt x="1046" y="1554"/>
                  </a:moveTo>
                  <a:cubicBezTo>
                    <a:pt x="1038" y="1554"/>
                    <a:pt x="1031" y="1561"/>
                    <a:pt x="1031" y="1569"/>
                  </a:cubicBezTo>
                  <a:cubicBezTo>
                    <a:pt x="1031" y="1577"/>
                    <a:pt x="1038" y="1583"/>
                    <a:pt x="1046" y="1583"/>
                  </a:cubicBezTo>
                  <a:cubicBezTo>
                    <a:pt x="1054" y="1583"/>
                    <a:pt x="1060" y="1577"/>
                    <a:pt x="1060" y="1569"/>
                  </a:cubicBezTo>
                  <a:cubicBezTo>
                    <a:pt x="1060" y="1561"/>
                    <a:pt x="1054" y="1554"/>
                    <a:pt x="1046" y="1554"/>
                  </a:cubicBezTo>
                  <a:moveTo>
                    <a:pt x="4442" y="1554"/>
                  </a:moveTo>
                  <a:cubicBezTo>
                    <a:pt x="4433" y="1554"/>
                    <a:pt x="4427" y="1561"/>
                    <a:pt x="4427" y="1569"/>
                  </a:cubicBezTo>
                  <a:cubicBezTo>
                    <a:pt x="4427" y="1577"/>
                    <a:pt x="4433" y="1584"/>
                    <a:pt x="4442" y="1584"/>
                  </a:cubicBezTo>
                  <a:cubicBezTo>
                    <a:pt x="4450" y="1584"/>
                    <a:pt x="4457" y="1577"/>
                    <a:pt x="4457" y="1569"/>
                  </a:cubicBezTo>
                  <a:cubicBezTo>
                    <a:pt x="4457" y="1561"/>
                    <a:pt x="4450" y="1554"/>
                    <a:pt x="4442" y="1554"/>
                  </a:cubicBezTo>
                  <a:moveTo>
                    <a:pt x="1177" y="1553"/>
                  </a:moveTo>
                  <a:cubicBezTo>
                    <a:pt x="1168" y="1553"/>
                    <a:pt x="1160" y="1560"/>
                    <a:pt x="1160" y="1569"/>
                  </a:cubicBezTo>
                  <a:cubicBezTo>
                    <a:pt x="1160" y="1578"/>
                    <a:pt x="1168" y="1585"/>
                    <a:pt x="1177" y="1585"/>
                  </a:cubicBezTo>
                  <a:cubicBezTo>
                    <a:pt x="1186" y="1585"/>
                    <a:pt x="1193" y="1578"/>
                    <a:pt x="1193" y="1569"/>
                  </a:cubicBezTo>
                  <a:cubicBezTo>
                    <a:pt x="1193" y="1560"/>
                    <a:pt x="1186" y="1553"/>
                    <a:pt x="1177" y="1553"/>
                  </a:cubicBezTo>
                  <a:moveTo>
                    <a:pt x="4311" y="1552"/>
                  </a:moveTo>
                  <a:cubicBezTo>
                    <a:pt x="4302" y="1552"/>
                    <a:pt x="4294" y="1560"/>
                    <a:pt x="4294" y="1569"/>
                  </a:cubicBezTo>
                  <a:cubicBezTo>
                    <a:pt x="4294" y="1578"/>
                    <a:pt x="4302" y="1586"/>
                    <a:pt x="4311" y="1586"/>
                  </a:cubicBezTo>
                  <a:cubicBezTo>
                    <a:pt x="4320" y="1586"/>
                    <a:pt x="4328" y="1578"/>
                    <a:pt x="4328" y="1569"/>
                  </a:cubicBezTo>
                  <a:cubicBezTo>
                    <a:pt x="4328" y="1560"/>
                    <a:pt x="4320" y="1552"/>
                    <a:pt x="4311" y="1552"/>
                  </a:cubicBezTo>
                  <a:moveTo>
                    <a:pt x="1307" y="1551"/>
                  </a:moveTo>
                  <a:cubicBezTo>
                    <a:pt x="1297" y="1551"/>
                    <a:pt x="1289" y="1559"/>
                    <a:pt x="1289" y="1569"/>
                  </a:cubicBezTo>
                  <a:cubicBezTo>
                    <a:pt x="1289" y="1579"/>
                    <a:pt x="1297" y="1587"/>
                    <a:pt x="1307" y="1587"/>
                  </a:cubicBezTo>
                  <a:cubicBezTo>
                    <a:pt x="1317" y="1587"/>
                    <a:pt x="1325" y="1579"/>
                    <a:pt x="1325" y="1569"/>
                  </a:cubicBezTo>
                  <a:cubicBezTo>
                    <a:pt x="1325" y="1559"/>
                    <a:pt x="1317" y="1551"/>
                    <a:pt x="1307" y="1551"/>
                  </a:cubicBezTo>
                  <a:moveTo>
                    <a:pt x="4180" y="1551"/>
                  </a:moveTo>
                  <a:cubicBezTo>
                    <a:pt x="4170" y="1551"/>
                    <a:pt x="4162" y="1559"/>
                    <a:pt x="4162" y="1569"/>
                  </a:cubicBezTo>
                  <a:cubicBezTo>
                    <a:pt x="4162" y="1579"/>
                    <a:pt x="4170" y="1587"/>
                    <a:pt x="4180" y="1587"/>
                  </a:cubicBezTo>
                  <a:cubicBezTo>
                    <a:pt x="4190" y="1587"/>
                    <a:pt x="4199" y="1579"/>
                    <a:pt x="4199" y="1569"/>
                  </a:cubicBezTo>
                  <a:cubicBezTo>
                    <a:pt x="4199" y="1559"/>
                    <a:pt x="4190" y="1551"/>
                    <a:pt x="4180" y="1551"/>
                  </a:cubicBezTo>
                  <a:moveTo>
                    <a:pt x="1438" y="1549"/>
                  </a:moveTo>
                  <a:cubicBezTo>
                    <a:pt x="1427" y="1549"/>
                    <a:pt x="1418" y="1558"/>
                    <a:pt x="1418" y="1569"/>
                  </a:cubicBezTo>
                  <a:cubicBezTo>
                    <a:pt x="1418" y="1580"/>
                    <a:pt x="1427" y="1589"/>
                    <a:pt x="1438" y="1589"/>
                  </a:cubicBezTo>
                  <a:cubicBezTo>
                    <a:pt x="1449" y="1589"/>
                    <a:pt x="1457" y="1580"/>
                    <a:pt x="1457" y="1569"/>
                  </a:cubicBezTo>
                  <a:cubicBezTo>
                    <a:pt x="1457" y="1558"/>
                    <a:pt x="1449" y="1549"/>
                    <a:pt x="1438" y="1549"/>
                  </a:cubicBezTo>
                  <a:moveTo>
                    <a:pt x="4050" y="1549"/>
                  </a:moveTo>
                  <a:cubicBezTo>
                    <a:pt x="4039" y="1549"/>
                    <a:pt x="4030" y="1558"/>
                    <a:pt x="4030" y="1569"/>
                  </a:cubicBezTo>
                  <a:cubicBezTo>
                    <a:pt x="4030" y="1580"/>
                    <a:pt x="4039" y="1589"/>
                    <a:pt x="4050" y="1589"/>
                  </a:cubicBezTo>
                  <a:cubicBezTo>
                    <a:pt x="4061" y="1589"/>
                    <a:pt x="4069" y="1580"/>
                    <a:pt x="4069" y="1569"/>
                  </a:cubicBezTo>
                  <a:cubicBezTo>
                    <a:pt x="4069" y="1558"/>
                    <a:pt x="4061" y="1549"/>
                    <a:pt x="4050" y="1549"/>
                  </a:cubicBezTo>
                  <a:moveTo>
                    <a:pt x="1568" y="1548"/>
                  </a:moveTo>
                  <a:cubicBezTo>
                    <a:pt x="1557" y="1548"/>
                    <a:pt x="1547" y="1557"/>
                    <a:pt x="1547" y="1569"/>
                  </a:cubicBezTo>
                  <a:cubicBezTo>
                    <a:pt x="1547" y="1581"/>
                    <a:pt x="1557" y="1590"/>
                    <a:pt x="1568" y="1590"/>
                  </a:cubicBezTo>
                  <a:cubicBezTo>
                    <a:pt x="1580" y="1590"/>
                    <a:pt x="1589" y="1581"/>
                    <a:pt x="1589" y="1569"/>
                  </a:cubicBezTo>
                  <a:cubicBezTo>
                    <a:pt x="1589" y="1557"/>
                    <a:pt x="1580" y="1548"/>
                    <a:pt x="1568" y="1548"/>
                  </a:cubicBezTo>
                  <a:moveTo>
                    <a:pt x="3919" y="1548"/>
                  </a:moveTo>
                  <a:cubicBezTo>
                    <a:pt x="3908" y="1548"/>
                    <a:pt x="3898" y="1557"/>
                    <a:pt x="3898" y="1569"/>
                  </a:cubicBezTo>
                  <a:cubicBezTo>
                    <a:pt x="3898" y="1581"/>
                    <a:pt x="3908" y="1590"/>
                    <a:pt x="3919" y="1590"/>
                  </a:cubicBezTo>
                  <a:cubicBezTo>
                    <a:pt x="3931" y="1590"/>
                    <a:pt x="3940" y="1581"/>
                    <a:pt x="3940" y="1569"/>
                  </a:cubicBezTo>
                  <a:cubicBezTo>
                    <a:pt x="3940" y="1557"/>
                    <a:pt x="3931" y="1548"/>
                    <a:pt x="3919" y="1548"/>
                  </a:cubicBezTo>
                  <a:moveTo>
                    <a:pt x="1699" y="1547"/>
                  </a:moveTo>
                  <a:cubicBezTo>
                    <a:pt x="1687" y="1547"/>
                    <a:pt x="1677" y="1557"/>
                    <a:pt x="1677" y="1569"/>
                  </a:cubicBezTo>
                  <a:cubicBezTo>
                    <a:pt x="1677" y="1581"/>
                    <a:pt x="1687" y="1591"/>
                    <a:pt x="1699" y="1591"/>
                  </a:cubicBezTo>
                  <a:cubicBezTo>
                    <a:pt x="1711" y="1591"/>
                    <a:pt x="1721" y="1581"/>
                    <a:pt x="1721" y="1569"/>
                  </a:cubicBezTo>
                  <a:cubicBezTo>
                    <a:pt x="1721" y="1557"/>
                    <a:pt x="1711" y="1547"/>
                    <a:pt x="1699" y="1547"/>
                  </a:cubicBezTo>
                  <a:moveTo>
                    <a:pt x="3789" y="1547"/>
                  </a:moveTo>
                  <a:cubicBezTo>
                    <a:pt x="3776" y="1547"/>
                    <a:pt x="3766" y="1557"/>
                    <a:pt x="3766" y="1569"/>
                  </a:cubicBezTo>
                  <a:cubicBezTo>
                    <a:pt x="3766" y="1581"/>
                    <a:pt x="3776" y="1591"/>
                    <a:pt x="3789" y="1591"/>
                  </a:cubicBezTo>
                  <a:cubicBezTo>
                    <a:pt x="3801" y="1591"/>
                    <a:pt x="3811" y="1581"/>
                    <a:pt x="3811" y="1569"/>
                  </a:cubicBezTo>
                  <a:cubicBezTo>
                    <a:pt x="3811" y="1557"/>
                    <a:pt x="3801" y="1547"/>
                    <a:pt x="3789" y="1547"/>
                  </a:cubicBezTo>
                  <a:moveTo>
                    <a:pt x="132" y="1437"/>
                  </a:moveTo>
                  <a:cubicBezTo>
                    <a:pt x="131" y="1437"/>
                    <a:pt x="130" y="1438"/>
                    <a:pt x="130" y="1438"/>
                  </a:cubicBezTo>
                  <a:cubicBezTo>
                    <a:pt x="130" y="1439"/>
                    <a:pt x="131" y="1440"/>
                    <a:pt x="132" y="1440"/>
                  </a:cubicBezTo>
                  <a:cubicBezTo>
                    <a:pt x="132" y="1440"/>
                    <a:pt x="133" y="1439"/>
                    <a:pt x="133" y="1438"/>
                  </a:cubicBezTo>
                  <a:cubicBezTo>
                    <a:pt x="133" y="1438"/>
                    <a:pt x="132" y="1437"/>
                    <a:pt x="132" y="1437"/>
                  </a:cubicBezTo>
                  <a:moveTo>
                    <a:pt x="5356" y="1437"/>
                  </a:moveTo>
                  <a:cubicBezTo>
                    <a:pt x="5355" y="1437"/>
                    <a:pt x="5354" y="1437"/>
                    <a:pt x="5354" y="1438"/>
                  </a:cubicBezTo>
                  <a:cubicBezTo>
                    <a:pt x="5354" y="1439"/>
                    <a:pt x="5355" y="1440"/>
                    <a:pt x="5356" y="1440"/>
                  </a:cubicBezTo>
                  <a:cubicBezTo>
                    <a:pt x="5357" y="1440"/>
                    <a:pt x="5358" y="1439"/>
                    <a:pt x="5358" y="1438"/>
                  </a:cubicBezTo>
                  <a:cubicBezTo>
                    <a:pt x="5358" y="1437"/>
                    <a:pt x="5357" y="1437"/>
                    <a:pt x="5356" y="1437"/>
                  </a:cubicBezTo>
                  <a:moveTo>
                    <a:pt x="262" y="1435"/>
                  </a:moveTo>
                  <a:cubicBezTo>
                    <a:pt x="260" y="1435"/>
                    <a:pt x="259" y="1437"/>
                    <a:pt x="259" y="1438"/>
                  </a:cubicBezTo>
                  <a:cubicBezTo>
                    <a:pt x="259" y="1440"/>
                    <a:pt x="260" y="1442"/>
                    <a:pt x="262" y="1442"/>
                  </a:cubicBezTo>
                  <a:cubicBezTo>
                    <a:pt x="264" y="1442"/>
                    <a:pt x="266" y="1440"/>
                    <a:pt x="266" y="1438"/>
                  </a:cubicBezTo>
                  <a:cubicBezTo>
                    <a:pt x="266" y="1437"/>
                    <a:pt x="264" y="1435"/>
                    <a:pt x="262" y="1435"/>
                  </a:cubicBezTo>
                  <a:moveTo>
                    <a:pt x="5225" y="1435"/>
                  </a:moveTo>
                  <a:cubicBezTo>
                    <a:pt x="5224" y="1435"/>
                    <a:pt x="5222" y="1437"/>
                    <a:pt x="5222" y="1438"/>
                  </a:cubicBezTo>
                  <a:cubicBezTo>
                    <a:pt x="5222" y="1440"/>
                    <a:pt x="5224" y="1442"/>
                    <a:pt x="5225" y="1442"/>
                  </a:cubicBezTo>
                  <a:cubicBezTo>
                    <a:pt x="5227" y="1442"/>
                    <a:pt x="5229" y="1440"/>
                    <a:pt x="5229" y="1438"/>
                  </a:cubicBezTo>
                  <a:cubicBezTo>
                    <a:pt x="5229" y="1437"/>
                    <a:pt x="5227" y="1435"/>
                    <a:pt x="5225" y="1435"/>
                  </a:cubicBezTo>
                  <a:moveTo>
                    <a:pt x="393" y="1433"/>
                  </a:moveTo>
                  <a:cubicBezTo>
                    <a:pt x="390" y="1433"/>
                    <a:pt x="388" y="1436"/>
                    <a:pt x="388" y="1438"/>
                  </a:cubicBezTo>
                  <a:cubicBezTo>
                    <a:pt x="388" y="1441"/>
                    <a:pt x="390" y="1443"/>
                    <a:pt x="393" y="1443"/>
                  </a:cubicBezTo>
                  <a:cubicBezTo>
                    <a:pt x="396" y="1443"/>
                    <a:pt x="398" y="1441"/>
                    <a:pt x="398" y="1438"/>
                  </a:cubicBezTo>
                  <a:cubicBezTo>
                    <a:pt x="398" y="1436"/>
                    <a:pt x="396" y="1433"/>
                    <a:pt x="393" y="1433"/>
                  </a:cubicBezTo>
                  <a:moveTo>
                    <a:pt x="5095" y="1433"/>
                  </a:moveTo>
                  <a:cubicBezTo>
                    <a:pt x="5092" y="1433"/>
                    <a:pt x="5090" y="1436"/>
                    <a:pt x="5090" y="1438"/>
                  </a:cubicBezTo>
                  <a:cubicBezTo>
                    <a:pt x="5090" y="1441"/>
                    <a:pt x="5092" y="1443"/>
                    <a:pt x="5095" y="1443"/>
                  </a:cubicBezTo>
                  <a:cubicBezTo>
                    <a:pt x="5098" y="1443"/>
                    <a:pt x="5100" y="1441"/>
                    <a:pt x="5100" y="1438"/>
                  </a:cubicBezTo>
                  <a:cubicBezTo>
                    <a:pt x="5100" y="1436"/>
                    <a:pt x="5098" y="1433"/>
                    <a:pt x="5095" y="1433"/>
                  </a:cubicBezTo>
                  <a:moveTo>
                    <a:pt x="523" y="1431"/>
                  </a:moveTo>
                  <a:cubicBezTo>
                    <a:pt x="520" y="1431"/>
                    <a:pt x="517" y="1435"/>
                    <a:pt x="517" y="1438"/>
                  </a:cubicBezTo>
                  <a:cubicBezTo>
                    <a:pt x="517" y="1442"/>
                    <a:pt x="520" y="1445"/>
                    <a:pt x="523" y="1445"/>
                  </a:cubicBezTo>
                  <a:cubicBezTo>
                    <a:pt x="527" y="1445"/>
                    <a:pt x="530" y="1442"/>
                    <a:pt x="530" y="1438"/>
                  </a:cubicBezTo>
                  <a:cubicBezTo>
                    <a:pt x="530" y="1435"/>
                    <a:pt x="527" y="1431"/>
                    <a:pt x="523" y="1431"/>
                  </a:cubicBezTo>
                  <a:moveTo>
                    <a:pt x="4964" y="1431"/>
                  </a:moveTo>
                  <a:cubicBezTo>
                    <a:pt x="4960" y="1431"/>
                    <a:pt x="4957" y="1435"/>
                    <a:pt x="4957" y="1438"/>
                  </a:cubicBezTo>
                  <a:cubicBezTo>
                    <a:pt x="4957" y="1442"/>
                    <a:pt x="4960" y="1445"/>
                    <a:pt x="4964" y="1445"/>
                  </a:cubicBezTo>
                  <a:cubicBezTo>
                    <a:pt x="4968" y="1445"/>
                    <a:pt x="4971" y="1442"/>
                    <a:pt x="4971" y="1438"/>
                  </a:cubicBezTo>
                  <a:cubicBezTo>
                    <a:pt x="4971" y="1435"/>
                    <a:pt x="4968" y="1431"/>
                    <a:pt x="4964" y="1431"/>
                  </a:cubicBezTo>
                  <a:moveTo>
                    <a:pt x="654" y="1430"/>
                  </a:moveTo>
                  <a:cubicBezTo>
                    <a:pt x="649" y="1430"/>
                    <a:pt x="646" y="1434"/>
                    <a:pt x="646" y="1438"/>
                  </a:cubicBezTo>
                  <a:cubicBezTo>
                    <a:pt x="646" y="1443"/>
                    <a:pt x="649" y="1447"/>
                    <a:pt x="654" y="1447"/>
                  </a:cubicBezTo>
                  <a:cubicBezTo>
                    <a:pt x="659" y="1447"/>
                    <a:pt x="662" y="1443"/>
                    <a:pt x="662" y="1438"/>
                  </a:cubicBezTo>
                  <a:cubicBezTo>
                    <a:pt x="662" y="1434"/>
                    <a:pt x="659" y="1430"/>
                    <a:pt x="654" y="1430"/>
                  </a:cubicBezTo>
                  <a:moveTo>
                    <a:pt x="4834" y="1430"/>
                  </a:moveTo>
                  <a:cubicBezTo>
                    <a:pt x="4829" y="1430"/>
                    <a:pt x="4825" y="1434"/>
                    <a:pt x="4825" y="1438"/>
                  </a:cubicBezTo>
                  <a:cubicBezTo>
                    <a:pt x="4825" y="1443"/>
                    <a:pt x="4829" y="1447"/>
                    <a:pt x="4834" y="1447"/>
                  </a:cubicBezTo>
                  <a:cubicBezTo>
                    <a:pt x="4838" y="1447"/>
                    <a:pt x="4842" y="1443"/>
                    <a:pt x="4842" y="1438"/>
                  </a:cubicBezTo>
                  <a:cubicBezTo>
                    <a:pt x="4842" y="1434"/>
                    <a:pt x="4838" y="1430"/>
                    <a:pt x="4834" y="1430"/>
                  </a:cubicBezTo>
                  <a:moveTo>
                    <a:pt x="785" y="1428"/>
                  </a:moveTo>
                  <a:cubicBezTo>
                    <a:pt x="779" y="1428"/>
                    <a:pt x="775" y="1433"/>
                    <a:pt x="775" y="1438"/>
                  </a:cubicBezTo>
                  <a:cubicBezTo>
                    <a:pt x="775" y="1444"/>
                    <a:pt x="779" y="1449"/>
                    <a:pt x="785" y="1449"/>
                  </a:cubicBezTo>
                  <a:cubicBezTo>
                    <a:pt x="790" y="1449"/>
                    <a:pt x="795" y="1444"/>
                    <a:pt x="795" y="1438"/>
                  </a:cubicBezTo>
                  <a:cubicBezTo>
                    <a:pt x="795" y="1433"/>
                    <a:pt x="790" y="1428"/>
                    <a:pt x="785" y="1428"/>
                  </a:cubicBezTo>
                  <a:moveTo>
                    <a:pt x="4703" y="1428"/>
                  </a:moveTo>
                  <a:cubicBezTo>
                    <a:pt x="4697" y="1428"/>
                    <a:pt x="4693" y="1433"/>
                    <a:pt x="4693" y="1438"/>
                  </a:cubicBezTo>
                  <a:cubicBezTo>
                    <a:pt x="4693" y="1444"/>
                    <a:pt x="4697" y="1449"/>
                    <a:pt x="4703" y="1449"/>
                  </a:cubicBezTo>
                  <a:cubicBezTo>
                    <a:pt x="4709" y="1449"/>
                    <a:pt x="4713" y="1444"/>
                    <a:pt x="4713" y="1438"/>
                  </a:cubicBezTo>
                  <a:cubicBezTo>
                    <a:pt x="4713" y="1433"/>
                    <a:pt x="4709" y="1428"/>
                    <a:pt x="4703" y="1428"/>
                  </a:cubicBezTo>
                  <a:moveTo>
                    <a:pt x="915" y="1427"/>
                  </a:moveTo>
                  <a:cubicBezTo>
                    <a:pt x="909" y="1427"/>
                    <a:pt x="904" y="1432"/>
                    <a:pt x="904" y="1438"/>
                  </a:cubicBezTo>
                  <a:cubicBezTo>
                    <a:pt x="904" y="1445"/>
                    <a:pt x="909" y="1450"/>
                    <a:pt x="915" y="1450"/>
                  </a:cubicBezTo>
                  <a:cubicBezTo>
                    <a:pt x="922" y="1450"/>
                    <a:pt x="927" y="1445"/>
                    <a:pt x="927" y="1438"/>
                  </a:cubicBezTo>
                  <a:cubicBezTo>
                    <a:pt x="927" y="1432"/>
                    <a:pt x="922" y="1427"/>
                    <a:pt x="915" y="1427"/>
                  </a:cubicBezTo>
                  <a:moveTo>
                    <a:pt x="4572" y="1426"/>
                  </a:moveTo>
                  <a:cubicBezTo>
                    <a:pt x="4566" y="1426"/>
                    <a:pt x="4560" y="1432"/>
                    <a:pt x="4560" y="1438"/>
                  </a:cubicBezTo>
                  <a:cubicBezTo>
                    <a:pt x="4560" y="1445"/>
                    <a:pt x="4566" y="1450"/>
                    <a:pt x="4572" y="1450"/>
                  </a:cubicBezTo>
                  <a:cubicBezTo>
                    <a:pt x="4579" y="1450"/>
                    <a:pt x="4584" y="1445"/>
                    <a:pt x="4584" y="1438"/>
                  </a:cubicBezTo>
                  <a:cubicBezTo>
                    <a:pt x="4584" y="1432"/>
                    <a:pt x="4579" y="1426"/>
                    <a:pt x="4572" y="1426"/>
                  </a:cubicBezTo>
                  <a:moveTo>
                    <a:pt x="1046" y="1425"/>
                  </a:moveTo>
                  <a:cubicBezTo>
                    <a:pt x="1039" y="1425"/>
                    <a:pt x="1033" y="1431"/>
                    <a:pt x="1033" y="1438"/>
                  </a:cubicBezTo>
                  <a:cubicBezTo>
                    <a:pt x="1033" y="1446"/>
                    <a:pt x="1039" y="1452"/>
                    <a:pt x="1046" y="1452"/>
                  </a:cubicBezTo>
                  <a:cubicBezTo>
                    <a:pt x="1053" y="1452"/>
                    <a:pt x="1059" y="1446"/>
                    <a:pt x="1059" y="1438"/>
                  </a:cubicBezTo>
                  <a:cubicBezTo>
                    <a:pt x="1059" y="1431"/>
                    <a:pt x="1053" y="1425"/>
                    <a:pt x="1046" y="1425"/>
                  </a:cubicBezTo>
                  <a:moveTo>
                    <a:pt x="4442" y="1425"/>
                  </a:moveTo>
                  <a:cubicBezTo>
                    <a:pt x="4434" y="1425"/>
                    <a:pt x="4428" y="1431"/>
                    <a:pt x="4428" y="1438"/>
                  </a:cubicBezTo>
                  <a:cubicBezTo>
                    <a:pt x="4428" y="1446"/>
                    <a:pt x="4434" y="1452"/>
                    <a:pt x="4442" y="1452"/>
                  </a:cubicBezTo>
                  <a:cubicBezTo>
                    <a:pt x="4449" y="1452"/>
                    <a:pt x="4455" y="1446"/>
                    <a:pt x="4455" y="1438"/>
                  </a:cubicBezTo>
                  <a:cubicBezTo>
                    <a:pt x="4455" y="1431"/>
                    <a:pt x="4449" y="1425"/>
                    <a:pt x="4442" y="1425"/>
                  </a:cubicBezTo>
                  <a:moveTo>
                    <a:pt x="1177" y="1424"/>
                  </a:moveTo>
                  <a:cubicBezTo>
                    <a:pt x="1168" y="1424"/>
                    <a:pt x="1162" y="1430"/>
                    <a:pt x="1162" y="1438"/>
                  </a:cubicBezTo>
                  <a:cubicBezTo>
                    <a:pt x="1162" y="1447"/>
                    <a:pt x="1168" y="1453"/>
                    <a:pt x="1177" y="1453"/>
                  </a:cubicBezTo>
                  <a:cubicBezTo>
                    <a:pt x="1185" y="1453"/>
                    <a:pt x="1191" y="1447"/>
                    <a:pt x="1191" y="1438"/>
                  </a:cubicBezTo>
                  <a:cubicBezTo>
                    <a:pt x="1191" y="1430"/>
                    <a:pt x="1185" y="1424"/>
                    <a:pt x="1177" y="1424"/>
                  </a:cubicBezTo>
                  <a:moveTo>
                    <a:pt x="4311" y="1423"/>
                  </a:moveTo>
                  <a:cubicBezTo>
                    <a:pt x="4303" y="1423"/>
                    <a:pt x="4296" y="1430"/>
                    <a:pt x="4296" y="1438"/>
                  </a:cubicBezTo>
                  <a:cubicBezTo>
                    <a:pt x="4296" y="1447"/>
                    <a:pt x="4303" y="1454"/>
                    <a:pt x="4311" y="1454"/>
                  </a:cubicBezTo>
                  <a:cubicBezTo>
                    <a:pt x="4319" y="1454"/>
                    <a:pt x="4326" y="1447"/>
                    <a:pt x="4326" y="1438"/>
                  </a:cubicBezTo>
                  <a:cubicBezTo>
                    <a:pt x="4326" y="1430"/>
                    <a:pt x="4319" y="1423"/>
                    <a:pt x="4311" y="1423"/>
                  </a:cubicBezTo>
                  <a:moveTo>
                    <a:pt x="1307" y="1422"/>
                  </a:moveTo>
                  <a:cubicBezTo>
                    <a:pt x="1298" y="1422"/>
                    <a:pt x="1290" y="1429"/>
                    <a:pt x="1290" y="1438"/>
                  </a:cubicBezTo>
                  <a:cubicBezTo>
                    <a:pt x="1290" y="1448"/>
                    <a:pt x="1298" y="1455"/>
                    <a:pt x="1307" y="1455"/>
                  </a:cubicBezTo>
                  <a:cubicBezTo>
                    <a:pt x="1316" y="1455"/>
                    <a:pt x="1324" y="1448"/>
                    <a:pt x="1324" y="1438"/>
                  </a:cubicBezTo>
                  <a:cubicBezTo>
                    <a:pt x="1324" y="1429"/>
                    <a:pt x="1316" y="1422"/>
                    <a:pt x="1307" y="1422"/>
                  </a:cubicBezTo>
                  <a:moveTo>
                    <a:pt x="4180" y="1422"/>
                  </a:moveTo>
                  <a:cubicBezTo>
                    <a:pt x="4171" y="1422"/>
                    <a:pt x="4164" y="1429"/>
                    <a:pt x="4164" y="1438"/>
                  </a:cubicBezTo>
                  <a:cubicBezTo>
                    <a:pt x="4164" y="1448"/>
                    <a:pt x="4171" y="1455"/>
                    <a:pt x="4180" y="1455"/>
                  </a:cubicBezTo>
                  <a:cubicBezTo>
                    <a:pt x="4190" y="1455"/>
                    <a:pt x="4197" y="1448"/>
                    <a:pt x="4197" y="1438"/>
                  </a:cubicBezTo>
                  <a:cubicBezTo>
                    <a:pt x="4197" y="1429"/>
                    <a:pt x="4190" y="1422"/>
                    <a:pt x="4180" y="1422"/>
                  </a:cubicBezTo>
                  <a:moveTo>
                    <a:pt x="1438" y="1420"/>
                  </a:moveTo>
                  <a:cubicBezTo>
                    <a:pt x="1428" y="1420"/>
                    <a:pt x="1420" y="1428"/>
                    <a:pt x="1420" y="1438"/>
                  </a:cubicBezTo>
                  <a:cubicBezTo>
                    <a:pt x="1420" y="1448"/>
                    <a:pt x="1428" y="1456"/>
                    <a:pt x="1438" y="1456"/>
                  </a:cubicBezTo>
                  <a:cubicBezTo>
                    <a:pt x="1448" y="1456"/>
                    <a:pt x="1456" y="1448"/>
                    <a:pt x="1456" y="1438"/>
                  </a:cubicBezTo>
                  <a:cubicBezTo>
                    <a:pt x="1456" y="1428"/>
                    <a:pt x="1448" y="1420"/>
                    <a:pt x="1438" y="1420"/>
                  </a:cubicBezTo>
                  <a:moveTo>
                    <a:pt x="4050" y="1420"/>
                  </a:moveTo>
                  <a:cubicBezTo>
                    <a:pt x="4040" y="1420"/>
                    <a:pt x="4032" y="1428"/>
                    <a:pt x="4032" y="1438"/>
                  </a:cubicBezTo>
                  <a:cubicBezTo>
                    <a:pt x="4032" y="1448"/>
                    <a:pt x="4040" y="1456"/>
                    <a:pt x="4050" y="1456"/>
                  </a:cubicBezTo>
                  <a:cubicBezTo>
                    <a:pt x="4060" y="1456"/>
                    <a:pt x="4068" y="1448"/>
                    <a:pt x="4068" y="1438"/>
                  </a:cubicBezTo>
                  <a:cubicBezTo>
                    <a:pt x="4068" y="1428"/>
                    <a:pt x="4060" y="1420"/>
                    <a:pt x="4050" y="1420"/>
                  </a:cubicBezTo>
                  <a:moveTo>
                    <a:pt x="1568" y="1419"/>
                  </a:moveTo>
                  <a:cubicBezTo>
                    <a:pt x="1558" y="1419"/>
                    <a:pt x="1549" y="1428"/>
                    <a:pt x="1549" y="1438"/>
                  </a:cubicBezTo>
                  <a:cubicBezTo>
                    <a:pt x="1549" y="1449"/>
                    <a:pt x="1558" y="1458"/>
                    <a:pt x="1568" y="1458"/>
                  </a:cubicBezTo>
                  <a:cubicBezTo>
                    <a:pt x="1579" y="1458"/>
                    <a:pt x="1588" y="1449"/>
                    <a:pt x="1588" y="1438"/>
                  </a:cubicBezTo>
                  <a:cubicBezTo>
                    <a:pt x="1588" y="1428"/>
                    <a:pt x="1579" y="1419"/>
                    <a:pt x="1568" y="1419"/>
                  </a:cubicBezTo>
                  <a:moveTo>
                    <a:pt x="3919" y="1419"/>
                  </a:moveTo>
                  <a:cubicBezTo>
                    <a:pt x="3908" y="1419"/>
                    <a:pt x="3900" y="1428"/>
                    <a:pt x="3900" y="1438"/>
                  </a:cubicBezTo>
                  <a:cubicBezTo>
                    <a:pt x="3900" y="1449"/>
                    <a:pt x="3908" y="1458"/>
                    <a:pt x="3919" y="1458"/>
                  </a:cubicBezTo>
                  <a:cubicBezTo>
                    <a:pt x="3930" y="1458"/>
                    <a:pt x="3939" y="1449"/>
                    <a:pt x="3939" y="1438"/>
                  </a:cubicBezTo>
                  <a:cubicBezTo>
                    <a:pt x="3939" y="1428"/>
                    <a:pt x="3930" y="1419"/>
                    <a:pt x="3919" y="1419"/>
                  </a:cubicBezTo>
                  <a:moveTo>
                    <a:pt x="1699" y="1418"/>
                  </a:moveTo>
                  <a:cubicBezTo>
                    <a:pt x="1688" y="1418"/>
                    <a:pt x="1678" y="1427"/>
                    <a:pt x="1678" y="1438"/>
                  </a:cubicBezTo>
                  <a:cubicBezTo>
                    <a:pt x="1678" y="1450"/>
                    <a:pt x="1688" y="1459"/>
                    <a:pt x="1699" y="1459"/>
                  </a:cubicBezTo>
                  <a:cubicBezTo>
                    <a:pt x="1710" y="1459"/>
                    <a:pt x="1720" y="1450"/>
                    <a:pt x="1720" y="1438"/>
                  </a:cubicBezTo>
                  <a:cubicBezTo>
                    <a:pt x="1720" y="1427"/>
                    <a:pt x="1710" y="1418"/>
                    <a:pt x="1699" y="1418"/>
                  </a:cubicBezTo>
                  <a:moveTo>
                    <a:pt x="3789" y="1417"/>
                  </a:moveTo>
                  <a:cubicBezTo>
                    <a:pt x="3777" y="1417"/>
                    <a:pt x="3768" y="1427"/>
                    <a:pt x="3768" y="1438"/>
                  </a:cubicBezTo>
                  <a:cubicBezTo>
                    <a:pt x="3768" y="1450"/>
                    <a:pt x="3777" y="1459"/>
                    <a:pt x="3789" y="1459"/>
                  </a:cubicBezTo>
                  <a:cubicBezTo>
                    <a:pt x="3800" y="1459"/>
                    <a:pt x="3810" y="1450"/>
                    <a:pt x="3810" y="1438"/>
                  </a:cubicBezTo>
                  <a:cubicBezTo>
                    <a:pt x="3810" y="1427"/>
                    <a:pt x="3800" y="1417"/>
                    <a:pt x="3789" y="1417"/>
                  </a:cubicBezTo>
                  <a:moveTo>
                    <a:pt x="132" y="1307"/>
                  </a:moveTo>
                  <a:cubicBezTo>
                    <a:pt x="131" y="1307"/>
                    <a:pt x="131" y="1307"/>
                    <a:pt x="131" y="1308"/>
                  </a:cubicBezTo>
                  <a:cubicBezTo>
                    <a:pt x="131" y="1308"/>
                    <a:pt x="131" y="1308"/>
                    <a:pt x="132" y="1308"/>
                  </a:cubicBezTo>
                  <a:cubicBezTo>
                    <a:pt x="132" y="1308"/>
                    <a:pt x="132" y="1308"/>
                    <a:pt x="132" y="1308"/>
                  </a:cubicBezTo>
                  <a:cubicBezTo>
                    <a:pt x="132" y="1307"/>
                    <a:pt x="132" y="1307"/>
                    <a:pt x="132" y="1307"/>
                  </a:cubicBezTo>
                  <a:moveTo>
                    <a:pt x="5356" y="1307"/>
                  </a:moveTo>
                  <a:cubicBezTo>
                    <a:pt x="5356" y="1307"/>
                    <a:pt x="5355" y="1307"/>
                    <a:pt x="5355" y="1308"/>
                  </a:cubicBezTo>
                  <a:cubicBezTo>
                    <a:pt x="5355" y="1308"/>
                    <a:pt x="5356" y="1308"/>
                    <a:pt x="5356" y="1308"/>
                  </a:cubicBezTo>
                  <a:cubicBezTo>
                    <a:pt x="5356" y="1308"/>
                    <a:pt x="5357" y="1308"/>
                    <a:pt x="5357" y="1308"/>
                  </a:cubicBezTo>
                  <a:cubicBezTo>
                    <a:pt x="5357" y="1307"/>
                    <a:pt x="5356" y="1307"/>
                    <a:pt x="5356" y="1307"/>
                  </a:cubicBezTo>
                  <a:moveTo>
                    <a:pt x="262" y="1306"/>
                  </a:moveTo>
                  <a:cubicBezTo>
                    <a:pt x="261" y="1306"/>
                    <a:pt x="260" y="1307"/>
                    <a:pt x="260" y="1308"/>
                  </a:cubicBezTo>
                  <a:cubicBezTo>
                    <a:pt x="260" y="1309"/>
                    <a:pt x="261" y="1310"/>
                    <a:pt x="262" y="1310"/>
                  </a:cubicBezTo>
                  <a:cubicBezTo>
                    <a:pt x="263" y="1310"/>
                    <a:pt x="264" y="1309"/>
                    <a:pt x="264" y="1308"/>
                  </a:cubicBezTo>
                  <a:cubicBezTo>
                    <a:pt x="264" y="1307"/>
                    <a:pt x="263" y="1306"/>
                    <a:pt x="262" y="1306"/>
                  </a:cubicBezTo>
                  <a:moveTo>
                    <a:pt x="5225" y="1305"/>
                  </a:moveTo>
                  <a:cubicBezTo>
                    <a:pt x="5224" y="1305"/>
                    <a:pt x="5223" y="1306"/>
                    <a:pt x="5223" y="1308"/>
                  </a:cubicBezTo>
                  <a:cubicBezTo>
                    <a:pt x="5223" y="1309"/>
                    <a:pt x="5224" y="1310"/>
                    <a:pt x="5225" y="1310"/>
                  </a:cubicBezTo>
                  <a:cubicBezTo>
                    <a:pt x="5227" y="1310"/>
                    <a:pt x="5228" y="1309"/>
                    <a:pt x="5228" y="1308"/>
                  </a:cubicBezTo>
                  <a:cubicBezTo>
                    <a:pt x="5228" y="1306"/>
                    <a:pt x="5227" y="1305"/>
                    <a:pt x="5225" y="1305"/>
                  </a:cubicBezTo>
                  <a:moveTo>
                    <a:pt x="393" y="1304"/>
                  </a:moveTo>
                  <a:cubicBezTo>
                    <a:pt x="391" y="1304"/>
                    <a:pt x="389" y="1306"/>
                    <a:pt x="389" y="1308"/>
                  </a:cubicBezTo>
                  <a:cubicBezTo>
                    <a:pt x="389" y="1310"/>
                    <a:pt x="391" y="1312"/>
                    <a:pt x="393" y="1312"/>
                  </a:cubicBezTo>
                  <a:cubicBezTo>
                    <a:pt x="395" y="1312"/>
                    <a:pt x="397" y="1310"/>
                    <a:pt x="397" y="1308"/>
                  </a:cubicBezTo>
                  <a:cubicBezTo>
                    <a:pt x="397" y="1306"/>
                    <a:pt x="395" y="1304"/>
                    <a:pt x="393" y="1304"/>
                  </a:cubicBezTo>
                  <a:moveTo>
                    <a:pt x="5095" y="1304"/>
                  </a:moveTo>
                  <a:cubicBezTo>
                    <a:pt x="5093" y="1304"/>
                    <a:pt x="5091" y="1306"/>
                    <a:pt x="5091" y="1308"/>
                  </a:cubicBezTo>
                  <a:cubicBezTo>
                    <a:pt x="5091" y="1310"/>
                    <a:pt x="5093" y="1312"/>
                    <a:pt x="5095" y="1312"/>
                  </a:cubicBezTo>
                  <a:cubicBezTo>
                    <a:pt x="5097" y="1312"/>
                    <a:pt x="5099" y="1310"/>
                    <a:pt x="5099" y="1308"/>
                  </a:cubicBezTo>
                  <a:cubicBezTo>
                    <a:pt x="5099" y="1306"/>
                    <a:pt x="5097" y="1304"/>
                    <a:pt x="5095" y="1304"/>
                  </a:cubicBezTo>
                  <a:moveTo>
                    <a:pt x="523" y="1302"/>
                  </a:moveTo>
                  <a:cubicBezTo>
                    <a:pt x="520" y="1302"/>
                    <a:pt x="518" y="1305"/>
                    <a:pt x="518" y="1308"/>
                  </a:cubicBezTo>
                  <a:cubicBezTo>
                    <a:pt x="518" y="1311"/>
                    <a:pt x="520" y="1314"/>
                    <a:pt x="523" y="1314"/>
                  </a:cubicBezTo>
                  <a:cubicBezTo>
                    <a:pt x="527" y="1314"/>
                    <a:pt x="529" y="1311"/>
                    <a:pt x="529" y="1308"/>
                  </a:cubicBezTo>
                  <a:cubicBezTo>
                    <a:pt x="529" y="1305"/>
                    <a:pt x="527" y="1302"/>
                    <a:pt x="523" y="1302"/>
                  </a:cubicBezTo>
                  <a:moveTo>
                    <a:pt x="4964" y="1302"/>
                  </a:moveTo>
                  <a:cubicBezTo>
                    <a:pt x="4961" y="1302"/>
                    <a:pt x="4958" y="1305"/>
                    <a:pt x="4958" y="1308"/>
                  </a:cubicBezTo>
                  <a:cubicBezTo>
                    <a:pt x="4958" y="1311"/>
                    <a:pt x="4961" y="1314"/>
                    <a:pt x="4964" y="1314"/>
                  </a:cubicBezTo>
                  <a:cubicBezTo>
                    <a:pt x="4967" y="1314"/>
                    <a:pt x="4970" y="1311"/>
                    <a:pt x="4970" y="1308"/>
                  </a:cubicBezTo>
                  <a:cubicBezTo>
                    <a:pt x="4970" y="1305"/>
                    <a:pt x="4967" y="1302"/>
                    <a:pt x="4964" y="1302"/>
                  </a:cubicBezTo>
                  <a:moveTo>
                    <a:pt x="654" y="1301"/>
                  </a:moveTo>
                  <a:cubicBezTo>
                    <a:pt x="650" y="1301"/>
                    <a:pt x="647" y="1304"/>
                    <a:pt x="647" y="1308"/>
                  </a:cubicBezTo>
                  <a:cubicBezTo>
                    <a:pt x="647" y="1312"/>
                    <a:pt x="650" y="1315"/>
                    <a:pt x="654" y="1315"/>
                  </a:cubicBezTo>
                  <a:cubicBezTo>
                    <a:pt x="658" y="1315"/>
                    <a:pt x="661" y="1312"/>
                    <a:pt x="661" y="1308"/>
                  </a:cubicBezTo>
                  <a:cubicBezTo>
                    <a:pt x="661" y="1304"/>
                    <a:pt x="658" y="1301"/>
                    <a:pt x="654" y="1301"/>
                  </a:cubicBezTo>
                  <a:moveTo>
                    <a:pt x="4834" y="1300"/>
                  </a:moveTo>
                  <a:cubicBezTo>
                    <a:pt x="4829" y="1300"/>
                    <a:pt x="4826" y="1304"/>
                    <a:pt x="4826" y="1308"/>
                  </a:cubicBezTo>
                  <a:cubicBezTo>
                    <a:pt x="4826" y="1312"/>
                    <a:pt x="4829" y="1315"/>
                    <a:pt x="4834" y="1315"/>
                  </a:cubicBezTo>
                  <a:cubicBezTo>
                    <a:pt x="4838" y="1315"/>
                    <a:pt x="4841" y="1312"/>
                    <a:pt x="4841" y="1308"/>
                  </a:cubicBezTo>
                  <a:cubicBezTo>
                    <a:pt x="4841" y="1304"/>
                    <a:pt x="4838" y="1300"/>
                    <a:pt x="4834" y="1300"/>
                  </a:cubicBezTo>
                  <a:moveTo>
                    <a:pt x="785" y="1299"/>
                  </a:moveTo>
                  <a:cubicBezTo>
                    <a:pt x="780" y="1299"/>
                    <a:pt x="776" y="1303"/>
                    <a:pt x="776" y="1308"/>
                  </a:cubicBezTo>
                  <a:cubicBezTo>
                    <a:pt x="776" y="1313"/>
                    <a:pt x="780" y="1317"/>
                    <a:pt x="785" y="1317"/>
                  </a:cubicBezTo>
                  <a:cubicBezTo>
                    <a:pt x="790" y="1317"/>
                    <a:pt x="794" y="1313"/>
                    <a:pt x="794" y="1308"/>
                  </a:cubicBezTo>
                  <a:cubicBezTo>
                    <a:pt x="794" y="1303"/>
                    <a:pt x="790" y="1299"/>
                    <a:pt x="785" y="1299"/>
                  </a:cubicBezTo>
                  <a:moveTo>
                    <a:pt x="4703" y="1299"/>
                  </a:moveTo>
                  <a:cubicBezTo>
                    <a:pt x="4698" y="1299"/>
                    <a:pt x="4694" y="1303"/>
                    <a:pt x="4694" y="1308"/>
                  </a:cubicBezTo>
                  <a:cubicBezTo>
                    <a:pt x="4694" y="1313"/>
                    <a:pt x="4698" y="1317"/>
                    <a:pt x="4703" y="1317"/>
                  </a:cubicBezTo>
                  <a:cubicBezTo>
                    <a:pt x="4708" y="1317"/>
                    <a:pt x="4712" y="1313"/>
                    <a:pt x="4712" y="1308"/>
                  </a:cubicBezTo>
                  <a:cubicBezTo>
                    <a:pt x="4712" y="1303"/>
                    <a:pt x="4708" y="1299"/>
                    <a:pt x="4703" y="1299"/>
                  </a:cubicBezTo>
                  <a:moveTo>
                    <a:pt x="915" y="1297"/>
                  </a:moveTo>
                  <a:cubicBezTo>
                    <a:pt x="910" y="1297"/>
                    <a:pt x="905" y="1302"/>
                    <a:pt x="905" y="1308"/>
                  </a:cubicBezTo>
                  <a:cubicBezTo>
                    <a:pt x="905" y="1314"/>
                    <a:pt x="910" y="1318"/>
                    <a:pt x="915" y="1318"/>
                  </a:cubicBezTo>
                  <a:cubicBezTo>
                    <a:pt x="921" y="1318"/>
                    <a:pt x="926" y="1314"/>
                    <a:pt x="926" y="1308"/>
                  </a:cubicBezTo>
                  <a:cubicBezTo>
                    <a:pt x="926" y="1302"/>
                    <a:pt x="921" y="1297"/>
                    <a:pt x="915" y="1297"/>
                  </a:cubicBezTo>
                  <a:moveTo>
                    <a:pt x="4572" y="1297"/>
                  </a:moveTo>
                  <a:cubicBezTo>
                    <a:pt x="4566" y="1297"/>
                    <a:pt x="4561" y="1302"/>
                    <a:pt x="4561" y="1308"/>
                  </a:cubicBezTo>
                  <a:cubicBezTo>
                    <a:pt x="4561" y="1314"/>
                    <a:pt x="4566" y="1319"/>
                    <a:pt x="4572" y="1319"/>
                  </a:cubicBezTo>
                  <a:cubicBezTo>
                    <a:pt x="4578" y="1319"/>
                    <a:pt x="4583" y="1314"/>
                    <a:pt x="4583" y="1308"/>
                  </a:cubicBezTo>
                  <a:cubicBezTo>
                    <a:pt x="4583" y="1302"/>
                    <a:pt x="4578" y="1297"/>
                    <a:pt x="4572" y="1297"/>
                  </a:cubicBezTo>
                  <a:moveTo>
                    <a:pt x="1046" y="1295"/>
                  </a:moveTo>
                  <a:cubicBezTo>
                    <a:pt x="1039" y="1295"/>
                    <a:pt x="1034" y="1301"/>
                    <a:pt x="1034" y="1308"/>
                  </a:cubicBezTo>
                  <a:cubicBezTo>
                    <a:pt x="1034" y="1315"/>
                    <a:pt x="1039" y="1320"/>
                    <a:pt x="1046" y="1320"/>
                  </a:cubicBezTo>
                  <a:cubicBezTo>
                    <a:pt x="1053" y="1320"/>
                    <a:pt x="1058" y="1315"/>
                    <a:pt x="1058" y="1308"/>
                  </a:cubicBezTo>
                  <a:cubicBezTo>
                    <a:pt x="1058" y="1301"/>
                    <a:pt x="1053" y="1295"/>
                    <a:pt x="1046" y="1295"/>
                  </a:cubicBezTo>
                  <a:moveTo>
                    <a:pt x="4442" y="1295"/>
                  </a:moveTo>
                  <a:cubicBezTo>
                    <a:pt x="4435" y="1295"/>
                    <a:pt x="4429" y="1301"/>
                    <a:pt x="4429" y="1308"/>
                  </a:cubicBezTo>
                  <a:cubicBezTo>
                    <a:pt x="4429" y="1315"/>
                    <a:pt x="4435" y="1320"/>
                    <a:pt x="4442" y="1320"/>
                  </a:cubicBezTo>
                  <a:cubicBezTo>
                    <a:pt x="4448" y="1320"/>
                    <a:pt x="4454" y="1315"/>
                    <a:pt x="4454" y="1308"/>
                  </a:cubicBezTo>
                  <a:cubicBezTo>
                    <a:pt x="4454" y="1301"/>
                    <a:pt x="4448" y="1295"/>
                    <a:pt x="4442" y="1295"/>
                  </a:cubicBezTo>
                  <a:moveTo>
                    <a:pt x="1177" y="1294"/>
                  </a:moveTo>
                  <a:cubicBezTo>
                    <a:pt x="1169" y="1294"/>
                    <a:pt x="1163" y="1300"/>
                    <a:pt x="1163" y="1308"/>
                  </a:cubicBezTo>
                  <a:cubicBezTo>
                    <a:pt x="1163" y="1315"/>
                    <a:pt x="1169" y="1322"/>
                    <a:pt x="1177" y="1322"/>
                  </a:cubicBezTo>
                  <a:cubicBezTo>
                    <a:pt x="1184" y="1322"/>
                    <a:pt x="1190" y="1315"/>
                    <a:pt x="1190" y="1308"/>
                  </a:cubicBezTo>
                  <a:cubicBezTo>
                    <a:pt x="1190" y="1300"/>
                    <a:pt x="1184" y="1294"/>
                    <a:pt x="1177" y="1294"/>
                  </a:cubicBezTo>
                  <a:moveTo>
                    <a:pt x="4311" y="1294"/>
                  </a:moveTo>
                  <a:cubicBezTo>
                    <a:pt x="4303" y="1294"/>
                    <a:pt x="4297" y="1300"/>
                    <a:pt x="4297" y="1308"/>
                  </a:cubicBezTo>
                  <a:cubicBezTo>
                    <a:pt x="4297" y="1315"/>
                    <a:pt x="4303" y="1322"/>
                    <a:pt x="4311" y="1322"/>
                  </a:cubicBezTo>
                  <a:cubicBezTo>
                    <a:pt x="4319" y="1322"/>
                    <a:pt x="4325" y="1315"/>
                    <a:pt x="4325" y="1308"/>
                  </a:cubicBezTo>
                  <a:cubicBezTo>
                    <a:pt x="4325" y="1300"/>
                    <a:pt x="4319" y="1294"/>
                    <a:pt x="4311" y="1294"/>
                  </a:cubicBezTo>
                  <a:moveTo>
                    <a:pt x="1307" y="1293"/>
                  </a:moveTo>
                  <a:cubicBezTo>
                    <a:pt x="1299" y="1293"/>
                    <a:pt x="1292" y="1299"/>
                    <a:pt x="1292" y="1308"/>
                  </a:cubicBezTo>
                  <a:cubicBezTo>
                    <a:pt x="1292" y="1316"/>
                    <a:pt x="1299" y="1323"/>
                    <a:pt x="1307" y="1323"/>
                  </a:cubicBezTo>
                  <a:cubicBezTo>
                    <a:pt x="1316" y="1323"/>
                    <a:pt x="1322" y="1316"/>
                    <a:pt x="1322" y="1308"/>
                  </a:cubicBezTo>
                  <a:cubicBezTo>
                    <a:pt x="1322" y="1299"/>
                    <a:pt x="1316" y="1293"/>
                    <a:pt x="1307" y="1293"/>
                  </a:cubicBezTo>
                  <a:moveTo>
                    <a:pt x="4180" y="1293"/>
                  </a:moveTo>
                  <a:cubicBezTo>
                    <a:pt x="4172" y="1293"/>
                    <a:pt x="4165" y="1299"/>
                    <a:pt x="4165" y="1308"/>
                  </a:cubicBezTo>
                  <a:cubicBezTo>
                    <a:pt x="4165" y="1316"/>
                    <a:pt x="4172" y="1323"/>
                    <a:pt x="4180" y="1323"/>
                  </a:cubicBezTo>
                  <a:cubicBezTo>
                    <a:pt x="4189" y="1323"/>
                    <a:pt x="4196" y="1316"/>
                    <a:pt x="4196" y="1308"/>
                  </a:cubicBezTo>
                  <a:cubicBezTo>
                    <a:pt x="4196" y="1299"/>
                    <a:pt x="4189" y="1293"/>
                    <a:pt x="4180" y="1293"/>
                  </a:cubicBezTo>
                  <a:moveTo>
                    <a:pt x="1438" y="1291"/>
                  </a:moveTo>
                  <a:cubicBezTo>
                    <a:pt x="1429" y="1291"/>
                    <a:pt x="1421" y="1299"/>
                    <a:pt x="1421" y="1308"/>
                  </a:cubicBezTo>
                  <a:cubicBezTo>
                    <a:pt x="1421" y="1317"/>
                    <a:pt x="1429" y="1324"/>
                    <a:pt x="1438" y="1324"/>
                  </a:cubicBezTo>
                  <a:cubicBezTo>
                    <a:pt x="1447" y="1324"/>
                    <a:pt x="1454" y="1317"/>
                    <a:pt x="1454" y="1308"/>
                  </a:cubicBezTo>
                  <a:cubicBezTo>
                    <a:pt x="1454" y="1299"/>
                    <a:pt x="1447" y="1291"/>
                    <a:pt x="1438" y="1291"/>
                  </a:cubicBezTo>
                  <a:moveTo>
                    <a:pt x="4050" y="1291"/>
                  </a:moveTo>
                  <a:cubicBezTo>
                    <a:pt x="4041" y="1291"/>
                    <a:pt x="4033" y="1299"/>
                    <a:pt x="4033" y="1308"/>
                  </a:cubicBezTo>
                  <a:cubicBezTo>
                    <a:pt x="4033" y="1317"/>
                    <a:pt x="4041" y="1324"/>
                    <a:pt x="4050" y="1324"/>
                  </a:cubicBezTo>
                  <a:cubicBezTo>
                    <a:pt x="4059" y="1324"/>
                    <a:pt x="4067" y="1317"/>
                    <a:pt x="4067" y="1308"/>
                  </a:cubicBezTo>
                  <a:cubicBezTo>
                    <a:pt x="4067" y="1299"/>
                    <a:pt x="4059" y="1291"/>
                    <a:pt x="4050" y="1291"/>
                  </a:cubicBezTo>
                  <a:moveTo>
                    <a:pt x="1568" y="1290"/>
                  </a:moveTo>
                  <a:cubicBezTo>
                    <a:pt x="1558" y="1290"/>
                    <a:pt x="1550" y="1298"/>
                    <a:pt x="1550" y="1308"/>
                  </a:cubicBezTo>
                  <a:cubicBezTo>
                    <a:pt x="1550" y="1318"/>
                    <a:pt x="1558" y="1326"/>
                    <a:pt x="1568" y="1326"/>
                  </a:cubicBezTo>
                  <a:cubicBezTo>
                    <a:pt x="1578" y="1326"/>
                    <a:pt x="1586" y="1318"/>
                    <a:pt x="1586" y="1308"/>
                  </a:cubicBezTo>
                  <a:cubicBezTo>
                    <a:pt x="1586" y="1298"/>
                    <a:pt x="1578" y="1290"/>
                    <a:pt x="1568" y="1290"/>
                  </a:cubicBezTo>
                  <a:moveTo>
                    <a:pt x="3919" y="1290"/>
                  </a:moveTo>
                  <a:cubicBezTo>
                    <a:pt x="3909" y="1290"/>
                    <a:pt x="3901" y="1298"/>
                    <a:pt x="3901" y="1308"/>
                  </a:cubicBezTo>
                  <a:cubicBezTo>
                    <a:pt x="3901" y="1318"/>
                    <a:pt x="3909" y="1326"/>
                    <a:pt x="3919" y="1326"/>
                  </a:cubicBezTo>
                  <a:cubicBezTo>
                    <a:pt x="3929" y="1326"/>
                    <a:pt x="3937" y="1318"/>
                    <a:pt x="3937" y="1308"/>
                  </a:cubicBezTo>
                  <a:cubicBezTo>
                    <a:pt x="3937" y="1298"/>
                    <a:pt x="3929" y="1290"/>
                    <a:pt x="3919" y="1290"/>
                  </a:cubicBezTo>
                  <a:moveTo>
                    <a:pt x="1699" y="1289"/>
                  </a:moveTo>
                  <a:cubicBezTo>
                    <a:pt x="1688" y="1289"/>
                    <a:pt x="1680" y="1297"/>
                    <a:pt x="1680" y="1308"/>
                  </a:cubicBezTo>
                  <a:cubicBezTo>
                    <a:pt x="1680" y="1318"/>
                    <a:pt x="1688" y="1327"/>
                    <a:pt x="1699" y="1327"/>
                  </a:cubicBezTo>
                  <a:cubicBezTo>
                    <a:pt x="1710" y="1327"/>
                    <a:pt x="1718" y="1318"/>
                    <a:pt x="1718" y="1308"/>
                  </a:cubicBezTo>
                  <a:cubicBezTo>
                    <a:pt x="1718" y="1297"/>
                    <a:pt x="1710" y="1289"/>
                    <a:pt x="1699" y="1289"/>
                  </a:cubicBezTo>
                  <a:moveTo>
                    <a:pt x="3789" y="1289"/>
                  </a:moveTo>
                  <a:cubicBezTo>
                    <a:pt x="3778" y="1289"/>
                    <a:pt x="3769" y="1297"/>
                    <a:pt x="3769" y="1308"/>
                  </a:cubicBezTo>
                  <a:cubicBezTo>
                    <a:pt x="3769" y="1318"/>
                    <a:pt x="3778" y="1327"/>
                    <a:pt x="3789" y="1327"/>
                  </a:cubicBezTo>
                  <a:cubicBezTo>
                    <a:pt x="3799" y="1327"/>
                    <a:pt x="3808" y="1318"/>
                    <a:pt x="3808" y="1308"/>
                  </a:cubicBezTo>
                  <a:cubicBezTo>
                    <a:pt x="3808" y="1297"/>
                    <a:pt x="3799" y="1289"/>
                    <a:pt x="3789" y="1289"/>
                  </a:cubicBezTo>
                  <a:moveTo>
                    <a:pt x="262" y="1176"/>
                  </a:moveTo>
                  <a:cubicBezTo>
                    <a:pt x="262" y="1176"/>
                    <a:pt x="261" y="1177"/>
                    <a:pt x="261" y="1177"/>
                  </a:cubicBezTo>
                  <a:cubicBezTo>
                    <a:pt x="261" y="1178"/>
                    <a:pt x="262" y="1178"/>
                    <a:pt x="262" y="1178"/>
                  </a:cubicBezTo>
                  <a:cubicBezTo>
                    <a:pt x="263" y="1178"/>
                    <a:pt x="263" y="1178"/>
                    <a:pt x="263" y="1177"/>
                  </a:cubicBezTo>
                  <a:cubicBezTo>
                    <a:pt x="263" y="1177"/>
                    <a:pt x="263" y="1176"/>
                    <a:pt x="262" y="1176"/>
                  </a:cubicBezTo>
                  <a:moveTo>
                    <a:pt x="5225" y="1176"/>
                  </a:moveTo>
                  <a:cubicBezTo>
                    <a:pt x="5225" y="1176"/>
                    <a:pt x="5224" y="1176"/>
                    <a:pt x="5224" y="1177"/>
                  </a:cubicBezTo>
                  <a:cubicBezTo>
                    <a:pt x="5224" y="1178"/>
                    <a:pt x="5225" y="1179"/>
                    <a:pt x="5225" y="1179"/>
                  </a:cubicBezTo>
                  <a:cubicBezTo>
                    <a:pt x="5226" y="1179"/>
                    <a:pt x="5227" y="1178"/>
                    <a:pt x="5227" y="1177"/>
                  </a:cubicBezTo>
                  <a:cubicBezTo>
                    <a:pt x="5227" y="1176"/>
                    <a:pt x="5226" y="1176"/>
                    <a:pt x="5225" y="1176"/>
                  </a:cubicBezTo>
                  <a:moveTo>
                    <a:pt x="393" y="1174"/>
                  </a:moveTo>
                  <a:cubicBezTo>
                    <a:pt x="391" y="1174"/>
                    <a:pt x="390" y="1176"/>
                    <a:pt x="390" y="1177"/>
                  </a:cubicBezTo>
                  <a:cubicBezTo>
                    <a:pt x="390" y="1179"/>
                    <a:pt x="391" y="1180"/>
                    <a:pt x="393" y="1180"/>
                  </a:cubicBezTo>
                  <a:cubicBezTo>
                    <a:pt x="394" y="1180"/>
                    <a:pt x="396" y="1179"/>
                    <a:pt x="396" y="1177"/>
                  </a:cubicBezTo>
                  <a:cubicBezTo>
                    <a:pt x="396" y="1176"/>
                    <a:pt x="394" y="1174"/>
                    <a:pt x="393" y="1174"/>
                  </a:cubicBezTo>
                  <a:moveTo>
                    <a:pt x="5095" y="1174"/>
                  </a:moveTo>
                  <a:cubicBezTo>
                    <a:pt x="5093" y="1174"/>
                    <a:pt x="5091" y="1175"/>
                    <a:pt x="5091" y="1177"/>
                  </a:cubicBezTo>
                  <a:cubicBezTo>
                    <a:pt x="5091" y="1179"/>
                    <a:pt x="5093" y="1180"/>
                    <a:pt x="5095" y="1180"/>
                  </a:cubicBezTo>
                  <a:cubicBezTo>
                    <a:pt x="5097" y="1180"/>
                    <a:pt x="5098" y="1179"/>
                    <a:pt x="5098" y="1177"/>
                  </a:cubicBezTo>
                  <a:cubicBezTo>
                    <a:pt x="5098" y="1175"/>
                    <a:pt x="5097" y="1174"/>
                    <a:pt x="5095" y="1174"/>
                  </a:cubicBezTo>
                  <a:moveTo>
                    <a:pt x="523" y="1172"/>
                  </a:moveTo>
                  <a:cubicBezTo>
                    <a:pt x="521" y="1172"/>
                    <a:pt x="519" y="1175"/>
                    <a:pt x="519" y="1177"/>
                  </a:cubicBezTo>
                  <a:cubicBezTo>
                    <a:pt x="519" y="1180"/>
                    <a:pt x="521" y="1182"/>
                    <a:pt x="523" y="1182"/>
                  </a:cubicBezTo>
                  <a:cubicBezTo>
                    <a:pt x="526" y="1182"/>
                    <a:pt x="528" y="1180"/>
                    <a:pt x="528" y="1177"/>
                  </a:cubicBezTo>
                  <a:cubicBezTo>
                    <a:pt x="528" y="1175"/>
                    <a:pt x="526" y="1172"/>
                    <a:pt x="523" y="1172"/>
                  </a:cubicBezTo>
                  <a:moveTo>
                    <a:pt x="4964" y="1172"/>
                  </a:moveTo>
                  <a:cubicBezTo>
                    <a:pt x="4962" y="1172"/>
                    <a:pt x="4959" y="1175"/>
                    <a:pt x="4959" y="1177"/>
                  </a:cubicBezTo>
                  <a:cubicBezTo>
                    <a:pt x="4959" y="1180"/>
                    <a:pt x="4962" y="1182"/>
                    <a:pt x="4964" y="1182"/>
                  </a:cubicBezTo>
                  <a:cubicBezTo>
                    <a:pt x="4967" y="1182"/>
                    <a:pt x="4969" y="1180"/>
                    <a:pt x="4969" y="1177"/>
                  </a:cubicBezTo>
                  <a:cubicBezTo>
                    <a:pt x="4969" y="1175"/>
                    <a:pt x="4967" y="1172"/>
                    <a:pt x="4964" y="1172"/>
                  </a:cubicBezTo>
                  <a:moveTo>
                    <a:pt x="654" y="1171"/>
                  </a:moveTo>
                  <a:cubicBezTo>
                    <a:pt x="651" y="1171"/>
                    <a:pt x="648" y="1174"/>
                    <a:pt x="648" y="1177"/>
                  </a:cubicBezTo>
                  <a:cubicBezTo>
                    <a:pt x="648" y="1181"/>
                    <a:pt x="651" y="1183"/>
                    <a:pt x="654" y="1183"/>
                  </a:cubicBezTo>
                  <a:cubicBezTo>
                    <a:pt x="658" y="1183"/>
                    <a:pt x="660" y="1181"/>
                    <a:pt x="660" y="1177"/>
                  </a:cubicBezTo>
                  <a:cubicBezTo>
                    <a:pt x="660" y="1174"/>
                    <a:pt x="658" y="1171"/>
                    <a:pt x="654" y="1171"/>
                  </a:cubicBezTo>
                  <a:moveTo>
                    <a:pt x="4834" y="1171"/>
                  </a:moveTo>
                  <a:cubicBezTo>
                    <a:pt x="4830" y="1171"/>
                    <a:pt x="4827" y="1174"/>
                    <a:pt x="4827" y="1177"/>
                  </a:cubicBezTo>
                  <a:cubicBezTo>
                    <a:pt x="4827" y="1181"/>
                    <a:pt x="4830" y="1183"/>
                    <a:pt x="4834" y="1183"/>
                  </a:cubicBezTo>
                  <a:cubicBezTo>
                    <a:pt x="4837" y="1183"/>
                    <a:pt x="4840" y="1181"/>
                    <a:pt x="4840" y="1177"/>
                  </a:cubicBezTo>
                  <a:cubicBezTo>
                    <a:pt x="4840" y="1174"/>
                    <a:pt x="4837" y="1171"/>
                    <a:pt x="4834" y="1171"/>
                  </a:cubicBezTo>
                  <a:moveTo>
                    <a:pt x="785" y="1170"/>
                  </a:moveTo>
                  <a:cubicBezTo>
                    <a:pt x="781" y="1170"/>
                    <a:pt x="777" y="1173"/>
                    <a:pt x="777" y="1177"/>
                  </a:cubicBezTo>
                  <a:cubicBezTo>
                    <a:pt x="777" y="1181"/>
                    <a:pt x="781" y="1185"/>
                    <a:pt x="785" y="1185"/>
                  </a:cubicBezTo>
                  <a:cubicBezTo>
                    <a:pt x="789" y="1185"/>
                    <a:pt x="792" y="1181"/>
                    <a:pt x="792" y="1177"/>
                  </a:cubicBezTo>
                  <a:cubicBezTo>
                    <a:pt x="792" y="1173"/>
                    <a:pt x="789" y="1170"/>
                    <a:pt x="785" y="1170"/>
                  </a:cubicBezTo>
                  <a:moveTo>
                    <a:pt x="4703" y="1169"/>
                  </a:moveTo>
                  <a:cubicBezTo>
                    <a:pt x="4699" y="1169"/>
                    <a:pt x="4695" y="1173"/>
                    <a:pt x="4695" y="1177"/>
                  </a:cubicBezTo>
                  <a:cubicBezTo>
                    <a:pt x="4695" y="1182"/>
                    <a:pt x="4699" y="1185"/>
                    <a:pt x="4703" y="1185"/>
                  </a:cubicBezTo>
                  <a:cubicBezTo>
                    <a:pt x="4707" y="1185"/>
                    <a:pt x="4711" y="1182"/>
                    <a:pt x="4711" y="1177"/>
                  </a:cubicBezTo>
                  <a:cubicBezTo>
                    <a:pt x="4711" y="1173"/>
                    <a:pt x="4707" y="1169"/>
                    <a:pt x="4703" y="1169"/>
                  </a:cubicBezTo>
                  <a:moveTo>
                    <a:pt x="915" y="1168"/>
                  </a:moveTo>
                  <a:cubicBezTo>
                    <a:pt x="910" y="1168"/>
                    <a:pt x="906" y="1172"/>
                    <a:pt x="906" y="1177"/>
                  </a:cubicBezTo>
                  <a:cubicBezTo>
                    <a:pt x="906" y="1182"/>
                    <a:pt x="910" y="1187"/>
                    <a:pt x="915" y="1187"/>
                  </a:cubicBezTo>
                  <a:cubicBezTo>
                    <a:pt x="921" y="1187"/>
                    <a:pt x="925" y="1182"/>
                    <a:pt x="925" y="1177"/>
                  </a:cubicBezTo>
                  <a:cubicBezTo>
                    <a:pt x="925" y="1172"/>
                    <a:pt x="921" y="1168"/>
                    <a:pt x="915" y="1168"/>
                  </a:cubicBezTo>
                  <a:moveTo>
                    <a:pt x="4572" y="1168"/>
                  </a:moveTo>
                  <a:cubicBezTo>
                    <a:pt x="4567" y="1168"/>
                    <a:pt x="4563" y="1172"/>
                    <a:pt x="4563" y="1177"/>
                  </a:cubicBezTo>
                  <a:cubicBezTo>
                    <a:pt x="4563" y="1182"/>
                    <a:pt x="4567" y="1187"/>
                    <a:pt x="4572" y="1187"/>
                  </a:cubicBezTo>
                  <a:cubicBezTo>
                    <a:pt x="4578" y="1187"/>
                    <a:pt x="4582" y="1182"/>
                    <a:pt x="4582" y="1177"/>
                  </a:cubicBezTo>
                  <a:cubicBezTo>
                    <a:pt x="4582" y="1172"/>
                    <a:pt x="4578" y="1168"/>
                    <a:pt x="4572" y="1168"/>
                  </a:cubicBezTo>
                  <a:moveTo>
                    <a:pt x="1046" y="1166"/>
                  </a:moveTo>
                  <a:cubicBezTo>
                    <a:pt x="1040" y="1166"/>
                    <a:pt x="1035" y="1171"/>
                    <a:pt x="1035" y="1177"/>
                  </a:cubicBezTo>
                  <a:cubicBezTo>
                    <a:pt x="1035" y="1183"/>
                    <a:pt x="1040" y="1188"/>
                    <a:pt x="1046" y="1188"/>
                  </a:cubicBezTo>
                  <a:cubicBezTo>
                    <a:pt x="1052" y="1188"/>
                    <a:pt x="1057" y="1183"/>
                    <a:pt x="1057" y="1177"/>
                  </a:cubicBezTo>
                  <a:cubicBezTo>
                    <a:pt x="1057" y="1171"/>
                    <a:pt x="1052" y="1166"/>
                    <a:pt x="1046" y="1166"/>
                  </a:cubicBezTo>
                  <a:moveTo>
                    <a:pt x="4442" y="1166"/>
                  </a:moveTo>
                  <a:cubicBezTo>
                    <a:pt x="4436" y="1166"/>
                    <a:pt x="4431" y="1171"/>
                    <a:pt x="4431" y="1177"/>
                  </a:cubicBezTo>
                  <a:cubicBezTo>
                    <a:pt x="4431" y="1183"/>
                    <a:pt x="4436" y="1188"/>
                    <a:pt x="4442" y="1188"/>
                  </a:cubicBezTo>
                  <a:cubicBezTo>
                    <a:pt x="4448" y="1188"/>
                    <a:pt x="4453" y="1183"/>
                    <a:pt x="4453" y="1177"/>
                  </a:cubicBezTo>
                  <a:cubicBezTo>
                    <a:pt x="4453" y="1171"/>
                    <a:pt x="4448" y="1166"/>
                    <a:pt x="4442" y="1166"/>
                  </a:cubicBezTo>
                  <a:moveTo>
                    <a:pt x="1177" y="1165"/>
                  </a:moveTo>
                  <a:cubicBezTo>
                    <a:pt x="1170" y="1165"/>
                    <a:pt x="1164" y="1170"/>
                    <a:pt x="1164" y="1177"/>
                  </a:cubicBezTo>
                  <a:cubicBezTo>
                    <a:pt x="1164" y="1184"/>
                    <a:pt x="1170" y="1189"/>
                    <a:pt x="1177" y="1189"/>
                  </a:cubicBezTo>
                  <a:cubicBezTo>
                    <a:pt x="1183" y="1189"/>
                    <a:pt x="1189" y="1184"/>
                    <a:pt x="1189" y="1177"/>
                  </a:cubicBezTo>
                  <a:cubicBezTo>
                    <a:pt x="1189" y="1170"/>
                    <a:pt x="1183" y="1165"/>
                    <a:pt x="1177" y="1165"/>
                  </a:cubicBezTo>
                  <a:moveTo>
                    <a:pt x="4311" y="1165"/>
                  </a:moveTo>
                  <a:cubicBezTo>
                    <a:pt x="4304" y="1165"/>
                    <a:pt x="4299" y="1170"/>
                    <a:pt x="4299" y="1177"/>
                  </a:cubicBezTo>
                  <a:cubicBezTo>
                    <a:pt x="4299" y="1184"/>
                    <a:pt x="4304" y="1189"/>
                    <a:pt x="4311" y="1189"/>
                  </a:cubicBezTo>
                  <a:cubicBezTo>
                    <a:pt x="4318" y="1189"/>
                    <a:pt x="4323" y="1184"/>
                    <a:pt x="4323" y="1177"/>
                  </a:cubicBezTo>
                  <a:cubicBezTo>
                    <a:pt x="4323" y="1170"/>
                    <a:pt x="4318" y="1165"/>
                    <a:pt x="4311" y="1165"/>
                  </a:cubicBezTo>
                  <a:moveTo>
                    <a:pt x="1307" y="1163"/>
                  </a:moveTo>
                  <a:cubicBezTo>
                    <a:pt x="1300" y="1163"/>
                    <a:pt x="1293" y="1170"/>
                    <a:pt x="1293" y="1177"/>
                  </a:cubicBezTo>
                  <a:cubicBezTo>
                    <a:pt x="1293" y="1185"/>
                    <a:pt x="1300" y="1191"/>
                    <a:pt x="1307" y="1191"/>
                  </a:cubicBezTo>
                  <a:cubicBezTo>
                    <a:pt x="1315" y="1191"/>
                    <a:pt x="1321" y="1185"/>
                    <a:pt x="1321" y="1177"/>
                  </a:cubicBezTo>
                  <a:cubicBezTo>
                    <a:pt x="1321" y="1170"/>
                    <a:pt x="1315" y="1163"/>
                    <a:pt x="1307" y="1163"/>
                  </a:cubicBezTo>
                  <a:moveTo>
                    <a:pt x="4180" y="1163"/>
                  </a:moveTo>
                  <a:cubicBezTo>
                    <a:pt x="4173" y="1163"/>
                    <a:pt x="4167" y="1170"/>
                    <a:pt x="4167" y="1177"/>
                  </a:cubicBezTo>
                  <a:cubicBezTo>
                    <a:pt x="4167" y="1185"/>
                    <a:pt x="4173" y="1191"/>
                    <a:pt x="4180" y="1191"/>
                  </a:cubicBezTo>
                  <a:cubicBezTo>
                    <a:pt x="4188" y="1191"/>
                    <a:pt x="4194" y="1185"/>
                    <a:pt x="4194" y="1177"/>
                  </a:cubicBezTo>
                  <a:cubicBezTo>
                    <a:pt x="4194" y="1170"/>
                    <a:pt x="4188" y="1163"/>
                    <a:pt x="4180" y="1163"/>
                  </a:cubicBezTo>
                  <a:moveTo>
                    <a:pt x="1438" y="1162"/>
                  </a:moveTo>
                  <a:cubicBezTo>
                    <a:pt x="1430" y="1162"/>
                    <a:pt x="1423" y="1169"/>
                    <a:pt x="1423" y="1177"/>
                  </a:cubicBezTo>
                  <a:cubicBezTo>
                    <a:pt x="1423" y="1185"/>
                    <a:pt x="1430" y="1192"/>
                    <a:pt x="1438" y="1192"/>
                  </a:cubicBezTo>
                  <a:cubicBezTo>
                    <a:pt x="1446" y="1192"/>
                    <a:pt x="1453" y="1185"/>
                    <a:pt x="1453" y="1177"/>
                  </a:cubicBezTo>
                  <a:cubicBezTo>
                    <a:pt x="1453" y="1169"/>
                    <a:pt x="1446" y="1162"/>
                    <a:pt x="1438" y="1162"/>
                  </a:cubicBezTo>
                  <a:moveTo>
                    <a:pt x="4050" y="1162"/>
                  </a:moveTo>
                  <a:cubicBezTo>
                    <a:pt x="4041" y="1162"/>
                    <a:pt x="4035" y="1169"/>
                    <a:pt x="4035" y="1177"/>
                  </a:cubicBezTo>
                  <a:cubicBezTo>
                    <a:pt x="4035" y="1186"/>
                    <a:pt x="4041" y="1192"/>
                    <a:pt x="4050" y="1192"/>
                  </a:cubicBezTo>
                  <a:cubicBezTo>
                    <a:pt x="4058" y="1192"/>
                    <a:pt x="4065" y="1186"/>
                    <a:pt x="4065" y="1177"/>
                  </a:cubicBezTo>
                  <a:cubicBezTo>
                    <a:pt x="4065" y="1169"/>
                    <a:pt x="4058" y="1162"/>
                    <a:pt x="4050" y="1162"/>
                  </a:cubicBezTo>
                  <a:moveTo>
                    <a:pt x="1568" y="1161"/>
                  </a:moveTo>
                  <a:cubicBezTo>
                    <a:pt x="1559" y="1161"/>
                    <a:pt x="1552" y="1168"/>
                    <a:pt x="1552" y="1177"/>
                  </a:cubicBezTo>
                  <a:cubicBezTo>
                    <a:pt x="1552" y="1186"/>
                    <a:pt x="1559" y="1193"/>
                    <a:pt x="1568" y="1193"/>
                  </a:cubicBezTo>
                  <a:cubicBezTo>
                    <a:pt x="1577" y="1193"/>
                    <a:pt x="1585" y="1186"/>
                    <a:pt x="1585" y="1177"/>
                  </a:cubicBezTo>
                  <a:cubicBezTo>
                    <a:pt x="1585" y="1168"/>
                    <a:pt x="1577" y="1161"/>
                    <a:pt x="1568" y="1161"/>
                  </a:cubicBezTo>
                  <a:moveTo>
                    <a:pt x="3919" y="1161"/>
                  </a:moveTo>
                  <a:cubicBezTo>
                    <a:pt x="3910" y="1161"/>
                    <a:pt x="3903" y="1168"/>
                    <a:pt x="3903" y="1177"/>
                  </a:cubicBezTo>
                  <a:cubicBezTo>
                    <a:pt x="3903" y="1186"/>
                    <a:pt x="3910" y="1193"/>
                    <a:pt x="3919" y="1193"/>
                  </a:cubicBezTo>
                  <a:cubicBezTo>
                    <a:pt x="3928" y="1193"/>
                    <a:pt x="3936" y="1186"/>
                    <a:pt x="3936" y="1177"/>
                  </a:cubicBezTo>
                  <a:cubicBezTo>
                    <a:pt x="3936" y="1168"/>
                    <a:pt x="3928" y="1161"/>
                    <a:pt x="3919" y="1161"/>
                  </a:cubicBezTo>
                  <a:moveTo>
                    <a:pt x="1699" y="1160"/>
                  </a:moveTo>
                  <a:cubicBezTo>
                    <a:pt x="1689" y="1160"/>
                    <a:pt x="1682" y="1168"/>
                    <a:pt x="1682" y="1177"/>
                  </a:cubicBezTo>
                  <a:cubicBezTo>
                    <a:pt x="1682" y="1187"/>
                    <a:pt x="1689" y="1195"/>
                    <a:pt x="1699" y="1195"/>
                  </a:cubicBezTo>
                  <a:cubicBezTo>
                    <a:pt x="1709" y="1195"/>
                    <a:pt x="1716" y="1187"/>
                    <a:pt x="1716" y="1177"/>
                  </a:cubicBezTo>
                  <a:cubicBezTo>
                    <a:pt x="1716" y="1168"/>
                    <a:pt x="1709" y="1160"/>
                    <a:pt x="1699" y="1160"/>
                  </a:cubicBezTo>
                  <a:moveTo>
                    <a:pt x="3789" y="1159"/>
                  </a:moveTo>
                  <a:cubicBezTo>
                    <a:pt x="3779" y="1159"/>
                    <a:pt x="3771" y="1167"/>
                    <a:pt x="3771" y="1177"/>
                  </a:cubicBezTo>
                  <a:cubicBezTo>
                    <a:pt x="3771" y="1187"/>
                    <a:pt x="3779" y="1195"/>
                    <a:pt x="3789" y="1195"/>
                  </a:cubicBezTo>
                  <a:cubicBezTo>
                    <a:pt x="3798" y="1195"/>
                    <a:pt x="3806" y="1187"/>
                    <a:pt x="3806" y="1177"/>
                  </a:cubicBezTo>
                  <a:cubicBezTo>
                    <a:pt x="3806" y="1167"/>
                    <a:pt x="3798" y="1159"/>
                    <a:pt x="3789" y="1159"/>
                  </a:cubicBezTo>
                  <a:moveTo>
                    <a:pt x="262" y="1046"/>
                  </a:moveTo>
                  <a:cubicBezTo>
                    <a:pt x="262" y="1047"/>
                    <a:pt x="262" y="1047"/>
                    <a:pt x="262" y="1047"/>
                  </a:cubicBezTo>
                  <a:cubicBezTo>
                    <a:pt x="262" y="1047"/>
                    <a:pt x="262" y="1047"/>
                    <a:pt x="262" y="1047"/>
                  </a:cubicBezTo>
                  <a:cubicBezTo>
                    <a:pt x="263" y="1047"/>
                    <a:pt x="263" y="1047"/>
                    <a:pt x="263" y="1047"/>
                  </a:cubicBezTo>
                  <a:cubicBezTo>
                    <a:pt x="262" y="1046"/>
                    <a:pt x="262" y="1046"/>
                    <a:pt x="262" y="1046"/>
                  </a:cubicBezTo>
                  <a:moveTo>
                    <a:pt x="5225" y="1046"/>
                  </a:moveTo>
                  <a:cubicBezTo>
                    <a:pt x="5225" y="1047"/>
                    <a:pt x="5225" y="1047"/>
                    <a:pt x="5225" y="1047"/>
                  </a:cubicBezTo>
                  <a:cubicBezTo>
                    <a:pt x="5225" y="1047"/>
                    <a:pt x="5225" y="1047"/>
                    <a:pt x="5225" y="1047"/>
                  </a:cubicBezTo>
                  <a:cubicBezTo>
                    <a:pt x="5226" y="1047"/>
                    <a:pt x="5226" y="1047"/>
                    <a:pt x="5226" y="1047"/>
                  </a:cubicBezTo>
                  <a:cubicBezTo>
                    <a:pt x="5225" y="1046"/>
                    <a:pt x="5225" y="1046"/>
                    <a:pt x="5225" y="1046"/>
                  </a:cubicBezTo>
                  <a:moveTo>
                    <a:pt x="393" y="1045"/>
                  </a:moveTo>
                  <a:cubicBezTo>
                    <a:pt x="392" y="1045"/>
                    <a:pt x="391" y="1046"/>
                    <a:pt x="391" y="1047"/>
                  </a:cubicBezTo>
                  <a:cubicBezTo>
                    <a:pt x="391" y="1048"/>
                    <a:pt x="392" y="1048"/>
                    <a:pt x="393" y="1048"/>
                  </a:cubicBezTo>
                  <a:cubicBezTo>
                    <a:pt x="394" y="1048"/>
                    <a:pt x="395" y="1048"/>
                    <a:pt x="395" y="1047"/>
                  </a:cubicBezTo>
                  <a:cubicBezTo>
                    <a:pt x="395" y="1046"/>
                    <a:pt x="394" y="1045"/>
                    <a:pt x="393" y="1045"/>
                  </a:cubicBezTo>
                  <a:moveTo>
                    <a:pt x="5095" y="1045"/>
                  </a:moveTo>
                  <a:cubicBezTo>
                    <a:pt x="5094" y="1045"/>
                    <a:pt x="5093" y="1046"/>
                    <a:pt x="5093" y="1047"/>
                  </a:cubicBezTo>
                  <a:cubicBezTo>
                    <a:pt x="5093" y="1048"/>
                    <a:pt x="5094" y="1048"/>
                    <a:pt x="5095" y="1048"/>
                  </a:cubicBezTo>
                  <a:cubicBezTo>
                    <a:pt x="5096" y="1048"/>
                    <a:pt x="5097" y="1048"/>
                    <a:pt x="5097" y="1047"/>
                  </a:cubicBezTo>
                  <a:cubicBezTo>
                    <a:pt x="5097" y="1046"/>
                    <a:pt x="5096" y="1045"/>
                    <a:pt x="5095" y="1045"/>
                  </a:cubicBezTo>
                  <a:moveTo>
                    <a:pt x="523" y="1043"/>
                  </a:moveTo>
                  <a:cubicBezTo>
                    <a:pt x="522" y="1043"/>
                    <a:pt x="520" y="1045"/>
                    <a:pt x="520" y="1047"/>
                  </a:cubicBezTo>
                  <a:cubicBezTo>
                    <a:pt x="520" y="1048"/>
                    <a:pt x="522" y="1050"/>
                    <a:pt x="523" y="1050"/>
                  </a:cubicBezTo>
                  <a:cubicBezTo>
                    <a:pt x="525" y="1050"/>
                    <a:pt x="527" y="1048"/>
                    <a:pt x="527" y="1047"/>
                  </a:cubicBezTo>
                  <a:cubicBezTo>
                    <a:pt x="527" y="1045"/>
                    <a:pt x="525" y="1043"/>
                    <a:pt x="523" y="1043"/>
                  </a:cubicBezTo>
                  <a:moveTo>
                    <a:pt x="4964" y="1043"/>
                  </a:moveTo>
                  <a:cubicBezTo>
                    <a:pt x="4962" y="1043"/>
                    <a:pt x="4961" y="1045"/>
                    <a:pt x="4961" y="1047"/>
                  </a:cubicBezTo>
                  <a:cubicBezTo>
                    <a:pt x="4961" y="1049"/>
                    <a:pt x="4962" y="1050"/>
                    <a:pt x="4964" y="1050"/>
                  </a:cubicBezTo>
                  <a:cubicBezTo>
                    <a:pt x="4966" y="1050"/>
                    <a:pt x="4968" y="1049"/>
                    <a:pt x="4968" y="1047"/>
                  </a:cubicBezTo>
                  <a:cubicBezTo>
                    <a:pt x="4968" y="1045"/>
                    <a:pt x="4966" y="1043"/>
                    <a:pt x="4964" y="1043"/>
                  </a:cubicBezTo>
                  <a:moveTo>
                    <a:pt x="654" y="1041"/>
                  </a:moveTo>
                  <a:cubicBezTo>
                    <a:pt x="651" y="1041"/>
                    <a:pt x="649" y="1044"/>
                    <a:pt x="649" y="1047"/>
                  </a:cubicBezTo>
                  <a:cubicBezTo>
                    <a:pt x="649" y="1049"/>
                    <a:pt x="651" y="1052"/>
                    <a:pt x="654" y="1052"/>
                  </a:cubicBezTo>
                  <a:cubicBezTo>
                    <a:pt x="657" y="1052"/>
                    <a:pt x="659" y="1049"/>
                    <a:pt x="659" y="1047"/>
                  </a:cubicBezTo>
                  <a:cubicBezTo>
                    <a:pt x="659" y="1044"/>
                    <a:pt x="657" y="1041"/>
                    <a:pt x="654" y="1041"/>
                  </a:cubicBezTo>
                  <a:moveTo>
                    <a:pt x="4834" y="1041"/>
                  </a:moveTo>
                  <a:cubicBezTo>
                    <a:pt x="4831" y="1041"/>
                    <a:pt x="4828" y="1044"/>
                    <a:pt x="4828" y="1047"/>
                  </a:cubicBezTo>
                  <a:cubicBezTo>
                    <a:pt x="4828" y="1049"/>
                    <a:pt x="4831" y="1052"/>
                    <a:pt x="4834" y="1052"/>
                  </a:cubicBezTo>
                  <a:cubicBezTo>
                    <a:pt x="4836" y="1052"/>
                    <a:pt x="4839" y="1049"/>
                    <a:pt x="4839" y="1047"/>
                  </a:cubicBezTo>
                  <a:cubicBezTo>
                    <a:pt x="4839" y="1044"/>
                    <a:pt x="4836" y="1041"/>
                    <a:pt x="4834" y="1041"/>
                  </a:cubicBezTo>
                  <a:moveTo>
                    <a:pt x="785" y="1040"/>
                  </a:moveTo>
                  <a:cubicBezTo>
                    <a:pt x="781" y="1040"/>
                    <a:pt x="778" y="1043"/>
                    <a:pt x="778" y="1047"/>
                  </a:cubicBezTo>
                  <a:cubicBezTo>
                    <a:pt x="778" y="1050"/>
                    <a:pt x="781" y="1053"/>
                    <a:pt x="785" y="1053"/>
                  </a:cubicBezTo>
                  <a:cubicBezTo>
                    <a:pt x="788" y="1053"/>
                    <a:pt x="791" y="1050"/>
                    <a:pt x="791" y="1047"/>
                  </a:cubicBezTo>
                  <a:cubicBezTo>
                    <a:pt x="791" y="1043"/>
                    <a:pt x="788" y="1040"/>
                    <a:pt x="785" y="1040"/>
                  </a:cubicBezTo>
                  <a:moveTo>
                    <a:pt x="4703" y="1040"/>
                  </a:moveTo>
                  <a:cubicBezTo>
                    <a:pt x="4699" y="1040"/>
                    <a:pt x="4696" y="1043"/>
                    <a:pt x="4696" y="1047"/>
                  </a:cubicBezTo>
                  <a:cubicBezTo>
                    <a:pt x="4696" y="1050"/>
                    <a:pt x="4699" y="1053"/>
                    <a:pt x="4703" y="1053"/>
                  </a:cubicBezTo>
                  <a:cubicBezTo>
                    <a:pt x="4707" y="1053"/>
                    <a:pt x="4709" y="1050"/>
                    <a:pt x="4709" y="1047"/>
                  </a:cubicBezTo>
                  <a:cubicBezTo>
                    <a:pt x="4709" y="1043"/>
                    <a:pt x="4707" y="1040"/>
                    <a:pt x="4703" y="1040"/>
                  </a:cubicBezTo>
                  <a:moveTo>
                    <a:pt x="915" y="1039"/>
                  </a:moveTo>
                  <a:cubicBezTo>
                    <a:pt x="911" y="1039"/>
                    <a:pt x="907" y="1042"/>
                    <a:pt x="907" y="1047"/>
                  </a:cubicBezTo>
                  <a:cubicBezTo>
                    <a:pt x="907" y="1051"/>
                    <a:pt x="911" y="1055"/>
                    <a:pt x="915" y="1055"/>
                  </a:cubicBezTo>
                  <a:cubicBezTo>
                    <a:pt x="920" y="1055"/>
                    <a:pt x="923" y="1051"/>
                    <a:pt x="923" y="1047"/>
                  </a:cubicBezTo>
                  <a:cubicBezTo>
                    <a:pt x="923" y="1042"/>
                    <a:pt x="920" y="1039"/>
                    <a:pt x="915" y="1039"/>
                  </a:cubicBezTo>
                  <a:moveTo>
                    <a:pt x="4572" y="1039"/>
                  </a:moveTo>
                  <a:cubicBezTo>
                    <a:pt x="4568" y="1039"/>
                    <a:pt x="4564" y="1042"/>
                    <a:pt x="4564" y="1047"/>
                  </a:cubicBezTo>
                  <a:cubicBezTo>
                    <a:pt x="4564" y="1051"/>
                    <a:pt x="4568" y="1055"/>
                    <a:pt x="4572" y="1055"/>
                  </a:cubicBezTo>
                  <a:cubicBezTo>
                    <a:pt x="4577" y="1055"/>
                    <a:pt x="4580" y="1051"/>
                    <a:pt x="4580" y="1047"/>
                  </a:cubicBezTo>
                  <a:cubicBezTo>
                    <a:pt x="4580" y="1042"/>
                    <a:pt x="4577" y="1039"/>
                    <a:pt x="4572" y="1039"/>
                  </a:cubicBezTo>
                  <a:moveTo>
                    <a:pt x="1046" y="1037"/>
                  </a:moveTo>
                  <a:cubicBezTo>
                    <a:pt x="1041" y="1037"/>
                    <a:pt x="1037" y="1041"/>
                    <a:pt x="1037" y="1047"/>
                  </a:cubicBezTo>
                  <a:cubicBezTo>
                    <a:pt x="1037" y="1052"/>
                    <a:pt x="1041" y="1056"/>
                    <a:pt x="1046" y="1056"/>
                  </a:cubicBezTo>
                  <a:cubicBezTo>
                    <a:pt x="1051" y="1056"/>
                    <a:pt x="1055" y="1052"/>
                    <a:pt x="1055" y="1047"/>
                  </a:cubicBezTo>
                  <a:cubicBezTo>
                    <a:pt x="1055" y="1041"/>
                    <a:pt x="1051" y="1037"/>
                    <a:pt x="1046" y="1037"/>
                  </a:cubicBezTo>
                  <a:moveTo>
                    <a:pt x="4442" y="1037"/>
                  </a:moveTo>
                  <a:cubicBezTo>
                    <a:pt x="4436" y="1037"/>
                    <a:pt x="4432" y="1041"/>
                    <a:pt x="4432" y="1047"/>
                  </a:cubicBezTo>
                  <a:cubicBezTo>
                    <a:pt x="4432" y="1052"/>
                    <a:pt x="4436" y="1056"/>
                    <a:pt x="4442" y="1056"/>
                  </a:cubicBezTo>
                  <a:cubicBezTo>
                    <a:pt x="4447" y="1056"/>
                    <a:pt x="4451" y="1052"/>
                    <a:pt x="4451" y="1047"/>
                  </a:cubicBezTo>
                  <a:cubicBezTo>
                    <a:pt x="4451" y="1041"/>
                    <a:pt x="4447" y="1037"/>
                    <a:pt x="4442" y="1037"/>
                  </a:cubicBezTo>
                  <a:moveTo>
                    <a:pt x="1177" y="1036"/>
                  </a:moveTo>
                  <a:cubicBezTo>
                    <a:pt x="1171" y="1036"/>
                    <a:pt x="1166" y="1041"/>
                    <a:pt x="1166" y="1047"/>
                  </a:cubicBezTo>
                  <a:cubicBezTo>
                    <a:pt x="1166" y="1053"/>
                    <a:pt x="1171" y="1057"/>
                    <a:pt x="1177" y="1057"/>
                  </a:cubicBezTo>
                  <a:cubicBezTo>
                    <a:pt x="1183" y="1057"/>
                    <a:pt x="1187" y="1053"/>
                    <a:pt x="1187" y="1047"/>
                  </a:cubicBezTo>
                  <a:cubicBezTo>
                    <a:pt x="1187" y="1041"/>
                    <a:pt x="1183" y="1036"/>
                    <a:pt x="1177" y="1036"/>
                  </a:cubicBezTo>
                  <a:moveTo>
                    <a:pt x="4311" y="1036"/>
                  </a:moveTo>
                  <a:cubicBezTo>
                    <a:pt x="4305" y="1036"/>
                    <a:pt x="4300" y="1041"/>
                    <a:pt x="4300" y="1047"/>
                  </a:cubicBezTo>
                  <a:cubicBezTo>
                    <a:pt x="4300" y="1053"/>
                    <a:pt x="4305" y="1057"/>
                    <a:pt x="4311" y="1057"/>
                  </a:cubicBezTo>
                  <a:cubicBezTo>
                    <a:pt x="4317" y="1057"/>
                    <a:pt x="4322" y="1053"/>
                    <a:pt x="4322" y="1047"/>
                  </a:cubicBezTo>
                  <a:cubicBezTo>
                    <a:pt x="4322" y="1041"/>
                    <a:pt x="4317" y="1036"/>
                    <a:pt x="4311" y="1036"/>
                  </a:cubicBezTo>
                  <a:moveTo>
                    <a:pt x="1307" y="1035"/>
                  </a:moveTo>
                  <a:cubicBezTo>
                    <a:pt x="1301" y="1035"/>
                    <a:pt x="1295" y="1040"/>
                    <a:pt x="1295" y="1047"/>
                  </a:cubicBezTo>
                  <a:cubicBezTo>
                    <a:pt x="1295" y="1053"/>
                    <a:pt x="1301" y="1059"/>
                    <a:pt x="1307" y="1059"/>
                  </a:cubicBezTo>
                  <a:cubicBezTo>
                    <a:pt x="1314" y="1059"/>
                    <a:pt x="1319" y="1053"/>
                    <a:pt x="1319" y="1047"/>
                  </a:cubicBezTo>
                  <a:cubicBezTo>
                    <a:pt x="1319" y="1040"/>
                    <a:pt x="1314" y="1035"/>
                    <a:pt x="1307" y="1035"/>
                  </a:cubicBezTo>
                  <a:moveTo>
                    <a:pt x="4180" y="1034"/>
                  </a:moveTo>
                  <a:cubicBezTo>
                    <a:pt x="4174" y="1034"/>
                    <a:pt x="4168" y="1040"/>
                    <a:pt x="4168" y="1047"/>
                  </a:cubicBezTo>
                  <a:cubicBezTo>
                    <a:pt x="4168" y="1053"/>
                    <a:pt x="4174" y="1059"/>
                    <a:pt x="4180" y="1059"/>
                  </a:cubicBezTo>
                  <a:cubicBezTo>
                    <a:pt x="4187" y="1059"/>
                    <a:pt x="4193" y="1053"/>
                    <a:pt x="4193" y="1047"/>
                  </a:cubicBezTo>
                  <a:cubicBezTo>
                    <a:pt x="4193" y="1040"/>
                    <a:pt x="4187" y="1034"/>
                    <a:pt x="4180" y="1034"/>
                  </a:cubicBezTo>
                  <a:moveTo>
                    <a:pt x="1438" y="1033"/>
                  </a:moveTo>
                  <a:cubicBezTo>
                    <a:pt x="1430" y="1033"/>
                    <a:pt x="1424" y="1039"/>
                    <a:pt x="1424" y="1047"/>
                  </a:cubicBezTo>
                  <a:cubicBezTo>
                    <a:pt x="1424" y="1054"/>
                    <a:pt x="1430" y="1060"/>
                    <a:pt x="1438" y="1060"/>
                  </a:cubicBezTo>
                  <a:cubicBezTo>
                    <a:pt x="1445" y="1060"/>
                    <a:pt x="1451" y="1054"/>
                    <a:pt x="1451" y="1047"/>
                  </a:cubicBezTo>
                  <a:cubicBezTo>
                    <a:pt x="1451" y="1039"/>
                    <a:pt x="1445" y="1033"/>
                    <a:pt x="1438" y="1033"/>
                  </a:cubicBezTo>
                  <a:moveTo>
                    <a:pt x="4050" y="1033"/>
                  </a:moveTo>
                  <a:cubicBezTo>
                    <a:pt x="4042" y="1033"/>
                    <a:pt x="4036" y="1039"/>
                    <a:pt x="4036" y="1047"/>
                  </a:cubicBezTo>
                  <a:cubicBezTo>
                    <a:pt x="4036" y="1054"/>
                    <a:pt x="4042" y="1060"/>
                    <a:pt x="4050" y="1060"/>
                  </a:cubicBezTo>
                  <a:cubicBezTo>
                    <a:pt x="4057" y="1060"/>
                    <a:pt x="4063" y="1054"/>
                    <a:pt x="4063" y="1047"/>
                  </a:cubicBezTo>
                  <a:cubicBezTo>
                    <a:pt x="4063" y="1039"/>
                    <a:pt x="4057" y="1033"/>
                    <a:pt x="4050" y="1033"/>
                  </a:cubicBezTo>
                  <a:moveTo>
                    <a:pt x="1568" y="1032"/>
                  </a:moveTo>
                  <a:cubicBezTo>
                    <a:pt x="1560" y="1032"/>
                    <a:pt x="1554" y="1039"/>
                    <a:pt x="1554" y="1047"/>
                  </a:cubicBezTo>
                  <a:cubicBezTo>
                    <a:pt x="1554" y="1055"/>
                    <a:pt x="1560" y="1061"/>
                    <a:pt x="1568" y="1061"/>
                  </a:cubicBezTo>
                  <a:cubicBezTo>
                    <a:pt x="1576" y="1061"/>
                    <a:pt x="1583" y="1055"/>
                    <a:pt x="1583" y="1047"/>
                  </a:cubicBezTo>
                  <a:cubicBezTo>
                    <a:pt x="1583" y="1039"/>
                    <a:pt x="1576" y="1032"/>
                    <a:pt x="1568" y="1032"/>
                  </a:cubicBezTo>
                  <a:moveTo>
                    <a:pt x="3919" y="1032"/>
                  </a:moveTo>
                  <a:cubicBezTo>
                    <a:pt x="3911" y="1032"/>
                    <a:pt x="3904" y="1038"/>
                    <a:pt x="3904" y="1047"/>
                  </a:cubicBezTo>
                  <a:cubicBezTo>
                    <a:pt x="3904" y="1055"/>
                    <a:pt x="3911" y="1061"/>
                    <a:pt x="3919" y="1061"/>
                  </a:cubicBezTo>
                  <a:cubicBezTo>
                    <a:pt x="3927" y="1061"/>
                    <a:pt x="3934" y="1055"/>
                    <a:pt x="3934" y="1047"/>
                  </a:cubicBezTo>
                  <a:cubicBezTo>
                    <a:pt x="3934" y="1038"/>
                    <a:pt x="3927" y="1032"/>
                    <a:pt x="3919" y="1032"/>
                  </a:cubicBezTo>
                  <a:moveTo>
                    <a:pt x="1699" y="1031"/>
                  </a:moveTo>
                  <a:cubicBezTo>
                    <a:pt x="1690" y="1031"/>
                    <a:pt x="1683" y="1038"/>
                    <a:pt x="1683" y="1047"/>
                  </a:cubicBezTo>
                  <a:cubicBezTo>
                    <a:pt x="1683" y="1055"/>
                    <a:pt x="1690" y="1062"/>
                    <a:pt x="1699" y="1062"/>
                  </a:cubicBezTo>
                  <a:cubicBezTo>
                    <a:pt x="1708" y="1062"/>
                    <a:pt x="1715" y="1055"/>
                    <a:pt x="1715" y="1047"/>
                  </a:cubicBezTo>
                  <a:cubicBezTo>
                    <a:pt x="1715" y="1038"/>
                    <a:pt x="1708" y="1031"/>
                    <a:pt x="1699" y="1031"/>
                  </a:cubicBezTo>
                  <a:moveTo>
                    <a:pt x="3789" y="1031"/>
                  </a:moveTo>
                  <a:cubicBezTo>
                    <a:pt x="3780" y="1031"/>
                    <a:pt x="3773" y="1038"/>
                    <a:pt x="3773" y="1047"/>
                  </a:cubicBezTo>
                  <a:cubicBezTo>
                    <a:pt x="3773" y="1055"/>
                    <a:pt x="3780" y="1062"/>
                    <a:pt x="3789" y="1062"/>
                  </a:cubicBezTo>
                  <a:cubicBezTo>
                    <a:pt x="3797" y="1062"/>
                    <a:pt x="3805" y="1055"/>
                    <a:pt x="3805" y="1047"/>
                  </a:cubicBezTo>
                  <a:cubicBezTo>
                    <a:pt x="3805" y="1038"/>
                    <a:pt x="3797" y="1031"/>
                    <a:pt x="3789" y="1031"/>
                  </a:cubicBezTo>
                  <a:moveTo>
                    <a:pt x="393" y="915"/>
                  </a:moveTo>
                  <a:cubicBezTo>
                    <a:pt x="392" y="915"/>
                    <a:pt x="392" y="916"/>
                    <a:pt x="392" y="916"/>
                  </a:cubicBezTo>
                  <a:cubicBezTo>
                    <a:pt x="392" y="916"/>
                    <a:pt x="392" y="917"/>
                    <a:pt x="393" y="917"/>
                  </a:cubicBezTo>
                  <a:cubicBezTo>
                    <a:pt x="393" y="917"/>
                    <a:pt x="394" y="916"/>
                    <a:pt x="394" y="916"/>
                  </a:cubicBezTo>
                  <a:cubicBezTo>
                    <a:pt x="394" y="916"/>
                    <a:pt x="393" y="915"/>
                    <a:pt x="393" y="915"/>
                  </a:cubicBezTo>
                  <a:moveTo>
                    <a:pt x="5095" y="915"/>
                  </a:moveTo>
                  <a:cubicBezTo>
                    <a:pt x="5094" y="915"/>
                    <a:pt x="5094" y="916"/>
                    <a:pt x="5094" y="916"/>
                  </a:cubicBezTo>
                  <a:cubicBezTo>
                    <a:pt x="5094" y="916"/>
                    <a:pt x="5094" y="917"/>
                    <a:pt x="5095" y="917"/>
                  </a:cubicBezTo>
                  <a:cubicBezTo>
                    <a:pt x="5095" y="917"/>
                    <a:pt x="5095" y="916"/>
                    <a:pt x="5095" y="916"/>
                  </a:cubicBezTo>
                  <a:cubicBezTo>
                    <a:pt x="5095" y="916"/>
                    <a:pt x="5095" y="915"/>
                    <a:pt x="5095" y="915"/>
                  </a:cubicBezTo>
                  <a:moveTo>
                    <a:pt x="523" y="914"/>
                  </a:moveTo>
                  <a:cubicBezTo>
                    <a:pt x="522" y="914"/>
                    <a:pt x="521" y="915"/>
                    <a:pt x="521" y="916"/>
                  </a:cubicBezTo>
                  <a:cubicBezTo>
                    <a:pt x="521" y="917"/>
                    <a:pt x="522" y="918"/>
                    <a:pt x="523" y="918"/>
                  </a:cubicBezTo>
                  <a:cubicBezTo>
                    <a:pt x="525" y="918"/>
                    <a:pt x="526" y="917"/>
                    <a:pt x="526" y="916"/>
                  </a:cubicBezTo>
                  <a:cubicBezTo>
                    <a:pt x="526" y="915"/>
                    <a:pt x="525" y="914"/>
                    <a:pt x="523" y="914"/>
                  </a:cubicBezTo>
                  <a:moveTo>
                    <a:pt x="4964" y="914"/>
                  </a:moveTo>
                  <a:cubicBezTo>
                    <a:pt x="4963" y="914"/>
                    <a:pt x="4962" y="915"/>
                    <a:pt x="4962" y="916"/>
                  </a:cubicBezTo>
                  <a:cubicBezTo>
                    <a:pt x="4962" y="917"/>
                    <a:pt x="4963" y="918"/>
                    <a:pt x="4964" y="918"/>
                  </a:cubicBezTo>
                  <a:cubicBezTo>
                    <a:pt x="4965" y="918"/>
                    <a:pt x="4966" y="917"/>
                    <a:pt x="4966" y="916"/>
                  </a:cubicBezTo>
                  <a:cubicBezTo>
                    <a:pt x="4966" y="915"/>
                    <a:pt x="4965" y="914"/>
                    <a:pt x="4964" y="914"/>
                  </a:cubicBezTo>
                  <a:moveTo>
                    <a:pt x="654" y="912"/>
                  </a:moveTo>
                  <a:cubicBezTo>
                    <a:pt x="652" y="912"/>
                    <a:pt x="650" y="914"/>
                    <a:pt x="650" y="916"/>
                  </a:cubicBezTo>
                  <a:cubicBezTo>
                    <a:pt x="650" y="918"/>
                    <a:pt x="652" y="920"/>
                    <a:pt x="654" y="920"/>
                  </a:cubicBezTo>
                  <a:cubicBezTo>
                    <a:pt x="656" y="920"/>
                    <a:pt x="658" y="918"/>
                    <a:pt x="658" y="916"/>
                  </a:cubicBezTo>
                  <a:cubicBezTo>
                    <a:pt x="658" y="914"/>
                    <a:pt x="656" y="912"/>
                    <a:pt x="654" y="912"/>
                  </a:cubicBezTo>
                  <a:moveTo>
                    <a:pt x="4834" y="912"/>
                  </a:moveTo>
                  <a:cubicBezTo>
                    <a:pt x="4832" y="912"/>
                    <a:pt x="4830" y="914"/>
                    <a:pt x="4830" y="916"/>
                  </a:cubicBezTo>
                  <a:cubicBezTo>
                    <a:pt x="4830" y="918"/>
                    <a:pt x="4832" y="920"/>
                    <a:pt x="4834" y="920"/>
                  </a:cubicBezTo>
                  <a:cubicBezTo>
                    <a:pt x="4836" y="920"/>
                    <a:pt x="4837" y="918"/>
                    <a:pt x="4837" y="916"/>
                  </a:cubicBezTo>
                  <a:cubicBezTo>
                    <a:pt x="4837" y="914"/>
                    <a:pt x="4836" y="912"/>
                    <a:pt x="4834" y="912"/>
                  </a:cubicBezTo>
                  <a:moveTo>
                    <a:pt x="785" y="911"/>
                  </a:moveTo>
                  <a:cubicBezTo>
                    <a:pt x="782" y="911"/>
                    <a:pt x="780" y="913"/>
                    <a:pt x="780" y="916"/>
                  </a:cubicBezTo>
                  <a:cubicBezTo>
                    <a:pt x="780" y="919"/>
                    <a:pt x="782" y="921"/>
                    <a:pt x="785" y="921"/>
                  </a:cubicBezTo>
                  <a:cubicBezTo>
                    <a:pt x="788" y="921"/>
                    <a:pt x="790" y="919"/>
                    <a:pt x="790" y="916"/>
                  </a:cubicBezTo>
                  <a:cubicBezTo>
                    <a:pt x="790" y="913"/>
                    <a:pt x="788" y="911"/>
                    <a:pt x="785" y="911"/>
                  </a:cubicBezTo>
                  <a:moveTo>
                    <a:pt x="4703" y="911"/>
                  </a:moveTo>
                  <a:cubicBezTo>
                    <a:pt x="4700" y="911"/>
                    <a:pt x="4697" y="913"/>
                    <a:pt x="4697" y="916"/>
                  </a:cubicBezTo>
                  <a:cubicBezTo>
                    <a:pt x="4697" y="919"/>
                    <a:pt x="4700" y="921"/>
                    <a:pt x="4703" y="921"/>
                  </a:cubicBezTo>
                  <a:cubicBezTo>
                    <a:pt x="4706" y="921"/>
                    <a:pt x="4708" y="919"/>
                    <a:pt x="4708" y="916"/>
                  </a:cubicBezTo>
                  <a:cubicBezTo>
                    <a:pt x="4708" y="913"/>
                    <a:pt x="4706" y="911"/>
                    <a:pt x="4703" y="911"/>
                  </a:cubicBezTo>
                  <a:moveTo>
                    <a:pt x="915" y="909"/>
                  </a:moveTo>
                  <a:cubicBezTo>
                    <a:pt x="912" y="909"/>
                    <a:pt x="909" y="912"/>
                    <a:pt x="909" y="916"/>
                  </a:cubicBezTo>
                  <a:cubicBezTo>
                    <a:pt x="909" y="920"/>
                    <a:pt x="912" y="922"/>
                    <a:pt x="915" y="922"/>
                  </a:cubicBezTo>
                  <a:cubicBezTo>
                    <a:pt x="919" y="922"/>
                    <a:pt x="922" y="920"/>
                    <a:pt x="922" y="916"/>
                  </a:cubicBezTo>
                  <a:cubicBezTo>
                    <a:pt x="922" y="912"/>
                    <a:pt x="919" y="909"/>
                    <a:pt x="915" y="909"/>
                  </a:cubicBezTo>
                  <a:moveTo>
                    <a:pt x="4572" y="909"/>
                  </a:moveTo>
                  <a:cubicBezTo>
                    <a:pt x="4569" y="909"/>
                    <a:pt x="4565" y="912"/>
                    <a:pt x="4565" y="916"/>
                  </a:cubicBezTo>
                  <a:cubicBezTo>
                    <a:pt x="4565" y="920"/>
                    <a:pt x="4569" y="923"/>
                    <a:pt x="4572" y="923"/>
                  </a:cubicBezTo>
                  <a:cubicBezTo>
                    <a:pt x="4576" y="923"/>
                    <a:pt x="4579" y="920"/>
                    <a:pt x="4579" y="916"/>
                  </a:cubicBezTo>
                  <a:cubicBezTo>
                    <a:pt x="4579" y="912"/>
                    <a:pt x="4576" y="909"/>
                    <a:pt x="4572" y="909"/>
                  </a:cubicBezTo>
                  <a:moveTo>
                    <a:pt x="1046" y="908"/>
                  </a:moveTo>
                  <a:cubicBezTo>
                    <a:pt x="1042" y="908"/>
                    <a:pt x="1038" y="912"/>
                    <a:pt x="1038" y="916"/>
                  </a:cubicBezTo>
                  <a:cubicBezTo>
                    <a:pt x="1038" y="920"/>
                    <a:pt x="1042" y="924"/>
                    <a:pt x="1046" y="924"/>
                  </a:cubicBezTo>
                  <a:cubicBezTo>
                    <a:pt x="1050" y="924"/>
                    <a:pt x="1054" y="920"/>
                    <a:pt x="1054" y="916"/>
                  </a:cubicBezTo>
                  <a:cubicBezTo>
                    <a:pt x="1054" y="912"/>
                    <a:pt x="1050" y="908"/>
                    <a:pt x="1046" y="908"/>
                  </a:cubicBezTo>
                  <a:moveTo>
                    <a:pt x="4442" y="908"/>
                  </a:moveTo>
                  <a:cubicBezTo>
                    <a:pt x="4437" y="908"/>
                    <a:pt x="4434" y="912"/>
                    <a:pt x="4434" y="916"/>
                  </a:cubicBezTo>
                  <a:cubicBezTo>
                    <a:pt x="4434" y="920"/>
                    <a:pt x="4437" y="924"/>
                    <a:pt x="4442" y="924"/>
                  </a:cubicBezTo>
                  <a:cubicBezTo>
                    <a:pt x="4446" y="924"/>
                    <a:pt x="4450" y="920"/>
                    <a:pt x="4450" y="916"/>
                  </a:cubicBezTo>
                  <a:cubicBezTo>
                    <a:pt x="4450" y="912"/>
                    <a:pt x="4446" y="908"/>
                    <a:pt x="4442" y="908"/>
                  </a:cubicBezTo>
                  <a:moveTo>
                    <a:pt x="1177" y="907"/>
                  </a:moveTo>
                  <a:cubicBezTo>
                    <a:pt x="1171" y="907"/>
                    <a:pt x="1167" y="911"/>
                    <a:pt x="1167" y="916"/>
                  </a:cubicBezTo>
                  <a:cubicBezTo>
                    <a:pt x="1167" y="921"/>
                    <a:pt x="1171" y="925"/>
                    <a:pt x="1177" y="925"/>
                  </a:cubicBezTo>
                  <a:cubicBezTo>
                    <a:pt x="1182" y="925"/>
                    <a:pt x="1186" y="921"/>
                    <a:pt x="1186" y="916"/>
                  </a:cubicBezTo>
                  <a:cubicBezTo>
                    <a:pt x="1186" y="911"/>
                    <a:pt x="1182" y="907"/>
                    <a:pt x="1177" y="907"/>
                  </a:cubicBezTo>
                  <a:moveTo>
                    <a:pt x="4311" y="907"/>
                  </a:moveTo>
                  <a:cubicBezTo>
                    <a:pt x="4306" y="907"/>
                    <a:pt x="4302" y="911"/>
                    <a:pt x="4302" y="916"/>
                  </a:cubicBezTo>
                  <a:cubicBezTo>
                    <a:pt x="4302" y="921"/>
                    <a:pt x="4306" y="925"/>
                    <a:pt x="4311" y="925"/>
                  </a:cubicBezTo>
                  <a:cubicBezTo>
                    <a:pt x="4316" y="925"/>
                    <a:pt x="4321" y="921"/>
                    <a:pt x="4321" y="916"/>
                  </a:cubicBezTo>
                  <a:cubicBezTo>
                    <a:pt x="4321" y="911"/>
                    <a:pt x="4316" y="907"/>
                    <a:pt x="4311" y="907"/>
                  </a:cubicBezTo>
                  <a:moveTo>
                    <a:pt x="1307" y="905"/>
                  </a:moveTo>
                  <a:cubicBezTo>
                    <a:pt x="1301" y="905"/>
                    <a:pt x="1297" y="910"/>
                    <a:pt x="1297" y="916"/>
                  </a:cubicBezTo>
                  <a:cubicBezTo>
                    <a:pt x="1297" y="922"/>
                    <a:pt x="1301" y="926"/>
                    <a:pt x="1307" y="926"/>
                  </a:cubicBezTo>
                  <a:cubicBezTo>
                    <a:pt x="1313" y="926"/>
                    <a:pt x="1318" y="922"/>
                    <a:pt x="1318" y="916"/>
                  </a:cubicBezTo>
                  <a:cubicBezTo>
                    <a:pt x="1318" y="910"/>
                    <a:pt x="1313" y="905"/>
                    <a:pt x="1307" y="905"/>
                  </a:cubicBezTo>
                  <a:moveTo>
                    <a:pt x="4180" y="905"/>
                  </a:moveTo>
                  <a:cubicBezTo>
                    <a:pt x="4175" y="905"/>
                    <a:pt x="4170" y="910"/>
                    <a:pt x="4170" y="916"/>
                  </a:cubicBezTo>
                  <a:cubicBezTo>
                    <a:pt x="4170" y="922"/>
                    <a:pt x="4175" y="926"/>
                    <a:pt x="4180" y="926"/>
                  </a:cubicBezTo>
                  <a:cubicBezTo>
                    <a:pt x="4186" y="926"/>
                    <a:pt x="4191" y="922"/>
                    <a:pt x="4191" y="916"/>
                  </a:cubicBezTo>
                  <a:cubicBezTo>
                    <a:pt x="4191" y="910"/>
                    <a:pt x="4186" y="905"/>
                    <a:pt x="4180" y="905"/>
                  </a:cubicBezTo>
                  <a:moveTo>
                    <a:pt x="1438" y="904"/>
                  </a:moveTo>
                  <a:cubicBezTo>
                    <a:pt x="1431" y="904"/>
                    <a:pt x="1426" y="910"/>
                    <a:pt x="1426" y="916"/>
                  </a:cubicBezTo>
                  <a:cubicBezTo>
                    <a:pt x="1426" y="922"/>
                    <a:pt x="1431" y="928"/>
                    <a:pt x="1438" y="928"/>
                  </a:cubicBezTo>
                  <a:cubicBezTo>
                    <a:pt x="1444" y="928"/>
                    <a:pt x="1449" y="922"/>
                    <a:pt x="1449" y="916"/>
                  </a:cubicBezTo>
                  <a:cubicBezTo>
                    <a:pt x="1449" y="910"/>
                    <a:pt x="1444" y="904"/>
                    <a:pt x="1438" y="904"/>
                  </a:cubicBezTo>
                  <a:moveTo>
                    <a:pt x="4050" y="904"/>
                  </a:moveTo>
                  <a:cubicBezTo>
                    <a:pt x="4043" y="904"/>
                    <a:pt x="4038" y="909"/>
                    <a:pt x="4038" y="916"/>
                  </a:cubicBezTo>
                  <a:cubicBezTo>
                    <a:pt x="4038" y="923"/>
                    <a:pt x="4043" y="928"/>
                    <a:pt x="4050" y="928"/>
                  </a:cubicBezTo>
                  <a:cubicBezTo>
                    <a:pt x="4056" y="928"/>
                    <a:pt x="4062" y="923"/>
                    <a:pt x="4062" y="916"/>
                  </a:cubicBezTo>
                  <a:cubicBezTo>
                    <a:pt x="4062" y="909"/>
                    <a:pt x="4056" y="904"/>
                    <a:pt x="4050" y="904"/>
                  </a:cubicBezTo>
                  <a:moveTo>
                    <a:pt x="1568" y="903"/>
                  </a:moveTo>
                  <a:cubicBezTo>
                    <a:pt x="1561" y="903"/>
                    <a:pt x="1555" y="909"/>
                    <a:pt x="1555" y="916"/>
                  </a:cubicBezTo>
                  <a:cubicBezTo>
                    <a:pt x="1555" y="923"/>
                    <a:pt x="1561" y="929"/>
                    <a:pt x="1568" y="929"/>
                  </a:cubicBezTo>
                  <a:cubicBezTo>
                    <a:pt x="1576" y="929"/>
                    <a:pt x="1581" y="923"/>
                    <a:pt x="1581" y="916"/>
                  </a:cubicBezTo>
                  <a:cubicBezTo>
                    <a:pt x="1581" y="909"/>
                    <a:pt x="1576" y="903"/>
                    <a:pt x="1568" y="903"/>
                  </a:cubicBezTo>
                  <a:moveTo>
                    <a:pt x="3919" y="903"/>
                  </a:moveTo>
                  <a:cubicBezTo>
                    <a:pt x="3912" y="903"/>
                    <a:pt x="3906" y="909"/>
                    <a:pt x="3906" y="916"/>
                  </a:cubicBezTo>
                  <a:cubicBezTo>
                    <a:pt x="3906" y="923"/>
                    <a:pt x="3912" y="929"/>
                    <a:pt x="3919" y="929"/>
                  </a:cubicBezTo>
                  <a:cubicBezTo>
                    <a:pt x="3926" y="929"/>
                    <a:pt x="3932" y="923"/>
                    <a:pt x="3932" y="916"/>
                  </a:cubicBezTo>
                  <a:cubicBezTo>
                    <a:pt x="3932" y="909"/>
                    <a:pt x="3926" y="903"/>
                    <a:pt x="3919" y="903"/>
                  </a:cubicBezTo>
                  <a:moveTo>
                    <a:pt x="1699" y="902"/>
                  </a:moveTo>
                  <a:cubicBezTo>
                    <a:pt x="1691" y="902"/>
                    <a:pt x="1685" y="908"/>
                    <a:pt x="1685" y="916"/>
                  </a:cubicBezTo>
                  <a:cubicBezTo>
                    <a:pt x="1685" y="924"/>
                    <a:pt x="1691" y="930"/>
                    <a:pt x="1699" y="930"/>
                  </a:cubicBezTo>
                  <a:cubicBezTo>
                    <a:pt x="1707" y="930"/>
                    <a:pt x="1713" y="924"/>
                    <a:pt x="1713" y="916"/>
                  </a:cubicBezTo>
                  <a:cubicBezTo>
                    <a:pt x="1713" y="908"/>
                    <a:pt x="1707" y="902"/>
                    <a:pt x="1699" y="902"/>
                  </a:cubicBezTo>
                  <a:moveTo>
                    <a:pt x="3789" y="902"/>
                  </a:moveTo>
                  <a:cubicBezTo>
                    <a:pt x="3781" y="902"/>
                    <a:pt x="3775" y="908"/>
                    <a:pt x="3775" y="916"/>
                  </a:cubicBezTo>
                  <a:cubicBezTo>
                    <a:pt x="3775" y="924"/>
                    <a:pt x="3781" y="930"/>
                    <a:pt x="3789" y="930"/>
                  </a:cubicBezTo>
                  <a:cubicBezTo>
                    <a:pt x="3796" y="930"/>
                    <a:pt x="3803" y="924"/>
                    <a:pt x="3803" y="916"/>
                  </a:cubicBezTo>
                  <a:cubicBezTo>
                    <a:pt x="3803" y="908"/>
                    <a:pt x="3796" y="902"/>
                    <a:pt x="3789" y="902"/>
                  </a:cubicBezTo>
                  <a:moveTo>
                    <a:pt x="523" y="785"/>
                  </a:moveTo>
                  <a:cubicBezTo>
                    <a:pt x="523" y="785"/>
                    <a:pt x="523" y="785"/>
                    <a:pt x="523" y="785"/>
                  </a:cubicBezTo>
                  <a:cubicBezTo>
                    <a:pt x="523" y="786"/>
                    <a:pt x="523" y="786"/>
                    <a:pt x="523" y="786"/>
                  </a:cubicBezTo>
                  <a:cubicBezTo>
                    <a:pt x="524" y="786"/>
                    <a:pt x="524" y="786"/>
                    <a:pt x="524" y="785"/>
                  </a:cubicBezTo>
                  <a:cubicBezTo>
                    <a:pt x="524" y="785"/>
                    <a:pt x="524" y="785"/>
                    <a:pt x="523" y="785"/>
                  </a:cubicBezTo>
                  <a:moveTo>
                    <a:pt x="4964" y="784"/>
                  </a:moveTo>
                  <a:cubicBezTo>
                    <a:pt x="4964" y="784"/>
                    <a:pt x="4963" y="785"/>
                    <a:pt x="4963" y="785"/>
                  </a:cubicBezTo>
                  <a:cubicBezTo>
                    <a:pt x="4963" y="786"/>
                    <a:pt x="4964" y="786"/>
                    <a:pt x="4964" y="786"/>
                  </a:cubicBezTo>
                  <a:cubicBezTo>
                    <a:pt x="4965" y="786"/>
                    <a:pt x="4965" y="786"/>
                    <a:pt x="4965" y="785"/>
                  </a:cubicBezTo>
                  <a:cubicBezTo>
                    <a:pt x="4965" y="785"/>
                    <a:pt x="4965" y="784"/>
                    <a:pt x="4964" y="784"/>
                  </a:cubicBezTo>
                  <a:moveTo>
                    <a:pt x="654" y="783"/>
                  </a:moveTo>
                  <a:cubicBezTo>
                    <a:pt x="653" y="783"/>
                    <a:pt x="652" y="784"/>
                    <a:pt x="652" y="785"/>
                  </a:cubicBezTo>
                  <a:cubicBezTo>
                    <a:pt x="652" y="787"/>
                    <a:pt x="653" y="788"/>
                    <a:pt x="654" y="788"/>
                  </a:cubicBezTo>
                  <a:cubicBezTo>
                    <a:pt x="655" y="788"/>
                    <a:pt x="656" y="787"/>
                    <a:pt x="656" y="785"/>
                  </a:cubicBezTo>
                  <a:cubicBezTo>
                    <a:pt x="656" y="784"/>
                    <a:pt x="655" y="783"/>
                    <a:pt x="654" y="783"/>
                  </a:cubicBezTo>
                  <a:moveTo>
                    <a:pt x="4834" y="783"/>
                  </a:moveTo>
                  <a:cubicBezTo>
                    <a:pt x="4832" y="783"/>
                    <a:pt x="4831" y="784"/>
                    <a:pt x="4831" y="785"/>
                  </a:cubicBezTo>
                  <a:cubicBezTo>
                    <a:pt x="4831" y="787"/>
                    <a:pt x="4832" y="788"/>
                    <a:pt x="4834" y="788"/>
                  </a:cubicBezTo>
                  <a:cubicBezTo>
                    <a:pt x="4835" y="788"/>
                    <a:pt x="4836" y="787"/>
                    <a:pt x="4836" y="785"/>
                  </a:cubicBezTo>
                  <a:cubicBezTo>
                    <a:pt x="4836" y="784"/>
                    <a:pt x="4835" y="783"/>
                    <a:pt x="4834" y="783"/>
                  </a:cubicBezTo>
                  <a:moveTo>
                    <a:pt x="785" y="782"/>
                  </a:moveTo>
                  <a:cubicBezTo>
                    <a:pt x="783" y="782"/>
                    <a:pt x="781" y="783"/>
                    <a:pt x="781" y="785"/>
                  </a:cubicBezTo>
                  <a:cubicBezTo>
                    <a:pt x="781" y="787"/>
                    <a:pt x="783" y="789"/>
                    <a:pt x="785" y="789"/>
                  </a:cubicBezTo>
                  <a:cubicBezTo>
                    <a:pt x="787" y="789"/>
                    <a:pt x="788" y="787"/>
                    <a:pt x="788" y="785"/>
                  </a:cubicBezTo>
                  <a:cubicBezTo>
                    <a:pt x="788" y="783"/>
                    <a:pt x="787" y="782"/>
                    <a:pt x="785" y="782"/>
                  </a:cubicBezTo>
                  <a:moveTo>
                    <a:pt x="4703" y="781"/>
                  </a:moveTo>
                  <a:cubicBezTo>
                    <a:pt x="4701" y="781"/>
                    <a:pt x="4699" y="783"/>
                    <a:pt x="4699" y="785"/>
                  </a:cubicBezTo>
                  <a:cubicBezTo>
                    <a:pt x="4699" y="788"/>
                    <a:pt x="4701" y="789"/>
                    <a:pt x="4703" y="789"/>
                  </a:cubicBezTo>
                  <a:cubicBezTo>
                    <a:pt x="4705" y="789"/>
                    <a:pt x="4707" y="788"/>
                    <a:pt x="4707" y="785"/>
                  </a:cubicBezTo>
                  <a:cubicBezTo>
                    <a:pt x="4707" y="783"/>
                    <a:pt x="4705" y="781"/>
                    <a:pt x="4703" y="781"/>
                  </a:cubicBezTo>
                  <a:moveTo>
                    <a:pt x="915" y="780"/>
                  </a:moveTo>
                  <a:cubicBezTo>
                    <a:pt x="913" y="780"/>
                    <a:pt x="910" y="783"/>
                    <a:pt x="910" y="785"/>
                  </a:cubicBezTo>
                  <a:cubicBezTo>
                    <a:pt x="910" y="788"/>
                    <a:pt x="913" y="790"/>
                    <a:pt x="915" y="790"/>
                  </a:cubicBezTo>
                  <a:cubicBezTo>
                    <a:pt x="918" y="790"/>
                    <a:pt x="920" y="788"/>
                    <a:pt x="920" y="785"/>
                  </a:cubicBezTo>
                  <a:cubicBezTo>
                    <a:pt x="920" y="783"/>
                    <a:pt x="918" y="780"/>
                    <a:pt x="915" y="780"/>
                  </a:cubicBezTo>
                  <a:moveTo>
                    <a:pt x="4572" y="780"/>
                  </a:moveTo>
                  <a:cubicBezTo>
                    <a:pt x="4569" y="780"/>
                    <a:pt x="4567" y="782"/>
                    <a:pt x="4567" y="785"/>
                  </a:cubicBezTo>
                  <a:cubicBezTo>
                    <a:pt x="4567" y="788"/>
                    <a:pt x="4569" y="791"/>
                    <a:pt x="4572" y="791"/>
                  </a:cubicBezTo>
                  <a:cubicBezTo>
                    <a:pt x="4575" y="791"/>
                    <a:pt x="4578" y="788"/>
                    <a:pt x="4578" y="785"/>
                  </a:cubicBezTo>
                  <a:cubicBezTo>
                    <a:pt x="4578" y="782"/>
                    <a:pt x="4575" y="780"/>
                    <a:pt x="4572" y="780"/>
                  </a:cubicBezTo>
                  <a:moveTo>
                    <a:pt x="1046" y="779"/>
                  </a:moveTo>
                  <a:cubicBezTo>
                    <a:pt x="1042" y="779"/>
                    <a:pt x="1039" y="782"/>
                    <a:pt x="1039" y="785"/>
                  </a:cubicBezTo>
                  <a:cubicBezTo>
                    <a:pt x="1039" y="789"/>
                    <a:pt x="1042" y="792"/>
                    <a:pt x="1046" y="792"/>
                  </a:cubicBezTo>
                  <a:cubicBezTo>
                    <a:pt x="1050" y="792"/>
                    <a:pt x="1052" y="789"/>
                    <a:pt x="1052" y="785"/>
                  </a:cubicBezTo>
                  <a:cubicBezTo>
                    <a:pt x="1052" y="782"/>
                    <a:pt x="1050" y="779"/>
                    <a:pt x="1046" y="779"/>
                  </a:cubicBezTo>
                  <a:moveTo>
                    <a:pt x="4442" y="779"/>
                  </a:moveTo>
                  <a:cubicBezTo>
                    <a:pt x="4438" y="779"/>
                    <a:pt x="4435" y="782"/>
                    <a:pt x="4435" y="785"/>
                  </a:cubicBezTo>
                  <a:cubicBezTo>
                    <a:pt x="4435" y="789"/>
                    <a:pt x="4438" y="792"/>
                    <a:pt x="4442" y="792"/>
                  </a:cubicBezTo>
                  <a:cubicBezTo>
                    <a:pt x="4445" y="792"/>
                    <a:pt x="4448" y="789"/>
                    <a:pt x="4448" y="785"/>
                  </a:cubicBezTo>
                  <a:cubicBezTo>
                    <a:pt x="4448" y="782"/>
                    <a:pt x="4445" y="779"/>
                    <a:pt x="4442" y="779"/>
                  </a:cubicBezTo>
                  <a:moveTo>
                    <a:pt x="1177" y="778"/>
                  </a:moveTo>
                  <a:cubicBezTo>
                    <a:pt x="1172" y="778"/>
                    <a:pt x="1169" y="781"/>
                    <a:pt x="1169" y="785"/>
                  </a:cubicBezTo>
                  <a:cubicBezTo>
                    <a:pt x="1169" y="790"/>
                    <a:pt x="1172" y="793"/>
                    <a:pt x="1177" y="793"/>
                  </a:cubicBezTo>
                  <a:cubicBezTo>
                    <a:pt x="1181" y="793"/>
                    <a:pt x="1184" y="790"/>
                    <a:pt x="1184" y="785"/>
                  </a:cubicBezTo>
                  <a:cubicBezTo>
                    <a:pt x="1184" y="781"/>
                    <a:pt x="1181" y="778"/>
                    <a:pt x="1177" y="778"/>
                  </a:cubicBezTo>
                  <a:moveTo>
                    <a:pt x="4311" y="777"/>
                  </a:moveTo>
                  <a:cubicBezTo>
                    <a:pt x="4307" y="777"/>
                    <a:pt x="4303" y="781"/>
                    <a:pt x="4303" y="785"/>
                  </a:cubicBezTo>
                  <a:cubicBezTo>
                    <a:pt x="4303" y="790"/>
                    <a:pt x="4307" y="793"/>
                    <a:pt x="4311" y="793"/>
                  </a:cubicBezTo>
                  <a:cubicBezTo>
                    <a:pt x="4315" y="793"/>
                    <a:pt x="4319" y="790"/>
                    <a:pt x="4319" y="785"/>
                  </a:cubicBezTo>
                  <a:cubicBezTo>
                    <a:pt x="4319" y="781"/>
                    <a:pt x="4315" y="777"/>
                    <a:pt x="4311" y="777"/>
                  </a:cubicBezTo>
                  <a:moveTo>
                    <a:pt x="1307" y="776"/>
                  </a:moveTo>
                  <a:cubicBezTo>
                    <a:pt x="1302" y="776"/>
                    <a:pt x="1298" y="780"/>
                    <a:pt x="1298" y="785"/>
                  </a:cubicBezTo>
                  <a:cubicBezTo>
                    <a:pt x="1298" y="790"/>
                    <a:pt x="1302" y="794"/>
                    <a:pt x="1307" y="794"/>
                  </a:cubicBezTo>
                  <a:cubicBezTo>
                    <a:pt x="1312" y="794"/>
                    <a:pt x="1316" y="790"/>
                    <a:pt x="1316" y="785"/>
                  </a:cubicBezTo>
                  <a:cubicBezTo>
                    <a:pt x="1316" y="780"/>
                    <a:pt x="1312" y="776"/>
                    <a:pt x="1307" y="776"/>
                  </a:cubicBezTo>
                  <a:moveTo>
                    <a:pt x="4180" y="776"/>
                  </a:moveTo>
                  <a:cubicBezTo>
                    <a:pt x="4175" y="776"/>
                    <a:pt x="4171" y="780"/>
                    <a:pt x="4171" y="785"/>
                  </a:cubicBezTo>
                  <a:cubicBezTo>
                    <a:pt x="4171" y="790"/>
                    <a:pt x="4175" y="794"/>
                    <a:pt x="4180" y="794"/>
                  </a:cubicBezTo>
                  <a:cubicBezTo>
                    <a:pt x="4185" y="794"/>
                    <a:pt x="4190" y="790"/>
                    <a:pt x="4190" y="785"/>
                  </a:cubicBezTo>
                  <a:cubicBezTo>
                    <a:pt x="4190" y="780"/>
                    <a:pt x="4185" y="776"/>
                    <a:pt x="4180" y="776"/>
                  </a:cubicBezTo>
                  <a:moveTo>
                    <a:pt x="1438" y="775"/>
                  </a:moveTo>
                  <a:cubicBezTo>
                    <a:pt x="1432" y="775"/>
                    <a:pt x="1428" y="780"/>
                    <a:pt x="1428" y="785"/>
                  </a:cubicBezTo>
                  <a:cubicBezTo>
                    <a:pt x="1428" y="791"/>
                    <a:pt x="1432" y="795"/>
                    <a:pt x="1438" y="795"/>
                  </a:cubicBezTo>
                  <a:cubicBezTo>
                    <a:pt x="1443" y="795"/>
                    <a:pt x="1448" y="791"/>
                    <a:pt x="1448" y="785"/>
                  </a:cubicBezTo>
                  <a:cubicBezTo>
                    <a:pt x="1448" y="780"/>
                    <a:pt x="1443" y="775"/>
                    <a:pt x="1438" y="775"/>
                  </a:cubicBezTo>
                  <a:moveTo>
                    <a:pt x="4050" y="775"/>
                  </a:moveTo>
                  <a:cubicBezTo>
                    <a:pt x="4044" y="775"/>
                    <a:pt x="4040" y="780"/>
                    <a:pt x="4040" y="785"/>
                  </a:cubicBezTo>
                  <a:cubicBezTo>
                    <a:pt x="4040" y="791"/>
                    <a:pt x="4044" y="795"/>
                    <a:pt x="4050" y="795"/>
                  </a:cubicBezTo>
                  <a:cubicBezTo>
                    <a:pt x="4055" y="795"/>
                    <a:pt x="4060" y="791"/>
                    <a:pt x="4060" y="785"/>
                  </a:cubicBezTo>
                  <a:cubicBezTo>
                    <a:pt x="4060" y="780"/>
                    <a:pt x="4055" y="775"/>
                    <a:pt x="4050" y="775"/>
                  </a:cubicBezTo>
                  <a:moveTo>
                    <a:pt x="1568" y="774"/>
                  </a:moveTo>
                  <a:cubicBezTo>
                    <a:pt x="1562" y="774"/>
                    <a:pt x="1557" y="779"/>
                    <a:pt x="1557" y="785"/>
                  </a:cubicBezTo>
                  <a:cubicBezTo>
                    <a:pt x="1557" y="792"/>
                    <a:pt x="1562" y="797"/>
                    <a:pt x="1568" y="797"/>
                  </a:cubicBezTo>
                  <a:cubicBezTo>
                    <a:pt x="1575" y="797"/>
                    <a:pt x="1580" y="792"/>
                    <a:pt x="1580" y="785"/>
                  </a:cubicBezTo>
                  <a:cubicBezTo>
                    <a:pt x="1580" y="779"/>
                    <a:pt x="1575" y="774"/>
                    <a:pt x="1568" y="774"/>
                  </a:cubicBezTo>
                  <a:moveTo>
                    <a:pt x="3919" y="774"/>
                  </a:moveTo>
                  <a:cubicBezTo>
                    <a:pt x="3913" y="774"/>
                    <a:pt x="3908" y="779"/>
                    <a:pt x="3908" y="785"/>
                  </a:cubicBezTo>
                  <a:cubicBezTo>
                    <a:pt x="3908" y="792"/>
                    <a:pt x="3913" y="797"/>
                    <a:pt x="3919" y="797"/>
                  </a:cubicBezTo>
                  <a:cubicBezTo>
                    <a:pt x="3925" y="797"/>
                    <a:pt x="3930" y="792"/>
                    <a:pt x="3930" y="785"/>
                  </a:cubicBezTo>
                  <a:cubicBezTo>
                    <a:pt x="3930" y="779"/>
                    <a:pt x="3925" y="774"/>
                    <a:pt x="3919" y="774"/>
                  </a:cubicBezTo>
                  <a:moveTo>
                    <a:pt x="1699" y="773"/>
                  </a:moveTo>
                  <a:cubicBezTo>
                    <a:pt x="1692" y="773"/>
                    <a:pt x="1687" y="779"/>
                    <a:pt x="1687" y="785"/>
                  </a:cubicBezTo>
                  <a:cubicBezTo>
                    <a:pt x="1687" y="792"/>
                    <a:pt x="1692" y="798"/>
                    <a:pt x="1699" y="798"/>
                  </a:cubicBezTo>
                  <a:cubicBezTo>
                    <a:pt x="1706" y="798"/>
                    <a:pt x="1711" y="792"/>
                    <a:pt x="1711" y="785"/>
                  </a:cubicBezTo>
                  <a:cubicBezTo>
                    <a:pt x="1711" y="779"/>
                    <a:pt x="1706" y="773"/>
                    <a:pt x="1699" y="773"/>
                  </a:cubicBezTo>
                  <a:moveTo>
                    <a:pt x="3789" y="773"/>
                  </a:moveTo>
                  <a:cubicBezTo>
                    <a:pt x="3782" y="773"/>
                    <a:pt x="3776" y="779"/>
                    <a:pt x="3776" y="785"/>
                  </a:cubicBezTo>
                  <a:cubicBezTo>
                    <a:pt x="3776" y="792"/>
                    <a:pt x="3782" y="798"/>
                    <a:pt x="3789" y="798"/>
                  </a:cubicBezTo>
                  <a:cubicBezTo>
                    <a:pt x="3795" y="798"/>
                    <a:pt x="3801" y="792"/>
                    <a:pt x="3801" y="785"/>
                  </a:cubicBezTo>
                  <a:cubicBezTo>
                    <a:pt x="3801" y="779"/>
                    <a:pt x="3795" y="773"/>
                    <a:pt x="3789" y="773"/>
                  </a:cubicBezTo>
                  <a:moveTo>
                    <a:pt x="654" y="654"/>
                  </a:moveTo>
                  <a:cubicBezTo>
                    <a:pt x="653" y="654"/>
                    <a:pt x="653" y="654"/>
                    <a:pt x="653" y="655"/>
                  </a:cubicBezTo>
                  <a:cubicBezTo>
                    <a:pt x="653" y="655"/>
                    <a:pt x="653" y="656"/>
                    <a:pt x="654" y="656"/>
                  </a:cubicBezTo>
                  <a:cubicBezTo>
                    <a:pt x="655" y="656"/>
                    <a:pt x="655" y="655"/>
                    <a:pt x="655" y="655"/>
                  </a:cubicBezTo>
                  <a:cubicBezTo>
                    <a:pt x="655" y="654"/>
                    <a:pt x="655" y="654"/>
                    <a:pt x="654" y="654"/>
                  </a:cubicBezTo>
                  <a:moveTo>
                    <a:pt x="4834" y="654"/>
                  </a:moveTo>
                  <a:cubicBezTo>
                    <a:pt x="4833" y="654"/>
                    <a:pt x="4832" y="654"/>
                    <a:pt x="4832" y="655"/>
                  </a:cubicBezTo>
                  <a:cubicBezTo>
                    <a:pt x="4832" y="655"/>
                    <a:pt x="4833" y="656"/>
                    <a:pt x="4834" y="656"/>
                  </a:cubicBezTo>
                  <a:cubicBezTo>
                    <a:pt x="4834" y="656"/>
                    <a:pt x="4835" y="655"/>
                    <a:pt x="4835" y="655"/>
                  </a:cubicBezTo>
                  <a:cubicBezTo>
                    <a:pt x="4835" y="654"/>
                    <a:pt x="4834" y="654"/>
                    <a:pt x="4834" y="654"/>
                  </a:cubicBezTo>
                  <a:moveTo>
                    <a:pt x="785" y="653"/>
                  </a:moveTo>
                  <a:cubicBezTo>
                    <a:pt x="784" y="653"/>
                    <a:pt x="783" y="654"/>
                    <a:pt x="783" y="655"/>
                  </a:cubicBezTo>
                  <a:cubicBezTo>
                    <a:pt x="783" y="656"/>
                    <a:pt x="784" y="657"/>
                    <a:pt x="785" y="657"/>
                  </a:cubicBezTo>
                  <a:cubicBezTo>
                    <a:pt x="786" y="657"/>
                    <a:pt x="787" y="656"/>
                    <a:pt x="787" y="655"/>
                  </a:cubicBezTo>
                  <a:cubicBezTo>
                    <a:pt x="787" y="654"/>
                    <a:pt x="786" y="653"/>
                    <a:pt x="785" y="653"/>
                  </a:cubicBezTo>
                  <a:moveTo>
                    <a:pt x="4703" y="652"/>
                  </a:moveTo>
                  <a:cubicBezTo>
                    <a:pt x="4702" y="652"/>
                    <a:pt x="4700" y="653"/>
                    <a:pt x="4700" y="655"/>
                  </a:cubicBezTo>
                  <a:cubicBezTo>
                    <a:pt x="4700" y="656"/>
                    <a:pt x="4702" y="657"/>
                    <a:pt x="4703" y="657"/>
                  </a:cubicBezTo>
                  <a:cubicBezTo>
                    <a:pt x="4704" y="657"/>
                    <a:pt x="4705" y="656"/>
                    <a:pt x="4705" y="655"/>
                  </a:cubicBezTo>
                  <a:cubicBezTo>
                    <a:pt x="4705" y="653"/>
                    <a:pt x="4704" y="652"/>
                    <a:pt x="4703" y="652"/>
                  </a:cubicBezTo>
                  <a:moveTo>
                    <a:pt x="915" y="651"/>
                  </a:moveTo>
                  <a:cubicBezTo>
                    <a:pt x="913" y="651"/>
                    <a:pt x="912" y="653"/>
                    <a:pt x="912" y="655"/>
                  </a:cubicBezTo>
                  <a:cubicBezTo>
                    <a:pt x="912" y="657"/>
                    <a:pt x="913" y="658"/>
                    <a:pt x="915" y="658"/>
                  </a:cubicBezTo>
                  <a:cubicBezTo>
                    <a:pt x="917" y="658"/>
                    <a:pt x="919" y="657"/>
                    <a:pt x="919" y="655"/>
                  </a:cubicBezTo>
                  <a:cubicBezTo>
                    <a:pt x="919" y="653"/>
                    <a:pt x="917" y="651"/>
                    <a:pt x="915" y="651"/>
                  </a:cubicBezTo>
                  <a:moveTo>
                    <a:pt x="4572" y="651"/>
                  </a:moveTo>
                  <a:cubicBezTo>
                    <a:pt x="4570" y="651"/>
                    <a:pt x="4569" y="653"/>
                    <a:pt x="4569" y="655"/>
                  </a:cubicBezTo>
                  <a:cubicBezTo>
                    <a:pt x="4569" y="657"/>
                    <a:pt x="4570" y="658"/>
                    <a:pt x="4572" y="658"/>
                  </a:cubicBezTo>
                  <a:cubicBezTo>
                    <a:pt x="4574" y="658"/>
                    <a:pt x="4576" y="657"/>
                    <a:pt x="4576" y="655"/>
                  </a:cubicBezTo>
                  <a:cubicBezTo>
                    <a:pt x="4576" y="653"/>
                    <a:pt x="4574" y="651"/>
                    <a:pt x="4572" y="651"/>
                  </a:cubicBezTo>
                  <a:moveTo>
                    <a:pt x="1046" y="650"/>
                  </a:moveTo>
                  <a:cubicBezTo>
                    <a:pt x="1043" y="650"/>
                    <a:pt x="1041" y="652"/>
                    <a:pt x="1041" y="655"/>
                  </a:cubicBezTo>
                  <a:cubicBezTo>
                    <a:pt x="1041" y="658"/>
                    <a:pt x="1043" y="660"/>
                    <a:pt x="1046" y="660"/>
                  </a:cubicBezTo>
                  <a:cubicBezTo>
                    <a:pt x="1049" y="660"/>
                    <a:pt x="1051" y="658"/>
                    <a:pt x="1051" y="655"/>
                  </a:cubicBezTo>
                  <a:cubicBezTo>
                    <a:pt x="1051" y="652"/>
                    <a:pt x="1049" y="650"/>
                    <a:pt x="1046" y="650"/>
                  </a:cubicBezTo>
                  <a:moveTo>
                    <a:pt x="4442" y="650"/>
                  </a:moveTo>
                  <a:cubicBezTo>
                    <a:pt x="4439" y="650"/>
                    <a:pt x="4437" y="652"/>
                    <a:pt x="4437" y="655"/>
                  </a:cubicBezTo>
                  <a:cubicBezTo>
                    <a:pt x="4437" y="658"/>
                    <a:pt x="4439" y="660"/>
                    <a:pt x="4442" y="660"/>
                  </a:cubicBezTo>
                  <a:cubicBezTo>
                    <a:pt x="4445" y="660"/>
                    <a:pt x="4447" y="658"/>
                    <a:pt x="4447" y="655"/>
                  </a:cubicBezTo>
                  <a:cubicBezTo>
                    <a:pt x="4447" y="652"/>
                    <a:pt x="4445" y="650"/>
                    <a:pt x="4442" y="650"/>
                  </a:cubicBezTo>
                  <a:moveTo>
                    <a:pt x="1177" y="649"/>
                  </a:moveTo>
                  <a:cubicBezTo>
                    <a:pt x="1173" y="649"/>
                    <a:pt x="1170" y="651"/>
                    <a:pt x="1170" y="655"/>
                  </a:cubicBezTo>
                  <a:cubicBezTo>
                    <a:pt x="1170" y="658"/>
                    <a:pt x="1173" y="661"/>
                    <a:pt x="1177" y="661"/>
                  </a:cubicBezTo>
                  <a:cubicBezTo>
                    <a:pt x="1180" y="661"/>
                    <a:pt x="1183" y="658"/>
                    <a:pt x="1183" y="655"/>
                  </a:cubicBezTo>
                  <a:cubicBezTo>
                    <a:pt x="1183" y="651"/>
                    <a:pt x="1180" y="649"/>
                    <a:pt x="1177" y="649"/>
                  </a:cubicBezTo>
                  <a:moveTo>
                    <a:pt x="4311" y="649"/>
                  </a:moveTo>
                  <a:cubicBezTo>
                    <a:pt x="4308" y="649"/>
                    <a:pt x="4305" y="651"/>
                    <a:pt x="4305" y="655"/>
                  </a:cubicBezTo>
                  <a:cubicBezTo>
                    <a:pt x="4305" y="658"/>
                    <a:pt x="4308" y="661"/>
                    <a:pt x="4311" y="661"/>
                  </a:cubicBezTo>
                  <a:cubicBezTo>
                    <a:pt x="4314" y="661"/>
                    <a:pt x="4317" y="658"/>
                    <a:pt x="4317" y="655"/>
                  </a:cubicBezTo>
                  <a:cubicBezTo>
                    <a:pt x="4317" y="651"/>
                    <a:pt x="4314" y="649"/>
                    <a:pt x="4311" y="649"/>
                  </a:cubicBezTo>
                  <a:moveTo>
                    <a:pt x="1307" y="647"/>
                  </a:moveTo>
                  <a:cubicBezTo>
                    <a:pt x="1303" y="647"/>
                    <a:pt x="1300" y="651"/>
                    <a:pt x="1300" y="655"/>
                  </a:cubicBezTo>
                  <a:cubicBezTo>
                    <a:pt x="1300" y="659"/>
                    <a:pt x="1303" y="662"/>
                    <a:pt x="1307" y="662"/>
                  </a:cubicBezTo>
                  <a:cubicBezTo>
                    <a:pt x="1311" y="662"/>
                    <a:pt x="1314" y="659"/>
                    <a:pt x="1314" y="655"/>
                  </a:cubicBezTo>
                  <a:cubicBezTo>
                    <a:pt x="1314" y="651"/>
                    <a:pt x="1311" y="647"/>
                    <a:pt x="1307" y="647"/>
                  </a:cubicBezTo>
                  <a:moveTo>
                    <a:pt x="4180" y="647"/>
                  </a:moveTo>
                  <a:cubicBezTo>
                    <a:pt x="4176" y="647"/>
                    <a:pt x="4173" y="651"/>
                    <a:pt x="4173" y="655"/>
                  </a:cubicBezTo>
                  <a:cubicBezTo>
                    <a:pt x="4173" y="659"/>
                    <a:pt x="4176" y="662"/>
                    <a:pt x="4180" y="662"/>
                  </a:cubicBezTo>
                  <a:cubicBezTo>
                    <a:pt x="4185" y="662"/>
                    <a:pt x="4188" y="659"/>
                    <a:pt x="4188" y="655"/>
                  </a:cubicBezTo>
                  <a:cubicBezTo>
                    <a:pt x="4188" y="651"/>
                    <a:pt x="4185" y="647"/>
                    <a:pt x="4180" y="647"/>
                  </a:cubicBezTo>
                  <a:moveTo>
                    <a:pt x="1438" y="646"/>
                  </a:moveTo>
                  <a:cubicBezTo>
                    <a:pt x="1433" y="646"/>
                    <a:pt x="1429" y="650"/>
                    <a:pt x="1429" y="655"/>
                  </a:cubicBezTo>
                  <a:cubicBezTo>
                    <a:pt x="1429" y="659"/>
                    <a:pt x="1433" y="663"/>
                    <a:pt x="1438" y="663"/>
                  </a:cubicBezTo>
                  <a:cubicBezTo>
                    <a:pt x="1442" y="663"/>
                    <a:pt x="1446" y="659"/>
                    <a:pt x="1446" y="655"/>
                  </a:cubicBezTo>
                  <a:cubicBezTo>
                    <a:pt x="1446" y="650"/>
                    <a:pt x="1442" y="646"/>
                    <a:pt x="1438" y="646"/>
                  </a:cubicBezTo>
                  <a:moveTo>
                    <a:pt x="4050" y="646"/>
                  </a:moveTo>
                  <a:cubicBezTo>
                    <a:pt x="4045" y="646"/>
                    <a:pt x="4041" y="650"/>
                    <a:pt x="4041" y="655"/>
                  </a:cubicBezTo>
                  <a:cubicBezTo>
                    <a:pt x="4041" y="660"/>
                    <a:pt x="4045" y="663"/>
                    <a:pt x="4050" y="663"/>
                  </a:cubicBezTo>
                  <a:cubicBezTo>
                    <a:pt x="4055" y="663"/>
                    <a:pt x="4059" y="660"/>
                    <a:pt x="4059" y="655"/>
                  </a:cubicBezTo>
                  <a:cubicBezTo>
                    <a:pt x="4059" y="650"/>
                    <a:pt x="4055" y="646"/>
                    <a:pt x="4050" y="646"/>
                  </a:cubicBezTo>
                  <a:moveTo>
                    <a:pt x="1568" y="645"/>
                  </a:moveTo>
                  <a:cubicBezTo>
                    <a:pt x="1563" y="645"/>
                    <a:pt x="1559" y="650"/>
                    <a:pt x="1559" y="655"/>
                  </a:cubicBezTo>
                  <a:cubicBezTo>
                    <a:pt x="1559" y="660"/>
                    <a:pt x="1563" y="664"/>
                    <a:pt x="1568" y="664"/>
                  </a:cubicBezTo>
                  <a:cubicBezTo>
                    <a:pt x="1574" y="664"/>
                    <a:pt x="1578" y="660"/>
                    <a:pt x="1578" y="655"/>
                  </a:cubicBezTo>
                  <a:cubicBezTo>
                    <a:pt x="1578" y="650"/>
                    <a:pt x="1574" y="645"/>
                    <a:pt x="1568" y="645"/>
                  </a:cubicBezTo>
                  <a:moveTo>
                    <a:pt x="3919" y="645"/>
                  </a:moveTo>
                  <a:cubicBezTo>
                    <a:pt x="3914" y="645"/>
                    <a:pt x="3910" y="650"/>
                    <a:pt x="3910" y="655"/>
                  </a:cubicBezTo>
                  <a:cubicBezTo>
                    <a:pt x="3910" y="660"/>
                    <a:pt x="3914" y="664"/>
                    <a:pt x="3919" y="664"/>
                  </a:cubicBezTo>
                  <a:cubicBezTo>
                    <a:pt x="3924" y="664"/>
                    <a:pt x="3929" y="660"/>
                    <a:pt x="3929" y="655"/>
                  </a:cubicBezTo>
                  <a:cubicBezTo>
                    <a:pt x="3929" y="650"/>
                    <a:pt x="3924" y="645"/>
                    <a:pt x="3919" y="645"/>
                  </a:cubicBezTo>
                  <a:moveTo>
                    <a:pt x="1699" y="644"/>
                  </a:moveTo>
                  <a:cubicBezTo>
                    <a:pt x="1693" y="644"/>
                    <a:pt x="1688" y="649"/>
                    <a:pt x="1688" y="655"/>
                  </a:cubicBezTo>
                  <a:cubicBezTo>
                    <a:pt x="1688" y="661"/>
                    <a:pt x="1693" y="665"/>
                    <a:pt x="1699" y="665"/>
                  </a:cubicBezTo>
                  <a:cubicBezTo>
                    <a:pt x="1705" y="665"/>
                    <a:pt x="1709" y="661"/>
                    <a:pt x="1709" y="655"/>
                  </a:cubicBezTo>
                  <a:cubicBezTo>
                    <a:pt x="1709" y="649"/>
                    <a:pt x="1705" y="644"/>
                    <a:pt x="1699" y="644"/>
                  </a:cubicBezTo>
                  <a:moveTo>
                    <a:pt x="3789" y="644"/>
                  </a:moveTo>
                  <a:cubicBezTo>
                    <a:pt x="3783" y="644"/>
                    <a:pt x="3778" y="649"/>
                    <a:pt x="3778" y="655"/>
                  </a:cubicBezTo>
                  <a:cubicBezTo>
                    <a:pt x="3778" y="661"/>
                    <a:pt x="3783" y="665"/>
                    <a:pt x="3789" y="665"/>
                  </a:cubicBezTo>
                  <a:cubicBezTo>
                    <a:pt x="3794" y="665"/>
                    <a:pt x="3799" y="661"/>
                    <a:pt x="3799" y="655"/>
                  </a:cubicBezTo>
                  <a:cubicBezTo>
                    <a:pt x="3799" y="649"/>
                    <a:pt x="3794" y="644"/>
                    <a:pt x="3789" y="644"/>
                  </a:cubicBezTo>
                  <a:moveTo>
                    <a:pt x="785" y="523"/>
                  </a:moveTo>
                  <a:cubicBezTo>
                    <a:pt x="784" y="523"/>
                    <a:pt x="784" y="524"/>
                    <a:pt x="784" y="524"/>
                  </a:cubicBezTo>
                  <a:cubicBezTo>
                    <a:pt x="784" y="525"/>
                    <a:pt x="784" y="525"/>
                    <a:pt x="785" y="525"/>
                  </a:cubicBezTo>
                  <a:cubicBezTo>
                    <a:pt x="785" y="525"/>
                    <a:pt x="785" y="525"/>
                    <a:pt x="785" y="524"/>
                  </a:cubicBezTo>
                  <a:cubicBezTo>
                    <a:pt x="785" y="524"/>
                    <a:pt x="785" y="523"/>
                    <a:pt x="785" y="523"/>
                  </a:cubicBezTo>
                  <a:moveTo>
                    <a:pt x="4703" y="523"/>
                  </a:moveTo>
                  <a:cubicBezTo>
                    <a:pt x="4702" y="523"/>
                    <a:pt x="4702" y="524"/>
                    <a:pt x="4702" y="524"/>
                  </a:cubicBezTo>
                  <a:cubicBezTo>
                    <a:pt x="4702" y="525"/>
                    <a:pt x="4702" y="525"/>
                    <a:pt x="4703" y="525"/>
                  </a:cubicBezTo>
                  <a:cubicBezTo>
                    <a:pt x="4704" y="525"/>
                    <a:pt x="4704" y="525"/>
                    <a:pt x="4704" y="524"/>
                  </a:cubicBezTo>
                  <a:cubicBezTo>
                    <a:pt x="4704" y="524"/>
                    <a:pt x="4704" y="523"/>
                    <a:pt x="4703" y="523"/>
                  </a:cubicBezTo>
                  <a:moveTo>
                    <a:pt x="915" y="522"/>
                  </a:moveTo>
                  <a:cubicBezTo>
                    <a:pt x="914" y="522"/>
                    <a:pt x="913" y="523"/>
                    <a:pt x="913" y="524"/>
                  </a:cubicBezTo>
                  <a:cubicBezTo>
                    <a:pt x="913" y="525"/>
                    <a:pt x="914" y="526"/>
                    <a:pt x="915" y="526"/>
                  </a:cubicBezTo>
                  <a:cubicBezTo>
                    <a:pt x="917" y="526"/>
                    <a:pt x="917" y="525"/>
                    <a:pt x="917" y="524"/>
                  </a:cubicBezTo>
                  <a:cubicBezTo>
                    <a:pt x="917" y="523"/>
                    <a:pt x="917" y="522"/>
                    <a:pt x="915" y="522"/>
                  </a:cubicBezTo>
                  <a:moveTo>
                    <a:pt x="4572" y="522"/>
                  </a:moveTo>
                  <a:cubicBezTo>
                    <a:pt x="4571" y="522"/>
                    <a:pt x="4570" y="523"/>
                    <a:pt x="4570" y="524"/>
                  </a:cubicBezTo>
                  <a:cubicBezTo>
                    <a:pt x="4570" y="525"/>
                    <a:pt x="4571" y="526"/>
                    <a:pt x="4572" y="526"/>
                  </a:cubicBezTo>
                  <a:cubicBezTo>
                    <a:pt x="4574" y="526"/>
                    <a:pt x="4574" y="525"/>
                    <a:pt x="4574" y="524"/>
                  </a:cubicBezTo>
                  <a:cubicBezTo>
                    <a:pt x="4574" y="523"/>
                    <a:pt x="4574" y="522"/>
                    <a:pt x="4572" y="522"/>
                  </a:cubicBezTo>
                  <a:moveTo>
                    <a:pt x="1046" y="521"/>
                  </a:moveTo>
                  <a:cubicBezTo>
                    <a:pt x="1044" y="521"/>
                    <a:pt x="1043" y="522"/>
                    <a:pt x="1043" y="524"/>
                  </a:cubicBezTo>
                  <a:cubicBezTo>
                    <a:pt x="1043" y="526"/>
                    <a:pt x="1044" y="527"/>
                    <a:pt x="1046" y="527"/>
                  </a:cubicBezTo>
                  <a:cubicBezTo>
                    <a:pt x="1048" y="527"/>
                    <a:pt x="1049" y="526"/>
                    <a:pt x="1049" y="524"/>
                  </a:cubicBezTo>
                  <a:cubicBezTo>
                    <a:pt x="1049" y="522"/>
                    <a:pt x="1048" y="521"/>
                    <a:pt x="1046" y="521"/>
                  </a:cubicBezTo>
                  <a:moveTo>
                    <a:pt x="4442" y="521"/>
                  </a:moveTo>
                  <a:cubicBezTo>
                    <a:pt x="4440" y="521"/>
                    <a:pt x="4438" y="522"/>
                    <a:pt x="4438" y="524"/>
                  </a:cubicBezTo>
                  <a:cubicBezTo>
                    <a:pt x="4438" y="526"/>
                    <a:pt x="4440" y="528"/>
                    <a:pt x="4442" y="528"/>
                  </a:cubicBezTo>
                  <a:cubicBezTo>
                    <a:pt x="4444" y="528"/>
                    <a:pt x="4445" y="526"/>
                    <a:pt x="4445" y="524"/>
                  </a:cubicBezTo>
                  <a:cubicBezTo>
                    <a:pt x="4445" y="522"/>
                    <a:pt x="4444" y="521"/>
                    <a:pt x="4442" y="521"/>
                  </a:cubicBezTo>
                  <a:moveTo>
                    <a:pt x="1177" y="519"/>
                  </a:moveTo>
                  <a:cubicBezTo>
                    <a:pt x="1174" y="519"/>
                    <a:pt x="1172" y="522"/>
                    <a:pt x="1172" y="524"/>
                  </a:cubicBezTo>
                  <a:cubicBezTo>
                    <a:pt x="1172" y="527"/>
                    <a:pt x="1174" y="529"/>
                    <a:pt x="1177" y="529"/>
                  </a:cubicBezTo>
                  <a:cubicBezTo>
                    <a:pt x="1179" y="529"/>
                    <a:pt x="1181" y="527"/>
                    <a:pt x="1181" y="524"/>
                  </a:cubicBezTo>
                  <a:cubicBezTo>
                    <a:pt x="1181" y="522"/>
                    <a:pt x="1179" y="519"/>
                    <a:pt x="1177" y="519"/>
                  </a:cubicBezTo>
                  <a:moveTo>
                    <a:pt x="4311" y="519"/>
                  </a:moveTo>
                  <a:cubicBezTo>
                    <a:pt x="4308" y="519"/>
                    <a:pt x="4306" y="522"/>
                    <a:pt x="4306" y="524"/>
                  </a:cubicBezTo>
                  <a:cubicBezTo>
                    <a:pt x="4306" y="527"/>
                    <a:pt x="4308" y="529"/>
                    <a:pt x="4311" y="529"/>
                  </a:cubicBezTo>
                  <a:cubicBezTo>
                    <a:pt x="4314" y="529"/>
                    <a:pt x="4316" y="527"/>
                    <a:pt x="4316" y="524"/>
                  </a:cubicBezTo>
                  <a:cubicBezTo>
                    <a:pt x="4316" y="522"/>
                    <a:pt x="4314" y="519"/>
                    <a:pt x="4311" y="519"/>
                  </a:cubicBezTo>
                  <a:moveTo>
                    <a:pt x="1307" y="518"/>
                  </a:moveTo>
                  <a:cubicBezTo>
                    <a:pt x="1304" y="518"/>
                    <a:pt x="1301" y="521"/>
                    <a:pt x="1301" y="524"/>
                  </a:cubicBezTo>
                  <a:cubicBezTo>
                    <a:pt x="1301" y="527"/>
                    <a:pt x="1304" y="530"/>
                    <a:pt x="1307" y="530"/>
                  </a:cubicBezTo>
                  <a:cubicBezTo>
                    <a:pt x="1310" y="530"/>
                    <a:pt x="1313" y="527"/>
                    <a:pt x="1313" y="524"/>
                  </a:cubicBezTo>
                  <a:cubicBezTo>
                    <a:pt x="1313" y="521"/>
                    <a:pt x="1310" y="518"/>
                    <a:pt x="1307" y="518"/>
                  </a:cubicBezTo>
                  <a:moveTo>
                    <a:pt x="4180" y="518"/>
                  </a:moveTo>
                  <a:cubicBezTo>
                    <a:pt x="4177" y="518"/>
                    <a:pt x="4175" y="521"/>
                    <a:pt x="4175" y="524"/>
                  </a:cubicBezTo>
                  <a:cubicBezTo>
                    <a:pt x="4175" y="527"/>
                    <a:pt x="4177" y="530"/>
                    <a:pt x="4180" y="530"/>
                  </a:cubicBezTo>
                  <a:cubicBezTo>
                    <a:pt x="4184" y="530"/>
                    <a:pt x="4186" y="527"/>
                    <a:pt x="4186" y="524"/>
                  </a:cubicBezTo>
                  <a:cubicBezTo>
                    <a:pt x="4186" y="521"/>
                    <a:pt x="4184" y="518"/>
                    <a:pt x="4180" y="518"/>
                  </a:cubicBezTo>
                  <a:moveTo>
                    <a:pt x="1438" y="517"/>
                  </a:moveTo>
                  <a:cubicBezTo>
                    <a:pt x="1434" y="517"/>
                    <a:pt x="1431" y="520"/>
                    <a:pt x="1431" y="524"/>
                  </a:cubicBezTo>
                  <a:cubicBezTo>
                    <a:pt x="1431" y="528"/>
                    <a:pt x="1434" y="531"/>
                    <a:pt x="1438" y="531"/>
                  </a:cubicBezTo>
                  <a:cubicBezTo>
                    <a:pt x="1442" y="531"/>
                    <a:pt x="1445" y="528"/>
                    <a:pt x="1445" y="524"/>
                  </a:cubicBezTo>
                  <a:cubicBezTo>
                    <a:pt x="1445" y="520"/>
                    <a:pt x="1442" y="517"/>
                    <a:pt x="1438" y="517"/>
                  </a:cubicBezTo>
                  <a:moveTo>
                    <a:pt x="4050" y="517"/>
                  </a:moveTo>
                  <a:cubicBezTo>
                    <a:pt x="4046" y="517"/>
                    <a:pt x="4043" y="520"/>
                    <a:pt x="4043" y="524"/>
                  </a:cubicBezTo>
                  <a:cubicBezTo>
                    <a:pt x="4043" y="528"/>
                    <a:pt x="4046" y="531"/>
                    <a:pt x="4050" y="531"/>
                  </a:cubicBezTo>
                  <a:cubicBezTo>
                    <a:pt x="4054" y="531"/>
                    <a:pt x="4057" y="528"/>
                    <a:pt x="4057" y="524"/>
                  </a:cubicBezTo>
                  <a:cubicBezTo>
                    <a:pt x="4057" y="520"/>
                    <a:pt x="4054" y="517"/>
                    <a:pt x="4050" y="517"/>
                  </a:cubicBezTo>
                  <a:moveTo>
                    <a:pt x="1568" y="517"/>
                  </a:moveTo>
                  <a:cubicBezTo>
                    <a:pt x="1564" y="517"/>
                    <a:pt x="1561" y="520"/>
                    <a:pt x="1561" y="524"/>
                  </a:cubicBezTo>
                  <a:cubicBezTo>
                    <a:pt x="1561" y="528"/>
                    <a:pt x="1564" y="532"/>
                    <a:pt x="1568" y="532"/>
                  </a:cubicBezTo>
                  <a:cubicBezTo>
                    <a:pt x="1573" y="532"/>
                    <a:pt x="1576" y="528"/>
                    <a:pt x="1576" y="524"/>
                  </a:cubicBezTo>
                  <a:cubicBezTo>
                    <a:pt x="1576" y="520"/>
                    <a:pt x="1573" y="517"/>
                    <a:pt x="1568" y="517"/>
                  </a:cubicBezTo>
                  <a:moveTo>
                    <a:pt x="3919" y="517"/>
                  </a:moveTo>
                  <a:cubicBezTo>
                    <a:pt x="3915" y="517"/>
                    <a:pt x="3912" y="520"/>
                    <a:pt x="3912" y="524"/>
                  </a:cubicBezTo>
                  <a:cubicBezTo>
                    <a:pt x="3912" y="528"/>
                    <a:pt x="3915" y="532"/>
                    <a:pt x="3919" y="532"/>
                  </a:cubicBezTo>
                  <a:cubicBezTo>
                    <a:pt x="3923" y="532"/>
                    <a:pt x="3927" y="528"/>
                    <a:pt x="3927" y="524"/>
                  </a:cubicBezTo>
                  <a:cubicBezTo>
                    <a:pt x="3927" y="520"/>
                    <a:pt x="3923" y="517"/>
                    <a:pt x="3919" y="517"/>
                  </a:cubicBezTo>
                  <a:moveTo>
                    <a:pt x="1699" y="515"/>
                  </a:moveTo>
                  <a:cubicBezTo>
                    <a:pt x="1694" y="515"/>
                    <a:pt x="1690" y="519"/>
                    <a:pt x="1690" y="524"/>
                  </a:cubicBezTo>
                  <a:cubicBezTo>
                    <a:pt x="1690" y="529"/>
                    <a:pt x="1694" y="533"/>
                    <a:pt x="1699" y="533"/>
                  </a:cubicBezTo>
                  <a:cubicBezTo>
                    <a:pt x="1704" y="533"/>
                    <a:pt x="1708" y="529"/>
                    <a:pt x="1708" y="524"/>
                  </a:cubicBezTo>
                  <a:cubicBezTo>
                    <a:pt x="1708" y="519"/>
                    <a:pt x="1704" y="515"/>
                    <a:pt x="1699" y="515"/>
                  </a:cubicBezTo>
                  <a:moveTo>
                    <a:pt x="3789" y="515"/>
                  </a:moveTo>
                  <a:cubicBezTo>
                    <a:pt x="3784" y="515"/>
                    <a:pt x="3780" y="519"/>
                    <a:pt x="3780" y="524"/>
                  </a:cubicBezTo>
                  <a:cubicBezTo>
                    <a:pt x="3780" y="529"/>
                    <a:pt x="3784" y="533"/>
                    <a:pt x="3789" y="533"/>
                  </a:cubicBezTo>
                  <a:cubicBezTo>
                    <a:pt x="3793" y="533"/>
                    <a:pt x="3797" y="529"/>
                    <a:pt x="3797" y="524"/>
                  </a:cubicBezTo>
                  <a:cubicBezTo>
                    <a:pt x="3797" y="519"/>
                    <a:pt x="3793" y="515"/>
                    <a:pt x="3789" y="515"/>
                  </a:cubicBezTo>
                  <a:moveTo>
                    <a:pt x="915" y="393"/>
                  </a:moveTo>
                  <a:cubicBezTo>
                    <a:pt x="915" y="393"/>
                    <a:pt x="915" y="393"/>
                    <a:pt x="915" y="394"/>
                  </a:cubicBezTo>
                  <a:cubicBezTo>
                    <a:pt x="915" y="394"/>
                    <a:pt x="915" y="394"/>
                    <a:pt x="915" y="394"/>
                  </a:cubicBezTo>
                  <a:cubicBezTo>
                    <a:pt x="916" y="394"/>
                    <a:pt x="916" y="394"/>
                    <a:pt x="916" y="394"/>
                  </a:cubicBezTo>
                  <a:cubicBezTo>
                    <a:pt x="916" y="393"/>
                    <a:pt x="916" y="393"/>
                    <a:pt x="915" y="393"/>
                  </a:cubicBezTo>
                  <a:moveTo>
                    <a:pt x="4572" y="393"/>
                  </a:moveTo>
                  <a:cubicBezTo>
                    <a:pt x="4572" y="393"/>
                    <a:pt x="4572" y="393"/>
                    <a:pt x="4572" y="394"/>
                  </a:cubicBezTo>
                  <a:cubicBezTo>
                    <a:pt x="4572" y="394"/>
                    <a:pt x="4572" y="394"/>
                    <a:pt x="4572" y="394"/>
                  </a:cubicBezTo>
                  <a:cubicBezTo>
                    <a:pt x="4573" y="394"/>
                    <a:pt x="4573" y="394"/>
                    <a:pt x="4573" y="394"/>
                  </a:cubicBezTo>
                  <a:cubicBezTo>
                    <a:pt x="4573" y="393"/>
                    <a:pt x="4573" y="393"/>
                    <a:pt x="4572" y="393"/>
                  </a:cubicBezTo>
                  <a:moveTo>
                    <a:pt x="1046" y="392"/>
                  </a:moveTo>
                  <a:cubicBezTo>
                    <a:pt x="1045" y="392"/>
                    <a:pt x="1044" y="393"/>
                    <a:pt x="1044" y="394"/>
                  </a:cubicBezTo>
                  <a:cubicBezTo>
                    <a:pt x="1044" y="395"/>
                    <a:pt x="1045" y="395"/>
                    <a:pt x="1046" y="395"/>
                  </a:cubicBezTo>
                  <a:cubicBezTo>
                    <a:pt x="1047" y="395"/>
                    <a:pt x="1048" y="395"/>
                    <a:pt x="1048" y="394"/>
                  </a:cubicBezTo>
                  <a:cubicBezTo>
                    <a:pt x="1048" y="393"/>
                    <a:pt x="1047" y="392"/>
                    <a:pt x="1046" y="392"/>
                  </a:cubicBezTo>
                  <a:moveTo>
                    <a:pt x="4442" y="392"/>
                  </a:moveTo>
                  <a:cubicBezTo>
                    <a:pt x="4441" y="392"/>
                    <a:pt x="4440" y="393"/>
                    <a:pt x="4440" y="394"/>
                  </a:cubicBezTo>
                  <a:cubicBezTo>
                    <a:pt x="4440" y="395"/>
                    <a:pt x="4441" y="395"/>
                    <a:pt x="4442" y="395"/>
                  </a:cubicBezTo>
                  <a:cubicBezTo>
                    <a:pt x="4443" y="395"/>
                    <a:pt x="4444" y="395"/>
                    <a:pt x="4444" y="394"/>
                  </a:cubicBezTo>
                  <a:cubicBezTo>
                    <a:pt x="4444" y="393"/>
                    <a:pt x="4443" y="392"/>
                    <a:pt x="4442" y="392"/>
                  </a:cubicBezTo>
                  <a:moveTo>
                    <a:pt x="1177" y="391"/>
                  </a:moveTo>
                  <a:cubicBezTo>
                    <a:pt x="1175" y="391"/>
                    <a:pt x="1174" y="392"/>
                    <a:pt x="1174" y="394"/>
                  </a:cubicBezTo>
                  <a:cubicBezTo>
                    <a:pt x="1174" y="395"/>
                    <a:pt x="1175" y="396"/>
                    <a:pt x="1177" y="396"/>
                  </a:cubicBezTo>
                  <a:cubicBezTo>
                    <a:pt x="1178" y="396"/>
                    <a:pt x="1179" y="395"/>
                    <a:pt x="1179" y="394"/>
                  </a:cubicBezTo>
                  <a:cubicBezTo>
                    <a:pt x="1179" y="392"/>
                    <a:pt x="1178" y="391"/>
                    <a:pt x="1177" y="391"/>
                  </a:cubicBezTo>
                  <a:moveTo>
                    <a:pt x="4311" y="391"/>
                  </a:moveTo>
                  <a:cubicBezTo>
                    <a:pt x="4309" y="391"/>
                    <a:pt x="4308" y="392"/>
                    <a:pt x="4308" y="394"/>
                  </a:cubicBezTo>
                  <a:cubicBezTo>
                    <a:pt x="4308" y="395"/>
                    <a:pt x="4309" y="396"/>
                    <a:pt x="4311" y="396"/>
                  </a:cubicBezTo>
                  <a:cubicBezTo>
                    <a:pt x="4313" y="396"/>
                    <a:pt x="4314" y="395"/>
                    <a:pt x="4314" y="394"/>
                  </a:cubicBezTo>
                  <a:cubicBezTo>
                    <a:pt x="4314" y="392"/>
                    <a:pt x="4313" y="391"/>
                    <a:pt x="4311" y="391"/>
                  </a:cubicBezTo>
                  <a:moveTo>
                    <a:pt x="1307" y="390"/>
                  </a:moveTo>
                  <a:cubicBezTo>
                    <a:pt x="1305" y="390"/>
                    <a:pt x="1303" y="391"/>
                    <a:pt x="1303" y="394"/>
                  </a:cubicBezTo>
                  <a:cubicBezTo>
                    <a:pt x="1303" y="396"/>
                    <a:pt x="1305" y="397"/>
                    <a:pt x="1307" y="397"/>
                  </a:cubicBezTo>
                  <a:cubicBezTo>
                    <a:pt x="1309" y="397"/>
                    <a:pt x="1311" y="396"/>
                    <a:pt x="1311" y="394"/>
                  </a:cubicBezTo>
                  <a:cubicBezTo>
                    <a:pt x="1311" y="391"/>
                    <a:pt x="1309" y="390"/>
                    <a:pt x="1307" y="390"/>
                  </a:cubicBezTo>
                  <a:moveTo>
                    <a:pt x="4180" y="390"/>
                  </a:moveTo>
                  <a:cubicBezTo>
                    <a:pt x="4178" y="390"/>
                    <a:pt x="4176" y="391"/>
                    <a:pt x="4176" y="394"/>
                  </a:cubicBezTo>
                  <a:cubicBezTo>
                    <a:pt x="4176" y="396"/>
                    <a:pt x="4178" y="397"/>
                    <a:pt x="4180" y="397"/>
                  </a:cubicBezTo>
                  <a:cubicBezTo>
                    <a:pt x="4183" y="397"/>
                    <a:pt x="4184" y="396"/>
                    <a:pt x="4184" y="394"/>
                  </a:cubicBezTo>
                  <a:cubicBezTo>
                    <a:pt x="4184" y="391"/>
                    <a:pt x="4183" y="390"/>
                    <a:pt x="4180" y="390"/>
                  </a:cubicBezTo>
                  <a:moveTo>
                    <a:pt x="1438" y="388"/>
                  </a:moveTo>
                  <a:cubicBezTo>
                    <a:pt x="1435" y="388"/>
                    <a:pt x="1433" y="391"/>
                    <a:pt x="1433" y="394"/>
                  </a:cubicBezTo>
                  <a:cubicBezTo>
                    <a:pt x="1433" y="396"/>
                    <a:pt x="1435" y="399"/>
                    <a:pt x="1438" y="399"/>
                  </a:cubicBezTo>
                  <a:cubicBezTo>
                    <a:pt x="1441" y="399"/>
                    <a:pt x="1443" y="396"/>
                    <a:pt x="1443" y="394"/>
                  </a:cubicBezTo>
                  <a:cubicBezTo>
                    <a:pt x="1443" y="391"/>
                    <a:pt x="1441" y="388"/>
                    <a:pt x="1438" y="388"/>
                  </a:cubicBezTo>
                  <a:moveTo>
                    <a:pt x="4050" y="388"/>
                  </a:moveTo>
                  <a:cubicBezTo>
                    <a:pt x="4047" y="388"/>
                    <a:pt x="4045" y="391"/>
                    <a:pt x="4045" y="394"/>
                  </a:cubicBezTo>
                  <a:cubicBezTo>
                    <a:pt x="4045" y="396"/>
                    <a:pt x="4047" y="399"/>
                    <a:pt x="4050" y="399"/>
                  </a:cubicBezTo>
                  <a:cubicBezTo>
                    <a:pt x="4053" y="399"/>
                    <a:pt x="4055" y="396"/>
                    <a:pt x="4055" y="394"/>
                  </a:cubicBezTo>
                  <a:cubicBezTo>
                    <a:pt x="4055" y="391"/>
                    <a:pt x="4053" y="388"/>
                    <a:pt x="4050" y="388"/>
                  </a:cubicBezTo>
                  <a:moveTo>
                    <a:pt x="1568" y="388"/>
                  </a:moveTo>
                  <a:cubicBezTo>
                    <a:pt x="1565" y="388"/>
                    <a:pt x="1563" y="390"/>
                    <a:pt x="1563" y="394"/>
                  </a:cubicBezTo>
                  <a:cubicBezTo>
                    <a:pt x="1563" y="397"/>
                    <a:pt x="1565" y="399"/>
                    <a:pt x="1568" y="399"/>
                  </a:cubicBezTo>
                  <a:cubicBezTo>
                    <a:pt x="1572" y="399"/>
                    <a:pt x="1574" y="397"/>
                    <a:pt x="1574" y="394"/>
                  </a:cubicBezTo>
                  <a:cubicBezTo>
                    <a:pt x="1574" y="390"/>
                    <a:pt x="1572" y="388"/>
                    <a:pt x="1568" y="388"/>
                  </a:cubicBezTo>
                  <a:moveTo>
                    <a:pt x="3919" y="387"/>
                  </a:moveTo>
                  <a:cubicBezTo>
                    <a:pt x="3916" y="387"/>
                    <a:pt x="3913" y="390"/>
                    <a:pt x="3913" y="394"/>
                  </a:cubicBezTo>
                  <a:cubicBezTo>
                    <a:pt x="3913" y="397"/>
                    <a:pt x="3916" y="400"/>
                    <a:pt x="3919" y="400"/>
                  </a:cubicBezTo>
                  <a:cubicBezTo>
                    <a:pt x="3923" y="400"/>
                    <a:pt x="3925" y="397"/>
                    <a:pt x="3925" y="394"/>
                  </a:cubicBezTo>
                  <a:cubicBezTo>
                    <a:pt x="3925" y="390"/>
                    <a:pt x="3923" y="387"/>
                    <a:pt x="3919" y="387"/>
                  </a:cubicBezTo>
                  <a:moveTo>
                    <a:pt x="1699" y="387"/>
                  </a:moveTo>
                  <a:cubicBezTo>
                    <a:pt x="1695" y="387"/>
                    <a:pt x="1692" y="390"/>
                    <a:pt x="1692" y="394"/>
                  </a:cubicBezTo>
                  <a:cubicBezTo>
                    <a:pt x="1692" y="397"/>
                    <a:pt x="1695" y="400"/>
                    <a:pt x="1699" y="400"/>
                  </a:cubicBezTo>
                  <a:cubicBezTo>
                    <a:pt x="1703" y="400"/>
                    <a:pt x="1706" y="397"/>
                    <a:pt x="1706" y="394"/>
                  </a:cubicBezTo>
                  <a:cubicBezTo>
                    <a:pt x="1706" y="390"/>
                    <a:pt x="1703" y="387"/>
                    <a:pt x="1699" y="387"/>
                  </a:cubicBezTo>
                  <a:moveTo>
                    <a:pt x="3789" y="387"/>
                  </a:moveTo>
                  <a:cubicBezTo>
                    <a:pt x="3785" y="387"/>
                    <a:pt x="3782" y="390"/>
                    <a:pt x="3782" y="394"/>
                  </a:cubicBezTo>
                  <a:cubicBezTo>
                    <a:pt x="3782" y="397"/>
                    <a:pt x="3785" y="400"/>
                    <a:pt x="3789" y="400"/>
                  </a:cubicBezTo>
                  <a:cubicBezTo>
                    <a:pt x="3792" y="400"/>
                    <a:pt x="3796" y="397"/>
                    <a:pt x="3796" y="394"/>
                  </a:cubicBezTo>
                  <a:cubicBezTo>
                    <a:pt x="3796" y="390"/>
                    <a:pt x="3792" y="387"/>
                    <a:pt x="3789" y="387"/>
                  </a:cubicBezTo>
                  <a:moveTo>
                    <a:pt x="1046" y="263"/>
                  </a:move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cubicBezTo>
                    <a:pt x="1046" y="263"/>
                    <a:pt x="1046" y="263"/>
                    <a:pt x="1046" y="263"/>
                  </a:cubicBezTo>
                  <a:moveTo>
                    <a:pt x="4442" y="263"/>
                  </a:moveTo>
                  <a:cubicBezTo>
                    <a:pt x="4441" y="263"/>
                    <a:pt x="4441" y="263"/>
                    <a:pt x="4441" y="263"/>
                  </a:cubicBezTo>
                  <a:cubicBezTo>
                    <a:pt x="4442" y="263"/>
                    <a:pt x="4442" y="263"/>
                    <a:pt x="4442" y="263"/>
                  </a:cubicBezTo>
                  <a:cubicBezTo>
                    <a:pt x="4442" y="263"/>
                    <a:pt x="4442" y="263"/>
                    <a:pt x="4442" y="263"/>
                  </a:cubicBezTo>
                  <a:cubicBezTo>
                    <a:pt x="4442" y="263"/>
                    <a:pt x="4442" y="263"/>
                    <a:pt x="4442" y="263"/>
                  </a:cubicBezTo>
                  <a:moveTo>
                    <a:pt x="1177" y="262"/>
                  </a:moveTo>
                  <a:cubicBezTo>
                    <a:pt x="1176" y="262"/>
                    <a:pt x="1175" y="262"/>
                    <a:pt x="1175" y="263"/>
                  </a:cubicBezTo>
                  <a:cubicBezTo>
                    <a:pt x="1175" y="264"/>
                    <a:pt x="1176" y="264"/>
                    <a:pt x="1177" y="264"/>
                  </a:cubicBezTo>
                  <a:cubicBezTo>
                    <a:pt x="1177" y="264"/>
                    <a:pt x="1178" y="264"/>
                    <a:pt x="1178" y="263"/>
                  </a:cubicBezTo>
                  <a:cubicBezTo>
                    <a:pt x="1178" y="262"/>
                    <a:pt x="1177" y="262"/>
                    <a:pt x="1177" y="262"/>
                  </a:cubicBezTo>
                  <a:moveTo>
                    <a:pt x="4311" y="261"/>
                  </a:moveTo>
                  <a:cubicBezTo>
                    <a:pt x="4310" y="261"/>
                    <a:pt x="4310" y="262"/>
                    <a:pt x="4310" y="263"/>
                  </a:cubicBezTo>
                  <a:cubicBezTo>
                    <a:pt x="4310" y="264"/>
                    <a:pt x="4310" y="264"/>
                    <a:pt x="4311" y="264"/>
                  </a:cubicBezTo>
                  <a:cubicBezTo>
                    <a:pt x="4312" y="264"/>
                    <a:pt x="4313" y="264"/>
                    <a:pt x="4313" y="263"/>
                  </a:cubicBezTo>
                  <a:cubicBezTo>
                    <a:pt x="4313" y="262"/>
                    <a:pt x="4312" y="261"/>
                    <a:pt x="4311" y="261"/>
                  </a:cubicBezTo>
                  <a:moveTo>
                    <a:pt x="1307" y="261"/>
                  </a:moveTo>
                  <a:cubicBezTo>
                    <a:pt x="1306" y="261"/>
                    <a:pt x="1305" y="262"/>
                    <a:pt x="1305" y="263"/>
                  </a:cubicBezTo>
                  <a:cubicBezTo>
                    <a:pt x="1305" y="264"/>
                    <a:pt x="1306" y="265"/>
                    <a:pt x="1307" y="265"/>
                  </a:cubicBezTo>
                  <a:cubicBezTo>
                    <a:pt x="1308" y="265"/>
                    <a:pt x="1309" y="264"/>
                    <a:pt x="1309" y="263"/>
                  </a:cubicBezTo>
                  <a:cubicBezTo>
                    <a:pt x="1309" y="262"/>
                    <a:pt x="1308" y="261"/>
                    <a:pt x="1307" y="261"/>
                  </a:cubicBezTo>
                  <a:moveTo>
                    <a:pt x="4180" y="261"/>
                  </a:moveTo>
                  <a:cubicBezTo>
                    <a:pt x="4179" y="261"/>
                    <a:pt x="4178" y="262"/>
                    <a:pt x="4178" y="263"/>
                  </a:cubicBezTo>
                  <a:cubicBezTo>
                    <a:pt x="4178" y="264"/>
                    <a:pt x="4179" y="265"/>
                    <a:pt x="4180" y="265"/>
                  </a:cubicBezTo>
                  <a:cubicBezTo>
                    <a:pt x="4182" y="265"/>
                    <a:pt x="4183" y="264"/>
                    <a:pt x="4183" y="263"/>
                  </a:cubicBezTo>
                  <a:cubicBezTo>
                    <a:pt x="4183" y="262"/>
                    <a:pt x="4182" y="261"/>
                    <a:pt x="4180" y="261"/>
                  </a:cubicBezTo>
                  <a:moveTo>
                    <a:pt x="1438" y="260"/>
                  </a:moveTo>
                  <a:cubicBezTo>
                    <a:pt x="1436" y="260"/>
                    <a:pt x="1434" y="261"/>
                    <a:pt x="1434" y="263"/>
                  </a:cubicBezTo>
                  <a:cubicBezTo>
                    <a:pt x="1434" y="265"/>
                    <a:pt x="1436" y="266"/>
                    <a:pt x="1438" y="266"/>
                  </a:cubicBezTo>
                  <a:cubicBezTo>
                    <a:pt x="1440" y="266"/>
                    <a:pt x="1441" y="265"/>
                    <a:pt x="1441" y="263"/>
                  </a:cubicBezTo>
                  <a:cubicBezTo>
                    <a:pt x="1441" y="261"/>
                    <a:pt x="1440" y="260"/>
                    <a:pt x="1438" y="260"/>
                  </a:cubicBezTo>
                  <a:moveTo>
                    <a:pt x="4050" y="260"/>
                  </a:moveTo>
                  <a:cubicBezTo>
                    <a:pt x="4048" y="260"/>
                    <a:pt x="4047" y="261"/>
                    <a:pt x="4047" y="263"/>
                  </a:cubicBezTo>
                  <a:cubicBezTo>
                    <a:pt x="4047" y="265"/>
                    <a:pt x="4048" y="266"/>
                    <a:pt x="4050" y="266"/>
                  </a:cubicBezTo>
                  <a:cubicBezTo>
                    <a:pt x="4052" y="266"/>
                    <a:pt x="4053" y="265"/>
                    <a:pt x="4053" y="263"/>
                  </a:cubicBezTo>
                  <a:cubicBezTo>
                    <a:pt x="4053" y="261"/>
                    <a:pt x="4052" y="260"/>
                    <a:pt x="4050" y="260"/>
                  </a:cubicBezTo>
                  <a:moveTo>
                    <a:pt x="1568" y="259"/>
                  </a:moveTo>
                  <a:cubicBezTo>
                    <a:pt x="1566" y="259"/>
                    <a:pt x="1564" y="261"/>
                    <a:pt x="1564" y="263"/>
                  </a:cubicBezTo>
                  <a:cubicBezTo>
                    <a:pt x="1564" y="265"/>
                    <a:pt x="1566" y="267"/>
                    <a:pt x="1568" y="267"/>
                  </a:cubicBezTo>
                  <a:cubicBezTo>
                    <a:pt x="1571" y="267"/>
                    <a:pt x="1572" y="265"/>
                    <a:pt x="1572" y="263"/>
                  </a:cubicBezTo>
                  <a:cubicBezTo>
                    <a:pt x="1572" y="261"/>
                    <a:pt x="1571" y="259"/>
                    <a:pt x="1568" y="259"/>
                  </a:cubicBezTo>
                  <a:moveTo>
                    <a:pt x="3919" y="259"/>
                  </a:moveTo>
                  <a:cubicBezTo>
                    <a:pt x="3917" y="259"/>
                    <a:pt x="3915" y="261"/>
                    <a:pt x="3915" y="263"/>
                  </a:cubicBezTo>
                  <a:cubicBezTo>
                    <a:pt x="3915" y="265"/>
                    <a:pt x="3917" y="267"/>
                    <a:pt x="3919" y="267"/>
                  </a:cubicBezTo>
                  <a:cubicBezTo>
                    <a:pt x="3922" y="267"/>
                    <a:pt x="3924" y="265"/>
                    <a:pt x="3924" y="263"/>
                  </a:cubicBezTo>
                  <a:cubicBezTo>
                    <a:pt x="3924" y="261"/>
                    <a:pt x="3922" y="259"/>
                    <a:pt x="3919" y="259"/>
                  </a:cubicBezTo>
                  <a:moveTo>
                    <a:pt x="1699" y="258"/>
                  </a:moveTo>
                  <a:cubicBezTo>
                    <a:pt x="1696" y="258"/>
                    <a:pt x="1694" y="260"/>
                    <a:pt x="1694" y="263"/>
                  </a:cubicBezTo>
                  <a:cubicBezTo>
                    <a:pt x="1694" y="266"/>
                    <a:pt x="1696" y="268"/>
                    <a:pt x="1699" y="268"/>
                  </a:cubicBezTo>
                  <a:cubicBezTo>
                    <a:pt x="1702" y="268"/>
                    <a:pt x="1704" y="266"/>
                    <a:pt x="1704" y="263"/>
                  </a:cubicBezTo>
                  <a:cubicBezTo>
                    <a:pt x="1704" y="260"/>
                    <a:pt x="1702" y="258"/>
                    <a:pt x="1699" y="258"/>
                  </a:cubicBezTo>
                  <a:moveTo>
                    <a:pt x="3789" y="258"/>
                  </a:moveTo>
                  <a:cubicBezTo>
                    <a:pt x="3786" y="258"/>
                    <a:pt x="3784" y="260"/>
                    <a:pt x="3784" y="263"/>
                  </a:cubicBezTo>
                  <a:cubicBezTo>
                    <a:pt x="3784" y="266"/>
                    <a:pt x="3786" y="268"/>
                    <a:pt x="3789" y="268"/>
                  </a:cubicBezTo>
                  <a:cubicBezTo>
                    <a:pt x="3791" y="268"/>
                    <a:pt x="3794" y="266"/>
                    <a:pt x="3794" y="263"/>
                  </a:cubicBezTo>
                  <a:cubicBezTo>
                    <a:pt x="3794" y="260"/>
                    <a:pt x="3791" y="258"/>
                    <a:pt x="3789" y="258"/>
                  </a:cubicBezTo>
                  <a:moveTo>
                    <a:pt x="1307" y="132"/>
                  </a:moveTo>
                  <a:cubicBezTo>
                    <a:pt x="1307" y="132"/>
                    <a:pt x="1306" y="132"/>
                    <a:pt x="1306" y="132"/>
                  </a:cubicBezTo>
                  <a:cubicBezTo>
                    <a:pt x="1306" y="133"/>
                    <a:pt x="1307" y="133"/>
                    <a:pt x="1307" y="133"/>
                  </a:cubicBezTo>
                  <a:cubicBezTo>
                    <a:pt x="1308" y="133"/>
                    <a:pt x="1308" y="133"/>
                    <a:pt x="1308" y="132"/>
                  </a:cubicBezTo>
                  <a:cubicBezTo>
                    <a:pt x="1308" y="132"/>
                    <a:pt x="1308" y="132"/>
                    <a:pt x="1307" y="132"/>
                  </a:cubicBezTo>
                  <a:moveTo>
                    <a:pt x="4180" y="132"/>
                  </a:moveTo>
                  <a:cubicBezTo>
                    <a:pt x="4180" y="132"/>
                    <a:pt x="4180" y="132"/>
                    <a:pt x="4180" y="132"/>
                  </a:cubicBezTo>
                  <a:cubicBezTo>
                    <a:pt x="4180" y="133"/>
                    <a:pt x="4180" y="133"/>
                    <a:pt x="4180" y="133"/>
                  </a:cubicBezTo>
                  <a:cubicBezTo>
                    <a:pt x="4181" y="133"/>
                    <a:pt x="4181" y="133"/>
                    <a:pt x="4181" y="132"/>
                  </a:cubicBezTo>
                  <a:cubicBezTo>
                    <a:pt x="4181" y="132"/>
                    <a:pt x="4181" y="132"/>
                    <a:pt x="4180" y="132"/>
                  </a:cubicBezTo>
                  <a:moveTo>
                    <a:pt x="1438" y="131"/>
                  </a:moveTo>
                  <a:cubicBezTo>
                    <a:pt x="1437" y="131"/>
                    <a:pt x="1436" y="132"/>
                    <a:pt x="1436" y="132"/>
                  </a:cubicBezTo>
                  <a:cubicBezTo>
                    <a:pt x="1436" y="133"/>
                    <a:pt x="1437" y="134"/>
                    <a:pt x="1438" y="134"/>
                  </a:cubicBezTo>
                  <a:cubicBezTo>
                    <a:pt x="1439" y="134"/>
                    <a:pt x="1439" y="133"/>
                    <a:pt x="1439" y="132"/>
                  </a:cubicBezTo>
                  <a:cubicBezTo>
                    <a:pt x="1439" y="132"/>
                    <a:pt x="1439" y="131"/>
                    <a:pt x="1438" y="131"/>
                  </a:cubicBezTo>
                  <a:moveTo>
                    <a:pt x="4050" y="131"/>
                  </a:moveTo>
                  <a:cubicBezTo>
                    <a:pt x="4049" y="131"/>
                    <a:pt x="4048" y="132"/>
                    <a:pt x="4048" y="132"/>
                  </a:cubicBezTo>
                  <a:cubicBezTo>
                    <a:pt x="4048" y="133"/>
                    <a:pt x="4049" y="134"/>
                    <a:pt x="4050" y="134"/>
                  </a:cubicBezTo>
                  <a:cubicBezTo>
                    <a:pt x="4051" y="134"/>
                    <a:pt x="4051" y="133"/>
                    <a:pt x="4051" y="132"/>
                  </a:cubicBezTo>
                  <a:cubicBezTo>
                    <a:pt x="4051" y="132"/>
                    <a:pt x="4051" y="131"/>
                    <a:pt x="4050" y="131"/>
                  </a:cubicBezTo>
                  <a:moveTo>
                    <a:pt x="1568" y="130"/>
                  </a:moveTo>
                  <a:cubicBezTo>
                    <a:pt x="1567" y="130"/>
                    <a:pt x="1566" y="131"/>
                    <a:pt x="1566" y="132"/>
                  </a:cubicBezTo>
                  <a:cubicBezTo>
                    <a:pt x="1566" y="134"/>
                    <a:pt x="1567" y="134"/>
                    <a:pt x="1568" y="134"/>
                  </a:cubicBezTo>
                  <a:cubicBezTo>
                    <a:pt x="1570" y="134"/>
                    <a:pt x="1571" y="134"/>
                    <a:pt x="1571" y="132"/>
                  </a:cubicBezTo>
                  <a:cubicBezTo>
                    <a:pt x="1571" y="131"/>
                    <a:pt x="1570" y="130"/>
                    <a:pt x="1568" y="130"/>
                  </a:cubicBezTo>
                  <a:moveTo>
                    <a:pt x="3919" y="130"/>
                  </a:moveTo>
                  <a:cubicBezTo>
                    <a:pt x="3918" y="130"/>
                    <a:pt x="3917" y="131"/>
                    <a:pt x="3917" y="132"/>
                  </a:cubicBezTo>
                  <a:cubicBezTo>
                    <a:pt x="3917" y="134"/>
                    <a:pt x="3918" y="135"/>
                    <a:pt x="3919" y="135"/>
                  </a:cubicBezTo>
                  <a:cubicBezTo>
                    <a:pt x="3921" y="135"/>
                    <a:pt x="3922" y="134"/>
                    <a:pt x="3922" y="132"/>
                  </a:cubicBezTo>
                  <a:cubicBezTo>
                    <a:pt x="3922" y="131"/>
                    <a:pt x="3921" y="130"/>
                    <a:pt x="3919" y="130"/>
                  </a:cubicBezTo>
                  <a:moveTo>
                    <a:pt x="1699" y="129"/>
                  </a:moveTo>
                  <a:cubicBezTo>
                    <a:pt x="1697" y="129"/>
                    <a:pt x="1696" y="130"/>
                    <a:pt x="1696" y="132"/>
                  </a:cubicBezTo>
                  <a:cubicBezTo>
                    <a:pt x="1696" y="134"/>
                    <a:pt x="1697" y="136"/>
                    <a:pt x="1699" y="136"/>
                  </a:cubicBezTo>
                  <a:cubicBezTo>
                    <a:pt x="1701" y="136"/>
                    <a:pt x="1702" y="134"/>
                    <a:pt x="1702" y="132"/>
                  </a:cubicBezTo>
                  <a:cubicBezTo>
                    <a:pt x="1702" y="130"/>
                    <a:pt x="1701" y="129"/>
                    <a:pt x="1699" y="129"/>
                  </a:cubicBezTo>
                  <a:moveTo>
                    <a:pt x="3789" y="129"/>
                  </a:moveTo>
                  <a:cubicBezTo>
                    <a:pt x="3787" y="129"/>
                    <a:pt x="3785" y="130"/>
                    <a:pt x="3785" y="132"/>
                  </a:cubicBezTo>
                  <a:cubicBezTo>
                    <a:pt x="3785" y="134"/>
                    <a:pt x="3787" y="136"/>
                    <a:pt x="3789" y="136"/>
                  </a:cubicBezTo>
                  <a:cubicBezTo>
                    <a:pt x="3790" y="136"/>
                    <a:pt x="3792" y="134"/>
                    <a:pt x="3792" y="132"/>
                  </a:cubicBezTo>
                  <a:cubicBezTo>
                    <a:pt x="3792" y="130"/>
                    <a:pt x="3790" y="129"/>
                    <a:pt x="3789" y="129"/>
                  </a:cubicBezTo>
                  <a:moveTo>
                    <a:pt x="1568" y="1"/>
                  </a:moveTo>
                  <a:cubicBezTo>
                    <a:pt x="1568" y="1"/>
                    <a:pt x="1568" y="1"/>
                    <a:pt x="1568" y="2"/>
                  </a:cubicBezTo>
                  <a:cubicBezTo>
                    <a:pt x="1568" y="2"/>
                    <a:pt x="1568" y="2"/>
                    <a:pt x="1568" y="2"/>
                  </a:cubicBezTo>
                  <a:cubicBezTo>
                    <a:pt x="1569" y="2"/>
                    <a:pt x="1569" y="2"/>
                    <a:pt x="1569" y="2"/>
                  </a:cubicBezTo>
                  <a:cubicBezTo>
                    <a:pt x="1569" y="1"/>
                    <a:pt x="1569" y="1"/>
                    <a:pt x="1568" y="1"/>
                  </a:cubicBezTo>
                  <a:moveTo>
                    <a:pt x="3919" y="1"/>
                  </a:moveTo>
                  <a:cubicBezTo>
                    <a:pt x="3919" y="1"/>
                    <a:pt x="3919" y="1"/>
                    <a:pt x="3919" y="2"/>
                  </a:cubicBezTo>
                  <a:cubicBezTo>
                    <a:pt x="3919" y="2"/>
                    <a:pt x="3919" y="2"/>
                    <a:pt x="3919" y="2"/>
                  </a:cubicBezTo>
                  <a:cubicBezTo>
                    <a:pt x="3920" y="2"/>
                    <a:pt x="3920" y="2"/>
                    <a:pt x="3920" y="2"/>
                  </a:cubicBezTo>
                  <a:cubicBezTo>
                    <a:pt x="3920" y="1"/>
                    <a:pt x="3920" y="1"/>
                    <a:pt x="3919" y="1"/>
                  </a:cubicBezTo>
                  <a:moveTo>
                    <a:pt x="1699" y="1"/>
                  </a:moveTo>
                  <a:cubicBezTo>
                    <a:pt x="1698" y="1"/>
                    <a:pt x="1698" y="1"/>
                    <a:pt x="1698" y="2"/>
                  </a:cubicBezTo>
                  <a:cubicBezTo>
                    <a:pt x="1698" y="2"/>
                    <a:pt x="1698" y="3"/>
                    <a:pt x="1699" y="3"/>
                  </a:cubicBezTo>
                  <a:cubicBezTo>
                    <a:pt x="1700" y="3"/>
                    <a:pt x="1700" y="2"/>
                    <a:pt x="1700" y="2"/>
                  </a:cubicBezTo>
                  <a:cubicBezTo>
                    <a:pt x="1700" y="1"/>
                    <a:pt x="1700" y="1"/>
                    <a:pt x="1699" y="1"/>
                  </a:cubicBezTo>
                  <a:moveTo>
                    <a:pt x="3789" y="0"/>
                  </a:moveTo>
                  <a:cubicBezTo>
                    <a:pt x="3788" y="0"/>
                    <a:pt x="3787" y="1"/>
                    <a:pt x="3787" y="2"/>
                  </a:cubicBezTo>
                  <a:cubicBezTo>
                    <a:pt x="3787" y="2"/>
                    <a:pt x="3788" y="3"/>
                    <a:pt x="3789" y="3"/>
                  </a:cubicBezTo>
                  <a:cubicBezTo>
                    <a:pt x="3789" y="3"/>
                    <a:pt x="3790" y="2"/>
                    <a:pt x="3790" y="2"/>
                  </a:cubicBezTo>
                  <a:cubicBezTo>
                    <a:pt x="3790" y="1"/>
                    <a:pt x="3789" y="0"/>
                    <a:pt x="3789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2"/>
            <p:cNvSpPr>
              <a:spLocks noEditPoints="1"/>
            </p:cNvSpPr>
            <p:nvPr/>
          </p:nvSpPr>
          <p:spPr bwMode="auto">
            <a:xfrm>
              <a:off x="-640" y="-2745"/>
              <a:ext cx="8965" cy="9389"/>
            </a:xfrm>
            <a:custGeom>
              <a:avLst/>
              <a:gdLst>
                <a:gd name="T0" fmla="*/ 3145 w 5488"/>
                <a:gd name="T1" fmla="*/ 654 h 5749"/>
                <a:gd name="T2" fmla="*/ 3658 w 5488"/>
                <a:gd name="T3" fmla="*/ 529 h 5749"/>
                <a:gd name="T4" fmla="*/ 2344 w 5488"/>
                <a:gd name="T5" fmla="*/ 523 h 5749"/>
                <a:gd name="T6" fmla="*/ 1830 w 5488"/>
                <a:gd name="T7" fmla="*/ 389 h 5749"/>
                <a:gd name="T8" fmla="*/ 2221 w 5488"/>
                <a:gd name="T9" fmla="*/ 387 h 5749"/>
                <a:gd name="T10" fmla="*/ 2881 w 5488"/>
                <a:gd name="T11" fmla="*/ 392 h 5749"/>
                <a:gd name="T12" fmla="*/ 2221 w 5488"/>
                <a:gd name="T13" fmla="*/ 265 h 5749"/>
                <a:gd name="T14" fmla="*/ 2870 w 5488"/>
                <a:gd name="T15" fmla="*/ 262 h 5749"/>
                <a:gd name="T16" fmla="*/ 2091 w 5488"/>
                <a:gd name="T17" fmla="*/ 130 h 5749"/>
                <a:gd name="T18" fmla="*/ 2483 w 5488"/>
                <a:gd name="T19" fmla="*/ 129 h 5749"/>
                <a:gd name="T20" fmla="*/ 2744 w 5488"/>
                <a:gd name="T21" fmla="*/ 0 h 5749"/>
                <a:gd name="T22" fmla="*/ 3789 w 5488"/>
                <a:gd name="T23" fmla="*/ 5749 h 5749"/>
                <a:gd name="T24" fmla="*/ 1696 w 5488"/>
                <a:gd name="T25" fmla="*/ 5617 h 5749"/>
                <a:gd name="T26" fmla="*/ 4180 w 5488"/>
                <a:gd name="T27" fmla="*/ 5483 h 5749"/>
                <a:gd name="T28" fmla="*/ 3789 w 5488"/>
                <a:gd name="T29" fmla="*/ 5481 h 5749"/>
                <a:gd name="T30" fmla="*/ 1311 w 5488"/>
                <a:gd name="T31" fmla="*/ 5355 h 5749"/>
                <a:gd name="T32" fmla="*/ 3789 w 5488"/>
                <a:gd name="T33" fmla="*/ 5362 h 5749"/>
                <a:gd name="T34" fmla="*/ 1172 w 5488"/>
                <a:gd name="T35" fmla="*/ 5225 h 5749"/>
                <a:gd name="T36" fmla="*/ 3919 w 5488"/>
                <a:gd name="T37" fmla="*/ 5217 h 5749"/>
                <a:gd name="T38" fmla="*/ 4703 w 5488"/>
                <a:gd name="T39" fmla="*/ 5092 h 5749"/>
                <a:gd name="T40" fmla="*/ 1315 w 5488"/>
                <a:gd name="T41" fmla="*/ 5094 h 5749"/>
                <a:gd name="T42" fmla="*/ 3789 w 5488"/>
                <a:gd name="T43" fmla="*/ 5105 h 5749"/>
                <a:gd name="T44" fmla="*/ 910 w 5488"/>
                <a:gd name="T45" fmla="*/ 4964 h 5749"/>
                <a:gd name="T46" fmla="*/ 4180 w 5488"/>
                <a:gd name="T47" fmla="*/ 4954 h 5749"/>
                <a:gd name="T48" fmla="*/ 3789 w 5488"/>
                <a:gd name="T49" fmla="*/ 4951 h 5749"/>
                <a:gd name="T50" fmla="*/ 790 w 5488"/>
                <a:gd name="T51" fmla="*/ 4833 h 5749"/>
                <a:gd name="T52" fmla="*/ 4311 w 5488"/>
                <a:gd name="T53" fmla="*/ 4842 h 5749"/>
                <a:gd name="T54" fmla="*/ 1685 w 5488"/>
                <a:gd name="T55" fmla="*/ 4833 h 5749"/>
                <a:gd name="T56" fmla="*/ 4964 w 5488"/>
                <a:gd name="T57" fmla="*/ 4699 h 5749"/>
                <a:gd name="T58" fmla="*/ 4572 w 5488"/>
                <a:gd name="T59" fmla="*/ 4694 h 5749"/>
                <a:gd name="T60" fmla="*/ 1451 w 5488"/>
                <a:gd name="T61" fmla="*/ 4702 h 5749"/>
                <a:gd name="T62" fmla="*/ 5225 w 5488"/>
                <a:gd name="T63" fmla="*/ 4573 h 5749"/>
                <a:gd name="T64" fmla="*/ 777 w 5488"/>
                <a:gd name="T65" fmla="*/ 4572 h 5749"/>
                <a:gd name="T66" fmla="*/ 4311 w 5488"/>
                <a:gd name="T67" fmla="*/ 4559 h 5749"/>
                <a:gd name="T68" fmla="*/ 3919 w 5488"/>
                <a:gd name="T69" fmla="*/ 4555 h 5749"/>
                <a:gd name="T70" fmla="*/ 397 w 5488"/>
                <a:gd name="T71" fmla="*/ 4441 h 5749"/>
                <a:gd name="T72" fmla="*/ 4703 w 5488"/>
                <a:gd name="T73" fmla="*/ 4450 h 5749"/>
                <a:gd name="T74" fmla="*/ 1292 w 5488"/>
                <a:gd name="T75" fmla="*/ 4441 h 5749"/>
                <a:gd name="T76" fmla="*/ 3789 w 5488"/>
                <a:gd name="T77" fmla="*/ 4422 h 5749"/>
                <a:gd name="T78" fmla="*/ 393 w 5488"/>
                <a:gd name="T79" fmla="*/ 4305 h 5749"/>
                <a:gd name="T80" fmla="*/ 4713 w 5488"/>
                <a:gd name="T81" fmla="*/ 4311 h 5749"/>
                <a:gd name="T82" fmla="*/ 1307 w 5488"/>
                <a:gd name="T83" fmla="*/ 4327 h 5749"/>
                <a:gd name="T84" fmla="*/ 3768 w 5488"/>
                <a:gd name="T85" fmla="*/ 4311 h 5749"/>
                <a:gd name="T86" fmla="*/ 393 w 5488"/>
                <a:gd name="T87" fmla="*/ 4174 h 5749"/>
                <a:gd name="T88" fmla="*/ 785 w 5488"/>
                <a:gd name="T89" fmla="*/ 4169 h 5749"/>
                <a:gd name="T90" fmla="*/ 4328 w 5488"/>
                <a:gd name="T91" fmla="*/ 4180 h 5749"/>
                <a:gd name="T92" fmla="*/ 1699 w 5488"/>
                <a:gd name="T93" fmla="*/ 4202 h 5749"/>
                <a:gd name="T94" fmla="*/ 5220 w 5488"/>
                <a:gd name="T95" fmla="*/ 4049 h 5749"/>
                <a:gd name="T96" fmla="*/ 785 w 5488"/>
                <a:gd name="T97" fmla="*/ 4037 h 5749"/>
                <a:gd name="T98" fmla="*/ 1177 w 5488"/>
                <a:gd name="T99" fmla="*/ 4032 h 5749"/>
                <a:gd name="T100" fmla="*/ 3942 w 5488"/>
                <a:gd name="T101" fmla="*/ 4049 h 5749"/>
                <a:gd name="T102" fmla="*/ 2091 w 5488"/>
                <a:gd name="T103" fmla="*/ 3948 h 5749"/>
                <a:gd name="T104" fmla="*/ 2973 w 5488"/>
                <a:gd name="T105" fmla="*/ 3919 h 5749"/>
                <a:gd name="T106" fmla="*/ 3527 w 5488"/>
                <a:gd name="T107" fmla="*/ 3758 h 5749"/>
                <a:gd name="T108" fmla="*/ 3136 w 5488"/>
                <a:gd name="T109" fmla="*/ 3755 h 5749"/>
                <a:gd name="T110" fmla="*/ 3687 w 5488"/>
                <a:gd name="T111" fmla="*/ 3657 h 5749"/>
                <a:gd name="T112" fmla="*/ 2352 w 5488"/>
                <a:gd name="T113" fmla="*/ 3693 h 5749"/>
                <a:gd name="T114" fmla="*/ 1799 w 5488"/>
                <a:gd name="T115" fmla="*/ 3527 h 5749"/>
                <a:gd name="T116" fmla="*/ 3266 w 5488"/>
                <a:gd name="T117" fmla="*/ 3491 h 5749"/>
                <a:gd name="T118" fmla="*/ 2874 w 5488"/>
                <a:gd name="T119" fmla="*/ 3488 h 5749"/>
                <a:gd name="T120" fmla="*/ 3432 w 5488"/>
                <a:gd name="T121" fmla="*/ 3396 h 5749"/>
                <a:gd name="T122" fmla="*/ 2613 w 5488"/>
                <a:gd name="T123" fmla="*/ 3436 h 5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88" h="5749">
                  <a:moveTo>
                    <a:pt x="3527" y="645"/>
                  </a:moveTo>
                  <a:cubicBezTo>
                    <a:pt x="3523" y="645"/>
                    <a:pt x="3519" y="649"/>
                    <a:pt x="3519" y="654"/>
                  </a:cubicBezTo>
                  <a:cubicBezTo>
                    <a:pt x="3519" y="658"/>
                    <a:pt x="3523" y="662"/>
                    <a:pt x="3527" y="662"/>
                  </a:cubicBezTo>
                  <a:cubicBezTo>
                    <a:pt x="3532" y="662"/>
                    <a:pt x="3536" y="658"/>
                    <a:pt x="3536" y="654"/>
                  </a:cubicBezTo>
                  <a:cubicBezTo>
                    <a:pt x="3536" y="649"/>
                    <a:pt x="3532" y="645"/>
                    <a:pt x="3527" y="645"/>
                  </a:cubicBezTo>
                  <a:moveTo>
                    <a:pt x="2091" y="645"/>
                  </a:moveTo>
                  <a:cubicBezTo>
                    <a:pt x="2086" y="645"/>
                    <a:pt x="2082" y="649"/>
                    <a:pt x="2082" y="654"/>
                  </a:cubicBezTo>
                  <a:cubicBezTo>
                    <a:pt x="2082" y="658"/>
                    <a:pt x="2086" y="662"/>
                    <a:pt x="2091" y="662"/>
                  </a:cubicBezTo>
                  <a:cubicBezTo>
                    <a:pt x="2096" y="662"/>
                    <a:pt x="2099" y="658"/>
                    <a:pt x="2099" y="654"/>
                  </a:cubicBezTo>
                  <a:cubicBezTo>
                    <a:pt x="2099" y="649"/>
                    <a:pt x="2096" y="645"/>
                    <a:pt x="2091" y="645"/>
                  </a:cubicBezTo>
                  <a:moveTo>
                    <a:pt x="3397" y="644"/>
                  </a:moveTo>
                  <a:cubicBezTo>
                    <a:pt x="3392" y="644"/>
                    <a:pt x="3388" y="649"/>
                    <a:pt x="3388" y="654"/>
                  </a:cubicBezTo>
                  <a:cubicBezTo>
                    <a:pt x="3388" y="659"/>
                    <a:pt x="3392" y="663"/>
                    <a:pt x="3397" y="663"/>
                  </a:cubicBezTo>
                  <a:cubicBezTo>
                    <a:pt x="3402" y="663"/>
                    <a:pt x="3406" y="659"/>
                    <a:pt x="3406" y="654"/>
                  </a:cubicBezTo>
                  <a:cubicBezTo>
                    <a:pt x="3406" y="649"/>
                    <a:pt x="3402" y="644"/>
                    <a:pt x="3397" y="644"/>
                  </a:cubicBezTo>
                  <a:moveTo>
                    <a:pt x="2221" y="644"/>
                  </a:moveTo>
                  <a:cubicBezTo>
                    <a:pt x="2216" y="644"/>
                    <a:pt x="2212" y="648"/>
                    <a:pt x="2212" y="654"/>
                  </a:cubicBezTo>
                  <a:cubicBezTo>
                    <a:pt x="2212" y="659"/>
                    <a:pt x="2216" y="663"/>
                    <a:pt x="2221" y="663"/>
                  </a:cubicBezTo>
                  <a:cubicBezTo>
                    <a:pt x="2227" y="663"/>
                    <a:pt x="2231" y="659"/>
                    <a:pt x="2231" y="654"/>
                  </a:cubicBezTo>
                  <a:cubicBezTo>
                    <a:pt x="2231" y="648"/>
                    <a:pt x="2227" y="644"/>
                    <a:pt x="2221" y="644"/>
                  </a:cubicBezTo>
                  <a:moveTo>
                    <a:pt x="3266" y="644"/>
                  </a:moveTo>
                  <a:cubicBezTo>
                    <a:pt x="3261" y="644"/>
                    <a:pt x="3257" y="648"/>
                    <a:pt x="3257" y="654"/>
                  </a:cubicBezTo>
                  <a:cubicBezTo>
                    <a:pt x="3257" y="659"/>
                    <a:pt x="3261" y="663"/>
                    <a:pt x="3266" y="663"/>
                  </a:cubicBezTo>
                  <a:cubicBezTo>
                    <a:pt x="3271" y="663"/>
                    <a:pt x="3276" y="659"/>
                    <a:pt x="3276" y="654"/>
                  </a:cubicBezTo>
                  <a:cubicBezTo>
                    <a:pt x="3276" y="648"/>
                    <a:pt x="3271" y="644"/>
                    <a:pt x="3266" y="644"/>
                  </a:cubicBezTo>
                  <a:moveTo>
                    <a:pt x="2352" y="644"/>
                  </a:moveTo>
                  <a:cubicBezTo>
                    <a:pt x="2347" y="644"/>
                    <a:pt x="2342" y="648"/>
                    <a:pt x="2342" y="654"/>
                  </a:cubicBezTo>
                  <a:cubicBezTo>
                    <a:pt x="2342" y="659"/>
                    <a:pt x="2347" y="663"/>
                    <a:pt x="2352" y="663"/>
                  </a:cubicBezTo>
                  <a:cubicBezTo>
                    <a:pt x="2357" y="663"/>
                    <a:pt x="2362" y="659"/>
                    <a:pt x="2362" y="654"/>
                  </a:cubicBezTo>
                  <a:cubicBezTo>
                    <a:pt x="2362" y="648"/>
                    <a:pt x="2357" y="644"/>
                    <a:pt x="2352" y="644"/>
                  </a:cubicBezTo>
                  <a:moveTo>
                    <a:pt x="3136" y="644"/>
                  </a:moveTo>
                  <a:cubicBezTo>
                    <a:pt x="3130" y="644"/>
                    <a:pt x="3126" y="648"/>
                    <a:pt x="3126" y="654"/>
                  </a:cubicBezTo>
                  <a:cubicBezTo>
                    <a:pt x="3126" y="659"/>
                    <a:pt x="3130" y="663"/>
                    <a:pt x="3136" y="663"/>
                  </a:cubicBezTo>
                  <a:cubicBezTo>
                    <a:pt x="3141" y="663"/>
                    <a:pt x="3145" y="659"/>
                    <a:pt x="3145" y="654"/>
                  </a:cubicBezTo>
                  <a:cubicBezTo>
                    <a:pt x="3145" y="648"/>
                    <a:pt x="3141" y="644"/>
                    <a:pt x="3136" y="644"/>
                  </a:cubicBezTo>
                  <a:moveTo>
                    <a:pt x="2483" y="643"/>
                  </a:moveTo>
                  <a:cubicBezTo>
                    <a:pt x="2477" y="643"/>
                    <a:pt x="2472" y="648"/>
                    <a:pt x="2472" y="654"/>
                  </a:cubicBezTo>
                  <a:cubicBezTo>
                    <a:pt x="2472" y="659"/>
                    <a:pt x="2477" y="664"/>
                    <a:pt x="2483" y="664"/>
                  </a:cubicBezTo>
                  <a:cubicBezTo>
                    <a:pt x="2488" y="664"/>
                    <a:pt x="2493" y="659"/>
                    <a:pt x="2493" y="654"/>
                  </a:cubicBezTo>
                  <a:cubicBezTo>
                    <a:pt x="2493" y="648"/>
                    <a:pt x="2488" y="643"/>
                    <a:pt x="2483" y="643"/>
                  </a:cubicBezTo>
                  <a:moveTo>
                    <a:pt x="2613" y="643"/>
                  </a:moveTo>
                  <a:cubicBezTo>
                    <a:pt x="2608" y="643"/>
                    <a:pt x="2603" y="648"/>
                    <a:pt x="2603" y="654"/>
                  </a:cubicBezTo>
                  <a:cubicBezTo>
                    <a:pt x="2603" y="659"/>
                    <a:pt x="2608" y="664"/>
                    <a:pt x="2613" y="664"/>
                  </a:cubicBezTo>
                  <a:cubicBezTo>
                    <a:pt x="2619" y="664"/>
                    <a:pt x="2623" y="659"/>
                    <a:pt x="2623" y="654"/>
                  </a:cubicBezTo>
                  <a:cubicBezTo>
                    <a:pt x="2623" y="648"/>
                    <a:pt x="2619" y="643"/>
                    <a:pt x="2613" y="643"/>
                  </a:cubicBezTo>
                  <a:moveTo>
                    <a:pt x="2744" y="643"/>
                  </a:moveTo>
                  <a:cubicBezTo>
                    <a:pt x="2738" y="643"/>
                    <a:pt x="2734" y="648"/>
                    <a:pt x="2734" y="654"/>
                  </a:cubicBezTo>
                  <a:cubicBezTo>
                    <a:pt x="2734" y="659"/>
                    <a:pt x="2738" y="664"/>
                    <a:pt x="2744" y="664"/>
                  </a:cubicBezTo>
                  <a:cubicBezTo>
                    <a:pt x="2749" y="664"/>
                    <a:pt x="2754" y="659"/>
                    <a:pt x="2754" y="654"/>
                  </a:cubicBezTo>
                  <a:cubicBezTo>
                    <a:pt x="2754" y="648"/>
                    <a:pt x="2749" y="643"/>
                    <a:pt x="2744" y="643"/>
                  </a:cubicBezTo>
                  <a:moveTo>
                    <a:pt x="2874" y="643"/>
                  </a:moveTo>
                  <a:cubicBezTo>
                    <a:pt x="2869" y="643"/>
                    <a:pt x="2864" y="648"/>
                    <a:pt x="2864" y="654"/>
                  </a:cubicBezTo>
                  <a:cubicBezTo>
                    <a:pt x="2864" y="659"/>
                    <a:pt x="2869" y="664"/>
                    <a:pt x="2874" y="664"/>
                  </a:cubicBezTo>
                  <a:cubicBezTo>
                    <a:pt x="2880" y="664"/>
                    <a:pt x="2885" y="659"/>
                    <a:pt x="2885" y="654"/>
                  </a:cubicBezTo>
                  <a:cubicBezTo>
                    <a:pt x="2885" y="648"/>
                    <a:pt x="2880" y="643"/>
                    <a:pt x="2874" y="643"/>
                  </a:cubicBezTo>
                  <a:moveTo>
                    <a:pt x="3005" y="643"/>
                  </a:moveTo>
                  <a:cubicBezTo>
                    <a:pt x="2999" y="643"/>
                    <a:pt x="2995" y="648"/>
                    <a:pt x="2995" y="654"/>
                  </a:cubicBezTo>
                  <a:cubicBezTo>
                    <a:pt x="2995" y="659"/>
                    <a:pt x="2999" y="664"/>
                    <a:pt x="3005" y="664"/>
                  </a:cubicBezTo>
                  <a:cubicBezTo>
                    <a:pt x="3011" y="664"/>
                    <a:pt x="3015" y="659"/>
                    <a:pt x="3015" y="654"/>
                  </a:cubicBezTo>
                  <a:cubicBezTo>
                    <a:pt x="3015" y="648"/>
                    <a:pt x="3011" y="643"/>
                    <a:pt x="3005" y="643"/>
                  </a:cubicBezTo>
                  <a:moveTo>
                    <a:pt x="1830" y="517"/>
                  </a:moveTo>
                  <a:cubicBezTo>
                    <a:pt x="1826" y="517"/>
                    <a:pt x="1824" y="520"/>
                    <a:pt x="1824" y="523"/>
                  </a:cubicBezTo>
                  <a:cubicBezTo>
                    <a:pt x="1824" y="526"/>
                    <a:pt x="1826" y="529"/>
                    <a:pt x="1830" y="529"/>
                  </a:cubicBezTo>
                  <a:cubicBezTo>
                    <a:pt x="1833" y="529"/>
                    <a:pt x="1835" y="526"/>
                    <a:pt x="1835" y="523"/>
                  </a:cubicBezTo>
                  <a:cubicBezTo>
                    <a:pt x="1835" y="520"/>
                    <a:pt x="1833" y="517"/>
                    <a:pt x="1830" y="517"/>
                  </a:cubicBezTo>
                  <a:moveTo>
                    <a:pt x="3658" y="517"/>
                  </a:moveTo>
                  <a:cubicBezTo>
                    <a:pt x="3655" y="517"/>
                    <a:pt x="3652" y="520"/>
                    <a:pt x="3652" y="523"/>
                  </a:cubicBezTo>
                  <a:cubicBezTo>
                    <a:pt x="3652" y="526"/>
                    <a:pt x="3655" y="529"/>
                    <a:pt x="3658" y="529"/>
                  </a:cubicBezTo>
                  <a:cubicBezTo>
                    <a:pt x="3661" y="529"/>
                    <a:pt x="3664" y="526"/>
                    <a:pt x="3664" y="523"/>
                  </a:cubicBezTo>
                  <a:cubicBezTo>
                    <a:pt x="3664" y="520"/>
                    <a:pt x="3661" y="517"/>
                    <a:pt x="3658" y="517"/>
                  </a:cubicBezTo>
                  <a:moveTo>
                    <a:pt x="1960" y="517"/>
                  </a:moveTo>
                  <a:cubicBezTo>
                    <a:pt x="1957" y="517"/>
                    <a:pt x="1954" y="520"/>
                    <a:pt x="1954" y="523"/>
                  </a:cubicBezTo>
                  <a:cubicBezTo>
                    <a:pt x="1954" y="526"/>
                    <a:pt x="1957" y="529"/>
                    <a:pt x="1960" y="529"/>
                  </a:cubicBezTo>
                  <a:cubicBezTo>
                    <a:pt x="1964" y="529"/>
                    <a:pt x="1966" y="526"/>
                    <a:pt x="1966" y="523"/>
                  </a:cubicBezTo>
                  <a:cubicBezTo>
                    <a:pt x="1966" y="520"/>
                    <a:pt x="1964" y="517"/>
                    <a:pt x="1960" y="517"/>
                  </a:cubicBezTo>
                  <a:moveTo>
                    <a:pt x="3527" y="516"/>
                  </a:moveTo>
                  <a:cubicBezTo>
                    <a:pt x="3524" y="516"/>
                    <a:pt x="3521" y="519"/>
                    <a:pt x="3521" y="523"/>
                  </a:cubicBezTo>
                  <a:cubicBezTo>
                    <a:pt x="3521" y="527"/>
                    <a:pt x="3524" y="529"/>
                    <a:pt x="3527" y="529"/>
                  </a:cubicBezTo>
                  <a:cubicBezTo>
                    <a:pt x="3531" y="529"/>
                    <a:pt x="3534" y="527"/>
                    <a:pt x="3534" y="523"/>
                  </a:cubicBezTo>
                  <a:cubicBezTo>
                    <a:pt x="3534" y="519"/>
                    <a:pt x="3531" y="516"/>
                    <a:pt x="3527" y="516"/>
                  </a:cubicBezTo>
                  <a:moveTo>
                    <a:pt x="2091" y="516"/>
                  </a:moveTo>
                  <a:cubicBezTo>
                    <a:pt x="2087" y="516"/>
                    <a:pt x="2084" y="519"/>
                    <a:pt x="2084" y="523"/>
                  </a:cubicBezTo>
                  <a:cubicBezTo>
                    <a:pt x="2084" y="527"/>
                    <a:pt x="2087" y="530"/>
                    <a:pt x="2091" y="530"/>
                  </a:cubicBezTo>
                  <a:cubicBezTo>
                    <a:pt x="2095" y="530"/>
                    <a:pt x="2098" y="527"/>
                    <a:pt x="2098" y="523"/>
                  </a:cubicBezTo>
                  <a:cubicBezTo>
                    <a:pt x="2098" y="519"/>
                    <a:pt x="2095" y="516"/>
                    <a:pt x="2091" y="516"/>
                  </a:cubicBezTo>
                  <a:moveTo>
                    <a:pt x="3397" y="516"/>
                  </a:moveTo>
                  <a:cubicBezTo>
                    <a:pt x="3393" y="516"/>
                    <a:pt x="3390" y="519"/>
                    <a:pt x="3390" y="523"/>
                  </a:cubicBezTo>
                  <a:cubicBezTo>
                    <a:pt x="3390" y="527"/>
                    <a:pt x="3393" y="530"/>
                    <a:pt x="3397" y="530"/>
                  </a:cubicBezTo>
                  <a:cubicBezTo>
                    <a:pt x="3401" y="530"/>
                    <a:pt x="3404" y="527"/>
                    <a:pt x="3404" y="523"/>
                  </a:cubicBezTo>
                  <a:cubicBezTo>
                    <a:pt x="3404" y="519"/>
                    <a:pt x="3401" y="516"/>
                    <a:pt x="3397" y="516"/>
                  </a:cubicBezTo>
                  <a:moveTo>
                    <a:pt x="2221" y="516"/>
                  </a:moveTo>
                  <a:cubicBezTo>
                    <a:pt x="2217" y="516"/>
                    <a:pt x="2214" y="519"/>
                    <a:pt x="2214" y="523"/>
                  </a:cubicBezTo>
                  <a:cubicBezTo>
                    <a:pt x="2214" y="527"/>
                    <a:pt x="2217" y="530"/>
                    <a:pt x="2221" y="530"/>
                  </a:cubicBezTo>
                  <a:cubicBezTo>
                    <a:pt x="2225" y="530"/>
                    <a:pt x="2229" y="527"/>
                    <a:pt x="2229" y="523"/>
                  </a:cubicBezTo>
                  <a:cubicBezTo>
                    <a:pt x="2229" y="519"/>
                    <a:pt x="2225" y="516"/>
                    <a:pt x="2221" y="516"/>
                  </a:cubicBezTo>
                  <a:moveTo>
                    <a:pt x="3266" y="516"/>
                  </a:moveTo>
                  <a:cubicBezTo>
                    <a:pt x="3262" y="516"/>
                    <a:pt x="3259" y="519"/>
                    <a:pt x="3259" y="523"/>
                  </a:cubicBezTo>
                  <a:cubicBezTo>
                    <a:pt x="3259" y="527"/>
                    <a:pt x="3262" y="530"/>
                    <a:pt x="3266" y="530"/>
                  </a:cubicBezTo>
                  <a:cubicBezTo>
                    <a:pt x="3270" y="530"/>
                    <a:pt x="3273" y="527"/>
                    <a:pt x="3273" y="523"/>
                  </a:cubicBezTo>
                  <a:cubicBezTo>
                    <a:pt x="3273" y="519"/>
                    <a:pt x="3270" y="516"/>
                    <a:pt x="3266" y="516"/>
                  </a:cubicBezTo>
                  <a:moveTo>
                    <a:pt x="2352" y="515"/>
                  </a:moveTo>
                  <a:cubicBezTo>
                    <a:pt x="2348" y="515"/>
                    <a:pt x="2344" y="519"/>
                    <a:pt x="2344" y="523"/>
                  </a:cubicBezTo>
                  <a:cubicBezTo>
                    <a:pt x="2344" y="527"/>
                    <a:pt x="2348" y="531"/>
                    <a:pt x="2352" y="531"/>
                  </a:cubicBezTo>
                  <a:cubicBezTo>
                    <a:pt x="2356" y="531"/>
                    <a:pt x="2360" y="527"/>
                    <a:pt x="2360" y="523"/>
                  </a:cubicBezTo>
                  <a:cubicBezTo>
                    <a:pt x="2360" y="519"/>
                    <a:pt x="2356" y="515"/>
                    <a:pt x="2352" y="515"/>
                  </a:cubicBezTo>
                  <a:moveTo>
                    <a:pt x="3136" y="515"/>
                  </a:moveTo>
                  <a:cubicBezTo>
                    <a:pt x="3131" y="515"/>
                    <a:pt x="3128" y="519"/>
                    <a:pt x="3128" y="523"/>
                  </a:cubicBezTo>
                  <a:cubicBezTo>
                    <a:pt x="3128" y="527"/>
                    <a:pt x="3131" y="531"/>
                    <a:pt x="3136" y="531"/>
                  </a:cubicBezTo>
                  <a:cubicBezTo>
                    <a:pt x="3140" y="531"/>
                    <a:pt x="3143" y="527"/>
                    <a:pt x="3143" y="523"/>
                  </a:cubicBezTo>
                  <a:cubicBezTo>
                    <a:pt x="3143" y="519"/>
                    <a:pt x="3140" y="515"/>
                    <a:pt x="3136" y="515"/>
                  </a:cubicBezTo>
                  <a:moveTo>
                    <a:pt x="2483" y="515"/>
                  </a:moveTo>
                  <a:cubicBezTo>
                    <a:pt x="2478" y="515"/>
                    <a:pt x="2475" y="519"/>
                    <a:pt x="2475" y="523"/>
                  </a:cubicBezTo>
                  <a:cubicBezTo>
                    <a:pt x="2475" y="527"/>
                    <a:pt x="2478" y="531"/>
                    <a:pt x="2483" y="531"/>
                  </a:cubicBezTo>
                  <a:cubicBezTo>
                    <a:pt x="2487" y="531"/>
                    <a:pt x="2491" y="527"/>
                    <a:pt x="2491" y="523"/>
                  </a:cubicBezTo>
                  <a:cubicBezTo>
                    <a:pt x="2491" y="519"/>
                    <a:pt x="2487" y="515"/>
                    <a:pt x="2483" y="515"/>
                  </a:cubicBezTo>
                  <a:moveTo>
                    <a:pt x="2613" y="515"/>
                  </a:moveTo>
                  <a:cubicBezTo>
                    <a:pt x="2609" y="515"/>
                    <a:pt x="2605" y="519"/>
                    <a:pt x="2605" y="523"/>
                  </a:cubicBezTo>
                  <a:cubicBezTo>
                    <a:pt x="2605" y="527"/>
                    <a:pt x="2609" y="531"/>
                    <a:pt x="2613" y="531"/>
                  </a:cubicBezTo>
                  <a:cubicBezTo>
                    <a:pt x="2618" y="531"/>
                    <a:pt x="2621" y="527"/>
                    <a:pt x="2621" y="523"/>
                  </a:cubicBezTo>
                  <a:cubicBezTo>
                    <a:pt x="2621" y="519"/>
                    <a:pt x="2618" y="515"/>
                    <a:pt x="2613" y="515"/>
                  </a:cubicBezTo>
                  <a:moveTo>
                    <a:pt x="2874" y="515"/>
                  </a:moveTo>
                  <a:cubicBezTo>
                    <a:pt x="2870" y="515"/>
                    <a:pt x="2866" y="519"/>
                    <a:pt x="2866" y="523"/>
                  </a:cubicBezTo>
                  <a:cubicBezTo>
                    <a:pt x="2866" y="527"/>
                    <a:pt x="2870" y="531"/>
                    <a:pt x="2874" y="531"/>
                  </a:cubicBezTo>
                  <a:cubicBezTo>
                    <a:pt x="2879" y="531"/>
                    <a:pt x="2882" y="527"/>
                    <a:pt x="2882" y="523"/>
                  </a:cubicBezTo>
                  <a:cubicBezTo>
                    <a:pt x="2882" y="519"/>
                    <a:pt x="2879" y="515"/>
                    <a:pt x="2874" y="515"/>
                  </a:cubicBezTo>
                  <a:moveTo>
                    <a:pt x="3005" y="515"/>
                  </a:moveTo>
                  <a:cubicBezTo>
                    <a:pt x="3001" y="515"/>
                    <a:pt x="2997" y="519"/>
                    <a:pt x="2997" y="523"/>
                  </a:cubicBezTo>
                  <a:cubicBezTo>
                    <a:pt x="2997" y="527"/>
                    <a:pt x="3001" y="531"/>
                    <a:pt x="3005" y="531"/>
                  </a:cubicBezTo>
                  <a:cubicBezTo>
                    <a:pt x="3009" y="531"/>
                    <a:pt x="3013" y="527"/>
                    <a:pt x="3013" y="523"/>
                  </a:cubicBezTo>
                  <a:cubicBezTo>
                    <a:pt x="3013" y="519"/>
                    <a:pt x="3009" y="515"/>
                    <a:pt x="3005" y="515"/>
                  </a:cubicBezTo>
                  <a:moveTo>
                    <a:pt x="2744" y="515"/>
                  </a:moveTo>
                  <a:cubicBezTo>
                    <a:pt x="2739" y="515"/>
                    <a:pt x="2735" y="518"/>
                    <a:pt x="2735" y="523"/>
                  </a:cubicBezTo>
                  <a:cubicBezTo>
                    <a:pt x="2735" y="528"/>
                    <a:pt x="2739" y="531"/>
                    <a:pt x="2744" y="531"/>
                  </a:cubicBezTo>
                  <a:cubicBezTo>
                    <a:pt x="2748" y="531"/>
                    <a:pt x="2752" y="528"/>
                    <a:pt x="2752" y="523"/>
                  </a:cubicBezTo>
                  <a:cubicBezTo>
                    <a:pt x="2752" y="518"/>
                    <a:pt x="2748" y="515"/>
                    <a:pt x="2744" y="515"/>
                  </a:cubicBezTo>
                  <a:moveTo>
                    <a:pt x="1830" y="389"/>
                  </a:moveTo>
                  <a:cubicBezTo>
                    <a:pt x="1828" y="389"/>
                    <a:pt x="1826" y="390"/>
                    <a:pt x="1826" y="392"/>
                  </a:cubicBezTo>
                  <a:cubicBezTo>
                    <a:pt x="1826" y="394"/>
                    <a:pt x="1828" y="396"/>
                    <a:pt x="1830" y="396"/>
                  </a:cubicBezTo>
                  <a:cubicBezTo>
                    <a:pt x="1832" y="396"/>
                    <a:pt x="1833" y="394"/>
                    <a:pt x="1833" y="392"/>
                  </a:cubicBezTo>
                  <a:cubicBezTo>
                    <a:pt x="1833" y="390"/>
                    <a:pt x="1832" y="389"/>
                    <a:pt x="1830" y="389"/>
                  </a:cubicBezTo>
                  <a:moveTo>
                    <a:pt x="3658" y="388"/>
                  </a:moveTo>
                  <a:cubicBezTo>
                    <a:pt x="3656" y="388"/>
                    <a:pt x="3654" y="390"/>
                    <a:pt x="3654" y="392"/>
                  </a:cubicBezTo>
                  <a:cubicBezTo>
                    <a:pt x="3654" y="394"/>
                    <a:pt x="3656" y="396"/>
                    <a:pt x="3658" y="396"/>
                  </a:cubicBezTo>
                  <a:cubicBezTo>
                    <a:pt x="3660" y="396"/>
                    <a:pt x="3662" y="394"/>
                    <a:pt x="3662" y="392"/>
                  </a:cubicBezTo>
                  <a:cubicBezTo>
                    <a:pt x="3662" y="390"/>
                    <a:pt x="3660" y="388"/>
                    <a:pt x="3658" y="388"/>
                  </a:cubicBezTo>
                  <a:moveTo>
                    <a:pt x="1960" y="388"/>
                  </a:moveTo>
                  <a:cubicBezTo>
                    <a:pt x="1958" y="388"/>
                    <a:pt x="1956" y="390"/>
                    <a:pt x="1956" y="392"/>
                  </a:cubicBezTo>
                  <a:cubicBezTo>
                    <a:pt x="1956" y="395"/>
                    <a:pt x="1958" y="397"/>
                    <a:pt x="1960" y="397"/>
                  </a:cubicBezTo>
                  <a:cubicBezTo>
                    <a:pt x="1963" y="397"/>
                    <a:pt x="1965" y="395"/>
                    <a:pt x="1965" y="392"/>
                  </a:cubicBezTo>
                  <a:cubicBezTo>
                    <a:pt x="1965" y="390"/>
                    <a:pt x="1963" y="388"/>
                    <a:pt x="1960" y="388"/>
                  </a:cubicBezTo>
                  <a:moveTo>
                    <a:pt x="3527" y="388"/>
                  </a:moveTo>
                  <a:cubicBezTo>
                    <a:pt x="3525" y="388"/>
                    <a:pt x="3523" y="390"/>
                    <a:pt x="3523" y="392"/>
                  </a:cubicBezTo>
                  <a:cubicBezTo>
                    <a:pt x="3523" y="395"/>
                    <a:pt x="3525" y="397"/>
                    <a:pt x="3527" y="397"/>
                  </a:cubicBezTo>
                  <a:cubicBezTo>
                    <a:pt x="3530" y="397"/>
                    <a:pt x="3532" y="395"/>
                    <a:pt x="3532" y="392"/>
                  </a:cubicBezTo>
                  <a:cubicBezTo>
                    <a:pt x="3532" y="390"/>
                    <a:pt x="3530" y="388"/>
                    <a:pt x="3527" y="388"/>
                  </a:cubicBezTo>
                  <a:moveTo>
                    <a:pt x="2091" y="387"/>
                  </a:moveTo>
                  <a:cubicBezTo>
                    <a:pt x="2088" y="387"/>
                    <a:pt x="2086" y="390"/>
                    <a:pt x="2086" y="392"/>
                  </a:cubicBezTo>
                  <a:cubicBezTo>
                    <a:pt x="2086" y="395"/>
                    <a:pt x="2088" y="397"/>
                    <a:pt x="2091" y="397"/>
                  </a:cubicBezTo>
                  <a:cubicBezTo>
                    <a:pt x="2094" y="397"/>
                    <a:pt x="2096" y="395"/>
                    <a:pt x="2096" y="392"/>
                  </a:cubicBezTo>
                  <a:cubicBezTo>
                    <a:pt x="2096" y="390"/>
                    <a:pt x="2094" y="387"/>
                    <a:pt x="2091" y="387"/>
                  </a:cubicBezTo>
                  <a:moveTo>
                    <a:pt x="3397" y="387"/>
                  </a:moveTo>
                  <a:cubicBezTo>
                    <a:pt x="3394" y="387"/>
                    <a:pt x="3392" y="390"/>
                    <a:pt x="3392" y="392"/>
                  </a:cubicBezTo>
                  <a:cubicBezTo>
                    <a:pt x="3392" y="395"/>
                    <a:pt x="3394" y="397"/>
                    <a:pt x="3397" y="397"/>
                  </a:cubicBezTo>
                  <a:cubicBezTo>
                    <a:pt x="3400" y="397"/>
                    <a:pt x="3402" y="395"/>
                    <a:pt x="3402" y="392"/>
                  </a:cubicBezTo>
                  <a:cubicBezTo>
                    <a:pt x="3402" y="390"/>
                    <a:pt x="3400" y="387"/>
                    <a:pt x="3397" y="387"/>
                  </a:cubicBezTo>
                  <a:moveTo>
                    <a:pt x="2221" y="387"/>
                  </a:moveTo>
                  <a:cubicBezTo>
                    <a:pt x="2218" y="387"/>
                    <a:pt x="2216" y="389"/>
                    <a:pt x="2216" y="392"/>
                  </a:cubicBezTo>
                  <a:cubicBezTo>
                    <a:pt x="2216" y="395"/>
                    <a:pt x="2218" y="398"/>
                    <a:pt x="2221" y="398"/>
                  </a:cubicBezTo>
                  <a:cubicBezTo>
                    <a:pt x="2224" y="398"/>
                    <a:pt x="2227" y="395"/>
                    <a:pt x="2227" y="392"/>
                  </a:cubicBezTo>
                  <a:cubicBezTo>
                    <a:pt x="2227" y="389"/>
                    <a:pt x="2224" y="387"/>
                    <a:pt x="2221" y="387"/>
                  </a:cubicBezTo>
                  <a:moveTo>
                    <a:pt x="3266" y="387"/>
                  </a:moveTo>
                  <a:cubicBezTo>
                    <a:pt x="3263" y="387"/>
                    <a:pt x="3261" y="389"/>
                    <a:pt x="3261" y="392"/>
                  </a:cubicBezTo>
                  <a:cubicBezTo>
                    <a:pt x="3261" y="395"/>
                    <a:pt x="3263" y="398"/>
                    <a:pt x="3266" y="398"/>
                  </a:cubicBezTo>
                  <a:cubicBezTo>
                    <a:pt x="3269" y="398"/>
                    <a:pt x="3272" y="395"/>
                    <a:pt x="3272" y="392"/>
                  </a:cubicBezTo>
                  <a:cubicBezTo>
                    <a:pt x="3272" y="389"/>
                    <a:pt x="3269" y="387"/>
                    <a:pt x="3266" y="387"/>
                  </a:cubicBezTo>
                  <a:moveTo>
                    <a:pt x="2352" y="387"/>
                  </a:moveTo>
                  <a:cubicBezTo>
                    <a:pt x="2349" y="387"/>
                    <a:pt x="2346" y="389"/>
                    <a:pt x="2346" y="392"/>
                  </a:cubicBezTo>
                  <a:cubicBezTo>
                    <a:pt x="2346" y="396"/>
                    <a:pt x="2349" y="398"/>
                    <a:pt x="2352" y="398"/>
                  </a:cubicBezTo>
                  <a:cubicBezTo>
                    <a:pt x="2355" y="398"/>
                    <a:pt x="2358" y="396"/>
                    <a:pt x="2358" y="392"/>
                  </a:cubicBezTo>
                  <a:cubicBezTo>
                    <a:pt x="2358" y="389"/>
                    <a:pt x="2355" y="387"/>
                    <a:pt x="2352" y="387"/>
                  </a:cubicBezTo>
                  <a:moveTo>
                    <a:pt x="3136" y="387"/>
                  </a:moveTo>
                  <a:cubicBezTo>
                    <a:pt x="3132" y="387"/>
                    <a:pt x="3130" y="389"/>
                    <a:pt x="3130" y="392"/>
                  </a:cubicBezTo>
                  <a:cubicBezTo>
                    <a:pt x="3130" y="396"/>
                    <a:pt x="3132" y="398"/>
                    <a:pt x="3136" y="398"/>
                  </a:cubicBezTo>
                  <a:cubicBezTo>
                    <a:pt x="3139" y="398"/>
                    <a:pt x="3141" y="396"/>
                    <a:pt x="3141" y="392"/>
                  </a:cubicBezTo>
                  <a:cubicBezTo>
                    <a:pt x="3141" y="389"/>
                    <a:pt x="3139" y="387"/>
                    <a:pt x="3136" y="387"/>
                  </a:cubicBezTo>
                  <a:moveTo>
                    <a:pt x="2483" y="386"/>
                  </a:moveTo>
                  <a:cubicBezTo>
                    <a:pt x="2479" y="386"/>
                    <a:pt x="2476" y="389"/>
                    <a:pt x="2476" y="392"/>
                  </a:cubicBezTo>
                  <a:cubicBezTo>
                    <a:pt x="2476" y="396"/>
                    <a:pt x="2479" y="398"/>
                    <a:pt x="2483" y="398"/>
                  </a:cubicBezTo>
                  <a:cubicBezTo>
                    <a:pt x="2486" y="398"/>
                    <a:pt x="2489" y="396"/>
                    <a:pt x="2489" y="392"/>
                  </a:cubicBezTo>
                  <a:cubicBezTo>
                    <a:pt x="2489" y="389"/>
                    <a:pt x="2486" y="386"/>
                    <a:pt x="2483" y="386"/>
                  </a:cubicBezTo>
                  <a:moveTo>
                    <a:pt x="2613" y="386"/>
                  </a:moveTo>
                  <a:cubicBezTo>
                    <a:pt x="2610" y="386"/>
                    <a:pt x="2607" y="389"/>
                    <a:pt x="2607" y="392"/>
                  </a:cubicBezTo>
                  <a:cubicBezTo>
                    <a:pt x="2607" y="396"/>
                    <a:pt x="2610" y="398"/>
                    <a:pt x="2613" y="398"/>
                  </a:cubicBezTo>
                  <a:cubicBezTo>
                    <a:pt x="2617" y="398"/>
                    <a:pt x="2619" y="396"/>
                    <a:pt x="2619" y="392"/>
                  </a:cubicBezTo>
                  <a:cubicBezTo>
                    <a:pt x="2619" y="389"/>
                    <a:pt x="2617" y="386"/>
                    <a:pt x="2613" y="386"/>
                  </a:cubicBezTo>
                  <a:moveTo>
                    <a:pt x="2744" y="386"/>
                  </a:moveTo>
                  <a:cubicBezTo>
                    <a:pt x="2740" y="386"/>
                    <a:pt x="2738" y="389"/>
                    <a:pt x="2738" y="392"/>
                  </a:cubicBezTo>
                  <a:cubicBezTo>
                    <a:pt x="2738" y="396"/>
                    <a:pt x="2740" y="398"/>
                    <a:pt x="2744" y="398"/>
                  </a:cubicBezTo>
                  <a:cubicBezTo>
                    <a:pt x="2747" y="398"/>
                    <a:pt x="2750" y="396"/>
                    <a:pt x="2750" y="392"/>
                  </a:cubicBezTo>
                  <a:cubicBezTo>
                    <a:pt x="2750" y="389"/>
                    <a:pt x="2747" y="386"/>
                    <a:pt x="2744" y="386"/>
                  </a:cubicBezTo>
                  <a:moveTo>
                    <a:pt x="2874" y="386"/>
                  </a:moveTo>
                  <a:cubicBezTo>
                    <a:pt x="2871" y="386"/>
                    <a:pt x="2868" y="389"/>
                    <a:pt x="2868" y="392"/>
                  </a:cubicBezTo>
                  <a:cubicBezTo>
                    <a:pt x="2868" y="396"/>
                    <a:pt x="2871" y="398"/>
                    <a:pt x="2874" y="398"/>
                  </a:cubicBezTo>
                  <a:cubicBezTo>
                    <a:pt x="2878" y="398"/>
                    <a:pt x="2881" y="396"/>
                    <a:pt x="2881" y="392"/>
                  </a:cubicBezTo>
                  <a:cubicBezTo>
                    <a:pt x="2881" y="389"/>
                    <a:pt x="2878" y="386"/>
                    <a:pt x="2874" y="386"/>
                  </a:cubicBezTo>
                  <a:moveTo>
                    <a:pt x="3005" y="386"/>
                  </a:moveTo>
                  <a:cubicBezTo>
                    <a:pt x="3002" y="386"/>
                    <a:pt x="2999" y="389"/>
                    <a:pt x="2999" y="392"/>
                  </a:cubicBezTo>
                  <a:cubicBezTo>
                    <a:pt x="2999" y="396"/>
                    <a:pt x="3002" y="398"/>
                    <a:pt x="3005" y="398"/>
                  </a:cubicBezTo>
                  <a:cubicBezTo>
                    <a:pt x="3008" y="398"/>
                    <a:pt x="3011" y="396"/>
                    <a:pt x="3011" y="392"/>
                  </a:cubicBezTo>
                  <a:cubicBezTo>
                    <a:pt x="3011" y="389"/>
                    <a:pt x="3008" y="386"/>
                    <a:pt x="3005" y="386"/>
                  </a:cubicBezTo>
                  <a:moveTo>
                    <a:pt x="1830" y="260"/>
                  </a:moveTo>
                  <a:cubicBezTo>
                    <a:pt x="1829" y="260"/>
                    <a:pt x="1828" y="261"/>
                    <a:pt x="1828" y="262"/>
                  </a:cubicBezTo>
                  <a:cubicBezTo>
                    <a:pt x="1828" y="263"/>
                    <a:pt x="1829" y="264"/>
                    <a:pt x="1830" y="264"/>
                  </a:cubicBezTo>
                  <a:cubicBezTo>
                    <a:pt x="1831" y="264"/>
                    <a:pt x="1831" y="263"/>
                    <a:pt x="1831" y="262"/>
                  </a:cubicBezTo>
                  <a:cubicBezTo>
                    <a:pt x="1831" y="261"/>
                    <a:pt x="1831" y="260"/>
                    <a:pt x="1830" y="260"/>
                  </a:cubicBezTo>
                  <a:moveTo>
                    <a:pt x="3658" y="260"/>
                  </a:moveTo>
                  <a:cubicBezTo>
                    <a:pt x="3657" y="260"/>
                    <a:pt x="3656" y="261"/>
                    <a:pt x="3656" y="262"/>
                  </a:cubicBezTo>
                  <a:cubicBezTo>
                    <a:pt x="3656" y="263"/>
                    <a:pt x="3657" y="264"/>
                    <a:pt x="3658" y="264"/>
                  </a:cubicBezTo>
                  <a:cubicBezTo>
                    <a:pt x="3659" y="264"/>
                    <a:pt x="3660" y="263"/>
                    <a:pt x="3660" y="262"/>
                  </a:cubicBezTo>
                  <a:cubicBezTo>
                    <a:pt x="3660" y="261"/>
                    <a:pt x="3659" y="260"/>
                    <a:pt x="3658" y="260"/>
                  </a:cubicBezTo>
                  <a:moveTo>
                    <a:pt x="1960" y="259"/>
                  </a:moveTo>
                  <a:cubicBezTo>
                    <a:pt x="1959" y="259"/>
                    <a:pt x="1958" y="260"/>
                    <a:pt x="1958" y="262"/>
                  </a:cubicBezTo>
                  <a:cubicBezTo>
                    <a:pt x="1958" y="263"/>
                    <a:pt x="1959" y="264"/>
                    <a:pt x="1960" y="264"/>
                  </a:cubicBezTo>
                  <a:cubicBezTo>
                    <a:pt x="1962" y="264"/>
                    <a:pt x="1963" y="263"/>
                    <a:pt x="1963" y="262"/>
                  </a:cubicBezTo>
                  <a:cubicBezTo>
                    <a:pt x="1963" y="260"/>
                    <a:pt x="1962" y="259"/>
                    <a:pt x="1960" y="259"/>
                  </a:cubicBezTo>
                  <a:moveTo>
                    <a:pt x="3527" y="259"/>
                  </a:moveTo>
                  <a:cubicBezTo>
                    <a:pt x="3526" y="259"/>
                    <a:pt x="3525" y="260"/>
                    <a:pt x="3525" y="262"/>
                  </a:cubicBezTo>
                  <a:cubicBezTo>
                    <a:pt x="3525" y="263"/>
                    <a:pt x="3526" y="264"/>
                    <a:pt x="3527" y="264"/>
                  </a:cubicBezTo>
                  <a:cubicBezTo>
                    <a:pt x="3529" y="264"/>
                    <a:pt x="3530" y="263"/>
                    <a:pt x="3530" y="262"/>
                  </a:cubicBezTo>
                  <a:cubicBezTo>
                    <a:pt x="3530" y="260"/>
                    <a:pt x="3529" y="259"/>
                    <a:pt x="3527" y="259"/>
                  </a:cubicBezTo>
                  <a:moveTo>
                    <a:pt x="2091" y="259"/>
                  </a:moveTo>
                  <a:cubicBezTo>
                    <a:pt x="2089" y="259"/>
                    <a:pt x="2088" y="260"/>
                    <a:pt x="2088" y="262"/>
                  </a:cubicBezTo>
                  <a:cubicBezTo>
                    <a:pt x="2088" y="263"/>
                    <a:pt x="2089" y="265"/>
                    <a:pt x="2091" y="265"/>
                  </a:cubicBezTo>
                  <a:cubicBezTo>
                    <a:pt x="2092" y="265"/>
                    <a:pt x="2094" y="263"/>
                    <a:pt x="2094" y="262"/>
                  </a:cubicBezTo>
                  <a:cubicBezTo>
                    <a:pt x="2094" y="260"/>
                    <a:pt x="2092" y="259"/>
                    <a:pt x="2091" y="259"/>
                  </a:cubicBezTo>
                  <a:moveTo>
                    <a:pt x="2221" y="258"/>
                  </a:moveTo>
                  <a:cubicBezTo>
                    <a:pt x="2220" y="258"/>
                    <a:pt x="2218" y="260"/>
                    <a:pt x="2218" y="262"/>
                  </a:cubicBezTo>
                  <a:cubicBezTo>
                    <a:pt x="2218" y="263"/>
                    <a:pt x="2220" y="265"/>
                    <a:pt x="2221" y="265"/>
                  </a:cubicBezTo>
                  <a:cubicBezTo>
                    <a:pt x="2223" y="265"/>
                    <a:pt x="2225" y="263"/>
                    <a:pt x="2225" y="262"/>
                  </a:cubicBezTo>
                  <a:cubicBezTo>
                    <a:pt x="2225" y="260"/>
                    <a:pt x="2223" y="258"/>
                    <a:pt x="2221" y="258"/>
                  </a:cubicBezTo>
                  <a:moveTo>
                    <a:pt x="3397" y="258"/>
                  </a:moveTo>
                  <a:cubicBezTo>
                    <a:pt x="3395" y="258"/>
                    <a:pt x="3394" y="260"/>
                    <a:pt x="3394" y="262"/>
                  </a:cubicBezTo>
                  <a:cubicBezTo>
                    <a:pt x="3394" y="263"/>
                    <a:pt x="3395" y="265"/>
                    <a:pt x="3397" y="265"/>
                  </a:cubicBezTo>
                  <a:cubicBezTo>
                    <a:pt x="3399" y="265"/>
                    <a:pt x="3400" y="263"/>
                    <a:pt x="3400" y="262"/>
                  </a:cubicBezTo>
                  <a:cubicBezTo>
                    <a:pt x="3400" y="260"/>
                    <a:pt x="3399" y="258"/>
                    <a:pt x="3397" y="258"/>
                  </a:cubicBezTo>
                  <a:moveTo>
                    <a:pt x="2352" y="258"/>
                  </a:moveTo>
                  <a:cubicBezTo>
                    <a:pt x="2350" y="258"/>
                    <a:pt x="2348" y="260"/>
                    <a:pt x="2348" y="262"/>
                  </a:cubicBezTo>
                  <a:cubicBezTo>
                    <a:pt x="2348" y="264"/>
                    <a:pt x="2350" y="265"/>
                    <a:pt x="2352" y="265"/>
                  </a:cubicBezTo>
                  <a:cubicBezTo>
                    <a:pt x="2354" y="265"/>
                    <a:pt x="2356" y="264"/>
                    <a:pt x="2356" y="262"/>
                  </a:cubicBezTo>
                  <a:cubicBezTo>
                    <a:pt x="2356" y="260"/>
                    <a:pt x="2354" y="258"/>
                    <a:pt x="2352" y="258"/>
                  </a:cubicBezTo>
                  <a:moveTo>
                    <a:pt x="3136" y="258"/>
                  </a:moveTo>
                  <a:cubicBezTo>
                    <a:pt x="3134" y="258"/>
                    <a:pt x="3132" y="260"/>
                    <a:pt x="3132" y="262"/>
                  </a:cubicBezTo>
                  <a:cubicBezTo>
                    <a:pt x="3132" y="264"/>
                    <a:pt x="3134" y="265"/>
                    <a:pt x="3136" y="265"/>
                  </a:cubicBezTo>
                  <a:cubicBezTo>
                    <a:pt x="3138" y="265"/>
                    <a:pt x="3139" y="264"/>
                    <a:pt x="3139" y="262"/>
                  </a:cubicBezTo>
                  <a:cubicBezTo>
                    <a:pt x="3139" y="260"/>
                    <a:pt x="3138" y="258"/>
                    <a:pt x="3136" y="258"/>
                  </a:cubicBezTo>
                  <a:moveTo>
                    <a:pt x="3266" y="258"/>
                  </a:moveTo>
                  <a:cubicBezTo>
                    <a:pt x="3264" y="258"/>
                    <a:pt x="3263" y="260"/>
                    <a:pt x="3263" y="262"/>
                  </a:cubicBezTo>
                  <a:cubicBezTo>
                    <a:pt x="3263" y="264"/>
                    <a:pt x="3264" y="265"/>
                    <a:pt x="3266" y="265"/>
                  </a:cubicBezTo>
                  <a:cubicBezTo>
                    <a:pt x="3268" y="265"/>
                    <a:pt x="3270" y="264"/>
                    <a:pt x="3270" y="262"/>
                  </a:cubicBezTo>
                  <a:cubicBezTo>
                    <a:pt x="3270" y="260"/>
                    <a:pt x="3268" y="258"/>
                    <a:pt x="3266" y="258"/>
                  </a:cubicBezTo>
                  <a:moveTo>
                    <a:pt x="2483" y="258"/>
                  </a:moveTo>
                  <a:cubicBezTo>
                    <a:pt x="2480" y="258"/>
                    <a:pt x="2479" y="259"/>
                    <a:pt x="2479" y="262"/>
                  </a:cubicBezTo>
                  <a:cubicBezTo>
                    <a:pt x="2479" y="264"/>
                    <a:pt x="2480" y="266"/>
                    <a:pt x="2483" y="266"/>
                  </a:cubicBezTo>
                  <a:cubicBezTo>
                    <a:pt x="2485" y="266"/>
                    <a:pt x="2487" y="264"/>
                    <a:pt x="2487" y="262"/>
                  </a:cubicBezTo>
                  <a:cubicBezTo>
                    <a:pt x="2487" y="259"/>
                    <a:pt x="2485" y="258"/>
                    <a:pt x="2483" y="258"/>
                  </a:cubicBezTo>
                  <a:moveTo>
                    <a:pt x="2613" y="258"/>
                  </a:moveTo>
                  <a:cubicBezTo>
                    <a:pt x="2611" y="258"/>
                    <a:pt x="2609" y="259"/>
                    <a:pt x="2609" y="262"/>
                  </a:cubicBezTo>
                  <a:cubicBezTo>
                    <a:pt x="2609" y="264"/>
                    <a:pt x="2611" y="266"/>
                    <a:pt x="2613" y="266"/>
                  </a:cubicBezTo>
                  <a:cubicBezTo>
                    <a:pt x="2615" y="266"/>
                    <a:pt x="2617" y="264"/>
                    <a:pt x="2617" y="262"/>
                  </a:cubicBezTo>
                  <a:cubicBezTo>
                    <a:pt x="2617" y="259"/>
                    <a:pt x="2615" y="258"/>
                    <a:pt x="2613" y="258"/>
                  </a:cubicBezTo>
                  <a:moveTo>
                    <a:pt x="2874" y="258"/>
                  </a:moveTo>
                  <a:cubicBezTo>
                    <a:pt x="2872" y="258"/>
                    <a:pt x="2870" y="259"/>
                    <a:pt x="2870" y="262"/>
                  </a:cubicBezTo>
                  <a:cubicBezTo>
                    <a:pt x="2870" y="264"/>
                    <a:pt x="2872" y="266"/>
                    <a:pt x="2874" y="266"/>
                  </a:cubicBezTo>
                  <a:cubicBezTo>
                    <a:pt x="2877" y="266"/>
                    <a:pt x="2878" y="264"/>
                    <a:pt x="2878" y="262"/>
                  </a:cubicBezTo>
                  <a:cubicBezTo>
                    <a:pt x="2878" y="259"/>
                    <a:pt x="2877" y="258"/>
                    <a:pt x="2874" y="258"/>
                  </a:cubicBezTo>
                  <a:moveTo>
                    <a:pt x="3005" y="258"/>
                  </a:moveTo>
                  <a:cubicBezTo>
                    <a:pt x="3003" y="258"/>
                    <a:pt x="3001" y="259"/>
                    <a:pt x="3001" y="262"/>
                  </a:cubicBezTo>
                  <a:cubicBezTo>
                    <a:pt x="3001" y="264"/>
                    <a:pt x="3003" y="266"/>
                    <a:pt x="3005" y="266"/>
                  </a:cubicBezTo>
                  <a:cubicBezTo>
                    <a:pt x="3007" y="266"/>
                    <a:pt x="3009" y="264"/>
                    <a:pt x="3009" y="262"/>
                  </a:cubicBezTo>
                  <a:cubicBezTo>
                    <a:pt x="3009" y="259"/>
                    <a:pt x="3007" y="258"/>
                    <a:pt x="3005" y="258"/>
                  </a:cubicBezTo>
                  <a:moveTo>
                    <a:pt x="2744" y="257"/>
                  </a:moveTo>
                  <a:cubicBezTo>
                    <a:pt x="2741" y="257"/>
                    <a:pt x="2739" y="259"/>
                    <a:pt x="2739" y="262"/>
                  </a:cubicBezTo>
                  <a:cubicBezTo>
                    <a:pt x="2739" y="264"/>
                    <a:pt x="2741" y="266"/>
                    <a:pt x="2744" y="266"/>
                  </a:cubicBezTo>
                  <a:cubicBezTo>
                    <a:pt x="2746" y="266"/>
                    <a:pt x="2748" y="264"/>
                    <a:pt x="2748" y="262"/>
                  </a:cubicBezTo>
                  <a:cubicBezTo>
                    <a:pt x="2748" y="259"/>
                    <a:pt x="2746" y="257"/>
                    <a:pt x="2744" y="257"/>
                  </a:cubicBezTo>
                  <a:moveTo>
                    <a:pt x="1830" y="131"/>
                  </a:moveTo>
                  <a:cubicBezTo>
                    <a:pt x="1829" y="131"/>
                    <a:pt x="1829" y="131"/>
                    <a:pt x="1829" y="131"/>
                  </a:cubicBezTo>
                  <a:cubicBezTo>
                    <a:pt x="1830" y="131"/>
                    <a:pt x="1830" y="131"/>
                    <a:pt x="1830" y="131"/>
                  </a:cubicBezTo>
                  <a:cubicBezTo>
                    <a:pt x="1830" y="131"/>
                    <a:pt x="1830" y="131"/>
                    <a:pt x="1830" y="131"/>
                  </a:cubicBezTo>
                  <a:cubicBezTo>
                    <a:pt x="1830" y="131"/>
                    <a:pt x="1830" y="131"/>
                    <a:pt x="1830" y="131"/>
                  </a:cubicBezTo>
                  <a:moveTo>
                    <a:pt x="3658" y="131"/>
                  </a:move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cubicBezTo>
                    <a:pt x="3658" y="131"/>
                    <a:pt x="3658" y="131"/>
                    <a:pt x="3658" y="131"/>
                  </a:cubicBezTo>
                  <a:moveTo>
                    <a:pt x="1960" y="130"/>
                  </a:moveTo>
                  <a:cubicBezTo>
                    <a:pt x="1960" y="130"/>
                    <a:pt x="1959" y="131"/>
                    <a:pt x="1959" y="131"/>
                  </a:cubicBezTo>
                  <a:cubicBezTo>
                    <a:pt x="1959" y="131"/>
                    <a:pt x="1960" y="132"/>
                    <a:pt x="1960" y="132"/>
                  </a:cubicBezTo>
                  <a:cubicBezTo>
                    <a:pt x="1961" y="132"/>
                    <a:pt x="1961" y="131"/>
                    <a:pt x="1961" y="131"/>
                  </a:cubicBezTo>
                  <a:cubicBezTo>
                    <a:pt x="1961" y="131"/>
                    <a:pt x="1961" y="130"/>
                    <a:pt x="1960" y="130"/>
                  </a:cubicBezTo>
                  <a:moveTo>
                    <a:pt x="3527" y="130"/>
                  </a:moveTo>
                  <a:cubicBezTo>
                    <a:pt x="3527" y="130"/>
                    <a:pt x="3527" y="131"/>
                    <a:pt x="3527" y="131"/>
                  </a:cubicBezTo>
                  <a:cubicBezTo>
                    <a:pt x="3527" y="131"/>
                    <a:pt x="3527" y="132"/>
                    <a:pt x="3527" y="132"/>
                  </a:cubicBezTo>
                  <a:cubicBezTo>
                    <a:pt x="3528" y="132"/>
                    <a:pt x="3528" y="131"/>
                    <a:pt x="3528" y="131"/>
                  </a:cubicBezTo>
                  <a:cubicBezTo>
                    <a:pt x="3528" y="131"/>
                    <a:pt x="3528" y="130"/>
                    <a:pt x="3527" y="130"/>
                  </a:cubicBezTo>
                  <a:moveTo>
                    <a:pt x="2091" y="130"/>
                  </a:moveTo>
                  <a:cubicBezTo>
                    <a:pt x="2090" y="130"/>
                    <a:pt x="2090" y="130"/>
                    <a:pt x="2090" y="131"/>
                  </a:cubicBezTo>
                  <a:cubicBezTo>
                    <a:pt x="2090" y="132"/>
                    <a:pt x="2090" y="132"/>
                    <a:pt x="2091" y="132"/>
                  </a:cubicBezTo>
                  <a:cubicBezTo>
                    <a:pt x="2091" y="132"/>
                    <a:pt x="2092" y="132"/>
                    <a:pt x="2092" y="131"/>
                  </a:cubicBezTo>
                  <a:cubicBezTo>
                    <a:pt x="2092" y="130"/>
                    <a:pt x="2091" y="130"/>
                    <a:pt x="2091" y="130"/>
                  </a:cubicBezTo>
                  <a:moveTo>
                    <a:pt x="3397" y="130"/>
                  </a:moveTo>
                  <a:cubicBezTo>
                    <a:pt x="3396" y="130"/>
                    <a:pt x="3396" y="130"/>
                    <a:pt x="3396" y="131"/>
                  </a:cubicBezTo>
                  <a:cubicBezTo>
                    <a:pt x="3396" y="132"/>
                    <a:pt x="3396" y="132"/>
                    <a:pt x="3397" y="132"/>
                  </a:cubicBezTo>
                  <a:cubicBezTo>
                    <a:pt x="3397" y="132"/>
                    <a:pt x="3398" y="132"/>
                    <a:pt x="3398" y="131"/>
                  </a:cubicBezTo>
                  <a:cubicBezTo>
                    <a:pt x="3398" y="130"/>
                    <a:pt x="3397" y="130"/>
                    <a:pt x="3397" y="130"/>
                  </a:cubicBezTo>
                  <a:moveTo>
                    <a:pt x="2221" y="130"/>
                  </a:moveTo>
                  <a:cubicBezTo>
                    <a:pt x="2221" y="130"/>
                    <a:pt x="2220" y="130"/>
                    <a:pt x="2220" y="131"/>
                  </a:cubicBezTo>
                  <a:cubicBezTo>
                    <a:pt x="2220" y="132"/>
                    <a:pt x="2221" y="133"/>
                    <a:pt x="2221" y="133"/>
                  </a:cubicBezTo>
                  <a:cubicBezTo>
                    <a:pt x="2222" y="133"/>
                    <a:pt x="2223" y="132"/>
                    <a:pt x="2223" y="131"/>
                  </a:cubicBezTo>
                  <a:cubicBezTo>
                    <a:pt x="2223" y="130"/>
                    <a:pt x="2222" y="130"/>
                    <a:pt x="2221" y="130"/>
                  </a:cubicBezTo>
                  <a:moveTo>
                    <a:pt x="3266" y="130"/>
                  </a:moveTo>
                  <a:cubicBezTo>
                    <a:pt x="3265" y="130"/>
                    <a:pt x="3265" y="130"/>
                    <a:pt x="3265" y="131"/>
                  </a:cubicBezTo>
                  <a:cubicBezTo>
                    <a:pt x="3265" y="132"/>
                    <a:pt x="3265" y="133"/>
                    <a:pt x="3266" y="133"/>
                  </a:cubicBezTo>
                  <a:cubicBezTo>
                    <a:pt x="3267" y="133"/>
                    <a:pt x="3268" y="132"/>
                    <a:pt x="3268" y="131"/>
                  </a:cubicBezTo>
                  <a:cubicBezTo>
                    <a:pt x="3268" y="130"/>
                    <a:pt x="3267" y="130"/>
                    <a:pt x="3266" y="130"/>
                  </a:cubicBezTo>
                  <a:moveTo>
                    <a:pt x="2352" y="129"/>
                  </a:moveTo>
                  <a:cubicBezTo>
                    <a:pt x="2351" y="129"/>
                    <a:pt x="2350" y="130"/>
                    <a:pt x="2350" y="131"/>
                  </a:cubicBezTo>
                  <a:cubicBezTo>
                    <a:pt x="2350" y="132"/>
                    <a:pt x="2351" y="133"/>
                    <a:pt x="2352" y="133"/>
                  </a:cubicBezTo>
                  <a:cubicBezTo>
                    <a:pt x="2353" y="133"/>
                    <a:pt x="2354" y="132"/>
                    <a:pt x="2354" y="131"/>
                  </a:cubicBezTo>
                  <a:cubicBezTo>
                    <a:pt x="2354" y="130"/>
                    <a:pt x="2353" y="129"/>
                    <a:pt x="2352" y="129"/>
                  </a:cubicBezTo>
                  <a:moveTo>
                    <a:pt x="3136" y="129"/>
                  </a:moveTo>
                  <a:cubicBezTo>
                    <a:pt x="3135" y="129"/>
                    <a:pt x="3134" y="130"/>
                    <a:pt x="3134" y="131"/>
                  </a:cubicBezTo>
                  <a:cubicBezTo>
                    <a:pt x="3134" y="132"/>
                    <a:pt x="3135" y="133"/>
                    <a:pt x="3136" y="133"/>
                  </a:cubicBezTo>
                  <a:cubicBezTo>
                    <a:pt x="3137" y="133"/>
                    <a:pt x="3137" y="132"/>
                    <a:pt x="3137" y="131"/>
                  </a:cubicBezTo>
                  <a:cubicBezTo>
                    <a:pt x="3137" y="130"/>
                    <a:pt x="3137" y="129"/>
                    <a:pt x="3136" y="129"/>
                  </a:cubicBezTo>
                  <a:moveTo>
                    <a:pt x="2483" y="129"/>
                  </a:moveTo>
                  <a:cubicBezTo>
                    <a:pt x="2481" y="129"/>
                    <a:pt x="2480" y="130"/>
                    <a:pt x="2480" y="131"/>
                  </a:cubicBezTo>
                  <a:cubicBezTo>
                    <a:pt x="2480" y="132"/>
                    <a:pt x="2481" y="133"/>
                    <a:pt x="2483" y="133"/>
                  </a:cubicBezTo>
                  <a:cubicBezTo>
                    <a:pt x="2484" y="133"/>
                    <a:pt x="2485" y="132"/>
                    <a:pt x="2485" y="131"/>
                  </a:cubicBezTo>
                  <a:cubicBezTo>
                    <a:pt x="2485" y="130"/>
                    <a:pt x="2484" y="129"/>
                    <a:pt x="2483" y="129"/>
                  </a:cubicBezTo>
                  <a:moveTo>
                    <a:pt x="2613" y="129"/>
                  </a:moveTo>
                  <a:cubicBezTo>
                    <a:pt x="2612" y="129"/>
                    <a:pt x="2611" y="130"/>
                    <a:pt x="2611" y="131"/>
                  </a:cubicBezTo>
                  <a:cubicBezTo>
                    <a:pt x="2611" y="132"/>
                    <a:pt x="2612" y="133"/>
                    <a:pt x="2613" y="133"/>
                  </a:cubicBezTo>
                  <a:cubicBezTo>
                    <a:pt x="2614" y="133"/>
                    <a:pt x="2615" y="132"/>
                    <a:pt x="2615" y="131"/>
                  </a:cubicBezTo>
                  <a:cubicBezTo>
                    <a:pt x="2615" y="130"/>
                    <a:pt x="2614" y="129"/>
                    <a:pt x="2613" y="129"/>
                  </a:cubicBezTo>
                  <a:moveTo>
                    <a:pt x="2744" y="129"/>
                  </a:moveTo>
                  <a:cubicBezTo>
                    <a:pt x="2743" y="129"/>
                    <a:pt x="2742" y="130"/>
                    <a:pt x="2742" y="131"/>
                  </a:cubicBezTo>
                  <a:cubicBezTo>
                    <a:pt x="2742" y="132"/>
                    <a:pt x="2743" y="133"/>
                    <a:pt x="2744" y="133"/>
                  </a:cubicBezTo>
                  <a:cubicBezTo>
                    <a:pt x="2745" y="133"/>
                    <a:pt x="2746" y="132"/>
                    <a:pt x="2746" y="131"/>
                  </a:cubicBezTo>
                  <a:cubicBezTo>
                    <a:pt x="2746" y="130"/>
                    <a:pt x="2745" y="129"/>
                    <a:pt x="2744" y="129"/>
                  </a:cubicBezTo>
                  <a:moveTo>
                    <a:pt x="2874" y="129"/>
                  </a:moveTo>
                  <a:cubicBezTo>
                    <a:pt x="2873" y="129"/>
                    <a:pt x="2872" y="130"/>
                    <a:pt x="2872" y="131"/>
                  </a:cubicBezTo>
                  <a:cubicBezTo>
                    <a:pt x="2872" y="132"/>
                    <a:pt x="2873" y="133"/>
                    <a:pt x="2874" y="133"/>
                  </a:cubicBezTo>
                  <a:cubicBezTo>
                    <a:pt x="2876" y="133"/>
                    <a:pt x="2877" y="132"/>
                    <a:pt x="2877" y="131"/>
                  </a:cubicBezTo>
                  <a:cubicBezTo>
                    <a:pt x="2877" y="130"/>
                    <a:pt x="2876" y="129"/>
                    <a:pt x="2874" y="129"/>
                  </a:cubicBezTo>
                  <a:moveTo>
                    <a:pt x="3005" y="129"/>
                  </a:moveTo>
                  <a:cubicBezTo>
                    <a:pt x="3004" y="129"/>
                    <a:pt x="3003" y="130"/>
                    <a:pt x="3003" y="131"/>
                  </a:cubicBezTo>
                  <a:cubicBezTo>
                    <a:pt x="3003" y="132"/>
                    <a:pt x="3004" y="133"/>
                    <a:pt x="3005" y="133"/>
                  </a:cubicBezTo>
                  <a:cubicBezTo>
                    <a:pt x="3006" y="133"/>
                    <a:pt x="3007" y="132"/>
                    <a:pt x="3007" y="131"/>
                  </a:cubicBezTo>
                  <a:cubicBezTo>
                    <a:pt x="3007" y="130"/>
                    <a:pt x="3006" y="129"/>
                    <a:pt x="3005" y="129"/>
                  </a:cubicBezTo>
                  <a:moveTo>
                    <a:pt x="2483" y="0"/>
                  </a:moveTo>
                  <a:cubicBezTo>
                    <a:pt x="2482" y="0"/>
                    <a:pt x="2482" y="0"/>
                    <a:pt x="2482" y="0"/>
                  </a:cubicBezTo>
                  <a:cubicBezTo>
                    <a:pt x="2483" y="1"/>
                    <a:pt x="2483" y="1"/>
                    <a:pt x="2483" y="1"/>
                  </a:cubicBezTo>
                  <a:cubicBezTo>
                    <a:pt x="2483" y="0"/>
                    <a:pt x="2483" y="0"/>
                    <a:pt x="2483" y="0"/>
                  </a:cubicBezTo>
                  <a:cubicBezTo>
                    <a:pt x="2483" y="0"/>
                    <a:pt x="2483" y="0"/>
                    <a:pt x="2483" y="0"/>
                  </a:cubicBezTo>
                  <a:moveTo>
                    <a:pt x="2613" y="0"/>
                  </a:moveTo>
                  <a:cubicBezTo>
                    <a:pt x="2613" y="0"/>
                    <a:pt x="2613" y="0"/>
                    <a:pt x="2613" y="0"/>
                  </a:cubicBezTo>
                  <a:cubicBezTo>
                    <a:pt x="2613" y="1"/>
                    <a:pt x="2613" y="1"/>
                    <a:pt x="2613" y="1"/>
                  </a:cubicBezTo>
                  <a:cubicBezTo>
                    <a:pt x="2614" y="0"/>
                    <a:pt x="2614" y="0"/>
                    <a:pt x="2614" y="0"/>
                  </a:cubicBezTo>
                  <a:cubicBezTo>
                    <a:pt x="2613" y="0"/>
                    <a:pt x="2613" y="0"/>
                    <a:pt x="2613" y="0"/>
                  </a:cubicBezTo>
                  <a:moveTo>
                    <a:pt x="2744" y="0"/>
                  </a:moveTo>
                  <a:cubicBezTo>
                    <a:pt x="2743" y="0"/>
                    <a:pt x="2743" y="0"/>
                    <a:pt x="2743" y="0"/>
                  </a:cubicBezTo>
                  <a:cubicBezTo>
                    <a:pt x="2744" y="1"/>
                    <a:pt x="2744" y="1"/>
                    <a:pt x="2744" y="1"/>
                  </a:cubicBezTo>
                  <a:cubicBezTo>
                    <a:pt x="2744" y="0"/>
                    <a:pt x="2744" y="0"/>
                    <a:pt x="2744" y="0"/>
                  </a:cubicBezTo>
                  <a:cubicBezTo>
                    <a:pt x="2744" y="0"/>
                    <a:pt x="2744" y="0"/>
                    <a:pt x="2744" y="0"/>
                  </a:cubicBezTo>
                  <a:moveTo>
                    <a:pt x="2874" y="0"/>
                  </a:moveTo>
                  <a:cubicBezTo>
                    <a:pt x="2874" y="0"/>
                    <a:pt x="2874" y="0"/>
                    <a:pt x="2874" y="0"/>
                  </a:cubicBezTo>
                  <a:cubicBezTo>
                    <a:pt x="2874" y="1"/>
                    <a:pt x="2874" y="1"/>
                    <a:pt x="2874" y="1"/>
                  </a:cubicBezTo>
                  <a:cubicBezTo>
                    <a:pt x="2875" y="0"/>
                    <a:pt x="2875" y="0"/>
                    <a:pt x="2875" y="0"/>
                  </a:cubicBezTo>
                  <a:cubicBezTo>
                    <a:pt x="2874" y="0"/>
                    <a:pt x="2874" y="0"/>
                    <a:pt x="2874" y="0"/>
                  </a:cubicBezTo>
                  <a:moveTo>
                    <a:pt x="3005" y="0"/>
                  </a:moveTo>
                  <a:cubicBezTo>
                    <a:pt x="3005" y="0"/>
                    <a:pt x="3005" y="0"/>
                    <a:pt x="3005" y="0"/>
                  </a:cubicBezTo>
                  <a:cubicBezTo>
                    <a:pt x="3005" y="1"/>
                    <a:pt x="3005" y="1"/>
                    <a:pt x="3005" y="1"/>
                  </a:cubicBezTo>
                  <a:cubicBezTo>
                    <a:pt x="3005" y="0"/>
                    <a:pt x="3005" y="0"/>
                    <a:pt x="3005" y="0"/>
                  </a:cubicBezTo>
                  <a:cubicBezTo>
                    <a:pt x="3005" y="0"/>
                    <a:pt x="3005" y="0"/>
                    <a:pt x="3005" y="0"/>
                  </a:cubicBezTo>
                  <a:moveTo>
                    <a:pt x="4050" y="5747"/>
                  </a:moveTo>
                  <a:cubicBezTo>
                    <a:pt x="4050" y="5747"/>
                    <a:pt x="4050" y="5747"/>
                    <a:pt x="4050" y="5747"/>
                  </a:cubicBezTo>
                  <a:cubicBezTo>
                    <a:pt x="4050" y="5748"/>
                    <a:pt x="4050" y="5748"/>
                    <a:pt x="4050" y="5748"/>
                  </a:cubicBezTo>
                  <a:cubicBezTo>
                    <a:pt x="4050" y="5747"/>
                    <a:pt x="4050" y="5747"/>
                    <a:pt x="4050" y="5747"/>
                  </a:cubicBezTo>
                  <a:cubicBezTo>
                    <a:pt x="4050" y="5747"/>
                    <a:pt x="4050" y="5747"/>
                    <a:pt x="4050" y="5747"/>
                  </a:cubicBezTo>
                  <a:moveTo>
                    <a:pt x="1568" y="5746"/>
                  </a:moveTo>
                  <a:cubicBezTo>
                    <a:pt x="1568" y="5746"/>
                    <a:pt x="1568" y="5747"/>
                    <a:pt x="1568" y="5747"/>
                  </a:cubicBezTo>
                  <a:cubicBezTo>
                    <a:pt x="1568" y="5748"/>
                    <a:pt x="1568" y="5748"/>
                    <a:pt x="1568" y="5748"/>
                  </a:cubicBezTo>
                  <a:cubicBezTo>
                    <a:pt x="1569" y="5748"/>
                    <a:pt x="1569" y="5748"/>
                    <a:pt x="1569" y="5747"/>
                  </a:cubicBezTo>
                  <a:cubicBezTo>
                    <a:pt x="1569" y="5747"/>
                    <a:pt x="1569" y="5746"/>
                    <a:pt x="1568" y="5746"/>
                  </a:cubicBezTo>
                  <a:moveTo>
                    <a:pt x="3919" y="5746"/>
                  </a:moveTo>
                  <a:cubicBezTo>
                    <a:pt x="3919" y="5746"/>
                    <a:pt x="3919" y="5747"/>
                    <a:pt x="3919" y="5747"/>
                  </a:cubicBezTo>
                  <a:cubicBezTo>
                    <a:pt x="3919" y="5748"/>
                    <a:pt x="3919" y="5748"/>
                    <a:pt x="3919" y="5748"/>
                  </a:cubicBezTo>
                  <a:cubicBezTo>
                    <a:pt x="3920" y="5748"/>
                    <a:pt x="3920" y="5748"/>
                    <a:pt x="3920" y="5747"/>
                  </a:cubicBezTo>
                  <a:cubicBezTo>
                    <a:pt x="3920" y="5747"/>
                    <a:pt x="3920" y="5746"/>
                    <a:pt x="3919" y="5746"/>
                  </a:cubicBezTo>
                  <a:moveTo>
                    <a:pt x="1699" y="5746"/>
                  </a:moveTo>
                  <a:cubicBezTo>
                    <a:pt x="1698" y="5746"/>
                    <a:pt x="1698" y="5746"/>
                    <a:pt x="1698" y="5747"/>
                  </a:cubicBezTo>
                  <a:cubicBezTo>
                    <a:pt x="1698" y="5748"/>
                    <a:pt x="1698" y="5749"/>
                    <a:pt x="1699" y="5749"/>
                  </a:cubicBezTo>
                  <a:cubicBezTo>
                    <a:pt x="1700" y="5749"/>
                    <a:pt x="1700" y="5748"/>
                    <a:pt x="1700" y="5747"/>
                  </a:cubicBezTo>
                  <a:cubicBezTo>
                    <a:pt x="1700" y="5746"/>
                    <a:pt x="1700" y="5746"/>
                    <a:pt x="1699" y="5746"/>
                  </a:cubicBezTo>
                  <a:moveTo>
                    <a:pt x="3789" y="5746"/>
                  </a:moveTo>
                  <a:cubicBezTo>
                    <a:pt x="3788" y="5746"/>
                    <a:pt x="3787" y="5746"/>
                    <a:pt x="3787" y="5747"/>
                  </a:cubicBezTo>
                  <a:cubicBezTo>
                    <a:pt x="3787" y="5748"/>
                    <a:pt x="3788" y="5749"/>
                    <a:pt x="3789" y="5749"/>
                  </a:cubicBezTo>
                  <a:cubicBezTo>
                    <a:pt x="3789" y="5749"/>
                    <a:pt x="3790" y="5748"/>
                    <a:pt x="3790" y="5747"/>
                  </a:cubicBezTo>
                  <a:cubicBezTo>
                    <a:pt x="3790" y="5746"/>
                    <a:pt x="3789" y="5746"/>
                    <a:pt x="3789" y="5746"/>
                  </a:cubicBezTo>
                  <a:moveTo>
                    <a:pt x="1307" y="5616"/>
                  </a:moveTo>
                  <a:cubicBezTo>
                    <a:pt x="1307" y="5616"/>
                    <a:pt x="1306" y="5616"/>
                    <a:pt x="1306" y="5617"/>
                  </a:cubicBezTo>
                  <a:cubicBezTo>
                    <a:pt x="1306" y="5617"/>
                    <a:pt x="1307" y="5617"/>
                    <a:pt x="1307" y="5617"/>
                  </a:cubicBezTo>
                  <a:cubicBezTo>
                    <a:pt x="1308" y="5617"/>
                    <a:pt x="1308" y="5617"/>
                    <a:pt x="1308" y="5617"/>
                  </a:cubicBezTo>
                  <a:cubicBezTo>
                    <a:pt x="1308" y="5616"/>
                    <a:pt x="1308" y="5616"/>
                    <a:pt x="1307" y="5616"/>
                  </a:cubicBezTo>
                  <a:moveTo>
                    <a:pt x="4180" y="5616"/>
                  </a:moveTo>
                  <a:cubicBezTo>
                    <a:pt x="4180" y="5616"/>
                    <a:pt x="4180" y="5616"/>
                    <a:pt x="4180" y="5617"/>
                  </a:cubicBezTo>
                  <a:cubicBezTo>
                    <a:pt x="4180" y="5617"/>
                    <a:pt x="4180" y="5617"/>
                    <a:pt x="4180" y="5617"/>
                  </a:cubicBezTo>
                  <a:cubicBezTo>
                    <a:pt x="4181" y="5617"/>
                    <a:pt x="4181" y="5617"/>
                    <a:pt x="4181" y="5617"/>
                  </a:cubicBezTo>
                  <a:cubicBezTo>
                    <a:pt x="4181" y="5616"/>
                    <a:pt x="4181" y="5616"/>
                    <a:pt x="4180" y="5616"/>
                  </a:cubicBezTo>
                  <a:moveTo>
                    <a:pt x="1438" y="5615"/>
                  </a:moveTo>
                  <a:cubicBezTo>
                    <a:pt x="1437" y="5615"/>
                    <a:pt x="1436" y="5616"/>
                    <a:pt x="1436" y="5617"/>
                  </a:cubicBezTo>
                  <a:cubicBezTo>
                    <a:pt x="1436" y="5618"/>
                    <a:pt x="1437" y="5618"/>
                    <a:pt x="1438" y="5618"/>
                  </a:cubicBezTo>
                  <a:cubicBezTo>
                    <a:pt x="1439" y="5618"/>
                    <a:pt x="1440" y="5618"/>
                    <a:pt x="1440" y="5617"/>
                  </a:cubicBezTo>
                  <a:cubicBezTo>
                    <a:pt x="1440" y="5616"/>
                    <a:pt x="1439" y="5615"/>
                    <a:pt x="1438" y="5615"/>
                  </a:cubicBezTo>
                  <a:moveTo>
                    <a:pt x="4050" y="5615"/>
                  </a:moveTo>
                  <a:cubicBezTo>
                    <a:pt x="4049" y="5615"/>
                    <a:pt x="4048" y="5616"/>
                    <a:pt x="4048" y="5617"/>
                  </a:cubicBezTo>
                  <a:cubicBezTo>
                    <a:pt x="4048" y="5618"/>
                    <a:pt x="4049" y="5618"/>
                    <a:pt x="4050" y="5618"/>
                  </a:cubicBezTo>
                  <a:cubicBezTo>
                    <a:pt x="4051" y="5618"/>
                    <a:pt x="4052" y="5618"/>
                    <a:pt x="4052" y="5617"/>
                  </a:cubicBezTo>
                  <a:cubicBezTo>
                    <a:pt x="4052" y="5616"/>
                    <a:pt x="4051" y="5615"/>
                    <a:pt x="4050" y="5615"/>
                  </a:cubicBezTo>
                  <a:moveTo>
                    <a:pt x="1568" y="5614"/>
                  </a:moveTo>
                  <a:cubicBezTo>
                    <a:pt x="1567" y="5614"/>
                    <a:pt x="1566" y="5615"/>
                    <a:pt x="1566" y="5617"/>
                  </a:cubicBezTo>
                  <a:cubicBezTo>
                    <a:pt x="1566" y="5618"/>
                    <a:pt x="1567" y="5619"/>
                    <a:pt x="1568" y="5619"/>
                  </a:cubicBezTo>
                  <a:cubicBezTo>
                    <a:pt x="1570" y="5619"/>
                    <a:pt x="1571" y="5618"/>
                    <a:pt x="1571" y="5617"/>
                  </a:cubicBezTo>
                  <a:cubicBezTo>
                    <a:pt x="1571" y="5615"/>
                    <a:pt x="1570" y="5614"/>
                    <a:pt x="1568" y="5614"/>
                  </a:cubicBezTo>
                  <a:moveTo>
                    <a:pt x="3919" y="5614"/>
                  </a:moveTo>
                  <a:cubicBezTo>
                    <a:pt x="3918" y="5614"/>
                    <a:pt x="3917" y="5615"/>
                    <a:pt x="3917" y="5617"/>
                  </a:cubicBezTo>
                  <a:cubicBezTo>
                    <a:pt x="3917" y="5618"/>
                    <a:pt x="3918" y="5619"/>
                    <a:pt x="3919" y="5619"/>
                  </a:cubicBezTo>
                  <a:cubicBezTo>
                    <a:pt x="3921" y="5619"/>
                    <a:pt x="3922" y="5618"/>
                    <a:pt x="3922" y="5617"/>
                  </a:cubicBezTo>
                  <a:cubicBezTo>
                    <a:pt x="3922" y="5615"/>
                    <a:pt x="3921" y="5614"/>
                    <a:pt x="3919" y="5614"/>
                  </a:cubicBezTo>
                  <a:moveTo>
                    <a:pt x="1699" y="5613"/>
                  </a:moveTo>
                  <a:cubicBezTo>
                    <a:pt x="1697" y="5613"/>
                    <a:pt x="1696" y="5615"/>
                    <a:pt x="1696" y="5617"/>
                  </a:cubicBezTo>
                  <a:cubicBezTo>
                    <a:pt x="1696" y="5618"/>
                    <a:pt x="1697" y="5620"/>
                    <a:pt x="1699" y="5620"/>
                  </a:cubicBezTo>
                  <a:cubicBezTo>
                    <a:pt x="1701" y="5620"/>
                    <a:pt x="1702" y="5618"/>
                    <a:pt x="1702" y="5617"/>
                  </a:cubicBezTo>
                  <a:cubicBezTo>
                    <a:pt x="1702" y="5615"/>
                    <a:pt x="1701" y="5613"/>
                    <a:pt x="1699" y="5613"/>
                  </a:cubicBezTo>
                  <a:moveTo>
                    <a:pt x="3789" y="5613"/>
                  </a:moveTo>
                  <a:cubicBezTo>
                    <a:pt x="3787" y="5613"/>
                    <a:pt x="3785" y="5615"/>
                    <a:pt x="3785" y="5617"/>
                  </a:cubicBezTo>
                  <a:cubicBezTo>
                    <a:pt x="3785" y="5618"/>
                    <a:pt x="3787" y="5620"/>
                    <a:pt x="3789" y="5620"/>
                  </a:cubicBezTo>
                  <a:cubicBezTo>
                    <a:pt x="3790" y="5620"/>
                    <a:pt x="3792" y="5618"/>
                    <a:pt x="3792" y="5617"/>
                  </a:cubicBezTo>
                  <a:cubicBezTo>
                    <a:pt x="3792" y="5615"/>
                    <a:pt x="3790" y="5613"/>
                    <a:pt x="3789" y="5613"/>
                  </a:cubicBezTo>
                  <a:moveTo>
                    <a:pt x="1046" y="5486"/>
                  </a:move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cubicBezTo>
                    <a:pt x="1046" y="5486"/>
                    <a:pt x="1046" y="5486"/>
                    <a:pt x="1046" y="5486"/>
                  </a:cubicBezTo>
                  <a:moveTo>
                    <a:pt x="4442" y="5486"/>
                  </a:moveTo>
                  <a:cubicBezTo>
                    <a:pt x="4441" y="5486"/>
                    <a:pt x="4441" y="5486"/>
                    <a:pt x="4441" y="5486"/>
                  </a:cubicBezTo>
                  <a:cubicBezTo>
                    <a:pt x="4442" y="5486"/>
                    <a:pt x="4442" y="5486"/>
                    <a:pt x="4442" y="5486"/>
                  </a:cubicBezTo>
                  <a:cubicBezTo>
                    <a:pt x="4442" y="5486"/>
                    <a:pt x="4442" y="5486"/>
                    <a:pt x="4442" y="5486"/>
                  </a:cubicBezTo>
                  <a:cubicBezTo>
                    <a:pt x="4442" y="5486"/>
                    <a:pt x="4442" y="5486"/>
                    <a:pt x="4442" y="5486"/>
                  </a:cubicBezTo>
                  <a:moveTo>
                    <a:pt x="1177" y="5485"/>
                  </a:moveTo>
                  <a:cubicBezTo>
                    <a:pt x="1176" y="5485"/>
                    <a:pt x="1175" y="5485"/>
                    <a:pt x="1175" y="5486"/>
                  </a:cubicBezTo>
                  <a:cubicBezTo>
                    <a:pt x="1175" y="5487"/>
                    <a:pt x="1176" y="5487"/>
                    <a:pt x="1177" y="5487"/>
                  </a:cubicBezTo>
                  <a:cubicBezTo>
                    <a:pt x="1177" y="5487"/>
                    <a:pt x="1178" y="5487"/>
                    <a:pt x="1178" y="5486"/>
                  </a:cubicBezTo>
                  <a:cubicBezTo>
                    <a:pt x="1178" y="5485"/>
                    <a:pt x="1177" y="5485"/>
                    <a:pt x="1177" y="5485"/>
                  </a:cubicBezTo>
                  <a:moveTo>
                    <a:pt x="4311" y="5485"/>
                  </a:moveTo>
                  <a:cubicBezTo>
                    <a:pt x="4310" y="5485"/>
                    <a:pt x="4310" y="5485"/>
                    <a:pt x="4310" y="5486"/>
                  </a:cubicBezTo>
                  <a:cubicBezTo>
                    <a:pt x="4310" y="5487"/>
                    <a:pt x="4310" y="5487"/>
                    <a:pt x="4311" y="5487"/>
                  </a:cubicBezTo>
                  <a:cubicBezTo>
                    <a:pt x="4312" y="5487"/>
                    <a:pt x="4313" y="5487"/>
                    <a:pt x="4313" y="5486"/>
                  </a:cubicBezTo>
                  <a:cubicBezTo>
                    <a:pt x="4313" y="5485"/>
                    <a:pt x="4312" y="5485"/>
                    <a:pt x="4311" y="5485"/>
                  </a:cubicBezTo>
                  <a:moveTo>
                    <a:pt x="1307" y="5483"/>
                  </a:moveTo>
                  <a:cubicBezTo>
                    <a:pt x="1306" y="5483"/>
                    <a:pt x="1305" y="5485"/>
                    <a:pt x="1305" y="5486"/>
                  </a:cubicBezTo>
                  <a:cubicBezTo>
                    <a:pt x="1305" y="5487"/>
                    <a:pt x="1306" y="5488"/>
                    <a:pt x="1307" y="5488"/>
                  </a:cubicBezTo>
                  <a:cubicBezTo>
                    <a:pt x="1309" y="5488"/>
                    <a:pt x="1310" y="5487"/>
                    <a:pt x="1310" y="5486"/>
                  </a:cubicBezTo>
                  <a:cubicBezTo>
                    <a:pt x="1310" y="5485"/>
                    <a:pt x="1309" y="5483"/>
                    <a:pt x="1307" y="5483"/>
                  </a:cubicBezTo>
                  <a:moveTo>
                    <a:pt x="4180" y="5483"/>
                  </a:moveTo>
                  <a:cubicBezTo>
                    <a:pt x="4179" y="5483"/>
                    <a:pt x="4178" y="5485"/>
                    <a:pt x="4178" y="5486"/>
                  </a:cubicBezTo>
                  <a:cubicBezTo>
                    <a:pt x="4178" y="5487"/>
                    <a:pt x="4179" y="5488"/>
                    <a:pt x="4180" y="5488"/>
                  </a:cubicBezTo>
                  <a:cubicBezTo>
                    <a:pt x="4182" y="5488"/>
                    <a:pt x="4183" y="5487"/>
                    <a:pt x="4183" y="5486"/>
                  </a:cubicBezTo>
                  <a:cubicBezTo>
                    <a:pt x="4183" y="5485"/>
                    <a:pt x="4182" y="5483"/>
                    <a:pt x="4180" y="5483"/>
                  </a:cubicBezTo>
                  <a:moveTo>
                    <a:pt x="1438" y="5483"/>
                  </a:moveTo>
                  <a:cubicBezTo>
                    <a:pt x="1436" y="5483"/>
                    <a:pt x="1434" y="5484"/>
                    <a:pt x="1434" y="5486"/>
                  </a:cubicBezTo>
                  <a:cubicBezTo>
                    <a:pt x="1434" y="5488"/>
                    <a:pt x="1436" y="5489"/>
                    <a:pt x="1438" y="5489"/>
                  </a:cubicBezTo>
                  <a:cubicBezTo>
                    <a:pt x="1440" y="5489"/>
                    <a:pt x="1441" y="5488"/>
                    <a:pt x="1441" y="5486"/>
                  </a:cubicBezTo>
                  <a:cubicBezTo>
                    <a:pt x="1441" y="5484"/>
                    <a:pt x="1440" y="5483"/>
                    <a:pt x="1438" y="5483"/>
                  </a:cubicBezTo>
                  <a:moveTo>
                    <a:pt x="4050" y="5482"/>
                  </a:moveTo>
                  <a:cubicBezTo>
                    <a:pt x="4048" y="5482"/>
                    <a:pt x="4046" y="5484"/>
                    <a:pt x="4046" y="5486"/>
                  </a:cubicBezTo>
                  <a:cubicBezTo>
                    <a:pt x="4046" y="5488"/>
                    <a:pt x="4048" y="5490"/>
                    <a:pt x="4050" y="5490"/>
                  </a:cubicBezTo>
                  <a:cubicBezTo>
                    <a:pt x="4052" y="5490"/>
                    <a:pt x="4053" y="5488"/>
                    <a:pt x="4053" y="5486"/>
                  </a:cubicBezTo>
                  <a:cubicBezTo>
                    <a:pt x="4053" y="5484"/>
                    <a:pt x="4052" y="5482"/>
                    <a:pt x="4050" y="5482"/>
                  </a:cubicBezTo>
                  <a:moveTo>
                    <a:pt x="1568" y="5482"/>
                  </a:moveTo>
                  <a:cubicBezTo>
                    <a:pt x="1566" y="5482"/>
                    <a:pt x="1564" y="5484"/>
                    <a:pt x="1564" y="5486"/>
                  </a:cubicBezTo>
                  <a:cubicBezTo>
                    <a:pt x="1564" y="5488"/>
                    <a:pt x="1566" y="5490"/>
                    <a:pt x="1568" y="5490"/>
                  </a:cubicBezTo>
                  <a:cubicBezTo>
                    <a:pt x="1571" y="5490"/>
                    <a:pt x="1573" y="5488"/>
                    <a:pt x="1573" y="5486"/>
                  </a:cubicBezTo>
                  <a:cubicBezTo>
                    <a:pt x="1573" y="5484"/>
                    <a:pt x="1571" y="5482"/>
                    <a:pt x="1568" y="5482"/>
                  </a:cubicBezTo>
                  <a:moveTo>
                    <a:pt x="3919" y="5482"/>
                  </a:moveTo>
                  <a:cubicBezTo>
                    <a:pt x="3917" y="5482"/>
                    <a:pt x="3915" y="5484"/>
                    <a:pt x="3915" y="5486"/>
                  </a:cubicBezTo>
                  <a:cubicBezTo>
                    <a:pt x="3915" y="5488"/>
                    <a:pt x="3917" y="5490"/>
                    <a:pt x="3919" y="5490"/>
                  </a:cubicBezTo>
                  <a:cubicBezTo>
                    <a:pt x="3922" y="5490"/>
                    <a:pt x="3924" y="5488"/>
                    <a:pt x="3924" y="5486"/>
                  </a:cubicBezTo>
                  <a:cubicBezTo>
                    <a:pt x="3924" y="5484"/>
                    <a:pt x="3922" y="5482"/>
                    <a:pt x="3919" y="5482"/>
                  </a:cubicBezTo>
                  <a:moveTo>
                    <a:pt x="1699" y="5481"/>
                  </a:moveTo>
                  <a:cubicBezTo>
                    <a:pt x="1696" y="5481"/>
                    <a:pt x="1694" y="5483"/>
                    <a:pt x="1694" y="5486"/>
                  </a:cubicBezTo>
                  <a:cubicBezTo>
                    <a:pt x="1694" y="5489"/>
                    <a:pt x="1696" y="5491"/>
                    <a:pt x="1699" y="5491"/>
                  </a:cubicBezTo>
                  <a:cubicBezTo>
                    <a:pt x="1702" y="5491"/>
                    <a:pt x="1704" y="5489"/>
                    <a:pt x="1704" y="5486"/>
                  </a:cubicBezTo>
                  <a:cubicBezTo>
                    <a:pt x="1704" y="5483"/>
                    <a:pt x="1702" y="5481"/>
                    <a:pt x="1699" y="5481"/>
                  </a:cubicBezTo>
                  <a:moveTo>
                    <a:pt x="3789" y="5481"/>
                  </a:moveTo>
                  <a:cubicBezTo>
                    <a:pt x="3786" y="5481"/>
                    <a:pt x="3784" y="5483"/>
                    <a:pt x="3784" y="5486"/>
                  </a:cubicBezTo>
                  <a:cubicBezTo>
                    <a:pt x="3784" y="5489"/>
                    <a:pt x="3786" y="5491"/>
                    <a:pt x="3789" y="5491"/>
                  </a:cubicBezTo>
                  <a:cubicBezTo>
                    <a:pt x="3791" y="5491"/>
                    <a:pt x="3794" y="5489"/>
                    <a:pt x="3794" y="5486"/>
                  </a:cubicBezTo>
                  <a:cubicBezTo>
                    <a:pt x="3794" y="5483"/>
                    <a:pt x="3791" y="5481"/>
                    <a:pt x="3789" y="5481"/>
                  </a:cubicBezTo>
                  <a:moveTo>
                    <a:pt x="915" y="5355"/>
                  </a:moveTo>
                  <a:cubicBezTo>
                    <a:pt x="915" y="5355"/>
                    <a:pt x="915" y="5355"/>
                    <a:pt x="915" y="5355"/>
                  </a:cubicBezTo>
                  <a:cubicBezTo>
                    <a:pt x="915" y="5356"/>
                    <a:pt x="915" y="5356"/>
                    <a:pt x="915" y="5356"/>
                  </a:cubicBezTo>
                  <a:cubicBezTo>
                    <a:pt x="916" y="5356"/>
                    <a:pt x="916" y="5356"/>
                    <a:pt x="916" y="5355"/>
                  </a:cubicBezTo>
                  <a:cubicBezTo>
                    <a:pt x="916" y="5355"/>
                    <a:pt x="916" y="5355"/>
                    <a:pt x="915" y="5355"/>
                  </a:cubicBezTo>
                  <a:moveTo>
                    <a:pt x="4572" y="5355"/>
                  </a:moveTo>
                  <a:cubicBezTo>
                    <a:pt x="4572" y="5355"/>
                    <a:pt x="4572" y="5355"/>
                    <a:pt x="4572" y="5355"/>
                  </a:cubicBezTo>
                  <a:cubicBezTo>
                    <a:pt x="4572" y="5356"/>
                    <a:pt x="4572" y="5356"/>
                    <a:pt x="4572" y="5356"/>
                  </a:cubicBezTo>
                  <a:cubicBezTo>
                    <a:pt x="4573" y="5356"/>
                    <a:pt x="4573" y="5356"/>
                    <a:pt x="4573" y="5355"/>
                  </a:cubicBezTo>
                  <a:cubicBezTo>
                    <a:pt x="4573" y="5355"/>
                    <a:pt x="4573" y="5355"/>
                    <a:pt x="4572" y="5355"/>
                  </a:cubicBezTo>
                  <a:moveTo>
                    <a:pt x="1046" y="5354"/>
                  </a:moveTo>
                  <a:cubicBezTo>
                    <a:pt x="1045" y="5354"/>
                    <a:pt x="1044" y="5354"/>
                    <a:pt x="1044" y="5355"/>
                  </a:cubicBezTo>
                  <a:cubicBezTo>
                    <a:pt x="1044" y="5356"/>
                    <a:pt x="1045" y="5357"/>
                    <a:pt x="1046" y="5357"/>
                  </a:cubicBezTo>
                  <a:cubicBezTo>
                    <a:pt x="1047" y="5357"/>
                    <a:pt x="1048" y="5356"/>
                    <a:pt x="1048" y="5355"/>
                  </a:cubicBezTo>
                  <a:cubicBezTo>
                    <a:pt x="1048" y="5354"/>
                    <a:pt x="1047" y="5354"/>
                    <a:pt x="1046" y="5354"/>
                  </a:cubicBezTo>
                  <a:moveTo>
                    <a:pt x="4442" y="5353"/>
                  </a:moveTo>
                  <a:cubicBezTo>
                    <a:pt x="4440" y="5353"/>
                    <a:pt x="4440" y="5354"/>
                    <a:pt x="4440" y="5355"/>
                  </a:cubicBezTo>
                  <a:cubicBezTo>
                    <a:pt x="4440" y="5357"/>
                    <a:pt x="4440" y="5358"/>
                    <a:pt x="4442" y="5358"/>
                  </a:cubicBezTo>
                  <a:cubicBezTo>
                    <a:pt x="4443" y="5358"/>
                    <a:pt x="4444" y="5357"/>
                    <a:pt x="4444" y="5355"/>
                  </a:cubicBezTo>
                  <a:cubicBezTo>
                    <a:pt x="4444" y="5354"/>
                    <a:pt x="4443" y="5353"/>
                    <a:pt x="4442" y="5353"/>
                  </a:cubicBezTo>
                  <a:moveTo>
                    <a:pt x="1177" y="5352"/>
                  </a:moveTo>
                  <a:cubicBezTo>
                    <a:pt x="1175" y="5352"/>
                    <a:pt x="1173" y="5354"/>
                    <a:pt x="1173" y="5355"/>
                  </a:cubicBezTo>
                  <a:cubicBezTo>
                    <a:pt x="1173" y="5357"/>
                    <a:pt x="1175" y="5359"/>
                    <a:pt x="1177" y="5359"/>
                  </a:cubicBezTo>
                  <a:cubicBezTo>
                    <a:pt x="1178" y="5359"/>
                    <a:pt x="1180" y="5357"/>
                    <a:pt x="1180" y="5355"/>
                  </a:cubicBezTo>
                  <a:cubicBezTo>
                    <a:pt x="1180" y="5354"/>
                    <a:pt x="1178" y="5352"/>
                    <a:pt x="1177" y="5352"/>
                  </a:cubicBezTo>
                  <a:moveTo>
                    <a:pt x="4311" y="5352"/>
                  </a:moveTo>
                  <a:cubicBezTo>
                    <a:pt x="4309" y="5352"/>
                    <a:pt x="4308" y="5354"/>
                    <a:pt x="4308" y="5355"/>
                  </a:cubicBezTo>
                  <a:cubicBezTo>
                    <a:pt x="4308" y="5357"/>
                    <a:pt x="4309" y="5359"/>
                    <a:pt x="4311" y="5359"/>
                  </a:cubicBezTo>
                  <a:cubicBezTo>
                    <a:pt x="4313" y="5359"/>
                    <a:pt x="4314" y="5357"/>
                    <a:pt x="4314" y="5355"/>
                  </a:cubicBezTo>
                  <a:cubicBezTo>
                    <a:pt x="4314" y="5354"/>
                    <a:pt x="4313" y="5352"/>
                    <a:pt x="4311" y="5352"/>
                  </a:cubicBezTo>
                  <a:moveTo>
                    <a:pt x="1307" y="5351"/>
                  </a:moveTo>
                  <a:cubicBezTo>
                    <a:pt x="1305" y="5351"/>
                    <a:pt x="1303" y="5353"/>
                    <a:pt x="1303" y="5355"/>
                  </a:cubicBezTo>
                  <a:cubicBezTo>
                    <a:pt x="1303" y="5358"/>
                    <a:pt x="1305" y="5359"/>
                    <a:pt x="1307" y="5359"/>
                  </a:cubicBezTo>
                  <a:cubicBezTo>
                    <a:pt x="1309" y="5359"/>
                    <a:pt x="1311" y="5358"/>
                    <a:pt x="1311" y="5355"/>
                  </a:cubicBezTo>
                  <a:cubicBezTo>
                    <a:pt x="1311" y="5353"/>
                    <a:pt x="1309" y="5351"/>
                    <a:pt x="1307" y="5351"/>
                  </a:cubicBezTo>
                  <a:moveTo>
                    <a:pt x="4180" y="5351"/>
                  </a:moveTo>
                  <a:cubicBezTo>
                    <a:pt x="4178" y="5351"/>
                    <a:pt x="4176" y="5353"/>
                    <a:pt x="4176" y="5355"/>
                  </a:cubicBezTo>
                  <a:cubicBezTo>
                    <a:pt x="4176" y="5358"/>
                    <a:pt x="4178" y="5360"/>
                    <a:pt x="4180" y="5360"/>
                  </a:cubicBezTo>
                  <a:cubicBezTo>
                    <a:pt x="4183" y="5360"/>
                    <a:pt x="4185" y="5358"/>
                    <a:pt x="4185" y="5355"/>
                  </a:cubicBezTo>
                  <a:cubicBezTo>
                    <a:pt x="4185" y="5353"/>
                    <a:pt x="4183" y="5351"/>
                    <a:pt x="4180" y="5351"/>
                  </a:cubicBezTo>
                  <a:moveTo>
                    <a:pt x="1438" y="5350"/>
                  </a:moveTo>
                  <a:cubicBezTo>
                    <a:pt x="1435" y="5350"/>
                    <a:pt x="1433" y="5353"/>
                    <a:pt x="1433" y="5355"/>
                  </a:cubicBezTo>
                  <a:cubicBezTo>
                    <a:pt x="1433" y="5358"/>
                    <a:pt x="1435" y="5360"/>
                    <a:pt x="1438" y="5360"/>
                  </a:cubicBezTo>
                  <a:cubicBezTo>
                    <a:pt x="1441" y="5360"/>
                    <a:pt x="1443" y="5358"/>
                    <a:pt x="1443" y="5355"/>
                  </a:cubicBezTo>
                  <a:cubicBezTo>
                    <a:pt x="1443" y="5353"/>
                    <a:pt x="1441" y="5350"/>
                    <a:pt x="1438" y="5350"/>
                  </a:cubicBezTo>
                  <a:moveTo>
                    <a:pt x="4050" y="5350"/>
                  </a:moveTo>
                  <a:cubicBezTo>
                    <a:pt x="4047" y="5350"/>
                    <a:pt x="4044" y="5352"/>
                    <a:pt x="4044" y="5355"/>
                  </a:cubicBezTo>
                  <a:cubicBezTo>
                    <a:pt x="4044" y="5358"/>
                    <a:pt x="4047" y="5361"/>
                    <a:pt x="4050" y="5361"/>
                  </a:cubicBezTo>
                  <a:cubicBezTo>
                    <a:pt x="4053" y="5361"/>
                    <a:pt x="4055" y="5358"/>
                    <a:pt x="4055" y="5355"/>
                  </a:cubicBezTo>
                  <a:cubicBezTo>
                    <a:pt x="4055" y="5352"/>
                    <a:pt x="4053" y="5350"/>
                    <a:pt x="4050" y="5350"/>
                  </a:cubicBezTo>
                  <a:moveTo>
                    <a:pt x="1568" y="5349"/>
                  </a:moveTo>
                  <a:cubicBezTo>
                    <a:pt x="1565" y="5349"/>
                    <a:pt x="1562" y="5352"/>
                    <a:pt x="1562" y="5355"/>
                  </a:cubicBezTo>
                  <a:cubicBezTo>
                    <a:pt x="1562" y="5359"/>
                    <a:pt x="1565" y="5362"/>
                    <a:pt x="1568" y="5362"/>
                  </a:cubicBezTo>
                  <a:cubicBezTo>
                    <a:pt x="1572" y="5362"/>
                    <a:pt x="1575" y="5359"/>
                    <a:pt x="1575" y="5355"/>
                  </a:cubicBezTo>
                  <a:cubicBezTo>
                    <a:pt x="1575" y="5352"/>
                    <a:pt x="1572" y="5349"/>
                    <a:pt x="1568" y="5349"/>
                  </a:cubicBezTo>
                  <a:moveTo>
                    <a:pt x="3919" y="5349"/>
                  </a:moveTo>
                  <a:cubicBezTo>
                    <a:pt x="3916" y="5349"/>
                    <a:pt x="3913" y="5352"/>
                    <a:pt x="3913" y="5355"/>
                  </a:cubicBezTo>
                  <a:cubicBezTo>
                    <a:pt x="3913" y="5359"/>
                    <a:pt x="3916" y="5362"/>
                    <a:pt x="3919" y="5362"/>
                  </a:cubicBezTo>
                  <a:cubicBezTo>
                    <a:pt x="3923" y="5362"/>
                    <a:pt x="3925" y="5359"/>
                    <a:pt x="3925" y="5355"/>
                  </a:cubicBezTo>
                  <a:cubicBezTo>
                    <a:pt x="3925" y="5352"/>
                    <a:pt x="3923" y="5349"/>
                    <a:pt x="3919" y="5349"/>
                  </a:cubicBezTo>
                  <a:moveTo>
                    <a:pt x="1699" y="5348"/>
                  </a:moveTo>
                  <a:cubicBezTo>
                    <a:pt x="1695" y="5348"/>
                    <a:pt x="1692" y="5352"/>
                    <a:pt x="1692" y="5355"/>
                  </a:cubicBezTo>
                  <a:cubicBezTo>
                    <a:pt x="1692" y="5359"/>
                    <a:pt x="1695" y="5362"/>
                    <a:pt x="1699" y="5362"/>
                  </a:cubicBezTo>
                  <a:cubicBezTo>
                    <a:pt x="1703" y="5362"/>
                    <a:pt x="1706" y="5359"/>
                    <a:pt x="1706" y="5355"/>
                  </a:cubicBezTo>
                  <a:cubicBezTo>
                    <a:pt x="1706" y="5352"/>
                    <a:pt x="1703" y="5348"/>
                    <a:pt x="1699" y="5348"/>
                  </a:cubicBezTo>
                  <a:moveTo>
                    <a:pt x="3789" y="5348"/>
                  </a:moveTo>
                  <a:cubicBezTo>
                    <a:pt x="3785" y="5348"/>
                    <a:pt x="3782" y="5352"/>
                    <a:pt x="3782" y="5355"/>
                  </a:cubicBezTo>
                  <a:cubicBezTo>
                    <a:pt x="3782" y="5359"/>
                    <a:pt x="3785" y="5362"/>
                    <a:pt x="3789" y="5362"/>
                  </a:cubicBezTo>
                  <a:cubicBezTo>
                    <a:pt x="3792" y="5362"/>
                    <a:pt x="3796" y="5359"/>
                    <a:pt x="3796" y="5355"/>
                  </a:cubicBezTo>
                  <a:cubicBezTo>
                    <a:pt x="3796" y="5352"/>
                    <a:pt x="3792" y="5348"/>
                    <a:pt x="3789" y="5348"/>
                  </a:cubicBezTo>
                  <a:moveTo>
                    <a:pt x="785" y="5224"/>
                  </a:moveTo>
                  <a:cubicBezTo>
                    <a:pt x="784" y="5224"/>
                    <a:pt x="784" y="5224"/>
                    <a:pt x="784" y="5225"/>
                  </a:cubicBezTo>
                  <a:cubicBezTo>
                    <a:pt x="784" y="5225"/>
                    <a:pt x="784" y="5226"/>
                    <a:pt x="785" y="5226"/>
                  </a:cubicBezTo>
                  <a:cubicBezTo>
                    <a:pt x="785" y="5226"/>
                    <a:pt x="786" y="5225"/>
                    <a:pt x="786" y="5225"/>
                  </a:cubicBezTo>
                  <a:cubicBezTo>
                    <a:pt x="786" y="5224"/>
                    <a:pt x="785" y="5224"/>
                    <a:pt x="785" y="5224"/>
                  </a:cubicBezTo>
                  <a:moveTo>
                    <a:pt x="4703" y="5224"/>
                  </a:moveTo>
                  <a:cubicBezTo>
                    <a:pt x="4702" y="5224"/>
                    <a:pt x="4702" y="5224"/>
                    <a:pt x="4702" y="5225"/>
                  </a:cubicBezTo>
                  <a:cubicBezTo>
                    <a:pt x="4702" y="5225"/>
                    <a:pt x="4702" y="5226"/>
                    <a:pt x="4703" y="5226"/>
                  </a:cubicBezTo>
                  <a:cubicBezTo>
                    <a:pt x="4704" y="5226"/>
                    <a:pt x="4704" y="5225"/>
                    <a:pt x="4704" y="5225"/>
                  </a:cubicBezTo>
                  <a:cubicBezTo>
                    <a:pt x="4704" y="5224"/>
                    <a:pt x="4704" y="5224"/>
                    <a:pt x="4703" y="5224"/>
                  </a:cubicBezTo>
                  <a:moveTo>
                    <a:pt x="915" y="5223"/>
                  </a:moveTo>
                  <a:cubicBezTo>
                    <a:pt x="914" y="5223"/>
                    <a:pt x="913" y="5224"/>
                    <a:pt x="913" y="5225"/>
                  </a:cubicBezTo>
                  <a:cubicBezTo>
                    <a:pt x="913" y="5226"/>
                    <a:pt x="914" y="5227"/>
                    <a:pt x="915" y="5227"/>
                  </a:cubicBezTo>
                  <a:cubicBezTo>
                    <a:pt x="917" y="5227"/>
                    <a:pt x="917" y="5226"/>
                    <a:pt x="917" y="5225"/>
                  </a:cubicBezTo>
                  <a:cubicBezTo>
                    <a:pt x="917" y="5224"/>
                    <a:pt x="917" y="5223"/>
                    <a:pt x="915" y="5223"/>
                  </a:cubicBezTo>
                  <a:moveTo>
                    <a:pt x="4572" y="5222"/>
                  </a:moveTo>
                  <a:cubicBezTo>
                    <a:pt x="4571" y="5222"/>
                    <a:pt x="4570" y="5223"/>
                    <a:pt x="4570" y="5225"/>
                  </a:cubicBezTo>
                  <a:cubicBezTo>
                    <a:pt x="4570" y="5226"/>
                    <a:pt x="4571" y="5227"/>
                    <a:pt x="4572" y="5227"/>
                  </a:cubicBezTo>
                  <a:cubicBezTo>
                    <a:pt x="4574" y="5227"/>
                    <a:pt x="4575" y="5226"/>
                    <a:pt x="4575" y="5225"/>
                  </a:cubicBezTo>
                  <a:cubicBezTo>
                    <a:pt x="4575" y="5223"/>
                    <a:pt x="4574" y="5222"/>
                    <a:pt x="4572" y="5222"/>
                  </a:cubicBezTo>
                  <a:moveTo>
                    <a:pt x="1046" y="5221"/>
                  </a:moveTo>
                  <a:cubicBezTo>
                    <a:pt x="1044" y="5221"/>
                    <a:pt x="1042" y="5223"/>
                    <a:pt x="1042" y="5225"/>
                  </a:cubicBezTo>
                  <a:cubicBezTo>
                    <a:pt x="1042" y="5227"/>
                    <a:pt x="1044" y="5228"/>
                    <a:pt x="1046" y="5228"/>
                  </a:cubicBezTo>
                  <a:cubicBezTo>
                    <a:pt x="1048" y="5228"/>
                    <a:pt x="1050" y="5227"/>
                    <a:pt x="1050" y="5225"/>
                  </a:cubicBezTo>
                  <a:cubicBezTo>
                    <a:pt x="1050" y="5223"/>
                    <a:pt x="1048" y="5221"/>
                    <a:pt x="1046" y="5221"/>
                  </a:cubicBezTo>
                  <a:moveTo>
                    <a:pt x="4442" y="5221"/>
                  </a:moveTo>
                  <a:cubicBezTo>
                    <a:pt x="4440" y="5221"/>
                    <a:pt x="4438" y="5223"/>
                    <a:pt x="4438" y="5225"/>
                  </a:cubicBezTo>
                  <a:cubicBezTo>
                    <a:pt x="4438" y="5227"/>
                    <a:pt x="4440" y="5228"/>
                    <a:pt x="4442" y="5228"/>
                  </a:cubicBezTo>
                  <a:cubicBezTo>
                    <a:pt x="4444" y="5228"/>
                    <a:pt x="4445" y="5227"/>
                    <a:pt x="4445" y="5225"/>
                  </a:cubicBezTo>
                  <a:cubicBezTo>
                    <a:pt x="4445" y="5223"/>
                    <a:pt x="4444" y="5221"/>
                    <a:pt x="4442" y="5221"/>
                  </a:cubicBezTo>
                  <a:moveTo>
                    <a:pt x="1177" y="5220"/>
                  </a:moveTo>
                  <a:cubicBezTo>
                    <a:pt x="1174" y="5220"/>
                    <a:pt x="1172" y="5222"/>
                    <a:pt x="1172" y="5225"/>
                  </a:cubicBezTo>
                  <a:cubicBezTo>
                    <a:pt x="1172" y="5227"/>
                    <a:pt x="1174" y="5229"/>
                    <a:pt x="1177" y="5229"/>
                  </a:cubicBezTo>
                  <a:cubicBezTo>
                    <a:pt x="1179" y="5229"/>
                    <a:pt x="1181" y="5227"/>
                    <a:pt x="1181" y="5225"/>
                  </a:cubicBezTo>
                  <a:cubicBezTo>
                    <a:pt x="1181" y="5222"/>
                    <a:pt x="1179" y="5220"/>
                    <a:pt x="1177" y="5220"/>
                  </a:cubicBezTo>
                  <a:moveTo>
                    <a:pt x="4311" y="5220"/>
                  </a:moveTo>
                  <a:cubicBezTo>
                    <a:pt x="4308" y="5220"/>
                    <a:pt x="4306" y="5222"/>
                    <a:pt x="4306" y="5225"/>
                  </a:cubicBezTo>
                  <a:cubicBezTo>
                    <a:pt x="4306" y="5227"/>
                    <a:pt x="4308" y="5229"/>
                    <a:pt x="4311" y="5229"/>
                  </a:cubicBezTo>
                  <a:cubicBezTo>
                    <a:pt x="4314" y="5229"/>
                    <a:pt x="4316" y="5227"/>
                    <a:pt x="4316" y="5225"/>
                  </a:cubicBezTo>
                  <a:cubicBezTo>
                    <a:pt x="4316" y="5222"/>
                    <a:pt x="4314" y="5220"/>
                    <a:pt x="4311" y="5220"/>
                  </a:cubicBezTo>
                  <a:moveTo>
                    <a:pt x="1307" y="5219"/>
                  </a:moveTo>
                  <a:cubicBezTo>
                    <a:pt x="1304" y="5219"/>
                    <a:pt x="1301" y="5222"/>
                    <a:pt x="1301" y="5225"/>
                  </a:cubicBezTo>
                  <a:cubicBezTo>
                    <a:pt x="1301" y="5228"/>
                    <a:pt x="1304" y="5231"/>
                    <a:pt x="1307" y="5231"/>
                  </a:cubicBezTo>
                  <a:cubicBezTo>
                    <a:pt x="1310" y="5231"/>
                    <a:pt x="1313" y="5228"/>
                    <a:pt x="1313" y="5225"/>
                  </a:cubicBezTo>
                  <a:cubicBezTo>
                    <a:pt x="1313" y="5222"/>
                    <a:pt x="1310" y="5219"/>
                    <a:pt x="1307" y="5219"/>
                  </a:cubicBezTo>
                  <a:moveTo>
                    <a:pt x="4180" y="5219"/>
                  </a:moveTo>
                  <a:cubicBezTo>
                    <a:pt x="4177" y="5219"/>
                    <a:pt x="4175" y="5222"/>
                    <a:pt x="4175" y="5225"/>
                  </a:cubicBezTo>
                  <a:cubicBezTo>
                    <a:pt x="4175" y="5228"/>
                    <a:pt x="4177" y="5231"/>
                    <a:pt x="4180" y="5231"/>
                  </a:cubicBezTo>
                  <a:cubicBezTo>
                    <a:pt x="4184" y="5231"/>
                    <a:pt x="4186" y="5228"/>
                    <a:pt x="4186" y="5225"/>
                  </a:cubicBezTo>
                  <a:cubicBezTo>
                    <a:pt x="4186" y="5222"/>
                    <a:pt x="4184" y="5219"/>
                    <a:pt x="4180" y="5219"/>
                  </a:cubicBezTo>
                  <a:moveTo>
                    <a:pt x="1438" y="5218"/>
                  </a:moveTo>
                  <a:cubicBezTo>
                    <a:pt x="1434" y="5218"/>
                    <a:pt x="1431" y="5221"/>
                    <a:pt x="1431" y="5225"/>
                  </a:cubicBezTo>
                  <a:cubicBezTo>
                    <a:pt x="1431" y="5229"/>
                    <a:pt x="1434" y="5232"/>
                    <a:pt x="1438" y="5232"/>
                  </a:cubicBezTo>
                  <a:cubicBezTo>
                    <a:pt x="1442" y="5232"/>
                    <a:pt x="1445" y="5229"/>
                    <a:pt x="1445" y="5225"/>
                  </a:cubicBezTo>
                  <a:cubicBezTo>
                    <a:pt x="1445" y="5221"/>
                    <a:pt x="1442" y="5218"/>
                    <a:pt x="1438" y="5218"/>
                  </a:cubicBezTo>
                  <a:moveTo>
                    <a:pt x="4050" y="5218"/>
                  </a:moveTo>
                  <a:cubicBezTo>
                    <a:pt x="4046" y="5218"/>
                    <a:pt x="4043" y="5221"/>
                    <a:pt x="4043" y="5225"/>
                  </a:cubicBezTo>
                  <a:cubicBezTo>
                    <a:pt x="4043" y="5229"/>
                    <a:pt x="4046" y="5232"/>
                    <a:pt x="4050" y="5232"/>
                  </a:cubicBezTo>
                  <a:cubicBezTo>
                    <a:pt x="4054" y="5232"/>
                    <a:pt x="4057" y="5229"/>
                    <a:pt x="4057" y="5225"/>
                  </a:cubicBezTo>
                  <a:cubicBezTo>
                    <a:pt x="4057" y="5221"/>
                    <a:pt x="4054" y="5218"/>
                    <a:pt x="4050" y="5218"/>
                  </a:cubicBezTo>
                  <a:moveTo>
                    <a:pt x="1568" y="5217"/>
                  </a:moveTo>
                  <a:cubicBezTo>
                    <a:pt x="1564" y="5217"/>
                    <a:pt x="1560" y="5220"/>
                    <a:pt x="1560" y="5225"/>
                  </a:cubicBezTo>
                  <a:cubicBezTo>
                    <a:pt x="1560" y="5229"/>
                    <a:pt x="1564" y="5233"/>
                    <a:pt x="1568" y="5233"/>
                  </a:cubicBezTo>
                  <a:cubicBezTo>
                    <a:pt x="1573" y="5233"/>
                    <a:pt x="1576" y="5229"/>
                    <a:pt x="1576" y="5225"/>
                  </a:cubicBezTo>
                  <a:cubicBezTo>
                    <a:pt x="1576" y="5220"/>
                    <a:pt x="1573" y="5217"/>
                    <a:pt x="1568" y="5217"/>
                  </a:cubicBezTo>
                  <a:moveTo>
                    <a:pt x="3919" y="5217"/>
                  </a:moveTo>
                  <a:cubicBezTo>
                    <a:pt x="3915" y="5217"/>
                    <a:pt x="3911" y="5220"/>
                    <a:pt x="3911" y="5225"/>
                  </a:cubicBezTo>
                  <a:cubicBezTo>
                    <a:pt x="3911" y="5229"/>
                    <a:pt x="3915" y="5233"/>
                    <a:pt x="3919" y="5233"/>
                  </a:cubicBezTo>
                  <a:cubicBezTo>
                    <a:pt x="3924" y="5233"/>
                    <a:pt x="3927" y="5229"/>
                    <a:pt x="3927" y="5225"/>
                  </a:cubicBezTo>
                  <a:cubicBezTo>
                    <a:pt x="3927" y="5220"/>
                    <a:pt x="3924" y="5217"/>
                    <a:pt x="3919" y="5217"/>
                  </a:cubicBezTo>
                  <a:moveTo>
                    <a:pt x="1699" y="5216"/>
                  </a:moveTo>
                  <a:cubicBezTo>
                    <a:pt x="1694" y="5216"/>
                    <a:pt x="1690" y="5220"/>
                    <a:pt x="1690" y="5225"/>
                  </a:cubicBezTo>
                  <a:cubicBezTo>
                    <a:pt x="1690" y="5230"/>
                    <a:pt x="1694" y="5233"/>
                    <a:pt x="1699" y="5233"/>
                  </a:cubicBezTo>
                  <a:cubicBezTo>
                    <a:pt x="1704" y="5233"/>
                    <a:pt x="1708" y="5230"/>
                    <a:pt x="1708" y="5225"/>
                  </a:cubicBezTo>
                  <a:cubicBezTo>
                    <a:pt x="1708" y="5220"/>
                    <a:pt x="1704" y="5216"/>
                    <a:pt x="1699" y="5216"/>
                  </a:cubicBezTo>
                  <a:moveTo>
                    <a:pt x="3789" y="5216"/>
                  </a:moveTo>
                  <a:cubicBezTo>
                    <a:pt x="3784" y="5216"/>
                    <a:pt x="3780" y="5220"/>
                    <a:pt x="3780" y="5225"/>
                  </a:cubicBezTo>
                  <a:cubicBezTo>
                    <a:pt x="3780" y="5230"/>
                    <a:pt x="3784" y="5233"/>
                    <a:pt x="3789" y="5233"/>
                  </a:cubicBezTo>
                  <a:cubicBezTo>
                    <a:pt x="3793" y="5233"/>
                    <a:pt x="3797" y="5230"/>
                    <a:pt x="3797" y="5225"/>
                  </a:cubicBezTo>
                  <a:cubicBezTo>
                    <a:pt x="3797" y="5220"/>
                    <a:pt x="3793" y="5216"/>
                    <a:pt x="3789" y="5216"/>
                  </a:cubicBezTo>
                  <a:moveTo>
                    <a:pt x="654" y="5093"/>
                  </a:moveTo>
                  <a:cubicBezTo>
                    <a:pt x="653" y="5093"/>
                    <a:pt x="653" y="5094"/>
                    <a:pt x="653" y="5094"/>
                  </a:cubicBezTo>
                  <a:cubicBezTo>
                    <a:pt x="653" y="5095"/>
                    <a:pt x="653" y="5095"/>
                    <a:pt x="654" y="5095"/>
                  </a:cubicBezTo>
                  <a:cubicBezTo>
                    <a:pt x="655" y="5095"/>
                    <a:pt x="655" y="5095"/>
                    <a:pt x="655" y="5094"/>
                  </a:cubicBezTo>
                  <a:cubicBezTo>
                    <a:pt x="655" y="5094"/>
                    <a:pt x="655" y="5093"/>
                    <a:pt x="654" y="5093"/>
                  </a:cubicBezTo>
                  <a:moveTo>
                    <a:pt x="4834" y="5093"/>
                  </a:moveTo>
                  <a:cubicBezTo>
                    <a:pt x="4833" y="5093"/>
                    <a:pt x="4832" y="5094"/>
                    <a:pt x="4832" y="5094"/>
                  </a:cubicBezTo>
                  <a:cubicBezTo>
                    <a:pt x="4832" y="5095"/>
                    <a:pt x="4833" y="5095"/>
                    <a:pt x="4834" y="5095"/>
                  </a:cubicBezTo>
                  <a:cubicBezTo>
                    <a:pt x="4834" y="5095"/>
                    <a:pt x="4835" y="5095"/>
                    <a:pt x="4835" y="5094"/>
                  </a:cubicBezTo>
                  <a:cubicBezTo>
                    <a:pt x="4835" y="5094"/>
                    <a:pt x="4834" y="5093"/>
                    <a:pt x="4834" y="5093"/>
                  </a:cubicBezTo>
                  <a:moveTo>
                    <a:pt x="785" y="5092"/>
                  </a:moveTo>
                  <a:cubicBezTo>
                    <a:pt x="783" y="5092"/>
                    <a:pt x="782" y="5093"/>
                    <a:pt x="782" y="5094"/>
                  </a:cubicBezTo>
                  <a:cubicBezTo>
                    <a:pt x="782" y="5096"/>
                    <a:pt x="783" y="5097"/>
                    <a:pt x="785" y="5097"/>
                  </a:cubicBezTo>
                  <a:cubicBezTo>
                    <a:pt x="786" y="5097"/>
                    <a:pt x="787" y="5096"/>
                    <a:pt x="787" y="5094"/>
                  </a:cubicBezTo>
                  <a:cubicBezTo>
                    <a:pt x="787" y="5093"/>
                    <a:pt x="786" y="5092"/>
                    <a:pt x="785" y="5092"/>
                  </a:cubicBezTo>
                  <a:moveTo>
                    <a:pt x="4703" y="5092"/>
                  </a:moveTo>
                  <a:cubicBezTo>
                    <a:pt x="4702" y="5092"/>
                    <a:pt x="4700" y="5093"/>
                    <a:pt x="4700" y="5094"/>
                  </a:cubicBezTo>
                  <a:cubicBezTo>
                    <a:pt x="4700" y="5096"/>
                    <a:pt x="4702" y="5097"/>
                    <a:pt x="4703" y="5097"/>
                  </a:cubicBezTo>
                  <a:cubicBezTo>
                    <a:pt x="4704" y="5097"/>
                    <a:pt x="4705" y="5096"/>
                    <a:pt x="4705" y="5094"/>
                  </a:cubicBezTo>
                  <a:cubicBezTo>
                    <a:pt x="4705" y="5093"/>
                    <a:pt x="4704" y="5092"/>
                    <a:pt x="4703" y="5092"/>
                  </a:cubicBezTo>
                  <a:moveTo>
                    <a:pt x="915" y="5091"/>
                  </a:moveTo>
                  <a:cubicBezTo>
                    <a:pt x="913" y="5091"/>
                    <a:pt x="912" y="5092"/>
                    <a:pt x="912" y="5094"/>
                  </a:cubicBezTo>
                  <a:cubicBezTo>
                    <a:pt x="912" y="5096"/>
                    <a:pt x="913" y="5098"/>
                    <a:pt x="915" y="5098"/>
                  </a:cubicBezTo>
                  <a:cubicBezTo>
                    <a:pt x="917" y="5098"/>
                    <a:pt x="919" y="5096"/>
                    <a:pt x="919" y="5094"/>
                  </a:cubicBezTo>
                  <a:cubicBezTo>
                    <a:pt x="919" y="5092"/>
                    <a:pt x="917" y="5091"/>
                    <a:pt x="915" y="5091"/>
                  </a:cubicBezTo>
                  <a:moveTo>
                    <a:pt x="4572" y="5090"/>
                  </a:moveTo>
                  <a:cubicBezTo>
                    <a:pt x="4570" y="5090"/>
                    <a:pt x="4568" y="5092"/>
                    <a:pt x="4568" y="5094"/>
                  </a:cubicBezTo>
                  <a:cubicBezTo>
                    <a:pt x="4568" y="5096"/>
                    <a:pt x="4570" y="5098"/>
                    <a:pt x="4572" y="5098"/>
                  </a:cubicBezTo>
                  <a:cubicBezTo>
                    <a:pt x="4575" y="5098"/>
                    <a:pt x="4576" y="5096"/>
                    <a:pt x="4576" y="5094"/>
                  </a:cubicBezTo>
                  <a:cubicBezTo>
                    <a:pt x="4576" y="5092"/>
                    <a:pt x="4575" y="5090"/>
                    <a:pt x="4572" y="5090"/>
                  </a:cubicBezTo>
                  <a:moveTo>
                    <a:pt x="1046" y="5089"/>
                  </a:moveTo>
                  <a:cubicBezTo>
                    <a:pt x="1043" y="5089"/>
                    <a:pt x="1041" y="5091"/>
                    <a:pt x="1041" y="5094"/>
                  </a:cubicBezTo>
                  <a:cubicBezTo>
                    <a:pt x="1041" y="5097"/>
                    <a:pt x="1043" y="5099"/>
                    <a:pt x="1046" y="5099"/>
                  </a:cubicBezTo>
                  <a:cubicBezTo>
                    <a:pt x="1049" y="5099"/>
                    <a:pt x="1051" y="5097"/>
                    <a:pt x="1051" y="5094"/>
                  </a:cubicBezTo>
                  <a:cubicBezTo>
                    <a:pt x="1051" y="5091"/>
                    <a:pt x="1049" y="5089"/>
                    <a:pt x="1046" y="5089"/>
                  </a:cubicBezTo>
                  <a:moveTo>
                    <a:pt x="4442" y="5089"/>
                  </a:moveTo>
                  <a:cubicBezTo>
                    <a:pt x="4439" y="5089"/>
                    <a:pt x="4437" y="5091"/>
                    <a:pt x="4437" y="5094"/>
                  </a:cubicBezTo>
                  <a:cubicBezTo>
                    <a:pt x="4437" y="5097"/>
                    <a:pt x="4439" y="5099"/>
                    <a:pt x="4442" y="5099"/>
                  </a:cubicBezTo>
                  <a:cubicBezTo>
                    <a:pt x="4445" y="5099"/>
                    <a:pt x="4447" y="5097"/>
                    <a:pt x="4447" y="5094"/>
                  </a:cubicBezTo>
                  <a:cubicBezTo>
                    <a:pt x="4447" y="5091"/>
                    <a:pt x="4445" y="5089"/>
                    <a:pt x="4442" y="5089"/>
                  </a:cubicBezTo>
                  <a:moveTo>
                    <a:pt x="1177" y="5088"/>
                  </a:moveTo>
                  <a:cubicBezTo>
                    <a:pt x="1173" y="5088"/>
                    <a:pt x="1170" y="5091"/>
                    <a:pt x="1170" y="5094"/>
                  </a:cubicBezTo>
                  <a:cubicBezTo>
                    <a:pt x="1170" y="5098"/>
                    <a:pt x="1173" y="5100"/>
                    <a:pt x="1177" y="5100"/>
                  </a:cubicBezTo>
                  <a:cubicBezTo>
                    <a:pt x="1180" y="5100"/>
                    <a:pt x="1183" y="5098"/>
                    <a:pt x="1183" y="5094"/>
                  </a:cubicBezTo>
                  <a:cubicBezTo>
                    <a:pt x="1183" y="5091"/>
                    <a:pt x="1180" y="5088"/>
                    <a:pt x="1177" y="5088"/>
                  </a:cubicBezTo>
                  <a:moveTo>
                    <a:pt x="4311" y="5088"/>
                  </a:moveTo>
                  <a:cubicBezTo>
                    <a:pt x="4307" y="5088"/>
                    <a:pt x="4305" y="5091"/>
                    <a:pt x="4305" y="5094"/>
                  </a:cubicBezTo>
                  <a:cubicBezTo>
                    <a:pt x="4305" y="5098"/>
                    <a:pt x="4307" y="5101"/>
                    <a:pt x="4311" y="5101"/>
                  </a:cubicBezTo>
                  <a:cubicBezTo>
                    <a:pt x="4315" y="5101"/>
                    <a:pt x="4318" y="5098"/>
                    <a:pt x="4318" y="5094"/>
                  </a:cubicBezTo>
                  <a:cubicBezTo>
                    <a:pt x="4318" y="5091"/>
                    <a:pt x="4315" y="5088"/>
                    <a:pt x="4311" y="5088"/>
                  </a:cubicBezTo>
                  <a:moveTo>
                    <a:pt x="1307" y="5087"/>
                  </a:moveTo>
                  <a:cubicBezTo>
                    <a:pt x="1303" y="5087"/>
                    <a:pt x="1300" y="5090"/>
                    <a:pt x="1300" y="5094"/>
                  </a:cubicBezTo>
                  <a:cubicBezTo>
                    <a:pt x="1300" y="5098"/>
                    <a:pt x="1303" y="5102"/>
                    <a:pt x="1307" y="5102"/>
                  </a:cubicBezTo>
                  <a:cubicBezTo>
                    <a:pt x="1311" y="5102"/>
                    <a:pt x="1315" y="5098"/>
                    <a:pt x="1315" y="5094"/>
                  </a:cubicBezTo>
                  <a:cubicBezTo>
                    <a:pt x="1315" y="5090"/>
                    <a:pt x="1311" y="5087"/>
                    <a:pt x="1307" y="5087"/>
                  </a:cubicBezTo>
                  <a:moveTo>
                    <a:pt x="4180" y="5087"/>
                  </a:moveTo>
                  <a:cubicBezTo>
                    <a:pt x="4176" y="5087"/>
                    <a:pt x="4173" y="5090"/>
                    <a:pt x="4173" y="5094"/>
                  </a:cubicBezTo>
                  <a:cubicBezTo>
                    <a:pt x="4173" y="5098"/>
                    <a:pt x="4176" y="5102"/>
                    <a:pt x="4180" y="5102"/>
                  </a:cubicBezTo>
                  <a:cubicBezTo>
                    <a:pt x="4185" y="5102"/>
                    <a:pt x="4188" y="5098"/>
                    <a:pt x="4188" y="5094"/>
                  </a:cubicBezTo>
                  <a:cubicBezTo>
                    <a:pt x="4188" y="5090"/>
                    <a:pt x="4185" y="5087"/>
                    <a:pt x="4180" y="5087"/>
                  </a:cubicBezTo>
                  <a:moveTo>
                    <a:pt x="1438" y="5085"/>
                  </a:moveTo>
                  <a:cubicBezTo>
                    <a:pt x="1433" y="5085"/>
                    <a:pt x="1429" y="5089"/>
                    <a:pt x="1429" y="5094"/>
                  </a:cubicBezTo>
                  <a:cubicBezTo>
                    <a:pt x="1429" y="5099"/>
                    <a:pt x="1433" y="5103"/>
                    <a:pt x="1438" y="5103"/>
                  </a:cubicBezTo>
                  <a:cubicBezTo>
                    <a:pt x="1443" y="5103"/>
                    <a:pt x="1446" y="5099"/>
                    <a:pt x="1446" y="5094"/>
                  </a:cubicBezTo>
                  <a:cubicBezTo>
                    <a:pt x="1446" y="5089"/>
                    <a:pt x="1443" y="5085"/>
                    <a:pt x="1438" y="5085"/>
                  </a:cubicBezTo>
                  <a:moveTo>
                    <a:pt x="4050" y="5085"/>
                  </a:moveTo>
                  <a:cubicBezTo>
                    <a:pt x="4045" y="5085"/>
                    <a:pt x="4041" y="5089"/>
                    <a:pt x="4041" y="5094"/>
                  </a:cubicBezTo>
                  <a:cubicBezTo>
                    <a:pt x="4041" y="5099"/>
                    <a:pt x="4045" y="5103"/>
                    <a:pt x="4050" y="5103"/>
                  </a:cubicBezTo>
                  <a:cubicBezTo>
                    <a:pt x="4055" y="5103"/>
                    <a:pt x="4059" y="5099"/>
                    <a:pt x="4059" y="5094"/>
                  </a:cubicBezTo>
                  <a:cubicBezTo>
                    <a:pt x="4059" y="5089"/>
                    <a:pt x="4055" y="5085"/>
                    <a:pt x="4050" y="5085"/>
                  </a:cubicBezTo>
                  <a:moveTo>
                    <a:pt x="1568" y="5084"/>
                  </a:moveTo>
                  <a:cubicBezTo>
                    <a:pt x="1563" y="5084"/>
                    <a:pt x="1559" y="5089"/>
                    <a:pt x="1559" y="5094"/>
                  </a:cubicBezTo>
                  <a:cubicBezTo>
                    <a:pt x="1559" y="5100"/>
                    <a:pt x="1563" y="5104"/>
                    <a:pt x="1568" y="5104"/>
                  </a:cubicBezTo>
                  <a:cubicBezTo>
                    <a:pt x="1574" y="5104"/>
                    <a:pt x="1578" y="5100"/>
                    <a:pt x="1578" y="5094"/>
                  </a:cubicBezTo>
                  <a:cubicBezTo>
                    <a:pt x="1578" y="5089"/>
                    <a:pt x="1574" y="5084"/>
                    <a:pt x="1568" y="5084"/>
                  </a:cubicBezTo>
                  <a:moveTo>
                    <a:pt x="3919" y="5084"/>
                  </a:moveTo>
                  <a:cubicBezTo>
                    <a:pt x="3914" y="5084"/>
                    <a:pt x="3909" y="5089"/>
                    <a:pt x="3909" y="5094"/>
                  </a:cubicBezTo>
                  <a:cubicBezTo>
                    <a:pt x="3909" y="5100"/>
                    <a:pt x="3914" y="5104"/>
                    <a:pt x="3919" y="5104"/>
                  </a:cubicBezTo>
                  <a:cubicBezTo>
                    <a:pt x="3925" y="5104"/>
                    <a:pt x="3929" y="5100"/>
                    <a:pt x="3929" y="5094"/>
                  </a:cubicBezTo>
                  <a:cubicBezTo>
                    <a:pt x="3929" y="5089"/>
                    <a:pt x="3925" y="5084"/>
                    <a:pt x="3919" y="5084"/>
                  </a:cubicBezTo>
                  <a:moveTo>
                    <a:pt x="1699" y="5084"/>
                  </a:moveTo>
                  <a:cubicBezTo>
                    <a:pt x="1693" y="5084"/>
                    <a:pt x="1688" y="5088"/>
                    <a:pt x="1688" y="5094"/>
                  </a:cubicBezTo>
                  <a:cubicBezTo>
                    <a:pt x="1688" y="5100"/>
                    <a:pt x="1693" y="5105"/>
                    <a:pt x="1699" y="5105"/>
                  </a:cubicBezTo>
                  <a:cubicBezTo>
                    <a:pt x="1705" y="5105"/>
                    <a:pt x="1709" y="5100"/>
                    <a:pt x="1709" y="5094"/>
                  </a:cubicBezTo>
                  <a:cubicBezTo>
                    <a:pt x="1709" y="5088"/>
                    <a:pt x="1705" y="5084"/>
                    <a:pt x="1699" y="5084"/>
                  </a:cubicBezTo>
                  <a:moveTo>
                    <a:pt x="3789" y="5084"/>
                  </a:moveTo>
                  <a:cubicBezTo>
                    <a:pt x="3783" y="5084"/>
                    <a:pt x="3778" y="5088"/>
                    <a:pt x="3778" y="5094"/>
                  </a:cubicBezTo>
                  <a:cubicBezTo>
                    <a:pt x="3778" y="5100"/>
                    <a:pt x="3783" y="5105"/>
                    <a:pt x="3789" y="5105"/>
                  </a:cubicBezTo>
                  <a:cubicBezTo>
                    <a:pt x="3794" y="5105"/>
                    <a:pt x="3799" y="5100"/>
                    <a:pt x="3799" y="5094"/>
                  </a:cubicBezTo>
                  <a:cubicBezTo>
                    <a:pt x="3799" y="5088"/>
                    <a:pt x="3794" y="5084"/>
                    <a:pt x="3789" y="5084"/>
                  </a:cubicBezTo>
                  <a:moveTo>
                    <a:pt x="523" y="4962"/>
                  </a:moveTo>
                  <a:cubicBezTo>
                    <a:pt x="523" y="4962"/>
                    <a:pt x="522" y="4963"/>
                    <a:pt x="522" y="4964"/>
                  </a:cubicBezTo>
                  <a:cubicBezTo>
                    <a:pt x="522" y="4964"/>
                    <a:pt x="523" y="4965"/>
                    <a:pt x="523" y="4965"/>
                  </a:cubicBezTo>
                  <a:cubicBezTo>
                    <a:pt x="524" y="4965"/>
                    <a:pt x="525" y="4964"/>
                    <a:pt x="525" y="4964"/>
                  </a:cubicBezTo>
                  <a:cubicBezTo>
                    <a:pt x="525" y="4963"/>
                    <a:pt x="524" y="4962"/>
                    <a:pt x="523" y="4962"/>
                  </a:cubicBezTo>
                  <a:moveTo>
                    <a:pt x="4964" y="4962"/>
                  </a:moveTo>
                  <a:cubicBezTo>
                    <a:pt x="4964" y="4962"/>
                    <a:pt x="4963" y="4963"/>
                    <a:pt x="4963" y="4964"/>
                  </a:cubicBezTo>
                  <a:cubicBezTo>
                    <a:pt x="4963" y="4964"/>
                    <a:pt x="4964" y="4965"/>
                    <a:pt x="4964" y="4965"/>
                  </a:cubicBezTo>
                  <a:cubicBezTo>
                    <a:pt x="4965" y="4965"/>
                    <a:pt x="4965" y="4964"/>
                    <a:pt x="4965" y="4964"/>
                  </a:cubicBezTo>
                  <a:cubicBezTo>
                    <a:pt x="4965" y="4963"/>
                    <a:pt x="4965" y="4962"/>
                    <a:pt x="4964" y="4962"/>
                  </a:cubicBezTo>
                  <a:moveTo>
                    <a:pt x="654" y="4961"/>
                  </a:moveTo>
                  <a:cubicBezTo>
                    <a:pt x="653" y="4961"/>
                    <a:pt x="652" y="4962"/>
                    <a:pt x="652" y="4964"/>
                  </a:cubicBezTo>
                  <a:cubicBezTo>
                    <a:pt x="652" y="4965"/>
                    <a:pt x="653" y="4966"/>
                    <a:pt x="654" y="4966"/>
                  </a:cubicBezTo>
                  <a:cubicBezTo>
                    <a:pt x="656" y="4966"/>
                    <a:pt x="657" y="4965"/>
                    <a:pt x="657" y="4964"/>
                  </a:cubicBezTo>
                  <a:cubicBezTo>
                    <a:pt x="657" y="4962"/>
                    <a:pt x="656" y="4961"/>
                    <a:pt x="654" y="4961"/>
                  </a:cubicBezTo>
                  <a:moveTo>
                    <a:pt x="4834" y="4961"/>
                  </a:moveTo>
                  <a:cubicBezTo>
                    <a:pt x="4832" y="4961"/>
                    <a:pt x="4831" y="4962"/>
                    <a:pt x="4831" y="4964"/>
                  </a:cubicBezTo>
                  <a:cubicBezTo>
                    <a:pt x="4831" y="4965"/>
                    <a:pt x="4832" y="4966"/>
                    <a:pt x="4834" y="4966"/>
                  </a:cubicBezTo>
                  <a:cubicBezTo>
                    <a:pt x="4835" y="4966"/>
                    <a:pt x="4836" y="4965"/>
                    <a:pt x="4836" y="4964"/>
                  </a:cubicBezTo>
                  <a:cubicBezTo>
                    <a:pt x="4836" y="4962"/>
                    <a:pt x="4835" y="4961"/>
                    <a:pt x="4834" y="4961"/>
                  </a:cubicBezTo>
                  <a:moveTo>
                    <a:pt x="785" y="4960"/>
                  </a:moveTo>
                  <a:cubicBezTo>
                    <a:pt x="783" y="4960"/>
                    <a:pt x="781" y="4961"/>
                    <a:pt x="781" y="4964"/>
                  </a:cubicBezTo>
                  <a:cubicBezTo>
                    <a:pt x="781" y="4966"/>
                    <a:pt x="783" y="4968"/>
                    <a:pt x="785" y="4968"/>
                  </a:cubicBezTo>
                  <a:cubicBezTo>
                    <a:pt x="787" y="4968"/>
                    <a:pt x="789" y="4966"/>
                    <a:pt x="789" y="4964"/>
                  </a:cubicBezTo>
                  <a:cubicBezTo>
                    <a:pt x="789" y="4961"/>
                    <a:pt x="787" y="4960"/>
                    <a:pt x="785" y="4960"/>
                  </a:cubicBezTo>
                  <a:moveTo>
                    <a:pt x="4703" y="4960"/>
                  </a:moveTo>
                  <a:cubicBezTo>
                    <a:pt x="4701" y="4960"/>
                    <a:pt x="4699" y="4961"/>
                    <a:pt x="4699" y="4964"/>
                  </a:cubicBezTo>
                  <a:cubicBezTo>
                    <a:pt x="4699" y="4966"/>
                    <a:pt x="4701" y="4968"/>
                    <a:pt x="4703" y="4968"/>
                  </a:cubicBezTo>
                  <a:cubicBezTo>
                    <a:pt x="4705" y="4968"/>
                    <a:pt x="4707" y="4966"/>
                    <a:pt x="4707" y="4964"/>
                  </a:cubicBezTo>
                  <a:cubicBezTo>
                    <a:pt x="4707" y="4961"/>
                    <a:pt x="4705" y="4960"/>
                    <a:pt x="4703" y="4960"/>
                  </a:cubicBezTo>
                  <a:moveTo>
                    <a:pt x="915" y="4958"/>
                  </a:moveTo>
                  <a:cubicBezTo>
                    <a:pt x="912" y="4958"/>
                    <a:pt x="910" y="4961"/>
                    <a:pt x="910" y="4964"/>
                  </a:cubicBezTo>
                  <a:cubicBezTo>
                    <a:pt x="910" y="4967"/>
                    <a:pt x="912" y="4969"/>
                    <a:pt x="915" y="4969"/>
                  </a:cubicBezTo>
                  <a:cubicBezTo>
                    <a:pt x="918" y="4969"/>
                    <a:pt x="921" y="4967"/>
                    <a:pt x="921" y="4964"/>
                  </a:cubicBezTo>
                  <a:cubicBezTo>
                    <a:pt x="921" y="4961"/>
                    <a:pt x="918" y="4958"/>
                    <a:pt x="915" y="4958"/>
                  </a:cubicBezTo>
                  <a:moveTo>
                    <a:pt x="4572" y="4958"/>
                  </a:moveTo>
                  <a:cubicBezTo>
                    <a:pt x="4569" y="4958"/>
                    <a:pt x="4567" y="4961"/>
                    <a:pt x="4567" y="4964"/>
                  </a:cubicBezTo>
                  <a:cubicBezTo>
                    <a:pt x="4567" y="4967"/>
                    <a:pt x="4569" y="4969"/>
                    <a:pt x="4572" y="4969"/>
                  </a:cubicBezTo>
                  <a:cubicBezTo>
                    <a:pt x="4575" y="4969"/>
                    <a:pt x="4578" y="4967"/>
                    <a:pt x="4578" y="4964"/>
                  </a:cubicBezTo>
                  <a:cubicBezTo>
                    <a:pt x="4578" y="4961"/>
                    <a:pt x="4575" y="4958"/>
                    <a:pt x="4572" y="4958"/>
                  </a:cubicBezTo>
                  <a:moveTo>
                    <a:pt x="1046" y="4957"/>
                  </a:moveTo>
                  <a:cubicBezTo>
                    <a:pt x="1042" y="4957"/>
                    <a:pt x="1039" y="4960"/>
                    <a:pt x="1039" y="4964"/>
                  </a:cubicBezTo>
                  <a:cubicBezTo>
                    <a:pt x="1039" y="4967"/>
                    <a:pt x="1042" y="4970"/>
                    <a:pt x="1046" y="4970"/>
                  </a:cubicBezTo>
                  <a:cubicBezTo>
                    <a:pt x="1050" y="4970"/>
                    <a:pt x="1052" y="4967"/>
                    <a:pt x="1052" y="4964"/>
                  </a:cubicBezTo>
                  <a:cubicBezTo>
                    <a:pt x="1052" y="4960"/>
                    <a:pt x="1050" y="4957"/>
                    <a:pt x="1046" y="4957"/>
                  </a:cubicBezTo>
                  <a:moveTo>
                    <a:pt x="4442" y="4957"/>
                  </a:moveTo>
                  <a:cubicBezTo>
                    <a:pt x="4438" y="4957"/>
                    <a:pt x="4435" y="4960"/>
                    <a:pt x="4435" y="4964"/>
                  </a:cubicBezTo>
                  <a:cubicBezTo>
                    <a:pt x="4435" y="4967"/>
                    <a:pt x="4438" y="4970"/>
                    <a:pt x="4442" y="4970"/>
                  </a:cubicBezTo>
                  <a:cubicBezTo>
                    <a:pt x="4445" y="4970"/>
                    <a:pt x="4449" y="4967"/>
                    <a:pt x="4449" y="4964"/>
                  </a:cubicBezTo>
                  <a:cubicBezTo>
                    <a:pt x="4449" y="4960"/>
                    <a:pt x="4445" y="4957"/>
                    <a:pt x="4442" y="4957"/>
                  </a:cubicBezTo>
                  <a:moveTo>
                    <a:pt x="1177" y="4956"/>
                  </a:moveTo>
                  <a:cubicBezTo>
                    <a:pt x="1172" y="4956"/>
                    <a:pt x="1169" y="4959"/>
                    <a:pt x="1169" y="4964"/>
                  </a:cubicBezTo>
                  <a:cubicBezTo>
                    <a:pt x="1169" y="4968"/>
                    <a:pt x="1172" y="4972"/>
                    <a:pt x="1177" y="4972"/>
                  </a:cubicBezTo>
                  <a:cubicBezTo>
                    <a:pt x="1181" y="4972"/>
                    <a:pt x="1184" y="4968"/>
                    <a:pt x="1184" y="4964"/>
                  </a:cubicBezTo>
                  <a:cubicBezTo>
                    <a:pt x="1184" y="4959"/>
                    <a:pt x="1181" y="4956"/>
                    <a:pt x="1177" y="4956"/>
                  </a:cubicBezTo>
                  <a:moveTo>
                    <a:pt x="4311" y="4956"/>
                  </a:moveTo>
                  <a:cubicBezTo>
                    <a:pt x="4307" y="4956"/>
                    <a:pt x="4303" y="4959"/>
                    <a:pt x="4303" y="4964"/>
                  </a:cubicBezTo>
                  <a:cubicBezTo>
                    <a:pt x="4303" y="4968"/>
                    <a:pt x="4307" y="4972"/>
                    <a:pt x="4311" y="4972"/>
                  </a:cubicBezTo>
                  <a:cubicBezTo>
                    <a:pt x="4315" y="4972"/>
                    <a:pt x="4319" y="4968"/>
                    <a:pt x="4319" y="4964"/>
                  </a:cubicBezTo>
                  <a:cubicBezTo>
                    <a:pt x="4319" y="4959"/>
                    <a:pt x="4315" y="4956"/>
                    <a:pt x="4311" y="4956"/>
                  </a:cubicBezTo>
                  <a:moveTo>
                    <a:pt x="1307" y="4954"/>
                  </a:moveTo>
                  <a:cubicBezTo>
                    <a:pt x="1302" y="4954"/>
                    <a:pt x="1298" y="4959"/>
                    <a:pt x="1298" y="4964"/>
                  </a:cubicBezTo>
                  <a:cubicBezTo>
                    <a:pt x="1298" y="4969"/>
                    <a:pt x="1302" y="4973"/>
                    <a:pt x="1307" y="4973"/>
                  </a:cubicBezTo>
                  <a:cubicBezTo>
                    <a:pt x="1312" y="4973"/>
                    <a:pt x="1316" y="4969"/>
                    <a:pt x="1316" y="4964"/>
                  </a:cubicBezTo>
                  <a:cubicBezTo>
                    <a:pt x="1316" y="4959"/>
                    <a:pt x="1312" y="4954"/>
                    <a:pt x="1307" y="4954"/>
                  </a:cubicBezTo>
                  <a:moveTo>
                    <a:pt x="4180" y="4954"/>
                  </a:moveTo>
                  <a:cubicBezTo>
                    <a:pt x="4175" y="4954"/>
                    <a:pt x="4171" y="4959"/>
                    <a:pt x="4171" y="4964"/>
                  </a:cubicBezTo>
                  <a:cubicBezTo>
                    <a:pt x="4171" y="4969"/>
                    <a:pt x="4175" y="4973"/>
                    <a:pt x="4180" y="4973"/>
                  </a:cubicBezTo>
                  <a:cubicBezTo>
                    <a:pt x="4185" y="4973"/>
                    <a:pt x="4190" y="4969"/>
                    <a:pt x="4190" y="4964"/>
                  </a:cubicBezTo>
                  <a:cubicBezTo>
                    <a:pt x="4190" y="4959"/>
                    <a:pt x="4185" y="4954"/>
                    <a:pt x="4180" y="4954"/>
                  </a:cubicBezTo>
                  <a:moveTo>
                    <a:pt x="1438" y="4953"/>
                  </a:moveTo>
                  <a:cubicBezTo>
                    <a:pt x="1432" y="4953"/>
                    <a:pt x="1428" y="4958"/>
                    <a:pt x="1428" y="4964"/>
                  </a:cubicBezTo>
                  <a:cubicBezTo>
                    <a:pt x="1428" y="4969"/>
                    <a:pt x="1432" y="4974"/>
                    <a:pt x="1438" y="4974"/>
                  </a:cubicBezTo>
                  <a:cubicBezTo>
                    <a:pt x="1443" y="4974"/>
                    <a:pt x="1448" y="4969"/>
                    <a:pt x="1448" y="4964"/>
                  </a:cubicBezTo>
                  <a:cubicBezTo>
                    <a:pt x="1448" y="4958"/>
                    <a:pt x="1443" y="4953"/>
                    <a:pt x="1438" y="4953"/>
                  </a:cubicBezTo>
                  <a:moveTo>
                    <a:pt x="4050" y="4953"/>
                  </a:moveTo>
                  <a:cubicBezTo>
                    <a:pt x="4044" y="4953"/>
                    <a:pt x="4039" y="4958"/>
                    <a:pt x="4039" y="4964"/>
                  </a:cubicBezTo>
                  <a:cubicBezTo>
                    <a:pt x="4039" y="4969"/>
                    <a:pt x="4044" y="4974"/>
                    <a:pt x="4050" y="4974"/>
                  </a:cubicBezTo>
                  <a:cubicBezTo>
                    <a:pt x="4056" y="4974"/>
                    <a:pt x="4060" y="4969"/>
                    <a:pt x="4060" y="4964"/>
                  </a:cubicBezTo>
                  <a:cubicBezTo>
                    <a:pt x="4060" y="4958"/>
                    <a:pt x="4056" y="4953"/>
                    <a:pt x="4050" y="4953"/>
                  </a:cubicBezTo>
                  <a:moveTo>
                    <a:pt x="1568" y="4952"/>
                  </a:moveTo>
                  <a:cubicBezTo>
                    <a:pt x="1562" y="4952"/>
                    <a:pt x="1557" y="4957"/>
                    <a:pt x="1557" y="4964"/>
                  </a:cubicBezTo>
                  <a:cubicBezTo>
                    <a:pt x="1557" y="4970"/>
                    <a:pt x="1562" y="4975"/>
                    <a:pt x="1568" y="4975"/>
                  </a:cubicBezTo>
                  <a:cubicBezTo>
                    <a:pt x="1575" y="4975"/>
                    <a:pt x="1580" y="4970"/>
                    <a:pt x="1580" y="4964"/>
                  </a:cubicBezTo>
                  <a:cubicBezTo>
                    <a:pt x="1580" y="4957"/>
                    <a:pt x="1575" y="4952"/>
                    <a:pt x="1568" y="4952"/>
                  </a:cubicBezTo>
                  <a:moveTo>
                    <a:pt x="3919" y="4952"/>
                  </a:moveTo>
                  <a:cubicBezTo>
                    <a:pt x="3913" y="4952"/>
                    <a:pt x="3908" y="4957"/>
                    <a:pt x="3908" y="4964"/>
                  </a:cubicBezTo>
                  <a:cubicBezTo>
                    <a:pt x="3908" y="4970"/>
                    <a:pt x="3913" y="4975"/>
                    <a:pt x="3919" y="4975"/>
                  </a:cubicBezTo>
                  <a:cubicBezTo>
                    <a:pt x="3926" y="4975"/>
                    <a:pt x="3931" y="4970"/>
                    <a:pt x="3931" y="4964"/>
                  </a:cubicBezTo>
                  <a:cubicBezTo>
                    <a:pt x="3931" y="4957"/>
                    <a:pt x="3926" y="4952"/>
                    <a:pt x="3919" y="4952"/>
                  </a:cubicBezTo>
                  <a:moveTo>
                    <a:pt x="1699" y="4951"/>
                  </a:moveTo>
                  <a:cubicBezTo>
                    <a:pt x="1692" y="4951"/>
                    <a:pt x="1687" y="4957"/>
                    <a:pt x="1687" y="4964"/>
                  </a:cubicBezTo>
                  <a:cubicBezTo>
                    <a:pt x="1687" y="4970"/>
                    <a:pt x="1692" y="4976"/>
                    <a:pt x="1699" y="4976"/>
                  </a:cubicBezTo>
                  <a:cubicBezTo>
                    <a:pt x="1706" y="4976"/>
                    <a:pt x="1711" y="4970"/>
                    <a:pt x="1711" y="4964"/>
                  </a:cubicBezTo>
                  <a:cubicBezTo>
                    <a:pt x="1711" y="4957"/>
                    <a:pt x="1706" y="4951"/>
                    <a:pt x="1699" y="4951"/>
                  </a:cubicBezTo>
                  <a:moveTo>
                    <a:pt x="3789" y="4951"/>
                  </a:moveTo>
                  <a:cubicBezTo>
                    <a:pt x="3782" y="4951"/>
                    <a:pt x="3776" y="4957"/>
                    <a:pt x="3776" y="4964"/>
                  </a:cubicBezTo>
                  <a:cubicBezTo>
                    <a:pt x="3776" y="4970"/>
                    <a:pt x="3782" y="4976"/>
                    <a:pt x="3789" y="4976"/>
                  </a:cubicBezTo>
                  <a:cubicBezTo>
                    <a:pt x="3795" y="4976"/>
                    <a:pt x="3801" y="4970"/>
                    <a:pt x="3801" y="4964"/>
                  </a:cubicBezTo>
                  <a:cubicBezTo>
                    <a:pt x="3801" y="4957"/>
                    <a:pt x="3795" y="4951"/>
                    <a:pt x="3789" y="4951"/>
                  </a:cubicBezTo>
                  <a:moveTo>
                    <a:pt x="393" y="4832"/>
                  </a:moveTo>
                  <a:cubicBezTo>
                    <a:pt x="392" y="4832"/>
                    <a:pt x="392" y="4833"/>
                    <a:pt x="392" y="4833"/>
                  </a:cubicBezTo>
                  <a:cubicBezTo>
                    <a:pt x="392" y="4833"/>
                    <a:pt x="392" y="4834"/>
                    <a:pt x="393" y="4834"/>
                  </a:cubicBezTo>
                  <a:cubicBezTo>
                    <a:pt x="393" y="4834"/>
                    <a:pt x="394" y="4833"/>
                    <a:pt x="394" y="4833"/>
                  </a:cubicBezTo>
                  <a:cubicBezTo>
                    <a:pt x="394" y="4833"/>
                    <a:pt x="393" y="4832"/>
                    <a:pt x="393" y="4832"/>
                  </a:cubicBezTo>
                  <a:moveTo>
                    <a:pt x="5095" y="4832"/>
                  </a:moveTo>
                  <a:cubicBezTo>
                    <a:pt x="5094" y="4832"/>
                    <a:pt x="5094" y="4833"/>
                    <a:pt x="5094" y="4833"/>
                  </a:cubicBezTo>
                  <a:cubicBezTo>
                    <a:pt x="5094" y="4833"/>
                    <a:pt x="5094" y="4834"/>
                    <a:pt x="5095" y="4834"/>
                  </a:cubicBezTo>
                  <a:cubicBezTo>
                    <a:pt x="5095" y="4834"/>
                    <a:pt x="5095" y="4833"/>
                    <a:pt x="5095" y="4833"/>
                  </a:cubicBezTo>
                  <a:cubicBezTo>
                    <a:pt x="5095" y="4833"/>
                    <a:pt x="5095" y="4832"/>
                    <a:pt x="5095" y="4832"/>
                  </a:cubicBezTo>
                  <a:moveTo>
                    <a:pt x="523" y="4831"/>
                  </a:moveTo>
                  <a:cubicBezTo>
                    <a:pt x="522" y="4831"/>
                    <a:pt x="521" y="4832"/>
                    <a:pt x="521" y="4833"/>
                  </a:cubicBezTo>
                  <a:cubicBezTo>
                    <a:pt x="521" y="4834"/>
                    <a:pt x="522" y="4835"/>
                    <a:pt x="523" y="4835"/>
                  </a:cubicBezTo>
                  <a:cubicBezTo>
                    <a:pt x="525" y="4835"/>
                    <a:pt x="526" y="4834"/>
                    <a:pt x="526" y="4833"/>
                  </a:cubicBezTo>
                  <a:cubicBezTo>
                    <a:pt x="526" y="4832"/>
                    <a:pt x="525" y="4831"/>
                    <a:pt x="523" y="4831"/>
                  </a:cubicBezTo>
                  <a:moveTo>
                    <a:pt x="4964" y="4830"/>
                  </a:moveTo>
                  <a:cubicBezTo>
                    <a:pt x="4963" y="4830"/>
                    <a:pt x="4962" y="4832"/>
                    <a:pt x="4962" y="4833"/>
                  </a:cubicBezTo>
                  <a:cubicBezTo>
                    <a:pt x="4962" y="4834"/>
                    <a:pt x="4963" y="4835"/>
                    <a:pt x="4964" y="4835"/>
                  </a:cubicBezTo>
                  <a:cubicBezTo>
                    <a:pt x="4966" y="4835"/>
                    <a:pt x="4967" y="4834"/>
                    <a:pt x="4967" y="4833"/>
                  </a:cubicBezTo>
                  <a:cubicBezTo>
                    <a:pt x="4967" y="4832"/>
                    <a:pt x="4966" y="4830"/>
                    <a:pt x="4964" y="4830"/>
                  </a:cubicBezTo>
                  <a:moveTo>
                    <a:pt x="654" y="4829"/>
                  </a:moveTo>
                  <a:cubicBezTo>
                    <a:pt x="652" y="4829"/>
                    <a:pt x="650" y="4831"/>
                    <a:pt x="650" y="4833"/>
                  </a:cubicBezTo>
                  <a:cubicBezTo>
                    <a:pt x="650" y="4835"/>
                    <a:pt x="652" y="4837"/>
                    <a:pt x="654" y="4837"/>
                  </a:cubicBezTo>
                  <a:cubicBezTo>
                    <a:pt x="656" y="4837"/>
                    <a:pt x="658" y="4835"/>
                    <a:pt x="658" y="4833"/>
                  </a:cubicBezTo>
                  <a:cubicBezTo>
                    <a:pt x="658" y="4831"/>
                    <a:pt x="656" y="4829"/>
                    <a:pt x="654" y="4829"/>
                  </a:cubicBezTo>
                  <a:moveTo>
                    <a:pt x="4834" y="4829"/>
                  </a:moveTo>
                  <a:cubicBezTo>
                    <a:pt x="4831" y="4829"/>
                    <a:pt x="4830" y="4831"/>
                    <a:pt x="4830" y="4833"/>
                  </a:cubicBezTo>
                  <a:cubicBezTo>
                    <a:pt x="4830" y="4835"/>
                    <a:pt x="4831" y="4837"/>
                    <a:pt x="4834" y="4837"/>
                  </a:cubicBezTo>
                  <a:cubicBezTo>
                    <a:pt x="4836" y="4837"/>
                    <a:pt x="4837" y="4835"/>
                    <a:pt x="4837" y="4833"/>
                  </a:cubicBezTo>
                  <a:cubicBezTo>
                    <a:pt x="4837" y="4831"/>
                    <a:pt x="4836" y="4829"/>
                    <a:pt x="4834" y="4829"/>
                  </a:cubicBezTo>
                  <a:moveTo>
                    <a:pt x="785" y="4828"/>
                  </a:moveTo>
                  <a:cubicBezTo>
                    <a:pt x="782" y="4828"/>
                    <a:pt x="779" y="4830"/>
                    <a:pt x="779" y="4833"/>
                  </a:cubicBezTo>
                  <a:cubicBezTo>
                    <a:pt x="779" y="4836"/>
                    <a:pt x="782" y="4838"/>
                    <a:pt x="785" y="4838"/>
                  </a:cubicBezTo>
                  <a:cubicBezTo>
                    <a:pt x="788" y="4838"/>
                    <a:pt x="790" y="4836"/>
                    <a:pt x="790" y="4833"/>
                  </a:cubicBezTo>
                  <a:cubicBezTo>
                    <a:pt x="790" y="4830"/>
                    <a:pt x="788" y="4828"/>
                    <a:pt x="785" y="4828"/>
                  </a:cubicBezTo>
                  <a:moveTo>
                    <a:pt x="4703" y="4828"/>
                  </a:moveTo>
                  <a:cubicBezTo>
                    <a:pt x="4700" y="4828"/>
                    <a:pt x="4697" y="4830"/>
                    <a:pt x="4697" y="4833"/>
                  </a:cubicBezTo>
                  <a:cubicBezTo>
                    <a:pt x="4697" y="4836"/>
                    <a:pt x="4700" y="4838"/>
                    <a:pt x="4703" y="4838"/>
                  </a:cubicBezTo>
                  <a:cubicBezTo>
                    <a:pt x="4706" y="4838"/>
                    <a:pt x="4708" y="4836"/>
                    <a:pt x="4708" y="4833"/>
                  </a:cubicBezTo>
                  <a:cubicBezTo>
                    <a:pt x="4708" y="4830"/>
                    <a:pt x="4706" y="4828"/>
                    <a:pt x="4703" y="4828"/>
                  </a:cubicBezTo>
                  <a:moveTo>
                    <a:pt x="915" y="4826"/>
                  </a:moveTo>
                  <a:cubicBezTo>
                    <a:pt x="912" y="4826"/>
                    <a:pt x="908" y="4829"/>
                    <a:pt x="908" y="4833"/>
                  </a:cubicBezTo>
                  <a:cubicBezTo>
                    <a:pt x="908" y="4837"/>
                    <a:pt x="912" y="4840"/>
                    <a:pt x="915" y="4840"/>
                  </a:cubicBezTo>
                  <a:cubicBezTo>
                    <a:pt x="919" y="4840"/>
                    <a:pt x="922" y="4837"/>
                    <a:pt x="922" y="4833"/>
                  </a:cubicBezTo>
                  <a:cubicBezTo>
                    <a:pt x="922" y="4829"/>
                    <a:pt x="919" y="4826"/>
                    <a:pt x="915" y="4826"/>
                  </a:cubicBezTo>
                  <a:moveTo>
                    <a:pt x="4572" y="4826"/>
                  </a:moveTo>
                  <a:cubicBezTo>
                    <a:pt x="4569" y="4826"/>
                    <a:pt x="4565" y="4829"/>
                    <a:pt x="4565" y="4833"/>
                  </a:cubicBezTo>
                  <a:cubicBezTo>
                    <a:pt x="4565" y="4837"/>
                    <a:pt x="4569" y="4840"/>
                    <a:pt x="4572" y="4840"/>
                  </a:cubicBezTo>
                  <a:cubicBezTo>
                    <a:pt x="4576" y="4840"/>
                    <a:pt x="4579" y="4837"/>
                    <a:pt x="4579" y="4833"/>
                  </a:cubicBezTo>
                  <a:cubicBezTo>
                    <a:pt x="4579" y="4829"/>
                    <a:pt x="4576" y="4826"/>
                    <a:pt x="4572" y="4826"/>
                  </a:cubicBezTo>
                  <a:moveTo>
                    <a:pt x="1046" y="4825"/>
                  </a:moveTo>
                  <a:cubicBezTo>
                    <a:pt x="1042" y="4825"/>
                    <a:pt x="1038" y="4829"/>
                    <a:pt x="1038" y="4833"/>
                  </a:cubicBezTo>
                  <a:cubicBezTo>
                    <a:pt x="1038" y="4837"/>
                    <a:pt x="1042" y="4841"/>
                    <a:pt x="1046" y="4841"/>
                  </a:cubicBezTo>
                  <a:cubicBezTo>
                    <a:pt x="1050" y="4841"/>
                    <a:pt x="1054" y="4837"/>
                    <a:pt x="1054" y="4833"/>
                  </a:cubicBezTo>
                  <a:cubicBezTo>
                    <a:pt x="1054" y="4829"/>
                    <a:pt x="1050" y="4825"/>
                    <a:pt x="1046" y="4825"/>
                  </a:cubicBezTo>
                  <a:moveTo>
                    <a:pt x="4442" y="4825"/>
                  </a:moveTo>
                  <a:cubicBezTo>
                    <a:pt x="4437" y="4825"/>
                    <a:pt x="4433" y="4828"/>
                    <a:pt x="4433" y="4833"/>
                  </a:cubicBezTo>
                  <a:cubicBezTo>
                    <a:pt x="4433" y="4838"/>
                    <a:pt x="4437" y="4841"/>
                    <a:pt x="4442" y="4841"/>
                  </a:cubicBezTo>
                  <a:cubicBezTo>
                    <a:pt x="4446" y="4841"/>
                    <a:pt x="4450" y="4838"/>
                    <a:pt x="4450" y="4833"/>
                  </a:cubicBezTo>
                  <a:cubicBezTo>
                    <a:pt x="4450" y="4828"/>
                    <a:pt x="4446" y="4825"/>
                    <a:pt x="4442" y="4825"/>
                  </a:cubicBezTo>
                  <a:moveTo>
                    <a:pt x="1177" y="4824"/>
                  </a:moveTo>
                  <a:cubicBezTo>
                    <a:pt x="1171" y="4824"/>
                    <a:pt x="1167" y="4828"/>
                    <a:pt x="1167" y="4833"/>
                  </a:cubicBezTo>
                  <a:cubicBezTo>
                    <a:pt x="1167" y="4838"/>
                    <a:pt x="1171" y="4842"/>
                    <a:pt x="1177" y="4842"/>
                  </a:cubicBezTo>
                  <a:cubicBezTo>
                    <a:pt x="1182" y="4842"/>
                    <a:pt x="1186" y="4838"/>
                    <a:pt x="1186" y="4833"/>
                  </a:cubicBezTo>
                  <a:cubicBezTo>
                    <a:pt x="1186" y="4828"/>
                    <a:pt x="1182" y="4824"/>
                    <a:pt x="1177" y="4824"/>
                  </a:cubicBezTo>
                  <a:moveTo>
                    <a:pt x="4311" y="4824"/>
                  </a:moveTo>
                  <a:cubicBezTo>
                    <a:pt x="4306" y="4824"/>
                    <a:pt x="4302" y="4828"/>
                    <a:pt x="4302" y="4833"/>
                  </a:cubicBezTo>
                  <a:cubicBezTo>
                    <a:pt x="4302" y="4838"/>
                    <a:pt x="4306" y="4842"/>
                    <a:pt x="4311" y="4842"/>
                  </a:cubicBezTo>
                  <a:cubicBezTo>
                    <a:pt x="4316" y="4842"/>
                    <a:pt x="4321" y="4838"/>
                    <a:pt x="4321" y="4833"/>
                  </a:cubicBezTo>
                  <a:cubicBezTo>
                    <a:pt x="4321" y="4828"/>
                    <a:pt x="4316" y="4824"/>
                    <a:pt x="4311" y="4824"/>
                  </a:cubicBezTo>
                  <a:moveTo>
                    <a:pt x="1307" y="4822"/>
                  </a:moveTo>
                  <a:cubicBezTo>
                    <a:pt x="1301" y="4822"/>
                    <a:pt x="1296" y="4827"/>
                    <a:pt x="1296" y="4833"/>
                  </a:cubicBezTo>
                  <a:cubicBezTo>
                    <a:pt x="1296" y="4839"/>
                    <a:pt x="1301" y="4844"/>
                    <a:pt x="1307" y="4844"/>
                  </a:cubicBezTo>
                  <a:cubicBezTo>
                    <a:pt x="1313" y="4844"/>
                    <a:pt x="1318" y="4839"/>
                    <a:pt x="1318" y="4833"/>
                  </a:cubicBezTo>
                  <a:cubicBezTo>
                    <a:pt x="1318" y="4827"/>
                    <a:pt x="1313" y="4822"/>
                    <a:pt x="1307" y="4822"/>
                  </a:cubicBezTo>
                  <a:moveTo>
                    <a:pt x="4180" y="4822"/>
                  </a:moveTo>
                  <a:cubicBezTo>
                    <a:pt x="4174" y="4822"/>
                    <a:pt x="4170" y="4827"/>
                    <a:pt x="4170" y="4833"/>
                  </a:cubicBezTo>
                  <a:cubicBezTo>
                    <a:pt x="4170" y="4839"/>
                    <a:pt x="4174" y="4844"/>
                    <a:pt x="4180" y="4844"/>
                  </a:cubicBezTo>
                  <a:cubicBezTo>
                    <a:pt x="4186" y="4844"/>
                    <a:pt x="4191" y="4839"/>
                    <a:pt x="4191" y="4833"/>
                  </a:cubicBezTo>
                  <a:cubicBezTo>
                    <a:pt x="4191" y="4827"/>
                    <a:pt x="4186" y="4822"/>
                    <a:pt x="4180" y="4822"/>
                  </a:cubicBezTo>
                  <a:moveTo>
                    <a:pt x="1438" y="4821"/>
                  </a:moveTo>
                  <a:cubicBezTo>
                    <a:pt x="1431" y="4821"/>
                    <a:pt x="1426" y="4826"/>
                    <a:pt x="1426" y="4833"/>
                  </a:cubicBezTo>
                  <a:cubicBezTo>
                    <a:pt x="1426" y="4840"/>
                    <a:pt x="1431" y="4845"/>
                    <a:pt x="1438" y="4845"/>
                  </a:cubicBezTo>
                  <a:cubicBezTo>
                    <a:pt x="1444" y="4845"/>
                    <a:pt x="1450" y="4840"/>
                    <a:pt x="1450" y="4833"/>
                  </a:cubicBezTo>
                  <a:cubicBezTo>
                    <a:pt x="1450" y="4826"/>
                    <a:pt x="1444" y="4821"/>
                    <a:pt x="1438" y="4821"/>
                  </a:cubicBezTo>
                  <a:moveTo>
                    <a:pt x="4050" y="4821"/>
                  </a:moveTo>
                  <a:cubicBezTo>
                    <a:pt x="4043" y="4821"/>
                    <a:pt x="4038" y="4826"/>
                    <a:pt x="4038" y="4833"/>
                  </a:cubicBezTo>
                  <a:cubicBezTo>
                    <a:pt x="4038" y="4840"/>
                    <a:pt x="4043" y="4845"/>
                    <a:pt x="4050" y="4845"/>
                  </a:cubicBezTo>
                  <a:cubicBezTo>
                    <a:pt x="4056" y="4845"/>
                    <a:pt x="4062" y="4840"/>
                    <a:pt x="4062" y="4833"/>
                  </a:cubicBezTo>
                  <a:cubicBezTo>
                    <a:pt x="4062" y="4826"/>
                    <a:pt x="4056" y="4821"/>
                    <a:pt x="4050" y="4821"/>
                  </a:cubicBezTo>
                  <a:moveTo>
                    <a:pt x="1568" y="4820"/>
                  </a:moveTo>
                  <a:cubicBezTo>
                    <a:pt x="1561" y="4820"/>
                    <a:pt x="1555" y="4826"/>
                    <a:pt x="1555" y="4833"/>
                  </a:cubicBezTo>
                  <a:cubicBezTo>
                    <a:pt x="1555" y="4840"/>
                    <a:pt x="1561" y="4846"/>
                    <a:pt x="1568" y="4846"/>
                  </a:cubicBezTo>
                  <a:cubicBezTo>
                    <a:pt x="1576" y="4846"/>
                    <a:pt x="1581" y="4840"/>
                    <a:pt x="1581" y="4833"/>
                  </a:cubicBezTo>
                  <a:cubicBezTo>
                    <a:pt x="1581" y="4826"/>
                    <a:pt x="1576" y="4820"/>
                    <a:pt x="1568" y="4820"/>
                  </a:cubicBezTo>
                  <a:moveTo>
                    <a:pt x="3919" y="4820"/>
                  </a:moveTo>
                  <a:cubicBezTo>
                    <a:pt x="3912" y="4820"/>
                    <a:pt x="3906" y="4826"/>
                    <a:pt x="3906" y="4833"/>
                  </a:cubicBezTo>
                  <a:cubicBezTo>
                    <a:pt x="3906" y="4840"/>
                    <a:pt x="3912" y="4846"/>
                    <a:pt x="3919" y="4846"/>
                  </a:cubicBezTo>
                  <a:cubicBezTo>
                    <a:pt x="3926" y="4846"/>
                    <a:pt x="3932" y="4840"/>
                    <a:pt x="3932" y="4833"/>
                  </a:cubicBezTo>
                  <a:cubicBezTo>
                    <a:pt x="3932" y="4826"/>
                    <a:pt x="3926" y="4820"/>
                    <a:pt x="3919" y="4820"/>
                  </a:cubicBezTo>
                  <a:moveTo>
                    <a:pt x="1699" y="4819"/>
                  </a:moveTo>
                  <a:cubicBezTo>
                    <a:pt x="1691" y="4819"/>
                    <a:pt x="1685" y="4825"/>
                    <a:pt x="1685" y="4833"/>
                  </a:cubicBezTo>
                  <a:cubicBezTo>
                    <a:pt x="1685" y="4841"/>
                    <a:pt x="1691" y="4847"/>
                    <a:pt x="1699" y="4847"/>
                  </a:cubicBezTo>
                  <a:cubicBezTo>
                    <a:pt x="1707" y="4847"/>
                    <a:pt x="1713" y="4841"/>
                    <a:pt x="1713" y="4833"/>
                  </a:cubicBezTo>
                  <a:cubicBezTo>
                    <a:pt x="1713" y="4825"/>
                    <a:pt x="1707" y="4819"/>
                    <a:pt x="1699" y="4819"/>
                  </a:cubicBezTo>
                  <a:moveTo>
                    <a:pt x="3789" y="4819"/>
                  </a:moveTo>
                  <a:cubicBezTo>
                    <a:pt x="3781" y="4819"/>
                    <a:pt x="3775" y="4825"/>
                    <a:pt x="3775" y="4833"/>
                  </a:cubicBezTo>
                  <a:cubicBezTo>
                    <a:pt x="3775" y="4841"/>
                    <a:pt x="3781" y="4847"/>
                    <a:pt x="3789" y="4847"/>
                  </a:cubicBezTo>
                  <a:cubicBezTo>
                    <a:pt x="3796" y="4847"/>
                    <a:pt x="3803" y="4841"/>
                    <a:pt x="3803" y="4833"/>
                  </a:cubicBezTo>
                  <a:cubicBezTo>
                    <a:pt x="3803" y="4825"/>
                    <a:pt x="3796" y="4819"/>
                    <a:pt x="3789" y="4819"/>
                  </a:cubicBezTo>
                  <a:moveTo>
                    <a:pt x="262" y="4702"/>
                  </a:moveTo>
                  <a:cubicBezTo>
                    <a:pt x="262" y="4702"/>
                    <a:pt x="262" y="4702"/>
                    <a:pt x="262" y="4702"/>
                  </a:cubicBezTo>
                  <a:cubicBezTo>
                    <a:pt x="262" y="4703"/>
                    <a:pt x="262" y="4703"/>
                    <a:pt x="262" y="4703"/>
                  </a:cubicBezTo>
                  <a:cubicBezTo>
                    <a:pt x="263" y="4702"/>
                    <a:pt x="263" y="4702"/>
                    <a:pt x="263" y="4702"/>
                  </a:cubicBezTo>
                  <a:cubicBezTo>
                    <a:pt x="262" y="4702"/>
                    <a:pt x="262" y="4702"/>
                    <a:pt x="262" y="4702"/>
                  </a:cubicBezTo>
                  <a:moveTo>
                    <a:pt x="5225" y="4702"/>
                  </a:moveTo>
                  <a:cubicBezTo>
                    <a:pt x="5225" y="4702"/>
                    <a:pt x="5225" y="4702"/>
                    <a:pt x="5225" y="4702"/>
                  </a:cubicBezTo>
                  <a:cubicBezTo>
                    <a:pt x="5225" y="4703"/>
                    <a:pt x="5225" y="4703"/>
                    <a:pt x="5225" y="4703"/>
                  </a:cubicBezTo>
                  <a:cubicBezTo>
                    <a:pt x="5226" y="4702"/>
                    <a:pt x="5226" y="4702"/>
                    <a:pt x="5226" y="4702"/>
                  </a:cubicBezTo>
                  <a:cubicBezTo>
                    <a:pt x="5225" y="4702"/>
                    <a:pt x="5225" y="4702"/>
                    <a:pt x="5225" y="4702"/>
                  </a:cubicBezTo>
                  <a:moveTo>
                    <a:pt x="393" y="4701"/>
                  </a:moveTo>
                  <a:cubicBezTo>
                    <a:pt x="392" y="4701"/>
                    <a:pt x="391" y="4701"/>
                    <a:pt x="391" y="4702"/>
                  </a:cubicBezTo>
                  <a:cubicBezTo>
                    <a:pt x="391" y="4703"/>
                    <a:pt x="392" y="4704"/>
                    <a:pt x="393" y="4704"/>
                  </a:cubicBezTo>
                  <a:cubicBezTo>
                    <a:pt x="394" y="4704"/>
                    <a:pt x="395" y="4703"/>
                    <a:pt x="395" y="4702"/>
                  </a:cubicBezTo>
                  <a:cubicBezTo>
                    <a:pt x="395" y="4701"/>
                    <a:pt x="394" y="4701"/>
                    <a:pt x="393" y="4701"/>
                  </a:cubicBezTo>
                  <a:moveTo>
                    <a:pt x="5095" y="4700"/>
                  </a:moveTo>
                  <a:cubicBezTo>
                    <a:pt x="5094" y="4700"/>
                    <a:pt x="5093" y="4701"/>
                    <a:pt x="5093" y="4702"/>
                  </a:cubicBezTo>
                  <a:cubicBezTo>
                    <a:pt x="5093" y="4704"/>
                    <a:pt x="5094" y="4704"/>
                    <a:pt x="5095" y="4704"/>
                  </a:cubicBezTo>
                  <a:cubicBezTo>
                    <a:pt x="5096" y="4704"/>
                    <a:pt x="5097" y="4704"/>
                    <a:pt x="5097" y="4702"/>
                  </a:cubicBezTo>
                  <a:cubicBezTo>
                    <a:pt x="5097" y="4701"/>
                    <a:pt x="5096" y="4700"/>
                    <a:pt x="5095" y="4700"/>
                  </a:cubicBezTo>
                  <a:moveTo>
                    <a:pt x="523" y="4699"/>
                  </a:moveTo>
                  <a:cubicBezTo>
                    <a:pt x="521" y="4699"/>
                    <a:pt x="520" y="4700"/>
                    <a:pt x="520" y="4702"/>
                  </a:cubicBezTo>
                  <a:cubicBezTo>
                    <a:pt x="520" y="4704"/>
                    <a:pt x="521" y="4706"/>
                    <a:pt x="523" y="4706"/>
                  </a:cubicBezTo>
                  <a:cubicBezTo>
                    <a:pt x="525" y="4706"/>
                    <a:pt x="527" y="4704"/>
                    <a:pt x="527" y="4702"/>
                  </a:cubicBezTo>
                  <a:cubicBezTo>
                    <a:pt x="527" y="4700"/>
                    <a:pt x="525" y="4699"/>
                    <a:pt x="523" y="4699"/>
                  </a:cubicBezTo>
                  <a:moveTo>
                    <a:pt x="4964" y="4699"/>
                  </a:moveTo>
                  <a:cubicBezTo>
                    <a:pt x="4962" y="4699"/>
                    <a:pt x="4961" y="4700"/>
                    <a:pt x="4961" y="4702"/>
                  </a:cubicBezTo>
                  <a:cubicBezTo>
                    <a:pt x="4961" y="4704"/>
                    <a:pt x="4962" y="4706"/>
                    <a:pt x="4964" y="4706"/>
                  </a:cubicBezTo>
                  <a:cubicBezTo>
                    <a:pt x="4966" y="4706"/>
                    <a:pt x="4968" y="4704"/>
                    <a:pt x="4968" y="4702"/>
                  </a:cubicBezTo>
                  <a:cubicBezTo>
                    <a:pt x="4968" y="4700"/>
                    <a:pt x="4966" y="4699"/>
                    <a:pt x="4964" y="4699"/>
                  </a:cubicBezTo>
                  <a:moveTo>
                    <a:pt x="654" y="4697"/>
                  </a:moveTo>
                  <a:cubicBezTo>
                    <a:pt x="651" y="4697"/>
                    <a:pt x="649" y="4700"/>
                    <a:pt x="649" y="4702"/>
                  </a:cubicBezTo>
                  <a:cubicBezTo>
                    <a:pt x="649" y="4705"/>
                    <a:pt x="651" y="4707"/>
                    <a:pt x="654" y="4707"/>
                  </a:cubicBezTo>
                  <a:cubicBezTo>
                    <a:pt x="657" y="4707"/>
                    <a:pt x="659" y="4705"/>
                    <a:pt x="659" y="4702"/>
                  </a:cubicBezTo>
                  <a:cubicBezTo>
                    <a:pt x="659" y="4700"/>
                    <a:pt x="657" y="4697"/>
                    <a:pt x="654" y="4697"/>
                  </a:cubicBezTo>
                  <a:moveTo>
                    <a:pt x="4834" y="4697"/>
                  </a:moveTo>
                  <a:cubicBezTo>
                    <a:pt x="4831" y="4697"/>
                    <a:pt x="4828" y="4700"/>
                    <a:pt x="4828" y="4702"/>
                  </a:cubicBezTo>
                  <a:cubicBezTo>
                    <a:pt x="4828" y="4705"/>
                    <a:pt x="4831" y="4707"/>
                    <a:pt x="4834" y="4707"/>
                  </a:cubicBezTo>
                  <a:cubicBezTo>
                    <a:pt x="4836" y="4707"/>
                    <a:pt x="4839" y="4705"/>
                    <a:pt x="4839" y="4702"/>
                  </a:cubicBezTo>
                  <a:cubicBezTo>
                    <a:pt x="4839" y="4700"/>
                    <a:pt x="4836" y="4697"/>
                    <a:pt x="4834" y="4697"/>
                  </a:cubicBezTo>
                  <a:moveTo>
                    <a:pt x="785" y="4696"/>
                  </a:moveTo>
                  <a:cubicBezTo>
                    <a:pt x="781" y="4696"/>
                    <a:pt x="778" y="4699"/>
                    <a:pt x="778" y="4702"/>
                  </a:cubicBezTo>
                  <a:cubicBezTo>
                    <a:pt x="778" y="4706"/>
                    <a:pt x="781" y="4709"/>
                    <a:pt x="785" y="4709"/>
                  </a:cubicBezTo>
                  <a:cubicBezTo>
                    <a:pt x="788" y="4709"/>
                    <a:pt x="791" y="4706"/>
                    <a:pt x="791" y="4702"/>
                  </a:cubicBezTo>
                  <a:cubicBezTo>
                    <a:pt x="791" y="4699"/>
                    <a:pt x="788" y="4696"/>
                    <a:pt x="785" y="4696"/>
                  </a:cubicBezTo>
                  <a:moveTo>
                    <a:pt x="4703" y="4695"/>
                  </a:moveTo>
                  <a:cubicBezTo>
                    <a:pt x="4699" y="4695"/>
                    <a:pt x="4696" y="4699"/>
                    <a:pt x="4696" y="4702"/>
                  </a:cubicBezTo>
                  <a:cubicBezTo>
                    <a:pt x="4696" y="4706"/>
                    <a:pt x="4699" y="4709"/>
                    <a:pt x="4703" y="4709"/>
                  </a:cubicBezTo>
                  <a:cubicBezTo>
                    <a:pt x="4707" y="4709"/>
                    <a:pt x="4710" y="4706"/>
                    <a:pt x="4710" y="4702"/>
                  </a:cubicBezTo>
                  <a:cubicBezTo>
                    <a:pt x="4710" y="4699"/>
                    <a:pt x="4707" y="4695"/>
                    <a:pt x="4703" y="4695"/>
                  </a:cubicBezTo>
                  <a:moveTo>
                    <a:pt x="915" y="4694"/>
                  </a:moveTo>
                  <a:cubicBezTo>
                    <a:pt x="911" y="4694"/>
                    <a:pt x="907" y="4698"/>
                    <a:pt x="907" y="4702"/>
                  </a:cubicBezTo>
                  <a:cubicBezTo>
                    <a:pt x="907" y="4707"/>
                    <a:pt x="911" y="4710"/>
                    <a:pt x="915" y="4710"/>
                  </a:cubicBezTo>
                  <a:cubicBezTo>
                    <a:pt x="920" y="4710"/>
                    <a:pt x="923" y="4707"/>
                    <a:pt x="923" y="4702"/>
                  </a:cubicBezTo>
                  <a:cubicBezTo>
                    <a:pt x="923" y="4698"/>
                    <a:pt x="920" y="4694"/>
                    <a:pt x="915" y="4694"/>
                  </a:cubicBezTo>
                  <a:moveTo>
                    <a:pt x="4572" y="4694"/>
                  </a:moveTo>
                  <a:cubicBezTo>
                    <a:pt x="4568" y="4694"/>
                    <a:pt x="4564" y="4698"/>
                    <a:pt x="4564" y="4702"/>
                  </a:cubicBezTo>
                  <a:cubicBezTo>
                    <a:pt x="4564" y="4707"/>
                    <a:pt x="4568" y="4711"/>
                    <a:pt x="4572" y="4711"/>
                  </a:cubicBezTo>
                  <a:cubicBezTo>
                    <a:pt x="4577" y="4711"/>
                    <a:pt x="4581" y="4707"/>
                    <a:pt x="4581" y="4702"/>
                  </a:cubicBezTo>
                  <a:cubicBezTo>
                    <a:pt x="4581" y="4698"/>
                    <a:pt x="4577" y="4694"/>
                    <a:pt x="4572" y="4694"/>
                  </a:cubicBezTo>
                  <a:moveTo>
                    <a:pt x="1046" y="4693"/>
                  </a:moveTo>
                  <a:cubicBezTo>
                    <a:pt x="1041" y="4693"/>
                    <a:pt x="1037" y="4697"/>
                    <a:pt x="1037" y="4702"/>
                  </a:cubicBezTo>
                  <a:cubicBezTo>
                    <a:pt x="1037" y="4708"/>
                    <a:pt x="1041" y="4712"/>
                    <a:pt x="1046" y="4712"/>
                  </a:cubicBezTo>
                  <a:cubicBezTo>
                    <a:pt x="1051" y="4712"/>
                    <a:pt x="1055" y="4708"/>
                    <a:pt x="1055" y="4702"/>
                  </a:cubicBezTo>
                  <a:cubicBezTo>
                    <a:pt x="1055" y="4697"/>
                    <a:pt x="1051" y="4693"/>
                    <a:pt x="1046" y="4693"/>
                  </a:cubicBezTo>
                  <a:moveTo>
                    <a:pt x="4442" y="4693"/>
                  </a:moveTo>
                  <a:cubicBezTo>
                    <a:pt x="4436" y="4693"/>
                    <a:pt x="4432" y="4697"/>
                    <a:pt x="4432" y="4702"/>
                  </a:cubicBezTo>
                  <a:cubicBezTo>
                    <a:pt x="4432" y="4708"/>
                    <a:pt x="4436" y="4712"/>
                    <a:pt x="4442" y="4712"/>
                  </a:cubicBezTo>
                  <a:cubicBezTo>
                    <a:pt x="4447" y="4712"/>
                    <a:pt x="4451" y="4708"/>
                    <a:pt x="4451" y="4702"/>
                  </a:cubicBezTo>
                  <a:cubicBezTo>
                    <a:pt x="4451" y="4697"/>
                    <a:pt x="4447" y="4693"/>
                    <a:pt x="4442" y="4693"/>
                  </a:cubicBezTo>
                  <a:moveTo>
                    <a:pt x="1177" y="4691"/>
                  </a:moveTo>
                  <a:cubicBezTo>
                    <a:pt x="1171" y="4691"/>
                    <a:pt x="1166" y="4696"/>
                    <a:pt x="1166" y="4702"/>
                  </a:cubicBezTo>
                  <a:cubicBezTo>
                    <a:pt x="1166" y="4708"/>
                    <a:pt x="1171" y="4713"/>
                    <a:pt x="1177" y="4713"/>
                  </a:cubicBezTo>
                  <a:cubicBezTo>
                    <a:pt x="1183" y="4713"/>
                    <a:pt x="1187" y="4708"/>
                    <a:pt x="1187" y="4702"/>
                  </a:cubicBezTo>
                  <a:cubicBezTo>
                    <a:pt x="1187" y="4696"/>
                    <a:pt x="1183" y="4691"/>
                    <a:pt x="1177" y="4691"/>
                  </a:cubicBezTo>
                  <a:moveTo>
                    <a:pt x="4311" y="4691"/>
                  </a:moveTo>
                  <a:cubicBezTo>
                    <a:pt x="4305" y="4691"/>
                    <a:pt x="4300" y="4696"/>
                    <a:pt x="4300" y="4702"/>
                  </a:cubicBezTo>
                  <a:cubicBezTo>
                    <a:pt x="4300" y="4708"/>
                    <a:pt x="4305" y="4713"/>
                    <a:pt x="4311" y="4713"/>
                  </a:cubicBezTo>
                  <a:cubicBezTo>
                    <a:pt x="4317" y="4713"/>
                    <a:pt x="4322" y="4708"/>
                    <a:pt x="4322" y="4702"/>
                  </a:cubicBezTo>
                  <a:cubicBezTo>
                    <a:pt x="4322" y="4696"/>
                    <a:pt x="4317" y="4691"/>
                    <a:pt x="4311" y="4691"/>
                  </a:cubicBezTo>
                  <a:moveTo>
                    <a:pt x="1307" y="4690"/>
                  </a:moveTo>
                  <a:cubicBezTo>
                    <a:pt x="1300" y="4690"/>
                    <a:pt x="1295" y="4696"/>
                    <a:pt x="1295" y="4702"/>
                  </a:cubicBezTo>
                  <a:cubicBezTo>
                    <a:pt x="1295" y="4709"/>
                    <a:pt x="1300" y="4715"/>
                    <a:pt x="1307" y="4715"/>
                  </a:cubicBezTo>
                  <a:cubicBezTo>
                    <a:pt x="1314" y="4715"/>
                    <a:pt x="1319" y="4709"/>
                    <a:pt x="1319" y="4702"/>
                  </a:cubicBezTo>
                  <a:cubicBezTo>
                    <a:pt x="1319" y="4696"/>
                    <a:pt x="1314" y="4690"/>
                    <a:pt x="1307" y="4690"/>
                  </a:cubicBezTo>
                  <a:moveTo>
                    <a:pt x="4180" y="4690"/>
                  </a:moveTo>
                  <a:cubicBezTo>
                    <a:pt x="4174" y="4690"/>
                    <a:pt x="4168" y="4696"/>
                    <a:pt x="4168" y="4702"/>
                  </a:cubicBezTo>
                  <a:cubicBezTo>
                    <a:pt x="4168" y="4709"/>
                    <a:pt x="4174" y="4715"/>
                    <a:pt x="4180" y="4715"/>
                  </a:cubicBezTo>
                  <a:cubicBezTo>
                    <a:pt x="4187" y="4715"/>
                    <a:pt x="4193" y="4709"/>
                    <a:pt x="4193" y="4702"/>
                  </a:cubicBezTo>
                  <a:cubicBezTo>
                    <a:pt x="4193" y="4696"/>
                    <a:pt x="4187" y="4690"/>
                    <a:pt x="4180" y="4690"/>
                  </a:cubicBezTo>
                  <a:moveTo>
                    <a:pt x="1438" y="4689"/>
                  </a:moveTo>
                  <a:cubicBezTo>
                    <a:pt x="1430" y="4689"/>
                    <a:pt x="1424" y="4695"/>
                    <a:pt x="1424" y="4702"/>
                  </a:cubicBezTo>
                  <a:cubicBezTo>
                    <a:pt x="1424" y="4710"/>
                    <a:pt x="1430" y="4716"/>
                    <a:pt x="1438" y="4716"/>
                  </a:cubicBezTo>
                  <a:cubicBezTo>
                    <a:pt x="1445" y="4716"/>
                    <a:pt x="1451" y="4710"/>
                    <a:pt x="1451" y="4702"/>
                  </a:cubicBezTo>
                  <a:cubicBezTo>
                    <a:pt x="1451" y="4695"/>
                    <a:pt x="1445" y="4689"/>
                    <a:pt x="1438" y="4689"/>
                  </a:cubicBezTo>
                  <a:moveTo>
                    <a:pt x="4050" y="4689"/>
                  </a:moveTo>
                  <a:cubicBezTo>
                    <a:pt x="4042" y="4689"/>
                    <a:pt x="4036" y="4695"/>
                    <a:pt x="4036" y="4702"/>
                  </a:cubicBezTo>
                  <a:cubicBezTo>
                    <a:pt x="4036" y="4710"/>
                    <a:pt x="4042" y="4716"/>
                    <a:pt x="4050" y="4716"/>
                  </a:cubicBezTo>
                  <a:cubicBezTo>
                    <a:pt x="4057" y="4716"/>
                    <a:pt x="4064" y="4710"/>
                    <a:pt x="4064" y="4702"/>
                  </a:cubicBezTo>
                  <a:cubicBezTo>
                    <a:pt x="4064" y="4695"/>
                    <a:pt x="4057" y="4689"/>
                    <a:pt x="4050" y="4689"/>
                  </a:cubicBezTo>
                  <a:moveTo>
                    <a:pt x="1568" y="4687"/>
                  </a:moveTo>
                  <a:cubicBezTo>
                    <a:pt x="1560" y="4687"/>
                    <a:pt x="1554" y="4694"/>
                    <a:pt x="1554" y="4702"/>
                  </a:cubicBezTo>
                  <a:cubicBezTo>
                    <a:pt x="1554" y="4711"/>
                    <a:pt x="1560" y="4717"/>
                    <a:pt x="1568" y="4717"/>
                  </a:cubicBezTo>
                  <a:cubicBezTo>
                    <a:pt x="1577" y="4717"/>
                    <a:pt x="1583" y="4711"/>
                    <a:pt x="1583" y="4702"/>
                  </a:cubicBezTo>
                  <a:cubicBezTo>
                    <a:pt x="1583" y="4694"/>
                    <a:pt x="1577" y="4687"/>
                    <a:pt x="1568" y="4687"/>
                  </a:cubicBezTo>
                  <a:moveTo>
                    <a:pt x="3919" y="4687"/>
                  </a:moveTo>
                  <a:cubicBezTo>
                    <a:pt x="3911" y="4687"/>
                    <a:pt x="3904" y="4694"/>
                    <a:pt x="3904" y="4702"/>
                  </a:cubicBezTo>
                  <a:cubicBezTo>
                    <a:pt x="3904" y="4711"/>
                    <a:pt x="3911" y="4717"/>
                    <a:pt x="3919" y="4717"/>
                  </a:cubicBezTo>
                  <a:cubicBezTo>
                    <a:pt x="3927" y="4717"/>
                    <a:pt x="3934" y="4711"/>
                    <a:pt x="3934" y="4702"/>
                  </a:cubicBezTo>
                  <a:cubicBezTo>
                    <a:pt x="3934" y="4694"/>
                    <a:pt x="3927" y="4687"/>
                    <a:pt x="3919" y="4687"/>
                  </a:cubicBezTo>
                  <a:moveTo>
                    <a:pt x="1699" y="4686"/>
                  </a:moveTo>
                  <a:cubicBezTo>
                    <a:pt x="1690" y="4686"/>
                    <a:pt x="1683" y="4694"/>
                    <a:pt x="1683" y="4702"/>
                  </a:cubicBezTo>
                  <a:cubicBezTo>
                    <a:pt x="1683" y="4711"/>
                    <a:pt x="1690" y="4718"/>
                    <a:pt x="1699" y="4718"/>
                  </a:cubicBezTo>
                  <a:cubicBezTo>
                    <a:pt x="1708" y="4718"/>
                    <a:pt x="1715" y="4711"/>
                    <a:pt x="1715" y="4702"/>
                  </a:cubicBezTo>
                  <a:cubicBezTo>
                    <a:pt x="1715" y="4694"/>
                    <a:pt x="1708" y="4686"/>
                    <a:pt x="1699" y="4686"/>
                  </a:cubicBezTo>
                  <a:moveTo>
                    <a:pt x="3789" y="4686"/>
                  </a:moveTo>
                  <a:cubicBezTo>
                    <a:pt x="3780" y="4686"/>
                    <a:pt x="3773" y="4694"/>
                    <a:pt x="3773" y="4702"/>
                  </a:cubicBezTo>
                  <a:cubicBezTo>
                    <a:pt x="3773" y="4711"/>
                    <a:pt x="3780" y="4718"/>
                    <a:pt x="3789" y="4718"/>
                  </a:cubicBezTo>
                  <a:cubicBezTo>
                    <a:pt x="3797" y="4718"/>
                    <a:pt x="3805" y="4711"/>
                    <a:pt x="3805" y="4702"/>
                  </a:cubicBezTo>
                  <a:cubicBezTo>
                    <a:pt x="3805" y="4694"/>
                    <a:pt x="3797" y="4686"/>
                    <a:pt x="3789" y="4686"/>
                  </a:cubicBezTo>
                  <a:moveTo>
                    <a:pt x="262" y="4570"/>
                  </a:moveTo>
                  <a:cubicBezTo>
                    <a:pt x="261" y="4570"/>
                    <a:pt x="261" y="4571"/>
                    <a:pt x="261" y="4572"/>
                  </a:cubicBezTo>
                  <a:cubicBezTo>
                    <a:pt x="261" y="4573"/>
                    <a:pt x="261" y="4573"/>
                    <a:pt x="262" y="4573"/>
                  </a:cubicBezTo>
                  <a:cubicBezTo>
                    <a:pt x="263" y="4573"/>
                    <a:pt x="264" y="4573"/>
                    <a:pt x="264" y="4572"/>
                  </a:cubicBezTo>
                  <a:cubicBezTo>
                    <a:pt x="264" y="4571"/>
                    <a:pt x="263" y="4570"/>
                    <a:pt x="262" y="4570"/>
                  </a:cubicBezTo>
                  <a:moveTo>
                    <a:pt x="5225" y="4570"/>
                  </a:moveTo>
                  <a:cubicBezTo>
                    <a:pt x="5225" y="4570"/>
                    <a:pt x="5224" y="4571"/>
                    <a:pt x="5224" y="4572"/>
                  </a:cubicBezTo>
                  <a:cubicBezTo>
                    <a:pt x="5224" y="4573"/>
                    <a:pt x="5225" y="4573"/>
                    <a:pt x="5225" y="4573"/>
                  </a:cubicBezTo>
                  <a:cubicBezTo>
                    <a:pt x="5226" y="4573"/>
                    <a:pt x="5227" y="4573"/>
                    <a:pt x="5227" y="4572"/>
                  </a:cubicBezTo>
                  <a:cubicBezTo>
                    <a:pt x="5227" y="4571"/>
                    <a:pt x="5226" y="4570"/>
                    <a:pt x="5225" y="4570"/>
                  </a:cubicBezTo>
                  <a:moveTo>
                    <a:pt x="393" y="4569"/>
                  </a:moveTo>
                  <a:cubicBezTo>
                    <a:pt x="391" y="4569"/>
                    <a:pt x="390" y="4570"/>
                    <a:pt x="390" y="4572"/>
                  </a:cubicBezTo>
                  <a:cubicBezTo>
                    <a:pt x="390" y="4573"/>
                    <a:pt x="391" y="4575"/>
                    <a:pt x="393" y="4575"/>
                  </a:cubicBezTo>
                  <a:cubicBezTo>
                    <a:pt x="394" y="4575"/>
                    <a:pt x="396" y="4573"/>
                    <a:pt x="396" y="4572"/>
                  </a:cubicBezTo>
                  <a:cubicBezTo>
                    <a:pt x="396" y="4570"/>
                    <a:pt x="394" y="4569"/>
                    <a:pt x="393" y="4569"/>
                  </a:cubicBezTo>
                  <a:moveTo>
                    <a:pt x="5095" y="4568"/>
                  </a:moveTo>
                  <a:cubicBezTo>
                    <a:pt x="5093" y="4568"/>
                    <a:pt x="5091" y="4570"/>
                    <a:pt x="5091" y="4572"/>
                  </a:cubicBezTo>
                  <a:cubicBezTo>
                    <a:pt x="5091" y="4574"/>
                    <a:pt x="5093" y="4575"/>
                    <a:pt x="5095" y="4575"/>
                  </a:cubicBezTo>
                  <a:cubicBezTo>
                    <a:pt x="5097" y="4575"/>
                    <a:pt x="5098" y="4574"/>
                    <a:pt x="5098" y="4572"/>
                  </a:cubicBezTo>
                  <a:cubicBezTo>
                    <a:pt x="5098" y="4570"/>
                    <a:pt x="5097" y="4568"/>
                    <a:pt x="5095" y="4568"/>
                  </a:cubicBezTo>
                  <a:moveTo>
                    <a:pt x="523" y="4567"/>
                  </a:moveTo>
                  <a:cubicBezTo>
                    <a:pt x="521" y="4567"/>
                    <a:pt x="519" y="4569"/>
                    <a:pt x="519" y="4572"/>
                  </a:cubicBezTo>
                  <a:cubicBezTo>
                    <a:pt x="519" y="4574"/>
                    <a:pt x="521" y="4576"/>
                    <a:pt x="523" y="4576"/>
                  </a:cubicBezTo>
                  <a:cubicBezTo>
                    <a:pt x="526" y="4576"/>
                    <a:pt x="528" y="4574"/>
                    <a:pt x="528" y="4572"/>
                  </a:cubicBezTo>
                  <a:cubicBezTo>
                    <a:pt x="528" y="4569"/>
                    <a:pt x="526" y="4567"/>
                    <a:pt x="523" y="4567"/>
                  </a:cubicBezTo>
                  <a:moveTo>
                    <a:pt x="4964" y="4567"/>
                  </a:moveTo>
                  <a:cubicBezTo>
                    <a:pt x="4962" y="4567"/>
                    <a:pt x="4959" y="4569"/>
                    <a:pt x="4959" y="4572"/>
                  </a:cubicBezTo>
                  <a:cubicBezTo>
                    <a:pt x="4959" y="4574"/>
                    <a:pt x="4962" y="4576"/>
                    <a:pt x="4964" y="4576"/>
                  </a:cubicBezTo>
                  <a:cubicBezTo>
                    <a:pt x="4967" y="4576"/>
                    <a:pt x="4969" y="4574"/>
                    <a:pt x="4969" y="4572"/>
                  </a:cubicBezTo>
                  <a:cubicBezTo>
                    <a:pt x="4969" y="4569"/>
                    <a:pt x="4967" y="4567"/>
                    <a:pt x="4964" y="4567"/>
                  </a:cubicBezTo>
                  <a:moveTo>
                    <a:pt x="654" y="4566"/>
                  </a:moveTo>
                  <a:cubicBezTo>
                    <a:pt x="651" y="4566"/>
                    <a:pt x="648" y="4568"/>
                    <a:pt x="648" y="4572"/>
                  </a:cubicBezTo>
                  <a:cubicBezTo>
                    <a:pt x="648" y="4575"/>
                    <a:pt x="651" y="4578"/>
                    <a:pt x="654" y="4578"/>
                  </a:cubicBezTo>
                  <a:cubicBezTo>
                    <a:pt x="658" y="4578"/>
                    <a:pt x="660" y="4575"/>
                    <a:pt x="660" y="4572"/>
                  </a:cubicBezTo>
                  <a:cubicBezTo>
                    <a:pt x="660" y="4568"/>
                    <a:pt x="658" y="4566"/>
                    <a:pt x="654" y="4566"/>
                  </a:cubicBezTo>
                  <a:moveTo>
                    <a:pt x="4834" y="4565"/>
                  </a:moveTo>
                  <a:cubicBezTo>
                    <a:pt x="4830" y="4565"/>
                    <a:pt x="4827" y="4568"/>
                    <a:pt x="4827" y="4572"/>
                  </a:cubicBezTo>
                  <a:cubicBezTo>
                    <a:pt x="4827" y="4575"/>
                    <a:pt x="4830" y="4578"/>
                    <a:pt x="4834" y="4578"/>
                  </a:cubicBezTo>
                  <a:cubicBezTo>
                    <a:pt x="4837" y="4578"/>
                    <a:pt x="4840" y="4575"/>
                    <a:pt x="4840" y="4572"/>
                  </a:cubicBezTo>
                  <a:cubicBezTo>
                    <a:pt x="4840" y="4568"/>
                    <a:pt x="4837" y="4565"/>
                    <a:pt x="4834" y="4565"/>
                  </a:cubicBezTo>
                  <a:moveTo>
                    <a:pt x="785" y="4564"/>
                  </a:moveTo>
                  <a:cubicBezTo>
                    <a:pt x="780" y="4564"/>
                    <a:pt x="777" y="4567"/>
                    <a:pt x="777" y="4572"/>
                  </a:cubicBezTo>
                  <a:cubicBezTo>
                    <a:pt x="777" y="4576"/>
                    <a:pt x="780" y="4580"/>
                    <a:pt x="785" y="4580"/>
                  </a:cubicBezTo>
                  <a:cubicBezTo>
                    <a:pt x="789" y="4580"/>
                    <a:pt x="793" y="4576"/>
                    <a:pt x="793" y="4572"/>
                  </a:cubicBezTo>
                  <a:cubicBezTo>
                    <a:pt x="793" y="4567"/>
                    <a:pt x="789" y="4564"/>
                    <a:pt x="785" y="4564"/>
                  </a:cubicBezTo>
                  <a:moveTo>
                    <a:pt x="4703" y="4564"/>
                  </a:moveTo>
                  <a:cubicBezTo>
                    <a:pt x="4699" y="4564"/>
                    <a:pt x="4695" y="4567"/>
                    <a:pt x="4695" y="4572"/>
                  </a:cubicBezTo>
                  <a:cubicBezTo>
                    <a:pt x="4695" y="4576"/>
                    <a:pt x="4699" y="4580"/>
                    <a:pt x="4703" y="4580"/>
                  </a:cubicBezTo>
                  <a:cubicBezTo>
                    <a:pt x="4707" y="4580"/>
                    <a:pt x="4711" y="4576"/>
                    <a:pt x="4711" y="4572"/>
                  </a:cubicBezTo>
                  <a:cubicBezTo>
                    <a:pt x="4711" y="4567"/>
                    <a:pt x="4707" y="4564"/>
                    <a:pt x="4703" y="4564"/>
                  </a:cubicBezTo>
                  <a:moveTo>
                    <a:pt x="915" y="4562"/>
                  </a:moveTo>
                  <a:cubicBezTo>
                    <a:pt x="910" y="4562"/>
                    <a:pt x="906" y="4567"/>
                    <a:pt x="906" y="4572"/>
                  </a:cubicBezTo>
                  <a:cubicBezTo>
                    <a:pt x="906" y="4577"/>
                    <a:pt x="910" y="4581"/>
                    <a:pt x="915" y="4581"/>
                  </a:cubicBezTo>
                  <a:cubicBezTo>
                    <a:pt x="921" y="4581"/>
                    <a:pt x="925" y="4577"/>
                    <a:pt x="925" y="4572"/>
                  </a:cubicBezTo>
                  <a:cubicBezTo>
                    <a:pt x="925" y="4567"/>
                    <a:pt x="921" y="4562"/>
                    <a:pt x="915" y="4562"/>
                  </a:cubicBezTo>
                  <a:moveTo>
                    <a:pt x="4572" y="4562"/>
                  </a:moveTo>
                  <a:cubicBezTo>
                    <a:pt x="4567" y="4562"/>
                    <a:pt x="4563" y="4567"/>
                    <a:pt x="4563" y="4572"/>
                  </a:cubicBezTo>
                  <a:cubicBezTo>
                    <a:pt x="4563" y="4577"/>
                    <a:pt x="4567" y="4581"/>
                    <a:pt x="4572" y="4581"/>
                  </a:cubicBezTo>
                  <a:cubicBezTo>
                    <a:pt x="4578" y="4581"/>
                    <a:pt x="4582" y="4577"/>
                    <a:pt x="4582" y="4572"/>
                  </a:cubicBezTo>
                  <a:cubicBezTo>
                    <a:pt x="4582" y="4567"/>
                    <a:pt x="4578" y="4562"/>
                    <a:pt x="4572" y="4562"/>
                  </a:cubicBezTo>
                  <a:moveTo>
                    <a:pt x="1046" y="4561"/>
                  </a:moveTo>
                  <a:cubicBezTo>
                    <a:pt x="1040" y="4561"/>
                    <a:pt x="1035" y="4566"/>
                    <a:pt x="1035" y="4572"/>
                  </a:cubicBezTo>
                  <a:cubicBezTo>
                    <a:pt x="1035" y="4578"/>
                    <a:pt x="1040" y="4583"/>
                    <a:pt x="1046" y="4583"/>
                  </a:cubicBezTo>
                  <a:cubicBezTo>
                    <a:pt x="1052" y="4583"/>
                    <a:pt x="1057" y="4578"/>
                    <a:pt x="1057" y="4572"/>
                  </a:cubicBezTo>
                  <a:cubicBezTo>
                    <a:pt x="1057" y="4566"/>
                    <a:pt x="1052" y="4561"/>
                    <a:pt x="1046" y="4561"/>
                  </a:cubicBezTo>
                  <a:moveTo>
                    <a:pt x="4442" y="4561"/>
                  </a:moveTo>
                  <a:cubicBezTo>
                    <a:pt x="4436" y="4561"/>
                    <a:pt x="4431" y="4566"/>
                    <a:pt x="4431" y="4572"/>
                  </a:cubicBezTo>
                  <a:cubicBezTo>
                    <a:pt x="4431" y="4578"/>
                    <a:pt x="4436" y="4583"/>
                    <a:pt x="4442" y="4583"/>
                  </a:cubicBezTo>
                  <a:cubicBezTo>
                    <a:pt x="4448" y="4583"/>
                    <a:pt x="4453" y="4578"/>
                    <a:pt x="4453" y="4572"/>
                  </a:cubicBezTo>
                  <a:cubicBezTo>
                    <a:pt x="4453" y="4566"/>
                    <a:pt x="4448" y="4561"/>
                    <a:pt x="4442" y="4561"/>
                  </a:cubicBezTo>
                  <a:moveTo>
                    <a:pt x="1177" y="4559"/>
                  </a:moveTo>
                  <a:cubicBezTo>
                    <a:pt x="1170" y="4559"/>
                    <a:pt x="1164" y="4565"/>
                    <a:pt x="1164" y="4572"/>
                  </a:cubicBezTo>
                  <a:cubicBezTo>
                    <a:pt x="1164" y="4579"/>
                    <a:pt x="1170" y="4584"/>
                    <a:pt x="1177" y="4584"/>
                  </a:cubicBezTo>
                  <a:cubicBezTo>
                    <a:pt x="1183" y="4584"/>
                    <a:pt x="1189" y="4579"/>
                    <a:pt x="1189" y="4572"/>
                  </a:cubicBezTo>
                  <a:cubicBezTo>
                    <a:pt x="1189" y="4565"/>
                    <a:pt x="1183" y="4559"/>
                    <a:pt x="1177" y="4559"/>
                  </a:cubicBezTo>
                  <a:moveTo>
                    <a:pt x="4311" y="4559"/>
                  </a:moveTo>
                  <a:cubicBezTo>
                    <a:pt x="4304" y="4559"/>
                    <a:pt x="4299" y="4565"/>
                    <a:pt x="4299" y="4572"/>
                  </a:cubicBezTo>
                  <a:cubicBezTo>
                    <a:pt x="4299" y="4579"/>
                    <a:pt x="4304" y="4584"/>
                    <a:pt x="4311" y="4584"/>
                  </a:cubicBezTo>
                  <a:cubicBezTo>
                    <a:pt x="4318" y="4584"/>
                    <a:pt x="4323" y="4579"/>
                    <a:pt x="4323" y="4572"/>
                  </a:cubicBezTo>
                  <a:cubicBezTo>
                    <a:pt x="4323" y="4565"/>
                    <a:pt x="4318" y="4559"/>
                    <a:pt x="4311" y="4559"/>
                  </a:cubicBezTo>
                  <a:moveTo>
                    <a:pt x="1307" y="4558"/>
                  </a:moveTo>
                  <a:cubicBezTo>
                    <a:pt x="1300" y="4558"/>
                    <a:pt x="1293" y="4564"/>
                    <a:pt x="1293" y="4572"/>
                  </a:cubicBezTo>
                  <a:cubicBezTo>
                    <a:pt x="1293" y="4579"/>
                    <a:pt x="1300" y="4585"/>
                    <a:pt x="1307" y="4585"/>
                  </a:cubicBezTo>
                  <a:cubicBezTo>
                    <a:pt x="1315" y="4585"/>
                    <a:pt x="1321" y="4579"/>
                    <a:pt x="1321" y="4572"/>
                  </a:cubicBezTo>
                  <a:cubicBezTo>
                    <a:pt x="1321" y="4564"/>
                    <a:pt x="1315" y="4558"/>
                    <a:pt x="1307" y="4558"/>
                  </a:cubicBezTo>
                  <a:moveTo>
                    <a:pt x="4180" y="4558"/>
                  </a:moveTo>
                  <a:cubicBezTo>
                    <a:pt x="4173" y="4558"/>
                    <a:pt x="4167" y="4564"/>
                    <a:pt x="4167" y="4572"/>
                  </a:cubicBezTo>
                  <a:cubicBezTo>
                    <a:pt x="4167" y="4579"/>
                    <a:pt x="4173" y="4585"/>
                    <a:pt x="4180" y="4585"/>
                  </a:cubicBezTo>
                  <a:cubicBezTo>
                    <a:pt x="4188" y="4585"/>
                    <a:pt x="4194" y="4579"/>
                    <a:pt x="4194" y="4572"/>
                  </a:cubicBezTo>
                  <a:cubicBezTo>
                    <a:pt x="4194" y="4564"/>
                    <a:pt x="4188" y="4558"/>
                    <a:pt x="4180" y="4558"/>
                  </a:cubicBezTo>
                  <a:moveTo>
                    <a:pt x="1438" y="4557"/>
                  </a:moveTo>
                  <a:cubicBezTo>
                    <a:pt x="1429" y="4557"/>
                    <a:pt x="1423" y="4563"/>
                    <a:pt x="1423" y="4572"/>
                  </a:cubicBezTo>
                  <a:cubicBezTo>
                    <a:pt x="1423" y="4580"/>
                    <a:pt x="1429" y="4587"/>
                    <a:pt x="1438" y="4587"/>
                  </a:cubicBezTo>
                  <a:cubicBezTo>
                    <a:pt x="1446" y="4587"/>
                    <a:pt x="1453" y="4580"/>
                    <a:pt x="1453" y="4572"/>
                  </a:cubicBezTo>
                  <a:cubicBezTo>
                    <a:pt x="1453" y="4563"/>
                    <a:pt x="1446" y="4557"/>
                    <a:pt x="1438" y="4557"/>
                  </a:cubicBezTo>
                  <a:moveTo>
                    <a:pt x="4050" y="4557"/>
                  </a:moveTo>
                  <a:cubicBezTo>
                    <a:pt x="4041" y="4557"/>
                    <a:pt x="4035" y="4563"/>
                    <a:pt x="4035" y="4572"/>
                  </a:cubicBezTo>
                  <a:cubicBezTo>
                    <a:pt x="4035" y="4580"/>
                    <a:pt x="4041" y="4587"/>
                    <a:pt x="4050" y="4587"/>
                  </a:cubicBezTo>
                  <a:cubicBezTo>
                    <a:pt x="4058" y="4587"/>
                    <a:pt x="4065" y="4580"/>
                    <a:pt x="4065" y="4572"/>
                  </a:cubicBezTo>
                  <a:cubicBezTo>
                    <a:pt x="4065" y="4563"/>
                    <a:pt x="4058" y="4557"/>
                    <a:pt x="4050" y="4557"/>
                  </a:cubicBezTo>
                  <a:moveTo>
                    <a:pt x="1568" y="4555"/>
                  </a:moveTo>
                  <a:cubicBezTo>
                    <a:pt x="1559" y="4555"/>
                    <a:pt x="1552" y="4563"/>
                    <a:pt x="1552" y="4572"/>
                  </a:cubicBezTo>
                  <a:cubicBezTo>
                    <a:pt x="1552" y="4581"/>
                    <a:pt x="1559" y="4588"/>
                    <a:pt x="1568" y="4588"/>
                  </a:cubicBezTo>
                  <a:cubicBezTo>
                    <a:pt x="1578" y="4588"/>
                    <a:pt x="1585" y="4581"/>
                    <a:pt x="1585" y="4572"/>
                  </a:cubicBezTo>
                  <a:cubicBezTo>
                    <a:pt x="1585" y="4563"/>
                    <a:pt x="1578" y="4555"/>
                    <a:pt x="1568" y="4555"/>
                  </a:cubicBezTo>
                  <a:moveTo>
                    <a:pt x="3919" y="4555"/>
                  </a:moveTo>
                  <a:cubicBezTo>
                    <a:pt x="3910" y="4555"/>
                    <a:pt x="3903" y="4563"/>
                    <a:pt x="3903" y="4572"/>
                  </a:cubicBezTo>
                  <a:cubicBezTo>
                    <a:pt x="3903" y="4581"/>
                    <a:pt x="3910" y="4588"/>
                    <a:pt x="3919" y="4588"/>
                  </a:cubicBezTo>
                  <a:cubicBezTo>
                    <a:pt x="3928" y="4588"/>
                    <a:pt x="3936" y="4581"/>
                    <a:pt x="3936" y="4572"/>
                  </a:cubicBezTo>
                  <a:cubicBezTo>
                    <a:pt x="3936" y="4563"/>
                    <a:pt x="3928" y="4555"/>
                    <a:pt x="3919" y="4555"/>
                  </a:cubicBezTo>
                  <a:moveTo>
                    <a:pt x="1699" y="4554"/>
                  </a:moveTo>
                  <a:cubicBezTo>
                    <a:pt x="1689" y="4554"/>
                    <a:pt x="1681" y="4562"/>
                    <a:pt x="1681" y="4572"/>
                  </a:cubicBezTo>
                  <a:cubicBezTo>
                    <a:pt x="1681" y="4582"/>
                    <a:pt x="1689" y="4589"/>
                    <a:pt x="1699" y="4589"/>
                  </a:cubicBezTo>
                  <a:cubicBezTo>
                    <a:pt x="1709" y="4589"/>
                    <a:pt x="1717" y="4582"/>
                    <a:pt x="1717" y="4572"/>
                  </a:cubicBezTo>
                  <a:cubicBezTo>
                    <a:pt x="1717" y="4562"/>
                    <a:pt x="1709" y="4554"/>
                    <a:pt x="1699" y="4554"/>
                  </a:cubicBezTo>
                  <a:moveTo>
                    <a:pt x="3789" y="4554"/>
                  </a:moveTo>
                  <a:cubicBezTo>
                    <a:pt x="3779" y="4554"/>
                    <a:pt x="3771" y="4562"/>
                    <a:pt x="3771" y="4572"/>
                  </a:cubicBezTo>
                  <a:cubicBezTo>
                    <a:pt x="3771" y="4582"/>
                    <a:pt x="3779" y="4589"/>
                    <a:pt x="3789" y="4589"/>
                  </a:cubicBezTo>
                  <a:cubicBezTo>
                    <a:pt x="3798" y="4589"/>
                    <a:pt x="3806" y="4582"/>
                    <a:pt x="3806" y="4572"/>
                  </a:cubicBezTo>
                  <a:cubicBezTo>
                    <a:pt x="3806" y="4562"/>
                    <a:pt x="3798" y="4554"/>
                    <a:pt x="3789" y="4554"/>
                  </a:cubicBezTo>
                  <a:moveTo>
                    <a:pt x="132" y="4440"/>
                  </a:moveTo>
                  <a:cubicBezTo>
                    <a:pt x="131" y="4440"/>
                    <a:pt x="131" y="4441"/>
                    <a:pt x="131" y="4441"/>
                  </a:cubicBezTo>
                  <a:cubicBezTo>
                    <a:pt x="131" y="4442"/>
                    <a:pt x="131" y="4442"/>
                    <a:pt x="132" y="4442"/>
                  </a:cubicBezTo>
                  <a:cubicBezTo>
                    <a:pt x="132" y="4442"/>
                    <a:pt x="132" y="4442"/>
                    <a:pt x="132" y="4441"/>
                  </a:cubicBezTo>
                  <a:cubicBezTo>
                    <a:pt x="132" y="4441"/>
                    <a:pt x="132" y="4440"/>
                    <a:pt x="132" y="4440"/>
                  </a:cubicBezTo>
                  <a:moveTo>
                    <a:pt x="5356" y="4440"/>
                  </a:moveTo>
                  <a:cubicBezTo>
                    <a:pt x="5356" y="4440"/>
                    <a:pt x="5355" y="4441"/>
                    <a:pt x="5355" y="4441"/>
                  </a:cubicBezTo>
                  <a:cubicBezTo>
                    <a:pt x="5355" y="4442"/>
                    <a:pt x="5356" y="4442"/>
                    <a:pt x="5356" y="4442"/>
                  </a:cubicBezTo>
                  <a:cubicBezTo>
                    <a:pt x="5356" y="4442"/>
                    <a:pt x="5357" y="4442"/>
                    <a:pt x="5357" y="4441"/>
                  </a:cubicBezTo>
                  <a:cubicBezTo>
                    <a:pt x="5357" y="4441"/>
                    <a:pt x="5356" y="4440"/>
                    <a:pt x="5356" y="4440"/>
                  </a:cubicBezTo>
                  <a:moveTo>
                    <a:pt x="262" y="4439"/>
                  </a:moveTo>
                  <a:cubicBezTo>
                    <a:pt x="261" y="4439"/>
                    <a:pt x="260" y="4440"/>
                    <a:pt x="260" y="4441"/>
                  </a:cubicBezTo>
                  <a:cubicBezTo>
                    <a:pt x="260" y="4442"/>
                    <a:pt x="261" y="4443"/>
                    <a:pt x="262" y="4443"/>
                  </a:cubicBezTo>
                  <a:cubicBezTo>
                    <a:pt x="263" y="4443"/>
                    <a:pt x="264" y="4442"/>
                    <a:pt x="264" y="4441"/>
                  </a:cubicBezTo>
                  <a:cubicBezTo>
                    <a:pt x="264" y="4440"/>
                    <a:pt x="263" y="4439"/>
                    <a:pt x="262" y="4439"/>
                  </a:cubicBezTo>
                  <a:moveTo>
                    <a:pt x="5225" y="4439"/>
                  </a:moveTo>
                  <a:cubicBezTo>
                    <a:pt x="5224" y="4439"/>
                    <a:pt x="5223" y="4440"/>
                    <a:pt x="5223" y="4441"/>
                  </a:cubicBezTo>
                  <a:cubicBezTo>
                    <a:pt x="5223" y="4443"/>
                    <a:pt x="5224" y="4444"/>
                    <a:pt x="5225" y="4444"/>
                  </a:cubicBezTo>
                  <a:cubicBezTo>
                    <a:pt x="5227" y="4444"/>
                    <a:pt x="5228" y="4443"/>
                    <a:pt x="5228" y="4441"/>
                  </a:cubicBezTo>
                  <a:cubicBezTo>
                    <a:pt x="5228" y="4440"/>
                    <a:pt x="5227" y="4439"/>
                    <a:pt x="5225" y="4439"/>
                  </a:cubicBezTo>
                  <a:moveTo>
                    <a:pt x="393" y="4437"/>
                  </a:moveTo>
                  <a:cubicBezTo>
                    <a:pt x="391" y="4437"/>
                    <a:pt x="389" y="4439"/>
                    <a:pt x="389" y="4441"/>
                  </a:cubicBezTo>
                  <a:cubicBezTo>
                    <a:pt x="389" y="4443"/>
                    <a:pt x="391" y="4445"/>
                    <a:pt x="393" y="4445"/>
                  </a:cubicBezTo>
                  <a:cubicBezTo>
                    <a:pt x="395" y="4445"/>
                    <a:pt x="397" y="4443"/>
                    <a:pt x="397" y="4441"/>
                  </a:cubicBezTo>
                  <a:cubicBezTo>
                    <a:pt x="397" y="4439"/>
                    <a:pt x="395" y="4437"/>
                    <a:pt x="393" y="4437"/>
                  </a:cubicBezTo>
                  <a:moveTo>
                    <a:pt x="5095" y="4437"/>
                  </a:moveTo>
                  <a:cubicBezTo>
                    <a:pt x="5092" y="4437"/>
                    <a:pt x="5090" y="4439"/>
                    <a:pt x="5090" y="4441"/>
                  </a:cubicBezTo>
                  <a:cubicBezTo>
                    <a:pt x="5090" y="4444"/>
                    <a:pt x="5092" y="4445"/>
                    <a:pt x="5095" y="4445"/>
                  </a:cubicBezTo>
                  <a:cubicBezTo>
                    <a:pt x="5097" y="4445"/>
                    <a:pt x="5099" y="4444"/>
                    <a:pt x="5099" y="4441"/>
                  </a:cubicBezTo>
                  <a:cubicBezTo>
                    <a:pt x="5099" y="4439"/>
                    <a:pt x="5097" y="4437"/>
                    <a:pt x="5095" y="4437"/>
                  </a:cubicBezTo>
                  <a:moveTo>
                    <a:pt x="523" y="4435"/>
                  </a:moveTo>
                  <a:cubicBezTo>
                    <a:pt x="520" y="4435"/>
                    <a:pt x="518" y="4438"/>
                    <a:pt x="518" y="4441"/>
                  </a:cubicBezTo>
                  <a:cubicBezTo>
                    <a:pt x="518" y="4444"/>
                    <a:pt x="520" y="4447"/>
                    <a:pt x="523" y="4447"/>
                  </a:cubicBezTo>
                  <a:cubicBezTo>
                    <a:pt x="527" y="4447"/>
                    <a:pt x="529" y="4444"/>
                    <a:pt x="529" y="4441"/>
                  </a:cubicBezTo>
                  <a:cubicBezTo>
                    <a:pt x="529" y="4438"/>
                    <a:pt x="527" y="4435"/>
                    <a:pt x="523" y="4435"/>
                  </a:cubicBezTo>
                  <a:moveTo>
                    <a:pt x="4964" y="4435"/>
                  </a:moveTo>
                  <a:cubicBezTo>
                    <a:pt x="4961" y="4435"/>
                    <a:pt x="4958" y="4438"/>
                    <a:pt x="4958" y="4441"/>
                  </a:cubicBezTo>
                  <a:cubicBezTo>
                    <a:pt x="4958" y="4444"/>
                    <a:pt x="4961" y="4447"/>
                    <a:pt x="4964" y="4447"/>
                  </a:cubicBezTo>
                  <a:cubicBezTo>
                    <a:pt x="4967" y="4447"/>
                    <a:pt x="4970" y="4444"/>
                    <a:pt x="4970" y="4441"/>
                  </a:cubicBezTo>
                  <a:cubicBezTo>
                    <a:pt x="4970" y="4438"/>
                    <a:pt x="4967" y="4435"/>
                    <a:pt x="4964" y="4435"/>
                  </a:cubicBezTo>
                  <a:moveTo>
                    <a:pt x="654" y="4434"/>
                  </a:moveTo>
                  <a:cubicBezTo>
                    <a:pt x="650" y="4434"/>
                    <a:pt x="646" y="4437"/>
                    <a:pt x="646" y="4441"/>
                  </a:cubicBezTo>
                  <a:cubicBezTo>
                    <a:pt x="646" y="4445"/>
                    <a:pt x="650" y="4449"/>
                    <a:pt x="654" y="4449"/>
                  </a:cubicBezTo>
                  <a:cubicBezTo>
                    <a:pt x="658" y="4449"/>
                    <a:pt x="662" y="4445"/>
                    <a:pt x="662" y="4441"/>
                  </a:cubicBezTo>
                  <a:cubicBezTo>
                    <a:pt x="662" y="4437"/>
                    <a:pt x="658" y="4434"/>
                    <a:pt x="654" y="4434"/>
                  </a:cubicBezTo>
                  <a:moveTo>
                    <a:pt x="4834" y="4434"/>
                  </a:moveTo>
                  <a:cubicBezTo>
                    <a:pt x="4829" y="4434"/>
                    <a:pt x="4826" y="4437"/>
                    <a:pt x="4826" y="4441"/>
                  </a:cubicBezTo>
                  <a:cubicBezTo>
                    <a:pt x="4826" y="4445"/>
                    <a:pt x="4829" y="4449"/>
                    <a:pt x="4834" y="4449"/>
                  </a:cubicBezTo>
                  <a:cubicBezTo>
                    <a:pt x="4838" y="4449"/>
                    <a:pt x="4841" y="4445"/>
                    <a:pt x="4841" y="4441"/>
                  </a:cubicBezTo>
                  <a:cubicBezTo>
                    <a:pt x="4841" y="4437"/>
                    <a:pt x="4838" y="4434"/>
                    <a:pt x="4834" y="4434"/>
                  </a:cubicBezTo>
                  <a:moveTo>
                    <a:pt x="785" y="4432"/>
                  </a:moveTo>
                  <a:cubicBezTo>
                    <a:pt x="780" y="4432"/>
                    <a:pt x="776" y="4436"/>
                    <a:pt x="776" y="4441"/>
                  </a:cubicBezTo>
                  <a:cubicBezTo>
                    <a:pt x="776" y="4446"/>
                    <a:pt x="780" y="4450"/>
                    <a:pt x="785" y="4450"/>
                  </a:cubicBezTo>
                  <a:cubicBezTo>
                    <a:pt x="790" y="4450"/>
                    <a:pt x="794" y="4446"/>
                    <a:pt x="794" y="4441"/>
                  </a:cubicBezTo>
                  <a:cubicBezTo>
                    <a:pt x="794" y="4436"/>
                    <a:pt x="790" y="4432"/>
                    <a:pt x="785" y="4432"/>
                  </a:cubicBezTo>
                  <a:moveTo>
                    <a:pt x="4703" y="4432"/>
                  </a:moveTo>
                  <a:cubicBezTo>
                    <a:pt x="4698" y="4432"/>
                    <a:pt x="4694" y="4436"/>
                    <a:pt x="4694" y="4441"/>
                  </a:cubicBezTo>
                  <a:cubicBezTo>
                    <a:pt x="4694" y="4446"/>
                    <a:pt x="4698" y="4450"/>
                    <a:pt x="4703" y="4450"/>
                  </a:cubicBezTo>
                  <a:cubicBezTo>
                    <a:pt x="4708" y="4450"/>
                    <a:pt x="4712" y="4446"/>
                    <a:pt x="4712" y="4441"/>
                  </a:cubicBezTo>
                  <a:cubicBezTo>
                    <a:pt x="4712" y="4436"/>
                    <a:pt x="4708" y="4432"/>
                    <a:pt x="4703" y="4432"/>
                  </a:cubicBezTo>
                  <a:moveTo>
                    <a:pt x="915" y="4431"/>
                  </a:moveTo>
                  <a:cubicBezTo>
                    <a:pt x="910" y="4431"/>
                    <a:pt x="905" y="4435"/>
                    <a:pt x="905" y="4441"/>
                  </a:cubicBezTo>
                  <a:cubicBezTo>
                    <a:pt x="905" y="4447"/>
                    <a:pt x="910" y="4452"/>
                    <a:pt x="915" y="4452"/>
                  </a:cubicBezTo>
                  <a:cubicBezTo>
                    <a:pt x="921" y="4452"/>
                    <a:pt x="926" y="4447"/>
                    <a:pt x="926" y="4441"/>
                  </a:cubicBezTo>
                  <a:cubicBezTo>
                    <a:pt x="926" y="4435"/>
                    <a:pt x="921" y="4431"/>
                    <a:pt x="915" y="4431"/>
                  </a:cubicBezTo>
                  <a:moveTo>
                    <a:pt x="4572" y="4430"/>
                  </a:moveTo>
                  <a:cubicBezTo>
                    <a:pt x="4566" y="4430"/>
                    <a:pt x="4561" y="4435"/>
                    <a:pt x="4561" y="4441"/>
                  </a:cubicBezTo>
                  <a:cubicBezTo>
                    <a:pt x="4561" y="4447"/>
                    <a:pt x="4566" y="4452"/>
                    <a:pt x="4572" y="4452"/>
                  </a:cubicBezTo>
                  <a:cubicBezTo>
                    <a:pt x="4578" y="4452"/>
                    <a:pt x="4583" y="4447"/>
                    <a:pt x="4583" y="4441"/>
                  </a:cubicBezTo>
                  <a:cubicBezTo>
                    <a:pt x="4583" y="4435"/>
                    <a:pt x="4578" y="4430"/>
                    <a:pt x="4572" y="4430"/>
                  </a:cubicBezTo>
                  <a:moveTo>
                    <a:pt x="1046" y="4429"/>
                  </a:moveTo>
                  <a:cubicBezTo>
                    <a:pt x="1039" y="4429"/>
                    <a:pt x="1034" y="4434"/>
                    <a:pt x="1034" y="4441"/>
                  </a:cubicBezTo>
                  <a:cubicBezTo>
                    <a:pt x="1034" y="4448"/>
                    <a:pt x="1039" y="4453"/>
                    <a:pt x="1046" y="4453"/>
                  </a:cubicBezTo>
                  <a:cubicBezTo>
                    <a:pt x="1053" y="4453"/>
                    <a:pt x="1058" y="4448"/>
                    <a:pt x="1058" y="4441"/>
                  </a:cubicBezTo>
                  <a:cubicBezTo>
                    <a:pt x="1058" y="4434"/>
                    <a:pt x="1053" y="4429"/>
                    <a:pt x="1046" y="4429"/>
                  </a:cubicBezTo>
                  <a:moveTo>
                    <a:pt x="4442" y="4429"/>
                  </a:moveTo>
                  <a:cubicBezTo>
                    <a:pt x="4435" y="4429"/>
                    <a:pt x="4429" y="4434"/>
                    <a:pt x="4429" y="4441"/>
                  </a:cubicBezTo>
                  <a:cubicBezTo>
                    <a:pt x="4429" y="4448"/>
                    <a:pt x="4435" y="4453"/>
                    <a:pt x="4442" y="4453"/>
                  </a:cubicBezTo>
                  <a:cubicBezTo>
                    <a:pt x="4448" y="4453"/>
                    <a:pt x="4454" y="4448"/>
                    <a:pt x="4454" y="4441"/>
                  </a:cubicBezTo>
                  <a:cubicBezTo>
                    <a:pt x="4454" y="4434"/>
                    <a:pt x="4448" y="4429"/>
                    <a:pt x="4442" y="4429"/>
                  </a:cubicBezTo>
                  <a:moveTo>
                    <a:pt x="1177" y="4427"/>
                  </a:moveTo>
                  <a:cubicBezTo>
                    <a:pt x="1169" y="4427"/>
                    <a:pt x="1163" y="4434"/>
                    <a:pt x="1163" y="4441"/>
                  </a:cubicBezTo>
                  <a:cubicBezTo>
                    <a:pt x="1163" y="4449"/>
                    <a:pt x="1169" y="4455"/>
                    <a:pt x="1177" y="4455"/>
                  </a:cubicBezTo>
                  <a:cubicBezTo>
                    <a:pt x="1184" y="4455"/>
                    <a:pt x="1190" y="4449"/>
                    <a:pt x="1190" y="4441"/>
                  </a:cubicBezTo>
                  <a:cubicBezTo>
                    <a:pt x="1190" y="4434"/>
                    <a:pt x="1184" y="4427"/>
                    <a:pt x="1177" y="4427"/>
                  </a:cubicBezTo>
                  <a:moveTo>
                    <a:pt x="4311" y="4427"/>
                  </a:moveTo>
                  <a:cubicBezTo>
                    <a:pt x="4303" y="4427"/>
                    <a:pt x="4297" y="4434"/>
                    <a:pt x="4297" y="4441"/>
                  </a:cubicBezTo>
                  <a:cubicBezTo>
                    <a:pt x="4297" y="4449"/>
                    <a:pt x="4303" y="4455"/>
                    <a:pt x="4311" y="4455"/>
                  </a:cubicBezTo>
                  <a:cubicBezTo>
                    <a:pt x="4319" y="4455"/>
                    <a:pt x="4325" y="4449"/>
                    <a:pt x="4325" y="4441"/>
                  </a:cubicBezTo>
                  <a:cubicBezTo>
                    <a:pt x="4325" y="4434"/>
                    <a:pt x="4319" y="4427"/>
                    <a:pt x="4311" y="4427"/>
                  </a:cubicBezTo>
                  <a:moveTo>
                    <a:pt x="1307" y="4426"/>
                  </a:moveTo>
                  <a:cubicBezTo>
                    <a:pt x="1299" y="4426"/>
                    <a:pt x="1292" y="4433"/>
                    <a:pt x="1292" y="4441"/>
                  </a:cubicBezTo>
                  <a:cubicBezTo>
                    <a:pt x="1292" y="4450"/>
                    <a:pt x="1299" y="4456"/>
                    <a:pt x="1307" y="4456"/>
                  </a:cubicBezTo>
                  <a:cubicBezTo>
                    <a:pt x="1316" y="4456"/>
                    <a:pt x="1322" y="4450"/>
                    <a:pt x="1322" y="4441"/>
                  </a:cubicBezTo>
                  <a:cubicBezTo>
                    <a:pt x="1322" y="4433"/>
                    <a:pt x="1316" y="4426"/>
                    <a:pt x="1307" y="4426"/>
                  </a:cubicBezTo>
                  <a:moveTo>
                    <a:pt x="4180" y="4426"/>
                  </a:moveTo>
                  <a:cubicBezTo>
                    <a:pt x="4172" y="4426"/>
                    <a:pt x="4165" y="4433"/>
                    <a:pt x="4165" y="4441"/>
                  </a:cubicBezTo>
                  <a:cubicBezTo>
                    <a:pt x="4165" y="4450"/>
                    <a:pt x="4172" y="4457"/>
                    <a:pt x="4180" y="4457"/>
                  </a:cubicBezTo>
                  <a:cubicBezTo>
                    <a:pt x="4189" y="4457"/>
                    <a:pt x="4196" y="4450"/>
                    <a:pt x="4196" y="4441"/>
                  </a:cubicBezTo>
                  <a:cubicBezTo>
                    <a:pt x="4196" y="4433"/>
                    <a:pt x="4189" y="4426"/>
                    <a:pt x="4180" y="4426"/>
                  </a:cubicBezTo>
                  <a:moveTo>
                    <a:pt x="1438" y="4424"/>
                  </a:moveTo>
                  <a:cubicBezTo>
                    <a:pt x="1429" y="4424"/>
                    <a:pt x="1421" y="4432"/>
                    <a:pt x="1421" y="4441"/>
                  </a:cubicBezTo>
                  <a:cubicBezTo>
                    <a:pt x="1421" y="4450"/>
                    <a:pt x="1429" y="4458"/>
                    <a:pt x="1438" y="4458"/>
                  </a:cubicBezTo>
                  <a:cubicBezTo>
                    <a:pt x="1447" y="4458"/>
                    <a:pt x="1454" y="4450"/>
                    <a:pt x="1454" y="4441"/>
                  </a:cubicBezTo>
                  <a:cubicBezTo>
                    <a:pt x="1454" y="4432"/>
                    <a:pt x="1447" y="4424"/>
                    <a:pt x="1438" y="4424"/>
                  </a:cubicBezTo>
                  <a:moveTo>
                    <a:pt x="4050" y="4424"/>
                  </a:moveTo>
                  <a:cubicBezTo>
                    <a:pt x="4040" y="4424"/>
                    <a:pt x="4033" y="4432"/>
                    <a:pt x="4033" y="4441"/>
                  </a:cubicBezTo>
                  <a:cubicBezTo>
                    <a:pt x="4033" y="4451"/>
                    <a:pt x="4040" y="4458"/>
                    <a:pt x="4050" y="4458"/>
                  </a:cubicBezTo>
                  <a:cubicBezTo>
                    <a:pt x="4059" y="4458"/>
                    <a:pt x="4067" y="4451"/>
                    <a:pt x="4067" y="4441"/>
                  </a:cubicBezTo>
                  <a:cubicBezTo>
                    <a:pt x="4067" y="4432"/>
                    <a:pt x="4059" y="4424"/>
                    <a:pt x="4050" y="4424"/>
                  </a:cubicBezTo>
                  <a:moveTo>
                    <a:pt x="1568" y="4423"/>
                  </a:moveTo>
                  <a:cubicBezTo>
                    <a:pt x="1558" y="4423"/>
                    <a:pt x="1550" y="4431"/>
                    <a:pt x="1550" y="4441"/>
                  </a:cubicBezTo>
                  <a:cubicBezTo>
                    <a:pt x="1550" y="4451"/>
                    <a:pt x="1558" y="4459"/>
                    <a:pt x="1568" y="4459"/>
                  </a:cubicBezTo>
                  <a:cubicBezTo>
                    <a:pt x="1578" y="4459"/>
                    <a:pt x="1586" y="4451"/>
                    <a:pt x="1586" y="4441"/>
                  </a:cubicBezTo>
                  <a:cubicBezTo>
                    <a:pt x="1586" y="4431"/>
                    <a:pt x="1578" y="4423"/>
                    <a:pt x="1568" y="4423"/>
                  </a:cubicBezTo>
                  <a:moveTo>
                    <a:pt x="3919" y="4423"/>
                  </a:moveTo>
                  <a:cubicBezTo>
                    <a:pt x="3909" y="4423"/>
                    <a:pt x="3901" y="4431"/>
                    <a:pt x="3901" y="4441"/>
                  </a:cubicBezTo>
                  <a:cubicBezTo>
                    <a:pt x="3901" y="4451"/>
                    <a:pt x="3909" y="4459"/>
                    <a:pt x="3919" y="4459"/>
                  </a:cubicBezTo>
                  <a:cubicBezTo>
                    <a:pt x="3929" y="4459"/>
                    <a:pt x="3937" y="4451"/>
                    <a:pt x="3937" y="4441"/>
                  </a:cubicBezTo>
                  <a:cubicBezTo>
                    <a:pt x="3937" y="4431"/>
                    <a:pt x="3929" y="4423"/>
                    <a:pt x="3919" y="4423"/>
                  </a:cubicBezTo>
                  <a:moveTo>
                    <a:pt x="1699" y="4422"/>
                  </a:moveTo>
                  <a:cubicBezTo>
                    <a:pt x="1688" y="4422"/>
                    <a:pt x="1680" y="4431"/>
                    <a:pt x="1680" y="4441"/>
                  </a:cubicBezTo>
                  <a:cubicBezTo>
                    <a:pt x="1680" y="4452"/>
                    <a:pt x="1688" y="4460"/>
                    <a:pt x="1699" y="4460"/>
                  </a:cubicBezTo>
                  <a:cubicBezTo>
                    <a:pt x="1710" y="4460"/>
                    <a:pt x="1718" y="4452"/>
                    <a:pt x="1718" y="4441"/>
                  </a:cubicBezTo>
                  <a:cubicBezTo>
                    <a:pt x="1718" y="4431"/>
                    <a:pt x="1710" y="4422"/>
                    <a:pt x="1699" y="4422"/>
                  </a:cubicBezTo>
                  <a:moveTo>
                    <a:pt x="3789" y="4422"/>
                  </a:moveTo>
                  <a:cubicBezTo>
                    <a:pt x="3778" y="4422"/>
                    <a:pt x="3769" y="4430"/>
                    <a:pt x="3769" y="4441"/>
                  </a:cubicBezTo>
                  <a:cubicBezTo>
                    <a:pt x="3769" y="4452"/>
                    <a:pt x="3778" y="4461"/>
                    <a:pt x="3789" y="4461"/>
                  </a:cubicBezTo>
                  <a:cubicBezTo>
                    <a:pt x="3799" y="4461"/>
                    <a:pt x="3808" y="4452"/>
                    <a:pt x="3808" y="4441"/>
                  </a:cubicBezTo>
                  <a:cubicBezTo>
                    <a:pt x="3808" y="4430"/>
                    <a:pt x="3799" y="4422"/>
                    <a:pt x="3789" y="4422"/>
                  </a:cubicBezTo>
                  <a:moveTo>
                    <a:pt x="5487" y="4310"/>
                  </a:moveTo>
                  <a:cubicBezTo>
                    <a:pt x="5486" y="4311"/>
                    <a:pt x="5486" y="4311"/>
                    <a:pt x="5486" y="4311"/>
                  </a:cubicBezTo>
                  <a:cubicBezTo>
                    <a:pt x="5487" y="4311"/>
                    <a:pt x="5487" y="4311"/>
                    <a:pt x="5487" y="4311"/>
                  </a:cubicBezTo>
                  <a:cubicBezTo>
                    <a:pt x="5487" y="4311"/>
                    <a:pt x="5487" y="4311"/>
                    <a:pt x="5487" y="4311"/>
                  </a:cubicBezTo>
                  <a:cubicBezTo>
                    <a:pt x="5487" y="4310"/>
                    <a:pt x="5487" y="4310"/>
                    <a:pt x="5487" y="4310"/>
                  </a:cubicBezTo>
                  <a:moveTo>
                    <a:pt x="132" y="4309"/>
                  </a:moveTo>
                  <a:cubicBezTo>
                    <a:pt x="131" y="4309"/>
                    <a:pt x="130" y="4310"/>
                    <a:pt x="130" y="4311"/>
                  </a:cubicBezTo>
                  <a:cubicBezTo>
                    <a:pt x="130" y="4311"/>
                    <a:pt x="131" y="4312"/>
                    <a:pt x="132" y="4312"/>
                  </a:cubicBezTo>
                  <a:cubicBezTo>
                    <a:pt x="132" y="4312"/>
                    <a:pt x="133" y="4311"/>
                    <a:pt x="133" y="4311"/>
                  </a:cubicBezTo>
                  <a:cubicBezTo>
                    <a:pt x="133" y="4310"/>
                    <a:pt x="132" y="4309"/>
                    <a:pt x="132" y="4309"/>
                  </a:cubicBezTo>
                  <a:moveTo>
                    <a:pt x="5356" y="4309"/>
                  </a:moveTo>
                  <a:cubicBezTo>
                    <a:pt x="5355" y="4309"/>
                    <a:pt x="5354" y="4310"/>
                    <a:pt x="5354" y="4311"/>
                  </a:cubicBezTo>
                  <a:cubicBezTo>
                    <a:pt x="5354" y="4312"/>
                    <a:pt x="5355" y="4312"/>
                    <a:pt x="5356" y="4312"/>
                  </a:cubicBezTo>
                  <a:cubicBezTo>
                    <a:pt x="5357" y="4312"/>
                    <a:pt x="5358" y="4312"/>
                    <a:pt x="5358" y="4311"/>
                  </a:cubicBezTo>
                  <a:cubicBezTo>
                    <a:pt x="5358" y="4310"/>
                    <a:pt x="5357" y="4309"/>
                    <a:pt x="5356" y="4309"/>
                  </a:cubicBezTo>
                  <a:moveTo>
                    <a:pt x="262" y="4307"/>
                  </a:moveTo>
                  <a:cubicBezTo>
                    <a:pt x="260" y="4307"/>
                    <a:pt x="259" y="4309"/>
                    <a:pt x="259" y="4311"/>
                  </a:cubicBezTo>
                  <a:cubicBezTo>
                    <a:pt x="259" y="4312"/>
                    <a:pt x="260" y="4314"/>
                    <a:pt x="262" y="4314"/>
                  </a:cubicBezTo>
                  <a:cubicBezTo>
                    <a:pt x="264" y="4314"/>
                    <a:pt x="266" y="4312"/>
                    <a:pt x="266" y="4311"/>
                  </a:cubicBezTo>
                  <a:cubicBezTo>
                    <a:pt x="266" y="4309"/>
                    <a:pt x="264" y="4307"/>
                    <a:pt x="262" y="4307"/>
                  </a:cubicBezTo>
                  <a:moveTo>
                    <a:pt x="5225" y="4307"/>
                  </a:moveTo>
                  <a:cubicBezTo>
                    <a:pt x="5223" y="4307"/>
                    <a:pt x="5222" y="4309"/>
                    <a:pt x="5222" y="4311"/>
                  </a:cubicBezTo>
                  <a:cubicBezTo>
                    <a:pt x="5222" y="4313"/>
                    <a:pt x="5223" y="4314"/>
                    <a:pt x="5225" y="4314"/>
                  </a:cubicBezTo>
                  <a:cubicBezTo>
                    <a:pt x="5227" y="4314"/>
                    <a:pt x="5229" y="4313"/>
                    <a:pt x="5229" y="4311"/>
                  </a:cubicBezTo>
                  <a:cubicBezTo>
                    <a:pt x="5229" y="4309"/>
                    <a:pt x="5227" y="4307"/>
                    <a:pt x="5225" y="4307"/>
                  </a:cubicBezTo>
                  <a:moveTo>
                    <a:pt x="393" y="4305"/>
                  </a:moveTo>
                  <a:cubicBezTo>
                    <a:pt x="390" y="4305"/>
                    <a:pt x="388" y="4308"/>
                    <a:pt x="388" y="4311"/>
                  </a:cubicBezTo>
                  <a:cubicBezTo>
                    <a:pt x="388" y="4313"/>
                    <a:pt x="390" y="4316"/>
                    <a:pt x="393" y="4316"/>
                  </a:cubicBezTo>
                  <a:cubicBezTo>
                    <a:pt x="396" y="4316"/>
                    <a:pt x="398" y="4313"/>
                    <a:pt x="398" y="4311"/>
                  </a:cubicBezTo>
                  <a:cubicBezTo>
                    <a:pt x="398" y="4308"/>
                    <a:pt x="396" y="4305"/>
                    <a:pt x="393" y="4305"/>
                  </a:cubicBezTo>
                  <a:moveTo>
                    <a:pt x="5095" y="4305"/>
                  </a:moveTo>
                  <a:cubicBezTo>
                    <a:pt x="5092" y="4305"/>
                    <a:pt x="5089" y="4308"/>
                    <a:pt x="5089" y="4311"/>
                  </a:cubicBezTo>
                  <a:cubicBezTo>
                    <a:pt x="5089" y="4314"/>
                    <a:pt x="5092" y="4316"/>
                    <a:pt x="5095" y="4316"/>
                  </a:cubicBezTo>
                  <a:cubicBezTo>
                    <a:pt x="5098" y="4316"/>
                    <a:pt x="5100" y="4314"/>
                    <a:pt x="5100" y="4311"/>
                  </a:cubicBezTo>
                  <a:cubicBezTo>
                    <a:pt x="5100" y="4308"/>
                    <a:pt x="5098" y="4305"/>
                    <a:pt x="5095" y="4305"/>
                  </a:cubicBezTo>
                  <a:moveTo>
                    <a:pt x="523" y="4304"/>
                  </a:moveTo>
                  <a:cubicBezTo>
                    <a:pt x="520" y="4304"/>
                    <a:pt x="517" y="4307"/>
                    <a:pt x="517" y="4311"/>
                  </a:cubicBezTo>
                  <a:cubicBezTo>
                    <a:pt x="517" y="4314"/>
                    <a:pt x="520" y="4317"/>
                    <a:pt x="523" y="4317"/>
                  </a:cubicBezTo>
                  <a:cubicBezTo>
                    <a:pt x="527" y="4317"/>
                    <a:pt x="530" y="4314"/>
                    <a:pt x="530" y="4311"/>
                  </a:cubicBezTo>
                  <a:cubicBezTo>
                    <a:pt x="530" y="4307"/>
                    <a:pt x="527" y="4304"/>
                    <a:pt x="523" y="4304"/>
                  </a:cubicBezTo>
                  <a:moveTo>
                    <a:pt x="4964" y="4304"/>
                  </a:moveTo>
                  <a:cubicBezTo>
                    <a:pt x="4960" y="4304"/>
                    <a:pt x="4957" y="4307"/>
                    <a:pt x="4957" y="4311"/>
                  </a:cubicBezTo>
                  <a:cubicBezTo>
                    <a:pt x="4957" y="4314"/>
                    <a:pt x="4960" y="4317"/>
                    <a:pt x="4964" y="4317"/>
                  </a:cubicBezTo>
                  <a:cubicBezTo>
                    <a:pt x="4968" y="4317"/>
                    <a:pt x="4971" y="4314"/>
                    <a:pt x="4971" y="4311"/>
                  </a:cubicBezTo>
                  <a:cubicBezTo>
                    <a:pt x="4971" y="4307"/>
                    <a:pt x="4968" y="4304"/>
                    <a:pt x="4964" y="4304"/>
                  </a:cubicBezTo>
                  <a:moveTo>
                    <a:pt x="654" y="4302"/>
                  </a:moveTo>
                  <a:cubicBezTo>
                    <a:pt x="649" y="4302"/>
                    <a:pt x="645" y="4306"/>
                    <a:pt x="645" y="4311"/>
                  </a:cubicBezTo>
                  <a:cubicBezTo>
                    <a:pt x="645" y="4315"/>
                    <a:pt x="649" y="4319"/>
                    <a:pt x="654" y="4319"/>
                  </a:cubicBezTo>
                  <a:cubicBezTo>
                    <a:pt x="659" y="4319"/>
                    <a:pt x="663" y="4315"/>
                    <a:pt x="663" y="4311"/>
                  </a:cubicBezTo>
                  <a:cubicBezTo>
                    <a:pt x="663" y="4306"/>
                    <a:pt x="659" y="4302"/>
                    <a:pt x="654" y="4302"/>
                  </a:cubicBezTo>
                  <a:moveTo>
                    <a:pt x="4834" y="4302"/>
                  </a:moveTo>
                  <a:cubicBezTo>
                    <a:pt x="4829" y="4302"/>
                    <a:pt x="4825" y="4306"/>
                    <a:pt x="4825" y="4311"/>
                  </a:cubicBezTo>
                  <a:cubicBezTo>
                    <a:pt x="4825" y="4315"/>
                    <a:pt x="4829" y="4319"/>
                    <a:pt x="4834" y="4319"/>
                  </a:cubicBezTo>
                  <a:cubicBezTo>
                    <a:pt x="4838" y="4319"/>
                    <a:pt x="4842" y="4315"/>
                    <a:pt x="4842" y="4311"/>
                  </a:cubicBezTo>
                  <a:cubicBezTo>
                    <a:pt x="4842" y="4306"/>
                    <a:pt x="4838" y="4302"/>
                    <a:pt x="4834" y="4302"/>
                  </a:cubicBezTo>
                  <a:moveTo>
                    <a:pt x="785" y="4300"/>
                  </a:moveTo>
                  <a:cubicBezTo>
                    <a:pt x="779" y="4300"/>
                    <a:pt x="775" y="4305"/>
                    <a:pt x="775" y="4311"/>
                  </a:cubicBezTo>
                  <a:cubicBezTo>
                    <a:pt x="775" y="4316"/>
                    <a:pt x="779" y="4321"/>
                    <a:pt x="785" y="4321"/>
                  </a:cubicBezTo>
                  <a:cubicBezTo>
                    <a:pt x="790" y="4321"/>
                    <a:pt x="795" y="4316"/>
                    <a:pt x="795" y="4311"/>
                  </a:cubicBezTo>
                  <a:cubicBezTo>
                    <a:pt x="795" y="4305"/>
                    <a:pt x="790" y="4300"/>
                    <a:pt x="785" y="4300"/>
                  </a:cubicBezTo>
                  <a:moveTo>
                    <a:pt x="4703" y="4300"/>
                  </a:moveTo>
                  <a:cubicBezTo>
                    <a:pt x="4697" y="4300"/>
                    <a:pt x="4692" y="4305"/>
                    <a:pt x="4692" y="4311"/>
                  </a:cubicBezTo>
                  <a:cubicBezTo>
                    <a:pt x="4692" y="4316"/>
                    <a:pt x="4697" y="4321"/>
                    <a:pt x="4703" y="4321"/>
                  </a:cubicBezTo>
                  <a:cubicBezTo>
                    <a:pt x="4709" y="4321"/>
                    <a:pt x="4713" y="4316"/>
                    <a:pt x="4713" y="4311"/>
                  </a:cubicBezTo>
                  <a:cubicBezTo>
                    <a:pt x="4713" y="4305"/>
                    <a:pt x="4709" y="4300"/>
                    <a:pt x="4703" y="4300"/>
                  </a:cubicBezTo>
                  <a:moveTo>
                    <a:pt x="915" y="4299"/>
                  </a:moveTo>
                  <a:cubicBezTo>
                    <a:pt x="909" y="4299"/>
                    <a:pt x="903" y="4304"/>
                    <a:pt x="903" y="4311"/>
                  </a:cubicBezTo>
                  <a:cubicBezTo>
                    <a:pt x="903" y="4317"/>
                    <a:pt x="909" y="4322"/>
                    <a:pt x="915" y="4322"/>
                  </a:cubicBezTo>
                  <a:cubicBezTo>
                    <a:pt x="922" y="4322"/>
                    <a:pt x="927" y="4317"/>
                    <a:pt x="927" y="4311"/>
                  </a:cubicBezTo>
                  <a:cubicBezTo>
                    <a:pt x="927" y="4304"/>
                    <a:pt x="922" y="4299"/>
                    <a:pt x="915" y="4299"/>
                  </a:cubicBezTo>
                  <a:moveTo>
                    <a:pt x="4572" y="4299"/>
                  </a:moveTo>
                  <a:cubicBezTo>
                    <a:pt x="4566" y="4299"/>
                    <a:pt x="4560" y="4304"/>
                    <a:pt x="4560" y="4311"/>
                  </a:cubicBezTo>
                  <a:cubicBezTo>
                    <a:pt x="4560" y="4317"/>
                    <a:pt x="4566" y="4322"/>
                    <a:pt x="4572" y="4322"/>
                  </a:cubicBezTo>
                  <a:cubicBezTo>
                    <a:pt x="4579" y="4322"/>
                    <a:pt x="4584" y="4317"/>
                    <a:pt x="4584" y="4311"/>
                  </a:cubicBezTo>
                  <a:cubicBezTo>
                    <a:pt x="4584" y="4304"/>
                    <a:pt x="4579" y="4299"/>
                    <a:pt x="4572" y="4299"/>
                  </a:cubicBezTo>
                  <a:moveTo>
                    <a:pt x="1046" y="4297"/>
                  </a:moveTo>
                  <a:cubicBezTo>
                    <a:pt x="1039" y="4297"/>
                    <a:pt x="1033" y="4303"/>
                    <a:pt x="1033" y="4311"/>
                  </a:cubicBezTo>
                  <a:cubicBezTo>
                    <a:pt x="1033" y="4318"/>
                    <a:pt x="1039" y="4324"/>
                    <a:pt x="1046" y="4324"/>
                  </a:cubicBezTo>
                  <a:cubicBezTo>
                    <a:pt x="1053" y="4324"/>
                    <a:pt x="1059" y="4318"/>
                    <a:pt x="1059" y="4311"/>
                  </a:cubicBezTo>
                  <a:cubicBezTo>
                    <a:pt x="1059" y="4303"/>
                    <a:pt x="1053" y="4297"/>
                    <a:pt x="1046" y="4297"/>
                  </a:cubicBezTo>
                  <a:moveTo>
                    <a:pt x="4442" y="4297"/>
                  </a:moveTo>
                  <a:cubicBezTo>
                    <a:pt x="4434" y="4297"/>
                    <a:pt x="4428" y="4303"/>
                    <a:pt x="4428" y="4311"/>
                  </a:cubicBezTo>
                  <a:cubicBezTo>
                    <a:pt x="4428" y="4318"/>
                    <a:pt x="4434" y="4324"/>
                    <a:pt x="4442" y="4324"/>
                  </a:cubicBezTo>
                  <a:cubicBezTo>
                    <a:pt x="4449" y="4324"/>
                    <a:pt x="4455" y="4318"/>
                    <a:pt x="4455" y="4311"/>
                  </a:cubicBezTo>
                  <a:cubicBezTo>
                    <a:pt x="4455" y="4303"/>
                    <a:pt x="4449" y="4297"/>
                    <a:pt x="4442" y="4297"/>
                  </a:cubicBezTo>
                  <a:moveTo>
                    <a:pt x="1177" y="4295"/>
                  </a:moveTo>
                  <a:cubicBezTo>
                    <a:pt x="1168" y="4295"/>
                    <a:pt x="1161" y="4302"/>
                    <a:pt x="1161" y="4311"/>
                  </a:cubicBezTo>
                  <a:cubicBezTo>
                    <a:pt x="1161" y="4319"/>
                    <a:pt x="1168" y="4326"/>
                    <a:pt x="1177" y="4326"/>
                  </a:cubicBezTo>
                  <a:cubicBezTo>
                    <a:pt x="1185" y="4326"/>
                    <a:pt x="1192" y="4319"/>
                    <a:pt x="1192" y="4311"/>
                  </a:cubicBezTo>
                  <a:cubicBezTo>
                    <a:pt x="1192" y="4302"/>
                    <a:pt x="1185" y="4295"/>
                    <a:pt x="1177" y="4295"/>
                  </a:cubicBezTo>
                  <a:moveTo>
                    <a:pt x="4311" y="4295"/>
                  </a:moveTo>
                  <a:cubicBezTo>
                    <a:pt x="4303" y="4295"/>
                    <a:pt x="4296" y="4302"/>
                    <a:pt x="4296" y="4311"/>
                  </a:cubicBezTo>
                  <a:cubicBezTo>
                    <a:pt x="4296" y="4319"/>
                    <a:pt x="4303" y="4326"/>
                    <a:pt x="4311" y="4326"/>
                  </a:cubicBezTo>
                  <a:cubicBezTo>
                    <a:pt x="4319" y="4326"/>
                    <a:pt x="4326" y="4319"/>
                    <a:pt x="4326" y="4311"/>
                  </a:cubicBezTo>
                  <a:cubicBezTo>
                    <a:pt x="4326" y="4302"/>
                    <a:pt x="4319" y="4295"/>
                    <a:pt x="4311" y="4295"/>
                  </a:cubicBezTo>
                  <a:moveTo>
                    <a:pt x="1307" y="4294"/>
                  </a:moveTo>
                  <a:cubicBezTo>
                    <a:pt x="1298" y="4294"/>
                    <a:pt x="1290" y="4301"/>
                    <a:pt x="1290" y="4311"/>
                  </a:cubicBezTo>
                  <a:cubicBezTo>
                    <a:pt x="1290" y="4320"/>
                    <a:pt x="1298" y="4327"/>
                    <a:pt x="1307" y="4327"/>
                  </a:cubicBezTo>
                  <a:cubicBezTo>
                    <a:pt x="1316" y="4327"/>
                    <a:pt x="1324" y="4320"/>
                    <a:pt x="1324" y="4311"/>
                  </a:cubicBezTo>
                  <a:cubicBezTo>
                    <a:pt x="1324" y="4301"/>
                    <a:pt x="1316" y="4294"/>
                    <a:pt x="1307" y="4294"/>
                  </a:cubicBezTo>
                  <a:moveTo>
                    <a:pt x="4180" y="4293"/>
                  </a:moveTo>
                  <a:cubicBezTo>
                    <a:pt x="4171" y="4293"/>
                    <a:pt x="4163" y="4301"/>
                    <a:pt x="4163" y="4311"/>
                  </a:cubicBezTo>
                  <a:cubicBezTo>
                    <a:pt x="4163" y="4320"/>
                    <a:pt x="4171" y="4328"/>
                    <a:pt x="4180" y="4328"/>
                  </a:cubicBezTo>
                  <a:cubicBezTo>
                    <a:pt x="4190" y="4328"/>
                    <a:pt x="4198" y="4320"/>
                    <a:pt x="4198" y="4311"/>
                  </a:cubicBezTo>
                  <a:cubicBezTo>
                    <a:pt x="4198" y="4301"/>
                    <a:pt x="4190" y="4293"/>
                    <a:pt x="4180" y="4293"/>
                  </a:cubicBezTo>
                  <a:moveTo>
                    <a:pt x="1438" y="4292"/>
                  </a:moveTo>
                  <a:cubicBezTo>
                    <a:pt x="1428" y="4292"/>
                    <a:pt x="1420" y="4301"/>
                    <a:pt x="1420" y="4311"/>
                  </a:cubicBezTo>
                  <a:cubicBezTo>
                    <a:pt x="1420" y="4321"/>
                    <a:pt x="1428" y="4329"/>
                    <a:pt x="1438" y="4329"/>
                  </a:cubicBezTo>
                  <a:cubicBezTo>
                    <a:pt x="1448" y="4329"/>
                    <a:pt x="1456" y="4321"/>
                    <a:pt x="1456" y="4311"/>
                  </a:cubicBezTo>
                  <a:cubicBezTo>
                    <a:pt x="1456" y="4301"/>
                    <a:pt x="1448" y="4292"/>
                    <a:pt x="1438" y="4292"/>
                  </a:cubicBezTo>
                  <a:moveTo>
                    <a:pt x="4050" y="4292"/>
                  </a:moveTo>
                  <a:cubicBezTo>
                    <a:pt x="4040" y="4292"/>
                    <a:pt x="4032" y="4301"/>
                    <a:pt x="4032" y="4311"/>
                  </a:cubicBezTo>
                  <a:cubicBezTo>
                    <a:pt x="4032" y="4321"/>
                    <a:pt x="4040" y="4329"/>
                    <a:pt x="4050" y="4329"/>
                  </a:cubicBezTo>
                  <a:cubicBezTo>
                    <a:pt x="4060" y="4329"/>
                    <a:pt x="4068" y="4321"/>
                    <a:pt x="4068" y="4311"/>
                  </a:cubicBezTo>
                  <a:cubicBezTo>
                    <a:pt x="4068" y="4301"/>
                    <a:pt x="4060" y="4292"/>
                    <a:pt x="4050" y="4292"/>
                  </a:cubicBezTo>
                  <a:moveTo>
                    <a:pt x="1568" y="4291"/>
                  </a:moveTo>
                  <a:cubicBezTo>
                    <a:pt x="1558" y="4291"/>
                    <a:pt x="1549" y="4300"/>
                    <a:pt x="1549" y="4311"/>
                  </a:cubicBezTo>
                  <a:cubicBezTo>
                    <a:pt x="1549" y="4321"/>
                    <a:pt x="1558" y="4330"/>
                    <a:pt x="1568" y="4330"/>
                  </a:cubicBezTo>
                  <a:cubicBezTo>
                    <a:pt x="1579" y="4330"/>
                    <a:pt x="1588" y="4321"/>
                    <a:pt x="1588" y="4311"/>
                  </a:cubicBezTo>
                  <a:cubicBezTo>
                    <a:pt x="1588" y="4300"/>
                    <a:pt x="1579" y="4291"/>
                    <a:pt x="1568" y="4291"/>
                  </a:cubicBezTo>
                  <a:moveTo>
                    <a:pt x="3919" y="4291"/>
                  </a:moveTo>
                  <a:cubicBezTo>
                    <a:pt x="3908" y="4291"/>
                    <a:pt x="3900" y="4300"/>
                    <a:pt x="3900" y="4311"/>
                  </a:cubicBezTo>
                  <a:cubicBezTo>
                    <a:pt x="3900" y="4321"/>
                    <a:pt x="3908" y="4330"/>
                    <a:pt x="3919" y="4330"/>
                  </a:cubicBezTo>
                  <a:cubicBezTo>
                    <a:pt x="3930" y="4330"/>
                    <a:pt x="3939" y="4321"/>
                    <a:pt x="3939" y="4311"/>
                  </a:cubicBezTo>
                  <a:cubicBezTo>
                    <a:pt x="3939" y="4300"/>
                    <a:pt x="3930" y="4291"/>
                    <a:pt x="3919" y="4291"/>
                  </a:cubicBezTo>
                  <a:moveTo>
                    <a:pt x="1699" y="4290"/>
                  </a:moveTo>
                  <a:cubicBezTo>
                    <a:pt x="1687" y="4290"/>
                    <a:pt x="1678" y="4299"/>
                    <a:pt x="1678" y="4311"/>
                  </a:cubicBezTo>
                  <a:cubicBezTo>
                    <a:pt x="1678" y="4322"/>
                    <a:pt x="1687" y="4332"/>
                    <a:pt x="1699" y="4332"/>
                  </a:cubicBezTo>
                  <a:cubicBezTo>
                    <a:pt x="1711" y="4332"/>
                    <a:pt x="1720" y="4322"/>
                    <a:pt x="1720" y="4311"/>
                  </a:cubicBezTo>
                  <a:cubicBezTo>
                    <a:pt x="1720" y="4299"/>
                    <a:pt x="1711" y="4290"/>
                    <a:pt x="1699" y="4290"/>
                  </a:cubicBezTo>
                  <a:moveTo>
                    <a:pt x="3789" y="4290"/>
                  </a:moveTo>
                  <a:cubicBezTo>
                    <a:pt x="3777" y="4290"/>
                    <a:pt x="3768" y="4299"/>
                    <a:pt x="3768" y="4311"/>
                  </a:cubicBezTo>
                  <a:cubicBezTo>
                    <a:pt x="3768" y="4322"/>
                    <a:pt x="3777" y="4332"/>
                    <a:pt x="3789" y="4332"/>
                  </a:cubicBezTo>
                  <a:cubicBezTo>
                    <a:pt x="3800" y="4332"/>
                    <a:pt x="3810" y="4322"/>
                    <a:pt x="3810" y="4311"/>
                  </a:cubicBezTo>
                  <a:cubicBezTo>
                    <a:pt x="3810" y="4299"/>
                    <a:pt x="3800" y="4290"/>
                    <a:pt x="3789" y="4290"/>
                  </a:cubicBezTo>
                  <a:moveTo>
                    <a:pt x="1" y="4179"/>
                  </a:moveTo>
                  <a:cubicBezTo>
                    <a:pt x="1" y="4179"/>
                    <a:pt x="0" y="4179"/>
                    <a:pt x="0" y="4180"/>
                  </a:cubicBezTo>
                  <a:cubicBezTo>
                    <a:pt x="0" y="4180"/>
                    <a:pt x="1" y="4181"/>
                    <a:pt x="1" y="4181"/>
                  </a:cubicBezTo>
                  <a:cubicBezTo>
                    <a:pt x="1" y="4181"/>
                    <a:pt x="2" y="4180"/>
                    <a:pt x="2" y="4180"/>
                  </a:cubicBezTo>
                  <a:cubicBezTo>
                    <a:pt x="2" y="4179"/>
                    <a:pt x="1" y="4179"/>
                    <a:pt x="1" y="4179"/>
                  </a:cubicBezTo>
                  <a:moveTo>
                    <a:pt x="5487" y="4179"/>
                  </a:moveTo>
                  <a:cubicBezTo>
                    <a:pt x="5486" y="4179"/>
                    <a:pt x="5486" y="4179"/>
                    <a:pt x="5486" y="4180"/>
                  </a:cubicBezTo>
                  <a:cubicBezTo>
                    <a:pt x="5486" y="4180"/>
                    <a:pt x="5486" y="4181"/>
                    <a:pt x="5487" y="4181"/>
                  </a:cubicBezTo>
                  <a:cubicBezTo>
                    <a:pt x="5487" y="4181"/>
                    <a:pt x="5487" y="4180"/>
                    <a:pt x="5487" y="4180"/>
                  </a:cubicBezTo>
                  <a:cubicBezTo>
                    <a:pt x="5487" y="4179"/>
                    <a:pt x="5487" y="4179"/>
                    <a:pt x="5487" y="4179"/>
                  </a:cubicBezTo>
                  <a:moveTo>
                    <a:pt x="132" y="4177"/>
                  </a:moveTo>
                  <a:cubicBezTo>
                    <a:pt x="130" y="4177"/>
                    <a:pt x="129" y="4179"/>
                    <a:pt x="129" y="4180"/>
                  </a:cubicBezTo>
                  <a:cubicBezTo>
                    <a:pt x="129" y="4181"/>
                    <a:pt x="130" y="4182"/>
                    <a:pt x="132" y="4182"/>
                  </a:cubicBezTo>
                  <a:cubicBezTo>
                    <a:pt x="133" y="4182"/>
                    <a:pt x="134" y="4181"/>
                    <a:pt x="134" y="4180"/>
                  </a:cubicBezTo>
                  <a:cubicBezTo>
                    <a:pt x="134" y="4179"/>
                    <a:pt x="133" y="4177"/>
                    <a:pt x="132" y="4177"/>
                  </a:cubicBezTo>
                  <a:moveTo>
                    <a:pt x="5356" y="4177"/>
                  </a:moveTo>
                  <a:cubicBezTo>
                    <a:pt x="5355" y="4177"/>
                    <a:pt x="5353" y="4179"/>
                    <a:pt x="5353" y="4180"/>
                  </a:cubicBezTo>
                  <a:cubicBezTo>
                    <a:pt x="5353" y="4181"/>
                    <a:pt x="5355" y="4182"/>
                    <a:pt x="5356" y="4182"/>
                  </a:cubicBezTo>
                  <a:cubicBezTo>
                    <a:pt x="5357" y="4182"/>
                    <a:pt x="5358" y="4181"/>
                    <a:pt x="5358" y="4180"/>
                  </a:cubicBezTo>
                  <a:cubicBezTo>
                    <a:pt x="5358" y="4179"/>
                    <a:pt x="5357" y="4177"/>
                    <a:pt x="5356" y="4177"/>
                  </a:cubicBezTo>
                  <a:moveTo>
                    <a:pt x="262" y="4176"/>
                  </a:moveTo>
                  <a:cubicBezTo>
                    <a:pt x="260" y="4176"/>
                    <a:pt x="258" y="4178"/>
                    <a:pt x="258" y="4180"/>
                  </a:cubicBezTo>
                  <a:cubicBezTo>
                    <a:pt x="258" y="4182"/>
                    <a:pt x="260" y="4184"/>
                    <a:pt x="262" y="4184"/>
                  </a:cubicBezTo>
                  <a:cubicBezTo>
                    <a:pt x="265" y="4184"/>
                    <a:pt x="267" y="4182"/>
                    <a:pt x="267" y="4180"/>
                  </a:cubicBezTo>
                  <a:cubicBezTo>
                    <a:pt x="267" y="4178"/>
                    <a:pt x="265" y="4176"/>
                    <a:pt x="262" y="4176"/>
                  </a:cubicBezTo>
                  <a:moveTo>
                    <a:pt x="5225" y="4176"/>
                  </a:moveTo>
                  <a:cubicBezTo>
                    <a:pt x="5223" y="4176"/>
                    <a:pt x="5221" y="4178"/>
                    <a:pt x="5221" y="4180"/>
                  </a:cubicBezTo>
                  <a:cubicBezTo>
                    <a:pt x="5221" y="4182"/>
                    <a:pt x="5223" y="4184"/>
                    <a:pt x="5225" y="4184"/>
                  </a:cubicBezTo>
                  <a:cubicBezTo>
                    <a:pt x="5228" y="4184"/>
                    <a:pt x="5230" y="4182"/>
                    <a:pt x="5230" y="4180"/>
                  </a:cubicBezTo>
                  <a:cubicBezTo>
                    <a:pt x="5230" y="4178"/>
                    <a:pt x="5228" y="4176"/>
                    <a:pt x="5225" y="4176"/>
                  </a:cubicBezTo>
                  <a:moveTo>
                    <a:pt x="393" y="4174"/>
                  </a:moveTo>
                  <a:cubicBezTo>
                    <a:pt x="389" y="4174"/>
                    <a:pt x="387" y="4177"/>
                    <a:pt x="387" y="4180"/>
                  </a:cubicBezTo>
                  <a:cubicBezTo>
                    <a:pt x="387" y="4183"/>
                    <a:pt x="389" y="4186"/>
                    <a:pt x="393" y="4186"/>
                  </a:cubicBezTo>
                  <a:cubicBezTo>
                    <a:pt x="396" y="4186"/>
                    <a:pt x="399" y="4183"/>
                    <a:pt x="399" y="4180"/>
                  </a:cubicBezTo>
                  <a:cubicBezTo>
                    <a:pt x="399" y="4177"/>
                    <a:pt x="396" y="4174"/>
                    <a:pt x="393" y="4174"/>
                  </a:cubicBezTo>
                  <a:moveTo>
                    <a:pt x="5095" y="4174"/>
                  </a:moveTo>
                  <a:cubicBezTo>
                    <a:pt x="5091" y="4174"/>
                    <a:pt x="5089" y="4177"/>
                    <a:pt x="5089" y="4180"/>
                  </a:cubicBezTo>
                  <a:cubicBezTo>
                    <a:pt x="5089" y="4183"/>
                    <a:pt x="5091" y="4186"/>
                    <a:pt x="5095" y="4186"/>
                  </a:cubicBezTo>
                  <a:cubicBezTo>
                    <a:pt x="5098" y="4186"/>
                    <a:pt x="5101" y="4183"/>
                    <a:pt x="5101" y="4180"/>
                  </a:cubicBezTo>
                  <a:cubicBezTo>
                    <a:pt x="5101" y="4177"/>
                    <a:pt x="5098" y="4174"/>
                    <a:pt x="5095" y="4174"/>
                  </a:cubicBezTo>
                  <a:moveTo>
                    <a:pt x="523" y="4172"/>
                  </a:moveTo>
                  <a:cubicBezTo>
                    <a:pt x="519" y="4172"/>
                    <a:pt x="516" y="4176"/>
                    <a:pt x="516" y="4180"/>
                  </a:cubicBezTo>
                  <a:cubicBezTo>
                    <a:pt x="516" y="4184"/>
                    <a:pt x="519" y="4188"/>
                    <a:pt x="523" y="4188"/>
                  </a:cubicBezTo>
                  <a:cubicBezTo>
                    <a:pt x="528" y="4188"/>
                    <a:pt x="531" y="4184"/>
                    <a:pt x="531" y="4180"/>
                  </a:cubicBezTo>
                  <a:cubicBezTo>
                    <a:pt x="531" y="4176"/>
                    <a:pt x="528" y="4172"/>
                    <a:pt x="523" y="4172"/>
                  </a:cubicBezTo>
                  <a:moveTo>
                    <a:pt x="4964" y="4172"/>
                  </a:moveTo>
                  <a:cubicBezTo>
                    <a:pt x="4960" y="4172"/>
                    <a:pt x="4956" y="4175"/>
                    <a:pt x="4956" y="4180"/>
                  </a:cubicBezTo>
                  <a:cubicBezTo>
                    <a:pt x="4956" y="4184"/>
                    <a:pt x="4960" y="4188"/>
                    <a:pt x="4964" y="4188"/>
                  </a:cubicBezTo>
                  <a:cubicBezTo>
                    <a:pt x="4969" y="4188"/>
                    <a:pt x="4972" y="4184"/>
                    <a:pt x="4972" y="4180"/>
                  </a:cubicBezTo>
                  <a:cubicBezTo>
                    <a:pt x="4972" y="4175"/>
                    <a:pt x="4969" y="4172"/>
                    <a:pt x="4964" y="4172"/>
                  </a:cubicBezTo>
                  <a:moveTo>
                    <a:pt x="654" y="4170"/>
                  </a:moveTo>
                  <a:cubicBezTo>
                    <a:pt x="649" y="4170"/>
                    <a:pt x="645" y="4175"/>
                    <a:pt x="645" y="4180"/>
                  </a:cubicBezTo>
                  <a:cubicBezTo>
                    <a:pt x="645" y="4185"/>
                    <a:pt x="649" y="4189"/>
                    <a:pt x="654" y="4189"/>
                  </a:cubicBezTo>
                  <a:cubicBezTo>
                    <a:pt x="659" y="4189"/>
                    <a:pt x="664" y="4185"/>
                    <a:pt x="664" y="4180"/>
                  </a:cubicBezTo>
                  <a:cubicBezTo>
                    <a:pt x="664" y="4175"/>
                    <a:pt x="659" y="4170"/>
                    <a:pt x="654" y="4170"/>
                  </a:cubicBezTo>
                  <a:moveTo>
                    <a:pt x="4834" y="4170"/>
                  </a:moveTo>
                  <a:cubicBezTo>
                    <a:pt x="4828" y="4170"/>
                    <a:pt x="4824" y="4174"/>
                    <a:pt x="4824" y="4180"/>
                  </a:cubicBezTo>
                  <a:cubicBezTo>
                    <a:pt x="4824" y="4185"/>
                    <a:pt x="4828" y="4190"/>
                    <a:pt x="4834" y="4190"/>
                  </a:cubicBezTo>
                  <a:cubicBezTo>
                    <a:pt x="4839" y="4190"/>
                    <a:pt x="4843" y="4185"/>
                    <a:pt x="4843" y="4180"/>
                  </a:cubicBezTo>
                  <a:cubicBezTo>
                    <a:pt x="4843" y="4174"/>
                    <a:pt x="4839" y="4170"/>
                    <a:pt x="4834" y="4170"/>
                  </a:cubicBezTo>
                  <a:moveTo>
                    <a:pt x="785" y="4169"/>
                  </a:moveTo>
                  <a:cubicBezTo>
                    <a:pt x="779" y="4169"/>
                    <a:pt x="773" y="4174"/>
                    <a:pt x="773" y="4180"/>
                  </a:cubicBezTo>
                  <a:cubicBezTo>
                    <a:pt x="773" y="4186"/>
                    <a:pt x="779" y="4191"/>
                    <a:pt x="785" y="4191"/>
                  </a:cubicBezTo>
                  <a:cubicBezTo>
                    <a:pt x="791" y="4191"/>
                    <a:pt x="796" y="4186"/>
                    <a:pt x="796" y="4180"/>
                  </a:cubicBezTo>
                  <a:cubicBezTo>
                    <a:pt x="796" y="4174"/>
                    <a:pt x="791" y="4169"/>
                    <a:pt x="785" y="4169"/>
                  </a:cubicBezTo>
                  <a:moveTo>
                    <a:pt x="4703" y="4168"/>
                  </a:moveTo>
                  <a:cubicBezTo>
                    <a:pt x="4697" y="4168"/>
                    <a:pt x="4691" y="4174"/>
                    <a:pt x="4691" y="4180"/>
                  </a:cubicBezTo>
                  <a:cubicBezTo>
                    <a:pt x="4691" y="4186"/>
                    <a:pt x="4697" y="4191"/>
                    <a:pt x="4703" y="4191"/>
                  </a:cubicBezTo>
                  <a:cubicBezTo>
                    <a:pt x="4709" y="4191"/>
                    <a:pt x="4714" y="4186"/>
                    <a:pt x="4714" y="4180"/>
                  </a:cubicBezTo>
                  <a:cubicBezTo>
                    <a:pt x="4714" y="4174"/>
                    <a:pt x="4709" y="4168"/>
                    <a:pt x="4703" y="4168"/>
                  </a:cubicBezTo>
                  <a:moveTo>
                    <a:pt x="915" y="4167"/>
                  </a:moveTo>
                  <a:cubicBezTo>
                    <a:pt x="908" y="4167"/>
                    <a:pt x="902" y="4173"/>
                    <a:pt x="902" y="4180"/>
                  </a:cubicBezTo>
                  <a:cubicBezTo>
                    <a:pt x="902" y="4187"/>
                    <a:pt x="908" y="4193"/>
                    <a:pt x="915" y="4193"/>
                  </a:cubicBezTo>
                  <a:cubicBezTo>
                    <a:pt x="923" y="4193"/>
                    <a:pt x="928" y="4187"/>
                    <a:pt x="928" y="4180"/>
                  </a:cubicBezTo>
                  <a:cubicBezTo>
                    <a:pt x="928" y="4173"/>
                    <a:pt x="923" y="4167"/>
                    <a:pt x="915" y="4167"/>
                  </a:cubicBezTo>
                  <a:moveTo>
                    <a:pt x="4572" y="4167"/>
                  </a:moveTo>
                  <a:cubicBezTo>
                    <a:pt x="4565" y="4167"/>
                    <a:pt x="4559" y="4173"/>
                    <a:pt x="4559" y="4180"/>
                  </a:cubicBezTo>
                  <a:cubicBezTo>
                    <a:pt x="4559" y="4187"/>
                    <a:pt x="4565" y="4193"/>
                    <a:pt x="4572" y="4193"/>
                  </a:cubicBezTo>
                  <a:cubicBezTo>
                    <a:pt x="4580" y="4193"/>
                    <a:pt x="4585" y="4187"/>
                    <a:pt x="4585" y="4180"/>
                  </a:cubicBezTo>
                  <a:cubicBezTo>
                    <a:pt x="4585" y="4173"/>
                    <a:pt x="4580" y="4167"/>
                    <a:pt x="4572" y="4167"/>
                  </a:cubicBezTo>
                  <a:moveTo>
                    <a:pt x="1046" y="4165"/>
                  </a:moveTo>
                  <a:cubicBezTo>
                    <a:pt x="1038" y="4165"/>
                    <a:pt x="1031" y="4172"/>
                    <a:pt x="1031" y="4180"/>
                  </a:cubicBezTo>
                  <a:cubicBezTo>
                    <a:pt x="1031" y="4188"/>
                    <a:pt x="1038" y="4195"/>
                    <a:pt x="1046" y="4195"/>
                  </a:cubicBezTo>
                  <a:cubicBezTo>
                    <a:pt x="1054" y="4195"/>
                    <a:pt x="1061" y="4188"/>
                    <a:pt x="1061" y="4180"/>
                  </a:cubicBezTo>
                  <a:cubicBezTo>
                    <a:pt x="1061" y="4172"/>
                    <a:pt x="1054" y="4165"/>
                    <a:pt x="1046" y="4165"/>
                  </a:cubicBezTo>
                  <a:moveTo>
                    <a:pt x="4442" y="4165"/>
                  </a:moveTo>
                  <a:cubicBezTo>
                    <a:pt x="4433" y="4165"/>
                    <a:pt x="4427" y="4172"/>
                    <a:pt x="4427" y="4180"/>
                  </a:cubicBezTo>
                  <a:cubicBezTo>
                    <a:pt x="4427" y="4188"/>
                    <a:pt x="4433" y="4195"/>
                    <a:pt x="4442" y="4195"/>
                  </a:cubicBezTo>
                  <a:cubicBezTo>
                    <a:pt x="4450" y="4195"/>
                    <a:pt x="4457" y="4188"/>
                    <a:pt x="4457" y="4180"/>
                  </a:cubicBezTo>
                  <a:cubicBezTo>
                    <a:pt x="4457" y="4172"/>
                    <a:pt x="4450" y="4165"/>
                    <a:pt x="4442" y="4165"/>
                  </a:cubicBezTo>
                  <a:moveTo>
                    <a:pt x="1177" y="4164"/>
                  </a:moveTo>
                  <a:cubicBezTo>
                    <a:pt x="1168" y="4164"/>
                    <a:pt x="1160" y="4171"/>
                    <a:pt x="1160" y="4180"/>
                  </a:cubicBezTo>
                  <a:cubicBezTo>
                    <a:pt x="1160" y="4189"/>
                    <a:pt x="1168" y="4196"/>
                    <a:pt x="1177" y="4196"/>
                  </a:cubicBezTo>
                  <a:cubicBezTo>
                    <a:pt x="1186" y="4196"/>
                    <a:pt x="1193" y="4189"/>
                    <a:pt x="1193" y="4180"/>
                  </a:cubicBezTo>
                  <a:cubicBezTo>
                    <a:pt x="1193" y="4171"/>
                    <a:pt x="1186" y="4164"/>
                    <a:pt x="1177" y="4164"/>
                  </a:cubicBezTo>
                  <a:moveTo>
                    <a:pt x="4311" y="4163"/>
                  </a:moveTo>
                  <a:cubicBezTo>
                    <a:pt x="4302" y="4163"/>
                    <a:pt x="4294" y="4171"/>
                    <a:pt x="4294" y="4180"/>
                  </a:cubicBezTo>
                  <a:cubicBezTo>
                    <a:pt x="4294" y="4189"/>
                    <a:pt x="4302" y="4197"/>
                    <a:pt x="4311" y="4197"/>
                  </a:cubicBezTo>
                  <a:cubicBezTo>
                    <a:pt x="4320" y="4197"/>
                    <a:pt x="4328" y="4189"/>
                    <a:pt x="4328" y="4180"/>
                  </a:cubicBezTo>
                  <a:cubicBezTo>
                    <a:pt x="4328" y="4171"/>
                    <a:pt x="4320" y="4163"/>
                    <a:pt x="4311" y="4163"/>
                  </a:cubicBezTo>
                  <a:moveTo>
                    <a:pt x="1307" y="4162"/>
                  </a:moveTo>
                  <a:cubicBezTo>
                    <a:pt x="1297" y="4162"/>
                    <a:pt x="1289" y="4170"/>
                    <a:pt x="1289" y="4180"/>
                  </a:cubicBezTo>
                  <a:cubicBezTo>
                    <a:pt x="1289" y="4190"/>
                    <a:pt x="1297" y="4198"/>
                    <a:pt x="1307" y="4198"/>
                  </a:cubicBezTo>
                  <a:cubicBezTo>
                    <a:pt x="1317" y="4198"/>
                    <a:pt x="1325" y="4190"/>
                    <a:pt x="1325" y="4180"/>
                  </a:cubicBezTo>
                  <a:cubicBezTo>
                    <a:pt x="1325" y="4170"/>
                    <a:pt x="1317" y="4162"/>
                    <a:pt x="1307" y="4162"/>
                  </a:cubicBezTo>
                  <a:moveTo>
                    <a:pt x="4180" y="4162"/>
                  </a:moveTo>
                  <a:cubicBezTo>
                    <a:pt x="4170" y="4162"/>
                    <a:pt x="4162" y="4170"/>
                    <a:pt x="4162" y="4180"/>
                  </a:cubicBezTo>
                  <a:cubicBezTo>
                    <a:pt x="4162" y="4190"/>
                    <a:pt x="4170" y="4198"/>
                    <a:pt x="4180" y="4198"/>
                  </a:cubicBezTo>
                  <a:cubicBezTo>
                    <a:pt x="4190" y="4198"/>
                    <a:pt x="4199" y="4190"/>
                    <a:pt x="4199" y="4180"/>
                  </a:cubicBezTo>
                  <a:cubicBezTo>
                    <a:pt x="4199" y="4170"/>
                    <a:pt x="4190" y="4162"/>
                    <a:pt x="4180" y="4162"/>
                  </a:cubicBezTo>
                  <a:moveTo>
                    <a:pt x="1438" y="4160"/>
                  </a:moveTo>
                  <a:cubicBezTo>
                    <a:pt x="1427" y="4160"/>
                    <a:pt x="1418" y="4169"/>
                    <a:pt x="1418" y="4180"/>
                  </a:cubicBezTo>
                  <a:cubicBezTo>
                    <a:pt x="1418" y="4191"/>
                    <a:pt x="1427" y="4199"/>
                    <a:pt x="1438" y="4199"/>
                  </a:cubicBezTo>
                  <a:cubicBezTo>
                    <a:pt x="1449" y="4199"/>
                    <a:pt x="1457" y="4191"/>
                    <a:pt x="1457" y="4180"/>
                  </a:cubicBezTo>
                  <a:cubicBezTo>
                    <a:pt x="1457" y="4169"/>
                    <a:pt x="1449" y="4160"/>
                    <a:pt x="1438" y="4160"/>
                  </a:cubicBezTo>
                  <a:moveTo>
                    <a:pt x="4050" y="4160"/>
                  </a:moveTo>
                  <a:cubicBezTo>
                    <a:pt x="4039" y="4160"/>
                    <a:pt x="4030" y="4169"/>
                    <a:pt x="4030" y="4180"/>
                  </a:cubicBezTo>
                  <a:cubicBezTo>
                    <a:pt x="4030" y="4191"/>
                    <a:pt x="4039" y="4199"/>
                    <a:pt x="4050" y="4199"/>
                  </a:cubicBezTo>
                  <a:cubicBezTo>
                    <a:pt x="4061" y="4199"/>
                    <a:pt x="4069" y="4191"/>
                    <a:pt x="4069" y="4180"/>
                  </a:cubicBezTo>
                  <a:cubicBezTo>
                    <a:pt x="4069" y="4169"/>
                    <a:pt x="4061" y="4160"/>
                    <a:pt x="4050" y="4160"/>
                  </a:cubicBezTo>
                  <a:moveTo>
                    <a:pt x="1568" y="4159"/>
                  </a:moveTo>
                  <a:cubicBezTo>
                    <a:pt x="1557" y="4159"/>
                    <a:pt x="1547" y="4168"/>
                    <a:pt x="1547" y="4180"/>
                  </a:cubicBezTo>
                  <a:cubicBezTo>
                    <a:pt x="1547" y="4192"/>
                    <a:pt x="1557" y="4201"/>
                    <a:pt x="1568" y="4201"/>
                  </a:cubicBezTo>
                  <a:cubicBezTo>
                    <a:pt x="1580" y="4201"/>
                    <a:pt x="1589" y="4192"/>
                    <a:pt x="1589" y="4180"/>
                  </a:cubicBezTo>
                  <a:cubicBezTo>
                    <a:pt x="1589" y="4168"/>
                    <a:pt x="1580" y="4159"/>
                    <a:pt x="1568" y="4159"/>
                  </a:cubicBezTo>
                  <a:moveTo>
                    <a:pt x="3919" y="4159"/>
                  </a:moveTo>
                  <a:cubicBezTo>
                    <a:pt x="3908" y="4159"/>
                    <a:pt x="3898" y="4168"/>
                    <a:pt x="3898" y="4180"/>
                  </a:cubicBezTo>
                  <a:cubicBezTo>
                    <a:pt x="3898" y="4192"/>
                    <a:pt x="3908" y="4201"/>
                    <a:pt x="3919" y="4201"/>
                  </a:cubicBezTo>
                  <a:cubicBezTo>
                    <a:pt x="3931" y="4201"/>
                    <a:pt x="3940" y="4192"/>
                    <a:pt x="3940" y="4180"/>
                  </a:cubicBezTo>
                  <a:cubicBezTo>
                    <a:pt x="3940" y="4168"/>
                    <a:pt x="3931" y="4159"/>
                    <a:pt x="3919" y="4159"/>
                  </a:cubicBezTo>
                  <a:moveTo>
                    <a:pt x="1699" y="4157"/>
                  </a:moveTo>
                  <a:cubicBezTo>
                    <a:pt x="1687" y="4157"/>
                    <a:pt x="1677" y="4168"/>
                    <a:pt x="1677" y="4180"/>
                  </a:cubicBezTo>
                  <a:cubicBezTo>
                    <a:pt x="1677" y="4192"/>
                    <a:pt x="1687" y="4202"/>
                    <a:pt x="1699" y="4202"/>
                  </a:cubicBezTo>
                  <a:cubicBezTo>
                    <a:pt x="1711" y="4202"/>
                    <a:pt x="1721" y="4192"/>
                    <a:pt x="1721" y="4180"/>
                  </a:cubicBezTo>
                  <a:cubicBezTo>
                    <a:pt x="1721" y="4168"/>
                    <a:pt x="1711" y="4157"/>
                    <a:pt x="1699" y="4157"/>
                  </a:cubicBezTo>
                  <a:moveTo>
                    <a:pt x="3789" y="4157"/>
                  </a:moveTo>
                  <a:cubicBezTo>
                    <a:pt x="3776" y="4157"/>
                    <a:pt x="3766" y="4168"/>
                    <a:pt x="3766" y="4180"/>
                  </a:cubicBezTo>
                  <a:cubicBezTo>
                    <a:pt x="3766" y="4192"/>
                    <a:pt x="3776" y="4202"/>
                    <a:pt x="3789" y="4202"/>
                  </a:cubicBezTo>
                  <a:cubicBezTo>
                    <a:pt x="3801" y="4202"/>
                    <a:pt x="3811" y="4192"/>
                    <a:pt x="3811" y="4180"/>
                  </a:cubicBezTo>
                  <a:cubicBezTo>
                    <a:pt x="3811" y="4168"/>
                    <a:pt x="3801" y="4157"/>
                    <a:pt x="3789" y="4157"/>
                  </a:cubicBezTo>
                  <a:moveTo>
                    <a:pt x="1" y="4048"/>
                  </a:moveTo>
                  <a:cubicBezTo>
                    <a:pt x="0" y="4048"/>
                    <a:pt x="0" y="4048"/>
                    <a:pt x="0" y="4049"/>
                  </a:cubicBezTo>
                  <a:cubicBezTo>
                    <a:pt x="0" y="4050"/>
                    <a:pt x="0" y="4051"/>
                    <a:pt x="1" y="4051"/>
                  </a:cubicBezTo>
                  <a:cubicBezTo>
                    <a:pt x="2" y="4051"/>
                    <a:pt x="3" y="4050"/>
                    <a:pt x="3" y="4049"/>
                  </a:cubicBezTo>
                  <a:cubicBezTo>
                    <a:pt x="3" y="4048"/>
                    <a:pt x="2" y="4048"/>
                    <a:pt x="1" y="4048"/>
                  </a:cubicBezTo>
                  <a:moveTo>
                    <a:pt x="5487" y="4048"/>
                  </a:moveTo>
                  <a:cubicBezTo>
                    <a:pt x="5486" y="4048"/>
                    <a:pt x="5485" y="4048"/>
                    <a:pt x="5485" y="4049"/>
                  </a:cubicBezTo>
                  <a:cubicBezTo>
                    <a:pt x="5485" y="4050"/>
                    <a:pt x="5486" y="4051"/>
                    <a:pt x="5487" y="4051"/>
                  </a:cubicBezTo>
                  <a:cubicBezTo>
                    <a:pt x="5487" y="4051"/>
                    <a:pt x="5488" y="4050"/>
                    <a:pt x="5488" y="4049"/>
                  </a:cubicBezTo>
                  <a:cubicBezTo>
                    <a:pt x="5488" y="4048"/>
                    <a:pt x="5487" y="4048"/>
                    <a:pt x="5487" y="4048"/>
                  </a:cubicBezTo>
                  <a:moveTo>
                    <a:pt x="132" y="4046"/>
                  </a:moveTo>
                  <a:cubicBezTo>
                    <a:pt x="130" y="4046"/>
                    <a:pt x="128" y="4047"/>
                    <a:pt x="128" y="4049"/>
                  </a:cubicBezTo>
                  <a:cubicBezTo>
                    <a:pt x="128" y="4051"/>
                    <a:pt x="130" y="4053"/>
                    <a:pt x="132" y="4053"/>
                  </a:cubicBezTo>
                  <a:cubicBezTo>
                    <a:pt x="133" y="4053"/>
                    <a:pt x="135" y="4051"/>
                    <a:pt x="135" y="4049"/>
                  </a:cubicBezTo>
                  <a:cubicBezTo>
                    <a:pt x="135" y="4047"/>
                    <a:pt x="133" y="4046"/>
                    <a:pt x="132" y="4046"/>
                  </a:cubicBezTo>
                  <a:moveTo>
                    <a:pt x="5356" y="4046"/>
                  </a:moveTo>
                  <a:cubicBezTo>
                    <a:pt x="5354" y="4046"/>
                    <a:pt x="5353" y="4047"/>
                    <a:pt x="5353" y="4049"/>
                  </a:cubicBezTo>
                  <a:cubicBezTo>
                    <a:pt x="5353" y="4051"/>
                    <a:pt x="5354" y="4053"/>
                    <a:pt x="5356" y="4053"/>
                  </a:cubicBezTo>
                  <a:cubicBezTo>
                    <a:pt x="5358" y="4053"/>
                    <a:pt x="5359" y="4051"/>
                    <a:pt x="5359" y="4049"/>
                  </a:cubicBezTo>
                  <a:cubicBezTo>
                    <a:pt x="5359" y="4047"/>
                    <a:pt x="5358" y="4046"/>
                    <a:pt x="5356" y="4046"/>
                  </a:cubicBezTo>
                  <a:moveTo>
                    <a:pt x="262" y="4044"/>
                  </a:moveTo>
                  <a:cubicBezTo>
                    <a:pt x="259" y="4044"/>
                    <a:pt x="257" y="4046"/>
                    <a:pt x="257" y="4049"/>
                  </a:cubicBezTo>
                  <a:cubicBezTo>
                    <a:pt x="257" y="4052"/>
                    <a:pt x="259" y="4054"/>
                    <a:pt x="262" y="4054"/>
                  </a:cubicBezTo>
                  <a:cubicBezTo>
                    <a:pt x="265" y="4054"/>
                    <a:pt x="267" y="4052"/>
                    <a:pt x="267" y="4049"/>
                  </a:cubicBezTo>
                  <a:cubicBezTo>
                    <a:pt x="267" y="4046"/>
                    <a:pt x="265" y="4044"/>
                    <a:pt x="262" y="4044"/>
                  </a:cubicBezTo>
                  <a:moveTo>
                    <a:pt x="5225" y="4044"/>
                  </a:moveTo>
                  <a:cubicBezTo>
                    <a:pt x="5223" y="4044"/>
                    <a:pt x="5220" y="4046"/>
                    <a:pt x="5220" y="4049"/>
                  </a:cubicBezTo>
                  <a:cubicBezTo>
                    <a:pt x="5220" y="4052"/>
                    <a:pt x="5223" y="4054"/>
                    <a:pt x="5225" y="4054"/>
                  </a:cubicBezTo>
                  <a:cubicBezTo>
                    <a:pt x="5228" y="4054"/>
                    <a:pt x="5230" y="4052"/>
                    <a:pt x="5230" y="4049"/>
                  </a:cubicBezTo>
                  <a:cubicBezTo>
                    <a:pt x="5230" y="4046"/>
                    <a:pt x="5228" y="4044"/>
                    <a:pt x="5225" y="4044"/>
                  </a:cubicBezTo>
                  <a:moveTo>
                    <a:pt x="393" y="4042"/>
                  </a:moveTo>
                  <a:cubicBezTo>
                    <a:pt x="389" y="4042"/>
                    <a:pt x="386" y="4045"/>
                    <a:pt x="386" y="4049"/>
                  </a:cubicBezTo>
                  <a:cubicBezTo>
                    <a:pt x="386" y="4053"/>
                    <a:pt x="389" y="4056"/>
                    <a:pt x="393" y="4056"/>
                  </a:cubicBezTo>
                  <a:cubicBezTo>
                    <a:pt x="397" y="4056"/>
                    <a:pt x="400" y="4053"/>
                    <a:pt x="400" y="4049"/>
                  </a:cubicBezTo>
                  <a:cubicBezTo>
                    <a:pt x="400" y="4045"/>
                    <a:pt x="397" y="4042"/>
                    <a:pt x="393" y="4042"/>
                  </a:cubicBezTo>
                  <a:moveTo>
                    <a:pt x="5095" y="4042"/>
                  </a:moveTo>
                  <a:cubicBezTo>
                    <a:pt x="5091" y="4042"/>
                    <a:pt x="5088" y="4045"/>
                    <a:pt x="5088" y="4049"/>
                  </a:cubicBezTo>
                  <a:cubicBezTo>
                    <a:pt x="5088" y="4053"/>
                    <a:pt x="5091" y="4056"/>
                    <a:pt x="5095" y="4056"/>
                  </a:cubicBezTo>
                  <a:cubicBezTo>
                    <a:pt x="5099" y="4056"/>
                    <a:pt x="5102" y="4053"/>
                    <a:pt x="5102" y="4049"/>
                  </a:cubicBezTo>
                  <a:cubicBezTo>
                    <a:pt x="5102" y="4045"/>
                    <a:pt x="5099" y="4042"/>
                    <a:pt x="5095" y="4042"/>
                  </a:cubicBezTo>
                  <a:moveTo>
                    <a:pt x="523" y="4041"/>
                  </a:moveTo>
                  <a:cubicBezTo>
                    <a:pt x="519" y="4041"/>
                    <a:pt x="515" y="4044"/>
                    <a:pt x="515" y="4049"/>
                  </a:cubicBezTo>
                  <a:cubicBezTo>
                    <a:pt x="515" y="4054"/>
                    <a:pt x="519" y="4058"/>
                    <a:pt x="523" y="4058"/>
                  </a:cubicBezTo>
                  <a:cubicBezTo>
                    <a:pt x="528" y="4058"/>
                    <a:pt x="532" y="4054"/>
                    <a:pt x="532" y="4049"/>
                  </a:cubicBezTo>
                  <a:cubicBezTo>
                    <a:pt x="532" y="4044"/>
                    <a:pt x="528" y="4041"/>
                    <a:pt x="523" y="4041"/>
                  </a:cubicBezTo>
                  <a:moveTo>
                    <a:pt x="4964" y="4041"/>
                  </a:moveTo>
                  <a:cubicBezTo>
                    <a:pt x="4959" y="4041"/>
                    <a:pt x="4955" y="4044"/>
                    <a:pt x="4955" y="4049"/>
                  </a:cubicBezTo>
                  <a:cubicBezTo>
                    <a:pt x="4955" y="4054"/>
                    <a:pt x="4959" y="4058"/>
                    <a:pt x="4964" y="4058"/>
                  </a:cubicBezTo>
                  <a:cubicBezTo>
                    <a:pt x="4969" y="4058"/>
                    <a:pt x="4973" y="4054"/>
                    <a:pt x="4973" y="4049"/>
                  </a:cubicBezTo>
                  <a:cubicBezTo>
                    <a:pt x="4973" y="4044"/>
                    <a:pt x="4969" y="4041"/>
                    <a:pt x="4964" y="4041"/>
                  </a:cubicBezTo>
                  <a:moveTo>
                    <a:pt x="654" y="4039"/>
                  </a:moveTo>
                  <a:cubicBezTo>
                    <a:pt x="648" y="4039"/>
                    <a:pt x="644" y="4043"/>
                    <a:pt x="644" y="4049"/>
                  </a:cubicBezTo>
                  <a:cubicBezTo>
                    <a:pt x="644" y="4055"/>
                    <a:pt x="648" y="4060"/>
                    <a:pt x="654" y="4060"/>
                  </a:cubicBezTo>
                  <a:cubicBezTo>
                    <a:pt x="660" y="4060"/>
                    <a:pt x="665" y="4055"/>
                    <a:pt x="665" y="4049"/>
                  </a:cubicBezTo>
                  <a:cubicBezTo>
                    <a:pt x="665" y="4043"/>
                    <a:pt x="660" y="4039"/>
                    <a:pt x="654" y="4039"/>
                  </a:cubicBezTo>
                  <a:moveTo>
                    <a:pt x="4834" y="4039"/>
                  </a:moveTo>
                  <a:cubicBezTo>
                    <a:pt x="4828" y="4039"/>
                    <a:pt x="4823" y="4043"/>
                    <a:pt x="4823" y="4049"/>
                  </a:cubicBezTo>
                  <a:cubicBezTo>
                    <a:pt x="4823" y="4055"/>
                    <a:pt x="4828" y="4060"/>
                    <a:pt x="4834" y="4060"/>
                  </a:cubicBezTo>
                  <a:cubicBezTo>
                    <a:pt x="4839" y="4060"/>
                    <a:pt x="4844" y="4055"/>
                    <a:pt x="4844" y="4049"/>
                  </a:cubicBezTo>
                  <a:cubicBezTo>
                    <a:pt x="4844" y="4043"/>
                    <a:pt x="4839" y="4039"/>
                    <a:pt x="4834" y="4039"/>
                  </a:cubicBezTo>
                  <a:moveTo>
                    <a:pt x="785" y="4037"/>
                  </a:moveTo>
                  <a:cubicBezTo>
                    <a:pt x="778" y="4037"/>
                    <a:pt x="772" y="4042"/>
                    <a:pt x="772" y="4049"/>
                  </a:cubicBezTo>
                  <a:cubicBezTo>
                    <a:pt x="772" y="4056"/>
                    <a:pt x="778" y="4062"/>
                    <a:pt x="785" y="4062"/>
                  </a:cubicBezTo>
                  <a:cubicBezTo>
                    <a:pt x="792" y="4062"/>
                    <a:pt x="797" y="4056"/>
                    <a:pt x="797" y="4049"/>
                  </a:cubicBezTo>
                  <a:cubicBezTo>
                    <a:pt x="797" y="4042"/>
                    <a:pt x="792" y="4037"/>
                    <a:pt x="785" y="4037"/>
                  </a:cubicBezTo>
                  <a:moveTo>
                    <a:pt x="4703" y="4037"/>
                  </a:moveTo>
                  <a:cubicBezTo>
                    <a:pt x="4696" y="4037"/>
                    <a:pt x="4691" y="4042"/>
                    <a:pt x="4691" y="4049"/>
                  </a:cubicBezTo>
                  <a:cubicBezTo>
                    <a:pt x="4691" y="4056"/>
                    <a:pt x="4696" y="4062"/>
                    <a:pt x="4703" y="4062"/>
                  </a:cubicBezTo>
                  <a:cubicBezTo>
                    <a:pt x="4710" y="4062"/>
                    <a:pt x="4715" y="4056"/>
                    <a:pt x="4715" y="4049"/>
                  </a:cubicBezTo>
                  <a:cubicBezTo>
                    <a:pt x="4715" y="4042"/>
                    <a:pt x="4710" y="4037"/>
                    <a:pt x="4703" y="4037"/>
                  </a:cubicBezTo>
                  <a:moveTo>
                    <a:pt x="915" y="4035"/>
                  </a:moveTo>
                  <a:cubicBezTo>
                    <a:pt x="908" y="4035"/>
                    <a:pt x="901" y="4041"/>
                    <a:pt x="901" y="4049"/>
                  </a:cubicBezTo>
                  <a:cubicBezTo>
                    <a:pt x="901" y="4057"/>
                    <a:pt x="908" y="4063"/>
                    <a:pt x="915" y="4063"/>
                  </a:cubicBezTo>
                  <a:cubicBezTo>
                    <a:pt x="923" y="4063"/>
                    <a:pt x="929" y="4057"/>
                    <a:pt x="929" y="4049"/>
                  </a:cubicBezTo>
                  <a:cubicBezTo>
                    <a:pt x="929" y="4041"/>
                    <a:pt x="923" y="4035"/>
                    <a:pt x="915" y="4035"/>
                  </a:cubicBezTo>
                  <a:moveTo>
                    <a:pt x="4572" y="4035"/>
                  </a:moveTo>
                  <a:cubicBezTo>
                    <a:pt x="4565" y="4035"/>
                    <a:pt x="4558" y="4041"/>
                    <a:pt x="4558" y="4049"/>
                  </a:cubicBezTo>
                  <a:cubicBezTo>
                    <a:pt x="4558" y="4057"/>
                    <a:pt x="4565" y="4063"/>
                    <a:pt x="4572" y="4063"/>
                  </a:cubicBezTo>
                  <a:cubicBezTo>
                    <a:pt x="4580" y="4063"/>
                    <a:pt x="4586" y="4057"/>
                    <a:pt x="4586" y="4049"/>
                  </a:cubicBezTo>
                  <a:cubicBezTo>
                    <a:pt x="4586" y="4041"/>
                    <a:pt x="4580" y="4035"/>
                    <a:pt x="4572" y="4035"/>
                  </a:cubicBezTo>
                  <a:moveTo>
                    <a:pt x="1046" y="4033"/>
                  </a:moveTo>
                  <a:cubicBezTo>
                    <a:pt x="1037" y="4033"/>
                    <a:pt x="1030" y="4040"/>
                    <a:pt x="1030" y="4049"/>
                  </a:cubicBezTo>
                  <a:cubicBezTo>
                    <a:pt x="1030" y="4058"/>
                    <a:pt x="1037" y="4065"/>
                    <a:pt x="1046" y="4065"/>
                  </a:cubicBezTo>
                  <a:cubicBezTo>
                    <a:pt x="1055" y="4065"/>
                    <a:pt x="1062" y="4058"/>
                    <a:pt x="1062" y="4049"/>
                  </a:cubicBezTo>
                  <a:cubicBezTo>
                    <a:pt x="1062" y="4040"/>
                    <a:pt x="1055" y="4033"/>
                    <a:pt x="1046" y="4033"/>
                  </a:cubicBezTo>
                  <a:moveTo>
                    <a:pt x="4442" y="4033"/>
                  </a:moveTo>
                  <a:cubicBezTo>
                    <a:pt x="4433" y="4033"/>
                    <a:pt x="4426" y="4040"/>
                    <a:pt x="4426" y="4049"/>
                  </a:cubicBezTo>
                  <a:cubicBezTo>
                    <a:pt x="4426" y="4058"/>
                    <a:pt x="4433" y="4065"/>
                    <a:pt x="4442" y="4065"/>
                  </a:cubicBezTo>
                  <a:cubicBezTo>
                    <a:pt x="4450" y="4065"/>
                    <a:pt x="4458" y="4058"/>
                    <a:pt x="4458" y="4049"/>
                  </a:cubicBezTo>
                  <a:cubicBezTo>
                    <a:pt x="4458" y="4040"/>
                    <a:pt x="4450" y="4033"/>
                    <a:pt x="4442" y="4033"/>
                  </a:cubicBezTo>
                  <a:moveTo>
                    <a:pt x="1177" y="4032"/>
                  </a:moveTo>
                  <a:cubicBezTo>
                    <a:pt x="1167" y="4032"/>
                    <a:pt x="1159" y="4039"/>
                    <a:pt x="1159" y="4049"/>
                  </a:cubicBezTo>
                  <a:cubicBezTo>
                    <a:pt x="1159" y="4059"/>
                    <a:pt x="1167" y="4067"/>
                    <a:pt x="1177" y="4067"/>
                  </a:cubicBezTo>
                  <a:cubicBezTo>
                    <a:pt x="1186" y="4067"/>
                    <a:pt x="1194" y="4059"/>
                    <a:pt x="1194" y="4049"/>
                  </a:cubicBezTo>
                  <a:cubicBezTo>
                    <a:pt x="1194" y="4039"/>
                    <a:pt x="1186" y="4032"/>
                    <a:pt x="1177" y="4032"/>
                  </a:cubicBezTo>
                  <a:moveTo>
                    <a:pt x="4311" y="4032"/>
                  </a:moveTo>
                  <a:cubicBezTo>
                    <a:pt x="4301" y="4032"/>
                    <a:pt x="4293" y="4039"/>
                    <a:pt x="4293" y="4049"/>
                  </a:cubicBezTo>
                  <a:cubicBezTo>
                    <a:pt x="4293" y="4059"/>
                    <a:pt x="4301" y="4067"/>
                    <a:pt x="4311" y="4067"/>
                  </a:cubicBezTo>
                  <a:cubicBezTo>
                    <a:pt x="4321" y="4067"/>
                    <a:pt x="4329" y="4059"/>
                    <a:pt x="4329" y="4049"/>
                  </a:cubicBezTo>
                  <a:cubicBezTo>
                    <a:pt x="4329" y="4039"/>
                    <a:pt x="4321" y="4032"/>
                    <a:pt x="4311" y="4032"/>
                  </a:cubicBezTo>
                  <a:moveTo>
                    <a:pt x="1307" y="4030"/>
                  </a:moveTo>
                  <a:cubicBezTo>
                    <a:pt x="1297" y="4030"/>
                    <a:pt x="1288" y="4039"/>
                    <a:pt x="1288" y="4049"/>
                  </a:cubicBezTo>
                  <a:cubicBezTo>
                    <a:pt x="1288" y="4060"/>
                    <a:pt x="1297" y="4068"/>
                    <a:pt x="1307" y="4068"/>
                  </a:cubicBezTo>
                  <a:cubicBezTo>
                    <a:pt x="1318" y="4068"/>
                    <a:pt x="1326" y="4060"/>
                    <a:pt x="1326" y="4049"/>
                  </a:cubicBezTo>
                  <a:cubicBezTo>
                    <a:pt x="1326" y="4039"/>
                    <a:pt x="1318" y="4030"/>
                    <a:pt x="1307" y="4030"/>
                  </a:cubicBezTo>
                  <a:moveTo>
                    <a:pt x="4180" y="4030"/>
                  </a:moveTo>
                  <a:cubicBezTo>
                    <a:pt x="4170" y="4030"/>
                    <a:pt x="4161" y="4038"/>
                    <a:pt x="4161" y="4049"/>
                  </a:cubicBezTo>
                  <a:cubicBezTo>
                    <a:pt x="4161" y="4060"/>
                    <a:pt x="4170" y="4069"/>
                    <a:pt x="4180" y="4069"/>
                  </a:cubicBezTo>
                  <a:cubicBezTo>
                    <a:pt x="4191" y="4069"/>
                    <a:pt x="4200" y="4060"/>
                    <a:pt x="4200" y="4049"/>
                  </a:cubicBezTo>
                  <a:cubicBezTo>
                    <a:pt x="4200" y="4038"/>
                    <a:pt x="4191" y="4030"/>
                    <a:pt x="4180" y="4030"/>
                  </a:cubicBezTo>
                  <a:moveTo>
                    <a:pt x="1438" y="4028"/>
                  </a:moveTo>
                  <a:cubicBezTo>
                    <a:pt x="1426" y="4028"/>
                    <a:pt x="1417" y="4038"/>
                    <a:pt x="1417" y="4049"/>
                  </a:cubicBezTo>
                  <a:cubicBezTo>
                    <a:pt x="1417" y="4061"/>
                    <a:pt x="1426" y="4070"/>
                    <a:pt x="1438" y="4070"/>
                  </a:cubicBezTo>
                  <a:cubicBezTo>
                    <a:pt x="1449" y="4070"/>
                    <a:pt x="1459" y="4061"/>
                    <a:pt x="1459" y="4049"/>
                  </a:cubicBezTo>
                  <a:cubicBezTo>
                    <a:pt x="1459" y="4038"/>
                    <a:pt x="1449" y="4028"/>
                    <a:pt x="1438" y="4028"/>
                  </a:cubicBezTo>
                  <a:moveTo>
                    <a:pt x="4050" y="4028"/>
                  </a:moveTo>
                  <a:cubicBezTo>
                    <a:pt x="4038" y="4028"/>
                    <a:pt x="4029" y="4038"/>
                    <a:pt x="4029" y="4049"/>
                  </a:cubicBezTo>
                  <a:cubicBezTo>
                    <a:pt x="4029" y="4061"/>
                    <a:pt x="4038" y="4070"/>
                    <a:pt x="4050" y="4070"/>
                  </a:cubicBezTo>
                  <a:cubicBezTo>
                    <a:pt x="4061" y="4070"/>
                    <a:pt x="4071" y="4061"/>
                    <a:pt x="4071" y="4049"/>
                  </a:cubicBezTo>
                  <a:cubicBezTo>
                    <a:pt x="4071" y="4038"/>
                    <a:pt x="4061" y="4028"/>
                    <a:pt x="4050" y="4028"/>
                  </a:cubicBezTo>
                  <a:moveTo>
                    <a:pt x="1568" y="4027"/>
                  </a:moveTo>
                  <a:cubicBezTo>
                    <a:pt x="1556" y="4027"/>
                    <a:pt x="1546" y="4037"/>
                    <a:pt x="1546" y="4049"/>
                  </a:cubicBezTo>
                  <a:cubicBezTo>
                    <a:pt x="1546" y="4062"/>
                    <a:pt x="1556" y="4072"/>
                    <a:pt x="1568" y="4072"/>
                  </a:cubicBezTo>
                  <a:cubicBezTo>
                    <a:pt x="1581" y="4072"/>
                    <a:pt x="1591" y="4062"/>
                    <a:pt x="1591" y="4049"/>
                  </a:cubicBezTo>
                  <a:cubicBezTo>
                    <a:pt x="1591" y="4037"/>
                    <a:pt x="1581" y="4027"/>
                    <a:pt x="1568" y="4027"/>
                  </a:cubicBezTo>
                  <a:moveTo>
                    <a:pt x="3919" y="4027"/>
                  </a:moveTo>
                  <a:cubicBezTo>
                    <a:pt x="3907" y="4027"/>
                    <a:pt x="3897" y="4037"/>
                    <a:pt x="3897" y="4049"/>
                  </a:cubicBezTo>
                  <a:cubicBezTo>
                    <a:pt x="3897" y="4062"/>
                    <a:pt x="3907" y="4072"/>
                    <a:pt x="3919" y="4072"/>
                  </a:cubicBezTo>
                  <a:cubicBezTo>
                    <a:pt x="3932" y="4072"/>
                    <a:pt x="3942" y="4062"/>
                    <a:pt x="3942" y="4049"/>
                  </a:cubicBezTo>
                  <a:cubicBezTo>
                    <a:pt x="3942" y="4037"/>
                    <a:pt x="3932" y="4027"/>
                    <a:pt x="3919" y="4027"/>
                  </a:cubicBezTo>
                  <a:moveTo>
                    <a:pt x="1699" y="4025"/>
                  </a:moveTo>
                  <a:cubicBezTo>
                    <a:pt x="1686" y="4025"/>
                    <a:pt x="1675" y="4036"/>
                    <a:pt x="1675" y="4049"/>
                  </a:cubicBezTo>
                  <a:cubicBezTo>
                    <a:pt x="1675" y="4062"/>
                    <a:pt x="1686" y="4073"/>
                    <a:pt x="1699" y="4073"/>
                  </a:cubicBezTo>
                  <a:cubicBezTo>
                    <a:pt x="1712" y="4073"/>
                    <a:pt x="1723" y="4062"/>
                    <a:pt x="1723" y="4049"/>
                  </a:cubicBezTo>
                  <a:cubicBezTo>
                    <a:pt x="1723" y="4036"/>
                    <a:pt x="1712" y="4025"/>
                    <a:pt x="1699" y="4025"/>
                  </a:cubicBezTo>
                  <a:moveTo>
                    <a:pt x="3789" y="4025"/>
                  </a:moveTo>
                  <a:cubicBezTo>
                    <a:pt x="3775" y="4025"/>
                    <a:pt x="3765" y="4036"/>
                    <a:pt x="3765" y="4049"/>
                  </a:cubicBezTo>
                  <a:cubicBezTo>
                    <a:pt x="3765" y="4062"/>
                    <a:pt x="3775" y="4073"/>
                    <a:pt x="3789" y="4073"/>
                  </a:cubicBezTo>
                  <a:cubicBezTo>
                    <a:pt x="3802" y="4073"/>
                    <a:pt x="3813" y="4062"/>
                    <a:pt x="3813" y="4049"/>
                  </a:cubicBezTo>
                  <a:cubicBezTo>
                    <a:pt x="3813" y="4036"/>
                    <a:pt x="3802" y="4025"/>
                    <a:pt x="3789" y="4025"/>
                  </a:cubicBezTo>
                  <a:moveTo>
                    <a:pt x="1830" y="3892"/>
                  </a:moveTo>
                  <a:cubicBezTo>
                    <a:pt x="1815" y="3892"/>
                    <a:pt x="1803" y="3904"/>
                    <a:pt x="1803" y="3919"/>
                  </a:cubicBezTo>
                  <a:cubicBezTo>
                    <a:pt x="1803" y="3933"/>
                    <a:pt x="1815" y="3945"/>
                    <a:pt x="1830" y="3945"/>
                  </a:cubicBezTo>
                  <a:cubicBezTo>
                    <a:pt x="1844" y="3945"/>
                    <a:pt x="1856" y="3933"/>
                    <a:pt x="1856" y="3919"/>
                  </a:cubicBezTo>
                  <a:cubicBezTo>
                    <a:pt x="1856" y="3904"/>
                    <a:pt x="1844" y="3892"/>
                    <a:pt x="1830" y="3892"/>
                  </a:cubicBezTo>
                  <a:moveTo>
                    <a:pt x="3658" y="3892"/>
                  </a:moveTo>
                  <a:cubicBezTo>
                    <a:pt x="3643" y="3892"/>
                    <a:pt x="3631" y="3904"/>
                    <a:pt x="3631" y="3919"/>
                  </a:cubicBezTo>
                  <a:cubicBezTo>
                    <a:pt x="3631" y="3933"/>
                    <a:pt x="3643" y="3945"/>
                    <a:pt x="3658" y="3945"/>
                  </a:cubicBezTo>
                  <a:cubicBezTo>
                    <a:pt x="3673" y="3945"/>
                    <a:pt x="3685" y="3933"/>
                    <a:pt x="3685" y="3919"/>
                  </a:cubicBezTo>
                  <a:cubicBezTo>
                    <a:pt x="3685" y="3904"/>
                    <a:pt x="3673" y="3892"/>
                    <a:pt x="3658" y="3892"/>
                  </a:cubicBezTo>
                  <a:moveTo>
                    <a:pt x="1960" y="3891"/>
                  </a:moveTo>
                  <a:cubicBezTo>
                    <a:pt x="1945" y="3891"/>
                    <a:pt x="1932" y="3903"/>
                    <a:pt x="1932" y="3919"/>
                  </a:cubicBezTo>
                  <a:cubicBezTo>
                    <a:pt x="1932" y="3934"/>
                    <a:pt x="1945" y="3947"/>
                    <a:pt x="1960" y="3947"/>
                  </a:cubicBezTo>
                  <a:cubicBezTo>
                    <a:pt x="1976" y="3947"/>
                    <a:pt x="1988" y="3934"/>
                    <a:pt x="1988" y="3919"/>
                  </a:cubicBezTo>
                  <a:cubicBezTo>
                    <a:pt x="1988" y="3903"/>
                    <a:pt x="1976" y="3891"/>
                    <a:pt x="1960" y="3891"/>
                  </a:cubicBezTo>
                  <a:moveTo>
                    <a:pt x="3527" y="3890"/>
                  </a:moveTo>
                  <a:cubicBezTo>
                    <a:pt x="3512" y="3890"/>
                    <a:pt x="3499" y="3903"/>
                    <a:pt x="3499" y="3919"/>
                  </a:cubicBezTo>
                  <a:cubicBezTo>
                    <a:pt x="3499" y="3934"/>
                    <a:pt x="3512" y="3947"/>
                    <a:pt x="3527" y="3947"/>
                  </a:cubicBezTo>
                  <a:cubicBezTo>
                    <a:pt x="3543" y="3947"/>
                    <a:pt x="3556" y="3934"/>
                    <a:pt x="3556" y="3919"/>
                  </a:cubicBezTo>
                  <a:cubicBezTo>
                    <a:pt x="3556" y="3903"/>
                    <a:pt x="3543" y="3890"/>
                    <a:pt x="3527" y="3890"/>
                  </a:cubicBezTo>
                  <a:moveTo>
                    <a:pt x="2091" y="3889"/>
                  </a:moveTo>
                  <a:cubicBezTo>
                    <a:pt x="2075" y="3889"/>
                    <a:pt x="2061" y="3902"/>
                    <a:pt x="2061" y="3919"/>
                  </a:cubicBezTo>
                  <a:cubicBezTo>
                    <a:pt x="2061" y="3935"/>
                    <a:pt x="2075" y="3948"/>
                    <a:pt x="2091" y="3948"/>
                  </a:cubicBezTo>
                  <a:cubicBezTo>
                    <a:pt x="2107" y="3948"/>
                    <a:pt x="2120" y="3935"/>
                    <a:pt x="2120" y="3919"/>
                  </a:cubicBezTo>
                  <a:cubicBezTo>
                    <a:pt x="2120" y="3902"/>
                    <a:pt x="2107" y="3889"/>
                    <a:pt x="2091" y="3889"/>
                  </a:cubicBezTo>
                  <a:moveTo>
                    <a:pt x="3397" y="3889"/>
                  </a:moveTo>
                  <a:cubicBezTo>
                    <a:pt x="3381" y="3889"/>
                    <a:pt x="3368" y="3902"/>
                    <a:pt x="3368" y="3919"/>
                  </a:cubicBezTo>
                  <a:cubicBezTo>
                    <a:pt x="3368" y="3935"/>
                    <a:pt x="3381" y="3948"/>
                    <a:pt x="3397" y="3948"/>
                  </a:cubicBezTo>
                  <a:cubicBezTo>
                    <a:pt x="3413" y="3948"/>
                    <a:pt x="3426" y="3935"/>
                    <a:pt x="3426" y="3919"/>
                  </a:cubicBezTo>
                  <a:cubicBezTo>
                    <a:pt x="3426" y="3902"/>
                    <a:pt x="3413" y="3889"/>
                    <a:pt x="3397" y="3889"/>
                  </a:cubicBezTo>
                  <a:moveTo>
                    <a:pt x="2221" y="3888"/>
                  </a:moveTo>
                  <a:cubicBezTo>
                    <a:pt x="2205" y="3888"/>
                    <a:pt x="2191" y="3902"/>
                    <a:pt x="2191" y="3919"/>
                  </a:cubicBezTo>
                  <a:cubicBezTo>
                    <a:pt x="2191" y="3935"/>
                    <a:pt x="2205" y="3949"/>
                    <a:pt x="2221" y="3949"/>
                  </a:cubicBezTo>
                  <a:cubicBezTo>
                    <a:pt x="2238" y="3949"/>
                    <a:pt x="2252" y="3935"/>
                    <a:pt x="2252" y="3919"/>
                  </a:cubicBezTo>
                  <a:cubicBezTo>
                    <a:pt x="2252" y="3902"/>
                    <a:pt x="2238" y="3888"/>
                    <a:pt x="2221" y="3888"/>
                  </a:cubicBezTo>
                  <a:moveTo>
                    <a:pt x="3266" y="3888"/>
                  </a:moveTo>
                  <a:cubicBezTo>
                    <a:pt x="3249" y="3888"/>
                    <a:pt x="3236" y="3902"/>
                    <a:pt x="3236" y="3919"/>
                  </a:cubicBezTo>
                  <a:cubicBezTo>
                    <a:pt x="3236" y="3935"/>
                    <a:pt x="3249" y="3949"/>
                    <a:pt x="3266" y="3949"/>
                  </a:cubicBezTo>
                  <a:cubicBezTo>
                    <a:pt x="3283" y="3949"/>
                    <a:pt x="3297" y="3935"/>
                    <a:pt x="3297" y="3919"/>
                  </a:cubicBezTo>
                  <a:cubicBezTo>
                    <a:pt x="3297" y="3902"/>
                    <a:pt x="3283" y="3888"/>
                    <a:pt x="3266" y="3888"/>
                  </a:cubicBezTo>
                  <a:moveTo>
                    <a:pt x="2352" y="3887"/>
                  </a:moveTo>
                  <a:cubicBezTo>
                    <a:pt x="2335" y="3887"/>
                    <a:pt x="2320" y="3901"/>
                    <a:pt x="2320" y="3919"/>
                  </a:cubicBezTo>
                  <a:cubicBezTo>
                    <a:pt x="2320" y="3936"/>
                    <a:pt x="2335" y="3950"/>
                    <a:pt x="2352" y="3950"/>
                  </a:cubicBezTo>
                  <a:cubicBezTo>
                    <a:pt x="2369" y="3950"/>
                    <a:pt x="2383" y="3936"/>
                    <a:pt x="2383" y="3919"/>
                  </a:cubicBezTo>
                  <a:cubicBezTo>
                    <a:pt x="2383" y="3901"/>
                    <a:pt x="2369" y="3887"/>
                    <a:pt x="2352" y="3887"/>
                  </a:cubicBezTo>
                  <a:moveTo>
                    <a:pt x="3136" y="3887"/>
                  </a:moveTo>
                  <a:cubicBezTo>
                    <a:pt x="3118" y="3887"/>
                    <a:pt x="3104" y="3901"/>
                    <a:pt x="3104" y="3919"/>
                  </a:cubicBezTo>
                  <a:cubicBezTo>
                    <a:pt x="3104" y="3936"/>
                    <a:pt x="3118" y="3950"/>
                    <a:pt x="3136" y="3950"/>
                  </a:cubicBezTo>
                  <a:cubicBezTo>
                    <a:pt x="3153" y="3950"/>
                    <a:pt x="3167" y="3936"/>
                    <a:pt x="3167" y="3919"/>
                  </a:cubicBezTo>
                  <a:cubicBezTo>
                    <a:pt x="3167" y="3901"/>
                    <a:pt x="3153" y="3887"/>
                    <a:pt x="3136" y="3887"/>
                  </a:cubicBezTo>
                  <a:moveTo>
                    <a:pt x="2483" y="3886"/>
                  </a:moveTo>
                  <a:cubicBezTo>
                    <a:pt x="2465" y="3886"/>
                    <a:pt x="2450" y="3901"/>
                    <a:pt x="2450" y="3919"/>
                  </a:cubicBezTo>
                  <a:cubicBezTo>
                    <a:pt x="2450" y="3936"/>
                    <a:pt x="2465" y="3951"/>
                    <a:pt x="2483" y="3951"/>
                  </a:cubicBezTo>
                  <a:cubicBezTo>
                    <a:pt x="2500" y="3951"/>
                    <a:pt x="2515" y="3936"/>
                    <a:pt x="2515" y="3919"/>
                  </a:cubicBezTo>
                  <a:cubicBezTo>
                    <a:pt x="2515" y="3901"/>
                    <a:pt x="2500" y="3886"/>
                    <a:pt x="2483" y="3886"/>
                  </a:cubicBezTo>
                  <a:moveTo>
                    <a:pt x="3005" y="3886"/>
                  </a:moveTo>
                  <a:cubicBezTo>
                    <a:pt x="2987" y="3886"/>
                    <a:pt x="2973" y="3901"/>
                    <a:pt x="2973" y="3919"/>
                  </a:cubicBezTo>
                  <a:cubicBezTo>
                    <a:pt x="2973" y="3936"/>
                    <a:pt x="2987" y="3951"/>
                    <a:pt x="3005" y="3951"/>
                  </a:cubicBezTo>
                  <a:cubicBezTo>
                    <a:pt x="3023" y="3951"/>
                    <a:pt x="3037" y="3936"/>
                    <a:pt x="3037" y="3919"/>
                  </a:cubicBezTo>
                  <a:cubicBezTo>
                    <a:pt x="3037" y="3901"/>
                    <a:pt x="3023" y="3886"/>
                    <a:pt x="3005" y="3886"/>
                  </a:cubicBezTo>
                  <a:moveTo>
                    <a:pt x="2613" y="3886"/>
                  </a:moveTo>
                  <a:cubicBezTo>
                    <a:pt x="2595" y="3886"/>
                    <a:pt x="2581" y="3901"/>
                    <a:pt x="2581" y="3919"/>
                  </a:cubicBezTo>
                  <a:cubicBezTo>
                    <a:pt x="2581" y="3937"/>
                    <a:pt x="2595" y="3951"/>
                    <a:pt x="2613" y="3951"/>
                  </a:cubicBezTo>
                  <a:cubicBezTo>
                    <a:pt x="2631" y="3951"/>
                    <a:pt x="2646" y="3937"/>
                    <a:pt x="2646" y="3919"/>
                  </a:cubicBezTo>
                  <a:cubicBezTo>
                    <a:pt x="2646" y="3901"/>
                    <a:pt x="2631" y="3886"/>
                    <a:pt x="2613" y="3886"/>
                  </a:cubicBezTo>
                  <a:moveTo>
                    <a:pt x="2744" y="3886"/>
                  </a:moveTo>
                  <a:cubicBezTo>
                    <a:pt x="2726" y="3886"/>
                    <a:pt x="2711" y="3901"/>
                    <a:pt x="2711" y="3919"/>
                  </a:cubicBezTo>
                  <a:cubicBezTo>
                    <a:pt x="2711" y="3937"/>
                    <a:pt x="2726" y="3951"/>
                    <a:pt x="2744" y="3951"/>
                  </a:cubicBezTo>
                  <a:cubicBezTo>
                    <a:pt x="2762" y="3951"/>
                    <a:pt x="2776" y="3937"/>
                    <a:pt x="2776" y="3919"/>
                  </a:cubicBezTo>
                  <a:cubicBezTo>
                    <a:pt x="2776" y="3901"/>
                    <a:pt x="2762" y="3886"/>
                    <a:pt x="2744" y="3886"/>
                  </a:cubicBezTo>
                  <a:moveTo>
                    <a:pt x="2874" y="3886"/>
                  </a:moveTo>
                  <a:cubicBezTo>
                    <a:pt x="2856" y="3886"/>
                    <a:pt x="2842" y="3901"/>
                    <a:pt x="2842" y="3919"/>
                  </a:cubicBezTo>
                  <a:cubicBezTo>
                    <a:pt x="2842" y="3937"/>
                    <a:pt x="2856" y="3951"/>
                    <a:pt x="2874" y="3951"/>
                  </a:cubicBezTo>
                  <a:cubicBezTo>
                    <a:pt x="2892" y="3951"/>
                    <a:pt x="2907" y="3937"/>
                    <a:pt x="2907" y="3919"/>
                  </a:cubicBezTo>
                  <a:cubicBezTo>
                    <a:pt x="2907" y="3901"/>
                    <a:pt x="2892" y="3886"/>
                    <a:pt x="2874" y="3886"/>
                  </a:cubicBezTo>
                  <a:moveTo>
                    <a:pt x="1830" y="3760"/>
                  </a:moveTo>
                  <a:cubicBezTo>
                    <a:pt x="1814" y="3760"/>
                    <a:pt x="1802" y="3773"/>
                    <a:pt x="1802" y="3788"/>
                  </a:cubicBezTo>
                  <a:cubicBezTo>
                    <a:pt x="1802" y="3803"/>
                    <a:pt x="1814" y="3816"/>
                    <a:pt x="1830" y="3816"/>
                  </a:cubicBezTo>
                  <a:cubicBezTo>
                    <a:pt x="1845" y="3816"/>
                    <a:pt x="1857" y="3803"/>
                    <a:pt x="1857" y="3788"/>
                  </a:cubicBezTo>
                  <a:cubicBezTo>
                    <a:pt x="1857" y="3773"/>
                    <a:pt x="1845" y="3760"/>
                    <a:pt x="1830" y="3760"/>
                  </a:cubicBezTo>
                  <a:moveTo>
                    <a:pt x="3658" y="3760"/>
                  </a:moveTo>
                  <a:cubicBezTo>
                    <a:pt x="3642" y="3760"/>
                    <a:pt x="3630" y="3772"/>
                    <a:pt x="3630" y="3788"/>
                  </a:cubicBezTo>
                  <a:cubicBezTo>
                    <a:pt x="3630" y="3804"/>
                    <a:pt x="3642" y="3816"/>
                    <a:pt x="3658" y="3816"/>
                  </a:cubicBezTo>
                  <a:cubicBezTo>
                    <a:pt x="3674" y="3816"/>
                    <a:pt x="3686" y="3804"/>
                    <a:pt x="3686" y="3788"/>
                  </a:cubicBezTo>
                  <a:cubicBezTo>
                    <a:pt x="3686" y="3772"/>
                    <a:pt x="3674" y="3760"/>
                    <a:pt x="3658" y="3760"/>
                  </a:cubicBezTo>
                  <a:moveTo>
                    <a:pt x="1960" y="3759"/>
                  </a:moveTo>
                  <a:cubicBezTo>
                    <a:pt x="1944" y="3759"/>
                    <a:pt x="1931" y="3772"/>
                    <a:pt x="1931" y="3788"/>
                  </a:cubicBezTo>
                  <a:cubicBezTo>
                    <a:pt x="1931" y="3804"/>
                    <a:pt x="1944" y="3817"/>
                    <a:pt x="1960" y="3817"/>
                  </a:cubicBezTo>
                  <a:cubicBezTo>
                    <a:pt x="1976" y="3817"/>
                    <a:pt x="1990" y="3804"/>
                    <a:pt x="1990" y="3788"/>
                  </a:cubicBezTo>
                  <a:cubicBezTo>
                    <a:pt x="1990" y="3772"/>
                    <a:pt x="1976" y="3759"/>
                    <a:pt x="1960" y="3759"/>
                  </a:cubicBezTo>
                  <a:moveTo>
                    <a:pt x="3527" y="3758"/>
                  </a:moveTo>
                  <a:cubicBezTo>
                    <a:pt x="3511" y="3758"/>
                    <a:pt x="3498" y="3772"/>
                    <a:pt x="3498" y="3788"/>
                  </a:cubicBezTo>
                  <a:cubicBezTo>
                    <a:pt x="3498" y="3804"/>
                    <a:pt x="3511" y="3818"/>
                    <a:pt x="3527" y="3818"/>
                  </a:cubicBezTo>
                  <a:cubicBezTo>
                    <a:pt x="3544" y="3818"/>
                    <a:pt x="3557" y="3804"/>
                    <a:pt x="3557" y="3788"/>
                  </a:cubicBezTo>
                  <a:cubicBezTo>
                    <a:pt x="3557" y="3772"/>
                    <a:pt x="3544" y="3758"/>
                    <a:pt x="3527" y="3758"/>
                  </a:cubicBezTo>
                  <a:moveTo>
                    <a:pt x="2091" y="3757"/>
                  </a:moveTo>
                  <a:cubicBezTo>
                    <a:pt x="2074" y="3757"/>
                    <a:pt x="2060" y="3771"/>
                    <a:pt x="2060" y="3788"/>
                  </a:cubicBezTo>
                  <a:cubicBezTo>
                    <a:pt x="2060" y="3805"/>
                    <a:pt x="2074" y="3819"/>
                    <a:pt x="2091" y="3819"/>
                  </a:cubicBezTo>
                  <a:cubicBezTo>
                    <a:pt x="2108" y="3819"/>
                    <a:pt x="2122" y="3805"/>
                    <a:pt x="2122" y="3788"/>
                  </a:cubicBezTo>
                  <a:cubicBezTo>
                    <a:pt x="2122" y="3771"/>
                    <a:pt x="2108" y="3757"/>
                    <a:pt x="2091" y="3757"/>
                  </a:cubicBezTo>
                  <a:moveTo>
                    <a:pt x="3397" y="3757"/>
                  </a:moveTo>
                  <a:cubicBezTo>
                    <a:pt x="3380" y="3757"/>
                    <a:pt x="3366" y="3771"/>
                    <a:pt x="3366" y="3788"/>
                  </a:cubicBezTo>
                  <a:cubicBezTo>
                    <a:pt x="3366" y="3805"/>
                    <a:pt x="3380" y="3819"/>
                    <a:pt x="3397" y="3819"/>
                  </a:cubicBezTo>
                  <a:cubicBezTo>
                    <a:pt x="3414" y="3819"/>
                    <a:pt x="3428" y="3805"/>
                    <a:pt x="3428" y="3788"/>
                  </a:cubicBezTo>
                  <a:cubicBezTo>
                    <a:pt x="3428" y="3771"/>
                    <a:pt x="3414" y="3757"/>
                    <a:pt x="3397" y="3757"/>
                  </a:cubicBezTo>
                  <a:moveTo>
                    <a:pt x="2221" y="3756"/>
                  </a:moveTo>
                  <a:cubicBezTo>
                    <a:pt x="2204" y="3756"/>
                    <a:pt x="2189" y="3770"/>
                    <a:pt x="2189" y="3788"/>
                  </a:cubicBezTo>
                  <a:cubicBezTo>
                    <a:pt x="2189" y="3806"/>
                    <a:pt x="2204" y="3820"/>
                    <a:pt x="2221" y="3820"/>
                  </a:cubicBezTo>
                  <a:cubicBezTo>
                    <a:pt x="2239" y="3820"/>
                    <a:pt x="2254" y="3806"/>
                    <a:pt x="2254" y="3788"/>
                  </a:cubicBezTo>
                  <a:cubicBezTo>
                    <a:pt x="2254" y="3770"/>
                    <a:pt x="2239" y="3756"/>
                    <a:pt x="2221" y="3756"/>
                  </a:cubicBezTo>
                  <a:moveTo>
                    <a:pt x="3266" y="3756"/>
                  </a:moveTo>
                  <a:cubicBezTo>
                    <a:pt x="3248" y="3756"/>
                    <a:pt x="3234" y="3770"/>
                    <a:pt x="3234" y="3788"/>
                  </a:cubicBezTo>
                  <a:cubicBezTo>
                    <a:pt x="3234" y="3806"/>
                    <a:pt x="3248" y="3820"/>
                    <a:pt x="3266" y="3820"/>
                  </a:cubicBezTo>
                  <a:cubicBezTo>
                    <a:pt x="3284" y="3820"/>
                    <a:pt x="3298" y="3806"/>
                    <a:pt x="3298" y="3788"/>
                  </a:cubicBezTo>
                  <a:cubicBezTo>
                    <a:pt x="3298" y="3770"/>
                    <a:pt x="3284" y="3756"/>
                    <a:pt x="3266" y="3756"/>
                  </a:cubicBezTo>
                  <a:moveTo>
                    <a:pt x="2352" y="3755"/>
                  </a:moveTo>
                  <a:cubicBezTo>
                    <a:pt x="2334" y="3755"/>
                    <a:pt x="2319" y="3770"/>
                    <a:pt x="2319" y="3788"/>
                  </a:cubicBezTo>
                  <a:cubicBezTo>
                    <a:pt x="2319" y="3806"/>
                    <a:pt x="2334" y="3821"/>
                    <a:pt x="2352" y="3821"/>
                  </a:cubicBezTo>
                  <a:cubicBezTo>
                    <a:pt x="2370" y="3821"/>
                    <a:pt x="2385" y="3806"/>
                    <a:pt x="2385" y="3788"/>
                  </a:cubicBezTo>
                  <a:cubicBezTo>
                    <a:pt x="2385" y="3770"/>
                    <a:pt x="2370" y="3755"/>
                    <a:pt x="2352" y="3755"/>
                  </a:cubicBezTo>
                  <a:moveTo>
                    <a:pt x="3136" y="3755"/>
                  </a:moveTo>
                  <a:cubicBezTo>
                    <a:pt x="3117" y="3755"/>
                    <a:pt x="3102" y="3770"/>
                    <a:pt x="3102" y="3788"/>
                  </a:cubicBezTo>
                  <a:cubicBezTo>
                    <a:pt x="3102" y="3806"/>
                    <a:pt x="3117" y="3821"/>
                    <a:pt x="3136" y="3821"/>
                  </a:cubicBezTo>
                  <a:cubicBezTo>
                    <a:pt x="3154" y="3821"/>
                    <a:pt x="3169" y="3806"/>
                    <a:pt x="3169" y="3788"/>
                  </a:cubicBezTo>
                  <a:cubicBezTo>
                    <a:pt x="3169" y="3770"/>
                    <a:pt x="3154" y="3755"/>
                    <a:pt x="3136" y="3755"/>
                  </a:cubicBezTo>
                  <a:moveTo>
                    <a:pt x="2483" y="3754"/>
                  </a:moveTo>
                  <a:cubicBezTo>
                    <a:pt x="2464" y="3754"/>
                    <a:pt x="2449" y="3769"/>
                    <a:pt x="2449" y="3788"/>
                  </a:cubicBezTo>
                  <a:cubicBezTo>
                    <a:pt x="2449" y="3807"/>
                    <a:pt x="2464" y="3822"/>
                    <a:pt x="2483" y="3822"/>
                  </a:cubicBezTo>
                  <a:cubicBezTo>
                    <a:pt x="2501" y="3822"/>
                    <a:pt x="2517" y="3807"/>
                    <a:pt x="2517" y="3788"/>
                  </a:cubicBezTo>
                  <a:cubicBezTo>
                    <a:pt x="2517" y="3769"/>
                    <a:pt x="2501" y="3754"/>
                    <a:pt x="2483" y="3754"/>
                  </a:cubicBezTo>
                  <a:moveTo>
                    <a:pt x="3005" y="3754"/>
                  </a:moveTo>
                  <a:cubicBezTo>
                    <a:pt x="2986" y="3754"/>
                    <a:pt x="2971" y="3769"/>
                    <a:pt x="2971" y="3788"/>
                  </a:cubicBezTo>
                  <a:cubicBezTo>
                    <a:pt x="2971" y="3807"/>
                    <a:pt x="2986" y="3822"/>
                    <a:pt x="3005" y="3822"/>
                  </a:cubicBezTo>
                  <a:cubicBezTo>
                    <a:pt x="3024" y="3822"/>
                    <a:pt x="3039" y="3807"/>
                    <a:pt x="3039" y="3788"/>
                  </a:cubicBezTo>
                  <a:cubicBezTo>
                    <a:pt x="3039" y="3769"/>
                    <a:pt x="3024" y="3754"/>
                    <a:pt x="3005" y="3754"/>
                  </a:cubicBezTo>
                  <a:moveTo>
                    <a:pt x="2613" y="3754"/>
                  </a:moveTo>
                  <a:cubicBezTo>
                    <a:pt x="2594" y="3754"/>
                    <a:pt x="2579" y="3769"/>
                    <a:pt x="2579" y="3788"/>
                  </a:cubicBezTo>
                  <a:cubicBezTo>
                    <a:pt x="2579" y="3807"/>
                    <a:pt x="2594" y="3822"/>
                    <a:pt x="2613" y="3822"/>
                  </a:cubicBezTo>
                  <a:cubicBezTo>
                    <a:pt x="2632" y="3822"/>
                    <a:pt x="2648" y="3807"/>
                    <a:pt x="2648" y="3788"/>
                  </a:cubicBezTo>
                  <a:cubicBezTo>
                    <a:pt x="2648" y="3769"/>
                    <a:pt x="2632" y="3754"/>
                    <a:pt x="2613" y="3754"/>
                  </a:cubicBezTo>
                  <a:moveTo>
                    <a:pt x="2874" y="3754"/>
                  </a:moveTo>
                  <a:cubicBezTo>
                    <a:pt x="2855" y="3754"/>
                    <a:pt x="2840" y="3769"/>
                    <a:pt x="2840" y="3788"/>
                  </a:cubicBezTo>
                  <a:cubicBezTo>
                    <a:pt x="2840" y="3807"/>
                    <a:pt x="2855" y="3822"/>
                    <a:pt x="2874" y="3822"/>
                  </a:cubicBezTo>
                  <a:cubicBezTo>
                    <a:pt x="2893" y="3822"/>
                    <a:pt x="2909" y="3807"/>
                    <a:pt x="2909" y="3788"/>
                  </a:cubicBezTo>
                  <a:cubicBezTo>
                    <a:pt x="2909" y="3769"/>
                    <a:pt x="2893" y="3754"/>
                    <a:pt x="2874" y="3754"/>
                  </a:cubicBezTo>
                  <a:moveTo>
                    <a:pt x="2744" y="3753"/>
                  </a:moveTo>
                  <a:cubicBezTo>
                    <a:pt x="2725" y="3753"/>
                    <a:pt x="2709" y="3769"/>
                    <a:pt x="2709" y="3788"/>
                  </a:cubicBezTo>
                  <a:cubicBezTo>
                    <a:pt x="2709" y="3807"/>
                    <a:pt x="2725" y="3823"/>
                    <a:pt x="2744" y="3823"/>
                  </a:cubicBezTo>
                  <a:cubicBezTo>
                    <a:pt x="2763" y="3823"/>
                    <a:pt x="2779" y="3807"/>
                    <a:pt x="2779" y="3788"/>
                  </a:cubicBezTo>
                  <a:cubicBezTo>
                    <a:pt x="2779" y="3769"/>
                    <a:pt x="2763" y="3753"/>
                    <a:pt x="2744" y="3753"/>
                  </a:cubicBezTo>
                  <a:moveTo>
                    <a:pt x="1830" y="3628"/>
                  </a:moveTo>
                  <a:cubicBezTo>
                    <a:pt x="1813" y="3628"/>
                    <a:pt x="1800" y="3641"/>
                    <a:pt x="1800" y="3657"/>
                  </a:cubicBezTo>
                  <a:cubicBezTo>
                    <a:pt x="1800" y="3674"/>
                    <a:pt x="1813" y="3687"/>
                    <a:pt x="1830" y="3687"/>
                  </a:cubicBezTo>
                  <a:cubicBezTo>
                    <a:pt x="1846" y="3687"/>
                    <a:pt x="1859" y="3674"/>
                    <a:pt x="1859" y="3657"/>
                  </a:cubicBezTo>
                  <a:cubicBezTo>
                    <a:pt x="1859" y="3641"/>
                    <a:pt x="1846" y="3628"/>
                    <a:pt x="1830" y="3628"/>
                  </a:cubicBezTo>
                  <a:moveTo>
                    <a:pt x="3658" y="3628"/>
                  </a:moveTo>
                  <a:cubicBezTo>
                    <a:pt x="3642" y="3628"/>
                    <a:pt x="3629" y="3641"/>
                    <a:pt x="3629" y="3657"/>
                  </a:cubicBezTo>
                  <a:cubicBezTo>
                    <a:pt x="3629" y="3674"/>
                    <a:pt x="3642" y="3687"/>
                    <a:pt x="3658" y="3687"/>
                  </a:cubicBezTo>
                  <a:cubicBezTo>
                    <a:pt x="3674" y="3687"/>
                    <a:pt x="3687" y="3674"/>
                    <a:pt x="3687" y="3657"/>
                  </a:cubicBezTo>
                  <a:cubicBezTo>
                    <a:pt x="3687" y="3641"/>
                    <a:pt x="3674" y="3628"/>
                    <a:pt x="3658" y="3628"/>
                  </a:cubicBezTo>
                  <a:moveTo>
                    <a:pt x="1960" y="3627"/>
                  </a:moveTo>
                  <a:cubicBezTo>
                    <a:pt x="1943" y="3627"/>
                    <a:pt x="1929" y="3640"/>
                    <a:pt x="1929" y="3657"/>
                  </a:cubicBezTo>
                  <a:cubicBezTo>
                    <a:pt x="1929" y="3674"/>
                    <a:pt x="1943" y="3688"/>
                    <a:pt x="1960" y="3688"/>
                  </a:cubicBezTo>
                  <a:cubicBezTo>
                    <a:pt x="1977" y="3688"/>
                    <a:pt x="1991" y="3674"/>
                    <a:pt x="1991" y="3657"/>
                  </a:cubicBezTo>
                  <a:cubicBezTo>
                    <a:pt x="1991" y="3640"/>
                    <a:pt x="1977" y="3627"/>
                    <a:pt x="1960" y="3627"/>
                  </a:cubicBezTo>
                  <a:moveTo>
                    <a:pt x="3527" y="3626"/>
                  </a:moveTo>
                  <a:cubicBezTo>
                    <a:pt x="3510" y="3626"/>
                    <a:pt x="3496" y="3640"/>
                    <a:pt x="3496" y="3657"/>
                  </a:cubicBezTo>
                  <a:cubicBezTo>
                    <a:pt x="3496" y="3675"/>
                    <a:pt x="3510" y="3689"/>
                    <a:pt x="3527" y="3689"/>
                  </a:cubicBezTo>
                  <a:cubicBezTo>
                    <a:pt x="3545" y="3689"/>
                    <a:pt x="3559" y="3675"/>
                    <a:pt x="3559" y="3657"/>
                  </a:cubicBezTo>
                  <a:cubicBezTo>
                    <a:pt x="3559" y="3640"/>
                    <a:pt x="3545" y="3626"/>
                    <a:pt x="3527" y="3626"/>
                  </a:cubicBezTo>
                  <a:moveTo>
                    <a:pt x="2091" y="3625"/>
                  </a:moveTo>
                  <a:cubicBezTo>
                    <a:pt x="2073" y="3625"/>
                    <a:pt x="2058" y="3639"/>
                    <a:pt x="2058" y="3657"/>
                  </a:cubicBezTo>
                  <a:cubicBezTo>
                    <a:pt x="2058" y="3675"/>
                    <a:pt x="2073" y="3690"/>
                    <a:pt x="2091" y="3690"/>
                  </a:cubicBezTo>
                  <a:cubicBezTo>
                    <a:pt x="2109" y="3690"/>
                    <a:pt x="2123" y="3675"/>
                    <a:pt x="2123" y="3657"/>
                  </a:cubicBezTo>
                  <a:cubicBezTo>
                    <a:pt x="2123" y="3639"/>
                    <a:pt x="2109" y="3625"/>
                    <a:pt x="2091" y="3625"/>
                  </a:cubicBezTo>
                  <a:moveTo>
                    <a:pt x="3397" y="3625"/>
                  </a:moveTo>
                  <a:cubicBezTo>
                    <a:pt x="3379" y="3625"/>
                    <a:pt x="3364" y="3639"/>
                    <a:pt x="3364" y="3657"/>
                  </a:cubicBezTo>
                  <a:cubicBezTo>
                    <a:pt x="3364" y="3675"/>
                    <a:pt x="3379" y="3690"/>
                    <a:pt x="3397" y="3690"/>
                  </a:cubicBezTo>
                  <a:cubicBezTo>
                    <a:pt x="3415" y="3690"/>
                    <a:pt x="3429" y="3675"/>
                    <a:pt x="3429" y="3657"/>
                  </a:cubicBezTo>
                  <a:cubicBezTo>
                    <a:pt x="3429" y="3639"/>
                    <a:pt x="3415" y="3625"/>
                    <a:pt x="3397" y="3625"/>
                  </a:cubicBezTo>
                  <a:moveTo>
                    <a:pt x="2221" y="3624"/>
                  </a:moveTo>
                  <a:cubicBezTo>
                    <a:pt x="2203" y="3624"/>
                    <a:pt x="2188" y="3639"/>
                    <a:pt x="2188" y="3657"/>
                  </a:cubicBezTo>
                  <a:cubicBezTo>
                    <a:pt x="2188" y="3676"/>
                    <a:pt x="2203" y="3691"/>
                    <a:pt x="2221" y="3691"/>
                  </a:cubicBezTo>
                  <a:cubicBezTo>
                    <a:pt x="2240" y="3691"/>
                    <a:pt x="2255" y="3676"/>
                    <a:pt x="2255" y="3657"/>
                  </a:cubicBezTo>
                  <a:cubicBezTo>
                    <a:pt x="2255" y="3639"/>
                    <a:pt x="2240" y="3624"/>
                    <a:pt x="2221" y="3624"/>
                  </a:cubicBezTo>
                  <a:moveTo>
                    <a:pt x="3266" y="3623"/>
                  </a:moveTo>
                  <a:cubicBezTo>
                    <a:pt x="3247" y="3623"/>
                    <a:pt x="3232" y="3639"/>
                    <a:pt x="3232" y="3657"/>
                  </a:cubicBezTo>
                  <a:cubicBezTo>
                    <a:pt x="3232" y="3676"/>
                    <a:pt x="3247" y="3692"/>
                    <a:pt x="3266" y="3692"/>
                  </a:cubicBezTo>
                  <a:cubicBezTo>
                    <a:pt x="3285" y="3692"/>
                    <a:pt x="3300" y="3676"/>
                    <a:pt x="3300" y="3657"/>
                  </a:cubicBezTo>
                  <a:cubicBezTo>
                    <a:pt x="3300" y="3639"/>
                    <a:pt x="3285" y="3623"/>
                    <a:pt x="3266" y="3623"/>
                  </a:cubicBezTo>
                  <a:moveTo>
                    <a:pt x="2352" y="3622"/>
                  </a:moveTo>
                  <a:cubicBezTo>
                    <a:pt x="2333" y="3622"/>
                    <a:pt x="2317" y="3638"/>
                    <a:pt x="2317" y="3657"/>
                  </a:cubicBezTo>
                  <a:cubicBezTo>
                    <a:pt x="2317" y="3677"/>
                    <a:pt x="2333" y="3693"/>
                    <a:pt x="2352" y="3693"/>
                  </a:cubicBezTo>
                  <a:cubicBezTo>
                    <a:pt x="2371" y="3693"/>
                    <a:pt x="2387" y="3677"/>
                    <a:pt x="2387" y="3657"/>
                  </a:cubicBezTo>
                  <a:cubicBezTo>
                    <a:pt x="2387" y="3638"/>
                    <a:pt x="2371" y="3622"/>
                    <a:pt x="2352" y="3622"/>
                  </a:cubicBezTo>
                  <a:moveTo>
                    <a:pt x="3136" y="3622"/>
                  </a:moveTo>
                  <a:cubicBezTo>
                    <a:pt x="3116" y="3622"/>
                    <a:pt x="3101" y="3638"/>
                    <a:pt x="3101" y="3657"/>
                  </a:cubicBezTo>
                  <a:cubicBezTo>
                    <a:pt x="3101" y="3677"/>
                    <a:pt x="3116" y="3693"/>
                    <a:pt x="3136" y="3693"/>
                  </a:cubicBezTo>
                  <a:cubicBezTo>
                    <a:pt x="3155" y="3693"/>
                    <a:pt x="3171" y="3677"/>
                    <a:pt x="3171" y="3657"/>
                  </a:cubicBezTo>
                  <a:cubicBezTo>
                    <a:pt x="3171" y="3638"/>
                    <a:pt x="3155" y="3622"/>
                    <a:pt x="3136" y="3622"/>
                  </a:cubicBezTo>
                  <a:moveTo>
                    <a:pt x="2483" y="3622"/>
                  </a:moveTo>
                  <a:cubicBezTo>
                    <a:pt x="2463" y="3622"/>
                    <a:pt x="2447" y="3638"/>
                    <a:pt x="2447" y="3657"/>
                  </a:cubicBezTo>
                  <a:cubicBezTo>
                    <a:pt x="2447" y="3677"/>
                    <a:pt x="2463" y="3693"/>
                    <a:pt x="2483" y="3693"/>
                  </a:cubicBezTo>
                  <a:cubicBezTo>
                    <a:pt x="2502" y="3693"/>
                    <a:pt x="2518" y="3677"/>
                    <a:pt x="2518" y="3657"/>
                  </a:cubicBezTo>
                  <a:cubicBezTo>
                    <a:pt x="2518" y="3638"/>
                    <a:pt x="2502" y="3622"/>
                    <a:pt x="2483" y="3622"/>
                  </a:cubicBezTo>
                  <a:moveTo>
                    <a:pt x="3005" y="3622"/>
                  </a:moveTo>
                  <a:cubicBezTo>
                    <a:pt x="2985" y="3622"/>
                    <a:pt x="2969" y="3638"/>
                    <a:pt x="2969" y="3657"/>
                  </a:cubicBezTo>
                  <a:cubicBezTo>
                    <a:pt x="2969" y="3677"/>
                    <a:pt x="2985" y="3693"/>
                    <a:pt x="3005" y="3693"/>
                  </a:cubicBezTo>
                  <a:cubicBezTo>
                    <a:pt x="3025" y="3693"/>
                    <a:pt x="3041" y="3677"/>
                    <a:pt x="3041" y="3657"/>
                  </a:cubicBezTo>
                  <a:cubicBezTo>
                    <a:pt x="3041" y="3638"/>
                    <a:pt x="3025" y="3622"/>
                    <a:pt x="3005" y="3622"/>
                  </a:cubicBezTo>
                  <a:moveTo>
                    <a:pt x="2613" y="3621"/>
                  </a:moveTo>
                  <a:cubicBezTo>
                    <a:pt x="2593" y="3621"/>
                    <a:pt x="2577" y="3637"/>
                    <a:pt x="2577" y="3657"/>
                  </a:cubicBezTo>
                  <a:cubicBezTo>
                    <a:pt x="2577" y="3678"/>
                    <a:pt x="2593" y="3694"/>
                    <a:pt x="2613" y="3694"/>
                  </a:cubicBezTo>
                  <a:cubicBezTo>
                    <a:pt x="2633" y="3694"/>
                    <a:pt x="2650" y="3678"/>
                    <a:pt x="2650" y="3657"/>
                  </a:cubicBezTo>
                  <a:cubicBezTo>
                    <a:pt x="2650" y="3637"/>
                    <a:pt x="2633" y="3621"/>
                    <a:pt x="2613" y="3621"/>
                  </a:cubicBezTo>
                  <a:moveTo>
                    <a:pt x="2744" y="3621"/>
                  </a:moveTo>
                  <a:cubicBezTo>
                    <a:pt x="2724" y="3621"/>
                    <a:pt x="2707" y="3637"/>
                    <a:pt x="2707" y="3657"/>
                  </a:cubicBezTo>
                  <a:cubicBezTo>
                    <a:pt x="2707" y="3678"/>
                    <a:pt x="2724" y="3694"/>
                    <a:pt x="2744" y="3694"/>
                  </a:cubicBezTo>
                  <a:cubicBezTo>
                    <a:pt x="2764" y="3694"/>
                    <a:pt x="2780" y="3678"/>
                    <a:pt x="2780" y="3657"/>
                  </a:cubicBezTo>
                  <a:cubicBezTo>
                    <a:pt x="2780" y="3637"/>
                    <a:pt x="2764" y="3621"/>
                    <a:pt x="2744" y="3621"/>
                  </a:cubicBezTo>
                  <a:moveTo>
                    <a:pt x="2874" y="3621"/>
                  </a:moveTo>
                  <a:cubicBezTo>
                    <a:pt x="2854" y="3621"/>
                    <a:pt x="2838" y="3637"/>
                    <a:pt x="2838" y="3657"/>
                  </a:cubicBezTo>
                  <a:cubicBezTo>
                    <a:pt x="2838" y="3678"/>
                    <a:pt x="2854" y="3694"/>
                    <a:pt x="2874" y="3694"/>
                  </a:cubicBezTo>
                  <a:cubicBezTo>
                    <a:pt x="2895" y="3694"/>
                    <a:pt x="2911" y="3678"/>
                    <a:pt x="2911" y="3657"/>
                  </a:cubicBezTo>
                  <a:cubicBezTo>
                    <a:pt x="2911" y="3637"/>
                    <a:pt x="2895" y="3621"/>
                    <a:pt x="2874" y="3621"/>
                  </a:cubicBezTo>
                  <a:moveTo>
                    <a:pt x="1830" y="3496"/>
                  </a:moveTo>
                  <a:cubicBezTo>
                    <a:pt x="1813" y="3496"/>
                    <a:pt x="1799" y="3510"/>
                    <a:pt x="1799" y="3527"/>
                  </a:cubicBezTo>
                  <a:cubicBezTo>
                    <a:pt x="1799" y="3544"/>
                    <a:pt x="1813" y="3557"/>
                    <a:pt x="1830" y="3557"/>
                  </a:cubicBezTo>
                  <a:cubicBezTo>
                    <a:pt x="1846" y="3557"/>
                    <a:pt x="1860" y="3544"/>
                    <a:pt x="1860" y="3527"/>
                  </a:cubicBezTo>
                  <a:cubicBezTo>
                    <a:pt x="1860" y="3510"/>
                    <a:pt x="1846" y="3496"/>
                    <a:pt x="1830" y="3496"/>
                  </a:cubicBezTo>
                  <a:moveTo>
                    <a:pt x="3658" y="3496"/>
                  </a:moveTo>
                  <a:cubicBezTo>
                    <a:pt x="3641" y="3496"/>
                    <a:pt x="3628" y="3510"/>
                    <a:pt x="3628" y="3527"/>
                  </a:cubicBezTo>
                  <a:cubicBezTo>
                    <a:pt x="3628" y="3544"/>
                    <a:pt x="3641" y="3557"/>
                    <a:pt x="3658" y="3557"/>
                  </a:cubicBezTo>
                  <a:cubicBezTo>
                    <a:pt x="3675" y="3557"/>
                    <a:pt x="3688" y="3544"/>
                    <a:pt x="3688" y="3527"/>
                  </a:cubicBezTo>
                  <a:cubicBezTo>
                    <a:pt x="3688" y="3510"/>
                    <a:pt x="3675" y="3496"/>
                    <a:pt x="3658" y="3496"/>
                  </a:cubicBezTo>
                  <a:moveTo>
                    <a:pt x="1960" y="3495"/>
                  </a:moveTo>
                  <a:cubicBezTo>
                    <a:pt x="1942" y="3495"/>
                    <a:pt x="1928" y="3509"/>
                    <a:pt x="1928" y="3527"/>
                  </a:cubicBezTo>
                  <a:cubicBezTo>
                    <a:pt x="1928" y="3545"/>
                    <a:pt x="1942" y="3559"/>
                    <a:pt x="1960" y="3559"/>
                  </a:cubicBezTo>
                  <a:cubicBezTo>
                    <a:pt x="1978" y="3559"/>
                    <a:pt x="1992" y="3545"/>
                    <a:pt x="1992" y="3527"/>
                  </a:cubicBezTo>
                  <a:cubicBezTo>
                    <a:pt x="1992" y="3509"/>
                    <a:pt x="1978" y="3495"/>
                    <a:pt x="1960" y="3495"/>
                  </a:cubicBezTo>
                  <a:moveTo>
                    <a:pt x="3527" y="3495"/>
                  </a:moveTo>
                  <a:cubicBezTo>
                    <a:pt x="3510" y="3495"/>
                    <a:pt x="3495" y="3509"/>
                    <a:pt x="3495" y="3527"/>
                  </a:cubicBezTo>
                  <a:cubicBezTo>
                    <a:pt x="3495" y="3545"/>
                    <a:pt x="3510" y="3559"/>
                    <a:pt x="3527" y="3559"/>
                  </a:cubicBezTo>
                  <a:cubicBezTo>
                    <a:pt x="3545" y="3559"/>
                    <a:pt x="3560" y="3545"/>
                    <a:pt x="3560" y="3527"/>
                  </a:cubicBezTo>
                  <a:cubicBezTo>
                    <a:pt x="3560" y="3509"/>
                    <a:pt x="3545" y="3495"/>
                    <a:pt x="3527" y="3495"/>
                  </a:cubicBezTo>
                  <a:moveTo>
                    <a:pt x="2091" y="3493"/>
                  </a:moveTo>
                  <a:cubicBezTo>
                    <a:pt x="2072" y="3493"/>
                    <a:pt x="2057" y="3508"/>
                    <a:pt x="2057" y="3527"/>
                  </a:cubicBezTo>
                  <a:cubicBezTo>
                    <a:pt x="2057" y="3545"/>
                    <a:pt x="2072" y="3561"/>
                    <a:pt x="2091" y="3561"/>
                  </a:cubicBezTo>
                  <a:cubicBezTo>
                    <a:pt x="2109" y="3561"/>
                    <a:pt x="2124" y="3545"/>
                    <a:pt x="2124" y="3527"/>
                  </a:cubicBezTo>
                  <a:cubicBezTo>
                    <a:pt x="2124" y="3508"/>
                    <a:pt x="2109" y="3493"/>
                    <a:pt x="2091" y="3493"/>
                  </a:cubicBezTo>
                  <a:moveTo>
                    <a:pt x="3397" y="3493"/>
                  </a:moveTo>
                  <a:cubicBezTo>
                    <a:pt x="3378" y="3493"/>
                    <a:pt x="3363" y="3508"/>
                    <a:pt x="3363" y="3527"/>
                  </a:cubicBezTo>
                  <a:cubicBezTo>
                    <a:pt x="3363" y="3546"/>
                    <a:pt x="3378" y="3561"/>
                    <a:pt x="3397" y="3561"/>
                  </a:cubicBezTo>
                  <a:cubicBezTo>
                    <a:pt x="3416" y="3561"/>
                    <a:pt x="3431" y="3546"/>
                    <a:pt x="3431" y="3527"/>
                  </a:cubicBezTo>
                  <a:cubicBezTo>
                    <a:pt x="3431" y="3508"/>
                    <a:pt x="3416" y="3493"/>
                    <a:pt x="3397" y="3493"/>
                  </a:cubicBezTo>
                  <a:moveTo>
                    <a:pt x="2221" y="3492"/>
                  </a:moveTo>
                  <a:cubicBezTo>
                    <a:pt x="2202" y="3492"/>
                    <a:pt x="2186" y="3507"/>
                    <a:pt x="2186" y="3527"/>
                  </a:cubicBezTo>
                  <a:cubicBezTo>
                    <a:pt x="2186" y="3546"/>
                    <a:pt x="2202" y="3562"/>
                    <a:pt x="2221" y="3562"/>
                  </a:cubicBezTo>
                  <a:cubicBezTo>
                    <a:pt x="2241" y="3562"/>
                    <a:pt x="2257" y="3546"/>
                    <a:pt x="2257" y="3527"/>
                  </a:cubicBezTo>
                  <a:cubicBezTo>
                    <a:pt x="2257" y="3507"/>
                    <a:pt x="2241" y="3492"/>
                    <a:pt x="2221" y="3492"/>
                  </a:cubicBezTo>
                  <a:moveTo>
                    <a:pt x="3266" y="3491"/>
                  </a:moveTo>
                  <a:cubicBezTo>
                    <a:pt x="3247" y="3491"/>
                    <a:pt x="3231" y="3507"/>
                    <a:pt x="3231" y="3527"/>
                  </a:cubicBezTo>
                  <a:cubicBezTo>
                    <a:pt x="3231" y="3546"/>
                    <a:pt x="3247" y="3562"/>
                    <a:pt x="3266" y="3562"/>
                  </a:cubicBezTo>
                  <a:cubicBezTo>
                    <a:pt x="3286" y="3562"/>
                    <a:pt x="3302" y="3546"/>
                    <a:pt x="3302" y="3527"/>
                  </a:cubicBezTo>
                  <a:cubicBezTo>
                    <a:pt x="3302" y="3507"/>
                    <a:pt x="3286" y="3491"/>
                    <a:pt x="3266" y="3491"/>
                  </a:cubicBezTo>
                  <a:moveTo>
                    <a:pt x="2352" y="3490"/>
                  </a:moveTo>
                  <a:cubicBezTo>
                    <a:pt x="2332" y="3490"/>
                    <a:pt x="2315" y="3507"/>
                    <a:pt x="2315" y="3527"/>
                  </a:cubicBezTo>
                  <a:cubicBezTo>
                    <a:pt x="2315" y="3547"/>
                    <a:pt x="2332" y="3563"/>
                    <a:pt x="2352" y="3563"/>
                  </a:cubicBezTo>
                  <a:cubicBezTo>
                    <a:pt x="2372" y="3563"/>
                    <a:pt x="2389" y="3547"/>
                    <a:pt x="2389" y="3527"/>
                  </a:cubicBezTo>
                  <a:cubicBezTo>
                    <a:pt x="2389" y="3507"/>
                    <a:pt x="2372" y="3490"/>
                    <a:pt x="2352" y="3490"/>
                  </a:cubicBezTo>
                  <a:moveTo>
                    <a:pt x="3136" y="3490"/>
                  </a:moveTo>
                  <a:cubicBezTo>
                    <a:pt x="3115" y="3490"/>
                    <a:pt x="3099" y="3506"/>
                    <a:pt x="3099" y="3527"/>
                  </a:cubicBezTo>
                  <a:cubicBezTo>
                    <a:pt x="3099" y="3547"/>
                    <a:pt x="3115" y="3564"/>
                    <a:pt x="3136" y="3564"/>
                  </a:cubicBezTo>
                  <a:cubicBezTo>
                    <a:pt x="3156" y="3564"/>
                    <a:pt x="3173" y="3547"/>
                    <a:pt x="3173" y="3527"/>
                  </a:cubicBezTo>
                  <a:cubicBezTo>
                    <a:pt x="3173" y="3506"/>
                    <a:pt x="3156" y="3490"/>
                    <a:pt x="3136" y="3490"/>
                  </a:cubicBezTo>
                  <a:moveTo>
                    <a:pt x="2483" y="3489"/>
                  </a:moveTo>
                  <a:cubicBezTo>
                    <a:pt x="2462" y="3489"/>
                    <a:pt x="2445" y="3506"/>
                    <a:pt x="2445" y="3527"/>
                  </a:cubicBezTo>
                  <a:cubicBezTo>
                    <a:pt x="2445" y="3548"/>
                    <a:pt x="2462" y="3565"/>
                    <a:pt x="2483" y="3565"/>
                  </a:cubicBezTo>
                  <a:cubicBezTo>
                    <a:pt x="2503" y="3565"/>
                    <a:pt x="2520" y="3548"/>
                    <a:pt x="2520" y="3527"/>
                  </a:cubicBezTo>
                  <a:cubicBezTo>
                    <a:pt x="2520" y="3506"/>
                    <a:pt x="2503" y="3489"/>
                    <a:pt x="2483" y="3489"/>
                  </a:cubicBezTo>
                  <a:moveTo>
                    <a:pt x="3005" y="3489"/>
                  </a:moveTo>
                  <a:cubicBezTo>
                    <a:pt x="2984" y="3489"/>
                    <a:pt x="2967" y="3506"/>
                    <a:pt x="2967" y="3527"/>
                  </a:cubicBezTo>
                  <a:cubicBezTo>
                    <a:pt x="2967" y="3548"/>
                    <a:pt x="2984" y="3565"/>
                    <a:pt x="3005" y="3565"/>
                  </a:cubicBezTo>
                  <a:cubicBezTo>
                    <a:pt x="3026" y="3565"/>
                    <a:pt x="3043" y="3548"/>
                    <a:pt x="3043" y="3527"/>
                  </a:cubicBezTo>
                  <a:cubicBezTo>
                    <a:pt x="3043" y="3506"/>
                    <a:pt x="3026" y="3489"/>
                    <a:pt x="3005" y="3489"/>
                  </a:cubicBezTo>
                  <a:moveTo>
                    <a:pt x="2613" y="3488"/>
                  </a:moveTo>
                  <a:cubicBezTo>
                    <a:pt x="2592" y="3488"/>
                    <a:pt x="2575" y="3506"/>
                    <a:pt x="2575" y="3527"/>
                  </a:cubicBezTo>
                  <a:cubicBezTo>
                    <a:pt x="2575" y="3548"/>
                    <a:pt x="2592" y="3565"/>
                    <a:pt x="2613" y="3565"/>
                  </a:cubicBezTo>
                  <a:cubicBezTo>
                    <a:pt x="2634" y="3565"/>
                    <a:pt x="2652" y="3548"/>
                    <a:pt x="2652" y="3527"/>
                  </a:cubicBezTo>
                  <a:cubicBezTo>
                    <a:pt x="2652" y="3506"/>
                    <a:pt x="2634" y="3488"/>
                    <a:pt x="2613" y="3488"/>
                  </a:cubicBezTo>
                  <a:moveTo>
                    <a:pt x="2874" y="3488"/>
                  </a:moveTo>
                  <a:cubicBezTo>
                    <a:pt x="2853" y="3488"/>
                    <a:pt x="2836" y="3506"/>
                    <a:pt x="2836" y="3527"/>
                  </a:cubicBezTo>
                  <a:cubicBezTo>
                    <a:pt x="2836" y="3548"/>
                    <a:pt x="2853" y="3565"/>
                    <a:pt x="2874" y="3565"/>
                  </a:cubicBezTo>
                  <a:cubicBezTo>
                    <a:pt x="2896" y="3565"/>
                    <a:pt x="2913" y="3548"/>
                    <a:pt x="2913" y="3527"/>
                  </a:cubicBezTo>
                  <a:cubicBezTo>
                    <a:pt x="2913" y="3506"/>
                    <a:pt x="2896" y="3488"/>
                    <a:pt x="2874" y="3488"/>
                  </a:cubicBezTo>
                  <a:moveTo>
                    <a:pt x="2744" y="3488"/>
                  </a:moveTo>
                  <a:cubicBezTo>
                    <a:pt x="2722" y="3488"/>
                    <a:pt x="2705" y="3505"/>
                    <a:pt x="2705" y="3527"/>
                  </a:cubicBezTo>
                  <a:cubicBezTo>
                    <a:pt x="2705" y="3548"/>
                    <a:pt x="2722" y="3566"/>
                    <a:pt x="2744" y="3566"/>
                  </a:cubicBezTo>
                  <a:cubicBezTo>
                    <a:pt x="2765" y="3566"/>
                    <a:pt x="2783" y="3548"/>
                    <a:pt x="2783" y="3527"/>
                  </a:cubicBezTo>
                  <a:cubicBezTo>
                    <a:pt x="2783" y="3505"/>
                    <a:pt x="2765" y="3488"/>
                    <a:pt x="2744" y="3488"/>
                  </a:cubicBezTo>
                  <a:moveTo>
                    <a:pt x="1830" y="3365"/>
                  </a:moveTo>
                  <a:cubicBezTo>
                    <a:pt x="1812" y="3365"/>
                    <a:pt x="1798" y="3379"/>
                    <a:pt x="1798" y="3396"/>
                  </a:cubicBezTo>
                  <a:cubicBezTo>
                    <a:pt x="1798" y="3413"/>
                    <a:pt x="1812" y="3427"/>
                    <a:pt x="1830" y="3427"/>
                  </a:cubicBezTo>
                  <a:cubicBezTo>
                    <a:pt x="1847" y="3427"/>
                    <a:pt x="1861" y="3413"/>
                    <a:pt x="1861" y="3396"/>
                  </a:cubicBezTo>
                  <a:cubicBezTo>
                    <a:pt x="1861" y="3379"/>
                    <a:pt x="1847" y="3365"/>
                    <a:pt x="1830" y="3365"/>
                  </a:cubicBezTo>
                  <a:moveTo>
                    <a:pt x="3658" y="3365"/>
                  </a:moveTo>
                  <a:cubicBezTo>
                    <a:pt x="3641" y="3365"/>
                    <a:pt x="3627" y="3379"/>
                    <a:pt x="3627" y="3396"/>
                  </a:cubicBezTo>
                  <a:cubicBezTo>
                    <a:pt x="3627" y="3414"/>
                    <a:pt x="3641" y="3428"/>
                    <a:pt x="3658" y="3428"/>
                  </a:cubicBezTo>
                  <a:cubicBezTo>
                    <a:pt x="3675" y="3428"/>
                    <a:pt x="3690" y="3414"/>
                    <a:pt x="3690" y="3396"/>
                  </a:cubicBezTo>
                  <a:cubicBezTo>
                    <a:pt x="3690" y="3379"/>
                    <a:pt x="3675" y="3365"/>
                    <a:pt x="3658" y="3365"/>
                  </a:cubicBezTo>
                  <a:moveTo>
                    <a:pt x="1960" y="3363"/>
                  </a:moveTo>
                  <a:cubicBezTo>
                    <a:pt x="1942" y="3363"/>
                    <a:pt x="1927" y="3378"/>
                    <a:pt x="1927" y="3396"/>
                  </a:cubicBezTo>
                  <a:cubicBezTo>
                    <a:pt x="1927" y="3415"/>
                    <a:pt x="1942" y="3430"/>
                    <a:pt x="1960" y="3430"/>
                  </a:cubicBezTo>
                  <a:cubicBezTo>
                    <a:pt x="1979" y="3430"/>
                    <a:pt x="1993" y="3415"/>
                    <a:pt x="1993" y="3396"/>
                  </a:cubicBezTo>
                  <a:cubicBezTo>
                    <a:pt x="1993" y="3378"/>
                    <a:pt x="1979" y="3363"/>
                    <a:pt x="1960" y="3363"/>
                  </a:cubicBezTo>
                  <a:moveTo>
                    <a:pt x="3527" y="3363"/>
                  </a:moveTo>
                  <a:cubicBezTo>
                    <a:pt x="3509" y="3363"/>
                    <a:pt x="3494" y="3378"/>
                    <a:pt x="3494" y="3396"/>
                  </a:cubicBezTo>
                  <a:cubicBezTo>
                    <a:pt x="3494" y="3415"/>
                    <a:pt x="3509" y="3430"/>
                    <a:pt x="3527" y="3430"/>
                  </a:cubicBezTo>
                  <a:cubicBezTo>
                    <a:pt x="3546" y="3430"/>
                    <a:pt x="3561" y="3415"/>
                    <a:pt x="3561" y="3396"/>
                  </a:cubicBezTo>
                  <a:cubicBezTo>
                    <a:pt x="3561" y="3378"/>
                    <a:pt x="3546" y="3363"/>
                    <a:pt x="3527" y="3363"/>
                  </a:cubicBezTo>
                  <a:moveTo>
                    <a:pt x="2091" y="3361"/>
                  </a:moveTo>
                  <a:cubicBezTo>
                    <a:pt x="2072" y="3361"/>
                    <a:pt x="2056" y="3377"/>
                    <a:pt x="2056" y="3396"/>
                  </a:cubicBezTo>
                  <a:cubicBezTo>
                    <a:pt x="2056" y="3415"/>
                    <a:pt x="2072" y="3431"/>
                    <a:pt x="2091" y="3431"/>
                  </a:cubicBezTo>
                  <a:cubicBezTo>
                    <a:pt x="2110" y="3431"/>
                    <a:pt x="2126" y="3415"/>
                    <a:pt x="2126" y="3396"/>
                  </a:cubicBezTo>
                  <a:cubicBezTo>
                    <a:pt x="2126" y="3377"/>
                    <a:pt x="2110" y="3361"/>
                    <a:pt x="2091" y="3361"/>
                  </a:cubicBezTo>
                  <a:moveTo>
                    <a:pt x="3397" y="3361"/>
                  </a:moveTo>
                  <a:cubicBezTo>
                    <a:pt x="3377" y="3361"/>
                    <a:pt x="3362" y="3377"/>
                    <a:pt x="3362" y="3396"/>
                  </a:cubicBezTo>
                  <a:cubicBezTo>
                    <a:pt x="3362" y="3416"/>
                    <a:pt x="3377" y="3431"/>
                    <a:pt x="3397" y="3431"/>
                  </a:cubicBezTo>
                  <a:cubicBezTo>
                    <a:pt x="3416" y="3431"/>
                    <a:pt x="3432" y="3416"/>
                    <a:pt x="3432" y="3396"/>
                  </a:cubicBezTo>
                  <a:cubicBezTo>
                    <a:pt x="3432" y="3377"/>
                    <a:pt x="3416" y="3361"/>
                    <a:pt x="3397" y="3361"/>
                  </a:cubicBezTo>
                  <a:moveTo>
                    <a:pt x="2221" y="3360"/>
                  </a:moveTo>
                  <a:cubicBezTo>
                    <a:pt x="2201" y="3360"/>
                    <a:pt x="2185" y="3376"/>
                    <a:pt x="2185" y="3396"/>
                  </a:cubicBezTo>
                  <a:cubicBezTo>
                    <a:pt x="2185" y="3416"/>
                    <a:pt x="2201" y="3433"/>
                    <a:pt x="2221" y="3433"/>
                  </a:cubicBezTo>
                  <a:cubicBezTo>
                    <a:pt x="2242" y="3433"/>
                    <a:pt x="2258" y="3416"/>
                    <a:pt x="2258" y="3396"/>
                  </a:cubicBezTo>
                  <a:cubicBezTo>
                    <a:pt x="2258" y="3376"/>
                    <a:pt x="2242" y="3360"/>
                    <a:pt x="2221" y="3360"/>
                  </a:cubicBezTo>
                  <a:moveTo>
                    <a:pt x="3266" y="3359"/>
                  </a:moveTo>
                  <a:cubicBezTo>
                    <a:pt x="3246" y="3359"/>
                    <a:pt x="3229" y="3376"/>
                    <a:pt x="3229" y="3396"/>
                  </a:cubicBezTo>
                  <a:cubicBezTo>
                    <a:pt x="3229" y="3417"/>
                    <a:pt x="3246" y="3433"/>
                    <a:pt x="3266" y="3433"/>
                  </a:cubicBezTo>
                  <a:cubicBezTo>
                    <a:pt x="3287" y="3433"/>
                    <a:pt x="3303" y="3417"/>
                    <a:pt x="3303" y="3396"/>
                  </a:cubicBezTo>
                  <a:cubicBezTo>
                    <a:pt x="3303" y="3376"/>
                    <a:pt x="3287" y="3359"/>
                    <a:pt x="3266" y="3359"/>
                  </a:cubicBezTo>
                  <a:moveTo>
                    <a:pt x="2352" y="3358"/>
                  </a:moveTo>
                  <a:cubicBezTo>
                    <a:pt x="2331" y="3358"/>
                    <a:pt x="2314" y="3375"/>
                    <a:pt x="2314" y="3396"/>
                  </a:cubicBezTo>
                  <a:cubicBezTo>
                    <a:pt x="2314" y="3417"/>
                    <a:pt x="2331" y="3434"/>
                    <a:pt x="2352" y="3434"/>
                  </a:cubicBezTo>
                  <a:cubicBezTo>
                    <a:pt x="2373" y="3434"/>
                    <a:pt x="2390" y="3417"/>
                    <a:pt x="2390" y="3396"/>
                  </a:cubicBezTo>
                  <a:cubicBezTo>
                    <a:pt x="2390" y="3375"/>
                    <a:pt x="2373" y="3358"/>
                    <a:pt x="2352" y="3358"/>
                  </a:cubicBezTo>
                  <a:moveTo>
                    <a:pt x="3136" y="3358"/>
                  </a:moveTo>
                  <a:cubicBezTo>
                    <a:pt x="3114" y="3358"/>
                    <a:pt x="3097" y="3375"/>
                    <a:pt x="3097" y="3396"/>
                  </a:cubicBezTo>
                  <a:cubicBezTo>
                    <a:pt x="3097" y="3417"/>
                    <a:pt x="3114" y="3435"/>
                    <a:pt x="3136" y="3435"/>
                  </a:cubicBezTo>
                  <a:cubicBezTo>
                    <a:pt x="3157" y="3435"/>
                    <a:pt x="3174" y="3417"/>
                    <a:pt x="3174" y="3396"/>
                  </a:cubicBezTo>
                  <a:cubicBezTo>
                    <a:pt x="3174" y="3375"/>
                    <a:pt x="3157" y="3358"/>
                    <a:pt x="3136" y="3358"/>
                  </a:cubicBezTo>
                  <a:moveTo>
                    <a:pt x="2483" y="3357"/>
                  </a:moveTo>
                  <a:cubicBezTo>
                    <a:pt x="2461" y="3357"/>
                    <a:pt x="2443" y="3374"/>
                    <a:pt x="2443" y="3396"/>
                  </a:cubicBezTo>
                  <a:cubicBezTo>
                    <a:pt x="2443" y="3418"/>
                    <a:pt x="2461" y="3436"/>
                    <a:pt x="2483" y="3436"/>
                  </a:cubicBezTo>
                  <a:cubicBezTo>
                    <a:pt x="2504" y="3436"/>
                    <a:pt x="2522" y="3418"/>
                    <a:pt x="2522" y="3396"/>
                  </a:cubicBezTo>
                  <a:cubicBezTo>
                    <a:pt x="2522" y="3374"/>
                    <a:pt x="2504" y="3357"/>
                    <a:pt x="2483" y="3357"/>
                  </a:cubicBezTo>
                  <a:moveTo>
                    <a:pt x="3005" y="3357"/>
                  </a:moveTo>
                  <a:cubicBezTo>
                    <a:pt x="2983" y="3357"/>
                    <a:pt x="2966" y="3374"/>
                    <a:pt x="2966" y="3396"/>
                  </a:cubicBezTo>
                  <a:cubicBezTo>
                    <a:pt x="2966" y="3418"/>
                    <a:pt x="2983" y="3436"/>
                    <a:pt x="3005" y="3436"/>
                  </a:cubicBezTo>
                  <a:cubicBezTo>
                    <a:pt x="3027" y="3436"/>
                    <a:pt x="3044" y="3418"/>
                    <a:pt x="3044" y="3396"/>
                  </a:cubicBezTo>
                  <a:cubicBezTo>
                    <a:pt x="3044" y="3374"/>
                    <a:pt x="3027" y="3357"/>
                    <a:pt x="3005" y="3357"/>
                  </a:cubicBezTo>
                  <a:moveTo>
                    <a:pt x="2613" y="3356"/>
                  </a:moveTo>
                  <a:cubicBezTo>
                    <a:pt x="2591" y="3356"/>
                    <a:pt x="2573" y="3374"/>
                    <a:pt x="2573" y="3396"/>
                  </a:cubicBezTo>
                  <a:cubicBezTo>
                    <a:pt x="2573" y="3418"/>
                    <a:pt x="2591" y="3436"/>
                    <a:pt x="2613" y="3436"/>
                  </a:cubicBezTo>
                  <a:cubicBezTo>
                    <a:pt x="2635" y="3436"/>
                    <a:pt x="2653" y="3418"/>
                    <a:pt x="2653" y="3396"/>
                  </a:cubicBezTo>
                  <a:cubicBezTo>
                    <a:pt x="2653" y="3374"/>
                    <a:pt x="2635" y="3356"/>
                    <a:pt x="2613" y="3356"/>
                  </a:cubicBezTo>
                  <a:moveTo>
                    <a:pt x="2744" y="3356"/>
                  </a:moveTo>
                  <a:cubicBezTo>
                    <a:pt x="2721" y="3356"/>
                    <a:pt x="2703" y="3374"/>
                    <a:pt x="2703" y="3396"/>
                  </a:cubicBezTo>
                  <a:cubicBezTo>
                    <a:pt x="2703" y="3419"/>
                    <a:pt x="2721" y="3437"/>
                    <a:pt x="2744" y="3437"/>
                  </a:cubicBezTo>
                  <a:cubicBezTo>
                    <a:pt x="2766" y="3437"/>
                    <a:pt x="2784" y="3419"/>
                    <a:pt x="2784" y="3396"/>
                  </a:cubicBezTo>
                  <a:cubicBezTo>
                    <a:pt x="2784" y="3374"/>
                    <a:pt x="2766" y="3356"/>
                    <a:pt x="2744" y="3356"/>
                  </a:cubicBezTo>
                  <a:moveTo>
                    <a:pt x="2874" y="3356"/>
                  </a:moveTo>
                  <a:cubicBezTo>
                    <a:pt x="2852" y="3356"/>
                    <a:pt x="2834" y="3374"/>
                    <a:pt x="2834" y="3396"/>
                  </a:cubicBezTo>
                  <a:cubicBezTo>
                    <a:pt x="2834" y="3419"/>
                    <a:pt x="2852" y="3437"/>
                    <a:pt x="2874" y="3437"/>
                  </a:cubicBezTo>
                  <a:cubicBezTo>
                    <a:pt x="2897" y="3437"/>
                    <a:pt x="2915" y="3419"/>
                    <a:pt x="2915" y="3396"/>
                  </a:cubicBezTo>
                  <a:cubicBezTo>
                    <a:pt x="2915" y="3374"/>
                    <a:pt x="2897" y="3356"/>
                    <a:pt x="2874" y="3356"/>
                  </a:cubicBezTo>
                  <a:moveTo>
                    <a:pt x="1830" y="3234"/>
                  </a:moveTo>
                  <a:cubicBezTo>
                    <a:pt x="1812" y="3234"/>
                    <a:pt x="1798" y="3248"/>
                    <a:pt x="1798" y="3266"/>
                  </a:cubicBezTo>
                  <a:cubicBezTo>
                    <a:pt x="1798" y="3283"/>
                    <a:pt x="1812" y="3298"/>
                    <a:pt x="1830" y="3298"/>
                  </a:cubicBezTo>
                  <a:cubicBezTo>
                    <a:pt x="1847" y="3298"/>
                    <a:pt x="1861" y="3283"/>
                    <a:pt x="1861" y="3266"/>
                  </a:cubicBezTo>
                  <a:cubicBezTo>
                    <a:pt x="1861" y="3248"/>
                    <a:pt x="1847" y="3234"/>
                    <a:pt x="1830" y="32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3"/>
            <p:cNvSpPr>
              <a:spLocks noEditPoints="1"/>
            </p:cNvSpPr>
            <p:nvPr/>
          </p:nvSpPr>
          <p:spPr bwMode="auto">
            <a:xfrm>
              <a:off x="-1066" y="-1692"/>
              <a:ext cx="9816" cy="4116"/>
            </a:xfrm>
            <a:custGeom>
              <a:avLst/>
              <a:gdLst>
                <a:gd name="T0" fmla="*/ 1046 w 6009"/>
                <a:gd name="T1" fmla="*/ 2506 h 2520"/>
                <a:gd name="T2" fmla="*/ 4572 w 6009"/>
                <a:gd name="T3" fmla="*/ 2468 h 2520"/>
                <a:gd name="T4" fmla="*/ 4209 w 6009"/>
                <a:gd name="T5" fmla="*/ 2490 h 2520"/>
                <a:gd name="T6" fmla="*/ 258 w 6009"/>
                <a:gd name="T7" fmla="*/ 2359 h 2520"/>
                <a:gd name="T8" fmla="*/ 654 w 6009"/>
                <a:gd name="T9" fmla="*/ 2349 h 2520"/>
                <a:gd name="T10" fmla="*/ 4964 w 6009"/>
                <a:gd name="T11" fmla="*/ 2376 h 2520"/>
                <a:gd name="T12" fmla="*/ 1568 w 6009"/>
                <a:gd name="T13" fmla="*/ 2335 h 2520"/>
                <a:gd name="T14" fmla="*/ 1990 w 6009"/>
                <a:gd name="T15" fmla="*/ 2359 h 2520"/>
                <a:gd name="T16" fmla="*/ 5743 w 6009"/>
                <a:gd name="T17" fmla="*/ 2229 h 2520"/>
                <a:gd name="T18" fmla="*/ 5356 w 6009"/>
                <a:gd name="T19" fmla="*/ 2218 h 2520"/>
                <a:gd name="T20" fmla="*/ 1176 w 6009"/>
                <a:gd name="T21" fmla="*/ 2247 h 2520"/>
                <a:gd name="T22" fmla="*/ 4441 w 6009"/>
                <a:gd name="T23" fmla="*/ 2204 h 2520"/>
                <a:gd name="T24" fmla="*/ 4080 w 6009"/>
                <a:gd name="T25" fmla="*/ 2229 h 2520"/>
                <a:gd name="T26" fmla="*/ 387 w 6009"/>
                <a:gd name="T27" fmla="*/ 2098 h 2520"/>
                <a:gd name="T28" fmla="*/ 784 w 6009"/>
                <a:gd name="T29" fmla="*/ 2086 h 2520"/>
                <a:gd name="T30" fmla="*/ 4833 w 6009"/>
                <a:gd name="T31" fmla="*/ 2117 h 2520"/>
                <a:gd name="T32" fmla="*/ 1699 w 6009"/>
                <a:gd name="T33" fmla="*/ 2072 h 2520"/>
                <a:gd name="T34" fmla="*/ 6009 w 6009"/>
                <a:gd name="T35" fmla="*/ 1968 h 2520"/>
                <a:gd name="T36" fmla="*/ 516 w 6009"/>
                <a:gd name="T37" fmla="*/ 1968 h 2520"/>
                <a:gd name="T38" fmla="*/ 915 w 6009"/>
                <a:gd name="T39" fmla="*/ 1954 h 2520"/>
                <a:gd name="T40" fmla="*/ 4703 w 6009"/>
                <a:gd name="T41" fmla="*/ 1988 h 2520"/>
                <a:gd name="T42" fmla="*/ 1829 w 6009"/>
                <a:gd name="T43" fmla="*/ 1940 h 2520"/>
                <a:gd name="T44" fmla="*/ 265 w 6009"/>
                <a:gd name="T45" fmla="*/ 1837 h 2520"/>
                <a:gd name="T46" fmla="*/ 5346 w 6009"/>
                <a:gd name="T47" fmla="*/ 1837 h 2520"/>
                <a:gd name="T48" fmla="*/ 4964 w 6009"/>
                <a:gd name="T49" fmla="*/ 1821 h 2520"/>
                <a:gd name="T50" fmla="*/ 1568 w 6009"/>
                <a:gd name="T51" fmla="*/ 1860 h 2520"/>
                <a:gd name="T52" fmla="*/ 4050 w 6009"/>
                <a:gd name="T53" fmla="*/ 1808 h 2520"/>
                <a:gd name="T54" fmla="*/ 5622 w 6009"/>
                <a:gd name="T55" fmla="*/ 1706 h 2520"/>
                <a:gd name="T56" fmla="*/ 902 w 6009"/>
                <a:gd name="T57" fmla="*/ 1706 h 2520"/>
                <a:gd name="T58" fmla="*/ 1307 w 6009"/>
                <a:gd name="T59" fmla="*/ 1688 h 2520"/>
                <a:gd name="T60" fmla="*/ 4311 w 6009"/>
                <a:gd name="T61" fmla="*/ 1731 h 2520"/>
                <a:gd name="T62" fmla="*/ 262 w 6009"/>
                <a:gd name="T63" fmla="*/ 1573 h 2520"/>
                <a:gd name="T64" fmla="*/ 662 w 6009"/>
                <a:gd name="T65" fmla="*/ 1576 h 2520"/>
                <a:gd name="T66" fmla="*/ 4950 w 6009"/>
                <a:gd name="T67" fmla="*/ 1576 h 2520"/>
                <a:gd name="T68" fmla="*/ 4572 w 6009"/>
                <a:gd name="T69" fmla="*/ 1556 h 2520"/>
                <a:gd name="T70" fmla="*/ 1960 w 6009"/>
                <a:gd name="T71" fmla="*/ 1602 h 2520"/>
                <a:gd name="T72" fmla="*/ 5617 w 6009"/>
                <a:gd name="T73" fmla="*/ 1441 h 2520"/>
                <a:gd name="T74" fmla="*/ 5235 w 6009"/>
                <a:gd name="T75" fmla="*/ 1445 h 2520"/>
                <a:gd name="T76" fmla="*/ 1290 w 6009"/>
                <a:gd name="T77" fmla="*/ 1445 h 2520"/>
                <a:gd name="T78" fmla="*/ 1699 w 6009"/>
                <a:gd name="T79" fmla="*/ 1423 h 2520"/>
                <a:gd name="T80" fmla="*/ 3919 w 6009"/>
                <a:gd name="T81" fmla="*/ 1340 h 2520"/>
                <a:gd name="T82" fmla="*/ 2613 w 6009"/>
                <a:gd name="T83" fmla="*/ 1285 h 2520"/>
                <a:gd name="T84" fmla="*/ 3166 w 6009"/>
                <a:gd name="T85" fmla="*/ 1315 h 2520"/>
                <a:gd name="T86" fmla="*/ 2456 w 6009"/>
                <a:gd name="T87" fmla="*/ 1184 h 2520"/>
                <a:gd name="T88" fmla="*/ 2874 w 6009"/>
                <a:gd name="T89" fmla="*/ 1156 h 2520"/>
                <a:gd name="T90" fmla="*/ 2352 w 6009"/>
                <a:gd name="T91" fmla="*/ 1077 h 2520"/>
                <a:gd name="T92" fmla="*/ 2874 w 6009"/>
                <a:gd name="T93" fmla="*/ 1027 h 2520"/>
                <a:gd name="T94" fmla="*/ 2243 w 6009"/>
                <a:gd name="T95" fmla="*/ 923 h 2520"/>
                <a:gd name="T96" fmla="*/ 3373 w 6009"/>
                <a:gd name="T97" fmla="*/ 923 h 2520"/>
                <a:gd name="T98" fmla="*/ 2091 w 6009"/>
                <a:gd name="T99" fmla="*/ 774 h 2520"/>
                <a:gd name="T100" fmla="*/ 3527 w 6009"/>
                <a:gd name="T101" fmla="*/ 813 h 2520"/>
                <a:gd name="T102" fmla="*/ 3135 w 6009"/>
                <a:gd name="T103" fmla="*/ 770 h 2520"/>
                <a:gd name="T104" fmla="*/ 3676 w 6009"/>
                <a:gd name="T105" fmla="*/ 662 h 2520"/>
                <a:gd name="T106" fmla="*/ 2854 w 6009"/>
                <a:gd name="T107" fmla="*/ 662 h 2520"/>
                <a:gd name="T108" fmla="*/ 3788 w 6009"/>
                <a:gd name="T109" fmla="*/ 515 h 2520"/>
                <a:gd name="T110" fmla="*/ 2744 w 6009"/>
                <a:gd name="T111" fmla="*/ 549 h 2520"/>
                <a:gd name="T112" fmla="*/ 2221 w 6009"/>
                <a:gd name="T113" fmla="*/ 387 h 2520"/>
                <a:gd name="T114" fmla="*/ 2629 w 6009"/>
                <a:gd name="T115" fmla="*/ 400 h 2520"/>
                <a:gd name="T116" fmla="*/ 2079 w 6009"/>
                <a:gd name="T117" fmla="*/ 270 h 2520"/>
                <a:gd name="T118" fmla="*/ 2482 w 6009"/>
                <a:gd name="T119" fmla="*/ 256 h 2520"/>
                <a:gd name="T120" fmla="*/ 3005 w 6009"/>
                <a:gd name="T121" fmla="*/ 284 h 2520"/>
                <a:gd name="T122" fmla="*/ 3658 w 6009"/>
                <a:gd name="T123" fmla="*/ 128 h 2520"/>
                <a:gd name="T124" fmla="*/ 2886 w 6009"/>
                <a:gd name="T125" fmla="*/ 139 h 2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09" h="2520">
                  <a:moveTo>
                    <a:pt x="654" y="2480"/>
                  </a:moveTo>
                  <a:cubicBezTo>
                    <a:pt x="648" y="2480"/>
                    <a:pt x="644" y="2484"/>
                    <a:pt x="644" y="2490"/>
                  </a:cubicBezTo>
                  <a:cubicBezTo>
                    <a:pt x="644" y="2496"/>
                    <a:pt x="648" y="2500"/>
                    <a:pt x="654" y="2500"/>
                  </a:cubicBezTo>
                  <a:cubicBezTo>
                    <a:pt x="659" y="2500"/>
                    <a:pt x="664" y="2496"/>
                    <a:pt x="664" y="2490"/>
                  </a:cubicBezTo>
                  <a:cubicBezTo>
                    <a:pt x="664" y="2484"/>
                    <a:pt x="659" y="2480"/>
                    <a:pt x="654" y="2480"/>
                  </a:cubicBezTo>
                  <a:moveTo>
                    <a:pt x="5356" y="2480"/>
                  </a:moveTo>
                  <a:cubicBezTo>
                    <a:pt x="5350" y="2480"/>
                    <a:pt x="5345" y="2484"/>
                    <a:pt x="5345" y="2490"/>
                  </a:cubicBezTo>
                  <a:cubicBezTo>
                    <a:pt x="5345" y="2496"/>
                    <a:pt x="5350" y="2501"/>
                    <a:pt x="5356" y="2501"/>
                  </a:cubicBezTo>
                  <a:cubicBezTo>
                    <a:pt x="5362" y="2501"/>
                    <a:pt x="5366" y="2496"/>
                    <a:pt x="5366" y="2490"/>
                  </a:cubicBezTo>
                  <a:cubicBezTo>
                    <a:pt x="5366" y="2484"/>
                    <a:pt x="5362" y="2480"/>
                    <a:pt x="5356" y="2480"/>
                  </a:cubicBezTo>
                  <a:moveTo>
                    <a:pt x="784" y="2478"/>
                  </a:moveTo>
                  <a:cubicBezTo>
                    <a:pt x="778" y="2478"/>
                    <a:pt x="773" y="2483"/>
                    <a:pt x="773" y="2490"/>
                  </a:cubicBezTo>
                  <a:cubicBezTo>
                    <a:pt x="773" y="2497"/>
                    <a:pt x="778" y="2502"/>
                    <a:pt x="784" y="2502"/>
                  </a:cubicBezTo>
                  <a:cubicBezTo>
                    <a:pt x="791" y="2502"/>
                    <a:pt x="796" y="2497"/>
                    <a:pt x="796" y="2490"/>
                  </a:cubicBezTo>
                  <a:cubicBezTo>
                    <a:pt x="796" y="2483"/>
                    <a:pt x="791" y="2478"/>
                    <a:pt x="784" y="2478"/>
                  </a:cubicBezTo>
                  <a:moveTo>
                    <a:pt x="5225" y="2478"/>
                  </a:moveTo>
                  <a:cubicBezTo>
                    <a:pt x="5218" y="2478"/>
                    <a:pt x="5213" y="2483"/>
                    <a:pt x="5213" y="2490"/>
                  </a:cubicBezTo>
                  <a:cubicBezTo>
                    <a:pt x="5213" y="2497"/>
                    <a:pt x="5218" y="2502"/>
                    <a:pt x="5225" y="2502"/>
                  </a:cubicBezTo>
                  <a:cubicBezTo>
                    <a:pt x="5232" y="2502"/>
                    <a:pt x="5237" y="2497"/>
                    <a:pt x="5237" y="2490"/>
                  </a:cubicBezTo>
                  <a:cubicBezTo>
                    <a:pt x="5237" y="2483"/>
                    <a:pt x="5232" y="2478"/>
                    <a:pt x="5225" y="2478"/>
                  </a:cubicBezTo>
                  <a:moveTo>
                    <a:pt x="915" y="2476"/>
                  </a:moveTo>
                  <a:cubicBezTo>
                    <a:pt x="907" y="2476"/>
                    <a:pt x="901" y="2482"/>
                    <a:pt x="901" y="2490"/>
                  </a:cubicBezTo>
                  <a:cubicBezTo>
                    <a:pt x="901" y="2498"/>
                    <a:pt x="907" y="2504"/>
                    <a:pt x="915" y="2504"/>
                  </a:cubicBezTo>
                  <a:cubicBezTo>
                    <a:pt x="923" y="2504"/>
                    <a:pt x="929" y="2498"/>
                    <a:pt x="929" y="2490"/>
                  </a:cubicBezTo>
                  <a:cubicBezTo>
                    <a:pt x="929" y="2482"/>
                    <a:pt x="923" y="2476"/>
                    <a:pt x="915" y="2476"/>
                  </a:cubicBezTo>
                  <a:moveTo>
                    <a:pt x="5095" y="2476"/>
                  </a:moveTo>
                  <a:cubicBezTo>
                    <a:pt x="5087" y="2476"/>
                    <a:pt x="5080" y="2482"/>
                    <a:pt x="5080" y="2490"/>
                  </a:cubicBezTo>
                  <a:cubicBezTo>
                    <a:pt x="5080" y="2498"/>
                    <a:pt x="5087" y="2505"/>
                    <a:pt x="5095" y="2505"/>
                  </a:cubicBezTo>
                  <a:cubicBezTo>
                    <a:pt x="5103" y="2505"/>
                    <a:pt x="5109" y="2498"/>
                    <a:pt x="5109" y="2490"/>
                  </a:cubicBezTo>
                  <a:cubicBezTo>
                    <a:pt x="5109" y="2482"/>
                    <a:pt x="5103" y="2476"/>
                    <a:pt x="5095" y="2476"/>
                  </a:cubicBezTo>
                  <a:moveTo>
                    <a:pt x="1046" y="2474"/>
                  </a:moveTo>
                  <a:cubicBezTo>
                    <a:pt x="1037" y="2474"/>
                    <a:pt x="1029" y="2481"/>
                    <a:pt x="1029" y="2490"/>
                  </a:cubicBezTo>
                  <a:cubicBezTo>
                    <a:pt x="1029" y="2499"/>
                    <a:pt x="1037" y="2506"/>
                    <a:pt x="1046" y="2506"/>
                  </a:cubicBezTo>
                  <a:cubicBezTo>
                    <a:pt x="1055" y="2506"/>
                    <a:pt x="1062" y="2499"/>
                    <a:pt x="1062" y="2490"/>
                  </a:cubicBezTo>
                  <a:cubicBezTo>
                    <a:pt x="1062" y="2481"/>
                    <a:pt x="1055" y="2474"/>
                    <a:pt x="1046" y="2474"/>
                  </a:cubicBezTo>
                  <a:moveTo>
                    <a:pt x="4964" y="2473"/>
                  </a:moveTo>
                  <a:cubicBezTo>
                    <a:pt x="4955" y="2473"/>
                    <a:pt x="4947" y="2481"/>
                    <a:pt x="4947" y="2490"/>
                  </a:cubicBezTo>
                  <a:cubicBezTo>
                    <a:pt x="4947" y="2499"/>
                    <a:pt x="4955" y="2507"/>
                    <a:pt x="4964" y="2507"/>
                  </a:cubicBezTo>
                  <a:cubicBezTo>
                    <a:pt x="4973" y="2507"/>
                    <a:pt x="4981" y="2499"/>
                    <a:pt x="4981" y="2490"/>
                  </a:cubicBezTo>
                  <a:cubicBezTo>
                    <a:pt x="4981" y="2481"/>
                    <a:pt x="4973" y="2473"/>
                    <a:pt x="4964" y="2473"/>
                  </a:cubicBezTo>
                  <a:moveTo>
                    <a:pt x="1176" y="2472"/>
                  </a:moveTo>
                  <a:cubicBezTo>
                    <a:pt x="1166" y="2472"/>
                    <a:pt x="1158" y="2480"/>
                    <a:pt x="1158" y="2490"/>
                  </a:cubicBezTo>
                  <a:cubicBezTo>
                    <a:pt x="1158" y="2500"/>
                    <a:pt x="1166" y="2509"/>
                    <a:pt x="1176" y="2509"/>
                  </a:cubicBezTo>
                  <a:cubicBezTo>
                    <a:pt x="1187" y="2509"/>
                    <a:pt x="1195" y="2500"/>
                    <a:pt x="1195" y="2490"/>
                  </a:cubicBezTo>
                  <a:cubicBezTo>
                    <a:pt x="1195" y="2480"/>
                    <a:pt x="1187" y="2472"/>
                    <a:pt x="1176" y="2472"/>
                  </a:cubicBezTo>
                  <a:moveTo>
                    <a:pt x="4833" y="2472"/>
                  </a:moveTo>
                  <a:cubicBezTo>
                    <a:pt x="4823" y="2472"/>
                    <a:pt x="4815" y="2480"/>
                    <a:pt x="4815" y="2490"/>
                  </a:cubicBezTo>
                  <a:cubicBezTo>
                    <a:pt x="4815" y="2500"/>
                    <a:pt x="4823" y="2509"/>
                    <a:pt x="4833" y="2509"/>
                  </a:cubicBezTo>
                  <a:cubicBezTo>
                    <a:pt x="4844" y="2509"/>
                    <a:pt x="4852" y="2500"/>
                    <a:pt x="4852" y="2490"/>
                  </a:cubicBezTo>
                  <a:cubicBezTo>
                    <a:pt x="4852" y="2480"/>
                    <a:pt x="4844" y="2472"/>
                    <a:pt x="4833" y="2472"/>
                  </a:cubicBezTo>
                  <a:moveTo>
                    <a:pt x="1307" y="2470"/>
                  </a:moveTo>
                  <a:cubicBezTo>
                    <a:pt x="1296" y="2470"/>
                    <a:pt x="1287" y="2479"/>
                    <a:pt x="1287" y="2490"/>
                  </a:cubicBezTo>
                  <a:cubicBezTo>
                    <a:pt x="1287" y="2501"/>
                    <a:pt x="1296" y="2510"/>
                    <a:pt x="1307" y="2510"/>
                  </a:cubicBezTo>
                  <a:cubicBezTo>
                    <a:pt x="1318" y="2510"/>
                    <a:pt x="1327" y="2501"/>
                    <a:pt x="1327" y="2490"/>
                  </a:cubicBezTo>
                  <a:cubicBezTo>
                    <a:pt x="1327" y="2479"/>
                    <a:pt x="1318" y="2470"/>
                    <a:pt x="1307" y="2470"/>
                  </a:cubicBezTo>
                  <a:moveTo>
                    <a:pt x="4703" y="2469"/>
                  </a:moveTo>
                  <a:cubicBezTo>
                    <a:pt x="4691" y="2469"/>
                    <a:pt x="4682" y="2479"/>
                    <a:pt x="4682" y="2490"/>
                  </a:cubicBezTo>
                  <a:cubicBezTo>
                    <a:pt x="4682" y="2501"/>
                    <a:pt x="4691" y="2511"/>
                    <a:pt x="4703" y="2511"/>
                  </a:cubicBezTo>
                  <a:cubicBezTo>
                    <a:pt x="4714" y="2511"/>
                    <a:pt x="4723" y="2501"/>
                    <a:pt x="4723" y="2490"/>
                  </a:cubicBezTo>
                  <a:cubicBezTo>
                    <a:pt x="4723" y="2479"/>
                    <a:pt x="4714" y="2469"/>
                    <a:pt x="4703" y="2469"/>
                  </a:cubicBezTo>
                  <a:moveTo>
                    <a:pt x="1438" y="2468"/>
                  </a:moveTo>
                  <a:cubicBezTo>
                    <a:pt x="1425" y="2468"/>
                    <a:pt x="1415" y="2478"/>
                    <a:pt x="1415" y="2490"/>
                  </a:cubicBezTo>
                  <a:cubicBezTo>
                    <a:pt x="1415" y="2502"/>
                    <a:pt x="1425" y="2513"/>
                    <a:pt x="1438" y="2513"/>
                  </a:cubicBezTo>
                  <a:cubicBezTo>
                    <a:pt x="1450" y="2513"/>
                    <a:pt x="1460" y="2502"/>
                    <a:pt x="1460" y="2490"/>
                  </a:cubicBezTo>
                  <a:cubicBezTo>
                    <a:pt x="1460" y="2478"/>
                    <a:pt x="1450" y="2468"/>
                    <a:pt x="1438" y="2468"/>
                  </a:cubicBezTo>
                  <a:moveTo>
                    <a:pt x="4572" y="2468"/>
                  </a:moveTo>
                  <a:cubicBezTo>
                    <a:pt x="4560" y="2468"/>
                    <a:pt x="4550" y="2478"/>
                    <a:pt x="4550" y="2490"/>
                  </a:cubicBezTo>
                  <a:cubicBezTo>
                    <a:pt x="4550" y="2502"/>
                    <a:pt x="4560" y="2513"/>
                    <a:pt x="4572" y="2513"/>
                  </a:cubicBezTo>
                  <a:cubicBezTo>
                    <a:pt x="4584" y="2513"/>
                    <a:pt x="4595" y="2502"/>
                    <a:pt x="4595" y="2490"/>
                  </a:cubicBezTo>
                  <a:cubicBezTo>
                    <a:pt x="4595" y="2478"/>
                    <a:pt x="4584" y="2468"/>
                    <a:pt x="4572" y="2468"/>
                  </a:cubicBezTo>
                  <a:moveTo>
                    <a:pt x="1568" y="2466"/>
                  </a:moveTo>
                  <a:cubicBezTo>
                    <a:pt x="1555" y="2466"/>
                    <a:pt x="1544" y="2477"/>
                    <a:pt x="1544" y="2490"/>
                  </a:cubicBezTo>
                  <a:cubicBezTo>
                    <a:pt x="1544" y="2503"/>
                    <a:pt x="1555" y="2514"/>
                    <a:pt x="1568" y="2514"/>
                  </a:cubicBezTo>
                  <a:cubicBezTo>
                    <a:pt x="1582" y="2514"/>
                    <a:pt x="1592" y="2503"/>
                    <a:pt x="1592" y="2490"/>
                  </a:cubicBezTo>
                  <a:cubicBezTo>
                    <a:pt x="1592" y="2477"/>
                    <a:pt x="1582" y="2466"/>
                    <a:pt x="1568" y="2466"/>
                  </a:cubicBezTo>
                  <a:moveTo>
                    <a:pt x="4441" y="2465"/>
                  </a:moveTo>
                  <a:cubicBezTo>
                    <a:pt x="4428" y="2465"/>
                    <a:pt x="4417" y="2476"/>
                    <a:pt x="4417" y="2490"/>
                  </a:cubicBezTo>
                  <a:cubicBezTo>
                    <a:pt x="4417" y="2504"/>
                    <a:pt x="4428" y="2515"/>
                    <a:pt x="4441" y="2515"/>
                  </a:cubicBezTo>
                  <a:cubicBezTo>
                    <a:pt x="4455" y="2515"/>
                    <a:pt x="4466" y="2504"/>
                    <a:pt x="4466" y="2490"/>
                  </a:cubicBezTo>
                  <a:cubicBezTo>
                    <a:pt x="4466" y="2476"/>
                    <a:pt x="4455" y="2465"/>
                    <a:pt x="4441" y="2465"/>
                  </a:cubicBezTo>
                  <a:moveTo>
                    <a:pt x="1699" y="2464"/>
                  </a:moveTo>
                  <a:cubicBezTo>
                    <a:pt x="1684" y="2464"/>
                    <a:pt x="1672" y="2475"/>
                    <a:pt x="1672" y="2490"/>
                  </a:cubicBezTo>
                  <a:cubicBezTo>
                    <a:pt x="1672" y="2505"/>
                    <a:pt x="1684" y="2516"/>
                    <a:pt x="1699" y="2516"/>
                  </a:cubicBezTo>
                  <a:cubicBezTo>
                    <a:pt x="1713" y="2516"/>
                    <a:pt x="1725" y="2505"/>
                    <a:pt x="1725" y="2490"/>
                  </a:cubicBezTo>
                  <a:cubicBezTo>
                    <a:pt x="1725" y="2475"/>
                    <a:pt x="1713" y="2464"/>
                    <a:pt x="1699" y="2464"/>
                  </a:cubicBezTo>
                  <a:moveTo>
                    <a:pt x="4311" y="2464"/>
                  </a:moveTo>
                  <a:cubicBezTo>
                    <a:pt x="4296" y="2464"/>
                    <a:pt x="4284" y="2475"/>
                    <a:pt x="4284" y="2490"/>
                  </a:cubicBezTo>
                  <a:cubicBezTo>
                    <a:pt x="4284" y="2505"/>
                    <a:pt x="4296" y="2516"/>
                    <a:pt x="4311" y="2516"/>
                  </a:cubicBezTo>
                  <a:cubicBezTo>
                    <a:pt x="4325" y="2516"/>
                    <a:pt x="4337" y="2505"/>
                    <a:pt x="4337" y="2490"/>
                  </a:cubicBezTo>
                  <a:cubicBezTo>
                    <a:pt x="4337" y="2475"/>
                    <a:pt x="4325" y="2464"/>
                    <a:pt x="4311" y="2464"/>
                  </a:cubicBezTo>
                  <a:moveTo>
                    <a:pt x="1829" y="2462"/>
                  </a:moveTo>
                  <a:cubicBezTo>
                    <a:pt x="1814" y="2462"/>
                    <a:pt x="1801" y="2474"/>
                    <a:pt x="1801" y="2490"/>
                  </a:cubicBezTo>
                  <a:cubicBezTo>
                    <a:pt x="1801" y="2506"/>
                    <a:pt x="1814" y="2518"/>
                    <a:pt x="1829" y="2518"/>
                  </a:cubicBezTo>
                  <a:cubicBezTo>
                    <a:pt x="1845" y="2518"/>
                    <a:pt x="1858" y="2506"/>
                    <a:pt x="1858" y="2490"/>
                  </a:cubicBezTo>
                  <a:cubicBezTo>
                    <a:pt x="1858" y="2474"/>
                    <a:pt x="1845" y="2462"/>
                    <a:pt x="1829" y="2462"/>
                  </a:cubicBezTo>
                  <a:moveTo>
                    <a:pt x="4180" y="2461"/>
                  </a:moveTo>
                  <a:cubicBezTo>
                    <a:pt x="4164" y="2461"/>
                    <a:pt x="4152" y="2474"/>
                    <a:pt x="4152" y="2490"/>
                  </a:cubicBezTo>
                  <a:cubicBezTo>
                    <a:pt x="4152" y="2506"/>
                    <a:pt x="4164" y="2519"/>
                    <a:pt x="4180" y="2519"/>
                  </a:cubicBezTo>
                  <a:cubicBezTo>
                    <a:pt x="4196" y="2519"/>
                    <a:pt x="4209" y="2506"/>
                    <a:pt x="4209" y="2490"/>
                  </a:cubicBezTo>
                  <a:cubicBezTo>
                    <a:pt x="4209" y="2474"/>
                    <a:pt x="4196" y="2461"/>
                    <a:pt x="4180" y="2461"/>
                  </a:cubicBezTo>
                  <a:moveTo>
                    <a:pt x="1960" y="2460"/>
                  </a:moveTo>
                  <a:cubicBezTo>
                    <a:pt x="1943" y="2460"/>
                    <a:pt x="1930" y="2473"/>
                    <a:pt x="1930" y="2490"/>
                  </a:cubicBezTo>
                  <a:cubicBezTo>
                    <a:pt x="1930" y="2507"/>
                    <a:pt x="1943" y="2520"/>
                    <a:pt x="1960" y="2520"/>
                  </a:cubicBezTo>
                  <a:cubicBezTo>
                    <a:pt x="1977" y="2520"/>
                    <a:pt x="1990" y="2507"/>
                    <a:pt x="1990" y="2490"/>
                  </a:cubicBezTo>
                  <a:cubicBezTo>
                    <a:pt x="1990" y="2473"/>
                    <a:pt x="1977" y="2460"/>
                    <a:pt x="1960" y="2460"/>
                  </a:cubicBezTo>
                  <a:moveTo>
                    <a:pt x="4050" y="2460"/>
                  </a:moveTo>
                  <a:cubicBezTo>
                    <a:pt x="4033" y="2460"/>
                    <a:pt x="4019" y="2473"/>
                    <a:pt x="4019" y="2490"/>
                  </a:cubicBezTo>
                  <a:cubicBezTo>
                    <a:pt x="4019" y="2507"/>
                    <a:pt x="4033" y="2520"/>
                    <a:pt x="4050" y="2520"/>
                  </a:cubicBezTo>
                  <a:cubicBezTo>
                    <a:pt x="4066" y="2520"/>
                    <a:pt x="4080" y="2507"/>
                    <a:pt x="4080" y="2490"/>
                  </a:cubicBezTo>
                  <a:cubicBezTo>
                    <a:pt x="4080" y="2473"/>
                    <a:pt x="4066" y="2460"/>
                    <a:pt x="4050" y="2460"/>
                  </a:cubicBezTo>
                  <a:moveTo>
                    <a:pt x="1" y="2359"/>
                  </a:moveTo>
                  <a:cubicBezTo>
                    <a:pt x="0" y="2359"/>
                    <a:pt x="0" y="2359"/>
                    <a:pt x="0" y="2359"/>
                  </a:cubicBezTo>
                  <a:cubicBezTo>
                    <a:pt x="1" y="2360"/>
                    <a:pt x="1" y="2360"/>
                    <a:pt x="1" y="2360"/>
                  </a:cubicBezTo>
                  <a:cubicBezTo>
                    <a:pt x="1" y="2359"/>
                    <a:pt x="1" y="2359"/>
                    <a:pt x="1" y="2359"/>
                  </a:cubicBezTo>
                  <a:cubicBezTo>
                    <a:pt x="1" y="2359"/>
                    <a:pt x="1" y="2359"/>
                    <a:pt x="1" y="2359"/>
                  </a:cubicBezTo>
                  <a:moveTo>
                    <a:pt x="6009" y="2359"/>
                  </a:moveTo>
                  <a:cubicBezTo>
                    <a:pt x="6008" y="2359"/>
                    <a:pt x="6008" y="2359"/>
                    <a:pt x="6008" y="2359"/>
                  </a:cubicBezTo>
                  <a:cubicBezTo>
                    <a:pt x="6009" y="2360"/>
                    <a:pt x="6009" y="2360"/>
                    <a:pt x="6009" y="2360"/>
                  </a:cubicBezTo>
                  <a:cubicBezTo>
                    <a:pt x="6009" y="2359"/>
                    <a:pt x="6009" y="2359"/>
                    <a:pt x="6009" y="2359"/>
                  </a:cubicBezTo>
                  <a:cubicBezTo>
                    <a:pt x="6009" y="2359"/>
                    <a:pt x="6009" y="2359"/>
                    <a:pt x="6009" y="2359"/>
                  </a:cubicBezTo>
                  <a:moveTo>
                    <a:pt x="131" y="2357"/>
                  </a:moveTo>
                  <a:cubicBezTo>
                    <a:pt x="130" y="2357"/>
                    <a:pt x="129" y="2358"/>
                    <a:pt x="129" y="2359"/>
                  </a:cubicBezTo>
                  <a:cubicBezTo>
                    <a:pt x="129" y="2361"/>
                    <a:pt x="130" y="2362"/>
                    <a:pt x="131" y="2362"/>
                  </a:cubicBezTo>
                  <a:cubicBezTo>
                    <a:pt x="133" y="2362"/>
                    <a:pt x="134" y="2361"/>
                    <a:pt x="134" y="2359"/>
                  </a:cubicBezTo>
                  <a:cubicBezTo>
                    <a:pt x="134" y="2358"/>
                    <a:pt x="133" y="2357"/>
                    <a:pt x="131" y="2357"/>
                  </a:cubicBezTo>
                  <a:moveTo>
                    <a:pt x="5878" y="2357"/>
                  </a:moveTo>
                  <a:cubicBezTo>
                    <a:pt x="5877" y="2357"/>
                    <a:pt x="5876" y="2358"/>
                    <a:pt x="5876" y="2359"/>
                  </a:cubicBezTo>
                  <a:cubicBezTo>
                    <a:pt x="5876" y="2361"/>
                    <a:pt x="5877" y="2362"/>
                    <a:pt x="5878" y="2362"/>
                  </a:cubicBezTo>
                  <a:cubicBezTo>
                    <a:pt x="5880" y="2362"/>
                    <a:pt x="5881" y="2361"/>
                    <a:pt x="5881" y="2359"/>
                  </a:cubicBezTo>
                  <a:cubicBezTo>
                    <a:pt x="5881" y="2358"/>
                    <a:pt x="5880" y="2357"/>
                    <a:pt x="5878" y="2357"/>
                  </a:cubicBezTo>
                  <a:moveTo>
                    <a:pt x="262" y="2355"/>
                  </a:moveTo>
                  <a:cubicBezTo>
                    <a:pt x="260" y="2355"/>
                    <a:pt x="258" y="2357"/>
                    <a:pt x="258" y="2359"/>
                  </a:cubicBezTo>
                  <a:cubicBezTo>
                    <a:pt x="258" y="2362"/>
                    <a:pt x="260" y="2364"/>
                    <a:pt x="262" y="2364"/>
                  </a:cubicBezTo>
                  <a:cubicBezTo>
                    <a:pt x="264" y="2364"/>
                    <a:pt x="266" y="2362"/>
                    <a:pt x="266" y="2359"/>
                  </a:cubicBezTo>
                  <a:cubicBezTo>
                    <a:pt x="266" y="2357"/>
                    <a:pt x="264" y="2355"/>
                    <a:pt x="262" y="2355"/>
                  </a:cubicBezTo>
                  <a:moveTo>
                    <a:pt x="5748" y="2355"/>
                  </a:moveTo>
                  <a:cubicBezTo>
                    <a:pt x="5745" y="2355"/>
                    <a:pt x="5743" y="2357"/>
                    <a:pt x="5743" y="2359"/>
                  </a:cubicBezTo>
                  <a:cubicBezTo>
                    <a:pt x="5743" y="2362"/>
                    <a:pt x="5745" y="2364"/>
                    <a:pt x="5748" y="2364"/>
                  </a:cubicBezTo>
                  <a:cubicBezTo>
                    <a:pt x="5750" y="2364"/>
                    <a:pt x="5752" y="2362"/>
                    <a:pt x="5752" y="2359"/>
                  </a:cubicBezTo>
                  <a:cubicBezTo>
                    <a:pt x="5752" y="2357"/>
                    <a:pt x="5750" y="2355"/>
                    <a:pt x="5748" y="2355"/>
                  </a:cubicBezTo>
                  <a:moveTo>
                    <a:pt x="393" y="2353"/>
                  </a:moveTo>
                  <a:cubicBezTo>
                    <a:pt x="389" y="2353"/>
                    <a:pt x="387" y="2356"/>
                    <a:pt x="387" y="2359"/>
                  </a:cubicBezTo>
                  <a:cubicBezTo>
                    <a:pt x="387" y="2363"/>
                    <a:pt x="389" y="2366"/>
                    <a:pt x="393" y="2366"/>
                  </a:cubicBezTo>
                  <a:cubicBezTo>
                    <a:pt x="396" y="2366"/>
                    <a:pt x="399" y="2363"/>
                    <a:pt x="399" y="2359"/>
                  </a:cubicBezTo>
                  <a:cubicBezTo>
                    <a:pt x="399" y="2356"/>
                    <a:pt x="396" y="2353"/>
                    <a:pt x="393" y="2353"/>
                  </a:cubicBezTo>
                  <a:moveTo>
                    <a:pt x="5617" y="2353"/>
                  </a:moveTo>
                  <a:cubicBezTo>
                    <a:pt x="5613" y="2353"/>
                    <a:pt x="5610" y="2356"/>
                    <a:pt x="5610" y="2359"/>
                  </a:cubicBezTo>
                  <a:cubicBezTo>
                    <a:pt x="5610" y="2363"/>
                    <a:pt x="5613" y="2366"/>
                    <a:pt x="5617" y="2366"/>
                  </a:cubicBezTo>
                  <a:cubicBezTo>
                    <a:pt x="5621" y="2366"/>
                    <a:pt x="5623" y="2363"/>
                    <a:pt x="5623" y="2359"/>
                  </a:cubicBezTo>
                  <a:cubicBezTo>
                    <a:pt x="5623" y="2356"/>
                    <a:pt x="5621" y="2353"/>
                    <a:pt x="5617" y="2353"/>
                  </a:cubicBezTo>
                  <a:moveTo>
                    <a:pt x="523" y="2351"/>
                  </a:moveTo>
                  <a:cubicBezTo>
                    <a:pt x="519" y="2351"/>
                    <a:pt x="515" y="2355"/>
                    <a:pt x="515" y="2359"/>
                  </a:cubicBezTo>
                  <a:cubicBezTo>
                    <a:pt x="515" y="2364"/>
                    <a:pt x="519" y="2368"/>
                    <a:pt x="523" y="2368"/>
                  </a:cubicBezTo>
                  <a:cubicBezTo>
                    <a:pt x="528" y="2368"/>
                    <a:pt x="532" y="2364"/>
                    <a:pt x="532" y="2359"/>
                  </a:cubicBezTo>
                  <a:cubicBezTo>
                    <a:pt x="532" y="2355"/>
                    <a:pt x="528" y="2351"/>
                    <a:pt x="523" y="2351"/>
                  </a:cubicBezTo>
                  <a:moveTo>
                    <a:pt x="5486" y="2351"/>
                  </a:moveTo>
                  <a:cubicBezTo>
                    <a:pt x="5482" y="2351"/>
                    <a:pt x="5478" y="2355"/>
                    <a:pt x="5478" y="2359"/>
                  </a:cubicBezTo>
                  <a:cubicBezTo>
                    <a:pt x="5478" y="2364"/>
                    <a:pt x="5482" y="2368"/>
                    <a:pt x="5486" y="2368"/>
                  </a:cubicBezTo>
                  <a:cubicBezTo>
                    <a:pt x="5491" y="2368"/>
                    <a:pt x="5495" y="2364"/>
                    <a:pt x="5495" y="2359"/>
                  </a:cubicBezTo>
                  <a:cubicBezTo>
                    <a:pt x="5495" y="2355"/>
                    <a:pt x="5491" y="2351"/>
                    <a:pt x="5486" y="2351"/>
                  </a:cubicBezTo>
                  <a:moveTo>
                    <a:pt x="654" y="2349"/>
                  </a:moveTo>
                  <a:cubicBezTo>
                    <a:pt x="648" y="2349"/>
                    <a:pt x="644" y="2354"/>
                    <a:pt x="644" y="2359"/>
                  </a:cubicBezTo>
                  <a:cubicBezTo>
                    <a:pt x="644" y="2365"/>
                    <a:pt x="648" y="2370"/>
                    <a:pt x="654" y="2370"/>
                  </a:cubicBezTo>
                  <a:cubicBezTo>
                    <a:pt x="659" y="2370"/>
                    <a:pt x="664" y="2365"/>
                    <a:pt x="664" y="2359"/>
                  </a:cubicBezTo>
                  <a:cubicBezTo>
                    <a:pt x="664" y="2354"/>
                    <a:pt x="659" y="2349"/>
                    <a:pt x="654" y="2349"/>
                  </a:cubicBezTo>
                  <a:moveTo>
                    <a:pt x="5356" y="2349"/>
                  </a:moveTo>
                  <a:cubicBezTo>
                    <a:pt x="5350" y="2349"/>
                    <a:pt x="5345" y="2354"/>
                    <a:pt x="5345" y="2359"/>
                  </a:cubicBezTo>
                  <a:cubicBezTo>
                    <a:pt x="5345" y="2365"/>
                    <a:pt x="5350" y="2370"/>
                    <a:pt x="5356" y="2370"/>
                  </a:cubicBezTo>
                  <a:cubicBezTo>
                    <a:pt x="5362" y="2370"/>
                    <a:pt x="5366" y="2365"/>
                    <a:pt x="5366" y="2359"/>
                  </a:cubicBezTo>
                  <a:cubicBezTo>
                    <a:pt x="5366" y="2354"/>
                    <a:pt x="5362" y="2349"/>
                    <a:pt x="5356" y="2349"/>
                  </a:cubicBezTo>
                  <a:moveTo>
                    <a:pt x="784" y="2347"/>
                  </a:moveTo>
                  <a:cubicBezTo>
                    <a:pt x="778" y="2347"/>
                    <a:pt x="772" y="2353"/>
                    <a:pt x="772" y="2359"/>
                  </a:cubicBezTo>
                  <a:cubicBezTo>
                    <a:pt x="772" y="2366"/>
                    <a:pt x="778" y="2372"/>
                    <a:pt x="784" y="2372"/>
                  </a:cubicBezTo>
                  <a:cubicBezTo>
                    <a:pt x="791" y="2372"/>
                    <a:pt x="797" y="2366"/>
                    <a:pt x="797" y="2359"/>
                  </a:cubicBezTo>
                  <a:cubicBezTo>
                    <a:pt x="797" y="2353"/>
                    <a:pt x="791" y="2347"/>
                    <a:pt x="784" y="2347"/>
                  </a:cubicBezTo>
                  <a:moveTo>
                    <a:pt x="5225" y="2347"/>
                  </a:moveTo>
                  <a:cubicBezTo>
                    <a:pt x="5218" y="2347"/>
                    <a:pt x="5213" y="2353"/>
                    <a:pt x="5213" y="2359"/>
                  </a:cubicBezTo>
                  <a:cubicBezTo>
                    <a:pt x="5213" y="2366"/>
                    <a:pt x="5218" y="2372"/>
                    <a:pt x="5225" y="2372"/>
                  </a:cubicBezTo>
                  <a:cubicBezTo>
                    <a:pt x="5232" y="2372"/>
                    <a:pt x="5237" y="2366"/>
                    <a:pt x="5237" y="2359"/>
                  </a:cubicBezTo>
                  <a:cubicBezTo>
                    <a:pt x="5237" y="2353"/>
                    <a:pt x="5232" y="2347"/>
                    <a:pt x="5225" y="2347"/>
                  </a:cubicBezTo>
                  <a:moveTo>
                    <a:pt x="915" y="2345"/>
                  </a:moveTo>
                  <a:cubicBezTo>
                    <a:pt x="907" y="2345"/>
                    <a:pt x="901" y="2352"/>
                    <a:pt x="901" y="2359"/>
                  </a:cubicBezTo>
                  <a:cubicBezTo>
                    <a:pt x="901" y="2367"/>
                    <a:pt x="907" y="2374"/>
                    <a:pt x="915" y="2374"/>
                  </a:cubicBezTo>
                  <a:cubicBezTo>
                    <a:pt x="923" y="2374"/>
                    <a:pt x="929" y="2367"/>
                    <a:pt x="929" y="2359"/>
                  </a:cubicBezTo>
                  <a:cubicBezTo>
                    <a:pt x="929" y="2352"/>
                    <a:pt x="923" y="2345"/>
                    <a:pt x="915" y="2345"/>
                  </a:cubicBezTo>
                  <a:moveTo>
                    <a:pt x="5095" y="2345"/>
                  </a:moveTo>
                  <a:cubicBezTo>
                    <a:pt x="5087" y="2345"/>
                    <a:pt x="5080" y="2351"/>
                    <a:pt x="5080" y="2359"/>
                  </a:cubicBezTo>
                  <a:cubicBezTo>
                    <a:pt x="5080" y="2367"/>
                    <a:pt x="5087" y="2374"/>
                    <a:pt x="5095" y="2374"/>
                  </a:cubicBezTo>
                  <a:cubicBezTo>
                    <a:pt x="5103" y="2374"/>
                    <a:pt x="5109" y="2367"/>
                    <a:pt x="5109" y="2359"/>
                  </a:cubicBezTo>
                  <a:cubicBezTo>
                    <a:pt x="5109" y="2351"/>
                    <a:pt x="5103" y="2345"/>
                    <a:pt x="5095" y="2345"/>
                  </a:cubicBezTo>
                  <a:moveTo>
                    <a:pt x="1046" y="2343"/>
                  </a:moveTo>
                  <a:cubicBezTo>
                    <a:pt x="1037" y="2343"/>
                    <a:pt x="1029" y="2350"/>
                    <a:pt x="1029" y="2359"/>
                  </a:cubicBezTo>
                  <a:cubicBezTo>
                    <a:pt x="1029" y="2368"/>
                    <a:pt x="1037" y="2376"/>
                    <a:pt x="1046" y="2376"/>
                  </a:cubicBezTo>
                  <a:cubicBezTo>
                    <a:pt x="1055" y="2376"/>
                    <a:pt x="1062" y="2368"/>
                    <a:pt x="1062" y="2359"/>
                  </a:cubicBezTo>
                  <a:cubicBezTo>
                    <a:pt x="1062" y="2350"/>
                    <a:pt x="1055" y="2343"/>
                    <a:pt x="1046" y="2343"/>
                  </a:cubicBezTo>
                  <a:moveTo>
                    <a:pt x="4964" y="2343"/>
                  </a:moveTo>
                  <a:cubicBezTo>
                    <a:pt x="4955" y="2343"/>
                    <a:pt x="4947" y="2350"/>
                    <a:pt x="4947" y="2359"/>
                  </a:cubicBezTo>
                  <a:cubicBezTo>
                    <a:pt x="4947" y="2369"/>
                    <a:pt x="4955" y="2376"/>
                    <a:pt x="4964" y="2376"/>
                  </a:cubicBezTo>
                  <a:cubicBezTo>
                    <a:pt x="4973" y="2376"/>
                    <a:pt x="4981" y="2369"/>
                    <a:pt x="4981" y="2359"/>
                  </a:cubicBezTo>
                  <a:cubicBezTo>
                    <a:pt x="4981" y="2350"/>
                    <a:pt x="4973" y="2343"/>
                    <a:pt x="4964" y="2343"/>
                  </a:cubicBezTo>
                  <a:moveTo>
                    <a:pt x="1176" y="2341"/>
                  </a:moveTo>
                  <a:cubicBezTo>
                    <a:pt x="1166" y="2341"/>
                    <a:pt x="1158" y="2349"/>
                    <a:pt x="1158" y="2359"/>
                  </a:cubicBezTo>
                  <a:cubicBezTo>
                    <a:pt x="1158" y="2370"/>
                    <a:pt x="1166" y="2378"/>
                    <a:pt x="1176" y="2378"/>
                  </a:cubicBezTo>
                  <a:cubicBezTo>
                    <a:pt x="1187" y="2378"/>
                    <a:pt x="1195" y="2370"/>
                    <a:pt x="1195" y="2359"/>
                  </a:cubicBezTo>
                  <a:cubicBezTo>
                    <a:pt x="1195" y="2349"/>
                    <a:pt x="1187" y="2341"/>
                    <a:pt x="1176" y="2341"/>
                  </a:cubicBezTo>
                  <a:moveTo>
                    <a:pt x="4833" y="2341"/>
                  </a:moveTo>
                  <a:cubicBezTo>
                    <a:pt x="4823" y="2341"/>
                    <a:pt x="4815" y="2349"/>
                    <a:pt x="4815" y="2359"/>
                  </a:cubicBezTo>
                  <a:cubicBezTo>
                    <a:pt x="4815" y="2370"/>
                    <a:pt x="4823" y="2378"/>
                    <a:pt x="4833" y="2378"/>
                  </a:cubicBezTo>
                  <a:cubicBezTo>
                    <a:pt x="4844" y="2378"/>
                    <a:pt x="4852" y="2370"/>
                    <a:pt x="4852" y="2359"/>
                  </a:cubicBezTo>
                  <a:cubicBezTo>
                    <a:pt x="4852" y="2349"/>
                    <a:pt x="4844" y="2341"/>
                    <a:pt x="4833" y="2341"/>
                  </a:cubicBezTo>
                  <a:moveTo>
                    <a:pt x="1307" y="2339"/>
                  </a:moveTo>
                  <a:cubicBezTo>
                    <a:pt x="1296" y="2339"/>
                    <a:pt x="1287" y="2348"/>
                    <a:pt x="1287" y="2359"/>
                  </a:cubicBezTo>
                  <a:cubicBezTo>
                    <a:pt x="1287" y="2371"/>
                    <a:pt x="1296" y="2380"/>
                    <a:pt x="1307" y="2380"/>
                  </a:cubicBezTo>
                  <a:cubicBezTo>
                    <a:pt x="1318" y="2380"/>
                    <a:pt x="1327" y="2371"/>
                    <a:pt x="1327" y="2359"/>
                  </a:cubicBezTo>
                  <a:cubicBezTo>
                    <a:pt x="1327" y="2348"/>
                    <a:pt x="1318" y="2339"/>
                    <a:pt x="1307" y="2339"/>
                  </a:cubicBezTo>
                  <a:moveTo>
                    <a:pt x="4703" y="2339"/>
                  </a:moveTo>
                  <a:cubicBezTo>
                    <a:pt x="4691" y="2339"/>
                    <a:pt x="4682" y="2348"/>
                    <a:pt x="4682" y="2359"/>
                  </a:cubicBezTo>
                  <a:cubicBezTo>
                    <a:pt x="4682" y="2371"/>
                    <a:pt x="4691" y="2380"/>
                    <a:pt x="4703" y="2380"/>
                  </a:cubicBezTo>
                  <a:cubicBezTo>
                    <a:pt x="4714" y="2380"/>
                    <a:pt x="4723" y="2371"/>
                    <a:pt x="4723" y="2359"/>
                  </a:cubicBezTo>
                  <a:cubicBezTo>
                    <a:pt x="4723" y="2348"/>
                    <a:pt x="4714" y="2339"/>
                    <a:pt x="4703" y="2339"/>
                  </a:cubicBezTo>
                  <a:moveTo>
                    <a:pt x="1438" y="2337"/>
                  </a:moveTo>
                  <a:cubicBezTo>
                    <a:pt x="1425" y="2337"/>
                    <a:pt x="1415" y="2347"/>
                    <a:pt x="1415" y="2359"/>
                  </a:cubicBezTo>
                  <a:cubicBezTo>
                    <a:pt x="1415" y="2372"/>
                    <a:pt x="1425" y="2382"/>
                    <a:pt x="1438" y="2382"/>
                  </a:cubicBezTo>
                  <a:cubicBezTo>
                    <a:pt x="1450" y="2382"/>
                    <a:pt x="1460" y="2372"/>
                    <a:pt x="1460" y="2359"/>
                  </a:cubicBezTo>
                  <a:cubicBezTo>
                    <a:pt x="1460" y="2347"/>
                    <a:pt x="1450" y="2337"/>
                    <a:pt x="1438" y="2337"/>
                  </a:cubicBezTo>
                  <a:moveTo>
                    <a:pt x="4572" y="2337"/>
                  </a:moveTo>
                  <a:cubicBezTo>
                    <a:pt x="4560" y="2337"/>
                    <a:pt x="4550" y="2347"/>
                    <a:pt x="4550" y="2359"/>
                  </a:cubicBezTo>
                  <a:cubicBezTo>
                    <a:pt x="4550" y="2372"/>
                    <a:pt x="4560" y="2382"/>
                    <a:pt x="4572" y="2382"/>
                  </a:cubicBezTo>
                  <a:cubicBezTo>
                    <a:pt x="4584" y="2382"/>
                    <a:pt x="4595" y="2372"/>
                    <a:pt x="4595" y="2359"/>
                  </a:cubicBezTo>
                  <a:cubicBezTo>
                    <a:pt x="4595" y="2347"/>
                    <a:pt x="4584" y="2337"/>
                    <a:pt x="4572" y="2337"/>
                  </a:cubicBezTo>
                  <a:moveTo>
                    <a:pt x="1568" y="2335"/>
                  </a:moveTo>
                  <a:cubicBezTo>
                    <a:pt x="1555" y="2335"/>
                    <a:pt x="1544" y="2346"/>
                    <a:pt x="1544" y="2359"/>
                  </a:cubicBezTo>
                  <a:cubicBezTo>
                    <a:pt x="1544" y="2373"/>
                    <a:pt x="1555" y="2384"/>
                    <a:pt x="1568" y="2384"/>
                  </a:cubicBezTo>
                  <a:cubicBezTo>
                    <a:pt x="1582" y="2384"/>
                    <a:pt x="1592" y="2373"/>
                    <a:pt x="1592" y="2359"/>
                  </a:cubicBezTo>
                  <a:cubicBezTo>
                    <a:pt x="1592" y="2346"/>
                    <a:pt x="1582" y="2335"/>
                    <a:pt x="1568" y="2335"/>
                  </a:cubicBezTo>
                  <a:moveTo>
                    <a:pt x="4441" y="2335"/>
                  </a:moveTo>
                  <a:cubicBezTo>
                    <a:pt x="4428" y="2335"/>
                    <a:pt x="4417" y="2346"/>
                    <a:pt x="4417" y="2359"/>
                  </a:cubicBezTo>
                  <a:cubicBezTo>
                    <a:pt x="4417" y="2373"/>
                    <a:pt x="4428" y="2384"/>
                    <a:pt x="4441" y="2384"/>
                  </a:cubicBezTo>
                  <a:cubicBezTo>
                    <a:pt x="4455" y="2384"/>
                    <a:pt x="4466" y="2373"/>
                    <a:pt x="4466" y="2359"/>
                  </a:cubicBezTo>
                  <a:cubicBezTo>
                    <a:pt x="4466" y="2346"/>
                    <a:pt x="4455" y="2335"/>
                    <a:pt x="4441" y="2335"/>
                  </a:cubicBezTo>
                  <a:moveTo>
                    <a:pt x="1699" y="2333"/>
                  </a:moveTo>
                  <a:cubicBezTo>
                    <a:pt x="1684" y="2333"/>
                    <a:pt x="1672" y="2345"/>
                    <a:pt x="1672" y="2359"/>
                  </a:cubicBezTo>
                  <a:cubicBezTo>
                    <a:pt x="1672" y="2374"/>
                    <a:pt x="1684" y="2386"/>
                    <a:pt x="1699" y="2386"/>
                  </a:cubicBezTo>
                  <a:cubicBezTo>
                    <a:pt x="1713" y="2386"/>
                    <a:pt x="1725" y="2374"/>
                    <a:pt x="1725" y="2359"/>
                  </a:cubicBezTo>
                  <a:cubicBezTo>
                    <a:pt x="1725" y="2345"/>
                    <a:pt x="1713" y="2333"/>
                    <a:pt x="1699" y="2333"/>
                  </a:cubicBezTo>
                  <a:moveTo>
                    <a:pt x="4311" y="2333"/>
                  </a:moveTo>
                  <a:cubicBezTo>
                    <a:pt x="4296" y="2333"/>
                    <a:pt x="4284" y="2345"/>
                    <a:pt x="4284" y="2359"/>
                  </a:cubicBezTo>
                  <a:cubicBezTo>
                    <a:pt x="4284" y="2374"/>
                    <a:pt x="4296" y="2386"/>
                    <a:pt x="4311" y="2386"/>
                  </a:cubicBezTo>
                  <a:cubicBezTo>
                    <a:pt x="4325" y="2386"/>
                    <a:pt x="4337" y="2374"/>
                    <a:pt x="4337" y="2359"/>
                  </a:cubicBezTo>
                  <a:cubicBezTo>
                    <a:pt x="4337" y="2345"/>
                    <a:pt x="4325" y="2333"/>
                    <a:pt x="4311" y="2333"/>
                  </a:cubicBezTo>
                  <a:moveTo>
                    <a:pt x="1829" y="2331"/>
                  </a:moveTo>
                  <a:cubicBezTo>
                    <a:pt x="1814" y="2331"/>
                    <a:pt x="1801" y="2344"/>
                    <a:pt x="1801" y="2359"/>
                  </a:cubicBezTo>
                  <a:cubicBezTo>
                    <a:pt x="1801" y="2375"/>
                    <a:pt x="1814" y="2388"/>
                    <a:pt x="1829" y="2388"/>
                  </a:cubicBezTo>
                  <a:cubicBezTo>
                    <a:pt x="1845" y="2388"/>
                    <a:pt x="1858" y="2375"/>
                    <a:pt x="1858" y="2359"/>
                  </a:cubicBezTo>
                  <a:cubicBezTo>
                    <a:pt x="1858" y="2344"/>
                    <a:pt x="1845" y="2331"/>
                    <a:pt x="1829" y="2331"/>
                  </a:cubicBezTo>
                  <a:moveTo>
                    <a:pt x="4180" y="2331"/>
                  </a:moveTo>
                  <a:cubicBezTo>
                    <a:pt x="4164" y="2331"/>
                    <a:pt x="4152" y="2344"/>
                    <a:pt x="4152" y="2359"/>
                  </a:cubicBezTo>
                  <a:cubicBezTo>
                    <a:pt x="4152" y="2375"/>
                    <a:pt x="4164" y="2388"/>
                    <a:pt x="4180" y="2388"/>
                  </a:cubicBezTo>
                  <a:cubicBezTo>
                    <a:pt x="4196" y="2388"/>
                    <a:pt x="4209" y="2375"/>
                    <a:pt x="4209" y="2359"/>
                  </a:cubicBezTo>
                  <a:cubicBezTo>
                    <a:pt x="4209" y="2344"/>
                    <a:pt x="4196" y="2331"/>
                    <a:pt x="4180" y="2331"/>
                  </a:cubicBezTo>
                  <a:moveTo>
                    <a:pt x="1960" y="2329"/>
                  </a:moveTo>
                  <a:cubicBezTo>
                    <a:pt x="1943" y="2329"/>
                    <a:pt x="1930" y="2343"/>
                    <a:pt x="1930" y="2359"/>
                  </a:cubicBezTo>
                  <a:cubicBezTo>
                    <a:pt x="1930" y="2376"/>
                    <a:pt x="1943" y="2390"/>
                    <a:pt x="1960" y="2390"/>
                  </a:cubicBezTo>
                  <a:cubicBezTo>
                    <a:pt x="1977" y="2390"/>
                    <a:pt x="1990" y="2376"/>
                    <a:pt x="1990" y="2359"/>
                  </a:cubicBezTo>
                  <a:cubicBezTo>
                    <a:pt x="1990" y="2343"/>
                    <a:pt x="1977" y="2329"/>
                    <a:pt x="1960" y="2329"/>
                  </a:cubicBezTo>
                  <a:moveTo>
                    <a:pt x="4050" y="2329"/>
                  </a:moveTo>
                  <a:cubicBezTo>
                    <a:pt x="4033" y="2329"/>
                    <a:pt x="4019" y="2342"/>
                    <a:pt x="4019" y="2359"/>
                  </a:cubicBezTo>
                  <a:cubicBezTo>
                    <a:pt x="4019" y="2376"/>
                    <a:pt x="4033" y="2390"/>
                    <a:pt x="4050" y="2390"/>
                  </a:cubicBezTo>
                  <a:cubicBezTo>
                    <a:pt x="4067" y="2390"/>
                    <a:pt x="4080" y="2376"/>
                    <a:pt x="4080" y="2359"/>
                  </a:cubicBezTo>
                  <a:cubicBezTo>
                    <a:pt x="4080" y="2342"/>
                    <a:pt x="4067" y="2329"/>
                    <a:pt x="4050" y="2329"/>
                  </a:cubicBezTo>
                  <a:moveTo>
                    <a:pt x="1" y="2228"/>
                  </a:moveTo>
                  <a:cubicBezTo>
                    <a:pt x="0" y="2229"/>
                    <a:pt x="0" y="2229"/>
                    <a:pt x="0" y="2229"/>
                  </a:cubicBezTo>
                  <a:cubicBezTo>
                    <a:pt x="1" y="2229"/>
                    <a:pt x="1" y="2229"/>
                    <a:pt x="1" y="2229"/>
                  </a:cubicBezTo>
                  <a:cubicBezTo>
                    <a:pt x="1" y="2229"/>
                    <a:pt x="1" y="2229"/>
                    <a:pt x="1" y="2229"/>
                  </a:cubicBezTo>
                  <a:cubicBezTo>
                    <a:pt x="1" y="2228"/>
                    <a:pt x="1" y="2228"/>
                    <a:pt x="1" y="2228"/>
                  </a:cubicBezTo>
                  <a:moveTo>
                    <a:pt x="6009" y="2228"/>
                  </a:moveTo>
                  <a:cubicBezTo>
                    <a:pt x="6008" y="2229"/>
                    <a:pt x="6008" y="2229"/>
                    <a:pt x="6008" y="2229"/>
                  </a:cubicBezTo>
                  <a:cubicBezTo>
                    <a:pt x="6009" y="2229"/>
                    <a:pt x="6009" y="2229"/>
                    <a:pt x="6009" y="2229"/>
                  </a:cubicBezTo>
                  <a:cubicBezTo>
                    <a:pt x="6009" y="2229"/>
                    <a:pt x="6009" y="2229"/>
                    <a:pt x="6009" y="2229"/>
                  </a:cubicBezTo>
                  <a:cubicBezTo>
                    <a:pt x="6009" y="2228"/>
                    <a:pt x="6009" y="2228"/>
                    <a:pt x="6009" y="2228"/>
                  </a:cubicBezTo>
                  <a:moveTo>
                    <a:pt x="131" y="2227"/>
                  </a:moveTo>
                  <a:cubicBezTo>
                    <a:pt x="130" y="2227"/>
                    <a:pt x="129" y="2228"/>
                    <a:pt x="129" y="2229"/>
                  </a:cubicBezTo>
                  <a:cubicBezTo>
                    <a:pt x="129" y="2230"/>
                    <a:pt x="130" y="2231"/>
                    <a:pt x="131" y="2231"/>
                  </a:cubicBezTo>
                  <a:cubicBezTo>
                    <a:pt x="133" y="2231"/>
                    <a:pt x="134" y="2230"/>
                    <a:pt x="134" y="2229"/>
                  </a:cubicBezTo>
                  <a:cubicBezTo>
                    <a:pt x="134" y="2228"/>
                    <a:pt x="133" y="2227"/>
                    <a:pt x="131" y="2227"/>
                  </a:cubicBezTo>
                  <a:moveTo>
                    <a:pt x="5878" y="2227"/>
                  </a:moveTo>
                  <a:cubicBezTo>
                    <a:pt x="5877" y="2227"/>
                    <a:pt x="5876" y="2228"/>
                    <a:pt x="5876" y="2229"/>
                  </a:cubicBezTo>
                  <a:cubicBezTo>
                    <a:pt x="5876" y="2230"/>
                    <a:pt x="5877" y="2231"/>
                    <a:pt x="5878" y="2231"/>
                  </a:cubicBezTo>
                  <a:cubicBezTo>
                    <a:pt x="5879" y="2231"/>
                    <a:pt x="5880" y="2230"/>
                    <a:pt x="5880" y="2229"/>
                  </a:cubicBezTo>
                  <a:cubicBezTo>
                    <a:pt x="5880" y="2228"/>
                    <a:pt x="5879" y="2227"/>
                    <a:pt x="5878" y="2227"/>
                  </a:cubicBezTo>
                  <a:moveTo>
                    <a:pt x="262" y="2225"/>
                  </a:moveTo>
                  <a:cubicBezTo>
                    <a:pt x="260" y="2225"/>
                    <a:pt x="258" y="2227"/>
                    <a:pt x="258" y="2229"/>
                  </a:cubicBezTo>
                  <a:cubicBezTo>
                    <a:pt x="258" y="2231"/>
                    <a:pt x="260" y="2233"/>
                    <a:pt x="262" y="2233"/>
                  </a:cubicBezTo>
                  <a:cubicBezTo>
                    <a:pt x="264" y="2233"/>
                    <a:pt x="266" y="2231"/>
                    <a:pt x="266" y="2229"/>
                  </a:cubicBezTo>
                  <a:cubicBezTo>
                    <a:pt x="266" y="2227"/>
                    <a:pt x="264" y="2225"/>
                    <a:pt x="262" y="2225"/>
                  </a:cubicBezTo>
                  <a:moveTo>
                    <a:pt x="5748" y="2224"/>
                  </a:moveTo>
                  <a:cubicBezTo>
                    <a:pt x="5745" y="2224"/>
                    <a:pt x="5743" y="2226"/>
                    <a:pt x="5743" y="2229"/>
                  </a:cubicBezTo>
                  <a:cubicBezTo>
                    <a:pt x="5743" y="2231"/>
                    <a:pt x="5745" y="2233"/>
                    <a:pt x="5748" y="2233"/>
                  </a:cubicBezTo>
                  <a:cubicBezTo>
                    <a:pt x="5750" y="2233"/>
                    <a:pt x="5752" y="2231"/>
                    <a:pt x="5752" y="2229"/>
                  </a:cubicBezTo>
                  <a:cubicBezTo>
                    <a:pt x="5752" y="2226"/>
                    <a:pt x="5750" y="2224"/>
                    <a:pt x="5748" y="2224"/>
                  </a:cubicBezTo>
                  <a:moveTo>
                    <a:pt x="393" y="2223"/>
                  </a:moveTo>
                  <a:cubicBezTo>
                    <a:pt x="389" y="2223"/>
                    <a:pt x="387" y="2225"/>
                    <a:pt x="387" y="2229"/>
                  </a:cubicBezTo>
                  <a:cubicBezTo>
                    <a:pt x="387" y="2232"/>
                    <a:pt x="389" y="2235"/>
                    <a:pt x="393" y="2235"/>
                  </a:cubicBezTo>
                  <a:cubicBezTo>
                    <a:pt x="396" y="2235"/>
                    <a:pt x="399" y="2232"/>
                    <a:pt x="399" y="2229"/>
                  </a:cubicBezTo>
                  <a:cubicBezTo>
                    <a:pt x="399" y="2225"/>
                    <a:pt x="396" y="2223"/>
                    <a:pt x="393" y="2223"/>
                  </a:cubicBezTo>
                  <a:moveTo>
                    <a:pt x="5617" y="2222"/>
                  </a:moveTo>
                  <a:cubicBezTo>
                    <a:pt x="5613" y="2222"/>
                    <a:pt x="5610" y="2225"/>
                    <a:pt x="5610" y="2229"/>
                  </a:cubicBezTo>
                  <a:cubicBezTo>
                    <a:pt x="5610" y="2232"/>
                    <a:pt x="5613" y="2235"/>
                    <a:pt x="5617" y="2235"/>
                  </a:cubicBezTo>
                  <a:cubicBezTo>
                    <a:pt x="5621" y="2235"/>
                    <a:pt x="5623" y="2232"/>
                    <a:pt x="5623" y="2229"/>
                  </a:cubicBezTo>
                  <a:cubicBezTo>
                    <a:pt x="5623" y="2225"/>
                    <a:pt x="5621" y="2222"/>
                    <a:pt x="5617" y="2222"/>
                  </a:cubicBezTo>
                  <a:moveTo>
                    <a:pt x="523" y="2221"/>
                  </a:moveTo>
                  <a:cubicBezTo>
                    <a:pt x="519" y="2221"/>
                    <a:pt x="515" y="2224"/>
                    <a:pt x="515" y="2229"/>
                  </a:cubicBezTo>
                  <a:cubicBezTo>
                    <a:pt x="515" y="2233"/>
                    <a:pt x="519" y="2237"/>
                    <a:pt x="523" y="2237"/>
                  </a:cubicBezTo>
                  <a:cubicBezTo>
                    <a:pt x="528" y="2237"/>
                    <a:pt x="531" y="2233"/>
                    <a:pt x="531" y="2229"/>
                  </a:cubicBezTo>
                  <a:cubicBezTo>
                    <a:pt x="531" y="2224"/>
                    <a:pt x="528" y="2221"/>
                    <a:pt x="523" y="2221"/>
                  </a:cubicBezTo>
                  <a:moveTo>
                    <a:pt x="5486" y="2221"/>
                  </a:moveTo>
                  <a:cubicBezTo>
                    <a:pt x="5482" y="2221"/>
                    <a:pt x="5478" y="2224"/>
                    <a:pt x="5478" y="2229"/>
                  </a:cubicBezTo>
                  <a:cubicBezTo>
                    <a:pt x="5478" y="2233"/>
                    <a:pt x="5482" y="2237"/>
                    <a:pt x="5486" y="2237"/>
                  </a:cubicBezTo>
                  <a:cubicBezTo>
                    <a:pt x="5491" y="2237"/>
                    <a:pt x="5495" y="2233"/>
                    <a:pt x="5495" y="2229"/>
                  </a:cubicBezTo>
                  <a:cubicBezTo>
                    <a:pt x="5495" y="2224"/>
                    <a:pt x="5491" y="2221"/>
                    <a:pt x="5486" y="2221"/>
                  </a:cubicBezTo>
                  <a:moveTo>
                    <a:pt x="654" y="2219"/>
                  </a:moveTo>
                  <a:cubicBezTo>
                    <a:pt x="648" y="2219"/>
                    <a:pt x="644" y="2223"/>
                    <a:pt x="644" y="2229"/>
                  </a:cubicBezTo>
                  <a:cubicBezTo>
                    <a:pt x="644" y="2234"/>
                    <a:pt x="648" y="2239"/>
                    <a:pt x="654" y="2239"/>
                  </a:cubicBezTo>
                  <a:cubicBezTo>
                    <a:pt x="659" y="2239"/>
                    <a:pt x="664" y="2234"/>
                    <a:pt x="664" y="2229"/>
                  </a:cubicBezTo>
                  <a:cubicBezTo>
                    <a:pt x="664" y="2223"/>
                    <a:pt x="659" y="2219"/>
                    <a:pt x="654" y="2219"/>
                  </a:cubicBezTo>
                  <a:moveTo>
                    <a:pt x="5356" y="2218"/>
                  </a:moveTo>
                  <a:cubicBezTo>
                    <a:pt x="5350" y="2218"/>
                    <a:pt x="5345" y="2223"/>
                    <a:pt x="5345" y="2229"/>
                  </a:cubicBezTo>
                  <a:cubicBezTo>
                    <a:pt x="5345" y="2235"/>
                    <a:pt x="5350" y="2239"/>
                    <a:pt x="5356" y="2239"/>
                  </a:cubicBezTo>
                  <a:cubicBezTo>
                    <a:pt x="5362" y="2239"/>
                    <a:pt x="5366" y="2235"/>
                    <a:pt x="5366" y="2229"/>
                  </a:cubicBezTo>
                  <a:cubicBezTo>
                    <a:pt x="5366" y="2223"/>
                    <a:pt x="5362" y="2218"/>
                    <a:pt x="5356" y="2218"/>
                  </a:cubicBezTo>
                  <a:moveTo>
                    <a:pt x="784" y="2217"/>
                  </a:moveTo>
                  <a:cubicBezTo>
                    <a:pt x="778" y="2217"/>
                    <a:pt x="773" y="2222"/>
                    <a:pt x="773" y="2229"/>
                  </a:cubicBezTo>
                  <a:cubicBezTo>
                    <a:pt x="773" y="2235"/>
                    <a:pt x="778" y="2241"/>
                    <a:pt x="784" y="2241"/>
                  </a:cubicBezTo>
                  <a:cubicBezTo>
                    <a:pt x="791" y="2241"/>
                    <a:pt x="796" y="2235"/>
                    <a:pt x="796" y="2229"/>
                  </a:cubicBezTo>
                  <a:cubicBezTo>
                    <a:pt x="796" y="2222"/>
                    <a:pt x="791" y="2217"/>
                    <a:pt x="784" y="2217"/>
                  </a:cubicBezTo>
                  <a:moveTo>
                    <a:pt x="5225" y="2217"/>
                  </a:moveTo>
                  <a:cubicBezTo>
                    <a:pt x="5218" y="2217"/>
                    <a:pt x="5213" y="2222"/>
                    <a:pt x="5213" y="2229"/>
                  </a:cubicBezTo>
                  <a:cubicBezTo>
                    <a:pt x="5213" y="2236"/>
                    <a:pt x="5218" y="2241"/>
                    <a:pt x="5225" y="2241"/>
                  </a:cubicBezTo>
                  <a:cubicBezTo>
                    <a:pt x="5232" y="2241"/>
                    <a:pt x="5237" y="2236"/>
                    <a:pt x="5237" y="2229"/>
                  </a:cubicBezTo>
                  <a:cubicBezTo>
                    <a:pt x="5237" y="2222"/>
                    <a:pt x="5232" y="2217"/>
                    <a:pt x="5225" y="2217"/>
                  </a:cubicBezTo>
                  <a:moveTo>
                    <a:pt x="915" y="2215"/>
                  </a:moveTo>
                  <a:cubicBezTo>
                    <a:pt x="907" y="2215"/>
                    <a:pt x="901" y="2221"/>
                    <a:pt x="901" y="2229"/>
                  </a:cubicBezTo>
                  <a:cubicBezTo>
                    <a:pt x="901" y="2237"/>
                    <a:pt x="907" y="2243"/>
                    <a:pt x="915" y="2243"/>
                  </a:cubicBezTo>
                  <a:cubicBezTo>
                    <a:pt x="923" y="2243"/>
                    <a:pt x="929" y="2237"/>
                    <a:pt x="929" y="2229"/>
                  </a:cubicBezTo>
                  <a:cubicBezTo>
                    <a:pt x="929" y="2221"/>
                    <a:pt x="923" y="2215"/>
                    <a:pt x="915" y="2215"/>
                  </a:cubicBezTo>
                  <a:moveTo>
                    <a:pt x="5095" y="2214"/>
                  </a:moveTo>
                  <a:cubicBezTo>
                    <a:pt x="5087" y="2214"/>
                    <a:pt x="5080" y="2221"/>
                    <a:pt x="5080" y="2229"/>
                  </a:cubicBezTo>
                  <a:cubicBezTo>
                    <a:pt x="5080" y="2237"/>
                    <a:pt x="5087" y="2243"/>
                    <a:pt x="5095" y="2243"/>
                  </a:cubicBezTo>
                  <a:cubicBezTo>
                    <a:pt x="5103" y="2243"/>
                    <a:pt x="5109" y="2237"/>
                    <a:pt x="5109" y="2229"/>
                  </a:cubicBezTo>
                  <a:cubicBezTo>
                    <a:pt x="5109" y="2221"/>
                    <a:pt x="5103" y="2214"/>
                    <a:pt x="5095" y="2214"/>
                  </a:cubicBezTo>
                  <a:moveTo>
                    <a:pt x="1046" y="2213"/>
                  </a:moveTo>
                  <a:cubicBezTo>
                    <a:pt x="1037" y="2213"/>
                    <a:pt x="1029" y="2220"/>
                    <a:pt x="1029" y="2229"/>
                  </a:cubicBezTo>
                  <a:cubicBezTo>
                    <a:pt x="1029" y="2238"/>
                    <a:pt x="1037" y="2245"/>
                    <a:pt x="1046" y="2245"/>
                  </a:cubicBezTo>
                  <a:cubicBezTo>
                    <a:pt x="1055" y="2245"/>
                    <a:pt x="1062" y="2238"/>
                    <a:pt x="1062" y="2229"/>
                  </a:cubicBezTo>
                  <a:cubicBezTo>
                    <a:pt x="1062" y="2220"/>
                    <a:pt x="1055" y="2213"/>
                    <a:pt x="1046" y="2213"/>
                  </a:cubicBezTo>
                  <a:moveTo>
                    <a:pt x="4964" y="2213"/>
                  </a:moveTo>
                  <a:cubicBezTo>
                    <a:pt x="4955" y="2213"/>
                    <a:pt x="4948" y="2220"/>
                    <a:pt x="4948" y="2229"/>
                  </a:cubicBezTo>
                  <a:cubicBezTo>
                    <a:pt x="4948" y="2238"/>
                    <a:pt x="4955" y="2245"/>
                    <a:pt x="4964" y="2245"/>
                  </a:cubicBezTo>
                  <a:cubicBezTo>
                    <a:pt x="4973" y="2245"/>
                    <a:pt x="4980" y="2238"/>
                    <a:pt x="4980" y="2229"/>
                  </a:cubicBezTo>
                  <a:cubicBezTo>
                    <a:pt x="4980" y="2220"/>
                    <a:pt x="4973" y="2213"/>
                    <a:pt x="4964" y="2213"/>
                  </a:cubicBezTo>
                  <a:moveTo>
                    <a:pt x="1176" y="2211"/>
                  </a:moveTo>
                  <a:cubicBezTo>
                    <a:pt x="1166" y="2211"/>
                    <a:pt x="1158" y="2219"/>
                    <a:pt x="1158" y="2229"/>
                  </a:cubicBezTo>
                  <a:cubicBezTo>
                    <a:pt x="1158" y="2239"/>
                    <a:pt x="1166" y="2247"/>
                    <a:pt x="1176" y="2247"/>
                  </a:cubicBezTo>
                  <a:cubicBezTo>
                    <a:pt x="1186" y="2247"/>
                    <a:pt x="1194" y="2239"/>
                    <a:pt x="1194" y="2229"/>
                  </a:cubicBezTo>
                  <a:cubicBezTo>
                    <a:pt x="1194" y="2219"/>
                    <a:pt x="1186" y="2211"/>
                    <a:pt x="1176" y="2211"/>
                  </a:cubicBezTo>
                  <a:moveTo>
                    <a:pt x="4833" y="2210"/>
                  </a:moveTo>
                  <a:cubicBezTo>
                    <a:pt x="4823" y="2210"/>
                    <a:pt x="4815" y="2219"/>
                    <a:pt x="4815" y="2229"/>
                  </a:cubicBezTo>
                  <a:cubicBezTo>
                    <a:pt x="4815" y="2239"/>
                    <a:pt x="4823" y="2247"/>
                    <a:pt x="4833" y="2247"/>
                  </a:cubicBezTo>
                  <a:cubicBezTo>
                    <a:pt x="4844" y="2247"/>
                    <a:pt x="4852" y="2239"/>
                    <a:pt x="4852" y="2229"/>
                  </a:cubicBezTo>
                  <a:cubicBezTo>
                    <a:pt x="4852" y="2219"/>
                    <a:pt x="4844" y="2210"/>
                    <a:pt x="4833" y="2210"/>
                  </a:cubicBezTo>
                  <a:moveTo>
                    <a:pt x="1307" y="2209"/>
                  </a:moveTo>
                  <a:cubicBezTo>
                    <a:pt x="1296" y="2209"/>
                    <a:pt x="1287" y="2218"/>
                    <a:pt x="1287" y="2229"/>
                  </a:cubicBezTo>
                  <a:cubicBezTo>
                    <a:pt x="1287" y="2240"/>
                    <a:pt x="1296" y="2249"/>
                    <a:pt x="1307" y="2249"/>
                  </a:cubicBezTo>
                  <a:cubicBezTo>
                    <a:pt x="1318" y="2249"/>
                    <a:pt x="1327" y="2240"/>
                    <a:pt x="1327" y="2229"/>
                  </a:cubicBezTo>
                  <a:cubicBezTo>
                    <a:pt x="1327" y="2218"/>
                    <a:pt x="1318" y="2209"/>
                    <a:pt x="1307" y="2209"/>
                  </a:cubicBezTo>
                  <a:moveTo>
                    <a:pt x="4703" y="2208"/>
                  </a:moveTo>
                  <a:cubicBezTo>
                    <a:pt x="4691" y="2208"/>
                    <a:pt x="4682" y="2217"/>
                    <a:pt x="4682" y="2229"/>
                  </a:cubicBezTo>
                  <a:cubicBezTo>
                    <a:pt x="4682" y="2240"/>
                    <a:pt x="4691" y="2249"/>
                    <a:pt x="4703" y="2249"/>
                  </a:cubicBezTo>
                  <a:cubicBezTo>
                    <a:pt x="4714" y="2249"/>
                    <a:pt x="4723" y="2240"/>
                    <a:pt x="4723" y="2229"/>
                  </a:cubicBezTo>
                  <a:cubicBezTo>
                    <a:pt x="4723" y="2217"/>
                    <a:pt x="4714" y="2208"/>
                    <a:pt x="4703" y="2208"/>
                  </a:cubicBezTo>
                  <a:moveTo>
                    <a:pt x="1438" y="2207"/>
                  </a:moveTo>
                  <a:cubicBezTo>
                    <a:pt x="1425" y="2207"/>
                    <a:pt x="1415" y="2217"/>
                    <a:pt x="1415" y="2229"/>
                  </a:cubicBezTo>
                  <a:cubicBezTo>
                    <a:pt x="1415" y="2241"/>
                    <a:pt x="1425" y="2251"/>
                    <a:pt x="1438" y="2251"/>
                  </a:cubicBezTo>
                  <a:cubicBezTo>
                    <a:pt x="1450" y="2251"/>
                    <a:pt x="1460" y="2241"/>
                    <a:pt x="1460" y="2229"/>
                  </a:cubicBezTo>
                  <a:cubicBezTo>
                    <a:pt x="1460" y="2217"/>
                    <a:pt x="1450" y="2207"/>
                    <a:pt x="1438" y="2207"/>
                  </a:cubicBezTo>
                  <a:moveTo>
                    <a:pt x="4572" y="2206"/>
                  </a:moveTo>
                  <a:cubicBezTo>
                    <a:pt x="4560" y="2206"/>
                    <a:pt x="4550" y="2216"/>
                    <a:pt x="4550" y="2229"/>
                  </a:cubicBezTo>
                  <a:cubicBezTo>
                    <a:pt x="4550" y="2241"/>
                    <a:pt x="4560" y="2251"/>
                    <a:pt x="4572" y="2251"/>
                  </a:cubicBezTo>
                  <a:cubicBezTo>
                    <a:pt x="4584" y="2251"/>
                    <a:pt x="4595" y="2241"/>
                    <a:pt x="4595" y="2229"/>
                  </a:cubicBezTo>
                  <a:cubicBezTo>
                    <a:pt x="4595" y="2216"/>
                    <a:pt x="4584" y="2206"/>
                    <a:pt x="4572" y="2206"/>
                  </a:cubicBezTo>
                  <a:moveTo>
                    <a:pt x="1568" y="2205"/>
                  </a:moveTo>
                  <a:cubicBezTo>
                    <a:pt x="1555" y="2205"/>
                    <a:pt x="1544" y="2215"/>
                    <a:pt x="1544" y="2229"/>
                  </a:cubicBezTo>
                  <a:cubicBezTo>
                    <a:pt x="1544" y="2242"/>
                    <a:pt x="1555" y="2253"/>
                    <a:pt x="1568" y="2253"/>
                  </a:cubicBezTo>
                  <a:cubicBezTo>
                    <a:pt x="1582" y="2253"/>
                    <a:pt x="1592" y="2242"/>
                    <a:pt x="1592" y="2229"/>
                  </a:cubicBezTo>
                  <a:cubicBezTo>
                    <a:pt x="1592" y="2215"/>
                    <a:pt x="1582" y="2205"/>
                    <a:pt x="1568" y="2205"/>
                  </a:cubicBezTo>
                  <a:moveTo>
                    <a:pt x="4441" y="2204"/>
                  </a:moveTo>
                  <a:cubicBezTo>
                    <a:pt x="4428" y="2204"/>
                    <a:pt x="4417" y="2215"/>
                    <a:pt x="4417" y="2229"/>
                  </a:cubicBezTo>
                  <a:cubicBezTo>
                    <a:pt x="4417" y="2242"/>
                    <a:pt x="4428" y="2253"/>
                    <a:pt x="4441" y="2253"/>
                  </a:cubicBezTo>
                  <a:cubicBezTo>
                    <a:pt x="4455" y="2253"/>
                    <a:pt x="4466" y="2242"/>
                    <a:pt x="4466" y="2229"/>
                  </a:cubicBezTo>
                  <a:cubicBezTo>
                    <a:pt x="4466" y="2215"/>
                    <a:pt x="4455" y="2204"/>
                    <a:pt x="4441" y="2204"/>
                  </a:cubicBezTo>
                  <a:moveTo>
                    <a:pt x="1699" y="2203"/>
                  </a:moveTo>
                  <a:cubicBezTo>
                    <a:pt x="1684" y="2203"/>
                    <a:pt x="1673" y="2214"/>
                    <a:pt x="1673" y="2229"/>
                  </a:cubicBezTo>
                  <a:cubicBezTo>
                    <a:pt x="1673" y="2243"/>
                    <a:pt x="1684" y="2255"/>
                    <a:pt x="1699" y="2255"/>
                  </a:cubicBezTo>
                  <a:cubicBezTo>
                    <a:pt x="1713" y="2255"/>
                    <a:pt x="1725" y="2243"/>
                    <a:pt x="1725" y="2229"/>
                  </a:cubicBezTo>
                  <a:cubicBezTo>
                    <a:pt x="1725" y="2214"/>
                    <a:pt x="1713" y="2203"/>
                    <a:pt x="1699" y="2203"/>
                  </a:cubicBezTo>
                  <a:moveTo>
                    <a:pt x="4311" y="2202"/>
                  </a:moveTo>
                  <a:cubicBezTo>
                    <a:pt x="4296" y="2202"/>
                    <a:pt x="4284" y="2214"/>
                    <a:pt x="4284" y="2229"/>
                  </a:cubicBezTo>
                  <a:cubicBezTo>
                    <a:pt x="4284" y="2243"/>
                    <a:pt x="4296" y="2255"/>
                    <a:pt x="4311" y="2255"/>
                  </a:cubicBezTo>
                  <a:cubicBezTo>
                    <a:pt x="4325" y="2255"/>
                    <a:pt x="4337" y="2243"/>
                    <a:pt x="4337" y="2229"/>
                  </a:cubicBezTo>
                  <a:cubicBezTo>
                    <a:pt x="4337" y="2214"/>
                    <a:pt x="4325" y="2202"/>
                    <a:pt x="4311" y="2202"/>
                  </a:cubicBezTo>
                  <a:moveTo>
                    <a:pt x="1829" y="2201"/>
                  </a:moveTo>
                  <a:cubicBezTo>
                    <a:pt x="1814" y="2201"/>
                    <a:pt x="1801" y="2213"/>
                    <a:pt x="1801" y="2229"/>
                  </a:cubicBezTo>
                  <a:cubicBezTo>
                    <a:pt x="1801" y="2244"/>
                    <a:pt x="1814" y="2257"/>
                    <a:pt x="1829" y="2257"/>
                  </a:cubicBezTo>
                  <a:cubicBezTo>
                    <a:pt x="1845" y="2257"/>
                    <a:pt x="1858" y="2244"/>
                    <a:pt x="1858" y="2229"/>
                  </a:cubicBezTo>
                  <a:cubicBezTo>
                    <a:pt x="1858" y="2213"/>
                    <a:pt x="1845" y="2201"/>
                    <a:pt x="1829" y="2201"/>
                  </a:cubicBezTo>
                  <a:moveTo>
                    <a:pt x="4180" y="2200"/>
                  </a:moveTo>
                  <a:cubicBezTo>
                    <a:pt x="4164" y="2200"/>
                    <a:pt x="4152" y="2213"/>
                    <a:pt x="4152" y="2229"/>
                  </a:cubicBezTo>
                  <a:cubicBezTo>
                    <a:pt x="4152" y="2245"/>
                    <a:pt x="4164" y="2257"/>
                    <a:pt x="4180" y="2257"/>
                  </a:cubicBezTo>
                  <a:cubicBezTo>
                    <a:pt x="4196" y="2257"/>
                    <a:pt x="4209" y="2245"/>
                    <a:pt x="4209" y="2229"/>
                  </a:cubicBezTo>
                  <a:cubicBezTo>
                    <a:pt x="4209" y="2213"/>
                    <a:pt x="4196" y="2200"/>
                    <a:pt x="4180" y="2200"/>
                  </a:cubicBezTo>
                  <a:moveTo>
                    <a:pt x="1960" y="2199"/>
                  </a:moveTo>
                  <a:cubicBezTo>
                    <a:pt x="1943" y="2199"/>
                    <a:pt x="1930" y="2212"/>
                    <a:pt x="1930" y="2229"/>
                  </a:cubicBezTo>
                  <a:cubicBezTo>
                    <a:pt x="1930" y="2245"/>
                    <a:pt x="1943" y="2259"/>
                    <a:pt x="1960" y="2259"/>
                  </a:cubicBezTo>
                  <a:cubicBezTo>
                    <a:pt x="1977" y="2259"/>
                    <a:pt x="1990" y="2245"/>
                    <a:pt x="1990" y="2229"/>
                  </a:cubicBezTo>
                  <a:cubicBezTo>
                    <a:pt x="1990" y="2212"/>
                    <a:pt x="1977" y="2199"/>
                    <a:pt x="1960" y="2199"/>
                  </a:cubicBezTo>
                  <a:moveTo>
                    <a:pt x="4050" y="2198"/>
                  </a:moveTo>
                  <a:cubicBezTo>
                    <a:pt x="4033" y="2198"/>
                    <a:pt x="4019" y="2212"/>
                    <a:pt x="4019" y="2229"/>
                  </a:cubicBezTo>
                  <a:cubicBezTo>
                    <a:pt x="4019" y="2246"/>
                    <a:pt x="4033" y="2259"/>
                    <a:pt x="4050" y="2259"/>
                  </a:cubicBezTo>
                  <a:cubicBezTo>
                    <a:pt x="4066" y="2259"/>
                    <a:pt x="4080" y="2246"/>
                    <a:pt x="4080" y="2229"/>
                  </a:cubicBezTo>
                  <a:cubicBezTo>
                    <a:pt x="4080" y="2212"/>
                    <a:pt x="4066" y="2198"/>
                    <a:pt x="4050" y="2198"/>
                  </a:cubicBezTo>
                  <a:moveTo>
                    <a:pt x="1" y="2098"/>
                  </a:moveTo>
                  <a:cubicBezTo>
                    <a:pt x="0" y="2098"/>
                    <a:pt x="0" y="2098"/>
                    <a:pt x="0" y="2098"/>
                  </a:cubicBezTo>
                  <a:cubicBezTo>
                    <a:pt x="1" y="2099"/>
                    <a:pt x="1" y="2099"/>
                    <a:pt x="1" y="2099"/>
                  </a:cubicBezTo>
                  <a:cubicBezTo>
                    <a:pt x="1" y="2098"/>
                    <a:pt x="1" y="2098"/>
                    <a:pt x="1" y="2098"/>
                  </a:cubicBezTo>
                  <a:cubicBezTo>
                    <a:pt x="1" y="2098"/>
                    <a:pt x="1" y="2098"/>
                    <a:pt x="1" y="2098"/>
                  </a:cubicBezTo>
                  <a:moveTo>
                    <a:pt x="6009" y="2098"/>
                  </a:moveTo>
                  <a:cubicBezTo>
                    <a:pt x="6008" y="2098"/>
                    <a:pt x="6008" y="2098"/>
                    <a:pt x="6008" y="2098"/>
                  </a:cubicBezTo>
                  <a:cubicBezTo>
                    <a:pt x="6009" y="2099"/>
                    <a:pt x="6009" y="2099"/>
                    <a:pt x="6009" y="2099"/>
                  </a:cubicBezTo>
                  <a:cubicBezTo>
                    <a:pt x="6009" y="2098"/>
                    <a:pt x="6009" y="2098"/>
                    <a:pt x="6009" y="2098"/>
                  </a:cubicBezTo>
                  <a:cubicBezTo>
                    <a:pt x="6009" y="2098"/>
                    <a:pt x="6009" y="2098"/>
                    <a:pt x="6009" y="2098"/>
                  </a:cubicBezTo>
                  <a:moveTo>
                    <a:pt x="131" y="2096"/>
                  </a:moveTo>
                  <a:cubicBezTo>
                    <a:pt x="130" y="2096"/>
                    <a:pt x="129" y="2097"/>
                    <a:pt x="129" y="2098"/>
                  </a:cubicBezTo>
                  <a:cubicBezTo>
                    <a:pt x="129" y="2099"/>
                    <a:pt x="130" y="2100"/>
                    <a:pt x="131" y="2100"/>
                  </a:cubicBezTo>
                  <a:cubicBezTo>
                    <a:pt x="133" y="2100"/>
                    <a:pt x="134" y="2099"/>
                    <a:pt x="134" y="2098"/>
                  </a:cubicBezTo>
                  <a:cubicBezTo>
                    <a:pt x="134" y="2097"/>
                    <a:pt x="133" y="2096"/>
                    <a:pt x="131" y="2096"/>
                  </a:cubicBezTo>
                  <a:moveTo>
                    <a:pt x="5878" y="2096"/>
                  </a:moveTo>
                  <a:cubicBezTo>
                    <a:pt x="5877" y="2096"/>
                    <a:pt x="5876" y="2097"/>
                    <a:pt x="5876" y="2098"/>
                  </a:cubicBezTo>
                  <a:cubicBezTo>
                    <a:pt x="5876" y="2099"/>
                    <a:pt x="5877" y="2100"/>
                    <a:pt x="5878" y="2100"/>
                  </a:cubicBezTo>
                  <a:cubicBezTo>
                    <a:pt x="5879" y="2100"/>
                    <a:pt x="5880" y="2099"/>
                    <a:pt x="5880" y="2098"/>
                  </a:cubicBezTo>
                  <a:cubicBezTo>
                    <a:pt x="5880" y="2097"/>
                    <a:pt x="5879" y="2096"/>
                    <a:pt x="5878" y="2096"/>
                  </a:cubicBezTo>
                  <a:moveTo>
                    <a:pt x="262" y="2094"/>
                  </a:moveTo>
                  <a:cubicBezTo>
                    <a:pt x="260" y="2094"/>
                    <a:pt x="258" y="2096"/>
                    <a:pt x="258" y="2098"/>
                  </a:cubicBezTo>
                  <a:cubicBezTo>
                    <a:pt x="258" y="2100"/>
                    <a:pt x="260" y="2102"/>
                    <a:pt x="262" y="2102"/>
                  </a:cubicBezTo>
                  <a:cubicBezTo>
                    <a:pt x="264" y="2102"/>
                    <a:pt x="266" y="2100"/>
                    <a:pt x="266" y="2098"/>
                  </a:cubicBezTo>
                  <a:cubicBezTo>
                    <a:pt x="266" y="2096"/>
                    <a:pt x="264" y="2094"/>
                    <a:pt x="262" y="2094"/>
                  </a:cubicBezTo>
                  <a:moveTo>
                    <a:pt x="5748" y="2094"/>
                  </a:moveTo>
                  <a:cubicBezTo>
                    <a:pt x="5745" y="2094"/>
                    <a:pt x="5743" y="2096"/>
                    <a:pt x="5743" y="2098"/>
                  </a:cubicBezTo>
                  <a:cubicBezTo>
                    <a:pt x="5743" y="2101"/>
                    <a:pt x="5745" y="2103"/>
                    <a:pt x="5748" y="2103"/>
                  </a:cubicBezTo>
                  <a:cubicBezTo>
                    <a:pt x="5750" y="2103"/>
                    <a:pt x="5752" y="2101"/>
                    <a:pt x="5752" y="2098"/>
                  </a:cubicBezTo>
                  <a:cubicBezTo>
                    <a:pt x="5752" y="2096"/>
                    <a:pt x="5750" y="2094"/>
                    <a:pt x="5748" y="2094"/>
                  </a:cubicBezTo>
                  <a:moveTo>
                    <a:pt x="393" y="2092"/>
                  </a:moveTo>
                  <a:cubicBezTo>
                    <a:pt x="389" y="2092"/>
                    <a:pt x="387" y="2095"/>
                    <a:pt x="387" y="2098"/>
                  </a:cubicBezTo>
                  <a:cubicBezTo>
                    <a:pt x="387" y="2102"/>
                    <a:pt x="389" y="2104"/>
                    <a:pt x="393" y="2104"/>
                  </a:cubicBezTo>
                  <a:cubicBezTo>
                    <a:pt x="396" y="2104"/>
                    <a:pt x="399" y="2102"/>
                    <a:pt x="399" y="2098"/>
                  </a:cubicBezTo>
                  <a:cubicBezTo>
                    <a:pt x="399" y="2095"/>
                    <a:pt x="396" y="2092"/>
                    <a:pt x="393" y="2092"/>
                  </a:cubicBezTo>
                  <a:moveTo>
                    <a:pt x="5617" y="2092"/>
                  </a:moveTo>
                  <a:cubicBezTo>
                    <a:pt x="5614" y="2092"/>
                    <a:pt x="5611" y="2095"/>
                    <a:pt x="5611" y="2098"/>
                  </a:cubicBezTo>
                  <a:cubicBezTo>
                    <a:pt x="5611" y="2102"/>
                    <a:pt x="5614" y="2104"/>
                    <a:pt x="5617" y="2104"/>
                  </a:cubicBezTo>
                  <a:cubicBezTo>
                    <a:pt x="5620" y="2104"/>
                    <a:pt x="5623" y="2102"/>
                    <a:pt x="5623" y="2098"/>
                  </a:cubicBezTo>
                  <a:cubicBezTo>
                    <a:pt x="5623" y="2095"/>
                    <a:pt x="5620" y="2092"/>
                    <a:pt x="5617" y="2092"/>
                  </a:cubicBezTo>
                  <a:moveTo>
                    <a:pt x="523" y="2090"/>
                  </a:moveTo>
                  <a:cubicBezTo>
                    <a:pt x="519" y="2090"/>
                    <a:pt x="515" y="2094"/>
                    <a:pt x="515" y="2098"/>
                  </a:cubicBezTo>
                  <a:cubicBezTo>
                    <a:pt x="515" y="2103"/>
                    <a:pt x="519" y="2106"/>
                    <a:pt x="523" y="2106"/>
                  </a:cubicBezTo>
                  <a:cubicBezTo>
                    <a:pt x="528" y="2106"/>
                    <a:pt x="531" y="2103"/>
                    <a:pt x="531" y="2098"/>
                  </a:cubicBezTo>
                  <a:cubicBezTo>
                    <a:pt x="531" y="2094"/>
                    <a:pt x="528" y="2090"/>
                    <a:pt x="523" y="2090"/>
                  </a:cubicBezTo>
                  <a:moveTo>
                    <a:pt x="5486" y="2090"/>
                  </a:moveTo>
                  <a:cubicBezTo>
                    <a:pt x="5482" y="2090"/>
                    <a:pt x="5478" y="2094"/>
                    <a:pt x="5478" y="2098"/>
                  </a:cubicBezTo>
                  <a:cubicBezTo>
                    <a:pt x="5478" y="2103"/>
                    <a:pt x="5482" y="2107"/>
                    <a:pt x="5486" y="2107"/>
                  </a:cubicBezTo>
                  <a:cubicBezTo>
                    <a:pt x="5491" y="2107"/>
                    <a:pt x="5495" y="2103"/>
                    <a:pt x="5495" y="2098"/>
                  </a:cubicBezTo>
                  <a:cubicBezTo>
                    <a:pt x="5495" y="2094"/>
                    <a:pt x="5491" y="2090"/>
                    <a:pt x="5486" y="2090"/>
                  </a:cubicBezTo>
                  <a:moveTo>
                    <a:pt x="654" y="2088"/>
                  </a:moveTo>
                  <a:cubicBezTo>
                    <a:pt x="648" y="2088"/>
                    <a:pt x="644" y="2093"/>
                    <a:pt x="644" y="2098"/>
                  </a:cubicBezTo>
                  <a:cubicBezTo>
                    <a:pt x="644" y="2104"/>
                    <a:pt x="648" y="2108"/>
                    <a:pt x="654" y="2108"/>
                  </a:cubicBezTo>
                  <a:cubicBezTo>
                    <a:pt x="659" y="2108"/>
                    <a:pt x="664" y="2104"/>
                    <a:pt x="664" y="2098"/>
                  </a:cubicBezTo>
                  <a:cubicBezTo>
                    <a:pt x="664" y="2093"/>
                    <a:pt x="659" y="2088"/>
                    <a:pt x="654" y="2088"/>
                  </a:cubicBezTo>
                  <a:moveTo>
                    <a:pt x="5356" y="2088"/>
                  </a:moveTo>
                  <a:cubicBezTo>
                    <a:pt x="5350" y="2088"/>
                    <a:pt x="5346" y="2093"/>
                    <a:pt x="5346" y="2098"/>
                  </a:cubicBezTo>
                  <a:cubicBezTo>
                    <a:pt x="5346" y="2104"/>
                    <a:pt x="5350" y="2108"/>
                    <a:pt x="5356" y="2108"/>
                  </a:cubicBezTo>
                  <a:cubicBezTo>
                    <a:pt x="5361" y="2108"/>
                    <a:pt x="5366" y="2104"/>
                    <a:pt x="5366" y="2098"/>
                  </a:cubicBezTo>
                  <a:cubicBezTo>
                    <a:pt x="5366" y="2093"/>
                    <a:pt x="5361" y="2088"/>
                    <a:pt x="5356" y="2088"/>
                  </a:cubicBezTo>
                  <a:moveTo>
                    <a:pt x="784" y="2086"/>
                  </a:moveTo>
                  <a:cubicBezTo>
                    <a:pt x="778" y="2086"/>
                    <a:pt x="773" y="2092"/>
                    <a:pt x="773" y="2098"/>
                  </a:cubicBezTo>
                  <a:cubicBezTo>
                    <a:pt x="773" y="2105"/>
                    <a:pt x="778" y="2110"/>
                    <a:pt x="784" y="2110"/>
                  </a:cubicBezTo>
                  <a:cubicBezTo>
                    <a:pt x="791" y="2110"/>
                    <a:pt x="796" y="2105"/>
                    <a:pt x="796" y="2098"/>
                  </a:cubicBezTo>
                  <a:cubicBezTo>
                    <a:pt x="796" y="2092"/>
                    <a:pt x="791" y="2086"/>
                    <a:pt x="784" y="2086"/>
                  </a:cubicBezTo>
                  <a:moveTo>
                    <a:pt x="5225" y="2086"/>
                  </a:moveTo>
                  <a:cubicBezTo>
                    <a:pt x="5218" y="2086"/>
                    <a:pt x="5213" y="2091"/>
                    <a:pt x="5213" y="2098"/>
                  </a:cubicBezTo>
                  <a:cubicBezTo>
                    <a:pt x="5213" y="2105"/>
                    <a:pt x="5218" y="2111"/>
                    <a:pt x="5225" y="2111"/>
                  </a:cubicBezTo>
                  <a:cubicBezTo>
                    <a:pt x="5232" y="2111"/>
                    <a:pt x="5237" y="2105"/>
                    <a:pt x="5237" y="2098"/>
                  </a:cubicBezTo>
                  <a:cubicBezTo>
                    <a:pt x="5237" y="2091"/>
                    <a:pt x="5232" y="2086"/>
                    <a:pt x="5225" y="2086"/>
                  </a:cubicBezTo>
                  <a:moveTo>
                    <a:pt x="915" y="2084"/>
                  </a:moveTo>
                  <a:cubicBezTo>
                    <a:pt x="908" y="2084"/>
                    <a:pt x="901" y="2091"/>
                    <a:pt x="901" y="2098"/>
                  </a:cubicBezTo>
                  <a:cubicBezTo>
                    <a:pt x="901" y="2106"/>
                    <a:pt x="908" y="2112"/>
                    <a:pt x="915" y="2112"/>
                  </a:cubicBezTo>
                  <a:cubicBezTo>
                    <a:pt x="923" y="2112"/>
                    <a:pt x="929" y="2106"/>
                    <a:pt x="929" y="2098"/>
                  </a:cubicBezTo>
                  <a:cubicBezTo>
                    <a:pt x="929" y="2091"/>
                    <a:pt x="923" y="2084"/>
                    <a:pt x="915" y="2084"/>
                  </a:cubicBezTo>
                  <a:moveTo>
                    <a:pt x="5095" y="2084"/>
                  </a:moveTo>
                  <a:cubicBezTo>
                    <a:pt x="5087" y="2084"/>
                    <a:pt x="5080" y="2090"/>
                    <a:pt x="5080" y="2098"/>
                  </a:cubicBezTo>
                  <a:cubicBezTo>
                    <a:pt x="5080" y="2106"/>
                    <a:pt x="5087" y="2112"/>
                    <a:pt x="5095" y="2112"/>
                  </a:cubicBezTo>
                  <a:cubicBezTo>
                    <a:pt x="5102" y="2112"/>
                    <a:pt x="5109" y="2106"/>
                    <a:pt x="5109" y="2098"/>
                  </a:cubicBezTo>
                  <a:cubicBezTo>
                    <a:pt x="5109" y="2090"/>
                    <a:pt x="5102" y="2084"/>
                    <a:pt x="5095" y="2084"/>
                  </a:cubicBezTo>
                  <a:moveTo>
                    <a:pt x="1046" y="2082"/>
                  </a:moveTo>
                  <a:cubicBezTo>
                    <a:pt x="1037" y="2082"/>
                    <a:pt x="1030" y="2089"/>
                    <a:pt x="1030" y="2098"/>
                  </a:cubicBezTo>
                  <a:cubicBezTo>
                    <a:pt x="1030" y="2107"/>
                    <a:pt x="1037" y="2114"/>
                    <a:pt x="1046" y="2114"/>
                  </a:cubicBezTo>
                  <a:cubicBezTo>
                    <a:pt x="1055" y="2114"/>
                    <a:pt x="1062" y="2107"/>
                    <a:pt x="1062" y="2098"/>
                  </a:cubicBezTo>
                  <a:cubicBezTo>
                    <a:pt x="1062" y="2089"/>
                    <a:pt x="1055" y="2082"/>
                    <a:pt x="1046" y="2082"/>
                  </a:cubicBezTo>
                  <a:moveTo>
                    <a:pt x="4964" y="2082"/>
                  </a:moveTo>
                  <a:cubicBezTo>
                    <a:pt x="4955" y="2082"/>
                    <a:pt x="4948" y="2089"/>
                    <a:pt x="4948" y="2098"/>
                  </a:cubicBezTo>
                  <a:cubicBezTo>
                    <a:pt x="4948" y="2107"/>
                    <a:pt x="4955" y="2115"/>
                    <a:pt x="4964" y="2115"/>
                  </a:cubicBezTo>
                  <a:cubicBezTo>
                    <a:pt x="4973" y="2115"/>
                    <a:pt x="4980" y="2107"/>
                    <a:pt x="4980" y="2098"/>
                  </a:cubicBezTo>
                  <a:cubicBezTo>
                    <a:pt x="4980" y="2089"/>
                    <a:pt x="4973" y="2082"/>
                    <a:pt x="4964" y="2082"/>
                  </a:cubicBezTo>
                  <a:moveTo>
                    <a:pt x="1176" y="2080"/>
                  </a:moveTo>
                  <a:cubicBezTo>
                    <a:pt x="1166" y="2080"/>
                    <a:pt x="1158" y="2088"/>
                    <a:pt x="1158" y="2098"/>
                  </a:cubicBezTo>
                  <a:cubicBezTo>
                    <a:pt x="1158" y="2108"/>
                    <a:pt x="1166" y="2116"/>
                    <a:pt x="1176" y="2116"/>
                  </a:cubicBezTo>
                  <a:cubicBezTo>
                    <a:pt x="1186" y="2116"/>
                    <a:pt x="1194" y="2108"/>
                    <a:pt x="1194" y="2098"/>
                  </a:cubicBezTo>
                  <a:cubicBezTo>
                    <a:pt x="1194" y="2088"/>
                    <a:pt x="1186" y="2080"/>
                    <a:pt x="1176" y="2080"/>
                  </a:cubicBezTo>
                  <a:moveTo>
                    <a:pt x="4833" y="2080"/>
                  </a:moveTo>
                  <a:cubicBezTo>
                    <a:pt x="4823" y="2080"/>
                    <a:pt x="4815" y="2088"/>
                    <a:pt x="4815" y="2098"/>
                  </a:cubicBezTo>
                  <a:cubicBezTo>
                    <a:pt x="4815" y="2108"/>
                    <a:pt x="4823" y="2117"/>
                    <a:pt x="4833" y="2117"/>
                  </a:cubicBezTo>
                  <a:cubicBezTo>
                    <a:pt x="4844" y="2117"/>
                    <a:pt x="4852" y="2108"/>
                    <a:pt x="4852" y="2098"/>
                  </a:cubicBezTo>
                  <a:cubicBezTo>
                    <a:pt x="4852" y="2088"/>
                    <a:pt x="4844" y="2080"/>
                    <a:pt x="4833" y="2080"/>
                  </a:cubicBezTo>
                  <a:moveTo>
                    <a:pt x="1307" y="2078"/>
                  </a:moveTo>
                  <a:cubicBezTo>
                    <a:pt x="1296" y="2078"/>
                    <a:pt x="1287" y="2087"/>
                    <a:pt x="1287" y="2098"/>
                  </a:cubicBezTo>
                  <a:cubicBezTo>
                    <a:pt x="1287" y="2109"/>
                    <a:pt x="1296" y="2118"/>
                    <a:pt x="1307" y="2118"/>
                  </a:cubicBezTo>
                  <a:cubicBezTo>
                    <a:pt x="1318" y="2118"/>
                    <a:pt x="1327" y="2109"/>
                    <a:pt x="1327" y="2098"/>
                  </a:cubicBezTo>
                  <a:cubicBezTo>
                    <a:pt x="1327" y="2087"/>
                    <a:pt x="1318" y="2078"/>
                    <a:pt x="1307" y="2078"/>
                  </a:cubicBezTo>
                  <a:moveTo>
                    <a:pt x="4703" y="2078"/>
                  </a:moveTo>
                  <a:cubicBezTo>
                    <a:pt x="4691" y="2078"/>
                    <a:pt x="4682" y="2087"/>
                    <a:pt x="4682" y="2098"/>
                  </a:cubicBezTo>
                  <a:cubicBezTo>
                    <a:pt x="4682" y="2109"/>
                    <a:pt x="4691" y="2119"/>
                    <a:pt x="4703" y="2119"/>
                  </a:cubicBezTo>
                  <a:cubicBezTo>
                    <a:pt x="4714" y="2119"/>
                    <a:pt x="4723" y="2109"/>
                    <a:pt x="4723" y="2098"/>
                  </a:cubicBezTo>
                  <a:cubicBezTo>
                    <a:pt x="4723" y="2087"/>
                    <a:pt x="4714" y="2078"/>
                    <a:pt x="4703" y="2078"/>
                  </a:cubicBezTo>
                  <a:moveTo>
                    <a:pt x="1438" y="2076"/>
                  </a:moveTo>
                  <a:cubicBezTo>
                    <a:pt x="1425" y="2076"/>
                    <a:pt x="1415" y="2086"/>
                    <a:pt x="1415" y="2098"/>
                  </a:cubicBezTo>
                  <a:cubicBezTo>
                    <a:pt x="1415" y="2110"/>
                    <a:pt x="1425" y="2120"/>
                    <a:pt x="1438" y="2120"/>
                  </a:cubicBezTo>
                  <a:cubicBezTo>
                    <a:pt x="1450" y="2120"/>
                    <a:pt x="1460" y="2110"/>
                    <a:pt x="1460" y="2098"/>
                  </a:cubicBezTo>
                  <a:cubicBezTo>
                    <a:pt x="1460" y="2086"/>
                    <a:pt x="1450" y="2076"/>
                    <a:pt x="1438" y="2076"/>
                  </a:cubicBezTo>
                  <a:moveTo>
                    <a:pt x="4572" y="2076"/>
                  </a:moveTo>
                  <a:cubicBezTo>
                    <a:pt x="4560" y="2076"/>
                    <a:pt x="4550" y="2086"/>
                    <a:pt x="4550" y="2098"/>
                  </a:cubicBezTo>
                  <a:cubicBezTo>
                    <a:pt x="4550" y="2110"/>
                    <a:pt x="4560" y="2120"/>
                    <a:pt x="4572" y="2120"/>
                  </a:cubicBezTo>
                  <a:cubicBezTo>
                    <a:pt x="4584" y="2120"/>
                    <a:pt x="4594" y="2110"/>
                    <a:pt x="4594" y="2098"/>
                  </a:cubicBezTo>
                  <a:cubicBezTo>
                    <a:pt x="4594" y="2086"/>
                    <a:pt x="4584" y="2076"/>
                    <a:pt x="4572" y="2076"/>
                  </a:cubicBezTo>
                  <a:moveTo>
                    <a:pt x="1568" y="2074"/>
                  </a:moveTo>
                  <a:cubicBezTo>
                    <a:pt x="1555" y="2074"/>
                    <a:pt x="1544" y="2085"/>
                    <a:pt x="1544" y="2098"/>
                  </a:cubicBezTo>
                  <a:cubicBezTo>
                    <a:pt x="1544" y="2111"/>
                    <a:pt x="1555" y="2122"/>
                    <a:pt x="1568" y="2122"/>
                  </a:cubicBezTo>
                  <a:cubicBezTo>
                    <a:pt x="1581" y="2122"/>
                    <a:pt x="1592" y="2111"/>
                    <a:pt x="1592" y="2098"/>
                  </a:cubicBezTo>
                  <a:cubicBezTo>
                    <a:pt x="1592" y="2085"/>
                    <a:pt x="1581" y="2074"/>
                    <a:pt x="1568" y="2074"/>
                  </a:cubicBezTo>
                  <a:moveTo>
                    <a:pt x="4441" y="2074"/>
                  </a:moveTo>
                  <a:cubicBezTo>
                    <a:pt x="4428" y="2074"/>
                    <a:pt x="4417" y="2085"/>
                    <a:pt x="4417" y="2098"/>
                  </a:cubicBezTo>
                  <a:cubicBezTo>
                    <a:pt x="4417" y="2112"/>
                    <a:pt x="4428" y="2122"/>
                    <a:pt x="4441" y="2122"/>
                  </a:cubicBezTo>
                  <a:cubicBezTo>
                    <a:pt x="4455" y="2122"/>
                    <a:pt x="4466" y="2112"/>
                    <a:pt x="4466" y="2098"/>
                  </a:cubicBezTo>
                  <a:cubicBezTo>
                    <a:pt x="4466" y="2085"/>
                    <a:pt x="4455" y="2074"/>
                    <a:pt x="4441" y="2074"/>
                  </a:cubicBezTo>
                  <a:moveTo>
                    <a:pt x="1699" y="2072"/>
                  </a:moveTo>
                  <a:cubicBezTo>
                    <a:pt x="1684" y="2072"/>
                    <a:pt x="1673" y="2084"/>
                    <a:pt x="1673" y="2098"/>
                  </a:cubicBezTo>
                  <a:cubicBezTo>
                    <a:pt x="1673" y="2113"/>
                    <a:pt x="1684" y="2124"/>
                    <a:pt x="1699" y="2124"/>
                  </a:cubicBezTo>
                  <a:cubicBezTo>
                    <a:pt x="1713" y="2124"/>
                    <a:pt x="1725" y="2113"/>
                    <a:pt x="1725" y="2098"/>
                  </a:cubicBezTo>
                  <a:cubicBezTo>
                    <a:pt x="1725" y="2084"/>
                    <a:pt x="1713" y="2072"/>
                    <a:pt x="1699" y="2072"/>
                  </a:cubicBezTo>
                  <a:moveTo>
                    <a:pt x="4311" y="2072"/>
                  </a:moveTo>
                  <a:cubicBezTo>
                    <a:pt x="4296" y="2072"/>
                    <a:pt x="4285" y="2084"/>
                    <a:pt x="4285" y="2098"/>
                  </a:cubicBezTo>
                  <a:cubicBezTo>
                    <a:pt x="4285" y="2113"/>
                    <a:pt x="4296" y="2124"/>
                    <a:pt x="4311" y="2124"/>
                  </a:cubicBezTo>
                  <a:cubicBezTo>
                    <a:pt x="4325" y="2124"/>
                    <a:pt x="4337" y="2113"/>
                    <a:pt x="4337" y="2098"/>
                  </a:cubicBezTo>
                  <a:cubicBezTo>
                    <a:pt x="4337" y="2084"/>
                    <a:pt x="4325" y="2072"/>
                    <a:pt x="4311" y="2072"/>
                  </a:cubicBezTo>
                  <a:moveTo>
                    <a:pt x="1829" y="2070"/>
                  </a:moveTo>
                  <a:cubicBezTo>
                    <a:pt x="1814" y="2070"/>
                    <a:pt x="1801" y="2083"/>
                    <a:pt x="1801" y="2098"/>
                  </a:cubicBezTo>
                  <a:cubicBezTo>
                    <a:pt x="1801" y="2114"/>
                    <a:pt x="1814" y="2126"/>
                    <a:pt x="1829" y="2126"/>
                  </a:cubicBezTo>
                  <a:cubicBezTo>
                    <a:pt x="1845" y="2126"/>
                    <a:pt x="1857" y="2114"/>
                    <a:pt x="1857" y="2098"/>
                  </a:cubicBezTo>
                  <a:cubicBezTo>
                    <a:pt x="1857" y="2083"/>
                    <a:pt x="1845" y="2070"/>
                    <a:pt x="1829" y="2070"/>
                  </a:cubicBezTo>
                  <a:moveTo>
                    <a:pt x="4180" y="2070"/>
                  </a:moveTo>
                  <a:cubicBezTo>
                    <a:pt x="4165" y="2070"/>
                    <a:pt x="4152" y="2083"/>
                    <a:pt x="4152" y="2098"/>
                  </a:cubicBezTo>
                  <a:cubicBezTo>
                    <a:pt x="4152" y="2114"/>
                    <a:pt x="4165" y="2126"/>
                    <a:pt x="4180" y="2126"/>
                  </a:cubicBezTo>
                  <a:cubicBezTo>
                    <a:pt x="4196" y="2126"/>
                    <a:pt x="4209" y="2114"/>
                    <a:pt x="4209" y="2098"/>
                  </a:cubicBezTo>
                  <a:cubicBezTo>
                    <a:pt x="4209" y="2083"/>
                    <a:pt x="4196" y="2070"/>
                    <a:pt x="4180" y="2070"/>
                  </a:cubicBezTo>
                  <a:moveTo>
                    <a:pt x="1960" y="2069"/>
                  </a:moveTo>
                  <a:cubicBezTo>
                    <a:pt x="1944" y="2069"/>
                    <a:pt x="1930" y="2082"/>
                    <a:pt x="1930" y="2098"/>
                  </a:cubicBezTo>
                  <a:cubicBezTo>
                    <a:pt x="1930" y="2115"/>
                    <a:pt x="1944" y="2128"/>
                    <a:pt x="1960" y="2128"/>
                  </a:cubicBezTo>
                  <a:cubicBezTo>
                    <a:pt x="1976" y="2128"/>
                    <a:pt x="1990" y="2115"/>
                    <a:pt x="1990" y="2098"/>
                  </a:cubicBezTo>
                  <a:cubicBezTo>
                    <a:pt x="1990" y="2082"/>
                    <a:pt x="1976" y="2069"/>
                    <a:pt x="1960" y="2069"/>
                  </a:cubicBezTo>
                  <a:moveTo>
                    <a:pt x="4050" y="2068"/>
                  </a:moveTo>
                  <a:cubicBezTo>
                    <a:pt x="4033" y="2068"/>
                    <a:pt x="4020" y="2082"/>
                    <a:pt x="4020" y="2098"/>
                  </a:cubicBezTo>
                  <a:cubicBezTo>
                    <a:pt x="4020" y="2115"/>
                    <a:pt x="4033" y="2128"/>
                    <a:pt x="4050" y="2128"/>
                  </a:cubicBezTo>
                  <a:cubicBezTo>
                    <a:pt x="4066" y="2128"/>
                    <a:pt x="4080" y="2115"/>
                    <a:pt x="4080" y="2098"/>
                  </a:cubicBezTo>
                  <a:cubicBezTo>
                    <a:pt x="4080" y="2082"/>
                    <a:pt x="4066" y="2068"/>
                    <a:pt x="4050" y="2068"/>
                  </a:cubicBezTo>
                  <a:moveTo>
                    <a:pt x="6009" y="1967"/>
                  </a:moveTo>
                  <a:cubicBezTo>
                    <a:pt x="6008" y="1968"/>
                    <a:pt x="6008" y="1968"/>
                    <a:pt x="6008" y="1968"/>
                  </a:cubicBezTo>
                  <a:cubicBezTo>
                    <a:pt x="6009" y="1968"/>
                    <a:pt x="6009" y="1968"/>
                    <a:pt x="6009" y="1968"/>
                  </a:cubicBezTo>
                  <a:cubicBezTo>
                    <a:pt x="6009" y="1968"/>
                    <a:pt x="6009" y="1968"/>
                    <a:pt x="6009" y="1968"/>
                  </a:cubicBezTo>
                  <a:cubicBezTo>
                    <a:pt x="6009" y="1967"/>
                    <a:pt x="6009" y="1967"/>
                    <a:pt x="6009" y="1967"/>
                  </a:cubicBezTo>
                  <a:moveTo>
                    <a:pt x="131" y="1966"/>
                  </a:moveTo>
                  <a:cubicBezTo>
                    <a:pt x="130" y="1966"/>
                    <a:pt x="130" y="1967"/>
                    <a:pt x="130" y="1968"/>
                  </a:cubicBezTo>
                  <a:cubicBezTo>
                    <a:pt x="130" y="1969"/>
                    <a:pt x="130" y="1969"/>
                    <a:pt x="131" y="1969"/>
                  </a:cubicBezTo>
                  <a:cubicBezTo>
                    <a:pt x="132" y="1969"/>
                    <a:pt x="133" y="1969"/>
                    <a:pt x="133" y="1968"/>
                  </a:cubicBezTo>
                  <a:cubicBezTo>
                    <a:pt x="133" y="1967"/>
                    <a:pt x="132" y="1966"/>
                    <a:pt x="131" y="1966"/>
                  </a:cubicBezTo>
                  <a:moveTo>
                    <a:pt x="5878" y="1965"/>
                  </a:moveTo>
                  <a:cubicBezTo>
                    <a:pt x="5877" y="1965"/>
                    <a:pt x="5876" y="1966"/>
                    <a:pt x="5876" y="1968"/>
                  </a:cubicBezTo>
                  <a:cubicBezTo>
                    <a:pt x="5876" y="1969"/>
                    <a:pt x="5877" y="1970"/>
                    <a:pt x="5878" y="1970"/>
                  </a:cubicBezTo>
                  <a:cubicBezTo>
                    <a:pt x="5879" y="1970"/>
                    <a:pt x="5880" y="1969"/>
                    <a:pt x="5880" y="1968"/>
                  </a:cubicBezTo>
                  <a:cubicBezTo>
                    <a:pt x="5880" y="1966"/>
                    <a:pt x="5879" y="1965"/>
                    <a:pt x="5878" y="1965"/>
                  </a:cubicBezTo>
                  <a:moveTo>
                    <a:pt x="262" y="1964"/>
                  </a:moveTo>
                  <a:cubicBezTo>
                    <a:pt x="260" y="1964"/>
                    <a:pt x="258" y="1966"/>
                    <a:pt x="258" y="1968"/>
                  </a:cubicBezTo>
                  <a:cubicBezTo>
                    <a:pt x="258" y="1970"/>
                    <a:pt x="260" y="1971"/>
                    <a:pt x="262" y="1971"/>
                  </a:cubicBezTo>
                  <a:cubicBezTo>
                    <a:pt x="264" y="1971"/>
                    <a:pt x="266" y="1970"/>
                    <a:pt x="266" y="1968"/>
                  </a:cubicBezTo>
                  <a:cubicBezTo>
                    <a:pt x="266" y="1966"/>
                    <a:pt x="264" y="1964"/>
                    <a:pt x="262" y="1964"/>
                  </a:cubicBezTo>
                  <a:moveTo>
                    <a:pt x="5748" y="1964"/>
                  </a:moveTo>
                  <a:cubicBezTo>
                    <a:pt x="5745" y="1964"/>
                    <a:pt x="5744" y="1965"/>
                    <a:pt x="5744" y="1968"/>
                  </a:cubicBezTo>
                  <a:cubicBezTo>
                    <a:pt x="5744" y="1970"/>
                    <a:pt x="5745" y="1972"/>
                    <a:pt x="5748" y="1972"/>
                  </a:cubicBezTo>
                  <a:cubicBezTo>
                    <a:pt x="5750" y="1972"/>
                    <a:pt x="5752" y="1970"/>
                    <a:pt x="5752" y="1968"/>
                  </a:cubicBezTo>
                  <a:cubicBezTo>
                    <a:pt x="5752" y="1965"/>
                    <a:pt x="5750" y="1964"/>
                    <a:pt x="5748" y="1964"/>
                  </a:cubicBezTo>
                  <a:moveTo>
                    <a:pt x="393" y="1962"/>
                  </a:moveTo>
                  <a:cubicBezTo>
                    <a:pt x="389" y="1962"/>
                    <a:pt x="387" y="1964"/>
                    <a:pt x="387" y="1968"/>
                  </a:cubicBezTo>
                  <a:cubicBezTo>
                    <a:pt x="387" y="1971"/>
                    <a:pt x="389" y="1973"/>
                    <a:pt x="393" y="1973"/>
                  </a:cubicBezTo>
                  <a:cubicBezTo>
                    <a:pt x="396" y="1973"/>
                    <a:pt x="398" y="1971"/>
                    <a:pt x="398" y="1968"/>
                  </a:cubicBezTo>
                  <a:cubicBezTo>
                    <a:pt x="398" y="1964"/>
                    <a:pt x="396" y="1962"/>
                    <a:pt x="393" y="1962"/>
                  </a:cubicBezTo>
                  <a:moveTo>
                    <a:pt x="5617" y="1962"/>
                  </a:moveTo>
                  <a:cubicBezTo>
                    <a:pt x="5614" y="1962"/>
                    <a:pt x="5611" y="1964"/>
                    <a:pt x="5611" y="1968"/>
                  </a:cubicBezTo>
                  <a:cubicBezTo>
                    <a:pt x="5611" y="1971"/>
                    <a:pt x="5614" y="1973"/>
                    <a:pt x="5617" y="1973"/>
                  </a:cubicBezTo>
                  <a:cubicBezTo>
                    <a:pt x="5620" y="1973"/>
                    <a:pt x="5623" y="1971"/>
                    <a:pt x="5623" y="1968"/>
                  </a:cubicBezTo>
                  <a:cubicBezTo>
                    <a:pt x="5623" y="1964"/>
                    <a:pt x="5620" y="1962"/>
                    <a:pt x="5617" y="1962"/>
                  </a:cubicBezTo>
                  <a:moveTo>
                    <a:pt x="523" y="1960"/>
                  </a:moveTo>
                  <a:cubicBezTo>
                    <a:pt x="519" y="1960"/>
                    <a:pt x="516" y="1963"/>
                    <a:pt x="516" y="1968"/>
                  </a:cubicBezTo>
                  <a:cubicBezTo>
                    <a:pt x="516" y="1972"/>
                    <a:pt x="519" y="1975"/>
                    <a:pt x="523" y="1975"/>
                  </a:cubicBezTo>
                  <a:cubicBezTo>
                    <a:pt x="527" y="1975"/>
                    <a:pt x="531" y="1972"/>
                    <a:pt x="531" y="1968"/>
                  </a:cubicBezTo>
                  <a:cubicBezTo>
                    <a:pt x="531" y="1963"/>
                    <a:pt x="527" y="1960"/>
                    <a:pt x="523" y="1960"/>
                  </a:cubicBezTo>
                  <a:moveTo>
                    <a:pt x="5486" y="1960"/>
                  </a:moveTo>
                  <a:cubicBezTo>
                    <a:pt x="5482" y="1960"/>
                    <a:pt x="5478" y="1963"/>
                    <a:pt x="5478" y="1968"/>
                  </a:cubicBezTo>
                  <a:cubicBezTo>
                    <a:pt x="5478" y="1972"/>
                    <a:pt x="5482" y="1976"/>
                    <a:pt x="5486" y="1976"/>
                  </a:cubicBezTo>
                  <a:cubicBezTo>
                    <a:pt x="5491" y="1976"/>
                    <a:pt x="5494" y="1972"/>
                    <a:pt x="5494" y="1968"/>
                  </a:cubicBezTo>
                  <a:cubicBezTo>
                    <a:pt x="5494" y="1963"/>
                    <a:pt x="5491" y="1960"/>
                    <a:pt x="5486" y="1960"/>
                  </a:cubicBezTo>
                  <a:moveTo>
                    <a:pt x="654" y="1958"/>
                  </a:moveTo>
                  <a:cubicBezTo>
                    <a:pt x="648" y="1958"/>
                    <a:pt x="644" y="1962"/>
                    <a:pt x="644" y="1968"/>
                  </a:cubicBezTo>
                  <a:cubicBezTo>
                    <a:pt x="644" y="1973"/>
                    <a:pt x="648" y="1977"/>
                    <a:pt x="654" y="1977"/>
                  </a:cubicBezTo>
                  <a:cubicBezTo>
                    <a:pt x="659" y="1977"/>
                    <a:pt x="664" y="1973"/>
                    <a:pt x="664" y="1968"/>
                  </a:cubicBezTo>
                  <a:cubicBezTo>
                    <a:pt x="664" y="1962"/>
                    <a:pt x="659" y="1958"/>
                    <a:pt x="654" y="1958"/>
                  </a:cubicBezTo>
                  <a:moveTo>
                    <a:pt x="5356" y="1958"/>
                  </a:moveTo>
                  <a:cubicBezTo>
                    <a:pt x="5350" y="1958"/>
                    <a:pt x="5346" y="1962"/>
                    <a:pt x="5346" y="1968"/>
                  </a:cubicBezTo>
                  <a:cubicBezTo>
                    <a:pt x="5346" y="1973"/>
                    <a:pt x="5350" y="1977"/>
                    <a:pt x="5356" y="1977"/>
                  </a:cubicBezTo>
                  <a:cubicBezTo>
                    <a:pt x="5361" y="1977"/>
                    <a:pt x="5366" y="1973"/>
                    <a:pt x="5366" y="1968"/>
                  </a:cubicBezTo>
                  <a:cubicBezTo>
                    <a:pt x="5366" y="1962"/>
                    <a:pt x="5361" y="1958"/>
                    <a:pt x="5356" y="1958"/>
                  </a:cubicBezTo>
                  <a:moveTo>
                    <a:pt x="784" y="1956"/>
                  </a:moveTo>
                  <a:cubicBezTo>
                    <a:pt x="778" y="1956"/>
                    <a:pt x="773" y="1961"/>
                    <a:pt x="773" y="1968"/>
                  </a:cubicBezTo>
                  <a:cubicBezTo>
                    <a:pt x="773" y="1974"/>
                    <a:pt x="778" y="1979"/>
                    <a:pt x="784" y="1979"/>
                  </a:cubicBezTo>
                  <a:cubicBezTo>
                    <a:pt x="791" y="1979"/>
                    <a:pt x="796" y="1974"/>
                    <a:pt x="796" y="1968"/>
                  </a:cubicBezTo>
                  <a:cubicBezTo>
                    <a:pt x="796" y="1961"/>
                    <a:pt x="791" y="1956"/>
                    <a:pt x="784" y="1956"/>
                  </a:cubicBezTo>
                  <a:moveTo>
                    <a:pt x="5225" y="1956"/>
                  </a:moveTo>
                  <a:cubicBezTo>
                    <a:pt x="5219" y="1956"/>
                    <a:pt x="5213" y="1961"/>
                    <a:pt x="5213" y="1968"/>
                  </a:cubicBezTo>
                  <a:cubicBezTo>
                    <a:pt x="5213" y="1974"/>
                    <a:pt x="5219" y="1980"/>
                    <a:pt x="5225" y="1980"/>
                  </a:cubicBezTo>
                  <a:cubicBezTo>
                    <a:pt x="5232" y="1980"/>
                    <a:pt x="5237" y="1974"/>
                    <a:pt x="5237" y="1968"/>
                  </a:cubicBezTo>
                  <a:cubicBezTo>
                    <a:pt x="5237" y="1961"/>
                    <a:pt x="5232" y="1956"/>
                    <a:pt x="5225" y="1956"/>
                  </a:cubicBezTo>
                  <a:moveTo>
                    <a:pt x="915" y="1954"/>
                  </a:moveTo>
                  <a:cubicBezTo>
                    <a:pt x="908" y="1954"/>
                    <a:pt x="901" y="1960"/>
                    <a:pt x="901" y="1968"/>
                  </a:cubicBezTo>
                  <a:cubicBezTo>
                    <a:pt x="901" y="1975"/>
                    <a:pt x="908" y="1981"/>
                    <a:pt x="915" y="1981"/>
                  </a:cubicBezTo>
                  <a:cubicBezTo>
                    <a:pt x="923" y="1981"/>
                    <a:pt x="929" y="1975"/>
                    <a:pt x="929" y="1968"/>
                  </a:cubicBezTo>
                  <a:cubicBezTo>
                    <a:pt x="929" y="1960"/>
                    <a:pt x="923" y="1954"/>
                    <a:pt x="915" y="1954"/>
                  </a:cubicBezTo>
                  <a:moveTo>
                    <a:pt x="5095" y="1954"/>
                  </a:moveTo>
                  <a:cubicBezTo>
                    <a:pt x="5087" y="1954"/>
                    <a:pt x="5081" y="1960"/>
                    <a:pt x="5081" y="1968"/>
                  </a:cubicBezTo>
                  <a:cubicBezTo>
                    <a:pt x="5081" y="1975"/>
                    <a:pt x="5087" y="1981"/>
                    <a:pt x="5095" y="1981"/>
                  </a:cubicBezTo>
                  <a:cubicBezTo>
                    <a:pt x="5102" y="1981"/>
                    <a:pt x="5108" y="1975"/>
                    <a:pt x="5108" y="1968"/>
                  </a:cubicBezTo>
                  <a:cubicBezTo>
                    <a:pt x="5108" y="1960"/>
                    <a:pt x="5102" y="1954"/>
                    <a:pt x="5095" y="1954"/>
                  </a:cubicBezTo>
                  <a:moveTo>
                    <a:pt x="1046" y="1952"/>
                  </a:moveTo>
                  <a:cubicBezTo>
                    <a:pt x="1037" y="1952"/>
                    <a:pt x="1030" y="1959"/>
                    <a:pt x="1030" y="1968"/>
                  </a:cubicBezTo>
                  <a:cubicBezTo>
                    <a:pt x="1030" y="1976"/>
                    <a:pt x="1037" y="1983"/>
                    <a:pt x="1046" y="1983"/>
                  </a:cubicBezTo>
                  <a:cubicBezTo>
                    <a:pt x="1054" y="1983"/>
                    <a:pt x="1061" y="1976"/>
                    <a:pt x="1061" y="1968"/>
                  </a:cubicBezTo>
                  <a:cubicBezTo>
                    <a:pt x="1061" y="1959"/>
                    <a:pt x="1054" y="1952"/>
                    <a:pt x="1046" y="1952"/>
                  </a:cubicBezTo>
                  <a:moveTo>
                    <a:pt x="4964" y="1952"/>
                  </a:moveTo>
                  <a:cubicBezTo>
                    <a:pt x="4955" y="1952"/>
                    <a:pt x="4948" y="1959"/>
                    <a:pt x="4948" y="1968"/>
                  </a:cubicBezTo>
                  <a:cubicBezTo>
                    <a:pt x="4948" y="1976"/>
                    <a:pt x="4955" y="1984"/>
                    <a:pt x="4964" y="1984"/>
                  </a:cubicBezTo>
                  <a:cubicBezTo>
                    <a:pt x="4973" y="1984"/>
                    <a:pt x="4980" y="1976"/>
                    <a:pt x="4980" y="1968"/>
                  </a:cubicBezTo>
                  <a:cubicBezTo>
                    <a:pt x="4980" y="1959"/>
                    <a:pt x="4973" y="1952"/>
                    <a:pt x="4964" y="1952"/>
                  </a:cubicBezTo>
                  <a:moveTo>
                    <a:pt x="1176" y="1950"/>
                  </a:moveTo>
                  <a:cubicBezTo>
                    <a:pt x="1167" y="1950"/>
                    <a:pt x="1159" y="1958"/>
                    <a:pt x="1159" y="1968"/>
                  </a:cubicBezTo>
                  <a:cubicBezTo>
                    <a:pt x="1159" y="1977"/>
                    <a:pt x="1167" y="1985"/>
                    <a:pt x="1176" y="1985"/>
                  </a:cubicBezTo>
                  <a:cubicBezTo>
                    <a:pt x="1186" y="1985"/>
                    <a:pt x="1194" y="1977"/>
                    <a:pt x="1194" y="1968"/>
                  </a:cubicBezTo>
                  <a:cubicBezTo>
                    <a:pt x="1194" y="1958"/>
                    <a:pt x="1186" y="1950"/>
                    <a:pt x="1176" y="1950"/>
                  </a:cubicBezTo>
                  <a:moveTo>
                    <a:pt x="4833" y="1950"/>
                  </a:moveTo>
                  <a:cubicBezTo>
                    <a:pt x="4824" y="1950"/>
                    <a:pt x="4816" y="1958"/>
                    <a:pt x="4816" y="1968"/>
                  </a:cubicBezTo>
                  <a:cubicBezTo>
                    <a:pt x="4816" y="1977"/>
                    <a:pt x="4824" y="1985"/>
                    <a:pt x="4833" y="1985"/>
                  </a:cubicBezTo>
                  <a:cubicBezTo>
                    <a:pt x="4843" y="1985"/>
                    <a:pt x="4851" y="1977"/>
                    <a:pt x="4851" y="1968"/>
                  </a:cubicBezTo>
                  <a:cubicBezTo>
                    <a:pt x="4851" y="1958"/>
                    <a:pt x="4843" y="1950"/>
                    <a:pt x="4833" y="1950"/>
                  </a:cubicBezTo>
                  <a:moveTo>
                    <a:pt x="1307" y="1948"/>
                  </a:moveTo>
                  <a:cubicBezTo>
                    <a:pt x="1296" y="1948"/>
                    <a:pt x="1287" y="1957"/>
                    <a:pt x="1287" y="1968"/>
                  </a:cubicBezTo>
                  <a:cubicBezTo>
                    <a:pt x="1287" y="1978"/>
                    <a:pt x="1296" y="1987"/>
                    <a:pt x="1307" y="1987"/>
                  </a:cubicBezTo>
                  <a:cubicBezTo>
                    <a:pt x="1318" y="1987"/>
                    <a:pt x="1326" y="1978"/>
                    <a:pt x="1326" y="1968"/>
                  </a:cubicBezTo>
                  <a:cubicBezTo>
                    <a:pt x="1326" y="1957"/>
                    <a:pt x="1318" y="1948"/>
                    <a:pt x="1307" y="1948"/>
                  </a:cubicBezTo>
                  <a:moveTo>
                    <a:pt x="4703" y="1948"/>
                  </a:moveTo>
                  <a:cubicBezTo>
                    <a:pt x="4692" y="1948"/>
                    <a:pt x="4683" y="1957"/>
                    <a:pt x="4683" y="1968"/>
                  </a:cubicBezTo>
                  <a:cubicBezTo>
                    <a:pt x="4683" y="1979"/>
                    <a:pt x="4692" y="1988"/>
                    <a:pt x="4703" y="1988"/>
                  </a:cubicBezTo>
                  <a:cubicBezTo>
                    <a:pt x="4714" y="1988"/>
                    <a:pt x="4723" y="1979"/>
                    <a:pt x="4723" y="1968"/>
                  </a:cubicBezTo>
                  <a:cubicBezTo>
                    <a:pt x="4723" y="1957"/>
                    <a:pt x="4714" y="1948"/>
                    <a:pt x="4703" y="1948"/>
                  </a:cubicBezTo>
                  <a:moveTo>
                    <a:pt x="1438" y="1946"/>
                  </a:moveTo>
                  <a:cubicBezTo>
                    <a:pt x="1426" y="1946"/>
                    <a:pt x="1416" y="1956"/>
                    <a:pt x="1416" y="1968"/>
                  </a:cubicBezTo>
                  <a:cubicBezTo>
                    <a:pt x="1416" y="1980"/>
                    <a:pt x="1426" y="1989"/>
                    <a:pt x="1438" y="1989"/>
                  </a:cubicBezTo>
                  <a:cubicBezTo>
                    <a:pt x="1450" y="1989"/>
                    <a:pt x="1459" y="1980"/>
                    <a:pt x="1459" y="1968"/>
                  </a:cubicBezTo>
                  <a:cubicBezTo>
                    <a:pt x="1459" y="1956"/>
                    <a:pt x="1450" y="1946"/>
                    <a:pt x="1438" y="1946"/>
                  </a:cubicBezTo>
                  <a:moveTo>
                    <a:pt x="4572" y="1946"/>
                  </a:moveTo>
                  <a:cubicBezTo>
                    <a:pt x="4560" y="1946"/>
                    <a:pt x="4550" y="1956"/>
                    <a:pt x="4550" y="1968"/>
                  </a:cubicBezTo>
                  <a:cubicBezTo>
                    <a:pt x="4550" y="1980"/>
                    <a:pt x="4560" y="1989"/>
                    <a:pt x="4572" y="1989"/>
                  </a:cubicBezTo>
                  <a:cubicBezTo>
                    <a:pt x="4584" y="1989"/>
                    <a:pt x="4594" y="1980"/>
                    <a:pt x="4594" y="1968"/>
                  </a:cubicBezTo>
                  <a:cubicBezTo>
                    <a:pt x="4594" y="1956"/>
                    <a:pt x="4584" y="1946"/>
                    <a:pt x="4572" y="1946"/>
                  </a:cubicBezTo>
                  <a:moveTo>
                    <a:pt x="1568" y="1944"/>
                  </a:moveTo>
                  <a:cubicBezTo>
                    <a:pt x="1555" y="1944"/>
                    <a:pt x="1545" y="1955"/>
                    <a:pt x="1545" y="1968"/>
                  </a:cubicBezTo>
                  <a:cubicBezTo>
                    <a:pt x="1545" y="1981"/>
                    <a:pt x="1555" y="1991"/>
                    <a:pt x="1568" y="1991"/>
                  </a:cubicBezTo>
                  <a:cubicBezTo>
                    <a:pt x="1581" y="1991"/>
                    <a:pt x="1592" y="1981"/>
                    <a:pt x="1592" y="1968"/>
                  </a:cubicBezTo>
                  <a:cubicBezTo>
                    <a:pt x="1592" y="1955"/>
                    <a:pt x="1581" y="1944"/>
                    <a:pt x="1568" y="1944"/>
                  </a:cubicBezTo>
                  <a:moveTo>
                    <a:pt x="4441" y="1944"/>
                  </a:moveTo>
                  <a:cubicBezTo>
                    <a:pt x="4428" y="1944"/>
                    <a:pt x="4418" y="1955"/>
                    <a:pt x="4418" y="1968"/>
                  </a:cubicBezTo>
                  <a:cubicBezTo>
                    <a:pt x="4418" y="1981"/>
                    <a:pt x="4428" y="1991"/>
                    <a:pt x="4441" y="1991"/>
                  </a:cubicBezTo>
                  <a:cubicBezTo>
                    <a:pt x="4454" y="1991"/>
                    <a:pt x="4465" y="1981"/>
                    <a:pt x="4465" y="1968"/>
                  </a:cubicBezTo>
                  <a:cubicBezTo>
                    <a:pt x="4465" y="1955"/>
                    <a:pt x="4454" y="1944"/>
                    <a:pt x="4441" y="1944"/>
                  </a:cubicBezTo>
                  <a:moveTo>
                    <a:pt x="1699" y="1942"/>
                  </a:moveTo>
                  <a:cubicBezTo>
                    <a:pt x="1685" y="1942"/>
                    <a:pt x="1673" y="1954"/>
                    <a:pt x="1673" y="1968"/>
                  </a:cubicBezTo>
                  <a:cubicBezTo>
                    <a:pt x="1673" y="1982"/>
                    <a:pt x="1685" y="1993"/>
                    <a:pt x="1699" y="1993"/>
                  </a:cubicBezTo>
                  <a:cubicBezTo>
                    <a:pt x="1713" y="1993"/>
                    <a:pt x="1724" y="1982"/>
                    <a:pt x="1724" y="1968"/>
                  </a:cubicBezTo>
                  <a:cubicBezTo>
                    <a:pt x="1724" y="1954"/>
                    <a:pt x="1713" y="1942"/>
                    <a:pt x="1699" y="1942"/>
                  </a:cubicBezTo>
                  <a:moveTo>
                    <a:pt x="4311" y="1942"/>
                  </a:moveTo>
                  <a:cubicBezTo>
                    <a:pt x="4297" y="1942"/>
                    <a:pt x="4285" y="1953"/>
                    <a:pt x="4285" y="1968"/>
                  </a:cubicBezTo>
                  <a:cubicBezTo>
                    <a:pt x="4285" y="1982"/>
                    <a:pt x="4297" y="1993"/>
                    <a:pt x="4311" y="1993"/>
                  </a:cubicBezTo>
                  <a:cubicBezTo>
                    <a:pt x="4325" y="1993"/>
                    <a:pt x="4337" y="1982"/>
                    <a:pt x="4337" y="1968"/>
                  </a:cubicBezTo>
                  <a:cubicBezTo>
                    <a:pt x="4337" y="1953"/>
                    <a:pt x="4325" y="1942"/>
                    <a:pt x="4311" y="1942"/>
                  </a:cubicBezTo>
                  <a:moveTo>
                    <a:pt x="1829" y="1940"/>
                  </a:moveTo>
                  <a:cubicBezTo>
                    <a:pt x="1814" y="1940"/>
                    <a:pt x="1802" y="1953"/>
                    <a:pt x="1802" y="1968"/>
                  </a:cubicBezTo>
                  <a:cubicBezTo>
                    <a:pt x="1802" y="1983"/>
                    <a:pt x="1814" y="1995"/>
                    <a:pt x="1829" y="1995"/>
                  </a:cubicBezTo>
                  <a:cubicBezTo>
                    <a:pt x="1844" y="1995"/>
                    <a:pt x="1857" y="1983"/>
                    <a:pt x="1857" y="1968"/>
                  </a:cubicBezTo>
                  <a:cubicBezTo>
                    <a:pt x="1857" y="1953"/>
                    <a:pt x="1844" y="1940"/>
                    <a:pt x="1829" y="1940"/>
                  </a:cubicBezTo>
                  <a:moveTo>
                    <a:pt x="4180" y="1940"/>
                  </a:moveTo>
                  <a:cubicBezTo>
                    <a:pt x="4165" y="1940"/>
                    <a:pt x="4153" y="1952"/>
                    <a:pt x="4153" y="1968"/>
                  </a:cubicBezTo>
                  <a:cubicBezTo>
                    <a:pt x="4153" y="1983"/>
                    <a:pt x="4165" y="1995"/>
                    <a:pt x="4180" y="1995"/>
                  </a:cubicBezTo>
                  <a:cubicBezTo>
                    <a:pt x="4195" y="1995"/>
                    <a:pt x="4208" y="1983"/>
                    <a:pt x="4208" y="1968"/>
                  </a:cubicBezTo>
                  <a:cubicBezTo>
                    <a:pt x="4208" y="1952"/>
                    <a:pt x="4195" y="1940"/>
                    <a:pt x="4180" y="1940"/>
                  </a:cubicBezTo>
                  <a:moveTo>
                    <a:pt x="1960" y="1938"/>
                  </a:moveTo>
                  <a:cubicBezTo>
                    <a:pt x="1944" y="1938"/>
                    <a:pt x="1931" y="1951"/>
                    <a:pt x="1931" y="1968"/>
                  </a:cubicBezTo>
                  <a:cubicBezTo>
                    <a:pt x="1931" y="1984"/>
                    <a:pt x="1944" y="1997"/>
                    <a:pt x="1960" y="1997"/>
                  </a:cubicBezTo>
                  <a:cubicBezTo>
                    <a:pt x="1976" y="1997"/>
                    <a:pt x="1989" y="1984"/>
                    <a:pt x="1989" y="1968"/>
                  </a:cubicBezTo>
                  <a:cubicBezTo>
                    <a:pt x="1989" y="1951"/>
                    <a:pt x="1976" y="1938"/>
                    <a:pt x="1960" y="1938"/>
                  </a:cubicBezTo>
                  <a:moveTo>
                    <a:pt x="4050" y="1938"/>
                  </a:moveTo>
                  <a:cubicBezTo>
                    <a:pt x="4033" y="1938"/>
                    <a:pt x="4020" y="1951"/>
                    <a:pt x="4020" y="1968"/>
                  </a:cubicBezTo>
                  <a:cubicBezTo>
                    <a:pt x="4020" y="1984"/>
                    <a:pt x="4033" y="1997"/>
                    <a:pt x="4050" y="1997"/>
                  </a:cubicBezTo>
                  <a:cubicBezTo>
                    <a:pt x="4066" y="1997"/>
                    <a:pt x="4079" y="1984"/>
                    <a:pt x="4079" y="1968"/>
                  </a:cubicBezTo>
                  <a:cubicBezTo>
                    <a:pt x="4079" y="1951"/>
                    <a:pt x="4066" y="1938"/>
                    <a:pt x="4050" y="1938"/>
                  </a:cubicBezTo>
                  <a:moveTo>
                    <a:pt x="131" y="1836"/>
                  </a:moveTo>
                  <a:cubicBezTo>
                    <a:pt x="131" y="1836"/>
                    <a:pt x="130" y="1836"/>
                    <a:pt x="130" y="1837"/>
                  </a:cubicBezTo>
                  <a:cubicBezTo>
                    <a:pt x="130" y="1838"/>
                    <a:pt x="131" y="1838"/>
                    <a:pt x="131" y="1838"/>
                  </a:cubicBezTo>
                  <a:cubicBezTo>
                    <a:pt x="132" y="1838"/>
                    <a:pt x="133" y="1838"/>
                    <a:pt x="133" y="1837"/>
                  </a:cubicBezTo>
                  <a:cubicBezTo>
                    <a:pt x="133" y="1836"/>
                    <a:pt x="132" y="1836"/>
                    <a:pt x="131" y="1836"/>
                  </a:cubicBezTo>
                  <a:moveTo>
                    <a:pt x="5878" y="1835"/>
                  </a:moveTo>
                  <a:cubicBezTo>
                    <a:pt x="5877" y="1835"/>
                    <a:pt x="5876" y="1836"/>
                    <a:pt x="5876" y="1837"/>
                  </a:cubicBezTo>
                  <a:cubicBezTo>
                    <a:pt x="5876" y="1838"/>
                    <a:pt x="5877" y="1839"/>
                    <a:pt x="5878" y="1839"/>
                  </a:cubicBezTo>
                  <a:cubicBezTo>
                    <a:pt x="5879" y="1839"/>
                    <a:pt x="5880" y="1838"/>
                    <a:pt x="5880" y="1837"/>
                  </a:cubicBezTo>
                  <a:cubicBezTo>
                    <a:pt x="5880" y="1836"/>
                    <a:pt x="5879" y="1835"/>
                    <a:pt x="5878" y="1835"/>
                  </a:cubicBezTo>
                  <a:moveTo>
                    <a:pt x="262" y="1834"/>
                  </a:moveTo>
                  <a:cubicBezTo>
                    <a:pt x="260" y="1834"/>
                    <a:pt x="259" y="1835"/>
                    <a:pt x="259" y="1837"/>
                  </a:cubicBezTo>
                  <a:cubicBezTo>
                    <a:pt x="259" y="1839"/>
                    <a:pt x="260" y="1840"/>
                    <a:pt x="262" y="1840"/>
                  </a:cubicBezTo>
                  <a:cubicBezTo>
                    <a:pt x="264" y="1840"/>
                    <a:pt x="265" y="1839"/>
                    <a:pt x="265" y="1837"/>
                  </a:cubicBezTo>
                  <a:cubicBezTo>
                    <a:pt x="265" y="1835"/>
                    <a:pt x="264" y="1834"/>
                    <a:pt x="262" y="1834"/>
                  </a:cubicBezTo>
                  <a:moveTo>
                    <a:pt x="5748" y="1833"/>
                  </a:moveTo>
                  <a:cubicBezTo>
                    <a:pt x="5746" y="1833"/>
                    <a:pt x="5744" y="1835"/>
                    <a:pt x="5744" y="1837"/>
                  </a:cubicBezTo>
                  <a:cubicBezTo>
                    <a:pt x="5744" y="1839"/>
                    <a:pt x="5746" y="1841"/>
                    <a:pt x="5748" y="1841"/>
                  </a:cubicBezTo>
                  <a:cubicBezTo>
                    <a:pt x="5750" y="1841"/>
                    <a:pt x="5751" y="1839"/>
                    <a:pt x="5751" y="1837"/>
                  </a:cubicBezTo>
                  <a:cubicBezTo>
                    <a:pt x="5751" y="1835"/>
                    <a:pt x="5750" y="1833"/>
                    <a:pt x="5748" y="1833"/>
                  </a:cubicBezTo>
                  <a:moveTo>
                    <a:pt x="393" y="1832"/>
                  </a:moveTo>
                  <a:cubicBezTo>
                    <a:pt x="390" y="1832"/>
                    <a:pt x="387" y="1834"/>
                    <a:pt x="387" y="1837"/>
                  </a:cubicBezTo>
                  <a:cubicBezTo>
                    <a:pt x="387" y="1840"/>
                    <a:pt x="390" y="1842"/>
                    <a:pt x="393" y="1842"/>
                  </a:cubicBezTo>
                  <a:cubicBezTo>
                    <a:pt x="396" y="1842"/>
                    <a:pt x="398" y="1840"/>
                    <a:pt x="398" y="1837"/>
                  </a:cubicBezTo>
                  <a:cubicBezTo>
                    <a:pt x="398" y="1834"/>
                    <a:pt x="396" y="1832"/>
                    <a:pt x="393" y="1832"/>
                  </a:cubicBezTo>
                  <a:moveTo>
                    <a:pt x="5617" y="1832"/>
                  </a:moveTo>
                  <a:cubicBezTo>
                    <a:pt x="5614" y="1832"/>
                    <a:pt x="5612" y="1834"/>
                    <a:pt x="5612" y="1837"/>
                  </a:cubicBezTo>
                  <a:cubicBezTo>
                    <a:pt x="5612" y="1840"/>
                    <a:pt x="5614" y="1842"/>
                    <a:pt x="5617" y="1842"/>
                  </a:cubicBezTo>
                  <a:cubicBezTo>
                    <a:pt x="5620" y="1842"/>
                    <a:pt x="5622" y="1840"/>
                    <a:pt x="5622" y="1837"/>
                  </a:cubicBezTo>
                  <a:cubicBezTo>
                    <a:pt x="5622" y="1834"/>
                    <a:pt x="5620" y="1832"/>
                    <a:pt x="5617" y="1832"/>
                  </a:cubicBezTo>
                  <a:moveTo>
                    <a:pt x="523" y="1830"/>
                  </a:moveTo>
                  <a:cubicBezTo>
                    <a:pt x="519" y="1830"/>
                    <a:pt x="516" y="1833"/>
                    <a:pt x="516" y="1837"/>
                  </a:cubicBezTo>
                  <a:cubicBezTo>
                    <a:pt x="516" y="1841"/>
                    <a:pt x="519" y="1844"/>
                    <a:pt x="523" y="1844"/>
                  </a:cubicBezTo>
                  <a:cubicBezTo>
                    <a:pt x="527" y="1844"/>
                    <a:pt x="531" y="1841"/>
                    <a:pt x="531" y="1837"/>
                  </a:cubicBezTo>
                  <a:cubicBezTo>
                    <a:pt x="531" y="1833"/>
                    <a:pt x="527" y="1830"/>
                    <a:pt x="523" y="1830"/>
                  </a:cubicBezTo>
                  <a:moveTo>
                    <a:pt x="5486" y="1829"/>
                  </a:moveTo>
                  <a:cubicBezTo>
                    <a:pt x="5482" y="1829"/>
                    <a:pt x="5479" y="1833"/>
                    <a:pt x="5479" y="1837"/>
                  </a:cubicBezTo>
                  <a:cubicBezTo>
                    <a:pt x="5479" y="1841"/>
                    <a:pt x="5482" y="1845"/>
                    <a:pt x="5486" y="1845"/>
                  </a:cubicBezTo>
                  <a:cubicBezTo>
                    <a:pt x="5491" y="1845"/>
                    <a:pt x="5494" y="1841"/>
                    <a:pt x="5494" y="1837"/>
                  </a:cubicBezTo>
                  <a:cubicBezTo>
                    <a:pt x="5494" y="1833"/>
                    <a:pt x="5491" y="1829"/>
                    <a:pt x="5486" y="1829"/>
                  </a:cubicBezTo>
                  <a:moveTo>
                    <a:pt x="654" y="1828"/>
                  </a:moveTo>
                  <a:cubicBezTo>
                    <a:pt x="649" y="1828"/>
                    <a:pt x="644" y="1832"/>
                    <a:pt x="644" y="1837"/>
                  </a:cubicBezTo>
                  <a:cubicBezTo>
                    <a:pt x="644" y="1842"/>
                    <a:pt x="649" y="1846"/>
                    <a:pt x="654" y="1846"/>
                  </a:cubicBezTo>
                  <a:cubicBezTo>
                    <a:pt x="659" y="1846"/>
                    <a:pt x="663" y="1842"/>
                    <a:pt x="663" y="1837"/>
                  </a:cubicBezTo>
                  <a:cubicBezTo>
                    <a:pt x="663" y="1832"/>
                    <a:pt x="659" y="1828"/>
                    <a:pt x="654" y="1828"/>
                  </a:cubicBezTo>
                  <a:moveTo>
                    <a:pt x="5356" y="1828"/>
                  </a:moveTo>
                  <a:cubicBezTo>
                    <a:pt x="5351" y="1828"/>
                    <a:pt x="5346" y="1832"/>
                    <a:pt x="5346" y="1837"/>
                  </a:cubicBezTo>
                  <a:cubicBezTo>
                    <a:pt x="5346" y="1842"/>
                    <a:pt x="5351" y="1846"/>
                    <a:pt x="5356" y="1846"/>
                  </a:cubicBezTo>
                  <a:cubicBezTo>
                    <a:pt x="5361" y="1846"/>
                    <a:pt x="5365" y="1842"/>
                    <a:pt x="5365" y="1837"/>
                  </a:cubicBezTo>
                  <a:cubicBezTo>
                    <a:pt x="5365" y="1832"/>
                    <a:pt x="5361" y="1828"/>
                    <a:pt x="5356" y="1828"/>
                  </a:cubicBezTo>
                  <a:moveTo>
                    <a:pt x="784" y="1826"/>
                  </a:moveTo>
                  <a:cubicBezTo>
                    <a:pt x="778" y="1826"/>
                    <a:pt x="773" y="1831"/>
                    <a:pt x="773" y="1837"/>
                  </a:cubicBezTo>
                  <a:cubicBezTo>
                    <a:pt x="773" y="1843"/>
                    <a:pt x="778" y="1848"/>
                    <a:pt x="784" y="1848"/>
                  </a:cubicBezTo>
                  <a:cubicBezTo>
                    <a:pt x="791" y="1848"/>
                    <a:pt x="796" y="1843"/>
                    <a:pt x="796" y="1837"/>
                  </a:cubicBezTo>
                  <a:cubicBezTo>
                    <a:pt x="796" y="1831"/>
                    <a:pt x="791" y="1826"/>
                    <a:pt x="784" y="1826"/>
                  </a:cubicBezTo>
                  <a:moveTo>
                    <a:pt x="5225" y="1825"/>
                  </a:moveTo>
                  <a:cubicBezTo>
                    <a:pt x="5219" y="1825"/>
                    <a:pt x="5214" y="1831"/>
                    <a:pt x="5214" y="1837"/>
                  </a:cubicBezTo>
                  <a:cubicBezTo>
                    <a:pt x="5214" y="1843"/>
                    <a:pt x="5219" y="1849"/>
                    <a:pt x="5225" y="1849"/>
                  </a:cubicBezTo>
                  <a:cubicBezTo>
                    <a:pt x="5232" y="1849"/>
                    <a:pt x="5237" y="1843"/>
                    <a:pt x="5237" y="1837"/>
                  </a:cubicBezTo>
                  <a:cubicBezTo>
                    <a:pt x="5237" y="1831"/>
                    <a:pt x="5232" y="1825"/>
                    <a:pt x="5225" y="1825"/>
                  </a:cubicBezTo>
                  <a:moveTo>
                    <a:pt x="915" y="1824"/>
                  </a:moveTo>
                  <a:cubicBezTo>
                    <a:pt x="908" y="1824"/>
                    <a:pt x="902" y="1830"/>
                    <a:pt x="902" y="1837"/>
                  </a:cubicBezTo>
                  <a:cubicBezTo>
                    <a:pt x="902" y="1844"/>
                    <a:pt x="908" y="1850"/>
                    <a:pt x="915" y="1850"/>
                  </a:cubicBezTo>
                  <a:cubicBezTo>
                    <a:pt x="923" y="1850"/>
                    <a:pt x="928" y="1844"/>
                    <a:pt x="928" y="1837"/>
                  </a:cubicBezTo>
                  <a:cubicBezTo>
                    <a:pt x="928" y="1830"/>
                    <a:pt x="923" y="1824"/>
                    <a:pt x="915" y="1824"/>
                  </a:cubicBezTo>
                  <a:moveTo>
                    <a:pt x="5095" y="1824"/>
                  </a:moveTo>
                  <a:cubicBezTo>
                    <a:pt x="5087" y="1824"/>
                    <a:pt x="5081" y="1830"/>
                    <a:pt x="5081" y="1837"/>
                  </a:cubicBezTo>
                  <a:cubicBezTo>
                    <a:pt x="5081" y="1844"/>
                    <a:pt x="5087" y="1850"/>
                    <a:pt x="5095" y="1850"/>
                  </a:cubicBezTo>
                  <a:cubicBezTo>
                    <a:pt x="5102" y="1850"/>
                    <a:pt x="5108" y="1844"/>
                    <a:pt x="5108" y="1837"/>
                  </a:cubicBezTo>
                  <a:cubicBezTo>
                    <a:pt x="5108" y="1830"/>
                    <a:pt x="5102" y="1824"/>
                    <a:pt x="5095" y="1824"/>
                  </a:cubicBezTo>
                  <a:moveTo>
                    <a:pt x="1046" y="1822"/>
                  </a:moveTo>
                  <a:cubicBezTo>
                    <a:pt x="1037" y="1822"/>
                    <a:pt x="1030" y="1829"/>
                    <a:pt x="1030" y="1837"/>
                  </a:cubicBezTo>
                  <a:cubicBezTo>
                    <a:pt x="1030" y="1845"/>
                    <a:pt x="1037" y="1852"/>
                    <a:pt x="1046" y="1852"/>
                  </a:cubicBezTo>
                  <a:cubicBezTo>
                    <a:pt x="1054" y="1852"/>
                    <a:pt x="1061" y="1845"/>
                    <a:pt x="1061" y="1837"/>
                  </a:cubicBezTo>
                  <a:cubicBezTo>
                    <a:pt x="1061" y="1829"/>
                    <a:pt x="1054" y="1822"/>
                    <a:pt x="1046" y="1822"/>
                  </a:cubicBezTo>
                  <a:moveTo>
                    <a:pt x="4964" y="1821"/>
                  </a:moveTo>
                  <a:cubicBezTo>
                    <a:pt x="4955" y="1821"/>
                    <a:pt x="4948" y="1828"/>
                    <a:pt x="4948" y="1837"/>
                  </a:cubicBezTo>
                  <a:cubicBezTo>
                    <a:pt x="4948" y="1846"/>
                    <a:pt x="4955" y="1853"/>
                    <a:pt x="4964" y="1853"/>
                  </a:cubicBezTo>
                  <a:cubicBezTo>
                    <a:pt x="4973" y="1853"/>
                    <a:pt x="4979" y="1846"/>
                    <a:pt x="4979" y="1837"/>
                  </a:cubicBezTo>
                  <a:cubicBezTo>
                    <a:pt x="4979" y="1828"/>
                    <a:pt x="4973" y="1821"/>
                    <a:pt x="4964" y="1821"/>
                  </a:cubicBezTo>
                  <a:moveTo>
                    <a:pt x="1176" y="1820"/>
                  </a:moveTo>
                  <a:cubicBezTo>
                    <a:pt x="1167" y="1820"/>
                    <a:pt x="1159" y="1827"/>
                    <a:pt x="1159" y="1837"/>
                  </a:cubicBezTo>
                  <a:cubicBezTo>
                    <a:pt x="1159" y="1847"/>
                    <a:pt x="1167" y="1854"/>
                    <a:pt x="1176" y="1854"/>
                  </a:cubicBezTo>
                  <a:cubicBezTo>
                    <a:pt x="1186" y="1854"/>
                    <a:pt x="1194" y="1847"/>
                    <a:pt x="1194" y="1837"/>
                  </a:cubicBezTo>
                  <a:cubicBezTo>
                    <a:pt x="1194" y="1827"/>
                    <a:pt x="1186" y="1820"/>
                    <a:pt x="1176" y="1820"/>
                  </a:cubicBezTo>
                  <a:moveTo>
                    <a:pt x="4833" y="1820"/>
                  </a:moveTo>
                  <a:cubicBezTo>
                    <a:pt x="4824" y="1820"/>
                    <a:pt x="4816" y="1827"/>
                    <a:pt x="4816" y="1837"/>
                  </a:cubicBezTo>
                  <a:cubicBezTo>
                    <a:pt x="4816" y="1847"/>
                    <a:pt x="4824" y="1854"/>
                    <a:pt x="4833" y="1854"/>
                  </a:cubicBezTo>
                  <a:cubicBezTo>
                    <a:pt x="4843" y="1854"/>
                    <a:pt x="4851" y="1847"/>
                    <a:pt x="4851" y="1837"/>
                  </a:cubicBezTo>
                  <a:cubicBezTo>
                    <a:pt x="4851" y="1827"/>
                    <a:pt x="4843" y="1820"/>
                    <a:pt x="4833" y="1820"/>
                  </a:cubicBezTo>
                  <a:moveTo>
                    <a:pt x="1307" y="1818"/>
                  </a:moveTo>
                  <a:cubicBezTo>
                    <a:pt x="1296" y="1818"/>
                    <a:pt x="1288" y="1826"/>
                    <a:pt x="1288" y="1837"/>
                  </a:cubicBezTo>
                  <a:cubicBezTo>
                    <a:pt x="1288" y="1848"/>
                    <a:pt x="1296" y="1856"/>
                    <a:pt x="1307" y="1856"/>
                  </a:cubicBezTo>
                  <a:cubicBezTo>
                    <a:pt x="1318" y="1856"/>
                    <a:pt x="1326" y="1848"/>
                    <a:pt x="1326" y="1837"/>
                  </a:cubicBezTo>
                  <a:cubicBezTo>
                    <a:pt x="1326" y="1826"/>
                    <a:pt x="1318" y="1818"/>
                    <a:pt x="1307" y="1818"/>
                  </a:cubicBezTo>
                  <a:moveTo>
                    <a:pt x="4703" y="1818"/>
                  </a:moveTo>
                  <a:cubicBezTo>
                    <a:pt x="4692" y="1818"/>
                    <a:pt x="4683" y="1826"/>
                    <a:pt x="4683" y="1837"/>
                  </a:cubicBezTo>
                  <a:cubicBezTo>
                    <a:pt x="4683" y="1848"/>
                    <a:pt x="4692" y="1856"/>
                    <a:pt x="4703" y="1856"/>
                  </a:cubicBezTo>
                  <a:cubicBezTo>
                    <a:pt x="4713" y="1856"/>
                    <a:pt x="4722" y="1848"/>
                    <a:pt x="4722" y="1837"/>
                  </a:cubicBezTo>
                  <a:cubicBezTo>
                    <a:pt x="4722" y="1826"/>
                    <a:pt x="4713" y="1818"/>
                    <a:pt x="4703" y="1818"/>
                  </a:cubicBezTo>
                  <a:moveTo>
                    <a:pt x="1438" y="1816"/>
                  </a:moveTo>
                  <a:cubicBezTo>
                    <a:pt x="1426" y="1816"/>
                    <a:pt x="1417" y="1825"/>
                    <a:pt x="1417" y="1837"/>
                  </a:cubicBezTo>
                  <a:cubicBezTo>
                    <a:pt x="1417" y="1849"/>
                    <a:pt x="1426" y="1858"/>
                    <a:pt x="1438" y="1858"/>
                  </a:cubicBezTo>
                  <a:cubicBezTo>
                    <a:pt x="1449" y="1858"/>
                    <a:pt x="1459" y="1849"/>
                    <a:pt x="1459" y="1837"/>
                  </a:cubicBezTo>
                  <a:cubicBezTo>
                    <a:pt x="1459" y="1825"/>
                    <a:pt x="1449" y="1816"/>
                    <a:pt x="1438" y="1816"/>
                  </a:cubicBezTo>
                  <a:moveTo>
                    <a:pt x="4572" y="1816"/>
                  </a:moveTo>
                  <a:cubicBezTo>
                    <a:pt x="4560" y="1816"/>
                    <a:pt x="4551" y="1825"/>
                    <a:pt x="4551" y="1837"/>
                  </a:cubicBezTo>
                  <a:cubicBezTo>
                    <a:pt x="4551" y="1849"/>
                    <a:pt x="4560" y="1858"/>
                    <a:pt x="4572" y="1858"/>
                  </a:cubicBezTo>
                  <a:cubicBezTo>
                    <a:pt x="4584" y="1858"/>
                    <a:pt x="4593" y="1849"/>
                    <a:pt x="4593" y="1837"/>
                  </a:cubicBezTo>
                  <a:cubicBezTo>
                    <a:pt x="4593" y="1825"/>
                    <a:pt x="4584" y="1816"/>
                    <a:pt x="4572" y="1816"/>
                  </a:cubicBezTo>
                  <a:moveTo>
                    <a:pt x="1568" y="1814"/>
                  </a:moveTo>
                  <a:cubicBezTo>
                    <a:pt x="1556" y="1814"/>
                    <a:pt x="1545" y="1824"/>
                    <a:pt x="1545" y="1837"/>
                  </a:cubicBezTo>
                  <a:cubicBezTo>
                    <a:pt x="1545" y="1850"/>
                    <a:pt x="1556" y="1860"/>
                    <a:pt x="1568" y="1860"/>
                  </a:cubicBezTo>
                  <a:cubicBezTo>
                    <a:pt x="1581" y="1860"/>
                    <a:pt x="1591" y="1850"/>
                    <a:pt x="1591" y="1837"/>
                  </a:cubicBezTo>
                  <a:cubicBezTo>
                    <a:pt x="1591" y="1824"/>
                    <a:pt x="1581" y="1814"/>
                    <a:pt x="1568" y="1814"/>
                  </a:cubicBezTo>
                  <a:moveTo>
                    <a:pt x="4441" y="1814"/>
                  </a:moveTo>
                  <a:cubicBezTo>
                    <a:pt x="4429" y="1814"/>
                    <a:pt x="4418" y="1824"/>
                    <a:pt x="4418" y="1837"/>
                  </a:cubicBezTo>
                  <a:cubicBezTo>
                    <a:pt x="4418" y="1850"/>
                    <a:pt x="4429" y="1860"/>
                    <a:pt x="4441" y="1860"/>
                  </a:cubicBezTo>
                  <a:cubicBezTo>
                    <a:pt x="4454" y="1860"/>
                    <a:pt x="4465" y="1850"/>
                    <a:pt x="4465" y="1837"/>
                  </a:cubicBezTo>
                  <a:cubicBezTo>
                    <a:pt x="4465" y="1824"/>
                    <a:pt x="4454" y="1814"/>
                    <a:pt x="4441" y="1814"/>
                  </a:cubicBezTo>
                  <a:moveTo>
                    <a:pt x="1699" y="1812"/>
                  </a:moveTo>
                  <a:cubicBezTo>
                    <a:pt x="1685" y="1812"/>
                    <a:pt x="1674" y="1823"/>
                    <a:pt x="1674" y="1837"/>
                  </a:cubicBezTo>
                  <a:cubicBezTo>
                    <a:pt x="1674" y="1851"/>
                    <a:pt x="1685" y="1862"/>
                    <a:pt x="1699" y="1862"/>
                  </a:cubicBezTo>
                  <a:cubicBezTo>
                    <a:pt x="1712" y="1862"/>
                    <a:pt x="1723" y="1851"/>
                    <a:pt x="1723" y="1837"/>
                  </a:cubicBezTo>
                  <a:cubicBezTo>
                    <a:pt x="1723" y="1823"/>
                    <a:pt x="1712" y="1812"/>
                    <a:pt x="1699" y="1812"/>
                  </a:cubicBezTo>
                  <a:moveTo>
                    <a:pt x="4311" y="1812"/>
                  </a:moveTo>
                  <a:cubicBezTo>
                    <a:pt x="4297" y="1812"/>
                    <a:pt x="4286" y="1823"/>
                    <a:pt x="4286" y="1837"/>
                  </a:cubicBezTo>
                  <a:cubicBezTo>
                    <a:pt x="4286" y="1851"/>
                    <a:pt x="4297" y="1862"/>
                    <a:pt x="4311" y="1862"/>
                  </a:cubicBezTo>
                  <a:cubicBezTo>
                    <a:pt x="4325" y="1862"/>
                    <a:pt x="4336" y="1851"/>
                    <a:pt x="4336" y="1837"/>
                  </a:cubicBezTo>
                  <a:cubicBezTo>
                    <a:pt x="4336" y="1823"/>
                    <a:pt x="4325" y="1812"/>
                    <a:pt x="4311" y="1812"/>
                  </a:cubicBezTo>
                  <a:moveTo>
                    <a:pt x="1829" y="1810"/>
                  </a:moveTo>
                  <a:cubicBezTo>
                    <a:pt x="1815" y="1810"/>
                    <a:pt x="1803" y="1822"/>
                    <a:pt x="1803" y="1837"/>
                  </a:cubicBezTo>
                  <a:cubicBezTo>
                    <a:pt x="1803" y="1852"/>
                    <a:pt x="1815" y="1864"/>
                    <a:pt x="1829" y="1864"/>
                  </a:cubicBezTo>
                  <a:cubicBezTo>
                    <a:pt x="1844" y="1864"/>
                    <a:pt x="1856" y="1852"/>
                    <a:pt x="1856" y="1837"/>
                  </a:cubicBezTo>
                  <a:cubicBezTo>
                    <a:pt x="1856" y="1822"/>
                    <a:pt x="1844" y="1810"/>
                    <a:pt x="1829" y="1810"/>
                  </a:cubicBezTo>
                  <a:moveTo>
                    <a:pt x="4180" y="1810"/>
                  </a:moveTo>
                  <a:cubicBezTo>
                    <a:pt x="4165" y="1810"/>
                    <a:pt x="4153" y="1822"/>
                    <a:pt x="4153" y="1837"/>
                  </a:cubicBezTo>
                  <a:cubicBezTo>
                    <a:pt x="4153" y="1852"/>
                    <a:pt x="4165" y="1864"/>
                    <a:pt x="4180" y="1864"/>
                  </a:cubicBezTo>
                  <a:cubicBezTo>
                    <a:pt x="4195" y="1864"/>
                    <a:pt x="4207" y="1852"/>
                    <a:pt x="4207" y="1837"/>
                  </a:cubicBezTo>
                  <a:cubicBezTo>
                    <a:pt x="4207" y="1822"/>
                    <a:pt x="4195" y="1810"/>
                    <a:pt x="4180" y="1810"/>
                  </a:cubicBezTo>
                  <a:moveTo>
                    <a:pt x="1960" y="1809"/>
                  </a:moveTo>
                  <a:cubicBezTo>
                    <a:pt x="1944" y="1809"/>
                    <a:pt x="1932" y="1821"/>
                    <a:pt x="1932" y="1837"/>
                  </a:cubicBezTo>
                  <a:cubicBezTo>
                    <a:pt x="1932" y="1853"/>
                    <a:pt x="1944" y="1865"/>
                    <a:pt x="1960" y="1865"/>
                  </a:cubicBezTo>
                  <a:cubicBezTo>
                    <a:pt x="1976" y="1865"/>
                    <a:pt x="1988" y="1853"/>
                    <a:pt x="1988" y="1837"/>
                  </a:cubicBezTo>
                  <a:cubicBezTo>
                    <a:pt x="1988" y="1821"/>
                    <a:pt x="1976" y="1809"/>
                    <a:pt x="1960" y="1809"/>
                  </a:cubicBezTo>
                  <a:moveTo>
                    <a:pt x="4050" y="1808"/>
                  </a:moveTo>
                  <a:cubicBezTo>
                    <a:pt x="4034" y="1808"/>
                    <a:pt x="4021" y="1821"/>
                    <a:pt x="4021" y="1837"/>
                  </a:cubicBezTo>
                  <a:cubicBezTo>
                    <a:pt x="4021" y="1853"/>
                    <a:pt x="4034" y="1866"/>
                    <a:pt x="4050" y="1866"/>
                  </a:cubicBezTo>
                  <a:cubicBezTo>
                    <a:pt x="4065" y="1866"/>
                    <a:pt x="4078" y="1853"/>
                    <a:pt x="4078" y="1837"/>
                  </a:cubicBezTo>
                  <a:cubicBezTo>
                    <a:pt x="4078" y="1821"/>
                    <a:pt x="4065" y="1808"/>
                    <a:pt x="4050" y="1808"/>
                  </a:cubicBezTo>
                  <a:moveTo>
                    <a:pt x="131" y="1705"/>
                  </a:moveTo>
                  <a:cubicBezTo>
                    <a:pt x="131" y="1705"/>
                    <a:pt x="130" y="1706"/>
                    <a:pt x="130" y="1706"/>
                  </a:cubicBezTo>
                  <a:cubicBezTo>
                    <a:pt x="130" y="1707"/>
                    <a:pt x="131" y="1707"/>
                    <a:pt x="131" y="1707"/>
                  </a:cubicBezTo>
                  <a:cubicBezTo>
                    <a:pt x="132" y="1707"/>
                    <a:pt x="133" y="1707"/>
                    <a:pt x="133" y="1706"/>
                  </a:cubicBezTo>
                  <a:cubicBezTo>
                    <a:pt x="133" y="1706"/>
                    <a:pt x="132" y="1705"/>
                    <a:pt x="131" y="1705"/>
                  </a:cubicBezTo>
                  <a:moveTo>
                    <a:pt x="5878" y="1705"/>
                  </a:moveTo>
                  <a:cubicBezTo>
                    <a:pt x="5878" y="1705"/>
                    <a:pt x="5877" y="1706"/>
                    <a:pt x="5877" y="1706"/>
                  </a:cubicBezTo>
                  <a:cubicBezTo>
                    <a:pt x="5877" y="1707"/>
                    <a:pt x="5878" y="1707"/>
                    <a:pt x="5878" y="1707"/>
                  </a:cubicBezTo>
                  <a:cubicBezTo>
                    <a:pt x="5879" y="1707"/>
                    <a:pt x="5879" y="1707"/>
                    <a:pt x="5879" y="1706"/>
                  </a:cubicBezTo>
                  <a:cubicBezTo>
                    <a:pt x="5879" y="1706"/>
                    <a:pt x="5879" y="1705"/>
                    <a:pt x="5878" y="1705"/>
                  </a:cubicBezTo>
                  <a:moveTo>
                    <a:pt x="262" y="1704"/>
                  </a:moveTo>
                  <a:cubicBezTo>
                    <a:pt x="260" y="1704"/>
                    <a:pt x="259" y="1705"/>
                    <a:pt x="259" y="1706"/>
                  </a:cubicBezTo>
                  <a:cubicBezTo>
                    <a:pt x="259" y="1708"/>
                    <a:pt x="260" y="1709"/>
                    <a:pt x="262" y="1709"/>
                  </a:cubicBezTo>
                  <a:cubicBezTo>
                    <a:pt x="264" y="1709"/>
                    <a:pt x="265" y="1708"/>
                    <a:pt x="265" y="1706"/>
                  </a:cubicBezTo>
                  <a:cubicBezTo>
                    <a:pt x="265" y="1705"/>
                    <a:pt x="264" y="1704"/>
                    <a:pt x="262" y="1704"/>
                  </a:cubicBezTo>
                  <a:moveTo>
                    <a:pt x="5748" y="1703"/>
                  </a:moveTo>
                  <a:cubicBezTo>
                    <a:pt x="5746" y="1703"/>
                    <a:pt x="5744" y="1705"/>
                    <a:pt x="5744" y="1706"/>
                  </a:cubicBezTo>
                  <a:cubicBezTo>
                    <a:pt x="5744" y="1708"/>
                    <a:pt x="5746" y="1710"/>
                    <a:pt x="5748" y="1710"/>
                  </a:cubicBezTo>
                  <a:cubicBezTo>
                    <a:pt x="5749" y="1710"/>
                    <a:pt x="5751" y="1708"/>
                    <a:pt x="5751" y="1706"/>
                  </a:cubicBezTo>
                  <a:cubicBezTo>
                    <a:pt x="5751" y="1705"/>
                    <a:pt x="5749" y="1703"/>
                    <a:pt x="5748" y="1703"/>
                  </a:cubicBezTo>
                  <a:moveTo>
                    <a:pt x="393" y="1701"/>
                  </a:moveTo>
                  <a:cubicBezTo>
                    <a:pt x="390" y="1701"/>
                    <a:pt x="388" y="1704"/>
                    <a:pt x="388" y="1706"/>
                  </a:cubicBezTo>
                  <a:cubicBezTo>
                    <a:pt x="388" y="1709"/>
                    <a:pt x="390" y="1711"/>
                    <a:pt x="393" y="1711"/>
                  </a:cubicBezTo>
                  <a:cubicBezTo>
                    <a:pt x="395" y="1711"/>
                    <a:pt x="398" y="1709"/>
                    <a:pt x="398" y="1706"/>
                  </a:cubicBezTo>
                  <a:cubicBezTo>
                    <a:pt x="398" y="1704"/>
                    <a:pt x="395" y="1701"/>
                    <a:pt x="393" y="1701"/>
                  </a:cubicBezTo>
                  <a:moveTo>
                    <a:pt x="5617" y="1701"/>
                  </a:moveTo>
                  <a:cubicBezTo>
                    <a:pt x="5614" y="1701"/>
                    <a:pt x="5612" y="1704"/>
                    <a:pt x="5612" y="1706"/>
                  </a:cubicBezTo>
                  <a:cubicBezTo>
                    <a:pt x="5612" y="1709"/>
                    <a:pt x="5614" y="1711"/>
                    <a:pt x="5617" y="1711"/>
                  </a:cubicBezTo>
                  <a:cubicBezTo>
                    <a:pt x="5620" y="1711"/>
                    <a:pt x="5622" y="1709"/>
                    <a:pt x="5622" y="1706"/>
                  </a:cubicBezTo>
                  <a:cubicBezTo>
                    <a:pt x="5622" y="1704"/>
                    <a:pt x="5620" y="1701"/>
                    <a:pt x="5617" y="1701"/>
                  </a:cubicBezTo>
                  <a:moveTo>
                    <a:pt x="523" y="1700"/>
                  </a:moveTo>
                  <a:cubicBezTo>
                    <a:pt x="519" y="1700"/>
                    <a:pt x="516" y="1703"/>
                    <a:pt x="516" y="1706"/>
                  </a:cubicBezTo>
                  <a:cubicBezTo>
                    <a:pt x="516" y="1710"/>
                    <a:pt x="519" y="1713"/>
                    <a:pt x="523" y="1713"/>
                  </a:cubicBezTo>
                  <a:cubicBezTo>
                    <a:pt x="527" y="1713"/>
                    <a:pt x="530" y="1710"/>
                    <a:pt x="530" y="1706"/>
                  </a:cubicBezTo>
                  <a:cubicBezTo>
                    <a:pt x="530" y="1703"/>
                    <a:pt x="527" y="1700"/>
                    <a:pt x="523" y="1700"/>
                  </a:cubicBezTo>
                  <a:moveTo>
                    <a:pt x="5486" y="1700"/>
                  </a:moveTo>
                  <a:cubicBezTo>
                    <a:pt x="5483" y="1700"/>
                    <a:pt x="5479" y="1703"/>
                    <a:pt x="5479" y="1706"/>
                  </a:cubicBezTo>
                  <a:cubicBezTo>
                    <a:pt x="5479" y="1710"/>
                    <a:pt x="5483" y="1713"/>
                    <a:pt x="5486" y="1713"/>
                  </a:cubicBezTo>
                  <a:cubicBezTo>
                    <a:pt x="5490" y="1713"/>
                    <a:pt x="5493" y="1710"/>
                    <a:pt x="5493" y="1706"/>
                  </a:cubicBezTo>
                  <a:cubicBezTo>
                    <a:pt x="5493" y="1703"/>
                    <a:pt x="5490" y="1700"/>
                    <a:pt x="5486" y="1700"/>
                  </a:cubicBezTo>
                  <a:moveTo>
                    <a:pt x="654" y="1698"/>
                  </a:moveTo>
                  <a:cubicBezTo>
                    <a:pt x="649" y="1698"/>
                    <a:pt x="645" y="1702"/>
                    <a:pt x="645" y="1706"/>
                  </a:cubicBezTo>
                  <a:cubicBezTo>
                    <a:pt x="645" y="1711"/>
                    <a:pt x="649" y="1715"/>
                    <a:pt x="654" y="1715"/>
                  </a:cubicBezTo>
                  <a:cubicBezTo>
                    <a:pt x="659" y="1715"/>
                    <a:pt x="663" y="1711"/>
                    <a:pt x="663" y="1706"/>
                  </a:cubicBezTo>
                  <a:cubicBezTo>
                    <a:pt x="663" y="1702"/>
                    <a:pt x="659" y="1698"/>
                    <a:pt x="654" y="1698"/>
                  </a:cubicBezTo>
                  <a:moveTo>
                    <a:pt x="5356" y="1697"/>
                  </a:moveTo>
                  <a:cubicBezTo>
                    <a:pt x="5351" y="1697"/>
                    <a:pt x="5347" y="1701"/>
                    <a:pt x="5347" y="1706"/>
                  </a:cubicBezTo>
                  <a:cubicBezTo>
                    <a:pt x="5347" y="1711"/>
                    <a:pt x="5351" y="1715"/>
                    <a:pt x="5356" y="1715"/>
                  </a:cubicBezTo>
                  <a:cubicBezTo>
                    <a:pt x="5361" y="1715"/>
                    <a:pt x="5365" y="1711"/>
                    <a:pt x="5365" y="1706"/>
                  </a:cubicBezTo>
                  <a:cubicBezTo>
                    <a:pt x="5365" y="1701"/>
                    <a:pt x="5361" y="1697"/>
                    <a:pt x="5356" y="1697"/>
                  </a:cubicBezTo>
                  <a:moveTo>
                    <a:pt x="784" y="1696"/>
                  </a:moveTo>
                  <a:cubicBezTo>
                    <a:pt x="778" y="1696"/>
                    <a:pt x="774" y="1700"/>
                    <a:pt x="774" y="1706"/>
                  </a:cubicBezTo>
                  <a:cubicBezTo>
                    <a:pt x="774" y="1712"/>
                    <a:pt x="778" y="1717"/>
                    <a:pt x="784" y="1717"/>
                  </a:cubicBezTo>
                  <a:cubicBezTo>
                    <a:pt x="790" y="1717"/>
                    <a:pt x="795" y="1712"/>
                    <a:pt x="795" y="1706"/>
                  </a:cubicBezTo>
                  <a:cubicBezTo>
                    <a:pt x="795" y="1700"/>
                    <a:pt x="790" y="1696"/>
                    <a:pt x="784" y="1696"/>
                  </a:cubicBezTo>
                  <a:moveTo>
                    <a:pt x="5225" y="1696"/>
                  </a:moveTo>
                  <a:cubicBezTo>
                    <a:pt x="5219" y="1696"/>
                    <a:pt x="5214" y="1700"/>
                    <a:pt x="5214" y="1706"/>
                  </a:cubicBezTo>
                  <a:cubicBezTo>
                    <a:pt x="5214" y="1712"/>
                    <a:pt x="5219" y="1717"/>
                    <a:pt x="5225" y="1717"/>
                  </a:cubicBezTo>
                  <a:cubicBezTo>
                    <a:pt x="5231" y="1717"/>
                    <a:pt x="5236" y="1712"/>
                    <a:pt x="5236" y="1706"/>
                  </a:cubicBezTo>
                  <a:cubicBezTo>
                    <a:pt x="5236" y="1700"/>
                    <a:pt x="5231" y="1696"/>
                    <a:pt x="5225" y="1696"/>
                  </a:cubicBezTo>
                  <a:moveTo>
                    <a:pt x="915" y="1694"/>
                  </a:moveTo>
                  <a:cubicBezTo>
                    <a:pt x="908" y="1694"/>
                    <a:pt x="902" y="1699"/>
                    <a:pt x="902" y="1706"/>
                  </a:cubicBezTo>
                  <a:cubicBezTo>
                    <a:pt x="902" y="1713"/>
                    <a:pt x="908" y="1719"/>
                    <a:pt x="915" y="1719"/>
                  </a:cubicBezTo>
                  <a:cubicBezTo>
                    <a:pt x="922" y="1719"/>
                    <a:pt x="928" y="1713"/>
                    <a:pt x="928" y="1706"/>
                  </a:cubicBezTo>
                  <a:cubicBezTo>
                    <a:pt x="928" y="1699"/>
                    <a:pt x="922" y="1694"/>
                    <a:pt x="915" y="1694"/>
                  </a:cubicBezTo>
                  <a:moveTo>
                    <a:pt x="5095" y="1694"/>
                  </a:moveTo>
                  <a:cubicBezTo>
                    <a:pt x="5088" y="1694"/>
                    <a:pt x="5082" y="1699"/>
                    <a:pt x="5082" y="1706"/>
                  </a:cubicBezTo>
                  <a:cubicBezTo>
                    <a:pt x="5082" y="1713"/>
                    <a:pt x="5088" y="1719"/>
                    <a:pt x="5095" y="1719"/>
                  </a:cubicBezTo>
                  <a:cubicBezTo>
                    <a:pt x="5102" y="1719"/>
                    <a:pt x="5107" y="1713"/>
                    <a:pt x="5107" y="1706"/>
                  </a:cubicBezTo>
                  <a:cubicBezTo>
                    <a:pt x="5107" y="1699"/>
                    <a:pt x="5102" y="1694"/>
                    <a:pt x="5095" y="1694"/>
                  </a:cubicBezTo>
                  <a:moveTo>
                    <a:pt x="1046" y="1692"/>
                  </a:moveTo>
                  <a:cubicBezTo>
                    <a:pt x="1038" y="1692"/>
                    <a:pt x="1031" y="1698"/>
                    <a:pt x="1031" y="1706"/>
                  </a:cubicBezTo>
                  <a:cubicBezTo>
                    <a:pt x="1031" y="1714"/>
                    <a:pt x="1038" y="1721"/>
                    <a:pt x="1046" y="1721"/>
                  </a:cubicBezTo>
                  <a:cubicBezTo>
                    <a:pt x="1054" y="1721"/>
                    <a:pt x="1060" y="1714"/>
                    <a:pt x="1060" y="1706"/>
                  </a:cubicBezTo>
                  <a:cubicBezTo>
                    <a:pt x="1060" y="1698"/>
                    <a:pt x="1054" y="1692"/>
                    <a:pt x="1046" y="1692"/>
                  </a:cubicBezTo>
                  <a:moveTo>
                    <a:pt x="4964" y="1692"/>
                  </a:moveTo>
                  <a:cubicBezTo>
                    <a:pt x="4956" y="1692"/>
                    <a:pt x="4949" y="1698"/>
                    <a:pt x="4949" y="1706"/>
                  </a:cubicBezTo>
                  <a:cubicBezTo>
                    <a:pt x="4949" y="1715"/>
                    <a:pt x="4956" y="1721"/>
                    <a:pt x="4964" y="1721"/>
                  </a:cubicBezTo>
                  <a:cubicBezTo>
                    <a:pt x="4972" y="1721"/>
                    <a:pt x="4979" y="1715"/>
                    <a:pt x="4979" y="1706"/>
                  </a:cubicBezTo>
                  <a:cubicBezTo>
                    <a:pt x="4979" y="1698"/>
                    <a:pt x="4972" y="1692"/>
                    <a:pt x="4964" y="1692"/>
                  </a:cubicBezTo>
                  <a:moveTo>
                    <a:pt x="1176" y="1690"/>
                  </a:moveTo>
                  <a:cubicBezTo>
                    <a:pt x="1167" y="1690"/>
                    <a:pt x="1160" y="1697"/>
                    <a:pt x="1160" y="1706"/>
                  </a:cubicBezTo>
                  <a:cubicBezTo>
                    <a:pt x="1160" y="1716"/>
                    <a:pt x="1167" y="1723"/>
                    <a:pt x="1176" y="1723"/>
                  </a:cubicBezTo>
                  <a:cubicBezTo>
                    <a:pt x="1186" y="1723"/>
                    <a:pt x="1193" y="1716"/>
                    <a:pt x="1193" y="1706"/>
                  </a:cubicBezTo>
                  <a:cubicBezTo>
                    <a:pt x="1193" y="1697"/>
                    <a:pt x="1186" y="1690"/>
                    <a:pt x="1176" y="1690"/>
                  </a:cubicBezTo>
                  <a:moveTo>
                    <a:pt x="4833" y="1690"/>
                  </a:moveTo>
                  <a:cubicBezTo>
                    <a:pt x="4824" y="1690"/>
                    <a:pt x="4817" y="1697"/>
                    <a:pt x="4817" y="1706"/>
                  </a:cubicBezTo>
                  <a:cubicBezTo>
                    <a:pt x="4817" y="1716"/>
                    <a:pt x="4824" y="1723"/>
                    <a:pt x="4833" y="1723"/>
                  </a:cubicBezTo>
                  <a:cubicBezTo>
                    <a:pt x="4843" y="1723"/>
                    <a:pt x="4850" y="1716"/>
                    <a:pt x="4850" y="1706"/>
                  </a:cubicBezTo>
                  <a:cubicBezTo>
                    <a:pt x="4850" y="1697"/>
                    <a:pt x="4843" y="1690"/>
                    <a:pt x="4833" y="1690"/>
                  </a:cubicBezTo>
                  <a:moveTo>
                    <a:pt x="1307" y="1688"/>
                  </a:moveTo>
                  <a:cubicBezTo>
                    <a:pt x="1297" y="1688"/>
                    <a:pt x="1288" y="1696"/>
                    <a:pt x="1288" y="1706"/>
                  </a:cubicBezTo>
                  <a:cubicBezTo>
                    <a:pt x="1288" y="1717"/>
                    <a:pt x="1297" y="1725"/>
                    <a:pt x="1307" y="1725"/>
                  </a:cubicBezTo>
                  <a:cubicBezTo>
                    <a:pt x="1317" y="1725"/>
                    <a:pt x="1325" y="1717"/>
                    <a:pt x="1325" y="1706"/>
                  </a:cubicBezTo>
                  <a:cubicBezTo>
                    <a:pt x="1325" y="1696"/>
                    <a:pt x="1317" y="1688"/>
                    <a:pt x="1307" y="1688"/>
                  </a:cubicBezTo>
                  <a:moveTo>
                    <a:pt x="4703" y="1688"/>
                  </a:moveTo>
                  <a:cubicBezTo>
                    <a:pt x="4692" y="1688"/>
                    <a:pt x="4684" y="1696"/>
                    <a:pt x="4684" y="1706"/>
                  </a:cubicBezTo>
                  <a:cubicBezTo>
                    <a:pt x="4684" y="1717"/>
                    <a:pt x="4692" y="1725"/>
                    <a:pt x="4703" y="1725"/>
                  </a:cubicBezTo>
                  <a:cubicBezTo>
                    <a:pt x="4713" y="1725"/>
                    <a:pt x="4722" y="1717"/>
                    <a:pt x="4722" y="1706"/>
                  </a:cubicBezTo>
                  <a:cubicBezTo>
                    <a:pt x="4722" y="1696"/>
                    <a:pt x="4713" y="1688"/>
                    <a:pt x="4703" y="1688"/>
                  </a:cubicBezTo>
                  <a:moveTo>
                    <a:pt x="1438" y="1686"/>
                  </a:moveTo>
                  <a:cubicBezTo>
                    <a:pt x="1426" y="1686"/>
                    <a:pt x="1417" y="1695"/>
                    <a:pt x="1417" y="1706"/>
                  </a:cubicBezTo>
                  <a:cubicBezTo>
                    <a:pt x="1417" y="1718"/>
                    <a:pt x="1426" y="1727"/>
                    <a:pt x="1438" y="1727"/>
                  </a:cubicBezTo>
                  <a:cubicBezTo>
                    <a:pt x="1449" y="1727"/>
                    <a:pt x="1458" y="1718"/>
                    <a:pt x="1458" y="1706"/>
                  </a:cubicBezTo>
                  <a:cubicBezTo>
                    <a:pt x="1458" y="1695"/>
                    <a:pt x="1449" y="1686"/>
                    <a:pt x="1438" y="1686"/>
                  </a:cubicBezTo>
                  <a:moveTo>
                    <a:pt x="4572" y="1686"/>
                  </a:moveTo>
                  <a:cubicBezTo>
                    <a:pt x="4561" y="1686"/>
                    <a:pt x="4551" y="1695"/>
                    <a:pt x="4551" y="1706"/>
                  </a:cubicBezTo>
                  <a:cubicBezTo>
                    <a:pt x="4551" y="1718"/>
                    <a:pt x="4561" y="1727"/>
                    <a:pt x="4572" y="1727"/>
                  </a:cubicBezTo>
                  <a:cubicBezTo>
                    <a:pt x="4583" y="1727"/>
                    <a:pt x="4593" y="1718"/>
                    <a:pt x="4593" y="1706"/>
                  </a:cubicBezTo>
                  <a:cubicBezTo>
                    <a:pt x="4593" y="1695"/>
                    <a:pt x="4583" y="1686"/>
                    <a:pt x="4572" y="1686"/>
                  </a:cubicBezTo>
                  <a:moveTo>
                    <a:pt x="1568" y="1684"/>
                  </a:moveTo>
                  <a:cubicBezTo>
                    <a:pt x="1556" y="1684"/>
                    <a:pt x="1546" y="1694"/>
                    <a:pt x="1546" y="1706"/>
                  </a:cubicBezTo>
                  <a:cubicBezTo>
                    <a:pt x="1546" y="1719"/>
                    <a:pt x="1556" y="1728"/>
                    <a:pt x="1568" y="1728"/>
                  </a:cubicBezTo>
                  <a:cubicBezTo>
                    <a:pt x="1580" y="1728"/>
                    <a:pt x="1590" y="1719"/>
                    <a:pt x="1590" y="1706"/>
                  </a:cubicBezTo>
                  <a:cubicBezTo>
                    <a:pt x="1590" y="1694"/>
                    <a:pt x="1580" y="1684"/>
                    <a:pt x="1568" y="1684"/>
                  </a:cubicBezTo>
                  <a:moveTo>
                    <a:pt x="4441" y="1684"/>
                  </a:moveTo>
                  <a:cubicBezTo>
                    <a:pt x="4429" y="1684"/>
                    <a:pt x="4419" y="1694"/>
                    <a:pt x="4419" y="1706"/>
                  </a:cubicBezTo>
                  <a:cubicBezTo>
                    <a:pt x="4419" y="1719"/>
                    <a:pt x="4429" y="1729"/>
                    <a:pt x="4441" y="1729"/>
                  </a:cubicBezTo>
                  <a:cubicBezTo>
                    <a:pt x="4454" y="1729"/>
                    <a:pt x="4464" y="1719"/>
                    <a:pt x="4464" y="1706"/>
                  </a:cubicBezTo>
                  <a:cubicBezTo>
                    <a:pt x="4464" y="1694"/>
                    <a:pt x="4454" y="1684"/>
                    <a:pt x="4441" y="1684"/>
                  </a:cubicBezTo>
                  <a:moveTo>
                    <a:pt x="1699" y="1683"/>
                  </a:moveTo>
                  <a:cubicBezTo>
                    <a:pt x="1686" y="1683"/>
                    <a:pt x="1675" y="1693"/>
                    <a:pt x="1675" y="1706"/>
                  </a:cubicBezTo>
                  <a:cubicBezTo>
                    <a:pt x="1675" y="1720"/>
                    <a:pt x="1686" y="1730"/>
                    <a:pt x="1699" y="1730"/>
                  </a:cubicBezTo>
                  <a:cubicBezTo>
                    <a:pt x="1712" y="1730"/>
                    <a:pt x="1723" y="1720"/>
                    <a:pt x="1723" y="1706"/>
                  </a:cubicBezTo>
                  <a:cubicBezTo>
                    <a:pt x="1723" y="1693"/>
                    <a:pt x="1712" y="1683"/>
                    <a:pt x="1699" y="1683"/>
                  </a:cubicBezTo>
                  <a:moveTo>
                    <a:pt x="4311" y="1682"/>
                  </a:moveTo>
                  <a:cubicBezTo>
                    <a:pt x="4297" y="1682"/>
                    <a:pt x="4287" y="1693"/>
                    <a:pt x="4287" y="1706"/>
                  </a:cubicBezTo>
                  <a:cubicBezTo>
                    <a:pt x="4287" y="1720"/>
                    <a:pt x="4297" y="1731"/>
                    <a:pt x="4311" y="1731"/>
                  </a:cubicBezTo>
                  <a:cubicBezTo>
                    <a:pt x="4324" y="1731"/>
                    <a:pt x="4335" y="1720"/>
                    <a:pt x="4335" y="1706"/>
                  </a:cubicBezTo>
                  <a:cubicBezTo>
                    <a:pt x="4335" y="1693"/>
                    <a:pt x="4324" y="1682"/>
                    <a:pt x="4311" y="1682"/>
                  </a:cubicBezTo>
                  <a:moveTo>
                    <a:pt x="1829" y="1681"/>
                  </a:moveTo>
                  <a:cubicBezTo>
                    <a:pt x="1815" y="1681"/>
                    <a:pt x="1804" y="1692"/>
                    <a:pt x="1804" y="1706"/>
                  </a:cubicBezTo>
                  <a:cubicBezTo>
                    <a:pt x="1804" y="1721"/>
                    <a:pt x="1815" y="1732"/>
                    <a:pt x="1829" y="1732"/>
                  </a:cubicBezTo>
                  <a:cubicBezTo>
                    <a:pt x="1844" y="1732"/>
                    <a:pt x="1855" y="1721"/>
                    <a:pt x="1855" y="1706"/>
                  </a:cubicBezTo>
                  <a:cubicBezTo>
                    <a:pt x="1855" y="1692"/>
                    <a:pt x="1844" y="1681"/>
                    <a:pt x="1829" y="1681"/>
                  </a:cubicBezTo>
                  <a:moveTo>
                    <a:pt x="4180" y="1680"/>
                  </a:moveTo>
                  <a:cubicBezTo>
                    <a:pt x="4166" y="1680"/>
                    <a:pt x="4154" y="1692"/>
                    <a:pt x="4154" y="1706"/>
                  </a:cubicBezTo>
                  <a:cubicBezTo>
                    <a:pt x="4154" y="1721"/>
                    <a:pt x="4166" y="1732"/>
                    <a:pt x="4180" y="1732"/>
                  </a:cubicBezTo>
                  <a:cubicBezTo>
                    <a:pt x="4195" y="1732"/>
                    <a:pt x="4206" y="1721"/>
                    <a:pt x="4206" y="1706"/>
                  </a:cubicBezTo>
                  <a:cubicBezTo>
                    <a:pt x="4206" y="1692"/>
                    <a:pt x="4195" y="1680"/>
                    <a:pt x="4180" y="1680"/>
                  </a:cubicBezTo>
                  <a:moveTo>
                    <a:pt x="1960" y="1679"/>
                  </a:moveTo>
                  <a:cubicBezTo>
                    <a:pt x="1945" y="1679"/>
                    <a:pt x="1932" y="1691"/>
                    <a:pt x="1932" y="1706"/>
                  </a:cubicBezTo>
                  <a:cubicBezTo>
                    <a:pt x="1932" y="1722"/>
                    <a:pt x="1945" y="1734"/>
                    <a:pt x="1960" y="1734"/>
                  </a:cubicBezTo>
                  <a:cubicBezTo>
                    <a:pt x="1975" y="1734"/>
                    <a:pt x="1987" y="1722"/>
                    <a:pt x="1987" y="1706"/>
                  </a:cubicBezTo>
                  <a:cubicBezTo>
                    <a:pt x="1987" y="1691"/>
                    <a:pt x="1975" y="1679"/>
                    <a:pt x="1960" y="1679"/>
                  </a:cubicBezTo>
                  <a:moveTo>
                    <a:pt x="4050" y="1679"/>
                  </a:moveTo>
                  <a:cubicBezTo>
                    <a:pt x="4034" y="1679"/>
                    <a:pt x="4022" y="1691"/>
                    <a:pt x="4022" y="1706"/>
                  </a:cubicBezTo>
                  <a:cubicBezTo>
                    <a:pt x="4022" y="1722"/>
                    <a:pt x="4034" y="1734"/>
                    <a:pt x="4050" y="1734"/>
                  </a:cubicBezTo>
                  <a:cubicBezTo>
                    <a:pt x="4065" y="1734"/>
                    <a:pt x="4077" y="1722"/>
                    <a:pt x="4077" y="1706"/>
                  </a:cubicBezTo>
                  <a:cubicBezTo>
                    <a:pt x="4077" y="1691"/>
                    <a:pt x="4065" y="1679"/>
                    <a:pt x="4050" y="1679"/>
                  </a:cubicBezTo>
                  <a:moveTo>
                    <a:pt x="131" y="1575"/>
                  </a:moveTo>
                  <a:cubicBezTo>
                    <a:pt x="131" y="1575"/>
                    <a:pt x="131" y="1575"/>
                    <a:pt x="131" y="1576"/>
                  </a:cubicBezTo>
                  <a:cubicBezTo>
                    <a:pt x="131" y="1576"/>
                    <a:pt x="131" y="1577"/>
                    <a:pt x="131" y="1577"/>
                  </a:cubicBezTo>
                  <a:cubicBezTo>
                    <a:pt x="132" y="1577"/>
                    <a:pt x="132" y="1576"/>
                    <a:pt x="132" y="1576"/>
                  </a:cubicBezTo>
                  <a:cubicBezTo>
                    <a:pt x="132" y="1575"/>
                    <a:pt x="132" y="1575"/>
                    <a:pt x="131" y="1575"/>
                  </a:cubicBezTo>
                  <a:moveTo>
                    <a:pt x="5878" y="1575"/>
                  </a:moveTo>
                  <a:cubicBezTo>
                    <a:pt x="5878" y="1575"/>
                    <a:pt x="5877" y="1575"/>
                    <a:pt x="5877" y="1576"/>
                  </a:cubicBezTo>
                  <a:cubicBezTo>
                    <a:pt x="5877" y="1576"/>
                    <a:pt x="5878" y="1577"/>
                    <a:pt x="5878" y="1577"/>
                  </a:cubicBezTo>
                  <a:cubicBezTo>
                    <a:pt x="5879" y="1577"/>
                    <a:pt x="5879" y="1576"/>
                    <a:pt x="5879" y="1576"/>
                  </a:cubicBezTo>
                  <a:cubicBezTo>
                    <a:pt x="5879" y="1575"/>
                    <a:pt x="5879" y="1575"/>
                    <a:pt x="5878" y="1575"/>
                  </a:cubicBezTo>
                  <a:moveTo>
                    <a:pt x="262" y="1573"/>
                  </a:moveTo>
                  <a:cubicBezTo>
                    <a:pt x="261" y="1573"/>
                    <a:pt x="260" y="1574"/>
                    <a:pt x="260" y="1576"/>
                  </a:cubicBezTo>
                  <a:cubicBezTo>
                    <a:pt x="260" y="1577"/>
                    <a:pt x="261" y="1578"/>
                    <a:pt x="262" y="1578"/>
                  </a:cubicBezTo>
                  <a:cubicBezTo>
                    <a:pt x="263" y="1578"/>
                    <a:pt x="265" y="1577"/>
                    <a:pt x="265" y="1576"/>
                  </a:cubicBezTo>
                  <a:cubicBezTo>
                    <a:pt x="265" y="1574"/>
                    <a:pt x="263" y="1573"/>
                    <a:pt x="262" y="1573"/>
                  </a:cubicBezTo>
                  <a:moveTo>
                    <a:pt x="5748" y="1573"/>
                  </a:moveTo>
                  <a:cubicBezTo>
                    <a:pt x="5746" y="1573"/>
                    <a:pt x="5745" y="1574"/>
                    <a:pt x="5745" y="1576"/>
                  </a:cubicBezTo>
                  <a:cubicBezTo>
                    <a:pt x="5745" y="1577"/>
                    <a:pt x="5746" y="1578"/>
                    <a:pt x="5748" y="1578"/>
                  </a:cubicBezTo>
                  <a:cubicBezTo>
                    <a:pt x="5749" y="1578"/>
                    <a:pt x="5750" y="1577"/>
                    <a:pt x="5750" y="1576"/>
                  </a:cubicBezTo>
                  <a:cubicBezTo>
                    <a:pt x="5750" y="1574"/>
                    <a:pt x="5749" y="1573"/>
                    <a:pt x="5748" y="1573"/>
                  </a:cubicBezTo>
                  <a:moveTo>
                    <a:pt x="393" y="1571"/>
                  </a:moveTo>
                  <a:cubicBezTo>
                    <a:pt x="390" y="1571"/>
                    <a:pt x="388" y="1573"/>
                    <a:pt x="388" y="1576"/>
                  </a:cubicBezTo>
                  <a:cubicBezTo>
                    <a:pt x="388" y="1578"/>
                    <a:pt x="390" y="1580"/>
                    <a:pt x="393" y="1580"/>
                  </a:cubicBezTo>
                  <a:cubicBezTo>
                    <a:pt x="395" y="1580"/>
                    <a:pt x="397" y="1578"/>
                    <a:pt x="397" y="1576"/>
                  </a:cubicBezTo>
                  <a:cubicBezTo>
                    <a:pt x="397" y="1573"/>
                    <a:pt x="395" y="1571"/>
                    <a:pt x="393" y="1571"/>
                  </a:cubicBezTo>
                  <a:moveTo>
                    <a:pt x="5617" y="1571"/>
                  </a:moveTo>
                  <a:cubicBezTo>
                    <a:pt x="5614" y="1571"/>
                    <a:pt x="5612" y="1573"/>
                    <a:pt x="5612" y="1576"/>
                  </a:cubicBezTo>
                  <a:cubicBezTo>
                    <a:pt x="5612" y="1578"/>
                    <a:pt x="5614" y="1581"/>
                    <a:pt x="5617" y="1581"/>
                  </a:cubicBezTo>
                  <a:cubicBezTo>
                    <a:pt x="5620" y="1581"/>
                    <a:pt x="5622" y="1578"/>
                    <a:pt x="5622" y="1576"/>
                  </a:cubicBezTo>
                  <a:cubicBezTo>
                    <a:pt x="5622" y="1573"/>
                    <a:pt x="5620" y="1571"/>
                    <a:pt x="5617" y="1571"/>
                  </a:cubicBezTo>
                  <a:moveTo>
                    <a:pt x="523" y="1570"/>
                  </a:moveTo>
                  <a:cubicBezTo>
                    <a:pt x="520" y="1570"/>
                    <a:pt x="517" y="1572"/>
                    <a:pt x="517" y="1576"/>
                  </a:cubicBezTo>
                  <a:cubicBezTo>
                    <a:pt x="517" y="1579"/>
                    <a:pt x="520" y="1582"/>
                    <a:pt x="523" y="1582"/>
                  </a:cubicBezTo>
                  <a:cubicBezTo>
                    <a:pt x="527" y="1582"/>
                    <a:pt x="529" y="1579"/>
                    <a:pt x="529" y="1576"/>
                  </a:cubicBezTo>
                  <a:cubicBezTo>
                    <a:pt x="529" y="1572"/>
                    <a:pt x="527" y="1570"/>
                    <a:pt x="523" y="1570"/>
                  </a:cubicBezTo>
                  <a:moveTo>
                    <a:pt x="5486" y="1569"/>
                  </a:moveTo>
                  <a:cubicBezTo>
                    <a:pt x="5483" y="1569"/>
                    <a:pt x="5480" y="1572"/>
                    <a:pt x="5480" y="1576"/>
                  </a:cubicBezTo>
                  <a:cubicBezTo>
                    <a:pt x="5480" y="1579"/>
                    <a:pt x="5483" y="1582"/>
                    <a:pt x="5486" y="1582"/>
                  </a:cubicBezTo>
                  <a:cubicBezTo>
                    <a:pt x="5490" y="1582"/>
                    <a:pt x="5493" y="1579"/>
                    <a:pt x="5493" y="1576"/>
                  </a:cubicBezTo>
                  <a:cubicBezTo>
                    <a:pt x="5493" y="1572"/>
                    <a:pt x="5490" y="1569"/>
                    <a:pt x="5486" y="1569"/>
                  </a:cubicBezTo>
                  <a:moveTo>
                    <a:pt x="654" y="1567"/>
                  </a:moveTo>
                  <a:cubicBezTo>
                    <a:pt x="649" y="1567"/>
                    <a:pt x="646" y="1571"/>
                    <a:pt x="646" y="1576"/>
                  </a:cubicBezTo>
                  <a:cubicBezTo>
                    <a:pt x="646" y="1580"/>
                    <a:pt x="649" y="1584"/>
                    <a:pt x="654" y="1584"/>
                  </a:cubicBezTo>
                  <a:cubicBezTo>
                    <a:pt x="658" y="1584"/>
                    <a:pt x="662" y="1580"/>
                    <a:pt x="662" y="1576"/>
                  </a:cubicBezTo>
                  <a:cubicBezTo>
                    <a:pt x="662" y="1571"/>
                    <a:pt x="658" y="1567"/>
                    <a:pt x="654" y="1567"/>
                  </a:cubicBezTo>
                  <a:moveTo>
                    <a:pt x="5356" y="1567"/>
                  </a:moveTo>
                  <a:cubicBezTo>
                    <a:pt x="5351" y="1567"/>
                    <a:pt x="5347" y="1571"/>
                    <a:pt x="5347" y="1576"/>
                  </a:cubicBezTo>
                  <a:cubicBezTo>
                    <a:pt x="5347" y="1580"/>
                    <a:pt x="5351" y="1584"/>
                    <a:pt x="5356" y="1584"/>
                  </a:cubicBezTo>
                  <a:cubicBezTo>
                    <a:pt x="5360" y="1584"/>
                    <a:pt x="5364" y="1580"/>
                    <a:pt x="5364" y="1576"/>
                  </a:cubicBezTo>
                  <a:cubicBezTo>
                    <a:pt x="5364" y="1571"/>
                    <a:pt x="5360" y="1567"/>
                    <a:pt x="5356" y="1567"/>
                  </a:cubicBezTo>
                  <a:moveTo>
                    <a:pt x="784" y="1566"/>
                  </a:moveTo>
                  <a:cubicBezTo>
                    <a:pt x="779" y="1566"/>
                    <a:pt x="774" y="1570"/>
                    <a:pt x="774" y="1576"/>
                  </a:cubicBezTo>
                  <a:cubicBezTo>
                    <a:pt x="774" y="1581"/>
                    <a:pt x="779" y="1586"/>
                    <a:pt x="784" y="1586"/>
                  </a:cubicBezTo>
                  <a:cubicBezTo>
                    <a:pt x="790" y="1586"/>
                    <a:pt x="795" y="1581"/>
                    <a:pt x="795" y="1576"/>
                  </a:cubicBezTo>
                  <a:cubicBezTo>
                    <a:pt x="795" y="1570"/>
                    <a:pt x="790" y="1566"/>
                    <a:pt x="784" y="1566"/>
                  </a:cubicBezTo>
                  <a:moveTo>
                    <a:pt x="5225" y="1566"/>
                  </a:moveTo>
                  <a:cubicBezTo>
                    <a:pt x="5220" y="1566"/>
                    <a:pt x="5215" y="1570"/>
                    <a:pt x="5215" y="1576"/>
                  </a:cubicBezTo>
                  <a:cubicBezTo>
                    <a:pt x="5215" y="1581"/>
                    <a:pt x="5220" y="1586"/>
                    <a:pt x="5225" y="1586"/>
                  </a:cubicBezTo>
                  <a:cubicBezTo>
                    <a:pt x="5231" y="1586"/>
                    <a:pt x="5235" y="1581"/>
                    <a:pt x="5235" y="1576"/>
                  </a:cubicBezTo>
                  <a:cubicBezTo>
                    <a:pt x="5235" y="1570"/>
                    <a:pt x="5231" y="1566"/>
                    <a:pt x="5225" y="1566"/>
                  </a:cubicBezTo>
                  <a:moveTo>
                    <a:pt x="915" y="1564"/>
                  </a:moveTo>
                  <a:cubicBezTo>
                    <a:pt x="908" y="1564"/>
                    <a:pt x="903" y="1569"/>
                    <a:pt x="903" y="1576"/>
                  </a:cubicBezTo>
                  <a:cubicBezTo>
                    <a:pt x="903" y="1582"/>
                    <a:pt x="908" y="1588"/>
                    <a:pt x="915" y="1588"/>
                  </a:cubicBezTo>
                  <a:cubicBezTo>
                    <a:pt x="922" y="1588"/>
                    <a:pt x="927" y="1582"/>
                    <a:pt x="927" y="1576"/>
                  </a:cubicBezTo>
                  <a:cubicBezTo>
                    <a:pt x="927" y="1569"/>
                    <a:pt x="922" y="1564"/>
                    <a:pt x="915" y="1564"/>
                  </a:cubicBezTo>
                  <a:moveTo>
                    <a:pt x="5095" y="1563"/>
                  </a:moveTo>
                  <a:cubicBezTo>
                    <a:pt x="5088" y="1563"/>
                    <a:pt x="5082" y="1569"/>
                    <a:pt x="5082" y="1576"/>
                  </a:cubicBezTo>
                  <a:cubicBezTo>
                    <a:pt x="5082" y="1583"/>
                    <a:pt x="5088" y="1588"/>
                    <a:pt x="5095" y="1588"/>
                  </a:cubicBezTo>
                  <a:cubicBezTo>
                    <a:pt x="5101" y="1588"/>
                    <a:pt x="5107" y="1583"/>
                    <a:pt x="5107" y="1576"/>
                  </a:cubicBezTo>
                  <a:cubicBezTo>
                    <a:pt x="5107" y="1569"/>
                    <a:pt x="5101" y="1563"/>
                    <a:pt x="5095" y="1563"/>
                  </a:cubicBezTo>
                  <a:moveTo>
                    <a:pt x="1046" y="1562"/>
                  </a:moveTo>
                  <a:cubicBezTo>
                    <a:pt x="1038" y="1562"/>
                    <a:pt x="1032" y="1568"/>
                    <a:pt x="1032" y="1576"/>
                  </a:cubicBezTo>
                  <a:cubicBezTo>
                    <a:pt x="1032" y="1583"/>
                    <a:pt x="1038" y="1590"/>
                    <a:pt x="1046" y="1590"/>
                  </a:cubicBezTo>
                  <a:cubicBezTo>
                    <a:pt x="1053" y="1590"/>
                    <a:pt x="1059" y="1583"/>
                    <a:pt x="1059" y="1576"/>
                  </a:cubicBezTo>
                  <a:cubicBezTo>
                    <a:pt x="1059" y="1568"/>
                    <a:pt x="1053" y="1562"/>
                    <a:pt x="1046" y="1562"/>
                  </a:cubicBezTo>
                  <a:moveTo>
                    <a:pt x="4964" y="1562"/>
                  </a:moveTo>
                  <a:cubicBezTo>
                    <a:pt x="4956" y="1562"/>
                    <a:pt x="4950" y="1568"/>
                    <a:pt x="4950" y="1576"/>
                  </a:cubicBezTo>
                  <a:cubicBezTo>
                    <a:pt x="4950" y="1584"/>
                    <a:pt x="4956" y="1590"/>
                    <a:pt x="4964" y="1590"/>
                  </a:cubicBezTo>
                  <a:cubicBezTo>
                    <a:pt x="4972" y="1590"/>
                    <a:pt x="4978" y="1584"/>
                    <a:pt x="4978" y="1576"/>
                  </a:cubicBezTo>
                  <a:cubicBezTo>
                    <a:pt x="4978" y="1568"/>
                    <a:pt x="4972" y="1562"/>
                    <a:pt x="4964" y="1562"/>
                  </a:cubicBezTo>
                  <a:moveTo>
                    <a:pt x="1176" y="1560"/>
                  </a:moveTo>
                  <a:cubicBezTo>
                    <a:pt x="1168" y="1560"/>
                    <a:pt x="1160" y="1567"/>
                    <a:pt x="1160" y="1576"/>
                  </a:cubicBezTo>
                  <a:cubicBezTo>
                    <a:pt x="1160" y="1585"/>
                    <a:pt x="1168" y="1592"/>
                    <a:pt x="1176" y="1592"/>
                  </a:cubicBezTo>
                  <a:cubicBezTo>
                    <a:pt x="1185" y="1592"/>
                    <a:pt x="1192" y="1585"/>
                    <a:pt x="1192" y="1576"/>
                  </a:cubicBezTo>
                  <a:cubicBezTo>
                    <a:pt x="1192" y="1567"/>
                    <a:pt x="1185" y="1560"/>
                    <a:pt x="1176" y="1560"/>
                  </a:cubicBezTo>
                  <a:moveTo>
                    <a:pt x="4833" y="1560"/>
                  </a:moveTo>
                  <a:cubicBezTo>
                    <a:pt x="4825" y="1560"/>
                    <a:pt x="4817" y="1567"/>
                    <a:pt x="4817" y="1576"/>
                  </a:cubicBezTo>
                  <a:cubicBezTo>
                    <a:pt x="4817" y="1585"/>
                    <a:pt x="4825" y="1592"/>
                    <a:pt x="4833" y="1592"/>
                  </a:cubicBezTo>
                  <a:cubicBezTo>
                    <a:pt x="4842" y="1592"/>
                    <a:pt x="4849" y="1585"/>
                    <a:pt x="4849" y="1576"/>
                  </a:cubicBezTo>
                  <a:cubicBezTo>
                    <a:pt x="4849" y="1567"/>
                    <a:pt x="4842" y="1560"/>
                    <a:pt x="4833" y="1560"/>
                  </a:cubicBezTo>
                  <a:moveTo>
                    <a:pt x="1307" y="1558"/>
                  </a:moveTo>
                  <a:cubicBezTo>
                    <a:pt x="1297" y="1558"/>
                    <a:pt x="1289" y="1566"/>
                    <a:pt x="1289" y="1576"/>
                  </a:cubicBezTo>
                  <a:cubicBezTo>
                    <a:pt x="1289" y="1586"/>
                    <a:pt x="1297" y="1594"/>
                    <a:pt x="1307" y="1594"/>
                  </a:cubicBezTo>
                  <a:cubicBezTo>
                    <a:pt x="1317" y="1594"/>
                    <a:pt x="1325" y="1586"/>
                    <a:pt x="1325" y="1576"/>
                  </a:cubicBezTo>
                  <a:cubicBezTo>
                    <a:pt x="1325" y="1566"/>
                    <a:pt x="1317" y="1558"/>
                    <a:pt x="1307" y="1558"/>
                  </a:cubicBezTo>
                  <a:moveTo>
                    <a:pt x="4703" y="1558"/>
                  </a:moveTo>
                  <a:cubicBezTo>
                    <a:pt x="4693" y="1558"/>
                    <a:pt x="4685" y="1566"/>
                    <a:pt x="4685" y="1576"/>
                  </a:cubicBezTo>
                  <a:cubicBezTo>
                    <a:pt x="4685" y="1586"/>
                    <a:pt x="4693" y="1594"/>
                    <a:pt x="4703" y="1594"/>
                  </a:cubicBezTo>
                  <a:cubicBezTo>
                    <a:pt x="4712" y="1594"/>
                    <a:pt x="4720" y="1586"/>
                    <a:pt x="4720" y="1576"/>
                  </a:cubicBezTo>
                  <a:cubicBezTo>
                    <a:pt x="4720" y="1566"/>
                    <a:pt x="4712" y="1558"/>
                    <a:pt x="4703" y="1558"/>
                  </a:cubicBezTo>
                  <a:moveTo>
                    <a:pt x="1438" y="1556"/>
                  </a:moveTo>
                  <a:cubicBezTo>
                    <a:pt x="1427" y="1556"/>
                    <a:pt x="1418" y="1565"/>
                    <a:pt x="1418" y="1576"/>
                  </a:cubicBezTo>
                  <a:cubicBezTo>
                    <a:pt x="1418" y="1587"/>
                    <a:pt x="1427" y="1595"/>
                    <a:pt x="1438" y="1595"/>
                  </a:cubicBezTo>
                  <a:cubicBezTo>
                    <a:pt x="1448" y="1595"/>
                    <a:pt x="1457" y="1587"/>
                    <a:pt x="1457" y="1576"/>
                  </a:cubicBezTo>
                  <a:cubicBezTo>
                    <a:pt x="1457" y="1565"/>
                    <a:pt x="1448" y="1556"/>
                    <a:pt x="1438" y="1556"/>
                  </a:cubicBezTo>
                  <a:moveTo>
                    <a:pt x="4572" y="1556"/>
                  </a:moveTo>
                  <a:cubicBezTo>
                    <a:pt x="4561" y="1556"/>
                    <a:pt x="4553" y="1565"/>
                    <a:pt x="4553" y="1576"/>
                  </a:cubicBezTo>
                  <a:cubicBezTo>
                    <a:pt x="4553" y="1587"/>
                    <a:pt x="4561" y="1595"/>
                    <a:pt x="4572" y="1595"/>
                  </a:cubicBezTo>
                  <a:cubicBezTo>
                    <a:pt x="4583" y="1595"/>
                    <a:pt x="4592" y="1587"/>
                    <a:pt x="4592" y="1576"/>
                  </a:cubicBezTo>
                  <a:cubicBezTo>
                    <a:pt x="4592" y="1565"/>
                    <a:pt x="4583" y="1556"/>
                    <a:pt x="4572" y="1556"/>
                  </a:cubicBezTo>
                  <a:moveTo>
                    <a:pt x="1568" y="1554"/>
                  </a:moveTo>
                  <a:cubicBezTo>
                    <a:pt x="1556" y="1554"/>
                    <a:pt x="1547" y="1564"/>
                    <a:pt x="1547" y="1576"/>
                  </a:cubicBezTo>
                  <a:cubicBezTo>
                    <a:pt x="1547" y="1588"/>
                    <a:pt x="1556" y="1597"/>
                    <a:pt x="1568" y="1597"/>
                  </a:cubicBezTo>
                  <a:cubicBezTo>
                    <a:pt x="1580" y="1597"/>
                    <a:pt x="1590" y="1588"/>
                    <a:pt x="1590" y="1576"/>
                  </a:cubicBezTo>
                  <a:cubicBezTo>
                    <a:pt x="1590" y="1564"/>
                    <a:pt x="1580" y="1554"/>
                    <a:pt x="1568" y="1554"/>
                  </a:cubicBezTo>
                  <a:moveTo>
                    <a:pt x="4441" y="1554"/>
                  </a:moveTo>
                  <a:cubicBezTo>
                    <a:pt x="4430" y="1554"/>
                    <a:pt x="4420" y="1564"/>
                    <a:pt x="4420" y="1576"/>
                  </a:cubicBezTo>
                  <a:cubicBezTo>
                    <a:pt x="4420" y="1588"/>
                    <a:pt x="4430" y="1597"/>
                    <a:pt x="4441" y="1597"/>
                  </a:cubicBezTo>
                  <a:cubicBezTo>
                    <a:pt x="4453" y="1597"/>
                    <a:pt x="4463" y="1588"/>
                    <a:pt x="4463" y="1576"/>
                  </a:cubicBezTo>
                  <a:cubicBezTo>
                    <a:pt x="4463" y="1564"/>
                    <a:pt x="4453" y="1554"/>
                    <a:pt x="4441" y="1554"/>
                  </a:cubicBezTo>
                  <a:moveTo>
                    <a:pt x="1699" y="1553"/>
                  </a:moveTo>
                  <a:cubicBezTo>
                    <a:pt x="1686" y="1553"/>
                    <a:pt x="1676" y="1563"/>
                    <a:pt x="1676" y="1576"/>
                  </a:cubicBezTo>
                  <a:cubicBezTo>
                    <a:pt x="1676" y="1589"/>
                    <a:pt x="1686" y="1599"/>
                    <a:pt x="1699" y="1599"/>
                  </a:cubicBezTo>
                  <a:cubicBezTo>
                    <a:pt x="1712" y="1599"/>
                    <a:pt x="1722" y="1589"/>
                    <a:pt x="1722" y="1576"/>
                  </a:cubicBezTo>
                  <a:cubicBezTo>
                    <a:pt x="1722" y="1563"/>
                    <a:pt x="1712" y="1553"/>
                    <a:pt x="1699" y="1553"/>
                  </a:cubicBezTo>
                  <a:moveTo>
                    <a:pt x="4311" y="1553"/>
                  </a:moveTo>
                  <a:cubicBezTo>
                    <a:pt x="4298" y="1553"/>
                    <a:pt x="4288" y="1563"/>
                    <a:pt x="4288" y="1576"/>
                  </a:cubicBezTo>
                  <a:cubicBezTo>
                    <a:pt x="4288" y="1589"/>
                    <a:pt x="4298" y="1599"/>
                    <a:pt x="4311" y="1599"/>
                  </a:cubicBezTo>
                  <a:cubicBezTo>
                    <a:pt x="4324" y="1599"/>
                    <a:pt x="4334" y="1589"/>
                    <a:pt x="4334" y="1576"/>
                  </a:cubicBezTo>
                  <a:cubicBezTo>
                    <a:pt x="4334" y="1563"/>
                    <a:pt x="4324" y="1553"/>
                    <a:pt x="4311" y="1553"/>
                  </a:cubicBezTo>
                  <a:moveTo>
                    <a:pt x="1829" y="1551"/>
                  </a:moveTo>
                  <a:cubicBezTo>
                    <a:pt x="1816" y="1551"/>
                    <a:pt x="1805" y="1562"/>
                    <a:pt x="1805" y="1576"/>
                  </a:cubicBezTo>
                  <a:cubicBezTo>
                    <a:pt x="1805" y="1589"/>
                    <a:pt x="1816" y="1600"/>
                    <a:pt x="1829" y="1600"/>
                  </a:cubicBezTo>
                  <a:cubicBezTo>
                    <a:pt x="1843" y="1600"/>
                    <a:pt x="1854" y="1589"/>
                    <a:pt x="1854" y="1576"/>
                  </a:cubicBezTo>
                  <a:cubicBezTo>
                    <a:pt x="1854" y="1562"/>
                    <a:pt x="1843" y="1551"/>
                    <a:pt x="1829" y="1551"/>
                  </a:cubicBezTo>
                  <a:moveTo>
                    <a:pt x="4180" y="1551"/>
                  </a:moveTo>
                  <a:cubicBezTo>
                    <a:pt x="4166" y="1551"/>
                    <a:pt x="4155" y="1562"/>
                    <a:pt x="4155" y="1576"/>
                  </a:cubicBezTo>
                  <a:cubicBezTo>
                    <a:pt x="4155" y="1590"/>
                    <a:pt x="4166" y="1601"/>
                    <a:pt x="4180" y="1601"/>
                  </a:cubicBezTo>
                  <a:cubicBezTo>
                    <a:pt x="4194" y="1601"/>
                    <a:pt x="4205" y="1590"/>
                    <a:pt x="4205" y="1576"/>
                  </a:cubicBezTo>
                  <a:cubicBezTo>
                    <a:pt x="4205" y="1562"/>
                    <a:pt x="4194" y="1551"/>
                    <a:pt x="4180" y="1551"/>
                  </a:cubicBezTo>
                  <a:moveTo>
                    <a:pt x="1960" y="1549"/>
                  </a:moveTo>
                  <a:cubicBezTo>
                    <a:pt x="1945" y="1549"/>
                    <a:pt x="1934" y="1561"/>
                    <a:pt x="1934" y="1576"/>
                  </a:cubicBezTo>
                  <a:cubicBezTo>
                    <a:pt x="1934" y="1590"/>
                    <a:pt x="1945" y="1602"/>
                    <a:pt x="1960" y="1602"/>
                  </a:cubicBezTo>
                  <a:cubicBezTo>
                    <a:pt x="1975" y="1602"/>
                    <a:pt x="1986" y="1590"/>
                    <a:pt x="1986" y="1576"/>
                  </a:cubicBezTo>
                  <a:cubicBezTo>
                    <a:pt x="1986" y="1561"/>
                    <a:pt x="1975" y="1549"/>
                    <a:pt x="1960" y="1549"/>
                  </a:cubicBezTo>
                  <a:moveTo>
                    <a:pt x="4050" y="1549"/>
                  </a:moveTo>
                  <a:cubicBezTo>
                    <a:pt x="4035" y="1549"/>
                    <a:pt x="4023" y="1561"/>
                    <a:pt x="4023" y="1576"/>
                  </a:cubicBezTo>
                  <a:cubicBezTo>
                    <a:pt x="4023" y="1590"/>
                    <a:pt x="4035" y="1602"/>
                    <a:pt x="4050" y="1602"/>
                  </a:cubicBezTo>
                  <a:cubicBezTo>
                    <a:pt x="4064" y="1602"/>
                    <a:pt x="4076" y="1590"/>
                    <a:pt x="4076" y="1576"/>
                  </a:cubicBezTo>
                  <a:cubicBezTo>
                    <a:pt x="4076" y="1561"/>
                    <a:pt x="4064" y="1549"/>
                    <a:pt x="4050" y="1549"/>
                  </a:cubicBezTo>
                  <a:moveTo>
                    <a:pt x="131" y="1445"/>
                  </a:moveTo>
                  <a:cubicBezTo>
                    <a:pt x="131" y="1445"/>
                    <a:pt x="131" y="1445"/>
                    <a:pt x="131" y="1445"/>
                  </a:cubicBezTo>
                  <a:cubicBezTo>
                    <a:pt x="131" y="1446"/>
                    <a:pt x="131" y="1446"/>
                    <a:pt x="131" y="1446"/>
                  </a:cubicBezTo>
                  <a:cubicBezTo>
                    <a:pt x="132" y="1445"/>
                    <a:pt x="132" y="1445"/>
                    <a:pt x="132" y="1445"/>
                  </a:cubicBezTo>
                  <a:cubicBezTo>
                    <a:pt x="131" y="1445"/>
                    <a:pt x="131" y="1445"/>
                    <a:pt x="131" y="1445"/>
                  </a:cubicBezTo>
                  <a:moveTo>
                    <a:pt x="5878" y="1445"/>
                  </a:moveTo>
                  <a:cubicBezTo>
                    <a:pt x="5878" y="1445"/>
                    <a:pt x="5878" y="1445"/>
                    <a:pt x="5878" y="1445"/>
                  </a:cubicBezTo>
                  <a:cubicBezTo>
                    <a:pt x="5878" y="1446"/>
                    <a:pt x="5878" y="1446"/>
                    <a:pt x="5878" y="1446"/>
                  </a:cubicBezTo>
                  <a:cubicBezTo>
                    <a:pt x="5879" y="1445"/>
                    <a:pt x="5879" y="1445"/>
                    <a:pt x="5879" y="1445"/>
                  </a:cubicBezTo>
                  <a:cubicBezTo>
                    <a:pt x="5878" y="1445"/>
                    <a:pt x="5878" y="1445"/>
                    <a:pt x="5878" y="1445"/>
                  </a:cubicBezTo>
                  <a:moveTo>
                    <a:pt x="262" y="1443"/>
                  </a:moveTo>
                  <a:cubicBezTo>
                    <a:pt x="261" y="1443"/>
                    <a:pt x="260" y="1444"/>
                    <a:pt x="260" y="1445"/>
                  </a:cubicBezTo>
                  <a:cubicBezTo>
                    <a:pt x="260" y="1446"/>
                    <a:pt x="261" y="1447"/>
                    <a:pt x="262" y="1447"/>
                  </a:cubicBezTo>
                  <a:cubicBezTo>
                    <a:pt x="263" y="1447"/>
                    <a:pt x="264" y="1446"/>
                    <a:pt x="264" y="1445"/>
                  </a:cubicBezTo>
                  <a:cubicBezTo>
                    <a:pt x="264" y="1444"/>
                    <a:pt x="263" y="1443"/>
                    <a:pt x="262" y="1443"/>
                  </a:cubicBezTo>
                  <a:moveTo>
                    <a:pt x="5748" y="1443"/>
                  </a:moveTo>
                  <a:cubicBezTo>
                    <a:pt x="5746" y="1443"/>
                    <a:pt x="5745" y="1444"/>
                    <a:pt x="5745" y="1445"/>
                  </a:cubicBezTo>
                  <a:cubicBezTo>
                    <a:pt x="5745" y="1446"/>
                    <a:pt x="5746" y="1447"/>
                    <a:pt x="5748" y="1447"/>
                  </a:cubicBezTo>
                  <a:cubicBezTo>
                    <a:pt x="5749" y="1447"/>
                    <a:pt x="5750" y="1446"/>
                    <a:pt x="5750" y="1445"/>
                  </a:cubicBezTo>
                  <a:cubicBezTo>
                    <a:pt x="5750" y="1444"/>
                    <a:pt x="5749" y="1443"/>
                    <a:pt x="5748" y="1443"/>
                  </a:cubicBezTo>
                  <a:moveTo>
                    <a:pt x="393" y="1442"/>
                  </a:moveTo>
                  <a:cubicBezTo>
                    <a:pt x="391" y="1442"/>
                    <a:pt x="389" y="1443"/>
                    <a:pt x="389" y="1445"/>
                  </a:cubicBezTo>
                  <a:cubicBezTo>
                    <a:pt x="389" y="1447"/>
                    <a:pt x="391" y="1449"/>
                    <a:pt x="393" y="1449"/>
                  </a:cubicBezTo>
                  <a:cubicBezTo>
                    <a:pt x="395" y="1449"/>
                    <a:pt x="396" y="1447"/>
                    <a:pt x="396" y="1445"/>
                  </a:cubicBezTo>
                  <a:cubicBezTo>
                    <a:pt x="396" y="1443"/>
                    <a:pt x="395" y="1442"/>
                    <a:pt x="393" y="1442"/>
                  </a:cubicBezTo>
                  <a:moveTo>
                    <a:pt x="5617" y="1441"/>
                  </a:moveTo>
                  <a:cubicBezTo>
                    <a:pt x="5615" y="1441"/>
                    <a:pt x="5613" y="1443"/>
                    <a:pt x="5613" y="1445"/>
                  </a:cubicBezTo>
                  <a:cubicBezTo>
                    <a:pt x="5613" y="1447"/>
                    <a:pt x="5615" y="1449"/>
                    <a:pt x="5617" y="1449"/>
                  </a:cubicBezTo>
                  <a:cubicBezTo>
                    <a:pt x="5619" y="1449"/>
                    <a:pt x="5621" y="1447"/>
                    <a:pt x="5621" y="1445"/>
                  </a:cubicBezTo>
                  <a:cubicBezTo>
                    <a:pt x="5621" y="1443"/>
                    <a:pt x="5619" y="1441"/>
                    <a:pt x="5617" y="1441"/>
                  </a:cubicBezTo>
                  <a:moveTo>
                    <a:pt x="523" y="1439"/>
                  </a:moveTo>
                  <a:cubicBezTo>
                    <a:pt x="520" y="1439"/>
                    <a:pt x="517" y="1442"/>
                    <a:pt x="517" y="1445"/>
                  </a:cubicBezTo>
                  <a:cubicBezTo>
                    <a:pt x="517" y="1448"/>
                    <a:pt x="520" y="1451"/>
                    <a:pt x="523" y="1451"/>
                  </a:cubicBezTo>
                  <a:cubicBezTo>
                    <a:pt x="526" y="1451"/>
                    <a:pt x="529" y="1448"/>
                    <a:pt x="529" y="1445"/>
                  </a:cubicBezTo>
                  <a:cubicBezTo>
                    <a:pt x="529" y="1442"/>
                    <a:pt x="526" y="1439"/>
                    <a:pt x="523" y="1439"/>
                  </a:cubicBezTo>
                  <a:moveTo>
                    <a:pt x="5486" y="1439"/>
                  </a:moveTo>
                  <a:cubicBezTo>
                    <a:pt x="5483" y="1439"/>
                    <a:pt x="5481" y="1442"/>
                    <a:pt x="5481" y="1445"/>
                  </a:cubicBezTo>
                  <a:cubicBezTo>
                    <a:pt x="5481" y="1448"/>
                    <a:pt x="5483" y="1451"/>
                    <a:pt x="5486" y="1451"/>
                  </a:cubicBezTo>
                  <a:cubicBezTo>
                    <a:pt x="5490" y="1451"/>
                    <a:pt x="5492" y="1448"/>
                    <a:pt x="5492" y="1445"/>
                  </a:cubicBezTo>
                  <a:cubicBezTo>
                    <a:pt x="5492" y="1442"/>
                    <a:pt x="5490" y="1439"/>
                    <a:pt x="5486" y="1439"/>
                  </a:cubicBezTo>
                  <a:moveTo>
                    <a:pt x="654" y="1438"/>
                  </a:moveTo>
                  <a:cubicBezTo>
                    <a:pt x="650" y="1438"/>
                    <a:pt x="646" y="1441"/>
                    <a:pt x="646" y="1445"/>
                  </a:cubicBezTo>
                  <a:cubicBezTo>
                    <a:pt x="646" y="1449"/>
                    <a:pt x="650" y="1453"/>
                    <a:pt x="654" y="1453"/>
                  </a:cubicBezTo>
                  <a:cubicBezTo>
                    <a:pt x="658" y="1453"/>
                    <a:pt x="661" y="1449"/>
                    <a:pt x="661" y="1445"/>
                  </a:cubicBezTo>
                  <a:cubicBezTo>
                    <a:pt x="661" y="1441"/>
                    <a:pt x="658" y="1438"/>
                    <a:pt x="654" y="1438"/>
                  </a:cubicBezTo>
                  <a:moveTo>
                    <a:pt x="5356" y="1438"/>
                  </a:moveTo>
                  <a:cubicBezTo>
                    <a:pt x="5352" y="1438"/>
                    <a:pt x="5348" y="1441"/>
                    <a:pt x="5348" y="1445"/>
                  </a:cubicBezTo>
                  <a:cubicBezTo>
                    <a:pt x="5348" y="1449"/>
                    <a:pt x="5352" y="1453"/>
                    <a:pt x="5356" y="1453"/>
                  </a:cubicBezTo>
                  <a:cubicBezTo>
                    <a:pt x="5360" y="1453"/>
                    <a:pt x="5363" y="1449"/>
                    <a:pt x="5363" y="1445"/>
                  </a:cubicBezTo>
                  <a:cubicBezTo>
                    <a:pt x="5363" y="1441"/>
                    <a:pt x="5360" y="1438"/>
                    <a:pt x="5356" y="1438"/>
                  </a:cubicBezTo>
                  <a:moveTo>
                    <a:pt x="784" y="1436"/>
                  </a:moveTo>
                  <a:cubicBezTo>
                    <a:pt x="779" y="1436"/>
                    <a:pt x="775" y="1440"/>
                    <a:pt x="775" y="1445"/>
                  </a:cubicBezTo>
                  <a:cubicBezTo>
                    <a:pt x="775" y="1450"/>
                    <a:pt x="779" y="1455"/>
                    <a:pt x="784" y="1455"/>
                  </a:cubicBezTo>
                  <a:cubicBezTo>
                    <a:pt x="790" y="1455"/>
                    <a:pt x="794" y="1450"/>
                    <a:pt x="794" y="1445"/>
                  </a:cubicBezTo>
                  <a:cubicBezTo>
                    <a:pt x="794" y="1440"/>
                    <a:pt x="790" y="1436"/>
                    <a:pt x="784" y="1436"/>
                  </a:cubicBezTo>
                  <a:moveTo>
                    <a:pt x="5225" y="1436"/>
                  </a:moveTo>
                  <a:cubicBezTo>
                    <a:pt x="5220" y="1436"/>
                    <a:pt x="5216" y="1440"/>
                    <a:pt x="5216" y="1445"/>
                  </a:cubicBezTo>
                  <a:cubicBezTo>
                    <a:pt x="5216" y="1450"/>
                    <a:pt x="5220" y="1455"/>
                    <a:pt x="5225" y="1455"/>
                  </a:cubicBezTo>
                  <a:cubicBezTo>
                    <a:pt x="5230" y="1455"/>
                    <a:pt x="5235" y="1450"/>
                    <a:pt x="5235" y="1445"/>
                  </a:cubicBezTo>
                  <a:cubicBezTo>
                    <a:pt x="5235" y="1440"/>
                    <a:pt x="5230" y="1436"/>
                    <a:pt x="5225" y="1436"/>
                  </a:cubicBezTo>
                  <a:moveTo>
                    <a:pt x="915" y="1434"/>
                  </a:moveTo>
                  <a:cubicBezTo>
                    <a:pt x="909" y="1434"/>
                    <a:pt x="904" y="1439"/>
                    <a:pt x="904" y="1445"/>
                  </a:cubicBezTo>
                  <a:cubicBezTo>
                    <a:pt x="904" y="1451"/>
                    <a:pt x="909" y="1456"/>
                    <a:pt x="915" y="1456"/>
                  </a:cubicBezTo>
                  <a:cubicBezTo>
                    <a:pt x="921" y="1456"/>
                    <a:pt x="926" y="1451"/>
                    <a:pt x="926" y="1445"/>
                  </a:cubicBezTo>
                  <a:cubicBezTo>
                    <a:pt x="926" y="1439"/>
                    <a:pt x="921" y="1434"/>
                    <a:pt x="915" y="1434"/>
                  </a:cubicBezTo>
                  <a:moveTo>
                    <a:pt x="5095" y="1434"/>
                  </a:moveTo>
                  <a:cubicBezTo>
                    <a:pt x="5088" y="1434"/>
                    <a:pt x="5083" y="1439"/>
                    <a:pt x="5083" y="1445"/>
                  </a:cubicBezTo>
                  <a:cubicBezTo>
                    <a:pt x="5083" y="1452"/>
                    <a:pt x="5088" y="1457"/>
                    <a:pt x="5095" y="1457"/>
                  </a:cubicBezTo>
                  <a:cubicBezTo>
                    <a:pt x="5101" y="1457"/>
                    <a:pt x="5106" y="1452"/>
                    <a:pt x="5106" y="1445"/>
                  </a:cubicBezTo>
                  <a:cubicBezTo>
                    <a:pt x="5106" y="1439"/>
                    <a:pt x="5101" y="1434"/>
                    <a:pt x="5095" y="1434"/>
                  </a:cubicBezTo>
                  <a:moveTo>
                    <a:pt x="1046" y="1432"/>
                  </a:moveTo>
                  <a:cubicBezTo>
                    <a:pt x="1039" y="1432"/>
                    <a:pt x="1033" y="1438"/>
                    <a:pt x="1033" y="1445"/>
                  </a:cubicBezTo>
                  <a:cubicBezTo>
                    <a:pt x="1033" y="1452"/>
                    <a:pt x="1039" y="1458"/>
                    <a:pt x="1046" y="1458"/>
                  </a:cubicBezTo>
                  <a:cubicBezTo>
                    <a:pt x="1053" y="1458"/>
                    <a:pt x="1059" y="1452"/>
                    <a:pt x="1059" y="1445"/>
                  </a:cubicBezTo>
                  <a:cubicBezTo>
                    <a:pt x="1059" y="1438"/>
                    <a:pt x="1053" y="1432"/>
                    <a:pt x="1046" y="1432"/>
                  </a:cubicBezTo>
                  <a:moveTo>
                    <a:pt x="4964" y="1432"/>
                  </a:moveTo>
                  <a:cubicBezTo>
                    <a:pt x="4957" y="1432"/>
                    <a:pt x="4951" y="1438"/>
                    <a:pt x="4951" y="1445"/>
                  </a:cubicBezTo>
                  <a:cubicBezTo>
                    <a:pt x="4951" y="1453"/>
                    <a:pt x="4957" y="1459"/>
                    <a:pt x="4964" y="1459"/>
                  </a:cubicBezTo>
                  <a:cubicBezTo>
                    <a:pt x="4971" y="1459"/>
                    <a:pt x="4977" y="1453"/>
                    <a:pt x="4977" y="1445"/>
                  </a:cubicBezTo>
                  <a:cubicBezTo>
                    <a:pt x="4977" y="1438"/>
                    <a:pt x="4971" y="1432"/>
                    <a:pt x="4964" y="1432"/>
                  </a:cubicBezTo>
                  <a:moveTo>
                    <a:pt x="1176" y="1430"/>
                  </a:moveTo>
                  <a:cubicBezTo>
                    <a:pt x="1168" y="1430"/>
                    <a:pt x="1161" y="1437"/>
                    <a:pt x="1161" y="1445"/>
                  </a:cubicBezTo>
                  <a:cubicBezTo>
                    <a:pt x="1161" y="1453"/>
                    <a:pt x="1168" y="1460"/>
                    <a:pt x="1176" y="1460"/>
                  </a:cubicBezTo>
                  <a:cubicBezTo>
                    <a:pt x="1185" y="1460"/>
                    <a:pt x="1191" y="1453"/>
                    <a:pt x="1191" y="1445"/>
                  </a:cubicBezTo>
                  <a:cubicBezTo>
                    <a:pt x="1191" y="1437"/>
                    <a:pt x="1185" y="1430"/>
                    <a:pt x="1176" y="1430"/>
                  </a:cubicBezTo>
                  <a:moveTo>
                    <a:pt x="4833" y="1430"/>
                  </a:moveTo>
                  <a:cubicBezTo>
                    <a:pt x="4825" y="1430"/>
                    <a:pt x="4818" y="1437"/>
                    <a:pt x="4818" y="1445"/>
                  </a:cubicBezTo>
                  <a:cubicBezTo>
                    <a:pt x="4818" y="1454"/>
                    <a:pt x="4825" y="1460"/>
                    <a:pt x="4833" y="1460"/>
                  </a:cubicBezTo>
                  <a:cubicBezTo>
                    <a:pt x="4842" y="1460"/>
                    <a:pt x="4849" y="1454"/>
                    <a:pt x="4849" y="1445"/>
                  </a:cubicBezTo>
                  <a:cubicBezTo>
                    <a:pt x="4849" y="1437"/>
                    <a:pt x="4842" y="1430"/>
                    <a:pt x="4833" y="1430"/>
                  </a:cubicBezTo>
                  <a:moveTo>
                    <a:pt x="1307" y="1429"/>
                  </a:moveTo>
                  <a:cubicBezTo>
                    <a:pt x="1298" y="1429"/>
                    <a:pt x="1290" y="1436"/>
                    <a:pt x="1290" y="1445"/>
                  </a:cubicBezTo>
                  <a:cubicBezTo>
                    <a:pt x="1290" y="1454"/>
                    <a:pt x="1298" y="1462"/>
                    <a:pt x="1307" y="1462"/>
                  </a:cubicBezTo>
                  <a:cubicBezTo>
                    <a:pt x="1316" y="1462"/>
                    <a:pt x="1324" y="1454"/>
                    <a:pt x="1324" y="1445"/>
                  </a:cubicBezTo>
                  <a:cubicBezTo>
                    <a:pt x="1324" y="1436"/>
                    <a:pt x="1316" y="1429"/>
                    <a:pt x="1307" y="1429"/>
                  </a:cubicBezTo>
                  <a:moveTo>
                    <a:pt x="4703" y="1428"/>
                  </a:moveTo>
                  <a:cubicBezTo>
                    <a:pt x="4693" y="1428"/>
                    <a:pt x="4686" y="1436"/>
                    <a:pt x="4686" y="1445"/>
                  </a:cubicBezTo>
                  <a:cubicBezTo>
                    <a:pt x="4686" y="1455"/>
                    <a:pt x="4693" y="1462"/>
                    <a:pt x="4703" y="1462"/>
                  </a:cubicBezTo>
                  <a:cubicBezTo>
                    <a:pt x="4712" y="1462"/>
                    <a:pt x="4720" y="1455"/>
                    <a:pt x="4720" y="1445"/>
                  </a:cubicBezTo>
                  <a:cubicBezTo>
                    <a:pt x="4720" y="1436"/>
                    <a:pt x="4712" y="1428"/>
                    <a:pt x="4703" y="1428"/>
                  </a:cubicBezTo>
                  <a:moveTo>
                    <a:pt x="1438" y="1427"/>
                  </a:moveTo>
                  <a:cubicBezTo>
                    <a:pt x="1427" y="1427"/>
                    <a:pt x="1419" y="1435"/>
                    <a:pt x="1419" y="1445"/>
                  </a:cubicBezTo>
                  <a:cubicBezTo>
                    <a:pt x="1419" y="1455"/>
                    <a:pt x="1427" y="1464"/>
                    <a:pt x="1438" y="1464"/>
                  </a:cubicBezTo>
                  <a:cubicBezTo>
                    <a:pt x="1448" y="1464"/>
                    <a:pt x="1456" y="1455"/>
                    <a:pt x="1456" y="1445"/>
                  </a:cubicBezTo>
                  <a:cubicBezTo>
                    <a:pt x="1456" y="1435"/>
                    <a:pt x="1448" y="1427"/>
                    <a:pt x="1438" y="1427"/>
                  </a:cubicBezTo>
                  <a:moveTo>
                    <a:pt x="4572" y="1426"/>
                  </a:moveTo>
                  <a:cubicBezTo>
                    <a:pt x="4562" y="1426"/>
                    <a:pt x="4553" y="1435"/>
                    <a:pt x="4553" y="1445"/>
                  </a:cubicBezTo>
                  <a:cubicBezTo>
                    <a:pt x="4553" y="1456"/>
                    <a:pt x="4562" y="1464"/>
                    <a:pt x="4572" y="1464"/>
                  </a:cubicBezTo>
                  <a:cubicBezTo>
                    <a:pt x="4582" y="1464"/>
                    <a:pt x="4591" y="1456"/>
                    <a:pt x="4591" y="1445"/>
                  </a:cubicBezTo>
                  <a:cubicBezTo>
                    <a:pt x="4591" y="1435"/>
                    <a:pt x="4582" y="1426"/>
                    <a:pt x="4572" y="1426"/>
                  </a:cubicBezTo>
                  <a:moveTo>
                    <a:pt x="1568" y="1425"/>
                  </a:moveTo>
                  <a:cubicBezTo>
                    <a:pt x="1557" y="1425"/>
                    <a:pt x="1548" y="1434"/>
                    <a:pt x="1548" y="1445"/>
                  </a:cubicBezTo>
                  <a:cubicBezTo>
                    <a:pt x="1548" y="1456"/>
                    <a:pt x="1557" y="1465"/>
                    <a:pt x="1568" y="1465"/>
                  </a:cubicBezTo>
                  <a:cubicBezTo>
                    <a:pt x="1579" y="1465"/>
                    <a:pt x="1588" y="1456"/>
                    <a:pt x="1588" y="1445"/>
                  </a:cubicBezTo>
                  <a:cubicBezTo>
                    <a:pt x="1588" y="1434"/>
                    <a:pt x="1579" y="1425"/>
                    <a:pt x="1568" y="1425"/>
                  </a:cubicBezTo>
                  <a:moveTo>
                    <a:pt x="4441" y="1425"/>
                  </a:moveTo>
                  <a:cubicBezTo>
                    <a:pt x="4430" y="1425"/>
                    <a:pt x="4421" y="1434"/>
                    <a:pt x="4421" y="1445"/>
                  </a:cubicBezTo>
                  <a:cubicBezTo>
                    <a:pt x="4421" y="1456"/>
                    <a:pt x="4430" y="1465"/>
                    <a:pt x="4441" y="1465"/>
                  </a:cubicBezTo>
                  <a:cubicBezTo>
                    <a:pt x="4453" y="1465"/>
                    <a:pt x="4462" y="1456"/>
                    <a:pt x="4462" y="1445"/>
                  </a:cubicBezTo>
                  <a:cubicBezTo>
                    <a:pt x="4462" y="1434"/>
                    <a:pt x="4453" y="1425"/>
                    <a:pt x="4441" y="1425"/>
                  </a:cubicBezTo>
                  <a:moveTo>
                    <a:pt x="1699" y="1423"/>
                  </a:moveTo>
                  <a:cubicBezTo>
                    <a:pt x="1687" y="1423"/>
                    <a:pt x="1677" y="1433"/>
                    <a:pt x="1677" y="1445"/>
                  </a:cubicBezTo>
                  <a:cubicBezTo>
                    <a:pt x="1677" y="1457"/>
                    <a:pt x="1687" y="1467"/>
                    <a:pt x="1699" y="1467"/>
                  </a:cubicBezTo>
                  <a:cubicBezTo>
                    <a:pt x="1711" y="1467"/>
                    <a:pt x="1721" y="1457"/>
                    <a:pt x="1721" y="1445"/>
                  </a:cubicBezTo>
                  <a:cubicBezTo>
                    <a:pt x="1721" y="1433"/>
                    <a:pt x="1711" y="1423"/>
                    <a:pt x="1699" y="1423"/>
                  </a:cubicBezTo>
                  <a:moveTo>
                    <a:pt x="4311" y="1423"/>
                  </a:moveTo>
                  <a:cubicBezTo>
                    <a:pt x="4299" y="1423"/>
                    <a:pt x="4289" y="1433"/>
                    <a:pt x="4289" y="1445"/>
                  </a:cubicBezTo>
                  <a:cubicBezTo>
                    <a:pt x="4289" y="1457"/>
                    <a:pt x="4299" y="1467"/>
                    <a:pt x="4311" y="1467"/>
                  </a:cubicBezTo>
                  <a:cubicBezTo>
                    <a:pt x="4323" y="1467"/>
                    <a:pt x="4333" y="1457"/>
                    <a:pt x="4333" y="1445"/>
                  </a:cubicBezTo>
                  <a:cubicBezTo>
                    <a:pt x="4333" y="1433"/>
                    <a:pt x="4323" y="1423"/>
                    <a:pt x="4311" y="1423"/>
                  </a:cubicBezTo>
                  <a:moveTo>
                    <a:pt x="1829" y="1422"/>
                  </a:moveTo>
                  <a:cubicBezTo>
                    <a:pt x="1816" y="1422"/>
                    <a:pt x="1806" y="1432"/>
                    <a:pt x="1806" y="1445"/>
                  </a:cubicBezTo>
                  <a:cubicBezTo>
                    <a:pt x="1806" y="1458"/>
                    <a:pt x="1816" y="1469"/>
                    <a:pt x="1829" y="1469"/>
                  </a:cubicBezTo>
                  <a:cubicBezTo>
                    <a:pt x="1842" y="1469"/>
                    <a:pt x="1853" y="1458"/>
                    <a:pt x="1853" y="1445"/>
                  </a:cubicBezTo>
                  <a:cubicBezTo>
                    <a:pt x="1853" y="1432"/>
                    <a:pt x="1842" y="1422"/>
                    <a:pt x="1829" y="1422"/>
                  </a:cubicBezTo>
                  <a:moveTo>
                    <a:pt x="4180" y="1422"/>
                  </a:moveTo>
                  <a:cubicBezTo>
                    <a:pt x="4167" y="1422"/>
                    <a:pt x="4157" y="1432"/>
                    <a:pt x="4157" y="1445"/>
                  </a:cubicBezTo>
                  <a:cubicBezTo>
                    <a:pt x="4157" y="1458"/>
                    <a:pt x="4167" y="1469"/>
                    <a:pt x="4180" y="1469"/>
                  </a:cubicBezTo>
                  <a:cubicBezTo>
                    <a:pt x="4193" y="1469"/>
                    <a:pt x="4204" y="1458"/>
                    <a:pt x="4204" y="1445"/>
                  </a:cubicBezTo>
                  <a:cubicBezTo>
                    <a:pt x="4204" y="1432"/>
                    <a:pt x="4193" y="1422"/>
                    <a:pt x="4180" y="1422"/>
                  </a:cubicBezTo>
                  <a:moveTo>
                    <a:pt x="1960" y="1420"/>
                  </a:moveTo>
                  <a:cubicBezTo>
                    <a:pt x="1946" y="1420"/>
                    <a:pt x="1935" y="1431"/>
                    <a:pt x="1935" y="1445"/>
                  </a:cubicBezTo>
                  <a:cubicBezTo>
                    <a:pt x="1935" y="1459"/>
                    <a:pt x="1946" y="1470"/>
                    <a:pt x="1960" y="1470"/>
                  </a:cubicBezTo>
                  <a:cubicBezTo>
                    <a:pt x="1974" y="1470"/>
                    <a:pt x="1985" y="1459"/>
                    <a:pt x="1985" y="1445"/>
                  </a:cubicBezTo>
                  <a:cubicBezTo>
                    <a:pt x="1985" y="1431"/>
                    <a:pt x="1974" y="1420"/>
                    <a:pt x="1960" y="1420"/>
                  </a:cubicBezTo>
                  <a:moveTo>
                    <a:pt x="4050" y="1420"/>
                  </a:moveTo>
                  <a:cubicBezTo>
                    <a:pt x="4036" y="1420"/>
                    <a:pt x="4024" y="1431"/>
                    <a:pt x="4024" y="1445"/>
                  </a:cubicBezTo>
                  <a:cubicBezTo>
                    <a:pt x="4024" y="1459"/>
                    <a:pt x="4036" y="1471"/>
                    <a:pt x="4050" y="1471"/>
                  </a:cubicBezTo>
                  <a:cubicBezTo>
                    <a:pt x="4064" y="1471"/>
                    <a:pt x="4075" y="1459"/>
                    <a:pt x="4075" y="1445"/>
                  </a:cubicBezTo>
                  <a:cubicBezTo>
                    <a:pt x="4075" y="1431"/>
                    <a:pt x="4064" y="1420"/>
                    <a:pt x="4050" y="1420"/>
                  </a:cubicBezTo>
                  <a:moveTo>
                    <a:pt x="2091" y="1290"/>
                  </a:moveTo>
                  <a:cubicBezTo>
                    <a:pt x="2077" y="1290"/>
                    <a:pt x="2066" y="1301"/>
                    <a:pt x="2066" y="1315"/>
                  </a:cubicBezTo>
                  <a:cubicBezTo>
                    <a:pt x="2066" y="1328"/>
                    <a:pt x="2077" y="1340"/>
                    <a:pt x="2091" y="1340"/>
                  </a:cubicBezTo>
                  <a:cubicBezTo>
                    <a:pt x="2104" y="1340"/>
                    <a:pt x="2116" y="1328"/>
                    <a:pt x="2116" y="1315"/>
                  </a:cubicBezTo>
                  <a:cubicBezTo>
                    <a:pt x="2116" y="1301"/>
                    <a:pt x="2104" y="1290"/>
                    <a:pt x="2091" y="1290"/>
                  </a:cubicBezTo>
                  <a:moveTo>
                    <a:pt x="3919" y="1289"/>
                  </a:moveTo>
                  <a:cubicBezTo>
                    <a:pt x="3905" y="1289"/>
                    <a:pt x="3894" y="1301"/>
                    <a:pt x="3894" y="1315"/>
                  </a:cubicBezTo>
                  <a:cubicBezTo>
                    <a:pt x="3894" y="1329"/>
                    <a:pt x="3905" y="1340"/>
                    <a:pt x="3919" y="1340"/>
                  </a:cubicBezTo>
                  <a:cubicBezTo>
                    <a:pt x="3933" y="1340"/>
                    <a:pt x="3944" y="1329"/>
                    <a:pt x="3944" y="1315"/>
                  </a:cubicBezTo>
                  <a:cubicBezTo>
                    <a:pt x="3944" y="1301"/>
                    <a:pt x="3933" y="1289"/>
                    <a:pt x="3919" y="1289"/>
                  </a:cubicBezTo>
                  <a:moveTo>
                    <a:pt x="2221" y="1288"/>
                  </a:moveTo>
                  <a:cubicBezTo>
                    <a:pt x="2207" y="1288"/>
                    <a:pt x="2195" y="1300"/>
                    <a:pt x="2195" y="1315"/>
                  </a:cubicBezTo>
                  <a:cubicBezTo>
                    <a:pt x="2195" y="1329"/>
                    <a:pt x="2207" y="1341"/>
                    <a:pt x="2221" y="1341"/>
                  </a:cubicBezTo>
                  <a:cubicBezTo>
                    <a:pt x="2236" y="1341"/>
                    <a:pt x="2248" y="1329"/>
                    <a:pt x="2248" y="1315"/>
                  </a:cubicBezTo>
                  <a:cubicBezTo>
                    <a:pt x="2248" y="1300"/>
                    <a:pt x="2236" y="1288"/>
                    <a:pt x="2221" y="1288"/>
                  </a:cubicBezTo>
                  <a:moveTo>
                    <a:pt x="3788" y="1288"/>
                  </a:moveTo>
                  <a:cubicBezTo>
                    <a:pt x="3774" y="1288"/>
                    <a:pt x="3762" y="1300"/>
                    <a:pt x="3762" y="1315"/>
                  </a:cubicBezTo>
                  <a:cubicBezTo>
                    <a:pt x="3762" y="1329"/>
                    <a:pt x="3774" y="1341"/>
                    <a:pt x="3788" y="1341"/>
                  </a:cubicBezTo>
                  <a:cubicBezTo>
                    <a:pt x="3803" y="1341"/>
                    <a:pt x="3815" y="1329"/>
                    <a:pt x="3815" y="1315"/>
                  </a:cubicBezTo>
                  <a:cubicBezTo>
                    <a:pt x="3815" y="1300"/>
                    <a:pt x="3803" y="1288"/>
                    <a:pt x="3788" y="1288"/>
                  </a:cubicBezTo>
                  <a:moveTo>
                    <a:pt x="2352" y="1287"/>
                  </a:moveTo>
                  <a:cubicBezTo>
                    <a:pt x="2337" y="1287"/>
                    <a:pt x="2324" y="1299"/>
                    <a:pt x="2324" y="1315"/>
                  </a:cubicBezTo>
                  <a:cubicBezTo>
                    <a:pt x="2324" y="1330"/>
                    <a:pt x="2337" y="1342"/>
                    <a:pt x="2352" y="1342"/>
                  </a:cubicBezTo>
                  <a:cubicBezTo>
                    <a:pt x="2367" y="1342"/>
                    <a:pt x="2379" y="1330"/>
                    <a:pt x="2379" y="1315"/>
                  </a:cubicBezTo>
                  <a:cubicBezTo>
                    <a:pt x="2379" y="1299"/>
                    <a:pt x="2367" y="1287"/>
                    <a:pt x="2352" y="1287"/>
                  </a:cubicBezTo>
                  <a:moveTo>
                    <a:pt x="3658" y="1287"/>
                  </a:moveTo>
                  <a:cubicBezTo>
                    <a:pt x="3643" y="1287"/>
                    <a:pt x="3630" y="1299"/>
                    <a:pt x="3630" y="1315"/>
                  </a:cubicBezTo>
                  <a:cubicBezTo>
                    <a:pt x="3630" y="1330"/>
                    <a:pt x="3643" y="1342"/>
                    <a:pt x="3658" y="1342"/>
                  </a:cubicBezTo>
                  <a:cubicBezTo>
                    <a:pt x="3673" y="1342"/>
                    <a:pt x="3685" y="1330"/>
                    <a:pt x="3685" y="1315"/>
                  </a:cubicBezTo>
                  <a:cubicBezTo>
                    <a:pt x="3685" y="1299"/>
                    <a:pt x="3673" y="1287"/>
                    <a:pt x="3658" y="1287"/>
                  </a:cubicBezTo>
                  <a:moveTo>
                    <a:pt x="2482" y="1286"/>
                  </a:moveTo>
                  <a:cubicBezTo>
                    <a:pt x="2467" y="1286"/>
                    <a:pt x="2454" y="1299"/>
                    <a:pt x="2454" y="1315"/>
                  </a:cubicBezTo>
                  <a:cubicBezTo>
                    <a:pt x="2454" y="1330"/>
                    <a:pt x="2467" y="1343"/>
                    <a:pt x="2482" y="1343"/>
                  </a:cubicBezTo>
                  <a:cubicBezTo>
                    <a:pt x="2498" y="1343"/>
                    <a:pt x="2511" y="1330"/>
                    <a:pt x="2511" y="1315"/>
                  </a:cubicBezTo>
                  <a:cubicBezTo>
                    <a:pt x="2511" y="1299"/>
                    <a:pt x="2498" y="1286"/>
                    <a:pt x="2482" y="1286"/>
                  </a:cubicBezTo>
                  <a:moveTo>
                    <a:pt x="3527" y="1286"/>
                  </a:moveTo>
                  <a:cubicBezTo>
                    <a:pt x="3511" y="1286"/>
                    <a:pt x="3499" y="1299"/>
                    <a:pt x="3499" y="1315"/>
                  </a:cubicBezTo>
                  <a:cubicBezTo>
                    <a:pt x="3499" y="1330"/>
                    <a:pt x="3511" y="1343"/>
                    <a:pt x="3527" y="1343"/>
                  </a:cubicBezTo>
                  <a:cubicBezTo>
                    <a:pt x="3543" y="1343"/>
                    <a:pt x="3556" y="1330"/>
                    <a:pt x="3556" y="1315"/>
                  </a:cubicBezTo>
                  <a:cubicBezTo>
                    <a:pt x="3556" y="1299"/>
                    <a:pt x="3543" y="1286"/>
                    <a:pt x="3527" y="1286"/>
                  </a:cubicBezTo>
                  <a:moveTo>
                    <a:pt x="2613" y="1285"/>
                  </a:moveTo>
                  <a:cubicBezTo>
                    <a:pt x="2597" y="1285"/>
                    <a:pt x="2584" y="1298"/>
                    <a:pt x="2584" y="1315"/>
                  </a:cubicBezTo>
                  <a:cubicBezTo>
                    <a:pt x="2584" y="1331"/>
                    <a:pt x="2597" y="1344"/>
                    <a:pt x="2613" y="1344"/>
                  </a:cubicBezTo>
                  <a:cubicBezTo>
                    <a:pt x="2629" y="1344"/>
                    <a:pt x="2642" y="1331"/>
                    <a:pt x="2642" y="1315"/>
                  </a:cubicBezTo>
                  <a:cubicBezTo>
                    <a:pt x="2642" y="1298"/>
                    <a:pt x="2629" y="1285"/>
                    <a:pt x="2613" y="1285"/>
                  </a:cubicBezTo>
                  <a:moveTo>
                    <a:pt x="3397" y="1285"/>
                  </a:moveTo>
                  <a:cubicBezTo>
                    <a:pt x="3380" y="1285"/>
                    <a:pt x="3367" y="1298"/>
                    <a:pt x="3367" y="1315"/>
                  </a:cubicBezTo>
                  <a:cubicBezTo>
                    <a:pt x="3367" y="1331"/>
                    <a:pt x="3380" y="1344"/>
                    <a:pt x="3397" y="1344"/>
                  </a:cubicBezTo>
                  <a:cubicBezTo>
                    <a:pt x="3413" y="1344"/>
                    <a:pt x="3426" y="1331"/>
                    <a:pt x="3426" y="1315"/>
                  </a:cubicBezTo>
                  <a:cubicBezTo>
                    <a:pt x="3426" y="1298"/>
                    <a:pt x="3413" y="1285"/>
                    <a:pt x="3397" y="1285"/>
                  </a:cubicBezTo>
                  <a:moveTo>
                    <a:pt x="2744" y="1285"/>
                  </a:moveTo>
                  <a:cubicBezTo>
                    <a:pt x="2727" y="1285"/>
                    <a:pt x="2714" y="1298"/>
                    <a:pt x="2714" y="1315"/>
                  </a:cubicBezTo>
                  <a:cubicBezTo>
                    <a:pt x="2714" y="1331"/>
                    <a:pt x="2727" y="1344"/>
                    <a:pt x="2744" y="1344"/>
                  </a:cubicBezTo>
                  <a:cubicBezTo>
                    <a:pt x="2760" y="1344"/>
                    <a:pt x="2773" y="1331"/>
                    <a:pt x="2773" y="1315"/>
                  </a:cubicBezTo>
                  <a:cubicBezTo>
                    <a:pt x="2773" y="1298"/>
                    <a:pt x="2760" y="1285"/>
                    <a:pt x="2744" y="1285"/>
                  </a:cubicBezTo>
                  <a:moveTo>
                    <a:pt x="2874" y="1285"/>
                  </a:moveTo>
                  <a:cubicBezTo>
                    <a:pt x="2858" y="1285"/>
                    <a:pt x="2844" y="1298"/>
                    <a:pt x="2844" y="1315"/>
                  </a:cubicBezTo>
                  <a:cubicBezTo>
                    <a:pt x="2844" y="1331"/>
                    <a:pt x="2858" y="1345"/>
                    <a:pt x="2874" y="1345"/>
                  </a:cubicBezTo>
                  <a:cubicBezTo>
                    <a:pt x="2891" y="1345"/>
                    <a:pt x="2904" y="1331"/>
                    <a:pt x="2904" y="1315"/>
                  </a:cubicBezTo>
                  <a:cubicBezTo>
                    <a:pt x="2904" y="1298"/>
                    <a:pt x="2891" y="1285"/>
                    <a:pt x="2874" y="1285"/>
                  </a:cubicBezTo>
                  <a:moveTo>
                    <a:pt x="3266" y="1285"/>
                  </a:moveTo>
                  <a:cubicBezTo>
                    <a:pt x="3249" y="1285"/>
                    <a:pt x="3236" y="1298"/>
                    <a:pt x="3236" y="1315"/>
                  </a:cubicBezTo>
                  <a:cubicBezTo>
                    <a:pt x="3236" y="1331"/>
                    <a:pt x="3249" y="1345"/>
                    <a:pt x="3266" y="1345"/>
                  </a:cubicBezTo>
                  <a:cubicBezTo>
                    <a:pt x="3283" y="1345"/>
                    <a:pt x="3296" y="1331"/>
                    <a:pt x="3296" y="1315"/>
                  </a:cubicBezTo>
                  <a:cubicBezTo>
                    <a:pt x="3296" y="1298"/>
                    <a:pt x="3283" y="1285"/>
                    <a:pt x="3266" y="1285"/>
                  </a:cubicBezTo>
                  <a:moveTo>
                    <a:pt x="3005" y="1284"/>
                  </a:moveTo>
                  <a:cubicBezTo>
                    <a:pt x="2988" y="1284"/>
                    <a:pt x="2974" y="1298"/>
                    <a:pt x="2974" y="1315"/>
                  </a:cubicBezTo>
                  <a:cubicBezTo>
                    <a:pt x="2974" y="1331"/>
                    <a:pt x="2988" y="1345"/>
                    <a:pt x="3005" y="1345"/>
                  </a:cubicBezTo>
                  <a:cubicBezTo>
                    <a:pt x="3022" y="1345"/>
                    <a:pt x="3035" y="1331"/>
                    <a:pt x="3035" y="1315"/>
                  </a:cubicBezTo>
                  <a:cubicBezTo>
                    <a:pt x="3035" y="1298"/>
                    <a:pt x="3022" y="1284"/>
                    <a:pt x="3005" y="1284"/>
                  </a:cubicBezTo>
                  <a:moveTo>
                    <a:pt x="3135" y="1284"/>
                  </a:moveTo>
                  <a:cubicBezTo>
                    <a:pt x="3119" y="1284"/>
                    <a:pt x="3105" y="1298"/>
                    <a:pt x="3105" y="1315"/>
                  </a:cubicBezTo>
                  <a:cubicBezTo>
                    <a:pt x="3105" y="1331"/>
                    <a:pt x="3119" y="1345"/>
                    <a:pt x="3135" y="1345"/>
                  </a:cubicBezTo>
                  <a:cubicBezTo>
                    <a:pt x="3152" y="1345"/>
                    <a:pt x="3166" y="1331"/>
                    <a:pt x="3166" y="1315"/>
                  </a:cubicBezTo>
                  <a:cubicBezTo>
                    <a:pt x="3166" y="1298"/>
                    <a:pt x="3152" y="1284"/>
                    <a:pt x="3135" y="1284"/>
                  </a:cubicBezTo>
                  <a:moveTo>
                    <a:pt x="2091" y="1160"/>
                  </a:moveTo>
                  <a:cubicBezTo>
                    <a:pt x="2078" y="1160"/>
                    <a:pt x="2067" y="1171"/>
                    <a:pt x="2067" y="1184"/>
                  </a:cubicBezTo>
                  <a:cubicBezTo>
                    <a:pt x="2067" y="1197"/>
                    <a:pt x="2078" y="1208"/>
                    <a:pt x="2091" y="1208"/>
                  </a:cubicBezTo>
                  <a:cubicBezTo>
                    <a:pt x="2104" y="1208"/>
                    <a:pt x="2114" y="1197"/>
                    <a:pt x="2114" y="1184"/>
                  </a:cubicBezTo>
                  <a:cubicBezTo>
                    <a:pt x="2114" y="1171"/>
                    <a:pt x="2104" y="1160"/>
                    <a:pt x="2091" y="1160"/>
                  </a:cubicBezTo>
                  <a:moveTo>
                    <a:pt x="3919" y="1160"/>
                  </a:moveTo>
                  <a:cubicBezTo>
                    <a:pt x="3906" y="1160"/>
                    <a:pt x="3896" y="1171"/>
                    <a:pt x="3896" y="1184"/>
                  </a:cubicBezTo>
                  <a:cubicBezTo>
                    <a:pt x="3896" y="1197"/>
                    <a:pt x="3906" y="1208"/>
                    <a:pt x="3919" y="1208"/>
                  </a:cubicBezTo>
                  <a:cubicBezTo>
                    <a:pt x="3932" y="1208"/>
                    <a:pt x="3943" y="1197"/>
                    <a:pt x="3943" y="1184"/>
                  </a:cubicBezTo>
                  <a:cubicBezTo>
                    <a:pt x="3943" y="1171"/>
                    <a:pt x="3932" y="1160"/>
                    <a:pt x="3919" y="1160"/>
                  </a:cubicBezTo>
                  <a:moveTo>
                    <a:pt x="2221" y="1159"/>
                  </a:moveTo>
                  <a:cubicBezTo>
                    <a:pt x="2208" y="1159"/>
                    <a:pt x="2197" y="1170"/>
                    <a:pt x="2197" y="1184"/>
                  </a:cubicBezTo>
                  <a:cubicBezTo>
                    <a:pt x="2197" y="1198"/>
                    <a:pt x="2208" y="1209"/>
                    <a:pt x="2221" y="1209"/>
                  </a:cubicBezTo>
                  <a:cubicBezTo>
                    <a:pt x="2235" y="1209"/>
                    <a:pt x="2246" y="1198"/>
                    <a:pt x="2246" y="1184"/>
                  </a:cubicBezTo>
                  <a:cubicBezTo>
                    <a:pt x="2246" y="1170"/>
                    <a:pt x="2235" y="1159"/>
                    <a:pt x="2221" y="1159"/>
                  </a:cubicBezTo>
                  <a:moveTo>
                    <a:pt x="3788" y="1159"/>
                  </a:moveTo>
                  <a:cubicBezTo>
                    <a:pt x="3775" y="1159"/>
                    <a:pt x="3764" y="1170"/>
                    <a:pt x="3764" y="1184"/>
                  </a:cubicBezTo>
                  <a:cubicBezTo>
                    <a:pt x="3764" y="1198"/>
                    <a:pt x="3775" y="1209"/>
                    <a:pt x="3788" y="1209"/>
                  </a:cubicBezTo>
                  <a:cubicBezTo>
                    <a:pt x="3802" y="1209"/>
                    <a:pt x="3813" y="1198"/>
                    <a:pt x="3813" y="1184"/>
                  </a:cubicBezTo>
                  <a:cubicBezTo>
                    <a:pt x="3813" y="1170"/>
                    <a:pt x="3802" y="1159"/>
                    <a:pt x="3788" y="1159"/>
                  </a:cubicBezTo>
                  <a:moveTo>
                    <a:pt x="2352" y="1158"/>
                  </a:moveTo>
                  <a:cubicBezTo>
                    <a:pt x="2338" y="1158"/>
                    <a:pt x="2326" y="1170"/>
                    <a:pt x="2326" y="1184"/>
                  </a:cubicBezTo>
                  <a:cubicBezTo>
                    <a:pt x="2326" y="1198"/>
                    <a:pt x="2338" y="1210"/>
                    <a:pt x="2352" y="1210"/>
                  </a:cubicBezTo>
                  <a:cubicBezTo>
                    <a:pt x="2366" y="1210"/>
                    <a:pt x="2377" y="1198"/>
                    <a:pt x="2377" y="1184"/>
                  </a:cubicBezTo>
                  <a:cubicBezTo>
                    <a:pt x="2377" y="1170"/>
                    <a:pt x="2366" y="1158"/>
                    <a:pt x="2352" y="1158"/>
                  </a:cubicBezTo>
                  <a:moveTo>
                    <a:pt x="3658" y="1158"/>
                  </a:moveTo>
                  <a:cubicBezTo>
                    <a:pt x="3644" y="1158"/>
                    <a:pt x="3632" y="1170"/>
                    <a:pt x="3632" y="1184"/>
                  </a:cubicBezTo>
                  <a:cubicBezTo>
                    <a:pt x="3632" y="1198"/>
                    <a:pt x="3644" y="1210"/>
                    <a:pt x="3658" y="1210"/>
                  </a:cubicBezTo>
                  <a:cubicBezTo>
                    <a:pt x="3672" y="1210"/>
                    <a:pt x="3684" y="1198"/>
                    <a:pt x="3684" y="1184"/>
                  </a:cubicBezTo>
                  <a:cubicBezTo>
                    <a:pt x="3684" y="1170"/>
                    <a:pt x="3672" y="1158"/>
                    <a:pt x="3658" y="1158"/>
                  </a:cubicBezTo>
                  <a:moveTo>
                    <a:pt x="2482" y="1157"/>
                  </a:moveTo>
                  <a:cubicBezTo>
                    <a:pt x="2468" y="1157"/>
                    <a:pt x="2456" y="1169"/>
                    <a:pt x="2456" y="1184"/>
                  </a:cubicBezTo>
                  <a:cubicBezTo>
                    <a:pt x="2456" y="1199"/>
                    <a:pt x="2468" y="1211"/>
                    <a:pt x="2482" y="1211"/>
                  </a:cubicBezTo>
                  <a:cubicBezTo>
                    <a:pt x="2497" y="1211"/>
                    <a:pt x="2509" y="1199"/>
                    <a:pt x="2509" y="1184"/>
                  </a:cubicBezTo>
                  <a:cubicBezTo>
                    <a:pt x="2509" y="1169"/>
                    <a:pt x="2497" y="1157"/>
                    <a:pt x="2482" y="1157"/>
                  </a:cubicBezTo>
                  <a:moveTo>
                    <a:pt x="3527" y="1157"/>
                  </a:moveTo>
                  <a:cubicBezTo>
                    <a:pt x="3512" y="1157"/>
                    <a:pt x="3500" y="1169"/>
                    <a:pt x="3500" y="1184"/>
                  </a:cubicBezTo>
                  <a:cubicBezTo>
                    <a:pt x="3500" y="1199"/>
                    <a:pt x="3512" y="1211"/>
                    <a:pt x="3527" y="1211"/>
                  </a:cubicBezTo>
                  <a:cubicBezTo>
                    <a:pt x="3542" y="1211"/>
                    <a:pt x="3554" y="1199"/>
                    <a:pt x="3554" y="1184"/>
                  </a:cubicBezTo>
                  <a:cubicBezTo>
                    <a:pt x="3554" y="1169"/>
                    <a:pt x="3542" y="1157"/>
                    <a:pt x="3527" y="1157"/>
                  </a:cubicBezTo>
                  <a:moveTo>
                    <a:pt x="2613" y="1157"/>
                  </a:moveTo>
                  <a:cubicBezTo>
                    <a:pt x="2598" y="1157"/>
                    <a:pt x="2586" y="1169"/>
                    <a:pt x="2586" y="1184"/>
                  </a:cubicBezTo>
                  <a:cubicBezTo>
                    <a:pt x="2586" y="1199"/>
                    <a:pt x="2598" y="1211"/>
                    <a:pt x="2613" y="1211"/>
                  </a:cubicBezTo>
                  <a:cubicBezTo>
                    <a:pt x="2628" y="1211"/>
                    <a:pt x="2640" y="1199"/>
                    <a:pt x="2640" y="1184"/>
                  </a:cubicBezTo>
                  <a:cubicBezTo>
                    <a:pt x="2640" y="1169"/>
                    <a:pt x="2628" y="1157"/>
                    <a:pt x="2613" y="1157"/>
                  </a:cubicBezTo>
                  <a:moveTo>
                    <a:pt x="3397" y="1156"/>
                  </a:moveTo>
                  <a:cubicBezTo>
                    <a:pt x="3381" y="1156"/>
                    <a:pt x="3369" y="1169"/>
                    <a:pt x="3369" y="1184"/>
                  </a:cubicBezTo>
                  <a:cubicBezTo>
                    <a:pt x="3369" y="1199"/>
                    <a:pt x="3381" y="1212"/>
                    <a:pt x="3397" y="1212"/>
                  </a:cubicBezTo>
                  <a:cubicBezTo>
                    <a:pt x="3412" y="1212"/>
                    <a:pt x="3424" y="1199"/>
                    <a:pt x="3424" y="1184"/>
                  </a:cubicBezTo>
                  <a:cubicBezTo>
                    <a:pt x="3424" y="1169"/>
                    <a:pt x="3412" y="1156"/>
                    <a:pt x="3397" y="1156"/>
                  </a:cubicBezTo>
                  <a:moveTo>
                    <a:pt x="2744" y="1156"/>
                  </a:moveTo>
                  <a:cubicBezTo>
                    <a:pt x="2728" y="1156"/>
                    <a:pt x="2716" y="1169"/>
                    <a:pt x="2716" y="1184"/>
                  </a:cubicBezTo>
                  <a:cubicBezTo>
                    <a:pt x="2716" y="1199"/>
                    <a:pt x="2728" y="1212"/>
                    <a:pt x="2744" y="1212"/>
                  </a:cubicBezTo>
                  <a:cubicBezTo>
                    <a:pt x="2759" y="1212"/>
                    <a:pt x="2771" y="1199"/>
                    <a:pt x="2771" y="1184"/>
                  </a:cubicBezTo>
                  <a:cubicBezTo>
                    <a:pt x="2771" y="1169"/>
                    <a:pt x="2759" y="1156"/>
                    <a:pt x="2744" y="1156"/>
                  </a:cubicBezTo>
                  <a:moveTo>
                    <a:pt x="3266" y="1156"/>
                  </a:moveTo>
                  <a:cubicBezTo>
                    <a:pt x="3251" y="1156"/>
                    <a:pt x="3238" y="1169"/>
                    <a:pt x="3238" y="1184"/>
                  </a:cubicBezTo>
                  <a:cubicBezTo>
                    <a:pt x="3238" y="1199"/>
                    <a:pt x="3251" y="1212"/>
                    <a:pt x="3266" y="1212"/>
                  </a:cubicBezTo>
                  <a:cubicBezTo>
                    <a:pt x="3281" y="1212"/>
                    <a:pt x="3294" y="1199"/>
                    <a:pt x="3294" y="1184"/>
                  </a:cubicBezTo>
                  <a:cubicBezTo>
                    <a:pt x="3294" y="1169"/>
                    <a:pt x="3281" y="1156"/>
                    <a:pt x="3266" y="1156"/>
                  </a:cubicBezTo>
                  <a:moveTo>
                    <a:pt x="2874" y="1156"/>
                  </a:moveTo>
                  <a:cubicBezTo>
                    <a:pt x="2859" y="1156"/>
                    <a:pt x="2846" y="1168"/>
                    <a:pt x="2846" y="1184"/>
                  </a:cubicBezTo>
                  <a:cubicBezTo>
                    <a:pt x="2846" y="1200"/>
                    <a:pt x="2859" y="1212"/>
                    <a:pt x="2874" y="1212"/>
                  </a:cubicBezTo>
                  <a:cubicBezTo>
                    <a:pt x="2890" y="1212"/>
                    <a:pt x="2902" y="1200"/>
                    <a:pt x="2902" y="1184"/>
                  </a:cubicBezTo>
                  <a:cubicBezTo>
                    <a:pt x="2902" y="1168"/>
                    <a:pt x="2890" y="1156"/>
                    <a:pt x="2874" y="1156"/>
                  </a:cubicBezTo>
                  <a:moveTo>
                    <a:pt x="3005" y="1156"/>
                  </a:moveTo>
                  <a:cubicBezTo>
                    <a:pt x="2989" y="1156"/>
                    <a:pt x="2977" y="1168"/>
                    <a:pt x="2977" y="1184"/>
                  </a:cubicBezTo>
                  <a:cubicBezTo>
                    <a:pt x="2977" y="1200"/>
                    <a:pt x="2989" y="1212"/>
                    <a:pt x="3005" y="1212"/>
                  </a:cubicBezTo>
                  <a:cubicBezTo>
                    <a:pt x="3020" y="1212"/>
                    <a:pt x="3033" y="1200"/>
                    <a:pt x="3033" y="1184"/>
                  </a:cubicBezTo>
                  <a:cubicBezTo>
                    <a:pt x="3033" y="1168"/>
                    <a:pt x="3020" y="1156"/>
                    <a:pt x="3005" y="1156"/>
                  </a:cubicBezTo>
                  <a:moveTo>
                    <a:pt x="3135" y="1156"/>
                  </a:moveTo>
                  <a:cubicBezTo>
                    <a:pt x="3120" y="1156"/>
                    <a:pt x="3107" y="1168"/>
                    <a:pt x="3107" y="1184"/>
                  </a:cubicBezTo>
                  <a:cubicBezTo>
                    <a:pt x="3107" y="1200"/>
                    <a:pt x="3120" y="1212"/>
                    <a:pt x="3135" y="1212"/>
                  </a:cubicBezTo>
                  <a:cubicBezTo>
                    <a:pt x="3151" y="1212"/>
                    <a:pt x="3164" y="1200"/>
                    <a:pt x="3164" y="1184"/>
                  </a:cubicBezTo>
                  <a:cubicBezTo>
                    <a:pt x="3164" y="1168"/>
                    <a:pt x="3151" y="1156"/>
                    <a:pt x="3135" y="1156"/>
                  </a:cubicBezTo>
                  <a:moveTo>
                    <a:pt x="2091" y="1031"/>
                  </a:moveTo>
                  <a:cubicBezTo>
                    <a:pt x="2078" y="1031"/>
                    <a:pt x="2068" y="1041"/>
                    <a:pt x="2068" y="1053"/>
                  </a:cubicBezTo>
                  <a:cubicBezTo>
                    <a:pt x="2068" y="1066"/>
                    <a:pt x="2078" y="1075"/>
                    <a:pt x="2091" y="1075"/>
                  </a:cubicBezTo>
                  <a:cubicBezTo>
                    <a:pt x="2103" y="1075"/>
                    <a:pt x="2113" y="1066"/>
                    <a:pt x="2113" y="1053"/>
                  </a:cubicBezTo>
                  <a:cubicBezTo>
                    <a:pt x="2113" y="1041"/>
                    <a:pt x="2103" y="1031"/>
                    <a:pt x="2091" y="1031"/>
                  </a:cubicBezTo>
                  <a:moveTo>
                    <a:pt x="3919" y="1031"/>
                  </a:moveTo>
                  <a:cubicBezTo>
                    <a:pt x="3907" y="1031"/>
                    <a:pt x="3897" y="1041"/>
                    <a:pt x="3897" y="1053"/>
                  </a:cubicBezTo>
                  <a:cubicBezTo>
                    <a:pt x="3897" y="1066"/>
                    <a:pt x="3907" y="1075"/>
                    <a:pt x="3919" y="1075"/>
                  </a:cubicBezTo>
                  <a:cubicBezTo>
                    <a:pt x="3931" y="1075"/>
                    <a:pt x="3941" y="1066"/>
                    <a:pt x="3941" y="1053"/>
                  </a:cubicBezTo>
                  <a:cubicBezTo>
                    <a:pt x="3941" y="1041"/>
                    <a:pt x="3931" y="1031"/>
                    <a:pt x="3919" y="1031"/>
                  </a:cubicBezTo>
                  <a:moveTo>
                    <a:pt x="2221" y="1030"/>
                  </a:moveTo>
                  <a:cubicBezTo>
                    <a:pt x="2208" y="1030"/>
                    <a:pt x="2198" y="1041"/>
                    <a:pt x="2198" y="1053"/>
                  </a:cubicBezTo>
                  <a:cubicBezTo>
                    <a:pt x="2198" y="1066"/>
                    <a:pt x="2208" y="1077"/>
                    <a:pt x="2221" y="1077"/>
                  </a:cubicBezTo>
                  <a:cubicBezTo>
                    <a:pt x="2234" y="1077"/>
                    <a:pt x="2244" y="1066"/>
                    <a:pt x="2244" y="1053"/>
                  </a:cubicBezTo>
                  <a:cubicBezTo>
                    <a:pt x="2244" y="1041"/>
                    <a:pt x="2234" y="1030"/>
                    <a:pt x="2221" y="1030"/>
                  </a:cubicBezTo>
                  <a:moveTo>
                    <a:pt x="3788" y="1030"/>
                  </a:moveTo>
                  <a:cubicBezTo>
                    <a:pt x="3776" y="1030"/>
                    <a:pt x="3765" y="1041"/>
                    <a:pt x="3765" y="1053"/>
                  </a:cubicBezTo>
                  <a:cubicBezTo>
                    <a:pt x="3765" y="1066"/>
                    <a:pt x="3776" y="1077"/>
                    <a:pt x="3788" y="1077"/>
                  </a:cubicBezTo>
                  <a:cubicBezTo>
                    <a:pt x="3801" y="1077"/>
                    <a:pt x="3812" y="1066"/>
                    <a:pt x="3812" y="1053"/>
                  </a:cubicBezTo>
                  <a:cubicBezTo>
                    <a:pt x="3812" y="1041"/>
                    <a:pt x="3801" y="1030"/>
                    <a:pt x="3788" y="1030"/>
                  </a:cubicBezTo>
                  <a:moveTo>
                    <a:pt x="2352" y="1029"/>
                  </a:moveTo>
                  <a:cubicBezTo>
                    <a:pt x="2339" y="1029"/>
                    <a:pt x="2328" y="1040"/>
                    <a:pt x="2328" y="1053"/>
                  </a:cubicBezTo>
                  <a:cubicBezTo>
                    <a:pt x="2328" y="1067"/>
                    <a:pt x="2339" y="1077"/>
                    <a:pt x="2352" y="1077"/>
                  </a:cubicBezTo>
                  <a:cubicBezTo>
                    <a:pt x="2365" y="1077"/>
                    <a:pt x="2376" y="1067"/>
                    <a:pt x="2376" y="1053"/>
                  </a:cubicBezTo>
                  <a:cubicBezTo>
                    <a:pt x="2376" y="1040"/>
                    <a:pt x="2365" y="1029"/>
                    <a:pt x="2352" y="1029"/>
                  </a:cubicBezTo>
                  <a:moveTo>
                    <a:pt x="3658" y="1029"/>
                  </a:moveTo>
                  <a:cubicBezTo>
                    <a:pt x="3645" y="1029"/>
                    <a:pt x="3634" y="1040"/>
                    <a:pt x="3634" y="1053"/>
                  </a:cubicBezTo>
                  <a:cubicBezTo>
                    <a:pt x="3634" y="1067"/>
                    <a:pt x="3645" y="1077"/>
                    <a:pt x="3658" y="1077"/>
                  </a:cubicBezTo>
                  <a:cubicBezTo>
                    <a:pt x="3671" y="1077"/>
                    <a:pt x="3682" y="1067"/>
                    <a:pt x="3682" y="1053"/>
                  </a:cubicBezTo>
                  <a:cubicBezTo>
                    <a:pt x="3682" y="1040"/>
                    <a:pt x="3671" y="1029"/>
                    <a:pt x="3658" y="1029"/>
                  </a:cubicBezTo>
                  <a:moveTo>
                    <a:pt x="2482" y="1029"/>
                  </a:moveTo>
                  <a:cubicBezTo>
                    <a:pt x="2469" y="1029"/>
                    <a:pt x="2458" y="1040"/>
                    <a:pt x="2458" y="1053"/>
                  </a:cubicBezTo>
                  <a:cubicBezTo>
                    <a:pt x="2458" y="1067"/>
                    <a:pt x="2469" y="1078"/>
                    <a:pt x="2482" y="1078"/>
                  </a:cubicBezTo>
                  <a:cubicBezTo>
                    <a:pt x="2496" y="1078"/>
                    <a:pt x="2507" y="1067"/>
                    <a:pt x="2507" y="1053"/>
                  </a:cubicBezTo>
                  <a:cubicBezTo>
                    <a:pt x="2507" y="1040"/>
                    <a:pt x="2496" y="1029"/>
                    <a:pt x="2482" y="1029"/>
                  </a:cubicBezTo>
                  <a:moveTo>
                    <a:pt x="3527" y="1028"/>
                  </a:moveTo>
                  <a:cubicBezTo>
                    <a:pt x="3513" y="1028"/>
                    <a:pt x="3502" y="1040"/>
                    <a:pt x="3502" y="1053"/>
                  </a:cubicBezTo>
                  <a:cubicBezTo>
                    <a:pt x="3502" y="1067"/>
                    <a:pt x="3513" y="1078"/>
                    <a:pt x="3527" y="1078"/>
                  </a:cubicBezTo>
                  <a:cubicBezTo>
                    <a:pt x="3541" y="1078"/>
                    <a:pt x="3552" y="1067"/>
                    <a:pt x="3552" y="1053"/>
                  </a:cubicBezTo>
                  <a:cubicBezTo>
                    <a:pt x="3552" y="1040"/>
                    <a:pt x="3541" y="1028"/>
                    <a:pt x="3527" y="1028"/>
                  </a:cubicBezTo>
                  <a:moveTo>
                    <a:pt x="2613" y="1028"/>
                  </a:moveTo>
                  <a:cubicBezTo>
                    <a:pt x="2599" y="1028"/>
                    <a:pt x="2588" y="1039"/>
                    <a:pt x="2588" y="1053"/>
                  </a:cubicBezTo>
                  <a:cubicBezTo>
                    <a:pt x="2588" y="1067"/>
                    <a:pt x="2599" y="1079"/>
                    <a:pt x="2613" y="1079"/>
                  </a:cubicBezTo>
                  <a:cubicBezTo>
                    <a:pt x="2627" y="1079"/>
                    <a:pt x="2638" y="1067"/>
                    <a:pt x="2638" y="1053"/>
                  </a:cubicBezTo>
                  <a:cubicBezTo>
                    <a:pt x="2638" y="1039"/>
                    <a:pt x="2627" y="1028"/>
                    <a:pt x="2613" y="1028"/>
                  </a:cubicBezTo>
                  <a:moveTo>
                    <a:pt x="3397" y="1028"/>
                  </a:moveTo>
                  <a:cubicBezTo>
                    <a:pt x="3383" y="1028"/>
                    <a:pt x="3371" y="1039"/>
                    <a:pt x="3371" y="1053"/>
                  </a:cubicBezTo>
                  <a:cubicBezTo>
                    <a:pt x="3371" y="1067"/>
                    <a:pt x="3383" y="1079"/>
                    <a:pt x="3397" y="1079"/>
                  </a:cubicBezTo>
                  <a:cubicBezTo>
                    <a:pt x="3411" y="1079"/>
                    <a:pt x="3422" y="1067"/>
                    <a:pt x="3422" y="1053"/>
                  </a:cubicBezTo>
                  <a:cubicBezTo>
                    <a:pt x="3422" y="1039"/>
                    <a:pt x="3411" y="1028"/>
                    <a:pt x="3397" y="1028"/>
                  </a:cubicBezTo>
                  <a:moveTo>
                    <a:pt x="2744" y="1027"/>
                  </a:moveTo>
                  <a:cubicBezTo>
                    <a:pt x="2729" y="1027"/>
                    <a:pt x="2718" y="1039"/>
                    <a:pt x="2718" y="1053"/>
                  </a:cubicBezTo>
                  <a:cubicBezTo>
                    <a:pt x="2718" y="1068"/>
                    <a:pt x="2729" y="1079"/>
                    <a:pt x="2744" y="1079"/>
                  </a:cubicBezTo>
                  <a:cubicBezTo>
                    <a:pt x="2758" y="1079"/>
                    <a:pt x="2770" y="1068"/>
                    <a:pt x="2770" y="1053"/>
                  </a:cubicBezTo>
                  <a:cubicBezTo>
                    <a:pt x="2770" y="1039"/>
                    <a:pt x="2758" y="1027"/>
                    <a:pt x="2744" y="1027"/>
                  </a:cubicBezTo>
                  <a:moveTo>
                    <a:pt x="2874" y="1027"/>
                  </a:moveTo>
                  <a:cubicBezTo>
                    <a:pt x="2860" y="1027"/>
                    <a:pt x="2848" y="1039"/>
                    <a:pt x="2848" y="1053"/>
                  </a:cubicBezTo>
                  <a:cubicBezTo>
                    <a:pt x="2848" y="1068"/>
                    <a:pt x="2860" y="1079"/>
                    <a:pt x="2874" y="1079"/>
                  </a:cubicBezTo>
                  <a:cubicBezTo>
                    <a:pt x="2889" y="1079"/>
                    <a:pt x="2900" y="1068"/>
                    <a:pt x="2900" y="1053"/>
                  </a:cubicBezTo>
                  <a:cubicBezTo>
                    <a:pt x="2900" y="1039"/>
                    <a:pt x="2889" y="1027"/>
                    <a:pt x="2874" y="1027"/>
                  </a:cubicBezTo>
                  <a:moveTo>
                    <a:pt x="3266" y="1027"/>
                  </a:moveTo>
                  <a:cubicBezTo>
                    <a:pt x="3252" y="1027"/>
                    <a:pt x="3240" y="1039"/>
                    <a:pt x="3240" y="1053"/>
                  </a:cubicBezTo>
                  <a:cubicBezTo>
                    <a:pt x="3240" y="1068"/>
                    <a:pt x="3252" y="1079"/>
                    <a:pt x="3266" y="1079"/>
                  </a:cubicBezTo>
                  <a:cubicBezTo>
                    <a:pt x="3280" y="1079"/>
                    <a:pt x="3292" y="1068"/>
                    <a:pt x="3292" y="1053"/>
                  </a:cubicBezTo>
                  <a:cubicBezTo>
                    <a:pt x="3292" y="1039"/>
                    <a:pt x="3280" y="1027"/>
                    <a:pt x="3266" y="1027"/>
                  </a:cubicBezTo>
                  <a:moveTo>
                    <a:pt x="3005" y="1027"/>
                  </a:moveTo>
                  <a:cubicBezTo>
                    <a:pt x="2990" y="1027"/>
                    <a:pt x="2978" y="1039"/>
                    <a:pt x="2978" y="1053"/>
                  </a:cubicBezTo>
                  <a:cubicBezTo>
                    <a:pt x="2978" y="1068"/>
                    <a:pt x="2990" y="1080"/>
                    <a:pt x="3005" y="1080"/>
                  </a:cubicBezTo>
                  <a:cubicBezTo>
                    <a:pt x="3019" y="1080"/>
                    <a:pt x="3031" y="1068"/>
                    <a:pt x="3031" y="1053"/>
                  </a:cubicBezTo>
                  <a:cubicBezTo>
                    <a:pt x="3031" y="1039"/>
                    <a:pt x="3019" y="1027"/>
                    <a:pt x="3005" y="1027"/>
                  </a:cubicBezTo>
                  <a:moveTo>
                    <a:pt x="3135" y="1027"/>
                  </a:moveTo>
                  <a:cubicBezTo>
                    <a:pt x="3121" y="1027"/>
                    <a:pt x="3109" y="1039"/>
                    <a:pt x="3109" y="1053"/>
                  </a:cubicBezTo>
                  <a:cubicBezTo>
                    <a:pt x="3109" y="1068"/>
                    <a:pt x="3121" y="1080"/>
                    <a:pt x="3135" y="1080"/>
                  </a:cubicBezTo>
                  <a:cubicBezTo>
                    <a:pt x="3150" y="1080"/>
                    <a:pt x="3162" y="1068"/>
                    <a:pt x="3162" y="1053"/>
                  </a:cubicBezTo>
                  <a:cubicBezTo>
                    <a:pt x="3162" y="1039"/>
                    <a:pt x="3150" y="1027"/>
                    <a:pt x="3135" y="1027"/>
                  </a:cubicBezTo>
                  <a:moveTo>
                    <a:pt x="2091" y="902"/>
                  </a:moveTo>
                  <a:cubicBezTo>
                    <a:pt x="2079" y="902"/>
                    <a:pt x="2070" y="912"/>
                    <a:pt x="2070" y="923"/>
                  </a:cubicBezTo>
                  <a:cubicBezTo>
                    <a:pt x="2070" y="934"/>
                    <a:pt x="2079" y="943"/>
                    <a:pt x="2091" y="943"/>
                  </a:cubicBezTo>
                  <a:cubicBezTo>
                    <a:pt x="2102" y="943"/>
                    <a:pt x="2111" y="934"/>
                    <a:pt x="2111" y="923"/>
                  </a:cubicBezTo>
                  <a:cubicBezTo>
                    <a:pt x="2111" y="912"/>
                    <a:pt x="2102" y="902"/>
                    <a:pt x="2091" y="902"/>
                  </a:cubicBezTo>
                  <a:moveTo>
                    <a:pt x="3919" y="902"/>
                  </a:moveTo>
                  <a:cubicBezTo>
                    <a:pt x="3908" y="902"/>
                    <a:pt x="3899" y="912"/>
                    <a:pt x="3899" y="923"/>
                  </a:cubicBezTo>
                  <a:cubicBezTo>
                    <a:pt x="3899" y="934"/>
                    <a:pt x="3908" y="943"/>
                    <a:pt x="3919" y="943"/>
                  </a:cubicBezTo>
                  <a:cubicBezTo>
                    <a:pt x="3930" y="943"/>
                    <a:pt x="3939" y="934"/>
                    <a:pt x="3939" y="923"/>
                  </a:cubicBezTo>
                  <a:cubicBezTo>
                    <a:pt x="3939" y="912"/>
                    <a:pt x="3930" y="902"/>
                    <a:pt x="3919" y="902"/>
                  </a:cubicBezTo>
                  <a:moveTo>
                    <a:pt x="2221" y="901"/>
                  </a:moveTo>
                  <a:cubicBezTo>
                    <a:pt x="2209" y="901"/>
                    <a:pt x="2200" y="911"/>
                    <a:pt x="2200" y="923"/>
                  </a:cubicBezTo>
                  <a:cubicBezTo>
                    <a:pt x="2200" y="935"/>
                    <a:pt x="2209" y="944"/>
                    <a:pt x="2221" y="944"/>
                  </a:cubicBezTo>
                  <a:cubicBezTo>
                    <a:pt x="2233" y="944"/>
                    <a:pt x="2243" y="935"/>
                    <a:pt x="2243" y="923"/>
                  </a:cubicBezTo>
                  <a:cubicBezTo>
                    <a:pt x="2243" y="911"/>
                    <a:pt x="2233" y="901"/>
                    <a:pt x="2221" y="901"/>
                  </a:cubicBezTo>
                  <a:moveTo>
                    <a:pt x="3788" y="901"/>
                  </a:moveTo>
                  <a:cubicBezTo>
                    <a:pt x="3777" y="901"/>
                    <a:pt x="3767" y="911"/>
                    <a:pt x="3767" y="923"/>
                  </a:cubicBezTo>
                  <a:cubicBezTo>
                    <a:pt x="3767" y="935"/>
                    <a:pt x="3777" y="944"/>
                    <a:pt x="3788" y="944"/>
                  </a:cubicBezTo>
                  <a:cubicBezTo>
                    <a:pt x="3800" y="944"/>
                    <a:pt x="3810" y="935"/>
                    <a:pt x="3810" y="923"/>
                  </a:cubicBezTo>
                  <a:cubicBezTo>
                    <a:pt x="3810" y="911"/>
                    <a:pt x="3800" y="901"/>
                    <a:pt x="3788" y="901"/>
                  </a:cubicBezTo>
                  <a:moveTo>
                    <a:pt x="2352" y="901"/>
                  </a:moveTo>
                  <a:cubicBezTo>
                    <a:pt x="2340" y="901"/>
                    <a:pt x="2330" y="911"/>
                    <a:pt x="2330" y="923"/>
                  </a:cubicBezTo>
                  <a:cubicBezTo>
                    <a:pt x="2330" y="935"/>
                    <a:pt x="2340" y="945"/>
                    <a:pt x="2352" y="945"/>
                  </a:cubicBezTo>
                  <a:cubicBezTo>
                    <a:pt x="2364" y="945"/>
                    <a:pt x="2374" y="935"/>
                    <a:pt x="2374" y="923"/>
                  </a:cubicBezTo>
                  <a:cubicBezTo>
                    <a:pt x="2374" y="911"/>
                    <a:pt x="2364" y="901"/>
                    <a:pt x="2352" y="901"/>
                  </a:cubicBezTo>
                  <a:moveTo>
                    <a:pt x="3658" y="901"/>
                  </a:moveTo>
                  <a:cubicBezTo>
                    <a:pt x="3646" y="901"/>
                    <a:pt x="3636" y="911"/>
                    <a:pt x="3636" y="923"/>
                  </a:cubicBezTo>
                  <a:cubicBezTo>
                    <a:pt x="3636" y="935"/>
                    <a:pt x="3646" y="945"/>
                    <a:pt x="3658" y="945"/>
                  </a:cubicBezTo>
                  <a:cubicBezTo>
                    <a:pt x="3670" y="945"/>
                    <a:pt x="3680" y="935"/>
                    <a:pt x="3680" y="923"/>
                  </a:cubicBezTo>
                  <a:cubicBezTo>
                    <a:pt x="3680" y="911"/>
                    <a:pt x="3670" y="901"/>
                    <a:pt x="3658" y="901"/>
                  </a:cubicBezTo>
                  <a:moveTo>
                    <a:pt x="2482" y="900"/>
                  </a:moveTo>
                  <a:cubicBezTo>
                    <a:pt x="2470" y="900"/>
                    <a:pt x="2460" y="910"/>
                    <a:pt x="2460" y="923"/>
                  </a:cubicBezTo>
                  <a:cubicBezTo>
                    <a:pt x="2460" y="935"/>
                    <a:pt x="2470" y="946"/>
                    <a:pt x="2482" y="946"/>
                  </a:cubicBezTo>
                  <a:cubicBezTo>
                    <a:pt x="2495" y="946"/>
                    <a:pt x="2505" y="935"/>
                    <a:pt x="2505" y="923"/>
                  </a:cubicBezTo>
                  <a:cubicBezTo>
                    <a:pt x="2505" y="910"/>
                    <a:pt x="2495" y="900"/>
                    <a:pt x="2482" y="900"/>
                  </a:cubicBezTo>
                  <a:moveTo>
                    <a:pt x="3527" y="900"/>
                  </a:moveTo>
                  <a:cubicBezTo>
                    <a:pt x="3515" y="900"/>
                    <a:pt x="3504" y="910"/>
                    <a:pt x="3504" y="923"/>
                  </a:cubicBezTo>
                  <a:cubicBezTo>
                    <a:pt x="3504" y="935"/>
                    <a:pt x="3515" y="946"/>
                    <a:pt x="3527" y="946"/>
                  </a:cubicBezTo>
                  <a:cubicBezTo>
                    <a:pt x="3540" y="946"/>
                    <a:pt x="3550" y="935"/>
                    <a:pt x="3550" y="923"/>
                  </a:cubicBezTo>
                  <a:cubicBezTo>
                    <a:pt x="3550" y="910"/>
                    <a:pt x="3540" y="900"/>
                    <a:pt x="3527" y="900"/>
                  </a:cubicBezTo>
                  <a:moveTo>
                    <a:pt x="2613" y="899"/>
                  </a:moveTo>
                  <a:cubicBezTo>
                    <a:pt x="2600" y="899"/>
                    <a:pt x="2589" y="910"/>
                    <a:pt x="2589" y="923"/>
                  </a:cubicBezTo>
                  <a:cubicBezTo>
                    <a:pt x="2589" y="936"/>
                    <a:pt x="2600" y="946"/>
                    <a:pt x="2613" y="946"/>
                  </a:cubicBezTo>
                  <a:cubicBezTo>
                    <a:pt x="2626" y="946"/>
                    <a:pt x="2637" y="936"/>
                    <a:pt x="2637" y="923"/>
                  </a:cubicBezTo>
                  <a:cubicBezTo>
                    <a:pt x="2637" y="910"/>
                    <a:pt x="2626" y="899"/>
                    <a:pt x="2613" y="899"/>
                  </a:cubicBezTo>
                  <a:moveTo>
                    <a:pt x="3397" y="899"/>
                  </a:moveTo>
                  <a:cubicBezTo>
                    <a:pt x="3384" y="899"/>
                    <a:pt x="3373" y="910"/>
                    <a:pt x="3373" y="923"/>
                  </a:cubicBezTo>
                  <a:cubicBezTo>
                    <a:pt x="3373" y="936"/>
                    <a:pt x="3384" y="946"/>
                    <a:pt x="3397" y="946"/>
                  </a:cubicBezTo>
                  <a:cubicBezTo>
                    <a:pt x="3410" y="946"/>
                    <a:pt x="3420" y="936"/>
                    <a:pt x="3420" y="923"/>
                  </a:cubicBezTo>
                  <a:cubicBezTo>
                    <a:pt x="3420" y="910"/>
                    <a:pt x="3410" y="899"/>
                    <a:pt x="3397" y="899"/>
                  </a:cubicBezTo>
                  <a:moveTo>
                    <a:pt x="2744" y="899"/>
                  </a:moveTo>
                  <a:cubicBezTo>
                    <a:pt x="2730" y="899"/>
                    <a:pt x="2720" y="910"/>
                    <a:pt x="2720" y="923"/>
                  </a:cubicBezTo>
                  <a:cubicBezTo>
                    <a:pt x="2720" y="936"/>
                    <a:pt x="2730" y="947"/>
                    <a:pt x="2744" y="947"/>
                  </a:cubicBezTo>
                  <a:cubicBezTo>
                    <a:pt x="2757" y="947"/>
                    <a:pt x="2767" y="936"/>
                    <a:pt x="2767" y="923"/>
                  </a:cubicBezTo>
                  <a:cubicBezTo>
                    <a:pt x="2767" y="910"/>
                    <a:pt x="2757" y="899"/>
                    <a:pt x="2744" y="899"/>
                  </a:cubicBezTo>
                  <a:moveTo>
                    <a:pt x="3266" y="899"/>
                  </a:moveTo>
                  <a:cubicBezTo>
                    <a:pt x="3253" y="899"/>
                    <a:pt x="3242" y="910"/>
                    <a:pt x="3242" y="923"/>
                  </a:cubicBezTo>
                  <a:cubicBezTo>
                    <a:pt x="3242" y="936"/>
                    <a:pt x="3253" y="947"/>
                    <a:pt x="3266" y="947"/>
                  </a:cubicBezTo>
                  <a:cubicBezTo>
                    <a:pt x="3279" y="947"/>
                    <a:pt x="3290" y="936"/>
                    <a:pt x="3290" y="923"/>
                  </a:cubicBezTo>
                  <a:cubicBezTo>
                    <a:pt x="3290" y="910"/>
                    <a:pt x="3279" y="899"/>
                    <a:pt x="3266" y="899"/>
                  </a:cubicBezTo>
                  <a:moveTo>
                    <a:pt x="2874" y="898"/>
                  </a:moveTo>
                  <a:cubicBezTo>
                    <a:pt x="2861" y="898"/>
                    <a:pt x="2850" y="909"/>
                    <a:pt x="2850" y="923"/>
                  </a:cubicBezTo>
                  <a:cubicBezTo>
                    <a:pt x="2850" y="936"/>
                    <a:pt x="2861" y="947"/>
                    <a:pt x="2874" y="947"/>
                  </a:cubicBezTo>
                  <a:cubicBezTo>
                    <a:pt x="2888" y="947"/>
                    <a:pt x="2898" y="936"/>
                    <a:pt x="2898" y="923"/>
                  </a:cubicBezTo>
                  <a:cubicBezTo>
                    <a:pt x="2898" y="909"/>
                    <a:pt x="2888" y="898"/>
                    <a:pt x="2874" y="898"/>
                  </a:cubicBezTo>
                  <a:moveTo>
                    <a:pt x="3005" y="898"/>
                  </a:moveTo>
                  <a:cubicBezTo>
                    <a:pt x="2991" y="898"/>
                    <a:pt x="2981" y="909"/>
                    <a:pt x="2981" y="923"/>
                  </a:cubicBezTo>
                  <a:cubicBezTo>
                    <a:pt x="2981" y="936"/>
                    <a:pt x="2991" y="947"/>
                    <a:pt x="3005" y="947"/>
                  </a:cubicBezTo>
                  <a:cubicBezTo>
                    <a:pt x="3018" y="947"/>
                    <a:pt x="3029" y="936"/>
                    <a:pt x="3029" y="923"/>
                  </a:cubicBezTo>
                  <a:cubicBezTo>
                    <a:pt x="3029" y="909"/>
                    <a:pt x="3018" y="898"/>
                    <a:pt x="3005" y="898"/>
                  </a:cubicBezTo>
                  <a:moveTo>
                    <a:pt x="3135" y="898"/>
                  </a:moveTo>
                  <a:cubicBezTo>
                    <a:pt x="3122" y="898"/>
                    <a:pt x="3111" y="909"/>
                    <a:pt x="3111" y="923"/>
                  </a:cubicBezTo>
                  <a:cubicBezTo>
                    <a:pt x="3111" y="936"/>
                    <a:pt x="3122" y="947"/>
                    <a:pt x="3135" y="947"/>
                  </a:cubicBezTo>
                  <a:cubicBezTo>
                    <a:pt x="3149" y="947"/>
                    <a:pt x="3160" y="936"/>
                    <a:pt x="3160" y="923"/>
                  </a:cubicBezTo>
                  <a:cubicBezTo>
                    <a:pt x="3160" y="909"/>
                    <a:pt x="3149" y="898"/>
                    <a:pt x="3135" y="898"/>
                  </a:cubicBezTo>
                  <a:moveTo>
                    <a:pt x="2091" y="774"/>
                  </a:moveTo>
                  <a:cubicBezTo>
                    <a:pt x="2080" y="774"/>
                    <a:pt x="2072" y="782"/>
                    <a:pt x="2072" y="792"/>
                  </a:cubicBezTo>
                  <a:cubicBezTo>
                    <a:pt x="2072" y="802"/>
                    <a:pt x="2080" y="811"/>
                    <a:pt x="2091" y="811"/>
                  </a:cubicBezTo>
                  <a:cubicBezTo>
                    <a:pt x="2101" y="811"/>
                    <a:pt x="2109" y="802"/>
                    <a:pt x="2109" y="792"/>
                  </a:cubicBezTo>
                  <a:cubicBezTo>
                    <a:pt x="2109" y="782"/>
                    <a:pt x="2101" y="774"/>
                    <a:pt x="2091" y="774"/>
                  </a:cubicBezTo>
                  <a:moveTo>
                    <a:pt x="3919" y="774"/>
                  </a:moveTo>
                  <a:cubicBezTo>
                    <a:pt x="3909" y="774"/>
                    <a:pt x="3901" y="782"/>
                    <a:pt x="3901" y="792"/>
                  </a:cubicBezTo>
                  <a:cubicBezTo>
                    <a:pt x="3901" y="802"/>
                    <a:pt x="3909" y="811"/>
                    <a:pt x="3919" y="811"/>
                  </a:cubicBezTo>
                  <a:cubicBezTo>
                    <a:pt x="3929" y="811"/>
                    <a:pt x="3938" y="802"/>
                    <a:pt x="3938" y="792"/>
                  </a:cubicBezTo>
                  <a:cubicBezTo>
                    <a:pt x="3938" y="782"/>
                    <a:pt x="3929" y="774"/>
                    <a:pt x="3919" y="774"/>
                  </a:cubicBezTo>
                  <a:moveTo>
                    <a:pt x="2221" y="773"/>
                  </a:moveTo>
                  <a:cubicBezTo>
                    <a:pt x="2210" y="773"/>
                    <a:pt x="2202" y="781"/>
                    <a:pt x="2202" y="792"/>
                  </a:cubicBezTo>
                  <a:cubicBezTo>
                    <a:pt x="2202" y="803"/>
                    <a:pt x="2210" y="812"/>
                    <a:pt x="2221" y="812"/>
                  </a:cubicBezTo>
                  <a:cubicBezTo>
                    <a:pt x="2232" y="812"/>
                    <a:pt x="2241" y="803"/>
                    <a:pt x="2241" y="792"/>
                  </a:cubicBezTo>
                  <a:cubicBezTo>
                    <a:pt x="2241" y="781"/>
                    <a:pt x="2232" y="773"/>
                    <a:pt x="2221" y="773"/>
                  </a:cubicBezTo>
                  <a:moveTo>
                    <a:pt x="3788" y="773"/>
                  </a:moveTo>
                  <a:cubicBezTo>
                    <a:pt x="3778" y="773"/>
                    <a:pt x="3769" y="781"/>
                    <a:pt x="3769" y="792"/>
                  </a:cubicBezTo>
                  <a:cubicBezTo>
                    <a:pt x="3769" y="803"/>
                    <a:pt x="3778" y="812"/>
                    <a:pt x="3788" y="812"/>
                  </a:cubicBezTo>
                  <a:cubicBezTo>
                    <a:pt x="3799" y="812"/>
                    <a:pt x="3808" y="803"/>
                    <a:pt x="3808" y="792"/>
                  </a:cubicBezTo>
                  <a:cubicBezTo>
                    <a:pt x="3808" y="781"/>
                    <a:pt x="3799" y="773"/>
                    <a:pt x="3788" y="773"/>
                  </a:cubicBezTo>
                  <a:moveTo>
                    <a:pt x="2352" y="772"/>
                  </a:moveTo>
                  <a:cubicBezTo>
                    <a:pt x="2341" y="772"/>
                    <a:pt x="2331" y="781"/>
                    <a:pt x="2331" y="792"/>
                  </a:cubicBezTo>
                  <a:cubicBezTo>
                    <a:pt x="2331" y="803"/>
                    <a:pt x="2341" y="812"/>
                    <a:pt x="2352" y="812"/>
                  </a:cubicBezTo>
                  <a:cubicBezTo>
                    <a:pt x="2363" y="812"/>
                    <a:pt x="2372" y="803"/>
                    <a:pt x="2372" y="792"/>
                  </a:cubicBezTo>
                  <a:cubicBezTo>
                    <a:pt x="2372" y="781"/>
                    <a:pt x="2363" y="772"/>
                    <a:pt x="2352" y="772"/>
                  </a:cubicBezTo>
                  <a:moveTo>
                    <a:pt x="3658" y="772"/>
                  </a:moveTo>
                  <a:cubicBezTo>
                    <a:pt x="3647" y="772"/>
                    <a:pt x="3638" y="781"/>
                    <a:pt x="3638" y="792"/>
                  </a:cubicBezTo>
                  <a:cubicBezTo>
                    <a:pt x="3638" y="803"/>
                    <a:pt x="3647" y="812"/>
                    <a:pt x="3658" y="812"/>
                  </a:cubicBezTo>
                  <a:cubicBezTo>
                    <a:pt x="3669" y="812"/>
                    <a:pt x="3678" y="803"/>
                    <a:pt x="3678" y="792"/>
                  </a:cubicBezTo>
                  <a:cubicBezTo>
                    <a:pt x="3678" y="781"/>
                    <a:pt x="3669" y="772"/>
                    <a:pt x="3658" y="772"/>
                  </a:cubicBezTo>
                  <a:moveTo>
                    <a:pt x="2482" y="771"/>
                  </a:moveTo>
                  <a:cubicBezTo>
                    <a:pt x="2471" y="771"/>
                    <a:pt x="2461" y="781"/>
                    <a:pt x="2461" y="792"/>
                  </a:cubicBezTo>
                  <a:cubicBezTo>
                    <a:pt x="2461" y="804"/>
                    <a:pt x="2471" y="813"/>
                    <a:pt x="2482" y="813"/>
                  </a:cubicBezTo>
                  <a:cubicBezTo>
                    <a:pt x="2494" y="813"/>
                    <a:pt x="2503" y="804"/>
                    <a:pt x="2503" y="792"/>
                  </a:cubicBezTo>
                  <a:cubicBezTo>
                    <a:pt x="2503" y="781"/>
                    <a:pt x="2494" y="771"/>
                    <a:pt x="2482" y="771"/>
                  </a:cubicBezTo>
                  <a:moveTo>
                    <a:pt x="3527" y="771"/>
                  </a:moveTo>
                  <a:cubicBezTo>
                    <a:pt x="3516" y="771"/>
                    <a:pt x="3506" y="781"/>
                    <a:pt x="3506" y="792"/>
                  </a:cubicBezTo>
                  <a:cubicBezTo>
                    <a:pt x="3506" y="804"/>
                    <a:pt x="3516" y="813"/>
                    <a:pt x="3527" y="813"/>
                  </a:cubicBezTo>
                  <a:cubicBezTo>
                    <a:pt x="3539" y="813"/>
                    <a:pt x="3548" y="804"/>
                    <a:pt x="3548" y="792"/>
                  </a:cubicBezTo>
                  <a:cubicBezTo>
                    <a:pt x="3548" y="781"/>
                    <a:pt x="3539" y="771"/>
                    <a:pt x="3527" y="771"/>
                  </a:cubicBezTo>
                  <a:moveTo>
                    <a:pt x="2613" y="770"/>
                  </a:moveTo>
                  <a:cubicBezTo>
                    <a:pt x="2601" y="770"/>
                    <a:pt x="2591" y="780"/>
                    <a:pt x="2591" y="792"/>
                  </a:cubicBezTo>
                  <a:cubicBezTo>
                    <a:pt x="2591" y="804"/>
                    <a:pt x="2601" y="814"/>
                    <a:pt x="2613" y="814"/>
                  </a:cubicBezTo>
                  <a:cubicBezTo>
                    <a:pt x="2625" y="814"/>
                    <a:pt x="2635" y="804"/>
                    <a:pt x="2635" y="792"/>
                  </a:cubicBezTo>
                  <a:cubicBezTo>
                    <a:pt x="2635" y="780"/>
                    <a:pt x="2625" y="770"/>
                    <a:pt x="2613" y="770"/>
                  </a:cubicBezTo>
                  <a:moveTo>
                    <a:pt x="3397" y="770"/>
                  </a:moveTo>
                  <a:cubicBezTo>
                    <a:pt x="3385" y="770"/>
                    <a:pt x="3375" y="780"/>
                    <a:pt x="3375" y="792"/>
                  </a:cubicBezTo>
                  <a:cubicBezTo>
                    <a:pt x="3375" y="804"/>
                    <a:pt x="3385" y="814"/>
                    <a:pt x="3397" y="814"/>
                  </a:cubicBezTo>
                  <a:cubicBezTo>
                    <a:pt x="3409" y="814"/>
                    <a:pt x="3418" y="804"/>
                    <a:pt x="3418" y="792"/>
                  </a:cubicBezTo>
                  <a:cubicBezTo>
                    <a:pt x="3418" y="780"/>
                    <a:pt x="3409" y="770"/>
                    <a:pt x="3397" y="770"/>
                  </a:cubicBezTo>
                  <a:moveTo>
                    <a:pt x="2744" y="770"/>
                  </a:moveTo>
                  <a:cubicBezTo>
                    <a:pt x="2731" y="770"/>
                    <a:pt x="2722" y="780"/>
                    <a:pt x="2722" y="792"/>
                  </a:cubicBezTo>
                  <a:cubicBezTo>
                    <a:pt x="2722" y="804"/>
                    <a:pt x="2731" y="814"/>
                    <a:pt x="2744" y="814"/>
                  </a:cubicBezTo>
                  <a:cubicBezTo>
                    <a:pt x="2756" y="814"/>
                    <a:pt x="2766" y="804"/>
                    <a:pt x="2766" y="792"/>
                  </a:cubicBezTo>
                  <a:cubicBezTo>
                    <a:pt x="2766" y="780"/>
                    <a:pt x="2756" y="770"/>
                    <a:pt x="2744" y="770"/>
                  </a:cubicBezTo>
                  <a:moveTo>
                    <a:pt x="2874" y="770"/>
                  </a:moveTo>
                  <a:cubicBezTo>
                    <a:pt x="2862" y="770"/>
                    <a:pt x="2852" y="780"/>
                    <a:pt x="2852" y="792"/>
                  </a:cubicBezTo>
                  <a:cubicBezTo>
                    <a:pt x="2852" y="804"/>
                    <a:pt x="2862" y="814"/>
                    <a:pt x="2874" y="814"/>
                  </a:cubicBezTo>
                  <a:cubicBezTo>
                    <a:pt x="2886" y="814"/>
                    <a:pt x="2896" y="804"/>
                    <a:pt x="2896" y="792"/>
                  </a:cubicBezTo>
                  <a:cubicBezTo>
                    <a:pt x="2896" y="780"/>
                    <a:pt x="2886" y="770"/>
                    <a:pt x="2874" y="770"/>
                  </a:cubicBezTo>
                  <a:moveTo>
                    <a:pt x="3266" y="770"/>
                  </a:moveTo>
                  <a:cubicBezTo>
                    <a:pt x="3254" y="770"/>
                    <a:pt x="3244" y="780"/>
                    <a:pt x="3244" y="792"/>
                  </a:cubicBezTo>
                  <a:cubicBezTo>
                    <a:pt x="3244" y="804"/>
                    <a:pt x="3254" y="814"/>
                    <a:pt x="3266" y="814"/>
                  </a:cubicBezTo>
                  <a:cubicBezTo>
                    <a:pt x="3278" y="814"/>
                    <a:pt x="3288" y="804"/>
                    <a:pt x="3288" y="792"/>
                  </a:cubicBezTo>
                  <a:cubicBezTo>
                    <a:pt x="3288" y="780"/>
                    <a:pt x="3278" y="770"/>
                    <a:pt x="3266" y="770"/>
                  </a:cubicBezTo>
                  <a:moveTo>
                    <a:pt x="3005" y="770"/>
                  </a:moveTo>
                  <a:cubicBezTo>
                    <a:pt x="2992" y="770"/>
                    <a:pt x="2982" y="780"/>
                    <a:pt x="2982" y="792"/>
                  </a:cubicBezTo>
                  <a:cubicBezTo>
                    <a:pt x="2982" y="805"/>
                    <a:pt x="2992" y="815"/>
                    <a:pt x="3005" y="815"/>
                  </a:cubicBezTo>
                  <a:cubicBezTo>
                    <a:pt x="3017" y="815"/>
                    <a:pt x="3027" y="805"/>
                    <a:pt x="3027" y="792"/>
                  </a:cubicBezTo>
                  <a:cubicBezTo>
                    <a:pt x="3027" y="780"/>
                    <a:pt x="3017" y="770"/>
                    <a:pt x="3005" y="770"/>
                  </a:cubicBezTo>
                  <a:moveTo>
                    <a:pt x="3135" y="770"/>
                  </a:moveTo>
                  <a:cubicBezTo>
                    <a:pt x="3123" y="770"/>
                    <a:pt x="3113" y="780"/>
                    <a:pt x="3113" y="792"/>
                  </a:cubicBezTo>
                  <a:cubicBezTo>
                    <a:pt x="3113" y="805"/>
                    <a:pt x="3123" y="815"/>
                    <a:pt x="3135" y="815"/>
                  </a:cubicBezTo>
                  <a:cubicBezTo>
                    <a:pt x="3148" y="815"/>
                    <a:pt x="3158" y="805"/>
                    <a:pt x="3158" y="792"/>
                  </a:cubicBezTo>
                  <a:cubicBezTo>
                    <a:pt x="3158" y="780"/>
                    <a:pt x="3148" y="770"/>
                    <a:pt x="3135" y="770"/>
                  </a:cubicBezTo>
                  <a:moveTo>
                    <a:pt x="2091" y="645"/>
                  </a:moveTo>
                  <a:cubicBezTo>
                    <a:pt x="2081" y="645"/>
                    <a:pt x="2074" y="652"/>
                    <a:pt x="2074" y="662"/>
                  </a:cubicBezTo>
                  <a:cubicBezTo>
                    <a:pt x="2074" y="671"/>
                    <a:pt x="2081" y="678"/>
                    <a:pt x="2091" y="678"/>
                  </a:cubicBezTo>
                  <a:cubicBezTo>
                    <a:pt x="2100" y="678"/>
                    <a:pt x="2107" y="671"/>
                    <a:pt x="2107" y="662"/>
                  </a:cubicBezTo>
                  <a:cubicBezTo>
                    <a:pt x="2107" y="652"/>
                    <a:pt x="2100" y="645"/>
                    <a:pt x="2091" y="645"/>
                  </a:cubicBezTo>
                  <a:moveTo>
                    <a:pt x="3919" y="645"/>
                  </a:moveTo>
                  <a:cubicBezTo>
                    <a:pt x="3910" y="645"/>
                    <a:pt x="3902" y="652"/>
                    <a:pt x="3902" y="662"/>
                  </a:cubicBezTo>
                  <a:cubicBezTo>
                    <a:pt x="3902" y="671"/>
                    <a:pt x="3910" y="679"/>
                    <a:pt x="3919" y="679"/>
                  </a:cubicBezTo>
                  <a:cubicBezTo>
                    <a:pt x="3928" y="679"/>
                    <a:pt x="3936" y="671"/>
                    <a:pt x="3936" y="662"/>
                  </a:cubicBezTo>
                  <a:cubicBezTo>
                    <a:pt x="3936" y="652"/>
                    <a:pt x="3928" y="645"/>
                    <a:pt x="3919" y="645"/>
                  </a:cubicBezTo>
                  <a:moveTo>
                    <a:pt x="2221" y="644"/>
                  </a:moveTo>
                  <a:cubicBezTo>
                    <a:pt x="2211" y="644"/>
                    <a:pt x="2203" y="652"/>
                    <a:pt x="2203" y="662"/>
                  </a:cubicBezTo>
                  <a:cubicBezTo>
                    <a:pt x="2203" y="671"/>
                    <a:pt x="2211" y="679"/>
                    <a:pt x="2221" y="679"/>
                  </a:cubicBezTo>
                  <a:cubicBezTo>
                    <a:pt x="2231" y="679"/>
                    <a:pt x="2239" y="671"/>
                    <a:pt x="2239" y="662"/>
                  </a:cubicBezTo>
                  <a:cubicBezTo>
                    <a:pt x="2239" y="652"/>
                    <a:pt x="2231" y="644"/>
                    <a:pt x="2221" y="644"/>
                  </a:cubicBezTo>
                  <a:moveTo>
                    <a:pt x="3788" y="644"/>
                  </a:moveTo>
                  <a:cubicBezTo>
                    <a:pt x="3779" y="644"/>
                    <a:pt x="3771" y="652"/>
                    <a:pt x="3771" y="662"/>
                  </a:cubicBezTo>
                  <a:cubicBezTo>
                    <a:pt x="3771" y="671"/>
                    <a:pt x="3779" y="679"/>
                    <a:pt x="3788" y="679"/>
                  </a:cubicBezTo>
                  <a:cubicBezTo>
                    <a:pt x="3798" y="679"/>
                    <a:pt x="3806" y="671"/>
                    <a:pt x="3806" y="662"/>
                  </a:cubicBezTo>
                  <a:cubicBezTo>
                    <a:pt x="3806" y="652"/>
                    <a:pt x="3798" y="644"/>
                    <a:pt x="3788" y="644"/>
                  </a:cubicBezTo>
                  <a:moveTo>
                    <a:pt x="2352" y="643"/>
                  </a:moveTo>
                  <a:cubicBezTo>
                    <a:pt x="2342" y="643"/>
                    <a:pt x="2333" y="651"/>
                    <a:pt x="2333" y="662"/>
                  </a:cubicBezTo>
                  <a:cubicBezTo>
                    <a:pt x="2333" y="672"/>
                    <a:pt x="2342" y="680"/>
                    <a:pt x="2352" y="680"/>
                  </a:cubicBezTo>
                  <a:cubicBezTo>
                    <a:pt x="2362" y="680"/>
                    <a:pt x="2370" y="672"/>
                    <a:pt x="2370" y="662"/>
                  </a:cubicBezTo>
                  <a:cubicBezTo>
                    <a:pt x="2370" y="651"/>
                    <a:pt x="2362" y="643"/>
                    <a:pt x="2352" y="643"/>
                  </a:cubicBezTo>
                  <a:moveTo>
                    <a:pt x="3658" y="643"/>
                  </a:moveTo>
                  <a:cubicBezTo>
                    <a:pt x="3648" y="643"/>
                    <a:pt x="3639" y="651"/>
                    <a:pt x="3639" y="662"/>
                  </a:cubicBezTo>
                  <a:cubicBezTo>
                    <a:pt x="3639" y="672"/>
                    <a:pt x="3648" y="680"/>
                    <a:pt x="3658" y="680"/>
                  </a:cubicBezTo>
                  <a:cubicBezTo>
                    <a:pt x="3668" y="680"/>
                    <a:pt x="3676" y="672"/>
                    <a:pt x="3676" y="662"/>
                  </a:cubicBezTo>
                  <a:cubicBezTo>
                    <a:pt x="3676" y="651"/>
                    <a:pt x="3668" y="643"/>
                    <a:pt x="3658" y="643"/>
                  </a:cubicBezTo>
                  <a:moveTo>
                    <a:pt x="2482" y="642"/>
                  </a:moveTo>
                  <a:cubicBezTo>
                    <a:pt x="2472" y="642"/>
                    <a:pt x="2463" y="651"/>
                    <a:pt x="2463" y="662"/>
                  </a:cubicBezTo>
                  <a:cubicBezTo>
                    <a:pt x="2463" y="672"/>
                    <a:pt x="2472" y="681"/>
                    <a:pt x="2482" y="681"/>
                  </a:cubicBezTo>
                  <a:cubicBezTo>
                    <a:pt x="2493" y="681"/>
                    <a:pt x="2502" y="672"/>
                    <a:pt x="2502" y="662"/>
                  </a:cubicBezTo>
                  <a:cubicBezTo>
                    <a:pt x="2502" y="651"/>
                    <a:pt x="2493" y="642"/>
                    <a:pt x="2482" y="642"/>
                  </a:cubicBezTo>
                  <a:moveTo>
                    <a:pt x="3527" y="642"/>
                  </a:moveTo>
                  <a:cubicBezTo>
                    <a:pt x="3517" y="642"/>
                    <a:pt x="3508" y="651"/>
                    <a:pt x="3508" y="662"/>
                  </a:cubicBezTo>
                  <a:cubicBezTo>
                    <a:pt x="3508" y="672"/>
                    <a:pt x="3517" y="681"/>
                    <a:pt x="3527" y="681"/>
                  </a:cubicBezTo>
                  <a:cubicBezTo>
                    <a:pt x="3538" y="681"/>
                    <a:pt x="3546" y="672"/>
                    <a:pt x="3546" y="662"/>
                  </a:cubicBezTo>
                  <a:cubicBezTo>
                    <a:pt x="3546" y="651"/>
                    <a:pt x="3538" y="642"/>
                    <a:pt x="3527" y="642"/>
                  </a:cubicBezTo>
                  <a:moveTo>
                    <a:pt x="2613" y="642"/>
                  </a:moveTo>
                  <a:cubicBezTo>
                    <a:pt x="2602" y="642"/>
                    <a:pt x="2593" y="651"/>
                    <a:pt x="2593" y="662"/>
                  </a:cubicBezTo>
                  <a:cubicBezTo>
                    <a:pt x="2593" y="672"/>
                    <a:pt x="2602" y="681"/>
                    <a:pt x="2613" y="681"/>
                  </a:cubicBezTo>
                  <a:cubicBezTo>
                    <a:pt x="2624" y="681"/>
                    <a:pt x="2633" y="672"/>
                    <a:pt x="2633" y="662"/>
                  </a:cubicBezTo>
                  <a:cubicBezTo>
                    <a:pt x="2633" y="651"/>
                    <a:pt x="2624" y="642"/>
                    <a:pt x="2613" y="642"/>
                  </a:cubicBezTo>
                  <a:moveTo>
                    <a:pt x="3397" y="642"/>
                  </a:moveTo>
                  <a:cubicBezTo>
                    <a:pt x="3386" y="642"/>
                    <a:pt x="3377" y="651"/>
                    <a:pt x="3377" y="662"/>
                  </a:cubicBezTo>
                  <a:cubicBezTo>
                    <a:pt x="3377" y="672"/>
                    <a:pt x="3386" y="681"/>
                    <a:pt x="3397" y="681"/>
                  </a:cubicBezTo>
                  <a:cubicBezTo>
                    <a:pt x="3407" y="681"/>
                    <a:pt x="3416" y="672"/>
                    <a:pt x="3416" y="662"/>
                  </a:cubicBezTo>
                  <a:cubicBezTo>
                    <a:pt x="3416" y="651"/>
                    <a:pt x="3407" y="642"/>
                    <a:pt x="3397" y="642"/>
                  </a:cubicBezTo>
                  <a:moveTo>
                    <a:pt x="2744" y="642"/>
                  </a:moveTo>
                  <a:cubicBezTo>
                    <a:pt x="2733" y="642"/>
                    <a:pt x="2724" y="651"/>
                    <a:pt x="2724" y="662"/>
                  </a:cubicBezTo>
                  <a:cubicBezTo>
                    <a:pt x="2724" y="673"/>
                    <a:pt x="2733" y="681"/>
                    <a:pt x="2744" y="681"/>
                  </a:cubicBezTo>
                  <a:cubicBezTo>
                    <a:pt x="2755" y="681"/>
                    <a:pt x="2764" y="673"/>
                    <a:pt x="2764" y="662"/>
                  </a:cubicBezTo>
                  <a:cubicBezTo>
                    <a:pt x="2764" y="651"/>
                    <a:pt x="2755" y="642"/>
                    <a:pt x="2744" y="642"/>
                  </a:cubicBezTo>
                  <a:moveTo>
                    <a:pt x="3266" y="642"/>
                  </a:moveTo>
                  <a:cubicBezTo>
                    <a:pt x="3255" y="642"/>
                    <a:pt x="3246" y="651"/>
                    <a:pt x="3246" y="662"/>
                  </a:cubicBezTo>
                  <a:cubicBezTo>
                    <a:pt x="3246" y="673"/>
                    <a:pt x="3255" y="681"/>
                    <a:pt x="3266" y="681"/>
                  </a:cubicBezTo>
                  <a:cubicBezTo>
                    <a:pt x="3277" y="681"/>
                    <a:pt x="3286" y="673"/>
                    <a:pt x="3286" y="662"/>
                  </a:cubicBezTo>
                  <a:cubicBezTo>
                    <a:pt x="3286" y="651"/>
                    <a:pt x="3277" y="642"/>
                    <a:pt x="3266" y="642"/>
                  </a:cubicBezTo>
                  <a:moveTo>
                    <a:pt x="2874" y="641"/>
                  </a:moveTo>
                  <a:cubicBezTo>
                    <a:pt x="2863" y="641"/>
                    <a:pt x="2854" y="650"/>
                    <a:pt x="2854" y="662"/>
                  </a:cubicBezTo>
                  <a:cubicBezTo>
                    <a:pt x="2854" y="673"/>
                    <a:pt x="2863" y="682"/>
                    <a:pt x="2874" y="682"/>
                  </a:cubicBezTo>
                  <a:cubicBezTo>
                    <a:pt x="2885" y="682"/>
                    <a:pt x="2894" y="673"/>
                    <a:pt x="2894" y="662"/>
                  </a:cubicBezTo>
                  <a:cubicBezTo>
                    <a:pt x="2894" y="650"/>
                    <a:pt x="2885" y="641"/>
                    <a:pt x="2874" y="641"/>
                  </a:cubicBezTo>
                  <a:moveTo>
                    <a:pt x="3005" y="641"/>
                  </a:moveTo>
                  <a:cubicBezTo>
                    <a:pt x="2994" y="641"/>
                    <a:pt x="2985" y="650"/>
                    <a:pt x="2985" y="662"/>
                  </a:cubicBezTo>
                  <a:cubicBezTo>
                    <a:pt x="2985" y="673"/>
                    <a:pt x="2994" y="682"/>
                    <a:pt x="3005" y="682"/>
                  </a:cubicBezTo>
                  <a:cubicBezTo>
                    <a:pt x="3016" y="682"/>
                    <a:pt x="3025" y="673"/>
                    <a:pt x="3025" y="662"/>
                  </a:cubicBezTo>
                  <a:cubicBezTo>
                    <a:pt x="3025" y="650"/>
                    <a:pt x="3016" y="641"/>
                    <a:pt x="3005" y="641"/>
                  </a:cubicBezTo>
                  <a:moveTo>
                    <a:pt x="3135" y="641"/>
                  </a:moveTo>
                  <a:cubicBezTo>
                    <a:pt x="3124" y="641"/>
                    <a:pt x="3115" y="650"/>
                    <a:pt x="3115" y="662"/>
                  </a:cubicBezTo>
                  <a:cubicBezTo>
                    <a:pt x="3115" y="673"/>
                    <a:pt x="3124" y="682"/>
                    <a:pt x="3135" y="682"/>
                  </a:cubicBezTo>
                  <a:cubicBezTo>
                    <a:pt x="3147" y="682"/>
                    <a:pt x="3156" y="673"/>
                    <a:pt x="3156" y="662"/>
                  </a:cubicBezTo>
                  <a:cubicBezTo>
                    <a:pt x="3156" y="650"/>
                    <a:pt x="3147" y="641"/>
                    <a:pt x="3135" y="641"/>
                  </a:cubicBezTo>
                  <a:moveTo>
                    <a:pt x="2091" y="516"/>
                  </a:moveTo>
                  <a:cubicBezTo>
                    <a:pt x="2082" y="516"/>
                    <a:pt x="2076" y="523"/>
                    <a:pt x="2076" y="531"/>
                  </a:cubicBezTo>
                  <a:cubicBezTo>
                    <a:pt x="2076" y="539"/>
                    <a:pt x="2082" y="546"/>
                    <a:pt x="2091" y="546"/>
                  </a:cubicBezTo>
                  <a:cubicBezTo>
                    <a:pt x="2099" y="546"/>
                    <a:pt x="2105" y="539"/>
                    <a:pt x="2105" y="531"/>
                  </a:cubicBezTo>
                  <a:cubicBezTo>
                    <a:pt x="2105" y="523"/>
                    <a:pt x="2099" y="516"/>
                    <a:pt x="2091" y="516"/>
                  </a:cubicBezTo>
                  <a:moveTo>
                    <a:pt x="3919" y="516"/>
                  </a:moveTo>
                  <a:cubicBezTo>
                    <a:pt x="3911" y="516"/>
                    <a:pt x="3904" y="523"/>
                    <a:pt x="3904" y="531"/>
                  </a:cubicBezTo>
                  <a:cubicBezTo>
                    <a:pt x="3904" y="539"/>
                    <a:pt x="3911" y="546"/>
                    <a:pt x="3919" y="546"/>
                  </a:cubicBezTo>
                  <a:cubicBezTo>
                    <a:pt x="3927" y="546"/>
                    <a:pt x="3934" y="539"/>
                    <a:pt x="3934" y="531"/>
                  </a:cubicBezTo>
                  <a:cubicBezTo>
                    <a:pt x="3934" y="523"/>
                    <a:pt x="3927" y="516"/>
                    <a:pt x="3919" y="516"/>
                  </a:cubicBezTo>
                  <a:moveTo>
                    <a:pt x="2221" y="515"/>
                  </a:moveTo>
                  <a:cubicBezTo>
                    <a:pt x="2212" y="515"/>
                    <a:pt x="2205" y="522"/>
                    <a:pt x="2205" y="531"/>
                  </a:cubicBezTo>
                  <a:cubicBezTo>
                    <a:pt x="2205" y="540"/>
                    <a:pt x="2212" y="547"/>
                    <a:pt x="2221" y="547"/>
                  </a:cubicBezTo>
                  <a:cubicBezTo>
                    <a:pt x="2230" y="547"/>
                    <a:pt x="2237" y="540"/>
                    <a:pt x="2237" y="531"/>
                  </a:cubicBezTo>
                  <a:cubicBezTo>
                    <a:pt x="2237" y="522"/>
                    <a:pt x="2230" y="515"/>
                    <a:pt x="2221" y="515"/>
                  </a:cubicBezTo>
                  <a:moveTo>
                    <a:pt x="3788" y="515"/>
                  </a:moveTo>
                  <a:cubicBezTo>
                    <a:pt x="3780" y="515"/>
                    <a:pt x="3773" y="522"/>
                    <a:pt x="3773" y="531"/>
                  </a:cubicBezTo>
                  <a:cubicBezTo>
                    <a:pt x="3773" y="540"/>
                    <a:pt x="3780" y="547"/>
                    <a:pt x="3788" y="547"/>
                  </a:cubicBezTo>
                  <a:cubicBezTo>
                    <a:pt x="3797" y="547"/>
                    <a:pt x="3804" y="540"/>
                    <a:pt x="3804" y="531"/>
                  </a:cubicBezTo>
                  <a:cubicBezTo>
                    <a:pt x="3804" y="522"/>
                    <a:pt x="3797" y="515"/>
                    <a:pt x="3788" y="515"/>
                  </a:cubicBezTo>
                  <a:moveTo>
                    <a:pt x="2352" y="514"/>
                  </a:moveTo>
                  <a:cubicBezTo>
                    <a:pt x="2343" y="514"/>
                    <a:pt x="2335" y="522"/>
                    <a:pt x="2335" y="531"/>
                  </a:cubicBezTo>
                  <a:cubicBezTo>
                    <a:pt x="2335" y="540"/>
                    <a:pt x="2343" y="548"/>
                    <a:pt x="2352" y="548"/>
                  </a:cubicBezTo>
                  <a:cubicBezTo>
                    <a:pt x="2361" y="548"/>
                    <a:pt x="2368" y="540"/>
                    <a:pt x="2368" y="531"/>
                  </a:cubicBezTo>
                  <a:cubicBezTo>
                    <a:pt x="2368" y="522"/>
                    <a:pt x="2361" y="514"/>
                    <a:pt x="2352" y="514"/>
                  </a:cubicBezTo>
                  <a:moveTo>
                    <a:pt x="3658" y="514"/>
                  </a:moveTo>
                  <a:cubicBezTo>
                    <a:pt x="3649" y="514"/>
                    <a:pt x="3641" y="522"/>
                    <a:pt x="3641" y="531"/>
                  </a:cubicBezTo>
                  <a:cubicBezTo>
                    <a:pt x="3641" y="540"/>
                    <a:pt x="3649" y="548"/>
                    <a:pt x="3658" y="548"/>
                  </a:cubicBezTo>
                  <a:cubicBezTo>
                    <a:pt x="3667" y="548"/>
                    <a:pt x="3675" y="540"/>
                    <a:pt x="3675" y="531"/>
                  </a:cubicBezTo>
                  <a:cubicBezTo>
                    <a:pt x="3675" y="522"/>
                    <a:pt x="3667" y="514"/>
                    <a:pt x="3658" y="514"/>
                  </a:cubicBezTo>
                  <a:moveTo>
                    <a:pt x="2482" y="514"/>
                  </a:moveTo>
                  <a:cubicBezTo>
                    <a:pt x="2473" y="514"/>
                    <a:pt x="2465" y="521"/>
                    <a:pt x="2465" y="531"/>
                  </a:cubicBezTo>
                  <a:cubicBezTo>
                    <a:pt x="2465" y="541"/>
                    <a:pt x="2473" y="548"/>
                    <a:pt x="2482" y="548"/>
                  </a:cubicBezTo>
                  <a:cubicBezTo>
                    <a:pt x="2492" y="548"/>
                    <a:pt x="2500" y="541"/>
                    <a:pt x="2500" y="531"/>
                  </a:cubicBezTo>
                  <a:cubicBezTo>
                    <a:pt x="2500" y="521"/>
                    <a:pt x="2492" y="514"/>
                    <a:pt x="2482" y="514"/>
                  </a:cubicBezTo>
                  <a:moveTo>
                    <a:pt x="3527" y="514"/>
                  </a:moveTo>
                  <a:cubicBezTo>
                    <a:pt x="3518" y="514"/>
                    <a:pt x="3510" y="521"/>
                    <a:pt x="3510" y="531"/>
                  </a:cubicBezTo>
                  <a:cubicBezTo>
                    <a:pt x="3510" y="541"/>
                    <a:pt x="3518" y="548"/>
                    <a:pt x="3527" y="548"/>
                  </a:cubicBezTo>
                  <a:cubicBezTo>
                    <a:pt x="3537" y="548"/>
                    <a:pt x="3545" y="541"/>
                    <a:pt x="3545" y="531"/>
                  </a:cubicBezTo>
                  <a:cubicBezTo>
                    <a:pt x="3545" y="521"/>
                    <a:pt x="3537" y="514"/>
                    <a:pt x="3527" y="514"/>
                  </a:cubicBezTo>
                  <a:moveTo>
                    <a:pt x="2613" y="513"/>
                  </a:moveTo>
                  <a:cubicBezTo>
                    <a:pt x="2603" y="513"/>
                    <a:pt x="2595" y="521"/>
                    <a:pt x="2595" y="531"/>
                  </a:cubicBezTo>
                  <a:cubicBezTo>
                    <a:pt x="2595" y="541"/>
                    <a:pt x="2603" y="549"/>
                    <a:pt x="2613" y="549"/>
                  </a:cubicBezTo>
                  <a:cubicBezTo>
                    <a:pt x="2623" y="549"/>
                    <a:pt x="2631" y="541"/>
                    <a:pt x="2631" y="531"/>
                  </a:cubicBezTo>
                  <a:cubicBezTo>
                    <a:pt x="2631" y="521"/>
                    <a:pt x="2623" y="513"/>
                    <a:pt x="2613" y="513"/>
                  </a:cubicBezTo>
                  <a:moveTo>
                    <a:pt x="3397" y="513"/>
                  </a:moveTo>
                  <a:cubicBezTo>
                    <a:pt x="3387" y="513"/>
                    <a:pt x="3379" y="521"/>
                    <a:pt x="3379" y="531"/>
                  </a:cubicBezTo>
                  <a:cubicBezTo>
                    <a:pt x="3379" y="541"/>
                    <a:pt x="3387" y="549"/>
                    <a:pt x="3397" y="549"/>
                  </a:cubicBezTo>
                  <a:cubicBezTo>
                    <a:pt x="3406" y="549"/>
                    <a:pt x="3414" y="541"/>
                    <a:pt x="3414" y="531"/>
                  </a:cubicBezTo>
                  <a:cubicBezTo>
                    <a:pt x="3414" y="521"/>
                    <a:pt x="3406" y="513"/>
                    <a:pt x="3397" y="513"/>
                  </a:cubicBezTo>
                  <a:moveTo>
                    <a:pt x="2744" y="513"/>
                  </a:moveTo>
                  <a:cubicBezTo>
                    <a:pt x="2734" y="513"/>
                    <a:pt x="2725" y="521"/>
                    <a:pt x="2725" y="531"/>
                  </a:cubicBezTo>
                  <a:cubicBezTo>
                    <a:pt x="2725" y="541"/>
                    <a:pt x="2734" y="549"/>
                    <a:pt x="2744" y="549"/>
                  </a:cubicBezTo>
                  <a:cubicBezTo>
                    <a:pt x="2754" y="549"/>
                    <a:pt x="2762" y="541"/>
                    <a:pt x="2762" y="531"/>
                  </a:cubicBezTo>
                  <a:cubicBezTo>
                    <a:pt x="2762" y="521"/>
                    <a:pt x="2754" y="513"/>
                    <a:pt x="2744" y="513"/>
                  </a:cubicBezTo>
                  <a:moveTo>
                    <a:pt x="2874" y="513"/>
                  </a:moveTo>
                  <a:cubicBezTo>
                    <a:pt x="2864" y="513"/>
                    <a:pt x="2856" y="521"/>
                    <a:pt x="2856" y="531"/>
                  </a:cubicBezTo>
                  <a:cubicBezTo>
                    <a:pt x="2856" y="541"/>
                    <a:pt x="2864" y="549"/>
                    <a:pt x="2874" y="549"/>
                  </a:cubicBezTo>
                  <a:cubicBezTo>
                    <a:pt x="2884" y="549"/>
                    <a:pt x="2892" y="541"/>
                    <a:pt x="2892" y="531"/>
                  </a:cubicBezTo>
                  <a:cubicBezTo>
                    <a:pt x="2892" y="521"/>
                    <a:pt x="2884" y="513"/>
                    <a:pt x="2874" y="513"/>
                  </a:cubicBezTo>
                  <a:moveTo>
                    <a:pt x="3266" y="513"/>
                  </a:moveTo>
                  <a:cubicBezTo>
                    <a:pt x="3256" y="513"/>
                    <a:pt x="3248" y="521"/>
                    <a:pt x="3248" y="531"/>
                  </a:cubicBezTo>
                  <a:cubicBezTo>
                    <a:pt x="3248" y="541"/>
                    <a:pt x="3256" y="549"/>
                    <a:pt x="3266" y="549"/>
                  </a:cubicBezTo>
                  <a:cubicBezTo>
                    <a:pt x="3276" y="549"/>
                    <a:pt x="3284" y="541"/>
                    <a:pt x="3284" y="531"/>
                  </a:cubicBezTo>
                  <a:cubicBezTo>
                    <a:pt x="3284" y="521"/>
                    <a:pt x="3276" y="513"/>
                    <a:pt x="3266" y="513"/>
                  </a:cubicBezTo>
                  <a:moveTo>
                    <a:pt x="3005" y="512"/>
                  </a:moveTo>
                  <a:cubicBezTo>
                    <a:pt x="2995" y="512"/>
                    <a:pt x="2986" y="521"/>
                    <a:pt x="2986" y="531"/>
                  </a:cubicBezTo>
                  <a:cubicBezTo>
                    <a:pt x="2986" y="541"/>
                    <a:pt x="2995" y="549"/>
                    <a:pt x="3005" y="549"/>
                  </a:cubicBezTo>
                  <a:cubicBezTo>
                    <a:pt x="3015" y="549"/>
                    <a:pt x="3023" y="541"/>
                    <a:pt x="3023" y="531"/>
                  </a:cubicBezTo>
                  <a:cubicBezTo>
                    <a:pt x="3023" y="521"/>
                    <a:pt x="3015" y="512"/>
                    <a:pt x="3005" y="512"/>
                  </a:cubicBezTo>
                  <a:moveTo>
                    <a:pt x="3135" y="512"/>
                  </a:moveTo>
                  <a:cubicBezTo>
                    <a:pt x="3125" y="512"/>
                    <a:pt x="3117" y="521"/>
                    <a:pt x="3117" y="531"/>
                  </a:cubicBezTo>
                  <a:cubicBezTo>
                    <a:pt x="3117" y="541"/>
                    <a:pt x="3125" y="549"/>
                    <a:pt x="3135" y="549"/>
                  </a:cubicBezTo>
                  <a:cubicBezTo>
                    <a:pt x="3146" y="549"/>
                    <a:pt x="3154" y="541"/>
                    <a:pt x="3154" y="531"/>
                  </a:cubicBezTo>
                  <a:cubicBezTo>
                    <a:pt x="3154" y="521"/>
                    <a:pt x="3146" y="512"/>
                    <a:pt x="3135" y="512"/>
                  </a:cubicBezTo>
                  <a:moveTo>
                    <a:pt x="2091" y="387"/>
                  </a:moveTo>
                  <a:cubicBezTo>
                    <a:pt x="2083" y="387"/>
                    <a:pt x="2078" y="393"/>
                    <a:pt x="2078" y="400"/>
                  </a:cubicBezTo>
                  <a:cubicBezTo>
                    <a:pt x="2078" y="408"/>
                    <a:pt x="2083" y="413"/>
                    <a:pt x="2091" y="413"/>
                  </a:cubicBezTo>
                  <a:cubicBezTo>
                    <a:pt x="2098" y="413"/>
                    <a:pt x="2104" y="408"/>
                    <a:pt x="2104" y="400"/>
                  </a:cubicBezTo>
                  <a:cubicBezTo>
                    <a:pt x="2104" y="393"/>
                    <a:pt x="2098" y="387"/>
                    <a:pt x="2091" y="387"/>
                  </a:cubicBezTo>
                  <a:moveTo>
                    <a:pt x="3919" y="387"/>
                  </a:moveTo>
                  <a:cubicBezTo>
                    <a:pt x="3912" y="387"/>
                    <a:pt x="3906" y="393"/>
                    <a:pt x="3906" y="400"/>
                  </a:cubicBezTo>
                  <a:cubicBezTo>
                    <a:pt x="3906" y="408"/>
                    <a:pt x="3912" y="413"/>
                    <a:pt x="3919" y="413"/>
                  </a:cubicBezTo>
                  <a:cubicBezTo>
                    <a:pt x="3926" y="413"/>
                    <a:pt x="3932" y="408"/>
                    <a:pt x="3932" y="400"/>
                  </a:cubicBezTo>
                  <a:cubicBezTo>
                    <a:pt x="3932" y="393"/>
                    <a:pt x="3926" y="387"/>
                    <a:pt x="3919" y="387"/>
                  </a:cubicBezTo>
                  <a:moveTo>
                    <a:pt x="2221" y="387"/>
                  </a:moveTo>
                  <a:cubicBezTo>
                    <a:pt x="2214" y="387"/>
                    <a:pt x="2207" y="393"/>
                    <a:pt x="2207" y="400"/>
                  </a:cubicBezTo>
                  <a:cubicBezTo>
                    <a:pt x="2207" y="408"/>
                    <a:pt x="2214" y="414"/>
                    <a:pt x="2221" y="414"/>
                  </a:cubicBezTo>
                  <a:cubicBezTo>
                    <a:pt x="2229" y="414"/>
                    <a:pt x="2235" y="408"/>
                    <a:pt x="2235" y="400"/>
                  </a:cubicBezTo>
                  <a:cubicBezTo>
                    <a:pt x="2235" y="393"/>
                    <a:pt x="2229" y="387"/>
                    <a:pt x="2221" y="387"/>
                  </a:cubicBezTo>
                  <a:moveTo>
                    <a:pt x="3788" y="387"/>
                  </a:moveTo>
                  <a:cubicBezTo>
                    <a:pt x="3781" y="387"/>
                    <a:pt x="3775" y="393"/>
                    <a:pt x="3775" y="400"/>
                  </a:cubicBezTo>
                  <a:cubicBezTo>
                    <a:pt x="3775" y="408"/>
                    <a:pt x="3781" y="414"/>
                    <a:pt x="3788" y="414"/>
                  </a:cubicBezTo>
                  <a:cubicBezTo>
                    <a:pt x="3796" y="414"/>
                    <a:pt x="3802" y="408"/>
                    <a:pt x="3802" y="400"/>
                  </a:cubicBezTo>
                  <a:cubicBezTo>
                    <a:pt x="3802" y="393"/>
                    <a:pt x="3796" y="387"/>
                    <a:pt x="3788" y="387"/>
                  </a:cubicBezTo>
                  <a:moveTo>
                    <a:pt x="2352" y="386"/>
                  </a:moveTo>
                  <a:cubicBezTo>
                    <a:pt x="2344" y="386"/>
                    <a:pt x="2337" y="392"/>
                    <a:pt x="2337" y="400"/>
                  </a:cubicBezTo>
                  <a:cubicBezTo>
                    <a:pt x="2337" y="408"/>
                    <a:pt x="2344" y="415"/>
                    <a:pt x="2352" y="415"/>
                  </a:cubicBezTo>
                  <a:cubicBezTo>
                    <a:pt x="2360" y="415"/>
                    <a:pt x="2366" y="408"/>
                    <a:pt x="2366" y="400"/>
                  </a:cubicBezTo>
                  <a:cubicBezTo>
                    <a:pt x="2366" y="392"/>
                    <a:pt x="2360" y="386"/>
                    <a:pt x="2352" y="386"/>
                  </a:cubicBezTo>
                  <a:moveTo>
                    <a:pt x="3658" y="386"/>
                  </a:moveTo>
                  <a:cubicBezTo>
                    <a:pt x="3650" y="386"/>
                    <a:pt x="3643" y="392"/>
                    <a:pt x="3643" y="400"/>
                  </a:cubicBezTo>
                  <a:cubicBezTo>
                    <a:pt x="3643" y="408"/>
                    <a:pt x="3650" y="415"/>
                    <a:pt x="3658" y="415"/>
                  </a:cubicBezTo>
                  <a:cubicBezTo>
                    <a:pt x="3666" y="415"/>
                    <a:pt x="3672" y="408"/>
                    <a:pt x="3672" y="400"/>
                  </a:cubicBezTo>
                  <a:cubicBezTo>
                    <a:pt x="3672" y="392"/>
                    <a:pt x="3666" y="386"/>
                    <a:pt x="3658" y="386"/>
                  </a:cubicBezTo>
                  <a:moveTo>
                    <a:pt x="2482" y="385"/>
                  </a:moveTo>
                  <a:cubicBezTo>
                    <a:pt x="2474" y="385"/>
                    <a:pt x="2467" y="392"/>
                    <a:pt x="2467" y="400"/>
                  </a:cubicBezTo>
                  <a:cubicBezTo>
                    <a:pt x="2467" y="409"/>
                    <a:pt x="2474" y="416"/>
                    <a:pt x="2482" y="416"/>
                  </a:cubicBezTo>
                  <a:cubicBezTo>
                    <a:pt x="2491" y="416"/>
                    <a:pt x="2498" y="409"/>
                    <a:pt x="2498" y="400"/>
                  </a:cubicBezTo>
                  <a:cubicBezTo>
                    <a:pt x="2498" y="392"/>
                    <a:pt x="2491" y="385"/>
                    <a:pt x="2482" y="385"/>
                  </a:cubicBezTo>
                  <a:moveTo>
                    <a:pt x="3527" y="385"/>
                  </a:moveTo>
                  <a:cubicBezTo>
                    <a:pt x="3519" y="385"/>
                    <a:pt x="3512" y="392"/>
                    <a:pt x="3512" y="400"/>
                  </a:cubicBezTo>
                  <a:cubicBezTo>
                    <a:pt x="3512" y="409"/>
                    <a:pt x="3519" y="416"/>
                    <a:pt x="3527" y="416"/>
                  </a:cubicBezTo>
                  <a:cubicBezTo>
                    <a:pt x="3536" y="416"/>
                    <a:pt x="3542" y="409"/>
                    <a:pt x="3542" y="400"/>
                  </a:cubicBezTo>
                  <a:cubicBezTo>
                    <a:pt x="3542" y="392"/>
                    <a:pt x="3536" y="385"/>
                    <a:pt x="3527" y="385"/>
                  </a:cubicBezTo>
                  <a:moveTo>
                    <a:pt x="2613" y="385"/>
                  </a:moveTo>
                  <a:cubicBezTo>
                    <a:pt x="2604" y="385"/>
                    <a:pt x="2597" y="392"/>
                    <a:pt x="2597" y="400"/>
                  </a:cubicBezTo>
                  <a:cubicBezTo>
                    <a:pt x="2597" y="409"/>
                    <a:pt x="2604" y="416"/>
                    <a:pt x="2613" y="416"/>
                  </a:cubicBezTo>
                  <a:cubicBezTo>
                    <a:pt x="2622" y="416"/>
                    <a:pt x="2629" y="409"/>
                    <a:pt x="2629" y="400"/>
                  </a:cubicBezTo>
                  <a:cubicBezTo>
                    <a:pt x="2629" y="392"/>
                    <a:pt x="2622" y="385"/>
                    <a:pt x="2613" y="385"/>
                  </a:cubicBezTo>
                  <a:moveTo>
                    <a:pt x="3397" y="385"/>
                  </a:moveTo>
                  <a:cubicBezTo>
                    <a:pt x="3388" y="385"/>
                    <a:pt x="3381" y="392"/>
                    <a:pt x="3381" y="400"/>
                  </a:cubicBezTo>
                  <a:cubicBezTo>
                    <a:pt x="3381" y="409"/>
                    <a:pt x="3388" y="416"/>
                    <a:pt x="3397" y="416"/>
                  </a:cubicBezTo>
                  <a:cubicBezTo>
                    <a:pt x="3405" y="416"/>
                    <a:pt x="3412" y="409"/>
                    <a:pt x="3412" y="400"/>
                  </a:cubicBezTo>
                  <a:cubicBezTo>
                    <a:pt x="3412" y="392"/>
                    <a:pt x="3405" y="385"/>
                    <a:pt x="3397" y="385"/>
                  </a:cubicBezTo>
                  <a:moveTo>
                    <a:pt x="2744" y="384"/>
                  </a:moveTo>
                  <a:cubicBezTo>
                    <a:pt x="2735" y="384"/>
                    <a:pt x="2728" y="392"/>
                    <a:pt x="2728" y="400"/>
                  </a:cubicBezTo>
                  <a:cubicBezTo>
                    <a:pt x="2728" y="409"/>
                    <a:pt x="2735" y="416"/>
                    <a:pt x="2744" y="416"/>
                  </a:cubicBezTo>
                  <a:cubicBezTo>
                    <a:pt x="2752" y="416"/>
                    <a:pt x="2760" y="409"/>
                    <a:pt x="2760" y="400"/>
                  </a:cubicBezTo>
                  <a:cubicBezTo>
                    <a:pt x="2760" y="392"/>
                    <a:pt x="2752" y="384"/>
                    <a:pt x="2744" y="384"/>
                  </a:cubicBezTo>
                  <a:moveTo>
                    <a:pt x="3266" y="384"/>
                  </a:moveTo>
                  <a:cubicBezTo>
                    <a:pt x="3257" y="384"/>
                    <a:pt x="3250" y="392"/>
                    <a:pt x="3250" y="400"/>
                  </a:cubicBezTo>
                  <a:cubicBezTo>
                    <a:pt x="3250" y="409"/>
                    <a:pt x="3257" y="416"/>
                    <a:pt x="3266" y="416"/>
                  </a:cubicBezTo>
                  <a:cubicBezTo>
                    <a:pt x="3275" y="416"/>
                    <a:pt x="3282" y="409"/>
                    <a:pt x="3282" y="400"/>
                  </a:cubicBezTo>
                  <a:cubicBezTo>
                    <a:pt x="3282" y="392"/>
                    <a:pt x="3275" y="384"/>
                    <a:pt x="3266" y="384"/>
                  </a:cubicBezTo>
                  <a:moveTo>
                    <a:pt x="2874" y="384"/>
                  </a:moveTo>
                  <a:cubicBezTo>
                    <a:pt x="2865" y="384"/>
                    <a:pt x="2858" y="391"/>
                    <a:pt x="2858" y="400"/>
                  </a:cubicBezTo>
                  <a:cubicBezTo>
                    <a:pt x="2858" y="409"/>
                    <a:pt x="2865" y="417"/>
                    <a:pt x="2874" y="417"/>
                  </a:cubicBezTo>
                  <a:cubicBezTo>
                    <a:pt x="2883" y="417"/>
                    <a:pt x="2891" y="409"/>
                    <a:pt x="2891" y="400"/>
                  </a:cubicBezTo>
                  <a:cubicBezTo>
                    <a:pt x="2891" y="391"/>
                    <a:pt x="2883" y="384"/>
                    <a:pt x="2874" y="384"/>
                  </a:cubicBezTo>
                  <a:moveTo>
                    <a:pt x="3005" y="384"/>
                  </a:moveTo>
                  <a:cubicBezTo>
                    <a:pt x="2996" y="384"/>
                    <a:pt x="2989" y="391"/>
                    <a:pt x="2989" y="400"/>
                  </a:cubicBezTo>
                  <a:cubicBezTo>
                    <a:pt x="2989" y="409"/>
                    <a:pt x="2996" y="417"/>
                    <a:pt x="3005" y="417"/>
                  </a:cubicBezTo>
                  <a:cubicBezTo>
                    <a:pt x="3014" y="417"/>
                    <a:pt x="3021" y="409"/>
                    <a:pt x="3021" y="400"/>
                  </a:cubicBezTo>
                  <a:cubicBezTo>
                    <a:pt x="3021" y="391"/>
                    <a:pt x="3014" y="384"/>
                    <a:pt x="3005" y="384"/>
                  </a:cubicBezTo>
                  <a:moveTo>
                    <a:pt x="3135" y="384"/>
                  </a:moveTo>
                  <a:cubicBezTo>
                    <a:pt x="3126" y="384"/>
                    <a:pt x="3119" y="391"/>
                    <a:pt x="3119" y="400"/>
                  </a:cubicBezTo>
                  <a:cubicBezTo>
                    <a:pt x="3119" y="409"/>
                    <a:pt x="3126" y="417"/>
                    <a:pt x="3135" y="417"/>
                  </a:cubicBezTo>
                  <a:cubicBezTo>
                    <a:pt x="3144" y="417"/>
                    <a:pt x="3152" y="409"/>
                    <a:pt x="3152" y="400"/>
                  </a:cubicBezTo>
                  <a:cubicBezTo>
                    <a:pt x="3152" y="391"/>
                    <a:pt x="3144" y="384"/>
                    <a:pt x="3135" y="384"/>
                  </a:cubicBezTo>
                  <a:moveTo>
                    <a:pt x="2091" y="259"/>
                  </a:moveTo>
                  <a:cubicBezTo>
                    <a:pt x="2084" y="259"/>
                    <a:pt x="2079" y="264"/>
                    <a:pt x="2079" y="270"/>
                  </a:cubicBezTo>
                  <a:cubicBezTo>
                    <a:pt x="2079" y="276"/>
                    <a:pt x="2084" y="281"/>
                    <a:pt x="2091" y="281"/>
                  </a:cubicBezTo>
                  <a:cubicBezTo>
                    <a:pt x="2097" y="281"/>
                    <a:pt x="2102" y="276"/>
                    <a:pt x="2102" y="270"/>
                  </a:cubicBezTo>
                  <a:cubicBezTo>
                    <a:pt x="2102" y="264"/>
                    <a:pt x="2097" y="259"/>
                    <a:pt x="2091" y="259"/>
                  </a:cubicBezTo>
                  <a:moveTo>
                    <a:pt x="3919" y="259"/>
                  </a:moveTo>
                  <a:cubicBezTo>
                    <a:pt x="3913" y="259"/>
                    <a:pt x="3908" y="264"/>
                    <a:pt x="3908" y="270"/>
                  </a:cubicBezTo>
                  <a:cubicBezTo>
                    <a:pt x="3908" y="276"/>
                    <a:pt x="3913" y="281"/>
                    <a:pt x="3919" y="281"/>
                  </a:cubicBezTo>
                  <a:cubicBezTo>
                    <a:pt x="3925" y="281"/>
                    <a:pt x="3930" y="276"/>
                    <a:pt x="3930" y="270"/>
                  </a:cubicBezTo>
                  <a:cubicBezTo>
                    <a:pt x="3930" y="264"/>
                    <a:pt x="3925" y="259"/>
                    <a:pt x="3919" y="259"/>
                  </a:cubicBezTo>
                  <a:moveTo>
                    <a:pt x="2221" y="258"/>
                  </a:moveTo>
                  <a:cubicBezTo>
                    <a:pt x="2215" y="258"/>
                    <a:pt x="2209" y="263"/>
                    <a:pt x="2209" y="270"/>
                  </a:cubicBezTo>
                  <a:cubicBezTo>
                    <a:pt x="2209" y="276"/>
                    <a:pt x="2215" y="282"/>
                    <a:pt x="2221" y="282"/>
                  </a:cubicBezTo>
                  <a:cubicBezTo>
                    <a:pt x="2228" y="282"/>
                    <a:pt x="2233" y="276"/>
                    <a:pt x="2233" y="270"/>
                  </a:cubicBezTo>
                  <a:cubicBezTo>
                    <a:pt x="2233" y="263"/>
                    <a:pt x="2228" y="258"/>
                    <a:pt x="2221" y="258"/>
                  </a:cubicBezTo>
                  <a:moveTo>
                    <a:pt x="3788" y="258"/>
                  </a:moveTo>
                  <a:cubicBezTo>
                    <a:pt x="3782" y="258"/>
                    <a:pt x="3776" y="263"/>
                    <a:pt x="3776" y="270"/>
                  </a:cubicBezTo>
                  <a:cubicBezTo>
                    <a:pt x="3776" y="276"/>
                    <a:pt x="3782" y="282"/>
                    <a:pt x="3788" y="282"/>
                  </a:cubicBezTo>
                  <a:cubicBezTo>
                    <a:pt x="3795" y="282"/>
                    <a:pt x="3800" y="276"/>
                    <a:pt x="3800" y="270"/>
                  </a:cubicBezTo>
                  <a:cubicBezTo>
                    <a:pt x="3800" y="263"/>
                    <a:pt x="3795" y="258"/>
                    <a:pt x="3788" y="258"/>
                  </a:cubicBezTo>
                  <a:moveTo>
                    <a:pt x="2352" y="257"/>
                  </a:moveTo>
                  <a:cubicBezTo>
                    <a:pt x="2345" y="257"/>
                    <a:pt x="2339" y="263"/>
                    <a:pt x="2339" y="270"/>
                  </a:cubicBezTo>
                  <a:cubicBezTo>
                    <a:pt x="2339" y="277"/>
                    <a:pt x="2345" y="282"/>
                    <a:pt x="2352" y="282"/>
                  </a:cubicBezTo>
                  <a:cubicBezTo>
                    <a:pt x="2359" y="282"/>
                    <a:pt x="2364" y="277"/>
                    <a:pt x="2364" y="270"/>
                  </a:cubicBezTo>
                  <a:cubicBezTo>
                    <a:pt x="2364" y="263"/>
                    <a:pt x="2359" y="257"/>
                    <a:pt x="2352" y="257"/>
                  </a:cubicBezTo>
                  <a:moveTo>
                    <a:pt x="3658" y="257"/>
                  </a:moveTo>
                  <a:cubicBezTo>
                    <a:pt x="3651" y="257"/>
                    <a:pt x="3645" y="263"/>
                    <a:pt x="3645" y="270"/>
                  </a:cubicBezTo>
                  <a:cubicBezTo>
                    <a:pt x="3645" y="277"/>
                    <a:pt x="3651" y="282"/>
                    <a:pt x="3658" y="282"/>
                  </a:cubicBezTo>
                  <a:cubicBezTo>
                    <a:pt x="3665" y="282"/>
                    <a:pt x="3671" y="277"/>
                    <a:pt x="3671" y="270"/>
                  </a:cubicBezTo>
                  <a:cubicBezTo>
                    <a:pt x="3671" y="263"/>
                    <a:pt x="3665" y="257"/>
                    <a:pt x="3658" y="257"/>
                  </a:cubicBezTo>
                  <a:moveTo>
                    <a:pt x="2482" y="256"/>
                  </a:moveTo>
                  <a:cubicBezTo>
                    <a:pt x="2475" y="256"/>
                    <a:pt x="2469" y="262"/>
                    <a:pt x="2469" y="270"/>
                  </a:cubicBezTo>
                  <a:cubicBezTo>
                    <a:pt x="2469" y="277"/>
                    <a:pt x="2475" y="283"/>
                    <a:pt x="2482" y="283"/>
                  </a:cubicBezTo>
                  <a:cubicBezTo>
                    <a:pt x="2490" y="283"/>
                    <a:pt x="2496" y="277"/>
                    <a:pt x="2496" y="270"/>
                  </a:cubicBezTo>
                  <a:cubicBezTo>
                    <a:pt x="2496" y="262"/>
                    <a:pt x="2490" y="256"/>
                    <a:pt x="2482" y="256"/>
                  </a:cubicBezTo>
                  <a:moveTo>
                    <a:pt x="3527" y="256"/>
                  </a:moveTo>
                  <a:cubicBezTo>
                    <a:pt x="3520" y="256"/>
                    <a:pt x="3514" y="262"/>
                    <a:pt x="3514" y="270"/>
                  </a:cubicBezTo>
                  <a:cubicBezTo>
                    <a:pt x="3514" y="277"/>
                    <a:pt x="3520" y="283"/>
                    <a:pt x="3527" y="283"/>
                  </a:cubicBezTo>
                  <a:cubicBezTo>
                    <a:pt x="3535" y="283"/>
                    <a:pt x="3541" y="277"/>
                    <a:pt x="3541" y="270"/>
                  </a:cubicBezTo>
                  <a:cubicBezTo>
                    <a:pt x="3541" y="262"/>
                    <a:pt x="3535" y="256"/>
                    <a:pt x="3527" y="256"/>
                  </a:cubicBezTo>
                  <a:moveTo>
                    <a:pt x="2613" y="256"/>
                  </a:moveTo>
                  <a:cubicBezTo>
                    <a:pt x="2605" y="256"/>
                    <a:pt x="2599" y="262"/>
                    <a:pt x="2599" y="270"/>
                  </a:cubicBezTo>
                  <a:cubicBezTo>
                    <a:pt x="2599" y="277"/>
                    <a:pt x="2605" y="283"/>
                    <a:pt x="2613" y="283"/>
                  </a:cubicBezTo>
                  <a:cubicBezTo>
                    <a:pt x="2621" y="283"/>
                    <a:pt x="2627" y="277"/>
                    <a:pt x="2627" y="270"/>
                  </a:cubicBezTo>
                  <a:cubicBezTo>
                    <a:pt x="2627" y="262"/>
                    <a:pt x="2621" y="256"/>
                    <a:pt x="2613" y="256"/>
                  </a:cubicBezTo>
                  <a:moveTo>
                    <a:pt x="2744" y="256"/>
                  </a:moveTo>
                  <a:cubicBezTo>
                    <a:pt x="2736" y="256"/>
                    <a:pt x="2730" y="262"/>
                    <a:pt x="2730" y="270"/>
                  </a:cubicBezTo>
                  <a:cubicBezTo>
                    <a:pt x="2730" y="277"/>
                    <a:pt x="2736" y="283"/>
                    <a:pt x="2744" y="283"/>
                  </a:cubicBezTo>
                  <a:cubicBezTo>
                    <a:pt x="2751" y="283"/>
                    <a:pt x="2757" y="277"/>
                    <a:pt x="2757" y="270"/>
                  </a:cubicBezTo>
                  <a:cubicBezTo>
                    <a:pt x="2757" y="262"/>
                    <a:pt x="2751" y="256"/>
                    <a:pt x="2744" y="256"/>
                  </a:cubicBezTo>
                  <a:moveTo>
                    <a:pt x="3266" y="256"/>
                  </a:moveTo>
                  <a:cubicBezTo>
                    <a:pt x="3258" y="256"/>
                    <a:pt x="3252" y="262"/>
                    <a:pt x="3252" y="270"/>
                  </a:cubicBezTo>
                  <a:cubicBezTo>
                    <a:pt x="3252" y="277"/>
                    <a:pt x="3258" y="283"/>
                    <a:pt x="3266" y="283"/>
                  </a:cubicBezTo>
                  <a:cubicBezTo>
                    <a:pt x="3274" y="283"/>
                    <a:pt x="3280" y="277"/>
                    <a:pt x="3280" y="270"/>
                  </a:cubicBezTo>
                  <a:cubicBezTo>
                    <a:pt x="3280" y="262"/>
                    <a:pt x="3274" y="256"/>
                    <a:pt x="3266" y="256"/>
                  </a:cubicBezTo>
                  <a:moveTo>
                    <a:pt x="3397" y="256"/>
                  </a:moveTo>
                  <a:cubicBezTo>
                    <a:pt x="3389" y="256"/>
                    <a:pt x="3383" y="262"/>
                    <a:pt x="3383" y="270"/>
                  </a:cubicBezTo>
                  <a:cubicBezTo>
                    <a:pt x="3383" y="277"/>
                    <a:pt x="3389" y="283"/>
                    <a:pt x="3397" y="283"/>
                  </a:cubicBezTo>
                  <a:cubicBezTo>
                    <a:pt x="3404" y="283"/>
                    <a:pt x="3410" y="277"/>
                    <a:pt x="3410" y="270"/>
                  </a:cubicBezTo>
                  <a:cubicBezTo>
                    <a:pt x="3410" y="262"/>
                    <a:pt x="3404" y="256"/>
                    <a:pt x="3397" y="256"/>
                  </a:cubicBezTo>
                  <a:moveTo>
                    <a:pt x="2874" y="256"/>
                  </a:moveTo>
                  <a:cubicBezTo>
                    <a:pt x="2866" y="256"/>
                    <a:pt x="2860" y="262"/>
                    <a:pt x="2860" y="270"/>
                  </a:cubicBezTo>
                  <a:cubicBezTo>
                    <a:pt x="2860" y="278"/>
                    <a:pt x="2866" y="284"/>
                    <a:pt x="2874" y="284"/>
                  </a:cubicBezTo>
                  <a:cubicBezTo>
                    <a:pt x="2882" y="284"/>
                    <a:pt x="2888" y="278"/>
                    <a:pt x="2888" y="270"/>
                  </a:cubicBezTo>
                  <a:cubicBezTo>
                    <a:pt x="2888" y="262"/>
                    <a:pt x="2882" y="256"/>
                    <a:pt x="2874" y="256"/>
                  </a:cubicBezTo>
                  <a:moveTo>
                    <a:pt x="3005" y="256"/>
                  </a:moveTo>
                  <a:cubicBezTo>
                    <a:pt x="2997" y="256"/>
                    <a:pt x="2991" y="262"/>
                    <a:pt x="2991" y="270"/>
                  </a:cubicBezTo>
                  <a:cubicBezTo>
                    <a:pt x="2991" y="278"/>
                    <a:pt x="2997" y="284"/>
                    <a:pt x="3005" y="284"/>
                  </a:cubicBezTo>
                  <a:cubicBezTo>
                    <a:pt x="3013" y="284"/>
                    <a:pt x="3019" y="278"/>
                    <a:pt x="3019" y="270"/>
                  </a:cubicBezTo>
                  <a:cubicBezTo>
                    <a:pt x="3019" y="262"/>
                    <a:pt x="3013" y="256"/>
                    <a:pt x="3005" y="256"/>
                  </a:cubicBezTo>
                  <a:moveTo>
                    <a:pt x="3135" y="256"/>
                  </a:moveTo>
                  <a:cubicBezTo>
                    <a:pt x="3128" y="256"/>
                    <a:pt x="3121" y="262"/>
                    <a:pt x="3121" y="270"/>
                  </a:cubicBezTo>
                  <a:cubicBezTo>
                    <a:pt x="3121" y="278"/>
                    <a:pt x="3128" y="284"/>
                    <a:pt x="3135" y="284"/>
                  </a:cubicBezTo>
                  <a:cubicBezTo>
                    <a:pt x="3143" y="284"/>
                    <a:pt x="3150" y="278"/>
                    <a:pt x="3150" y="270"/>
                  </a:cubicBezTo>
                  <a:cubicBezTo>
                    <a:pt x="3150" y="262"/>
                    <a:pt x="3143" y="256"/>
                    <a:pt x="3135" y="256"/>
                  </a:cubicBezTo>
                  <a:moveTo>
                    <a:pt x="2091" y="130"/>
                  </a:moveTo>
                  <a:cubicBezTo>
                    <a:pt x="2085" y="130"/>
                    <a:pt x="2081" y="134"/>
                    <a:pt x="2081" y="139"/>
                  </a:cubicBezTo>
                  <a:cubicBezTo>
                    <a:pt x="2081" y="144"/>
                    <a:pt x="2085" y="149"/>
                    <a:pt x="2091" y="149"/>
                  </a:cubicBezTo>
                  <a:cubicBezTo>
                    <a:pt x="2096" y="149"/>
                    <a:pt x="2100" y="144"/>
                    <a:pt x="2100" y="139"/>
                  </a:cubicBezTo>
                  <a:cubicBezTo>
                    <a:pt x="2100" y="134"/>
                    <a:pt x="2096" y="130"/>
                    <a:pt x="2091" y="130"/>
                  </a:cubicBezTo>
                  <a:moveTo>
                    <a:pt x="3919" y="130"/>
                  </a:moveTo>
                  <a:cubicBezTo>
                    <a:pt x="3914" y="130"/>
                    <a:pt x="3910" y="134"/>
                    <a:pt x="3910" y="139"/>
                  </a:cubicBezTo>
                  <a:cubicBezTo>
                    <a:pt x="3910" y="144"/>
                    <a:pt x="3914" y="149"/>
                    <a:pt x="3919" y="149"/>
                  </a:cubicBezTo>
                  <a:cubicBezTo>
                    <a:pt x="3924" y="149"/>
                    <a:pt x="3928" y="144"/>
                    <a:pt x="3928" y="139"/>
                  </a:cubicBezTo>
                  <a:cubicBezTo>
                    <a:pt x="3928" y="134"/>
                    <a:pt x="3924" y="130"/>
                    <a:pt x="3919" y="130"/>
                  </a:cubicBezTo>
                  <a:moveTo>
                    <a:pt x="2221" y="129"/>
                  </a:moveTo>
                  <a:cubicBezTo>
                    <a:pt x="2216" y="129"/>
                    <a:pt x="2211" y="134"/>
                    <a:pt x="2211" y="139"/>
                  </a:cubicBezTo>
                  <a:cubicBezTo>
                    <a:pt x="2211" y="145"/>
                    <a:pt x="2216" y="149"/>
                    <a:pt x="2221" y="149"/>
                  </a:cubicBezTo>
                  <a:cubicBezTo>
                    <a:pt x="2227" y="149"/>
                    <a:pt x="2231" y="145"/>
                    <a:pt x="2231" y="139"/>
                  </a:cubicBezTo>
                  <a:cubicBezTo>
                    <a:pt x="2231" y="134"/>
                    <a:pt x="2227" y="129"/>
                    <a:pt x="2221" y="129"/>
                  </a:cubicBezTo>
                  <a:moveTo>
                    <a:pt x="3788" y="129"/>
                  </a:moveTo>
                  <a:cubicBezTo>
                    <a:pt x="3783" y="129"/>
                    <a:pt x="3778" y="134"/>
                    <a:pt x="3778" y="139"/>
                  </a:cubicBezTo>
                  <a:cubicBezTo>
                    <a:pt x="3778" y="145"/>
                    <a:pt x="3783" y="149"/>
                    <a:pt x="3788" y="149"/>
                  </a:cubicBezTo>
                  <a:cubicBezTo>
                    <a:pt x="3794" y="149"/>
                    <a:pt x="3799" y="145"/>
                    <a:pt x="3799" y="139"/>
                  </a:cubicBezTo>
                  <a:cubicBezTo>
                    <a:pt x="3799" y="134"/>
                    <a:pt x="3794" y="129"/>
                    <a:pt x="3788" y="129"/>
                  </a:cubicBezTo>
                  <a:moveTo>
                    <a:pt x="2352" y="128"/>
                  </a:moveTo>
                  <a:cubicBezTo>
                    <a:pt x="2346" y="128"/>
                    <a:pt x="2341" y="133"/>
                    <a:pt x="2341" y="139"/>
                  </a:cubicBezTo>
                  <a:cubicBezTo>
                    <a:pt x="2341" y="145"/>
                    <a:pt x="2346" y="150"/>
                    <a:pt x="2352" y="150"/>
                  </a:cubicBezTo>
                  <a:cubicBezTo>
                    <a:pt x="2358" y="150"/>
                    <a:pt x="2363" y="145"/>
                    <a:pt x="2363" y="139"/>
                  </a:cubicBezTo>
                  <a:cubicBezTo>
                    <a:pt x="2363" y="133"/>
                    <a:pt x="2358" y="128"/>
                    <a:pt x="2352" y="128"/>
                  </a:cubicBezTo>
                  <a:moveTo>
                    <a:pt x="3658" y="128"/>
                  </a:moveTo>
                  <a:cubicBezTo>
                    <a:pt x="3652" y="128"/>
                    <a:pt x="3647" y="133"/>
                    <a:pt x="3647" y="139"/>
                  </a:cubicBezTo>
                  <a:cubicBezTo>
                    <a:pt x="3647" y="145"/>
                    <a:pt x="3652" y="150"/>
                    <a:pt x="3658" y="150"/>
                  </a:cubicBezTo>
                  <a:cubicBezTo>
                    <a:pt x="3664" y="150"/>
                    <a:pt x="3669" y="145"/>
                    <a:pt x="3669" y="139"/>
                  </a:cubicBezTo>
                  <a:cubicBezTo>
                    <a:pt x="3669" y="133"/>
                    <a:pt x="3664" y="128"/>
                    <a:pt x="3658" y="128"/>
                  </a:cubicBezTo>
                  <a:moveTo>
                    <a:pt x="2482" y="128"/>
                  </a:moveTo>
                  <a:cubicBezTo>
                    <a:pt x="2476" y="128"/>
                    <a:pt x="2471" y="133"/>
                    <a:pt x="2471" y="139"/>
                  </a:cubicBezTo>
                  <a:cubicBezTo>
                    <a:pt x="2471" y="145"/>
                    <a:pt x="2476" y="150"/>
                    <a:pt x="2482" y="150"/>
                  </a:cubicBezTo>
                  <a:cubicBezTo>
                    <a:pt x="2489" y="150"/>
                    <a:pt x="2494" y="145"/>
                    <a:pt x="2494" y="139"/>
                  </a:cubicBezTo>
                  <a:cubicBezTo>
                    <a:pt x="2494" y="133"/>
                    <a:pt x="2489" y="128"/>
                    <a:pt x="2482" y="128"/>
                  </a:cubicBezTo>
                  <a:moveTo>
                    <a:pt x="3527" y="128"/>
                  </a:moveTo>
                  <a:cubicBezTo>
                    <a:pt x="3521" y="128"/>
                    <a:pt x="3516" y="133"/>
                    <a:pt x="3516" y="139"/>
                  </a:cubicBezTo>
                  <a:cubicBezTo>
                    <a:pt x="3516" y="145"/>
                    <a:pt x="3521" y="150"/>
                    <a:pt x="3527" y="150"/>
                  </a:cubicBezTo>
                  <a:cubicBezTo>
                    <a:pt x="3533" y="150"/>
                    <a:pt x="3538" y="145"/>
                    <a:pt x="3538" y="139"/>
                  </a:cubicBezTo>
                  <a:cubicBezTo>
                    <a:pt x="3538" y="133"/>
                    <a:pt x="3533" y="128"/>
                    <a:pt x="3527" y="128"/>
                  </a:cubicBezTo>
                  <a:moveTo>
                    <a:pt x="2613" y="128"/>
                  </a:moveTo>
                  <a:cubicBezTo>
                    <a:pt x="2607" y="128"/>
                    <a:pt x="2601" y="133"/>
                    <a:pt x="2601" y="139"/>
                  </a:cubicBezTo>
                  <a:cubicBezTo>
                    <a:pt x="2601" y="146"/>
                    <a:pt x="2607" y="151"/>
                    <a:pt x="2613" y="151"/>
                  </a:cubicBezTo>
                  <a:cubicBezTo>
                    <a:pt x="2619" y="151"/>
                    <a:pt x="2625" y="146"/>
                    <a:pt x="2625" y="139"/>
                  </a:cubicBezTo>
                  <a:cubicBezTo>
                    <a:pt x="2625" y="133"/>
                    <a:pt x="2619" y="128"/>
                    <a:pt x="2613" y="128"/>
                  </a:cubicBezTo>
                  <a:moveTo>
                    <a:pt x="3397" y="128"/>
                  </a:moveTo>
                  <a:cubicBezTo>
                    <a:pt x="3390" y="128"/>
                    <a:pt x="3385" y="133"/>
                    <a:pt x="3385" y="139"/>
                  </a:cubicBezTo>
                  <a:cubicBezTo>
                    <a:pt x="3385" y="146"/>
                    <a:pt x="3390" y="151"/>
                    <a:pt x="3397" y="151"/>
                  </a:cubicBezTo>
                  <a:cubicBezTo>
                    <a:pt x="3403" y="151"/>
                    <a:pt x="3408" y="146"/>
                    <a:pt x="3408" y="139"/>
                  </a:cubicBezTo>
                  <a:cubicBezTo>
                    <a:pt x="3408" y="133"/>
                    <a:pt x="3403" y="128"/>
                    <a:pt x="3397" y="128"/>
                  </a:cubicBezTo>
                  <a:moveTo>
                    <a:pt x="2744" y="127"/>
                  </a:moveTo>
                  <a:cubicBezTo>
                    <a:pt x="2737" y="127"/>
                    <a:pt x="2732" y="133"/>
                    <a:pt x="2732" y="139"/>
                  </a:cubicBezTo>
                  <a:cubicBezTo>
                    <a:pt x="2732" y="146"/>
                    <a:pt x="2737" y="151"/>
                    <a:pt x="2744" y="151"/>
                  </a:cubicBezTo>
                  <a:cubicBezTo>
                    <a:pt x="2750" y="151"/>
                    <a:pt x="2756" y="146"/>
                    <a:pt x="2756" y="139"/>
                  </a:cubicBezTo>
                  <a:cubicBezTo>
                    <a:pt x="2756" y="133"/>
                    <a:pt x="2750" y="127"/>
                    <a:pt x="2744" y="127"/>
                  </a:cubicBezTo>
                  <a:moveTo>
                    <a:pt x="2874" y="127"/>
                  </a:moveTo>
                  <a:cubicBezTo>
                    <a:pt x="2868" y="127"/>
                    <a:pt x="2862" y="133"/>
                    <a:pt x="2862" y="139"/>
                  </a:cubicBezTo>
                  <a:cubicBezTo>
                    <a:pt x="2862" y="146"/>
                    <a:pt x="2868" y="151"/>
                    <a:pt x="2874" y="151"/>
                  </a:cubicBezTo>
                  <a:cubicBezTo>
                    <a:pt x="2881" y="151"/>
                    <a:pt x="2886" y="146"/>
                    <a:pt x="2886" y="139"/>
                  </a:cubicBezTo>
                  <a:cubicBezTo>
                    <a:pt x="2886" y="133"/>
                    <a:pt x="2881" y="127"/>
                    <a:pt x="2874" y="127"/>
                  </a:cubicBezTo>
                  <a:moveTo>
                    <a:pt x="3135" y="127"/>
                  </a:moveTo>
                  <a:cubicBezTo>
                    <a:pt x="3129" y="127"/>
                    <a:pt x="3123" y="133"/>
                    <a:pt x="3123" y="139"/>
                  </a:cubicBezTo>
                  <a:cubicBezTo>
                    <a:pt x="3123" y="146"/>
                    <a:pt x="3129" y="151"/>
                    <a:pt x="3135" y="151"/>
                  </a:cubicBezTo>
                  <a:cubicBezTo>
                    <a:pt x="3142" y="151"/>
                    <a:pt x="3147" y="146"/>
                    <a:pt x="3147" y="139"/>
                  </a:cubicBezTo>
                  <a:cubicBezTo>
                    <a:pt x="3147" y="133"/>
                    <a:pt x="3142" y="127"/>
                    <a:pt x="3135" y="127"/>
                  </a:cubicBezTo>
                  <a:moveTo>
                    <a:pt x="3266" y="127"/>
                  </a:moveTo>
                  <a:cubicBezTo>
                    <a:pt x="3259" y="127"/>
                    <a:pt x="3254" y="133"/>
                    <a:pt x="3254" y="139"/>
                  </a:cubicBezTo>
                  <a:cubicBezTo>
                    <a:pt x="3254" y="146"/>
                    <a:pt x="3259" y="151"/>
                    <a:pt x="3266" y="151"/>
                  </a:cubicBezTo>
                  <a:cubicBezTo>
                    <a:pt x="3273" y="151"/>
                    <a:pt x="3278" y="146"/>
                    <a:pt x="3278" y="139"/>
                  </a:cubicBezTo>
                  <a:cubicBezTo>
                    <a:pt x="3278" y="133"/>
                    <a:pt x="3273" y="127"/>
                    <a:pt x="3266" y="127"/>
                  </a:cubicBezTo>
                  <a:moveTo>
                    <a:pt x="3005" y="127"/>
                  </a:moveTo>
                  <a:cubicBezTo>
                    <a:pt x="2998" y="127"/>
                    <a:pt x="2992" y="132"/>
                    <a:pt x="2992" y="139"/>
                  </a:cubicBezTo>
                  <a:cubicBezTo>
                    <a:pt x="2992" y="146"/>
                    <a:pt x="2998" y="151"/>
                    <a:pt x="3005" y="151"/>
                  </a:cubicBezTo>
                  <a:cubicBezTo>
                    <a:pt x="3012" y="151"/>
                    <a:pt x="3017" y="146"/>
                    <a:pt x="3017" y="139"/>
                  </a:cubicBezTo>
                  <a:cubicBezTo>
                    <a:pt x="3017" y="132"/>
                    <a:pt x="3012" y="127"/>
                    <a:pt x="3005" y="127"/>
                  </a:cubicBezTo>
                  <a:moveTo>
                    <a:pt x="2091" y="1"/>
                  </a:moveTo>
                  <a:cubicBezTo>
                    <a:pt x="2086" y="1"/>
                    <a:pt x="2083" y="4"/>
                    <a:pt x="2083" y="9"/>
                  </a:cubicBezTo>
                  <a:cubicBezTo>
                    <a:pt x="2083" y="13"/>
                    <a:pt x="2086" y="16"/>
                    <a:pt x="2091" y="16"/>
                  </a:cubicBezTo>
                  <a:cubicBezTo>
                    <a:pt x="2095" y="16"/>
                    <a:pt x="2098" y="13"/>
                    <a:pt x="2098" y="9"/>
                  </a:cubicBezTo>
                  <a:cubicBezTo>
                    <a:pt x="2098" y="4"/>
                    <a:pt x="2095" y="1"/>
                    <a:pt x="2091" y="1"/>
                  </a:cubicBezTo>
                  <a:moveTo>
                    <a:pt x="3919" y="1"/>
                  </a:moveTo>
                  <a:cubicBezTo>
                    <a:pt x="3915" y="1"/>
                    <a:pt x="3911" y="4"/>
                    <a:pt x="3911" y="9"/>
                  </a:cubicBezTo>
                  <a:cubicBezTo>
                    <a:pt x="3911" y="13"/>
                    <a:pt x="3915" y="16"/>
                    <a:pt x="3919" y="16"/>
                  </a:cubicBezTo>
                  <a:cubicBezTo>
                    <a:pt x="3923" y="16"/>
                    <a:pt x="3927" y="13"/>
                    <a:pt x="3927" y="9"/>
                  </a:cubicBezTo>
                  <a:cubicBezTo>
                    <a:pt x="3927" y="4"/>
                    <a:pt x="3923" y="1"/>
                    <a:pt x="3919" y="1"/>
                  </a:cubicBezTo>
                  <a:moveTo>
                    <a:pt x="2221" y="0"/>
                  </a:moveTo>
                  <a:cubicBezTo>
                    <a:pt x="2217" y="0"/>
                    <a:pt x="2213" y="4"/>
                    <a:pt x="2213" y="9"/>
                  </a:cubicBezTo>
                  <a:cubicBezTo>
                    <a:pt x="2213" y="13"/>
                    <a:pt x="2217" y="17"/>
                    <a:pt x="2221" y="17"/>
                  </a:cubicBezTo>
                  <a:cubicBezTo>
                    <a:pt x="2226" y="17"/>
                    <a:pt x="2229" y="13"/>
                    <a:pt x="2229" y="9"/>
                  </a:cubicBezTo>
                  <a:cubicBezTo>
                    <a:pt x="2229" y="4"/>
                    <a:pt x="2226" y="0"/>
                    <a:pt x="222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4"/>
            <p:cNvSpPr>
              <a:spLocks noEditPoints="1"/>
            </p:cNvSpPr>
            <p:nvPr/>
          </p:nvSpPr>
          <p:spPr bwMode="auto">
            <a:xfrm>
              <a:off x="-1066" y="2362"/>
              <a:ext cx="9816" cy="4707"/>
            </a:xfrm>
            <a:custGeom>
              <a:avLst/>
              <a:gdLst>
                <a:gd name="T0" fmla="*/ 3397 w 6009"/>
                <a:gd name="T1" fmla="*/ 2881 h 2882"/>
                <a:gd name="T2" fmla="*/ 2482 w 6009"/>
                <a:gd name="T3" fmla="*/ 2753 h 2882"/>
                <a:gd name="T4" fmla="*/ 3002 w 6009"/>
                <a:gd name="T5" fmla="*/ 2751 h 2882"/>
                <a:gd name="T6" fmla="*/ 3658 w 6009"/>
                <a:gd name="T7" fmla="*/ 2617 h 2882"/>
                <a:gd name="T8" fmla="*/ 2874 w 6009"/>
                <a:gd name="T9" fmla="*/ 2616 h 2882"/>
                <a:gd name="T10" fmla="*/ 3793 w 6009"/>
                <a:gd name="T11" fmla="*/ 2490 h 2882"/>
                <a:gd name="T12" fmla="*/ 3266 w 6009"/>
                <a:gd name="T13" fmla="*/ 2496 h 2882"/>
                <a:gd name="T14" fmla="*/ 2215 w 6009"/>
                <a:gd name="T15" fmla="*/ 2359 h 2882"/>
                <a:gd name="T16" fmla="*/ 3397 w 6009"/>
                <a:gd name="T17" fmla="*/ 2351 h 2882"/>
                <a:gd name="T18" fmla="*/ 2091 w 6009"/>
                <a:gd name="T19" fmla="*/ 2221 h 2882"/>
                <a:gd name="T20" fmla="*/ 3537 w 6009"/>
                <a:gd name="T21" fmla="*/ 2228 h 2882"/>
                <a:gd name="T22" fmla="*/ 3135 w 6009"/>
                <a:gd name="T23" fmla="*/ 2239 h 2882"/>
                <a:gd name="T24" fmla="*/ 2471 w 6009"/>
                <a:gd name="T25" fmla="*/ 2098 h 2882"/>
                <a:gd name="T26" fmla="*/ 3135 w 6009"/>
                <a:gd name="T27" fmla="*/ 2085 h 2882"/>
                <a:gd name="T28" fmla="*/ 2352 w 6009"/>
                <a:gd name="T29" fmla="*/ 1954 h 2882"/>
                <a:gd name="T30" fmla="*/ 3280 w 6009"/>
                <a:gd name="T31" fmla="*/ 1967 h 2882"/>
                <a:gd name="T32" fmla="*/ 3788 w 6009"/>
                <a:gd name="T33" fmla="*/ 1851 h 2882"/>
                <a:gd name="T34" fmla="*/ 2727 w 6009"/>
                <a:gd name="T35" fmla="*/ 1837 h 2882"/>
                <a:gd name="T36" fmla="*/ 2221 w 6009"/>
                <a:gd name="T37" fmla="*/ 1690 h 2882"/>
                <a:gd name="T38" fmla="*/ 2613 w 6009"/>
                <a:gd name="T39" fmla="*/ 1688 h 2882"/>
                <a:gd name="T40" fmla="*/ 2108 w 6009"/>
                <a:gd name="T41" fmla="*/ 1575 h 2882"/>
                <a:gd name="T42" fmla="*/ 3527 w 6009"/>
                <a:gd name="T43" fmla="*/ 1595 h 2882"/>
                <a:gd name="T44" fmla="*/ 3115 w 6009"/>
                <a:gd name="T45" fmla="*/ 1575 h 2882"/>
                <a:gd name="T46" fmla="*/ 2482 w 6009"/>
                <a:gd name="T47" fmla="*/ 1423 h 2882"/>
                <a:gd name="T48" fmla="*/ 2874 w 6009"/>
                <a:gd name="T49" fmla="*/ 1422 h 2882"/>
                <a:gd name="T50" fmla="*/ 2374 w 6009"/>
                <a:gd name="T51" fmla="*/ 1314 h 2882"/>
                <a:gd name="T52" fmla="*/ 3266 w 6009"/>
                <a:gd name="T53" fmla="*/ 1338 h 2882"/>
                <a:gd name="T54" fmla="*/ 3765 w 6009"/>
                <a:gd name="T55" fmla="*/ 1184 h 2882"/>
                <a:gd name="T56" fmla="*/ 2744 w 6009"/>
                <a:gd name="T57" fmla="*/ 1157 h 2882"/>
                <a:gd name="T58" fmla="*/ 3919 w 6009"/>
                <a:gd name="T59" fmla="*/ 1029 h 2882"/>
                <a:gd name="T60" fmla="*/ 2641 w 6009"/>
                <a:gd name="T61" fmla="*/ 1053 h 2882"/>
                <a:gd name="T62" fmla="*/ 2091 w 6009"/>
                <a:gd name="T63" fmla="*/ 948 h 2882"/>
                <a:gd name="T64" fmla="*/ 3499 w 6009"/>
                <a:gd name="T65" fmla="*/ 922 h 2882"/>
                <a:gd name="T66" fmla="*/ 3005 w 6009"/>
                <a:gd name="T67" fmla="*/ 892 h 2882"/>
                <a:gd name="T68" fmla="*/ 5617 w 6009"/>
                <a:gd name="T69" fmla="*/ 788 h 2882"/>
                <a:gd name="T70" fmla="*/ 926 w 6009"/>
                <a:gd name="T71" fmla="*/ 792 h 2882"/>
                <a:gd name="T72" fmla="*/ 4703 w 6009"/>
                <a:gd name="T73" fmla="*/ 809 h 2882"/>
                <a:gd name="T74" fmla="*/ 1806 w 6009"/>
                <a:gd name="T75" fmla="*/ 792 h 2882"/>
                <a:gd name="T76" fmla="*/ 5748 w 6009"/>
                <a:gd name="T77" fmla="*/ 658 h 2882"/>
                <a:gd name="T78" fmla="*/ 5356 w 6009"/>
                <a:gd name="T79" fmla="*/ 653 h 2882"/>
                <a:gd name="T80" fmla="*/ 1192 w 6009"/>
                <a:gd name="T81" fmla="*/ 661 h 2882"/>
                <a:gd name="T82" fmla="*/ 4441 w 6009"/>
                <a:gd name="T83" fmla="*/ 683 h 2882"/>
                <a:gd name="T84" fmla="*/ 130 w 6009"/>
                <a:gd name="T85" fmla="*/ 530 h 2882"/>
                <a:gd name="T86" fmla="*/ 5486 w 6009"/>
                <a:gd name="T87" fmla="*/ 523 h 2882"/>
                <a:gd name="T88" fmla="*/ 5095 w 6009"/>
                <a:gd name="T89" fmla="*/ 517 h 2882"/>
                <a:gd name="T90" fmla="*/ 1458 w 6009"/>
                <a:gd name="T91" fmla="*/ 530 h 2882"/>
                <a:gd name="T92" fmla="*/ 4180 w 6009"/>
                <a:gd name="T93" fmla="*/ 557 h 2882"/>
                <a:gd name="T94" fmla="*/ 387 w 6009"/>
                <a:gd name="T95" fmla="*/ 400 h 2882"/>
                <a:gd name="T96" fmla="*/ 5225 w 6009"/>
                <a:gd name="T97" fmla="*/ 388 h 2882"/>
                <a:gd name="T98" fmla="*/ 4833 w 6009"/>
                <a:gd name="T99" fmla="*/ 382 h 2882"/>
                <a:gd name="T100" fmla="*/ 1724 w 6009"/>
                <a:gd name="T101" fmla="*/ 400 h 2882"/>
                <a:gd name="T102" fmla="*/ 131 w 6009"/>
                <a:gd name="T103" fmla="*/ 271 h 2882"/>
                <a:gd name="T104" fmla="*/ 5478 w 6009"/>
                <a:gd name="T105" fmla="*/ 269 h 2882"/>
                <a:gd name="T106" fmla="*/ 1046 w 6009"/>
                <a:gd name="T107" fmla="*/ 254 h 2882"/>
                <a:gd name="T108" fmla="*/ 1438 w 6009"/>
                <a:gd name="T109" fmla="*/ 248 h 2882"/>
                <a:gd name="T110" fmla="*/ 4208 w 6009"/>
                <a:gd name="T111" fmla="*/ 269 h 2882"/>
                <a:gd name="T112" fmla="*/ 262 w 6009"/>
                <a:gd name="T113" fmla="*/ 143 h 2882"/>
                <a:gd name="T114" fmla="*/ 5346 w 6009"/>
                <a:gd name="T115" fmla="*/ 139 h 2882"/>
                <a:gd name="T116" fmla="*/ 1176 w 6009"/>
                <a:gd name="T117" fmla="*/ 121 h 2882"/>
                <a:gd name="T118" fmla="*/ 1568 w 6009"/>
                <a:gd name="T119" fmla="*/ 115 h 2882"/>
                <a:gd name="T120" fmla="*/ 4080 w 6009"/>
                <a:gd name="T121" fmla="*/ 139 h 2882"/>
                <a:gd name="T122" fmla="*/ 393 w 6009"/>
                <a:gd name="T123" fmla="*/ 14 h 28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009" h="2882">
                  <a:moveTo>
                    <a:pt x="2613" y="2881"/>
                  </a:moveTo>
                  <a:cubicBezTo>
                    <a:pt x="2613" y="2881"/>
                    <a:pt x="2613" y="2881"/>
                    <a:pt x="2613" y="2881"/>
                  </a:cubicBezTo>
                  <a:cubicBezTo>
                    <a:pt x="2613" y="2882"/>
                    <a:pt x="2613" y="2882"/>
                    <a:pt x="2613" y="2882"/>
                  </a:cubicBezTo>
                  <a:cubicBezTo>
                    <a:pt x="2613" y="2881"/>
                    <a:pt x="2613" y="2881"/>
                    <a:pt x="2613" y="2881"/>
                  </a:cubicBezTo>
                  <a:cubicBezTo>
                    <a:pt x="2613" y="2881"/>
                    <a:pt x="2613" y="2881"/>
                    <a:pt x="2613" y="2881"/>
                  </a:cubicBezTo>
                  <a:moveTo>
                    <a:pt x="2744" y="2881"/>
                  </a:moveTo>
                  <a:cubicBezTo>
                    <a:pt x="2743" y="2881"/>
                    <a:pt x="2743" y="2881"/>
                    <a:pt x="2743" y="2881"/>
                  </a:cubicBezTo>
                  <a:cubicBezTo>
                    <a:pt x="2744" y="2882"/>
                    <a:pt x="2744" y="2882"/>
                    <a:pt x="2744" y="2882"/>
                  </a:cubicBezTo>
                  <a:cubicBezTo>
                    <a:pt x="2744" y="2881"/>
                    <a:pt x="2744" y="2881"/>
                    <a:pt x="2744" y="2881"/>
                  </a:cubicBezTo>
                  <a:cubicBezTo>
                    <a:pt x="2744" y="2881"/>
                    <a:pt x="2744" y="2881"/>
                    <a:pt x="2744" y="2881"/>
                  </a:cubicBezTo>
                  <a:moveTo>
                    <a:pt x="2874" y="2881"/>
                  </a:moveTo>
                  <a:cubicBezTo>
                    <a:pt x="2874" y="2881"/>
                    <a:pt x="2874" y="2881"/>
                    <a:pt x="2874" y="2881"/>
                  </a:cubicBezTo>
                  <a:cubicBezTo>
                    <a:pt x="2874" y="2882"/>
                    <a:pt x="2874" y="2882"/>
                    <a:pt x="2874" y="2882"/>
                  </a:cubicBezTo>
                  <a:cubicBezTo>
                    <a:pt x="2875" y="2881"/>
                    <a:pt x="2875" y="2881"/>
                    <a:pt x="2875" y="2881"/>
                  </a:cubicBezTo>
                  <a:cubicBezTo>
                    <a:pt x="2874" y="2881"/>
                    <a:pt x="2874" y="2881"/>
                    <a:pt x="2874" y="2881"/>
                  </a:cubicBezTo>
                  <a:moveTo>
                    <a:pt x="3005" y="2881"/>
                  </a:moveTo>
                  <a:cubicBezTo>
                    <a:pt x="3004" y="2881"/>
                    <a:pt x="3004" y="2881"/>
                    <a:pt x="3004" y="2881"/>
                  </a:cubicBezTo>
                  <a:cubicBezTo>
                    <a:pt x="3005" y="2882"/>
                    <a:pt x="3005" y="2882"/>
                    <a:pt x="3005" y="2882"/>
                  </a:cubicBezTo>
                  <a:cubicBezTo>
                    <a:pt x="3005" y="2881"/>
                    <a:pt x="3005" y="2881"/>
                    <a:pt x="3005" y="2881"/>
                  </a:cubicBezTo>
                  <a:cubicBezTo>
                    <a:pt x="3005" y="2881"/>
                    <a:pt x="3005" y="2881"/>
                    <a:pt x="3005" y="2881"/>
                  </a:cubicBezTo>
                  <a:moveTo>
                    <a:pt x="3135" y="2881"/>
                  </a:moveTo>
                  <a:cubicBezTo>
                    <a:pt x="3135" y="2881"/>
                    <a:pt x="3135" y="2881"/>
                    <a:pt x="3135" y="2881"/>
                  </a:cubicBezTo>
                  <a:cubicBezTo>
                    <a:pt x="3135" y="2882"/>
                    <a:pt x="3135" y="2882"/>
                    <a:pt x="3135" y="2882"/>
                  </a:cubicBezTo>
                  <a:cubicBezTo>
                    <a:pt x="3136" y="2881"/>
                    <a:pt x="3136" y="2881"/>
                    <a:pt x="3136" y="2881"/>
                  </a:cubicBezTo>
                  <a:cubicBezTo>
                    <a:pt x="3135" y="2881"/>
                    <a:pt x="3135" y="2881"/>
                    <a:pt x="3135" y="2881"/>
                  </a:cubicBezTo>
                  <a:moveTo>
                    <a:pt x="3266" y="2881"/>
                  </a:moveTo>
                  <a:cubicBezTo>
                    <a:pt x="3266" y="2881"/>
                    <a:pt x="3266" y="2881"/>
                    <a:pt x="3266" y="2881"/>
                  </a:cubicBezTo>
                  <a:cubicBezTo>
                    <a:pt x="3266" y="2882"/>
                    <a:pt x="3266" y="2882"/>
                    <a:pt x="3266" y="2882"/>
                  </a:cubicBezTo>
                  <a:cubicBezTo>
                    <a:pt x="3266" y="2881"/>
                    <a:pt x="3266" y="2881"/>
                    <a:pt x="3266" y="2881"/>
                  </a:cubicBezTo>
                  <a:cubicBezTo>
                    <a:pt x="3266" y="2881"/>
                    <a:pt x="3266" y="2881"/>
                    <a:pt x="3266" y="2881"/>
                  </a:cubicBezTo>
                  <a:moveTo>
                    <a:pt x="3397" y="2881"/>
                  </a:moveTo>
                  <a:cubicBezTo>
                    <a:pt x="3396" y="2881"/>
                    <a:pt x="3396" y="2881"/>
                    <a:pt x="3396" y="2881"/>
                  </a:cubicBezTo>
                  <a:cubicBezTo>
                    <a:pt x="3397" y="2882"/>
                    <a:pt x="3397" y="2882"/>
                    <a:pt x="3397" y="2882"/>
                  </a:cubicBezTo>
                  <a:cubicBezTo>
                    <a:pt x="3397" y="2881"/>
                    <a:pt x="3397" y="2881"/>
                    <a:pt x="3397" y="2881"/>
                  </a:cubicBezTo>
                  <a:cubicBezTo>
                    <a:pt x="3397" y="2881"/>
                    <a:pt x="3397" y="2881"/>
                    <a:pt x="3397" y="2881"/>
                  </a:cubicBezTo>
                  <a:moveTo>
                    <a:pt x="2091" y="2750"/>
                  </a:moveTo>
                  <a:cubicBezTo>
                    <a:pt x="2090" y="2751"/>
                    <a:pt x="2090" y="2751"/>
                    <a:pt x="2090" y="2751"/>
                  </a:cubicBezTo>
                  <a:cubicBezTo>
                    <a:pt x="2091" y="2751"/>
                    <a:pt x="2091" y="2751"/>
                    <a:pt x="2091" y="2751"/>
                  </a:cubicBezTo>
                  <a:cubicBezTo>
                    <a:pt x="2091" y="2751"/>
                    <a:pt x="2091" y="2751"/>
                    <a:pt x="2091" y="2751"/>
                  </a:cubicBezTo>
                  <a:cubicBezTo>
                    <a:pt x="2091" y="2750"/>
                    <a:pt x="2091" y="2750"/>
                    <a:pt x="2091" y="2750"/>
                  </a:cubicBezTo>
                  <a:moveTo>
                    <a:pt x="3919" y="2750"/>
                  </a:move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1"/>
                    <a:pt x="3919" y="2751"/>
                    <a:pt x="3919" y="2751"/>
                  </a:cubicBezTo>
                  <a:cubicBezTo>
                    <a:pt x="3919" y="2750"/>
                    <a:pt x="3919" y="2750"/>
                    <a:pt x="3919" y="2750"/>
                  </a:cubicBezTo>
                  <a:moveTo>
                    <a:pt x="2221" y="2750"/>
                  </a:moveTo>
                  <a:cubicBezTo>
                    <a:pt x="2221" y="2750"/>
                    <a:pt x="2220" y="2750"/>
                    <a:pt x="2220" y="2751"/>
                  </a:cubicBezTo>
                  <a:cubicBezTo>
                    <a:pt x="2220" y="2751"/>
                    <a:pt x="2221" y="2752"/>
                    <a:pt x="2221" y="2752"/>
                  </a:cubicBezTo>
                  <a:cubicBezTo>
                    <a:pt x="2222" y="2752"/>
                    <a:pt x="2222" y="2751"/>
                    <a:pt x="2222" y="2751"/>
                  </a:cubicBezTo>
                  <a:cubicBezTo>
                    <a:pt x="2222" y="2750"/>
                    <a:pt x="2222" y="2750"/>
                    <a:pt x="2221" y="2750"/>
                  </a:cubicBezTo>
                  <a:moveTo>
                    <a:pt x="3788" y="2750"/>
                  </a:moveTo>
                  <a:cubicBezTo>
                    <a:pt x="3788" y="2750"/>
                    <a:pt x="3788" y="2750"/>
                    <a:pt x="3788" y="2751"/>
                  </a:cubicBezTo>
                  <a:cubicBezTo>
                    <a:pt x="3788" y="2751"/>
                    <a:pt x="3788" y="2752"/>
                    <a:pt x="3788" y="2752"/>
                  </a:cubicBezTo>
                  <a:cubicBezTo>
                    <a:pt x="3789" y="2752"/>
                    <a:pt x="3789" y="2751"/>
                    <a:pt x="3789" y="2751"/>
                  </a:cubicBezTo>
                  <a:cubicBezTo>
                    <a:pt x="3789" y="2750"/>
                    <a:pt x="3789" y="2750"/>
                    <a:pt x="3788" y="2750"/>
                  </a:cubicBezTo>
                  <a:moveTo>
                    <a:pt x="2352" y="2750"/>
                  </a:moveTo>
                  <a:cubicBezTo>
                    <a:pt x="2351" y="2750"/>
                    <a:pt x="2351" y="2750"/>
                    <a:pt x="2351" y="2751"/>
                  </a:cubicBezTo>
                  <a:cubicBezTo>
                    <a:pt x="2351" y="2751"/>
                    <a:pt x="2351" y="2752"/>
                    <a:pt x="2352" y="2752"/>
                  </a:cubicBezTo>
                  <a:cubicBezTo>
                    <a:pt x="2352" y="2752"/>
                    <a:pt x="2353" y="2751"/>
                    <a:pt x="2353" y="2751"/>
                  </a:cubicBezTo>
                  <a:cubicBezTo>
                    <a:pt x="2353" y="2750"/>
                    <a:pt x="2352" y="2750"/>
                    <a:pt x="2352" y="2750"/>
                  </a:cubicBezTo>
                  <a:moveTo>
                    <a:pt x="3658" y="2749"/>
                  </a:moveTo>
                  <a:cubicBezTo>
                    <a:pt x="3657" y="2749"/>
                    <a:pt x="3656" y="2750"/>
                    <a:pt x="3656" y="2751"/>
                  </a:cubicBezTo>
                  <a:cubicBezTo>
                    <a:pt x="3656" y="2752"/>
                    <a:pt x="3657" y="2752"/>
                    <a:pt x="3658" y="2752"/>
                  </a:cubicBezTo>
                  <a:cubicBezTo>
                    <a:pt x="3659" y="2752"/>
                    <a:pt x="3659" y="2752"/>
                    <a:pt x="3659" y="2751"/>
                  </a:cubicBezTo>
                  <a:cubicBezTo>
                    <a:pt x="3659" y="2750"/>
                    <a:pt x="3659" y="2749"/>
                    <a:pt x="3658" y="2749"/>
                  </a:cubicBezTo>
                  <a:moveTo>
                    <a:pt x="2482" y="2749"/>
                  </a:moveTo>
                  <a:cubicBezTo>
                    <a:pt x="2481" y="2749"/>
                    <a:pt x="2481" y="2750"/>
                    <a:pt x="2481" y="2751"/>
                  </a:cubicBezTo>
                  <a:cubicBezTo>
                    <a:pt x="2481" y="2752"/>
                    <a:pt x="2481" y="2753"/>
                    <a:pt x="2482" y="2753"/>
                  </a:cubicBezTo>
                  <a:cubicBezTo>
                    <a:pt x="2483" y="2753"/>
                    <a:pt x="2484" y="2752"/>
                    <a:pt x="2484" y="2751"/>
                  </a:cubicBezTo>
                  <a:cubicBezTo>
                    <a:pt x="2484" y="2750"/>
                    <a:pt x="2483" y="2749"/>
                    <a:pt x="2482" y="2749"/>
                  </a:cubicBezTo>
                  <a:moveTo>
                    <a:pt x="3527" y="2749"/>
                  </a:moveTo>
                  <a:cubicBezTo>
                    <a:pt x="3526" y="2749"/>
                    <a:pt x="3525" y="2750"/>
                    <a:pt x="3525" y="2751"/>
                  </a:cubicBezTo>
                  <a:cubicBezTo>
                    <a:pt x="3525" y="2752"/>
                    <a:pt x="3526" y="2753"/>
                    <a:pt x="3527" y="2753"/>
                  </a:cubicBezTo>
                  <a:cubicBezTo>
                    <a:pt x="3528" y="2753"/>
                    <a:pt x="3529" y="2752"/>
                    <a:pt x="3529" y="2751"/>
                  </a:cubicBezTo>
                  <a:cubicBezTo>
                    <a:pt x="3529" y="2750"/>
                    <a:pt x="3528" y="2749"/>
                    <a:pt x="3527" y="2749"/>
                  </a:cubicBezTo>
                  <a:moveTo>
                    <a:pt x="2613" y="2749"/>
                  </a:moveTo>
                  <a:cubicBezTo>
                    <a:pt x="2612" y="2749"/>
                    <a:pt x="2611" y="2750"/>
                    <a:pt x="2611" y="2751"/>
                  </a:cubicBezTo>
                  <a:cubicBezTo>
                    <a:pt x="2611" y="2752"/>
                    <a:pt x="2612" y="2753"/>
                    <a:pt x="2613" y="2753"/>
                  </a:cubicBezTo>
                  <a:cubicBezTo>
                    <a:pt x="2614" y="2753"/>
                    <a:pt x="2615" y="2752"/>
                    <a:pt x="2615" y="2751"/>
                  </a:cubicBezTo>
                  <a:cubicBezTo>
                    <a:pt x="2615" y="2750"/>
                    <a:pt x="2614" y="2749"/>
                    <a:pt x="2613" y="2749"/>
                  </a:cubicBezTo>
                  <a:moveTo>
                    <a:pt x="2744" y="2749"/>
                  </a:moveTo>
                  <a:cubicBezTo>
                    <a:pt x="2742" y="2749"/>
                    <a:pt x="2741" y="2750"/>
                    <a:pt x="2741" y="2751"/>
                  </a:cubicBezTo>
                  <a:cubicBezTo>
                    <a:pt x="2741" y="2752"/>
                    <a:pt x="2742" y="2753"/>
                    <a:pt x="2744" y="2753"/>
                  </a:cubicBezTo>
                  <a:cubicBezTo>
                    <a:pt x="2745" y="2753"/>
                    <a:pt x="2746" y="2752"/>
                    <a:pt x="2746" y="2751"/>
                  </a:cubicBezTo>
                  <a:cubicBezTo>
                    <a:pt x="2746" y="2750"/>
                    <a:pt x="2745" y="2749"/>
                    <a:pt x="2744" y="2749"/>
                  </a:cubicBezTo>
                  <a:moveTo>
                    <a:pt x="2874" y="2749"/>
                  </a:moveTo>
                  <a:cubicBezTo>
                    <a:pt x="2873" y="2749"/>
                    <a:pt x="2872" y="2750"/>
                    <a:pt x="2872" y="2751"/>
                  </a:cubicBezTo>
                  <a:cubicBezTo>
                    <a:pt x="2872" y="2752"/>
                    <a:pt x="2873" y="2753"/>
                    <a:pt x="2874" y="2753"/>
                  </a:cubicBezTo>
                  <a:cubicBezTo>
                    <a:pt x="2875" y="2753"/>
                    <a:pt x="2876" y="2752"/>
                    <a:pt x="2876" y="2751"/>
                  </a:cubicBezTo>
                  <a:cubicBezTo>
                    <a:pt x="2876" y="2750"/>
                    <a:pt x="2875" y="2749"/>
                    <a:pt x="2874" y="2749"/>
                  </a:cubicBezTo>
                  <a:moveTo>
                    <a:pt x="3266" y="2749"/>
                  </a:moveTo>
                  <a:cubicBezTo>
                    <a:pt x="3265" y="2749"/>
                    <a:pt x="3264" y="2750"/>
                    <a:pt x="3264" y="2751"/>
                  </a:cubicBezTo>
                  <a:cubicBezTo>
                    <a:pt x="3264" y="2752"/>
                    <a:pt x="3265" y="2753"/>
                    <a:pt x="3266" y="2753"/>
                  </a:cubicBezTo>
                  <a:cubicBezTo>
                    <a:pt x="3267" y="2753"/>
                    <a:pt x="3268" y="2752"/>
                    <a:pt x="3268" y="2751"/>
                  </a:cubicBezTo>
                  <a:cubicBezTo>
                    <a:pt x="3268" y="2750"/>
                    <a:pt x="3267" y="2749"/>
                    <a:pt x="3266" y="2749"/>
                  </a:cubicBezTo>
                  <a:moveTo>
                    <a:pt x="3397" y="2749"/>
                  </a:moveTo>
                  <a:cubicBezTo>
                    <a:pt x="3395" y="2749"/>
                    <a:pt x="3394" y="2750"/>
                    <a:pt x="3394" y="2751"/>
                  </a:cubicBezTo>
                  <a:cubicBezTo>
                    <a:pt x="3394" y="2752"/>
                    <a:pt x="3395" y="2753"/>
                    <a:pt x="3397" y="2753"/>
                  </a:cubicBezTo>
                  <a:cubicBezTo>
                    <a:pt x="3398" y="2753"/>
                    <a:pt x="3399" y="2752"/>
                    <a:pt x="3399" y="2751"/>
                  </a:cubicBezTo>
                  <a:cubicBezTo>
                    <a:pt x="3399" y="2750"/>
                    <a:pt x="3398" y="2749"/>
                    <a:pt x="3397" y="2749"/>
                  </a:cubicBezTo>
                  <a:moveTo>
                    <a:pt x="3005" y="2748"/>
                  </a:moveTo>
                  <a:cubicBezTo>
                    <a:pt x="3003" y="2748"/>
                    <a:pt x="3002" y="2749"/>
                    <a:pt x="3002" y="2751"/>
                  </a:cubicBezTo>
                  <a:cubicBezTo>
                    <a:pt x="3002" y="2752"/>
                    <a:pt x="3003" y="2753"/>
                    <a:pt x="3005" y="2753"/>
                  </a:cubicBezTo>
                  <a:cubicBezTo>
                    <a:pt x="3006" y="2753"/>
                    <a:pt x="3007" y="2752"/>
                    <a:pt x="3007" y="2751"/>
                  </a:cubicBezTo>
                  <a:cubicBezTo>
                    <a:pt x="3007" y="2749"/>
                    <a:pt x="3006" y="2748"/>
                    <a:pt x="3005" y="2748"/>
                  </a:cubicBezTo>
                  <a:moveTo>
                    <a:pt x="3135" y="2748"/>
                  </a:moveTo>
                  <a:cubicBezTo>
                    <a:pt x="3134" y="2748"/>
                    <a:pt x="3133" y="2749"/>
                    <a:pt x="3133" y="2751"/>
                  </a:cubicBezTo>
                  <a:cubicBezTo>
                    <a:pt x="3133" y="2752"/>
                    <a:pt x="3134" y="2753"/>
                    <a:pt x="3135" y="2753"/>
                  </a:cubicBezTo>
                  <a:cubicBezTo>
                    <a:pt x="3137" y="2753"/>
                    <a:pt x="3138" y="2752"/>
                    <a:pt x="3138" y="2751"/>
                  </a:cubicBezTo>
                  <a:cubicBezTo>
                    <a:pt x="3138" y="2749"/>
                    <a:pt x="3137" y="2748"/>
                    <a:pt x="3135" y="2748"/>
                  </a:cubicBezTo>
                  <a:moveTo>
                    <a:pt x="2091" y="2618"/>
                  </a:moveTo>
                  <a:cubicBezTo>
                    <a:pt x="2089" y="2618"/>
                    <a:pt x="2088" y="2619"/>
                    <a:pt x="2088" y="2620"/>
                  </a:cubicBezTo>
                  <a:cubicBezTo>
                    <a:pt x="2088" y="2621"/>
                    <a:pt x="2089" y="2622"/>
                    <a:pt x="2091" y="2622"/>
                  </a:cubicBezTo>
                  <a:cubicBezTo>
                    <a:pt x="2092" y="2622"/>
                    <a:pt x="2093" y="2621"/>
                    <a:pt x="2093" y="2620"/>
                  </a:cubicBezTo>
                  <a:cubicBezTo>
                    <a:pt x="2093" y="2619"/>
                    <a:pt x="2092" y="2618"/>
                    <a:pt x="2091" y="2618"/>
                  </a:cubicBezTo>
                  <a:moveTo>
                    <a:pt x="3919" y="2618"/>
                  </a:moveTo>
                  <a:cubicBezTo>
                    <a:pt x="3918" y="2618"/>
                    <a:pt x="3917" y="2619"/>
                    <a:pt x="3917" y="2620"/>
                  </a:cubicBezTo>
                  <a:cubicBezTo>
                    <a:pt x="3917" y="2621"/>
                    <a:pt x="3918" y="2622"/>
                    <a:pt x="3919" y="2622"/>
                  </a:cubicBezTo>
                  <a:cubicBezTo>
                    <a:pt x="3920" y="2622"/>
                    <a:pt x="3921" y="2621"/>
                    <a:pt x="3921" y="2620"/>
                  </a:cubicBezTo>
                  <a:cubicBezTo>
                    <a:pt x="3921" y="2619"/>
                    <a:pt x="3920" y="2618"/>
                    <a:pt x="3919" y="2618"/>
                  </a:cubicBezTo>
                  <a:moveTo>
                    <a:pt x="2221" y="2618"/>
                  </a:moveTo>
                  <a:cubicBezTo>
                    <a:pt x="2220" y="2618"/>
                    <a:pt x="2219" y="2619"/>
                    <a:pt x="2219" y="2620"/>
                  </a:cubicBezTo>
                  <a:cubicBezTo>
                    <a:pt x="2219" y="2622"/>
                    <a:pt x="2220" y="2623"/>
                    <a:pt x="2221" y="2623"/>
                  </a:cubicBezTo>
                  <a:cubicBezTo>
                    <a:pt x="2223" y="2623"/>
                    <a:pt x="2224" y="2622"/>
                    <a:pt x="2224" y="2620"/>
                  </a:cubicBezTo>
                  <a:cubicBezTo>
                    <a:pt x="2224" y="2619"/>
                    <a:pt x="2223" y="2618"/>
                    <a:pt x="2221" y="2618"/>
                  </a:cubicBezTo>
                  <a:moveTo>
                    <a:pt x="3788" y="2617"/>
                  </a:moveTo>
                  <a:cubicBezTo>
                    <a:pt x="3787" y="2617"/>
                    <a:pt x="3786" y="2619"/>
                    <a:pt x="3786" y="2620"/>
                  </a:cubicBezTo>
                  <a:cubicBezTo>
                    <a:pt x="3786" y="2622"/>
                    <a:pt x="3787" y="2623"/>
                    <a:pt x="3788" y="2623"/>
                  </a:cubicBezTo>
                  <a:cubicBezTo>
                    <a:pt x="3790" y="2623"/>
                    <a:pt x="3791" y="2622"/>
                    <a:pt x="3791" y="2620"/>
                  </a:cubicBezTo>
                  <a:cubicBezTo>
                    <a:pt x="3791" y="2619"/>
                    <a:pt x="3790" y="2617"/>
                    <a:pt x="3788" y="2617"/>
                  </a:cubicBezTo>
                  <a:moveTo>
                    <a:pt x="2352" y="2617"/>
                  </a:moveTo>
                  <a:cubicBezTo>
                    <a:pt x="2350" y="2617"/>
                    <a:pt x="2349" y="2618"/>
                    <a:pt x="2349" y="2620"/>
                  </a:cubicBezTo>
                  <a:cubicBezTo>
                    <a:pt x="2349" y="2622"/>
                    <a:pt x="2350" y="2623"/>
                    <a:pt x="2352" y="2623"/>
                  </a:cubicBezTo>
                  <a:cubicBezTo>
                    <a:pt x="2354" y="2623"/>
                    <a:pt x="2355" y="2622"/>
                    <a:pt x="2355" y="2620"/>
                  </a:cubicBezTo>
                  <a:cubicBezTo>
                    <a:pt x="2355" y="2618"/>
                    <a:pt x="2354" y="2617"/>
                    <a:pt x="2352" y="2617"/>
                  </a:cubicBezTo>
                  <a:moveTo>
                    <a:pt x="3658" y="2617"/>
                  </a:moveTo>
                  <a:cubicBezTo>
                    <a:pt x="3656" y="2617"/>
                    <a:pt x="3655" y="2618"/>
                    <a:pt x="3655" y="2620"/>
                  </a:cubicBezTo>
                  <a:cubicBezTo>
                    <a:pt x="3655" y="2622"/>
                    <a:pt x="3656" y="2623"/>
                    <a:pt x="3658" y="2623"/>
                  </a:cubicBezTo>
                  <a:cubicBezTo>
                    <a:pt x="3660" y="2623"/>
                    <a:pt x="3661" y="2622"/>
                    <a:pt x="3661" y="2620"/>
                  </a:cubicBezTo>
                  <a:cubicBezTo>
                    <a:pt x="3661" y="2618"/>
                    <a:pt x="3660" y="2617"/>
                    <a:pt x="3658" y="2617"/>
                  </a:cubicBezTo>
                  <a:moveTo>
                    <a:pt x="2482" y="2617"/>
                  </a:moveTo>
                  <a:cubicBezTo>
                    <a:pt x="2480" y="2617"/>
                    <a:pt x="2479" y="2618"/>
                    <a:pt x="2479" y="2620"/>
                  </a:cubicBezTo>
                  <a:cubicBezTo>
                    <a:pt x="2479" y="2622"/>
                    <a:pt x="2480" y="2624"/>
                    <a:pt x="2482" y="2624"/>
                  </a:cubicBezTo>
                  <a:cubicBezTo>
                    <a:pt x="2484" y="2624"/>
                    <a:pt x="2486" y="2622"/>
                    <a:pt x="2486" y="2620"/>
                  </a:cubicBezTo>
                  <a:cubicBezTo>
                    <a:pt x="2486" y="2618"/>
                    <a:pt x="2484" y="2617"/>
                    <a:pt x="2482" y="2617"/>
                  </a:cubicBezTo>
                  <a:moveTo>
                    <a:pt x="3527" y="2617"/>
                  </a:moveTo>
                  <a:cubicBezTo>
                    <a:pt x="3525" y="2617"/>
                    <a:pt x="3524" y="2618"/>
                    <a:pt x="3524" y="2620"/>
                  </a:cubicBezTo>
                  <a:cubicBezTo>
                    <a:pt x="3524" y="2622"/>
                    <a:pt x="3525" y="2624"/>
                    <a:pt x="3527" y="2624"/>
                  </a:cubicBezTo>
                  <a:cubicBezTo>
                    <a:pt x="3529" y="2624"/>
                    <a:pt x="3531" y="2622"/>
                    <a:pt x="3531" y="2620"/>
                  </a:cubicBezTo>
                  <a:cubicBezTo>
                    <a:pt x="3531" y="2618"/>
                    <a:pt x="3529" y="2617"/>
                    <a:pt x="3527" y="2617"/>
                  </a:cubicBezTo>
                  <a:moveTo>
                    <a:pt x="2613" y="2616"/>
                  </a:moveTo>
                  <a:cubicBezTo>
                    <a:pt x="2611" y="2616"/>
                    <a:pt x="2609" y="2618"/>
                    <a:pt x="2609" y="2620"/>
                  </a:cubicBezTo>
                  <a:cubicBezTo>
                    <a:pt x="2609" y="2622"/>
                    <a:pt x="2611" y="2624"/>
                    <a:pt x="2613" y="2624"/>
                  </a:cubicBezTo>
                  <a:cubicBezTo>
                    <a:pt x="2615" y="2624"/>
                    <a:pt x="2617" y="2622"/>
                    <a:pt x="2617" y="2620"/>
                  </a:cubicBezTo>
                  <a:cubicBezTo>
                    <a:pt x="2617" y="2618"/>
                    <a:pt x="2615" y="2616"/>
                    <a:pt x="2613" y="2616"/>
                  </a:cubicBezTo>
                  <a:moveTo>
                    <a:pt x="3397" y="2616"/>
                  </a:moveTo>
                  <a:cubicBezTo>
                    <a:pt x="3394" y="2616"/>
                    <a:pt x="3393" y="2618"/>
                    <a:pt x="3393" y="2620"/>
                  </a:cubicBezTo>
                  <a:cubicBezTo>
                    <a:pt x="3393" y="2622"/>
                    <a:pt x="3394" y="2624"/>
                    <a:pt x="3397" y="2624"/>
                  </a:cubicBezTo>
                  <a:cubicBezTo>
                    <a:pt x="3399" y="2624"/>
                    <a:pt x="3401" y="2622"/>
                    <a:pt x="3401" y="2620"/>
                  </a:cubicBezTo>
                  <a:cubicBezTo>
                    <a:pt x="3401" y="2618"/>
                    <a:pt x="3399" y="2616"/>
                    <a:pt x="3397" y="2616"/>
                  </a:cubicBezTo>
                  <a:moveTo>
                    <a:pt x="2744" y="2616"/>
                  </a:moveTo>
                  <a:cubicBezTo>
                    <a:pt x="2741" y="2616"/>
                    <a:pt x="2739" y="2618"/>
                    <a:pt x="2739" y="2620"/>
                  </a:cubicBezTo>
                  <a:cubicBezTo>
                    <a:pt x="2739" y="2623"/>
                    <a:pt x="2741" y="2625"/>
                    <a:pt x="2744" y="2625"/>
                  </a:cubicBezTo>
                  <a:cubicBezTo>
                    <a:pt x="2746" y="2625"/>
                    <a:pt x="2748" y="2623"/>
                    <a:pt x="2748" y="2620"/>
                  </a:cubicBezTo>
                  <a:cubicBezTo>
                    <a:pt x="2748" y="2618"/>
                    <a:pt x="2746" y="2616"/>
                    <a:pt x="2744" y="2616"/>
                  </a:cubicBezTo>
                  <a:moveTo>
                    <a:pt x="2874" y="2616"/>
                  </a:moveTo>
                  <a:cubicBezTo>
                    <a:pt x="2872" y="2616"/>
                    <a:pt x="2870" y="2618"/>
                    <a:pt x="2870" y="2620"/>
                  </a:cubicBezTo>
                  <a:cubicBezTo>
                    <a:pt x="2870" y="2623"/>
                    <a:pt x="2872" y="2625"/>
                    <a:pt x="2874" y="2625"/>
                  </a:cubicBezTo>
                  <a:cubicBezTo>
                    <a:pt x="2877" y="2625"/>
                    <a:pt x="2879" y="2623"/>
                    <a:pt x="2879" y="2620"/>
                  </a:cubicBezTo>
                  <a:cubicBezTo>
                    <a:pt x="2879" y="2618"/>
                    <a:pt x="2877" y="2616"/>
                    <a:pt x="2874" y="2616"/>
                  </a:cubicBezTo>
                  <a:moveTo>
                    <a:pt x="3005" y="2616"/>
                  </a:moveTo>
                  <a:cubicBezTo>
                    <a:pt x="3002" y="2616"/>
                    <a:pt x="3000" y="2618"/>
                    <a:pt x="3000" y="2620"/>
                  </a:cubicBezTo>
                  <a:cubicBezTo>
                    <a:pt x="3000" y="2623"/>
                    <a:pt x="3002" y="2625"/>
                    <a:pt x="3005" y="2625"/>
                  </a:cubicBezTo>
                  <a:cubicBezTo>
                    <a:pt x="3007" y="2625"/>
                    <a:pt x="3009" y="2623"/>
                    <a:pt x="3009" y="2620"/>
                  </a:cubicBezTo>
                  <a:cubicBezTo>
                    <a:pt x="3009" y="2618"/>
                    <a:pt x="3007" y="2616"/>
                    <a:pt x="3005" y="2616"/>
                  </a:cubicBezTo>
                  <a:moveTo>
                    <a:pt x="3135" y="2616"/>
                  </a:moveTo>
                  <a:cubicBezTo>
                    <a:pt x="3133" y="2616"/>
                    <a:pt x="3131" y="2618"/>
                    <a:pt x="3131" y="2620"/>
                  </a:cubicBezTo>
                  <a:cubicBezTo>
                    <a:pt x="3131" y="2623"/>
                    <a:pt x="3133" y="2625"/>
                    <a:pt x="3135" y="2625"/>
                  </a:cubicBezTo>
                  <a:cubicBezTo>
                    <a:pt x="3138" y="2625"/>
                    <a:pt x="3140" y="2623"/>
                    <a:pt x="3140" y="2620"/>
                  </a:cubicBezTo>
                  <a:cubicBezTo>
                    <a:pt x="3140" y="2618"/>
                    <a:pt x="3138" y="2616"/>
                    <a:pt x="3135" y="2616"/>
                  </a:cubicBezTo>
                  <a:moveTo>
                    <a:pt x="3266" y="2616"/>
                  </a:moveTo>
                  <a:cubicBezTo>
                    <a:pt x="3264" y="2616"/>
                    <a:pt x="3262" y="2618"/>
                    <a:pt x="3262" y="2620"/>
                  </a:cubicBezTo>
                  <a:cubicBezTo>
                    <a:pt x="3262" y="2623"/>
                    <a:pt x="3264" y="2625"/>
                    <a:pt x="3266" y="2625"/>
                  </a:cubicBezTo>
                  <a:cubicBezTo>
                    <a:pt x="3268" y="2625"/>
                    <a:pt x="3270" y="2623"/>
                    <a:pt x="3270" y="2620"/>
                  </a:cubicBezTo>
                  <a:cubicBezTo>
                    <a:pt x="3270" y="2618"/>
                    <a:pt x="3268" y="2616"/>
                    <a:pt x="3266" y="2616"/>
                  </a:cubicBezTo>
                  <a:moveTo>
                    <a:pt x="2091" y="2486"/>
                  </a:moveTo>
                  <a:cubicBezTo>
                    <a:pt x="2088" y="2486"/>
                    <a:pt x="2087" y="2487"/>
                    <a:pt x="2087" y="2490"/>
                  </a:cubicBezTo>
                  <a:cubicBezTo>
                    <a:pt x="2087" y="2492"/>
                    <a:pt x="2088" y="2494"/>
                    <a:pt x="2091" y="2494"/>
                  </a:cubicBezTo>
                  <a:cubicBezTo>
                    <a:pt x="2093" y="2494"/>
                    <a:pt x="2095" y="2492"/>
                    <a:pt x="2095" y="2490"/>
                  </a:cubicBezTo>
                  <a:cubicBezTo>
                    <a:pt x="2095" y="2487"/>
                    <a:pt x="2093" y="2486"/>
                    <a:pt x="2091" y="2486"/>
                  </a:cubicBezTo>
                  <a:moveTo>
                    <a:pt x="3919" y="2486"/>
                  </a:moveTo>
                  <a:cubicBezTo>
                    <a:pt x="3917" y="2486"/>
                    <a:pt x="3915" y="2487"/>
                    <a:pt x="3915" y="2490"/>
                  </a:cubicBezTo>
                  <a:cubicBezTo>
                    <a:pt x="3915" y="2492"/>
                    <a:pt x="3917" y="2494"/>
                    <a:pt x="3919" y="2494"/>
                  </a:cubicBezTo>
                  <a:cubicBezTo>
                    <a:pt x="3921" y="2494"/>
                    <a:pt x="3923" y="2492"/>
                    <a:pt x="3923" y="2490"/>
                  </a:cubicBezTo>
                  <a:cubicBezTo>
                    <a:pt x="3923" y="2487"/>
                    <a:pt x="3921" y="2486"/>
                    <a:pt x="3919" y="2486"/>
                  </a:cubicBezTo>
                  <a:moveTo>
                    <a:pt x="2221" y="2485"/>
                  </a:moveTo>
                  <a:cubicBezTo>
                    <a:pt x="2219" y="2485"/>
                    <a:pt x="2216" y="2487"/>
                    <a:pt x="2216" y="2490"/>
                  </a:cubicBezTo>
                  <a:cubicBezTo>
                    <a:pt x="2216" y="2492"/>
                    <a:pt x="2219" y="2494"/>
                    <a:pt x="2221" y="2494"/>
                  </a:cubicBezTo>
                  <a:cubicBezTo>
                    <a:pt x="2224" y="2494"/>
                    <a:pt x="2226" y="2492"/>
                    <a:pt x="2226" y="2490"/>
                  </a:cubicBezTo>
                  <a:cubicBezTo>
                    <a:pt x="2226" y="2487"/>
                    <a:pt x="2224" y="2485"/>
                    <a:pt x="2221" y="2485"/>
                  </a:cubicBezTo>
                  <a:moveTo>
                    <a:pt x="3788" y="2485"/>
                  </a:moveTo>
                  <a:cubicBezTo>
                    <a:pt x="3786" y="2485"/>
                    <a:pt x="3784" y="2487"/>
                    <a:pt x="3784" y="2490"/>
                  </a:cubicBezTo>
                  <a:cubicBezTo>
                    <a:pt x="3784" y="2492"/>
                    <a:pt x="3786" y="2494"/>
                    <a:pt x="3788" y="2494"/>
                  </a:cubicBezTo>
                  <a:cubicBezTo>
                    <a:pt x="3791" y="2494"/>
                    <a:pt x="3793" y="2492"/>
                    <a:pt x="3793" y="2490"/>
                  </a:cubicBezTo>
                  <a:cubicBezTo>
                    <a:pt x="3793" y="2487"/>
                    <a:pt x="3791" y="2485"/>
                    <a:pt x="3788" y="2485"/>
                  </a:cubicBezTo>
                  <a:moveTo>
                    <a:pt x="2352" y="2484"/>
                  </a:moveTo>
                  <a:cubicBezTo>
                    <a:pt x="2349" y="2484"/>
                    <a:pt x="2347" y="2487"/>
                    <a:pt x="2347" y="2490"/>
                  </a:cubicBezTo>
                  <a:cubicBezTo>
                    <a:pt x="2347" y="2492"/>
                    <a:pt x="2349" y="2495"/>
                    <a:pt x="2352" y="2495"/>
                  </a:cubicBezTo>
                  <a:cubicBezTo>
                    <a:pt x="2355" y="2495"/>
                    <a:pt x="2357" y="2492"/>
                    <a:pt x="2357" y="2490"/>
                  </a:cubicBezTo>
                  <a:cubicBezTo>
                    <a:pt x="2357" y="2487"/>
                    <a:pt x="2355" y="2484"/>
                    <a:pt x="2352" y="2484"/>
                  </a:cubicBezTo>
                  <a:moveTo>
                    <a:pt x="3658" y="2484"/>
                  </a:moveTo>
                  <a:cubicBezTo>
                    <a:pt x="3655" y="2484"/>
                    <a:pt x="3653" y="2487"/>
                    <a:pt x="3653" y="2490"/>
                  </a:cubicBezTo>
                  <a:cubicBezTo>
                    <a:pt x="3653" y="2492"/>
                    <a:pt x="3655" y="2495"/>
                    <a:pt x="3658" y="2495"/>
                  </a:cubicBezTo>
                  <a:cubicBezTo>
                    <a:pt x="3661" y="2495"/>
                    <a:pt x="3663" y="2492"/>
                    <a:pt x="3663" y="2490"/>
                  </a:cubicBezTo>
                  <a:cubicBezTo>
                    <a:pt x="3663" y="2487"/>
                    <a:pt x="3661" y="2484"/>
                    <a:pt x="3658" y="2484"/>
                  </a:cubicBezTo>
                  <a:moveTo>
                    <a:pt x="2482" y="2484"/>
                  </a:moveTo>
                  <a:cubicBezTo>
                    <a:pt x="2479" y="2484"/>
                    <a:pt x="2477" y="2487"/>
                    <a:pt x="2477" y="2490"/>
                  </a:cubicBezTo>
                  <a:cubicBezTo>
                    <a:pt x="2477" y="2493"/>
                    <a:pt x="2479" y="2495"/>
                    <a:pt x="2482" y="2495"/>
                  </a:cubicBezTo>
                  <a:cubicBezTo>
                    <a:pt x="2485" y="2495"/>
                    <a:pt x="2488" y="2493"/>
                    <a:pt x="2488" y="2490"/>
                  </a:cubicBezTo>
                  <a:cubicBezTo>
                    <a:pt x="2488" y="2487"/>
                    <a:pt x="2485" y="2484"/>
                    <a:pt x="2482" y="2484"/>
                  </a:cubicBezTo>
                  <a:moveTo>
                    <a:pt x="2613" y="2484"/>
                  </a:moveTo>
                  <a:cubicBezTo>
                    <a:pt x="2610" y="2484"/>
                    <a:pt x="2607" y="2486"/>
                    <a:pt x="2607" y="2490"/>
                  </a:cubicBezTo>
                  <a:cubicBezTo>
                    <a:pt x="2607" y="2493"/>
                    <a:pt x="2610" y="2495"/>
                    <a:pt x="2613" y="2495"/>
                  </a:cubicBezTo>
                  <a:cubicBezTo>
                    <a:pt x="2616" y="2495"/>
                    <a:pt x="2619" y="2493"/>
                    <a:pt x="2619" y="2490"/>
                  </a:cubicBezTo>
                  <a:cubicBezTo>
                    <a:pt x="2619" y="2486"/>
                    <a:pt x="2616" y="2484"/>
                    <a:pt x="2613" y="2484"/>
                  </a:cubicBezTo>
                  <a:moveTo>
                    <a:pt x="3527" y="2484"/>
                  </a:moveTo>
                  <a:cubicBezTo>
                    <a:pt x="3524" y="2484"/>
                    <a:pt x="3521" y="2486"/>
                    <a:pt x="3521" y="2490"/>
                  </a:cubicBezTo>
                  <a:cubicBezTo>
                    <a:pt x="3521" y="2493"/>
                    <a:pt x="3524" y="2495"/>
                    <a:pt x="3527" y="2495"/>
                  </a:cubicBezTo>
                  <a:cubicBezTo>
                    <a:pt x="3530" y="2495"/>
                    <a:pt x="3533" y="2493"/>
                    <a:pt x="3533" y="2490"/>
                  </a:cubicBezTo>
                  <a:cubicBezTo>
                    <a:pt x="3533" y="2486"/>
                    <a:pt x="3530" y="2484"/>
                    <a:pt x="3527" y="2484"/>
                  </a:cubicBezTo>
                  <a:moveTo>
                    <a:pt x="2744" y="2483"/>
                  </a:moveTo>
                  <a:cubicBezTo>
                    <a:pt x="2740" y="2483"/>
                    <a:pt x="2737" y="2486"/>
                    <a:pt x="2737" y="2490"/>
                  </a:cubicBezTo>
                  <a:cubicBezTo>
                    <a:pt x="2737" y="2493"/>
                    <a:pt x="2740" y="2496"/>
                    <a:pt x="2744" y="2496"/>
                  </a:cubicBezTo>
                  <a:cubicBezTo>
                    <a:pt x="2747" y="2496"/>
                    <a:pt x="2750" y="2493"/>
                    <a:pt x="2750" y="2490"/>
                  </a:cubicBezTo>
                  <a:cubicBezTo>
                    <a:pt x="2750" y="2486"/>
                    <a:pt x="2747" y="2483"/>
                    <a:pt x="2744" y="2483"/>
                  </a:cubicBezTo>
                  <a:moveTo>
                    <a:pt x="3266" y="2483"/>
                  </a:moveTo>
                  <a:cubicBezTo>
                    <a:pt x="3263" y="2483"/>
                    <a:pt x="3260" y="2486"/>
                    <a:pt x="3260" y="2490"/>
                  </a:cubicBezTo>
                  <a:cubicBezTo>
                    <a:pt x="3260" y="2493"/>
                    <a:pt x="3263" y="2496"/>
                    <a:pt x="3266" y="2496"/>
                  </a:cubicBezTo>
                  <a:cubicBezTo>
                    <a:pt x="3269" y="2496"/>
                    <a:pt x="3272" y="2493"/>
                    <a:pt x="3272" y="2490"/>
                  </a:cubicBezTo>
                  <a:cubicBezTo>
                    <a:pt x="3272" y="2486"/>
                    <a:pt x="3269" y="2483"/>
                    <a:pt x="3266" y="2483"/>
                  </a:cubicBezTo>
                  <a:moveTo>
                    <a:pt x="3397" y="2483"/>
                  </a:moveTo>
                  <a:cubicBezTo>
                    <a:pt x="3393" y="2483"/>
                    <a:pt x="3390" y="2486"/>
                    <a:pt x="3390" y="2490"/>
                  </a:cubicBezTo>
                  <a:cubicBezTo>
                    <a:pt x="3390" y="2493"/>
                    <a:pt x="3393" y="2496"/>
                    <a:pt x="3397" y="2496"/>
                  </a:cubicBezTo>
                  <a:cubicBezTo>
                    <a:pt x="3400" y="2496"/>
                    <a:pt x="3403" y="2493"/>
                    <a:pt x="3403" y="2490"/>
                  </a:cubicBezTo>
                  <a:cubicBezTo>
                    <a:pt x="3403" y="2486"/>
                    <a:pt x="3400" y="2483"/>
                    <a:pt x="3397" y="2483"/>
                  </a:cubicBezTo>
                  <a:moveTo>
                    <a:pt x="2874" y="2483"/>
                  </a:moveTo>
                  <a:cubicBezTo>
                    <a:pt x="2871" y="2483"/>
                    <a:pt x="2868" y="2486"/>
                    <a:pt x="2868" y="2490"/>
                  </a:cubicBezTo>
                  <a:cubicBezTo>
                    <a:pt x="2868" y="2493"/>
                    <a:pt x="2871" y="2496"/>
                    <a:pt x="2874" y="2496"/>
                  </a:cubicBezTo>
                  <a:cubicBezTo>
                    <a:pt x="2878" y="2496"/>
                    <a:pt x="2881" y="2493"/>
                    <a:pt x="2881" y="2490"/>
                  </a:cubicBezTo>
                  <a:cubicBezTo>
                    <a:pt x="2881" y="2486"/>
                    <a:pt x="2878" y="2483"/>
                    <a:pt x="2874" y="2483"/>
                  </a:cubicBezTo>
                  <a:moveTo>
                    <a:pt x="3005" y="2483"/>
                  </a:moveTo>
                  <a:cubicBezTo>
                    <a:pt x="3001" y="2483"/>
                    <a:pt x="2998" y="2486"/>
                    <a:pt x="2998" y="2490"/>
                  </a:cubicBezTo>
                  <a:cubicBezTo>
                    <a:pt x="2998" y="2493"/>
                    <a:pt x="3001" y="2496"/>
                    <a:pt x="3005" y="2496"/>
                  </a:cubicBezTo>
                  <a:cubicBezTo>
                    <a:pt x="3008" y="2496"/>
                    <a:pt x="3011" y="2493"/>
                    <a:pt x="3011" y="2490"/>
                  </a:cubicBezTo>
                  <a:cubicBezTo>
                    <a:pt x="3011" y="2486"/>
                    <a:pt x="3008" y="2483"/>
                    <a:pt x="3005" y="2483"/>
                  </a:cubicBezTo>
                  <a:moveTo>
                    <a:pt x="3135" y="2483"/>
                  </a:moveTo>
                  <a:cubicBezTo>
                    <a:pt x="3132" y="2483"/>
                    <a:pt x="3129" y="2486"/>
                    <a:pt x="3129" y="2490"/>
                  </a:cubicBezTo>
                  <a:cubicBezTo>
                    <a:pt x="3129" y="2493"/>
                    <a:pt x="3132" y="2496"/>
                    <a:pt x="3135" y="2496"/>
                  </a:cubicBezTo>
                  <a:cubicBezTo>
                    <a:pt x="3139" y="2496"/>
                    <a:pt x="3142" y="2493"/>
                    <a:pt x="3142" y="2490"/>
                  </a:cubicBezTo>
                  <a:cubicBezTo>
                    <a:pt x="3142" y="2486"/>
                    <a:pt x="3139" y="2483"/>
                    <a:pt x="3135" y="2483"/>
                  </a:cubicBezTo>
                  <a:moveTo>
                    <a:pt x="2091" y="2353"/>
                  </a:moveTo>
                  <a:cubicBezTo>
                    <a:pt x="2087" y="2353"/>
                    <a:pt x="2085" y="2356"/>
                    <a:pt x="2085" y="2359"/>
                  </a:cubicBezTo>
                  <a:cubicBezTo>
                    <a:pt x="2085" y="2362"/>
                    <a:pt x="2087" y="2365"/>
                    <a:pt x="2091" y="2365"/>
                  </a:cubicBezTo>
                  <a:cubicBezTo>
                    <a:pt x="2094" y="2365"/>
                    <a:pt x="2096" y="2362"/>
                    <a:pt x="2096" y="2359"/>
                  </a:cubicBezTo>
                  <a:cubicBezTo>
                    <a:pt x="2096" y="2356"/>
                    <a:pt x="2094" y="2353"/>
                    <a:pt x="2091" y="2353"/>
                  </a:cubicBezTo>
                  <a:moveTo>
                    <a:pt x="3919" y="2353"/>
                  </a:moveTo>
                  <a:cubicBezTo>
                    <a:pt x="3916" y="2353"/>
                    <a:pt x="3913" y="2356"/>
                    <a:pt x="3913" y="2359"/>
                  </a:cubicBezTo>
                  <a:cubicBezTo>
                    <a:pt x="3913" y="2362"/>
                    <a:pt x="3916" y="2365"/>
                    <a:pt x="3919" y="2365"/>
                  </a:cubicBezTo>
                  <a:cubicBezTo>
                    <a:pt x="3922" y="2365"/>
                    <a:pt x="3925" y="2362"/>
                    <a:pt x="3925" y="2359"/>
                  </a:cubicBezTo>
                  <a:cubicBezTo>
                    <a:pt x="3925" y="2356"/>
                    <a:pt x="3922" y="2353"/>
                    <a:pt x="3919" y="2353"/>
                  </a:cubicBezTo>
                  <a:moveTo>
                    <a:pt x="2221" y="2352"/>
                  </a:moveTo>
                  <a:cubicBezTo>
                    <a:pt x="2218" y="2352"/>
                    <a:pt x="2215" y="2355"/>
                    <a:pt x="2215" y="2359"/>
                  </a:cubicBezTo>
                  <a:cubicBezTo>
                    <a:pt x="2215" y="2363"/>
                    <a:pt x="2218" y="2365"/>
                    <a:pt x="2221" y="2365"/>
                  </a:cubicBezTo>
                  <a:cubicBezTo>
                    <a:pt x="2225" y="2365"/>
                    <a:pt x="2228" y="2363"/>
                    <a:pt x="2228" y="2359"/>
                  </a:cubicBezTo>
                  <a:cubicBezTo>
                    <a:pt x="2228" y="2355"/>
                    <a:pt x="2225" y="2352"/>
                    <a:pt x="2221" y="2352"/>
                  </a:cubicBezTo>
                  <a:moveTo>
                    <a:pt x="3788" y="2352"/>
                  </a:moveTo>
                  <a:cubicBezTo>
                    <a:pt x="3785" y="2352"/>
                    <a:pt x="3782" y="2355"/>
                    <a:pt x="3782" y="2359"/>
                  </a:cubicBezTo>
                  <a:cubicBezTo>
                    <a:pt x="3782" y="2363"/>
                    <a:pt x="3785" y="2365"/>
                    <a:pt x="3788" y="2365"/>
                  </a:cubicBezTo>
                  <a:cubicBezTo>
                    <a:pt x="3792" y="2365"/>
                    <a:pt x="3795" y="2363"/>
                    <a:pt x="3795" y="2359"/>
                  </a:cubicBezTo>
                  <a:cubicBezTo>
                    <a:pt x="3795" y="2355"/>
                    <a:pt x="3792" y="2352"/>
                    <a:pt x="3788" y="2352"/>
                  </a:cubicBezTo>
                  <a:moveTo>
                    <a:pt x="2352" y="2352"/>
                  </a:moveTo>
                  <a:cubicBezTo>
                    <a:pt x="2348" y="2352"/>
                    <a:pt x="2345" y="2355"/>
                    <a:pt x="2345" y="2359"/>
                  </a:cubicBezTo>
                  <a:cubicBezTo>
                    <a:pt x="2345" y="2363"/>
                    <a:pt x="2348" y="2366"/>
                    <a:pt x="2352" y="2366"/>
                  </a:cubicBezTo>
                  <a:cubicBezTo>
                    <a:pt x="2356" y="2366"/>
                    <a:pt x="2359" y="2363"/>
                    <a:pt x="2359" y="2359"/>
                  </a:cubicBezTo>
                  <a:cubicBezTo>
                    <a:pt x="2359" y="2355"/>
                    <a:pt x="2356" y="2352"/>
                    <a:pt x="2352" y="2352"/>
                  </a:cubicBezTo>
                  <a:moveTo>
                    <a:pt x="3658" y="2352"/>
                  </a:moveTo>
                  <a:cubicBezTo>
                    <a:pt x="3654" y="2352"/>
                    <a:pt x="3651" y="2355"/>
                    <a:pt x="3651" y="2359"/>
                  </a:cubicBezTo>
                  <a:cubicBezTo>
                    <a:pt x="3651" y="2363"/>
                    <a:pt x="3654" y="2366"/>
                    <a:pt x="3658" y="2366"/>
                  </a:cubicBezTo>
                  <a:cubicBezTo>
                    <a:pt x="3662" y="2366"/>
                    <a:pt x="3665" y="2363"/>
                    <a:pt x="3665" y="2359"/>
                  </a:cubicBezTo>
                  <a:cubicBezTo>
                    <a:pt x="3665" y="2355"/>
                    <a:pt x="3662" y="2352"/>
                    <a:pt x="3658" y="2352"/>
                  </a:cubicBezTo>
                  <a:moveTo>
                    <a:pt x="2482" y="2351"/>
                  </a:moveTo>
                  <a:cubicBezTo>
                    <a:pt x="2478" y="2351"/>
                    <a:pt x="2475" y="2355"/>
                    <a:pt x="2475" y="2359"/>
                  </a:cubicBezTo>
                  <a:cubicBezTo>
                    <a:pt x="2475" y="2363"/>
                    <a:pt x="2478" y="2367"/>
                    <a:pt x="2482" y="2367"/>
                  </a:cubicBezTo>
                  <a:cubicBezTo>
                    <a:pt x="2487" y="2367"/>
                    <a:pt x="2490" y="2363"/>
                    <a:pt x="2490" y="2359"/>
                  </a:cubicBezTo>
                  <a:cubicBezTo>
                    <a:pt x="2490" y="2355"/>
                    <a:pt x="2487" y="2351"/>
                    <a:pt x="2482" y="2351"/>
                  </a:cubicBezTo>
                  <a:moveTo>
                    <a:pt x="3527" y="2351"/>
                  </a:moveTo>
                  <a:cubicBezTo>
                    <a:pt x="3523" y="2351"/>
                    <a:pt x="3520" y="2355"/>
                    <a:pt x="3520" y="2359"/>
                  </a:cubicBezTo>
                  <a:cubicBezTo>
                    <a:pt x="3520" y="2363"/>
                    <a:pt x="3523" y="2367"/>
                    <a:pt x="3527" y="2367"/>
                  </a:cubicBezTo>
                  <a:cubicBezTo>
                    <a:pt x="3531" y="2367"/>
                    <a:pt x="3535" y="2363"/>
                    <a:pt x="3535" y="2359"/>
                  </a:cubicBezTo>
                  <a:cubicBezTo>
                    <a:pt x="3535" y="2355"/>
                    <a:pt x="3531" y="2351"/>
                    <a:pt x="3527" y="2351"/>
                  </a:cubicBezTo>
                  <a:moveTo>
                    <a:pt x="2613" y="2351"/>
                  </a:moveTo>
                  <a:cubicBezTo>
                    <a:pt x="2609" y="2351"/>
                    <a:pt x="2605" y="2355"/>
                    <a:pt x="2605" y="2359"/>
                  </a:cubicBezTo>
                  <a:cubicBezTo>
                    <a:pt x="2605" y="2363"/>
                    <a:pt x="2609" y="2367"/>
                    <a:pt x="2613" y="2367"/>
                  </a:cubicBezTo>
                  <a:cubicBezTo>
                    <a:pt x="2617" y="2367"/>
                    <a:pt x="2621" y="2363"/>
                    <a:pt x="2621" y="2359"/>
                  </a:cubicBezTo>
                  <a:cubicBezTo>
                    <a:pt x="2621" y="2355"/>
                    <a:pt x="2617" y="2351"/>
                    <a:pt x="2613" y="2351"/>
                  </a:cubicBezTo>
                  <a:moveTo>
                    <a:pt x="3397" y="2351"/>
                  </a:moveTo>
                  <a:cubicBezTo>
                    <a:pt x="3392" y="2351"/>
                    <a:pt x="3389" y="2355"/>
                    <a:pt x="3389" y="2359"/>
                  </a:cubicBezTo>
                  <a:cubicBezTo>
                    <a:pt x="3389" y="2363"/>
                    <a:pt x="3392" y="2367"/>
                    <a:pt x="3397" y="2367"/>
                  </a:cubicBezTo>
                  <a:cubicBezTo>
                    <a:pt x="3401" y="2367"/>
                    <a:pt x="3405" y="2363"/>
                    <a:pt x="3405" y="2359"/>
                  </a:cubicBezTo>
                  <a:cubicBezTo>
                    <a:pt x="3405" y="2355"/>
                    <a:pt x="3401" y="2351"/>
                    <a:pt x="3397" y="2351"/>
                  </a:cubicBezTo>
                  <a:moveTo>
                    <a:pt x="2744" y="2351"/>
                  </a:moveTo>
                  <a:cubicBezTo>
                    <a:pt x="2739" y="2351"/>
                    <a:pt x="2735" y="2354"/>
                    <a:pt x="2735" y="2359"/>
                  </a:cubicBezTo>
                  <a:cubicBezTo>
                    <a:pt x="2735" y="2364"/>
                    <a:pt x="2739" y="2367"/>
                    <a:pt x="2744" y="2367"/>
                  </a:cubicBezTo>
                  <a:cubicBezTo>
                    <a:pt x="2748" y="2367"/>
                    <a:pt x="2752" y="2364"/>
                    <a:pt x="2752" y="2359"/>
                  </a:cubicBezTo>
                  <a:cubicBezTo>
                    <a:pt x="2752" y="2354"/>
                    <a:pt x="2748" y="2351"/>
                    <a:pt x="2744" y="2351"/>
                  </a:cubicBezTo>
                  <a:moveTo>
                    <a:pt x="2874" y="2351"/>
                  </a:moveTo>
                  <a:cubicBezTo>
                    <a:pt x="2870" y="2351"/>
                    <a:pt x="2866" y="2354"/>
                    <a:pt x="2866" y="2359"/>
                  </a:cubicBezTo>
                  <a:cubicBezTo>
                    <a:pt x="2866" y="2364"/>
                    <a:pt x="2870" y="2367"/>
                    <a:pt x="2874" y="2367"/>
                  </a:cubicBezTo>
                  <a:cubicBezTo>
                    <a:pt x="2879" y="2367"/>
                    <a:pt x="2883" y="2364"/>
                    <a:pt x="2883" y="2359"/>
                  </a:cubicBezTo>
                  <a:cubicBezTo>
                    <a:pt x="2883" y="2354"/>
                    <a:pt x="2879" y="2351"/>
                    <a:pt x="2874" y="2351"/>
                  </a:cubicBezTo>
                  <a:moveTo>
                    <a:pt x="3005" y="2351"/>
                  </a:moveTo>
                  <a:cubicBezTo>
                    <a:pt x="3000" y="2351"/>
                    <a:pt x="2996" y="2354"/>
                    <a:pt x="2996" y="2359"/>
                  </a:cubicBezTo>
                  <a:cubicBezTo>
                    <a:pt x="2996" y="2364"/>
                    <a:pt x="3000" y="2367"/>
                    <a:pt x="3005" y="2367"/>
                  </a:cubicBezTo>
                  <a:cubicBezTo>
                    <a:pt x="3009" y="2367"/>
                    <a:pt x="3013" y="2364"/>
                    <a:pt x="3013" y="2359"/>
                  </a:cubicBezTo>
                  <a:cubicBezTo>
                    <a:pt x="3013" y="2354"/>
                    <a:pt x="3009" y="2351"/>
                    <a:pt x="3005" y="2351"/>
                  </a:cubicBezTo>
                  <a:moveTo>
                    <a:pt x="3135" y="2351"/>
                  </a:moveTo>
                  <a:cubicBezTo>
                    <a:pt x="3131" y="2351"/>
                    <a:pt x="3127" y="2354"/>
                    <a:pt x="3127" y="2359"/>
                  </a:cubicBezTo>
                  <a:cubicBezTo>
                    <a:pt x="3127" y="2364"/>
                    <a:pt x="3131" y="2367"/>
                    <a:pt x="3135" y="2367"/>
                  </a:cubicBezTo>
                  <a:cubicBezTo>
                    <a:pt x="3140" y="2367"/>
                    <a:pt x="3144" y="2364"/>
                    <a:pt x="3144" y="2359"/>
                  </a:cubicBezTo>
                  <a:cubicBezTo>
                    <a:pt x="3144" y="2354"/>
                    <a:pt x="3140" y="2351"/>
                    <a:pt x="3135" y="2351"/>
                  </a:cubicBezTo>
                  <a:moveTo>
                    <a:pt x="3266" y="2351"/>
                  </a:moveTo>
                  <a:cubicBezTo>
                    <a:pt x="3261" y="2351"/>
                    <a:pt x="3258" y="2354"/>
                    <a:pt x="3258" y="2359"/>
                  </a:cubicBezTo>
                  <a:cubicBezTo>
                    <a:pt x="3258" y="2364"/>
                    <a:pt x="3261" y="2367"/>
                    <a:pt x="3266" y="2367"/>
                  </a:cubicBezTo>
                  <a:cubicBezTo>
                    <a:pt x="3271" y="2367"/>
                    <a:pt x="3274" y="2364"/>
                    <a:pt x="3274" y="2359"/>
                  </a:cubicBezTo>
                  <a:cubicBezTo>
                    <a:pt x="3274" y="2354"/>
                    <a:pt x="3271" y="2351"/>
                    <a:pt x="3266" y="2351"/>
                  </a:cubicBezTo>
                  <a:moveTo>
                    <a:pt x="2091" y="2221"/>
                  </a:moveTo>
                  <a:cubicBezTo>
                    <a:pt x="2086" y="2221"/>
                    <a:pt x="2083" y="2224"/>
                    <a:pt x="2083" y="2228"/>
                  </a:cubicBezTo>
                  <a:cubicBezTo>
                    <a:pt x="2083" y="2233"/>
                    <a:pt x="2086" y="2236"/>
                    <a:pt x="2091" y="2236"/>
                  </a:cubicBezTo>
                  <a:cubicBezTo>
                    <a:pt x="2095" y="2236"/>
                    <a:pt x="2098" y="2233"/>
                    <a:pt x="2098" y="2228"/>
                  </a:cubicBezTo>
                  <a:cubicBezTo>
                    <a:pt x="2098" y="2224"/>
                    <a:pt x="2095" y="2221"/>
                    <a:pt x="2091" y="2221"/>
                  </a:cubicBezTo>
                  <a:moveTo>
                    <a:pt x="3919" y="2220"/>
                  </a:moveTo>
                  <a:cubicBezTo>
                    <a:pt x="3915" y="2220"/>
                    <a:pt x="3911" y="2224"/>
                    <a:pt x="3911" y="2228"/>
                  </a:cubicBezTo>
                  <a:cubicBezTo>
                    <a:pt x="3911" y="2233"/>
                    <a:pt x="3915" y="2236"/>
                    <a:pt x="3919" y="2236"/>
                  </a:cubicBezTo>
                  <a:cubicBezTo>
                    <a:pt x="3923" y="2236"/>
                    <a:pt x="3927" y="2233"/>
                    <a:pt x="3927" y="2228"/>
                  </a:cubicBezTo>
                  <a:cubicBezTo>
                    <a:pt x="3927" y="2224"/>
                    <a:pt x="3923" y="2220"/>
                    <a:pt x="3919" y="2220"/>
                  </a:cubicBezTo>
                  <a:moveTo>
                    <a:pt x="2221" y="2220"/>
                  </a:moveTo>
                  <a:cubicBezTo>
                    <a:pt x="2217" y="2220"/>
                    <a:pt x="2213" y="2224"/>
                    <a:pt x="2213" y="2228"/>
                  </a:cubicBezTo>
                  <a:cubicBezTo>
                    <a:pt x="2213" y="2233"/>
                    <a:pt x="2217" y="2237"/>
                    <a:pt x="2221" y="2237"/>
                  </a:cubicBezTo>
                  <a:cubicBezTo>
                    <a:pt x="2226" y="2237"/>
                    <a:pt x="2229" y="2233"/>
                    <a:pt x="2229" y="2228"/>
                  </a:cubicBezTo>
                  <a:cubicBezTo>
                    <a:pt x="2229" y="2224"/>
                    <a:pt x="2226" y="2220"/>
                    <a:pt x="2221" y="2220"/>
                  </a:cubicBezTo>
                  <a:moveTo>
                    <a:pt x="3788" y="2220"/>
                  </a:moveTo>
                  <a:cubicBezTo>
                    <a:pt x="3784" y="2220"/>
                    <a:pt x="3780" y="2224"/>
                    <a:pt x="3780" y="2228"/>
                  </a:cubicBezTo>
                  <a:cubicBezTo>
                    <a:pt x="3780" y="2233"/>
                    <a:pt x="3784" y="2237"/>
                    <a:pt x="3788" y="2237"/>
                  </a:cubicBezTo>
                  <a:cubicBezTo>
                    <a:pt x="3793" y="2237"/>
                    <a:pt x="3797" y="2233"/>
                    <a:pt x="3797" y="2228"/>
                  </a:cubicBezTo>
                  <a:cubicBezTo>
                    <a:pt x="3797" y="2224"/>
                    <a:pt x="3793" y="2220"/>
                    <a:pt x="3788" y="2220"/>
                  </a:cubicBezTo>
                  <a:moveTo>
                    <a:pt x="2352" y="2219"/>
                  </a:moveTo>
                  <a:cubicBezTo>
                    <a:pt x="2347" y="2219"/>
                    <a:pt x="2343" y="2223"/>
                    <a:pt x="2343" y="2228"/>
                  </a:cubicBezTo>
                  <a:cubicBezTo>
                    <a:pt x="2343" y="2233"/>
                    <a:pt x="2347" y="2237"/>
                    <a:pt x="2352" y="2237"/>
                  </a:cubicBezTo>
                  <a:cubicBezTo>
                    <a:pt x="2357" y="2237"/>
                    <a:pt x="2361" y="2233"/>
                    <a:pt x="2361" y="2228"/>
                  </a:cubicBezTo>
                  <a:cubicBezTo>
                    <a:pt x="2361" y="2223"/>
                    <a:pt x="2357" y="2219"/>
                    <a:pt x="2352" y="2219"/>
                  </a:cubicBezTo>
                  <a:moveTo>
                    <a:pt x="3658" y="2219"/>
                  </a:moveTo>
                  <a:cubicBezTo>
                    <a:pt x="3653" y="2219"/>
                    <a:pt x="3649" y="2223"/>
                    <a:pt x="3649" y="2228"/>
                  </a:cubicBezTo>
                  <a:cubicBezTo>
                    <a:pt x="3649" y="2233"/>
                    <a:pt x="3653" y="2237"/>
                    <a:pt x="3658" y="2237"/>
                  </a:cubicBezTo>
                  <a:cubicBezTo>
                    <a:pt x="3663" y="2237"/>
                    <a:pt x="3667" y="2233"/>
                    <a:pt x="3667" y="2228"/>
                  </a:cubicBezTo>
                  <a:cubicBezTo>
                    <a:pt x="3667" y="2223"/>
                    <a:pt x="3663" y="2219"/>
                    <a:pt x="3658" y="2219"/>
                  </a:cubicBezTo>
                  <a:moveTo>
                    <a:pt x="2482" y="2219"/>
                  </a:moveTo>
                  <a:cubicBezTo>
                    <a:pt x="2477" y="2219"/>
                    <a:pt x="2473" y="2223"/>
                    <a:pt x="2473" y="2228"/>
                  </a:cubicBezTo>
                  <a:cubicBezTo>
                    <a:pt x="2473" y="2234"/>
                    <a:pt x="2477" y="2238"/>
                    <a:pt x="2482" y="2238"/>
                  </a:cubicBezTo>
                  <a:cubicBezTo>
                    <a:pt x="2488" y="2238"/>
                    <a:pt x="2492" y="2234"/>
                    <a:pt x="2492" y="2228"/>
                  </a:cubicBezTo>
                  <a:cubicBezTo>
                    <a:pt x="2492" y="2223"/>
                    <a:pt x="2488" y="2219"/>
                    <a:pt x="2482" y="2219"/>
                  </a:cubicBezTo>
                  <a:moveTo>
                    <a:pt x="3527" y="2219"/>
                  </a:moveTo>
                  <a:cubicBezTo>
                    <a:pt x="3522" y="2219"/>
                    <a:pt x="3518" y="2223"/>
                    <a:pt x="3518" y="2228"/>
                  </a:cubicBezTo>
                  <a:cubicBezTo>
                    <a:pt x="3518" y="2234"/>
                    <a:pt x="3522" y="2238"/>
                    <a:pt x="3527" y="2238"/>
                  </a:cubicBezTo>
                  <a:cubicBezTo>
                    <a:pt x="3532" y="2238"/>
                    <a:pt x="3537" y="2234"/>
                    <a:pt x="3537" y="2228"/>
                  </a:cubicBezTo>
                  <a:cubicBezTo>
                    <a:pt x="3537" y="2223"/>
                    <a:pt x="3532" y="2219"/>
                    <a:pt x="3527" y="2219"/>
                  </a:cubicBezTo>
                  <a:moveTo>
                    <a:pt x="2613" y="2219"/>
                  </a:moveTo>
                  <a:cubicBezTo>
                    <a:pt x="2608" y="2219"/>
                    <a:pt x="2603" y="2223"/>
                    <a:pt x="2603" y="2228"/>
                  </a:cubicBezTo>
                  <a:cubicBezTo>
                    <a:pt x="2603" y="2234"/>
                    <a:pt x="2608" y="2238"/>
                    <a:pt x="2613" y="2238"/>
                  </a:cubicBezTo>
                  <a:cubicBezTo>
                    <a:pt x="2618" y="2238"/>
                    <a:pt x="2623" y="2234"/>
                    <a:pt x="2623" y="2228"/>
                  </a:cubicBezTo>
                  <a:cubicBezTo>
                    <a:pt x="2623" y="2223"/>
                    <a:pt x="2618" y="2219"/>
                    <a:pt x="2613" y="2219"/>
                  </a:cubicBezTo>
                  <a:moveTo>
                    <a:pt x="3397" y="2219"/>
                  </a:moveTo>
                  <a:cubicBezTo>
                    <a:pt x="3391" y="2219"/>
                    <a:pt x="3387" y="2223"/>
                    <a:pt x="3387" y="2228"/>
                  </a:cubicBezTo>
                  <a:cubicBezTo>
                    <a:pt x="3387" y="2234"/>
                    <a:pt x="3391" y="2238"/>
                    <a:pt x="3397" y="2238"/>
                  </a:cubicBezTo>
                  <a:cubicBezTo>
                    <a:pt x="3402" y="2238"/>
                    <a:pt x="3406" y="2234"/>
                    <a:pt x="3406" y="2228"/>
                  </a:cubicBezTo>
                  <a:cubicBezTo>
                    <a:pt x="3406" y="2223"/>
                    <a:pt x="3402" y="2219"/>
                    <a:pt x="3397" y="2219"/>
                  </a:cubicBezTo>
                  <a:moveTo>
                    <a:pt x="2744" y="2218"/>
                  </a:moveTo>
                  <a:cubicBezTo>
                    <a:pt x="2738" y="2218"/>
                    <a:pt x="2733" y="2223"/>
                    <a:pt x="2733" y="2228"/>
                  </a:cubicBezTo>
                  <a:cubicBezTo>
                    <a:pt x="2733" y="2234"/>
                    <a:pt x="2738" y="2238"/>
                    <a:pt x="2744" y="2238"/>
                  </a:cubicBezTo>
                  <a:cubicBezTo>
                    <a:pt x="2749" y="2238"/>
                    <a:pt x="2754" y="2234"/>
                    <a:pt x="2754" y="2228"/>
                  </a:cubicBezTo>
                  <a:cubicBezTo>
                    <a:pt x="2754" y="2223"/>
                    <a:pt x="2749" y="2218"/>
                    <a:pt x="2744" y="2218"/>
                  </a:cubicBezTo>
                  <a:moveTo>
                    <a:pt x="3266" y="2218"/>
                  </a:moveTo>
                  <a:cubicBezTo>
                    <a:pt x="3260" y="2218"/>
                    <a:pt x="3256" y="2223"/>
                    <a:pt x="3256" y="2228"/>
                  </a:cubicBezTo>
                  <a:cubicBezTo>
                    <a:pt x="3256" y="2234"/>
                    <a:pt x="3260" y="2238"/>
                    <a:pt x="3266" y="2238"/>
                  </a:cubicBezTo>
                  <a:cubicBezTo>
                    <a:pt x="3272" y="2238"/>
                    <a:pt x="3276" y="2234"/>
                    <a:pt x="3276" y="2228"/>
                  </a:cubicBezTo>
                  <a:cubicBezTo>
                    <a:pt x="3276" y="2223"/>
                    <a:pt x="3272" y="2218"/>
                    <a:pt x="3266" y="2218"/>
                  </a:cubicBezTo>
                  <a:moveTo>
                    <a:pt x="2874" y="2218"/>
                  </a:moveTo>
                  <a:cubicBezTo>
                    <a:pt x="2868" y="2218"/>
                    <a:pt x="2864" y="2223"/>
                    <a:pt x="2864" y="2228"/>
                  </a:cubicBezTo>
                  <a:cubicBezTo>
                    <a:pt x="2864" y="2234"/>
                    <a:pt x="2868" y="2239"/>
                    <a:pt x="2874" y="2239"/>
                  </a:cubicBezTo>
                  <a:cubicBezTo>
                    <a:pt x="2880" y="2239"/>
                    <a:pt x="2885" y="2234"/>
                    <a:pt x="2885" y="2228"/>
                  </a:cubicBezTo>
                  <a:cubicBezTo>
                    <a:pt x="2885" y="2223"/>
                    <a:pt x="2880" y="2218"/>
                    <a:pt x="2874" y="2218"/>
                  </a:cubicBezTo>
                  <a:moveTo>
                    <a:pt x="3005" y="2218"/>
                  </a:moveTo>
                  <a:cubicBezTo>
                    <a:pt x="2999" y="2218"/>
                    <a:pt x="2994" y="2223"/>
                    <a:pt x="2994" y="2228"/>
                  </a:cubicBezTo>
                  <a:cubicBezTo>
                    <a:pt x="2994" y="2234"/>
                    <a:pt x="2999" y="2239"/>
                    <a:pt x="3005" y="2239"/>
                  </a:cubicBezTo>
                  <a:cubicBezTo>
                    <a:pt x="3011" y="2239"/>
                    <a:pt x="3015" y="2234"/>
                    <a:pt x="3015" y="2228"/>
                  </a:cubicBezTo>
                  <a:cubicBezTo>
                    <a:pt x="3015" y="2223"/>
                    <a:pt x="3011" y="2218"/>
                    <a:pt x="3005" y="2218"/>
                  </a:cubicBezTo>
                  <a:moveTo>
                    <a:pt x="3135" y="2218"/>
                  </a:moveTo>
                  <a:cubicBezTo>
                    <a:pt x="3130" y="2218"/>
                    <a:pt x="3125" y="2223"/>
                    <a:pt x="3125" y="2228"/>
                  </a:cubicBezTo>
                  <a:cubicBezTo>
                    <a:pt x="3125" y="2234"/>
                    <a:pt x="3130" y="2239"/>
                    <a:pt x="3135" y="2239"/>
                  </a:cubicBezTo>
                  <a:cubicBezTo>
                    <a:pt x="3141" y="2239"/>
                    <a:pt x="3146" y="2234"/>
                    <a:pt x="3146" y="2228"/>
                  </a:cubicBezTo>
                  <a:cubicBezTo>
                    <a:pt x="3146" y="2223"/>
                    <a:pt x="3141" y="2218"/>
                    <a:pt x="3135" y="2218"/>
                  </a:cubicBezTo>
                  <a:moveTo>
                    <a:pt x="2091" y="2088"/>
                  </a:moveTo>
                  <a:cubicBezTo>
                    <a:pt x="2085" y="2088"/>
                    <a:pt x="2081" y="2093"/>
                    <a:pt x="2081" y="2098"/>
                  </a:cubicBezTo>
                  <a:cubicBezTo>
                    <a:pt x="2081" y="2103"/>
                    <a:pt x="2085" y="2107"/>
                    <a:pt x="2091" y="2107"/>
                  </a:cubicBezTo>
                  <a:cubicBezTo>
                    <a:pt x="2096" y="2107"/>
                    <a:pt x="2100" y="2103"/>
                    <a:pt x="2100" y="2098"/>
                  </a:cubicBezTo>
                  <a:cubicBezTo>
                    <a:pt x="2100" y="2093"/>
                    <a:pt x="2096" y="2088"/>
                    <a:pt x="2091" y="2088"/>
                  </a:cubicBezTo>
                  <a:moveTo>
                    <a:pt x="3919" y="2088"/>
                  </a:moveTo>
                  <a:cubicBezTo>
                    <a:pt x="3914" y="2088"/>
                    <a:pt x="3909" y="2092"/>
                    <a:pt x="3909" y="2098"/>
                  </a:cubicBezTo>
                  <a:cubicBezTo>
                    <a:pt x="3909" y="2103"/>
                    <a:pt x="3914" y="2108"/>
                    <a:pt x="3919" y="2108"/>
                  </a:cubicBezTo>
                  <a:cubicBezTo>
                    <a:pt x="3924" y="2108"/>
                    <a:pt x="3929" y="2103"/>
                    <a:pt x="3929" y="2098"/>
                  </a:cubicBezTo>
                  <a:cubicBezTo>
                    <a:pt x="3929" y="2092"/>
                    <a:pt x="3924" y="2088"/>
                    <a:pt x="3919" y="2088"/>
                  </a:cubicBezTo>
                  <a:moveTo>
                    <a:pt x="2221" y="2088"/>
                  </a:moveTo>
                  <a:cubicBezTo>
                    <a:pt x="2216" y="2088"/>
                    <a:pt x="2211" y="2092"/>
                    <a:pt x="2211" y="2098"/>
                  </a:cubicBezTo>
                  <a:cubicBezTo>
                    <a:pt x="2211" y="2103"/>
                    <a:pt x="2216" y="2108"/>
                    <a:pt x="2221" y="2108"/>
                  </a:cubicBezTo>
                  <a:cubicBezTo>
                    <a:pt x="2227" y="2108"/>
                    <a:pt x="2231" y="2103"/>
                    <a:pt x="2231" y="2098"/>
                  </a:cubicBezTo>
                  <a:cubicBezTo>
                    <a:pt x="2231" y="2092"/>
                    <a:pt x="2227" y="2088"/>
                    <a:pt x="2221" y="2088"/>
                  </a:cubicBezTo>
                  <a:moveTo>
                    <a:pt x="3788" y="2087"/>
                  </a:moveTo>
                  <a:cubicBezTo>
                    <a:pt x="3783" y="2087"/>
                    <a:pt x="3778" y="2092"/>
                    <a:pt x="3778" y="2098"/>
                  </a:cubicBezTo>
                  <a:cubicBezTo>
                    <a:pt x="3778" y="2104"/>
                    <a:pt x="3783" y="2108"/>
                    <a:pt x="3788" y="2108"/>
                  </a:cubicBezTo>
                  <a:cubicBezTo>
                    <a:pt x="3794" y="2108"/>
                    <a:pt x="3799" y="2104"/>
                    <a:pt x="3799" y="2098"/>
                  </a:cubicBezTo>
                  <a:cubicBezTo>
                    <a:pt x="3799" y="2092"/>
                    <a:pt x="3794" y="2087"/>
                    <a:pt x="3788" y="2087"/>
                  </a:cubicBezTo>
                  <a:moveTo>
                    <a:pt x="2352" y="2087"/>
                  </a:moveTo>
                  <a:cubicBezTo>
                    <a:pt x="2346" y="2087"/>
                    <a:pt x="2341" y="2092"/>
                    <a:pt x="2341" y="2098"/>
                  </a:cubicBezTo>
                  <a:cubicBezTo>
                    <a:pt x="2341" y="2104"/>
                    <a:pt x="2346" y="2109"/>
                    <a:pt x="2352" y="2109"/>
                  </a:cubicBezTo>
                  <a:cubicBezTo>
                    <a:pt x="2358" y="2109"/>
                    <a:pt x="2363" y="2104"/>
                    <a:pt x="2363" y="2098"/>
                  </a:cubicBezTo>
                  <a:cubicBezTo>
                    <a:pt x="2363" y="2092"/>
                    <a:pt x="2358" y="2087"/>
                    <a:pt x="2352" y="2087"/>
                  </a:cubicBezTo>
                  <a:moveTo>
                    <a:pt x="3658" y="2087"/>
                  </a:moveTo>
                  <a:cubicBezTo>
                    <a:pt x="3652" y="2087"/>
                    <a:pt x="3647" y="2092"/>
                    <a:pt x="3647" y="2098"/>
                  </a:cubicBezTo>
                  <a:cubicBezTo>
                    <a:pt x="3647" y="2104"/>
                    <a:pt x="3652" y="2109"/>
                    <a:pt x="3658" y="2109"/>
                  </a:cubicBezTo>
                  <a:cubicBezTo>
                    <a:pt x="3664" y="2109"/>
                    <a:pt x="3669" y="2104"/>
                    <a:pt x="3669" y="2098"/>
                  </a:cubicBezTo>
                  <a:cubicBezTo>
                    <a:pt x="3669" y="2092"/>
                    <a:pt x="3664" y="2087"/>
                    <a:pt x="3658" y="2087"/>
                  </a:cubicBezTo>
                  <a:moveTo>
                    <a:pt x="2482" y="2086"/>
                  </a:moveTo>
                  <a:cubicBezTo>
                    <a:pt x="2476" y="2086"/>
                    <a:pt x="2471" y="2091"/>
                    <a:pt x="2471" y="2098"/>
                  </a:cubicBezTo>
                  <a:cubicBezTo>
                    <a:pt x="2471" y="2104"/>
                    <a:pt x="2476" y="2109"/>
                    <a:pt x="2482" y="2109"/>
                  </a:cubicBezTo>
                  <a:cubicBezTo>
                    <a:pt x="2489" y="2109"/>
                    <a:pt x="2494" y="2104"/>
                    <a:pt x="2494" y="2098"/>
                  </a:cubicBezTo>
                  <a:cubicBezTo>
                    <a:pt x="2494" y="2091"/>
                    <a:pt x="2489" y="2086"/>
                    <a:pt x="2482" y="2086"/>
                  </a:cubicBezTo>
                  <a:moveTo>
                    <a:pt x="3527" y="2086"/>
                  </a:moveTo>
                  <a:cubicBezTo>
                    <a:pt x="3521" y="2086"/>
                    <a:pt x="3516" y="2091"/>
                    <a:pt x="3516" y="2098"/>
                  </a:cubicBezTo>
                  <a:cubicBezTo>
                    <a:pt x="3516" y="2104"/>
                    <a:pt x="3521" y="2109"/>
                    <a:pt x="3527" y="2109"/>
                  </a:cubicBezTo>
                  <a:cubicBezTo>
                    <a:pt x="3534" y="2109"/>
                    <a:pt x="3539" y="2104"/>
                    <a:pt x="3539" y="2098"/>
                  </a:cubicBezTo>
                  <a:cubicBezTo>
                    <a:pt x="3539" y="2091"/>
                    <a:pt x="3534" y="2086"/>
                    <a:pt x="3527" y="2086"/>
                  </a:cubicBezTo>
                  <a:moveTo>
                    <a:pt x="2613" y="2086"/>
                  </a:moveTo>
                  <a:cubicBezTo>
                    <a:pt x="2606" y="2086"/>
                    <a:pt x="2601" y="2091"/>
                    <a:pt x="2601" y="2098"/>
                  </a:cubicBezTo>
                  <a:cubicBezTo>
                    <a:pt x="2601" y="2104"/>
                    <a:pt x="2606" y="2110"/>
                    <a:pt x="2613" y="2110"/>
                  </a:cubicBezTo>
                  <a:cubicBezTo>
                    <a:pt x="2620" y="2110"/>
                    <a:pt x="2625" y="2104"/>
                    <a:pt x="2625" y="2098"/>
                  </a:cubicBezTo>
                  <a:cubicBezTo>
                    <a:pt x="2625" y="2091"/>
                    <a:pt x="2620" y="2086"/>
                    <a:pt x="2613" y="2086"/>
                  </a:cubicBezTo>
                  <a:moveTo>
                    <a:pt x="3397" y="2086"/>
                  </a:moveTo>
                  <a:cubicBezTo>
                    <a:pt x="3390" y="2086"/>
                    <a:pt x="3385" y="2091"/>
                    <a:pt x="3385" y="2098"/>
                  </a:cubicBezTo>
                  <a:cubicBezTo>
                    <a:pt x="3385" y="2104"/>
                    <a:pt x="3390" y="2110"/>
                    <a:pt x="3397" y="2110"/>
                  </a:cubicBezTo>
                  <a:cubicBezTo>
                    <a:pt x="3403" y="2110"/>
                    <a:pt x="3409" y="2104"/>
                    <a:pt x="3409" y="2098"/>
                  </a:cubicBezTo>
                  <a:cubicBezTo>
                    <a:pt x="3409" y="2091"/>
                    <a:pt x="3403" y="2086"/>
                    <a:pt x="3397" y="2086"/>
                  </a:cubicBezTo>
                  <a:moveTo>
                    <a:pt x="2744" y="2085"/>
                  </a:moveTo>
                  <a:cubicBezTo>
                    <a:pt x="2737" y="2085"/>
                    <a:pt x="2731" y="2091"/>
                    <a:pt x="2731" y="2098"/>
                  </a:cubicBezTo>
                  <a:cubicBezTo>
                    <a:pt x="2731" y="2105"/>
                    <a:pt x="2737" y="2110"/>
                    <a:pt x="2744" y="2110"/>
                  </a:cubicBezTo>
                  <a:cubicBezTo>
                    <a:pt x="2750" y="2110"/>
                    <a:pt x="2756" y="2105"/>
                    <a:pt x="2756" y="2098"/>
                  </a:cubicBezTo>
                  <a:cubicBezTo>
                    <a:pt x="2756" y="2091"/>
                    <a:pt x="2750" y="2085"/>
                    <a:pt x="2744" y="2085"/>
                  </a:cubicBezTo>
                  <a:moveTo>
                    <a:pt x="2874" y="2085"/>
                  </a:moveTo>
                  <a:cubicBezTo>
                    <a:pt x="2867" y="2085"/>
                    <a:pt x="2862" y="2091"/>
                    <a:pt x="2862" y="2098"/>
                  </a:cubicBezTo>
                  <a:cubicBezTo>
                    <a:pt x="2862" y="2105"/>
                    <a:pt x="2867" y="2110"/>
                    <a:pt x="2874" y="2110"/>
                  </a:cubicBezTo>
                  <a:cubicBezTo>
                    <a:pt x="2881" y="2110"/>
                    <a:pt x="2887" y="2105"/>
                    <a:pt x="2887" y="2098"/>
                  </a:cubicBezTo>
                  <a:cubicBezTo>
                    <a:pt x="2887" y="2091"/>
                    <a:pt x="2881" y="2085"/>
                    <a:pt x="2874" y="2085"/>
                  </a:cubicBezTo>
                  <a:moveTo>
                    <a:pt x="3005" y="2085"/>
                  </a:moveTo>
                  <a:cubicBezTo>
                    <a:pt x="2998" y="2085"/>
                    <a:pt x="2992" y="2091"/>
                    <a:pt x="2992" y="2098"/>
                  </a:cubicBezTo>
                  <a:cubicBezTo>
                    <a:pt x="2992" y="2105"/>
                    <a:pt x="2998" y="2110"/>
                    <a:pt x="3005" y="2110"/>
                  </a:cubicBezTo>
                  <a:cubicBezTo>
                    <a:pt x="3012" y="2110"/>
                    <a:pt x="3017" y="2105"/>
                    <a:pt x="3017" y="2098"/>
                  </a:cubicBezTo>
                  <a:cubicBezTo>
                    <a:pt x="3017" y="2091"/>
                    <a:pt x="3012" y="2085"/>
                    <a:pt x="3005" y="2085"/>
                  </a:cubicBezTo>
                  <a:moveTo>
                    <a:pt x="3135" y="2085"/>
                  </a:moveTo>
                  <a:cubicBezTo>
                    <a:pt x="3129" y="2085"/>
                    <a:pt x="3123" y="2091"/>
                    <a:pt x="3123" y="2098"/>
                  </a:cubicBezTo>
                  <a:cubicBezTo>
                    <a:pt x="3123" y="2105"/>
                    <a:pt x="3129" y="2110"/>
                    <a:pt x="3135" y="2110"/>
                  </a:cubicBezTo>
                  <a:cubicBezTo>
                    <a:pt x="3142" y="2110"/>
                    <a:pt x="3148" y="2105"/>
                    <a:pt x="3148" y="2098"/>
                  </a:cubicBezTo>
                  <a:cubicBezTo>
                    <a:pt x="3148" y="2091"/>
                    <a:pt x="3142" y="2085"/>
                    <a:pt x="3135" y="2085"/>
                  </a:cubicBezTo>
                  <a:moveTo>
                    <a:pt x="3266" y="2085"/>
                  </a:moveTo>
                  <a:cubicBezTo>
                    <a:pt x="3259" y="2085"/>
                    <a:pt x="3254" y="2091"/>
                    <a:pt x="3254" y="2098"/>
                  </a:cubicBezTo>
                  <a:cubicBezTo>
                    <a:pt x="3254" y="2105"/>
                    <a:pt x="3259" y="2110"/>
                    <a:pt x="3266" y="2110"/>
                  </a:cubicBezTo>
                  <a:cubicBezTo>
                    <a:pt x="3273" y="2110"/>
                    <a:pt x="3278" y="2105"/>
                    <a:pt x="3278" y="2098"/>
                  </a:cubicBezTo>
                  <a:cubicBezTo>
                    <a:pt x="3278" y="2091"/>
                    <a:pt x="3273" y="2085"/>
                    <a:pt x="3266" y="2085"/>
                  </a:cubicBezTo>
                  <a:moveTo>
                    <a:pt x="2091" y="1956"/>
                  </a:moveTo>
                  <a:cubicBezTo>
                    <a:pt x="2084" y="1956"/>
                    <a:pt x="2079" y="1961"/>
                    <a:pt x="2079" y="1967"/>
                  </a:cubicBezTo>
                  <a:cubicBezTo>
                    <a:pt x="2079" y="1974"/>
                    <a:pt x="2084" y="1979"/>
                    <a:pt x="2091" y="1979"/>
                  </a:cubicBezTo>
                  <a:cubicBezTo>
                    <a:pt x="2097" y="1979"/>
                    <a:pt x="2102" y="1974"/>
                    <a:pt x="2102" y="1967"/>
                  </a:cubicBezTo>
                  <a:cubicBezTo>
                    <a:pt x="2102" y="1961"/>
                    <a:pt x="2097" y="1956"/>
                    <a:pt x="2091" y="1956"/>
                  </a:cubicBezTo>
                  <a:moveTo>
                    <a:pt x="3919" y="1956"/>
                  </a:moveTo>
                  <a:cubicBezTo>
                    <a:pt x="3913" y="1956"/>
                    <a:pt x="3907" y="1961"/>
                    <a:pt x="3907" y="1967"/>
                  </a:cubicBezTo>
                  <a:cubicBezTo>
                    <a:pt x="3907" y="1974"/>
                    <a:pt x="3913" y="1979"/>
                    <a:pt x="3919" y="1979"/>
                  </a:cubicBezTo>
                  <a:cubicBezTo>
                    <a:pt x="3925" y="1979"/>
                    <a:pt x="3931" y="1974"/>
                    <a:pt x="3931" y="1967"/>
                  </a:cubicBezTo>
                  <a:cubicBezTo>
                    <a:pt x="3931" y="1961"/>
                    <a:pt x="3925" y="1956"/>
                    <a:pt x="3919" y="1956"/>
                  </a:cubicBezTo>
                  <a:moveTo>
                    <a:pt x="2221" y="1955"/>
                  </a:moveTo>
                  <a:cubicBezTo>
                    <a:pt x="2214" y="1955"/>
                    <a:pt x="2209" y="1960"/>
                    <a:pt x="2209" y="1967"/>
                  </a:cubicBezTo>
                  <a:cubicBezTo>
                    <a:pt x="2209" y="1974"/>
                    <a:pt x="2214" y="1979"/>
                    <a:pt x="2221" y="1979"/>
                  </a:cubicBezTo>
                  <a:cubicBezTo>
                    <a:pt x="2228" y="1979"/>
                    <a:pt x="2233" y="1974"/>
                    <a:pt x="2233" y="1967"/>
                  </a:cubicBezTo>
                  <a:cubicBezTo>
                    <a:pt x="2233" y="1960"/>
                    <a:pt x="2228" y="1955"/>
                    <a:pt x="2221" y="1955"/>
                  </a:cubicBezTo>
                  <a:moveTo>
                    <a:pt x="3788" y="1955"/>
                  </a:moveTo>
                  <a:cubicBezTo>
                    <a:pt x="3782" y="1955"/>
                    <a:pt x="3776" y="1960"/>
                    <a:pt x="3776" y="1967"/>
                  </a:cubicBezTo>
                  <a:cubicBezTo>
                    <a:pt x="3776" y="1974"/>
                    <a:pt x="3782" y="1979"/>
                    <a:pt x="3788" y="1979"/>
                  </a:cubicBezTo>
                  <a:cubicBezTo>
                    <a:pt x="3795" y="1979"/>
                    <a:pt x="3801" y="1974"/>
                    <a:pt x="3801" y="1967"/>
                  </a:cubicBezTo>
                  <a:cubicBezTo>
                    <a:pt x="3801" y="1960"/>
                    <a:pt x="3795" y="1955"/>
                    <a:pt x="3788" y="1955"/>
                  </a:cubicBezTo>
                  <a:moveTo>
                    <a:pt x="2352" y="1954"/>
                  </a:moveTo>
                  <a:cubicBezTo>
                    <a:pt x="2345" y="1954"/>
                    <a:pt x="2339" y="1960"/>
                    <a:pt x="2339" y="1967"/>
                  </a:cubicBezTo>
                  <a:cubicBezTo>
                    <a:pt x="2339" y="1974"/>
                    <a:pt x="2345" y="1980"/>
                    <a:pt x="2352" y="1980"/>
                  </a:cubicBezTo>
                  <a:cubicBezTo>
                    <a:pt x="2359" y="1980"/>
                    <a:pt x="2364" y="1974"/>
                    <a:pt x="2364" y="1967"/>
                  </a:cubicBezTo>
                  <a:cubicBezTo>
                    <a:pt x="2364" y="1960"/>
                    <a:pt x="2359" y="1954"/>
                    <a:pt x="2352" y="1954"/>
                  </a:cubicBezTo>
                  <a:moveTo>
                    <a:pt x="3658" y="1954"/>
                  </a:moveTo>
                  <a:cubicBezTo>
                    <a:pt x="3651" y="1954"/>
                    <a:pt x="3645" y="1960"/>
                    <a:pt x="3645" y="1967"/>
                  </a:cubicBezTo>
                  <a:cubicBezTo>
                    <a:pt x="3645" y="1974"/>
                    <a:pt x="3651" y="1980"/>
                    <a:pt x="3658" y="1980"/>
                  </a:cubicBezTo>
                  <a:cubicBezTo>
                    <a:pt x="3665" y="1980"/>
                    <a:pt x="3671" y="1974"/>
                    <a:pt x="3671" y="1967"/>
                  </a:cubicBezTo>
                  <a:cubicBezTo>
                    <a:pt x="3671" y="1960"/>
                    <a:pt x="3665" y="1954"/>
                    <a:pt x="3658" y="1954"/>
                  </a:cubicBezTo>
                  <a:moveTo>
                    <a:pt x="2482" y="1954"/>
                  </a:moveTo>
                  <a:cubicBezTo>
                    <a:pt x="2475" y="1954"/>
                    <a:pt x="2469" y="1960"/>
                    <a:pt x="2469" y="1967"/>
                  </a:cubicBezTo>
                  <a:cubicBezTo>
                    <a:pt x="2469" y="1975"/>
                    <a:pt x="2475" y="1981"/>
                    <a:pt x="2482" y="1981"/>
                  </a:cubicBezTo>
                  <a:cubicBezTo>
                    <a:pt x="2490" y="1981"/>
                    <a:pt x="2496" y="1975"/>
                    <a:pt x="2496" y="1967"/>
                  </a:cubicBezTo>
                  <a:cubicBezTo>
                    <a:pt x="2496" y="1960"/>
                    <a:pt x="2490" y="1954"/>
                    <a:pt x="2482" y="1954"/>
                  </a:cubicBezTo>
                  <a:moveTo>
                    <a:pt x="3527" y="1954"/>
                  </a:moveTo>
                  <a:cubicBezTo>
                    <a:pt x="3520" y="1954"/>
                    <a:pt x="3514" y="1960"/>
                    <a:pt x="3514" y="1967"/>
                  </a:cubicBezTo>
                  <a:cubicBezTo>
                    <a:pt x="3514" y="1975"/>
                    <a:pt x="3520" y="1981"/>
                    <a:pt x="3527" y="1981"/>
                  </a:cubicBezTo>
                  <a:cubicBezTo>
                    <a:pt x="3535" y="1981"/>
                    <a:pt x="3541" y="1975"/>
                    <a:pt x="3541" y="1967"/>
                  </a:cubicBezTo>
                  <a:cubicBezTo>
                    <a:pt x="3541" y="1960"/>
                    <a:pt x="3535" y="1954"/>
                    <a:pt x="3527" y="1954"/>
                  </a:cubicBezTo>
                  <a:moveTo>
                    <a:pt x="2613" y="1953"/>
                  </a:moveTo>
                  <a:cubicBezTo>
                    <a:pt x="2605" y="1953"/>
                    <a:pt x="2599" y="1960"/>
                    <a:pt x="2599" y="1967"/>
                  </a:cubicBezTo>
                  <a:cubicBezTo>
                    <a:pt x="2599" y="1975"/>
                    <a:pt x="2605" y="1981"/>
                    <a:pt x="2613" y="1981"/>
                  </a:cubicBezTo>
                  <a:cubicBezTo>
                    <a:pt x="2621" y="1981"/>
                    <a:pt x="2627" y="1975"/>
                    <a:pt x="2627" y="1967"/>
                  </a:cubicBezTo>
                  <a:cubicBezTo>
                    <a:pt x="2627" y="1960"/>
                    <a:pt x="2621" y="1953"/>
                    <a:pt x="2613" y="1953"/>
                  </a:cubicBezTo>
                  <a:moveTo>
                    <a:pt x="3397" y="1953"/>
                  </a:moveTo>
                  <a:cubicBezTo>
                    <a:pt x="3389" y="1953"/>
                    <a:pt x="3383" y="1960"/>
                    <a:pt x="3383" y="1967"/>
                  </a:cubicBezTo>
                  <a:cubicBezTo>
                    <a:pt x="3383" y="1975"/>
                    <a:pt x="3389" y="1981"/>
                    <a:pt x="3397" y="1981"/>
                  </a:cubicBezTo>
                  <a:cubicBezTo>
                    <a:pt x="3404" y="1981"/>
                    <a:pt x="3410" y="1975"/>
                    <a:pt x="3410" y="1967"/>
                  </a:cubicBezTo>
                  <a:cubicBezTo>
                    <a:pt x="3410" y="1960"/>
                    <a:pt x="3404" y="1953"/>
                    <a:pt x="3397" y="1953"/>
                  </a:cubicBezTo>
                  <a:moveTo>
                    <a:pt x="2744" y="1953"/>
                  </a:moveTo>
                  <a:cubicBezTo>
                    <a:pt x="2736" y="1953"/>
                    <a:pt x="2729" y="1959"/>
                    <a:pt x="2729" y="1967"/>
                  </a:cubicBezTo>
                  <a:cubicBezTo>
                    <a:pt x="2729" y="1975"/>
                    <a:pt x="2736" y="1981"/>
                    <a:pt x="2744" y="1981"/>
                  </a:cubicBezTo>
                  <a:cubicBezTo>
                    <a:pt x="2751" y="1981"/>
                    <a:pt x="2758" y="1975"/>
                    <a:pt x="2758" y="1967"/>
                  </a:cubicBezTo>
                  <a:cubicBezTo>
                    <a:pt x="2758" y="1959"/>
                    <a:pt x="2751" y="1953"/>
                    <a:pt x="2744" y="1953"/>
                  </a:cubicBezTo>
                  <a:moveTo>
                    <a:pt x="3266" y="1953"/>
                  </a:moveTo>
                  <a:cubicBezTo>
                    <a:pt x="3258" y="1953"/>
                    <a:pt x="3252" y="1959"/>
                    <a:pt x="3252" y="1967"/>
                  </a:cubicBezTo>
                  <a:cubicBezTo>
                    <a:pt x="3252" y="1975"/>
                    <a:pt x="3258" y="1981"/>
                    <a:pt x="3266" y="1981"/>
                  </a:cubicBezTo>
                  <a:cubicBezTo>
                    <a:pt x="3274" y="1981"/>
                    <a:pt x="3280" y="1975"/>
                    <a:pt x="3280" y="1967"/>
                  </a:cubicBezTo>
                  <a:cubicBezTo>
                    <a:pt x="3280" y="1959"/>
                    <a:pt x="3274" y="1953"/>
                    <a:pt x="3266" y="1953"/>
                  </a:cubicBezTo>
                  <a:moveTo>
                    <a:pt x="2874" y="1953"/>
                  </a:moveTo>
                  <a:cubicBezTo>
                    <a:pt x="2866" y="1953"/>
                    <a:pt x="2860" y="1959"/>
                    <a:pt x="2860" y="1967"/>
                  </a:cubicBezTo>
                  <a:cubicBezTo>
                    <a:pt x="2860" y="1975"/>
                    <a:pt x="2866" y="1982"/>
                    <a:pt x="2874" y="1982"/>
                  </a:cubicBezTo>
                  <a:cubicBezTo>
                    <a:pt x="2882" y="1982"/>
                    <a:pt x="2889" y="1975"/>
                    <a:pt x="2889" y="1967"/>
                  </a:cubicBezTo>
                  <a:cubicBezTo>
                    <a:pt x="2889" y="1959"/>
                    <a:pt x="2882" y="1953"/>
                    <a:pt x="2874" y="1953"/>
                  </a:cubicBezTo>
                  <a:moveTo>
                    <a:pt x="3005" y="1953"/>
                  </a:moveTo>
                  <a:cubicBezTo>
                    <a:pt x="2997" y="1953"/>
                    <a:pt x="2990" y="1959"/>
                    <a:pt x="2990" y="1967"/>
                  </a:cubicBezTo>
                  <a:cubicBezTo>
                    <a:pt x="2990" y="1975"/>
                    <a:pt x="2997" y="1982"/>
                    <a:pt x="3005" y="1982"/>
                  </a:cubicBezTo>
                  <a:cubicBezTo>
                    <a:pt x="3013" y="1982"/>
                    <a:pt x="3019" y="1975"/>
                    <a:pt x="3019" y="1967"/>
                  </a:cubicBezTo>
                  <a:cubicBezTo>
                    <a:pt x="3019" y="1959"/>
                    <a:pt x="3013" y="1953"/>
                    <a:pt x="3005" y="1953"/>
                  </a:cubicBezTo>
                  <a:moveTo>
                    <a:pt x="3135" y="1953"/>
                  </a:moveTo>
                  <a:cubicBezTo>
                    <a:pt x="3127" y="1953"/>
                    <a:pt x="3121" y="1959"/>
                    <a:pt x="3121" y="1967"/>
                  </a:cubicBezTo>
                  <a:cubicBezTo>
                    <a:pt x="3121" y="1975"/>
                    <a:pt x="3127" y="1982"/>
                    <a:pt x="3135" y="1982"/>
                  </a:cubicBezTo>
                  <a:cubicBezTo>
                    <a:pt x="3143" y="1982"/>
                    <a:pt x="3150" y="1975"/>
                    <a:pt x="3150" y="1967"/>
                  </a:cubicBezTo>
                  <a:cubicBezTo>
                    <a:pt x="3150" y="1959"/>
                    <a:pt x="3143" y="1953"/>
                    <a:pt x="3135" y="1953"/>
                  </a:cubicBezTo>
                  <a:moveTo>
                    <a:pt x="2091" y="1823"/>
                  </a:moveTo>
                  <a:cubicBezTo>
                    <a:pt x="2083" y="1823"/>
                    <a:pt x="2077" y="1829"/>
                    <a:pt x="2077" y="1837"/>
                  </a:cubicBezTo>
                  <a:cubicBezTo>
                    <a:pt x="2077" y="1844"/>
                    <a:pt x="2083" y="1850"/>
                    <a:pt x="2091" y="1850"/>
                  </a:cubicBezTo>
                  <a:cubicBezTo>
                    <a:pt x="2098" y="1850"/>
                    <a:pt x="2104" y="1844"/>
                    <a:pt x="2104" y="1837"/>
                  </a:cubicBezTo>
                  <a:cubicBezTo>
                    <a:pt x="2104" y="1829"/>
                    <a:pt x="2098" y="1823"/>
                    <a:pt x="2091" y="1823"/>
                  </a:cubicBezTo>
                  <a:moveTo>
                    <a:pt x="3919" y="1823"/>
                  </a:moveTo>
                  <a:cubicBezTo>
                    <a:pt x="3912" y="1823"/>
                    <a:pt x="3906" y="1829"/>
                    <a:pt x="3906" y="1837"/>
                  </a:cubicBezTo>
                  <a:cubicBezTo>
                    <a:pt x="3906" y="1844"/>
                    <a:pt x="3912" y="1850"/>
                    <a:pt x="3919" y="1850"/>
                  </a:cubicBezTo>
                  <a:cubicBezTo>
                    <a:pt x="3926" y="1850"/>
                    <a:pt x="3932" y="1844"/>
                    <a:pt x="3932" y="1837"/>
                  </a:cubicBezTo>
                  <a:cubicBezTo>
                    <a:pt x="3932" y="1829"/>
                    <a:pt x="3926" y="1823"/>
                    <a:pt x="3919" y="1823"/>
                  </a:cubicBezTo>
                  <a:moveTo>
                    <a:pt x="2221" y="1822"/>
                  </a:moveTo>
                  <a:cubicBezTo>
                    <a:pt x="2213" y="1822"/>
                    <a:pt x="2207" y="1829"/>
                    <a:pt x="2207" y="1837"/>
                  </a:cubicBezTo>
                  <a:cubicBezTo>
                    <a:pt x="2207" y="1844"/>
                    <a:pt x="2213" y="1851"/>
                    <a:pt x="2221" y="1851"/>
                  </a:cubicBezTo>
                  <a:cubicBezTo>
                    <a:pt x="2229" y="1851"/>
                    <a:pt x="2235" y="1844"/>
                    <a:pt x="2235" y="1837"/>
                  </a:cubicBezTo>
                  <a:cubicBezTo>
                    <a:pt x="2235" y="1829"/>
                    <a:pt x="2229" y="1822"/>
                    <a:pt x="2221" y="1822"/>
                  </a:cubicBezTo>
                  <a:moveTo>
                    <a:pt x="3788" y="1822"/>
                  </a:moveTo>
                  <a:cubicBezTo>
                    <a:pt x="3781" y="1822"/>
                    <a:pt x="3774" y="1829"/>
                    <a:pt x="3774" y="1837"/>
                  </a:cubicBezTo>
                  <a:cubicBezTo>
                    <a:pt x="3774" y="1844"/>
                    <a:pt x="3781" y="1851"/>
                    <a:pt x="3788" y="1851"/>
                  </a:cubicBezTo>
                  <a:cubicBezTo>
                    <a:pt x="3796" y="1851"/>
                    <a:pt x="3803" y="1844"/>
                    <a:pt x="3803" y="1837"/>
                  </a:cubicBezTo>
                  <a:cubicBezTo>
                    <a:pt x="3803" y="1829"/>
                    <a:pt x="3796" y="1822"/>
                    <a:pt x="3788" y="1822"/>
                  </a:cubicBezTo>
                  <a:moveTo>
                    <a:pt x="2352" y="1822"/>
                  </a:moveTo>
                  <a:cubicBezTo>
                    <a:pt x="2344" y="1822"/>
                    <a:pt x="2337" y="1828"/>
                    <a:pt x="2337" y="1837"/>
                  </a:cubicBezTo>
                  <a:cubicBezTo>
                    <a:pt x="2337" y="1845"/>
                    <a:pt x="2344" y="1851"/>
                    <a:pt x="2352" y="1851"/>
                  </a:cubicBezTo>
                  <a:cubicBezTo>
                    <a:pt x="2360" y="1851"/>
                    <a:pt x="2367" y="1845"/>
                    <a:pt x="2367" y="1837"/>
                  </a:cubicBezTo>
                  <a:cubicBezTo>
                    <a:pt x="2367" y="1828"/>
                    <a:pt x="2360" y="1822"/>
                    <a:pt x="2352" y="1822"/>
                  </a:cubicBezTo>
                  <a:moveTo>
                    <a:pt x="3658" y="1822"/>
                  </a:moveTo>
                  <a:cubicBezTo>
                    <a:pt x="3650" y="1822"/>
                    <a:pt x="3643" y="1828"/>
                    <a:pt x="3643" y="1837"/>
                  </a:cubicBezTo>
                  <a:cubicBezTo>
                    <a:pt x="3643" y="1845"/>
                    <a:pt x="3650" y="1851"/>
                    <a:pt x="3658" y="1851"/>
                  </a:cubicBezTo>
                  <a:cubicBezTo>
                    <a:pt x="3666" y="1851"/>
                    <a:pt x="3673" y="1845"/>
                    <a:pt x="3673" y="1837"/>
                  </a:cubicBezTo>
                  <a:cubicBezTo>
                    <a:pt x="3673" y="1828"/>
                    <a:pt x="3666" y="1822"/>
                    <a:pt x="3658" y="1822"/>
                  </a:cubicBezTo>
                  <a:moveTo>
                    <a:pt x="2482" y="1821"/>
                  </a:moveTo>
                  <a:cubicBezTo>
                    <a:pt x="2474" y="1821"/>
                    <a:pt x="2467" y="1828"/>
                    <a:pt x="2467" y="1837"/>
                  </a:cubicBezTo>
                  <a:cubicBezTo>
                    <a:pt x="2467" y="1845"/>
                    <a:pt x="2474" y="1852"/>
                    <a:pt x="2482" y="1852"/>
                  </a:cubicBezTo>
                  <a:cubicBezTo>
                    <a:pt x="2491" y="1852"/>
                    <a:pt x="2498" y="1845"/>
                    <a:pt x="2498" y="1837"/>
                  </a:cubicBezTo>
                  <a:cubicBezTo>
                    <a:pt x="2498" y="1828"/>
                    <a:pt x="2491" y="1821"/>
                    <a:pt x="2482" y="1821"/>
                  </a:cubicBezTo>
                  <a:moveTo>
                    <a:pt x="3527" y="1821"/>
                  </a:moveTo>
                  <a:cubicBezTo>
                    <a:pt x="3519" y="1821"/>
                    <a:pt x="3512" y="1828"/>
                    <a:pt x="3512" y="1837"/>
                  </a:cubicBezTo>
                  <a:cubicBezTo>
                    <a:pt x="3512" y="1845"/>
                    <a:pt x="3519" y="1852"/>
                    <a:pt x="3527" y="1852"/>
                  </a:cubicBezTo>
                  <a:cubicBezTo>
                    <a:pt x="3536" y="1852"/>
                    <a:pt x="3543" y="1845"/>
                    <a:pt x="3543" y="1837"/>
                  </a:cubicBezTo>
                  <a:cubicBezTo>
                    <a:pt x="3543" y="1828"/>
                    <a:pt x="3536" y="1821"/>
                    <a:pt x="3527" y="1821"/>
                  </a:cubicBezTo>
                  <a:moveTo>
                    <a:pt x="2613" y="1821"/>
                  </a:moveTo>
                  <a:cubicBezTo>
                    <a:pt x="2604" y="1821"/>
                    <a:pt x="2597" y="1828"/>
                    <a:pt x="2597" y="1837"/>
                  </a:cubicBezTo>
                  <a:cubicBezTo>
                    <a:pt x="2597" y="1845"/>
                    <a:pt x="2604" y="1852"/>
                    <a:pt x="2613" y="1852"/>
                  </a:cubicBezTo>
                  <a:cubicBezTo>
                    <a:pt x="2622" y="1852"/>
                    <a:pt x="2629" y="1845"/>
                    <a:pt x="2629" y="1837"/>
                  </a:cubicBezTo>
                  <a:cubicBezTo>
                    <a:pt x="2629" y="1828"/>
                    <a:pt x="2622" y="1821"/>
                    <a:pt x="2613" y="1821"/>
                  </a:cubicBezTo>
                  <a:moveTo>
                    <a:pt x="3397" y="1821"/>
                  </a:moveTo>
                  <a:cubicBezTo>
                    <a:pt x="3388" y="1821"/>
                    <a:pt x="3381" y="1828"/>
                    <a:pt x="3381" y="1837"/>
                  </a:cubicBezTo>
                  <a:cubicBezTo>
                    <a:pt x="3381" y="1845"/>
                    <a:pt x="3388" y="1852"/>
                    <a:pt x="3397" y="1852"/>
                  </a:cubicBezTo>
                  <a:cubicBezTo>
                    <a:pt x="3405" y="1852"/>
                    <a:pt x="3413" y="1845"/>
                    <a:pt x="3413" y="1837"/>
                  </a:cubicBezTo>
                  <a:cubicBezTo>
                    <a:pt x="3413" y="1828"/>
                    <a:pt x="3405" y="1821"/>
                    <a:pt x="3397" y="1821"/>
                  </a:cubicBezTo>
                  <a:moveTo>
                    <a:pt x="2744" y="1820"/>
                  </a:moveTo>
                  <a:cubicBezTo>
                    <a:pt x="2735" y="1820"/>
                    <a:pt x="2727" y="1828"/>
                    <a:pt x="2727" y="1837"/>
                  </a:cubicBezTo>
                  <a:cubicBezTo>
                    <a:pt x="2727" y="1846"/>
                    <a:pt x="2735" y="1853"/>
                    <a:pt x="2744" y="1853"/>
                  </a:cubicBezTo>
                  <a:cubicBezTo>
                    <a:pt x="2753" y="1853"/>
                    <a:pt x="2760" y="1846"/>
                    <a:pt x="2760" y="1837"/>
                  </a:cubicBezTo>
                  <a:cubicBezTo>
                    <a:pt x="2760" y="1828"/>
                    <a:pt x="2753" y="1820"/>
                    <a:pt x="2744" y="1820"/>
                  </a:cubicBezTo>
                  <a:moveTo>
                    <a:pt x="2874" y="1820"/>
                  </a:moveTo>
                  <a:cubicBezTo>
                    <a:pt x="2865" y="1820"/>
                    <a:pt x="2858" y="1828"/>
                    <a:pt x="2858" y="1837"/>
                  </a:cubicBezTo>
                  <a:cubicBezTo>
                    <a:pt x="2858" y="1846"/>
                    <a:pt x="2865" y="1853"/>
                    <a:pt x="2874" y="1853"/>
                  </a:cubicBezTo>
                  <a:cubicBezTo>
                    <a:pt x="2883" y="1853"/>
                    <a:pt x="2891" y="1846"/>
                    <a:pt x="2891" y="1837"/>
                  </a:cubicBezTo>
                  <a:cubicBezTo>
                    <a:pt x="2891" y="1828"/>
                    <a:pt x="2883" y="1820"/>
                    <a:pt x="2874" y="1820"/>
                  </a:cubicBezTo>
                  <a:moveTo>
                    <a:pt x="3266" y="1820"/>
                  </a:moveTo>
                  <a:cubicBezTo>
                    <a:pt x="3257" y="1820"/>
                    <a:pt x="3250" y="1828"/>
                    <a:pt x="3250" y="1837"/>
                  </a:cubicBezTo>
                  <a:cubicBezTo>
                    <a:pt x="3250" y="1846"/>
                    <a:pt x="3257" y="1853"/>
                    <a:pt x="3266" y="1853"/>
                  </a:cubicBezTo>
                  <a:cubicBezTo>
                    <a:pt x="3275" y="1853"/>
                    <a:pt x="3282" y="1846"/>
                    <a:pt x="3282" y="1837"/>
                  </a:cubicBezTo>
                  <a:cubicBezTo>
                    <a:pt x="3282" y="1828"/>
                    <a:pt x="3275" y="1820"/>
                    <a:pt x="3266" y="1820"/>
                  </a:cubicBezTo>
                  <a:moveTo>
                    <a:pt x="3005" y="1820"/>
                  </a:moveTo>
                  <a:cubicBezTo>
                    <a:pt x="2996" y="1820"/>
                    <a:pt x="2988" y="1827"/>
                    <a:pt x="2988" y="1837"/>
                  </a:cubicBezTo>
                  <a:cubicBezTo>
                    <a:pt x="2988" y="1846"/>
                    <a:pt x="2996" y="1853"/>
                    <a:pt x="3005" y="1853"/>
                  </a:cubicBezTo>
                  <a:cubicBezTo>
                    <a:pt x="3014" y="1853"/>
                    <a:pt x="3021" y="1846"/>
                    <a:pt x="3021" y="1837"/>
                  </a:cubicBezTo>
                  <a:cubicBezTo>
                    <a:pt x="3021" y="1827"/>
                    <a:pt x="3014" y="1820"/>
                    <a:pt x="3005" y="1820"/>
                  </a:cubicBezTo>
                  <a:moveTo>
                    <a:pt x="3135" y="1820"/>
                  </a:moveTo>
                  <a:cubicBezTo>
                    <a:pt x="3126" y="1820"/>
                    <a:pt x="3119" y="1827"/>
                    <a:pt x="3119" y="1837"/>
                  </a:cubicBezTo>
                  <a:cubicBezTo>
                    <a:pt x="3119" y="1846"/>
                    <a:pt x="3126" y="1853"/>
                    <a:pt x="3135" y="1853"/>
                  </a:cubicBezTo>
                  <a:cubicBezTo>
                    <a:pt x="3145" y="1853"/>
                    <a:pt x="3152" y="1846"/>
                    <a:pt x="3152" y="1837"/>
                  </a:cubicBezTo>
                  <a:cubicBezTo>
                    <a:pt x="3152" y="1827"/>
                    <a:pt x="3145" y="1820"/>
                    <a:pt x="3135" y="1820"/>
                  </a:cubicBezTo>
                  <a:moveTo>
                    <a:pt x="2091" y="1691"/>
                  </a:moveTo>
                  <a:cubicBezTo>
                    <a:pt x="2082" y="1691"/>
                    <a:pt x="2075" y="1698"/>
                    <a:pt x="2075" y="1706"/>
                  </a:cubicBezTo>
                  <a:cubicBezTo>
                    <a:pt x="2075" y="1714"/>
                    <a:pt x="2082" y="1721"/>
                    <a:pt x="2091" y="1721"/>
                  </a:cubicBezTo>
                  <a:cubicBezTo>
                    <a:pt x="2099" y="1721"/>
                    <a:pt x="2106" y="1714"/>
                    <a:pt x="2106" y="1706"/>
                  </a:cubicBezTo>
                  <a:cubicBezTo>
                    <a:pt x="2106" y="1698"/>
                    <a:pt x="2099" y="1691"/>
                    <a:pt x="2091" y="1691"/>
                  </a:cubicBezTo>
                  <a:moveTo>
                    <a:pt x="3919" y="1691"/>
                  </a:moveTo>
                  <a:cubicBezTo>
                    <a:pt x="3911" y="1691"/>
                    <a:pt x="3904" y="1698"/>
                    <a:pt x="3904" y="1706"/>
                  </a:cubicBezTo>
                  <a:cubicBezTo>
                    <a:pt x="3904" y="1714"/>
                    <a:pt x="3911" y="1721"/>
                    <a:pt x="3919" y="1721"/>
                  </a:cubicBezTo>
                  <a:cubicBezTo>
                    <a:pt x="3927" y="1721"/>
                    <a:pt x="3934" y="1714"/>
                    <a:pt x="3934" y="1706"/>
                  </a:cubicBezTo>
                  <a:cubicBezTo>
                    <a:pt x="3934" y="1698"/>
                    <a:pt x="3927" y="1691"/>
                    <a:pt x="3919" y="1691"/>
                  </a:cubicBezTo>
                  <a:moveTo>
                    <a:pt x="2221" y="1690"/>
                  </a:moveTo>
                  <a:cubicBezTo>
                    <a:pt x="2212" y="1690"/>
                    <a:pt x="2205" y="1697"/>
                    <a:pt x="2205" y="1706"/>
                  </a:cubicBezTo>
                  <a:cubicBezTo>
                    <a:pt x="2205" y="1715"/>
                    <a:pt x="2212" y="1722"/>
                    <a:pt x="2221" y="1722"/>
                  </a:cubicBezTo>
                  <a:cubicBezTo>
                    <a:pt x="2230" y="1722"/>
                    <a:pt x="2237" y="1715"/>
                    <a:pt x="2237" y="1706"/>
                  </a:cubicBezTo>
                  <a:cubicBezTo>
                    <a:pt x="2237" y="1697"/>
                    <a:pt x="2230" y="1690"/>
                    <a:pt x="2221" y="1690"/>
                  </a:cubicBezTo>
                  <a:moveTo>
                    <a:pt x="3788" y="1690"/>
                  </a:moveTo>
                  <a:cubicBezTo>
                    <a:pt x="3780" y="1690"/>
                    <a:pt x="3773" y="1697"/>
                    <a:pt x="3773" y="1706"/>
                  </a:cubicBezTo>
                  <a:cubicBezTo>
                    <a:pt x="3773" y="1715"/>
                    <a:pt x="3780" y="1722"/>
                    <a:pt x="3788" y="1722"/>
                  </a:cubicBezTo>
                  <a:cubicBezTo>
                    <a:pt x="3797" y="1722"/>
                    <a:pt x="3804" y="1715"/>
                    <a:pt x="3804" y="1706"/>
                  </a:cubicBezTo>
                  <a:cubicBezTo>
                    <a:pt x="3804" y="1697"/>
                    <a:pt x="3797" y="1690"/>
                    <a:pt x="3788" y="1690"/>
                  </a:cubicBezTo>
                  <a:moveTo>
                    <a:pt x="2352" y="1689"/>
                  </a:moveTo>
                  <a:cubicBezTo>
                    <a:pt x="2343" y="1689"/>
                    <a:pt x="2335" y="1697"/>
                    <a:pt x="2335" y="1706"/>
                  </a:cubicBezTo>
                  <a:cubicBezTo>
                    <a:pt x="2335" y="1715"/>
                    <a:pt x="2343" y="1723"/>
                    <a:pt x="2352" y="1723"/>
                  </a:cubicBezTo>
                  <a:cubicBezTo>
                    <a:pt x="2361" y="1723"/>
                    <a:pt x="2368" y="1715"/>
                    <a:pt x="2368" y="1706"/>
                  </a:cubicBezTo>
                  <a:cubicBezTo>
                    <a:pt x="2368" y="1697"/>
                    <a:pt x="2361" y="1689"/>
                    <a:pt x="2352" y="1689"/>
                  </a:cubicBezTo>
                  <a:moveTo>
                    <a:pt x="3658" y="1689"/>
                  </a:moveTo>
                  <a:cubicBezTo>
                    <a:pt x="3648" y="1689"/>
                    <a:pt x="3641" y="1697"/>
                    <a:pt x="3641" y="1706"/>
                  </a:cubicBezTo>
                  <a:cubicBezTo>
                    <a:pt x="3641" y="1715"/>
                    <a:pt x="3648" y="1723"/>
                    <a:pt x="3658" y="1723"/>
                  </a:cubicBezTo>
                  <a:cubicBezTo>
                    <a:pt x="3667" y="1723"/>
                    <a:pt x="3675" y="1715"/>
                    <a:pt x="3675" y="1706"/>
                  </a:cubicBezTo>
                  <a:cubicBezTo>
                    <a:pt x="3675" y="1697"/>
                    <a:pt x="3667" y="1689"/>
                    <a:pt x="3658" y="1689"/>
                  </a:cubicBezTo>
                  <a:moveTo>
                    <a:pt x="2482" y="1689"/>
                  </a:moveTo>
                  <a:cubicBezTo>
                    <a:pt x="2473" y="1689"/>
                    <a:pt x="2465" y="1696"/>
                    <a:pt x="2465" y="1706"/>
                  </a:cubicBezTo>
                  <a:cubicBezTo>
                    <a:pt x="2465" y="1716"/>
                    <a:pt x="2473" y="1723"/>
                    <a:pt x="2482" y="1723"/>
                  </a:cubicBezTo>
                  <a:cubicBezTo>
                    <a:pt x="2492" y="1723"/>
                    <a:pt x="2500" y="1716"/>
                    <a:pt x="2500" y="1706"/>
                  </a:cubicBezTo>
                  <a:cubicBezTo>
                    <a:pt x="2500" y="1696"/>
                    <a:pt x="2492" y="1689"/>
                    <a:pt x="2482" y="1689"/>
                  </a:cubicBezTo>
                  <a:moveTo>
                    <a:pt x="3527" y="1689"/>
                  </a:moveTo>
                  <a:cubicBezTo>
                    <a:pt x="3518" y="1689"/>
                    <a:pt x="3510" y="1696"/>
                    <a:pt x="3510" y="1706"/>
                  </a:cubicBezTo>
                  <a:cubicBezTo>
                    <a:pt x="3510" y="1716"/>
                    <a:pt x="3518" y="1723"/>
                    <a:pt x="3527" y="1723"/>
                  </a:cubicBezTo>
                  <a:cubicBezTo>
                    <a:pt x="3537" y="1723"/>
                    <a:pt x="3545" y="1716"/>
                    <a:pt x="3545" y="1706"/>
                  </a:cubicBezTo>
                  <a:cubicBezTo>
                    <a:pt x="3545" y="1696"/>
                    <a:pt x="3537" y="1689"/>
                    <a:pt x="3527" y="1689"/>
                  </a:cubicBezTo>
                  <a:moveTo>
                    <a:pt x="2613" y="1688"/>
                  </a:moveTo>
                  <a:cubicBezTo>
                    <a:pt x="2603" y="1688"/>
                    <a:pt x="2595" y="1696"/>
                    <a:pt x="2595" y="1706"/>
                  </a:cubicBezTo>
                  <a:cubicBezTo>
                    <a:pt x="2595" y="1716"/>
                    <a:pt x="2603" y="1724"/>
                    <a:pt x="2613" y="1724"/>
                  </a:cubicBezTo>
                  <a:cubicBezTo>
                    <a:pt x="2623" y="1724"/>
                    <a:pt x="2631" y="1716"/>
                    <a:pt x="2631" y="1706"/>
                  </a:cubicBezTo>
                  <a:cubicBezTo>
                    <a:pt x="2631" y="1696"/>
                    <a:pt x="2623" y="1688"/>
                    <a:pt x="2613" y="1688"/>
                  </a:cubicBezTo>
                  <a:moveTo>
                    <a:pt x="3397" y="1688"/>
                  </a:moveTo>
                  <a:cubicBezTo>
                    <a:pt x="3387" y="1688"/>
                    <a:pt x="3379" y="1696"/>
                    <a:pt x="3379" y="1706"/>
                  </a:cubicBezTo>
                  <a:cubicBezTo>
                    <a:pt x="3379" y="1716"/>
                    <a:pt x="3387" y="1724"/>
                    <a:pt x="3397" y="1724"/>
                  </a:cubicBezTo>
                  <a:cubicBezTo>
                    <a:pt x="3406" y="1724"/>
                    <a:pt x="3414" y="1716"/>
                    <a:pt x="3414" y="1706"/>
                  </a:cubicBezTo>
                  <a:cubicBezTo>
                    <a:pt x="3414" y="1696"/>
                    <a:pt x="3406" y="1688"/>
                    <a:pt x="3397" y="1688"/>
                  </a:cubicBezTo>
                  <a:moveTo>
                    <a:pt x="2744" y="1687"/>
                  </a:moveTo>
                  <a:cubicBezTo>
                    <a:pt x="2733" y="1687"/>
                    <a:pt x="2725" y="1696"/>
                    <a:pt x="2725" y="1706"/>
                  </a:cubicBezTo>
                  <a:cubicBezTo>
                    <a:pt x="2725" y="1716"/>
                    <a:pt x="2733" y="1724"/>
                    <a:pt x="2744" y="1724"/>
                  </a:cubicBezTo>
                  <a:cubicBezTo>
                    <a:pt x="2754" y="1724"/>
                    <a:pt x="2762" y="1716"/>
                    <a:pt x="2762" y="1706"/>
                  </a:cubicBezTo>
                  <a:cubicBezTo>
                    <a:pt x="2762" y="1696"/>
                    <a:pt x="2754" y="1687"/>
                    <a:pt x="2744" y="1687"/>
                  </a:cubicBezTo>
                  <a:moveTo>
                    <a:pt x="2874" y="1687"/>
                  </a:moveTo>
                  <a:cubicBezTo>
                    <a:pt x="2864" y="1687"/>
                    <a:pt x="2856" y="1696"/>
                    <a:pt x="2856" y="1706"/>
                  </a:cubicBezTo>
                  <a:cubicBezTo>
                    <a:pt x="2856" y="1716"/>
                    <a:pt x="2864" y="1724"/>
                    <a:pt x="2874" y="1724"/>
                  </a:cubicBezTo>
                  <a:cubicBezTo>
                    <a:pt x="2884" y="1724"/>
                    <a:pt x="2893" y="1716"/>
                    <a:pt x="2893" y="1706"/>
                  </a:cubicBezTo>
                  <a:cubicBezTo>
                    <a:pt x="2893" y="1696"/>
                    <a:pt x="2884" y="1687"/>
                    <a:pt x="2874" y="1687"/>
                  </a:cubicBezTo>
                  <a:moveTo>
                    <a:pt x="3005" y="1687"/>
                  </a:moveTo>
                  <a:cubicBezTo>
                    <a:pt x="2995" y="1687"/>
                    <a:pt x="2986" y="1696"/>
                    <a:pt x="2986" y="1706"/>
                  </a:cubicBezTo>
                  <a:cubicBezTo>
                    <a:pt x="2986" y="1716"/>
                    <a:pt x="2995" y="1724"/>
                    <a:pt x="3005" y="1724"/>
                  </a:cubicBezTo>
                  <a:cubicBezTo>
                    <a:pt x="3015" y="1724"/>
                    <a:pt x="3023" y="1716"/>
                    <a:pt x="3023" y="1706"/>
                  </a:cubicBezTo>
                  <a:cubicBezTo>
                    <a:pt x="3023" y="1696"/>
                    <a:pt x="3015" y="1687"/>
                    <a:pt x="3005" y="1687"/>
                  </a:cubicBezTo>
                  <a:moveTo>
                    <a:pt x="3135" y="1687"/>
                  </a:moveTo>
                  <a:cubicBezTo>
                    <a:pt x="3125" y="1687"/>
                    <a:pt x="3117" y="1696"/>
                    <a:pt x="3117" y="1706"/>
                  </a:cubicBezTo>
                  <a:cubicBezTo>
                    <a:pt x="3117" y="1716"/>
                    <a:pt x="3125" y="1724"/>
                    <a:pt x="3135" y="1724"/>
                  </a:cubicBezTo>
                  <a:cubicBezTo>
                    <a:pt x="3146" y="1724"/>
                    <a:pt x="3154" y="1716"/>
                    <a:pt x="3154" y="1706"/>
                  </a:cubicBezTo>
                  <a:cubicBezTo>
                    <a:pt x="3154" y="1696"/>
                    <a:pt x="3146" y="1687"/>
                    <a:pt x="3135" y="1687"/>
                  </a:cubicBezTo>
                  <a:moveTo>
                    <a:pt x="3266" y="1687"/>
                  </a:moveTo>
                  <a:cubicBezTo>
                    <a:pt x="3256" y="1687"/>
                    <a:pt x="3248" y="1696"/>
                    <a:pt x="3248" y="1706"/>
                  </a:cubicBezTo>
                  <a:cubicBezTo>
                    <a:pt x="3248" y="1716"/>
                    <a:pt x="3256" y="1724"/>
                    <a:pt x="3266" y="1724"/>
                  </a:cubicBezTo>
                  <a:cubicBezTo>
                    <a:pt x="3276" y="1724"/>
                    <a:pt x="3284" y="1716"/>
                    <a:pt x="3284" y="1706"/>
                  </a:cubicBezTo>
                  <a:cubicBezTo>
                    <a:pt x="3284" y="1696"/>
                    <a:pt x="3276" y="1687"/>
                    <a:pt x="3266" y="1687"/>
                  </a:cubicBezTo>
                  <a:moveTo>
                    <a:pt x="2091" y="1558"/>
                  </a:moveTo>
                  <a:cubicBezTo>
                    <a:pt x="2081" y="1558"/>
                    <a:pt x="2074" y="1566"/>
                    <a:pt x="2074" y="1575"/>
                  </a:cubicBezTo>
                  <a:cubicBezTo>
                    <a:pt x="2074" y="1585"/>
                    <a:pt x="2081" y="1592"/>
                    <a:pt x="2091" y="1592"/>
                  </a:cubicBezTo>
                  <a:cubicBezTo>
                    <a:pt x="2100" y="1592"/>
                    <a:pt x="2108" y="1585"/>
                    <a:pt x="2108" y="1575"/>
                  </a:cubicBezTo>
                  <a:cubicBezTo>
                    <a:pt x="2108" y="1566"/>
                    <a:pt x="2100" y="1558"/>
                    <a:pt x="2091" y="1558"/>
                  </a:cubicBezTo>
                  <a:moveTo>
                    <a:pt x="3919" y="1558"/>
                  </a:moveTo>
                  <a:cubicBezTo>
                    <a:pt x="3910" y="1558"/>
                    <a:pt x="3902" y="1566"/>
                    <a:pt x="3902" y="1575"/>
                  </a:cubicBezTo>
                  <a:cubicBezTo>
                    <a:pt x="3902" y="1585"/>
                    <a:pt x="3910" y="1592"/>
                    <a:pt x="3919" y="1592"/>
                  </a:cubicBezTo>
                  <a:cubicBezTo>
                    <a:pt x="3928" y="1592"/>
                    <a:pt x="3936" y="1585"/>
                    <a:pt x="3936" y="1575"/>
                  </a:cubicBezTo>
                  <a:cubicBezTo>
                    <a:pt x="3936" y="1566"/>
                    <a:pt x="3928" y="1558"/>
                    <a:pt x="3919" y="1558"/>
                  </a:cubicBezTo>
                  <a:moveTo>
                    <a:pt x="2221" y="1558"/>
                  </a:moveTo>
                  <a:cubicBezTo>
                    <a:pt x="2211" y="1558"/>
                    <a:pt x="2203" y="1566"/>
                    <a:pt x="2203" y="1575"/>
                  </a:cubicBezTo>
                  <a:cubicBezTo>
                    <a:pt x="2203" y="1585"/>
                    <a:pt x="2211" y="1593"/>
                    <a:pt x="2221" y="1593"/>
                  </a:cubicBezTo>
                  <a:cubicBezTo>
                    <a:pt x="2231" y="1593"/>
                    <a:pt x="2239" y="1585"/>
                    <a:pt x="2239" y="1575"/>
                  </a:cubicBezTo>
                  <a:cubicBezTo>
                    <a:pt x="2239" y="1566"/>
                    <a:pt x="2231" y="1558"/>
                    <a:pt x="2221" y="1558"/>
                  </a:cubicBezTo>
                  <a:moveTo>
                    <a:pt x="3788" y="1557"/>
                  </a:moveTo>
                  <a:cubicBezTo>
                    <a:pt x="3778" y="1557"/>
                    <a:pt x="3770" y="1565"/>
                    <a:pt x="3770" y="1575"/>
                  </a:cubicBezTo>
                  <a:cubicBezTo>
                    <a:pt x="3770" y="1585"/>
                    <a:pt x="3778" y="1593"/>
                    <a:pt x="3788" y="1593"/>
                  </a:cubicBezTo>
                  <a:cubicBezTo>
                    <a:pt x="3798" y="1593"/>
                    <a:pt x="3807" y="1585"/>
                    <a:pt x="3807" y="1575"/>
                  </a:cubicBezTo>
                  <a:cubicBezTo>
                    <a:pt x="3807" y="1565"/>
                    <a:pt x="3798" y="1557"/>
                    <a:pt x="3788" y="1557"/>
                  </a:cubicBezTo>
                  <a:moveTo>
                    <a:pt x="2352" y="1556"/>
                  </a:moveTo>
                  <a:cubicBezTo>
                    <a:pt x="2341" y="1556"/>
                    <a:pt x="2333" y="1565"/>
                    <a:pt x="2333" y="1575"/>
                  </a:cubicBezTo>
                  <a:cubicBezTo>
                    <a:pt x="2333" y="1586"/>
                    <a:pt x="2341" y="1594"/>
                    <a:pt x="2352" y="1594"/>
                  </a:cubicBezTo>
                  <a:cubicBezTo>
                    <a:pt x="2362" y="1594"/>
                    <a:pt x="2371" y="1586"/>
                    <a:pt x="2371" y="1575"/>
                  </a:cubicBezTo>
                  <a:cubicBezTo>
                    <a:pt x="2371" y="1565"/>
                    <a:pt x="2362" y="1556"/>
                    <a:pt x="2352" y="1556"/>
                  </a:cubicBezTo>
                  <a:moveTo>
                    <a:pt x="3658" y="1556"/>
                  </a:moveTo>
                  <a:cubicBezTo>
                    <a:pt x="3647" y="1556"/>
                    <a:pt x="3639" y="1565"/>
                    <a:pt x="3639" y="1575"/>
                  </a:cubicBezTo>
                  <a:cubicBezTo>
                    <a:pt x="3639" y="1586"/>
                    <a:pt x="3647" y="1594"/>
                    <a:pt x="3658" y="1594"/>
                  </a:cubicBezTo>
                  <a:cubicBezTo>
                    <a:pt x="3668" y="1594"/>
                    <a:pt x="3677" y="1586"/>
                    <a:pt x="3677" y="1575"/>
                  </a:cubicBezTo>
                  <a:cubicBezTo>
                    <a:pt x="3677" y="1565"/>
                    <a:pt x="3668" y="1556"/>
                    <a:pt x="3658" y="1556"/>
                  </a:cubicBezTo>
                  <a:moveTo>
                    <a:pt x="2482" y="1556"/>
                  </a:moveTo>
                  <a:cubicBezTo>
                    <a:pt x="2472" y="1556"/>
                    <a:pt x="2463" y="1565"/>
                    <a:pt x="2463" y="1575"/>
                  </a:cubicBezTo>
                  <a:cubicBezTo>
                    <a:pt x="2463" y="1586"/>
                    <a:pt x="2472" y="1595"/>
                    <a:pt x="2482" y="1595"/>
                  </a:cubicBezTo>
                  <a:cubicBezTo>
                    <a:pt x="2493" y="1595"/>
                    <a:pt x="2502" y="1586"/>
                    <a:pt x="2502" y="1575"/>
                  </a:cubicBezTo>
                  <a:cubicBezTo>
                    <a:pt x="2502" y="1565"/>
                    <a:pt x="2493" y="1556"/>
                    <a:pt x="2482" y="1556"/>
                  </a:cubicBezTo>
                  <a:moveTo>
                    <a:pt x="3527" y="1556"/>
                  </a:moveTo>
                  <a:cubicBezTo>
                    <a:pt x="3517" y="1556"/>
                    <a:pt x="3508" y="1565"/>
                    <a:pt x="3508" y="1575"/>
                  </a:cubicBezTo>
                  <a:cubicBezTo>
                    <a:pt x="3508" y="1586"/>
                    <a:pt x="3517" y="1595"/>
                    <a:pt x="3527" y="1595"/>
                  </a:cubicBezTo>
                  <a:cubicBezTo>
                    <a:pt x="3538" y="1595"/>
                    <a:pt x="3546" y="1586"/>
                    <a:pt x="3546" y="1575"/>
                  </a:cubicBezTo>
                  <a:cubicBezTo>
                    <a:pt x="3546" y="1565"/>
                    <a:pt x="3538" y="1556"/>
                    <a:pt x="3527" y="1556"/>
                  </a:cubicBezTo>
                  <a:moveTo>
                    <a:pt x="2613" y="1555"/>
                  </a:moveTo>
                  <a:cubicBezTo>
                    <a:pt x="2602" y="1555"/>
                    <a:pt x="2593" y="1564"/>
                    <a:pt x="2593" y="1575"/>
                  </a:cubicBezTo>
                  <a:cubicBezTo>
                    <a:pt x="2593" y="1586"/>
                    <a:pt x="2602" y="1595"/>
                    <a:pt x="2613" y="1595"/>
                  </a:cubicBezTo>
                  <a:cubicBezTo>
                    <a:pt x="2624" y="1595"/>
                    <a:pt x="2633" y="1586"/>
                    <a:pt x="2633" y="1575"/>
                  </a:cubicBezTo>
                  <a:cubicBezTo>
                    <a:pt x="2633" y="1564"/>
                    <a:pt x="2624" y="1555"/>
                    <a:pt x="2613" y="1555"/>
                  </a:cubicBezTo>
                  <a:moveTo>
                    <a:pt x="3397" y="1555"/>
                  </a:moveTo>
                  <a:cubicBezTo>
                    <a:pt x="3386" y="1555"/>
                    <a:pt x="3377" y="1564"/>
                    <a:pt x="3377" y="1575"/>
                  </a:cubicBezTo>
                  <a:cubicBezTo>
                    <a:pt x="3377" y="1586"/>
                    <a:pt x="3386" y="1595"/>
                    <a:pt x="3397" y="1595"/>
                  </a:cubicBezTo>
                  <a:cubicBezTo>
                    <a:pt x="3408" y="1595"/>
                    <a:pt x="3417" y="1586"/>
                    <a:pt x="3417" y="1575"/>
                  </a:cubicBezTo>
                  <a:cubicBezTo>
                    <a:pt x="3417" y="1564"/>
                    <a:pt x="3408" y="1555"/>
                    <a:pt x="3397" y="1555"/>
                  </a:cubicBezTo>
                  <a:moveTo>
                    <a:pt x="2744" y="1555"/>
                  </a:moveTo>
                  <a:cubicBezTo>
                    <a:pt x="2732" y="1555"/>
                    <a:pt x="2723" y="1564"/>
                    <a:pt x="2723" y="1575"/>
                  </a:cubicBezTo>
                  <a:cubicBezTo>
                    <a:pt x="2723" y="1587"/>
                    <a:pt x="2732" y="1596"/>
                    <a:pt x="2744" y="1596"/>
                  </a:cubicBezTo>
                  <a:cubicBezTo>
                    <a:pt x="2755" y="1596"/>
                    <a:pt x="2764" y="1587"/>
                    <a:pt x="2764" y="1575"/>
                  </a:cubicBezTo>
                  <a:cubicBezTo>
                    <a:pt x="2764" y="1564"/>
                    <a:pt x="2755" y="1555"/>
                    <a:pt x="2744" y="1555"/>
                  </a:cubicBezTo>
                  <a:moveTo>
                    <a:pt x="3266" y="1555"/>
                  </a:moveTo>
                  <a:cubicBezTo>
                    <a:pt x="3255" y="1555"/>
                    <a:pt x="3246" y="1564"/>
                    <a:pt x="3246" y="1575"/>
                  </a:cubicBezTo>
                  <a:cubicBezTo>
                    <a:pt x="3246" y="1587"/>
                    <a:pt x="3255" y="1596"/>
                    <a:pt x="3266" y="1596"/>
                  </a:cubicBezTo>
                  <a:cubicBezTo>
                    <a:pt x="3277" y="1596"/>
                    <a:pt x="3286" y="1587"/>
                    <a:pt x="3286" y="1575"/>
                  </a:cubicBezTo>
                  <a:cubicBezTo>
                    <a:pt x="3286" y="1564"/>
                    <a:pt x="3277" y="1555"/>
                    <a:pt x="3266" y="1555"/>
                  </a:cubicBezTo>
                  <a:moveTo>
                    <a:pt x="2874" y="1555"/>
                  </a:moveTo>
                  <a:cubicBezTo>
                    <a:pt x="2863" y="1555"/>
                    <a:pt x="2854" y="1564"/>
                    <a:pt x="2854" y="1575"/>
                  </a:cubicBezTo>
                  <a:cubicBezTo>
                    <a:pt x="2854" y="1587"/>
                    <a:pt x="2863" y="1596"/>
                    <a:pt x="2874" y="1596"/>
                  </a:cubicBezTo>
                  <a:cubicBezTo>
                    <a:pt x="2886" y="1596"/>
                    <a:pt x="2895" y="1587"/>
                    <a:pt x="2895" y="1575"/>
                  </a:cubicBezTo>
                  <a:cubicBezTo>
                    <a:pt x="2895" y="1564"/>
                    <a:pt x="2886" y="1555"/>
                    <a:pt x="2874" y="1555"/>
                  </a:cubicBezTo>
                  <a:moveTo>
                    <a:pt x="3005" y="1555"/>
                  </a:moveTo>
                  <a:cubicBezTo>
                    <a:pt x="2993" y="1555"/>
                    <a:pt x="2984" y="1564"/>
                    <a:pt x="2984" y="1575"/>
                  </a:cubicBezTo>
                  <a:cubicBezTo>
                    <a:pt x="2984" y="1587"/>
                    <a:pt x="2993" y="1596"/>
                    <a:pt x="3005" y="1596"/>
                  </a:cubicBezTo>
                  <a:cubicBezTo>
                    <a:pt x="3016" y="1596"/>
                    <a:pt x="3025" y="1587"/>
                    <a:pt x="3025" y="1575"/>
                  </a:cubicBezTo>
                  <a:cubicBezTo>
                    <a:pt x="3025" y="1564"/>
                    <a:pt x="3016" y="1555"/>
                    <a:pt x="3005" y="1555"/>
                  </a:cubicBezTo>
                  <a:moveTo>
                    <a:pt x="3135" y="1555"/>
                  </a:moveTo>
                  <a:cubicBezTo>
                    <a:pt x="3124" y="1555"/>
                    <a:pt x="3115" y="1564"/>
                    <a:pt x="3115" y="1575"/>
                  </a:cubicBezTo>
                  <a:cubicBezTo>
                    <a:pt x="3115" y="1587"/>
                    <a:pt x="3124" y="1596"/>
                    <a:pt x="3135" y="1596"/>
                  </a:cubicBezTo>
                  <a:cubicBezTo>
                    <a:pt x="3147" y="1596"/>
                    <a:pt x="3156" y="1587"/>
                    <a:pt x="3156" y="1575"/>
                  </a:cubicBezTo>
                  <a:cubicBezTo>
                    <a:pt x="3156" y="1564"/>
                    <a:pt x="3147" y="1555"/>
                    <a:pt x="3135" y="1555"/>
                  </a:cubicBezTo>
                  <a:moveTo>
                    <a:pt x="2091" y="1426"/>
                  </a:moveTo>
                  <a:cubicBezTo>
                    <a:pt x="2080" y="1426"/>
                    <a:pt x="2072" y="1434"/>
                    <a:pt x="2072" y="1445"/>
                  </a:cubicBezTo>
                  <a:cubicBezTo>
                    <a:pt x="2072" y="1455"/>
                    <a:pt x="2080" y="1464"/>
                    <a:pt x="2091" y="1464"/>
                  </a:cubicBezTo>
                  <a:cubicBezTo>
                    <a:pt x="2101" y="1464"/>
                    <a:pt x="2109" y="1455"/>
                    <a:pt x="2109" y="1445"/>
                  </a:cubicBezTo>
                  <a:cubicBezTo>
                    <a:pt x="2109" y="1434"/>
                    <a:pt x="2101" y="1426"/>
                    <a:pt x="2091" y="1426"/>
                  </a:cubicBezTo>
                  <a:moveTo>
                    <a:pt x="3919" y="1426"/>
                  </a:moveTo>
                  <a:cubicBezTo>
                    <a:pt x="3909" y="1426"/>
                    <a:pt x="3900" y="1434"/>
                    <a:pt x="3900" y="1445"/>
                  </a:cubicBezTo>
                  <a:cubicBezTo>
                    <a:pt x="3900" y="1455"/>
                    <a:pt x="3909" y="1464"/>
                    <a:pt x="3919" y="1464"/>
                  </a:cubicBezTo>
                  <a:cubicBezTo>
                    <a:pt x="3929" y="1464"/>
                    <a:pt x="3938" y="1455"/>
                    <a:pt x="3938" y="1445"/>
                  </a:cubicBezTo>
                  <a:cubicBezTo>
                    <a:pt x="3938" y="1434"/>
                    <a:pt x="3929" y="1426"/>
                    <a:pt x="3919" y="1426"/>
                  </a:cubicBezTo>
                  <a:moveTo>
                    <a:pt x="2221" y="1425"/>
                  </a:moveTo>
                  <a:cubicBezTo>
                    <a:pt x="2210" y="1425"/>
                    <a:pt x="2202" y="1434"/>
                    <a:pt x="2202" y="1445"/>
                  </a:cubicBezTo>
                  <a:cubicBezTo>
                    <a:pt x="2202" y="1456"/>
                    <a:pt x="2210" y="1464"/>
                    <a:pt x="2221" y="1464"/>
                  </a:cubicBezTo>
                  <a:cubicBezTo>
                    <a:pt x="2232" y="1464"/>
                    <a:pt x="2241" y="1456"/>
                    <a:pt x="2241" y="1445"/>
                  </a:cubicBezTo>
                  <a:cubicBezTo>
                    <a:pt x="2241" y="1434"/>
                    <a:pt x="2232" y="1425"/>
                    <a:pt x="2221" y="1425"/>
                  </a:cubicBezTo>
                  <a:moveTo>
                    <a:pt x="3788" y="1425"/>
                  </a:moveTo>
                  <a:cubicBezTo>
                    <a:pt x="3777" y="1425"/>
                    <a:pt x="3769" y="1434"/>
                    <a:pt x="3769" y="1445"/>
                  </a:cubicBezTo>
                  <a:cubicBezTo>
                    <a:pt x="3769" y="1456"/>
                    <a:pt x="3777" y="1465"/>
                    <a:pt x="3788" y="1465"/>
                  </a:cubicBezTo>
                  <a:cubicBezTo>
                    <a:pt x="3799" y="1465"/>
                    <a:pt x="3808" y="1456"/>
                    <a:pt x="3808" y="1445"/>
                  </a:cubicBezTo>
                  <a:cubicBezTo>
                    <a:pt x="3808" y="1434"/>
                    <a:pt x="3799" y="1425"/>
                    <a:pt x="3788" y="1425"/>
                  </a:cubicBezTo>
                  <a:moveTo>
                    <a:pt x="2352" y="1424"/>
                  </a:moveTo>
                  <a:cubicBezTo>
                    <a:pt x="2340" y="1424"/>
                    <a:pt x="2331" y="1433"/>
                    <a:pt x="2331" y="1445"/>
                  </a:cubicBezTo>
                  <a:cubicBezTo>
                    <a:pt x="2331" y="1456"/>
                    <a:pt x="2340" y="1465"/>
                    <a:pt x="2352" y="1465"/>
                  </a:cubicBezTo>
                  <a:cubicBezTo>
                    <a:pt x="2363" y="1465"/>
                    <a:pt x="2372" y="1456"/>
                    <a:pt x="2372" y="1445"/>
                  </a:cubicBezTo>
                  <a:cubicBezTo>
                    <a:pt x="2372" y="1433"/>
                    <a:pt x="2363" y="1424"/>
                    <a:pt x="2352" y="1424"/>
                  </a:cubicBezTo>
                  <a:moveTo>
                    <a:pt x="3658" y="1424"/>
                  </a:moveTo>
                  <a:cubicBezTo>
                    <a:pt x="3646" y="1424"/>
                    <a:pt x="3637" y="1433"/>
                    <a:pt x="3637" y="1445"/>
                  </a:cubicBezTo>
                  <a:cubicBezTo>
                    <a:pt x="3637" y="1456"/>
                    <a:pt x="3646" y="1465"/>
                    <a:pt x="3658" y="1465"/>
                  </a:cubicBezTo>
                  <a:cubicBezTo>
                    <a:pt x="3669" y="1465"/>
                    <a:pt x="3678" y="1456"/>
                    <a:pt x="3678" y="1445"/>
                  </a:cubicBezTo>
                  <a:cubicBezTo>
                    <a:pt x="3678" y="1433"/>
                    <a:pt x="3669" y="1424"/>
                    <a:pt x="3658" y="1424"/>
                  </a:cubicBezTo>
                  <a:moveTo>
                    <a:pt x="2482" y="1423"/>
                  </a:moveTo>
                  <a:cubicBezTo>
                    <a:pt x="2471" y="1423"/>
                    <a:pt x="2461" y="1433"/>
                    <a:pt x="2461" y="1445"/>
                  </a:cubicBezTo>
                  <a:cubicBezTo>
                    <a:pt x="2461" y="1457"/>
                    <a:pt x="2471" y="1466"/>
                    <a:pt x="2482" y="1466"/>
                  </a:cubicBezTo>
                  <a:cubicBezTo>
                    <a:pt x="2494" y="1466"/>
                    <a:pt x="2504" y="1457"/>
                    <a:pt x="2504" y="1445"/>
                  </a:cubicBezTo>
                  <a:cubicBezTo>
                    <a:pt x="2504" y="1433"/>
                    <a:pt x="2494" y="1423"/>
                    <a:pt x="2482" y="1423"/>
                  </a:cubicBezTo>
                  <a:moveTo>
                    <a:pt x="3527" y="1423"/>
                  </a:moveTo>
                  <a:cubicBezTo>
                    <a:pt x="3515" y="1423"/>
                    <a:pt x="3506" y="1433"/>
                    <a:pt x="3506" y="1445"/>
                  </a:cubicBezTo>
                  <a:cubicBezTo>
                    <a:pt x="3506" y="1457"/>
                    <a:pt x="3515" y="1466"/>
                    <a:pt x="3527" y="1466"/>
                  </a:cubicBezTo>
                  <a:cubicBezTo>
                    <a:pt x="3539" y="1466"/>
                    <a:pt x="3549" y="1457"/>
                    <a:pt x="3549" y="1445"/>
                  </a:cubicBezTo>
                  <a:cubicBezTo>
                    <a:pt x="3549" y="1433"/>
                    <a:pt x="3539" y="1423"/>
                    <a:pt x="3527" y="1423"/>
                  </a:cubicBezTo>
                  <a:moveTo>
                    <a:pt x="2613" y="1423"/>
                  </a:moveTo>
                  <a:cubicBezTo>
                    <a:pt x="2601" y="1423"/>
                    <a:pt x="2591" y="1433"/>
                    <a:pt x="2591" y="1445"/>
                  </a:cubicBezTo>
                  <a:cubicBezTo>
                    <a:pt x="2591" y="1457"/>
                    <a:pt x="2601" y="1466"/>
                    <a:pt x="2613" y="1466"/>
                  </a:cubicBezTo>
                  <a:cubicBezTo>
                    <a:pt x="2625" y="1466"/>
                    <a:pt x="2635" y="1457"/>
                    <a:pt x="2635" y="1445"/>
                  </a:cubicBezTo>
                  <a:cubicBezTo>
                    <a:pt x="2635" y="1433"/>
                    <a:pt x="2625" y="1423"/>
                    <a:pt x="2613" y="1423"/>
                  </a:cubicBezTo>
                  <a:moveTo>
                    <a:pt x="3397" y="1423"/>
                  </a:moveTo>
                  <a:cubicBezTo>
                    <a:pt x="3385" y="1423"/>
                    <a:pt x="3375" y="1433"/>
                    <a:pt x="3375" y="1445"/>
                  </a:cubicBezTo>
                  <a:cubicBezTo>
                    <a:pt x="3375" y="1457"/>
                    <a:pt x="3385" y="1466"/>
                    <a:pt x="3397" y="1466"/>
                  </a:cubicBezTo>
                  <a:cubicBezTo>
                    <a:pt x="3409" y="1466"/>
                    <a:pt x="3418" y="1457"/>
                    <a:pt x="3418" y="1445"/>
                  </a:cubicBezTo>
                  <a:cubicBezTo>
                    <a:pt x="3418" y="1433"/>
                    <a:pt x="3409" y="1423"/>
                    <a:pt x="3397" y="1423"/>
                  </a:cubicBezTo>
                  <a:moveTo>
                    <a:pt x="2744" y="1423"/>
                  </a:moveTo>
                  <a:cubicBezTo>
                    <a:pt x="2731" y="1423"/>
                    <a:pt x="2722" y="1433"/>
                    <a:pt x="2722" y="1445"/>
                  </a:cubicBezTo>
                  <a:cubicBezTo>
                    <a:pt x="2722" y="1457"/>
                    <a:pt x="2731" y="1467"/>
                    <a:pt x="2744" y="1467"/>
                  </a:cubicBezTo>
                  <a:cubicBezTo>
                    <a:pt x="2756" y="1467"/>
                    <a:pt x="2766" y="1457"/>
                    <a:pt x="2766" y="1445"/>
                  </a:cubicBezTo>
                  <a:cubicBezTo>
                    <a:pt x="2766" y="1433"/>
                    <a:pt x="2756" y="1423"/>
                    <a:pt x="2744" y="1423"/>
                  </a:cubicBezTo>
                  <a:moveTo>
                    <a:pt x="3266" y="1423"/>
                  </a:moveTo>
                  <a:cubicBezTo>
                    <a:pt x="3254" y="1423"/>
                    <a:pt x="3244" y="1433"/>
                    <a:pt x="3244" y="1445"/>
                  </a:cubicBezTo>
                  <a:cubicBezTo>
                    <a:pt x="3244" y="1457"/>
                    <a:pt x="3254" y="1467"/>
                    <a:pt x="3266" y="1467"/>
                  </a:cubicBezTo>
                  <a:cubicBezTo>
                    <a:pt x="3278" y="1467"/>
                    <a:pt x="3288" y="1457"/>
                    <a:pt x="3288" y="1445"/>
                  </a:cubicBezTo>
                  <a:cubicBezTo>
                    <a:pt x="3288" y="1433"/>
                    <a:pt x="3278" y="1423"/>
                    <a:pt x="3266" y="1423"/>
                  </a:cubicBezTo>
                  <a:moveTo>
                    <a:pt x="2874" y="1422"/>
                  </a:moveTo>
                  <a:cubicBezTo>
                    <a:pt x="2862" y="1422"/>
                    <a:pt x="2852" y="1432"/>
                    <a:pt x="2852" y="1445"/>
                  </a:cubicBezTo>
                  <a:cubicBezTo>
                    <a:pt x="2852" y="1457"/>
                    <a:pt x="2862" y="1467"/>
                    <a:pt x="2874" y="1467"/>
                  </a:cubicBezTo>
                  <a:cubicBezTo>
                    <a:pt x="2887" y="1467"/>
                    <a:pt x="2897" y="1457"/>
                    <a:pt x="2897" y="1445"/>
                  </a:cubicBezTo>
                  <a:cubicBezTo>
                    <a:pt x="2897" y="1432"/>
                    <a:pt x="2887" y="1422"/>
                    <a:pt x="2874" y="1422"/>
                  </a:cubicBezTo>
                  <a:moveTo>
                    <a:pt x="3005" y="1422"/>
                  </a:moveTo>
                  <a:cubicBezTo>
                    <a:pt x="2992" y="1422"/>
                    <a:pt x="2982" y="1432"/>
                    <a:pt x="2982" y="1445"/>
                  </a:cubicBezTo>
                  <a:cubicBezTo>
                    <a:pt x="2982" y="1457"/>
                    <a:pt x="2992" y="1467"/>
                    <a:pt x="3005" y="1467"/>
                  </a:cubicBezTo>
                  <a:cubicBezTo>
                    <a:pt x="3017" y="1467"/>
                    <a:pt x="3027" y="1457"/>
                    <a:pt x="3027" y="1445"/>
                  </a:cubicBezTo>
                  <a:cubicBezTo>
                    <a:pt x="3027" y="1432"/>
                    <a:pt x="3017" y="1422"/>
                    <a:pt x="3005" y="1422"/>
                  </a:cubicBezTo>
                  <a:moveTo>
                    <a:pt x="3135" y="1422"/>
                  </a:moveTo>
                  <a:cubicBezTo>
                    <a:pt x="3123" y="1422"/>
                    <a:pt x="3113" y="1432"/>
                    <a:pt x="3113" y="1445"/>
                  </a:cubicBezTo>
                  <a:cubicBezTo>
                    <a:pt x="3113" y="1457"/>
                    <a:pt x="3123" y="1467"/>
                    <a:pt x="3135" y="1467"/>
                  </a:cubicBezTo>
                  <a:cubicBezTo>
                    <a:pt x="3148" y="1467"/>
                    <a:pt x="3158" y="1457"/>
                    <a:pt x="3158" y="1445"/>
                  </a:cubicBezTo>
                  <a:cubicBezTo>
                    <a:pt x="3158" y="1432"/>
                    <a:pt x="3148" y="1422"/>
                    <a:pt x="3135" y="1422"/>
                  </a:cubicBezTo>
                  <a:moveTo>
                    <a:pt x="2091" y="1294"/>
                  </a:moveTo>
                  <a:cubicBezTo>
                    <a:pt x="2079" y="1294"/>
                    <a:pt x="2070" y="1303"/>
                    <a:pt x="2070" y="1314"/>
                  </a:cubicBezTo>
                  <a:cubicBezTo>
                    <a:pt x="2070" y="1325"/>
                    <a:pt x="2079" y="1334"/>
                    <a:pt x="2091" y="1334"/>
                  </a:cubicBezTo>
                  <a:cubicBezTo>
                    <a:pt x="2102" y="1334"/>
                    <a:pt x="2111" y="1325"/>
                    <a:pt x="2111" y="1314"/>
                  </a:cubicBezTo>
                  <a:cubicBezTo>
                    <a:pt x="2111" y="1303"/>
                    <a:pt x="2102" y="1294"/>
                    <a:pt x="2091" y="1294"/>
                  </a:cubicBezTo>
                  <a:moveTo>
                    <a:pt x="3919" y="1293"/>
                  </a:moveTo>
                  <a:cubicBezTo>
                    <a:pt x="3908" y="1293"/>
                    <a:pt x="3898" y="1303"/>
                    <a:pt x="3898" y="1314"/>
                  </a:cubicBezTo>
                  <a:cubicBezTo>
                    <a:pt x="3898" y="1326"/>
                    <a:pt x="3908" y="1335"/>
                    <a:pt x="3919" y="1335"/>
                  </a:cubicBezTo>
                  <a:cubicBezTo>
                    <a:pt x="3930" y="1335"/>
                    <a:pt x="3940" y="1326"/>
                    <a:pt x="3940" y="1314"/>
                  </a:cubicBezTo>
                  <a:cubicBezTo>
                    <a:pt x="3940" y="1303"/>
                    <a:pt x="3930" y="1293"/>
                    <a:pt x="3919" y="1293"/>
                  </a:cubicBezTo>
                  <a:moveTo>
                    <a:pt x="2221" y="1293"/>
                  </a:moveTo>
                  <a:cubicBezTo>
                    <a:pt x="2209" y="1293"/>
                    <a:pt x="2200" y="1302"/>
                    <a:pt x="2200" y="1314"/>
                  </a:cubicBezTo>
                  <a:cubicBezTo>
                    <a:pt x="2200" y="1326"/>
                    <a:pt x="2209" y="1335"/>
                    <a:pt x="2221" y="1335"/>
                  </a:cubicBezTo>
                  <a:cubicBezTo>
                    <a:pt x="2233" y="1335"/>
                    <a:pt x="2243" y="1326"/>
                    <a:pt x="2243" y="1314"/>
                  </a:cubicBezTo>
                  <a:cubicBezTo>
                    <a:pt x="2243" y="1302"/>
                    <a:pt x="2233" y="1293"/>
                    <a:pt x="2221" y="1293"/>
                  </a:cubicBezTo>
                  <a:moveTo>
                    <a:pt x="3788" y="1292"/>
                  </a:moveTo>
                  <a:cubicBezTo>
                    <a:pt x="3776" y="1292"/>
                    <a:pt x="3767" y="1302"/>
                    <a:pt x="3767" y="1314"/>
                  </a:cubicBezTo>
                  <a:cubicBezTo>
                    <a:pt x="3767" y="1326"/>
                    <a:pt x="3776" y="1336"/>
                    <a:pt x="3788" y="1336"/>
                  </a:cubicBezTo>
                  <a:cubicBezTo>
                    <a:pt x="3800" y="1336"/>
                    <a:pt x="3810" y="1326"/>
                    <a:pt x="3810" y="1314"/>
                  </a:cubicBezTo>
                  <a:cubicBezTo>
                    <a:pt x="3810" y="1302"/>
                    <a:pt x="3800" y="1292"/>
                    <a:pt x="3788" y="1292"/>
                  </a:cubicBezTo>
                  <a:moveTo>
                    <a:pt x="2352" y="1292"/>
                  </a:moveTo>
                  <a:cubicBezTo>
                    <a:pt x="2339" y="1292"/>
                    <a:pt x="2329" y="1302"/>
                    <a:pt x="2329" y="1314"/>
                  </a:cubicBezTo>
                  <a:cubicBezTo>
                    <a:pt x="2329" y="1327"/>
                    <a:pt x="2339" y="1337"/>
                    <a:pt x="2352" y="1337"/>
                  </a:cubicBezTo>
                  <a:cubicBezTo>
                    <a:pt x="2364" y="1337"/>
                    <a:pt x="2374" y="1327"/>
                    <a:pt x="2374" y="1314"/>
                  </a:cubicBezTo>
                  <a:cubicBezTo>
                    <a:pt x="2374" y="1302"/>
                    <a:pt x="2364" y="1292"/>
                    <a:pt x="2352" y="1292"/>
                  </a:cubicBezTo>
                  <a:moveTo>
                    <a:pt x="3658" y="1292"/>
                  </a:moveTo>
                  <a:cubicBezTo>
                    <a:pt x="3645" y="1292"/>
                    <a:pt x="3635" y="1302"/>
                    <a:pt x="3635" y="1314"/>
                  </a:cubicBezTo>
                  <a:cubicBezTo>
                    <a:pt x="3635" y="1327"/>
                    <a:pt x="3645" y="1337"/>
                    <a:pt x="3658" y="1337"/>
                  </a:cubicBezTo>
                  <a:cubicBezTo>
                    <a:pt x="3670" y="1337"/>
                    <a:pt x="3680" y="1327"/>
                    <a:pt x="3680" y="1314"/>
                  </a:cubicBezTo>
                  <a:cubicBezTo>
                    <a:pt x="3680" y="1302"/>
                    <a:pt x="3670" y="1292"/>
                    <a:pt x="3658" y="1292"/>
                  </a:cubicBezTo>
                  <a:moveTo>
                    <a:pt x="2482" y="1291"/>
                  </a:moveTo>
                  <a:cubicBezTo>
                    <a:pt x="2470" y="1291"/>
                    <a:pt x="2459" y="1301"/>
                    <a:pt x="2459" y="1314"/>
                  </a:cubicBezTo>
                  <a:cubicBezTo>
                    <a:pt x="2459" y="1327"/>
                    <a:pt x="2470" y="1337"/>
                    <a:pt x="2482" y="1337"/>
                  </a:cubicBezTo>
                  <a:cubicBezTo>
                    <a:pt x="2495" y="1337"/>
                    <a:pt x="2506" y="1327"/>
                    <a:pt x="2506" y="1314"/>
                  </a:cubicBezTo>
                  <a:cubicBezTo>
                    <a:pt x="2506" y="1301"/>
                    <a:pt x="2495" y="1291"/>
                    <a:pt x="2482" y="1291"/>
                  </a:cubicBezTo>
                  <a:moveTo>
                    <a:pt x="3527" y="1291"/>
                  </a:moveTo>
                  <a:cubicBezTo>
                    <a:pt x="3514" y="1291"/>
                    <a:pt x="3504" y="1301"/>
                    <a:pt x="3504" y="1314"/>
                  </a:cubicBezTo>
                  <a:cubicBezTo>
                    <a:pt x="3504" y="1327"/>
                    <a:pt x="3514" y="1337"/>
                    <a:pt x="3527" y="1337"/>
                  </a:cubicBezTo>
                  <a:cubicBezTo>
                    <a:pt x="3540" y="1337"/>
                    <a:pt x="3550" y="1327"/>
                    <a:pt x="3550" y="1314"/>
                  </a:cubicBezTo>
                  <a:cubicBezTo>
                    <a:pt x="3550" y="1301"/>
                    <a:pt x="3540" y="1291"/>
                    <a:pt x="3527" y="1291"/>
                  </a:cubicBezTo>
                  <a:moveTo>
                    <a:pt x="2613" y="1291"/>
                  </a:moveTo>
                  <a:cubicBezTo>
                    <a:pt x="2600" y="1291"/>
                    <a:pt x="2589" y="1301"/>
                    <a:pt x="2589" y="1314"/>
                  </a:cubicBezTo>
                  <a:cubicBezTo>
                    <a:pt x="2589" y="1327"/>
                    <a:pt x="2600" y="1338"/>
                    <a:pt x="2613" y="1338"/>
                  </a:cubicBezTo>
                  <a:cubicBezTo>
                    <a:pt x="2626" y="1338"/>
                    <a:pt x="2637" y="1327"/>
                    <a:pt x="2637" y="1314"/>
                  </a:cubicBezTo>
                  <a:cubicBezTo>
                    <a:pt x="2637" y="1301"/>
                    <a:pt x="2626" y="1291"/>
                    <a:pt x="2613" y="1291"/>
                  </a:cubicBezTo>
                  <a:moveTo>
                    <a:pt x="3397" y="1290"/>
                  </a:moveTo>
                  <a:cubicBezTo>
                    <a:pt x="3383" y="1290"/>
                    <a:pt x="3373" y="1301"/>
                    <a:pt x="3373" y="1314"/>
                  </a:cubicBezTo>
                  <a:cubicBezTo>
                    <a:pt x="3373" y="1327"/>
                    <a:pt x="3383" y="1338"/>
                    <a:pt x="3397" y="1338"/>
                  </a:cubicBezTo>
                  <a:cubicBezTo>
                    <a:pt x="3410" y="1338"/>
                    <a:pt x="3421" y="1327"/>
                    <a:pt x="3421" y="1314"/>
                  </a:cubicBezTo>
                  <a:cubicBezTo>
                    <a:pt x="3421" y="1301"/>
                    <a:pt x="3410" y="1290"/>
                    <a:pt x="3397" y="1290"/>
                  </a:cubicBezTo>
                  <a:moveTo>
                    <a:pt x="2744" y="1290"/>
                  </a:moveTo>
                  <a:cubicBezTo>
                    <a:pt x="2730" y="1290"/>
                    <a:pt x="2719" y="1301"/>
                    <a:pt x="2719" y="1314"/>
                  </a:cubicBezTo>
                  <a:cubicBezTo>
                    <a:pt x="2719" y="1328"/>
                    <a:pt x="2730" y="1338"/>
                    <a:pt x="2744" y="1338"/>
                  </a:cubicBezTo>
                  <a:cubicBezTo>
                    <a:pt x="2757" y="1338"/>
                    <a:pt x="2768" y="1328"/>
                    <a:pt x="2768" y="1314"/>
                  </a:cubicBezTo>
                  <a:cubicBezTo>
                    <a:pt x="2768" y="1301"/>
                    <a:pt x="2757" y="1290"/>
                    <a:pt x="2744" y="1290"/>
                  </a:cubicBezTo>
                  <a:moveTo>
                    <a:pt x="3266" y="1290"/>
                  </a:moveTo>
                  <a:cubicBezTo>
                    <a:pt x="3253" y="1290"/>
                    <a:pt x="3242" y="1301"/>
                    <a:pt x="3242" y="1314"/>
                  </a:cubicBezTo>
                  <a:cubicBezTo>
                    <a:pt x="3242" y="1328"/>
                    <a:pt x="3253" y="1338"/>
                    <a:pt x="3266" y="1338"/>
                  </a:cubicBezTo>
                  <a:cubicBezTo>
                    <a:pt x="3279" y="1338"/>
                    <a:pt x="3290" y="1328"/>
                    <a:pt x="3290" y="1314"/>
                  </a:cubicBezTo>
                  <a:cubicBezTo>
                    <a:pt x="3290" y="1301"/>
                    <a:pt x="3279" y="1290"/>
                    <a:pt x="3266" y="1290"/>
                  </a:cubicBezTo>
                  <a:moveTo>
                    <a:pt x="2874" y="1289"/>
                  </a:moveTo>
                  <a:cubicBezTo>
                    <a:pt x="2861" y="1289"/>
                    <a:pt x="2850" y="1301"/>
                    <a:pt x="2850" y="1314"/>
                  </a:cubicBezTo>
                  <a:cubicBezTo>
                    <a:pt x="2850" y="1328"/>
                    <a:pt x="2861" y="1339"/>
                    <a:pt x="2874" y="1339"/>
                  </a:cubicBezTo>
                  <a:cubicBezTo>
                    <a:pt x="2888" y="1339"/>
                    <a:pt x="2899" y="1328"/>
                    <a:pt x="2899" y="1314"/>
                  </a:cubicBezTo>
                  <a:cubicBezTo>
                    <a:pt x="2899" y="1301"/>
                    <a:pt x="2888" y="1289"/>
                    <a:pt x="2874" y="1289"/>
                  </a:cubicBezTo>
                  <a:moveTo>
                    <a:pt x="3005" y="1289"/>
                  </a:moveTo>
                  <a:cubicBezTo>
                    <a:pt x="2991" y="1289"/>
                    <a:pt x="2980" y="1301"/>
                    <a:pt x="2980" y="1314"/>
                  </a:cubicBezTo>
                  <a:cubicBezTo>
                    <a:pt x="2980" y="1328"/>
                    <a:pt x="2991" y="1339"/>
                    <a:pt x="3005" y="1339"/>
                  </a:cubicBezTo>
                  <a:cubicBezTo>
                    <a:pt x="3018" y="1339"/>
                    <a:pt x="3029" y="1328"/>
                    <a:pt x="3029" y="1314"/>
                  </a:cubicBezTo>
                  <a:cubicBezTo>
                    <a:pt x="3029" y="1301"/>
                    <a:pt x="3018" y="1289"/>
                    <a:pt x="3005" y="1289"/>
                  </a:cubicBezTo>
                  <a:moveTo>
                    <a:pt x="3135" y="1289"/>
                  </a:moveTo>
                  <a:cubicBezTo>
                    <a:pt x="3122" y="1289"/>
                    <a:pt x="3111" y="1301"/>
                    <a:pt x="3111" y="1314"/>
                  </a:cubicBezTo>
                  <a:cubicBezTo>
                    <a:pt x="3111" y="1328"/>
                    <a:pt x="3122" y="1339"/>
                    <a:pt x="3135" y="1339"/>
                  </a:cubicBezTo>
                  <a:cubicBezTo>
                    <a:pt x="3149" y="1339"/>
                    <a:pt x="3160" y="1328"/>
                    <a:pt x="3160" y="1314"/>
                  </a:cubicBezTo>
                  <a:cubicBezTo>
                    <a:pt x="3160" y="1301"/>
                    <a:pt x="3149" y="1289"/>
                    <a:pt x="3135" y="1289"/>
                  </a:cubicBezTo>
                  <a:moveTo>
                    <a:pt x="2091" y="1161"/>
                  </a:moveTo>
                  <a:cubicBezTo>
                    <a:pt x="2078" y="1161"/>
                    <a:pt x="2068" y="1171"/>
                    <a:pt x="2068" y="1184"/>
                  </a:cubicBezTo>
                  <a:cubicBezTo>
                    <a:pt x="2068" y="1196"/>
                    <a:pt x="2078" y="1206"/>
                    <a:pt x="2091" y="1206"/>
                  </a:cubicBezTo>
                  <a:cubicBezTo>
                    <a:pt x="2103" y="1206"/>
                    <a:pt x="2113" y="1196"/>
                    <a:pt x="2113" y="1184"/>
                  </a:cubicBezTo>
                  <a:cubicBezTo>
                    <a:pt x="2113" y="1171"/>
                    <a:pt x="2103" y="1161"/>
                    <a:pt x="2091" y="1161"/>
                  </a:cubicBezTo>
                  <a:moveTo>
                    <a:pt x="3919" y="1161"/>
                  </a:moveTo>
                  <a:cubicBezTo>
                    <a:pt x="3907" y="1161"/>
                    <a:pt x="3897" y="1171"/>
                    <a:pt x="3897" y="1184"/>
                  </a:cubicBezTo>
                  <a:cubicBezTo>
                    <a:pt x="3897" y="1196"/>
                    <a:pt x="3907" y="1206"/>
                    <a:pt x="3919" y="1206"/>
                  </a:cubicBezTo>
                  <a:cubicBezTo>
                    <a:pt x="3931" y="1206"/>
                    <a:pt x="3941" y="1196"/>
                    <a:pt x="3941" y="1184"/>
                  </a:cubicBezTo>
                  <a:cubicBezTo>
                    <a:pt x="3941" y="1171"/>
                    <a:pt x="3931" y="1161"/>
                    <a:pt x="3919" y="1161"/>
                  </a:cubicBezTo>
                  <a:moveTo>
                    <a:pt x="2221" y="1160"/>
                  </a:moveTo>
                  <a:cubicBezTo>
                    <a:pt x="2208" y="1160"/>
                    <a:pt x="2198" y="1171"/>
                    <a:pt x="2198" y="1184"/>
                  </a:cubicBezTo>
                  <a:cubicBezTo>
                    <a:pt x="2198" y="1196"/>
                    <a:pt x="2208" y="1207"/>
                    <a:pt x="2221" y="1207"/>
                  </a:cubicBezTo>
                  <a:cubicBezTo>
                    <a:pt x="2234" y="1207"/>
                    <a:pt x="2244" y="1196"/>
                    <a:pt x="2244" y="1184"/>
                  </a:cubicBezTo>
                  <a:cubicBezTo>
                    <a:pt x="2244" y="1171"/>
                    <a:pt x="2234" y="1160"/>
                    <a:pt x="2221" y="1160"/>
                  </a:cubicBezTo>
                  <a:moveTo>
                    <a:pt x="3788" y="1160"/>
                  </a:moveTo>
                  <a:cubicBezTo>
                    <a:pt x="3776" y="1160"/>
                    <a:pt x="3765" y="1171"/>
                    <a:pt x="3765" y="1184"/>
                  </a:cubicBezTo>
                  <a:cubicBezTo>
                    <a:pt x="3765" y="1196"/>
                    <a:pt x="3776" y="1207"/>
                    <a:pt x="3788" y="1207"/>
                  </a:cubicBezTo>
                  <a:cubicBezTo>
                    <a:pt x="3801" y="1207"/>
                    <a:pt x="3812" y="1196"/>
                    <a:pt x="3812" y="1184"/>
                  </a:cubicBezTo>
                  <a:cubicBezTo>
                    <a:pt x="3812" y="1171"/>
                    <a:pt x="3801" y="1160"/>
                    <a:pt x="3788" y="1160"/>
                  </a:cubicBezTo>
                  <a:moveTo>
                    <a:pt x="2352" y="1159"/>
                  </a:moveTo>
                  <a:cubicBezTo>
                    <a:pt x="2338" y="1159"/>
                    <a:pt x="2328" y="1170"/>
                    <a:pt x="2328" y="1184"/>
                  </a:cubicBezTo>
                  <a:cubicBezTo>
                    <a:pt x="2328" y="1197"/>
                    <a:pt x="2338" y="1208"/>
                    <a:pt x="2352" y="1208"/>
                  </a:cubicBezTo>
                  <a:cubicBezTo>
                    <a:pt x="2365" y="1208"/>
                    <a:pt x="2376" y="1197"/>
                    <a:pt x="2376" y="1184"/>
                  </a:cubicBezTo>
                  <a:cubicBezTo>
                    <a:pt x="2376" y="1170"/>
                    <a:pt x="2365" y="1159"/>
                    <a:pt x="2352" y="1159"/>
                  </a:cubicBezTo>
                  <a:moveTo>
                    <a:pt x="3658" y="1159"/>
                  </a:moveTo>
                  <a:cubicBezTo>
                    <a:pt x="3644" y="1159"/>
                    <a:pt x="3634" y="1170"/>
                    <a:pt x="3634" y="1184"/>
                  </a:cubicBezTo>
                  <a:cubicBezTo>
                    <a:pt x="3634" y="1197"/>
                    <a:pt x="3644" y="1208"/>
                    <a:pt x="3658" y="1208"/>
                  </a:cubicBezTo>
                  <a:cubicBezTo>
                    <a:pt x="3671" y="1208"/>
                    <a:pt x="3682" y="1197"/>
                    <a:pt x="3682" y="1184"/>
                  </a:cubicBezTo>
                  <a:cubicBezTo>
                    <a:pt x="3682" y="1170"/>
                    <a:pt x="3671" y="1159"/>
                    <a:pt x="3658" y="1159"/>
                  </a:cubicBezTo>
                  <a:moveTo>
                    <a:pt x="2482" y="1159"/>
                  </a:moveTo>
                  <a:cubicBezTo>
                    <a:pt x="2469" y="1159"/>
                    <a:pt x="2457" y="1170"/>
                    <a:pt x="2457" y="1184"/>
                  </a:cubicBezTo>
                  <a:cubicBezTo>
                    <a:pt x="2457" y="1197"/>
                    <a:pt x="2469" y="1209"/>
                    <a:pt x="2482" y="1209"/>
                  </a:cubicBezTo>
                  <a:cubicBezTo>
                    <a:pt x="2496" y="1209"/>
                    <a:pt x="2507" y="1197"/>
                    <a:pt x="2507" y="1184"/>
                  </a:cubicBezTo>
                  <a:cubicBezTo>
                    <a:pt x="2507" y="1170"/>
                    <a:pt x="2496" y="1159"/>
                    <a:pt x="2482" y="1159"/>
                  </a:cubicBezTo>
                  <a:moveTo>
                    <a:pt x="3527" y="1159"/>
                  </a:moveTo>
                  <a:cubicBezTo>
                    <a:pt x="3513" y="1159"/>
                    <a:pt x="3502" y="1170"/>
                    <a:pt x="3502" y="1184"/>
                  </a:cubicBezTo>
                  <a:cubicBezTo>
                    <a:pt x="3502" y="1197"/>
                    <a:pt x="3513" y="1209"/>
                    <a:pt x="3527" y="1209"/>
                  </a:cubicBezTo>
                  <a:cubicBezTo>
                    <a:pt x="3541" y="1209"/>
                    <a:pt x="3552" y="1197"/>
                    <a:pt x="3552" y="1184"/>
                  </a:cubicBezTo>
                  <a:cubicBezTo>
                    <a:pt x="3552" y="1170"/>
                    <a:pt x="3541" y="1159"/>
                    <a:pt x="3527" y="1159"/>
                  </a:cubicBezTo>
                  <a:moveTo>
                    <a:pt x="2613" y="1158"/>
                  </a:moveTo>
                  <a:cubicBezTo>
                    <a:pt x="2599" y="1158"/>
                    <a:pt x="2587" y="1169"/>
                    <a:pt x="2587" y="1184"/>
                  </a:cubicBezTo>
                  <a:cubicBezTo>
                    <a:pt x="2587" y="1198"/>
                    <a:pt x="2599" y="1209"/>
                    <a:pt x="2613" y="1209"/>
                  </a:cubicBezTo>
                  <a:cubicBezTo>
                    <a:pt x="2627" y="1209"/>
                    <a:pt x="2639" y="1198"/>
                    <a:pt x="2639" y="1184"/>
                  </a:cubicBezTo>
                  <a:cubicBezTo>
                    <a:pt x="2639" y="1169"/>
                    <a:pt x="2627" y="1158"/>
                    <a:pt x="2613" y="1158"/>
                  </a:cubicBezTo>
                  <a:moveTo>
                    <a:pt x="3397" y="1158"/>
                  </a:moveTo>
                  <a:cubicBezTo>
                    <a:pt x="3382" y="1158"/>
                    <a:pt x="3371" y="1169"/>
                    <a:pt x="3371" y="1184"/>
                  </a:cubicBezTo>
                  <a:cubicBezTo>
                    <a:pt x="3371" y="1198"/>
                    <a:pt x="3382" y="1209"/>
                    <a:pt x="3397" y="1209"/>
                  </a:cubicBezTo>
                  <a:cubicBezTo>
                    <a:pt x="3411" y="1209"/>
                    <a:pt x="3422" y="1198"/>
                    <a:pt x="3422" y="1184"/>
                  </a:cubicBezTo>
                  <a:cubicBezTo>
                    <a:pt x="3422" y="1169"/>
                    <a:pt x="3411" y="1158"/>
                    <a:pt x="3397" y="1158"/>
                  </a:cubicBezTo>
                  <a:moveTo>
                    <a:pt x="2744" y="1157"/>
                  </a:moveTo>
                  <a:cubicBezTo>
                    <a:pt x="2729" y="1157"/>
                    <a:pt x="2718" y="1169"/>
                    <a:pt x="2718" y="1184"/>
                  </a:cubicBezTo>
                  <a:cubicBezTo>
                    <a:pt x="2718" y="1198"/>
                    <a:pt x="2729" y="1210"/>
                    <a:pt x="2744" y="1210"/>
                  </a:cubicBezTo>
                  <a:cubicBezTo>
                    <a:pt x="2758" y="1210"/>
                    <a:pt x="2770" y="1198"/>
                    <a:pt x="2770" y="1184"/>
                  </a:cubicBezTo>
                  <a:cubicBezTo>
                    <a:pt x="2770" y="1169"/>
                    <a:pt x="2758" y="1157"/>
                    <a:pt x="2744" y="1157"/>
                  </a:cubicBezTo>
                  <a:moveTo>
                    <a:pt x="3266" y="1157"/>
                  </a:moveTo>
                  <a:cubicBezTo>
                    <a:pt x="3252" y="1157"/>
                    <a:pt x="3240" y="1169"/>
                    <a:pt x="3240" y="1184"/>
                  </a:cubicBezTo>
                  <a:cubicBezTo>
                    <a:pt x="3240" y="1198"/>
                    <a:pt x="3252" y="1210"/>
                    <a:pt x="3266" y="1210"/>
                  </a:cubicBezTo>
                  <a:cubicBezTo>
                    <a:pt x="3280" y="1210"/>
                    <a:pt x="3292" y="1198"/>
                    <a:pt x="3292" y="1184"/>
                  </a:cubicBezTo>
                  <a:cubicBezTo>
                    <a:pt x="3292" y="1169"/>
                    <a:pt x="3280" y="1157"/>
                    <a:pt x="3266" y="1157"/>
                  </a:cubicBezTo>
                  <a:moveTo>
                    <a:pt x="2874" y="1157"/>
                  </a:moveTo>
                  <a:cubicBezTo>
                    <a:pt x="2860" y="1157"/>
                    <a:pt x="2848" y="1169"/>
                    <a:pt x="2848" y="1184"/>
                  </a:cubicBezTo>
                  <a:cubicBezTo>
                    <a:pt x="2848" y="1198"/>
                    <a:pt x="2860" y="1210"/>
                    <a:pt x="2874" y="1210"/>
                  </a:cubicBezTo>
                  <a:cubicBezTo>
                    <a:pt x="2889" y="1210"/>
                    <a:pt x="2901" y="1198"/>
                    <a:pt x="2901" y="1184"/>
                  </a:cubicBezTo>
                  <a:cubicBezTo>
                    <a:pt x="2901" y="1169"/>
                    <a:pt x="2889" y="1157"/>
                    <a:pt x="2874" y="1157"/>
                  </a:cubicBezTo>
                  <a:moveTo>
                    <a:pt x="3005" y="1157"/>
                  </a:moveTo>
                  <a:cubicBezTo>
                    <a:pt x="2990" y="1157"/>
                    <a:pt x="2978" y="1169"/>
                    <a:pt x="2978" y="1184"/>
                  </a:cubicBezTo>
                  <a:cubicBezTo>
                    <a:pt x="2978" y="1198"/>
                    <a:pt x="2990" y="1210"/>
                    <a:pt x="3005" y="1210"/>
                  </a:cubicBezTo>
                  <a:cubicBezTo>
                    <a:pt x="3019" y="1210"/>
                    <a:pt x="3031" y="1198"/>
                    <a:pt x="3031" y="1184"/>
                  </a:cubicBezTo>
                  <a:cubicBezTo>
                    <a:pt x="3031" y="1169"/>
                    <a:pt x="3019" y="1157"/>
                    <a:pt x="3005" y="1157"/>
                  </a:cubicBezTo>
                  <a:moveTo>
                    <a:pt x="3135" y="1157"/>
                  </a:moveTo>
                  <a:cubicBezTo>
                    <a:pt x="3121" y="1157"/>
                    <a:pt x="3109" y="1169"/>
                    <a:pt x="3109" y="1184"/>
                  </a:cubicBezTo>
                  <a:cubicBezTo>
                    <a:pt x="3109" y="1198"/>
                    <a:pt x="3121" y="1210"/>
                    <a:pt x="3135" y="1210"/>
                  </a:cubicBezTo>
                  <a:cubicBezTo>
                    <a:pt x="3150" y="1210"/>
                    <a:pt x="3162" y="1198"/>
                    <a:pt x="3162" y="1184"/>
                  </a:cubicBezTo>
                  <a:cubicBezTo>
                    <a:pt x="3162" y="1169"/>
                    <a:pt x="3150" y="1157"/>
                    <a:pt x="3135" y="1157"/>
                  </a:cubicBezTo>
                  <a:moveTo>
                    <a:pt x="2091" y="1029"/>
                  </a:moveTo>
                  <a:cubicBezTo>
                    <a:pt x="2078" y="1029"/>
                    <a:pt x="2067" y="1040"/>
                    <a:pt x="2067" y="1053"/>
                  </a:cubicBezTo>
                  <a:cubicBezTo>
                    <a:pt x="2067" y="1066"/>
                    <a:pt x="2078" y="1076"/>
                    <a:pt x="2091" y="1076"/>
                  </a:cubicBezTo>
                  <a:cubicBezTo>
                    <a:pt x="2104" y="1076"/>
                    <a:pt x="2114" y="1066"/>
                    <a:pt x="2114" y="1053"/>
                  </a:cubicBezTo>
                  <a:cubicBezTo>
                    <a:pt x="2114" y="1040"/>
                    <a:pt x="2104" y="1029"/>
                    <a:pt x="2091" y="1029"/>
                  </a:cubicBezTo>
                  <a:moveTo>
                    <a:pt x="3919" y="1029"/>
                  </a:moveTo>
                  <a:cubicBezTo>
                    <a:pt x="3906" y="1029"/>
                    <a:pt x="3895" y="1040"/>
                    <a:pt x="3895" y="1053"/>
                  </a:cubicBezTo>
                  <a:cubicBezTo>
                    <a:pt x="3895" y="1066"/>
                    <a:pt x="3906" y="1077"/>
                    <a:pt x="3919" y="1077"/>
                  </a:cubicBezTo>
                  <a:cubicBezTo>
                    <a:pt x="3932" y="1077"/>
                    <a:pt x="3943" y="1066"/>
                    <a:pt x="3943" y="1053"/>
                  </a:cubicBezTo>
                  <a:cubicBezTo>
                    <a:pt x="3943" y="1040"/>
                    <a:pt x="3932" y="1029"/>
                    <a:pt x="3919" y="1029"/>
                  </a:cubicBezTo>
                  <a:moveTo>
                    <a:pt x="2221" y="1028"/>
                  </a:moveTo>
                  <a:cubicBezTo>
                    <a:pt x="2207" y="1028"/>
                    <a:pt x="2196" y="1039"/>
                    <a:pt x="2196" y="1053"/>
                  </a:cubicBezTo>
                  <a:cubicBezTo>
                    <a:pt x="2196" y="1067"/>
                    <a:pt x="2207" y="1078"/>
                    <a:pt x="2221" y="1078"/>
                  </a:cubicBezTo>
                  <a:cubicBezTo>
                    <a:pt x="2235" y="1078"/>
                    <a:pt x="2246" y="1067"/>
                    <a:pt x="2246" y="1053"/>
                  </a:cubicBezTo>
                  <a:cubicBezTo>
                    <a:pt x="2246" y="1039"/>
                    <a:pt x="2235" y="1028"/>
                    <a:pt x="2221" y="1028"/>
                  </a:cubicBezTo>
                  <a:moveTo>
                    <a:pt x="3788" y="1028"/>
                  </a:moveTo>
                  <a:cubicBezTo>
                    <a:pt x="3775" y="1028"/>
                    <a:pt x="3763" y="1039"/>
                    <a:pt x="3763" y="1053"/>
                  </a:cubicBezTo>
                  <a:cubicBezTo>
                    <a:pt x="3763" y="1067"/>
                    <a:pt x="3775" y="1078"/>
                    <a:pt x="3788" y="1078"/>
                  </a:cubicBezTo>
                  <a:cubicBezTo>
                    <a:pt x="3802" y="1078"/>
                    <a:pt x="3813" y="1067"/>
                    <a:pt x="3813" y="1053"/>
                  </a:cubicBezTo>
                  <a:cubicBezTo>
                    <a:pt x="3813" y="1039"/>
                    <a:pt x="3802" y="1028"/>
                    <a:pt x="3788" y="1028"/>
                  </a:cubicBezTo>
                  <a:moveTo>
                    <a:pt x="2352" y="1027"/>
                  </a:moveTo>
                  <a:cubicBezTo>
                    <a:pt x="2337" y="1027"/>
                    <a:pt x="2326" y="1038"/>
                    <a:pt x="2326" y="1053"/>
                  </a:cubicBezTo>
                  <a:cubicBezTo>
                    <a:pt x="2326" y="1067"/>
                    <a:pt x="2337" y="1079"/>
                    <a:pt x="2352" y="1079"/>
                  </a:cubicBezTo>
                  <a:cubicBezTo>
                    <a:pt x="2366" y="1079"/>
                    <a:pt x="2378" y="1067"/>
                    <a:pt x="2378" y="1053"/>
                  </a:cubicBezTo>
                  <a:cubicBezTo>
                    <a:pt x="2378" y="1038"/>
                    <a:pt x="2366" y="1027"/>
                    <a:pt x="2352" y="1027"/>
                  </a:cubicBezTo>
                  <a:moveTo>
                    <a:pt x="3658" y="1027"/>
                  </a:moveTo>
                  <a:cubicBezTo>
                    <a:pt x="3643" y="1027"/>
                    <a:pt x="3632" y="1038"/>
                    <a:pt x="3632" y="1053"/>
                  </a:cubicBezTo>
                  <a:cubicBezTo>
                    <a:pt x="3632" y="1067"/>
                    <a:pt x="3643" y="1079"/>
                    <a:pt x="3658" y="1079"/>
                  </a:cubicBezTo>
                  <a:cubicBezTo>
                    <a:pt x="3672" y="1079"/>
                    <a:pt x="3684" y="1067"/>
                    <a:pt x="3684" y="1053"/>
                  </a:cubicBezTo>
                  <a:cubicBezTo>
                    <a:pt x="3684" y="1038"/>
                    <a:pt x="3672" y="1027"/>
                    <a:pt x="3658" y="1027"/>
                  </a:cubicBezTo>
                  <a:moveTo>
                    <a:pt x="2482" y="1026"/>
                  </a:moveTo>
                  <a:cubicBezTo>
                    <a:pt x="2468" y="1026"/>
                    <a:pt x="2456" y="1038"/>
                    <a:pt x="2456" y="1053"/>
                  </a:cubicBezTo>
                  <a:cubicBezTo>
                    <a:pt x="2456" y="1068"/>
                    <a:pt x="2468" y="1080"/>
                    <a:pt x="2482" y="1080"/>
                  </a:cubicBezTo>
                  <a:cubicBezTo>
                    <a:pt x="2497" y="1080"/>
                    <a:pt x="2509" y="1068"/>
                    <a:pt x="2509" y="1053"/>
                  </a:cubicBezTo>
                  <a:cubicBezTo>
                    <a:pt x="2509" y="1038"/>
                    <a:pt x="2497" y="1026"/>
                    <a:pt x="2482" y="1026"/>
                  </a:cubicBezTo>
                  <a:moveTo>
                    <a:pt x="3527" y="1026"/>
                  </a:moveTo>
                  <a:cubicBezTo>
                    <a:pt x="3512" y="1026"/>
                    <a:pt x="3500" y="1038"/>
                    <a:pt x="3500" y="1053"/>
                  </a:cubicBezTo>
                  <a:cubicBezTo>
                    <a:pt x="3500" y="1068"/>
                    <a:pt x="3512" y="1080"/>
                    <a:pt x="3527" y="1080"/>
                  </a:cubicBezTo>
                  <a:cubicBezTo>
                    <a:pt x="3542" y="1080"/>
                    <a:pt x="3554" y="1068"/>
                    <a:pt x="3554" y="1053"/>
                  </a:cubicBezTo>
                  <a:cubicBezTo>
                    <a:pt x="3554" y="1038"/>
                    <a:pt x="3542" y="1026"/>
                    <a:pt x="3527" y="1026"/>
                  </a:cubicBezTo>
                  <a:moveTo>
                    <a:pt x="2613" y="1025"/>
                  </a:moveTo>
                  <a:cubicBezTo>
                    <a:pt x="2598" y="1025"/>
                    <a:pt x="2585" y="1038"/>
                    <a:pt x="2585" y="1053"/>
                  </a:cubicBezTo>
                  <a:cubicBezTo>
                    <a:pt x="2585" y="1068"/>
                    <a:pt x="2598" y="1080"/>
                    <a:pt x="2613" y="1080"/>
                  </a:cubicBezTo>
                  <a:cubicBezTo>
                    <a:pt x="2628" y="1080"/>
                    <a:pt x="2641" y="1068"/>
                    <a:pt x="2641" y="1053"/>
                  </a:cubicBezTo>
                  <a:cubicBezTo>
                    <a:pt x="2641" y="1038"/>
                    <a:pt x="2628" y="1025"/>
                    <a:pt x="2613" y="1025"/>
                  </a:cubicBezTo>
                  <a:moveTo>
                    <a:pt x="3397" y="1025"/>
                  </a:moveTo>
                  <a:cubicBezTo>
                    <a:pt x="3381" y="1025"/>
                    <a:pt x="3369" y="1038"/>
                    <a:pt x="3369" y="1053"/>
                  </a:cubicBezTo>
                  <a:cubicBezTo>
                    <a:pt x="3369" y="1068"/>
                    <a:pt x="3381" y="1080"/>
                    <a:pt x="3397" y="1080"/>
                  </a:cubicBezTo>
                  <a:cubicBezTo>
                    <a:pt x="3412" y="1080"/>
                    <a:pt x="3424" y="1068"/>
                    <a:pt x="3424" y="1053"/>
                  </a:cubicBezTo>
                  <a:cubicBezTo>
                    <a:pt x="3424" y="1038"/>
                    <a:pt x="3412" y="1025"/>
                    <a:pt x="3397" y="1025"/>
                  </a:cubicBezTo>
                  <a:moveTo>
                    <a:pt x="2744" y="1025"/>
                  </a:moveTo>
                  <a:cubicBezTo>
                    <a:pt x="2728" y="1025"/>
                    <a:pt x="2715" y="1037"/>
                    <a:pt x="2715" y="1053"/>
                  </a:cubicBezTo>
                  <a:cubicBezTo>
                    <a:pt x="2715" y="1069"/>
                    <a:pt x="2728" y="1081"/>
                    <a:pt x="2744" y="1081"/>
                  </a:cubicBezTo>
                  <a:cubicBezTo>
                    <a:pt x="2759" y="1081"/>
                    <a:pt x="2772" y="1069"/>
                    <a:pt x="2772" y="1053"/>
                  </a:cubicBezTo>
                  <a:cubicBezTo>
                    <a:pt x="2772" y="1037"/>
                    <a:pt x="2759" y="1025"/>
                    <a:pt x="2744" y="1025"/>
                  </a:cubicBezTo>
                  <a:moveTo>
                    <a:pt x="3266" y="1025"/>
                  </a:moveTo>
                  <a:cubicBezTo>
                    <a:pt x="3250" y="1025"/>
                    <a:pt x="3238" y="1037"/>
                    <a:pt x="3238" y="1053"/>
                  </a:cubicBezTo>
                  <a:cubicBezTo>
                    <a:pt x="3238" y="1069"/>
                    <a:pt x="3250" y="1081"/>
                    <a:pt x="3266" y="1081"/>
                  </a:cubicBezTo>
                  <a:cubicBezTo>
                    <a:pt x="3282" y="1081"/>
                    <a:pt x="3294" y="1069"/>
                    <a:pt x="3294" y="1053"/>
                  </a:cubicBezTo>
                  <a:cubicBezTo>
                    <a:pt x="3294" y="1037"/>
                    <a:pt x="3282" y="1025"/>
                    <a:pt x="3266" y="1025"/>
                  </a:cubicBezTo>
                  <a:moveTo>
                    <a:pt x="2874" y="1024"/>
                  </a:moveTo>
                  <a:cubicBezTo>
                    <a:pt x="2858" y="1024"/>
                    <a:pt x="2846" y="1037"/>
                    <a:pt x="2846" y="1053"/>
                  </a:cubicBezTo>
                  <a:cubicBezTo>
                    <a:pt x="2846" y="1069"/>
                    <a:pt x="2858" y="1082"/>
                    <a:pt x="2874" y="1082"/>
                  </a:cubicBezTo>
                  <a:cubicBezTo>
                    <a:pt x="2890" y="1082"/>
                    <a:pt x="2903" y="1069"/>
                    <a:pt x="2903" y="1053"/>
                  </a:cubicBezTo>
                  <a:cubicBezTo>
                    <a:pt x="2903" y="1037"/>
                    <a:pt x="2890" y="1024"/>
                    <a:pt x="2874" y="1024"/>
                  </a:cubicBezTo>
                  <a:moveTo>
                    <a:pt x="3005" y="1024"/>
                  </a:moveTo>
                  <a:cubicBezTo>
                    <a:pt x="2989" y="1024"/>
                    <a:pt x="2976" y="1037"/>
                    <a:pt x="2976" y="1053"/>
                  </a:cubicBezTo>
                  <a:cubicBezTo>
                    <a:pt x="2976" y="1069"/>
                    <a:pt x="2989" y="1082"/>
                    <a:pt x="3005" y="1082"/>
                  </a:cubicBezTo>
                  <a:cubicBezTo>
                    <a:pt x="3021" y="1082"/>
                    <a:pt x="3033" y="1069"/>
                    <a:pt x="3033" y="1053"/>
                  </a:cubicBezTo>
                  <a:cubicBezTo>
                    <a:pt x="3033" y="1037"/>
                    <a:pt x="3021" y="1024"/>
                    <a:pt x="3005" y="1024"/>
                  </a:cubicBezTo>
                  <a:moveTo>
                    <a:pt x="3135" y="1024"/>
                  </a:moveTo>
                  <a:cubicBezTo>
                    <a:pt x="3120" y="1024"/>
                    <a:pt x="3107" y="1037"/>
                    <a:pt x="3107" y="1053"/>
                  </a:cubicBezTo>
                  <a:cubicBezTo>
                    <a:pt x="3107" y="1069"/>
                    <a:pt x="3120" y="1082"/>
                    <a:pt x="3135" y="1082"/>
                  </a:cubicBezTo>
                  <a:cubicBezTo>
                    <a:pt x="3151" y="1082"/>
                    <a:pt x="3164" y="1069"/>
                    <a:pt x="3164" y="1053"/>
                  </a:cubicBezTo>
                  <a:cubicBezTo>
                    <a:pt x="3164" y="1037"/>
                    <a:pt x="3151" y="1024"/>
                    <a:pt x="3135" y="1024"/>
                  </a:cubicBezTo>
                  <a:moveTo>
                    <a:pt x="2091" y="897"/>
                  </a:moveTo>
                  <a:cubicBezTo>
                    <a:pt x="2077" y="897"/>
                    <a:pt x="2065" y="908"/>
                    <a:pt x="2065" y="922"/>
                  </a:cubicBezTo>
                  <a:cubicBezTo>
                    <a:pt x="2065" y="936"/>
                    <a:pt x="2077" y="948"/>
                    <a:pt x="2091" y="948"/>
                  </a:cubicBezTo>
                  <a:cubicBezTo>
                    <a:pt x="2105" y="948"/>
                    <a:pt x="2116" y="936"/>
                    <a:pt x="2116" y="922"/>
                  </a:cubicBezTo>
                  <a:cubicBezTo>
                    <a:pt x="2116" y="908"/>
                    <a:pt x="2105" y="897"/>
                    <a:pt x="2091" y="897"/>
                  </a:cubicBezTo>
                  <a:moveTo>
                    <a:pt x="3919" y="897"/>
                  </a:moveTo>
                  <a:cubicBezTo>
                    <a:pt x="3905" y="897"/>
                    <a:pt x="3894" y="908"/>
                    <a:pt x="3894" y="922"/>
                  </a:cubicBezTo>
                  <a:cubicBezTo>
                    <a:pt x="3894" y="936"/>
                    <a:pt x="3905" y="948"/>
                    <a:pt x="3919" y="948"/>
                  </a:cubicBezTo>
                  <a:cubicBezTo>
                    <a:pt x="3933" y="948"/>
                    <a:pt x="3944" y="936"/>
                    <a:pt x="3944" y="922"/>
                  </a:cubicBezTo>
                  <a:cubicBezTo>
                    <a:pt x="3944" y="908"/>
                    <a:pt x="3933" y="897"/>
                    <a:pt x="3919" y="897"/>
                  </a:cubicBezTo>
                  <a:moveTo>
                    <a:pt x="2221" y="896"/>
                  </a:moveTo>
                  <a:cubicBezTo>
                    <a:pt x="2207" y="896"/>
                    <a:pt x="2195" y="908"/>
                    <a:pt x="2195" y="922"/>
                  </a:cubicBezTo>
                  <a:cubicBezTo>
                    <a:pt x="2195" y="937"/>
                    <a:pt x="2207" y="949"/>
                    <a:pt x="2221" y="949"/>
                  </a:cubicBezTo>
                  <a:cubicBezTo>
                    <a:pt x="2236" y="949"/>
                    <a:pt x="2248" y="937"/>
                    <a:pt x="2248" y="922"/>
                  </a:cubicBezTo>
                  <a:cubicBezTo>
                    <a:pt x="2248" y="908"/>
                    <a:pt x="2236" y="896"/>
                    <a:pt x="2221" y="896"/>
                  </a:cubicBezTo>
                  <a:moveTo>
                    <a:pt x="3788" y="896"/>
                  </a:moveTo>
                  <a:cubicBezTo>
                    <a:pt x="3774" y="896"/>
                    <a:pt x="3762" y="908"/>
                    <a:pt x="3762" y="922"/>
                  </a:cubicBezTo>
                  <a:cubicBezTo>
                    <a:pt x="3762" y="937"/>
                    <a:pt x="3774" y="949"/>
                    <a:pt x="3788" y="949"/>
                  </a:cubicBezTo>
                  <a:cubicBezTo>
                    <a:pt x="3803" y="949"/>
                    <a:pt x="3815" y="937"/>
                    <a:pt x="3815" y="922"/>
                  </a:cubicBezTo>
                  <a:cubicBezTo>
                    <a:pt x="3815" y="908"/>
                    <a:pt x="3803" y="896"/>
                    <a:pt x="3788" y="896"/>
                  </a:cubicBezTo>
                  <a:moveTo>
                    <a:pt x="2352" y="895"/>
                  </a:moveTo>
                  <a:cubicBezTo>
                    <a:pt x="2337" y="895"/>
                    <a:pt x="2324" y="907"/>
                    <a:pt x="2324" y="922"/>
                  </a:cubicBezTo>
                  <a:cubicBezTo>
                    <a:pt x="2324" y="937"/>
                    <a:pt x="2337" y="950"/>
                    <a:pt x="2352" y="950"/>
                  </a:cubicBezTo>
                  <a:cubicBezTo>
                    <a:pt x="2367" y="950"/>
                    <a:pt x="2379" y="937"/>
                    <a:pt x="2379" y="922"/>
                  </a:cubicBezTo>
                  <a:cubicBezTo>
                    <a:pt x="2379" y="907"/>
                    <a:pt x="2367" y="895"/>
                    <a:pt x="2352" y="895"/>
                  </a:cubicBezTo>
                  <a:moveTo>
                    <a:pt x="3658" y="894"/>
                  </a:moveTo>
                  <a:cubicBezTo>
                    <a:pt x="3642" y="894"/>
                    <a:pt x="3630" y="907"/>
                    <a:pt x="3630" y="922"/>
                  </a:cubicBezTo>
                  <a:cubicBezTo>
                    <a:pt x="3630" y="938"/>
                    <a:pt x="3642" y="950"/>
                    <a:pt x="3658" y="950"/>
                  </a:cubicBezTo>
                  <a:cubicBezTo>
                    <a:pt x="3673" y="950"/>
                    <a:pt x="3686" y="938"/>
                    <a:pt x="3686" y="922"/>
                  </a:cubicBezTo>
                  <a:cubicBezTo>
                    <a:pt x="3686" y="907"/>
                    <a:pt x="3673" y="894"/>
                    <a:pt x="3658" y="894"/>
                  </a:cubicBezTo>
                  <a:moveTo>
                    <a:pt x="2482" y="894"/>
                  </a:moveTo>
                  <a:cubicBezTo>
                    <a:pt x="2467" y="894"/>
                    <a:pt x="2454" y="906"/>
                    <a:pt x="2454" y="922"/>
                  </a:cubicBezTo>
                  <a:cubicBezTo>
                    <a:pt x="2454" y="938"/>
                    <a:pt x="2467" y="951"/>
                    <a:pt x="2482" y="951"/>
                  </a:cubicBezTo>
                  <a:cubicBezTo>
                    <a:pt x="2498" y="951"/>
                    <a:pt x="2511" y="938"/>
                    <a:pt x="2511" y="922"/>
                  </a:cubicBezTo>
                  <a:cubicBezTo>
                    <a:pt x="2511" y="906"/>
                    <a:pt x="2498" y="894"/>
                    <a:pt x="2482" y="894"/>
                  </a:cubicBezTo>
                  <a:moveTo>
                    <a:pt x="3527" y="894"/>
                  </a:moveTo>
                  <a:cubicBezTo>
                    <a:pt x="3511" y="894"/>
                    <a:pt x="3499" y="906"/>
                    <a:pt x="3499" y="922"/>
                  </a:cubicBezTo>
                  <a:cubicBezTo>
                    <a:pt x="3499" y="938"/>
                    <a:pt x="3511" y="951"/>
                    <a:pt x="3527" y="951"/>
                  </a:cubicBezTo>
                  <a:cubicBezTo>
                    <a:pt x="3543" y="951"/>
                    <a:pt x="3556" y="938"/>
                    <a:pt x="3556" y="922"/>
                  </a:cubicBezTo>
                  <a:cubicBezTo>
                    <a:pt x="3556" y="906"/>
                    <a:pt x="3543" y="894"/>
                    <a:pt x="3527" y="894"/>
                  </a:cubicBezTo>
                  <a:moveTo>
                    <a:pt x="2613" y="893"/>
                  </a:moveTo>
                  <a:cubicBezTo>
                    <a:pt x="2597" y="893"/>
                    <a:pt x="2584" y="906"/>
                    <a:pt x="2584" y="922"/>
                  </a:cubicBezTo>
                  <a:cubicBezTo>
                    <a:pt x="2584" y="938"/>
                    <a:pt x="2597" y="952"/>
                    <a:pt x="2613" y="952"/>
                  </a:cubicBezTo>
                  <a:cubicBezTo>
                    <a:pt x="2629" y="952"/>
                    <a:pt x="2642" y="938"/>
                    <a:pt x="2642" y="922"/>
                  </a:cubicBezTo>
                  <a:cubicBezTo>
                    <a:pt x="2642" y="906"/>
                    <a:pt x="2629" y="893"/>
                    <a:pt x="2613" y="893"/>
                  </a:cubicBezTo>
                  <a:moveTo>
                    <a:pt x="3397" y="893"/>
                  </a:moveTo>
                  <a:cubicBezTo>
                    <a:pt x="3380" y="893"/>
                    <a:pt x="3367" y="906"/>
                    <a:pt x="3367" y="922"/>
                  </a:cubicBezTo>
                  <a:cubicBezTo>
                    <a:pt x="3367" y="938"/>
                    <a:pt x="3380" y="952"/>
                    <a:pt x="3397" y="952"/>
                  </a:cubicBezTo>
                  <a:cubicBezTo>
                    <a:pt x="3413" y="952"/>
                    <a:pt x="3426" y="938"/>
                    <a:pt x="3426" y="922"/>
                  </a:cubicBezTo>
                  <a:cubicBezTo>
                    <a:pt x="3426" y="906"/>
                    <a:pt x="3413" y="893"/>
                    <a:pt x="3397" y="893"/>
                  </a:cubicBezTo>
                  <a:moveTo>
                    <a:pt x="2744" y="892"/>
                  </a:moveTo>
                  <a:cubicBezTo>
                    <a:pt x="2727" y="892"/>
                    <a:pt x="2714" y="906"/>
                    <a:pt x="2714" y="922"/>
                  </a:cubicBezTo>
                  <a:cubicBezTo>
                    <a:pt x="2714" y="939"/>
                    <a:pt x="2727" y="952"/>
                    <a:pt x="2744" y="952"/>
                  </a:cubicBezTo>
                  <a:cubicBezTo>
                    <a:pt x="2760" y="952"/>
                    <a:pt x="2774" y="939"/>
                    <a:pt x="2774" y="922"/>
                  </a:cubicBezTo>
                  <a:cubicBezTo>
                    <a:pt x="2774" y="906"/>
                    <a:pt x="2760" y="892"/>
                    <a:pt x="2744" y="892"/>
                  </a:cubicBezTo>
                  <a:moveTo>
                    <a:pt x="3266" y="892"/>
                  </a:moveTo>
                  <a:cubicBezTo>
                    <a:pt x="3249" y="892"/>
                    <a:pt x="3236" y="906"/>
                    <a:pt x="3236" y="922"/>
                  </a:cubicBezTo>
                  <a:cubicBezTo>
                    <a:pt x="3236" y="939"/>
                    <a:pt x="3249" y="952"/>
                    <a:pt x="3266" y="952"/>
                  </a:cubicBezTo>
                  <a:cubicBezTo>
                    <a:pt x="3283" y="952"/>
                    <a:pt x="3296" y="939"/>
                    <a:pt x="3296" y="922"/>
                  </a:cubicBezTo>
                  <a:cubicBezTo>
                    <a:pt x="3296" y="906"/>
                    <a:pt x="3283" y="892"/>
                    <a:pt x="3266" y="892"/>
                  </a:cubicBezTo>
                  <a:moveTo>
                    <a:pt x="2874" y="892"/>
                  </a:moveTo>
                  <a:cubicBezTo>
                    <a:pt x="2857" y="892"/>
                    <a:pt x="2844" y="905"/>
                    <a:pt x="2844" y="922"/>
                  </a:cubicBezTo>
                  <a:cubicBezTo>
                    <a:pt x="2844" y="939"/>
                    <a:pt x="2857" y="953"/>
                    <a:pt x="2874" y="953"/>
                  </a:cubicBezTo>
                  <a:cubicBezTo>
                    <a:pt x="2891" y="953"/>
                    <a:pt x="2905" y="939"/>
                    <a:pt x="2905" y="922"/>
                  </a:cubicBezTo>
                  <a:cubicBezTo>
                    <a:pt x="2905" y="905"/>
                    <a:pt x="2891" y="892"/>
                    <a:pt x="2874" y="892"/>
                  </a:cubicBezTo>
                  <a:moveTo>
                    <a:pt x="3135" y="892"/>
                  </a:moveTo>
                  <a:cubicBezTo>
                    <a:pt x="3119" y="892"/>
                    <a:pt x="3105" y="905"/>
                    <a:pt x="3105" y="922"/>
                  </a:cubicBezTo>
                  <a:cubicBezTo>
                    <a:pt x="3105" y="939"/>
                    <a:pt x="3119" y="953"/>
                    <a:pt x="3135" y="953"/>
                  </a:cubicBezTo>
                  <a:cubicBezTo>
                    <a:pt x="3152" y="953"/>
                    <a:pt x="3166" y="939"/>
                    <a:pt x="3166" y="922"/>
                  </a:cubicBezTo>
                  <a:cubicBezTo>
                    <a:pt x="3166" y="905"/>
                    <a:pt x="3152" y="892"/>
                    <a:pt x="3135" y="892"/>
                  </a:cubicBezTo>
                  <a:moveTo>
                    <a:pt x="3005" y="892"/>
                  </a:moveTo>
                  <a:cubicBezTo>
                    <a:pt x="2988" y="892"/>
                    <a:pt x="2974" y="905"/>
                    <a:pt x="2974" y="922"/>
                  </a:cubicBezTo>
                  <a:cubicBezTo>
                    <a:pt x="2974" y="939"/>
                    <a:pt x="2988" y="953"/>
                    <a:pt x="3005" y="953"/>
                  </a:cubicBezTo>
                  <a:cubicBezTo>
                    <a:pt x="3022" y="953"/>
                    <a:pt x="3036" y="939"/>
                    <a:pt x="3036" y="922"/>
                  </a:cubicBezTo>
                  <a:cubicBezTo>
                    <a:pt x="3036" y="905"/>
                    <a:pt x="3022" y="892"/>
                    <a:pt x="3005" y="892"/>
                  </a:cubicBezTo>
                  <a:moveTo>
                    <a:pt x="131" y="791"/>
                  </a:moveTo>
                  <a:cubicBezTo>
                    <a:pt x="131" y="792"/>
                    <a:pt x="131" y="792"/>
                    <a:pt x="131" y="792"/>
                  </a:cubicBezTo>
                  <a:cubicBezTo>
                    <a:pt x="131" y="792"/>
                    <a:pt x="131" y="792"/>
                    <a:pt x="131" y="792"/>
                  </a:cubicBezTo>
                  <a:cubicBezTo>
                    <a:pt x="132" y="792"/>
                    <a:pt x="132" y="792"/>
                    <a:pt x="132" y="792"/>
                  </a:cubicBezTo>
                  <a:cubicBezTo>
                    <a:pt x="131" y="791"/>
                    <a:pt x="131" y="791"/>
                    <a:pt x="131" y="791"/>
                  </a:cubicBezTo>
                  <a:moveTo>
                    <a:pt x="5878" y="791"/>
                  </a:moveTo>
                  <a:cubicBezTo>
                    <a:pt x="5878" y="792"/>
                    <a:pt x="5878" y="792"/>
                    <a:pt x="5878" y="792"/>
                  </a:cubicBezTo>
                  <a:cubicBezTo>
                    <a:pt x="5878" y="792"/>
                    <a:pt x="5878" y="792"/>
                    <a:pt x="5878" y="792"/>
                  </a:cubicBezTo>
                  <a:cubicBezTo>
                    <a:pt x="5879" y="792"/>
                    <a:pt x="5879" y="792"/>
                    <a:pt x="5879" y="792"/>
                  </a:cubicBezTo>
                  <a:cubicBezTo>
                    <a:pt x="5878" y="791"/>
                    <a:pt x="5878" y="791"/>
                    <a:pt x="5878" y="791"/>
                  </a:cubicBezTo>
                  <a:moveTo>
                    <a:pt x="262" y="790"/>
                  </a:moveTo>
                  <a:cubicBezTo>
                    <a:pt x="261" y="790"/>
                    <a:pt x="260" y="791"/>
                    <a:pt x="260" y="792"/>
                  </a:cubicBezTo>
                  <a:cubicBezTo>
                    <a:pt x="260" y="793"/>
                    <a:pt x="261" y="794"/>
                    <a:pt x="262" y="794"/>
                  </a:cubicBezTo>
                  <a:cubicBezTo>
                    <a:pt x="263" y="794"/>
                    <a:pt x="264" y="793"/>
                    <a:pt x="264" y="792"/>
                  </a:cubicBezTo>
                  <a:cubicBezTo>
                    <a:pt x="264" y="791"/>
                    <a:pt x="263" y="790"/>
                    <a:pt x="262" y="790"/>
                  </a:cubicBezTo>
                  <a:moveTo>
                    <a:pt x="5748" y="790"/>
                  </a:moveTo>
                  <a:cubicBezTo>
                    <a:pt x="5746" y="790"/>
                    <a:pt x="5745" y="790"/>
                    <a:pt x="5745" y="792"/>
                  </a:cubicBezTo>
                  <a:cubicBezTo>
                    <a:pt x="5745" y="793"/>
                    <a:pt x="5746" y="794"/>
                    <a:pt x="5748" y="794"/>
                  </a:cubicBezTo>
                  <a:cubicBezTo>
                    <a:pt x="5749" y="794"/>
                    <a:pt x="5750" y="793"/>
                    <a:pt x="5750" y="792"/>
                  </a:cubicBezTo>
                  <a:cubicBezTo>
                    <a:pt x="5750" y="790"/>
                    <a:pt x="5749" y="790"/>
                    <a:pt x="5748" y="790"/>
                  </a:cubicBezTo>
                  <a:moveTo>
                    <a:pt x="393" y="788"/>
                  </a:moveTo>
                  <a:cubicBezTo>
                    <a:pt x="390" y="788"/>
                    <a:pt x="389" y="789"/>
                    <a:pt x="389" y="792"/>
                  </a:cubicBezTo>
                  <a:cubicBezTo>
                    <a:pt x="389" y="794"/>
                    <a:pt x="390" y="796"/>
                    <a:pt x="393" y="796"/>
                  </a:cubicBezTo>
                  <a:cubicBezTo>
                    <a:pt x="395" y="796"/>
                    <a:pt x="397" y="794"/>
                    <a:pt x="397" y="792"/>
                  </a:cubicBezTo>
                  <a:cubicBezTo>
                    <a:pt x="397" y="789"/>
                    <a:pt x="395" y="788"/>
                    <a:pt x="393" y="788"/>
                  </a:cubicBezTo>
                  <a:moveTo>
                    <a:pt x="5617" y="788"/>
                  </a:moveTo>
                  <a:cubicBezTo>
                    <a:pt x="5615" y="788"/>
                    <a:pt x="5613" y="789"/>
                    <a:pt x="5613" y="792"/>
                  </a:cubicBezTo>
                  <a:cubicBezTo>
                    <a:pt x="5613" y="794"/>
                    <a:pt x="5615" y="796"/>
                    <a:pt x="5617" y="796"/>
                  </a:cubicBezTo>
                  <a:cubicBezTo>
                    <a:pt x="5619" y="796"/>
                    <a:pt x="5621" y="794"/>
                    <a:pt x="5621" y="792"/>
                  </a:cubicBezTo>
                  <a:cubicBezTo>
                    <a:pt x="5621" y="789"/>
                    <a:pt x="5619" y="788"/>
                    <a:pt x="5617" y="788"/>
                  </a:cubicBezTo>
                  <a:moveTo>
                    <a:pt x="523" y="786"/>
                  </a:moveTo>
                  <a:cubicBezTo>
                    <a:pt x="520" y="786"/>
                    <a:pt x="517" y="788"/>
                    <a:pt x="517" y="792"/>
                  </a:cubicBezTo>
                  <a:cubicBezTo>
                    <a:pt x="517" y="795"/>
                    <a:pt x="520" y="797"/>
                    <a:pt x="523" y="797"/>
                  </a:cubicBezTo>
                  <a:cubicBezTo>
                    <a:pt x="526" y="797"/>
                    <a:pt x="529" y="795"/>
                    <a:pt x="529" y="792"/>
                  </a:cubicBezTo>
                  <a:cubicBezTo>
                    <a:pt x="529" y="788"/>
                    <a:pt x="526" y="786"/>
                    <a:pt x="523" y="786"/>
                  </a:cubicBezTo>
                  <a:moveTo>
                    <a:pt x="5486" y="786"/>
                  </a:moveTo>
                  <a:cubicBezTo>
                    <a:pt x="5483" y="786"/>
                    <a:pt x="5481" y="788"/>
                    <a:pt x="5481" y="792"/>
                  </a:cubicBezTo>
                  <a:cubicBezTo>
                    <a:pt x="5481" y="795"/>
                    <a:pt x="5483" y="797"/>
                    <a:pt x="5486" y="797"/>
                  </a:cubicBezTo>
                  <a:cubicBezTo>
                    <a:pt x="5490" y="797"/>
                    <a:pt x="5492" y="795"/>
                    <a:pt x="5492" y="792"/>
                  </a:cubicBezTo>
                  <a:cubicBezTo>
                    <a:pt x="5492" y="788"/>
                    <a:pt x="5490" y="786"/>
                    <a:pt x="5486" y="786"/>
                  </a:cubicBezTo>
                  <a:moveTo>
                    <a:pt x="654" y="784"/>
                  </a:moveTo>
                  <a:cubicBezTo>
                    <a:pt x="650" y="784"/>
                    <a:pt x="646" y="787"/>
                    <a:pt x="646" y="792"/>
                  </a:cubicBezTo>
                  <a:cubicBezTo>
                    <a:pt x="646" y="796"/>
                    <a:pt x="650" y="799"/>
                    <a:pt x="654" y="799"/>
                  </a:cubicBezTo>
                  <a:cubicBezTo>
                    <a:pt x="658" y="799"/>
                    <a:pt x="661" y="796"/>
                    <a:pt x="661" y="792"/>
                  </a:cubicBezTo>
                  <a:cubicBezTo>
                    <a:pt x="661" y="787"/>
                    <a:pt x="658" y="784"/>
                    <a:pt x="654" y="784"/>
                  </a:cubicBezTo>
                  <a:moveTo>
                    <a:pt x="5356" y="784"/>
                  </a:moveTo>
                  <a:cubicBezTo>
                    <a:pt x="5351" y="784"/>
                    <a:pt x="5348" y="787"/>
                    <a:pt x="5348" y="792"/>
                  </a:cubicBezTo>
                  <a:cubicBezTo>
                    <a:pt x="5348" y="796"/>
                    <a:pt x="5351" y="800"/>
                    <a:pt x="5356" y="800"/>
                  </a:cubicBezTo>
                  <a:cubicBezTo>
                    <a:pt x="5360" y="800"/>
                    <a:pt x="5364" y="796"/>
                    <a:pt x="5364" y="792"/>
                  </a:cubicBezTo>
                  <a:cubicBezTo>
                    <a:pt x="5364" y="787"/>
                    <a:pt x="5360" y="784"/>
                    <a:pt x="5356" y="784"/>
                  </a:cubicBezTo>
                  <a:moveTo>
                    <a:pt x="784" y="782"/>
                  </a:moveTo>
                  <a:cubicBezTo>
                    <a:pt x="779" y="782"/>
                    <a:pt x="775" y="786"/>
                    <a:pt x="775" y="792"/>
                  </a:cubicBezTo>
                  <a:cubicBezTo>
                    <a:pt x="775" y="797"/>
                    <a:pt x="779" y="801"/>
                    <a:pt x="784" y="801"/>
                  </a:cubicBezTo>
                  <a:cubicBezTo>
                    <a:pt x="790" y="801"/>
                    <a:pt x="794" y="797"/>
                    <a:pt x="794" y="792"/>
                  </a:cubicBezTo>
                  <a:cubicBezTo>
                    <a:pt x="794" y="786"/>
                    <a:pt x="790" y="782"/>
                    <a:pt x="784" y="782"/>
                  </a:cubicBezTo>
                  <a:moveTo>
                    <a:pt x="5225" y="782"/>
                  </a:moveTo>
                  <a:cubicBezTo>
                    <a:pt x="5220" y="782"/>
                    <a:pt x="5215" y="786"/>
                    <a:pt x="5215" y="792"/>
                  </a:cubicBezTo>
                  <a:cubicBezTo>
                    <a:pt x="5215" y="797"/>
                    <a:pt x="5220" y="801"/>
                    <a:pt x="5225" y="801"/>
                  </a:cubicBezTo>
                  <a:cubicBezTo>
                    <a:pt x="5231" y="801"/>
                    <a:pt x="5235" y="797"/>
                    <a:pt x="5235" y="792"/>
                  </a:cubicBezTo>
                  <a:cubicBezTo>
                    <a:pt x="5235" y="786"/>
                    <a:pt x="5231" y="782"/>
                    <a:pt x="5225" y="782"/>
                  </a:cubicBezTo>
                  <a:moveTo>
                    <a:pt x="915" y="780"/>
                  </a:moveTo>
                  <a:cubicBezTo>
                    <a:pt x="909" y="780"/>
                    <a:pt x="904" y="785"/>
                    <a:pt x="904" y="792"/>
                  </a:cubicBezTo>
                  <a:cubicBezTo>
                    <a:pt x="904" y="798"/>
                    <a:pt x="909" y="803"/>
                    <a:pt x="915" y="803"/>
                  </a:cubicBezTo>
                  <a:cubicBezTo>
                    <a:pt x="921" y="803"/>
                    <a:pt x="926" y="798"/>
                    <a:pt x="926" y="792"/>
                  </a:cubicBezTo>
                  <a:cubicBezTo>
                    <a:pt x="926" y="785"/>
                    <a:pt x="921" y="780"/>
                    <a:pt x="915" y="780"/>
                  </a:cubicBezTo>
                  <a:moveTo>
                    <a:pt x="5095" y="780"/>
                  </a:moveTo>
                  <a:cubicBezTo>
                    <a:pt x="5088" y="780"/>
                    <a:pt x="5083" y="785"/>
                    <a:pt x="5083" y="792"/>
                  </a:cubicBezTo>
                  <a:cubicBezTo>
                    <a:pt x="5083" y="798"/>
                    <a:pt x="5088" y="803"/>
                    <a:pt x="5095" y="803"/>
                  </a:cubicBezTo>
                  <a:cubicBezTo>
                    <a:pt x="5101" y="803"/>
                    <a:pt x="5106" y="798"/>
                    <a:pt x="5106" y="792"/>
                  </a:cubicBezTo>
                  <a:cubicBezTo>
                    <a:pt x="5106" y="785"/>
                    <a:pt x="5101" y="780"/>
                    <a:pt x="5095" y="780"/>
                  </a:cubicBezTo>
                  <a:moveTo>
                    <a:pt x="1046" y="779"/>
                  </a:moveTo>
                  <a:cubicBezTo>
                    <a:pt x="1039" y="779"/>
                    <a:pt x="1033" y="784"/>
                    <a:pt x="1033" y="792"/>
                  </a:cubicBezTo>
                  <a:cubicBezTo>
                    <a:pt x="1033" y="799"/>
                    <a:pt x="1039" y="805"/>
                    <a:pt x="1046" y="805"/>
                  </a:cubicBezTo>
                  <a:cubicBezTo>
                    <a:pt x="1053" y="805"/>
                    <a:pt x="1059" y="799"/>
                    <a:pt x="1059" y="792"/>
                  </a:cubicBezTo>
                  <a:cubicBezTo>
                    <a:pt x="1059" y="784"/>
                    <a:pt x="1053" y="779"/>
                    <a:pt x="1046" y="779"/>
                  </a:cubicBezTo>
                  <a:moveTo>
                    <a:pt x="4964" y="778"/>
                  </a:moveTo>
                  <a:cubicBezTo>
                    <a:pt x="4957" y="778"/>
                    <a:pt x="4951" y="784"/>
                    <a:pt x="4951" y="792"/>
                  </a:cubicBezTo>
                  <a:cubicBezTo>
                    <a:pt x="4951" y="799"/>
                    <a:pt x="4957" y="805"/>
                    <a:pt x="4964" y="805"/>
                  </a:cubicBezTo>
                  <a:cubicBezTo>
                    <a:pt x="4971" y="805"/>
                    <a:pt x="4977" y="799"/>
                    <a:pt x="4977" y="792"/>
                  </a:cubicBezTo>
                  <a:cubicBezTo>
                    <a:pt x="4977" y="784"/>
                    <a:pt x="4971" y="778"/>
                    <a:pt x="4964" y="778"/>
                  </a:cubicBezTo>
                  <a:moveTo>
                    <a:pt x="1176" y="777"/>
                  </a:moveTo>
                  <a:cubicBezTo>
                    <a:pt x="1168" y="777"/>
                    <a:pt x="1161" y="783"/>
                    <a:pt x="1161" y="792"/>
                  </a:cubicBezTo>
                  <a:cubicBezTo>
                    <a:pt x="1161" y="800"/>
                    <a:pt x="1168" y="807"/>
                    <a:pt x="1176" y="807"/>
                  </a:cubicBezTo>
                  <a:cubicBezTo>
                    <a:pt x="1185" y="807"/>
                    <a:pt x="1191" y="800"/>
                    <a:pt x="1191" y="792"/>
                  </a:cubicBezTo>
                  <a:cubicBezTo>
                    <a:pt x="1191" y="783"/>
                    <a:pt x="1185" y="777"/>
                    <a:pt x="1176" y="777"/>
                  </a:cubicBezTo>
                  <a:moveTo>
                    <a:pt x="4833" y="776"/>
                  </a:moveTo>
                  <a:cubicBezTo>
                    <a:pt x="4825" y="776"/>
                    <a:pt x="4818" y="783"/>
                    <a:pt x="4818" y="792"/>
                  </a:cubicBezTo>
                  <a:cubicBezTo>
                    <a:pt x="4818" y="800"/>
                    <a:pt x="4825" y="807"/>
                    <a:pt x="4833" y="807"/>
                  </a:cubicBezTo>
                  <a:cubicBezTo>
                    <a:pt x="4842" y="807"/>
                    <a:pt x="4849" y="800"/>
                    <a:pt x="4849" y="792"/>
                  </a:cubicBezTo>
                  <a:cubicBezTo>
                    <a:pt x="4849" y="783"/>
                    <a:pt x="4842" y="776"/>
                    <a:pt x="4833" y="776"/>
                  </a:cubicBezTo>
                  <a:moveTo>
                    <a:pt x="1307" y="775"/>
                  </a:moveTo>
                  <a:cubicBezTo>
                    <a:pt x="1298" y="775"/>
                    <a:pt x="1290" y="782"/>
                    <a:pt x="1290" y="792"/>
                  </a:cubicBezTo>
                  <a:cubicBezTo>
                    <a:pt x="1290" y="801"/>
                    <a:pt x="1298" y="809"/>
                    <a:pt x="1307" y="809"/>
                  </a:cubicBezTo>
                  <a:cubicBezTo>
                    <a:pt x="1316" y="809"/>
                    <a:pt x="1324" y="801"/>
                    <a:pt x="1324" y="792"/>
                  </a:cubicBezTo>
                  <a:cubicBezTo>
                    <a:pt x="1324" y="782"/>
                    <a:pt x="1316" y="775"/>
                    <a:pt x="1307" y="775"/>
                  </a:cubicBezTo>
                  <a:moveTo>
                    <a:pt x="4703" y="775"/>
                  </a:moveTo>
                  <a:cubicBezTo>
                    <a:pt x="4693" y="775"/>
                    <a:pt x="4686" y="782"/>
                    <a:pt x="4686" y="792"/>
                  </a:cubicBezTo>
                  <a:cubicBezTo>
                    <a:pt x="4686" y="801"/>
                    <a:pt x="4693" y="809"/>
                    <a:pt x="4703" y="809"/>
                  </a:cubicBezTo>
                  <a:cubicBezTo>
                    <a:pt x="4712" y="809"/>
                    <a:pt x="4720" y="801"/>
                    <a:pt x="4720" y="792"/>
                  </a:cubicBezTo>
                  <a:cubicBezTo>
                    <a:pt x="4720" y="782"/>
                    <a:pt x="4712" y="775"/>
                    <a:pt x="4703" y="775"/>
                  </a:cubicBezTo>
                  <a:moveTo>
                    <a:pt x="1438" y="773"/>
                  </a:moveTo>
                  <a:cubicBezTo>
                    <a:pt x="1427" y="773"/>
                    <a:pt x="1419" y="781"/>
                    <a:pt x="1419" y="792"/>
                  </a:cubicBezTo>
                  <a:cubicBezTo>
                    <a:pt x="1419" y="802"/>
                    <a:pt x="1427" y="810"/>
                    <a:pt x="1438" y="810"/>
                  </a:cubicBezTo>
                  <a:cubicBezTo>
                    <a:pt x="1448" y="810"/>
                    <a:pt x="1456" y="802"/>
                    <a:pt x="1456" y="792"/>
                  </a:cubicBezTo>
                  <a:cubicBezTo>
                    <a:pt x="1456" y="781"/>
                    <a:pt x="1448" y="773"/>
                    <a:pt x="1438" y="773"/>
                  </a:cubicBezTo>
                  <a:moveTo>
                    <a:pt x="4572" y="773"/>
                  </a:moveTo>
                  <a:cubicBezTo>
                    <a:pt x="4562" y="773"/>
                    <a:pt x="4553" y="781"/>
                    <a:pt x="4553" y="792"/>
                  </a:cubicBezTo>
                  <a:cubicBezTo>
                    <a:pt x="4553" y="802"/>
                    <a:pt x="4562" y="811"/>
                    <a:pt x="4572" y="811"/>
                  </a:cubicBezTo>
                  <a:cubicBezTo>
                    <a:pt x="4582" y="811"/>
                    <a:pt x="4591" y="802"/>
                    <a:pt x="4591" y="792"/>
                  </a:cubicBezTo>
                  <a:cubicBezTo>
                    <a:pt x="4591" y="781"/>
                    <a:pt x="4582" y="773"/>
                    <a:pt x="4572" y="773"/>
                  </a:cubicBezTo>
                  <a:moveTo>
                    <a:pt x="1568" y="771"/>
                  </a:moveTo>
                  <a:cubicBezTo>
                    <a:pt x="1557" y="771"/>
                    <a:pt x="1548" y="780"/>
                    <a:pt x="1548" y="792"/>
                  </a:cubicBezTo>
                  <a:cubicBezTo>
                    <a:pt x="1548" y="803"/>
                    <a:pt x="1557" y="812"/>
                    <a:pt x="1568" y="812"/>
                  </a:cubicBezTo>
                  <a:cubicBezTo>
                    <a:pt x="1579" y="812"/>
                    <a:pt x="1588" y="803"/>
                    <a:pt x="1588" y="792"/>
                  </a:cubicBezTo>
                  <a:cubicBezTo>
                    <a:pt x="1588" y="780"/>
                    <a:pt x="1579" y="771"/>
                    <a:pt x="1568" y="771"/>
                  </a:cubicBezTo>
                  <a:moveTo>
                    <a:pt x="4441" y="771"/>
                  </a:moveTo>
                  <a:cubicBezTo>
                    <a:pt x="4430" y="771"/>
                    <a:pt x="4421" y="780"/>
                    <a:pt x="4421" y="792"/>
                  </a:cubicBezTo>
                  <a:cubicBezTo>
                    <a:pt x="4421" y="803"/>
                    <a:pt x="4430" y="812"/>
                    <a:pt x="4441" y="812"/>
                  </a:cubicBezTo>
                  <a:cubicBezTo>
                    <a:pt x="4453" y="812"/>
                    <a:pt x="4462" y="803"/>
                    <a:pt x="4462" y="792"/>
                  </a:cubicBezTo>
                  <a:cubicBezTo>
                    <a:pt x="4462" y="780"/>
                    <a:pt x="4453" y="771"/>
                    <a:pt x="4441" y="771"/>
                  </a:cubicBezTo>
                  <a:moveTo>
                    <a:pt x="1699" y="770"/>
                  </a:moveTo>
                  <a:cubicBezTo>
                    <a:pt x="1687" y="770"/>
                    <a:pt x="1677" y="779"/>
                    <a:pt x="1677" y="792"/>
                  </a:cubicBezTo>
                  <a:cubicBezTo>
                    <a:pt x="1677" y="804"/>
                    <a:pt x="1687" y="814"/>
                    <a:pt x="1699" y="814"/>
                  </a:cubicBezTo>
                  <a:cubicBezTo>
                    <a:pt x="1711" y="814"/>
                    <a:pt x="1721" y="804"/>
                    <a:pt x="1721" y="792"/>
                  </a:cubicBezTo>
                  <a:cubicBezTo>
                    <a:pt x="1721" y="779"/>
                    <a:pt x="1711" y="770"/>
                    <a:pt x="1699" y="770"/>
                  </a:cubicBezTo>
                  <a:moveTo>
                    <a:pt x="4311" y="770"/>
                  </a:moveTo>
                  <a:cubicBezTo>
                    <a:pt x="4299" y="770"/>
                    <a:pt x="4289" y="779"/>
                    <a:pt x="4289" y="792"/>
                  </a:cubicBezTo>
                  <a:cubicBezTo>
                    <a:pt x="4289" y="804"/>
                    <a:pt x="4299" y="814"/>
                    <a:pt x="4311" y="814"/>
                  </a:cubicBezTo>
                  <a:cubicBezTo>
                    <a:pt x="4323" y="814"/>
                    <a:pt x="4333" y="804"/>
                    <a:pt x="4333" y="792"/>
                  </a:cubicBezTo>
                  <a:cubicBezTo>
                    <a:pt x="4333" y="779"/>
                    <a:pt x="4323" y="770"/>
                    <a:pt x="4311" y="770"/>
                  </a:cubicBezTo>
                  <a:moveTo>
                    <a:pt x="1829" y="768"/>
                  </a:moveTo>
                  <a:cubicBezTo>
                    <a:pt x="1816" y="768"/>
                    <a:pt x="1806" y="779"/>
                    <a:pt x="1806" y="792"/>
                  </a:cubicBezTo>
                  <a:cubicBezTo>
                    <a:pt x="1806" y="805"/>
                    <a:pt x="1816" y="815"/>
                    <a:pt x="1829" y="815"/>
                  </a:cubicBezTo>
                  <a:cubicBezTo>
                    <a:pt x="1842" y="815"/>
                    <a:pt x="1853" y="805"/>
                    <a:pt x="1853" y="792"/>
                  </a:cubicBezTo>
                  <a:cubicBezTo>
                    <a:pt x="1853" y="779"/>
                    <a:pt x="1842" y="768"/>
                    <a:pt x="1829" y="768"/>
                  </a:cubicBezTo>
                  <a:moveTo>
                    <a:pt x="4180" y="768"/>
                  </a:moveTo>
                  <a:cubicBezTo>
                    <a:pt x="4167" y="768"/>
                    <a:pt x="4156" y="778"/>
                    <a:pt x="4156" y="792"/>
                  </a:cubicBezTo>
                  <a:cubicBezTo>
                    <a:pt x="4156" y="805"/>
                    <a:pt x="4167" y="816"/>
                    <a:pt x="4180" y="816"/>
                  </a:cubicBezTo>
                  <a:cubicBezTo>
                    <a:pt x="4193" y="816"/>
                    <a:pt x="4204" y="805"/>
                    <a:pt x="4204" y="792"/>
                  </a:cubicBezTo>
                  <a:cubicBezTo>
                    <a:pt x="4204" y="778"/>
                    <a:pt x="4193" y="768"/>
                    <a:pt x="4180" y="768"/>
                  </a:cubicBezTo>
                  <a:moveTo>
                    <a:pt x="1960" y="766"/>
                  </a:moveTo>
                  <a:cubicBezTo>
                    <a:pt x="1946" y="766"/>
                    <a:pt x="1935" y="778"/>
                    <a:pt x="1935" y="792"/>
                  </a:cubicBezTo>
                  <a:cubicBezTo>
                    <a:pt x="1935" y="806"/>
                    <a:pt x="1946" y="817"/>
                    <a:pt x="1960" y="817"/>
                  </a:cubicBezTo>
                  <a:cubicBezTo>
                    <a:pt x="1974" y="817"/>
                    <a:pt x="1985" y="806"/>
                    <a:pt x="1985" y="792"/>
                  </a:cubicBezTo>
                  <a:cubicBezTo>
                    <a:pt x="1985" y="778"/>
                    <a:pt x="1974" y="766"/>
                    <a:pt x="1960" y="766"/>
                  </a:cubicBezTo>
                  <a:moveTo>
                    <a:pt x="4050" y="766"/>
                  </a:moveTo>
                  <a:cubicBezTo>
                    <a:pt x="4036" y="766"/>
                    <a:pt x="4024" y="778"/>
                    <a:pt x="4024" y="792"/>
                  </a:cubicBezTo>
                  <a:cubicBezTo>
                    <a:pt x="4024" y="806"/>
                    <a:pt x="4036" y="817"/>
                    <a:pt x="4050" y="817"/>
                  </a:cubicBezTo>
                  <a:cubicBezTo>
                    <a:pt x="4064" y="817"/>
                    <a:pt x="4075" y="806"/>
                    <a:pt x="4075" y="792"/>
                  </a:cubicBezTo>
                  <a:cubicBezTo>
                    <a:pt x="4075" y="778"/>
                    <a:pt x="4064" y="766"/>
                    <a:pt x="4050" y="766"/>
                  </a:cubicBezTo>
                  <a:moveTo>
                    <a:pt x="131" y="660"/>
                  </a:moveTo>
                  <a:cubicBezTo>
                    <a:pt x="131" y="660"/>
                    <a:pt x="131" y="661"/>
                    <a:pt x="131" y="661"/>
                  </a:cubicBezTo>
                  <a:cubicBezTo>
                    <a:pt x="131" y="661"/>
                    <a:pt x="131" y="662"/>
                    <a:pt x="131" y="662"/>
                  </a:cubicBezTo>
                  <a:cubicBezTo>
                    <a:pt x="132" y="662"/>
                    <a:pt x="132" y="661"/>
                    <a:pt x="132" y="661"/>
                  </a:cubicBezTo>
                  <a:cubicBezTo>
                    <a:pt x="132" y="661"/>
                    <a:pt x="132" y="660"/>
                    <a:pt x="131" y="660"/>
                  </a:cubicBezTo>
                  <a:moveTo>
                    <a:pt x="5878" y="660"/>
                  </a:moveTo>
                  <a:cubicBezTo>
                    <a:pt x="5878" y="660"/>
                    <a:pt x="5877" y="661"/>
                    <a:pt x="5877" y="661"/>
                  </a:cubicBezTo>
                  <a:cubicBezTo>
                    <a:pt x="5877" y="661"/>
                    <a:pt x="5878" y="662"/>
                    <a:pt x="5878" y="662"/>
                  </a:cubicBezTo>
                  <a:cubicBezTo>
                    <a:pt x="5879" y="662"/>
                    <a:pt x="5879" y="661"/>
                    <a:pt x="5879" y="661"/>
                  </a:cubicBezTo>
                  <a:cubicBezTo>
                    <a:pt x="5879" y="661"/>
                    <a:pt x="5879" y="660"/>
                    <a:pt x="5878" y="660"/>
                  </a:cubicBezTo>
                  <a:moveTo>
                    <a:pt x="262" y="659"/>
                  </a:moveTo>
                  <a:cubicBezTo>
                    <a:pt x="261" y="659"/>
                    <a:pt x="260" y="660"/>
                    <a:pt x="260" y="661"/>
                  </a:cubicBezTo>
                  <a:cubicBezTo>
                    <a:pt x="260" y="662"/>
                    <a:pt x="261" y="664"/>
                    <a:pt x="262" y="664"/>
                  </a:cubicBezTo>
                  <a:cubicBezTo>
                    <a:pt x="263" y="664"/>
                    <a:pt x="265" y="662"/>
                    <a:pt x="265" y="661"/>
                  </a:cubicBezTo>
                  <a:cubicBezTo>
                    <a:pt x="265" y="660"/>
                    <a:pt x="263" y="659"/>
                    <a:pt x="262" y="659"/>
                  </a:cubicBezTo>
                  <a:moveTo>
                    <a:pt x="5748" y="658"/>
                  </a:moveTo>
                  <a:cubicBezTo>
                    <a:pt x="5746" y="658"/>
                    <a:pt x="5745" y="659"/>
                    <a:pt x="5745" y="661"/>
                  </a:cubicBezTo>
                  <a:cubicBezTo>
                    <a:pt x="5745" y="663"/>
                    <a:pt x="5746" y="664"/>
                    <a:pt x="5748" y="664"/>
                  </a:cubicBezTo>
                  <a:cubicBezTo>
                    <a:pt x="5749" y="664"/>
                    <a:pt x="5750" y="663"/>
                    <a:pt x="5750" y="661"/>
                  </a:cubicBezTo>
                  <a:cubicBezTo>
                    <a:pt x="5750" y="659"/>
                    <a:pt x="5749" y="658"/>
                    <a:pt x="5748" y="658"/>
                  </a:cubicBezTo>
                  <a:moveTo>
                    <a:pt x="393" y="657"/>
                  </a:moveTo>
                  <a:cubicBezTo>
                    <a:pt x="390" y="657"/>
                    <a:pt x="388" y="659"/>
                    <a:pt x="388" y="661"/>
                  </a:cubicBezTo>
                  <a:cubicBezTo>
                    <a:pt x="388" y="663"/>
                    <a:pt x="390" y="665"/>
                    <a:pt x="393" y="665"/>
                  </a:cubicBezTo>
                  <a:cubicBezTo>
                    <a:pt x="395" y="665"/>
                    <a:pt x="397" y="663"/>
                    <a:pt x="397" y="661"/>
                  </a:cubicBezTo>
                  <a:cubicBezTo>
                    <a:pt x="397" y="659"/>
                    <a:pt x="395" y="657"/>
                    <a:pt x="393" y="657"/>
                  </a:cubicBezTo>
                  <a:moveTo>
                    <a:pt x="5617" y="656"/>
                  </a:moveTo>
                  <a:cubicBezTo>
                    <a:pt x="5614" y="656"/>
                    <a:pt x="5612" y="658"/>
                    <a:pt x="5612" y="661"/>
                  </a:cubicBezTo>
                  <a:cubicBezTo>
                    <a:pt x="5612" y="664"/>
                    <a:pt x="5614" y="666"/>
                    <a:pt x="5617" y="666"/>
                  </a:cubicBezTo>
                  <a:cubicBezTo>
                    <a:pt x="5620" y="666"/>
                    <a:pt x="5622" y="664"/>
                    <a:pt x="5622" y="661"/>
                  </a:cubicBezTo>
                  <a:cubicBezTo>
                    <a:pt x="5622" y="658"/>
                    <a:pt x="5620" y="656"/>
                    <a:pt x="5617" y="656"/>
                  </a:cubicBezTo>
                  <a:moveTo>
                    <a:pt x="523" y="655"/>
                  </a:moveTo>
                  <a:cubicBezTo>
                    <a:pt x="520" y="655"/>
                    <a:pt x="517" y="657"/>
                    <a:pt x="517" y="661"/>
                  </a:cubicBezTo>
                  <a:cubicBezTo>
                    <a:pt x="517" y="665"/>
                    <a:pt x="520" y="668"/>
                    <a:pt x="523" y="668"/>
                  </a:cubicBezTo>
                  <a:cubicBezTo>
                    <a:pt x="527" y="668"/>
                    <a:pt x="530" y="665"/>
                    <a:pt x="530" y="661"/>
                  </a:cubicBezTo>
                  <a:cubicBezTo>
                    <a:pt x="530" y="657"/>
                    <a:pt x="527" y="655"/>
                    <a:pt x="523" y="655"/>
                  </a:cubicBezTo>
                  <a:moveTo>
                    <a:pt x="5486" y="655"/>
                  </a:moveTo>
                  <a:cubicBezTo>
                    <a:pt x="5483" y="655"/>
                    <a:pt x="5480" y="657"/>
                    <a:pt x="5480" y="661"/>
                  </a:cubicBezTo>
                  <a:cubicBezTo>
                    <a:pt x="5480" y="665"/>
                    <a:pt x="5483" y="668"/>
                    <a:pt x="5486" y="668"/>
                  </a:cubicBezTo>
                  <a:cubicBezTo>
                    <a:pt x="5490" y="668"/>
                    <a:pt x="5493" y="665"/>
                    <a:pt x="5493" y="661"/>
                  </a:cubicBezTo>
                  <a:cubicBezTo>
                    <a:pt x="5493" y="657"/>
                    <a:pt x="5490" y="655"/>
                    <a:pt x="5486" y="655"/>
                  </a:cubicBezTo>
                  <a:moveTo>
                    <a:pt x="654" y="653"/>
                  </a:moveTo>
                  <a:cubicBezTo>
                    <a:pt x="649" y="653"/>
                    <a:pt x="646" y="656"/>
                    <a:pt x="646" y="661"/>
                  </a:cubicBezTo>
                  <a:cubicBezTo>
                    <a:pt x="646" y="666"/>
                    <a:pt x="649" y="669"/>
                    <a:pt x="654" y="669"/>
                  </a:cubicBezTo>
                  <a:cubicBezTo>
                    <a:pt x="658" y="669"/>
                    <a:pt x="662" y="666"/>
                    <a:pt x="662" y="661"/>
                  </a:cubicBezTo>
                  <a:cubicBezTo>
                    <a:pt x="662" y="656"/>
                    <a:pt x="658" y="653"/>
                    <a:pt x="654" y="653"/>
                  </a:cubicBezTo>
                  <a:moveTo>
                    <a:pt x="5356" y="653"/>
                  </a:moveTo>
                  <a:cubicBezTo>
                    <a:pt x="5351" y="653"/>
                    <a:pt x="5347" y="656"/>
                    <a:pt x="5347" y="661"/>
                  </a:cubicBezTo>
                  <a:cubicBezTo>
                    <a:pt x="5347" y="666"/>
                    <a:pt x="5351" y="669"/>
                    <a:pt x="5356" y="669"/>
                  </a:cubicBezTo>
                  <a:cubicBezTo>
                    <a:pt x="5360" y="669"/>
                    <a:pt x="5364" y="666"/>
                    <a:pt x="5364" y="661"/>
                  </a:cubicBezTo>
                  <a:cubicBezTo>
                    <a:pt x="5364" y="656"/>
                    <a:pt x="5360" y="653"/>
                    <a:pt x="5356" y="653"/>
                  </a:cubicBezTo>
                  <a:moveTo>
                    <a:pt x="784" y="651"/>
                  </a:moveTo>
                  <a:cubicBezTo>
                    <a:pt x="779" y="651"/>
                    <a:pt x="774" y="655"/>
                    <a:pt x="774" y="661"/>
                  </a:cubicBezTo>
                  <a:cubicBezTo>
                    <a:pt x="774" y="667"/>
                    <a:pt x="779" y="671"/>
                    <a:pt x="784" y="671"/>
                  </a:cubicBezTo>
                  <a:cubicBezTo>
                    <a:pt x="790" y="671"/>
                    <a:pt x="795" y="667"/>
                    <a:pt x="795" y="661"/>
                  </a:cubicBezTo>
                  <a:cubicBezTo>
                    <a:pt x="795" y="655"/>
                    <a:pt x="790" y="651"/>
                    <a:pt x="784" y="651"/>
                  </a:cubicBezTo>
                  <a:moveTo>
                    <a:pt x="5225" y="651"/>
                  </a:moveTo>
                  <a:cubicBezTo>
                    <a:pt x="5219" y="651"/>
                    <a:pt x="5215" y="655"/>
                    <a:pt x="5215" y="661"/>
                  </a:cubicBezTo>
                  <a:cubicBezTo>
                    <a:pt x="5215" y="667"/>
                    <a:pt x="5219" y="672"/>
                    <a:pt x="5225" y="672"/>
                  </a:cubicBezTo>
                  <a:cubicBezTo>
                    <a:pt x="5231" y="672"/>
                    <a:pt x="5236" y="667"/>
                    <a:pt x="5236" y="661"/>
                  </a:cubicBezTo>
                  <a:cubicBezTo>
                    <a:pt x="5236" y="655"/>
                    <a:pt x="5231" y="651"/>
                    <a:pt x="5225" y="651"/>
                  </a:cubicBezTo>
                  <a:moveTo>
                    <a:pt x="915" y="649"/>
                  </a:moveTo>
                  <a:cubicBezTo>
                    <a:pt x="908" y="649"/>
                    <a:pt x="903" y="654"/>
                    <a:pt x="903" y="661"/>
                  </a:cubicBezTo>
                  <a:cubicBezTo>
                    <a:pt x="903" y="668"/>
                    <a:pt x="908" y="673"/>
                    <a:pt x="915" y="673"/>
                  </a:cubicBezTo>
                  <a:cubicBezTo>
                    <a:pt x="922" y="673"/>
                    <a:pt x="927" y="668"/>
                    <a:pt x="927" y="661"/>
                  </a:cubicBezTo>
                  <a:cubicBezTo>
                    <a:pt x="927" y="654"/>
                    <a:pt x="922" y="649"/>
                    <a:pt x="915" y="649"/>
                  </a:cubicBezTo>
                  <a:moveTo>
                    <a:pt x="5095" y="649"/>
                  </a:moveTo>
                  <a:cubicBezTo>
                    <a:pt x="5088" y="649"/>
                    <a:pt x="5082" y="654"/>
                    <a:pt x="5082" y="661"/>
                  </a:cubicBezTo>
                  <a:cubicBezTo>
                    <a:pt x="5082" y="668"/>
                    <a:pt x="5088" y="673"/>
                    <a:pt x="5095" y="673"/>
                  </a:cubicBezTo>
                  <a:cubicBezTo>
                    <a:pt x="5101" y="673"/>
                    <a:pt x="5107" y="668"/>
                    <a:pt x="5107" y="661"/>
                  </a:cubicBezTo>
                  <a:cubicBezTo>
                    <a:pt x="5107" y="654"/>
                    <a:pt x="5101" y="649"/>
                    <a:pt x="5095" y="649"/>
                  </a:cubicBezTo>
                  <a:moveTo>
                    <a:pt x="1046" y="647"/>
                  </a:moveTo>
                  <a:cubicBezTo>
                    <a:pt x="1038" y="647"/>
                    <a:pt x="1032" y="653"/>
                    <a:pt x="1032" y="661"/>
                  </a:cubicBezTo>
                  <a:cubicBezTo>
                    <a:pt x="1032" y="669"/>
                    <a:pt x="1038" y="675"/>
                    <a:pt x="1046" y="675"/>
                  </a:cubicBezTo>
                  <a:cubicBezTo>
                    <a:pt x="1053" y="675"/>
                    <a:pt x="1059" y="669"/>
                    <a:pt x="1059" y="661"/>
                  </a:cubicBezTo>
                  <a:cubicBezTo>
                    <a:pt x="1059" y="653"/>
                    <a:pt x="1053" y="647"/>
                    <a:pt x="1046" y="647"/>
                  </a:cubicBezTo>
                  <a:moveTo>
                    <a:pt x="4964" y="647"/>
                  </a:moveTo>
                  <a:cubicBezTo>
                    <a:pt x="4956" y="647"/>
                    <a:pt x="4950" y="653"/>
                    <a:pt x="4950" y="661"/>
                  </a:cubicBezTo>
                  <a:cubicBezTo>
                    <a:pt x="4950" y="669"/>
                    <a:pt x="4956" y="675"/>
                    <a:pt x="4964" y="675"/>
                  </a:cubicBezTo>
                  <a:cubicBezTo>
                    <a:pt x="4972" y="675"/>
                    <a:pt x="4978" y="669"/>
                    <a:pt x="4978" y="661"/>
                  </a:cubicBezTo>
                  <a:cubicBezTo>
                    <a:pt x="4978" y="653"/>
                    <a:pt x="4972" y="647"/>
                    <a:pt x="4964" y="647"/>
                  </a:cubicBezTo>
                  <a:moveTo>
                    <a:pt x="1176" y="645"/>
                  </a:moveTo>
                  <a:cubicBezTo>
                    <a:pt x="1168" y="645"/>
                    <a:pt x="1160" y="652"/>
                    <a:pt x="1160" y="661"/>
                  </a:cubicBezTo>
                  <a:cubicBezTo>
                    <a:pt x="1160" y="670"/>
                    <a:pt x="1168" y="677"/>
                    <a:pt x="1176" y="677"/>
                  </a:cubicBezTo>
                  <a:cubicBezTo>
                    <a:pt x="1185" y="677"/>
                    <a:pt x="1192" y="670"/>
                    <a:pt x="1192" y="661"/>
                  </a:cubicBezTo>
                  <a:cubicBezTo>
                    <a:pt x="1192" y="652"/>
                    <a:pt x="1185" y="645"/>
                    <a:pt x="1176" y="645"/>
                  </a:cubicBezTo>
                  <a:moveTo>
                    <a:pt x="4833" y="645"/>
                  </a:moveTo>
                  <a:cubicBezTo>
                    <a:pt x="4825" y="645"/>
                    <a:pt x="4817" y="652"/>
                    <a:pt x="4817" y="661"/>
                  </a:cubicBezTo>
                  <a:cubicBezTo>
                    <a:pt x="4817" y="670"/>
                    <a:pt x="4825" y="677"/>
                    <a:pt x="4833" y="677"/>
                  </a:cubicBezTo>
                  <a:cubicBezTo>
                    <a:pt x="4842" y="677"/>
                    <a:pt x="4849" y="670"/>
                    <a:pt x="4849" y="661"/>
                  </a:cubicBezTo>
                  <a:cubicBezTo>
                    <a:pt x="4849" y="652"/>
                    <a:pt x="4842" y="645"/>
                    <a:pt x="4833" y="645"/>
                  </a:cubicBezTo>
                  <a:moveTo>
                    <a:pt x="1307" y="643"/>
                  </a:moveTo>
                  <a:cubicBezTo>
                    <a:pt x="1297" y="643"/>
                    <a:pt x="1289" y="651"/>
                    <a:pt x="1289" y="661"/>
                  </a:cubicBezTo>
                  <a:cubicBezTo>
                    <a:pt x="1289" y="671"/>
                    <a:pt x="1297" y="679"/>
                    <a:pt x="1307" y="679"/>
                  </a:cubicBezTo>
                  <a:cubicBezTo>
                    <a:pt x="1317" y="679"/>
                    <a:pt x="1325" y="671"/>
                    <a:pt x="1325" y="661"/>
                  </a:cubicBezTo>
                  <a:cubicBezTo>
                    <a:pt x="1325" y="651"/>
                    <a:pt x="1317" y="643"/>
                    <a:pt x="1307" y="643"/>
                  </a:cubicBezTo>
                  <a:moveTo>
                    <a:pt x="4703" y="643"/>
                  </a:moveTo>
                  <a:cubicBezTo>
                    <a:pt x="4693" y="643"/>
                    <a:pt x="4685" y="651"/>
                    <a:pt x="4685" y="661"/>
                  </a:cubicBezTo>
                  <a:cubicBezTo>
                    <a:pt x="4685" y="671"/>
                    <a:pt x="4693" y="679"/>
                    <a:pt x="4703" y="679"/>
                  </a:cubicBezTo>
                  <a:cubicBezTo>
                    <a:pt x="4713" y="679"/>
                    <a:pt x="4721" y="671"/>
                    <a:pt x="4721" y="661"/>
                  </a:cubicBezTo>
                  <a:cubicBezTo>
                    <a:pt x="4721" y="651"/>
                    <a:pt x="4713" y="643"/>
                    <a:pt x="4703" y="643"/>
                  </a:cubicBezTo>
                  <a:moveTo>
                    <a:pt x="1438" y="642"/>
                  </a:moveTo>
                  <a:cubicBezTo>
                    <a:pt x="1427" y="642"/>
                    <a:pt x="1418" y="650"/>
                    <a:pt x="1418" y="661"/>
                  </a:cubicBezTo>
                  <a:cubicBezTo>
                    <a:pt x="1418" y="672"/>
                    <a:pt x="1427" y="681"/>
                    <a:pt x="1438" y="681"/>
                  </a:cubicBezTo>
                  <a:cubicBezTo>
                    <a:pt x="1448" y="681"/>
                    <a:pt x="1457" y="672"/>
                    <a:pt x="1457" y="661"/>
                  </a:cubicBezTo>
                  <a:cubicBezTo>
                    <a:pt x="1457" y="650"/>
                    <a:pt x="1448" y="642"/>
                    <a:pt x="1438" y="642"/>
                  </a:cubicBezTo>
                  <a:moveTo>
                    <a:pt x="4572" y="641"/>
                  </a:moveTo>
                  <a:cubicBezTo>
                    <a:pt x="4561" y="641"/>
                    <a:pt x="4552" y="650"/>
                    <a:pt x="4552" y="661"/>
                  </a:cubicBezTo>
                  <a:cubicBezTo>
                    <a:pt x="4552" y="672"/>
                    <a:pt x="4561" y="681"/>
                    <a:pt x="4572" y="681"/>
                  </a:cubicBezTo>
                  <a:cubicBezTo>
                    <a:pt x="4583" y="681"/>
                    <a:pt x="4592" y="672"/>
                    <a:pt x="4592" y="661"/>
                  </a:cubicBezTo>
                  <a:cubicBezTo>
                    <a:pt x="4592" y="650"/>
                    <a:pt x="4583" y="641"/>
                    <a:pt x="4572" y="641"/>
                  </a:cubicBezTo>
                  <a:moveTo>
                    <a:pt x="1568" y="640"/>
                  </a:moveTo>
                  <a:cubicBezTo>
                    <a:pt x="1556" y="640"/>
                    <a:pt x="1547" y="649"/>
                    <a:pt x="1547" y="661"/>
                  </a:cubicBezTo>
                  <a:cubicBezTo>
                    <a:pt x="1547" y="673"/>
                    <a:pt x="1556" y="682"/>
                    <a:pt x="1568" y="682"/>
                  </a:cubicBezTo>
                  <a:cubicBezTo>
                    <a:pt x="1580" y="682"/>
                    <a:pt x="1590" y="673"/>
                    <a:pt x="1590" y="661"/>
                  </a:cubicBezTo>
                  <a:cubicBezTo>
                    <a:pt x="1590" y="649"/>
                    <a:pt x="1580" y="640"/>
                    <a:pt x="1568" y="640"/>
                  </a:cubicBezTo>
                  <a:moveTo>
                    <a:pt x="4441" y="639"/>
                  </a:moveTo>
                  <a:cubicBezTo>
                    <a:pt x="4429" y="639"/>
                    <a:pt x="4420" y="649"/>
                    <a:pt x="4420" y="661"/>
                  </a:cubicBezTo>
                  <a:cubicBezTo>
                    <a:pt x="4420" y="673"/>
                    <a:pt x="4429" y="683"/>
                    <a:pt x="4441" y="683"/>
                  </a:cubicBezTo>
                  <a:cubicBezTo>
                    <a:pt x="4453" y="683"/>
                    <a:pt x="4463" y="673"/>
                    <a:pt x="4463" y="661"/>
                  </a:cubicBezTo>
                  <a:cubicBezTo>
                    <a:pt x="4463" y="649"/>
                    <a:pt x="4453" y="639"/>
                    <a:pt x="4441" y="639"/>
                  </a:cubicBezTo>
                  <a:moveTo>
                    <a:pt x="1699" y="638"/>
                  </a:moveTo>
                  <a:cubicBezTo>
                    <a:pt x="1686" y="638"/>
                    <a:pt x="1676" y="648"/>
                    <a:pt x="1676" y="661"/>
                  </a:cubicBezTo>
                  <a:cubicBezTo>
                    <a:pt x="1676" y="674"/>
                    <a:pt x="1686" y="684"/>
                    <a:pt x="1699" y="684"/>
                  </a:cubicBezTo>
                  <a:cubicBezTo>
                    <a:pt x="1712" y="684"/>
                    <a:pt x="1722" y="674"/>
                    <a:pt x="1722" y="661"/>
                  </a:cubicBezTo>
                  <a:cubicBezTo>
                    <a:pt x="1722" y="648"/>
                    <a:pt x="1712" y="638"/>
                    <a:pt x="1699" y="638"/>
                  </a:cubicBezTo>
                  <a:moveTo>
                    <a:pt x="4311" y="638"/>
                  </a:moveTo>
                  <a:cubicBezTo>
                    <a:pt x="4298" y="638"/>
                    <a:pt x="4288" y="648"/>
                    <a:pt x="4288" y="661"/>
                  </a:cubicBezTo>
                  <a:cubicBezTo>
                    <a:pt x="4288" y="674"/>
                    <a:pt x="4298" y="684"/>
                    <a:pt x="4311" y="684"/>
                  </a:cubicBezTo>
                  <a:cubicBezTo>
                    <a:pt x="4324" y="684"/>
                    <a:pt x="4334" y="674"/>
                    <a:pt x="4334" y="661"/>
                  </a:cubicBezTo>
                  <a:cubicBezTo>
                    <a:pt x="4334" y="648"/>
                    <a:pt x="4324" y="638"/>
                    <a:pt x="4311" y="638"/>
                  </a:cubicBezTo>
                  <a:moveTo>
                    <a:pt x="1829" y="636"/>
                  </a:moveTo>
                  <a:cubicBezTo>
                    <a:pt x="1816" y="636"/>
                    <a:pt x="1805" y="647"/>
                    <a:pt x="1805" y="661"/>
                  </a:cubicBezTo>
                  <a:cubicBezTo>
                    <a:pt x="1805" y="675"/>
                    <a:pt x="1816" y="686"/>
                    <a:pt x="1829" y="686"/>
                  </a:cubicBezTo>
                  <a:cubicBezTo>
                    <a:pt x="1843" y="686"/>
                    <a:pt x="1854" y="675"/>
                    <a:pt x="1854" y="661"/>
                  </a:cubicBezTo>
                  <a:cubicBezTo>
                    <a:pt x="1854" y="647"/>
                    <a:pt x="1843" y="636"/>
                    <a:pt x="1829" y="636"/>
                  </a:cubicBezTo>
                  <a:moveTo>
                    <a:pt x="4180" y="636"/>
                  </a:moveTo>
                  <a:cubicBezTo>
                    <a:pt x="4166" y="636"/>
                    <a:pt x="4155" y="647"/>
                    <a:pt x="4155" y="661"/>
                  </a:cubicBezTo>
                  <a:cubicBezTo>
                    <a:pt x="4155" y="675"/>
                    <a:pt x="4166" y="686"/>
                    <a:pt x="4180" y="686"/>
                  </a:cubicBezTo>
                  <a:cubicBezTo>
                    <a:pt x="4194" y="686"/>
                    <a:pt x="4205" y="675"/>
                    <a:pt x="4205" y="661"/>
                  </a:cubicBezTo>
                  <a:cubicBezTo>
                    <a:pt x="4205" y="647"/>
                    <a:pt x="4194" y="636"/>
                    <a:pt x="4180" y="636"/>
                  </a:cubicBezTo>
                  <a:moveTo>
                    <a:pt x="1960" y="635"/>
                  </a:moveTo>
                  <a:cubicBezTo>
                    <a:pt x="1945" y="635"/>
                    <a:pt x="1934" y="646"/>
                    <a:pt x="1934" y="661"/>
                  </a:cubicBezTo>
                  <a:cubicBezTo>
                    <a:pt x="1934" y="676"/>
                    <a:pt x="1945" y="688"/>
                    <a:pt x="1960" y="688"/>
                  </a:cubicBezTo>
                  <a:cubicBezTo>
                    <a:pt x="1975" y="688"/>
                    <a:pt x="1986" y="676"/>
                    <a:pt x="1986" y="661"/>
                  </a:cubicBezTo>
                  <a:cubicBezTo>
                    <a:pt x="1986" y="646"/>
                    <a:pt x="1975" y="635"/>
                    <a:pt x="1960" y="635"/>
                  </a:cubicBezTo>
                  <a:moveTo>
                    <a:pt x="4050" y="635"/>
                  </a:moveTo>
                  <a:cubicBezTo>
                    <a:pt x="4035" y="635"/>
                    <a:pt x="4023" y="646"/>
                    <a:pt x="4023" y="661"/>
                  </a:cubicBezTo>
                  <a:cubicBezTo>
                    <a:pt x="4023" y="676"/>
                    <a:pt x="4035" y="688"/>
                    <a:pt x="4050" y="688"/>
                  </a:cubicBezTo>
                  <a:cubicBezTo>
                    <a:pt x="4064" y="688"/>
                    <a:pt x="4076" y="676"/>
                    <a:pt x="4076" y="661"/>
                  </a:cubicBezTo>
                  <a:cubicBezTo>
                    <a:pt x="4076" y="646"/>
                    <a:pt x="4064" y="635"/>
                    <a:pt x="4050" y="635"/>
                  </a:cubicBezTo>
                  <a:moveTo>
                    <a:pt x="131" y="529"/>
                  </a:moveTo>
                  <a:cubicBezTo>
                    <a:pt x="131" y="529"/>
                    <a:pt x="130" y="530"/>
                    <a:pt x="130" y="530"/>
                  </a:cubicBezTo>
                  <a:cubicBezTo>
                    <a:pt x="130" y="531"/>
                    <a:pt x="131" y="532"/>
                    <a:pt x="131" y="532"/>
                  </a:cubicBezTo>
                  <a:cubicBezTo>
                    <a:pt x="132" y="532"/>
                    <a:pt x="133" y="531"/>
                    <a:pt x="133" y="530"/>
                  </a:cubicBezTo>
                  <a:cubicBezTo>
                    <a:pt x="133" y="530"/>
                    <a:pt x="132" y="529"/>
                    <a:pt x="131" y="529"/>
                  </a:cubicBezTo>
                  <a:moveTo>
                    <a:pt x="5878" y="529"/>
                  </a:moveTo>
                  <a:cubicBezTo>
                    <a:pt x="5877" y="529"/>
                    <a:pt x="5877" y="530"/>
                    <a:pt x="5877" y="530"/>
                  </a:cubicBezTo>
                  <a:cubicBezTo>
                    <a:pt x="5877" y="531"/>
                    <a:pt x="5877" y="532"/>
                    <a:pt x="5878" y="532"/>
                  </a:cubicBezTo>
                  <a:cubicBezTo>
                    <a:pt x="5879" y="532"/>
                    <a:pt x="5880" y="531"/>
                    <a:pt x="5880" y="530"/>
                  </a:cubicBezTo>
                  <a:cubicBezTo>
                    <a:pt x="5880" y="530"/>
                    <a:pt x="5879" y="529"/>
                    <a:pt x="5878" y="529"/>
                  </a:cubicBezTo>
                  <a:moveTo>
                    <a:pt x="262" y="527"/>
                  </a:moveTo>
                  <a:cubicBezTo>
                    <a:pt x="260" y="527"/>
                    <a:pt x="259" y="529"/>
                    <a:pt x="259" y="530"/>
                  </a:cubicBezTo>
                  <a:cubicBezTo>
                    <a:pt x="259" y="532"/>
                    <a:pt x="260" y="534"/>
                    <a:pt x="262" y="534"/>
                  </a:cubicBezTo>
                  <a:cubicBezTo>
                    <a:pt x="264" y="534"/>
                    <a:pt x="265" y="532"/>
                    <a:pt x="265" y="530"/>
                  </a:cubicBezTo>
                  <a:cubicBezTo>
                    <a:pt x="265" y="529"/>
                    <a:pt x="264" y="527"/>
                    <a:pt x="262" y="527"/>
                  </a:cubicBezTo>
                  <a:moveTo>
                    <a:pt x="5748" y="527"/>
                  </a:moveTo>
                  <a:cubicBezTo>
                    <a:pt x="5746" y="527"/>
                    <a:pt x="5744" y="529"/>
                    <a:pt x="5744" y="530"/>
                  </a:cubicBezTo>
                  <a:cubicBezTo>
                    <a:pt x="5744" y="532"/>
                    <a:pt x="5746" y="534"/>
                    <a:pt x="5748" y="534"/>
                  </a:cubicBezTo>
                  <a:cubicBezTo>
                    <a:pt x="5749" y="534"/>
                    <a:pt x="5751" y="532"/>
                    <a:pt x="5751" y="530"/>
                  </a:cubicBezTo>
                  <a:cubicBezTo>
                    <a:pt x="5751" y="529"/>
                    <a:pt x="5749" y="527"/>
                    <a:pt x="5748" y="527"/>
                  </a:cubicBezTo>
                  <a:moveTo>
                    <a:pt x="393" y="525"/>
                  </a:moveTo>
                  <a:cubicBezTo>
                    <a:pt x="390" y="525"/>
                    <a:pt x="388" y="528"/>
                    <a:pt x="388" y="530"/>
                  </a:cubicBezTo>
                  <a:cubicBezTo>
                    <a:pt x="388" y="533"/>
                    <a:pt x="390" y="536"/>
                    <a:pt x="393" y="536"/>
                  </a:cubicBezTo>
                  <a:cubicBezTo>
                    <a:pt x="395" y="536"/>
                    <a:pt x="398" y="533"/>
                    <a:pt x="398" y="530"/>
                  </a:cubicBezTo>
                  <a:cubicBezTo>
                    <a:pt x="398" y="528"/>
                    <a:pt x="395" y="525"/>
                    <a:pt x="393" y="525"/>
                  </a:cubicBezTo>
                  <a:moveTo>
                    <a:pt x="5617" y="525"/>
                  </a:moveTo>
                  <a:cubicBezTo>
                    <a:pt x="5614" y="525"/>
                    <a:pt x="5612" y="528"/>
                    <a:pt x="5612" y="530"/>
                  </a:cubicBezTo>
                  <a:cubicBezTo>
                    <a:pt x="5612" y="533"/>
                    <a:pt x="5614" y="536"/>
                    <a:pt x="5617" y="536"/>
                  </a:cubicBezTo>
                  <a:cubicBezTo>
                    <a:pt x="5620" y="536"/>
                    <a:pt x="5622" y="533"/>
                    <a:pt x="5622" y="530"/>
                  </a:cubicBezTo>
                  <a:cubicBezTo>
                    <a:pt x="5622" y="528"/>
                    <a:pt x="5620" y="525"/>
                    <a:pt x="5617" y="525"/>
                  </a:cubicBezTo>
                  <a:moveTo>
                    <a:pt x="523" y="524"/>
                  </a:moveTo>
                  <a:cubicBezTo>
                    <a:pt x="519" y="524"/>
                    <a:pt x="516" y="527"/>
                    <a:pt x="516" y="530"/>
                  </a:cubicBezTo>
                  <a:cubicBezTo>
                    <a:pt x="516" y="534"/>
                    <a:pt x="519" y="537"/>
                    <a:pt x="523" y="537"/>
                  </a:cubicBezTo>
                  <a:cubicBezTo>
                    <a:pt x="527" y="537"/>
                    <a:pt x="530" y="534"/>
                    <a:pt x="530" y="530"/>
                  </a:cubicBezTo>
                  <a:cubicBezTo>
                    <a:pt x="530" y="527"/>
                    <a:pt x="527" y="524"/>
                    <a:pt x="523" y="524"/>
                  </a:cubicBezTo>
                  <a:moveTo>
                    <a:pt x="5486" y="523"/>
                  </a:moveTo>
                  <a:cubicBezTo>
                    <a:pt x="5482" y="523"/>
                    <a:pt x="5479" y="526"/>
                    <a:pt x="5479" y="530"/>
                  </a:cubicBezTo>
                  <a:cubicBezTo>
                    <a:pt x="5479" y="534"/>
                    <a:pt x="5482" y="538"/>
                    <a:pt x="5486" y="538"/>
                  </a:cubicBezTo>
                  <a:cubicBezTo>
                    <a:pt x="5490" y="538"/>
                    <a:pt x="5494" y="534"/>
                    <a:pt x="5494" y="530"/>
                  </a:cubicBezTo>
                  <a:cubicBezTo>
                    <a:pt x="5494" y="526"/>
                    <a:pt x="5490" y="523"/>
                    <a:pt x="5486" y="523"/>
                  </a:cubicBezTo>
                  <a:moveTo>
                    <a:pt x="654" y="521"/>
                  </a:moveTo>
                  <a:cubicBezTo>
                    <a:pt x="649" y="521"/>
                    <a:pt x="645" y="525"/>
                    <a:pt x="645" y="530"/>
                  </a:cubicBezTo>
                  <a:cubicBezTo>
                    <a:pt x="645" y="535"/>
                    <a:pt x="649" y="540"/>
                    <a:pt x="654" y="540"/>
                  </a:cubicBezTo>
                  <a:cubicBezTo>
                    <a:pt x="659" y="540"/>
                    <a:pt x="663" y="535"/>
                    <a:pt x="663" y="530"/>
                  </a:cubicBezTo>
                  <a:cubicBezTo>
                    <a:pt x="663" y="525"/>
                    <a:pt x="659" y="521"/>
                    <a:pt x="654" y="521"/>
                  </a:cubicBezTo>
                  <a:moveTo>
                    <a:pt x="5356" y="521"/>
                  </a:moveTo>
                  <a:cubicBezTo>
                    <a:pt x="5351" y="521"/>
                    <a:pt x="5347" y="525"/>
                    <a:pt x="5347" y="530"/>
                  </a:cubicBezTo>
                  <a:cubicBezTo>
                    <a:pt x="5347" y="535"/>
                    <a:pt x="5351" y="540"/>
                    <a:pt x="5356" y="540"/>
                  </a:cubicBezTo>
                  <a:cubicBezTo>
                    <a:pt x="5361" y="540"/>
                    <a:pt x="5365" y="535"/>
                    <a:pt x="5365" y="530"/>
                  </a:cubicBezTo>
                  <a:cubicBezTo>
                    <a:pt x="5365" y="525"/>
                    <a:pt x="5361" y="521"/>
                    <a:pt x="5356" y="521"/>
                  </a:cubicBezTo>
                  <a:moveTo>
                    <a:pt x="784" y="520"/>
                  </a:moveTo>
                  <a:cubicBezTo>
                    <a:pt x="778" y="520"/>
                    <a:pt x="774" y="524"/>
                    <a:pt x="774" y="530"/>
                  </a:cubicBezTo>
                  <a:cubicBezTo>
                    <a:pt x="774" y="536"/>
                    <a:pt x="778" y="541"/>
                    <a:pt x="784" y="541"/>
                  </a:cubicBezTo>
                  <a:cubicBezTo>
                    <a:pt x="790" y="541"/>
                    <a:pt x="795" y="536"/>
                    <a:pt x="795" y="530"/>
                  </a:cubicBezTo>
                  <a:cubicBezTo>
                    <a:pt x="795" y="524"/>
                    <a:pt x="790" y="520"/>
                    <a:pt x="784" y="520"/>
                  </a:cubicBezTo>
                  <a:moveTo>
                    <a:pt x="5225" y="520"/>
                  </a:moveTo>
                  <a:cubicBezTo>
                    <a:pt x="5219" y="520"/>
                    <a:pt x="5214" y="524"/>
                    <a:pt x="5214" y="530"/>
                  </a:cubicBezTo>
                  <a:cubicBezTo>
                    <a:pt x="5214" y="536"/>
                    <a:pt x="5219" y="541"/>
                    <a:pt x="5225" y="541"/>
                  </a:cubicBezTo>
                  <a:cubicBezTo>
                    <a:pt x="5231" y="541"/>
                    <a:pt x="5236" y="536"/>
                    <a:pt x="5236" y="530"/>
                  </a:cubicBezTo>
                  <a:cubicBezTo>
                    <a:pt x="5236" y="524"/>
                    <a:pt x="5231" y="520"/>
                    <a:pt x="5225" y="520"/>
                  </a:cubicBezTo>
                  <a:moveTo>
                    <a:pt x="915" y="518"/>
                  </a:moveTo>
                  <a:cubicBezTo>
                    <a:pt x="908" y="518"/>
                    <a:pt x="902" y="523"/>
                    <a:pt x="902" y="530"/>
                  </a:cubicBezTo>
                  <a:cubicBezTo>
                    <a:pt x="902" y="537"/>
                    <a:pt x="908" y="543"/>
                    <a:pt x="915" y="543"/>
                  </a:cubicBezTo>
                  <a:cubicBezTo>
                    <a:pt x="922" y="543"/>
                    <a:pt x="928" y="537"/>
                    <a:pt x="928" y="530"/>
                  </a:cubicBezTo>
                  <a:cubicBezTo>
                    <a:pt x="928" y="523"/>
                    <a:pt x="922" y="518"/>
                    <a:pt x="915" y="518"/>
                  </a:cubicBezTo>
                  <a:moveTo>
                    <a:pt x="5095" y="517"/>
                  </a:moveTo>
                  <a:cubicBezTo>
                    <a:pt x="5087" y="517"/>
                    <a:pt x="5081" y="523"/>
                    <a:pt x="5081" y="530"/>
                  </a:cubicBezTo>
                  <a:cubicBezTo>
                    <a:pt x="5081" y="538"/>
                    <a:pt x="5087" y="544"/>
                    <a:pt x="5095" y="544"/>
                  </a:cubicBezTo>
                  <a:cubicBezTo>
                    <a:pt x="5102" y="544"/>
                    <a:pt x="5108" y="538"/>
                    <a:pt x="5108" y="530"/>
                  </a:cubicBezTo>
                  <a:cubicBezTo>
                    <a:pt x="5108" y="523"/>
                    <a:pt x="5102" y="517"/>
                    <a:pt x="5095" y="517"/>
                  </a:cubicBezTo>
                  <a:moveTo>
                    <a:pt x="1046" y="516"/>
                  </a:moveTo>
                  <a:cubicBezTo>
                    <a:pt x="1038" y="516"/>
                    <a:pt x="1031" y="522"/>
                    <a:pt x="1031" y="530"/>
                  </a:cubicBezTo>
                  <a:cubicBezTo>
                    <a:pt x="1031" y="538"/>
                    <a:pt x="1038" y="545"/>
                    <a:pt x="1046" y="545"/>
                  </a:cubicBezTo>
                  <a:cubicBezTo>
                    <a:pt x="1054" y="545"/>
                    <a:pt x="1060" y="538"/>
                    <a:pt x="1060" y="530"/>
                  </a:cubicBezTo>
                  <a:cubicBezTo>
                    <a:pt x="1060" y="522"/>
                    <a:pt x="1054" y="516"/>
                    <a:pt x="1046" y="516"/>
                  </a:cubicBezTo>
                  <a:moveTo>
                    <a:pt x="4964" y="516"/>
                  </a:moveTo>
                  <a:cubicBezTo>
                    <a:pt x="4956" y="516"/>
                    <a:pt x="4949" y="522"/>
                    <a:pt x="4949" y="530"/>
                  </a:cubicBezTo>
                  <a:cubicBezTo>
                    <a:pt x="4949" y="539"/>
                    <a:pt x="4956" y="545"/>
                    <a:pt x="4964" y="545"/>
                  </a:cubicBezTo>
                  <a:cubicBezTo>
                    <a:pt x="4972" y="545"/>
                    <a:pt x="4979" y="539"/>
                    <a:pt x="4979" y="530"/>
                  </a:cubicBezTo>
                  <a:cubicBezTo>
                    <a:pt x="4979" y="522"/>
                    <a:pt x="4972" y="516"/>
                    <a:pt x="4964" y="516"/>
                  </a:cubicBezTo>
                  <a:moveTo>
                    <a:pt x="1176" y="514"/>
                  </a:moveTo>
                  <a:cubicBezTo>
                    <a:pt x="1167" y="514"/>
                    <a:pt x="1160" y="521"/>
                    <a:pt x="1160" y="530"/>
                  </a:cubicBezTo>
                  <a:cubicBezTo>
                    <a:pt x="1160" y="540"/>
                    <a:pt x="1167" y="547"/>
                    <a:pt x="1176" y="547"/>
                  </a:cubicBezTo>
                  <a:cubicBezTo>
                    <a:pt x="1186" y="547"/>
                    <a:pt x="1193" y="540"/>
                    <a:pt x="1193" y="530"/>
                  </a:cubicBezTo>
                  <a:cubicBezTo>
                    <a:pt x="1193" y="521"/>
                    <a:pt x="1186" y="514"/>
                    <a:pt x="1176" y="514"/>
                  </a:cubicBezTo>
                  <a:moveTo>
                    <a:pt x="4833" y="513"/>
                  </a:moveTo>
                  <a:cubicBezTo>
                    <a:pt x="4824" y="513"/>
                    <a:pt x="4816" y="521"/>
                    <a:pt x="4816" y="530"/>
                  </a:cubicBezTo>
                  <a:cubicBezTo>
                    <a:pt x="4816" y="540"/>
                    <a:pt x="4824" y="547"/>
                    <a:pt x="4833" y="547"/>
                  </a:cubicBezTo>
                  <a:cubicBezTo>
                    <a:pt x="4843" y="547"/>
                    <a:pt x="4850" y="540"/>
                    <a:pt x="4850" y="530"/>
                  </a:cubicBezTo>
                  <a:cubicBezTo>
                    <a:pt x="4850" y="521"/>
                    <a:pt x="4843" y="513"/>
                    <a:pt x="4833" y="513"/>
                  </a:cubicBezTo>
                  <a:moveTo>
                    <a:pt x="1307" y="512"/>
                  </a:moveTo>
                  <a:cubicBezTo>
                    <a:pt x="1297" y="512"/>
                    <a:pt x="1288" y="520"/>
                    <a:pt x="1288" y="530"/>
                  </a:cubicBezTo>
                  <a:cubicBezTo>
                    <a:pt x="1288" y="541"/>
                    <a:pt x="1297" y="549"/>
                    <a:pt x="1307" y="549"/>
                  </a:cubicBezTo>
                  <a:cubicBezTo>
                    <a:pt x="1317" y="549"/>
                    <a:pt x="1325" y="541"/>
                    <a:pt x="1325" y="530"/>
                  </a:cubicBezTo>
                  <a:cubicBezTo>
                    <a:pt x="1325" y="520"/>
                    <a:pt x="1317" y="512"/>
                    <a:pt x="1307" y="512"/>
                  </a:cubicBezTo>
                  <a:moveTo>
                    <a:pt x="4703" y="512"/>
                  </a:moveTo>
                  <a:cubicBezTo>
                    <a:pt x="4692" y="512"/>
                    <a:pt x="4684" y="520"/>
                    <a:pt x="4684" y="530"/>
                  </a:cubicBezTo>
                  <a:cubicBezTo>
                    <a:pt x="4684" y="541"/>
                    <a:pt x="4692" y="549"/>
                    <a:pt x="4703" y="549"/>
                  </a:cubicBezTo>
                  <a:cubicBezTo>
                    <a:pt x="4713" y="549"/>
                    <a:pt x="4722" y="541"/>
                    <a:pt x="4722" y="530"/>
                  </a:cubicBezTo>
                  <a:cubicBezTo>
                    <a:pt x="4722" y="520"/>
                    <a:pt x="4713" y="512"/>
                    <a:pt x="4703" y="512"/>
                  </a:cubicBezTo>
                  <a:moveTo>
                    <a:pt x="1438" y="510"/>
                  </a:moveTo>
                  <a:cubicBezTo>
                    <a:pt x="1426" y="510"/>
                    <a:pt x="1417" y="519"/>
                    <a:pt x="1417" y="530"/>
                  </a:cubicBezTo>
                  <a:cubicBezTo>
                    <a:pt x="1417" y="542"/>
                    <a:pt x="1426" y="551"/>
                    <a:pt x="1438" y="551"/>
                  </a:cubicBezTo>
                  <a:cubicBezTo>
                    <a:pt x="1449" y="551"/>
                    <a:pt x="1458" y="542"/>
                    <a:pt x="1458" y="530"/>
                  </a:cubicBezTo>
                  <a:cubicBezTo>
                    <a:pt x="1458" y="519"/>
                    <a:pt x="1449" y="510"/>
                    <a:pt x="1438" y="510"/>
                  </a:cubicBezTo>
                  <a:moveTo>
                    <a:pt x="4572" y="510"/>
                  </a:moveTo>
                  <a:cubicBezTo>
                    <a:pt x="4561" y="510"/>
                    <a:pt x="4551" y="519"/>
                    <a:pt x="4551" y="530"/>
                  </a:cubicBezTo>
                  <a:cubicBezTo>
                    <a:pt x="4551" y="542"/>
                    <a:pt x="4561" y="551"/>
                    <a:pt x="4572" y="551"/>
                  </a:cubicBezTo>
                  <a:cubicBezTo>
                    <a:pt x="4583" y="551"/>
                    <a:pt x="4593" y="542"/>
                    <a:pt x="4593" y="530"/>
                  </a:cubicBezTo>
                  <a:cubicBezTo>
                    <a:pt x="4593" y="519"/>
                    <a:pt x="4583" y="510"/>
                    <a:pt x="4572" y="510"/>
                  </a:cubicBezTo>
                  <a:moveTo>
                    <a:pt x="1568" y="508"/>
                  </a:moveTo>
                  <a:cubicBezTo>
                    <a:pt x="1556" y="508"/>
                    <a:pt x="1546" y="518"/>
                    <a:pt x="1546" y="530"/>
                  </a:cubicBezTo>
                  <a:cubicBezTo>
                    <a:pt x="1546" y="543"/>
                    <a:pt x="1556" y="553"/>
                    <a:pt x="1568" y="553"/>
                  </a:cubicBezTo>
                  <a:cubicBezTo>
                    <a:pt x="1580" y="553"/>
                    <a:pt x="1590" y="543"/>
                    <a:pt x="1590" y="530"/>
                  </a:cubicBezTo>
                  <a:cubicBezTo>
                    <a:pt x="1590" y="518"/>
                    <a:pt x="1580" y="508"/>
                    <a:pt x="1568" y="508"/>
                  </a:cubicBezTo>
                  <a:moveTo>
                    <a:pt x="4441" y="508"/>
                  </a:moveTo>
                  <a:cubicBezTo>
                    <a:pt x="4429" y="508"/>
                    <a:pt x="4419" y="518"/>
                    <a:pt x="4419" y="530"/>
                  </a:cubicBezTo>
                  <a:cubicBezTo>
                    <a:pt x="4419" y="543"/>
                    <a:pt x="4429" y="553"/>
                    <a:pt x="4441" y="553"/>
                  </a:cubicBezTo>
                  <a:cubicBezTo>
                    <a:pt x="4454" y="553"/>
                    <a:pt x="4464" y="543"/>
                    <a:pt x="4464" y="530"/>
                  </a:cubicBezTo>
                  <a:cubicBezTo>
                    <a:pt x="4464" y="518"/>
                    <a:pt x="4454" y="508"/>
                    <a:pt x="4441" y="508"/>
                  </a:cubicBezTo>
                  <a:moveTo>
                    <a:pt x="1699" y="507"/>
                  </a:moveTo>
                  <a:cubicBezTo>
                    <a:pt x="1686" y="507"/>
                    <a:pt x="1675" y="517"/>
                    <a:pt x="1675" y="530"/>
                  </a:cubicBezTo>
                  <a:cubicBezTo>
                    <a:pt x="1675" y="544"/>
                    <a:pt x="1686" y="554"/>
                    <a:pt x="1699" y="554"/>
                  </a:cubicBezTo>
                  <a:cubicBezTo>
                    <a:pt x="1712" y="554"/>
                    <a:pt x="1723" y="544"/>
                    <a:pt x="1723" y="530"/>
                  </a:cubicBezTo>
                  <a:cubicBezTo>
                    <a:pt x="1723" y="517"/>
                    <a:pt x="1712" y="507"/>
                    <a:pt x="1699" y="507"/>
                  </a:cubicBezTo>
                  <a:moveTo>
                    <a:pt x="4311" y="506"/>
                  </a:moveTo>
                  <a:cubicBezTo>
                    <a:pt x="4297" y="506"/>
                    <a:pt x="4287" y="517"/>
                    <a:pt x="4287" y="530"/>
                  </a:cubicBezTo>
                  <a:cubicBezTo>
                    <a:pt x="4287" y="544"/>
                    <a:pt x="4297" y="555"/>
                    <a:pt x="4311" y="555"/>
                  </a:cubicBezTo>
                  <a:cubicBezTo>
                    <a:pt x="4324" y="555"/>
                    <a:pt x="4335" y="544"/>
                    <a:pt x="4335" y="530"/>
                  </a:cubicBezTo>
                  <a:cubicBezTo>
                    <a:pt x="4335" y="517"/>
                    <a:pt x="4324" y="506"/>
                    <a:pt x="4311" y="506"/>
                  </a:cubicBezTo>
                  <a:moveTo>
                    <a:pt x="1829" y="505"/>
                  </a:moveTo>
                  <a:cubicBezTo>
                    <a:pt x="1815" y="505"/>
                    <a:pt x="1804" y="516"/>
                    <a:pt x="1804" y="530"/>
                  </a:cubicBezTo>
                  <a:cubicBezTo>
                    <a:pt x="1804" y="545"/>
                    <a:pt x="1815" y="556"/>
                    <a:pt x="1829" y="556"/>
                  </a:cubicBezTo>
                  <a:cubicBezTo>
                    <a:pt x="1844" y="556"/>
                    <a:pt x="1855" y="545"/>
                    <a:pt x="1855" y="530"/>
                  </a:cubicBezTo>
                  <a:cubicBezTo>
                    <a:pt x="1855" y="516"/>
                    <a:pt x="1844" y="505"/>
                    <a:pt x="1829" y="505"/>
                  </a:cubicBezTo>
                  <a:moveTo>
                    <a:pt x="4180" y="504"/>
                  </a:moveTo>
                  <a:cubicBezTo>
                    <a:pt x="4166" y="504"/>
                    <a:pt x="4154" y="516"/>
                    <a:pt x="4154" y="530"/>
                  </a:cubicBezTo>
                  <a:cubicBezTo>
                    <a:pt x="4154" y="545"/>
                    <a:pt x="4166" y="557"/>
                    <a:pt x="4180" y="557"/>
                  </a:cubicBezTo>
                  <a:cubicBezTo>
                    <a:pt x="4195" y="557"/>
                    <a:pt x="4206" y="545"/>
                    <a:pt x="4206" y="530"/>
                  </a:cubicBezTo>
                  <a:cubicBezTo>
                    <a:pt x="4206" y="516"/>
                    <a:pt x="4195" y="504"/>
                    <a:pt x="4180" y="504"/>
                  </a:cubicBezTo>
                  <a:moveTo>
                    <a:pt x="1960" y="503"/>
                  </a:moveTo>
                  <a:cubicBezTo>
                    <a:pt x="1945" y="503"/>
                    <a:pt x="1932" y="515"/>
                    <a:pt x="1932" y="530"/>
                  </a:cubicBezTo>
                  <a:cubicBezTo>
                    <a:pt x="1932" y="546"/>
                    <a:pt x="1945" y="558"/>
                    <a:pt x="1960" y="558"/>
                  </a:cubicBezTo>
                  <a:cubicBezTo>
                    <a:pt x="1975" y="558"/>
                    <a:pt x="1987" y="546"/>
                    <a:pt x="1987" y="530"/>
                  </a:cubicBezTo>
                  <a:cubicBezTo>
                    <a:pt x="1987" y="515"/>
                    <a:pt x="1975" y="503"/>
                    <a:pt x="1960" y="503"/>
                  </a:cubicBezTo>
                  <a:moveTo>
                    <a:pt x="4050" y="503"/>
                  </a:moveTo>
                  <a:cubicBezTo>
                    <a:pt x="4034" y="503"/>
                    <a:pt x="4022" y="515"/>
                    <a:pt x="4022" y="530"/>
                  </a:cubicBezTo>
                  <a:cubicBezTo>
                    <a:pt x="4022" y="546"/>
                    <a:pt x="4034" y="558"/>
                    <a:pt x="4050" y="558"/>
                  </a:cubicBezTo>
                  <a:cubicBezTo>
                    <a:pt x="4065" y="558"/>
                    <a:pt x="4078" y="546"/>
                    <a:pt x="4078" y="530"/>
                  </a:cubicBezTo>
                  <a:cubicBezTo>
                    <a:pt x="4078" y="515"/>
                    <a:pt x="4065" y="503"/>
                    <a:pt x="4050" y="503"/>
                  </a:cubicBezTo>
                  <a:moveTo>
                    <a:pt x="131" y="398"/>
                  </a:moveTo>
                  <a:cubicBezTo>
                    <a:pt x="131" y="398"/>
                    <a:pt x="130" y="399"/>
                    <a:pt x="130" y="400"/>
                  </a:cubicBezTo>
                  <a:cubicBezTo>
                    <a:pt x="130" y="401"/>
                    <a:pt x="131" y="401"/>
                    <a:pt x="131" y="401"/>
                  </a:cubicBezTo>
                  <a:cubicBezTo>
                    <a:pt x="132" y="401"/>
                    <a:pt x="133" y="401"/>
                    <a:pt x="133" y="400"/>
                  </a:cubicBezTo>
                  <a:cubicBezTo>
                    <a:pt x="133" y="399"/>
                    <a:pt x="132" y="398"/>
                    <a:pt x="131" y="398"/>
                  </a:cubicBezTo>
                  <a:moveTo>
                    <a:pt x="5878" y="398"/>
                  </a:moveTo>
                  <a:cubicBezTo>
                    <a:pt x="5877" y="398"/>
                    <a:pt x="5876" y="399"/>
                    <a:pt x="5876" y="400"/>
                  </a:cubicBezTo>
                  <a:cubicBezTo>
                    <a:pt x="5876" y="401"/>
                    <a:pt x="5877" y="402"/>
                    <a:pt x="5878" y="402"/>
                  </a:cubicBezTo>
                  <a:cubicBezTo>
                    <a:pt x="5879" y="402"/>
                    <a:pt x="5880" y="401"/>
                    <a:pt x="5880" y="400"/>
                  </a:cubicBezTo>
                  <a:cubicBezTo>
                    <a:pt x="5880" y="399"/>
                    <a:pt x="5879" y="398"/>
                    <a:pt x="5878" y="398"/>
                  </a:cubicBezTo>
                  <a:moveTo>
                    <a:pt x="262" y="396"/>
                  </a:moveTo>
                  <a:cubicBezTo>
                    <a:pt x="260" y="396"/>
                    <a:pt x="258" y="398"/>
                    <a:pt x="258" y="400"/>
                  </a:cubicBezTo>
                  <a:cubicBezTo>
                    <a:pt x="258" y="402"/>
                    <a:pt x="260" y="403"/>
                    <a:pt x="262" y="403"/>
                  </a:cubicBezTo>
                  <a:cubicBezTo>
                    <a:pt x="264" y="403"/>
                    <a:pt x="266" y="402"/>
                    <a:pt x="266" y="400"/>
                  </a:cubicBezTo>
                  <a:cubicBezTo>
                    <a:pt x="266" y="398"/>
                    <a:pt x="264" y="396"/>
                    <a:pt x="262" y="396"/>
                  </a:cubicBezTo>
                  <a:moveTo>
                    <a:pt x="5748" y="396"/>
                  </a:moveTo>
                  <a:cubicBezTo>
                    <a:pt x="5746" y="396"/>
                    <a:pt x="5744" y="398"/>
                    <a:pt x="5744" y="400"/>
                  </a:cubicBezTo>
                  <a:cubicBezTo>
                    <a:pt x="5744" y="402"/>
                    <a:pt x="5746" y="403"/>
                    <a:pt x="5748" y="403"/>
                  </a:cubicBezTo>
                  <a:cubicBezTo>
                    <a:pt x="5750" y="403"/>
                    <a:pt x="5751" y="402"/>
                    <a:pt x="5751" y="400"/>
                  </a:cubicBezTo>
                  <a:cubicBezTo>
                    <a:pt x="5751" y="398"/>
                    <a:pt x="5750" y="396"/>
                    <a:pt x="5748" y="396"/>
                  </a:cubicBezTo>
                  <a:moveTo>
                    <a:pt x="393" y="394"/>
                  </a:moveTo>
                  <a:cubicBezTo>
                    <a:pt x="390" y="394"/>
                    <a:pt x="387" y="397"/>
                    <a:pt x="387" y="400"/>
                  </a:cubicBezTo>
                  <a:cubicBezTo>
                    <a:pt x="387" y="403"/>
                    <a:pt x="390" y="405"/>
                    <a:pt x="393" y="405"/>
                  </a:cubicBezTo>
                  <a:cubicBezTo>
                    <a:pt x="396" y="405"/>
                    <a:pt x="398" y="403"/>
                    <a:pt x="398" y="400"/>
                  </a:cubicBezTo>
                  <a:cubicBezTo>
                    <a:pt x="398" y="397"/>
                    <a:pt x="396" y="394"/>
                    <a:pt x="393" y="394"/>
                  </a:cubicBezTo>
                  <a:moveTo>
                    <a:pt x="5617" y="394"/>
                  </a:moveTo>
                  <a:cubicBezTo>
                    <a:pt x="5614" y="394"/>
                    <a:pt x="5611" y="397"/>
                    <a:pt x="5611" y="400"/>
                  </a:cubicBezTo>
                  <a:cubicBezTo>
                    <a:pt x="5611" y="403"/>
                    <a:pt x="5614" y="406"/>
                    <a:pt x="5617" y="406"/>
                  </a:cubicBezTo>
                  <a:cubicBezTo>
                    <a:pt x="5620" y="406"/>
                    <a:pt x="5623" y="403"/>
                    <a:pt x="5623" y="400"/>
                  </a:cubicBezTo>
                  <a:cubicBezTo>
                    <a:pt x="5623" y="397"/>
                    <a:pt x="5620" y="394"/>
                    <a:pt x="5617" y="394"/>
                  </a:cubicBezTo>
                  <a:moveTo>
                    <a:pt x="523" y="393"/>
                  </a:moveTo>
                  <a:cubicBezTo>
                    <a:pt x="519" y="393"/>
                    <a:pt x="516" y="396"/>
                    <a:pt x="516" y="400"/>
                  </a:cubicBezTo>
                  <a:cubicBezTo>
                    <a:pt x="516" y="404"/>
                    <a:pt x="519" y="407"/>
                    <a:pt x="523" y="407"/>
                  </a:cubicBezTo>
                  <a:cubicBezTo>
                    <a:pt x="527" y="407"/>
                    <a:pt x="531" y="404"/>
                    <a:pt x="531" y="400"/>
                  </a:cubicBezTo>
                  <a:cubicBezTo>
                    <a:pt x="531" y="396"/>
                    <a:pt x="527" y="393"/>
                    <a:pt x="523" y="393"/>
                  </a:cubicBezTo>
                  <a:moveTo>
                    <a:pt x="5486" y="392"/>
                  </a:moveTo>
                  <a:cubicBezTo>
                    <a:pt x="5482" y="392"/>
                    <a:pt x="5479" y="396"/>
                    <a:pt x="5479" y="400"/>
                  </a:cubicBezTo>
                  <a:cubicBezTo>
                    <a:pt x="5479" y="404"/>
                    <a:pt x="5482" y="407"/>
                    <a:pt x="5486" y="407"/>
                  </a:cubicBezTo>
                  <a:cubicBezTo>
                    <a:pt x="5491" y="407"/>
                    <a:pt x="5494" y="404"/>
                    <a:pt x="5494" y="400"/>
                  </a:cubicBezTo>
                  <a:cubicBezTo>
                    <a:pt x="5494" y="396"/>
                    <a:pt x="5491" y="392"/>
                    <a:pt x="5486" y="392"/>
                  </a:cubicBezTo>
                  <a:moveTo>
                    <a:pt x="654" y="390"/>
                  </a:moveTo>
                  <a:cubicBezTo>
                    <a:pt x="649" y="390"/>
                    <a:pt x="644" y="395"/>
                    <a:pt x="644" y="400"/>
                  </a:cubicBezTo>
                  <a:cubicBezTo>
                    <a:pt x="644" y="405"/>
                    <a:pt x="649" y="409"/>
                    <a:pt x="654" y="409"/>
                  </a:cubicBezTo>
                  <a:cubicBezTo>
                    <a:pt x="659" y="409"/>
                    <a:pt x="663" y="405"/>
                    <a:pt x="663" y="400"/>
                  </a:cubicBezTo>
                  <a:cubicBezTo>
                    <a:pt x="663" y="395"/>
                    <a:pt x="659" y="390"/>
                    <a:pt x="654" y="390"/>
                  </a:cubicBezTo>
                  <a:moveTo>
                    <a:pt x="5356" y="390"/>
                  </a:moveTo>
                  <a:cubicBezTo>
                    <a:pt x="5351" y="390"/>
                    <a:pt x="5346" y="395"/>
                    <a:pt x="5346" y="400"/>
                  </a:cubicBezTo>
                  <a:cubicBezTo>
                    <a:pt x="5346" y="405"/>
                    <a:pt x="5351" y="409"/>
                    <a:pt x="5356" y="409"/>
                  </a:cubicBezTo>
                  <a:cubicBezTo>
                    <a:pt x="5361" y="409"/>
                    <a:pt x="5365" y="405"/>
                    <a:pt x="5365" y="400"/>
                  </a:cubicBezTo>
                  <a:cubicBezTo>
                    <a:pt x="5365" y="395"/>
                    <a:pt x="5361" y="390"/>
                    <a:pt x="5356" y="390"/>
                  </a:cubicBezTo>
                  <a:moveTo>
                    <a:pt x="784" y="389"/>
                  </a:moveTo>
                  <a:cubicBezTo>
                    <a:pt x="778" y="389"/>
                    <a:pt x="773" y="394"/>
                    <a:pt x="773" y="400"/>
                  </a:cubicBezTo>
                  <a:cubicBezTo>
                    <a:pt x="773" y="406"/>
                    <a:pt x="778" y="411"/>
                    <a:pt x="784" y="411"/>
                  </a:cubicBezTo>
                  <a:cubicBezTo>
                    <a:pt x="791" y="411"/>
                    <a:pt x="796" y="406"/>
                    <a:pt x="796" y="400"/>
                  </a:cubicBezTo>
                  <a:cubicBezTo>
                    <a:pt x="796" y="394"/>
                    <a:pt x="791" y="389"/>
                    <a:pt x="784" y="389"/>
                  </a:cubicBezTo>
                  <a:moveTo>
                    <a:pt x="5225" y="388"/>
                  </a:moveTo>
                  <a:cubicBezTo>
                    <a:pt x="5219" y="388"/>
                    <a:pt x="5214" y="393"/>
                    <a:pt x="5214" y="400"/>
                  </a:cubicBezTo>
                  <a:cubicBezTo>
                    <a:pt x="5214" y="406"/>
                    <a:pt x="5219" y="411"/>
                    <a:pt x="5225" y="411"/>
                  </a:cubicBezTo>
                  <a:cubicBezTo>
                    <a:pt x="5232" y="411"/>
                    <a:pt x="5237" y="406"/>
                    <a:pt x="5237" y="400"/>
                  </a:cubicBezTo>
                  <a:cubicBezTo>
                    <a:pt x="5237" y="393"/>
                    <a:pt x="5232" y="388"/>
                    <a:pt x="5225" y="388"/>
                  </a:cubicBezTo>
                  <a:moveTo>
                    <a:pt x="915" y="386"/>
                  </a:moveTo>
                  <a:cubicBezTo>
                    <a:pt x="908" y="386"/>
                    <a:pt x="902" y="392"/>
                    <a:pt x="902" y="400"/>
                  </a:cubicBezTo>
                  <a:cubicBezTo>
                    <a:pt x="902" y="407"/>
                    <a:pt x="908" y="413"/>
                    <a:pt x="915" y="413"/>
                  </a:cubicBezTo>
                  <a:cubicBezTo>
                    <a:pt x="923" y="413"/>
                    <a:pt x="928" y="407"/>
                    <a:pt x="928" y="400"/>
                  </a:cubicBezTo>
                  <a:cubicBezTo>
                    <a:pt x="928" y="392"/>
                    <a:pt x="923" y="386"/>
                    <a:pt x="915" y="386"/>
                  </a:cubicBezTo>
                  <a:moveTo>
                    <a:pt x="5095" y="386"/>
                  </a:moveTo>
                  <a:cubicBezTo>
                    <a:pt x="5087" y="386"/>
                    <a:pt x="5081" y="392"/>
                    <a:pt x="5081" y="400"/>
                  </a:cubicBezTo>
                  <a:cubicBezTo>
                    <a:pt x="5081" y="407"/>
                    <a:pt x="5087" y="413"/>
                    <a:pt x="5095" y="413"/>
                  </a:cubicBezTo>
                  <a:cubicBezTo>
                    <a:pt x="5102" y="413"/>
                    <a:pt x="5108" y="407"/>
                    <a:pt x="5108" y="400"/>
                  </a:cubicBezTo>
                  <a:cubicBezTo>
                    <a:pt x="5108" y="392"/>
                    <a:pt x="5102" y="386"/>
                    <a:pt x="5095" y="386"/>
                  </a:cubicBezTo>
                  <a:moveTo>
                    <a:pt x="1046" y="385"/>
                  </a:moveTo>
                  <a:cubicBezTo>
                    <a:pt x="1037" y="385"/>
                    <a:pt x="1030" y="391"/>
                    <a:pt x="1030" y="400"/>
                  </a:cubicBezTo>
                  <a:cubicBezTo>
                    <a:pt x="1030" y="408"/>
                    <a:pt x="1037" y="415"/>
                    <a:pt x="1046" y="415"/>
                  </a:cubicBezTo>
                  <a:cubicBezTo>
                    <a:pt x="1054" y="415"/>
                    <a:pt x="1061" y="408"/>
                    <a:pt x="1061" y="400"/>
                  </a:cubicBezTo>
                  <a:cubicBezTo>
                    <a:pt x="1061" y="391"/>
                    <a:pt x="1054" y="385"/>
                    <a:pt x="1046" y="385"/>
                  </a:cubicBezTo>
                  <a:moveTo>
                    <a:pt x="4964" y="384"/>
                  </a:moveTo>
                  <a:cubicBezTo>
                    <a:pt x="4955" y="384"/>
                    <a:pt x="4948" y="391"/>
                    <a:pt x="4948" y="400"/>
                  </a:cubicBezTo>
                  <a:cubicBezTo>
                    <a:pt x="4948" y="408"/>
                    <a:pt x="4955" y="415"/>
                    <a:pt x="4964" y="415"/>
                  </a:cubicBezTo>
                  <a:cubicBezTo>
                    <a:pt x="4973" y="415"/>
                    <a:pt x="4979" y="408"/>
                    <a:pt x="4979" y="400"/>
                  </a:cubicBezTo>
                  <a:cubicBezTo>
                    <a:pt x="4979" y="391"/>
                    <a:pt x="4973" y="384"/>
                    <a:pt x="4964" y="384"/>
                  </a:cubicBezTo>
                  <a:moveTo>
                    <a:pt x="1176" y="382"/>
                  </a:moveTo>
                  <a:cubicBezTo>
                    <a:pt x="1167" y="382"/>
                    <a:pt x="1159" y="390"/>
                    <a:pt x="1159" y="400"/>
                  </a:cubicBezTo>
                  <a:cubicBezTo>
                    <a:pt x="1159" y="409"/>
                    <a:pt x="1167" y="417"/>
                    <a:pt x="1176" y="417"/>
                  </a:cubicBezTo>
                  <a:cubicBezTo>
                    <a:pt x="1186" y="417"/>
                    <a:pt x="1194" y="409"/>
                    <a:pt x="1194" y="400"/>
                  </a:cubicBezTo>
                  <a:cubicBezTo>
                    <a:pt x="1194" y="390"/>
                    <a:pt x="1186" y="382"/>
                    <a:pt x="1176" y="382"/>
                  </a:cubicBezTo>
                  <a:moveTo>
                    <a:pt x="4833" y="382"/>
                  </a:moveTo>
                  <a:cubicBezTo>
                    <a:pt x="4824" y="382"/>
                    <a:pt x="4816" y="390"/>
                    <a:pt x="4816" y="400"/>
                  </a:cubicBezTo>
                  <a:cubicBezTo>
                    <a:pt x="4816" y="409"/>
                    <a:pt x="4824" y="417"/>
                    <a:pt x="4833" y="417"/>
                  </a:cubicBezTo>
                  <a:cubicBezTo>
                    <a:pt x="4843" y="417"/>
                    <a:pt x="4851" y="409"/>
                    <a:pt x="4851" y="400"/>
                  </a:cubicBezTo>
                  <a:cubicBezTo>
                    <a:pt x="4851" y="390"/>
                    <a:pt x="4843" y="382"/>
                    <a:pt x="4833" y="382"/>
                  </a:cubicBezTo>
                  <a:moveTo>
                    <a:pt x="1307" y="381"/>
                  </a:moveTo>
                  <a:cubicBezTo>
                    <a:pt x="1296" y="381"/>
                    <a:pt x="1288" y="389"/>
                    <a:pt x="1288" y="400"/>
                  </a:cubicBezTo>
                  <a:cubicBezTo>
                    <a:pt x="1288" y="410"/>
                    <a:pt x="1296" y="419"/>
                    <a:pt x="1307" y="419"/>
                  </a:cubicBezTo>
                  <a:cubicBezTo>
                    <a:pt x="1318" y="419"/>
                    <a:pt x="1326" y="410"/>
                    <a:pt x="1326" y="400"/>
                  </a:cubicBezTo>
                  <a:cubicBezTo>
                    <a:pt x="1326" y="389"/>
                    <a:pt x="1318" y="381"/>
                    <a:pt x="1307" y="381"/>
                  </a:cubicBezTo>
                  <a:moveTo>
                    <a:pt x="4703" y="381"/>
                  </a:moveTo>
                  <a:cubicBezTo>
                    <a:pt x="4692" y="381"/>
                    <a:pt x="4683" y="389"/>
                    <a:pt x="4683" y="400"/>
                  </a:cubicBezTo>
                  <a:cubicBezTo>
                    <a:pt x="4683" y="410"/>
                    <a:pt x="4692" y="419"/>
                    <a:pt x="4703" y="419"/>
                  </a:cubicBezTo>
                  <a:cubicBezTo>
                    <a:pt x="4713" y="419"/>
                    <a:pt x="4722" y="410"/>
                    <a:pt x="4722" y="400"/>
                  </a:cubicBezTo>
                  <a:cubicBezTo>
                    <a:pt x="4722" y="389"/>
                    <a:pt x="4713" y="381"/>
                    <a:pt x="4703" y="381"/>
                  </a:cubicBezTo>
                  <a:moveTo>
                    <a:pt x="1438" y="379"/>
                  </a:moveTo>
                  <a:cubicBezTo>
                    <a:pt x="1426" y="379"/>
                    <a:pt x="1417" y="388"/>
                    <a:pt x="1417" y="400"/>
                  </a:cubicBezTo>
                  <a:cubicBezTo>
                    <a:pt x="1417" y="411"/>
                    <a:pt x="1426" y="421"/>
                    <a:pt x="1438" y="421"/>
                  </a:cubicBezTo>
                  <a:cubicBezTo>
                    <a:pt x="1449" y="421"/>
                    <a:pt x="1459" y="411"/>
                    <a:pt x="1459" y="400"/>
                  </a:cubicBezTo>
                  <a:cubicBezTo>
                    <a:pt x="1459" y="388"/>
                    <a:pt x="1449" y="379"/>
                    <a:pt x="1438" y="379"/>
                  </a:cubicBezTo>
                  <a:moveTo>
                    <a:pt x="4572" y="378"/>
                  </a:moveTo>
                  <a:cubicBezTo>
                    <a:pt x="4560" y="378"/>
                    <a:pt x="4551" y="388"/>
                    <a:pt x="4551" y="400"/>
                  </a:cubicBezTo>
                  <a:cubicBezTo>
                    <a:pt x="4551" y="412"/>
                    <a:pt x="4560" y="421"/>
                    <a:pt x="4572" y="421"/>
                  </a:cubicBezTo>
                  <a:cubicBezTo>
                    <a:pt x="4584" y="421"/>
                    <a:pt x="4593" y="412"/>
                    <a:pt x="4593" y="400"/>
                  </a:cubicBezTo>
                  <a:cubicBezTo>
                    <a:pt x="4593" y="388"/>
                    <a:pt x="4584" y="378"/>
                    <a:pt x="4572" y="378"/>
                  </a:cubicBezTo>
                  <a:moveTo>
                    <a:pt x="1568" y="377"/>
                  </a:moveTo>
                  <a:cubicBezTo>
                    <a:pt x="1556" y="377"/>
                    <a:pt x="1545" y="387"/>
                    <a:pt x="1545" y="400"/>
                  </a:cubicBezTo>
                  <a:cubicBezTo>
                    <a:pt x="1545" y="412"/>
                    <a:pt x="1556" y="423"/>
                    <a:pt x="1568" y="423"/>
                  </a:cubicBezTo>
                  <a:cubicBezTo>
                    <a:pt x="1581" y="423"/>
                    <a:pt x="1591" y="412"/>
                    <a:pt x="1591" y="400"/>
                  </a:cubicBezTo>
                  <a:cubicBezTo>
                    <a:pt x="1591" y="387"/>
                    <a:pt x="1581" y="377"/>
                    <a:pt x="1568" y="377"/>
                  </a:cubicBezTo>
                  <a:moveTo>
                    <a:pt x="4441" y="377"/>
                  </a:moveTo>
                  <a:cubicBezTo>
                    <a:pt x="4429" y="377"/>
                    <a:pt x="4418" y="387"/>
                    <a:pt x="4418" y="400"/>
                  </a:cubicBezTo>
                  <a:cubicBezTo>
                    <a:pt x="4418" y="413"/>
                    <a:pt x="4429" y="423"/>
                    <a:pt x="4441" y="423"/>
                  </a:cubicBezTo>
                  <a:cubicBezTo>
                    <a:pt x="4454" y="423"/>
                    <a:pt x="4465" y="413"/>
                    <a:pt x="4465" y="400"/>
                  </a:cubicBezTo>
                  <a:cubicBezTo>
                    <a:pt x="4465" y="387"/>
                    <a:pt x="4454" y="377"/>
                    <a:pt x="4441" y="377"/>
                  </a:cubicBezTo>
                  <a:moveTo>
                    <a:pt x="1699" y="375"/>
                  </a:moveTo>
                  <a:cubicBezTo>
                    <a:pt x="1685" y="375"/>
                    <a:pt x="1674" y="386"/>
                    <a:pt x="1674" y="400"/>
                  </a:cubicBezTo>
                  <a:cubicBezTo>
                    <a:pt x="1674" y="414"/>
                    <a:pt x="1685" y="425"/>
                    <a:pt x="1699" y="425"/>
                  </a:cubicBezTo>
                  <a:cubicBezTo>
                    <a:pt x="1713" y="425"/>
                    <a:pt x="1724" y="414"/>
                    <a:pt x="1724" y="400"/>
                  </a:cubicBezTo>
                  <a:cubicBezTo>
                    <a:pt x="1724" y="386"/>
                    <a:pt x="1713" y="375"/>
                    <a:pt x="1699" y="375"/>
                  </a:cubicBezTo>
                  <a:moveTo>
                    <a:pt x="4311" y="375"/>
                  </a:moveTo>
                  <a:cubicBezTo>
                    <a:pt x="4297" y="375"/>
                    <a:pt x="4286" y="386"/>
                    <a:pt x="4286" y="400"/>
                  </a:cubicBezTo>
                  <a:cubicBezTo>
                    <a:pt x="4286" y="414"/>
                    <a:pt x="4297" y="425"/>
                    <a:pt x="4311" y="425"/>
                  </a:cubicBezTo>
                  <a:cubicBezTo>
                    <a:pt x="4325" y="425"/>
                    <a:pt x="4336" y="414"/>
                    <a:pt x="4336" y="400"/>
                  </a:cubicBezTo>
                  <a:cubicBezTo>
                    <a:pt x="4336" y="386"/>
                    <a:pt x="4325" y="375"/>
                    <a:pt x="4311" y="375"/>
                  </a:cubicBezTo>
                  <a:moveTo>
                    <a:pt x="1829" y="373"/>
                  </a:moveTo>
                  <a:cubicBezTo>
                    <a:pt x="1815" y="373"/>
                    <a:pt x="1803" y="385"/>
                    <a:pt x="1803" y="400"/>
                  </a:cubicBezTo>
                  <a:cubicBezTo>
                    <a:pt x="1803" y="415"/>
                    <a:pt x="1815" y="427"/>
                    <a:pt x="1829" y="427"/>
                  </a:cubicBezTo>
                  <a:cubicBezTo>
                    <a:pt x="1844" y="427"/>
                    <a:pt x="1856" y="415"/>
                    <a:pt x="1856" y="400"/>
                  </a:cubicBezTo>
                  <a:cubicBezTo>
                    <a:pt x="1856" y="385"/>
                    <a:pt x="1844" y="373"/>
                    <a:pt x="1829" y="373"/>
                  </a:cubicBezTo>
                  <a:moveTo>
                    <a:pt x="4180" y="373"/>
                  </a:moveTo>
                  <a:cubicBezTo>
                    <a:pt x="4165" y="373"/>
                    <a:pt x="4153" y="385"/>
                    <a:pt x="4153" y="400"/>
                  </a:cubicBezTo>
                  <a:cubicBezTo>
                    <a:pt x="4153" y="415"/>
                    <a:pt x="4165" y="427"/>
                    <a:pt x="4180" y="427"/>
                  </a:cubicBezTo>
                  <a:cubicBezTo>
                    <a:pt x="4195" y="427"/>
                    <a:pt x="4207" y="415"/>
                    <a:pt x="4207" y="400"/>
                  </a:cubicBezTo>
                  <a:cubicBezTo>
                    <a:pt x="4207" y="385"/>
                    <a:pt x="4195" y="373"/>
                    <a:pt x="4180" y="373"/>
                  </a:cubicBezTo>
                  <a:moveTo>
                    <a:pt x="1960" y="371"/>
                  </a:moveTo>
                  <a:cubicBezTo>
                    <a:pt x="1944" y="371"/>
                    <a:pt x="1931" y="384"/>
                    <a:pt x="1931" y="400"/>
                  </a:cubicBezTo>
                  <a:cubicBezTo>
                    <a:pt x="1931" y="416"/>
                    <a:pt x="1944" y="428"/>
                    <a:pt x="1960" y="428"/>
                  </a:cubicBezTo>
                  <a:cubicBezTo>
                    <a:pt x="1976" y="428"/>
                    <a:pt x="1989" y="416"/>
                    <a:pt x="1989" y="400"/>
                  </a:cubicBezTo>
                  <a:cubicBezTo>
                    <a:pt x="1989" y="384"/>
                    <a:pt x="1976" y="371"/>
                    <a:pt x="1960" y="371"/>
                  </a:cubicBezTo>
                  <a:moveTo>
                    <a:pt x="4050" y="371"/>
                  </a:moveTo>
                  <a:cubicBezTo>
                    <a:pt x="4034" y="371"/>
                    <a:pt x="4021" y="384"/>
                    <a:pt x="4021" y="400"/>
                  </a:cubicBezTo>
                  <a:cubicBezTo>
                    <a:pt x="4021" y="416"/>
                    <a:pt x="4034" y="428"/>
                    <a:pt x="4050" y="428"/>
                  </a:cubicBezTo>
                  <a:cubicBezTo>
                    <a:pt x="4065" y="428"/>
                    <a:pt x="4078" y="416"/>
                    <a:pt x="4078" y="400"/>
                  </a:cubicBezTo>
                  <a:cubicBezTo>
                    <a:pt x="4078" y="384"/>
                    <a:pt x="4065" y="371"/>
                    <a:pt x="4050" y="371"/>
                  </a:cubicBezTo>
                  <a:moveTo>
                    <a:pt x="6009" y="269"/>
                  </a:moveTo>
                  <a:cubicBezTo>
                    <a:pt x="6008" y="269"/>
                    <a:pt x="6008" y="269"/>
                    <a:pt x="6008" y="269"/>
                  </a:cubicBezTo>
                  <a:cubicBezTo>
                    <a:pt x="6009" y="270"/>
                    <a:pt x="6009" y="270"/>
                    <a:pt x="6009" y="270"/>
                  </a:cubicBezTo>
                  <a:cubicBezTo>
                    <a:pt x="6009" y="269"/>
                    <a:pt x="6009" y="269"/>
                    <a:pt x="6009" y="269"/>
                  </a:cubicBezTo>
                  <a:cubicBezTo>
                    <a:pt x="6009" y="269"/>
                    <a:pt x="6009" y="269"/>
                    <a:pt x="6009" y="269"/>
                  </a:cubicBezTo>
                  <a:moveTo>
                    <a:pt x="131" y="267"/>
                  </a:moveTo>
                  <a:cubicBezTo>
                    <a:pt x="130" y="267"/>
                    <a:pt x="130" y="268"/>
                    <a:pt x="130" y="269"/>
                  </a:cubicBezTo>
                  <a:cubicBezTo>
                    <a:pt x="130" y="270"/>
                    <a:pt x="130" y="271"/>
                    <a:pt x="131" y="271"/>
                  </a:cubicBezTo>
                  <a:cubicBezTo>
                    <a:pt x="132" y="271"/>
                    <a:pt x="133" y="270"/>
                    <a:pt x="133" y="269"/>
                  </a:cubicBezTo>
                  <a:cubicBezTo>
                    <a:pt x="133" y="268"/>
                    <a:pt x="132" y="267"/>
                    <a:pt x="131" y="267"/>
                  </a:cubicBezTo>
                  <a:moveTo>
                    <a:pt x="5878" y="267"/>
                  </a:moveTo>
                  <a:cubicBezTo>
                    <a:pt x="5877" y="267"/>
                    <a:pt x="5876" y="268"/>
                    <a:pt x="5876" y="269"/>
                  </a:cubicBezTo>
                  <a:cubicBezTo>
                    <a:pt x="5876" y="270"/>
                    <a:pt x="5877" y="271"/>
                    <a:pt x="5878" y="271"/>
                  </a:cubicBezTo>
                  <a:cubicBezTo>
                    <a:pt x="5879" y="271"/>
                    <a:pt x="5880" y="270"/>
                    <a:pt x="5880" y="269"/>
                  </a:cubicBezTo>
                  <a:cubicBezTo>
                    <a:pt x="5880" y="268"/>
                    <a:pt x="5879" y="267"/>
                    <a:pt x="5878" y="267"/>
                  </a:cubicBezTo>
                  <a:moveTo>
                    <a:pt x="262" y="266"/>
                  </a:moveTo>
                  <a:cubicBezTo>
                    <a:pt x="260" y="266"/>
                    <a:pt x="258" y="267"/>
                    <a:pt x="258" y="269"/>
                  </a:cubicBezTo>
                  <a:cubicBezTo>
                    <a:pt x="258" y="271"/>
                    <a:pt x="260" y="273"/>
                    <a:pt x="262" y="273"/>
                  </a:cubicBezTo>
                  <a:cubicBezTo>
                    <a:pt x="264" y="273"/>
                    <a:pt x="266" y="271"/>
                    <a:pt x="266" y="269"/>
                  </a:cubicBezTo>
                  <a:cubicBezTo>
                    <a:pt x="266" y="267"/>
                    <a:pt x="264" y="266"/>
                    <a:pt x="262" y="266"/>
                  </a:cubicBezTo>
                  <a:moveTo>
                    <a:pt x="5748" y="265"/>
                  </a:moveTo>
                  <a:cubicBezTo>
                    <a:pt x="5745" y="265"/>
                    <a:pt x="5744" y="267"/>
                    <a:pt x="5744" y="269"/>
                  </a:cubicBezTo>
                  <a:cubicBezTo>
                    <a:pt x="5744" y="271"/>
                    <a:pt x="5745" y="273"/>
                    <a:pt x="5748" y="273"/>
                  </a:cubicBezTo>
                  <a:cubicBezTo>
                    <a:pt x="5750" y="273"/>
                    <a:pt x="5752" y="271"/>
                    <a:pt x="5752" y="269"/>
                  </a:cubicBezTo>
                  <a:cubicBezTo>
                    <a:pt x="5752" y="267"/>
                    <a:pt x="5750" y="265"/>
                    <a:pt x="5748" y="265"/>
                  </a:cubicBezTo>
                  <a:moveTo>
                    <a:pt x="393" y="263"/>
                  </a:moveTo>
                  <a:cubicBezTo>
                    <a:pt x="389" y="263"/>
                    <a:pt x="387" y="266"/>
                    <a:pt x="387" y="269"/>
                  </a:cubicBezTo>
                  <a:cubicBezTo>
                    <a:pt x="387" y="272"/>
                    <a:pt x="389" y="275"/>
                    <a:pt x="393" y="275"/>
                  </a:cubicBezTo>
                  <a:cubicBezTo>
                    <a:pt x="396" y="275"/>
                    <a:pt x="398" y="272"/>
                    <a:pt x="398" y="269"/>
                  </a:cubicBezTo>
                  <a:cubicBezTo>
                    <a:pt x="398" y="266"/>
                    <a:pt x="396" y="263"/>
                    <a:pt x="393" y="263"/>
                  </a:cubicBezTo>
                  <a:moveTo>
                    <a:pt x="5617" y="263"/>
                  </a:moveTo>
                  <a:cubicBezTo>
                    <a:pt x="5614" y="263"/>
                    <a:pt x="5611" y="266"/>
                    <a:pt x="5611" y="269"/>
                  </a:cubicBezTo>
                  <a:cubicBezTo>
                    <a:pt x="5611" y="273"/>
                    <a:pt x="5614" y="275"/>
                    <a:pt x="5617" y="275"/>
                  </a:cubicBezTo>
                  <a:cubicBezTo>
                    <a:pt x="5620" y="275"/>
                    <a:pt x="5623" y="273"/>
                    <a:pt x="5623" y="269"/>
                  </a:cubicBezTo>
                  <a:cubicBezTo>
                    <a:pt x="5623" y="266"/>
                    <a:pt x="5620" y="263"/>
                    <a:pt x="5617" y="263"/>
                  </a:cubicBezTo>
                  <a:moveTo>
                    <a:pt x="523" y="262"/>
                  </a:moveTo>
                  <a:cubicBezTo>
                    <a:pt x="519" y="262"/>
                    <a:pt x="516" y="265"/>
                    <a:pt x="516" y="269"/>
                  </a:cubicBezTo>
                  <a:cubicBezTo>
                    <a:pt x="516" y="273"/>
                    <a:pt x="519" y="277"/>
                    <a:pt x="523" y="277"/>
                  </a:cubicBezTo>
                  <a:cubicBezTo>
                    <a:pt x="527" y="277"/>
                    <a:pt x="531" y="273"/>
                    <a:pt x="531" y="269"/>
                  </a:cubicBezTo>
                  <a:cubicBezTo>
                    <a:pt x="531" y="265"/>
                    <a:pt x="527" y="262"/>
                    <a:pt x="523" y="262"/>
                  </a:cubicBezTo>
                  <a:moveTo>
                    <a:pt x="5486" y="261"/>
                  </a:moveTo>
                  <a:cubicBezTo>
                    <a:pt x="5482" y="261"/>
                    <a:pt x="5478" y="265"/>
                    <a:pt x="5478" y="269"/>
                  </a:cubicBezTo>
                  <a:cubicBezTo>
                    <a:pt x="5478" y="274"/>
                    <a:pt x="5482" y="277"/>
                    <a:pt x="5486" y="277"/>
                  </a:cubicBezTo>
                  <a:cubicBezTo>
                    <a:pt x="5491" y="277"/>
                    <a:pt x="5494" y="274"/>
                    <a:pt x="5494" y="269"/>
                  </a:cubicBezTo>
                  <a:cubicBezTo>
                    <a:pt x="5494" y="265"/>
                    <a:pt x="5491" y="261"/>
                    <a:pt x="5486" y="261"/>
                  </a:cubicBezTo>
                  <a:moveTo>
                    <a:pt x="654" y="259"/>
                  </a:moveTo>
                  <a:cubicBezTo>
                    <a:pt x="648" y="259"/>
                    <a:pt x="644" y="264"/>
                    <a:pt x="644" y="269"/>
                  </a:cubicBezTo>
                  <a:cubicBezTo>
                    <a:pt x="644" y="275"/>
                    <a:pt x="648" y="279"/>
                    <a:pt x="654" y="279"/>
                  </a:cubicBezTo>
                  <a:cubicBezTo>
                    <a:pt x="659" y="279"/>
                    <a:pt x="664" y="275"/>
                    <a:pt x="664" y="269"/>
                  </a:cubicBezTo>
                  <a:cubicBezTo>
                    <a:pt x="664" y="264"/>
                    <a:pt x="659" y="259"/>
                    <a:pt x="654" y="259"/>
                  </a:cubicBezTo>
                  <a:moveTo>
                    <a:pt x="5356" y="259"/>
                  </a:moveTo>
                  <a:cubicBezTo>
                    <a:pt x="5350" y="259"/>
                    <a:pt x="5346" y="264"/>
                    <a:pt x="5346" y="269"/>
                  </a:cubicBezTo>
                  <a:cubicBezTo>
                    <a:pt x="5346" y="275"/>
                    <a:pt x="5350" y="279"/>
                    <a:pt x="5356" y="279"/>
                  </a:cubicBezTo>
                  <a:cubicBezTo>
                    <a:pt x="5361" y="279"/>
                    <a:pt x="5366" y="275"/>
                    <a:pt x="5366" y="269"/>
                  </a:cubicBezTo>
                  <a:cubicBezTo>
                    <a:pt x="5366" y="264"/>
                    <a:pt x="5361" y="259"/>
                    <a:pt x="5356" y="259"/>
                  </a:cubicBezTo>
                  <a:moveTo>
                    <a:pt x="784" y="258"/>
                  </a:moveTo>
                  <a:cubicBezTo>
                    <a:pt x="778" y="258"/>
                    <a:pt x="773" y="263"/>
                    <a:pt x="773" y="269"/>
                  </a:cubicBezTo>
                  <a:cubicBezTo>
                    <a:pt x="773" y="276"/>
                    <a:pt x="778" y="281"/>
                    <a:pt x="784" y="281"/>
                  </a:cubicBezTo>
                  <a:cubicBezTo>
                    <a:pt x="791" y="281"/>
                    <a:pt x="796" y="276"/>
                    <a:pt x="796" y="269"/>
                  </a:cubicBezTo>
                  <a:cubicBezTo>
                    <a:pt x="796" y="263"/>
                    <a:pt x="791" y="258"/>
                    <a:pt x="784" y="258"/>
                  </a:cubicBezTo>
                  <a:moveTo>
                    <a:pt x="5225" y="257"/>
                  </a:moveTo>
                  <a:cubicBezTo>
                    <a:pt x="5219" y="257"/>
                    <a:pt x="5213" y="263"/>
                    <a:pt x="5213" y="269"/>
                  </a:cubicBezTo>
                  <a:cubicBezTo>
                    <a:pt x="5213" y="276"/>
                    <a:pt x="5219" y="281"/>
                    <a:pt x="5225" y="281"/>
                  </a:cubicBezTo>
                  <a:cubicBezTo>
                    <a:pt x="5232" y="281"/>
                    <a:pt x="5237" y="276"/>
                    <a:pt x="5237" y="269"/>
                  </a:cubicBezTo>
                  <a:cubicBezTo>
                    <a:pt x="5237" y="263"/>
                    <a:pt x="5232" y="257"/>
                    <a:pt x="5225" y="257"/>
                  </a:cubicBezTo>
                  <a:moveTo>
                    <a:pt x="915" y="255"/>
                  </a:moveTo>
                  <a:cubicBezTo>
                    <a:pt x="908" y="255"/>
                    <a:pt x="901" y="262"/>
                    <a:pt x="901" y="269"/>
                  </a:cubicBezTo>
                  <a:cubicBezTo>
                    <a:pt x="901" y="277"/>
                    <a:pt x="908" y="283"/>
                    <a:pt x="915" y="283"/>
                  </a:cubicBezTo>
                  <a:cubicBezTo>
                    <a:pt x="923" y="283"/>
                    <a:pt x="929" y="277"/>
                    <a:pt x="929" y="269"/>
                  </a:cubicBezTo>
                  <a:cubicBezTo>
                    <a:pt x="929" y="262"/>
                    <a:pt x="923" y="255"/>
                    <a:pt x="915" y="255"/>
                  </a:cubicBezTo>
                  <a:moveTo>
                    <a:pt x="5095" y="255"/>
                  </a:moveTo>
                  <a:cubicBezTo>
                    <a:pt x="5087" y="255"/>
                    <a:pt x="5081" y="262"/>
                    <a:pt x="5081" y="269"/>
                  </a:cubicBezTo>
                  <a:cubicBezTo>
                    <a:pt x="5081" y="277"/>
                    <a:pt x="5087" y="283"/>
                    <a:pt x="5095" y="283"/>
                  </a:cubicBezTo>
                  <a:cubicBezTo>
                    <a:pt x="5102" y="283"/>
                    <a:pt x="5108" y="277"/>
                    <a:pt x="5108" y="269"/>
                  </a:cubicBezTo>
                  <a:cubicBezTo>
                    <a:pt x="5108" y="262"/>
                    <a:pt x="5102" y="255"/>
                    <a:pt x="5095" y="255"/>
                  </a:cubicBezTo>
                  <a:moveTo>
                    <a:pt x="1046" y="254"/>
                  </a:moveTo>
                  <a:cubicBezTo>
                    <a:pt x="1037" y="254"/>
                    <a:pt x="1030" y="261"/>
                    <a:pt x="1030" y="269"/>
                  </a:cubicBezTo>
                  <a:cubicBezTo>
                    <a:pt x="1030" y="278"/>
                    <a:pt x="1037" y="285"/>
                    <a:pt x="1046" y="285"/>
                  </a:cubicBezTo>
                  <a:cubicBezTo>
                    <a:pt x="1054" y="285"/>
                    <a:pt x="1061" y="278"/>
                    <a:pt x="1061" y="269"/>
                  </a:cubicBezTo>
                  <a:cubicBezTo>
                    <a:pt x="1061" y="261"/>
                    <a:pt x="1054" y="254"/>
                    <a:pt x="1046" y="254"/>
                  </a:cubicBezTo>
                  <a:moveTo>
                    <a:pt x="4964" y="253"/>
                  </a:moveTo>
                  <a:cubicBezTo>
                    <a:pt x="4955" y="253"/>
                    <a:pt x="4948" y="260"/>
                    <a:pt x="4948" y="269"/>
                  </a:cubicBezTo>
                  <a:cubicBezTo>
                    <a:pt x="4948" y="278"/>
                    <a:pt x="4955" y="285"/>
                    <a:pt x="4964" y="285"/>
                  </a:cubicBezTo>
                  <a:cubicBezTo>
                    <a:pt x="4973" y="285"/>
                    <a:pt x="4980" y="278"/>
                    <a:pt x="4980" y="269"/>
                  </a:cubicBezTo>
                  <a:cubicBezTo>
                    <a:pt x="4980" y="260"/>
                    <a:pt x="4973" y="253"/>
                    <a:pt x="4964" y="253"/>
                  </a:cubicBezTo>
                  <a:moveTo>
                    <a:pt x="1176" y="252"/>
                  </a:moveTo>
                  <a:cubicBezTo>
                    <a:pt x="1167" y="252"/>
                    <a:pt x="1159" y="259"/>
                    <a:pt x="1159" y="269"/>
                  </a:cubicBezTo>
                  <a:cubicBezTo>
                    <a:pt x="1159" y="279"/>
                    <a:pt x="1167" y="287"/>
                    <a:pt x="1176" y="287"/>
                  </a:cubicBezTo>
                  <a:cubicBezTo>
                    <a:pt x="1186" y="287"/>
                    <a:pt x="1194" y="279"/>
                    <a:pt x="1194" y="269"/>
                  </a:cubicBezTo>
                  <a:cubicBezTo>
                    <a:pt x="1194" y="259"/>
                    <a:pt x="1186" y="252"/>
                    <a:pt x="1176" y="252"/>
                  </a:cubicBezTo>
                  <a:moveTo>
                    <a:pt x="4833" y="252"/>
                  </a:moveTo>
                  <a:cubicBezTo>
                    <a:pt x="4824" y="252"/>
                    <a:pt x="4816" y="259"/>
                    <a:pt x="4816" y="269"/>
                  </a:cubicBezTo>
                  <a:cubicBezTo>
                    <a:pt x="4816" y="279"/>
                    <a:pt x="4824" y="287"/>
                    <a:pt x="4833" y="287"/>
                  </a:cubicBezTo>
                  <a:cubicBezTo>
                    <a:pt x="4843" y="287"/>
                    <a:pt x="4851" y="279"/>
                    <a:pt x="4851" y="269"/>
                  </a:cubicBezTo>
                  <a:cubicBezTo>
                    <a:pt x="4851" y="259"/>
                    <a:pt x="4843" y="252"/>
                    <a:pt x="4833" y="252"/>
                  </a:cubicBezTo>
                  <a:moveTo>
                    <a:pt x="1307" y="250"/>
                  </a:moveTo>
                  <a:cubicBezTo>
                    <a:pt x="1296" y="250"/>
                    <a:pt x="1287" y="258"/>
                    <a:pt x="1287" y="269"/>
                  </a:cubicBezTo>
                  <a:cubicBezTo>
                    <a:pt x="1287" y="280"/>
                    <a:pt x="1296" y="289"/>
                    <a:pt x="1307" y="289"/>
                  </a:cubicBezTo>
                  <a:cubicBezTo>
                    <a:pt x="1318" y="289"/>
                    <a:pt x="1326" y="280"/>
                    <a:pt x="1326" y="269"/>
                  </a:cubicBezTo>
                  <a:cubicBezTo>
                    <a:pt x="1326" y="258"/>
                    <a:pt x="1318" y="250"/>
                    <a:pt x="1307" y="250"/>
                  </a:cubicBezTo>
                  <a:moveTo>
                    <a:pt x="4703" y="249"/>
                  </a:moveTo>
                  <a:cubicBezTo>
                    <a:pt x="4692" y="249"/>
                    <a:pt x="4683" y="258"/>
                    <a:pt x="4683" y="269"/>
                  </a:cubicBezTo>
                  <a:cubicBezTo>
                    <a:pt x="4683" y="280"/>
                    <a:pt x="4692" y="289"/>
                    <a:pt x="4703" y="289"/>
                  </a:cubicBezTo>
                  <a:cubicBezTo>
                    <a:pt x="4714" y="289"/>
                    <a:pt x="4723" y="280"/>
                    <a:pt x="4723" y="269"/>
                  </a:cubicBezTo>
                  <a:cubicBezTo>
                    <a:pt x="4723" y="258"/>
                    <a:pt x="4714" y="249"/>
                    <a:pt x="4703" y="249"/>
                  </a:cubicBezTo>
                  <a:moveTo>
                    <a:pt x="1438" y="248"/>
                  </a:moveTo>
                  <a:cubicBezTo>
                    <a:pt x="1426" y="248"/>
                    <a:pt x="1416" y="257"/>
                    <a:pt x="1416" y="269"/>
                  </a:cubicBezTo>
                  <a:cubicBezTo>
                    <a:pt x="1416" y="281"/>
                    <a:pt x="1426" y="291"/>
                    <a:pt x="1438" y="291"/>
                  </a:cubicBezTo>
                  <a:cubicBezTo>
                    <a:pt x="1450" y="291"/>
                    <a:pt x="1459" y="281"/>
                    <a:pt x="1459" y="269"/>
                  </a:cubicBezTo>
                  <a:cubicBezTo>
                    <a:pt x="1459" y="257"/>
                    <a:pt x="1450" y="248"/>
                    <a:pt x="1438" y="248"/>
                  </a:cubicBezTo>
                  <a:moveTo>
                    <a:pt x="4572" y="248"/>
                  </a:moveTo>
                  <a:cubicBezTo>
                    <a:pt x="4560" y="248"/>
                    <a:pt x="4550" y="257"/>
                    <a:pt x="4550" y="269"/>
                  </a:cubicBezTo>
                  <a:cubicBezTo>
                    <a:pt x="4550" y="281"/>
                    <a:pt x="4560" y="291"/>
                    <a:pt x="4572" y="291"/>
                  </a:cubicBezTo>
                  <a:cubicBezTo>
                    <a:pt x="4584" y="291"/>
                    <a:pt x="4594" y="281"/>
                    <a:pt x="4594" y="269"/>
                  </a:cubicBezTo>
                  <a:cubicBezTo>
                    <a:pt x="4594" y="257"/>
                    <a:pt x="4584" y="248"/>
                    <a:pt x="4572" y="248"/>
                  </a:cubicBezTo>
                  <a:moveTo>
                    <a:pt x="1568" y="246"/>
                  </a:moveTo>
                  <a:cubicBezTo>
                    <a:pt x="1555" y="246"/>
                    <a:pt x="1545" y="256"/>
                    <a:pt x="1545" y="269"/>
                  </a:cubicBezTo>
                  <a:cubicBezTo>
                    <a:pt x="1545" y="282"/>
                    <a:pt x="1555" y="293"/>
                    <a:pt x="1568" y="293"/>
                  </a:cubicBezTo>
                  <a:cubicBezTo>
                    <a:pt x="1581" y="293"/>
                    <a:pt x="1592" y="282"/>
                    <a:pt x="1592" y="269"/>
                  </a:cubicBezTo>
                  <a:cubicBezTo>
                    <a:pt x="1592" y="256"/>
                    <a:pt x="1581" y="246"/>
                    <a:pt x="1568" y="246"/>
                  </a:cubicBezTo>
                  <a:moveTo>
                    <a:pt x="4441" y="245"/>
                  </a:moveTo>
                  <a:cubicBezTo>
                    <a:pt x="4428" y="245"/>
                    <a:pt x="4418" y="256"/>
                    <a:pt x="4418" y="269"/>
                  </a:cubicBezTo>
                  <a:cubicBezTo>
                    <a:pt x="4418" y="282"/>
                    <a:pt x="4428" y="293"/>
                    <a:pt x="4441" y="293"/>
                  </a:cubicBezTo>
                  <a:cubicBezTo>
                    <a:pt x="4455" y="293"/>
                    <a:pt x="4465" y="282"/>
                    <a:pt x="4465" y="269"/>
                  </a:cubicBezTo>
                  <a:cubicBezTo>
                    <a:pt x="4465" y="256"/>
                    <a:pt x="4455" y="245"/>
                    <a:pt x="4441" y="245"/>
                  </a:cubicBezTo>
                  <a:moveTo>
                    <a:pt x="1699" y="244"/>
                  </a:moveTo>
                  <a:cubicBezTo>
                    <a:pt x="1685" y="244"/>
                    <a:pt x="1673" y="255"/>
                    <a:pt x="1673" y="269"/>
                  </a:cubicBezTo>
                  <a:cubicBezTo>
                    <a:pt x="1673" y="283"/>
                    <a:pt x="1685" y="295"/>
                    <a:pt x="1699" y="295"/>
                  </a:cubicBezTo>
                  <a:cubicBezTo>
                    <a:pt x="1713" y="295"/>
                    <a:pt x="1724" y="283"/>
                    <a:pt x="1724" y="269"/>
                  </a:cubicBezTo>
                  <a:cubicBezTo>
                    <a:pt x="1724" y="255"/>
                    <a:pt x="1713" y="244"/>
                    <a:pt x="1699" y="244"/>
                  </a:cubicBezTo>
                  <a:moveTo>
                    <a:pt x="4311" y="244"/>
                  </a:moveTo>
                  <a:cubicBezTo>
                    <a:pt x="4297" y="244"/>
                    <a:pt x="4285" y="255"/>
                    <a:pt x="4285" y="269"/>
                  </a:cubicBezTo>
                  <a:cubicBezTo>
                    <a:pt x="4285" y="283"/>
                    <a:pt x="4297" y="295"/>
                    <a:pt x="4311" y="295"/>
                  </a:cubicBezTo>
                  <a:cubicBezTo>
                    <a:pt x="4325" y="295"/>
                    <a:pt x="4337" y="283"/>
                    <a:pt x="4337" y="269"/>
                  </a:cubicBezTo>
                  <a:cubicBezTo>
                    <a:pt x="4337" y="255"/>
                    <a:pt x="4325" y="244"/>
                    <a:pt x="4311" y="244"/>
                  </a:cubicBezTo>
                  <a:moveTo>
                    <a:pt x="1829" y="242"/>
                  </a:moveTo>
                  <a:cubicBezTo>
                    <a:pt x="1814" y="242"/>
                    <a:pt x="1802" y="254"/>
                    <a:pt x="1802" y="269"/>
                  </a:cubicBezTo>
                  <a:cubicBezTo>
                    <a:pt x="1802" y="284"/>
                    <a:pt x="1814" y="297"/>
                    <a:pt x="1829" y="297"/>
                  </a:cubicBezTo>
                  <a:cubicBezTo>
                    <a:pt x="1845" y="297"/>
                    <a:pt x="1857" y="284"/>
                    <a:pt x="1857" y="269"/>
                  </a:cubicBezTo>
                  <a:cubicBezTo>
                    <a:pt x="1857" y="254"/>
                    <a:pt x="1845" y="242"/>
                    <a:pt x="1829" y="242"/>
                  </a:cubicBezTo>
                  <a:moveTo>
                    <a:pt x="4180" y="242"/>
                  </a:moveTo>
                  <a:cubicBezTo>
                    <a:pt x="4165" y="242"/>
                    <a:pt x="4153" y="254"/>
                    <a:pt x="4153" y="269"/>
                  </a:cubicBezTo>
                  <a:cubicBezTo>
                    <a:pt x="4153" y="284"/>
                    <a:pt x="4165" y="297"/>
                    <a:pt x="4180" y="297"/>
                  </a:cubicBezTo>
                  <a:cubicBezTo>
                    <a:pt x="4195" y="297"/>
                    <a:pt x="4208" y="284"/>
                    <a:pt x="4208" y="269"/>
                  </a:cubicBezTo>
                  <a:cubicBezTo>
                    <a:pt x="4208" y="254"/>
                    <a:pt x="4195" y="242"/>
                    <a:pt x="4180" y="242"/>
                  </a:cubicBezTo>
                  <a:moveTo>
                    <a:pt x="1960" y="240"/>
                  </a:moveTo>
                  <a:cubicBezTo>
                    <a:pt x="1944" y="240"/>
                    <a:pt x="1931" y="253"/>
                    <a:pt x="1931" y="269"/>
                  </a:cubicBezTo>
                  <a:cubicBezTo>
                    <a:pt x="1931" y="285"/>
                    <a:pt x="1944" y="299"/>
                    <a:pt x="1960" y="299"/>
                  </a:cubicBezTo>
                  <a:cubicBezTo>
                    <a:pt x="1976" y="299"/>
                    <a:pt x="1989" y="285"/>
                    <a:pt x="1989" y="269"/>
                  </a:cubicBezTo>
                  <a:cubicBezTo>
                    <a:pt x="1989" y="253"/>
                    <a:pt x="1976" y="240"/>
                    <a:pt x="1960" y="240"/>
                  </a:cubicBezTo>
                  <a:moveTo>
                    <a:pt x="4050" y="240"/>
                  </a:moveTo>
                  <a:cubicBezTo>
                    <a:pt x="4033" y="240"/>
                    <a:pt x="4020" y="253"/>
                    <a:pt x="4020" y="269"/>
                  </a:cubicBezTo>
                  <a:cubicBezTo>
                    <a:pt x="4020" y="285"/>
                    <a:pt x="4033" y="299"/>
                    <a:pt x="4050" y="299"/>
                  </a:cubicBezTo>
                  <a:cubicBezTo>
                    <a:pt x="4066" y="299"/>
                    <a:pt x="4079" y="285"/>
                    <a:pt x="4079" y="269"/>
                  </a:cubicBezTo>
                  <a:cubicBezTo>
                    <a:pt x="4079" y="253"/>
                    <a:pt x="4066" y="240"/>
                    <a:pt x="4050" y="240"/>
                  </a:cubicBezTo>
                  <a:moveTo>
                    <a:pt x="1" y="138"/>
                  </a:moveTo>
                  <a:cubicBezTo>
                    <a:pt x="0" y="139"/>
                    <a:pt x="0" y="139"/>
                    <a:pt x="0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8"/>
                    <a:pt x="1" y="138"/>
                    <a:pt x="1" y="138"/>
                  </a:cubicBezTo>
                  <a:moveTo>
                    <a:pt x="6009" y="138"/>
                  </a:moveTo>
                  <a:cubicBezTo>
                    <a:pt x="6008" y="139"/>
                    <a:pt x="6008" y="139"/>
                    <a:pt x="6008" y="139"/>
                  </a:cubicBezTo>
                  <a:cubicBezTo>
                    <a:pt x="6009" y="139"/>
                    <a:pt x="6009" y="139"/>
                    <a:pt x="6009" y="139"/>
                  </a:cubicBezTo>
                  <a:cubicBezTo>
                    <a:pt x="6009" y="139"/>
                    <a:pt x="6009" y="139"/>
                    <a:pt x="6009" y="139"/>
                  </a:cubicBezTo>
                  <a:cubicBezTo>
                    <a:pt x="6009" y="138"/>
                    <a:pt x="6009" y="138"/>
                    <a:pt x="6009" y="138"/>
                  </a:cubicBezTo>
                  <a:moveTo>
                    <a:pt x="131" y="136"/>
                  </a:moveTo>
                  <a:cubicBezTo>
                    <a:pt x="130" y="136"/>
                    <a:pt x="129" y="137"/>
                    <a:pt x="129" y="139"/>
                  </a:cubicBezTo>
                  <a:cubicBezTo>
                    <a:pt x="129" y="140"/>
                    <a:pt x="130" y="141"/>
                    <a:pt x="131" y="141"/>
                  </a:cubicBezTo>
                  <a:cubicBezTo>
                    <a:pt x="133" y="141"/>
                    <a:pt x="134" y="140"/>
                    <a:pt x="134" y="139"/>
                  </a:cubicBezTo>
                  <a:cubicBezTo>
                    <a:pt x="134" y="137"/>
                    <a:pt x="133" y="136"/>
                    <a:pt x="131" y="136"/>
                  </a:cubicBezTo>
                  <a:moveTo>
                    <a:pt x="5878" y="136"/>
                  </a:moveTo>
                  <a:cubicBezTo>
                    <a:pt x="5877" y="136"/>
                    <a:pt x="5876" y="137"/>
                    <a:pt x="5876" y="139"/>
                  </a:cubicBezTo>
                  <a:cubicBezTo>
                    <a:pt x="5876" y="140"/>
                    <a:pt x="5877" y="141"/>
                    <a:pt x="5878" y="141"/>
                  </a:cubicBezTo>
                  <a:cubicBezTo>
                    <a:pt x="5879" y="141"/>
                    <a:pt x="5880" y="140"/>
                    <a:pt x="5880" y="139"/>
                  </a:cubicBezTo>
                  <a:cubicBezTo>
                    <a:pt x="5880" y="137"/>
                    <a:pt x="5879" y="136"/>
                    <a:pt x="5878" y="136"/>
                  </a:cubicBezTo>
                  <a:moveTo>
                    <a:pt x="262" y="135"/>
                  </a:moveTo>
                  <a:cubicBezTo>
                    <a:pt x="260" y="135"/>
                    <a:pt x="258" y="136"/>
                    <a:pt x="258" y="139"/>
                  </a:cubicBezTo>
                  <a:cubicBezTo>
                    <a:pt x="258" y="141"/>
                    <a:pt x="260" y="143"/>
                    <a:pt x="262" y="143"/>
                  </a:cubicBezTo>
                  <a:cubicBezTo>
                    <a:pt x="264" y="143"/>
                    <a:pt x="266" y="141"/>
                    <a:pt x="266" y="139"/>
                  </a:cubicBezTo>
                  <a:cubicBezTo>
                    <a:pt x="266" y="136"/>
                    <a:pt x="264" y="135"/>
                    <a:pt x="262" y="135"/>
                  </a:cubicBezTo>
                  <a:moveTo>
                    <a:pt x="5748" y="134"/>
                  </a:moveTo>
                  <a:cubicBezTo>
                    <a:pt x="5745" y="134"/>
                    <a:pt x="5743" y="136"/>
                    <a:pt x="5743" y="139"/>
                  </a:cubicBezTo>
                  <a:cubicBezTo>
                    <a:pt x="5743" y="141"/>
                    <a:pt x="5745" y="143"/>
                    <a:pt x="5748" y="143"/>
                  </a:cubicBezTo>
                  <a:cubicBezTo>
                    <a:pt x="5750" y="143"/>
                    <a:pt x="5752" y="141"/>
                    <a:pt x="5752" y="139"/>
                  </a:cubicBezTo>
                  <a:cubicBezTo>
                    <a:pt x="5752" y="136"/>
                    <a:pt x="5750" y="134"/>
                    <a:pt x="5748" y="134"/>
                  </a:cubicBezTo>
                  <a:moveTo>
                    <a:pt x="393" y="132"/>
                  </a:moveTo>
                  <a:cubicBezTo>
                    <a:pt x="389" y="132"/>
                    <a:pt x="387" y="135"/>
                    <a:pt x="387" y="139"/>
                  </a:cubicBezTo>
                  <a:cubicBezTo>
                    <a:pt x="387" y="142"/>
                    <a:pt x="389" y="145"/>
                    <a:pt x="393" y="145"/>
                  </a:cubicBezTo>
                  <a:cubicBezTo>
                    <a:pt x="396" y="145"/>
                    <a:pt x="399" y="142"/>
                    <a:pt x="399" y="139"/>
                  </a:cubicBezTo>
                  <a:cubicBezTo>
                    <a:pt x="399" y="135"/>
                    <a:pt x="396" y="132"/>
                    <a:pt x="393" y="132"/>
                  </a:cubicBezTo>
                  <a:moveTo>
                    <a:pt x="5617" y="132"/>
                  </a:moveTo>
                  <a:cubicBezTo>
                    <a:pt x="5614" y="132"/>
                    <a:pt x="5611" y="135"/>
                    <a:pt x="5611" y="139"/>
                  </a:cubicBezTo>
                  <a:cubicBezTo>
                    <a:pt x="5611" y="142"/>
                    <a:pt x="5614" y="145"/>
                    <a:pt x="5617" y="145"/>
                  </a:cubicBezTo>
                  <a:cubicBezTo>
                    <a:pt x="5620" y="145"/>
                    <a:pt x="5623" y="142"/>
                    <a:pt x="5623" y="139"/>
                  </a:cubicBezTo>
                  <a:cubicBezTo>
                    <a:pt x="5623" y="135"/>
                    <a:pt x="5620" y="132"/>
                    <a:pt x="5617" y="132"/>
                  </a:cubicBezTo>
                  <a:moveTo>
                    <a:pt x="523" y="131"/>
                  </a:moveTo>
                  <a:cubicBezTo>
                    <a:pt x="519" y="131"/>
                    <a:pt x="515" y="134"/>
                    <a:pt x="515" y="139"/>
                  </a:cubicBezTo>
                  <a:cubicBezTo>
                    <a:pt x="515" y="143"/>
                    <a:pt x="519" y="147"/>
                    <a:pt x="523" y="147"/>
                  </a:cubicBezTo>
                  <a:cubicBezTo>
                    <a:pt x="528" y="147"/>
                    <a:pt x="531" y="143"/>
                    <a:pt x="531" y="139"/>
                  </a:cubicBezTo>
                  <a:cubicBezTo>
                    <a:pt x="531" y="134"/>
                    <a:pt x="528" y="131"/>
                    <a:pt x="523" y="131"/>
                  </a:cubicBezTo>
                  <a:moveTo>
                    <a:pt x="5486" y="130"/>
                  </a:moveTo>
                  <a:cubicBezTo>
                    <a:pt x="5482" y="130"/>
                    <a:pt x="5478" y="134"/>
                    <a:pt x="5478" y="139"/>
                  </a:cubicBezTo>
                  <a:cubicBezTo>
                    <a:pt x="5478" y="143"/>
                    <a:pt x="5482" y="147"/>
                    <a:pt x="5486" y="147"/>
                  </a:cubicBezTo>
                  <a:cubicBezTo>
                    <a:pt x="5491" y="147"/>
                    <a:pt x="5495" y="143"/>
                    <a:pt x="5495" y="139"/>
                  </a:cubicBezTo>
                  <a:cubicBezTo>
                    <a:pt x="5495" y="134"/>
                    <a:pt x="5491" y="130"/>
                    <a:pt x="5486" y="130"/>
                  </a:cubicBezTo>
                  <a:moveTo>
                    <a:pt x="654" y="129"/>
                  </a:moveTo>
                  <a:cubicBezTo>
                    <a:pt x="648" y="129"/>
                    <a:pt x="644" y="133"/>
                    <a:pt x="644" y="139"/>
                  </a:cubicBezTo>
                  <a:cubicBezTo>
                    <a:pt x="644" y="144"/>
                    <a:pt x="648" y="149"/>
                    <a:pt x="654" y="149"/>
                  </a:cubicBezTo>
                  <a:cubicBezTo>
                    <a:pt x="659" y="149"/>
                    <a:pt x="664" y="144"/>
                    <a:pt x="664" y="139"/>
                  </a:cubicBezTo>
                  <a:cubicBezTo>
                    <a:pt x="664" y="133"/>
                    <a:pt x="659" y="129"/>
                    <a:pt x="654" y="129"/>
                  </a:cubicBezTo>
                  <a:moveTo>
                    <a:pt x="5356" y="129"/>
                  </a:moveTo>
                  <a:cubicBezTo>
                    <a:pt x="5350" y="129"/>
                    <a:pt x="5346" y="133"/>
                    <a:pt x="5346" y="139"/>
                  </a:cubicBezTo>
                  <a:cubicBezTo>
                    <a:pt x="5346" y="144"/>
                    <a:pt x="5350" y="149"/>
                    <a:pt x="5356" y="149"/>
                  </a:cubicBezTo>
                  <a:cubicBezTo>
                    <a:pt x="5361" y="149"/>
                    <a:pt x="5366" y="144"/>
                    <a:pt x="5366" y="139"/>
                  </a:cubicBezTo>
                  <a:cubicBezTo>
                    <a:pt x="5366" y="133"/>
                    <a:pt x="5361" y="129"/>
                    <a:pt x="5356" y="129"/>
                  </a:cubicBezTo>
                  <a:moveTo>
                    <a:pt x="784" y="127"/>
                  </a:moveTo>
                  <a:cubicBezTo>
                    <a:pt x="778" y="127"/>
                    <a:pt x="773" y="132"/>
                    <a:pt x="773" y="139"/>
                  </a:cubicBezTo>
                  <a:cubicBezTo>
                    <a:pt x="773" y="145"/>
                    <a:pt x="778" y="151"/>
                    <a:pt x="784" y="151"/>
                  </a:cubicBezTo>
                  <a:cubicBezTo>
                    <a:pt x="791" y="151"/>
                    <a:pt x="796" y="145"/>
                    <a:pt x="796" y="139"/>
                  </a:cubicBezTo>
                  <a:cubicBezTo>
                    <a:pt x="796" y="132"/>
                    <a:pt x="791" y="127"/>
                    <a:pt x="784" y="127"/>
                  </a:cubicBezTo>
                  <a:moveTo>
                    <a:pt x="5225" y="126"/>
                  </a:moveTo>
                  <a:cubicBezTo>
                    <a:pt x="5218" y="126"/>
                    <a:pt x="5213" y="132"/>
                    <a:pt x="5213" y="139"/>
                  </a:cubicBezTo>
                  <a:cubicBezTo>
                    <a:pt x="5213" y="145"/>
                    <a:pt x="5218" y="151"/>
                    <a:pt x="5225" y="151"/>
                  </a:cubicBezTo>
                  <a:cubicBezTo>
                    <a:pt x="5232" y="151"/>
                    <a:pt x="5237" y="145"/>
                    <a:pt x="5237" y="139"/>
                  </a:cubicBezTo>
                  <a:cubicBezTo>
                    <a:pt x="5237" y="132"/>
                    <a:pt x="5232" y="126"/>
                    <a:pt x="5225" y="126"/>
                  </a:cubicBezTo>
                  <a:moveTo>
                    <a:pt x="915" y="125"/>
                  </a:moveTo>
                  <a:cubicBezTo>
                    <a:pt x="908" y="125"/>
                    <a:pt x="901" y="131"/>
                    <a:pt x="901" y="139"/>
                  </a:cubicBezTo>
                  <a:cubicBezTo>
                    <a:pt x="901" y="146"/>
                    <a:pt x="908" y="152"/>
                    <a:pt x="915" y="152"/>
                  </a:cubicBezTo>
                  <a:cubicBezTo>
                    <a:pt x="923" y="152"/>
                    <a:pt x="929" y="146"/>
                    <a:pt x="929" y="139"/>
                  </a:cubicBezTo>
                  <a:cubicBezTo>
                    <a:pt x="929" y="131"/>
                    <a:pt x="923" y="125"/>
                    <a:pt x="915" y="125"/>
                  </a:cubicBezTo>
                  <a:moveTo>
                    <a:pt x="5095" y="125"/>
                  </a:moveTo>
                  <a:cubicBezTo>
                    <a:pt x="5087" y="125"/>
                    <a:pt x="5080" y="131"/>
                    <a:pt x="5080" y="139"/>
                  </a:cubicBezTo>
                  <a:cubicBezTo>
                    <a:pt x="5080" y="146"/>
                    <a:pt x="5087" y="153"/>
                    <a:pt x="5095" y="153"/>
                  </a:cubicBezTo>
                  <a:cubicBezTo>
                    <a:pt x="5102" y="153"/>
                    <a:pt x="5109" y="146"/>
                    <a:pt x="5109" y="139"/>
                  </a:cubicBezTo>
                  <a:cubicBezTo>
                    <a:pt x="5109" y="131"/>
                    <a:pt x="5102" y="125"/>
                    <a:pt x="5095" y="125"/>
                  </a:cubicBezTo>
                  <a:moveTo>
                    <a:pt x="1046" y="123"/>
                  </a:moveTo>
                  <a:cubicBezTo>
                    <a:pt x="1037" y="123"/>
                    <a:pt x="1030" y="130"/>
                    <a:pt x="1030" y="139"/>
                  </a:cubicBezTo>
                  <a:cubicBezTo>
                    <a:pt x="1030" y="147"/>
                    <a:pt x="1037" y="155"/>
                    <a:pt x="1046" y="155"/>
                  </a:cubicBezTo>
                  <a:cubicBezTo>
                    <a:pt x="1055" y="155"/>
                    <a:pt x="1062" y="147"/>
                    <a:pt x="1062" y="139"/>
                  </a:cubicBezTo>
                  <a:cubicBezTo>
                    <a:pt x="1062" y="130"/>
                    <a:pt x="1055" y="123"/>
                    <a:pt x="1046" y="123"/>
                  </a:cubicBezTo>
                  <a:moveTo>
                    <a:pt x="4964" y="122"/>
                  </a:moveTo>
                  <a:cubicBezTo>
                    <a:pt x="4955" y="122"/>
                    <a:pt x="4948" y="130"/>
                    <a:pt x="4948" y="139"/>
                  </a:cubicBezTo>
                  <a:cubicBezTo>
                    <a:pt x="4948" y="148"/>
                    <a:pt x="4955" y="155"/>
                    <a:pt x="4964" y="155"/>
                  </a:cubicBezTo>
                  <a:cubicBezTo>
                    <a:pt x="4973" y="155"/>
                    <a:pt x="4980" y="148"/>
                    <a:pt x="4980" y="139"/>
                  </a:cubicBezTo>
                  <a:cubicBezTo>
                    <a:pt x="4980" y="130"/>
                    <a:pt x="4973" y="122"/>
                    <a:pt x="4964" y="122"/>
                  </a:cubicBezTo>
                  <a:moveTo>
                    <a:pt x="1176" y="121"/>
                  </a:moveTo>
                  <a:cubicBezTo>
                    <a:pt x="1166" y="121"/>
                    <a:pt x="1158" y="129"/>
                    <a:pt x="1158" y="139"/>
                  </a:cubicBezTo>
                  <a:cubicBezTo>
                    <a:pt x="1158" y="149"/>
                    <a:pt x="1166" y="157"/>
                    <a:pt x="1176" y="157"/>
                  </a:cubicBezTo>
                  <a:cubicBezTo>
                    <a:pt x="1186" y="157"/>
                    <a:pt x="1194" y="149"/>
                    <a:pt x="1194" y="139"/>
                  </a:cubicBezTo>
                  <a:cubicBezTo>
                    <a:pt x="1194" y="129"/>
                    <a:pt x="1186" y="121"/>
                    <a:pt x="1176" y="121"/>
                  </a:cubicBezTo>
                  <a:moveTo>
                    <a:pt x="4833" y="120"/>
                  </a:moveTo>
                  <a:cubicBezTo>
                    <a:pt x="4823" y="120"/>
                    <a:pt x="4815" y="128"/>
                    <a:pt x="4815" y="139"/>
                  </a:cubicBezTo>
                  <a:cubicBezTo>
                    <a:pt x="4815" y="149"/>
                    <a:pt x="4823" y="157"/>
                    <a:pt x="4833" y="157"/>
                  </a:cubicBezTo>
                  <a:cubicBezTo>
                    <a:pt x="4844" y="157"/>
                    <a:pt x="4852" y="149"/>
                    <a:pt x="4852" y="139"/>
                  </a:cubicBezTo>
                  <a:cubicBezTo>
                    <a:pt x="4852" y="128"/>
                    <a:pt x="4844" y="120"/>
                    <a:pt x="4833" y="120"/>
                  </a:cubicBezTo>
                  <a:moveTo>
                    <a:pt x="1307" y="119"/>
                  </a:moveTo>
                  <a:cubicBezTo>
                    <a:pt x="1296" y="119"/>
                    <a:pt x="1287" y="128"/>
                    <a:pt x="1287" y="139"/>
                  </a:cubicBezTo>
                  <a:cubicBezTo>
                    <a:pt x="1287" y="150"/>
                    <a:pt x="1296" y="159"/>
                    <a:pt x="1307" y="159"/>
                  </a:cubicBezTo>
                  <a:cubicBezTo>
                    <a:pt x="1318" y="159"/>
                    <a:pt x="1327" y="150"/>
                    <a:pt x="1327" y="139"/>
                  </a:cubicBezTo>
                  <a:cubicBezTo>
                    <a:pt x="1327" y="128"/>
                    <a:pt x="1318" y="119"/>
                    <a:pt x="1307" y="119"/>
                  </a:cubicBezTo>
                  <a:moveTo>
                    <a:pt x="4703" y="118"/>
                  </a:moveTo>
                  <a:cubicBezTo>
                    <a:pt x="4691" y="118"/>
                    <a:pt x="4682" y="127"/>
                    <a:pt x="4682" y="139"/>
                  </a:cubicBezTo>
                  <a:cubicBezTo>
                    <a:pt x="4682" y="150"/>
                    <a:pt x="4691" y="159"/>
                    <a:pt x="4703" y="159"/>
                  </a:cubicBezTo>
                  <a:cubicBezTo>
                    <a:pt x="4714" y="159"/>
                    <a:pt x="4723" y="150"/>
                    <a:pt x="4723" y="139"/>
                  </a:cubicBezTo>
                  <a:cubicBezTo>
                    <a:pt x="4723" y="127"/>
                    <a:pt x="4714" y="118"/>
                    <a:pt x="4703" y="118"/>
                  </a:cubicBezTo>
                  <a:moveTo>
                    <a:pt x="1438" y="117"/>
                  </a:moveTo>
                  <a:cubicBezTo>
                    <a:pt x="1425" y="117"/>
                    <a:pt x="1415" y="126"/>
                    <a:pt x="1415" y="139"/>
                  </a:cubicBezTo>
                  <a:cubicBezTo>
                    <a:pt x="1415" y="151"/>
                    <a:pt x="1425" y="161"/>
                    <a:pt x="1438" y="161"/>
                  </a:cubicBezTo>
                  <a:cubicBezTo>
                    <a:pt x="1450" y="161"/>
                    <a:pt x="1460" y="151"/>
                    <a:pt x="1460" y="139"/>
                  </a:cubicBezTo>
                  <a:cubicBezTo>
                    <a:pt x="1460" y="126"/>
                    <a:pt x="1450" y="117"/>
                    <a:pt x="1438" y="117"/>
                  </a:cubicBezTo>
                  <a:moveTo>
                    <a:pt x="4572" y="117"/>
                  </a:moveTo>
                  <a:cubicBezTo>
                    <a:pt x="4560" y="117"/>
                    <a:pt x="4550" y="126"/>
                    <a:pt x="4550" y="139"/>
                  </a:cubicBezTo>
                  <a:cubicBezTo>
                    <a:pt x="4550" y="151"/>
                    <a:pt x="4560" y="161"/>
                    <a:pt x="4572" y="161"/>
                  </a:cubicBezTo>
                  <a:cubicBezTo>
                    <a:pt x="4584" y="161"/>
                    <a:pt x="4594" y="151"/>
                    <a:pt x="4594" y="139"/>
                  </a:cubicBezTo>
                  <a:cubicBezTo>
                    <a:pt x="4594" y="126"/>
                    <a:pt x="4584" y="117"/>
                    <a:pt x="4572" y="117"/>
                  </a:cubicBezTo>
                  <a:moveTo>
                    <a:pt x="1568" y="115"/>
                  </a:moveTo>
                  <a:cubicBezTo>
                    <a:pt x="1555" y="115"/>
                    <a:pt x="1544" y="125"/>
                    <a:pt x="1544" y="139"/>
                  </a:cubicBezTo>
                  <a:cubicBezTo>
                    <a:pt x="1544" y="152"/>
                    <a:pt x="1555" y="163"/>
                    <a:pt x="1568" y="163"/>
                  </a:cubicBezTo>
                  <a:cubicBezTo>
                    <a:pt x="1581" y="163"/>
                    <a:pt x="1592" y="152"/>
                    <a:pt x="1592" y="139"/>
                  </a:cubicBezTo>
                  <a:cubicBezTo>
                    <a:pt x="1592" y="125"/>
                    <a:pt x="1581" y="115"/>
                    <a:pt x="1568" y="115"/>
                  </a:cubicBezTo>
                  <a:moveTo>
                    <a:pt x="4441" y="114"/>
                  </a:moveTo>
                  <a:cubicBezTo>
                    <a:pt x="4428" y="114"/>
                    <a:pt x="4417" y="125"/>
                    <a:pt x="4417" y="139"/>
                  </a:cubicBezTo>
                  <a:cubicBezTo>
                    <a:pt x="4417" y="152"/>
                    <a:pt x="4428" y="163"/>
                    <a:pt x="4441" y="163"/>
                  </a:cubicBezTo>
                  <a:cubicBezTo>
                    <a:pt x="4455" y="163"/>
                    <a:pt x="4466" y="152"/>
                    <a:pt x="4466" y="139"/>
                  </a:cubicBezTo>
                  <a:cubicBezTo>
                    <a:pt x="4466" y="125"/>
                    <a:pt x="4455" y="114"/>
                    <a:pt x="4441" y="114"/>
                  </a:cubicBezTo>
                  <a:moveTo>
                    <a:pt x="1699" y="113"/>
                  </a:moveTo>
                  <a:cubicBezTo>
                    <a:pt x="1684" y="113"/>
                    <a:pt x="1673" y="124"/>
                    <a:pt x="1673" y="139"/>
                  </a:cubicBezTo>
                  <a:cubicBezTo>
                    <a:pt x="1673" y="153"/>
                    <a:pt x="1684" y="165"/>
                    <a:pt x="1699" y="165"/>
                  </a:cubicBezTo>
                  <a:cubicBezTo>
                    <a:pt x="1713" y="165"/>
                    <a:pt x="1725" y="153"/>
                    <a:pt x="1725" y="139"/>
                  </a:cubicBezTo>
                  <a:cubicBezTo>
                    <a:pt x="1725" y="124"/>
                    <a:pt x="1713" y="113"/>
                    <a:pt x="1699" y="113"/>
                  </a:cubicBezTo>
                  <a:moveTo>
                    <a:pt x="4311" y="113"/>
                  </a:moveTo>
                  <a:cubicBezTo>
                    <a:pt x="4296" y="113"/>
                    <a:pt x="4285" y="124"/>
                    <a:pt x="4285" y="139"/>
                  </a:cubicBezTo>
                  <a:cubicBezTo>
                    <a:pt x="4285" y="153"/>
                    <a:pt x="4296" y="165"/>
                    <a:pt x="4311" y="165"/>
                  </a:cubicBezTo>
                  <a:cubicBezTo>
                    <a:pt x="4325" y="165"/>
                    <a:pt x="4337" y="153"/>
                    <a:pt x="4337" y="139"/>
                  </a:cubicBezTo>
                  <a:cubicBezTo>
                    <a:pt x="4337" y="124"/>
                    <a:pt x="4325" y="113"/>
                    <a:pt x="4311" y="113"/>
                  </a:cubicBezTo>
                  <a:moveTo>
                    <a:pt x="1829" y="111"/>
                  </a:moveTo>
                  <a:cubicBezTo>
                    <a:pt x="1814" y="111"/>
                    <a:pt x="1801" y="123"/>
                    <a:pt x="1801" y="139"/>
                  </a:cubicBezTo>
                  <a:cubicBezTo>
                    <a:pt x="1801" y="154"/>
                    <a:pt x="1814" y="167"/>
                    <a:pt x="1829" y="167"/>
                  </a:cubicBezTo>
                  <a:cubicBezTo>
                    <a:pt x="1845" y="167"/>
                    <a:pt x="1857" y="154"/>
                    <a:pt x="1857" y="139"/>
                  </a:cubicBezTo>
                  <a:cubicBezTo>
                    <a:pt x="1857" y="123"/>
                    <a:pt x="1845" y="111"/>
                    <a:pt x="1829" y="111"/>
                  </a:cubicBezTo>
                  <a:moveTo>
                    <a:pt x="4180" y="110"/>
                  </a:moveTo>
                  <a:cubicBezTo>
                    <a:pt x="4165" y="110"/>
                    <a:pt x="4152" y="123"/>
                    <a:pt x="4152" y="139"/>
                  </a:cubicBezTo>
                  <a:cubicBezTo>
                    <a:pt x="4152" y="154"/>
                    <a:pt x="4165" y="167"/>
                    <a:pt x="4180" y="167"/>
                  </a:cubicBezTo>
                  <a:cubicBezTo>
                    <a:pt x="4196" y="167"/>
                    <a:pt x="4209" y="154"/>
                    <a:pt x="4209" y="139"/>
                  </a:cubicBezTo>
                  <a:cubicBezTo>
                    <a:pt x="4209" y="123"/>
                    <a:pt x="4196" y="110"/>
                    <a:pt x="4180" y="110"/>
                  </a:cubicBezTo>
                  <a:moveTo>
                    <a:pt x="1960" y="109"/>
                  </a:moveTo>
                  <a:cubicBezTo>
                    <a:pt x="1943" y="109"/>
                    <a:pt x="1930" y="122"/>
                    <a:pt x="1930" y="139"/>
                  </a:cubicBezTo>
                  <a:cubicBezTo>
                    <a:pt x="1930" y="155"/>
                    <a:pt x="1943" y="169"/>
                    <a:pt x="1960" y="169"/>
                  </a:cubicBezTo>
                  <a:cubicBezTo>
                    <a:pt x="1977" y="169"/>
                    <a:pt x="1990" y="155"/>
                    <a:pt x="1990" y="139"/>
                  </a:cubicBezTo>
                  <a:cubicBezTo>
                    <a:pt x="1990" y="122"/>
                    <a:pt x="1977" y="109"/>
                    <a:pt x="1960" y="109"/>
                  </a:cubicBezTo>
                  <a:moveTo>
                    <a:pt x="4050" y="109"/>
                  </a:moveTo>
                  <a:cubicBezTo>
                    <a:pt x="4033" y="109"/>
                    <a:pt x="4020" y="122"/>
                    <a:pt x="4020" y="139"/>
                  </a:cubicBezTo>
                  <a:cubicBezTo>
                    <a:pt x="4020" y="155"/>
                    <a:pt x="4033" y="169"/>
                    <a:pt x="4050" y="169"/>
                  </a:cubicBezTo>
                  <a:cubicBezTo>
                    <a:pt x="4066" y="169"/>
                    <a:pt x="4080" y="155"/>
                    <a:pt x="4080" y="139"/>
                  </a:cubicBezTo>
                  <a:cubicBezTo>
                    <a:pt x="4080" y="122"/>
                    <a:pt x="4066" y="109"/>
                    <a:pt x="4050" y="109"/>
                  </a:cubicBezTo>
                  <a:moveTo>
                    <a:pt x="1" y="8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moveTo>
                    <a:pt x="6009" y="8"/>
                  </a:moveTo>
                  <a:cubicBezTo>
                    <a:pt x="6008" y="8"/>
                    <a:pt x="6008" y="8"/>
                    <a:pt x="6008" y="8"/>
                  </a:cubicBezTo>
                  <a:cubicBezTo>
                    <a:pt x="6009" y="8"/>
                    <a:pt x="6009" y="8"/>
                    <a:pt x="6009" y="8"/>
                  </a:cubicBezTo>
                  <a:cubicBezTo>
                    <a:pt x="6009" y="8"/>
                    <a:pt x="6009" y="8"/>
                    <a:pt x="6009" y="8"/>
                  </a:cubicBezTo>
                  <a:cubicBezTo>
                    <a:pt x="6009" y="8"/>
                    <a:pt x="6009" y="8"/>
                    <a:pt x="6009" y="8"/>
                  </a:cubicBezTo>
                  <a:moveTo>
                    <a:pt x="131" y="6"/>
                  </a:moveTo>
                  <a:cubicBezTo>
                    <a:pt x="130" y="6"/>
                    <a:pt x="129" y="7"/>
                    <a:pt x="129" y="8"/>
                  </a:cubicBezTo>
                  <a:cubicBezTo>
                    <a:pt x="129" y="9"/>
                    <a:pt x="130" y="10"/>
                    <a:pt x="131" y="10"/>
                  </a:cubicBezTo>
                  <a:cubicBezTo>
                    <a:pt x="133" y="10"/>
                    <a:pt x="134" y="9"/>
                    <a:pt x="134" y="8"/>
                  </a:cubicBezTo>
                  <a:cubicBezTo>
                    <a:pt x="134" y="7"/>
                    <a:pt x="133" y="6"/>
                    <a:pt x="131" y="6"/>
                  </a:cubicBezTo>
                  <a:moveTo>
                    <a:pt x="5878" y="6"/>
                  </a:moveTo>
                  <a:cubicBezTo>
                    <a:pt x="5877" y="6"/>
                    <a:pt x="5876" y="7"/>
                    <a:pt x="5876" y="8"/>
                  </a:cubicBezTo>
                  <a:cubicBezTo>
                    <a:pt x="5876" y="9"/>
                    <a:pt x="5877" y="11"/>
                    <a:pt x="5878" y="11"/>
                  </a:cubicBezTo>
                  <a:cubicBezTo>
                    <a:pt x="5880" y="11"/>
                    <a:pt x="5881" y="9"/>
                    <a:pt x="5881" y="8"/>
                  </a:cubicBezTo>
                  <a:cubicBezTo>
                    <a:pt x="5881" y="7"/>
                    <a:pt x="5880" y="6"/>
                    <a:pt x="5878" y="6"/>
                  </a:cubicBezTo>
                  <a:moveTo>
                    <a:pt x="262" y="4"/>
                  </a:moveTo>
                  <a:cubicBezTo>
                    <a:pt x="260" y="4"/>
                    <a:pt x="258" y="6"/>
                    <a:pt x="258" y="8"/>
                  </a:cubicBezTo>
                  <a:cubicBezTo>
                    <a:pt x="258" y="10"/>
                    <a:pt x="260" y="12"/>
                    <a:pt x="262" y="12"/>
                  </a:cubicBezTo>
                  <a:cubicBezTo>
                    <a:pt x="264" y="12"/>
                    <a:pt x="266" y="10"/>
                    <a:pt x="266" y="8"/>
                  </a:cubicBezTo>
                  <a:cubicBezTo>
                    <a:pt x="266" y="6"/>
                    <a:pt x="264" y="4"/>
                    <a:pt x="262" y="4"/>
                  </a:cubicBezTo>
                  <a:moveTo>
                    <a:pt x="5748" y="4"/>
                  </a:moveTo>
                  <a:cubicBezTo>
                    <a:pt x="5745" y="4"/>
                    <a:pt x="5743" y="6"/>
                    <a:pt x="5743" y="8"/>
                  </a:cubicBezTo>
                  <a:cubicBezTo>
                    <a:pt x="5743" y="10"/>
                    <a:pt x="5745" y="12"/>
                    <a:pt x="5748" y="12"/>
                  </a:cubicBezTo>
                  <a:cubicBezTo>
                    <a:pt x="5750" y="12"/>
                    <a:pt x="5752" y="10"/>
                    <a:pt x="5752" y="8"/>
                  </a:cubicBezTo>
                  <a:cubicBezTo>
                    <a:pt x="5752" y="6"/>
                    <a:pt x="5750" y="4"/>
                    <a:pt x="5748" y="4"/>
                  </a:cubicBezTo>
                  <a:moveTo>
                    <a:pt x="393" y="2"/>
                  </a:moveTo>
                  <a:cubicBezTo>
                    <a:pt x="389" y="2"/>
                    <a:pt x="387" y="5"/>
                    <a:pt x="387" y="8"/>
                  </a:cubicBezTo>
                  <a:cubicBezTo>
                    <a:pt x="387" y="11"/>
                    <a:pt x="389" y="14"/>
                    <a:pt x="393" y="14"/>
                  </a:cubicBezTo>
                  <a:cubicBezTo>
                    <a:pt x="396" y="14"/>
                    <a:pt x="399" y="11"/>
                    <a:pt x="399" y="8"/>
                  </a:cubicBezTo>
                  <a:cubicBezTo>
                    <a:pt x="399" y="5"/>
                    <a:pt x="396" y="2"/>
                    <a:pt x="393" y="2"/>
                  </a:cubicBezTo>
                  <a:moveTo>
                    <a:pt x="5617" y="2"/>
                  </a:moveTo>
                  <a:cubicBezTo>
                    <a:pt x="5613" y="2"/>
                    <a:pt x="5610" y="4"/>
                    <a:pt x="5610" y="8"/>
                  </a:cubicBezTo>
                  <a:cubicBezTo>
                    <a:pt x="5610" y="12"/>
                    <a:pt x="5613" y="15"/>
                    <a:pt x="5617" y="15"/>
                  </a:cubicBezTo>
                  <a:cubicBezTo>
                    <a:pt x="5621" y="15"/>
                    <a:pt x="5623" y="12"/>
                    <a:pt x="5623" y="8"/>
                  </a:cubicBezTo>
                  <a:cubicBezTo>
                    <a:pt x="5623" y="4"/>
                    <a:pt x="5621" y="2"/>
                    <a:pt x="5617" y="2"/>
                  </a:cubicBezTo>
                  <a:moveTo>
                    <a:pt x="523" y="0"/>
                  </a:moveTo>
                  <a:cubicBezTo>
                    <a:pt x="519" y="0"/>
                    <a:pt x="515" y="4"/>
                    <a:pt x="515" y="8"/>
                  </a:cubicBezTo>
                  <a:cubicBezTo>
                    <a:pt x="515" y="12"/>
                    <a:pt x="519" y="16"/>
                    <a:pt x="523" y="16"/>
                  </a:cubicBezTo>
                  <a:cubicBezTo>
                    <a:pt x="528" y="16"/>
                    <a:pt x="531" y="12"/>
                    <a:pt x="531" y="8"/>
                  </a:cubicBezTo>
                  <a:cubicBezTo>
                    <a:pt x="531" y="4"/>
                    <a:pt x="528" y="0"/>
                    <a:pt x="523" y="0"/>
                  </a:cubicBezTo>
                  <a:moveTo>
                    <a:pt x="5486" y="0"/>
                  </a:moveTo>
                  <a:cubicBezTo>
                    <a:pt x="5482" y="0"/>
                    <a:pt x="5478" y="3"/>
                    <a:pt x="5478" y="8"/>
                  </a:cubicBezTo>
                  <a:cubicBezTo>
                    <a:pt x="5478" y="13"/>
                    <a:pt x="5482" y="16"/>
                    <a:pt x="5486" y="16"/>
                  </a:cubicBezTo>
                  <a:cubicBezTo>
                    <a:pt x="5491" y="16"/>
                    <a:pt x="5495" y="13"/>
                    <a:pt x="5495" y="8"/>
                  </a:cubicBezTo>
                  <a:cubicBezTo>
                    <a:pt x="5495" y="3"/>
                    <a:pt x="5491" y="0"/>
                    <a:pt x="5486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838201" y="2076510"/>
            <a:ext cx="4114800" cy="117570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200" b="1" dirty="0">
                <a:solidFill>
                  <a:schemeClr val="bg1"/>
                </a:solidFill>
                <a:latin typeface="Montserrat" panose="02000505000000020004" pitchFamily="2" charset="0"/>
              </a:rPr>
              <a:t>TALBLE OF CONTENTS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838200" y="3474054"/>
            <a:ext cx="4114799" cy="315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</a:rPr>
              <a:t>A framework for putting AI to practice.</a:t>
            </a:r>
          </a:p>
        </p:txBody>
      </p:sp>
      <p:sp>
        <p:nvSpPr>
          <p:cNvPr id="80" name="Freeform 155"/>
          <p:cNvSpPr>
            <a:spLocks noEditPoints="1"/>
          </p:cNvSpPr>
          <p:nvPr/>
        </p:nvSpPr>
        <p:spPr bwMode="auto">
          <a:xfrm>
            <a:off x="3125406" y="5204589"/>
            <a:ext cx="3313494" cy="3308550"/>
          </a:xfrm>
          <a:custGeom>
            <a:avLst/>
            <a:gdLst>
              <a:gd name="T0" fmla="*/ 30 w 820"/>
              <a:gd name="T1" fmla="*/ 562 h 819"/>
              <a:gd name="T2" fmla="*/ 560 w 820"/>
              <a:gd name="T3" fmla="*/ 28 h 819"/>
              <a:gd name="T4" fmla="*/ 609 w 820"/>
              <a:gd name="T5" fmla="*/ 51 h 819"/>
              <a:gd name="T6" fmla="*/ 45 w 820"/>
              <a:gd name="T7" fmla="*/ 595 h 819"/>
              <a:gd name="T8" fmla="*/ 609 w 820"/>
              <a:gd name="T9" fmla="*/ 51 h 819"/>
              <a:gd name="T10" fmla="*/ 94 w 820"/>
              <a:gd name="T11" fmla="*/ 670 h 819"/>
              <a:gd name="T12" fmla="*/ 682 w 820"/>
              <a:gd name="T13" fmla="*/ 102 h 819"/>
              <a:gd name="T14" fmla="*/ 649 w 820"/>
              <a:gd name="T15" fmla="*/ 76 h 819"/>
              <a:gd name="T16" fmla="*/ 69 w 820"/>
              <a:gd name="T17" fmla="*/ 636 h 819"/>
              <a:gd name="T18" fmla="*/ 649 w 820"/>
              <a:gd name="T19" fmla="*/ 76 h 819"/>
              <a:gd name="T20" fmla="*/ 338 w 820"/>
              <a:gd name="T21" fmla="*/ 6 h 819"/>
              <a:gd name="T22" fmla="*/ 6 w 820"/>
              <a:gd name="T23" fmla="*/ 345 h 819"/>
              <a:gd name="T24" fmla="*/ 712 w 820"/>
              <a:gd name="T25" fmla="*/ 132 h 819"/>
              <a:gd name="T26" fmla="*/ 122 w 820"/>
              <a:gd name="T27" fmla="*/ 701 h 819"/>
              <a:gd name="T28" fmla="*/ 712 w 820"/>
              <a:gd name="T29" fmla="*/ 132 h 819"/>
              <a:gd name="T30" fmla="*/ 461 w 820"/>
              <a:gd name="T31" fmla="*/ 3 h 819"/>
              <a:gd name="T32" fmla="*/ 4 w 820"/>
              <a:gd name="T33" fmla="*/ 465 h 819"/>
              <a:gd name="T34" fmla="*/ 263 w 820"/>
              <a:gd name="T35" fmla="*/ 27 h 819"/>
              <a:gd name="T36" fmla="*/ 38 w 820"/>
              <a:gd name="T37" fmla="*/ 237 h 819"/>
              <a:gd name="T38" fmla="*/ 263 w 820"/>
              <a:gd name="T39" fmla="*/ 27 h 819"/>
              <a:gd name="T40" fmla="*/ 416 w 820"/>
              <a:gd name="T41" fmla="*/ 0 h 819"/>
              <a:gd name="T42" fmla="*/ 404 w 820"/>
              <a:gd name="T43" fmla="*/ 0 h 819"/>
              <a:gd name="T44" fmla="*/ 0 w 820"/>
              <a:gd name="T45" fmla="*/ 409 h 819"/>
              <a:gd name="T46" fmla="*/ 516 w 820"/>
              <a:gd name="T47" fmla="*/ 13 h 819"/>
              <a:gd name="T48" fmla="*/ 15 w 820"/>
              <a:gd name="T49" fmla="*/ 518 h 819"/>
              <a:gd name="T50" fmla="*/ 820 w 820"/>
              <a:gd name="T51" fmla="*/ 390 h 819"/>
              <a:gd name="T52" fmla="*/ 374 w 820"/>
              <a:gd name="T53" fmla="*/ 818 h 819"/>
              <a:gd name="T54" fmla="*/ 820 w 820"/>
              <a:gd name="T55" fmla="*/ 390 h 819"/>
              <a:gd name="T56" fmla="*/ 736 w 820"/>
              <a:gd name="T57" fmla="*/ 161 h 819"/>
              <a:gd name="T58" fmla="*/ 163 w 820"/>
              <a:gd name="T59" fmla="*/ 737 h 819"/>
              <a:gd name="T60" fmla="*/ 807 w 820"/>
              <a:gd name="T61" fmla="*/ 515 h 819"/>
              <a:gd name="T62" fmla="*/ 525 w 820"/>
              <a:gd name="T63" fmla="*/ 803 h 819"/>
              <a:gd name="T64" fmla="*/ 807 w 820"/>
              <a:gd name="T65" fmla="*/ 515 h 819"/>
              <a:gd name="T66" fmla="*/ 765 w 820"/>
              <a:gd name="T67" fmla="*/ 615 h 819"/>
              <a:gd name="T68" fmla="*/ 641 w 820"/>
              <a:gd name="T69" fmla="*/ 749 h 819"/>
              <a:gd name="T70" fmla="*/ 818 w 820"/>
              <a:gd name="T71" fmla="*/ 456 h 819"/>
              <a:gd name="T72" fmla="*/ 439 w 820"/>
              <a:gd name="T73" fmla="*/ 819 h 819"/>
              <a:gd name="T74" fmla="*/ 818 w 820"/>
              <a:gd name="T75" fmla="*/ 456 h 819"/>
              <a:gd name="T76" fmla="*/ 322 w 820"/>
              <a:gd name="T77" fmla="*/ 810 h 819"/>
              <a:gd name="T78" fmla="*/ 814 w 820"/>
              <a:gd name="T79" fmla="*/ 337 h 819"/>
              <a:gd name="T80" fmla="*/ 785 w 820"/>
              <a:gd name="T81" fmla="*/ 242 h 819"/>
              <a:gd name="T82" fmla="*/ 230 w 820"/>
              <a:gd name="T83" fmla="*/ 778 h 819"/>
              <a:gd name="T84" fmla="*/ 785 w 820"/>
              <a:gd name="T85" fmla="*/ 242 h 819"/>
              <a:gd name="T86" fmla="*/ 191 w 820"/>
              <a:gd name="T87" fmla="*/ 756 h 819"/>
              <a:gd name="T88" fmla="*/ 764 w 820"/>
              <a:gd name="T89" fmla="*/ 203 h 819"/>
              <a:gd name="T90" fmla="*/ 802 w 820"/>
              <a:gd name="T91" fmla="*/ 289 h 819"/>
              <a:gd name="T92" fmla="*/ 276 w 820"/>
              <a:gd name="T93" fmla="*/ 797 h 819"/>
              <a:gd name="T94" fmla="*/ 802 w 820"/>
              <a:gd name="T95" fmla="*/ 289 h 8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20" h="819">
                <a:moveTo>
                  <a:pt x="569" y="31"/>
                </a:moveTo>
                <a:cubicBezTo>
                  <a:pt x="30" y="562"/>
                  <a:pt x="30" y="562"/>
                  <a:pt x="30" y="562"/>
                </a:cubicBezTo>
                <a:cubicBezTo>
                  <a:pt x="29" y="559"/>
                  <a:pt x="28" y="557"/>
                  <a:pt x="27" y="554"/>
                </a:cubicBezTo>
                <a:cubicBezTo>
                  <a:pt x="560" y="28"/>
                  <a:pt x="560" y="28"/>
                  <a:pt x="560" y="28"/>
                </a:cubicBezTo>
                <a:cubicBezTo>
                  <a:pt x="563" y="29"/>
                  <a:pt x="566" y="30"/>
                  <a:pt x="569" y="31"/>
                </a:cubicBezTo>
                <a:close/>
                <a:moveTo>
                  <a:pt x="609" y="51"/>
                </a:moveTo>
                <a:cubicBezTo>
                  <a:pt x="606" y="50"/>
                  <a:pt x="604" y="48"/>
                  <a:pt x="602" y="47"/>
                </a:cubicBezTo>
                <a:cubicBezTo>
                  <a:pt x="45" y="595"/>
                  <a:pt x="45" y="595"/>
                  <a:pt x="45" y="595"/>
                </a:cubicBezTo>
                <a:cubicBezTo>
                  <a:pt x="46" y="598"/>
                  <a:pt x="47" y="600"/>
                  <a:pt x="49" y="603"/>
                </a:cubicBezTo>
                <a:lnTo>
                  <a:pt x="609" y="51"/>
                </a:lnTo>
                <a:close/>
                <a:moveTo>
                  <a:pt x="675" y="97"/>
                </a:moveTo>
                <a:cubicBezTo>
                  <a:pt x="94" y="670"/>
                  <a:pt x="94" y="670"/>
                  <a:pt x="94" y="670"/>
                </a:cubicBezTo>
                <a:cubicBezTo>
                  <a:pt x="96" y="672"/>
                  <a:pt x="97" y="674"/>
                  <a:pt x="99" y="676"/>
                </a:cubicBezTo>
                <a:cubicBezTo>
                  <a:pt x="682" y="102"/>
                  <a:pt x="682" y="102"/>
                  <a:pt x="682" y="102"/>
                </a:cubicBezTo>
                <a:cubicBezTo>
                  <a:pt x="680" y="101"/>
                  <a:pt x="677" y="99"/>
                  <a:pt x="675" y="97"/>
                </a:cubicBezTo>
                <a:close/>
                <a:moveTo>
                  <a:pt x="649" y="76"/>
                </a:moveTo>
                <a:cubicBezTo>
                  <a:pt x="646" y="74"/>
                  <a:pt x="644" y="73"/>
                  <a:pt x="642" y="71"/>
                </a:cubicBezTo>
                <a:cubicBezTo>
                  <a:pt x="69" y="636"/>
                  <a:pt x="69" y="636"/>
                  <a:pt x="69" y="636"/>
                </a:cubicBezTo>
                <a:cubicBezTo>
                  <a:pt x="70" y="638"/>
                  <a:pt x="72" y="641"/>
                  <a:pt x="73" y="643"/>
                </a:cubicBezTo>
                <a:lnTo>
                  <a:pt x="649" y="76"/>
                </a:lnTo>
                <a:close/>
                <a:moveTo>
                  <a:pt x="352" y="4"/>
                </a:moveTo>
                <a:cubicBezTo>
                  <a:pt x="347" y="5"/>
                  <a:pt x="343" y="5"/>
                  <a:pt x="338" y="6"/>
                </a:cubicBezTo>
                <a:cubicBezTo>
                  <a:pt x="8" y="332"/>
                  <a:pt x="8" y="332"/>
                  <a:pt x="8" y="332"/>
                </a:cubicBezTo>
                <a:cubicBezTo>
                  <a:pt x="7" y="336"/>
                  <a:pt x="6" y="341"/>
                  <a:pt x="6" y="345"/>
                </a:cubicBezTo>
                <a:lnTo>
                  <a:pt x="352" y="4"/>
                </a:lnTo>
                <a:close/>
                <a:moveTo>
                  <a:pt x="712" y="132"/>
                </a:moveTo>
                <a:cubicBezTo>
                  <a:pt x="710" y="130"/>
                  <a:pt x="708" y="128"/>
                  <a:pt x="706" y="126"/>
                </a:cubicBezTo>
                <a:cubicBezTo>
                  <a:pt x="122" y="701"/>
                  <a:pt x="122" y="701"/>
                  <a:pt x="122" y="701"/>
                </a:cubicBezTo>
                <a:cubicBezTo>
                  <a:pt x="124" y="703"/>
                  <a:pt x="126" y="705"/>
                  <a:pt x="128" y="707"/>
                </a:cubicBezTo>
                <a:lnTo>
                  <a:pt x="712" y="132"/>
                </a:lnTo>
                <a:close/>
                <a:moveTo>
                  <a:pt x="471" y="4"/>
                </a:moveTo>
                <a:cubicBezTo>
                  <a:pt x="468" y="4"/>
                  <a:pt x="465" y="3"/>
                  <a:pt x="461" y="3"/>
                </a:cubicBezTo>
                <a:cubicBezTo>
                  <a:pt x="3" y="455"/>
                  <a:pt x="3" y="455"/>
                  <a:pt x="3" y="455"/>
                </a:cubicBezTo>
                <a:cubicBezTo>
                  <a:pt x="3" y="458"/>
                  <a:pt x="4" y="461"/>
                  <a:pt x="4" y="465"/>
                </a:cubicBezTo>
                <a:lnTo>
                  <a:pt x="471" y="4"/>
                </a:lnTo>
                <a:close/>
                <a:moveTo>
                  <a:pt x="263" y="27"/>
                </a:moveTo>
                <a:cubicBezTo>
                  <a:pt x="257" y="29"/>
                  <a:pt x="250" y="32"/>
                  <a:pt x="244" y="35"/>
                </a:cubicBezTo>
                <a:cubicBezTo>
                  <a:pt x="38" y="237"/>
                  <a:pt x="38" y="237"/>
                  <a:pt x="38" y="237"/>
                </a:cubicBezTo>
                <a:cubicBezTo>
                  <a:pt x="35" y="244"/>
                  <a:pt x="32" y="250"/>
                  <a:pt x="30" y="257"/>
                </a:cubicBezTo>
                <a:lnTo>
                  <a:pt x="263" y="27"/>
                </a:lnTo>
                <a:close/>
                <a:moveTo>
                  <a:pt x="0" y="409"/>
                </a:moveTo>
                <a:cubicBezTo>
                  <a:pt x="416" y="0"/>
                  <a:pt x="416" y="0"/>
                  <a:pt x="416" y="0"/>
                </a:cubicBezTo>
                <a:cubicBezTo>
                  <a:pt x="414" y="0"/>
                  <a:pt x="412" y="0"/>
                  <a:pt x="410" y="0"/>
                </a:cubicBezTo>
                <a:cubicBezTo>
                  <a:pt x="408" y="0"/>
                  <a:pt x="406" y="0"/>
                  <a:pt x="404" y="0"/>
                </a:cubicBezTo>
                <a:cubicBezTo>
                  <a:pt x="1" y="397"/>
                  <a:pt x="1" y="397"/>
                  <a:pt x="1" y="397"/>
                </a:cubicBezTo>
                <a:cubicBezTo>
                  <a:pt x="1" y="401"/>
                  <a:pt x="0" y="405"/>
                  <a:pt x="0" y="409"/>
                </a:cubicBezTo>
                <a:close/>
                <a:moveTo>
                  <a:pt x="525" y="16"/>
                </a:moveTo>
                <a:cubicBezTo>
                  <a:pt x="522" y="15"/>
                  <a:pt x="519" y="14"/>
                  <a:pt x="516" y="13"/>
                </a:cubicBezTo>
                <a:cubicBezTo>
                  <a:pt x="13" y="509"/>
                  <a:pt x="13" y="509"/>
                  <a:pt x="13" y="509"/>
                </a:cubicBezTo>
                <a:cubicBezTo>
                  <a:pt x="13" y="512"/>
                  <a:pt x="14" y="515"/>
                  <a:pt x="15" y="518"/>
                </a:cubicBezTo>
                <a:lnTo>
                  <a:pt x="525" y="16"/>
                </a:lnTo>
                <a:close/>
                <a:moveTo>
                  <a:pt x="820" y="390"/>
                </a:moveTo>
                <a:cubicBezTo>
                  <a:pt x="820" y="386"/>
                  <a:pt x="819" y="383"/>
                  <a:pt x="819" y="379"/>
                </a:cubicBezTo>
                <a:cubicBezTo>
                  <a:pt x="374" y="818"/>
                  <a:pt x="374" y="818"/>
                  <a:pt x="374" y="818"/>
                </a:cubicBezTo>
                <a:cubicBezTo>
                  <a:pt x="378" y="818"/>
                  <a:pt x="381" y="818"/>
                  <a:pt x="385" y="819"/>
                </a:cubicBezTo>
                <a:lnTo>
                  <a:pt x="820" y="390"/>
                </a:lnTo>
                <a:close/>
                <a:moveTo>
                  <a:pt x="741" y="167"/>
                </a:moveTo>
                <a:cubicBezTo>
                  <a:pt x="739" y="165"/>
                  <a:pt x="738" y="163"/>
                  <a:pt x="736" y="161"/>
                </a:cubicBezTo>
                <a:cubicBezTo>
                  <a:pt x="157" y="732"/>
                  <a:pt x="157" y="732"/>
                  <a:pt x="157" y="732"/>
                </a:cubicBezTo>
                <a:cubicBezTo>
                  <a:pt x="159" y="733"/>
                  <a:pt x="161" y="735"/>
                  <a:pt x="163" y="737"/>
                </a:cubicBezTo>
                <a:lnTo>
                  <a:pt x="741" y="167"/>
                </a:lnTo>
                <a:close/>
                <a:moveTo>
                  <a:pt x="807" y="515"/>
                </a:moveTo>
                <a:cubicBezTo>
                  <a:pt x="509" y="807"/>
                  <a:pt x="509" y="807"/>
                  <a:pt x="509" y="807"/>
                </a:cubicBezTo>
                <a:cubicBezTo>
                  <a:pt x="515" y="806"/>
                  <a:pt x="520" y="805"/>
                  <a:pt x="525" y="803"/>
                </a:cubicBezTo>
                <a:cubicBezTo>
                  <a:pt x="802" y="530"/>
                  <a:pt x="802" y="530"/>
                  <a:pt x="802" y="530"/>
                </a:cubicBezTo>
                <a:cubicBezTo>
                  <a:pt x="804" y="525"/>
                  <a:pt x="805" y="520"/>
                  <a:pt x="807" y="515"/>
                </a:cubicBezTo>
                <a:close/>
                <a:moveTo>
                  <a:pt x="746" y="645"/>
                </a:moveTo>
                <a:cubicBezTo>
                  <a:pt x="753" y="635"/>
                  <a:pt x="759" y="625"/>
                  <a:pt x="765" y="615"/>
                </a:cubicBezTo>
                <a:cubicBezTo>
                  <a:pt x="610" y="768"/>
                  <a:pt x="610" y="768"/>
                  <a:pt x="610" y="768"/>
                </a:cubicBezTo>
                <a:cubicBezTo>
                  <a:pt x="621" y="762"/>
                  <a:pt x="631" y="755"/>
                  <a:pt x="641" y="749"/>
                </a:cubicBezTo>
                <a:lnTo>
                  <a:pt x="746" y="645"/>
                </a:lnTo>
                <a:close/>
                <a:moveTo>
                  <a:pt x="818" y="456"/>
                </a:moveTo>
                <a:cubicBezTo>
                  <a:pt x="818" y="452"/>
                  <a:pt x="818" y="448"/>
                  <a:pt x="819" y="444"/>
                </a:cubicBezTo>
                <a:cubicBezTo>
                  <a:pt x="439" y="819"/>
                  <a:pt x="439" y="819"/>
                  <a:pt x="439" y="819"/>
                </a:cubicBezTo>
                <a:cubicBezTo>
                  <a:pt x="443" y="818"/>
                  <a:pt x="447" y="818"/>
                  <a:pt x="451" y="817"/>
                </a:cubicBezTo>
                <a:lnTo>
                  <a:pt x="818" y="456"/>
                </a:lnTo>
                <a:close/>
                <a:moveTo>
                  <a:pt x="812" y="327"/>
                </a:moveTo>
                <a:cubicBezTo>
                  <a:pt x="322" y="810"/>
                  <a:pt x="322" y="810"/>
                  <a:pt x="322" y="810"/>
                </a:cubicBezTo>
                <a:cubicBezTo>
                  <a:pt x="325" y="811"/>
                  <a:pt x="328" y="811"/>
                  <a:pt x="331" y="812"/>
                </a:cubicBezTo>
                <a:cubicBezTo>
                  <a:pt x="814" y="337"/>
                  <a:pt x="814" y="337"/>
                  <a:pt x="814" y="337"/>
                </a:cubicBezTo>
                <a:cubicBezTo>
                  <a:pt x="813" y="333"/>
                  <a:pt x="813" y="330"/>
                  <a:pt x="812" y="327"/>
                </a:cubicBezTo>
                <a:close/>
                <a:moveTo>
                  <a:pt x="785" y="242"/>
                </a:moveTo>
                <a:cubicBezTo>
                  <a:pt x="783" y="240"/>
                  <a:pt x="782" y="237"/>
                  <a:pt x="781" y="235"/>
                </a:cubicBezTo>
                <a:cubicBezTo>
                  <a:pt x="230" y="778"/>
                  <a:pt x="230" y="778"/>
                  <a:pt x="230" y="778"/>
                </a:cubicBezTo>
                <a:cubicBezTo>
                  <a:pt x="232" y="779"/>
                  <a:pt x="235" y="780"/>
                  <a:pt x="238" y="781"/>
                </a:cubicBezTo>
                <a:lnTo>
                  <a:pt x="785" y="242"/>
                </a:lnTo>
                <a:close/>
                <a:moveTo>
                  <a:pt x="760" y="196"/>
                </a:moveTo>
                <a:cubicBezTo>
                  <a:pt x="191" y="756"/>
                  <a:pt x="191" y="756"/>
                  <a:pt x="191" y="756"/>
                </a:cubicBezTo>
                <a:cubicBezTo>
                  <a:pt x="194" y="758"/>
                  <a:pt x="196" y="759"/>
                  <a:pt x="198" y="761"/>
                </a:cubicBezTo>
                <a:cubicBezTo>
                  <a:pt x="764" y="203"/>
                  <a:pt x="764" y="203"/>
                  <a:pt x="764" y="203"/>
                </a:cubicBezTo>
                <a:cubicBezTo>
                  <a:pt x="763" y="201"/>
                  <a:pt x="762" y="198"/>
                  <a:pt x="760" y="196"/>
                </a:cubicBezTo>
                <a:close/>
                <a:moveTo>
                  <a:pt x="802" y="289"/>
                </a:moveTo>
                <a:cubicBezTo>
                  <a:pt x="801" y="286"/>
                  <a:pt x="800" y="283"/>
                  <a:pt x="799" y="281"/>
                </a:cubicBezTo>
                <a:cubicBezTo>
                  <a:pt x="276" y="797"/>
                  <a:pt x="276" y="797"/>
                  <a:pt x="276" y="797"/>
                </a:cubicBezTo>
                <a:cubicBezTo>
                  <a:pt x="278" y="798"/>
                  <a:pt x="281" y="799"/>
                  <a:pt x="284" y="800"/>
                </a:cubicBezTo>
                <a:lnTo>
                  <a:pt x="802" y="289"/>
                </a:lnTo>
                <a:close/>
              </a:path>
            </a:pathLst>
          </a:custGeom>
          <a:solidFill>
            <a:srgbClr val="FFFFFF">
              <a:alpha val="1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005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6" grpId="0" animBg="1"/>
      <p:bldP spid="32" grpId="0" animBg="1"/>
      <p:bldP spid="38" grpId="0" animBg="1"/>
      <p:bldP spid="48" grpId="0" animBg="1"/>
      <p:bldP spid="6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Rectangle 3"/>
          <p:cNvSpPr/>
          <p:nvPr/>
        </p:nvSpPr>
        <p:spPr>
          <a:xfrm>
            <a:off x="0" y="1652859"/>
            <a:ext cx="12192000" cy="3185357"/>
          </a:xfrm>
          <a:prstGeom prst="rect">
            <a:avLst/>
          </a:prstGeom>
          <a:gradFill>
            <a:gsLst>
              <a:gs pos="0">
                <a:schemeClr val="accent1">
                  <a:alpha val="95000"/>
                </a:schemeClr>
              </a:gs>
              <a:gs pos="100000">
                <a:schemeClr val="accent3">
                  <a:alpha val="9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838200" y="421911"/>
            <a:ext cx="10515601" cy="6738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3200" b="1" dirty="0">
                <a:solidFill>
                  <a:schemeClr val="tx2"/>
                </a:solidFill>
                <a:latin typeface="Montserrat" panose="02000505000000020004" pitchFamily="2" charset="0"/>
              </a:rPr>
              <a:t>Layout your risk-taking profile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5606711"/>
            <a:ext cx="10515600" cy="315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Get to know your self and yourself e.g.: risk tolerance: </a:t>
            </a:r>
            <a:r>
              <a:rPr lang="en-US" sz="1200" dirty="0">
                <a:solidFill>
                  <a:schemeClr val="tx2">
                    <a:lumMod val="50000"/>
                    <a:lumOff val="50000"/>
                  </a:schemeClr>
                </a:solidFill>
                <a:hlinkClick r:id="rId2"/>
              </a:rPr>
              <a:t>https://testyourself.psychtests.com/testid/2122 </a:t>
            </a:r>
            <a:endParaRPr lang="en-US" sz="12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838200" y="3035995"/>
            <a:ext cx="3200400" cy="1660712"/>
            <a:chOff x="1752599" y="3777922"/>
            <a:chExt cx="3200400" cy="1660712"/>
          </a:xfrm>
        </p:grpSpPr>
        <p:sp>
          <p:nvSpPr>
            <p:cNvPr id="8" name="TextBox 7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+mj-lt"/>
                  <a:cs typeface="Poppins SemiBold" panose="00000700000000000000" pitchFamily="2" charset="0"/>
                </a:rPr>
                <a:t>Dave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752599" y="4162900"/>
              <a:ext cx="3200400" cy="1275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sz="1200" dirty="0">
                  <a:solidFill>
                    <a:schemeClr val="bg1"/>
                  </a:solidFill>
                </a:rPr>
                <a:t>Brave risk taker, looks for the best opportunity on the market. Waits until a good enter point.</a:t>
              </a:r>
              <a:br>
                <a:rPr lang="en-US" sz="1200" dirty="0">
                  <a:solidFill>
                    <a:schemeClr val="bg1"/>
                  </a:solidFill>
                </a:rPr>
              </a:br>
              <a:r>
                <a:rPr lang="en-US" sz="1200" dirty="0">
                  <a:solidFill>
                    <a:schemeClr val="bg1"/>
                  </a:solidFill>
                </a:rPr>
                <a:t>He is willing to make extra profit occasionally.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495800" y="3035995"/>
            <a:ext cx="3200400" cy="1660712"/>
            <a:chOff x="1752599" y="3777922"/>
            <a:chExt cx="3200400" cy="1660712"/>
          </a:xfrm>
        </p:grpSpPr>
        <p:sp>
          <p:nvSpPr>
            <p:cNvPr id="13" name="TextBox 12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+mj-lt"/>
                  <a:cs typeface="Poppins SemiBold" panose="00000700000000000000" pitchFamily="2" charset="0"/>
                </a:rPr>
                <a:t>John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752599" y="4162900"/>
              <a:ext cx="3200400" cy="1275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sz="1200" dirty="0">
                  <a:solidFill>
                    <a:schemeClr val="bg1"/>
                  </a:solidFill>
                </a:rPr>
                <a:t>Moderate risk taker. Has a balanced portfolio with well considered stoploss levels.</a:t>
              </a:r>
              <a:br>
                <a:rPr lang="en-US" sz="1200" dirty="0">
                  <a:solidFill>
                    <a:schemeClr val="bg1"/>
                  </a:solidFill>
                </a:rPr>
              </a:br>
              <a:r>
                <a:rPr lang="en-US" sz="1200" dirty="0">
                  <a:solidFill>
                    <a:schemeClr val="bg1"/>
                  </a:solidFill>
                </a:rPr>
                <a:t>He is willing to beat the market on the long run.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8153400" y="3035995"/>
            <a:ext cx="3200400" cy="1660712"/>
            <a:chOff x="1752599" y="3777922"/>
            <a:chExt cx="3200400" cy="1660712"/>
          </a:xfrm>
        </p:grpSpPr>
        <p:sp>
          <p:nvSpPr>
            <p:cNvPr id="16" name="TextBox 15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+mj-lt"/>
                  <a:cs typeface="Poppins SemiBold" panose="00000700000000000000" pitchFamily="2" charset="0"/>
                </a:rPr>
                <a:t>Susan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752599" y="4162900"/>
              <a:ext cx="3200400" cy="1275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sz="1200" dirty="0">
                  <a:solidFill>
                    <a:schemeClr val="bg1"/>
                  </a:solidFill>
                </a:rPr>
                <a:t>Cannot tolerate loss, Invests in multiple corporate bonds. Saves money for retirement.</a:t>
              </a:r>
              <a:br>
                <a:rPr lang="en-US" sz="1200" dirty="0">
                  <a:solidFill>
                    <a:schemeClr val="bg1"/>
                  </a:solidFill>
                </a:rPr>
              </a:br>
              <a:r>
                <a:rPr lang="en-US" sz="1200" dirty="0">
                  <a:solidFill>
                    <a:schemeClr val="bg1"/>
                  </a:solidFill>
                </a:rPr>
                <a:t>She is willing to have better yield that bank deposits.</a:t>
              </a:r>
            </a:p>
          </p:txBody>
        </p:sp>
      </p:grpSp>
      <p:sp>
        <p:nvSpPr>
          <p:cNvPr id="12" name="Freeform 187">
            <a:extLst>
              <a:ext uri="{FF2B5EF4-FFF2-40B4-BE49-F238E27FC236}">
                <a16:creationId xmlns:a16="http://schemas.microsoft.com/office/drawing/2014/main" id="{88738933-D20A-11C8-4A00-F2AD3410CEB8}"/>
              </a:ext>
            </a:extLst>
          </p:cNvPr>
          <p:cNvSpPr>
            <a:spLocks noEditPoints="1"/>
          </p:cNvSpPr>
          <p:nvPr/>
        </p:nvSpPr>
        <p:spPr bwMode="auto">
          <a:xfrm>
            <a:off x="2078654" y="2093240"/>
            <a:ext cx="719492" cy="844708"/>
          </a:xfrm>
          <a:custGeom>
            <a:avLst/>
            <a:gdLst>
              <a:gd name="T0" fmla="*/ 652 w 1316"/>
              <a:gd name="T1" fmla="*/ 832 h 1545"/>
              <a:gd name="T2" fmla="*/ 663 w 1316"/>
              <a:gd name="T3" fmla="*/ 832 h 1545"/>
              <a:gd name="T4" fmla="*/ 888 w 1316"/>
              <a:gd name="T5" fmla="*/ 735 h 1545"/>
              <a:gd name="T6" fmla="*/ 989 w 1316"/>
              <a:gd name="T7" fmla="*/ 335 h 1545"/>
              <a:gd name="T8" fmla="*/ 834 w 1316"/>
              <a:gd name="T9" fmla="*/ 45 h 1545"/>
              <a:gd name="T10" fmla="*/ 661 w 1316"/>
              <a:gd name="T11" fmla="*/ 0 h 1545"/>
              <a:gd name="T12" fmla="*/ 656 w 1316"/>
              <a:gd name="T13" fmla="*/ 0 h 1545"/>
              <a:gd name="T14" fmla="*/ 484 w 1316"/>
              <a:gd name="T15" fmla="*/ 44 h 1545"/>
              <a:gd name="T16" fmla="*/ 327 w 1316"/>
              <a:gd name="T17" fmla="*/ 335 h 1545"/>
              <a:gd name="T18" fmla="*/ 427 w 1316"/>
              <a:gd name="T19" fmla="*/ 735 h 1545"/>
              <a:gd name="T20" fmla="*/ 652 w 1316"/>
              <a:gd name="T21" fmla="*/ 832 h 1545"/>
              <a:gd name="T22" fmla="*/ 412 w 1316"/>
              <a:gd name="T23" fmla="*/ 343 h 1545"/>
              <a:gd name="T24" fmla="*/ 412 w 1316"/>
              <a:gd name="T25" fmla="*/ 341 h 1545"/>
              <a:gd name="T26" fmla="*/ 656 w 1316"/>
              <a:gd name="T27" fmla="*/ 86 h 1545"/>
              <a:gd name="T28" fmla="*/ 659 w 1316"/>
              <a:gd name="T29" fmla="*/ 86 h 1545"/>
              <a:gd name="T30" fmla="*/ 903 w 1316"/>
              <a:gd name="T31" fmla="*/ 341 h 1545"/>
              <a:gd name="T32" fmla="*/ 903 w 1316"/>
              <a:gd name="T33" fmla="*/ 343 h 1545"/>
              <a:gd name="T34" fmla="*/ 824 w 1316"/>
              <a:gd name="T35" fmla="*/ 677 h 1545"/>
              <a:gd name="T36" fmla="*/ 659 w 1316"/>
              <a:gd name="T37" fmla="*/ 746 h 1545"/>
              <a:gd name="T38" fmla="*/ 656 w 1316"/>
              <a:gd name="T39" fmla="*/ 746 h 1545"/>
              <a:gd name="T40" fmla="*/ 491 w 1316"/>
              <a:gd name="T41" fmla="*/ 677 h 1545"/>
              <a:gd name="T42" fmla="*/ 412 w 1316"/>
              <a:gd name="T43" fmla="*/ 343 h 1545"/>
              <a:gd name="T44" fmla="*/ 17 w 1316"/>
              <a:gd name="T45" fmla="*/ 1372 h 1545"/>
              <a:gd name="T46" fmla="*/ 1 w 1316"/>
              <a:gd name="T47" fmla="*/ 1227 h 1545"/>
              <a:gd name="T48" fmla="*/ 1 w 1316"/>
              <a:gd name="T49" fmla="*/ 1226 h 1545"/>
              <a:gd name="T50" fmla="*/ 1 w 1316"/>
              <a:gd name="T51" fmla="*/ 1218 h 1545"/>
              <a:gd name="T52" fmla="*/ 146 w 1316"/>
              <a:gd name="T53" fmla="*/ 959 h 1545"/>
              <a:gd name="T54" fmla="*/ 149 w 1316"/>
              <a:gd name="T55" fmla="*/ 958 h 1545"/>
              <a:gd name="T56" fmla="*/ 415 w 1316"/>
              <a:gd name="T57" fmla="*/ 837 h 1545"/>
              <a:gd name="T58" fmla="*/ 475 w 1316"/>
              <a:gd name="T59" fmla="*/ 848 h 1545"/>
              <a:gd name="T60" fmla="*/ 465 w 1316"/>
              <a:gd name="T61" fmla="*/ 908 h 1545"/>
              <a:gd name="T62" fmla="*/ 172 w 1316"/>
              <a:gd name="T63" fmla="*/ 1041 h 1545"/>
              <a:gd name="T64" fmla="*/ 87 w 1316"/>
              <a:gd name="T65" fmla="*/ 1221 h 1545"/>
              <a:gd name="T66" fmla="*/ 87 w 1316"/>
              <a:gd name="T67" fmla="*/ 1229 h 1545"/>
              <a:gd name="T68" fmla="*/ 94 w 1316"/>
              <a:gd name="T69" fmla="*/ 1327 h 1545"/>
              <a:gd name="T70" fmla="*/ 658 w 1316"/>
              <a:gd name="T71" fmla="*/ 1459 h 1545"/>
              <a:gd name="T72" fmla="*/ 1222 w 1316"/>
              <a:gd name="T73" fmla="*/ 1328 h 1545"/>
              <a:gd name="T74" fmla="*/ 1229 w 1316"/>
              <a:gd name="T75" fmla="*/ 1229 h 1545"/>
              <a:gd name="T76" fmla="*/ 1229 w 1316"/>
              <a:gd name="T77" fmla="*/ 1221 h 1545"/>
              <a:gd name="T78" fmla="*/ 1144 w 1316"/>
              <a:gd name="T79" fmla="*/ 1042 h 1545"/>
              <a:gd name="T80" fmla="*/ 851 w 1316"/>
              <a:gd name="T81" fmla="*/ 908 h 1545"/>
              <a:gd name="T82" fmla="*/ 841 w 1316"/>
              <a:gd name="T83" fmla="*/ 848 h 1545"/>
              <a:gd name="T84" fmla="*/ 901 w 1316"/>
              <a:gd name="T85" fmla="*/ 837 h 1545"/>
              <a:gd name="T86" fmla="*/ 1167 w 1316"/>
              <a:gd name="T87" fmla="*/ 958 h 1545"/>
              <a:gd name="T88" fmla="*/ 1170 w 1316"/>
              <a:gd name="T89" fmla="*/ 959 h 1545"/>
              <a:gd name="T90" fmla="*/ 1315 w 1316"/>
              <a:gd name="T91" fmla="*/ 1218 h 1545"/>
              <a:gd name="T92" fmla="*/ 1315 w 1316"/>
              <a:gd name="T93" fmla="*/ 1226 h 1545"/>
              <a:gd name="T94" fmla="*/ 1315 w 1316"/>
              <a:gd name="T95" fmla="*/ 1227 h 1545"/>
              <a:gd name="T96" fmla="*/ 1300 w 1316"/>
              <a:gd name="T97" fmla="*/ 1372 h 1545"/>
              <a:gd name="T98" fmla="*/ 1283 w 1316"/>
              <a:gd name="T99" fmla="*/ 1392 h 1545"/>
              <a:gd name="T100" fmla="*/ 658 w 1316"/>
              <a:gd name="T101" fmla="*/ 1545 h 1545"/>
              <a:gd name="T102" fmla="*/ 34 w 1316"/>
              <a:gd name="T103" fmla="*/ 1392 h 1545"/>
              <a:gd name="T104" fmla="*/ 17 w 1316"/>
              <a:gd name="T105" fmla="*/ 1372 h 15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316" h="1545">
                <a:moveTo>
                  <a:pt x="652" y="832"/>
                </a:moveTo>
                <a:cubicBezTo>
                  <a:pt x="663" y="832"/>
                  <a:pt x="663" y="832"/>
                  <a:pt x="663" y="832"/>
                </a:cubicBezTo>
                <a:cubicBezTo>
                  <a:pt x="756" y="831"/>
                  <a:pt x="832" y="798"/>
                  <a:pt x="888" y="735"/>
                </a:cubicBezTo>
                <a:cubicBezTo>
                  <a:pt x="1011" y="596"/>
                  <a:pt x="991" y="358"/>
                  <a:pt x="989" y="335"/>
                </a:cubicBezTo>
                <a:cubicBezTo>
                  <a:pt x="981" y="165"/>
                  <a:pt x="900" y="83"/>
                  <a:pt x="834" y="45"/>
                </a:cubicBezTo>
                <a:cubicBezTo>
                  <a:pt x="784" y="16"/>
                  <a:pt x="726" y="1"/>
                  <a:pt x="661" y="0"/>
                </a:cubicBezTo>
                <a:cubicBezTo>
                  <a:pt x="656" y="0"/>
                  <a:pt x="656" y="0"/>
                  <a:pt x="656" y="0"/>
                </a:cubicBezTo>
                <a:cubicBezTo>
                  <a:pt x="620" y="0"/>
                  <a:pt x="551" y="5"/>
                  <a:pt x="484" y="44"/>
                </a:cubicBezTo>
                <a:cubicBezTo>
                  <a:pt x="417" y="82"/>
                  <a:pt x="335" y="163"/>
                  <a:pt x="327" y="335"/>
                </a:cubicBezTo>
                <a:cubicBezTo>
                  <a:pt x="324" y="358"/>
                  <a:pt x="304" y="596"/>
                  <a:pt x="427" y="735"/>
                </a:cubicBezTo>
                <a:cubicBezTo>
                  <a:pt x="483" y="798"/>
                  <a:pt x="559" y="831"/>
                  <a:pt x="652" y="832"/>
                </a:cubicBezTo>
                <a:close/>
                <a:moveTo>
                  <a:pt x="412" y="343"/>
                </a:moveTo>
                <a:cubicBezTo>
                  <a:pt x="412" y="342"/>
                  <a:pt x="412" y="341"/>
                  <a:pt x="412" y="341"/>
                </a:cubicBezTo>
                <a:cubicBezTo>
                  <a:pt x="423" y="111"/>
                  <a:pt x="586" y="86"/>
                  <a:pt x="656" y="86"/>
                </a:cubicBezTo>
                <a:cubicBezTo>
                  <a:pt x="659" y="86"/>
                  <a:pt x="659" y="86"/>
                  <a:pt x="659" y="86"/>
                </a:cubicBezTo>
                <a:cubicBezTo>
                  <a:pt x="746" y="88"/>
                  <a:pt x="893" y="124"/>
                  <a:pt x="903" y="341"/>
                </a:cubicBezTo>
                <a:cubicBezTo>
                  <a:pt x="903" y="341"/>
                  <a:pt x="903" y="342"/>
                  <a:pt x="903" y="343"/>
                </a:cubicBezTo>
                <a:cubicBezTo>
                  <a:pt x="903" y="345"/>
                  <a:pt x="926" y="563"/>
                  <a:pt x="824" y="677"/>
                </a:cubicBezTo>
                <a:cubicBezTo>
                  <a:pt x="784" y="723"/>
                  <a:pt x="730" y="745"/>
                  <a:pt x="659" y="746"/>
                </a:cubicBezTo>
                <a:cubicBezTo>
                  <a:pt x="656" y="746"/>
                  <a:pt x="656" y="746"/>
                  <a:pt x="656" y="746"/>
                </a:cubicBezTo>
                <a:cubicBezTo>
                  <a:pt x="586" y="745"/>
                  <a:pt x="531" y="723"/>
                  <a:pt x="491" y="677"/>
                </a:cubicBezTo>
                <a:cubicBezTo>
                  <a:pt x="390" y="564"/>
                  <a:pt x="412" y="345"/>
                  <a:pt x="412" y="343"/>
                </a:cubicBezTo>
                <a:close/>
                <a:moveTo>
                  <a:pt x="17" y="1372"/>
                </a:moveTo>
                <a:cubicBezTo>
                  <a:pt x="0" y="1329"/>
                  <a:pt x="1" y="1244"/>
                  <a:pt x="1" y="1227"/>
                </a:cubicBezTo>
                <a:cubicBezTo>
                  <a:pt x="1" y="1226"/>
                  <a:pt x="1" y="1226"/>
                  <a:pt x="1" y="1226"/>
                </a:cubicBezTo>
                <a:cubicBezTo>
                  <a:pt x="1" y="1223"/>
                  <a:pt x="1" y="1221"/>
                  <a:pt x="1" y="1218"/>
                </a:cubicBezTo>
                <a:cubicBezTo>
                  <a:pt x="3" y="1155"/>
                  <a:pt x="7" y="1007"/>
                  <a:pt x="146" y="959"/>
                </a:cubicBezTo>
                <a:cubicBezTo>
                  <a:pt x="147" y="959"/>
                  <a:pt x="148" y="958"/>
                  <a:pt x="149" y="958"/>
                </a:cubicBezTo>
                <a:cubicBezTo>
                  <a:pt x="294" y="921"/>
                  <a:pt x="414" y="838"/>
                  <a:pt x="415" y="837"/>
                </a:cubicBezTo>
                <a:cubicBezTo>
                  <a:pt x="434" y="823"/>
                  <a:pt x="461" y="828"/>
                  <a:pt x="475" y="848"/>
                </a:cubicBezTo>
                <a:cubicBezTo>
                  <a:pt x="489" y="867"/>
                  <a:pt x="484" y="894"/>
                  <a:pt x="465" y="908"/>
                </a:cubicBezTo>
                <a:cubicBezTo>
                  <a:pt x="459" y="911"/>
                  <a:pt x="332" y="1000"/>
                  <a:pt x="172" y="1041"/>
                </a:cubicBezTo>
                <a:cubicBezTo>
                  <a:pt x="98" y="1068"/>
                  <a:pt x="90" y="1148"/>
                  <a:pt x="87" y="1221"/>
                </a:cubicBezTo>
                <a:cubicBezTo>
                  <a:pt x="87" y="1223"/>
                  <a:pt x="87" y="1226"/>
                  <a:pt x="87" y="1229"/>
                </a:cubicBezTo>
                <a:cubicBezTo>
                  <a:pt x="86" y="1257"/>
                  <a:pt x="89" y="1302"/>
                  <a:pt x="94" y="1327"/>
                </a:cubicBezTo>
                <a:cubicBezTo>
                  <a:pt x="146" y="1357"/>
                  <a:pt x="350" y="1459"/>
                  <a:pt x="658" y="1459"/>
                </a:cubicBezTo>
                <a:cubicBezTo>
                  <a:pt x="967" y="1459"/>
                  <a:pt x="1170" y="1357"/>
                  <a:pt x="1222" y="1328"/>
                </a:cubicBezTo>
                <a:cubicBezTo>
                  <a:pt x="1227" y="1302"/>
                  <a:pt x="1229" y="1258"/>
                  <a:pt x="1229" y="1229"/>
                </a:cubicBezTo>
                <a:cubicBezTo>
                  <a:pt x="1229" y="1226"/>
                  <a:pt x="1229" y="1224"/>
                  <a:pt x="1229" y="1221"/>
                </a:cubicBezTo>
                <a:cubicBezTo>
                  <a:pt x="1226" y="1148"/>
                  <a:pt x="1218" y="1068"/>
                  <a:pt x="1144" y="1042"/>
                </a:cubicBezTo>
                <a:cubicBezTo>
                  <a:pt x="984" y="1001"/>
                  <a:pt x="857" y="912"/>
                  <a:pt x="851" y="908"/>
                </a:cubicBezTo>
                <a:cubicBezTo>
                  <a:pt x="832" y="894"/>
                  <a:pt x="827" y="868"/>
                  <a:pt x="841" y="848"/>
                </a:cubicBezTo>
                <a:cubicBezTo>
                  <a:pt x="855" y="829"/>
                  <a:pt x="882" y="824"/>
                  <a:pt x="901" y="837"/>
                </a:cubicBezTo>
                <a:cubicBezTo>
                  <a:pt x="902" y="838"/>
                  <a:pt x="1022" y="922"/>
                  <a:pt x="1167" y="958"/>
                </a:cubicBezTo>
                <a:cubicBezTo>
                  <a:pt x="1168" y="959"/>
                  <a:pt x="1169" y="959"/>
                  <a:pt x="1170" y="959"/>
                </a:cubicBezTo>
                <a:cubicBezTo>
                  <a:pt x="1309" y="1007"/>
                  <a:pt x="1313" y="1155"/>
                  <a:pt x="1315" y="1218"/>
                </a:cubicBezTo>
                <a:cubicBezTo>
                  <a:pt x="1315" y="1221"/>
                  <a:pt x="1315" y="1224"/>
                  <a:pt x="1315" y="1226"/>
                </a:cubicBezTo>
                <a:cubicBezTo>
                  <a:pt x="1315" y="1227"/>
                  <a:pt x="1315" y="1227"/>
                  <a:pt x="1315" y="1227"/>
                </a:cubicBezTo>
                <a:cubicBezTo>
                  <a:pt x="1315" y="1244"/>
                  <a:pt x="1316" y="1329"/>
                  <a:pt x="1300" y="1372"/>
                </a:cubicBezTo>
                <a:cubicBezTo>
                  <a:pt x="1297" y="1380"/>
                  <a:pt x="1290" y="1387"/>
                  <a:pt x="1283" y="1392"/>
                </a:cubicBezTo>
                <a:cubicBezTo>
                  <a:pt x="1274" y="1398"/>
                  <a:pt x="1043" y="1545"/>
                  <a:pt x="658" y="1545"/>
                </a:cubicBezTo>
                <a:cubicBezTo>
                  <a:pt x="274" y="1545"/>
                  <a:pt x="43" y="1398"/>
                  <a:pt x="34" y="1392"/>
                </a:cubicBezTo>
                <a:cubicBezTo>
                  <a:pt x="26" y="1387"/>
                  <a:pt x="20" y="1380"/>
                  <a:pt x="17" y="13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1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617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92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23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543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85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16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468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7200" dirty="0"/>
          </a:p>
        </p:txBody>
      </p:sp>
      <p:sp>
        <p:nvSpPr>
          <p:cNvPr id="18" name="Freeform 187">
            <a:extLst>
              <a:ext uri="{FF2B5EF4-FFF2-40B4-BE49-F238E27FC236}">
                <a16:creationId xmlns:a16="http://schemas.microsoft.com/office/drawing/2014/main" id="{34571C05-3DA1-E27C-311D-FD50918A9254}"/>
              </a:ext>
            </a:extLst>
          </p:cNvPr>
          <p:cNvSpPr>
            <a:spLocks noEditPoints="1"/>
          </p:cNvSpPr>
          <p:nvPr/>
        </p:nvSpPr>
        <p:spPr bwMode="auto">
          <a:xfrm>
            <a:off x="5736254" y="2093240"/>
            <a:ext cx="719492" cy="844708"/>
          </a:xfrm>
          <a:custGeom>
            <a:avLst/>
            <a:gdLst>
              <a:gd name="T0" fmla="*/ 652 w 1316"/>
              <a:gd name="T1" fmla="*/ 832 h 1545"/>
              <a:gd name="T2" fmla="*/ 663 w 1316"/>
              <a:gd name="T3" fmla="*/ 832 h 1545"/>
              <a:gd name="T4" fmla="*/ 888 w 1316"/>
              <a:gd name="T5" fmla="*/ 735 h 1545"/>
              <a:gd name="T6" fmla="*/ 989 w 1316"/>
              <a:gd name="T7" fmla="*/ 335 h 1545"/>
              <a:gd name="T8" fmla="*/ 834 w 1316"/>
              <a:gd name="T9" fmla="*/ 45 h 1545"/>
              <a:gd name="T10" fmla="*/ 661 w 1316"/>
              <a:gd name="T11" fmla="*/ 0 h 1545"/>
              <a:gd name="T12" fmla="*/ 656 w 1316"/>
              <a:gd name="T13" fmla="*/ 0 h 1545"/>
              <a:gd name="T14" fmla="*/ 484 w 1316"/>
              <a:gd name="T15" fmla="*/ 44 h 1545"/>
              <a:gd name="T16" fmla="*/ 327 w 1316"/>
              <a:gd name="T17" fmla="*/ 335 h 1545"/>
              <a:gd name="T18" fmla="*/ 427 w 1316"/>
              <a:gd name="T19" fmla="*/ 735 h 1545"/>
              <a:gd name="T20" fmla="*/ 652 w 1316"/>
              <a:gd name="T21" fmla="*/ 832 h 1545"/>
              <a:gd name="T22" fmla="*/ 412 w 1316"/>
              <a:gd name="T23" fmla="*/ 343 h 1545"/>
              <a:gd name="T24" fmla="*/ 412 w 1316"/>
              <a:gd name="T25" fmla="*/ 341 h 1545"/>
              <a:gd name="T26" fmla="*/ 656 w 1316"/>
              <a:gd name="T27" fmla="*/ 86 h 1545"/>
              <a:gd name="T28" fmla="*/ 659 w 1316"/>
              <a:gd name="T29" fmla="*/ 86 h 1545"/>
              <a:gd name="T30" fmla="*/ 903 w 1316"/>
              <a:gd name="T31" fmla="*/ 341 h 1545"/>
              <a:gd name="T32" fmla="*/ 903 w 1316"/>
              <a:gd name="T33" fmla="*/ 343 h 1545"/>
              <a:gd name="T34" fmla="*/ 824 w 1316"/>
              <a:gd name="T35" fmla="*/ 677 h 1545"/>
              <a:gd name="T36" fmla="*/ 659 w 1316"/>
              <a:gd name="T37" fmla="*/ 746 h 1545"/>
              <a:gd name="T38" fmla="*/ 656 w 1316"/>
              <a:gd name="T39" fmla="*/ 746 h 1545"/>
              <a:gd name="T40" fmla="*/ 491 w 1316"/>
              <a:gd name="T41" fmla="*/ 677 h 1545"/>
              <a:gd name="T42" fmla="*/ 412 w 1316"/>
              <a:gd name="T43" fmla="*/ 343 h 1545"/>
              <a:gd name="T44" fmla="*/ 17 w 1316"/>
              <a:gd name="T45" fmla="*/ 1372 h 1545"/>
              <a:gd name="T46" fmla="*/ 1 w 1316"/>
              <a:gd name="T47" fmla="*/ 1227 h 1545"/>
              <a:gd name="T48" fmla="*/ 1 w 1316"/>
              <a:gd name="T49" fmla="*/ 1226 h 1545"/>
              <a:gd name="T50" fmla="*/ 1 w 1316"/>
              <a:gd name="T51" fmla="*/ 1218 h 1545"/>
              <a:gd name="T52" fmla="*/ 146 w 1316"/>
              <a:gd name="T53" fmla="*/ 959 h 1545"/>
              <a:gd name="T54" fmla="*/ 149 w 1316"/>
              <a:gd name="T55" fmla="*/ 958 h 1545"/>
              <a:gd name="T56" fmla="*/ 415 w 1316"/>
              <a:gd name="T57" fmla="*/ 837 h 1545"/>
              <a:gd name="T58" fmla="*/ 475 w 1316"/>
              <a:gd name="T59" fmla="*/ 848 h 1545"/>
              <a:gd name="T60" fmla="*/ 465 w 1316"/>
              <a:gd name="T61" fmla="*/ 908 h 1545"/>
              <a:gd name="T62" fmla="*/ 172 w 1316"/>
              <a:gd name="T63" fmla="*/ 1041 h 1545"/>
              <a:gd name="T64" fmla="*/ 87 w 1316"/>
              <a:gd name="T65" fmla="*/ 1221 h 1545"/>
              <a:gd name="T66" fmla="*/ 87 w 1316"/>
              <a:gd name="T67" fmla="*/ 1229 h 1545"/>
              <a:gd name="T68" fmla="*/ 94 w 1316"/>
              <a:gd name="T69" fmla="*/ 1327 h 1545"/>
              <a:gd name="T70" fmla="*/ 658 w 1316"/>
              <a:gd name="T71" fmla="*/ 1459 h 1545"/>
              <a:gd name="T72" fmla="*/ 1222 w 1316"/>
              <a:gd name="T73" fmla="*/ 1328 h 1545"/>
              <a:gd name="T74" fmla="*/ 1229 w 1316"/>
              <a:gd name="T75" fmla="*/ 1229 h 1545"/>
              <a:gd name="T76" fmla="*/ 1229 w 1316"/>
              <a:gd name="T77" fmla="*/ 1221 h 1545"/>
              <a:gd name="T78" fmla="*/ 1144 w 1316"/>
              <a:gd name="T79" fmla="*/ 1042 h 1545"/>
              <a:gd name="T80" fmla="*/ 851 w 1316"/>
              <a:gd name="T81" fmla="*/ 908 h 1545"/>
              <a:gd name="T82" fmla="*/ 841 w 1316"/>
              <a:gd name="T83" fmla="*/ 848 h 1545"/>
              <a:gd name="T84" fmla="*/ 901 w 1316"/>
              <a:gd name="T85" fmla="*/ 837 h 1545"/>
              <a:gd name="T86" fmla="*/ 1167 w 1316"/>
              <a:gd name="T87" fmla="*/ 958 h 1545"/>
              <a:gd name="T88" fmla="*/ 1170 w 1316"/>
              <a:gd name="T89" fmla="*/ 959 h 1545"/>
              <a:gd name="T90" fmla="*/ 1315 w 1316"/>
              <a:gd name="T91" fmla="*/ 1218 h 1545"/>
              <a:gd name="T92" fmla="*/ 1315 w 1316"/>
              <a:gd name="T93" fmla="*/ 1226 h 1545"/>
              <a:gd name="T94" fmla="*/ 1315 w 1316"/>
              <a:gd name="T95" fmla="*/ 1227 h 1545"/>
              <a:gd name="T96" fmla="*/ 1300 w 1316"/>
              <a:gd name="T97" fmla="*/ 1372 h 1545"/>
              <a:gd name="T98" fmla="*/ 1283 w 1316"/>
              <a:gd name="T99" fmla="*/ 1392 h 1545"/>
              <a:gd name="T100" fmla="*/ 658 w 1316"/>
              <a:gd name="T101" fmla="*/ 1545 h 1545"/>
              <a:gd name="T102" fmla="*/ 34 w 1316"/>
              <a:gd name="T103" fmla="*/ 1392 h 1545"/>
              <a:gd name="T104" fmla="*/ 17 w 1316"/>
              <a:gd name="T105" fmla="*/ 1372 h 15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316" h="1545">
                <a:moveTo>
                  <a:pt x="652" y="832"/>
                </a:moveTo>
                <a:cubicBezTo>
                  <a:pt x="663" y="832"/>
                  <a:pt x="663" y="832"/>
                  <a:pt x="663" y="832"/>
                </a:cubicBezTo>
                <a:cubicBezTo>
                  <a:pt x="756" y="831"/>
                  <a:pt x="832" y="798"/>
                  <a:pt x="888" y="735"/>
                </a:cubicBezTo>
                <a:cubicBezTo>
                  <a:pt x="1011" y="596"/>
                  <a:pt x="991" y="358"/>
                  <a:pt x="989" y="335"/>
                </a:cubicBezTo>
                <a:cubicBezTo>
                  <a:pt x="981" y="165"/>
                  <a:pt x="900" y="83"/>
                  <a:pt x="834" y="45"/>
                </a:cubicBezTo>
                <a:cubicBezTo>
                  <a:pt x="784" y="16"/>
                  <a:pt x="726" y="1"/>
                  <a:pt x="661" y="0"/>
                </a:cubicBezTo>
                <a:cubicBezTo>
                  <a:pt x="656" y="0"/>
                  <a:pt x="656" y="0"/>
                  <a:pt x="656" y="0"/>
                </a:cubicBezTo>
                <a:cubicBezTo>
                  <a:pt x="620" y="0"/>
                  <a:pt x="551" y="5"/>
                  <a:pt x="484" y="44"/>
                </a:cubicBezTo>
                <a:cubicBezTo>
                  <a:pt x="417" y="82"/>
                  <a:pt x="335" y="163"/>
                  <a:pt x="327" y="335"/>
                </a:cubicBezTo>
                <a:cubicBezTo>
                  <a:pt x="324" y="358"/>
                  <a:pt x="304" y="596"/>
                  <a:pt x="427" y="735"/>
                </a:cubicBezTo>
                <a:cubicBezTo>
                  <a:pt x="483" y="798"/>
                  <a:pt x="559" y="831"/>
                  <a:pt x="652" y="832"/>
                </a:cubicBezTo>
                <a:close/>
                <a:moveTo>
                  <a:pt x="412" y="343"/>
                </a:moveTo>
                <a:cubicBezTo>
                  <a:pt x="412" y="342"/>
                  <a:pt x="412" y="341"/>
                  <a:pt x="412" y="341"/>
                </a:cubicBezTo>
                <a:cubicBezTo>
                  <a:pt x="423" y="111"/>
                  <a:pt x="586" y="86"/>
                  <a:pt x="656" y="86"/>
                </a:cubicBezTo>
                <a:cubicBezTo>
                  <a:pt x="659" y="86"/>
                  <a:pt x="659" y="86"/>
                  <a:pt x="659" y="86"/>
                </a:cubicBezTo>
                <a:cubicBezTo>
                  <a:pt x="746" y="88"/>
                  <a:pt x="893" y="124"/>
                  <a:pt x="903" y="341"/>
                </a:cubicBezTo>
                <a:cubicBezTo>
                  <a:pt x="903" y="341"/>
                  <a:pt x="903" y="342"/>
                  <a:pt x="903" y="343"/>
                </a:cubicBezTo>
                <a:cubicBezTo>
                  <a:pt x="903" y="345"/>
                  <a:pt x="926" y="563"/>
                  <a:pt x="824" y="677"/>
                </a:cubicBezTo>
                <a:cubicBezTo>
                  <a:pt x="784" y="723"/>
                  <a:pt x="730" y="745"/>
                  <a:pt x="659" y="746"/>
                </a:cubicBezTo>
                <a:cubicBezTo>
                  <a:pt x="656" y="746"/>
                  <a:pt x="656" y="746"/>
                  <a:pt x="656" y="746"/>
                </a:cubicBezTo>
                <a:cubicBezTo>
                  <a:pt x="586" y="745"/>
                  <a:pt x="531" y="723"/>
                  <a:pt x="491" y="677"/>
                </a:cubicBezTo>
                <a:cubicBezTo>
                  <a:pt x="390" y="564"/>
                  <a:pt x="412" y="345"/>
                  <a:pt x="412" y="343"/>
                </a:cubicBezTo>
                <a:close/>
                <a:moveTo>
                  <a:pt x="17" y="1372"/>
                </a:moveTo>
                <a:cubicBezTo>
                  <a:pt x="0" y="1329"/>
                  <a:pt x="1" y="1244"/>
                  <a:pt x="1" y="1227"/>
                </a:cubicBezTo>
                <a:cubicBezTo>
                  <a:pt x="1" y="1226"/>
                  <a:pt x="1" y="1226"/>
                  <a:pt x="1" y="1226"/>
                </a:cubicBezTo>
                <a:cubicBezTo>
                  <a:pt x="1" y="1223"/>
                  <a:pt x="1" y="1221"/>
                  <a:pt x="1" y="1218"/>
                </a:cubicBezTo>
                <a:cubicBezTo>
                  <a:pt x="3" y="1155"/>
                  <a:pt x="7" y="1007"/>
                  <a:pt x="146" y="959"/>
                </a:cubicBezTo>
                <a:cubicBezTo>
                  <a:pt x="147" y="959"/>
                  <a:pt x="148" y="958"/>
                  <a:pt x="149" y="958"/>
                </a:cubicBezTo>
                <a:cubicBezTo>
                  <a:pt x="294" y="921"/>
                  <a:pt x="414" y="838"/>
                  <a:pt x="415" y="837"/>
                </a:cubicBezTo>
                <a:cubicBezTo>
                  <a:pt x="434" y="823"/>
                  <a:pt x="461" y="828"/>
                  <a:pt x="475" y="848"/>
                </a:cubicBezTo>
                <a:cubicBezTo>
                  <a:pt x="489" y="867"/>
                  <a:pt x="484" y="894"/>
                  <a:pt x="465" y="908"/>
                </a:cubicBezTo>
                <a:cubicBezTo>
                  <a:pt x="459" y="911"/>
                  <a:pt x="332" y="1000"/>
                  <a:pt x="172" y="1041"/>
                </a:cubicBezTo>
                <a:cubicBezTo>
                  <a:pt x="98" y="1068"/>
                  <a:pt x="90" y="1148"/>
                  <a:pt x="87" y="1221"/>
                </a:cubicBezTo>
                <a:cubicBezTo>
                  <a:pt x="87" y="1223"/>
                  <a:pt x="87" y="1226"/>
                  <a:pt x="87" y="1229"/>
                </a:cubicBezTo>
                <a:cubicBezTo>
                  <a:pt x="86" y="1257"/>
                  <a:pt x="89" y="1302"/>
                  <a:pt x="94" y="1327"/>
                </a:cubicBezTo>
                <a:cubicBezTo>
                  <a:pt x="146" y="1357"/>
                  <a:pt x="350" y="1459"/>
                  <a:pt x="658" y="1459"/>
                </a:cubicBezTo>
                <a:cubicBezTo>
                  <a:pt x="967" y="1459"/>
                  <a:pt x="1170" y="1357"/>
                  <a:pt x="1222" y="1328"/>
                </a:cubicBezTo>
                <a:cubicBezTo>
                  <a:pt x="1227" y="1302"/>
                  <a:pt x="1229" y="1258"/>
                  <a:pt x="1229" y="1229"/>
                </a:cubicBezTo>
                <a:cubicBezTo>
                  <a:pt x="1229" y="1226"/>
                  <a:pt x="1229" y="1224"/>
                  <a:pt x="1229" y="1221"/>
                </a:cubicBezTo>
                <a:cubicBezTo>
                  <a:pt x="1226" y="1148"/>
                  <a:pt x="1218" y="1068"/>
                  <a:pt x="1144" y="1042"/>
                </a:cubicBezTo>
                <a:cubicBezTo>
                  <a:pt x="984" y="1001"/>
                  <a:pt x="857" y="912"/>
                  <a:pt x="851" y="908"/>
                </a:cubicBezTo>
                <a:cubicBezTo>
                  <a:pt x="832" y="894"/>
                  <a:pt x="827" y="868"/>
                  <a:pt x="841" y="848"/>
                </a:cubicBezTo>
                <a:cubicBezTo>
                  <a:pt x="855" y="829"/>
                  <a:pt x="882" y="824"/>
                  <a:pt x="901" y="837"/>
                </a:cubicBezTo>
                <a:cubicBezTo>
                  <a:pt x="902" y="838"/>
                  <a:pt x="1022" y="922"/>
                  <a:pt x="1167" y="958"/>
                </a:cubicBezTo>
                <a:cubicBezTo>
                  <a:pt x="1168" y="959"/>
                  <a:pt x="1169" y="959"/>
                  <a:pt x="1170" y="959"/>
                </a:cubicBezTo>
                <a:cubicBezTo>
                  <a:pt x="1309" y="1007"/>
                  <a:pt x="1313" y="1155"/>
                  <a:pt x="1315" y="1218"/>
                </a:cubicBezTo>
                <a:cubicBezTo>
                  <a:pt x="1315" y="1221"/>
                  <a:pt x="1315" y="1224"/>
                  <a:pt x="1315" y="1226"/>
                </a:cubicBezTo>
                <a:cubicBezTo>
                  <a:pt x="1315" y="1227"/>
                  <a:pt x="1315" y="1227"/>
                  <a:pt x="1315" y="1227"/>
                </a:cubicBezTo>
                <a:cubicBezTo>
                  <a:pt x="1315" y="1244"/>
                  <a:pt x="1316" y="1329"/>
                  <a:pt x="1300" y="1372"/>
                </a:cubicBezTo>
                <a:cubicBezTo>
                  <a:pt x="1297" y="1380"/>
                  <a:pt x="1290" y="1387"/>
                  <a:pt x="1283" y="1392"/>
                </a:cubicBezTo>
                <a:cubicBezTo>
                  <a:pt x="1274" y="1398"/>
                  <a:pt x="1043" y="1545"/>
                  <a:pt x="658" y="1545"/>
                </a:cubicBezTo>
                <a:cubicBezTo>
                  <a:pt x="274" y="1545"/>
                  <a:pt x="43" y="1398"/>
                  <a:pt x="34" y="1392"/>
                </a:cubicBezTo>
                <a:cubicBezTo>
                  <a:pt x="26" y="1387"/>
                  <a:pt x="20" y="1380"/>
                  <a:pt x="17" y="13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1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617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92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23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543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85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16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468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7200" dirty="0"/>
          </a:p>
        </p:txBody>
      </p:sp>
      <p:sp>
        <p:nvSpPr>
          <p:cNvPr id="20" name="Freeform 188">
            <a:extLst>
              <a:ext uri="{FF2B5EF4-FFF2-40B4-BE49-F238E27FC236}">
                <a16:creationId xmlns:a16="http://schemas.microsoft.com/office/drawing/2014/main" id="{0CBF75AA-8E7C-BB05-3E84-E9C7A21B3521}"/>
              </a:ext>
            </a:extLst>
          </p:cNvPr>
          <p:cNvSpPr>
            <a:spLocks noEditPoints="1"/>
          </p:cNvSpPr>
          <p:nvPr/>
        </p:nvSpPr>
        <p:spPr bwMode="auto">
          <a:xfrm>
            <a:off x="9433361" y="2111320"/>
            <a:ext cx="640478" cy="826628"/>
          </a:xfrm>
          <a:custGeom>
            <a:avLst/>
            <a:gdLst>
              <a:gd name="T0" fmla="*/ 45 w 1171"/>
              <a:gd name="T1" fmla="*/ 1512 h 1512"/>
              <a:gd name="T2" fmla="*/ 1126 w 1171"/>
              <a:gd name="T3" fmla="*/ 1512 h 1512"/>
              <a:gd name="T4" fmla="*/ 1162 w 1171"/>
              <a:gd name="T5" fmla="*/ 1492 h 1512"/>
              <a:gd name="T6" fmla="*/ 1164 w 1171"/>
              <a:gd name="T7" fmla="*/ 1450 h 1512"/>
              <a:gd name="T8" fmla="*/ 814 w 1171"/>
              <a:gd name="T9" fmla="*/ 1131 h 1512"/>
              <a:gd name="T10" fmla="*/ 814 w 1171"/>
              <a:gd name="T11" fmla="*/ 1039 h 1512"/>
              <a:gd name="T12" fmla="*/ 1115 w 1171"/>
              <a:gd name="T13" fmla="*/ 930 h 1512"/>
              <a:gd name="T14" fmla="*/ 1126 w 1171"/>
              <a:gd name="T15" fmla="*/ 888 h 1512"/>
              <a:gd name="T16" fmla="*/ 1096 w 1171"/>
              <a:gd name="T17" fmla="*/ 858 h 1512"/>
              <a:gd name="T18" fmla="*/ 1007 w 1171"/>
              <a:gd name="T19" fmla="*/ 595 h 1512"/>
              <a:gd name="T20" fmla="*/ 1002 w 1171"/>
              <a:gd name="T21" fmla="*/ 338 h 1512"/>
              <a:gd name="T22" fmla="*/ 917 w 1171"/>
              <a:gd name="T23" fmla="*/ 139 h 1512"/>
              <a:gd name="T24" fmla="*/ 741 w 1171"/>
              <a:gd name="T25" fmla="*/ 64 h 1512"/>
              <a:gd name="T26" fmla="*/ 733 w 1171"/>
              <a:gd name="T27" fmla="*/ 64 h 1512"/>
              <a:gd name="T28" fmla="*/ 555 w 1171"/>
              <a:gd name="T29" fmla="*/ 0 h 1512"/>
              <a:gd name="T30" fmla="*/ 422 w 1171"/>
              <a:gd name="T31" fmla="*/ 26 h 1512"/>
              <a:gd name="T32" fmla="*/ 420 w 1171"/>
              <a:gd name="T33" fmla="*/ 27 h 1512"/>
              <a:gd name="T34" fmla="*/ 262 w 1171"/>
              <a:gd name="T35" fmla="*/ 140 h 1512"/>
              <a:gd name="T36" fmla="*/ 169 w 1171"/>
              <a:gd name="T37" fmla="*/ 523 h 1512"/>
              <a:gd name="T38" fmla="*/ 121 w 1171"/>
              <a:gd name="T39" fmla="*/ 812 h 1512"/>
              <a:gd name="T40" fmla="*/ 78 w 1171"/>
              <a:gd name="T41" fmla="*/ 852 h 1512"/>
              <a:gd name="T42" fmla="*/ 41 w 1171"/>
              <a:gd name="T43" fmla="*/ 873 h 1512"/>
              <a:gd name="T44" fmla="*/ 45 w 1171"/>
              <a:gd name="T45" fmla="*/ 920 h 1512"/>
              <a:gd name="T46" fmla="*/ 125 w 1171"/>
              <a:gd name="T47" fmla="*/ 985 h 1512"/>
              <a:gd name="T48" fmla="*/ 355 w 1171"/>
              <a:gd name="T49" fmla="*/ 1041 h 1512"/>
              <a:gd name="T50" fmla="*/ 355 w 1171"/>
              <a:gd name="T51" fmla="*/ 1129 h 1512"/>
              <a:gd name="T52" fmla="*/ 6 w 1171"/>
              <a:gd name="T53" fmla="*/ 1450 h 1512"/>
              <a:gd name="T54" fmla="*/ 8 w 1171"/>
              <a:gd name="T55" fmla="*/ 1492 h 1512"/>
              <a:gd name="T56" fmla="*/ 45 w 1171"/>
              <a:gd name="T57" fmla="*/ 1512 h 1512"/>
              <a:gd name="T58" fmla="*/ 118 w 1171"/>
              <a:gd name="T59" fmla="*/ 1425 h 1512"/>
              <a:gd name="T60" fmla="*/ 411 w 1171"/>
              <a:gd name="T61" fmla="*/ 1200 h 1512"/>
              <a:gd name="T62" fmla="*/ 441 w 1171"/>
              <a:gd name="T63" fmla="*/ 1159 h 1512"/>
              <a:gd name="T64" fmla="*/ 441 w 1171"/>
              <a:gd name="T65" fmla="*/ 998 h 1512"/>
              <a:gd name="T66" fmla="*/ 428 w 1171"/>
              <a:gd name="T67" fmla="*/ 968 h 1512"/>
              <a:gd name="T68" fmla="*/ 398 w 1171"/>
              <a:gd name="T69" fmla="*/ 955 h 1512"/>
              <a:gd name="T70" fmla="*/ 157 w 1171"/>
              <a:gd name="T71" fmla="*/ 904 h 1512"/>
              <a:gd name="T72" fmla="*/ 166 w 1171"/>
              <a:gd name="T73" fmla="*/ 895 h 1512"/>
              <a:gd name="T74" fmla="*/ 255 w 1171"/>
              <a:gd name="T75" fmla="*/ 521 h 1512"/>
              <a:gd name="T76" fmla="*/ 450 w 1171"/>
              <a:gd name="T77" fmla="*/ 108 h 1512"/>
              <a:gd name="T78" fmla="*/ 452 w 1171"/>
              <a:gd name="T79" fmla="*/ 107 h 1512"/>
              <a:gd name="T80" fmla="*/ 554 w 1171"/>
              <a:gd name="T81" fmla="*/ 87 h 1512"/>
              <a:gd name="T82" fmla="*/ 682 w 1171"/>
              <a:gd name="T83" fmla="*/ 136 h 1512"/>
              <a:gd name="T84" fmla="*/ 720 w 1171"/>
              <a:gd name="T85" fmla="*/ 152 h 1512"/>
              <a:gd name="T86" fmla="*/ 740 w 1171"/>
              <a:gd name="T87" fmla="*/ 151 h 1512"/>
              <a:gd name="T88" fmla="*/ 852 w 1171"/>
              <a:gd name="T89" fmla="*/ 198 h 1512"/>
              <a:gd name="T90" fmla="*/ 920 w 1171"/>
              <a:gd name="T91" fmla="*/ 587 h 1512"/>
              <a:gd name="T92" fmla="*/ 1008 w 1171"/>
              <a:gd name="T93" fmla="*/ 903 h 1512"/>
              <a:gd name="T94" fmla="*/ 778 w 1171"/>
              <a:gd name="T95" fmla="*/ 953 h 1512"/>
              <a:gd name="T96" fmla="*/ 771 w 1171"/>
              <a:gd name="T97" fmla="*/ 953 h 1512"/>
              <a:gd name="T98" fmla="*/ 740 w 1171"/>
              <a:gd name="T99" fmla="*/ 966 h 1512"/>
              <a:gd name="T100" fmla="*/ 727 w 1171"/>
              <a:gd name="T101" fmla="*/ 997 h 1512"/>
              <a:gd name="T102" fmla="*/ 727 w 1171"/>
              <a:gd name="T103" fmla="*/ 1162 h 1512"/>
              <a:gd name="T104" fmla="*/ 757 w 1171"/>
              <a:gd name="T105" fmla="*/ 1203 h 1512"/>
              <a:gd name="T106" fmla="*/ 1051 w 1171"/>
              <a:gd name="T107" fmla="*/ 1426 h 1512"/>
              <a:gd name="T108" fmla="*/ 118 w 1171"/>
              <a:gd name="T109" fmla="*/ 1426 h 1512"/>
              <a:gd name="T110" fmla="*/ 118 w 1171"/>
              <a:gd name="T111" fmla="*/ 1425 h 1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171" h="1512">
                <a:moveTo>
                  <a:pt x="45" y="1512"/>
                </a:moveTo>
                <a:cubicBezTo>
                  <a:pt x="1126" y="1512"/>
                  <a:pt x="1126" y="1512"/>
                  <a:pt x="1126" y="1512"/>
                </a:cubicBezTo>
                <a:cubicBezTo>
                  <a:pt x="1140" y="1512"/>
                  <a:pt x="1154" y="1504"/>
                  <a:pt x="1162" y="1492"/>
                </a:cubicBezTo>
                <a:cubicBezTo>
                  <a:pt x="1170" y="1479"/>
                  <a:pt x="1171" y="1464"/>
                  <a:pt x="1164" y="1450"/>
                </a:cubicBezTo>
                <a:cubicBezTo>
                  <a:pt x="1094" y="1304"/>
                  <a:pt x="967" y="1189"/>
                  <a:pt x="814" y="1131"/>
                </a:cubicBezTo>
                <a:cubicBezTo>
                  <a:pt x="814" y="1039"/>
                  <a:pt x="814" y="1039"/>
                  <a:pt x="814" y="1039"/>
                </a:cubicBezTo>
                <a:cubicBezTo>
                  <a:pt x="889" y="1034"/>
                  <a:pt x="1032" y="1015"/>
                  <a:pt x="1115" y="930"/>
                </a:cubicBezTo>
                <a:cubicBezTo>
                  <a:pt x="1126" y="919"/>
                  <a:pt x="1130" y="903"/>
                  <a:pt x="1126" y="888"/>
                </a:cubicBezTo>
                <a:cubicBezTo>
                  <a:pt x="1122" y="874"/>
                  <a:pt x="1111" y="862"/>
                  <a:pt x="1096" y="858"/>
                </a:cubicBezTo>
                <a:cubicBezTo>
                  <a:pt x="1095" y="858"/>
                  <a:pt x="985" y="820"/>
                  <a:pt x="1007" y="595"/>
                </a:cubicBezTo>
                <a:cubicBezTo>
                  <a:pt x="1016" y="499"/>
                  <a:pt x="1015" y="412"/>
                  <a:pt x="1002" y="338"/>
                </a:cubicBezTo>
                <a:cubicBezTo>
                  <a:pt x="988" y="253"/>
                  <a:pt x="959" y="186"/>
                  <a:pt x="917" y="139"/>
                </a:cubicBezTo>
                <a:cubicBezTo>
                  <a:pt x="872" y="89"/>
                  <a:pt x="812" y="64"/>
                  <a:pt x="741" y="64"/>
                </a:cubicBezTo>
                <a:cubicBezTo>
                  <a:pt x="733" y="64"/>
                  <a:pt x="733" y="64"/>
                  <a:pt x="733" y="64"/>
                </a:cubicBezTo>
                <a:cubicBezTo>
                  <a:pt x="706" y="40"/>
                  <a:pt x="646" y="0"/>
                  <a:pt x="555" y="0"/>
                </a:cubicBezTo>
                <a:cubicBezTo>
                  <a:pt x="512" y="0"/>
                  <a:pt x="468" y="8"/>
                  <a:pt x="422" y="26"/>
                </a:cubicBezTo>
                <a:cubicBezTo>
                  <a:pt x="420" y="27"/>
                  <a:pt x="420" y="27"/>
                  <a:pt x="420" y="27"/>
                </a:cubicBezTo>
                <a:cubicBezTo>
                  <a:pt x="385" y="40"/>
                  <a:pt x="318" y="65"/>
                  <a:pt x="262" y="140"/>
                </a:cubicBezTo>
                <a:cubicBezTo>
                  <a:pt x="196" y="227"/>
                  <a:pt x="165" y="356"/>
                  <a:pt x="169" y="523"/>
                </a:cubicBezTo>
                <a:cubicBezTo>
                  <a:pt x="172" y="691"/>
                  <a:pt x="145" y="773"/>
                  <a:pt x="121" y="812"/>
                </a:cubicBezTo>
                <a:cubicBezTo>
                  <a:pt x="102" y="844"/>
                  <a:pt x="83" y="851"/>
                  <a:pt x="78" y="852"/>
                </a:cubicBezTo>
                <a:cubicBezTo>
                  <a:pt x="62" y="851"/>
                  <a:pt x="49" y="859"/>
                  <a:pt x="41" y="873"/>
                </a:cubicBezTo>
                <a:cubicBezTo>
                  <a:pt x="32" y="888"/>
                  <a:pt x="35" y="906"/>
                  <a:pt x="45" y="920"/>
                </a:cubicBezTo>
                <a:cubicBezTo>
                  <a:pt x="49" y="926"/>
                  <a:pt x="71" y="956"/>
                  <a:pt x="125" y="985"/>
                </a:cubicBezTo>
                <a:cubicBezTo>
                  <a:pt x="187" y="1018"/>
                  <a:pt x="264" y="1037"/>
                  <a:pt x="355" y="1041"/>
                </a:cubicBezTo>
                <a:cubicBezTo>
                  <a:pt x="355" y="1129"/>
                  <a:pt x="355" y="1129"/>
                  <a:pt x="355" y="1129"/>
                </a:cubicBezTo>
                <a:cubicBezTo>
                  <a:pt x="203" y="1186"/>
                  <a:pt x="77" y="1302"/>
                  <a:pt x="6" y="1450"/>
                </a:cubicBezTo>
                <a:cubicBezTo>
                  <a:pt x="0" y="1464"/>
                  <a:pt x="1" y="1480"/>
                  <a:pt x="8" y="1492"/>
                </a:cubicBezTo>
                <a:cubicBezTo>
                  <a:pt x="16" y="1504"/>
                  <a:pt x="30" y="1512"/>
                  <a:pt x="45" y="1512"/>
                </a:cubicBezTo>
                <a:close/>
                <a:moveTo>
                  <a:pt x="118" y="1425"/>
                </a:moveTo>
                <a:cubicBezTo>
                  <a:pt x="187" y="1319"/>
                  <a:pt x="291" y="1239"/>
                  <a:pt x="411" y="1200"/>
                </a:cubicBezTo>
                <a:cubicBezTo>
                  <a:pt x="429" y="1194"/>
                  <a:pt x="441" y="1178"/>
                  <a:pt x="441" y="1159"/>
                </a:cubicBezTo>
                <a:cubicBezTo>
                  <a:pt x="441" y="998"/>
                  <a:pt x="441" y="998"/>
                  <a:pt x="441" y="998"/>
                </a:cubicBezTo>
                <a:cubicBezTo>
                  <a:pt x="441" y="987"/>
                  <a:pt x="437" y="976"/>
                  <a:pt x="428" y="968"/>
                </a:cubicBezTo>
                <a:cubicBezTo>
                  <a:pt x="420" y="960"/>
                  <a:pt x="409" y="955"/>
                  <a:pt x="398" y="955"/>
                </a:cubicBezTo>
                <a:cubicBezTo>
                  <a:pt x="273" y="956"/>
                  <a:pt x="198" y="928"/>
                  <a:pt x="157" y="904"/>
                </a:cubicBezTo>
                <a:cubicBezTo>
                  <a:pt x="160" y="901"/>
                  <a:pt x="163" y="898"/>
                  <a:pt x="166" y="895"/>
                </a:cubicBezTo>
                <a:cubicBezTo>
                  <a:pt x="229" y="829"/>
                  <a:pt x="259" y="704"/>
                  <a:pt x="255" y="521"/>
                </a:cubicBezTo>
                <a:cubicBezTo>
                  <a:pt x="247" y="185"/>
                  <a:pt x="390" y="131"/>
                  <a:pt x="450" y="108"/>
                </a:cubicBezTo>
                <a:cubicBezTo>
                  <a:pt x="452" y="107"/>
                  <a:pt x="452" y="107"/>
                  <a:pt x="452" y="107"/>
                </a:cubicBezTo>
                <a:cubicBezTo>
                  <a:pt x="488" y="94"/>
                  <a:pt x="522" y="87"/>
                  <a:pt x="554" y="87"/>
                </a:cubicBezTo>
                <a:cubicBezTo>
                  <a:pt x="637" y="87"/>
                  <a:pt x="679" y="132"/>
                  <a:pt x="682" y="136"/>
                </a:cubicBezTo>
                <a:cubicBezTo>
                  <a:pt x="691" y="147"/>
                  <a:pt x="705" y="153"/>
                  <a:pt x="720" y="152"/>
                </a:cubicBezTo>
                <a:cubicBezTo>
                  <a:pt x="727" y="151"/>
                  <a:pt x="734" y="151"/>
                  <a:pt x="740" y="151"/>
                </a:cubicBezTo>
                <a:cubicBezTo>
                  <a:pt x="787" y="151"/>
                  <a:pt x="824" y="166"/>
                  <a:pt x="852" y="198"/>
                </a:cubicBezTo>
                <a:cubicBezTo>
                  <a:pt x="913" y="265"/>
                  <a:pt x="938" y="407"/>
                  <a:pt x="920" y="587"/>
                </a:cubicBezTo>
                <a:cubicBezTo>
                  <a:pt x="902" y="768"/>
                  <a:pt x="959" y="859"/>
                  <a:pt x="1008" y="903"/>
                </a:cubicBezTo>
                <a:cubicBezTo>
                  <a:pt x="942" y="940"/>
                  <a:pt x="848" y="953"/>
                  <a:pt x="778" y="953"/>
                </a:cubicBezTo>
                <a:cubicBezTo>
                  <a:pt x="771" y="953"/>
                  <a:pt x="771" y="953"/>
                  <a:pt x="771" y="953"/>
                </a:cubicBezTo>
                <a:cubicBezTo>
                  <a:pt x="760" y="953"/>
                  <a:pt x="748" y="958"/>
                  <a:pt x="740" y="966"/>
                </a:cubicBezTo>
                <a:cubicBezTo>
                  <a:pt x="731" y="974"/>
                  <a:pt x="727" y="985"/>
                  <a:pt x="727" y="997"/>
                </a:cubicBezTo>
                <a:cubicBezTo>
                  <a:pt x="727" y="1162"/>
                  <a:pt x="727" y="1162"/>
                  <a:pt x="727" y="1162"/>
                </a:cubicBezTo>
                <a:cubicBezTo>
                  <a:pt x="727" y="1181"/>
                  <a:pt x="739" y="1197"/>
                  <a:pt x="757" y="1203"/>
                </a:cubicBezTo>
                <a:cubicBezTo>
                  <a:pt x="878" y="1242"/>
                  <a:pt x="982" y="1322"/>
                  <a:pt x="1051" y="1426"/>
                </a:cubicBezTo>
                <a:cubicBezTo>
                  <a:pt x="118" y="1426"/>
                  <a:pt x="118" y="1426"/>
                  <a:pt x="118" y="1426"/>
                </a:cubicBezTo>
                <a:lnTo>
                  <a:pt x="118" y="14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1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617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92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23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543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85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16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468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7200"/>
          </a:p>
        </p:txBody>
      </p:sp>
    </p:spTree>
    <p:extLst>
      <p:ext uri="{BB962C8B-B14F-4D97-AF65-F5344CB8AC3E}">
        <p14:creationId xmlns:p14="http://schemas.microsoft.com/office/powerpoint/2010/main" val="1476600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Kép 8" descr="A képen természet, eső látható&#10;&#10;Automatikusan generált leírás">
            <a:extLst>
              <a:ext uri="{FF2B5EF4-FFF2-40B4-BE49-F238E27FC236}">
                <a16:creationId xmlns:a16="http://schemas.microsoft.com/office/drawing/2014/main" id="{5943EB5F-00B3-23A6-EEF4-991E397D88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0976" y="0"/>
            <a:ext cx="8317353" cy="6857999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0"/>
            <a:ext cx="6096000" cy="6857999"/>
          </a:xfrm>
          <a:prstGeom prst="rect">
            <a:avLst/>
          </a:prstGeom>
          <a:gradFill>
            <a:gsLst>
              <a:gs pos="0">
                <a:schemeClr val="accent1">
                  <a:alpha val="95000"/>
                </a:schemeClr>
              </a:gs>
              <a:gs pos="100000">
                <a:schemeClr val="accent3">
                  <a:alpha val="9500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833582" y="795141"/>
            <a:ext cx="4348018" cy="995382"/>
            <a:chOff x="7243617" y="978374"/>
            <a:chExt cx="4114801" cy="995382"/>
          </a:xfrm>
        </p:grpSpPr>
        <p:sp>
          <p:nvSpPr>
            <p:cNvPr id="34" name="TextBox 33"/>
            <p:cNvSpPr txBox="1"/>
            <p:nvPr/>
          </p:nvSpPr>
          <p:spPr>
            <a:xfrm>
              <a:off x="7243617" y="978374"/>
              <a:ext cx="4114801" cy="389850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600" dirty="0">
                  <a:solidFill>
                    <a:schemeClr val="bg1"/>
                  </a:solidFill>
                  <a:cs typeface="Poppins Light" panose="00000400000000000000" pitchFamily="50" charset="0"/>
                </a:rPr>
                <a:t>Gather, Compute and Normalize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7243618" y="1373784"/>
              <a:ext cx="4114800" cy="599972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3200" b="1" dirty="0">
                  <a:solidFill>
                    <a:schemeClr val="bg1"/>
                  </a:solidFill>
                  <a:latin typeface="Montserrat" panose="02000505000000020004" pitchFamily="2" charset="0"/>
                </a:rPr>
                <a:t>The data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1752687" y="3631506"/>
            <a:ext cx="4160431" cy="1180580"/>
            <a:chOff x="1752599" y="3777922"/>
            <a:chExt cx="3200400" cy="1180580"/>
          </a:xfrm>
        </p:grpSpPr>
        <p:sp>
          <p:nvSpPr>
            <p:cNvPr id="37" name="TextBox 36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+mj-lt"/>
                  <a:cs typeface="Poppins SemiBold" panose="00000700000000000000" pitchFamily="2" charset="0"/>
                </a:rPr>
                <a:t>Normalization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752599" y="4162900"/>
              <a:ext cx="3200400" cy="795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bg1"/>
                  </a:solidFill>
                </a:rPr>
                <a:t>Different scales of input can hurt the neural network. Apply e.g.: Z score standardization or min-max scaling.</a:t>
              </a: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752688" y="5039387"/>
            <a:ext cx="4160430" cy="1180580"/>
            <a:chOff x="1752599" y="5117195"/>
            <a:chExt cx="3200400" cy="1180580"/>
          </a:xfrm>
        </p:grpSpPr>
        <p:sp>
          <p:nvSpPr>
            <p:cNvPr id="41" name="TextBox 40"/>
            <p:cNvSpPr txBox="1"/>
            <p:nvPr/>
          </p:nvSpPr>
          <p:spPr>
            <a:xfrm>
              <a:off x="1752599" y="5117195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+mj-lt"/>
                  <a:cs typeface="Poppins SemiBold" panose="00000700000000000000" pitchFamily="2" charset="0"/>
                </a:rPr>
                <a:t>Experiment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752599" y="5502173"/>
              <a:ext cx="3200400" cy="795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bg1"/>
                  </a:solidFill>
                </a:rPr>
                <a:t>Experiment with different windows sizes when normalizing and compare the results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1752688" y="2240553"/>
            <a:ext cx="4160432" cy="1418851"/>
            <a:chOff x="1752599" y="3777922"/>
            <a:chExt cx="3200400" cy="1418851"/>
          </a:xfrm>
        </p:grpSpPr>
        <p:sp>
          <p:nvSpPr>
            <p:cNvPr id="45" name="TextBox 44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+mj-lt"/>
                  <a:cs typeface="Poppins SemiBold" panose="00000700000000000000" pitchFamily="2" charset="0"/>
                </a:rPr>
                <a:t>Data sources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752599" y="4162900"/>
              <a:ext cx="3200400" cy="1033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bg1"/>
                  </a:solidFill>
                </a:rPr>
                <a:t>Collect data and compute the Technical/Fundamental indicators of your interest. </a:t>
              </a:r>
              <a:r>
                <a:rPr lang="en-US" sz="1200" dirty="0" err="1">
                  <a:solidFill>
                    <a:schemeClr val="bg1"/>
                  </a:solidFill>
                  <a:hlinkClick r:id="rId4"/>
                </a:rPr>
                <a:t>TaLib</a:t>
              </a:r>
              <a:r>
                <a:rPr lang="en-US" sz="1200" dirty="0">
                  <a:solidFill>
                    <a:schemeClr val="bg1"/>
                  </a:solidFill>
                </a:rPr>
                <a:t> and </a:t>
              </a:r>
              <a:r>
                <a:rPr lang="en-GB" sz="1200" dirty="0">
                  <a:hlinkClick r:id="rId5"/>
                </a:rPr>
                <a:t>https://tradint.io/</a:t>
              </a:r>
              <a:r>
                <a:rPr lang="en-US" sz="1200" dirty="0">
                  <a:solidFill>
                    <a:schemeClr val="bg1"/>
                  </a:solidFill>
                </a:rPr>
                <a:t> are your friends </a:t>
              </a:r>
              <a:r>
                <a:rPr lang="en-US" sz="1200" dirty="0">
                  <a:solidFill>
                    <a:schemeClr val="bg1"/>
                  </a:solidFill>
                  <a:sym typeface="Wingdings" panose="05000000000000000000" pitchFamily="2" charset="2"/>
                </a:rPr>
                <a:t>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Oval 42"/>
          <p:cNvSpPr>
            <a:spLocks noChangeAspect="1"/>
          </p:cNvSpPr>
          <p:nvPr/>
        </p:nvSpPr>
        <p:spPr>
          <a:xfrm>
            <a:off x="838287" y="5096536"/>
            <a:ext cx="777240" cy="7772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838287" y="2297702"/>
            <a:ext cx="777240" cy="777240"/>
            <a:chOff x="838287" y="2297702"/>
            <a:chExt cx="777240" cy="777240"/>
          </a:xfrm>
        </p:grpSpPr>
        <p:sp>
          <p:nvSpPr>
            <p:cNvPr id="47" name="Oval 46"/>
            <p:cNvSpPr>
              <a:spLocks noChangeAspect="1"/>
            </p:cNvSpPr>
            <p:nvPr/>
          </p:nvSpPr>
          <p:spPr>
            <a:xfrm>
              <a:off x="838287" y="2297702"/>
              <a:ext cx="777240" cy="7772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181"/>
            <p:cNvSpPr>
              <a:spLocks noEditPoints="1"/>
            </p:cNvSpPr>
            <p:nvPr/>
          </p:nvSpPr>
          <p:spPr bwMode="auto">
            <a:xfrm>
              <a:off x="1019234" y="2478577"/>
              <a:ext cx="415346" cy="415490"/>
            </a:xfrm>
            <a:custGeom>
              <a:avLst/>
              <a:gdLst>
                <a:gd name="T0" fmla="*/ 841 w 1755"/>
                <a:gd name="T1" fmla="*/ 1756 h 1756"/>
                <a:gd name="T2" fmla="*/ 914 w 1755"/>
                <a:gd name="T3" fmla="*/ 1644 h 1756"/>
                <a:gd name="T4" fmla="*/ 1755 w 1755"/>
                <a:gd name="T5" fmla="*/ 915 h 1756"/>
                <a:gd name="T6" fmla="*/ 1644 w 1755"/>
                <a:gd name="T7" fmla="*/ 841 h 1756"/>
                <a:gd name="T8" fmla="*/ 914 w 1755"/>
                <a:gd name="T9" fmla="*/ 0 h 1756"/>
                <a:gd name="T10" fmla="*/ 841 w 1755"/>
                <a:gd name="T11" fmla="*/ 112 h 1756"/>
                <a:gd name="T12" fmla="*/ 0 w 1755"/>
                <a:gd name="T13" fmla="*/ 841 h 1756"/>
                <a:gd name="T14" fmla="*/ 111 w 1755"/>
                <a:gd name="T15" fmla="*/ 915 h 1756"/>
                <a:gd name="T16" fmla="*/ 914 w 1755"/>
                <a:gd name="T17" fmla="*/ 1571 h 1756"/>
                <a:gd name="T18" fmla="*/ 1388 w 1755"/>
                <a:gd name="T19" fmla="*/ 915 h 1756"/>
                <a:gd name="T20" fmla="*/ 914 w 1755"/>
                <a:gd name="T21" fmla="*/ 1571 h 1756"/>
                <a:gd name="T22" fmla="*/ 1571 w 1755"/>
                <a:gd name="T23" fmla="*/ 841 h 1756"/>
                <a:gd name="T24" fmla="*/ 914 w 1755"/>
                <a:gd name="T25" fmla="*/ 368 h 1756"/>
                <a:gd name="T26" fmla="*/ 878 w 1755"/>
                <a:gd name="T27" fmla="*/ 439 h 1756"/>
                <a:gd name="T28" fmla="*/ 878 w 1755"/>
                <a:gd name="T29" fmla="*/ 1317 h 1756"/>
                <a:gd name="T30" fmla="*/ 878 w 1755"/>
                <a:gd name="T31" fmla="*/ 439 h 1756"/>
                <a:gd name="T32" fmla="*/ 841 w 1755"/>
                <a:gd name="T33" fmla="*/ 368 h 1756"/>
                <a:gd name="T34" fmla="*/ 185 w 1755"/>
                <a:gd name="T35" fmla="*/ 841 h 1756"/>
                <a:gd name="T36" fmla="*/ 367 w 1755"/>
                <a:gd name="T37" fmla="*/ 915 h 1756"/>
                <a:gd name="T38" fmla="*/ 841 w 1755"/>
                <a:gd name="T39" fmla="*/ 1571 h 1756"/>
                <a:gd name="T40" fmla="*/ 367 w 1755"/>
                <a:gd name="T41" fmla="*/ 915 h 1756"/>
                <a:gd name="T42" fmla="*/ 658 w 1755"/>
                <a:gd name="T43" fmla="*/ 1068 h 1756"/>
                <a:gd name="T44" fmla="*/ 860 w 1755"/>
                <a:gd name="T45" fmla="*/ 1217 h 1756"/>
                <a:gd name="T46" fmla="*/ 912 w 1755"/>
                <a:gd name="T47" fmla="*/ 1158 h 1756"/>
                <a:gd name="T48" fmla="*/ 1097 w 1755"/>
                <a:gd name="T49" fmla="*/ 993 h 1756"/>
                <a:gd name="T50" fmla="*/ 914 w 1755"/>
                <a:gd name="T51" fmla="*/ 824 h 1756"/>
                <a:gd name="T52" fmla="*/ 912 w 1755"/>
                <a:gd name="T53" fmla="*/ 670 h 1756"/>
                <a:gd name="T54" fmla="*/ 1082 w 1755"/>
                <a:gd name="T55" fmla="*/ 642 h 1756"/>
                <a:gd name="T56" fmla="*/ 912 w 1755"/>
                <a:gd name="T57" fmla="*/ 539 h 1756"/>
                <a:gd name="T58" fmla="*/ 860 w 1755"/>
                <a:gd name="T59" fmla="*/ 580 h 1756"/>
                <a:gd name="T60" fmla="*/ 681 w 1755"/>
                <a:gd name="T61" fmla="*/ 745 h 1756"/>
                <a:gd name="T62" fmla="*/ 860 w 1755"/>
                <a:gd name="T63" fmla="*/ 910 h 1756"/>
                <a:gd name="T64" fmla="*/ 718 w 1755"/>
                <a:gd name="T65" fmla="*/ 997 h 1756"/>
                <a:gd name="T66" fmla="*/ 979 w 1755"/>
                <a:gd name="T67" fmla="*/ 955 h 1756"/>
                <a:gd name="T68" fmla="*/ 974 w 1755"/>
                <a:gd name="T69" fmla="*/ 1048 h 1756"/>
                <a:gd name="T70" fmla="*/ 912 w 1755"/>
                <a:gd name="T71" fmla="*/ 923 h 1756"/>
                <a:gd name="T72" fmla="*/ 781 w 1755"/>
                <a:gd name="T73" fmla="*/ 735 h 1756"/>
                <a:gd name="T74" fmla="*/ 860 w 1755"/>
                <a:gd name="T75" fmla="*/ 667 h 1756"/>
                <a:gd name="T76" fmla="*/ 797 w 1755"/>
                <a:gd name="T77" fmla="*/ 778 h 1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55" h="1756">
                  <a:moveTo>
                    <a:pt x="841" y="1644"/>
                  </a:moveTo>
                  <a:cubicBezTo>
                    <a:pt x="841" y="1756"/>
                    <a:pt x="841" y="1756"/>
                    <a:pt x="841" y="1756"/>
                  </a:cubicBezTo>
                  <a:cubicBezTo>
                    <a:pt x="914" y="1756"/>
                    <a:pt x="914" y="1756"/>
                    <a:pt x="914" y="1756"/>
                  </a:cubicBezTo>
                  <a:cubicBezTo>
                    <a:pt x="914" y="1644"/>
                    <a:pt x="914" y="1644"/>
                    <a:pt x="914" y="1644"/>
                  </a:cubicBezTo>
                  <a:cubicBezTo>
                    <a:pt x="1308" y="1625"/>
                    <a:pt x="1625" y="1309"/>
                    <a:pt x="1644" y="915"/>
                  </a:cubicBezTo>
                  <a:cubicBezTo>
                    <a:pt x="1755" y="915"/>
                    <a:pt x="1755" y="915"/>
                    <a:pt x="1755" y="915"/>
                  </a:cubicBezTo>
                  <a:cubicBezTo>
                    <a:pt x="1755" y="841"/>
                    <a:pt x="1755" y="841"/>
                    <a:pt x="1755" y="841"/>
                  </a:cubicBezTo>
                  <a:cubicBezTo>
                    <a:pt x="1644" y="841"/>
                    <a:pt x="1644" y="841"/>
                    <a:pt x="1644" y="841"/>
                  </a:cubicBezTo>
                  <a:cubicBezTo>
                    <a:pt x="1625" y="447"/>
                    <a:pt x="1308" y="131"/>
                    <a:pt x="914" y="112"/>
                  </a:cubicBezTo>
                  <a:cubicBezTo>
                    <a:pt x="914" y="0"/>
                    <a:pt x="914" y="0"/>
                    <a:pt x="914" y="0"/>
                  </a:cubicBezTo>
                  <a:cubicBezTo>
                    <a:pt x="841" y="0"/>
                    <a:pt x="841" y="0"/>
                    <a:pt x="841" y="0"/>
                  </a:cubicBezTo>
                  <a:cubicBezTo>
                    <a:pt x="841" y="112"/>
                    <a:pt x="841" y="112"/>
                    <a:pt x="841" y="112"/>
                  </a:cubicBezTo>
                  <a:cubicBezTo>
                    <a:pt x="447" y="131"/>
                    <a:pt x="130" y="447"/>
                    <a:pt x="111" y="841"/>
                  </a:cubicBezTo>
                  <a:cubicBezTo>
                    <a:pt x="0" y="841"/>
                    <a:pt x="0" y="841"/>
                    <a:pt x="0" y="841"/>
                  </a:cubicBezTo>
                  <a:cubicBezTo>
                    <a:pt x="0" y="915"/>
                    <a:pt x="0" y="915"/>
                    <a:pt x="0" y="915"/>
                  </a:cubicBezTo>
                  <a:cubicBezTo>
                    <a:pt x="111" y="915"/>
                    <a:pt x="111" y="915"/>
                    <a:pt x="111" y="915"/>
                  </a:cubicBezTo>
                  <a:cubicBezTo>
                    <a:pt x="130" y="1309"/>
                    <a:pt x="447" y="1625"/>
                    <a:pt x="841" y="1644"/>
                  </a:cubicBezTo>
                  <a:close/>
                  <a:moveTo>
                    <a:pt x="914" y="1571"/>
                  </a:moveTo>
                  <a:cubicBezTo>
                    <a:pt x="914" y="1388"/>
                    <a:pt x="914" y="1388"/>
                    <a:pt x="914" y="1388"/>
                  </a:cubicBezTo>
                  <a:cubicBezTo>
                    <a:pt x="1167" y="1370"/>
                    <a:pt x="1370" y="1168"/>
                    <a:pt x="1388" y="915"/>
                  </a:cubicBezTo>
                  <a:cubicBezTo>
                    <a:pt x="1571" y="915"/>
                    <a:pt x="1571" y="915"/>
                    <a:pt x="1571" y="915"/>
                  </a:cubicBezTo>
                  <a:cubicBezTo>
                    <a:pt x="1552" y="1268"/>
                    <a:pt x="1268" y="1552"/>
                    <a:pt x="914" y="1571"/>
                  </a:cubicBezTo>
                  <a:close/>
                  <a:moveTo>
                    <a:pt x="914" y="185"/>
                  </a:moveTo>
                  <a:cubicBezTo>
                    <a:pt x="1268" y="204"/>
                    <a:pt x="1552" y="487"/>
                    <a:pt x="1571" y="841"/>
                  </a:cubicBezTo>
                  <a:cubicBezTo>
                    <a:pt x="1388" y="841"/>
                    <a:pt x="1388" y="841"/>
                    <a:pt x="1388" y="841"/>
                  </a:cubicBezTo>
                  <a:cubicBezTo>
                    <a:pt x="1370" y="588"/>
                    <a:pt x="1167" y="386"/>
                    <a:pt x="914" y="368"/>
                  </a:cubicBezTo>
                  <a:lnTo>
                    <a:pt x="914" y="185"/>
                  </a:lnTo>
                  <a:close/>
                  <a:moveTo>
                    <a:pt x="878" y="439"/>
                  </a:moveTo>
                  <a:cubicBezTo>
                    <a:pt x="1120" y="439"/>
                    <a:pt x="1316" y="636"/>
                    <a:pt x="1316" y="878"/>
                  </a:cubicBezTo>
                  <a:cubicBezTo>
                    <a:pt x="1316" y="1120"/>
                    <a:pt x="1120" y="1317"/>
                    <a:pt x="878" y="1317"/>
                  </a:cubicBezTo>
                  <a:cubicBezTo>
                    <a:pt x="636" y="1317"/>
                    <a:pt x="439" y="1120"/>
                    <a:pt x="439" y="878"/>
                  </a:cubicBezTo>
                  <a:cubicBezTo>
                    <a:pt x="439" y="636"/>
                    <a:pt x="636" y="439"/>
                    <a:pt x="878" y="439"/>
                  </a:cubicBezTo>
                  <a:close/>
                  <a:moveTo>
                    <a:pt x="841" y="185"/>
                  </a:moveTo>
                  <a:cubicBezTo>
                    <a:pt x="841" y="368"/>
                    <a:pt x="841" y="368"/>
                    <a:pt x="841" y="368"/>
                  </a:cubicBezTo>
                  <a:cubicBezTo>
                    <a:pt x="588" y="386"/>
                    <a:pt x="385" y="588"/>
                    <a:pt x="367" y="841"/>
                  </a:cubicBezTo>
                  <a:cubicBezTo>
                    <a:pt x="185" y="841"/>
                    <a:pt x="185" y="841"/>
                    <a:pt x="185" y="841"/>
                  </a:cubicBezTo>
                  <a:cubicBezTo>
                    <a:pt x="203" y="487"/>
                    <a:pt x="487" y="204"/>
                    <a:pt x="841" y="185"/>
                  </a:cubicBezTo>
                  <a:close/>
                  <a:moveTo>
                    <a:pt x="367" y="915"/>
                  </a:moveTo>
                  <a:cubicBezTo>
                    <a:pt x="385" y="1168"/>
                    <a:pt x="588" y="1370"/>
                    <a:pt x="841" y="1388"/>
                  </a:cubicBezTo>
                  <a:cubicBezTo>
                    <a:pt x="841" y="1571"/>
                    <a:pt x="841" y="1571"/>
                    <a:pt x="841" y="1571"/>
                  </a:cubicBezTo>
                  <a:cubicBezTo>
                    <a:pt x="487" y="1552"/>
                    <a:pt x="203" y="1268"/>
                    <a:pt x="185" y="915"/>
                  </a:cubicBezTo>
                  <a:lnTo>
                    <a:pt x="367" y="915"/>
                  </a:lnTo>
                  <a:close/>
                  <a:moveTo>
                    <a:pt x="718" y="997"/>
                  </a:moveTo>
                  <a:cubicBezTo>
                    <a:pt x="658" y="1068"/>
                    <a:pt x="658" y="1068"/>
                    <a:pt x="658" y="1068"/>
                  </a:cubicBezTo>
                  <a:cubicBezTo>
                    <a:pt x="718" y="1120"/>
                    <a:pt x="785" y="1150"/>
                    <a:pt x="860" y="1158"/>
                  </a:cubicBezTo>
                  <a:cubicBezTo>
                    <a:pt x="860" y="1217"/>
                    <a:pt x="860" y="1217"/>
                    <a:pt x="860" y="1217"/>
                  </a:cubicBezTo>
                  <a:cubicBezTo>
                    <a:pt x="912" y="1217"/>
                    <a:pt x="912" y="1217"/>
                    <a:pt x="912" y="1217"/>
                  </a:cubicBezTo>
                  <a:cubicBezTo>
                    <a:pt x="912" y="1158"/>
                    <a:pt x="912" y="1158"/>
                    <a:pt x="912" y="1158"/>
                  </a:cubicBezTo>
                  <a:cubicBezTo>
                    <a:pt x="968" y="1156"/>
                    <a:pt x="1012" y="1139"/>
                    <a:pt x="1046" y="1109"/>
                  </a:cubicBezTo>
                  <a:cubicBezTo>
                    <a:pt x="1080" y="1079"/>
                    <a:pt x="1097" y="1040"/>
                    <a:pt x="1097" y="993"/>
                  </a:cubicBezTo>
                  <a:cubicBezTo>
                    <a:pt x="1097" y="945"/>
                    <a:pt x="1082" y="908"/>
                    <a:pt x="1053" y="883"/>
                  </a:cubicBezTo>
                  <a:cubicBezTo>
                    <a:pt x="1023" y="858"/>
                    <a:pt x="977" y="838"/>
                    <a:pt x="914" y="824"/>
                  </a:cubicBezTo>
                  <a:cubicBezTo>
                    <a:pt x="912" y="824"/>
                    <a:pt x="912" y="824"/>
                    <a:pt x="912" y="824"/>
                  </a:cubicBezTo>
                  <a:cubicBezTo>
                    <a:pt x="912" y="670"/>
                    <a:pt x="912" y="670"/>
                    <a:pt x="912" y="670"/>
                  </a:cubicBezTo>
                  <a:cubicBezTo>
                    <a:pt x="954" y="676"/>
                    <a:pt x="993" y="691"/>
                    <a:pt x="1029" y="717"/>
                  </a:cubicBezTo>
                  <a:cubicBezTo>
                    <a:pt x="1082" y="642"/>
                    <a:pt x="1082" y="642"/>
                    <a:pt x="1082" y="642"/>
                  </a:cubicBezTo>
                  <a:cubicBezTo>
                    <a:pt x="1029" y="605"/>
                    <a:pt x="972" y="585"/>
                    <a:pt x="912" y="580"/>
                  </a:cubicBezTo>
                  <a:cubicBezTo>
                    <a:pt x="912" y="539"/>
                    <a:pt x="912" y="539"/>
                    <a:pt x="912" y="539"/>
                  </a:cubicBezTo>
                  <a:cubicBezTo>
                    <a:pt x="860" y="539"/>
                    <a:pt x="860" y="539"/>
                    <a:pt x="860" y="539"/>
                  </a:cubicBezTo>
                  <a:cubicBezTo>
                    <a:pt x="860" y="580"/>
                    <a:pt x="860" y="580"/>
                    <a:pt x="860" y="580"/>
                  </a:cubicBezTo>
                  <a:cubicBezTo>
                    <a:pt x="807" y="582"/>
                    <a:pt x="764" y="599"/>
                    <a:pt x="731" y="629"/>
                  </a:cubicBezTo>
                  <a:cubicBezTo>
                    <a:pt x="698" y="659"/>
                    <a:pt x="681" y="697"/>
                    <a:pt x="681" y="745"/>
                  </a:cubicBezTo>
                  <a:cubicBezTo>
                    <a:pt x="681" y="792"/>
                    <a:pt x="695" y="827"/>
                    <a:pt x="724" y="851"/>
                  </a:cubicBezTo>
                  <a:cubicBezTo>
                    <a:pt x="753" y="875"/>
                    <a:pt x="798" y="895"/>
                    <a:pt x="860" y="910"/>
                  </a:cubicBezTo>
                  <a:cubicBezTo>
                    <a:pt x="860" y="1068"/>
                    <a:pt x="860" y="1068"/>
                    <a:pt x="860" y="1068"/>
                  </a:cubicBezTo>
                  <a:cubicBezTo>
                    <a:pt x="811" y="1061"/>
                    <a:pt x="764" y="1037"/>
                    <a:pt x="718" y="997"/>
                  </a:cubicBezTo>
                  <a:close/>
                  <a:moveTo>
                    <a:pt x="912" y="923"/>
                  </a:moveTo>
                  <a:cubicBezTo>
                    <a:pt x="945" y="933"/>
                    <a:pt x="967" y="944"/>
                    <a:pt x="979" y="955"/>
                  </a:cubicBezTo>
                  <a:cubicBezTo>
                    <a:pt x="991" y="966"/>
                    <a:pt x="997" y="981"/>
                    <a:pt x="997" y="1000"/>
                  </a:cubicBezTo>
                  <a:cubicBezTo>
                    <a:pt x="997" y="1020"/>
                    <a:pt x="989" y="1035"/>
                    <a:pt x="974" y="1048"/>
                  </a:cubicBezTo>
                  <a:cubicBezTo>
                    <a:pt x="959" y="1060"/>
                    <a:pt x="938" y="1068"/>
                    <a:pt x="912" y="1071"/>
                  </a:cubicBezTo>
                  <a:lnTo>
                    <a:pt x="912" y="923"/>
                  </a:lnTo>
                  <a:close/>
                  <a:moveTo>
                    <a:pt x="797" y="778"/>
                  </a:moveTo>
                  <a:cubicBezTo>
                    <a:pt x="786" y="767"/>
                    <a:pt x="781" y="753"/>
                    <a:pt x="781" y="735"/>
                  </a:cubicBezTo>
                  <a:cubicBezTo>
                    <a:pt x="781" y="716"/>
                    <a:pt x="788" y="701"/>
                    <a:pt x="802" y="689"/>
                  </a:cubicBezTo>
                  <a:cubicBezTo>
                    <a:pt x="816" y="677"/>
                    <a:pt x="835" y="669"/>
                    <a:pt x="860" y="667"/>
                  </a:cubicBezTo>
                  <a:cubicBezTo>
                    <a:pt x="860" y="809"/>
                    <a:pt x="860" y="809"/>
                    <a:pt x="860" y="809"/>
                  </a:cubicBezTo>
                  <a:cubicBezTo>
                    <a:pt x="829" y="799"/>
                    <a:pt x="808" y="789"/>
                    <a:pt x="797" y="7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9" name="Oval 38"/>
          <p:cNvSpPr>
            <a:spLocks noChangeAspect="1"/>
          </p:cNvSpPr>
          <p:nvPr/>
        </p:nvSpPr>
        <p:spPr>
          <a:xfrm>
            <a:off x="838287" y="3688655"/>
            <a:ext cx="777240" cy="7772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Freeform 225">
            <a:extLst>
              <a:ext uri="{FF2B5EF4-FFF2-40B4-BE49-F238E27FC236}">
                <a16:creationId xmlns:a16="http://schemas.microsoft.com/office/drawing/2014/main" id="{8BB649CA-843F-5B70-A316-6D7E218A4685}"/>
              </a:ext>
            </a:extLst>
          </p:cNvPr>
          <p:cNvSpPr>
            <a:spLocks noEditPoints="1"/>
          </p:cNvSpPr>
          <p:nvPr/>
        </p:nvSpPr>
        <p:spPr bwMode="auto">
          <a:xfrm>
            <a:off x="1019234" y="3870275"/>
            <a:ext cx="414000" cy="414000"/>
          </a:xfrm>
          <a:custGeom>
            <a:avLst/>
            <a:gdLst>
              <a:gd name="T0" fmla="*/ 1050 w 1533"/>
              <a:gd name="T1" fmla="*/ 1302 h 1532"/>
              <a:gd name="T2" fmla="*/ 1260 w 1533"/>
              <a:gd name="T3" fmla="*/ 1355 h 1532"/>
              <a:gd name="T4" fmla="*/ 1302 w 1533"/>
              <a:gd name="T5" fmla="*/ 1049 h 1532"/>
              <a:gd name="T6" fmla="*/ 1532 w 1533"/>
              <a:gd name="T7" fmla="*/ 833 h 1532"/>
              <a:gd name="T8" fmla="*/ 1346 w 1533"/>
              <a:gd name="T9" fmla="*/ 587 h 1532"/>
              <a:gd name="T10" fmla="*/ 1356 w 1533"/>
              <a:gd name="T11" fmla="*/ 272 h 1532"/>
              <a:gd name="T12" fmla="*/ 1139 w 1533"/>
              <a:gd name="T13" fmla="*/ 166 h 1532"/>
              <a:gd name="T14" fmla="*/ 924 w 1533"/>
              <a:gd name="T15" fmla="*/ 79 h 1532"/>
              <a:gd name="T16" fmla="*/ 603 w 1533"/>
              <a:gd name="T17" fmla="*/ 79 h 1532"/>
              <a:gd name="T18" fmla="*/ 392 w 1533"/>
              <a:gd name="T19" fmla="*/ 168 h 1532"/>
              <a:gd name="T20" fmla="*/ 174 w 1533"/>
              <a:gd name="T21" fmla="*/ 274 h 1532"/>
              <a:gd name="T22" fmla="*/ 186 w 1533"/>
              <a:gd name="T23" fmla="*/ 590 h 1532"/>
              <a:gd name="T24" fmla="*/ 0 w 1533"/>
              <a:gd name="T25" fmla="*/ 837 h 1532"/>
              <a:gd name="T26" fmla="*/ 232 w 1533"/>
              <a:gd name="T27" fmla="*/ 1053 h 1532"/>
              <a:gd name="T28" fmla="*/ 275 w 1533"/>
              <a:gd name="T29" fmla="*/ 1358 h 1532"/>
              <a:gd name="T30" fmla="*/ 486 w 1533"/>
              <a:gd name="T31" fmla="*/ 1304 h 1532"/>
              <a:gd name="T32" fmla="*/ 699 w 1533"/>
              <a:gd name="T33" fmla="*/ 1532 h 1532"/>
              <a:gd name="T34" fmla="*/ 691 w 1533"/>
              <a:gd name="T35" fmla="*/ 1439 h 1532"/>
              <a:gd name="T36" fmla="*/ 505 w 1533"/>
              <a:gd name="T37" fmla="*/ 1216 h 1532"/>
              <a:gd name="T38" fmla="*/ 347 w 1533"/>
              <a:gd name="T39" fmla="*/ 1298 h 1532"/>
              <a:gd name="T40" fmla="*/ 240 w 1533"/>
              <a:gd name="T41" fmla="*/ 1202 h 1532"/>
              <a:gd name="T42" fmla="*/ 320 w 1533"/>
              <a:gd name="T43" fmla="*/ 1033 h 1532"/>
              <a:gd name="T44" fmla="*/ 94 w 1533"/>
              <a:gd name="T45" fmla="*/ 845 h 1532"/>
              <a:gd name="T46" fmla="*/ 94 w 1533"/>
              <a:gd name="T47" fmla="*/ 694 h 1532"/>
              <a:gd name="T48" fmla="*/ 317 w 1533"/>
              <a:gd name="T49" fmla="*/ 505 h 1532"/>
              <a:gd name="T50" fmla="*/ 236 w 1533"/>
              <a:gd name="T51" fmla="*/ 335 h 1532"/>
              <a:gd name="T52" fmla="*/ 342 w 1533"/>
              <a:gd name="T53" fmla="*/ 239 h 1532"/>
              <a:gd name="T54" fmla="*/ 634 w 1533"/>
              <a:gd name="T55" fmla="*/ 263 h 1532"/>
              <a:gd name="T56" fmla="*/ 697 w 1533"/>
              <a:gd name="T57" fmla="*/ 86 h 1532"/>
              <a:gd name="T58" fmla="*/ 862 w 1533"/>
              <a:gd name="T59" fmla="*/ 227 h 1532"/>
              <a:gd name="T60" fmla="*/ 1078 w 1533"/>
              <a:gd name="T61" fmla="*/ 316 h 1532"/>
              <a:gd name="T62" fmla="*/ 1200 w 1533"/>
              <a:gd name="T63" fmla="*/ 238 h 1532"/>
              <a:gd name="T64" fmla="*/ 1217 w 1533"/>
              <a:gd name="T65" fmla="*/ 455 h 1532"/>
              <a:gd name="T66" fmla="*/ 1305 w 1533"/>
              <a:gd name="T67" fmla="*/ 668 h 1532"/>
              <a:gd name="T68" fmla="*/ 1447 w 1533"/>
              <a:gd name="T69" fmla="*/ 833 h 1532"/>
              <a:gd name="T70" fmla="*/ 1305 w 1533"/>
              <a:gd name="T71" fmla="*/ 864 h 1532"/>
              <a:gd name="T72" fmla="*/ 1217 w 1533"/>
              <a:gd name="T73" fmla="*/ 1077 h 1532"/>
              <a:gd name="T74" fmla="*/ 1199 w 1533"/>
              <a:gd name="T75" fmla="*/ 1294 h 1532"/>
              <a:gd name="T76" fmla="*/ 1077 w 1533"/>
              <a:gd name="T77" fmla="*/ 1216 h 1532"/>
              <a:gd name="T78" fmla="*/ 865 w 1533"/>
              <a:gd name="T79" fmla="*/ 1305 h 1532"/>
              <a:gd name="T80" fmla="*/ 699 w 1533"/>
              <a:gd name="T81" fmla="*/ 1446 h 1532"/>
              <a:gd name="T82" fmla="*/ 766 w 1533"/>
              <a:gd name="T83" fmla="*/ 435 h 1532"/>
              <a:gd name="T84" fmla="*/ 1097 w 1533"/>
              <a:gd name="T85" fmla="*/ 766 h 1532"/>
              <a:gd name="T86" fmla="*/ 766 w 1533"/>
              <a:gd name="T87" fmla="*/ 522 h 15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533" h="1532">
                <a:moveTo>
                  <a:pt x="927" y="1453"/>
                </a:moveTo>
                <a:cubicBezTo>
                  <a:pt x="945" y="1345"/>
                  <a:pt x="945" y="1345"/>
                  <a:pt x="945" y="1345"/>
                </a:cubicBezTo>
                <a:cubicBezTo>
                  <a:pt x="981" y="1334"/>
                  <a:pt x="1016" y="1320"/>
                  <a:pt x="1050" y="1302"/>
                </a:cubicBezTo>
                <a:cubicBezTo>
                  <a:pt x="1138" y="1366"/>
                  <a:pt x="1138" y="1366"/>
                  <a:pt x="1138" y="1366"/>
                </a:cubicBezTo>
                <a:cubicBezTo>
                  <a:pt x="1154" y="1377"/>
                  <a:pt x="1173" y="1383"/>
                  <a:pt x="1193" y="1383"/>
                </a:cubicBezTo>
                <a:cubicBezTo>
                  <a:pt x="1219" y="1383"/>
                  <a:pt x="1242" y="1373"/>
                  <a:pt x="1260" y="1355"/>
                </a:cubicBezTo>
                <a:cubicBezTo>
                  <a:pt x="1355" y="1260"/>
                  <a:pt x="1355" y="1260"/>
                  <a:pt x="1355" y="1260"/>
                </a:cubicBezTo>
                <a:cubicBezTo>
                  <a:pt x="1388" y="1227"/>
                  <a:pt x="1393" y="1176"/>
                  <a:pt x="1366" y="1138"/>
                </a:cubicBezTo>
                <a:cubicBezTo>
                  <a:pt x="1302" y="1049"/>
                  <a:pt x="1302" y="1049"/>
                  <a:pt x="1302" y="1049"/>
                </a:cubicBezTo>
                <a:cubicBezTo>
                  <a:pt x="1320" y="1015"/>
                  <a:pt x="1335" y="981"/>
                  <a:pt x="1346" y="945"/>
                </a:cubicBezTo>
                <a:cubicBezTo>
                  <a:pt x="1453" y="927"/>
                  <a:pt x="1453" y="927"/>
                  <a:pt x="1453" y="927"/>
                </a:cubicBezTo>
                <a:cubicBezTo>
                  <a:pt x="1499" y="919"/>
                  <a:pt x="1532" y="880"/>
                  <a:pt x="1532" y="833"/>
                </a:cubicBezTo>
                <a:cubicBezTo>
                  <a:pt x="1532" y="699"/>
                  <a:pt x="1532" y="699"/>
                  <a:pt x="1532" y="699"/>
                </a:cubicBezTo>
                <a:cubicBezTo>
                  <a:pt x="1533" y="652"/>
                  <a:pt x="1499" y="613"/>
                  <a:pt x="1454" y="605"/>
                </a:cubicBezTo>
                <a:cubicBezTo>
                  <a:pt x="1346" y="587"/>
                  <a:pt x="1346" y="587"/>
                  <a:pt x="1346" y="587"/>
                </a:cubicBezTo>
                <a:cubicBezTo>
                  <a:pt x="1335" y="551"/>
                  <a:pt x="1321" y="516"/>
                  <a:pt x="1303" y="483"/>
                </a:cubicBezTo>
                <a:cubicBezTo>
                  <a:pt x="1366" y="394"/>
                  <a:pt x="1366" y="394"/>
                  <a:pt x="1366" y="394"/>
                </a:cubicBezTo>
                <a:cubicBezTo>
                  <a:pt x="1393" y="356"/>
                  <a:pt x="1389" y="305"/>
                  <a:pt x="1356" y="272"/>
                </a:cubicBezTo>
                <a:cubicBezTo>
                  <a:pt x="1261" y="177"/>
                  <a:pt x="1261" y="177"/>
                  <a:pt x="1261" y="177"/>
                </a:cubicBezTo>
                <a:cubicBezTo>
                  <a:pt x="1243" y="159"/>
                  <a:pt x="1219" y="149"/>
                  <a:pt x="1194" y="149"/>
                </a:cubicBezTo>
                <a:cubicBezTo>
                  <a:pt x="1174" y="149"/>
                  <a:pt x="1155" y="155"/>
                  <a:pt x="1139" y="166"/>
                </a:cubicBezTo>
                <a:cubicBezTo>
                  <a:pt x="1050" y="230"/>
                  <a:pt x="1050" y="230"/>
                  <a:pt x="1050" y="230"/>
                </a:cubicBezTo>
                <a:cubicBezTo>
                  <a:pt x="1016" y="212"/>
                  <a:pt x="979" y="197"/>
                  <a:pt x="942" y="185"/>
                </a:cubicBezTo>
                <a:cubicBezTo>
                  <a:pt x="924" y="79"/>
                  <a:pt x="924" y="79"/>
                  <a:pt x="924" y="79"/>
                </a:cubicBezTo>
                <a:cubicBezTo>
                  <a:pt x="916" y="33"/>
                  <a:pt x="877" y="0"/>
                  <a:pt x="831" y="0"/>
                </a:cubicBezTo>
                <a:cubicBezTo>
                  <a:pt x="696" y="0"/>
                  <a:pt x="696" y="0"/>
                  <a:pt x="696" y="0"/>
                </a:cubicBezTo>
                <a:cubicBezTo>
                  <a:pt x="650" y="0"/>
                  <a:pt x="610" y="33"/>
                  <a:pt x="603" y="79"/>
                </a:cubicBezTo>
                <a:cubicBezTo>
                  <a:pt x="584" y="188"/>
                  <a:pt x="584" y="188"/>
                  <a:pt x="584" y="188"/>
                </a:cubicBezTo>
                <a:cubicBezTo>
                  <a:pt x="548" y="199"/>
                  <a:pt x="513" y="214"/>
                  <a:pt x="480" y="232"/>
                </a:cubicBezTo>
                <a:cubicBezTo>
                  <a:pt x="392" y="168"/>
                  <a:pt x="392" y="168"/>
                  <a:pt x="392" y="168"/>
                </a:cubicBezTo>
                <a:cubicBezTo>
                  <a:pt x="376" y="157"/>
                  <a:pt x="357" y="151"/>
                  <a:pt x="337" y="151"/>
                </a:cubicBezTo>
                <a:cubicBezTo>
                  <a:pt x="312" y="151"/>
                  <a:pt x="288" y="161"/>
                  <a:pt x="270" y="179"/>
                </a:cubicBezTo>
                <a:cubicBezTo>
                  <a:pt x="174" y="274"/>
                  <a:pt x="174" y="274"/>
                  <a:pt x="174" y="274"/>
                </a:cubicBezTo>
                <a:cubicBezTo>
                  <a:pt x="142" y="307"/>
                  <a:pt x="137" y="358"/>
                  <a:pt x="164" y="396"/>
                </a:cubicBezTo>
                <a:cubicBezTo>
                  <a:pt x="228" y="486"/>
                  <a:pt x="228" y="486"/>
                  <a:pt x="228" y="486"/>
                </a:cubicBezTo>
                <a:cubicBezTo>
                  <a:pt x="211" y="519"/>
                  <a:pt x="196" y="554"/>
                  <a:pt x="186" y="590"/>
                </a:cubicBezTo>
                <a:cubicBezTo>
                  <a:pt x="79" y="608"/>
                  <a:pt x="79" y="608"/>
                  <a:pt x="79" y="608"/>
                </a:cubicBezTo>
                <a:cubicBezTo>
                  <a:pt x="34" y="616"/>
                  <a:pt x="0" y="655"/>
                  <a:pt x="0" y="702"/>
                </a:cubicBezTo>
                <a:cubicBezTo>
                  <a:pt x="0" y="837"/>
                  <a:pt x="0" y="837"/>
                  <a:pt x="0" y="837"/>
                </a:cubicBezTo>
                <a:cubicBezTo>
                  <a:pt x="0" y="883"/>
                  <a:pt x="34" y="922"/>
                  <a:pt x="79" y="930"/>
                </a:cubicBezTo>
                <a:cubicBezTo>
                  <a:pt x="188" y="949"/>
                  <a:pt x="188" y="949"/>
                  <a:pt x="188" y="949"/>
                </a:cubicBezTo>
                <a:cubicBezTo>
                  <a:pt x="199" y="984"/>
                  <a:pt x="214" y="1019"/>
                  <a:pt x="232" y="1053"/>
                </a:cubicBezTo>
                <a:cubicBezTo>
                  <a:pt x="169" y="1140"/>
                  <a:pt x="169" y="1140"/>
                  <a:pt x="169" y="1140"/>
                </a:cubicBezTo>
                <a:cubicBezTo>
                  <a:pt x="142" y="1178"/>
                  <a:pt x="146" y="1230"/>
                  <a:pt x="179" y="1262"/>
                </a:cubicBezTo>
                <a:cubicBezTo>
                  <a:pt x="275" y="1358"/>
                  <a:pt x="275" y="1358"/>
                  <a:pt x="275" y="1358"/>
                </a:cubicBezTo>
                <a:cubicBezTo>
                  <a:pt x="292" y="1375"/>
                  <a:pt x="316" y="1385"/>
                  <a:pt x="341" y="1385"/>
                </a:cubicBezTo>
                <a:cubicBezTo>
                  <a:pt x="361" y="1385"/>
                  <a:pt x="380" y="1379"/>
                  <a:pt x="396" y="1368"/>
                </a:cubicBezTo>
                <a:cubicBezTo>
                  <a:pt x="486" y="1304"/>
                  <a:pt x="486" y="1304"/>
                  <a:pt x="486" y="1304"/>
                </a:cubicBezTo>
                <a:cubicBezTo>
                  <a:pt x="518" y="1321"/>
                  <a:pt x="552" y="1334"/>
                  <a:pt x="587" y="1345"/>
                </a:cubicBezTo>
                <a:cubicBezTo>
                  <a:pt x="605" y="1453"/>
                  <a:pt x="605" y="1453"/>
                  <a:pt x="605" y="1453"/>
                </a:cubicBezTo>
                <a:cubicBezTo>
                  <a:pt x="613" y="1499"/>
                  <a:pt x="652" y="1532"/>
                  <a:pt x="699" y="1532"/>
                </a:cubicBezTo>
                <a:cubicBezTo>
                  <a:pt x="834" y="1532"/>
                  <a:pt x="834" y="1532"/>
                  <a:pt x="834" y="1532"/>
                </a:cubicBezTo>
                <a:cubicBezTo>
                  <a:pt x="880" y="1532"/>
                  <a:pt x="919" y="1499"/>
                  <a:pt x="927" y="1453"/>
                </a:cubicBezTo>
                <a:close/>
                <a:moveTo>
                  <a:pt x="691" y="1439"/>
                </a:moveTo>
                <a:cubicBezTo>
                  <a:pt x="668" y="1305"/>
                  <a:pt x="668" y="1305"/>
                  <a:pt x="668" y="1305"/>
                </a:cubicBezTo>
                <a:cubicBezTo>
                  <a:pt x="665" y="1288"/>
                  <a:pt x="653" y="1274"/>
                  <a:pt x="636" y="1270"/>
                </a:cubicBezTo>
                <a:cubicBezTo>
                  <a:pt x="591" y="1258"/>
                  <a:pt x="547" y="1240"/>
                  <a:pt x="505" y="1216"/>
                </a:cubicBezTo>
                <a:cubicBezTo>
                  <a:pt x="499" y="1213"/>
                  <a:pt x="491" y="1211"/>
                  <a:pt x="483" y="1211"/>
                </a:cubicBezTo>
                <a:cubicBezTo>
                  <a:pt x="475" y="1211"/>
                  <a:pt x="466" y="1213"/>
                  <a:pt x="459" y="1219"/>
                </a:cubicBezTo>
                <a:cubicBezTo>
                  <a:pt x="347" y="1298"/>
                  <a:pt x="347" y="1298"/>
                  <a:pt x="347" y="1298"/>
                </a:cubicBezTo>
                <a:cubicBezTo>
                  <a:pt x="345" y="1299"/>
                  <a:pt x="343" y="1300"/>
                  <a:pt x="342" y="1300"/>
                </a:cubicBezTo>
                <a:cubicBezTo>
                  <a:pt x="340" y="1300"/>
                  <a:pt x="338" y="1300"/>
                  <a:pt x="336" y="1297"/>
                </a:cubicBezTo>
                <a:cubicBezTo>
                  <a:pt x="240" y="1202"/>
                  <a:pt x="240" y="1202"/>
                  <a:pt x="240" y="1202"/>
                </a:cubicBezTo>
                <a:cubicBezTo>
                  <a:pt x="237" y="1199"/>
                  <a:pt x="237" y="1195"/>
                  <a:pt x="239" y="1191"/>
                </a:cubicBezTo>
                <a:cubicBezTo>
                  <a:pt x="318" y="1081"/>
                  <a:pt x="318" y="1081"/>
                  <a:pt x="318" y="1081"/>
                </a:cubicBezTo>
                <a:cubicBezTo>
                  <a:pt x="328" y="1067"/>
                  <a:pt x="329" y="1048"/>
                  <a:pt x="320" y="1033"/>
                </a:cubicBezTo>
                <a:cubicBezTo>
                  <a:pt x="295" y="992"/>
                  <a:pt x="276" y="947"/>
                  <a:pt x="264" y="900"/>
                </a:cubicBezTo>
                <a:cubicBezTo>
                  <a:pt x="259" y="883"/>
                  <a:pt x="246" y="871"/>
                  <a:pt x="229" y="868"/>
                </a:cubicBezTo>
                <a:cubicBezTo>
                  <a:pt x="94" y="845"/>
                  <a:pt x="94" y="845"/>
                  <a:pt x="94" y="845"/>
                </a:cubicBezTo>
                <a:cubicBezTo>
                  <a:pt x="90" y="844"/>
                  <a:pt x="87" y="841"/>
                  <a:pt x="87" y="837"/>
                </a:cubicBezTo>
                <a:cubicBezTo>
                  <a:pt x="87" y="702"/>
                  <a:pt x="87" y="702"/>
                  <a:pt x="87" y="702"/>
                </a:cubicBezTo>
                <a:cubicBezTo>
                  <a:pt x="87" y="698"/>
                  <a:pt x="90" y="694"/>
                  <a:pt x="94" y="694"/>
                </a:cubicBezTo>
                <a:cubicBezTo>
                  <a:pt x="227" y="671"/>
                  <a:pt x="227" y="671"/>
                  <a:pt x="227" y="671"/>
                </a:cubicBezTo>
                <a:cubicBezTo>
                  <a:pt x="244" y="668"/>
                  <a:pt x="258" y="656"/>
                  <a:pt x="262" y="639"/>
                </a:cubicBezTo>
                <a:cubicBezTo>
                  <a:pt x="274" y="592"/>
                  <a:pt x="292" y="547"/>
                  <a:pt x="317" y="505"/>
                </a:cubicBezTo>
                <a:cubicBezTo>
                  <a:pt x="325" y="490"/>
                  <a:pt x="324" y="472"/>
                  <a:pt x="315" y="458"/>
                </a:cubicBezTo>
                <a:cubicBezTo>
                  <a:pt x="235" y="346"/>
                  <a:pt x="235" y="346"/>
                  <a:pt x="235" y="346"/>
                </a:cubicBezTo>
                <a:cubicBezTo>
                  <a:pt x="233" y="343"/>
                  <a:pt x="233" y="338"/>
                  <a:pt x="236" y="335"/>
                </a:cubicBezTo>
                <a:cubicBezTo>
                  <a:pt x="331" y="240"/>
                  <a:pt x="331" y="240"/>
                  <a:pt x="331" y="240"/>
                </a:cubicBezTo>
                <a:cubicBezTo>
                  <a:pt x="333" y="238"/>
                  <a:pt x="336" y="237"/>
                  <a:pt x="337" y="237"/>
                </a:cubicBezTo>
                <a:cubicBezTo>
                  <a:pt x="339" y="237"/>
                  <a:pt x="341" y="238"/>
                  <a:pt x="342" y="239"/>
                </a:cubicBezTo>
                <a:cubicBezTo>
                  <a:pt x="452" y="318"/>
                  <a:pt x="452" y="318"/>
                  <a:pt x="452" y="318"/>
                </a:cubicBezTo>
                <a:cubicBezTo>
                  <a:pt x="467" y="327"/>
                  <a:pt x="485" y="328"/>
                  <a:pt x="500" y="319"/>
                </a:cubicBezTo>
                <a:cubicBezTo>
                  <a:pt x="541" y="294"/>
                  <a:pt x="587" y="275"/>
                  <a:pt x="634" y="263"/>
                </a:cubicBezTo>
                <a:cubicBezTo>
                  <a:pt x="650" y="259"/>
                  <a:pt x="662" y="245"/>
                  <a:pt x="665" y="229"/>
                </a:cubicBezTo>
                <a:cubicBezTo>
                  <a:pt x="688" y="93"/>
                  <a:pt x="688" y="93"/>
                  <a:pt x="688" y="93"/>
                </a:cubicBezTo>
                <a:cubicBezTo>
                  <a:pt x="689" y="89"/>
                  <a:pt x="692" y="86"/>
                  <a:pt x="697" y="86"/>
                </a:cubicBezTo>
                <a:cubicBezTo>
                  <a:pt x="831" y="86"/>
                  <a:pt x="831" y="86"/>
                  <a:pt x="831" y="86"/>
                </a:cubicBezTo>
                <a:cubicBezTo>
                  <a:pt x="835" y="86"/>
                  <a:pt x="839" y="89"/>
                  <a:pt x="840" y="93"/>
                </a:cubicBezTo>
                <a:cubicBezTo>
                  <a:pt x="862" y="227"/>
                  <a:pt x="862" y="227"/>
                  <a:pt x="862" y="227"/>
                </a:cubicBezTo>
                <a:cubicBezTo>
                  <a:pt x="865" y="244"/>
                  <a:pt x="877" y="257"/>
                  <a:pt x="894" y="262"/>
                </a:cubicBezTo>
                <a:cubicBezTo>
                  <a:pt x="942" y="274"/>
                  <a:pt x="988" y="293"/>
                  <a:pt x="1031" y="318"/>
                </a:cubicBezTo>
                <a:cubicBezTo>
                  <a:pt x="1046" y="326"/>
                  <a:pt x="1064" y="326"/>
                  <a:pt x="1078" y="316"/>
                </a:cubicBezTo>
                <a:cubicBezTo>
                  <a:pt x="1189" y="237"/>
                  <a:pt x="1189" y="237"/>
                  <a:pt x="1189" y="237"/>
                </a:cubicBezTo>
                <a:cubicBezTo>
                  <a:pt x="1190" y="236"/>
                  <a:pt x="1192" y="235"/>
                  <a:pt x="1194" y="235"/>
                </a:cubicBezTo>
                <a:cubicBezTo>
                  <a:pt x="1195" y="235"/>
                  <a:pt x="1197" y="235"/>
                  <a:pt x="1200" y="238"/>
                </a:cubicBezTo>
                <a:cubicBezTo>
                  <a:pt x="1295" y="333"/>
                  <a:pt x="1295" y="333"/>
                  <a:pt x="1295" y="333"/>
                </a:cubicBezTo>
                <a:cubicBezTo>
                  <a:pt x="1298" y="336"/>
                  <a:pt x="1298" y="340"/>
                  <a:pt x="1296" y="344"/>
                </a:cubicBezTo>
                <a:cubicBezTo>
                  <a:pt x="1217" y="455"/>
                  <a:pt x="1217" y="455"/>
                  <a:pt x="1217" y="455"/>
                </a:cubicBezTo>
                <a:cubicBezTo>
                  <a:pt x="1207" y="469"/>
                  <a:pt x="1206" y="487"/>
                  <a:pt x="1215" y="502"/>
                </a:cubicBezTo>
                <a:cubicBezTo>
                  <a:pt x="1240" y="544"/>
                  <a:pt x="1259" y="589"/>
                  <a:pt x="1271" y="636"/>
                </a:cubicBezTo>
                <a:cubicBezTo>
                  <a:pt x="1275" y="653"/>
                  <a:pt x="1289" y="665"/>
                  <a:pt x="1305" y="668"/>
                </a:cubicBezTo>
                <a:cubicBezTo>
                  <a:pt x="1440" y="690"/>
                  <a:pt x="1440" y="690"/>
                  <a:pt x="1440" y="690"/>
                </a:cubicBezTo>
                <a:cubicBezTo>
                  <a:pt x="1444" y="691"/>
                  <a:pt x="1447" y="694"/>
                  <a:pt x="1447" y="699"/>
                </a:cubicBezTo>
                <a:cubicBezTo>
                  <a:pt x="1447" y="833"/>
                  <a:pt x="1447" y="833"/>
                  <a:pt x="1447" y="833"/>
                </a:cubicBezTo>
                <a:cubicBezTo>
                  <a:pt x="1446" y="833"/>
                  <a:pt x="1446" y="833"/>
                  <a:pt x="1446" y="833"/>
                </a:cubicBezTo>
                <a:cubicBezTo>
                  <a:pt x="1446" y="838"/>
                  <a:pt x="1443" y="841"/>
                  <a:pt x="1439" y="842"/>
                </a:cubicBezTo>
                <a:cubicBezTo>
                  <a:pt x="1305" y="864"/>
                  <a:pt x="1305" y="864"/>
                  <a:pt x="1305" y="864"/>
                </a:cubicBezTo>
                <a:cubicBezTo>
                  <a:pt x="1288" y="867"/>
                  <a:pt x="1275" y="879"/>
                  <a:pt x="1270" y="896"/>
                </a:cubicBezTo>
                <a:cubicBezTo>
                  <a:pt x="1258" y="943"/>
                  <a:pt x="1240" y="988"/>
                  <a:pt x="1215" y="1030"/>
                </a:cubicBezTo>
                <a:cubicBezTo>
                  <a:pt x="1206" y="1045"/>
                  <a:pt x="1207" y="1063"/>
                  <a:pt x="1217" y="1077"/>
                </a:cubicBezTo>
                <a:cubicBezTo>
                  <a:pt x="1296" y="1188"/>
                  <a:pt x="1296" y="1188"/>
                  <a:pt x="1296" y="1188"/>
                </a:cubicBezTo>
                <a:cubicBezTo>
                  <a:pt x="1298" y="1191"/>
                  <a:pt x="1298" y="1196"/>
                  <a:pt x="1295" y="1199"/>
                </a:cubicBezTo>
                <a:cubicBezTo>
                  <a:pt x="1199" y="1294"/>
                  <a:pt x="1199" y="1294"/>
                  <a:pt x="1199" y="1294"/>
                </a:cubicBezTo>
                <a:cubicBezTo>
                  <a:pt x="1197" y="1297"/>
                  <a:pt x="1195" y="1297"/>
                  <a:pt x="1193" y="1297"/>
                </a:cubicBezTo>
                <a:cubicBezTo>
                  <a:pt x="1191" y="1297"/>
                  <a:pt x="1190" y="1296"/>
                  <a:pt x="1188" y="1295"/>
                </a:cubicBezTo>
                <a:cubicBezTo>
                  <a:pt x="1077" y="1216"/>
                  <a:pt x="1077" y="1216"/>
                  <a:pt x="1077" y="1216"/>
                </a:cubicBezTo>
                <a:cubicBezTo>
                  <a:pt x="1064" y="1206"/>
                  <a:pt x="1045" y="1206"/>
                  <a:pt x="1030" y="1214"/>
                </a:cubicBezTo>
                <a:cubicBezTo>
                  <a:pt x="988" y="1239"/>
                  <a:pt x="943" y="1258"/>
                  <a:pt x="896" y="1270"/>
                </a:cubicBezTo>
                <a:cubicBezTo>
                  <a:pt x="880" y="1274"/>
                  <a:pt x="867" y="1288"/>
                  <a:pt x="865" y="1305"/>
                </a:cubicBezTo>
                <a:cubicBezTo>
                  <a:pt x="842" y="1439"/>
                  <a:pt x="842" y="1439"/>
                  <a:pt x="842" y="1439"/>
                </a:cubicBezTo>
                <a:cubicBezTo>
                  <a:pt x="841" y="1443"/>
                  <a:pt x="838" y="1446"/>
                  <a:pt x="834" y="1446"/>
                </a:cubicBezTo>
                <a:cubicBezTo>
                  <a:pt x="699" y="1446"/>
                  <a:pt x="699" y="1446"/>
                  <a:pt x="699" y="1446"/>
                </a:cubicBezTo>
                <a:cubicBezTo>
                  <a:pt x="695" y="1446"/>
                  <a:pt x="691" y="1443"/>
                  <a:pt x="691" y="1439"/>
                </a:cubicBezTo>
                <a:close/>
                <a:moveTo>
                  <a:pt x="1097" y="766"/>
                </a:moveTo>
                <a:cubicBezTo>
                  <a:pt x="1097" y="583"/>
                  <a:pt x="949" y="435"/>
                  <a:pt x="766" y="435"/>
                </a:cubicBezTo>
                <a:cubicBezTo>
                  <a:pt x="584" y="435"/>
                  <a:pt x="436" y="583"/>
                  <a:pt x="436" y="766"/>
                </a:cubicBezTo>
                <a:cubicBezTo>
                  <a:pt x="436" y="948"/>
                  <a:pt x="584" y="1096"/>
                  <a:pt x="766" y="1096"/>
                </a:cubicBezTo>
                <a:cubicBezTo>
                  <a:pt x="949" y="1096"/>
                  <a:pt x="1097" y="948"/>
                  <a:pt x="1097" y="766"/>
                </a:cubicBezTo>
                <a:close/>
                <a:moveTo>
                  <a:pt x="766" y="1010"/>
                </a:moveTo>
                <a:cubicBezTo>
                  <a:pt x="632" y="1010"/>
                  <a:pt x="522" y="901"/>
                  <a:pt x="522" y="766"/>
                </a:cubicBezTo>
                <a:cubicBezTo>
                  <a:pt x="522" y="631"/>
                  <a:pt x="632" y="522"/>
                  <a:pt x="766" y="522"/>
                </a:cubicBezTo>
                <a:cubicBezTo>
                  <a:pt x="901" y="522"/>
                  <a:pt x="1011" y="631"/>
                  <a:pt x="1011" y="766"/>
                </a:cubicBezTo>
                <a:cubicBezTo>
                  <a:pt x="1011" y="901"/>
                  <a:pt x="901" y="1010"/>
                  <a:pt x="766" y="101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1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617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92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23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543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85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16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468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7200" dirty="0"/>
          </a:p>
        </p:txBody>
      </p:sp>
      <p:sp>
        <p:nvSpPr>
          <p:cNvPr id="7" name="Freeform 33">
            <a:extLst>
              <a:ext uri="{FF2B5EF4-FFF2-40B4-BE49-F238E27FC236}">
                <a16:creationId xmlns:a16="http://schemas.microsoft.com/office/drawing/2014/main" id="{57A9A79D-729B-3A81-1D5C-E401D79E604C}"/>
              </a:ext>
            </a:extLst>
          </p:cNvPr>
          <p:cNvSpPr>
            <a:spLocks noEditPoints="1"/>
          </p:cNvSpPr>
          <p:nvPr/>
        </p:nvSpPr>
        <p:spPr bwMode="auto">
          <a:xfrm>
            <a:off x="1019234" y="5278156"/>
            <a:ext cx="414000" cy="414000"/>
          </a:xfrm>
          <a:custGeom>
            <a:avLst/>
            <a:gdLst>
              <a:gd name="T0" fmla="*/ 0 w 1334"/>
              <a:gd name="T1" fmla="*/ 1568 h 1568"/>
              <a:gd name="T2" fmla="*/ 1334 w 1334"/>
              <a:gd name="T3" fmla="*/ 784 h 1568"/>
              <a:gd name="T4" fmla="*/ 694 w 1334"/>
              <a:gd name="T5" fmla="*/ 288 h 1568"/>
              <a:gd name="T6" fmla="*/ 598 w 1334"/>
              <a:gd name="T7" fmla="*/ 192 h 1568"/>
              <a:gd name="T8" fmla="*/ 310 w 1334"/>
              <a:gd name="T9" fmla="*/ 0 h 1568"/>
              <a:gd name="T10" fmla="*/ 214 w 1334"/>
              <a:gd name="T11" fmla="*/ 192 h 1568"/>
              <a:gd name="T12" fmla="*/ 406 w 1334"/>
              <a:gd name="T13" fmla="*/ 832 h 1568"/>
              <a:gd name="T14" fmla="*/ 502 w 1334"/>
              <a:gd name="T15" fmla="*/ 928 h 1568"/>
              <a:gd name="T16" fmla="*/ 694 w 1334"/>
              <a:gd name="T17" fmla="*/ 832 h 1568"/>
              <a:gd name="T18" fmla="*/ 838 w 1334"/>
              <a:gd name="T19" fmla="*/ 640 h 1568"/>
              <a:gd name="T20" fmla="*/ 982 w 1334"/>
              <a:gd name="T21" fmla="*/ 1024 h 1568"/>
              <a:gd name="T22" fmla="*/ 214 w 1334"/>
              <a:gd name="T23" fmla="*/ 1120 h 1568"/>
              <a:gd name="T24" fmla="*/ 534 w 1334"/>
              <a:gd name="T25" fmla="*/ 1216 h 1568"/>
              <a:gd name="T26" fmla="*/ 406 w 1334"/>
              <a:gd name="T27" fmla="*/ 96 h 1568"/>
              <a:gd name="T28" fmla="*/ 502 w 1334"/>
              <a:gd name="T29" fmla="*/ 192 h 1568"/>
              <a:gd name="T30" fmla="*/ 406 w 1334"/>
              <a:gd name="T31" fmla="*/ 96 h 1568"/>
              <a:gd name="T32" fmla="*/ 310 w 1334"/>
              <a:gd name="T33" fmla="*/ 736 h 1568"/>
              <a:gd name="T34" fmla="*/ 598 w 1334"/>
              <a:gd name="T35" fmla="*/ 288 h 1568"/>
              <a:gd name="T36" fmla="*/ 838 w 1334"/>
              <a:gd name="T37" fmla="*/ 544 h 1568"/>
              <a:gd name="T38" fmla="*/ 694 w 1334"/>
              <a:gd name="T39" fmla="*/ 384 h 1568"/>
              <a:gd name="T40" fmla="*/ 1238 w 1334"/>
              <a:gd name="T41" fmla="*/ 784 h 1568"/>
              <a:gd name="T42" fmla="*/ 1158 w 1334"/>
              <a:gd name="T43" fmla="*/ 896 h 1568"/>
              <a:gd name="T44" fmla="*/ 1078 w 1334"/>
              <a:gd name="T45" fmla="*/ 784 h 1568"/>
              <a:gd name="T46" fmla="*/ 1238 w 1334"/>
              <a:gd name="T47" fmla="*/ 1072 h 1568"/>
              <a:gd name="T48" fmla="*/ 1078 w 1334"/>
              <a:gd name="T49" fmla="*/ 1072 h 1568"/>
              <a:gd name="T50" fmla="*/ 1238 w 1334"/>
              <a:gd name="T51" fmla="*/ 1072 h 1568"/>
              <a:gd name="T52" fmla="*/ 982 w 1334"/>
              <a:gd name="T53" fmla="*/ 1120 h 1568"/>
              <a:gd name="T54" fmla="*/ 630 w 1334"/>
              <a:gd name="T55" fmla="*/ 1216 h 1568"/>
              <a:gd name="T56" fmla="*/ 1078 w 1334"/>
              <a:gd name="T57" fmla="*/ 1312 h 1568"/>
              <a:gd name="T58" fmla="*/ 1158 w 1334"/>
              <a:gd name="T59" fmla="*/ 1248 h 1568"/>
              <a:gd name="T60" fmla="*/ 1238 w 1334"/>
              <a:gd name="T61" fmla="*/ 1472 h 1568"/>
              <a:gd name="T62" fmla="*/ 199 w 1334"/>
              <a:gd name="T63" fmla="*/ 1312 h 1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34" h="1568">
                <a:moveTo>
                  <a:pt x="132" y="1216"/>
                </a:moveTo>
                <a:cubicBezTo>
                  <a:pt x="0" y="1568"/>
                  <a:pt x="0" y="1568"/>
                  <a:pt x="0" y="1568"/>
                </a:cubicBezTo>
                <a:cubicBezTo>
                  <a:pt x="1334" y="1568"/>
                  <a:pt x="1334" y="1568"/>
                  <a:pt x="1334" y="1568"/>
                </a:cubicBezTo>
                <a:cubicBezTo>
                  <a:pt x="1334" y="784"/>
                  <a:pt x="1334" y="784"/>
                  <a:pt x="1334" y="784"/>
                </a:cubicBezTo>
                <a:cubicBezTo>
                  <a:pt x="1334" y="511"/>
                  <a:pt x="1111" y="288"/>
                  <a:pt x="838" y="288"/>
                </a:cubicBezTo>
                <a:cubicBezTo>
                  <a:pt x="694" y="288"/>
                  <a:pt x="694" y="288"/>
                  <a:pt x="694" y="288"/>
                </a:cubicBezTo>
                <a:cubicBezTo>
                  <a:pt x="694" y="192"/>
                  <a:pt x="694" y="192"/>
                  <a:pt x="694" y="192"/>
                </a:cubicBezTo>
                <a:cubicBezTo>
                  <a:pt x="598" y="192"/>
                  <a:pt x="598" y="192"/>
                  <a:pt x="598" y="192"/>
                </a:cubicBezTo>
                <a:cubicBezTo>
                  <a:pt x="598" y="0"/>
                  <a:pt x="598" y="0"/>
                  <a:pt x="598" y="0"/>
                </a:cubicBezTo>
                <a:cubicBezTo>
                  <a:pt x="310" y="0"/>
                  <a:pt x="310" y="0"/>
                  <a:pt x="310" y="0"/>
                </a:cubicBezTo>
                <a:cubicBezTo>
                  <a:pt x="310" y="192"/>
                  <a:pt x="310" y="192"/>
                  <a:pt x="310" y="192"/>
                </a:cubicBezTo>
                <a:cubicBezTo>
                  <a:pt x="214" y="192"/>
                  <a:pt x="214" y="192"/>
                  <a:pt x="214" y="192"/>
                </a:cubicBezTo>
                <a:cubicBezTo>
                  <a:pt x="214" y="832"/>
                  <a:pt x="214" y="832"/>
                  <a:pt x="214" y="832"/>
                </a:cubicBezTo>
                <a:cubicBezTo>
                  <a:pt x="406" y="832"/>
                  <a:pt x="406" y="832"/>
                  <a:pt x="406" y="832"/>
                </a:cubicBezTo>
                <a:cubicBezTo>
                  <a:pt x="406" y="928"/>
                  <a:pt x="406" y="928"/>
                  <a:pt x="406" y="928"/>
                </a:cubicBezTo>
                <a:cubicBezTo>
                  <a:pt x="502" y="928"/>
                  <a:pt x="502" y="928"/>
                  <a:pt x="502" y="928"/>
                </a:cubicBezTo>
                <a:cubicBezTo>
                  <a:pt x="502" y="832"/>
                  <a:pt x="502" y="832"/>
                  <a:pt x="502" y="832"/>
                </a:cubicBezTo>
                <a:cubicBezTo>
                  <a:pt x="694" y="832"/>
                  <a:pt x="694" y="832"/>
                  <a:pt x="694" y="832"/>
                </a:cubicBezTo>
                <a:cubicBezTo>
                  <a:pt x="694" y="640"/>
                  <a:pt x="694" y="640"/>
                  <a:pt x="694" y="640"/>
                </a:cubicBezTo>
                <a:cubicBezTo>
                  <a:pt x="838" y="640"/>
                  <a:pt x="838" y="640"/>
                  <a:pt x="838" y="640"/>
                </a:cubicBezTo>
                <a:cubicBezTo>
                  <a:pt x="917" y="640"/>
                  <a:pt x="982" y="705"/>
                  <a:pt x="982" y="784"/>
                </a:cubicBezTo>
                <a:cubicBezTo>
                  <a:pt x="982" y="1024"/>
                  <a:pt x="982" y="1024"/>
                  <a:pt x="982" y="1024"/>
                </a:cubicBezTo>
                <a:cubicBezTo>
                  <a:pt x="214" y="1024"/>
                  <a:pt x="214" y="1024"/>
                  <a:pt x="214" y="1024"/>
                </a:cubicBezTo>
                <a:cubicBezTo>
                  <a:pt x="214" y="1120"/>
                  <a:pt x="214" y="1120"/>
                  <a:pt x="214" y="1120"/>
                </a:cubicBezTo>
                <a:cubicBezTo>
                  <a:pt x="534" y="1120"/>
                  <a:pt x="534" y="1120"/>
                  <a:pt x="534" y="1120"/>
                </a:cubicBezTo>
                <a:cubicBezTo>
                  <a:pt x="534" y="1216"/>
                  <a:pt x="534" y="1216"/>
                  <a:pt x="534" y="1216"/>
                </a:cubicBezTo>
                <a:lnTo>
                  <a:pt x="132" y="1216"/>
                </a:lnTo>
                <a:close/>
                <a:moveTo>
                  <a:pt x="406" y="96"/>
                </a:moveTo>
                <a:cubicBezTo>
                  <a:pt x="502" y="96"/>
                  <a:pt x="502" y="96"/>
                  <a:pt x="502" y="96"/>
                </a:cubicBezTo>
                <a:cubicBezTo>
                  <a:pt x="502" y="192"/>
                  <a:pt x="502" y="192"/>
                  <a:pt x="502" y="192"/>
                </a:cubicBezTo>
                <a:cubicBezTo>
                  <a:pt x="406" y="192"/>
                  <a:pt x="406" y="192"/>
                  <a:pt x="406" y="192"/>
                </a:cubicBezTo>
                <a:lnTo>
                  <a:pt x="406" y="96"/>
                </a:lnTo>
                <a:close/>
                <a:moveTo>
                  <a:pt x="598" y="736"/>
                </a:moveTo>
                <a:cubicBezTo>
                  <a:pt x="310" y="736"/>
                  <a:pt x="310" y="736"/>
                  <a:pt x="310" y="736"/>
                </a:cubicBezTo>
                <a:cubicBezTo>
                  <a:pt x="310" y="288"/>
                  <a:pt x="310" y="288"/>
                  <a:pt x="310" y="288"/>
                </a:cubicBezTo>
                <a:cubicBezTo>
                  <a:pt x="598" y="288"/>
                  <a:pt x="598" y="288"/>
                  <a:pt x="598" y="288"/>
                </a:cubicBezTo>
                <a:lnTo>
                  <a:pt x="598" y="736"/>
                </a:lnTo>
                <a:close/>
                <a:moveTo>
                  <a:pt x="838" y="544"/>
                </a:moveTo>
                <a:cubicBezTo>
                  <a:pt x="694" y="544"/>
                  <a:pt x="694" y="544"/>
                  <a:pt x="694" y="544"/>
                </a:cubicBezTo>
                <a:cubicBezTo>
                  <a:pt x="694" y="384"/>
                  <a:pt x="694" y="384"/>
                  <a:pt x="694" y="384"/>
                </a:cubicBezTo>
                <a:cubicBezTo>
                  <a:pt x="838" y="384"/>
                  <a:pt x="838" y="384"/>
                  <a:pt x="838" y="384"/>
                </a:cubicBezTo>
                <a:cubicBezTo>
                  <a:pt x="1058" y="384"/>
                  <a:pt x="1238" y="564"/>
                  <a:pt x="1238" y="784"/>
                </a:cubicBezTo>
                <a:cubicBezTo>
                  <a:pt x="1238" y="916"/>
                  <a:pt x="1238" y="916"/>
                  <a:pt x="1238" y="916"/>
                </a:cubicBezTo>
                <a:cubicBezTo>
                  <a:pt x="1214" y="903"/>
                  <a:pt x="1186" y="896"/>
                  <a:pt x="1158" y="896"/>
                </a:cubicBezTo>
                <a:cubicBezTo>
                  <a:pt x="1129" y="896"/>
                  <a:pt x="1102" y="903"/>
                  <a:pt x="1078" y="916"/>
                </a:cubicBezTo>
                <a:cubicBezTo>
                  <a:pt x="1078" y="784"/>
                  <a:pt x="1078" y="784"/>
                  <a:pt x="1078" y="784"/>
                </a:cubicBezTo>
                <a:cubicBezTo>
                  <a:pt x="1078" y="652"/>
                  <a:pt x="970" y="544"/>
                  <a:pt x="838" y="544"/>
                </a:cubicBezTo>
                <a:close/>
                <a:moveTo>
                  <a:pt x="1238" y="1072"/>
                </a:moveTo>
                <a:cubicBezTo>
                  <a:pt x="1238" y="1116"/>
                  <a:pt x="1202" y="1152"/>
                  <a:pt x="1158" y="1152"/>
                </a:cubicBezTo>
                <a:cubicBezTo>
                  <a:pt x="1114" y="1152"/>
                  <a:pt x="1078" y="1116"/>
                  <a:pt x="1078" y="1072"/>
                </a:cubicBezTo>
                <a:cubicBezTo>
                  <a:pt x="1078" y="1028"/>
                  <a:pt x="1114" y="992"/>
                  <a:pt x="1158" y="992"/>
                </a:cubicBezTo>
                <a:cubicBezTo>
                  <a:pt x="1202" y="992"/>
                  <a:pt x="1238" y="1028"/>
                  <a:pt x="1238" y="1072"/>
                </a:cubicBezTo>
                <a:close/>
                <a:moveTo>
                  <a:pt x="630" y="1120"/>
                </a:moveTo>
                <a:cubicBezTo>
                  <a:pt x="982" y="1120"/>
                  <a:pt x="982" y="1120"/>
                  <a:pt x="982" y="1120"/>
                </a:cubicBezTo>
                <a:cubicBezTo>
                  <a:pt x="982" y="1216"/>
                  <a:pt x="982" y="1216"/>
                  <a:pt x="982" y="1216"/>
                </a:cubicBezTo>
                <a:cubicBezTo>
                  <a:pt x="630" y="1216"/>
                  <a:pt x="630" y="1216"/>
                  <a:pt x="630" y="1216"/>
                </a:cubicBezTo>
                <a:lnTo>
                  <a:pt x="630" y="1120"/>
                </a:lnTo>
                <a:close/>
                <a:moveTo>
                  <a:pt x="1078" y="1312"/>
                </a:moveTo>
                <a:cubicBezTo>
                  <a:pt x="1078" y="1229"/>
                  <a:pt x="1078" y="1229"/>
                  <a:pt x="1078" y="1229"/>
                </a:cubicBezTo>
                <a:cubicBezTo>
                  <a:pt x="1102" y="1241"/>
                  <a:pt x="1129" y="1248"/>
                  <a:pt x="1158" y="1248"/>
                </a:cubicBezTo>
                <a:cubicBezTo>
                  <a:pt x="1186" y="1248"/>
                  <a:pt x="1214" y="1241"/>
                  <a:pt x="1238" y="1229"/>
                </a:cubicBezTo>
                <a:cubicBezTo>
                  <a:pt x="1238" y="1472"/>
                  <a:pt x="1238" y="1472"/>
                  <a:pt x="1238" y="1472"/>
                </a:cubicBezTo>
                <a:cubicBezTo>
                  <a:pt x="139" y="1472"/>
                  <a:pt x="139" y="1472"/>
                  <a:pt x="139" y="1472"/>
                </a:cubicBezTo>
                <a:cubicBezTo>
                  <a:pt x="199" y="1312"/>
                  <a:pt x="199" y="1312"/>
                  <a:pt x="199" y="1312"/>
                </a:cubicBezTo>
                <a:lnTo>
                  <a:pt x="1078" y="13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1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617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92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23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543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85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16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468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2EB2BA9D-DB3C-2EE3-5C2C-32E8C0487C62}"/>
              </a:ext>
            </a:extLst>
          </p:cNvPr>
          <p:cNvSpPr txBox="1"/>
          <p:nvPr/>
        </p:nvSpPr>
        <p:spPr>
          <a:xfrm>
            <a:off x="9817450" y="6467113"/>
            <a:ext cx="2430879" cy="296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GB" sz="1100" i="1" dirty="0">
                <a:solidFill>
                  <a:schemeClr val="tx2">
                    <a:lumMod val="50000"/>
                    <a:lumOff val="50000"/>
                  </a:schemeClr>
                </a:solidFill>
                <a:hlinkClick r:id="rId6"/>
              </a:rPr>
              <a:t>Image by </a:t>
            </a:r>
            <a:r>
              <a:rPr lang="en-GB" sz="1100" i="1" dirty="0" err="1">
                <a:solidFill>
                  <a:schemeClr val="tx2">
                    <a:lumMod val="50000"/>
                    <a:lumOff val="50000"/>
                  </a:schemeClr>
                </a:solidFill>
                <a:hlinkClick r:id="rId6"/>
              </a:rPr>
              <a:t>starline</a:t>
            </a:r>
            <a:r>
              <a:rPr lang="en-GB" sz="1100" i="1" dirty="0">
                <a:solidFill>
                  <a:schemeClr val="tx2">
                    <a:lumMod val="50000"/>
                    <a:lumOff val="50000"/>
                  </a:schemeClr>
                </a:solidFill>
                <a:hlinkClick r:id="rId6"/>
              </a:rPr>
              <a:t> on </a:t>
            </a:r>
            <a:r>
              <a:rPr lang="en-GB" sz="1100" i="1" dirty="0" err="1">
                <a:solidFill>
                  <a:schemeClr val="tx2">
                    <a:lumMod val="50000"/>
                    <a:lumOff val="50000"/>
                  </a:schemeClr>
                </a:solidFill>
                <a:hlinkClick r:id="rId6"/>
              </a:rPr>
              <a:t>Freepik</a:t>
            </a:r>
            <a:endParaRPr lang="en-US" sz="1100" i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697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-2702943" y="-970471"/>
            <a:ext cx="8798943" cy="879894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8203" y="1470104"/>
            <a:ext cx="2514597" cy="114165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200" b="1" dirty="0">
                <a:solidFill>
                  <a:schemeClr val="bg1"/>
                </a:solidFill>
                <a:latin typeface="Montserrat" panose="02000505000000020004" pitchFamily="2" charset="0"/>
              </a:rPr>
              <a:t>Model selection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8200" y="2990978"/>
            <a:ext cx="2514598" cy="795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chemeClr val="bg1"/>
                </a:solidFill>
              </a:rPr>
              <a:t>Select your model and training method according to the current trading strategy.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9067801" y="2923652"/>
            <a:ext cx="2287399" cy="1180580"/>
            <a:chOff x="1752599" y="3777922"/>
            <a:chExt cx="3200400" cy="1180580"/>
          </a:xfrm>
        </p:grpSpPr>
        <p:sp>
          <p:nvSpPr>
            <p:cNvPr id="13" name="TextBox 12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Estimation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752599" y="4162900"/>
              <a:ext cx="3200400" cy="795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Predict yield/risk or other parameters that you consider while trading.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067801" y="4651780"/>
            <a:ext cx="2828826" cy="940515"/>
            <a:chOff x="1752599" y="5117195"/>
            <a:chExt cx="3200400" cy="940515"/>
          </a:xfrm>
        </p:grpSpPr>
        <p:sp>
          <p:nvSpPr>
            <p:cNvPr id="17" name="TextBox 16"/>
            <p:cNvSpPr txBox="1"/>
            <p:nvPr/>
          </p:nvSpPr>
          <p:spPr>
            <a:xfrm>
              <a:off x="1752599" y="5117195"/>
              <a:ext cx="3200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Reinforcement learning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752599" y="5502173"/>
              <a:ext cx="3200400" cy="555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Signal provider for possible enter/exit point.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9067801" y="1195524"/>
            <a:ext cx="2287399" cy="1180580"/>
            <a:chOff x="1752599" y="3777922"/>
            <a:chExt cx="3200400" cy="1180580"/>
          </a:xfrm>
        </p:grpSpPr>
        <p:sp>
          <p:nvSpPr>
            <p:cNvPr id="21" name="TextBox 20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Classification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752599" y="4162900"/>
              <a:ext cx="3200400" cy="795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See the current market state (bear/bull) or create market clusters.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8153400" y="2980801"/>
            <a:ext cx="777240" cy="777240"/>
            <a:chOff x="8153400" y="2980801"/>
            <a:chExt cx="777240" cy="777240"/>
          </a:xfrm>
        </p:grpSpPr>
        <p:sp>
          <p:nvSpPr>
            <p:cNvPr id="15" name="Oval 14"/>
            <p:cNvSpPr>
              <a:spLocks noChangeAspect="1"/>
            </p:cNvSpPr>
            <p:nvPr/>
          </p:nvSpPr>
          <p:spPr>
            <a:xfrm>
              <a:off x="8153400" y="2980801"/>
              <a:ext cx="777240" cy="7772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 196"/>
            <p:cNvSpPr>
              <a:spLocks noEditPoints="1"/>
            </p:cNvSpPr>
            <p:nvPr/>
          </p:nvSpPr>
          <p:spPr bwMode="auto">
            <a:xfrm>
              <a:off x="8334274" y="3161820"/>
              <a:ext cx="415492" cy="415202"/>
            </a:xfrm>
            <a:custGeom>
              <a:avLst/>
              <a:gdLst>
                <a:gd name="T0" fmla="*/ 878 w 1756"/>
                <a:gd name="T1" fmla="*/ 1755 h 1755"/>
                <a:gd name="T2" fmla="*/ 878 w 1756"/>
                <a:gd name="T3" fmla="*/ 0 h 1755"/>
                <a:gd name="T4" fmla="*/ 1683 w 1756"/>
                <a:gd name="T5" fmla="*/ 878 h 1755"/>
                <a:gd name="T6" fmla="*/ 74 w 1756"/>
                <a:gd name="T7" fmla="*/ 878 h 1755"/>
                <a:gd name="T8" fmla="*/ 1683 w 1756"/>
                <a:gd name="T9" fmla="*/ 878 h 1755"/>
                <a:gd name="T10" fmla="*/ 316 w 1756"/>
                <a:gd name="T11" fmla="*/ 413 h 1755"/>
                <a:gd name="T12" fmla="*/ 387 w 1756"/>
                <a:gd name="T13" fmla="*/ 1418 h 1755"/>
                <a:gd name="T14" fmla="*/ 611 w 1756"/>
                <a:gd name="T15" fmla="*/ 1227 h 1755"/>
                <a:gd name="T16" fmla="*/ 439 w 1756"/>
                <a:gd name="T17" fmla="*/ 878 h 1755"/>
                <a:gd name="T18" fmla="*/ 579 w 1756"/>
                <a:gd name="T19" fmla="*/ 558 h 1755"/>
                <a:gd name="T20" fmla="*/ 777 w 1756"/>
                <a:gd name="T21" fmla="*/ 863 h 1755"/>
                <a:gd name="T22" fmla="*/ 878 w 1756"/>
                <a:gd name="T23" fmla="*/ 980 h 1755"/>
                <a:gd name="T24" fmla="*/ 941 w 1756"/>
                <a:gd name="T25" fmla="*/ 1034 h 1755"/>
                <a:gd name="T26" fmla="*/ 960 w 1756"/>
                <a:gd name="T27" fmla="*/ 937 h 1755"/>
                <a:gd name="T28" fmla="*/ 893 w 1756"/>
                <a:gd name="T29" fmla="*/ 777 h 1755"/>
                <a:gd name="T30" fmla="*/ 636 w 1756"/>
                <a:gd name="T31" fmla="*/ 513 h 1755"/>
                <a:gd name="T32" fmla="*/ 1208 w 1756"/>
                <a:gd name="T33" fmla="*/ 589 h 1755"/>
                <a:gd name="T34" fmla="*/ 1176 w 1756"/>
                <a:gd name="T35" fmla="*/ 1199 h 1755"/>
                <a:gd name="T36" fmla="*/ 1348 w 1756"/>
                <a:gd name="T37" fmla="*/ 1438 h 1755"/>
                <a:gd name="T38" fmla="*/ 1610 w 1756"/>
                <a:gd name="T39" fmla="*/ 878 h 1755"/>
                <a:gd name="T40" fmla="*/ 1391 w 1756"/>
                <a:gd name="T41" fmla="*/ 359 h 1755"/>
                <a:gd name="T42" fmla="*/ 366 w 1756"/>
                <a:gd name="T43" fmla="*/ 359 h 1755"/>
                <a:gd name="T44" fmla="*/ 861 w 1756"/>
                <a:gd name="T45" fmla="*/ 854 h 1755"/>
                <a:gd name="T46" fmla="*/ 882 w 1756"/>
                <a:gd name="T47" fmla="*/ 849 h 1755"/>
                <a:gd name="T48" fmla="*/ 895 w 1756"/>
                <a:gd name="T49" fmla="*/ 901 h 1755"/>
                <a:gd name="T50" fmla="*/ 849 w 1756"/>
                <a:gd name="T51" fmla="*/ 873 h 1755"/>
                <a:gd name="T52" fmla="*/ 508 w 1756"/>
                <a:gd name="T53" fmla="*/ 1231 h 1755"/>
                <a:gd name="T54" fmla="*/ 220 w 1756"/>
                <a:gd name="T55" fmla="*/ 878 h 1755"/>
                <a:gd name="T56" fmla="*/ 402 w 1756"/>
                <a:gd name="T57" fmla="*/ 499 h 1755"/>
                <a:gd name="T58" fmla="*/ 366 w 1756"/>
                <a:gd name="T59" fmla="*/ 878 h 1755"/>
                <a:gd name="T60" fmla="*/ 417 w 1756"/>
                <a:gd name="T61" fmla="*/ 410 h 1755"/>
                <a:gd name="T62" fmla="*/ 533 w 1756"/>
                <a:gd name="T63" fmla="*/ 501 h 1755"/>
                <a:gd name="T64" fmla="*/ 1536 w 1756"/>
                <a:gd name="T65" fmla="*/ 878 h 1755"/>
                <a:gd name="T66" fmla="*/ 1252 w 1756"/>
                <a:gd name="T67" fmla="*/ 1226 h 1755"/>
                <a:gd name="T68" fmla="*/ 1285 w 1756"/>
                <a:gd name="T69" fmla="*/ 568 h 1755"/>
                <a:gd name="T70" fmla="*/ 1536 w 1756"/>
                <a:gd name="T71" fmla="*/ 878 h 1755"/>
                <a:gd name="T72" fmla="*/ 878 w 1756"/>
                <a:gd name="T73" fmla="*/ 366 h 1755"/>
                <a:gd name="T74" fmla="*/ 499 w 1756"/>
                <a:gd name="T75" fmla="*/ 341 h 1755"/>
                <a:gd name="T76" fmla="*/ 1340 w 1756"/>
                <a:gd name="T77" fmla="*/ 410 h 1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56" h="1755">
                  <a:moveTo>
                    <a:pt x="0" y="878"/>
                  </a:moveTo>
                  <a:cubicBezTo>
                    <a:pt x="0" y="1362"/>
                    <a:pt x="394" y="1755"/>
                    <a:pt x="878" y="1755"/>
                  </a:cubicBezTo>
                  <a:cubicBezTo>
                    <a:pt x="1362" y="1755"/>
                    <a:pt x="1756" y="1362"/>
                    <a:pt x="1756" y="878"/>
                  </a:cubicBezTo>
                  <a:cubicBezTo>
                    <a:pt x="1756" y="394"/>
                    <a:pt x="1362" y="0"/>
                    <a:pt x="878" y="0"/>
                  </a:cubicBezTo>
                  <a:cubicBezTo>
                    <a:pt x="394" y="0"/>
                    <a:pt x="0" y="394"/>
                    <a:pt x="0" y="878"/>
                  </a:cubicBezTo>
                  <a:close/>
                  <a:moveTo>
                    <a:pt x="1683" y="878"/>
                  </a:moveTo>
                  <a:cubicBezTo>
                    <a:pt x="1683" y="1321"/>
                    <a:pt x="1322" y="1682"/>
                    <a:pt x="878" y="1682"/>
                  </a:cubicBezTo>
                  <a:cubicBezTo>
                    <a:pt x="434" y="1682"/>
                    <a:pt x="74" y="1321"/>
                    <a:pt x="74" y="878"/>
                  </a:cubicBezTo>
                  <a:cubicBezTo>
                    <a:pt x="74" y="434"/>
                    <a:pt x="434" y="73"/>
                    <a:pt x="878" y="73"/>
                  </a:cubicBezTo>
                  <a:cubicBezTo>
                    <a:pt x="1322" y="73"/>
                    <a:pt x="1683" y="434"/>
                    <a:pt x="1683" y="878"/>
                  </a:cubicBezTo>
                  <a:close/>
                  <a:moveTo>
                    <a:pt x="366" y="359"/>
                  </a:moveTo>
                  <a:cubicBezTo>
                    <a:pt x="316" y="413"/>
                    <a:pt x="316" y="413"/>
                    <a:pt x="316" y="413"/>
                  </a:cubicBezTo>
                  <a:cubicBezTo>
                    <a:pt x="207" y="544"/>
                    <a:pt x="147" y="708"/>
                    <a:pt x="147" y="878"/>
                  </a:cubicBezTo>
                  <a:cubicBezTo>
                    <a:pt x="147" y="1082"/>
                    <a:pt x="234" y="1280"/>
                    <a:pt x="387" y="1418"/>
                  </a:cubicBezTo>
                  <a:cubicBezTo>
                    <a:pt x="414" y="1443"/>
                    <a:pt x="414" y="1443"/>
                    <a:pt x="414" y="1443"/>
                  </a:cubicBezTo>
                  <a:cubicBezTo>
                    <a:pt x="611" y="1227"/>
                    <a:pt x="611" y="1227"/>
                    <a:pt x="611" y="1227"/>
                  </a:cubicBezTo>
                  <a:cubicBezTo>
                    <a:pt x="584" y="1202"/>
                    <a:pt x="584" y="1202"/>
                    <a:pt x="584" y="1202"/>
                  </a:cubicBezTo>
                  <a:cubicBezTo>
                    <a:pt x="492" y="1119"/>
                    <a:pt x="439" y="1000"/>
                    <a:pt x="439" y="878"/>
                  </a:cubicBezTo>
                  <a:cubicBezTo>
                    <a:pt x="439" y="772"/>
                    <a:pt x="478" y="670"/>
                    <a:pt x="548" y="589"/>
                  </a:cubicBezTo>
                  <a:cubicBezTo>
                    <a:pt x="558" y="578"/>
                    <a:pt x="568" y="568"/>
                    <a:pt x="579" y="558"/>
                  </a:cubicBezTo>
                  <a:cubicBezTo>
                    <a:pt x="791" y="824"/>
                    <a:pt x="791" y="824"/>
                    <a:pt x="791" y="824"/>
                  </a:cubicBezTo>
                  <a:cubicBezTo>
                    <a:pt x="784" y="836"/>
                    <a:pt x="779" y="849"/>
                    <a:pt x="777" y="863"/>
                  </a:cubicBezTo>
                  <a:cubicBezTo>
                    <a:pt x="769" y="918"/>
                    <a:pt x="807" y="970"/>
                    <a:pt x="863" y="979"/>
                  </a:cubicBezTo>
                  <a:cubicBezTo>
                    <a:pt x="868" y="979"/>
                    <a:pt x="873" y="980"/>
                    <a:pt x="878" y="980"/>
                  </a:cubicBezTo>
                  <a:cubicBezTo>
                    <a:pt x="885" y="980"/>
                    <a:pt x="892" y="979"/>
                    <a:pt x="899" y="977"/>
                  </a:cubicBezTo>
                  <a:cubicBezTo>
                    <a:pt x="941" y="1034"/>
                    <a:pt x="941" y="1034"/>
                    <a:pt x="941" y="1034"/>
                  </a:cubicBezTo>
                  <a:cubicBezTo>
                    <a:pt x="1000" y="991"/>
                    <a:pt x="1000" y="991"/>
                    <a:pt x="1000" y="991"/>
                  </a:cubicBezTo>
                  <a:cubicBezTo>
                    <a:pt x="960" y="937"/>
                    <a:pt x="960" y="937"/>
                    <a:pt x="960" y="937"/>
                  </a:cubicBezTo>
                  <a:cubicBezTo>
                    <a:pt x="970" y="924"/>
                    <a:pt x="977" y="909"/>
                    <a:pt x="979" y="893"/>
                  </a:cubicBezTo>
                  <a:cubicBezTo>
                    <a:pt x="987" y="837"/>
                    <a:pt x="949" y="785"/>
                    <a:pt x="893" y="777"/>
                  </a:cubicBezTo>
                  <a:cubicBezTo>
                    <a:pt x="878" y="774"/>
                    <a:pt x="863" y="776"/>
                    <a:pt x="849" y="780"/>
                  </a:cubicBezTo>
                  <a:cubicBezTo>
                    <a:pt x="636" y="513"/>
                    <a:pt x="636" y="513"/>
                    <a:pt x="636" y="513"/>
                  </a:cubicBezTo>
                  <a:cubicBezTo>
                    <a:pt x="708" y="465"/>
                    <a:pt x="791" y="439"/>
                    <a:pt x="878" y="439"/>
                  </a:cubicBezTo>
                  <a:cubicBezTo>
                    <a:pt x="1004" y="439"/>
                    <a:pt x="1125" y="494"/>
                    <a:pt x="1208" y="589"/>
                  </a:cubicBezTo>
                  <a:cubicBezTo>
                    <a:pt x="1278" y="670"/>
                    <a:pt x="1317" y="772"/>
                    <a:pt x="1317" y="878"/>
                  </a:cubicBezTo>
                  <a:cubicBezTo>
                    <a:pt x="1317" y="1000"/>
                    <a:pt x="1267" y="1114"/>
                    <a:pt x="1176" y="1199"/>
                  </a:cubicBezTo>
                  <a:cubicBezTo>
                    <a:pt x="1149" y="1223"/>
                    <a:pt x="1149" y="1223"/>
                    <a:pt x="1149" y="1223"/>
                  </a:cubicBezTo>
                  <a:cubicBezTo>
                    <a:pt x="1348" y="1438"/>
                    <a:pt x="1348" y="1438"/>
                    <a:pt x="1348" y="1438"/>
                  </a:cubicBezTo>
                  <a:cubicBezTo>
                    <a:pt x="1375" y="1413"/>
                    <a:pt x="1375" y="1413"/>
                    <a:pt x="1375" y="1413"/>
                  </a:cubicBezTo>
                  <a:cubicBezTo>
                    <a:pt x="1524" y="1274"/>
                    <a:pt x="1610" y="1079"/>
                    <a:pt x="1610" y="878"/>
                  </a:cubicBezTo>
                  <a:cubicBezTo>
                    <a:pt x="1610" y="708"/>
                    <a:pt x="1549" y="544"/>
                    <a:pt x="1440" y="413"/>
                  </a:cubicBezTo>
                  <a:cubicBezTo>
                    <a:pt x="1391" y="359"/>
                    <a:pt x="1391" y="359"/>
                    <a:pt x="1391" y="359"/>
                  </a:cubicBezTo>
                  <a:cubicBezTo>
                    <a:pt x="1254" y="224"/>
                    <a:pt x="1070" y="146"/>
                    <a:pt x="878" y="146"/>
                  </a:cubicBezTo>
                  <a:cubicBezTo>
                    <a:pt x="687" y="146"/>
                    <a:pt x="502" y="224"/>
                    <a:pt x="366" y="359"/>
                  </a:cubicBezTo>
                  <a:close/>
                  <a:moveTo>
                    <a:pt x="849" y="873"/>
                  </a:moveTo>
                  <a:cubicBezTo>
                    <a:pt x="851" y="866"/>
                    <a:pt x="855" y="859"/>
                    <a:pt x="861" y="854"/>
                  </a:cubicBezTo>
                  <a:cubicBezTo>
                    <a:pt x="866" y="851"/>
                    <a:pt x="872" y="849"/>
                    <a:pt x="878" y="849"/>
                  </a:cubicBezTo>
                  <a:cubicBezTo>
                    <a:pt x="879" y="849"/>
                    <a:pt x="881" y="849"/>
                    <a:pt x="882" y="849"/>
                  </a:cubicBezTo>
                  <a:cubicBezTo>
                    <a:pt x="898" y="851"/>
                    <a:pt x="909" y="866"/>
                    <a:pt x="907" y="882"/>
                  </a:cubicBezTo>
                  <a:cubicBezTo>
                    <a:pt x="906" y="890"/>
                    <a:pt x="902" y="896"/>
                    <a:pt x="895" y="901"/>
                  </a:cubicBezTo>
                  <a:cubicBezTo>
                    <a:pt x="889" y="906"/>
                    <a:pt x="881" y="907"/>
                    <a:pt x="874" y="906"/>
                  </a:cubicBezTo>
                  <a:cubicBezTo>
                    <a:pt x="858" y="904"/>
                    <a:pt x="847" y="889"/>
                    <a:pt x="849" y="873"/>
                  </a:cubicBezTo>
                  <a:close/>
                  <a:moveTo>
                    <a:pt x="366" y="878"/>
                  </a:moveTo>
                  <a:cubicBezTo>
                    <a:pt x="366" y="1009"/>
                    <a:pt x="418" y="1136"/>
                    <a:pt x="508" y="1231"/>
                  </a:cubicBezTo>
                  <a:cubicBezTo>
                    <a:pt x="410" y="1339"/>
                    <a:pt x="410" y="1339"/>
                    <a:pt x="410" y="1339"/>
                  </a:cubicBezTo>
                  <a:cubicBezTo>
                    <a:pt x="289" y="1216"/>
                    <a:pt x="220" y="1050"/>
                    <a:pt x="220" y="878"/>
                  </a:cubicBezTo>
                  <a:cubicBezTo>
                    <a:pt x="220" y="727"/>
                    <a:pt x="272" y="581"/>
                    <a:pt x="367" y="464"/>
                  </a:cubicBezTo>
                  <a:cubicBezTo>
                    <a:pt x="402" y="499"/>
                    <a:pt x="402" y="499"/>
                    <a:pt x="402" y="499"/>
                  </a:cubicBezTo>
                  <a:cubicBezTo>
                    <a:pt x="471" y="568"/>
                    <a:pt x="471" y="568"/>
                    <a:pt x="471" y="568"/>
                  </a:cubicBezTo>
                  <a:cubicBezTo>
                    <a:pt x="403" y="657"/>
                    <a:pt x="366" y="766"/>
                    <a:pt x="366" y="878"/>
                  </a:cubicBezTo>
                  <a:close/>
                  <a:moveTo>
                    <a:pt x="520" y="513"/>
                  </a:moveTo>
                  <a:cubicBezTo>
                    <a:pt x="417" y="410"/>
                    <a:pt x="417" y="410"/>
                    <a:pt x="417" y="410"/>
                  </a:cubicBezTo>
                  <a:cubicBezTo>
                    <a:pt x="425" y="402"/>
                    <a:pt x="434" y="394"/>
                    <a:pt x="442" y="387"/>
                  </a:cubicBezTo>
                  <a:cubicBezTo>
                    <a:pt x="533" y="501"/>
                    <a:pt x="533" y="501"/>
                    <a:pt x="533" y="501"/>
                  </a:cubicBezTo>
                  <a:cubicBezTo>
                    <a:pt x="529" y="505"/>
                    <a:pt x="524" y="509"/>
                    <a:pt x="520" y="513"/>
                  </a:cubicBezTo>
                  <a:close/>
                  <a:moveTo>
                    <a:pt x="1536" y="878"/>
                  </a:moveTo>
                  <a:cubicBezTo>
                    <a:pt x="1536" y="1049"/>
                    <a:pt x="1471" y="1210"/>
                    <a:pt x="1352" y="1334"/>
                  </a:cubicBezTo>
                  <a:cubicBezTo>
                    <a:pt x="1252" y="1226"/>
                    <a:pt x="1252" y="1226"/>
                    <a:pt x="1252" y="1226"/>
                  </a:cubicBezTo>
                  <a:cubicBezTo>
                    <a:pt x="1340" y="1132"/>
                    <a:pt x="1390" y="1007"/>
                    <a:pt x="1390" y="878"/>
                  </a:cubicBezTo>
                  <a:cubicBezTo>
                    <a:pt x="1390" y="766"/>
                    <a:pt x="1353" y="657"/>
                    <a:pt x="1285" y="568"/>
                  </a:cubicBezTo>
                  <a:cubicBezTo>
                    <a:pt x="1389" y="464"/>
                    <a:pt x="1389" y="464"/>
                    <a:pt x="1389" y="464"/>
                  </a:cubicBezTo>
                  <a:cubicBezTo>
                    <a:pt x="1484" y="581"/>
                    <a:pt x="1536" y="727"/>
                    <a:pt x="1536" y="878"/>
                  </a:cubicBezTo>
                  <a:close/>
                  <a:moveTo>
                    <a:pt x="1237" y="513"/>
                  </a:moveTo>
                  <a:cubicBezTo>
                    <a:pt x="1141" y="419"/>
                    <a:pt x="1012" y="366"/>
                    <a:pt x="878" y="366"/>
                  </a:cubicBezTo>
                  <a:cubicBezTo>
                    <a:pt x="775" y="366"/>
                    <a:pt x="675" y="398"/>
                    <a:pt x="590" y="455"/>
                  </a:cubicBezTo>
                  <a:cubicBezTo>
                    <a:pt x="499" y="341"/>
                    <a:pt x="499" y="341"/>
                    <a:pt x="499" y="341"/>
                  </a:cubicBezTo>
                  <a:cubicBezTo>
                    <a:pt x="610" y="263"/>
                    <a:pt x="742" y="219"/>
                    <a:pt x="878" y="219"/>
                  </a:cubicBezTo>
                  <a:cubicBezTo>
                    <a:pt x="1050" y="219"/>
                    <a:pt x="1217" y="288"/>
                    <a:pt x="1340" y="410"/>
                  </a:cubicBezTo>
                  <a:lnTo>
                    <a:pt x="1237" y="5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153400" y="1252673"/>
            <a:ext cx="777240" cy="777240"/>
            <a:chOff x="8153400" y="1252673"/>
            <a:chExt cx="777240" cy="777240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8153400" y="1252673"/>
              <a:ext cx="777240" cy="7772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 174"/>
            <p:cNvSpPr>
              <a:spLocks noEditPoints="1"/>
            </p:cNvSpPr>
            <p:nvPr/>
          </p:nvSpPr>
          <p:spPr bwMode="auto">
            <a:xfrm>
              <a:off x="8328477" y="1428983"/>
              <a:ext cx="427086" cy="424620"/>
            </a:xfrm>
            <a:custGeom>
              <a:avLst/>
              <a:gdLst>
                <a:gd name="T0" fmla="*/ 127 w 1805"/>
                <a:gd name="T1" fmla="*/ 571 h 1795"/>
                <a:gd name="T2" fmla="*/ 628 w 1805"/>
                <a:gd name="T3" fmla="*/ 1644 h 1795"/>
                <a:gd name="T4" fmla="*/ 1177 w 1805"/>
                <a:gd name="T5" fmla="*/ 140 h 1795"/>
                <a:gd name="T6" fmla="*/ 569 w 1805"/>
                <a:gd name="T7" fmla="*/ 230 h 1795"/>
                <a:gd name="T8" fmla="*/ 556 w 1805"/>
                <a:gd name="T9" fmla="*/ 302 h 1795"/>
                <a:gd name="T10" fmla="*/ 343 w 1805"/>
                <a:gd name="T11" fmla="*/ 228 h 1795"/>
                <a:gd name="T12" fmla="*/ 447 w 1805"/>
                <a:gd name="T13" fmla="*/ 57 h 1795"/>
                <a:gd name="T14" fmla="*/ 1202 w 1805"/>
                <a:gd name="T15" fmla="*/ 71 h 1795"/>
                <a:gd name="T16" fmla="*/ 902 w 1805"/>
                <a:gd name="T17" fmla="*/ 1765 h 1795"/>
                <a:gd name="T18" fmla="*/ 490 w 1805"/>
                <a:gd name="T19" fmla="*/ 744 h 1795"/>
                <a:gd name="T20" fmla="*/ 428 w 1805"/>
                <a:gd name="T21" fmla="*/ 606 h 1795"/>
                <a:gd name="T22" fmla="*/ 645 w 1805"/>
                <a:gd name="T23" fmla="*/ 425 h 1795"/>
                <a:gd name="T24" fmla="*/ 757 w 1805"/>
                <a:gd name="T25" fmla="*/ 379 h 1795"/>
                <a:gd name="T26" fmla="*/ 1049 w 1805"/>
                <a:gd name="T27" fmla="*/ 379 h 1795"/>
                <a:gd name="T28" fmla="*/ 1161 w 1805"/>
                <a:gd name="T29" fmla="*/ 425 h 1795"/>
                <a:gd name="T30" fmla="*/ 1378 w 1805"/>
                <a:gd name="T31" fmla="*/ 606 h 1795"/>
                <a:gd name="T32" fmla="*/ 1315 w 1805"/>
                <a:gd name="T33" fmla="*/ 744 h 1795"/>
                <a:gd name="T34" fmla="*/ 1450 w 1805"/>
                <a:gd name="T35" fmla="*/ 999 h 1795"/>
                <a:gd name="T36" fmla="*/ 1298 w 1805"/>
                <a:gd name="T37" fmla="*/ 1078 h 1795"/>
                <a:gd name="T38" fmla="*/ 1212 w 1805"/>
                <a:gd name="T39" fmla="*/ 1354 h 1795"/>
                <a:gd name="T40" fmla="*/ 1091 w 1805"/>
                <a:gd name="T41" fmla="*/ 1285 h 1795"/>
                <a:gd name="T42" fmla="*/ 1012 w 1805"/>
                <a:gd name="T43" fmla="*/ 1437 h 1795"/>
                <a:gd name="T44" fmla="*/ 757 w 1805"/>
                <a:gd name="T45" fmla="*/ 1302 h 1795"/>
                <a:gd name="T46" fmla="*/ 593 w 1805"/>
                <a:gd name="T47" fmla="*/ 1354 h 1795"/>
                <a:gd name="T48" fmla="*/ 508 w 1805"/>
                <a:gd name="T49" fmla="*/ 1078 h 1795"/>
                <a:gd name="T50" fmla="*/ 355 w 1805"/>
                <a:gd name="T51" fmla="*/ 999 h 1795"/>
                <a:gd name="T52" fmla="*/ 490 w 1805"/>
                <a:gd name="T53" fmla="*/ 744 h 1795"/>
                <a:gd name="T54" fmla="*/ 517 w 1805"/>
                <a:gd name="T55" fmla="*/ 817 h 1795"/>
                <a:gd name="T56" fmla="*/ 517 w 1805"/>
                <a:gd name="T57" fmla="*/ 963 h 1795"/>
                <a:gd name="T58" fmla="*/ 578 w 1805"/>
                <a:gd name="T59" fmla="*/ 1111 h 1795"/>
                <a:gd name="T60" fmla="*/ 681 w 1805"/>
                <a:gd name="T61" fmla="*/ 1214 h 1795"/>
                <a:gd name="T62" fmla="*/ 830 w 1805"/>
                <a:gd name="T63" fmla="*/ 1276 h 1795"/>
                <a:gd name="T64" fmla="*/ 976 w 1805"/>
                <a:gd name="T65" fmla="*/ 1276 h 1795"/>
                <a:gd name="T66" fmla="*/ 1124 w 1805"/>
                <a:gd name="T67" fmla="*/ 1214 h 1795"/>
                <a:gd name="T68" fmla="*/ 1227 w 1805"/>
                <a:gd name="T69" fmla="*/ 1111 h 1795"/>
                <a:gd name="T70" fmla="*/ 1289 w 1805"/>
                <a:gd name="T71" fmla="*/ 963 h 1795"/>
                <a:gd name="T72" fmla="*/ 1289 w 1805"/>
                <a:gd name="T73" fmla="*/ 817 h 1795"/>
                <a:gd name="T74" fmla="*/ 1227 w 1805"/>
                <a:gd name="T75" fmla="*/ 668 h 1795"/>
                <a:gd name="T76" fmla="*/ 1124 w 1805"/>
                <a:gd name="T77" fmla="*/ 565 h 1795"/>
                <a:gd name="T78" fmla="*/ 976 w 1805"/>
                <a:gd name="T79" fmla="*/ 504 h 1795"/>
                <a:gd name="T80" fmla="*/ 830 w 1805"/>
                <a:gd name="T81" fmla="*/ 504 h 1795"/>
                <a:gd name="T82" fmla="*/ 681 w 1805"/>
                <a:gd name="T83" fmla="*/ 565 h 1795"/>
                <a:gd name="T84" fmla="*/ 578 w 1805"/>
                <a:gd name="T85" fmla="*/ 668 h 1795"/>
                <a:gd name="T86" fmla="*/ 903 w 1805"/>
                <a:gd name="T87" fmla="*/ 630 h 1795"/>
                <a:gd name="T88" fmla="*/ 643 w 1805"/>
                <a:gd name="T89" fmla="*/ 890 h 1795"/>
                <a:gd name="T90" fmla="*/ 1090 w 1805"/>
                <a:gd name="T91" fmla="*/ 890 h 1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05" h="1795">
                  <a:moveTo>
                    <a:pt x="109" y="1260"/>
                  </a:moveTo>
                  <a:cubicBezTo>
                    <a:pt x="10" y="1049"/>
                    <a:pt x="0" y="812"/>
                    <a:pt x="80" y="593"/>
                  </a:cubicBezTo>
                  <a:cubicBezTo>
                    <a:pt x="87" y="574"/>
                    <a:pt x="108" y="564"/>
                    <a:pt x="127" y="571"/>
                  </a:cubicBezTo>
                  <a:cubicBezTo>
                    <a:pt x="146" y="578"/>
                    <a:pt x="156" y="599"/>
                    <a:pt x="149" y="618"/>
                  </a:cubicBezTo>
                  <a:cubicBezTo>
                    <a:pt x="75" y="819"/>
                    <a:pt x="85" y="1036"/>
                    <a:pt x="175" y="1229"/>
                  </a:cubicBezTo>
                  <a:cubicBezTo>
                    <a:pt x="266" y="1423"/>
                    <a:pt x="427" y="1571"/>
                    <a:pt x="628" y="1644"/>
                  </a:cubicBezTo>
                  <a:cubicBezTo>
                    <a:pt x="1044" y="1795"/>
                    <a:pt x="1506" y="1580"/>
                    <a:pt x="1657" y="1166"/>
                  </a:cubicBezTo>
                  <a:cubicBezTo>
                    <a:pt x="1730" y="965"/>
                    <a:pt x="1721" y="748"/>
                    <a:pt x="1631" y="554"/>
                  </a:cubicBezTo>
                  <a:cubicBezTo>
                    <a:pt x="1540" y="360"/>
                    <a:pt x="1379" y="213"/>
                    <a:pt x="1177" y="140"/>
                  </a:cubicBezTo>
                  <a:cubicBezTo>
                    <a:pt x="997" y="74"/>
                    <a:pt x="799" y="75"/>
                    <a:pt x="620" y="143"/>
                  </a:cubicBezTo>
                  <a:cubicBezTo>
                    <a:pt x="570" y="162"/>
                    <a:pt x="522" y="186"/>
                    <a:pt x="477" y="214"/>
                  </a:cubicBezTo>
                  <a:cubicBezTo>
                    <a:pt x="569" y="230"/>
                    <a:pt x="569" y="230"/>
                    <a:pt x="569" y="230"/>
                  </a:cubicBezTo>
                  <a:cubicBezTo>
                    <a:pt x="589" y="234"/>
                    <a:pt x="602" y="253"/>
                    <a:pt x="599" y="272"/>
                  </a:cubicBezTo>
                  <a:cubicBezTo>
                    <a:pt x="596" y="290"/>
                    <a:pt x="580" y="303"/>
                    <a:pt x="563" y="303"/>
                  </a:cubicBezTo>
                  <a:cubicBezTo>
                    <a:pt x="561" y="303"/>
                    <a:pt x="559" y="302"/>
                    <a:pt x="556" y="302"/>
                  </a:cubicBezTo>
                  <a:cubicBezTo>
                    <a:pt x="372" y="270"/>
                    <a:pt x="372" y="270"/>
                    <a:pt x="372" y="270"/>
                  </a:cubicBezTo>
                  <a:cubicBezTo>
                    <a:pt x="363" y="268"/>
                    <a:pt x="354" y="263"/>
                    <a:pt x="349" y="255"/>
                  </a:cubicBezTo>
                  <a:cubicBezTo>
                    <a:pt x="343" y="247"/>
                    <a:pt x="341" y="237"/>
                    <a:pt x="343" y="228"/>
                  </a:cubicBezTo>
                  <a:cubicBezTo>
                    <a:pt x="375" y="44"/>
                    <a:pt x="375" y="44"/>
                    <a:pt x="375" y="44"/>
                  </a:cubicBezTo>
                  <a:cubicBezTo>
                    <a:pt x="379" y="24"/>
                    <a:pt x="397" y="11"/>
                    <a:pt x="417" y="14"/>
                  </a:cubicBezTo>
                  <a:cubicBezTo>
                    <a:pt x="437" y="18"/>
                    <a:pt x="450" y="37"/>
                    <a:pt x="447" y="57"/>
                  </a:cubicBezTo>
                  <a:cubicBezTo>
                    <a:pt x="429" y="157"/>
                    <a:pt x="429" y="157"/>
                    <a:pt x="429" y="157"/>
                  </a:cubicBezTo>
                  <a:cubicBezTo>
                    <a:pt x="481" y="124"/>
                    <a:pt x="536" y="96"/>
                    <a:pt x="594" y="75"/>
                  </a:cubicBezTo>
                  <a:cubicBezTo>
                    <a:pt x="789" y="1"/>
                    <a:pt x="1005" y="0"/>
                    <a:pt x="1202" y="71"/>
                  </a:cubicBezTo>
                  <a:cubicBezTo>
                    <a:pt x="1422" y="151"/>
                    <a:pt x="1598" y="312"/>
                    <a:pt x="1697" y="523"/>
                  </a:cubicBezTo>
                  <a:cubicBezTo>
                    <a:pt x="1795" y="735"/>
                    <a:pt x="1805" y="972"/>
                    <a:pt x="1726" y="1191"/>
                  </a:cubicBezTo>
                  <a:cubicBezTo>
                    <a:pt x="1596" y="1545"/>
                    <a:pt x="1260" y="1765"/>
                    <a:pt x="902" y="1765"/>
                  </a:cubicBezTo>
                  <a:cubicBezTo>
                    <a:pt x="803" y="1765"/>
                    <a:pt x="702" y="1748"/>
                    <a:pt x="603" y="1713"/>
                  </a:cubicBezTo>
                  <a:cubicBezTo>
                    <a:pt x="383" y="1633"/>
                    <a:pt x="208" y="1472"/>
                    <a:pt x="109" y="1260"/>
                  </a:cubicBezTo>
                  <a:close/>
                  <a:moveTo>
                    <a:pt x="490" y="744"/>
                  </a:moveTo>
                  <a:cubicBezTo>
                    <a:pt x="495" y="729"/>
                    <a:pt x="501" y="715"/>
                    <a:pt x="508" y="701"/>
                  </a:cubicBezTo>
                  <a:cubicBezTo>
                    <a:pt x="438" y="632"/>
                    <a:pt x="438" y="632"/>
                    <a:pt x="438" y="632"/>
                  </a:cubicBezTo>
                  <a:cubicBezTo>
                    <a:pt x="432" y="625"/>
                    <a:pt x="428" y="615"/>
                    <a:pt x="428" y="606"/>
                  </a:cubicBezTo>
                  <a:cubicBezTo>
                    <a:pt x="428" y="596"/>
                    <a:pt x="432" y="587"/>
                    <a:pt x="438" y="580"/>
                  </a:cubicBezTo>
                  <a:cubicBezTo>
                    <a:pt x="593" y="425"/>
                    <a:pt x="593" y="425"/>
                    <a:pt x="593" y="425"/>
                  </a:cubicBezTo>
                  <a:cubicBezTo>
                    <a:pt x="607" y="411"/>
                    <a:pt x="631" y="411"/>
                    <a:pt x="645" y="425"/>
                  </a:cubicBezTo>
                  <a:cubicBezTo>
                    <a:pt x="714" y="495"/>
                    <a:pt x="714" y="495"/>
                    <a:pt x="714" y="495"/>
                  </a:cubicBezTo>
                  <a:cubicBezTo>
                    <a:pt x="728" y="488"/>
                    <a:pt x="742" y="482"/>
                    <a:pt x="757" y="477"/>
                  </a:cubicBezTo>
                  <a:cubicBezTo>
                    <a:pt x="757" y="379"/>
                    <a:pt x="757" y="379"/>
                    <a:pt x="757" y="379"/>
                  </a:cubicBezTo>
                  <a:cubicBezTo>
                    <a:pt x="757" y="359"/>
                    <a:pt x="773" y="342"/>
                    <a:pt x="793" y="342"/>
                  </a:cubicBezTo>
                  <a:cubicBezTo>
                    <a:pt x="1012" y="342"/>
                    <a:pt x="1012" y="342"/>
                    <a:pt x="1012" y="342"/>
                  </a:cubicBezTo>
                  <a:cubicBezTo>
                    <a:pt x="1032" y="342"/>
                    <a:pt x="1049" y="359"/>
                    <a:pt x="1049" y="379"/>
                  </a:cubicBezTo>
                  <a:cubicBezTo>
                    <a:pt x="1049" y="477"/>
                    <a:pt x="1049" y="477"/>
                    <a:pt x="1049" y="477"/>
                  </a:cubicBezTo>
                  <a:cubicBezTo>
                    <a:pt x="1063" y="482"/>
                    <a:pt x="1078" y="488"/>
                    <a:pt x="1091" y="495"/>
                  </a:cubicBezTo>
                  <a:cubicBezTo>
                    <a:pt x="1161" y="425"/>
                    <a:pt x="1161" y="425"/>
                    <a:pt x="1161" y="425"/>
                  </a:cubicBezTo>
                  <a:cubicBezTo>
                    <a:pt x="1175" y="411"/>
                    <a:pt x="1198" y="411"/>
                    <a:pt x="1212" y="425"/>
                  </a:cubicBezTo>
                  <a:cubicBezTo>
                    <a:pt x="1367" y="580"/>
                    <a:pt x="1367" y="580"/>
                    <a:pt x="1367" y="580"/>
                  </a:cubicBezTo>
                  <a:cubicBezTo>
                    <a:pt x="1374" y="587"/>
                    <a:pt x="1378" y="596"/>
                    <a:pt x="1378" y="606"/>
                  </a:cubicBezTo>
                  <a:cubicBezTo>
                    <a:pt x="1378" y="615"/>
                    <a:pt x="1374" y="625"/>
                    <a:pt x="1367" y="632"/>
                  </a:cubicBezTo>
                  <a:cubicBezTo>
                    <a:pt x="1298" y="701"/>
                    <a:pt x="1298" y="701"/>
                    <a:pt x="1298" y="701"/>
                  </a:cubicBezTo>
                  <a:cubicBezTo>
                    <a:pt x="1304" y="715"/>
                    <a:pt x="1310" y="729"/>
                    <a:pt x="1315" y="744"/>
                  </a:cubicBezTo>
                  <a:cubicBezTo>
                    <a:pt x="1414" y="744"/>
                    <a:pt x="1414" y="744"/>
                    <a:pt x="1414" y="744"/>
                  </a:cubicBezTo>
                  <a:cubicBezTo>
                    <a:pt x="1434" y="744"/>
                    <a:pt x="1450" y="760"/>
                    <a:pt x="1450" y="780"/>
                  </a:cubicBezTo>
                  <a:cubicBezTo>
                    <a:pt x="1450" y="999"/>
                    <a:pt x="1450" y="999"/>
                    <a:pt x="1450" y="999"/>
                  </a:cubicBezTo>
                  <a:cubicBezTo>
                    <a:pt x="1450" y="1019"/>
                    <a:pt x="1434" y="1036"/>
                    <a:pt x="1414" y="1036"/>
                  </a:cubicBezTo>
                  <a:cubicBezTo>
                    <a:pt x="1315" y="1036"/>
                    <a:pt x="1315" y="1036"/>
                    <a:pt x="1315" y="1036"/>
                  </a:cubicBezTo>
                  <a:cubicBezTo>
                    <a:pt x="1310" y="1050"/>
                    <a:pt x="1304" y="1064"/>
                    <a:pt x="1298" y="1078"/>
                  </a:cubicBezTo>
                  <a:cubicBezTo>
                    <a:pt x="1367" y="1148"/>
                    <a:pt x="1367" y="1148"/>
                    <a:pt x="1367" y="1148"/>
                  </a:cubicBezTo>
                  <a:cubicBezTo>
                    <a:pt x="1382" y="1162"/>
                    <a:pt x="1382" y="1185"/>
                    <a:pt x="1367" y="1199"/>
                  </a:cubicBezTo>
                  <a:cubicBezTo>
                    <a:pt x="1212" y="1354"/>
                    <a:pt x="1212" y="1354"/>
                    <a:pt x="1212" y="1354"/>
                  </a:cubicBezTo>
                  <a:cubicBezTo>
                    <a:pt x="1206" y="1361"/>
                    <a:pt x="1196" y="1365"/>
                    <a:pt x="1187" y="1365"/>
                  </a:cubicBezTo>
                  <a:cubicBezTo>
                    <a:pt x="1177" y="1365"/>
                    <a:pt x="1168" y="1361"/>
                    <a:pt x="1161" y="1354"/>
                  </a:cubicBezTo>
                  <a:cubicBezTo>
                    <a:pt x="1091" y="1285"/>
                    <a:pt x="1091" y="1285"/>
                    <a:pt x="1091" y="1285"/>
                  </a:cubicBezTo>
                  <a:cubicBezTo>
                    <a:pt x="1078" y="1291"/>
                    <a:pt x="1063" y="1297"/>
                    <a:pt x="1049" y="1302"/>
                  </a:cubicBezTo>
                  <a:cubicBezTo>
                    <a:pt x="1049" y="1400"/>
                    <a:pt x="1049" y="1400"/>
                    <a:pt x="1049" y="1400"/>
                  </a:cubicBezTo>
                  <a:cubicBezTo>
                    <a:pt x="1049" y="1421"/>
                    <a:pt x="1032" y="1437"/>
                    <a:pt x="1012" y="1437"/>
                  </a:cubicBezTo>
                  <a:cubicBezTo>
                    <a:pt x="793" y="1437"/>
                    <a:pt x="793" y="1437"/>
                    <a:pt x="793" y="1437"/>
                  </a:cubicBezTo>
                  <a:cubicBezTo>
                    <a:pt x="773" y="1437"/>
                    <a:pt x="757" y="1421"/>
                    <a:pt x="757" y="1400"/>
                  </a:cubicBezTo>
                  <a:cubicBezTo>
                    <a:pt x="757" y="1302"/>
                    <a:pt x="757" y="1302"/>
                    <a:pt x="757" y="1302"/>
                  </a:cubicBezTo>
                  <a:cubicBezTo>
                    <a:pt x="742" y="1297"/>
                    <a:pt x="728" y="1291"/>
                    <a:pt x="714" y="1285"/>
                  </a:cubicBezTo>
                  <a:cubicBezTo>
                    <a:pt x="645" y="1354"/>
                    <a:pt x="645" y="1354"/>
                    <a:pt x="645" y="1354"/>
                  </a:cubicBezTo>
                  <a:cubicBezTo>
                    <a:pt x="631" y="1368"/>
                    <a:pt x="607" y="1368"/>
                    <a:pt x="593" y="1354"/>
                  </a:cubicBezTo>
                  <a:cubicBezTo>
                    <a:pt x="438" y="1199"/>
                    <a:pt x="438" y="1199"/>
                    <a:pt x="438" y="1199"/>
                  </a:cubicBezTo>
                  <a:cubicBezTo>
                    <a:pt x="424" y="1185"/>
                    <a:pt x="424" y="1162"/>
                    <a:pt x="438" y="1148"/>
                  </a:cubicBezTo>
                  <a:cubicBezTo>
                    <a:pt x="508" y="1078"/>
                    <a:pt x="508" y="1078"/>
                    <a:pt x="508" y="1078"/>
                  </a:cubicBezTo>
                  <a:cubicBezTo>
                    <a:pt x="501" y="1064"/>
                    <a:pt x="495" y="1050"/>
                    <a:pt x="490" y="1036"/>
                  </a:cubicBezTo>
                  <a:cubicBezTo>
                    <a:pt x="392" y="1036"/>
                    <a:pt x="392" y="1036"/>
                    <a:pt x="392" y="1036"/>
                  </a:cubicBezTo>
                  <a:cubicBezTo>
                    <a:pt x="372" y="1036"/>
                    <a:pt x="355" y="1019"/>
                    <a:pt x="355" y="999"/>
                  </a:cubicBezTo>
                  <a:cubicBezTo>
                    <a:pt x="355" y="780"/>
                    <a:pt x="355" y="780"/>
                    <a:pt x="355" y="780"/>
                  </a:cubicBezTo>
                  <a:cubicBezTo>
                    <a:pt x="355" y="760"/>
                    <a:pt x="372" y="744"/>
                    <a:pt x="392" y="744"/>
                  </a:cubicBezTo>
                  <a:lnTo>
                    <a:pt x="490" y="744"/>
                  </a:lnTo>
                  <a:close/>
                  <a:moveTo>
                    <a:pt x="584" y="712"/>
                  </a:moveTo>
                  <a:cubicBezTo>
                    <a:pt x="571" y="736"/>
                    <a:pt x="560" y="762"/>
                    <a:pt x="552" y="790"/>
                  </a:cubicBezTo>
                  <a:cubicBezTo>
                    <a:pt x="548" y="806"/>
                    <a:pt x="533" y="817"/>
                    <a:pt x="517" y="817"/>
                  </a:cubicBezTo>
                  <a:cubicBezTo>
                    <a:pt x="428" y="817"/>
                    <a:pt x="428" y="817"/>
                    <a:pt x="428" y="817"/>
                  </a:cubicBezTo>
                  <a:cubicBezTo>
                    <a:pt x="428" y="963"/>
                    <a:pt x="428" y="963"/>
                    <a:pt x="428" y="963"/>
                  </a:cubicBezTo>
                  <a:cubicBezTo>
                    <a:pt x="517" y="963"/>
                    <a:pt x="517" y="963"/>
                    <a:pt x="517" y="963"/>
                  </a:cubicBezTo>
                  <a:cubicBezTo>
                    <a:pt x="533" y="963"/>
                    <a:pt x="548" y="973"/>
                    <a:pt x="552" y="989"/>
                  </a:cubicBezTo>
                  <a:cubicBezTo>
                    <a:pt x="560" y="1017"/>
                    <a:pt x="571" y="1043"/>
                    <a:pt x="584" y="1067"/>
                  </a:cubicBezTo>
                  <a:cubicBezTo>
                    <a:pt x="592" y="1082"/>
                    <a:pt x="590" y="1099"/>
                    <a:pt x="578" y="1111"/>
                  </a:cubicBezTo>
                  <a:cubicBezTo>
                    <a:pt x="516" y="1173"/>
                    <a:pt x="516" y="1173"/>
                    <a:pt x="516" y="1173"/>
                  </a:cubicBezTo>
                  <a:cubicBezTo>
                    <a:pt x="619" y="1277"/>
                    <a:pt x="619" y="1277"/>
                    <a:pt x="619" y="1277"/>
                  </a:cubicBezTo>
                  <a:cubicBezTo>
                    <a:pt x="681" y="1214"/>
                    <a:pt x="681" y="1214"/>
                    <a:pt x="681" y="1214"/>
                  </a:cubicBezTo>
                  <a:cubicBezTo>
                    <a:pt x="693" y="1203"/>
                    <a:pt x="711" y="1200"/>
                    <a:pt x="725" y="1208"/>
                  </a:cubicBezTo>
                  <a:cubicBezTo>
                    <a:pt x="749" y="1222"/>
                    <a:pt x="776" y="1233"/>
                    <a:pt x="803" y="1240"/>
                  </a:cubicBezTo>
                  <a:cubicBezTo>
                    <a:pt x="819" y="1245"/>
                    <a:pt x="830" y="1259"/>
                    <a:pt x="830" y="1276"/>
                  </a:cubicBezTo>
                  <a:cubicBezTo>
                    <a:pt x="830" y="1364"/>
                    <a:pt x="830" y="1364"/>
                    <a:pt x="830" y="1364"/>
                  </a:cubicBezTo>
                  <a:cubicBezTo>
                    <a:pt x="976" y="1364"/>
                    <a:pt x="976" y="1364"/>
                    <a:pt x="976" y="1364"/>
                  </a:cubicBezTo>
                  <a:cubicBezTo>
                    <a:pt x="976" y="1276"/>
                    <a:pt x="976" y="1276"/>
                    <a:pt x="976" y="1276"/>
                  </a:cubicBezTo>
                  <a:cubicBezTo>
                    <a:pt x="976" y="1259"/>
                    <a:pt x="987" y="1245"/>
                    <a:pt x="1002" y="1240"/>
                  </a:cubicBezTo>
                  <a:cubicBezTo>
                    <a:pt x="1030" y="1233"/>
                    <a:pt x="1056" y="1222"/>
                    <a:pt x="1081" y="1208"/>
                  </a:cubicBezTo>
                  <a:cubicBezTo>
                    <a:pt x="1095" y="1200"/>
                    <a:pt x="1113" y="1203"/>
                    <a:pt x="1124" y="1214"/>
                  </a:cubicBezTo>
                  <a:cubicBezTo>
                    <a:pt x="1187" y="1277"/>
                    <a:pt x="1187" y="1277"/>
                    <a:pt x="1187" y="1277"/>
                  </a:cubicBezTo>
                  <a:cubicBezTo>
                    <a:pt x="1290" y="1173"/>
                    <a:pt x="1290" y="1173"/>
                    <a:pt x="1290" y="1173"/>
                  </a:cubicBezTo>
                  <a:cubicBezTo>
                    <a:pt x="1227" y="1111"/>
                    <a:pt x="1227" y="1111"/>
                    <a:pt x="1227" y="1111"/>
                  </a:cubicBezTo>
                  <a:cubicBezTo>
                    <a:pt x="1216" y="1099"/>
                    <a:pt x="1213" y="1082"/>
                    <a:pt x="1221" y="1067"/>
                  </a:cubicBezTo>
                  <a:cubicBezTo>
                    <a:pt x="1235" y="1043"/>
                    <a:pt x="1246" y="1017"/>
                    <a:pt x="1254" y="989"/>
                  </a:cubicBezTo>
                  <a:cubicBezTo>
                    <a:pt x="1258" y="973"/>
                    <a:pt x="1272" y="963"/>
                    <a:pt x="1289" y="963"/>
                  </a:cubicBezTo>
                  <a:cubicBezTo>
                    <a:pt x="1377" y="963"/>
                    <a:pt x="1377" y="963"/>
                    <a:pt x="1377" y="963"/>
                  </a:cubicBezTo>
                  <a:cubicBezTo>
                    <a:pt x="1377" y="817"/>
                    <a:pt x="1377" y="817"/>
                    <a:pt x="1377" y="817"/>
                  </a:cubicBezTo>
                  <a:cubicBezTo>
                    <a:pt x="1289" y="817"/>
                    <a:pt x="1289" y="817"/>
                    <a:pt x="1289" y="817"/>
                  </a:cubicBezTo>
                  <a:cubicBezTo>
                    <a:pt x="1272" y="817"/>
                    <a:pt x="1258" y="806"/>
                    <a:pt x="1254" y="790"/>
                  </a:cubicBezTo>
                  <a:cubicBezTo>
                    <a:pt x="1246" y="762"/>
                    <a:pt x="1235" y="736"/>
                    <a:pt x="1221" y="712"/>
                  </a:cubicBezTo>
                  <a:cubicBezTo>
                    <a:pt x="1213" y="698"/>
                    <a:pt x="1216" y="680"/>
                    <a:pt x="1227" y="668"/>
                  </a:cubicBezTo>
                  <a:cubicBezTo>
                    <a:pt x="1290" y="606"/>
                    <a:pt x="1290" y="606"/>
                    <a:pt x="1290" y="606"/>
                  </a:cubicBezTo>
                  <a:cubicBezTo>
                    <a:pt x="1187" y="503"/>
                    <a:pt x="1187" y="503"/>
                    <a:pt x="1187" y="503"/>
                  </a:cubicBezTo>
                  <a:cubicBezTo>
                    <a:pt x="1124" y="565"/>
                    <a:pt x="1124" y="565"/>
                    <a:pt x="1124" y="565"/>
                  </a:cubicBezTo>
                  <a:cubicBezTo>
                    <a:pt x="1113" y="577"/>
                    <a:pt x="1095" y="579"/>
                    <a:pt x="1081" y="571"/>
                  </a:cubicBezTo>
                  <a:cubicBezTo>
                    <a:pt x="1056" y="558"/>
                    <a:pt x="1030" y="547"/>
                    <a:pt x="1002" y="539"/>
                  </a:cubicBezTo>
                  <a:cubicBezTo>
                    <a:pt x="987" y="534"/>
                    <a:pt x="976" y="520"/>
                    <a:pt x="976" y="504"/>
                  </a:cubicBezTo>
                  <a:cubicBezTo>
                    <a:pt x="976" y="415"/>
                    <a:pt x="976" y="415"/>
                    <a:pt x="976" y="415"/>
                  </a:cubicBezTo>
                  <a:cubicBezTo>
                    <a:pt x="830" y="415"/>
                    <a:pt x="830" y="415"/>
                    <a:pt x="830" y="415"/>
                  </a:cubicBezTo>
                  <a:cubicBezTo>
                    <a:pt x="830" y="504"/>
                    <a:pt x="830" y="504"/>
                    <a:pt x="830" y="504"/>
                  </a:cubicBezTo>
                  <a:cubicBezTo>
                    <a:pt x="830" y="520"/>
                    <a:pt x="819" y="534"/>
                    <a:pt x="803" y="539"/>
                  </a:cubicBezTo>
                  <a:cubicBezTo>
                    <a:pt x="776" y="547"/>
                    <a:pt x="749" y="558"/>
                    <a:pt x="725" y="571"/>
                  </a:cubicBezTo>
                  <a:cubicBezTo>
                    <a:pt x="711" y="579"/>
                    <a:pt x="693" y="577"/>
                    <a:pt x="681" y="565"/>
                  </a:cubicBezTo>
                  <a:cubicBezTo>
                    <a:pt x="619" y="503"/>
                    <a:pt x="619" y="503"/>
                    <a:pt x="619" y="503"/>
                  </a:cubicBezTo>
                  <a:cubicBezTo>
                    <a:pt x="516" y="606"/>
                    <a:pt x="516" y="606"/>
                    <a:pt x="516" y="606"/>
                  </a:cubicBezTo>
                  <a:cubicBezTo>
                    <a:pt x="578" y="668"/>
                    <a:pt x="578" y="668"/>
                    <a:pt x="578" y="668"/>
                  </a:cubicBezTo>
                  <a:cubicBezTo>
                    <a:pt x="590" y="680"/>
                    <a:pt x="592" y="698"/>
                    <a:pt x="584" y="712"/>
                  </a:cubicBezTo>
                  <a:close/>
                  <a:moveTo>
                    <a:pt x="643" y="890"/>
                  </a:moveTo>
                  <a:cubicBezTo>
                    <a:pt x="643" y="746"/>
                    <a:pt x="759" y="630"/>
                    <a:pt x="903" y="630"/>
                  </a:cubicBezTo>
                  <a:cubicBezTo>
                    <a:pt x="1046" y="630"/>
                    <a:pt x="1163" y="746"/>
                    <a:pt x="1163" y="890"/>
                  </a:cubicBezTo>
                  <a:cubicBezTo>
                    <a:pt x="1163" y="1033"/>
                    <a:pt x="1046" y="1150"/>
                    <a:pt x="903" y="1150"/>
                  </a:cubicBezTo>
                  <a:cubicBezTo>
                    <a:pt x="759" y="1150"/>
                    <a:pt x="643" y="1033"/>
                    <a:pt x="643" y="890"/>
                  </a:cubicBezTo>
                  <a:close/>
                  <a:moveTo>
                    <a:pt x="716" y="890"/>
                  </a:moveTo>
                  <a:cubicBezTo>
                    <a:pt x="716" y="993"/>
                    <a:pt x="800" y="1077"/>
                    <a:pt x="903" y="1077"/>
                  </a:cubicBezTo>
                  <a:cubicBezTo>
                    <a:pt x="1006" y="1077"/>
                    <a:pt x="1090" y="993"/>
                    <a:pt x="1090" y="890"/>
                  </a:cubicBezTo>
                  <a:cubicBezTo>
                    <a:pt x="1090" y="786"/>
                    <a:pt x="1006" y="703"/>
                    <a:pt x="903" y="703"/>
                  </a:cubicBezTo>
                  <a:cubicBezTo>
                    <a:pt x="800" y="703"/>
                    <a:pt x="716" y="786"/>
                    <a:pt x="716" y="8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Oval 18"/>
          <p:cNvSpPr>
            <a:spLocks noChangeAspect="1"/>
          </p:cNvSpPr>
          <p:nvPr/>
        </p:nvSpPr>
        <p:spPr>
          <a:xfrm>
            <a:off x="8153400" y="4708929"/>
            <a:ext cx="777240" cy="7772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7">
            <a:extLst>
              <a:ext uri="{FF2B5EF4-FFF2-40B4-BE49-F238E27FC236}">
                <a16:creationId xmlns:a16="http://schemas.microsoft.com/office/drawing/2014/main" id="{DDFDBDD1-D6AB-B228-B01D-515F1E062C52}"/>
              </a:ext>
            </a:extLst>
          </p:cNvPr>
          <p:cNvSpPr>
            <a:spLocks noEditPoints="1"/>
          </p:cNvSpPr>
          <p:nvPr/>
        </p:nvSpPr>
        <p:spPr bwMode="auto">
          <a:xfrm>
            <a:off x="8328477" y="4890549"/>
            <a:ext cx="414000" cy="414000"/>
          </a:xfrm>
          <a:custGeom>
            <a:avLst/>
            <a:gdLst>
              <a:gd name="T0" fmla="*/ 166 w 1560"/>
              <a:gd name="T1" fmla="*/ 1336 h 1568"/>
              <a:gd name="T2" fmla="*/ 596 w 1560"/>
              <a:gd name="T3" fmla="*/ 1568 h 1568"/>
              <a:gd name="T4" fmla="*/ 1178 w 1560"/>
              <a:gd name="T5" fmla="*/ 1427 h 1568"/>
              <a:gd name="T6" fmla="*/ 1431 w 1560"/>
              <a:gd name="T7" fmla="*/ 1133 h 1568"/>
              <a:gd name="T8" fmla="*/ 1547 w 1560"/>
              <a:gd name="T9" fmla="*/ 598 h 1568"/>
              <a:gd name="T10" fmla="*/ 1208 w 1560"/>
              <a:gd name="T11" fmla="*/ 140 h 1568"/>
              <a:gd name="T12" fmla="*/ 780 w 1560"/>
              <a:gd name="T13" fmla="*/ 91 h 1568"/>
              <a:gd name="T14" fmla="*/ 352 w 1560"/>
              <a:gd name="T15" fmla="*/ 140 h 1568"/>
              <a:gd name="T16" fmla="*/ 13 w 1560"/>
              <a:gd name="T17" fmla="*/ 598 h 1568"/>
              <a:gd name="T18" fmla="*/ 828 w 1560"/>
              <a:gd name="T19" fmla="*/ 232 h 1568"/>
              <a:gd name="T20" fmla="*/ 1098 w 1560"/>
              <a:gd name="T21" fmla="*/ 210 h 1568"/>
              <a:gd name="T22" fmla="*/ 964 w 1560"/>
              <a:gd name="T23" fmla="*/ 261 h 1568"/>
              <a:gd name="T24" fmla="*/ 1100 w 1560"/>
              <a:gd name="T25" fmla="*/ 493 h 1568"/>
              <a:gd name="T26" fmla="*/ 1196 w 1560"/>
              <a:gd name="T27" fmla="*/ 236 h 1568"/>
              <a:gd name="T28" fmla="*/ 1328 w 1560"/>
              <a:gd name="T29" fmla="*/ 437 h 1568"/>
              <a:gd name="T30" fmla="*/ 1336 w 1560"/>
              <a:gd name="T31" fmla="*/ 502 h 1568"/>
              <a:gd name="T32" fmla="*/ 1414 w 1560"/>
              <a:gd name="T33" fmla="*/ 736 h 1568"/>
              <a:gd name="T34" fmla="*/ 964 w 1560"/>
              <a:gd name="T35" fmla="*/ 552 h 1568"/>
              <a:gd name="T36" fmla="*/ 828 w 1560"/>
              <a:gd name="T37" fmla="*/ 648 h 1568"/>
              <a:gd name="T38" fmla="*/ 1100 w 1560"/>
              <a:gd name="T39" fmla="*/ 777 h 1568"/>
              <a:gd name="T40" fmla="*/ 1128 w 1560"/>
              <a:gd name="T41" fmla="*/ 948 h 1568"/>
              <a:gd name="T42" fmla="*/ 1453 w 1560"/>
              <a:gd name="T43" fmla="*/ 954 h 1568"/>
              <a:gd name="T44" fmla="*/ 1316 w 1560"/>
              <a:gd name="T45" fmla="*/ 1111 h 1568"/>
              <a:gd name="T46" fmla="*/ 1208 w 1560"/>
              <a:gd name="T47" fmla="*/ 1333 h 1568"/>
              <a:gd name="T48" fmla="*/ 1196 w 1560"/>
              <a:gd name="T49" fmla="*/ 1076 h 1568"/>
              <a:gd name="T50" fmla="*/ 964 w 1560"/>
              <a:gd name="T51" fmla="*/ 1212 h 1568"/>
              <a:gd name="T52" fmla="*/ 1100 w 1560"/>
              <a:gd name="T53" fmla="*/ 1336 h 1568"/>
              <a:gd name="T54" fmla="*/ 964 w 1560"/>
              <a:gd name="T55" fmla="*/ 1472 h 1568"/>
              <a:gd name="T56" fmla="*/ 732 w 1560"/>
              <a:gd name="T57" fmla="*/ 1336 h 1568"/>
              <a:gd name="T58" fmla="*/ 462 w 1560"/>
              <a:gd name="T59" fmla="*/ 1359 h 1568"/>
              <a:gd name="T60" fmla="*/ 596 w 1560"/>
              <a:gd name="T61" fmla="*/ 1308 h 1568"/>
              <a:gd name="T62" fmla="*/ 460 w 1560"/>
              <a:gd name="T63" fmla="*/ 1076 h 1568"/>
              <a:gd name="T64" fmla="*/ 364 w 1560"/>
              <a:gd name="T65" fmla="*/ 1332 h 1568"/>
              <a:gd name="T66" fmla="*/ 232 w 1560"/>
              <a:gd name="T67" fmla="*/ 1131 h 1568"/>
              <a:gd name="T68" fmla="*/ 203 w 1560"/>
              <a:gd name="T69" fmla="*/ 1060 h 1568"/>
              <a:gd name="T70" fmla="*/ 369 w 1560"/>
              <a:gd name="T71" fmla="*/ 832 h 1568"/>
              <a:gd name="T72" fmla="*/ 732 w 1560"/>
              <a:gd name="T73" fmla="*/ 1016 h 1568"/>
              <a:gd name="T74" fmla="*/ 203 w 1560"/>
              <a:gd name="T75" fmla="*/ 508 h 1568"/>
              <a:gd name="T76" fmla="*/ 232 w 1560"/>
              <a:gd name="T77" fmla="*/ 437 h 1568"/>
              <a:gd name="T78" fmla="*/ 364 w 1560"/>
              <a:gd name="T79" fmla="*/ 236 h 1568"/>
              <a:gd name="T80" fmla="*/ 460 w 1560"/>
              <a:gd name="T81" fmla="*/ 493 h 1568"/>
              <a:gd name="T82" fmla="*/ 596 w 1560"/>
              <a:gd name="T83" fmla="*/ 261 h 1568"/>
              <a:gd name="T84" fmla="*/ 462 w 1560"/>
              <a:gd name="T85" fmla="*/ 210 h 1568"/>
              <a:gd name="T86" fmla="*/ 732 w 1560"/>
              <a:gd name="T87" fmla="*/ 232 h 1568"/>
              <a:gd name="T88" fmla="*/ 460 w 1560"/>
              <a:gd name="T89" fmla="*/ 792 h 1568"/>
              <a:gd name="T90" fmla="*/ 500 w 1560"/>
              <a:gd name="T91" fmla="*/ 688 h 1568"/>
              <a:gd name="T92" fmla="*/ 146 w 1560"/>
              <a:gd name="T93" fmla="*/ 736 h 1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560" h="1568">
                <a:moveTo>
                  <a:pt x="13" y="971"/>
                </a:moveTo>
                <a:cubicBezTo>
                  <a:pt x="25" y="1041"/>
                  <a:pt x="68" y="1099"/>
                  <a:pt x="129" y="1133"/>
                </a:cubicBezTo>
                <a:cubicBezTo>
                  <a:pt x="109" y="1202"/>
                  <a:pt x="122" y="1277"/>
                  <a:pt x="166" y="1336"/>
                </a:cubicBezTo>
                <a:cubicBezTo>
                  <a:pt x="210" y="1394"/>
                  <a:pt x="279" y="1429"/>
                  <a:pt x="352" y="1429"/>
                </a:cubicBezTo>
                <a:cubicBezTo>
                  <a:pt x="362" y="1429"/>
                  <a:pt x="372" y="1428"/>
                  <a:pt x="382" y="1427"/>
                </a:cubicBezTo>
                <a:cubicBezTo>
                  <a:pt x="418" y="1511"/>
                  <a:pt x="502" y="1568"/>
                  <a:pt x="596" y="1568"/>
                </a:cubicBezTo>
                <a:cubicBezTo>
                  <a:pt x="671" y="1568"/>
                  <a:pt x="738" y="1533"/>
                  <a:pt x="780" y="1477"/>
                </a:cubicBezTo>
                <a:cubicBezTo>
                  <a:pt x="822" y="1533"/>
                  <a:pt x="889" y="1568"/>
                  <a:pt x="964" y="1568"/>
                </a:cubicBezTo>
                <a:cubicBezTo>
                  <a:pt x="1058" y="1568"/>
                  <a:pt x="1142" y="1511"/>
                  <a:pt x="1178" y="1427"/>
                </a:cubicBezTo>
                <a:cubicBezTo>
                  <a:pt x="1188" y="1428"/>
                  <a:pt x="1198" y="1429"/>
                  <a:pt x="1208" y="1429"/>
                </a:cubicBezTo>
                <a:cubicBezTo>
                  <a:pt x="1282" y="1429"/>
                  <a:pt x="1350" y="1395"/>
                  <a:pt x="1394" y="1336"/>
                </a:cubicBezTo>
                <a:cubicBezTo>
                  <a:pt x="1438" y="1277"/>
                  <a:pt x="1451" y="1201"/>
                  <a:pt x="1431" y="1133"/>
                </a:cubicBezTo>
                <a:cubicBezTo>
                  <a:pt x="1492" y="1099"/>
                  <a:pt x="1535" y="1041"/>
                  <a:pt x="1547" y="971"/>
                </a:cubicBezTo>
                <a:cubicBezTo>
                  <a:pt x="1560" y="904"/>
                  <a:pt x="1542" y="836"/>
                  <a:pt x="1500" y="784"/>
                </a:cubicBezTo>
                <a:cubicBezTo>
                  <a:pt x="1542" y="732"/>
                  <a:pt x="1560" y="664"/>
                  <a:pt x="1547" y="598"/>
                </a:cubicBezTo>
                <a:cubicBezTo>
                  <a:pt x="1535" y="528"/>
                  <a:pt x="1492" y="469"/>
                  <a:pt x="1431" y="436"/>
                </a:cubicBezTo>
                <a:cubicBezTo>
                  <a:pt x="1451" y="367"/>
                  <a:pt x="1438" y="291"/>
                  <a:pt x="1394" y="232"/>
                </a:cubicBezTo>
                <a:cubicBezTo>
                  <a:pt x="1350" y="174"/>
                  <a:pt x="1281" y="140"/>
                  <a:pt x="1208" y="140"/>
                </a:cubicBezTo>
                <a:cubicBezTo>
                  <a:pt x="1198" y="140"/>
                  <a:pt x="1188" y="140"/>
                  <a:pt x="1178" y="142"/>
                </a:cubicBezTo>
                <a:cubicBezTo>
                  <a:pt x="1142" y="57"/>
                  <a:pt x="1058" y="0"/>
                  <a:pt x="964" y="0"/>
                </a:cubicBezTo>
                <a:cubicBezTo>
                  <a:pt x="889" y="0"/>
                  <a:pt x="822" y="36"/>
                  <a:pt x="780" y="91"/>
                </a:cubicBezTo>
                <a:cubicBezTo>
                  <a:pt x="738" y="36"/>
                  <a:pt x="671" y="0"/>
                  <a:pt x="596" y="0"/>
                </a:cubicBezTo>
                <a:cubicBezTo>
                  <a:pt x="502" y="0"/>
                  <a:pt x="418" y="58"/>
                  <a:pt x="382" y="142"/>
                </a:cubicBezTo>
                <a:cubicBezTo>
                  <a:pt x="372" y="140"/>
                  <a:pt x="362" y="140"/>
                  <a:pt x="352" y="140"/>
                </a:cubicBezTo>
                <a:cubicBezTo>
                  <a:pt x="278" y="140"/>
                  <a:pt x="210" y="174"/>
                  <a:pt x="166" y="233"/>
                </a:cubicBezTo>
                <a:cubicBezTo>
                  <a:pt x="122" y="291"/>
                  <a:pt x="109" y="367"/>
                  <a:pt x="129" y="436"/>
                </a:cubicBezTo>
                <a:cubicBezTo>
                  <a:pt x="68" y="469"/>
                  <a:pt x="25" y="528"/>
                  <a:pt x="13" y="598"/>
                </a:cubicBezTo>
                <a:cubicBezTo>
                  <a:pt x="0" y="665"/>
                  <a:pt x="18" y="732"/>
                  <a:pt x="60" y="784"/>
                </a:cubicBezTo>
                <a:cubicBezTo>
                  <a:pt x="18" y="836"/>
                  <a:pt x="0" y="904"/>
                  <a:pt x="13" y="971"/>
                </a:cubicBezTo>
                <a:close/>
                <a:moveTo>
                  <a:pt x="828" y="232"/>
                </a:moveTo>
                <a:cubicBezTo>
                  <a:pt x="828" y="157"/>
                  <a:pt x="889" y="96"/>
                  <a:pt x="964" y="96"/>
                </a:cubicBezTo>
                <a:cubicBezTo>
                  <a:pt x="1029" y="96"/>
                  <a:pt x="1085" y="142"/>
                  <a:pt x="1097" y="206"/>
                </a:cubicBezTo>
                <a:cubicBezTo>
                  <a:pt x="1098" y="210"/>
                  <a:pt x="1098" y="210"/>
                  <a:pt x="1098" y="210"/>
                </a:cubicBezTo>
                <a:cubicBezTo>
                  <a:pt x="1099" y="217"/>
                  <a:pt x="1100" y="225"/>
                  <a:pt x="1100" y="232"/>
                </a:cubicBezTo>
                <a:cubicBezTo>
                  <a:pt x="1100" y="254"/>
                  <a:pt x="1095" y="276"/>
                  <a:pt x="1085" y="295"/>
                </a:cubicBezTo>
                <a:cubicBezTo>
                  <a:pt x="1049" y="273"/>
                  <a:pt x="1007" y="261"/>
                  <a:pt x="964" y="261"/>
                </a:cubicBezTo>
                <a:cubicBezTo>
                  <a:pt x="964" y="357"/>
                  <a:pt x="964" y="357"/>
                  <a:pt x="964" y="357"/>
                </a:cubicBezTo>
                <a:cubicBezTo>
                  <a:pt x="1000" y="357"/>
                  <a:pt x="1034" y="371"/>
                  <a:pt x="1060" y="397"/>
                </a:cubicBezTo>
                <a:cubicBezTo>
                  <a:pt x="1086" y="422"/>
                  <a:pt x="1100" y="456"/>
                  <a:pt x="1100" y="493"/>
                </a:cubicBezTo>
                <a:cubicBezTo>
                  <a:pt x="1196" y="493"/>
                  <a:pt x="1196" y="493"/>
                  <a:pt x="1196" y="493"/>
                </a:cubicBezTo>
                <a:cubicBezTo>
                  <a:pt x="1196" y="446"/>
                  <a:pt x="1182" y="401"/>
                  <a:pt x="1156" y="363"/>
                </a:cubicBezTo>
                <a:cubicBezTo>
                  <a:pt x="1181" y="326"/>
                  <a:pt x="1195" y="282"/>
                  <a:pt x="1196" y="236"/>
                </a:cubicBezTo>
                <a:cubicBezTo>
                  <a:pt x="1200" y="236"/>
                  <a:pt x="1204" y="236"/>
                  <a:pt x="1208" y="236"/>
                </a:cubicBezTo>
                <a:cubicBezTo>
                  <a:pt x="1252" y="236"/>
                  <a:pt x="1291" y="255"/>
                  <a:pt x="1317" y="290"/>
                </a:cubicBezTo>
                <a:cubicBezTo>
                  <a:pt x="1349" y="333"/>
                  <a:pt x="1353" y="390"/>
                  <a:pt x="1328" y="437"/>
                </a:cubicBezTo>
                <a:cubicBezTo>
                  <a:pt x="1316" y="458"/>
                  <a:pt x="1316" y="458"/>
                  <a:pt x="1316" y="458"/>
                </a:cubicBezTo>
                <a:cubicBezTo>
                  <a:pt x="1326" y="480"/>
                  <a:pt x="1326" y="480"/>
                  <a:pt x="1326" y="480"/>
                </a:cubicBezTo>
                <a:cubicBezTo>
                  <a:pt x="1336" y="502"/>
                  <a:pt x="1336" y="502"/>
                  <a:pt x="1336" y="502"/>
                </a:cubicBezTo>
                <a:cubicBezTo>
                  <a:pt x="1357" y="508"/>
                  <a:pt x="1357" y="508"/>
                  <a:pt x="1357" y="508"/>
                </a:cubicBezTo>
                <a:cubicBezTo>
                  <a:pt x="1407" y="523"/>
                  <a:pt x="1444" y="564"/>
                  <a:pt x="1453" y="615"/>
                </a:cubicBezTo>
                <a:cubicBezTo>
                  <a:pt x="1461" y="659"/>
                  <a:pt x="1446" y="705"/>
                  <a:pt x="1414" y="736"/>
                </a:cubicBezTo>
                <a:cubicBezTo>
                  <a:pt x="1191" y="736"/>
                  <a:pt x="1191" y="736"/>
                  <a:pt x="1191" y="736"/>
                </a:cubicBezTo>
                <a:cubicBezTo>
                  <a:pt x="1182" y="693"/>
                  <a:pt x="1160" y="652"/>
                  <a:pt x="1128" y="620"/>
                </a:cubicBezTo>
                <a:cubicBezTo>
                  <a:pt x="1086" y="578"/>
                  <a:pt x="1028" y="552"/>
                  <a:pt x="964" y="552"/>
                </a:cubicBezTo>
                <a:cubicBezTo>
                  <a:pt x="828" y="552"/>
                  <a:pt x="828" y="552"/>
                  <a:pt x="828" y="552"/>
                </a:cubicBezTo>
                <a:lnTo>
                  <a:pt x="828" y="232"/>
                </a:lnTo>
                <a:close/>
                <a:moveTo>
                  <a:pt x="828" y="648"/>
                </a:moveTo>
                <a:cubicBezTo>
                  <a:pt x="964" y="648"/>
                  <a:pt x="964" y="648"/>
                  <a:pt x="964" y="648"/>
                </a:cubicBezTo>
                <a:cubicBezTo>
                  <a:pt x="1036" y="648"/>
                  <a:pt x="1096" y="705"/>
                  <a:pt x="1100" y="777"/>
                </a:cubicBezTo>
                <a:cubicBezTo>
                  <a:pt x="1100" y="777"/>
                  <a:pt x="1100" y="777"/>
                  <a:pt x="1100" y="777"/>
                </a:cubicBezTo>
                <a:cubicBezTo>
                  <a:pt x="1100" y="780"/>
                  <a:pt x="1100" y="782"/>
                  <a:pt x="1100" y="784"/>
                </a:cubicBezTo>
                <a:cubicBezTo>
                  <a:pt x="1100" y="821"/>
                  <a:pt x="1086" y="855"/>
                  <a:pt x="1060" y="880"/>
                </a:cubicBezTo>
                <a:cubicBezTo>
                  <a:pt x="1128" y="948"/>
                  <a:pt x="1128" y="948"/>
                  <a:pt x="1128" y="948"/>
                </a:cubicBezTo>
                <a:cubicBezTo>
                  <a:pt x="1160" y="916"/>
                  <a:pt x="1182" y="876"/>
                  <a:pt x="1191" y="832"/>
                </a:cubicBezTo>
                <a:cubicBezTo>
                  <a:pt x="1414" y="832"/>
                  <a:pt x="1414" y="832"/>
                  <a:pt x="1414" y="832"/>
                </a:cubicBezTo>
                <a:cubicBezTo>
                  <a:pt x="1446" y="864"/>
                  <a:pt x="1461" y="909"/>
                  <a:pt x="1453" y="954"/>
                </a:cubicBezTo>
                <a:cubicBezTo>
                  <a:pt x="1444" y="1005"/>
                  <a:pt x="1407" y="1045"/>
                  <a:pt x="1357" y="1060"/>
                </a:cubicBezTo>
                <a:cubicBezTo>
                  <a:pt x="1336" y="1066"/>
                  <a:pt x="1336" y="1066"/>
                  <a:pt x="1336" y="1066"/>
                </a:cubicBezTo>
                <a:cubicBezTo>
                  <a:pt x="1316" y="1111"/>
                  <a:pt x="1316" y="1111"/>
                  <a:pt x="1316" y="1111"/>
                </a:cubicBezTo>
                <a:cubicBezTo>
                  <a:pt x="1328" y="1131"/>
                  <a:pt x="1328" y="1131"/>
                  <a:pt x="1328" y="1131"/>
                </a:cubicBezTo>
                <a:cubicBezTo>
                  <a:pt x="1353" y="1178"/>
                  <a:pt x="1349" y="1236"/>
                  <a:pt x="1317" y="1278"/>
                </a:cubicBezTo>
                <a:cubicBezTo>
                  <a:pt x="1291" y="1313"/>
                  <a:pt x="1252" y="1333"/>
                  <a:pt x="1208" y="1333"/>
                </a:cubicBezTo>
                <a:cubicBezTo>
                  <a:pt x="1204" y="1333"/>
                  <a:pt x="1200" y="1333"/>
                  <a:pt x="1196" y="1332"/>
                </a:cubicBezTo>
                <a:cubicBezTo>
                  <a:pt x="1195" y="1286"/>
                  <a:pt x="1181" y="1243"/>
                  <a:pt x="1156" y="1206"/>
                </a:cubicBezTo>
                <a:cubicBezTo>
                  <a:pt x="1182" y="1168"/>
                  <a:pt x="1196" y="1123"/>
                  <a:pt x="1196" y="1076"/>
                </a:cubicBezTo>
                <a:cubicBezTo>
                  <a:pt x="1100" y="1076"/>
                  <a:pt x="1100" y="1076"/>
                  <a:pt x="1100" y="1076"/>
                </a:cubicBezTo>
                <a:cubicBezTo>
                  <a:pt x="1100" y="1112"/>
                  <a:pt x="1086" y="1146"/>
                  <a:pt x="1060" y="1172"/>
                </a:cubicBezTo>
                <a:cubicBezTo>
                  <a:pt x="1034" y="1198"/>
                  <a:pt x="1000" y="1212"/>
                  <a:pt x="964" y="1212"/>
                </a:cubicBezTo>
                <a:cubicBezTo>
                  <a:pt x="964" y="1212"/>
                  <a:pt x="964" y="1308"/>
                  <a:pt x="964" y="1308"/>
                </a:cubicBezTo>
                <a:cubicBezTo>
                  <a:pt x="1007" y="1308"/>
                  <a:pt x="1049" y="1296"/>
                  <a:pt x="1085" y="1274"/>
                </a:cubicBezTo>
                <a:cubicBezTo>
                  <a:pt x="1095" y="1293"/>
                  <a:pt x="1100" y="1314"/>
                  <a:pt x="1100" y="1336"/>
                </a:cubicBezTo>
                <a:cubicBezTo>
                  <a:pt x="1100" y="1344"/>
                  <a:pt x="1099" y="1351"/>
                  <a:pt x="1098" y="1359"/>
                </a:cubicBezTo>
                <a:cubicBezTo>
                  <a:pt x="1097" y="1362"/>
                  <a:pt x="1097" y="1362"/>
                  <a:pt x="1097" y="1362"/>
                </a:cubicBezTo>
                <a:cubicBezTo>
                  <a:pt x="1085" y="1426"/>
                  <a:pt x="1029" y="1472"/>
                  <a:pt x="964" y="1472"/>
                </a:cubicBezTo>
                <a:cubicBezTo>
                  <a:pt x="889" y="1472"/>
                  <a:pt x="828" y="1411"/>
                  <a:pt x="828" y="1336"/>
                </a:cubicBezTo>
                <a:lnTo>
                  <a:pt x="828" y="648"/>
                </a:lnTo>
                <a:close/>
                <a:moveTo>
                  <a:pt x="732" y="1336"/>
                </a:moveTo>
                <a:cubicBezTo>
                  <a:pt x="732" y="1411"/>
                  <a:pt x="671" y="1472"/>
                  <a:pt x="596" y="1472"/>
                </a:cubicBezTo>
                <a:cubicBezTo>
                  <a:pt x="531" y="1472"/>
                  <a:pt x="475" y="1426"/>
                  <a:pt x="463" y="1362"/>
                </a:cubicBezTo>
                <a:cubicBezTo>
                  <a:pt x="462" y="1359"/>
                  <a:pt x="462" y="1359"/>
                  <a:pt x="462" y="1359"/>
                </a:cubicBezTo>
                <a:cubicBezTo>
                  <a:pt x="461" y="1351"/>
                  <a:pt x="460" y="1344"/>
                  <a:pt x="460" y="1336"/>
                </a:cubicBezTo>
                <a:cubicBezTo>
                  <a:pt x="460" y="1314"/>
                  <a:pt x="465" y="1293"/>
                  <a:pt x="475" y="1274"/>
                </a:cubicBezTo>
                <a:cubicBezTo>
                  <a:pt x="511" y="1296"/>
                  <a:pt x="553" y="1308"/>
                  <a:pt x="596" y="1308"/>
                </a:cubicBezTo>
                <a:cubicBezTo>
                  <a:pt x="596" y="1212"/>
                  <a:pt x="596" y="1212"/>
                  <a:pt x="596" y="1212"/>
                </a:cubicBezTo>
                <a:cubicBezTo>
                  <a:pt x="560" y="1212"/>
                  <a:pt x="526" y="1198"/>
                  <a:pt x="500" y="1172"/>
                </a:cubicBezTo>
                <a:cubicBezTo>
                  <a:pt x="474" y="1146"/>
                  <a:pt x="460" y="1112"/>
                  <a:pt x="460" y="1076"/>
                </a:cubicBezTo>
                <a:cubicBezTo>
                  <a:pt x="364" y="1076"/>
                  <a:pt x="364" y="1076"/>
                  <a:pt x="364" y="1076"/>
                </a:cubicBezTo>
                <a:cubicBezTo>
                  <a:pt x="364" y="1123"/>
                  <a:pt x="378" y="1168"/>
                  <a:pt x="404" y="1206"/>
                </a:cubicBezTo>
                <a:cubicBezTo>
                  <a:pt x="379" y="1243"/>
                  <a:pt x="365" y="1286"/>
                  <a:pt x="364" y="1332"/>
                </a:cubicBezTo>
                <a:cubicBezTo>
                  <a:pt x="360" y="1333"/>
                  <a:pt x="356" y="1333"/>
                  <a:pt x="352" y="1333"/>
                </a:cubicBezTo>
                <a:cubicBezTo>
                  <a:pt x="308" y="1333"/>
                  <a:pt x="269" y="1313"/>
                  <a:pt x="243" y="1278"/>
                </a:cubicBezTo>
                <a:cubicBezTo>
                  <a:pt x="211" y="1236"/>
                  <a:pt x="207" y="1178"/>
                  <a:pt x="232" y="1131"/>
                </a:cubicBezTo>
                <a:cubicBezTo>
                  <a:pt x="244" y="1111"/>
                  <a:pt x="244" y="1111"/>
                  <a:pt x="244" y="1111"/>
                </a:cubicBezTo>
                <a:cubicBezTo>
                  <a:pt x="224" y="1066"/>
                  <a:pt x="224" y="1066"/>
                  <a:pt x="224" y="1066"/>
                </a:cubicBezTo>
                <a:cubicBezTo>
                  <a:pt x="203" y="1060"/>
                  <a:pt x="203" y="1060"/>
                  <a:pt x="203" y="1060"/>
                </a:cubicBezTo>
                <a:cubicBezTo>
                  <a:pt x="153" y="1045"/>
                  <a:pt x="116" y="1005"/>
                  <a:pt x="107" y="954"/>
                </a:cubicBezTo>
                <a:cubicBezTo>
                  <a:pt x="99" y="909"/>
                  <a:pt x="114" y="864"/>
                  <a:pt x="146" y="832"/>
                </a:cubicBezTo>
                <a:cubicBezTo>
                  <a:pt x="369" y="832"/>
                  <a:pt x="369" y="832"/>
                  <a:pt x="369" y="832"/>
                </a:cubicBezTo>
                <a:cubicBezTo>
                  <a:pt x="378" y="876"/>
                  <a:pt x="400" y="916"/>
                  <a:pt x="432" y="948"/>
                </a:cubicBezTo>
                <a:cubicBezTo>
                  <a:pt x="474" y="990"/>
                  <a:pt x="532" y="1016"/>
                  <a:pt x="596" y="1016"/>
                </a:cubicBezTo>
                <a:cubicBezTo>
                  <a:pt x="732" y="1016"/>
                  <a:pt x="732" y="1016"/>
                  <a:pt x="732" y="1016"/>
                </a:cubicBezTo>
                <a:lnTo>
                  <a:pt x="732" y="1336"/>
                </a:lnTo>
                <a:close/>
                <a:moveTo>
                  <a:pt x="107" y="615"/>
                </a:moveTo>
                <a:cubicBezTo>
                  <a:pt x="116" y="564"/>
                  <a:pt x="153" y="523"/>
                  <a:pt x="203" y="508"/>
                </a:cubicBezTo>
                <a:cubicBezTo>
                  <a:pt x="224" y="502"/>
                  <a:pt x="224" y="502"/>
                  <a:pt x="224" y="502"/>
                </a:cubicBezTo>
                <a:cubicBezTo>
                  <a:pt x="244" y="458"/>
                  <a:pt x="244" y="458"/>
                  <a:pt x="244" y="458"/>
                </a:cubicBezTo>
                <a:cubicBezTo>
                  <a:pt x="232" y="437"/>
                  <a:pt x="232" y="437"/>
                  <a:pt x="232" y="437"/>
                </a:cubicBezTo>
                <a:cubicBezTo>
                  <a:pt x="207" y="390"/>
                  <a:pt x="211" y="333"/>
                  <a:pt x="243" y="290"/>
                </a:cubicBezTo>
                <a:cubicBezTo>
                  <a:pt x="269" y="256"/>
                  <a:pt x="308" y="236"/>
                  <a:pt x="352" y="236"/>
                </a:cubicBezTo>
                <a:cubicBezTo>
                  <a:pt x="356" y="236"/>
                  <a:pt x="360" y="236"/>
                  <a:pt x="364" y="236"/>
                </a:cubicBezTo>
                <a:cubicBezTo>
                  <a:pt x="365" y="282"/>
                  <a:pt x="379" y="326"/>
                  <a:pt x="404" y="363"/>
                </a:cubicBezTo>
                <a:cubicBezTo>
                  <a:pt x="378" y="401"/>
                  <a:pt x="364" y="446"/>
                  <a:pt x="364" y="493"/>
                </a:cubicBezTo>
                <a:cubicBezTo>
                  <a:pt x="460" y="493"/>
                  <a:pt x="460" y="493"/>
                  <a:pt x="460" y="493"/>
                </a:cubicBezTo>
                <a:cubicBezTo>
                  <a:pt x="460" y="456"/>
                  <a:pt x="474" y="422"/>
                  <a:pt x="500" y="397"/>
                </a:cubicBezTo>
                <a:cubicBezTo>
                  <a:pt x="526" y="371"/>
                  <a:pt x="560" y="357"/>
                  <a:pt x="596" y="357"/>
                </a:cubicBezTo>
                <a:cubicBezTo>
                  <a:pt x="596" y="357"/>
                  <a:pt x="596" y="261"/>
                  <a:pt x="596" y="261"/>
                </a:cubicBezTo>
                <a:cubicBezTo>
                  <a:pt x="553" y="261"/>
                  <a:pt x="511" y="273"/>
                  <a:pt x="475" y="295"/>
                </a:cubicBezTo>
                <a:cubicBezTo>
                  <a:pt x="465" y="276"/>
                  <a:pt x="460" y="254"/>
                  <a:pt x="460" y="232"/>
                </a:cubicBezTo>
                <a:cubicBezTo>
                  <a:pt x="460" y="225"/>
                  <a:pt x="461" y="217"/>
                  <a:pt x="462" y="210"/>
                </a:cubicBezTo>
                <a:cubicBezTo>
                  <a:pt x="463" y="206"/>
                  <a:pt x="463" y="206"/>
                  <a:pt x="463" y="206"/>
                </a:cubicBezTo>
                <a:cubicBezTo>
                  <a:pt x="475" y="142"/>
                  <a:pt x="531" y="96"/>
                  <a:pt x="596" y="96"/>
                </a:cubicBezTo>
                <a:cubicBezTo>
                  <a:pt x="671" y="96"/>
                  <a:pt x="732" y="157"/>
                  <a:pt x="732" y="232"/>
                </a:cubicBezTo>
                <a:cubicBezTo>
                  <a:pt x="732" y="920"/>
                  <a:pt x="732" y="920"/>
                  <a:pt x="732" y="920"/>
                </a:cubicBezTo>
                <a:cubicBezTo>
                  <a:pt x="596" y="920"/>
                  <a:pt x="596" y="920"/>
                  <a:pt x="596" y="920"/>
                </a:cubicBezTo>
                <a:cubicBezTo>
                  <a:pt x="524" y="920"/>
                  <a:pt x="464" y="863"/>
                  <a:pt x="460" y="792"/>
                </a:cubicBezTo>
                <a:cubicBezTo>
                  <a:pt x="460" y="792"/>
                  <a:pt x="460" y="791"/>
                  <a:pt x="460" y="791"/>
                </a:cubicBezTo>
                <a:cubicBezTo>
                  <a:pt x="460" y="789"/>
                  <a:pt x="460" y="787"/>
                  <a:pt x="460" y="784"/>
                </a:cubicBezTo>
                <a:cubicBezTo>
                  <a:pt x="460" y="748"/>
                  <a:pt x="474" y="714"/>
                  <a:pt x="500" y="688"/>
                </a:cubicBezTo>
                <a:cubicBezTo>
                  <a:pt x="432" y="620"/>
                  <a:pt x="432" y="620"/>
                  <a:pt x="432" y="620"/>
                </a:cubicBezTo>
                <a:cubicBezTo>
                  <a:pt x="400" y="652"/>
                  <a:pt x="378" y="693"/>
                  <a:pt x="369" y="736"/>
                </a:cubicBezTo>
                <a:cubicBezTo>
                  <a:pt x="146" y="736"/>
                  <a:pt x="146" y="736"/>
                  <a:pt x="146" y="736"/>
                </a:cubicBezTo>
                <a:cubicBezTo>
                  <a:pt x="114" y="705"/>
                  <a:pt x="99" y="659"/>
                  <a:pt x="107" y="6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1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617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92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23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543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85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16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468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714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6"/>
          <p:cNvSpPr txBox="1"/>
          <p:nvPr/>
        </p:nvSpPr>
        <p:spPr>
          <a:xfrm>
            <a:off x="6765306" y="1258316"/>
            <a:ext cx="4572000" cy="59997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3200" b="1" dirty="0">
                <a:solidFill>
                  <a:schemeClr val="tx2"/>
                </a:solidFill>
                <a:latin typeface="Montserrat" panose="02000505000000020004" pitchFamily="2" charset="0"/>
              </a:rPr>
              <a:t>Loss functions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7679704" y="2361146"/>
            <a:ext cx="3657602" cy="1180580"/>
            <a:chOff x="1752599" y="3777922"/>
            <a:chExt cx="3200400" cy="1180580"/>
          </a:xfrm>
        </p:grpSpPr>
        <p:sp>
          <p:nvSpPr>
            <p:cNvPr id="50" name="TextBox 49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Cost functions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752599" y="4162900"/>
              <a:ext cx="3200400" cy="7956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Apply when you want the model to make minimal mistakes e.g.: MSE, RMSE.</a:t>
              </a:r>
              <a:b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</a:b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Click </a:t>
              </a: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  <a:hlinkClick r:id="rId2"/>
                </a:rPr>
                <a:t>here</a:t>
              </a: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 for more ideas. </a:t>
              </a: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  <a:sym typeface="Wingdings" panose="05000000000000000000" pitchFamily="2" charset="2"/>
                </a:rPr>
                <a:t></a:t>
              </a:r>
              <a:endParaRPr lang="en-US" sz="1200" dirty="0">
                <a:solidFill>
                  <a:schemeClr val="tx2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7679704" y="4258401"/>
            <a:ext cx="3657602" cy="940515"/>
            <a:chOff x="1752599" y="5117195"/>
            <a:chExt cx="3200400" cy="940515"/>
          </a:xfrm>
        </p:grpSpPr>
        <p:sp>
          <p:nvSpPr>
            <p:cNvPr id="54" name="TextBox 53"/>
            <p:cNvSpPr txBox="1"/>
            <p:nvPr/>
          </p:nvSpPr>
          <p:spPr>
            <a:xfrm>
              <a:off x="1752599" y="5117195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Reward functions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752599" y="5502173"/>
              <a:ext cx="3200400" cy="555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Useful when you want your model to perform better and better on a single.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65303" y="2418295"/>
            <a:ext cx="777240" cy="777240"/>
            <a:chOff x="6781797" y="3738047"/>
            <a:chExt cx="777240" cy="777240"/>
          </a:xfrm>
        </p:grpSpPr>
        <p:sp>
          <p:nvSpPr>
            <p:cNvPr id="52" name="Oval 51"/>
            <p:cNvSpPr>
              <a:spLocks noChangeAspect="1"/>
            </p:cNvSpPr>
            <p:nvPr/>
          </p:nvSpPr>
          <p:spPr>
            <a:xfrm>
              <a:off x="6781797" y="3738047"/>
              <a:ext cx="777240" cy="7772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212"/>
            <p:cNvSpPr>
              <a:spLocks noEditPoints="1"/>
            </p:cNvSpPr>
            <p:nvPr/>
          </p:nvSpPr>
          <p:spPr bwMode="auto">
            <a:xfrm>
              <a:off x="6962744" y="3918995"/>
              <a:ext cx="415346" cy="415344"/>
            </a:xfrm>
            <a:custGeom>
              <a:avLst/>
              <a:gdLst>
                <a:gd name="T0" fmla="*/ 1682 w 1755"/>
                <a:gd name="T1" fmla="*/ 944 h 1755"/>
                <a:gd name="T2" fmla="*/ 1755 w 1755"/>
                <a:gd name="T3" fmla="*/ 329 h 1755"/>
                <a:gd name="T4" fmla="*/ 1207 w 1755"/>
                <a:gd name="T5" fmla="*/ 219 h 1755"/>
                <a:gd name="T6" fmla="*/ 1097 w 1755"/>
                <a:gd name="T7" fmla="*/ 0 h 1755"/>
                <a:gd name="T8" fmla="*/ 548 w 1755"/>
                <a:gd name="T9" fmla="*/ 109 h 1755"/>
                <a:gd name="T10" fmla="*/ 110 w 1755"/>
                <a:gd name="T11" fmla="*/ 219 h 1755"/>
                <a:gd name="T12" fmla="*/ 0 w 1755"/>
                <a:gd name="T13" fmla="*/ 841 h 1755"/>
                <a:gd name="T14" fmla="*/ 73 w 1755"/>
                <a:gd name="T15" fmla="*/ 1655 h 1755"/>
                <a:gd name="T16" fmla="*/ 1582 w 1755"/>
                <a:gd name="T17" fmla="*/ 1755 h 1755"/>
                <a:gd name="T18" fmla="*/ 622 w 1755"/>
                <a:gd name="T19" fmla="*/ 109 h 1755"/>
                <a:gd name="T20" fmla="*/ 1097 w 1755"/>
                <a:gd name="T21" fmla="*/ 73 h 1755"/>
                <a:gd name="T22" fmla="*/ 1134 w 1755"/>
                <a:gd name="T23" fmla="*/ 219 h 1755"/>
                <a:gd name="T24" fmla="*/ 622 w 1755"/>
                <a:gd name="T25" fmla="*/ 109 h 1755"/>
                <a:gd name="T26" fmla="*/ 73 w 1755"/>
                <a:gd name="T27" fmla="*/ 329 h 1755"/>
                <a:gd name="T28" fmla="*/ 1646 w 1755"/>
                <a:gd name="T29" fmla="*/ 292 h 1755"/>
                <a:gd name="T30" fmla="*/ 1682 w 1755"/>
                <a:gd name="T31" fmla="*/ 841 h 1755"/>
                <a:gd name="T32" fmla="*/ 1390 w 1755"/>
                <a:gd name="T33" fmla="*/ 877 h 1755"/>
                <a:gd name="T34" fmla="*/ 1353 w 1755"/>
                <a:gd name="T35" fmla="*/ 768 h 1755"/>
                <a:gd name="T36" fmla="*/ 1097 w 1755"/>
                <a:gd name="T37" fmla="*/ 804 h 1755"/>
                <a:gd name="T38" fmla="*/ 658 w 1755"/>
                <a:gd name="T39" fmla="*/ 877 h 1755"/>
                <a:gd name="T40" fmla="*/ 622 w 1755"/>
                <a:gd name="T41" fmla="*/ 768 h 1755"/>
                <a:gd name="T42" fmla="*/ 366 w 1755"/>
                <a:gd name="T43" fmla="*/ 804 h 1755"/>
                <a:gd name="T44" fmla="*/ 110 w 1755"/>
                <a:gd name="T45" fmla="*/ 877 h 1755"/>
                <a:gd name="T46" fmla="*/ 1316 w 1755"/>
                <a:gd name="T47" fmla="*/ 841 h 1755"/>
                <a:gd name="T48" fmla="*/ 1170 w 1755"/>
                <a:gd name="T49" fmla="*/ 987 h 1755"/>
                <a:gd name="T50" fmla="*/ 1316 w 1755"/>
                <a:gd name="T51" fmla="*/ 841 h 1755"/>
                <a:gd name="T52" fmla="*/ 585 w 1755"/>
                <a:gd name="T53" fmla="*/ 987 h 1755"/>
                <a:gd name="T54" fmla="*/ 439 w 1755"/>
                <a:gd name="T55" fmla="*/ 841 h 1755"/>
                <a:gd name="T56" fmla="*/ 146 w 1755"/>
                <a:gd name="T57" fmla="*/ 1655 h 1755"/>
                <a:gd name="T58" fmla="*/ 366 w 1755"/>
                <a:gd name="T59" fmla="*/ 950 h 1755"/>
                <a:gd name="T60" fmla="*/ 402 w 1755"/>
                <a:gd name="T61" fmla="*/ 1060 h 1755"/>
                <a:gd name="T62" fmla="*/ 658 w 1755"/>
                <a:gd name="T63" fmla="*/ 1024 h 1755"/>
                <a:gd name="T64" fmla="*/ 1097 w 1755"/>
                <a:gd name="T65" fmla="*/ 950 h 1755"/>
                <a:gd name="T66" fmla="*/ 1134 w 1755"/>
                <a:gd name="T67" fmla="*/ 1060 h 1755"/>
                <a:gd name="T68" fmla="*/ 1390 w 1755"/>
                <a:gd name="T69" fmla="*/ 1024 h 1755"/>
                <a:gd name="T70" fmla="*/ 1609 w 1755"/>
                <a:gd name="T71" fmla="*/ 950 h 1755"/>
                <a:gd name="T72" fmla="*/ 1582 w 1755"/>
                <a:gd name="T73" fmla="*/ 1682 h 1755"/>
                <a:gd name="T74" fmla="*/ 146 w 1755"/>
                <a:gd name="T75" fmla="*/ 1655 h 1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55" h="1755">
                  <a:moveTo>
                    <a:pt x="1682" y="1655"/>
                  </a:moveTo>
                  <a:cubicBezTo>
                    <a:pt x="1682" y="944"/>
                    <a:pt x="1682" y="944"/>
                    <a:pt x="1682" y="944"/>
                  </a:cubicBezTo>
                  <a:cubicBezTo>
                    <a:pt x="1725" y="929"/>
                    <a:pt x="1755" y="888"/>
                    <a:pt x="1755" y="841"/>
                  </a:cubicBezTo>
                  <a:cubicBezTo>
                    <a:pt x="1755" y="329"/>
                    <a:pt x="1755" y="329"/>
                    <a:pt x="1755" y="329"/>
                  </a:cubicBezTo>
                  <a:cubicBezTo>
                    <a:pt x="1755" y="268"/>
                    <a:pt x="1706" y="219"/>
                    <a:pt x="1646" y="219"/>
                  </a:cubicBezTo>
                  <a:cubicBezTo>
                    <a:pt x="1207" y="219"/>
                    <a:pt x="1207" y="219"/>
                    <a:pt x="1207" y="219"/>
                  </a:cubicBezTo>
                  <a:cubicBezTo>
                    <a:pt x="1207" y="109"/>
                    <a:pt x="1207" y="109"/>
                    <a:pt x="1207" y="109"/>
                  </a:cubicBezTo>
                  <a:cubicBezTo>
                    <a:pt x="1207" y="49"/>
                    <a:pt x="1157" y="0"/>
                    <a:pt x="1097" y="0"/>
                  </a:cubicBezTo>
                  <a:cubicBezTo>
                    <a:pt x="658" y="0"/>
                    <a:pt x="658" y="0"/>
                    <a:pt x="658" y="0"/>
                  </a:cubicBezTo>
                  <a:cubicBezTo>
                    <a:pt x="598" y="0"/>
                    <a:pt x="548" y="49"/>
                    <a:pt x="548" y="109"/>
                  </a:cubicBezTo>
                  <a:cubicBezTo>
                    <a:pt x="548" y="219"/>
                    <a:pt x="548" y="219"/>
                    <a:pt x="548" y="219"/>
                  </a:cubicBezTo>
                  <a:cubicBezTo>
                    <a:pt x="110" y="219"/>
                    <a:pt x="110" y="219"/>
                    <a:pt x="110" y="219"/>
                  </a:cubicBezTo>
                  <a:cubicBezTo>
                    <a:pt x="49" y="219"/>
                    <a:pt x="0" y="268"/>
                    <a:pt x="0" y="329"/>
                  </a:cubicBezTo>
                  <a:cubicBezTo>
                    <a:pt x="0" y="841"/>
                    <a:pt x="0" y="841"/>
                    <a:pt x="0" y="841"/>
                  </a:cubicBezTo>
                  <a:cubicBezTo>
                    <a:pt x="0" y="888"/>
                    <a:pt x="30" y="929"/>
                    <a:pt x="73" y="944"/>
                  </a:cubicBezTo>
                  <a:cubicBezTo>
                    <a:pt x="73" y="1655"/>
                    <a:pt x="73" y="1655"/>
                    <a:pt x="73" y="1655"/>
                  </a:cubicBezTo>
                  <a:cubicBezTo>
                    <a:pt x="73" y="1710"/>
                    <a:pt x="118" y="1755"/>
                    <a:pt x="173" y="1755"/>
                  </a:cubicBezTo>
                  <a:cubicBezTo>
                    <a:pt x="1582" y="1755"/>
                    <a:pt x="1582" y="1755"/>
                    <a:pt x="1582" y="1755"/>
                  </a:cubicBezTo>
                  <a:cubicBezTo>
                    <a:pt x="1637" y="1755"/>
                    <a:pt x="1682" y="1710"/>
                    <a:pt x="1682" y="1655"/>
                  </a:cubicBezTo>
                  <a:close/>
                  <a:moveTo>
                    <a:pt x="622" y="109"/>
                  </a:moveTo>
                  <a:cubicBezTo>
                    <a:pt x="622" y="89"/>
                    <a:pt x="638" y="73"/>
                    <a:pt x="658" y="73"/>
                  </a:cubicBezTo>
                  <a:cubicBezTo>
                    <a:pt x="1097" y="73"/>
                    <a:pt x="1097" y="73"/>
                    <a:pt x="1097" y="73"/>
                  </a:cubicBezTo>
                  <a:cubicBezTo>
                    <a:pt x="1117" y="73"/>
                    <a:pt x="1134" y="89"/>
                    <a:pt x="1134" y="109"/>
                  </a:cubicBezTo>
                  <a:cubicBezTo>
                    <a:pt x="1134" y="219"/>
                    <a:pt x="1134" y="219"/>
                    <a:pt x="1134" y="219"/>
                  </a:cubicBezTo>
                  <a:cubicBezTo>
                    <a:pt x="622" y="219"/>
                    <a:pt x="622" y="219"/>
                    <a:pt x="622" y="219"/>
                  </a:cubicBezTo>
                  <a:lnTo>
                    <a:pt x="622" y="109"/>
                  </a:lnTo>
                  <a:close/>
                  <a:moveTo>
                    <a:pt x="73" y="841"/>
                  </a:moveTo>
                  <a:cubicBezTo>
                    <a:pt x="73" y="329"/>
                    <a:pt x="73" y="329"/>
                    <a:pt x="73" y="329"/>
                  </a:cubicBezTo>
                  <a:cubicBezTo>
                    <a:pt x="73" y="309"/>
                    <a:pt x="89" y="292"/>
                    <a:pt x="110" y="292"/>
                  </a:cubicBezTo>
                  <a:cubicBezTo>
                    <a:pt x="1646" y="292"/>
                    <a:pt x="1646" y="292"/>
                    <a:pt x="1646" y="292"/>
                  </a:cubicBezTo>
                  <a:cubicBezTo>
                    <a:pt x="1666" y="292"/>
                    <a:pt x="1682" y="309"/>
                    <a:pt x="1682" y="329"/>
                  </a:cubicBezTo>
                  <a:cubicBezTo>
                    <a:pt x="1682" y="841"/>
                    <a:pt x="1682" y="841"/>
                    <a:pt x="1682" y="841"/>
                  </a:cubicBezTo>
                  <a:cubicBezTo>
                    <a:pt x="1682" y="861"/>
                    <a:pt x="1666" y="877"/>
                    <a:pt x="1646" y="877"/>
                  </a:cubicBezTo>
                  <a:cubicBezTo>
                    <a:pt x="1390" y="877"/>
                    <a:pt x="1390" y="877"/>
                    <a:pt x="1390" y="877"/>
                  </a:cubicBezTo>
                  <a:cubicBezTo>
                    <a:pt x="1390" y="804"/>
                    <a:pt x="1390" y="804"/>
                    <a:pt x="1390" y="804"/>
                  </a:cubicBezTo>
                  <a:cubicBezTo>
                    <a:pt x="1390" y="784"/>
                    <a:pt x="1373" y="768"/>
                    <a:pt x="1353" y="768"/>
                  </a:cubicBezTo>
                  <a:cubicBezTo>
                    <a:pt x="1134" y="768"/>
                    <a:pt x="1134" y="768"/>
                    <a:pt x="1134" y="768"/>
                  </a:cubicBezTo>
                  <a:cubicBezTo>
                    <a:pt x="1113" y="768"/>
                    <a:pt x="1097" y="784"/>
                    <a:pt x="1097" y="804"/>
                  </a:cubicBezTo>
                  <a:cubicBezTo>
                    <a:pt x="1097" y="877"/>
                    <a:pt x="1097" y="877"/>
                    <a:pt x="1097" y="877"/>
                  </a:cubicBezTo>
                  <a:cubicBezTo>
                    <a:pt x="658" y="877"/>
                    <a:pt x="658" y="877"/>
                    <a:pt x="658" y="877"/>
                  </a:cubicBezTo>
                  <a:cubicBezTo>
                    <a:pt x="658" y="804"/>
                    <a:pt x="658" y="804"/>
                    <a:pt x="658" y="804"/>
                  </a:cubicBezTo>
                  <a:cubicBezTo>
                    <a:pt x="658" y="784"/>
                    <a:pt x="642" y="768"/>
                    <a:pt x="622" y="768"/>
                  </a:cubicBezTo>
                  <a:cubicBezTo>
                    <a:pt x="402" y="768"/>
                    <a:pt x="402" y="768"/>
                    <a:pt x="402" y="768"/>
                  </a:cubicBezTo>
                  <a:cubicBezTo>
                    <a:pt x="382" y="768"/>
                    <a:pt x="366" y="784"/>
                    <a:pt x="366" y="804"/>
                  </a:cubicBezTo>
                  <a:cubicBezTo>
                    <a:pt x="366" y="877"/>
                    <a:pt x="366" y="877"/>
                    <a:pt x="366" y="877"/>
                  </a:cubicBezTo>
                  <a:cubicBezTo>
                    <a:pt x="110" y="877"/>
                    <a:pt x="110" y="877"/>
                    <a:pt x="110" y="877"/>
                  </a:cubicBezTo>
                  <a:cubicBezTo>
                    <a:pt x="89" y="877"/>
                    <a:pt x="73" y="861"/>
                    <a:pt x="73" y="841"/>
                  </a:cubicBezTo>
                  <a:close/>
                  <a:moveTo>
                    <a:pt x="1316" y="841"/>
                  </a:moveTo>
                  <a:cubicBezTo>
                    <a:pt x="1316" y="987"/>
                    <a:pt x="1316" y="987"/>
                    <a:pt x="1316" y="987"/>
                  </a:cubicBezTo>
                  <a:cubicBezTo>
                    <a:pt x="1170" y="987"/>
                    <a:pt x="1170" y="987"/>
                    <a:pt x="1170" y="987"/>
                  </a:cubicBezTo>
                  <a:cubicBezTo>
                    <a:pt x="1170" y="841"/>
                    <a:pt x="1170" y="841"/>
                    <a:pt x="1170" y="841"/>
                  </a:cubicBezTo>
                  <a:lnTo>
                    <a:pt x="1316" y="841"/>
                  </a:lnTo>
                  <a:close/>
                  <a:moveTo>
                    <a:pt x="585" y="841"/>
                  </a:moveTo>
                  <a:cubicBezTo>
                    <a:pt x="585" y="987"/>
                    <a:pt x="585" y="987"/>
                    <a:pt x="585" y="987"/>
                  </a:cubicBezTo>
                  <a:cubicBezTo>
                    <a:pt x="439" y="987"/>
                    <a:pt x="439" y="987"/>
                    <a:pt x="439" y="987"/>
                  </a:cubicBezTo>
                  <a:cubicBezTo>
                    <a:pt x="439" y="841"/>
                    <a:pt x="439" y="841"/>
                    <a:pt x="439" y="841"/>
                  </a:cubicBezTo>
                  <a:lnTo>
                    <a:pt x="585" y="841"/>
                  </a:lnTo>
                  <a:close/>
                  <a:moveTo>
                    <a:pt x="146" y="1655"/>
                  </a:moveTo>
                  <a:cubicBezTo>
                    <a:pt x="146" y="950"/>
                    <a:pt x="146" y="950"/>
                    <a:pt x="146" y="950"/>
                  </a:cubicBezTo>
                  <a:cubicBezTo>
                    <a:pt x="366" y="950"/>
                    <a:pt x="366" y="950"/>
                    <a:pt x="366" y="950"/>
                  </a:cubicBezTo>
                  <a:cubicBezTo>
                    <a:pt x="366" y="1024"/>
                    <a:pt x="366" y="1024"/>
                    <a:pt x="366" y="1024"/>
                  </a:cubicBezTo>
                  <a:cubicBezTo>
                    <a:pt x="366" y="1044"/>
                    <a:pt x="382" y="1060"/>
                    <a:pt x="402" y="1060"/>
                  </a:cubicBezTo>
                  <a:cubicBezTo>
                    <a:pt x="622" y="1060"/>
                    <a:pt x="622" y="1060"/>
                    <a:pt x="622" y="1060"/>
                  </a:cubicBezTo>
                  <a:cubicBezTo>
                    <a:pt x="642" y="1060"/>
                    <a:pt x="658" y="1044"/>
                    <a:pt x="658" y="1024"/>
                  </a:cubicBezTo>
                  <a:cubicBezTo>
                    <a:pt x="658" y="950"/>
                    <a:pt x="658" y="950"/>
                    <a:pt x="658" y="950"/>
                  </a:cubicBezTo>
                  <a:cubicBezTo>
                    <a:pt x="1097" y="950"/>
                    <a:pt x="1097" y="950"/>
                    <a:pt x="1097" y="950"/>
                  </a:cubicBezTo>
                  <a:cubicBezTo>
                    <a:pt x="1097" y="1024"/>
                    <a:pt x="1097" y="1024"/>
                    <a:pt x="1097" y="1024"/>
                  </a:cubicBezTo>
                  <a:cubicBezTo>
                    <a:pt x="1097" y="1044"/>
                    <a:pt x="1113" y="1060"/>
                    <a:pt x="1134" y="1060"/>
                  </a:cubicBezTo>
                  <a:cubicBezTo>
                    <a:pt x="1353" y="1060"/>
                    <a:pt x="1353" y="1060"/>
                    <a:pt x="1353" y="1060"/>
                  </a:cubicBezTo>
                  <a:cubicBezTo>
                    <a:pt x="1373" y="1060"/>
                    <a:pt x="1390" y="1044"/>
                    <a:pt x="1390" y="1024"/>
                  </a:cubicBezTo>
                  <a:cubicBezTo>
                    <a:pt x="1390" y="950"/>
                    <a:pt x="1390" y="950"/>
                    <a:pt x="1390" y="950"/>
                  </a:cubicBezTo>
                  <a:cubicBezTo>
                    <a:pt x="1609" y="950"/>
                    <a:pt x="1609" y="950"/>
                    <a:pt x="1609" y="950"/>
                  </a:cubicBezTo>
                  <a:cubicBezTo>
                    <a:pt x="1609" y="1655"/>
                    <a:pt x="1609" y="1655"/>
                    <a:pt x="1609" y="1655"/>
                  </a:cubicBezTo>
                  <a:cubicBezTo>
                    <a:pt x="1609" y="1670"/>
                    <a:pt x="1597" y="1682"/>
                    <a:pt x="1582" y="1682"/>
                  </a:cubicBezTo>
                  <a:cubicBezTo>
                    <a:pt x="173" y="1682"/>
                    <a:pt x="173" y="1682"/>
                    <a:pt x="173" y="1682"/>
                  </a:cubicBezTo>
                  <a:cubicBezTo>
                    <a:pt x="158" y="1682"/>
                    <a:pt x="146" y="1670"/>
                    <a:pt x="146" y="16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6765303" y="4315550"/>
            <a:ext cx="777240" cy="777240"/>
            <a:chOff x="6781797" y="5077036"/>
            <a:chExt cx="777240" cy="777240"/>
          </a:xfrm>
        </p:grpSpPr>
        <p:sp>
          <p:nvSpPr>
            <p:cNvPr id="56" name="Oval 55"/>
            <p:cNvSpPr>
              <a:spLocks noChangeAspect="1"/>
            </p:cNvSpPr>
            <p:nvPr/>
          </p:nvSpPr>
          <p:spPr>
            <a:xfrm>
              <a:off x="6781797" y="5077036"/>
              <a:ext cx="777240" cy="77724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5"/>
            <p:cNvSpPr>
              <a:spLocks noEditPoints="1"/>
            </p:cNvSpPr>
            <p:nvPr/>
          </p:nvSpPr>
          <p:spPr bwMode="auto">
            <a:xfrm>
              <a:off x="6980352" y="5258418"/>
              <a:ext cx="380130" cy="414476"/>
            </a:xfrm>
            <a:custGeom>
              <a:avLst/>
              <a:gdLst>
                <a:gd name="T0" fmla="*/ 584 w 1606"/>
                <a:gd name="T1" fmla="*/ 985 h 1752"/>
                <a:gd name="T2" fmla="*/ 693 w 1606"/>
                <a:gd name="T3" fmla="*/ 876 h 1752"/>
                <a:gd name="T4" fmla="*/ 985 w 1606"/>
                <a:gd name="T5" fmla="*/ 949 h 1752"/>
                <a:gd name="T6" fmla="*/ 1022 w 1606"/>
                <a:gd name="T7" fmla="*/ 1679 h 1752"/>
                <a:gd name="T8" fmla="*/ 1533 w 1606"/>
                <a:gd name="T9" fmla="*/ 1752 h 1752"/>
                <a:gd name="T10" fmla="*/ 1606 w 1606"/>
                <a:gd name="T11" fmla="*/ 905 h 1752"/>
                <a:gd name="T12" fmla="*/ 1533 w 1606"/>
                <a:gd name="T13" fmla="*/ 664 h 1752"/>
                <a:gd name="T14" fmla="*/ 1423 w 1606"/>
                <a:gd name="T15" fmla="*/ 219 h 1752"/>
                <a:gd name="T16" fmla="*/ 1387 w 1606"/>
                <a:gd name="T17" fmla="*/ 73 h 1752"/>
                <a:gd name="T18" fmla="*/ 985 w 1606"/>
                <a:gd name="T19" fmla="*/ 0 h 1752"/>
                <a:gd name="T20" fmla="*/ 912 w 1606"/>
                <a:gd name="T21" fmla="*/ 292 h 1752"/>
                <a:gd name="T22" fmla="*/ 693 w 1606"/>
                <a:gd name="T23" fmla="*/ 73 h 1752"/>
                <a:gd name="T24" fmla="*/ 292 w 1606"/>
                <a:gd name="T25" fmla="*/ 0 h 1752"/>
                <a:gd name="T26" fmla="*/ 219 w 1606"/>
                <a:gd name="T27" fmla="*/ 219 h 1752"/>
                <a:gd name="T28" fmla="*/ 73 w 1606"/>
                <a:gd name="T29" fmla="*/ 328 h 1752"/>
                <a:gd name="T30" fmla="*/ 42 w 1606"/>
                <a:gd name="T31" fmla="*/ 764 h 1752"/>
                <a:gd name="T32" fmla="*/ 0 w 1606"/>
                <a:gd name="T33" fmla="*/ 1679 h 1752"/>
                <a:gd name="T34" fmla="*/ 511 w 1606"/>
                <a:gd name="T35" fmla="*/ 1752 h 1752"/>
                <a:gd name="T36" fmla="*/ 1532 w 1606"/>
                <a:gd name="T37" fmla="*/ 1679 h 1752"/>
                <a:gd name="T38" fmla="*/ 1095 w 1606"/>
                <a:gd name="T39" fmla="*/ 1569 h 1752"/>
                <a:gd name="T40" fmla="*/ 1532 w 1606"/>
                <a:gd name="T41" fmla="*/ 1679 h 1752"/>
                <a:gd name="T42" fmla="*/ 1314 w 1606"/>
                <a:gd name="T43" fmla="*/ 73 h 1752"/>
                <a:gd name="T44" fmla="*/ 985 w 1606"/>
                <a:gd name="T45" fmla="*/ 219 h 1752"/>
                <a:gd name="T46" fmla="*/ 985 w 1606"/>
                <a:gd name="T47" fmla="*/ 292 h 1752"/>
                <a:gd name="T48" fmla="*/ 1460 w 1606"/>
                <a:gd name="T49" fmla="*/ 328 h 1752"/>
                <a:gd name="T50" fmla="*/ 1502 w 1606"/>
                <a:gd name="T51" fmla="*/ 805 h 1752"/>
                <a:gd name="T52" fmla="*/ 1533 w 1606"/>
                <a:gd name="T53" fmla="*/ 1496 h 1752"/>
                <a:gd name="T54" fmla="*/ 1095 w 1606"/>
                <a:gd name="T55" fmla="*/ 985 h 1752"/>
                <a:gd name="T56" fmla="*/ 985 w 1606"/>
                <a:gd name="T57" fmla="*/ 292 h 1752"/>
                <a:gd name="T58" fmla="*/ 912 w 1606"/>
                <a:gd name="T59" fmla="*/ 365 h 1752"/>
                <a:gd name="T60" fmla="*/ 693 w 1606"/>
                <a:gd name="T61" fmla="*/ 803 h 1752"/>
                <a:gd name="T62" fmla="*/ 292 w 1606"/>
                <a:gd name="T63" fmla="*/ 73 h 1752"/>
                <a:gd name="T64" fmla="*/ 620 w 1606"/>
                <a:gd name="T65" fmla="*/ 219 h 1752"/>
                <a:gd name="T66" fmla="*/ 292 w 1606"/>
                <a:gd name="T67" fmla="*/ 73 h 1752"/>
                <a:gd name="T68" fmla="*/ 103 w 1606"/>
                <a:gd name="T69" fmla="*/ 805 h 1752"/>
                <a:gd name="T70" fmla="*/ 146 w 1606"/>
                <a:gd name="T71" fmla="*/ 328 h 1752"/>
                <a:gd name="T72" fmla="*/ 620 w 1606"/>
                <a:gd name="T73" fmla="*/ 292 h 1752"/>
                <a:gd name="T74" fmla="*/ 510 w 1606"/>
                <a:gd name="T75" fmla="*/ 985 h 1752"/>
                <a:gd name="T76" fmla="*/ 73 w 1606"/>
                <a:gd name="T77" fmla="*/ 1496 h 1752"/>
                <a:gd name="T78" fmla="*/ 73 w 1606"/>
                <a:gd name="T79" fmla="*/ 1679 h 1752"/>
                <a:gd name="T80" fmla="*/ 511 w 1606"/>
                <a:gd name="T81" fmla="*/ 1569 h 1752"/>
                <a:gd name="T82" fmla="*/ 73 w 1606"/>
                <a:gd name="T83" fmla="*/ 1679 h 1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06" h="1752">
                  <a:moveTo>
                    <a:pt x="584" y="1679"/>
                  </a:moveTo>
                  <a:cubicBezTo>
                    <a:pt x="584" y="985"/>
                    <a:pt x="584" y="985"/>
                    <a:pt x="584" y="985"/>
                  </a:cubicBezTo>
                  <a:cubicBezTo>
                    <a:pt x="584" y="965"/>
                    <a:pt x="600" y="949"/>
                    <a:pt x="620" y="949"/>
                  </a:cubicBezTo>
                  <a:cubicBezTo>
                    <a:pt x="660" y="949"/>
                    <a:pt x="693" y="916"/>
                    <a:pt x="693" y="876"/>
                  </a:cubicBezTo>
                  <a:cubicBezTo>
                    <a:pt x="912" y="876"/>
                    <a:pt x="912" y="876"/>
                    <a:pt x="912" y="876"/>
                  </a:cubicBezTo>
                  <a:cubicBezTo>
                    <a:pt x="912" y="916"/>
                    <a:pt x="945" y="949"/>
                    <a:pt x="985" y="949"/>
                  </a:cubicBezTo>
                  <a:cubicBezTo>
                    <a:pt x="1005" y="949"/>
                    <a:pt x="1022" y="965"/>
                    <a:pt x="1022" y="985"/>
                  </a:cubicBezTo>
                  <a:cubicBezTo>
                    <a:pt x="1022" y="1679"/>
                    <a:pt x="1022" y="1679"/>
                    <a:pt x="1022" y="1679"/>
                  </a:cubicBezTo>
                  <a:cubicBezTo>
                    <a:pt x="1022" y="1719"/>
                    <a:pt x="1054" y="1752"/>
                    <a:pt x="1095" y="1752"/>
                  </a:cubicBezTo>
                  <a:cubicBezTo>
                    <a:pt x="1533" y="1752"/>
                    <a:pt x="1533" y="1752"/>
                    <a:pt x="1533" y="1752"/>
                  </a:cubicBezTo>
                  <a:cubicBezTo>
                    <a:pt x="1573" y="1752"/>
                    <a:pt x="1606" y="1719"/>
                    <a:pt x="1606" y="1679"/>
                  </a:cubicBezTo>
                  <a:cubicBezTo>
                    <a:pt x="1606" y="905"/>
                    <a:pt x="1606" y="905"/>
                    <a:pt x="1606" y="905"/>
                  </a:cubicBezTo>
                  <a:cubicBezTo>
                    <a:pt x="1606" y="855"/>
                    <a:pt x="1591" y="806"/>
                    <a:pt x="1563" y="764"/>
                  </a:cubicBezTo>
                  <a:cubicBezTo>
                    <a:pt x="1543" y="734"/>
                    <a:pt x="1533" y="700"/>
                    <a:pt x="1533" y="664"/>
                  </a:cubicBezTo>
                  <a:cubicBezTo>
                    <a:pt x="1533" y="328"/>
                    <a:pt x="1533" y="328"/>
                    <a:pt x="1533" y="328"/>
                  </a:cubicBezTo>
                  <a:cubicBezTo>
                    <a:pt x="1533" y="268"/>
                    <a:pt x="1483" y="219"/>
                    <a:pt x="1423" y="219"/>
                  </a:cubicBezTo>
                  <a:cubicBezTo>
                    <a:pt x="1387" y="219"/>
                    <a:pt x="1387" y="219"/>
                    <a:pt x="1387" y="219"/>
                  </a:cubicBezTo>
                  <a:cubicBezTo>
                    <a:pt x="1387" y="73"/>
                    <a:pt x="1387" y="73"/>
                    <a:pt x="1387" y="73"/>
                  </a:cubicBezTo>
                  <a:cubicBezTo>
                    <a:pt x="1387" y="33"/>
                    <a:pt x="1354" y="0"/>
                    <a:pt x="1314" y="0"/>
                  </a:cubicBezTo>
                  <a:cubicBezTo>
                    <a:pt x="985" y="0"/>
                    <a:pt x="985" y="0"/>
                    <a:pt x="985" y="0"/>
                  </a:cubicBezTo>
                  <a:cubicBezTo>
                    <a:pt x="945" y="0"/>
                    <a:pt x="912" y="33"/>
                    <a:pt x="912" y="73"/>
                  </a:cubicBezTo>
                  <a:cubicBezTo>
                    <a:pt x="912" y="292"/>
                    <a:pt x="912" y="292"/>
                    <a:pt x="912" y="292"/>
                  </a:cubicBezTo>
                  <a:cubicBezTo>
                    <a:pt x="693" y="292"/>
                    <a:pt x="693" y="292"/>
                    <a:pt x="693" y="292"/>
                  </a:cubicBezTo>
                  <a:cubicBezTo>
                    <a:pt x="693" y="73"/>
                    <a:pt x="693" y="73"/>
                    <a:pt x="693" y="73"/>
                  </a:cubicBezTo>
                  <a:cubicBezTo>
                    <a:pt x="693" y="33"/>
                    <a:pt x="660" y="0"/>
                    <a:pt x="620" y="0"/>
                  </a:cubicBezTo>
                  <a:cubicBezTo>
                    <a:pt x="292" y="0"/>
                    <a:pt x="292" y="0"/>
                    <a:pt x="292" y="0"/>
                  </a:cubicBezTo>
                  <a:cubicBezTo>
                    <a:pt x="251" y="0"/>
                    <a:pt x="219" y="33"/>
                    <a:pt x="219" y="73"/>
                  </a:cubicBezTo>
                  <a:cubicBezTo>
                    <a:pt x="219" y="219"/>
                    <a:pt x="219" y="219"/>
                    <a:pt x="219" y="219"/>
                  </a:cubicBezTo>
                  <a:cubicBezTo>
                    <a:pt x="182" y="219"/>
                    <a:pt x="182" y="219"/>
                    <a:pt x="182" y="219"/>
                  </a:cubicBezTo>
                  <a:cubicBezTo>
                    <a:pt x="122" y="219"/>
                    <a:pt x="73" y="268"/>
                    <a:pt x="73" y="328"/>
                  </a:cubicBezTo>
                  <a:cubicBezTo>
                    <a:pt x="73" y="664"/>
                    <a:pt x="73" y="664"/>
                    <a:pt x="73" y="664"/>
                  </a:cubicBezTo>
                  <a:cubicBezTo>
                    <a:pt x="73" y="700"/>
                    <a:pt x="62" y="734"/>
                    <a:pt x="42" y="764"/>
                  </a:cubicBezTo>
                  <a:cubicBezTo>
                    <a:pt x="14" y="806"/>
                    <a:pt x="0" y="855"/>
                    <a:pt x="0" y="905"/>
                  </a:cubicBezTo>
                  <a:cubicBezTo>
                    <a:pt x="0" y="1679"/>
                    <a:pt x="0" y="1679"/>
                    <a:pt x="0" y="1679"/>
                  </a:cubicBezTo>
                  <a:cubicBezTo>
                    <a:pt x="0" y="1719"/>
                    <a:pt x="32" y="1752"/>
                    <a:pt x="73" y="1752"/>
                  </a:cubicBezTo>
                  <a:cubicBezTo>
                    <a:pt x="511" y="1752"/>
                    <a:pt x="511" y="1752"/>
                    <a:pt x="511" y="1752"/>
                  </a:cubicBezTo>
                  <a:cubicBezTo>
                    <a:pt x="551" y="1752"/>
                    <a:pt x="584" y="1719"/>
                    <a:pt x="584" y="1679"/>
                  </a:cubicBezTo>
                  <a:close/>
                  <a:moveTo>
                    <a:pt x="1532" y="1679"/>
                  </a:moveTo>
                  <a:cubicBezTo>
                    <a:pt x="1095" y="1679"/>
                    <a:pt x="1095" y="1679"/>
                    <a:pt x="1095" y="1679"/>
                  </a:cubicBezTo>
                  <a:cubicBezTo>
                    <a:pt x="1095" y="1569"/>
                    <a:pt x="1095" y="1569"/>
                    <a:pt x="1095" y="1569"/>
                  </a:cubicBezTo>
                  <a:cubicBezTo>
                    <a:pt x="1533" y="1569"/>
                    <a:pt x="1533" y="1569"/>
                    <a:pt x="1533" y="1569"/>
                  </a:cubicBezTo>
                  <a:lnTo>
                    <a:pt x="1532" y="1679"/>
                  </a:lnTo>
                  <a:close/>
                  <a:moveTo>
                    <a:pt x="985" y="73"/>
                  </a:moveTo>
                  <a:cubicBezTo>
                    <a:pt x="1314" y="73"/>
                    <a:pt x="1314" y="73"/>
                    <a:pt x="1314" y="73"/>
                  </a:cubicBezTo>
                  <a:cubicBezTo>
                    <a:pt x="1314" y="219"/>
                    <a:pt x="1314" y="219"/>
                    <a:pt x="1314" y="219"/>
                  </a:cubicBezTo>
                  <a:cubicBezTo>
                    <a:pt x="985" y="219"/>
                    <a:pt x="985" y="219"/>
                    <a:pt x="985" y="219"/>
                  </a:cubicBezTo>
                  <a:lnTo>
                    <a:pt x="985" y="73"/>
                  </a:lnTo>
                  <a:close/>
                  <a:moveTo>
                    <a:pt x="985" y="292"/>
                  </a:moveTo>
                  <a:cubicBezTo>
                    <a:pt x="1423" y="292"/>
                    <a:pt x="1423" y="292"/>
                    <a:pt x="1423" y="292"/>
                  </a:cubicBezTo>
                  <a:cubicBezTo>
                    <a:pt x="1443" y="292"/>
                    <a:pt x="1460" y="308"/>
                    <a:pt x="1460" y="328"/>
                  </a:cubicBezTo>
                  <a:cubicBezTo>
                    <a:pt x="1460" y="664"/>
                    <a:pt x="1460" y="664"/>
                    <a:pt x="1460" y="664"/>
                  </a:cubicBezTo>
                  <a:cubicBezTo>
                    <a:pt x="1460" y="714"/>
                    <a:pt x="1474" y="763"/>
                    <a:pt x="1502" y="805"/>
                  </a:cubicBezTo>
                  <a:cubicBezTo>
                    <a:pt x="1522" y="835"/>
                    <a:pt x="1533" y="869"/>
                    <a:pt x="1533" y="905"/>
                  </a:cubicBezTo>
                  <a:cubicBezTo>
                    <a:pt x="1533" y="1496"/>
                    <a:pt x="1533" y="1496"/>
                    <a:pt x="1533" y="1496"/>
                  </a:cubicBezTo>
                  <a:cubicBezTo>
                    <a:pt x="1095" y="1496"/>
                    <a:pt x="1095" y="1496"/>
                    <a:pt x="1095" y="1496"/>
                  </a:cubicBezTo>
                  <a:cubicBezTo>
                    <a:pt x="1095" y="985"/>
                    <a:pt x="1095" y="985"/>
                    <a:pt x="1095" y="985"/>
                  </a:cubicBezTo>
                  <a:cubicBezTo>
                    <a:pt x="1095" y="925"/>
                    <a:pt x="1045" y="876"/>
                    <a:pt x="985" y="876"/>
                  </a:cubicBezTo>
                  <a:lnTo>
                    <a:pt x="985" y="292"/>
                  </a:lnTo>
                  <a:close/>
                  <a:moveTo>
                    <a:pt x="693" y="365"/>
                  </a:moveTo>
                  <a:cubicBezTo>
                    <a:pt x="912" y="365"/>
                    <a:pt x="912" y="365"/>
                    <a:pt x="912" y="365"/>
                  </a:cubicBezTo>
                  <a:cubicBezTo>
                    <a:pt x="912" y="803"/>
                    <a:pt x="912" y="803"/>
                    <a:pt x="912" y="803"/>
                  </a:cubicBezTo>
                  <a:cubicBezTo>
                    <a:pt x="693" y="803"/>
                    <a:pt x="693" y="803"/>
                    <a:pt x="693" y="803"/>
                  </a:cubicBezTo>
                  <a:lnTo>
                    <a:pt x="693" y="365"/>
                  </a:lnTo>
                  <a:close/>
                  <a:moveTo>
                    <a:pt x="292" y="73"/>
                  </a:moveTo>
                  <a:cubicBezTo>
                    <a:pt x="620" y="73"/>
                    <a:pt x="620" y="73"/>
                    <a:pt x="620" y="73"/>
                  </a:cubicBezTo>
                  <a:cubicBezTo>
                    <a:pt x="620" y="219"/>
                    <a:pt x="620" y="219"/>
                    <a:pt x="620" y="219"/>
                  </a:cubicBezTo>
                  <a:cubicBezTo>
                    <a:pt x="292" y="219"/>
                    <a:pt x="292" y="219"/>
                    <a:pt x="292" y="219"/>
                  </a:cubicBezTo>
                  <a:lnTo>
                    <a:pt x="292" y="73"/>
                  </a:lnTo>
                  <a:close/>
                  <a:moveTo>
                    <a:pt x="73" y="905"/>
                  </a:moveTo>
                  <a:cubicBezTo>
                    <a:pt x="73" y="869"/>
                    <a:pt x="83" y="835"/>
                    <a:pt x="103" y="805"/>
                  </a:cubicBezTo>
                  <a:cubicBezTo>
                    <a:pt x="131" y="763"/>
                    <a:pt x="146" y="714"/>
                    <a:pt x="146" y="664"/>
                  </a:cubicBezTo>
                  <a:cubicBezTo>
                    <a:pt x="146" y="328"/>
                    <a:pt x="146" y="328"/>
                    <a:pt x="146" y="328"/>
                  </a:cubicBezTo>
                  <a:cubicBezTo>
                    <a:pt x="146" y="308"/>
                    <a:pt x="162" y="292"/>
                    <a:pt x="182" y="292"/>
                  </a:cubicBezTo>
                  <a:cubicBezTo>
                    <a:pt x="620" y="292"/>
                    <a:pt x="620" y="292"/>
                    <a:pt x="620" y="292"/>
                  </a:cubicBezTo>
                  <a:cubicBezTo>
                    <a:pt x="620" y="876"/>
                    <a:pt x="620" y="876"/>
                    <a:pt x="620" y="876"/>
                  </a:cubicBezTo>
                  <a:cubicBezTo>
                    <a:pt x="560" y="876"/>
                    <a:pt x="510" y="925"/>
                    <a:pt x="510" y="985"/>
                  </a:cubicBezTo>
                  <a:cubicBezTo>
                    <a:pt x="511" y="1496"/>
                    <a:pt x="511" y="1496"/>
                    <a:pt x="511" y="1496"/>
                  </a:cubicBezTo>
                  <a:cubicBezTo>
                    <a:pt x="73" y="1496"/>
                    <a:pt x="73" y="1496"/>
                    <a:pt x="73" y="1496"/>
                  </a:cubicBezTo>
                  <a:lnTo>
                    <a:pt x="73" y="905"/>
                  </a:lnTo>
                  <a:close/>
                  <a:moveTo>
                    <a:pt x="73" y="1679"/>
                  </a:moveTo>
                  <a:cubicBezTo>
                    <a:pt x="73" y="1569"/>
                    <a:pt x="73" y="1569"/>
                    <a:pt x="73" y="1569"/>
                  </a:cubicBezTo>
                  <a:cubicBezTo>
                    <a:pt x="511" y="1569"/>
                    <a:pt x="511" y="1569"/>
                    <a:pt x="511" y="1569"/>
                  </a:cubicBezTo>
                  <a:cubicBezTo>
                    <a:pt x="510" y="1679"/>
                    <a:pt x="510" y="1679"/>
                    <a:pt x="510" y="1679"/>
                  </a:cubicBezTo>
                  <a:lnTo>
                    <a:pt x="73" y="167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Kép helye 5" descr="A képen természet, eső látható&#10;&#10;Automatikusan generált leírás">
            <a:extLst>
              <a:ext uri="{FF2B5EF4-FFF2-40B4-BE49-F238E27FC236}">
                <a16:creationId xmlns:a16="http://schemas.microsoft.com/office/drawing/2014/main" id="{E98D4112-6893-179F-2357-2A0A0230667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94" r="20594"/>
          <a:stretch>
            <a:fillRect/>
          </a:stretch>
        </p:blipFill>
        <p:spPr/>
      </p:pic>
      <p:sp>
        <p:nvSpPr>
          <p:cNvPr id="7" name="TextBox 5">
            <a:extLst>
              <a:ext uri="{FF2B5EF4-FFF2-40B4-BE49-F238E27FC236}">
                <a16:creationId xmlns:a16="http://schemas.microsoft.com/office/drawing/2014/main" id="{4824BC89-CE29-8ECA-27AD-72F8551E3870}"/>
              </a:ext>
            </a:extLst>
          </p:cNvPr>
          <p:cNvSpPr txBox="1"/>
          <p:nvPr/>
        </p:nvSpPr>
        <p:spPr>
          <a:xfrm>
            <a:off x="0" y="6457699"/>
            <a:ext cx="2430879" cy="296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GB" sz="1100" i="1" dirty="0">
                <a:solidFill>
                  <a:schemeClr val="tx2">
                    <a:lumMod val="50000"/>
                    <a:lumOff val="50000"/>
                  </a:schemeClr>
                </a:solidFill>
                <a:hlinkClick r:id="rId4"/>
              </a:rPr>
              <a:t>Image by </a:t>
            </a:r>
            <a:r>
              <a:rPr lang="en-GB" sz="1100" i="1" dirty="0" err="1">
                <a:solidFill>
                  <a:schemeClr val="tx2">
                    <a:lumMod val="50000"/>
                    <a:lumOff val="50000"/>
                  </a:schemeClr>
                </a:solidFill>
                <a:hlinkClick r:id="rId4"/>
              </a:rPr>
              <a:t>starline</a:t>
            </a:r>
            <a:r>
              <a:rPr lang="en-GB" sz="1100" i="1" dirty="0">
                <a:solidFill>
                  <a:schemeClr val="tx2">
                    <a:lumMod val="50000"/>
                    <a:lumOff val="50000"/>
                  </a:schemeClr>
                </a:solidFill>
                <a:hlinkClick r:id="rId4"/>
              </a:rPr>
              <a:t> on </a:t>
            </a:r>
            <a:r>
              <a:rPr lang="en-GB" sz="1100" i="1" dirty="0" err="1">
                <a:solidFill>
                  <a:schemeClr val="tx2">
                    <a:lumMod val="50000"/>
                    <a:lumOff val="50000"/>
                  </a:schemeClr>
                </a:solidFill>
                <a:hlinkClick r:id="rId4"/>
              </a:rPr>
              <a:t>Freepik</a:t>
            </a:r>
            <a:endParaRPr lang="en-US" sz="1100" i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950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8199" y="417721"/>
            <a:ext cx="10515601" cy="6738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3200" b="1" dirty="0">
                <a:solidFill>
                  <a:schemeClr val="tx2"/>
                </a:solidFill>
                <a:latin typeface="Montserrat" panose="02000505000000020004" pitchFamily="2" charset="0"/>
              </a:rPr>
              <a:t>BUY OR SELL?</a:t>
            </a:r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F46E6DBF-CA10-A081-E86B-6DA4E2FB7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214" y="1091560"/>
            <a:ext cx="7688586" cy="576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427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520418" y="4501277"/>
            <a:ext cx="3200400" cy="1420646"/>
            <a:chOff x="1752599" y="3777922"/>
            <a:chExt cx="3200400" cy="1420646"/>
          </a:xfrm>
        </p:grpSpPr>
        <p:sp>
          <p:nvSpPr>
            <p:cNvPr id="6" name="TextBox 5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Test, test, test …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752599" y="4162900"/>
              <a:ext cx="3200400" cy="1035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You just can spend enough time with back testing. But creating each case can be complicated. So better use an existing library like: </a:t>
              </a:r>
              <a:r>
                <a:rPr lang="en-US" sz="1200" dirty="0" err="1">
                  <a:solidFill>
                    <a:schemeClr val="tx2">
                      <a:lumMod val="50000"/>
                      <a:lumOff val="50000"/>
                    </a:schemeClr>
                  </a:solidFill>
                  <a:hlinkClick r:id="rId2"/>
                </a:rPr>
                <a:t>pyalgotrade</a:t>
              </a:r>
              <a:endParaRPr lang="en-US" sz="1200" dirty="0">
                <a:solidFill>
                  <a:schemeClr val="tx2">
                    <a:lumMod val="50000"/>
                    <a:lumOff val="50000"/>
                  </a:schemeClr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553201" y="2742497"/>
            <a:ext cx="4114799" cy="700449"/>
            <a:chOff x="1752599" y="3777922"/>
            <a:chExt cx="3200400" cy="700449"/>
          </a:xfrm>
        </p:grpSpPr>
        <p:sp>
          <p:nvSpPr>
            <p:cNvPr id="12" name="TextBox 11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Compare multiple market conditions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52599" y="4162900"/>
              <a:ext cx="320040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Test you model on both bear/bullish markets.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553201" y="3978628"/>
            <a:ext cx="4114799" cy="700449"/>
            <a:chOff x="1752599" y="5117195"/>
            <a:chExt cx="3200400" cy="700449"/>
          </a:xfrm>
        </p:grpSpPr>
        <p:sp>
          <p:nvSpPr>
            <p:cNvPr id="17" name="TextBox 16"/>
            <p:cNvSpPr txBox="1"/>
            <p:nvPr/>
          </p:nvSpPr>
          <p:spPr>
            <a:xfrm>
              <a:off x="1752599" y="5117195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Compare multiple models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752599" y="5502173"/>
              <a:ext cx="320040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Finetune hyper parameters.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553201" y="1523293"/>
            <a:ext cx="4114799" cy="700449"/>
            <a:chOff x="1752599" y="3777922"/>
            <a:chExt cx="3200400" cy="700449"/>
          </a:xfrm>
        </p:grpSpPr>
        <p:sp>
          <p:nvSpPr>
            <p:cNvPr id="22" name="TextBox 21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Take a longer period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752599" y="4162900"/>
              <a:ext cx="320040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Run back test on at least 5-10 years of data.</a:t>
              </a: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553201" y="5214758"/>
            <a:ext cx="4114799" cy="940515"/>
            <a:chOff x="1752599" y="5117195"/>
            <a:chExt cx="3200400" cy="940515"/>
          </a:xfrm>
        </p:grpSpPr>
        <p:sp>
          <p:nvSpPr>
            <p:cNvPr id="27" name="TextBox 26"/>
            <p:cNvSpPr txBox="1"/>
            <p:nvPr/>
          </p:nvSpPr>
          <p:spPr>
            <a:xfrm>
              <a:off x="1752599" y="5117195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Useful indicators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752599" y="5502173"/>
              <a:ext cx="3200400" cy="555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Analyze max. drawdown, Sharpe ratio, Var, Semi variance … and their change over time.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149318" y="1969062"/>
            <a:ext cx="1489482" cy="3691465"/>
            <a:chOff x="4149318" y="1969062"/>
            <a:chExt cx="1489482" cy="3691465"/>
          </a:xfrm>
        </p:grpSpPr>
        <p:cxnSp>
          <p:nvCxnSpPr>
            <p:cNvPr id="43" name="Straight Connector 42"/>
            <p:cNvCxnSpPr>
              <a:stCxn id="4" idx="6"/>
            </p:cNvCxnSpPr>
            <p:nvPr/>
          </p:nvCxnSpPr>
          <p:spPr>
            <a:xfrm>
              <a:off x="4149318" y="3188266"/>
              <a:ext cx="80831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4" name="Group 63"/>
            <p:cNvGrpSpPr/>
            <p:nvPr/>
          </p:nvGrpSpPr>
          <p:grpSpPr>
            <a:xfrm>
              <a:off x="4952992" y="1969062"/>
              <a:ext cx="685808" cy="3691465"/>
              <a:chOff x="4552951" y="1969062"/>
              <a:chExt cx="1085866" cy="3691465"/>
            </a:xfrm>
          </p:grpSpPr>
          <p:cxnSp>
            <p:nvCxnSpPr>
              <p:cNvPr id="49" name="Straight Connector 48"/>
              <p:cNvCxnSpPr>
                <a:endCxn id="21" idx="2"/>
              </p:cNvCxnSpPr>
              <p:nvPr/>
            </p:nvCxnSpPr>
            <p:spPr>
              <a:xfrm>
                <a:off x="4552951" y="1969062"/>
                <a:ext cx="1085860" cy="0"/>
              </a:xfrm>
              <a:prstGeom prst="line">
                <a:avLst/>
              </a:prstGeom>
              <a:ln w="127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>
                <a:endCxn id="11" idx="2"/>
              </p:cNvCxnSpPr>
              <p:nvPr/>
            </p:nvCxnSpPr>
            <p:spPr>
              <a:xfrm>
                <a:off x="4552951" y="3188266"/>
                <a:ext cx="1085861" cy="0"/>
              </a:xfrm>
              <a:prstGeom prst="line">
                <a:avLst/>
              </a:prstGeom>
              <a:ln w="12700"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>
                <a:endCxn id="16" idx="2"/>
              </p:cNvCxnSpPr>
              <p:nvPr/>
            </p:nvCxnSpPr>
            <p:spPr>
              <a:xfrm>
                <a:off x="4552951" y="4424397"/>
                <a:ext cx="1085864" cy="0"/>
              </a:xfrm>
              <a:prstGeom prst="line">
                <a:avLst/>
              </a:prstGeom>
              <a:ln w="12700">
                <a:solidFill>
                  <a:schemeClr val="accent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>
                <a:endCxn id="26" idx="2"/>
              </p:cNvCxnSpPr>
              <p:nvPr/>
            </p:nvCxnSpPr>
            <p:spPr>
              <a:xfrm>
                <a:off x="4552951" y="5660527"/>
                <a:ext cx="1085866" cy="0"/>
              </a:xfrm>
              <a:prstGeom prst="line">
                <a:avLst/>
              </a:prstGeom>
              <a:ln w="12700">
                <a:solidFill>
                  <a:schemeClr val="accent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5" name="Straight Connector 54"/>
            <p:cNvCxnSpPr/>
            <p:nvPr/>
          </p:nvCxnSpPr>
          <p:spPr>
            <a:xfrm>
              <a:off x="4945834" y="1969062"/>
              <a:ext cx="0" cy="3691465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Oval 3"/>
          <p:cNvSpPr/>
          <p:nvPr/>
        </p:nvSpPr>
        <p:spPr>
          <a:xfrm>
            <a:off x="2091918" y="2159566"/>
            <a:ext cx="2057400" cy="2057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5638801" y="4035777"/>
            <a:ext cx="777240" cy="777240"/>
            <a:chOff x="5638801" y="4035777"/>
            <a:chExt cx="777240" cy="777240"/>
          </a:xfrm>
        </p:grpSpPr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5638801" y="4035777"/>
              <a:ext cx="777240" cy="77724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 212"/>
            <p:cNvSpPr>
              <a:spLocks noEditPoints="1"/>
            </p:cNvSpPr>
            <p:nvPr/>
          </p:nvSpPr>
          <p:spPr bwMode="auto">
            <a:xfrm>
              <a:off x="5819748" y="4216725"/>
              <a:ext cx="415346" cy="415344"/>
            </a:xfrm>
            <a:custGeom>
              <a:avLst/>
              <a:gdLst>
                <a:gd name="T0" fmla="*/ 1682 w 1755"/>
                <a:gd name="T1" fmla="*/ 944 h 1755"/>
                <a:gd name="T2" fmla="*/ 1755 w 1755"/>
                <a:gd name="T3" fmla="*/ 329 h 1755"/>
                <a:gd name="T4" fmla="*/ 1207 w 1755"/>
                <a:gd name="T5" fmla="*/ 219 h 1755"/>
                <a:gd name="T6" fmla="*/ 1097 w 1755"/>
                <a:gd name="T7" fmla="*/ 0 h 1755"/>
                <a:gd name="T8" fmla="*/ 548 w 1755"/>
                <a:gd name="T9" fmla="*/ 109 h 1755"/>
                <a:gd name="T10" fmla="*/ 110 w 1755"/>
                <a:gd name="T11" fmla="*/ 219 h 1755"/>
                <a:gd name="T12" fmla="*/ 0 w 1755"/>
                <a:gd name="T13" fmla="*/ 841 h 1755"/>
                <a:gd name="T14" fmla="*/ 73 w 1755"/>
                <a:gd name="T15" fmla="*/ 1655 h 1755"/>
                <a:gd name="T16" fmla="*/ 1582 w 1755"/>
                <a:gd name="T17" fmla="*/ 1755 h 1755"/>
                <a:gd name="T18" fmla="*/ 622 w 1755"/>
                <a:gd name="T19" fmla="*/ 109 h 1755"/>
                <a:gd name="T20" fmla="*/ 1097 w 1755"/>
                <a:gd name="T21" fmla="*/ 73 h 1755"/>
                <a:gd name="T22" fmla="*/ 1134 w 1755"/>
                <a:gd name="T23" fmla="*/ 219 h 1755"/>
                <a:gd name="T24" fmla="*/ 622 w 1755"/>
                <a:gd name="T25" fmla="*/ 109 h 1755"/>
                <a:gd name="T26" fmla="*/ 73 w 1755"/>
                <a:gd name="T27" fmla="*/ 329 h 1755"/>
                <a:gd name="T28" fmla="*/ 1646 w 1755"/>
                <a:gd name="T29" fmla="*/ 292 h 1755"/>
                <a:gd name="T30" fmla="*/ 1682 w 1755"/>
                <a:gd name="T31" fmla="*/ 841 h 1755"/>
                <a:gd name="T32" fmla="*/ 1390 w 1755"/>
                <a:gd name="T33" fmla="*/ 877 h 1755"/>
                <a:gd name="T34" fmla="*/ 1353 w 1755"/>
                <a:gd name="T35" fmla="*/ 768 h 1755"/>
                <a:gd name="T36" fmla="*/ 1097 w 1755"/>
                <a:gd name="T37" fmla="*/ 804 h 1755"/>
                <a:gd name="T38" fmla="*/ 658 w 1755"/>
                <a:gd name="T39" fmla="*/ 877 h 1755"/>
                <a:gd name="T40" fmla="*/ 622 w 1755"/>
                <a:gd name="T41" fmla="*/ 768 h 1755"/>
                <a:gd name="T42" fmla="*/ 366 w 1755"/>
                <a:gd name="T43" fmla="*/ 804 h 1755"/>
                <a:gd name="T44" fmla="*/ 110 w 1755"/>
                <a:gd name="T45" fmla="*/ 877 h 1755"/>
                <a:gd name="T46" fmla="*/ 1316 w 1755"/>
                <a:gd name="T47" fmla="*/ 841 h 1755"/>
                <a:gd name="T48" fmla="*/ 1170 w 1755"/>
                <a:gd name="T49" fmla="*/ 987 h 1755"/>
                <a:gd name="T50" fmla="*/ 1316 w 1755"/>
                <a:gd name="T51" fmla="*/ 841 h 1755"/>
                <a:gd name="T52" fmla="*/ 585 w 1755"/>
                <a:gd name="T53" fmla="*/ 987 h 1755"/>
                <a:gd name="T54" fmla="*/ 439 w 1755"/>
                <a:gd name="T55" fmla="*/ 841 h 1755"/>
                <a:gd name="T56" fmla="*/ 146 w 1755"/>
                <a:gd name="T57" fmla="*/ 1655 h 1755"/>
                <a:gd name="T58" fmla="*/ 366 w 1755"/>
                <a:gd name="T59" fmla="*/ 950 h 1755"/>
                <a:gd name="T60" fmla="*/ 402 w 1755"/>
                <a:gd name="T61" fmla="*/ 1060 h 1755"/>
                <a:gd name="T62" fmla="*/ 658 w 1755"/>
                <a:gd name="T63" fmla="*/ 1024 h 1755"/>
                <a:gd name="T64" fmla="*/ 1097 w 1755"/>
                <a:gd name="T65" fmla="*/ 950 h 1755"/>
                <a:gd name="T66" fmla="*/ 1134 w 1755"/>
                <a:gd name="T67" fmla="*/ 1060 h 1755"/>
                <a:gd name="T68" fmla="*/ 1390 w 1755"/>
                <a:gd name="T69" fmla="*/ 1024 h 1755"/>
                <a:gd name="T70" fmla="*/ 1609 w 1755"/>
                <a:gd name="T71" fmla="*/ 950 h 1755"/>
                <a:gd name="T72" fmla="*/ 1582 w 1755"/>
                <a:gd name="T73" fmla="*/ 1682 h 1755"/>
                <a:gd name="T74" fmla="*/ 146 w 1755"/>
                <a:gd name="T75" fmla="*/ 1655 h 1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55" h="1755">
                  <a:moveTo>
                    <a:pt x="1682" y="1655"/>
                  </a:moveTo>
                  <a:cubicBezTo>
                    <a:pt x="1682" y="944"/>
                    <a:pt x="1682" y="944"/>
                    <a:pt x="1682" y="944"/>
                  </a:cubicBezTo>
                  <a:cubicBezTo>
                    <a:pt x="1725" y="929"/>
                    <a:pt x="1755" y="888"/>
                    <a:pt x="1755" y="841"/>
                  </a:cubicBezTo>
                  <a:cubicBezTo>
                    <a:pt x="1755" y="329"/>
                    <a:pt x="1755" y="329"/>
                    <a:pt x="1755" y="329"/>
                  </a:cubicBezTo>
                  <a:cubicBezTo>
                    <a:pt x="1755" y="268"/>
                    <a:pt x="1706" y="219"/>
                    <a:pt x="1646" y="219"/>
                  </a:cubicBezTo>
                  <a:cubicBezTo>
                    <a:pt x="1207" y="219"/>
                    <a:pt x="1207" y="219"/>
                    <a:pt x="1207" y="219"/>
                  </a:cubicBezTo>
                  <a:cubicBezTo>
                    <a:pt x="1207" y="109"/>
                    <a:pt x="1207" y="109"/>
                    <a:pt x="1207" y="109"/>
                  </a:cubicBezTo>
                  <a:cubicBezTo>
                    <a:pt x="1207" y="49"/>
                    <a:pt x="1157" y="0"/>
                    <a:pt x="1097" y="0"/>
                  </a:cubicBezTo>
                  <a:cubicBezTo>
                    <a:pt x="658" y="0"/>
                    <a:pt x="658" y="0"/>
                    <a:pt x="658" y="0"/>
                  </a:cubicBezTo>
                  <a:cubicBezTo>
                    <a:pt x="598" y="0"/>
                    <a:pt x="548" y="49"/>
                    <a:pt x="548" y="109"/>
                  </a:cubicBezTo>
                  <a:cubicBezTo>
                    <a:pt x="548" y="219"/>
                    <a:pt x="548" y="219"/>
                    <a:pt x="548" y="219"/>
                  </a:cubicBezTo>
                  <a:cubicBezTo>
                    <a:pt x="110" y="219"/>
                    <a:pt x="110" y="219"/>
                    <a:pt x="110" y="219"/>
                  </a:cubicBezTo>
                  <a:cubicBezTo>
                    <a:pt x="49" y="219"/>
                    <a:pt x="0" y="268"/>
                    <a:pt x="0" y="329"/>
                  </a:cubicBezTo>
                  <a:cubicBezTo>
                    <a:pt x="0" y="841"/>
                    <a:pt x="0" y="841"/>
                    <a:pt x="0" y="841"/>
                  </a:cubicBezTo>
                  <a:cubicBezTo>
                    <a:pt x="0" y="888"/>
                    <a:pt x="30" y="929"/>
                    <a:pt x="73" y="944"/>
                  </a:cubicBezTo>
                  <a:cubicBezTo>
                    <a:pt x="73" y="1655"/>
                    <a:pt x="73" y="1655"/>
                    <a:pt x="73" y="1655"/>
                  </a:cubicBezTo>
                  <a:cubicBezTo>
                    <a:pt x="73" y="1710"/>
                    <a:pt x="118" y="1755"/>
                    <a:pt x="173" y="1755"/>
                  </a:cubicBezTo>
                  <a:cubicBezTo>
                    <a:pt x="1582" y="1755"/>
                    <a:pt x="1582" y="1755"/>
                    <a:pt x="1582" y="1755"/>
                  </a:cubicBezTo>
                  <a:cubicBezTo>
                    <a:pt x="1637" y="1755"/>
                    <a:pt x="1682" y="1710"/>
                    <a:pt x="1682" y="1655"/>
                  </a:cubicBezTo>
                  <a:close/>
                  <a:moveTo>
                    <a:pt x="622" y="109"/>
                  </a:moveTo>
                  <a:cubicBezTo>
                    <a:pt x="622" y="89"/>
                    <a:pt x="638" y="73"/>
                    <a:pt x="658" y="73"/>
                  </a:cubicBezTo>
                  <a:cubicBezTo>
                    <a:pt x="1097" y="73"/>
                    <a:pt x="1097" y="73"/>
                    <a:pt x="1097" y="73"/>
                  </a:cubicBezTo>
                  <a:cubicBezTo>
                    <a:pt x="1117" y="73"/>
                    <a:pt x="1134" y="89"/>
                    <a:pt x="1134" y="109"/>
                  </a:cubicBezTo>
                  <a:cubicBezTo>
                    <a:pt x="1134" y="219"/>
                    <a:pt x="1134" y="219"/>
                    <a:pt x="1134" y="219"/>
                  </a:cubicBezTo>
                  <a:cubicBezTo>
                    <a:pt x="622" y="219"/>
                    <a:pt x="622" y="219"/>
                    <a:pt x="622" y="219"/>
                  </a:cubicBezTo>
                  <a:lnTo>
                    <a:pt x="622" y="109"/>
                  </a:lnTo>
                  <a:close/>
                  <a:moveTo>
                    <a:pt x="73" y="841"/>
                  </a:moveTo>
                  <a:cubicBezTo>
                    <a:pt x="73" y="329"/>
                    <a:pt x="73" y="329"/>
                    <a:pt x="73" y="329"/>
                  </a:cubicBezTo>
                  <a:cubicBezTo>
                    <a:pt x="73" y="309"/>
                    <a:pt x="89" y="292"/>
                    <a:pt x="110" y="292"/>
                  </a:cubicBezTo>
                  <a:cubicBezTo>
                    <a:pt x="1646" y="292"/>
                    <a:pt x="1646" y="292"/>
                    <a:pt x="1646" y="292"/>
                  </a:cubicBezTo>
                  <a:cubicBezTo>
                    <a:pt x="1666" y="292"/>
                    <a:pt x="1682" y="309"/>
                    <a:pt x="1682" y="329"/>
                  </a:cubicBezTo>
                  <a:cubicBezTo>
                    <a:pt x="1682" y="841"/>
                    <a:pt x="1682" y="841"/>
                    <a:pt x="1682" y="841"/>
                  </a:cubicBezTo>
                  <a:cubicBezTo>
                    <a:pt x="1682" y="861"/>
                    <a:pt x="1666" y="877"/>
                    <a:pt x="1646" y="877"/>
                  </a:cubicBezTo>
                  <a:cubicBezTo>
                    <a:pt x="1390" y="877"/>
                    <a:pt x="1390" y="877"/>
                    <a:pt x="1390" y="877"/>
                  </a:cubicBezTo>
                  <a:cubicBezTo>
                    <a:pt x="1390" y="804"/>
                    <a:pt x="1390" y="804"/>
                    <a:pt x="1390" y="804"/>
                  </a:cubicBezTo>
                  <a:cubicBezTo>
                    <a:pt x="1390" y="784"/>
                    <a:pt x="1373" y="768"/>
                    <a:pt x="1353" y="768"/>
                  </a:cubicBezTo>
                  <a:cubicBezTo>
                    <a:pt x="1134" y="768"/>
                    <a:pt x="1134" y="768"/>
                    <a:pt x="1134" y="768"/>
                  </a:cubicBezTo>
                  <a:cubicBezTo>
                    <a:pt x="1113" y="768"/>
                    <a:pt x="1097" y="784"/>
                    <a:pt x="1097" y="804"/>
                  </a:cubicBezTo>
                  <a:cubicBezTo>
                    <a:pt x="1097" y="877"/>
                    <a:pt x="1097" y="877"/>
                    <a:pt x="1097" y="877"/>
                  </a:cubicBezTo>
                  <a:cubicBezTo>
                    <a:pt x="658" y="877"/>
                    <a:pt x="658" y="877"/>
                    <a:pt x="658" y="877"/>
                  </a:cubicBezTo>
                  <a:cubicBezTo>
                    <a:pt x="658" y="804"/>
                    <a:pt x="658" y="804"/>
                    <a:pt x="658" y="804"/>
                  </a:cubicBezTo>
                  <a:cubicBezTo>
                    <a:pt x="658" y="784"/>
                    <a:pt x="642" y="768"/>
                    <a:pt x="622" y="768"/>
                  </a:cubicBezTo>
                  <a:cubicBezTo>
                    <a:pt x="402" y="768"/>
                    <a:pt x="402" y="768"/>
                    <a:pt x="402" y="768"/>
                  </a:cubicBezTo>
                  <a:cubicBezTo>
                    <a:pt x="382" y="768"/>
                    <a:pt x="366" y="784"/>
                    <a:pt x="366" y="804"/>
                  </a:cubicBezTo>
                  <a:cubicBezTo>
                    <a:pt x="366" y="877"/>
                    <a:pt x="366" y="877"/>
                    <a:pt x="366" y="877"/>
                  </a:cubicBezTo>
                  <a:cubicBezTo>
                    <a:pt x="110" y="877"/>
                    <a:pt x="110" y="877"/>
                    <a:pt x="110" y="877"/>
                  </a:cubicBezTo>
                  <a:cubicBezTo>
                    <a:pt x="89" y="877"/>
                    <a:pt x="73" y="861"/>
                    <a:pt x="73" y="841"/>
                  </a:cubicBezTo>
                  <a:close/>
                  <a:moveTo>
                    <a:pt x="1316" y="841"/>
                  </a:moveTo>
                  <a:cubicBezTo>
                    <a:pt x="1316" y="987"/>
                    <a:pt x="1316" y="987"/>
                    <a:pt x="1316" y="987"/>
                  </a:cubicBezTo>
                  <a:cubicBezTo>
                    <a:pt x="1170" y="987"/>
                    <a:pt x="1170" y="987"/>
                    <a:pt x="1170" y="987"/>
                  </a:cubicBezTo>
                  <a:cubicBezTo>
                    <a:pt x="1170" y="841"/>
                    <a:pt x="1170" y="841"/>
                    <a:pt x="1170" y="841"/>
                  </a:cubicBezTo>
                  <a:lnTo>
                    <a:pt x="1316" y="841"/>
                  </a:lnTo>
                  <a:close/>
                  <a:moveTo>
                    <a:pt x="585" y="841"/>
                  </a:moveTo>
                  <a:cubicBezTo>
                    <a:pt x="585" y="987"/>
                    <a:pt x="585" y="987"/>
                    <a:pt x="585" y="987"/>
                  </a:cubicBezTo>
                  <a:cubicBezTo>
                    <a:pt x="439" y="987"/>
                    <a:pt x="439" y="987"/>
                    <a:pt x="439" y="987"/>
                  </a:cubicBezTo>
                  <a:cubicBezTo>
                    <a:pt x="439" y="841"/>
                    <a:pt x="439" y="841"/>
                    <a:pt x="439" y="841"/>
                  </a:cubicBezTo>
                  <a:lnTo>
                    <a:pt x="585" y="841"/>
                  </a:lnTo>
                  <a:close/>
                  <a:moveTo>
                    <a:pt x="146" y="1655"/>
                  </a:moveTo>
                  <a:cubicBezTo>
                    <a:pt x="146" y="950"/>
                    <a:pt x="146" y="950"/>
                    <a:pt x="146" y="950"/>
                  </a:cubicBezTo>
                  <a:cubicBezTo>
                    <a:pt x="366" y="950"/>
                    <a:pt x="366" y="950"/>
                    <a:pt x="366" y="950"/>
                  </a:cubicBezTo>
                  <a:cubicBezTo>
                    <a:pt x="366" y="1024"/>
                    <a:pt x="366" y="1024"/>
                    <a:pt x="366" y="1024"/>
                  </a:cubicBezTo>
                  <a:cubicBezTo>
                    <a:pt x="366" y="1044"/>
                    <a:pt x="382" y="1060"/>
                    <a:pt x="402" y="1060"/>
                  </a:cubicBezTo>
                  <a:cubicBezTo>
                    <a:pt x="622" y="1060"/>
                    <a:pt x="622" y="1060"/>
                    <a:pt x="622" y="1060"/>
                  </a:cubicBezTo>
                  <a:cubicBezTo>
                    <a:pt x="642" y="1060"/>
                    <a:pt x="658" y="1044"/>
                    <a:pt x="658" y="1024"/>
                  </a:cubicBezTo>
                  <a:cubicBezTo>
                    <a:pt x="658" y="950"/>
                    <a:pt x="658" y="950"/>
                    <a:pt x="658" y="950"/>
                  </a:cubicBezTo>
                  <a:cubicBezTo>
                    <a:pt x="1097" y="950"/>
                    <a:pt x="1097" y="950"/>
                    <a:pt x="1097" y="950"/>
                  </a:cubicBezTo>
                  <a:cubicBezTo>
                    <a:pt x="1097" y="1024"/>
                    <a:pt x="1097" y="1024"/>
                    <a:pt x="1097" y="1024"/>
                  </a:cubicBezTo>
                  <a:cubicBezTo>
                    <a:pt x="1097" y="1044"/>
                    <a:pt x="1113" y="1060"/>
                    <a:pt x="1134" y="1060"/>
                  </a:cubicBezTo>
                  <a:cubicBezTo>
                    <a:pt x="1353" y="1060"/>
                    <a:pt x="1353" y="1060"/>
                    <a:pt x="1353" y="1060"/>
                  </a:cubicBezTo>
                  <a:cubicBezTo>
                    <a:pt x="1373" y="1060"/>
                    <a:pt x="1390" y="1044"/>
                    <a:pt x="1390" y="1024"/>
                  </a:cubicBezTo>
                  <a:cubicBezTo>
                    <a:pt x="1390" y="950"/>
                    <a:pt x="1390" y="950"/>
                    <a:pt x="1390" y="950"/>
                  </a:cubicBezTo>
                  <a:cubicBezTo>
                    <a:pt x="1609" y="950"/>
                    <a:pt x="1609" y="950"/>
                    <a:pt x="1609" y="950"/>
                  </a:cubicBezTo>
                  <a:cubicBezTo>
                    <a:pt x="1609" y="1655"/>
                    <a:pt x="1609" y="1655"/>
                    <a:pt x="1609" y="1655"/>
                  </a:cubicBezTo>
                  <a:cubicBezTo>
                    <a:pt x="1609" y="1670"/>
                    <a:pt x="1597" y="1682"/>
                    <a:pt x="1582" y="1682"/>
                  </a:cubicBezTo>
                  <a:cubicBezTo>
                    <a:pt x="173" y="1682"/>
                    <a:pt x="173" y="1682"/>
                    <a:pt x="173" y="1682"/>
                  </a:cubicBezTo>
                  <a:cubicBezTo>
                    <a:pt x="158" y="1682"/>
                    <a:pt x="146" y="1670"/>
                    <a:pt x="146" y="16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638801" y="2799646"/>
            <a:ext cx="777240" cy="777240"/>
            <a:chOff x="5638801" y="2799646"/>
            <a:chExt cx="777240" cy="777240"/>
          </a:xfrm>
        </p:grpSpPr>
        <p:sp>
          <p:nvSpPr>
            <p:cNvPr id="11" name="Oval 10"/>
            <p:cNvSpPr>
              <a:spLocks noChangeAspect="1"/>
            </p:cNvSpPr>
            <p:nvPr/>
          </p:nvSpPr>
          <p:spPr>
            <a:xfrm>
              <a:off x="5638801" y="2799646"/>
              <a:ext cx="777240" cy="77724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198"/>
            <p:cNvSpPr>
              <a:spLocks noEditPoints="1"/>
            </p:cNvSpPr>
            <p:nvPr/>
          </p:nvSpPr>
          <p:spPr bwMode="auto">
            <a:xfrm>
              <a:off x="5819748" y="2980521"/>
              <a:ext cx="415346" cy="415490"/>
            </a:xfrm>
            <a:custGeom>
              <a:avLst/>
              <a:gdLst>
                <a:gd name="T0" fmla="*/ 162 w 1755"/>
                <a:gd name="T1" fmla="*/ 1031 h 1756"/>
                <a:gd name="T2" fmla="*/ 191 w 1755"/>
                <a:gd name="T3" fmla="*/ 1393 h 1756"/>
                <a:gd name="T4" fmla="*/ 315 w 1755"/>
                <a:gd name="T5" fmla="*/ 1557 h 1756"/>
                <a:gd name="T6" fmla="*/ 475 w 1755"/>
                <a:gd name="T7" fmla="*/ 1494 h 1756"/>
                <a:gd name="T8" fmla="*/ 758 w 1755"/>
                <a:gd name="T9" fmla="*/ 1728 h 1756"/>
                <a:gd name="T10" fmla="*/ 962 w 1755"/>
                <a:gd name="T11" fmla="*/ 1756 h 1756"/>
                <a:gd name="T12" fmla="*/ 1029 w 1755"/>
                <a:gd name="T13" fmla="*/ 1599 h 1756"/>
                <a:gd name="T14" fmla="*/ 1395 w 1755"/>
                <a:gd name="T15" fmla="*/ 1563 h 1756"/>
                <a:gd name="T16" fmla="*/ 1558 w 1755"/>
                <a:gd name="T17" fmla="*/ 1438 h 1756"/>
                <a:gd name="T18" fmla="*/ 1493 w 1755"/>
                <a:gd name="T19" fmla="*/ 1278 h 1756"/>
                <a:gd name="T20" fmla="*/ 1727 w 1755"/>
                <a:gd name="T21" fmla="*/ 998 h 1756"/>
                <a:gd name="T22" fmla="*/ 1755 w 1755"/>
                <a:gd name="T23" fmla="*/ 794 h 1756"/>
                <a:gd name="T24" fmla="*/ 1591 w 1755"/>
                <a:gd name="T25" fmla="*/ 725 h 1756"/>
                <a:gd name="T26" fmla="*/ 1564 w 1755"/>
                <a:gd name="T27" fmla="*/ 363 h 1756"/>
                <a:gd name="T28" fmla="*/ 1440 w 1755"/>
                <a:gd name="T29" fmla="*/ 199 h 1756"/>
                <a:gd name="T30" fmla="*/ 1271 w 1755"/>
                <a:gd name="T31" fmla="*/ 268 h 1756"/>
                <a:gd name="T32" fmla="*/ 997 w 1755"/>
                <a:gd name="T33" fmla="*/ 28 h 1756"/>
                <a:gd name="T34" fmla="*/ 793 w 1755"/>
                <a:gd name="T35" fmla="*/ 0 h 1756"/>
                <a:gd name="T36" fmla="*/ 723 w 1755"/>
                <a:gd name="T37" fmla="*/ 169 h 1756"/>
                <a:gd name="T38" fmla="*/ 360 w 1755"/>
                <a:gd name="T39" fmla="*/ 193 h 1756"/>
                <a:gd name="T40" fmla="*/ 197 w 1755"/>
                <a:gd name="T41" fmla="*/ 318 h 1756"/>
                <a:gd name="T42" fmla="*/ 265 w 1755"/>
                <a:gd name="T43" fmla="*/ 484 h 1756"/>
                <a:gd name="T44" fmla="*/ 28 w 1755"/>
                <a:gd name="T45" fmla="*/ 758 h 1756"/>
                <a:gd name="T46" fmla="*/ 0 w 1755"/>
                <a:gd name="T47" fmla="*/ 962 h 1756"/>
                <a:gd name="T48" fmla="*/ 73 w 1755"/>
                <a:gd name="T49" fmla="*/ 823 h 1756"/>
                <a:gd name="T50" fmla="*/ 231 w 1755"/>
                <a:gd name="T51" fmla="*/ 762 h 1756"/>
                <a:gd name="T52" fmla="*/ 340 w 1755"/>
                <a:gd name="T53" fmla="*/ 466 h 1756"/>
                <a:gd name="T54" fmla="*/ 347 w 1755"/>
                <a:gd name="T55" fmla="*/ 271 h 1756"/>
                <a:gd name="T56" fmla="*/ 505 w 1755"/>
                <a:gd name="T57" fmla="*/ 341 h 1756"/>
                <a:gd name="T58" fmla="*/ 789 w 1755"/>
                <a:gd name="T59" fmla="*/ 209 h 1756"/>
                <a:gd name="T60" fmla="*/ 933 w 1755"/>
                <a:gd name="T61" fmla="*/ 73 h 1756"/>
                <a:gd name="T62" fmla="*/ 995 w 1755"/>
                <a:gd name="T63" fmla="*/ 237 h 1756"/>
                <a:gd name="T64" fmla="*/ 1289 w 1755"/>
                <a:gd name="T65" fmla="*/ 342 h 1756"/>
                <a:gd name="T66" fmla="*/ 1486 w 1755"/>
                <a:gd name="T67" fmla="*/ 349 h 1756"/>
                <a:gd name="T68" fmla="*/ 1416 w 1755"/>
                <a:gd name="T69" fmla="*/ 506 h 1756"/>
                <a:gd name="T70" fmla="*/ 1551 w 1755"/>
                <a:gd name="T71" fmla="*/ 790 h 1756"/>
                <a:gd name="T72" fmla="*/ 1682 w 1755"/>
                <a:gd name="T73" fmla="*/ 933 h 1756"/>
                <a:gd name="T74" fmla="*/ 1526 w 1755"/>
                <a:gd name="T75" fmla="*/ 995 h 1756"/>
                <a:gd name="T76" fmla="*/ 1419 w 1755"/>
                <a:gd name="T77" fmla="*/ 1296 h 1756"/>
                <a:gd name="T78" fmla="*/ 1408 w 1755"/>
                <a:gd name="T79" fmla="*/ 1485 h 1756"/>
                <a:gd name="T80" fmla="*/ 1258 w 1755"/>
                <a:gd name="T81" fmla="*/ 1420 h 1756"/>
                <a:gd name="T82" fmla="*/ 963 w 1755"/>
                <a:gd name="T83" fmla="*/ 1559 h 1756"/>
                <a:gd name="T84" fmla="*/ 822 w 1755"/>
                <a:gd name="T85" fmla="*/ 1683 h 1756"/>
                <a:gd name="T86" fmla="*/ 762 w 1755"/>
                <a:gd name="T87" fmla="*/ 1531 h 1756"/>
                <a:gd name="T88" fmla="*/ 457 w 1755"/>
                <a:gd name="T89" fmla="*/ 1419 h 1756"/>
                <a:gd name="T90" fmla="*/ 269 w 1755"/>
                <a:gd name="T91" fmla="*/ 1407 h 1756"/>
                <a:gd name="T92" fmla="*/ 335 w 1755"/>
                <a:gd name="T93" fmla="*/ 1256 h 1756"/>
                <a:gd name="T94" fmla="*/ 202 w 1755"/>
                <a:gd name="T95" fmla="*/ 965 h 1756"/>
                <a:gd name="T96" fmla="*/ 73 w 1755"/>
                <a:gd name="T97" fmla="*/ 823 h 1756"/>
                <a:gd name="T98" fmla="*/ 1316 w 1755"/>
                <a:gd name="T99" fmla="*/ 884 h 1756"/>
                <a:gd name="T100" fmla="*/ 439 w 1755"/>
                <a:gd name="T101" fmla="*/ 884 h 1756"/>
                <a:gd name="T102" fmla="*/ 877 w 1755"/>
                <a:gd name="T103" fmla="*/ 518 h 1756"/>
                <a:gd name="T104" fmla="*/ 877 w 1755"/>
                <a:gd name="T105" fmla="*/ 1249 h 1756"/>
                <a:gd name="T106" fmla="*/ 877 w 1755"/>
                <a:gd name="T107" fmla="*/ 518 h 1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755" h="1756">
                  <a:moveTo>
                    <a:pt x="28" y="998"/>
                  </a:moveTo>
                  <a:cubicBezTo>
                    <a:pt x="162" y="1031"/>
                    <a:pt x="162" y="1031"/>
                    <a:pt x="162" y="1031"/>
                  </a:cubicBezTo>
                  <a:cubicBezTo>
                    <a:pt x="180" y="1119"/>
                    <a:pt x="213" y="1202"/>
                    <a:pt x="261" y="1278"/>
                  </a:cubicBezTo>
                  <a:cubicBezTo>
                    <a:pt x="191" y="1393"/>
                    <a:pt x="191" y="1393"/>
                    <a:pt x="191" y="1393"/>
                  </a:cubicBezTo>
                  <a:cubicBezTo>
                    <a:pt x="183" y="1408"/>
                    <a:pt x="185" y="1426"/>
                    <a:pt x="197" y="1438"/>
                  </a:cubicBezTo>
                  <a:cubicBezTo>
                    <a:pt x="315" y="1557"/>
                    <a:pt x="315" y="1557"/>
                    <a:pt x="315" y="1557"/>
                  </a:cubicBezTo>
                  <a:cubicBezTo>
                    <a:pt x="327" y="1569"/>
                    <a:pt x="346" y="1571"/>
                    <a:pt x="360" y="1563"/>
                  </a:cubicBezTo>
                  <a:cubicBezTo>
                    <a:pt x="475" y="1494"/>
                    <a:pt x="475" y="1494"/>
                    <a:pt x="475" y="1494"/>
                  </a:cubicBezTo>
                  <a:cubicBezTo>
                    <a:pt x="552" y="1545"/>
                    <a:pt x="636" y="1580"/>
                    <a:pt x="726" y="1599"/>
                  </a:cubicBezTo>
                  <a:cubicBezTo>
                    <a:pt x="758" y="1728"/>
                    <a:pt x="758" y="1728"/>
                    <a:pt x="758" y="1728"/>
                  </a:cubicBezTo>
                  <a:cubicBezTo>
                    <a:pt x="762" y="1744"/>
                    <a:pt x="777" y="1756"/>
                    <a:pt x="793" y="1756"/>
                  </a:cubicBezTo>
                  <a:cubicBezTo>
                    <a:pt x="962" y="1756"/>
                    <a:pt x="962" y="1756"/>
                    <a:pt x="962" y="1756"/>
                  </a:cubicBezTo>
                  <a:cubicBezTo>
                    <a:pt x="978" y="1756"/>
                    <a:pt x="993" y="1744"/>
                    <a:pt x="997" y="1728"/>
                  </a:cubicBezTo>
                  <a:cubicBezTo>
                    <a:pt x="1029" y="1599"/>
                    <a:pt x="1029" y="1599"/>
                    <a:pt x="1029" y="1599"/>
                  </a:cubicBezTo>
                  <a:cubicBezTo>
                    <a:pt x="1119" y="1580"/>
                    <a:pt x="1203" y="1545"/>
                    <a:pt x="1280" y="1494"/>
                  </a:cubicBezTo>
                  <a:cubicBezTo>
                    <a:pt x="1395" y="1563"/>
                    <a:pt x="1395" y="1563"/>
                    <a:pt x="1395" y="1563"/>
                  </a:cubicBezTo>
                  <a:cubicBezTo>
                    <a:pt x="1409" y="1571"/>
                    <a:pt x="1428" y="1569"/>
                    <a:pt x="1440" y="1557"/>
                  </a:cubicBezTo>
                  <a:cubicBezTo>
                    <a:pt x="1558" y="1438"/>
                    <a:pt x="1558" y="1438"/>
                    <a:pt x="1558" y="1438"/>
                  </a:cubicBezTo>
                  <a:cubicBezTo>
                    <a:pt x="1570" y="1426"/>
                    <a:pt x="1572" y="1408"/>
                    <a:pt x="1564" y="1393"/>
                  </a:cubicBezTo>
                  <a:cubicBezTo>
                    <a:pt x="1493" y="1278"/>
                    <a:pt x="1493" y="1278"/>
                    <a:pt x="1493" y="1278"/>
                  </a:cubicBezTo>
                  <a:cubicBezTo>
                    <a:pt x="1542" y="1202"/>
                    <a:pt x="1575" y="1119"/>
                    <a:pt x="1593" y="1031"/>
                  </a:cubicBezTo>
                  <a:cubicBezTo>
                    <a:pt x="1727" y="998"/>
                    <a:pt x="1727" y="998"/>
                    <a:pt x="1727" y="998"/>
                  </a:cubicBezTo>
                  <a:cubicBezTo>
                    <a:pt x="1744" y="994"/>
                    <a:pt x="1755" y="979"/>
                    <a:pt x="1755" y="962"/>
                  </a:cubicBezTo>
                  <a:cubicBezTo>
                    <a:pt x="1755" y="794"/>
                    <a:pt x="1755" y="794"/>
                    <a:pt x="1755" y="794"/>
                  </a:cubicBezTo>
                  <a:cubicBezTo>
                    <a:pt x="1755" y="777"/>
                    <a:pt x="1744" y="762"/>
                    <a:pt x="1727" y="758"/>
                  </a:cubicBezTo>
                  <a:cubicBezTo>
                    <a:pt x="1591" y="725"/>
                    <a:pt x="1591" y="725"/>
                    <a:pt x="1591" y="725"/>
                  </a:cubicBezTo>
                  <a:cubicBezTo>
                    <a:pt x="1572" y="639"/>
                    <a:pt x="1538" y="558"/>
                    <a:pt x="1490" y="484"/>
                  </a:cubicBezTo>
                  <a:cubicBezTo>
                    <a:pt x="1564" y="363"/>
                    <a:pt x="1564" y="363"/>
                    <a:pt x="1564" y="363"/>
                  </a:cubicBezTo>
                  <a:cubicBezTo>
                    <a:pt x="1572" y="348"/>
                    <a:pt x="1570" y="330"/>
                    <a:pt x="1558" y="318"/>
                  </a:cubicBezTo>
                  <a:cubicBezTo>
                    <a:pt x="1440" y="199"/>
                    <a:pt x="1440" y="199"/>
                    <a:pt x="1440" y="199"/>
                  </a:cubicBezTo>
                  <a:cubicBezTo>
                    <a:pt x="1428" y="187"/>
                    <a:pt x="1409" y="184"/>
                    <a:pt x="1395" y="193"/>
                  </a:cubicBezTo>
                  <a:cubicBezTo>
                    <a:pt x="1271" y="268"/>
                    <a:pt x="1271" y="268"/>
                    <a:pt x="1271" y="268"/>
                  </a:cubicBezTo>
                  <a:cubicBezTo>
                    <a:pt x="1198" y="221"/>
                    <a:pt x="1118" y="188"/>
                    <a:pt x="1032" y="169"/>
                  </a:cubicBezTo>
                  <a:cubicBezTo>
                    <a:pt x="997" y="28"/>
                    <a:pt x="997" y="28"/>
                    <a:pt x="997" y="28"/>
                  </a:cubicBezTo>
                  <a:cubicBezTo>
                    <a:pt x="993" y="12"/>
                    <a:pt x="978" y="0"/>
                    <a:pt x="962" y="0"/>
                  </a:cubicBezTo>
                  <a:cubicBezTo>
                    <a:pt x="793" y="0"/>
                    <a:pt x="793" y="0"/>
                    <a:pt x="793" y="0"/>
                  </a:cubicBezTo>
                  <a:cubicBezTo>
                    <a:pt x="777" y="0"/>
                    <a:pt x="762" y="12"/>
                    <a:pt x="758" y="28"/>
                  </a:cubicBezTo>
                  <a:cubicBezTo>
                    <a:pt x="723" y="169"/>
                    <a:pt x="723" y="169"/>
                    <a:pt x="723" y="169"/>
                  </a:cubicBezTo>
                  <a:cubicBezTo>
                    <a:pt x="637" y="188"/>
                    <a:pt x="557" y="221"/>
                    <a:pt x="484" y="268"/>
                  </a:cubicBezTo>
                  <a:cubicBezTo>
                    <a:pt x="360" y="193"/>
                    <a:pt x="360" y="193"/>
                    <a:pt x="360" y="193"/>
                  </a:cubicBezTo>
                  <a:cubicBezTo>
                    <a:pt x="346" y="184"/>
                    <a:pt x="327" y="187"/>
                    <a:pt x="315" y="199"/>
                  </a:cubicBezTo>
                  <a:cubicBezTo>
                    <a:pt x="197" y="318"/>
                    <a:pt x="197" y="318"/>
                    <a:pt x="197" y="318"/>
                  </a:cubicBezTo>
                  <a:cubicBezTo>
                    <a:pt x="185" y="330"/>
                    <a:pt x="183" y="348"/>
                    <a:pt x="191" y="363"/>
                  </a:cubicBezTo>
                  <a:cubicBezTo>
                    <a:pt x="265" y="484"/>
                    <a:pt x="265" y="484"/>
                    <a:pt x="265" y="484"/>
                  </a:cubicBezTo>
                  <a:cubicBezTo>
                    <a:pt x="217" y="558"/>
                    <a:pt x="183" y="639"/>
                    <a:pt x="164" y="725"/>
                  </a:cubicBezTo>
                  <a:cubicBezTo>
                    <a:pt x="28" y="758"/>
                    <a:pt x="28" y="758"/>
                    <a:pt x="28" y="758"/>
                  </a:cubicBezTo>
                  <a:cubicBezTo>
                    <a:pt x="11" y="762"/>
                    <a:pt x="0" y="777"/>
                    <a:pt x="0" y="794"/>
                  </a:cubicBezTo>
                  <a:cubicBezTo>
                    <a:pt x="0" y="962"/>
                    <a:pt x="0" y="962"/>
                    <a:pt x="0" y="962"/>
                  </a:cubicBezTo>
                  <a:cubicBezTo>
                    <a:pt x="0" y="979"/>
                    <a:pt x="11" y="994"/>
                    <a:pt x="28" y="998"/>
                  </a:cubicBezTo>
                  <a:close/>
                  <a:moveTo>
                    <a:pt x="73" y="823"/>
                  </a:moveTo>
                  <a:cubicBezTo>
                    <a:pt x="204" y="790"/>
                    <a:pt x="204" y="790"/>
                    <a:pt x="204" y="790"/>
                  </a:cubicBezTo>
                  <a:cubicBezTo>
                    <a:pt x="218" y="787"/>
                    <a:pt x="228" y="776"/>
                    <a:pt x="231" y="762"/>
                  </a:cubicBezTo>
                  <a:cubicBezTo>
                    <a:pt x="248" y="669"/>
                    <a:pt x="284" y="583"/>
                    <a:pt x="339" y="506"/>
                  </a:cubicBezTo>
                  <a:cubicBezTo>
                    <a:pt x="347" y="495"/>
                    <a:pt x="347" y="479"/>
                    <a:pt x="340" y="466"/>
                  </a:cubicBezTo>
                  <a:cubicBezTo>
                    <a:pt x="269" y="349"/>
                    <a:pt x="269" y="349"/>
                    <a:pt x="269" y="349"/>
                  </a:cubicBezTo>
                  <a:cubicBezTo>
                    <a:pt x="347" y="271"/>
                    <a:pt x="347" y="271"/>
                    <a:pt x="347" y="271"/>
                  </a:cubicBezTo>
                  <a:cubicBezTo>
                    <a:pt x="466" y="342"/>
                    <a:pt x="466" y="342"/>
                    <a:pt x="466" y="342"/>
                  </a:cubicBezTo>
                  <a:cubicBezTo>
                    <a:pt x="478" y="350"/>
                    <a:pt x="493" y="349"/>
                    <a:pt x="505" y="341"/>
                  </a:cubicBezTo>
                  <a:cubicBezTo>
                    <a:pt x="582" y="288"/>
                    <a:pt x="667" y="253"/>
                    <a:pt x="760" y="237"/>
                  </a:cubicBezTo>
                  <a:cubicBezTo>
                    <a:pt x="774" y="234"/>
                    <a:pt x="785" y="223"/>
                    <a:pt x="789" y="209"/>
                  </a:cubicBezTo>
                  <a:cubicBezTo>
                    <a:pt x="822" y="73"/>
                    <a:pt x="822" y="73"/>
                    <a:pt x="822" y="73"/>
                  </a:cubicBezTo>
                  <a:cubicBezTo>
                    <a:pt x="933" y="73"/>
                    <a:pt x="933" y="73"/>
                    <a:pt x="933" y="73"/>
                  </a:cubicBezTo>
                  <a:cubicBezTo>
                    <a:pt x="966" y="209"/>
                    <a:pt x="966" y="209"/>
                    <a:pt x="966" y="209"/>
                  </a:cubicBezTo>
                  <a:cubicBezTo>
                    <a:pt x="970" y="223"/>
                    <a:pt x="981" y="234"/>
                    <a:pt x="995" y="237"/>
                  </a:cubicBezTo>
                  <a:cubicBezTo>
                    <a:pt x="1088" y="253"/>
                    <a:pt x="1173" y="288"/>
                    <a:pt x="1250" y="341"/>
                  </a:cubicBezTo>
                  <a:cubicBezTo>
                    <a:pt x="1262" y="349"/>
                    <a:pt x="1277" y="350"/>
                    <a:pt x="1289" y="342"/>
                  </a:cubicBezTo>
                  <a:cubicBezTo>
                    <a:pt x="1408" y="271"/>
                    <a:pt x="1408" y="271"/>
                    <a:pt x="1408" y="271"/>
                  </a:cubicBezTo>
                  <a:cubicBezTo>
                    <a:pt x="1486" y="349"/>
                    <a:pt x="1486" y="349"/>
                    <a:pt x="1486" y="349"/>
                  </a:cubicBezTo>
                  <a:cubicBezTo>
                    <a:pt x="1415" y="466"/>
                    <a:pt x="1415" y="466"/>
                    <a:pt x="1415" y="466"/>
                  </a:cubicBezTo>
                  <a:cubicBezTo>
                    <a:pt x="1408" y="479"/>
                    <a:pt x="1408" y="495"/>
                    <a:pt x="1416" y="506"/>
                  </a:cubicBezTo>
                  <a:cubicBezTo>
                    <a:pt x="1470" y="583"/>
                    <a:pt x="1507" y="669"/>
                    <a:pt x="1524" y="762"/>
                  </a:cubicBezTo>
                  <a:cubicBezTo>
                    <a:pt x="1527" y="776"/>
                    <a:pt x="1537" y="787"/>
                    <a:pt x="1551" y="790"/>
                  </a:cubicBezTo>
                  <a:cubicBezTo>
                    <a:pt x="1682" y="823"/>
                    <a:pt x="1682" y="823"/>
                    <a:pt x="1682" y="823"/>
                  </a:cubicBezTo>
                  <a:cubicBezTo>
                    <a:pt x="1682" y="933"/>
                    <a:pt x="1682" y="933"/>
                    <a:pt x="1682" y="933"/>
                  </a:cubicBezTo>
                  <a:cubicBezTo>
                    <a:pt x="1553" y="965"/>
                    <a:pt x="1553" y="965"/>
                    <a:pt x="1553" y="965"/>
                  </a:cubicBezTo>
                  <a:cubicBezTo>
                    <a:pt x="1539" y="969"/>
                    <a:pt x="1528" y="980"/>
                    <a:pt x="1526" y="995"/>
                  </a:cubicBezTo>
                  <a:cubicBezTo>
                    <a:pt x="1510" y="1090"/>
                    <a:pt x="1474" y="1178"/>
                    <a:pt x="1420" y="1256"/>
                  </a:cubicBezTo>
                  <a:cubicBezTo>
                    <a:pt x="1412" y="1268"/>
                    <a:pt x="1411" y="1284"/>
                    <a:pt x="1419" y="1296"/>
                  </a:cubicBezTo>
                  <a:cubicBezTo>
                    <a:pt x="1486" y="1407"/>
                    <a:pt x="1486" y="1407"/>
                    <a:pt x="1486" y="1407"/>
                  </a:cubicBezTo>
                  <a:cubicBezTo>
                    <a:pt x="1408" y="1485"/>
                    <a:pt x="1408" y="1485"/>
                    <a:pt x="1408" y="1485"/>
                  </a:cubicBezTo>
                  <a:cubicBezTo>
                    <a:pt x="1298" y="1419"/>
                    <a:pt x="1298" y="1419"/>
                    <a:pt x="1298" y="1419"/>
                  </a:cubicBezTo>
                  <a:cubicBezTo>
                    <a:pt x="1285" y="1411"/>
                    <a:pt x="1270" y="1412"/>
                    <a:pt x="1258" y="1420"/>
                  </a:cubicBezTo>
                  <a:cubicBezTo>
                    <a:pt x="1178" y="1477"/>
                    <a:pt x="1089" y="1514"/>
                    <a:pt x="993" y="1531"/>
                  </a:cubicBezTo>
                  <a:cubicBezTo>
                    <a:pt x="978" y="1534"/>
                    <a:pt x="967" y="1544"/>
                    <a:pt x="963" y="1559"/>
                  </a:cubicBezTo>
                  <a:cubicBezTo>
                    <a:pt x="933" y="1683"/>
                    <a:pt x="933" y="1683"/>
                    <a:pt x="933" y="1683"/>
                  </a:cubicBezTo>
                  <a:cubicBezTo>
                    <a:pt x="822" y="1683"/>
                    <a:pt x="822" y="1683"/>
                    <a:pt x="822" y="1683"/>
                  </a:cubicBezTo>
                  <a:cubicBezTo>
                    <a:pt x="792" y="1559"/>
                    <a:pt x="792" y="1559"/>
                    <a:pt x="792" y="1559"/>
                  </a:cubicBezTo>
                  <a:cubicBezTo>
                    <a:pt x="788" y="1544"/>
                    <a:pt x="777" y="1534"/>
                    <a:pt x="762" y="1531"/>
                  </a:cubicBezTo>
                  <a:cubicBezTo>
                    <a:pt x="666" y="1514"/>
                    <a:pt x="577" y="1477"/>
                    <a:pt x="497" y="1420"/>
                  </a:cubicBezTo>
                  <a:cubicBezTo>
                    <a:pt x="485" y="1412"/>
                    <a:pt x="470" y="1411"/>
                    <a:pt x="457" y="1419"/>
                  </a:cubicBezTo>
                  <a:cubicBezTo>
                    <a:pt x="347" y="1485"/>
                    <a:pt x="347" y="1485"/>
                    <a:pt x="347" y="1485"/>
                  </a:cubicBezTo>
                  <a:cubicBezTo>
                    <a:pt x="269" y="1407"/>
                    <a:pt x="269" y="1407"/>
                    <a:pt x="269" y="1407"/>
                  </a:cubicBezTo>
                  <a:cubicBezTo>
                    <a:pt x="336" y="1296"/>
                    <a:pt x="336" y="1296"/>
                    <a:pt x="336" y="1296"/>
                  </a:cubicBezTo>
                  <a:cubicBezTo>
                    <a:pt x="344" y="1284"/>
                    <a:pt x="343" y="1268"/>
                    <a:pt x="335" y="1256"/>
                  </a:cubicBezTo>
                  <a:cubicBezTo>
                    <a:pt x="281" y="1178"/>
                    <a:pt x="245" y="1090"/>
                    <a:pt x="229" y="995"/>
                  </a:cubicBezTo>
                  <a:cubicBezTo>
                    <a:pt x="227" y="980"/>
                    <a:pt x="216" y="969"/>
                    <a:pt x="202" y="965"/>
                  </a:cubicBezTo>
                  <a:cubicBezTo>
                    <a:pt x="73" y="933"/>
                    <a:pt x="73" y="933"/>
                    <a:pt x="73" y="933"/>
                  </a:cubicBezTo>
                  <a:lnTo>
                    <a:pt x="73" y="823"/>
                  </a:lnTo>
                  <a:close/>
                  <a:moveTo>
                    <a:pt x="877" y="1323"/>
                  </a:moveTo>
                  <a:cubicBezTo>
                    <a:pt x="1119" y="1323"/>
                    <a:pt x="1316" y="1126"/>
                    <a:pt x="1316" y="884"/>
                  </a:cubicBezTo>
                  <a:cubicBezTo>
                    <a:pt x="1316" y="642"/>
                    <a:pt x="1119" y="445"/>
                    <a:pt x="877" y="445"/>
                  </a:cubicBezTo>
                  <a:cubicBezTo>
                    <a:pt x="635" y="445"/>
                    <a:pt x="439" y="642"/>
                    <a:pt x="439" y="884"/>
                  </a:cubicBezTo>
                  <a:cubicBezTo>
                    <a:pt x="439" y="1126"/>
                    <a:pt x="635" y="1323"/>
                    <a:pt x="877" y="1323"/>
                  </a:cubicBezTo>
                  <a:close/>
                  <a:moveTo>
                    <a:pt x="877" y="518"/>
                  </a:moveTo>
                  <a:cubicBezTo>
                    <a:pt x="1079" y="518"/>
                    <a:pt x="1243" y="682"/>
                    <a:pt x="1243" y="884"/>
                  </a:cubicBezTo>
                  <a:cubicBezTo>
                    <a:pt x="1243" y="1085"/>
                    <a:pt x="1079" y="1249"/>
                    <a:pt x="877" y="1249"/>
                  </a:cubicBezTo>
                  <a:cubicBezTo>
                    <a:pt x="676" y="1249"/>
                    <a:pt x="512" y="1085"/>
                    <a:pt x="512" y="884"/>
                  </a:cubicBezTo>
                  <a:cubicBezTo>
                    <a:pt x="512" y="682"/>
                    <a:pt x="676" y="518"/>
                    <a:pt x="877" y="5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638801" y="1580442"/>
            <a:ext cx="777240" cy="777240"/>
            <a:chOff x="5638801" y="1580442"/>
            <a:chExt cx="777240" cy="777240"/>
          </a:xfrm>
        </p:grpSpPr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5638801" y="1580442"/>
              <a:ext cx="777240" cy="7772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175"/>
            <p:cNvSpPr>
              <a:spLocks noEditPoints="1"/>
            </p:cNvSpPr>
            <p:nvPr/>
          </p:nvSpPr>
          <p:spPr bwMode="auto">
            <a:xfrm>
              <a:off x="5837356" y="1761824"/>
              <a:ext cx="380130" cy="414476"/>
            </a:xfrm>
            <a:custGeom>
              <a:avLst/>
              <a:gdLst>
                <a:gd name="T0" fmla="*/ 584 w 1606"/>
                <a:gd name="T1" fmla="*/ 985 h 1752"/>
                <a:gd name="T2" fmla="*/ 693 w 1606"/>
                <a:gd name="T3" fmla="*/ 876 h 1752"/>
                <a:gd name="T4" fmla="*/ 985 w 1606"/>
                <a:gd name="T5" fmla="*/ 949 h 1752"/>
                <a:gd name="T6" fmla="*/ 1022 w 1606"/>
                <a:gd name="T7" fmla="*/ 1679 h 1752"/>
                <a:gd name="T8" fmla="*/ 1533 w 1606"/>
                <a:gd name="T9" fmla="*/ 1752 h 1752"/>
                <a:gd name="T10" fmla="*/ 1606 w 1606"/>
                <a:gd name="T11" fmla="*/ 905 h 1752"/>
                <a:gd name="T12" fmla="*/ 1533 w 1606"/>
                <a:gd name="T13" fmla="*/ 664 h 1752"/>
                <a:gd name="T14" fmla="*/ 1423 w 1606"/>
                <a:gd name="T15" fmla="*/ 219 h 1752"/>
                <a:gd name="T16" fmla="*/ 1387 w 1606"/>
                <a:gd name="T17" fmla="*/ 73 h 1752"/>
                <a:gd name="T18" fmla="*/ 985 w 1606"/>
                <a:gd name="T19" fmla="*/ 0 h 1752"/>
                <a:gd name="T20" fmla="*/ 912 w 1606"/>
                <a:gd name="T21" fmla="*/ 292 h 1752"/>
                <a:gd name="T22" fmla="*/ 693 w 1606"/>
                <a:gd name="T23" fmla="*/ 73 h 1752"/>
                <a:gd name="T24" fmla="*/ 292 w 1606"/>
                <a:gd name="T25" fmla="*/ 0 h 1752"/>
                <a:gd name="T26" fmla="*/ 219 w 1606"/>
                <a:gd name="T27" fmla="*/ 219 h 1752"/>
                <a:gd name="T28" fmla="*/ 73 w 1606"/>
                <a:gd name="T29" fmla="*/ 328 h 1752"/>
                <a:gd name="T30" fmla="*/ 42 w 1606"/>
                <a:gd name="T31" fmla="*/ 764 h 1752"/>
                <a:gd name="T32" fmla="*/ 0 w 1606"/>
                <a:gd name="T33" fmla="*/ 1679 h 1752"/>
                <a:gd name="T34" fmla="*/ 511 w 1606"/>
                <a:gd name="T35" fmla="*/ 1752 h 1752"/>
                <a:gd name="T36" fmla="*/ 1532 w 1606"/>
                <a:gd name="T37" fmla="*/ 1679 h 1752"/>
                <a:gd name="T38" fmla="*/ 1095 w 1606"/>
                <a:gd name="T39" fmla="*/ 1569 h 1752"/>
                <a:gd name="T40" fmla="*/ 1532 w 1606"/>
                <a:gd name="T41" fmla="*/ 1679 h 1752"/>
                <a:gd name="T42" fmla="*/ 1314 w 1606"/>
                <a:gd name="T43" fmla="*/ 73 h 1752"/>
                <a:gd name="T44" fmla="*/ 985 w 1606"/>
                <a:gd name="T45" fmla="*/ 219 h 1752"/>
                <a:gd name="T46" fmla="*/ 985 w 1606"/>
                <a:gd name="T47" fmla="*/ 292 h 1752"/>
                <a:gd name="T48" fmla="*/ 1460 w 1606"/>
                <a:gd name="T49" fmla="*/ 328 h 1752"/>
                <a:gd name="T50" fmla="*/ 1502 w 1606"/>
                <a:gd name="T51" fmla="*/ 805 h 1752"/>
                <a:gd name="T52" fmla="*/ 1533 w 1606"/>
                <a:gd name="T53" fmla="*/ 1496 h 1752"/>
                <a:gd name="T54" fmla="*/ 1095 w 1606"/>
                <a:gd name="T55" fmla="*/ 985 h 1752"/>
                <a:gd name="T56" fmla="*/ 985 w 1606"/>
                <a:gd name="T57" fmla="*/ 292 h 1752"/>
                <a:gd name="T58" fmla="*/ 912 w 1606"/>
                <a:gd name="T59" fmla="*/ 365 h 1752"/>
                <a:gd name="T60" fmla="*/ 693 w 1606"/>
                <a:gd name="T61" fmla="*/ 803 h 1752"/>
                <a:gd name="T62" fmla="*/ 292 w 1606"/>
                <a:gd name="T63" fmla="*/ 73 h 1752"/>
                <a:gd name="T64" fmla="*/ 620 w 1606"/>
                <a:gd name="T65" fmla="*/ 219 h 1752"/>
                <a:gd name="T66" fmla="*/ 292 w 1606"/>
                <a:gd name="T67" fmla="*/ 73 h 1752"/>
                <a:gd name="T68" fmla="*/ 103 w 1606"/>
                <a:gd name="T69" fmla="*/ 805 h 1752"/>
                <a:gd name="T70" fmla="*/ 146 w 1606"/>
                <a:gd name="T71" fmla="*/ 328 h 1752"/>
                <a:gd name="T72" fmla="*/ 620 w 1606"/>
                <a:gd name="T73" fmla="*/ 292 h 1752"/>
                <a:gd name="T74" fmla="*/ 510 w 1606"/>
                <a:gd name="T75" fmla="*/ 985 h 1752"/>
                <a:gd name="T76" fmla="*/ 73 w 1606"/>
                <a:gd name="T77" fmla="*/ 1496 h 1752"/>
                <a:gd name="T78" fmla="*/ 73 w 1606"/>
                <a:gd name="T79" fmla="*/ 1679 h 1752"/>
                <a:gd name="T80" fmla="*/ 511 w 1606"/>
                <a:gd name="T81" fmla="*/ 1569 h 1752"/>
                <a:gd name="T82" fmla="*/ 73 w 1606"/>
                <a:gd name="T83" fmla="*/ 1679 h 1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06" h="1752">
                  <a:moveTo>
                    <a:pt x="584" y="1679"/>
                  </a:moveTo>
                  <a:cubicBezTo>
                    <a:pt x="584" y="985"/>
                    <a:pt x="584" y="985"/>
                    <a:pt x="584" y="985"/>
                  </a:cubicBezTo>
                  <a:cubicBezTo>
                    <a:pt x="584" y="965"/>
                    <a:pt x="600" y="949"/>
                    <a:pt x="620" y="949"/>
                  </a:cubicBezTo>
                  <a:cubicBezTo>
                    <a:pt x="660" y="949"/>
                    <a:pt x="693" y="916"/>
                    <a:pt x="693" y="876"/>
                  </a:cubicBezTo>
                  <a:cubicBezTo>
                    <a:pt x="912" y="876"/>
                    <a:pt x="912" y="876"/>
                    <a:pt x="912" y="876"/>
                  </a:cubicBezTo>
                  <a:cubicBezTo>
                    <a:pt x="912" y="916"/>
                    <a:pt x="945" y="949"/>
                    <a:pt x="985" y="949"/>
                  </a:cubicBezTo>
                  <a:cubicBezTo>
                    <a:pt x="1005" y="949"/>
                    <a:pt x="1022" y="965"/>
                    <a:pt x="1022" y="985"/>
                  </a:cubicBezTo>
                  <a:cubicBezTo>
                    <a:pt x="1022" y="1679"/>
                    <a:pt x="1022" y="1679"/>
                    <a:pt x="1022" y="1679"/>
                  </a:cubicBezTo>
                  <a:cubicBezTo>
                    <a:pt x="1022" y="1719"/>
                    <a:pt x="1054" y="1752"/>
                    <a:pt x="1095" y="1752"/>
                  </a:cubicBezTo>
                  <a:cubicBezTo>
                    <a:pt x="1533" y="1752"/>
                    <a:pt x="1533" y="1752"/>
                    <a:pt x="1533" y="1752"/>
                  </a:cubicBezTo>
                  <a:cubicBezTo>
                    <a:pt x="1573" y="1752"/>
                    <a:pt x="1606" y="1719"/>
                    <a:pt x="1606" y="1679"/>
                  </a:cubicBezTo>
                  <a:cubicBezTo>
                    <a:pt x="1606" y="905"/>
                    <a:pt x="1606" y="905"/>
                    <a:pt x="1606" y="905"/>
                  </a:cubicBezTo>
                  <a:cubicBezTo>
                    <a:pt x="1606" y="855"/>
                    <a:pt x="1591" y="806"/>
                    <a:pt x="1563" y="764"/>
                  </a:cubicBezTo>
                  <a:cubicBezTo>
                    <a:pt x="1543" y="734"/>
                    <a:pt x="1533" y="700"/>
                    <a:pt x="1533" y="664"/>
                  </a:cubicBezTo>
                  <a:cubicBezTo>
                    <a:pt x="1533" y="328"/>
                    <a:pt x="1533" y="328"/>
                    <a:pt x="1533" y="328"/>
                  </a:cubicBezTo>
                  <a:cubicBezTo>
                    <a:pt x="1533" y="268"/>
                    <a:pt x="1483" y="219"/>
                    <a:pt x="1423" y="219"/>
                  </a:cubicBezTo>
                  <a:cubicBezTo>
                    <a:pt x="1387" y="219"/>
                    <a:pt x="1387" y="219"/>
                    <a:pt x="1387" y="219"/>
                  </a:cubicBezTo>
                  <a:cubicBezTo>
                    <a:pt x="1387" y="73"/>
                    <a:pt x="1387" y="73"/>
                    <a:pt x="1387" y="73"/>
                  </a:cubicBezTo>
                  <a:cubicBezTo>
                    <a:pt x="1387" y="33"/>
                    <a:pt x="1354" y="0"/>
                    <a:pt x="1314" y="0"/>
                  </a:cubicBezTo>
                  <a:cubicBezTo>
                    <a:pt x="985" y="0"/>
                    <a:pt x="985" y="0"/>
                    <a:pt x="985" y="0"/>
                  </a:cubicBezTo>
                  <a:cubicBezTo>
                    <a:pt x="945" y="0"/>
                    <a:pt x="912" y="33"/>
                    <a:pt x="912" y="73"/>
                  </a:cubicBezTo>
                  <a:cubicBezTo>
                    <a:pt x="912" y="292"/>
                    <a:pt x="912" y="292"/>
                    <a:pt x="912" y="292"/>
                  </a:cubicBezTo>
                  <a:cubicBezTo>
                    <a:pt x="693" y="292"/>
                    <a:pt x="693" y="292"/>
                    <a:pt x="693" y="292"/>
                  </a:cubicBezTo>
                  <a:cubicBezTo>
                    <a:pt x="693" y="73"/>
                    <a:pt x="693" y="73"/>
                    <a:pt x="693" y="73"/>
                  </a:cubicBezTo>
                  <a:cubicBezTo>
                    <a:pt x="693" y="33"/>
                    <a:pt x="660" y="0"/>
                    <a:pt x="620" y="0"/>
                  </a:cubicBezTo>
                  <a:cubicBezTo>
                    <a:pt x="292" y="0"/>
                    <a:pt x="292" y="0"/>
                    <a:pt x="292" y="0"/>
                  </a:cubicBezTo>
                  <a:cubicBezTo>
                    <a:pt x="251" y="0"/>
                    <a:pt x="219" y="33"/>
                    <a:pt x="219" y="73"/>
                  </a:cubicBezTo>
                  <a:cubicBezTo>
                    <a:pt x="219" y="219"/>
                    <a:pt x="219" y="219"/>
                    <a:pt x="219" y="219"/>
                  </a:cubicBezTo>
                  <a:cubicBezTo>
                    <a:pt x="182" y="219"/>
                    <a:pt x="182" y="219"/>
                    <a:pt x="182" y="219"/>
                  </a:cubicBezTo>
                  <a:cubicBezTo>
                    <a:pt x="122" y="219"/>
                    <a:pt x="73" y="268"/>
                    <a:pt x="73" y="328"/>
                  </a:cubicBezTo>
                  <a:cubicBezTo>
                    <a:pt x="73" y="664"/>
                    <a:pt x="73" y="664"/>
                    <a:pt x="73" y="664"/>
                  </a:cubicBezTo>
                  <a:cubicBezTo>
                    <a:pt x="73" y="700"/>
                    <a:pt x="62" y="734"/>
                    <a:pt x="42" y="764"/>
                  </a:cubicBezTo>
                  <a:cubicBezTo>
                    <a:pt x="14" y="806"/>
                    <a:pt x="0" y="855"/>
                    <a:pt x="0" y="905"/>
                  </a:cubicBezTo>
                  <a:cubicBezTo>
                    <a:pt x="0" y="1679"/>
                    <a:pt x="0" y="1679"/>
                    <a:pt x="0" y="1679"/>
                  </a:cubicBezTo>
                  <a:cubicBezTo>
                    <a:pt x="0" y="1719"/>
                    <a:pt x="32" y="1752"/>
                    <a:pt x="73" y="1752"/>
                  </a:cubicBezTo>
                  <a:cubicBezTo>
                    <a:pt x="511" y="1752"/>
                    <a:pt x="511" y="1752"/>
                    <a:pt x="511" y="1752"/>
                  </a:cubicBezTo>
                  <a:cubicBezTo>
                    <a:pt x="551" y="1752"/>
                    <a:pt x="584" y="1719"/>
                    <a:pt x="584" y="1679"/>
                  </a:cubicBezTo>
                  <a:close/>
                  <a:moveTo>
                    <a:pt x="1532" y="1679"/>
                  </a:moveTo>
                  <a:cubicBezTo>
                    <a:pt x="1095" y="1679"/>
                    <a:pt x="1095" y="1679"/>
                    <a:pt x="1095" y="1679"/>
                  </a:cubicBezTo>
                  <a:cubicBezTo>
                    <a:pt x="1095" y="1569"/>
                    <a:pt x="1095" y="1569"/>
                    <a:pt x="1095" y="1569"/>
                  </a:cubicBezTo>
                  <a:cubicBezTo>
                    <a:pt x="1533" y="1569"/>
                    <a:pt x="1533" y="1569"/>
                    <a:pt x="1533" y="1569"/>
                  </a:cubicBezTo>
                  <a:lnTo>
                    <a:pt x="1532" y="1679"/>
                  </a:lnTo>
                  <a:close/>
                  <a:moveTo>
                    <a:pt x="985" y="73"/>
                  </a:moveTo>
                  <a:cubicBezTo>
                    <a:pt x="1314" y="73"/>
                    <a:pt x="1314" y="73"/>
                    <a:pt x="1314" y="73"/>
                  </a:cubicBezTo>
                  <a:cubicBezTo>
                    <a:pt x="1314" y="219"/>
                    <a:pt x="1314" y="219"/>
                    <a:pt x="1314" y="219"/>
                  </a:cubicBezTo>
                  <a:cubicBezTo>
                    <a:pt x="985" y="219"/>
                    <a:pt x="985" y="219"/>
                    <a:pt x="985" y="219"/>
                  </a:cubicBezTo>
                  <a:lnTo>
                    <a:pt x="985" y="73"/>
                  </a:lnTo>
                  <a:close/>
                  <a:moveTo>
                    <a:pt x="985" y="292"/>
                  </a:moveTo>
                  <a:cubicBezTo>
                    <a:pt x="1423" y="292"/>
                    <a:pt x="1423" y="292"/>
                    <a:pt x="1423" y="292"/>
                  </a:cubicBezTo>
                  <a:cubicBezTo>
                    <a:pt x="1443" y="292"/>
                    <a:pt x="1460" y="308"/>
                    <a:pt x="1460" y="328"/>
                  </a:cubicBezTo>
                  <a:cubicBezTo>
                    <a:pt x="1460" y="664"/>
                    <a:pt x="1460" y="664"/>
                    <a:pt x="1460" y="664"/>
                  </a:cubicBezTo>
                  <a:cubicBezTo>
                    <a:pt x="1460" y="714"/>
                    <a:pt x="1474" y="763"/>
                    <a:pt x="1502" y="805"/>
                  </a:cubicBezTo>
                  <a:cubicBezTo>
                    <a:pt x="1522" y="835"/>
                    <a:pt x="1533" y="869"/>
                    <a:pt x="1533" y="905"/>
                  </a:cubicBezTo>
                  <a:cubicBezTo>
                    <a:pt x="1533" y="1496"/>
                    <a:pt x="1533" y="1496"/>
                    <a:pt x="1533" y="1496"/>
                  </a:cubicBezTo>
                  <a:cubicBezTo>
                    <a:pt x="1095" y="1496"/>
                    <a:pt x="1095" y="1496"/>
                    <a:pt x="1095" y="1496"/>
                  </a:cubicBezTo>
                  <a:cubicBezTo>
                    <a:pt x="1095" y="985"/>
                    <a:pt x="1095" y="985"/>
                    <a:pt x="1095" y="985"/>
                  </a:cubicBezTo>
                  <a:cubicBezTo>
                    <a:pt x="1095" y="925"/>
                    <a:pt x="1045" y="876"/>
                    <a:pt x="985" y="876"/>
                  </a:cubicBezTo>
                  <a:lnTo>
                    <a:pt x="985" y="292"/>
                  </a:lnTo>
                  <a:close/>
                  <a:moveTo>
                    <a:pt x="693" y="365"/>
                  </a:moveTo>
                  <a:cubicBezTo>
                    <a:pt x="912" y="365"/>
                    <a:pt x="912" y="365"/>
                    <a:pt x="912" y="365"/>
                  </a:cubicBezTo>
                  <a:cubicBezTo>
                    <a:pt x="912" y="803"/>
                    <a:pt x="912" y="803"/>
                    <a:pt x="912" y="803"/>
                  </a:cubicBezTo>
                  <a:cubicBezTo>
                    <a:pt x="693" y="803"/>
                    <a:pt x="693" y="803"/>
                    <a:pt x="693" y="803"/>
                  </a:cubicBezTo>
                  <a:lnTo>
                    <a:pt x="693" y="365"/>
                  </a:lnTo>
                  <a:close/>
                  <a:moveTo>
                    <a:pt x="292" y="73"/>
                  </a:moveTo>
                  <a:cubicBezTo>
                    <a:pt x="620" y="73"/>
                    <a:pt x="620" y="73"/>
                    <a:pt x="620" y="73"/>
                  </a:cubicBezTo>
                  <a:cubicBezTo>
                    <a:pt x="620" y="219"/>
                    <a:pt x="620" y="219"/>
                    <a:pt x="620" y="219"/>
                  </a:cubicBezTo>
                  <a:cubicBezTo>
                    <a:pt x="292" y="219"/>
                    <a:pt x="292" y="219"/>
                    <a:pt x="292" y="219"/>
                  </a:cubicBezTo>
                  <a:lnTo>
                    <a:pt x="292" y="73"/>
                  </a:lnTo>
                  <a:close/>
                  <a:moveTo>
                    <a:pt x="73" y="905"/>
                  </a:moveTo>
                  <a:cubicBezTo>
                    <a:pt x="73" y="869"/>
                    <a:pt x="83" y="835"/>
                    <a:pt x="103" y="805"/>
                  </a:cubicBezTo>
                  <a:cubicBezTo>
                    <a:pt x="131" y="763"/>
                    <a:pt x="146" y="714"/>
                    <a:pt x="146" y="664"/>
                  </a:cubicBezTo>
                  <a:cubicBezTo>
                    <a:pt x="146" y="328"/>
                    <a:pt x="146" y="328"/>
                    <a:pt x="146" y="328"/>
                  </a:cubicBezTo>
                  <a:cubicBezTo>
                    <a:pt x="146" y="308"/>
                    <a:pt x="162" y="292"/>
                    <a:pt x="182" y="292"/>
                  </a:cubicBezTo>
                  <a:cubicBezTo>
                    <a:pt x="620" y="292"/>
                    <a:pt x="620" y="292"/>
                    <a:pt x="620" y="292"/>
                  </a:cubicBezTo>
                  <a:cubicBezTo>
                    <a:pt x="620" y="876"/>
                    <a:pt x="620" y="876"/>
                    <a:pt x="620" y="876"/>
                  </a:cubicBezTo>
                  <a:cubicBezTo>
                    <a:pt x="560" y="876"/>
                    <a:pt x="510" y="925"/>
                    <a:pt x="510" y="985"/>
                  </a:cubicBezTo>
                  <a:cubicBezTo>
                    <a:pt x="511" y="1496"/>
                    <a:pt x="511" y="1496"/>
                    <a:pt x="511" y="1496"/>
                  </a:cubicBezTo>
                  <a:cubicBezTo>
                    <a:pt x="73" y="1496"/>
                    <a:pt x="73" y="1496"/>
                    <a:pt x="73" y="1496"/>
                  </a:cubicBezTo>
                  <a:lnTo>
                    <a:pt x="73" y="905"/>
                  </a:lnTo>
                  <a:close/>
                  <a:moveTo>
                    <a:pt x="73" y="1679"/>
                  </a:moveTo>
                  <a:cubicBezTo>
                    <a:pt x="73" y="1569"/>
                    <a:pt x="73" y="1569"/>
                    <a:pt x="73" y="1569"/>
                  </a:cubicBezTo>
                  <a:cubicBezTo>
                    <a:pt x="511" y="1569"/>
                    <a:pt x="511" y="1569"/>
                    <a:pt x="511" y="1569"/>
                  </a:cubicBezTo>
                  <a:cubicBezTo>
                    <a:pt x="510" y="1679"/>
                    <a:pt x="510" y="1679"/>
                    <a:pt x="510" y="1679"/>
                  </a:cubicBezTo>
                  <a:lnTo>
                    <a:pt x="73" y="167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6" name="Oval 25"/>
          <p:cNvSpPr>
            <a:spLocks noChangeAspect="1"/>
          </p:cNvSpPr>
          <p:nvPr/>
        </p:nvSpPr>
        <p:spPr>
          <a:xfrm>
            <a:off x="5638801" y="5271907"/>
            <a:ext cx="777240" cy="77724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769620" y="343685"/>
            <a:ext cx="10515601" cy="673839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3200" b="1" dirty="0" err="1">
                <a:solidFill>
                  <a:schemeClr val="tx2"/>
                </a:solidFill>
                <a:latin typeface="Montserrat" panose="02000505000000020004" pitchFamily="2" charset="0"/>
              </a:rPr>
              <a:t>Backtesting</a:t>
            </a:r>
            <a:endParaRPr lang="en-US" sz="3200" b="1" dirty="0">
              <a:solidFill>
                <a:schemeClr val="tx2"/>
              </a:solidFill>
              <a:latin typeface="Montserrat" panose="02000505000000020004" pitchFamily="2" charset="0"/>
            </a:endParaRPr>
          </a:p>
        </p:txBody>
      </p:sp>
      <p:sp>
        <p:nvSpPr>
          <p:cNvPr id="2" name="Freeform 37">
            <a:extLst>
              <a:ext uri="{FF2B5EF4-FFF2-40B4-BE49-F238E27FC236}">
                <a16:creationId xmlns:a16="http://schemas.microsoft.com/office/drawing/2014/main" id="{A1946085-BCD3-936A-0934-37AAFC73CBF8}"/>
              </a:ext>
            </a:extLst>
          </p:cNvPr>
          <p:cNvSpPr>
            <a:spLocks noEditPoints="1"/>
          </p:cNvSpPr>
          <p:nvPr/>
        </p:nvSpPr>
        <p:spPr bwMode="auto">
          <a:xfrm>
            <a:off x="2580618" y="2616148"/>
            <a:ext cx="1080000" cy="1080000"/>
          </a:xfrm>
          <a:custGeom>
            <a:avLst/>
            <a:gdLst>
              <a:gd name="T0" fmla="*/ 805 w 1584"/>
              <a:gd name="T1" fmla="*/ 1237 h 1512"/>
              <a:gd name="T2" fmla="*/ 886 w 1584"/>
              <a:gd name="T3" fmla="*/ 1288 h 1512"/>
              <a:gd name="T4" fmla="*/ 735 w 1584"/>
              <a:gd name="T5" fmla="*/ 1438 h 1512"/>
              <a:gd name="T6" fmla="*/ 684 w 1584"/>
              <a:gd name="T7" fmla="*/ 1357 h 1512"/>
              <a:gd name="T8" fmla="*/ 805 w 1584"/>
              <a:gd name="T9" fmla="*/ 1237 h 1512"/>
              <a:gd name="T10" fmla="*/ 480 w 1584"/>
              <a:gd name="T11" fmla="*/ 1512 h 1512"/>
              <a:gd name="T12" fmla="*/ 586 w 1584"/>
              <a:gd name="T13" fmla="*/ 1500 h 1512"/>
              <a:gd name="T14" fmla="*/ 565 w 1584"/>
              <a:gd name="T15" fmla="*/ 1407 h 1512"/>
              <a:gd name="T16" fmla="*/ 394 w 1584"/>
              <a:gd name="T17" fmla="*/ 1407 h 1512"/>
              <a:gd name="T18" fmla="*/ 373 w 1584"/>
              <a:gd name="T19" fmla="*/ 1500 h 1512"/>
              <a:gd name="T20" fmla="*/ 480 w 1584"/>
              <a:gd name="T21" fmla="*/ 1512 h 1512"/>
              <a:gd name="T22" fmla="*/ 155 w 1584"/>
              <a:gd name="T23" fmla="*/ 1237 h 1512"/>
              <a:gd name="T24" fmla="*/ 73 w 1584"/>
              <a:gd name="T25" fmla="*/ 1288 h 1512"/>
              <a:gd name="T26" fmla="*/ 224 w 1584"/>
              <a:gd name="T27" fmla="*/ 1438 h 1512"/>
              <a:gd name="T28" fmla="*/ 275 w 1584"/>
              <a:gd name="T29" fmla="*/ 1357 h 1512"/>
              <a:gd name="T30" fmla="*/ 155 w 1584"/>
              <a:gd name="T31" fmla="*/ 1237 h 1512"/>
              <a:gd name="T32" fmla="*/ 105 w 1584"/>
              <a:gd name="T33" fmla="*/ 1118 h 1512"/>
              <a:gd name="T34" fmla="*/ 96 w 1584"/>
              <a:gd name="T35" fmla="*/ 1032 h 1512"/>
              <a:gd name="T36" fmla="*/ 105 w 1584"/>
              <a:gd name="T37" fmla="*/ 947 h 1512"/>
              <a:gd name="T38" fmla="*/ 12 w 1584"/>
              <a:gd name="T39" fmla="*/ 926 h 1512"/>
              <a:gd name="T40" fmla="*/ 0 w 1584"/>
              <a:gd name="T41" fmla="*/ 1032 h 1512"/>
              <a:gd name="T42" fmla="*/ 12 w 1584"/>
              <a:gd name="T43" fmla="*/ 1139 h 1512"/>
              <a:gd name="T44" fmla="*/ 105 w 1584"/>
              <a:gd name="T45" fmla="*/ 1118 h 1512"/>
              <a:gd name="T46" fmla="*/ 224 w 1584"/>
              <a:gd name="T47" fmla="*/ 626 h 1512"/>
              <a:gd name="T48" fmla="*/ 73 w 1584"/>
              <a:gd name="T49" fmla="*/ 777 h 1512"/>
              <a:gd name="T50" fmla="*/ 155 w 1584"/>
              <a:gd name="T51" fmla="*/ 828 h 1512"/>
              <a:gd name="T52" fmla="*/ 275 w 1584"/>
              <a:gd name="T53" fmla="*/ 707 h 1512"/>
              <a:gd name="T54" fmla="*/ 224 w 1584"/>
              <a:gd name="T55" fmla="*/ 626 h 1512"/>
              <a:gd name="T56" fmla="*/ 456 w 1584"/>
              <a:gd name="T57" fmla="*/ 553 h 1512"/>
              <a:gd name="T58" fmla="*/ 595 w 1584"/>
              <a:gd name="T59" fmla="*/ 425 h 1512"/>
              <a:gd name="T60" fmla="*/ 473 w 1584"/>
              <a:gd name="T61" fmla="*/ 0 h 1512"/>
              <a:gd name="T62" fmla="*/ 1584 w 1584"/>
              <a:gd name="T63" fmla="*/ 600 h 1512"/>
              <a:gd name="T64" fmla="*/ 473 w 1584"/>
              <a:gd name="T65" fmla="*/ 1201 h 1512"/>
              <a:gd name="T66" fmla="*/ 595 w 1584"/>
              <a:gd name="T67" fmla="*/ 775 h 1512"/>
              <a:gd name="T68" fmla="*/ 457 w 1584"/>
              <a:gd name="T69" fmla="*/ 649 h 1512"/>
              <a:gd name="T70" fmla="*/ 394 w 1584"/>
              <a:gd name="T71" fmla="*/ 658 h 1512"/>
              <a:gd name="T72" fmla="*/ 373 w 1584"/>
              <a:gd name="T73" fmla="*/ 564 h 1512"/>
              <a:gd name="T74" fmla="*/ 456 w 1584"/>
              <a:gd name="T75" fmla="*/ 553 h 1512"/>
              <a:gd name="T76" fmla="*/ 1186 w 1584"/>
              <a:gd name="T77" fmla="*/ 706 h 1512"/>
              <a:gd name="T78" fmla="*/ 688 w 1584"/>
              <a:gd name="T79" fmla="*/ 802 h 1512"/>
              <a:gd name="T80" fmla="*/ 628 w 1584"/>
              <a:gd name="T81" fmla="*/ 1008 h 1512"/>
              <a:gd name="T82" fmla="*/ 1186 w 1584"/>
              <a:gd name="T83" fmla="*/ 706 h 1512"/>
              <a:gd name="T84" fmla="*/ 628 w 1584"/>
              <a:gd name="T85" fmla="*/ 193 h 1512"/>
              <a:gd name="T86" fmla="*/ 688 w 1584"/>
              <a:gd name="T87" fmla="*/ 399 h 1512"/>
              <a:gd name="T88" fmla="*/ 1186 w 1584"/>
              <a:gd name="T89" fmla="*/ 494 h 1512"/>
              <a:gd name="T90" fmla="*/ 628 w 1584"/>
              <a:gd name="T91" fmla="*/ 193 h 1512"/>
              <a:gd name="T92" fmla="*/ 546 w 1584"/>
              <a:gd name="T93" fmla="*/ 600 h 1512"/>
              <a:gd name="T94" fmla="*/ 664 w 1584"/>
              <a:gd name="T95" fmla="*/ 708 h 1512"/>
              <a:gd name="T96" fmla="*/ 1228 w 1584"/>
              <a:gd name="T97" fmla="*/ 600 h 1512"/>
              <a:gd name="T98" fmla="*/ 664 w 1584"/>
              <a:gd name="T99" fmla="*/ 492 h 1512"/>
              <a:gd name="T100" fmla="*/ 546 w 1584"/>
              <a:gd name="T101" fmla="*/ 600 h 1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584" h="1512">
                <a:moveTo>
                  <a:pt x="805" y="1237"/>
                </a:moveTo>
                <a:cubicBezTo>
                  <a:pt x="886" y="1288"/>
                  <a:pt x="886" y="1288"/>
                  <a:pt x="886" y="1288"/>
                </a:cubicBezTo>
                <a:cubicBezTo>
                  <a:pt x="848" y="1348"/>
                  <a:pt x="796" y="1400"/>
                  <a:pt x="735" y="1438"/>
                </a:cubicBezTo>
                <a:cubicBezTo>
                  <a:pt x="684" y="1357"/>
                  <a:pt x="684" y="1357"/>
                  <a:pt x="684" y="1357"/>
                </a:cubicBezTo>
                <a:cubicBezTo>
                  <a:pt x="733" y="1327"/>
                  <a:pt x="774" y="1285"/>
                  <a:pt x="805" y="1237"/>
                </a:cubicBezTo>
                <a:close/>
                <a:moveTo>
                  <a:pt x="480" y="1512"/>
                </a:moveTo>
                <a:cubicBezTo>
                  <a:pt x="516" y="1512"/>
                  <a:pt x="552" y="1508"/>
                  <a:pt x="586" y="1500"/>
                </a:cubicBezTo>
                <a:cubicBezTo>
                  <a:pt x="565" y="1407"/>
                  <a:pt x="565" y="1407"/>
                  <a:pt x="565" y="1407"/>
                </a:cubicBezTo>
                <a:cubicBezTo>
                  <a:pt x="509" y="1419"/>
                  <a:pt x="450" y="1419"/>
                  <a:pt x="394" y="1407"/>
                </a:cubicBezTo>
                <a:cubicBezTo>
                  <a:pt x="373" y="1500"/>
                  <a:pt x="373" y="1500"/>
                  <a:pt x="373" y="1500"/>
                </a:cubicBezTo>
                <a:cubicBezTo>
                  <a:pt x="408" y="1508"/>
                  <a:pt x="444" y="1512"/>
                  <a:pt x="480" y="1512"/>
                </a:cubicBezTo>
                <a:close/>
                <a:moveTo>
                  <a:pt x="155" y="1237"/>
                </a:moveTo>
                <a:cubicBezTo>
                  <a:pt x="73" y="1288"/>
                  <a:pt x="73" y="1288"/>
                  <a:pt x="73" y="1288"/>
                </a:cubicBezTo>
                <a:cubicBezTo>
                  <a:pt x="112" y="1348"/>
                  <a:pt x="164" y="1400"/>
                  <a:pt x="224" y="1438"/>
                </a:cubicBezTo>
                <a:cubicBezTo>
                  <a:pt x="275" y="1357"/>
                  <a:pt x="275" y="1357"/>
                  <a:pt x="275" y="1357"/>
                </a:cubicBezTo>
                <a:cubicBezTo>
                  <a:pt x="227" y="1327"/>
                  <a:pt x="185" y="1285"/>
                  <a:pt x="155" y="1237"/>
                </a:cubicBezTo>
                <a:close/>
                <a:moveTo>
                  <a:pt x="105" y="1118"/>
                </a:moveTo>
                <a:cubicBezTo>
                  <a:pt x="99" y="1090"/>
                  <a:pt x="96" y="1061"/>
                  <a:pt x="96" y="1032"/>
                </a:cubicBezTo>
                <a:cubicBezTo>
                  <a:pt x="96" y="1003"/>
                  <a:pt x="99" y="975"/>
                  <a:pt x="105" y="947"/>
                </a:cubicBezTo>
                <a:cubicBezTo>
                  <a:pt x="12" y="926"/>
                  <a:pt x="12" y="926"/>
                  <a:pt x="12" y="926"/>
                </a:cubicBezTo>
                <a:cubicBezTo>
                  <a:pt x="4" y="960"/>
                  <a:pt x="0" y="996"/>
                  <a:pt x="0" y="1032"/>
                </a:cubicBezTo>
                <a:cubicBezTo>
                  <a:pt x="0" y="1068"/>
                  <a:pt x="4" y="1104"/>
                  <a:pt x="12" y="1139"/>
                </a:cubicBezTo>
                <a:lnTo>
                  <a:pt x="105" y="1118"/>
                </a:lnTo>
                <a:close/>
                <a:moveTo>
                  <a:pt x="224" y="626"/>
                </a:moveTo>
                <a:cubicBezTo>
                  <a:pt x="164" y="664"/>
                  <a:pt x="112" y="716"/>
                  <a:pt x="73" y="777"/>
                </a:cubicBezTo>
                <a:cubicBezTo>
                  <a:pt x="155" y="828"/>
                  <a:pt x="155" y="828"/>
                  <a:pt x="155" y="828"/>
                </a:cubicBezTo>
                <a:cubicBezTo>
                  <a:pt x="185" y="779"/>
                  <a:pt x="227" y="738"/>
                  <a:pt x="275" y="707"/>
                </a:cubicBezTo>
                <a:lnTo>
                  <a:pt x="224" y="626"/>
                </a:lnTo>
                <a:close/>
                <a:moveTo>
                  <a:pt x="456" y="553"/>
                </a:moveTo>
                <a:cubicBezTo>
                  <a:pt x="595" y="425"/>
                  <a:pt x="595" y="425"/>
                  <a:pt x="595" y="425"/>
                </a:cubicBezTo>
                <a:cubicBezTo>
                  <a:pt x="473" y="0"/>
                  <a:pt x="473" y="0"/>
                  <a:pt x="473" y="0"/>
                </a:cubicBezTo>
                <a:cubicBezTo>
                  <a:pt x="1584" y="600"/>
                  <a:pt x="1584" y="600"/>
                  <a:pt x="1584" y="600"/>
                </a:cubicBezTo>
                <a:cubicBezTo>
                  <a:pt x="473" y="1201"/>
                  <a:pt x="473" y="1201"/>
                  <a:pt x="473" y="1201"/>
                </a:cubicBezTo>
                <a:cubicBezTo>
                  <a:pt x="595" y="775"/>
                  <a:pt x="595" y="775"/>
                  <a:pt x="595" y="775"/>
                </a:cubicBezTo>
                <a:cubicBezTo>
                  <a:pt x="457" y="649"/>
                  <a:pt x="457" y="649"/>
                  <a:pt x="457" y="649"/>
                </a:cubicBezTo>
                <a:cubicBezTo>
                  <a:pt x="436" y="650"/>
                  <a:pt x="415" y="653"/>
                  <a:pt x="394" y="658"/>
                </a:cubicBezTo>
                <a:cubicBezTo>
                  <a:pt x="373" y="564"/>
                  <a:pt x="373" y="564"/>
                  <a:pt x="373" y="564"/>
                </a:cubicBezTo>
                <a:cubicBezTo>
                  <a:pt x="400" y="558"/>
                  <a:pt x="428" y="554"/>
                  <a:pt x="456" y="553"/>
                </a:cubicBezTo>
                <a:close/>
                <a:moveTo>
                  <a:pt x="1186" y="706"/>
                </a:moveTo>
                <a:cubicBezTo>
                  <a:pt x="688" y="802"/>
                  <a:pt x="688" y="802"/>
                  <a:pt x="688" y="802"/>
                </a:cubicBezTo>
                <a:cubicBezTo>
                  <a:pt x="628" y="1008"/>
                  <a:pt x="628" y="1008"/>
                  <a:pt x="628" y="1008"/>
                </a:cubicBezTo>
                <a:lnTo>
                  <a:pt x="1186" y="706"/>
                </a:lnTo>
                <a:close/>
                <a:moveTo>
                  <a:pt x="628" y="193"/>
                </a:moveTo>
                <a:cubicBezTo>
                  <a:pt x="688" y="399"/>
                  <a:pt x="688" y="399"/>
                  <a:pt x="688" y="399"/>
                </a:cubicBezTo>
                <a:cubicBezTo>
                  <a:pt x="1186" y="494"/>
                  <a:pt x="1186" y="494"/>
                  <a:pt x="1186" y="494"/>
                </a:cubicBezTo>
                <a:lnTo>
                  <a:pt x="628" y="193"/>
                </a:lnTo>
                <a:close/>
                <a:moveTo>
                  <a:pt x="546" y="600"/>
                </a:moveTo>
                <a:cubicBezTo>
                  <a:pt x="664" y="708"/>
                  <a:pt x="664" y="708"/>
                  <a:pt x="664" y="708"/>
                </a:cubicBezTo>
                <a:cubicBezTo>
                  <a:pt x="1228" y="600"/>
                  <a:pt x="1228" y="600"/>
                  <a:pt x="1228" y="600"/>
                </a:cubicBezTo>
                <a:cubicBezTo>
                  <a:pt x="664" y="492"/>
                  <a:pt x="664" y="492"/>
                  <a:pt x="664" y="492"/>
                </a:cubicBezTo>
                <a:lnTo>
                  <a:pt x="546" y="6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1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617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92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23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543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85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16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468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" name="Freeform 50">
            <a:extLst>
              <a:ext uri="{FF2B5EF4-FFF2-40B4-BE49-F238E27FC236}">
                <a16:creationId xmlns:a16="http://schemas.microsoft.com/office/drawing/2014/main" id="{0D4E545E-538C-5C41-ACF3-35F50149B22B}"/>
              </a:ext>
            </a:extLst>
          </p:cNvPr>
          <p:cNvSpPr>
            <a:spLocks noEditPoints="1"/>
          </p:cNvSpPr>
          <p:nvPr/>
        </p:nvSpPr>
        <p:spPr bwMode="auto">
          <a:xfrm>
            <a:off x="5820420" y="5453527"/>
            <a:ext cx="414000" cy="414000"/>
          </a:xfrm>
          <a:custGeom>
            <a:avLst/>
            <a:gdLst>
              <a:gd name="T0" fmla="*/ 800 w 1152"/>
              <a:gd name="T1" fmla="*/ 461 h 1568"/>
              <a:gd name="T2" fmla="*/ 800 w 1152"/>
              <a:gd name="T3" fmla="*/ 96 h 1568"/>
              <a:gd name="T4" fmla="*/ 896 w 1152"/>
              <a:gd name="T5" fmla="*/ 96 h 1568"/>
              <a:gd name="T6" fmla="*/ 896 w 1152"/>
              <a:gd name="T7" fmla="*/ 0 h 1568"/>
              <a:gd name="T8" fmla="*/ 256 w 1152"/>
              <a:gd name="T9" fmla="*/ 0 h 1568"/>
              <a:gd name="T10" fmla="*/ 256 w 1152"/>
              <a:gd name="T11" fmla="*/ 96 h 1568"/>
              <a:gd name="T12" fmla="*/ 352 w 1152"/>
              <a:gd name="T13" fmla="*/ 96 h 1568"/>
              <a:gd name="T14" fmla="*/ 352 w 1152"/>
              <a:gd name="T15" fmla="*/ 461 h 1568"/>
              <a:gd name="T16" fmla="*/ 0 w 1152"/>
              <a:gd name="T17" fmla="*/ 992 h 1568"/>
              <a:gd name="T18" fmla="*/ 576 w 1152"/>
              <a:gd name="T19" fmla="*/ 1568 h 1568"/>
              <a:gd name="T20" fmla="*/ 1152 w 1152"/>
              <a:gd name="T21" fmla="*/ 992 h 1568"/>
              <a:gd name="T22" fmla="*/ 800 w 1152"/>
              <a:gd name="T23" fmla="*/ 461 h 1568"/>
              <a:gd name="T24" fmla="*/ 576 w 1152"/>
              <a:gd name="T25" fmla="*/ 1472 h 1568"/>
              <a:gd name="T26" fmla="*/ 96 w 1152"/>
              <a:gd name="T27" fmla="*/ 992 h 1568"/>
              <a:gd name="T28" fmla="*/ 416 w 1152"/>
              <a:gd name="T29" fmla="*/ 539 h 1568"/>
              <a:gd name="T30" fmla="*/ 448 w 1152"/>
              <a:gd name="T31" fmla="*/ 528 h 1568"/>
              <a:gd name="T32" fmla="*/ 448 w 1152"/>
              <a:gd name="T33" fmla="*/ 96 h 1568"/>
              <a:gd name="T34" fmla="*/ 704 w 1152"/>
              <a:gd name="T35" fmla="*/ 96 h 1568"/>
              <a:gd name="T36" fmla="*/ 704 w 1152"/>
              <a:gd name="T37" fmla="*/ 528 h 1568"/>
              <a:gd name="T38" fmla="*/ 736 w 1152"/>
              <a:gd name="T39" fmla="*/ 539 h 1568"/>
              <a:gd name="T40" fmla="*/ 1056 w 1152"/>
              <a:gd name="T41" fmla="*/ 992 h 1568"/>
              <a:gd name="T42" fmla="*/ 576 w 1152"/>
              <a:gd name="T43" fmla="*/ 1472 h 1568"/>
              <a:gd name="T44" fmla="*/ 895 w 1152"/>
              <a:gd name="T45" fmla="*/ 776 h 1568"/>
              <a:gd name="T46" fmla="*/ 867 w 1152"/>
              <a:gd name="T47" fmla="*/ 776 h 1568"/>
              <a:gd name="T48" fmla="*/ 762 w 1152"/>
              <a:gd name="T49" fmla="*/ 820 h 1568"/>
              <a:gd name="T50" fmla="*/ 721 w 1152"/>
              <a:gd name="T51" fmla="*/ 840 h 1568"/>
              <a:gd name="T52" fmla="*/ 680 w 1152"/>
              <a:gd name="T53" fmla="*/ 820 h 1568"/>
              <a:gd name="T54" fmla="*/ 576 w 1152"/>
              <a:gd name="T55" fmla="*/ 776 h 1568"/>
              <a:gd name="T56" fmla="*/ 471 w 1152"/>
              <a:gd name="T57" fmla="*/ 820 h 1568"/>
              <a:gd name="T58" fmla="*/ 430 w 1152"/>
              <a:gd name="T59" fmla="*/ 840 h 1568"/>
              <a:gd name="T60" fmla="*/ 389 w 1152"/>
              <a:gd name="T61" fmla="*/ 820 h 1568"/>
              <a:gd name="T62" fmla="*/ 285 w 1152"/>
              <a:gd name="T63" fmla="*/ 776 h 1568"/>
              <a:gd name="T64" fmla="*/ 257 w 1152"/>
              <a:gd name="T65" fmla="*/ 776 h 1568"/>
              <a:gd name="T66" fmla="*/ 243 w 1152"/>
              <a:gd name="T67" fmla="*/ 800 h 1568"/>
              <a:gd name="T68" fmla="*/ 192 w 1152"/>
              <a:gd name="T69" fmla="*/ 992 h 1568"/>
              <a:gd name="T70" fmla="*/ 576 w 1152"/>
              <a:gd name="T71" fmla="*/ 1376 h 1568"/>
              <a:gd name="T72" fmla="*/ 960 w 1152"/>
              <a:gd name="T73" fmla="*/ 992 h 1568"/>
              <a:gd name="T74" fmla="*/ 909 w 1152"/>
              <a:gd name="T75" fmla="*/ 800 h 1568"/>
              <a:gd name="T76" fmla="*/ 895 w 1152"/>
              <a:gd name="T77" fmla="*/ 776 h 1568"/>
              <a:gd name="T78" fmla="*/ 576 w 1152"/>
              <a:gd name="T79" fmla="*/ 1280 h 1568"/>
              <a:gd name="T80" fmla="*/ 288 w 1152"/>
              <a:gd name="T81" fmla="*/ 992 h 1568"/>
              <a:gd name="T82" fmla="*/ 311 w 1152"/>
              <a:gd name="T83" fmla="*/ 880 h 1568"/>
              <a:gd name="T84" fmla="*/ 326 w 1152"/>
              <a:gd name="T85" fmla="*/ 892 h 1568"/>
              <a:gd name="T86" fmla="*/ 430 w 1152"/>
              <a:gd name="T87" fmla="*/ 936 h 1568"/>
              <a:gd name="T88" fmla="*/ 535 w 1152"/>
              <a:gd name="T89" fmla="*/ 892 h 1568"/>
              <a:gd name="T90" fmla="*/ 576 w 1152"/>
              <a:gd name="T91" fmla="*/ 872 h 1568"/>
              <a:gd name="T92" fmla="*/ 617 w 1152"/>
              <a:gd name="T93" fmla="*/ 892 h 1568"/>
              <a:gd name="T94" fmla="*/ 721 w 1152"/>
              <a:gd name="T95" fmla="*/ 936 h 1568"/>
              <a:gd name="T96" fmla="*/ 826 w 1152"/>
              <a:gd name="T97" fmla="*/ 892 h 1568"/>
              <a:gd name="T98" fmla="*/ 841 w 1152"/>
              <a:gd name="T99" fmla="*/ 879 h 1568"/>
              <a:gd name="T100" fmla="*/ 864 w 1152"/>
              <a:gd name="T101" fmla="*/ 992 h 1568"/>
              <a:gd name="T102" fmla="*/ 576 w 1152"/>
              <a:gd name="T103" fmla="*/ 1280 h 1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152" h="1568">
                <a:moveTo>
                  <a:pt x="800" y="461"/>
                </a:moveTo>
                <a:cubicBezTo>
                  <a:pt x="800" y="96"/>
                  <a:pt x="800" y="96"/>
                  <a:pt x="800" y="96"/>
                </a:cubicBezTo>
                <a:cubicBezTo>
                  <a:pt x="896" y="96"/>
                  <a:pt x="896" y="96"/>
                  <a:pt x="896" y="96"/>
                </a:cubicBezTo>
                <a:cubicBezTo>
                  <a:pt x="896" y="0"/>
                  <a:pt x="896" y="0"/>
                  <a:pt x="896" y="0"/>
                </a:cubicBezTo>
                <a:cubicBezTo>
                  <a:pt x="256" y="0"/>
                  <a:pt x="256" y="0"/>
                  <a:pt x="256" y="0"/>
                </a:cubicBezTo>
                <a:cubicBezTo>
                  <a:pt x="256" y="96"/>
                  <a:pt x="256" y="96"/>
                  <a:pt x="256" y="96"/>
                </a:cubicBezTo>
                <a:cubicBezTo>
                  <a:pt x="352" y="96"/>
                  <a:pt x="352" y="96"/>
                  <a:pt x="352" y="96"/>
                </a:cubicBezTo>
                <a:cubicBezTo>
                  <a:pt x="352" y="461"/>
                  <a:pt x="352" y="461"/>
                  <a:pt x="352" y="461"/>
                </a:cubicBezTo>
                <a:cubicBezTo>
                  <a:pt x="140" y="551"/>
                  <a:pt x="0" y="760"/>
                  <a:pt x="0" y="992"/>
                </a:cubicBezTo>
                <a:cubicBezTo>
                  <a:pt x="0" y="1310"/>
                  <a:pt x="258" y="1568"/>
                  <a:pt x="576" y="1568"/>
                </a:cubicBezTo>
                <a:cubicBezTo>
                  <a:pt x="894" y="1568"/>
                  <a:pt x="1152" y="1310"/>
                  <a:pt x="1152" y="992"/>
                </a:cubicBezTo>
                <a:cubicBezTo>
                  <a:pt x="1152" y="760"/>
                  <a:pt x="1012" y="551"/>
                  <a:pt x="800" y="461"/>
                </a:cubicBezTo>
                <a:close/>
                <a:moveTo>
                  <a:pt x="576" y="1472"/>
                </a:moveTo>
                <a:cubicBezTo>
                  <a:pt x="311" y="1472"/>
                  <a:pt x="96" y="1257"/>
                  <a:pt x="96" y="992"/>
                </a:cubicBezTo>
                <a:cubicBezTo>
                  <a:pt x="96" y="789"/>
                  <a:pt x="225" y="607"/>
                  <a:pt x="416" y="539"/>
                </a:cubicBezTo>
                <a:cubicBezTo>
                  <a:pt x="448" y="528"/>
                  <a:pt x="448" y="528"/>
                  <a:pt x="448" y="528"/>
                </a:cubicBezTo>
                <a:cubicBezTo>
                  <a:pt x="448" y="96"/>
                  <a:pt x="448" y="96"/>
                  <a:pt x="448" y="96"/>
                </a:cubicBezTo>
                <a:cubicBezTo>
                  <a:pt x="704" y="96"/>
                  <a:pt x="704" y="96"/>
                  <a:pt x="704" y="96"/>
                </a:cubicBezTo>
                <a:cubicBezTo>
                  <a:pt x="704" y="528"/>
                  <a:pt x="704" y="528"/>
                  <a:pt x="704" y="528"/>
                </a:cubicBezTo>
                <a:cubicBezTo>
                  <a:pt x="736" y="539"/>
                  <a:pt x="736" y="539"/>
                  <a:pt x="736" y="539"/>
                </a:cubicBezTo>
                <a:cubicBezTo>
                  <a:pt x="927" y="607"/>
                  <a:pt x="1056" y="789"/>
                  <a:pt x="1056" y="992"/>
                </a:cubicBezTo>
                <a:cubicBezTo>
                  <a:pt x="1056" y="1257"/>
                  <a:pt x="841" y="1472"/>
                  <a:pt x="576" y="1472"/>
                </a:cubicBezTo>
                <a:close/>
                <a:moveTo>
                  <a:pt x="895" y="776"/>
                </a:moveTo>
                <a:cubicBezTo>
                  <a:pt x="867" y="776"/>
                  <a:pt x="867" y="776"/>
                  <a:pt x="867" y="776"/>
                </a:cubicBezTo>
                <a:cubicBezTo>
                  <a:pt x="812" y="776"/>
                  <a:pt x="782" y="802"/>
                  <a:pt x="762" y="820"/>
                </a:cubicBezTo>
                <a:cubicBezTo>
                  <a:pt x="746" y="834"/>
                  <a:pt x="740" y="840"/>
                  <a:pt x="721" y="840"/>
                </a:cubicBezTo>
                <a:cubicBezTo>
                  <a:pt x="703" y="840"/>
                  <a:pt x="696" y="834"/>
                  <a:pt x="680" y="820"/>
                </a:cubicBezTo>
                <a:cubicBezTo>
                  <a:pt x="660" y="802"/>
                  <a:pt x="630" y="776"/>
                  <a:pt x="576" y="776"/>
                </a:cubicBezTo>
                <a:cubicBezTo>
                  <a:pt x="521" y="776"/>
                  <a:pt x="491" y="802"/>
                  <a:pt x="471" y="820"/>
                </a:cubicBezTo>
                <a:cubicBezTo>
                  <a:pt x="455" y="834"/>
                  <a:pt x="449" y="840"/>
                  <a:pt x="430" y="840"/>
                </a:cubicBezTo>
                <a:cubicBezTo>
                  <a:pt x="412" y="840"/>
                  <a:pt x="405" y="834"/>
                  <a:pt x="389" y="820"/>
                </a:cubicBezTo>
                <a:cubicBezTo>
                  <a:pt x="369" y="802"/>
                  <a:pt x="339" y="776"/>
                  <a:pt x="285" y="776"/>
                </a:cubicBezTo>
                <a:cubicBezTo>
                  <a:pt x="257" y="776"/>
                  <a:pt x="257" y="776"/>
                  <a:pt x="257" y="776"/>
                </a:cubicBezTo>
                <a:cubicBezTo>
                  <a:pt x="243" y="800"/>
                  <a:pt x="243" y="800"/>
                  <a:pt x="243" y="800"/>
                </a:cubicBezTo>
                <a:cubicBezTo>
                  <a:pt x="210" y="858"/>
                  <a:pt x="192" y="925"/>
                  <a:pt x="192" y="992"/>
                </a:cubicBezTo>
                <a:cubicBezTo>
                  <a:pt x="192" y="1204"/>
                  <a:pt x="364" y="1376"/>
                  <a:pt x="576" y="1376"/>
                </a:cubicBezTo>
                <a:cubicBezTo>
                  <a:pt x="788" y="1376"/>
                  <a:pt x="960" y="1204"/>
                  <a:pt x="960" y="992"/>
                </a:cubicBezTo>
                <a:cubicBezTo>
                  <a:pt x="960" y="925"/>
                  <a:pt x="942" y="858"/>
                  <a:pt x="909" y="800"/>
                </a:cubicBezTo>
                <a:lnTo>
                  <a:pt x="895" y="776"/>
                </a:lnTo>
                <a:close/>
                <a:moveTo>
                  <a:pt x="576" y="1280"/>
                </a:moveTo>
                <a:cubicBezTo>
                  <a:pt x="417" y="1280"/>
                  <a:pt x="288" y="1151"/>
                  <a:pt x="288" y="992"/>
                </a:cubicBezTo>
                <a:cubicBezTo>
                  <a:pt x="288" y="953"/>
                  <a:pt x="296" y="915"/>
                  <a:pt x="311" y="880"/>
                </a:cubicBezTo>
                <a:cubicBezTo>
                  <a:pt x="315" y="883"/>
                  <a:pt x="320" y="887"/>
                  <a:pt x="326" y="892"/>
                </a:cubicBezTo>
                <a:cubicBezTo>
                  <a:pt x="346" y="910"/>
                  <a:pt x="376" y="936"/>
                  <a:pt x="430" y="936"/>
                </a:cubicBezTo>
                <a:cubicBezTo>
                  <a:pt x="485" y="936"/>
                  <a:pt x="515" y="910"/>
                  <a:pt x="535" y="892"/>
                </a:cubicBezTo>
                <a:cubicBezTo>
                  <a:pt x="551" y="878"/>
                  <a:pt x="558" y="872"/>
                  <a:pt x="576" y="872"/>
                </a:cubicBezTo>
                <a:cubicBezTo>
                  <a:pt x="594" y="872"/>
                  <a:pt x="601" y="878"/>
                  <a:pt x="617" y="892"/>
                </a:cubicBezTo>
                <a:cubicBezTo>
                  <a:pt x="637" y="910"/>
                  <a:pt x="667" y="936"/>
                  <a:pt x="721" y="936"/>
                </a:cubicBezTo>
                <a:cubicBezTo>
                  <a:pt x="776" y="936"/>
                  <a:pt x="806" y="910"/>
                  <a:pt x="826" y="892"/>
                </a:cubicBezTo>
                <a:cubicBezTo>
                  <a:pt x="832" y="887"/>
                  <a:pt x="837" y="883"/>
                  <a:pt x="841" y="879"/>
                </a:cubicBezTo>
                <a:cubicBezTo>
                  <a:pt x="856" y="915"/>
                  <a:pt x="864" y="953"/>
                  <a:pt x="864" y="992"/>
                </a:cubicBezTo>
                <a:cubicBezTo>
                  <a:pt x="864" y="1151"/>
                  <a:pt x="735" y="1280"/>
                  <a:pt x="576" y="128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1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617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92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23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543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85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16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468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191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5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450"/>
                            </p:stCondLst>
                            <p:childTnLst>
                              <p:par>
                                <p:cTn id="14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Kép helye 22">
            <a:extLst>
              <a:ext uri="{FF2B5EF4-FFF2-40B4-BE49-F238E27FC236}">
                <a16:creationId xmlns:a16="http://schemas.microsoft.com/office/drawing/2014/main" id="{5DD5F633-F78D-B91E-8F3B-2C75911FD3D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0" b="5490"/>
          <a:stretch>
            <a:fillRect/>
          </a:stretch>
        </p:blipFill>
        <p:spPr/>
      </p:pic>
      <p:grpSp>
        <p:nvGrpSpPr>
          <p:cNvPr id="19" name="Group 18"/>
          <p:cNvGrpSpPr/>
          <p:nvPr/>
        </p:nvGrpSpPr>
        <p:grpSpPr>
          <a:xfrm>
            <a:off x="1752600" y="2256384"/>
            <a:ext cx="3429000" cy="940515"/>
            <a:chOff x="1752599" y="3777922"/>
            <a:chExt cx="3200400" cy="940515"/>
          </a:xfrm>
        </p:grpSpPr>
        <p:sp>
          <p:nvSpPr>
            <p:cNvPr id="21" name="TextBox 20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Monitoring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752599" y="4162900"/>
              <a:ext cx="3200400" cy="555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Logs and event must be stored and be readable.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752600" y="3644175"/>
            <a:ext cx="3429000" cy="700449"/>
            <a:chOff x="1752599" y="5117195"/>
            <a:chExt cx="3200400" cy="700449"/>
          </a:xfrm>
        </p:grpSpPr>
        <p:sp>
          <p:nvSpPr>
            <p:cNvPr id="17" name="TextBox 16"/>
            <p:cNvSpPr txBox="1"/>
            <p:nvPr/>
          </p:nvSpPr>
          <p:spPr>
            <a:xfrm>
              <a:off x="1752599" y="5117195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Hosting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752599" y="5502173"/>
              <a:ext cx="3200400" cy="31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Cloud or own machine (even Raspberry Pi)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752600" y="868593"/>
            <a:ext cx="3429000" cy="940515"/>
            <a:chOff x="1752599" y="3777922"/>
            <a:chExt cx="3200400" cy="940515"/>
          </a:xfrm>
        </p:grpSpPr>
        <p:sp>
          <p:nvSpPr>
            <p:cNvPr id="13" name="TextBox 12"/>
            <p:cNvSpPr txBox="1"/>
            <p:nvPr/>
          </p:nvSpPr>
          <p:spPr>
            <a:xfrm>
              <a:off x="1752599" y="3777922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Requires web application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752599" y="4162900"/>
              <a:ext cx="3200400" cy="555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All rules of web apps apply here like REST etc. …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752600" y="5031966"/>
            <a:ext cx="3429000" cy="940515"/>
            <a:chOff x="1752599" y="5117195"/>
            <a:chExt cx="3200400" cy="940515"/>
          </a:xfrm>
        </p:grpSpPr>
        <p:sp>
          <p:nvSpPr>
            <p:cNvPr id="31" name="TextBox 30"/>
            <p:cNvSpPr txBox="1"/>
            <p:nvPr/>
          </p:nvSpPr>
          <p:spPr>
            <a:xfrm>
              <a:off x="1752599" y="5117195"/>
              <a:ext cx="32004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2"/>
                  </a:solidFill>
                  <a:latin typeface="+mj-lt"/>
                  <a:cs typeface="Poppins SemiBold" panose="00000700000000000000" pitchFamily="2" charset="0"/>
                </a:rPr>
                <a:t>Accessibility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752599" y="5502173"/>
              <a:ext cx="3200400" cy="555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sz="1200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Console/UI interface to diagnose the internal state of the application.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867400" y="4721061"/>
            <a:ext cx="6943127" cy="1689348"/>
            <a:chOff x="5867400" y="4721061"/>
            <a:chExt cx="6943127" cy="1689348"/>
          </a:xfrm>
        </p:grpSpPr>
        <p:sp>
          <p:nvSpPr>
            <p:cNvPr id="35" name="Freeform 34"/>
            <p:cNvSpPr>
              <a:spLocks/>
            </p:cNvSpPr>
            <p:nvPr/>
          </p:nvSpPr>
          <p:spPr bwMode="auto">
            <a:xfrm>
              <a:off x="5867400" y="4721061"/>
              <a:ext cx="6943127" cy="1689348"/>
            </a:xfrm>
            <a:custGeom>
              <a:avLst/>
              <a:gdLst>
                <a:gd name="connsiteX0" fmla="*/ 824710 w 9991675"/>
                <a:gd name="connsiteY0" fmla="*/ 2319338 h 2339976"/>
                <a:gd name="connsiteX1" fmla="*/ 842966 w 9991675"/>
                <a:gd name="connsiteY1" fmla="*/ 2329657 h 2339976"/>
                <a:gd name="connsiteX2" fmla="*/ 824710 w 9991675"/>
                <a:gd name="connsiteY2" fmla="*/ 2339976 h 2339976"/>
                <a:gd name="connsiteX3" fmla="*/ 806452 w 9991675"/>
                <a:gd name="connsiteY3" fmla="*/ 2329657 h 2339976"/>
                <a:gd name="connsiteX4" fmla="*/ 824710 w 9991675"/>
                <a:gd name="connsiteY4" fmla="*/ 2319338 h 2339976"/>
                <a:gd name="connsiteX5" fmla="*/ 788460 w 9991675"/>
                <a:gd name="connsiteY5" fmla="*/ 2206625 h 2339976"/>
                <a:gd name="connsiteX6" fmla="*/ 796398 w 9991675"/>
                <a:gd name="connsiteY6" fmla="*/ 2206625 h 2339976"/>
                <a:gd name="connsiteX7" fmla="*/ 791105 w 9991675"/>
                <a:gd name="connsiteY7" fmla="*/ 2219854 h 2339976"/>
                <a:gd name="connsiteX8" fmla="*/ 785814 w 9991675"/>
                <a:gd name="connsiteY8" fmla="*/ 2214563 h 2339976"/>
                <a:gd name="connsiteX9" fmla="*/ 788460 w 9991675"/>
                <a:gd name="connsiteY9" fmla="*/ 2206625 h 2339976"/>
                <a:gd name="connsiteX10" fmla="*/ 941391 w 9991675"/>
                <a:gd name="connsiteY10" fmla="*/ 2205038 h 2339976"/>
                <a:gd name="connsiteX11" fmla="*/ 949329 w 9991675"/>
                <a:gd name="connsiteY11" fmla="*/ 2212522 h 2339976"/>
                <a:gd name="connsiteX12" fmla="*/ 933454 w 9991675"/>
                <a:gd name="connsiteY12" fmla="*/ 2210028 h 2339976"/>
                <a:gd name="connsiteX13" fmla="*/ 941391 w 9991675"/>
                <a:gd name="connsiteY13" fmla="*/ 2205038 h 2339976"/>
                <a:gd name="connsiteX14" fmla="*/ 707512 w 9991675"/>
                <a:gd name="connsiteY14" fmla="*/ 2178050 h 2339976"/>
                <a:gd name="connsiteX15" fmla="*/ 738404 w 9991675"/>
                <a:gd name="connsiteY15" fmla="*/ 2222772 h 2339976"/>
                <a:gd name="connsiteX16" fmla="*/ 694641 w 9991675"/>
                <a:gd name="connsiteY16" fmla="*/ 2270125 h 2339976"/>
                <a:gd name="connsiteX17" fmla="*/ 658601 w 9991675"/>
                <a:gd name="connsiteY17" fmla="*/ 2235926 h 2339976"/>
                <a:gd name="connsiteX18" fmla="*/ 671472 w 9991675"/>
                <a:gd name="connsiteY18" fmla="*/ 2196465 h 2339976"/>
                <a:gd name="connsiteX19" fmla="*/ 707512 w 9991675"/>
                <a:gd name="connsiteY19" fmla="*/ 2178050 h 2339976"/>
                <a:gd name="connsiteX20" fmla="*/ 1006480 w 9991675"/>
                <a:gd name="connsiteY20" fmla="*/ 2111375 h 2339976"/>
                <a:gd name="connsiteX21" fmla="*/ 1014418 w 9991675"/>
                <a:gd name="connsiteY21" fmla="*/ 2119313 h 2339976"/>
                <a:gd name="connsiteX22" fmla="*/ 1006480 w 9991675"/>
                <a:gd name="connsiteY22" fmla="*/ 2127250 h 2339976"/>
                <a:gd name="connsiteX23" fmla="*/ 998543 w 9991675"/>
                <a:gd name="connsiteY23" fmla="*/ 2119313 h 2339976"/>
                <a:gd name="connsiteX24" fmla="*/ 1006480 w 9991675"/>
                <a:gd name="connsiteY24" fmla="*/ 2111375 h 2339976"/>
                <a:gd name="connsiteX25" fmla="*/ 941165 w 9991675"/>
                <a:gd name="connsiteY25" fmla="*/ 2111375 h 2339976"/>
                <a:gd name="connsiteX26" fmla="*/ 949329 w 9991675"/>
                <a:gd name="connsiteY26" fmla="*/ 2119313 h 2339976"/>
                <a:gd name="connsiteX27" fmla="*/ 941165 w 9991675"/>
                <a:gd name="connsiteY27" fmla="*/ 2127250 h 2339976"/>
                <a:gd name="connsiteX28" fmla="*/ 941165 w 9991675"/>
                <a:gd name="connsiteY28" fmla="*/ 2111375 h 2339976"/>
                <a:gd name="connsiteX29" fmla="*/ 601347 w 9991675"/>
                <a:gd name="connsiteY29" fmla="*/ 2087563 h 2339976"/>
                <a:gd name="connsiteX30" fmla="*/ 606427 w 9991675"/>
                <a:gd name="connsiteY30" fmla="*/ 2092643 h 2339976"/>
                <a:gd name="connsiteX31" fmla="*/ 603887 w 9991675"/>
                <a:gd name="connsiteY31" fmla="*/ 2100263 h 2339976"/>
                <a:gd name="connsiteX32" fmla="*/ 593727 w 9991675"/>
                <a:gd name="connsiteY32" fmla="*/ 2092643 h 2339976"/>
                <a:gd name="connsiteX33" fmla="*/ 601347 w 9991675"/>
                <a:gd name="connsiteY33" fmla="*/ 2087563 h 2339976"/>
                <a:gd name="connsiteX34" fmla="*/ 831660 w 9991675"/>
                <a:gd name="connsiteY34" fmla="*/ 2084388 h 2339976"/>
                <a:gd name="connsiteX35" fmla="*/ 862792 w 9991675"/>
                <a:gd name="connsiteY35" fmla="*/ 2084388 h 2339976"/>
                <a:gd name="connsiteX36" fmla="*/ 893923 w 9991675"/>
                <a:gd name="connsiteY36" fmla="*/ 2084388 h 2339976"/>
                <a:gd name="connsiteX37" fmla="*/ 901706 w 9991675"/>
                <a:gd name="connsiteY37" fmla="*/ 2092199 h 2339976"/>
                <a:gd name="connsiteX38" fmla="*/ 893923 w 9991675"/>
                <a:gd name="connsiteY38" fmla="*/ 2105216 h 2339976"/>
                <a:gd name="connsiteX39" fmla="*/ 852415 w 9991675"/>
                <a:gd name="connsiteY39" fmla="*/ 2105216 h 2339976"/>
                <a:gd name="connsiteX40" fmla="*/ 818690 w 9991675"/>
                <a:gd name="connsiteY40" fmla="*/ 2141666 h 2339976"/>
                <a:gd name="connsiteX41" fmla="*/ 813501 w 9991675"/>
                <a:gd name="connsiteY41" fmla="*/ 2149476 h 2339976"/>
                <a:gd name="connsiteX42" fmla="*/ 805718 w 9991675"/>
                <a:gd name="connsiteY42" fmla="*/ 2141666 h 2339976"/>
                <a:gd name="connsiteX43" fmla="*/ 831660 w 9991675"/>
                <a:gd name="connsiteY43" fmla="*/ 2084388 h 2339976"/>
                <a:gd name="connsiteX44" fmla="*/ 1410971 w 9991675"/>
                <a:gd name="connsiteY44" fmla="*/ 2062163 h 2339976"/>
                <a:gd name="connsiteX45" fmla="*/ 1403350 w 9991675"/>
                <a:gd name="connsiteY45" fmla="*/ 2069307 h 2339976"/>
                <a:gd name="connsiteX46" fmla="*/ 1413511 w 9991675"/>
                <a:gd name="connsiteY46" fmla="*/ 2076451 h 2339976"/>
                <a:gd name="connsiteX47" fmla="*/ 1416050 w 9991675"/>
                <a:gd name="connsiteY47" fmla="*/ 2069307 h 2339976"/>
                <a:gd name="connsiteX48" fmla="*/ 1410971 w 9991675"/>
                <a:gd name="connsiteY48" fmla="*/ 2062163 h 2339976"/>
                <a:gd name="connsiteX49" fmla="*/ 1281111 w 9991675"/>
                <a:gd name="connsiteY49" fmla="*/ 2041525 h 2339976"/>
                <a:gd name="connsiteX50" fmla="*/ 1273176 w 9991675"/>
                <a:gd name="connsiteY50" fmla="*/ 2048669 h 2339976"/>
                <a:gd name="connsiteX51" fmla="*/ 1286403 w 9991675"/>
                <a:gd name="connsiteY51" fmla="*/ 2051051 h 2339976"/>
                <a:gd name="connsiteX52" fmla="*/ 1286403 w 9991675"/>
                <a:gd name="connsiteY52" fmla="*/ 2046288 h 2339976"/>
                <a:gd name="connsiteX53" fmla="*/ 1281111 w 9991675"/>
                <a:gd name="connsiteY53" fmla="*/ 2041525 h 2339976"/>
                <a:gd name="connsiteX54" fmla="*/ 69537 w 9991675"/>
                <a:gd name="connsiteY54" fmla="*/ 1993900 h 2339976"/>
                <a:gd name="connsiteX55" fmla="*/ 74617 w 9991675"/>
                <a:gd name="connsiteY55" fmla="*/ 2001838 h 2339976"/>
                <a:gd name="connsiteX56" fmla="*/ 66997 w 9991675"/>
                <a:gd name="connsiteY56" fmla="*/ 2009775 h 2339976"/>
                <a:gd name="connsiteX57" fmla="*/ 61917 w 9991675"/>
                <a:gd name="connsiteY57" fmla="*/ 2001838 h 2339976"/>
                <a:gd name="connsiteX58" fmla="*/ 69537 w 9991675"/>
                <a:gd name="connsiteY58" fmla="*/ 1993900 h 2339976"/>
                <a:gd name="connsiteX59" fmla="*/ 139704 w 9991675"/>
                <a:gd name="connsiteY59" fmla="*/ 1968500 h 2339976"/>
                <a:gd name="connsiteX60" fmla="*/ 134625 w 9991675"/>
                <a:gd name="connsiteY60" fmla="*/ 1984375 h 2339976"/>
                <a:gd name="connsiteX61" fmla="*/ 127005 w 9991675"/>
                <a:gd name="connsiteY61" fmla="*/ 1981729 h 2339976"/>
                <a:gd name="connsiteX62" fmla="*/ 139704 w 9991675"/>
                <a:gd name="connsiteY62" fmla="*/ 1968500 h 2339976"/>
                <a:gd name="connsiteX63" fmla="*/ 142087 w 9991675"/>
                <a:gd name="connsiteY63" fmla="*/ 1965325 h 2339976"/>
                <a:gd name="connsiteX64" fmla="*/ 144467 w 9991675"/>
                <a:gd name="connsiteY64" fmla="*/ 1965325 h 2339976"/>
                <a:gd name="connsiteX65" fmla="*/ 144467 w 9991675"/>
                <a:gd name="connsiteY65" fmla="*/ 1965326 h 2339976"/>
                <a:gd name="connsiteX66" fmla="*/ 144467 w 9991675"/>
                <a:gd name="connsiteY66" fmla="*/ 1968500 h 2339976"/>
                <a:gd name="connsiteX67" fmla="*/ 139704 w 9991675"/>
                <a:gd name="connsiteY67" fmla="*/ 1968500 h 2339976"/>
                <a:gd name="connsiteX68" fmla="*/ 142087 w 9991675"/>
                <a:gd name="connsiteY68" fmla="*/ 1965325 h 2339976"/>
                <a:gd name="connsiteX69" fmla="*/ 1237189 w 9991675"/>
                <a:gd name="connsiteY69" fmla="*/ 1949450 h 2339976"/>
                <a:gd name="connsiteX70" fmla="*/ 1234543 w 9991675"/>
                <a:gd name="connsiteY70" fmla="*/ 1957388 h 2339976"/>
                <a:gd name="connsiteX71" fmla="*/ 1239835 w 9991675"/>
                <a:gd name="connsiteY71" fmla="*/ 1962679 h 2339976"/>
                <a:gd name="connsiteX72" fmla="*/ 1242482 w 9991675"/>
                <a:gd name="connsiteY72" fmla="*/ 1949450 h 2339976"/>
                <a:gd name="connsiteX73" fmla="*/ 1237189 w 9991675"/>
                <a:gd name="connsiteY73" fmla="*/ 1949450 h 2339976"/>
                <a:gd name="connsiteX74" fmla="*/ 163518 w 9991675"/>
                <a:gd name="connsiteY74" fmla="*/ 1944688 h 2339976"/>
                <a:gd name="connsiteX75" fmla="*/ 144467 w 9991675"/>
                <a:gd name="connsiteY75" fmla="*/ 1965326 h 2339976"/>
                <a:gd name="connsiteX76" fmla="*/ 163518 w 9991675"/>
                <a:gd name="connsiteY76" fmla="*/ 1944688 h 2339976"/>
                <a:gd name="connsiteX77" fmla="*/ 163518 w 9991675"/>
                <a:gd name="connsiteY77" fmla="*/ 1941513 h 2339976"/>
                <a:gd name="connsiteX78" fmla="*/ 165106 w 9991675"/>
                <a:gd name="connsiteY78" fmla="*/ 1941513 h 2339976"/>
                <a:gd name="connsiteX79" fmla="*/ 165106 w 9991675"/>
                <a:gd name="connsiteY79" fmla="*/ 1944688 h 2339976"/>
                <a:gd name="connsiteX80" fmla="*/ 163518 w 9991675"/>
                <a:gd name="connsiteY80" fmla="*/ 1944688 h 2339976"/>
                <a:gd name="connsiteX81" fmla="*/ 163518 w 9991675"/>
                <a:gd name="connsiteY81" fmla="*/ 1941513 h 2339976"/>
                <a:gd name="connsiteX82" fmla="*/ 471809 w 9991675"/>
                <a:gd name="connsiteY82" fmla="*/ 1924050 h 2339976"/>
                <a:gd name="connsiteX83" fmla="*/ 479428 w 9991675"/>
                <a:gd name="connsiteY83" fmla="*/ 1929130 h 2339976"/>
                <a:gd name="connsiteX84" fmla="*/ 474349 w 9991675"/>
                <a:gd name="connsiteY84" fmla="*/ 1936750 h 2339976"/>
                <a:gd name="connsiteX85" fmla="*/ 466728 w 9991675"/>
                <a:gd name="connsiteY85" fmla="*/ 1929130 h 2339976"/>
                <a:gd name="connsiteX86" fmla="*/ 471809 w 9991675"/>
                <a:gd name="connsiteY86" fmla="*/ 1924050 h 2339976"/>
                <a:gd name="connsiteX87" fmla="*/ 342370 w 9991675"/>
                <a:gd name="connsiteY87" fmla="*/ 1830388 h 2339976"/>
                <a:gd name="connsiteX88" fmla="*/ 339724 w 9991675"/>
                <a:gd name="connsiteY88" fmla="*/ 1835680 h 2339976"/>
                <a:gd name="connsiteX89" fmla="*/ 339724 w 9991675"/>
                <a:gd name="connsiteY89" fmla="*/ 1838326 h 2339976"/>
                <a:gd name="connsiteX90" fmla="*/ 345015 w 9991675"/>
                <a:gd name="connsiteY90" fmla="*/ 1846263 h 2339976"/>
                <a:gd name="connsiteX91" fmla="*/ 350308 w 9991675"/>
                <a:gd name="connsiteY91" fmla="*/ 1833034 h 2339976"/>
                <a:gd name="connsiteX92" fmla="*/ 345015 w 9991675"/>
                <a:gd name="connsiteY92" fmla="*/ 1830388 h 2339976"/>
                <a:gd name="connsiteX93" fmla="*/ 342370 w 9991675"/>
                <a:gd name="connsiteY93" fmla="*/ 1830388 h 2339976"/>
                <a:gd name="connsiteX94" fmla="*/ 7806109 w 9991675"/>
                <a:gd name="connsiteY94" fmla="*/ 1689100 h 2339976"/>
                <a:gd name="connsiteX95" fmla="*/ 8100045 w 9991675"/>
                <a:gd name="connsiteY95" fmla="*/ 1814727 h 2339976"/>
                <a:gd name="connsiteX96" fmla="*/ 7912758 w 9991675"/>
                <a:gd name="connsiteY96" fmla="*/ 1872306 h 2339976"/>
                <a:gd name="connsiteX97" fmla="*/ 7707263 w 9991675"/>
                <a:gd name="connsiteY97" fmla="*/ 1710038 h 2339976"/>
                <a:gd name="connsiteX98" fmla="*/ 7806109 w 9991675"/>
                <a:gd name="connsiteY98" fmla="*/ 1689100 h 2339976"/>
                <a:gd name="connsiteX99" fmla="*/ 7391350 w 9991675"/>
                <a:gd name="connsiteY99" fmla="*/ 1687560 h 2339976"/>
                <a:gd name="connsiteX100" fmla="*/ 7559625 w 9991675"/>
                <a:gd name="connsiteY100" fmla="*/ 1736352 h 2339976"/>
                <a:gd name="connsiteX101" fmla="*/ 7466427 w 9991675"/>
                <a:gd name="connsiteY101" fmla="*/ 1741488 h 2339976"/>
                <a:gd name="connsiteX102" fmla="*/ 7494904 w 9991675"/>
                <a:gd name="connsiteY102" fmla="*/ 1715808 h 2339976"/>
                <a:gd name="connsiteX103" fmla="*/ 7391350 w 9991675"/>
                <a:gd name="connsiteY103" fmla="*/ 1687560 h 2339976"/>
                <a:gd name="connsiteX104" fmla="*/ 632611 w 9991675"/>
                <a:gd name="connsiteY104" fmla="*/ 1639888 h 2339976"/>
                <a:gd name="connsiteX105" fmla="*/ 614354 w 9991675"/>
                <a:gd name="connsiteY105" fmla="*/ 1650774 h 2339976"/>
                <a:gd name="connsiteX106" fmla="*/ 632611 w 9991675"/>
                <a:gd name="connsiteY106" fmla="*/ 1658938 h 2339976"/>
                <a:gd name="connsiteX107" fmla="*/ 650867 w 9991675"/>
                <a:gd name="connsiteY107" fmla="*/ 1650774 h 2339976"/>
                <a:gd name="connsiteX108" fmla="*/ 632611 w 9991675"/>
                <a:gd name="connsiteY108" fmla="*/ 1639888 h 2339976"/>
                <a:gd name="connsiteX109" fmla="*/ 692141 w 9991675"/>
                <a:gd name="connsiteY109" fmla="*/ 1627188 h 2339976"/>
                <a:gd name="connsiteX110" fmla="*/ 679441 w 9991675"/>
                <a:gd name="connsiteY110" fmla="*/ 1629834 h 2339976"/>
                <a:gd name="connsiteX111" fmla="*/ 684521 w 9991675"/>
                <a:gd name="connsiteY111" fmla="*/ 1635126 h 2339976"/>
                <a:gd name="connsiteX112" fmla="*/ 692141 w 9991675"/>
                <a:gd name="connsiteY112" fmla="*/ 1627188 h 2339976"/>
                <a:gd name="connsiteX113" fmla="*/ 1875640 w 9991675"/>
                <a:gd name="connsiteY113" fmla="*/ 1619250 h 2339976"/>
                <a:gd name="connsiteX114" fmla="*/ 1873260 w 9991675"/>
                <a:gd name="connsiteY114" fmla="*/ 1627188 h 2339976"/>
                <a:gd name="connsiteX115" fmla="*/ 1878021 w 9991675"/>
                <a:gd name="connsiteY115" fmla="*/ 1635125 h 2339976"/>
                <a:gd name="connsiteX116" fmla="*/ 1882784 w 9991675"/>
                <a:gd name="connsiteY116" fmla="*/ 1621896 h 2339976"/>
                <a:gd name="connsiteX117" fmla="*/ 1875640 w 9991675"/>
                <a:gd name="connsiteY117" fmla="*/ 1619250 h 2339976"/>
                <a:gd name="connsiteX118" fmla="*/ 1582424 w 9991675"/>
                <a:gd name="connsiteY118" fmla="*/ 1619250 h 2339976"/>
                <a:gd name="connsiteX119" fmla="*/ 1574804 w 9991675"/>
                <a:gd name="connsiteY119" fmla="*/ 1626870 h 2339976"/>
                <a:gd name="connsiteX120" fmla="*/ 1579886 w 9991675"/>
                <a:gd name="connsiteY120" fmla="*/ 1631950 h 2339976"/>
                <a:gd name="connsiteX121" fmla="*/ 1587504 w 9991675"/>
                <a:gd name="connsiteY121" fmla="*/ 1626870 h 2339976"/>
                <a:gd name="connsiteX122" fmla="*/ 1582424 w 9991675"/>
                <a:gd name="connsiteY122" fmla="*/ 1619250 h 2339976"/>
                <a:gd name="connsiteX123" fmla="*/ 90175 w 9991675"/>
                <a:gd name="connsiteY123" fmla="*/ 1597025 h 2339976"/>
                <a:gd name="connsiteX124" fmla="*/ 95255 w 9991675"/>
                <a:gd name="connsiteY124" fmla="*/ 1604169 h 2339976"/>
                <a:gd name="connsiteX125" fmla="*/ 87635 w 9991675"/>
                <a:gd name="connsiteY125" fmla="*/ 1611313 h 2339976"/>
                <a:gd name="connsiteX126" fmla="*/ 82555 w 9991675"/>
                <a:gd name="connsiteY126" fmla="*/ 1604169 h 2339976"/>
                <a:gd name="connsiteX127" fmla="*/ 90175 w 9991675"/>
                <a:gd name="connsiteY127" fmla="*/ 1597025 h 2339976"/>
                <a:gd name="connsiteX128" fmla="*/ 1756549 w 9991675"/>
                <a:gd name="connsiteY128" fmla="*/ 1593850 h 2339976"/>
                <a:gd name="connsiteX129" fmla="*/ 1746257 w 9991675"/>
                <a:gd name="connsiteY129" fmla="*/ 1601621 h 2339976"/>
                <a:gd name="connsiteX130" fmla="*/ 1748831 w 9991675"/>
                <a:gd name="connsiteY130" fmla="*/ 1609391 h 2339976"/>
                <a:gd name="connsiteX131" fmla="*/ 1810579 w 9991675"/>
                <a:gd name="connsiteY131" fmla="*/ 1637883 h 2339976"/>
                <a:gd name="connsiteX132" fmla="*/ 1818298 w 9991675"/>
                <a:gd name="connsiteY132" fmla="*/ 1630112 h 2339976"/>
                <a:gd name="connsiteX133" fmla="*/ 1820870 w 9991675"/>
                <a:gd name="connsiteY133" fmla="*/ 1624932 h 2339976"/>
                <a:gd name="connsiteX134" fmla="*/ 1815725 w 9991675"/>
                <a:gd name="connsiteY134" fmla="*/ 1622342 h 2339976"/>
                <a:gd name="connsiteX135" fmla="*/ 1800287 w 9991675"/>
                <a:gd name="connsiteY135" fmla="*/ 1627522 h 2339976"/>
                <a:gd name="connsiteX136" fmla="*/ 1797714 w 9991675"/>
                <a:gd name="connsiteY136" fmla="*/ 1614571 h 2339976"/>
                <a:gd name="connsiteX137" fmla="*/ 1756549 w 9991675"/>
                <a:gd name="connsiteY137" fmla="*/ 1593850 h 2339976"/>
                <a:gd name="connsiteX138" fmla="*/ 8151763 w 9991675"/>
                <a:gd name="connsiteY138" fmla="*/ 1574800 h 2339976"/>
                <a:gd name="connsiteX139" fmla="*/ 8138666 w 9991675"/>
                <a:gd name="connsiteY139" fmla="*/ 1643063 h 2339976"/>
                <a:gd name="connsiteX140" fmla="*/ 8099375 w 9991675"/>
                <a:gd name="connsiteY140" fmla="*/ 1635187 h 2339976"/>
                <a:gd name="connsiteX141" fmla="*/ 8151763 w 9991675"/>
                <a:gd name="connsiteY141" fmla="*/ 1574800 h 2339976"/>
                <a:gd name="connsiteX142" fmla="*/ 1363664 w 9991675"/>
                <a:gd name="connsiteY142" fmla="*/ 1536700 h 2339976"/>
                <a:gd name="connsiteX143" fmla="*/ 1379857 w 9991675"/>
                <a:gd name="connsiteY143" fmla="*/ 1541463 h 2339976"/>
                <a:gd name="connsiteX144" fmla="*/ 1390652 w 9991675"/>
                <a:gd name="connsiteY144" fmla="*/ 1539082 h 2339976"/>
                <a:gd name="connsiteX145" fmla="*/ 1363664 w 9991675"/>
                <a:gd name="connsiteY145" fmla="*/ 1536700 h 2339976"/>
                <a:gd name="connsiteX146" fmla="*/ 326362 w 9991675"/>
                <a:gd name="connsiteY146" fmla="*/ 1471613 h 2339976"/>
                <a:gd name="connsiteX147" fmla="*/ 308194 w 9991675"/>
                <a:gd name="connsiteY147" fmla="*/ 1531938 h 2339976"/>
                <a:gd name="connsiteX148" fmla="*/ 256285 w 9991675"/>
                <a:gd name="connsiteY148" fmla="*/ 1487350 h 2339976"/>
                <a:gd name="connsiteX149" fmla="*/ 326362 w 9991675"/>
                <a:gd name="connsiteY149" fmla="*/ 1471613 h 2339976"/>
                <a:gd name="connsiteX150" fmla="*/ 7210375 w 9991675"/>
                <a:gd name="connsiteY150" fmla="*/ 1453216 h 2339976"/>
                <a:gd name="connsiteX151" fmla="*/ 7378650 w 9991675"/>
                <a:gd name="connsiteY151" fmla="*/ 1500281 h 2339976"/>
                <a:gd name="connsiteX152" fmla="*/ 7285452 w 9991675"/>
                <a:gd name="connsiteY152" fmla="*/ 1508125 h 2339976"/>
                <a:gd name="connsiteX153" fmla="*/ 7313929 w 9991675"/>
                <a:gd name="connsiteY153" fmla="*/ 1479363 h 2339976"/>
                <a:gd name="connsiteX154" fmla="*/ 7210375 w 9991675"/>
                <a:gd name="connsiteY154" fmla="*/ 1453216 h 2339976"/>
                <a:gd name="connsiteX155" fmla="*/ 7620007 w 9991675"/>
                <a:gd name="connsiteY155" fmla="*/ 1450975 h 2339976"/>
                <a:gd name="connsiteX156" fmla="*/ 7912863 w 9991675"/>
                <a:gd name="connsiteY156" fmla="*/ 1568053 h 2339976"/>
                <a:gd name="connsiteX157" fmla="*/ 7728857 w 9991675"/>
                <a:gd name="connsiteY157" fmla="*/ 1627893 h 2339976"/>
                <a:gd name="connsiteX158" fmla="*/ 7521525 w 9991675"/>
                <a:gd name="connsiteY158" fmla="*/ 1471789 h 2339976"/>
                <a:gd name="connsiteX159" fmla="*/ 7620007 w 9991675"/>
                <a:gd name="connsiteY159" fmla="*/ 1450975 h 2339976"/>
                <a:gd name="connsiteX160" fmla="*/ 7961263 w 9991675"/>
                <a:gd name="connsiteY160" fmla="*/ 1325563 h 2339976"/>
                <a:gd name="connsiteX161" fmla="*/ 7948563 w 9991675"/>
                <a:gd name="connsiteY161" fmla="*/ 1395413 h 2339976"/>
                <a:gd name="connsiteX162" fmla="*/ 7910463 w 9991675"/>
                <a:gd name="connsiteY162" fmla="*/ 1390239 h 2339976"/>
                <a:gd name="connsiteX163" fmla="*/ 7961263 w 9991675"/>
                <a:gd name="connsiteY163" fmla="*/ 1325563 h 2339976"/>
                <a:gd name="connsiteX164" fmla="*/ 6343600 w 9991675"/>
                <a:gd name="connsiteY164" fmla="*/ 1316038 h 2339976"/>
                <a:gd name="connsiteX165" fmla="*/ 6343600 w 9991675"/>
                <a:gd name="connsiteY165" fmla="*/ 1331517 h 2339976"/>
                <a:gd name="connsiteX166" fmla="*/ 6348729 w 9991675"/>
                <a:gd name="connsiteY166" fmla="*/ 1336676 h 2339976"/>
                <a:gd name="connsiteX167" fmla="*/ 6376938 w 9991675"/>
                <a:gd name="connsiteY167" fmla="*/ 1323777 h 2339976"/>
                <a:gd name="connsiteX168" fmla="*/ 6376938 w 9991675"/>
                <a:gd name="connsiteY168" fmla="*/ 1316038 h 2339976"/>
                <a:gd name="connsiteX169" fmla="*/ 6374373 w 9991675"/>
                <a:gd name="connsiteY169" fmla="*/ 1316038 h 2339976"/>
                <a:gd name="connsiteX170" fmla="*/ 6343600 w 9991675"/>
                <a:gd name="connsiteY170" fmla="*/ 1316038 h 2339976"/>
                <a:gd name="connsiteX171" fmla="*/ 515930 w 9991675"/>
                <a:gd name="connsiteY171" fmla="*/ 1316038 h 2339976"/>
                <a:gd name="connsiteX172" fmla="*/ 507993 w 9991675"/>
                <a:gd name="connsiteY172" fmla="*/ 1323658 h 2339976"/>
                <a:gd name="connsiteX173" fmla="*/ 515930 w 9991675"/>
                <a:gd name="connsiteY173" fmla="*/ 1328738 h 2339976"/>
                <a:gd name="connsiteX174" fmla="*/ 523867 w 9991675"/>
                <a:gd name="connsiteY174" fmla="*/ 1323658 h 2339976"/>
                <a:gd name="connsiteX175" fmla="*/ 515930 w 9991675"/>
                <a:gd name="connsiteY175" fmla="*/ 1316038 h 2339976"/>
                <a:gd name="connsiteX176" fmla="*/ 7625507 w 9991675"/>
                <a:gd name="connsiteY176" fmla="*/ 1314947 h 2339976"/>
                <a:gd name="connsiteX177" fmla="*/ 7650114 w 9991675"/>
                <a:gd name="connsiteY177" fmla="*/ 1317626 h 2339976"/>
                <a:gd name="connsiteX178" fmla="*/ 7600901 w 9991675"/>
                <a:gd name="connsiteY178" fmla="*/ 1317626 h 2339976"/>
                <a:gd name="connsiteX179" fmla="*/ 7625507 w 9991675"/>
                <a:gd name="connsiteY179" fmla="*/ 1314947 h 2339976"/>
                <a:gd name="connsiteX180" fmla="*/ 7170212 w 9991675"/>
                <a:gd name="connsiteY180" fmla="*/ 1296988 h 2339976"/>
                <a:gd name="connsiteX181" fmla="*/ 7191802 w 9991675"/>
                <a:gd name="connsiteY181" fmla="*/ 1299370 h 2339976"/>
                <a:gd name="connsiteX182" fmla="*/ 7170212 w 9991675"/>
                <a:gd name="connsiteY182" fmla="*/ 1296988 h 2339976"/>
                <a:gd name="connsiteX183" fmla="*/ 7100309 w 9991675"/>
                <a:gd name="connsiteY183" fmla="*/ 1296988 h 2339976"/>
                <a:gd name="connsiteX184" fmla="*/ 7121476 w 9991675"/>
                <a:gd name="connsiteY184" fmla="*/ 1296988 h 2339976"/>
                <a:gd name="connsiteX185" fmla="*/ 7129413 w 9991675"/>
                <a:gd name="connsiteY185" fmla="*/ 1300163 h 2339976"/>
                <a:gd name="connsiteX186" fmla="*/ 7100309 w 9991675"/>
                <a:gd name="connsiteY186" fmla="*/ 1296988 h 2339976"/>
                <a:gd name="connsiteX187" fmla="*/ 6627763 w 9991675"/>
                <a:gd name="connsiteY187" fmla="*/ 1284288 h 2339976"/>
                <a:gd name="connsiteX188" fmla="*/ 6627763 w 9991675"/>
                <a:gd name="connsiteY188" fmla="*/ 1289051 h 2339976"/>
                <a:gd name="connsiteX189" fmla="*/ 6606981 w 9991675"/>
                <a:gd name="connsiteY189" fmla="*/ 1289051 h 2339976"/>
                <a:gd name="connsiteX190" fmla="*/ 6627763 w 9991675"/>
                <a:gd name="connsiteY190" fmla="*/ 1284288 h 2339976"/>
                <a:gd name="connsiteX191" fmla="*/ 6277658 w 9991675"/>
                <a:gd name="connsiteY191" fmla="*/ 1260475 h 2339976"/>
                <a:gd name="connsiteX192" fmla="*/ 6290480 w 9991675"/>
                <a:gd name="connsiteY192" fmla="*/ 1265767 h 2339976"/>
                <a:gd name="connsiteX193" fmla="*/ 6293044 w 9991675"/>
                <a:gd name="connsiteY193" fmla="*/ 1263121 h 2339976"/>
                <a:gd name="connsiteX194" fmla="*/ 6295609 w 9991675"/>
                <a:gd name="connsiteY194" fmla="*/ 1268413 h 2339976"/>
                <a:gd name="connsiteX195" fmla="*/ 6267400 w 9991675"/>
                <a:gd name="connsiteY195" fmla="*/ 1265767 h 2339976"/>
                <a:gd name="connsiteX196" fmla="*/ 6277658 w 9991675"/>
                <a:gd name="connsiteY196" fmla="*/ 1260475 h 2339976"/>
                <a:gd name="connsiteX197" fmla="*/ 6311624 w 9991675"/>
                <a:gd name="connsiteY197" fmla="*/ 1255713 h 2339976"/>
                <a:gd name="connsiteX198" fmla="*/ 6316614 w 9991675"/>
                <a:gd name="connsiteY198" fmla="*/ 1260476 h 2339976"/>
                <a:gd name="connsiteX199" fmla="*/ 6309130 w 9991675"/>
                <a:gd name="connsiteY199" fmla="*/ 1258095 h 2339976"/>
                <a:gd name="connsiteX200" fmla="*/ 6301645 w 9991675"/>
                <a:gd name="connsiteY200" fmla="*/ 1260476 h 2339976"/>
                <a:gd name="connsiteX201" fmla="*/ 6311624 w 9991675"/>
                <a:gd name="connsiteY201" fmla="*/ 1255713 h 2339976"/>
                <a:gd name="connsiteX202" fmla="*/ 6646586 w 9991675"/>
                <a:gd name="connsiteY202" fmla="*/ 1245593 h 2339976"/>
                <a:gd name="connsiteX203" fmla="*/ 6634113 w 9991675"/>
                <a:gd name="connsiteY203" fmla="*/ 1263651 h 2339976"/>
                <a:gd name="connsiteX204" fmla="*/ 6646586 w 9991675"/>
                <a:gd name="connsiteY204" fmla="*/ 1245593 h 2339976"/>
                <a:gd name="connsiteX205" fmla="*/ 6607125 w 9991675"/>
                <a:gd name="connsiteY205" fmla="*/ 1244600 h 2339976"/>
                <a:gd name="connsiteX206" fmla="*/ 6589345 w 9991675"/>
                <a:gd name="connsiteY206" fmla="*/ 1252538 h 2339976"/>
                <a:gd name="connsiteX207" fmla="*/ 6607125 w 9991675"/>
                <a:gd name="connsiteY207" fmla="*/ 1244600 h 2339976"/>
                <a:gd name="connsiteX208" fmla="*/ 8437513 w 9991675"/>
                <a:gd name="connsiteY208" fmla="*/ 1237721 h 2339976"/>
                <a:gd name="connsiteX209" fmla="*/ 8454976 w 9991675"/>
                <a:gd name="connsiteY209" fmla="*/ 1237721 h 2339976"/>
                <a:gd name="connsiteX210" fmla="*/ 8454976 w 9991675"/>
                <a:gd name="connsiteY210" fmla="*/ 1240367 h 2339976"/>
                <a:gd name="connsiteX211" fmla="*/ 8437513 w 9991675"/>
                <a:gd name="connsiteY211" fmla="*/ 1237721 h 2339976"/>
                <a:gd name="connsiteX212" fmla="*/ 6207675 w 9991675"/>
                <a:gd name="connsiteY212" fmla="*/ 1235274 h 2339976"/>
                <a:gd name="connsiteX213" fmla="*/ 6220669 w 9991675"/>
                <a:gd name="connsiteY213" fmla="*/ 1235274 h 2339976"/>
                <a:gd name="connsiteX214" fmla="*/ 6218070 w 9991675"/>
                <a:gd name="connsiteY214" fmla="*/ 1240433 h 2339976"/>
                <a:gd name="connsiteX215" fmla="*/ 6212872 w 9991675"/>
                <a:gd name="connsiteY215" fmla="*/ 1240433 h 2339976"/>
                <a:gd name="connsiteX216" fmla="*/ 6207675 w 9991675"/>
                <a:gd name="connsiteY216" fmla="*/ 1235274 h 2339976"/>
                <a:gd name="connsiteX217" fmla="*/ 6614931 w 9991675"/>
                <a:gd name="connsiteY217" fmla="*/ 1218076 h 2339976"/>
                <a:gd name="connsiteX218" fmla="*/ 6623530 w 9991675"/>
                <a:gd name="connsiteY218" fmla="*/ 1219730 h 2339976"/>
                <a:gd name="connsiteX219" fmla="*/ 6610301 w 9991675"/>
                <a:gd name="connsiteY219" fmla="*/ 1222376 h 2339976"/>
                <a:gd name="connsiteX220" fmla="*/ 6614931 w 9991675"/>
                <a:gd name="connsiteY220" fmla="*/ 1218076 h 2339976"/>
                <a:gd name="connsiteX221" fmla="*/ 6402338 w 9991675"/>
                <a:gd name="connsiteY221" fmla="*/ 1214438 h 2339976"/>
                <a:gd name="connsiteX222" fmla="*/ 6418213 w 9991675"/>
                <a:gd name="connsiteY222" fmla="*/ 1217084 h 2339976"/>
                <a:gd name="connsiteX223" fmla="*/ 6402338 w 9991675"/>
                <a:gd name="connsiteY223" fmla="*/ 1214438 h 2339976"/>
                <a:gd name="connsiteX224" fmla="*/ 6621413 w 9991675"/>
                <a:gd name="connsiteY224" fmla="*/ 1213803 h 2339976"/>
                <a:gd name="connsiteX225" fmla="*/ 6636133 w 9991675"/>
                <a:gd name="connsiteY225" fmla="*/ 1213803 h 2339976"/>
                <a:gd name="connsiteX226" fmla="*/ 6648401 w 9991675"/>
                <a:gd name="connsiteY226" fmla="*/ 1216343 h 2339976"/>
                <a:gd name="connsiteX227" fmla="*/ 6621413 w 9991675"/>
                <a:gd name="connsiteY227" fmla="*/ 1213803 h 2339976"/>
                <a:gd name="connsiteX228" fmla="*/ 6797626 w 9991675"/>
                <a:gd name="connsiteY228" fmla="*/ 1211793 h 2339976"/>
                <a:gd name="connsiteX229" fmla="*/ 6765876 w 9991675"/>
                <a:gd name="connsiteY229" fmla="*/ 1216026 h 2339976"/>
                <a:gd name="connsiteX230" fmla="*/ 6797626 w 9991675"/>
                <a:gd name="connsiteY230" fmla="*/ 1211793 h 2339976"/>
                <a:gd name="connsiteX231" fmla="*/ 6864301 w 9991675"/>
                <a:gd name="connsiteY231" fmla="*/ 1204384 h 2339976"/>
                <a:gd name="connsiteX232" fmla="*/ 6830963 w 9991675"/>
                <a:gd name="connsiteY232" fmla="*/ 1209676 h 2339976"/>
                <a:gd name="connsiteX233" fmla="*/ 6864301 w 9991675"/>
                <a:gd name="connsiteY233" fmla="*/ 1204384 h 2339976"/>
                <a:gd name="connsiteX234" fmla="*/ 6502524 w 9991675"/>
                <a:gd name="connsiteY234" fmla="*/ 1203772 h 2339976"/>
                <a:gd name="connsiteX235" fmla="*/ 6491238 w 9991675"/>
                <a:gd name="connsiteY235" fmla="*/ 1204120 h 2339976"/>
                <a:gd name="connsiteX236" fmla="*/ 6504137 w 9991675"/>
                <a:gd name="connsiteY236" fmla="*/ 1209676 h 2339976"/>
                <a:gd name="connsiteX237" fmla="*/ 6502524 w 9991675"/>
                <a:gd name="connsiteY237" fmla="*/ 1203772 h 2339976"/>
                <a:gd name="connsiteX238" fmla="*/ 6483147 w 9991675"/>
                <a:gd name="connsiteY238" fmla="*/ 1201738 h 2339976"/>
                <a:gd name="connsiteX239" fmla="*/ 6475351 w 9991675"/>
                <a:gd name="connsiteY239" fmla="*/ 1214637 h 2339976"/>
                <a:gd name="connsiteX240" fmla="*/ 6449363 w 9991675"/>
                <a:gd name="connsiteY240" fmla="*/ 1206898 h 2339976"/>
                <a:gd name="connsiteX241" fmla="*/ 6386992 w 9991675"/>
                <a:gd name="connsiteY241" fmla="*/ 1214637 h 2339976"/>
                <a:gd name="connsiteX242" fmla="*/ 6397387 w 9991675"/>
                <a:gd name="connsiteY242" fmla="*/ 1219796 h 2339976"/>
                <a:gd name="connsiteX243" fmla="*/ 6389591 w 9991675"/>
                <a:gd name="connsiteY243" fmla="*/ 1219796 h 2339976"/>
                <a:gd name="connsiteX244" fmla="*/ 6384393 w 9991675"/>
                <a:gd name="connsiteY244" fmla="*/ 1217216 h 2339976"/>
                <a:gd name="connsiteX245" fmla="*/ 6358405 w 9991675"/>
                <a:gd name="connsiteY245" fmla="*/ 1222376 h 2339976"/>
                <a:gd name="connsiteX246" fmla="*/ 6363603 w 9991675"/>
                <a:gd name="connsiteY246" fmla="*/ 1217216 h 2339976"/>
                <a:gd name="connsiteX247" fmla="*/ 6236261 w 9991675"/>
                <a:gd name="connsiteY247" fmla="*/ 1219796 h 2339976"/>
                <a:gd name="connsiteX248" fmla="*/ 6262249 w 9991675"/>
                <a:gd name="connsiteY248" fmla="*/ 1222376 h 2339976"/>
                <a:gd name="connsiteX249" fmla="*/ 6228465 w 9991675"/>
                <a:gd name="connsiteY249" fmla="*/ 1227535 h 2339976"/>
                <a:gd name="connsiteX250" fmla="*/ 6233663 w 9991675"/>
                <a:gd name="connsiteY250" fmla="*/ 1232694 h 2339976"/>
                <a:gd name="connsiteX251" fmla="*/ 6244058 w 9991675"/>
                <a:gd name="connsiteY251" fmla="*/ 1232694 h 2339976"/>
                <a:gd name="connsiteX252" fmla="*/ 6236261 w 9991675"/>
                <a:gd name="connsiteY252" fmla="*/ 1235274 h 2339976"/>
                <a:gd name="connsiteX253" fmla="*/ 6238860 w 9991675"/>
                <a:gd name="connsiteY253" fmla="*/ 1235274 h 2339976"/>
                <a:gd name="connsiteX254" fmla="*/ 6236261 w 9991675"/>
                <a:gd name="connsiteY254" fmla="*/ 1237854 h 2339976"/>
                <a:gd name="connsiteX255" fmla="*/ 6233663 w 9991675"/>
                <a:gd name="connsiteY255" fmla="*/ 1248173 h 2339976"/>
                <a:gd name="connsiteX256" fmla="*/ 6246657 w 9991675"/>
                <a:gd name="connsiteY256" fmla="*/ 1243013 h 2339976"/>
                <a:gd name="connsiteX257" fmla="*/ 6259651 w 9991675"/>
                <a:gd name="connsiteY257" fmla="*/ 1245593 h 2339976"/>
                <a:gd name="connsiteX258" fmla="*/ 6231064 w 9991675"/>
                <a:gd name="connsiteY258" fmla="*/ 1250752 h 2339976"/>
                <a:gd name="connsiteX259" fmla="*/ 6228465 w 9991675"/>
                <a:gd name="connsiteY259" fmla="*/ 1258491 h 2339976"/>
                <a:gd name="connsiteX260" fmla="*/ 6215471 w 9991675"/>
                <a:gd name="connsiteY260" fmla="*/ 1250752 h 2339976"/>
                <a:gd name="connsiteX261" fmla="*/ 6192082 w 9991675"/>
                <a:gd name="connsiteY261" fmla="*/ 1248173 h 2339976"/>
                <a:gd name="connsiteX262" fmla="*/ 6181687 w 9991675"/>
                <a:gd name="connsiteY262" fmla="*/ 1253332 h 2339976"/>
                <a:gd name="connsiteX263" fmla="*/ 6186884 w 9991675"/>
                <a:gd name="connsiteY263" fmla="*/ 1245593 h 2339976"/>
                <a:gd name="connsiteX264" fmla="*/ 6212872 w 9991675"/>
                <a:gd name="connsiteY264" fmla="*/ 1245593 h 2339976"/>
                <a:gd name="connsiteX265" fmla="*/ 6218070 w 9991675"/>
                <a:gd name="connsiteY265" fmla="*/ 1245593 h 2339976"/>
                <a:gd name="connsiteX266" fmla="*/ 6220669 w 9991675"/>
                <a:gd name="connsiteY266" fmla="*/ 1235274 h 2339976"/>
                <a:gd name="connsiteX267" fmla="*/ 6223267 w 9991675"/>
                <a:gd name="connsiteY267" fmla="*/ 1227535 h 2339976"/>
                <a:gd name="connsiteX268" fmla="*/ 6197279 w 9991675"/>
                <a:gd name="connsiteY268" fmla="*/ 1227535 h 2339976"/>
                <a:gd name="connsiteX269" fmla="*/ 6205076 w 9991675"/>
                <a:gd name="connsiteY269" fmla="*/ 1235274 h 2339976"/>
                <a:gd name="connsiteX270" fmla="*/ 6160896 w 9991675"/>
                <a:gd name="connsiteY270" fmla="*/ 1232694 h 2339976"/>
                <a:gd name="connsiteX271" fmla="*/ 6153100 w 9991675"/>
                <a:gd name="connsiteY271" fmla="*/ 1240433 h 2339976"/>
                <a:gd name="connsiteX272" fmla="*/ 6181687 w 9991675"/>
                <a:gd name="connsiteY272" fmla="*/ 1250752 h 2339976"/>
                <a:gd name="connsiteX273" fmla="*/ 6171291 w 9991675"/>
                <a:gd name="connsiteY273" fmla="*/ 1250752 h 2339976"/>
                <a:gd name="connsiteX274" fmla="*/ 6171291 w 9991675"/>
                <a:gd name="connsiteY274" fmla="*/ 1255912 h 2339976"/>
                <a:gd name="connsiteX275" fmla="*/ 6186884 w 9991675"/>
                <a:gd name="connsiteY275" fmla="*/ 1258491 h 2339976"/>
                <a:gd name="connsiteX276" fmla="*/ 6189483 w 9991675"/>
                <a:gd name="connsiteY276" fmla="*/ 1258491 h 2339976"/>
                <a:gd name="connsiteX277" fmla="*/ 6192082 w 9991675"/>
                <a:gd name="connsiteY277" fmla="*/ 1261071 h 2339976"/>
                <a:gd name="connsiteX278" fmla="*/ 6215471 w 9991675"/>
                <a:gd name="connsiteY278" fmla="*/ 1268810 h 2339976"/>
                <a:gd name="connsiteX279" fmla="*/ 6257052 w 9991675"/>
                <a:gd name="connsiteY279" fmla="*/ 1258491 h 2339976"/>
                <a:gd name="connsiteX280" fmla="*/ 6238860 w 9991675"/>
                <a:gd name="connsiteY280" fmla="*/ 1268810 h 2339976"/>
                <a:gd name="connsiteX281" fmla="*/ 6264848 w 9991675"/>
                <a:gd name="connsiteY281" fmla="*/ 1279129 h 2339976"/>
                <a:gd name="connsiteX282" fmla="*/ 6277842 w 9991675"/>
                <a:gd name="connsiteY282" fmla="*/ 1271390 h 2339976"/>
                <a:gd name="connsiteX283" fmla="*/ 6285639 w 9991675"/>
                <a:gd name="connsiteY283" fmla="*/ 1279129 h 2339976"/>
                <a:gd name="connsiteX284" fmla="*/ 6298633 w 9991675"/>
                <a:gd name="connsiteY284" fmla="*/ 1273969 h 2339976"/>
                <a:gd name="connsiteX285" fmla="*/ 6329818 w 9991675"/>
                <a:gd name="connsiteY285" fmla="*/ 1273969 h 2339976"/>
                <a:gd name="connsiteX286" fmla="*/ 6376597 w 9991675"/>
                <a:gd name="connsiteY286" fmla="*/ 1279129 h 2339976"/>
                <a:gd name="connsiteX287" fmla="*/ 6480549 w 9991675"/>
                <a:gd name="connsiteY287" fmla="*/ 1219796 h 2339976"/>
                <a:gd name="connsiteX288" fmla="*/ 6490944 w 9991675"/>
                <a:gd name="connsiteY288" fmla="*/ 1222376 h 2339976"/>
                <a:gd name="connsiteX289" fmla="*/ 6485746 w 9991675"/>
                <a:gd name="connsiteY289" fmla="*/ 1219796 h 2339976"/>
                <a:gd name="connsiteX290" fmla="*/ 6483147 w 9991675"/>
                <a:gd name="connsiteY290" fmla="*/ 1201738 h 2339976"/>
                <a:gd name="connsiteX291" fmla="*/ 7008167 w 9991675"/>
                <a:gd name="connsiteY291" fmla="*/ 1199026 h 2339976"/>
                <a:gd name="connsiteX292" fmla="*/ 7015113 w 9991675"/>
                <a:gd name="connsiteY292" fmla="*/ 1203326 h 2339976"/>
                <a:gd name="connsiteX293" fmla="*/ 6999238 w 9991675"/>
                <a:gd name="connsiteY293" fmla="*/ 1200680 h 2339976"/>
                <a:gd name="connsiteX294" fmla="*/ 7008167 w 9991675"/>
                <a:gd name="connsiteY294" fmla="*/ 1199026 h 2339976"/>
                <a:gd name="connsiteX295" fmla="*/ 6958643 w 9991675"/>
                <a:gd name="connsiteY295" fmla="*/ 1198564 h 2339976"/>
                <a:gd name="connsiteX296" fmla="*/ 6953427 w 9991675"/>
                <a:gd name="connsiteY296" fmla="*/ 1203326 h 2339976"/>
                <a:gd name="connsiteX297" fmla="*/ 6954172 w 9991675"/>
                <a:gd name="connsiteY297" fmla="*/ 1200605 h 2339976"/>
                <a:gd name="connsiteX298" fmla="*/ 6915754 w 9991675"/>
                <a:gd name="connsiteY298" fmla="*/ 1198563 h 2339976"/>
                <a:gd name="connsiteX299" fmla="*/ 6908190 w 9991675"/>
                <a:gd name="connsiteY299" fmla="*/ 1200945 h 2339976"/>
                <a:gd name="connsiteX300" fmla="*/ 6875413 w 9991675"/>
                <a:gd name="connsiteY300" fmla="*/ 1203326 h 2339976"/>
                <a:gd name="connsiteX301" fmla="*/ 6915754 w 9991675"/>
                <a:gd name="connsiteY301" fmla="*/ 1198563 h 2339976"/>
                <a:gd name="connsiteX302" fmla="*/ 6545742 w 9991675"/>
                <a:gd name="connsiteY302" fmla="*/ 1198563 h 2339976"/>
                <a:gd name="connsiteX303" fmla="*/ 6516638 w 9991675"/>
                <a:gd name="connsiteY303" fmla="*/ 1204120 h 2339976"/>
                <a:gd name="connsiteX304" fmla="*/ 6545742 w 9991675"/>
                <a:gd name="connsiteY304" fmla="*/ 1206898 h 2339976"/>
                <a:gd name="connsiteX305" fmla="*/ 6545742 w 9991675"/>
                <a:gd name="connsiteY305" fmla="*/ 1198563 h 2339976"/>
                <a:gd name="connsiteX306" fmla="*/ 6986539 w 9991675"/>
                <a:gd name="connsiteY306" fmla="*/ 1198034 h 2339976"/>
                <a:gd name="connsiteX307" fmla="*/ 6986539 w 9991675"/>
                <a:gd name="connsiteY307" fmla="*/ 1200680 h 2339976"/>
                <a:gd name="connsiteX308" fmla="*/ 6984044 w 9991675"/>
                <a:gd name="connsiteY308" fmla="*/ 1203326 h 2339976"/>
                <a:gd name="connsiteX309" fmla="*/ 6969076 w 9991675"/>
                <a:gd name="connsiteY309" fmla="*/ 1203326 h 2339976"/>
                <a:gd name="connsiteX310" fmla="*/ 6986539 w 9991675"/>
                <a:gd name="connsiteY310" fmla="*/ 1198034 h 2339976"/>
                <a:gd name="connsiteX311" fmla="*/ 6956035 w 9991675"/>
                <a:gd name="connsiteY311" fmla="*/ 1193801 h 2339976"/>
                <a:gd name="connsiteX312" fmla="*/ 6954172 w 9991675"/>
                <a:gd name="connsiteY312" fmla="*/ 1200605 h 2339976"/>
                <a:gd name="connsiteX313" fmla="*/ 6948211 w 9991675"/>
                <a:gd name="connsiteY313" fmla="*/ 1203326 h 2339976"/>
                <a:gd name="connsiteX314" fmla="*/ 6932563 w 9991675"/>
                <a:gd name="connsiteY314" fmla="*/ 1198564 h 2339976"/>
                <a:gd name="connsiteX315" fmla="*/ 6956035 w 9991675"/>
                <a:gd name="connsiteY315" fmla="*/ 1193801 h 2339976"/>
                <a:gd name="connsiteX316" fmla="*/ 6848426 w 9991675"/>
                <a:gd name="connsiteY316" fmla="*/ 1193166 h 2339976"/>
                <a:gd name="connsiteX317" fmla="*/ 6867476 w 9991675"/>
                <a:gd name="connsiteY317" fmla="*/ 1193166 h 2339976"/>
                <a:gd name="connsiteX318" fmla="*/ 6856590 w 9991675"/>
                <a:gd name="connsiteY318" fmla="*/ 1201739 h 2339976"/>
                <a:gd name="connsiteX319" fmla="*/ 6856590 w 9991675"/>
                <a:gd name="connsiteY319" fmla="*/ 1196024 h 2339976"/>
                <a:gd name="connsiteX320" fmla="*/ 6848426 w 9991675"/>
                <a:gd name="connsiteY320" fmla="*/ 1193166 h 2339976"/>
                <a:gd name="connsiteX321" fmla="*/ 6799153 w 9991675"/>
                <a:gd name="connsiteY321" fmla="*/ 1192279 h 2339976"/>
                <a:gd name="connsiteX322" fmla="*/ 6794768 w 9991675"/>
                <a:gd name="connsiteY322" fmla="*/ 1193271 h 2339976"/>
                <a:gd name="connsiteX323" fmla="*/ 6786671 w 9991675"/>
                <a:gd name="connsiteY323" fmla="*/ 1198563 h 2339976"/>
                <a:gd name="connsiteX324" fmla="*/ 6802864 w 9991675"/>
                <a:gd name="connsiteY324" fmla="*/ 1195917 h 2339976"/>
                <a:gd name="connsiteX325" fmla="*/ 6805563 w 9991675"/>
                <a:gd name="connsiteY325" fmla="*/ 1193271 h 2339976"/>
                <a:gd name="connsiteX326" fmla="*/ 6799153 w 9991675"/>
                <a:gd name="connsiteY326" fmla="*/ 1192279 h 2339976"/>
                <a:gd name="connsiteX327" fmla="*/ 6880176 w 9991675"/>
                <a:gd name="connsiteY327" fmla="*/ 1187451 h 2339976"/>
                <a:gd name="connsiteX328" fmla="*/ 6851601 w 9991675"/>
                <a:gd name="connsiteY328" fmla="*/ 1190097 h 2339976"/>
                <a:gd name="connsiteX329" fmla="*/ 6880176 w 9991675"/>
                <a:gd name="connsiteY329" fmla="*/ 1187451 h 2339976"/>
                <a:gd name="connsiteX330" fmla="*/ 6724283 w 9991675"/>
                <a:gd name="connsiteY330" fmla="*/ 1185863 h 2339976"/>
                <a:gd name="connsiteX331" fmla="*/ 6724283 w 9991675"/>
                <a:gd name="connsiteY331" fmla="*/ 1193801 h 2339976"/>
                <a:gd name="connsiteX332" fmla="*/ 6740476 w 9991675"/>
                <a:gd name="connsiteY332" fmla="*/ 1185863 h 2339976"/>
                <a:gd name="connsiteX333" fmla="*/ 6724283 w 9991675"/>
                <a:gd name="connsiteY333" fmla="*/ 1185863 h 2339976"/>
                <a:gd name="connsiteX334" fmla="*/ 6897639 w 9991675"/>
                <a:gd name="connsiteY334" fmla="*/ 1185466 h 2339976"/>
                <a:gd name="connsiteX335" fmla="*/ 6884740 w 9991675"/>
                <a:gd name="connsiteY335" fmla="*/ 1193801 h 2339976"/>
                <a:gd name="connsiteX336" fmla="*/ 6897639 w 9991675"/>
                <a:gd name="connsiteY336" fmla="*/ 1185466 h 2339976"/>
                <a:gd name="connsiteX337" fmla="*/ 6677372 w 9991675"/>
                <a:gd name="connsiteY337" fmla="*/ 1184970 h 2339976"/>
                <a:gd name="connsiteX338" fmla="*/ 6667306 w 9991675"/>
                <a:gd name="connsiteY338" fmla="*/ 1185863 h 2339976"/>
                <a:gd name="connsiteX339" fmla="*/ 6675099 w 9991675"/>
                <a:gd name="connsiteY339" fmla="*/ 1188244 h 2339976"/>
                <a:gd name="connsiteX340" fmla="*/ 6659513 w 9991675"/>
                <a:gd name="connsiteY340" fmla="*/ 1190625 h 2339976"/>
                <a:gd name="connsiteX341" fmla="*/ 6677697 w 9991675"/>
                <a:gd name="connsiteY341" fmla="*/ 1188244 h 2339976"/>
                <a:gd name="connsiteX342" fmla="*/ 6677697 w 9991675"/>
                <a:gd name="connsiteY342" fmla="*/ 1193007 h 2339976"/>
                <a:gd name="connsiteX343" fmla="*/ 6685490 w 9991675"/>
                <a:gd name="connsiteY343" fmla="*/ 1195388 h 2339976"/>
                <a:gd name="connsiteX344" fmla="*/ 6688088 w 9991675"/>
                <a:gd name="connsiteY344" fmla="*/ 1190625 h 2339976"/>
                <a:gd name="connsiteX345" fmla="*/ 6698479 w 9991675"/>
                <a:gd name="connsiteY345" fmla="*/ 1193007 h 2339976"/>
                <a:gd name="connsiteX346" fmla="*/ 6714065 w 9991675"/>
                <a:gd name="connsiteY346" fmla="*/ 1190625 h 2339976"/>
                <a:gd name="connsiteX347" fmla="*/ 6708870 w 9991675"/>
                <a:gd name="connsiteY347" fmla="*/ 1185863 h 2339976"/>
                <a:gd name="connsiteX348" fmla="*/ 6693283 w 9991675"/>
                <a:gd name="connsiteY348" fmla="*/ 1185863 h 2339976"/>
                <a:gd name="connsiteX349" fmla="*/ 6677372 w 9991675"/>
                <a:gd name="connsiteY349" fmla="*/ 1184970 h 2339976"/>
                <a:gd name="connsiteX350" fmla="*/ 6649534 w 9991675"/>
                <a:gd name="connsiteY350" fmla="*/ 1182688 h 2339976"/>
                <a:gd name="connsiteX351" fmla="*/ 6642050 w 9991675"/>
                <a:gd name="connsiteY351" fmla="*/ 1185466 h 2339976"/>
                <a:gd name="connsiteX352" fmla="*/ 6642050 w 9991675"/>
                <a:gd name="connsiteY352" fmla="*/ 1191023 h 2339976"/>
                <a:gd name="connsiteX353" fmla="*/ 6652029 w 9991675"/>
                <a:gd name="connsiteY353" fmla="*/ 1185466 h 2339976"/>
                <a:gd name="connsiteX354" fmla="*/ 6659513 w 9991675"/>
                <a:gd name="connsiteY354" fmla="*/ 1182688 h 2339976"/>
                <a:gd name="connsiteX355" fmla="*/ 6649534 w 9991675"/>
                <a:gd name="connsiteY355" fmla="*/ 1182688 h 2339976"/>
                <a:gd name="connsiteX356" fmla="*/ 6844410 w 9991675"/>
                <a:gd name="connsiteY356" fmla="*/ 1180421 h 2339976"/>
                <a:gd name="connsiteX357" fmla="*/ 6862713 w 9991675"/>
                <a:gd name="connsiteY357" fmla="*/ 1180421 h 2339976"/>
                <a:gd name="connsiteX358" fmla="*/ 6862713 w 9991675"/>
                <a:gd name="connsiteY358" fmla="*/ 1185410 h 2339976"/>
                <a:gd name="connsiteX359" fmla="*/ 6849639 w 9991675"/>
                <a:gd name="connsiteY359" fmla="*/ 1187905 h 2339976"/>
                <a:gd name="connsiteX360" fmla="*/ 6823492 w 9991675"/>
                <a:gd name="connsiteY360" fmla="*/ 1195389 h 2339976"/>
                <a:gd name="connsiteX361" fmla="*/ 6818263 w 9991675"/>
                <a:gd name="connsiteY361" fmla="*/ 1190400 h 2339976"/>
                <a:gd name="connsiteX362" fmla="*/ 6844410 w 9991675"/>
                <a:gd name="connsiteY362" fmla="*/ 1180421 h 2339976"/>
                <a:gd name="connsiteX363" fmla="*/ 6801440 w 9991675"/>
                <a:gd name="connsiteY363" fmla="*/ 1179580 h 2339976"/>
                <a:gd name="connsiteX364" fmla="*/ 6840488 w 9991675"/>
                <a:gd name="connsiteY364" fmla="*/ 1180572 h 2339976"/>
                <a:gd name="connsiteX365" fmla="*/ 6820004 w 9991675"/>
                <a:gd name="connsiteY365" fmla="*/ 1185864 h 2339976"/>
                <a:gd name="connsiteX366" fmla="*/ 6794399 w 9991675"/>
                <a:gd name="connsiteY366" fmla="*/ 1180572 h 2339976"/>
                <a:gd name="connsiteX367" fmla="*/ 6796960 w 9991675"/>
                <a:gd name="connsiteY367" fmla="*/ 1183218 h 2339976"/>
                <a:gd name="connsiteX368" fmla="*/ 6761113 w 9991675"/>
                <a:gd name="connsiteY368" fmla="*/ 1183218 h 2339976"/>
                <a:gd name="connsiteX369" fmla="*/ 6766234 w 9991675"/>
                <a:gd name="connsiteY369" fmla="*/ 1180572 h 2339976"/>
                <a:gd name="connsiteX370" fmla="*/ 6801440 w 9991675"/>
                <a:gd name="connsiteY370" fmla="*/ 1179580 h 2339976"/>
                <a:gd name="connsiteX371" fmla="*/ 6835726 w 9991675"/>
                <a:gd name="connsiteY371" fmla="*/ 1162051 h 2339976"/>
                <a:gd name="connsiteX372" fmla="*/ 6818263 w 9991675"/>
                <a:gd name="connsiteY372" fmla="*/ 1169989 h 2339976"/>
                <a:gd name="connsiteX373" fmla="*/ 6835726 w 9991675"/>
                <a:gd name="connsiteY373" fmla="*/ 1162051 h 2339976"/>
                <a:gd name="connsiteX374" fmla="*/ 6664077 w 9991675"/>
                <a:gd name="connsiteY374" fmla="*/ 1160661 h 2339976"/>
                <a:gd name="connsiteX375" fmla="*/ 6671816 w 9991675"/>
                <a:gd name="connsiteY375" fmla="*/ 1161733 h 2339976"/>
                <a:gd name="connsiteX376" fmla="*/ 6669237 w 9991675"/>
                <a:gd name="connsiteY376" fmla="*/ 1170306 h 2339976"/>
                <a:gd name="connsiteX377" fmla="*/ 6656338 w 9991675"/>
                <a:gd name="connsiteY377" fmla="*/ 1161733 h 2339976"/>
                <a:gd name="connsiteX378" fmla="*/ 6664077 w 9991675"/>
                <a:gd name="connsiteY378" fmla="*/ 1160661 h 2339976"/>
                <a:gd name="connsiteX379" fmla="*/ 6747393 w 9991675"/>
                <a:gd name="connsiteY379" fmla="*/ 1159934 h 2339976"/>
                <a:gd name="connsiteX380" fmla="*/ 6713488 w 9991675"/>
                <a:gd name="connsiteY380" fmla="*/ 1162580 h 2339976"/>
                <a:gd name="connsiteX381" fmla="*/ 6747393 w 9991675"/>
                <a:gd name="connsiteY381" fmla="*/ 1159934 h 2339976"/>
                <a:gd name="connsiteX382" fmla="*/ 7757428 w 9991675"/>
                <a:gd name="connsiteY382" fmla="*/ 1152526 h 2339976"/>
                <a:gd name="connsiteX383" fmla="*/ 7785368 w 9991675"/>
                <a:gd name="connsiteY383" fmla="*/ 1152526 h 2339976"/>
                <a:gd name="connsiteX384" fmla="*/ 7757428 w 9991675"/>
                <a:gd name="connsiteY384" fmla="*/ 1152526 h 2339976"/>
                <a:gd name="connsiteX385" fmla="*/ 6827788 w 9991675"/>
                <a:gd name="connsiteY385" fmla="*/ 1147234 h 2339976"/>
                <a:gd name="connsiteX386" fmla="*/ 6805563 w 9991675"/>
                <a:gd name="connsiteY386" fmla="*/ 1149880 h 2339976"/>
                <a:gd name="connsiteX387" fmla="*/ 6827788 w 9991675"/>
                <a:gd name="connsiteY387" fmla="*/ 1147234 h 2339976"/>
                <a:gd name="connsiteX388" fmla="*/ 7116184 w 9991675"/>
                <a:gd name="connsiteY388" fmla="*/ 1144191 h 2339976"/>
                <a:gd name="connsiteX389" fmla="*/ 7097663 w 9991675"/>
                <a:gd name="connsiteY389" fmla="*/ 1146970 h 2339976"/>
                <a:gd name="connsiteX390" fmla="*/ 7116184 w 9991675"/>
                <a:gd name="connsiteY390" fmla="*/ 1144191 h 2339976"/>
                <a:gd name="connsiteX391" fmla="*/ 6631391 w 9991675"/>
                <a:gd name="connsiteY391" fmla="*/ 1144191 h 2339976"/>
                <a:gd name="connsiteX392" fmla="*/ 6656338 w 9991675"/>
                <a:gd name="connsiteY392" fmla="*/ 1152526 h 2339976"/>
                <a:gd name="connsiteX393" fmla="*/ 6633886 w 9991675"/>
                <a:gd name="connsiteY393" fmla="*/ 1146970 h 2339976"/>
                <a:gd name="connsiteX394" fmla="*/ 6623907 w 9991675"/>
                <a:gd name="connsiteY394" fmla="*/ 1152526 h 2339976"/>
                <a:gd name="connsiteX395" fmla="*/ 6631391 w 9991675"/>
                <a:gd name="connsiteY395" fmla="*/ 1144191 h 2339976"/>
                <a:gd name="connsiteX396" fmla="*/ 6878687 w 9991675"/>
                <a:gd name="connsiteY396" fmla="*/ 1142869 h 2339976"/>
                <a:gd name="connsiteX397" fmla="*/ 6878670 w 9991675"/>
                <a:gd name="connsiteY397" fmla="*/ 1142912 h 2339976"/>
                <a:gd name="connsiteX398" fmla="*/ 6872238 w 9991675"/>
                <a:gd name="connsiteY398" fmla="*/ 1143530 h 2339976"/>
                <a:gd name="connsiteX399" fmla="*/ 6878687 w 9991675"/>
                <a:gd name="connsiteY399" fmla="*/ 1142869 h 2339976"/>
                <a:gd name="connsiteX400" fmla="*/ 6882557 w 9991675"/>
                <a:gd name="connsiteY400" fmla="*/ 1142538 h 2339976"/>
                <a:gd name="connsiteX401" fmla="*/ 6892876 w 9991675"/>
                <a:gd name="connsiteY401" fmla="*/ 1143530 h 2339976"/>
                <a:gd name="connsiteX402" fmla="*/ 6877397 w 9991675"/>
                <a:gd name="connsiteY402" fmla="*/ 1146176 h 2339976"/>
                <a:gd name="connsiteX403" fmla="*/ 6878670 w 9991675"/>
                <a:gd name="connsiteY403" fmla="*/ 1142912 h 2339976"/>
                <a:gd name="connsiteX404" fmla="*/ 6942406 w 9991675"/>
                <a:gd name="connsiteY404" fmla="*/ 1141413 h 2339976"/>
                <a:gd name="connsiteX405" fmla="*/ 6957646 w 9991675"/>
                <a:gd name="connsiteY405" fmla="*/ 1144191 h 2339976"/>
                <a:gd name="connsiteX406" fmla="*/ 6962726 w 9991675"/>
                <a:gd name="connsiteY406" fmla="*/ 1149748 h 2339976"/>
                <a:gd name="connsiteX407" fmla="*/ 6950026 w 9991675"/>
                <a:gd name="connsiteY407" fmla="*/ 1144191 h 2339976"/>
                <a:gd name="connsiteX408" fmla="*/ 6937326 w 9991675"/>
                <a:gd name="connsiteY408" fmla="*/ 1146970 h 2339976"/>
                <a:gd name="connsiteX409" fmla="*/ 6942406 w 9991675"/>
                <a:gd name="connsiteY409" fmla="*/ 1141413 h 2339976"/>
                <a:gd name="connsiteX410" fmla="*/ 6605538 w 9991675"/>
                <a:gd name="connsiteY410" fmla="*/ 1141413 h 2339976"/>
                <a:gd name="connsiteX411" fmla="*/ 6621413 w 9991675"/>
                <a:gd name="connsiteY411" fmla="*/ 1143795 h 2339976"/>
                <a:gd name="connsiteX412" fmla="*/ 6608184 w 9991675"/>
                <a:gd name="connsiteY412" fmla="*/ 1146176 h 2339976"/>
                <a:gd name="connsiteX413" fmla="*/ 6605538 w 9991675"/>
                <a:gd name="connsiteY413" fmla="*/ 1141413 h 2339976"/>
                <a:gd name="connsiteX414" fmla="*/ 6838901 w 9991675"/>
                <a:gd name="connsiteY414" fmla="*/ 1136651 h 2339976"/>
                <a:gd name="connsiteX415" fmla="*/ 6826201 w 9991675"/>
                <a:gd name="connsiteY415" fmla="*/ 1144589 h 2339976"/>
                <a:gd name="connsiteX416" fmla="*/ 6838901 w 9991675"/>
                <a:gd name="connsiteY416" fmla="*/ 1136651 h 2339976"/>
                <a:gd name="connsiteX417" fmla="*/ 6950252 w 9991675"/>
                <a:gd name="connsiteY417" fmla="*/ 1135560 h 2339976"/>
                <a:gd name="connsiteX418" fmla="*/ 6951355 w 9991675"/>
                <a:gd name="connsiteY418" fmla="*/ 1135922 h 2339976"/>
                <a:gd name="connsiteX419" fmla="*/ 6942088 w 9991675"/>
                <a:gd name="connsiteY419" fmla="*/ 1138239 h 2339976"/>
                <a:gd name="connsiteX420" fmla="*/ 6950252 w 9991675"/>
                <a:gd name="connsiteY420" fmla="*/ 1135560 h 2339976"/>
                <a:gd name="connsiteX421" fmla="*/ 6961138 w 9991675"/>
                <a:gd name="connsiteY421" fmla="*/ 1133476 h 2339976"/>
                <a:gd name="connsiteX422" fmla="*/ 6958416 w 9991675"/>
                <a:gd name="connsiteY422" fmla="*/ 1138239 h 2339976"/>
                <a:gd name="connsiteX423" fmla="*/ 6951355 w 9991675"/>
                <a:gd name="connsiteY423" fmla="*/ 1135922 h 2339976"/>
                <a:gd name="connsiteX424" fmla="*/ 6765081 w 9991675"/>
                <a:gd name="connsiteY424" fmla="*/ 1132801 h 2339976"/>
                <a:gd name="connsiteX425" fmla="*/ 6770638 w 9991675"/>
                <a:gd name="connsiteY425" fmla="*/ 1136015 h 2339976"/>
                <a:gd name="connsiteX426" fmla="*/ 6755821 w 9991675"/>
                <a:gd name="connsiteY426" fmla="*/ 1144588 h 2339976"/>
                <a:gd name="connsiteX427" fmla="*/ 6755821 w 9991675"/>
                <a:gd name="connsiteY427" fmla="*/ 1136015 h 2339976"/>
                <a:gd name="connsiteX428" fmla="*/ 6765081 w 9991675"/>
                <a:gd name="connsiteY428" fmla="*/ 1132801 h 2339976"/>
                <a:gd name="connsiteX429" fmla="*/ 6698671 w 9991675"/>
                <a:gd name="connsiteY429" fmla="*/ 1128713 h 2339976"/>
                <a:gd name="connsiteX430" fmla="*/ 6696025 w 9991675"/>
                <a:gd name="connsiteY430" fmla="*/ 1135857 h 2339976"/>
                <a:gd name="connsiteX431" fmla="*/ 6727775 w 9991675"/>
                <a:gd name="connsiteY431" fmla="*/ 1135857 h 2339976"/>
                <a:gd name="connsiteX432" fmla="*/ 6698671 w 9991675"/>
                <a:gd name="connsiteY432" fmla="*/ 1128713 h 2339976"/>
                <a:gd name="connsiteX433" fmla="*/ 7092901 w 9991675"/>
                <a:gd name="connsiteY433" fmla="*/ 1125538 h 2339976"/>
                <a:gd name="connsiteX434" fmla="*/ 7121476 w 9991675"/>
                <a:gd name="connsiteY434" fmla="*/ 1128184 h 2339976"/>
                <a:gd name="connsiteX435" fmla="*/ 7100694 w 9991675"/>
                <a:gd name="connsiteY435" fmla="*/ 1141413 h 2339976"/>
                <a:gd name="connsiteX436" fmla="*/ 7092901 w 9991675"/>
                <a:gd name="connsiteY436" fmla="*/ 1125538 h 2339976"/>
                <a:gd name="connsiteX437" fmla="*/ 7004001 w 9991675"/>
                <a:gd name="connsiteY437" fmla="*/ 1125538 h 2339976"/>
                <a:gd name="connsiteX438" fmla="*/ 6970663 w 9991675"/>
                <a:gd name="connsiteY438" fmla="*/ 1136651 h 2339976"/>
                <a:gd name="connsiteX439" fmla="*/ 7004001 w 9991675"/>
                <a:gd name="connsiteY439" fmla="*/ 1125538 h 2339976"/>
                <a:gd name="connsiteX440" fmla="*/ 6827644 w 9991675"/>
                <a:gd name="connsiteY440" fmla="*/ 1125538 h 2339976"/>
                <a:gd name="connsiteX441" fmla="*/ 6848426 w 9991675"/>
                <a:gd name="connsiteY441" fmla="*/ 1128184 h 2339976"/>
                <a:gd name="connsiteX442" fmla="*/ 6819851 w 9991675"/>
                <a:gd name="connsiteY442" fmla="*/ 1133476 h 2339976"/>
                <a:gd name="connsiteX443" fmla="*/ 6827644 w 9991675"/>
                <a:gd name="connsiteY443" fmla="*/ 1125538 h 2339976"/>
                <a:gd name="connsiteX444" fmla="*/ 6797322 w 9991675"/>
                <a:gd name="connsiteY444" fmla="*/ 1125538 h 2339976"/>
                <a:gd name="connsiteX445" fmla="*/ 6797322 w 9991675"/>
                <a:gd name="connsiteY445" fmla="*/ 1133277 h 2339976"/>
                <a:gd name="connsiteX446" fmla="*/ 6812744 w 9991675"/>
                <a:gd name="connsiteY446" fmla="*/ 1133277 h 2339976"/>
                <a:gd name="connsiteX447" fmla="*/ 6823025 w 9991675"/>
                <a:gd name="connsiteY447" fmla="*/ 1135857 h 2339976"/>
                <a:gd name="connsiteX448" fmla="*/ 6805033 w 9991675"/>
                <a:gd name="connsiteY448" fmla="*/ 1138437 h 2339976"/>
                <a:gd name="connsiteX449" fmla="*/ 6810174 w 9991675"/>
                <a:gd name="connsiteY449" fmla="*/ 1143596 h 2339976"/>
                <a:gd name="connsiteX450" fmla="*/ 6807603 w 9991675"/>
                <a:gd name="connsiteY450" fmla="*/ 1146176 h 2339976"/>
                <a:gd name="connsiteX451" fmla="*/ 6802463 w 9991675"/>
                <a:gd name="connsiteY451" fmla="*/ 1146176 h 2339976"/>
                <a:gd name="connsiteX452" fmla="*/ 6802463 w 9991675"/>
                <a:gd name="connsiteY452" fmla="*/ 1141017 h 2339976"/>
                <a:gd name="connsiteX453" fmla="*/ 6774190 w 9991675"/>
                <a:gd name="connsiteY453" fmla="*/ 1133277 h 2339976"/>
                <a:gd name="connsiteX454" fmla="*/ 6789612 w 9991675"/>
                <a:gd name="connsiteY454" fmla="*/ 1133277 h 2339976"/>
                <a:gd name="connsiteX455" fmla="*/ 6771620 w 9991675"/>
                <a:gd name="connsiteY455" fmla="*/ 1128118 h 2339976"/>
                <a:gd name="connsiteX456" fmla="*/ 6797322 w 9991675"/>
                <a:gd name="connsiteY456" fmla="*/ 1125538 h 2339976"/>
                <a:gd name="connsiteX457" fmla="*/ 7329438 w 9991675"/>
                <a:gd name="connsiteY457" fmla="*/ 1125009 h 2339976"/>
                <a:gd name="connsiteX458" fmla="*/ 7315831 w 9991675"/>
                <a:gd name="connsiteY458" fmla="*/ 1130301 h 2339976"/>
                <a:gd name="connsiteX459" fmla="*/ 7310388 w 9991675"/>
                <a:gd name="connsiteY459" fmla="*/ 1127655 h 2339976"/>
                <a:gd name="connsiteX460" fmla="*/ 7329438 w 9991675"/>
                <a:gd name="connsiteY460" fmla="*/ 1125009 h 2339976"/>
                <a:gd name="connsiteX461" fmla="*/ 6916688 w 9991675"/>
                <a:gd name="connsiteY461" fmla="*/ 1122681 h 2339976"/>
                <a:gd name="connsiteX462" fmla="*/ 6937326 w 9991675"/>
                <a:gd name="connsiteY462" fmla="*/ 1125221 h 2339976"/>
                <a:gd name="connsiteX463" fmla="*/ 6916688 w 9991675"/>
                <a:gd name="connsiteY463" fmla="*/ 1122681 h 2339976"/>
                <a:gd name="connsiteX464" fmla="*/ 6658983 w 9991675"/>
                <a:gd name="connsiteY464" fmla="*/ 1120775 h 2339976"/>
                <a:gd name="connsiteX465" fmla="*/ 6648400 w 9991675"/>
                <a:gd name="connsiteY465" fmla="*/ 1126067 h 2339976"/>
                <a:gd name="connsiteX466" fmla="*/ 6661629 w 9991675"/>
                <a:gd name="connsiteY466" fmla="*/ 1123421 h 2339976"/>
                <a:gd name="connsiteX467" fmla="*/ 6680150 w 9991675"/>
                <a:gd name="connsiteY467" fmla="*/ 1120775 h 2339976"/>
                <a:gd name="connsiteX468" fmla="*/ 6658983 w 9991675"/>
                <a:gd name="connsiteY468" fmla="*/ 1120775 h 2339976"/>
                <a:gd name="connsiteX469" fmla="*/ 6797626 w 9991675"/>
                <a:gd name="connsiteY469" fmla="*/ 1120246 h 2339976"/>
                <a:gd name="connsiteX470" fmla="*/ 6773813 w 9991675"/>
                <a:gd name="connsiteY470" fmla="*/ 1122892 h 2339976"/>
                <a:gd name="connsiteX471" fmla="*/ 6797626 w 9991675"/>
                <a:gd name="connsiteY471" fmla="*/ 1120246 h 2339976"/>
                <a:gd name="connsiteX472" fmla="*/ 7538036 w 9991675"/>
                <a:gd name="connsiteY472" fmla="*/ 1119255 h 2339976"/>
                <a:gd name="connsiteX473" fmla="*/ 7551688 w 9991675"/>
                <a:gd name="connsiteY473" fmla="*/ 1120247 h 2339976"/>
                <a:gd name="connsiteX474" fmla="*/ 7526288 w 9991675"/>
                <a:gd name="connsiteY474" fmla="*/ 1120247 h 2339976"/>
                <a:gd name="connsiteX475" fmla="*/ 7538036 w 9991675"/>
                <a:gd name="connsiteY475" fmla="*/ 1119255 h 2339976"/>
                <a:gd name="connsiteX476" fmla="*/ 7121740 w 9991675"/>
                <a:gd name="connsiteY476" fmla="*/ 1118394 h 2339976"/>
                <a:gd name="connsiteX477" fmla="*/ 7146876 w 9991675"/>
                <a:gd name="connsiteY477" fmla="*/ 1120776 h 2339976"/>
                <a:gd name="connsiteX478" fmla="*/ 7116713 w 9991675"/>
                <a:gd name="connsiteY478" fmla="*/ 1125538 h 2339976"/>
                <a:gd name="connsiteX479" fmla="*/ 7121740 w 9991675"/>
                <a:gd name="connsiteY479" fmla="*/ 1118394 h 2339976"/>
                <a:gd name="connsiteX480" fmla="*/ 7614322 w 9991675"/>
                <a:gd name="connsiteY480" fmla="*/ 1117601 h 2339976"/>
                <a:gd name="connsiteX481" fmla="*/ 7619518 w 9991675"/>
                <a:gd name="connsiteY481" fmla="*/ 1122893 h 2339976"/>
                <a:gd name="connsiteX482" fmla="*/ 7601333 w 9991675"/>
                <a:gd name="connsiteY482" fmla="*/ 1122893 h 2339976"/>
                <a:gd name="connsiteX483" fmla="*/ 7614322 w 9991675"/>
                <a:gd name="connsiteY483" fmla="*/ 1117601 h 2339976"/>
                <a:gd name="connsiteX484" fmla="*/ 8278763 w 9991675"/>
                <a:gd name="connsiteY484" fmla="*/ 1116013 h 2339976"/>
                <a:gd name="connsiteX485" fmla="*/ 8286701 w 9991675"/>
                <a:gd name="connsiteY485" fmla="*/ 1118130 h 2339976"/>
                <a:gd name="connsiteX486" fmla="*/ 8270826 w 9991675"/>
                <a:gd name="connsiteY486" fmla="*/ 1118130 h 2339976"/>
                <a:gd name="connsiteX487" fmla="*/ 8276118 w 9991675"/>
                <a:gd name="connsiteY487" fmla="*/ 1118130 h 2339976"/>
                <a:gd name="connsiteX488" fmla="*/ 8278763 w 9991675"/>
                <a:gd name="connsiteY488" fmla="*/ 1116013 h 2339976"/>
                <a:gd name="connsiteX489" fmla="*/ 7095282 w 9991675"/>
                <a:gd name="connsiteY489" fmla="*/ 1116013 h 2339976"/>
                <a:gd name="connsiteX490" fmla="*/ 7097862 w 9991675"/>
                <a:gd name="connsiteY490" fmla="*/ 1120246 h 2339976"/>
                <a:gd name="connsiteX491" fmla="*/ 7084963 w 9991675"/>
                <a:gd name="connsiteY491" fmla="*/ 1120246 h 2339976"/>
                <a:gd name="connsiteX492" fmla="*/ 7095282 w 9991675"/>
                <a:gd name="connsiteY492" fmla="*/ 1118130 h 2339976"/>
                <a:gd name="connsiteX493" fmla="*/ 7095282 w 9991675"/>
                <a:gd name="connsiteY493" fmla="*/ 1116013 h 2339976"/>
                <a:gd name="connsiteX494" fmla="*/ 6833146 w 9991675"/>
                <a:gd name="connsiteY494" fmla="*/ 1116013 h 2339976"/>
                <a:gd name="connsiteX495" fmla="*/ 6815088 w 9991675"/>
                <a:gd name="connsiteY495" fmla="*/ 1125538 h 2339976"/>
                <a:gd name="connsiteX496" fmla="*/ 6825407 w 9991675"/>
                <a:gd name="connsiteY496" fmla="*/ 1118394 h 2339976"/>
                <a:gd name="connsiteX497" fmla="*/ 6833146 w 9991675"/>
                <a:gd name="connsiteY497" fmla="*/ 1116013 h 2339976"/>
                <a:gd name="connsiteX498" fmla="*/ 7058859 w 9991675"/>
                <a:gd name="connsiteY498" fmla="*/ 1115225 h 2339976"/>
                <a:gd name="connsiteX499" fmla="*/ 7069236 w 9991675"/>
                <a:gd name="connsiteY499" fmla="*/ 1120422 h 2339976"/>
                <a:gd name="connsiteX500" fmla="*/ 7061453 w 9991675"/>
                <a:gd name="connsiteY500" fmla="*/ 1123020 h 2339976"/>
                <a:gd name="connsiteX501" fmla="*/ 7058859 w 9991675"/>
                <a:gd name="connsiteY501" fmla="*/ 1115225 h 2339976"/>
                <a:gd name="connsiteX502" fmla="*/ 7162526 w 9991675"/>
                <a:gd name="connsiteY502" fmla="*/ 1114293 h 2339976"/>
                <a:gd name="connsiteX503" fmla="*/ 7173380 w 9991675"/>
                <a:gd name="connsiteY503" fmla="*/ 1114955 h 2339976"/>
                <a:gd name="connsiteX504" fmla="*/ 7168273 w 9991675"/>
                <a:gd name="connsiteY504" fmla="*/ 1120246 h 2339976"/>
                <a:gd name="connsiteX505" fmla="*/ 7204026 w 9991675"/>
                <a:gd name="connsiteY505" fmla="*/ 1120246 h 2339976"/>
                <a:gd name="connsiteX506" fmla="*/ 7183596 w 9991675"/>
                <a:gd name="connsiteY506" fmla="*/ 1125538 h 2339976"/>
                <a:gd name="connsiteX507" fmla="*/ 7158057 w 9991675"/>
                <a:gd name="connsiteY507" fmla="*/ 1122892 h 2339976"/>
                <a:gd name="connsiteX508" fmla="*/ 7145288 w 9991675"/>
                <a:gd name="connsiteY508" fmla="*/ 1117601 h 2339976"/>
                <a:gd name="connsiteX509" fmla="*/ 7163165 w 9991675"/>
                <a:gd name="connsiteY509" fmla="*/ 1117601 h 2339976"/>
                <a:gd name="connsiteX510" fmla="*/ 7162526 w 9991675"/>
                <a:gd name="connsiteY510" fmla="*/ 1114293 h 2339976"/>
                <a:gd name="connsiteX511" fmla="*/ 6866716 w 9991675"/>
                <a:gd name="connsiteY511" fmla="*/ 1112838 h 2339976"/>
                <a:gd name="connsiteX512" fmla="*/ 6871962 w 9991675"/>
                <a:gd name="connsiteY512" fmla="*/ 1118034 h 2339976"/>
                <a:gd name="connsiteX513" fmla="*/ 6869339 w 9991675"/>
                <a:gd name="connsiteY513" fmla="*/ 1115436 h 2339976"/>
                <a:gd name="connsiteX514" fmla="*/ 6866716 w 9991675"/>
                <a:gd name="connsiteY514" fmla="*/ 1128424 h 2339976"/>
                <a:gd name="connsiteX515" fmla="*/ 6900813 w 9991675"/>
                <a:gd name="connsiteY515" fmla="*/ 1128424 h 2339976"/>
                <a:gd name="connsiteX516" fmla="*/ 6898190 w 9991675"/>
                <a:gd name="connsiteY516" fmla="*/ 1136218 h 2339976"/>
                <a:gd name="connsiteX517" fmla="*/ 6840488 w 9991675"/>
                <a:gd name="connsiteY517" fmla="*/ 1141413 h 2339976"/>
                <a:gd name="connsiteX518" fmla="*/ 6861470 w 9991675"/>
                <a:gd name="connsiteY518" fmla="*/ 1136218 h 2339976"/>
                <a:gd name="connsiteX519" fmla="*/ 6848356 w 9991675"/>
                <a:gd name="connsiteY519" fmla="*/ 1133620 h 2339976"/>
                <a:gd name="connsiteX520" fmla="*/ 6856225 w 9991675"/>
                <a:gd name="connsiteY520" fmla="*/ 1118034 h 2339976"/>
                <a:gd name="connsiteX521" fmla="*/ 6866716 w 9991675"/>
                <a:gd name="connsiteY521" fmla="*/ 1112838 h 2339976"/>
                <a:gd name="connsiteX522" fmla="*/ 6652104 w 9991675"/>
                <a:gd name="connsiteY522" fmla="*/ 1112838 h 2339976"/>
                <a:gd name="connsiteX523" fmla="*/ 6642050 w 9991675"/>
                <a:gd name="connsiteY523" fmla="*/ 1120776 h 2339976"/>
                <a:gd name="connsiteX524" fmla="*/ 6672213 w 9991675"/>
                <a:gd name="connsiteY524" fmla="*/ 1112838 h 2339976"/>
                <a:gd name="connsiteX525" fmla="*/ 6652104 w 9991675"/>
                <a:gd name="connsiteY525" fmla="*/ 1112838 h 2339976"/>
                <a:gd name="connsiteX526" fmla="*/ 6591846 w 9991675"/>
                <a:gd name="connsiteY526" fmla="*/ 1112441 h 2339976"/>
                <a:gd name="connsiteX527" fmla="*/ 6584107 w 9991675"/>
                <a:gd name="connsiteY527" fmla="*/ 1115220 h 2339976"/>
                <a:gd name="connsiteX528" fmla="*/ 6578947 w 9991675"/>
                <a:gd name="connsiteY528" fmla="*/ 1120776 h 2339976"/>
                <a:gd name="connsiteX529" fmla="*/ 6591846 w 9991675"/>
                <a:gd name="connsiteY529" fmla="*/ 1112441 h 2339976"/>
                <a:gd name="connsiteX530" fmla="*/ 7323089 w 9991675"/>
                <a:gd name="connsiteY530" fmla="*/ 1109663 h 2339976"/>
                <a:gd name="connsiteX531" fmla="*/ 7315605 w 9991675"/>
                <a:gd name="connsiteY531" fmla="*/ 1117998 h 2339976"/>
                <a:gd name="connsiteX532" fmla="*/ 7305626 w 9991675"/>
                <a:gd name="connsiteY532" fmla="*/ 1115220 h 2339976"/>
                <a:gd name="connsiteX533" fmla="*/ 7323089 w 9991675"/>
                <a:gd name="connsiteY533" fmla="*/ 1109663 h 2339976"/>
                <a:gd name="connsiteX534" fmla="*/ 6741428 w 9991675"/>
                <a:gd name="connsiteY534" fmla="*/ 1107547 h 2339976"/>
                <a:gd name="connsiteX535" fmla="*/ 6753176 w 9991675"/>
                <a:gd name="connsiteY535" fmla="*/ 1112839 h 2339976"/>
                <a:gd name="connsiteX536" fmla="*/ 6727776 w 9991675"/>
                <a:gd name="connsiteY536" fmla="*/ 1110193 h 2339976"/>
                <a:gd name="connsiteX537" fmla="*/ 6741428 w 9991675"/>
                <a:gd name="connsiteY537" fmla="*/ 1107547 h 2339976"/>
                <a:gd name="connsiteX538" fmla="*/ 8756601 w 9991675"/>
                <a:gd name="connsiteY538" fmla="*/ 1104674 h 2339976"/>
                <a:gd name="connsiteX539" fmla="*/ 8702080 w 9991675"/>
                <a:gd name="connsiteY539" fmla="*/ 1110117 h 2339976"/>
                <a:gd name="connsiteX540" fmla="*/ 8685548 w 9991675"/>
                <a:gd name="connsiteY540" fmla="*/ 1105165 h 2339976"/>
                <a:gd name="connsiteX541" fmla="*/ 8712465 w 9991675"/>
                <a:gd name="connsiteY541" fmla="*/ 1105694 h 2339976"/>
                <a:gd name="connsiteX542" fmla="*/ 8756601 w 9991675"/>
                <a:gd name="connsiteY542" fmla="*/ 1104674 h 2339976"/>
                <a:gd name="connsiteX543" fmla="*/ 8683907 w 9991675"/>
                <a:gd name="connsiteY543" fmla="*/ 1104674 h 2339976"/>
                <a:gd name="connsiteX544" fmla="*/ 8685548 w 9991675"/>
                <a:gd name="connsiteY544" fmla="*/ 1105165 h 2339976"/>
                <a:gd name="connsiteX545" fmla="*/ 8676634 w 9991675"/>
                <a:gd name="connsiteY545" fmla="*/ 1104990 h 2339976"/>
                <a:gd name="connsiteX546" fmla="*/ 8874869 w 9991675"/>
                <a:gd name="connsiteY546" fmla="*/ 1101725 h 2339976"/>
                <a:gd name="connsiteX547" fmla="*/ 8888760 w 9991675"/>
                <a:gd name="connsiteY547" fmla="*/ 1101725 h 2339976"/>
                <a:gd name="connsiteX548" fmla="*/ 8874869 w 9991675"/>
                <a:gd name="connsiteY548" fmla="*/ 1101725 h 2339976"/>
                <a:gd name="connsiteX549" fmla="*/ 8770743 w 9991675"/>
                <a:gd name="connsiteY549" fmla="*/ 1101725 h 2339976"/>
                <a:gd name="connsiteX550" fmla="*/ 8775939 w 9991675"/>
                <a:gd name="connsiteY550" fmla="*/ 1107017 h 2339976"/>
                <a:gd name="connsiteX551" fmla="*/ 8791525 w 9991675"/>
                <a:gd name="connsiteY551" fmla="*/ 1104371 h 2339976"/>
                <a:gd name="connsiteX552" fmla="*/ 8775939 w 9991675"/>
                <a:gd name="connsiteY552" fmla="*/ 1109663 h 2339976"/>
                <a:gd name="connsiteX553" fmla="*/ 8762950 w 9991675"/>
                <a:gd name="connsiteY553" fmla="*/ 1104371 h 2339976"/>
                <a:gd name="connsiteX554" fmla="*/ 8770743 w 9991675"/>
                <a:gd name="connsiteY554" fmla="*/ 1101725 h 2339976"/>
                <a:gd name="connsiteX555" fmla="*/ 7258281 w 9991675"/>
                <a:gd name="connsiteY555" fmla="*/ 1101725 h 2339976"/>
                <a:gd name="connsiteX556" fmla="*/ 7266125 w 9991675"/>
                <a:gd name="connsiteY556" fmla="*/ 1107282 h 2339976"/>
                <a:gd name="connsiteX557" fmla="*/ 7266125 w 9991675"/>
                <a:gd name="connsiteY557" fmla="*/ 1101725 h 2339976"/>
                <a:gd name="connsiteX558" fmla="*/ 7281813 w 9991675"/>
                <a:gd name="connsiteY558" fmla="*/ 1101725 h 2339976"/>
                <a:gd name="connsiteX559" fmla="*/ 7281813 w 9991675"/>
                <a:gd name="connsiteY559" fmla="*/ 1110060 h 2339976"/>
                <a:gd name="connsiteX560" fmla="*/ 7237363 w 9991675"/>
                <a:gd name="connsiteY560" fmla="*/ 1110060 h 2339976"/>
                <a:gd name="connsiteX561" fmla="*/ 7258281 w 9991675"/>
                <a:gd name="connsiteY561" fmla="*/ 1101725 h 2339976"/>
                <a:gd name="connsiteX562" fmla="*/ 9739482 w 9991675"/>
                <a:gd name="connsiteY562" fmla="*/ 1100271 h 2339976"/>
                <a:gd name="connsiteX563" fmla="*/ 9759901 w 9991675"/>
                <a:gd name="connsiteY563" fmla="*/ 1102255 h 2339976"/>
                <a:gd name="connsiteX564" fmla="*/ 9682113 w 9991675"/>
                <a:gd name="connsiteY564" fmla="*/ 1120776 h 2339976"/>
                <a:gd name="connsiteX565" fmla="*/ 9721007 w 9991675"/>
                <a:gd name="connsiteY565" fmla="*/ 1107547 h 2339976"/>
                <a:gd name="connsiteX566" fmla="*/ 9726193 w 9991675"/>
                <a:gd name="connsiteY566" fmla="*/ 1104901 h 2339976"/>
                <a:gd name="connsiteX567" fmla="*/ 9721007 w 9991675"/>
                <a:gd name="connsiteY567" fmla="*/ 1102255 h 2339976"/>
                <a:gd name="connsiteX568" fmla="*/ 9739482 w 9991675"/>
                <a:gd name="connsiteY568" fmla="*/ 1100271 h 2339976"/>
                <a:gd name="connsiteX569" fmla="*/ 7233236 w 9991675"/>
                <a:gd name="connsiteY569" fmla="*/ 1100138 h 2339976"/>
                <a:gd name="connsiteX570" fmla="*/ 7230696 w 9991675"/>
                <a:gd name="connsiteY570" fmla="*/ 1108076 h 2339976"/>
                <a:gd name="connsiteX571" fmla="*/ 7233236 w 9991675"/>
                <a:gd name="connsiteY571" fmla="*/ 1100138 h 2339976"/>
                <a:gd name="connsiteX572" fmla="*/ 6319788 w 9991675"/>
                <a:gd name="connsiteY572" fmla="*/ 1100138 h 2339976"/>
                <a:gd name="connsiteX573" fmla="*/ 6303913 w 9991675"/>
                <a:gd name="connsiteY573" fmla="*/ 1102784 h 2339976"/>
                <a:gd name="connsiteX574" fmla="*/ 6319788 w 9991675"/>
                <a:gd name="connsiteY574" fmla="*/ 1105430 h 2339976"/>
                <a:gd name="connsiteX575" fmla="*/ 6319788 w 9991675"/>
                <a:gd name="connsiteY575" fmla="*/ 1100138 h 2339976"/>
                <a:gd name="connsiteX576" fmla="*/ 7310575 w 9991675"/>
                <a:gd name="connsiteY576" fmla="*/ 1096963 h 2339976"/>
                <a:gd name="connsiteX577" fmla="*/ 7318419 w 9991675"/>
                <a:gd name="connsiteY577" fmla="*/ 1096963 h 2339976"/>
                <a:gd name="connsiteX578" fmla="*/ 7323649 w 9991675"/>
                <a:gd name="connsiteY578" fmla="*/ 1102520 h 2339976"/>
                <a:gd name="connsiteX579" fmla="*/ 7370713 w 9991675"/>
                <a:gd name="connsiteY579" fmla="*/ 1099741 h 2339976"/>
                <a:gd name="connsiteX580" fmla="*/ 7334107 w 9991675"/>
                <a:gd name="connsiteY580" fmla="*/ 1108076 h 2339976"/>
                <a:gd name="connsiteX581" fmla="*/ 7281813 w 9991675"/>
                <a:gd name="connsiteY581" fmla="*/ 1108076 h 2339976"/>
                <a:gd name="connsiteX582" fmla="*/ 7284428 w 9991675"/>
                <a:gd name="connsiteY582" fmla="*/ 1099741 h 2339976"/>
                <a:gd name="connsiteX583" fmla="*/ 7302731 w 9991675"/>
                <a:gd name="connsiteY583" fmla="*/ 1102520 h 2339976"/>
                <a:gd name="connsiteX584" fmla="*/ 7310575 w 9991675"/>
                <a:gd name="connsiteY584" fmla="*/ 1096963 h 2339976"/>
                <a:gd name="connsiteX585" fmla="*/ 7165926 w 9991675"/>
                <a:gd name="connsiteY585" fmla="*/ 1096963 h 2339976"/>
                <a:gd name="connsiteX586" fmla="*/ 7134176 w 9991675"/>
                <a:gd name="connsiteY586" fmla="*/ 1104901 h 2339976"/>
                <a:gd name="connsiteX587" fmla="*/ 7144759 w 9991675"/>
                <a:gd name="connsiteY587" fmla="*/ 1099609 h 2339976"/>
                <a:gd name="connsiteX588" fmla="*/ 7165926 w 9991675"/>
                <a:gd name="connsiteY588" fmla="*/ 1096963 h 2339976"/>
                <a:gd name="connsiteX589" fmla="*/ 8554095 w 9991675"/>
                <a:gd name="connsiteY589" fmla="*/ 1096510 h 2339976"/>
                <a:gd name="connsiteX590" fmla="*/ 8559288 w 9991675"/>
                <a:gd name="connsiteY590" fmla="*/ 1101952 h 2339976"/>
                <a:gd name="connsiteX591" fmla="*/ 8572269 w 9991675"/>
                <a:gd name="connsiteY591" fmla="*/ 1096510 h 2339976"/>
                <a:gd name="connsiteX592" fmla="*/ 8569673 w 9991675"/>
                <a:gd name="connsiteY592" fmla="*/ 1101952 h 2339976"/>
                <a:gd name="connsiteX593" fmla="*/ 8600827 w 9991675"/>
                <a:gd name="connsiteY593" fmla="*/ 1104674 h 2339976"/>
                <a:gd name="connsiteX594" fmla="*/ 8582654 w 9991675"/>
                <a:gd name="connsiteY594" fmla="*/ 1101952 h 2339976"/>
                <a:gd name="connsiteX595" fmla="*/ 8582654 w 9991675"/>
                <a:gd name="connsiteY595" fmla="*/ 1096510 h 2339976"/>
                <a:gd name="connsiteX596" fmla="*/ 8606020 w 9991675"/>
                <a:gd name="connsiteY596" fmla="*/ 1096510 h 2339976"/>
                <a:gd name="connsiteX597" fmla="*/ 8619001 w 9991675"/>
                <a:gd name="connsiteY597" fmla="*/ 1099231 h 2339976"/>
                <a:gd name="connsiteX598" fmla="*/ 8606020 w 9991675"/>
                <a:gd name="connsiteY598" fmla="*/ 1101952 h 2339976"/>
                <a:gd name="connsiteX599" fmla="*/ 8631982 w 9991675"/>
                <a:gd name="connsiteY599" fmla="*/ 1104674 h 2339976"/>
                <a:gd name="connsiteX600" fmla="*/ 8619001 w 9991675"/>
                <a:gd name="connsiteY600" fmla="*/ 1104674 h 2339976"/>
                <a:gd name="connsiteX601" fmla="*/ 8660541 w 9991675"/>
                <a:gd name="connsiteY601" fmla="*/ 1104674 h 2339976"/>
                <a:gd name="connsiteX602" fmla="*/ 8676634 w 9991675"/>
                <a:gd name="connsiteY602" fmla="*/ 1104990 h 2339976"/>
                <a:gd name="connsiteX603" fmla="*/ 8605695 w 9991675"/>
                <a:gd name="connsiteY603" fmla="*/ 1108076 h 2339976"/>
                <a:gd name="connsiteX604" fmla="*/ 8533325 w 9991675"/>
                <a:gd name="connsiteY604" fmla="*/ 1099231 h 2339976"/>
                <a:gd name="connsiteX605" fmla="*/ 8507363 w 9991675"/>
                <a:gd name="connsiteY605" fmla="*/ 1101952 h 2339976"/>
                <a:gd name="connsiteX606" fmla="*/ 8538518 w 9991675"/>
                <a:gd name="connsiteY606" fmla="*/ 1099231 h 2339976"/>
                <a:gd name="connsiteX607" fmla="*/ 8554095 w 9991675"/>
                <a:gd name="connsiteY607" fmla="*/ 1096510 h 2339976"/>
                <a:gd name="connsiteX608" fmla="*/ 9314390 w 9991675"/>
                <a:gd name="connsiteY608" fmla="*/ 1087438 h 2339976"/>
                <a:gd name="connsiteX609" fmla="*/ 9288413 w 9991675"/>
                <a:gd name="connsiteY609" fmla="*/ 1089820 h 2339976"/>
                <a:gd name="connsiteX610" fmla="*/ 9314390 w 9991675"/>
                <a:gd name="connsiteY610" fmla="*/ 1087438 h 2339976"/>
                <a:gd name="connsiteX611" fmla="*/ 6532946 w 9991675"/>
                <a:gd name="connsiteY611" fmla="*/ 1084263 h 2339976"/>
                <a:gd name="connsiteX612" fmla="*/ 6556326 w 9991675"/>
                <a:gd name="connsiteY612" fmla="*/ 1089555 h 2339976"/>
                <a:gd name="connsiteX613" fmla="*/ 6532946 w 9991675"/>
                <a:gd name="connsiteY613" fmla="*/ 1092201 h 2339976"/>
                <a:gd name="connsiteX614" fmla="*/ 6530348 w 9991675"/>
                <a:gd name="connsiteY614" fmla="*/ 1089555 h 2339976"/>
                <a:gd name="connsiteX615" fmla="*/ 6527751 w 9991675"/>
                <a:gd name="connsiteY615" fmla="*/ 1086909 h 2339976"/>
                <a:gd name="connsiteX616" fmla="*/ 6532946 w 9991675"/>
                <a:gd name="connsiteY616" fmla="*/ 1084263 h 2339976"/>
                <a:gd name="connsiteX617" fmla="*/ 6545887 w 9991675"/>
                <a:gd name="connsiteY617" fmla="*/ 1081088 h 2339976"/>
                <a:gd name="connsiteX618" fmla="*/ 6520008 w 9991675"/>
                <a:gd name="connsiteY618" fmla="*/ 1083708 h 2339976"/>
                <a:gd name="connsiteX619" fmla="*/ 6522596 w 9991675"/>
                <a:gd name="connsiteY619" fmla="*/ 1088946 h 2339976"/>
                <a:gd name="connsiteX620" fmla="*/ 6514832 w 9991675"/>
                <a:gd name="connsiteY620" fmla="*/ 1091566 h 2339976"/>
                <a:gd name="connsiteX621" fmla="*/ 6496717 w 9991675"/>
                <a:gd name="connsiteY621" fmla="*/ 1088946 h 2339976"/>
                <a:gd name="connsiteX622" fmla="*/ 6478603 w 9991675"/>
                <a:gd name="connsiteY622" fmla="*/ 1088946 h 2339976"/>
                <a:gd name="connsiteX623" fmla="*/ 6476015 w 9991675"/>
                <a:gd name="connsiteY623" fmla="*/ 1094185 h 2339976"/>
                <a:gd name="connsiteX624" fmla="*/ 6473427 w 9991675"/>
                <a:gd name="connsiteY624" fmla="*/ 1096805 h 2339976"/>
                <a:gd name="connsiteX625" fmla="*/ 6494130 w 9991675"/>
                <a:gd name="connsiteY625" fmla="*/ 1104663 h 2339976"/>
                <a:gd name="connsiteX626" fmla="*/ 6478603 w 9991675"/>
                <a:gd name="connsiteY626" fmla="*/ 1107282 h 2339976"/>
                <a:gd name="connsiteX627" fmla="*/ 6476015 w 9991675"/>
                <a:gd name="connsiteY627" fmla="*/ 1102043 h 2339976"/>
                <a:gd name="connsiteX628" fmla="*/ 6470839 w 9991675"/>
                <a:gd name="connsiteY628" fmla="*/ 1102043 h 2339976"/>
                <a:gd name="connsiteX629" fmla="*/ 6465663 w 9991675"/>
                <a:gd name="connsiteY629" fmla="*/ 1112521 h 2339976"/>
                <a:gd name="connsiteX630" fmla="*/ 6481190 w 9991675"/>
                <a:gd name="connsiteY630" fmla="*/ 1112521 h 2339976"/>
                <a:gd name="connsiteX631" fmla="*/ 6483778 w 9991675"/>
                <a:gd name="connsiteY631" fmla="*/ 1115140 h 2339976"/>
                <a:gd name="connsiteX632" fmla="*/ 6463075 w 9991675"/>
                <a:gd name="connsiteY632" fmla="*/ 1115140 h 2339976"/>
                <a:gd name="connsiteX633" fmla="*/ 6457900 w 9991675"/>
                <a:gd name="connsiteY633" fmla="*/ 1115140 h 2339976"/>
                <a:gd name="connsiteX634" fmla="*/ 6457900 w 9991675"/>
                <a:gd name="connsiteY634" fmla="*/ 1120379 h 2339976"/>
                <a:gd name="connsiteX635" fmla="*/ 6507069 w 9991675"/>
                <a:gd name="connsiteY635" fmla="*/ 1120379 h 2339976"/>
                <a:gd name="connsiteX636" fmla="*/ 6514832 w 9991675"/>
                <a:gd name="connsiteY636" fmla="*/ 1115140 h 2339976"/>
                <a:gd name="connsiteX637" fmla="*/ 6564002 w 9991675"/>
                <a:gd name="connsiteY637" fmla="*/ 1115140 h 2339976"/>
                <a:gd name="connsiteX638" fmla="*/ 6558826 w 9991675"/>
                <a:gd name="connsiteY638" fmla="*/ 1122999 h 2339976"/>
                <a:gd name="connsiteX639" fmla="*/ 6548474 w 9991675"/>
                <a:gd name="connsiteY639" fmla="*/ 1120379 h 2339976"/>
                <a:gd name="connsiteX640" fmla="*/ 6538123 w 9991675"/>
                <a:gd name="connsiteY640" fmla="*/ 1117760 h 2339976"/>
                <a:gd name="connsiteX641" fmla="*/ 6527772 w 9991675"/>
                <a:gd name="connsiteY641" fmla="*/ 1122999 h 2339976"/>
                <a:gd name="connsiteX642" fmla="*/ 6548474 w 9991675"/>
                <a:gd name="connsiteY642" fmla="*/ 1125618 h 2339976"/>
                <a:gd name="connsiteX643" fmla="*/ 6532947 w 9991675"/>
                <a:gd name="connsiteY643" fmla="*/ 1130857 h 2339976"/>
                <a:gd name="connsiteX644" fmla="*/ 6543299 w 9991675"/>
                <a:gd name="connsiteY644" fmla="*/ 1133476 h 2339976"/>
                <a:gd name="connsiteX645" fmla="*/ 6569177 w 9991675"/>
                <a:gd name="connsiteY645" fmla="*/ 1128237 h 2339976"/>
                <a:gd name="connsiteX646" fmla="*/ 6574353 w 9991675"/>
                <a:gd name="connsiteY646" fmla="*/ 1122999 h 2339976"/>
                <a:gd name="connsiteX647" fmla="*/ 6615759 w 9991675"/>
                <a:gd name="connsiteY647" fmla="*/ 1120379 h 2339976"/>
                <a:gd name="connsiteX648" fmla="*/ 6636461 w 9991675"/>
                <a:gd name="connsiteY648" fmla="*/ 1122999 h 2339976"/>
                <a:gd name="connsiteX649" fmla="*/ 6628698 w 9991675"/>
                <a:gd name="connsiteY649" fmla="*/ 1125618 h 2339976"/>
                <a:gd name="connsiteX650" fmla="*/ 6641637 w 9991675"/>
                <a:gd name="connsiteY650" fmla="*/ 1125618 h 2339976"/>
                <a:gd name="connsiteX651" fmla="*/ 6646813 w 9991675"/>
                <a:gd name="connsiteY651" fmla="*/ 1122999 h 2339976"/>
                <a:gd name="connsiteX652" fmla="*/ 6628698 w 9991675"/>
                <a:gd name="connsiteY652" fmla="*/ 1117760 h 2339976"/>
                <a:gd name="connsiteX653" fmla="*/ 6631286 w 9991675"/>
                <a:gd name="connsiteY653" fmla="*/ 1107282 h 2339976"/>
                <a:gd name="connsiteX654" fmla="*/ 6618346 w 9991675"/>
                <a:gd name="connsiteY654" fmla="*/ 1107282 h 2339976"/>
                <a:gd name="connsiteX655" fmla="*/ 6600231 w 9991675"/>
                <a:gd name="connsiteY655" fmla="*/ 1112521 h 2339976"/>
                <a:gd name="connsiteX656" fmla="*/ 6574353 w 9991675"/>
                <a:gd name="connsiteY656" fmla="*/ 1107282 h 2339976"/>
                <a:gd name="connsiteX657" fmla="*/ 6579529 w 9991675"/>
                <a:gd name="connsiteY657" fmla="*/ 1112521 h 2339976"/>
                <a:gd name="connsiteX658" fmla="*/ 6569177 w 9991675"/>
                <a:gd name="connsiteY658" fmla="*/ 1104663 h 2339976"/>
                <a:gd name="connsiteX659" fmla="*/ 6592468 w 9991675"/>
                <a:gd name="connsiteY659" fmla="*/ 1102043 h 2339976"/>
                <a:gd name="connsiteX660" fmla="*/ 6584704 w 9991675"/>
                <a:gd name="connsiteY660" fmla="*/ 1096805 h 2339976"/>
                <a:gd name="connsiteX661" fmla="*/ 6582117 w 9991675"/>
                <a:gd name="connsiteY661" fmla="*/ 1099424 h 2339976"/>
                <a:gd name="connsiteX662" fmla="*/ 6566589 w 9991675"/>
                <a:gd name="connsiteY662" fmla="*/ 1099424 h 2339976"/>
                <a:gd name="connsiteX663" fmla="*/ 6548474 w 9991675"/>
                <a:gd name="connsiteY663" fmla="*/ 1104663 h 2339976"/>
                <a:gd name="connsiteX664" fmla="*/ 6561414 w 9991675"/>
                <a:gd name="connsiteY664" fmla="*/ 1104663 h 2339976"/>
                <a:gd name="connsiteX665" fmla="*/ 6564002 w 9991675"/>
                <a:gd name="connsiteY665" fmla="*/ 1112521 h 2339976"/>
                <a:gd name="connsiteX666" fmla="*/ 6527772 w 9991675"/>
                <a:gd name="connsiteY666" fmla="*/ 1107282 h 2339976"/>
                <a:gd name="connsiteX667" fmla="*/ 6486366 w 9991675"/>
                <a:gd name="connsiteY667" fmla="*/ 1115140 h 2339976"/>
                <a:gd name="connsiteX668" fmla="*/ 6514832 w 9991675"/>
                <a:gd name="connsiteY668" fmla="*/ 1104663 h 2339976"/>
                <a:gd name="connsiteX669" fmla="*/ 6491542 w 9991675"/>
                <a:gd name="connsiteY669" fmla="*/ 1094185 h 2339976"/>
                <a:gd name="connsiteX670" fmla="*/ 6530360 w 9991675"/>
                <a:gd name="connsiteY670" fmla="*/ 1099424 h 2339976"/>
                <a:gd name="connsiteX671" fmla="*/ 6507069 w 9991675"/>
                <a:gd name="connsiteY671" fmla="*/ 1094185 h 2339976"/>
                <a:gd name="connsiteX672" fmla="*/ 6561414 w 9991675"/>
                <a:gd name="connsiteY672" fmla="*/ 1094185 h 2339976"/>
                <a:gd name="connsiteX673" fmla="*/ 6558826 w 9991675"/>
                <a:gd name="connsiteY673" fmla="*/ 1091566 h 2339976"/>
                <a:gd name="connsiteX674" fmla="*/ 6545887 w 9991675"/>
                <a:gd name="connsiteY674" fmla="*/ 1081088 h 2339976"/>
                <a:gd name="connsiteX675" fmla="*/ 6686095 w 9991675"/>
                <a:gd name="connsiteY675" fmla="*/ 1079500 h 2339976"/>
                <a:gd name="connsiteX676" fmla="*/ 6672988 w 9991675"/>
                <a:gd name="connsiteY676" fmla="*/ 1081970 h 2339976"/>
                <a:gd name="connsiteX677" fmla="*/ 6672988 w 9991675"/>
                <a:gd name="connsiteY677" fmla="*/ 1086908 h 2339976"/>
                <a:gd name="connsiteX678" fmla="*/ 6638912 w 9991675"/>
                <a:gd name="connsiteY678" fmla="*/ 1084439 h 2339976"/>
                <a:gd name="connsiteX679" fmla="*/ 6620564 w 9991675"/>
                <a:gd name="connsiteY679" fmla="*/ 1091847 h 2339976"/>
                <a:gd name="connsiteX680" fmla="*/ 6623185 w 9991675"/>
                <a:gd name="connsiteY680" fmla="*/ 1089378 h 2339976"/>
                <a:gd name="connsiteX681" fmla="*/ 6604836 w 9991675"/>
                <a:gd name="connsiteY681" fmla="*/ 1091847 h 2339976"/>
                <a:gd name="connsiteX682" fmla="*/ 6594351 w 9991675"/>
                <a:gd name="connsiteY682" fmla="*/ 1089378 h 2339976"/>
                <a:gd name="connsiteX683" fmla="*/ 6586488 w 9991675"/>
                <a:gd name="connsiteY683" fmla="*/ 1096786 h 2339976"/>
                <a:gd name="connsiteX684" fmla="*/ 6594351 w 9991675"/>
                <a:gd name="connsiteY684" fmla="*/ 1094317 h 2339976"/>
                <a:gd name="connsiteX685" fmla="*/ 6591730 w 9991675"/>
                <a:gd name="connsiteY685" fmla="*/ 1099256 h 2339976"/>
                <a:gd name="connsiteX686" fmla="*/ 6594351 w 9991675"/>
                <a:gd name="connsiteY686" fmla="*/ 1096786 h 2339976"/>
                <a:gd name="connsiteX687" fmla="*/ 6607458 w 9991675"/>
                <a:gd name="connsiteY687" fmla="*/ 1094317 h 2339976"/>
                <a:gd name="connsiteX688" fmla="*/ 6617943 w 9991675"/>
                <a:gd name="connsiteY688" fmla="*/ 1099256 h 2339976"/>
                <a:gd name="connsiteX689" fmla="*/ 6644155 w 9991675"/>
                <a:gd name="connsiteY689" fmla="*/ 1101725 h 2339976"/>
                <a:gd name="connsiteX690" fmla="*/ 6641534 w 9991675"/>
                <a:gd name="connsiteY690" fmla="*/ 1096786 h 2339976"/>
                <a:gd name="connsiteX691" fmla="*/ 6699201 w 9991675"/>
                <a:gd name="connsiteY691" fmla="*/ 1094317 h 2339976"/>
                <a:gd name="connsiteX692" fmla="*/ 6686095 w 9991675"/>
                <a:gd name="connsiteY692" fmla="*/ 1079500 h 2339976"/>
                <a:gd name="connsiteX693" fmla="*/ 7464858 w 9991675"/>
                <a:gd name="connsiteY693" fmla="*/ 1075797 h 2339976"/>
                <a:gd name="connsiteX694" fmla="*/ 7471406 w 9991675"/>
                <a:gd name="connsiteY694" fmla="*/ 1081089 h 2339976"/>
                <a:gd name="connsiteX695" fmla="*/ 7456438 w 9991675"/>
                <a:gd name="connsiteY695" fmla="*/ 1078443 h 2339976"/>
                <a:gd name="connsiteX696" fmla="*/ 7464858 w 9991675"/>
                <a:gd name="connsiteY696" fmla="*/ 1075797 h 2339976"/>
                <a:gd name="connsiteX697" fmla="*/ 6667133 w 9991675"/>
                <a:gd name="connsiteY697" fmla="*/ 1073150 h 2339976"/>
                <a:gd name="connsiteX698" fmla="*/ 6667595 w 9991675"/>
                <a:gd name="connsiteY698" fmla="*/ 1074112 h 2339976"/>
                <a:gd name="connsiteX699" fmla="*/ 6659513 w 9991675"/>
                <a:gd name="connsiteY699" fmla="*/ 1075796 h 2339976"/>
                <a:gd name="connsiteX700" fmla="*/ 6669673 w 9991675"/>
                <a:gd name="connsiteY700" fmla="*/ 1078442 h 2339976"/>
                <a:gd name="connsiteX701" fmla="*/ 6667595 w 9991675"/>
                <a:gd name="connsiteY701" fmla="*/ 1074112 h 2339976"/>
                <a:gd name="connsiteX702" fmla="*/ 6672213 w 9991675"/>
                <a:gd name="connsiteY702" fmla="*/ 1073150 h 2339976"/>
                <a:gd name="connsiteX703" fmla="*/ 6667133 w 9991675"/>
                <a:gd name="connsiteY703" fmla="*/ 1073150 h 2339976"/>
                <a:gd name="connsiteX704" fmla="*/ 7334575 w 9991675"/>
                <a:gd name="connsiteY704" fmla="*/ 1071166 h 2339976"/>
                <a:gd name="connsiteX705" fmla="*/ 7365951 w 9991675"/>
                <a:gd name="connsiteY705" fmla="*/ 1073945 h 2339976"/>
                <a:gd name="connsiteX706" fmla="*/ 7329345 w 9991675"/>
                <a:gd name="connsiteY706" fmla="*/ 1079501 h 2339976"/>
                <a:gd name="connsiteX707" fmla="*/ 7321501 w 9991675"/>
                <a:gd name="connsiteY707" fmla="*/ 1076723 h 2339976"/>
                <a:gd name="connsiteX708" fmla="*/ 7334575 w 9991675"/>
                <a:gd name="connsiteY708" fmla="*/ 1071166 h 2339976"/>
                <a:gd name="connsiteX709" fmla="*/ 8830759 w 9991675"/>
                <a:gd name="connsiteY709" fmla="*/ 1070174 h 2339976"/>
                <a:gd name="connsiteX710" fmla="*/ 8842325 w 9991675"/>
                <a:gd name="connsiteY710" fmla="*/ 1070770 h 2339976"/>
                <a:gd name="connsiteX711" fmla="*/ 8823275 w 9991675"/>
                <a:gd name="connsiteY711" fmla="*/ 1073151 h 2339976"/>
                <a:gd name="connsiteX712" fmla="*/ 8830759 w 9991675"/>
                <a:gd name="connsiteY712" fmla="*/ 1070174 h 2339976"/>
                <a:gd name="connsiteX713" fmla="*/ 9101233 w 9991675"/>
                <a:gd name="connsiteY713" fmla="*/ 1068388 h 2339976"/>
                <a:gd name="connsiteX714" fmla="*/ 9080451 w 9991675"/>
                <a:gd name="connsiteY714" fmla="*/ 1073151 h 2339976"/>
                <a:gd name="connsiteX715" fmla="*/ 9101233 w 9991675"/>
                <a:gd name="connsiteY715" fmla="*/ 1068388 h 2339976"/>
                <a:gd name="connsiteX716" fmla="*/ 7264964 w 9991675"/>
                <a:gd name="connsiteY716" fmla="*/ 1066255 h 2339976"/>
                <a:gd name="connsiteX717" fmla="*/ 7294513 w 9991675"/>
                <a:gd name="connsiteY717" fmla="*/ 1067991 h 2339976"/>
                <a:gd name="connsiteX718" fmla="*/ 7271134 w 9991675"/>
                <a:gd name="connsiteY718" fmla="*/ 1073548 h 2339976"/>
                <a:gd name="connsiteX719" fmla="*/ 7265938 w 9991675"/>
                <a:gd name="connsiteY719" fmla="*/ 1067991 h 2339976"/>
                <a:gd name="connsiteX720" fmla="*/ 7237363 w 9991675"/>
                <a:gd name="connsiteY720" fmla="*/ 1070770 h 2339976"/>
                <a:gd name="connsiteX721" fmla="*/ 7264964 w 9991675"/>
                <a:gd name="connsiteY721" fmla="*/ 1066255 h 2339976"/>
                <a:gd name="connsiteX722" fmla="*/ 9529713 w 9991675"/>
                <a:gd name="connsiteY722" fmla="*/ 1065213 h 2339976"/>
                <a:gd name="connsiteX723" fmla="*/ 9485263 w 9991675"/>
                <a:gd name="connsiteY723" fmla="*/ 1071563 h 2339976"/>
                <a:gd name="connsiteX724" fmla="*/ 9529713 w 9991675"/>
                <a:gd name="connsiteY724" fmla="*/ 1065213 h 2339976"/>
                <a:gd name="connsiteX725" fmla="*/ 7209069 w 9991675"/>
                <a:gd name="connsiteY725" fmla="*/ 1065213 h 2339976"/>
                <a:gd name="connsiteX726" fmla="*/ 7232601 w 9991675"/>
                <a:gd name="connsiteY726" fmla="*/ 1065213 h 2339976"/>
                <a:gd name="connsiteX727" fmla="*/ 7188151 w 9991675"/>
                <a:gd name="connsiteY727" fmla="*/ 1070505 h 2339976"/>
                <a:gd name="connsiteX728" fmla="*/ 7209069 w 9991675"/>
                <a:gd name="connsiteY728" fmla="*/ 1065213 h 2339976"/>
                <a:gd name="connsiteX729" fmla="*/ 7357061 w 9991675"/>
                <a:gd name="connsiteY729" fmla="*/ 1063626 h 2339976"/>
                <a:gd name="connsiteX730" fmla="*/ 7359601 w 9991675"/>
                <a:gd name="connsiteY730" fmla="*/ 1068389 h 2339976"/>
                <a:gd name="connsiteX731" fmla="*/ 7341821 w 9991675"/>
                <a:gd name="connsiteY731" fmla="*/ 1070770 h 2339976"/>
                <a:gd name="connsiteX732" fmla="*/ 7339281 w 9991675"/>
                <a:gd name="connsiteY732" fmla="*/ 1068389 h 2339976"/>
                <a:gd name="connsiteX733" fmla="*/ 7357061 w 9991675"/>
                <a:gd name="connsiteY733" fmla="*/ 1063626 h 2339976"/>
                <a:gd name="connsiteX734" fmla="*/ 7329439 w 9991675"/>
                <a:gd name="connsiteY734" fmla="*/ 1063626 h 2339976"/>
                <a:gd name="connsiteX735" fmla="*/ 7302451 w 9991675"/>
                <a:gd name="connsiteY735" fmla="*/ 1071564 h 2339976"/>
                <a:gd name="connsiteX736" fmla="*/ 7329439 w 9991675"/>
                <a:gd name="connsiteY736" fmla="*/ 1063626 h 2339976"/>
                <a:gd name="connsiteX737" fmla="*/ 9140154 w 9991675"/>
                <a:gd name="connsiteY737" fmla="*/ 1063625 h 2339976"/>
                <a:gd name="connsiteX738" fmla="*/ 9175907 w 9991675"/>
                <a:gd name="connsiteY738" fmla="*/ 1063625 h 2339976"/>
                <a:gd name="connsiteX739" fmla="*/ 9196338 w 9991675"/>
                <a:gd name="connsiteY739" fmla="*/ 1066006 h 2339976"/>
                <a:gd name="connsiteX740" fmla="*/ 9147815 w 9991675"/>
                <a:gd name="connsiteY740" fmla="*/ 1073150 h 2339976"/>
                <a:gd name="connsiteX741" fmla="*/ 9140154 w 9991675"/>
                <a:gd name="connsiteY741" fmla="*/ 1063625 h 2339976"/>
                <a:gd name="connsiteX742" fmla="*/ 9047113 w 9991675"/>
                <a:gd name="connsiteY742" fmla="*/ 1063625 h 2339976"/>
                <a:gd name="connsiteX743" fmla="*/ 9062081 w 9991675"/>
                <a:gd name="connsiteY743" fmla="*/ 1066271 h 2339976"/>
                <a:gd name="connsiteX744" fmla="*/ 9059587 w 9991675"/>
                <a:gd name="connsiteY744" fmla="*/ 1071563 h 2339976"/>
                <a:gd name="connsiteX745" fmla="*/ 9047113 w 9991675"/>
                <a:gd name="connsiteY745" fmla="*/ 1063625 h 2339976"/>
                <a:gd name="connsiteX746" fmla="*/ 9044467 w 9991675"/>
                <a:gd name="connsiteY746" fmla="*/ 1063228 h 2339976"/>
                <a:gd name="connsiteX747" fmla="*/ 9015363 w 9991675"/>
                <a:gd name="connsiteY747" fmla="*/ 1068785 h 2339976"/>
                <a:gd name="connsiteX748" fmla="*/ 9044467 w 9991675"/>
                <a:gd name="connsiteY748" fmla="*/ 1063228 h 2339976"/>
                <a:gd name="connsiteX749" fmla="*/ 9566225 w 9991675"/>
                <a:gd name="connsiteY749" fmla="*/ 1062832 h 2339976"/>
                <a:gd name="connsiteX750" fmla="*/ 9537650 w 9991675"/>
                <a:gd name="connsiteY750" fmla="*/ 1065213 h 2339976"/>
                <a:gd name="connsiteX751" fmla="*/ 9566225 w 9991675"/>
                <a:gd name="connsiteY751" fmla="*/ 1062832 h 2339976"/>
                <a:gd name="connsiteX752" fmla="*/ 6628186 w 9991675"/>
                <a:gd name="connsiteY752" fmla="*/ 1055159 h 2339976"/>
                <a:gd name="connsiteX753" fmla="*/ 6639193 w 9991675"/>
                <a:gd name="connsiteY753" fmla="*/ 1055159 h 2339976"/>
                <a:gd name="connsiteX754" fmla="*/ 6621413 w 9991675"/>
                <a:gd name="connsiteY754" fmla="*/ 1060451 h 2339976"/>
                <a:gd name="connsiteX755" fmla="*/ 6628290 w 9991675"/>
                <a:gd name="connsiteY755" fmla="*/ 1055078 h 2339976"/>
                <a:gd name="connsiteX756" fmla="*/ 6628186 w 9991675"/>
                <a:gd name="connsiteY756" fmla="*/ 1055159 h 2339976"/>
                <a:gd name="connsiteX757" fmla="*/ 6626493 w 9991675"/>
                <a:gd name="connsiteY757" fmla="*/ 1055159 h 2339976"/>
                <a:gd name="connsiteX758" fmla="*/ 6631573 w 9991675"/>
                <a:gd name="connsiteY758" fmla="*/ 1052513 h 2339976"/>
                <a:gd name="connsiteX759" fmla="*/ 6633795 w 9991675"/>
                <a:gd name="connsiteY759" fmla="*/ 1054828 h 2339976"/>
                <a:gd name="connsiteX760" fmla="*/ 6628290 w 9991675"/>
                <a:gd name="connsiteY760" fmla="*/ 1055078 h 2339976"/>
                <a:gd name="connsiteX761" fmla="*/ 6602681 w 9991675"/>
                <a:gd name="connsiteY761" fmla="*/ 1050926 h 2339976"/>
                <a:gd name="connsiteX762" fmla="*/ 6589981 w 9991675"/>
                <a:gd name="connsiteY762" fmla="*/ 1055689 h 2339976"/>
                <a:gd name="connsiteX763" fmla="*/ 6602681 w 9991675"/>
                <a:gd name="connsiteY763" fmla="*/ 1050926 h 2339976"/>
                <a:gd name="connsiteX764" fmla="*/ 6273750 w 9991675"/>
                <a:gd name="connsiteY764" fmla="*/ 1050925 h 2339976"/>
                <a:gd name="connsiteX765" fmla="*/ 6273750 w 9991675"/>
                <a:gd name="connsiteY765" fmla="*/ 1052513 h 2339976"/>
                <a:gd name="connsiteX766" fmla="*/ 6278513 w 9991675"/>
                <a:gd name="connsiteY766" fmla="*/ 1050925 h 2339976"/>
                <a:gd name="connsiteX767" fmla="*/ 6273750 w 9991675"/>
                <a:gd name="connsiteY767" fmla="*/ 1050925 h 2339976"/>
                <a:gd name="connsiteX768" fmla="*/ 7493015 w 9991675"/>
                <a:gd name="connsiteY768" fmla="*/ 1040343 h 2339976"/>
                <a:gd name="connsiteX769" fmla="*/ 7493015 w 9991675"/>
                <a:gd name="connsiteY769" fmla="*/ 1044444 h 2339976"/>
                <a:gd name="connsiteX770" fmla="*/ 7500825 w 9991675"/>
                <a:gd name="connsiteY770" fmla="*/ 1045105 h 2339976"/>
                <a:gd name="connsiteX771" fmla="*/ 7479997 w 9991675"/>
                <a:gd name="connsiteY771" fmla="*/ 1042459 h 2339976"/>
                <a:gd name="connsiteX772" fmla="*/ 7474790 w 9991675"/>
                <a:gd name="connsiteY772" fmla="*/ 1047751 h 2339976"/>
                <a:gd name="connsiteX773" fmla="*/ 7466980 w 9991675"/>
                <a:gd name="connsiteY773" fmla="*/ 1045105 h 2339976"/>
                <a:gd name="connsiteX774" fmla="*/ 7464376 w 9991675"/>
                <a:gd name="connsiteY774" fmla="*/ 1042459 h 2339976"/>
                <a:gd name="connsiteX775" fmla="*/ 7487808 w 9991675"/>
                <a:gd name="connsiteY775" fmla="*/ 1042459 h 2339976"/>
                <a:gd name="connsiteX776" fmla="*/ 7493015 w 9991675"/>
                <a:gd name="connsiteY776" fmla="*/ 1039814 h 2339976"/>
                <a:gd name="connsiteX777" fmla="*/ 7494317 w 9991675"/>
                <a:gd name="connsiteY777" fmla="*/ 1039814 h 2339976"/>
                <a:gd name="connsiteX778" fmla="*/ 7493015 w 9991675"/>
                <a:gd name="connsiteY778" fmla="*/ 1040343 h 2339976"/>
                <a:gd name="connsiteX779" fmla="*/ 6592308 w 9991675"/>
                <a:gd name="connsiteY779" fmla="*/ 1039813 h 2339976"/>
                <a:gd name="connsiteX780" fmla="*/ 6592308 w 9991675"/>
                <a:gd name="connsiteY780" fmla="*/ 1042378 h 2339976"/>
                <a:gd name="connsiteX781" fmla="*/ 6553150 w 9991675"/>
                <a:gd name="connsiteY781" fmla="*/ 1042378 h 2339976"/>
                <a:gd name="connsiteX782" fmla="*/ 6581866 w 9991675"/>
                <a:gd name="connsiteY782" fmla="*/ 1070587 h 2339976"/>
                <a:gd name="connsiteX783" fmla="*/ 6587087 w 9991675"/>
                <a:gd name="connsiteY783" fmla="*/ 1065458 h 2339976"/>
                <a:gd name="connsiteX784" fmla="*/ 6605361 w 9991675"/>
                <a:gd name="connsiteY784" fmla="*/ 1070587 h 2339976"/>
                <a:gd name="connsiteX785" fmla="*/ 6605361 w 9991675"/>
                <a:gd name="connsiteY785" fmla="*/ 1065458 h 2339976"/>
                <a:gd name="connsiteX786" fmla="*/ 6623635 w 9991675"/>
                <a:gd name="connsiteY786" fmla="*/ 1073151 h 2339976"/>
                <a:gd name="connsiteX787" fmla="*/ 6662793 w 9991675"/>
                <a:gd name="connsiteY787" fmla="*/ 1068022 h 2339976"/>
                <a:gd name="connsiteX788" fmla="*/ 6670625 w 9991675"/>
                <a:gd name="connsiteY788" fmla="*/ 1068022 h 2339976"/>
                <a:gd name="connsiteX789" fmla="*/ 6592308 w 9991675"/>
                <a:gd name="connsiteY789" fmla="*/ 1039813 h 2339976"/>
                <a:gd name="connsiteX790" fmla="*/ 9544794 w 9991675"/>
                <a:gd name="connsiteY790" fmla="*/ 1038623 h 2339976"/>
                <a:gd name="connsiteX791" fmla="*/ 9559876 w 9991675"/>
                <a:gd name="connsiteY791" fmla="*/ 1039284 h 2339976"/>
                <a:gd name="connsiteX792" fmla="*/ 9529713 w 9991675"/>
                <a:gd name="connsiteY792" fmla="*/ 1041930 h 2339976"/>
                <a:gd name="connsiteX793" fmla="*/ 9544794 w 9991675"/>
                <a:gd name="connsiteY793" fmla="*/ 1038623 h 2339976"/>
                <a:gd name="connsiteX794" fmla="*/ 9410663 w 9991675"/>
                <a:gd name="connsiteY794" fmla="*/ 1033344 h 2339976"/>
                <a:gd name="connsiteX795" fmla="*/ 9461451 w 9991675"/>
                <a:gd name="connsiteY795" fmla="*/ 1037273 h 2339976"/>
                <a:gd name="connsiteX796" fmla="*/ 9399538 w 9991675"/>
                <a:gd name="connsiteY796" fmla="*/ 1037273 h 2339976"/>
                <a:gd name="connsiteX797" fmla="*/ 9410663 w 9991675"/>
                <a:gd name="connsiteY797" fmla="*/ 1033344 h 2339976"/>
                <a:gd name="connsiteX798" fmla="*/ 7529464 w 9991675"/>
                <a:gd name="connsiteY798" fmla="*/ 1031876 h 2339976"/>
                <a:gd name="connsiteX799" fmla="*/ 7513843 w 9991675"/>
                <a:gd name="connsiteY799" fmla="*/ 1039814 h 2339976"/>
                <a:gd name="connsiteX800" fmla="*/ 7494317 w 9991675"/>
                <a:gd name="connsiteY800" fmla="*/ 1039814 h 2339976"/>
                <a:gd name="connsiteX801" fmla="*/ 7505707 w 9991675"/>
                <a:gd name="connsiteY801" fmla="*/ 1035183 h 2339976"/>
                <a:gd name="connsiteX802" fmla="*/ 7529464 w 9991675"/>
                <a:gd name="connsiteY802" fmla="*/ 1031876 h 2339976"/>
                <a:gd name="connsiteX803" fmla="*/ 7148035 w 9991675"/>
                <a:gd name="connsiteY803" fmla="*/ 1027846 h 2339976"/>
                <a:gd name="connsiteX804" fmla="*/ 7160034 w 9991675"/>
                <a:gd name="connsiteY804" fmla="*/ 1032069 h 2339976"/>
                <a:gd name="connsiteX805" fmla="*/ 7134091 w 9991675"/>
                <a:gd name="connsiteY805" fmla="*/ 1029470 h 2339976"/>
                <a:gd name="connsiteX806" fmla="*/ 7148035 w 9991675"/>
                <a:gd name="connsiteY806" fmla="*/ 1027846 h 2339976"/>
                <a:gd name="connsiteX807" fmla="*/ 7259588 w 9991675"/>
                <a:gd name="connsiteY807" fmla="*/ 1023938 h 2339976"/>
                <a:gd name="connsiteX808" fmla="*/ 7277051 w 9991675"/>
                <a:gd name="connsiteY808" fmla="*/ 1026584 h 2339976"/>
                <a:gd name="connsiteX809" fmla="*/ 7259588 w 9991675"/>
                <a:gd name="connsiteY809" fmla="*/ 1023938 h 2339976"/>
                <a:gd name="connsiteX810" fmla="*/ 7165925 w 9991675"/>
                <a:gd name="connsiteY810" fmla="*/ 1019175 h 2339976"/>
                <a:gd name="connsiteX811" fmla="*/ 7194500 w 9991675"/>
                <a:gd name="connsiteY811" fmla="*/ 1024732 h 2339976"/>
                <a:gd name="connsiteX812" fmla="*/ 7189305 w 9991675"/>
                <a:gd name="connsiteY812" fmla="*/ 1027510 h 2339976"/>
                <a:gd name="connsiteX813" fmla="*/ 7173718 w 9991675"/>
                <a:gd name="connsiteY813" fmla="*/ 1030288 h 2339976"/>
                <a:gd name="connsiteX814" fmla="*/ 7165925 w 9991675"/>
                <a:gd name="connsiteY814" fmla="*/ 1019175 h 2339976"/>
                <a:gd name="connsiteX815" fmla="*/ 8080921 w 9991675"/>
                <a:gd name="connsiteY815" fmla="*/ 1009122 h 2339976"/>
                <a:gd name="connsiteX816" fmla="*/ 8075762 w 9991675"/>
                <a:gd name="connsiteY816" fmla="*/ 1014414 h 2339976"/>
                <a:gd name="connsiteX817" fmla="*/ 8044806 w 9991675"/>
                <a:gd name="connsiteY817" fmla="*/ 1014414 h 2339976"/>
                <a:gd name="connsiteX818" fmla="*/ 8080921 w 9991675"/>
                <a:gd name="connsiteY818" fmla="*/ 1009122 h 2339976"/>
                <a:gd name="connsiteX819" fmla="*/ 8083501 w 9991675"/>
                <a:gd name="connsiteY819" fmla="*/ 1008063 h 2339976"/>
                <a:gd name="connsiteX820" fmla="*/ 8110489 w 9991675"/>
                <a:gd name="connsiteY820" fmla="*/ 1008063 h 2339976"/>
                <a:gd name="connsiteX821" fmla="*/ 8094296 w 9991675"/>
                <a:gd name="connsiteY821" fmla="*/ 1013355 h 2339976"/>
                <a:gd name="connsiteX822" fmla="*/ 8083501 w 9991675"/>
                <a:gd name="connsiteY822" fmla="*/ 1008063 h 2339976"/>
                <a:gd name="connsiteX823" fmla="*/ 7295421 w 9991675"/>
                <a:gd name="connsiteY823" fmla="*/ 1006476 h 2339976"/>
                <a:gd name="connsiteX824" fmla="*/ 7310389 w 9991675"/>
                <a:gd name="connsiteY824" fmla="*/ 1009122 h 2339976"/>
                <a:gd name="connsiteX825" fmla="*/ 7292926 w 9991675"/>
                <a:gd name="connsiteY825" fmla="*/ 1009122 h 2339976"/>
                <a:gd name="connsiteX826" fmla="*/ 7295421 w 9991675"/>
                <a:gd name="connsiteY826" fmla="*/ 1006476 h 2339976"/>
                <a:gd name="connsiteX827" fmla="*/ 7069088 w 9991675"/>
                <a:gd name="connsiteY827" fmla="*/ 1003830 h 2339976"/>
                <a:gd name="connsiteX828" fmla="*/ 7082317 w 9991675"/>
                <a:gd name="connsiteY828" fmla="*/ 1003830 h 2339976"/>
                <a:gd name="connsiteX829" fmla="*/ 7090255 w 9991675"/>
                <a:gd name="connsiteY829" fmla="*/ 1008063 h 2339976"/>
                <a:gd name="connsiteX830" fmla="*/ 7069088 w 9991675"/>
                <a:gd name="connsiteY830" fmla="*/ 1003830 h 2339976"/>
                <a:gd name="connsiteX831" fmla="*/ 7277051 w 9991675"/>
                <a:gd name="connsiteY831" fmla="*/ 995681 h 2339976"/>
                <a:gd name="connsiteX832" fmla="*/ 7292926 w 9991675"/>
                <a:gd name="connsiteY832" fmla="*/ 998221 h 2339976"/>
                <a:gd name="connsiteX833" fmla="*/ 7284989 w 9991675"/>
                <a:gd name="connsiteY833" fmla="*/ 1000761 h 2339976"/>
                <a:gd name="connsiteX834" fmla="*/ 7277051 w 9991675"/>
                <a:gd name="connsiteY834" fmla="*/ 995681 h 2339976"/>
                <a:gd name="connsiteX835" fmla="*/ 7082741 w 9991675"/>
                <a:gd name="connsiteY835" fmla="*/ 993776 h 2339976"/>
                <a:gd name="connsiteX836" fmla="*/ 7072581 w 9991675"/>
                <a:gd name="connsiteY836" fmla="*/ 1001714 h 2339976"/>
                <a:gd name="connsiteX837" fmla="*/ 7082741 w 9991675"/>
                <a:gd name="connsiteY837" fmla="*/ 993776 h 2339976"/>
                <a:gd name="connsiteX838" fmla="*/ 7297688 w 9991675"/>
                <a:gd name="connsiteY838" fmla="*/ 982134 h 2339976"/>
                <a:gd name="connsiteX839" fmla="*/ 7318326 w 9991675"/>
                <a:gd name="connsiteY839" fmla="*/ 982134 h 2339976"/>
                <a:gd name="connsiteX840" fmla="*/ 7313167 w 9991675"/>
                <a:gd name="connsiteY840" fmla="*/ 987426 h 2339976"/>
                <a:gd name="connsiteX841" fmla="*/ 7297688 w 9991675"/>
                <a:gd name="connsiteY841" fmla="*/ 982134 h 2339976"/>
                <a:gd name="connsiteX842" fmla="*/ 7105601 w 9991675"/>
                <a:gd name="connsiteY842" fmla="*/ 973138 h 2339976"/>
                <a:gd name="connsiteX843" fmla="*/ 7132059 w 9991675"/>
                <a:gd name="connsiteY843" fmla="*/ 973138 h 2339976"/>
                <a:gd name="connsiteX844" fmla="*/ 7113538 w 9991675"/>
                <a:gd name="connsiteY844" fmla="*/ 980282 h 2339976"/>
                <a:gd name="connsiteX845" fmla="*/ 7105601 w 9991675"/>
                <a:gd name="connsiteY845" fmla="*/ 973138 h 2339976"/>
                <a:gd name="connsiteX846" fmla="*/ 6989396 w 9991675"/>
                <a:gd name="connsiteY846" fmla="*/ 965201 h 2339976"/>
                <a:gd name="connsiteX847" fmla="*/ 6981776 w 9991675"/>
                <a:gd name="connsiteY847" fmla="*/ 972345 h 2339976"/>
                <a:gd name="connsiteX848" fmla="*/ 6989396 w 9991675"/>
                <a:gd name="connsiteY848" fmla="*/ 965201 h 2339976"/>
                <a:gd name="connsiteX849" fmla="*/ 331252 w 9991675"/>
                <a:gd name="connsiteY849" fmla="*/ 961496 h 2339976"/>
                <a:gd name="connsiteX850" fmla="*/ 308120 w 9991675"/>
                <a:gd name="connsiteY850" fmla="*/ 980017 h 2339976"/>
                <a:gd name="connsiteX851" fmla="*/ 295269 w 9991675"/>
                <a:gd name="connsiteY851" fmla="*/ 995892 h 2339976"/>
                <a:gd name="connsiteX852" fmla="*/ 313260 w 9991675"/>
                <a:gd name="connsiteY852" fmla="*/ 1006475 h 2339976"/>
                <a:gd name="connsiteX853" fmla="*/ 323541 w 9991675"/>
                <a:gd name="connsiteY853" fmla="*/ 1006475 h 2339976"/>
                <a:gd name="connsiteX854" fmla="*/ 336393 w 9991675"/>
                <a:gd name="connsiteY854" fmla="*/ 993246 h 2339976"/>
                <a:gd name="connsiteX855" fmla="*/ 349244 w 9991675"/>
                <a:gd name="connsiteY855" fmla="*/ 969433 h 2339976"/>
                <a:gd name="connsiteX856" fmla="*/ 331252 w 9991675"/>
                <a:gd name="connsiteY856" fmla="*/ 961496 h 2339976"/>
                <a:gd name="connsiteX857" fmla="*/ 7606824 w 9991675"/>
                <a:gd name="connsiteY857" fmla="*/ 950913 h 2339976"/>
                <a:gd name="connsiteX858" fmla="*/ 7886998 w 9991675"/>
                <a:gd name="connsiteY858" fmla="*/ 1099817 h 2339976"/>
                <a:gd name="connsiteX859" fmla="*/ 7697621 w 9991675"/>
                <a:gd name="connsiteY859" fmla="*/ 1141614 h 2339976"/>
                <a:gd name="connsiteX860" fmla="*/ 7643143 w 9991675"/>
                <a:gd name="connsiteY860" fmla="*/ 1120715 h 2339976"/>
                <a:gd name="connsiteX861" fmla="*/ 7630172 w 9991675"/>
                <a:gd name="connsiteY861" fmla="*/ 1123328 h 2339976"/>
                <a:gd name="connsiteX862" fmla="*/ 7627578 w 9991675"/>
                <a:gd name="connsiteY862" fmla="*/ 1115491 h 2339976"/>
                <a:gd name="connsiteX863" fmla="*/ 7632766 w 9991675"/>
                <a:gd name="connsiteY863" fmla="*/ 1115491 h 2339976"/>
                <a:gd name="connsiteX864" fmla="*/ 7505650 w 9991675"/>
                <a:gd name="connsiteY864" fmla="*/ 961362 h 2339976"/>
                <a:gd name="connsiteX865" fmla="*/ 7606824 w 9991675"/>
                <a:gd name="connsiteY865" fmla="*/ 950913 h 2339976"/>
                <a:gd name="connsiteX866" fmla="*/ 7711850 w 9991675"/>
                <a:gd name="connsiteY866" fmla="*/ 943174 h 2339976"/>
                <a:gd name="connsiteX867" fmla="*/ 7718459 w 9991675"/>
                <a:gd name="connsiteY867" fmla="*/ 943630 h 2339976"/>
                <a:gd name="connsiteX868" fmla="*/ 7710615 w 9991675"/>
                <a:gd name="connsiteY868" fmla="*/ 946151 h 2339976"/>
                <a:gd name="connsiteX869" fmla="*/ 7711850 w 9991675"/>
                <a:gd name="connsiteY869" fmla="*/ 943174 h 2339976"/>
                <a:gd name="connsiteX870" fmla="*/ 7720044 w 9991675"/>
                <a:gd name="connsiteY870" fmla="*/ 943120 h 2339976"/>
                <a:gd name="connsiteX871" fmla="*/ 7720493 w 9991675"/>
                <a:gd name="connsiteY871" fmla="*/ 943770 h 2339976"/>
                <a:gd name="connsiteX872" fmla="*/ 7718459 w 9991675"/>
                <a:gd name="connsiteY872" fmla="*/ 943630 h 2339976"/>
                <a:gd name="connsiteX873" fmla="*/ 6872238 w 9991675"/>
                <a:gd name="connsiteY873" fmla="*/ 941388 h 2339976"/>
                <a:gd name="connsiteX874" fmla="*/ 6856363 w 9991675"/>
                <a:gd name="connsiteY874" fmla="*/ 946680 h 2339976"/>
                <a:gd name="connsiteX875" fmla="*/ 6872238 w 9991675"/>
                <a:gd name="connsiteY875" fmla="*/ 941388 h 2339976"/>
                <a:gd name="connsiteX876" fmla="*/ 7364683 w 9991675"/>
                <a:gd name="connsiteY876" fmla="*/ 940835 h 2339976"/>
                <a:gd name="connsiteX877" fmla="*/ 7365058 w 9991675"/>
                <a:gd name="connsiteY877" fmla="*/ 941526 h 2339976"/>
                <a:gd name="connsiteX878" fmla="*/ 7363068 w 9991675"/>
                <a:gd name="connsiteY878" fmla="*/ 940898 h 2339976"/>
                <a:gd name="connsiteX879" fmla="*/ 7437389 w 9991675"/>
                <a:gd name="connsiteY879" fmla="*/ 939271 h 2339976"/>
                <a:gd name="connsiteX880" fmla="*/ 7430657 w 9991675"/>
                <a:gd name="connsiteY880" fmla="*/ 939933 h 2339976"/>
                <a:gd name="connsiteX881" fmla="*/ 7430621 w 9991675"/>
                <a:gd name="connsiteY881" fmla="*/ 939808 h 2339976"/>
                <a:gd name="connsiteX882" fmla="*/ 7355959 w 9991675"/>
                <a:gd name="connsiteY882" fmla="*/ 938653 h 2339976"/>
                <a:gd name="connsiteX883" fmla="*/ 7363068 w 9991675"/>
                <a:gd name="connsiteY883" fmla="*/ 940898 h 2339976"/>
                <a:gd name="connsiteX884" fmla="*/ 7346861 w 9991675"/>
                <a:gd name="connsiteY884" fmla="*/ 941526 h 2339976"/>
                <a:gd name="connsiteX885" fmla="*/ 7355959 w 9991675"/>
                <a:gd name="connsiteY885" fmla="*/ 938653 h 2339976"/>
                <a:gd name="connsiteX886" fmla="*/ 9983171 w 9991675"/>
                <a:gd name="connsiteY886" fmla="*/ 938279 h 2339976"/>
                <a:gd name="connsiteX887" fmla="*/ 9991675 w 9991675"/>
                <a:gd name="connsiteY887" fmla="*/ 939271 h 2339976"/>
                <a:gd name="connsiteX888" fmla="*/ 9988954 w 9991675"/>
                <a:gd name="connsiteY888" fmla="*/ 944563 h 2339976"/>
                <a:gd name="connsiteX889" fmla="*/ 9972625 w 9991675"/>
                <a:gd name="connsiteY889" fmla="*/ 939271 h 2339976"/>
                <a:gd name="connsiteX890" fmla="*/ 9983171 w 9991675"/>
                <a:gd name="connsiteY890" fmla="*/ 938279 h 2339976"/>
                <a:gd name="connsiteX891" fmla="*/ 7697448 w 9991675"/>
                <a:gd name="connsiteY891" fmla="*/ 938277 h 2339976"/>
                <a:gd name="connsiteX892" fmla="*/ 7697739 w 9991675"/>
                <a:gd name="connsiteY892" fmla="*/ 938611 h 2339976"/>
                <a:gd name="connsiteX893" fmla="*/ 7692447 w 9991675"/>
                <a:gd name="connsiteY893" fmla="*/ 941389 h 2339976"/>
                <a:gd name="connsiteX894" fmla="*/ 7715554 w 9991675"/>
                <a:gd name="connsiteY894" fmla="*/ 936626 h 2339976"/>
                <a:gd name="connsiteX895" fmla="*/ 7727901 w 9991675"/>
                <a:gd name="connsiteY895" fmla="*/ 936626 h 2339976"/>
                <a:gd name="connsiteX896" fmla="*/ 7725432 w 9991675"/>
                <a:gd name="connsiteY896" fmla="*/ 941388 h 2339976"/>
                <a:gd name="connsiteX897" fmla="*/ 7720044 w 9991675"/>
                <a:gd name="connsiteY897" fmla="*/ 943120 h 2339976"/>
                <a:gd name="connsiteX898" fmla="*/ 7494538 w 9991675"/>
                <a:gd name="connsiteY898" fmla="*/ 936626 h 2339976"/>
                <a:gd name="connsiteX899" fmla="*/ 7474782 w 9991675"/>
                <a:gd name="connsiteY899" fmla="*/ 944564 h 2339976"/>
                <a:gd name="connsiteX900" fmla="*/ 7472313 w 9991675"/>
                <a:gd name="connsiteY900" fmla="*/ 939272 h 2339976"/>
                <a:gd name="connsiteX901" fmla="*/ 7494538 w 9991675"/>
                <a:gd name="connsiteY901" fmla="*/ 936626 h 2339976"/>
                <a:gd name="connsiteX902" fmla="*/ 7084646 w 9991675"/>
                <a:gd name="connsiteY902" fmla="*/ 936626 h 2339976"/>
                <a:gd name="connsiteX903" fmla="*/ 7066866 w 9991675"/>
                <a:gd name="connsiteY903" fmla="*/ 939007 h 2339976"/>
                <a:gd name="connsiteX904" fmla="*/ 7084646 w 9991675"/>
                <a:gd name="connsiteY904" fmla="*/ 936626 h 2339976"/>
                <a:gd name="connsiteX905" fmla="*/ 9941044 w 9991675"/>
                <a:gd name="connsiteY905" fmla="*/ 935434 h 2339976"/>
                <a:gd name="connsiteX906" fmla="*/ 9956751 w 9991675"/>
                <a:gd name="connsiteY906" fmla="*/ 938742 h 2339976"/>
                <a:gd name="connsiteX907" fmla="*/ 9923413 w 9991675"/>
                <a:gd name="connsiteY907" fmla="*/ 936096 h 2339976"/>
                <a:gd name="connsiteX908" fmla="*/ 9941044 w 9991675"/>
                <a:gd name="connsiteY908" fmla="*/ 935434 h 2339976"/>
                <a:gd name="connsiteX909" fmla="*/ 7404051 w 9991675"/>
                <a:gd name="connsiteY909" fmla="*/ 933980 h 2339976"/>
                <a:gd name="connsiteX910" fmla="*/ 7429696 w 9991675"/>
                <a:gd name="connsiteY910" fmla="*/ 936625 h 2339976"/>
                <a:gd name="connsiteX911" fmla="*/ 7430621 w 9991675"/>
                <a:gd name="connsiteY911" fmla="*/ 939808 h 2339976"/>
                <a:gd name="connsiteX912" fmla="*/ 7420720 w 9991675"/>
                <a:gd name="connsiteY912" fmla="*/ 940594 h 2339976"/>
                <a:gd name="connsiteX913" fmla="*/ 7404051 w 9991675"/>
                <a:gd name="connsiteY913" fmla="*/ 933980 h 2339976"/>
                <a:gd name="connsiteX914" fmla="*/ 7359859 w 9991675"/>
                <a:gd name="connsiteY914" fmla="*/ 933865 h 2339976"/>
                <a:gd name="connsiteX915" fmla="*/ 7398852 w 9991675"/>
                <a:gd name="connsiteY915" fmla="*/ 936418 h 2339976"/>
                <a:gd name="connsiteX916" fmla="*/ 7396252 w 9991675"/>
                <a:gd name="connsiteY916" fmla="*/ 941526 h 2339976"/>
                <a:gd name="connsiteX917" fmla="*/ 7371557 w 9991675"/>
                <a:gd name="connsiteY917" fmla="*/ 940568 h 2339976"/>
                <a:gd name="connsiteX918" fmla="*/ 7364683 w 9991675"/>
                <a:gd name="connsiteY918" fmla="*/ 940835 h 2339976"/>
                <a:gd name="connsiteX919" fmla="*/ 7362458 w 9991675"/>
                <a:gd name="connsiteY919" fmla="*/ 936738 h 2339976"/>
                <a:gd name="connsiteX920" fmla="*/ 7359859 w 9991675"/>
                <a:gd name="connsiteY920" fmla="*/ 933865 h 2339976"/>
                <a:gd name="connsiteX921" fmla="*/ 7520467 w 9991675"/>
                <a:gd name="connsiteY921" fmla="*/ 933451 h 2339976"/>
                <a:gd name="connsiteX922" fmla="*/ 7546926 w 9991675"/>
                <a:gd name="connsiteY922" fmla="*/ 941786 h 2339976"/>
                <a:gd name="connsiteX923" fmla="*/ 7507238 w 9991675"/>
                <a:gd name="connsiteY923" fmla="*/ 936229 h 2339976"/>
                <a:gd name="connsiteX924" fmla="*/ 7528405 w 9991675"/>
                <a:gd name="connsiteY924" fmla="*/ 939007 h 2339976"/>
                <a:gd name="connsiteX925" fmla="*/ 7533697 w 9991675"/>
                <a:gd name="connsiteY925" fmla="*/ 939007 h 2339976"/>
                <a:gd name="connsiteX926" fmla="*/ 7520467 w 9991675"/>
                <a:gd name="connsiteY926" fmla="*/ 933451 h 2339976"/>
                <a:gd name="connsiteX927" fmla="*/ 9914979 w 9991675"/>
                <a:gd name="connsiteY927" fmla="*/ 932921 h 2339976"/>
                <a:gd name="connsiteX928" fmla="*/ 9916269 w 9991675"/>
                <a:gd name="connsiteY928" fmla="*/ 938213 h 2339976"/>
                <a:gd name="connsiteX929" fmla="*/ 9905950 w 9991675"/>
                <a:gd name="connsiteY929" fmla="*/ 935567 h 2339976"/>
                <a:gd name="connsiteX930" fmla="*/ 9914979 w 9991675"/>
                <a:gd name="connsiteY930" fmla="*/ 932921 h 2339976"/>
                <a:gd name="connsiteX931" fmla="*/ 9837688 w 9991675"/>
                <a:gd name="connsiteY931" fmla="*/ 931069 h 2339976"/>
                <a:gd name="connsiteX932" fmla="*/ 9898013 w 9991675"/>
                <a:gd name="connsiteY932" fmla="*/ 933450 h 2339976"/>
                <a:gd name="connsiteX933" fmla="*/ 9837688 w 9991675"/>
                <a:gd name="connsiteY933" fmla="*/ 931069 h 2339976"/>
                <a:gd name="connsiteX934" fmla="*/ 8016297 w 9991675"/>
                <a:gd name="connsiteY934" fmla="*/ 930276 h 2339976"/>
                <a:gd name="connsiteX935" fmla="*/ 8029526 w 9991675"/>
                <a:gd name="connsiteY935" fmla="*/ 930276 h 2339976"/>
                <a:gd name="connsiteX936" fmla="*/ 8013651 w 9991675"/>
                <a:gd name="connsiteY936" fmla="*/ 936626 h 2339976"/>
                <a:gd name="connsiteX937" fmla="*/ 8016297 w 9991675"/>
                <a:gd name="connsiteY937" fmla="*/ 930276 h 2339976"/>
                <a:gd name="connsiteX938" fmla="*/ 7692447 w 9991675"/>
                <a:gd name="connsiteY938" fmla="*/ 930276 h 2339976"/>
                <a:gd name="connsiteX939" fmla="*/ 7701376 w 9991675"/>
                <a:gd name="connsiteY939" fmla="*/ 935832 h 2339976"/>
                <a:gd name="connsiteX940" fmla="*/ 7697448 w 9991675"/>
                <a:gd name="connsiteY940" fmla="*/ 938277 h 2339976"/>
                <a:gd name="connsiteX941" fmla="*/ 7694101 w 9991675"/>
                <a:gd name="connsiteY941" fmla="*/ 934443 h 2339976"/>
                <a:gd name="connsiteX942" fmla="*/ 7692447 w 9991675"/>
                <a:gd name="connsiteY942" fmla="*/ 930276 h 2339976"/>
                <a:gd name="connsiteX943" fmla="*/ 7590469 w 9991675"/>
                <a:gd name="connsiteY943" fmla="*/ 930276 h 2339976"/>
                <a:gd name="connsiteX944" fmla="*/ 7590469 w 9991675"/>
                <a:gd name="connsiteY944" fmla="*/ 941389 h 2339976"/>
                <a:gd name="connsiteX945" fmla="*/ 7590469 w 9991675"/>
                <a:gd name="connsiteY945" fmla="*/ 930276 h 2339976"/>
                <a:gd name="connsiteX946" fmla="*/ 6888113 w 9991675"/>
                <a:gd name="connsiteY946" fmla="*/ 928159 h 2339976"/>
                <a:gd name="connsiteX947" fmla="*/ 6856363 w 9991675"/>
                <a:gd name="connsiteY947" fmla="*/ 933451 h 2339976"/>
                <a:gd name="connsiteX948" fmla="*/ 6888113 w 9991675"/>
                <a:gd name="connsiteY948" fmla="*/ 928159 h 2339976"/>
                <a:gd name="connsiteX949" fmla="*/ 7521696 w 9991675"/>
                <a:gd name="connsiteY949" fmla="*/ 926158 h 2339976"/>
                <a:gd name="connsiteX950" fmla="*/ 7523567 w 9991675"/>
                <a:gd name="connsiteY950" fmla="*/ 930673 h 2339976"/>
                <a:gd name="connsiteX951" fmla="*/ 7531051 w 9991675"/>
                <a:gd name="connsiteY951" fmla="*/ 930673 h 2339976"/>
                <a:gd name="connsiteX952" fmla="*/ 7513588 w 9991675"/>
                <a:gd name="connsiteY952" fmla="*/ 933451 h 2339976"/>
                <a:gd name="connsiteX953" fmla="*/ 7521072 w 9991675"/>
                <a:gd name="connsiteY953" fmla="*/ 927894 h 2339976"/>
                <a:gd name="connsiteX954" fmla="*/ 7516083 w 9991675"/>
                <a:gd name="connsiteY954" fmla="*/ 927894 h 2339976"/>
                <a:gd name="connsiteX955" fmla="*/ 7521696 w 9991675"/>
                <a:gd name="connsiteY955" fmla="*/ 926158 h 2339976"/>
                <a:gd name="connsiteX956" fmla="*/ 7961408 w 9991675"/>
                <a:gd name="connsiteY956" fmla="*/ 925513 h 2339976"/>
                <a:gd name="connsiteX957" fmla="*/ 7966603 w 9991675"/>
                <a:gd name="connsiteY957" fmla="*/ 936096 h 2339976"/>
                <a:gd name="connsiteX958" fmla="*/ 7948419 w 9991675"/>
                <a:gd name="connsiteY958" fmla="*/ 930805 h 2339976"/>
                <a:gd name="connsiteX959" fmla="*/ 7961408 w 9991675"/>
                <a:gd name="connsiteY959" fmla="*/ 925513 h 2339976"/>
                <a:gd name="connsiteX960" fmla="*/ 7230485 w 9991675"/>
                <a:gd name="connsiteY960" fmla="*/ 925513 h 2339976"/>
                <a:gd name="connsiteX961" fmla="*/ 7225193 w 9991675"/>
                <a:gd name="connsiteY961" fmla="*/ 930276 h 2339976"/>
                <a:gd name="connsiteX962" fmla="*/ 7235776 w 9991675"/>
                <a:gd name="connsiteY962" fmla="*/ 927894 h 2339976"/>
                <a:gd name="connsiteX963" fmla="*/ 7230485 w 9991675"/>
                <a:gd name="connsiteY963" fmla="*/ 925513 h 2339976"/>
                <a:gd name="connsiteX964" fmla="*/ 7384683 w 9991675"/>
                <a:gd name="connsiteY964" fmla="*/ 923409 h 2339976"/>
                <a:gd name="connsiteX965" fmla="*/ 7401193 w 9991675"/>
                <a:gd name="connsiteY965" fmla="*/ 925195 h 2339976"/>
                <a:gd name="connsiteX966" fmla="*/ 7398653 w 9991675"/>
                <a:gd name="connsiteY966" fmla="*/ 930911 h 2339976"/>
                <a:gd name="connsiteX967" fmla="*/ 7378333 w 9991675"/>
                <a:gd name="connsiteY967" fmla="*/ 933768 h 2339976"/>
                <a:gd name="connsiteX968" fmla="*/ 7388493 w 9991675"/>
                <a:gd name="connsiteY968" fmla="*/ 928053 h 2339976"/>
                <a:gd name="connsiteX969" fmla="*/ 7375793 w 9991675"/>
                <a:gd name="connsiteY969" fmla="*/ 928053 h 2339976"/>
                <a:gd name="connsiteX970" fmla="*/ 7384683 w 9991675"/>
                <a:gd name="connsiteY970" fmla="*/ 923409 h 2339976"/>
                <a:gd name="connsiteX971" fmla="*/ 7216726 w 9991675"/>
                <a:gd name="connsiteY971" fmla="*/ 922338 h 2339976"/>
                <a:gd name="connsiteX972" fmla="*/ 7219901 w 9991675"/>
                <a:gd name="connsiteY972" fmla="*/ 925513 h 2339976"/>
                <a:gd name="connsiteX973" fmla="*/ 7223076 w 9991675"/>
                <a:gd name="connsiteY973" fmla="*/ 925513 h 2339976"/>
                <a:gd name="connsiteX974" fmla="*/ 7216726 w 9991675"/>
                <a:gd name="connsiteY974" fmla="*/ 922338 h 2339976"/>
                <a:gd name="connsiteX975" fmla="*/ 7040664 w 9991675"/>
                <a:gd name="connsiteY975" fmla="*/ 922338 h 2339976"/>
                <a:gd name="connsiteX976" fmla="*/ 7038094 w 9991675"/>
                <a:gd name="connsiteY976" fmla="*/ 927781 h 2339976"/>
                <a:gd name="connsiteX977" fmla="*/ 7061226 w 9991675"/>
                <a:gd name="connsiteY977" fmla="*/ 925059 h 2339976"/>
                <a:gd name="connsiteX978" fmla="*/ 7076647 w 9991675"/>
                <a:gd name="connsiteY978" fmla="*/ 925059 h 2339976"/>
                <a:gd name="connsiteX979" fmla="*/ 7081788 w 9991675"/>
                <a:gd name="connsiteY979" fmla="*/ 930502 h 2339976"/>
                <a:gd name="connsiteX980" fmla="*/ 7061226 w 9991675"/>
                <a:gd name="connsiteY980" fmla="*/ 938666 h 2339976"/>
                <a:gd name="connsiteX981" fmla="*/ 7022672 w 9991675"/>
                <a:gd name="connsiteY981" fmla="*/ 938666 h 2339976"/>
                <a:gd name="connsiteX982" fmla="*/ 6973838 w 9991675"/>
                <a:gd name="connsiteY982" fmla="*/ 927781 h 2339976"/>
                <a:gd name="connsiteX983" fmla="*/ 7020102 w 9991675"/>
                <a:gd name="connsiteY983" fmla="*/ 933224 h 2339976"/>
                <a:gd name="connsiteX984" fmla="*/ 7032953 w 9991675"/>
                <a:gd name="connsiteY984" fmla="*/ 930502 h 2339976"/>
                <a:gd name="connsiteX985" fmla="*/ 7027813 w 9991675"/>
                <a:gd name="connsiteY985" fmla="*/ 925059 h 2339976"/>
                <a:gd name="connsiteX986" fmla="*/ 7040664 w 9991675"/>
                <a:gd name="connsiteY986" fmla="*/ 922338 h 2339976"/>
                <a:gd name="connsiteX987" fmla="*/ 8397464 w 9991675"/>
                <a:gd name="connsiteY987" fmla="*/ 920882 h 2339976"/>
                <a:gd name="connsiteX988" fmla="*/ 8413700 w 9991675"/>
                <a:gd name="connsiteY988" fmla="*/ 922867 h 2339976"/>
                <a:gd name="connsiteX989" fmla="*/ 8385125 w 9991675"/>
                <a:gd name="connsiteY989" fmla="*/ 922867 h 2339976"/>
                <a:gd name="connsiteX990" fmla="*/ 8397464 w 9991675"/>
                <a:gd name="connsiteY990" fmla="*/ 920882 h 2339976"/>
                <a:gd name="connsiteX991" fmla="*/ 6939707 w 9991675"/>
                <a:gd name="connsiteY991" fmla="*/ 920750 h 2339976"/>
                <a:gd name="connsiteX992" fmla="*/ 6884938 w 9991675"/>
                <a:gd name="connsiteY992" fmla="*/ 926042 h 2339976"/>
                <a:gd name="connsiteX993" fmla="*/ 6944923 w 9991675"/>
                <a:gd name="connsiteY993" fmla="*/ 928687 h 2339976"/>
                <a:gd name="connsiteX994" fmla="*/ 6957963 w 9991675"/>
                <a:gd name="connsiteY994" fmla="*/ 931333 h 2339976"/>
                <a:gd name="connsiteX995" fmla="*/ 6952747 w 9991675"/>
                <a:gd name="connsiteY995" fmla="*/ 931333 h 2339976"/>
                <a:gd name="connsiteX996" fmla="*/ 6955355 w 9991675"/>
                <a:gd name="connsiteY996" fmla="*/ 926042 h 2339976"/>
                <a:gd name="connsiteX997" fmla="*/ 6944923 w 9991675"/>
                <a:gd name="connsiteY997" fmla="*/ 928687 h 2339976"/>
                <a:gd name="connsiteX998" fmla="*/ 6931882 w 9991675"/>
                <a:gd name="connsiteY998" fmla="*/ 923396 h 2339976"/>
                <a:gd name="connsiteX999" fmla="*/ 6939707 w 9991675"/>
                <a:gd name="connsiteY999" fmla="*/ 920750 h 2339976"/>
                <a:gd name="connsiteX1000" fmla="*/ 7989177 w 9991675"/>
                <a:gd name="connsiteY1000" fmla="*/ 920273 h 2339976"/>
                <a:gd name="connsiteX1001" fmla="*/ 8000661 w 9991675"/>
                <a:gd name="connsiteY1001" fmla="*/ 922465 h 2339976"/>
                <a:gd name="connsiteX1002" fmla="*/ 7989946 w 9991675"/>
                <a:gd name="connsiteY1002" fmla="*/ 920838 h 2339976"/>
                <a:gd name="connsiteX1003" fmla="*/ 8098847 w 9991675"/>
                <a:gd name="connsiteY1003" fmla="*/ 920116 h 2339976"/>
                <a:gd name="connsiteX1004" fmla="*/ 8109430 w 9991675"/>
                <a:gd name="connsiteY1004" fmla="*/ 930276 h 2339976"/>
                <a:gd name="connsiteX1005" fmla="*/ 8098847 w 9991675"/>
                <a:gd name="connsiteY1005" fmla="*/ 920116 h 2339976"/>
                <a:gd name="connsiteX1006" fmla="*/ 6988443 w 9991675"/>
                <a:gd name="connsiteY1006" fmla="*/ 919891 h 2339976"/>
                <a:gd name="connsiteX1007" fmla="*/ 7007176 w 9991675"/>
                <a:gd name="connsiteY1007" fmla="*/ 925514 h 2339976"/>
                <a:gd name="connsiteX1008" fmla="*/ 6981776 w 9991675"/>
                <a:gd name="connsiteY1008" fmla="*/ 920222 h 2339976"/>
                <a:gd name="connsiteX1009" fmla="*/ 6974156 w 9991675"/>
                <a:gd name="connsiteY1009" fmla="*/ 925514 h 2339976"/>
                <a:gd name="connsiteX1010" fmla="*/ 6969076 w 9991675"/>
                <a:gd name="connsiteY1010" fmla="*/ 922868 h 2339976"/>
                <a:gd name="connsiteX1011" fmla="*/ 6971616 w 9991675"/>
                <a:gd name="connsiteY1011" fmla="*/ 920222 h 2339976"/>
                <a:gd name="connsiteX1012" fmla="*/ 6988443 w 9991675"/>
                <a:gd name="connsiteY1012" fmla="*/ 919891 h 2339976"/>
                <a:gd name="connsiteX1013" fmla="*/ 7178018 w 9991675"/>
                <a:gd name="connsiteY1013" fmla="*/ 917576 h 2339976"/>
                <a:gd name="connsiteX1014" fmla="*/ 7180619 w 9991675"/>
                <a:gd name="connsiteY1014" fmla="*/ 928159 h 2339976"/>
                <a:gd name="connsiteX1015" fmla="*/ 7201425 w 9991675"/>
                <a:gd name="connsiteY1015" fmla="*/ 922868 h 2339976"/>
                <a:gd name="connsiteX1016" fmla="*/ 7196224 w 9991675"/>
                <a:gd name="connsiteY1016" fmla="*/ 933451 h 2339976"/>
                <a:gd name="connsiteX1017" fmla="*/ 7185821 w 9991675"/>
                <a:gd name="connsiteY1017" fmla="*/ 933451 h 2339976"/>
                <a:gd name="connsiteX1018" fmla="*/ 7204026 w 9991675"/>
                <a:gd name="connsiteY1018" fmla="*/ 936097 h 2339976"/>
                <a:gd name="connsiteX1019" fmla="*/ 7196224 w 9991675"/>
                <a:gd name="connsiteY1019" fmla="*/ 941389 h 2339976"/>
                <a:gd name="connsiteX1020" fmla="*/ 7172817 w 9991675"/>
                <a:gd name="connsiteY1020" fmla="*/ 938743 h 2339976"/>
                <a:gd name="connsiteX1021" fmla="*/ 7180619 w 9991675"/>
                <a:gd name="connsiteY1021" fmla="*/ 936097 h 2339976"/>
                <a:gd name="connsiteX1022" fmla="*/ 7175417 w 9991675"/>
                <a:gd name="connsiteY1022" fmla="*/ 933451 h 2339976"/>
                <a:gd name="connsiteX1023" fmla="*/ 7167615 w 9991675"/>
                <a:gd name="connsiteY1023" fmla="*/ 938743 h 2339976"/>
                <a:gd name="connsiteX1024" fmla="*/ 7139006 w 9991675"/>
                <a:gd name="connsiteY1024" fmla="*/ 933451 h 2339976"/>
                <a:gd name="connsiteX1025" fmla="*/ 7123401 w 9991675"/>
                <a:gd name="connsiteY1025" fmla="*/ 938743 h 2339976"/>
                <a:gd name="connsiteX1026" fmla="*/ 7105195 w 9991675"/>
                <a:gd name="connsiteY1026" fmla="*/ 933451 h 2339976"/>
                <a:gd name="connsiteX1027" fmla="*/ 7120800 w 9991675"/>
                <a:gd name="connsiteY1027" fmla="*/ 936097 h 2339976"/>
                <a:gd name="connsiteX1028" fmla="*/ 7133804 w 9991675"/>
                <a:gd name="connsiteY1028" fmla="*/ 933451 h 2339976"/>
                <a:gd name="connsiteX1029" fmla="*/ 7133804 w 9991675"/>
                <a:gd name="connsiteY1029" fmla="*/ 930805 h 2339976"/>
                <a:gd name="connsiteX1030" fmla="*/ 7089590 w 9991675"/>
                <a:gd name="connsiteY1030" fmla="*/ 928159 h 2339976"/>
                <a:gd name="connsiteX1031" fmla="*/ 7131203 w 9991675"/>
                <a:gd name="connsiteY1031" fmla="*/ 922868 h 2339976"/>
                <a:gd name="connsiteX1032" fmla="*/ 7120800 w 9991675"/>
                <a:gd name="connsiteY1032" fmla="*/ 922868 h 2339976"/>
                <a:gd name="connsiteX1033" fmla="*/ 7131203 w 9991675"/>
                <a:gd name="connsiteY1033" fmla="*/ 920222 h 2339976"/>
                <a:gd name="connsiteX1034" fmla="*/ 7133804 w 9991675"/>
                <a:gd name="connsiteY1034" fmla="*/ 925514 h 2339976"/>
                <a:gd name="connsiteX1035" fmla="*/ 7162413 w 9991675"/>
                <a:gd name="connsiteY1035" fmla="*/ 928159 h 2339976"/>
                <a:gd name="connsiteX1036" fmla="*/ 7178018 w 9991675"/>
                <a:gd name="connsiteY1036" fmla="*/ 917576 h 2339976"/>
                <a:gd name="connsiteX1037" fmla="*/ 7465963 w 9991675"/>
                <a:gd name="connsiteY1037" fmla="*/ 915988 h 2339976"/>
                <a:gd name="connsiteX1038" fmla="*/ 7465963 w 9991675"/>
                <a:gd name="connsiteY1038" fmla="*/ 920751 h 2339976"/>
                <a:gd name="connsiteX1039" fmla="*/ 7465963 w 9991675"/>
                <a:gd name="connsiteY1039" fmla="*/ 915988 h 2339976"/>
                <a:gd name="connsiteX1040" fmla="*/ 7196088 w 9991675"/>
                <a:gd name="connsiteY1040" fmla="*/ 915988 h 2339976"/>
                <a:gd name="connsiteX1041" fmla="*/ 7211685 w 9991675"/>
                <a:gd name="connsiteY1041" fmla="*/ 918542 h 2339976"/>
                <a:gd name="connsiteX1042" fmla="*/ 7214285 w 9991675"/>
                <a:gd name="connsiteY1042" fmla="*/ 918542 h 2339976"/>
                <a:gd name="connsiteX1043" fmla="*/ 7214285 w 9991675"/>
                <a:gd name="connsiteY1043" fmla="*/ 921096 h 2339976"/>
                <a:gd name="connsiteX1044" fmla="*/ 7232482 w 9991675"/>
                <a:gd name="connsiteY1044" fmla="*/ 923649 h 2339976"/>
                <a:gd name="connsiteX1045" fmla="*/ 7250679 w 9991675"/>
                <a:gd name="connsiteY1045" fmla="*/ 923649 h 2339976"/>
                <a:gd name="connsiteX1046" fmla="*/ 7250679 w 9991675"/>
                <a:gd name="connsiteY1046" fmla="*/ 926203 h 2339976"/>
                <a:gd name="connsiteX1047" fmla="*/ 7294871 w 9991675"/>
                <a:gd name="connsiteY1047" fmla="*/ 928757 h 2339976"/>
                <a:gd name="connsiteX1048" fmla="*/ 7302669 w 9991675"/>
                <a:gd name="connsiteY1048" fmla="*/ 928757 h 2339976"/>
                <a:gd name="connsiteX1049" fmla="*/ 7313067 w 9991675"/>
                <a:gd name="connsiteY1049" fmla="*/ 928757 h 2339976"/>
                <a:gd name="connsiteX1050" fmla="*/ 7320866 w 9991675"/>
                <a:gd name="connsiteY1050" fmla="*/ 923649 h 2339976"/>
                <a:gd name="connsiteX1051" fmla="*/ 7315667 w 9991675"/>
                <a:gd name="connsiteY1051" fmla="*/ 928757 h 2339976"/>
                <a:gd name="connsiteX1052" fmla="*/ 7346861 w 9991675"/>
                <a:gd name="connsiteY1052" fmla="*/ 941526 h 2339976"/>
                <a:gd name="connsiteX1053" fmla="*/ 7359859 w 9991675"/>
                <a:gd name="connsiteY1053" fmla="*/ 974726 h 2339976"/>
                <a:gd name="connsiteX1054" fmla="*/ 7266276 w 9991675"/>
                <a:gd name="connsiteY1054" fmla="*/ 974726 h 2339976"/>
                <a:gd name="connsiteX1055" fmla="*/ 7297470 w 9991675"/>
                <a:gd name="connsiteY1055" fmla="*/ 949188 h 2339976"/>
                <a:gd name="connsiteX1056" fmla="*/ 7274074 w 9991675"/>
                <a:gd name="connsiteY1056" fmla="*/ 941526 h 2339976"/>
                <a:gd name="connsiteX1057" fmla="*/ 7263676 w 9991675"/>
                <a:gd name="connsiteY1057" fmla="*/ 941526 h 2339976"/>
                <a:gd name="connsiteX1058" fmla="*/ 7266276 w 9991675"/>
                <a:gd name="connsiteY1058" fmla="*/ 938972 h 2339976"/>
                <a:gd name="connsiteX1059" fmla="*/ 7255878 w 9991675"/>
                <a:gd name="connsiteY1059" fmla="*/ 936418 h 2339976"/>
                <a:gd name="connsiteX1060" fmla="*/ 7242880 w 9991675"/>
                <a:gd name="connsiteY1060" fmla="*/ 933865 h 2339976"/>
                <a:gd name="connsiteX1061" fmla="*/ 7248079 w 9991675"/>
                <a:gd name="connsiteY1061" fmla="*/ 933865 h 2339976"/>
                <a:gd name="connsiteX1062" fmla="*/ 7240280 w 9991675"/>
                <a:gd name="connsiteY1062" fmla="*/ 931311 h 2339976"/>
                <a:gd name="connsiteX1063" fmla="*/ 7237681 w 9991675"/>
                <a:gd name="connsiteY1063" fmla="*/ 933865 h 2339976"/>
                <a:gd name="connsiteX1064" fmla="*/ 7214285 w 9991675"/>
                <a:gd name="connsiteY1064" fmla="*/ 933865 h 2339976"/>
                <a:gd name="connsiteX1065" fmla="*/ 7203887 w 9991675"/>
                <a:gd name="connsiteY1065" fmla="*/ 921096 h 2339976"/>
                <a:gd name="connsiteX1066" fmla="*/ 7209086 w 9991675"/>
                <a:gd name="connsiteY1066" fmla="*/ 921096 h 2339976"/>
                <a:gd name="connsiteX1067" fmla="*/ 7196088 w 9991675"/>
                <a:gd name="connsiteY1067" fmla="*/ 915988 h 2339976"/>
                <a:gd name="connsiteX1068" fmla="*/ 7287966 w 9991675"/>
                <a:gd name="connsiteY1068" fmla="*/ 910432 h 2339976"/>
                <a:gd name="connsiteX1069" fmla="*/ 7292133 w 9991675"/>
                <a:gd name="connsiteY1069" fmla="*/ 915195 h 2339976"/>
                <a:gd name="connsiteX1070" fmla="*/ 7280226 w 9991675"/>
                <a:gd name="connsiteY1070" fmla="*/ 912813 h 2339976"/>
                <a:gd name="connsiteX1071" fmla="*/ 7287966 w 9991675"/>
                <a:gd name="connsiteY1071" fmla="*/ 910432 h 2339976"/>
                <a:gd name="connsiteX1072" fmla="*/ 7192596 w 9991675"/>
                <a:gd name="connsiteY1072" fmla="*/ 903355 h 2339976"/>
                <a:gd name="connsiteX1073" fmla="*/ 7204026 w 9991675"/>
                <a:gd name="connsiteY1073" fmla="*/ 904347 h 2339976"/>
                <a:gd name="connsiteX1074" fmla="*/ 7181166 w 9991675"/>
                <a:gd name="connsiteY1074" fmla="*/ 904347 h 2339976"/>
                <a:gd name="connsiteX1075" fmla="*/ 7192596 w 9991675"/>
                <a:gd name="connsiteY1075" fmla="*/ 903355 h 2339976"/>
                <a:gd name="connsiteX1076" fmla="*/ 8019472 w 9991675"/>
                <a:gd name="connsiteY1076" fmla="*/ 902494 h 2339976"/>
                <a:gd name="connsiteX1077" fmla="*/ 8032701 w 9991675"/>
                <a:gd name="connsiteY1077" fmla="*/ 902494 h 2339976"/>
                <a:gd name="connsiteX1078" fmla="*/ 8030055 w 9991675"/>
                <a:gd name="connsiteY1078" fmla="*/ 909638 h 2339976"/>
                <a:gd name="connsiteX1079" fmla="*/ 8016826 w 9991675"/>
                <a:gd name="connsiteY1079" fmla="*/ 907257 h 2339976"/>
                <a:gd name="connsiteX1080" fmla="*/ 8019472 w 9991675"/>
                <a:gd name="connsiteY1080" fmla="*/ 902494 h 2339976"/>
                <a:gd name="connsiteX1081" fmla="*/ 8202564 w 9991675"/>
                <a:gd name="connsiteY1081" fmla="*/ 901701 h 2339976"/>
                <a:gd name="connsiteX1082" fmla="*/ 8188276 w 9991675"/>
                <a:gd name="connsiteY1082" fmla="*/ 908051 h 2339976"/>
                <a:gd name="connsiteX1083" fmla="*/ 8202564 w 9991675"/>
                <a:gd name="connsiteY1083" fmla="*/ 901701 h 2339976"/>
                <a:gd name="connsiteX1084" fmla="*/ 8037464 w 9991675"/>
                <a:gd name="connsiteY1084" fmla="*/ 900113 h 2339976"/>
                <a:gd name="connsiteX1085" fmla="*/ 8046989 w 9991675"/>
                <a:gd name="connsiteY1085" fmla="*/ 902494 h 2339976"/>
                <a:gd name="connsiteX1086" fmla="*/ 8046989 w 9991675"/>
                <a:gd name="connsiteY1086" fmla="*/ 909638 h 2339976"/>
                <a:gd name="connsiteX1087" fmla="*/ 8037464 w 9991675"/>
                <a:gd name="connsiteY1087" fmla="*/ 900113 h 2339976"/>
                <a:gd name="connsiteX1088" fmla="*/ 7254032 w 9991675"/>
                <a:gd name="connsiteY1088" fmla="*/ 900113 h 2339976"/>
                <a:gd name="connsiteX1089" fmla="*/ 7237363 w 9991675"/>
                <a:gd name="connsiteY1089" fmla="*/ 904876 h 2339976"/>
                <a:gd name="connsiteX1090" fmla="*/ 7254032 w 9991675"/>
                <a:gd name="connsiteY1090" fmla="*/ 900113 h 2339976"/>
                <a:gd name="connsiteX1091" fmla="*/ 7373095 w 9991675"/>
                <a:gd name="connsiteY1091" fmla="*/ 896938 h 2339976"/>
                <a:gd name="connsiteX1092" fmla="*/ 7388176 w 9991675"/>
                <a:gd name="connsiteY1092" fmla="*/ 902494 h 2339976"/>
                <a:gd name="connsiteX1093" fmla="*/ 7368067 w 9991675"/>
                <a:gd name="connsiteY1093" fmla="*/ 908051 h 2339976"/>
                <a:gd name="connsiteX1094" fmla="*/ 7373095 w 9991675"/>
                <a:gd name="connsiteY1094" fmla="*/ 896938 h 2339976"/>
                <a:gd name="connsiteX1095" fmla="*/ 9147655 w 9991675"/>
                <a:gd name="connsiteY1095" fmla="*/ 894822 h 2339976"/>
                <a:gd name="connsiteX1096" fmla="*/ 9158239 w 9991675"/>
                <a:gd name="connsiteY1096" fmla="*/ 897468 h 2339976"/>
                <a:gd name="connsiteX1097" fmla="*/ 9134426 w 9991675"/>
                <a:gd name="connsiteY1097" fmla="*/ 900114 h 2339976"/>
                <a:gd name="connsiteX1098" fmla="*/ 9145010 w 9991675"/>
                <a:gd name="connsiteY1098" fmla="*/ 897468 h 2339976"/>
                <a:gd name="connsiteX1099" fmla="*/ 9147655 w 9991675"/>
                <a:gd name="connsiteY1099" fmla="*/ 894822 h 2339976"/>
                <a:gd name="connsiteX1100" fmla="*/ 7837835 w 9991675"/>
                <a:gd name="connsiteY1100" fmla="*/ 892176 h 2339976"/>
                <a:gd name="connsiteX1101" fmla="*/ 7915226 w 9991675"/>
                <a:gd name="connsiteY1101" fmla="*/ 896938 h 2339976"/>
                <a:gd name="connsiteX1102" fmla="*/ 7904907 w 9991675"/>
                <a:gd name="connsiteY1102" fmla="*/ 901701 h 2339976"/>
                <a:gd name="connsiteX1103" fmla="*/ 7899748 w 9991675"/>
                <a:gd name="connsiteY1103" fmla="*/ 896938 h 2339976"/>
                <a:gd name="connsiteX1104" fmla="*/ 7892009 w 9991675"/>
                <a:gd name="connsiteY1104" fmla="*/ 901701 h 2339976"/>
                <a:gd name="connsiteX1105" fmla="*/ 7837835 w 9991675"/>
                <a:gd name="connsiteY1105" fmla="*/ 896938 h 2339976"/>
                <a:gd name="connsiteX1106" fmla="*/ 7837835 w 9991675"/>
                <a:gd name="connsiteY1106" fmla="*/ 892176 h 2339976"/>
                <a:gd name="connsiteX1107" fmla="*/ 8357642 w 9991675"/>
                <a:gd name="connsiteY1107" fmla="*/ 889199 h 2339976"/>
                <a:gd name="connsiteX1108" fmla="*/ 8369251 w 9991675"/>
                <a:gd name="connsiteY1108" fmla="*/ 889794 h 2339976"/>
                <a:gd name="connsiteX1109" fmla="*/ 8353773 w 9991675"/>
                <a:gd name="connsiteY1109" fmla="*/ 892176 h 2339976"/>
                <a:gd name="connsiteX1110" fmla="*/ 8357642 w 9991675"/>
                <a:gd name="connsiteY1110" fmla="*/ 889199 h 2339976"/>
                <a:gd name="connsiteX1111" fmla="*/ 7759651 w 9991675"/>
                <a:gd name="connsiteY1111" fmla="*/ 889001 h 2339976"/>
                <a:gd name="connsiteX1112" fmla="*/ 7819976 w 9991675"/>
                <a:gd name="connsiteY1112" fmla="*/ 891647 h 2339976"/>
                <a:gd name="connsiteX1113" fmla="*/ 7778011 w 9991675"/>
                <a:gd name="connsiteY1113" fmla="*/ 896939 h 2339976"/>
                <a:gd name="connsiteX1114" fmla="*/ 7775388 w 9991675"/>
                <a:gd name="connsiteY1114" fmla="*/ 891647 h 2339976"/>
                <a:gd name="connsiteX1115" fmla="*/ 7759651 w 9991675"/>
                <a:gd name="connsiteY1115" fmla="*/ 889001 h 2339976"/>
                <a:gd name="connsiteX1116" fmla="*/ 7727901 w 9991675"/>
                <a:gd name="connsiteY1116" fmla="*/ 887413 h 2339976"/>
                <a:gd name="connsiteX1117" fmla="*/ 7756476 w 9991675"/>
                <a:gd name="connsiteY1117" fmla="*/ 893763 h 2339976"/>
                <a:gd name="connsiteX1118" fmla="*/ 7727901 w 9991675"/>
                <a:gd name="connsiteY1118" fmla="*/ 887413 h 2339976"/>
                <a:gd name="connsiteX1119" fmla="*/ 7334056 w 9991675"/>
                <a:gd name="connsiteY1119" fmla="*/ 886884 h 2339976"/>
                <a:gd name="connsiteX1120" fmla="*/ 7352240 w 9991675"/>
                <a:gd name="connsiteY1120" fmla="*/ 886884 h 2339976"/>
                <a:gd name="connsiteX1121" fmla="*/ 7354838 w 9991675"/>
                <a:gd name="connsiteY1121" fmla="*/ 892176 h 2339976"/>
                <a:gd name="connsiteX1122" fmla="*/ 7326263 w 9991675"/>
                <a:gd name="connsiteY1122" fmla="*/ 889530 h 2339976"/>
                <a:gd name="connsiteX1123" fmla="*/ 7334056 w 9991675"/>
                <a:gd name="connsiteY1123" fmla="*/ 886884 h 2339976"/>
                <a:gd name="connsiteX1124" fmla="*/ 7708256 w 9991675"/>
                <a:gd name="connsiteY1124" fmla="*/ 886619 h 2339976"/>
                <a:gd name="connsiteX1125" fmla="*/ 7726314 w 9991675"/>
                <a:gd name="connsiteY1125" fmla="*/ 889001 h 2339976"/>
                <a:gd name="connsiteX1126" fmla="*/ 7708256 w 9991675"/>
                <a:gd name="connsiteY1126" fmla="*/ 886619 h 2339976"/>
                <a:gd name="connsiteX1127" fmla="*/ 7627690 w 9991675"/>
                <a:gd name="connsiteY1127" fmla="*/ 886222 h 2339976"/>
                <a:gd name="connsiteX1128" fmla="*/ 7648526 w 9991675"/>
                <a:gd name="connsiteY1128" fmla="*/ 886884 h 2339976"/>
                <a:gd name="connsiteX1129" fmla="*/ 7608838 w 9991675"/>
                <a:gd name="connsiteY1129" fmla="*/ 889530 h 2339976"/>
                <a:gd name="connsiteX1130" fmla="*/ 7627690 w 9991675"/>
                <a:gd name="connsiteY1130" fmla="*/ 886222 h 2339976"/>
                <a:gd name="connsiteX1131" fmla="*/ 8934855 w 9991675"/>
                <a:gd name="connsiteY1131" fmla="*/ 884238 h 2339976"/>
                <a:gd name="connsiteX1132" fmla="*/ 8942339 w 9991675"/>
                <a:gd name="connsiteY1132" fmla="*/ 886619 h 2339976"/>
                <a:gd name="connsiteX1133" fmla="*/ 8929865 w 9991675"/>
                <a:gd name="connsiteY1133" fmla="*/ 886619 h 2339976"/>
                <a:gd name="connsiteX1134" fmla="*/ 8934855 w 9991675"/>
                <a:gd name="connsiteY1134" fmla="*/ 884238 h 2339976"/>
                <a:gd name="connsiteX1135" fmla="*/ 8349671 w 9991675"/>
                <a:gd name="connsiteY1135" fmla="*/ 884080 h 2339976"/>
                <a:gd name="connsiteX1136" fmla="*/ 8353905 w 9991675"/>
                <a:gd name="connsiteY1136" fmla="*/ 884636 h 2339976"/>
                <a:gd name="connsiteX1137" fmla="*/ 8343321 w 9991675"/>
                <a:gd name="connsiteY1137" fmla="*/ 887414 h 2339976"/>
                <a:gd name="connsiteX1138" fmla="*/ 7919723 w 9991675"/>
                <a:gd name="connsiteY1138" fmla="*/ 883603 h 2339976"/>
                <a:gd name="connsiteX1139" fmla="*/ 7932688 w 9991675"/>
                <a:gd name="connsiteY1139" fmla="*/ 884556 h 2339976"/>
                <a:gd name="connsiteX1140" fmla="*/ 7910463 w 9991675"/>
                <a:gd name="connsiteY1140" fmla="*/ 884556 h 2339976"/>
                <a:gd name="connsiteX1141" fmla="*/ 7919723 w 9991675"/>
                <a:gd name="connsiteY1141" fmla="*/ 883603 h 2339976"/>
                <a:gd name="connsiteX1142" fmla="*/ 8183315 w 9991675"/>
                <a:gd name="connsiteY1142" fmla="*/ 879774 h 2339976"/>
                <a:gd name="connsiteX1143" fmla="*/ 8195135 w 9991675"/>
                <a:gd name="connsiteY1143" fmla="*/ 881683 h 2339976"/>
                <a:gd name="connsiteX1144" fmla="*/ 8195682 w 9991675"/>
                <a:gd name="connsiteY1144" fmla="*/ 881969 h 2339976"/>
                <a:gd name="connsiteX1145" fmla="*/ 8186292 w 9991675"/>
                <a:gd name="connsiteY1145" fmla="*/ 883941 h 2339976"/>
                <a:gd name="connsiteX1146" fmla="*/ 8172401 w 9991675"/>
                <a:gd name="connsiteY1146" fmla="*/ 881857 h 2339976"/>
                <a:gd name="connsiteX1147" fmla="*/ 8183315 w 9991675"/>
                <a:gd name="connsiteY1147" fmla="*/ 879774 h 2339976"/>
                <a:gd name="connsiteX1148" fmla="*/ 8720089 w 9991675"/>
                <a:gd name="connsiteY1148" fmla="*/ 879476 h 2339976"/>
                <a:gd name="connsiteX1149" fmla="*/ 8712151 w 9991675"/>
                <a:gd name="connsiteY1149" fmla="*/ 887414 h 2339976"/>
                <a:gd name="connsiteX1150" fmla="*/ 8698922 w 9991675"/>
                <a:gd name="connsiteY1150" fmla="*/ 884768 h 2339976"/>
                <a:gd name="connsiteX1151" fmla="*/ 8720089 w 9991675"/>
                <a:gd name="connsiteY1151" fmla="*/ 879476 h 2339976"/>
                <a:gd name="connsiteX1152" fmla="*/ 8761205 w 9991675"/>
                <a:gd name="connsiteY1152" fmla="*/ 879475 h 2339976"/>
                <a:gd name="connsiteX1153" fmla="*/ 8763903 w 9991675"/>
                <a:gd name="connsiteY1153" fmla="*/ 882121 h 2339976"/>
                <a:gd name="connsiteX1154" fmla="*/ 8747711 w 9991675"/>
                <a:gd name="connsiteY1154" fmla="*/ 887413 h 2339976"/>
                <a:gd name="connsiteX1155" fmla="*/ 8747711 w 9991675"/>
                <a:gd name="connsiteY1155" fmla="*/ 882121 h 2339976"/>
                <a:gd name="connsiteX1156" fmla="*/ 8761205 w 9991675"/>
                <a:gd name="connsiteY1156" fmla="*/ 879475 h 2339976"/>
                <a:gd name="connsiteX1157" fmla="*/ 7427883 w 9991675"/>
                <a:gd name="connsiteY1157" fmla="*/ 879079 h 2339976"/>
                <a:gd name="connsiteX1158" fmla="*/ 7416751 w 9991675"/>
                <a:gd name="connsiteY1158" fmla="*/ 884636 h 2339976"/>
                <a:gd name="connsiteX1159" fmla="*/ 7441040 w 9991675"/>
                <a:gd name="connsiteY1159" fmla="*/ 881857 h 2339976"/>
                <a:gd name="connsiteX1160" fmla="*/ 7427883 w 9991675"/>
                <a:gd name="connsiteY1160" fmla="*/ 879079 h 2339976"/>
                <a:gd name="connsiteX1161" fmla="*/ 8957494 w 9991675"/>
                <a:gd name="connsiteY1161" fmla="*/ 878334 h 2339976"/>
                <a:gd name="connsiteX1162" fmla="*/ 8983613 w 9991675"/>
                <a:gd name="connsiteY1162" fmla="*/ 878681 h 2339976"/>
                <a:gd name="connsiteX1163" fmla="*/ 8944918 w 9991675"/>
                <a:gd name="connsiteY1163" fmla="*/ 884238 h 2339976"/>
                <a:gd name="connsiteX1164" fmla="*/ 8957494 w 9991675"/>
                <a:gd name="connsiteY1164" fmla="*/ 878334 h 2339976"/>
                <a:gd name="connsiteX1165" fmla="*/ 8258125 w 9991675"/>
                <a:gd name="connsiteY1165" fmla="*/ 876618 h 2339976"/>
                <a:gd name="connsiteX1166" fmla="*/ 8291463 w 9991675"/>
                <a:gd name="connsiteY1166" fmla="*/ 881698 h 2339976"/>
                <a:gd name="connsiteX1167" fmla="*/ 8258125 w 9991675"/>
                <a:gd name="connsiteY1167" fmla="*/ 876618 h 2339976"/>
                <a:gd name="connsiteX1168" fmla="*/ 8173988 w 9991675"/>
                <a:gd name="connsiteY1168" fmla="*/ 876618 h 2339976"/>
                <a:gd name="connsiteX1169" fmla="*/ 8218248 w 9991675"/>
                <a:gd name="connsiteY1169" fmla="*/ 876618 h 2339976"/>
                <a:gd name="connsiteX1170" fmla="*/ 8239076 w 9991675"/>
                <a:gd name="connsiteY1170" fmla="*/ 881698 h 2339976"/>
                <a:gd name="connsiteX1171" fmla="*/ 8200023 w 9991675"/>
                <a:gd name="connsiteY1171" fmla="*/ 884238 h 2339976"/>
                <a:gd name="connsiteX1172" fmla="*/ 8195682 w 9991675"/>
                <a:gd name="connsiteY1172" fmla="*/ 881969 h 2339976"/>
                <a:gd name="connsiteX1173" fmla="*/ 8196214 w 9991675"/>
                <a:gd name="connsiteY1173" fmla="*/ 881857 h 2339976"/>
                <a:gd name="connsiteX1174" fmla="*/ 8195135 w 9991675"/>
                <a:gd name="connsiteY1174" fmla="*/ 881683 h 2339976"/>
                <a:gd name="connsiteX1175" fmla="*/ 8190911 w 9991675"/>
                <a:gd name="connsiteY1175" fmla="*/ 879475 h 2339976"/>
                <a:gd name="connsiteX1176" fmla="*/ 8173988 w 9991675"/>
                <a:gd name="connsiteY1176" fmla="*/ 876618 h 2339976"/>
                <a:gd name="connsiteX1177" fmla="*/ 8359196 w 9991675"/>
                <a:gd name="connsiteY1177" fmla="*/ 876301 h 2339976"/>
                <a:gd name="connsiteX1178" fmla="*/ 8361842 w 9991675"/>
                <a:gd name="connsiteY1178" fmla="*/ 884636 h 2339976"/>
                <a:gd name="connsiteX1179" fmla="*/ 8353905 w 9991675"/>
                <a:gd name="connsiteY1179" fmla="*/ 881857 h 2339976"/>
                <a:gd name="connsiteX1180" fmla="*/ 8349671 w 9991675"/>
                <a:gd name="connsiteY1180" fmla="*/ 884080 h 2339976"/>
                <a:gd name="connsiteX1181" fmla="*/ 8332738 w 9991675"/>
                <a:gd name="connsiteY1181" fmla="*/ 881857 h 2339976"/>
                <a:gd name="connsiteX1182" fmla="*/ 8359196 w 9991675"/>
                <a:gd name="connsiteY1182" fmla="*/ 876301 h 2339976"/>
                <a:gd name="connsiteX1183" fmla="*/ 7188681 w 9991675"/>
                <a:gd name="connsiteY1183" fmla="*/ 875210 h 2339976"/>
                <a:gd name="connsiteX1184" fmla="*/ 7178097 w 9991675"/>
                <a:gd name="connsiteY1184" fmla="*/ 875904 h 2339976"/>
                <a:gd name="connsiteX1185" fmla="*/ 7199264 w 9991675"/>
                <a:gd name="connsiteY1185" fmla="*/ 878682 h 2339976"/>
                <a:gd name="connsiteX1186" fmla="*/ 7188681 w 9991675"/>
                <a:gd name="connsiteY1186" fmla="*/ 875210 h 2339976"/>
                <a:gd name="connsiteX1187" fmla="*/ 7614577 w 9991675"/>
                <a:gd name="connsiteY1187" fmla="*/ 873919 h 2339976"/>
                <a:gd name="connsiteX1188" fmla="*/ 7617142 w 9991675"/>
                <a:gd name="connsiteY1188" fmla="*/ 876300 h 2339976"/>
                <a:gd name="connsiteX1189" fmla="*/ 7645351 w 9991675"/>
                <a:gd name="connsiteY1189" fmla="*/ 873919 h 2339976"/>
                <a:gd name="connsiteX1190" fmla="*/ 7637658 w 9991675"/>
                <a:gd name="connsiteY1190" fmla="*/ 881063 h 2339976"/>
                <a:gd name="connsiteX1191" fmla="*/ 7635093 w 9991675"/>
                <a:gd name="connsiteY1191" fmla="*/ 878682 h 2339976"/>
                <a:gd name="connsiteX1192" fmla="*/ 7629964 w 9991675"/>
                <a:gd name="connsiteY1192" fmla="*/ 878682 h 2339976"/>
                <a:gd name="connsiteX1193" fmla="*/ 7632529 w 9991675"/>
                <a:gd name="connsiteY1193" fmla="*/ 876300 h 2339976"/>
                <a:gd name="connsiteX1194" fmla="*/ 7612013 w 9991675"/>
                <a:gd name="connsiteY1194" fmla="*/ 878682 h 2339976"/>
                <a:gd name="connsiteX1195" fmla="*/ 7614577 w 9991675"/>
                <a:gd name="connsiteY1195" fmla="*/ 873919 h 2339976"/>
                <a:gd name="connsiteX1196" fmla="*/ 7816205 w 9991675"/>
                <a:gd name="connsiteY1196" fmla="*/ 873522 h 2339976"/>
                <a:gd name="connsiteX1197" fmla="*/ 7823945 w 9991675"/>
                <a:gd name="connsiteY1197" fmla="*/ 874184 h 2339976"/>
                <a:gd name="connsiteX1198" fmla="*/ 7826326 w 9991675"/>
                <a:gd name="connsiteY1198" fmla="*/ 879476 h 2339976"/>
                <a:gd name="connsiteX1199" fmla="*/ 7812038 w 9991675"/>
                <a:gd name="connsiteY1199" fmla="*/ 876830 h 2339976"/>
                <a:gd name="connsiteX1200" fmla="*/ 7816205 w 9991675"/>
                <a:gd name="connsiteY1200" fmla="*/ 873522 h 2339976"/>
                <a:gd name="connsiteX1201" fmla="*/ 7233594 w 9991675"/>
                <a:gd name="connsiteY1201" fmla="*/ 873192 h 2339976"/>
                <a:gd name="connsiteX1202" fmla="*/ 7216726 w 9991675"/>
                <a:gd name="connsiteY1202" fmla="*/ 874184 h 2339976"/>
                <a:gd name="connsiteX1203" fmla="*/ 7256414 w 9991675"/>
                <a:gd name="connsiteY1203" fmla="*/ 874184 h 2339976"/>
                <a:gd name="connsiteX1204" fmla="*/ 7233594 w 9991675"/>
                <a:gd name="connsiteY1204" fmla="*/ 873192 h 2339976"/>
                <a:gd name="connsiteX1205" fmla="*/ 8410525 w 9991675"/>
                <a:gd name="connsiteY1205" fmla="*/ 873125 h 2339976"/>
                <a:gd name="connsiteX1206" fmla="*/ 8498966 w 9991675"/>
                <a:gd name="connsiteY1206" fmla="*/ 881698 h 2339976"/>
                <a:gd name="connsiteX1207" fmla="*/ 8504168 w 9991675"/>
                <a:gd name="connsiteY1207" fmla="*/ 875982 h 2339976"/>
                <a:gd name="connsiteX1208" fmla="*/ 8532782 w 9991675"/>
                <a:gd name="connsiteY1208" fmla="*/ 875982 h 2339976"/>
                <a:gd name="connsiteX1209" fmla="*/ 8537984 w 9991675"/>
                <a:gd name="connsiteY1209" fmla="*/ 881698 h 2339976"/>
                <a:gd name="connsiteX1210" fmla="*/ 8563996 w 9991675"/>
                <a:gd name="connsiteY1210" fmla="*/ 873125 h 2339976"/>
                <a:gd name="connsiteX1211" fmla="*/ 8587407 w 9991675"/>
                <a:gd name="connsiteY1211" fmla="*/ 875982 h 2339976"/>
                <a:gd name="connsiteX1212" fmla="*/ 8605615 w 9991675"/>
                <a:gd name="connsiteY1212" fmla="*/ 884555 h 2339976"/>
                <a:gd name="connsiteX1213" fmla="*/ 8610818 w 9991675"/>
                <a:gd name="connsiteY1213" fmla="*/ 875982 h 2339976"/>
                <a:gd name="connsiteX1214" fmla="*/ 8621223 w 9991675"/>
                <a:gd name="connsiteY1214" fmla="*/ 878840 h 2339976"/>
                <a:gd name="connsiteX1215" fmla="*/ 8626425 w 9991675"/>
                <a:gd name="connsiteY1215" fmla="*/ 884555 h 2339976"/>
                <a:gd name="connsiteX1216" fmla="*/ 8592609 w 9991675"/>
                <a:gd name="connsiteY1216" fmla="*/ 887413 h 2339976"/>
                <a:gd name="connsiteX1217" fmla="*/ 8579603 w 9991675"/>
                <a:gd name="connsiteY1217" fmla="*/ 878840 h 2339976"/>
                <a:gd name="connsiteX1218" fmla="*/ 8569199 w 9991675"/>
                <a:gd name="connsiteY1218" fmla="*/ 887413 h 2339976"/>
                <a:gd name="connsiteX1219" fmla="*/ 8413126 w 9991675"/>
                <a:gd name="connsiteY1219" fmla="*/ 878840 h 2339976"/>
                <a:gd name="connsiteX1220" fmla="*/ 8410525 w 9991675"/>
                <a:gd name="connsiteY1220" fmla="*/ 875982 h 2339976"/>
                <a:gd name="connsiteX1221" fmla="*/ 8410525 w 9991675"/>
                <a:gd name="connsiteY1221" fmla="*/ 873125 h 2339976"/>
                <a:gd name="connsiteX1222" fmla="*/ 8384596 w 9991675"/>
                <a:gd name="connsiteY1222" fmla="*/ 873125 h 2339976"/>
                <a:gd name="connsiteX1223" fmla="*/ 8405763 w 9991675"/>
                <a:gd name="connsiteY1223" fmla="*/ 878681 h 2339976"/>
                <a:gd name="connsiteX1224" fmla="*/ 8384596 w 9991675"/>
                <a:gd name="connsiteY1224" fmla="*/ 873125 h 2339976"/>
                <a:gd name="connsiteX1225" fmla="*/ 7925280 w 9991675"/>
                <a:gd name="connsiteY1225" fmla="*/ 871538 h 2339976"/>
                <a:gd name="connsiteX1226" fmla="*/ 7910463 w 9991675"/>
                <a:gd name="connsiteY1226" fmla="*/ 873919 h 2339976"/>
                <a:gd name="connsiteX1227" fmla="*/ 7925280 w 9991675"/>
                <a:gd name="connsiteY1227" fmla="*/ 871538 h 2339976"/>
                <a:gd name="connsiteX1228" fmla="*/ 7323617 w 9991675"/>
                <a:gd name="connsiteY1228" fmla="*/ 871538 h 2339976"/>
                <a:gd name="connsiteX1229" fmla="*/ 7294513 w 9991675"/>
                <a:gd name="connsiteY1229" fmla="*/ 878682 h 2339976"/>
                <a:gd name="connsiteX1230" fmla="*/ 7310388 w 9991675"/>
                <a:gd name="connsiteY1230" fmla="*/ 881063 h 2339976"/>
                <a:gd name="connsiteX1231" fmla="*/ 7323617 w 9991675"/>
                <a:gd name="connsiteY1231" fmla="*/ 871538 h 2339976"/>
                <a:gd name="connsiteX1232" fmla="*/ 7175451 w 9991675"/>
                <a:gd name="connsiteY1232" fmla="*/ 871009 h 2339976"/>
                <a:gd name="connsiteX1233" fmla="*/ 7152591 w 9991675"/>
                <a:gd name="connsiteY1233" fmla="*/ 876301 h 2339976"/>
                <a:gd name="connsiteX1234" fmla="*/ 7175451 w 9991675"/>
                <a:gd name="connsiteY1234" fmla="*/ 871009 h 2339976"/>
                <a:gd name="connsiteX1235" fmla="*/ 8314680 w 9991675"/>
                <a:gd name="connsiteY1235" fmla="*/ 871009 h 2339976"/>
                <a:gd name="connsiteX1236" fmla="*/ 8330158 w 9991675"/>
                <a:gd name="connsiteY1236" fmla="*/ 878946 h 2339976"/>
                <a:gd name="connsiteX1237" fmla="*/ 8324999 w 9991675"/>
                <a:gd name="connsiteY1237" fmla="*/ 881592 h 2339976"/>
                <a:gd name="connsiteX1238" fmla="*/ 8299202 w 9991675"/>
                <a:gd name="connsiteY1238" fmla="*/ 884238 h 2339976"/>
                <a:gd name="connsiteX1239" fmla="*/ 8301782 w 9991675"/>
                <a:gd name="connsiteY1239" fmla="*/ 876300 h 2339976"/>
                <a:gd name="connsiteX1240" fmla="*/ 8322419 w 9991675"/>
                <a:gd name="connsiteY1240" fmla="*/ 876300 h 2339976"/>
                <a:gd name="connsiteX1241" fmla="*/ 8314680 w 9991675"/>
                <a:gd name="connsiteY1241" fmla="*/ 871009 h 2339976"/>
                <a:gd name="connsiteX1242" fmla="*/ 7593360 w 9991675"/>
                <a:gd name="connsiteY1242" fmla="*/ 870943 h 2339976"/>
                <a:gd name="connsiteX1243" fmla="*/ 7608838 w 9991675"/>
                <a:gd name="connsiteY1243" fmla="*/ 878682 h 2339976"/>
                <a:gd name="connsiteX1244" fmla="*/ 7590780 w 9991675"/>
                <a:gd name="connsiteY1244" fmla="*/ 878682 h 2339976"/>
                <a:gd name="connsiteX1245" fmla="*/ 7601099 w 9991675"/>
                <a:gd name="connsiteY1245" fmla="*/ 886421 h 2339976"/>
                <a:gd name="connsiteX1246" fmla="*/ 7583041 w 9991675"/>
                <a:gd name="connsiteY1246" fmla="*/ 886421 h 2339976"/>
                <a:gd name="connsiteX1247" fmla="*/ 7567563 w 9991675"/>
                <a:gd name="connsiteY1247" fmla="*/ 878682 h 2339976"/>
                <a:gd name="connsiteX1248" fmla="*/ 7585621 w 9991675"/>
                <a:gd name="connsiteY1248" fmla="*/ 878682 h 2339976"/>
                <a:gd name="connsiteX1249" fmla="*/ 7593360 w 9991675"/>
                <a:gd name="connsiteY1249" fmla="*/ 870943 h 2339976"/>
                <a:gd name="connsiteX1250" fmla="*/ 7662595 w 9991675"/>
                <a:gd name="connsiteY1250" fmla="*/ 869832 h 2339976"/>
                <a:gd name="connsiteX1251" fmla="*/ 7677101 w 9991675"/>
                <a:gd name="connsiteY1251" fmla="*/ 870903 h 2339976"/>
                <a:gd name="connsiteX1252" fmla="*/ 7660908 w 9991675"/>
                <a:gd name="connsiteY1252" fmla="*/ 879476 h 2339976"/>
                <a:gd name="connsiteX1253" fmla="*/ 7650113 w 9991675"/>
                <a:gd name="connsiteY1253" fmla="*/ 870903 h 2339976"/>
                <a:gd name="connsiteX1254" fmla="*/ 7662595 w 9991675"/>
                <a:gd name="connsiteY1254" fmla="*/ 869832 h 2339976"/>
                <a:gd name="connsiteX1255" fmla="*/ 8519745 w 9991675"/>
                <a:gd name="connsiteY1255" fmla="*/ 866775 h 2339976"/>
                <a:gd name="connsiteX1256" fmla="*/ 8530223 w 9991675"/>
                <a:gd name="connsiteY1256" fmla="*/ 871538 h 2339976"/>
                <a:gd name="connsiteX1257" fmla="*/ 8507363 w 9991675"/>
                <a:gd name="connsiteY1257" fmla="*/ 871538 h 2339976"/>
                <a:gd name="connsiteX1258" fmla="*/ 8519745 w 9991675"/>
                <a:gd name="connsiteY1258" fmla="*/ 866775 h 2339976"/>
                <a:gd name="connsiteX1259" fmla="*/ 8136658 w 9991675"/>
                <a:gd name="connsiteY1259" fmla="*/ 866379 h 2339976"/>
                <a:gd name="connsiteX1260" fmla="*/ 8148589 w 9991675"/>
                <a:gd name="connsiteY1260" fmla="*/ 868363 h 2339976"/>
                <a:gd name="connsiteX1261" fmla="*/ 8130531 w 9991675"/>
                <a:gd name="connsiteY1261" fmla="*/ 871538 h 2339976"/>
                <a:gd name="connsiteX1262" fmla="*/ 8136658 w 9991675"/>
                <a:gd name="connsiteY1262" fmla="*/ 866379 h 2339976"/>
                <a:gd name="connsiteX1263" fmla="*/ 7959098 w 9991675"/>
                <a:gd name="connsiteY1263" fmla="*/ 865188 h 2339976"/>
                <a:gd name="connsiteX1264" fmla="*/ 7953902 w 9991675"/>
                <a:gd name="connsiteY1264" fmla="*/ 878205 h 2339976"/>
                <a:gd name="connsiteX1265" fmla="*/ 7987673 w 9991675"/>
                <a:gd name="connsiteY1265" fmla="*/ 875602 h 2339976"/>
                <a:gd name="connsiteX1266" fmla="*/ 7987673 w 9991675"/>
                <a:gd name="connsiteY1266" fmla="*/ 883413 h 2339976"/>
                <a:gd name="connsiteX1267" fmla="*/ 7953902 w 9991675"/>
                <a:gd name="connsiteY1267" fmla="*/ 883413 h 2339976"/>
                <a:gd name="connsiteX1268" fmla="*/ 7951305 w 9991675"/>
                <a:gd name="connsiteY1268" fmla="*/ 896430 h 2339976"/>
                <a:gd name="connsiteX1269" fmla="*/ 7987673 w 9991675"/>
                <a:gd name="connsiteY1269" fmla="*/ 899034 h 2339976"/>
                <a:gd name="connsiteX1270" fmla="*/ 7998064 w 9991675"/>
                <a:gd name="connsiteY1270" fmla="*/ 893827 h 2339976"/>
                <a:gd name="connsiteX1271" fmla="*/ 8013650 w 9991675"/>
                <a:gd name="connsiteY1271" fmla="*/ 899034 h 2339976"/>
                <a:gd name="connsiteX1272" fmla="*/ 8013650 w 9991675"/>
                <a:gd name="connsiteY1272" fmla="*/ 906844 h 2339976"/>
                <a:gd name="connsiteX1273" fmla="*/ 8003259 w 9991675"/>
                <a:gd name="connsiteY1273" fmla="*/ 914655 h 2339976"/>
                <a:gd name="connsiteX1274" fmla="*/ 7990270 w 9991675"/>
                <a:gd name="connsiteY1274" fmla="*/ 912051 h 2339976"/>
                <a:gd name="connsiteX1275" fmla="*/ 7985075 w 9991675"/>
                <a:gd name="connsiteY1275" fmla="*/ 917258 h 2339976"/>
                <a:gd name="connsiteX1276" fmla="*/ 7989177 w 9991675"/>
                <a:gd name="connsiteY1276" fmla="*/ 920273 h 2339976"/>
                <a:gd name="connsiteX1277" fmla="*/ 7946109 w 9991675"/>
                <a:gd name="connsiteY1277" fmla="*/ 912051 h 2339976"/>
                <a:gd name="connsiteX1278" fmla="*/ 7940914 w 9991675"/>
                <a:gd name="connsiteY1278" fmla="*/ 922465 h 2339976"/>
                <a:gd name="connsiteX1279" fmla="*/ 7951305 w 9991675"/>
                <a:gd name="connsiteY1279" fmla="*/ 922465 h 2339976"/>
                <a:gd name="connsiteX1280" fmla="*/ 7940914 w 9991675"/>
                <a:gd name="connsiteY1280" fmla="*/ 927672 h 2339976"/>
                <a:gd name="connsiteX1281" fmla="*/ 7940914 w 9991675"/>
                <a:gd name="connsiteY1281" fmla="*/ 930276 h 2339976"/>
                <a:gd name="connsiteX1282" fmla="*/ 7922730 w 9991675"/>
                <a:gd name="connsiteY1282" fmla="*/ 927672 h 2339976"/>
                <a:gd name="connsiteX1283" fmla="*/ 7920132 w 9991675"/>
                <a:gd name="connsiteY1283" fmla="*/ 927672 h 2339976"/>
                <a:gd name="connsiteX1284" fmla="*/ 7899350 w 9991675"/>
                <a:gd name="connsiteY1284" fmla="*/ 922465 h 2339976"/>
                <a:gd name="connsiteX1285" fmla="*/ 7914936 w 9991675"/>
                <a:gd name="connsiteY1285" fmla="*/ 906844 h 2339976"/>
                <a:gd name="connsiteX1286" fmla="*/ 7917534 w 9991675"/>
                <a:gd name="connsiteY1286" fmla="*/ 906844 h 2339976"/>
                <a:gd name="connsiteX1287" fmla="*/ 7925327 w 9991675"/>
                <a:gd name="connsiteY1287" fmla="*/ 899034 h 2339976"/>
                <a:gd name="connsiteX1288" fmla="*/ 7917534 w 9991675"/>
                <a:gd name="connsiteY1288" fmla="*/ 896430 h 2339976"/>
                <a:gd name="connsiteX1289" fmla="*/ 7927925 w 9991675"/>
                <a:gd name="connsiteY1289" fmla="*/ 896430 h 2339976"/>
                <a:gd name="connsiteX1290" fmla="*/ 7940914 w 9991675"/>
                <a:gd name="connsiteY1290" fmla="*/ 880809 h 2339976"/>
                <a:gd name="connsiteX1291" fmla="*/ 7927925 w 9991675"/>
                <a:gd name="connsiteY1291" fmla="*/ 878205 h 2339976"/>
                <a:gd name="connsiteX1292" fmla="*/ 7938316 w 9991675"/>
                <a:gd name="connsiteY1292" fmla="*/ 875602 h 2339976"/>
                <a:gd name="connsiteX1293" fmla="*/ 7946109 w 9991675"/>
                <a:gd name="connsiteY1293" fmla="*/ 878205 h 2339976"/>
                <a:gd name="connsiteX1294" fmla="*/ 7959098 w 9991675"/>
                <a:gd name="connsiteY1294" fmla="*/ 865188 h 2339976"/>
                <a:gd name="connsiteX1295" fmla="*/ 8590367 w 9991675"/>
                <a:gd name="connsiteY1295" fmla="*/ 863600 h 2339976"/>
                <a:gd name="connsiteX1296" fmla="*/ 8593088 w 9991675"/>
                <a:gd name="connsiteY1296" fmla="*/ 868892 h 2339976"/>
                <a:gd name="connsiteX1297" fmla="*/ 8587645 w 9991675"/>
                <a:gd name="connsiteY1297" fmla="*/ 868892 h 2339976"/>
                <a:gd name="connsiteX1298" fmla="*/ 8574038 w 9991675"/>
                <a:gd name="connsiteY1298" fmla="*/ 866246 h 2339976"/>
                <a:gd name="connsiteX1299" fmla="*/ 8590367 w 9991675"/>
                <a:gd name="connsiteY1299" fmla="*/ 863600 h 2339976"/>
                <a:gd name="connsiteX1300" fmla="*/ 7471230 w 9991675"/>
                <a:gd name="connsiteY1300" fmla="*/ 863402 h 2339976"/>
                <a:gd name="connsiteX1301" fmla="*/ 7472528 w 9991675"/>
                <a:gd name="connsiteY1301" fmla="*/ 865982 h 2339976"/>
                <a:gd name="connsiteX1302" fmla="*/ 7460849 w 9991675"/>
                <a:gd name="connsiteY1302" fmla="*/ 865982 h 2339976"/>
                <a:gd name="connsiteX1303" fmla="*/ 7471230 w 9991675"/>
                <a:gd name="connsiteY1303" fmla="*/ 863402 h 2339976"/>
                <a:gd name="connsiteX1304" fmla="*/ 7567564 w 9991675"/>
                <a:gd name="connsiteY1304" fmla="*/ 860426 h 2339976"/>
                <a:gd name="connsiteX1305" fmla="*/ 7559626 w 9991675"/>
                <a:gd name="connsiteY1305" fmla="*/ 865718 h 2339976"/>
                <a:gd name="connsiteX1306" fmla="*/ 7549043 w 9991675"/>
                <a:gd name="connsiteY1306" fmla="*/ 868364 h 2339976"/>
                <a:gd name="connsiteX1307" fmla="*/ 7567564 w 9991675"/>
                <a:gd name="connsiteY1307" fmla="*/ 860426 h 2339976"/>
                <a:gd name="connsiteX1308" fmla="*/ 8223881 w 9991675"/>
                <a:gd name="connsiteY1308" fmla="*/ 858838 h 2339976"/>
                <a:gd name="connsiteX1309" fmla="*/ 8234767 w 9991675"/>
                <a:gd name="connsiteY1309" fmla="*/ 861219 h 2339976"/>
                <a:gd name="connsiteX1310" fmla="*/ 8229324 w 9991675"/>
                <a:gd name="connsiteY1310" fmla="*/ 861219 h 2339976"/>
                <a:gd name="connsiteX1311" fmla="*/ 8226602 w 9991675"/>
                <a:gd name="connsiteY1311" fmla="*/ 863601 h 2339976"/>
                <a:gd name="connsiteX1312" fmla="*/ 8223881 w 9991675"/>
                <a:gd name="connsiteY1312" fmla="*/ 858838 h 2339976"/>
                <a:gd name="connsiteX1313" fmla="*/ 7124122 w 9991675"/>
                <a:gd name="connsiteY1313" fmla="*/ 858838 h 2339976"/>
                <a:gd name="connsiteX1314" fmla="*/ 7145289 w 9991675"/>
                <a:gd name="connsiteY1314" fmla="*/ 863600 h 2339976"/>
                <a:gd name="connsiteX1315" fmla="*/ 7124122 w 9991675"/>
                <a:gd name="connsiteY1315" fmla="*/ 858838 h 2339976"/>
                <a:gd name="connsiteX1316" fmla="*/ 7683650 w 9991675"/>
                <a:gd name="connsiteY1316" fmla="*/ 857647 h 2339976"/>
                <a:gd name="connsiteX1317" fmla="*/ 7702501 w 9991675"/>
                <a:gd name="connsiteY1317" fmla="*/ 858309 h 2339976"/>
                <a:gd name="connsiteX1318" fmla="*/ 7673397 w 9991675"/>
                <a:gd name="connsiteY1318" fmla="*/ 863601 h 2339976"/>
                <a:gd name="connsiteX1319" fmla="*/ 7670751 w 9991675"/>
                <a:gd name="connsiteY1319" fmla="*/ 860955 h 2339976"/>
                <a:gd name="connsiteX1320" fmla="*/ 7683650 w 9991675"/>
                <a:gd name="connsiteY1320" fmla="*/ 857647 h 2339976"/>
                <a:gd name="connsiteX1321" fmla="*/ 7362222 w 9991675"/>
                <a:gd name="connsiteY1321" fmla="*/ 856953 h 2339976"/>
                <a:gd name="connsiteX1322" fmla="*/ 7380390 w 9991675"/>
                <a:gd name="connsiteY1322" fmla="*/ 860822 h 2339976"/>
                <a:gd name="connsiteX1323" fmla="*/ 7367413 w 9991675"/>
                <a:gd name="connsiteY1323" fmla="*/ 863402 h 2339976"/>
                <a:gd name="connsiteX1324" fmla="*/ 7403749 w 9991675"/>
                <a:gd name="connsiteY1324" fmla="*/ 863402 h 2339976"/>
                <a:gd name="connsiteX1325" fmla="*/ 7442681 w 9991675"/>
                <a:gd name="connsiteY1325" fmla="*/ 863402 h 2339976"/>
                <a:gd name="connsiteX1326" fmla="*/ 7442681 w 9991675"/>
                <a:gd name="connsiteY1326" fmla="*/ 868561 h 2339976"/>
                <a:gd name="connsiteX1327" fmla="*/ 7385581 w 9991675"/>
                <a:gd name="connsiteY1327" fmla="*/ 873721 h 2339976"/>
                <a:gd name="connsiteX1328" fmla="*/ 7341459 w 9991675"/>
                <a:gd name="connsiteY1328" fmla="*/ 873721 h 2339976"/>
                <a:gd name="connsiteX1329" fmla="*/ 7344054 w 9991675"/>
                <a:gd name="connsiteY1329" fmla="*/ 878880 h 2339976"/>
                <a:gd name="connsiteX1330" fmla="*/ 7375199 w 9991675"/>
                <a:gd name="connsiteY1330" fmla="*/ 873721 h 2339976"/>
                <a:gd name="connsiteX1331" fmla="*/ 7375199 w 9991675"/>
                <a:gd name="connsiteY1331" fmla="*/ 876300 h 2339976"/>
                <a:gd name="connsiteX1332" fmla="*/ 7408940 w 9991675"/>
                <a:gd name="connsiteY1332" fmla="*/ 871141 h 2339976"/>
                <a:gd name="connsiteX1333" fmla="*/ 7434894 w 9991675"/>
                <a:gd name="connsiteY1333" fmla="*/ 876300 h 2339976"/>
                <a:gd name="connsiteX1334" fmla="*/ 7473826 w 9991675"/>
                <a:gd name="connsiteY1334" fmla="*/ 868561 h 2339976"/>
                <a:gd name="connsiteX1335" fmla="*/ 7472528 w 9991675"/>
                <a:gd name="connsiteY1335" fmla="*/ 865982 h 2339976"/>
                <a:gd name="connsiteX1336" fmla="*/ 7507567 w 9991675"/>
                <a:gd name="connsiteY1336" fmla="*/ 865982 h 2339976"/>
                <a:gd name="connsiteX1337" fmla="*/ 7520544 w 9991675"/>
                <a:gd name="connsiteY1337" fmla="*/ 858243 h 2339976"/>
                <a:gd name="connsiteX1338" fmla="*/ 7525735 w 9991675"/>
                <a:gd name="connsiteY1338" fmla="*/ 865982 h 2339976"/>
                <a:gd name="connsiteX1339" fmla="*/ 7486803 w 9991675"/>
                <a:gd name="connsiteY1339" fmla="*/ 868561 h 2339976"/>
                <a:gd name="connsiteX1340" fmla="*/ 7517948 w 9991675"/>
                <a:gd name="connsiteY1340" fmla="*/ 871141 h 2339976"/>
                <a:gd name="connsiteX1341" fmla="*/ 7520544 w 9991675"/>
                <a:gd name="connsiteY1341" fmla="*/ 876300 h 2339976"/>
                <a:gd name="connsiteX1342" fmla="*/ 7549094 w 9991675"/>
                <a:gd name="connsiteY1342" fmla="*/ 876300 h 2339976"/>
                <a:gd name="connsiteX1343" fmla="*/ 7551689 w 9991675"/>
                <a:gd name="connsiteY1343" fmla="*/ 881460 h 2339976"/>
                <a:gd name="connsiteX1344" fmla="*/ 7525735 w 9991675"/>
                <a:gd name="connsiteY1344" fmla="*/ 878880 h 2339976"/>
                <a:gd name="connsiteX1345" fmla="*/ 7525735 w 9991675"/>
                <a:gd name="connsiteY1345" fmla="*/ 886619 h 2339976"/>
                <a:gd name="connsiteX1346" fmla="*/ 7499780 w 9991675"/>
                <a:gd name="connsiteY1346" fmla="*/ 886619 h 2339976"/>
                <a:gd name="connsiteX1347" fmla="*/ 7517948 w 9991675"/>
                <a:gd name="connsiteY1347" fmla="*/ 881460 h 2339976"/>
                <a:gd name="connsiteX1348" fmla="*/ 7504971 w 9991675"/>
                <a:gd name="connsiteY1348" fmla="*/ 876300 h 2339976"/>
                <a:gd name="connsiteX1349" fmla="*/ 7489398 w 9991675"/>
                <a:gd name="connsiteY1349" fmla="*/ 884039 h 2339976"/>
                <a:gd name="connsiteX1350" fmla="*/ 7489398 w 9991675"/>
                <a:gd name="connsiteY1350" fmla="*/ 889199 h 2339976"/>
                <a:gd name="connsiteX1351" fmla="*/ 7458253 w 9991675"/>
                <a:gd name="connsiteY1351" fmla="*/ 889199 h 2339976"/>
                <a:gd name="connsiteX1352" fmla="*/ 7463444 w 9991675"/>
                <a:gd name="connsiteY1352" fmla="*/ 881460 h 2339976"/>
                <a:gd name="connsiteX1353" fmla="*/ 7442681 w 9991675"/>
                <a:gd name="connsiteY1353" fmla="*/ 884039 h 2339976"/>
                <a:gd name="connsiteX1354" fmla="*/ 7447871 w 9991675"/>
                <a:gd name="connsiteY1354" fmla="*/ 889199 h 2339976"/>
                <a:gd name="connsiteX1355" fmla="*/ 7411535 w 9991675"/>
                <a:gd name="connsiteY1355" fmla="*/ 889199 h 2339976"/>
                <a:gd name="connsiteX1356" fmla="*/ 7390772 w 9991675"/>
                <a:gd name="connsiteY1356" fmla="*/ 884039 h 2339976"/>
                <a:gd name="connsiteX1357" fmla="*/ 7375199 w 9991675"/>
                <a:gd name="connsiteY1357" fmla="*/ 889199 h 2339976"/>
                <a:gd name="connsiteX1358" fmla="*/ 7320695 w 9991675"/>
                <a:gd name="connsiteY1358" fmla="*/ 886619 h 2339976"/>
                <a:gd name="connsiteX1359" fmla="*/ 7310313 w 9991675"/>
                <a:gd name="connsiteY1359" fmla="*/ 889199 h 2339976"/>
                <a:gd name="connsiteX1360" fmla="*/ 7294741 w 9991675"/>
                <a:gd name="connsiteY1360" fmla="*/ 884039 h 2339976"/>
                <a:gd name="connsiteX1361" fmla="*/ 7284359 w 9991675"/>
                <a:gd name="connsiteY1361" fmla="*/ 889199 h 2339976"/>
                <a:gd name="connsiteX1362" fmla="*/ 7261000 w 9991675"/>
                <a:gd name="connsiteY1362" fmla="*/ 886619 h 2339976"/>
                <a:gd name="connsiteX1363" fmla="*/ 7268786 w 9991675"/>
                <a:gd name="connsiteY1363" fmla="*/ 891778 h 2339976"/>
                <a:gd name="connsiteX1364" fmla="*/ 7250618 w 9991675"/>
                <a:gd name="connsiteY1364" fmla="*/ 886619 h 2339976"/>
                <a:gd name="connsiteX1365" fmla="*/ 7245427 w 9991675"/>
                <a:gd name="connsiteY1365" fmla="*/ 891778 h 2339976"/>
                <a:gd name="connsiteX1366" fmla="*/ 7183137 w 9991675"/>
                <a:gd name="connsiteY1366" fmla="*/ 891778 h 2339976"/>
                <a:gd name="connsiteX1367" fmla="*/ 7167564 w 9991675"/>
                <a:gd name="connsiteY1367" fmla="*/ 884039 h 2339976"/>
                <a:gd name="connsiteX1368" fmla="*/ 7146800 w 9991675"/>
                <a:gd name="connsiteY1368" fmla="*/ 884039 h 2339976"/>
                <a:gd name="connsiteX1369" fmla="*/ 7107869 w 9991675"/>
                <a:gd name="connsiteY1369" fmla="*/ 889199 h 2339976"/>
                <a:gd name="connsiteX1370" fmla="*/ 7094891 w 9991675"/>
                <a:gd name="connsiteY1370" fmla="*/ 889199 h 2339976"/>
                <a:gd name="connsiteX1371" fmla="*/ 7061151 w 9991675"/>
                <a:gd name="connsiteY1371" fmla="*/ 881460 h 2339976"/>
                <a:gd name="connsiteX1372" fmla="*/ 7102678 w 9991675"/>
                <a:gd name="connsiteY1372" fmla="*/ 876300 h 2339976"/>
                <a:gd name="connsiteX1373" fmla="*/ 7102678 w 9991675"/>
                <a:gd name="connsiteY1373" fmla="*/ 881460 h 2339976"/>
                <a:gd name="connsiteX1374" fmla="*/ 7151991 w 9991675"/>
                <a:gd name="connsiteY1374" fmla="*/ 878880 h 2339976"/>
                <a:gd name="connsiteX1375" fmla="*/ 7094891 w 9991675"/>
                <a:gd name="connsiteY1375" fmla="*/ 873721 h 2339976"/>
                <a:gd name="connsiteX1376" fmla="*/ 7107869 w 9991675"/>
                <a:gd name="connsiteY1376" fmla="*/ 865982 h 2339976"/>
                <a:gd name="connsiteX1377" fmla="*/ 7144205 w 9991675"/>
                <a:gd name="connsiteY1377" fmla="*/ 871141 h 2339976"/>
                <a:gd name="connsiteX1378" fmla="*/ 7157182 w 9991675"/>
                <a:gd name="connsiteY1378" fmla="*/ 868561 h 2339976"/>
                <a:gd name="connsiteX1379" fmla="*/ 7149396 w 9991675"/>
                <a:gd name="connsiteY1379" fmla="*/ 865982 h 2339976"/>
                <a:gd name="connsiteX1380" fmla="*/ 7180541 w 9991675"/>
                <a:gd name="connsiteY1380" fmla="*/ 871141 h 2339976"/>
                <a:gd name="connsiteX1381" fmla="*/ 7219473 w 9991675"/>
                <a:gd name="connsiteY1381" fmla="*/ 860822 h 2339976"/>
                <a:gd name="connsiteX1382" fmla="*/ 7206496 w 9991675"/>
                <a:gd name="connsiteY1382" fmla="*/ 865982 h 2339976"/>
                <a:gd name="connsiteX1383" fmla="*/ 7224664 w 9991675"/>
                <a:gd name="connsiteY1383" fmla="*/ 868561 h 2339976"/>
                <a:gd name="connsiteX1384" fmla="*/ 7273977 w 9991675"/>
                <a:gd name="connsiteY1384" fmla="*/ 858243 h 2339976"/>
                <a:gd name="connsiteX1385" fmla="*/ 7286954 w 9991675"/>
                <a:gd name="connsiteY1385" fmla="*/ 863402 h 2339976"/>
                <a:gd name="connsiteX1386" fmla="*/ 7302527 w 9991675"/>
                <a:gd name="connsiteY1386" fmla="*/ 858243 h 2339976"/>
                <a:gd name="connsiteX1387" fmla="*/ 7289550 w 9991675"/>
                <a:gd name="connsiteY1387" fmla="*/ 863402 h 2339976"/>
                <a:gd name="connsiteX1388" fmla="*/ 7323291 w 9991675"/>
                <a:gd name="connsiteY1388" fmla="*/ 865982 h 2339976"/>
                <a:gd name="connsiteX1389" fmla="*/ 7325886 w 9991675"/>
                <a:gd name="connsiteY1389" fmla="*/ 858243 h 2339976"/>
                <a:gd name="connsiteX1390" fmla="*/ 7341459 w 9991675"/>
                <a:gd name="connsiteY1390" fmla="*/ 863402 h 2339976"/>
                <a:gd name="connsiteX1391" fmla="*/ 7362222 w 9991675"/>
                <a:gd name="connsiteY1391" fmla="*/ 865982 h 2339976"/>
                <a:gd name="connsiteX1392" fmla="*/ 7370008 w 9991675"/>
                <a:gd name="connsiteY1392" fmla="*/ 860822 h 2339976"/>
                <a:gd name="connsiteX1393" fmla="*/ 7344054 w 9991675"/>
                <a:gd name="connsiteY1393" fmla="*/ 860822 h 2339976"/>
                <a:gd name="connsiteX1394" fmla="*/ 7362222 w 9991675"/>
                <a:gd name="connsiteY1394" fmla="*/ 856953 h 2339976"/>
                <a:gd name="connsiteX1395" fmla="*/ 7432804 w 9991675"/>
                <a:gd name="connsiteY1395" fmla="*/ 856259 h 2339976"/>
                <a:gd name="connsiteX1396" fmla="*/ 7456439 w 9991675"/>
                <a:gd name="connsiteY1396" fmla="*/ 858045 h 2339976"/>
                <a:gd name="connsiteX1397" fmla="*/ 7440898 w 9991675"/>
                <a:gd name="connsiteY1397" fmla="*/ 860426 h 2339976"/>
                <a:gd name="connsiteX1398" fmla="*/ 7448669 w 9991675"/>
                <a:gd name="connsiteY1398" fmla="*/ 858045 h 2339976"/>
                <a:gd name="connsiteX1399" fmla="*/ 7407226 w 9991675"/>
                <a:gd name="connsiteY1399" fmla="*/ 858045 h 2339976"/>
                <a:gd name="connsiteX1400" fmla="*/ 7432804 w 9991675"/>
                <a:gd name="connsiteY1400" fmla="*/ 856259 h 2339976"/>
                <a:gd name="connsiteX1401" fmla="*/ 8012176 w 9991675"/>
                <a:gd name="connsiteY1401" fmla="*/ 846866 h 2339976"/>
                <a:gd name="connsiteX1402" fmla="*/ 8024763 w 9991675"/>
                <a:gd name="connsiteY1402" fmla="*/ 847197 h 2339976"/>
                <a:gd name="connsiteX1403" fmla="*/ 8013877 w 9991675"/>
                <a:gd name="connsiteY1403" fmla="*/ 852489 h 2339976"/>
                <a:gd name="connsiteX1404" fmla="*/ 8012176 w 9991675"/>
                <a:gd name="connsiteY1404" fmla="*/ 846866 h 2339976"/>
                <a:gd name="connsiteX1405" fmla="*/ 7046863 w 9991675"/>
                <a:gd name="connsiteY1405" fmla="*/ 845609 h 2339976"/>
                <a:gd name="connsiteX1406" fmla="*/ 7069088 w 9991675"/>
                <a:gd name="connsiteY1406" fmla="*/ 848255 h 2339976"/>
                <a:gd name="connsiteX1407" fmla="*/ 7046863 w 9991675"/>
                <a:gd name="connsiteY1407" fmla="*/ 845609 h 2339976"/>
                <a:gd name="connsiteX1408" fmla="*/ 7157440 w 9991675"/>
                <a:gd name="connsiteY1408" fmla="*/ 844930 h 2339976"/>
                <a:gd name="connsiteX1409" fmla="*/ 7157440 w 9991675"/>
                <a:gd name="connsiteY1409" fmla="*/ 844968 h 2339976"/>
                <a:gd name="connsiteX1410" fmla="*/ 7144468 w 9991675"/>
                <a:gd name="connsiteY1410" fmla="*/ 847566 h 2339976"/>
                <a:gd name="connsiteX1411" fmla="*/ 7416751 w 9991675"/>
                <a:gd name="connsiteY1411" fmla="*/ 842963 h 2339976"/>
                <a:gd name="connsiteX1412" fmla="*/ 7446303 w 9991675"/>
                <a:gd name="connsiteY1412" fmla="*/ 845609 h 2339976"/>
                <a:gd name="connsiteX1413" fmla="*/ 7416751 w 9991675"/>
                <a:gd name="connsiteY1413" fmla="*/ 842963 h 2339976"/>
                <a:gd name="connsiteX1414" fmla="*/ 7110743 w 9991675"/>
                <a:gd name="connsiteY1414" fmla="*/ 839770 h 2339976"/>
                <a:gd name="connsiteX1415" fmla="*/ 7104582 w 9991675"/>
                <a:gd name="connsiteY1415" fmla="*/ 840745 h 2339976"/>
                <a:gd name="connsiteX1416" fmla="*/ 7103940 w 9991675"/>
                <a:gd name="connsiteY1416" fmla="*/ 840596 h 2339976"/>
                <a:gd name="connsiteX1417" fmla="*/ 8082367 w 9991675"/>
                <a:gd name="connsiteY1417" fmla="*/ 838597 h 2339976"/>
                <a:gd name="connsiteX1418" fmla="*/ 8089851 w 9991675"/>
                <a:gd name="connsiteY1418" fmla="*/ 841905 h 2339976"/>
                <a:gd name="connsiteX1419" fmla="*/ 8070801 w 9991675"/>
                <a:gd name="connsiteY1419" fmla="*/ 839259 h 2339976"/>
                <a:gd name="connsiteX1420" fmla="*/ 8082367 w 9991675"/>
                <a:gd name="connsiteY1420" fmla="*/ 838597 h 2339976"/>
                <a:gd name="connsiteX1421" fmla="*/ 8058895 w 9991675"/>
                <a:gd name="connsiteY1421" fmla="*/ 838597 h 2339976"/>
                <a:gd name="connsiteX1422" fmla="*/ 8067626 w 9991675"/>
                <a:gd name="connsiteY1422" fmla="*/ 839788 h 2339976"/>
                <a:gd name="connsiteX1423" fmla="*/ 8057647 w 9991675"/>
                <a:gd name="connsiteY1423" fmla="*/ 842963 h 2339976"/>
                <a:gd name="connsiteX1424" fmla="*/ 8050163 w 9991675"/>
                <a:gd name="connsiteY1424" fmla="*/ 839788 h 2339976"/>
                <a:gd name="connsiteX1425" fmla="*/ 8058895 w 9991675"/>
                <a:gd name="connsiteY1425" fmla="*/ 838597 h 2339976"/>
                <a:gd name="connsiteX1426" fmla="*/ 8936782 w 9991675"/>
                <a:gd name="connsiteY1426" fmla="*/ 838267 h 2339976"/>
                <a:gd name="connsiteX1427" fmla="*/ 8948688 w 9991675"/>
                <a:gd name="connsiteY1427" fmla="*/ 839259 h 2339976"/>
                <a:gd name="connsiteX1428" fmla="*/ 8924875 w 9991675"/>
                <a:gd name="connsiteY1428" fmla="*/ 839259 h 2339976"/>
                <a:gd name="connsiteX1429" fmla="*/ 8936782 w 9991675"/>
                <a:gd name="connsiteY1429" fmla="*/ 838267 h 2339976"/>
                <a:gd name="connsiteX1430" fmla="*/ 7985605 w 9991675"/>
                <a:gd name="connsiteY1430" fmla="*/ 837521 h 2339976"/>
                <a:gd name="connsiteX1431" fmla="*/ 7998393 w 9991675"/>
                <a:gd name="connsiteY1431" fmla="*/ 837521 h 2339976"/>
                <a:gd name="connsiteX1432" fmla="*/ 7965144 w 9991675"/>
                <a:gd name="connsiteY1432" fmla="*/ 852489 h 2339976"/>
                <a:gd name="connsiteX1433" fmla="*/ 7985605 w 9991675"/>
                <a:gd name="connsiteY1433" fmla="*/ 837521 h 2339976"/>
                <a:gd name="connsiteX1434" fmla="*/ 8146935 w 9991675"/>
                <a:gd name="connsiteY1434" fmla="*/ 833835 h 2339976"/>
                <a:gd name="connsiteX1435" fmla="*/ 8156526 w 9991675"/>
                <a:gd name="connsiteY1435" fmla="*/ 834497 h 2339976"/>
                <a:gd name="connsiteX1436" fmla="*/ 8143297 w 9991675"/>
                <a:gd name="connsiteY1436" fmla="*/ 837143 h 2339976"/>
                <a:gd name="connsiteX1437" fmla="*/ 8146935 w 9991675"/>
                <a:gd name="connsiteY1437" fmla="*/ 833835 h 2339976"/>
                <a:gd name="connsiteX1438" fmla="*/ 7422109 w 9991675"/>
                <a:gd name="connsiteY1438" fmla="*/ 827088 h 2339976"/>
                <a:gd name="connsiteX1439" fmla="*/ 7424689 w 9991675"/>
                <a:gd name="connsiteY1439" fmla="*/ 829734 h 2339976"/>
                <a:gd name="connsiteX1440" fmla="*/ 7404051 w 9991675"/>
                <a:gd name="connsiteY1440" fmla="*/ 829734 h 2339976"/>
                <a:gd name="connsiteX1441" fmla="*/ 7422109 w 9991675"/>
                <a:gd name="connsiteY1441" fmla="*/ 827088 h 2339976"/>
                <a:gd name="connsiteX1442" fmla="*/ 6967314 w 9991675"/>
                <a:gd name="connsiteY1442" fmla="*/ 825897 h 2339976"/>
                <a:gd name="connsiteX1443" fmla="*/ 6957963 w 9991675"/>
                <a:gd name="connsiteY1443" fmla="*/ 827088 h 2339976"/>
                <a:gd name="connsiteX1444" fmla="*/ 6965702 w 9991675"/>
                <a:gd name="connsiteY1444" fmla="*/ 830263 h 2339976"/>
                <a:gd name="connsiteX1445" fmla="*/ 6978601 w 9991675"/>
                <a:gd name="connsiteY1445" fmla="*/ 827088 h 2339976"/>
                <a:gd name="connsiteX1446" fmla="*/ 6967314 w 9991675"/>
                <a:gd name="connsiteY1446" fmla="*/ 825897 h 2339976"/>
                <a:gd name="connsiteX1447" fmla="*/ 7067103 w 9991675"/>
                <a:gd name="connsiteY1447" fmla="*/ 824707 h 2339976"/>
                <a:gd name="connsiteX1448" fmla="*/ 7067451 w 9991675"/>
                <a:gd name="connsiteY1448" fmla="*/ 825898 h 2339976"/>
                <a:gd name="connsiteX1449" fmla="*/ 7061547 w 9991675"/>
                <a:gd name="connsiteY1449" fmla="*/ 827089 h 2339976"/>
                <a:gd name="connsiteX1450" fmla="*/ 6981180 w 9991675"/>
                <a:gd name="connsiteY1450" fmla="*/ 822325 h 2339976"/>
                <a:gd name="connsiteX1451" fmla="*/ 6981180 w 9991675"/>
                <a:gd name="connsiteY1451" fmla="*/ 827088 h 2339976"/>
                <a:gd name="connsiteX1452" fmla="*/ 6999238 w 9991675"/>
                <a:gd name="connsiteY1452" fmla="*/ 822325 h 2339976"/>
                <a:gd name="connsiteX1453" fmla="*/ 6981180 w 9991675"/>
                <a:gd name="connsiteY1453" fmla="*/ 822325 h 2339976"/>
                <a:gd name="connsiteX1454" fmla="*/ 7383942 w 9991675"/>
                <a:gd name="connsiteY1454" fmla="*/ 814388 h 2339976"/>
                <a:gd name="connsiteX1455" fmla="*/ 7365421 w 9991675"/>
                <a:gd name="connsiteY1455" fmla="*/ 822008 h 2339976"/>
                <a:gd name="connsiteX1456" fmla="*/ 7383942 w 9991675"/>
                <a:gd name="connsiteY1456" fmla="*/ 814388 h 2339976"/>
                <a:gd name="connsiteX1457" fmla="*/ 7147193 w 9991675"/>
                <a:gd name="connsiteY1457" fmla="*/ 814388 h 2339976"/>
                <a:gd name="connsiteX1458" fmla="*/ 7152432 w 9991675"/>
                <a:gd name="connsiteY1458" fmla="*/ 831851 h 2339976"/>
                <a:gd name="connsiteX1459" fmla="*/ 7178626 w 9991675"/>
                <a:gd name="connsiteY1459" fmla="*/ 829356 h 2339976"/>
                <a:gd name="connsiteX1460" fmla="*/ 7178626 w 9991675"/>
                <a:gd name="connsiteY1460" fmla="*/ 819377 h 2339976"/>
                <a:gd name="connsiteX1461" fmla="*/ 7147193 w 9991675"/>
                <a:gd name="connsiteY1461" fmla="*/ 814388 h 2339976"/>
                <a:gd name="connsiteX1462" fmla="*/ 6883152 w 9991675"/>
                <a:gd name="connsiteY1462" fmla="*/ 810022 h 2339976"/>
                <a:gd name="connsiteX1463" fmla="*/ 6896051 w 9991675"/>
                <a:gd name="connsiteY1463" fmla="*/ 813330 h 2339976"/>
                <a:gd name="connsiteX1464" fmla="*/ 6872238 w 9991675"/>
                <a:gd name="connsiteY1464" fmla="*/ 815976 h 2339976"/>
                <a:gd name="connsiteX1465" fmla="*/ 6872238 w 9991675"/>
                <a:gd name="connsiteY1465" fmla="*/ 810684 h 2339976"/>
                <a:gd name="connsiteX1466" fmla="*/ 6883152 w 9991675"/>
                <a:gd name="connsiteY1466" fmla="*/ 810022 h 2339976"/>
                <a:gd name="connsiteX1467" fmla="*/ 7380238 w 9991675"/>
                <a:gd name="connsiteY1467" fmla="*/ 808832 h 2339976"/>
                <a:gd name="connsiteX1468" fmla="*/ 7427863 w 9991675"/>
                <a:gd name="connsiteY1468" fmla="*/ 808832 h 2339976"/>
                <a:gd name="connsiteX1469" fmla="*/ 7380238 w 9991675"/>
                <a:gd name="connsiteY1469" fmla="*/ 808832 h 2339976"/>
                <a:gd name="connsiteX1470" fmla="*/ 7027814 w 9991675"/>
                <a:gd name="connsiteY1470" fmla="*/ 808038 h 2339976"/>
                <a:gd name="connsiteX1471" fmla="*/ 7009293 w 9991675"/>
                <a:gd name="connsiteY1471" fmla="*/ 814388 h 2339976"/>
                <a:gd name="connsiteX1472" fmla="*/ 7027814 w 9991675"/>
                <a:gd name="connsiteY1472" fmla="*/ 808038 h 2339976"/>
                <a:gd name="connsiteX1473" fmla="*/ 360243 w 9991675"/>
                <a:gd name="connsiteY1473" fmla="*/ 806450 h 2339976"/>
                <a:gd name="connsiteX1474" fmla="*/ 352419 w 9991675"/>
                <a:gd name="connsiteY1474" fmla="*/ 816429 h 2339976"/>
                <a:gd name="connsiteX1475" fmla="*/ 360243 w 9991675"/>
                <a:gd name="connsiteY1475" fmla="*/ 823913 h 2339976"/>
                <a:gd name="connsiteX1476" fmla="*/ 386323 w 9991675"/>
                <a:gd name="connsiteY1476" fmla="*/ 811439 h 2339976"/>
                <a:gd name="connsiteX1477" fmla="*/ 383715 w 9991675"/>
                <a:gd name="connsiteY1477" fmla="*/ 808945 h 2339976"/>
                <a:gd name="connsiteX1478" fmla="*/ 378499 w 9991675"/>
                <a:gd name="connsiteY1478" fmla="*/ 806450 h 2339976"/>
                <a:gd name="connsiteX1479" fmla="*/ 360243 w 9991675"/>
                <a:gd name="connsiteY1479" fmla="*/ 806450 h 2339976"/>
                <a:gd name="connsiteX1480" fmla="*/ 6864004 w 9991675"/>
                <a:gd name="connsiteY1480" fmla="*/ 803275 h 2339976"/>
                <a:gd name="connsiteX1481" fmla="*/ 6858836 w 9991675"/>
                <a:gd name="connsiteY1481" fmla="*/ 805855 h 2339976"/>
                <a:gd name="connsiteX1482" fmla="*/ 6856251 w 9991675"/>
                <a:gd name="connsiteY1482" fmla="*/ 813594 h 2339976"/>
                <a:gd name="connsiteX1483" fmla="*/ 6843330 w 9991675"/>
                <a:gd name="connsiteY1483" fmla="*/ 821333 h 2339976"/>
                <a:gd name="connsiteX1484" fmla="*/ 6809734 w 9991675"/>
                <a:gd name="connsiteY1484" fmla="*/ 811014 h 2339976"/>
                <a:gd name="connsiteX1485" fmla="*/ 6809734 w 9991675"/>
                <a:gd name="connsiteY1485" fmla="*/ 808434 h 2339976"/>
                <a:gd name="connsiteX1486" fmla="*/ 6807150 w 9991675"/>
                <a:gd name="connsiteY1486" fmla="*/ 808434 h 2339976"/>
                <a:gd name="connsiteX1487" fmla="*/ 6809734 w 9991675"/>
                <a:gd name="connsiteY1487" fmla="*/ 816173 h 2339976"/>
                <a:gd name="connsiteX1488" fmla="*/ 6845914 w 9991675"/>
                <a:gd name="connsiteY1488" fmla="*/ 823912 h 2339976"/>
                <a:gd name="connsiteX1489" fmla="*/ 6827824 w 9991675"/>
                <a:gd name="connsiteY1489" fmla="*/ 829072 h 2339976"/>
                <a:gd name="connsiteX1490" fmla="*/ 6895016 w 9991675"/>
                <a:gd name="connsiteY1490" fmla="*/ 844550 h 2339976"/>
                <a:gd name="connsiteX1491" fmla="*/ 6895016 w 9991675"/>
                <a:gd name="connsiteY1491" fmla="*/ 841970 h 2339976"/>
                <a:gd name="connsiteX1492" fmla="*/ 6900185 w 9991675"/>
                <a:gd name="connsiteY1492" fmla="*/ 844550 h 2339976"/>
                <a:gd name="connsiteX1493" fmla="*/ 6918275 w 9991675"/>
                <a:gd name="connsiteY1493" fmla="*/ 839390 h 2339976"/>
                <a:gd name="connsiteX1494" fmla="*/ 6918275 w 9991675"/>
                <a:gd name="connsiteY1494" fmla="*/ 836811 h 2339976"/>
                <a:gd name="connsiteX1495" fmla="*/ 6907938 w 9991675"/>
                <a:gd name="connsiteY1495" fmla="*/ 841970 h 2339976"/>
                <a:gd name="connsiteX1496" fmla="*/ 6902769 w 9991675"/>
                <a:gd name="connsiteY1496" fmla="*/ 839390 h 2339976"/>
                <a:gd name="connsiteX1497" fmla="*/ 6892432 w 9991675"/>
                <a:gd name="connsiteY1497" fmla="*/ 831651 h 2339976"/>
                <a:gd name="connsiteX1498" fmla="*/ 6884679 w 9991675"/>
                <a:gd name="connsiteY1498" fmla="*/ 834231 h 2339976"/>
                <a:gd name="connsiteX1499" fmla="*/ 6892432 w 9991675"/>
                <a:gd name="connsiteY1499" fmla="*/ 839390 h 2339976"/>
                <a:gd name="connsiteX1500" fmla="*/ 6864004 w 9991675"/>
                <a:gd name="connsiteY1500" fmla="*/ 831651 h 2339976"/>
                <a:gd name="connsiteX1501" fmla="*/ 6874342 w 9991675"/>
                <a:gd name="connsiteY1501" fmla="*/ 831651 h 2339976"/>
                <a:gd name="connsiteX1502" fmla="*/ 6861420 w 9991675"/>
                <a:gd name="connsiteY1502" fmla="*/ 829072 h 2339976"/>
                <a:gd name="connsiteX1503" fmla="*/ 6858836 w 9991675"/>
                <a:gd name="connsiteY1503" fmla="*/ 821333 h 2339976"/>
                <a:gd name="connsiteX1504" fmla="*/ 6851083 w 9991675"/>
                <a:gd name="connsiteY1504" fmla="*/ 826492 h 2339976"/>
                <a:gd name="connsiteX1505" fmla="*/ 6845914 w 9991675"/>
                <a:gd name="connsiteY1505" fmla="*/ 821333 h 2339976"/>
                <a:gd name="connsiteX1506" fmla="*/ 6902769 w 9991675"/>
                <a:gd name="connsiteY1506" fmla="*/ 818753 h 2339976"/>
                <a:gd name="connsiteX1507" fmla="*/ 6905353 w 9991675"/>
                <a:gd name="connsiteY1507" fmla="*/ 808434 h 2339976"/>
                <a:gd name="connsiteX1508" fmla="*/ 6864004 w 9991675"/>
                <a:gd name="connsiteY1508" fmla="*/ 803275 h 2339976"/>
                <a:gd name="connsiteX1509" fmla="*/ 7148715 w 9991675"/>
                <a:gd name="connsiteY1509" fmla="*/ 802746 h 2339976"/>
                <a:gd name="connsiteX1510" fmla="*/ 7139947 w 9991675"/>
                <a:gd name="connsiteY1510" fmla="*/ 808038 h 2339976"/>
                <a:gd name="connsiteX1511" fmla="*/ 7155534 w 9991675"/>
                <a:gd name="connsiteY1511" fmla="*/ 808038 h 2339976"/>
                <a:gd name="connsiteX1512" fmla="*/ 7163327 w 9991675"/>
                <a:gd name="connsiteY1512" fmla="*/ 805392 h 2339976"/>
                <a:gd name="connsiteX1513" fmla="*/ 7148715 w 9991675"/>
                <a:gd name="connsiteY1513" fmla="*/ 802746 h 2339976"/>
                <a:gd name="connsiteX1514" fmla="*/ 294611 w 9991675"/>
                <a:gd name="connsiteY1514" fmla="*/ 798513 h 2339976"/>
                <a:gd name="connsiteX1515" fmla="*/ 279040 w 9991675"/>
                <a:gd name="connsiteY1515" fmla="*/ 858838 h 2339976"/>
                <a:gd name="connsiteX1516" fmla="*/ 224534 w 9991675"/>
                <a:gd name="connsiteY1516" fmla="*/ 816873 h 2339976"/>
                <a:gd name="connsiteX1517" fmla="*/ 294611 w 9991675"/>
                <a:gd name="connsiteY1517" fmla="*/ 798513 h 2339976"/>
                <a:gd name="connsiteX1518" fmla="*/ 7619707 w 9991675"/>
                <a:gd name="connsiteY1518" fmla="*/ 785813 h 2339976"/>
                <a:gd name="connsiteX1519" fmla="*/ 7635826 w 9991675"/>
                <a:gd name="connsiteY1519" fmla="*/ 785813 h 2339976"/>
                <a:gd name="connsiteX1520" fmla="*/ 7600901 w 9991675"/>
                <a:gd name="connsiteY1520" fmla="*/ 790576 h 2339976"/>
                <a:gd name="connsiteX1521" fmla="*/ 7619707 w 9991675"/>
                <a:gd name="connsiteY1521" fmla="*/ 785813 h 2339976"/>
                <a:gd name="connsiteX1522" fmla="*/ 7015113 w 9991675"/>
                <a:gd name="connsiteY1522" fmla="*/ 782638 h 2339976"/>
                <a:gd name="connsiteX1523" fmla="*/ 7027586 w 9991675"/>
                <a:gd name="connsiteY1523" fmla="*/ 790973 h 2339976"/>
                <a:gd name="connsiteX1524" fmla="*/ 7027586 w 9991675"/>
                <a:gd name="connsiteY1524" fmla="*/ 785416 h 2339976"/>
                <a:gd name="connsiteX1525" fmla="*/ 7032576 w 9991675"/>
                <a:gd name="connsiteY1525" fmla="*/ 785416 h 2339976"/>
                <a:gd name="connsiteX1526" fmla="*/ 7015113 w 9991675"/>
                <a:gd name="connsiteY1526" fmla="*/ 782638 h 2339976"/>
                <a:gd name="connsiteX1527" fmla="*/ 7015113 w 9991675"/>
                <a:gd name="connsiteY1527" fmla="*/ 777240 h 2339976"/>
                <a:gd name="connsiteX1528" fmla="*/ 7002413 w 9991675"/>
                <a:gd name="connsiteY1528" fmla="*/ 779780 h 2339976"/>
                <a:gd name="connsiteX1529" fmla="*/ 7002667 w 9991675"/>
                <a:gd name="connsiteY1529" fmla="*/ 780034 h 2339976"/>
                <a:gd name="connsiteX1530" fmla="*/ 6999555 w 9991675"/>
                <a:gd name="connsiteY1530" fmla="*/ 780732 h 2339976"/>
                <a:gd name="connsiteX1531" fmla="*/ 7004953 w 9991675"/>
                <a:gd name="connsiteY1531" fmla="*/ 782320 h 2339976"/>
                <a:gd name="connsiteX1532" fmla="*/ 7002667 w 9991675"/>
                <a:gd name="connsiteY1532" fmla="*/ 780034 h 2339976"/>
                <a:gd name="connsiteX1533" fmla="*/ 7494538 w 9991675"/>
                <a:gd name="connsiteY1533" fmla="*/ 774701 h 2339976"/>
                <a:gd name="connsiteX1534" fmla="*/ 7507437 w 9991675"/>
                <a:gd name="connsiteY1534" fmla="*/ 774701 h 2339976"/>
                <a:gd name="connsiteX1535" fmla="*/ 7512596 w 9991675"/>
                <a:gd name="connsiteY1535" fmla="*/ 782639 h 2339976"/>
                <a:gd name="connsiteX1536" fmla="*/ 7494538 w 9991675"/>
                <a:gd name="connsiteY1536" fmla="*/ 774701 h 2339976"/>
                <a:gd name="connsiteX1537" fmla="*/ 7326793 w 9991675"/>
                <a:gd name="connsiteY1537" fmla="*/ 774701 h 2339976"/>
                <a:gd name="connsiteX1538" fmla="*/ 7318856 w 9991675"/>
                <a:gd name="connsiteY1538" fmla="*/ 780257 h 2339976"/>
                <a:gd name="connsiteX1539" fmla="*/ 7318856 w 9991675"/>
                <a:gd name="connsiteY1539" fmla="*/ 785814 h 2339976"/>
                <a:gd name="connsiteX1540" fmla="*/ 7305626 w 9991675"/>
                <a:gd name="connsiteY1540" fmla="*/ 783036 h 2339976"/>
                <a:gd name="connsiteX1541" fmla="*/ 7313564 w 9991675"/>
                <a:gd name="connsiteY1541" fmla="*/ 777479 h 2339976"/>
                <a:gd name="connsiteX1542" fmla="*/ 7326793 w 9991675"/>
                <a:gd name="connsiteY1542" fmla="*/ 774701 h 2339976"/>
                <a:gd name="connsiteX1543" fmla="*/ 7661702 w 9991675"/>
                <a:gd name="connsiteY1543" fmla="*/ 771526 h 2339976"/>
                <a:gd name="connsiteX1544" fmla="*/ 7637413 w 9991675"/>
                <a:gd name="connsiteY1544" fmla="*/ 774701 h 2339976"/>
                <a:gd name="connsiteX1545" fmla="*/ 7661702 w 9991675"/>
                <a:gd name="connsiteY1545" fmla="*/ 771526 h 2339976"/>
                <a:gd name="connsiteX1546" fmla="*/ 6926214 w 9991675"/>
                <a:gd name="connsiteY1546" fmla="*/ 771526 h 2339976"/>
                <a:gd name="connsiteX1547" fmla="*/ 6892876 w 9991675"/>
                <a:gd name="connsiteY1547" fmla="*/ 779464 h 2339976"/>
                <a:gd name="connsiteX1548" fmla="*/ 6926214 w 9991675"/>
                <a:gd name="connsiteY1548" fmla="*/ 771526 h 2339976"/>
                <a:gd name="connsiteX1549" fmla="*/ 7259588 w 9991675"/>
                <a:gd name="connsiteY1549" fmla="*/ 766763 h 2339976"/>
                <a:gd name="connsiteX1550" fmla="*/ 7269567 w 9991675"/>
                <a:gd name="connsiteY1550" fmla="*/ 766763 h 2339976"/>
                <a:gd name="connsiteX1551" fmla="*/ 7274557 w 9991675"/>
                <a:gd name="connsiteY1551" fmla="*/ 774701 h 2339976"/>
                <a:gd name="connsiteX1552" fmla="*/ 7259588 w 9991675"/>
                <a:gd name="connsiteY1552" fmla="*/ 766763 h 2339976"/>
                <a:gd name="connsiteX1553" fmla="*/ 6988857 w 9991675"/>
                <a:gd name="connsiteY1553" fmla="*/ 765175 h 2339976"/>
                <a:gd name="connsiteX1554" fmla="*/ 6986171 w 9991675"/>
                <a:gd name="connsiteY1554" fmla="*/ 767556 h 2339976"/>
                <a:gd name="connsiteX1555" fmla="*/ 6996917 w 9991675"/>
                <a:gd name="connsiteY1555" fmla="*/ 769937 h 2339976"/>
                <a:gd name="connsiteX1556" fmla="*/ 7002290 w 9991675"/>
                <a:gd name="connsiteY1556" fmla="*/ 767556 h 2339976"/>
                <a:gd name="connsiteX1557" fmla="*/ 7010350 w 9991675"/>
                <a:gd name="connsiteY1557" fmla="*/ 767556 h 2339976"/>
                <a:gd name="connsiteX1558" fmla="*/ 6988857 w 9991675"/>
                <a:gd name="connsiteY1558" fmla="*/ 765175 h 2339976"/>
                <a:gd name="connsiteX1559" fmla="*/ 7061785 w 9991675"/>
                <a:gd name="connsiteY1559" fmla="*/ 764646 h 2339976"/>
                <a:gd name="connsiteX1560" fmla="*/ 7038925 w 9991675"/>
                <a:gd name="connsiteY1560" fmla="*/ 767292 h 2339976"/>
                <a:gd name="connsiteX1561" fmla="*/ 7061785 w 9991675"/>
                <a:gd name="connsiteY1561" fmla="*/ 764646 h 2339976"/>
                <a:gd name="connsiteX1562" fmla="*/ 6357888 w 9991675"/>
                <a:gd name="connsiteY1562" fmla="*/ 758825 h 2339976"/>
                <a:gd name="connsiteX1563" fmla="*/ 6360666 w 9991675"/>
                <a:gd name="connsiteY1563" fmla="*/ 769938 h 2339976"/>
                <a:gd name="connsiteX1564" fmla="*/ 6369001 w 9991675"/>
                <a:gd name="connsiteY1564" fmla="*/ 758825 h 2339976"/>
                <a:gd name="connsiteX1565" fmla="*/ 6360666 w 9991675"/>
                <a:gd name="connsiteY1565" fmla="*/ 758825 h 2339976"/>
                <a:gd name="connsiteX1566" fmla="*/ 6357888 w 9991675"/>
                <a:gd name="connsiteY1566" fmla="*/ 758825 h 2339976"/>
                <a:gd name="connsiteX1567" fmla="*/ 7492555 w 9991675"/>
                <a:gd name="connsiteY1567" fmla="*/ 757238 h 2339976"/>
                <a:gd name="connsiteX1568" fmla="*/ 7492555 w 9991675"/>
                <a:gd name="connsiteY1568" fmla="*/ 759619 h 2339976"/>
                <a:gd name="connsiteX1569" fmla="*/ 7479656 w 9991675"/>
                <a:gd name="connsiteY1569" fmla="*/ 762001 h 2339976"/>
                <a:gd name="connsiteX1570" fmla="*/ 7492555 w 9991675"/>
                <a:gd name="connsiteY1570" fmla="*/ 757238 h 2339976"/>
                <a:gd name="connsiteX1571" fmla="*/ 6979766 w 9991675"/>
                <a:gd name="connsiteY1571" fmla="*/ 755981 h 2339976"/>
                <a:gd name="connsiteX1572" fmla="*/ 6981032 w 9991675"/>
                <a:gd name="connsiteY1572" fmla="*/ 756614 h 2339976"/>
                <a:gd name="connsiteX1573" fmla="*/ 6975843 w 9991675"/>
                <a:gd name="connsiteY1573" fmla="*/ 756614 h 2339976"/>
                <a:gd name="connsiteX1574" fmla="*/ 7059537 w 9991675"/>
                <a:gd name="connsiteY1574" fmla="*/ 753745 h 2339976"/>
                <a:gd name="connsiteX1575" fmla="*/ 7038413 w 9991675"/>
                <a:gd name="connsiteY1575" fmla="*/ 756920 h 2339976"/>
                <a:gd name="connsiteX1576" fmla="*/ 7023050 w 9991675"/>
                <a:gd name="connsiteY1576" fmla="*/ 756920 h 2339976"/>
                <a:gd name="connsiteX1577" fmla="*/ 7046094 w 9991675"/>
                <a:gd name="connsiteY1577" fmla="*/ 762000 h 2339976"/>
                <a:gd name="connsiteX1578" fmla="*/ 7102425 w 9991675"/>
                <a:gd name="connsiteY1578" fmla="*/ 756920 h 2339976"/>
                <a:gd name="connsiteX1579" fmla="*/ 7084501 w 9991675"/>
                <a:gd name="connsiteY1579" fmla="*/ 754380 h 2339976"/>
                <a:gd name="connsiteX1580" fmla="*/ 7059537 w 9991675"/>
                <a:gd name="connsiteY1580" fmla="*/ 753745 h 2339976"/>
                <a:gd name="connsiteX1581" fmla="*/ 7178625 w 9991675"/>
                <a:gd name="connsiteY1581" fmla="*/ 753534 h 2339976"/>
                <a:gd name="connsiteX1582" fmla="*/ 7204025 w 9991675"/>
                <a:gd name="connsiteY1582" fmla="*/ 756180 h 2339976"/>
                <a:gd name="connsiteX1583" fmla="*/ 7178625 w 9991675"/>
                <a:gd name="connsiteY1583" fmla="*/ 753534 h 2339976"/>
                <a:gd name="connsiteX1584" fmla="*/ 7345761 w 9991675"/>
                <a:gd name="connsiteY1584" fmla="*/ 752608 h 2339976"/>
                <a:gd name="connsiteX1585" fmla="*/ 7358014 w 9991675"/>
                <a:gd name="connsiteY1585" fmla="*/ 754593 h 2339976"/>
                <a:gd name="connsiteX1586" fmla="*/ 7352855 w 9991675"/>
                <a:gd name="connsiteY1586" fmla="*/ 757239 h 2339976"/>
                <a:gd name="connsiteX1587" fmla="*/ 7337376 w 9991675"/>
                <a:gd name="connsiteY1587" fmla="*/ 754593 h 2339976"/>
                <a:gd name="connsiteX1588" fmla="*/ 7345761 w 9991675"/>
                <a:gd name="connsiteY1588" fmla="*/ 752608 h 2339976"/>
                <a:gd name="connsiteX1589" fmla="*/ 7142559 w 9991675"/>
                <a:gd name="connsiteY1589" fmla="*/ 752211 h 2339976"/>
                <a:gd name="connsiteX1590" fmla="*/ 7134175 w 9991675"/>
                <a:gd name="connsiteY1590" fmla="*/ 756180 h 2339976"/>
                <a:gd name="connsiteX1591" fmla="*/ 7154813 w 9991675"/>
                <a:gd name="connsiteY1591" fmla="*/ 756180 h 2339976"/>
                <a:gd name="connsiteX1592" fmla="*/ 7142559 w 9991675"/>
                <a:gd name="connsiteY1592" fmla="*/ 752211 h 2339976"/>
                <a:gd name="connsiteX1593" fmla="*/ 7120946 w 9991675"/>
                <a:gd name="connsiteY1593" fmla="*/ 750888 h 2339976"/>
                <a:gd name="connsiteX1594" fmla="*/ 7110363 w 9991675"/>
                <a:gd name="connsiteY1594" fmla="*/ 756180 h 2339976"/>
                <a:gd name="connsiteX1595" fmla="*/ 7126238 w 9991675"/>
                <a:gd name="connsiteY1595" fmla="*/ 758826 h 2339976"/>
                <a:gd name="connsiteX1596" fmla="*/ 7120946 w 9991675"/>
                <a:gd name="connsiteY1596" fmla="*/ 750888 h 2339976"/>
                <a:gd name="connsiteX1597" fmla="*/ 7635826 w 9991675"/>
                <a:gd name="connsiteY1597" fmla="*/ 742951 h 2339976"/>
                <a:gd name="connsiteX1598" fmla="*/ 7670751 w 9991675"/>
                <a:gd name="connsiteY1598" fmla="*/ 748243 h 2339976"/>
                <a:gd name="connsiteX1599" fmla="*/ 7670751 w 9991675"/>
                <a:gd name="connsiteY1599" fmla="*/ 750888 h 2339976"/>
                <a:gd name="connsiteX1600" fmla="*/ 7670751 w 9991675"/>
                <a:gd name="connsiteY1600" fmla="*/ 750889 h 2339976"/>
                <a:gd name="connsiteX1601" fmla="*/ 7635826 w 9991675"/>
                <a:gd name="connsiteY1601" fmla="*/ 742951 h 2339976"/>
                <a:gd name="connsiteX1602" fmla="*/ 6888113 w 9991675"/>
                <a:gd name="connsiteY1602" fmla="*/ 742950 h 2339976"/>
                <a:gd name="connsiteX1603" fmla="*/ 6888113 w 9991675"/>
                <a:gd name="connsiteY1603" fmla="*/ 746125 h 2339976"/>
                <a:gd name="connsiteX1604" fmla="*/ 6900813 w 9991675"/>
                <a:gd name="connsiteY1604" fmla="*/ 742950 h 2339976"/>
                <a:gd name="connsiteX1605" fmla="*/ 6888113 w 9991675"/>
                <a:gd name="connsiteY1605" fmla="*/ 742950 h 2339976"/>
                <a:gd name="connsiteX1606" fmla="*/ 7298998 w 9991675"/>
                <a:gd name="connsiteY1606" fmla="*/ 736548 h 2339976"/>
                <a:gd name="connsiteX1607" fmla="*/ 7302223 w 9991675"/>
                <a:gd name="connsiteY1607" fmla="*/ 739081 h 2339976"/>
                <a:gd name="connsiteX1608" fmla="*/ 7308313 w 9991675"/>
                <a:gd name="connsiteY1608" fmla="*/ 740570 h 2339976"/>
                <a:gd name="connsiteX1609" fmla="*/ 7292926 w 9991675"/>
                <a:gd name="connsiteY1609" fmla="*/ 738188 h 2339976"/>
                <a:gd name="connsiteX1610" fmla="*/ 7298055 w 9991675"/>
                <a:gd name="connsiteY1610" fmla="*/ 735807 h 2339976"/>
                <a:gd name="connsiteX1611" fmla="*/ 7301741 w 9991675"/>
                <a:gd name="connsiteY1611" fmla="*/ 735807 h 2339976"/>
                <a:gd name="connsiteX1612" fmla="*/ 7298998 w 9991675"/>
                <a:gd name="connsiteY1612" fmla="*/ 736548 h 2339976"/>
                <a:gd name="connsiteX1613" fmla="*/ 7002413 w 9991675"/>
                <a:gd name="connsiteY1613" fmla="*/ 733743 h 2339976"/>
                <a:gd name="connsiteX1614" fmla="*/ 7004993 w 9991675"/>
                <a:gd name="connsiteY1614" fmla="*/ 738823 h 2339976"/>
                <a:gd name="connsiteX1615" fmla="*/ 7002413 w 9991675"/>
                <a:gd name="connsiteY1615" fmla="*/ 733743 h 2339976"/>
                <a:gd name="connsiteX1616" fmla="*/ 7310557 w 9991675"/>
                <a:gd name="connsiteY1616" fmla="*/ 733426 h 2339976"/>
                <a:gd name="connsiteX1617" fmla="*/ 7326264 w 9991675"/>
                <a:gd name="connsiteY1617" fmla="*/ 735807 h 2339976"/>
                <a:gd name="connsiteX1618" fmla="*/ 7311198 w 9991675"/>
                <a:gd name="connsiteY1618" fmla="*/ 735807 h 2339976"/>
                <a:gd name="connsiteX1619" fmla="*/ 7301741 w 9991675"/>
                <a:gd name="connsiteY1619" fmla="*/ 735807 h 2339976"/>
                <a:gd name="connsiteX1620" fmla="*/ 7339144 w 9991675"/>
                <a:gd name="connsiteY1620" fmla="*/ 731739 h 2339976"/>
                <a:gd name="connsiteX1621" fmla="*/ 7349210 w 9991675"/>
                <a:gd name="connsiteY1621" fmla="*/ 733823 h 2339976"/>
                <a:gd name="connsiteX1622" fmla="*/ 7338819 w 9991675"/>
                <a:gd name="connsiteY1622" fmla="*/ 736601 h 2339976"/>
                <a:gd name="connsiteX1623" fmla="*/ 7331026 w 9991675"/>
                <a:gd name="connsiteY1623" fmla="*/ 733823 h 2339976"/>
                <a:gd name="connsiteX1624" fmla="*/ 7339144 w 9991675"/>
                <a:gd name="connsiteY1624" fmla="*/ 731739 h 2339976"/>
                <a:gd name="connsiteX1625" fmla="*/ 7041938 w 9991675"/>
                <a:gd name="connsiteY1625" fmla="*/ 729578 h 2339976"/>
                <a:gd name="connsiteX1626" fmla="*/ 7043335 w 9991675"/>
                <a:gd name="connsiteY1626" fmla="*/ 729666 h 2339976"/>
                <a:gd name="connsiteX1627" fmla="*/ 7040945 w 9991675"/>
                <a:gd name="connsiteY1627" fmla="*/ 730250 h 2339976"/>
                <a:gd name="connsiteX1628" fmla="*/ 287782 w 9991675"/>
                <a:gd name="connsiteY1628" fmla="*/ 728663 h 2339976"/>
                <a:gd name="connsiteX1629" fmla="*/ 295265 w 9991675"/>
                <a:gd name="connsiteY1629" fmla="*/ 731243 h 2339976"/>
                <a:gd name="connsiteX1630" fmla="*/ 312728 w 9991675"/>
                <a:gd name="connsiteY1630" fmla="*/ 744141 h 2339976"/>
                <a:gd name="connsiteX1631" fmla="*/ 302750 w 9991675"/>
                <a:gd name="connsiteY1631" fmla="*/ 746721 h 2339976"/>
                <a:gd name="connsiteX1632" fmla="*/ 280298 w 9991675"/>
                <a:gd name="connsiteY1632" fmla="*/ 736402 h 2339976"/>
                <a:gd name="connsiteX1633" fmla="*/ 287782 w 9991675"/>
                <a:gd name="connsiteY1633" fmla="*/ 728663 h 2339976"/>
                <a:gd name="connsiteX1634" fmla="*/ 7240538 w 9991675"/>
                <a:gd name="connsiteY1634" fmla="*/ 725488 h 2339976"/>
                <a:gd name="connsiteX1635" fmla="*/ 7248158 w 9991675"/>
                <a:gd name="connsiteY1635" fmla="*/ 725488 h 2339976"/>
                <a:gd name="connsiteX1636" fmla="*/ 7250698 w 9991675"/>
                <a:gd name="connsiteY1636" fmla="*/ 730251 h 2339976"/>
                <a:gd name="connsiteX1637" fmla="*/ 7240538 w 9991675"/>
                <a:gd name="connsiteY1637" fmla="*/ 725488 h 2339976"/>
                <a:gd name="connsiteX1638" fmla="*/ 7567563 w 9991675"/>
                <a:gd name="connsiteY1638" fmla="*/ 725091 h 2339976"/>
                <a:gd name="connsiteX1639" fmla="*/ 7588201 w 9991675"/>
                <a:gd name="connsiteY1639" fmla="*/ 730648 h 2339976"/>
                <a:gd name="connsiteX1640" fmla="*/ 7567563 w 9991675"/>
                <a:gd name="connsiteY1640" fmla="*/ 725091 h 2339976"/>
                <a:gd name="connsiteX1641" fmla="*/ 7285029 w 9991675"/>
                <a:gd name="connsiteY1641" fmla="*/ 724756 h 2339976"/>
                <a:gd name="connsiteX1642" fmla="*/ 7288092 w 9991675"/>
                <a:gd name="connsiteY1642" fmla="*/ 725194 h 2339976"/>
                <a:gd name="connsiteX1643" fmla="*/ 7284459 w 9991675"/>
                <a:gd name="connsiteY1643" fmla="*/ 725488 h 2339976"/>
                <a:gd name="connsiteX1644" fmla="*/ 6890816 w 9991675"/>
                <a:gd name="connsiteY1644" fmla="*/ 723900 h 2339976"/>
                <a:gd name="connsiteX1645" fmla="*/ 6882755 w 9991675"/>
                <a:gd name="connsiteY1645" fmla="*/ 728663 h 2339976"/>
                <a:gd name="connsiteX1646" fmla="*/ 6900813 w 9991675"/>
                <a:gd name="connsiteY1646" fmla="*/ 728663 h 2339976"/>
                <a:gd name="connsiteX1647" fmla="*/ 6890816 w 9991675"/>
                <a:gd name="connsiteY1647" fmla="*/ 723900 h 2339976"/>
                <a:gd name="connsiteX1648" fmla="*/ 7551688 w 9991675"/>
                <a:gd name="connsiteY1648" fmla="*/ 722313 h 2339976"/>
                <a:gd name="connsiteX1649" fmla="*/ 7564388 w 9991675"/>
                <a:gd name="connsiteY1649" fmla="*/ 727605 h 2339976"/>
                <a:gd name="connsiteX1650" fmla="*/ 7556768 w 9991675"/>
                <a:gd name="connsiteY1650" fmla="*/ 730251 h 2339976"/>
                <a:gd name="connsiteX1651" fmla="*/ 7551688 w 9991675"/>
                <a:gd name="connsiteY1651" fmla="*/ 722313 h 2339976"/>
                <a:gd name="connsiteX1652" fmla="*/ 7365951 w 9991675"/>
                <a:gd name="connsiteY1652" fmla="*/ 722313 h 2339976"/>
                <a:gd name="connsiteX1653" fmla="*/ 7380919 w 9991675"/>
                <a:gd name="connsiteY1653" fmla="*/ 724959 h 2339976"/>
                <a:gd name="connsiteX1654" fmla="*/ 7370940 w 9991675"/>
                <a:gd name="connsiteY1654" fmla="*/ 727605 h 2339976"/>
                <a:gd name="connsiteX1655" fmla="*/ 7368446 w 9991675"/>
                <a:gd name="connsiteY1655" fmla="*/ 724959 h 2339976"/>
                <a:gd name="connsiteX1656" fmla="*/ 7365951 w 9991675"/>
                <a:gd name="connsiteY1656" fmla="*/ 722313 h 2339976"/>
                <a:gd name="connsiteX1657" fmla="*/ 6965900 w 9991675"/>
                <a:gd name="connsiteY1657" fmla="*/ 720725 h 2339976"/>
                <a:gd name="connsiteX1658" fmla="*/ 6981378 w 9991675"/>
                <a:gd name="connsiteY1658" fmla="*/ 728663 h 2339976"/>
                <a:gd name="connsiteX1659" fmla="*/ 6983958 w 9991675"/>
                <a:gd name="connsiteY1659" fmla="*/ 720725 h 2339976"/>
                <a:gd name="connsiteX1660" fmla="*/ 6965900 w 9991675"/>
                <a:gd name="connsiteY1660" fmla="*/ 720725 h 2339976"/>
                <a:gd name="connsiteX1661" fmla="*/ 6958491 w 9991675"/>
                <a:gd name="connsiteY1661" fmla="*/ 720090 h 2339976"/>
                <a:gd name="connsiteX1662" fmla="*/ 6905575 w 9991675"/>
                <a:gd name="connsiteY1662" fmla="*/ 722630 h 2339976"/>
                <a:gd name="connsiteX1663" fmla="*/ 6966429 w 9991675"/>
                <a:gd name="connsiteY1663" fmla="*/ 730250 h 2339976"/>
                <a:gd name="connsiteX1664" fmla="*/ 6958491 w 9991675"/>
                <a:gd name="connsiteY1664" fmla="*/ 720090 h 2339976"/>
                <a:gd name="connsiteX1665" fmla="*/ 7110702 w 9991675"/>
                <a:gd name="connsiteY1665" fmla="*/ 717550 h 2339976"/>
                <a:gd name="connsiteX1666" fmla="*/ 7068974 w 9991675"/>
                <a:gd name="connsiteY1666" fmla="*/ 720328 h 2339976"/>
                <a:gd name="connsiteX1667" fmla="*/ 7071582 w 9991675"/>
                <a:gd name="connsiteY1667" fmla="*/ 725885 h 2339976"/>
                <a:gd name="connsiteX1668" fmla="*/ 7074190 w 9991675"/>
                <a:gd name="connsiteY1668" fmla="*/ 723106 h 2339976"/>
                <a:gd name="connsiteX1669" fmla="*/ 7100270 w 9991675"/>
                <a:gd name="connsiteY1669" fmla="*/ 723106 h 2339976"/>
                <a:gd name="connsiteX1670" fmla="*/ 7100270 w 9991675"/>
                <a:gd name="connsiteY1670" fmla="*/ 725885 h 2339976"/>
                <a:gd name="connsiteX1671" fmla="*/ 7123743 w 9991675"/>
                <a:gd name="connsiteY1671" fmla="*/ 728663 h 2339976"/>
                <a:gd name="connsiteX1672" fmla="*/ 7128959 w 9991675"/>
                <a:gd name="connsiteY1672" fmla="*/ 723106 h 2339976"/>
                <a:gd name="connsiteX1673" fmla="*/ 7110702 w 9991675"/>
                <a:gd name="connsiteY1673" fmla="*/ 717550 h 2339976"/>
                <a:gd name="connsiteX1674" fmla="*/ 7263235 w 9991675"/>
                <a:gd name="connsiteY1674" fmla="*/ 715765 h 2339976"/>
                <a:gd name="connsiteX1675" fmla="*/ 7253238 w 9991675"/>
                <a:gd name="connsiteY1675" fmla="*/ 720726 h 2339976"/>
                <a:gd name="connsiteX1676" fmla="*/ 7271296 w 9991675"/>
                <a:gd name="connsiteY1676" fmla="*/ 720726 h 2339976"/>
                <a:gd name="connsiteX1677" fmla="*/ 7263235 w 9991675"/>
                <a:gd name="connsiteY1677" fmla="*/ 715765 h 2339976"/>
                <a:gd name="connsiteX1678" fmla="*/ 7581256 w 9991675"/>
                <a:gd name="connsiteY1678" fmla="*/ 715010 h 2339976"/>
                <a:gd name="connsiteX1679" fmla="*/ 7585062 w 9991675"/>
                <a:gd name="connsiteY1679" fmla="*/ 718329 h 2339976"/>
                <a:gd name="connsiteX1680" fmla="*/ 7584480 w 9991675"/>
                <a:gd name="connsiteY1680" fmla="*/ 718384 h 2339976"/>
                <a:gd name="connsiteX1681" fmla="*/ 7581256 w 9991675"/>
                <a:gd name="connsiteY1681" fmla="*/ 715010 h 2339976"/>
                <a:gd name="connsiteX1682" fmla="*/ 7627690 w 9991675"/>
                <a:gd name="connsiteY1682" fmla="*/ 709613 h 2339976"/>
                <a:gd name="connsiteX1683" fmla="*/ 7625110 w 9991675"/>
                <a:gd name="connsiteY1683" fmla="*/ 723107 h 2339976"/>
                <a:gd name="connsiteX1684" fmla="*/ 7636387 w 9991675"/>
                <a:gd name="connsiteY1684" fmla="*/ 725073 h 2339976"/>
                <a:gd name="connsiteX1685" fmla="*/ 7632849 w 9991675"/>
                <a:gd name="connsiteY1685" fmla="*/ 725806 h 2339976"/>
                <a:gd name="connsiteX1686" fmla="*/ 7640589 w 9991675"/>
                <a:gd name="connsiteY1686" fmla="*/ 725806 h 2339976"/>
                <a:gd name="connsiteX1687" fmla="*/ 7636387 w 9991675"/>
                <a:gd name="connsiteY1687" fmla="*/ 725073 h 2339976"/>
                <a:gd name="connsiteX1688" fmla="*/ 7663806 w 9991675"/>
                <a:gd name="connsiteY1688" fmla="*/ 719396 h 2339976"/>
                <a:gd name="connsiteX1689" fmla="*/ 7702501 w 9991675"/>
                <a:gd name="connsiteY1689" fmla="*/ 715010 h 2339976"/>
                <a:gd name="connsiteX1690" fmla="*/ 7702501 w 9991675"/>
                <a:gd name="connsiteY1690" fmla="*/ 720408 h 2339976"/>
                <a:gd name="connsiteX1691" fmla="*/ 7687023 w 9991675"/>
                <a:gd name="connsiteY1691" fmla="*/ 725806 h 2339976"/>
                <a:gd name="connsiteX1692" fmla="*/ 7697342 w 9991675"/>
                <a:gd name="connsiteY1692" fmla="*/ 728504 h 2339976"/>
                <a:gd name="connsiteX1693" fmla="*/ 7743776 w 9991675"/>
                <a:gd name="connsiteY1693" fmla="*/ 723107 h 2339976"/>
                <a:gd name="connsiteX1694" fmla="*/ 7743776 w 9991675"/>
                <a:gd name="connsiteY1694" fmla="*/ 733902 h 2339976"/>
                <a:gd name="connsiteX1695" fmla="*/ 7725718 w 9991675"/>
                <a:gd name="connsiteY1695" fmla="*/ 731203 h 2339976"/>
                <a:gd name="connsiteX1696" fmla="*/ 7738617 w 9991675"/>
                <a:gd name="connsiteY1696" fmla="*/ 728504 h 2339976"/>
                <a:gd name="connsiteX1697" fmla="*/ 7733457 w 9991675"/>
                <a:gd name="connsiteY1697" fmla="*/ 723107 h 2339976"/>
                <a:gd name="connsiteX1698" fmla="*/ 7725718 w 9991675"/>
                <a:gd name="connsiteY1698" fmla="*/ 728504 h 2339976"/>
                <a:gd name="connsiteX1699" fmla="*/ 7705081 w 9991675"/>
                <a:gd name="connsiteY1699" fmla="*/ 728504 h 2339976"/>
                <a:gd name="connsiteX1700" fmla="*/ 7699921 w 9991675"/>
                <a:gd name="connsiteY1700" fmla="*/ 731203 h 2339976"/>
                <a:gd name="connsiteX1701" fmla="*/ 7596734 w 9991675"/>
                <a:gd name="connsiteY1701" fmla="*/ 728504 h 2339976"/>
                <a:gd name="connsiteX1702" fmla="*/ 7588995 w 9991675"/>
                <a:gd name="connsiteY1702" fmla="*/ 721758 h 2339976"/>
                <a:gd name="connsiteX1703" fmla="*/ 7585062 w 9991675"/>
                <a:gd name="connsiteY1703" fmla="*/ 718329 h 2339976"/>
                <a:gd name="connsiteX1704" fmla="*/ 7591574 w 9991675"/>
                <a:gd name="connsiteY1704" fmla="*/ 717709 h 2339976"/>
                <a:gd name="connsiteX1705" fmla="*/ 7591574 w 9991675"/>
                <a:gd name="connsiteY1705" fmla="*/ 723107 h 2339976"/>
                <a:gd name="connsiteX1706" fmla="*/ 7604473 w 9991675"/>
                <a:gd name="connsiteY1706" fmla="*/ 723107 h 2339976"/>
                <a:gd name="connsiteX1707" fmla="*/ 7596734 w 9991675"/>
                <a:gd name="connsiteY1707" fmla="*/ 717709 h 2339976"/>
                <a:gd name="connsiteX1708" fmla="*/ 7627690 w 9991675"/>
                <a:gd name="connsiteY1708" fmla="*/ 709613 h 2339976"/>
                <a:gd name="connsiteX1709" fmla="*/ 7445326 w 9991675"/>
                <a:gd name="connsiteY1709" fmla="*/ 709613 h 2339976"/>
                <a:gd name="connsiteX1710" fmla="*/ 7465964 w 9991675"/>
                <a:gd name="connsiteY1710" fmla="*/ 717551 h 2339976"/>
                <a:gd name="connsiteX1711" fmla="*/ 7445326 w 9991675"/>
                <a:gd name="connsiteY1711" fmla="*/ 709613 h 2339976"/>
                <a:gd name="connsiteX1712" fmla="*/ 7417468 w 9991675"/>
                <a:gd name="connsiteY1712" fmla="*/ 707391 h 2339976"/>
                <a:gd name="connsiteX1713" fmla="*/ 7414856 w 9991675"/>
                <a:gd name="connsiteY1713" fmla="*/ 709931 h 2339976"/>
                <a:gd name="connsiteX1714" fmla="*/ 7430527 w 9991675"/>
                <a:gd name="connsiteY1714" fmla="*/ 715011 h 2339976"/>
                <a:gd name="connsiteX1715" fmla="*/ 7433138 w 9991675"/>
                <a:gd name="connsiteY1715" fmla="*/ 712471 h 2339976"/>
                <a:gd name="connsiteX1716" fmla="*/ 7472314 w 9991675"/>
                <a:gd name="connsiteY1716" fmla="*/ 720091 h 2339976"/>
                <a:gd name="connsiteX1717" fmla="*/ 7438362 w 9991675"/>
                <a:gd name="connsiteY1717" fmla="*/ 722631 h 2339976"/>
                <a:gd name="connsiteX1718" fmla="*/ 7451420 w 9991675"/>
                <a:gd name="connsiteY1718" fmla="*/ 722631 h 2339976"/>
                <a:gd name="connsiteX1719" fmla="*/ 7407021 w 9991675"/>
                <a:gd name="connsiteY1719" fmla="*/ 725171 h 2339976"/>
                <a:gd name="connsiteX1720" fmla="*/ 7433138 w 9991675"/>
                <a:gd name="connsiteY1720" fmla="*/ 727711 h 2339976"/>
                <a:gd name="connsiteX1721" fmla="*/ 7401798 w 9991675"/>
                <a:gd name="connsiteY1721" fmla="*/ 727711 h 2339976"/>
                <a:gd name="connsiteX1722" fmla="*/ 7401798 w 9991675"/>
                <a:gd name="connsiteY1722" fmla="*/ 722631 h 2339976"/>
                <a:gd name="connsiteX1723" fmla="*/ 7409633 w 9991675"/>
                <a:gd name="connsiteY1723" fmla="*/ 722631 h 2339976"/>
                <a:gd name="connsiteX1724" fmla="*/ 7393963 w 9991675"/>
                <a:gd name="connsiteY1724" fmla="*/ 717551 h 2339976"/>
                <a:gd name="connsiteX1725" fmla="*/ 7391351 w 9991675"/>
                <a:gd name="connsiteY1725" fmla="*/ 709931 h 2339976"/>
                <a:gd name="connsiteX1726" fmla="*/ 7409633 w 9991675"/>
                <a:gd name="connsiteY1726" fmla="*/ 720091 h 2339976"/>
                <a:gd name="connsiteX1727" fmla="*/ 7417468 w 9991675"/>
                <a:gd name="connsiteY1727" fmla="*/ 715011 h 2339976"/>
                <a:gd name="connsiteX1728" fmla="*/ 7407021 w 9991675"/>
                <a:gd name="connsiteY1728" fmla="*/ 712471 h 2339976"/>
                <a:gd name="connsiteX1729" fmla="*/ 7417468 w 9991675"/>
                <a:gd name="connsiteY1729" fmla="*/ 707391 h 2339976"/>
                <a:gd name="connsiteX1730" fmla="*/ 7372761 w 9991675"/>
                <a:gd name="connsiteY1730" fmla="*/ 707241 h 2339976"/>
                <a:gd name="connsiteX1731" fmla="*/ 7368149 w 9991675"/>
                <a:gd name="connsiteY1731" fmla="*/ 707818 h 2339976"/>
                <a:gd name="connsiteX1732" fmla="*/ 7369194 w 9991675"/>
                <a:gd name="connsiteY1732" fmla="*/ 707566 h 2339976"/>
                <a:gd name="connsiteX1733" fmla="*/ 7372761 w 9991675"/>
                <a:gd name="connsiteY1733" fmla="*/ 707241 h 2339976"/>
                <a:gd name="connsiteX1734" fmla="*/ 7702472 w 9991675"/>
                <a:gd name="connsiteY1734" fmla="*/ 704415 h 2339976"/>
                <a:gd name="connsiteX1735" fmla="*/ 7702229 w 9991675"/>
                <a:gd name="connsiteY1735" fmla="*/ 704642 h 2339976"/>
                <a:gd name="connsiteX1736" fmla="*/ 7701727 w 9991675"/>
                <a:gd name="connsiteY1736" fmla="*/ 704554 h 2339976"/>
                <a:gd name="connsiteX1737" fmla="*/ 7899946 w 9991675"/>
                <a:gd name="connsiteY1737" fmla="*/ 702628 h 2339976"/>
                <a:gd name="connsiteX1738" fmla="*/ 7889627 w 9991675"/>
                <a:gd name="connsiteY1738" fmla="*/ 705168 h 2339976"/>
                <a:gd name="connsiteX1739" fmla="*/ 7902526 w 9991675"/>
                <a:gd name="connsiteY1739" fmla="*/ 707708 h 2339976"/>
                <a:gd name="connsiteX1740" fmla="*/ 7881888 w 9991675"/>
                <a:gd name="connsiteY1740" fmla="*/ 707708 h 2339976"/>
                <a:gd name="connsiteX1741" fmla="*/ 7899946 w 9991675"/>
                <a:gd name="connsiteY1741" fmla="*/ 702628 h 2339976"/>
                <a:gd name="connsiteX1742" fmla="*/ 7706769 w 9991675"/>
                <a:gd name="connsiteY1742" fmla="*/ 700419 h 2339976"/>
                <a:gd name="connsiteX1743" fmla="*/ 7715200 w 9991675"/>
                <a:gd name="connsiteY1743" fmla="*/ 702043 h 2339976"/>
                <a:gd name="connsiteX1744" fmla="*/ 7702472 w 9991675"/>
                <a:gd name="connsiteY1744" fmla="*/ 704415 h 2339976"/>
                <a:gd name="connsiteX1745" fmla="*/ 7245830 w 9991675"/>
                <a:gd name="connsiteY1745" fmla="*/ 693738 h 2339976"/>
                <a:gd name="connsiteX1746" fmla="*/ 7229955 w 9991675"/>
                <a:gd name="connsiteY1746" fmla="*/ 696913 h 2339976"/>
                <a:gd name="connsiteX1747" fmla="*/ 7245830 w 9991675"/>
                <a:gd name="connsiteY1747" fmla="*/ 693738 h 2339976"/>
                <a:gd name="connsiteX1748" fmla="*/ 7400875 w 9991675"/>
                <a:gd name="connsiteY1748" fmla="*/ 684213 h 2339976"/>
                <a:gd name="connsiteX1749" fmla="*/ 7403521 w 9991675"/>
                <a:gd name="connsiteY1749" fmla="*/ 689505 h 2339976"/>
                <a:gd name="connsiteX1750" fmla="*/ 7424688 w 9991675"/>
                <a:gd name="connsiteY1750" fmla="*/ 689505 h 2339976"/>
                <a:gd name="connsiteX1751" fmla="*/ 7400875 w 9991675"/>
                <a:gd name="connsiteY1751" fmla="*/ 684213 h 2339976"/>
                <a:gd name="connsiteX1752" fmla="*/ 7184658 w 9991675"/>
                <a:gd name="connsiteY1752" fmla="*/ 680085 h 2339976"/>
                <a:gd name="connsiteX1753" fmla="*/ 7173863 w 9991675"/>
                <a:gd name="connsiteY1753" fmla="*/ 683895 h 2339976"/>
                <a:gd name="connsiteX1754" fmla="*/ 7199263 w 9991675"/>
                <a:gd name="connsiteY1754" fmla="*/ 683895 h 2339976"/>
                <a:gd name="connsiteX1755" fmla="*/ 7184658 w 9991675"/>
                <a:gd name="connsiteY1755" fmla="*/ 680085 h 2339976"/>
                <a:gd name="connsiteX1756" fmla="*/ 7365752 w 9991675"/>
                <a:gd name="connsiteY1756" fmla="*/ 677599 h 2339976"/>
                <a:gd name="connsiteX1757" fmla="*/ 7378651 w 9991675"/>
                <a:gd name="connsiteY1757" fmla="*/ 681568 h 2339976"/>
                <a:gd name="connsiteX1758" fmla="*/ 7354838 w 9991675"/>
                <a:gd name="connsiteY1758" fmla="*/ 681568 h 2339976"/>
                <a:gd name="connsiteX1759" fmla="*/ 7365752 w 9991675"/>
                <a:gd name="connsiteY1759" fmla="*/ 677599 h 2339976"/>
                <a:gd name="connsiteX1760" fmla="*/ 6736705 w 9991675"/>
                <a:gd name="connsiteY1760" fmla="*/ 675415 h 2339976"/>
                <a:gd name="connsiteX1761" fmla="*/ 6727775 w 9991675"/>
                <a:gd name="connsiteY1761" fmla="*/ 675746 h 2339976"/>
                <a:gd name="connsiteX1762" fmla="*/ 6742063 w 9991675"/>
                <a:gd name="connsiteY1762" fmla="*/ 681038 h 2339976"/>
                <a:gd name="connsiteX1763" fmla="*/ 6736705 w 9991675"/>
                <a:gd name="connsiteY1763" fmla="*/ 675415 h 2339976"/>
                <a:gd name="connsiteX1764" fmla="*/ 6582995 w 9991675"/>
                <a:gd name="connsiteY1764" fmla="*/ 669992 h 2339976"/>
                <a:gd name="connsiteX1765" fmla="*/ 6592203 w 9991675"/>
                <a:gd name="connsiteY1765" fmla="*/ 670984 h 2339976"/>
                <a:gd name="connsiteX1766" fmla="*/ 6599823 w 9991675"/>
                <a:gd name="connsiteY1766" fmla="*/ 673630 h 2339976"/>
                <a:gd name="connsiteX1767" fmla="*/ 6587123 w 9991675"/>
                <a:gd name="connsiteY1767" fmla="*/ 676276 h 2339976"/>
                <a:gd name="connsiteX1768" fmla="*/ 6579503 w 9991675"/>
                <a:gd name="connsiteY1768" fmla="*/ 670984 h 2339976"/>
                <a:gd name="connsiteX1769" fmla="*/ 6582995 w 9991675"/>
                <a:gd name="connsiteY1769" fmla="*/ 669992 h 2339976"/>
                <a:gd name="connsiteX1770" fmla="*/ 7015113 w 9991675"/>
                <a:gd name="connsiteY1770" fmla="*/ 666222 h 2339976"/>
                <a:gd name="connsiteX1771" fmla="*/ 7030989 w 9991675"/>
                <a:gd name="connsiteY1771" fmla="*/ 666222 h 2339976"/>
                <a:gd name="connsiteX1772" fmla="*/ 7007176 w 9991675"/>
                <a:gd name="connsiteY1772" fmla="*/ 671514 h 2339976"/>
                <a:gd name="connsiteX1773" fmla="*/ 7015113 w 9991675"/>
                <a:gd name="connsiteY1773" fmla="*/ 666222 h 2339976"/>
                <a:gd name="connsiteX1774" fmla="*/ 6330503 w 9991675"/>
                <a:gd name="connsiteY1774" fmla="*/ 660930 h 2339976"/>
                <a:gd name="connsiteX1775" fmla="*/ 6356300 w 9991675"/>
                <a:gd name="connsiteY1775" fmla="*/ 668867 h 2339976"/>
                <a:gd name="connsiteX1776" fmla="*/ 6317604 w 9991675"/>
                <a:gd name="connsiteY1776" fmla="*/ 666221 h 2339976"/>
                <a:gd name="connsiteX1777" fmla="*/ 6330503 w 9991675"/>
                <a:gd name="connsiteY1777" fmla="*/ 660930 h 2339976"/>
                <a:gd name="connsiteX1778" fmla="*/ 6269980 w 9991675"/>
                <a:gd name="connsiteY1778" fmla="*/ 660268 h 2339976"/>
                <a:gd name="connsiteX1779" fmla="*/ 6272559 w 9991675"/>
                <a:gd name="connsiteY1779" fmla="*/ 663575 h 2339976"/>
                <a:gd name="connsiteX1780" fmla="*/ 6282233 w 9991675"/>
                <a:gd name="connsiteY1780" fmla="*/ 660268 h 2339976"/>
                <a:gd name="connsiteX1781" fmla="*/ 6295776 w 9991675"/>
                <a:gd name="connsiteY1781" fmla="*/ 660930 h 2339976"/>
                <a:gd name="connsiteX1782" fmla="*/ 6298356 w 9991675"/>
                <a:gd name="connsiteY1782" fmla="*/ 666221 h 2339976"/>
                <a:gd name="connsiteX1783" fmla="*/ 6300936 w 9991675"/>
                <a:gd name="connsiteY1783" fmla="*/ 663575 h 2339976"/>
                <a:gd name="connsiteX1784" fmla="*/ 6308675 w 9991675"/>
                <a:gd name="connsiteY1784" fmla="*/ 666221 h 2339976"/>
                <a:gd name="connsiteX1785" fmla="*/ 6298356 w 9991675"/>
                <a:gd name="connsiteY1785" fmla="*/ 668867 h 2339976"/>
                <a:gd name="connsiteX1786" fmla="*/ 6288037 w 9991675"/>
                <a:gd name="connsiteY1786" fmla="*/ 663575 h 2339976"/>
                <a:gd name="connsiteX1787" fmla="*/ 6272559 w 9991675"/>
                <a:gd name="connsiteY1787" fmla="*/ 666221 h 2339976"/>
                <a:gd name="connsiteX1788" fmla="*/ 6267400 w 9991675"/>
                <a:gd name="connsiteY1788" fmla="*/ 660930 h 2339976"/>
                <a:gd name="connsiteX1789" fmla="*/ 6269980 w 9991675"/>
                <a:gd name="connsiteY1789" fmla="*/ 660268 h 2339976"/>
                <a:gd name="connsiteX1790" fmla="*/ 6563733 w 9991675"/>
                <a:gd name="connsiteY1790" fmla="*/ 658019 h 2339976"/>
                <a:gd name="connsiteX1791" fmla="*/ 6571141 w 9991675"/>
                <a:gd name="connsiteY1791" fmla="*/ 660400 h 2339976"/>
                <a:gd name="connsiteX1792" fmla="*/ 6573611 w 9991675"/>
                <a:gd name="connsiteY1792" fmla="*/ 660400 h 2339976"/>
                <a:gd name="connsiteX1793" fmla="*/ 6576080 w 9991675"/>
                <a:gd name="connsiteY1793" fmla="*/ 662782 h 2339976"/>
                <a:gd name="connsiteX1794" fmla="*/ 6563733 w 9991675"/>
                <a:gd name="connsiteY1794" fmla="*/ 658019 h 2339976"/>
                <a:gd name="connsiteX1795" fmla="*/ 6776988 w 9991675"/>
                <a:gd name="connsiteY1795" fmla="*/ 655638 h 2339976"/>
                <a:gd name="connsiteX1796" fmla="*/ 6786513 w 9991675"/>
                <a:gd name="connsiteY1796" fmla="*/ 655638 h 2339976"/>
                <a:gd name="connsiteX1797" fmla="*/ 6786513 w 9991675"/>
                <a:gd name="connsiteY1797" fmla="*/ 660401 h 2339976"/>
                <a:gd name="connsiteX1798" fmla="*/ 6776988 w 9991675"/>
                <a:gd name="connsiteY1798" fmla="*/ 655638 h 2339976"/>
                <a:gd name="connsiteX1799" fmla="*/ 6596608 w 9991675"/>
                <a:gd name="connsiteY1799" fmla="*/ 655638 h 2339976"/>
                <a:gd name="connsiteX1800" fmla="*/ 6578550 w 9991675"/>
                <a:gd name="connsiteY1800" fmla="*/ 663576 h 2339976"/>
                <a:gd name="connsiteX1801" fmla="*/ 6578550 w 9991675"/>
                <a:gd name="connsiteY1801" fmla="*/ 660930 h 2339976"/>
                <a:gd name="connsiteX1802" fmla="*/ 6596608 w 9991675"/>
                <a:gd name="connsiteY1802" fmla="*/ 655638 h 2339976"/>
                <a:gd name="connsiteX1803" fmla="*/ 6826201 w 9991675"/>
                <a:gd name="connsiteY1803" fmla="*/ 639763 h 2339976"/>
                <a:gd name="connsiteX1804" fmla="*/ 6815768 w 9991675"/>
                <a:gd name="connsiteY1804" fmla="*/ 649923 h 2339976"/>
                <a:gd name="connsiteX1805" fmla="*/ 6805336 w 9991675"/>
                <a:gd name="connsiteY1805" fmla="*/ 652463 h 2339976"/>
                <a:gd name="connsiteX1806" fmla="*/ 6805336 w 9991675"/>
                <a:gd name="connsiteY1806" fmla="*/ 644843 h 2339976"/>
                <a:gd name="connsiteX1807" fmla="*/ 6826201 w 9991675"/>
                <a:gd name="connsiteY1807" fmla="*/ 639763 h 2339976"/>
                <a:gd name="connsiteX1808" fmla="*/ 285035 w 9991675"/>
                <a:gd name="connsiteY1808" fmla="*/ 636588 h 2339976"/>
                <a:gd name="connsiteX1809" fmla="*/ 302321 w 9991675"/>
                <a:gd name="connsiteY1809" fmla="*/ 649577 h 2339976"/>
                <a:gd name="connsiteX1810" fmla="*/ 294913 w 9991675"/>
                <a:gd name="connsiteY1810" fmla="*/ 665163 h 2339976"/>
                <a:gd name="connsiteX1811" fmla="*/ 289974 w 9991675"/>
                <a:gd name="connsiteY1811" fmla="*/ 665163 h 2339976"/>
                <a:gd name="connsiteX1812" fmla="*/ 282566 w 9991675"/>
                <a:gd name="connsiteY1812" fmla="*/ 662565 h 2339976"/>
                <a:gd name="connsiteX1813" fmla="*/ 285035 w 9991675"/>
                <a:gd name="connsiteY1813" fmla="*/ 636588 h 2339976"/>
                <a:gd name="connsiteX1814" fmla="*/ 282566 w 9991675"/>
                <a:gd name="connsiteY1814" fmla="*/ 635000 h 2339976"/>
                <a:gd name="connsiteX1815" fmla="*/ 284154 w 9991675"/>
                <a:gd name="connsiteY1815" fmla="*/ 635000 h 2339976"/>
                <a:gd name="connsiteX1816" fmla="*/ 284154 w 9991675"/>
                <a:gd name="connsiteY1816" fmla="*/ 636588 h 2339976"/>
                <a:gd name="connsiteX1817" fmla="*/ 282566 w 9991675"/>
                <a:gd name="connsiteY1817" fmla="*/ 636588 h 2339976"/>
                <a:gd name="connsiteX1818" fmla="*/ 282566 w 9991675"/>
                <a:gd name="connsiteY1818" fmla="*/ 635000 h 2339976"/>
                <a:gd name="connsiteX1819" fmla="*/ 8115251 w 9991675"/>
                <a:gd name="connsiteY1819" fmla="*/ 629444 h 2339976"/>
                <a:gd name="connsiteX1820" fmla="*/ 8089851 w 9991675"/>
                <a:gd name="connsiteY1820" fmla="*/ 631826 h 2339976"/>
                <a:gd name="connsiteX1821" fmla="*/ 8115251 w 9991675"/>
                <a:gd name="connsiteY1821" fmla="*/ 629444 h 2339976"/>
                <a:gd name="connsiteX1822" fmla="*/ 8071090 w 9991675"/>
                <a:gd name="connsiteY1822" fmla="*/ 627063 h 2339976"/>
                <a:gd name="connsiteX1823" fmla="*/ 8086676 w 9991675"/>
                <a:gd name="connsiteY1823" fmla="*/ 629444 h 2339976"/>
                <a:gd name="connsiteX1824" fmla="*/ 8071090 w 9991675"/>
                <a:gd name="connsiteY1824" fmla="*/ 627063 h 2339976"/>
                <a:gd name="connsiteX1825" fmla="*/ 8035154 w 9991675"/>
                <a:gd name="connsiteY1825" fmla="*/ 627063 h 2339976"/>
                <a:gd name="connsiteX1826" fmla="*/ 8035154 w 9991675"/>
                <a:gd name="connsiteY1826" fmla="*/ 629709 h 2339976"/>
                <a:gd name="connsiteX1827" fmla="*/ 8048143 w 9991675"/>
                <a:gd name="connsiteY1827" fmla="*/ 627063 h 2339976"/>
                <a:gd name="connsiteX1828" fmla="*/ 8053338 w 9991675"/>
                <a:gd name="connsiteY1828" fmla="*/ 629709 h 2339976"/>
                <a:gd name="connsiteX1829" fmla="*/ 8024763 w 9991675"/>
                <a:gd name="connsiteY1829" fmla="*/ 635001 h 2339976"/>
                <a:gd name="connsiteX1830" fmla="*/ 7967613 w 9991675"/>
                <a:gd name="connsiteY1830" fmla="*/ 632355 h 2339976"/>
                <a:gd name="connsiteX1831" fmla="*/ 8035154 w 9991675"/>
                <a:gd name="connsiteY1831" fmla="*/ 627063 h 2339976"/>
                <a:gd name="connsiteX1832" fmla="*/ 6817356 w 9991675"/>
                <a:gd name="connsiteY1832" fmla="*/ 623888 h 2339976"/>
                <a:gd name="connsiteX1833" fmla="*/ 6804882 w 9991675"/>
                <a:gd name="connsiteY1833" fmla="*/ 626534 h 2339976"/>
                <a:gd name="connsiteX1834" fmla="*/ 6817356 w 9991675"/>
                <a:gd name="connsiteY1834" fmla="*/ 623888 h 2339976"/>
                <a:gd name="connsiteX1835" fmla="*/ 284152 w 9991675"/>
                <a:gd name="connsiteY1835" fmla="*/ 614363 h 2339976"/>
                <a:gd name="connsiteX1836" fmla="*/ 281573 w 9991675"/>
                <a:gd name="connsiteY1836" fmla="*/ 635001 h 2339976"/>
                <a:gd name="connsiteX1837" fmla="*/ 266094 w 9991675"/>
                <a:gd name="connsiteY1837" fmla="*/ 622102 h 2339976"/>
                <a:gd name="connsiteX1838" fmla="*/ 284152 w 9991675"/>
                <a:gd name="connsiteY1838" fmla="*/ 614363 h 2339976"/>
                <a:gd name="connsiteX1839" fmla="*/ 7401405 w 9991675"/>
                <a:gd name="connsiteY1839" fmla="*/ 611188 h 2339976"/>
                <a:gd name="connsiteX1840" fmla="*/ 7409342 w 9991675"/>
                <a:gd name="connsiteY1840" fmla="*/ 613834 h 2339976"/>
                <a:gd name="connsiteX1841" fmla="*/ 7406696 w 9991675"/>
                <a:gd name="connsiteY1841" fmla="*/ 619126 h 2339976"/>
                <a:gd name="connsiteX1842" fmla="*/ 7401405 w 9991675"/>
                <a:gd name="connsiteY1842" fmla="*/ 611188 h 2339976"/>
                <a:gd name="connsiteX1843" fmla="*/ 7062158 w 9991675"/>
                <a:gd name="connsiteY1843" fmla="*/ 609006 h 2339976"/>
                <a:gd name="connsiteX1844" fmla="*/ 7134817 w 9991675"/>
                <a:gd name="connsiteY1844" fmla="*/ 609006 h 2339976"/>
                <a:gd name="connsiteX1845" fmla="*/ 7140007 w 9991675"/>
                <a:gd name="connsiteY1845" fmla="*/ 614165 h 2339976"/>
                <a:gd name="connsiteX1846" fmla="*/ 7168552 w 9991675"/>
                <a:gd name="connsiteY1846" fmla="*/ 609006 h 2339976"/>
                <a:gd name="connsiteX1847" fmla="*/ 7178931 w 9991675"/>
                <a:gd name="connsiteY1847" fmla="*/ 619325 h 2339976"/>
                <a:gd name="connsiteX1848" fmla="*/ 7186716 w 9991675"/>
                <a:gd name="connsiteY1848" fmla="*/ 616745 h 2339976"/>
                <a:gd name="connsiteX1849" fmla="*/ 7189311 w 9991675"/>
                <a:gd name="connsiteY1849" fmla="*/ 624484 h 2339976"/>
                <a:gd name="connsiteX1850" fmla="*/ 7134817 w 9991675"/>
                <a:gd name="connsiteY1850" fmla="*/ 621904 h 2339976"/>
                <a:gd name="connsiteX1851" fmla="*/ 7121842 w 9991675"/>
                <a:gd name="connsiteY1851" fmla="*/ 621904 h 2339976"/>
                <a:gd name="connsiteX1852" fmla="*/ 7119247 w 9991675"/>
                <a:gd name="connsiteY1852" fmla="*/ 619325 h 2339976"/>
                <a:gd name="connsiteX1853" fmla="*/ 7059563 w 9991675"/>
                <a:gd name="connsiteY1853" fmla="*/ 614165 h 2339976"/>
                <a:gd name="connsiteX1854" fmla="*/ 7062158 w 9991675"/>
                <a:gd name="connsiteY1854" fmla="*/ 609006 h 2339976"/>
                <a:gd name="connsiteX1855" fmla="*/ 377819 w 9991675"/>
                <a:gd name="connsiteY1855" fmla="*/ 606425 h 2339976"/>
                <a:gd name="connsiteX1856" fmla="*/ 369882 w 9991675"/>
                <a:gd name="connsiteY1856" fmla="*/ 611717 h 2339976"/>
                <a:gd name="connsiteX1857" fmla="*/ 377819 w 9991675"/>
                <a:gd name="connsiteY1857" fmla="*/ 614363 h 2339976"/>
                <a:gd name="connsiteX1858" fmla="*/ 385757 w 9991675"/>
                <a:gd name="connsiteY1858" fmla="*/ 611717 h 2339976"/>
                <a:gd name="connsiteX1859" fmla="*/ 377819 w 9991675"/>
                <a:gd name="connsiteY1859" fmla="*/ 606425 h 2339976"/>
                <a:gd name="connsiteX1860" fmla="*/ 6892876 w 9991675"/>
                <a:gd name="connsiteY1860" fmla="*/ 600076 h 2339976"/>
                <a:gd name="connsiteX1861" fmla="*/ 6869063 w 9991675"/>
                <a:gd name="connsiteY1861" fmla="*/ 606426 h 2339976"/>
                <a:gd name="connsiteX1862" fmla="*/ 6869642 w 9991675"/>
                <a:gd name="connsiteY1862" fmla="*/ 606272 h 2339976"/>
                <a:gd name="connsiteX1863" fmla="*/ 6872238 w 9991675"/>
                <a:gd name="connsiteY1863" fmla="*/ 606199 h 2339976"/>
                <a:gd name="connsiteX1864" fmla="*/ 6870845 w 9991675"/>
                <a:gd name="connsiteY1864" fmla="*/ 605951 h 2339976"/>
                <a:gd name="connsiteX1865" fmla="*/ 6791891 w 9991675"/>
                <a:gd name="connsiteY1865" fmla="*/ 598034 h 2339976"/>
                <a:gd name="connsiteX1866" fmla="*/ 6791891 w 9991675"/>
                <a:gd name="connsiteY1866" fmla="*/ 603477 h 2339976"/>
                <a:gd name="connsiteX1867" fmla="*/ 6835952 w 9991675"/>
                <a:gd name="connsiteY1867" fmla="*/ 599735 h 2339976"/>
                <a:gd name="connsiteX1868" fmla="*/ 6870845 w 9991675"/>
                <a:gd name="connsiteY1868" fmla="*/ 605951 h 2339976"/>
                <a:gd name="connsiteX1869" fmla="*/ 6869642 w 9991675"/>
                <a:gd name="connsiteY1869" fmla="*/ 606272 h 2339976"/>
                <a:gd name="connsiteX1870" fmla="*/ 6811654 w 9991675"/>
                <a:gd name="connsiteY1870" fmla="*/ 607899 h 2339976"/>
                <a:gd name="connsiteX1871" fmla="*/ 6745238 w 9991675"/>
                <a:gd name="connsiteY1871" fmla="*/ 603477 h 2339976"/>
                <a:gd name="connsiteX1872" fmla="*/ 6791891 w 9991675"/>
                <a:gd name="connsiteY1872" fmla="*/ 598034 h 2339976"/>
                <a:gd name="connsiteX1873" fmla="*/ 7172805 w 9991675"/>
                <a:gd name="connsiteY1873" fmla="*/ 592138 h 2339976"/>
                <a:gd name="connsiteX1874" fmla="*/ 7159576 w 9991675"/>
                <a:gd name="connsiteY1874" fmla="*/ 598488 h 2339976"/>
                <a:gd name="connsiteX1875" fmla="*/ 7172805 w 9991675"/>
                <a:gd name="connsiteY1875" fmla="*/ 592138 h 2339976"/>
                <a:gd name="connsiteX1876" fmla="*/ 8325682 w 9991675"/>
                <a:gd name="connsiteY1876" fmla="*/ 585788 h 2339976"/>
                <a:gd name="connsiteX1877" fmla="*/ 8335560 w 9991675"/>
                <a:gd name="connsiteY1877" fmla="*/ 585788 h 2339976"/>
                <a:gd name="connsiteX1878" fmla="*/ 8325682 w 9991675"/>
                <a:gd name="connsiteY1878" fmla="*/ 585788 h 2339976"/>
                <a:gd name="connsiteX1879" fmla="*/ 291053 w 9991675"/>
                <a:gd name="connsiteY1879" fmla="*/ 581117 h 2339976"/>
                <a:gd name="connsiteX1880" fmla="*/ 300029 w 9991675"/>
                <a:gd name="connsiteY1880" fmla="*/ 582124 h 2339976"/>
                <a:gd name="connsiteX1881" fmla="*/ 320544 w 9991675"/>
                <a:gd name="connsiteY1881" fmla="*/ 595557 h 2339976"/>
                <a:gd name="connsiteX1882" fmla="*/ 305157 w 9991675"/>
                <a:gd name="connsiteY1882" fmla="*/ 614363 h 2339976"/>
                <a:gd name="connsiteX1883" fmla="*/ 287329 w 9991675"/>
                <a:gd name="connsiteY1883" fmla="*/ 614363 h 2339976"/>
                <a:gd name="connsiteX1884" fmla="*/ 287206 w 9991675"/>
                <a:gd name="connsiteY1884" fmla="*/ 614363 h 2339976"/>
                <a:gd name="connsiteX1885" fmla="*/ 279514 w 9991675"/>
                <a:gd name="connsiteY1885" fmla="*/ 592871 h 2339976"/>
                <a:gd name="connsiteX1886" fmla="*/ 282078 w 9991675"/>
                <a:gd name="connsiteY1886" fmla="*/ 582124 h 2339976"/>
                <a:gd name="connsiteX1887" fmla="*/ 291053 w 9991675"/>
                <a:gd name="connsiteY1887" fmla="*/ 581117 h 2339976"/>
                <a:gd name="connsiteX1888" fmla="*/ 7866438 w 9991675"/>
                <a:gd name="connsiteY1888" fmla="*/ 564291 h 2339976"/>
                <a:gd name="connsiteX1889" fmla="*/ 7863178 w 9991675"/>
                <a:gd name="connsiteY1889" fmla="*/ 567268 h 2339976"/>
                <a:gd name="connsiteX1890" fmla="*/ 7850138 w 9991675"/>
                <a:gd name="connsiteY1890" fmla="*/ 567268 h 2339976"/>
                <a:gd name="connsiteX1891" fmla="*/ 7866438 w 9991675"/>
                <a:gd name="connsiteY1891" fmla="*/ 564291 h 2339976"/>
                <a:gd name="connsiteX1892" fmla="*/ 7969995 w 9991675"/>
                <a:gd name="connsiteY1892" fmla="*/ 557312 h 2339976"/>
                <a:gd name="connsiteX1893" fmla="*/ 8004126 w 9991675"/>
                <a:gd name="connsiteY1893" fmla="*/ 558800 h 2339976"/>
                <a:gd name="connsiteX1894" fmla="*/ 7935863 w 9991675"/>
                <a:gd name="connsiteY1894" fmla="*/ 561182 h 2339976"/>
                <a:gd name="connsiteX1895" fmla="*/ 7969995 w 9991675"/>
                <a:gd name="connsiteY1895" fmla="*/ 557312 h 2339976"/>
                <a:gd name="connsiteX1896" fmla="*/ 9274125 w 9991675"/>
                <a:gd name="connsiteY1896" fmla="*/ 556684 h 2339976"/>
                <a:gd name="connsiteX1897" fmla="*/ 9293175 w 9991675"/>
                <a:gd name="connsiteY1897" fmla="*/ 559330 h 2339976"/>
                <a:gd name="connsiteX1898" fmla="*/ 9274125 w 9991675"/>
                <a:gd name="connsiteY1898" fmla="*/ 556684 h 2339976"/>
                <a:gd name="connsiteX1899" fmla="*/ 8701147 w 9991675"/>
                <a:gd name="connsiteY1899" fmla="*/ 556578 h 2339976"/>
                <a:gd name="connsiteX1900" fmla="*/ 8729613 w 9991675"/>
                <a:gd name="connsiteY1900" fmla="*/ 561658 h 2339976"/>
                <a:gd name="connsiteX1901" fmla="*/ 8698559 w 9991675"/>
                <a:gd name="connsiteY1901" fmla="*/ 561658 h 2339976"/>
                <a:gd name="connsiteX1902" fmla="*/ 8543288 w 9991675"/>
                <a:gd name="connsiteY1902" fmla="*/ 564198 h 2339976"/>
                <a:gd name="connsiteX1903" fmla="*/ 8540700 w 9991675"/>
                <a:gd name="connsiteY1903" fmla="*/ 559118 h 2339976"/>
                <a:gd name="connsiteX1904" fmla="*/ 8701147 w 9991675"/>
                <a:gd name="connsiteY1904" fmla="*/ 556578 h 2339976"/>
                <a:gd name="connsiteX1905" fmla="*/ 9240788 w 9991675"/>
                <a:gd name="connsiteY1905" fmla="*/ 546100 h 2339976"/>
                <a:gd name="connsiteX1906" fmla="*/ 9267247 w 9991675"/>
                <a:gd name="connsiteY1906" fmla="*/ 546100 h 2339976"/>
                <a:gd name="connsiteX1907" fmla="*/ 9269893 w 9991675"/>
                <a:gd name="connsiteY1907" fmla="*/ 557213 h 2339976"/>
                <a:gd name="connsiteX1908" fmla="*/ 9240788 w 9991675"/>
                <a:gd name="connsiteY1908" fmla="*/ 546100 h 2339976"/>
                <a:gd name="connsiteX1909" fmla="*/ 7316411 w 9991675"/>
                <a:gd name="connsiteY1909" fmla="*/ 536008 h 2339976"/>
                <a:gd name="connsiteX1910" fmla="*/ 7324185 w 9991675"/>
                <a:gd name="connsiteY1910" fmla="*/ 536008 h 2339976"/>
                <a:gd name="connsiteX1911" fmla="*/ 7326777 w 9991675"/>
                <a:gd name="connsiteY1911" fmla="*/ 543832 h 2339976"/>
                <a:gd name="connsiteX1912" fmla="*/ 7337142 w 9991675"/>
                <a:gd name="connsiteY1912" fmla="*/ 541224 h 2339976"/>
                <a:gd name="connsiteX1913" fmla="*/ 7339734 w 9991675"/>
                <a:gd name="connsiteY1913" fmla="*/ 541224 h 2339976"/>
                <a:gd name="connsiteX1914" fmla="*/ 7350099 w 9991675"/>
                <a:gd name="connsiteY1914" fmla="*/ 536008 h 2339976"/>
                <a:gd name="connsiteX1915" fmla="*/ 7422657 w 9991675"/>
                <a:gd name="connsiteY1915" fmla="*/ 543832 h 2339976"/>
                <a:gd name="connsiteX1916" fmla="*/ 7451162 w 9991675"/>
                <a:gd name="connsiteY1916" fmla="*/ 543832 h 2339976"/>
                <a:gd name="connsiteX1917" fmla="*/ 7487441 w 9991675"/>
                <a:gd name="connsiteY1917" fmla="*/ 541224 h 2339976"/>
                <a:gd name="connsiteX1918" fmla="*/ 7495215 w 9991675"/>
                <a:gd name="connsiteY1918" fmla="*/ 546440 h 2339976"/>
                <a:gd name="connsiteX1919" fmla="*/ 7624783 w 9991675"/>
                <a:gd name="connsiteY1919" fmla="*/ 551656 h 2339976"/>
                <a:gd name="connsiteX1920" fmla="*/ 7614418 w 9991675"/>
                <a:gd name="connsiteY1920" fmla="*/ 556873 h 2339976"/>
                <a:gd name="connsiteX1921" fmla="*/ 7624783 w 9991675"/>
                <a:gd name="connsiteY1921" fmla="*/ 562089 h 2339976"/>
                <a:gd name="connsiteX1922" fmla="*/ 7624783 w 9991675"/>
                <a:gd name="connsiteY1922" fmla="*/ 559481 h 2339976"/>
                <a:gd name="connsiteX1923" fmla="*/ 7653288 w 9991675"/>
                <a:gd name="connsiteY1923" fmla="*/ 564697 h 2339976"/>
                <a:gd name="connsiteX1924" fmla="*/ 7627374 w 9991675"/>
                <a:gd name="connsiteY1924" fmla="*/ 569913 h 2339976"/>
                <a:gd name="connsiteX1925" fmla="*/ 7505580 w 9991675"/>
                <a:gd name="connsiteY1925" fmla="*/ 562089 h 2339976"/>
                <a:gd name="connsiteX1926" fmla="*/ 7500398 w 9991675"/>
                <a:gd name="connsiteY1926" fmla="*/ 564697 h 2339976"/>
                <a:gd name="connsiteX1927" fmla="*/ 7471893 w 9991675"/>
                <a:gd name="connsiteY1927" fmla="*/ 562089 h 2339976"/>
                <a:gd name="connsiteX1928" fmla="*/ 7414883 w 9991675"/>
                <a:gd name="connsiteY1928" fmla="*/ 556873 h 2339976"/>
                <a:gd name="connsiteX1929" fmla="*/ 7334551 w 9991675"/>
                <a:gd name="connsiteY1929" fmla="*/ 546440 h 2339976"/>
                <a:gd name="connsiteX1930" fmla="*/ 7313820 w 9991675"/>
                <a:gd name="connsiteY1930" fmla="*/ 541224 h 2339976"/>
                <a:gd name="connsiteX1931" fmla="*/ 7306046 w 9991675"/>
                <a:gd name="connsiteY1931" fmla="*/ 543832 h 2339976"/>
                <a:gd name="connsiteX1932" fmla="*/ 7316411 w 9991675"/>
                <a:gd name="connsiteY1932" fmla="*/ 536008 h 2339976"/>
                <a:gd name="connsiteX1933" fmla="*/ 5423909 w 9991675"/>
                <a:gd name="connsiteY1933" fmla="*/ 528638 h 2339976"/>
                <a:gd name="connsiteX1934" fmla="*/ 5421263 w 9991675"/>
                <a:gd name="connsiteY1934" fmla="*/ 530755 h 2339976"/>
                <a:gd name="connsiteX1935" fmla="*/ 5445076 w 9991675"/>
                <a:gd name="connsiteY1935" fmla="*/ 534988 h 2339976"/>
                <a:gd name="connsiteX1936" fmla="*/ 5439784 w 9991675"/>
                <a:gd name="connsiteY1936" fmla="*/ 532871 h 2339976"/>
                <a:gd name="connsiteX1937" fmla="*/ 5423909 w 9991675"/>
                <a:gd name="connsiteY1937" fmla="*/ 528638 h 2339976"/>
                <a:gd name="connsiteX1938" fmla="*/ 5611234 w 9991675"/>
                <a:gd name="connsiteY1938" fmla="*/ 522288 h 2339976"/>
                <a:gd name="connsiteX1939" fmla="*/ 5648276 w 9991675"/>
                <a:gd name="connsiteY1939" fmla="*/ 525066 h 2339976"/>
                <a:gd name="connsiteX1940" fmla="*/ 5608588 w 9991675"/>
                <a:gd name="connsiteY1940" fmla="*/ 527844 h 2339976"/>
                <a:gd name="connsiteX1941" fmla="*/ 5611234 w 9991675"/>
                <a:gd name="connsiteY1941" fmla="*/ 522288 h 2339976"/>
                <a:gd name="connsiteX1942" fmla="*/ 7500888 w 9991675"/>
                <a:gd name="connsiteY1942" fmla="*/ 520304 h 2339976"/>
                <a:gd name="connsiteX1943" fmla="*/ 7564388 w 9991675"/>
                <a:gd name="connsiteY1943" fmla="*/ 528639 h 2339976"/>
                <a:gd name="connsiteX1944" fmla="*/ 7549148 w 9991675"/>
                <a:gd name="connsiteY1944" fmla="*/ 528639 h 2339976"/>
                <a:gd name="connsiteX1945" fmla="*/ 7528828 w 9991675"/>
                <a:gd name="connsiteY1945" fmla="*/ 523082 h 2339976"/>
                <a:gd name="connsiteX1946" fmla="*/ 7513588 w 9991675"/>
                <a:gd name="connsiteY1946" fmla="*/ 525861 h 2339976"/>
                <a:gd name="connsiteX1947" fmla="*/ 7500888 w 9991675"/>
                <a:gd name="connsiteY1947" fmla="*/ 520304 h 2339976"/>
                <a:gd name="connsiteX1948" fmla="*/ 7479571 w 9991675"/>
                <a:gd name="connsiteY1948" fmla="*/ 520172 h 2339976"/>
                <a:gd name="connsiteX1949" fmla="*/ 7494539 w 9991675"/>
                <a:gd name="connsiteY1949" fmla="*/ 522818 h 2339976"/>
                <a:gd name="connsiteX1950" fmla="*/ 7484560 w 9991675"/>
                <a:gd name="connsiteY1950" fmla="*/ 525464 h 2339976"/>
                <a:gd name="connsiteX1951" fmla="*/ 7479571 w 9991675"/>
                <a:gd name="connsiteY1951" fmla="*/ 520172 h 2339976"/>
                <a:gd name="connsiteX1952" fmla="*/ 7398759 w 9991675"/>
                <a:gd name="connsiteY1952" fmla="*/ 517526 h 2339976"/>
                <a:gd name="connsiteX1953" fmla="*/ 7401405 w 9991675"/>
                <a:gd name="connsiteY1953" fmla="*/ 525464 h 2339976"/>
                <a:gd name="connsiteX1954" fmla="*/ 7398759 w 9991675"/>
                <a:gd name="connsiteY1954" fmla="*/ 517526 h 2339976"/>
                <a:gd name="connsiteX1955" fmla="*/ 6578551 w 9991675"/>
                <a:gd name="connsiteY1955" fmla="*/ 517526 h 2339976"/>
                <a:gd name="connsiteX1956" fmla="*/ 6599189 w 9991675"/>
                <a:gd name="connsiteY1956" fmla="*/ 517526 h 2339976"/>
                <a:gd name="connsiteX1957" fmla="*/ 6578551 w 9991675"/>
                <a:gd name="connsiteY1957" fmla="*/ 517526 h 2339976"/>
                <a:gd name="connsiteX1958" fmla="*/ 6896051 w 9991675"/>
                <a:gd name="connsiteY1958" fmla="*/ 514351 h 2339976"/>
                <a:gd name="connsiteX1959" fmla="*/ 6877001 w 9991675"/>
                <a:gd name="connsiteY1959" fmla="*/ 517526 h 2339976"/>
                <a:gd name="connsiteX1960" fmla="*/ 6896051 w 9991675"/>
                <a:gd name="connsiteY1960" fmla="*/ 514351 h 2339976"/>
                <a:gd name="connsiteX1961" fmla="*/ 6094010 w 9991675"/>
                <a:gd name="connsiteY1961" fmla="*/ 496888 h 2339976"/>
                <a:gd name="connsiteX1962" fmla="*/ 6103888 w 9991675"/>
                <a:gd name="connsiteY1962" fmla="*/ 501877 h 2339976"/>
                <a:gd name="connsiteX1963" fmla="*/ 6094010 w 9991675"/>
                <a:gd name="connsiteY1963" fmla="*/ 514351 h 2339976"/>
                <a:gd name="connsiteX1964" fmla="*/ 6089071 w 9991675"/>
                <a:gd name="connsiteY1964" fmla="*/ 509361 h 2339976"/>
                <a:gd name="connsiteX1965" fmla="*/ 6094010 w 9991675"/>
                <a:gd name="connsiteY1965" fmla="*/ 496888 h 2339976"/>
                <a:gd name="connsiteX1966" fmla="*/ 5909419 w 9991675"/>
                <a:gd name="connsiteY1966" fmla="*/ 481013 h 2339976"/>
                <a:gd name="connsiteX1967" fmla="*/ 5914976 w 9991675"/>
                <a:gd name="connsiteY1967" fmla="*/ 483394 h 2339976"/>
                <a:gd name="connsiteX1968" fmla="*/ 5914976 w 9991675"/>
                <a:gd name="connsiteY1968" fmla="*/ 485776 h 2339976"/>
                <a:gd name="connsiteX1969" fmla="*/ 5903863 w 9991675"/>
                <a:gd name="connsiteY1969" fmla="*/ 483394 h 2339976"/>
                <a:gd name="connsiteX1970" fmla="*/ 5909419 w 9991675"/>
                <a:gd name="connsiteY1970" fmla="*/ 481013 h 2339976"/>
                <a:gd name="connsiteX1971" fmla="*/ 6251854 w 9991675"/>
                <a:gd name="connsiteY1971" fmla="*/ 468313 h 2339976"/>
                <a:gd name="connsiteX1972" fmla="*/ 6329513 w 9991675"/>
                <a:gd name="connsiteY1972" fmla="*/ 512168 h 2339976"/>
                <a:gd name="connsiteX1973" fmla="*/ 6386463 w 9991675"/>
                <a:gd name="connsiteY1973" fmla="*/ 514747 h 2339976"/>
                <a:gd name="connsiteX1974" fmla="*/ 6329513 w 9991675"/>
                <a:gd name="connsiteY1974" fmla="*/ 514747 h 2339976"/>
                <a:gd name="connsiteX1975" fmla="*/ 6311392 w 9991675"/>
                <a:gd name="connsiteY1975" fmla="*/ 543124 h 2339976"/>
                <a:gd name="connsiteX1976" fmla="*/ 6303627 w 9991675"/>
                <a:gd name="connsiteY1976" fmla="*/ 543124 h 2339976"/>
                <a:gd name="connsiteX1977" fmla="*/ 6303627 w 9991675"/>
                <a:gd name="connsiteY1977" fmla="*/ 545703 h 2339976"/>
                <a:gd name="connsiteX1978" fmla="*/ 6291805 w 9991675"/>
                <a:gd name="connsiteY1978" fmla="*/ 543347 h 2339976"/>
                <a:gd name="connsiteX1979" fmla="*/ 6301038 w 9991675"/>
                <a:gd name="connsiteY1979" fmla="*/ 543124 h 2339976"/>
                <a:gd name="connsiteX1980" fmla="*/ 6290683 w 9991675"/>
                <a:gd name="connsiteY1980" fmla="*/ 543124 h 2339976"/>
                <a:gd name="connsiteX1981" fmla="*/ 6291805 w 9991675"/>
                <a:gd name="connsiteY1981" fmla="*/ 543347 h 2339976"/>
                <a:gd name="connsiteX1982" fmla="*/ 6221114 w 9991675"/>
                <a:gd name="connsiteY1982" fmla="*/ 545059 h 2339976"/>
                <a:gd name="connsiteX1983" fmla="*/ 6166429 w 9991675"/>
                <a:gd name="connsiteY1983" fmla="*/ 550863 h 2339976"/>
                <a:gd name="connsiteX1984" fmla="*/ 6251854 w 9991675"/>
                <a:gd name="connsiteY1984" fmla="*/ 468313 h 2339976"/>
                <a:gd name="connsiteX1985" fmla="*/ 5894655 w 9991675"/>
                <a:gd name="connsiteY1985" fmla="*/ 447675 h 2339976"/>
                <a:gd name="connsiteX1986" fmla="*/ 5902275 w 9991675"/>
                <a:gd name="connsiteY1986" fmla="*/ 450056 h 2339976"/>
                <a:gd name="connsiteX1987" fmla="*/ 5894655 w 9991675"/>
                <a:gd name="connsiteY1987" fmla="*/ 452438 h 2339976"/>
                <a:gd name="connsiteX1988" fmla="*/ 5889575 w 9991675"/>
                <a:gd name="connsiteY1988" fmla="*/ 452438 h 2339976"/>
                <a:gd name="connsiteX1989" fmla="*/ 5894655 w 9991675"/>
                <a:gd name="connsiteY1989" fmla="*/ 447675 h 2339976"/>
                <a:gd name="connsiteX1990" fmla="*/ 5821313 w 9991675"/>
                <a:gd name="connsiteY1990" fmla="*/ 444500 h 2339976"/>
                <a:gd name="connsiteX1991" fmla="*/ 5813375 w 9991675"/>
                <a:gd name="connsiteY1991" fmla="*/ 449263 h 2339976"/>
                <a:gd name="connsiteX1992" fmla="*/ 5808084 w 9991675"/>
                <a:gd name="connsiteY1992" fmla="*/ 449263 h 2339976"/>
                <a:gd name="connsiteX1993" fmla="*/ 5821313 w 9991675"/>
                <a:gd name="connsiteY1993" fmla="*/ 444500 h 2339976"/>
                <a:gd name="connsiteX1994" fmla="*/ 5821313 w 9991675"/>
                <a:gd name="connsiteY1994" fmla="*/ 442913 h 2339976"/>
                <a:gd name="connsiteX1995" fmla="*/ 5824488 w 9991675"/>
                <a:gd name="connsiteY1995" fmla="*/ 442913 h 2339976"/>
                <a:gd name="connsiteX1996" fmla="*/ 5824488 w 9991675"/>
                <a:gd name="connsiteY1996" fmla="*/ 444501 h 2339976"/>
                <a:gd name="connsiteX1997" fmla="*/ 5821313 w 9991675"/>
                <a:gd name="connsiteY1997" fmla="*/ 444501 h 2339976"/>
                <a:gd name="connsiteX1998" fmla="*/ 5821313 w 9991675"/>
                <a:gd name="connsiteY1998" fmla="*/ 444500 h 2339976"/>
                <a:gd name="connsiteX1999" fmla="*/ 5834648 w 9991675"/>
                <a:gd name="connsiteY1999" fmla="*/ 436629 h 2339976"/>
                <a:gd name="connsiteX2000" fmla="*/ 5837188 w 9991675"/>
                <a:gd name="connsiteY2000" fmla="*/ 437621 h 2339976"/>
                <a:gd name="connsiteX2001" fmla="*/ 5824488 w 9991675"/>
                <a:gd name="connsiteY2001" fmla="*/ 442913 h 2339976"/>
                <a:gd name="connsiteX2002" fmla="*/ 5832108 w 9991675"/>
                <a:gd name="connsiteY2002" fmla="*/ 437621 h 2339976"/>
                <a:gd name="connsiteX2003" fmla="*/ 5834648 w 9991675"/>
                <a:gd name="connsiteY2003" fmla="*/ 436629 h 2339976"/>
                <a:gd name="connsiteX2004" fmla="*/ 4382007 w 9991675"/>
                <a:gd name="connsiteY2004" fmla="*/ 413385 h 2339976"/>
                <a:gd name="connsiteX2005" fmla="*/ 4373271 w 9991675"/>
                <a:gd name="connsiteY2005" fmla="*/ 414020 h 2339976"/>
                <a:gd name="connsiteX2006" fmla="*/ 4370683 w 9991675"/>
                <a:gd name="connsiteY2006" fmla="*/ 416560 h 2339976"/>
                <a:gd name="connsiteX2007" fmla="*/ 4368094 w 9991675"/>
                <a:gd name="connsiteY2007" fmla="*/ 419100 h 2339976"/>
                <a:gd name="connsiteX2008" fmla="*/ 4381036 w 9991675"/>
                <a:gd name="connsiteY2008" fmla="*/ 416560 h 2339976"/>
                <a:gd name="connsiteX2009" fmla="*/ 4382007 w 9991675"/>
                <a:gd name="connsiteY2009" fmla="*/ 413385 h 2339976"/>
                <a:gd name="connsiteX2010" fmla="*/ 4270709 w 9991675"/>
                <a:gd name="connsiteY2010" fmla="*/ 410845 h 2339976"/>
                <a:gd name="connsiteX2011" fmla="*/ 4269738 w 9991675"/>
                <a:gd name="connsiteY2011" fmla="*/ 414020 h 2339976"/>
                <a:gd name="connsiteX2012" fmla="*/ 4282680 w 9991675"/>
                <a:gd name="connsiteY2012" fmla="*/ 419100 h 2339976"/>
                <a:gd name="connsiteX2013" fmla="*/ 4277503 w 9991675"/>
                <a:gd name="connsiteY2013" fmla="*/ 411480 h 2339976"/>
                <a:gd name="connsiteX2014" fmla="*/ 4270709 w 9991675"/>
                <a:gd name="connsiteY2014" fmla="*/ 410845 h 2339976"/>
                <a:gd name="connsiteX2015" fmla="*/ 4326358 w 9991675"/>
                <a:gd name="connsiteY2015" fmla="*/ 409892 h 2339976"/>
                <a:gd name="connsiteX2016" fmla="*/ 4300798 w 9991675"/>
                <a:gd name="connsiteY2016" fmla="*/ 416560 h 2339976"/>
                <a:gd name="connsiteX2017" fmla="*/ 4285268 w 9991675"/>
                <a:gd name="connsiteY2017" fmla="*/ 419100 h 2339976"/>
                <a:gd name="connsiteX2018" fmla="*/ 4290445 w 9991675"/>
                <a:gd name="connsiteY2018" fmla="*/ 426720 h 2339976"/>
                <a:gd name="connsiteX2019" fmla="*/ 4349976 w 9991675"/>
                <a:gd name="connsiteY2019" fmla="*/ 431800 h 2339976"/>
                <a:gd name="connsiteX2020" fmla="*/ 4365506 w 9991675"/>
                <a:gd name="connsiteY2020" fmla="*/ 421640 h 2339976"/>
                <a:gd name="connsiteX2021" fmla="*/ 4349976 w 9991675"/>
                <a:gd name="connsiteY2021" fmla="*/ 416560 h 2339976"/>
                <a:gd name="connsiteX2022" fmla="*/ 4326358 w 9991675"/>
                <a:gd name="connsiteY2022" fmla="*/ 409892 h 2339976"/>
                <a:gd name="connsiteX2023" fmla="*/ 6098899 w 9991675"/>
                <a:gd name="connsiteY2023" fmla="*/ 398463 h 2339976"/>
                <a:gd name="connsiteX2024" fmla="*/ 6103889 w 9991675"/>
                <a:gd name="connsiteY2024" fmla="*/ 405607 h 2339976"/>
                <a:gd name="connsiteX2025" fmla="*/ 6086426 w 9991675"/>
                <a:gd name="connsiteY2025" fmla="*/ 405607 h 2339976"/>
                <a:gd name="connsiteX2026" fmla="*/ 6098899 w 9991675"/>
                <a:gd name="connsiteY2026" fmla="*/ 398463 h 2339976"/>
                <a:gd name="connsiteX2027" fmla="*/ 375996 w 9991675"/>
                <a:gd name="connsiteY2027" fmla="*/ 384175 h 2339976"/>
                <a:gd name="connsiteX2028" fmla="*/ 384160 w 9991675"/>
                <a:gd name="connsiteY2028" fmla="*/ 386821 h 2339976"/>
                <a:gd name="connsiteX2029" fmla="*/ 375996 w 9991675"/>
                <a:gd name="connsiteY2029" fmla="*/ 392113 h 2339976"/>
                <a:gd name="connsiteX2030" fmla="*/ 375996 w 9991675"/>
                <a:gd name="connsiteY2030" fmla="*/ 384175 h 2339976"/>
                <a:gd name="connsiteX2031" fmla="*/ 5346650 w 9991675"/>
                <a:gd name="connsiteY2031" fmla="*/ 355600 h 2339976"/>
                <a:gd name="connsiteX2032" fmla="*/ 5351413 w 9991675"/>
                <a:gd name="connsiteY2032" fmla="*/ 358775 h 2339976"/>
                <a:gd name="connsiteX2033" fmla="*/ 5349032 w 9991675"/>
                <a:gd name="connsiteY2033" fmla="*/ 361950 h 2339976"/>
                <a:gd name="connsiteX2034" fmla="*/ 5341888 w 9991675"/>
                <a:gd name="connsiteY2034" fmla="*/ 358775 h 2339976"/>
                <a:gd name="connsiteX2035" fmla="*/ 5346650 w 9991675"/>
                <a:gd name="connsiteY2035" fmla="*/ 355600 h 2339976"/>
                <a:gd name="connsiteX2036" fmla="*/ 357423 w 9991675"/>
                <a:gd name="connsiteY2036" fmla="*/ 350838 h 2339976"/>
                <a:gd name="connsiteX2037" fmla="*/ 365116 w 9991675"/>
                <a:gd name="connsiteY2037" fmla="*/ 358577 h 2339976"/>
                <a:gd name="connsiteX2038" fmla="*/ 357423 w 9991675"/>
                <a:gd name="connsiteY2038" fmla="*/ 366316 h 2339976"/>
                <a:gd name="connsiteX2039" fmla="*/ 334343 w 9991675"/>
                <a:gd name="connsiteY2039" fmla="*/ 366316 h 2339976"/>
                <a:gd name="connsiteX2040" fmla="*/ 342036 w 9991675"/>
                <a:gd name="connsiteY2040" fmla="*/ 358577 h 2339976"/>
                <a:gd name="connsiteX2041" fmla="*/ 357423 w 9991675"/>
                <a:gd name="connsiteY2041" fmla="*/ 350838 h 2339976"/>
                <a:gd name="connsiteX2042" fmla="*/ 4970413 w 9991675"/>
                <a:gd name="connsiteY2042" fmla="*/ 334963 h 2339976"/>
                <a:gd name="connsiteX2043" fmla="*/ 4987875 w 9991675"/>
                <a:gd name="connsiteY2043" fmla="*/ 334963 h 2339976"/>
                <a:gd name="connsiteX2044" fmla="*/ 4987876 w 9991675"/>
                <a:gd name="connsiteY2044" fmla="*/ 334963 h 2339976"/>
                <a:gd name="connsiteX2045" fmla="*/ 4980392 w 9991675"/>
                <a:gd name="connsiteY2045" fmla="*/ 342901 h 2339976"/>
                <a:gd name="connsiteX2046" fmla="*/ 4970413 w 9991675"/>
                <a:gd name="connsiteY2046" fmla="*/ 334963 h 2339976"/>
                <a:gd name="connsiteX2047" fmla="*/ 4967238 w 9991675"/>
                <a:gd name="connsiteY2047" fmla="*/ 333375 h 2339976"/>
                <a:gd name="connsiteX2048" fmla="*/ 4970413 w 9991675"/>
                <a:gd name="connsiteY2048" fmla="*/ 333375 h 2339976"/>
                <a:gd name="connsiteX2049" fmla="*/ 4970413 w 9991675"/>
                <a:gd name="connsiteY2049" fmla="*/ 334963 h 2339976"/>
                <a:gd name="connsiteX2050" fmla="*/ 4967238 w 9991675"/>
                <a:gd name="connsiteY2050" fmla="*/ 334963 h 2339976"/>
                <a:gd name="connsiteX2051" fmla="*/ 4967238 w 9991675"/>
                <a:gd name="connsiteY2051" fmla="*/ 333376 h 2339976"/>
                <a:gd name="connsiteX2052" fmla="*/ 6397046 w 9991675"/>
                <a:gd name="connsiteY2052" fmla="*/ 325438 h 2339976"/>
                <a:gd name="connsiteX2053" fmla="*/ 6402338 w 9991675"/>
                <a:gd name="connsiteY2053" fmla="*/ 328084 h 2339976"/>
                <a:gd name="connsiteX2054" fmla="*/ 6394400 w 9991675"/>
                <a:gd name="connsiteY2054" fmla="*/ 333376 h 2339976"/>
                <a:gd name="connsiteX2055" fmla="*/ 6397046 w 9991675"/>
                <a:gd name="connsiteY2055" fmla="*/ 325438 h 2339976"/>
                <a:gd name="connsiteX2056" fmla="*/ 4955331 w 9991675"/>
                <a:gd name="connsiteY2056" fmla="*/ 325438 h 2339976"/>
                <a:gd name="connsiteX2057" fmla="*/ 4967238 w 9991675"/>
                <a:gd name="connsiteY2057" fmla="*/ 333376 h 2339976"/>
                <a:gd name="connsiteX2058" fmla="*/ 4955331 w 9991675"/>
                <a:gd name="connsiteY2058" fmla="*/ 330730 h 2339976"/>
                <a:gd name="connsiteX2059" fmla="*/ 4955331 w 9991675"/>
                <a:gd name="connsiteY2059" fmla="*/ 325438 h 2339976"/>
                <a:gd name="connsiteX2060" fmla="*/ 380986 w 9991675"/>
                <a:gd name="connsiteY2060" fmla="*/ 317500 h 2339976"/>
                <a:gd name="connsiteX2061" fmla="*/ 385749 w 9991675"/>
                <a:gd name="connsiteY2061" fmla="*/ 322792 h 2339976"/>
                <a:gd name="connsiteX2062" fmla="*/ 380986 w 9991675"/>
                <a:gd name="connsiteY2062" fmla="*/ 325438 h 2339976"/>
                <a:gd name="connsiteX2063" fmla="*/ 376224 w 9991675"/>
                <a:gd name="connsiteY2063" fmla="*/ 322792 h 2339976"/>
                <a:gd name="connsiteX2064" fmla="*/ 380986 w 9991675"/>
                <a:gd name="connsiteY2064" fmla="*/ 317500 h 2339976"/>
                <a:gd name="connsiteX2065" fmla="*/ 4918661 w 9991675"/>
                <a:gd name="connsiteY2065" fmla="*/ 314325 h 2339976"/>
                <a:gd name="connsiteX2066" fmla="*/ 4924376 w 9991675"/>
                <a:gd name="connsiteY2066" fmla="*/ 314325 h 2339976"/>
                <a:gd name="connsiteX2067" fmla="*/ 4924376 w 9991675"/>
                <a:gd name="connsiteY2067" fmla="*/ 320675 h 2339976"/>
                <a:gd name="connsiteX2068" fmla="*/ 4910088 w 9991675"/>
                <a:gd name="connsiteY2068" fmla="*/ 317500 h 2339976"/>
                <a:gd name="connsiteX2069" fmla="*/ 4918661 w 9991675"/>
                <a:gd name="connsiteY2069" fmla="*/ 314325 h 2339976"/>
                <a:gd name="connsiteX2070" fmla="*/ 4253962 w 9991675"/>
                <a:gd name="connsiteY2070" fmla="*/ 296863 h 2339976"/>
                <a:gd name="connsiteX2071" fmla="*/ 4238575 w 9991675"/>
                <a:gd name="connsiteY2071" fmla="*/ 299358 h 2339976"/>
                <a:gd name="connsiteX2072" fmla="*/ 4241139 w 9991675"/>
                <a:gd name="connsiteY2072" fmla="*/ 306842 h 2339976"/>
                <a:gd name="connsiteX2073" fmla="*/ 4256526 w 9991675"/>
                <a:gd name="connsiteY2073" fmla="*/ 311831 h 2339976"/>
                <a:gd name="connsiteX2074" fmla="*/ 4264219 w 9991675"/>
                <a:gd name="connsiteY2074" fmla="*/ 314326 h 2339976"/>
                <a:gd name="connsiteX2075" fmla="*/ 4271913 w 9991675"/>
                <a:gd name="connsiteY2075" fmla="*/ 306842 h 2339976"/>
                <a:gd name="connsiteX2076" fmla="*/ 4253962 w 9991675"/>
                <a:gd name="connsiteY2076" fmla="*/ 296863 h 2339976"/>
                <a:gd name="connsiteX2077" fmla="*/ 4893558 w 9991675"/>
                <a:gd name="connsiteY2077" fmla="*/ 287380 h 2339976"/>
                <a:gd name="connsiteX2078" fmla="*/ 4872178 w 9991675"/>
                <a:gd name="connsiteY2078" fmla="*/ 288358 h 2339976"/>
                <a:gd name="connsiteX2079" fmla="*/ 4848854 w 9991675"/>
                <a:gd name="connsiteY2079" fmla="*/ 296182 h 2339976"/>
                <a:gd name="connsiteX2080" fmla="*/ 4830713 w 9991675"/>
                <a:gd name="connsiteY2080" fmla="*/ 314438 h 2339976"/>
                <a:gd name="connsiteX2081" fmla="*/ 4848854 w 9991675"/>
                <a:gd name="connsiteY2081" fmla="*/ 327478 h 2339976"/>
                <a:gd name="connsiteX2082" fmla="*/ 4864403 w 9991675"/>
                <a:gd name="connsiteY2082" fmla="*/ 340519 h 2339976"/>
                <a:gd name="connsiteX2083" fmla="*/ 4890319 w 9991675"/>
                <a:gd name="connsiteY2083" fmla="*/ 353559 h 2339976"/>
                <a:gd name="connsiteX2084" fmla="*/ 5115785 w 9991675"/>
                <a:gd name="connsiteY2084" fmla="*/ 358775 h 2339976"/>
                <a:gd name="connsiteX2085" fmla="*/ 5128743 w 9991675"/>
                <a:gd name="connsiteY2085" fmla="*/ 348343 h 2339976"/>
                <a:gd name="connsiteX2086" fmla="*/ 5120968 w 9991675"/>
                <a:gd name="connsiteY2086" fmla="*/ 337911 h 2339976"/>
                <a:gd name="connsiteX2087" fmla="*/ 5061362 w 9991675"/>
                <a:gd name="connsiteY2087" fmla="*/ 340519 h 2339976"/>
                <a:gd name="connsiteX2088" fmla="*/ 4991390 w 9991675"/>
                <a:gd name="connsiteY2088" fmla="*/ 335303 h 2339976"/>
                <a:gd name="connsiteX2089" fmla="*/ 5017305 w 9991675"/>
                <a:gd name="connsiteY2089" fmla="*/ 322262 h 2339976"/>
                <a:gd name="connsiteX2090" fmla="*/ 5030263 w 9991675"/>
                <a:gd name="connsiteY2090" fmla="*/ 309222 h 2339976"/>
                <a:gd name="connsiteX2091" fmla="*/ 5017305 w 9991675"/>
                <a:gd name="connsiteY2091" fmla="*/ 304006 h 2339976"/>
                <a:gd name="connsiteX2092" fmla="*/ 4911051 w 9991675"/>
                <a:gd name="connsiteY2092" fmla="*/ 288358 h 2339976"/>
                <a:gd name="connsiteX2093" fmla="*/ 4893558 w 9991675"/>
                <a:gd name="connsiteY2093" fmla="*/ 287380 h 2339976"/>
                <a:gd name="connsiteX2094" fmla="*/ 5222233 w 9991675"/>
                <a:gd name="connsiteY2094" fmla="*/ 262533 h 2339976"/>
                <a:gd name="connsiteX2095" fmla="*/ 5219623 w 9991675"/>
                <a:gd name="connsiteY2095" fmla="*/ 272852 h 2339976"/>
                <a:gd name="connsiteX2096" fmla="*/ 5110005 w 9991675"/>
                <a:gd name="connsiteY2096" fmla="*/ 272852 h 2339976"/>
                <a:gd name="connsiteX2097" fmla="*/ 5104785 w 9991675"/>
                <a:gd name="connsiteY2097" fmla="*/ 272852 h 2339976"/>
                <a:gd name="connsiteX2098" fmla="*/ 5102175 w 9991675"/>
                <a:gd name="connsiteY2098" fmla="*/ 275432 h 2339976"/>
                <a:gd name="connsiteX2099" fmla="*/ 5104785 w 9991675"/>
                <a:gd name="connsiteY2099" fmla="*/ 278012 h 2339976"/>
                <a:gd name="connsiteX2100" fmla="*/ 5112615 w 9991675"/>
                <a:gd name="connsiteY2100" fmla="*/ 280591 h 2339976"/>
                <a:gd name="connsiteX2101" fmla="*/ 5167424 w 9991675"/>
                <a:gd name="connsiteY2101" fmla="*/ 293490 h 2339976"/>
                <a:gd name="connsiteX2102" fmla="*/ 5156984 w 9991675"/>
                <a:gd name="connsiteY2102" fmla="*/ 321866 h 2339976"/>
                <a:gd name="connsiteX2103" fmla="*/ 5172644 w 9991675"/>
                <a:gd name="connsiteY2103" fmla="*/ 327026 h 2339976"/>
                <a:gd name="connsiteX2104" fmla="*/ 5237893 w 9991675"/>
                <a:gd name="connsiteY2104" fmla="*/ 296069 h 2339976"/>
                <a:gd name="connsiteX2105" fmla="*/ 5232673 w 9991675"/>
                <a:gd name="connsiteY2105" fmla="*/ 288330 h 2339976"/>
                <a:gd name="connsiteX2106" fmla="*/ 5219623 w 9991675"/>
                <a:gd name="connsiteY2106" fmla="*/ 272852 h 2339976"/>
                <a:gd name="connsiteX2107" fmla="*/ 5248333 w 9991675"/>
                <a:gd name="connsiteY2107" fmla="*/ 272852 h 2339976"/>
                <a:gd name="connsiteX2108" fmla="*/ 5253553 w 9991675"/>
                <a:gd name="connsiteY2108" fmla="*/ 267693 h 2339976"/>
                <a:gd name="connsiteX2109" fmla="*/ 5248333 w 9991675"/>
                <a:gd name="connsiteY2109" fmla="*/ 265113 h 2339976"/>
                <a:gd name="connsiteX2110" fmla="*/ 5222233 w 9991675"/>
                <a:gd name="connsiteY2110" fmla="*/ 262533 h 2339976"/>
                <a:gd name="connsiteX2111" fmla="*/ 6135320 w 9991675"/>
                <a:gd name="connsiteY2111" fmla="*/ 252413 h 2339976"/>
                <a:gd name="connsiteX2112" fmla="*/ 6140400 w 9991675"/>
                <a:gd name="connsiteY2112" fmla="*/ 255059 h 2339976"/>
                <a:gd name="connsiteX2113" fmla="*/ 6137860 w 9991675"/>
                <a:gd name="connsiteY2113" fmla="*/ 257705 h 2339976"/>
                <a:gd name="connsiteX2114" fmla="*/ 6127700 w 9991675"/>
                <a:gd name="connsiteY2114" fmla="*/ 255059 h 2339976"/>
                <a:gd name="connsiteX2115" fmla="*/ 6135320 w 9991675"/>
                <a:gd name="connsiteY2115" fmla="*/ 252413 h 2339976"/>
                <a:gd name="connsiteX2116" fmla="*/ 6073090 w 9991675"/>
                <a:gd name="connsiteY2116" fmla="*/ 249238 h 2339976"/>
                <a:gd name="connsiteX2117" fmla="*/ 6081663 w 9991675"/>
                <a:gd name="connsiteY2117" fmla="*/ 254530 h 2339976"/>
                <a:gd name="connsiteX2118" fmla="*/ 6073090 w 9991675"/>
                <a:gd name="connsiteY2118" fmla="*/ 257176 h 2339976"/>
                <a:gd name="connsiteX2119" fmla="*/ 6067375 w 9991675"/>
                <a:gd name="connsiteY2119" fmla="*/ 254530 h 2339976"/>
                <a:gd name="connsiteX2120" fmla="*/ 6073090 w 9991675"/>
                <a:gd name="connsiteY2120" fmla="*/ 249238 h 2339976"/>
                <a:gd name="connsiteX2121" fmla="*/ 5735588 w 9991675"/>
                <a:gd name="connsiteY2121" fmla="*/ 241300 h 2339976"/>
                <a:gd name="connsiteX2122" fmla="*/ 5763797 w 9991675"/>
                <a:gd name="connsiteY2122" fmla="*/ 241300 h 2339976"/>
                <a:gd name="connsiteX2123" fmla="*/ 5768926 w 9991675"/>
                <a:gd name="connsiteY2123" fmla="*/ 249635 h 2339976"/>
                <a:gd name="connsiteX2124" fmla="*/ 5761232 w 9991675"/>
                <a:gd name="connsiteY2124" fmla="*/ 252413 h 2339976"/>
                <a:gd name="connsiteX2125" fmla="*/ 5735588 w 9991675"/>
                <a:gd name="connsiteY2125" fmla="*/ 241300 h 2339976"/>
                <a:gd name="connsiteX2126" fmla="*/ 5734000 w 9991675"/>
                <a:gd name="connsiteY2126" fmla="*/ 239713 h 2339976"/>
                <a:gd name="connsiteX2127" fmla="*/ 5735588 w 9991675"/>
                <a:gd name="connsiteY2127" fmla="*/ 239713 h 2339976"/>
                <a:gd name="connsiteX2128" fmla="*/ 5735588 w 9991675"/>
                <a:gd name="connsiteY2128" fmla="*/ 241300 h 2339976"/>
                <a:gd name="connsiteX2129" fmla="*/ 5735588 w 9991675"/>
                <a:gd name="connsiteY2129" fmla="*/ 241301 h 2339976"/>
                <a:gd name="connsiteX2130" fmla="*/ 5734000 w 9991675"/>
                <a:gd name="connsiteY2130" fmla="*/ 239713 h 2339976"/>
                <a:gd name="connsiteX2131" fmla="*/ 4189751 w 9991675"/>
                <a:gd name="connsiteY2131" fmla="*/ 239163 h 2339976"/>
                <a:gd name="connsiteX2132" fmla="*/ 4156025 w 9991675"/>
                <a:gd name="connsiteY2132" fmla="*/ 247040 h 2339976"/>
                <a:gd name="connsiteX2133" fmla="*/ 4166402 w 9991675"/>
                <a:gd name="connsiteY2133" fmla="*/ 260167 h 2339976"/>
                <a:gd name="connsiteX2134" fmla="*/ 4210506 w 9991675"/>
                <a:gd name="connsiteY2134" fmla="*/ 273295 h 2339976"/>
                <a:gd name="connsiteX2135" fmla="*/ 4270177 w 9991675"/>
                <a:gd name="connsiteY2135" fmla="*/ 273295 h 2339976"/>
                <a:gd name="connsiteX2136" fmla="*/ 4340224 w 9991675"/>
                <a:gd name="connsiteY2136" fmla="*/ 281171 h 2339976"/>
                <a:gd name="connsiteX2137" fmla="*/ 4394706 w 9991675"/>
                <a:gd name="connsiteY2137" fmla="*/ 275920 h 2339976"/>
                <a:gd name="connsiteX2138" fmla="*/ 4441404 w 9991675"/>
                <a:gd name="connsiteY2138" fmla="*/ 283797 h 2339976"/>
                <a:gd name="connsiteX2139" fmla="*/ 4485508 w 9991675"/>
                <a:gd name="connsiteY2139" fmla="*/ 296924 h 2339976"/>
                <a:gd name="connsiteX2140" fmla="*/ 4527018 w 9991675"/>
                <a:gd name="connsiteY2140" fmla="*/ 299550 h 2339976"/>
                <a:gd name="connsiteX2141" fmla="*/ 4573716 w 9991675"/>
                <a:gd name="connsiteY2141" fmla="*/ 299550 h 2339976"/>
                <a:gd name="connsiteX2142" fmla="*/ 4633387 w 9991675"/>
                <a:gd name="connsiteY2142" fmla="*/ 294299 h 2339976"/>
                <a:gd name="connsiteX2143" fmla="*/ 4713812 w 9991675"/>
                <a:gd name="connsiteY2143" fmla="*/ 294299 h 2339976"/>
                <a:gd name="connsiteX2144" fmla="*/ 4765699 w 9991675"/>
                <a:gd name="connsiteY2144" fmla="*/ 296924 h 2339976"/>
                <a:gd name="connsiteX2145" fmla="*/ 4822775 w 9991675"/>
                <a:gd name="connsiteY2145" fmla="*/ 294299 h 2339976"/>
                <a:gd name="connsiteX2146" fmla="*/ 4773482 w 9991675"/>
                <a:gd name="connsiteY2146" fmla="*/ 283797 h 2339976"/>
                <a:gd name="connsiteX2147" fmla="*/ 4615226 w 9991675"/>
                <a:gd name="connsiteY2147" fmla="*/ 270669 h 2339976"/>
                <a:gd name="connsiteX2148" fmla="*/ 4534801 w 9991675"/>
                <a:gd name="connsiteY2148" fmla="*/ 265418 h 2339976"/>
                <a:gd name="connsiteX2149" fmla="*/ 4438810 w 9991675"/>
                <a:gd name="connsiteY2149" fmla="*/ 254916 h 2339976"/>
                <a:gd name="connsiteX2150" fmla="*/ 4290931 w 9991675"/>
                <a:gd name="connsiteY2150" fmla="*/ 244414 h 2339976"/>
                <a:gd name="connsiteX2151" fmla="*/ 4272771 w 9991675"/>
                <a:gd name="connsiteY2151" fmla="*/ 247040 h 2339976"/>
                <a:gd name="connsiteX2152" fmla="*/ 4226072 w 9991675"/>
                <a:gd name="connsiteY2152" fmla="*/ 247040 h 2339976"/>
                <a:gd name="connsiteX2153" fmla="*/ 4189751 w 9991675"/>
                <a:gd name="connsiteY2153" fmla="*/ 239163 h 2339976"/>
                <a:gd name="connsiteX2154" fmla="*/ 5610786 w 9991675"/>
                <a:gd name="connsiteY2154" fmla="*/ 236538 h 2339976"/>
                <a:gd name="connsiteX2155" fmla="*/ 5610786 w 9991675"/>
                <a:gd name="connsiteY2155" fmla="*/ 239078 h 2339976"/>
                <a:gd name="connsiteX2156" fmla="*/ 5585142 w 9991675"/>
                <a:gd name="connsiteY2156" fmla="*/ 239078 h 2339976"/>
                <a:gd name="connsiteX2157" fmla="*/ 5580013 w 9991675"/>
                <a:gd name="connsiteY2157" fmla="*/ 244158 h 2339976"/>
                <a:gd name="connsiteX2158" fmla="*/ 5585142 w 9991675"/>
                <a:gd name="connsiteY2158" fmla="*/ 246698 h 2339976"/>
                <a:gd name="connsiteX2159" fmla="*/ 5608222 w 9991675"/>
                <a:gd name="connsiteY2159" fmla="*/ 241618 h 2339976"/>
                <a:gd name="connsiteX2160" fmla="*/ 5610786 w 9991675"/>
                <a:gd name="connsiteY2160" fmla="*/ 239078 h 2339976"/>
                <a:gd name="connsiteX2161" fmla="*/ 5613351 w 9991675"/>
                <a:gd name="connsiteY2161" fmla="*/ 239078 h 2339976"/>
                <a:gd name="connsiteX2162" fmla="*/ 5610786 w 9991675"/>
                <a:gd name="connsiteY2162" fmla="*/ 236538 h 2339976"/>
                <a:gd name="connsiteX2163" fmla="*/ 5295170 w 9991675"/>
                <a:gd name="connsiteY2163" fmla="*/ 233363 h 2339976"/>
                <a:gd name="connsiteX2164" fmla="*/ 5284738 w 9991675"/>
                <a:gd name="connsiteY2164" fmla="*/ 238919 h 2339976"/>
                <a:gd name="connsiteX2165" fmla="*/ 5284738 w 9991675"/>
                <a:gd name="connsiteY2165" fmla="*/ 247253 h 2339976"/>
                <a:gd name="connsiteX2166" fmla="*/ 5331682 w 9991675"/>
                <a:gd name="connsiteY2166" fmla="*/ 255588 h 2339976"/>
                <a:gd name="connsiteX2167" fmla="*/ 5357763 w 9991675"/>
                <a:gd name="connsiteY2167" fmla="*/ 250032 h 2339976"/>
                <a:gd name="connsiteX2168" fmla="*/ 5321250 w 9991675"/>
                <a:gd name="connsiteY2168" fmla="*/ 241697 h 2339976"/>
                <a:gd name="connsiteX2169" fmla="*/ 5295170 w 9991675"/>
                <a:gd name="connsiteY2169" fmla="*/ 233363 h 2339976"/>
                <a:gd name="connsiteX2170" fmla="*/ 4884370 w 9991675"/>
                <a:gd name="connsiteY2170" fmla="*/ 233363 h 2339976"/>
                <a:gd name="connsiteX2171" fmla="*/ 4876750 w 9991675"/>
                <a:gd name="connsiteY2171" fmla="*/ 236009 h 2339976"/>
                <a:gd name="connsiteX2172" fmla="*/ 4886910 w 9991675"/>
                <a:gd name="connsiteY2172" fmla="*/ 238655 h 2339976"/>
                <a:gd name="connsiteX2173" fmla="*/ 4889450 w 9991675"/>
                <a:gd name="connsiteY2173" fmla="*/ 236009 h 2339976"/>
                <a:gd name="connsiteX2174" fmla="*/ 4884370 w 9991675"/>
                <a:gd name="connsiteY2174" fmla="*/ 233363 h 2339976"/>
                <a:gd name="connsiteX2175" fmla="*/ 541413 w 9991675"/>
                <a:gd name="connsiteY2175" fmla="*/ 231775 h 2339976"/>
                <a:gd name="connsiteX2176" fmla="*/ 567156 w 9991675"/>
                <a:gd name="connsiteY2176" fmla="*/ 244815 h 2339976"/>
                <a:gd name="connsiteX2177" fmla="*/ 567156 w 9991675"/>
                <a:gd name="connsiteY2177" fmla="*/ 255248 h 2339976"/>
                <a:gd name="connsiteX2178" fmla="*/ 489927 w 9991675"/>
                <a:gd name="connsiteY2178" fmla="*/ 252639 h 2339976"/>
                <a:gd name="connsiteX2179" fmla="*/ 489927 w 9991675"/>
                <a:gd name="connsiteY2179" fmla="*/ 244815 h 2339976"/>
                <a:gd name="connsiteX2180" fmla="*/ 541413 w 9991675"/>
                <a:gd name="connsiteY2180" fmla="*/ 231775 h 2339976"/>
                <a:gd name="connsiteX2181" fmla="*/ 544498 w 9991675"/>
                <a:gd name="connsiteY2181" fmla="*/ 228600 h 2339976"/>
                <a:gd name="connsiteX2182" fmla="*/ 544498 w 9991675"/>
                <a:gd name="connsiteY2182" fmla="*/ 228601 h 2339976"/>
                <a:gd name="connsiteX2183" fmla="*/ 544498 w 9991675"/>
                <a:gd name="connsiteY2183" fmla="*/ 231775 h 2339976"/>
                <a:gd name="connsiteX2184" fmla="*/ 541413 w 9991675"/>
                <a:gd name="connsiteY2184" fmla="*/ 231775 h 2339976"/>
                <a:gd name="connsiteX2185" fmla="*/ 541323 w 9991675"/>
                <a:gd name="connsiteY2185" fmla="*/ 231775 h 2339976"/>
                <a:gd name="connsiteX2186" fmla="*/ 544498 w 9991675"/>
                <a:gd name="connsiteY2186" fmla="*/ 228600 h 2339976"/>
                <a:gd name="connsiteX2187" fmla="*/ 5203229 w 9991675"/>
                <a:gd name="connsiteY2187" fmla="*/ 228473 h 2339976"/>
                <a:gd name="connsiteX2188" fmla="*/ 5185694 w 9991675"/>
                <a:gd name="connsiteY2188" fmla="*/ 228997 h 2339976"/>
                <a:gd name="connsiteX2189" fmla="*/ 5164814 w 9991675"/>
                <a:gd name="connsiteY2189" fmla="*/ 231577 h 2339976"/>
                <a:gd name="connsiteX2190" fmla="*/ 5170034 w 9991675"/>
                <a:gd name="connsiteY2190" fmla="*/ 236736 h 2339976"/>
                <a:gd name="connsiteX2191" fmla="*/ 5219623 w 9991675"/>
                <a:gd name="connsiteY2191" fmla="*/ 262533 h 2339976"/>
                <a:gd name="connsiteX2192" fmla="*/ 5237893 w 9991675"/>
                <a:gd name="connsiteY2192" fmla="*/ 252215 h 2339976"/>
                <a:gd name="connsiteX2193" fmla="*/ 5256163 w 9991675"/>
                <a:gd name="connsiteY2193" fmla="*/ 247055 h 2339976"/>
                <a:gd name="connsiteX2194" fmla="*/ 5250943 w 9991675"/>
                <a:gd name="connsiteY2194" fmla="*/ 241896 h 2339976"/>
                <a:gd name="connsiteX2195" fmla="*/ 5203229 w 9991675"/>
                <a:gd name="connsiteY2195" fmla="*/ 228473 h 2339976"/>
                <a:gd name="connsiteX2196" fmla="*/ 549578 w 9991675"/>
                <a:gd name="connsiteY2196" fmla="*/ 223838 h 2339976"/>
                <a:gd name="connsiteX2197" fmla="*/ 557198 w 9991675"/>
                <a:gd name="connsiteY2197" fmla="*/ 223838 h 2339976"/>
                <a:gd name="connsiteX2198" fmla="*/ 544498 w 9991675"/>
                <a:gd name="connsiteY2198" fmla="*/ 228601 h 2339976"/>
                <a:gd name="connsiteX2199" fmla="*/ 5048917 w 9991675"/>
                <a:gd name="connsiteY2199" fmla="*/ 219075 h 2339976"/>
                <a:gd name="connsiteX2200" fmla="*/ 5041235 w 9991675"/>
                <a:gd name="connsiteY2200" fmla="*/ 221655 h 2339976"/>
                <a:gd name="connsiteX2201" fmla="*/ 5038675 w 9991675"/>
                <a:gd name="connsiteY2201" fmla="*/ 244872 h 2339976"/>
                <a:gd name="connsiteX2202" fmla="*/ 5069401 w 9991675"/>
                <a:gd name="connsiteY2202" fmla="*/ 257770 h 2339976"/>
                <a:gd name="connsiteX2203" fmla="*/ 5118050 w 9991675"/>
                <a:gd name="connsiteY2203" fmla="*/ 239712 h 2339976"/>
                <a:gd name="connsiteX2204" fmla="*/ 5112929 w 9991675"/>
                <a:gd name="connsiteY2204" fmla="*/ 229394 h 2339976"/>
                <a:gd name="connsiteX2205" fmla="*/ 5100126 w 9991675"/>
                <a:gd name="connsiteY2205" fmla="*/ 234553 h 2339976"/>
                <a:gd name="connsiteX2206" fmla="*/ 5079642 w 9991675"/>
                <a:gd name="connsiteY2206" fmla="*/ 242292 h 2339976"/>
                <a:gd name="connsiteX2207" fmla="*/ 5054038 w 9991675"/>
                <a:gd name="connsiteY2207" fmla="*/ 219075 h 2339976"/>
                <a:gd name="connsiteX2208" fmla="*/ 5048917 w 9991675"/>
                <a:gd name="connsiteY2208" fmla="*/ 219075 h 2339976"/>
                <a:gd name="connsiteX2209" fmla="*/ 5681414 w 9991675"/>
                <a:gd name="connsiteY2209" fmla="*/ 217823 h 2339976"/>
                <a:gd name="connsiteX2210" fmla="*/ 5699820 w 9991675"/>
                <a:gd name="connsiteY2210" fmla="*/ 218464 h 2339976"/>
                <a:gd name="connsiteX2211" fmla="*/ 5734001 w 9991675"/>
                <a:gd name="connsiteY2211" fmla="*/ 238980 h 2339976"/>
                <a:gd name="connsiteX2212" fmla="*/ 5694561 w 9991675"/>
                <a:gd name="connsiteY2212" fmla="*/ 249238 h 2339976"/>
                <a:gd name="connsiteX2213" fmla="*/ 5655121 w 9991675"/>
                <a:gd name="connsiteY2213" fmla="*/ 238980 h 2339976"/>
                <a:gd name="connsiteX2214" fmla="*/ 5663009 w 9991675"/>
                <a:gd name="connsiteY2214" fmla="*/ 221029 h 2339976"/>
                <a:gd name="connsiteX2215" fmla="*/ 5681414 w 9991675"/>
                <a:gd name="connsiteY2215" fmla="*/ 217823 h 2339976"/>
                <a:gd name="connsiteX2216" fmla="*/ 5284511 w 9991675"/>
                <a:gd name="connsiteY2216" fmla="*/ 208757 h 2339976"/>
                <a:gd name="connsiteX2217" fmla="*/ 5271471 w 9991675"/>
                <a:gd name="connsiteY2217" fmla="*/ 211337 h 2339976"/>
                <a:gd name="connsiteX2218" fmla="*/ 5279295 w 9991675"/>
                <a:gd name="connsiteY2218" fmla="*/ 216496 h 2339976"/>
                <a:gd name="connsiteX2219" fmla="*/ 5281903 w 9991675"/>
                <a:gd name="connsiteY2219" fmla="*/ 213916 h 2339976"/>
                <a:gd name="connsiteX2220" fmla="*/ 5284511 w 9991675"/>
                <a:gd name="connsiteY2220" fmla="*/ 208757 h 2339976"/>
                <a:gd name="connsiteX2221" fmla="*/ 4537343 w 9991675"/>
                <a:gd name="connsiteY2221" fmla="*/ 203200 h 2339976"/>
                <a:gd name="connsiteX2222" fmla="*/ 4544963 w 9991675"/>
                <a:gd name="connsiteY2222" fmla="*/ 208492 h 2339976"/>
                <a:gd name="connsiteX2223" fmla="*/ 4539883 w 9991675"/>
                <a:gd name="connsiteY2223" fmla="*/ 211138 h 2339976"/>
                <a:gd name="connsiteX2224" fmla="*/ 4532263 w 9991675"/>
                <a:gd name="connsiteY2224" fmla="*/ 205846 h 2339976"/>
                <a:gd name="connsiteX2225" fmla="*/ 4537343 w 9991675"/>
                <a:gd name="connsiteY2225" fmla="*/ 203200 h 2339976"/>
                <a:gd name="connsiteX2226" fmla="*/ 2993408 w 9991675"/>
                <a:gd name="connsiteY2226" fmla="*/ 203200 h 2339976"/>
                <a:gd name="connsiteX2227" fmla="*/ 2990868 w 9991675"/>
                <a:gd name="connsiteY2227" fmla="*/ 204788 h 2339976"/>
                <a:gd name="connsiteX2228" fmla="*/ 3003566 w 9991675"/>
                <a:gd name="connsiteY2228" fmla="*/ 204788 h 2339976"/>
                <a:gd name="connsiteX2229" fmla="*/ 3003566 w 9991675"/>
                <a:gd name="connsiteY2229" fmla="*/ 203200 h 2339976"/>
                <a:gd name="connsiteX2230" fmla="*/ 2998488 w 9991675"/>
                <a:gd name="connsiteY2230" fmla="*/ 203200 h 2339976"/>
                <a:gd name="connsiteX2231" fmla="*/ 2993408 w 9991675"/>
                <a:gd name="connsiteY2231" fmla="*/ 203200 h 2339976"/>
                <a:gd name="connsiteX2232" fmla="*/ 5294943 w 9991675"/>
                <a:gd name="connsiteY2232" fmla="*/ 201018 h 2339976"/>
                <a:gd name="connsiteX2233" fmla="*/ 5287119 w 9991675"/>
                <a:gd name="connsiteY2233" fmla="*/ 208757 h 2339976"/>
                <a:gd name="connsiteX2234" fmla="*/ 5302768 w 9991675"/>
                <a:gd name="connsiteY2234" fmla="*/ 206177 h 2339976"/>
                <a:gd name="connsiteX2235" fmla="*/ 5294943 w 9991675"/>
                <a:gd name="connsiteY2235" fmla="*/ 201018 h 2339976"/>
                <a:gd name="connsiteX2236" fmla="*/ 3493720 w 9991675"/>
                <a:gd name="connsiteY2236" fmla="*/ 179388 h 2339976"/>
                <a:gd name="connsiteX2237" fmla="*/ 3486100 w 9991675"/>
                <a:gd name="connsiteY2237" fmla="*/ 184680 h 2339976"/>
                <a:gd name="connsiteX2238" fmla="*/ 3491180 w 9991675"/>
                <a:gd name="connsiteY2238" fmla="*/ 187326 h 2339976"/>
                <a:gd name="connsiteX2239" fmla="*/ 3498800 w 9991675"/>
                <a:gd name="connsiteY2239" fmla="*/ 184680 h 2339976"/>
                <a:gd name="connsiteX2240" fmla="*/ 3493720 w 9991675"/>
                <a:gd name="connsiteY2240" fmla="*/ 179388 h 2339976"/>
                <a:gd name="connsiteX2241" fmla="*/ 3734809 w 9991675"/>
                <a:gd name="connsiteY2241" fmla="*/ 174625 h 2339976"/>
                <a:gd name="connsiteX2242" fmla="*/ 3732163 w 9991675"/>
                <a:gd name="connsiteY2242" fmla="*/ 177271 h 2339976"/>
                <a:gd name="connsiteX2243" fmla="*/ 3737454 w 9991675"/>
                <a:gd name="connsiteY2243" fmla="*/ 182563 h 2339976"/>
                <a:gd name="connsiteX2244" fmla="*/ 3742746 w 9991675"/>
                <a:gd name="connsiteY2244" fmla="*/ 174625 h 2339976"/>
                <a:gd name="connsiteX2245" fmla="*/ 3734809 w 9991675"/>
                <a:gd name="connsiteY2245" fmla="*/ 174625 h 2339976"/>
                <a:gd name="connsiteX2246" fmla="*/ 3615746 w 9991675"/>
                <a:gd name="connsiteY2246" fmla="*/ 171450 h 2339976"/>
                <a:gd name="connsiteX2247" fmla="*/ 3615746 w 9991675"/>
                <a:gd name="connsiteY2247" fmla="*/ 179388 h 2339976"/>
                <a:gd name="connsiteX2248" fmla="*/ 3621038 w 9991675"/>
                <a:gd name="connsiteY2248" fmla="*/ 174096 h 2339976"/>
                <a:gd name="connsiteX2249" fmla="*/ 3615746 w 9991675"/>
                <a:gd name="connsiteY2249" fmla="*/ 171450 h 2339976"/>
                <a:gd name="connsiteX2250" fmla="*/ 4963005 w 9991675"/>
                <a:gd name="connsiteY2250" fmla="*/ 166688 h 2339976"/>
                <a:gd name="connsiteX2251" fmla="*/ 4981526 w 9991675"/>
                <a:gd name="connsiteY2251" fmla="*/ 169334 h 2339976"/>
                <a:gd name="connsiteX2252" fmla="*/ 4981526 w 9991675"/>
                <a:gd name="connsiteY2252" fmla="*/ 189834 h 2339976"/>
                <a:gd name="connsiteX2253" fmla="*/ 4980878 w 9991675"/>
                <a:gd name="connsiteY2253" fmla="*/ 190115 h 2339976"/>
                <a:gd name="connsiteX2254" fmla="*/ 4980569 w 9991675"/>
                <a:gd name="connsiteY2254" fmla="*/ 190501 h 2339976"/>
                <a:gd name="connsiteX2255" fmla="*/ 4960766 w 9991675"/>
                <a:gd name="connsiteY2255" fmla="*/ 190501 h 2339976"/>
                <a:gd name="connsiteX2256" fmla="*/ 4960124 w 9991675"/>
                <a:gd name="connsiteY2256" fmla="*/ 190115 h 2339976"/>
                <a:gd name="connsiteX2257" fmla="*/ 4960081 w 9991675"/>
                <a:gd name="connsiteY2257" fmla="*/ 190131 h 2339976"/>
                <a:gd name="connsiteX2258" fmla="*/ 4952421 w 9991675"/>
                <a:gd name="connsiteY2258" fmla="*/ 179917 h 2339976"/>
                <a:gd name="connsiteX2259" fmla="*/ 4963005 w 9991675"/>
                <a:gd name="connsiteY2259" fmla="*/ 166688 h 2339976"/>
                <a:gd name="connsiteX2260" fmla="*/ 4788908 w 9991675"/>
                <a:gd name="connsiteY2260" fmla="*/ 153988 h 2339976"/>
                <a:gd name="connsiteX2261" fmla="*/ 4794200 w 9991675"/>
                <a:gd name="connsiteY2261" fmla="*/ 159280 h 2339976"/>
                <a:gd name="connsiteX2262" fmla="*/ 4788908 w 9991675"/>
                <a:gd name="connsiteY2262" fmla="*/ 161926 h 2339976"/>
                <a:gd name="connsiteX2263" fmla="*/ 4788908 w 9991675"/>
                <a:gd name="connsiteY2263" fmla="*/ 153988 h 2339976"/>
                <a:gd name="connsiteX2264" fmla="*/ 4991277 w 9991675"/>
                <a:gd name="connsiteY2264" fmla="*/ 147638 h 2339976"/>
                <a:gd name="connsiteX2265" fmla="*/ 5002163 w 9991675"/>
                <a:gd name="connsiteY2265" fmla="*/ 153194 h 2339976"/>
                <a:gd name="connsiteX2266" fmla="*/ 5002163 w 9991675"/>
                <a:gd name="connsiteY2266" fmla="*/ 169863 h 2339976"/>
                <a:gd name="connsiteX2267" fmla="*/ 4983113 w 9991675"/>
                <a:gd name="connsiteY2267" fmla="*/ 167085 h 2339976"/>
                <a:gd name="connsiteX2268" fmla="*/ 4985834 w 9991675"/>
                <a:gd name="connsiteY2268" fmla="*/ 153194 h 2339976"/>
                <a:gd name="connsiteX2269" fmla="*/ 4991277 w 9991675"/>
                <a:gd name="connsiteY2269" fmla="*/ 147638 h 2339976"/>
                <a:gd name="connsiteX2270" fmla="*/ 3600083 w 9991675"/>
                <a:gd name="connsiteY2270" fmla="*/ 147638 h 2339976"/>
                <a:gd name="connsiteX2271" fmla="*/ 3592463 w 9991675"/>
                <a:gd name="connsiteY2271" fmla="*/ 152930 h 2339976"/>
                <a:gd name="connsiteX2272" fmla="*/ 3597543 w 9991675"/>
                <a:gd name="connsiteY2272" fmla="*/ 155576 h 2339976"/>
                <a:gd name="connsiteX2273" fmla="*/ 3605163 w 9991675"/>
                <a:gd name="connsiteY2273" fmla="*/ 152930 h 2339976"/>
                <a:gd name="connsiteX2274" fmla="*/ 3600083 w 9991675"/>
                <a:gd name="connsiteY2274" fmla="*/ 147638 h 2339976"/>
                <a:gd name="connsiteX2275" fmla="*/ 2619545 w 9991675"/>
                <a:gd name="connsiteY2275" fmla="*/ 145824 h 2339976"/>
                <a:gd name="connsiteX2276" fmla="*/ 2606694 w 9991675"/>
                <a:gd name="connsiteY2276" fmla="*/ 153988 h 2339976"/>
                <a:gd name="connsiteX2277" fmla="*/ 2614404 w 9991675"/>
                <a:gd name="connsiteY2277" fmla="*/ 153988 h 2339976"/>
                <a:gd name="connsiteX2278" fmla="*/ 2619545 w 9991675"/>
                <a:gd name="connsiteY2278" fmla="*/ 145824 h 2339976"/>
                <a:gd name="connsiteX2279" fmla="*/ 4562743 w 9991675"/>
                <a:gd name="connsiteY2279" fmla="*/ 138113 h 2339976"/>
                <a:gd name="connsiteX2280" fmla="*/ 4570363 w 9991675"/>
                <a:gd name="connsiteY2280" fmla="*/ 143405 h 2339976"/>
                <a:gd name="connsiteX2281" fmla="*/ 4562743 w 9991675"/>
                <a:gd name="connsiteY2281" fmla="*/ 146051 h 2339976"/>
                <a:gd name="connsiteX2282" fmla="*/ 4557663 w 9991675"/>
                <a:gd name="connsiteY2282" fmla="*/ 140759 h 2339976"/>
                <a:gd name="connsiteX2283" fmla="*/ 4562743 w 9991675"/>
                <a:gd name="connsiteY2283" fmla="*/ 138113 h 2339976"/>
                <a:gd name="connsiteX2284" fmla="*/ 3680833 w 9991675"/>
                <a:gd name="connsiteY2284" fmla="*/ 138113 h 2339976"/>
                <a:gd name="connsiteX2285" fmla="*/ 3678187 w 9991675"/>
                <a:gd name="connsiteY2285" fmla="*/ 146051 h 2339976"/>
                <a:gd name="connsiteX2286" fmla="*/ 3686125 w 9991675"/>
                <a:gd name="connsiteY2286" fmla="*/ 143405 h 2339976"/>
                <a:gd name="connsiteX2287" fmla="*/ 3680833 w 9991675"/>
                <a:gd name="connsiteY2287" fmla="*/ 138113 h 2339976"/>
                <a:gd name="connsiteX2288" fmla="*/ 4500830 w 9991675"/>
                <a:gd name="connsiteY2288" fmla="*/ 134938 h 2339976"/>
                <a:gd name="connsiteX2289" fmla="*/ 4508450 w 9991675"/>
                <a:gd name="connsiteY2289" fmla="*/ 140230 h 2339976"/>
                <a:gd name="connsiteX2290" fmla="*/ 4500830 w 9991675"/>
                <a:gd name="connsiteY2290" fmla="*/ 142876 h 2339976"/>
                <a:gd name="connsiteX2291" fmla="*/ 4495750 w 9991675"/>
                <a:gd name="connsiteY2291" fmla="*/ 140230 h 2339976"/>
                <a:gd name="connsiteX2292" fmla="*/ 4500830 w 9991675"/>
                <a:gd name="connsiteY2292" fmla="*/ 134938 h 2339976"/>
                <a:gd name="connsiteX2293" fmla="*/ 2647818 w 9991675"/>
                <a:gd name="connsiteY2293" fmla="*/ 134938 h 2339976"/>
                <a:gd name="connsiteX2294" fmla="*/ 2624685 w 9991675"/>
                <a:gd name="connsiteY2294" fmla="*/ 145824 h 2339976"/>
                <a:gd name="connsiteX2295" fmla="*/ 2650386 w 9991675"/>
                <a:gd name="connsiteY2295" fmla="*/ 145824 h 2339976"/>
                <a:gd name="connsiteX2296" fmla="*/ 2655527 w 9991675"/>
                <a:gd name="connsiteY2296" fmla="*/ 137659 h 2339976"/>
                <a:gd name="connsiteX2297" fmla="*/ 2647818 w 9991675"/>
                <a:gd name="connsiteY2297" fmla="*/ 134938 h 2339976"/>
                <a:gd name="connsiteX2298" fmla="*/ 3865103 w 9991675"/>
                <a:gd name="connsiteY2298" fmla="*/ 133454 h 2339976"/>
                <a:gd name="connsiteX2299" fmla="*/ 3841598 w 9991675"/>
                <a:gd name="connsiteY2299" fmla="*/ 142586 h 2339976"/>
                <a:gd name="connsiteX2300" fmla="*/ 3846821 w 9991675"/>
                <a:gd name="connsiteY2300" fmla="*/ 150379 h 2339976"/>
                <a:gd name="connsiteX2301" fmla="*/ 3878162 w 9991675"/>
                <a:gd name="connsiteY2301" fmla="*/ 152977 h 2339976"/>
                <a:gd name="connsiteX2302" fmla="*/ 3904279 w 9991675"/>
                <a:gd name="connsiteY2302" fmla="*/ 152977 h 2339976"/>
                <a:gd name="connsiteX2303" fmla="*/ 3914726 w 9991675"/>
                <a:gd name="connsiteY2303" fmla="*/ 139989 h 2339976"/>
                <a:gd name="connsiteX2304" fmla="*/ 3904279 w 9991675"/>
                <a:gd name="connsiteY2304" fmla="*/ 134793 h 2339976"/>
                <a:gd name="connsiteX2305" fmla="*/ 3878162 w 9991675"/>
                <a:gd name="connsiteY2305" fmla="*/ 137391 h 2339976"/>
                <a:gd name="connsiteX2306" fmla="*/ 3865103 w 9991675"/>
                <a:gd name="connsiteY2306" fmla="*/ 133454 h 2339976"/>
                <a:gd name="connsiteX2307" fmla="*/ 3107515 w 9991675"/>
                <a:gd name="connsiteY2307" fmla="*/ 133350 h 2339976"/>
                <a:gd name="connsiteX2308" fmla="*/ 3081287 w 9991675"/>
                <a:gd name="connsiteY2308" fmla="*/ 141089 h 2339976"/>
                <a:gd name="connsiteX2309" fmla="*/ 3076041 w 9991675"/>
                <a:gd name="connsiteY2309" fmla="*/ 148828 h 2339976"/>
                <a:gd name="connsiteX2310" fmla="*/ 3089154 w 9991675"/>
                <a:gd name="connsiteY2310" fmla="*/ 153988 h 2339976"/>
                <a:gd name="connsiteX2311" fmla="*/ 3097023 w 9991675"/>
                <a:gd name="connsiteY2311" fmla="*/ 151408 h 2339976"/>
                <a:gd name="connsiteX2312" fmla="*/ 3115384 w 9991675"/>
                <a:gd name="connsiteY2312" fmla="*/ 146249 h 2339976"/>
                <a:gd name="connsiteX2313" fmla="*/ 3133742 w 9991675"/>
                <a:gd name="connsiteY2313" fmla="*/ 141089 h 2339976"/>
                <a:gd name="connsiteX2314" fmla="*/ 3107515 w 9991675"/>
                <a:gd name="connsiteY2314" fmla="*/ 133350 h 2339976"/>
                <a:gd name="connsiteX2315" fmla="*/ 2777920 w 9991675"/>
                <a:gd name="connsiteY2315" fmla="*/ 130175 h 2339976"/>
                <a:gd name="connsiteX2316" fmla="*/ 2777920 w 9991675"/>
                <a:gd name="connsiteY2316" fmla="*/ 138113 h 2339976"/>
                <a:gd name="connsiteX2317" fmla="*/ 2786084 w 9991675"/>
                <a:gd name="connsiteY2317" fmla="*/ 132821 h 2339976"/>
                <a:gd name="connsiteX2318" fmla="*/ 2777920 w 9991675"/>
                <a:gd name="connsiteY2318" fmla="*/ 130175 h 2339976"/>
                <a:gd name="connsiteX2319" fmla="*/ 3465463 w 9991675"/>
                <a:gd name="connsiteY2319" fmla="*/ 119063 h 2339976"/>
                <a:gd name="connsiteX2320" fmla="*/ 3468638 w 9991675"/>
                <a:gd name="connsiteY2320" fmla="*/ 119063 h 2339976"/>
                <a:gd name="connsiteX2321" fmla="*/ 3465463 w 9991675"/>
                <a:gd name="connsiteY2321" fmla="*/ 122238 h 2339976"/>
                <a:gd name="connsiteX2322" fmla="*/ 3465463 w 9991675"/>
                <a:gd name="connsiteY2322" fmla="*/ 119063 h 2339976"/>
                <a:gd name="connsiteX2323" fmla="*/ 4360495 w 9991675"/>
                <a:gd name="connsiteY2323" fmla="*/ 112713 h 2339976"/>
                <a:gd name="connsiteX2324" fmla="*/ 4365575 w 9991675"/>
                <a:gd name="connsiteY2324" fmla="*/ 112713 h 2339976"/>
                <a:gd name="connsiteX2325" fmla="*/ 4365575 w 9991675"/>
                <a:gd name="connsiteY2325" fmla="*/ 116946 h 2339976"/>
                <a:gd name="connsiteX2326" fmla="*/ 4352875 w 9991675"/>
                <a:gd name="connsiteY2326" fmla="*/ 114830 h 2339976"/>
                <a:gd name="connsiteX2327" fmla="*/ 4360495 w 9991675"/>
                <a:gd name="connsiteY2327" fmla="*/ 112713 h 2339976"/>
                <a:gd name="connsiteX2328" fmla="*/ 2453970 w 9991675"/>
                <a:gd name="connsiteY2328" fmla="*/ 112713 h 2339976"/>
                <a:gd name="connsiteX2329" fmla="*/ 2459051 w 9991675"/>
                <a:gd name="connsiteY2329" fmla="*/ 115094 h 2339976"/>
                <a:gd name="connsiteX2330" fmla="*/ 2451430 w 9991675"/>
                <a:gd name="connsiteY2330" fmla="*/ 117476 h 2339976"/>
                <a:gd name="connsiteX2331" fmla="*/ 2446350 w 9991675"/>
                <a:gd name="connsiteY2331" fmla="*/ 115094 h 2339976"/>
                <a:gd name="connsiteX2332" fmla="*/ 2453970 w 9991675"/>
                <a:gd name="connsiteY2332" fmla="*/ 112713 h 2339976"/>
                <a:gd name="connsiteX2333" fmla="*/ 4402087 w 9991675"/>
                <a:gd name="connsiteY2333" fmla="*/ 111919 h 2339976"/>
                <a:gd name="connsiteX2334" fmla="*/ 4425900 w 9991675"/>
                <a:gd name="connsiteY2334" fmla="*/ 114300 h 2339976"/>
                <a:gd name="connsiteX2335" fmla="*/ 4417962 w 9991675"/>
                <a:gd name="connsiteY2335" fmla="*/ 119063 h 2339976"/>
                <a:gd name="connsiteX2336" fmla="*/ 4394150 w 9991675"/>
                <a:gd name="connsiteY2336" fmla="*/ 114300 h 2339976"/>
                <a:gd name="connsiteX2337" fmla="*/ 4402087 w 9991675"/>
                <a:gd name="connsiteY2337" fmla="*/ 111919 h 2339976"/>
                <a:gd name="connsiteX2338" fmla="*/ 4114433 w 9991675"/>
                <a:gd name="connsiteY2338" fmla="*/ 104775 h 2339976"/>
                <a:gd name="connsiteX2339" fmla="*/ 4119513 w 9991675"/>
                <a:gd name="connsiteY2339" fmla="*/ 110067 h 2339976"/>
                <a:gd name="connsiteX2340" fmla="*/ 4111893 w 9991675"/>
                <a:gd name="connsiteY2340" fmla="*/ 112713 h 2339976"/>
                <a:gd name="connsiteX2341" fmla="*/ 4106813 w 9991675"/>
                <a:gd name="connsiteY2341" fmla="*/ 110067 h 2339976"/>
                <a:gd name="connsiteX2342" fmla="*/ 4114433 w 9991675"/>
                <a:gd name="connsiteY2342" fmla="*/ 104775 h 2339976"/>
                <a:gd name="connsiteX2343" fmla="*/ 4009975 w 9991675"/>
                <a:gd name="connsiteY2343" fmla="*/ 104775 h 2339976"/>
                <a:gd name="connsiteX2344" fmla="*/ 4015267 w 9991675"/>
                <a:gd name="connsiteY2344" fmla="*/ 104775 h 2339976"/>
                <a:gd name="connsiteX2345" fmla="*/ 4002038 w 9991675"/>
                <a:gd name="connsiteY2345" fmla="*/ 112713 h 2339976"/>
                <a:gd name="connsiteX2346" fmla="*/ 4009975 w 9991675"/>
                <a:gd name="connsiteY2346" fmla="*/ 104775 h 2339976"/>
                <a:gd name="connsiteX2347" fmla="*/ 3460303 w 9991675"/>
                <a:gd name="connsiteY2347" fmla="*/ 101600 h 2339976"/>
                <a:gd name="connsiteX2348" fmla="*/ 3465463 w 9991675"/>
                <a:gd name="connsiteY2348" fmla="*/ 106589 h 2339976"/>
                <a:gd name="connsiteX2349" fmla="*/ 3465463 w 9991675"/>
                <a:gd name="connsiteY2349" fmla="*/ 119063 h 2339976"/>
                <a:gd name="connsiteX2350" fmla="*/ 3447405 w 9991675"/>
                <a:gd name="connsiteY2350" fmla="*/ 106589 h 2339976"/>
                <a:gd name="connsiteX2351" fmla="*/ 3460303 w 9991675"/>
                <a:gd name="connsiteY2351" fmla="*/ 101600 h 2339976"/>
                <a:gd name="connsiteX2352" fmla="*/ 4217620 w 9991675"/>
                <a:gd name="connsiteY2352" fmla="*/ 96838 h 2339976"/>
                <a:gd name="connsiteX2353" fmla="*/ 4222700 w 9991675"/>
                <a:gd name="connsiteY2353" fmla="*/ 99219 h 2339976"/>
                <a:gd name="connsiteX2354" fmla="*/ 4210000 w 9991675"/>
                <a:gd name="connsiteY2354" fmla="*/ 99219 h 2339976"/>
                <a:gd name="connsiteX2355" fmla="*/ 4217620 w 9991675"/>
                <a:gd name="connsiteY2355" fmla="*/ 96838 h 2339976"/>
                <a:gd name="connsiteX2356" fmla="*/ 2866725 w 9991675"/>
                <a:gd name="connsiteY2356" fmla="*/ 88900 h 2339976"/>
                <a:gd name="connsiteX2357" fmla="*/ 2859105 w 9991675"/>
                <a:gd name="connsiteY2357" fmla="*/ 91281 h 2339976"/>
                <a:gd name="connsiteX2358" fmla="*/ 2864186 w 9991675"/>
                <a:gd name="connsiteY2358" fmla="*/ 93663 h 2339976"/>
                <a:gd name="connsiteX2359" fmla="*/ 2871805 w 9991675"/>
                <a:gd name="connsiteY2359" fmla="*/ 91281 h 2339976"/>
                <a:gd name="connsiteX2360" fmla="*/ 2866725 w 9991675"/>
                <a:gd name="connsiteY2360" fmla="*/ 88900 h 2339976"/>
                <a:gd name="connsiteX2361" fmla="*/ 3743593 w 9991675"/>
                <a:gd name="connsiteY2361" fmla="*/ 85725 h 2339976"/>
                <a:gd name="connsiteX2362" fmla="*/ 3751213 w 9991675"/>
                <a:gd name="connsiteY2362" fmla="*/ 85725 h 2339976"/>
                <a:gd name="connsiteX2363" fmla="*/ 3738513 w 9991675"/>
                <a:gd name="connsiteY2363" fmla="*/ 93663 h 2339976"/>
                <a:gd name="connsiteX2364" fmla="*/ 3743593 w 9991675"/>
                <a:gd name="connsiteY2364" fmla="*/ 85725 h 2339976"/>
                <a:gd name="connsiteX2365" fmla="*/ 2554447 w 9991675"/>
                <a:gd name="connsiteY2365" fmla="*/ 78434 h 2339976"/>
                <a:gd name="connsiteX2366" fmla="*/ 2523618 w 9991675"/>
                <a:gd name="connsiteY2366" fmla="*/ 83861 h 2339976"/>
                <a:gd name="connsiteX2367" fmla="*/ 2469097 w 9991675"/>
                <a:gd name="connsiteY2367" fmla="*/ 91523 h 2339976"/>
                <a:gd name="connsiteX2368" fmla="*/ 2417171 w 9991675"/>
                <a:gd name="connsiteY2368" fmla="*/ 91523 h 2339976"/>
                <a:gd name="connsiteX2369" fmla="*/ 2360054 w 9991675"/>
                <a:gd name="connsiteY2369" fmla="*/ 96630 h 2339976"/>
                <a:gd name="connsiteX2370" fmla="*/ 2360054 w 9991675"/>
                <a:gd name="connsiteY2370" fmla="*/ 94077 h 2339976"/>
                <a:gd name="connsiteX2371" fmla="*/ 2357457 w 9991675"/>
                <a:gd name="connsiteY2371" fmla="*/ 96630 h 2339976"/>
                <a:gd name="connsiteX2372" fmla="*/ 2360054 w 9991675"/>
                <a:gd name="connsiteY2372" fmla="*/ 96630 h 2339976"/>
                <a:gd name="connsiteX2373" fmla="*/ 2432750 w 9991675"/>
                <a:gd name="connsiteY2373" fmla="*/ 129830 h 2339976"/>
                <a:gd name="connsiteX2374" fmla="*/ 2489867 w 9991675"/>
                <a:gd name="connsiteY2374" fmla="*/ 129830 h 2339976"/>
                <a:gd name="connsiteX2375" fmla="*/ 2567753 w 9991675"/>
                <a:gd name="connsiteY2375" fmla="*/ 122169 h 2339976"/>
                <a:gd name="connsiteX2376" fmla="*/ 2575542 w 9991675"/>
                <a:gd name="connsiteY2376" fmla="*/ 114507 h 2339976"/>
                <a:gd name="connsiteX2377" fmla="*/ 2567753 w 9991675"/>
                <a:gd name="connsiteY2377" fmla="*/ 111953 h 2339976"/>
                <a:gd name="connsiteX2378" fmla="*/ 2536599 w 9991675"/>
                <a:gd name="connsiteY2378" fmla="*/ 109400 h 2339976"/>
                <a:gd name="connsiteX2379" fmla="*/ 2531407 w 9991675"/>
                <a:gd name="connsiteY2379" fmla="*/ 106846 h 2339976"/>
                <a:gd name="connsiteX2380" fmla="*/ 2536599 w 9991675"/>
                <a:gd name="connsiteY2380" fmla="*/ 101738 h 2339976"/>
                <a:gd name="connsiteX2381" fmla="*/ 2588523 w 9991675"/>
                <a:gd name="connsiteY2381" fmla="*/ 99184 h 2339976"/>
                <a:gd name="connsiteX2382" fmla="*/ 2604099 w 9991675"/>
                <a:gd name="connsiteY2382" fmla="*/ 88969 h 2339976"/>
                <a:gd name="connsiteX2383" fmla="*/ 2583330 w 9991675"/>
                <a:gd name="connsiteY2383" fmla="*/ 78754 h 2339976"/>
                <a:gd name="connsiteX2384" fmla="*/ 2554447 w 9991675"/>
                <a:gd name="connsiteY2384" fmla="*/ 78434 h 2339976"/>
                <a:gd name="connsiteX2385" fmla="*/ 2656845 w 9991675"/>
                <a:gd name="connsiteY2385" fmla="*/ 57910 h 2339976"/>
                <a:gd name="connsiteX2386" fmla="*/ 2705809 w 9991675"/>
                <a:gd name="connsiteY2386" fmla="*/ 70578 h 2339976"/>
                <a:gd name="connsiteX2387" fmla="*/ 2742134 w 9991675"/>
                <a:gd name="connsiteY2387" fmla="*/ 80973 h 2339976"/>
                <a:gd name="connsiteX2388" fmla="*/ 2760292 w 9991675"/>
                <a:gd name="connsiteY2388" fmla="*/ 80973 h 2339976"/>
                <a:gd name="connsiteX2389" fmla="*/ 2879625 w 9991675"/>
                <a:gd name="connsiteY2389" fmla="*/ 75775 h 2339976"/>
                <a:gd name="connsiteX2390" fmla="*/ 2908162 w 9991675"/>
                <a:gd name="connsiteY2390" fmla="*/ 78374 h 2339976"/>
                <a:gd name="connsiteX2391" fmla="*/ 2962641 w 9991675"/>
                <a:gd name="connsiteY2391" fmla="*/ 80973 h 2339976"/>
                <a:gd name="connsiteX2392" fmla="*/ 2978206 w 9991675"/>
                <a:gd name="connsiteY2392" fmla="*/ 83571 h 2339976"/>
                <a:gd name="connsiteX2393" fmla="*/ 3017120 w 9991675"/>
                <a:gd name="connsiteY2393" fmla="*/ 88769 h 2339976"/>
                <a:gd name="connsiteX2394" fmla="*/ 3069003 w 9991675"/>
                <a:gd name="connsiteY2394" fmla="*/ 88769 h 2339976"/>
                <a:gd name="connsiteX2395" fmla="*/ 3113107 w 9991675"/>
                <a:gd name="connsiteY2395" fmla="*/ 80973 h 2339976"/>
                <a:gd name="connsiteX2396" fmla="*/ 3154538 w 9991675"/>
                <a:gd name="connsiteY2396" fmla="*/ 80973 h 2339976"/>
                <a:gd name="connsiteX2397" fmla="*/ 3167509 w 9991675"/>
                <a:gd name="connsiteY2397" fmla="*/ 96564 h 2339976"/>
                <a:gd name="connsiteX2398" fmla="*/ 3167509 w 9991675"/>
                <a:gd name="connsiteY2398" fmla="*/ 101762 h 2339976"/>
                <a:gd name="connsiteX2399" fmla="*/ 3255713 w 9991675"/>
                <a:gd name="connsiteY2399" fmla="*/ 101762 h 2339976"/>
                <a:gd name="connsiteX2400" fmla="*/ 3253119 w 9991675"/>
                <a:gd name="connsiteY2400" fmla="*/ 93966 h 2339976"/>
                <a:gd name="connsiteX2401" fmla="*/ 3253119 w 9991675"/>
                <a:gd name="connsiteY2401" fmla="*/ 86170 h 2339976"/>
                <a:gd name="connsiteX2402" fmla="*/ 3260901 w 9991675"/>
                <a:gd name="connsiteY2402" fmla="*/ 83571 h 2339976"/>
                <a:gd name="connsiteX2403" fmla="*/ 3377642 w 9991675"/>
                <a:gd name="connsiteY2403" fmla="*/ 112156 h 2339976"/>
                <a:gd name="connsiteX2404" fmla="*/ 3385424 w 9991675"/>
                <a:gd name="connsiteY2404" fmla="*/ 122551 h 2339976"/>
                <a:gd name="connsiteX2405" fmla="*/ 3395801 w 9991675"/>
                <a:gd name="connsiteY2405" fmla="*/ 127748 h 2339976"/>
                <a:gd name="connsiteX2406" fmla="*/ 3463251 w 9991675"/>
                <a:gd name="connsiteY2406" fmla="*/ 125149 h 2339976"/>
                <a:gd name="connsiteX2407" fmla="*/ 3465846 w 9991675"/>
                <a:gd name="connsiteY2407" fmla="*/ 122551 h 2339976"/>
                <a:gd name="connsiteX2408" fmla="*/ 3499571 w 9991675"/>
                <a:gd name="connsiteY2408" fmla="*/ 99163 h 2339976"/>
                <a:gd name="connsiteX2409" fmla="*/ 3533296 w 9991675"/>
                <a:gd name="connsiteY2409" fmla="*/ 104360 h 2339976"/>
                <a:gd name="connsiteX2410" fmla="*/ 3577398 w 9991675"/>
                <a:gd name="connsiteY2410" fmla="*/ 122551 h 2339976"/>
                <a:gd name="connsiteX2411" fmla="*/ 3595557 w 9991675"/>
                <a:gd name="connsiteY2411" fmla="*/ 117353 h 2339976"/>
                <a:gd name="connsiteX2412" fmla="*/ 3629282 w 9991675"/>
                <a:gd name="connsiteY2412" fmla="*/ 119952 h 2339976"/>
                <a:gd name="connsiteX2413" fmla="*/ 3639659 w 9991675"/>
                <a:gd name="connsiteY2413" fmla="*/ 135544 h 2339976"/>
                <a:gd name="connsiteX2414" fmla="*/ 3650036 w 9991675"/>
                <a:gd name="connsiteY2414" fmla="*/ 125149 h 2339976"/>
                <a:gd name="connsiteX2415" fmla="*/ 3696732 w 9991675"/>
                <a:gd name="connsiteY2415" fmla="*/ 96564 h 2339976"/>
                <a:gd name="connsiteX2416" fmla="*/ 3735646 w 9991675"/>
                <a:gd name="connsiteY2416" fmla="*/ 93966 h 2339976"/>
                <a:gd name="connsiteX2417" fmla="*/ 3743429 w 9991675"/>
                <a:gd name="connsiteY2417" fmla="*/ 101762 h 2339976"/>
                <a:gd name="connsiteX2418" fmla="*/ 3808284 w 9991675"/>
                <a:gd name="connsiteY2418" fmla="*/ 117353 h 2339976"/>
                <a:gd name="connsiteX2419" fmla="*/ 3854981 w 9991675"/>
                <a:gd name="connsiteY2419" fmla="*/ 119952 h 2339976"/>
                <a:gd name="connsiteX2420" fmla="*/ 4000258 w 9991675"/>
                <a:gd name="connsiteY2420" fmla="*/ 112156 h 2339976"/>
                <a:gd name="connsiteX2421" fmla="*/ 3997663 w 9991675"/>
                <a:gd name="connsiteY2421" fmla="*/ 127748 h 2339976"/>
                <a:gd name="connsiteX2422" fmla="*/ 3982098 w 9991675"/>
                <a:gd name="connsiteY2422" fmla="*/ 130347 h 2339976"/>
                <a:gd name="connsiteX2423" fmla="*/ 3958750 w 9991675"/>
                <a:gd name="connsiteY2423" fmla="*/ 130347 h 2339976"/>
                <a:gd name="connsiteX2424" fmla="*/ 3937996 w 9991675"/>
                <a:gd name="connsiteY2424" fmla="*/ 153734 h 2339976"/>
                <a:gd name="connsiteX2425" fmla="*/ 3888706 w 9991675"/>
                <a:gd name="connsiteY2425" fmla="*/ 177122 h 2339976"/>
                <a:gd name="connsiteX2426" fmla="*/ 3878329 w 9991675"/>
                <a:gd name="connsiteY2426" fmla="*/ 179720 h 2339976"/>
                <a:gd name="connsiteX2427" fmla="*/ 3880923 w 9991675"/>
                <a:gd name="connsiteY2427" fmla="*/ 182319 h 2339976"/>
                <a:gd name="connsiteX2428" fmla="*/ 3956156 w 9991675"/>
                <a:gd name="connsiteY2428" fmla="*/ 174523 h 2339976"/>
                <a:gd name="connsiteX2429" fmla="*/ 3969127 w 9991675"/>
                <a:gd name="connsiteY2429" fmla="*/ 169326 h 2339976"/>
                <a:gd name="connsiteX2430" fmla="*/ 3974315 w 9991675"/>
                <a:gd name="connsiteY2430" fmla="*/ 179720 h 2339976"/>
                <a:gd name="connsiteX2431" fmla="*/ 4008040 w 9991675"/>
                <a:gd name="connsiteY2431" fmla="*/ 200509 h 2339976"/>
                <a:gd name="connsiteX2432" fmla="*/ 4384204 w 9991675"/>
                <a:gd name="connsiteY2432" fmla="*/ 210904 h 2339976"/>
                <a:gd name="connsiteX2433" fmla="*/ 4451654 w 9991675"/>
                <a:gd name="connsiteY2433" fmla="*/ 218700 h 2339976"/>
                <a:gd name="connsiteX2434" fmla="*/ 4500945 w 9991675"/>
                <a:gd name="connsiteY2434" fmla="*/ 223897 h 2339976"/>
                <a:gd name="connsiteX2435" fmla="*/ 4633251 w 9991675"/>
                <a:gd name="connsiteY2435" fmla="*/ 226496 h 2339976"/>
                <a:gd name="connsiteX2436" fmla="*/ 4698106 w 9991675"/>
                <a:gd name="connsiteY2436" fmla="*/ 236890 h 2339976"/>
                <a:gd name="connsiteX2437" fmla="*/ 4752585 w 9991675"/>
                <a:gd name="connsiteY2437" fmla="*/ 234291 h 2339976"/>
                <a:gd name="connsiteX2438" fmla="*/ 4778528 w 9991675"/>
                <a:gd name="connsiteY2438" fmla="*/ 231693 h 2339976"/>
                <a:gd name="connsiteX2439" fmla="*/ 4895268 w 9991675"/>
                <a:gd name="connsiteY2439" fmla="*/ 221298 h 2339976"/>
                <a:gd name="connsiteX2440" fmla="*/ 5006820 w 9991675"/>
                <a:gd name="connsiteY2440" fmla="*/ 223897 h 2339976"/>
                <a:gd name="connsiteX2441" fmla="*/ 5014603 w 9991675"/>
                <a:gd name="connsiteY2441" fmla="*/ 221298 h 2339976"/>
                <a:gd name="connsiteX2442" fmla="*/ 5004226 w 9991675"/>
                <a:gd name="connsiteY2442" fmla="*/ 213502 h 2339976"/>
                <a:gd name="connsiteX2443" fmla="*/ 4952341 w 9991675"/>
                <a:gd name="connsiteY2443" fmla="*/ 210904 h 2339976"/>
                <a:gd name="connsiteX2444" fmla="*/ 4939370 w 9991675"/>
                <a:gd name="connsiteY2444" fmla="*/ 197911 h 2339976"/>
                <a:gd name="connsiteX2445" fmla="*/ 4960081 w 9991675"/>
                <a:gd name="connsiteY2445" fmla="*/ 190131 h 2339976"/>
                <a:gd name="connsiteX2446" fmla="*/ 4960359 w 9991675"/>
                <a:gd name="connsiteY2446" fmla="*/ 190501 h 2339976"/>
                <a:gd name="connsiteX2447" fmla="*/ 4960766 w 9991675"/>
                <a:gd name="connsiteY2447" fmla="*/ 190501 h 2339976"/>
                <a:gd name="connsiteX2448" fmla="*/ 4973095 w 9991675"/>
                <a:gd name="connsiteY2448" fmla="*/ 197911 h 2339976"/>
                <a:gd name="connsiteX2449" fmla="*/ 4976987 w 9991675"/>
                <a:gd name="connsiteY2449" fmla="*/ 194987 h 2339976"/>
                <a:gd name="connsiteX2450" fmla="*/ 4980569 w 9991675"/>
                <a:gd name="connsiteY2450" fmla="*/ 190501 h 2339976"/>
                <a:gd name="connsiteX2451" fmla="*/ 4981526 w 9991675"/>
                <a:gd name="connsiteY2451" fmla="*/ 190501 h 2339976"/>
                <a:gd name="connsiteX2452" fmla="*/ 4981526 w 9991675"/>
                <a:gd name="connsiteY2452" fmla="*/ 189834 h 2339976"/>
                <a:gd name="connsiteX2453" fmla="*/ 5000335 w 9991675"/>
                <a:gd name="connsiteY2453" fmla="*/ 181669 h 2339976"/>
                <a:gd name="connsiteX2454" fmla="*/ 5004226 w 9991675"/>
                <a:gd name="connsiteY2454" fmla="*/ 169326 h 2339976"/>
                <a:gd name="connsiteX2455" fmla="*/ 5040545 w 9991675"/>
                <a:gd name="connsiteY2455" fmla="*/ 184918 h 2339976"/>
                <a:gd name="connsiteX2456" fmla="*/ 5063893 w 9991675"/>
                <a:gd name="connsiteY2456" fmla="*/ 184918 h 2339976"/>
                <a:gd name="connsiteX2457" fmla="*/ 5100213 w 9991675"/>
                <a:gd name="connsiteY2457" fmla="*/ 187516 h 2339976"/>
                <a:gd name="connsiteX2458" fmla="*/ 5180634 w 9991675"/>
                <a:gd name="connsiteY2458" fmla="*/ 208305 h 2339976"/>
                <a:gd name="connsiteX2459" fmla="*/ 5245490 w 9991675"/>
                <a:gd name="connsiteY2459" fmla="*/ 195312 h 2339976"/>
                <a:gd name="connsiteX2460" fmla="*/ 5276620 w 9991675"/>
                <a:gd name="connsiteY2460" fmla="*/ 184918 h 2339976"/>
                <a:gd name="connsiteX2461" fmla="*/ 5359636 w 9991675"/>
                <a:gd name="connsiteY2461" fmla="*/ 187516 h 2339976"/>
                <a:gd name="connsiteX2462" fmla="*/ 5419303 w 9991675"/>
                <a:gd name="connsiteY2462" fmla="*/ 208305 h 2339976"/>
                <a:gd name="connsiteX2463" fmla="*/ 5437463 w 9991675"/>
                <a:gd name="connsiteY2463" fmla="*/ 221298 h 2339976"/>
                <a:gd name="connsiteX2464" fmla="*/ 5515290 w 9991675"/>
                <a:gd name="connsiteY2464" fmla="*/ 242087 h 2339976"/>
                <a:gd name="connsiteX2465" fmla="*/ 5530855 w 9991675"/>
                <a:gd name="connsiteY2465" fmla="*/ 239489 h 2339976"/>
                <a:gd name="connsiteX2466" fmla="*/ 5611276 w 9991675"/>
                <a:gd name="connsiteY2466" fmla="*/ 234291 h 2339976"/>
                <a:gd name="connsiteX2467" fmla="*/ 5613871 w 9991675"/>
                <a:gd name="connsiteY2467" fmla="*/ 236890 h 2339976"/>
                <a:gd name="connsiteX2468" fmla="*/ 5652784 w 9991675"/>
                <a:gd name="connsiteY2468" fmla="*/ 239489 h 2339976"/>
                <a:gd name="connsiteX2469" fmla="*/ 5652784 w 9991675"/>
                <a:gd name="connsiteY2469" fmla="*/ 249883 h 2339976"/>
                <a:gd name="connsiteX2470" fmla="*/ 5668350 w 9991675"/>
                <a:gd name="connsiteY2470" fmla="*/ 260278 h 2339976"/>
                <a:gd name="connsiteX2471" fmla="*/ 5694292 w 9991675"/>
                <a:gd name="connsiteY2471" fmla="*/ 252482 h 2339976"/>
                <a:gd name="connsiteX2472" fmla="*/ 5766930 w 9991675"/>
                <a:gd name="connsiteY2472" fmla="*/ 268073 h 2339976"/>
                <a:gd name="connsiteX2473" fmla="*/ 5772119 w 9991675"/>
                <a:gd name="connsiteY2473" fmla="*/ 275869 h 2339976"/>
                <a:gd name="connsiteX2474" fmla="*/ 5761742 w 9991675"/>
                <a:gd name="connsiteY2474" fmla="*/ 283665 h 2339976"/>
                <a:gd name="connsiteX2475" fmla="*/ 5691698 w 9991675"/>
                <a:gd name="connsiteY2475" fmla="*/ 283665 h 2339976"/>
                <a:gd name="connsiteX2476" fmla="*/ 5572363 w 9991675"/>
                <a:gd name="connsiteY2476" fmla="*/ 270672 h 2339976"/>
                <a:gd name="connsiteX2477" fmla="*/ 5525667 w 9991675"/>
                <a:gd name="connsiteY2477" fmla="*/ 262876 h 2339976"/>
                <a:gd name="connsiteX2478" fmla="*/ 5416709 w 9991675"/>
                <a:gd name="connsiteY2478" fmla="*/ 257679 h 2339976"/>
                <a:gd name="connsiteX2479" fmla="*/ 5408926 w 9991675"/>
                <a:gd name="connsiteY2479" fmla="*/ 260278 h 2339976"/>
                <a:gd name="connsiteX2480" fmla="*/ 5416709 w 9991675"/>
                <a:gd name="connsiteY2480" fmla="*/ 265475 h 2339976"/>
                <a:gd name="connsiteX2481" fmla="*/ 5445246 w 9991675"/>
                <a:gd name="connsiteY2481" fmla="*/ 268073 h 2339976"/>
                <a:gd name="connsiteX2482" fmla="*/ 5473782 w 9991675"/>
                <a:gd name="connsiteY2482" fmla="*/ 288862 h 2339976"/>
                <a:gd name="connsiteX2483" fmla="*/ 5520478 w 9991675"/>
                <a:gd name="connsiteY2483" fmla="*/ 296658 h 2339976"/>
                <a:gd name="connsiteX2484" fmla="*/ 5525667 w 9991675"/>
                <a:gd name="connsiteY2484" fmla="*/ 301856 h 2339976"/>
                <a:gd name="connsiteX2485" fmla="*/ 5538638 w 9991675"/>
                <a:gd name="connsiteY2485" fmla="*/ 309651 h 2339976"/>
                <a:gd name="connsiteX2486" fmla="*/ 5606088 w 9991675"/>
                <a:gd name="connsiteY2486" fmla="*/ 299257 h 2339976"/>
                <a:gd name="connsiteX2487" fmla="*/ 5629436 w 9991675"/>
                <a:gd name="connsiteY2487" fmla="*/ 307053 h 2339976"/>
                <a:gd name="connsiteX2488" fmla="*/ 5668350 w 9991675"/>
                <a:gd name="connsiteY2488" fmla="*/ 325243 h 2339976"/>
                <a:gd name="connsiteX2489" fmla="*/ 5709857 w 9991675"/>
                <a:gd name="connsiteY2489" fmla="*/ 346032 h 2339976"/>
                <a:gd name="connsiteX2490" fmla="*/ 5756554 w 9991675"/>
                <a:gd name="connsiteY2490" fmla="*/ 364223 h 2339976"/>
                <a:gd name="connsiteX2491" fmla="*/ 5764336 w 9991675"/>
                <a:gd name="connsiteY2491" fmla="*/ 374617 h 2339976"/>
                <a:gd name="connsiteX2492" fmla="*/ 5756554 w 9991675"/>
                <a:gd name="connsiteY2492" fmla="*/ 382413 h 2339976"/>
                <a:gd name="connsiteX2493" fmla="*/ 5738394 w 9991675"/>
                <a:gd name="connsiteY2493" fmla="*/ 385011 h 2339976"/>
                <a:gd name="connsiteX2494" fmla="*/ 5616465 w 9991675"/>
                <a:gd name="connsiteY2494" fmla="*/ 351229 h 2339976"/>
                <a:gd name="connsiteX2495" fmla="*/ 5541232 w 9991675"/>
                <a:gd name="connsiteY2495" fmla="*/ 325243 h 2339976"/>
                <a:gd name="connsiteX2496" fmla="*/ 5499724 w 9991675"/>
                <a:gd name="connsiteY2496" fmla="*/ 307053 h 2339976"/>
                <a:gd name="connsiteX2497" fmla="*/ 5486753 w 9991675"/>
                <a:gd name="connsiteY2497" fmla="*/ 307053 h 2339976"/>
                <a:gd name="connsiteX2498" fmla="*/ 5463405 w 9991675"/>
                <a:gd name="connsiteY2498" fmla="*/ 330440 h 2339976"/>
                <a:gd name="connsiteX2499" fmla="*/ 5463405 w 9991675"/>
                <a:gd name="connsiteY2499" fmla="*/ 335638 h 2339976"/>
                <a:gd name="connsiteX2500" fmla="*/ 5473782 w 9991675"/>
                <a:gd name="connsiteY2500" fmla="*/ 343434 h 2339976"/>
                <a:gd name="connsiteX2501" fmla="*/ 5582740 w 9991675"/>
                <a:gd name="connsiteY2501" fmla="*/ 353828 h 2339976"/>
                <a:gd name="connsiteX2502" fmla="*/ 5600900 w 9991675"/>
                <a:gd name="connsiteY2502" fmla="*/ 366821 h 2339976"/>
                <a:gd name="connsiteX2503" fmla="*/ 5598305 w 9991675"/>
                <a:gd name="connsiteY2503" fmla="*/ 377216 h 2339976"/>
                <a:gd name="connsiteX2504" fmla="*/ 5590523 w 9991675"/>
                <a:gd name="connsiteY2504" fmla="*/ 379814 h 2339976"/>
                <a:gd name="connsiteX2505" fmla="*/ 5502319 w 9991675"/>
                <a:gd name="connsiteY2505" fmla="*/ 369420 h 2339976"/>
                <a:gd name="connsiteX2506" fmla="*/ 5427086 w 9991675"/>
                <a:gd name="connsiteY2506" fmla="*/ 356427 h 2339976"/>
                <a:gd name="connsiteX2507" fmla="*/ 5367419 w 9991675"/>
                <a:gd name="connsiteY2507" fmla="*/ 338236 h 2339976"/>
                <a:gd name="connsiteX2508" fmla="*/ 5362230 w 9991675"/>
                <a:gd name="connsiteY2508" fmla="*/ 320046 h 2339976"/>
                <a:gd name="connsiteX2509" fmla="*/ 5385578 w 9991675"/>
                <a:gd name="connsiteY2509" fmla="*/ 312250 h 2339976"/>
                <a:gd name="connsiteX2510" fmla="*/ 5447840 w 9991675"/>
                <a:gd name="connsiteY2510" fmla="*/ 312250 h 2339976"/>
                <a:gd name="connsiteX2511" fmla="*/ 5458217 w 9991675"/>
                <a:gd name="connsiteY2511" fmla="*/ 307053 h 2339976"/>
                <a:gd name="connsiteX2512" fmla="*/ 5450434 w 9991675"/>
                <a:gd name="connsiteY2512" fmla="*/ 301856 h 2339976"/>
                <a:gd name="connsiteX2513" fmla="*/ 5370013 w 9991675"/>
                <a:gd name="connsiteY2513" fmla="*/ 299257 h 2339976"/>
                <a:gd name="connsiteX2514" fmla="*/ 5307751 w 9991675"/>
                <a:gd name="connsiteY2514" fmla="*/ 283665 h 2339976"/>
                <a:gd name="connsiteX2515" fmla="*/ 5318128 w 9991675"/>
                <a:gd name="connsiteY2515" fmla="*/ 275869 h 2339976"/>
                <a:gd name="connsiteX2516" fmla="*/ 5333694 w 9991675"/>
                <a:gd name="connsiteY2516" fmla="*/ 270672 h 2339976"/>
                <a:gd name="connsiteX2517" fmla="*/ 5297374 w 9991675"/>
                <a:gd name="connsiteY2517" fmla="*/ 265475 h 2339976"/>
                <a:gd name="connsiteX2518" fmla="*/ 5268838 w 9991675"/>
                <a:gd name="connsiteY2518" fmla="*/ 286264 h 2339976"/>
                <a:gd name="connsiteX2519" fmla="*/ 5268838 w 9991675"/>
                <a:gd name="connsiteY2519" fmla="*/ 309651 h 2339976"/>
                <a:gd name="connsiteX2520" fmla="*/ 5281809 w 9991675"/>
                <a:gd name="connsiteY2520" fmla="*/ 335638 h 2339976"/>
                <a:gd name="connsiteX2521" fmla="*/ 5286997 w 9991675"/>
                <a:gd name="connsiteY2521" fmla="*/ 351229 h 2339976"/>
                <a:gd name="connsiteX2522" fmla="*/ 5268838 w 9991675"/>
                <a:gd name="connsiteY2522" fmla="*/ 351229 h 2339976"/>
                <a:gd name="connsiteX2523" fmla="*/ 5196199 w 9991675"/>
                <a:gd name="connsiteY2523" fmla="*/ 351229 h 2339976"/>
                <a:gd name="connsiteX2524" fmla="*/ 5172851 w 9991675"/>
                <a:gd name="connsiteY2524" fmla="*/ 364223 h 2339976"/>
                <a:gd name="connsiteX2525" fmla="*/ 5193605 w 9991675"/>
                <a:gd name="connsiteY2525" fmla="*/ 366821 h 2339976"/>
                <a:gd name="connsiteX2526" fmla="*/ 5248084 w 9991675"/>
                <a:gd name="connsiteY2526" fmla="*/ 374617 h 2339976"/>
                <a:gd name="connsiteX2527" fmla="*/ 5310345 w 9991675"/>
                <a:gd name="connsiteY2527" fmla="*/ 374617 h 2339976"/>
                <a:gd name="connsiteX2528" fmla="*/ 5367419 w 9991675"/>
                <a:gd name="connsiteY2528" fmla="*/ 385011 h 2339976"/>
                <a:gd name="connsiteX2529" fmla="*/ 5471188 w 9991675"/>
                <a:gd name="connsiteY2529" fmla="*/ 392807 h 2339976"/>
                <a:gd name="connsiteX2530" fmla="*/ 5530855 w 9991675"/>
                <a:gd name="connsiteY2530" fmla="*/ 400603 h 2339976"/>
                <a:gd name="connsiteX2531" fmla="*/ 5590523 w 9991675"/>
                <a:gd name="connsiteY2531" fmla="*/ 405800 h 2339976"/>
                <a:gd name="connsiteX2532" fmla="*/ 5619059 w 9991675"/>
                <a:gd name="connsiteY2532" fmla="*/ 410998 h 2339976"/>
                <a:gd name="connsiteX2533" fmla="*/ 5673538 w 9991675"/>
                <a:gd name="connsiteY2533" fmla="*/ 444780 h 2339976"/>
                <a:gd name="connsiteX2534" fmla="*/ 5673538 w 9991675"/>
                <a:gd name="connsiteY2534" fmla="*/ 460372 h 2339976"/>
                <a:gd name="connsiteX2535" fmla="*/ 5657973 w 9991675"/>
                <a:gd name="connsiteY2535" fmla="*/ 473365 h 2339976"/>
                <a:gd name="connsiteX2536" fmla="*/ 5606088 w 9991675"/>
                <a:gd name="connsiteY2536" fmla="*/ 499351 h 2339976"/>
                <a:gd name="connsiteX2537" fmla="*/ 5564580 w 9991675"/>
                <a:gd name="connsiteY2537" fmla="*/ 509745 h 2339976"/>
                <a:gd name="connsiteX2538" fmla="*/ 5520478 w 9991675"/>
                <a:gd name="connsiteY2538" fmla="*/ 517541 h 2339976"/>
                <a:gd name="connsiteX2539" fmla="*/ 5499724 w 9991675"/>
                <a:gd name="connsiteY2539" fmla="*/ 514943 h 2339976"/>
                <a:gd name="connsiteX2540" fmla="*/ 5468594 w 9991675"/>
                <a:gd name="connsiteY2540" fmla="*/ 522738 h 2339976"/>
                <a:gd name="connsiteX2541" fmla="*/ 5445246 w 9991675"/>
                <a:gd name="connsiteY2541" fmla="*/ 535732 h 2339976"/>
                <a:gd name="connsiteX2542" fmla="*/ 5774713 w 9991675"/>
                <a:gd name="connsiteY2542" fmla="*/ 548725 h 2339976"/>
                <a:gd name="connsiteX2543" fmla="*/ 6288371 w 9991675"/>
                <a:gd name="connsiteY2543" fmla="*/ 681254 h 2339976"/>
                <a:gd name="connsiteX2544" fmla="*/ 6335068 w 9991675"/>
                <a:gd name="connsiteY2544" fmla="*/ 676057 h 2339976"/>
                <a:gd name="connsiteX2545" fmla="*/ 6371387 w 9991675"/>
                <a:gd name="connsiteY2545" fmla="*/ 678656 h 2339976"/>
                <a:gd name="connsiteX2546" fmla="*/ 6482939 w 9991675"/>
                <a:gd name="connsiteY2546" fmla="*/ 616289 h 2339976"/>
                <a:gd name="connsiteX2547" fmla="*/ 6568549 w 9991675"/>
                <a:gd name="connsiteY2547" fmla="*/ 683853 h 2339976"/>
                <a:gd name="connsiteX2548" fmla="*/ 6576331 w 9991675"/>
                <a:gd name="connsiteY2548" fmla="*/ 678656 h 2339976"/>
                <a:gd name="connsiteX2549" fmla="*/ 6584114 w 9991675"/>
                <a:gd name="connsiteY2549" fmla="*/ 686452 h 2339976"/>
                <a:gd name="connsiteX2550" fmla="*/ 6628216 w 9991675"/>
                <a:gd name="connsiteY2550" fmla="*/ 683853 h 2339976"/>
                <a:gd name="connsiteX2551" fmla="*/ 6602274 w 9991675"/>
                <a:gd name="connsiteY2551" fmla="*/ 683853 h 2339976"/>
                <a:gd name="connsiteX2552" fmla="*/ 6625622 w 9991675"/>
                <a:gd name="connsiteY2552" fmla="*/ 676057 h 2339976"/>
                <a:gd name="connsiteX2553" fmla="*/ 6625622 w 9991675"/>
                <a:gd name="connsiteY2553" fmla="*/ 681254 h 2339976"/>
                <a:gd name="connsiteX2554" fmla="*/ 6661941 w 9991675"/>
                <a:gd name="connsiteY2554" fmla="*/ 676057 h 2339976"/>
                <a:gd name="connsiteX2555" fmla="*/ 6726797 w 9991675"/>
                <a:gd name="connsiteY2555" fmla="*/ 678656 h 2339976"/>
                <a:gd name="connsiteX2556" fmla="*/ 6721608 w 9991675"/>
                <a:gd name="connsiteY2556" fmla="*/ 673459 h 2339976"/>
                <a:gd name="connsiteX2557" fmla="*/ 6708637 w 9991675"/>
                <a:gd name="connsiteY2557" fmla="*/ 678656 h 2339976"/>
                <a:gd name="connsiteX2558" fmla="*/ 6690478 w 9991675"/>
                <a:gd name="connsiteY2558" fmla="*/ 676057 h 2339976"/>
                <a:gd name="connsiteX2559" fmla="*/ 6638593 w 9991675"/>
                <a:gd name="connsiteY2559" fmla="*/ 676057 h 2339976"/>
                <a:gd name="connsiteX2560" fmla="*/ 6641187 w 9991675"/>
                <a:gd name="connsiteY2560" fmla="*/ 668261 h 2339976"/>
                <a:gd name="connsiteX2561" fmla="*/ 6620433 w 9991675"/>
                <a:gd name="connsiteY2561" fmla="*/ 665663 h 2339976"/>
                <a:gd name="connsiteX2562" fmla="*/ 6604868 w 9991675"/>
                <a:gd name="connsiteY2562" fmla="*/ 668261 h 2339976"/>
                <a:gd name="connsiteX2563" fmla="*/ 6615245 w 9991675"/>
                <a:gd name="connsiteY2563" fmla="*/ 665663 h 2339976"/>
                <a:gd name="connsiteX2564" fmla="*/ 6586708 w 9991675"/>
                <a:gd name="connsiteY2564" fmla="*/ 665663 h 2339976"/>
                <a:gd name="connsiteX2565" fmla="*/ 6602274 w 9991675"/>
                <a:gd name="connsiteY2565" fmla="*/ 657867 h 2339976"/>
                <a:gd name="connsiteX2566" fmla="*/ 6635999 w 9991675"/>
                <a:gd name="connsiteY2566" fmla="*/ 657867 h 2339976"/>
                <a:gd name="connsiteX2567" fmla="*/ 6646376 w 9991675"/>
                <a:gd name="connsiteY2567" fmla="*/ 660465 h 2339976"/>
                <a:gd name="connsiteX2568" fmla="*/ 6659347 w 9991675"/>
                <a:gd name="connsiteY2568" fmla="*/ 655268 h 2339976"/>
                <a:gd name="connsiteX2569" fmla="*/ 6682695 w 9991675"/>
                <a:gd name="connsiteY2569" fmla="*/ 655268 h 2339976"/>
                <a:gd name="connsiteX2570" fmla="*/ 6674912 w 9991675"/>
                <a:gd name="connsiteY2570" fmla="*/ 660465 h 2339976"/>
                <a:gd name="connsiteX2571" fmla="*/ 6685289 w 9991675"/>
                <a:gd name="connsiteY2571" fmla="*/ 665663 h 2339976"/>
                <a:gd name="connsiteX2572" fmla="*/ 6693072 w 9991675"/>
                <a:gd name="connsiteY2572" fmla="*/ 663064 h 2339976"/>
                <a:gd name="connsiteX2573" fmla="*/ 6690478 w 9991675"/>
                <a:gd name="connsiteY2573" fmla="*/ 660465 h 2339976"/>
                <a:gd name="connsiteX2574" fmla="*/ 6719014 w 9991675"/>
                <a:gd name="connsiteY2574" fmla="*/ 665663 h 2339976"/>
                <a:gd name="connsiteX2575" fmla="*/ 6724203 w 9991675"/>
                <a:gd name="connsiteY2575" fmla="*/ 663064 h 2339976"/>
                <a:gd name="connsiteX2576" fmla="*/ 6719014 w 9991675"/>
                <a:gd name="connsiteY2576" fmla="*/ 657867 h 2339976"/>
                <a:gd name="connsiteX2577" fmla="*/ 6747551 w 9991675"/>
                <a:gd name="connsiteY2577" fmla="*/ 660465 h 2339976"/>
                <a:gd name="connsiteX2578" fmla="*/ 6729391 w 9991675"/>
                <a:gd name="connsiteY2578" fmla="*/ 660465 h 2339976"/>
                <a:gd name="connsiteX2579" fmla="*/ 6744956 w 9991675"/>
                <a:gd name="connsiteY2579" fmla="*/ 655268 h 2339976"/>
                <a:gd name="connsiteX2580" fmla="*/ 6773493 w 9991675"/>
                <a:gd name="connsiteY2580" fmla="*/ 655268 h 2339976"/>
                <a:gd name="connsiteX2581" fmla="*/ 6757928 w 9991675"/>
                <a:gd name="connsiteY2581" fmla="*/ 660465 h 2339976"/>
                <a:gd name="connsiteX2582" fmla="*/ 6786464 w 9991675"/>
                <a:gd name="connsiteY2582" fmla="*/ 668261 h 2339976"/>
                <a:gd name="connsiteX2583" fmla="*/ 6765710 w 9991675"/>
                <a:gd name="connsiteY2583" fmla="*/ 668261 h 2339976"/>
                <a:gd name="connsiteX2584" fmla="*/ 6755333 w 9991675"/>
                <a:gd name="connsiteY2584" fmla="*/ 663064 h 2339976"/>
                <a:gd name="connsiteX2585" fmla="*/ 6731985 w 9991675"/>
                <a:gd name="connsiteY2585" fmla="*/ 663064 h 2339976"/>
                <a:gd name="connsiteX2586" fmla="*/ 6726797 w 9991675"/>
                <a:gd name="connsiteY2586" fmla="*/ 670860 h 2339976"/>
                <a:gd name="connsiteX2587" fmla="*/ 6744956 w 9991675"/>
                <a:gd name="connsiteY2587" fmla="*/ 668261 h 2339976"/>
                <a:gd name="connsiteX2588" fmla="*/ 6747551 w 9991675"/>
                <a:gd name="connsiteY2588" fmla="*/ 678656 h 2339976"/>
                <a:gd name="connsiteX2589" fmla="*/ 6760522 w 9991675"/>
                <a:gd name="connsiteY2589" fmla="*/ 678656 h 2339976"/>
                <a:gd name="connsiteX2590" fmla="*/ 6773493 w 9991675"/>
                <a:gd name="connsiteY2590" fmla="*/ 670860 h 2339976"/>
                <a:gd name="connsiteX2591" fmla="*/ 6768305 w 9991675"/>
                <a:gd name="connsiteY2591" fmla="*/ 678656 h 2339976"/>
                <a:gd name="connsiteX2592" fmla="*/ 6781276 w 9991675"/>
                <a:gd name="connsiteY2592" fmla="*/ 678656 h 2339976"/>
                <a:gd name="connsiteX2593" fmla="*/ 6820189 w 9991675"/>
                <a:gd name="connsiteY2593" fmla="*/ 676057 h 2339976"/>
                <a:gd name="connsiteX2594" fmla="*/ 6809812 w 9991675"/>
                <a:gd name="connsiteY2594" fmla="*/ 668261 h 2339976"/>
                <a:gd name="connsiteX2595" fmla="*/ 6794247 w 9991675"/>
                <a:gd name="connsiteY2595" fmla="*/ 670860 h 2339976"/>
                <a:gd name="connsiteX2596" fmla="*/ 6791653 w 9991675"/>
                <a:gd name="connsiteY2596" fmla="*/ 663064 h 2339976"/>
                <a:gd name="connsiteX2597" fmla="*/ 6799435 w 9991675"/>
                <a:gd name="connsiteY2597" fmla="*/ 657867 h 2339976"/>
                <a:gd name="connsiteX2598" fmla="*/ 6853914 w 9991675"/>
                <a:gd name="connsiteY2598" fmla="*/ 665663 h 2339976"/>
                <a:gd name="connsiteX2599" fmla="*/ 6921364 w 9991675"/>
                <a:gd name="connsiteY2599" fmla="*/ 670860 h 2339976"/>
                <a:gd name="connsiteX2600" fmla="*/ 6872074 w 9991675"/>
                <a:gd name="connsiteY2600" fmla="*/ 670860 h 2339976"/>
                <a:gd name="connsiteX2601" fmla="*/ 6833160 w 9991675"/>
                <a:gd name="connsiteY2601" fmla="*/ 668261 h 2339976"/>
                <a:gd name="connsiteX2602" fmla="*/ 6838349 w 9991675"/>
                <a:gd name="connsiteY2602" fmla="*/ 676057 h 2339976"/>
                <a:gd name="connsiteX2603" fmla="*/ 6846132 w 9991675"/>
                <a:gd name="connsiteY2603" fmla="*/ 673459 h 2339976"/>
                <a:gd name="connsiteX2604" fmla="*/ 6861697 w 9991675"/>
                <a:gd name="connsiteY2604" fmla="*/ 673459 h 2339976"/>
                <a:gd name="connsiteX2605" fmla="*/ 6859103 w 9991675"/>
                <a:gd name="connsiteY2605" fmla="*/ 678656 h 2339976"/>
                <a:gd name="connsiteX2606" fmla="*/ 6949901 w 9991675"/>
                <a:gd name="connsiteY2606" fmla="*/ 676057 h 2339976"/>
                <a:gd name="connsiteX2607" fmla="*/ 6952495 w 9991675"/>
                <a:gd name="connsiteY2607" fmla="*/ 665663 h 2339976"/>
                <a:gd name="connsiteX2608" fmla="*/ 6962872 w 9991675"/>
                <a:gd name="connsiteY2608" fmla="*/ 665663 h 2339976"/>
                <a:gd name="connsiteX2609" fmla="*/ 6962872 w 9991675"/>
                <a:gd name="connsiteY2609" fmla="*/ 673459 h 2339976"/>
                <a:gd name="connsiteX2610" fmla="*/ 6994003 w 9991675"/>
                <a:gd name="connsiteY2610" fmla="*/ 670860 h 2339976"/>
                <a:gd name="connsiteX2611" fmla="*/ 7004380 w 9991675"/>
                <a:gd name="connsiteY2611" fmla="*/ 681254 h 2339976"/>
                <a:gd name="connsiteX2612" fmla="*/ 7040699 w 9991675"/>
                <a:gd name="connsiteY2612" fmla="*/ 678656 h 2339976"/>
                <a:gd name="connsiteX2613" fmla="*/ 7043293 w 9991675"/>
                <a:gd name="connsiteY2613" fmla="*/ 670860 h 2339976"/>
                <a:gd name="connsiteX2614" fmla="*/ 7056264 w 9991675"/>
                <a:gd name="connsiteY2614" fmla="*/ 676057 h 2339976"/>
                <a:gd name="connsiteX2615" fmla="*/ 7056264 w 9991675"/>
                <a:gd name="connsiteY2615" fmla="*/ 668261 h 2339976"/>
                <a:gd name="connsiteX2616" fmla="*/ 7089990 w 9991675"/>
                <a:gd name="connsiteY2616" fmla="*/ 670860 h 2339976"/>
                <a:gd name="connsiteX2617" fmla="*/ 7084801 w 9991675"/>
                <a:gd name="connsiteY2617" fmla="*/ 676057 h 2339976"/>
                <a:gd name="connsiteX2618" fmla="*/ 7123715 w 9991675"/>
                <a:gd name="connsiteY2618" fmla="*/ 676057 h 2339976"/>
                <a:gd name="connsiteX2619" fmla="*/ 7115932 w 9991675"/>
                <a:gd name="connsiteY2619" fmla="*/ 673459 h 2339976"/>
                <a:gd name="connsiteX2620" fmla="*/ 7134091 w 9991675"/>
                <a:gd name="connsiteY2620" fmla="*/ 670860 h 2339976"/>
                <a:gd name="connsiteX2621" fmla="*/ 7131497 w 9991675"/>
                <a:gd name="connsiteY2621" fmla="*/ 673459 h 2339976"/>
                <a:gd name="connsiteX2622" fmla="*/ 7232673 w 9991675"/>
                <a:gd name="connsiteY2622" fmla="*/ 673459 h 2339976"/>
                <a:gd name="connsiteX2623" fmla="*/ 7279369 w 9991675"/>
                <a:gd name="connsiteY2623" fmla="*/ 678656 h 2339976"/>
                <a:gd name="connsiteX2624" fmla="*/ 7352007 w 9991675"/>
                <a:gd name="connsiteY2624" fmla="*/ 676057 h 2339976"/>
                <a:gd name="connsiteX2625" fmla="*/ 7289746 w 9991675"/>
                <a:gd name="connsiteY2625" fmla="*/ 681254 h 2339976"/>
                <a:gd name="connsiteX2626" fmla="*/ 7284558 w 9991675"/>
                <a:gd name="connsiteY2626" fmla="*/ 683853 h 2339976"/>
                <a:gd name="connsiteX2627" fmla="*/ 7326065 w 9991675"/>
                <a:gd name="connsiteY2627" fmla="*/ 681254 h 2339976"/>
                <a:gd name="connsiteX2628" fmla="*/ 7323471 w 9991675"/>
                <a:gd name="connsiteY2628" fmla="*/ 689050 h 2339976"/>
                <a:gd name="connsiteX2629" fmla="*/ 7344225 w 9991675"/>
                <a:gd name="connsiteY2629" fmla="*/ 683853 h 2339976"/>
                <a:gd name="connsiteX2630" fmla="*/ 7333848 w 9991675"/>
                <a:gd name="connsiteY2630" fmla="*/ 689050 h 2339976"/>
                <a:gd name="connsiteX2631" fmla="*/ 7390921 w 9991675"/>
                <a:gd name="connsiteY2631" fmla="*/ 686452 h 2339976"/>
                <a:gd name="connsiteX2632" fmla="*/ 7380544 w 9991675"/>
                <a:gd name="connsiteY2632" fmla="*/ 678656 h 2339976"/>
                <a:gd name="connsiteX2633" fmla="*/ 7396109 w 9991675"/>
                <a:gd name="connsiteY2633" fmla="*/ 681254 h 2339976"/>
                <a:gd name="connsiteX2634" fmla="*/ 7398703 w 9991675"/>
                <a:gd name="connsiteY2634" fmla="*/ 678656 h 2339976"/>
                <a:gd name="connsiteX2635" fmla="*/ 7455777 w 9991675"/>
                <a:gd name="connsiteY2635" fmla="*/ 694247 h 2339976"/>
                <a:gd name="connsiteX2636" fmla="*/ 7494690 w 9991675"/>
                <a:gd name="connsiteY2636" fmla="*/ 694247 h 2339976"/>
                <a:gd name="connsiteX2637" fmla="*/ 7502473 w 9991675"/>
                <a:gd name="connsiteY2637" fmla="*/ 689050 h 2339976"/>
                <a:gd name="connsiteX2638" fmla="*/ 7538792 w 9991675"/>
                <a:gd name="connsiteY2638" fmla="*/ 686452 h 2339976"/>
                <a:gd name="connsiteX2639" fmla="*/ 7543981 w 9991675"/>
                <a:gd name="connsiteY2639" fmla="*/ 691649 h 2339976"/>
                <a:gd name="connsiteX2640" fmla="*/ 7554357 w 9991675"/>
                <a:gd name="connsiteY2640" fmla="*/ 691649 h 2339976"/>
                <a:gd name="connsiteX2641" fmla="*/ 7567329 w 9991675"/>
                <a:gd name="connsiteY2641" fmla="*/ 683853 h 2339976"/>
                <a:gd name="connsiteX2642" fmla="*/ 7575111 w 9991675"/>
                <a:gd name="connsiteY2642" fmla="*/ 691649 h 2339976"/>
                <a:gd name="connsiteX2643" fmla="*/ 7593271 w 9991675"/>
                <a:gd name="connsiteY2643" fmla="*/ 686452 h 2339976"/>
                <a:gd name="connsiteX2644" fmla="*/ 7601053 w 9991675"/>
                <a:gd name="connsiteY2644" fmla="*/ 691649 h 2339976"/>
                <a:gd name="connsiteX2645" fmla="*/ 7637373 w 9991675"/>
                <a:gd name="connsiteY2645" fmla="*/ 691649 h 2339976"/>
                <a:gd name="connsiteX2646" fmla="*/ 7632185 w 9991675"/>
                <a:gd name="connsiteY2646" fmla="*/ 689050 h 2339976"/>
                <a:gd name="connsiteX2647" fmla="*/ 7655533 w 9991675"/>
                <a:gd name="connsiteY2647" fmla="*/ 696846 h 2339976"/>
                <a:gd name="connsiteX2648" fmla="*/ 7699635 w 9991675"/>
                <a:gd name="connsiteY2648" fmla="*/ 696846 h 2339976"/>
                <a:gd name="connsiteX2649" fmla="*/ 7686663 w 9991675"/>
                <a:gd name="connsiteY2649" fmla="*/ 696846 h 2339976"/>
                <a:gd name="connsiteX2650" fmla="*/ 7689257 w 9991675"/>
                <a:gd name="connsiteY2650" fmla="*/ 702043 h 2339976"/>
                <a:gd name="connsiteX2651" fmla="*/ 7694771 w 9991675"/>
                <a:gd name="connsiteY2651" fmla="*/ 703343 h 2339976"/>
                <a:gd name="connsiteX2652" fmla="*/ 7701727 w 9991675"/>
                <a:gd name="connsiteY2652" fmla="*/ 704554 h 2339976"/>
                <a:gd name="connsiteX2653" fmla="*/ 7701256 w 9991675"/>
                <a:gd name="connsiteY2653" fmla="*/ 704642 h 2339976"/>
                <a:gd name="connsiteX2654" fmla="*/ 7663315 w 9991675"/>
                <a:gd name="connsiteY2654" fmla="*/ 704642 h 2339976"/>
                <a:gd name="connsiteX2655" fmla="*/ 7650344 w 9991675"/>
                <a:gd name="connsiteY2655" fmla="*/ 699445 h 2339976"/>
                <a:gd name="connsiteX2656" fmla="*/ 7647750 w 9991675"/>
                <a:gd name="connsiteY2656" fmla="*/ 704642 h 2339976"/>
                <a:gd name="connsiteX2657" fmla="*/ 7590677 w 9991675"/>
                <a:gd name="connsiteY2657" fmla="*/ 699445 h 2339976"/>
                <a:gd name="connsiteX2658" fmla="*/ 7588083 w 9991675"/>
                <a:gd name="connsiteY2658" fmla="*/ 704642 h 2339976"/>
                <a:gd name="connsiteX2659" fmla="*/ 7510255 w 9991675"/>
                <a:gd name="connsiteY2659" fmla="*/ 702043 h 2339976"/>
                <a:gd name="connsiteX2660" fmla="*/ 7416863 w 9991675"/>
                <a:gd name="connsiteY2660" fmla="*/ 702043 h 2339976"/>
                <a:gd name="connsiteX2661" fmla="*/ 7393515 w 9991675"/>
                <a:gd name="connsiteY2661" fmla="*/ 696846 h 2339976"/>
                <a:gd name="connsiteX2662" fmla="*/ 7388327 w 9991675"/>
                <a:gd name="connsiteY2662" fmla="*/ 691649 h 2339976"/>
                <a:gd name="connsiteX2663" fmla="*/ 7380544 w 9991675"/>
                <a:gd name="connsiteY2663" fmla="*/ 691649 h 2339976"/>
                <a:gd name="connsiteX2664" fmla="*/ 7380544 w 9991675"/>
                <a:gd name="connsiteY2664" fmla="*/ 694247 h 2339976"/>
                <a:gd name="connsiteX2665" fmla="*/ 7276775 w 9991675"/>
                <a:gd name="connsiteY2665" fmla="*/ 699445 h 2339976"/>
                <a:gd name="connsiteX2666" fmla="*/ 7333848 w 9991675"/>
                <a:gd name="connsiteY2666" fmla="*/ 709839 h 2339976"/>
                <a:gd name="connsiteX2667" fmla="*/ 7341631 w 9991675"/>
                <a:gd name="connsiteY2667" fmla="*/ 704642 h 2339976"/>
                <a:gd name="connsiteX2668" fmla="*/ 7352007 w 9991675"/>
                <a:gd name="connsiteY2668" fmla="*/ 709839 h 2339976"/>
                <a:gd name="connsiteX2669" fmla="*/ 7368149 w 9991675"/>
                <a:gd name="connsiteY2669" fmla="*/ 707818 h 2339976"/>
                <a:gd name="connsiteX2670" fmla="*/ 7359790 w 9991675"/>
                <a:gd name="connsiteY2670" fmla="*/ 709839 h 2339976"/>
                <a:gd name="connsiteX2671" fmla="*/ 7383138 w 9991675"/>
                <a:gd name="connsiteY2671" fmla="*/ 709839 h 2339976"/>
                <a:gd name="connsiteX2672" fmla="*/ 7388327 w 9991675"/>
                <a:gd name="connsiteY2672" fmla="*/ 717635 h 2339976"/>
                <a:gd name="connsiteX2673" fmla="*/ 7364979 w 9991675"/>
                <a:gd name="connsiteY2673" fmla="*/ 715036 h 2339976"/>
                <a:gd name="connsiteX2674" fmla="*/ 7315688 w 9991675"/>
                <a:gd name="connsiteY2674" fmla="*/ 712438 h 2339976"/>
                <a:gd name="connsiteX2675" fmla="*/ 7313094 w 9991675"/>
                <a:gd name="connsiteY2675" fmla="*/ 717635 h 2339976"/>
                <a:gd name="connsiteX2676" fmla="*/ 7359790 w 9991675"/>
                <a:gd name="connsiteY2676" fmla="*/ 728030 h 2339976"/>
                <a:gd name="connsiteX2677" fmla="*/ 7354601 w 9991675"/>
                <a:gd name="connsiteY2677" fmla="*/ 730628 h 2339976"/>
                <a:gd name="connsiteX2678" fmla="*/ 7328659 w 9991675"/>
                <a:gd name="connsiteY2678" fmla="*/ 725431 h 2339976"/>
                <a:gd name="connsiteX2679" fmla="*/ 7307906 w 9991675"/>
                <a:gd name="connsiteY2679" fmla="*/ 728030 h 2339976"/>
                <a:gd name="connsiteX2680" fmla="*/ 7288092 w 9991675"/>
                <a:gd name="connsiteY2680" fmla="*/ 725194 h 2339976"/>
                <a:gd name="connsiteX2681" fmla="*/ 7297357 w 9991675"/>
                <a:gd name="connsiteY2681" fmla="*/ 724446 h 2339976"/>
                <a:gd name="connsiteX2682" fmla="*/ 7308272 w 9991675"/>
                <a:gd name="connsiteY2682" fmla="*/ 725488 h 2339976"/>
                <a:gd name="connsiteX2683" fmla="*/ 7308272 w 9991675"/>
                <a:gd name="connsiteY2683" fmla="*/ 714375 h 2339976"/>
                <a:gd name="connsiteX2684" fmla="*/ 7279167 w 9991675"/>
                <a:gd name="connsiteY2684" fmla="*/ 717153 h 2339976"/>
                <a:gd name="connsiteX2685" fmla="*/ 7292396 w 9991675"/>
                <a:gd name="connsiteY2685" fmla="*/ 719931 h 2339976"/>
                <a:gd name="connsiteX2686" fmla="*/ 7287435 w 9991675"/>
                <a:gd name="connsiteY2686" fmla="*/ 721668 h 2339976"/>
                <a:gd name="connsiteX2687" fmla="*/ 7285029 w 9991675"/>
                <a:gd name="connsiteY2687" fmla="*/ 724756 h 2339976"/>
                <a:gd name="connsiteX2688" fmla="*/ 7271586 w 9991675"/>
                <a:gd name="connsiteY2688" fmla="*/ 722832 h 2339976"/>
                <a:gd name="connsiteX2689" fmla="*/ 7271586 w 9991675"/>
                <a:gd name="connsiteY2689" fmla="*/ 728030 h 2339976"/>
                <a:gd name="connsiteX2690" fmla="*/ 7248238 w 9991675"/>
                <a:gd name="connsiteY2690" fmla="*/ 717635 h 2339976"/>
                <a:gd name="connsiteX2691" fmla="*/ 7243050 w 9991675"/>
                <a:gd name="connsiteY2691" fmla="*/ 722832 h 2339976"/>
                <a:gd name="connsiteX2692" fmla="*/ 7230079 w 9991675"/>
                <a:gd name="connsiteY2692" fmla="*/ 720234 h 2339976"/>
                <a:gd name="connsiteX2693" fmla="*/ 7235267 w 9991675"/>
                <a:gd name="connsiteY2693" fmla="*/ 717635 h 2339976"/>
                <a:gd name="connsiteX2694" fmla="*/ 7214513 w 9991675"/>
                <a:gd name="connsiteY2694" fmla="*/ 722832 h 2339976"/>
                <a:gd name="connsiteX2695" fmla="*/ 7193759 w 9991675"/>
                <a:gd name="connsiteY2695" fmla="*/ 715036 h 2339976"/>
                <a:gd name="connsiteX2696" fmla="*/ 7204136 w 9991675"/>
                <a:gd name="connsiteY2696" fmla="*/ 728030 h 2339976"/>
                <a:gd name="connsiteX2697" fmla="*/ 7211919 w 9991675"/>
                <a:gd name="connsiteY2697" fmla="*/ 733227 h 2339976"/>
                <a:gd name="connsiteX2698" fmla="*/ 7214513 w 9991675"/>
                <a:gd name="connsiteY2698" fmla="*/ 725431 h 2339976"/>
                <a:gd name="connsiteX2699" fmla="*/ 7294934 w 9991675"/>
                <a:gd name="connsiteY2699" fmla="*/ 730628 h 2339976"/>
                <a:gd name="connsiteX2700" fmla="*/ 7268992 w 9991675"/>
                <a:gd name="connsiteY2700" fmla="*/ 741023 h 2339976"/>
                <a:gd name="connsiteX2701" fmla="*/ 7248238 w 9991675"/>
                <a:gd name="connsiteY2701" fmla="*/ 741023 h 2339976"/>
                <a:gd name="connsiteX2702" fmla="*/ 7248238 w 9991675"/>
                <a:gd name="connsiteY2702" fmla="*/ 743621 h 2339976"/>
                <a:gd name="connsiteX2703" fmla="*/ 7222296 w 9991675"/>
                <a:gd name="connsiteY2703" fmla="*/ 741023 h 2339976"/>
                <a:gd name="connsiteX2704" fmla="*/ 7196354 w 9991675"/>
                <a:gd name="connsiteY2704" fmla="*/ 743621 h 2339976"/>
                <a:gd name="connsiteX2705" fmla="*/ 7253427 w 9991675"/>
                <a:gd name="connsiteY2705" fmla="*/ 738424 h 2339976"/>
                <a:gd name="connsiteX2706" fmla="*/ 7149657 w 9991675"/>
                <a:gd name="connsiteY2706" fmla="*/ 733227 h 2339976"/>
                <a:gd name="connsiteX2707" fmla="*/ 7157440 w 9991675"/>
                <a:gd name="connsiteY2707" fmla="*/ 743621 h 2339976"/>
                <a:gd name="connsiteX2708" fmla="*/ 7170411 w 9991675"/>
                <a:gd name="connsiteY2708" fmla="*/ 738424 h 2339976"/>
                <a:gd name="connsiteX2709" fmla="*/ 7165222 w 9991675"/>
                <a:gd name="connsiteY2709" fmla="*/ 741023 h 2339976"/>
                <a:gd name="connsiteX2710" fmla="*/ 7196354 w 9991675"/>
                <a:gd name="connsiteY2710" fmla="*/ 738424 h 2339976"/>
                <a:gd name="connsiteX2711" fmla="*/ 7180788 w 9991675"/>
                <a:gd name="connsiteY2711" fmla="*/ 746220 h 2339976"/>
                <a:gd name="connsiteX2712" fmla="*/ 7227484 w 9991675"/>
                <a:gd name="connsiteY2712" fmla="*/ 748819 h 2339976"/>
                <a:gd name="connsiteX2713" fmla="*/ 7271586 w 9991675"/>
                <a:gd name="connsiteY2713" fmla="*/ 743621 h 2339976"/>
                <a:gd name="connsiteX2714" fmla="*/ 7258615 w 9991675"/>
                <a:gd name="connsiteY2714" fmla="*/ 759213 h 2339976"/>
                <a:gd name="connsiteX2715" fmla="*/ 7230079 w 9991675"/>
                <a:gd name="connsiteY2715" fmla="*/ 754016 h 2339976"/>
                <a:gd name="connsiteX2716" fmla="*/ 7211919 w 9991675"/>
                <a:gd name="connsiteY2716" fmla="*/ 759213 h 2339976"/>
                <a:gd name="connsiteX2717" fmla="*/ 7235267 w 9991675"/>
                <a:gd name="connsiteY2717" fmla="*/ 761812 h 2339976"/>
                <a:gd name="connsiteX2718" fmla="*/ 7227484 w 9991675"/>
                <a:gd name="connsiteY2718" fmla="*/ 764410 h 2339976"/>
                <a:gd name="connsiteX2719" fmla="*/ 7245644 w 9991675"/>
                <a:gd name="connsiteY2719" fmla="*/ 769608 h 2339976"/>
                <a:gd name="connsiteX2720" fmla="*/ 7204136 w 9991675"/>
                <a:gd name="connsiteY2720" fmla="*/ 769608 h 2339976"/>
                <a:gd name="connsiteX2721" fmla="*/ 7211919 w 9991675"/>
                <a:gd name="connsiteY2721" fmla="*/ 774805 h 2339976"/>
                <a:gd name="connsiteX2722" fmla="*/ 7227484 w 9991675"/>
                <a:gd name="connsiteY2722" fmla="*/ 780002 h 2339976"/>
                <a:gd name="connsiteX2723" fmla="*/ 7235267 w 9991675"/>
                <a:gd name="connsiteY2723" fmla="*/ 774805 h 2339976"/>
                <a:gd name="connsiteX2724" fmla="*/ 7248238 w 9991675"/>
                <a:gd name="connsiteY2724" fmla="*/ 777403 h 2339976"/>
                <a:gd name="connsiteX2725" fmla="*/ 7204136 w 9991675"/>
                <a:gd name="connsiteY2725" fmla="*/ 780002 h 2339976"/>
                <a:gd name="connsiteX2726" fmla="*/ 7240456 w 9991675"/>
                <a:gd name="connsiteY2726" fmla="*/ 785199 h 2339976"/>
                <a:gd name="connsiteX2727" fmla="*/ 7266398 w 9991675"/>
                <a:gd name="connsiteY2727" fmla="*/ 787798 h 2339976"/>
                <a:gd name="connsiteX2728" fmla="*/ 7279369 w 9991675"/>
                <a:gd name="connsiteY2728" fmla="*/ 785199 h 2339976"/>
                <a:gd name="connsiteX2729" fmla="*/ 7310500 w 9991675"/>
                <a:gd name="connsiteY2729" fmla="*/ 787798 h 2339976"/>
                <a:gd name="connsiteX2730" fmla="*/ 7294934 w 9991675"/>
                <a:gd name="connsiteY2730" fmla="*/ 795594 h 2339976"/>
                <a:gd name="connsiteX2731" fmla="*/ 7310500 w 9991675"/>
                <a:gd name="connsiteY2731" fmla="*/ 798192 h 2339976"/>
                <a:gd name="connsiteX2732" fmla="*/ 7315688 w 9991675"/>
                <a:gd name="connsiteY2732" fmla="*/ 790397 h 2339976"/>
                <a:gd name="connsiteX2733" fmla="*/ 7377949 w 9991675"/>
                <a:gd name="connsiteY2733" fmla="*/ 787798 h 2339976"/>
                <a:gd name="connsiteX2734" fmla="*/ 7380544 w 9991675"/>
                <a:gd name="connsiteY2734" fmla="*/ 792995 h 2339976"/>
                <a:gd name="connsiteX2735" fmla="*/ 7357196 w 9991675"/>
                <a:gd name="connsiteY2735" fmla="*/ 798192 h 2339976"/>
                <a:gd name="connsiteX2736" fmla="*/ 7349413 w 9991675"/>
                <a:gd name="connsiteY2736" fmla="*/ 808587 h 2339976"/>
                <a:gd name="connsiteX2737" fmla="*/ 7370167 w 9991675"/>
                <a:gd name="connsiteY2737" fmla="*/ 813784 h 2339976"/>
                <a:gd name="connsiteX2738" fmla="*/ 7310500 w 9991675"/>
                <a:gd name="connsiteY2738" fmla="*/ 813784 h 2339976"/>
                <a:gd name="connsiteX2739" fmla="*/ 7292340 w 9991675"/>
                <a:gd name="connsiteY2739" fmla="*/ 821580 h 2339976"/>
                <a:gd name="connsiteX2740" fmla="*/ 7302717 w 9991675"/>
                <a:gd name="connsiteY2740" fmla="*/ 829376 h 2339976"/>
                <a:gd name="connsiteX2741" fmla="*/ 7271586 w 9991675"/>
                <a:gd name="connsiteY2741" fmla="*/ 831974 h 2339976"/>
                <a:gd name="connsiteX2742" fmla="*/ 7268992 w 9991675"/>
                <a:gd name="connsiteY2742" fmla="*/ 826777 h 2339976"/>
                <a:gd name="connsiteX2743" fmla="*/ 7204136 w 9991675"/>
                <a:gd name="connsiteY2743" fmla="*/ 824179 h 2339976"/>
                <a:gd name="connsiteX2744" fmla="*/ 7206731 w 9991675"/>
                <a:gd name="connsiteY2744" fmla="*/ 829376 h 2339976"/>
                <a:gd name="connsiteX2745" fmla="*/ 7185977 w 9991675"/>
                <a:gd name="connsiteY2745" fmla="*/ 839770 h 2339976"/>
                <a:gd name="connsiteX2746" fmla="*/ 7175600 w 9991675"/>
                <a:gd name="connsiteY2746" fmla="*/ 834573 h 2339976"/>
                <a:gd name="connsiteX2747" fmla="*/ 7166844 w 9991675"/>
                <a:gd name="connsiteY2747" fmla="*/ 843019 h 2339976"/>
                <a:gd name="connsiteX2748" fmla="*/ 7157440 w 9991675"/>
                <a:gd name="connsiteY2748" fmla="*/ 844930 h 2339976"/>
                <a:gd name="connsiteX2749" fmla="*/ 7157440 w 9991675"/>
                <a:gd name="connsiteY2749" fmla="*/ 839770 h 2339976"/>
                <a:gd name="connsiteX2750" fmla="*/ 7121120 w 9991675"/>
                <a:gd name="connsiteY2750" fmla="*/ 842369 h 2339976"/>
                <a:gd name="connsiteX2751" fmla="*/ 7110743 w 9991675"/>
                <a:gd name="connsiteY2751" fmla="*/ 837172 h 2339976"/>
                <a:gd name="connsiteX2752" fmla="*/ 7121120 w 9991675"/>
                <a:gd name="connsiteY2752" fmla="*/ 837172 h 2339976"/>
                <a:gd name="connsiteX2753" fmla="*/ 7102961 w 9991675"/>
                <a:gd name="connsiteY2753" fmla="*/ 834573 h 2339976"/>
                <a:gd name="connsiteX2754" fmla="*/ 7100366 w 9991675"/>
                <a:gd name="connsiteY2754" fmla="*/ 839770 h 2339976"/>
                <a:gd name="connsiteX2755" fmla="*/ 7103940 w 9991675"/>
                <a:gd name="connsiteY2755" fmla="*/ 840596 h 2339976"/>
                <a:gd name="connsiteX2756" fmla="*/ 7100042 w 9991675"/>
                <a:gd name="connsiteY2756" fmla="*/ 841070 h 2339976"/>
                <a:gd name="connsiteX2757" fmla="*/ 7095178 w 9991675"/>
                <a:gd name="connsiteY2757" fmla="*/ 834573 h 2339976"/>
                <a:gd name="connsiteX2758" fmla="*/ 7051076 w 9991675"/>
                <a:gd name="connsiteY2758" fmla="*/ 839770 h 2339976"/>
                <a:gd name="connsiteX2759" fmla="*/ 7058859 w 9991675"/>
                <a:gd name="connsiteY2759" fmla="*/ 829376 h 2339976"/>
                <a:gd name="connsiteX2760" fmla="*/ 7095178 w 9991675"/>
                <a:gd name="connsiteY2760" fmla="*/ 829376 h 2339976"/>
                <a:gd name="connsiteX2761" fmla="*/ 7092584 w 9991675"/>
                <a:gd name="connsiteY2761" fmla="*/ 824179 h 2339976"/>
                <a:gd name="connsiteX2762" fmla="*/ 7100366 w 9991675"/>
                <a:gd name="connsiteY2762" fmla="*/ 829376 h 2339976"/>
                <a:gd name="connsiteX2763" fmla="*/ 7115932 w 9991675"/>
                <a:gd name="connsiteY2763" fmla="*/ 829376 h 2339976"/>
                <a:gd name="connsiteX2764" fmla="*/ 7134091 w 9991675"/>
                <a:gd name="connsiteY2764" fmla="*/ 816383 h 2339976"/>
                <a:gd name="connsiteX2765" fmla="*/ 7121120 w 9991675"/>
                <a:gd name="connsiteY2765" fmla="*/ 808587 h 2339976"/>
                <a:gd name="connsiteX2766" fmla="*/ 7001786 w 9991675"/>
                <a:gd name="connsiteY2766" fmla="*/ 803390 h 2339976"/>
                <a:gd name="connsiteX2767" fmla="*/ 7025134 w 9991675"/>
                <a:gd name="connsiteY2767" fmla="*/ 798192 h 2339976"/>
                <a:gd name="connsiteX2768" fmla="*/ 7001786 w 9991675"/>
                <a:gd name="connsiteY2768" fmla="*/ 795594 h 2339976"/>
                <a:gd name="connsiteX2769" fmla="*/ 6986220 w 9991675"/>
                <a:gd name="connsiteY2769" fmla="*/ 790397 h 2339976"/>
                <a:gd name="connsiteX2770" fmla="*/ 6994003 w 9991675"/>
                <a:gd name="connsiteY2770" fmla="*/ 785199 h 2339976"/>
                <a:gd name="connsiteX2771" fmla="*/ 6975843 w 9991675"/>
                <a:gd name="connsiteY2771" fmla="*/ 772206 h 2339976"/>
                <a:gd name="connsiteX2772" fmla="*/ 6991409 w 9991675"/>
                <a:gd name="connsiteY2772" fmla="*/ 774805 h 2339976"/>
                <a:gd name="connsiteX2773" fmla="*/ 6962872 w 9991675"/>
                <a:gd name="connsiteY2773" fmla="*/ 764410 h 2339976"/>
                <a:gd name="connsiteX2774" fmla="*/ 7001786 w 9991675"/>
                <a:gd name="connsiteY2774" fmla="*/ 761812 h 2339976"/>
                <a:gd name="connsiteX2775" fmla="*/ 7012163 w 9991675"/>
                <a:gd name="connsiteY2775" fmla="*/ 754016 h 2339976"/>
                <a:gd name="connsiteX2776" fmla="*/ 6995948 w 9991675"/>
                <a:gd name="connsiteY2776" fmla="*/ 753366 h 2339976"/>
                <a:gd name="connsiteX2777" fmla="*/ 6979766 w 9991675"/>
                <a:gd name="connsiteY2777" fmla="*/ 755981 h 2339976"/>
                <a:gd name="connsiteX2778" fmla="*/ 6975843 w 9991675"/>
                <a:gd name="connsiteY2778" fmla="*/ 754016 h 2339976"/>
                <a:gd name="connsiteX2779" fmla="*/ 6983626 w 9991675"/>
                <a:gd name="connsiteY2779" fmla="*/ 751417 h 2339976"/>
                <a:gd name="connsiteX2780" fmla="*/ 6968061 w 9991675"/>
                <a:gd name="connsiteY2780" fmla="*/ 751417 h 2339976"/>
                <a:gd name="connsiteX2781" fmla="*/ 6952495 w 9991675"/>
                <a:gd name="connsiteY2781" fmla="*/ 748819 h 2339976"/>
                <a:gd name="connsiteX2782" fmla="*/ 6962872 w 9991675"/>
                <a:gd name="connsiteY2782" fmla="*/ 741023 h 2339976"/>
                <a:gd name="connsiteX2783" fmla="*/ 6968061 w 9991675"/>
                <a:gd name="connsiteY2783" fmla="*/ 746220 h 2339976"/>
                <a:gd name="connsiteX2784" fmla="*/ 7056264 w 9991675"/>
                <a:gd name="connsiteY2784" fmla="*/ 735825 h 2339976"/>
                <a:gd name="connsiteX2785" fmla="*/ 7051076 w 9991675"/>
                <a:gd name="connsiteY2785" fmla="*/ 741023 h 2339976"/>
                <a:gd name="connsiteX2786" fmla="*/ 7061453 w 9991675"/>
                <a:gd name="connsiteY2786" fmla="*/ 735825 h 2339976"/>
                <a:gd name="connsiteX2787" fmla="*/ 7100366 w 9991675"/>
                <a:gd name="connsiteY2787" fmla="*/ 735825 h 2339976"/>
                <a:gd name="connsiteX2788" fmla="*/ 7103679 w 9991675"/>
                <a:gd name="connsiteY2788" fmla="*/ 738210 h 2339976"/>
                <a:gd name="connsiteX2789" fmla="*/ 7102961 w 9991675"/>
                <a:gd name="connsiteY2789" fmla="*/ 738424 h 2339976"/>
                <a:gd name="connsiteX2790" fmla="*/ 7104086 w 9991675"/>
                <a:gd name="connsiteY2790" fmla="*/ 738503 h 2339976"/>
                <a:gd name="connsiteX2791" fmla="*/ 7110744 w 9991675"/>
                <a:gd name="connsiteY2791" fmla="*/ 743297 h 2339976"/>
                <a:gd name="connsiteX2792" fmla="*/ 7128903 w 9991675"/>
                <a:gd name="connsiteY2792" fmla="*/ 748819 h 2339976"/>
                <a:gd name="connsiteX2793" fmla="*/ 7141874 w 9991675"/>
                <a:gd name="connsiteY2793" fmla="*/ 741023 h 2339976"/>
                <a:gd name="connsiteX2794" fmla="*/ 7121445 w 9991675"/>
                <a:gd name="connsiteY2794" fmla="*/ 739724 h 2339976"/>
                <a:gd name="connsiteX2795" fmla="*/ 7104086 w 9991675"/>
                <a:gd name="connsiteY2795" fmla="*/ 738503 h 2339976"/>
                <a:gd name="connsiteX2796" fmla="*/ 7103679 w 9991675"/>
                <a:gd name="connsiteY2796" fmla="*/ 738210 h 2339976"/>
                <a:gd name="connsiteX2797" fmla="*/ 7114959 w 9991675"/>
                <a:gd name="connsiteY2797" fmla="*/ 734851 h 2339976"/>
                <a:gd name="connsiteX2798" fmla="*/ 7128903 w 9991675"/>
                <a:gd name="connsiteY2798" fmla="*/ 733227 h 2339976"/>
                <a:gd name="connsiteX2799" fmla="*/ 7074100 w 9991675"/>
                <a:gd name="connsiteY2799" fmla="*/ 731603 h 2339976"/>
                <a:gd name="connsiteX2800" fmla="*/ 7043335 w 9991675"/>
                <a:gd name="connsiteY2800" fmla="*/ 729666 h 2339976"/>
                <a:gd name="connsiteX2801" fmla="*/ 7061727 w 9991675"/>
                <a:gd name="connsiteY2801" fmla="*/ 725170 h 2339976"/>
                <a:gd name="connsiteX2802" fmla="*/ 7053934 w 9991675"/>
                <a:gd name="connsiteY2802" fmla="*/ 722630 h 2339976"/>
                <a:gd name="connsiteX2803" fmla="*/ 7049388 w 9991675"/>
                <a:gd name="connsiteY2803" fmla="*/ 724535 h 2339976"/>
                <a:gd name="connsiteX2804" fmla="*/ 7041938 w 9991675"/>
                <a:gd name="connsiteY2804" fmla="*/ 729578 h 2339976"/>
                <a:gd name="connsiteX2805" fmla="*/ 7017351 w 9991675"/>
                <a:gd name="connsiteY2805" fmla="*/ 728030 h 2339976"/>
                <a:gd name="connsiteX2806" fmla="*/ 7027728 w 9991675"/>
                <a:gd name="connsiteY2806" fmla="*/ 725431 h 2339976"/>
                <a:gd name="connsiteX2807" fmla="*/ 7001786 w 9991675"/>
                <a:gd name="connsiteY2807" fmla="*/ 722832 h 2339976"/>
                <a:gd name="connsiteX2808" fmla="*/ 6981032 w 9991675"/>
                <a:gd name="connsiteY2808" fmla="*/ 730628 h 2339976"/>
                <a:gd name="connsiteX2809" fmla="*/ 6999191 w 9991675"/>
                <a:gd name="connsiteY2809" fmla="*/ 738424 h 2339976"/>
                <a:gd name="connsiteX2810" fmla="*/ 6968061 w 9991675"/>
                <a:gd name="connsiteY2810" fmla="*/ 741023 h 2339976"/>
                <a:gd name="connsiteX2811" fmla="*/ 6903205 w 9991675"/>
                <a:gd name="connsiteY2811" fmla="*/ 743621 h 2339976"/>
                <a:gd name="connsiteX2812" fmla="*/ 6905799 w 9991675"/>
                <a:gd name="connsiteY2812" fmla="*/ 748819 h 2339976"/>
                <a:gd name="connsiteX2813" fmla="*/ 6885045 w 9991675"/>
                <a:gd name="connsiteY2813" fmla="*/ 754016 h 2339976"/>
                <a:gd name="connsiteX2814" fmla="*/ 6877262 w 9991675"/>
                <a:gd name="connsiteY2814" fmla="*/ 764410 h 2339976"/>
                <a:gd name="connsiteX2815" fmla="*/ 6882451 w 9991675"/>
                <a:gd name="connsiteY2815" fmla="*/ 769608 h 2339976"/>
                <a:gd name="connsiteX2816" fmla="*/ 6890234 w 9991675"/>
                <a:gd name="connsiteY2816" fmla="*/ 764410 h 2339976"/>
                <a:gd name="connsiteX2817" fmla="*/ 6898016 w 9991675"/>
                <a:gd name="connsiteY2817" fmla="*/ 769608 h 2339976"/>
                <a:gd name="connsiteX2818" fmla="*/ 6885045 w 9991675"/>
                <a:gd name="connsiteY2818" fmla="*/ 774805 h 2339976"/>
                <a:gd name="connsiteX2819" fmla="*/ 6874668 w 9991675"/>
                <a:gd name="connsiteY2819" fmla="*/ 767009 h 2339976"/>
                <a:gd name="connsiteX2820" fmla="*/ 6877262 w 9991675"/>
                <a:gd name="connsiteY2820" fmla="*/ 777403 h 2339976"/>
                <a:gd name="connsiteX2821" fmla="*/ 6866885 w 9991675"/>
                <a:gd name="connsiteY2821" fmla="*/ 780002 h 2339976"/>
                <a:gd name="connsiteX2822" fmla="*/ 6848726 w 9991675"/>
                <a:gd name="connsiteY2822" fmla="*/ 782601 h 2339976"/>
                <a:gd name="connsiteX2823" fmla="*/ 6835755 w 9991675"/>
                <a:gd name="connsiteY2823" fmla="*/ 787798 h 2339976"/>
                <a:gd name="connsiteX2824" fmla="*/ 6908393 w 9991675"/>
                <a:gd name="connsiteY2824" fmla="*/ 790397 h 2339976"/>
                <a:gd name="connsiteX2825" fmla="*/ 6910987 w 9991675"/>
                <a:gd name="connsiteY2825" fmla="*/ 795594 h 2339976"/>
                <a:gd name="connsiteX2826" fmla="*/ 6934336 w 9991675"/>
                <a:gd name="connsiteY2826" fmla="*/ 798192 h 2339976"/>
                <a:gd name="connsiteX2827" fmla="*/ 6921364 w 9991675"/>
                <a:gd name="connsiteY2827" fmla="*/ 803390 h 2339976"/>
                <a:gd name="connsiteX2828" fmla="*/ 6947307 w 9991675"/>
                <a:gd name="connsiteY2828" fmla="*/ 805988 h 2339976"/>
                <a:gd name="connsiteX2829" fmla="*/ 6973249 w 9991675"/>
                <a:gd name="connsiteY2829" fmla="*/ 818981 h 2339976"/>
                <a:gd name="connsiteX2830" fmla="*/ 7040699 w 9991675"/>
                <a:gd name="connsiteY2830" fmla="*/ 813784 h 2339976"/>
                <a:gd name="connsiteX2831" fmla="*/ 7074424 w 9991675"/>
                <a:gd name="connsiteY2831" fmla="*/ 813784 h 2339976"/>
                <a:gd name="connsiteX2832" fmla="*/ 7082207 w 9991675"/>
                <a:gd name="connsiteY2832" fmla="*/ 818981 h 2339976"/>
                <a:gd name="connsiteX2833" fmla="*/ 7004380 w 9991675"/>
                <a:gd name="connsiteY2833" fmla="*/ 821580 h 2339976"/>
                <a:gd name="connsiteX2834" fmla="*/ 7017351 w 9991675"/>
                <a:gd name="connsiteY2834" fmla="*/ 834573 h 2339976"/>
                <a:gd name="connsiteX2835" fmla="*/ 7040699 w 9991675"/>
                <a:gd name="connsiteY2835" fmla="*/ 839770 h 2339976"/>
                <a:gd name="connsiteX2836" fmla="*/ 7025134 w 9991675"/>
                <a:gd name="connsiteY2836" fmla="*/ 842369 h 2339976"/>
                <a:gd name="connsiteX2837" fmla="*/ 7019945 w 9991675"/>
                <a:gd name="connsiteY2837" fmla="*/ 839770 h 2339976"/>
                <a:gd name="connsiteX2838" fmla="*/ 7035511 w 9991675"/>
                <a:gd name="connsiteY2838" fmla="*/ 870954 h 2339976"/>
                <a:gd name="connsiteX2839" fmla="*/ 7045888 w 9991675"/>
                <a:gd name="connsiteY2839" fmla="*/ 868355 h 2339976"/>
                <a:gd name="connsiteX2840" fmla="*/ 7035511 w 9991675"/>
                <a:gd name="connsiteY2840" fmla="*/ 873552 h 2339976"/>
                <a:gd name="connsiteX2841" fmla="*/ 7038105 w 9991675"/>
                <a:gd name="connsiteY2841" fmla="*/ 881348 h 2339976"/>
                <a:gd name="connsiteX2842" fmla="*/ 7048482 w 9991675"/>
                <a:gd name="connsiteY2842" fmla="*/ 881348 h 2339976"/>
                <a:gd name="connsiteX2843" fmla="*/ 7048482 w 9991675"/>
                <a:gd name="connsiteY2843" fmla="*/ 886546 h 2339976"/>
                <a:gd name="connsiteX2844" fmla="*/ 7040699 w 9991675"/>
                <a:gd name="connsiteY2844" fmla="*/ 883947 h 2339976"/>
                <a:gd name="connsiteX2845" fmla="*/ 7040699 w 9991675"/>
                <a:gd name="connsiteY2845" fmla="*/ 886546 h 2339976"/>
                <a:gd name="connsiteX2846" fmla="*/ 6942118 w 9991675"/>
                <a:gd name="connsiteY2846" fmla="*/ 920328 h 2339976"/>
                <a:gd name="connsiteX2847" fmla="*/ 6942118 w 9991675"/>
                <a:gd name="connsiteY2847" fmla="*/ 922926 h 2339976"/>
                <a:gd name="connsiteX2848" fmla="*/ 6960278 w 9991675"/>
                <a:gd name="connsiteY2848" fmla="*/ 920328 h 2339976"/>
                <a:gd name="connsiteX2849" fmla="*/ 6973249 w 9991675"/>
                <a:gd name="connsiteY2849" fmla="*/ 928123 h 2339976"/>
                <a:gd name="connsiteX2850" fmla="*/ 6968061 w 9991675"/>
                <a:gd name="connsiteY2850" fmla="*/ 933321 h 2339976"/>
                <a:gd name="connsiteX2851" fmla="*/ 6983626 w 9991675"/>
                <a:gd name="connsiteY2851" fmla="*/ 935919 h 2339976"/>
                <a:gd name="connsiteX2852" fmla="*/ 6957684 w 9991675"/>
                <a:gd name="connsiteY2852" fmla="*/ 935919 h 2339976"/>
                <a:gd name="connsiteX2853" fmla="*/ 6939524 w 9991675"/>
                <a:gd name="connsiteY2853" fmla="*/ 933321 h 2339976"/>
                <a:gd name="connsiteX2854" fmla="*/ 6923959 w 9991675"/>
                <a:gd name="connsiteY2854" fmla="*/ 938518 h 2339976"/>
                <a:gd name="connsiteX2855" fmla="*/ 6918770 w 9991675"/>
                <a:gd name="connsiteY2855" fmla="*/ 935919 h 2339976"/>
                <a:gd name="connsiteX2856" fmla="*/ 6918770 w 9991675"/>
                <a:gd name="connsiteY2856" fmla="*/ 941117 h 2339976"/>
                <a:gd name="connsiteX2857" fmla="*/ 6908393 w 9991675"/>
                <a:gd name="connsiteY2857" fmla="*/ 938518 h 2339976"/>
                <a:gd name="connsiteX2858" fmla="*/ 6913582 w 9991675"/>
                <a:gd name="connsiteY2858" fmla="*/ 933321 h 2339976"/>
                <a:gd name="connsiteX2859" fmla="*/ 6848726 w 9991675"/>
                <a:gd name="connsiteY2859" fmla="*/ 946314 h 2339976"/>
                <a:gd name="connsiteX2860" fmla="*/ 6843537 w 9991675"/>
                <a:gd name="connsiteY2860" fmla="*/ 941117 h 2339976"/>
                <a:gd name="connsiteX2861" fmla="*/ 6830566 w 9991675"/>
                <a:gd name="connsiteY2861" fmla="*/ 941117 h 2339976"/>
                <a:gd name="connsiteX2862" fmla="*/ 6827972 w 9991675"/>
                <a:gd name="connsiteY2862" fmla="*/ 943715 h 2339976"/>
                <a:gd name="connsiteX2863" fmla="*/ 6838349 w 9991675"/>
                <a:gd name="connsiteY2863" fmla="*/ 948912 h 2339976"/>
                <a:gd name="connsiteX2864" fmla="*/ 6825378 w 9991675"/>
                <a:gd name="connsiteY2864" fmla="*/ 946314 h 2339976"/>
                <a:gd name="connsiteX2865" fmla="*/ 6820189 w 9991675"/>
                <a:gd name="connsiteY2865" fmla="*/ 954110 h 2339976"/>
                <a:gd name="connsiteX2866" fmla="*/ 7134091 w 9991675"/>
                <a:gd name="connsiteY2866" fmla="*/ 1029470 h 2339976"/>
                <a:gd name="connsiteX2867" fmla="*/ 7149657 w 9991675"/>
                <a:gd name="connsiteY2867" fmla="*/ 1037266 h 2339976"/>
                <a:gd name="connsiteX2868" fmla="*/ 7170411 w 9991675"/>
                <a:gd name="connsiteY2868" fmla="*/ 1039865 h 2339976"/>
                <a:gd name="connsiteX2869" fmla="*/ 7173005 w 9991675"/>
                <a:gd name="connsiteY2869" fmla="*/ 1034667 h 2339976"/>
                <a:gd name="connsiteX2870" fmla="*/ 7232673 w 9991675"/>
                <a:gd name="connsiteY2870" fmla="*/ 1039865 h 2339976"/>
                <a:gd name="connsiteX2871" fmla="*/ 7235267 w 9991675"/>
                <a:gd name="connsiteY2871" fmla="*/ 1032069 h 2339976"/>
                <a:gd name="connsiteX2872" fmla="*/ 7326065 w 9991675"/>
                <a:gd name="connsiteY2872" fmla="*/ 1037266 h 2339976"/>
                <a:gd name="connsiteX2873" fmla="*/ 7320877 w 9991675"/>
                <a:gd name="connsiteY2873" fmla="*/ 1037266 h 2339976"/>
                <a:gd name="connsiteX2874" fmla="*/ 7331254 w 9991675"/>
                <a:gd name="connsiteY2874" fmla="*/ 1032069 h 2339976"/>
                <a:gd name="connsiteX2875" fmla="*/ 7352007 w 9991675"/>
                <a:gd name="connsiteY2875" fmla="*/ 1034667 h 2339976"/>
                <a:gd name="connsiteX2876" fmla="*/ 7367573 w 9991675"/>
                <a:gd name="connsiteY2876" fmla="*/ 1029470 h 2339976"/>
                <a:gd name="connsiteX2877" fmla="*/ 7375355 w 9991675"/>
                <a:gd name="connsiteY2877" fmla="*/ 1034667 h 2339976"/>
                <a:gd name="connsiteX2878" fmla="*/ 7349413 w 9991675"/>
                <a:gd name="connsiteY2878" fmla="*/ 1037266 h 2339976"/>
                <a:gd name="connsiteX2879" fmla="*/ 7403892 w 9991675"/>
                <a:gd name="connsiteY2879" fmla="*/ 1032069 h 2339976"/>
                <a:gd name="connsiteX2880" fmla="*/ 7442805 w 9991675"/>
                <a:gd name="connsiteY2880" fmla="*/ 1026871 h 2339976"/>
                <a:gd name="connsiteX2881" fmla="*/ 7453183 w 9991675"/>
                <a:gd name="connsiteY2881" fmla="*/ 1032069 h 2339976"/>
                <a:gd name="connsiteX2882" fmla="*/ 7447994 w 9991675"/>
                <a:gd name="connsiteY2882" fmla="*/ 1034667 h 2339976"/>
                <a:gd name="connsiteX2883" fmla="*/ 7424646 w 9991675"/>
                <a:gd name="connsiteY2883" fmla="*/ 1034667 h 2339976"/>
                <a:gd name="connsiteX2884" fmla="*/ 7416863 w 9991675"/>
                <a:gd name="connsiteY2884" fmla="*/ 1037266 h 2339976"/>
                <a:gd name="connsiteX2885" fmla="*/ 7445399 w 9991675"/>
                <a:gd name="connsiteY2885" fmla="*/ 1037266 h 2339976"/>
                <a:gd name="connsiteX2886" fmla="*/ 7440211 w 9991675"/>
                <a:gd name="connsiteY2886" fmla="*/ 1052858 h 2339976"/>
                <a:gd name="connsiteX2887" fmla="*/ 7427240 w 9991675"/>
                <a:gd name="connsiteY2887" fmla="*/ 1045062 h 2339976"/>
                <a:gd name="connsiteX2888" fmla="*/ 7437617 w 9991675"/>
                <a:gd name="connsiteY2888" fmla="*/ 1047660 h 2339976"/>
                <a:gd name="connsiteX2889" fmla="*/ 7442805 w 9991675"/>
                <a:gd name="connsiteY2889" fmla="*/ 1042463 h 2339976"/>
                <a:gd name="connsiteX2890" fmla="*/ 7416863 w 9991675"/>
                <a:gd name="connsiteY2890" fmla="*/ 1045062 h 2339976"/>
                <a:gd name="connsiteX2891" fmla="*/ 7364979 w 9991675"/>
                <a:gd name="connsiteY2891" fmla="*/ 1045062 h 2339976"/>
                <a:gd name="connsiteX2892" fmla="*/ 7367573 w 9991675"/>
                <a:gd name="connsiteY2892" fmla="*/ 1039865 h 2339976"/>
                <a:gd name="connsiteX2893" fmla="*/ 7341631 w 9991675"/>
                <a:gd name="connsiteY2893" fmla="*/ 1037266 h 2339976"/>
                <a:gd name="connsiteX2894" fmla="*/ 7336442 w 9991675"/>
                <a:gd name="connsiteY2894" fmla="*/ 1045062 h 2339976"/>
                <a:gd name="connsiteX2895" fmla="*/ 7307906 w 9991675"/>
                <a:gd name="connsiteY2895" fmla="*/ 1047660 h 2339976"/>
                <a:gd name="connsiteX2896" fmla="*/ 7302717 w 9991675"/>
                <a:gd name="connsiteY2896" fmla="*/ 1039865 h 2339976"/>
                <a:gd name="connsiteX2897" fmla="*/ 7289746 w 9991675"/>
                <a:gd name="connsiteY2897" fmla="*/ 1042463 h 2339976"/>
                <a:gd name="connsiteX2898" fmla="*/ 7300123 w 9991675"/>
                <a:gd name="connsiteY2898" fmla="*/ 1045062 h 2339976"/>
                <a:gd name="connsiteX2899" fmla="*/ 7281963 w 9991675"/>
                <a:gd name="connsiteY2899" fmla="*/ 1045062 h 2339976"/>
                <a:gd name="connsiteX2900" fmla="*/ 7284558 w 9991675"/>
                <a:gd name="connsiteY2900" fmla="*/ 1042463 h 2339976"/>
                <a:gd name="connsiteX2901" fmla="*/ 7276775 w 9991675"/>
                <a:gd name="connsiteY2901" fmla="*/ 1045062 h 2339976"/>
                <a:gd name="connsiteX2902" fmla="*/ 7279369 w 9991675"/>
                <a:gd name="connsiteY2902" fmla="*/ 1039865 h 2339976"/>
                <a:gd name="connsiteX2903" fmla="*/ 7266398 w 9991675"/>
                <a:gd name="connsiteY2903" fmla="*/ 1045062 h 2339976"/>
                <a:gd name="connsiteX2904" fmla="*/ 7227484 w 9991675"/>
                <a:gd name="connsiteY2904" fmla="*/ 1047660 h 2339976"/>
                <a:gd name="connsiteX2905" fmla="*/ 7227484 w 9991675"/>
                <a:gd name="connsiteY2905" fmla="*/ 1039865 h 2339976"/>
                <a:gd name="connsiteX2906" fmla="*/ 7157440 w 9991675"/>
                <a:gd name="connsiteY2906" fmla="*/ 1039865 h 2339976"/>
                <a:gd name="connsiteX2907" fmla="*/ 7180788 w 9991675"/>
                <a:gd name="connsiteY2907" fmla="*/ 1073647 h 2339976"/>
                <a:gd name="connsiteX2908" fmla="*/ 7193759 w 9991675"/>
                <a:gd name="connsiteY2908" fmla="*/ 1071048 h 2339976"/>
                <a:gd name="connsiteX2909" fmla="*/ 7188571 w 9991675"/>
                <a:gd name="connsiteY2909" fmla="*/ 1076245 h 2339976"/>
                <a:gd name="connsiteX2910" fmla="*/ 7180788 w 9991675"/>
                <a:gd name="connsiteY2910" fmla="*/ 1076245 h 2339976"/>
                <a:gd name="connsiteX2911" fmla="*/ 7123715 w 9991675"/>
                <a:gd name="connsiteY2911" fmla="*/ 1102231 h 2339976"/>
                <a:gd name="connsiteX2912" fmla="*/ 7121120 w 9991675"/>
                <a:gd name="connsiteY2912" fmla="*/ 1104830 h 2339976"/>
                <a:gd name="connsiteX2913" fmla="*/ 7113338 w 9991675"/>
                <a:gd name="connsiteY2913" fmla="*/ 1104830 h 2339976"/>
                <a:gd name="connsiteX2914" fmla="*/ 7113338 w 9991675"/>
                <a:gd name="connsiteY2914" fmla="*/ 1107429 h 2339976"/>
                <a:gd name="connsiteX2915" fmla="*/ 7110743 w 9991675"/>
                <a:gd name="connsiteY2915" fmla="*/ 1107429 h 2339976"/>
                <a:gd name="connsiteX2916" fmla="*/ 7058859 w 9991675"/>
                <a:gd name="connsiteY2916" fmla="*/ 1115225 h 2339976"/>
                <a:gd name="connsiteX2917" fmla="*/ 7014757 w 9991675"/>
                <a:gd name="connsiteY2917" fmla="*/ 1120422 h 2339976"/>
                <a:gd name="connsiteX2918" fmla="*/ 6988814 w 9991675"/>
                <a:gd name="connsiteY2918" fmla="*/ 1117823 h 2339976"/>
                <a:gd name="connsiteX2919" fmla="*/ 6973249 w 9991675"/>
                <a:gd name="connsiteY2919" fmla="*/ 1123020 h 2339976"/>
                <a:gd name="connsiteX2920" fmla="*/ 6981032 w 9991675"/>
                <a:gd name="connsiteY2920" fmla="*/ 1117823 h 2339976"/>
                <a:gd name="connsiteX2921" fmla="*/ 6903205 w 9991675"/>
                <a:gd name="connsiteY2921" fmla="*/ 1112626 h 2339976"/>
                <a:gd name="connsiteX2922" fmla="*/ 6900610 w 9991675"/>
                <a:gd name="connsiteY2922" fmla="*/ 1112626 h 2339976"/>
                <a:gd name="connsiteX2923" fmla="*/ 6848726 w 9991675"/>
                <a:gd name="connsiteY2923" fmla="*/ 1107429 h 2339976"/>
                <a:gd name="connsiteX2924" fmla="*/ 6843537 w 9991675"/>
                <a:gd name="connsiteY2924" fmla="*/ 1112626 h 2339976"/>
                <a:gd name="connsiteX2925" fmla="*/ 6809812 w 9991675"/>
                <a:gd name="connsiteY2925" fmla="*/ 1107429 h 2339976"/>
                <a:gd name="connsiteX2926" fmla="*/ 6817595 w 9991675"/>
                <a:gd name="connsiteY2926" fmla="*/ 1110027 h 2339976"/>
                <a:gd name="connsiteX2927" fmla="*/ 6817595 w 9991675"/>
                <a:gd name="connsiteY2927" fmla="*/ 1115225 h 2339976"/>
                <a:gd name="connsiteX2928" fmla="*/ 6804624 w 9991675"/>
                <a:gd name="connsiteY2928" fmla="*/ 1117823 h 2339976"/>
                <a:gd name="connsiteX2929" fmla="*/ 6804624 w 9991675"/>
                <a:gd name="connsiteY2929" fmla="*/ 1110027 h 2339976"/>
                <a:gd name="connsiteX2930" fmla="*/ 6789058 w 9991675"/>
                <a:gd name="connsiteY2930" fmla="*/ 1107429 h 2339976"/>
                <a:gd name="connsiteX2931" fmla="*/ 6783870 w 9991675"/>
                <a:gd name="connsiteY2931" fmla="*/ 1104830 h 2339976"/>
                <a:gd name="connsiteX2932" fmla="*/ 6786464 w 9991675"/>
                <a:gd name="connsiteY2932" fmla="*/ 1104830 h 2339976"/>
                <a:gd name="connsiteX2933" fmla="*/ 6698260 w 9991675"/>
                <a:gd name="connsiteY2933" fmla="*/ 1102231 h 2339976"/>
                <a:gd name="connsiteX2934" fmla="*/ 6685289 w 9991675"/>
                <a:gd name="connsiteY2934" fmla="*/ 1104830 h 2339976"/>
                <a:gd name="connsiteX2935" fmla="*/ 6729391 w 9991675"/>
                <a:gd name="connsiteY2935" fmla="*/ 1104830 h 2339976"/>
                <a:gd name="connsiteX2936" fmla="*/ 6698260 w 9991675"/>
                <a:gd name="connsiteY2936" fmla="*/ 1110027 h 2339976"/>
                <a:gd name="connsiteX2937" fmla="*/ 6708637 w 9991675"/>
                <a:gd name="connsiteY2937" fmla="*/ 1115225 h 2339976"/>
                <a:gd name="connsiteX2938" fmla="*/ 6726797 w 9991675"/>
                <a:gd name="connsiteY2938" fmla="*/ 1117823 h 2339976"/>
                <a:gd name="connsiteX2939" fmla="*/ 6716420 w 9991675"/>
                <a:gd name="connsiteY2939" fmla="*/ 1130816 h 2339976"/>
                <a:gd name="connsiteX2940" fmla="*/ 6721608 w 9991675"/>
                <a:gd name="connsiteY2940" fmla="*/ 1123020 h 2339976"/>
                <a:gd name="connsiteX2941" fmla="*/ 6726797 w 9991675"/>
                <a:gd name="connsiteY2941" fmla="*/ 1128218 h 2339976"/>
                <a:gd name="connsiteX2942" fmla="*/ 6747551 w 9991675"/>
                <a:gd name="connsiteY2942" fmla="*/ 1125619 h 2339976"/>
                <a:gd name="connsiteX2943" fmla="*/ 6752739 w 9991675"/>
                <a:gd name="connsiteY2943" fmla="*/ 1136014 h 2339976"/>
                <a:gd name="connsiteX2944" fmla="*/ 6734580 w 9991675"/>
                <a:gd name="connsiteY2944" fmla="*/ 1130816 h 2339976"/>
                <a:gd name="connsiteX2945" fmla="*/ 6731985 w 9991675"/>
                <a:gd name="connsiteY2945" fmla="*/ 1136014 h 2339976"/>
                <a:gd name="connsiteX2946" fmla="*/ 6747551 w 9991675"/>
                <a:gd name="connsiteY2946" fmla="*/ 1138612 h 2339976"/>
                <a:gd name="connsiteX2947" fmla="*/ 6729391 w 9991675"/>
                <a:gd name="connsiteY2947" fmla="*/ 1141211 h 2339976"/>
                <a:gd name="connsiteX2948" fmla="*/ 6737174 w 9991675"/>
                <a:gd name="connsiteY2948" fmla="*/ 1143809 h 2339976"/>
                <a:gd name="connsiteX2949" fmla="*/ 6719014 w 9991675"/>
                <a:gd name="connsiteY2949" fmla="*/ 1149007 h 2339976"/>
                <a:gd name="connsiteX2950" fmla="*/ 6716420 w 9991675"/>
                <a:gd name="connsiteY2950" fmla="*/ 1141211 h 2339976"/>
                <a:gd name="connsiteX2951" fmla="*/ 6698260 w 9991675"/>
                <a:gd name="connsiteY2951" fmla="*/ 1138612 h 2339976"/>
                <a:gd name="connsiteX2952" fmla="*/ 6693072 w 9991675"/>
                <a:gd name="connsiteY2952" fmla="*/ 1143809 h 2339976"/>
                <a:gd name="connsiteX2953" fmla="*/ 6661941 w 9991675"/>
                <a:gd name="connsiteY2953" fmla="*/ 1141211 h 2339976"/>
                <a:gd name="connsiteX2954" fmla="*/ 6674912 w 9991675"/>
                <a:gd name="connsiteY2954" fmla="*/ 1141211 h 2339976"/>
                <a:gd name="connsiteX2955" fmla="*/ 6646376 w 9991675"/>
                <a:gd name="connsiteY2955" fmla="*/ 1138612 h 2339976"/>
                <a:gd name="connsiteX2956" fmla="*/ 6654158 w 9991675"/>
                <a:gd name="connsiteY2956" fmla="*/ 1136014 h 2339976"/>
                <a:gd name="connsiteX2957" fmla="*/ 6638593 w 9991675"/>
                <a:gd name="connsiteY2957" fmla="*/ 1133415 h 2339976"/>
                <a:gd name="connsiteX2958" fmla="*/ 6635999 w 9991675"/>
                <a:gd name="connsiteY2958" fmla="*/ 1138612 h 2339976"/>
                <a:gd name="connsiteX2959" fmla="*/ 6641187 w 9991675"/>
                <a:gd name="connsiteY2959" fmla="*/ 1138612 h 2339976"/>
                <a:gd name="connsiteX2960" fmla="*/ 6633404 w 9991675"/>
                <a:gd name="connsiteY2960" fmla="*/ 1141211 h 2339976"/>
                <a:gd name="connsiteX2961" fmla="*/ 6633404 w 9991675"/>
                <a:gd name="connsiteY2961" fmla="*/ 1136014 h 2339976"/>
                <a:gd name="connsiteX2962" fmla="*/ 6628216 w 9991675"/>
                <a:gd name="connsiteY2962" fmla="*/ 1128218 h 2339976"/>
                <a:gd name="connsiteX2963" fmla="*/ 6607462 w 9991675"/>
                <a:gd name="connsiteY2963" fmla="*/ 1130816 h 2339976"/>
                <a:gd name="connsiteX2964" fmla="*/ 6623028 w 9991675"/>
                <a:gd name="connsiteY2964" fmla="*/ 1133415 h 2339976"/>
                <a:gd name="connsiteX2965" fmla="*/ 6610056 w 9991675"/>
                <a:gd name="connsiteY2965" fmla="*/ 1133415 h 2339976"/>
                <a:gd name="connsiteX2966" fmla="*/ 6602274 w 9991675"/>
                <a:gd name="connsiteY2966" fmla="*/ 1138612 h 2339976"/>
                <a:gd name="connsiteX2967" fmla="*/ 6607462 w 9991675"/>
                <a:gd name="connsiteY2967" fmla="*/ 1133415 h 2339976"/>
                <a:gd name="connsiteX2968" fmla="*/ 6576331 w 9991675"/>
                <a:gd name="connsiteY2968" fmla="*/ 1130816 h 2339976"/>
                <a:gd name="connsiteX2969" fmla="*/ 6578926 w 9991675"/>
                <a:gd name="connsiteY2969" fmla="*/ 1141211 h 2339976"/>
                <a:gd name="connsiteX2970" fmla="*/ 6571143 w 9991675"/>
                <a:gd name="connsiteY2970" fmla="*/ 1133415 h 2339976"/>
                <a:gd name="connsiteX2971" fmla="*/ 6550389 w 9991675"/>
                <a:gd name="connsiteY2971" fmla="*/ 1136014 h 2339976"/>
                <a:gd name="connsiteX2972" fmla="*/ 6558172 w 9991675"/>
                <a:gd name="connsiteY2972" fmla="*/ 1141211 h 2339976"/>
                <a:gd name="connsiteX2973" fmla="*/ 6542606 w 9991675"/>
                <a:gd name="connsiteY2973" fmla="*/ 1136014 h 2339976"/>
                <a:gd name="connsiteX2974" fmla="*/ 6529635 w 9991675"/>
                <a:gd name="connsiteY2974" fmla="*/ 1149007 h 2339976"/>
                <a:gd name="connsiteX2975" fmla="*/ 6545201 w 9991675"/>
                <a:gd name="connsiteY2975" fmla="*/ 1146408 h 2339976"/>
                <a:gd name="connsiteX2976" fmla="*/ 6547795 w 9991675"/>
                <a:gd name="connsiteY2976" fmla="*/ 1149007 h 2339976"/>
                <a:gd name="connsiteX2977" fmla="*/ 6552983 w 9991675"/>
                <a:gd name="connsiteY2977" fmla="*/ 1146408 h 2339976"/>
                <a:gd name="connsiteX2978" fmla="*/ 6558172 w 9991675"/>
                <a:gd name="connsiteY2978" fmla="*/ 1151605 h 2339976"/>
                <a:gd name="connsiteX2979" fmla="*/ 6607462 w 9991675"/>
                <a:gd name="connsiteY2979" fmla="*/ 1154204 h 2339976"/>
                <a:gd name="connsiteX2980" fmla="*/ 6604868 w 9991675"/>
                <a:gd name="connsiteY2980" fmla="*/ 1162000 h 2339976"/>
                <a:gd name="connsiteX2981" fmla="*/ 6565954 w 9991675"/>
                <a:gd name="connsiteY2981" fmla="*/ 1159401 h 2339976"/>
                <a:gd name="connsiteX2982" fmla="*/ 6641187 w 9991675"/>
                <a:gd name="connsiteY2982" fmla="*/ 1174993 h 2339976"/>
                <a:gd name="connsiteX2983" fmla="*/ 6646376 w 9991675"/>
                <a:gd name="connsiteY2983" fmla="*/ 1167197 h 2339976"/>
                <a:gd name="connsiteX2984" fmla="*/ 6648970 w 9991675"/>
                <a:gd name="connsiteY2984" fmla="*/ 1169796 h 2339976"/>
                <a:gd name="connsiteX2985" fmla="*/ 6661941 w 9991675"/>
                <a:gd name="connsiteY2985" fmla="*/ 1172394 h 2339976"/>
                <a:gd name="connsiteX2986" fmla="*/ 6648970 w 9991675"/>
                <a:gd name="connsiteY2986" fmla="*/ 1174993 h 2339976"/>
                <a:gd name="connsiteX2987" fmla="*/ 6687883 w 9991675"/>
                <a:gd name="connsiteY2987" fmla="*/ 1174993 h 2339976"/>
                <a:gd name="connsiteX2988" fmla="*/ 6685289 w 9991675"/>
                <a:gd name="connsiteY2988" fmla="*/ 1185387 h 2339976"/>
                <a:gd name="connsiteX2989" fmla="*/ 6750145 w 9991675"/>
                <a:gd name="connsiteY2989" fmla="*/ 1180190 h 2339976"/>
                <a:gd name="connsiteX2990" fmla="*/ 6755333 w 9991675"/>
                <a:gd name="connsiteY2990" fmla="*/ 1185387 h 2339976"/>
                <a:gd name="connsiteX2991" fmla="*/ 6739768 w 9991675"/>
                <a:gd name="connsiteY2991" fmla="*/ 1190585 h 2339976"/>
                <a:gd name="connsiteX2992" fmla="*/ 6760522 w 9991675"/>
                <a:gd name="connsiteY2992" fmla="*/ 1187986 h 2339976"/>
                <a:gd name="connsiteX2993" fmla="*/ 6773493 w 9991675"/>
                <a:gd name="connsiteY2993" fmla="*/ 1193183 h 2339976"/>
                <a:gd name="connsiteX2994" fmla="*/ 6786464 w 9991675"/>
                <a:gd name="connsiteY2994" fmla="*/ 1187986 h 2339976"/>
                <a:gd name="connsiteX2995" fmla="*/ 6812407 w 9991675"/>
                <a:gd name="connsiteY2995" fmla="*/ 1190585 h 2339976"/>
                <a:gd name="connsiteX2996" fmla="*/ 6820189 w 9991675"/>
                <a:gd name="connsiteY2996" fmla="*/ 1195782 h 2339976"/>
                <a:gd name="connsiteX2997" fmla="*/ 6815001 w 9991675"/>
                <a:gd name="connsiteY2997" fmla="*/ 1203578 h 2339976"/>
                <a:gd name="connsiteX2998" fmla="*/ 6786464 w 9991675"/>
                <a:gd name="connsiteY2998" fmla="*/ 1206176 h 2339976"/>
                <a:gd name="connsiteX2999" fmla="*/ 6721608 w 9991675"/>
                <a:gd name="connsiteY2999" fmla="*/ 1203578 h 2339976"/>
                <a:gd name="connsiteX3000" fmla="*/ 6726797 w 9991675"/>
                <a:gd name="connsiteY3000" fmla="*/ 1198381 h 2339976"/>
                <a:gd name="connsiteX3001" fmla="*/ 6721608 w 9991675"/>
                <a:gd name="connsiteY3001" fmla="*/ 1198381 h 2339976"/>
                <a:gd name="connsiteX3002" fmla="*/ 6719014 w 9991675"/>
                <a:gd name="connsiteY3002" fmla="*/ 1206176 h 2339976"/>
                <a:gd name="connsiteX3003" fmla="*/ 6708637 w 9991675"/>
                <a:gd name="connsiteY3003" fmla="*/ 1200979 h 2339976"/>
                <a:gd name="connsiteX3004" fmla="*/ 6706043 w 9991675"/>
                <a:gd name="connsiteY3004" fmla="*/ 1206176 h 2339976"/>
                <a:gd name="connsiteX3005" fmla="*/ 6677506 w 9991675"/>
                <a:gd name="connsiteY3005" fmla="*/ 1198381 h 2339976"/>
                <a:gd name="connsiteX3006" fmla="*/ 6648970 w 9991675"/>
                <a:gd name="connsiteY3006" fmla="*/ 1203578 h 2339976"/>
                <a:gd name="connsiteX3007" fmla="*/ 6638593 w 9991675"/>
                <a:gd name="connsiteY3007" fmla="*/ 1198381 h 2339976"/>
                <a:gd name="connsiteX3008" fmla="*/ 6641187 w 9991675"/>
                <a:gd name="connsiteY3008" fmla="*/ 1208775 h 2339976"/>
                <a:gd name="connsiteX3009" fmla="*/ 6630810 w 9991675"/>
                <a:gd name="connsiteY3009" fmla="*/ 1208775 h 2339976"/>
                <a:gd name="connsiteX3010" fmla="*/ 6623028 w 9991675"/>
                <a:gd name="connsiteY3010" fmla="*/ 1200979 h 2339976"/>
                <a:gd name="connsiteX3011" fmla="*/ 6617839 w 9991675"/>
                <a:gd name="connsiteY3011" fmla="*/ 1211374 h 2339976"/>
                <a:gd name="connsiteX3012" fmla="*/ 6599679 w 9991675"/>
                <a:gd name="connsiteY3012" fmla="*/ 1208775 h 2339976"/>
                <a:gd name="connsiteX3013" fmla="*/ 6589302 w 9991675"/>
                <a:gd name="connsiteY3013" fmla="*/ 1203578 h 2339976"/>
                <a:gd name="connsiteX3014" fmla="*/ 6615245 w 9991675"/>
                <a:gd name="connsiteY3014" fmla="*/ 1208775 h 2339976"/>
                <a:gd name="connsiteX3015" fmla="*/ 6589302 w 9991675"/>
                <a:gd name="connsiteY3015" fmla="*/ 1213972 h 2339976"/>
                <a:gd name="connsiteX3016" fmla="*/ 6573737 w 9991675"/>
                <a:gd name="connsiteY3016" fmla="*/ 1200979 h 2339976"/>
                <a:gd name="connsiteX3017" fmla="*/ 6563360 w 9991675"/>
                <a:gd name="connsiteY3017" fmla="*/ 1211374 h 2339976"/>
                <a:gd name="connsiteX3018" fmla="*/ 6576331 w 9991675"/>
                <a:gd name="connsiteY3018" fmla="*/ 1206176 h 2339976"/>
                <a:gd name="connsiteX3019" fmla="*/ 6576331 w 9991675"/>
                <a:gd name="connsiteY3019" fmla="*/ 1213972 h 2339976"/>
                <a:gd name="connsiteX3020" fmla="*/ 6550389 w 9991675"/>
                <a:gd name="connsiteY3020" fmla="*/ 1216571 h 2339976"/>
                <a:gd name="connsiteX3021" fmla="*/ 6558172 w 9991675"/>
                <a:gd name="connsiteY3021" fmla="*/ 1206176 h 2339976"/>
                <a:gd name="connsiteX3022" fmla="*/ 6542606 w 9991675"/>
                <a:gd name="connsiteY3022" fmla="*/ 1211374 h 2339976"/>
                <a:gd name="connsiteX3023" fmla="*/ 6521852 w 9991675"/>
                <a:gd name="connsiteY3023" fmla="*/ 1213972 h 2339976"/>
                <a:gd name="connsiteX3024" fmla="*/ 6493316 w 9991675"/>
                <a:gd name="connsiteY3024" fmla="*/ 1221768 h 2339976"/>
                <a:gd name="connsiteX3025" fmla="*/ 6763116 w 9991675"/>
                <a:gd name="connsiteY3025" fmla="*/ 1372488 h 2339976"/>
                <a:gd name="connsiteX3026" fmla="*/ 6773493 w 9991675"/>
                <a:gd name="connsiteY3026" fmla="*/ 1297128 h 2339976"/>
                <a:gd name="connsiteX3027" fmla="*/ 6843537 w 9991675"/>
                <a:gd name="connsiteY3027" fmla="*/ 1284135 h 2339976"/>
                <a:gd name="connsiteX3028" fmla="*/ 6910987 w 9991675"/>
                <a:gd name="connsiteY3028" fmla="*/ 1411468 h 2339976"/>
                <a:gd name="connsiteX3029" fmla="*/ 7012163 w 9991675"/>
                <a:gd name="connsiteY3029" fmla="*/ 1377685 h 2339976"/>
                <a:gd name="connsiteX3030" fmla="*/ 7053670 w 9991675"/>
                <a:gd name="connsiteY3030" fmla="*/ 1442651 h 2339976"/>
                <a:gd name="connsiteX3031" fmla="*/ 6838349 w 9991675"/>
                <a:gd name="connsiteY3031" fmla="*/ 1525807 h 2339976"/>
                <a:gd name="connsiteX3032" fmla="*/ 6923959 w 9991675"/>
                <a:gd name="connsiteY3032" fmla="*/ 1531004 h 2339976"/>
                <a:gd name="connsiteX3033" fmla="*/ 6957684 w 9991675"/>
                <a:gd name="connsiteY3033" fmla="*/ 1518011 h 2339976"/>
                <a:gd name="connsiteX3034" fmla="*/ 7027728 w 9991675"/>
                <a:gd name="connsiteY3034" fmla="*/ 1507617 h 2339976"/>
                <a:gd name="connsiteX3035" fmla="*/ 7071830 w 9991675"/>
                <a:gd name="connsiteY3035" fmla="*/ 1551793 h 2339976"/>
                <a:gd name="connsiteX3036" fmla="*/ 7206731 w 9991675"/>
                <a:gd name="connsiteY3036" fmla="*/ 1616759 h 2339976"/>
                <a:gd name="connsiteX3037" fmla="*/ 7235267 w 9991675"/>
                <a:gd name="connsiteY3037" fmla="*/ 1671330 h 2339976"/>
                <a:gd name="connsiteX3038" fmla="*/ 7017351 w 9991675"/>
                <a:gd name="connsiteY3038" fmla="*/ 1749288 h 2339976"/>
                <a:gd name="connsiteX3039" fmla="*/ 7222296 w 9991675"/>
                <a:gd name="connsiteY3039" fmla="*/ 1905206 h 2339976"/>
                <a:gd name="connsiteX3040" fmla="*/ 6900610 w 9991675"/>
                <a:gd name="connsiteY3040" fmla="*/ 1907804 h 2339976"/>
                <a:gd name="connsiteX3041" fmla="*/ 6768305 w 9991675"/>
                <a:gd name="connsiteY3041" fmla="*/ 1848036 h 2339976"/>
                <a:gd name="connsiteX3042" fmla="*/ 6161254 w 9991675"/>
                <a:gd name="connsiteY3042" fmla="*/ 1894811 h 2339976"/>
                <a:gd name="connsiteX3043" fmla="*/ 5964092 w 9991675"/>
                <a:gd name="connsiteY3043" fmla="*/ 1858431 h 2339976"/>
                <a:gd name="connsiteX3044" fmla="*/ 5945933 w 9991675"/>
                <a:gd name="connsiteY3044" fmla="*/ 1866226 h 2339976"/>
                <a:gd name="connsiteX3045" fmla="*/ 5852540 w 9991675"/>
                <a:gd name="connsiteY3045" fmla="*/ 1874022 h 2339976"/>
                <a:gd name="connsiteX3046" fmla="*/ 5728017 w 9991675"/>
                <a:gd name="connsiteY3046" fmla="*/ 1892213 h 2339976"/>
                <a:gd name="connsiteX3047" fmla="*/ 5541232 w 9991675"/>
                <a:gd name="connsiteY3047" fmla="*/ 1876621 h 2339976"/>
                <a:gd name="connsiteX3048" fmla="*/ 5437463 w 9991675"/>
                <a:gd name="connsiteY3048" fmla="*/ 1879219 h 2339976"/>
                <a:gd name="connsiteX3049" fmla="*/ 5344070 w 9991675"/>
                <a:gd name="connsiteY3049" fmla="*/ 1894811 h 2339976"/>
                <a:gd name="connsiteX3050" fmla="*/ 5110589 w 9991675"/>
                <a:gd name="connsiteY3050" fmla="*/ 1894811 h 2339976"/>
                <a:gd name="connsiteX3051" fmla="*/ 5120966 w 9991675"/>
                <a:gd name="connsiteY3051" fmla="*/ 1902607 h 2339976"/>
                <a:gd name="connsiteX3052" fmla="*/ 5079459 w 9991675"/>
                <a:gd name="connsiteY3052" fmla="*/ 1923396 h 2339976"/>
                <a:gd name="connsiteX3053" fmla="*/ 5113184 w 9991675"/>
                <a:gd name="connsiteY3053" fmla="*/ 1944185 h 2339976"/>
                <a:gd name="connsiteX3054" fmla="*/ 5009414 w 9991675"/>
                <a:gd name="connsiteY3054" fmla="*/ 1897410 h 2339976"/>
                <a:gd name="connsiteX3055" fmla="*/ 4897862 w 9991675"/>
                <a:gd name="connsiteY3055" fmla="*/ 1897410 h 2339976"/>
                <a:gd name="connsiteX3056" fmla="*/ 4794093 w 9991675"/>
                <a:gd name="connsiteY3056" fmla="*/ 1915600 h 2339976"/>
                <a:gd name="connsiteX3057" fmla="*/ 4731831 w 9991675"/>
                <a:gd name="connsiteY3057" fmla="*/ 1920797 h 2339976"/>
                <a:gd name="connsiteX3058" fmla="*/ 4651410 w 9991675"/>
                <a:gd name="connsiteY3058" fmla="*/ 1936389 h 2339976"/>
                <a:gd name="connsiteX3059" fmla="*/ 4599525 w 9991675"/>
                <a:gd name="connsiteY3059" fmla="*/ 1941586 h 2339976"/>
                <a:gd name="connsiteX3060" fmla="*/ 4428306 w 9991675"/>
                <a:gd name="connsiteY3060" fmla="*/ 1944185 h 2339976"/>
                <a:gd name="connsiteX3061" fmla="*/ 4353073 w 9991675"/>
                <a:gd name="connsiteY3061" fmla="*/ 1944185 h 2339976"/>
                <a:gd name="connsiteX3062" fmla="*/ 4290812 w 9991675"/>
                <a:gd name="connsiteY3062" fmla="*/ 1957178 h 2339976"/>
                <a:gd name="connsiteX3063" fmla="*/ 4228550 w 9991675"/>
                <a:gd name="connsiteY3063" fmla="*/ 1964974 h 2339976"/>
                <a:gd name="connsiteX3064" fmla="*/ 3548861 w 9991675"/>
                <a:gd name="connsiteY3064" fmla="*/ 1964974 h 2339976"/>
                <a:gd name="connsiteX3065" fmla="*/ 3356888 w 9991675"/>
                <a:gd name="connsiteY3065" fmla="*/ 1967573 h 2339976"/>
                <a:gd name="connsiteX3066" fmla="*/ 3294626 w 9991675"/>
                <a:gd name="connsiteY3066" fmla="*/ 1977967 h 2339976"/>
                <a:gd name="connsiteX3067" fmla="*/ 3250524 w 9991675"/>
                <a:gd name="connsiteY3067" fmla="*/ 1964974 h 2339976"/>
                <a:gd name="connsiteX3068" fmla="*/ 3209017 w 9991675"/>
                <a:gd name="connsiteY3068" fmla="*/ 1977967 h 2339976"/>
                <a:gd name="connsiteX3069" fmla="*/ 3128672 w 9991675"/>
                <a:gd name="connsiteY3069" fmla="*/ 1977967 h 2339976"/>
                <a:gd name="connsiteX3070" fmla="*/ 3027497 w 9991675"/>
                <a:gd name="connsiteY3070" fmla="*/ 1972770 h 2339976"/>
                <a:gd name="connsiteX3071" fmla="*/ 2947073 w 9991675"/>
                <a:gd name="connsiteY3071" fmla="*/ 1988362 h 2339976"/>
                <a:gd name="connsiteX3072" fmla="*/ 2856277 w 9991675"/>
                <a:gd name="connsiteY3072" fmla="*/ 2009151 h 2339976"/>
                <a:gd name="connsiteX3073" fmla="*/ 2806982 w 9991675"/>
                <a:gd name="connsiteY3073" fmla="*/ 2001355 h 2339976"/>
                <a:gd name="connsiteX3074" fmla="*/ 2739540 w 9991675"/>
                <a:gd name="connsiteY3074" fmla="*/ 2003953 h 2339976"/>
                <a:gd name="connsiteX3075" fmla="*/ 2718784 w 9991675"/>
                <a:gd name="connsiteY3075" fmla="*/ 2011749 h 2339976"/>
                <a:gd name="connsiteX3076" fmla="*/ 2615014 w 9991675"/>
                <a:gd name="connsiteY3076" fmla="*/ 2024742 h 2339976"/>
                <a:gd name="connsiteX3077" fmla="*/ 2547567 w 9991675"/>
                <a:gd name="connsiteY3077" fmla="*/ 2022144 h 2339976"/>
                <a:gd name="connsiteX3078" fmla="*/ 2443797 w 9991675"/>
                <a:gd name="connsiteY3078" fmla="*/ 2024742 h 2339976"/>
                <a:gd name="connsiteX3079" fmla="*/ 2394505 w 9991675"/>
                <a:gd name="connsiteY3079" fmla="*/ 2035137 h 2339976"/>
                <a:gd name="connsiteX3080" fmla="*/ 2314082 w 9991675"/>
                <a:gd name="connsiteY3080" fmla="*/ 2058524 h 2339976"/>
                <a:gd name="connsiteX3081" fmla="*/ 2238847 w 9991675"/>
                <a:gd name="connsiteY3081" fmla="*/ 2058524 h 2339976"/>
                <a:gd name="connsiteX3082" fmla="*/ 2116917 w 9991675"/>
                <a:gd name="connsiteY3082" fmla="*/ 2084511 h 2339976"/>
                <a:gd name="connsiteX3083" fmla="*/ 2052060 w 9991675"/>
                <a:gd name="connsiteY3083" fmla="*/ 2089708 h 2339976"/>
                <a:gd name="connsiteX3084" fmla="*/ 1992391 w 9991675"/>
                <a:gd name="connsiteY3084" fmla="*/ 2105300 h 2339976"/>
                <a:gd name="connsiteX3085" fmla="*/ 1779662 w 9991675"/>
                <a:gd name="connsiteY3085" fmla="*/ 2107898 h 2339976"/>
                <a:gd name="connsiteX3086" fmla="*/ 1655137 w 9991675"/>
                <a:gd name="connsiteY3086" fmla="*/ 2126089 h 2339976"/>
                <a:gd name="connsiteX3087" fmla="*/ 1595467 w 9991675"/>
                <a:gd name="connsiteY3087" fmla="*/ 2120891 h 2339976"/>
                <a:gd name="connsiteX3088" fmla="*/ 1566931 w 9991675"/>
                <a:gd name="connsiteY3088" fmla="*/ 2107898 h 2339976"/>
                <a:gd name="connsiteX3089" fmla="*/ 1450185 w 9991675"/>
                <a:gd name="connsiteY3089" fmla="*/ 2107898 h 2339976"/>
                <a:gd name="connsiteX3090" fmla="*/ 1400895 w 9991675"/>
                <a:gd name="connsiteY3090" fmla="*/ 2118293 h 2339976"/>
                <a:gd name="connsiteX3091" fmla="*/ 1351606 w 9991675"/>
                <a:gd name="connsiteY3091" fmla="*/ 2115694 h 2339976"/>
                <a:gd name="connsiteX3092" fmla="*/ 1323067 w 9991675"/>
                <a:gd name="connsiteY3092" fmla="*/ 2113095 h 2339976"/>
                <a:gd name="connsiteX3093" fmla="*/ 1297122 w 9991675"/>
                <a:gd name="connsiteY3093" fmla="*/ 2120891 h 2339976"/>
                <a:gd name="connsiteX3094" fmla="*/ 1250430 w 9991675"/>
                <a:gd name="connsiteY3094" fmla="*/ 2118293 h 2339976"/>
                <a:gd name="connsiteX3095" fmla="*/ 1097365 w 9991675"/>
                <a:gd name="connsiteY3095" fmla="*/ 2118293 h 2339976"/>
                <a:gd name="connsiteX3096" fmla="*/ 1022133 w 9991675"/>
                <a:gd name="connsiteY3096" fmla="*/ 2074116 h 2339976"/>
                <a:gd name="connsiteX3097" fmla="*/ 1024727 w 9991675"/>
                <a:gd name="connsiteY3097" fmla="*/ 2066320 h 2339976"/>
                <a:gd name="connsiteX3098" fmla="*/ 1042887 w 9991675"/>
                <a:gd name="connsiteY3098" fmla="*/ 2061123 h 2339976"/>
                <a:gd name="connsiteX3099" fmla="*/ 1094772 w 9991675"/>
                <a:gd name="connsiteY3099" fmla="*/ 2061123 h 2339976"/>
                <a:gd name="connsiteX3100" fmla="*/ 1105149 w 9991675"/>
                <a:gd name="connsiteY3100" fmla="*/ 2061123 h 2339976"/>
                <a:gd name="connsiteX3101" fmla="*/ 1170006 w 9991675"/>
                <a:gd name="connsiteY3101" fmla="*/ 2058524 h 2339976"/>
                <a:gd name="connsiteX3102" fmla="*/ 1175195 w 9991675"/>
                <a:gd name="connsiteY3102" fmla="*/ 2037735 h 2339976"/>
                <a:gd name="connsiteX3103" fmla="*/ 1151846 w 9991675"/>
                <a:gd name="connsiteY3103" fmla="*/ 2019545 h 2339976"/>
                <a:gd name="connsiteX3104" fmla="*/ 1024727 w 9991675"/>
                <a:gd name="connsiteY3104" fmla="*/ 2014348 h 2339976"/>
                <a:gd name="connsiteX3105" fmla="*/ 928738 w 9991675"/>
                <a:gd name="connsiteY3105" fmla="*/ 1975369 h 2339976"/>
                <a:gd name="connsiteX3106" fmla="*/ 900201 w 9991675"/>
                <a:gd name="connsiteY3106" fmla="*/ 1964974 h 2339976"/>
                <a:gd name="connsiteX3107" fmla="*/ 866475 w 9991675"/>
                <a:gd name="connsiteY3107" fmla="*/ 1964974 h 2339976"/>
                <a:gd name="connsiteX3108" fmla="*/ 752327 w 9991675"/>
                <a:gd name="connsiteY3108" fmla="*/ 1951981 h 2339976"/>
                <a:gd name="connsiteX3109" fmla="*/ 640776 w 9991675"/>
                <a:gd name="connsiteY3109" fmla="*/ 1923396 h 2339976"/>
                <a:gd name="connsiteX3110" fmla="*/ 549979 w 9991675"/>
                <a:gd name="connsiteY3110" fmla="*/ 1928593 h 2339976"/>
                <a:gd name="connsiteX3111" fmla="*/ 516254 w 9991675"/>
                <a:gd name="connsiteY3111" fmla="*/ 1920797 h 2339976"/>
                <a:gd name="connsiteX3112" fmla="*/ 492906 w 9991675"/>
                <a:gd name="connsiteY3112" fmla="*/ 1897410 h 2339976"/>
                <a:gd name="connsiteX3113" fmla="*/ 477341 w 9991675"/>
                <a:gd name="connsiteY3113" fmla="*/ 1842839 h 2339976"/>
                <a:gd name="connsiteX3114" fmla="*/ 459181 w 9991675"/>
                <a:gd name="connsiteY3114" fmla="*/ 1803859 h 2339976"/>
                <a:gd name="connsiteX3115" fmla="*/ 394326 w 9991675"/>
                <a:gd name="connsiteY3115" fmla="*/ 1803859 h 2339976"/>
                <a:gd name="connsiteX3116" fmla="*/ 376166 w 9991675"/>
                <a:gd name="connsiteY3116" fmla="*/ 1837642 h 2339976"/>
                <a:gd name="connsiteX3117" fmla="*/ 394326 w 9991675"/>
                <a:gd name="connsiteY3117" fmla="*/ 1879219 h 2339976"/>
                <a:gd name="connsiteX3118" fmla="*/ 430645 w 9991675"/>
                <a:gd name="connsiteY3118" fmla="*/ 1900008 h 2339976"/>
                <a:gd name="connsiteX3119" fmla="*/ 438428 w 9991675"/>
                <a:gd name="connsiteY3119" fmla="*/ 1920797 h 2339976"/>
                <a:gd name="connsiteX3120" fmla="*/ 430645 w 9991675"/>
                <a:gd name="connsiteY3120" fmla="*/ 1938988 h 2339976"/>
                <a:gd name="connsiteX3121" fmla="*/ 342442 w 9991675"/>
                <a:gd name="connsiteY3121" fmla="*/ 1967573 h 2339976"/>
                <a:gd name="connsiteX3122" fmla="*/ 313906 w 9991675"/>
                <a:gd name="connsiteY3122" fmla="*/ 1990960 h 2339976"/>
                <a:gd name="connsiteX3123" fmla="*/ 282775 w 9991675"/>
                <a:gd name="connsiteY3123" fmla="*/ 2006552 h 2339976"/>
                <a:gd name="connsiteX3124" fmla="*/ 212730 w 9991675"/>
                <a:gd name="connsiteY3124" fmla="*/ 1983164 h 2339976"/>
                <a:gd name="connsiteX3125" fmla="*/ 166034 w 9991675"/>
                <a:gd name="connsiteY3125" fmla="*/ 1941586 h 2339976"/>
                <a:gd name="connsiteX3126" fmla="*/ 184193 w 9991675"/>
                <a:gd name="connsiteY3126" fmla="*/ 1902607 h 2339976"/>
                <a:gd name="connsiteX3127" fmla="*/ 179005 w 9991675"/>
                <a:gd name="connsiteY3127" fmla="*/ 1858431 h 2339976"/>
                <a:gd name="connsiteX3128" fmla="*/ 150468 w 9991675"/>
                <a:gd name="connsiteY3128" fmla="*/ 1848036 h 2339976"/>
                <a:gd name="connsiteX3129" fmla="*/ 124527 w 9991675"/>
                <a:gd name="connsiteY3129" fmla="*/ 1835043 h 2339976"/>
                <a:gd name="connsiteX3130" fmla="*/ 49292 w 9991675"/>
                <a:gd name="connsiteY3130" fmla="*/ 1759683 h 2339976"/>
                <a:gd name="connsiteX3131" fmla="*/ 5188 w 9991675"/>
                <a:gd name="connsiteY3131" fmla="*/ 1731098 h 2339976"/>
                <a:gd name="connsiteX3132" fmla="*/ 0 w 9991675"/>
                <a:gd name="connsiteY3132" fmla="*/ 1723302 h 2339976"/>
                <a:gd name="connsiteX3133" fmla="*/ 12974 w 9991675"/>
                <a:gd name="connsiteY3133" fmla="*/ 1710309 h 2339976"/>
                <a:gd name="connsiteX3134" fmla="*/ 44105 w 9991675"/>
                <a:gd name="connsiteY3134" fmla="*/ 1707710 h 2339976"/>
                <a:gd name="connsiteX3135" fmla="*/ 80424 w 9991675"/>
                <a:gd name="connsiteY3135" fmla="*/ 1679126 h 2339976"/>
                <a:gd name="connsiteX3136" fmla="*/ 134904 w 9991675"/>
                <a:gd name="connsiteY3136" fmla="*/ 1658337 h 2339976"/>
                <a:gd name="connsiteX3137" fmla="*/ 199759 w 9991675"/>
                <a:gd name="connsiteY3137" fmla="*/ 1653139 h 2339976"/>
                <a:gd name="connsiteX3138" fmla="*/ 220513 w 9991675"/>
                <a:gd name="connsiteY3138" fmla="*/ 1629752 h 2339976"/>
                <a:gd name="connsiteX3139" fmla="*/ 199759 w 9991675"/>
                <a:gd name="connsiteY3139" fmla="*/ 1614160 h 2339976"/>
                <a:gd name="connsiteX3140" fmla="*/ 194571 w 9991675"/>
                <a:gd name="connsiteY3140" fmla="*/ 1598568 h 2339976"/>
                <a:gd name="connsiteX3141" fmla="*/ 254238 w 9991675"/>
                <a:gd name="connsiteY3141" fmla="*/ 1551793 h 2339976"/>
                <a:gd name="connsiteX3142" fmla="*/ 264615 w 9991675"/>
                <a:gd name="connsiteY3142" fmla="*/ 1546596 h 2339976"/>
                <a:gd name="connsiteX3143" fmla="*/ 295745 w 9991675"/>
                <a:gd name="connsiteY3143" fmla="*/ 1546596 h 2339976"/>
                <a:gd name="connsiteX3144" fmla="*/ 332065 w 9991675"/>
                <a:gd name="connsiteY3144" fmla="*/ 1559589 h 2339976"/>
                <a:gd name="connsiteX3145" fmla="*/ 378761 w 9991675"/>
                <a:gd name="connsiteY3145" fmla="*/ 1564786 h 2339976"/>
                <a:gd name="connsiteX3146" fmla="*/ 415080 w 9991675"/>
                <a:gd name="connsiteY3146" fmla="*/ 1546596 h 2339976"/>
                <a:gd name="connsiteX3147" fmla="*/ 422862 w 9991675"/>
                <a:gd name="connsiteY3147" fmla="*/ 1546596 h 2339976"/>
                <a:gd name="connsiteX3148" fmla="*/ 547384 w 9991675"/>
                <a:gd name="connsiteY3148" fmla="*/ 1507617 h 2339976"/>
                <a:gd name="connsiteX3149" fmla="*/ 526631 w 9991675"/>
                <a:gd name="connsiteY3149" fmla="*/ 1460841 h 2339976"/>
                <a:gd name="connsiteX3150" fmla="*/ 575920 w 9991675"/>
                <a:gd name="connsiteY3150" fmla="*/ 1440052 h 2339976"/>
                <a:gd name="connsiteX3151" fmla="*/ 573326 w 9991675"/>
                <a:gd name="connsiteY3151" fmla="*/ 1437454 h 2339976"/>
                <a:gd name="connsiteX3152" fmla="*/ 591486 w 9991675"/>
                <a:gd name="connsiteY3152" fmla="*/ 1434855 h 2339976"/>
                <a:gd name="connsiteX3153" fmla="*/ 594080 w 9991675"/>
                <a:gd name="connsiteY3153" fmla="*/ 1434855 h 2339976"/>
                <a:gd name="connsiteX3154" fmla="*/ 677095 w 9991675"/>
                <a:gd name="connsiteY3154" fmla="*/ 1416665 h 2339976"/>
                <a:gd name="connsiteX3155" fmla="*/ 682283 w 9991675"/>
                <a:gd name="connsiteY3155" fmla="*/ 1414066 h 2339976"/>
                <a:gd name="connsiteX3156" fmla="*/ 692660 w 9991675"/>
                <a:gd name="connsiteY3156" fmla="*/ 1406270 h 2339976"/>
                <a:gd name="connsiteX3157" fmla="*/ 682283 w 9991675"/>
                <a:gd name="connsiteY3157" fmla="*/ 1406270 h 2339976"/>
                <a:gd name="connsiteX3158" fmla="*/ 464369 w 9991675"/>
                <a:gd name="connsiteY3158" fmla="*/ 1427059 h 2339976"/>
                <a:gd name="connsiteX3159" fmla="*/ 412485 w 9991675"/>
                <a:gd name="connsiteY3159" fmla="*/ 1442651 h 2339976"/>
                <a:gd name="connsiteX3160" fmla="*/ 394326 w 9991675"/>
                <a:gd name="connsiteY3160" fmla="*/ 1447848 h 2339976"/>
                <a:gd name="connsiteX3161" fmla="*/ 347630 w 9991675"/>
                <a:gd name="connsiteY3161" fmla="*/ 1429658 h 2339976"/>
                <a:gd name="connsiteX3162" fmla="*/ 298339 w 9991675"/>
                <a:gd name="connsiteY3162" fmla="*/ 1450447 h 2339976"/>
                <a:gd name="connsiteX3163" fmla="*/ 243862 w 9991675"/>
                <a:gd name="connsiteY3163" fmla="*/ 1416665 h 2339976"/>
                <a:gd name="connsiteX3164" fmla="*/ 197164 w 9991675"/>
                <a:gd name="connsiteY3164" fmla="*/ 1398474 h 2339976"/>
                <a:gd name="connsiteX3165" fmla="*/ 181599 w 9991675"/>
                <a:gd name="connsiteY3165" fmla="*/ 1349101 h 2339976"/>
                <a:gd name="connsiteX3166" fmla="*/ 225701 w 9991675"/>
                <a:gd name="connsiteY3166" fmla="*/ 1273741 h 2339976"/>
                <a:gd name="connsiteX3167" fmla="*/ 259427 w 9991675"/>
                <a:gd name="connsiteY3167" fmla="*/ 1239958 h 2339976"/>
                <a:gd name="connsiteX3168" fmla="*/ 345036 w 9991675"/>
                <a:gd name="connsiteY3168" fmla="*/ 1234761 h 2339976"/>
                <a:gd name="connsiteX3169" fmla="*/ 370978 w 9991675"/>
                <a:gd name="connsiteY3169" fmla="*/ 1206176 h 2339976"/>
                <a:gd name="connsiteX3170" fmla="*/ 342442 w 9991675"/>
                <a:gd name="connsiteY3170" fmla="*/ 1172394 h 2339976"/>
                <a:gd name="connsiteX3171" fmla="*/ 311311 w 9991675"/>
                <a:gd name="connsiteY3171" fmla="*/ 1169796 h 2339976"/>
                <a:gd name="connsiteX3172" fmla="*/ 269803 w 9991675"/>
                <a:gd name="connsiteY3172" fmla="*/ 1169796 h 2339976"/>
                <a:gd name="connsiteX3173" fmla="*/ 236078 w 9991675"/>
                <a:gd name="connsiteY3173" fmla="*/ 1143809 h 2339976"/>
                <a:gd name="connsiteX3174" fmla="*/ 238672 w 9991675"/>
                <a:gd name="connsiteY3174" fmla="*/ 1123020 h 2339976"/>
                <a:gd name="connsiteX3175" fmla="*/ 272397 w 9991675"/>
                <a:gd name="connsiteY3175" fmla="*/ 1102231 h 2339976"/>
                <a:gd name="connsiteX3176" fmla="*/ 350224 w 9991675"/>
                <a:gd name="connsiteY3176" fmla="*/ 1099633 h 2339976"/>
                <a:gd name="connsiteX3177" fmla="*/ 326876 w 9991675"/>
                <a:gd name="connsiteY3177" fmla="*/ 1050259 h 2339976"/>
                <a:gd name="connsiteX3178" fmla="*/ 316499 w 9991675"/>
                <a:gd name="connsiteY3178" fmla="*/ 1032069 h 2339976"/>
                <a:gd name="connsiteX3179" fmla="*/ 277587 w 9991675"/>
                <a:gd name="connsiteY3179" fmla="*/ 1050259 h 2339976"/>
                <a:gd name="connsiteX3180" fmla="*/ 249049 w 9991675"/>
                <a:gd name="connsiteY3180" fmla="*/ 1042463 h 2339976"/>
                <a:gd name="connsiteX3181" fmla="*/ 212730 w 9991675"/>
                <a:gd name="connsiteY3181" fmla="*/ 1037266 h 2339976"/>
                <a:gd name="connsiteX3182" fmla="*/ 111555 w 9991675"/>
                <a:gd name="connsiteY3182" fmla="*/ 1047660 h 2339976"/>
                <a:gd name="connsiteX3183" fmla="*/ 101179 w 9991675"/>
                <a:gd name="connsiteY3183" fmla="*/ 1029470 h 2339976"/>
                <a:gd name="connsiteX3184" fmla="*/ 103772 w 9991675"/>
                <a:gd name="connsiteY3184" fmla="*/ 1019075 h 2339976"/>
                <a:gd name="connsiteX3185" fmla="*/ 119338 w 9991675"/>
                <a:gd name="connsiteY3185" fmla="*/ 1008681 h 2339976"/>
                <a:gd name="connsiteX3186" fmla="*/ 207541 w 9991675"/>
                <a:gd name="connsiteY3186" fmla="*/ 995688 h 2339976"/>
                <a:gd name="connsiteX3187" fmla="*/ 254238 w 9991675"/>
                <a:gd name="connsiteY3187" fmla="*/ 990490 h 2339976"/>
                <a:gd name="connsiteX3188" fmla="*/ 287962 w 9991675"/>
                <a:gd name="connsiteY3188" fmla="*/ 946314 h 2339976"/>
                <a:gd name="connsiteX3189" fmla="*/ 313906 w 9991675"/>
                <a:gd name="connsiteY3189" fmla="*/ 917729 h 2339976"/>
                <a:gd name="connsiteX3190" fmla="*/ 342442 w 9991675"/>
                <a:gd name="connsiteY3190" fmla="*/ 930722 h 2339976"/>
                <a:gd name="connsiteX3191" fmla="*/ 365789 w 9991675"/>
                <a:gd name="connsiteY3191" fmla="*/ 938518 h 2339976"/>
                <a:gd name="connsiteX3192" fmla="*/ 350224 w 9991675"/>
                <a:gd name="connsiteY3192" fmla="*/ 909933 h 2339976"/>
                <a:gd name="connsiteX3193" fmla="*/ 352819 w 9991675"/>
                <a:gd name="connsiteY3193" fmla="*/ 904736 h 2339976"/>
                <a:gd name="connsiteX3194" fmla="*/ 345036 w 9991675"/>
                <a:gd name="connsiteY3194" fmla="*/ 881348 h 2339976"/>
                <a:gd name="connsiteX3195" fmla="*/ 316499 w 9991675"/>
                <a:gd name="connsiteY3195" fmla="*/ 850165 h 2339976"/>
                <a:gd name="connsiteX3196" fmla="*/ 332065 w 9991675"/>
                <a:gd name="connsiteY3196" fmla="*/ 798192 h 2339976"/>
                <a:gd name="connsiteX3197" fmla="*/ 363195 w 9991675"/>
                <a:gd name="connsiteY3197" fmla="*/ 790397 h 2339976"/>
                <a:gd name="connsiteX3198" fmla="*/ 373572 w 9991675"/>
                <a:gd name="connsiteY3198" fmla="*/ 785199 h 2339976"/>
                <a:gd name="connsiteX3199" fmla="*/ 365789 w 9991675"/>
                <a:gd name="connsiteY3199" fmla="*/ 748819 h 2339976"/>
                <a:gd name="connsiteX3200" fmla="*/ 345036 w 9991675"/>
                <a:gd name="connsiteY3200" fmla="*/ 720234 h 2339976"/>
                <a:gd name="connsiteX3201" fmla="*/ 363195 w 9991675"/>
                <a:gd name="connsiteY3201" fmla="*/ 694247 h 2339976"/>
                <a:gd name="connsiteX3202" fmla="*/ 365789 w 9991675"/>
                <a:gd name="connsiteY3202" fmla="*/ 660465 h 2339976"/>
                <a:gd name="connsiteX3203" fmla="*/ 378761 w 9991675"/>
                <a:gd name="connsiteY3203" fmla="*/ 647472 h 2339976"/>
                <a:gd name="connsiteX3204" fmla="*/ 373572 w 9991675"/>
                <a:gd name="connsiteY3204" fmla="*/ 639676 h 2339976"/>
                <a:gd name="connsiteX3205" fmla="*/ 347630 w 9991675"/>
                <a:gd name="connsiteY3205" fmla="*/ 621486 h 2339976"/>
                <a:gd name="connsiteX3206" fmla="*/ 350224 w 9991675"/>
                <a:gd name="connsiteY3206" fmla="*/ 592901 h 2339976"/>
                <a:gd name="connsiteX3207" fmla="*/ 360601 w 9991675"/>
                <a:gd name="connsiteY3207" fmla="*/ 585105 h 2339976"/>
                <a:gd name="connsiteX3208" fmla="*/ 386543 w 9991675"/>
                <a:gd name="connsiteY3208" fmla="*/ 551323 h 2339976"/>
                <a:gd name="connsiteX3209" fmla="*/ 376166 w 9991675"/>
                <a:gd name="connsiteY3209" fmla="*/ 525337 h 2339976"/>
                <a:gd name="connsiteX3210" fmla="*/ 363195 w 9991675"/>
                <a:gd name="connsiteY3210" fmla="*/ 478562 h 2339976"/>
                <a:gd name="connsiteX3211" fmla="*/ 378761 w 9991675"/>
                <a:gd name="connsiteY3211" fmla="*/ 460372 h 2339976"/>
                <a:gd name="connsiteX3212" fmla="*/ 396921 w 9991675"/>
                <a:gd name="connsiteY3212" fmla="*/ 434385 h 2339976"/>
                <a:gd name="connsiteX3213" fmla="*/ 428051 w 9991675"/>
                <a:gd name="connsiteY3213" fmla="*/ 421392 h 2339976"/>
                <a:gd name="connsiteX3214" fmla="*/ 464369 w 9991675"/>
                <a:gd name="connsiteY3214" fmla="*/ 423991 h 2339976"/>
                <a:gd name="connsiteX3215" fmla="*/ 500689 w 9991675"/>
                <a:gd name="connsiteY3215" fmla="*/ 426589 h 2339976"/>
                <a:gd name="connsiteX3216" fmla="*/ 529225 w 9991675"/>
                <a:gd name="connsiteY3216" fmla="*/ 405800 h 2339976"/>
                <a:gd name="connsiteX3217" fmla="*/ 492906 w 9991675"/>
                <a:gd name="connsiteY3217" fmla="*/ 387610 h 2339976"/>
                <a:gd name="connsiteX3218" fmla="*/ 443616 w 9991675"/>
                <a:gd name="connsiteY3218" fmla="*/ 385011 h 2339976"/>
                <a:gd name="connsiteX3219" fmla="*/ 435833 w 9991675"/>
                <a:gd name="connsiteY3219" fmla="*/ 382413 h 2339976"/>
                <a:gd name="connsiteX3220" fmla="*/ 438428 w 9991675"/>
                <a:gd name="connsiteY3220" fmla="*/ 372018 h 2339976"/>
                <a:gd name="connsiteX3221" fmla="*/ 557761 w 9991675"/>
                <a:gd name="connsiteY3221" fmla="*/ 333039 h 2339976"/>
                <a:gd name="connsiteX3222" fmla="*/ 599269 w 9991675"/>
                <a:gd name="connsiteY3222" fmla="*/ 304454 h 2339976"/>
                <a:gd name="connsiteX3223" fmla="*/ 625211 w 9991675"/>
                <a:gd name="connsiteY3223" fmla="*/ 270672 h 2339976"/>
                <a:gd name="connsiteX3224" fmla="*/ 690066 w 9991675"/>
                <a:gd name="connsiteY3224" fmla="*/ 229094 h 2339976"/>
                <a:gd name="connsiteX3225" fmla="*/ 811996 w 9991675"/>
                <a:gd name="connsiteY3225" fmla="*/ 203108 h 2339976"/>
                <a:gd name="connsiteX3226" fmla="*/ 858693 w 9991675"/>
                <a:gd name="connsiteY3226" fmla="*/ 195312 h 2339976"/>
                <a:gd name="connsiteX3227" fmla="*/ 871664 w 9991675"/>
                <a:gd name="connsiteY3227" fmla="*/ 187516 h 2339976"/>
                <a:gd name="connsiteX3228" fmla="*/ 856098 w 9991675"/>
                <a:gd name="connsiteY3228" fmla="*/ 182319 h 2339976"/>
                <a:gd name="connsiteX3229" fmla="*/ 837938 w 9991675"/>
                <a:gd name="connsiteY3229" fmla="*/ 177122 h 2339976"/>
                <a:gd name="connsiteX3230" fmla="*/ 858693 w 9991675"/>
                <a:gd name="connsiteY3230" fmla="*/ 166727 h 2339976"/>
                <a:gd name="connsiteX3231" fmla="*/ 931333 w 9991675"/>
                <a:gd name="connsiteY3231" fmla="*/ 177122 h 2339976"/>
                <a:gd name="connsiteX3232" fmla="*/ 920955 w 9991675"/>
                <a:gd name="connsiteY3232" fmla="*/ 182319 h 2339976"/>
                <a:gd name="connsiteX3233" fmla="*/ 902797 w 9991675"/>
                <a:gd name="connsiteY3233" fmla="*/ 190115 h 2339976"/>
                <a:gd name="connsiteX3234" fmla="*/ 928738 w 9991675"/>
                <a:gd name="connsiteY3234" fmla="*/ 195312 h 2339976"/>
                <a:gd name="connsiteX3235" fmla="*/ 965059 w 9991675"/>
                <a:gd name="connsiteY3235" fmla="*/ 187516 h 2339976"/>
                <a:gd name="connsiteX3236" fmla="*/ 1094772 w 9991675"/>
                <a:gd name="connsiteY3236" fmla="*/ 166727 h 2339976"/>
                <a:gd name="connsiteX3237" fmla="*/ 1232271 w 9991675"/>
                <a:gd name="connsiteY3237" fmla="*/ 151136 h 2339976"/>
                <a:gd name="connsiteX3238" fmla="*/ 1356793 w 9991675"/>
                <a:gd name="connsiteY3238" fmla="*/ 138142 h 2339976"/>
                <a:gd name="connsiteX3239" fmla="*/ 1400895 w 9991675"/>
                <a:gd name="connsiteY3239" fmla="*/ 151136 h 2339976"/>
                <a:gd name="connsiteX3240" fmla="*/ 1473535 w 9991675"/>
                <a:gd name="connsiteY3240" fmla="*/ 164129 h 2339976"/>
                <a:gd name="connsiteX3241" fmla="*/ 1515044 w 9991675"/>
                <a:gd name="connsiteY3241" fmla="*/ 164129 h 2339976"/>
                <a:gd name="connsiteX3242" fmla="*/ 1528016 w 9991675"/>
                <a:gd name="connsiteY3242" fmla="*/ 158931 h 2339976"/>
                <a:gd name="connsiteX3243" fmla="*/ 1512449 w 9991675"/>
                <a:gd name="connsiteY3243" fmla="*/ 153734 h 2339976"/>
                <a:gd name="connsiteX3244" fmla="*/ 1502072 w 9991675"/>
                <a:gd name="connsiteY3244" fmla="*/ 151136 h 2339976"/>
                <a:gd name="connsiteX3245" fmla="*/ 1496884 w 9991675"/>
                <a:gd name="connsiteY3245" fmla="*/ 140741 h 2339976"/>
                <a:gd name="connsiteX3246" fmla="*/ 1507260 w 9991675"/>
                <a:gd name="connsiteY3246" fmla="*/ 132945 h 2339976"/>
                <a:gd name="connsiteX3247" fmla="*/ 1634382 w 9991675"/>
                <a:gd name="connsiteY3247" fmla="*/ 122551 h 2339976"/>
                <a:gd name="connsiteX3248" fmla="*/ 1691456 w 9991675"/>
                <a:gd name="connsiteY3248" fmla="*/ 114755 h 2339976"/>
                <a:gd name="connsiteX3249" fmla="*/ 1722588 w 9991675"/>
                <a:gd name="connsiteY3249" fmla="*/ 99163 h 2339976"/>
                <a:gd name="connsiteX3250" fmla="*/ 1691456 w 9991675"/>
                <a:gd name="connsiteY3250" fmla="*/ 101762 h 2339976"/>
                <a:gd name="connsiteX3251" fmla="*/ 1551366 w 9991675"/>
                <a:gd name="connsiteY3251" fmla="*/ 109558 h 2339976"/>
                <a:gd name="connsiteX3252" fmla="*/ 1543582 w 9991675"/>
                <a:gd name="connsiteY3252" fmla="*/ 106959 h 2339976"/>
                <a:gd name="connsiteX3253" fmla="*/ 1553959 w 9991675"/>
                <a:gd name="connsiteY3253" fmla="*/ 99163 h 2339976"/>
                <a:gd name="connsiteX3254" fmla="*/ 1569523 w 9991675"/>
                <a:gd name="connsiteY3254" fmla="*/ 91367 h 2339976"/>
                <a:gd name="connsiteX3255" fmla="*/ 1629193 w 9991675"/>
                <a:gd name="connsiteY3255" fmla="*/ 88769 h 2339976"/>
                <a:gd name="connsiteX3256" fmla="*/ 1675890 w 9991675"/>
                <a:gd name="connsiteY3256" fmla="*/ 80973 h 2339976"/>
                <a:gd name="connsiteX3257" fmla="*/ 1738156 w 9991675"/>
                <a:gd name="connsiteY3257" fmla="*/ 80973 h 2339976"/>
                <a:gd name="connsiteX3258" fmla="*/ 1790038 w 9991675"/>
                <a:gd name="connsiteY3258" fmla="*/ 83571 h 2339976"/>
                <a:gd name="connsiteX3259" fmla="*/ 1803008 w 9991675"/>
                <a:gd name="connsiteY3259" fmla="*/ 88769 h 2339976"/>
                <a:gd name="connsiteX3260" fmla="*/ 1784850 w 9991675"/>
                <a:gd name="connsiteY3260" fmla="*/ 93966 h 2339976"/>
                <a:gd name="connsiteX3261" fmla="*/ 1769285 w 9991675"/>
                <a:gd name="connsiteY3261" fmla="*/ 99163 h 2339976"/>
                <a:gd name="connsiteX3262" fmla="*/ 1766691 w 9991675"/>
                <a:gd name="connsiteY3262" fmla="*/ 109558 h 2339976"/>
                <a:gd name="connsiteX3263" fmla="*/ 1782256 w 9991675"/>
                <a:gd name="connsiteY3263" fmla="*/ 114755 h 2339976"/>
                <a:gd name="connsiteX3264" fmla="*/ 1826355 w 9991675"/>
                <a:gd name="connsiteY3264" fmla="*/ 112156 h 2339976"/>
                <a:gd name="connsiteX3265" fmla="*/ 1865271 w 9991675"/>
                <a:gd name="connsiteY3265" fmla="*/ 101762 h 2339976"/>
                <a:gd name="connsiteX3266" fmla="*/ 1898997 w 9991675"/>
                <a:gd name="connsiteY3266" fmla="*/ 104360 h 2339976"/>
                <a:gd name="connsiteX3267" fmla="*/ 1994986 w 9991675"/>
                <a:gd name="connsiteY3267" fmla="*/ 78374 h 2339976"/>
                <a:gd name="connsiteX3268" fmla="*/ 2062437 w 9991675"/>
                <a:gd name="connsiteY3268" fmla="*/ 67980 h 2339976"/>
                <a:gd name="connsiteX3269" fmla="*/ 2116917 w 9991675"/>
                <a:gd name="connsiteY3269" fmla="*/ 67980 h 2339976"/>
                <a:gd name="connsiteX3270" fmla="*/ 2135076 w 9991675"/>
                <a:gd name="connsiteY3270" fmla="*/ 67980 h 2339976"/>
                <a:gd name="connsiteX3271" fmla="*/ 2199934 w 9991675"/>
                <a:gd name="connsiteY3271" fmla="*/ 80973 h 2339976"/>
                <a:gd name="connsiteX3272" fmla="*/ 2259602 w 9991675"/>
                <a:gd name="connsiteY3272" fmla="*/ 88769 h 2339976"/>
                <a:gd name="connsiteX3273" fmla="*/ 2311488 w 9991675"/>
                <a:gd name="connsiteY3273" fmla="*/ 91367 h 2339976"/>
                <a:gd name="connsiteX3274" fmla="*/ 2360780 w 9991675"/>
                <a:gd name="connsiteY3274" fmla="*/ 93966 h 2339976"/>
                <a:gd name="connsiteX3275" fmla="*/ 2433420 w 9991675"/>
                <a:gd name="connsiteY3275" fmla="*/ 75775 h 2339976"/>
                <a:gd name="connsiteX3276" fmla="*/ 2583885 w 9991675"/>
                <a:gd name="connsiteY3276" fmla="*/ 67980 h 2339976"/>
                <a:gd name="connsiteX3277" fmla="*/ 2602044 w 9991675"/>
                <a:gd name="connsiteY3277" fmla="*/ 62782 h 2339976"/>
                <a:gd name="connsiteX3278" fmla="*/ 2656845 w 9991675"/>
                <a:gd name="connsiteY3278" fmla="*/ 57910 h 2339976"/>
                <a:gd name="connsiteX3279" fmla="*/ 2516204 w 9991675"/>
                <a:gd name="connsiteY3279" fmla="*/ 33338 h 2339976"/>
                <a:gd name="connsiteX3280" fmla="*/ 2520965 w 9991675"/>
                <a:gd name="connsiteY3280" fmla="*/ 36513 h 2339976"/>
                <a:gd name="connsiteX3281" fmla="*/ 2520965 w 9991675"/>
                <a:gd name="connsiteY3281" fmla="*/ 39688 h 2339976"/>
                <a:gd name="connsiteX3282" fmla="*/ 2511442 w 9991675"/>
                <a:gd name="connsiteY3282" fmla="*/ 36513 h 2339976"/>
                <a:gd name="connsiteX3283" fmla="*/ 2516204 w 9991675"/>
                <a:gd name="connsiteY3283" fmla="*/ 33338 h 2339976"/>
                <a:gd name="connsiteX3284" fmla="*/ 2619917 w 9991675"/>
                <a:gd name="connsiteY3284" fmla="*/ 25400 h 2339976"/>
                <a:gd name="connsiteX3285" fmla="*/ 2625209 w 9991675"/>
                <a:gd name="connsiteY3285" fmla="*/ 25400 h 2339976"/>
                <a:gd name="connsiteX3286" fmla="*/ 2619917 w 9991675"/>
                <a:gd name="connsiteY3286" fmla="*/ 33338 h 2339976"/>
                <a:gd name="connsiteX3287" fmla="*/ 2617271 w 9991675"/>
                <a:gd name="connsiteY3287" fmla="*/ 28046 h 2339976"/>
                <a:gd name="connsiteX3288" fmla="*/ 2619917 w 9991675"/>
                <a:gd name="connsiteY3288" fmla="*/ 25400 h 2339976"/>
                <a:gd name="connsiteX3289" fmla="*/ 2560018 w 9991675"/>
                <a:gd name="connsiteY3289" fmla="*/ 23813 h 2339976"/>
                <a:gd name="connsiteX3290" fmla="*/ 2568591 w 9991675"/>
                <a:gd name="connsiteY3290" fmla="*/ 29105 h 2339976"/>
                <a:gd name="connsiteX3291" fmla="*/ 2562876 w 9991675"/>
                <a:gd name="connsiteY3291" fmla="*/ 31751 h 2339976"/>
                <a:gd name="connsiteX3292" fmla="*/ 2554303 w 9991675"/>
                <a:gd name="connsiteY3292" fmla="*/ 26459 h 2339976"/>
                <a:gd name="connsiteX3293" fmla="*/ 2560018 w 9991675"/>
                <a:gd name="connsiteY3293" fmla="*/ 23813 h 2339976"/>
                <a:gd name="connsiteX3294" fmla="*/ 2336497 w 9991675"/>
                <a:gd name="connsiteY3294" fmla="*/ 7938 h 2339976"/>
                <a:gd name="connsiteX3295" fmla="*/ 2341577 w 9991675"/>
                <a:gd name="connsiteY3295" fmla="*/ 13230 h 2339976"/>
                <a:gd name="connsiteX3296" fmla="*/ 2336497 w 9991675"/>
                <a:gd name="connsiteY3296" fmla="*/ 15876 h 2339976"/>
                <a:gd name="connsiteX3297" fmla="*/ 2328876 w 9991675"/>
                <a:gd name="connsiteY3297" fmla="*/ 10584 h 2339976"/>
                <a:gd name="connsiteX3298" fmla="*/ 2336497 w 9991675"/>
                <a:gd name="connsiteY3298" fmla="*/ 7938 h 2339976"/>
                <a:gd name="connsiteX3299" fmla="*/ 2500329 w 9991675"/>
                <a:gd name="connsiteY3299" fmla="*/ 0 h 2339976"/>
                <a:gd name="connsiteX3300" fmla="*/ 2505092 w 9991675"/>
                <a:gd name="connsiteY3300" fmla="*/ 2646 h 2339976"/>
                <a:gd name="connsiteX3301" fmla="*/ 2502711 w 9991675"/>
                <a:gd name="connsiteY3301" fmla="*/ 7938 h 2339976"/>
                <a:gd name="connsiteX3302" fmla="*/ 2495567 w 9991675"/>
                <a:gd name="connsiteY3302" fmla="*/ 2646 h 2339976"/>
                <a:gd name="connsiteX3303" fmla="*/ 2500329 w 9991675"/>
                <a:gd name="connsiteY3303" fmla="*/ 0 h 2339976"/>
                <a:gd name="connsiteX3304" fmla="*/ 2420636 w 9991675"/>
                <a:gd name="connsiteY3304" fmla="*/ 0 h 2339976"/>
                <a:gd name="connsiteX3305" fmla="*/ 2425715 w 9991675"/>
                <a:gd name="connsiteY3305" fmla="*/ 2381 h 2339976"/>
                <a:gd name="connsiteX3306" fmla="*/ 2418095 w 9991675"/>
                <a:gd name="connsiteY3306" fmla="*/ 4763 h 2339976"/>
                <a:gd name="connsiteX3307" fmla="*/ 2413016 w 9991675"/>
                <a:gd name="connsiteY3307" fmla="*/ 2381 h 2339976"/>
                <a:gd name="connsiteX3308" fmla="*/ 2420636 w 9991675"/>
                <a:gd name="connsiteY3308" fmla="*/ 0 h 23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  <a:cxn ang="0">
                  <a:pos x="connsiteX2862" y="connsiteY2862"/>
                </a:cxn>
                <a:cxn ang="0">
                  <a:pos x="connsiteX2863" y="connsiteY2863"/>
                </a:cxn>
                <a:cxn ang="0">
                  <a:pos x="connsiteX2864" y="connsiteY2864"/>
                </a:cxn>
                <a:cxn ang="0">
                  <a:pos x="connsiteX2865" y="connsiteY2865"/>
                </a:cxn>
                <a:cxn ang="0">
                  <a:pos x="connsiteX2866" y="connsiteY2866"/>
                </a:cxn>
                <a:cxn ang="0">
                  <a:pos x="connsiteX2867" y="connsiteY2867"/>
                </a:cxn>
                <a:cxn ang="0">
                  <a:pos x="connsiteX2868" y="connsiteY2868"/>
                </a:cxn>
                <a:cxn ang="0">
                  <a:pos x="connsiteX2869" y="connsiteY2869"/>
                </a:cxn>
                <a:cxn ang="0">
                  <a:pos x="connsiteX2870" y="connsiteY2870"/>
                </a:cxn>
                <a:cxn ang="0">
                  <a:pos x="connsiteX2871" y="connsiteY2871"/>
                </a:cxn>
                <a:cxn ang="0">
                  <a:pos x="connsiteX2872" y="connsiteY2872"/>
                </a:cxn>
                <a:cxn ang="0">
                  <a:pos x="connsiteX2873" y="connsiteY2873"/>
                </a:cxn>
                <a:cxn ang="0">
                  <a:pos x="connsiteX2874" y="connsiteY2874"/>
                </a:cxn>
                <a:cxn ang="0">
                  <a:pos x="connsiteX2875" y="connsiteY2875"/>
                </a:cxn>
                <a:cxn ang="0">
                  <a:pos x="connsiteX2876" y="connsiteY2876"/>
                </a:cxn>
                <a:cxn ang="0">
                  <a:pos x="connsiteX2877" y="connsiteY2877"/>
                </a:cxn>
                <a:cxn ang="0">
                  <a:pos x="connsiteX2878" y="connsiteY2878"/>
                </a:cxn>
                <a:cxn ang="0">
                  <a:pos x="connsiteX2879" y="connsiteY2879"/>
                </a:cxn>
                <a:cxn ang="0">
                  <a:pos x="connsiteX2880" y="connsiteY2880"/>
                </a:cxn>
                <a:cxn ang="0">
                  <a:pos x="connsiteX2881" y="connsiteY2881"/>
                </a:cxn>
                <a:cxn ang="0">
                  <a:pos x="connsiteX2882" y="connsiteY2882"/>
                </a:cxn>
                <a:cxn ang="0">
                  <a:pos x="connsiteX2883" y="connsiteY2883"/>
                </a:cxn>
                <a:cxn ang="0">
                  <a:pos x="connsiteX2884" y="connsiteY2884"/>
                </a:cxn>
                <a:cxn ang="0">
                  <a:pos x="connsiteX2885" y="connsiteY2885"/>
                </a:cxn>
                <a:cxn ang="0">
                  <a:pos x="connsiteX2886" y="connsiteY2886"/>
                </a:cxn>
                <a:cxn ang="0">
                  <a:pos x="connsiteX2887" y="connsiteY2887"/>
                </a:cxn>
                <a:cxn ang="0">
                  <a:pos x="connsiteX2888" y="connsiteY2888"/>
                </a:cxn>
                <a:cxn ang="0">
                  <a:pos x="connsiteX2889" y="connsiteY2889"/>
                </a:cxn>
                <a:cxn ang="0">
                  <a:pos x="connsiteX2890" y="connsiteY2890"/>
                </a:cxn>
                <a:cxn ang="0">
                  <a:pos x="connsiteX2891" y="connsiteY2891"/>
                </a:cxn>
                <a:cxn ang="0">
                  <a:pos x="connsiteX2892" y="connsiteY2892"/>
                </a:cxn>
                <a:cxn ang="0">
                  <a:pos x="connsiteX2893" y="connsiteY2893"/>
                </a:cxn>
                <a:cxn ang="0">
                  <a:pos x="connsiteX2894" y="connsiteY2894"/>
                </a:cxn>
                <a:cxn ang="0">
                  <a:pos x="connsiteX2895" y="connsiteY2895"/>
                </a:cxn>
                <a:cxn ang="0">
                  <a:pos x="connsiteX2896" y="connsiteY2896"/>
                </a:cxn>
                <a:cxn ang="0">
                  <a:pos x="connsiteX2897" y="connsiteY2897"/>
                </a:cxn>
                <a:cxn ang="0">
                  <a:pos x="connsiteX2898" y="connsiteY2898"/>
                </a:cxn>
                <a:cxn ang="0">
                  <a:pos x="connsiteX2899" y="connsiteY2899"/>
                </a:cxn>
                <a:cxn ang="0">
                  <a:pos x="connsiteX2900" y="connsiteY2900"/>
                </a:cxn>
                <a:cxn ang="0">
                  <a:pos x="connsiteX2901" y="connsiteY2901"/>
                </a:cxn>
                <a:cxn ang="0">
                  <a:pos x="connsiteX2902" y="connsiteY2902"/>
                </a:cxn>
                <a:cxn ang="0">
                  <a:pos x="connsiteX2903" y="connsiteY2903"/>
                </a:cxn>
                <a:cxn ang="0">
                  <a:pos x="connsiteX2904" y="connsiteY2904"/>
                </a:cxn>
                <a:cxn ang="0">
                  <a:pos x="connsiteX2905" y="connsiteY2905"/>
                </a:cxn>
                <a:cxn ang="0">
                  <a:pos x="connsiteX2906" y="connsiteY2906"/>
                </a:cxn>
                <a:cxn ang="0">
                  <a:pos x="connsiteX2907" y="connsiteY2907"/>
                </a:cxn>
                <a:cxn ang="0">
                  <a:pos x="connsiteX2908" y="connsiteY2908"/>
                </a:cxn>
                <a:cxn ang="0">
                  <a:pos x="connsiteX2909" y="connsiteY2909"/>
                </a:cxn>
                <a:cxn ang="0">
                  <a:pos x="connsiteX2910" y="connsiteY2910"/>
                </a:cxn>
                <a:cxn ang="0">
                  <a:pos x="connsiteX2911" y="connsiteY2911"/>
                </a:cxn>
                <a:cxn ang="0">
                  <a:pos x="connsiteX2912" y="connsiteY2912"/>
                </a:cxn>
                <a:cxn ang="0">
                  <a:pos x="connsiteX2913" y="connsiteY2913"/>
                </a:cxn>
                <a:cxn ang="0">
                  <a:pos x="connsiteX2914" y="connsiteY2914"/>
                </a:cxn>
                <a:cxn ang="0">
                  <a:pos x="connsiteX2915" y="connsiteY2915"/>
                </a:cxn>
                <a:cxn ang="0">
                  <a:pos x="connsiteX2916" y="connsiteY2916"/>
                </a:cxn>
                <a:cxn ang="0">
                  <a:pos x="connsiteX2917" y="connsiteY2917"/>
                </a:cxn>
                <a:cxn ang="0">
                  <a:pos x="connsiteX2918" y="connsiteY2918"/>
                </a:cxn>
                <a:cxn ang="0">
                  <a:pos x="connsiteX2919" y="connsiteY2919"/>
                </a:cxn>
                <a:cxn ang="0">
                  <a:pos x="connsiteX2920" y="connsiteY2920"/>
                </a:cxn>
                <a:cxn ang="0">
                  <a:pos x="connsiteX2921" y="connsiteY2921"/>
                </a:cxn>
                <a:cxn ang="0">
                  <a:pos x="connsiteX2922" y="connsiteY2922"/>
                </a:cxn>
                <a:cxn ang="0">
                  <a:pos x="connsiteX2923" y="connsiteY2923"/>
                </a:cxn>
                <a:cxn ang="0">
                  <a:pos x="connsiteX2924" y="connsiteY2924"/>
                </a:cxn>
                <a:cxn ang="0">
                  <a:pos x="connsiteX2925" y="connsiteY2925"/>
                </a:cxn>
                <a:cxn ang="0">
                  <a:pos x="connsiteX2926" y="connsiteY2926"/>
                </a:cxn>
                <a:cxn ang="0">
                  <a:pos x="connsiteX2927" y="connsiteY2927"/>
                </a:cxn>
                <a:cxn ang="0">
                  <a:pos x="connsiteX2928" y="connsiteY2928"/>
                </a:cxn>
                <a:cxn ang="0">
                  <a:pos x="connsiteX2929" y="connsiteY2929"/>
                </a:cxn>
                <a:cxn ang="0">
                  <a:pos x="connsiteX2930" y="connsiteY2930"/>
                </a:cxn>
                <a:cxn ang="0">
                  <a:pos x="connsiteX2931" y="connsiteY2931"/>
                </a:cxn>
                <a:cxn ang="0">
                  <a:pos x="connsiteX2932" y="connsiteY2932"/>
                </a:cxn>
                <a:cxn ang="0">
                  <a:pos x="connsiteX2933" y="connsiteY2933"/>
                </a:cxn>
                <a:cxn ang="0">
                  <a:pos x="connsiteX2934" y="connsiteY2934"/>
                </a:cxn>
                <a:cxn ang="0">
                  <a:pos x="connsiteX2935" y="connsiteY2935"/>
                </a:cxn>
                <a:cxn ang="0">
                  <a:pos x="connsiteX2936" y="connsiteY2936"/>
                </a:cxn>
                <a:cxn ang="0">
                  <a:pos x="connsiteX2937" y="connsiteY2937"/>
                </a:cxn>
                <a:cxn ang="0">
                  <a:pos x="connsiteX2938" y="connsiteY2938"/>
                </a:cxn>
                <a:cxn ang="0">
                  <a:pos x="connsiteX2939" y="connsiteY2939"/>
                </a:cxn>
                <a:cxn ang="0">
                  <a:pos x="connsiteX2940" y="connsiteY2940"/>
                </a:cxn>
                <a:cxn ang="0">
                  <a:pos x="connsiteX2941" y="connsiteY2941"/>
                </a:cxn>
                <a:cxn ang="0">
                  <a:pos x="connsiteX2942" y="connsiteY2942"/>
                </a:cxn>
                <a:cxn ang="0">
                  <a:pos x="connsiteX2943" y="connsiteY2943"/>
                </a:cxn>
                <a:cxn ang="0">
                  <a:pos x="connsiteX2944" y="connsiteY2944"/>
                </a:cxn>
                <a:cxn ang="0">
                  <a:pos x="connsiteX2945" y="connsiteY2945"/>
                </a:cxn>
                <a:cxn ang="0">
                  <a:pos x="connsiteX2946" y="connsiteY2946"/>
                </a:cxn>
                <a:cxn ang="0">
                  <a:pos x="connsiteX2947" y="connsiteY2947"/>
                </a:cxn>
                <a:cxn ang="0">
                  <a:pos x="connsiteX2948" y="connsiteY2948"/>
                </a:cxn>
                <a:cxn ang="0">
                  <a:pos x="connsiteX2949" y="connsiteY2949"/>
                </a:cxn>
                <a:cxn ang="0">
                  <a:pos x="connsiteX2950" y="connsiteY2950"/>
                </a:cxn>
                <a:cxn ang="0">
                  <a:pos x="connsiteX2951" y="connsiteY2951"/>
                </a:cxn>
                <a:cxn ang="0">
                  <a:pos x="connsiteX2952" y="connsiteY2952"/>
                </a:cxn>
                <a:cxn ang="0">
                  <a:pos x="connsiteX2953" y="connsiteY2953"/>
                </a:cxn>
                <a:cxn ang="0">
                  <a:pos x="connsiteX2954" y="connsiteY2954"/>
                </a:cxn>
                <a:cxn ang="0">
                  <a:pos x="connsiteX2955" y="connsiteY2955"/>
                </a:cxn>
                <a:cxn ang="0">
                  <a:pos x="connsiteX2956" y="connsiteY2956"/>
                </a:cxn>
                <a:cxn ang="0">
                  <a:pos x="connsiteX2957" y="connsiteY2957"/>
                </a:cxn>
                <a:cxn ang="0">
                  <a:pos x="connsiteX2958" y="connsiteY2958"/>
                </a:cxn>
                <a:cxn ang="0">
                  <a:pos x="connsiteX2959" y="connsiteY2959"/>
                </a:cxn>
                <a:cxn ang="0">
                  <a:pos x="connsiteX2960" y="connsiteY2960"/>
                </a:cxn>
                <a:cxn ang="0">
                  <a:pos x="connsiteX2961" y="connsiteY2961"/>
                </a:cxn>
                <a:cxn ang="0">
                  <a:pos x="connsiteX2962" y="connsiteY2962"/>
                </a:cxn>
                <a:cxn ang="0">
                  <a:pos x="connsiteX2963" y="connsiteY2963"/>
                </a:cxn>
                <a:cxn ang="0">
                  <a:pos x="connsiteX2964" y="connsiteY2964"/>
                </a:cxn>
                <a:cxn ang="0">
                  <a:pos x="connsiteX2965" y="connsiteY2965"/>
                </a:cxn>
                <a:cxn ang="0">
                  <a:pos x="connsiteX2966" y="connsiteY2966"/>
                </a:cxn>
                <a:cxn ang="0">
                  <a:pos x="connsiteX2967" y="connsiteY2967"/>
                </a:cxn>
                <a:cxn ang="0">
                  <a:pos x="connsiteX2968" y="connsiteY2968"/>
                </a:cxn>
                <a:cxn ang="0">
                  <a:pos x="connsiteX2969" y="connsiteY2969"/>
                </a:cxn>
                <a:cxn ang="0">
                  <a:pos x="connsiteX2970" y="connsiteY2970"/>
                </a:cxn>
                <a:cxn ang="0">
                  <a:pos x="connsiteX2971" y="connsiteY2971"/>
                </a:cxn>
                <a:cxn ang="0">
                  <a:pos x="connsiteX2972" y="connsiteY2972"/>
                </a:cxn>
                <a:cxn ang="0">
                  <a:pos x="connsiteX2973" y="connsiteY2973"/>
                </a:cxn>
                <a:cxn ang="0">
                  <a:pos x="connsiteX2974" y="connsiteY2974"/>
                </a:cxn>
                <a:cxn ang="0">
                  <a:pos x="connsiteX2975" y="connsiteY2975"/>
                </a:cxn>
                <a:cxn ang="0">
                  <a:pos x="connsiteX2976" y="connsiteY2976"/>
                </a:cxn>
                <a:cxn ang="0">
                  <a:pos x="connsiteX2977" y="connsiteY2977"/>
                </a:cxn>
                <a:cxn ang="0">
                  <a:pos x="connsiteX2978" y="connsiteY2978"/>
                </a:cxn>
                <a:cxn ang="0">
                  <a:pos x="connsiteX2979" y="connsiteY2979"/>
                </a:cxn>
                <a:cxn ang="0">
                  <a:pos x="connsiteX2980" y="connsiteY2980"/>
                </a:cxn>
                <a:cxn ang="0">
                  <a:pos x="connsiteX2981" y="connsiteY2981"/>
                </a:cxn>
                <a:cxn ang="0">
                  <a:pos x="connsiteX2982" y="connsiteY2982"/>
                </a:cxn>
                <a:cxn ang="0">
                  <a:pos x="connsiteX2983" y="connsiteY2983"/>
                </a:cxn>
                <a:cxn ang="0">
                  <a:pos x="connsiteX2984" y="connsiteY2984"/>
                </a:cxn>
                <a:cxn ang="0">
                  <a:pos x="connsiteX2985" y="connsiteY2985"/>
                </a:cxn>
                <a:cxn ang="0">
                  <a:pos x="connsiteX2986" y="connsiteY2986"/>
                </a:cxn>
                <a:cxn ang="0">
                  <a:pos x="connsiteX2987" y="connsiteY2987"/>
                </a:cxn>
                <a:cxn ang="0">
                  <a:pos x="connsiteX2988" y="connsiteY2988"/>
                </a:cxn>
                <a:cxn ang="0">
                  <a:pos x="connsiteX2989" y="connsiteY2989"/>
                </a:cxn>
                <a:cxn ang="0">
                  <a:pos x="connsiteX2990" y="connsiteY2990"/>
                </a:cxn>
                <a:cxn ang="0">
                  <a:pos x="connsiteX2991" y="connsiteY2991"/>
                </a:cxn>
                <a:cxn ang="0">
                  <a:pos x="connsiteX2992" y="connsiteY2992"/>
                </a:cxn>
                <a:cxn ang="0">
                  <a:pos x="connsiteX2993" y="connsiteY2993"/>
                </a:cxn>
                <a:cxn ang="0">
                  <a:pos x="connsiteX2994" y="connsiteY2994"/>
                </a:cxn>
                <a:cxn ang="0">
                  <a:pos x="connsiteX2995" y="connsiteY2995"/>
                </a:cxn>
                <a:cxn ang="0">
                  <a:pos x="connsiteX2996" y="connsiteY2996"/>
                </a:cxn>
                <a:cxn ang="0">
                  <a:pos x="connsiteX2997" y="connsiteY2997"/>
                </a:cxn>
                <a:cxn ang="0">
                  <a:pos x="connsiteX2998" y="connsiteY2998"/>
                </a:cxn>
                <a:cxn ang="0">
                  <a:pos x="connsiteX2999" y="connsiteY2999"/>
                </a:cxn>
                <a:cxn ang="0">
                  <a:pos x="connsiteX3000" y="connsiteY3000"/>
                </a:cxn>
                <a:cxn ang="0">
                  <a:pos x="connsiteX3001" y="connsiteY3001"/>
                </a:cxn>
                <a:cxn ang="0">
                  <a:pos x="connsiteX3002" y="connsiteY3002"/>
                </a:cxn>
                <a:cxn ang="0">
                  <a:pos x="connsiteX3003" y="connsiteY3003"/>
                </a:cxn>
                <a:cxn ang="0">
                  <a:pos x="connsiteX3004" y="connsiteY3004"/>
                </a:cxn>
                <a:cxn ang="0">
                  <a:pos x="connsiteX3005" y="connsiteY3005"/>
                </a:cxn>
                <a:cxn ang="0">
                  <a:pos x="connsiteX3006" y="connsiteY3006"/>
                </a:cxn>
                <a:cxn ang="0">
                  <a:pos x="connsiteX3007" y="connsiteY3007"/>
                </a:cxn>
                <a:cxn ang="0">
                  <a:pos x="connsiteX3008" y="connsiteY3008"/>
                </a:cxn>
                <a:cxn ang="0">
                  <a:pos x="connsiteX3009" y="connsiteY3009"/>
                </a:cxn>
                <a:cxn ang="0">
                  <a:pos x="connsiteX3010" y="connsiteY3010"/>
                </a:cxn>
                <a:cxn ang="0">
                  <a:pos x="connsiteX3011" y="connsiteY3011"/>
                </a:cxn>
                <a:cxn ang="0">
                  <a:pos x="connsiteX3012" y="connsiteY3012"/>
                </a:cxn>
                <a:cxn ang="0">
                  <a:pos x="connsiteX3013" y="connsiteY3013"/>
                </a:cxn>
                <a:cxn ang="0">
                  <a:pos x="connsiteX3014" y="connsiteY3014"/>
                </a:cxn>
                <a:cxn ang="0">
                  <a:pos x="connsiteX3015" y="connsiteY3015"/>
                </a:cxn>
                <a:cxn ang="0">
                  <a:pos x="connsiteX3016" y="connsiteY3016"/>
                </a:cxn>
                <a:cxn ang="0">
                  <a:pos x="connsiteX3017" y="connsiteY3017"/>
                </a:cxn>
                <a:cxn ang="0">
                  <a:pos x="connsiteX3018" y="connsiteY3018"/>
                </a:cxn>
                <a:cxn ang="0">
                  <a:pos x="connsiteX3019" y="connsiteY3019"/>
                </a:cxn>
                <a:cxn ang="0">
                  <a:pos x="connsiteX3020" y="connsiteY3020"/>
                </a:cxn>
                <a:cxn ang="0">
                  <a:pos x="connsiteX3021" y="connsiteY3021"/>
                </a:cxn>
                <a:cxn ang="0">
                  <a:pos x="connsiteX3022" y="connsiteY3022"/>
                </a:cxn>
                <a:cxn ang="0">
                  <a:pos x="connsiteX3023" y="connsiteY3023"/>
                </a:cxn>
                <a:cxn ang="0">
                  <a:pos x="connsiteX3024" y="connsiteY3024"/>
                </a:cxn>
                <a:cxn ang="0">
                  <a:pos x="connsiteX3025" y="connsiteY3025"/>
                </a:cxn>
                <a:cxn ang="0">
                  <a:pos x="connsiteX3026" y="connsiteY3026"/>
                </a:cxn>
                <a:cxn ang="0">
                  <a:pos x="connsiteX3027" y="connsiteY3027"/>
                </a:cxn>
                <a:cxn ang="0">
                  <a:pos x="connsiteX3028" y="connsiteY3028"/>
                </a:cxn>
                <a:cxn ang="0">
                  <a:pos x="connsiteX3029" y="connsiteY3029"/>
                </a:cxn>
                <a:cxn ang="0">
                  <a:pos x="connsiteX3030" y="connsiteY3030"/>
                </a:cxn>
                <a:cxn ang="0">
                  <a:pos x="connsiteX3031" y="connsiteY3031"/>
                </a:cxn>
                <a:cxn ang="0">
                  <a:pos x="connsiteX3032" y="connsiteY3032"/>
                </a:cxn>
                <a:cxn ang="0">
                  <a:pos x="connsiteX3033" y="connsiteY3033"/>
                </a:cxn>
                <a:cxn ang="0">
                  <a:pos x="connsiteX3034" y="connsiteY3034"/>
                </a:cxn>
                <a:cxn ang="0">
                  <a:pos x="connsiteX3035" y="connsiteY3035"/>
                </a:cxn>
                <a:cxn ang="0">
                  <a:pos x="connsiteX3036" y="connsiteY3036"/>
                </a:cxn>
                <a:cxn ang="0">
                  <a:pos x="connsiteX3037" y="connsiteY3037"/>
                </a:cxn>
                <a:cxn ang="0">
                  <a:pos x="connsiteX3038" y="connsiteY3038"/>
                </a:cxn>
                <a:cxn ang="0">
                  <a:pos x="connsiteX3039" y="connsiteY3039"/>
                </a:cxn>
                <a:cxn ang="0">
                  <a:pos x="connsiteX3040" y="connsiteY3040"/>
                </a:cxn>
                <a:cxn ang="0">
                  <a:pos x="connsiteX3041" y="connsiteY3041"/>
                </a:cxn>
                <a:cxn ang="0">
                  <a:pos x="connsiteX3042" y="connsiteY3042"/>
                </a:cxn>
                <a:cxn ang="0">
                  <a:pos x="connsiteX3043" y="connsiteY3043"/>
                </a:cxn>
                <a:cxn ang="0">
                  <a:pos x="connsiteX3044" y="connsiteY3044"/>
                </a:cxn>
                <a:cxn ang="0">
                  <a:pos x="connsiteX3045" y="connsiteY3045"/>
                </a:cxn>
                <a:cxn ang="0">
                  <a:pos x="connsiteX3046" y="connsiteY3046"/>
                </a:cxn>
                <a:cxn ang="0">
                  <a:pos x="connsiteX3047" y="connsiteY3047"/>
                </a:cxn>
                <a:cxn ang="0">
                  <a:pos x="connsiteX3048" y="connsiteY3048"/>
                </a:cxn>
                <a:cxn ang="0">
                  <a:pos x="connsiteX3049" y="connsiteY3049"/>
                </a:cxn>
                <a:cxn ang="0">
                  <a:pos x="connsiteX3050" y="connsiteY3050"/>
                </a:cxn>
                <a:cxn ang="0">
                  <a:pos x="connsiteX3051" y="connsiteY3051"/>
                </a:cxn>
                <a:cxn ang="0">
                  <a:pos x="connsiteX3052" y="connsiteY3052"/>
                </a:cxn>
                <a:cxn ang="0">
                  <a:pos x="connsiteX3053" y="connsiteY3053"/>
                </a:cxn>
                <a:cxn ang="0">
                  <a:pos x="connsiteX3054" y="connsiteY3054"/>
                </a:cxn>
                <a:cxn ang="0">
                  <a:pos x="connsiteX3055" y="connsiteY3055"/>
                </a:cxn>
                <a:cxn ang="0">
                  <a:pos x="connsiteX3056" y="connsiteY3056"/>
                </a:cxn>
                <a:cxn ang="0">
                  <a:pos x="connsiteX3057" y="connsiteY3057"/>
                </a:cxn>
                <a:cxn ang="0">
                  <a:pos x="connsiteX3058" y="connsiteY3058"/>
                </a:cxn>
                <a:cxn ang="0">
                  <a:pos x="connsiteX3059" y="connsiteY3059"/>
                </a:cxn>
                <a:cxn ang="0">
                  <a:pos x="connsiteX3060" y="connsiteY3060"/>
                </a:cxn>
                <a:cxn ang="0">
                  <a:pos x="connsiteX3061" y="connsiteY3061"/>
                </a:cxn>
                <a:cxn ang="0">
                  <a:pos x="connsiteX3062" y="connsiteY3062"/>
                </a:cxn>
                <a:cxn ang="0">
                  <a:pos x="connsiteX3063" y="connsiteY3063"/>
                </a:cxn>
                <a:cxn ang="0">
                  <a:pos x="connsiteX3064" y="connsiteY3064"/>
                </a:cxn>
                <a:cxn ang="0">
                  <a:pos x="connsiteX3065" y="connsiteY3065"/>
                </a:cxn>
                <a:cxn ang="0">
                  <a:pos x="connsiteX3066" y="connsiteY3066"/>
                </a:cxn>
                <a:cxn ang="0">
                  <a:pos x="connsiteX3067" y="connsiteY3067"/>
                </a:cxn>
                <a:cxn ang="0">
                  <a:pos x="connsiteX3068" y="connsiteY3068"/>
                </a:cxn>
                <a:cxn ang="0">
                  <a:pos x="connsiteX3069" y="connsiteY3069"/>
                </a:cxn>
                <a:cxn ang="0">
                  <a:pos x="connsiteX3070" y="connsiteY3070"/>
                </a:cxn>
                <a:cxn ang="0">
                  <a:pos x="connsiteX3071" y="connsiteY3071"/>
                </a:cxn>
                <a:cxn ang="0">
                  <a:pos x="connsiteX3072" y="connsiteY3072"/>
                </a:cxn>
                <a:cxn ang="0">
                  <a:pos x="connsiteX3073" y="connsiteY3073"/>
                </a:cxn>
                <a:cxn ang="0">
                  <a:pos x="connsiteX3074" y="connsiteY3074"/>
                </a:cxn>
                <a:cxn ang="0">
                  <a:pos x="connsiteX3075" y="connsiteY3075"/>
                </a:cxn>
                <a:cxn ang="0">
                  <a:pos x="connsiteX3076" y="connsiteY3076"/>
                </a:cxn>
                <a:cxn ang="0">
                  <a:pos x="connsiteX3077" y="connsiteY3077"/>
                </a:cxn>
                <a:cxn ang="0">
                  <a:pos x="connsiteX3078" y="connsiteY3078"/>
                </a:cxn>
                <a:cxn ang="0">
                  <a:pos x="connsiteX3079" y="connsiteY3079"/>
                </a:cxn>
                <a:cxn ang="0">
                  <a:pos x="connsiteX3080" y="connsiteY3080"/>
                </a:cxn>
                <a:cxn ang="0">
                  <a:pos x="connsiteX3081" y="connsiteY3081"/>
                </a:cxn>
                <a:cxn ang="0">
                  <a:pos x="connsiteX3082" y="connsiteY3082"/>
                </a:cxn>
                <a:cxn ang="0">
                  <a:pos x="connsiteX3083" y="connsiteY3083"/>
                </a:cxn>
                <a:cxn ang="0">
                  <a:pos x="connsiteX3084" y="connsiteY3084"/>
                </a:cxn>
                <a:cxn ang="0">
                  <a:pos x="connsiteX3085" y="connsiteY3085"/>
                </a:cxn>
                <a:cxn ang="0">
                  <a:pos x="connsiteX3086" y="connsiteY3086"/>
                </a:cxn>
                <a:cxn ang="0">
                  <a:pos x="connsiteX3087" y="connsiteY3087"/>
                </a:cxn>
                <a:cxn ang="0">
                  <a:pos x="connsiteX3088" y="connsiteY3088"/>
                </a:cxn>
                <a:cxn ang="0">
                  <a:pos x="connsiteX3089" y="connsiteY3089"/>
                </a:cxn>
                <a:cxn ang="0">
                  <a:pos x="connsiteX3090" y="connsiteY3090"/>
                </a:cxn>
                <a:cxn ang="0">
                  <a:pos x="connsiteX3091" y="connsiteY3091"/>
                </a:cxn>
                <a:cxn ang="0">
                  <a:pos x="connsiteX3092" y="connsiteY3092"/>
                </a:cxn>
                <a:cxn ang="0">
                  <a:pos x="connsiteX3093" y="connsiteY3093"/>
                </a:cxn>
                <a:cxn ang="0">
                  <a:pos x="connsiteX3094" y="connsiteY3094"/>
                </a:cxn>
                <a:cxn ang="0">
                  <a:pos x="connsiteX3095" y="connsiteY3095"/>
                </a:cxn>
                <a:cxn ang="0">
                  <a:pos x="connsiteX3096" y="connsiteY3096"/>
                </a:cxn>
                <a:cxn ang="0">
                  <a:pos x="connsiteX3097" y="connsiteY3097"/>
                </a:cxn>
                <a:cxn ang="0">
                  <a:pos x="connsiteX3098" y="connsiteY3098"/>
                </a:cxn>
                <a:cxn ang="0">
                  <a:pos x="connsiteX3099" y="connsiteY3099"/>
                </a:cxn>
                <a:cxn ang="0">
                  <a:pos x="connsiteX3100" y="connsiteY3100"/>
                </a:cxn>
                <a:cxn ang="0">
                  <a:pos x="connsiteX3101" y="connsiteY3101"/>
                </a:cxn>
                <a:cxn ang="0">
                  <a:pos x="connsiteX3102" y="connsiteY3102"/>
                </a:cxn>
                <a:cxn ang="0">
                  <a:pos x="connsiteX3103" y="connsiteY3103"/>
                </a:cxn>
                <a:cxn ang="0">
                  <a:pos x="connsiteX3104" y="connsiteY3104"/>
                </a:cxn>
                <a:cxn ang="0">
                  <a:pos x="connsiteX3105" y="connsiteY3105"/>
                </a:cxn>
                <a:cxn ang="0">
                  <a:pos x="connsiteX3106" y="connsiteY3106"/>
                </a:cxn>
                <a:cxn ang="0">
                  <a:pos x="connsiteX3107" y="connsiteY3107"/>
                </a:cxn>
                <a:cxn ang="0">
                  <a:pos x="connsiteX3108" y="connsiteY3108"/>
                </a:cxn>
                <a:cxn ang="0">
                  <a:pos x="connsiteX3109" y="connsiteY3109"/>
                </a:cxn>
                <a:cxn ang="0">
                  <a:pos x="connsiteX3110" y="connsiteY3110"/>
                </a:cxn>
                <a:cxn ang="0">
                  <a:pos x="connsiteX3111" y="connsiteY3111"/>
                </a:cxn>
                <a:cxn ang="0">
                  <a:pos x="connsiteX3112" y="connsiteY3112"/>
                </a:cxn>
                <a:cxn ang="0">
                  <a:pos x="connsiteX3113" y="connsiteY3113"/>
                </a:cxn>
                <a:cxn ang="0">
                  <a:pos x="connsiteX3114" y="connsiteY3114"/>
                </a:cxn>
                <a:cxn ang="0">
                  <a:pos x="connsiteX3115" y="connsiteY3115"/>
                </a:cxn>
                <a:cxn ang="0">
                  <a:pos x="connsiteX3116" y="connsiteY3116"/>
                </a:cxn>
                <a:cxn ang="0">
                  <a:pos x="connsiteX3117" y="connsiteY3117"/>
                </a:cxn>
                <a:cxn ang="0">
                  <a:pos x="connsiteX3118" y="connsiteY3118"/>
                </a:cxn>
                <a:cxn ang="0">
                  <a:pos x="connsiteX3119" y="connsiteY3119"/>
                </a:cxn>
                <a:cxn ang="0">
                  <a:pos x="connsiteX3120" y="connsiteY3120"/>
                </a:cxn>
                <a:cxn ang="0">
                  <a:pos x="connsiteX3121" y="connsiteY3121"/>
                </a:cxn>
                <a:cxn ang="0">
                  <a:pos x="connsiteX3122" y="connsiteY3122"/>
                </a:cxn>
                <a:cxn ang="0">
                  <a:pos x="connsiteX3123" y="connsiteY3123"/>
                </a:cxn>
                <a:cxn ang="0">
                  <a:pos x="connsiteX3124" y="connsiteY3124"/>
                </a:cxn>
                <a:cxn ang="0">
                  <a:pos x="connsiteX3125" y="connsiteY3125"/>
                </a:cxn>
                <a:cxn ang="0">
                  <a:pos x="connsiteX3126" y="connsiteY3126"/>
                </a:cxn>
                <a:cxn ang="0">
                  <a:pos x="connsiteX3127" y="connsiteY3127"/>
                </a:cxn>
                <a:cxn ang="0">
                  <a:pos x="connsiteX3128" y="connsiteY3128"/>
                </a:cxn>
                <a:cxn ang="0">
                  <a:pos x="connsiteX3129" y="connsiteY3129"/>
                </a:cxn>
                <a:cxn ang="0">
                  <a:pos x="connsiteX3130" y="connsiteY3130"/>
                </a:cxn>
                <a:cxn ang="0">
                  <a:pos x="connsiteX3131" y="connsiteY3131"/>
                </a:cxn>
                <a:cxn ang="0">
                  <a:pos x="connsiteX3132" y="connsiteY3132"/>
                </a:cxn>
                <a:cxn ang="0">
                  <a:pos x="connsiteX3133" y="connsiteY3133"/>
                </a:cxn>
                <a:cxn ang="0">
                  <a:pos x="connsiteX3134" y="connsiteY3134"/>
                </a:cxn>
                <a:cxn ang="0">
                  <a:pos x="connsiteX3135" y="connsiteY3135"/>
                </a:cxn>
                <a:cxn ang="0">
                  <a:pos x="connsiteX3136" y="connsiteY3136"/>
                </a:cxn>
                <a:cxn ang="0">
                  <a:pos x="connsiteX3137" y="connsiteY3137"/>
                </a:cxn>
                <a:cxn ang="0">
                  <a:pos x="connsiteX3138" y="connsiteY3138"/>
                </a:cxn>
                <a:cxn ang="0">
                  <a:pos x="connsiteX3139" y="connsiteY3139"/>
                </a:cxn>
                <a:cxn ang="0">
                  <a:pos x="connsiteX3140" y="connsiteY3140"/>
                </a:cxn>
                <a:cxn ang="0">
                  <a:pos x="connsiteX3141" y="connsiteY3141"/>
                </a:cxn>
                <a:cxn ang="0">
                  <a:pos x="connsiteX3142" y="connsiteY3142"/>
                </a:cxn>
                <a:cxn ang="0">
                  <a:pos x="connsiteX3143" y="connsiteY3143"/>
                </a:cxn>
                <a:cxn ang="0">
                  <a:pos x="connsiteX3144" y="connsiteY3144"/>
                </a:cxn>
                <a:cxn ang="0">
                  <a:pos x="connsiteX3145" y="connsiteY3145"/>
                </a:cxn>
                <a:cxn ang="0">
                  <a:pos x="connsiteX3146" y="connsiteY3146"/>
                </a:cxn>
                <a:cxn ang="0">
                  <a:pos x="connsiteX3147" y="connsiteY3147"/>
                </a:cxn>
                <a:cxn ang="0">
                  <a:pos x="connsiteX3148" y="connsiteY3148"/>
                </a:cxn>
                <a:cxn ang="0">
                  <a:pos x="connsiteX3149" y="connsiteY3149"/>
                </a:cxn>
                <a:cxn ang="0">
                  <a:pos x="connsiteX3150" y="connsiteY3150"/>
                </a:cxn>
                <a:cxn ang="0">
                  <a:pos x="connsiteX3151" y="connsiteY3151"/>
                </a:cxn>
                <a:cxn ang="0">
                  <a:pos x="connsiteX3152" y="connsiteY3152"/>
                </a:cxn>
                <a:cxn ang="0">
                  <a:pos x="connsiteX3153" y="connsiteY3153"/>
                </a:cxn>
                <a:cxn ang="0">
                  <a:pos x="connsiteX3154" y="connsiteY3154"/>
                </a:cxn>
                <a:cxn ang="0">
                  <a:pos x="connsiteX3155" y="connsiteY3155"/>
                </a:cxn>
                <a:cxn ang="0">
                  <a:pos x="connsiteX3156" y="connsiteY3156"/>
                </a:cxn>
                <a:cxn ang="0">
                  <a:pos x="connsiteX3157" y="connsiteY3157"/>
                </a:cxn>
                <a:cxn ang="0">
                  <a:pos x="connsiteX3158" y="connsiteY3158"/>
                </a:cxn>
                <a:cxn ang="0">
                  <a:pos x="connsiteX3159" y="connsiteY3159"/>
                </a:cxn>
                <a:cxn ang="0">
                  <a:pos x="connsiteX3160" y="connsiteY3160"/>
                </a:cxn>
                <a:cxn ang="0">
                  <a:pos x="connsiteX3161" y="connsiteY3161"/>
                </a:cxn>
                <a:cxn ang="0">
                  <a:pos x="connsiteX3162" y="connsiteY3162"/>
                </a:cxn>
                <a:cxn ang="0">
                  <a:pos x="connsiteX3163" y="connsiteY3163"/>
                </a:cxn>
                <a:cxn ang="0">
                  <a:pos x="connsiteX3164" y="connsiteY3164"/>
                </a:cxn>
                <a:cxn ang="0">
                  <a:pos x="connsiteX3165" y="connsiteY3165"/>
                </a:cxn>
                <a:cxn ang="0">
                  <a:pos x="connsiteX3166" y="connsiteY3166"/>
                </a:cxn>
                <a:cxn ang="0">
                  <a:pos x="connsiteX3167" y="connsiteY3167"/>
                </a:cxn>
                <a:cxn ang="0">
                  <a:pos x="connsiteX3168" y="connsiteY3168"/>
                </a:cxn>
                <a:cxn ang="0">
                  <a:pos x="connsiteX3169" y="connsiteY3169"/>
                </a:cxn>
                <a:cxn ang="0">
                  <a:pos x="connsiteX3170" y="connsiteY3170"/>
                </a:cxn>
                <a:cxn ang="0">
                  <a:pos x="connsiteX3171" y="connsiteY3171"/>
                </a:cxn>
                <a:cxn ang="0">
                  <a:pos x="connsiteX3172" y="connsiteY3172"/>
                </a:cxn>
                <a:cxn ang="0">
                  <a:pos x="connsiteX3173" y="connsiteY3173"/>
                </a:cxn>
                <a:cxn ang="0">
                  <a:pos x="connsiteX3174" y="connsiteY3174"/>
                </a:cxn>
                <a:cxn ang="0">
                  <a:pos x="connsiteX3175" y="connsiteY3175"/>
                </a:cxn>
                <a:cxn ang="0">
                  <a:pos x="connsiteX3176" y="connsiteY3176"/>
                </a:cxn>
                <a:cxn ang="0">
                  <a:pos x="connsiteX3177" y="connsiteY3177"/>
                </a:cxn>
                <a:cxn ang="0">
                  <a:pos x="connsiteX3178" y="connsiteY3178"/>
                </a:cxn>
                <a:cxn ang="0">
                  <a:pos x="connsiteX3179" y="connsiteY3179"/>
                </a:cxn>
                <a:cxn ang="0">
                  <a:pos x="connsiteX3180" y="connsiteY3180"/>
                </a:cxn>
                <a:cxn ang="0">
                  <a:pos x="connsiteX3181" y="connsiteY3181"/>
                </a:cxn>
                <a:cxn ang="0">
                  <a:pos x="connsiteX3182" y="connsiteY3182"/>
                </a:cxn>
                <a:cxn ang="0">
                  <a:pos x="connsiteX3183" y="connsiteY3183"/>
                </a:cxn>
                <a:cxn ang="0">
                  <a:pos x="connsiteX3184" y="connsiteY3184"/>
                </a:cxn>
                <a:cxn ang="0">
                  <a:pos x="connsiteX3185" y="connsiteY3185"/>
                </a:cxn>
                <a:cxn ang="0">
                  <a:pos x="connsiteX3186" y="connsiteY3186"/>
                </a:cxn>
                <a:cxn ang="0">
                  <a:pos x="connsiteX3187" y="connsiteY3187"/>
                </a:cxn>
                <a:cxn ang="0">
                  <a:pos x="connsiteX3188" y="connsiteY3188"/>
                </a:cxn>
                <a:cxn ang="0">
                  <a:pos x="connsiteX3189" y="connsiteY3189"/>
                </a:cxn>
                <a:cxn ang="0">
                  <a:pos x="connsiteX3190" y="connsiteY3190"/>
                </a:cxn>
                <a:cxn ang="0">
                  <a:pos x="connsiteX3191" y="connsiteY3191"/>
                </a:cxn>
                <a:cxn ang="0">
                  <a:pos x="connsiteX3192" y="connsiteY3192"/>
                </a:cxn>
                <a:cxn ang="0">
                  <a:pos x="connsiteX3193" y="connsiteY3193"/>
                </a:cxn>
                <a:cxn ang="0">
                  <a:pos x="connsiteX3194" y="connsiteY3194"/>
                </a:cxn>
                <a:cxn ang="0">
                  <a:pos x="connsiteX3195" y="connsiteY3195"/>
                </a:cxn>
                <a:cxn ang="0">
                  <a:pos x="connsiteX3196" y="connsiteY3196"/>
                </a:cxn>
                <a:cxn ang="0">
                  <a:pos x="connsiteX3197" y="connsiteY3197"/>
                </a:cxn>
                <a:cxn ang="0">
                  <a:pos x="connsiteX3198" y="connsiteY3198"/>
                </a:cxn>
                <a:cxn ang="0">
                  <a:pos x="connsiteX3199" y="connsiteY3199"/>
                </a:cxn>
                <a:cxn ang="0">
                  <a:pos x="connsiteX3200" y="connsiteY3200"/>
                </a:cxn>
                <a:cxn ang="0">
                  <a:pos x="connsiteX3201" y="connsiteY3201"/>
                </a:cxn>
                <a:cxn ang="0">
                  <a:pos x="connsiteX3202" y="connsiteY3202"/>
                </a:cxn>
                <a:cxn ang="0">
                  <a:pos x="connsiteX3203" y="connsiteY3203"/>
                </a:cxn>
                <a:cxn ang="0">
                  <a:pos x="connsiteX3204" y="connsiteY3204"/>
                </a:cxn>
                <a:cxn ang="0">
                  <a:pos x="connsiteX3205" y="connsiteY3205"/>
                </a:cxn>
                <a:cxn ang="0">
                  <a:pos x="connsiteX3206" y="connsiteY3206"/>
                </a:cxn>
                <a:cxn ang="0">
                  <a:pos x="connsiteX3207" y="connsiteY3207"/>
                </a:cxn>
                <a:cxn ang="0">
                  <a:pos x="connsiteX3208" y="connsiteY3208"/>
                </a:cxn>
                <a:cxn ang="0">
                  <a:pos x="connsiteX3209" y="connsiteY3209"/>
                </a:cxn>
                <a:cxn ang="0">
                  <a:pos x="connsiteX3210" y="connsiteY3210"/>
                </a:cxn>
                <a:cxn ang="0">
                  <a:pos x="connsiteX3211" y="connsiteY3211"/>
                </a:cxn>
                <a:cxn ang="0">
                  <a:pos x="connsiteX3212" y="connsiteY3212"/>
                </a:cxn>
                <a:cxn ang="0">
                  <a:pos x="connsiteX3213" y="connsiteY3213"/>
                </a:cxn>
                <a:cxn ang="0">
                  <a:pos x="connsiteX3214" y="connsiteY3214"/>
                </a:cxn>
                <a:cxn ang="0">
                  <a:pos x="connsiteX3215" y="connsiteY3215"/>
                </a:cxn>
                <a:cxn ang="0">
                  <a:pos x="connsiteX3216" y="connsiteY3216"/>
                </a:cxn>
                <a:cxn ang="0">
                  <a:pos x="connsiteX3217" y="connsiteY3217"/>
                </a:cxn>
                <a:cxn ang="0">
                  <a:pos x="connsiteX3218" y="connsiteY3218"/>
                </a:cxn>
                <a:cxn ang="0">
                  <a:pos x="connsiteX3219" y="connsiteY3219"/>
                </a:cxn>
                <a:cxn ang="0">
                  <a:pos x="connsiteX3220" y="connsiteY3220"/>
                </a:cxn>
                <a:cxn ang="0">
                  <a:pos x="connsiteX3221" y="connsiteY3221"/>
                </a:cxn>
                <a:cxn ang="0">
                  <a:pos x="connsiteX3222" y="connsiteY3222"/>
                </a:cxn>
                <a:cxn ang="0">
                  <a:pos x="connsiteX3223" y="connsiteY3223"/>
                </a:cxn>
                <a:cxn ang="0">
                  <a:pos x="connsiteX3224" y="connsiteY3224"/>
                </a:cxn>
                <a:cxn ang="0">
                  <a:pos x="connsiteX3225" y="connsiteY3225"/>
                </a:cxn>
                <a:cxn ang="0">
                  <a:pos x="connsiteX3226" y="connsiteY3226"/>
                </a:cxn>
                <a:cxn ang="0">
                  <a:pos x="connsiteX3227" y="connsiteY3227"/>
                </a:cxn>
                <a:cxn ang="0">
                  <a:pos x="connsiteX3228" y="connsiteY3228"/>
                </a:cxn>
                <a:cxn ang="0">
                  <a:pos x="connsiteX3229" y="connsiteY3229"/>
                </a:cxn>
                <a:cxn ang="0">
                  <a:pos x="connsiteX3230" y="connsiteY3230"/>
                </a:cxn>
                <a:cxn ang="0">
                  <a:pos x="connsiteX3231" y="connsiteY3231"/>
                </a:cxn>
                <a:cxn ang="0">
                  <a:pos x="connsiteX3232" y="connsiteY3232"/>
                </a:cxn>
                <a:cxn ang="0">
                  <a:pos x="connsiteX3233" y="connsiteY3233"/>
                </a:cxn>
                <a:cxn ang="0">
                  <a:pos x="connsiteX3234" y="connsiteY3234"/>
                </a:cxn>
                <a:cxn ang="0">
                  <a:pos x="connsiteX3235" y="connsiteY3235"/>
                </a:cxn>
                <a:cxn ang="0">
                  <a:pos x="connsiteX3236" y="connsiteY3236"/>
                </a:cxn>
                <a:cxn ang="0">
                  <a:pos x="connsiteX3237" y="connsiteY3237"/>
                </a:cxn>
                <a:cxn ang="0">
                  <a:pos x="connsiteX3238" y="connsiteY3238"/>
                </a:cxn>
                <a:cxn ang="0">
                  <a:pos x="connsiteX3239" y="connsiteY3239"/>
                </a:cxn>
                <a:cxn ang="0">
                  <a:pos x="connsiteX3240" y="connsiteY3240"/>
                </a:cxn>
                <a:cxn ang="0">
                  <a:pos x="connsiteX3241" y="connsiteY3241"/>
                </a:cxn>
                <a:cxn ang="0">
                  <a:pos x="connsiteX3242" y="connsiteY3242"/>
                </a:cxn>
                <a:cxn ang="0">
                  <a:pos x="connsiteX3243" y="connsiteY3243"/>
                </a:cxn>
                <a:cxn ang="0">
                  <a:pos x="connsiteX3244" y="connsiteY3244"/>
                </a:cxn>
                <a:cxn ang="0">
                  <a:pos x="connsiteX3245" y="connsiteY3245"/>
                </a:cxn>
                <a:cxn ang="0">
                  <a:pos x="connsiteX3246" y="connsiteY3246"/>
                </a:cxn>
                <a:cxn ang="0">
                  <a:pos x="connsiteX3247" y="connsiteY3247"/>
                </a:cxn>
                <a:cxn ang="0">
                  <a:pos x="connsiteX3248" y="connsiteY3248"/>
                </a:cxn>
                <a:cxn ang="0">
                  <a:pos x="connsiteX3249" y="connsiteY3249"/>
                </a:cxn>
                <a:cxn ang="0">
                  <a:pos x="connsiteX3250" y="connsiteY3250"/>
                </a:cxn>
                <a:cxn ang="0">
                  <a:pos x="connsiteX3251" y="connsiteY3251"/>
                </a:cxn>
                <a:cxn ang="0">
                  <a:pos x="connsiteX3252" y="connsiteY3252"/>
                </a:cxn>
                <a:cxn ang="0">
                  <a:pos x="connsiteX3253" y="connsiteY3253"/>
                </a:cxn>
                <a:cxn ang="0">
                  <a:pos x="connsiteX3254" y="connsiteY3254"/>
                </a:cxn>
                <a:cxn ang="0">
                  <a:pos x="connsiteX3255" y="connsiteY3255"/>
                </a:cxn>
                <a:cxn ang="0">
                  <a:pos x="connsiteX3256" y="connsiteY3256"/>
                </a:cxn>
                <a:cxn ang="0">
                  <a:pos x="connsiteX3257" y="connsiteY3257"/>
                </a:cxn>
                <a:cxn ang="0">
                  <a:pos x="connsiteX3258" y="connsiteY3258"/>
                </a:cxn>
                <a:cxn ang="0">
                  <a:pos x="connsiteX3259" y="connsiteY3259"/>
                </a:cxn>
                <a:cxn ang="0">
                  <a:pos x="connsiteX3260" y="connsiteY3260"/>
                </a:cxn>
                <a:cxn ang="0">
                  <a:pos x="connsiteX3261" y="connsiteY3261"/>
                </a:cxn>
                <a:cxn ang="0">
                  <a:pos x="connsiteX3262" y="connsiteY3262"/>
                </a:cxn>
                <a:cxn ang="0">
                  <a:pos x="connsiteX3263" y="connsiteY3263"/>
                </a:cxn>
                <a:cxn ang="0">
                  <a:pos x="connsiteX3264" y="connsiteY3264"/>
                </a:cxn>
                <a:cxn ang="0">
                  <a:pos x="connsiteX3265" y="connsiteY3265"/>
                </a:cxn>
                <a:cxn ang="0">
                  <a:pos x="connsiteX3266" y="connsiteY3266"/>
                </a:cxn>
                <a:cxn ang="0">
                  <a:pos x="connsiteX3267" y="connsiteY3267"/>
                </a:cxn>
                <a:cxn ang="0">
                  <a:pos x="connsiteX3268" y="connsiteY3268"/>
                </a:cxn>
                <a:cxn ang="0">
                  <a:pos x="connsiteX3269" y="connsiteY3269"/>
                </a:cxn>
                <a:cxn ang="0">
                  <a:pos x="connsiteX3270" y="connsiteY3270"/>
                </a:cxn>
                <a:cxn ang="0">
                  <a:pos x="connsiteX3271" y="connsiteY3271"/>
                </a:cxn>
                <a:cxn ang="0">
                  <a:pos x="connsiteX3272" y="connsiteY3272"/>
                </a:cxn>
                <a:cxn ang="0">
                  <a:pos x="connsiteX3273" y="connsiteY3273"/>
                </a:cxn>
                <a:cxn ang="0">
                  <a:pos x="connsiteX3274" y="connsiteY3274"/>
                </a:cxn>
                <a:cxn ang="0">
                  <a:pos x="connsiteX3275" y="connsiteY3275"/>
                </a:cxn>
                <a:cxn ang="0">
                  <a:pos x="connsiteX3276" y="connsiteY3276"/>
                </a:cxn>
                <a:cxn ang="0">
                  <a:pos x="connsiteX3277" y="connsiteY3277"/>
                </a:cxn>
                <a:cxn ang="0">
                  <a:pos x="connsiteX3278" y="connsiteY3278"/>
                </a:cxn>
                <a:cxn ang="0">
                  <a:pos x="connsiteX3279" y="connsiteY3279"/>
                </a:cxn>
                <a:cxn ang="0">
                  <a:pos x="connsiteX3280" y="connsiteY3280"/>
                </a:cxn>
                <a:cxn ang="0">
                  <a:pos x="connsiteX3281" y="connsiteY3281"/>
                </a:cxn>
                <a:cxn ang="0">
                  <a:pos x="connsiteX3282" y="connsiteY3282"/>
                </a:cxn>
                <a:cxn ang="0">
                  <a:pos x="connsiteX3283" y="connsiteY3283"/>
                </a:cxn>
                <a:cxn ang="0">
                  <a:pos x="connsiteX3284" y="connsiteY3284"/>
                </a:cxn>
                <a:cxn ang="0">
                  <a:pos x="connsiteX3285" y="connsiteY3285"/>
                </a:cxn>
                <a:cxn ang="0">
                  <a:pos x="connsiteX3286" y="connsiteY3286"/>
                </a:cxn>
                <a:cxn ang="0">
                  <a:pos x="connsiteX3287" y="connsiteY3287"/>
                </a:cxn>
                <a:cxn ang="0">
                  <a:pos x="connsiteX3288" y="connsiteY3288"/>
                </a:cxn>
                <a:cxn ang="0">
                  <a:pos x="connsiteX3289" y="connsiteY3289"/>
                </a:cxn>
                <a:cxn ang="0">
                  <a:pos x="connsiteX3290" y="connsiteY3290"/>
                </a:cxn>
                <a:cxn ang="0">
                  <a:pos x="connsiteX3291" y="connsiteY3291"/>
                </a:cxn>
                <a:cxn ang="0">
                  <a:pos x="connsiteX3292" y="connsiteY3292"/>
                </a:cxn>
                <a:cxn ang="0">
                  <a:pos x="connsiteX3293" y="connsiteY3293"/>
                </a:cxn>
                <a:cxn ang="0">
                  <a:pos x="connsiteX3294" y="connsiteY3294"/>
                </a:cxn>
                <a:cxn ang="0">
                  <a:pos x="connsiteX3295" y="connsiteY3295"/>
                </a:cxn>
                <a:cxn ang="0">
                  <a:pos x="connsiteX3296" y="connsiteY3296"/>
                </a:cxn>
                <a:cxn ang="0">
                  <a:pos x="connsiteX3297" y="connsiteY3297"/>
                </a:cxn>
                <a:cxn ang="0">
                  <a:pos x="connsiteX3298" y="connsiteY3298"/>
                </a:cxn>
                <a:cxn ang="0">
                  <a:pos x="connsiteX3299" y="connsiteY3299"/>
                </a:cxn>
                <a:cxn ang="0">
                  <a:pos x="connsiteX3300" y="connsiteY3300"/>
                </a:cxn>
                <a:cxn ang="0">
                  <a:pos x="connsiteX3301" y="connsiteY3301"/>
                </a:cxn>
                <a:cxn ang="0">
                  <a:pos x="connsiteX3302" y="connsiteY3302"/>
                </a:cxn>
                <a:cxn ang="0">
                  <a:pos x="connsiteX3303" y="connsiteY3303"/>
                </a:cxn>
                <a:cxn ang="0">
                  <a:pos x="connsiteX3304" y="connsiteY3304"/>
                </a:cxn>
                <a:cxn ang="0">
                  <a:pos x="connsiteX3305" y="connsiteY3305"/>
                </a:cxn>
                <a:cxn ang="0">
                  <a:pos x="connsiteX3306" y="connsiteY3306"/>
                </a:cxn>
                <a:cxn ang="0">
                  <a:pos x="connsiteX3307" y="connsiteY3307"/>
                </a:cxn>
                <a:cxn ang="0">
                  <a:pos x="connsiteX3308" y="connsiteY3308"/>
                </a:cxn>
              </a:cxnLst>
              <a:rect l="l" t="t" r="r" b="b"/>
              <a:pathLst>
                <a:path w="9991675" h="2339976">
                  <a:moveTo>
                    <a:pt x="824710" y="2319338"/>
                  </a:moveTo>
                  <a:cubicBezTo>
                    <a:pt x="829925" y="2319338"/>
                    <a:pt x="835142" y="2327077"/>
                    <a:pt x="842966" y="2329657"/>
                  </a:cubicBezTo>
                  <a:cubicBezTo>
                    <a:pt x="835142" y="2332237"/>
                    <a:pt x="829925" y="2334817"/>
                    <a:pt x="824710" y="2339976"/>
                  </a:cubicBezTo>
                  <a:cubicBezTo>
                    <a:pt x="819494" y="2334817"/>
                    <a:pt x="811669" y="2332237"/>
                    <a:pt x="806452" y="2329657"/>
                  </a:cubicBezTo>
                  <a:cubicBezTo>
                    <a:pt x="814277" y="2324498"/>
                    <a:pt x="819494" y="2319338"/>
                    <a:pt x="824710" y="2319338"/>
                  </a:cubicBezTo>
                  <a:close/>
                  <a:moveTo>
                    <a:pt x="788460" y="2206625"/>
                  </a:moveTo>
                  <a:cubicBezTo>
                    <a:pt x="791105" y="2206625"/>
                    <a:pt x="793752" y="2206625"/>
                    <a:pt x="796398" y="2206625"/>
                  </a:cubicBezTo>
                  <a:cubicBezTo>
                    <a:pt x="801690" y="2211917"/>
                    <a:pt x="799044" y="2217209"/>
                    <a:pt x="791105" y="2219854"/>
                  </a:cubicBezTo>
                  <a:cubicBezTo>
                    <a:pt x="791105" y="2222500"/>
                    <a:pt x="788460" y="2217209"/>
                    <a:pt x="785814" y="2214563"/>
                  </a:cubicBezTo>
                  <a:cubicBezTo>
                    <a:pt x="785814" y="2211917"/>
                    <a:pt x="788460" y="2209271"/>
                    <a:pt x="788460" y="2206625"/>
                  </a:cubicBezTo>
                  <a:close/>
                  <a:moveTo>
                    <a:pt x="941391" y="2205038"/>
                  </a:moveTo>
                  <a:cubicBezTo>
                    <a:pt x="944038" y="2207533"/>
                    <a:pt x="949329" y="2210028"/>
                    <a:pt x="949329" y="2212522"/>
                  </a:cubicBezTo>
                  <a:cubicBezTo>
                    <a:pt x="944038" y="2222501"/>
                    <a:pt x="938745" y="2222501"/>
                    <a:pt x="933454" y="2210028"/>
                  </a:cubicBezTo>
                  <a:cubicBezTo>
                    <a:pt x="933454" y="2210028"/>
                    <a:pt x="938745" y="2207533"/>
                    <a:pt x="941391" y="2205038"/>
                  </a:cubicBezTo>
                  <a:close/>
                  <a:moveTo>
                    <a:pt x="707512" y="2178050"/>
                  </a:moveTo>
                  <a:cubicBezTo>
                    <a:pt x="733255" y="2178050"/>
                    <a:pt x="746127" y="2196465"/>
                    <a:pt x="738404" y="2222772"/>
                  </a:cubicBezTo>
                  <a:cubicBezTo>
                    <a:pt x="730680" y="2246449"/>
                    <a:pt x="712660" y="2267495"/>
                    <a:pt x="694641" y="2270125"/>
                  </a:cubicBezTo>
                  <a:cubicBezTo>
                    <a:pt x="676621" y="2267495"/>
                    <a:pt x="666324" y="2251710"/>
                    <a:pt x="658601" y="2235926"/>
                  </a:cubicBezTo>
                  <a:cubicBezTo>
                    <a:pt x="650877" y="2220142"/>
                    <a:pt x="661175" y="2206988"/>
                    <a:pt x="671472" y="2196465"/>
                  </a:cubicBezTo>
                  <a:cubicBezTo>
                    <a:pt x="681769" y="2183312"/>
                    <a:pt x="692066" y="2178050"/>
                    <a:pt x="707512" y="2178050"/>
                  </a:cubicBezTo>
                  <a:close/>
                  <a:moveTo>
                    <a:pt x="1006480" y="2111375"/>
                  </a:moveTo>
                  <a:cubicBezTo>
                    <a:pt x="1009127" y="2111375"/>
                    <a:pt x="1011772" y="2116667"/>
                    <a:pt x="1014418" y="2119313"/>
                  </a:cubicBezTo>
                  <a:cubicBezTo>
                    <a:pt x="1011772" y="2121959"/>
                    <a:pt x="1009127" y="2124604"/>
                    <a:pt x="1006480" y="2127250"/>
                  </a:cubicBezTo>
                  <a:cubicBezTo>
                    <a:pt x="1003835" y="2124604"/>
                    <a:pt x="1001188" y="2121959"/>
                    <a:pt x="998543" y="2119313"/>
                  </a:cubicBezTo>
                  <a:cubicBezTo>
                    <a:pt x="1001188" y="2116667"/>
                    <a:pt x="1003835" y="2111375"/>
                    <a:pt x="1006480" y="2111375"/>
                  </a:cubicBezTo>
                  <a:close/>
                  <a:moveTo>
                    <a:pt x="941165" y="2111375"/>
                  </a:moveTo>
                  <a:cubicBezTo>
                    <a:pt x="943887" y="2111375"/>
                    <a:pt x="946608" y="2116667"/>
                    <a:pt x="949329" y="2119313"/>
                  </a:cubicBezTo>
                  <a:cubicBezTo>
                    <a:pt x="946608" y="2121959"/>
                    <a:pt x="943887" y="2127250"/>
                    <a:pt x="941165" y="2127250"/>
                  </a:cubicBezTo>
                  <a:cubicBezTo>
                    <a:pt x="930279" y="2121959"/>
                    <a:pt x="930279" y="2116667"/>
                    <a:pt x="941165" y="2111375"/>
                  </a:cubicBezTo>
                  <a:close/>
                  <a:moveTo>
                    <a:pt x="601347" y="2087563"/>
                  </a:moveTo>
                  <a:cubicBezTo>
                    <a:pt x="601347" y="2090103"/>
                    <a:pt x="603887" y="2092643"/>
                    <a:pt x="606427" y="2092643"/>
                  </a:cubicBezTo>
                  <a:cubicBezTo>
                    <a:pt x="606427" y="2095183"/>
                    <a:pt x="603887" y="2097723"/>
                    <a:pt x="603887" y="2100263"/>
                  </a:cubicBezTo>
                  <a:cubicBezTo>
                    <a:pt x="601347" y="2097723"/>
                    <a:pt x="596267" y="2095183"/>
                    <a:pt x="593727" y="2092643"/>
                  </a:cubicBezTo>
                  <a:cubicBezTo>
                    <a:pt x="596267" y="2090103"/>
                    <a:pt x="598807" y="2090103"/>
                    <a:pt x="601347" y="2087563"/>
                  </a:cubicBezTo>
                  <a:close/>
                  <a:moveTo>
                    <a:pt x="831660" y="2084388"/>
                  </a:moveTo>
                  <a:cubicBezTo>
                    <a:pt x="842038" y="2084388"/>
                    <a:pt x="852415" y="2084388"/>
                    <a:pt x="862792" y="2084388"/>
                  </a:cubicBezTo>
                  <a:cubicBezTo>
                    <a:pt x="873169" y="2084388"/>
                    <a:pt x="883546" y="2084388"/>
                    <a:pt x="893923" y="2084388"/>
                  </a:cubicBezTo>
                  <a:cubicBezTo>
                    <a:pt x="896517" y="2086992"/>
                    <a:pt x="899111" y="2089595"/>
                    <a:pt x="901706" y="2092199"/>
                  </a:cubicBezTo>
                  <a:cubicBezTo>
                    <a:pt x="899111" y="2097406"/>
                    <a:pt x="896517" y="2105216"/>
                    <a:pt x="893923" y="2105216"/>
                  </a:cubicBezTo>
                  <a:cubicBezTo>
                    <a:pt x="878358" y="2107820"/>
                    <a:pt x="865385" y="2107820"/>
                    <a:pt x="852415" y="2105216"/>
                  </a:cubicBezTo>
                  <a:cubicBezTo>
                    <a:pt x="829066" y="2105216"/>
                    <a:pt x="823877" y="2123441"/>
                    <a:pt x="818690" y="2141666"/>
                  </a:cubicBezTo>
                  <a:cubicBezTo>
                    <a:pt x="818690" y="2144269"/>
                    <a:pt x="816095" y="2146873"/>
                    <a:pt x="813501" y="2149476"/>
                  </a:cubicBezTo>
                  <a:cubicBezTo>
                    <a:pt x="810906" y="2146873"/>
                    <a:pt x="808312" y="2144269"/>
                    <a:pt x="805718" y="2141666"/>
                  </a:cubicBezTo>
                  <a:cubicBezTo>
                    <a:pt x="795341" y="2110423"/>
                    <a:pt x="805718" y="2084388"/>
                    <a:pt x="831660" y="2084388"/>
                  </a:cubicBezTo>
                  <a:close/>
                  <a:moveTo>
                    <a:pt x="1410971" y="2062163"/>
                  </a:moveTo>
                  <a:cubicBezTo>
                    <a:pt x="1408431" y="2064545"/>
                    <a:pt x="1405890" y="2066926"/>
                    <a:pt x="1403350" y="2069307"/>
                  </a:cubicBezTo>
                  <a:cubicBezTo>
                    <a:pt x="1408431" y="2071689"/>
                    <a:pt x="1410971" y="2074070"/>
                    <a:pt x="1413511" y="2076451"/>
                  </a:cubicBezTo>
                  <a:cubicBezTo>
                    <a:pt x="1413511" y="2074070"/>
                    <a:pt x="1416050" y="2071689"/>
                    <a:pt x="1416050" y="2069307"/>
                  </a:cubicBezTo>
                  <a:cubicBezTo>
                    <a:pt x="1413511" y="2066926"/>
                    <a:pt x="1413511" y="2064545"/>
                    <a:pt x="1410971" y="2062163"/>
                  </a:cubicBezTo>
                  <a:close/>
                  <a:moveTo>
                    <a:pt x="1281111" y="2041525"/>
                  </a:moveTo>
                  <a:cubicBezTo>
                    <a:pt x="1278465" y="2043907"/>
                    <a:pt x="1273176" y="2046288"/>
                    <a:pt x="1273176" y="2048669"/>
                  </a:cubicBezTo>
                  <a:cubicBezTo>
                    <a:pt x="1278465" y="2055813"/>
                    <a:pt x="1283757" y="2055813"/>
                    <a:pt x="1286403" y="2051051"/>
                  </a:cubicBezTo>
                  <a:cubicBezTo>
                    <a:pt x="1289049" y="2051051"/>
                    <a:pt x="1286403" y="2048669"/>
                    <a:pt x="1286403" y="2046288"/>
                  </a:cubicBezTo>
                  <a:cubicBezTo>
                    <a:pt x="1286403" y="2043907"/>
                    <a:pt x="1283757" y="2041525"/>
                    <a:pt x="1281111" y="2041525"/>
                  </a:cubicBezTo>
                  <a:close/>
                  <a:moveTo>
                    <a:pt x="69537" y="1993900"/>
                  </a:moveTo>
                  <a:cubicBezTo>
                    <a:pt x="69537" y="1996546"/>
                    <a:pt x="72077" y="1999192"/>
                    <a:pt x="74617" y="2001838"/>
                  </a:cubicBezTo>
                  <a:cubicBezTo>
                    <a:pt x="72077" y="2004484"/>
                    <a:pt x="69537" y="2009775"/>
                    <a:pt x="66997" y="2009775"/>
                  </a:cubicBezTo>
                  <a:cubicBezTo>
                    <a:pt x="64458" y="2009775"/>
                    <a:pt x="61917" y="2004484"/>
                    <a:pt x="61917" y="2001838"/>
                  </a:cubicBezTo>
                  <a:cubicBezTo>
                    <a:pt x="61917" y="1999192"/>
                    <a:pt x="66997" y="1996546"/>
                    <a:pt x="69537" y="1993900"/>
                  </a:cubicBezTo>
                  <a:close/>
                  <a:moveTo>
                    <a:pt x="139704" y="1968500"/>
                  </a:moveTo>
                  <a:cubicBezTo>
                    <a:pt x="139704" y="1973792"/>
                    <a:pt x="137165" y="1979084"/>
                    <a:pt x="134625" y="1984375"/>
                  </a:cubicBezTo>
                  <a:cubicBezTo>
                    <a:pt x="134625" y="1984375"/>
                    <a:pt x="127005" y="1984375"/>
                    <a:pt x="127005" y="1981729"/>
                  </a:cubicBezTo>
                  <a:cubicBezTo>
                    <a:pt x="127005" y="1971146"/>
                    <a:pt x="132085" y="1968500"/>
                    <a:pt x="139704" y="1968500"/>
                  </a:cubicBezTo>
                  <a:close/>
                  <a:moveTo>
                    <a:pt x="142087" y="1965325"/>
                  </a:moveTo>
                  <a:cubicBezTo>
                    <a:pt x="142087" y="1965325"/>
                    <a:pt x="142087" y="1965325"/>
                    <a:pt x="144467" y="1965325"/>
                  </a:cubicBezTo>
                  <a:lnTo>
                    <a:pt x="144467" y="1965326"/>
                  </a:lnTo>
                  <a:lnTo>
                    <a:pt x="144467" y="1968500"/>
                  </a:lnTo>
                  <a:lnTo>
                    <a:pt x="139704" y="1968500"/>
                  </a:lnTo>
                  <a:cubicBezTo>
                    <a:pt x="139704" y="1968500"/>
                    <a:pt x="142087" y="1965325"/>
                    <a:pt x="142087" y="1965325"/>
                  </a:cubicBezTo>
                  <a:close/>
                  <a:moveTo>
                    <a:pt x="1237189" y="1949450"/>
                  </a:moveTo>
                  <a:cubicBezTo>
                    <a:pt x="1234543" y="1952096"/>
                    <a:pt x="1231900" y="1954742"/>
                    <a:pt x="1234543" y="1957388"/>
                  </a:cubicBezTo>
                  <a:cubicBezTo>
                    <a:pt x="1234543" y="1960034"/>
                    <a:pt x="1239835" y="1965325"/>
                    <a:pt x="1239835" y="1962679"/>
                  </a:cubicBezTo>
                  <a:cubicBezTo>
                    <a:pt x="1247774" y="1960034"/>
                    <a:pt x="1247774" y="1954742"/>
                    <a:pt x="1242482" y="1949450"/>
                  </a:cubicBezTo>
                  <a:cubicBezTo>
                    <a:pt x="1242482" y="1949450"/>
                    <a:pt x="1239835" y="1949450"/>
                    <a:pt x="1237189" y="1949450"/>
                  </a:cubicBezTo>
                  <a:close/>
                  <a:moveTo>
                    <a:pt x="163518" y="1944688"/>
                  </a:moveTo>
                  <a:cubicBezTo>
                    <a:pt x="163518" y="1957587"/>
                    <a:pt x="155353" y="1962746"/>
                    <a:pt x="144467" y="1965326"/>
                  </a:cubicBezTo>
                  <a:cubicBezTo>
                    <a:pt x="144467" y="1952427"/>
                    <a:pt x="149910" y="1947268"/>
                    <a:pt x="163518" y="1944688"/>
                  </a:cubicBezTo>
                  <a:close/>
                  <a:moveTo>
                    <a:pt x="163518" y="1941513"/>
                  </a:moveTo>
                  <a:cubicBezTo>
                    <a:pt x="163518" y="1941513"/>
                    <a:pt x="165106" y="1941513"/>
                    <a:pt x="165106" y="1941513"/>
                  </a:cubicBezTo>
                  <a:cubicBezTo>
                    <a:pt x="165106" y="1941513"/>
                    <a:pt x="165106" y="1944688"/>
                    <a:pt x="165106" y="1944688"/>
                  </a:cubicBezTo>
                  <a:lnTo>
                    <a:pt x="163518" y="1944688"/>
                  </a:lnTo>
                  <a:cubicBezTo>
                    <a:pt x="163518" y="1944688"/>
                    <a:pt x="163518" y="1941513"/>
                    <a:pt x="163518" y="1941513"/>
                  </a:cubicBezTo>
                  <a:close/>
                  <a:moveTo>
                    <a:pt x="471809" y="1924050"/>
                  </a:moveTo>
                  <a:cubicBezTo>
                    <a:pt x="474349" y="1924050"/>
                    <a:pt x="476888" y="1926590"/>
                    <a:pt x="479428" y="1929130"/>
                  </a:cubicBezTo>
                  <a:cubicBezTo>
                    <a:pt x="476888" y="1931670"/>
                    <a:pt x="476888" y="1934210"/>
                    <a:pt x="474349" y="1936750"/>
                  </a:cubicBezTo>
                  <a:cubicBezTo>
                    <a:pt x="471809" y="1934210"/>
                    <a:pt x="469269" y="1931670"/>
                    <a:pt x="466728" y="1929130"/>
                  </a:cubicBezTo>
                  <a:cubicBezTo>
                    <a:pt x="469269" y="1926590"/>
                    <a:pt x="471809" y="1924050"/>
                    <a:pt x="471809" y="1924050"/>
                  </a:cubicBezTo>
                  <a:close/>
                  <a:moveTo>
                    <a:pt x="342370" y="1830388"/>
                  </a:moveTo>
                  <a:cubicBezTo>
                    <a:pt x="342370" y="1833034"/>
                    <a:pt x="342370" y="1833034"/>
                    <a:pt x="339724" y="1835680"/>
                  </a:cubicBezTo>
                  <a:cubicBezTo>
                    <a:pt x="339724" y="1835680"/>
                    <a:pt x="339724" y="1838326"/>
                    <a:pt x="339724" y="1838326"/>
                  </a:cubicBezTo>
                  <a:cubicBezTo>
                    <a:pt x="339724" y="1840971"/>
                    <a:pt x="345015" y="1846263"/>
                    <a:pt x="345015" y="1846263"/>
                  </a:cubicBezTo>
                  <a:cubicBezTo>
                    <a:pt x="352953" y="1843617"/>
                    <a:pt x="355599" y="1838326"/>
                    <a:pt x="350308" y="1833034"/>
                  </a:cubicBezTo>
                  <a:cubicBezTo>
                    <a:pt x="347662" y="1833034"/>
                    <a:pt x="347662" y="1833034"/>
                    <a:pt x="345015" y="1830388"/>
                  </a:cubicBezTo>
                  <a:cubicBezTo>
                    <a:pt x="345015" y="1830388"/>
                    <a:pt x="345015" y="1833034"/>
                    <a:pt x="342370" y="1830388"/>
                  </a:cubicBezTo>
                  <a:close/>
                  <a:moveTo>
                    <a:pt x="7806109" y="1689100"/>
                  </a:moveTo>
                  <a:cubicBezTo>
                    <a:pt x="7936169" y="1717890"/>
                    <a:pt x="8139063" y="1762383"/>
                    <a:pt x="8100045" y="1814727"/>
                  </a:cubicBezTo>
                  <a:cubicBezTo>
                    <a:pt x="8087039" y="1825196"/>
                    <a:pt x="7995997" y="1882775"/>
                    <a:pt x="7912758" y="1872306"/>
                  </a:cubicBezTo>
                  <a:cubicBezTo>
                    <a:pt x="7715067" y="1835665"/>
                    <a:pt x="7777496" y="1759765"/>
                    <a:pt x="7707263" y="1710038"/>
                  </a:cubicBezTo>
                  <a:cubicBezTo>
                    <a:pt x="7707263" y="1710038"/>
                    <a:pt x="7707263" y="1710038"/>
                    <a:pt x="7806109" y="1689100"/>
                  </a:cubicBezTo>
                  <a:close/>
                  <a:moveTo>
                    <a:pt x="7391350" y="1687560"/>
                  </a:moveTo>
                  <a:cubicBezTo>
                    <a:pt x="7533737" y="1713240"/>
                    <a:pt x="7531148" y="1654175"/>
                    <a:pt x="7559625" y="1736352"/>
                  </a:cubicBezTo>
                  <a:cubicBezTo>
                    <a:pt x="7559625" y="1736352"/>
                    <a:pt x="7559625" y="1736352"/>
                    <a:pt x="7466427" y="1741488"/>
                  </a:cubicBezTo>
                  <a:cubicBezTo>
                    <a:pt x="7445716" y="1733784"/>
                    <a:pt x="7500082" y="1723512"/>
                    <a:pt x="7494904" y="1715808"/>
                  </a:cubicBezTo>
                  <a:cubicBezTo>
                    <a:pt x="7494904" y="1715808"/>
                    <a:pt x="7494904" y="1715808"/>
                    <a:pt x="7391350" y="1687560"/>
                  </a:cubicBezTo>
                  <a:close/>
                  <a:moveTo>
                    <a:pt x="632611" y="1639888"/>
                  </a:moveTo>
                  <a:cubicBezTo>
                    <a:pt x="627394" y="1639888"/>
                    <a:pt x="622179" y="1645331"/>
                    <a:pt x="614354" y="1650774"/>
                  </a:cubicBezTo>
                  <a:cubicBezTo>
                    <a:pt x="619571" y="1653495"/>
                    <a:pt x="627394" y="1656217"/>
                    <a:pt x="632611" y="1658938"/>
                  </a:cubicBezTo>
                  <a:cubicBezTo>
                    <a:pt x="637827" y="1656217"/>
                    <a:pt x="645651" y="1653495"/>
                    <a:pt x="650867" y="1650774"/>
                  </a:cubicBezTo>
                  <a:cubicBezTo>
                    <a:pt x="645651" y="1648052"/>
                    <a:pt x="637827" y="1639888"/>
                    <a:pt x="632611" y="1639888"/>
                  </a:cubicBezTo>
                  <a:close/>
                  <a:moveTo>
                    <a:pt x="692141" y="1627188"/>
                  </a:moveTo>
                  <a:cubicBezTo>
                    <a:pt x="687061" y="1627188"/>
                    <a:pt x="684521" y="1629834"/>
                    <a:pt x="679441" y="1629834"/>
                  </a:cubicBezTo>
                  <a:cubicBezTo>
                    <a:pt x="681981" y="1632480"/>
                    <a:pt x="681981" y="1632480"/>
                    <a:pt x="684521" y="1635126"/>
                  </a:cubicBezTo>
                  <a:cubicBezTo>
                    <a:pt x="687061" y="1632480"/>
                    <a:pt x="692141" y="1629834"/>
                    <a:pt x="692141" y="1627188"/>
                  </a:cubicBezTo>
                  <a:close/>
                  <a:moveTo>
                    <a:pt x="1875640" y="1619250"/>
                  </a:moveTo>
                  <a:cubicBezTo>
                    <a:pt x="1875640" y="1621896"/>
                    <a:pt x="1873260" y="1624542"/>
                    <a:pt x="1873260" y="1627188"/>
                  </a:cubicBezTo>
                  <a:cubicBezTo>
                    <a:pt x="1873260" y="1629833"/>
                    <a:pt x="1878021" y="1635125"/>
                    <a:pt x="1878021" y="1635125"/>
                  </a:cubicBezTo>
                  <a:cubicBezTo>
                    <a:pt x="1885166" y="1629833"/>
                    <a:pt x="1887547" y="1624542"/>
                    <a:pt x="1882784" y="1621896"/>
                  </a:cubicBezTo>
                  <a:cubicBezTo>
                    <a:pt x="1880403" y="1619250"/>
                    <a:pt x="1878021" y="1621896"/>
                    <a:pt x="1875640" y="1619250"/>
                  </a:cubicBezTo>
                  <a:close/>
                  <a:moveTo>
                    <a:pt x="1582424" y="1619250"/>
                  </a:moveTo>
                  <a:cubicBezTo>
                    <a:pt x="1579886" y="1619250"/>
                    <a:pt x="1577345" y="1624330"/>
                    <a:pt x="1574804" y="1626870"/>
                  </a:cubicBezTo>
                  <a:cubicBezTo>
                    <a:pt x="1577345" y="1629410"/>
                    <a:pt x="1577345" y="1629410"/>
                    <a:pt x="1579886" y="1631950"/>
                  </a:cubicBezTo>
                  <a:cubicBezTo>
                    <a:pt x="1582424" y="1631950"/>
                    <a:pt x="1584965" y="1629410"/>
                    <a:pt x="1587504" y="1626870"/>
                  </a:cubicBezTo>
                  <a:cubicBezTo>
                    <a:pt x="1584965" y="1624330"/>
                    <a:pt x="1584965" y="1619250"/>
                    <a:pt x="1582424" y="1619250"/>
                  </a:cubicBezTo>
                  <a:close/>
                  <a:moveTo>
                    <a:pt x="90175" y="1597025"/>
                  </a:moveTo>
                  <a:cubicBezTo>
                    <a:pt x="92715" y="1599406"/>
                    <a:pt x="92715" y="1601788"/>
                    <a:pt x="95255" y="1604169"/>
                  </a:cubicBezTo>
                  <a:cubicBezTo>
                    <a:pt x="92715" y="1606550"/>
                    <a:pt x="90175" y="1608932"/>
                    <a:pt x="87635" y="1611313"/>
                  </a:cubicBezTo>
                  <a:cubicBezTo>
                    <a:pt x="87635" y="1608932"/>
                    <a:pt x="82555" y="1606550"/>
                    <a:pt x="82555" y="1604169"/>
                  </a:cubicBezTo>
                  <a:cubicBezTo>
                    <a:pt x="82555" y="1601788"/>
                    <a:pt x="87635" y="1597025"/>
                    <a:pt x="90175" y="1597025"/>
                  </a:cubicBezTo>
                  <a:close/>
                  <a:moveTo>
                    <a:pt x="1756549" y="1593850"/>
                  </a:moveTo>
                  <a:cubicBezTo>
                    <a:pt x="1753975" y="1593850"/>
                    <a:pt x="1748831" y="1596440"/>
                    <a:pt x="1746257" y="1601621"/>
                  </a:cubicBezTo>
                  <a:cubicBezTo>
                    <a:pt x="1746257" y="1601621"/>
                    <a:pt x="1746257" y="1606801"/>
                    <a:pt x="1748831" y="1609391"/>
                  </a:cubicBezTo>
                  <a:cubicBezTo>
                    <a:pt x="1761695" y="1635293"/>
                    <a:pt x="1782278" y="1643063"/>
                    <a:pt x="1810579" y="1637883"/>
                  </a:cubicBezTo>
                  <a:cubicBezTo>
                    <a:pt x="1813152" y="1635293"/>
                    <a:pt x="1815725" y="1632702"/>
                    <a:pt x="1818298" y="1630112"/>
                  </a:cubicBezTo>
                  <a:cubicBezTo>
                    <a:pt x="1818298" y="1627522"/>
                    <a:pt x="1820870" y="1624932"/>
                    <a:pt x="1820870" y="1624932"/>
                  </a:cubicBezTo>
                  <a:cubicBezTo>
                    <a:pt x="1818298" y="1622342"/>
                    <a:pt x="1818298" y="1622342"/>
                    <a:pt x="1815725" y="1622342"/>
                  </a:cubicBezTo>
                  <a:cubicBezTo>
                    <a:pt x="1810579" y="1624932"/>
                    <a:pt x="1805434" y="1624932"/>
                    <a:pt x="1800287" y="1627522"/>
                  </a:cubicBezTo>
                  <a:cubicBezTo>
                    <a:pt x="1800287" y="1622342"/>
                    <a:pt x="1797714" y="1617162"/>
                    <a:pt x="1797714" y="1614571"/>
                  </a:cubicBezTo>
                  <a:cubicBezTo>
                    <a:pt x="1782278" y="1606801"/>
                    <a:pt x="1769413" y="1601621"/>
                    <a:pt x="1756549" y="1593850"/>
                  </a:cubicBezTo>
                  <a:close/>
                  <a:moveTo>
                    <a:pt x="8151763" y="1574800"/>
                  </a:moveTo>
                  <a:cubicBezTo>
                    <a:pt x="8151763" y="1574800"/>
                    <a:pt x="8151763" y="1574800"/>
                    <a:pt x="8138666" y="1643063"/>
                  </a:cubicBezTo>
                  <a:cubicBezTo>
                    <a:pt x="8120330" y="1643063"/>
                    <a:pt x="8117711" y="1635187"/>
                    <a:pt x="8099375" y="1635187"/>
                  </a:cubicBezTo>
                  <a:cubicBezTo>
                    <a:pt x="8099375" y="1635187"/>
                    <a:pt x="8099375" y="1635187"/>
                    <a:pt x="8151763" y="1574800"/>
                  </a:cubicBezTo>
                  <a:close/>
                  <a:moveTo>
                    <a:pt x="1363664" y="1536700"/>
                  </a:moveTo>
                  <a:cubicBezTo>
                    <a:pt x="1366362" y="1539082"/>
                    <a:pt x="1371760" y="1541463"/>
                    <a:pt x="1379857" y="1541463"/>
                  </a:cubicBezTo>
                  <a:cubicBezTo>
                    <a:pt x="1382555" y="1541463"/>
                    <a:pt x="1387953" y="1541463"/>
                    <a:pt x="1390652" y="1539082"/>
                  </a:cubicBezTo>
                  <a:cubicBezTo>
                    <a:pt x="1379857" y="1539082"/>
                    <a:pt x="1371760" y="1536700"/>
                    <a:pt x="1363664" y="1536700"/>
                  </a:cubicBezTo>
                  <a:close/>
                  <a:moveTo>
                    <a:pt x="326362" y="1471613"/>
                  </a:moveTo>
                  <a:cubicBezTo>
                    <a:pt x="401630" y="1489973"/>
                    <a:pt x="334148" y="1531938"/>
                    <a:pt x="308194" y="1531938"/>
                  </a:cubicBezTo>
                  <a:cubicBezTo>
                    <a:pt x="284835" y="1518824"/>
                    <a:pt x="238117" y="1503087"/>
                    <a:pt x="256285" y="1487350"/>
                  </a:cubicBezTo>
                  <a:cubicBezTo>
                    <a:pt x="271857" y="1482104"/>
                    <a:pt x="300408" y="1471613"/>
                    <a:pt x="326362" y="1471613"/>
                  </a:cubicBezTo>
                  <a:close/>
                  <a:moveTo>
                    <a:pt x="7210375" y="1453216"/>
                  </a:moveTo>
                  <a:cubicBezTo>
                    <a:pt x="7350173" y="1476749"/>
                    <a:pt x="7347584" y="1419225"/>
                    <a:pt x="7378650" y="1500281"/>
                  </a:cubicBezTo>
                  <a:cubicBezTo>
                    <a:pt x="7378650" y="1500281"/>
                    <a:pt x="7378650" y="1500281"/>
                    <a:pt x="7285452" y="1508125"/>
                  </a:cubicBezTo>
                  <a:cubicBezTo>
                    <a:pt x="7264741" y="1500281"/>
                    <a:pt x="7316518" y="1487207"/>
                    <a:pt x="7313929" y="1479363"/>
                  </a:cubicBezTo>
                  <a:cubicBezTo>
                    <a:pt x="7313929" y="1479363"/>
                    <a:pt x="7313929" y="1479363"/>
                    <a:pt x="7210375" y="1453216"/>
                  </a:cubicBezTo>
                  <a:close/>
                  <a:moveTo>
                    <a:pt x="7620007" y="1450975"/>
                  </a:moveTo>
                  <a:cubicBezTo>
                    <a:pt x="7752181" y="1474391"/>
                    <a:pt x="7951738" y="1516019"/>
                    <a:pt x="7912863" y="1568053"/>
                  </a:cubicBezTo>
                  <a:cubicBezTo>
                    <a:pt x="7899905" y="1578460"/>
                    <a:pt x="7811789" y="1638300"/>
                    <a:pt x="7728857" y="1627893"/>
                  </a:cubicBezTo>
                  <a:cubicBezTo>
                    <a:pt x="7534483" y="1594071"/>
                    <a:pt x="7594091" y="1518620"/>
                    <a:pt x="7521525" y="1471789"/>
                  </a:cubicBezTo>
                  <a:cubicBezTo>
                    <a:pt x="7521525" y="1471789"/>
                    <a:pt x="7521525" y="1471789"/>
                    <a:pt x="7620007" y="1450975"/>
                  </a:cubicBezTo>
                  <a:close/>
                  <a:moveTo>
                    <a:pt x="7961263" y="1325563"/>
                  </a:moveTo>
                  <a:cubicBezTo>
                    <a:pt x="7961263" y="1325563"/>
                    <a:pt x="7961263" y="1325563"/>
                    <a:pt x="7948563" y="1395413"/>
                  </a:cubicBezTo>
                  <a:cubicBezTo>
                    <a:pt x="7930783" y="1395413"/>
                    <a:pt x="7928243" y="1387652"/>
                    <a:pt x="7910463" y="1390239"/>
                  </a:cubicBezTo>
                  <a:cubicBezTo>
                    <a:pt x="7910463" y="1390239"/>
                    <a:pt x="7910463" y="1390239"/>
                    <a:pt x="7961263" y="1325563"/>
                  </a:cubicBezTo>
                  <a:close/>
                  <a:moveTo>
                    <a:pt x="6343600" y="1316038"/>
                  </a:moveTo>
                  <a:cubicBezTo>
                    <a:pt x="6343600" y="1321198"/>
                    <a:pt x="6343600" y="1326357"/>
                    <a:pt x="6343600" y="1331517"/>
                  </a:cubicBezTo>
                  <a:cubicBezTo>
                    <a:pt x="6346164" y="1334096"/>
                    <a:pt x="6346164" y="1336676"/>
                    <a:pt x="6348729" y="1336676"/>
                  </a:cubicBezTo>
                  <a:cubicBezTo>
                    <a:pt x="6356422" y="1331517"/>
                    <a:pt x="6366680" y="1328937"/>
                    <a:pt x="6376938" y="1323777"/>
                  </a:cubicBezTo>
                  <a:cubicBezTo>
                    <a:pt x="6376938" y="1321198"/>
                    <a:pt x="6376938" y="1318618"/>
                    <a:pt x="6376938" y="1316038"/>
                  </a:cubicBezTo>
                  <a:cubicBezTo>
                    <a:pt x="6374373" y="1316038"/>
                    <a:pt x="6374373" y="1316038"/>
                    <a:pt x="6374373" y="1316038"/>
                  </a:cubicBezTo>
                  <a:cubicBezTo>
                    <a:pt x="6366680" y="1316038"/>
                    <a:pt x="6353858" y="1316038"/>
                    <a:pt x="6343600" y="1316038"/>
                  </a:cubicBezTo>
                  <a:close/>
                  <a:moveTo>
                    <a:pt x="515930" y="1316038"/>
                  </a:moveTo>
                  <a:cubicBezTo>
                    <a:pt x="513284" y="1316038"/>
                    <a:pt x="510638" y="1321118"/>
                    <a:pt x="507993" y="1323658"/>
                  </a:cubicBezTo>
                  <a:cubicBezTo>
                    <a:pt x="510638" y="1326198"/>
                    <a:pt x="513284" y="1328738"/>
                    <a:pt x="515930" y="1328738"/>
                  </a:cubicBezTo>
                  <a:cubicBezTo>
                    <a:pt x="518576" y="1328738"/>
                    <a:pt x="521222" y="1326198"/>
                    <a:pt x="523867" y="1323658"/>
                  </a:cubicBezTo>
                  <a:cubicBezTo>
                    <a:pt x="521222" y="1321118"/>
                    <a:pt x="518576" y="1316038"/>
                    <a:pt x="515930" y="1316038"/>
                  </a:cubicBezTo>
                  <a:close/>
                  <a:moveTo>
                    <a:pt x="7625507" y="1314947"/>
                  </a:moveTo>
                  <a:cubicBezTo>
                    <a:pt x="7635868" y="1314649"/>
                    <a:pt x="7646229" y="1315245"/>
                    <a:pt x="7650114" y="1317626"/>
                  </a:cubicBezTo>
                  <a:cubicBezTo>
                    <a:pt x="7639753" y="1317626"/>
                    <a:pt x="7619032" y="1317626"/>
                    <a:pt x="7600901" y="1317626"/>
                  </a:cubicBezTo>
                  <a:cubicBezTo>
                    <a:pt x="7604786" y="1316435"/>
                    <a:pt x="7615147" y="1315245"/>
                    <a:pt x="7625507" y="1314947"/>
                  </a:cubicBezTo>
                  <a:close/>
                  <a:moveTo>
                    <a:pt x="7170212" y="1296988"/>
                  </a:moveTo>
                  <a:cubicBezTo>
                    <a:pt x="7175610" y="1296988"/>
                    <a:pt x="7181007" y="1299370"/>
                    <a:pt x="7191802" y="1299370"/>
                  </a:cubicBezTo>
                  <a:cubicBezTo>
                    <a:pt x="7194501" y="1301751"/>
                    <a:pt x="7167513" y="1301751"/>
                    <a:pt x="7170212" y="1296988"/>
                  </a:cubicBezTo>
                  <a:close/>
                  <a:moveTo>
                    <a:pt x="7100309" y="1296988"/>
                  </a:moveTo>
                  <a:cubicBezTo>
                    <a:pt x="7108246" y="1296988"/>
                    <a:pt x="7113538" y="1296988"/>
                    <a:pt x="7121476" y="1296988"/>
                  </a:cubicBezTo>
                  <a:cubicBezTo>
                    <a:pt x="7124121" y="1296988"/>
                    <a:pt x="7126767" y="1296988"/>
                    <a:pt x="7129413" y="1300163"/>
                  </a:cubicBezTo>
                  <a:cubicBezTo>
                    <a:pt x="7137351" y="1300163"/>
                    <a:pt x="7097663" y="1296988"/>
                    <a:pt x="7100309" y="1296988"/>
                  </a:cubicBezTo>
                  <a:close/>
                  <a:moveTo>
                    <a:pt x="6627763" y="1284288"/>
                  </a:moveTo>
                  <a:cubicBezTo>
                    <a:pt x="6627763" y="1284288"/>
                    <a:pt x="6625165" y="1286670"/>
                    <a:pt x="6627763" y="1289051"/>
                  </a:cubicBezTo>
                  <a:cubicBezTo>
                    <a:pt x="6622567" y="1289051"/>
                    <a:pt x="6609579" y="1284288"/>
                    <a:pt x="6606981" y="1289051"/>
                  </a:cubicBezTo>
                  <a:cubicBezTo>
                    <a:pt x="6599188" y="1284288"/>
                    <a:pt x="6619970" y="1286670"/>
                    <a:pt x="6627763" y="1284288"/>
                  </a:cubicBezTo>
                  <a:close/>
                  <a:moveTo>
                    <a:pt x="6277658" y="1260475"/>
                  </a:moveTo>
                  <a:cubicBezTo>
                    <a:pt x="6282787" y="1263121"/>
                    <a:pt x="6287915" y="1263121"/>
                    <a:pt x="6290480" y="1265767"/>
                  </a:cubicBezTo>
                  <a:cubicBezTo>
                    <a:pt x="6293044" y="1265767"/>
                    <a:pt x="6293044" y="1263121"/>
                    <a:pt x="6293044" y="1263121"/>
                  </a:cubicBezTo>
                  <a:cubicBezTo>
                    <a:pt x="6298173" y="1263121"/>
                    <a:pt x="6300738" y="1268413"/>
                    <a:pt x="6295609" y="1268413"/>
                  </a:cubicBezTo>
                  <a:cubicBezTo>
                    <a:pt x="6287915" y="1268413"/>
                    <a:pt x="6280222" y="1265767"/>
                    <a:pt x="6267400" y="1265767"/>
                  </a:cubicBezTo>
                  <a:cubicBezTo>
                    <a:pt x="6267400" y="1263121"/>
                    <a:pt x="6280222" y="1263121"/>
                    <a:pt x="6277658" y="1260475"/>
                  </a:cubicBezTo>
                  <a:close/>
                  <a:moveTo>
                    <a:pt x="6311624" y="1255713"/>
                  </a:moveTo>
                  <a:cubicBezTo>
                    <a:pt x="6314119" y="1258095"/>
                    <a:pt x="6316614" y="1258095"/>
                    <a:pt x="6316614" y="1260476"/>
                  </a:cubicBezTo>
                  <a:cubicBezTo>
                    <a:pt x="6314119" y="1260476"/>
                    <a:pt x="6311624" y="1258095"/>
                    <a:pt x="6309130" y="1258095"/>
                  </a:cubicBezTo>
                  <a:cubicBezTo>
                    <a:pt x="6306635" y="1258095"/>
                    <a:pt x="6304140" y="1258095"/>
                    <a:pt x="6301645" y="1260476"/>
                  </a:cubicBezTo>
                  <a:cubicBezTo>
                    <a:pt x="6299151" y="1255713"/>
                    <a:pt x="6306635" y="1255713"/>
                    <a:pt x="6311624" y="1255713"/>
                  </a:cubicBezTo>
                  <a:close/>
                  <a:moveTo>
                    <a:pt x="6646586" y="1245593"/>
                  </a:moveTo>
                  <a:cubicBezTo>
                    <a:pt x="6646586" y="1243013"/>
                    <a:pt x="6651576" y="1263651"/>
                    <a:pt x="6634113" y="1263651"/>
                  </a:cubicBezTo>
                  <a:cubicBezTo>
                    <a:pt x="6644092" y="1258492"/>
                    <a:pt x="6641597" y="1253332"/>
                    <a:pt x="6646586" y="1245593"/>
                  </a:cubicBezTo>
                  <a:close/>
                  <a:moveTo>
                    <a:pt x="6607125" y="1244600"/>
                  </a:moveTo>
                  <a:cubicBezTo>
                    <a:pt x="6607125" y="1249892"/>
                    <a:pt x="6589345" y="1247246"/>
                    <a:pt x="6589345" y="1252538"/>
                  </a:cubicBezTo>
                  <a:cubicBezTo>
                    <a:pt x="6581725" y="1249892"/>
                    <a:pt x="6599505" y="1244600"/>
                    <a:pt x="6607125" y="1244600"/>
                  </a:cubicBezTo>
                  <a:close/>
                  <a:moveTo>
                    <a:pt x="8437513" y="1237721"/>
                  </a:moveTo>
                  <a:cubicBezTo>
                    <a:pt x="8437513" y="1235075"/>
                    <a:pt x="8447492" y="1235075"/>
                    <a:pt x="8454976" y="1237721"/>
                  </a:cubicBezTo>
                  <a:cubicBezTo>
                    <a:pt x="8454976" y="1237721"/>
                    <a:pt x="8454976" y="1240367"/>
                    <a:pt x="8454976" y="1240367"/>
                  </a:cubicBezTo>
                  <a:cubicBezTo>
                    <a:pt x="8447492" y="1243013"/>
                    <a:pt x="8442502" y="1240367"/>
                    <a:pt x="8437513" y="1237721"/>
                  </a:cubicBezTo>
                  <a:close/>
                  <a:moveTo>
                    <a:pt x="6207675" y="1235274"/>
                  </a:moveTo>
                  <a:cubicBezTo>
                    <a:pt x="6212872" y="1235274"/>
                    <a:pt x="6215471" y="1235274"/>
                    <a:pt x="6220669" y="1235274"/>
                  </a:cubicBezTo>
                  <a:cubicBezTo>
                    <a:pt x="6218070" y="1235274"/>
                    <a:pt x="6215471" y="1237854"/>
                    <a:pt x="6218070" y="1240433"/>
                  </a:cubicBezTo>
                  <a:cubicBezTo>
                    <a:pt x="6215471" y="1240433"/>
                    <a:pt x="6212872" y="1240433"/>
                    <a:pt x="6212872" y="1240433"/>
                  </a:cubicBezTo>
                  <a:cubicBezTo>
                    <a:pt x="6210273" y="1240433"/>
                    <a:pt x="6207675" y="1237854"/>
                    <a:pt x="6207675" y="1235274"/>
                  </a:cubicBezTo>
                  <a:close/>
                  <a:moveTo>
                    <a:pt x="6614931" y="1218076"/>
                  </a:moveTo>
                  <a:cubicBezTo>
                    <a:pt x="6617577" y="1218407"/>
                    <a:pt x="6620884" y="1219730"/>
                    <a:pt x="6623530" y="1219730"/>
                  </a:cubicBezTo>
                  <a:cubicBezTo>
                    <a:pt x="6626176" y="1222376"/>
                    <a:pt x="6612947" y="1219730"/>
                    <a:pt x="6610301" y="1222376"/>
                  </a:cubicBezTo>
                  <a:cubicBezTo>
                    <a:pt x="6610301" y="1218407"/>
                    <a:pt x="6612285" y="1217746"/>
                    <a:pt x="6614931" y="1218076"/>
                  </a:cubicBezTo>
                  <a:close/>
                  <a:moveTo>
                    <a:pt x="6402338" y="1214438"/>
                  </a:moveTo>
                  <a:cubicBezTo>
                    <a:pt x="6410275" y="1214438"/>
                    <a:pt x="6407629" y="1219730"/>
                    <a:pt x="6418213" y="1217084"/>
                  </a:cubicBezTo>
                  <a:cubicBezTo>
                    <a:pt x="6415567" y="1222376"/>
                    <a:pt x="6402338" y="1219730"/>
                    <a:pt x="6402338" y="1214438"/>
                  </a:cubicBezTo>
                  <a:close/>
                  <a:moveTo>
                    <a:pt x="6621413" y="1213803"/>
                  </a:moveTo>
                  <a:cubicBezTo>
                    <a:pt x="6623866" y="1211263"/>
                    <a:pt x="6631227" y="1216343"/>
                    <a:pt x="6636133" y="1213803"/>
                  </a:cubicBezTo>
                  <a:cubicBezTo>
                    <a:pt x="6631227" y="1216343"/>
                    <a:pt x="6638587" y="1218883"/>
                    <a:pt x="6648401" y="1216343"/>
                  </a:cubicBezTo>
                  <a:cubicBezTo>
                    <a:pt x="6638587" y="1223963"/>
                    <a:pt x="6631227" y="1213803"/>
                    <a:pt x="6621413" y="1213803"/>
                  </a:cubicBezTo>
                  <a:close/>
                  <a:moveTo>
                    <a:pt x="6797626" y="1211793"/>
                  </a:moveTo>
                  <a:cubicBezTo>
                    <a:pt x="6792334" y="1216026"/>
                    <a:pt x="6779105" y="1211793"/>
                    <a:pt x="6765876" y="1216026"/>
                  </a:cubicBezTo>
                  <a:cubicBezTo>
                    <a:pt x="6768522" y="1209676"/>
                    <a:pt x="6784397" y="1213909"/>
                    <a:pt x="6797626" y="1211793"/>
                  </a:cubicBezTo>
                  <a:close/>
                  <a:moveTo>
                    <a:pt x="6864301" y="1204384"/>
                  </a:moveTo>
                  <a:cubicBezTo>
                    <a:pt x="6861736" y="1209676"/>
                    <a:pt x="6841221" y="1209676"/>
                    <a:pt x="6830963" y="1209676"/>
                  </a:cubicBezTo>
                  <a:cubicBezTo>
                    <a:pt x="6838656" y="1201738"/>
                    <a:pt x="6851478" y="1209676"/>
                    <a:pt x="6864301" y="1204384"/>
                  </a:cubicBezTo>
                  <a:close/>
                  <a:moveTo>
                    <a:pt x="6502524" y="1203772"/>
                  </a:moveTo>
                  <a:cubicBezTo>
                    <a:pt x="6498977" y="1202036"/>
                    <a:pt x="6493817" y="1201341"/>
                    <a:pt x="6491238" y="1204120"/>
                  </a:cubicBezTo>
                  <a:cubicBezTo>
                    <a:pt x="6498977" y="1204120"/>
                    <a:pt x="6496397" y="1209676"/>
                    <a:pt x="6504137" y="1209676"/>
                  </a:cubicBezTo>
                  <a:cubicBezTo>
                    <a:pt x="6508006" y="1208287"/>
                    <a:pt x="6506071" y="1205509"/>
                    <a:pt x="6502524" y="1203772"/>
                  </a:cubicBezTo>
                  <a:close/>
                  <a:moveTo>
                    <a:pt x="6483147" y="1201738"/>
                  </a:moveTo>
                  <a:cubicBezTo>
                    <a:pt x="6472752" y="1204318"/>
                    <a:pt x="6477950" y="1206898"/>
                    <a:pt x="6475351" y="1214637"/>
                  </a:cubicBezTo>
                  <a:cubicBezTo>
                    <a:pt x="6467555" y="1212057"/>
                    <a:pt x="6454561" y="1212057"/>
                    <a:pt x="6449363" y="1206898"/>
                  </a:cubicBezTo>
                  <a:cubicBezTo>
                    <a:pt x="6425974" y="1214637"/>
                    <a:pt x="6405183" y="1206898"/>
                    <a:pt x="6386992" y="1214637"/>
                  </a:cubicBezTo>
                  <a:cubicBezTo>
                    <a:pt x="6386992" y="1217216"/>
                    <a:pt x="6399986" y="1214637"/>
                    <a:pt x="6397387" y="1219796"/>
                  </a:cubicBezTo>
                  <a:cubicBezTo>
                    <a:pt x="6394788" y="1219796"/>
                    <a:pt x="6389591" y="1217216"/>
                    <a:pt x="6389591" y="1219796"/>
                  </a:cubicBezTo>
                  <a:cubicBezTo>
                    <a:pt x="6384393" y="1219796"/>
                    <a:pt x="6386992" y="1217216"/>
                    <a:pt x="6384393" y="1217216"/>
                  </a:cubicBezTo>
                  <a:cubicBezTo>
                    <a:pt x="6371399" y="1217216"/>
                    <a:pt x="6368800" y="1222376"/>
                    <a:pt x="6358405" y="1222376"/>
                  </a:cubicBezTo>
                  <a:cubicBezTo>
                    <a:pt x="6358405" y="1219796"/>
                    <a:pt x="6361004" y="1219796"/>
                    <a:pt x="6363603" y="1217216"/>
                  </a:cubicBezTo>
                  <a:cubicBezTo>
                    <a:pt x="6311627" y="1222376"/>
                    <a:pt x="6288237" y="1219796"/>
                    <a:pt x="6236261" y="1219796"/>
                  </a:cubicBezTo>
                  <a:cubicBezTo>
                    <a:pt x="6246657" y="1222376"/>
                    <a:pt x="6254453" y="1222376"/>
                    <a:pt x="6262249" y="1222376"/>
                  </a:cubicBezTo>
                  <a:cubicBezTo>
                    <a:pt x="6254453" y="1227535"/>
                    <a:pt x="6241459" y="1227535"/>
                    <a:pt x="6228465" y="1227535"/>
                  </a:cubicBezTo>
                  <a:cubicBezTo>
                    <a:pt x="6231064" y="1230115"/>
                    <a:pt x="6231064" y="1230115"/>
                    <a:pt x="6233663" y="1232694"/>
                  </a:cubicBezTo>
                  <a:cubicBezTo>
                    <a:pt x="6236261" y="1232694"/>
                    <a:pt x="6241459" y="1232694"/>
                    <a:pt x="6244058" y="1232694"/>
                  </a:cubicBezTo>
                  <a:cubicBezTo>
                    <a:pt x="6244058" y="1235274"/>
                    <a:pt x="6238860" y="1235274"/>
                    <a:pt x="6236261" y="1235274"/>
                  </a:cubicBezTo>
                  <a:cubicBezTo>
                    <a:pt x="6236261" y="1235274"/>
                    <a:pt x="6238860" y="1235274"/>
                    <a:pt x="6238860" y="1235274"/>
                  </a:cubicBezTo>
                  <a:cubicBezTo>
                    <a:pt x="6238860" y="1237854"/>
                    <a:pt x="6236261" y="1237854"/>
                    <a:pt x="6236261" y="1237854"/>
                  </a:cubicBezTo>
                  <a:cubicBezTo>
                    <a:pt x="6233663" y="1240433"/>
                    <a:pt x="6233663" y="1243013"/>
                    <a:pt x="6233663" y="1248173"/>
                  </a:cubicBezTo>
                  <a:cubicBezTo>
                    <a:pt x="6238860" y="1245593"/>
                    <a:pt x="6246657" y="1245593"/>
                    <a:pt x="6246657" y="1243013"/>
                  </a:cubicBezTo>
                  <a:cubicBezTo>
                    <a:pt x="6251854" y="1243013"/>
                    <a:pt x="6251854" y="1245593"/>
                    <a:pt x="6259651" y="1245593"/>
                  </a:cubicBezTo>
                  <a:cubicBezTo>
                    <a:pt x="6251854" y="1248173"/>
                    <a:pt x="6241459" y="1248173"/>
                    <a:pt x="6231064" y="1250752"/>
                  </a:cubicBezTo>
                  <a:cubicBezTo>
                    <a:pt x="6231064" y="1253332"/>
                    <a:pt x="6231064" y="1255912"/>
                    <a:pt x="6228465" y="1258491"/>
                  </a:cubicBezTo>
                  <a:cubicBezTo>
                    <a:pt x="6223267" y="1255912"/>
                    <a:pt x="6215471" y="1250752"/>
                    <a:pt x="6215471" y="1250752"/>
                  </a:cubicBezTo>
                  <a:cubicBezTo>
                    <a:pt x="6207675" y="1248173"/>
                    <a:pt x="6199878" y="1248173"/>
                    <a:pt x="6192082" y="1248173"/>
                  </a:cubicBezTo>
                  <a:cubicBezTo>
                    <a:pt x="6202477" y="1253332"/>
                    <a:pt x="6194681" y="1255912"/>
                    <a:pt x="6181687" y="1253332"/>
                  </a:cubicBezTo>
                  <a:cubicBezTo>
                    <a:pt x="6192082" y="1250752"/>
                    <a:pt x="6184285" y="1250752"/>
                    <a:pt x="6186884" y="1245593"/>
                  </a:cubicBezTo>
                  <a:cubicBezTo>
                    <a:pt x="6194681" y="1250752"/>
                    <a:pt x="6199878" y="1243013"/>
                    <a:pt x="6212872" y="1245593"/>
                  </a:cubicBezTo>
                  <a:cubicBezTo>
                    <a:pt x="6212872" y="1245593"/>
                    <a:pt x="6215471" y="1245593"/>
                    <a:pt x="6218070" y="1245593"/>
                  </a:cubicBezTo>
                  <a:cubicBezTo>
                    <a:pt x="6218070" y="1243013"/>
                    <a:pt x="6218070" y="1240433"/>
                    <a:pt x="6220669" y="1235274"/>
                  </a:cubicBezTo>
                  <a:cubicBezTo>
                    <a:pt x="6220669" y="1232694"/>
                    <a:pt x="6223267" y="1230115"/>
                    <a:pt x="6223267" y="1227535"/>
                  </a:cubicBezTo>
                  <a:cubicBezTo>
                    <a:pt x="6215471" y="1224955"/>
                    <a:pt x="6205076" y="1224955"/>
                    <a:pt x="6197279" y="1227535"/>
                  </a:cubicBezTo>
                  <a:cubicBezTo>
                    <a:pt x="6205076" y="1230115"/>
                    <a:pt x="6207675" y="1230115"/>
                    <a:pt x="6205076" y="1235274"/>
                  </a:cubicBezTo>
                  <a:cubicBezTo>
                    <a:pt x="6186884" y="1235274"/>
                    <a:pt x="6173890" y="1232694"/>
                    <a:pt x="6160896" y="1232694"/>
                  </a:cubicBezTo>
                  <a:cubicBezTo>
                    <a:pt x="6158297" y="1235274"/>
                    <a:pt x="6155699" y="1237854"/>
                    <a:pt x="6153100" y="1240433"/>
                  </a:cubicBezTo>
                  <a:cubicBezTo>
                    <a:pt x="6168693" y="1240433"/>
                    <a:pt x="6181687" y="1240433"/>
                    <a:pt x="6181687" y="1250752"/>
                  </a:cubicBezTo>
                  <a:cubicBezTo>
                    <a:pt x="6179088" y="1250752"/>
                    <a:pt x="6173890" y="1250752"/>
                    <a:pt x="6171291" y="1250752"/>
                  </a:cubicBezTo>
                  <a:cubicBezTo>
                    <a:pt x="6171291" y="1253332"/>
                    <a:pt x="6171291" y="1253332"/>
                    <a:pt x="6171291" y="1255912"/>
                  </a:cubicBezTo>
                  <a:cubicBezTo>
                    <a:pt x="6176489" y="1255912"/>
                    <a:pt x="6181687" y="1258491"/>
                    <a:pt x="6186884" y="1258491"/>
                  </a:cubicBezTo>
                  <a:cubicBezTo>
                    <a:pt x="6184285" y="1258491"/>
                    <a:pt x="6184285" y="1258491"/>
                    <a:pt x="6189483" y="1258491"/>
                  </a:cubicBezTo>
                  <a:cubicBezTo>
                    <a:pt x="6189483" y="1258491"/>
                    <a:pt x="6192082" y="1261071"/>
                    <a:pt x="6192082" y="1261071"/>
                  </a:cubicBezTo>
                  <a:cubicBezTo>
                    <a:pt x="6199878" y="1263651"/>
                    <a:pt x="6207675" y="1266230"/>
                    <a:pt x="6215471" y="1268810"/>
                  </a:cubicBezTo>
                  <a:cubicBezTo>
                    <a:pt x="6231064" y="1268810"/>
                    <a:pt x="6249255" y="1266230"/>
                    <a:pt x="6257052" y="1258491"/>
                  </a:cubicBezTo>
                  <a:cubicBezTo>
                    <a:pt x="6267447" y="1263651"/>
                    <a:pt x="6246657" y="1266230"/>
                    <a:pt x="6238860" y="1268810"/>
                  </a:cubicBezTo>
                  <a:cubicBezTo>
                    <a:pt x="6244058" y="1273969"/>
                    <a:pt x="6259651" y="1273969"/>
                    <a:pt x="6264848" y="1279129"/>
                  </a:cubicBezTo>
                  <a:cubicBezTo>
                    <a:pt x="6270046" y="1273969"/>
                    <a:pt x="6277842" y="1276549"/>
                    <a:pt x="6277842" y="1271390"/>
                  </a:cubicBezTo>
                  <a:cubicBezTo>
                    <a:pt x="6283040" y="1271390"/>
                    <a:pt x="6277842" y="1279129"/>
                    <a:pt x="6285639" y="1279129"/>
                  </a:cubicBezTo>
                  <a:cubicBezTo>
                    <a:pt x="6290836" y="1279129"/>
                    <a:pt x="6288237" y="1273969"/>
                    <a:pt x="6298633" y="1273969"/>
                  </a:cubicBezTo>
                  <a:cubicBezTo>
                    <a:pt x="6303830" y="1284288"/>
                    <a:pt x="6319423" y="1276549"/>
                    <a:pt x="6329818" y="1273969"/>
                  </a:cubicBezTo>
                  <a:cubicBezTo>
                    <a:pt x="6342812" y="1279129"/>
                    <a:pt x="6361004" y="1276549"/>
                    <a:pt x="6376597" y="1279129"/>
                  </a:cubicBezTo>
                  <a:cubicBezTo>
                    <a:pt x="6381794" y="1253332"/>
                    <a:pt x="6407782" y="1230115"/>
                    <a:pt x="6480549" y="1219796"/>
                  </a:cubicBezTo>
                  <a:cubicBezTo>
                    <a:pt x="6483147" y="1219796"/>
                    <a:pt x="6485746" y="1222376"/>
                    <a:pt x="6490944" y="1222376"/>
                  </a:cubicBezTo>
                  <a:cubicBezTo>
                    <a:pt x="6488345" y="1219796"/>
                    <a:pt x="6488345" y="1217216"/>
                    <a:pt x="6485746" y="1219796"/>
                  </a:cubicBezTo>
                  <a:cubicBezTo>
                    <a:pt x="6503938" y="1214637"/>
                    <a:pt x="6488345" y="1206898"/>
                    <a:pt x="6483147" y="1201738"/>
                  </a:cubicBezTo>
                  <a:close/>
                  <a:moveTo>
                    <a:pt x="7008167" y="1199026"/>
                  </a:moveTo>
                  <a:cubicBezTo>
                    <a:pt x="7011806" y="1200019"/>
                    <a:pt x="7015113" y="1202003"/>
                    <a:pt x="7015113" y="1203326"/>
                  </a:cubicBezTo>
                  <a:cubicBezTo>
                    <a:pt x="7007175" y="1203326"/>
                    <a:pt x="7004529" y="1200680"/>
                    <a:pt x="6999238" y="1200680"/>
                  </a:cubicBezTo>
                  <a:cubicBezTo>
                    <a:pt x="7000561" y="1198034"/>
                    <a:pt x="7004529" y="1198034"/>
                    <a:pt x="7008167" y="1199026"/>
                  </a:cubicBezTo>
                  <a:close/>
                  <a:moveTo>
                    <a:pt x="6958643" y="1198564"/>
                  </a:moveTo>
                  <a:cubicBezTo>
                    <a:pt x="6961252" y="1200945"/>
                    <a:pt x="6953427" y="1200945"/>
                    <a:pt x="6953427" y="1203326"/>
                  </a:cubicBezTo>
                  <a:lnTo>
                    <a:pt x="6954172" y="1200605"/>
                  </a:lnTo>
                  <a:close/>
                  <a:moveTo>
                    <a:pt x="6915754" y="1198563"/>
                  </a:moveTo>
                  <a:cubicBezTo>
                    <a:pt x="6918276" y="1200945"/>
                    <a:pt x="6903148" y="1198563"/>
                    <a:pt x="6908190" y="1200945"/>
                  </a:cubicBezTo>
                  <a:cubicBezTo>
                    <a:pt x="6898105" y="1200945"/>
                    <a:pt x="6888020" y="1200945"/>
                    <a:pt x="6875413" y="1203326"/>
                  </a:cubicBezTo>
                  <a:cubicBezTo>
                    <a:pt x="6885498" y="1198563"/>
                    <a:pt x="6905669" y="1198563"/>
                    <a:pt x="6915754" y="1198563"/>
                  </a:cubicBezTo>
                  <a:close/>
                  <a:moveTo>
                    <a:pt x="6545742" y="1198563"/>
                  </a:moveTo>
                  <a:cubicBezTo>
                    <a:pt x="6535159" y="1198563"/>
                    <a:pt x="6543096" y="1206898"/>
                    <a:pt x="6516638" y="1204120"/>
                  </a:cubicBezTo>
                  <a:cubicBezTo>
                    <a:pt x="6519284" y="1209676"/>
                    <a:pt x="6535159" y="1206898"/>
                    <a:pt x="6545742" y="1206898"/>
                  </a:cubicBezTo>
                  <a:cubicBezTo>
                    <a:pt x="6540450" y="1204120"/>
                    <a:pt x="6548388" y="1201341"/>
                    <a:pt x="6545742" y="1198563"/>
                  </a:cubicBezTo>
                  <a:close/>
                  <a:moveTo>
                    <a:pt x="6986539" y="1198034"/>
                  </a:moveTo>
                  <a:cubicBezTo>
                    <a:pt x="6986539" y="1200680"/>
                    <a:pt x="6986539" y="1200680"/>
                    <a:pt x="6986539" y="1200680"/>
                  </a:cubicBezTo>
                  <a:cubicBezTo>
                    <a:pt x="6984044" y="1200680"/>
                    <a:pt x="6984044" y="1200680"/>
                    <a:pt x="6984044" y="1203326"/>
                  </a:cubicBezTo>
                  <a:cubicBezTo>
                    <a:pt x="6979055" y="1198034"/>
                    <a:pt x="6979055" y="1203326"/>
                    <a:pt x="6969076" y="1203326"/>
                  </a:cubicBezTo>
                  <a:cubicBezTo>
                    <a:pt x="6969076" y="1195388"/>
                    <a:pt x="6976560" y="1200680"/>
                    <a:pt x="6986539" y="1198034"/>
                  </a:cubicBezTo>
                  <a:close/>
                  <a:moveTo>
                    <a:pt x="6956035" y="1193801"/>
                  </a:moveTo>
                  <a:lnTo>
                    <a:pt x="6954172" y="1200605"/>
                  </a:lnTo>
                  <a:lnTo>
                    <a:pt x="6948211" y="1203326"/>
                  </a:lnTo>
                  <a:cubicBezTo>
                    <a:pt x="6948211" y="1198564"/>
                    <a:pt x="6932563" y="1203326"/>
                    <a:pt x="6932563" y="1198564"/>
                  </a:cubicBezTo>
                  <a:cubicBezTo>
                    <a:pt x="6945603" y="1198564"/>
                    <a:pt x="6953427" y="1198564"/>
                    <a:pt x="6956035" y="1193801"/>
                  </a:cubicBezTo>
                  <a:close/>
                  <a:moveTo>
                    <a:pt x="6848426" y="1193166"/>
                  </a:moveTo>
                  <a:cubicBezTo>
                    <a:pt x="6853869" y="1187451"/>
                    <a:pt x="6856590" y="1198882"/>
                    <a:pt x="6867476" y="1193166"/>
                  </a:cubicBezTo>
                  <a:cubicBezTo>
                    <a:pt x="6867476" y="1196024"/>
                    <a:pt x="6859311" y="1196024"/>
                    <a:pt x="6856590" y="1201739"/>
                  </a:cubicBezTo>
                  <a:cubicBezTo>
                    <a:pt x="6851147" y="1198882"/>
                    <a:pt x="6856590" y="1198882"/>
                    <a:pt x="6856590" y="1196024"/>
                  </a:cubicBezTo>
                  <a:cubicBezTo>
                    <a:pt x="6853869" y="1196024"/>
                    <a:pt x="6851147" y="1193166"/>
                    <a:pt x="6848426" y="1193166"/>
                  </a:cubicBezTo>
                  <a:close/>
                  <a:moveTo>
                    <a:pt x="6799153" y="1192279"/>
                  </a:moveTo>
                  <a:cubicBezTo>
                    <a:pt x="6796792" y="1191948"/>
                    <a:pt x="6794768" y="1191948"/>
                    <a:pt x="6794768" y="1193271"/>
                  </a:cubicBezTo>
                  <a:cubicBezTo>
                    <a:pt x="6802864" y="1195917"/>
                    <a:pt x="6778575" y="1193271"/>
                    <a:pt x="6786671" y="1198563"/>
                  </a:cubicBezTo>
                  <a:cubicBezTo>
                    <a:pt x="6792069" y="1198563"/>
                    <a:pt x="6800165" y="1198563"/>
                    <a:pt x="6802864" y="1195917"/>
                  </a:cubicBezTo>
                  <a:cubicBezTo>
                    <a:pt x="6797466" y="1195917"/>
                    <a:pt x="6805563" y="1193271"/>
                    <a:pt x="6805563" y="1193271"/>
                  </a:cubicBezTo>
                  <a:cubicBezTo>
                    <a:pt x="6804213" y="1193271"/>
                    <a:pt x="6801515" y="1192610"/>
                    <a:pt x="6799153" y="1192279"/>
                  </a:cubicBezTo>
                  <a:close/>
                  <a:moveTo>
                    <a:pt x="6880176" y="1187451"/>
                  </a:moveTo>
                  <a:cubicBezTo>
                    <a:pt x="6872383" y="1195389"/>
                    <a:pt x="6864589" y="1190097"/>
                    <a:pt x="6851601" y="1190097"/>
                  </a:cubicBezTo>
                  <a:cubicBezTo>
                    <a:pt x="6859394" y="1187451"/>
                    <a:pt x="6864589" y="1190097"/>
                    <a:pt x="6880176" y="1187451"/>
                  </a:cubicBezTo>
                  <a:close/>
                  <a:moveTo>
                    <a:pt x="6724283" y="1185863"/>
                  </a:moveTo>
                  <a:cubicBezTo>
                    <a:pt x="6721584" y="1188509"/>
                    <a:pt x="6713488" y="1193801"/>
                    <a:pt x="6724283" y="1193801"/>
                  </a:cubicBezTo>
                  <a:cubicBezTo>
                    <a:pt x="6732379" y="1191155"/>
                    <a:pt x="6737777" y="1188509"/>
                    <a:pt x="6740476" y="1185863"/>
                  </a:cubicBezTo>
                  <a:cubicBezTo>
                    <a:pt x="6735078" y="1185863"/>
                    <a:pt x="6729681" y="1185863"/>
                    <a:pt x="6724283" y="1185863"/>
                  </a:cubicBezTo>
                  <a:close/>
                  <a:moveTo>
                    <a:pt x="6897639" y="1185466"/>
                  </a:moveTo>
                  <a:cubicBezTo>
                    <a:pt x="6895059" y="1188245"/>
                    <a:pt x="6884740" y="1188245"/>
                    <a:pt x="6884740" y="1193801"/>
                  </a:cubicBezTo>
                  <a:cubicBezTo>
                    <a:pt x="6877001" y="1191023"/>
                    <a:pt x="6884740" y="1182688"/>
                    <a:pt x="6897639" y="1185466"/>
                  </a:cubicBezTo>
                  <a:close/>
                  <a:moveTo>
                    <a:pt x="6677372" y="1184970"/>
                  </a:moveTo>
                  <a:cubicBezTo>
                    <a:pt x="6673151" y="1184077"/>
                    <a:pt x="6669904" y="1183482"/>
                    <a:pt x="6667306" y="1185863"/>
                  </a:cubicBezTo>
                  <a:cubicBezTo>
                    <a:pt x="6669904" y="1185863"/>
                    <a:pt x="6672501" y="1185863"/>
                    <a:pt x="6675099" y="1188244"/>
                  </a:cubicBezTo>
                  <a:cubicBezTo>
                    <a:pt x="6667306" y="1188244"/>
                    <a:pt x="6659513" y="1188244"/>
                    <a:pt x="6659513" y="1190625"/>
                  </a:cubicBezTo>
                  <a:cubicBezTo>
                    <a:pt x="6675099" y="1193007"/>
                    <a:pt x="6667306" y="1193007"/>
                    <a:pt x="6677697" y="1188244"/>
                  </a:cubicBezTo>
                  <a:cubicBezTo>
                    <a:pt x="6677697" y="1190625"/>
                    <a:pt x="6677697" y="1193007"/>
                    <a:pt x="6677697" y="1193007"/>
                  </a:cubicBezTo>
                  <a:cubicBezTo>
                    <a:pt x="6680295" y="1193007"/>
                    <a:pt x="6682892" y="1195388"/>
                    <a:pt x="6685490" y="1195388"/>
                  </a:cubicBezTo>
                  <a:cubicBezTo>
                    <a:pt x="6690685" y="1193007"/>
                    <a:pt x="6680295" y="1193007"/>
                    <a:pt x="6688088" y="1190625"/>
                  </a:cubicBezTo>
                  <a:cubicBezTo>
                    <a:pt x="6693283" y="1190625"/>
                    <a:pt x="6690685" y="1195388"/>
                    <a:pt x="6698479" y="1193007"/>
                  </a:cubicBezTo>
                  <a:cubicBezTo>
                    <a:pt x="6698479" y="1190625"/>
                    <a:pt x="6714065" y="1193007"/>
                    <a:pt x="6714065" y="1190625"/>
                  </a:cubicBezTo>
                  <a:cubicBezTo>
                    <a:pt x="6706272" y="1190625"/>
                    <a:pt x="6716663" y="1188244"/>
                    <a:pt x="6708870" y="1185863"/>
                  </a:cubicBezTo>
                  <a:cubicBezTo>
                    <a:pt x="6701076" y="1185863"/>
                    <a:pt x="6688088" y="1190625"/>
                    <a:pt x="6693283" y="1185863"/>
                  </a:cubicBezTo>
                  <a:cubicBezTo>
                    <a:pt x="6686789" y="1187054"/>
                    <a:pt x="6681593" y="1185863"/>
                    <a:pt x="6677372" y="1184970"/>
                  </a:cubicBezTo>
                  <a:close/>
                  <a:moveTo>
                    <a:pt x="6649534" y="1182688"/>
                  </a:moveTo>
                  <a:cubicBezTo>
                    <a:pt x="6649534" y="1185466"/>
                    <a:pt x="6647039" y="1185466"/>
                    <a:pt x="6642050" y="1185466"/>
                  </a:cubicBezTo>
                  <a:cubicBezTo>
                    <a:pt x="6642050" y="1188245"/>
                    <a:pt x="6642050" y="1188245"/>
                    <a:pt x="6642050" y="1191023"/>
                  </a:cubicBezTo>
                  <a:cubicBezTo>
                    <a:pt x="6652029" y="1193801"/>
                    <a:pt x="6647039" y="1185466"/>
                    <a:pt x="6652029" y="1185466"/>
                  </a:cubicBezTo>
                  <a:cubicBezTo>
                    <a:pt x="6654523" y="1185466"/>
                    <a:pt x="6659513" y="1185466"/>
                    <a:pt x="6659513" y="1182688"/>
                  </a:cubicBezTo>
                  <a:cubicBezTo>
                    <a:pt x="6657018" y="1182688"/>
                    <a:pt x="6654523" y="1182688"/>
                    <a:pt x="6649534" y="1182688"/>
                  </a:cubicBezTo>
                  <a:close/>
                  <a:moveTo>
                    <a:pt x="6844410" y="1180421"/>
                  </a:moveTo>
                  <a:cubicBezTo>
                    <a:pt x="6854869" y="1182916"/>
                    <a:pt x="6857483" y="1177926"/>
                    <a:pt x="6862713" y="1180421"/>
                  </a:cubicBezTo>
                  <a:cubicBezTo>
                    <a:pt x="6862713" y="1182916"/>
                    <a:pt x="6860098" y="1182916"/>
                    <a:pt x="6862713" y="1185410"/>
                  </a:cubicBezTo>
                  <a:cubicBezTo>
                    <a:pt x="6857483" y="1180421"/>
                    <a:pt x="6839180" y="1185410"/>
                    <a:pt x="6849639" y="1187905"/>
                  </a:cubicBezTo>
                  <a:cubicBezTo>
                    <a:pt x="6844410" y="1190400"/>
                    <a:pt x="6823492" y="1187905"/>
                    <a:pt x="6823492" y="1195389"/>
                  </a:cubicBezTo>
                  <a:cubicBezTo>
                    <a:pt x="6818263" y="1195389"/>
                    <a:pt x="6820877" y="1190400"/>
                    <a:pt x="6818263" y="1190400"/>
                  </a:cubicBezTo>
                  <a:cubicBezTo>
                    <a:pt x="6826107" y="1185410"/>
                    <a:pt x="6844410" y="1187905"/>
                    <a:pt x="6844410" y="1180421"/>
                  </a:cubicBezTo>
                  <a:close/>
                  <a:moveTo>
                    <a:pt x="6801440" y="1179580"/>
                  </a:moveTo>
                  <a:cubicBezTo>
                    <a:pt x="6812322" y="1179911"/>
                    <a:pt x="6823845" y="1180572"/>
                    <a:pt x="6840488" y="1180572"/>
                  </a:cubicBezTo>
                  <a:cubicBezTo>
                    <a:pt x="6837927" y="1185864"/>
                    <a:pt x="6825125" y="1183218"/>
                    <a:pt x="6820004" y="1185864"/>
                  </a:cubicBezTo>
                  <a:cubicBezTo>
                    <a:pt x="6809762" y="1185864"/>
                    <a:pt x="6804641" y="1183218"/>
                    <a:pt x="6794399" y="1180572"/>
                  </a:cubicBezTo>
                  <a:cubicBezTo>
                    <a:pt x="6789278" y="1180572"/>
                    <a:pt x="6794399" y="1183218"/>
                    <a:pt x="6796960" y="1183218"/>
                  </a:cubicBezTo>
                  <a:cubicBezTo>
                    <a:pt x="6786718" y="1183218"/>
                    <a:pt x="6766234" y="1183218"/>
                    <a:pt x="6761113" y="1183218"/>
                  </a:cubicBezTo>
                  <a:cubicBezTo>
                    <a:pt x="6766234" y="1183218"/>
                    <a:pt x="6766234" y="1180572"/>
                    <a:pt x="6766234" y="1180572"/>
                  </a:cubicBezTo>
                  <a:cubicBezTo>
                    <a:pt x="6780317" y="1179249"/>
                    <a:pt x="6790558" y="1179249"/>
                    <a:pt x="6801440" y="1179580"/>
                  </a:cubicBezTo>
                  <a:close/>
                  <a:moveTo>
                    <a:pt x="6835726" y="1162051"/>
                  </a:moveTo>
                  <a:cubicBezTo>
                    <a:pt x="6828242" y="1164697"/>
                    <a:pt x="6830736" y="1169989"/>
                    <a:pt x="6818263" y="1169989"/>
                  </a:cubicBezTo>
                  <a:cubicBezTo>
                    <a:pt x="6823252" y="1167343"/>
                    <a:pt x="6825747" y="1162051"/>
                    <a:pt x="6835726" y="1162051"/>
                  </a:cubicBezTo>
                  <a:close/>
                  <a:moveTo>
                    <a:pt x="6664077" y="1160661"/>
                  </a:moveTo>
                  <a:cubicBezTo>
                    <a:pt x="6667947" y="1161018"/>
                    <a:pt x="6671816" y="1161733"/>
                    <a:pt x="6671816" y="1161733"/>
                  </a:cubicBezTo>
                  <a:cubicBezTo>
                    <a:pt x="6676976" y="1161733"/>
                    <a:pt x="6656338" y="1164590"/>
                    <a:pt x="6669237" y="1170306"/>
                  </a:cubicBezTo>
                  <a:cubicBezTo>
                    <a:pt x="6666657" y="1173163"/>
                    <a:pt x="6658918" y="1167448"/>
                    <a:pt x="6656338" y="1161733"/>
                  </a:cubicBezTo>
                  <a:cubicBezTo>
                    <a:pt x="6656338" y="1160304"/>
                    <a:pt x="6660207" y="1160304"/>
                    <a:pt x="6664077" y="1160661"/>
                  </a:cubicBezTo>
                  <a:close/>
                  <a:moveTo>
                    <a:pt x="6747393" y="1159934"/>
                  </a:moveTo>
                  <a:cubicBezTo>
                    <a:pt x="6750001" y="1165226"/>
                    <a:pt x="6723920" y="1159934"/>
                    <a:pt x="6713488" y="1162580"/>
                  </a:cubicBezTo>
                  <a:cubicBezTo>
                    <a:pt x="6718704" y="1157288"/>
                    <a:pt x="6731744" y="1162580"/>
                    <a:pt x="6747393" y="1159934"/>
                  </a:cubicBezTo>
                  <a:close/>
                  <a:moveTo>
                    <a:pt x="7757428" y="1152526"/>
                  </a:moveTo>
                  <a:cubicBezTo>
                    <a:pt x="7770128" y="1154908"/>
                    <a:pt x="7770128" y="1152526"/>
                    <a:pt x="7785368" y="1152526"/>
                  </a:cubicBezTo>
                  <a:cubicBezTo>
                    <a:pt x="7792988" y="1154908"/>
                    <a:pt x="7754888" y="1157289"/>
                    <a:pt x="7757428" y="1152526"/>
                  </a:cubicBezTo>
                  <a:close/>
                  <a:moveTo>
                    <a:pt x="6827788" y="1147234"/>
                  </a:moveTo>
                  <a:cubicBezTo>
                    <a:pt x="6825318" y="1149880"/>
                    <a:pt x="6812971" y="1152526"/>
                    <a:pt x="6805563" y="1149880"/>
                  </a:cubicBezTo>
                  <a:cubicBezTo>
                    <a:pt x="6810502" y="1144588"/>
                    <a:pt x="6817910" y="1152526"/>
                    <a:pt x="6827788" y="1147234"/>
                  </a:cubicBezTo>
                  <a:close/>
                  <a:moveTo>
                    <a:pt x="7116184" y="1144191"/>
                  </a:moveTo>
                  <a:cubicBezTo>
                    <a:pt x="7121476" y="1141413"/>
                    <a:pt x="7105600" y="1152526"/>
                    <a:pt x="7097663" y="1146970"/>
                  </a:cubicBezTo>
                  <a:cubicBezTo>
                    <a:pt x="7100309" y="1141413"/>
                    <a:pt x="7105600" y="1146970"/>
                    <a:pt x="7116184" y="1144191"/>
                  </a:cubicBezTo>
                  <a:close/>
                  <a:moveTo>
                    <a:pt x="6631391" y="1144191"/>
                  </a:moveTo>
                  <a:cubicBezTo>
                    <a:pt x="6638875" y="1144191"/>
                    <a:pt x="6656338" y="1141413"/>
                    <a:pt x="6656338" y="1152526"/>
                  </a:cubicBezTo>
                  <a:cubicBezTo>
                    <a:pt x="6651348" y="1149748"/>
                    <a:pt x="6646359" y="1144191"/>
                    <a:pt x="6633886" y="1146970"/>
                  </a:cubicBezTo>
                  <a:cubicBezTo>
                    <a:pt x="6646359" y="1152526"/>
                    <a:pt x="6628897" y="1144191"/>
                    <a:pt x="6623907" y="1152526"/>
                  </a:cubicBezTo>
                  <a:cubicBezTo>
                    <a:pt x="6621413" y="1146970"/>
                    <a:pt x="6628897" y="1146970"/>
                    <a:pt x="6631391" y="1144191"/>
                  </a:cubicBezTo>
                  <a:close/>
                  <a:moveTo>
                    <a:pt x="6878687" y="1142869"/>
                  </a:moveTo>
                  <a:lnTo>
                    <a:pt x="6878670" y="1142912"/>
                  </a:lnTo>
                  <a:lnTo>
                    <a:pt x="6872238" y="1143530"/>
                  </a:lnTo>
                  <a:cubicBezTo>
                    <a:pt x="6876107" y="1142207"/>
                    <a:pt x="6878042" y="1142207"/>
                    <a:pt x="6878687" y="1142869"/>
                  </a:cubicBezTo>
                  <a:close/>
                  <a:moveTo>
                    <a:pt x="6882557" y="1142538"/>
                  </a:moveTo>
                  <a:cubicBezTo>
                    <a:pt x="6885782" y="1143530"/>
                    <a:pt x="6889006" y="1144853"/>
                    <a:pt x="6892876" y="1143530"/>
                  </a:cubicBezTo>
                  <a:cubicBezTo>
                    <a:pt x="6892876" y="1146176"/>
                    <a:pt x="6882557" y="1143530"/>
                    <a:pt x="6877397" y="1146176"/>
                  </a:cubicBezTo>
                  <a:lnTo>
                    <a:pt x="6878670" y="1142912"/>
                  </a:lnTo>
                  <a:close/>
                  <a:moveTo>
                    <a:pt x="6942406" y="1141413"/>
                  </a:moveTo>
                  <a:cubicBezTo>
                    <a:pt x="6944946" y="1144191"/>
                    <a:pt x="6952566" y="1144191"/>
                    <a:pt x="6957646" y="1144191"/>
                  </a:cubicBezTo>
                  <a:cubicBezTo>
                    <a:pt x="6957646" y="1146970"/>
                    <a:pt x="6960186" y="1149748"/>
                    <a:pt x="6962726" y="1149748"/>
                  </a:cubicBezTo>
                  <a:cubicBezTo>
                    <a:pt x="6960186" y="1152526"/>
                    <a:pt x="6955106" y="1146970"/>
                    <a:pt x="6950026" y="1144191"/>
                  </a:cubicBezTo>
                  <a:cubicBezTo>
                    <a:pt x="6944946" y="1146970"/>
                    <a:pt x="6942406" y="1149748"/>
                    <a:pt x="6937326" y="1146970"/>
                  </a:cubicBezTo>
                  <a:cubicBezTo>
                    <a:pt x="6939866" y="1146970"/>
                    <a:pt x="6942406" y="1144191"/>
                    <a:pt x="6942406" y="1141413"/>
                  </a:cubicBezTo>
                  <a:close/>
                  <a:moveTo>
                    <a:pt x="6605538" y="1141413"/>
                  </a:moveTo>
                  <a:cubicBezTo>
                    <a:pt x="6610829" y="1141413"/>
                    <a:pt x="6613475" y="1143795"/>
                    <a:pt x="6621413" y="1143795"/>
                  </a:cubicBezTo>
                  <a:cubicBezTo>
                    <a:pt x="6621413" y="1146176"/>
                    <a:pt x="6616121" y="1146176"/>
                    <a:pt x="6608184" y="1146176"/>
                  </a:cubicBezTo>
                  <a:cubicBezTo>
                    <a:pt x="6605538" y="1146176"/>
                    <a:pt x="6605538" y="1143795"/>
                    <a:pt x="6605538" y="1141413"/>
                  </a:cubicBezTo>
                  <a:close/>
                  <a:moveTo>
                    <a:pt x="6838901" y="1136651"/>
                  </a:moveTo>
                  <a:cubicBezTo>
                    <a:pt x="6833821" y="1139297"/>
                    <a:pt x="6836361" y="1144589"/>
                    <a:pt x="6826201" y="1144589"/>
                  </a:cubicBezTo>
                  <a:cubicBezTo>
                    <a:pt x="6828741" y="1141943"/>
                    <a:pt x="6831281" y="1139297"/>
                    <a:pt x="6838901" y="1136651"/>
                  </a:cubicBezTo>
                  <a:close/>
                  <a:moveTo>
                    <a:pt x="6950252" y="1135560"/>
                  </a:moveTo>
                  <a:lnTo>
                    <a:pt x="6951355" y="1135922"/>
                  </a:lnTo>
                  <a:lnTo>
                    <a:pt x="6942088" y="1138239"/>
                  </a:lnTo>
                  <a:cubicBezTo>
                    <a:pt x="6946170" y="1137048"/>
                    <a:pt x="6948211" y="1135858"/>
                    <a:pt x="6950252" y="1135560"/>
                  </a:cubicBezTo>
                  <a:close/>
                  <a:moveTo>
                    <a:pt x="6961138" y="1133476"/>
                  </a:moveTo>
                  <a:cubicBezTo>
                    <a:pt x="6961138" y="1133476"/>
                    <a:pt x="6958416" y="1135858"/>
                    <a:pt x="6958416" y="1138239"/>
                  </a:cubicBezTo>
                  <a:lnTo>
                    <a:pt x="6951355" y="1135922"/>
                  </a:lnTo>
                  <a:close/>
                  <a:moveTo>
                    <a:pt x="6765081" y="1132801"/>
                  </a:moveTo>
                  <a:cubicBezTo>
                    <a:pt x="6768168" y="1132443"/>
                    <a:pt x="6770638" y="1133158"/>
                    <a:pt x="6770638" y="1136015"/>
                  </a:cubicBezTo>
                  <a:cubicBezTo>
                    <a:pt x="6763229" y="1136015"/>
                    <a:pt x="6758291" y="1138873"/>
                    <a:pt x="6755821" y="1144588"/>
                  </a:cubicBezTo>
                  <a:cubicBezTo>
                    <a:pt x="6748413" y="1144588"/>
                    <a:pt x="6758291" y="1138873"/>
                    <a:pt x="6755821" y="1136015"/>
                  </a:cubicBezTo>
                  <a:cubicBezTo>
                    <a:pt x="6758290" y="1134587"/>
                    <a:pt x="6761995" y="1133158"/>
                    <a:pt x="6765081" y="1132801"/>
                  </a:cubicBezTo>
                  <a:close/>
                  <a:moveTo>
                    <a:pt x="6698671" y="1128713"/>
                  </a:moveTo>
                  <a:cubicBezTo>
                    <a:pt x="6703962" y="1133476"/>
                    <a:pt x="6696025" y="1133476"/>
                    <a:pt x="6696025" y="1135857"/>
                  </a:cubicBezTo>
                  <a:cubicBezTo>
                    <a:pt x="6703962" y="1138238"/>
                    <a:pt x="6711900" y="1135857"/>
                    <a:pt x="6727775" y="1135857"/>
                  </a:cubicBezTo>
                  <a:cubicBezTo>
                    <a:pt x="6717191" y="1128713"/>
                    <a:pt x="6706608" y="1135857"/>
                    <a:pt x="6698671" y="1128713"/>
                  </a:cubicBezTo>
                  <a:close/>
                  <a:moveTo>
                    <a:pt x="7092901" y="1125538"/>
                  </a:moveTo>
                  <a:cubicBezTo>
                    <a:pt x="7100694" y="1128184"/>
                    <a:pt x="7105889" y="1133476"/>
                    <a:pt x="7121476" y="1128184"/>
                  </a:cubicBezTo>
                  <a:cubicBezTo>
                    <a:pt x="7116280" y="1133476"/>
                    <a:pt x="7100694" y="1136121"/>
                    <a:pt x="7100694" y="1141413"/>
                  </a:cubicBezTo>
                  <a:cubicBezTo>
                    <a:pt x="7092901" y="1138767"/>
                    <a:pt x="7098096" y="1130830"/>
                    <a:pt x="7092901" y="1125538"/>
                  </a:cubicBezTo>
                  <a:close/>
                  <a:moveTo>
                    <a:pt x="7004001" y="1125538"/>
                  </a:moveTo>
                  <a:cubicBezTo>
                    <a:pt x="6998872" y="1131095"/>
                    <a:pt x="6980921" y="1133873"/>
                    <a:pt x="6970663" y="1136651"/>
                  </a:cubicBezTo>
                  <a:cubicBezTo>
                    <a:pt x="6970663" y="1131095"/>
                    <a:pt x="6993743" y="1131095"/>
                    <a:pt x="7004001" y="1125538"/>
                  </a:cubicBezTo>
                  <a:close/>
                  <a:moveTo>
                    <a:pt x="6827644" y="1125538"/>
                  </a:moveTo>
                  <a:cubicBezTo>
                    <a:pt x="6835437" y="1125538"/>
                    <a:pt x="6835437" y="1128184"/>
                    <a:pt x="6848426" y="1128184"/>
                  </a:cubicBezTo>
                  <a:cubicBezTo>
                    <a:pt x="6843230" y="1130830"/>
                    <a:pt x="6827644" y="1128184"/>
                    <a:pt x="6819851" y="1133476"/>
                  </a:cubicBezTo>
                  <a:cubicBezTo>
                    <a:pt x="6819851" y="1128184"/>
                    <a:pt x="6830242" y="1130830"/>
                    <a:pt x="6827644" y="1125538"/>
                  </a:cubicBezTo>
                  <a:close/>
                  <a:moveTo>
                    <a:pt x="6797322" y="1125538"/>
                  </a:moveTo>
                  <a:cubicBezTo>
                    <a:pt x="6799893" y="1128118"/>
                    <a:pt x="6799893" y="1130698"/>
                    <a:pt x="6797322" y="1133277"/>
                  </a:cubicBezTo>
                  <a:cubicBezTo>
                    <a:pt x="6802463" y="1133277"/>
                    <a:pt x="6812744" y="1135857"/>
                    <a:pt x="6812744" y="1133277"/>
                  </a:cubicBezTo>
                  <a:cubicBezTo>
                    <a:pt x="6815314" y="1133277"/>
                    <a:pt x="6815314" y="1135857"/>
                    <a:pt x="6823025" y="1135857"/>
                  </a:cubicBezTo>
                  <a:cubicBezTo>
                    <a:pt x="6820455" y="1138437"/>
                    <a:pt x="6810174" y="1135857"/>
                    <a:pt x="6805033" y="1138437"/>
                  </a:cubicBezTo>
                  <a:cubicBezTo>
                    <a:pt x="6802463" y="1143596"/>
                    <a:pt x="6812744" y="1138437"/>
                    <a:pt x="6810174" y="1143596"/>
                  </a:cubicBezTo>
                  <a:cubicBezTo>
                    <a:pt x="6807603" y="1143596"/>
                    <a:pt x="6807603" y="1143596"/>
                    <a:pt x="6807603" y="1146176"/>
                  </a:cubicBezTo>
                  <a:cubicBezTo>
                    <a:pt x="6807603" y="1146176"/>
                    <a:pt x="6805033" y="1146176"/>
                    <a:pt x="6802463" y="1146176"/>
                  </a:cubicBezTo>
                  <a:cubicBezTo>
                    <a:pt x="6797322" y="1143596"/>
                    <a:pt x="6802463" y="1143596"/>
                    <a:pt x="6802463" y="1141017"/>
                  </a:cubicBezTo>
                  <a:cubicBezTo>
                    <a:pt x="6792182" y="1143596"/>
                    <a:pt x="6779331" y="1138437"/>
                    <a:pt x="6774190" y="1133277"/>
                  </a:cubicBezTo>
                  <a:cubicBezTo>
                    <a:pt x="6781901" y="1133277"/>
                    <a:pt x="6787041" y="1133277"/>
                    <a:pt x="6789612" y="1133277"/>
                  </a:cubicBezTo>
                  <a:cubicBezTo>
                    <a:pt x="6789612" y="1128118"/>
                    <a:pt x="6776760" y="1130698"/>
                    <a:pt x="6771620" y="1128118"/>
                  </a:cubicBezTo>
                  <a:cubicBezTo>
                    <a:pt x="6769050" y="1125538"/>
                    <a:pt x="6787041" y="1128118"/>
                    <a:pt x="6797322" y="1125538"/>
                  </a:cubicBezTo>
                  <a:close/>
                  <a:moveTo>
                    <a:pt x="7329438" y="1125009"/>
                  </a:moveTo>
                  <a:cubicBezTo>
                    <a:pt x="7326717" y="1127655"/>
                    <a:pt x="7321274" y="1130301"/>
                    <a:pt x="7315831" y="1130301"/>
                  </a:cubicBezTo>
                  <a:cubicBezTo>
                    <a:pt x="7315831" y="1127655"/>
                    <a:pt x="7313110" y="1127655"/>
                    <a:pt x="7310388" y="1127655"/>
                  </a:cubicBezTo>
                  <a:cubicBezTo>
                    <a:pt x="7315831" y="1122363"/>
                    <a:pt x="7321274" y="1127655"/>
                    <a:pt x="7329438" y="1125009"/>
                  </a:cubicBezTo>
                  <a:close/>
                  <a:moveTo>
                    <a:pt x="6916688" y="1122681"/>
                  </a:moveTo>
                  <a:cubicBezTo>
                    <a:pt x="6921847" y="1117601"/>
                    <a:pt x="6924427" y="1127761"/>
                    <a:pt x="6937326" y="1125221"/>
                  </a:cubicBezTo>
                  <a:cubicBezTo>
                    <a:pt x="6929587" y="1130301"/>
                    <a:pt x="6919268" y="1125221"/>
                    <a:pt x="6916688" y="1122681"/>
                  </a:cubicBezTo>
                  <a:close/>
                  <a:moveTo>
                    <a:pt x="6658983" y="1120775"/>
                  </a:moveTo>
                  <a:cubicBezTo>
                    <a:pt x="6653691" y="1120775"/>
                    <a:pt x="6651046" y="1123421"/>
                    <a:pt x="6648400" y="1126067"/>
                  </a:cubicBezTo>
                  <a:cubicBezTo>
                    <a:pt x="6656337" y="1128713"/>
                    <a:pt x="6677504" y="1126067"/>
                    <a:pt x="6661629" y="1123421"/>
                  </a:cubicBezTo>
                  <a:cubicBezTo>
                    <a:pt x="6669566" y="1120775"/>
                    <a:pt x="6677504" y="1128713"/>
                    <a:pt x="6680150" y="1120775"/>
                  </a:cubicBezTo>
                  <a:cubicBezTo>
                    <a:pt x="6674858" y="1120775"/>
                    <a:pt x="6666921" y="1120775"/>
                    <a:pt x="6658983" y="1120775"/>
                  </a:cubicBezTo>
                  <a:close/>
                  <a:moveTo>
                    <a:pt x="6797626" y="1120246"/>
                  </a:moveTo>
                  <a:cubicBezTo>
                    <a:pt x="6792334" y="1120246"/>
                    <a:pt x="6781750" y="1125538"/>
                    <a:pt x="6773813" y="1122892"/>
                  </a:cubicBezTo>
                  <a:cubicBezTo>
                    <a:pt x="6781750" y="1122892"/>
                    <a:pt x="6792334" y="1117600"/>
                    <a:pt x="6797626" y="1120246"/>
                  </a:cubicBezTo>
                  <a:close/>
                  <a:moveTo>
                    <a:pt x="7538036" y="1119255"/>
                  </a:moveTo>
                  <a:cubicBezTo>
                    <a:pt x="7542798" y="1119586"/>
                    <a:pt x="7547878" y="1120247"/>
                    <a:pt x="7551688" y="1120247"/>
                  </a:cubicBezTo>
                  <a:cubicBezTo>
                    <a:pt x="7549148" y="1125539"/>
                    <a:pt x="7533908" y="1120247"/>
                    <a:pt x="7526288" y="1120247"/>
                  </a:cubicBezTo>
                  <a:cubicBezTo>
                    <a:pt x="7528828" y="1118924"/>
                    <a:pt x="7533273" y="1118924"/>
                    <a:pt x="7538036" y="1119255"/>
                  </a:cubicBezTo>
                  <a:close/>
                  <a:moveTo>
                    <a:pt x="7121740" y="1118394"/>
                  </a:moveTo>
                  <a:cubicBezTo>
                    <a:pt x="7129281" y="1123157"/>
                    <a:pt x="7139335" y="1116013"/>
                    <a:pt x="7146876" y="1120776"/>
                  </a:cubicBezTo>
                  <a:cubicBezTo>
                    <a:pt x="7139335" y="1125538"/>
                    <a:pt x="7129281" y="1123157"/>
                    <a:pt x="7116713" y="1125538"/>
                  </a:cubicBezTo>
                  <a:cubicBezTo>
                    <a:pt x="7116713" y="1123157"/>
                    <a:pt x="7124254" y="1123157"/>
                    <a:pt x="7121740" y="1118394"/>
                  </a:cubicBezTo>
                  <a:close/>
                  <a:moveTo>
                    <a:pt x="7614322" y="1117601"/>
                  </a:moveTo>
                  <a:cubicBezTo>
                    <a:pt x="7614322" y="1120247"/>
                    <a:pt x="7616920" y="1120247"/>
                    <a:pt x="7619518" y="1122893"/>
                  </a:cubicBezTo>
                  <a:cubicBezTo>
                    <a:pt x="7624713" y="1125539"/>
                    <a:pt x="7606529" y="1117601"/>
                    <a:pt x="7601333" y="1122893"/>
                  </a:cubicBezTo>
                  <a:cubicBezTo>
                    <a:pt x="7596138" y="1120247"/>
                    <a:pt x="7609127" y="1117601"/>
                    <a:pt x="7614322" y="1117601"/>
                  </a:cubicBezTo>
                  <a:close/>
                  <a:moveTo>
                    <a:pt x="8278763" y="1116013"/>
                  </a:moveTo>
                  <a:cubicBezTo>
                    <a:pt x="8284055" y="1116013"/>
                    <a:pt x="8284055" y="1118130"/>
                    <a:pt x="8286701" y="1118130"/>
                  </a:cubicBezTo>
                  <a:cubicBezTo>
                    <a:pt x="8284055" y="1118130"/>
                    <a:pt x="8270826" y="1122363"/>
                    <a:pt x="8270826" y="1118130"/>
                  </a:cubicBezTo>
                  <a:cubicBezTo>
                    <a:pt x="8270826" y="1118130"/>
                    <a:pt x="8273472" y="1118130"/>
                    <a:pt x="8276118" y="1118130"/>
                  </a:cubicBezTo>
                  <a:cubicBezTo>
                    <a:pt x="8278763" y="1118130"/>
                    <a:pt x="8278763" y="1118130"/>
                    <a:pt x="8278763" y="1116013"/>
                  </a:cubicBezTo>
                  <a:close/>
                  <a:moveTo>
                    <a:pt x="7095282" y="1116013"/>
                  </a:moveTo>
                  <a:cubicBezTo>
                    <a:pt x="7105601" y="1116013"/>
                    <a:pt x="7087543" y="1120246"/>
                    <a:pt x="7097862" y="1120246"/>
                  </a:cubicBezTo>
                  <a:cubicBezTo>
                    <a:pt x="7105601" y="1122363"/>
                    <a:pt x="7087543" y="1120246"/>
                    <a:pt x="7084963" y="1120246"/>
                  </a:cubicBezTo>
                  <a:cubicBezTo>
                    <a:pt x="7084963" y="1118130"/>
                    <a:pt x="7090122" y="1118130"/>
                    <a:pt x="7095282" y="1118130"/>
                  </a:cubicBezTo>
                  <a:cubicBezTo>
                    <a:pt x="7095282" y="1116013"/>
                    <a:pt x="7095282" y="1116013"/>
                    <a:pt x="7095282" y="1116013"/>
                  </a:cubicBezTo>
                  <a:close/>
                  <a:moveTo>
                    <a:pt x="6833146" y="1116013"/>
                  </a:moveTo>
                  <a:cubicBezTo>
                    <a:pt x="6835726" y="1118394"/>
                    <a:pt x="6825407" y="1125538"/>
                    <a:pt x="6815088" y="1125538"/>
                  </a:cubicBezTo>
                  <a:cubicBezTo>
                    <a:pt x="6815088" y="1120776"/>
                    <a:pt x="6830566" y="1123157"/>
                    <a:pt x="6825407" y="1118394"/>
                  </a:cubicBezTo>
                  <a:cubicBezTo>
                    <a:pt x="6830566" y="1118394"/>
                    <a:pt x="6833146" y="1118394"/>
                    <a:pt x="6833146" y="1116013"/>
                  </a:cubicBezTo>
                  <a:close/>
                  <a:moveTo>
                    <a:pt x="7058859" y="1115225"/>
                  </a:moveTo>
                  <a:cubicBezTo>
                    <a:pt x="7061453" y="1117823"/>
                    <a:pt x="7064047" y="1120422"/>
                    <a:pt x="7069236" y="1120422"/>
                  </a:cubicBezTo>
                  <a:cubicBezTo>
                    <a:pt x="7069236" y="1120422"/>
                    <a:pt x="7064047" y="1120422"/>
                    <a:pt x="7061453" y="1123020"/>
                  </a:cubicBezTo>
                  <a:cubicBezTo>
                    <a:pt x="7058859" y="1120422"/>
                    <a:pt x="7058859" y="1117823"/>
                    <a:pt x="7058859" y="1115225"/>
                  </a:cubicBezTo>
                  <a:close/>
                  <a:moveTo>
                    <a:pt x="7162526" y="1114293"/>
                  </a:moveTo>
                  <a:cubicBezTo>
                    <a:pt x="7165718" y="1113632"/>
                    <a:pt x="7170826" y="1113632"/>
                    <a:pt x="7173380" y="1114955"/>
                  </a:cubicBezTo>
                  <a:cubicBezTo>
                    <a:pt x="7175934" y="1117601"/>
                    <a:pt x="7163165" y="1114955"/>
                    <a:pt x="7168273" y="1120246"/>
                  </a:cubicBezTo>
                  <a:cubicBezTo>
                    <a:pt x="7178488" y="1125538"/>
                    <a:pt x="7193811" y="1117601"/>
                    <a:pt x="7204026" y="1120246"/>
                  </a:cubicBezTo>
                  <a:cubicBezTo>
                    <a:pt x="7196365" y="1122892"/>
                    <a:pt x="7188703" y="1122892"/>
                    <a:pt x="7183596" y="1125538"/>
                  </a:cubicBezTo>
                  <a:cubicBezTo>
                    <a:pt x="7183596" y="1120246"/>
                    <a:pt x="7160611" y="1125538"/>
                    <a:pt x="7158057" y="1122892"/>
                  </a:cubicBezTo>
                  <a:cubicBezTo>
                    <a:pt x="7168273" y="1120246"/>
                    <a:pt x="7158057" y="1114955"/>
                    <a:pt x="7145288" y="1117601"/>
                  </a:cubicBezTo>
                  <a:cubicBezTo>
                    <a:pt x="7145288" y="1109663"/>
                    <a:pt x="7158057" y="1117601"/>
                    <a:pt x="7163165" y="1117601"/>
                  </a:cubicBezTo>
                  <a:cubicBezTo>
                    <a:pt x="7158057" y="1116278"/>
                    <a:pt x="7159334" y="1114955"/>
                    <a:pt x="7162526" y="1114293"/>
                  </a:cubicBezTo>
                  <a:close/>
                  <a:moveTo>
                    <a:pt x="6866716" y="1112838"/>
                  </a:moveTo>
                  <a:cubicBezTo>
                    <a:pt x="6871962" y="1112838"/>
                    <a:pt x="6871962" y="1118034"/>
                    <a:pt x="6871962" y="1118034"/>
                  </a:cubicBezTo>
                  <a:cubicBezTo>
                    <a:pt x="6869339" y="1118034"/>
                    <a:pt x="6869339" y="1118034"/>
                    <a:pt x="6869339" y="1115436"/>
                  </a:cubicBezTo>
                  <a:cubicBezTo>
                    <a:pt x="6856225" y="1118034"/>
                    <a:pt x="6864093" y="1123229"/>
                    <a:pt x="6866716" y="1128424"/>
                  </a:cubicBezTo>
                  <a:cubicBezTo>
                    <a:pt x="6877207" y="1123229"/>
                    <a:pt x="6885076" y="1128424"/>
                    <a:pt x="6900813" y="1128424"/>
                  </a:cubicBezTo>
                  <a:cubicBezTo>
                    <a:pt x="6898190" y="1131022"/>
                    <a:pt x="6892944" y="1136218"/>
                    <a:pt x="6898190" y="1136218"/>
                  </a:cubicBezTo>
                  <a:cubicBezTo>
                    <a:pt x="6887699" y="1138815"/>
                    <a:pt x="6864093" y="1136218"/>
                    <a:pt x="6840488" y="1141413"/>
                  </a:cubicBezTo>
                  <a:cubicBezTo>
                    <a:pt x="6840488" y="1133620"/>
                    <a:pt x="6856225" y="1138815"/>
                    <a:pt x="6861470" y="1136218"/>
                  </a:cubicBezTo>
                  <a:cubicBezTo>
                    <a:pt x="6858848" y="1133620"/>
                    <a:pt x="6850979" y="1136218"/>
                    <a:pt x="6848356" y="1133620"/>
                  </a:cubicBezTo>
                  <a:cubicBezTo>
                    <a:pt x="6850979" y="1125827"/>
                    <a:pt x="6856225" y="1125827"/>
                    <a:pt x="6856225" y="1118034"/>
                  </a:cubicBezTo>
                  <a:cubicBezTo>
                    <a:pt x="6864093" y="1118034"/>
                    <a:pt x="6866716" y="1115436"/>
                    <a:pt x="6866716" y="1112838"/>
                  </a:cubicBezTo>
                  <a:close/>
                  <a:moveTo>
                    <a:pt x="6652104" y="1112838"/>
                  </a:moveTo>
                  <a:cubicBezTo>
                    <a:pt x="6652104" y="1120776"/>
                    <a:pt x="6644563" y="1115484"/>
                    <a:pt x="6642050" y="1120776"/>
                  </a:cubicBezTo>
                  <a:cubicBezTo>
                    <a:pt x="6654618" y="1120776"/>
                    <a:pt x="6672213" y="1120776"/>
                    <a:pt x="6672213" y="1112838"/>
                  </a:cubicBezTo>
                  <a:cubicBezTo>
                    <a:pt x="6664672" y="1115484"/>
                    <a:pt x="6662158" y="1112838"/>
                    <a:pt x="6652104" y="1112838"/>
                  </a:cubicBezTo>
                  <a:close/>
                  <a:moveTo>
                    <a:pt x="6591846" y="1112441"/>
                  </a:moveTo>
                  <a:cubicBezTo>
                    <a:pt x="6591846" y="1115220"/>
                    <a:pt x="6589266" y="1115220"/>
                    <a:pt x="6584107" y="1115220"/>
                  </a:cubicBezTo>
                  <a:cubicBezTo>
                    <a:pt x="6594426" y="1117998"/>
                    <a:pt x="6581527" y="1115220"/>
                    <a:pt x="6578947" y="1120776"/>
                  </a:cubicBezTo>
                  <a:cubicBezTo>
                    <a:pt x="6573788" y="1117998"/>
                    <a:pt x="6586687" y="1109663"/>
                    <a:pt x="6591846" y="1112441"/>
                  </a:cubicBezTo>
                  <a:close/>
                  <a:moveTo>
                    <a:pt x="7323089" y="1109663"/>
                  </a:moveTo>
                  <a:cubicBezTo>
                    <a:pt x="7323089" y="1115220"/>
                    <a:pt x="7315605" y="1115220"/>
                    <a:pt x="7315605" y="1117998"/>
                  </a:cubicBezTo>
                  <a:cubicBezTo>
                    <a:pt x="7310616" y="1120776"/>
                    <a:pt x="7313110" y="1115220"/>
                    <a:pt x="7305626" y="1115220"/>
                  </a:cubicBezTo>
                  <a:cubicBezTo>
                    <a:pt x="7308121" y="1112441"/>
                    <a:pt x="7313110" y="1109663"/>
                    <a:pt x="7323089" y="1109663"/>
                  </a:cubicBezTo>
                  <a:close/>
                  <a:moveTo>
                    <a:pt x="6741428" y="1107547"/>
                  </a:moveTo>
                  <a:cubicBezTo>
                    <a:pt x="6746826" y="1107547"/>
                    <a:pt x="6751906" y="1108870"/>
                    <a:pt x="6753176" y="1112839"/>
                  </a:cubicBezTo>
                  <a:cubicBezTo>
                    <a:pt x="6745556" y="1112839"/>
                    <a:pt x="6740476" y="1110193"/>
                    <a:pt x="6727776" y="1110193"/>
                  </a:cubicBezTo>
                  <a:cubicBezTo>
                    <a:pt x="6730316" y="1108870"/>
                    <a:pt x="6736031" y="1107547"/>
                    <a:pt x="6741428" y="1107547"/>
                  </a:cubicBezTo>
                  <a:close/>
                  <a:moveTo>
                    <a:pt x="8756601" y="1104674"/>
                  </a:moveTo>
                  <a:cubicBezTo>
                    <a:pt x="8756601" y="1112838"/>
                    <a:pt x="8717658" y="1104674"/>
                    <a:pt x="8702080" y="1110117"/>
                  </a:cubicBezTo>
                  <a:lnTo>
                    <a:pt x="8685548" y="1105165"/>
                  </a:lnTo>
                  <a:lnTo>
                    <a:pt x="8712465" y="1105694"/>
                  </a:lnTo>
                  <a:cubicBezTo>
                    <a:pt x="8729340" y="1106035"/>
                    <a:pt x="8744918" y="1106035"/>
                    <a:pt x="8756601" y="1104674"/>
                  </a:cubicBezTo>
                  <a:close/>
                  <a:moveTo>
                    <a:pt x="8683907" y="1104674"/>
                  </a:moveTo>
                  <a:lnTo>
                    <a:pt x="8685548" y="1105165"/>
                  </a:lnTo>
                  <a:lnTo>
                    <a:pt x="8676634" y="1104990"/>
                  </a:lnTo>
                  <a:close/>
                  <a:moveTo>
                    <a:pt x="8874869" y="1101725"/>
                  </a:moveTo>
                  <a:cubicBezTo>
                    <a:pt x="8877647" y="1101725"/>
                    <a:pt x="8883204" y="1104900"/>
                    <a:pt x="8888760" y="1101725"/>
                  </a:cubicBezTo>
                  <a:cubicBezTo>
                    <a:pt x="8891538" y="1108075"/>
                    <a:pt x="8869313" y="1108075"/>
                    <a:pt x="8874869" y="1101725"/>
                  </a:cubicBezTo>
                  <a:close/>
                  <a:moveTo>
                    <a:pt x="8770743" y="1101725"/>
                  </a:moveTo>
                  <a:cubicBezTo>
                    <a:pt x="8775939" y="1101725"/>
                    <a:pt x="8775939" y="1104371"/>
                    <a:pt x="8775939" y="1107017"/>
                  </a:cubicBezTo>
                  <a:cubicBezTo>
                    <a:pt x="8781134" y="1107017"/>
                    <a:pt x="8781134" y="1104371"/>
                    <a:pt x="8791525" y="1104371"/>
                  </a:cubicBezTo>
                  <a:cubicBezTo>
                    <a:pt x="8788927" y="1107017"/>
                    <a:pt x="8783732" y="1107017"/>
                    <a:pt x="8775939" y="1109663"/>
                  </a:cubicBezTo>
                  <a:cubicBezTo>
                    <a:pt x="8770743" y="1109663"/>
                    <a:pt x="8762950" y="1107017"/>
                    <a:pt x="8762950" y="1104371"/>
                  </a:cubicBezTo>
                  <a:cubicBezTo>
                    <a:pt x="8765548" y="1104371"/>
                    <a:pt x="8770743" y="1104371"/>
                    <a:pt x="8770743" y="1101725"/>
                  </a:cubicBezTo>
                  <a:close/>
                  <a:moveTo>
                    <a:pt x="7258281" y="1101725"/>
                  </a:moveTo>
                  <a:cubicBezTo>
                    <a:pt x="7258281" y="1107282"/>
                    <a:pt x="7260896" y="1107282"/>
                    <a:pt x="7266125" y="1107282"/>
                  </a:cubicBezTo>
                  <a:cubicBezTo>
                    <a:pt x="7271354" y="1107282"/>
                    <a:pt x="7263510" y="1104503"/>
                    <a:pt x="7266125" y="1101725"/>
                  </a:cubicBezTo>
                  <a:cubicBezTo>
                    <a:pt x="7271354" y="1101725"/>
                    <a:pt x="7276584" y="1101725"/>
                    <a:pt x="7281813" y="1101725"/>
                  </a:cubicBezTo>
                  <a:cubicBezTo>
                    <a:pt x="7279199" y="1104503"/>
                    <a:pt x="7279199" y="1104503"/>
                    <a:pt x="7281813" y="1110060"/>
                  </a:cubicBezTo>
                  <a:cubicBezTo>
                    <a:pt x="7263510" y="1112838"/>
                    <a:pt x="7253051" y="1107282"/>
                    <a:pt x="7237363" y="1110060"/>
                  </a:cubicBezTo>
                  <a:cubicBezTo>
                    <a:pt x="7237363" y="1104503"/>
                    <a:pt x="7250437" y="1104503"/>
                    <a:pt x="7258281" y="1101725"/>
                  </a:cubicBezTo>
                  <a:close/>
                  <a:moveTo>
                    <a:pt x="9739482" y="1100271"/>
                  </a:moveTo>
                  <a:cubicBezTo>
                    <a:pt x="9745640" y="1100932"/>
                    <a:pt x="9752122" y="1102255"/>
                    <a:pt x="9759901" y="1102255"/>
                  </a:cubicBezTo>
                  <a:cubicBezTo>
                    <a:pt x="9726193" y="1099609"/>
                    <a:pt x="9718414" y="1118130"/>
                    <a:pt x="9682113" y="1120776"/>
                  </a:cubicBezTo>
                  <a:cubicBezTo>
                    <a:pt x="9687299" y="1118130"/>
                    <a:pt x="9710635" y="1110193"/>
                    <a:pt x="9721007" y="1107547"/>
                  </a:cubicBezTo>
                  <a:cubicBezTo>
                    <a:pt x="9710635" y="1104901"/>
                    <a:pt x="9710635" y="1104901"/>
                    <a:pt x="9726193" y="1104901"/>
                  </a:cubicBezTo>
                  <a:cubicBezTo>
                    <a:pt x="9726193" y="1102255"/>
                    <a:pt x="9726193" y="1102255"/>
                    <a:pt x="9721007" y="1102255"/>
                  </a:cubicBezTo>
                  <a:cubicBezTo>
                    <a:pt x="9727490" y="1099609"/>
                    <a:pt x="9733324" y="1099609"/>
                    <a:pt x="9739482" y="1100271"/>
                  </a:cubicBezTo>
                  <a:close/>
                  <a:moveTo>
                    <a:pt x="7233236" y="1100138"/>
                  </a:moveTo>
                  <a:cubicBezTo>
                    <a:pt x="7235776" y="1105430"/>
                    <a:pt x="7228156" y="1105430"/>
                    <a:pt x="7230696" y="1108076"/>
                  </a:cubicBezTo>
                  <a:cubicBezTo>
                    <a:pt x="7223076" y="1108076"/>
                    <a:pt x="7223076" y="1100138"/>
                    <a:pt x="7233236" y="1100138"/>
                  </a:cubicBezTo>
                  <a:close/>
                  <a:moveTo>
                    <a:pt x="6319788" y="1100138"/>
                  </a:moveTo>
                  <a:cubicBezTo>
                    <a:pt x="6317142" y="1100138"/>
                    <a:pt x="6311850" y="1102784"/>
                    <a:pt x="6303913" y="1102784"/>
                  </a:cubicBezTo>
                  <a:cubicBezTo>
                    <a:pt x="6306559" y="1108076"/>
                    <a:pt x="6314496" y="1105430"/>
                    <a:pt x="6319788" y="1105430"/>
                  </a:cubicBezTo>
                  <a:cubicBezTo>
                    <a:pt x="6319788" y="1102784"/>
                    <a:pt x="6319788" y="1102784"/>
                    <a:pt x="6319788" y="1100138"/>
                  </a:cubicBezTo>
                  <a:close/>
                  <a:moveTo>
                    <a:pt x="7310575" y="1096963"/>
                  </a:moveTo>
                  <a:cubicBezTo>
                    <a:pt x="7302731" y="1105298"/>
                    <a:pt x="7318419" y="1099741"/>
                    <a:pt x="7318419" y="1096963"/>
                  </a:cubicBezTo>
                  <a:cubicBezTo>
                    <a:pt x="7331493" y="1096963"/>
                    <a:pt x="7315804" y="1099741"/>
                    <a:pt x="7323649" y="1102520"/>
                  </a:cubicBezTo>
                  <a:cubicBezTo>
                    <a:pt x="7339337" y="1099741"/>
                    <a:pt x="7357639" y="1099741"/>
                    <a:pt x="7370713" y="1099741"/>
                  </a:cubicBezTo>
                  <a:cubicBezTo>
                    <a:pt x="7365484" y="1105298"/>
                    <a:pt x="7341951" y="1102520"/>
                    <a:pt x="7334107" y="1108076"/>
                  </a:cubicBezTo>
                  <a:cubicBezTo>
                    <a:pt x="7321034" y="1102520"/>
                    <a:pt x="7305346" y="1105298"/>
                    <a:pt x="7281813" y="1108076"/>
                  </a:cubicBezTo>
                  <a:cubicBezTo>
                    <a:pt x="7281813" y="1105298"/>
                    <a:pt x="7284428" y="1102520"/>
                    <a:pt x="7284428" y="1099741"/>
                  </a:cubicBezTo>
                  <a:cubicBezTo>
                    <a:pt x="7289657" y="1108076"/>
                    <a:pt x="7294887" y="1096963"/>
                    <a:pt x="7302731" y="1102520"/>
                  </a:cubicBezTo>
                  <a:cubicBezTo>
                    <a:pt x="7307960" y="1102520"/>
                    <a:pt x="7300116" y="1096963"/>
                    <a:pt x="7310575" y="1096963"/>
                  </a:cubicBezTo>
                  <a:close/>
                  <a:moveTo>
                    <a:pt x="7165926" y="1096963"/>
                  </a:moveTo>
                  <a:cubicBezTo>
                    <a:pt x="7163280" y="1102255"/>
                    <a:pt x="7147405" y="1102255"/>
                    <a:pt x="7134176" y="1104901"/>
                  </a:cubicBezTo>
                  <a:cubicBezTo>
                    <a:pt x="7134176" y="1102255"/>
                    <a:pt x="7142113" y="1102255"/>
                    <a:pt x="7144759" y="1099609"/>
                  </a:cubicBezTo>
                  <a:cubicBezTo>
                    <a:pt x="7150051" y="1104901"/>
                    <a:pt x="7152697" y="1096963"/>
                    <a:pt x="7165926" y="1096963"/>
                  </a:cubicBezTo>
                  <a:close/>
                  <a:moveTo>
                    <a:pt x="8554095" y="1096510"/>
                  </a:moveTo>
                  <a:cubicBezTo>
                    <a:pt x="8564480" y="1093788"/>
                    <a:pt x="8551499" y="1099231"/>
                    <a:pt x="8559288" y="1101952"/>
                  </a:cubicBezTo>
                  <a:cubicBezTo>
                    <a:pt x="8564480" y="1096510"/>
                    <a:pt x="8561884" y="1099231"/>
                    <a:pt x="8572269" y="1096510"/>
                  </a:cubicBezTo>
                  <a:cubicBezTo>
                    <a:pt x="8572269" y="1099231"/>
                    <a:pt x="8572269" y="1101952"/>
                    <a:pt x="8569673" y="1101952"/>
                  </a:cubicBezTo>
                  <a:cubicBezTo>
                    <a:pt x="8574865" y="1107395"/>
                    <a:pt x="8593039" y="1099231"/>
                    <a:pt x="8600827" y="1104674"/>
                  </a:cubicBezTo>
                  <a:cubicBezTo>
                    <a:pt x="8611212" y="1101952"/>
                    <a:pt x="8590442" y="1101952"/>
                    <a:pt x="8582654" y="1101952"/>
                  </a:cubicBezTo>
                  <a:cubicBezTo>
                    <a:pt x="8582654" y="1099231"/>
                    <a:pt x="8577461" y="1099231"/>
                    <a:pt x="8582654" y="1096510"/>
                  </a:cubicBezTo>
                  <a:cubicBezTo>
                    <a:pt x="8585250" y="1099231"/>
                    <a:pt x="8603423" y="1096510"/>
                    <a:pt x="8606020" y="1096510"/>
                  </a:cubicBezTo>
                  <a:cubicBezTo>
                    <a:pt x="8613808" y="1096510"/>
                    <a:pt x="8619001" y="1096510"/>
                    <a:pt x="8619001" y="1099231"/>
                  </a:cubicBezTo>
                  <a:cubicBezTo>
                    <a:pt x="8608616" y="1096510"/>
                    <a:pt x="8613808" y="1099231"/>
                    <a:pt x="8606020" y="1101952"/>
                  </a:cubicBezTo>
                  <a:cubicBezTo>
                    <a:pt x="8611212" y="1104674"/>
                    <a:pt x="8626790" y="1096510"/>
                    <a:pt x="8631982" y="1104674"/>
                  </a:cubicBezTo>
                  <a:cubicBezTo>
                    <a:pt x="8626790" y="1104674"/>
                    <a:pt x="8624193" y="1104674"/>
                    <a:pt x="8619001" y="1104674"/>
                  </a:cubicBezTo>
                  <a:cubicBezTo>
                    <a:pt x="8626790" y="1110117"/>
                    <a:pt x="8644963" y="1104674"/>
                    <a:pt x="8660541" y="1104674"/>
                  </a:cubicBezTo>
                  <a:lnTo>
                    <a:pt x="8676634" y="1104990"/>
                  </a:lnTo>
                  <a:lnTo>
                    <a:pt x="8605695" y="1108076"/>
                  </a:lnTo>
                  <a:cubicBezTo>
                    <a:pt x="8579408" y="1107395"/>
                    <a:pt x="8554095" y="1104674"/>
                    <a:pt x="8533325" y="1099231"/>
                  </a:cubicBezTo>
                  <a:cubicBezTo>
                    <a:pt x="8525537" y="1104674"/>
                    <a:pt x="8520344" y="1101952"/>
                    <a:pt x="8507363" y="1101952"/>
                  </a:cubicBezTo>
                  <a:cubicBezTo>
                    <a:pt x="8509959" y="1096510"/>
                    <a:pt x="8543710" y="1096510"/>
                    <a:pt x="8538518" y="1099231"/>
                  </a:cubicBezTo>
                  <a:cubicBezTo>
                    <a:pt x="8556691" y="1101952"/>
                    <a:pt x="8543710" y="1096510"/>
                    <a:pt x="8554095" y="1096510"/>
                  </a:cubicBezTo>
                  <a:close/>
                  <a:moveTo>
                    <a:pt x="9314390" y="1087438"/>
                  </a:moveTo>
                  <a:cubicBezTo>
                    <a:pt x="9316988" y="1089820"/>
                    <a:pt x="9293608" y="1092201"/>
                    <a:pt x="9288413" y="1089820"/>
                  </a:cubicBezTo>
                  <a:cubicBezTo>
                    <a:pt x="9293608" y="1087438"/>
                    <a:pt x="9301402" y="1087438"/>
                    <a:pt x="9314390" y="1087438"/>
                  </a:cubicBezTo>
                  <a:close/>
                  <a:moveTo>
                    <a:pt x="6532946" y="1084263"/>
                  </a:moveTo>
                  <a:cubicBezTo>
                    <a:pt x="6540739" y="1086909"/>
                    <a:pt x="6553728" y="1084263"/>
                    <a:pt x="6556326" y="1089555"/>
                  </a:cubicBezTo>
                  <a:cubicBezTo>
                    <a:pt x="6551130" y="1089555"/>
                    <a:pt x="6535544" y="1086909"/>
                    <a:pt x="6532946" y="1092201"/>
                  </a:cubicBezTo>
                  <a:cubicBezTo>
                    <a:pt x="6530348" y="1092201"/>
                    <a:pt x="6530348" y="1089555"/>
                    <a:pt x="6530348" y="1089555"/>
                  </a:cubicBezTo>
                  <a:cubicBezTo>
                    <a:pt x="6530348" y="1089555"/>
                    <a:pt x="6530348" y="1086909"/>
                    <a:pt x="6527751" y="1086909"/>
                  </a:cubicBezTo>
                  <a:cubicBezTo>
                    <a:pt x="6540739" y="1086909"/>
                    <a:pt x="6535544" y="1089555"/>
                    <a:pt x="6532946" y="1084263"/>
                  </a:cubicBezTo>
                  <a:close/>
                  <a:moveTo>
                    <a:pt x="6545887" y="1081088"/>
                  </a:moveTo>
                  <a:cubicBezTo>
                    <a:pt x="6538123" y="1081088"/>
                    <a:pt x="6530360" y="1081088"/>
                    <a:pt x="6520008" y="1083708"/>
                  </a:cubicBezTo>
                  <a:cubicBezTo>
                    <a:pt x="6520008" y="1083708"/>
                    <a:pt x="6522596" y="1086327"/>
                    <a:pt x="6522596" y="1088946"/>
                  </a:cubicBezTo>
                  <a:cubicBezTo>
                    <a:pt x="6514832" y="1088946"/>
                    <a:pt x="6514832" y="1086327"/>
                    <a:pt x="6514832" y="1091566"/>
                  </a:cubicBezTo>
                  <a:cubicBezTo>
                    <a:pt x="6512245" y="1088946"/>
                    <a:pt x="6504481" y="1088946"/>
                    <a:pt x="6496717" y="1088946"/>
                  </a:cubicBezTo>
                  <a:lnTo>
                    <a:pt x="6478603" y="1088946"/>
                  </a:lnTo>
                  <a:cubicBezTo>
                    <a:pt x="6476015" y="1091566"/>
                    <a:pt x="6476015" y="1091566"/>
                    <a:pt x="6476015" y="1094185"/>
                  </a:cubicBezTo>
                  <a:cubicBezTo>
                    <a:pt x="6473427" y="1094185"/>
                    <a:pt x="6473427" y="1094185"/>
                    <a:pt x="6473427" y="1096805"/>
                  </a:cubicBezTo>
                  <a:cubicBezTo>
                    <a:pt x="6483778" y="1099424"/>
                    <a:pt x="6476015" y="1107282"/>
                    <a:pt x="6494130" y="1104663"/>
                  </a:cubicBezTo>
                  <a:cubicBezTo>
                    <a:pt x="6499305" y="1109902"/>
                    <a:pt x="6483778" y="1107282"/>
                    <a:pt x="6478603" y="1107282"/>
                  </a:cubicBezTo>
                  <a:cubicBezTo>
                    <a:pt x="6476015" y="1107282"/>
                    <a:pt x="6476015" y="1104663"/>
                    <a:pt x="6476015" y="1102043"/>
                  </a:cubicBezTo>
                  <a:cubicBezTo>
                    <a:pt x="6473427" y="1102043"/>
                    <a:pt x="6473427" y="1102043"/>
                    <a:pt x="6470839" y="1102043"/>
                  </a:cubicBezTo>
                  <a:cubicBezTo>
                    <a:pt x="6470839" y="1107282"/>
                    <a:pt x="6468251" y="1109902"/>
                    <a:pt x="6465663" y="1112521"/>
                  </a:cubicBezTo>
                  <a:cubicBezTo>
                    <a:pt x="6470839" y="1112521"/>
                    <a:pt x="6476015" y="1112521"/>
                    <a:pt x="6481190" y="1112521"/>
                  </a:cubicBezTo>
                  <a:cubicBezTo>
                    <a:pt x="6481190" y="1112521"/>
                    <a:pt x="6478603" y="1115140"/>
                    <a:pt x="6483778" y="1115140"/>
                  </a:cubicBezTo>
                  <a:cubicBezTo>
                    <a:pt x="6481190" y="1115140"/>
                    <a:pt x="6470839" y="1117760"/>
                    <a:pt x="6463075" y="1115140"/>
                  </a:cubicBezTo>
                  <a:cubicBezTo>
                    <a:pt x="6460488" y="1115140"/>
                    <a:pt x="6460488" y="1115140"/>
                    <a:pt x="6457900" y="1115140"/>
                  </a:cubicBezTo>
                  <a:cubicBezTo>
                    <a:pt x="6460488" y="1117760"/>
                    <a:pt x="6463075" y="1117760"/>
                    <a:pt x="6457900" y="1120379"/>
                  </a:cubicBezTo>
                  <a:cubicBezTo>
                    <a:pt x="6478603" y="1117760"/>
                    <a:pt x="6486366" y="1122999"/>
                    <a:pt x="6507069" y="1120379"/>
                  </a:cubicBezTo>
                  <a:cubicBezTo>
                    <a:pt x="6504481" y="1117760"/>
                    <a:pt x="6520008" y="1115140"/>
                    <a:pt x="6514832" y="1115140"/>
                  </a:cubicBezTo>
                  <a:cubicBezTo>
                    <a:pt x="6527772" y="1115140"/>
                    <a:pt x="6545887" y="1115140"/>
                    <a:pt x="6564002" y="1115140"/>
                  </a:cubicBezTo>
                  <a:cubicBezTo>
                    <a:pt x="6553650" y="1117760"/>
                    <a:pt x="6551062" y="1120379"/>
                    <a:pt x="6558826" y="1122999"/>
                  </a:cubicBezTo>
                  <a:cubicBezTo>
                    <a:pt x="6551062" y="1125618"/>
                    <a:pt x="6543299" y="1122999"/>
                    <a:pt x="6548474" y="1120379"/>
                  </a:cubicBezTo>
                  <a:cubicBezTo>
                    <a:pt x="6543299" y="1122999"/>
                    <a:pt x="6532947" y="1122999"/>
                    <a:pt x="6538123" y="1117760"/>
                  </a:cubicBezTo>
                  <a:cubicBezTo>
                    <a:pt x="6527772" y="1117760"/>
                    <a:pt x="6535535" y="1122999"/>
                    <a:pt x="6527772" y="1122999"/>
                  </a:cubicBezTo>
                  <a:cubicBezTo>
                    <a:pt x="6527772" y="1125618"/>
                    <a:pt x="6545887" y="1120379"/>
                    <a:pt x="6548474" y="1125618"/>
                  </a:cubicBezTo>
                  <a:cubicBezTo>
                    <a:pt x="6551062" y="1130857"/>
                    <a:pt x="6535535" y="1125618"/>
                    <a:pt x="6532947" y="1130857"/>
                  </a:cubicBezTo>
                  <a:cubicBezTo>
                    <a:pt x="6532947" y="1133476"/>
                    <a:pt x="6543299" y="1130857"/>
                    <a:pt x="6543299" y="1133476"/>
                  </a:cubicBezTo>
                  <a:cubicBezTo>
                    <a:pt x="6538123" y="1130857"/>
                    <a:pt x="6556238" y="1128237"/>
                    <a:pt x="6569177" y="1128237"/>
                  </a:cubicBezTo>
                  <a:cubicBezTo>
                    <a:pt x="6556238" y="1125618"/>
                    <a:pt x="6564002" y="1125618"/>
                    <a:pt x="6574353" y="1122999"/>
                  </a:cubicBezTo>
                  <a:cubicBezTo>
                    <a:pt x="6569177" y="1130857"/>
                    <a:pt x="6610583" y="1128237"/>
                    <a:pt x="6615759" y="1120379"/>
                  </a:cubicBezTo>
                  <a:cubicBezTo>
                    <a:pt x="6626110" y="1117760"/>
                    <a:pt x="6626110" y="1122999"/>
                    <a:pt x="6636461" y="1122999"/>
                  </a:cubicBezTo>
                  <a:cubicBezTo>
                    <a:pt x="6636461" y="1125618"/>
                    <a:pt x="6628698" y="1122999"/>
                    <a:pt x="6628698" y="1125618"/>
                  </a:cubicBezTo>
                  <a:cubicBezTo>
                    <a:pt x="6631286" y="1130857"/>
                    <a:pt x="6633874" y="1125618"/>
                    <a:pt x="6641637" y="1125618"/>
                  </a:cubicBezTo>
                  <a:cubicBezTo>
                    <a:pt x="6646813" y="1125618"/>
                    <a:pt x="6641637" y="1122999"/>
                    <a:pt x="6646813" y="1122999"/>
                  </a:cubicBezTo>
                  <a:cubicBezTo>
                    <a:pt x="6641637" y="1120379"/>
                    <a:pt x="6636461" y="1117760"/>
                    <a:pt x="6628698" y="1117760"/>
                  </a:cubicBezTo>
                  <a:cubicBezTo>
                    <a:pt x="6628698" y="1115140"/>
                    <a:pt x="6631286" y="1112521"/>
                    <a:pt x="6631286" y="1107282"/>
                  </a:cubicBezTo>
                  <a:cubicBezTo>
                    <a:pt x="6628698" y="1107282"/>
                    <a:pt x="6623522" y="1107282"/>
                    <a:pt x="6618346" y="1107282"/>
                  </a:cubicBezTo>
                  <a:cubicBezTo>
                    <a:pt x="6631286" y="1112521"/>
                    <a:pt x="6597644" y="1107282"/>
                    <a:pt x="6600231" y="1112521"/>
                  </a:cubicBezTo>
                  <a:cubicBezTo>
                    <a:pt x="6600231" y="1104663"/>
                    <a:pt x="6584704" y="1107282"/>
                    <a:pt x="6574353" y="1107282"/>
                  </a:cubicBezTo>
                  <a:cubicBezTo>
                    <a:pt x="6574353" y="1109902"/>
                    <a:pt x="6579529" y="1109902"/>
                    <a:pt x="6579529" y="1112521"/>
                  </a:cubicBezTo>
                  <a:cubicBezTo>
                    <a:pt x="6566589" y="1112521"/>
                    <a:pt x="6574353" y="1109902"/>
                    <a:pt x="6569177" y="1104663"/>
                  </a:cubicBezTo>
                  <a:cubicBezTo>
                    <a:pt x="6576941" y="1104663"/>
                    <a:pt x="6584704" y="1104663"/>
                    <a:pt x="6592468" y="1102043"/>
                  </a:cubicBezTo>
                  <a:cubicBezTo>
                    <a:pt x="6589880" y="1099424"/>
                    <a:pt x="6589880" y="1099424"/>
                    <a:pt x="6584704" y="1096805"/>
                  </a:cubicBezTo>
                  <a:cubicBezTo>
                    <a:pt x="6584704" y="1096805"/>
                    <a:pt x="6582117" y="1096805"/>
                    <a:pt x="6582117" y="1099424"/>
                  </a:cubicBezTo>
                  <a:cubicBezTo>
                    <a:pt x="6574353" y="1102043"/>
                    <a:pt x="6571765" y="1102043"/>
                    <a:pt x="6566589" y="1099424"/>
                  </a:cubicBezTo>
                  <a:cubicBezTo>
                    <a:pt x="6564002" y="1102043"/>
                    <a:pt x="6551062" y="1102043"/>
                    <a:pt x="6548474" y="1104663"/>
                  </a:cubicBezTo>
                  <a:cubicBezTo>
                    <a:pt x="6551062" y="1107282"/>
                    <a:pt x="6553650" y="1102043"/>
                    <a:pt x="6561414" y="1104663"/>
                  </a:cubicBezTo>
                  <a:cubicBezTo>
                    <a:pt x="6558826" y="1112521"/>
                    <a:pt x="6556238" y="1107282"/>
                    <a:pt x="6564002" y="1112521"/>
                  </a:cubicBezTo>
                  <a:cubicBezTo>
                    <a:pt x="6548474" y="1109902"/>
                    <a:pt x="6538123" y="1112521"/>
                    <a:pt x="6527772" y="1107282"/>
                  </a:cubicBezTo>
                  <a:cubicBezTo>
                    <a:pt x="6514832" y="1112521"/>
                    <a:pt x="6499305" y="1115140"/>
                    <a:pt x="6486366" y="1115140"/>
                  </a:cubicBezTo>
                  <a:cubicBezTo>
                    <a:pt x="6491542" y="1107282"/>
                    <a:pt x="6520008" y="1112521"/>
                    <a:pt x="6514832" y="1104663"/>
                  </a:cubicBezTo>
                  <a:cubicBezTo>
                    <a:pt x="6504481" y="1102043"/>
                    <a:pt x="6491542" y="1102043"/>
                    <a:pt x="6491542" y="1094185"/>
                  </a:cubicBezTo>
                  <a:cubicBezTo>
                    <a:pt x="6501893" y="1094185"/>
                    <a:pt x="6509657" y="1102043"/>
                    <a:pt x="6530360" y="1099424"/>
                  </a:cubicBezTo>
                  <a:cubicBezTo>
                    <a:pt x="6527772" y="1096805"/>
                    <a:pt x="6512245" y="1096805"/>
                    <a:pt x="6507069" y="1094185"/>
                  </a:cubicBezTo>
                  <a:cubicBezTo>
                    <a:pt x="6520008" y="1091566"/>
                    <a:pt x="6543299" y="1096805"/>
                    <a:pt x="6561414" y="1094185"/>
                  </a:cubicBezTo>
                  <a:cubicBezTo>
                    <a:pt x="6561414" y="1091566"/>
                    <a:pt x="6558826" y="1091566"/>
                    <a:pt x="6558826" y="1091566"/>
                  </a:cubicBezTo>
                  <a:cubicBezTo>
                    <a:pt x="6553650" y="1086327"/>
                    <a:pt x="6551062" y="1083708"/>
                    <a:pt x="6545887" y="1081088"/>
                  </a:cubicBezTo>
                  <a:close/>
                  <a:moveTo>
                    <a:pt x="6686095" y="1079500"/>
                  </a:moveTo>
                  <a:cubicBezTo>
                    <a:pt x="6680852" y="1081970"/>
                    <a:pt x="6678231" y="1081970"/>
                    <a:pt x="6672988" y="1081970"/>
                  </a:cubicBezTo>
                  <a:cubicBezTo>
                    <a:pt x="6670367" y="1081970"/>
                    <a:pt x="6675610" y="1081970"/>
                    <a:pt x="6672988" y="1086908"/>
                  </a:cubicBezTo>
                  <a:cubicBezTo>
                    <a:pt x="6657261" y="1081970"/>
                    <a:pt x="6652019" y="1089378"/>
                    <a:pt x="6638912" y="1084439"/>
                  </a:cubicBezTo>
                  <a:cubicBezTo>
                    <a:pt x="6641534" y="1091847"/>
                    <a:pt x="6628427" y="1086908"/>
                    <a:pt x="6620564" y="1091847"/>
                  </a:cubicBezTo>
                  <a:cubicBezTo>
                    <a:pt x="6615321" y="1089378"/>
                    <a:pt x="6620564" y="1091847"/>
                    <a:pt x="6623185" y="1089378"/>
                  </a:cubicBezTo>
                  <a:cubicBezTo>
                    <a:pt x="6617943" y="1084439"/>
                    <a:pt x="6602215" y="1089378"/>
                    <a:pt x="6604836" y="1091847"/>
                  </a:cubicBezTo>
                  <a:cubicBezTo>
                    <a:pt x="6591730" y="1091847"/>
                    <a:pt x="6599594" y="1089378"/>
                    <a:pt x="6594351" y="1089378"/>
                  </a:cubicBezTo>
                  <a:cubicBezTo>
                    <a:pt x="6591730" y="1091847"/>
                    <a:pt x="6591730" y="1094317"/>
                    <a:pt x="6586488" y="1096786"/>
                  </a:cubicBezTo>
                  <a:cubicBezTo>
                    <a:pt x="6589109" y="1094317"/>
                    <a:pt x="6594351" y="1094317"/>
                    <a:pt x="6594351" y="1094317"/>
                  </a:cubicBezTo>
                  <a:cubicBezTo>
                    <a:pt x="6604836" y="1094317"/>
                    <a:pt x="6586488" y="1096786"/>
                    <a:pt x="6591730" y="1099256"/>
                  </a:cubicBezTo>
                  <a:cubicBezTo>
                    <a:pt x="6594351" y="1099256"/>
                    <a:pt x="6591730" y="1099256"/>
                    <a:pt x="6594351" y="1096786"/>
                  </a:cubicBezTo>
                  <a:cubicBezTo>
                    <a:pt x="6594351" y="1099256"/>
                    <a:pt x="6612700" y="1101725"/>
                    <a:pt x="6607458" y="1094317"/>
                  </a:cubicBezTo>
                  <a:cubicBezTo>
                    <a:pt x="6615321" y="1094317"/>
                    <a:pt x="6615321" y="1096786"/>
                    <a:pt x="6617943" y="1099256"/>
                  </a:cubicBezTo>
                  <a:cubicBezTo>
                    <a:pt x="6628427" y="1099256"/>
                    <a:pt x="6636291" y="1096786"/>
                    <a:pt x="6644155" y="1101725"/>
                  </a:cubicBezTo>
                  <a:cubicBezTo>
                    <a:pt x="6646776" y="1099256"/>
                    <a:pt x="6641534" y="1099256"/>
                    <a:pt x="6641534" y="1096786"/>
                  </a:cubicBezTo>
                  <a:cubicBezTo>
                    <a:pt x="6657261" y="1101725"/>
                    <a:pt x="6683473" y="1099256"/>
                    <a:pt x="6699201" y="1094317"/>
                  </a:cubicBezTo>
                  <a:cubicBezTo>
                    <a:pt x="6699201" y="1089378"/>
                    <a:pt x="6693958" y="1084439"/>
                    <a:pt x="6686095" y="1079500"/>
                  </a:cubicBezTo>
                  <a:close/>
                  <a:moveTo>
                    <a:pt x="7464858" y="1075797"/>
                  </a:moveTo>
                  <a:cubicBezTo>
                    <a:pt x="7468911" y="1076459"/>
                    <a:pt x="7472653" y="1078443"/>
                    <a:pt x="7471406" y="1081089"/>
                  </a:cubicBezTo>
                  <a:cubicBezTo>
                    <a:pt x="7468912" y="1078443"/>
                    <a:pt x="7458933" y="1081089"/>
                    <a:pt x="7456438" y="1078443"/>
                  </a:cubicBezTo>
                  <a:cubicBezTo>
                    <a:pt x="7456438" y="1075797"/>
                    <a:pt x="7460804" y="1075136"/>
                    <a:pt x="7464858" y="1075797"/>
                  </a:cubicBezTo>
                  <a:close/>
                  <a:moveTo>
                    <a:pt x="6667133" y="1073150"/>
                  </a:moveTo>
                  <a:lnTo>
                    <a:pt x="6667595" y="1074112"/>
                  </a:lnTo>
                  <a:lnTo>
                    <a:pt x="6659513" y="1075796"/>
                  </a:lnTo>
                  <a:cubicBezTo>
                    <a:pt x="6659513" y="1075796"/>
                    <a:pt x="6667133" y="1081088"/>
                    <a:pt x="6669673" y="1078442"/>
                  </a:cubicBezTo>
                  <a:lnTo>
                    <a:pt x="6667595" y="1074112"/>
                  </a:lnTo>
                  <a:lnTo>
                    <a:pt x="6672213" y="1073150"/>
                  </a:lnTo>
                  <a:cubicBezTo>
                    <a:pt x="6672213" y="1073150"/>
                    <a:pt x="6669673" y="1073150"/>
                    <a:pt x="6667133" y="1073150"/>
                  </a:cubicBezTo>
                  <a:close/>
                  <a:moveTo>
                    <a:pt x="7334575" y="1071166"/>
                  </a:moveTo>
                  <a:cubicBezTo>
                    <a:pt x="7339804" y="1073945"/>
                    <a:pt x="7352877" y="1073945"/>
                    <a:pt x="7365951" y="1073945"/>
                  </a:cubicBezTo>
                  <a:cubicBezTo>
                    <a:pt x="7358107" y="1079501"/>
                    <a:pt x="7331960" y="1071166"/>
                    <a:pt x="7329345" y="1079501"/>
                  </a:cubicBezTo>
                  <a:cubicBezTo>
                    <a:pt x="7326731" y="1076723"/>
                    <a:pt x="7326731" y="1073945"/>
                    <a:pt x="7321501" y="1076723"/>
                  </a:cubicBezTo>
                  <a:cubicBezTo>
                    <a:pt x="7324116" y="1068388"/>
                    <a:pt x="7331960" y="1079501"/>
                    <a:pt x="7334575" y="1071166"/>
                  </a:cubicBezTo>
                  <a:close/>
                  <a:moveTo>
                    <a:pt x="8830759" y="1070174"/>
                  </a:moveTo>
                  <a:cubicBezTo>
                    <a:pt x="8834841" y="1070174"/>
                    <a:pt x="8839604" y="1070770"/>
                    <a:pt x="8842325" y="1070770"/>
                  </a:cubicBezTo>
                  <a:cubicBezTo>
                    <a:pt x="8839604" y="1073151"/>
                    <a:pt x="8828718" y="1073151"/>
                    <a:pt x="8823275" y="1073151"/>
                  </a:cubicBezTo>
                  <a:cubicBezTo>
                    <a:pt x="8823275" y="1070770"/>
                    <a:pt x="8826677" y="1070174"/>
                    <a:pt x="8830759" y="1070174"/>
                  </a:cubicBezTo>
                  <a:close/>
                  <a:moveTo>
                    <a:pt x="9101233" y="1068388"/>
                  </a:moveTo>
                  <a:cubicBezTo>
                    <a:pt x="9109026" y="1070770"/>
                    <a:pt x="9085646" y="1070770"/>
                    <a:pt x="9080451" y="1073151"/>
                  </a:cubicBezTo>
                  <a:cubicBezTo>
                    <a:pt x="9085646" y="1068388"/>
                    <a:pt x="9093440" y="1068388"/>
                    <a:pt x="9101233" y="1068388"/>
                  </a:cubicBezTo>
                  <a:close/>
                  <a:moveTo>
                    <a:pt x="7264964" y="1066255"/>
                  </a:moveTo>
                  <a:cubicBezTo>
                    <a:pt x="7275680" y="1065908"/>
                    <a:pt x="7286720" y="1066602"/>
                    <a:pt x="7294513" y="1067991"/>
                  </a:cubicBezTo>
                  <a:cubicBezTo>
                    <a:pt x="7291916" y="1070770"/>
                    <a:pt x="7268536" y="1067991"/>
                    <a:pt x="7271134" y="1073548"/>
                  </a:cubicBezTo>
                  <a:cubicBezTo>
                    <a:pt x="7265938" y="1073548"/>
                    <a:pt x="7268536" y="1070770"/>
                    <a:pt x="7265938" y="1067991"/>
                  </a:cubicBezTo>
                  <a:cubicBezTo>
                    <a:pt x="7255547" y="1067991"/>
                    <a:pt x="7247754" y="1076326"/>
                    <a:pt x="7237363" y="1070770"/>
                  </a:cubicBezTo>
                  <a:cubicBezTo>
                    <a:pt x="7243857" y="1067991"/>
                    <a:pt x="7254248" y="1066602"/>
                    <a:pt x="7264964" y="1066255"/>
                  </a:cubicBezTo>
                  <a:close/>
                  <a:moveTo>
                    <a:pt x="9529713" y="1065213"/>
                  </a:moveTo>
                  <a:cubicBezTo>
                    <a:pt x="9527098" y="1071563"/>
                    <a:pt x="9495722" y="1068388"/>
                    <a:pt x="9485263" y="1071563"/>
                  </a:cubicBezTo>
                  <a:cubicBezTo>
                    <a:pt x="9495722" y="1065213"/>
                    <a:pt x="9511410" y="1065213"/>
                    <a:pt x="9529713" y="1065213"/>
                  </a:cubicBezTo>
                  <a:close/>
                  <a:moveTo>
                    <a:pt x="7209069" y="1065213"/>
                  </a:moveTo>
                  <a:cubicBezTo>
                    <a:pt x="7216913" y="1065213"/>
                    <a:pt x="7222142" y="1067859"/>
                    <a:pt x="7232601" y="1065213"/>
                  </a:cubicBezTo>
                  <a:cubicBezTo>
                    <a:pt x="7222142" y="1070505"/>
                    <a:pt x="7201225" y="1073151"/>
                    <a:pt x="7188151" y="1070505"/>
                  </a:cubicBezTo>
                  <a:cubicBezTo>
                    <a:pt x="7190766" y="1065213"/>
                    <a:pt x="7214298" y="1073151"/>
                    <a:pt x="7209069" y="1065213"/>
                  </a:cubicBezTo>
                  <a:close/>
                  <a:moveTo>
                    <a:pt x="7357061" y="1063626"/>
                  </a:moveTo>
                  <a:cubicBezTo>
                    <a:pt x="7357061" y="1066007"/>
                    <a:pt x="7357061" y="1068389"/>
                    <a:pt x="7359601" y="1068389"/>
                  </a:cubicBezTo>
                  <a:cubicBezTo>
                    <a:pt x="7349441" y="1070770"/>
                    <a:pt x="7344361" y="1070770"/>
                    <a:pt x="7341821" y="1070770"/>
                  </a:cubicBezTo>
                  <a:cubicBezTo>
                    <a:pt x="7334201" y="1073151"/>
                    <a:pt x="7349441" y="1068389"/>
                    <a:pt x="7339281" y="1068389"/>
                  </a:cubicBezTo>
                  <a:cubicBezTo>
                    <a:pt x="7339281" y="1063626"/>
                    <a:pt x="7349441" y="1066007"/>
                    <a:pt x="7357061" y="1063626"/>
                  </a:cubicBezTo>
                  <a:close/>
                  <a:moveTo>
                    <a:pt x="7329439" y="1063626"/>
                  </a:moveTo>
                  <a:cubicBezTo>
                    <a:pt x="7326740" y="1071564"/>
                    <a:pt x="7310548" y="1068918"/>
                    <a:pt x="7302451" y="1071564"/>
                  </a:cubicBezTo>
                  <a:cubicBezTo>
                    <a:pt x="7302451" y="1066272"/>
                    <a:pt x="7324042" y="1068918"/>
                    <a:pt x="7329439" y="1063626"/>
                  </a:cubicBezTo>
                  <a:close/>
                  <a:moveTo>
                    <a:pt x="9140154" y="1063625"/>
                  </a:moveTo>
                  <a:cubicBezTo>
                    <a:pt x="9155477" y="1066006"/>
                    <a:pt x="9158031" y="1063625"/>
                    <a:pt x="9175907" y="1063625"/>
                  </a:cubicBezTo>
                  <a:cubicBezTo>
                    <a:pt x="9178461" y="1066006"/>
                    <a:pt x="9186123" y="1066006"/>
                    <a:pt x="9196338" y="1066006"/>
                  </a:cubicBezTo>
                  <a:cubicBezTo>
                    <a:pt x="9183569" y="1070769"/>
                    <a:pt x="9155477" y="1068388"/>
                    <a:pt x="9147815" y="1073150"/>
                  </a:cubicBezTo>
                  <a:cubicBezTo>
                    <a:pt x="9140154" y="1070769"/>
                    <a:pt x="9137600" y="1070769"/>
                    <a:pt x="9140154" y="1063625"/>
                  </a:cubicBezTo>
                  <a:close/>
                  <a:moveTo>
                    <a:pt x="9047113" y="1063625"/>
                  </a:moveTo>
                  <a:cubicBezTo>
                    <a:pt x="9054597" y="1063625"/>
                    <a:pt x="9059587" y="1063625"/>
                    <a:pt x="9062081" y="1066271"/>
                  </a:cubicBezTo>
                  <a:cubicBezTo>
                    <a:pt x="9064576" y="1068917"/>
                    <a:pt x="9062081" y="1068917"/>
                    <a:pt x="9059587" y="1071563"/>
                  </a:cubicBezTo>
                  <a:cubicBezTo>
                    <a:pt x="9057092" y="1068917"/>
                    <a:pt x="9049608" y="1068917"/>
                    <a:pt x="9047113" y="1063625"/>
                  </a:cubicBezTo>
                  <a:close/>
                  <a:moveTo>
                    <a:pt x="9044467" y="1063228"/>
                  </a:moveTo>
                  <a:cubicBezTo>
                    <a:pt x="9047113" y="1071563"/>
                    <a:pt x="9025946" y="1068785"/>
                    <a:pt x="9015363" y="1068785"/>
                  </a:cubicBezTo>
                  <a:cubicBezTo>
                    <a:pt x="9018009" y="1060450"/>
                    <a:pt x="9036530" y="1066007"/>
                    <a:pt x="9044467" y="1063228"/>
                  </a:cubicBezTo>
                  <a:close/>
                  <a:moveTo>
                    <a:pt x="9566225" y="1062832"/>
                  </a:moveTo>
                  <a:cubicBezTo>
                    <a:pt x="9566225" y="1065213"/>
                    <a:pt x="9548041" y="1065213"/>
                    <a:pt x="9537650" y="1065213"/>
                  </a:cubicBezTo>
                  <a:cubicBezTo>
                    <a:pt x="9542845" y="1060450"/>
                    <a:pt x="9555834" y="1065213"/>
                    <a:pt x="9566225" y="1062832"/>
                  </a:cubicBezTo>
                  <a:close/>
                  <a:moveTo>
                    <a:pt x="6628186" y="1055159"/>
                  </a:moveTo>
                  <a:lnTo>
                    <a:pt x="6639193" y="1055159"/>
                  </a:lnTo>
                  <a:cubicBezTo>
                    <a:pt x="6646813" y="1057805"/>
                    <a:pt x="6629033" y="1060451"/>
                    <a:pt x="6621413" y="1060451"/>
                  </a:cubicBezTo>
                  <a:close/>
                  <a:moveTo>
                    <a:pt x="6628290" y="1055078"/>
                  </a:moveTo>
                  <a:lnTo>
                    <a:pt x="6628186" y="1055159"/>
                  </a:lnTo>
                  <a:lnTo>
                    <a:pt x="6626493" y="1055159"/>
                  </a:lnTo>
                  <a:close/>
                  <a:moveTo>
                    <a:pt x="6631573" y="1052513"/>
                  </a:moveTo>
                  <a:cubicBezTo>
                    <a:pt x="6635383" y="1052513"/>
                    <a:pt x="6635383" y="1053836"/>
                    <a:pt x="6633795" y="1054828"/>
                  </a:cubicBezTo>
                  <a:lnTo>
                    <a:pt x="6628290" y="1055078"/>
                  </a:lnTo>
                  <a:close/>
                  <a:moveTo>
                    <a:pt x="6602681" y="1050926"/>
                  </a:moveTo>
                  <a:cubicBezTo>
                    <a:pt x="6610301" y="1053308"/>
                    <a:pt x="6597601" y="1055689"/>
                    <a:pt x="6589981" y="1055689"/>
                  </a:cubicBezTo>
                  <a:cubicBezTo>
                    <a:pt x="6584901" y="1050926"/>
                    <a:pt x="6605221" y="1055689"/>
                    <a:pt x="6602681" y="1050926"/>
                  </a:cubicBezTo>
                  <a:close/>
                  <a:moveTo>
                    <a:pt x="6273750" y="1050925"/>
                  </a:moveTo>
                  <a:cubicBezTo>
                    <a:pt x="6273750" y="1050925"/>
                    <a:pt x="6273750" y="1050925"/>
                    <a:pt x="6273750" y="1052513"/>
                  </a:cubicBezTo>
                  <a:cubicBezTo>
                    <a:pt x="6276131" y="1050925"/>
                    <a:pt x="6276131" y="1050925"/>
                    <a:pt x="6278513" y="1050925"/>
                  </a:cubicBezTo>
                  <a:cubicBezTo>
                    <a:pt x="6278513" y="1050925"/>
                    <a:pt x="6276131" y="1050925"/>
                    <a:pt x="6273750" y="1050925"/>
                  </a:cubicBezTo>
                  <a:close/>
                  <a:moveTo>
                    <a:pt x="7493015" y="1040343"/>
                  </a:moveTo>
                  <a:lnTo>
                    <a:pt x="7493015" y="1044444"/>
                  </a:lnTo>
                  <a:cubicBezTo>
                    <a:pt x="7494316" y="1045105"/>
                    <a:pt x="7496920" y="1045105"/>
                    <a:pt x="7500825" y="1045105"/>
                  </a:cubicBezTo>
                  <a:cubicBezTo>
                    <a:pt x="7495618" y="1047751"/>
                    <a:pt x="7479997" y="1047751"/>
                    <a:pt x="7479997" y="1042459"/>
                  </a:cubicBezTo>
                  <a:cubicBezTo>
                    <a:pt x="7477394" y="1045105"/>
                    <a:pt x="7477394" y="1045105"/>
                    <a:pt x="7474790" y="1047751"/>
                  </a:cubicBezTo>
                  <a:cubicBezTo>
                    <a:pt x="7469583" y="1047751"/>
                    <a:pt x="7479997" y="1042459"/>
                    <a:pt x="7466980" y="1045105"/>
                  </a:cubicBezTo>
                  <a:cubicBezTo>
                    <a:pt x="7466980" y="1042459"/>
                    <a:pt x="7466980" y="1042459"/>
                    <a:pt x="7464376" y="1042459"/>
                  </a:cubicBezTo>
                  <a:cubicBezTo>
                    <a:pt x="7469583" y="1037168"/>
                    <a:pt x="7477394" y="1045105"/>
                    <a:pt x="7487808" y="1042459"/>
                  </a:cubicBezTo>
                  <a:close/>
                  <a:moveTo>
                    <a:pt x="7493015" y="1039814"/>
                  </a:moveTo>
                  <a:lnTo>
                    <a:pt x="7494317" y="1039814"/>
                  </a:lnTo>
                  <a:lnTo>
                    <a:pt x="7493015" y="1040343"/>
                  </a:lnTo>
                  <a:close/>
                  <a:moveTo>
                    <a:pt x="6592308" y="1039813"/>
                  </a:moveTo>
                  <a:cubicBezTo>
                    <a:pt x="6589698" y="1039813"/>
                    <a:pt x="6600140" y="1042378"/>
                    <a:pt x="6592308" y="1042378"/>
                  </a:cubicBezTo>
                  <a:cubicBezTo>
                    <a:pt x="6584476" y="1042378"/>
                    <a:pt x="6566203" y="1039813"/>
                    <a:pt x="6553150" y="1042378"/>
                  </a:cubicBezTo>
                  <a:cubicBezTo>
                    <a:pt x="6563592" y="1047507"/>
                    <a:pt x="6574034" y="1057764"/>
                    <a:pt x="6581866" y="1070587"/>
                  </a:cubicBezTo>
                  <a:cubicBezTo>
                    <a:pt x="6584476" y="1070587"/>
                    <a:pt x="6587087" y="1070587"/>
                    <a:pt x="6587087" y="1065458"/>
                  </a:cubicBezTo>
                  <a:cubicBezTo>
                    <a:pt x="6594919" y="1068022"/>
                    <a:pt x="6597529" y="1070587"/>
                    <a:pt x="6605361" y="1070587"/>
                  </a:cubicBezTo>
                  <a:cubicBezTo>
                    <a:pt x="6610582" y="1070587"/>
                    <a:pt x="6605361" y="1068022"/>
                    <a:pt x="6605361" y="1065458"/>
                  </a:cubicBezTo>
                  <a:cubicBezTo>
                    <a:pt x="6613193" y="1068022"/>
                    <a:pt x="6618414" y="1070587"/>
                    <a:pt x="6623635" y="1073151"/>
                  </a:cubicBezTo>
                  <a:cubicBezTo>
                    <a:pt x="6631466" y="1070587"/>
                    <a:pt x="6652351" y="1062893"/>
                    <a:pt x="6662793" y="1068022"/>
                  </a:cubicBezTo>
                  <a:cubicBezTo>
                    <a:pt x="6668014" y="1068022"/>
                    <a:pt x="6668014" y="1068022"/>
                    <a:pt x="6670625" y="1068022"/>
                  </a:cubicBezTo>
                  <a:cubicBezTo>
                    <a:pt x="6649740" y="1057764"/>
                    <a:pt x="6623635" y="1044942"/>
                    <a:pt x="6592308" y="1039813"/>
                  </a:cubicBezTo>
                  <a:close/>
                  <a:moveTo>
                    <a:pt x="9544794" y="1038623"/>
                  </a:moveTo>
                  <a:cubicBezTo>
                    <a:pt x="9550450" y="1038623"/>
                    <a:pt x="9556105" y="1039284"/>
                    <a:pt x="9559876" y="1039284"/>
                  </a:cubicBezTo>
                  <a:cubicBezTo>
                    <a:pt x="9549822" y="1044576"/>
                    <a:pt x="9544795" y="1039284"/>
                    <a:pt x="9529713" y="1041930"/>
                  </a:cubicBezTo>
                  <a:cubicBezTo>
                    <a:pt x="9533484" y="1039284"/>
                    <a:pt x="9539139" y="1038623"/>
                    <a:pt x="9544794" y="1038623"/>
                  </a:cubicBezTo>
                  <a:close/>
                  <a:moveTo>
                    <a:pt x="9410663" y="1033344"/>
                  </a:moveTo>
                  <a:cubicBezTo>
                    <a:pt x="9424690" y="1032511"/>
                    <a:pt x="9445973" y="1039178"/>
                    <a:pt x="9461451" y="1037273"/>
                  </a:cubicBezTo>
                  <a:cubicBezTo>
                    <a:pt x="9445973" y="1039813"/>
                    <a:pt x="9412437" y="1034733"/>
                    <a:pt x="9399538" y="1037273"/>
                  </a:cubicBezTo>
                  <a:cubicBezTo>
                    <a:pt x="9402118" y="1034733"/>
                    <a:pt x="9405987" y="1033622"/>
                    <a:pt x="9410663" y="1033344"/>
                  </a:cubicBezTo>
                  <a:close/>
                  <a:moveTo>
                    <a:pt x="7529464" y="1031876"/>
                  </a:moveTo>
                  <a:cubicBezTo>
                    <a:pt x="7529464" y="1037168"/>
                    <a:pt x="7511239" y="1034522"/>
                    <a:pt x="7513843" y="1039814"/>
                  </a:cubicBezTo>
                  <a:lnTo>
                    <a:pt x="7494317" y="1039814"/>
                  </a:lnTo>
                  <a:lnTo>
                    <a:pt x="7505707" y="1035183"/>
                  </a:lnTo>
                  <a:cubicBezTo>
                    <a:pt x="7513843" y="1034522"/>
                    <a:pt x="7522955" y="1034522"/>
                    <a:pt x="7529464" y="1031876"/>
                  </a:cubicBezTo>
                  <a:close/>
                  <a:moveTo>
                    <a:pt x="7148035" y="1027846"/>
                  </a:moveTo>
                  <a:cubicBezTo>
                    <a:pt x="7153548" y="1028171"/>
                    <a:pt x="7158737" y="1029470"/>
                    <a:pt x="7160034" y="1032069"/>
                  </a:cubicBezTo>
                  <a:cubicBezTo>
                    <a:pt x="7154845" y="1034667"/>
                    <a:pt x="7144468" y="1029470"/>
                    <a:pt x="7134091" y="1029470"/>
                  </a:cubicBezTo>
                  <a:cubicBezTo>
                    <a:pt x="7136685" y="1028171"/>
                    <a:pt x="7142523" y="1027521"/>
                    <a:pt x="7148035" y="1027846"/>
                  </a:cubicBezTo>
                  <a:close/>
                  <a:moveTo>
                    <a:pt x="7259588" y="1023938"/>
                  </a:moveTo>
                  <a:cubicBezTo>
                    <a:pt x="7269567" y="1023938"/>
                    <a:pt x="7272062" y="1026584"/>
                    <a:pt x="7277051" y="1026584"/>
                  </a:cubicBezTo>
                  <a:cubicBezTo>
                    <a:pt x="7277051" y="1031876"/>
                    <a:pt x="7262083" y="1029230"/>
                    <a:pt x="7259588" y="1023938"/>
                  </a:cubicBezTo>
                  <a:close/>
                  <a:moveTo>
                    <a:pt x="7165925" y="1019175"/>
                  </a:moveTo>
                  <a:cubicBezTo>
                    <a:pt x="7181512" y="1019175"/>
                    <a:pt x="7173718" y="1024732"/>
                    <a:pt x="7194500" y="1024732"/>
                  </a:cubicBezTo>
                  <a:cubicBezTo>
                    <a:pt x="7194500" y="1024732"/>
                    <a:pt x="7189305" y="1024732"/>
                    <a:pt x="7189305" y="1027510"/>
                  </a:cubicBezTo>
                  <a:cubicBezTo>
                    <a:pt x="7189305" y="1030288"/>
                    <a:pt x="7178914" y="1027510"/>
                    <a:pt x="7173718" y="1030288"/>
                  </a:cubicBezTo>
                  <a:cubicBezTo>
                    <a:pt x="7171121" y="1027510"/>
                    <a:pt x="7165925" y="1024732"/>
                    <a:pt x="7165925" y="1019175"/>
                  </a:cubicBezTo>
                  <a:close/>
                  <a:moveTo>
                    <a:pt x="8080921" y="1009122"/>
                  </a:moveTo>
                  <a:cubicBezTo>
                    <a:pt x="8083501" y="1011768"/>
                    <a:pt x="8075762" y="1011768"/>
                    <a:pt x="8075762" y="1014414"/>
                  </a:cubicBezTo>
                  <a:cubicBezTo>
                    <a:pt x="8065443" y="1011768"/>
                    <a:pt x="8060284" y="1014414"/>
                    <a:pt x="8044806" y="1014414"/>
                  </a:cubicBezTo>
                  <a:cubicBezTo>
                    <a:pt x="8042226" y="1006476"/>
                    <a:pt x="8073182" y="1014414"/>
                    <a:pt x="8080921" y="1009122"/>
                  </a:cubicBezTo>
                  <a:close/>
                  <a:moveTo>
                    <a:pt x="8083501" y="1008063"/>
                  </a:moveTo>
                  <a:cubicBezTo>
                    <a:pt x="8094296" y="1008063"/>
                    <a:pt x="8099694" y="1010709"/>
                    <a:pt x="8110489" y="1008063"/>
                  </a:cubicBezTo>
                  <a:cubicBezTo>
                    <a:pt x="8110489" y="1010709"/>
                    <a:pt x="8086200" y="1010709"/>
                    <a:pt x="8094296" y="1013355"/>
                  </a:cubicBezTo>
                  <a:cubicBezTo>
                    <a:pt x="8086200" y="1016001"/>
                    <a:pt x="8086200" y="1010709"/>
                    <a:pt x="8083501" y="1008063"/>
                  </a:cubicBezTo>
                  <a:close/>
                  <a:moveTo>
                    <a:pt x="7295421" y="1006476"/>
                  </a:moveTo>
                  <a:cubicBezTo>
                    <a:pt x="7302905" y="1006476"/>
                    <a:pt x="7302905" y="1011768"/>
                    <a:pt x="7310389" y="1009122"/>
                  </a:cubicBezTo>
                  <a:cubicBezTo>
                    <a:pt x="7307895" y="1014414"/>
                    <a:pt x="7300410" y="1009122"/>
                    <a:pt x="7292926" y="1009122"/>
                  </a:cubicBezTo>
                  <a:cubicBezTo>
                    <a:pt x="7295421" y="1009122"/>
                    <a:pt x="7295421" y="1009122"/>
                    <a:pt x="7295421" y="1006476"/>
                  </a:cubicBezTo>
                  <a:close/>
                  <a:moveTo>
                    <a:pt x="7069088" y="1003830"/>
                  </a:moveTo>
                  <a:cubicBezTo>
                    <a:pt x="7069088" y="1001713"/>
                    <a:pt x="7079671" y="1003830"/>
                    <a:pt x="7082317" y="1003830"/>
                  </a:cubicBezTo>
                  <a:cubicBezTo>
                    <a:pt x="7082317" y="1005946"/>
                    <a:pt x="7092901" y="1003830"/>
                    <a:pt x="7090255" y="1008063"/>
                  </a:cubicBezTo>
                  <a:cubicBezTo>
                    <a:pt x="7079671" y="1008063"/>
                    <a:pt x="7082317" y="1001713"/>
                    <a:pt x="7069088" y="1003830"/>
                  </a:cubicBezTo>
                  <a:close/>
                  <a:moveTo>
                    <a:pt x="7277051" y="995681"/>
                  </a:moveTo>
                  <a:cubicBezTo>
                    <a:pt x="7282343" y="990601"/>
                    <a:pt x="7282343" y="1000761"/>
                    <a:pt x="7292926" y="998221"/>
                  </a:cubicBezTo>
                  <a:cubicBezTo>
                    <a:pt x="7292926" y="1000761"/>
                    <a:pt x="7282343" y="1000761"/>
                    <a:pt x="7284989" y="1000761"/>
                  </a:cubicBezTo>
                  <a:cubicBezTo>
                    <a:pt x="7277051" y="1003301"/>
                    <a:pt x="7284989" y="995681"/>
                    <a:pt x="7277051" y="995681"/>
                  </a:cubicBezTo>
                  <a:close/>
                  <a:moveTo>
                    <a:pt x="7082741" y="993776"/>
                  </a:moveTo>
                  <a:cubicBezTo>
                    <a:pt x="7092901" y="993776"/>
                    <a:pt x="7080201" y="1001714"/>
                    <a:pt x="7072581" y="1001714"/>
                  </a:cubicBezTo>
                  <a:cubicBezTo>
                    <a:pt x="7067501" y="996422"/>
                    <a:pt x="7087821" y="1001714"/>
                    <a:pt x="7082741" y="993776"/>
                  </a:cubicBezTo>
                  <a:close/>
                  <a:moveTo>
                    <a:pt x="7297688" y="982134"/>
                  </a:moveTo>
                  <a:cubicBezTo>
                    <a:pt x="7297688" y="979488"/>
                    <a:pt x="7315746" y="979488"/>
                    <a:pt x="7318326" y="982134"/>
                  </a:cubicBezTo>
                  <a:cubicBezTo>
                    <a:pt x="7315746" y="982134"/>
                    <a:pt x="7310587" y="984780"/>
                    <a:pt x="7313167" y="987426"/>
                  </a:cubicBezTo>
                  <a:cubicBezTo>
                    <a:pt x="7308007" y="984780"/>
                    <a:pt x="7308007" y="979488"/>
                    <a:pt x="7297688" y="982134"/>
                  </a:cubicBezTo>
                  <a:close/>
                  <a:moveTo>
                    <a:pt x="7105601" y="973138"/>
                  </a:moveTo>
                  <a:cubicBezTo>
                    <a:pt x="7118830" y="975519"/>
                    <a:pt x="7126767" y="973138"/>
                    <a:pt x="7132059" y="973138"/>
                  </a:cubicBezTo>
                  <a:cubicBezTo>
                    <a:pt x="7137351" y="977900"/>
                    <a:pt x="7113538" y="973138"/>
                    <a:pt x="7113538" y="980282"/>
                  </a:cubicBezTo>
                  <a:cubicBezTo>
                    <a:pt x="7110892" y="982663"/>
                    <a:pt x="7113538" y="975519"/>
                    <a:pt x="7105601" y="973138"/>
                  </a:cubicBezTo>
                  <a:close/>
                  <a:moveTo>
                    <a:pt x="6989396" y="965201"/>
                  </a:moveTo>
                  <a:cubicBezTo>
                    <a:pt x="6994476" y="965201"/>
                    <a:pt x="6989396" y="974726"/>
                    <a:pt x="6981776" y="972345"/>
                  </a:cubicBezTo>
                  <a:cubicBezTo>
                    <a:pt x="6984316" y="969963"/>
                    <a:pt x="6986856" y="967582"/>
                    <a:pt x="6989396" y="965201"/>
                  </a:cubicBezTo>
                  <a:close/>
                  <a:moveTo>
                    <a:pt x="331252" y="961496"/>
                  </a:moveTo>
                  <a:cubicBezTo>
                    <a:pt x="323541" y="964142"/>
                    <a:pt x="315831" y="972079"/>
                    <a:pt x="308120" y="980017"/>
                  </a:cubicBezTo>
                  <a:cubicBezTo>
                    <a:pt x="302980" y="985308"/>
                    <a:pt x="297839" y="990600"/>
                    <a:pt x="295269" y="995892"/>
                  </a:cubicBezTo>
                  <a:cubicBezTo>
                    <a:pt x="300410" y="1001183"/>
                    <a:pt x="305550" y="1003829"/>
                    <a:pt x="313260" y="1006475"/>
                  </a:cubicBezTo>
                  <a:cubicBezTo>
                    <a:pt x="315831" y="1006475"/>
                    <a:pt x="320971" y="1006475"/>
                    <a:pt x="323541" y="1006475"/>
                  </a:cubicBezTo>
                  <a:cubicBezTo>
                    <a:pt x="328682" y="1003829"/>
                    <a:pt x="333823" y="998537"/>
                    <a:pt x="336393" y="993246"/>
                  </a:cubicBezTo>
                  <a:cubicBezTo>
                    <a:pt x="338963" y="985308"/>
                    <a:pt x="344103" y="977371"/>
                    <a:pt x="349244" y="969433"/>
                  </a:cubicBezTo>
                  <a:cubicBezTo>
                    <a:pt x="346673" y="961496"/>
                    <a:pt x="338963" y="958850"/>
                    <a:pt x="331252" y="961496"/>
                  </a:cubicBezTo>
                  <a:close/>
                  <a:moveTo>
                    <a:pt x="7606824" y="950913"/>
                  </a:moveTo>
                  <a:cubicBezTo>
                    <a:pt x="7733940" y="987486"/>
                    <a:pt x="7931100" y="1052794"/>
                    <a:pt x="7886998" y="1099817"/>
                  </a:cubicBezTo>
                  <a:cubicBezTo>
                    <a:pt x="7874027" y="1107654"/>
                    <a:pt x="7780636" y="1157288"/>
                    <a:pt x="7697621" y="1141614"/>
                  </a:cubicBezTo>
                  <a:cubicBezTo>
                    <a:pt x="7676868" y="1133777"/>
                    <a:pt x="7658708" y="1128552"/>
                    <a:pt x="7643143" y="1120715"/>
                  </a:cubicBezTo>
                  <a:cubicBezTo>
                    <a:pt x="7637955" y="1120715"/>
                    <a:pt x="7632766" y="1120715"/>
                    <a:pt x="7630172" y="1123328"/>
                  </a:cubicBezTo>
                  <a:cubicBezTo>
                    <a:pt x="7619795" y="1123328"/>
                    <a:pt x="7632766" y="1120715"/>
                    <a:pt x="7627578" y="1115491"/>
                  </a:cubicBezTo>
                  <a:cubicBezTo>
                    <a:pt x="7630172" y="1115491"/>
                    <a:pt x="7630172" y="1115491"/>
                    <a:pt x="7632766" y="1115491"/>
                  </a:cubicBezTo>
                  <a:cubicBezTo>
                    <a:pt x="7523809" y="1065856"/>
                    <a:pt x="7565317" y="1008384"/>
                    <a:pt x="7505650" y="961362"/>
                  </a:cubicBezTo>
                  <a:cubicBezTo>
                    <a:pt x="7505650" y="961362"/>
                    <a:pt x="7505650" y="961362"/>
                    <a:pt x="7606824" y="950913"/>
                  </a:cubicBezTo>
                  <a:close/>
                  <a:moveTo>
                    <a:pt x="7711850" y="943174"/>
                  </a:moveTo>
                  <a:lnTo>
                    <a:pt x="7718459" y="943630"/>
                  </a:lnTo>
                  <a:lnTo>
                    <a:pt x="7710615" y="946151"/>
                  </a:lnTo>
                  <a:cubicBezTo>
                    <a:pt x="7708145" y="943770"/>
                    <a:pt x="7709380" y="943174"/>
                    <a:pt x="7711850" y="943174"/>
                  </a:cubicBezTo>
                  <a:close/>
                  <a:moveTo>
                    <a:pt x="7720044" y="943120"/>
                  </a:moveTo>
                  <a:lnTo>
                    <a:pt x="7720493" y="943770"/>
                  </a:lnTo>
                  <a:lnTo>
                    <a:pt x="7718459" y="943630"/>
                  </a:lnTo>
                  <a:close/>
                  <a:moveTo>
                    <a:pt x="6872238" y="941388"/>
                  </a:moveTo>
                  <a:cubicBezTo>
                    <a:pt x="6869592" y="944034"/>
                    <a:pt x="6864300" y="949326"/>
                    <a:pt x="6856363" y="946680"/>
                  </a:cubicBezTo>
                  <a:cubicBezTo>
                    <a:pt x="6859009" y="944034"/>
                    <a:pt x="6861654" y="941388"/>
                    <a:pt x="6872238" y="941388"/>
                  </a:cubicBezTo>
                  <a:close/>
                  <a:moveTo>
                    <a:pt x="7364683" y="940835"/>
                  </a:moveTo>
                  <a:lnTo>
                    <a:pt x="7365058" y="941526"/>
                  </a:lnTo>
                  <a:lnTo>
                    <a:pt x="7363068" y="940898"/>
                  </a:lnTo>
                  <a:close/>
                  <a:moveTo>
                    <a:pt x="7437389" y="939271"/>
                  </a:moveTo>
                  <a:cubicBezTo>
                    <a:pt x="7434824" y="940594"/>
                    <a:pt x="7432260" y="940594"/>
                    <a:pt x="7430657" y="939933"/>
                  </a:cubicBezTo>
                  <a:lnTo>
                    <a:pt x="7430621" y="939808"/>
                  </a:lnTo>
                  <a:close/>
                  <a:moveTo>
                    <a:pt x="7355959" y="938653"/>
                  </a:moveTo>
                  <a:lnTo>
                    <a:pt x="7363068" y="940898"/>
                  </a:lnTo>
                  <a:lnTo>
                    <a:pt x="7346861" y="941526"/>
                  </a:lnTo>
                  <a:cubicBezTo>
                    <a:pt x="7349460" y="940249"/>
                    <a:pt x="7352710" y="938972"/>
                    <a:pt x="7355959" y="938653"/>
                  </a:cubicBezTo>
                  <a:close/>
                  <a:moveTo>
                    <a:pt x="9983171" y="938279"/>
                  </a:moveTo>
                  <a:cubicBezTo>
                    <a:pt x="9985552" y="938609"/>
                    <a:pt x="9987593" y="939271"/>
                    <a:pt x="9991675" y="939271"/>
                  </a:cubicBezTo>
                  <a:cubicBezTo>
                    <a:pt x="9988954" y="941917"/>
                    <a:pt x="9988954" y="941917"/>
                    <a:pt x="9988954" y="944563"/>
                  </a:cubicBezTo>
                  <a:cubicBezTo>
                    <a:pt x="9986232" y="941917"/>
                    <a:pt x="9972625" y="944563"/>
                    <a:pt x="9972625" y="939271"/>
                  </a:cubicBezTo>
                  <a:cubicBezTo>
                    <a:pt x="9978068" y="937948"/>
                    <a:pt x="9980790" y="937948"/>
                    <a:pt x="9983171" y="938279"/>
                  </a:cubicBezTo>
                  <a:close/>
                  <a:moveTo>
                    <a:pt x="7697448" y="938277"/>
                  </a:moveTo>
                  <a:lnTo>
                    <a:pt x="7697739" y="938611"/>
                  </a:lnTo>
                  <a:cubicBezTo>
                    <a:pt x="7692447" y="938611"/>
                    <a:pt x="7689801" y="938611"/>
                    <a:pt x="7692447" y="941389"/>
                  </a:cubicBezTo>
                  <a:close/>
                  <a:moveTo>
                    <a:pt x="7715554" y="936626"/>
                  </a:moveTo>
                  <a:cubicBezTo>
                    <a:pt x="7720493" y="936626"/>
                    <a:pt x="7722962" y="936626"/>
                    <a:pt x="7727901" y="936626"/>
                  </a:cubicBezTo>
                  <a:cubicBezTo>
                    <a:pt x="7727901" y="936626"/>
                    <a:pt x="7715554" y="939007"/>
                    <a:pt x="7725432" y="941388"/>
                  </a:cubicBezTo>
                  <a:lnTo>
                    <a:pt x="7720044" y="943120"/>
                  </a:lnTo>
                  <a:close/>
                  <a:moveTo>
                    <a:pt x="7494538" y="936626"/>
                  </a:moveTo>
                  <a:cubicBezTo>
                    <a:pt x="7489599" y="939272"/>
                    <a:pt x="7489599" y="944564"/>
                    <a:pt x="7474782" y="944564"/>
                  </a:cubicBezTo>
                  <a:cubicBezTo>
                    <a:pt x="7474782" y="941918"/>
                    <a:pt x="7474782" y="939272"/>
                    <a:pt x="7472313" y="939272"/>
                  </a:cubicBezTo>
                  <a:cubicBezTo>
                    <a:pt x="7474782" y="936626"/>
                    <a:pt x="7492069" y="936626"/>
                    <a:pt x="7494538" y="936626"/>
                  </a:cubicBezTo>
                  <a:close/>
                  <a:moveTo>
                    <a:pt x="7084646" y="936626"/>
                  </a:moveTo>
                  <a:cubicBezTo>
                    <a:pt x="7089726" y="941389"/>
                    <a:pt x="7064326" y="941389"/>
                    <a:pt x="7066866" y="939007"/>
                  </a:cubicBezTo>
                  <a:cubicBezTo>
                    <a:pt x="7071946" y="941389"/>
                    <a:pt x="7074486" y="936626"/>
                    <a:pt x="7084646" y="936626"/>
                  </a:cubicBezTo>
                  <a:close/>
                  <a:moveTo>
                    <a:pt x="9941044" y="935434"/>
                  </a:moveTo>
                  <a:cubicBezTo>
                    <a:pt x="9947135" y="936096"/>
                    <a:pt x="9952905" y="937419"/>
                    <a:pt x="9956751" y="938742"/>
                  </a:cubicBezTo>
                  <a:cubicBezTo>
                    <a:pt x="9949058" y="941388"/>
                    <a:pt x="9933671" y="936096"/>
                    <a:pt x="9923413" y="936096"/>
                  </a:cubicBezTo>
                  <a:cubicBezTo>
                    <a:pt x="9928542" y="934773"/>
                    <a:pt x="9934953" y="934773"/>
                    <a:pt x="9941044" y="935434"/>
                  </a:cubicBezTo>
                  <a:close/>
                  <a:moveTo>
                    <a:pt x="7404051" y="933980"/>
                  </a:moveTo>
                  <a:cubicBezTo>
                    <a:pt x="7411744" y="928688"/>
                    <a:pt x="7419438" y="941917"/>
                    <a:pt x="7429696" y="936625"/>
                  </a:cubicBezTo>
                  <a:lnTo>
                    <a:pt x="7430621" y="939808"/>
                  </a:lnTo>
                  <a:lnTo>
                    <a:pt x="7420720" y="940594"/>
                  </a:lnTo>
                  <a:cubicBezTo>
                    <a:pt x="7413026" y="939271"/>
                    <a:pt x="7405333" y="936625"/>
                    <a:pt x="7404051" y="933980"/>
                  </a:cubicBezTo>
                  <a:close/>
                  <a:moveTo>
                    <a:pt x="7359859" y="933865"/>
                  </a:moveTo>
                  <a:cubicBezTo>
                    <a:pt x="7372857" y="936418"/>
                    <a:pt x="7388454" y="941526"/>
                    <a:pt x="7398852" y="936418"/>
                  </a:cubicBezTo>
                  <a:cubicBezTo>
                    <a:pt x="7404051" y="936418"/>
                    <a:pt x="7396252" y="938972"/>
                    <a:pt x="7396252" y="941526"/>
                  </a:cubicBezTo>
                  <a:cubicBezTo>
                    <a:pt x="7387154" y="940249"/>
                    <a:pt x="7379356" y="940249"/>
                    <a:pt x="7371557" y="940568"/>
                  </a:cubicBezTo>
                  <a:lnTo>
                    <a:pt x="7364683" y="940835"/>
                  </a:lnTo>
                  <a:lnTo>
                    <a:pt x="7362458" y="936738"/>
                  </a:lnTo>
                  <a:cubicBezTo>
                    <a:pt x="7361159" y="935780"/>
                    <a:pt x="7359859" y="935142"/>
                    <a:pt x="7359859" y="933865"/>
                  </a:cubicBezTo>
                  <a:close/>
                  <a:moveTo>
                    <a:pt x="7520467" y="933451"/>
                  </a:moveTo>
                  <a:cubicBezTo>
                    <a:pt x="7528405" y="936229"/>
                    <a:pt x="7541634" y="936229"/>
                    <a:pt x="7546926" y="941786"/>
                  </a:cubicBezTo>
                  <a:cubicBezTo>
                    <a:pt x="7536343" y="944564"/>
                    <a:pt x="7512530" y="944564"/>
                    <a:pt x="7507238" y="936229"/>
                  </a:cubicBezTo>
                  <a:cubicBezTo>
                    <a:pt x="7517821" y="933451"/>
                    <a:pt x="7520467" y="939007"/>
                    <a:pt x="7528405" y="939007"/>
                  </a:cubicBezTo>
                  <a:cubicBezTo>
                    <a:pt x="7528405" y="939007"/>
                    <a:pt x="7531051" y="939007"/>
                    <a:pt x="7533697" y="939007"/>
                  </a:cubicBezTo>
                  <a:cubicBezTo>
                    <a:pt x="7528405" y="936229"/>
                    <a:pt x="7512530" y="939007"/>
                    <a:pt x="7520467" y="933451"/>
                  </a:cubicBezTo>
                  <a:close/>
                  <a:moveTo>
                    <a:pt x="9914979" y="932921"/>
                  </a:moveTo>
                  <a:cubicBezTo>
                    <a:pt x="9918849" y="933582"/>
                    <a:pt x="9921428" y="935567"/>
                    <a:pt x="9916269" y="938213"/>
                  </a:cubicBezTo>
                  <a:cubicBezTo>
                    <a:pt x="9911109" y="938213"/>
                    <a:pt x="9913689" y="932921"/>
                    <a:pt x="9905950" y="935567"/>
                  </a:cubicBezTo>
                  <a:cubicBezTo>
                    <a:pt x="9905950" y="932921"/>
                    <a:pt x="9911110" y="932259"/>
                    <a:pt x="9914979" y="932921"/>
                  </a:cubicBezTo>
                  <a:close/>
                  <a:moveTo>
                    <a:pt x="9837688" y="931069"/>
                  </a:moveTo>
                  <a:cubicBezTo>
                    <a:pt x="9856048" y="928688"/>
                    <a:pt x="9879653" y="933450"/>
                    <a:pt x="9898013" y="933450"/>
                  </a:cubicBezTo>
                  <a:cubicBezTo>
                    <a:pt x="9890145" y="938213"/>
                    <a:pt x="9856048" y="933450"/>
                    <a:pt x="9837688" y="931069"/>
                  </a:cubicBezTo>
                  <a:close/>
                  <a:moveTo>
                    <a:pt x="8016297" y="930276"/>
                  </a:moveTo>
                  <a:cubicBezTo>
                    <a:pt x="8021589" y="930276"/>
                    <a:pt x="8021589" y="933451"/>
                    <a:pt x="8029526" y="930276"/>
                  </a:cubicBezTo>
                  <a:cubicBezTo>
                    <a:pt x="8026880" y="933451"/>
                    <a:pt x="8021589" y="936626"/>
                    <a:pt x="8013651" y="936626"/>
                  </a:cubicBezTo>
                  <a:cubicBezTo>
                    <a:pt x="8016297" y="933451"/>
                    <a:pt x="8016297" y="930276"/>
                    <a:pt x="8016297" y="930276"/>
                  </a:cubicBezTo>
                  <a:close/>
                  <a:moveTo>
                    <a:pt x="7692447" y="930276"/>
                  </a:moveTo>
                  <a:cubicBezTo>
                    <a:pt x="7697738" y="930276"/>
                    <a:pt x="7701046" y="933054"/>
                    <a:pt x="7701376" y="935832"/>
                  </a:cubicBezTo>
                  <a:lnTo>
                    <a:pt x="7697448" y="938277"/>
                  </a:lnTo>
                  <a:lnTo>
                    <a:pt x="7694101" y="934443"/>
                  </a:lnTo>
                  <a:cubicBezTo>
                    <a:pt x="7692447" y="933749"/>
                    <a:pt x="7691124" y="933054"/>
                    <a:pt x="7692447" y="930276"/>
                  </a:cubicBezTo>
                  <a:close/>
                  <a:moveTo>
                    <a:pt x="7590469" y="930276"/>
                  </a:moveTo>
                  <a:cubicBezTo>
                    <a:pt x="7595912" y="933054"/>
                    <a:pt x="7604076" y="941389"/>
                    <a:pt x="7590469" y="941389"/>
                  </a:cubicBezTo>
                  <a:cubicBezTo>
                    <a:pt x="7595912" y="938611"/>
                    <a:pt x="7585026" y="935832"/>
                    <a:pt x="7590469" y="930276"/>
                  </a:cubicBezTo>
                  <a:close/>
                  <a:moveTo>
                    <a:pt x="6888113" y="928159"/>
                  </a:moveTo>
                  <a:cubicBezTo>
                    <a:pt x="6872238" y="930805"/>
                    <a:pt x="6856363" y="925513"/>
                    <a:pt x="6856363" y="933451"/>
                  </a:cubicBezTo>
                  <a:cubicBezTo>
                    <a:pt x="6864300" y="930805"/>
                    <a:pt x="6882821" y="933451"/>
                    <a:pt x="6888113" y="928159"/>
                  </a:cubicBezTo>
                  <a:close/>
                  <a:moveTo>
                    <a:pt x="7521696" y="926158"/>
                  </a:moveTo>
                  <a:cubicBezTo>
                    <a:pt x="7523567" y="927200"/>
                    <a:pt x="7524815" y="929284"/>
                    <a:pt x="7523567" y="930673"/>
                  </a:cubicBezTo>
                  <a:cubicBezTo>
                    <a:pt x="7526062" y="930673"/>
                    <a:pt x="7528556" y="930673"/>
                    <a:pt x="7531051" y="930673"/>
                  </a:cubicBezTo>
                  <a:cubicBezTo>
                    <a:pt x="7531051" y="933451"/>
                    <a:pt x="7518577" y="930673"/>
                    <a:pt x="7513588" y="933451"/>
                  </a:cubicBezTo>
                  <a:cubicBezTo>
                    <a:pt x="7513588" y="930673"/>
                    <a:pt x="7516083" y="927894"/>
                    <a:pt x="7521072" y="927894"/>
                  </a:cubicBezTo>
                  <a:cubicBezTo>
                    <a:pt x="7521072" y="927894"/>
                    <a:pt x="7518577" y="927894"/>
                    <a:pt x="7516083" y="927894"/>
                  </a:cubicBezTo>
                  <a:cubicBezTo>
                    <a:pt x="7517330" y="925116"/>
                    <a:pt x="7519825" y="925116"/>
                    <a:pt x="7521696" y="926158"/>
                  </a:cubicBezTo>
                  <a:close/>
                  <a:moveTo>
                    <a:pt x="7961408" y="925513"/>
                  </a:moveTo>
                  <a:cubicBezTo>
                    <a:pt x="7969201" y="930805"/>
                    <a:pt x="7958810" y="933450"/>
                    <a:pt x="7966603" y="936096"/>
                  </a:cubicBezTo>
                  <a:cubicBezTo>
                    <a:pt x="7958810" y="941388"/>
                    <a:pt x="7961408" y="928159"/>
                    <a:pt x="7948419" y="930805"/>
                  </a:cubicBezTo>
                  <a:cubicBezTo>
                    <a:pt x="7940626" y="928159"/>
                    <a:pt x="7961408" y="928159"/>
                    <a:pt x="7961408" y="925513"/>
                  </a:cubicBezTo>
                  <a:close/>
                  <a:moveTo>
                    <a:pt x="7230485" y="925513"/>
                  </a:moveTo>
                  <a:cubicBezTo>
                    <a:pt x="7225193" y="927894"/>
                    <a:pt x="7219901" y="927894"/>
                    <a:pt x="7225193" y="930276"/>
                  </a:cubicBezTo>
                  <a:cubicBezTo>
                    <a:pt x="7227839" y="927894"/>
                    <a:pt x="7230485" y="927894"/>
                    <a:pt x="7235776" y="927894"/>
                  </a:cubicBezTo>
                  <a:cubicBezTo>
                    <a:pt x="7235776" y="927894"/>
                    <a:pt x="7235776" y="927894"/>
                    <a:pt x="7230485" y="925513"/>
                  </a:cubicBezTo>
                  <a:close/>
                  <a:moveTo>
                    <a:pt x="7384683" y="923409"/>
                  </a:moveTo>
                  <a:cubicBezTo>
                    <a:pt x="7391033" y="923052"/>
                    <a:pt x="7398653" y="923767"/>
                    <a:pt x="7401193" y="925195"/>
                  </a:cubicBezTo>
                  <a:cubicBezTo>
                    <a:pt x="7408813" y="928053"/>
                    <a:pt x="7383413" y="930911"/>
                    <a:pt x="7398653" y="930911"/>
                  </a:cubicBezTo>
                  <a:cubicBezTo>
                    <a:pt x="7398653" y="936626"/>
                    <a:pt x="7383413" y="933768"/>
                    <a:pt x="7378333" y="933768"/>
                  </a:cubicBezTo>
                  <a:cubicBezTo>
                    <a:pt x="7380873" y="930911"/>
                    <a:pt x="7385953" y="930911"/>
                    <a:pt x="7388493" y="928053"/>
                  </a:cubicBezTo>
                  <a:cubicBezTo>
                    <a:pt x="7388493" y="928053"/>
                    <a:pt x="7378333" y="925195"/>
                    <a:pt x="7375793" y="928053"/>
                  </a:cubicBezTo>
                  <a:cubicBezTo>
                    <a:pt x="7373253" y="925196"/>
                    <a:pt x="7378333" y="923767"/>
                    <a:pt x="7384683" y="923409"/>
                  </a:cubicBezTo>
                  <a:close/>
                  <a:moveTo>
                    <a:pt x="7216726" y="922338"/>
                  </a:moveTo>
                  <a:cubicBezTo>
                    <a:pt x="7219901" y="922338"/>
                    <a:pt x="7219901" y="922338"/>
                    <a:pt x="7219901" y="925513"/>
                  </a:cubicBezTo>
                  <a:cubicBezTo>
                    <a:pt x="7219901" y="925513"/>
                    <a:pt x="7223076" y="925513"/>
                    <a:pt x="7223076" y="925513"/>
                  </a:cubicBezTo>
                  <a:cubicBezTo>
                    <a:pt x="7223076" y="925513"/>
                    <a:pt x="7223076" y="925513"/>
                    <a:pt x="7216726" y="922338"/>
                  </a:cubicBezTo>
                  <a:close/>
                  <a:moveTo>
                    <a:pt x="7040664" y="922338"/>
                  </a:moveTo>
                  <a:cubicBezTo>
                    <a:pt x="7043234" y="925059"/>
                    <a:pt x="7038094" y="927781"/>
                    <a:pt x="7038094" y="927781"/>
                  </a:cubicBezTo>
                  <a:cubicBezTo>
                    <a:pt x="7040664" y="927781"/>
                    <a:pt x="7061226" y="933224"/>
                    <a:pt x="7061226" y="925059"/>
                  </a:cubicBezTo>
                  <a:cubicBezTo>
                    <a:pt x="7066366" y="925059"/>
                    <a:pt x="7071507" y="925059"/>
                    <a:pt x="7076647" y="925059"/>
                  </a:cubicBezTo>
                  <a:cubicBezTo>
                    <a:pt x="7076647" y="927781"/>
                    <a:pt x="7081788" y="927781"/>
                    <a:pt x="7081788" y="930502"/>
                  </a:cubicBezTo>
                  <a:cubicBezTo>
                    <a:pt x="7071507" y="933224"/>
                    <a:pt x="7058656" y="930502"/>
                    <a:pt x="7061226" y="938666"/>
                  </a:cubicBezTo>
                  <a:cubicBezTo>
                    <a:pt x="7053515" y="935945"/>
                    <a:pt x="7038094" y="941388"/>
                    <a:pt x="7022672" y="938666"/>
                  </a:cubicBezTo>
                  <a:cubicBezTo>
                    <a:pt x="7040664" y="930502"/>
                    <a:pt x="6981548" y="938666"/>
                    <a:pt x="6973838" y="927781"/>
                  </a:cubicBezTo>
                  <a:cubicBezTo>
                    <a:pt x="6984119" y="925059"/>
                    <a:pt x="7007251" y="925059"/>
                    <a:pt x="7020102" y="933224"/>
                  </a:cubicBezTo>
                  <a:cubicBezTo>
                    <a:pt x="7025243" y="933224"/>
                    <a:pt x="7025243" y="930502"/>
                    <a:pt x="7032953" y="930502"/>
                  </a:cubicBezTo>
                  <a:cubicBezTo>
                    <a:pt x="7035523" y="925059"/>
                    <a:pt x="7025243" y="930502"/>
                    <a:pt x="7027813" y="925059"/>
                  </a:cubicBezTo>
                  <a:cubicBezTo>
                    <a:pt x="7035523" y="925059"/>
                    <a:pt x="7032953" y="922338"/>
                    <a:pt x="7040664" y="922338"/>
                  </a:cubicBezTo>
                  <a:close/>
                  <a:moveTo>
                    <a:pt x="8397464" y="920882"/>
                  </a:moveTo>
                  <a:cubicBezTo>
                    <a:pt x="8402659" y="921544"/>
                    <a:pt x="8408505" y="922867"/>
                    <a:pt x="8413700" y="922867"/>
                  </a:cubicBezTo>
                  <a:cubicBezTo>
                    <a:pt x="8405907" y="925513"/>
                    <a:pt x="8395516" y="920221"/>
                    <a:pt x="8385125" y="922867"/>
                  </a:cubicBezTo>
                  <a:cubicBezTo>
                    <a:pt x="8387722" y="920221"/>
                    <a:pt x="8392268" y="920221"/>
                    <a:pt x="8397464" y="920882"/>
                  </a:cubicBezTo>
                  <a:close/>
                  <a:moveTo>
                    <a:pt x="6939707" y="920750"/>
                  </a:moveTo>
                  <a:cubicBezTo>
                    <a:pt x="6921450" y="920750"/>
                    <a:pt x="6903194" y="923396"/>
                    <a:pt x="6884938" y="926042"/>
                  </a:cubicBezTo>
                  <a:cubicBezTo>
                    <a:pt x="6905802" y="928687"/>
                    <a:pt x="6921450" y="931333"/>
                    <a:pt x="6944923" y="928687"/>
                  </a:cubicBezTo>
                  <a:cubicBezTo>
                    <a:pt x="6939707" y="933979"/>
                    <a:pt x="6955355" y="936625"/>
                    <a:pt x="6957963" y="931333"/>
                  </a:cubicBezTo>
                  <a:cubicBezTo>
                    <a:pt x="6957963" y="931333"/>
                    <a:pt x="6952747" y="931333"/>
                    <a:pt x="6952747" y="931333"/>
                  </a:cubicBezTo>
                  <a:cubicBezTo>
                    <a:pt x="6952747" y="928687"/>
                    <a:pt x="6955355" y="928687"/>
                    <a:pt x="6955355" y="926042"/>
                  </a:cubicBezTo>
                  <a:cubicBezTo>
                    <a:pt x="6950139" y="926042"/>
                    <a:pt x="6947531" y="926042"/>
                    <a:pt x="6944923" y="928687"/>
                  </a:cubicBezTo>
                  <a:cubicBezTo>
                    <a:pt x="6944923" y="923396"/>
                    <a:pt x="6937098" y="926042"/>
                    <a:pt x="6931882" y="923396"/>
                  </a:cubicBezTo>
                  <a:cubicBezTo>
                    <a:pt x="6931882" y="923396"/>
                    <a:pt x="6937098" y="923396"/>
                    <a:pt x="6939707" y="920750"/>
                  </a:cubicBezTo>
                  <a:close/>
                  <a:moveTo>
                    <a:pt x="7989177" y="920273"/>
                  </a:moveTo>
                  <a:lnTo>
                    <a:pt x="8000661" y="922465"/>
                  </a:lnTo>
                  <a:cubicBezTo>
                    <a:pt x="7998063" y="921164"/>
                    <a:pt x="7993517" y="921164"/>
                    <a:pt x="7989946" y="920838"/>
                  </a:cubicBezTo>
                  <a:close/>
                  <a:moveTo>
                    <a:pt x="8098847" y="920116"/>
                  </a:moveTo>
                  <a:cubicBezTo>
                    <a:pt x="8104139" y="917576"/>
                    <a:pt x="8112076" y="925196"/>
                    <a:pt x="8109430" y="930276"/>
                  </a:cubicBezTo>
                  <a:cubicBezTo>
                    <a:pt x="8096201" y="927736"/>
                    <a:pt x="8112076" y="920116"/>
                    <a:pt x="8098847" y="920116"/>
                  </a:cubicBezTo>
                  <a:close/>
                  <a:moveTo>
                    <a:pt x="6988443" y="919891"/>
                  </a:moveTo>
                  <a:cubicBezTo>
                    <a:pt x="6995746" y="920883"/>
                    <a:pt x="7003366" y="922868"/>
                    <a:pt x="7007176" y="925514"/>
                  </a:cubicBezTo>
                  <a:cubicBezTo>
                    <a:pt x="6997016" y="922868"/>
                    <a:pt x="6984316" y="925514"/>
                    <a:pt x="6981776" y="920222"/>
                  </a:cubicBezTo>
                  <a:cubicBezTo>
                    <a:pt x="6976696" y="920222"/>
                    <a:pt x="6984316" y="925514"/>
                    <a:pt x="6974156" y="925514"/>
                  </a:cubicBezTo>
                  <a:cubicBezTo>
                    <a:pt x="6974156" y="925514"/>
                    <a:pt x="6971616" y="922868"/>
                    <a:pt x="6969076" y="922868"/>
                  </a:cubicBezTo>
                  <a:cubicBezTo>
                    <a:pt x="6969076" y="922868"/>
                    <a:pt x="6981776" y="920222"/>
                    <a:pt x="6971616" y="920222"/>
                  </a:cubicBezTo>
                  <a:cubicBezTo>
                    <a:pt x="6974156" y="918899"/>
                    <a:pt x="6981141" y="918899"/>
                    <a:pt x="6988443" y="919891"/>
                  </a:cubicBezTo>
                  <a:close/>
                  <a:moveTo>
                    <a:pt x="7178018" y="917576"/>
                  </a:moveTo>
                  <a:cubicBezTo>
                    <a:pt x="7191022" y="920222"/>
                    <a:pt x="7180619" y="922868"/>
                    <a:pt x="7180619" y="928159"/>
                  </a:cubicBezTo>
                  <a:cubicBezTo>
                    <a:pt x="7191022" y="928159"/>
                    <a:pt x="7188421" y="920222"/>
                    <a:pt x="7201425" y="922868"/>
                  </a:cubicBezTo>
                  <a:cubicBezTo>
                    <a:pt x="7193623" y="925514"/>
                    <a:pt x="7198825" y="928159"/>
                    <a:pt x="7196224" y="933451"/>
                  </a:cubicBezTo>
                  <a:cubicBezTo>
                    <a:pt x="7191022" y="933451"/>
                    <a:pt x="7188421" y="933451"/>
                    <a:pt x="7185821" y="933451"/>
                  </a:cubicBezTo>
                  <a:cubicBezTo>
                    <a:pt x="7180619" y="938743"/>
                    <a:pt x="7198825" y="933451"/>
                    <a:pt x="7204026" y="936097"/>
                  </a:cubicBezTo>
                  <a:cubicBezTo>
                    <a:pt x="7204026" y="941389"/>
                    <a:pt x="7191022" y="936097"/>
                    <a:pt x="7196224" y="941389"/>
                  </a:cubicBezTo>
                  <a:cubicBezTo>
                    <a:pt x="7191022" y="938743"/>
                    <a:pt x="7183220" y="936097"/>
                    <a:pt x="7172817" y="938743"/>
                  </a:cubicBezTo>
                  <a:cubicBezTo>
                    <a:pt x="7172817" y="936097"/>
                    <a:pt x="7175417" y="936097"/>
                    <a:pt x="7180619" y="936097"/>
                  </a:cubicBezTo>
                  <a:cubicBezTo>
                    <a:pt x="7178018" y="933451"/>
                    <a:pt x="7178018" y="933451"/>
                    <a:pt x="7175417" y="933451"/>
                  </a:cubicBezTo>
                  <a:cubicBezTo>
                    <a:pt x="7170216" y="933451"/>
                    <a:pt x="7167615" y="933451"/>
                    <a:pt x="7167615" y="938743"/>
                  </a:cubicBezTo>
                  <a:cubicBezTo>
                    <a:pt x="7157211" y="933451"/>
                    <a:pt x="7146808" y="938743"/>
                    <a:pt x="7139006" y="933451"/>
                  </a:cubicBezTo>
                  <a:cubicBezTo>
                    <a:pt x="7131203" y="933451"/>
                    <a:pt x="7128602" y="936097"/>
                    <a:pt x="7123401" y="938743"/>
                  </a:cubicBezTo>
                  <a:cubicBezTo>
                    <a:pt x="7118199" y="936097"/>
                    <a:pt x="7105195" y="938743"/>
                    <a:pt x="7105195" y="933451"/>
                  </a:cubicBezTo>
                  <a:cubicBezTo>
                    <a:pt x="7112997" y="933451"/>
                    <a:pt x="7115598" y="936097"/>
                    <a:pt x="7120800" y="936097"/>
                  </a:cubicBezTo>
                  <a:cubicBezTo>
                    <a:pt x="7126001" y="936097"/>
                    <a:pt x="7123401" y="933451"/>
                    <a:pt x="7133804" y="933451"/>
                  </a:cubicBezTo>
                  <a:cubicBezTo>
                    <a:pt x="7133804" y="933451"/>
                    <a:pt x="7133804" y="930805"/>
                    <a:pt x="7133804" y="930805"/>
                  </a:cubicBezTo>
                  <a:cubicBezTo>
                    <a:pt x="7120800" y="930805"/>
                    <a:pt x="7081788" y="936097"/>
                    <a:pt x="7089590" y="928159"/>
                  </a:cubicBezTo>
                  <a:cubicBezTo>
                    <a:pt x="7097393" y="928159"/>
                    <a:pt x="7120800" y="928159"/>
                    <a:pt x="7131203" y="922868"/>
                  </a:cubicBezTo>
                  <a:cubicBezTo>
                    <a:pt x="7128602" y="920222"/>
                    <a:pt x="7126001" y="925514"/>
                    <a:pt x="7120800" y="922868"/>
                  </a:cubicBezTo>
                  <a:cubicBezTo>
                    <a:pt x="7115598" y="917576"/>
                    <a:pt x="7133804" y="922868"/>
                    <a:pt x="7131203" y="920222"/>
                  </a:cubicBezTo>
                  <a:cubicBezTo>
                    <a:pt x="7139006" y="920222"/>
                    <a:pt x="7133804" y="920222"/>
                    <a:pt x="7133804" y="925514"/>
                  </a:cubicBezTo>
                  <a:cubicBezTo>
                    <a:pt x="7141606" y="925514"/>
                    <a:pt x="7167615" y="920222"/>
                    <a:pt x="7162413" y="928159"/>
                  </a:cubicBezTo>
                  <a:cubicBezTo>
                    <a:pt x="7172817" y="928159"/>
                    <a:pt x="7178018" y="925514"/>
                    <a:pt x="7178018" y="917576"/>
                  </a:cubicBezTo>
                  <a:close/>
                  <a:moveTo>
                    <a:pt x="7465963" y="915988"/>
                  </a:moveTo>
                  <a:cubicBezTo>
                    <a:pt x="7465963" y="918369"/>
                    <a:pt x="7465963" y="920751"/>
                    <a:pt x="7465963" y="920751"/>
                  </a:cubicBezTo>
                  <a:cubicBezTo>
                    <a:pt x="7458170" y="918369"/>
                    <a:pt x="7437388" y="915988"/>
                    <a:pt x="7465963" y="915988"/>
                  </a:cubicBezTo>
                  <a:close/>
                  <a:moveTo>
                    <a:pt x="7196088" y="915988"/>
                  </a:moveTo>
                  <a:cubicBezTo>
                    <a:pt x="7201287" y="918542"/>
                    <a:pt x="7206486" y="918542"/>
                    <a:pt x="7211685" y="918542"/>
                  </a:cubicBezTo>
                  <a:cubicBezTo>
                    <a:pt x="7211685" y="918542"/>
                    <a:pt x="7214285" y="918542"/>
                    <a:pt x="7214285" y="918542"/>
                  </a:cubicBezTo>
                  <a:cubicBezTo>
                    <a:pt x="7214285" y="918542"/>
                    <a:pt x="7214285" y="921096"/>
                    <a:pt x="7214285" y="921096"/>
                  </a:cubicBezTo>
                  <a:cubicBezTo>
                    <a:pt x="7219484" y="921096"/>
                    <a:pt x="7224683" y="923649"/>
                    <a:pt x="7232482" y="923649"/>
                  </a:cubicBezTo>
                  <a:lnTo>
                    <a:pt x="7250679" y="923649"/>
                  </a:lnTo>
                  <a:cubicBezTo>
                    <a:pt x="7250679" y="926203"/>
                    <a:pt x="7250679" y="926203"/>
                    <a:pt x="7250679" y="926203"/>
                  </a:cubicBezTo>
                  <a:cubicBezTo>
                    <a:pt x="7268875" y="928757"/>
                    <a:pt x="7284473" y="928757"/>
                    <a:pt x="7294871" y="928757"/>
                  </a:cubicBezTo>
                  <a:lnTo>
                    <a:pt x="7302669" y="928757"/>
                  </a:lnTo>
                  <a:cubicBezTo>
                    <a:pt x="7307868" y="928757"/>
                    <a:pt x="7310468" y="928757"/>
                    <a:pt x="7313067" y="928757"/>
                  </a:cubicBezTo>
                  <a:cubicBezTo>
                    <a:pt x="7313067" y="926203"/>
                    <a:pt x="7313067" y="923649"/>
                    <a:pt x="7320866" y="923649"/>
                  </a:cubicBezTo>
                  <a:cubicBezTo>
                    <a:pt x="7323466" y="926203"/>
                    <a:pt x="7315667" y="926203"/>
                    <a:pt x="7315667" y="928757"/>
                  </a:cubicBezTo>
                  <a:cubicBezTo>
                    <a:pt x="7331264" y="928757"/>
                    <a:pt x="7339063" y="928757"/>
                    <a:pt x="7346861" y="941526"/>
                  </a:cubicBezTo>
                  <a:cubicBezTo>
                    <a:pt x="7352060" y="949188"/>
                    <a:pt x="7354660" y="959403"/>
                    <a:pt x="7359859" y="974726"/>
                  </a:cubicBezTo>
                  <a:cubicBezTo>
                    <a:pt x="7359859" y="974726"/>
                    <a:pt x="7359859" y="974726"/>
                    <a:pt x="7266276" y="974726"/>
                  </a:cubicBezTo>
                  <a:cubicBezTo>
                    <a:pt x="7245479" y="967064"/>
                    <a:pt x="7300070" y="959403"/>
                    <a:pt x="7297470" y="949188"/>
                  </a:cubicBezTo>
                  <a:cubicBezTo>
                    <a:pt x="7297470" y="949188"/>
                    <a:pt x="7297470" y="949188"/>
                    <a:pt x="7274074" y="941526"/>
                  </a:cubicBezTo>
                  <a:cubicBezTo>
                    <a:pt x="7271475" y="941526"/>
                    <a:pt x="7268875" y="941526"/>
                    <a:pt x="7263676" y="941526"/>
                  </a:cubicBezTo>
                  <a:cubicBezTo>
                    <a:pt x="7263676" y="941526"/>
                    <a:pt x="7266276" y="941526"/>
                    <a:pt x="7266276" y="938972"/>
                  </a:cubicBezTo>
                  <a:cubicBezTo>
                    <a:pt x="7266276" y="938972"/>
                    <a:pt x="7266276" y="938972"/>
                    <a:pt x="7255878" y="936418"/>
                  </a:cubicBezTo>
                  <a:cubicBezTo>
                    <a:pt x="7250679" y="936418"/>
                    <a:pt x="7242880" y="936418"/>
                    <a:pt x="7242880" y="933865"/>
                  </a:cubicBezTo>
                  <a:cubicBezTo>
                    <a:pt x="7245479" y="933865"/>
                    <a:pt x="7245479" y="933865"/>
                    <a:pt x="7248079" y="933865"/>
                  </a:cubicBezTo>
                  <a:cubicBezTo>
                    <a:pt x="7248079" y="933865"/>
                    <a:pt x="7248079" y="933865"/>
                    <a:pt x="7240280" y="931311"/>
                  </a:cubicBezTo>
                  <a:cubicBezTo>
                    <a:pt x="7237681" y="931311"/>
                    <a:pt x="7237681" y="933865"/>
                    <a:pt x="7237681" y="933865"/>
                  </a:cubicBezTo>
                  <a:cubicBezTo>
                    <a:pt x="7229882" y="931311"/>
                    <a:pt x="7227283" y="933865"/>
                    <a:pt x="7214285" y="933865"/>
                  </a:cubicBezTo>
                  <a:cubicBezTo>
                    <a:pt x="7214285" y="928757"/>
                    <a:pt x="7209086" y="928757"/>
                    <a:pt x="7203887" y="921096"/>
                  </a:cubicBezTo>
                  <a:cubicBezTo>
                    <a:pt x="7206486" y="921096"/>
                    <a:pt x="7206486" y="921096"/>
                    <a:pt x="7209086" y="921096"/>
                  </a:cubicBezTo>
                  <a:cubicBezTo>
                    <a:pt x="7209086" y="921096"/>
                    <a:pt x="7209086" y="921096"/>
                    <a:pt x="7196088" y="915988"/>
                  </a:cubicBezTo>
                  <a:close/>
                  <a:moveTo>
                    <a:pt x="7287966" y="910432"/>
                  </a:moveTo>
                  <a:cubicBezTo>
                    <a:pt x="7290942" y="911027"/>
                    <a:pt x="7293324" y="912813"/>
                    <a:pt x="7292133" y="915195"/>
                  </a:cubicBezTo>
                  <a:cubicBezTo>
                    <a:pt x="7282608" y="917576"/>
                    <a:pt x="7284989" y="912813"/>
                    <a:pt x="7280226" y="912813"/>
                  </a:cubicBezTo>
                  <a:cubicBezTo>
                    <a:pt x="7281417" y="910432"/>
                    <a:pt x="7284989" y="909837"/>
                    <a:pt x="7287966" y="910432"/>
                  </a:cubicBezTo>
                  <a:close/>
                  <a:moveTo>
                    <a:pt x="7192596" y="903355"/>
                  </a:moveTo>
                  <a:cubicBezTo>
                    <a:pt x="7195771" y="903024"/>
                    <a:pt x="7198946" y="903024"/>
                    <a:pt x="7204026" y="904347"/>
                  </a:cubicBezTo>
                  <a:cubicBezTo>
                    <a:pt x="7201486" y="906993"/>
                    <a:pt x="7178626" y="909639"/>
                    <a:pt x="7181166" y="904347"/>
                  </a:cubicBezTo>
                  <a:cubicBezTo>
                    <a:pt x="7186246" y="904347"/>
                    <a:pt x="7189421" y="903685"/>
                    <a:pt x="7192596" y="903355"/>
                  </a:cubicBezTo>
                  <a:close/>
                  <a:moveTo>
                    <a:pt x="8019472" y="902494"/>
                  </a:moveTo>
                  <a:cubicBezTo>
                    <a:pt x="8022118" y="900113"/>
                    <a:pt x="8027409" y="904875"/>
                    <a:pt x="8032701" y="902494"/>
                  </a:cubicBezTo>
                  <a:cubicBezTo>
                    <a:pt x="8027409" y="904875"/>
                    <a:pt x="8030055" y="907257"/>
                    <a:pt x="8030055" y="909638"/>
                  </a:cubicBezTo>
                  <a:cubicBezTo>
                    <a:pt x="8024763" y="909638"/>
                    <a:pt x="8024763" y="907257"/>
                    <a:pt x="8016826" y="907257"/>
                  </a:cubicBezTo>
                  <a:cubicBezTo>
                    <a:pt x="8016826" y="904875"/>
                    <a:pt x="8027409" y="902494"/>
                    <a:pt x="8019472" y="902494"/>
                  </a:cubicBezTo>
                  <a:close/>
                  <a:moveTo>
                    <a:pt x="8202564" y="901701"/>
                  </a:moveTo>
                  <a:cubicBezTo>
                    <a:pt x="8202564" y="908051"/>
                    <a:pt x="8195420" y="908051"/>
                    <a:pt x="8188276" y="908051"/>
                  </a:cubicBezTo>
                  <a:cubicBezTo>
                    <a:pt x="8188276" y="901701"/>
                    <a:pt x="8193039" y="904876"/>
                    <a:pt x="8202564" y="901701"/>
                  </a:cubicBezTo>
                  <a:close/>
                  <a:moveTo>
                    <a:pt x="8037464" y="900113"/>
                  </a:moveTo>
                  <a:cubicBezTo>
                    <a:pt x="8039845" y="902494"/>
                    <a:pt x="8039845" y="904875"/>
                    <a:pt x="8046989" y="902494"/>
                  </a:cubicBezTo>
                  <a:cubicBezTo>
                    <a:pt x="8044608" y="904875"/>
                    <a:pt x="8044608" y="907257"/>
                    <a:pt x="8046989" y="909638"/>
                  </a:cubicBezTo>
                  <a:cubicBezTo>
                    <a:pt x="8044608" y="907257"/>
                    <a:pt x="8032701" y="904875"/>
                    <a:pt x="8037464" y="900113"/>
                  </a:cubicBezTo>
                  <a:close/>
                  <a:moveTo>
                    <a:pt x="7254032" y="900113"/>
                  </a:moveTo>
                  <a:cubicBezTo>
                    <a:pt x="7259588" y="904876"/>
                    <a:pt x="7242919" y="902494"/>
                    <a:pt x="7237363" y="904876"/>
                  </a:cubicBezTo>
                  <a:cubicBezTo>
                    <a:pt x="7240141" y="900113"/>
                    <a:pt x="7242919" y="900113"/>
                    <a:pt x="7254032" y="900113"/>
                  </a:cubicBezTo>
                  <a:close/>
                  <a:moveTo>
                    <a:pt x="7373095" y="896938"/>
                  </a:moveTo>
                  <a:cubicBezTo>
                    <a:pt x="7368067" y="902494"/>
                    <a:pt x="7378122" y="905273"/>
                    <a:pt x="7388176" y="902494"/>
                  </a:cubicBezTo>
                  <a:cubicBezTo>
                    <a:pt x="7388176" y="908051"/>
                    <a:pt x="7378122" y="905273"/>
                    <a:pt x="7368067" y="908051"/>
                  </a:cubicBezTo>
                  <a:cubicBezTo>
                    <a:pt x="7378122" y="902494"/>
                    <a:pt x="7358013" y="899716"/>
                    <a:pt x="7373095" y="896938"/>
                  </a:cubicBezTo>
                  <a:close/>
                  <a:moveTo>
                    <a:pt x="9147655" y="894822"/>
                  </a:moveTo>
                  <a:cubicBezTo>
                    <a:pt x="9155593" y="892176"/>
                    <a:pt x="9150301" y="900114"/>
                    <a:pt x="9158239" y="897468"/>
                  </a:cubicBezTo>
                  <a:cubicBezTo>
                    <a:pt x="9152947" y="900114"/>
                    <a:pt x="9147655" y="897468"/>
                    <a:pt x="9134426" y="900114"/>
                  </a:cubicBezTo>
                  <a:cubicBezTo>
                    <a:pt x="9137072" y="894822"/>
                    <a:pt x="9139718" y="894822"/>
                    <a:pt x="9145010" y="897468"/>
                  </a:cubicBezTo>
                  <a:cubicBezTo>
                    <a:pt x="9147655" y="897468"/>
                    <a:pt x="9145010" y="894822"/>
                    <a:pt x="9147655" y="894822"/>
                  </a:cubicBezTo>
                  <a:close/>
                  <a:moveTo>
                    <a:pt x="7837835" y="892176"/>
                  </a:moveTo>
                  <a:cubicBezTo>
                    <a:pt x="7866212" y="896938"/>
                    <a:pt x="7886849" y="894557"/>
                    <a:pt x="7915226" y="896938"/>
                  </a:cubicBezTo>
                  <a:cubicBezTo>
                    <a:pt x="7915226" y="899320"/>
                    <a:pt x="7912646" y="901701"/>
                    <a:pt x="7904907" y="901701"/>
                  </a:cubicBezTo>
                  <a:cubicBezTo>
                    <a:pt x="7902328" y="901701"/>
                    <a:pt x="7902328" y="899320"/>
                    <a:pt x="7899748" y="896938"/>
                  </a:cubicBezTo>
                  <a:cubicBezTo>
                    <a:pt x="7894589" y="896938"/>
                    <a:pt x="7889429" y="899320"/>
                    <a:pt x="7892009" y="901701"/>
                  </a:cubicBezTo>
                  <a:cubicBezTo>
                    <a:pt x="7876531" y="894557"/>
                    <a:pt x="7861053" y="894557"/>
                    <a:pt x="7837835" y="896938"/>
                  </a:cubicBezTo>
                  <a:cubicBezTo>
                    <a:pt x="7832676" y="896938"/>
                    <a:pt x="7845574" y="896938"/>
                    <a:pt x="7837835" y="892176"/>
                  </a:cubicBezTo>
                  <a:close/>
                  <a:moveTo>
                    <a:pt x="8357642" y="889199"/>
                  </a:moveTo>
                  <a:cubicBezTo>
                    <a:pt x="8361512" y="889199"/>
                    <a:pt x="8366671" y="889794"/>
                    <a:pt x="8369251" y="889794"/>
                  </a:cubicBezTo>
                  <a:cubicBezTo>
                    <a:pt x="8366671" y="892176"/>
                    <a:pt x="8361512" y="892176"/>
                    <a:pt x="8353773" y="892176"/>
                  </a:cubicBezTo>
                  <a:cubicBezTo>
                    <a:pt x="8351193" y="889794"/>
                    <a:pt x="8353773" y="889199"/>
                    <a:pt x="8357642" y="889199"/>
                  </a:cubicBezTo>
                  <a:close/>
                  <a:moveTo>
                    <a:pt x="7759651" y="889001"/>
                  </a:moveTo>
                  <a:cubicBezTo>
                    <a:pt x="7791125" y="891647"/>
                    <a:pt x="7791125" y="891647"/>
                    <a:pt x="7819976" y="891647"/>
                  </a:cubicBezTo>
                  <a:cubicBezTo>
                    <a:pt x="7817353" y="896939"/>
                    <a:pt x="7788502" y="891647"/>
                    <a:pt x="7778011" y="896939"/>
                  </a:cubicBezTo>
                  <a:cubicBezTo>
                    <a:pt x="7778011" y="894293"/>
                    <a:pt x="7772765" y="894293"/>
                    <a:pt x="7775388" y="891647"/>
                  </a:cubicBezTo>
                  <a:cubicBezTo>
                    <a:pt x="7764897" y="896939"/>
                    <a:pt x="7759651" y="896939"/>
                    <a:pt x="7759651" y="889001"/>
                  </a:cubicBezTo>
                  <a:close/>
                  <a:moveTo>
                    <a:pt x="7727901" y="887413"/>
                  </a:moveTo>
                  <a:cubicBezTo>
                    <a:pt x="7738292" y="889530"/>
                    <a:pt x="7753878" y="887413"/>
                    <a:pt x="7756476" y="893763"/>
                  </a:cubicBezTo>
                  <a:cubicBezTo>
                    <a:pt x="7746085" y="891646"/>
                    <a:pt x="7730499" y="891646"/>
                    <a:pt x="7727901" y="887413"/>
                  </a:cubicBezTo>
                  <a:close/>
                  <a:moveTo>
                    <a:pt x="7334056" y="886884"/>
                  </a:moveTo>
                  <a:cubicBezTo>
                    <a:pt x="7341850" y="884238"/>
                    <a:pt x="7349643" y="892176"/>
                    <a:pt x="7352240" y="886884"/>
                  </a:cubicBezTo>
                  <a:cubicBezTo>
                    <a:pt x="7354838" y="886884"/>
                    <a:pt x="7354838" y="889530"/>
                    <a:pt x="7354838" y="892176"/>
                  </a:cubicBezTo>
                  <a:cubicBezTo>
                    <a:pt x="7347045" y="889530"/>
                    <a:pt x="7339252" y="889530"/>
                    <a:pt x="7326263" y="889530"/>
                  </a:cubicBezTo>
                  <a:cubicBezTo>
                    <a:pt x="7326263" y="886884"/>
                    <a:pt x="7339252" y="889530"/>
                    <a:pt x="7334056" y="886884"/>
                  </a:cubicBezTo>
                  <a:close/>
                  <a:moveTo>
                    <a:pt x="7708256" y="886619"/>
                  </a:moveTo>
                  <a:cubicBezTo>
                    <a:pt x="7715995" y="884238"/>
                    <a:pt x="7721155" y="886619"/>
                    <a:pt x="7726314" y="889001"/>
                  </a:cubicBezTo>
                  <a:cubicBezTo>
                    <a:pt x="7726314" y="889001"/>
                    <a:pt x="7705676" y="889001"/>
                    <a:pt x="7708256" y="886619"/>
                  </a:cubicBezTo>
                  <a:close/>
                  <a:moveTo>
                    <a:pt x="7627690" y="886222"/>
                  </a:moveTo>
                  <a:cubicBezTo>
                    <a:pt x="7635297" y="886222"/>
                    <a:pt x="7643234" y="886884"/>
                    <a:pt x="7648526" y="886884"/>
                  </a:cubicBezTo>
                  <a:cubicBezTo>
                    <a:pt x="7637943" y="892176"/>
                    <a:pt x="7624713" y="889530"/>
                    <a:pt x="7608838" y="889530"/>
                  </a:cubicBezTo>
                  <a:cubicBezTo>
                    <a:pt x="7612807" y="886884"/>
                    <a:pt x="7620083" y="886222"/>
                    <a:pt x="7627690" y="886222"/>
                  </a:cubicBezTo>
                  <a:close/>
                  <a:moveTo>
                    <a:pt x="8934855" y="884238"/>
                  </a:moveTo>
                  <a:cubicBezTo>
                    <a:pt x="8937350" y="884238"/>
                    <a:pt x="8937350" y="886619"/>
                    <a:pt x="8942339" y="886619"/>
                  </a:cubicBezTo>
                  <a:lnTo>
                    <a:pt x="8929865" y="886619"/>
                  </a:lnTo>
                  <a:cubicBezTo>
                    <a:pt x="8932360" y="886619"/>
                    <a:pt x="8934855" y="884238"/>
                    <a:pt x="8934855" y="884238"/>
                  </a:cubicBezTo>
                  <a:close/>
                  <a:moveTo>
                    <a:pt x="8349671" y="884080"/>
                  </a:moveTo>
                  <a:lnTo>
                    <a:pt x="8353905" y="884636"/>
                  </a:lnTo>
                  <a:cubicBezTo>
                    <a:pt x="8348613" y="884636"/>
                    <a:pt x="8345967" y="887414"/>
                    <a:pt x="8343321" y="887414"/>
                  </a:cubicBezTo>
                  <a:close/>
                  <a:moveTo>
                    <a:pt x="7919723" y="883603"/>
                  </a:moveTo>
                  <a:cubicBezTo>
                    <a:pt x="7923428" y="884556"/>
                    <a:pt x="7927749" y="885826"/>
                    <a:pt x="7932688" y="884556"/>
                  </a:cubicBezTo>
                  <a:cubicBezTo>
                    <a:pt x="7930219" y="892176"/>
                    <a:pt x="7920341" y="884556"/>
                    <a:pt x="7910463" y="884556"/>
                  </a:cubicBezTo>
                  <a:cubicBezTo>
                    <a:pt x="7912933" y="882016"/>
                    <a:pt x="7916019" y="882651"/>
                    <a:pt x="7919723" y="883603"/>
                  </a:cubicBezTo>
                  <a:close/>
                  <a:moveTo>
                    <a:pt x="8183315" y="879774"/>
                  </a:moveTo>
                  <a:lnTo>
                    <a:pt x="8195135" y="881683"/>
                  </a:lnTo>
                  <a:lnTo>
                    <a:pt x="8195682" y="881969"/>
                  </a:lnTo>
                  <a:lnTo>
                    <a:pt x="8186292" y="883941"/>
                  </a:lnTo>
                  <a:cubicBezTo>
                    <a:pt x="8181662" y="883247"/>
                    <a:pt x="8176370" y="881857"/>
                    <a:pt x="8172401" y="881857"/>
                  </a:cubicBezTo>
                  <a:cubicBezTo>
                    <a:pt x="8175047" y="879079"/>
                    <a:pt x="8179016" y="879079"/>
                    <a:pt x="8183315" y="879774"/>
                  </a:cubicBezTo>
                  <a:close/>
                  <a:moveTo>
                    <a:pt x="8720089" y="879476"/>
                  </a:moveTo>
                  <a:cubicBezTo>
                    <a:pt x="8717443" y="882122"/>
                    <a:pt x="8709505" y="882122"/>
                    <a:pt x="8712151" y="887414"/>
                  </a:cubicBezTo>
                  <a:cubicBezTo>
                    <a:pt x="8706860" y="887414"/>
                    <a:pt x="8696276" y="887414"/>
                    <a:pt x="8698922" y="884768"/>
                  </a:cubicBezTo>
                  <a:cubicBezTo>
                    <a:pt x="8704214" y="882122"/>
                    <a:pt x="8709505" y="882122"/>
                    <a:pt x="8720089" y="879476"/>
                  </a:cubicBezTo>
                  <a:close/>
                  <a:moveTo>
                    <a:pt x="8761205" y="879475"/>
                  </a:moveTo>
                  <a:cubicBezTo>
                    <a:pt x="8758506" y="882121"/>
                    <a:pt x="8761205" y="882121"/>
                    <a:pt x="8763903" y="882121"/>
                  </a:cubicBezTo>
                  <a:cubicBezTo>
                    <a:pt x="8761205" y="884767"/>
                    <a:pt x="8755807" y="887413"/>
                    <a:pt x="8747711" y="887413"/>
                  </a:cubicBezTo>
                  <a:cubicBezTo>
                    <a:pt x="8742313" y="884767"/>
                    <a:pt x="8769301" y="882121"/>
                    <a:pt x="8747711" y="882121"/>
                  </a:cubicBezTo>
                  <a:cubicBezTo>
                    <a:pt x="8747711" y="879475"/>
                    <a:pt x="8755807" y="879475"/>
                    <a:pt x="8761205" y="879475"/>
                  </a:cubicBezTo>
                  <a:close/>
                  <a:moveTo>
                    <a:pt x="7427883" y="879079"/>
                  </a:moveTo>
                  <a:cubicBezTo>
                    <a:pt x="7422148" y="879774"/>
                    <a:pt x="7416751" y="881857"/>
                    <a:pt x="7416751" y="884636"/>
                  </a:cubicBezTo>
                  <a:cubicBezTo>
                    <a:pt x="7424847" y="887414"/>
                    <a:pt x="7443739" y="887414"/>
                    <a:pt x="7441040" y="881857"/>
                  </a:cubicBezTo>
                  <a:cubicBezTo>
                    <a:pt x="7439691" y="879079"/>
                    <a:pt x="7433618" y="878385"/>
                    <a:pt x="7427883" y="879079"/>
                  </a:cubicBezTo>
                  <a:close/>
                  <a:moveTo>
                    <a:pt x="8957494" y="878334"/>
                  </a:moveTo>
                  <a:cubicBezTo>
                    <a:pt x="8965555" y="878681"/>
                    <a:pt x="8975874" y="880071"/>
                    <a:pt x="8983613" y="878681"/>
                  </a:cubicBezTo>
                  <a:cubicBezTo>
                    <a:pt x="8975874" y="884238"/>
                    <a:pt x="8962975" y="884238"/>
                    <a:pt x="8944918" y="884238"/>
                  </a:cubicBezTo>
                  <a:cubicBezTo>
                    <a:pt x="8943628" y="878681"/>
                    <a:pt x="8949432" y="877987"/>
                    <a:pt x="8957494" y="878334"/>
                  </a:cubicBezTo>
                  <a:close/>
                  <a:moveTo>
                    <a:pt x="8258125" y="876618"/>
                  </a:moveTo>
                  <a:cubicBezTo>
                    <a:pt x="8270947" y="881698"/>
                    <a:pt x="8291463" y="871538"/>
                    <a:pt x="8291463" y="881698"/>
                  </a:cubicBezTo>
                  <a:cubicBezTo>
                    <a:pt x="8278641" y="879158"/>
                    <a:pt x="8263254" y="884238"/>
                    <a:pt x="8258125" y="876618"/>
                  </a:cubicBezTo>
                  <a:close/>
                  <a:moveTo>
                    <a:pt x="8173988" y="876618"/>
                  </a:moveTo>
                  <a:cubicBezTo>
                    <a:pt x="8192213" y="871538"/>
                    <a:pt x="8210437" y="884238"/>
                    <a:pt x="8218248" y="876618"/>
                  </a:cubicBezTo>
                  <a:cubicBezTo>
                    <a:pt x="8226058" y="879158"/>
                    <a:pt x="8239076" y="876618"/>
                    <a:pt x="8239076" y="881698"/>
                  </a:cubicBezTo>
                  <a:cubicBezTo>
                    <a:pt x="8220851" y="879158"/>
                    <a:pt x="8215644" y="881698"/>
                    <a:pt x="8200023" y="884238"/>
                  </a:cubicBezTo>
                  <a:lnTo>
                    <a:pt x="8195682" y="881969"/>
                  </a:lnTo>
                  <a:lnTo>
                    <a:pt x="8196214" y="881857"/>
                  </a:lnTo>
                  <a:lnTo>
                    <a:pt x="8195135" y="881683"/>
                  </a:lnTo>
                  <a:lnTo>
                    <a:pt x="8190911" y="879475"/>
                  </a:lnTo>
                  <a:cubicBezTo>
                    <a:pt x="8183752" y="879158"/>
                    <a:pt x="8175290" y="879158"/>
                    <a:pt x="8173988" y="876618"/>
                  </a:cubicBezTo>
                  <a:close/>
                  <a:moveTo>
                    <a:pt x="8359196" y="876301"/>
                  </a:moveTo>
                  <a:cubicBezTo>
                    <a:pt x="8364488" y="876301"/>
                    <a:pt x="8361842" y="881857"/>
                    <a:pt x="8361842" y="884636"/>
                  </a:cubicBezTo>
                  <a:cubicBezTo>
                    <a:pt x="8359196" y="884636"/>
                    <a:pt x="8359196" y="881857"/>
                    <a:pt x="8353905" y="881857"/>
                  </a:cubicBezTo>
                  <a:lnTo>
                    <a:pt x="8349671" y="884080"/>
                  </a:lnTo>
                  <a:lnTo>
                    <a:pt x="8332738" y="881857"/>
                  </a:lnTo>
                  <a:cubicBezTo>
                    <a:pt x="8335384" y="876301"/>
                    <a:pt x="8353905" y="884636"/>
                    <a:pt x="8359196" y="876301"/>
                  </a:cubicBezTo>
                  <a:close/>
                  <a:moveTo>
                    <a:pt x="7188681" y="875210"/>
                  </a:moveTo>
                  <a:cubicBezTo>
                    <a:pt x="7184712" y="874515"/>
                    <a:pt x="7180743" y="874515"/>
                    <a:pt x="7178097" y="875904"/>
                  </a:cubicBezTo>
                  <a:cubicBezTo>
                    <a:pt x="7175451" y="884239"/>
                    <a:pt x="7199264" y="881461"/>
                    <a:pt x="7199264" y="878682"/>
                  </a:cubicBezTo>
                  <a:cubicBezTo>
                    <a:pt x="7196618" y="877293"/>
                    <a:pt x="7192649" y="875904"/>
                    <a:pt x="7188681" y="875210"/>
                  </a:cubicBezTo>
                  <a:close/>
                  <a:moveTo>
                    <a:pt x="7614577" y="873919"/>
                  </a:moveTo>
                  <a:cubicBezTo>
                    <a:pt x="7617142" y="873919"/>
                    <a:pt x="7617142" y="876300"/>
                    <a:pt x="7617142" y="876300"/>
                  </a:cubicBezTo>
                  <a:cubicBezTo>
                    <a:pt x="7629964" y="873919"/>
                    <a:pt x="7632529" y="871538"/>
                    <a:pt x="7645351" y="873919"/>
                  </a:cubicBezTo>
                  <a:cubicBezTo>
                    <a:pt x="7645351" y="878682"/>
                    <a:pt x="7635093" y="876300"/>
                    <a:pt x="7637658" y="881063"/>
                  </a:cubicBezTo>
                  <a:cubicBezTo>
                    <a:pt x="7635093" y="881063"/>
                    <a:pt x="7635093" y="881063"/>
                    <a:pt x="7635093" y="878682"/>
                  </a:cubicBezTo>
                  <a:cubicBezTo>
                    <a:pt x="7632529" y="878682"/>
                    <a:pt x="7629964" y="878682"/>
                    <a:pt x="7629964" y="878682"/>
                  </a:cubicBezTo>
                  <a:cubicBezTo>
                    <a:pt x="7629964" y="878682"/>
                    <a:pt x="7632529" y="876300"/>
                    <a:pt x="7632529" y="876300"/>
                  </a:cubicBezTo>
                  <a:cubicBezTo>
                    <a:pt x="7624835" y="876300"/>
                    <a:pt x="7624835" y="878682"/>
                    <a:pt x="7612013" y="878682"/>
                  </a:cubicBezTo>
                  <a:cubicBezTo>
                    <a:pt x="7614577" y="878682"/>
                    <a:pt x="7614577" y="876300"/>
                    <a:pt x="7614577" y="873919"/>
                  </a:cubicBezTo>
                  <a:close/>
                  <a:moveTo>
                    <a:pt x="7816205" y="873522"/>
                  </a:moveTo>
                  <a:cubicBezTo>
                    <a:pt x="7817992" y="873522"/>
                    <a:pt x="7820373" y="874184"/>
                    <a:pt x="7823945" y="874184"/>
                  </a:cubicBezTo>
                  <a:cubicBezTo>
                    <a:pt x="7823945" y="876830"/>
                    <a:pt x="7826326" y="876830"/>
                    <a:pt x="7826326" y="879476"/>
                  </a:cubicBezTo>
                  <a:cubicBezTo>
                    <a:pt x="7816801" y="879476"/>
                    <a:pt x="7819182" y="874184"/>
                    <a:pt x="7812038" y="876830"/>
                  </a:cubicBezTo>
                  <a:cubicBezTo>
                    <a:pt x="7813228" y="874184"/>
                    <a:pt x="7814419" y="873522"/>
                    <a:pt x="7816205" y="873522"/>
                  </a:cubicBezTo>
                  <a:close/>
                  <a:moveTo>
                    <a:pt x="7233594" y="873192"/>
                  </a:moveTo>
                  <a:cubicBezTo>
                    <a:pt x="7226648" y="872861"/>
                    <a:pt x="7220695" y="872861"/>
                    <a:pt x="7216726" y="874184"/>
                  </a:cubicBezTo>
                  <a:cubicBezTo>
                    <a:pt x="7227310" y="876830"/>
                    <a:pt x="7245831" y="879476"/>
                    <a:pt x="7256414" y="874184"/>
                  </a:cubicBezTo>
                  <a:cubicBezTo>
                    <a:pt x="7248477" y="874184"/>
                    <a:pt x="7240539" y="873522"/>
                    <a:pt x="7233594" y="873192"/>
                  </a:cubicBezTo>
                  <a:close/>
                  <a:moveTo>
                    <a:pt x="8410525" y="873125"/>
                  </a:moveTo>
                  <a:cubicBezTo>
                    <a:pt x="8433936" y="878840"/>
                    <a:pt x="8465150" y="873125"/>
                    <a:pt x="8498966" y="881698"/>
                  </a:cubicBezTo>
                  <a:cubicBezTo>
                    <a:pt x="8501567" y="878840"/>
                    <a:pt x="8504168" y="878840"/>
                    <a:pt x="8504168" y="875982"/>
                  </a:cubicBezTo>
                  <a:cubicBezTo>
                    <a:pt x="8514573" y="875982"/>
                    <a:pt x="8524978" y="878840"/>
                    <a:pt x="8532782" y="875982"/>
                  </a:cubicBezTo>
                  <a:cubicBezTo>
                    <a:pt x="8532782" y="878840"/>
                    <a:pt x="8535383" y="878840"/>
                    <a:pt x="8537984" y="881698"/>
                  </a:cubicBezTo>
                  <a:cubicBezTo>
                    <a:pt x="8543186" y="875982"/>
                    <a:pt x="8563996" y="884555"/>
                    <a:pt x="8563996" y="873125"/>
                  </a:cubicBezTo>
                  <a:cubicBezTo>
                    <a:pt x="8574401" y="875982"/>
                    <a:pt x="8577002" y="878840"/>
                    <a:pt x="8587407" y="875982"/>
                  </a:cubicBezTo>
                  <a:cubicBezTo>
                    <a:pt x="8597812" y="878840"/>
                    <a:pt x="8595211" y="884555"/>
                    <a:pt x="8605615" y="884555"/>
                  </a:cubicBezTo>
                  <a:cubicBezTo>
                    <a:pt x="8608217" y="884555"/>
                    <a:pt x="8605615" y="878840"/>
                    <a:pt x="8610818" y="875982"/>
                  </a:cubicBezTo>
                  <a:cubicBezTo>
                    <a:pt x="8613419" y="878840"/>
                    <a:pt x="8618621" y="878840"/>
                    <a:pt x="8621223" y="878840"/>
                  </a:cubicBezTo>
                  <a:cubicBezTo>
                    <a:pt x="8618621" y="878840"/>
                    <a:pt x="8610818" y="884555"/>
                    <a:pt x="8626425" y="884555"/>
                  </a:cubicBezTo>
                  <a:cubicBezTo>
                    <a:pt x="8618621" y="887413"/>
                    <a:pt x="8605615" y="887413"/>
                    <a:pt x="8592609" y="887413"/>
                  </a:cubicBezTo>
                  <a:cubicBezTo>
                    <a:pt x="8603014" y="878840"/>
                    <a:pt x="8574401" y="887413"/>
                    <a:pt x="8579603" y="878840"/>
                  </a:cubicBezTo>
                  <a:cubicBezTo>
                    <a:pt x="8574401" y="878840"/>
                    <a:pt x="8574401" y="884555"/>
                    <a:pt x="8569199" y="887413"/>
                  </a:cubicBezTo>
                  <a:cubicBezTo>
                    <a:pt x="8501567" y="887413"/>
                    <a:pt x="8467752" y="884555"/>
                    <a:pt x="8413126" y="878840"/>
                  </a:cubicBezTo>
                  <a:cubicBezTo>
                    <a:pt x="8410525" y="881698"/>
                    <a:pt x="8410525" y="878840"/>
                    <a:pt x="8410525" y="875982"/>
                  </a:cubicBezTo>
                  <a:cubicBezTo>
                    <a:pt x="8410525" y="875982"/>
                    <a:pt x="8410525" y="875982"/>
                    <a:pt x="8410525" y="873125"/>
                  </a:cubicBezTo>
                  <a:close/>
                  <a:moveTo>
                    <a:pt x="8384596" y="873125"/>
                  </a:moveTo>
                  <a:cubicBezTo>
                    <a:pt x="8387242" y="875903"/>
                    <a:pt x="8392534" y="878681"/>
                    <a:pt x="8405763" y="878681"/>
                  </a:cubicBezTo>
                  <a:cubicBezTo>
                    <a:pt x="8403117" y="884238"/>
                    <a:pt x="8374013" y="878681"/>
                    <a:pt x="8384596" y="873125"/>
                  </a:cubicBezTo>
                  <a:close/>
                  <a:moveTo>
                    <a:pt x="7925280" y="871538"/>
                  </a:moveTo>
                  <a:cubicBezTo>
                    <a:pt x="7932688" y="873919"/>
                    <a:pt x="7910463" y="881063"/>
                    <a:pt x="7910463" y="873919"/>
                  </a:cubicBezTo>
                  <a:cubicBezTo>
                    <a:pt x="7915402" y="871538"/>
                    <a:pt x="7925280" y="873919"/>
                    <a:pt x="7925280" y="871538"/>
                  </a:cubicBezTo>
                  <a:close/>
                  <a:moveTo>
                    <a:pt x="7323617" y="871538"/>
                  </a:moveTo>
                  <a:cubicBezTo>
                    <a:pt x="7315680" y="873919"/>
                    <a:pt x="7297159" y="871538"/>
                    <a:pt x="7294513" y="878682"/>
                  </a:cubicBezTo>
                  <a:cubicBezTo>
                    <a:pt x="7305097" y="876300"/>
                    <a:pt x="7302451" y="881063"/>
                    <a:pt x="7310388" y="881063"/>
                  </a:cubicBezTo>
                  <a:cubicBezTo>
                    <a:pt x="7305097" y="873919"/>
                    <a:pt x="7326263" y="876300"/>
                    <a:pt x="7323617" y="871538"/>
                  </a:cubicBezTo>
                  <a:close/>
                  <a:moveTo>
                    <a:pt x="7175451" y="871009"/>
                  </a:moveTo>
                  <a:cubicBezTo>
                    <a:pt x="7167831" y="873655"/>
                    <a:pt x="7150051" y="868363"/>
                    <a:pt x="7152591" y="876301"/>
                  </a:cubicBezTo>
                  <a:cubicBezTo>
                    <a:pt x="7162751" y="871009"/>
                    <a:pt x="7170371" y="876301"/>
                    <a:pt x="7175451" y="871009"/>
                  </a:cubicBezTo>
                  <a:close/>
                  <a:moveTo>
                    <a:pt x="8314680" y="871009"/>
                  </a:moveTo>
                  <a:cubicBezTo>
                    <a:pt x="8332738" y="868363"/>
                    <a:pt x="8319840" y="878946"/>
                    <a:pt x="8330158" y="878946"/>
                  </a:cubicBezTo>
                  <a:cubicBezTo>
                    <a:pt x="8327579" y="878946"/>
                    <a:pt x="8322419" y="878946"/>
                    <a:pt x="8324999" y="881592"/>
                  </a:cubicBezTo>
                  <a:cubicBezTo>
                    <a:pt x="8317260" y="884238"/>
                    <a:pt x="8304361" y="878946"/>
                    <a:pt x="8299202" y="884238"/>
                  </a:cubicBezTo>
                  <a:cubicBezTo>
                    <a:pt x="8291463" y="881592"/>
                    <a:pt x="8299202" y="876300"/>
                    <a:pt x="8301782" y="876300"/>
                  </a:cubicBezTo>
                  <a:cubicBezTo>
                    <a:pt x="8309521" y="876300"/>
                    <a:pt x="8312101" y="878946"/>
                    <a:pt x="8322419" y="876300"/>
                  </a:cubicBezTo>
                  <a:cubicBezTo>
                    <a:pt x="8322419" y="873655"/>
                    <a:pt x="8312101" y="873655"/>
                    <a:pt x="8314680" y="871009"/>
                  </a:cubicBezTo>
                  <a:close/>
                  <a:moveTo>
                    <a:pt x="7593360" y="870943"/>
                  </a:moveTo>
                  <a:cubicBezTo>
                    <a:pt x="7595940" y="868363"/>
                    <a:pt x="7598519" y="878682"/>
                    <a:pt x="7608838" y="878682"/>
                  </a:cubicBezTo>
                  <a:cubicBezTo>
                    <a:pt x="7603679" y="881262"/>
                    <a:pt x="7598519" y="876102"/>
                    <a:pt x="7590780" y="878682"/>
                  </a:cubicBezTo>
                  <a:cubicBezTo>
                    <a:pt x="7590780" y="886421"/>
                    <a:pt x="7603679" y="881262"/>
                    <a:pt x="7601099" y="886421"/>
                  </a:cubicBezTo>
                  <a:cubicBezTo>
                    <a:pt x="7590780" y="889001"/>
                    <a:pt x="7593360" y="883841"/>
                    <a:pt x="7583041" y="886421"/>
                  </a:cubicBezTo>
                  <a:cubicBezTo>
                    <a:pt x="7593360" y="881262"/>
                    <a:pt x="7572722" y="881262"/>
                    <a:pt x="7567563" y="878682"/>
                  </a:cubicBezTo>
                  <a:cubicBezTo>
                    <a:pt x="7572722" y="878682"/>
                    <a:pt x="7580461" y="878682"/>
                    <a:pt x="7585621" y="878682"/>
                  </a:cubicBezTo>
                  <a:cubicBezTo>
                    <a:pt x="7590780" y="878682"/>
                    <a:pt x="7595940" y="876102"/>
                    <a:pt x="7593360" y="870943"/>
                  </a:cubicBezTo>
                  <a:close/>
                  <a:moveTo>
                    <a:pt x="7662595" y="869832"/>
                  </a:moveTo>
                  <a:cubicBezTo>
                    <a:pt x="7666981" y="870903"/>
                    <a:pt x="7671704" y="872332"/>
                    <a:pt x="7677101" y="870903"/>
                  </a:cubicBezTo>
                  <a:cubicBezTo>
                    <a:pt x="7674402" y="876618"/>
                    <a:pt x="7660908" y="873761"/>
                    <a:pt x="7660908" y="879476"/>
                  </a:cubicBezTo>
                  <a:cubicBezTo>
                    <a:pt x="7650113" y="879476"/>
                    <a:pt x="7660908" y="868045"/>
                    <a:pt x="7650113" y="870903"/>
                  </a:cubicBezTo>
                  <a:cubicBezTo>
                    <a:pt x="7654161" y="868046"/>
                    <a:pt x="7658209" y="868760"/>
                    <a:pt x="7662595" y="869832"/>
                  </a:cubicBezTo>
                  <a:close/>
                  <a:moveTo>
                    <a:pt x="8519745" y="866775"/>
                  </a:moveTo>
                  <a:cubicBezTo>
                    <a:pt x="8525778" y="866775"/>
                    <a:pt x="8531493" y="868363"/>
                    <a:pt x="8530223" y="871538"/>
                  </a:cubicBezTo>
                  <a:cubicBezTo>
                    <a:pt x="8520063" y="871538"/>
                    <a:pt x="8517523" y="868363"/>
                    <a:pt x="8507363" y="871538"/>
                  </a:cubicBezTo>
                  <a:cubicBezTo>
                    <a:pt x="8507363" y="868363"/>
                    <a:pt x="8513713" y="866775"/>
                    <a:pt x="8519745" y="866775"/>
                  </a:cubicBezTo>
                  <a:close/>
                  <a:moveTo>
                    <a:pt x="8136658" y="866379"/>
                  </a:moveTo>
                  <a:cubicBezTo>
                    <a:pt x="8140849" y="865982"/>
                    <a:pt x="8146009" y="866775"/>
                    <a:pt x="8148589" y="868363"/>
                  </a:cubicBezTo>
                  <a:cubicBezTo>
                    <a:pt x="8146009" y="871538"/>
                    <a:pt x="8135690" y="871538"/>
                    <a:pt x="8130531" y="871538"/>
                  </a:cubicBezTo>
                  <a:cubicBezTo>
                    <a:pt x="8129241" y="868363"/>
                    <a:pt x="8132465" y="866775"/>
                    <a:pt x="8136658" y="866379"/>
                  </a:cubicBezTo>
                  <a:close/>
                  <a:moveTo>
                    <a:pt x="7959098" y="865188"/>
                  </a:moveTo>
                  <a:cubicBezTo>
                    <a:pt x="7959098" y="865188"/>
                    <a:pt x="7959098" y="865188"/>
                    <a:pt x="7953902" y="878205"/>
                  </a:cubicBezTo>
                  <a:cubicBezTo>
                    <a:pt x="7969489" y="880809"/>
                    <a:pt x="7985075" y="880809"/>
                    <a:pt x="7987673" y="875602"/>
                  </a:cubicBezTo>
                  <a:cubicBezTo>
                    <a:pt x="7998064" y="875602"/>
                    <a:pt x="7985075" y="880809"/>
                    <a:pt x="7987673" y="883413"/>
                  </a:cubicBezTo>
                  <a:cubicBezTo>
                    <a:pt x="7982477" y="880809"/>
                    <a:pt x="7969489" y="883413"/>
                    <a:pt x="7953902" y="883413"/>
                  </a:cubicBezTo>
                  <a:cubicBezTo>
                    <a:pt x="7953902" y="883413"/>
                    <a:pt x="7953902" y="883413"/>
                    <a:pt x="7951305" y="896430"/>
                  </a:cubicBezTo>
                  <a:cubicBezTo>
                    <a:pt x="7961695" y="896430"/>
                    <a:pt x="7977282" y="896430"/>
                    <a:pt x="7987673" y="899034"/>
                  </a:cubicBezTo>
                  <a:cubicBezTo>
                    <a:pt x="7992868" y="899034"/>
                    <a:pt x="7992868" y="893827"/>
                    <a:pt x="7998064" y="893827"/>
                  </a:cubicBezTo>
                  <a:cubicBezTo>
                    <a:pt x="8000661" y="899034"/>
                    <a:pt x="8008455" y="899034"/>
                    <a:pt x="8013650" y="899034"/>
                  </a:cubicBezTo>
                  <a:cubicBezTo>
                    <a:pt x="8005857" y="904241"/>
                    <a:pt x="8011052" y="904241"/>
                    <a:pt x="8013650" y="906844"/>
                  </a:cubicBezTo>
                  <a:cubicBezTo>
                    <a:pt x="8005857" y="904241"/>
                    <a:pt x="8000661" y="909448"/>
                    <a:pt x="8003259" y="914655"/>
                  </a:cubicBezTo>
                  <a:cubicBezTo>
                    <a:pt x="7995466" y="917258"/>
                    <a:pt x="7995466" y="912051"/>
                    <a:pt x="7990270" y="912051"/>
                  </a:cubicBezTo>
                  <a:cubicBezTo>
                    <a:pt x="7992868" y="917258"/>
                    <a:pt x="7995466" y="917258"/>
                    <a:pt x="7985075" y="917258"/>
                  </a:cubicBezTo>
                  <a:lnTo>
                    <a:pt x="7989177" y="920273"/>
                  </a:lnTo>
                  <a:lnTo>
                    <a:pt x="7946109" y="912051"/>
                  </a:lnTo>
                  <a:cubicBezTo>
                    <a:pt x="7946109" y="912051"/>
                    <a:pt x="7946109" y="912051"/>
                    <a:pt x="7940914" y="922465"/>
                  </a:cubicBezTo>
                  <a:cubicBezTo>
                    <a:pt x="7943511" y="922465"/>
                    <a:pt x="7946109" y="922465"/>
                    <a:pt x="7951305" y="922465"/>
                  </a:cubicBezTo>
                  <a:cubicBezTo>
                    <a:pt x="7951305" y="925069"/>
                    <a:pt x="7946109" y="927672"/>
                    <a:pt x="7940914" y="927672"/>
                  </a:cubicBezTo>
                  <a:cubicBezTo>
                    <a:pt x="7940914" y="927672"/>
                    <a:pt x="7940914" y="927672"/>
                    <a:pt x="7940914" y="930276"/>
                  </a:cubicBezTo>
                  <a:cubicBezTo>
                    <a:pt x="7933120" y="930276"/>
                    <a:pt x="7927925" y="930276"/>
                    <a:pt x="7922730" y="927672"/>
                  </a:cubicBezTo>
                  <a:lnTo>
                    <a:pt x="7920132" y="927672"/>
                  </a:lnTo>
                  <a:cubicBezTo>
                    <a:pt x="7914936" y="925069"/>
                    <a:pt x="7909741" y="922465"/>
                    <a:pt x="7899350" y="922465"/>
                  </a:cubicBezTo>
                  <a:cubicBezTo>
                    <a:pt x="7899350" y="922465"/>
                    <a:pt x="7899350" y="922465"/>
                    <a:pt x="7914936" y="906844"/>
                  </a:cubicBezTo>
                  <a:cubicBezTo>
                    <a:pt x="7914936" y="906844"/>
                    <a:pt x="7914936" y="906844"/>
                    <a:pt x="7917534" y="906844"/>
                  </a:cubicBezTo>
                  <a:cubicBezTo>
                    <a:pt x="7917534" y="906844"/>
                    <a:pt x="7917534" y="906844"/>
                    <a:pt x="7925327" y="899034"/>
                  </a:cubicBezTo>
                  <a:cubicBezTo>
                    <a:pt x="7922730" y="899034"/>
                    <a:pt x="7920132" y="896430"/>
                    <a:pt x="7917534" y="896430"/>
                  </a:cubicBezTo>
                  <a:cubicBezTo>
                    <a:pt x="7920132" y="893827"/>
                    <a:pt x="7922730" y="896430"/>
                    <a:pt x="7927925" y="896430"/>
                  </a:cubicBezTo>
                  <a:lnTo>
                    <a:pt x="7940914" y="880809"/>
                  </a:lnTo>
                  <a:cubicBezTo>
                    <a:pt x="7938316" y="880809"/>
                    <a:pt x="7933120" y="880809"/>
                    <a:pt x="7927925" y="878205"/>
                  </a:cubicBezTo>
                  <a:cubicBezTo>
                    <a:pt x="7927925" y="872998"/>
                    <a:pt x="7938316" y="880809"/>
                    <a:pt x="7938316" y="875602"/>
                  </a:cubicBezTo>
                  <a:cubicBezTo>
                    <a:pt x="7938316" y="878205"/>
                    <a:pt x="7940914" y="878205"/>
                    <a:pt x="7946109" y="878205"/>
                  </a:cubicBezTo>
                  <a:cubicBezTo>
                    <a:pt x="7946109" y="878205"/>
                    <a:pt x="7946109" y="878205"/>
                    <a:pt x="7959098" y="865188"/>
                  </a:cubicBezTo>
                  <a:close/>
                  <a:moveTo>
                    <a:pt x="8590367" y="863600"/>
                  </a:moveTo>
                  <a:cubicBezTo>
                    <a:pt x="8593088" y="866246"/>
                    <a:pt x="8593088" y="866246"/>
                    <a:pt x="8593088" y="868892"/>
                  </a:cubicBezTo>
                  <a:cubicBezTo>
                    <a:pt x="8587645" y="866246"/>
                    <a:pt x="8584924" y="868892"/>
                    <a:pt x="8587645" y="868892"/>
                  </a:cubicBezTo>
                  <a:cubicBezTo>
                    <a:pt x="8579481" y="871538"/>
                    <a:pt x="8574038" y="868892"/>
                    <a:pt x="8574038" y="866246"/>
                  </a:cubicBezTo>
                  <a:cubicBezTo>
                    <a:pt x="8582202" y="866246"/>
                    <a:pt x="8582202" y="866246"/>
                    <a:pt x="8590367" y="863600"/>
                  </a:cubicBezTo>
                  <a:close/>
                  <a:moveTo>
                    <a:pt x="7471230" y="863402"/>
                  </a:moveTo>
                  <a:lnTo>
                    <a:pt x="7472528" y="865982"/>
                  </a:lnTo>
                  <a:lnTo>
                    <a:pt x="7460849" y="865982"/>
                  </a:lnTo>
                  <a:cubicBezTo>
                    <a:pt x="7466039" y="865982"/>
                    <a:pt x="7463444" y="863402"/>
                    <a:pt x="7471230" y="863402"/>
                  </a:cubicBezTo>
                  <a:close/>
                  <a:moveTo>
                    <a:pt x="7567564" y="860426"/>
                  </a:moveTo>
                  <a:cubicBezTo>
                    <a:pt x="7567564" y="863072"/>
                    <a:pt x="7543751" y="860426"/>
                    <a:pt x="7559626" y="865718"/>
                  </a:cubicBezTo>
                  <a:cubicBezTo>
                    <a:pt x="7559626" y="868364"/>
                    <a:pt x="7554335" y="868364"/>
                    <a:pt x="7549043" y="868364"/>
                  </a:cubicBezTo>
                  <a:cubicBezTo>
                    <a:pt x="7546397" y="860426"/>
                    <a:pt x="7554335" y="860426"/>
                    <a:pt x="7567564" y="860426"/>
                  </a:cubicBezTo>
                  <a:close/>
                  <a:moveTo>
                    <a:pt x="8223881" y="858838"/>
                  </a:moveTo>
                  <a:cubicBezTo>
                    <a:pt x="8229324" y="858838"/>
                    <a:pt x="8237488" y="858838"/>
                    <a:pt x="8234767" y="861219"/>
                  </a:cubicBezTo>
                  <a:cubicBezTo>
                    <a:pt x="8232045" y="861219"/>
                    <a:pt x="8229324" y="861219"/>
                    <a:pt x="8229324" y="861219"/>
                  </a:cubicBezTo>
                  <a:cubicBezTo>
                    <a:pt x="8226602" y="861219"/>
                    <a:pt x="8226602" y="863601"/>
                    <a:pt x="8226602" y="863601"/>
                  </a:cubicBezTo>
                  <a:cubicBezTo>
                    <a:pt x="8218438" y="863601"/>
                    <a:pt x="8223881" y="861219"/>
                    <a:pt x="8223881" y="858838"/>
                  </a:cubicBezTo>
                  <a:close/>
                  <a:moveTo>
                    <a:pt x="7124122" y="858838"/>
                  </a:moveTo>
                  <a:cubicBezTo>
                    <a:pt x="7132059" y="861219"/>
                    <a:pt x="7134705" y="863600"/>
                    <a:pt x="7145289" y="863600"/>
                  </a:cubicBezTo>
                  <a:cubicBezTo>
                    <a:pt x="7139997" y="868363"/>
                    <a:pt x="7121476" y="865982"/>
                    <a:pt x="7124122" y="858838"/>
                  </a:cubicBezTo>
                  <a:close/>
                  <a:moveTo>
                    <a:pt x="7683650" y="857647"/>
                  </a:moveTo>
                  <a:cubicBezTo>
                    <a:pt x="7689933" y="857647"/>
                    <a:pt x="7697209" y="858309"/>
                    <a:pt x="7702501" y="858309"/>
                  </a:cubicBezTo>
                  <a:cubicBezTo>
                    <a:pt x="7697209" y="860955"/>
                    <a:pt x="7681334" y="858309"/>
                    <a:pt x="7673397" y="863601"/>
                  </a:cubicBezTo>
                  <a:cubicBezTo>
                    <a:pt x="7673397" y="860955"/>
                    <a:pt x="7673397" y="860955"/>
                    <a:pt x="7670751" y="860955"/>
                  </a:cubicBezTo>
                  <a:cubicBezTo>
                    <a:pt x="7672074" y="858309"/>
                    <a:pt x="7677366" y="857647"/>
                    <a:pt x="7683650" y="857647"/>
                  </a:cubicBezTo>
                  <a:close/>
                  <a:moveTo>
                    <a:pt x="7362222" y="856953"/>
                  </a:moveTo>
                  <a:cubicBezTo>
                    <a:pt x="7367413" y="856953"/>
                    <a:pt x="7372604" y="858243"/>
                    <a:pt x="7380390" y="860822"/>
                  </a:cubicBezTo>
                  <a:cubicBezTo>
                    <a:pt x="7380390" y="863402"/>
                    <a:pt x="7375199" y="863402"/>
                    <a:pt x="7367413" y="863402"/>
                  </a:cubicBezTo>
                  <a:cubicBezTo>
                    <a:pt x="7375199" y="868561"/>
                    <a:pt x="7401154" y="871141"/>
                    <a:pt x="7403749" y="863402"/>
                  </a:cubicBezTo>
                  <a:cubicBezTo>
                    <a:pt x="7414131" y="865982"/>
                    <a:pt x="7429703" y="865982"/>
                    <a:pt x="7442681" y="863402"/>
                  </a:cubicBezTo>
                  <a:cubicBezTo>
                    <a:pt x="7450467" y="863402"/>
                    <a:pt x="7440085" y="865982"/>
                    <a:pt x="7442681" y="868561"/>
                  </a:cubicBezTo>
                  <a:cubicBezTo>
                    <a:pt x="7419322" y="863402"/>
                    <a:pt x="7406344" y="868561"/>
                    <a:pt x="7385581" y="873721"/>
                  </a:cubicBezTo>
                  <a:cubicBezTo>
                    <a:pt x="7393367" y="865982"/>
                    <a:pt x="7346650" y="871141"/>
                    <a:pt x="7341459" y="873721"/>
                  </a:cubicBezTo>
                  <a:cubicBezTo>
                    <a:pt x="7341459" y="876300"/>
                    <a:pt x="7344054" y="876300"/>
                    <a:pt x="7344054" y="878880"/>
                  </a:cubicBezTo>
                  <a:cubicBezTo>
                    <a:pt x="7357031" y="871141"/>
                    <a:pt x="7364817" y="876300"/>
                    <a:pt x="7375199" y="873721"/>
                  </a:cubicBezTo>
                  <a:cubicBezTo>
                    <a:pt x="7375199" y="873721"/>
                    <a:pt x="7375199" y="876300"/>
                    <a:pt x="7375199" y="876300"/>
                  </a:cubicBezTo>
                  <a:cubicBezTo>
                    <a:pt x="7393367" y="876300"/>
                    <a:pt x="7406344" y="878880"/>
                    <a:pt x="7408940" y="871141"/>
                  </a:cubicBezTo>
                  <a:cubicBezTo>
                    <a:pt x="7427108" y="871141"/>
                    <a:pt x="7419322" y="876300"/>
                    <a:pt x="7434894" y="876300"/>
                  </a:cubicBezTo>
                  <a:cubicBezTo>
                    <a:pt x="7450467" y="873721"/>
                    <a:pt x="7463444" y="871141"/>
                    <a:pt x="7473826" y="868561"/>
                  </a:cubicBezTo>
                  <a:lnTo>
                    <a:pt x="7472528" y="865982"/>
                  </a:lnTo>
                  <a:lnTo>
                    <a:pt x="7507567" y="865982"/>
                  </a:lnTo>
                  <a:cubicBezTo>
                    <a:pt x="7517948" y="863402"/>
                    <a:pt x="7520544" y="860822"/>
                    <a:pt x="7520544" y="858243"/>
                  </a:cubicBezTo>
                  <a:cubicBezTo>
                    <a:pt x="7533521" y="858243"/>
                    <a:pt x="7528330" y="863402"/>
                    <a:pt x="7525735" y="865982"/>
                  </a:cubicBezTo>
                  <a:cubicBezTo>
                    <a:pt x="7507567" y="868561"/>
                    <a:pt x="7499780" y="865982"/>
                    <a:pt x="7486803" y="868561"/>
                  </a:cubicBezTo>
                  <a:cubicBezTo>
                    <a:pt x="7486803" y="876300"/>
                    <a:pt x="7512757" y="873721"/>
                    <a:pt x="7517948" y="871141"/>
                  </a:cubicBezTo>
                  <a:cubicBezTo>
                    <a:pt x="7520544" y="871141"/>
                    <a:pt x="7520544" y="873721"/>
                    <a:pt x="7520544" y="876300"/>
                  </a:cubicBezTo>
                  <a:cubicBezTo>
                    <a:pt x="7530925" y="876300"/>
                    <a:pt x="7536116" y="876300"/>
                    <a:pt x="7549094" y="876300"/>
                  </a:cubicBezTo>
                  <a:cubicBezTo>
                    <a:pt x="7551689" y="878880"/>
                    <a:pt x="7551689" y="878880"/>
                    <a:pt x="7551689" y="881460"/>
                  </a:cubicBezTo>
                  <a:cubicBezTo>
                    <a:pt x="7541307" y="884039"/>
                    <a:pt x="7538712" y="881460"/>
                    <a:pt x="7525735" y="878880"/>
                  </a:cubicBezTo>
                  <a:cubicBezTo>
                    <a:pt x="7517948" y="881460"/>
                    <a:pt x="7528330" y="881460"/>
                    <a:pt x="7525735" y="886619"/>
                  </a:cubicBezTo>
                  <a:cubicBezTo>
                    <a:pt x="7515353" y="889199"/>
                    <a:pt x="7510162" y="884039"/>
                    <a:pt x="7499780" y="886619"/>
                  </a:cubicBezTo>
                  <a:cubicBezTo>
                    <a:pt x="7504971" y="884039"/>
                    <a:pt x="7512757" y="884039"/>
                    <a:pt x="7517948" y="881460"/>
                  </a:cubicBezTo>
                  <a:cubicBezTo>
                    <a:pt x="7512757" y="878880"/>
                    <a:pt x="7507567" y="878880"/>
                    <a:pt x="7504971" y="876300"/>
                  </a:cubicBezTo>
                  <a:cubicBezTo>
                    <a:pt x="7499780" y="878880"/>
                    <a:pt x="7497185" y="881460"/>
                    <a:pt x="7489398" y="884039"/>
                  </a:cubicBezTo>
                  <a:cubicBezTo>
                    <a:pt x="7486803" y="886619"/>
                    <a:pt x="7497185" y="889199"/>
                    <a:pt x="7489398" y="889199"/>
                  </a:cubicBezTo>
                  <a:cubicBezTo>
                    <a:pt x="7489398" y="889199"/>
                    <a:pt x="7463444" y="886619"/>
                    <a:pt x="7458253" y="889199"/>
                  </a:cubicBezTo>
                  <a:cubicBezTo>
                    <a:pt x="7447871" y="886619"/>
                    <a:pt x="7455658" y="884039"/>
                    <a:pt x="7463444" y="881460"/>
                  </a:cubicBezTo>
                  <a:cubicBezTo>
                    <a:pt x="7458253" y="878880"/>
                    <a:pt x="7450467" y="881460"/>
                    <a:pt x="7442681" y="884039"/>
                  </a:cubicBezTo>
                  <a:cubicBezTo>
                    <a:pt x="7445276" y="886619"/>
                    <a:pt x="7453062" y="886619"/>
                    <a:pt x="7447871" y="889199"/>
                  </a:cubicBezTo>
                  <a:cubicBezTo>
                    <a:pt x="7437490" y="886619"/>
                    <a:pt x="7429703" y="889199"/>
                    <a:pt x="7411535" y="889199"/>
                  </a:cubicBezTo>
                  <a:cubicBezTo>
                    <a:pt x="7408940" y="886619"/>
                    <a:pt x="7395963" y="886619"/>
                    <a:pt x="7390772" y="884039"/>
                  </a:cubicBezTo>
                  <a:cubicBezTo>
                    <a:pt x="7380390" y="884039"/>
                    <a:pt x="7382985" y="889199"/>
                    <a:pt x="7375199" y="889199"/>
                  </a:cubicBezTo>
                  <a:cubicBezTo>
                    <a:pt x="7380390" y="878880"/>
                    <a:pt x="7286954" y="878880"/>
                    <a:pt x="7320695" y="886619"/>
                  </a:cubicBezTo>
                  <a:cubicBezTo>
                    <a:pt x="7331077" y="891778"/>
                    <a:pt x="7305123" y="886619"/>
                    <a:pt x="7310313" y="889199"/>
                  </a:cubicBezTo>
                  <a:cubicBezTo>
                    <a:pt x="7307718" y="886619"/>
                    <a:pt x="7302527" y="884039"/>
                    <a:pt x="7294741" y="884039"/>
                  </a:cubicBezTo>
                  <a:cubicBezTo>
                    <a:pt x="7286954" y="884039"/>
                    <a:pt x="7284359" y="886619"/>
                    <a:pt x="7284359" y="889199"/>
                  </a:cubicBezTo>
                  <a:cubicBezTo>
                    <a:pt x="7279168" y="886619"/>
                    <a:pt x="7268786" y="886619"/>
                    <a:pt x="7261000" y="886619"/>
                  </a:cubicBezTo>
                  <a:cubicBezTo>
                    <a:pt x="7258405" y="891778"/>
                    <a:pt x="7266191" y="889199"/>
                    <a:pt x="7268786" y="891778"/>
                  </a:cubicBezTo>
                  <a:cubicBezTo>
                    <a:pt x="7263595" y="896938"/>
                    <a:pt x="7258405" y="886619"/>
                    <a:pt x="7250618" y="886619"/>
                  </a:cubicBezTo>
                  <a:cubicBezTo>
                    <a:pt x="7250618" y="889199"/>
                    <a:pt x="7240237" y="891778"/>
                    <a:pt x="7245427" y="891778"/>
                  </a:cubicBezTo>
                  <a:cubicBezTo>
                    <a:pt x="7237641" y="889199"/>
                    <a:pt x="7198710" y="876300"/>
                    <a:pt x="7183137" y="891778"/>
                  </a:cubicBezTo>
                  <a:cubicBezTo>
                    <a:pt x="7180541" y="889199"/>
                    <a:pt x="7164968" y="891778"/>
                    <a:pt x="7167564" y="884039"/>
                  </a:cubicBezTo>
                  <a:cubicBezTo>
                    <a:pt x="7157182" y="886619"/>
                    <a:pt x="7149396" y="889199"/>
                    <a:pt x="7146800" y="884039"/>
                  </a:cubicBezTo>
                  <a:cubicBezTo>
                    <a:pt x="7133823" y="886619"/>
                    <a:pt x="7110464" y="881460"/>
                    <a:pt x="7107869" y="889199"/>
                  </a:cubicBezTo>
                  <a:cubicBezTo>
                    <a:pt x="7105273" y="889199"/>
                    <a:pt x="7094891" y="881460"/>
                    <a:pt x="7094891" y="889199"/>
                  </a:cubicBezTo>
                  <a:cubicBezTo>
                    <a:pt x="7092296" y="881460"/>
                    <a:pt x="7074128" y="884039"/>
                    <a:pt x="7061151" y="881460"/>
                  </a:cubicBezTo>
                  <a:cubicBezTo>
                    <a:pt x="7074128" y="876300"/>
                    <a:pt x="7094891" y="884039"/>
                    <a:pt x="7102678" y="876300"/>
                  </a:cubicBezTo>
                  <a:cubicBezTo>
                    <a:pt x="7115655" y="876300"/>
                    <a:pt x="7100082" y="878880"/>
                    <a:pt x="7102678" y="881460"/>
                  </a:cubicBezTo>
                  <a:cubicBezTo>
                    <a:pt x="7120846" y="881460"/>
                    <a:pt x="7133823" y="881460"/>
                    <a:pt x="7151991" y="878880"/>
                  </a:cubicBezTo>
                  <a:cubicBezTo>
                    <a:pt x="7133823" y="876300"/>
                    <a:pt x="7113060" y="876300"/>
                    <a:pt x="7094891" y="873721"/>
                  </a:cubicBezTo>
                  <a:cubicBezTo>
                    <a:pt x="7094891" y="868561"/>
                    <a:pt x="7113060" y="871141"/>
                    <a:pt x="7107869" y="865982"/>
                  </a:cubicBezTo>
                  <a:cubicBezTo>
                    <a:pt x="7115655" y="873721"/>
                    <a:pt x="7141609" y="863402"/>
                    <a:pt x="7144205" y="871141"/>
                  </a:cubicBezTo>
                  <a:cubicBezTo>
                    <a:pt x="7149396" y="871141"/>
                    <a:pt x="7151991" y="868561"/>
                    <a:pt x="7157182" y="868561"/>
                  </a:cubicBezTo>
                  <a:cubicBezTo>
                    <a:pt x="7157182" y="865982"/>
                    <a:pt x="7151991" y="868561"/>
                    <a:pt x="7149396" y="865982"/>
                  </a:cubicBezTo>
                  <a:cubicBezTo>
                    <a:pt x="7159777" y="863402"/>
                    <a:pt x="7167564" y="871141"/>
                    <a:pt x="7180541" y="871141"/>
                  </a:cubicBezTo>
                  <a:cubicBezTo>
                    <a:pt x="7175351" y="860822"/>
                    <a:pt x="7203900" y="865982"/>
                    <a:pt x="7219473" y="860822"/>
                  </a:cubicBezTo>
                  <a:cubicBezTo>
                    <a:pt x="7216878" y="863402"/>
                    <a:pt x="7214282" y="865982"/>
                    <a:pt x="7206496" y="865982"/>
                  </a:cubicBezTo>
                  <a:cubicBezTo>
                    <a:pt x="7211687" y="865982"/>
                    <a:pt x="7222068" y="865982"/>
                    <a:pt x="7224664" y="868561"/>
                  </a:cubicBezTo>
                  <a:cubicBezTo>
                    <a:pt x="7235046" y="860822"/>
                    <a:pt x="7261000" y="863402"/>
                    <a:pt x="7273977" y="858243"/>
                  </a:cubicBezTo>
                  <a:cubicBezTo>
                    <a:pt x="7281764" y="858243"/>
                    <a:pt x="7286954" y="858243"/>
                    <a:pt x="7286954" y="863402"/>
                  </a:cubicBezTo>
                  <a:cubicBezTo>
                    <a:pt x="7297336" y="863402"/>
                    <a:pt x="7292145" y="858243"/>
                    <a:pt x="7302527" y="858243"/>
                  </a:cubicBezTo>
                  <a:cubicBezTo>
                    <a:pt x="7302527" y="860822"/>
                    <a:pt x="7294741" y="860822"/>
                    <a:pt x="7289550" y="863402"/>
                  </a:cubicBezTo>
                  <a:cubicBezTo>
                    <a:pt x="7302527" y="868561"/>
                    <a:pt x="7310313" y="863402"/>
                    <a:pt x="7323291" y="865982"/>
                  </a:cubicBezTo>
                  <a:cubicBezTo>
                    <a:pt x="7333672" y="863402"/>
                    <a:pt x="7320695" y="860822"/>
                    <a:pt x="7325886" y="858243"/>
                  </a:cubicBezTo>
                  <a:cubicBezTo>
                    <a:pt x="7331077" y="860822"/>
                    <a:pt x="7344054" y="858243"/>
                    <a:pt x="7341459" y="863402"/>
                  </a:cubicBezTo>
                  <a:cubicBezTo>
                    <a:pt x="7351840" y="863402"/>
                    <a:pt x="7354436" y="860822"/>
                    <a:pt x="7362222" y="865982"/>
                  </a:cubicBezTo>
                  <a:cubicBezTo>
                    <a:pt x="7364817" y="863402"/>
                    <a:pt x="7370008" y="863402"/>
                    <a:pt x="7370008" y="860822"/>
                  </a:cubicBezTo>
                  <a:cubicBezTo>
                    <a:pt x="7362222" y="855663"/>
                    <a:pt x="7354436" y="863402"/>
                    <a:pt x="7344054" y="860822"/>
                  </a:cubicBezTo>
                  <a:cubicBezTo>
                    <a:pt x="7351841" y="858243"/>
                    <a:pt x="7357031" y="856953"/>
                    <a:pt x="7362222" y="856953"/>
                  </a:cubicBezTo>
                  <a:close/>
                  <a:moveTo>
                    <a:pt x="7432804" y="856259"/>
                  </a:moveTo>
                  <a:cubicBezTo>
                    <a:pt x="7442193" y="855068"/>
                    <a:pt x="7451258" y="854473"/>
                    <a:pt x="7456439" y="858045"/>
                  </a:cubicBezTo>
                  <a:cubicBezTo>
                    <a:pt x="7456439" y="862808"/>
                    <a:pt x="7443488" y="860426"/>
                    <a:pt x="7440898" y="860426"/>
                  </a:cubicBezTo>
                  <a:cubicBezTo>
                    <a:pt x="7435718" y="855664"/>
                    <a:pt x="7448669" y="862808"/>
                    <a:pt x="7448669" y="858045"/>
                  </a:cubicBezTo>
                  <a:cubicBezTo>
                    <a:pt x="7433128" y="853282"/>
                    <a:pt x="7417587" y="865189"/>
                    <a:pt x="7407226" y="858045"/>
                  </a:cubicBezTo>
                  <a:cubicBezTo>
                    <a:pt x="7413702" y="859236"/>
                    <a:pt x="7423415" y="857450"/>
                    <a:pt x="7432804" y="856259"/>
                  </a:cubicBezTo>
                  <a:close/>
                  <a:moveTo>
                    <a:pt x="8012176" y="846866"/>
                  </a:moveTo>
                  <a:cubicBezTo>
                    <a:pt x="8014557" y="845874"/>
                    <a:pt x="8019320" y="845874"/>
                    <a:pt x="8024763" y="847197"/>
                  </a:cubicBezTo>
                  <a:cubicBezTo>
                    <a:pt x="8022042" y="849843"/>
                    <a:pt x="8022042" y="852489"/>
                    <a:pt x="8013877" y="852489"/>
                  </a:cubicBezTo>
                  <a:cubicBezTo>
                    <a:pt x="8009795" y="849843"/>
                    <a:pt x="8009795" y="847858"/>
                    <a:pt x="8012176" y="846866"/>
                  </a:cubicBezTo>
                  <a:close/>
                  <a:moveTo>
                    <a:pt x="7046863" y="845609"/>
                  </a:moveTo>
                  <a:cubicBezTo>
                    <a:pt x="7056741" y="842963"/>
                    <a:pt x="7061679" y="848255"/>
                    <a:pt x="7069088" y="848255"/>
                  </a:cubicBezTo>
                  <a:cubicBezTo>
                    <a:pt x="7066618" y="850901"/>
                    <a:pt x="7049332" y="848255"/>
                    <a:pt x="7046863" y="845609"/>
                  </a:cubicBezTo>
                  <a:close/>
                  <a:moveTo>
                    <a:pt x="7157440" y="844930"/>
                  </a:moveTo>
                  <a:lnTo>
                    <a:pt x="7157440" y="844968"/>
                  </a:lnTo>
                  <a:cubicBezTo>
                    <a:pt x="7144468" y="842369"/>
                    <a:pt x="7139280" y="855362"/>
                    <a:pt x="7144468" y="847566"/>
                  </a:cubicBezTo>
                  <a:close/>
                  <a:moveTo>
                    <a:pt x="7416751" y="842963"/>
                  </a:moveTo>
                  <a:cubicBezTo>
                    <a:pt x="7427497" y="842963"/>
                    <a:pt x="7440930" y="848255"/>
                    <a:pt x="7446303" y="845609"/>
                  </a:cubicBezTo>
                  <a:cubicBezTo>
                    <a:pt x="7451676" y="850901"/>
                    <a:pt x="7416751" y="845609"/>
                    <a:pt x="7416751" y="842963"/>
                  </a:cubicBezTo>
                  <a:close/>
                  <a:moveTo>
                    <a:pt x="7110743" y="839770"/>
                  </a:moveTo>
                  <a:cubicBezTo>
                    <a:pt x="7109446" y="839770"/>
                    <a:pt x="7106852" y="840420"/>
                    <a:pt x="7104582" y="840745"/>
                  </a:cubicBezTo>
                  <a:lnTo>
                    <a:pt x="7103940" y="840596"/>
                  </a:lnTo>
                  <a:close/>
                  <a:moveTo>
                    <a:pt x="8082367" y="838597"/>
                  </a:moveTo>
                  <a:cubicBezTo>
                    <a:pt x="8085088" y="839259"/>
                    <a:pt x="8087129" y="840582"/>
                    <a:pt x="8089851" y="841905"/>
                  </a:cubicBezTo>
                  <a:cubicBezTo>
                    <a:pt x="8087130" y="844551"/>
                    <a:pt x="8070801" y="841905"/>
                    <a:pt x="8070801" y="839259"/>
                  </a:cubicBezTo>
                  <a:cubicBezTo>
                    <a:pt x="8076244" y="837936"/>
                    <a:pt x="8079646" y="837936"/>
                    <a:pt x="8082367" y="838597"/>
                  </a:cubicBezTo>
                  <a:close/>
                  <a:moveTo>
                    <a:pt x="8058895" y="838597"/>
                  </a:moveTo>
                  <a:cubicBezTo>
                    <a:pt x="8062013" y="838994"/>
                    <a:pt x="8065132" y="839788"/>
                    <a:pt x="8067626" y="839788"/>
                  </a:cubicBezTo>
                  <a:cubicBezTo>
                    <a:pt x="8065131" y="842963"/>
                    <a:pt x="8062637" y="842963"/>
                    <a:pt x="8057647" y="842963"/>
                  </a:cubicBezTo>
                  <a:cubicBezTo>
                    <a:pt x="8055152" y="842963"/>
                    <a:pt x="8055152" y="839788"/>
                    <a:pt x="8050163" y="839788"/>
                  </a:cubicBezTo>
                  <a:cubicBezTo>
                    <a:pt x="8052658" y="838200"/>
                    <a:pt x="8055776" y="838200"/>
                    <a:pt x="8058895" y="838597"/>
                  </a:cubicBezTo>
                  <a:close/>
                  <a:moveTo>
                    <a:pt x="8936782" y="838267"/>
                  </a:moveTo>
                  <a:cubicBezTo>
                    <a:pt x="8942073" y="838597"/>
                    <a:pt x="8947365" y="839259"/>
                    <a:pt x="8948688" y="839259"/>
                  </a:cubicBezTo>
                  <a:cubicBezTo>
                    <a:pt x="8943396" y="844551"/>
                    <a:pt x="8935459" y="839259"/>
                    <a:pt x="8924875" y="839259"/>
                  </a:cubicBezTo>
                  <a:cubicBezTo>
                    <a:pt x="8926198" y="837936"/>
                    <a:pt x="8931490" y="837936"/>
                    <a:pt x="8936782" y="838267"/>
                  </a:cubicBezTo>
                  <a:close/>
                  <a:moveTo>
                    <a:pt x="7985605" y="837521"/>
                  </a:moveTo>
                  <a:cubicBezTo>
                    <a:pt x="7988163" y="835026"/>
                    <a:pt x="7993278" y="840015"/>
                    <a:pt x="7998393" y="837521"/>
                  </a:cubicBezTo>
                  <a:cubicBezTo>
                    <a:pt x="7995836" y="845005"/>
                    <a:pt x="7972817" y="845005"/>
                    <a:pt x="7965144" y="852489"/>
                  </a:cubicBezTo>
                  <a:cubicBezTo>
                    <a:pt x="7954913" y="847499"/>
                    <a:pt x="8000951" y="842510"/>
                    <a:pt x="7985605" y="837521"/>
                  </a:cubicBezTo>
                  <a:close/>
                  <a:moveTo>
                    <a:pt x="8146935" y="833835"/>
                  </a:moveTo>
                  <a:cubicBezTo>
                    <a:pt x="8149911" y="833835"/>
                    <a:pt x="8153880" y="834497"/>
                    <a:pt x="8156526" y="834497"/>
                  </a:cubicBezTo>
                  <a:cubicBezTo>
                    <a:pt x="8156526" y="839789"/>
                    <a:pt x="8145943" y="837143"/>
                    <a:pt x="8143297" y="837143"/>
                  </a:cubicBezTo>
                  <a:cubicBezTo>
                    <a:pt x="8141974" y="834497"/>
                    <a:pt x="8143958" y="833835"/>
                    <a:pt x="8146935" y="833835"/>
                  </a:cubicBezTo>
                  <a:close/>
                  <a:moveTo>
                    <a:pt x="7422109" y="827088"/>
                  </a:moveTo>
                  <a:cubicBezTo>
                    <a:pt x="7422109" y="829734"/>
                    <a:pt x="7422109" y="829734"/>
                    <a:pt x="7424689" y="829734"/>
                  </a:cubicBezTo>
                  <a:cubicBezTo>
                    <a:pt x="7424689" y="835026"/>
                    <a:pt x="7409211" y="832380"/>
                    <a:pt x="7404051" y="829734"/>
                  </a:cubicBezTo>
                  <a:cubicBezTo>
                    <a:pt x="7414370" y="827088"/>
                    <a:pt x="7414370" y="832380"/>
                    <a:pt x="7422109" y="827088"/>
                  </a:cubicBezTo>
                  <a:close/>
                  <a:moveTo>
                    <a:pt x="6967314" y="825897"/>
                  </a:moveTo>
                  <a:cubicBezTo>
                    <a:pt x="6963767" y="826294"/>
                    <a:pt x="6960542" y="827088"/>
                    <a:pt x="6957963" y="827088"/>
                  </a:cubicBezTo>
                  <a:cubicBezTo>
                    <a:pt x="6960543" y="827088"/>
                    <a:pt x="6963122" y="830263"/>
                    <a:pt x="6965702" y="830263"/>
                  </a:cubicBezTo>
                  <a:cubicBezTo>
                    <a:pt x="6965702" y="830263"/>
                    <a:pt x="6965702" y="830263"/>
                    <a:pt x="6978601" y="827088"/>
                  </a:cubicBezTo>
                  <a:cubicBezTo>
                    <a:pt x="6974731" y="825500"/>
                    <a:pt x="6970862" y="825500"/>
                    <a:pt x="6967314" y="825897"/>
                  </a:cubicBezTo>
                  <a:close/>
                  <a:moveTo>
                    <a:pt x="7067103" y="824707"/>
                  </a:moveTo>
                  <a:lnTo>
                    <a:pt x="7067451" y="825898"/>
                  </a:lnTo>
                  <a:cubicBezTo>
                    <a:pt x="7065020" y="825898"/>
                    <a:pt x="7061547" y="825898"/>
                    <a:pt x="7061547" y="827089"/>
                  </a:cubicBezTo>
                  <a:close/>
                  <a:moveTo>
                    <a:pt x="6981180" y="822325"/>
                  </a:moveTo>
                  <a:cubicBezTo>
                    <a:pt x="6978600" y="822325"/>
                    <a:pt x="6981180" y="824706"/>
                    <a:pt x="6981180" y="827088"/>
                  </a:cubicBezTo>
                  <a:cubicBezTo>
                    <a:pt x="6981180" y="827088"/>
                    <a:pt x="6981180" y="827088"/>
                    <a:pt x="6999238" y="822325"/>
                  </a:cubicBezTo>
                  <a:cubicBezTo>
                    <a:pt x="6994078" y="822325"/>
                    <a:pt x="6986339" y="822325"/>
                    <a:pt x="6981180" y="822325"/>
                  </a:cubicBezTo>
                  <a:close/>
                  <a:moveTo>
                    <a:pt x="7383942" y="814388"/>
                  </a:moveTo>
                  <a:cubicBezTo>
                    <a:pt x="7386588" y="819468"/>
                    <a:pt x="7354838" y="827088"/>
                    <a:pt x="7365421" y="822008"/>
                  </a:cubicBezTo>
                  <a:cubicBezTo>
                    <a:pt x="7373359" y="819468"/>
                    <a:pt x="7370713" y="814388"/>
                    <a:pt x="7383942" y="814388"/>
                  </a:cubicBezTo>
                  <a:close/>
                  <a:moveTo>
                    <a:pt x="7147193" y="814388"/>
                  </a:moveTo>
                  <a:cubicBezTo>
                    <a:pt x="7126238" y="816883"/>
                    <a:pt x="7141954" y="829356"/>
                    <a:pt x="7152432" y="831851"/>
                  </a:cubicBezTo>
                  <a:cubicBezTo>
                    <a:pt x="7160290" y="824367"/>
                    <a:pt x="7162909" y="829356"/>
                    <a:pt x="7178626" y="829356"/>
                  </a:cubicBezTo>
                  <a:cubicBezTo>
                    <a:pt x="7176007" y="824367"/>
                    <a:pt x="7173387" y="821872"/>
                    <a:pt x="7178626" y="819377"/>
                  </a:cubicBezTo>
                  <a:cubicBezTo>
                    <a:pt x="7170768" y="814388"/>
                    <a:pt x="7144574" y="821872"/>
                    <a:pt x="7147193" y="814388"/>
                  </a:cubicBezTo>
                  <a:close/>
                  <a:moveTo>
                    <a:pt x="6883152" y="810022"/>
                  </a:moveTo>
                  <a:cubicBezTo>
                    <a:pt x="6888113" y="810022"/>
                    <a:pt x="6893405" y="810684"/>
                    <a:pt x="6896051" y="813330"/>
                  </a:cubicBezTo>
                  <a:cubicBezTo>
                    <a:pt x="6890759" y="815976"/>
                    <a:pt x="6880175" y="810684"/>
                    <a:pt x="6872238" y="815976"/>
                  </a:cubicBezTo>
                  <a:cubicBezTo>
                    <a:pt x="6874884" y="813330"/>
                    <a:pt x="6874884" y="813330"/>
                    <a:pt x="6872238" y="810684"/>
                  </a:cubicBezTo>
                  <a:cubicBezTo>
                    <a:pt x="6873561" y="810684"/>
                    <a:pt x="6878191" y="810022"/>
                    <a:pt x="6883152" y="810022"/>
                  </a:cubicBezTo>
                  <a:close/>
                  <a:moveTo>
                    <a:pt x="7380238" y="808832"/>
                  </a:moveTo>
                  <a:cubicBezTo>
                    <a:pt x="7398759" y="806451"/>
                    <a:pt x="7409342" y="806451"/>
                    <a:pt x="7427863" y="808832"/>
                  </a:cubicBezTo>
                  <a:cubicBezTo>
                    <a:pt x="7443738" y="815976"/>
                    <a:pt x="7393467" y="808832"/>
                    <a:pt x="7380238" y="808832"/>
                  </a:cubicBezTo>
                  <a:close/>
                  <a:moveTo>
                    <a:pt x="7027814" y="808038"/>
                  </a:moveTo>
                  <a:cubicBezTo>
                    <a:pt x="7025168" y="811213"/>
                    <a:pt x="7017230" y="814388"/>
                    <a:pt x="7009293" y="814388"/>
                  </a:cubicBezTo>
                  <a:cubicBezTo>
                    <a:pt x="7004001" y="808038"/>
                    <a:pt x="7022522" y="808038"/>
                    <a:pt x="7027814" y="808038"/>
                  </a:cubicBezTo>
                  <a:close/>
                  <a:moveTo>
                    <a:pt x="360243" y="806450"/>
                  </a:moveTo>
                  <a:cubicBezTo>
                    <a:pt x="355027" y="808945"/>
                    <a:pt x="352419" y="811439"/>
                    <a:pt x="352419" y="816429"/>
                  </a:cubicBezTo>
                  <a:cubicBezTo>
                    <a:pt x="352419" y="818923"/>
                    <a:pt x="357635" y="821418"/>
                    <a:pt x="360243" y="823913"/>
                  </a:cubicBezTo>
                  <a:cubicBezTo>
                    <a:pt x="368067" y="821418"/>
                    <a:pt x="378499" y="816429"/>
                    <a:pt x="386323" y="811439"/>
                  </a:cubicBezTo>
                  <a:cubicBezTo>
                    <a:pt x="388932" y="811439"/>
                    <a:pt x="386323" y="811439"/>
                    <a:pt x="383715" y="808945"/>
                  </a:cubicBezTo>
                  <a:cubicBezTo>
                    <a:pt x="383715" y="808945"/>
                    <a:pt x="381107" y="806450"/>
                    <a:pt x="378499" y="806450"/>
                  </a:cubicBezTo>
                  <a:cubicBezTo>
                    <a:pt x="370675" y="806450"/>
                    <a:pt x="365460" y="806450"/>
                    <a:pt x="360243" y="806450"/>
                  </a:cubicBezTo>
                  <a:close/>
                  <a:moveTo>
                    <a:pt x="6864004" y="803275"/>
                  </a:moveTo>
                  <a:cubicBezTo>
                    <a:pt x="6869173" y="808434"/>
                    <a:pt x="6864004" y="808434"/>
                    <a:pt x="6858836" y="805855"/>
                  </a:cubicBezTo>
                  <a:cubicBezTo>
                    <a:pt x="6856251" y="805855"/>
                    <a:pt x="6851083" y="811014"/>
                    <a:pt x="6856251" y="813594"/>
                  </a:cubicBezTo>
                  <a:cubicBezTo>
                    <a:pt x="6851083" y="813594"/>
                    <a:pt x="6848499" y="818753"/>
                    <a:pt x="6843330" y="821333"/>
                  </a:cubicBezTo>
                  <a:cubicBezTo>
                    <a:pt x="6820071" y="821333"/>
                    <a:pt x="6830408" y="811014"/>
                    <a:pt x="6809734" y="811014"/>
                  </a:cubicBezTo>
                  <a:cubicBezTo>
                    <a:pt x="6807150" y="811014"/>
                    <a:pt x="6812318" y="808434"/>
                    <a:pt x="6809734" y="808434"/>
                  </a:cubicBezTo>
                  <a:cubicBezTo>
                    <a:pt x="6809734" y="808434"/>
                    <a:pt x="6809734" y="808434"/>
                    <a:pt x="6807150" y="808434"/>
                  </a:cubicBezTo>
                  <a:cubicBezTo>
                    <a:pt x="6807150" y="811014"/>
                    <a:pt x="6807150" y="813594"/>
                    <a:pt x="6809734" y="816173"/>
                  </a:cubicBezTo>
                  <a:cubicBezTo>
                    <a:pt x="6820071" y="818753"/>
                    <a:pt x="6832993" y="823912"/>
                    <a:pt x="6845914" y="823912"/>
                  </a:cubicBezTo>
                  <a:cubicBezTo>
                    <a:pt x="6838161" y="826492"/>
                    <a:pt x="6832993" y="826492"/>
                    <a:pt x="6827824" y="829072"/>
                  </a:cubicBezTo>
                  <a:cubicBezTo>
                    <a:pt x="6843330" y="834231"/>
                    <a:pt x="6864004" y="836811"/>
                    <a:pt x="6895016" y="844550"/>
                  </a:cubicBezTo>
                  <a:cubicBezTo>
                    <a:pt x="6895016" y="841970"/>
                    <a:pt x="6895016" y="841970"/>
                    <a:pt x="6895016" y="841970"/>
                  </a:cubicBezTo>
                  <a:cubicBezTo>
                    <a:pt x="6900185" y="839390"/>
                    <a:pt x="6900185" y="841970"/>
                    <a:pt x="6900185" y="844550"/>
                  </a:cubicBezTo>
                  <a:cubicBezTo>
                    <a:pt x="6900185" y="844550"/>
                    <a:pt x="6900185" y="844550"/>
                    <a:pt x="6918275" y="839390"/>
                  </a:cubicBezTo>
                  <a:cubicBezTo>
                    <a:pt x="6918275" y="839390"/>
                    <a:pt x="6918275" y="836811"/>
                    <a:pt x="6918275" y="836811"/>
                  </a:cubicBezTo>
                  <a:cubicBezTo>
                    <a:pt x="6910522" y="836811"/>
                    <a:pt x="6910522" y="839390"/>
                    <a:pt x="6907938" y="841970"/>
                  </a:cubicBezTo>
                  <a:cubicBezTo>
                    <a:pt x="6905353" y="841970"/>
                    <a:pt x="6907938" y="834231"/>
                    <a:pt x="6902769" y="839390"/>
                  </a:cubicBezTo>
                  <a:cubicBezTo>
                    <a:pt x="6897600" y="836811"/>
                    <a:pt x="6902769" y="831651"/>
                    <a:pt x="6892432" y="831651"/>
                  </a:cubicBezTo>
                  <a:cubicBezTo>
                    <a:pt x="6889847" y="831651"/>
                    <a:pt x="6887263" y="834231"/>
                    <a:pt x="6884679" y="834231"/>
                  </a:cubicBezTo>
                  <a:cubicBezTo>
                    <a:pt x="6887263" y="836811"/>
                    <a:pt x="6889847" y="839390"/>
                    <a:pt x="6892432" y="839390"/>
                  </a:cubicBezTo>
                  <a:cubicBezTo>
                    <a:pt x="6887263" y="841970"/>
                    <a:pt x="6864004" y="839390"/>
                    <a:pt x="6864004" y="831651"/>
                  </a:cubicBezTo>
                  <a:cubicBezTo>
                    <a:pt x="6866589" y="831651"/>
                    <a:pt x="6871757" y="831651"/>
                    <a:pt x="6874342" y="831651"/>
                  </a:cubicBezTo>
                  <a:cubicBezTo>
                    <a:pt x="6874342" y="829072"/>
                    <a:pt x="6866589" y="829072"/>
                    <a:pt x="6861420" y="829072"/>
                  </a:cubicBezTo>
                  <a:cubicBezTo>
                    <a:pt x="6861420" y="826492"/>
                    <a:pt x="6861420" y="826492"/>
                    <a:pt x="6858836" y="821333"/>
                  </a:cubicBezTo>
                  <a:cubicBezTo>
                    <a:pt x="6853667" y="821333"/>
                    <a:pt x="6851083" y="823912"/>
                    <a:pt x="6851083" y="826492"/>
                  </a:cubicBezTo>
                  <a:cubicBezTo>
                    <a:pt x="6848499" y="826492"/>
                    <a:pt x="6845914" y="823912"/>
                    <a:pt x="6845914" y="821333"/>
                  </a:cubicBezTo>
                  <a:cubicBezTo>
                    <a:pt x="6864004" y="821333"/>
                    <a:pt x="6889847" y="821333"/>
                    <a:pt x="6902769" y="818753"/>
                  </a:cubicBezTo>
                  <a:cubicBezTo>
                    <a:pt x="6900185" y="813594"/>
                    <a:pt x="6905353" y="813594"/>
                    <a:pt x="6905353" y="808434"/>
                  </a:cubicBezTo>
                  <a:cubicBezTo>
                    <a:pt x="6897600" y="803275"/>
                    <a:pt x="6876926" y="805855"/>
                    <a:pt x="6864004" y="803275"/>
                  </a:cubicBezTo>
                  <a:close/>
                  <a:moveTo>
                    <a:pt x="7148715" y="802746"/>
                  </a:moveTo>
                  <a:cubicBezTo>
                    <a:pt x="7143195" y="802746"/>
                    <a:pt x="7138649" y="804069"/>
                    <a:pt x="7139947" y="808038"/>
                  </a:cubicBezTo>
                  <a:cubicBezTo>
                    <a:pt x="7147741" y="808038"/>
                    <a:pt x="7152936" y="808038"/>
                    <a:pt x="7155534" y="808038"/>
                  </a:cubicBezTo>
                  <a:cubicBezTo>
                    <a:pt x="7150338" y="805392"/>
                    <a:pt x="7165925" y="808038"/>
                    <a:pt x="7163327" y="805392"/>
                  </a:cubicBezTo>
                  <a:cubicBezTo>
                    <a:pt x="7160729" y="804069"/>
                    <a:pt x="7154235" y="802746"/>
                    <a:pt x="7148715" y="802746"/>
                  </a:cubicBezTo>
                  <a:close/>
                  <a:moveTo>
                    <a:pt x="294611" y="798513"/>
                  </a:moveTo>
                  <a:cubicBezTo>
                    <a:pt x="369879" y="811627"/>
                    <a:pt x="304993" y="858838"/>
                    <a:pt x="279040" y="858838"/>
                  </a:cubicBezTo>
                  <a:cubicBezTo>
                    <a:pt x="255680" y="845724"/>
                    <a:pt x="206366" y="835232"/>
                    <a:pt x="224534" y="816873"/>
                  </a:cubicBezTo>
                  <a:cubicBezTo>
                    <a:pt x="240107" y="811627"/>
                    <a:pt x="268657" y="798513"/>
                    <a:pt x="294611" y="798513"/>
                  </a:cubicBezTo>
                  <a:close/>
                  <a:moveTo>
                    <a:pt x="7619707" y="785813"/>
                  </a:moveTo>
                  <a:cubicBezTo>
                    <a:pt x="7627766" y="785813"/>
                    <a:pt x="7627766" y="788194"/>
                    <a:pt x="7635826" y="785813"/>
                  </a:cubicBezTo>
                  <a:cubicBezTo>
                    <a:pt x="7625080" y="788194"/>
                    <a:pt x="7617020" y="790576"/>
                    <a:pt x="7600901" y="790576"/>
                  </a:cubicBezTo>
                  <a:cubicBezTo>
                    <a:pt x="7603588" y="788194"/>
                    <a:pt x="7614334" y="790576"/>
                    <a:pt x="7619707" y="785813"/>
                  </a:cubicBezTo>
                  <a:close/>
                  <a:moveTo>
                    <a:pt x="7015113" y="782638"/>
                  </a:moveTo>
                  <a:cubicBezTo>
                    <a:pt x="7025092" y="788194"/>
                    <a:pt x="7015113" y="793751"/>
                    <a:pt x="7027586" y="790973"/>
                  </a:cubicBezTo>
                  <a:cubicBezTo>
                    <a:pt x="7025092" y="790973"/>
                    <a:pt x="7025092" y="788194"/>
                    <a:pt x="7027586" y="785416"/>
                  </a:cubicBezTo>
                  <a:cubicBezTo>
                    <a:pt x="7027586" y="788194"/>
                    <a:pt x="7032576" y="788194"/>
                    <a:pt x="7032576" y="785416"/>
                  </a:cubicBezTo>
                  <a:cubicBezTo>
                    <a:pt x="7030081" y="785416"/>
                    <a:pt x="7020102" y="785416"/>
                    <a:pt x="7015113" y="782638"/>
                  </a:cubicBezTo>
                  <a:close/>
                  <a:moveTo>
                    <a:pt x="7015113" y="777240"/>
                  </a:moveTo>
                  <a:cubicBezTo>
                    <a:pt x="7015113" y="779780"/>
                    <a:pt x="7004953" y="779780"/>
                    <a:pt x="7002413" y="779780"/>
                  </a:cubicBezTo>
                  <a:lnTo>
                    <a:pt x="7002667" y="780034"/>
                  </a:lnTo>
                  <a:lnTo>
                    <a:pt x="6999555" y="780732"/>
                  </a:lnTo>
                  <a:cubicBezTo>
                    <a:pt x="6996698" y="782955"/>
                    <a:pt x="6997333" y="784860"/>
                    <a:pt x="7004953" y="782320"/>
                  </a:cubicBezTo>
                  <a:lnTo>
                    <a:pt x="7002667" y="780034"/>
                  </a:lnTo>
                  <a:close/>
                  <a:moveTo>
                    <a:pt x="7494538" y="774701"/>
                  </a:moveTo>
                  <a:cubicBezTo>
                    <a:pt x="7497118" y="774701"/>
                    <a:pt x="7502277" y="774701"/>
                    <a:pt x="7507437" y="774701"/>
                  </a:cubicBezTo>
                  <a:cubicBezTo>
                    <a:pt x="7504857" y="779993"/>
                    <a:pt x="7515176" y="777347"/>
                    <a:pt x="7512596" y="782639"/>
                  </a:cubicBezTo>
                  <a:cubicBezTo>
                    <a:pt x="7504857" y="779993"/>
                    <a:pt x="7499697" y="777347"/>
                    <a:pt x="7494538" y="774701"/>
                  </a:cubicBezTo>
                  <a:close/>
                  <a:moveTo>
                    <a:pt x="7326793" y="774701"/>
                  </a:moveTo>
                  <a:cubicBezTo>
                    <a:pt x="7329439" y="777479"/>
                    <a:pt x="7324147" y="777479"/>
                    <a:pt x="7318856" y="780257"/>
                  </a:cubicBezTo>
                  <a:cubicBezTo>
                    <a:pt x="7321502" y="780257"/>
                    <a:pt x="7324147" y="783036"/>
                    <a:pt x="7318856" y="785814"/>
                  </a:cubicBezTo>
                  <a:cubicBezTo>
                    <a:pt x="7310918" y="785814"/>
                    <a:pt x="7310918" y="783036"/>
                    <a:pt x="7305626" y="783036"/>
                  </a:cubicBezTo>
                  <a:cubicBezTo>
                    <a:pt x="7305626" y="780257"/>
                    <a:pt x="7316210" y="780257"/>
                    <a:pt x="7313564" y="777479"/>
                  </a:cubicBezTo>
                  <a:cubicBezTo>
                    <a:pt x="7318856" y="777479"/>
                    <a:pt x="7321502" y="774701"/>
                    <a:pt x="7326793" y="774701"/>
                  </a:cubicBezTo>
                  <a:close/>
                  <a:moveTo>
                    <a:pt x="7661702" y="771526"/>
                  </a:moveTo>
                  <a:cubicBezTo>
                    <a:pt x="7664401" y="777876"/>
                    <a:pt x="7642811" y="774701"/>
                    <a:pt x="7637413" y="774701"/>
                  </a:cubicBezTo>
                  <a:cubicBezTo>
                    <a:pt x="7640112" y="771526"/>
                    <a:pt x="7653606" y="771526"/>
                    <a:pt x="7661702" y="771526"/>
                  </a:cubicBezTo>
                  <a:close/>
                  <a:moveTo>
                    <a:pt x="6926214" y="771526"/>
                  </a:moveTo>
                  <a:cubicBezTo>
                    <a:pt x="6926214" y="776818"/>
                    <a:pt x="6908263" y="779464"/>
                    <a:pt x="6892876" y="779464"/>
                  </a:cubicBezTo>
                  <a:cubicBezTo>
                    <a:pt x="6898005" y="774172"/>
                    <a:pt x="6918520" y="776818"/>
                    <a:pt x="6926214" y="771526"/>
                  </a:cubicBezTo>
                  <a:close/>
                  <a:moveTo>
                    <a:pt x="7259588" y="766763"/>
                  </a:moveTo>
                  <a:cubicBezTo>
                    <a:pt x="7262083" y="766763"/>
                    <a:pt x="7264578" y="766763"/>
                    <a:pt x="7269567" y="766763"/>
                  </a:cubicBezTo>
                  <a:cubicBezTo>
                    <a:pt x="7267072" y="772055"/>
                    <a:pt x="7277051" y="769409"/>
                    <a:pt x="7274557" y="774701"/>
                  </a:cubicBezTo>
                  <a:cubicBezTo>
                    <a:pt x="7272062" y="772055"/>
                    <a:pt x="7262083" y="772055"/>
                    <a:pt x="7259588" y="766763"/>
                  </a:cubicBezTo>
                  <a:close/>
                  <a:moveTo>
                    <a:pt x="6988857" y="765175"/>
                  </a:moveTo>
                  <a:cubicBezTo>
                    <a:pt x="6999604" y="767556"/>
                    <a:pt x="6975425" y="765175"/>
                    <a:pt x="6986171" y="767556"/>
                  </a:cubicBezTo>
                  <a:cubicBezTo>
                    <a:pt x="6996917" y="767556"/>
                    <a:pt x="6994231" y="774700"/>
                    <a:pt x="6996917" y="769937"/>
                  </a:cubicBezTo>
                  <a:cubicBezTo>
                    <a:pt x="6999604" y="769937"/>
                    <a:pt x="6999604" y="767556"/>
                    <a:pt x="7002290" y="767556"/>
                  </a:cubicBezTo>
                  <a:cubicBezTo>
                    <a:pt x="7004977" y="767556"/>
                    <a:pt x="7010350" y="767556"/>
                    <a:pt x="7010350" y="767556"/>
                  </a:cubicBezTo>
                  <a:cubicBezTo>
                    <a:pt x="7004977" y="767556"/>
                    <a:pt x="6994231" y="765175"/>
                    <a:pt x="6988857" y="765175"/>
                  </a:cubicBezTo>
                  <a:close/>
                  <a:moveTo>
                    <a:pt x="7061785" y="764646"/>
                  </a:moveTo>
                  <a:cubicBezTo>
                    <a:pt x="7051625" y="767292"/>
                    <a:pt x="7041465" y="762000"/>
                    <a:pt x="7038925" y="767292"/>
                  </a:cubicBezTo>
                  <a:cubicBezTo>
                    <a:pt x="7041465" y="769938"/>
                    <a:pt x="7064325" y="769938"/>
                    <a:pt x="7061785" y="764646"/>
                  </a:cubicBezTo>
                  <a:close/>
                  <a:moveTo>
                    <a:pt x="6357888" y="758825"/>
                  </a:moveTo>
                  <a:cubicBezTo>
                    <a:pt x="6357888" y="761603"/>
                    <a:pt x="6360666" y="764381"/>
                    <a:pt x="6360666" y="769938"/>
                  </a:cubicBezTo>
                  <a:cubicBezTo>
                    <a:pt x="6363444" y="767160"/>
                    <a:pt x="6366223" y="761603"/>
                    <a:pt x="6369001" y="758825"/>
                  </a:cubicBezTo>
                  <a:cubicBezTo>
                    <a:pt x="6366223" y="758825"/>
                    <a:pt x="6363444" y="758825"/>
                    <a:pt x="6360666" y="758825"/>
                  </a:cubicBezTo>
                  <a:cubicBezTo>
                    <a:pt x="6360666" y="758825"/>
                    <a:pt x="6357888" y="758825"/>
                    <a:pt x="6357888" y="758825"/>
                  </a:cubicBezTo>
                  <a:close/>
                  <a:moveTo>
                    <a:pt x="7492555" y="757238"/>
                  </a:moveTo>
                  <a:cubicBezTo>
                    <a:pt x="7497714" y="757238"/>
                    <a:pt x="7492555" y="757238"/>
                    <a:pt x="7492555" y="759619"/>
                  </a:cubicBezTo>
                  <a:cubicBezTo>
                    <a:pt x="7487395" y="759619"/>
                    <a:pt x="7484815" y="762001"/>
                    <a:pt x="7479656" y="762001"/>
                  </a:cubicBezTo>
                  <a:cubicBezTo>
                    <a:pt x="7477076" y="757238"/>
                    <a:pt x="7492555" y="759619"/>
                    <a:pt x="7492555" y="757238"/>
                  </a:cubicBezTo>
                  <a:close/>
                  <a:moveTo>
                    <a:pt x="6979766" y="755981"/>
                  </a:moveTo>
                  <a:lnTo>
                    <a:pt x="6981032" y="756614"/>
                  </a:lnTo>
                  <a:cubicBezTo>
                    <a:pt x="6981032" y="756614"/>
                    <a:pt x="6975843" y="756614"/>
                    <a:pt x="6975843" y="756614"/>
                  </a:cubicBezTo>
                  <a:close/>
                  <a:moveTo>
                    <a:pt x="7059537" y="753745"/>
                  </a:moveTo>
                  <a:cubicBezTo>
                    <a:pt x="7051215" y="753110"/>
                    <a:pt x="7043534" y="753110"/>
                    <a:pt x="7038413" y="756920"/>
                  </a:cubicBezTo>
                  <a:cubicBezTo>
                    <a:pt x="7035852" y="754380"/>
                    <a:pt x="7023050" y="751840"/>
                    <a:pt x="7023050" y="756920"/>
                  </a:cubicBezTo>
                  <a:cubicBezTo>
                    <a:pt x="7033292" y="762000"/>
                    <a:pt x="7033292" y="762000"/>
                    <a:pt x="7046094" y="762000"/>
                  </a:cubicBezTo>
                  <a:cubicBezTo>
                    <a:pt x="7058897" y="756920"/>
                    <a:pt x="7092183" y="762000"/>
                    <a:pt x="7102425" y="756920"/>
                  </a:cubicBezTo>
                  <a:cubicBezTo>
                    <a:pt x="7094743" y="754380"/>
                    <a:pt x="7087062" y="759460"/>
                    <a:pt x="7084501" y="754380"/>
                  </a:cubicBezTo>
                  <a:cubicBezTo>
                    <a:pt x="7076820" y="755650"/>
                    <a:pt x="7067858" y="754380"/>
                    <a:pt x="7059537" y="753745"/>
                  </a:cubicBezTo>
                  <a:close/>
                  <a:moveTo>
                    <a:pt x="7178625" y="753534"/>
                  </a:moveTo>
                  <a:cubicBezTo>
                    <a:pt x="7181165" y="756180"/>
                    <a:pt x="7196405" y="758826"/>
                    <a:pt x="7204025" y="756180"/>
                  </a:cubicBezTo>
                  <a:cubicBezTo>
                    <a:pt x="7198945" y="750888"/>
                    <a:pt x="7188785" y="756180"/>
                    <a:pt x="7178625" y="753534"/>
                  </a:cubicBezTo>
                  <a:close/>
                  <a:moveTo>
                    <a:pt x="7345761" y="752608"/>
                  </a:moveTo>
                  <a:cubicBezTo>
                    <a:pt x="7349630" y="753270"/>
                    <a:pt x="7354145" y="754593"/>
                    <a:pt x="7358014" y="754593"/>
                  </a:cubicBezTo>
                  <a:cubicBezTo>
                    <a:pt x="7358014" y="754593"/>
                    <a:pt x="7352855" y="754593"/>
                    <a:pt x="7352855" y="757239"/>
                  </a:cubicBezTo>
                  <a:cubicBezTo>
                    <a:pt x="7347695" y="754593"/>
                    <a:pt x="7347695" y="754593"/>
                    <a:pt x="7337376" y="754593"/>
                  </a:cubicBezTo>
                  <a:cubicBezTo>
                    <a:pt x="7338666" y="751947"/>
                    <a:pt x="7341891" y="751947"/>
                    <a:pt x="7345761" y="752608"/>
                  </a:cubicBezTo>
                  <a:close/>
                  <a:moveTo>
                    <a:pt x="7142559" y="752211"/>
                  </a:moveTo>
                  <a:cubicBezTo>
                    <a:pt x="7138044" y="752211"/>
                    <a:pt x="7134175" y="753534"/>
                    <a:pt x="7134175" y="756180"/>
                  </a:cubicBezTo>
                  <a:cubicBezTo>
                    <a:pt x="7139334" y="756180"/>
                    <a:pt x="7152233" y="758826"/>
                    <a:pt x="7154813" y="756180"/>
                  </a:cubicBezTo>
                  <a:cubicBezTo>
                    <a:pt x="7152233" y="753534"/>
                    <a:pt x="7147073" y="752211"/>
                    <a:pt x="7142559" y="752211"/>
                  </a:cubicBezTo>
                  <a:close/>
                  <a:moveTo>
                    <a:pt x="7120946" y="750888"/>
                  </a:moveTo>
                  <a:cubicBezTo>
                    <a:pt x="7113009" y="750888"/>
                    <a:pt x="7110363" y="753534"/>
                    <a:pt x="7110363" y="756180"/>
                  </a:cubicBezTo>
                  <a:cubicBezTo>
                    <a:pt x="7115654" y="758826"/>
                    <a:pt x="7118300" y="758826"/>
                    <a:pt x="7126238" y="758826"/>
                  </a:cubicBezTo>
                  <a:cubicBezTo>
                    <a:pt x="7126238" y="753534"/>
                    <a:pt x="7123592" y="753534"/>
                    <a:pt x="7120946" y="750888"/>
                  </a:cubicBezTo>
                  <a:close/>
                  <a:moveTo>
                    <a:pt x="7635826" y="742951"/>
                  </a:moveTo>
                  <a:cubicBezTo>
                    <a:pt x="7648299" y="745597"/>
                    <a:pt x="7653289" y="742951"/>
                    <a:pt x="7670751" y="748243"/>
                  </a:cubicBezTo>
                  <a:lnTo>
                    <a:pt x="7670751" y="750888"/>
                  </a:lnTo>
                  <a:lnTo>
                    <a:pt x="7670751" y="750889"/>
                  </a:lnTo>
                  <a:cubicBezTo>
                    <a:pt x="7665762" y="748243"/>
                    <a:pt x="7640815" y="748243"/>
                    <a:pt x="7635826" y="742951"/>
                  </a:cubicBezTo>
                  <a:close/>
                  <a:moveTo>
                    <a:pt x="6888113" y="742950"/>
                  </a:moveTo>
                  <a:cubicBezTo>
                    <a:pt x="6888113" y="746125"/>
                    <a:pt x="6888113" y="746125"/>
                    <a:pt x="6888113" y="746125"/>
                  </a:cubicBezTo>
                  <a:cubicBezTo>
                    <a:pt x="6893193" y="746125"/>
                    <a:pt x="6900813" y="746125"/>
                    <a:pt x="6900813" y="742950"/>
                  </a:cubicBezTo>
                  <a:cubicBezTo>
                    <a:pt x="6895733" y="742950"/>
                    <a:pt x="6890653" y="742950"/>
                    <a:pt x="6888113" y="742950"/>
                  </a:cubicBezTo>
                  <a:close/>
                  <a:moveTo>
                    <a:pt x="7298998" y="736548"/>
                  </a:moveTo>
                  <a:lnTo>
                    <a:pt x="7302223" y="739081"/>
                  </a:lnTo>
                  <a:cubicBezTo>
                    <a:pt x="7304467" y="739379"/>
                    <a:pt x="7307031" y="739379"/>
                    <a:pt x="7308313" y="740570"/>
                  </a:cubicBezTo>
                  <a:cubicBezTo>
                    <a:pt x="7316006" y="742951"/>
                    <a:pt x="7298055" y="738188"/>
                    <a:pt x="7292926" y="738188"/>
                  </a:cubicBezTo>
                  <a:close/>
                  <a:moveTo>
                    <a:pt x="7298055" y="735807"/>
                  </a:moveTo>
                  <a:lnTo>
                    <a:pt x="7301741" y="735807"/>
                  </a:lnTo>
                  <a:lnTo>
                    <a:pt x="7298998" y="736548"/>
                  </a:lnTo>
                  <a:close/>
                  <a:moveTo>
                    <a:pt x="7002413" y="733743"/>
                  </a:moveTo>
                  <a:cubicBezTo>
                    <a:pt x="7004993" y="728663"/>
                    <a:pt x="7023051" y="741363"/>
                    <a:pt x="7004993" y="738823"/>
                  </a:cubicBezTo>
                  <a:cubicBezTo>
                    <a:pt x="7010152" y="738823"/>
                    <a:pt x="7004993" y="733743"/>
                    <a:pt x="7002413" y="733743"/>
                  </a:cubicBezTo>
                  <a:close/>
                  <a:moveTo>
                    <a:pt x="7310557" y="733426"/>
                  </a:moveTo>
                  <a:cubicBezTo>
                    <a:pt x="7317930" y="732235"/>
                    <a:pt x="7324982" y="732235"/>
                    <a:pt x="7326264" y="735807"/>
                  </a:cubicBezTo>
                  <a:cubicBezTo>
                    <a:pt x="7318571" y="734616"/>
                    <a:pt x="7314724" y="735212"/>
                    <a:pt x="7311198" y="735807"/>
                  </a:cubicBezTo>
                  <a:lnTo>
                    <a:pt x="7301741" y="735807"/>
                  </a:lnTo>
                  <a:close/>
                  <a:moveTo>
                    <a:pt x="7339144" y="731739"/>
                  </a:moveTo>
                  <a:cubicBezTo>
                    <a:pt x="7341417" y="733128"/>
                    <a:pt x="7344015" y="735212"/>
                    <a:pt x="7349210" y="733823"/>
                  </a:cubicBezTo>
                  <a:cubicBezTo>
                    <a:pt x="7359601" y="736601"/>
                    <a:pt x="7344015" y="736601"/>
                    <a:pt x="7338819" y="736601"/>
                  </a:cubicBezTo>
                  <a:cubicBezTo>
                    <a:pt x="7338819" y="733823"/>
                    <a:pt x="7336222" y="731044"/>
                    <a:pt x="7331026" y="733823"/>
                  </a:cubicBezTo>
                  <a:cubicBezTo>
                    <a:pt x="7334923" y="729655"/>
                    <a:pt x="7336871" y="730350"/>
                    <a:pt x="7339144" y="731739"/>
                  </a:cubicBezTo>
                  <a:close/>
                  <a:moveTo>
                    <a:pt x="7041938" y="729578"/>
                  </a:moveTo>
                  <a:lnTo>
                    <a:pt x="7043335" y="729666"/>
                  </a:lnTo>
                  <a:lnTo>
                    <a:pt x="7040945" y="730250"/>
                  </a:lnTo>
                  <a:close/>
                  <a:moveTo>
                    <a:pt x="287782" y="728663"/>
                  </a:moveTo>
                  <a:cubicBezTo>
                    <a:pt x="290276" y="728663"/>
                    <a:pt x="292771" y="728663"/>
                    <a:pt x="295265" y="731243"/>
                  </a:cubicBezTo>
                  <a:cubicBezTo>
                    <a:pt x="300255" y="736402"/>
                    <a:pt x="305244" y="738982"/>
                    <a:pt x="312728" y="744141"/>
                  </a:cubicBezTo>
                  <a:cubicBezTo>
                    <a:pt x="310234" y="744141"/>
                    <a:pt x="307739" y="746721"/>
                    <a:pt x="302750" y="746721"/>
                  </a:cubicBezTo>
                  <a:cubicBezTo>
                    <a:pt x="290276" y="749301"/>
                    <a:pt x="277803" y="744141"/>
                    <a:pt x="280298" y="736402"/>
                  </a:cubicBezTo>
                  <a:cubicBezTo>
                    <a:pt x="280298" y="733822"/>
                    <a:pt x="285287" y="731243"/>
                    <a:pt x="287782" y="728663"/>
                  </a:cubicBezTo>
                  <a:close/>
                  <a:moveTo>
                    <a:pt x="7240538" y="725488"/>
                  </a:moveTo>
                  <a:lnTo>
                    <a:pt x="7248158" y="725488"/>
                  </a:lnTo>
                  <a:cubicBezTo>
                    <a:pt x="7245618" y="727869"/>
                    <a:pt x="7250698" y="727869"/>
                    <a:pt x="7250698" y="730251"/>
                  </a:cubicBezTo>
                  <a:cubicBezTo>
                    <a:pt x="7243078" y="730251"/>
                    <a:pt x="7243078" y="727869"/>
                    <a:pt x="7240538" y="725488"/>
                  </a:cubicBezTo>
                  <a:close/>
                  <a:moveTo>
                    <a:pt x="7567563" y="725091"/>
                  </a:moveTo>
                  <a:cubicBezTo>
                    <a:pt x="7580462" y="722313"/>
                    <a:pt x="7575302" y="733426"/>
                    <a:pt x="7588201" y="730648"/>
                  </a:cubicBezTo>
                  <a:cubicBezTo>
                    <a:pt x="7583041" y="733426"/>
                    <a:pt x="7570143" y="727869"/>
                    <a:pt x="7567563" y="725091"/>
                  </a:cubicBezTo>
                  <a:close/>
                  <a:moveTo>
                    <a:pt x="7285029" y="724756"/>
                  </a:moveTo>
                  <a:lnTo>
                    <a:pt x="7288092" y="725194"/>
                  </a:lnTo>
                  <a:lnTo>
                    <a:pt x="7284459" y="725488"/>
                  </a:lnTo>
                  <a:close/>
                  <a:moveTo>
                    <a:pt x="6890816" y="723900"/>
                  </a:moveTo>
                  <a:cubicBezTo>
                    <a:pt x="6885979" y="723900"/>
                    <a:pt x="6881465" y="725488"/>
                    <a:pt x="6882755" y="728663"/>
                  </a:cubicBezTo>
                  <a:cubicBezTo>
                    <a:pt x="6895653" y="725488"/>
                    <a:pt x="6890494" y="725488"/>
                    <a:pt x="6900813" y="728663"/>
                  </a:cubicBezTo>
                  <a:cubicBezTo>
                    <a:pt x="6900813" y="725488"/>
                    <a:pt x="6895653" y="723900"/>
                    <a:pt x="6890816" y="723900"/>
                  </a:cubicBezTo>
                  <a:close/>
                  <a:moveTo>
                    <a:pt x="7551688" y="722313"/>
                  </a:moveTo>
                  <a:cubicBezTo>
                    <a:pt x="7561848" y="722313"/>
                    <a:pt x="7554228" y="730251"/>
                    <a:pt x="7564388" y="727605"/>
                  </a:cubicBezTo>
                  <a:cubicBezTo>
                    <a:pt x="7564388" y="730251"/>
                    <a:pt x="7559308" y="730251"/>
                    <a:pt x="7556768" y="730251"/>
                  </a:cubicBezTo>
                  <a:cubicBezTo>
                    <a:pt x="7554228" y="730251"/>
                    <a:pt x="7551688" y="727605"/>
                    <a:pt x="7551688" y="722313"/>
                  </a:cubicBezTo>
                  <a:close/>
                  <a:moveTo>
                    <a:pt x="7365951" y="722313"/>
                  </a:moveTo>
                  <a:cubicBezTo>
                    <a:pt x="7373435" y="722313"/>
                    <a:pt x="7373435" y="724959"/>
                    <a:pt x="7380919" y="724959"/>
                  </a:cubicBezTo>
                  <a:cubicBezTo>
                    <a:pt x="7383414" y="730251"/>
                    <a:pt x="7370940" y="722313"/>
                    <a:pt x="7370940" y="727605"/>
                  </a:cubicBezTo>
                  <a:cubicBezTo>
                    <a:pt x="7368446" y="727605"/>
                    <a:pt x="7368446" y="727605"/>
                    <a:pt x="7368446" y="724959"/>
                  </a:cubicBezTo>
                  <a:cubicBezTo>
                    <a:pt x="7365951" y="724959"/>
                    <a:pt x="7365951" y="724959"/>
                    <a:pt x="7365951" y="722313"/>
                  </a:cubicBezTo>
                  <a:close/>
                  <a:moveTo>
                    <a:pt x="6965900" y="720725"/>
                  </a:moveTo>
                  <a:cubicBezTo>
                    <a:pt x="6965900" y="726017"/>
                    <a:pt x="6971059" y="728663"/>
                    <a:pt x="6981378" y="728663"/>
                  </a:cubicBezTo>
                  <a:cubicBezTo>
                    <a:pt x="6981378" y="726017"/>
                    <a:pt x="6986538" y="726017"/>
                    <a:pt x="6983958" y="720725"/>
                  </a:cubicBezTo>
                  <a:cubicBezTo>
                    <a:pt x="6978799" y="720725"/>
                    <a:pt x="6971059" y="720725"/>
                    <a:pt x="6965900" y="720725"/>
                  </a:cubicBezTo>
                  <a:close/>
                  <a:moveTo>
                    <a:pt x="6958491" y="720090"/>
                  </a:moveTo>
                  <a:cubicBezTo>
                    <a:pt x="6945262" y="725170"/>
                    <a:pt x="6921450" y="717550"/>
                    <a:pt x="6905575" y="722630"/>
                  </a:cubicBezTo>
                  <a:cubicBezTo>
                    <a:pt x="6924096" y="722630"/>
                    <a:pt x="6947908" y="725170"/>
                    <a:pt x="6966429" y="730250"/>
                  </a:cubicBezTo>
                  <a:cubicBezTo>
                    <a:pt x="6969075" y="722630"/>
                    <a:pt x="6953200" y="727710"/>
                    <a:pt x="6958491" y="720090"/>
                  </a:cubicBezTo>
                  <a:close/>
                  <a:moveTo>
                    <a:pt x="7110702" y="717550"/>
                  </a:moveTo>
                  <a:cubicBezTo>
                    <a:pt x="7097662" y="720328"/>
                    <a:pt x="7084622" y="720328"/>
                    <a:pt x="7068974" y="720328"/>
                  </a:cubicBezTo>
                  <a:cubicBezTo>
                    <a:pt x="7074190" y="723106"/>
                    <a:pt x="7061150" y="725885"/>
                    <a:pt x="7071582" y="725885"/>
                  </a:cubicBezTo>
                  <a:cubicBezTo>
                    <a:pt x="7071582" y="725885"/>
                    <a:pt x="7071582" y="723106"/>
                    <a:pt x="7074190" y="723106"/>
                  </a:cubicBezTo>
                  <a:cubicBezTo>
                    <a:pt x="7084622" y="725885"/>
                    <a:pt x="7089838" y="723106"/>
                    <a:pt x="7100270" y="723106"/>
                  </a:cubicBezTo>
                  <a:cubicBezTo>
                    <a:pt x="7100270" y="723106"/>
                    <a:pt x="7100270" y="725885"/>
                    <a:pt x="7100270" y="725885"/>
                  </a:cubicBezTo>
                  <a:cubicBezTo>
                    <a:pt x="7108094" y="723106"/>
                    <a:pt x="7113310" y="728663"/>
                    <a:pt x="7123743" y="728663"/>
                  </a:cubicBezTo>
                  <a:cubicBezTo>
                    <a:pt x="7110702" y="723106"/>
                    <a:pt x="7134175" y="723106"/>
                    <a:pt x="7128959" y="723106"/>
                  </a:cubicBezTo>
                  <a:cubicBezTo>
                    <a:pt x="7118527" y="723106"/>
                    <a:pt x="7110702" y="725885"/>
                    <a:pt x="7110702" y="717550"/>
                  </a:cubicBezTo>
                  <a:close/>
                  <a:moveTo>
                    <a:pt x="7263235" y="715765"/>
                  </a:moveTo>
                  <a:cubicBezTo>
                    <a:pt x="7258398" y="716095"/>
                    <a:pt x="7253238" y="718080"/>
                    <a:pt x="7253238" y="720726"/>
                  </a:cubicBezTo>
                  <a:cubicBezTo>
                    <a:pt x="7260977" y="720726"/>
                    <a:pt x="7266137" y="720726"/>
                    <a:pt x="7271296" y="720726"/>
                  </a:cubicBezTo>
                  <a:cubicBezTo>
                    <a:pt x="7272586" y="716757"/>
                    <a:pt x="7268072" y="715434"/>
                    <a:pt x="7263235" y="715765"/>
                  </a:cubicBezTo>
                  <a:close/>
                  <a:moveTo>
                    <a:pt x="7581256" y="715010"/>
                  </a:moveTo>
                  <a:lnTo>
                    <a:pt x="7585062" y="718329"/>
                  </a:lnTo>
                  <a:lnTo>
                    <a:pt x="7584480" y="718384"/>
                  </a:lnTo>
                  <a:cubicBezTo>
                    <a:pt x="7583190" y="717709"/>
                    <a:pt x="7582545" y="716360"/>
                    <a:pt x="7581256" y="715010"/>
                  </a:cubicBezTo>
                  <a:close/>
                  <a:moveTo>
                    <a:pt x="7627690" y="709613"/>
                  </a:moveTo>
                  <a:cubicBezTo>
                    <a:pt x="7632849" y="712312"/>
                    <a:pt x="7622531" y="720408"/>
                    <a:pt x="7625110" y="723107"/>
                  </a:cubicBezTo>
                  <a:lnTo>
                    <a:pt x="7636387" y="725073"/>
                  </a:lnTo>
                  <a:lnTo>
                    <a:pt x="7632849" y="725806"/>
                  </a:lnTo>
                  <a:cubicBezTo>
                    <a:pt x="7635429" y="725806"/>
                    <a:pt x="7640589" y="725806"/>
                    <a:pt x="7640589" y="725806"/>
                  </a:cubicBezTo>
                  <a:lnTo>
                    <a:pt x="7636387" y="725073"/>
                  </a:lnTo>
                  <a:lnTo>
                    <a:pt x="7663806" y="719396"/>
                  </a:lnTo>
                  <a:cubicBezTo>
                    <a:pt x="7674769" y="719059"/>
                    <a:pt x="7687023" y="719059"/>
                    <a:pt x="7702501" y="715010"/>
                  </a:cubicBezTo>
                  <a:cubicBezTo>
                    <a:pt x="7699921" y="717709"/>
                    <a:pt x="7699921" y="720408"/>
                    <a:pt x="7702501" y="720408"/>
                  </a:cubicBezTo>
                  <a:cubicBezTo>
                    <a:pt x="7699921" y="723107"/>
                    <a:pt x="7689603" y="723107"/>
                    <a:pt x="7687023" y="725806"/>
                  </a:cubicBezTo>
                  <a:cubicBezTo>
                    <a:pt x="7687023" y="728504"/>
                    <a:pt x="7697342" y="725806"/>
                    <a:pt x="7697342" y="728504"/>
                  </a:cubicBezTo>
                  <a:cubicBezTo>
                    <a:pt x="7710240" y="723107"/>
                    <a:pt x="7725718" y="720408"/>
                    <a:pt x="7743776" y="723107"/>
                  </a:cubicBezTo>
                  <a:cubicBezTo>
                    <a:pt x="7738617" y="725806"/>
                    <a:pt x="7738617" y="731203"/>
                    <a:pt x="7743776" y="733902"/>
                  </a:cubicBezTo>
                  <a:cubicBezTo>
                    <a:pt x="7741196" y="736601"/>
                    <a:pt x="7730878" y="731203"/>
                    <a:pt x="7725718" y="731203"/>
                  </a:cubicBezTo>
                  <a:cubicBezTo>
                    <a:pt x="7725718" y="728504"/>
                    <a:pt x="7738617" y="731203"/>
                    <a:pt x="7738617" y="728504"/>
                  </a:cubicBezTo>
                  <a:cubicBezTo>
                    <a:pt x="7741196" y="725806"/>
                    <a:pt x="7733457" y="725806"/>
                    <a:pt x="7733457" y="723107"/>
                  </a:cubicBezTo>
                  <a:cubicBezTo>
                    <a:pt x="7728298" y="725806"/>
                    <a:pt x="7723139" y="725806"/>
                    <a:pt x="7725718" y="728504"/>
                  </a:cubicBezTo>
                  <a:cubicBezTo>
                    <a:pt x="7715399" y="728504"/>
                    <a:pt x="7710240" y="731203"/>
                    <a:pt x="7705081" y="728504"/>
                  </a:cubicBezTo>
                  <a:cubicBezTo>
                    <a:pt x="7699921" y="728504"/>
                    <a:pt x="7705081" y="731203"/>
                    <a:pt x="7699921" y="731203"/>
                  </a:cubicBezTo>
                  <a:cubicBezTo>
                    <a:pt x="7666385" y="725806"/>
                    <a:pt x="7625110" y="736601"/>
                    <a:pt x="7596734" y="728504"/>
                  </a:cubicBezTo>
                  <a:cubicBezTo>
                    <a:pt x="7598023" y="724456"/>
                    <a:pt x="7593509" y="723107"/>
                    <a:pt x="7588995" y="721758"/>
                  </a:cubicBezTo>
                  <a:lnTo>
                    <a:pt x="7585062" y="718329"/>
                  </a:lnTo>
                  <a:lnTo>
                    <a:pt x="7591574" y="717709"/>
                  </a:lnTo>
                  <a:cubicBezTo>
                    <a:pt x="7596734" y="720408"/>
                    <a:pt x="7594154" y="720408"/>
                    <a:pt x="7591574" y="723107"/>
                  </a:cubicBezTo>
                  <a:cubicBezTo>
                    <a:pt x="7599313" y="720408"/>
                    <a:pt x="7599313" y="723107"/>
                    <a:pt x="7604473" y="723107"/>
                  </a:cubicBezTo>
                  <a:cubicBezTo>
                    <a:pt x="7607053" y="717709"/>
                    <a:pt x="7594154" y="723107"/>
                    <a:pt x="7596734" y="717709"/>
                  </a:cubicBezTo>
                  <a:cubicBezTo>
                    <a:pt x="7609632" y="723107"/>
                    <a:pt x="7625110" y="717709"/>
                    <a:pt x="7627690" y="709613"/>
                  </a:cubicBezTo>
                  <a:close/>
                  <a:moveTo>
                    <a:pt x="7445326" y="709613"/>
                  </a:moveTo>
                  <a:cubicBezTo>
                    <a:pt x="7453065" y="712259"/>
                    <a:pt x="7460805" y="714905"/>
                    <a:pt x="7465964" y="717551"/>
                  </a:cubicBezTo>
                  <a:cubicBezTo>
                    <a:pt x="7463384" y="717551"/>
                    <a:pt x="7445326" y="717551"/>
                    <a:pt x="7445326" y="709613"/>
                  </a:cubicBezTo>
                  <a:close/>
                  <a:moveTo>
                    <a:pt x="7417468" y="707391"/>
                  </a:moveTo>
                  <a:cubicBezTo>
                    <a:pt x="7422692" y="704851"/>
                    <a:pt x="7422692" y="712471"/>
                    <a:pt x="7414856" y="709931"/>
                  </a:cubicBezTo>
                  <a:cubicBezTo>
                    <a:pt x="7420080" y="715011"/>
                    <a:pt x="7430527" y="707391"/>
                    <a:pt x="7430527" y="715011"/>
                  </a:cubicBezTo>
                  <a:cubicBezTo>
                    <a:pt x="7433138" y="715011"/>
                    <a:pt x="7433138" y="712471"/>
                    <a:pt x="7433138" y="712471"/>
                  </a:cubicBezTo>
                  <a:cubicBezTo>
                    <a:pt x="7446197" y="715011"/>
                    <a:pt x="7451420" y="722631"/>
                    <a:pt x="7472314" y="720091"/>
                  </a:cubicBezTo>
                  <a:cubicBezTo>
                    <a:pt x="7472314" y="727711"/>
                    <a:pt x="7440973" y="727711"/>
                    <a:pt x="7438362" y="722631"/>
                  </a:cubicBezTo>
                  <a:cubicBezTo>
                    <a:pt x="7443585" y="720091"/>
                    <a:pt x="7443585" y="725171"/>
                    <a:pt x="7451420" y="722631"/>
                  </a:cubicBezTo>
                  <a:cubicBezTo>
                    <a:pt x="7443585" y="715011"/>
                    <a:pt x="7414856" y="717551"/>
                    <a:pt x="7407021" y="725171"/>
                  </a:cubicBezTo>
                  <a:cubicBezTo>
                    <a:pt x="7412245" y="727711"/>
                    <a:pt x="7427915" y="725171"/>
                    <a:pt x="7433138" y="727711"/>
                  </a:cubicBezTo>
                  <a:cubicBezTo>
                    <a:pt x="7427915" y="730251"/>
                    <a:pt x="7414856" y="725171"/>
                    <a:pt x="7401798" y="727711"/>
                  </a:cubicBezTo>
                  <a:cubicBezTo>
                    <a:pt x="7401798" y="725171"/>
                    <a:pt x="7401798" y="725171"/>
                    <a:pt x="7401798" y="722631"/>
                  </a:cubicBezTo>
                  <a:cubicBezTo>
                    <a:pt x="7404410" y="722631"/>
                    <a:pt x="7407021" y="722631"/>
                    <a:pt x="7409633" y="722631"/>
                  </a:cubicBezTo>
                  <a:cubicBezTo>
                    <a:pt x="7401798" y="722631"/>
                    <a:pt x="7404410" y="715011"/>
                    <a:pt x="7393963" y="717551"/>
                  </a:cubicBezTo>
                  <a:cubicBezTo>
                    <a:pt x="7399186" y="715011"/>
                    <a:pt x="7391351" y="715011"/>
                    <a:pt x="7391351" y="709931"/>
                  </a:cubicBezTo>
                  <a:cubicBezTo>
                    <a:pt x="7401798" y="712471"/>
                    <a:pt x="7401798" y="715011"/>
                    <a:pt x="7409633" y="720091"/>
                  </a:cubicBezTo>
                  <a:cubicBezTo>
                    <a:pt x="7412245" y="717551"/>
                    <a:pt x="7412245" y="715011"/>
                    <a:pt x="7417468" y="715011"/>
                  </a:cubicBezTo>
                  <a:cubicBezTo>
                    <a:pt x="7412245" y="715011"/>
                    <a:pt x="7414856" y="709931"/>
                    <a:pt x="7407021" y="712471"/>
                  </a:cubicBezTo>
                  <a:cubicBezTo>
                    <a:pt x="7409633" y="709931"/>
                    <a:pt x="7417468" y="709931"/>
                    <a:pt x="7417468" y="707391"/>
                  </a:cubicBezTo>
                  <a:close/>
                  <a:moveTo>
                    <a:pt x="7372761" y="707241"/>
                  </a:moveTo>
                  <a:lnTo>
                    <a:pt x="7368149" y="707818"/>
                  </a:lnTo>
                  <a:lnTo>
                    <a:pt x="7369194" y="707566"/>
                  </a:lnTo>
                  <a:cubicBezTo>
                    <a:pt x="7373410" y="707241"/>
                    <a:pt x="7376653" y="707241"/>
                    <a:pt x="7372761" y="707241"/>
                  </a:cubicBezTo>
                  <a:close/>
                  <a:moveTo>
                    <a:pt x="7702472" y="704415"/>
                  </a:moveTo>
                  <a:lnTo>
                    <a:pt x="7702229" y="704642"/>
                  </a:lnTo>
                  <a:lnTo>
                    <a:pt x="7701727" y="704554"/>
                  </a:lnTo>
                  <a:close/>
                  <a:moveTo>
                    <a:pt x="7899946" y="702628"/>
                  </a:moveTo>
                  <a:cubicBezTo>
                    <a:pt x="7899946" y="707708"/>
                    <a:pt x="7897367" y="705168"/>
                    <a:pt x="7889627" y="705168"/>
                  </a:cubicBezTo>
                  <a:cubicBezTo>
                    <a:pt x="7892207" y="707708"/>
                    <a:pt x="7897367" y="707708"/>
                    <a:pt x="7902526" y="707708"/>
                  </a:cubicBezTo>
                  <a:cubicBezTo>
                    <a:pt x="7897367" y="712788"/>
                    <a:pt x="7892207" y="705168"/>
                    <a:pt x="7881888" y="707708"/>
                  </a:cubicBezTo>
                  <a:cubicBezTo>
                    <a:pt x="7884468" y="705168"/>
                    <a:pt x="7892207" y="700088"/>
                    <a:pt x="7899946" y="702628"/>
                  </a:cubicBezTo>
                  <a:close/>
                  <a:moveTo>
                    <a:pt x="7706769" y="700419"/>
                  </a:moveTo>
                  <a:cubicBezTo>
                    <a:pt x="7709363" y="699445"/>
                    <a:pt x="7712605" y="699445"/>
                    <a:pt x="7715200" y="702043"/>
                  </a:cubicBezTo>
                  <a:lnTo>
                    <a:pt x="7702472" y="704415"/>
                  </a:lnTo>
                  <a:close/>
                  <a:moveTo>
                    <a:pt x="7245830" y="693738"/>
                  </a:moveTo>
                  <a:cubicBezTo>
                    <a:pt x="7240539" y="693738"/>
                    <a:pt x="7224663" y="693738"/>
                    <a:pt x="7229955" y="696913"/>
                  </a:cubicBezTo>
                  <a:cubicBezTo>
                    <a:pt x="7227309" y="700088"/>
                    <a:pt x="7248476" y="700088"/>
                    <a:pt x="7245830" y="693738"/>
                  </a:cubicBezTo>
                  <a:close/>
                  <a:moveTo>
                    <a:pt x="7400875" y="684213"/>
                  </a:moveTo>
                  <a:cubicBezTo>
                    <a:pt x="7400875" y="686859"/>
                    <a:pt x="7400875" y="686859"/>
                    <a:pt x="7403521" y="689505"/>
                  </a:cubicBezTo>
                  <a:cubicBezTo>
                    <a:pt x="7411459" y="689505"/>
                    <a:pt x="7416750" y="692151"/>
                    <a:pt x="7424688" y="689505"/>
                  </a:cubicBezTo>
                  <a:cubicBezTo>
                    <a:pt x="7419396" y="684213"/>
                    <a:pt x="7414104" y="684213"/>
                    <a:pt x="7400875" y="684213"/>
                  </a:cubicBezTo>
                  <a:close/>
                  <a:moveTo>
                    <a:pt x="7184658" y="680085"/>
                  </a:moveTo>
                  <a:cubicBezTo>
                    <a:pt x="7178943" y="679450"/>
                    <a:pt x="7173863" y="680085"/>
                    <a:pt x="7173863" y="683895"/>
                  </a:cubicBezTo>
                  <a:cubicBezTo>
                    <a:pt x="7178943" y="686435"/>
                    <a:pt x="7196723" y="688975"/>
                    <a:pt x="7199263" y="683895"/>
                  </a:cubicBezTo>
                  <a:cubicBezTo>
                    <a:pt x="7196723" y="682625"/>
                    <a:pt x="7190373" y="680720"/>
                    <a:pt x="7184658" y="680085"/>
                  </a:cubicBezTo>
                  <a:close/>
                  <a:moveTo>
                    <a:pt x="7365752" y="677599"/>
                  </a:moveTo>
                  <a:cubicBezTo>
                    <a:pt x="7370713" y="677599"/>
                    <a:pt x="7376005" y="678922"/>
                    <a:pt x="7378651" y="681568"/>
                  </a:cubicBezTo>
                  <a:cubicBezTo>
                    <a:pt x="7373359" y="684214"/>
                    <a:pt x="7362776" y="681568"/>
                    <a:pt x="7354838" y="681568"/>
                  </a:cubicBezTo>
                  <a:cubicBezTo>
                    <a:pt x="7356161" y="678922"/>
                    <a:pt x="7360791" y="677599"/>
                    <a:pt x="7365752" y="677599"/>
                  </a:cubicBezTo>
                  <a:close/>
                  <a:moveTo>
                    <a:pt x="6736705" y="675415"/>
                  </a:moveTo>
                  <a:cubicBezTo>
                    <a:pt x="6733728" y="674423"/>
                    <a:pt x="6730156" y="674423"/>
                    <a:pt x="6727775" y="675746"/>
                  </a:cubicBezTo>
                  <a:cubicBezTo>
                    <a:pt x="6734919" y="675746"/>
                    <a:pt x="6732537" y="681038"/>
                    <a:pt x="6742063" y="681038"/>
                  </a:cubicBezTo>
                  <a:cubicBezTo>
                    <a:pt x="6742063" y="678392"/>
                    <a:pt x="6739681" y="676407"/>
                    <a:pt x="6736705" y="675415"/>
                  </a:cubicBezTo>
                  <a:close/>
                  <a:moveTo>
                    <a:pt x="6582995" y="669992"/>
                  </a:moveTo>
                  <a:cubicBezTo>
                    <a:pt x="6585853" y="670322"/>
                    <a:pt x="6589663" y="670984"/>
                    <a:pt x="6592203" y="670984"/>
                  </a:cubicBezTo>
                  <a:cubicBezTo>
                    <a:pt x="6587123" y="673630"/>
                    <a:pt x="6592203" y="676276"/>
                    <a:pt x="6599823" y="673630"/>
                  </a:cubicBezTo>
                  <a:cubicBezTo>
                    <a:pt x="6602363" y="676276"/>
                    <a:pt x="6592203" y="676276"/>
                    <a:pt x="6587123" y="676276"/>
                  </a:cubicBezTo>
                  <a:cubicBezTo>
                    <a:pt x="6587123" y="673630"/>
                    <a:pt x="6584583" y="670984"/>
                    <a:pt x="6579503" y="670984"/>
                  </a:cubicBezTo>
                  <a:cubicBezTo>
                    <a:pt x="6578233" y="669661"/>
                    <a:pt x="6580138" y="669661"/>
                    <a:pt x="6582995" y="669992"/>
                  </a:cubicBezTo>
                  <a:close/>
                  <a:moveTo>
                    <a:pt x="7015113" y="666222"/>
                  </a:moveTo>
                  <a:cubicBezTo>
                    <a:pt x="7023051" y="663576"/>
                    <a:pt x="7023051" y="668868"/>
                    <a:pt x="7030989" y="666222"/>
                  </a:cubicBezTo>
                  <a:cubicBezTo>
                    <a:pt x="7025697" y="668868"/>
                    <a:pt x="7017759" y="668868"/>
                    <a:pt x="7007176" y="671514"/>
                  </a:cubicBezTo>
                  <a:cubicBezTo>
                    <a:pt x="7007176" y="666222"/>
                    <a:pt x="7017759" y="671514"/>
                    <a:pt x="7015113" y="666222"/>
                  </a:cubicBezTo>
                  <a:close/>
                  <a:moveTo>
                    <a:pt x="6330503" y="660930"/>
                  </a:moveTo>
                  <a:cubicBezTo>
                    <a:pt x="6340822" y="666221"/>
                    <a:pt x="6348561" y="663575"/>
                    <a:pt x="6356300" y="668867"/>
                  </a:cubicBezTo>
                  <a:cubicBezTo>
                    <a:pt x="6338242" y="668867"/>
                    <a:pt x="6343401" y="668867"/>
                    <a:pt x="6317604" y="666221"/>
                  </a:cubicBezTo>
                  <a:cubicBezTo>
                    <a:pt x="6315025" y="655638"/>
                    <a:pt x="6340822" y="671513"/>
                    <a:pt x="6330503" y="660930"/>
                  </a:cubicBezTo>
                  <a:close/>
                  <a:moveTo>
                    <a:pt x="6269980" y="660268"/>
                  </a:moveTo>
                  <a:cubicBezTo>
                    <a:pt x="6271269" y="660930"/>
                    <a:pt x="6272559" y="662253"/>
                    <a:pt x="6272559" y="663575"/>
                  </a:cubicBezTo>
                  <a:cubicBezTo>
                    <a:pt x="6272559" y="659607"/>
                    <a:pt x="6277074" y="659607"/>
                    <a:pt x="6282233" y="660268"/>
                  </a:cubicBezTo>
                  <a:cubicBezTo>
                    <a:pt x="6287392" y="660930"/>
                    <a:pt x="6293197" y="662253"/>
                    <a:pt x="6295776" y="660930"/>
                  </a:cubicBezTo>
                  <a:cubicBezTo>
                    <a:pt x="6298356" y="660930"/>
                    <a:pt x="6298356" y="663575"/>
                    <a:pt x="6298356" y="666221"/>
                  </a:cubicBezTo>
                  <a:cubicBezTo>
                    <a:pt x="6300936" y="666221"/>
                    <a:pt x="6300936" y="663575"/>
                    <a:pt x="6300936" y="663575"/>
                  </a:cubicBezTo>
                  <a:cubicBezTo>
                    <a:pt x="6306095" y="660930"/>
                    <a:pt x="6303515" y="666221"/>
                    <a:pt x="6308675" y="666221"/>
                  </a:cubicBezTo>
                  <a:cubicBezTo>
                    <a:pt x="6308675" y="671513"/>
                    <a:pt x="6295776" y="663575"/>
                    <a:pt x="6298356" y="668867"/>
                  </a:cubicBezTo>
                  <a:cubicBezTo>
                    <a:pt x="6295776" y="663575"/>
                    <a:pt x="6290617" y="666221"/>
                    <a:pt x="6288037" y="663575"/>
                  </a:cubicBezTo>
                  <a:cubicBezTo>
                    <a:pt x="6280298" y="663575"/>
                    <a:pt x="6280298" y="663575"/>
                    <a:pt x="6272559" y="666221"/>
                  </a:cubicBezTo>
                  <a:cubicBezTo>
                    <a:pt x="6272559" y="663575"/>
                    <a:pt x="6269979" y="660930"/>
                    <a:pt x="6267400" y="660930"/>
                  </a:cubicBezTo>
                  <a:cubicBezTo>
                    <a:pt x="6267400" y="659607"/>
                    <a:pt x="6268690" y="659607"/>
                    <a:pt x="6269980" y="660268"/>
                  </a:cubicBezTo>
                  <a:close/>
                  <a:moveTo>
                    <a:pt x="6563733" y="658019"/>
                  </a:moveTo>
                  <a:cubicBezTo>
                    <a:pt x="6566203" y="658019"/>
                    <a:pt x="6566203" y="660400"/>
                    <a:pt x="6571141" y="660400"/>
                  </a:cubicBezTo>
                  <a:cubicBezTo>
                    <a:pt x="6573611" y="660400"/>
                    <a:pt x="6573611" y="660400"/>
                    <a:pt x="6573611" y="660400"/>
                  </a:cubicBezTo>
                  <a:cubicBezTo>
                    <a:pt x="6578550" y="655638"/>
                    <a:pt x="6571141" y="662782"/>
                    <a:pt x="6576080" y="662782"/>
                  </a:cubicBezTo>
                  <a:cubicBezTo>
                    <a:pt x="6573611" y="665163"/>
                    <a:pt x="6556325" y="662782"/>
                    <a:pt x="6563733" y="658019"/>
                  </a:cubicBezTo>
                  <a:close/>
                  <a:moveTo>
                    <a:pt x="6776988" y="655638"/>
                  </a:moveTo>
                  <a:cubicBezTo>
                    <a:pt x="6779369" y="655638"/>
                    <a:pt x="6784132" y="655638"/>
                    <a:pt x="6786513" y="655638"/>
                  </a:cubicBezTo>
                  <a:cubicBezTo>
                    <a:pt x="6786513" y="658019"/>
                    <a:pt x="6786513" y="658019"/>
                    <a:pt x="6786513" y="660401"/>
                  </a:cubicBezTo>
                  <a:cubicBezTo>
                    <a:pt x="6781750" y="660401"/>
                    <a:pt x="6776988" y="660401"/>
                    <a:pt x="6776988" y="655638"/>
                  </a:cubicBezTo>
                  <a:close/>
                  <a:moveTo>
                    <a:pt x="6596608" y="655638"/>
                  </a:moveTo>
                  <a:cubicBezTo>
                    <a:pt x="6599188" y="655638"/>
                    <a:pt x="6586289" y="663576"/>
                    <a:pt x="6578550" y="663576"/>
                  </a:cubicBezTo>
                  <a:cubicBezTo>
                    <a:pt x="6581130" y="663576"/>
                    <a:pt x="6581130" y="660930"/>
                    <a:pt x="6578550" y="660930"/>
                  </a:cubicBezTo>
                  <a:cubicBezTo>
                    <a:pt x="6578550" y="658284"/>
                    <a:pt x="6591449" y="658284"/>
                    <a:pt x="6596608" y="655638"/>
                  </a:cubicBezTo>
                  <a:close/>
                  <a:moveTo>
                    <a:pt x="6826201" y="639763"/>
                  </a:moveTo>
                  <a:cubicBezTo>
                    <a:pt x="6818377" y="642303"/>
                    <a:pt x="6823593" y="649923"/>
                    <a:pt x="6815768" y="649923"/>
                  </a:cubicBezTo>
                  <a:cubicBezTo>
                    <a:pt x="6820985" y="639763"/>
                    <a:pt x="6802728" y="647383"/>
                    <a:pt x="6805336" y="652463"/>
                  </a:cubicBezTo>
                  <a:cubicBezTo>
                    <a:pt x="6789688" y="649923"/>
                    <a:pt x="6815768" y="647383"/>
                    <a:pt x="6805336" y="644843"/>
                  </a:cubicBezTo>
                  <a:cubicBezTo>
                    <a:pt x="6813160" y="644843"/>
                    <a:pt x="6815768" y="639763"/>
                    <a:pt x="6826201" y="639763"/>
                  </a:cubicBezTo>
                  <a:close/>
                  <a:moveTo>
                    <a:pt x="285035" y="636588"/>
                  </a:moveTo>
                  <a:cubicBezTo>
                    <a:pt x="299852" y="636588"/>
                    <a:pt x="304790" y="644381"/>
                    <a:pt x="302321" y="649577"/>
                  </a:cubicBezTo>
                  <a:cubicBezTo>
                    <a:pt x="302321" y="654772"/>
                    <a:pt x="297382" y="659967"/>
                    <a:pt x="294913" y="665163"/>
                  </a:cubicBezTo>
                  <a:cubicBezTo>
                    <a:pt x="294913" y="665163"/>
                    <a:pt x="289974" y="665163"/>
                    <a:pt x="289974" y="665163"/>
                  </a:cubicBezTo>
                  <a:cubicBezTo>
                    <a:pt x="287504" y="665163"/>
                    <a:pt x="282566" y="662565"/>
                    <a:pt x="282566" y="662565"/>
                  </a:cubicBezTo>
                  <a:cubicBezTo>
                    <a:pt x="282566" y="652174"/>
                    <a:pt x="285035" y="644381"/>
                    <a:pt x="285035" y="636588"/>
                  </a:cubicBezTo>
                  <a:close/>
                  <a:moveTo>
                    <a:pt x="282566" y="635000"/>
                  </a:moveTo>
                  <a:cubicBezTo>
                    <a:pt x="284154" y="635000"/>
                    <a:pt x="284154" y="635000"/>
                    <a:pt x="284154" y="635000"/>
                  </a:cubicBezTo>
                  <a:cubicBezTo>
                    <a:pt x="284154" y="636588"/>
                    <a:pt x="284154" y="636588"/>
                    <a:pt x="284154" y="636588"/>
                  </a:cubicBezTo>
                  <a:cubicBezTo>
                    <a:pt x="284154" y="636588"/>
                    <a:pt x="284154" y="636588"/>
                    <a:pt x="282566" y="636588"/>
                  </a:cubicBezTo>
                  <a:cubicBezTo>
                    <a:pt x="282566" y="636588"/>
                    <a:pt x="282566" y="636588"/>
                    <a:pt x="282566" y="635000"/>
                  </a:cubicBezTo>
                  <a:close/>
                  <a:moveTo>
                    <a:pt x="8115251" y="629444"/>
                  </a:moveTo>
                  <a:cubicBezTo>
                    <a:pt x="8112711" y="631826"/>
                    <a:pt x="8097471" y="631826"/>
                    <a:pt x="8089851" y="631826"/>
                  </a:cubicBezTo>
                  <a:cubicBezTo>
                    <a:pt x="8092391" y="627063"/>
                    <a:pt x="8105091" y="631826"/>
                    <a:pt x="8115251" y="629444"/>
                  </a:cubicBezTo>
                  <a:close/>
                  <a:moveTo>
                    <a:pt x="8071090" y="627063"/>
                  </a:moveTo>
                  <a:cubicBezTo>
                    <a:pt x="8078883" y="627063"/>
                    <a:pt x="8076285" y="631825"/>
                    <a:pt x="8086676" y="629444"/>
                  </a:cubicBezTo>
                  <a:cubicBezTo>
                    <a:pt x="8086676" y="636588"/>
                    <a:pt x="8058101" y="631825"/>
                    <a:pt x="8071090" y="627063"/>
                  </a:cubicBezTo>
                  <a:close/>
                  <a:moveTo>
                    <a:pt x="8035154" y="627063"/>
                  </a:moveTo>
                  <a:cubicBezTo>
                    <a:pt x="8040349" y="627063"/>
                    <a:pt x="8035154" y="629709"/>
                    <a:pt x="8035154" y="629709"/>
                  </a:cubicBezTo>
                  <a:cubicBezTo>
                    <a:pt x="8045545" y="632355"/>
                    <a:pt x="8040349" y="627063"/>
                    <a:pt x="8048143" y="627063"/>
                  </a:cubicBezTo>
                  <a:cubicBezTo>
                    <a:pt x="8048143" y="629709"/>
                    <a:pt x="8050740" y="629709"/>
                    <a:pt x="8053338" y="629709"/>
                  </a:cubicBezTo>
                  <a:cubicBezTo>
                    <a:pt x="8053338" y="635001"/>
                    <a:pt x="8032556" y="635001"/>
                    <a:pt x="8024763" y="635001"/>
                  </a:cubicBezTo>
                  <a:cubicBezTo>
                    <a:pt x="8003981" y="635001"/>
                    <a:pt x="7980602" y="632355"/>
                    <a:pt x="7967613" y="632355"/>
                  </a:cubicBezTo>
                  <a:cubicBezTo>
                    <a:pt x="7988395" y="627063"/>
                    <a:pt x="8019568" y="632355"/>
                    <a:pt x="8035154" y="627063"/>
                  </a:cubicBezTo>
                  <a:close/>
                  <a:moveTo>
                    <a:pt x="6817356" y="623888"/>
                  </a:moveTo>
                  <a:cubicBezTo>
                    <a:pt x="6819851" y="629180"/>
                    <a:pt x="6802388" y="631826"/>
                    <a:pt x="6804882" y="626534"/>
                  </a:cubicBezTo>
                  <a:cubicBezTo>
                    <a:pt x="6809872" y="626534"/>
                    <a:pt x="6814861" y="626534"/>
                    <a:pt x="6817356" y="623888"/>
                  </a:cubicBezTo>
                  <a:close/>
                  <a:moveTo>
                    <a:pt x="284152" y="614363"/>
                  </a:moveTo>
                  <a:cubicBezTo>
                    <a:pt x="284152" y="622102"/>
                    <a:pt x="284152" y="629841"/>
                    <a:pt x="281573" y="635001"/>
                  </a:cubicBezTo>
                  <a:cubicBezTo>
                    <a:pt x="268674" y="635001"/>
                    <a:pt x="263515" y="629841"/>
                    <a:pt x="266094" y="622102"/>
                  </a:cubicBezTo>
                  <a:cubicBezTo>
                    <a:pt x="268674" y="616943"/>
                    <a:pt x="273832" y="614363"/>
                    <a:pt x="284152" y="614363"/>
                  </a:cubicBezTo>
                  <a:close/>
                  <a:moveTo>
                    <a:pt x="7401405" y="611188"/>
                  </a:moveTo>
                  <a:cubicBezTo>
                    <a:pt x="7404051" y="613834"/>
                    <a:pt x="7404051" y="616480"/>
                    <a:pt x="7409342" y="613834"/>
                  </a:cubicBezTo>
                  <a:cubicBezTo>
                    <a:pt x="7411988" y="616480"/>
                    <a:pt x="7406696" y="616480"/>
                    <a:pt x="7406696" y="619126"/>
                  </a:cubicBezTo>
                  <a:cubicBezTo>
                    <a:pt x="7401405" y="619126"/>
                    <a:pt x="7396113" y="613834"/>
                    <a:pt x="7401405" y="611188"/>
                  </a:cubicBezTo>
                  <a:close/>
                  <a:moveTo>
                    <a:pt x="7062158" y="609006"/>
                  </a:moveTo>
                  <a:cubicBezTo>
                    <a:pt x="7082917" y="614165"/>
                    <a:pt x="7111462" y="609006"/>
                    <a:pt x="7134817" y="609006"/>
                  </a:cubicBezTo>
                  <a:cubicBezTo>
                    <a:pt x="7137412" y="609006"/>
                    <a:pt x="7134817" y="614165"/>
                    <a:pt x="7140007" y="614165"/>
                  </a:cubicBezTo>
                  <a:cubicBezTo>
                    <a:pt x="7137412" y="606426"/>
                    <a:pt x="7165957" y="614165"/>
                    <a:pt x="7168552" y="609006"/>
                  </a:cubicBezTo>
                  <a:cubicBezTo>
                    <a:pt x="7168552" y="614165"/>
                    <a:pt x="7178931" y="611585"/>
                    <a:pt x="7178931" y="619325"/>
                  </a:cubicBezTo>
                  <a:cubicBezTo>
                    <a:pt x="7181526" y="619325"/>
                    <a:pt x="7186716" y="619325"/>
                    <a:pt x="7186716" y="616745"/>
                  </a:cubicBezTo>
                  <a:cubicBezTo>
                    <a:pt x="7194501" y="616745"/>
                    <a:pt x="7184121" y="619325"/>
                    <a:pt x="7189311" y="624484"/>
                  </a:cubicBezTo>
                  <a:cubicBezTo>
                    <a:pt x="7171147" y="621904"/>
                    <a:pt x="7147791" y="619325"/>
                    <a:pt x="7134817" y="621904"/>
                  </a:cubicBezTo>
                  <a:cubicBezTo>
                    <a:pt x="7132222" y="621904"/>
                    <a:pt x="7119247" y="616745"/>
                    <a:pt x="7121842" y="621904"/>
                  </a:cubicBezTo>
                  <a:cubicBezTo>
                    <a:pt x="7119247" y="621904"/>
                    <a:pt x="7119247" y="619325"/>
                    <a:pt x="7119247" y="619325"/>
                  </a:cubicBezTo>
                  <a:cubicBezTo>
                    <a:pt x="7101082" y="627064"/>
                    <a:pt x="7077727" y="611585"/>
                    <a:pt x="7059563" y="614165"/>
                  </a:cubicBezTo>
                  <a:cubicBezTo>
                    <a:pt x="7069943" y="611585"/>
                    <a:pt x="7067348" y="614165"/>
                    <a:pt x="7062158" y="609006"/>
                  </a:cubicBezTo>
                  <a:close/>
                  <a:moveTo>
                    <a:pt x="377819" y="606425"/>
                  </a:moveTo>
                  <a:cubicBezTo>
                    <a:pt x="375173" y="609071"/>
                    <a:pt x="372527" y="609071"/>
                    <a:pt x="369882" y="611717"/>
                  </a:cubicBezTo>
                  <a:cubicBezTo>
                    <a:pt x="372527" y="611717"/>
                    <a:pt x="375173" y="614363"/>
                    <a:pt x="377819" y="614363"/>
                  </a:cubicBezTo>
                  <a:cubicBezTo>
                    <a:pt x="380465" y="614363"/>
                    <a:pt x="383111" y="611717"/>
                    <a:pt x="385757" y="611717"/>
                  </a:cubicBezTo>
                  <a:cubicBezTo>
                    <a:pt x="383111" y="609071"/>
                    <a:pt x="380465" y="609071"/>
                    <a:pt x="377819" y="606425"/>
                  </a:cubicBezTo>
                  <a:close/>
                  <a:moveTo>
                    <a:pt x="6892876" y="600076"/>
                  </a:moveTo>
                  <a:cubicBezTo>
                    <a:pt x="6892876" y="606426"/>
                    <a:pt x="6874355" y="606426"/>
                    <a:pt x="6869063" y="606426"/>
                  </a:cubicBezTo>
                  <a:lnTo>
                    <a:pt x="6869642" y="606272"/>
                  </a:lnTo>
                  <a:lnTo>
                    <a:pt x="6872238" y="606199"/>
                  </a:lnTo>
                  <a:lnTo>
                    <a:pt x="6870845" y="605951"/>
                  </a:lnTo>
                  <a:close/>
                  <a:moveTo>
                    <a:pt x="6791891" y="598034"/>
                  </a:moveTo>
                  <a:cubicBezTo>
                    <a:pt x="6802258" y="598034"/>
                    <a:pt x="6781523" y="600756"/>
                    <a:pt x="6791891" y="603477"/>
                  </a:cubicBezTo>
                  <a:cubicBezTo>
                    <a:pt x="6807442" y="599395"/>
                    <a:pt x="6822345" y="598715"/>
                    <a:pt x="6835952" y="599735"/>
                  </a:cubicBezTo>
                  <a:lnTo>
                    <a:pt x="6870845" y="605951"/>
                  </a:lnTo>
                  <a:lnTo>
                    <a:pt x="6869642" y="606272"/>
                  </a:lnTo>
                  <a:lnTo>
                    <a:pt x="6811654" y="607899"/>
                  </a:lnTo>
                  <a:cubicBezTo>
                    <a:pt x="6788651" y="606199"/>
                    <a:pt x="6764676" y="603477"/>
                    <a:pt x="6745238" y="603477"/>
                  </a:cubicBezTo>
                  <a:cubicBezTo>
                    <a:pt x="6747830" y="598034"/>
                    <a:pt x="6778932" y="603477"/>
                    <a:pt x="6791891" y="598034"/>
                  </a:cubicBezTo>
                  <a:close/>
                  <a:moveTo>
                    <a:pt x="7172805" y="592138"/>
                  </a:moveTo>
                  <a:cubicBezTo>
                    <a:pt x="7175451" y="595313"/>
                    <a:pt x="7167514" y="595313"/>
                    <a:pt x="7159576" y="598488"/>
                  </a:cubicBezTo>
                  <a:cubicBezTo>
                    <a:pt x="7159576" y="592138"/>
                    <a:pt x="7164867" y="592138"/>
                    <a:pt x="7172805" y="592138"/>
                  </a:cubicBezTo>
                  <a:close/>
                  <a:moveTo>
                    <a:pt x="8325682" y="585788"/>
                  </a:moveTo>
                  <a:cubicBezTo>
                    <a:pt x="8330621" y="585788"/>
                    <a:pt x="8333091" y="590021"/>
                    <a:pt x="8335560" y="585788"/>
                  </a:cubicBezTo>
                  <a:cubicBezTo>
                    <a:pt x="8345438" y="587905"/>
                    <a:pt x="8323213" y="592138"/>
                    <a:pt x="8325682" y="585788"/>
                  </a:cubicBezTo>
                  <a:close/>
                  <a:moveTo>
                    <a:pt x="291053" y="581117"/>
                  </a:moveTo>
                  <a:cubicBezTo>
                    <a:pt x="294258" y="581453"/>
                    <a:pt x="297464" y="582124"/>
                    <a:pt x="300029" y="582124"/>
                  </a:cubicBezTo>
                  <a:cubicBezTo>
                    <a:pt x="307722" y="587497"/>
                    <a:pt x="312850" y="590184"/>
                    <a:pt x="320544" y="595557"/>
                  </a:cubicBezTo>
                  <a:cubicBezTo>
                    <a:pt x="333366" y="603617"/>
                    <a:pt x="325673" y="614363"/>
                    <a:pt x="305157" y="614363"/>
                  </a:cubicBezTo>
                  <a:lnTo>
                    <a:pt x="287329" y="614363"/>
                  </a:lnTo>
                  <a:lnTo>
                    <a:pt x="287206" y="614363"/>
                  </a:lnTo>
                  <a:cubicBezTo>
                    <a:pt x="284642" y="606303"/>
                    <a:pt x="282078" y="600930"/>
                    <a:pt x="279514" y="592871"/>
                  </a:cubicBezTo>
                  <a:cubicBezTo>
                    <a:pt x="276949" y="587497"/>
                    <a:pt x="266691" y="584811"/>
                    <a:pt x="282078" y="582124"/>
                  </a:cubicBezTo>
                  <a:cubicBezTo>
                    <a:pt x="284642" y="580781"/>
                    <a:pt x="287847" y="580781"/>
                    <a:pt x="291053" y="581117"/>
                  </a:cubicBezTo>
                  <a:close/>
                  <a:moveTo>
                    <a:pt x="7866438" y="564291"/>
                  </a:moveTo>
                  <a:cubicBezTo>
                    <a:pt x="7872307" y="564622"/>
                    <a:pt x="7874915" y="565945"/>
                    <a:pt x="7863178" y="567268"/>
                  </a:cubicBezTo>
                  <a:cubicBezTo>
                    <a:pt x="7855354" y="567268"/>
                    <a:pt x="7857962" y="569914"/>
                    <a:pt x="7850138" y="567268"/>
                  </a:cubicBezTo>
                  <a:cubicBezTo>
                    <a:pt x="7851442" y="564622"/>
                    <a:pt x="7860570" y="563960"/>
                    <a:pt x="7866438" y="564291"/>
                  </a:cubicBezTo>
                  <a:close/>
                  <a:moveTo>
                    <a:pt x="7969995" y="557312"/>
                  </a:moveTo>
                  <a:cubicBezTo>
                    <a:pt x="7983122" y="557610"/>
                    <a:pt x="7996249" y="558800"/>
                    <a:pt x="8004126" y="558800"/>
                  </a:cubicBezTo>
                  <a:cubicBezTo>
                    <a:pt x="7993624" y="563563"/>
                    <a:pt x="7962118" y="556419"/>
                    <a:pt x="7935863" y="561182"/>
                  </a:cubicBezTo>
                  <a:cubicBezTo>
                    <a:pt x="7943740" y="557610"/>
                    <a:pt x="7956867" y="557014"/>
                    <a:pt x="7969995" y="557312"/>
                  </a:cubicBezTo>
                  <a:close/>
                  <a:moveTo>
                    <a:pt x="9274125" y="556684"/>
                  </a:moveTo>
                  <a:cubicBezTo>
                    <a:pt x="9285011" y="554038"/>
                    <a:pt x="9285011" y="559330"/>
                    <a:pt x="9293175" y="559330"/>
                  </a:cubicBezTo>
                  <a:cubicBezTo>
                    <a:pt x="9290454" y="561976"/>
                    <a:pt x="9276846" y="559330"/>
                    <a:pt x="9274125" y="556684"/>
                  </a:cubicBezTo>
                  <a:close/>
                  <a:moveTo>
                    <a:pt x="8701147" y="556578"/>
                  </a:moveTo>
                  <a:cubicBezTo>
                    <a:pt x="8714086" y="554038"/>
                    <a:pt x="8719262" y="559118"/>
                    <a:pt x="8729613" y="561658"/>
                  </a:cubicBezTo>
                  <a:cubicBezTo>
                    <a:pt x="8729613" y="564198"/>
                    <a:pt x="8701147" y="564198"/>
                    <a:pt x="8698559" y="561658"/>
                  </a:cubicBezTo>
                  <a:cubicBezTo>
                    <a:pt x="8641626" y="566738"/>
                    <a:pt x="8597633" y="559118"/>
                    <a:pt x="8543288" y="564198"/>
                  </a:cubicBezTo>
                  <a:cubicBezTo>
                    <a:pt x="8545876" y="561658"/>
                    <a:pt x="8540700" y="559118"/>
                    <a:pt x="8540700" y="559118"/>
                  </a:cubicBezTo>
                  <a:cubicBezTo>
                    <a:pt x="8584693" y="556578"/>
                    <a:pt x="8659741" y="559118"/>
                    <a:pt x="8701147" y="556578"/>
                  </a:cubicBezTo>
                  <a:close/>
                  <a:moveTo>
                    <a:pt x="9240788" y="546100"/>
                  </a:moveTo>
                  <a:cubicBezTo>
                    <a:pt x="9251371" y="546100"/>
                    <a:pt x="9267247" y="557213"/>
                    <a:pt x="9267247" y="546100"/>
                  </a:cubicBezTo>
                  <a:cubicBezTo>
                    <a:pt x="9280476" y="548878"/>
                    <a:pt x="9267247" y="554435"/>
                    <a:pt x="9269893" y="557213"/>
                  </a:cubicBezTo>
                  <a:cubicBezTo>
                    <a:pt x="9267247" y="548878"/>
                    <a:pt x="9240788" y="557213"/>
                    <a:pt x="9240788" y="546100"/>
                  </a:cubicBezTo>
                  <a:close/>
                  <a:moveTo>
                    <a:pt x="7316411" y="536008"/>
                  </a:moveTo>
                  <a:cubicBezTo>
                    <a:pt x="7319003" y="543832"/>
                    <a:pt x="7316411" y="536008"/>
                    <a:pt x="7324185" y="536008"/>
                  </a:cubicBezTo>
                  <a:cubicBezTo>
                    <a:pt x="7329368" y="538616"/>
                    <a:pt x="7324185" y="538616"/>
                    <a:pt x="7326777" y="543832"/>
                  </a:cubicBezTo>
                  <a:cubicBezTo>
                    <a:pt x="7329368" y="541224"/>
                    <a:pt x="7331960" y="541224"/>
                    <a:pt x="7337142" y="541224"/>
                  </a:cubicBezTo>
                  <a:cubicBezTo>
                    <a:pt x="7329368" y="538616"/>
                    <a:pt x="7339734" y="536008"/>
                    <a:pt x="7339734" y="541224"/>
                  </a:cubicBezTo>
                  <a:cubicBezTo>
                    <a:pt x="7342325" y="538616"/>
                    <a:pt x="7347508" y="538616"/>
                    <a:pt x="7350099" y="536008"/>
                  </a:cubicBezTo>
                  <a:cubicBezTo>
                    <a:pt x="7373421" y="543832"/>
                    <a:pt x="7404517" y="533400"/>
                    <a:pt x="7422657" y="543832"/>
                  </a:cubicBezTo>
                  <a:cubicBezTo>
                    <a:pt x="7430431" y="541224"/>
                    <a:pt x="7451162" y="538616"/>
                    <a:pt x="7451162" y="543832"/>
                  </a:cubicBezTo>
                  <a:cubicBezTo>
                    <a:pt x="7458936" y="536008"/>
                    <a:pt x="7479667" y="549048"/>
                    <a:pt x="7487441" y="541224"/>
                  </a:cubicBezTo>
                  <a:cubicBezTo>
                    <a:pt x="7492624" y="541224"/>
                    <a:pt x="7495215" y="543832"/>
                    <a:pt x="7495215" y="546440"/>
                  </a:cubicBezTo>
                  <a:cubicBezTo>
                    <a:pt x="7539268" y="533400"/>
                    <a:pt x="7578139" y="564697"/>
                    <a:pt x="7624783" y="551656"/>
                  </a:cubicBezTo>
                  <a:cubicBezTo>
                    <a:pt x="7627374" y="556873"/>
                    <a:pt x="7611826" y="554264"/>
                    <a:pt x="7614418" y="556873"/>
                  </a:cubicBezTo>
                  <a:cubicBezTo>
                    <a:pt x="7614418" y="562089"/>
                    <a:pt x="7619600" y="562089"/>
                    <a:pt x="7624783" y="562089"/>
                  </a:cubicBezTo>
                  <a:cubicBezTo>
                    <a:pt x="7627374" y="562089"/>
                    <a:pt x="7624783" y="559481"/>
                    <a:pt x="7624783" y="559481"/>
                  </a:cubicBezTo>
                  <a:cubicBezTo>
                    <a:pt x="7635148" y="559481"/>
                    <a:pt x="7640331" y="564697"/>
                    <a:pt x="7653288" y="564697"/>
                  </a:cubicBezTo>
                  <a:cubicBezTo>
                    <a:pt x="7648105" y="567305"/>
                    <a:pt x="7627374" y="562089"/>
                    <a:pt x="7627374" y="569913"/>
                  </a:cubicBezTo>
                  <a:cubicBezTo>
                    <a:pt x="7585913" y="562089"/>
                    <a:pt x="7547042" y="569913"/>
                    <a:pt x="7505580" y="562089"/>
                  </a:cubicBezTo>
                  <a:cubicBezTo>
                    <a:pt x="7500398" y="562089"/>
                    <a:pt x="7500398" y="564697"/>
                    <a:pt x="7500398" y="564697"/>
                  </a:cubicBezTo>
                  <a:cubicBezTo>
                    <a:pt x="7495215" y="562089"/>
                    <a:pt x="7474484" y="567305"/>
                    <a:pt x="7471893" y="562089"/>
                  </a:cubicBezTo>
                  <a:cubicBezTo>
                    <a:pt x="7456345" y="567305"/>
                    <a:pt x="7430431" y="562089"/>
                    <a:pt x="7414883" y="556873"/>
                  </a:cubicBezTo>
                  <a:cubicBezTo>
                    <a:pt x="7381195" y="562089"/>
                    <a:pt x="7352690" y="556873"/>
                    <a:pt x="7334551" y="546440"/>
                  </a:cubicBezTo>
                  <a:cubicBezTo>
                    <a:pt x="7329368" y="554264"/>
                    <a:pt x="7313820" y="546440"/>
                    <a:pt x="7313820" y="541224"/>
                  </a:cubicBezTo>
                  <a:cubicBezTo>
                    <a:pt x="7311229" y="541224"/>
                    <a:pt x="7311229" y="543832"/>
                    <a:pt x="7306046" y="543832"/>
                  </a:cubicBezTo>
                  <a:cubicBezTo>
                    <a:pt x="7300863" y="541224"/>
                    <a:pt x="7308637" y="538616"/>
                    <a:pt x="7316411" y="536008"/>
                  </a:cubicBezTo>
                  <a:close/>
                  <a:moveTo>
                    <a:pt x="5423909" y="528638"/>
                  </a:moveTo>
                  <a:cubicBezTo>
                    <a:pt x="5423909" y="528638"/>
                    <a:pt x="5421263" y="530755"/>
                    <a:pt x="5421263" y="530755"/>
                  </a:cubicBezTo>
                  <a:cubicBezTo>
                    <a:pt x="5429200" y="532871"/>
                    <a:pt x="5437138" y="532871"/>
                    <a:pt x="5445076" y="534988"/>
                  </a:cubicBezTo>
                  <a:cubicBezTo>
                    <a:pt x="5442430" y="532871"/>
                    <a:pt x="5439784" y="532871"/>
                    <a:pt x="5439784" y="532871"/>
                  </a:cubicBezTo>
                  <a:cubicBezTo>
                    <a:pt x="5434492" y="530755"/>
                    <a:pt x="5429200" y="528638"/>
                    <a:pt x="5423909" y="528638"/>
                  </a:cubicBezTo>
                  <a:close/>
                  <a:moveTo>
                    <a:pt x="5611234" y="522288"/>
                  </a:moveTo>
                  <a:cubicBezTo>
                    <a:pt x="5619171" y="527844"/>
                    <a:pt x="5637692" y="522288"/>
                    <a:pt x="5648276" y="525066"/>
                  </a:cubicBezTo>
                  <a:cubicBezTo>
                    <a:pt x="5640338" y="533401"/>
                    <a:pt x="5624463" y="522288"/>
                    <a:pt x="5608588" y="527844"/>
                  </a:cubicBezTo>
                  <a:cubicBezTo>
                    <a:pt x="5608588" y="525066"/>
                    <a:pt x="5613879" y="525066"/>
                    <a:pt x="5611234" y="522288"/>
                  </a:cubicBezTo>
                  <a:close/>
                  <a:moveTo>
                    <a:pt x="7500888" y="520304"/>
                  </a:moveTo>
                  <a:cubicBezTo>
                    <a:pt x="7518668" y="523082"/>
                    <a:pt x="7549148" y="517526"/>
                    <a:pt x="7564388" y="528639"/>
                  </a:cubicBezTo>
                  <a:cubicBezTo>
                    <a:pt x="7556768" y="528639"/>
                    <a:pt x="7541528" y="523082"/>
                    <a:pt x="7549148" y="528639"/>
                  </a:cubicBezTo>
                  <a:cubicBezTo>
                    <a:pt x="7544068" y="525861"/>
                    <a:pt x="7531368" y="528639"/>
                    <a:pt x="7528828" y="523082"/>
                  </a:cubicBezTo>
                  <a:cubicBezTo>
                    <a:pt x="7518668" y="520304"/>
                    <a:pt x="7523748" y="525861"/>
                    <a:pt x="7513588" y="525861"/>
                  </a:cubicBezTo>
                  <a:cubicBezTo>
                    <a:pt x="7511048" y="520304"/>
                    <a:pt x="7500888" y="528639"/>
                    <a:pt x="7500888" y="520304"/>
                  </a:cubicBezTo>
                  <a:close/>
                  <a:moveTo>
                    <a:pt x="7479571" y="520172"/>
                  </a:moveTo>
                  <a:cubicBezTo>
                    <a:pt x="7489550" y="517526"/>
                    <a:pt x="7484560" y="525464"/>
                    <a:pt x="7494539" y="522818"/>
                  </a:cubicBezTo>
                  <a:cubicBezTo>
                    <a:pt x="7492044" y="525464"/>
                    <a:pt x="7489550" y="525464"/>
                    <a:pt x="7484560" y="525464"/>
                  </a:cubicBezTo>
                  <a:cubicBezTo>
                    <a:pt x="7487055" y="522818"/>
                    <a:pt x="7477076" y="525464"/>
                    <a:pt x="7479571" y="520172"/>
                  </a:cubicBezTo>
                  <a:close/>
                  <a:moveTo>
                    <a:pt x="7398759" y="517526"/>
                  </a:moveTo>
                  <a:cubicBezTo>
                    <a:pt x="7396113" y="522818"/>
                    <a:pt x="7404051" y="520172"/>
                    <a:pt x="7401405" y="525464"/>
                  </a:cubicBezTo>
                  <a:cubicBezTo>
                    <a:pt x="7388176" y="520172"/>
                    <a:pt x="7372301" y="517526"/>
                    <a:pt x="7398759" y="517526"/>
                  </a:cubicBezTo>
                  <a:close/>
                  <a:moveTo>
                    <a:pt x="6578551" y="517526"/>
                  </a:moveTo>
                  <a:cubicBezTo>
                    <a:pt x="6583710" y="519907"/>
                    <a:pt x="6591450" y="517526"/>
                    <a:pt x="6599189" y="517526"/>
                  </a:cubicBezTo>
                  <a:cubicBezTo>
                    <a:pt x="6594029" y="519907"/>
                    <a:pt x="6578551" y="522289"/>
                    <a:pt x="6578551" y="517526"/>
                  </a:cubicBezTo>
                  <a:close/>
                  <a:moveTo>
                    <a:pt x="6896051" y="514351"/>
                  </a:moveTo>
                  <a:cubicBezTo>
                    <a:pt x="6896051" y="520701"/>
                    <a:pt x="6882444" y="517526"/>
                    <a:pt x="6877001" y="517526"/>
                  </a:cubicBezTo>
                  <a:cubicBezTo>
                    <a:pt x="6877001" y="514351"/>
                    <a:pt x="6890608" y="517526"/>
                    <a:pt x="6896051" y="514351"/>
                  </a:cubicBezTo>
                  <a:close/>
                  <a:moveTo>
                    <a:pt x="6094010" y="496888"/>
                  </a:moveTo>
                  <a:cubicBezTo>
                    <a:pt x="6096479" y="499383"/>
                    <a:pt x="6103888" y="501877"/>
                    <a:pt x="6103888" y="501877"/>
                  </a:cubicBezTo>
                  <a:cubicBezTo>
                    <a:pt x="6101418" y="506867"/>
                    <a:pt x="6096479" y="509361"/>
                    <a:pt x="6094010" y="514351"/>
                  </a:cubicBezTo>
                  <a:cubicBezTo>
                    <a:pt x="6091541" y="511856"/>
                    <a:pt x="6089071" y="511856"/>
                    <a:pt x="6089071" y="509361"/>
                  </a:cubicBezTo>
                  <a:cubicBezTo>
                    <a:pt x="6086602" y="504372"/>
                    <a:pt x="6081663" y="499383"/>
                    <a:pt x="6094010" y="496888"/>
                  </a:cubicBezTo>
                  <a:close/>
                  <a:moveTo>
                    <a:pt x="5909419" y="481013"/>
                  </a:moveTo>
                  <a:cubicBezTo>
                    <a:pt x="5912198" y="481013"/>
                    <a:pt x="5914976" y="481013"/>
                    <a:pt x="5914976" y="483394"/>
                  </a:cubicBezTo>
                  <a:cubicBezTo>
                    <a:pt x="5914976" y="483394"/>
                    <a:pt x="5914976" y="483394"/>
                    <a:pt x="5914976" y="485776"/>
                  </a:cubicBezTo>
                  <a:cubicBezTo>
                    <a:pt x="5912198" y="485776"/>
                    <a:pt x="5906641" y="483394"/>
                    <a:pt x="5903863" y="483394"/>
                  </a:cubicBezTo>
                  <a:cubicBezTo>
                    <a:pt x="5906641" y="483394"/>
                    <a:pt x="5906641" y="481013"/>
                    <a:pt x="5909419" y="481013"/>
                  </a:cubicBezTo>
                  <a:close/>
                  <a:moveTo>
                    <a:pt x="6251854" y="468313"/>
                  </a:moveTo>
                  <a:cubicBezTo>
                    <a:pt x="6290683" y="473472"/>
                    <a:pt x="6321747" y="491530"/>
                    <a:pt x="6329513" y="512168"/>
                  </a:cubicBezTo>
                  <a:cubicBezTo>
                    <a:pt x="6350222" y="512168"/>
                    <a:pt x="6368342" y="512168"/>
                    <a:pt x="6386463" y="514747"/>
                  </a:cubicBezTo>
                  <a:cubicBezTo>
                    <a:pt x="6370931" y="517327"/>
                    <a:pt x="6347633" y="514747"/>
                    <a:pt x="6329513" y="514747"/>
                  </a:cubicBezTo>
                  <a:cubicBezTo>
                    <a:pt x="6332102" y="525066"/>
                    <a:pt x="6326924" y="535385"/>
                    <a:pt x="6311392" y="543124"/>
                  </a:cubicBezTo>
                  <a:cubicBezTo>
                    <a:pt x="6308804" y="543124"/>
                    <a:pt x="6306215" y="543124"/>
                    <a:pt x="6303627" y="543124"/>
                  </a:cubicBezTo>
                  <a:cubicBezTo>
                    <a:pt x="6303627" y="543124"/>
                    <a:pt x="6303627" y="543124"/>
                    <a:pt x="6303627" y="545703"/>
                  </a:cubicBezTo>
                  <a:lnTo>
                    <a:pt x="6291805" y="543347"/>
                  </a:lnTo>
                  <a:lnTo>
                    <a:pt x="6301038" y="543124"/>
                  </a:lnTo>
                  <a:cubicBezTo>
                    <a:pt x="6298449" y="543124"/>
                    <a:pt x="6295861" y="543124"/>
                    <a:pt x="6290683" y="543124"/>
                  </a:cubicBezTo>
                  <a:lnTo>
                    <a:pt x="6291805" y="543347"/>
                  </a:lnTo>
                  <a:lnTo>
                    <a:pt x="6221114" y="545059"/>
                  </a:lnTo>
                  <a:cubicBezTo>
                    <a:pt x="6200081" y="547638"/>
                    <a:pt x="6183255" y="550863"/>
                    <a:pt x="6166429" y="550863"/>
                  </a:cubicBezTo>
                  <a:cubicBezTo>
                    <a:pt x="6099125" y="512168"/>
                    <a:pt x="6223379" y="494110"/>
                    <a:pt x="6251854" y="468313"/>
                  </a:cubicBezTo>
                  <a:close/>
                  <a:moveTo>
                    <a:pt x="5894655" y="447675"/>
                  </a:moveTo>
                  <a:cubicBezTo>
                    <a:pt x="5897195" y="447675"/>
                    <a:pt x="5899735" y="450056"/>
                    <a:pt x="5902275" y="450056"/>
                  </a:cubicBezTo>
                  <a:cubicBezTo>
                    <a:pt x="5899735" y="452438"/>
                    <a:pt x="5897195" y="452438"/>
                    <a:pt x="5894655" y="452438"/>
                  </a:cubicBezTo>
                  <a:cubicBezTo>
                    <a:pt x="5892115" y="452438"/>
                    <a:pt x="5892115" y="452438"/>
                    <a:pt x="5889575" y="452438"/>
                  </a:cubicBezTo>
                  <a:cubicBezTo>
                    <a:pt x="5892115" y="450056"/>
                    <a:pt x="5894655" y="450056"/>
                    <a:pt x="5894655" y="447675"/>
                  </a:cubicBezTo>
                  <a:close/>
                  <a:moveTo>
                    <a:pt x="5821313" y="444500"/>
                  </a:moveTo>
                  <a:cubicBezTo>
                    <a:pt x="5818667" y="446881"/>
                    <a:pt x="5816021" y="446881"/>
                    <a:pt x="5813375" y="449263"/>
                  </a:cubicBezTo>
                  <a:cubicBezTo>
                    <a:pt x="5813375" y="449263"/>
                    <a:pt x="5808084" y="449263"/>
                    <a:pt x="5808084" y="449263"/>
                  </a:cubicBezTo>
                  <a:cubicBezTo>
                    <a:pt x="5805438" y="444500"/>
                    <a:pt x="5813375" y="444500"/>
                    <a:pt x="5821313" y="444500"/>
                  </a:cubicBezTo>
                  <a:close/>
                  <a:moveTo>
                    <a:pt x="5821313" y="442913"/>
                  </a:moveTo>
                  <a:cubicBezTo>
                    <a:pt x="5821313" y="442913"/>
                    <a:pt x="5824488" y="442913"/>
                    <a:pt x="5824488" y="442913"/>
                  </a:cubicBezTo>
                  <a:cubicBezTo>
                    <a:pt x="5824488" y="442913"/>
                    <a:pt x="5824488" y="444501"/>
                    <a:pt x="5824488" y="444501"/>
                  </a:cubicBezTo>
                  <a:cubicBezTo>
                    <a:pt x="5821313" y="444501"/>
                    <a:pt x="5821313" y="444501"/>
                    <a:pt x="5821313" y="444501"/>
                  </a:cubicBezTo>
                  <a:lnTo>
                    <a:pt x="5821313" y="444500"/>
                  </a:lnTo>
                  <a:close/>
                  <a:moveTo>
                    <a:pt x="5834648" y="436629"/>
                  </a:moveTo>
                  <a:cubicBezTo>
                    <a:pt x="5835918" y="436959"/>
                    <a:pt x="5837188" y="437621"/>
                    <a:pt x="5837188" y="437621"/>
                  </a:cubicBezTo>
                  <a:cubicBezTo>
                    <a:pt x="5837188" y="442913"/>
                    <a:pt x="5832108" y="442913"/>
                    <a:pt x="5824488" y="442913"/>
                  </a:cubicBezTo>
                  <a:cubicBezTo>
                    <a:pt x="5827028" y="440267"/>
                    <a:pt x="5829568" y="437621"/>
                    <a:pt x="5832108" y="437621"/>
                  </a:cubicBezTo>
                  <a:cubicBezTo>
                    <a:pt x="5832108" y="436298"/>
                    <a:pt x="5833378" y="436298"/>
                    <a:pt x="5834648" y="436629"/>
                  </a:cubicBezTo>
                  <a:close/>
                  <a:moveTo>
                    <a:pt x="4382007" y="413385"/>
                  </a:moveTo>
                  <a:cubicBezTo>
                    <a:pt x="4380389" y="412750"/>
                    <a:pt x="4377154" y="412750"/>
                    <a:pt x="4373271" y="414020"/>
                  </a:cubicBezTo>
                  <a:cubicBezTo>
                    <a:pt x="4373271" y="414020"/>
                    <a:pt x="4370683" y="414020"/>
                    <a:pt x="4370683" y="416560"/>
                  </a:cubicBezTo>
                  <a:cubicBezTo>
                    <a:pt x="4368094" y="416560"/>
                    <a:pt x="4368094" y="419100"/>
                    <a:pt x="4368094" y="419100"/>
                  </a:cubicBezTo>
                  <a:cubicBezTo>
                    <a:pt x="4373271" y="419100"/>
                    <a:pt x="4378448" y="419100"/>
                    <a:pt x="4381036" y="416560"/>
                  </a:cubicBezTo>
                  <a:cubicBezTo>
                    <a:pt x="4383624" y="415290"/>
                    <a:pt x="4383624" y="414020"/>
                    <a:pt x="4382007" y="413385"/>
                  </a:cubicBezTo>
                  <a:close/>
                  <a:moveTo>
                    <a:pt x="4270709" y="410845"/>
                  </a:moveTo>
                  <a:cubicBezTo>
                    <a:pt x="4269091" y="411480"/>
                    <a:pt x="4268444" y="412750"/>
                    <a:pt x="4269738" y="414020"/>
                  </a:cubicBezTo>
                  <a:cubicBezTo>
                    <a:pt x="4272326" y="416560"/>
                    <a:pt x="4277503" y="416560"/>
                    <a:pt x="4282680" y="419100"/>
                  </a:cubicBezTo>
                  <a:cubicBezTo>
                    <a:pt x="4282680" y="416560"/>
                    <a:pt x="4280091" y="411480"/>
                    <a:pt x="4277503" y="411480"/>
                  </a:cubicBezTo>
                  <a:cubicBezTo>
                    <a:pt x="4274915" y="410210"/>
                    <a:pt x="4272326" y="410210"/>
                    <a:pt x="4270709" y="410845"/>
                  </a:cubicBezTo>
                  <a:close/>
                  <a:moveTo>
                    <a:pt x="4326358" y="409892"/>
                  </a:moveTo>
                  <a:cubicBezTo>
                    <a:pt x="4318269" y="409575"/>
                    <a:pt x="4309857" y="411480"/>
                    <a:pt x="4300798" y="416560"/>
                  </a:cubicBezTo>
                  <a:cubicBezTo>
                    <a:pt x="4295621" y="416560"/>
                    <a:pt x="4290445" y="419100"/>
                    <a:pt x="4285268" y="419100"/>
                  </a:cubicBezTo>
                  <a:cubicBezTo>
                    <a:pt x="4287856" y="421640"/>
                    <a:pt x="4287856" y="426720"/>
                    <a:pt x="4290445" y="426720"/>
                  </a:cubicBezTo>
                  <a:cubicBezTo>
                    <a:pt x="4311151" y="429260"/>
                    <a:pt x="4329270" y="431800"/>
                    <a:pt x="4349976" y="431800"/>
                  </a:cubicBezTo>
                  <a:cubicBezTo>
                    <a:pt x="4360329" y="431800"/>
                    <a:pt x="4365506" y="426720"/>
                    <a:pt x="4365506" y="421640"/>
                  </a:cubicBezTo>
                  <a:cubicBezTo>
                    <a:pt x="4360329" y="419100"/>
                    <a:pt x="4355153" y="419100"/>
                    <a:pt x="4349976" y="416560"/>
                  </a:cubicBezTo>
                  <a:cubicBezTo>
                    <a:pt x="4342211" y="412750"/>
                    <a:pt x="4334446" y="410210"/>
                    <a:pt x="4326358" y="409892"/>
                  </a:cubicBezTo>
                  <a:close/>
                  <a:moveTo>
                    <a:pt x="6098899" y="398463"/>
                  </a:moveTo>
                  <a:cubicBezTo>
                    <a:pt x="6101394" y="400844"/>
                    <a:pt x="6103889" y="403225"/>
                    <a:pt x="6103889" y="405607"/>
                  </a:cubicBezTo>
                  <a:cubicBezTo>
                    <a:pt x="6096405" y="407988"/>
                    <a:pt x="6093910" y="403225"/>
                    <a:pt x="6086426" y="405607"/>
                  </a:cubicBezTo>
                  <a:cubicBezTo>
                    <a:pt x="6086426" y="400844"/>
                    <a:pt x="6091415" y="398463"/>
                    <a:pt x="6098899" y="398463"/>
                  </a:cubicBezTo>
                  <a:close/>
                  <a:moveTo>
                    <a:pt x="375996" y="384175"/>
                  </a:moveTo>
                  <a:cubicBezTo>
                    <a:pt x="378717" y="384175"/>
                    <a:pt x="381439" y="386821"/>
                    <a:pt x="384160" y="386821"/>
                  </a:cubicBezTo>
                  <a:cubicBezTo>
                    <a:pt x="381439" y="389467"/>
                    <a:pt x="375996" y="392113"/>
                    <a:pt x="375996" y="392113"/>
                  </a:cubicBezTo>
                  <a:cubicBezTo>
                    <a:pt x="365111" y="389467"/>
                    <a:pt x="367832" y="386821"/>
                    <a:pt x="375996" y="384175"/>
                  </a:cubicBezTo>
                  <a:close/>
                  <a:moveTo>
                    <a:pt x="5346650" y="355600"/>
                  </a:moveTo>
                  <a:cubicBezTo>
                    <a:pt x="5349032" y="355600"/>
                    <a:pt x="5351413" y="358775"/>
                    <a:pt x="5351413" y="358775"/>
                  </a:cubicBezTo>
                  <a:cubicBezTo>
                    <a:pt x="5351413" y="361950"/>
                    <a:pt x="5349032" y="361950"/>
                    <a:pt x="5349032" y="361950"/>
                  </a:cubicBezTo>
                  <a:cubicBezTo>
                    <a:pt x="5346650" y="361950"/>
                    <a:pt x="5344269" y="358775"/>
                    <a:pt x="5341888" y="358775"/>
                  </a:cubicBezTo>
                  <a:cubicBezTo>
                    <a:pt x="5341888" y="358775"/>
                    <a:pt x="5344269" y="355600"/>
                    <a:pt x="5346650" y="355600"/>
                  </a:cubicBezTo>
                  <a:close/>
                  <a:moveTo>
                    <a:pt x="357423" y="350838"/>
                  </a:moveTo>
                  <a:cubicBezTo>
                    <a:pt x="357423" y="350838"/>
                    <a:pt x="362552" y="355997"/>
                    <a:pt x="365116" y="358577"/>
                  </a:cubicBezTo>
                  <a:cubicBezTo>
                    <a:pt x="362552" y="361157"/>
                    <a:pt x="362552" y="363737"/>
                    <a:pt x="357423" y="366316"/>
                  </a:cubicBezTo>
                  <a:cubicBezTo>
                    <a:pt x="352294" y="371476"/>
                    <a:pt x="331779" y="368896"/>
                    <a:pt x="334343" y="366316"/>
                  </a:cubicBezTo>
                  <a:cubicBezTo>
                    <a:pt x="334343" y="363737"/>
                    <a:pt x="336908" y="361157"/>
                    <a:pt x="342036" y="358577"/>
                  </a:cubicBezTo>
                  <a:cubicBezTo>
                    <a:pt x="344601" y="355997"/>
                    <a:pt x="349730" y="353418"/>
                    <a:pt x="357423" y="350838"/>
                  </a:cubicBezTo>
                  <a:close/>
                  <a:moveTo>
                    <a:pt x="4970413" y="334963"/>
                  </a:moveTo>
                  <a:lnTo>
                    <a:pt x="4987875" y="334963"/>
                  </a:lnTo>
                  <a:lnTo>
                    <a:pt x="4987876" y="334963"/>
                  </a:lnTo>
                  <a:cubicBezTo>
                    <a:pt x="4985381" y="337609"/>
                    <a:pt x="4982886" y="342901"/>
                    <a:pt x="4980392" y="342901"/>
                  </a:cubicBezTo>
                  <a:cubicBezTo>
                    <a:pt x="4970413" y="342901"/>
                    <a:pt x="4970413" y="337609"/>
                    <a:pt x="4970413" y="334963"/>
                  </a:cubicBezTo>
                  <a:close/>
                  <a:moveTo>
                    <a:pt x="4967238" y="333375"/>
                  </a:moveTo>
                  <a:cubicBezTo>
                    <a:pt x="4967238" y="333375"/>
                    <a:pt x="4967238" y="333375"/>
                    <a:pt x="4970413" y="333375"/>
                  </a:cubicBezTo>
                  <a:cubicBezTo>
                    <a:pt x="4970413" y="333375"/>
                    <a:pt x="4970413" y="334963"/>
                    <a:pt x="4970413" y="334963"/>
                  </a:cubicBezTo>
                  <a:cubicBezTo>
                    <a:pt x="4967238" y="334963"/>
                    <a:pt x="4967238" y="334963"/>
                    <a:pt x="4967238" y="334963"/>
                  </a:cubicBezTo>
                  <a:lnTo>
                    <a:pt x="4967238" y="333376"/>
                  </a:lnTo>
                  <a:close/>
                  <a:moveTo>
                    <a:pt x="6397046" y="325438"/>
                  </a:moveTo>
                  <a:cubicBezTo>
                    <a:pt x="6397046" y="325438"/>
                    <a:pt x="6402338" y="328084"/>
                    <a:pt x="6402338" y="328084"/>
                  </a:cubicBezTo>
                  <a:cubicBezTo>
                    <a:pt x="6399692" y="330730"/>
                    <a:pt x="6397046" y="333376"/>
                    <a:pt x="6394400" y="333376"/>
                  </a:cubicBezTo>
                  <a:cubicBezTo>
                    <a:pt x="6386463" y="330730"/>
                    <a:pt x="6386463" y="328084"/>
                    <a:pt x="6397046" y="325438"/>
                  </a:cubicBezTo>
                  <a:close/>
                  <a:moveTo>
                    <a:pt x="4955331" y="325438"/>
                  </a:moveTo>
                  <a:cubicBezTo>
                    <a:pt x="4967238" y="325438"/>
                    <a:pt x="4967238" y="330730"/>
                    <a:pt x="4967238" y="333376"/>
                  </a:cubicBezTo>
                  <a:cubicBezTo>
                    <a:pt x="4962475" y="333376"/>
                    <a:pt x="4957712" y="330730"/>
                    <a:pt x="4955331" y="330730"/>
                  </a:cubicBezTo>
                  <a:cubicBezTo>
                    <a:pt x="4952950" y="330730"/>
                    <a:pt x="4955331" y="325438"/>
                    <a:pt x="4955331" y="325438"/>
                  </a:cubicBezTo>
                  <a:close/>
                  <a:moveTo>
                    <a:pt x="380986" y="317500"/>
                  </a:moveTo>
                  <a:cubicBezTo>
                    <a:pt x="383368" y="320146"/>
                    <a:pt x="385749" y="320146"/>
                    <a:pt x="385749" y="322792"/>
                  </a:cubicBezTo>
                  <a:cubicBezTo>
                    <a:pt x="385749" y="322792"/>
                    <a:pt x="383368" y="325438"/>
                    <a:pt x="380986" y="325438"/>
                  </a:cubicBezTo>
                  <a:cubicBezTo>
                    <a:pt x="378605" y="325438"/>
                    <a:pt x="376224" y="322792"/>
                    <a:pt x="376224" y="322792"/>
                  </a:cubicBezTo>
                  <a:cubicBezTo>
                    <a:pt x="376224" y="320146"/>
                    <a:pt x="378605" y="320146"/>
                    <a:pt x="380986" y="317500"/>
                  </a:cubicBezTo>
                  <a:close/>
                  <a:moveTo>
                    <a:pt x="4918661" y="314325"/>
                  </a:moveTo>
                  <a:cubicBezTo>
                    <a:pt x="4918661" y="314325"/>
                    <a:pt x="4921518" y="314325"/>
                    <a:pt x="4924376" y="314325"/>
                  </a:cubicBezTo>
                  <a:cubicBezTo>
                    <a:pt x="4924376" y="317500"/>
                    <a:pt x="4924376" y="317500"/>
                    <a:pt x="4924376" y="320675"/>
                  </a:cubicBezTo>
                  <a:cubicBezTo>
                    <a:pt x="4918661" y="317500"/>
                    <a:pt x="4915803" y="317500"/>
                    <a:pt x="4910088" y="317500"/>
                  </a:cubicBezTo>
                  <a:cubicBezTo>
                    <a:pt x="4912945" y="314325"/>
                    <a:pt x="4915803" y="314325"/>
                    <a:pt x="4918661" y="314325"/>
                  </a:cubicBezTo>
                  <a:close/>
                  <a:moveTo>
                    <a:pt x="4253962" y="296863"/>
                  </a:moveTo>
                  <a:cubicBezTo>
                    <a:pt x="4248833" y="296863"/>
                    <a:pt x="4243704" y="296863"/>
                    <a:pt x="4238575" y="299358"/>
                  </a:cubicBezTo>
                  <a:cubicBezTo>
                    <a:pt x="4238575" y="301852"/>
                    <a:pt x="4238575" y="304347"/>
                    <a:pt x="4241139" y="306842"/>
                  </a:cubicBezTo>
                  <a:cubicBezTo>
                    <a:pt x="4246268" y="309336"/>
                    <a:pt x="4251397" y="311831"/>
                    <a:pt x="4256526" y="311831"/>
                  </a:cubicBezTo>
                  <a:cubicBezTo>
                    <a:pt x="4259090" y="314326"/>
                    <a:pt x="4264219" y="314326"/>
                    <a:pt x="4264219" y="314326"/>
                  </a:cubicBezTo>
                  <a:cubicBezTo>
                    <a:pt x="4266784" y="311831"/>
                    <a:pt x="4269348" y="309336"/>
                    <a:pt x="4271913" y="306842"/>
                  </a:cubicBezTo>
                  <a:cubicBezTo>
                    <a:pt x="4271913" y="299358"/>
                    <a:pt x="4266784" y="296863"/>
                    <a:pt x="4253962" y="296863"/>
                  </a:cubicBezTo>
                  <a:close/>
                  <a:moveTo>
                    <a:pt x="4893558" y="287380"/>
                  </a:moveTo>
                  <a:cubicBezTo>
                    <a:pt x="4886431" y="287706"/>
                    <a:pt x="4878657" y="288358"/>
                    <a:pt x="4872178" y="288358"/>
                  </a:cubicBezTo>
                  <a:cubicBezTo>
                    <a:pt x="4859220" y="288358"/>
                    <a:pt x="4854037" y="290966"/>
                    <a:pt x="4848854" y="296182"/>
                  </a:cubicBezTo>
                  <a:cubicBezTo>
                    <a:pt x="4843671" y="301398"/>
                    <a:pt x="4833304" y="309222"/>
                    <a:pt x="4830713" y="314438"/>
                  </a:cubicBezTo>
                  <a:cubicBezTo>
                    <a:pt x="4830713" y="317046"/>
                    <a:pt x="4843671" y="322262"/>
                    <a:pt x="4848854" y="327478"/>
                  </a:cubicBezTo>
                  <a:cubicBezTo>
                    <a:pt x="4854037" y="332695"/>
                    <a:pt x="4864403" y="335303"/>
                    <a:pt x="4864403" y="340519"/>
                  </a:cubicBezTo>
                  <a:cubicBezTo>
                    <a:pt x="4866995" y="350951"/>
                    <a:pt x="4874769" y="353559"/>
                    <a:pt x="4890319" y="353559"/>
                  </a:cubicBezTo>
                  <a:cubicBezTo>
                    <a:pt x="4965474" y="356167"/>
                    <a:pt x="5040629" y="358775"/>
                    <a:pt x="5115785" y="358775"/>
                  </a:cubicBezTo>
                  <a:cubicBezTo>
                    <a:pt x="5126151" y="358775"/>
                    <a:pt x="5133926" y="353559"/>
                    <a:pt x="5128743" y="348343"/>
                  </a:cubicBezTo>
                  <a:cubicBezTo>
                    <a:pt x="5128743" y="343127"/>
                    <a:pt x="5123560" y="340519"/>
                    <a:pt x="5120968" y="337911"/>
                  </a:cubicBezTo>
                  <a:cubicBezTo>
                    <a:pt x="5100235" y="337911"/>
                    <a:pt x="5074320" y="335303"/>
                    <a:pt x="5061362" y="340519"/>
                  </a:cubicBezTo>
                  <a:cubicBezTo>
                    <a:pt x="5030263" y="353559"/>
                    <a:pt x="5012122" y="340519"/>
                    <a:pt x="4991390" y="335303"/>
                  </a:cubicBezTo>
                  <a:cubicBezTo>
                    <a:pt x="4991390" y="324870"/>
                    <a:pt x="5004348" y="324870"/>
                    <a:pt x="5017305" y="322262"/>
                  </a:cubicBezTo>
                  <a:cubicBezTo>
                    <a:pt x="5027672" y="322262"/>
                    <a:pt x="5032855" y="314438"/>
                    <a:pt x="5030263" y="309222"/>
                  </a:cubicBezTo>
                  <a:cubicBezTo>
                    <a:pt x="5027672" y="306614"/>
                    <a:pt x="5022489" y="304006"/>
                    <a:pt x="5017305" y="304006"/>
                  </a:cubicBezTo>
                  <a:cubicBezTo>
                    <a:pt x="4981023" y="301398"/>
                    <a:pt x="4944742" y="301398"/>
                    <a:pt x="4911051" y="288358"/>
                  </a:cubicBezTo>
                  <a:cubicBezTo>
                    <a:pt x="4907164" y="287054"/>
                    <a:pt x="4900685" y="287054"/>
                    <a:pt x="4893558" y="287380"/>
                  </a:cubicBezTo>
                  <a:close/>
                  <a:moveTo>
                    <a:pt x="5222233" y="262533"/>
                  </a:moveTo>
                  <a:cubicBezTo>
                    <a:pt x="5222233" y="265113"/>
                    <a:pt x="5222233" y="270272"/>
                    <a:pt x="5219623" y="272852"/>
                  </a:cubicBezTo>
                  <a:cubicBezTo>
                    <a:pt x="5183084" y="272852"/>
                    <a:pt x="5146544" y="272852"/>
                    <a:pt x="5110005" y="272852"/>
                  </a:cubicBezTo>
                  <a:cubicBezTo>
                    <a:pt x="5107395" y="272852"/>
                    <a:pt x="5107395" y="272852"/>
                    <a:pt x="5104785" y="272852"/>
                  </a:cubicBezTo>
                  <a:cubicBezTo>
                    <a:pt x="5104785" y="272852"/>
                    <a:pt x="5102175" y="275432"/>
                    <a:pt x="5102175" y="275432"/>
                  </a:cubicBezTo>
                  <a:cubicBezTo>
                    <a:pt x="5102175" y="275432"/>
                    <a:pt x="5104785" y="275432"/>
                    <a:pt x="5104785" y="278012"/>
                  </a:cubicBezTo>
                  <a:cubicBezTo>
                    <a:pt x="5107395" y="278012"/>
                    <a:pt x="5110005" y="280591"/>
                    <a:pt x="5112615" y="280591"/>
                  </a:cubicBezTo>
                  <a:cubicBezTo>
                    <a:pt x="5133494" y="280591"/>
                    <a:pt x="5151764" y="285751"/>
                    <a:pt x="5167424" y="293490"/>
                  </a:cubicBezTo>
                  <a:cubicBezTo>
                    <a:pt x="5185694" y="306388"/>
                    <a:pt x="5172644" y="314127"/>
                    <a:pt x="5156984" y="321866"/>
                  </a:cubicBezTo>
                  <a:cubicBezTo>
                    <a:pt x="5162204" y="324446"/>
                    <a:pt x="5167424" y="327026"/>
                    <a:pt x="5172644" y="327026"/>
                  </a:cubicBezTo>
                  <a:cubicBezTo>
                    <a:pt x="5201353" y="321866"/>
                    <a:pt x="5222233" y="311548"/>
                    <a:pt x="5237893" y="296069"/>
                  </a:cubicBezTo>
                  <a:cubicBezTo>
                    <a:pt x="5240503" y="296069"/>
                    <a:pt x="5235283" y="290910"/>
                    <a:pt x="5232673" y="288330"/>
                  </a:cubicBezTo>
                  <a:cubicBezTo>
                    <a:pt x="5230063" y="283171"/>
                    <a:pt x="5224843" y="278012"/>
                    <a:pt x="5219623" y="272852"/>
                  </a:cubicBezTo>
                  <a:cubicBezTo>
                    <a:pt x="5230063" y="272852"/>
                    <a:pt x="5237893" y="272852"/>
                    <a:pt x="5248333" y="272852"/>
                  </a:cubicBezTo>
                  <a:cubicBezTo>
                    <a:pt x="5250943" y="272852"/>
                    <a:pt x="5253553" y="267693"/>
                    <a:pt x="5253553" y="267693"/>
                  </a:cubicBezTo>
                  <a:cubicBezTo>
                    <a:pt x="5256163" y="267693"/>
                    <a:pt x="5250943" y="265113"/>
                    <a:pt x="5248333" y="265113"/>
                  </a:cubicBezTo>
                  <a:cubicBezTo>
                    <a:pt x="5240503" y="262533"/>
                    <a:pt x="5230063" y="262533"/>
                    <a:pt x="5222233" y="262533"/>
                  </a:cubicBezTo>
                  <a:close/>
                  <a:moveTo>
                    <a:pt x="6135320" y="252413"/>
                  </a:moveTo>
                  <a:cubicBezTo>
                    <a:pt x="6135320" y="252413"/>
                    <a:pt x="6137860" y="255059"/>
                    <a:pt x="6140400" y="255059"/>
                  </a:cubicBezTo>
                  <a:cubicBezTo>
                    <a:pt x="6140400" y="255059"/>
                    <a:pt x="6140400" y="257705"/>
                    <a:pt x="6137860" y="257705"/>
                  </a:cubicBezTo>
                  <a:cubicBezTo>
                    <a:pt x="6135320" y="260351"/>
                    <a:pt x="6130240" y="260351"/>
                    <a:pt x="6127700" y="255059"/>
                  </a:cubicBezTo>
                  <a:cubicBezTo>
                    <a:pt x="6127700" y="255059"/>
                    <a:pt x="6132780" y="252413"/>
                    <a:pt x="6135320" y="252413"/>
                  </a:cubicBezTo>
                  <a:close/>
                  <a:moveTo>
                    <a:pt x="6073090" y="249238"/>
                  </a:moveTo>
                  <a:cubicBezTo>
                    <a:pt x="6075948" y="251884"/>
                    <a:pt x="6078805" y="251884"/>
                    <a:pt x="6081663" y="254530"/>
                  </a:cubicBezTo>
                  <a:cubicBezTo>
                    <a:pt x="6078805" y="254530"/>
                    <a:pt x="6075948" y="257176"/>
                    <a:pt x="6073090" y="257176"/>
                  </a:cubicBezTo>
                  <a:cubicBezTo>
                    <a:pt x="6070232" y="257176"/>
                    <a:pt x="6067375" y="254530"/>
                    <a:pt x="6067375" y="254530"/>
                  </a:cubicBezTo>
                  <a:cubicBezTo>
                    <a:pt x="6067375" y="251884"/>
                    <a:pt x="6070232" y="251884"/>
                    <a:pt x="6073090" y="249238"/>
                  </a:cubicBezTo>
                  <a:close/>
                  <a:moveTo>
                    <a:pt x="5735588" y="241300"/>
                  </a:moveTo>
                  <a:cubicBezTo>
                    <a:pt x="5745846" y="241300"/>
                    <a:pt x="5753539" y="241300"/>
                    <a:pt x="5763797" y="241300"/>
                  </a:cubicBezTo>
                  <a:cubicBezTo>
                    <a:pt x="5766361" y="241300"/>
                    <a:pt x="5768926" y="246856"/>
                    <a:pt x="5768926" y="249635"/>
                  </a:cubicBezTo>
                  <a:cubicBezTo>
                    <a:pt x="5768926" y="249635"/>
                    <a:pt x="5763797" y="252413"/>
                    <a:pt x="5761232" y="252413"/>
                  </a:cubicBezTo>
                  <a:cubicBezTo>
                    <a:pt x="5748410" y="252413"/>
                    <a:pt x="5738152" y="249635"/>
                    <a:pt x="5735588" y="241300"/>
                  </a:cubicBezTo>
                  <a:close/>
                  <a:moveTo>
                    <a:pt x="5734000" y="239713"/>
                  </a:moveTo>
                  <a:cubicBezTo>
                    <a:pt x="5735588" y="239713"/>
                    <a:pt x="5735588" y="239713"/>
                    <a:pt x="5735588" y="239713"/>
                  </a:cubicBezTo>
                  <a:lnTo>
                    <a:pt x="5735588" y="241300"/>
                  </a:lnTo>
                  <a:lnTo>
                    <a:pt x="5735588" y="241301"/>
                  </a:lnTo>
                  <a:cubicBezTo>
                    <a:pt x="5735588" y="241301"/>
                    <a:pt x="5734000" y="241301"/>
                    <a:pt x="5734000" y="239713"/>
                  </a:cubicBezTo>
                  <a:close/>
                  <a:moveTo>
                    <a:pt x="4189751" y="239163"/>
                  </a:moveTo>
                  <a:cubicBezTo>
                    <a:pt x="4174185" y="236538"/>
                    <a:pt x="4156025" y="241789"/>
                    <a:pt x="4156025" y="247040"/>
                  </a:cubicBezTo>
                  <a:cubicBezTo>
                    <a:pt x="4158619" y="252291"/>
                    <a:pt x="4161213" y="257542"/>
                    <a:pt x="4166402" y="260167"/>
                  </a:cubicBezTo>
                  <a:cubicBezTo>
                    <a:pt x="4176780" y="268044"/>
                    <a:pt x="4192346" y="270669"/>
                    <a:pt x="4210506" y="273295"/>
                  </a:cubicBezTo>
                  <a:cubicBezTo>
                    <a:pt x="4231261" y="273295"/>
                    <a:pt x="4252016" y="273295"/>
                    <a:pt x="4270177" y="273295"/>
                  </a:cubicBezTo>
                  <a:cubicBezTo>
                    <a:pt x="4293526" y="275920"/>
                    <a:pt x="4316875" y="273295"/>
                    <a:pt x="4340224" y="281171"/>
                  </a:cubicBezTo>
                  <a:cubicBezTo>
                    <a:pt x="4355790" y="289048"/>
                    <a:pt x="4373951" y="273295"/>
                    <a:pt x="4394706" y="275920"/>
                  </a:cubicBezTo>
                  <a:cubicBezTo>
                    <a:pt x="4410272" y="278546"/>
                    <a:pt x="4428432" y="278546"/>
                    <a:pt x="4441404" y="283797"/>
                  </a:cubicBezTo>
                  <a:cubicBezTo>
                    <a:pt x="4454376" y="289048"/>
                    <a:pt x="4469942" y="294299"/>
                    <a:pt x="4485508" y="296924"/>
                  </a:cubicBezTo>
                  <a:cubicBezTo>
                    <a:pt x="4498480" y="299550"/>
                    <a:pt x="4511452" y="289048"/>
                    <a:pt x="4527018" y="299550"/>
                  </a:cubicBezTo>
                  <a:cubicBezTo>
                    <a:pt x="4537395" y="304801"/>
                    <a:pt x="4560745" y="304801"/>
                    <a:pt x="4573716" y="299550"/>
                  </a:cubicBezTo>
                  <a:cubicBezTo>
                    <a:pt x="4591877" y="294299"/>
                    <a:pt x="4612632" y="294299"/>
                    <a:pt x="4633387" y="294299"/>
                  </a:cubicBezTo>
                  <a:cubicBezTo>
                    <a:pt x="4659330" y="294299"/>
                    <a:pt x="4687868" y="294299"/>
                    <a:pt x="4713812" y="294299"/>
                  </a:cubicBezTo>
                  <a:cubicBezTo>
                    <a:pt x="4731972" y="296924"/>
                    <a:pt x="4747538" y="296924"/>
                    <a:pt x="4765699" y="296924"/>
                  </a:cubicBezTo>
                  <a:cubicBezTo>
                    <a:pt x="4783859" y="296924"/>
                    <a:pt x="4804614" y="302175"/>
                    <a:pt x="4822775" y="294299"/>
                  </a:cubicBezTo>
                  <a:cubicBezTo>
                    <a:pt x="4812397" y="281171"/>
                    <a:pt x="4786454" y="289048"/>
                    <a:pt x="4773482" y="283797"/>
                  </a:cubicBezTo>
                  <a:cubicBezTo>
                    <a:pt x="4724189" y="268044"/>
                    <a:pt x="4669708" y="273295"/>
                    <a:pt x="4615226" y="270669"/>
                  </a:cubicBezTo>
                  <a:cubicBezTo>
                    <a:pt x="4589283" y="268044"/>
                    <a:pt x="4555556" y="273295"/>
                    <a:pt x="4534801" y="265418"/>
                  </a:cubicBezTo>
                  <a:cubicBezTo>
                    <a:pt x="4503669" y="254916"/>
                    <a:pt x="4469942" y="260167"/>
                    <a:pt x="4438810" y="254916"/>
                  </a:cubicBezTo>
                  <a:cubicBezTo>
                    <a:pt x="4389517" y="249665"/>
                    <a:pt x="4335035" y="262793"/>
                    <a:pt x="4290931" y="244414"/>
                  </a:cubicBezTo>
                  <a:cubicBezTo>
                    <a:pt x="4288337" y="241789"/>
                    <a:pt x="4277960" y="247040"/>
                    <a:pt x="4272771" y="247040"/>
                  </a:cubicBezTo>
                  <a:cubicBezTo>
                    <a:pt x="4257205" y="252291"/>
                    <a:pt x="4241639" y="252291"/>
                    <a:pt x="4226072" y="247040"/>
                  </a:cubicBezTo>
                  <a:cubicBezTo>
                    <a:pt x="4213101" y="244414"/>
                    <a:pt x="4200129" y="241789"/>
                    <a:pt x="4189751" y="239163"/>
                  </a:cubicBezTo>
                  <a:close/>
                  <a:moveTo>
                    <a:pt x="5610786" y="236538"/>
                  </a:moveTo>
                  <a:cubicBezTo>
                    <a:pt x="5610786" y="239078"/>
                    <a:pt x="5610786" y="239078"/>
                    <a:pt x="5610786" y="239078"/>
                  </a:cubicBezTo>
                  <a:cubicBezTo>
                    <a:pt x="5603093" y="239078"/>
                    <a:pt x="5592835" y="236538"/>
                    <a:pt x="5585142" y="239078"/>
                  </a:cubicBezTo>
                  <a:cubicBezTo>
                    <a:pt x="5582577" y="239078"/>
                    <a:pt x="5580013" y="241618"/>
                    <a:pt x="5580013" y="244158"/>
                  </a:cubicBezTo>
                  <a:cubicBezTo>
                    <a:pt x="5580013" y="244158"/>
                    <a:pt x="5582577" y="246698"/>
                    <a:pt x="5585142" y="246698"/>
                  </a:cubicBezTo>
                  <a:cubicBezTo>
                    <a:pt x="5597964" y="249238"/>
                    <a:pt x="5605657" y="246698"/>
                    <a:pt x="5608222" y="241618"/>
                  </a:cubicBezTo>
                  <a:cubicBezTo>
                    <a:pt x="5610786" y="241618"/>
                    <a:pt x="5610786" y="239078"/>
                    <a:pt x="5610786" y="239078"/>
                  </a:cubicBezTo>
                  <a:cubicBezTo>
                    <a:pt x="5610786" y="239078"/>
                    <a:pt x="5613351" y="239078"/>
                    <a:pt x="5613351" y="239078"/>
                  </a:cubicBezTo>
                  <a:cubicBezTo>
                    <a:pt x="5613351" y="239078"/>
                    <a:pt x="5613351" y="239078"/>
                    <a:pt x="5610786" y="236538"/>
                  </a:cubicBezTo>
                  <a:close/>
                  <a:moveTo>
                    <a:pt x="5295170" y="233363"/>
                  </a:moveTo>
                  <a:cubicBezTo>
                    <a:pt x="5295170" y="233363"/>
                    <a:pt x="5287346" y="238919"/>
                    <a:pt x="5284738" y="238919"/>
                  </a:cubicBezTo>
                  <a:cubicBezTo>
                    <a:pt x="5284738" y="241697"/>
                    <a:pt x="5284738" y="244475"/>
                    <a:pt x="5284738" y="247253"/>
                  </a:cubicBezTo>
                  <a:cubicBezTo>
                    <a:pt x="5292562" y="252810"/>
                    <a:pt x="5308210" y="252810"/>
                    <a:pt x="5331682" y="255588"/>
                  </a:cubicBezTo>
                  <a:cubicBezTo>
                    <a:pt x="5334290" y="255588"/>
                    <a:pt x="5347331" y="252810"/>
                    <a:pt x="5357763" y="250032"/>
                  </a:cubicBezTo>
                  <a:cubicBezTo>
                    <a:pt x="5352547" y="236141"/>
                    <a:pt x="5334290" y="247253"/>
                    <a:pt x="5321250" y="241697"/>
                  </a:cubicBezTo>
                  <a:cubicBezTo>
                    <a:pt x="5313426" y="238919"/>
                    <a:pt x="5305602" y="236141"/>
                    <a:pt x="5295170" y="233363"/>
                  </a:cubicBezTo>
                  <a:close/>
                  <a:moveTo>
                    <a:pt x="4884370" y="233363"/>
                  </a:moveTo>
                  <a:cubicBezTo>
                    <a:pt x="4881830" y="233363"/>
                    <a:pt x="4876750" y="236009"/>
                    <a:pt x="4876750" y="236009"/>
                  </a:cubicBezTo>
                  <a:cubicBezTo>
                    <a:pt x="4879290" y="241301"/>
                    <a:pt x="4884370" y="241301"/>
                    <a:pt x="4886910" y="238655"/>
                  </a:cubicBezTo>
                  <a:cubicBezTo>
                    <a:pt x="4889450" y="238655"/>
                    <a:pt x="4889450" y="236009"/>
                    <a:pt x="4889450" y="236009"/>
                  </a:cubicBezTo>
                  <a:cubicBezTo>
                    <a:pt x="4886910" y="236009"/>
                    <a:pt x="4884370" y="233363"/>
                    <a:pt x="4884370" y="233363"/>
                  </a:cubicBezTo>
                  <a:close/>
                  <a:moveTo>
                    <a:pt x="541413" y="231775"/>
                  </a:moveTo>
                  <a:cubicBezTo>
                    <a:pt x="543988" y="239599"/>
                    <a:pt x="554285" y="242207"/>
                    <a:pt x="567156" y="244815"/>
                  </a:cubicBezTo>
                  <a:cubicBezTo>
                    <a:pt x="582602" y="244815"/>
                    <a:pt x="574879" y="252639"/>
                    <a:pt x="567156" y="255248"/>
                  </a:cubicBezTo>
                  <a:cubicBezTo>
                    <a:pt x="538839" y="268288"/>
                    <a:pt x="515670" y="268288"/>
                    <a:pt x="489927" y="252639"/>
                  </a:cubicBezTo>
                  <a:cubicBezTo>
                    <a:pt x="487353" y="250031"/>
                    <a:pt x="487353" y="244815"/>
                    <a:pt x="489927" y="244815"/>
                  </a:cubicBezTo>
                  <a:cubicBezTo>
                    <a:pt x="505373" y="239599"/>
                    <a:pt x="523394" y="236991"/>
                    <a:pt x="541413" y="231775"/>
                  </a:cubicBezTo>
                  <a:close/>
                  <a:moveTo>
                    <a:pt x="544498" y="228600"/>
                  </a:moveTo>
                  <a:lnTo>
                    <a:pt x="544498" y="228601"/>
                  </a:lnTo>
                  <a:lnTo>
                    <a:pt x="544498" y="231775"/>
                  </a:lnTo>
                  <a:lnTo>
                    <a:pt x="541413" y="231775"/>
                  </a:lnTo>
                  <a:lnTo>
                    <a:pt x="541323" y="231775"/>
                  </a:lnTo>
                  <a:cubicBezTo>
                    <a:pt x="541323" y="231775"/>
                    <a:pt x="544498" y="231775"/>
                    <a:pt x="544498" y="228600"/>
                  </a:cubicBezTo>
                  <a:close/>
                  <a:moveTo>
                    <a:pt x="5203229" y="228473"/>
                  </a:moveTo>
                  <a:cubicBezTo>
                    <a:pt x="5197928" y="227708"/>
                    <a:pt x="5192219" y="227708"/>
                    <a:pt x="5185694" y="228997"/>
                  </a:cubicBezTo>
                  <a:cubicBezTo>
                    <a:pt x="5177864" y="228997"/>
                    <a:pt x="5172644" y="231577"/>
                    <a:pt x="5164814" y="231577"/>
                  </a:cubicBezTo>
                  <a:cubicBezTo>
                    <a:pt x="5167424" y="234157"/>
                    <a:pt x="5167424" y="236736"/>
                    <a:pt x="5170034" y="236736"/>
                  </a:cubicBezTo>
                  <a:cubicBezTo>
                    <a:pt x="5188304" y="244475"/>
                    <a:pt x="5196134" y="259954"/>
                    <a:pt x="5219623" y="262533"/>
                  </a:cubicBezTo>
                  <a:cubicBezTo>
                    <a:pt x="5222233" y="257374"/>
                    <a:pt x="5227453" y="252215"/>
                    <a:pt x="5237893" y="252215"/>
                  </a:cubicBezTo>
                  <a:cubicBezTo>
                    <a:pt x="5245723" y="249635"/>
                    <a:pt x="5250943" y="249635"/>
                    <a:pt x="5256163" y="247055"/>
                  </a:cubicBezTo>
                  <a:cubicBezTo>
                    <a:pt x="5253553" y="247055"/>
                    <a:pt x="5253553" y="241896"/>
                    <a:pt x="5250943" y="241896"/>
                  </a:cubicBezTo>
                  <a:cubicBezTo>
                    <a:pt x="5231368" y="239961"/>
                    <a:pt x="5219134" y="230771"/>
                    <a:pt x="5203229" y="228473"/>
                  </a:cubicBezTo>
                  <a:close/>
                  <a:moveTo>
                    <a:pt x="549578" y="223838"/>
                  </a:moveTo>
                  <a:cubicBezTo>
                    <a:pt x="552118" y="223838"/>
                    <a:pt x="557198" y="223838"/>
                    <a:pt x="557198" y="223838"/>
                  </a:cubicBezTo>
                  <a:lnTo>
                    <a:pt x="544498" y="228601"/>
                  </a:lnTo>
                  <a:close/>
                  <a:moveTo>
                    <a:pt x="5048917" y="219075"/>
                  </a:moveTo>
                  <a:cubicBezTo>
                    <a:pt x="5043796" y="219075"/>
                    <a:pt x="5041235" y="221655"/>
                    <a:pt x="5041235" y="221655"/>
                  </a:cubicBezTo>
                  <a:cubicBezTo>
                    <a:pt x="5038675" y="229394"/>
                    <a:pt x="5038675" y="237133"/>
                    <a:pt x="5038675" y="244872"/>
                  </a:cubicBezTo>
                  <a:cubicBezTo>
                    <a:pt x="5038675" y="255190"/>
                    <a:pt x="5043796" y="257770"/>
                    <a:pt x="5069401" y="257770"/>
                  </a:cubicBezTo>
                  <a:cubicBezTo>
                    <a:pt x="5115489" y="260350"/>
                    <a:pt x="5118050" y="260350"/>
                    <a:pt x="5118050" y="239712"/>
                  </a:cubicBezTo>
                  <a:cubicBezTo>
                    <a:pt x="5118050" y="234553"/>
                    <a:pt x="5115489" y="231973"/>
                    <a:pt x="5112929" y="229394"/>
                  </a:cubicBezTo>
                  <a:cubicBezTo>
                    <a:pt x="5107808" y="231973"/>
                    <a:pt x="5102687" y="231973"/>
                    <a:pt x="5100126" y="234553"/>
                  </a:cubicBezTo>
                  <a:cubicBezTo>
                    <a:pt x="5097566" y="242292"/>
                    <a:pt x="5095005" y="250031"/>
                    <a:pt x="5079642" y="242292"/>
                  </a:cubicBezTo>
                  <a:cubicBezTo>
                    <a:pt x="5069401" y="234553"/>
                    <a:pt x="5061719" y="226814"/>
                    <a:pt x="5054038" y="219075"/>
                  </a:cubicBezTo>
                  <a:cubicBezTo>
                    <a:pt x="5054038" y="219075"/>
                    <a:pt x="5048917" y="219075"/>
                    <a:pt x="5048917" y="219075"/>
                  </a:cubicBezTo>
                  <a:close/>
                  <a:moveTo>
                    <a:pt x="5681414" y="217823"/>
                  </a:moveTo>
                  <a:cubicBezTo>
                    <a:pt x="5687988" y="217182"/>
                    <a:pt x="5694561" y="217182"/>
                    <a:pt x="5699820" y="218464"/>
                  </a:cubicBezTo>
                  <a:cubicBezTo>
                    <a:pt x="5718225" y="223593"/>
                    <a:pt x="5734001" y="228722"/>
                    <a:pt x="5734001" y="238980"/>
                  </a:cubicBezTo>
                  <a:cubicBezTo>
                    <a:pt x="5718225" y="241544"/>
                    <a:pt x="5699820" y="236416"/>
                    <a:pt x="5694561" y="249238"/>
                  </a:cubicBezTo>
                  <a:cubicBezTo>
                    <a:pt x="5681415" y="246673"/>
                    <a:pt x="5668268" y="241544"/>
                    <a:pt x="5655121" y="238980"/>
                  </a:cubicBezTo>
                  <a:cubicBezTo>
                    <a:pt x="5655121" y="231287"/>
                    <a:pt x="5649863" y="223593"/>
                    <a:pt x="5663009" y="221029"/>
                  </a:cubicBezTo>
                  <a:cubicBezTo>
                    <a:pt x="5668268" y="219747"/>
                    <a:pt x="5674841" y="218464"/>
                    <a:pt x="5681414" y="217823"/>
                  </a:cubicBezTo>
                  <a:close/>
                  <a:moveTo>
                    <a:pt x="5284511" y="208757"/>
                  </a:moveTo>
                  <a:cubicBezTo>
                    <a:pt x="5279295" y="211337"/>
                    <a:pt x="5274079" y="211337"/>
                    <a:pt x="5271471" y="211337"/>
                  </a:cubicBezTo>
                  <a:cubicBezTo>
                    <a:pt x="5268863" y="216496"/>
                    <a:pt x="5274079" y="219076"/>
                    <a:pt x="5279295" y="216496"/>
                  </a:cubicBezTo>
                  <a:cubicBezTo>
                    <a:pt x="5279295" y="216496"/>
                    <a:pt x="5281903" y="213916"/>
                    <a:pt x="5281903" y="213916"/>
                  </a:cubicBezTo>
                  <a:cubicBezTo>
                    <a:pt x="5284511" y="211337"/>
                    <a:pt x="5284511" y="211337"/>
                    <a:pt x="5284511" y="208757"/>
                  </a:cubicBezTo>
                  <a:close/>
                  <a:moveTo>
                    <a:pt x="4537343" y="203200"/>
                  </a:moveTo>
                  <a:cubicBezTo>
                    <a:pt x="4539883" y="205846"/>
                    <a:pt x="4542423" y="205846"/>
                    <a:pt x="4544963" y="208492"/>
                  </a:cubicBezTo>
                  <a:cubicBezTo>
                    <a:pt x="4542423" y="208492"/>
                    <a:pt x="4542423" y="208492"/>
                    <a:pt x="4539883" y="211138"/>
                  </a:cubicBezTo>
                  <a:cubicBezTo>
                    <a:pt x="4537343" y="208492"/>
                    <a:pt x="4534803" y="208492"/>
                    <a:pt x="4532263" y="205846"/>
                  </a:cubicBezTo>
                  <a:cubicBezTo>
                    <a:pt x="4534803" y="205846"/>
                    <a:pt x="4534803" y="205846"/>
                    <a:pt x="4537343" y="203200"/>
                  </a:cubicBezTo>
                  <a:close/>
                  <a:moveTo>
                    <a:pt x="2993408" y="203200"/>
                  </a:moveTo>
                  <a:cubicBezTo>
                    <a:pt x="2993408" y="203200"/>
                    <a:pt x="2990868" y="203200"/>
                    <a:pt x="2990868" y="204788"/>
                  </a:cubicBezTo>
                  <a:cubicBezTo>
                    <a:pt x="2993408" y="204788"/>
                    <a:pt x="2998488" y="204788"/>
                    <a:pt x="3003566" y="204788"/>
                  </a:cubicBezTo>
                  <a:cubicBezTo>
                    <a:pt x="3003566" y="204788"/>
                    <a:pt x="3003566" y="204788"/>
                    <a:pt x="3003566" y="203200"/>
                  </a:cubicBezTo>
                  <a:cubicBezTo>
                    <a:pt x="3001028" y="203200"/>
                    <a:pt x="2998488" y="203200"/>
                    <a:pt x="2998488" y="203200"/>
                  </a:cubicBezTo>
                  <a:cubicBezTo>
                    <a:pt x="2995948" y="203200"/>
                    <a:pt x="2995948" y="203200"/>
                    <a:pt x="2993408" y="203200"/>
                  </a:cubicBezTo>
                  <a:close/>
                  <a:moveTo>
                    <a:pt x="5294943" y="201018"/>
                  </a:moveTo>
                  <a:cubicBezTo>
                    <a:pt x="5292335" y="201018"/>
                    <a:pt x="5289727" y="206177"/>
                    <a:pt x="5287119" y="208757"/>
                  </a:cubicBezTo>
                  <a:cubicBezTo>
                    <a:pt x="5294943" y="208757"/>
                    <a:pt x="5300160" y="206177"/>
                    <a:pt x="5302768" y="206177"/>
                  </a:cubicBezTo>
                  <a:cubicBezTo>
                    <a:pt x="5305376" y="203597"/>
                    <a:pt x="5300160" y="198438"/>
                    <a:pt x="5294943" y="201018"/>
                  </a:cubicBezTo>
                  <a:close/>
                  <a:moveTo>
                    <a:pt x="3493720" y="179388"/>
                  </a:moveTo>
                  <a:cubicBezTo>
                    <a:pt x="3491180" y="182034"/>
                    <a:pt x="3488640" y="182034"/>
                    <a:pt x="3486100" y="184680"/>
                  </a:cubicBezTo>
                  <a:cubicBezTo>
                    <a:pt x="3488640" y="184680"/>
                    <a:pt x="3491180" y="184680"/>
                    <a:pt x="3491180" y="187326"/>
                  </a:cubicBezTo>
                  <a:cubicBezTo>
                    <a:pt x="3493720" y="184680"/>
                    <a:pt x="3496260" y="184680"/>
                    <a:pt x="3498800" y="184680"/>
                  </a:cubicBezTo>
                  <a:cubicBezTo>
                    <a:pt x="3496260" y="182034"/>
                    <a:pt x="3496260" y="182034"/>
                    <a:pt x="3493720" y="179388"/>
                  </a:cubicBezTo>
                  <a:close/>
                  <a:moveTo>
                    <a:pt x="3734809" y="174625"/>
                  </a:moveTo>
                  <a:cubicBezTo>
                    <a:pt x="3734809" y="177271"/>
                    <a:pt x="3732163" y="177271"/>
                    <a:pt x="3732163" y="177271"/>
                  </a:cubicBezTo>
                  <a:cubicBezTo>
                    <a:pt x="3732163" y="179917"/>
                    <a:pt x="3737454" y="182563"/>
                    <a:pt x="3737454" y="182563"/>
                  </a:cubicBezTo>
                  <a:cubicBezTo>
                    <a:pt x="3745392" y="179917"/>
                    <a:pt x="3748038" y="177271"/>
                    <a:pt x="3742746" y="174625"/>
                  </a:cubicBezTo>
                  <a:cubicBezTo>
                    <a:pt x="3740100" y="174625"/>
                    <a:pt x="3737454" y="174625"/>
                    <a:pt x="3734809" y="174625"/>
                  </a:cubicBezTo>
                  <a:close/>
                  <a:moveTo>
                    <a:pt x="3615746" y="171450"/>
                  </a:moveTo>
                  <a:cubicBezTo>
                    <a:pt x="3605163" y="171450"/>
                    <a:pt x="3605163" y="174096"/>
                    <a:pt x="3615746" y="179388"/>
                  </a:cubicBezTo>
                  <a:cubicBezTo>
                    <a:pt x="3615746" y="179388"/>
                    <a:pt x="3621038" y="176742"/>
                    <a:pt x="3621038" y="174096"/>
                  </a:cubicBezTo>
                  <a:cubicBezTo>
                    <a:pt x="3621038" y="174096"/>
                    <a:pt x="3618392" y="171450"/>
                    <a:pt x="3615746" y="171450"/>
                  </a:cubicBezTo>
                  <a:close/>
                  <a:moveTo>
                    <a:pt x="4963005" y="166688"/>
                  </a:moveTo>
                  <a:cubicBezTo>
                    <a:pt x="4968296" y="166688"/>
                    <a:pt x="4976234" y="169334"/>
                    <a:pt x="4981526" y="169334"/>
                  </a:cubicBezTo>
                  <a:lnTo>
                    <a:pt x="4981526" y="189834"/>
                  </a:lnTo>
                  <a:lnTo>
                    <a:pt x="4980878" y="190115"/>
                  </a:lnTo>
                  <a:lnTo>
                    <a:pt x="4980569" y="190501"/>
                  </a:lnTo>
                  <a:lnTo>
                    <a:pt x="4960766" y="190501"/>
                  </a:lnTo>
                  <a:lnTo>
                    <a:pt x="4960124" y="190115"/>
                  </a:lnTo>
                  <a:lnTo>
                    <a:pt x="4960081" y="190131"/>
                  </a:lnTo>
                  <a:lnTo>
                    <a:pt x="4952421" y="179917"/>
                  </a:lnTo>
                  <a:cubicBezTo>
                    <a:pt x="4941838" y="169334"/>
                    <a:pt x="4941838" y="169334"/>
                    <a:pt x="4963005" y="166688"/>
                  </a:cubicBezTo>
                  <a:close/>
                  <a:moveTo>
                    <a:pt x="4788908" y="153988"/>
                  </a:moveTo>
                  <a:cubicBezTo>
                    <a:pt x="4788908" y="153988"/>
                    <a:pt x="4794200" y="156634"/>
                    <a:pt x="4794200" y="159280"/>
                  </a:cubicBezTo>
                  <a:cubicBezTo>
                    <a:pt x="4791554" y="159280"/>
                    <a:pt x="4788908" y="161926"/>
                    <a:pt x="4788908" y="161926"/>
                  </a:cubicBezTo>
                  <a:cubicBezTo>
                    <a:pt x="4778325" y="159280"/>
                    <a:pt x="4778325" y="156634"/>
                    <a:pt x="4788908" y="153988"/>
                  </a:cubicBezTo>
                  <a:close/>
                  <a:moveTo>
                    <a:pt x="4991277" y="147638"/>
                  </a:moveTo>
                  <a:cubicBezTo>
                    <a:pt x="4993998" y="150416"/>
                    <a:pt x="5002163" y="150416"/>
                    <a:pt x="5002163" y="153194"/>
                  </a:cubicBezTo>
                  <a:cubicBezTo>
                    <a:pt x="5002163" y="158750"/>
                    <a:pt x="5002163" y="164307"/>
                    <a:pt x="5002163" y="169863"/>
                  </a:cubicBezTo>
                  <a:cubicBezTo>
                    <a:pt x="4996720" y="167085"/>
                    <a:pt x="4988556" y="167085"/>
                    <a:pt x="4983113" y="167085"/>
                  </a:cubicBezTo>
                  <a:cubicBezTo>
                    <a:pt x="4983113" y="164307"/>
                    <a:pt x="4983113" y="158750"/>
                    <a:pt x="4985834" y="153194"/>
                  </a:cubicBezTo>
                  <a:cubicBezTo>
                    <a:pt x="4985834" y="150416"/>
                    <a:pt x="4988556" y="147638"/>
                    <a:pt x="4991277" y="147638"/>
                  </a:cubicBezTo>
                  <a:close/>
                  <a:moveTo>
                    <a:pt x="3600083" y="147638"/>
                  </a:moveTo>
                  <a:cubicBezTo>
                    <a:pt x="3597543" y="150284"/>
                    <a:pt x="3595003" y="150284"/>
                    <a:pt x="3592463" y="152930"/>
                  </a:cubicBezTo>
                  <a:cubicBezTo>
                    <a:pt x="3595003" y="152930"/>
                    <a:pt x="3595003" y="155576"/>
                    <a:pt x="3597543" y="155576"/>
                  </a:cubicBezTo>
                  <a:cubicBezTo>
                    <a:pt x="3600083" y="152930"/>
                    <a:pt x="3605163" y="152930"/>
                    <a:pt x="3605163" y="152930"/>
                  </a:cubicBezTo>
                  <a:cubicBezTo>
                    <a:pt x="3605163" y="150284"/>
                    <a:pt x="3600083" y="150284"/>
                    <a:pt x="3600083" y="147638"/>
                  </a:cubicBezTo>
                  <a:close/>
                  <a:moveTo>
                    <a:pt x="2619545" y="145824"/>
                  </a:moveTo>
                  <a:cubicBezTo>
                    <a:pt x="2611834" y="145824"/>
                    <a:pt x="2606694" y="148545"/>
                    <a:pt x="2606694" y="153988"/>
                  </a:cubicBezTo>
                  <a:cubicBezTo>
                    <a:pt x="2606694" y="153988"/>
                    <a:pt x="2614404" y="153988"/>
                    <a:pt x="2614404" y="153988"/>
                  </a:cubicBezTo>
                  <a:cubicBezTo>
                    <a:pt x="2616975" y="151266"/>
                    <a:pt x="2616975" y="148545"/>
                    <a:pt x="2619545" y="145824"/>
                  </a:cubicBezTo>
                  <a:close/>
                  <a:moveTo>
                    <a:pt x="4562743" y="138113"/>
                  </a:moveTo>
                  <a:cubicBezTo>
                    <a:pt x="4565283" y="138113"/>
                    <a:pt x="4567823" y="140759"/>
                    <a:pt x="4570363" y="143405"/>
                  </a:cubicBezTo>
                  <a:cubicBezTo>
                    <a:pt x="4567823" y="143405"/>
                    <a:pt x="4565283" y="143405"/>
                    <a:pt x="4562743" y="146051"/>
                  </a:cubicBezTo>
                  <a:cubicBezTo>
                    <a:pt x="4560203" y="143405"/>
                    <a:pt x="4557663" y="143405"/>
                    <a:pt x="4557663" y="140759"/>
                  </a:cubicBezTo>
                  <a:cubicBezTo>
                    <a:pt x="4557663" y="140759"/>
                    <a:pt x="4560203" y="138113"/>
                    <a:pt x="4562743" y="138113"/>
                  </a:cubicBezTo>
                  <a:close/>
                  <a:moveTo>
                    <a:pt x="3680833" y="138113"/>
                  </a:moveTo>
                  <a:cubicBezTo>
                    <a:pt x="3670250" y="140759"/>
                    <a:pt x="3670250" y="143405"/>
                    <a:pt x="3678187" y="146051"/>
                  </a:cubicBezTo>
                  <a:cubicBezTo>
                    <a:pt x="3680833" y="146051"/>
                    <a:pt x="3686125" y="143405"/>
                    <a:pt x="3686125" y="143405"/>
                  </a:cubicBezTo>
                  <a:cubicBezTo>
                    <a:pt x="3686125" y="140759"/>
                    <a:pt x="3683479" y="140759"/>
                    <a:pt x="3680833" y="138113"/>
                  </a:cubicBezTo>
                  <a:close/>
                  <a:moveTo>
                    <a:pt x="4500830" y="134938"/>
                  </a:moveTo>
                  <a:cubicBezTo>
                    <a:pt x="4503370" y="137584"/>
                    <a:pt x="4505910" y="137584"/>
                    <a:pt x="4508450" y="140230"/>
                  </a:cubicBezTo>
                  <a:cubicBezTo>
                    <a:pt x="4505910" y="140230"/>
                    <a:pt x="4503370" y="142876"/>
                    <a:pt x="4500830" y="142876"/>
                  </a:cubicBezTo>
                  <a:cubicBezTo>
                    <a:pt x="4498290" y="142876"/>
                    <a:pt x="4495750" y="140230"/>
                    <a:pt x="4495750" y="140230"/>
                  </a:cubicBezTo>
                  <a:cubicBezTo>
                    <a:pt x="4495750" y="137584"/>
                    <a:pt x="4500830" y="134938"/>
                    <a:pt x="4500830" y="134938"/>
                  </a:cubicBezTo>
                  <a:close/>
                  <a:moveTo>
                    <a:pt x="2647818" y="134938"/>
                  </a:moveTo>
                  <a:cubicBezTo>
                    <a:pt x="2634965" y="134938"/>
                    <a:pt x="2624685" y="137659"/>
                    <a:pt x="2624685" y="145824"/>
                  </a:cubicBezTo>
                  <a:cubicBezTo>
                    <a:pt x="2632395" y="145824"/>
                    <a:pt x="2642676" y="145824"/>
                    <a:pt x="2650386" y="145824"/>
                  </a:cubicBezTo>
                  <a:cubicBezTo>
                    <a:pt x="2658097" y="145824"/>
                    <a:pt x="2660669" y="140381"/>
                    <a:pt x="2655527" y="137659"/>
                  </a:cubicBezTo>
                  <a:cubicBezTo>
                    <a:pt x="2652958" y="137659"/>
                    <a:pt x="2650386" y="134938"/>
                    <a:pt x="2647818" y="134938"/>
                  </a:cubicBezTo>
                  <a:close/>
                  <a:moveTo>
                    <a:pt x="3865103" y="133454"/>
                  </a:moveTo>
                  <a:cubicBezTo>
                    <a:pt x="3854330" y="132845"/>
                    <a:pt x="3849433" y="140638"/>
                    <a:pt x="3841598" y="142586"/>
                  </a:cubicBezTo>
                  <a:cubicBezTo>
                    <a:pt x="3833763" y="145184"/>
                    <a:pt x="3836374" y="150379"/>
                    <a:pt x="3846821" y="150379"/>
                  </a:cubicBezTo>
                  <a:cubicBezTo>
                    <a:pt x="3854656" y="152977"/>
                    <a:pt x="3865103" y="152977"/>
                    <a:pt x="3878162" y="152977"/>
                  </a:cubicBezTo>
                  <a:cubicBezTo>
                    <a:pt x="3885997" y="152977"/>
                    <a:pt x="3896444" y="155575"/>
                    <a:pt x="3904279" y="152977"/>
                  </a:cubicBezTo>
                  <a:cubicBezTo>
                    <a:pt x="3909502" y="150379"/>
                    <a:pt x="3912114" y="142586"/>
                    <a:pt x="3914726" y="139989"/>
                  </a:cubicBezTo>
                  <a:cubicBezTo>
                    <a:pt x="3914726" y="137391"/>
                    <a:pt x="3906891" y="134793"/>
                    <a:pt x="3904279" y="134793"/>
                  </a:cubicBezTo>
                  <a:cubicBezTo>
                    <a:pt x="3893832" y="134793"/>
                    <a:pt x="3888609" y="142586"/>
                    <a:pt x="3878162" y="137391"/>
                  </a:cubicBezTo>
                  <a:cubicBezTo>
                    <a:pt x="3872938" y="134793"/>
                    <a:pt x="3868694" y="133657"/>
                    <a:pt x="3865103" y="133454"/>
                  </a:cubicBezTo>
                  <a:close/>
                  <a:moveTo>
                    <a:pt x="3107515" y="133350"/>
                  </a:moveTo>
                  <a:cubicBezTo>
                    <a:pt x="3097023" y="135930"/>
                    <a:pt x="3089154" y="135930"/>
                    <a:pt x="3081287" y="141089"/>
                  </a:cubicBezTo>
                  <a:cubicBezTo>
                    <a:pt x="3076041" y="141089"/>
                    <a:pt x="3073418" y="146249"/>
                    <a:pt x="3076041" y="148828"/>
                  </a:cubicBezTo>
                  <a:cubicBezTo>
                    <a:pt x="3076041" y="153988"/>
                    <a:pt x="3083910" y="153988"/>
                    <a:pt x="3089154" y="153988"/>
                  </a:cubicBezTo>
                  <a:cubicBezTo>
                    <a:pt x="3091778" y="151408"/>
                    <a:pt x="3094401" y="151408"/>
                    <a:pt x="3097023" y="151408"/>
                  </a:cubicBezTo>
                  <a:cubicBezTo>
                    <a:pt x="3104892" y="148828"/>
                    <a:pt x="3110137" y="148828"/>
                    <a:pt x="3115384" y="146249"/>
                  </a:cubicBezTo>
                  <a:cubicBezTo>
                    <a:pt x="3123252" y="146249"/>
                    <a:pt x="3128498" y="143669"/>
                    <a:pt x="3133742" y="141089"/>
                  </a:cubicBezTo>
                  <a:cubicBezTo>
                    <a:pt x="3125874" y="138509"/>
                    <a:pt x="3118005" y="135930"/>
                    <a:pt x="3107515" y="133350"/>
                  </a:cubicBezTo>
                  <a:close/>
                  <a:moveTo>
                    <a:pt x="2777920" y="130175"/>
                  </a:moveTo>
                  <a:cubicBezTo>
                    <a:pt x="2769754" y="130175"/>
                    <a:pt x="2767031" y="132821"/>
                    <a:pt x="2777920" y="138113"/>
                  </a:cubicBezTo>
                  <a:cubicBezTo>
                    <a:pt x="2777920" y="138113"/>
                    <a:pt x="2783361" y="135467"/>
                    <a:pt x="2786084" y="132821"/>
                  </a:cubicBezTo>
                  <a:cubicBezTo>
                    <a:pt x="2783361" y="132821"/>
                    <a:pt x="2780640" y="130175"/>
                    <a:pt x="2777920" y="130175"/>
                  </a:cubicBezTo>
                  <a:close/>
                  <a:moveTo>
                    <a:pt x="3465463" y="119063"/>
                  </a:moveTo>
                  <a:cubicBezTo>
                    <a:pt x="3465463" y="119063"/>
                    <a:pt x="3465463" y="119063"/>
                    <a:pt x="3468638" y="119063"/>
                  </a:cubicBezTo>
                  <a:cubicBezTo>
                    <a:pt x="3468638" y="122238"/>
                    <a:pt x="3468638" y="122238"/>
                    <a:pt x="3465463" y="122238"/>
                  </a:cubicBezTo>
                  <a:cubicBezTo>
                    <a:pt x="3465463" y="122238"/>
                    <a:pt x="3465463" y="122238"/>
                    <a:pt x="3465463" y="119063"/>
                  </a:cubicBezTo>
                  <a:close/>
                  <a:moveTo>
                    <a:pt x="4360495" y="112713"/>
                  </a:moveTo>
                  <a:cubicBezTo>
                    <a:pt x="4360495" y="112713"/>
                    <a:pt x="4363035" y="112713"/>
                    <a:pt x="4365575" y="112713"/>
                  </a:cubicBezTo>
                  <a:cubicBezTo>
                    <a:pt x="4365575" y="114830"/>
                    <a:pt x="4365575" y="114830"/>
                    <a:pt x="4365575" y="116946"/>
                  </a:cubicBezTo>
                  <a:cubicBezTo>
                    <a:pt x="4360495" y="119063"/>
                    <a:pt x="4355415" y="116946"/>
                    <a:pt x="4352875" y="114830"/>
                  </a:cubicBezTo>
                  <a:cubicBezTo>
                    <a:pt x="4352875" y="114830"/>
                    <a:pt x="4355415" y="112713"/>
                    <a:pt x="4360495" y="112713"/>
                  </a:cubicBezTo>
                  <a:close/>
                  <a:moveTo>
                    <a:pt x="2453970" y="112713"/>
                  </a:moveTo>
                  <a:cubicBezTo>
                    <a:pt x="2453970" y="112713"/>
                    <a:pt x="2456510" y="115094"/>
                    <a:pt x="2459051" y="115094"/>
                  </a:cubicBezTo>
                  <a:cubicBezTo>
                    <a:pt x="2456510" y="115094"/>
                    <a:pt x="2453970" y="117476"/>
                    <a:pt x="2451430" y="117476"/>
                  </a:cubicBezTo>
                  <a:cubicBezTo>
                    <a:pt x="2448890" y="117476"/>
                    <a:pt x="2448890" y="117476"/>
                    <a:pt x="2446350" y="115094"/>
                  </a:cubicBezTo>
                  <a:cubicBezTo>
                    <a:pt x="2448890" y="115094"/>
                    <a:pt x="2451430" y="112713"/>
                    <a:pt x="2453970" y="112713"/>
                  </a:cubicBezTo>
                  <a:close/>
                  <a:moveTo>
                    <a:pt x="4402087" y="111919"/>
                  </a:moveTo>
                  <a:cubicBezTo>
                    <a:pt x="4410025" y="109538"/>
                    <a:pt x="4417962" y="109538"/>
                    <a:pt x="4425900" y="114300"/>
                  </a:cubicBezTo>
                  <a:cubicBezTo>
                    <a:pt x="4423254" y="116682"/>
                    <a:pt x="4417962" y="119063"/>
                    <a:pt x="4417962" y="119063"/>
                  </a:cubicBezTo>
                  <a:cubicBezTo>
                    <a:pt x="4410025" y="119063"/>
                    <a:pt x="4402087" y="116682"/>
                    <a:pt x="4394150" y="114300"/>
                  </a:cubicBezTo>
                  <a:cubicBezTo>
                    <a:pt x="4396796" y="114300"/>
                    <a:pt x="4396796" y="111919"/>
                    <a:pt x="4402087" y="111919"/>
                  </a:cubicBezTo>
                  <a:close/>
                  <a:moveTo>
                    <a:pt x="4114433" y="104775"/>
                  </a:moveTo>
                  <a:cubicBezTo>
                    <a:pt x="4116973" y="107421"/>
                    <a:pt x="4119513" y="107421"/>
                    <a:pt x="4119513" y="110067"/>
                  </a:cubicBezTo>
                  <a:cubicBezTo>
                    <a:pt x="4119513" y="110067"/>
                    <a:pt x="4114433" y="112713"/>
                    <a:pt x="4111893" y="112713"/>
                  </a:cubicBezTo>
                  <a:cubicBezTo>
                    <a:pt x="4111893" y="112713"/>
                    <a:pt x="4106813" y="110067"/>
                    <a:pt x="4106813" y="110067"/>
                  </a:cubicBezTo>
                  <a:cubicBezTo>
                    <a:pt x="4109353" y="107421"/>
                    <a:pt x="4111893" y="107421"/>
                    <a:pt x="4114433" y="104775"/>
                  </a:cubicBezTo>
                  <a:close/>
                  <a:moveTo>
                    <a:pt x="4009975" y="104775"/>
                  </a:moveTo>
                  <a:cubicBezTo>
                    <a:pt x="4009975" y="104775"/>
                    <a:pt x="4015267" y="104775"/>
                    <a:pt x="4015267" y="104775"/>
                  </a:cubicBezTo>
                  <a:cubicBezTo>
                    <a:pt x="4017913" y="110067"/>
                    <a:pt x="4009975" y="112713"/>
                    <a:pt x="4002038" y="112713"/>
                  </a:cubicBezTo>
                  <a:cubicBezTo>
                    <a:pt x="4004684" y="110067"/>
                    <a:pt x="4007329" y="107421"/>
                    <a:pt x="4009975" y="104775"/>
                  </a:cubicBezTo>
                  <a:close/>
                  <a:moveTo>
                    <a:pt x="3460303" y="101600"/>
                  </a:moveTo>
                  <a:cubicBezTo>
                    <a:pt x="3460303" y="101600"/>
                    <a:pt x="3465463" y="104095"/>
                    <a:pt x="3465463" y="106589"/>
                  </a:cubicBezTo>
                  <a:cubicBezTo>
                    <a:pt x="3465463" y="111579"/>
                    <a:pt x="3465463" y="114073"/>
                    <a:pt x="3465463" y="119063"/>
                  </a:cubicBezTo>
                  <a:cubicBezTo>
                    <a:pt x="3449984" y="119063"/>
                    <a:pt x="3444825" y="114073"/>
                    <a:pt x="3447405" y="106589"/>
                  </a:cubicBezTo>
                  <a:cubicBezTo>
                    <a:pt x="3449984" y="104095"/>
                    <a:pt x="3455144" y="104095"/>
                    <a:pt x="3460303" y="101600"/>
                  </a:cubicBezTo>
                  <a:close/>
                  <a:moveTo>
                    <a:pt x="4217620" y="96838"/>
                  </a:moveTo>
                  <a:cubicBezTo>
                    <a:pt x="4220160" y="96838"/>
                    <a:pt x="4222700" y="99219"/>
                    <a:pt x="4222700" y="99219"/>
                  </a:cubicBezTo>
                  <a:cubicBezTo>
                    <a:pt x="4217620" y="106363"/>
                    <a:pt x="4212540" y="103982"/>
                    <a:pt x="4210000" y="99219"/>
                  </a:cubicBezTo>
                  <a:cubicBezTo>
                    <a:pt x="4210000" y="99219"/>
                    <a:pt x="4215080" y="96838"/>
                    <a:pt x="4217620" y="96838"/>
                  </a:cubicBezTo>
                  <a:close/>
                  <a:moveTo>
                    <a:pt x="2866725" y="88900"/>
                  </a:moveTo>
                  <a:cubicBezTo>
                    <a:pt x="2864186" y="88900"/>
                    <a:pt x="2861646" y="91281"/>
                    <a:pt x="2859105" y="91281"/>
                  </a:cubicBezTo>
                  <a:cubicBezTo>
                    <a:pt x="2861646" y="93663"/>
                    <a:pt x="2861646" y="93663"/>
                    <a:pt x="2864186" y="93663"/>
                  </a:cubicBezTo>
                  <a:cubicBezTo>
                    <a:pt x="2866725" y="93663"/>
                    <a:pt x="2869266" y="91281"/>
                    <a:pt x="2871805" y="91281"/>
                  </a:cubicBezTo>
                  <a:cubicBezTo>
                    <a:pt x="2869266" y="88900"/>
                    <a:pt x="2866725" y="88900"/>
                    <a:pt x="2866725" y="88900"/>
                  </a:cubicBezTo>
                  <a:close/>
                  <a:moveTo>
                    <a:pt x="3743593" y="85725"/>
                  </a:moveTo>
                  <a:cubicBezTo>
                    <a:pt x="3743593" y="85725"/>
                    <a:pt x="3751213" y="85725"/>
                    <a:pt x="3751213" y="85725"/>
                  </a:cubicBezTo>
                  <a:cubicBezTo>
                    <a:pt x="3751213" y="93663"/>
                    <a:pt x="3746133" y="93663"/>
                    <a:pt x="3738513" y="93663"/>
                  </a:cubicBezTo>
                  <a:cubicBezTo>
                    <a:pt x="3741053" y="91017"/>
                    <a:pt x="3741053" y="88371"/>
                    <a:pt x="3743593" y="85725"/>
                  </a:cubicBezTo>
                  <a:close/>
                  <a:moveTo>
                    <a:pt x="2554447" y="78434"/>
                  </a:moveTo>
                  <a:cubicBezTo>
                    <a:pt x="2544388" y="78754"/>
                    <a:pt x="2534003" y="80031"/>
                    <a:pt x="2523618" y="83861"/>
                  </a:cubicBezTo>
                  <a:cubicBezTo>
                    <a:pt x="2508042" y="86415"/>
                    <a:pt x="2482079" y="86415"/>
                    <a:pt x="2469097" y="91523"/>
                  </a:cubicBezTo>
                  <a:cubicBezTo>
                    <a:pt x="2448326" y="101738"/>
                    <a:pt x="2435346" y="83861"/>
                    <a:pt x="2417171" y="91523"/>
                  </a:cubicBezTo>
                  <a:cubicBezTo>
                    <a:pt x="2404190" y="96630"/>
                    <a:pt x="2380824" y="96630"/>
                    <a:pt x="2360054" y="96630"/>
                  </a:cubicBezTo>
                  <a:cubicBezTo>
                    <a:pt x="2360054" y="96630"/>
                    <a:pt x="2360054" y="96630"/>
                    <a:pt x="2360054" y="94077"/>
                  </a:cubicBezTo>
                  <a:lnTo>
                    <a:pt x="2357457" y="96630"/>
                  </a:lnTo>
                  <a:cubicBezTo>
                    <a:pt x="2360054" y="96630"/>
                    <a:pt x="2360054" y="96630"/>
                    <a:pt x="2360054" y="96630"/>
                  </a:cubicBezTo>
                  <a:cubicBezTo>
                    <a:pt x="2365246" y="117061"/>
                    <a:pt x="2406787" y="119615"/>
                    <a:pt x="2432750" y="129830"/>
                  </a:cubicBezTo>
                  <a:cubicBezTo>
                    <a:pt x="2445731" y="134938"/>
                    <a:pt x="2474290" y="132384"/>
                    <a:pt x="2489867" y="129830"/>
                  </a:cubicBezTo>
                  <a:cubicBezTo>
                    <a:pt x="2515830" y="119615"/>
                    <a:pt x="2541791" y="122169"/>
                    <a:pt x="2567753" y="122169"/>
                  </a:cubicBezTo>
                  <a:cubicBezTo>
                    <a:pt x="2578138" y="119615"/>
                    <a:pt x="2580734" y="117061"/>
                    <a:pt x="2575542" y="114507"/>
                  </a:cubicBezTo>
                  <a:cubicBezTo>
                    <a:pt x="2572945" y="114507"/>
                    <a:pt x="2570350" y="111953"/>
                    <a:pt x="2567753" y="111953"/>
                  </a:cubicBezTo>
                  <a:cubicBezTo>
                    <a:pt x="2557368" y="111953"/>
                    <a:pt x="2546984" y="111953"/>
                    <a:pt x="2536599" y="109400"/>
                  </a:cubicBezTo>
                  <a:cubicBezTo>
                    <a:pt x="2534003" y="109400"/>
                    <a:pt x="2528810" y="106846"/>
                    <a:pt x="2531407" y="106846"/>
                  </a:cubicBezTo>
                  <a:cubicBezTo>
                    <a:pt x="2531407" y="104292"/>
                    <a:pt x="2534003" y="101738"/>
                    <a:pt x="2536599" y="101738"/>
                  </a:cubicBezTo>
                  <a:cubicBezTo>
                    <a:pt x="2554772" y="99184"/>
                    <a:pt x="2570350" y="101738"/>
                    <a:pt x="2588523" y="99184"/>
                  </a:cubicBezTo>
                  <a:cubicBezTo>
                    <a:pt x="2598906" y="99184"/>
                    <a:pt x="2606695" y="96630"/>
                    <a:pt x="2604099" y="88969"/>
                  </a:cubicBezTo>
                  <a:cubicBezTo>
                    <a:pt x="2601503" y="83861"/>
                    <a:pt x="2596311" y="81308"/>
                    <a:pt x="2583330" y="78754"/>
                  </a:cubicBezTo>
                  <a:cubicBezTo>
                    <a:pt x="2574243" y="78754"/>
                    <a:pt x="2564507" y="78115"/>
                    <a:pt x="2554447" y="78434"/>
                  </a:cubicBezTo>
                  <a:close/>
                  <a:moveTo>
                    <a:pt x="2656845" y="57910"/>
                  </a:moveTo>
                  <a:cubicBezTo>
                    <a:pt x="2674032" y="59534"/>
                    <a:pt x="2690246" y="64082"/>
                    <a:pt x="2705809" y="70578"/>
                  </a:cubicBezTo>
                  <a:cubicBezTo>
                    <a:pt x="2716191" y="73177"/>
                    <a:pt x="2729159" y="78374"/>
                    <a:pt x="2742134" y="80973"/>
                  </a:cubicBezTo>
                  <a:cubicBezTo>
                    <a:pt x="2747321" y="80973"/>
                    <a:pt x="2757698" y="83571"/>
                    <a:pt x="2760292" y="80973"/>
                  </a:cubicBezTo>
                  <a:cubicBezTo>
                    <a:pt x="2799206" y="65381"/>
                    <a:pt x="2840709" y="75775"/>
                    <a:pt x="2879625" y="75775"/>
                  </a:cubicBezTo>
                  <a:cubicBezTo>
                    <a:pt x="2890003" y="75775"/>
                    <a:pt x="2900378" y="75775"/>
                    <a:pt x="2908162" y="78374"/>
                  </a:cubicBezTo>
                  <a:cubicBezTo>
                    <a:pt x="2926319" y="86170"/>
                    <a:pt x="2941888" y="91367"/>
                    <a:pt x="2962641" y="80973"/>
                  </a:cubicBezTo>
                  <a:cubicBezTo>
                    <a:pt x="2965235" y="80973"/>
                    <a:pt x="2973017" y="80973"/>
                    <a:pt x="2978206" y="83571"/>
                  </a:cubicBezTo>
                  <a:cubicBezTo>
                    <a:pt x="2991176" y="86170"/>
                    <a:pt x="3004147" y="88769"/>
                    <a:pt x="3017120" y="88769"/>
                  </a:cubicBezTo>
                  <a:cubicBezTo>
                    <a:pt x="3032685" y="91367"/>
                    <a:pt x="3048249" y="75775"/>
                    <a:pt x="3069003" y="88769"/>
                  </a:cubicBezTo>
                  <a:cubicBezTo>
                    <a:pt x="3081976" y="96564"/>
                    <a:pt x="3097542" y="83571"/>
                    <a:pt x="3113107" y="80973"/>
                  </a:cubicBezTo>
                  <a:cubicBezTo>
                    <a:pt x="3126076" y="78374"/>
                    <a:pt x="3139048" y="80973"/>
                    <a:pt x="3154538" y="80973"/>
                  </a:cubicBezTo>
                  <a:cubicBezTo>
                    <a:pt x="3175292" y="80973"/>
                    <a:pt x="3180480" y="86170"/>
                    <a:pt x="3167509" y="96564"/>
                  </a:cubicBezTo>
                  <a:cubicBezTo>
                    <a:pt x="3162320" y="101762"/>
                    <a:pt x="3154538" y="99163"/>
                    <a:pt x="3167509" y="101762"/>
                  </a:cubicBezTo>
                  <a:cubicBezTo>
                    <a:pt x="3196045" y="106959"/>
                    <a:pt x="3227176" y="106959"/>
                    <a:pt x="3255713" y="101762"/>
                  </a:cubicBezTo>
                  <a:cubicBezTo>
                    <a:pt x="3258307" y="101762"/>
                    <a:pt x="3255713" y="96564"/>
                    <a:pt x="3253119" y="93966"/>
                  </a:cubicBezTo>
                  <a:cubicBezTo>
                    <a:pt x="3247930" y="91367"/>
                    <a:pt x="3245336" y="88769"/>
                    <a:pt x="3253119" y="86170"/>
                  </a:cubicBezTo>
                  <a:cubicBezTo>
                    <a:pt x="3255713" y="86170"/>
                    <a:pt x="3258307" y="83571"/>
                    <a:pt x="3260901" y="83571"/>
                  </a:cubicBezTo>
                  <a:cubicBezTo>
                    <a:pt x="3302409" y="91367"/>
                    <a:pt x="3336134" y="106959"/>
                    <a:pt x="3377642" y="112156"/>
                  </a:cubicBezTo>
                  <a:cubicBezTo>
                    <a:pt x="3382830" y="112156"/>
                    <a:pt x="3382830" y="119952"/>
                    <a:pt x="3385424" y="122551"/>
                  </a:cubicBezTo>
                  <a:cubicBezTo>
                    <a:pt x="3388019" y="125149"/>
                    <a:pt x="3393207" y="125149"/>
                    <a:pt x="3395801" y="127748"/>
                  </a:cubicBezTo>
                  <a:cubicBezTo>
                    <a:pt x="3419149" y="112156"/>
                    <a:pt x="3442498" y="143340"/>
                    <a:pt x="3463251" y="125149"/>
                  </a:cubicBezTo>
                  <a:cubicBezTo>
                    <a:pt x="3465846" y="125149"/>
                    <a:pt x="3465846" y="122551"/>
                    <a:pt x="3465846" y="122551"/>
                  </a:cubicBezTo>
                  <a:cubicBezTo>
                    <a:pt x="3494382" y="119952"/>
                    <a:pt x="3484005" y="104360"/>
                    <a:pt x="3499571" y="99163"/>
                  </a:cubicBezTo>
                  <a:cubicBezTo>
                    <a:pt x="3517730" y="91367"/>
                    <a:pt x="3522919" y="88769"/>
                    <a:pt x="3533296" y="104360"/>
                  </a:cubicBezTo>
                  <a:cubicBezTo>
                    <a:pt x="3538484" y="112156"/>
                    <a:pt x="3561832" y="117353"/>
                    <a:pt x="3577398" y="122551"/>
                  </a:cubicBezTo>
                  <a:cubicBezTo>
                    <a:pt x="3579992" y="122551"/>
                    <a:pt x="3590369" y="119952"/>
                    <a:pt x="3595557" y="117353"/>
                  </a:cubicBezTo>
                  <a:cubicBezTo>
                    <a:pt x="3608528" y="112156"/>
                    <a:pt x="3618905" y="114755"/>
                    <a:pt x="3629282" y="119952"/>
                  </a:cubicBezTo>
                  <a:cubicBezTo>
                    <a:pt x="3634471" y="125149"/>
                    <a:pt x="3637065" y="130347"/>
                    <a:pt x="3639659" y="135544"/>
                  </a:cubicBezTo>
                  <a:cubicBezTo>
                    <a:pt x="3644848" y="132945"/>
                    <a:pt x="3650036" y="127748"/>
                    <a:pt x="3650036" y="125149"/>
                  </a:cubicBezTo>
                  <a:cubicBezTo>
                    <a:pt x="3660413" y="112156"/>
                    <a:pt x="3681167" y="106959"/>
                    <a:pt x="3696732" y="96564"/>
                  </a:cubicBezTo>
                  <a:cubicBezTo>
                    <a:pt x="3709704" y="91367"/>
                    <a:pt x="3722675" y="96564"/>
                    <a:pt x="3735646" y="93966"/>
                  </a:cubicBezTo>
                  <a:cubicBezTo>
                    <a:pt x="3738240" y="99163"/>
                    <a:pt x="3738240" y="101762"/>
                    <a:pt x="3743429" y="101762"/>
                  </a:cubicBezTo>
                  <a:cubicBezTo>
                    <a:pt x="3764182" y="106959"/>
                    <a:pt x="3787531" y="106959"/>
                    <a:pt x="3808284" y="117353"/>
                  </a:cubicBezTo>
                  <a:cubicBezTo>
                    <a:pt x="3818661" y="119952"/>
                    <a:pt x="3844604" y="122551"/>
                    <a:pt x="3854981" y="119952"/>
                  </a:cubicBezTo>
                  <a:cubicBezTo>
                    <a:pt x="3901677" y="101762"/>
                    <a:pt x="3950967" y="112156"/>
                    <a:pt x="4000258" y="112156"/>
                  </a:cubicBezTo>
                  <a:cubicBezTo>
                    <a:pt x="4000258" y="117353"/>
                    <a:pt x="4000258" y="122551"/>
                    <a:pt x="3997663" y="127748"/>
                  </a:cubicBezTo>
                  <a:cubicBezTo>
                    <a:pt x="3995069" y="132945"/>
                    <a:pt x="3989881" y="132945"/>
                    <a:pt x="3982098" y="130347"/>
                  </a:cubicBezTo>
                  <a:cubicBezTo>
                    <a:pt x="3974315" y="125149"/>
                    <a:pt x="3966533" y="122551"/>
                    <a:pt x="3958750" y="130347"/>
                  </a:cubicBezTo>
                  <a:cubicBezTo>
                    <a:pt x="3950967" y="138142"/>
                    <a:pt x="3937996" y="145938"/>
                    <a:pt x="3937996" y="153734"/>
                  </a:cubicBezTo>
                  <a:cubicBezTo>
                    <a:pt x="3940590" y="174523"/>
                    <a:pt x="3919836" y="177122"/>
                    <a:pt x="3888706" y="177122"/>
                  </a:cubicBezTo>
                  <a:cubicBezTo>
                    <a:pt x="3886111" y="177122"/>
                    <a:pt x="3880923" y="177122"/>
                    <a:pt x="3878329" y="179720"/>
                  </a:cubicBezTo>
                  <a:cubicBezTo>
                    <a:pt x="3878329" y="179720"/>
                    <a:pt x="3878329" y="182319"/>
                    <a:pt x="3880923" y="182319"/>
                  </a:cubicBezTo>
                  <a:cubicBezTo>
                    <a:pt x="3899083" y="192713"/>
                    <a:pt x="3937996" y="187516"/>
                    <a:pt x="3956156" y="174523"/>
                  </a:cubicBezTo>
                  <a:cubicBezTo>
                    <a:pt x="3958750" y="171924"/>
                    <a:pt x="3963938" y="171924"/>
                    <a:pt x="3969127" y="169326"/>
                  </a:cubicBezTo>
                  <a:cubicBezTo>
                    <a:pt x="3971721" y="171924"/>
                    <a:pt x="3974315" y="177122"/>
                    <a:pt x="3974315" y="179720"/>
                  </a:cubicBezTo>
                  <a:cubicBezTo>
                    <a:pt x="3982098" y="200509"/>
                    <a:pt x="3982098" y="200509"/>
                    <a:pt x="4008040" y="200509"/>
                  </a:cubicBezTo>
                  <a:cubicBezTo>
                    <a:pt x="4132564" y="203108"/>
                    <a:pt x="4259681" y="205707"/>
                    <a:pt x="4384204" y="210904"/>
                  </a:cubicBezTo>
                  <a:cubicBezTo>
                    <a:pt x="4407552" y="210904"/>
                    <a:pt x="4430900" y="210904"/>
                    <a:pt x="4451654" y="218700"/>
                  </a:cubicBezTo>
                  <a:cubicBezTo>
                    <a:pt x="4464625" y="223897"/>
                    <a:pt x="4485379" y="221298"/>
                    <a:pt x="4500945" y="223897"/>
                  </a:cubicBezTo>
                  <a:cubicBezTo>
                    <a:pt x="4545047" y="223897"/>
                    <a:pt x="4589149" y="226496"/>
                    <a:pt x="4633251" y="226496"/>
                  </a:cubicBezTo>
                  <a:cubicBezTo>
                    <a:pt x="4656599" y="226496"/>
                    <a:pt x="4679947" y="226496"/>
                    <a:pt x="4698106" y="236890"/>
                  </a:cubicBezTo>
                  <a:cubicBezTo>
                    <a:pt x="4716266" y="231693"/>
                    <a:pt x="4734426" y="223897"/>
                    <a:pt x="4752585" y="234291"/>
                  </a:cubicBezTo>
                  <a:cubicBezTo>
                    <a:pt x="4762962" y="242087"/>
                    <a:pt x="4770745" y="234291"/>
                    <a:pt x="4778528" y="231693"/>
                  </a:cubicBezTo>
                  <a:cubicBezTo>
                    <a:pt x="4814847" y="221298"/>
                    <a:pt x="4853760" y="218700"/>
                    <a:pt x="4895268" y="221298"/>
                  </a:cubicBezTo>
                  <a:cubicBezTo>
                    <a:pt x="4931587" y="223897"/>
                    <a:pt x="4970501" y="223897"/>
                    <a:pt x="5006820" y="223897"/>
                  </a:cubicBezTo>
                  <a:cubicBezTo>
                    <a:pt x="5009414" y="223897"/>
                    <a:pt x="5012009" y="221298"/>
                    <a:pt x="5014603" y="221298"/>
                  </a:cubicBezTo>
                  <a:cubicBezTo>
                    <a:pt x="5009414" y="218700"/>
                    <a:pt x="5006820" y="213502"/>
                    <a:pt x="5004226" y="213502"/>
                  </a:cubicBezTo>
                  <a:cubicBezTo>
                    <a:pt x="4986066" y="213502"/>
                    <a:pt x="4967907" y="213502"/>
                    <a:pt x="4952341" y="210904"/>
                  </a:cubicBezTo>
                  <a:cubicBezTo>
                    <a:pt x="4941964" y="210904"/>
                    <a:pt x="4936776" y="205707"/>
                    <a:pt x="4939370" y="197911"/>
                  </a:cubicBezTo>
                  <a:lnTo>
                    <a:pt x="4960081" y="190131"/>
                  </a:lnTo>
                  <a:lnTo>
                    <a:pt x="4960359" y="190501"/>
                  </a:lnTo>
                  <a:lnTo>
                    <a:pt x="4960766" y="190501"/>
                  </a:lnTo>
                  <a:lnTo>
                    <a:pt x="4973095" y="197911"/>
                  </a:lnTo>
                  <a:cubicBezTo>
                    <a:pt x="4974392" y="197911"/>
                    <a:pt x="4975689" y="196611"/>
                    <a:pt x="4976987" y="194987"/>
                  </a:cubicBezTo>
                  <a:lnTo>
                    <a:pt x="4980569" y="190501"/>
                  </a:lnTo>
                  <a:lnTo>
                    <a:pt x="4981526" y="190501"/>
                  </a:lnTo>
                  <a:lnTo>
                    <a:pt x="4981526" y="189834"/>
                  </a:lnTo>
                  <a:lnTo>
                    <a:pt x="5000335" y="181669"/>
                  </a:lnTo>
                  <a:cubicBezTo>
                    <a:pt x="5002929" y="177771"/>
                    <a:pt x="5002929" y="173224"/>
                    <a:pt x="5004226" y="169326"/>
                  </a:cubicBezTo>
                  <a:cubicBezTo>
                    <a:pt x="5022386" y="169326"/>
                    <a:pt x="5030168" y="179720"/>
                    <a:pt x="5040545" y="184918"/>
                  </a:cubicBezTo>
                  <a:cubicBezTo>
                    <a:pt x="5048328" y="190115"/>
                    <a:pt x="5056111" y="190115"/>
                    <a:pt x="5063893" y="184918"/>
                  </a:cubicBezTo>
                  <a:cubicBezTo>
                    <a:pt x="5076864" y="179720"/>
                    <a:pt x="5087241" y="182319"/>
                    <a:pt x="5100213" y="187516"/>
                  </a:cubicBezTo>
                  <a:cubicBezTo>
                    <a:pt x="5128749" y="192713"/>
                    <a:pt x="5146909" y="205707"/>
                    <a:pt x="5180634" y="208305"/>
                  </a:cubicBezTo>
                  <a:cubicBezTo>
                    <a:pt x="5227330" y="210904"/>
                    <a:pt x="5227330" y="213502"/>
                    <a:pt x="5245490" y="195312"/>
                  </a:cubicBezTo>
                  <a:cubicBezTo>
                    <a:pt x="5255867" y="187516"/>
                    <a:pt x="5263649" y="184918"/>
                    <a:pt x="5276620" y="184918"/>
                  </a:cubicBezTo>
                  <a:cubicBezTo>
                    <a:pt x="5305157" y="184918"/>
                    <a:pt x="5331099" y="187516"/>
                    <a:pt x="5359636" y="187516"/>
                  </a:cubicBezTo>
                  <a:cubicBezTo>
                    <a:pt x="5388172" y="187516"/>
                    <a:pt x="5408926" y="192713"/>
                    <a:pt x="5419303" y="208305"/>
                  </a:cubicBezTo>
                  <a:cubicBezTo>
                    <a:pt x="5421897" y="213502"/>
                    <a:pt x="5432274" y="221298"/>
                    <a:pt x="5437463" y="221298"/>
                  </a:cubicBezTo>
                  <a:cubicBezTo>
                    <a:pt x="5471188" y="221298"/>
                    <a:pt x="5494536" y="231693"/>
                    <a:pt x="5515290" y="242087"/>
                  </a:cubicBezTo>
                  <a:cubicBezTo>
                    <a:pt x="5520478" y="244686"/>
                    <a:pt x="5525667" y="242087"/>
                    <a:pt x="5530855" y="239489"/>
                  </a:cubicBezTo>
                  <a:cubicBezTo>
                    <a:pt x="5554203" y="223897"/>
                    <a:pt x="5577551" y="221298"/>
                    <a:pt x="5611276" y="234291"/>
                  </a:cubicBezTo>
                  <a:cubicBezTo>
                    <a:pt x="5613871" y="234291"/>
                    <a:pt x="5613871" y="236890"/>
                    <a:pt x="5613871" y="236890"/>
                  </a:cubicBezTo>
                  <a:cubicBezTo>
                    <a:pt x="5626842" y="239489"/>
                    <a:pt x="5639813" y="239489"/>
                    <a:pt x="5652784" y="239489"/>
                  </a:cubicBezTo>
                  <a:cubicBezTo>
                    <a:pt x="5652784" y="242087"/>
                    <a:pt x="5652784" y="247285"/>
                    <a:pt x="5652784" y="249883"/>
                  </a:cubicBezTo>
                  <a:cubicBezTo>
                    <a:pt x="5652784" y="255080"/>
                    <a:pt x="5657973" y="257679"/>
                    <a:pt x="5668350" y="260278"/>
                  </a:cubicBezTo>
                  <a:cubicBezTo>
                    <a:pt x="5681321" y="262876"/>
                    <a:pt x="5691698" y="260278"/>
                    <a:pt x="5694292" y="252482"/>
                  </a:cubicBezTo>
                  <a:cubicBezTo>
                    <a:pt x="5717640" y="257679"/>
                    <a:pt x="5738394" y="265475"/>
                    <a:pt x="5766930" y="268073"/>
                  </a:cubicBezTo>
                  <a:cubicBezTo>
                    <a:pt x="5766930" y="268073"/>
                    <a:pt x="5772119" y="273271"/>
                    <a:pt x="5772119" y="275869"/>
                  </a:cubicBezTo>
                  <a:cubicBezTo>
                    <a:pt x="5769525" y="278468"/>
                    <a:pt x="5764336" y="283665"/>
                    <a:pt x="5761742" y="283665"/>
                  </a:cubicBezTo>
                  <a:cubicBezTo>
                    <a:pt x="5738394" y="283665"/>
                    <a:pt x="5709857" y="288862"/>
                    <a:pt x="5691698" y="283665"/>
                  </a:cubicBezTo>
                  <a:cubicBezTo>
                    <a:pt x="5652784" y="270672"/>
                    <a:pt x="5613871" y="273271"/>
                    <a:pt x="5572363" y="270672"/>
                  </a:cubicBezTo>
                  <a:cubicBezTo>
                    <a:pt x="5556798" y="270672"/>
                    <a:pt x="5541232" y="268073"/>
                    <a:pt x="5525667" y="262876"/>
                  </a:cubicBezTo>
                  <a:cubicBezTo>
                    <a:pt x="5491942" y="255080"/>
                    <a:pt x="5453028" y="255080"/>
                    <a:pt x="5416709" y="257679"/>
                  </a:cubicBezTo>
                  <a:cubicBezTo>
                    <a:pt x="5414115" y="257679"/>
                    <a:pt x="5411521" y="260278"/>
                    <a:pt x="5408926" y="260278"/>
                  </a:cubicBezTo>
                  <a:cubicBezTo>
                    <a:pt x="5411521" y="262876"/>
                    <a:pt x="5414115" y="265475"/>
                    <a:pt x="5416709" y="265475"/>
                  </a:cubicBezTo>
                  <a:cubicBezTo>
                    <a:pt x="5424492" y="265475"/>
                    <a:pt x="5434869" y="268073"/>
                    <a:pt x="5445246" y="268073"/>
                  </a:cubicBezTo>
                  <a:cubicBezTo>
                    <a:pt x="5468594" y="268073"/>
                    <a:pt x="5460811" y="283665"/>
                    <a:pt x="5473782" y="288862"/>
                  </a:cubicBezTo>
                  <a:cubicBezTo>
                    <a:pt x="5489348" y="291461"/>
                    <a:pt x="5504913" y="294060"/>
                    <a:pt x="5520478" y="296658"/>
                  </a:cubicBezTo>
                  <a:cubicBezTo>
                    <a:pt x="5523073" y="296658"/>
                    <a:pt x="5523073" y="299257"/>
                    <a:pt x="5525667" y="301856"/>
                  </a:cubicBezTo>
                  <a:cubicBezTo>
                    <a:pt x="5525667" y="307053"/>
                    <a:pt x="5528261" y="314849"/>
                    <a:pt x="5538638" y="309651"/>
                  </a:cubicBezTo>
                  <a:cubicBezTo>
                    <a:pt x="5559392" y="301856"/>
                    <a:pt x="5585334" y="309651"/>
                    <a:pt x="5606088" y="299257"/>
                  </a:cubicBezTo>
                  <a:cubicBezTo>
                    <a:pt x="5624248" y="294060"/>
                    <a:pt x="5624248" y="301856"/>
                    <a:pt x="5629436" y="307053"/>
                  </a:cubicBezTo>
                  <a:cubicBezTo>
                    <a:pt x="5639813" y="314849"/>
                    <a:pt x="5655378" y="317447"/>
                    <a:pt x="5668350" y="325243"/>
                  </a:cubicBezTo>
                  <a:cubicBezTo>
                    <a:pt x="5683915" y="330440"/>
                    <a:pt x="5712452" y="330440"/>
                    <a:pt x="5709857" y="346032"/>
                  </a:cubicBezTo>
                  <a:cubicBezTo>
                    <a:pt x="5725423" y="351229"/>
                    <a:pt x="5740988" y="356427"/>
                    <a:pt x="5756554" y="364223"/>
                  </a:cubicBezTo>
                  <a:cubicBezTo>
                    <a:pt x="5761742" y="366821"/>
                    <a:pt x="5764336" y="369420"/>
                    <a:pt x="5764336" y="374617"/>
                  </a:cubicBezTo>
                  <a:cubicBezTo>
                    <a:pt x="5764336" y="377216"/>
                    <a:pt x="5761742" y="382413"/>
                    <a:pt x="5756554" y="382413"/>
                  </a:cubicBezTo>
                  <a:cubicBezTo>
                    <a:pt x="5751365" y="385011"/>
                    <a:pt x="5743582" y="385011"/>
                    <a:pt x="5738394" y="385011"/>
                  </a:cubicBezTo>
                  <a:cubicBezTo>
                    <a:pt x="5691698" y="379814"/>
                    <a:pt x="5655378" y="364223"/>
                    <a:pt x="5616465" y="351229"/>
                  </a:cubicBezTo>
                  <a:cubicBezTo>
                    <a:pt x="5606088" y="327842"/>
                    <a:pt x="5577551" y="322645"/>
                    <a:pt x="5541232" y="325243"/>
                  </a:cubicBezTo>
                  <a:cubicBezTo>
                    <a:pt x="5515290" y="327842"/>
                    <a:pt x="5504913" y="320046"/>
                    <a:pt x="5499724" y="307053"/>
                  </a:cubicBezTo>
                  <a:cubicBezTo>
                    <a:pt x="5499724" y="301856"/>
                    <a:pt x="5491942" y="304454"/>
                    <a:pt x="5486753" y="307053"/>
                  </a:cubicBezTo>
                  <a:cubicBezTo>
                    <a:pt x="5478971" y="314849"/>
                    <a:pt x="5471188" y="322645"/>
                    <a:pt x="5463405" y="330440"/>
                  </a:cubicBezTo>
                  <a:cubicBezTo>
                    <a:pt x="5460811" y="333039"/>
                    <a:pt x="5460811" y="335638"/>
                    <a:pt x="5463405" y="335638"/>
                  </a:cubicBezTo>
                  <a:cubicBezTo>
                    <a:pt x="5465999" y="338236"/>
                    <a:pt x="5468594" y="343434"/>
                    <a:pt x="5473782" y="343434"/>
                  </a:cubicBezTo>
                  <a:cubicBezTo>
                    <a:pt x="5497130" y="343434"/>
                    <a:pt x="5569769" y="348631"/>
                    <a:pt x="5582740" y="353828"/>
                  </a:cubicBezTo>
                  <a:cubicBezTo>
                    <a:pt x="5590523" y="356427"/>
                    <a:pt x="5598305" y="361624"/>
                    <a:pt x="5600900" y="366821"/>
                  </a:cubicBezTo>
                  <a:cubicBezTo>
                    <a:pt x="5603494" y="369420"/>
                    <a:pt x="5598305" y="374617"/>
                    <a:pt x="5598305" y="377216"/>
                  </a:cubicBezTo>
                  <a:cubicBezTo>
                    <a:pt x="5595711" y="377216"/>
                    <a:pt x="5590523" y="379814"/>
                    <a:pt x="5590523" y="379814"/>
                  </a:cubicBezTo>
                  <a:cubicBezTo>
                    <a:pt x="5564580" y="366821"/>
                    <a:pt x="5530855" y="372018"/>
                    <a:pt x="5502319" y="369420"/>
                  </a:cubicBezTo>
                  <a:cubicBezTo>
                    <a:pt x="5476376" y="364223"/>
                    <a:pt x="5455622" y="353828"/>
                    <a:pt x="5427086" y="356427"/>
                  </a:cubicBezTo>
                  <a:cubicBezTo>
                    <a:pt x="5401144" y="359025"/>
                    <a:pt x="5388172" y="343434"/>
                    <a:pt x="5367419" y="338236"/>
                  </a:cubicBezTo>
                  <a:cubicBezTo>
                    <a:pt x="5354447" y="338236"/>
                    <a:pt x="5359636" y="325243"/>
                    <a:pt x="5362230" y="320046"/>
                  </a:cubicBezTo>
                  <a:cubicBezTo>
                    <a:pt x="5364824" y="314849"/>
                    <a:pt x="5372607" y="309651"/>
                    <a:pt x="5385578" y="312250"/>
                  </a:cubicBezTo>
                  <a:cubicBezTo>
                    <a:pt x="5406332" y="312250"/>
                    <a:pt x="5427086" y="312250"/>
                    <a:pt x="5447840" y="312250"/>
                  </a:cubicBezTo>
                  <a:cubicBezTo>
                    <a:pt x="5450434" y="312250"/>
                    <a:pt x="5455622" y="307053"/>
                    <a:pt x="5458217" y="307053"/>
                  </a:cubicBezTo>
                  <a:cubicBezTo>
                    <a:pt x="5455622" y="304454"/>
                    <a:pt x="5453028" y="301856"/>
                    <a:pt x="5450434" y="301856"/>
                  </a:cubicBezTo>
                  <a:cubicBezTo>
                    <a:pt x="5421897" y="301856"/>
                    <a:pt x="5395955" y="301856"/>
                    <a:pt x="5370013" y="299257"/>
                  </a:cubicBezTo>
                  <a:cubicBezTo>
                    <a:pt x="5346665" y="296658"/>
                    <a:pt x="5328505" y="288862"/>
                    <a:pt x="5307751" y="283665"/>
                  </a:cubicBezTo>
                  <a:cubicBezTo>
                    <a:pt x="5310345" y="281067"/>
                    <a:pt x="5312940" y="278468"/>
                    <a:pt x="5318128" y="275869"/>
                  </a:cubicBezTo>
                  <a:cubicBezTo>
                    <a:pt x="5325911" y="275869"/>
                    <a:pt x="5341476" y="275869"/>
                    <a:pt x="5333694" y="270672"/>
                  </a:cubicBezTo>
                  <a:cubicBezTo>
                    <a:pt x="5328505" y="265475"/>
                    <a:pt x="5310345" y="265475"/>
                    <a:pt x="5297374" y="265475"/>
                  </a:cubicBezTo>
                  <a:cubicBezTo>
                    <a:pt x="5279215" y="268073"/>
                    <a:pt x="5281809" y="281067"/>
                    <a:pt x="5268838" y="286264"/>
                  </a:cubicBezTo>
                  <a:cubicBezTo>
                    <a:pt x="5253272" y="294060"/>
                    <a:pt x="5261055" y="301856"/>
                    <a:pt x="5268838" y="309651"/>
                  </a:cubicBezTo>
                  <a:cubicBezTo>
                    <a:pt x="5276620" y="317447"/>
                    <a:pt x="5276620" y="327842"/>
                    <a:pt x="5281809" y="335638"/>
                  </a:cubicBezTo>
                  <a:cubicBezTo>
                    <a:pt x="5281809" y="340835"/>
                    <a:pt x="5294780" y="343434"/>
                    <a:pt x="5286997" y="351229"/>
                  </a:cubicBezTo>
                  <a:cubicBezTo>
                    <a:pt x="5284403" y="351229"/>
                    <a:pt x="5276620" y="351229"/>
                    <a:pt x="5268838" y="351229"/>
                  </a:cubicBezTo>
                  <a:cubicBezTo>
                    <a:pt x="5245490" y="351229"/>
                    <a:pt x="5222141" y="351229"/>
                    <a:pt x="5196199" y="351229"/>
                  </a:cubicBezTo>
                  <a:cubicBezTo>
                    <a:pt x="5180634" y="351229"/>
                    <a:pt x="5170257" y="356427"/>
                    <a:pt x="5172851" y="364223"/>
                  </a:cubicBezTo>
                  <a:cubicBezTo>
                    <a:pt x="5178040" y="372018"/>
                    <a:pt x="5185822" y="366821"/>
                    <a:pt x="5193605" y="366821"/>
                  </a:cubicBezTo>
                  <a:cubicBezTo>
                    <a:pt x="5214359" y="361624"/>
                    <a:pt x="5227330" y="377216"/>
                    <a:pt x="5248084" y="374617"/>
                  </a:cubicBezTo>
                  <a:cubicBezTo>
                    <a:pt x="5268838" y="372018"/>
                    <a:pt x="5289592" y="374617"/>
                    <a:pt x="5310345" y="374617"/>
                  </a:cubicBezTo>
                  <a:cubicBezTo>
                    <a:pt x="5331099" y="374617"/>
                    <a:pt x="5349259" y="382413"/>
                    <a:pt x="5367419" y="385011"/>
                  </a:cubicBezTo>
                  <a:cubicBezTo>
                    <a:pt x="5401144" y="390209"/>
                    <a:pt x="5432274" y="400603"/>
                    <a:pt x="5471188" y="392807"/>
                  </a:cubicBezTo>
                  <a:cubicBezTo>
                    <a:pt x="5486753" y="405800"/>
                    <a:pt x="5515290" y="387610"/>
                    <a:pt x="5530855" y="400603"/>
                  </a:cubicBezTo>
                  <a:cubicBezTo>
                    <a:pt x="5551609" y="403202"/>
                    <a:pt x="5572363" y="403202"/>
                    <a:pt x="5590523" y="405800"/>
                  </a:cubicBezTo>
                  <a:cubicBezTo>
                    <a:pt x="5600900" y="405800"/>
                    <a:pt x="5611276" y="408399"/>
                    <a:pt x="5619059" y="410998"/>
                  </a:cubicBezTo>
                  <a:cubicBezTo>
                    <a:pt x="5637219" y="421392"/>
                    <a:pt x="5655378" y="431787"/>
                    <a:pt x="5673538" y="444780"/>
                  </a:cubicBezTo>
                  <a:cubicBezTo>
                    <a:pt x="5678727" y="447378"/>
                    <a:pt x="5678727" y="455174"/>
                    <a:pt x="5673538" y="460372"/>
                  </a:cubicBezTo>
                  <a:cubicBezTo>
                    <a:pt x="5665755" y="462970"/>
                    <a:pt x="5655378" y="468167"/>
                    <a:pt x="5657973" y="473365"/>
                  </a:cubicBezTo>
                  <a:cubicBezTo>
                    <a:pt x="5663161" y="494154"/>
                    <a:pt x="5626842" y="496752"/>
                    <a:pt x="5606088" y="499351"/>
                  </a:cubicBezTo>
                  <a:cubicBezTo>
                    <a:pt x="5590523" y="501949"/>
                    <a:pt x="5574957" y="494154"/>
                    <a:pt x="5564580" y="509745"/>
                  </a:cubicBezTo>
                  <a:cubicBezTo>
                    <a:pt x="5559392" y="522738"/>
                    <a:pt x="5551609" y="520140"/>
                    <a:pt x="5520478" y="517541"/>
                  </a:cubicBezTo>
                  <a:cubicBezTo>
                    <a:pt x="5512696" y="514943"/>
                    <a:pt x="5507507" y="514943"/>
                    <a:pt x="5499724" y="514943"/>
                  </a:cubicBezTo>
                  <a:cubicBezTo>
                    <a:pt x="5486753" y="512344"/>
                    <a:pt x="5471188" y="514943"/>
                    <a:pt x="5468594" y="522738"/>
                  </a:cubicBezTo>
                  <a:cubicBezTo>
                    <a:pt x="5465999" y="530534"/>
                    <a:pt x="5453028" y="533133"/>
                    <a:pt x="5445246" y="535732"/>
                  </a:cubicBezTo>
                  <a:cubicBezTo>
                    <a:pt x="5559392" y="548725"/>
                    <a:pt x="5668350" y="561718"/>
                    <a:pt x="5774713" y="548725"/>
                  </a:cubicBezTo>
                  <a:cubicBezTo>
                    <a:pt x="5961498" y="561718"/>
                    <a:pt x="6179414" y="616289"/>
                    <a:pt x="6288371" y="681254"/>
                  </a:cubicBezTo>
                  <a:cubicBezTo>
                    <a:pt x="6306531" y="681254"/>
                    <a:pt x="6327285" y="678656"/>
                    <a:pt x="6335068" y="676057"/>
                  </a:cubicBezTo>
                  <a:cubicBezTo>
                    <a:pt x="6342850" y="678656"/>
                    <a:pt x="6355821" y="678656"/>
                    <a:pt x="6371387" y="678656"/>
                  </a:cubicBezTo>
                  <a:cubicBezTo>
                    <a:pt x="6373981" y="647472"/>
                    <a:pt x="6397329" y="621486"/>
                    <a:pt x="6482939" y="616289"/>
                  </a:cubicBezTo>
                  <a:cubicBezTo>
                    <a:pt x="6537418" y="621486"/>
                    <a:pt x="6552983" y="650071"/>
                    <a:pt x="6568549" y="683853"/>
                  </a:cubicBezTo>
                  <a:cubicBezTo>
                    <a:pt x="6573737" y="683853"/>
                    <a:pt x="6576331" y="683853"/>
                    <a:pt x="6576331" y="678656"/>
                  </a:cubicBezTo>
                  <a:cubicBezTo>
                    <a:pt x="6581520" y="681254"/>
                    <a:pt x="6586708" y="681254"/>
                    <a:pt x="6584114" y="686452"/>
                  </a:cubicBezTo>
                  <a:cubicBezTo>
                    <a:pt x="6599679" y="683853"/>
                    <a:pt x="6610056" y="686452"/>
                    <a:pt x="6628216" y="683853"/>
                  </a:cubicBezTo>
                  <a:cubicBezTo>
                    <a:pt x="6625622" y="681254"/>
                    <a:pt x="6607462" y="678656"/>
                    <a:pt x="6602274" y="683853"/>
                  </a:cubicBezTo>
                  <a:cubicBezTo>
                    <a:pt x="6591897" y="678656"/>
                    <a:pt x="6623028" y="681254"/>
                    <a:pt x="6625622" y="676057"/>
                  </a:cubicBezTo>
                  <a:cubicBezTo>
                    <a:pt x="6625622" y="678656"/>
                    <a:pt x="6625622" y="678656"/>
                    <a:pt x="6625622" y="681254"/>
                  </a:cubicBezTo>
                  <a:cubicBezTo>
                    <a:pt x="6635999" y="678656"/>
                    <a:pt x="6643781" y="681254"/>
                    <a:pt x="6661941" y="676057"/>
                  </a:cubicBezTo>
                  <a:cubicBezTo>
                    <a:pt x="6685289" y="681254"/>
                    <a:pt x="6703449" y="686452"/>
                    <a:pt x="6726797" y="678656"/>
                  </a:cubicBezTo>
                  <a:cubicBezTo>
                    <a:pt x="6726797" y="676057"/>
                    <a:pt x="6721608" y="676057"/>
                    <a:pt x="6721608" y="673459"/>
                  </a:cubicBezTo>
                  <a:cubicBezTo>
                    <a:pt x="6711231" y="673459"/>
                    <a:pt x="6721608" y="678656"/>
                    <a:pt x="6708637" y="678656"/>
                  </a:cubicBezTo>
                  <a:cubicBezTo>
                    <a:pt x="6719014" y="673459"/>
                    <a:pt x="6685289" y="668261"/>
                    <a:pt x="6690478" y="676057"/>
                  </a:cubicBezTo>
                  <a:cubicBezTo>
                    <a:pt x="6680101" y="668261"/>
                    <a:pt x="6654158" y="670860"/>
                    <a:pt x="6638593" y="676057"/>
                  </a:cubicBezTo>
                  <a:cubicBezTo>
                    <a:pt x="6635999" y="670860"/>
                    <a:pt x="6638593" y="670860"/>
                    <a:pt x="6641187" y="668261"/>
                  </a:cubicBezTo>
                  <a:cubicBezTo>
                    <a:pt x="6638593" y="665663"/>
                    <a:pt x="6617839" y="673459"/>
                    <a:pt x="6620433" y="665663"/>
                  </a:cubicBezTo>
                  <a:cubicBezTo>
                    <a:pt x="6615245" y="665663"/>
                    <a:pt x="6612651" y="668261"/>
                    <a:pt x="6604868" y="668261"/>
                  </a:cubicBezTo>
                  <a:cubicBezTo>
                    <a:pt x="6607462" y="668261"/>
                    <a:pt x="6610056" y="668261"/>
                    <a:pt x="6615245" y="665663"/>
                  </a:cubicBezTo>
                  <a:cubicBezTo>
                    <a:pt x="6607462" y="663064"/>
                    <a:pt x="6602274" y="665663"/>
                    <a:pt x="6586708" y="665663"/>
                  </a:cubicBezTo>
                  <a:cubicBezTo>
                    <a:pt x="6591897" y="663064"/>
                    <a:pt x="6599679" y="660465"/>
                    <a:pt x="6602274" y="657867"/>
                  </a:cubicBezTo>
                  <a:cubicBezTo>
                    <a:pt x="6615245" y="660465"/>
                    <a:pt x="6630810" y="660465"/>
                    <a:pt x="6635999" y="657867"/>
                  </a:cubicBezTo>
                  <a:cubicBezTo>
                    <a:pt x="6641187" y="657867"/>
                    <a:pt x="6641187" y="660465"/>
                    <a:pt x="6646376" y="660465"/>
                  </a:cubicBezTo>
                  <a:cubicBezTo>
                    <a:pt x="6656753" y="660465"/>
                    <a:pt x="6654158" y="655268"/>
                    <a:pt x="6659347" y="655268"/>
                  </a:cubicBezTo>
                  <a:cubicBezTo>
                    <a:pt x="6669724" y="657867"/>
                    <a:pt x="6672318" y="655268"/>
                    <a:pt x="6682695" y="655268"/>
                  </a:cubicBezTo>
                  <a:cubicBezTo>
                    <a:pt x="6687883" y="660465"/>
                    <a:pt x="6674912" y="657867"/>
                    <a:pt x="6674912" y="660465"/>
                  </a:cubicBezTo>
                  <a:cubicBezTo>
                    <a:pt x="6674912" y="663064"/>
                    <a:pt x="6680101" y="665663"/>
                    <a:pt x="6685289" y="665663"/>
                  </a:cubicBezTo>
                  <a:cubicBezTo>
                    <a:pt x="6687883" y="665663"/>
                    <a:pt x="6690478" y="663064"/>
                    <a:pt x="6693072" y="663064"/>
                  </a:cubicBezTo>
                  <a:cubicBezTo>
                    <a:pt x="6695666" y="663064"/>
                    <a:pt x="6682695" y="660465"/>
                    <a:pt x="6690478" y="660465"/>
                  </a:cubicBezTo>
                  <a:cubicBezTo>
                    <a:pt x="6700855" y="663064"/>
                    <a:pt x="6703449" y="665663"/>
                    <a:pt x="6719014" y="665663"/>
                  </a:cubicBezTo>
                  <a:cubicBezTo>
                    <a:pt x="6721608" y="665663"/>
                    <a:pt x="6721608" y="663064"/>
                    <a:pt x="6724203" y="663064"/>
                  </a:cubicBezTo>
                  <a:cubicBezTo>
                    <a:pt x="6726797" y="660465"/>
                    <a:pt x="6716420" y="663064"/>
                    <a:pt x="6719014" y="657867"/>
                  </a:cubicBezTo>
                  <a:cubicBezTo>
                    <a:pt x="6729391" y="660465"/>
                    <a:pt x="6737174" y="668261"/>
                    <a:pt x="6747551" y="660465"/>
                  </a:cubicBezTo>
                  <a:cubicBezTo>
                    <a:pt x="6744956" y="657867"/>
                    <a:pt x="6739768" y="663064"/>
                    <a:pt x="6729391" y="660465"/>
                  </a:cubicBezTo>
                  <a:cubicBezTo>
                    <a:pt x="6724203" y="655268"/>
                    <a:pt x="6742362" y="657867"/>
                    <a:pt x="6744956" y="655268"/>
                  </a:cubicBezTo>
                  <a:cubicBezTo>
                    <a:pt x="6750145" y="660465"/>
                    <a:pt x="6760522" y="657867"/>
                    <a:pt x="6773493" y="655268"/>
                  </a:cubicBezTo>
                  <a:cubicBezTo>
                    <a:pt x="6768305" y="660465"/>
                    <a:pt x="6757928" y="657867"/>
                    <a:pt x="6757928" y="660465"/>
                  </a:cubicBezTo>
                  <a:cubicBezTo>
                    <a:pt x="6765710" y="663064"/>
                    <a:pt x="6781276" y="660465"/>
                    <a:pt x="6786464" y="668261"/>
                  </a:cubicBezTo>
                  <a:cubicBezTo>
                    <a:pt x="6781276" y="668261"/>
                    <a:pt x="6765710" y="663064"/>
                    <a:pt x="6765710" y="668261"/>
                  </a:cubicBezTo>
                  <a:cubicBezTo>
                    <a:pt x="6760522" y="668261"/>
                    <a:pt x="6760522" y="665663"/>
                    <a:pt x="6755333" y="663064"/>
                  </a:cubicBezTo>
                  <a:cubicBezTo>
                    <a:pt x="6747551" y="663064"/>
                    <a:pt x="6726797" y="670860"/>
                    <a:pt x="6731985" y="663064"/>
                  </a:cubicBezTo>
                  <a:cubicBezTo>
                    <a:pt x="6726797" y="665663"/>
                    <a:pt x="6724203" y="665663"/>
                    <a:pt x="6726797" y="670860"/>
                  </a:cubicBezTo>
                  <a:cubicBezTo>
                    <a:pt x="6726797" y="670860"/>
                    <a:pt x="6744956" y="670860"/>
                    <a:pt x="6744956" y="668261"/>
                  </a:cubicBezTo>
                  <a:cubicBezTo>
                    <a:pt x="6752739" y="670860"/>
                    <a:pt x="6737174" y="673459"/>
                    <a:pt x="6747551" y="678656"/>
                  </a:cubicBezTo>
                  <a:cubicBezTo>
                    <a:pt x="6752739" y="673459"/>
                    <a:pt x="6752739" y="676057"/>
                    <a:pt x="6760522" y="678656"/>
                  </a:cubicBezTo>
                  <a:cubicBezTo>
                    <a:pt x="6776087" y="678656"/>
                    <a:pt x="6755333" y="670860"/>
                    <a:pt x="6773493" y="670860"/>
                  </a:cubicBezTo>
                  <a:cubicBezTo>
                    <a:pt x="6770899" y="673459"/>
                    <a:pt x="6770899" y="676057"/>
                    <a:pt x="6768305" y="678656"/>
                  </a:cubicBezTo>
                  <a:cubicBezTo>
                    <a:pt x="6773493" y="678656"/>
                    <a:pt x="6778682" y="678656"/>
                    <a:pt x="6781276" y="678656"/>
                  </a:cubicBezTo>
                  <a:cubicBezTo>
                    <a:pt x="6786464" y="670860"/>
                    <a:pt x="6804624" y="676057"/>
                    <a:pt x="6820189" y="676057"/>
                  </a:cubicBezTo>
                  <a:cubicBezTo>
                    <a:pt x="6820189" y="670860"/>
                    <a:pt x="6807218" y="673459"/>
                    <a:pt x="6809812" y="668261"/>
                  </a:cubicBezTo>
                  <a:cubicBezTo>
                    <a:pt x="6799435" y="665663"/>
                    <a:pt x="6807218" y="673459"/>
                    <a:pt x="6794247" y="670860"/>
                  </a:cubicBezTo>
                  <a:cubicBezTo>
                    <a:pt x="6796841" y="665663"/>
                    <a:pt x="6789058" y="668261"/>
                    <a:pt x="6791653" y="663064"/>
                  </a:cubicBezTo>
                  <a:cubicBezTo>
                    <a:pt x="6794247" y="660465"/>
                    <a:pt x="6802030" y="663064"/>
                    <a:pt x="6799435" y="657867"/>
                  </a:cubicBezTo>
                  <a:cubicBezTo>
                    <a:pt x="6820189" y="657867"/>
                    <a:pt x="6835755" y="663064"/>
                    <a:pt x="6853914" y="665663"/>
                  </a:cubicBezTo>
                  <a:cubicBezTo>
                    <a:pt x="6866885" y="663064"/>
                    <a:pt x="6908393" y="660465"/>
                    <a:pt x="6921364" y="670860"/>
                  </a:cubicBezTo>
                  <a:cubicBezTo>
                    <a:pt x="6916176" y="665663"/>
                    <a:pt x="6877262" y="663064"/>
                    <a:pt x="6872074" y="670860"/>
                  </a:cubicBezTo>
                  <a:cubicBezTo>
                    <a:pt x="6856509" y="670860"/>
                    <a:pt x="6843537" y="665663"/>
                    <a:pt x="6833160" y="668261"/>
                  </a:cubicBezTo>
                  <a:cubicBezTo>
                    <a:pt x="6833160" y="676057"/>
                    <a:pt x="6846132" y="670860"/>
                    <a:pt x="6838349" y="676057"/>
                  </a:cubicBezTo>
                  <a:cubicBezTo>
                    <a:pt x="6846132" y="678656"/>
                    <a:pt x="6848726" y="676057"/>
                    <a:pt x="6846132" y="673459"/>
                  </a:cubicBezTo>
                  <a:cubicBezTo>
                    <a:pt x="6851320" y="673459"/>
                    <a:pt x="6856509" y="673459"/>
                    <a:pt x="6861697" y="673459"/>
                  </a:cubicBezTo>
                  <a:cubicBezTo>
                    <a:pt x="6859103" y="673459"/>
                    <a:pt x="6859103" y="676057"/>
                    <a:pt x="6859103" y="678656"/>
                  </a:cubicBezTo>
                  <a:cubicBezTo>
                    <a:pt x="6879857" y="670860"/>
                    <a:pt x="6918770" y="673459"/>
                    <a:pt x="6949901" y="676057"/>
                  </a:cubicBezTo>
                  <a:cubicBezTo>
                    <a:pt x="6960278" y="673459"/>
                    <a:pt x="6952495" y="670860"/>
                    <a:pt x="6952495" y="665663"/>
                  </a:cubicBezTo>
                  <a:cubicBezTo>
                    <a:pt x="6957684" y="665663"/>
                    <a:pt x="6957684" y="665663"/>
                    <a:pt x="6962872" y="665663"/>
                  </a:cubicBezTo>
                  <a:cubicBezTo>
                    <a:pt x="6955089" y="668261"/>
                    <a:pt x="6965466" y="670860"/>
                    <a:pt x="6962872" y="673459"/>
                  </a:cubicBezTo>
                  <a:cubicBezTo>
                    <a:pt x="6970655" y="668261"/>
                    <a:pt x="6975843" y="670860"/>
                    <a:pt x="6994003" y="670860"/>
                  </a:cubicBezTo>
                  <a:cubicBezTo>
                    <a:pt x="6986220" y="676057"/>
                    <a:pt x="7004380" y="676057"/>
                    <a:pt x="7004380" y="681254"/>
                  </a:cubicBezTo>
                  <a:cubicBezTo>
                    <a:pt x="7022539" y="678656"/>
                    <a:pt x="7022539" y="678656"/>
                    <a:pt x="7040699" y="678656"/>
                  </a:cubicBezTo>
                  <a:cubicBezTo>
                    <a:pt x="7051076" y="676057"/>
                    <a:pt x="7038105" y="673459"/>
                    <a:pt x="7043293" y="670860"/>
                  </a:cubicBezTo>
                  <a:cubicBezTo>
                    <a:pt x="7048482" y="673459"/>
                    <a:pt x="7056264" y="673459"/>
                    <a:pt x="7056264" y="676057"/>
                  </a:cubicBezTo>
                  <a:cubicBezTo>
                    <a:pt x="7066641" y="673459"/>
                    <a:pt x="7058859" y="673459"/>
                    <a:pt x="7056264" y="668261"/>
                  </a:cubicBezTo>
                  <a:cubicBezTo>
                    <a:pt x="7071830" y="665663"/>
                    <a:pt x="7074424" y="673459"/>
                    <a:pt x="7089990" y="670860"/>
                  </a:cubicBezTo>
                  <a:cubicBezTo>
                    <a:pt x="7089990" y="673459"/>
                    <a:pt x="7087395" y="673459"/>
                    <a:pt x="7084801" y="676057"/>
                  </a:cubicBezTo>
                  <a:cubicBezTo>
                    <a:pt x="7097772" y="676057"/>
                    <a:pt x="7102961" y="676057"/>
                    <a:pt x="7123715" y="676057"/>
                  </a:cubicBezTo>
                  <a:cubicBezTo>
                    <a:pt x="7123715" y="673459"/>
                    <a:pt x="7121120" y="673459"/>
                    <a:pt x="7115932" y="673459"/>
                  </a:cubicBezTo>
                  <a:cubicBezTo>
                    <a:pt x="7118526" y="670860"/>
                    <a:pt x="7126309" y="670860"/>
                    <a:pt x="7134091" y="670860"/>
                  </a:cubicBezTo>
                  <a:cubicBezTo>
                    <a:pt x="7134091" y="670860"/>
                    <a:pt x="7131497" y="673459"/>
                    <a:pt x="7131497" y="673459"/>
                  </a:cubicBezTo>
                  <a:cubicBezTo>
                    <a:pt x="7152251" y="678656"/>
                    <a:pt x="7204136" y="681254"/>
                    <a:pt x="7232673" y="673459"/>
                  </a:cubicBezTo>
                  <a:cubicBezTo>
                    <a:pt x="7243050" y="683853"/>
                    <a:pt x="7279369" y="670860"/>
                    <a:pt x="7279369" y="678656"/>
                  </a:cubicBezTo>
                  <a:cubicBezTo>
                    <a:pt x="7305311" y="673459"/>
                    <a:pt x="7331254" y="681254"/>
                    <a:pt x="7352007" y="676057"/>
                  </a:cubicBezTo>
                  <a:cubicBezTo>
                    <a:pt x="7341631" y="683853"/>
                    <a:pt x="7310500" y="678656"/>
                    <a:pt x="7289746" y="681254"/>
                  </a:cubicBezTo>
                  <a:cubicBezTo>
                    <a:pt x="7287152" y="681254"/>
                    <a:pt x="7284558" y="683853"/>
                    <a:pt x="7284558" y="683853"/>
                  </a:cubicBezTo>
                  <a:cubicBezTo>
                    <a:pt x="7294934" y="686452"/>
                    <a:pt x="7310500" y="681254"/>
                    <a:pt x="7326065" y="681254"/>
                  </a:cubicBezTo>
                  <a:cubicBezTo>
                    <a:pt x="7323471" y="683853"/>
                    <a:pt x="7326065" y="686452"/>
                    <a:pt x="7323471" y="689050"/>
                  </a:cubicBezTo>
                  <a:cubicBezTo>
                    <a:pt x="7333848" y="689050"/>
                    <a:pt x="7336442" y="686452"/>
                    <a:pt x="7344225" y="683853"/>
                  </a:cubicBezTo>
                  <a:cubicBezTo>
                    <a:pt x="7349413" y="683853"/>
                    <a:pt x="7344225" y="689050"/>
                    <a:pt x="7333848" y="689050"/>
                  </a:cubicBezTo>
                  <a:cubicBezTo>
                    <a:pt x="7349413" y="691649"/>
                    <a:pt x="7375355" y="686452"/>
                    <a:pt x="7390921" y="686452"/>
                  </a:cubicBezTo>
                  <a:cubicBezTo>
                    <a:pt x="7393515" y="678656"/>
                    <a:pt x="7380544" y="683853"/>
                    <a:pt x="7380544" y="678656"/>
                  </a:cubicBezTo>
                  <a:cubicBezTo>
                    <a:pt x="7388327" y="673459"/>
                    <a:pt x="7388327" y="681254"/>
                    <a:pt x="7396109" y="681254"/>
                  </a:cubicBezTo>
                  <a:cubicBezTo>
                    <a:pt x="7398703" y="681254"/>
                    <a:pt x="7398703" y="678656"/>
                    <a:pt x="7398703" y="678656"/>
                  </a:cubicBezTo>
                  <a:cubicBezTo>
                    <a:pt x="7411675" y="686452"/>
                    <a:pt x="7455777" y="683853"/>
                    <a:pt x="7455777" y="694247"/>
                  </a:cubicBezTo>
                  <a:cubicBezTo>
                    <a:pt x="7471342" y="691649"/>
                    <a:pt x="7484313" y="694247"/>
                    <a:pt x="7494690" y="694247"/>
                  </a:cubicBezTo>
                  <a:cubicBezTo>
                    <a:pt x="7499879" y="694247"/>
                    <a:pt x="7499879" y="691649"/>
                    <a:pt x="7502473" y="689050"/>
                  </a:cubicBezTo>
                  <a:cubicBezTo>
                    <a:pt x="7515444" y="691649"/>
                    <a:pt x="7523227" y="686452"/>
                    <a:pt x="7538792" y="686452"/>
                  </a:cubicBezTo>
                  <a:cubicBezTo>
                    <a:pt x="7533603" y="689050"/>
                    <a:pt x="7541387" y="689050"/>
                    <a:pt x="7543981" y="691649"/>
                  </a:cubicBezTo>
                  <a:cubicBezTo>
                    <a:pt x="7554357" y="691649"/>
                    <a:pt x="7546575" y="683853"/>
                    <a:pt x="7554357" y="691649"/>
                  </a:cubicBezTo>
                  <a:cubicBezTo>
                    <a:pt x="7564735" y="689050"/>
                    <a:pt x="7554357" y="683853"/>
                    <a:pt x="7567329" y="683853"/>
                  </a:cubicBezTo>
                  <a:cubicBezTo>
                    <a:pt x="7556952" y="691649"/>
                    <a:pt x="7582894" y="686452"/>
                    <a:pt x="7575111" y="691649"/>
                  </a:cubicBezTo>
                  <a:cubicBezTo>
                    <a:pt x="7585489" y="689050"/>
                    <a:pt x="7590677" y="691649"/>
                    <a:pt x="7593271" y="686452"/>
                  </a:cubicBezTo>
                  <a:cubicBezTo>
                    <a:pt x="7603648" y="686452"/>
                    <a:pt x="7611431" y="691649"/>
                    <a:pt x="7601053" y="691649"/>
                  </a:cubicBezTo>
                  <a:cubicBezTo>
                    <a:pt x="7608837" y="699445"/>
                    <a:pt x="7624402" y="694247"/>
                    <a:pt x="7637373" y="691649"/>
                  </a:cubicBezTo>
                  <a:cubicBezTo>
                    <a:pt x="7634779" y="691649"/>
                    <a:pt x="7632185" y="691649"/>
                    <a:pt x="7632185" y="689050"/>
                  </a:cubicBezTo>
                  <a:cubicBezTo>
                    <a:pt x="7647750" y="686452"/>
                    <a:pt x="7642561" y="696846"/>
                    <a:pt x="7655533" y="696846"/>
                  </a:cubicBezTo>
                  <a:cubicBezTo>
                    <a:pt x="7668504" y="696846"/>
                    <a:pt x="7697041" y="686452"/>
                    <a:pt x="7699635" y="696846"/>
                  </a:cubicBezTo>
                  <a:cubicBezTo>
                    <a:pt x="7694446" y="694247"/>
                    <a:pt x="7691852" y="694247"/>
                    <a:pt x="7686663" y="696846"/>
                  </a:cubicBezTo>
                  <a:cubicBezTo>
                    <a:pt x="7689257" y="699445"/>
                    <a:pt x="7699635" y="702043"/>
                    <a:pt x="7689257" y="702043"/>
                  </a:cubicBezTo>
                  <a:cubicBezTo>
                    <a:pt x="7690555" y="703343"/>
                    <a:pt x="7692501" y="703343"/>
                    <a:pt x="7694771" y="703343"/>
                  </a:cubicBezTo>
                  <a:lnTo>
                    <a:pt x="7701727" y="704554"/>
                  </a:lnTo>
                  <a:lnTo>
                    <a:pt x="7701256" y="704642"/>
                  </a:lnTo>
                  <a:cubicBezTo>
                    <a:pt x="7687150" y="704642"/>
                    <a:pt x="7673044" y="698795"/>
                    <a:pt x="7663315" y="704642"/>
                  </a:cubicBezTo>
                  <a:cubicBezTo>
                    <a:pt x="7658127" y="704642"/>
                    <a:pt x="7655533" y="699445"/>
                    <a:pt x="7650344" y="699445"/>
                  </a:cubicBezTo>
                  <a:cubicBezTo>
                    <a:pt x="7645155" y="699445"/>
                    <a:pt x="7650344" y="702043"/>
                    <a:pt x="7647750" y="704642"/>
                  </a:cubicBezTo>
                  <a:cubicBezTo>
                    <a:pt x="7647750" y="704642"/>
                    <a:pt x="7606242" y="702043"/>
                    <a:pt x="7590677" y="699445"/>
                  </a:cubicBezTo>
                  <a:cubicBezTo>
                    <a:pt x="7588083" y="699445"/>
                    <a:pt x="7588083" y="704642"/>
                    <a:pt x="7588083" y="704642"/>
                  </a:cubicBezTo>
                  <a:cubicBezTo>
                    <a:pt x="7572517" y="696846"/>
                    <a:pt x="7525821" y="702043"/>
                    <a:pt x="7510255" y="702043"/>
                  </a:cubicBezTo>
                  <a:cubicBezTo>
                    <a:pt x="7492096" y="696846"/>
                    <a:pt x="7437617" y="696846"/>
                    <a:pt x="7416863" y="702043"/>
                  </a:cubicBezTo>
                  <a:cubicBezTo>
                    <a:pt x="7406486" y="699445"/>
                    <a:pt x="7403892" y="694247"/>
                    <a:pt x="7393515" y="696846"/>
                  </a:cubicBezTo>
                  <a:cubicBezTo>
                    <a:pt x="7390921" y="696846"/>
                    <a:pt x="7388327" y="694247"/>
                    <a:pt x="7388327" y="691649"/>
                  </a:cubicBezTo>
                  <a:cubicBezTo>
                    <a:pt x="7385733" y="691649"/>
                    <a:pt x="7383138" y="691649"/>
                    <a:pt x="7380544" y="691649"/>
                  </a:cubicBezTo>
                  <a:cubicBezTo>
                    <a:pt x="7377949" y="691649"/>
                    <a:pt x="7377949" y="694247"/>
                    <a:pt x="7380544" y="694247"/>
                  </a:cubicBezTo>
                  <a:cubicBezTo>
                    <a:pt x="7352007" y="696846"/>
                    <a:pt x="7315688" y="691649"/>
                    <a:pt x="7276775" y="699445"/>
                  </a:cubicBezTo>
                  <a:cubicBezTo>
                    <a:pt x="7292340" y="704642"/>
                    <a:pt x="7328659" y="694247"/>
                    <a:pt x="7333848" y="709839"/>
                  </a:cubicBezTo>
                  <a:cubicBezTo>
                    <a:pt x="7344225" y="709839"/>
                    <a:pt x="7339036" y="704642"/>
                    <a:pt x="7341631" y="704642"/>
                  </a:cubicBezTo>
                  <a:cubicBezTo>
                    <a:pt x="7346819" y="704642"/>
                    <a:pt x="7346819" y="709839"/>
                    <a:pt x="7352007" y="709839"/>
                  </a:cubicBezTo>
                  <a:lnTo>
                    <a:pt x="7368149" y="707818"/>
                  </a:lnTo>
                  <a:lnTo>
                    <a:pt x="7359790" y="709839"/>
                  </a:lnTo>
                  <a:cubicBezTo>
                    <a:pt x="7364979" y="715036"/>
                    <a:pt x="7380544" y="707241"/>
                    <a:pt x="7383138" y="709839"/>
                  </a:cubicBezTo>
                  <a:cubicBezTo>
                    <a:pt x="7385733" y="717635"/>
                    <a:pt x="7375355" y="715036"/>
                    <a:pt x="7388327" y="717635"/>
                  </a:cubicBezTo>
                  <a:cubicBezTo>
                    <a:pt x="7390921" y="720234"/>
                    <a:pt x="7370167" y="715036"/>
                    <a:pt x="7364979" y="715036"/>
                  </a:cubicBezTo>
                  <a:cubicBezTo>
                    <a:pt x="7362385" y="722832"/>
                    <a:pt x="7336442" y="704642"/>
                    <a:pt x="7315688" y="712438"/>
                  </a:cubicBezTo>
                  <a:cubicBezTo>
                    <a:pt x="7323471" y="715036"/>
                    <a:pt x="7328659" y="717635"/>
                    <a:pt x="7313094" y="717635"/>
                  </a:cubicBezTo>
                  <a:cubicBezTo>
                    <a:pt x="7323471" y="725431"/>
                    <a:pt x="7362385" y="715036"/>
                    <a:pt x="7359790" y="728030"/>
                  </a:cubicBezTo>
                  <a:cubicBezTo>
                    <a:pt x="7357196" y="728030"/>
                    <a:pt x="7357196" y="728030"/>
                    <a:pt x="7354601" y="730628"/>
                  </a:cubicBezTo>
                  <a:cubicBezTo>
                    <a:pt x="7354601" y="722832"/>
                    <a:pt x="7328659" y="730628"/>
                    <a:pt x="7328659" y="725431"/>
                  </a:cubicBezTo>
                  <a:cubicBezTo>
                    <a:pt x="7320877" y="728030"/>
                    <a:pt x="7310500" y="725431"/>
                    <a:pt x="7307906" y="728030"/>
                  </a:cubicBezTo>
                  <a:lnTo>
                    <a:pt x="7288092" y="725194"/>
                  </a:lnTo>
                  <a:lnTo>
                    <a:pt x="7297357" y="724446"/>
                  </a:lnTo>
                  <a:cubicBezTo>
                    <a:pt x="7299673" y="724793"/>
                    <a:pt x="7301657" y="725488"/>
                    <a:pt x="7308272" y="725488"/>
                  </a:cubicBezTo>
                  <a:cubicBezTo>
                    <a:pt x="7308272" y="719931"/>
                    <a:pt x="7313563" y="717153"/>
                    <a:pt x="7308272" y="714375"/>
                  </a:cubicBezTo>
                  <a:cubicBezTo>
                    <a:pt x="7297688" y="717153"/>
                    <a:pt x="7289750" y="714375"/>
                    <a:pt x="7279167" y="717153"/>
                  </a:cubicBezTo>
                  <a:cubicBezTo>
                    <a:pt x="7273875" y="722710"/>
                    <a:pt x="7292396" y="714375"/>
                    <a:pt x="7292396" y="719931"/>
                  </a:cubicBezTo>
                  <a:cubicBezTo>
                    <a:pt x="7293719" y="721321"/>
                    <a:pt x="7290412" y="721321"/>
                    <a:pt x="7287435" y="721668"/>
                  </a:cubicBezTo>
                  <a:lnTo>
                    <a:pt x="7285029" y="724756"/>
                  </a:lnTo>
                  <a:lnTo>
                    <a:pt x="7271586" y="722832"/>
                  </a:lnTo>
                  <a:cubicBezTo>
                    <a:pt x="7266398" y="725431"/>
                    <a:pt x="7271586" y="725431"/>
                    <a:pt x="7271586" y="728030"/>
                  </a:cubicBezTo>
                  <a:cubicBezTo>
                    <a:pt x="7258615" y="728030"/>
                    <a:pt x="7250832" y="722832"/>
                    <a:pt x="7248238" y="717635"/>
                  </a:cubicBezTo>
                  <a:cubicBezTo>
                    <a:pt x="7243050" y="717635"/>
                    <a:pt x="7240456" y="720234"/>
                    <a:pt x="7243050" y="722832"/>
                  </a:cubicBezTo>
                  <a:cubicBezTo>
                    <a:pt x="7237861" y="722832"/>
                    <a:pt x="7235267" y="720234"/>
                    <a:pt x="7230079" y="720234"/>
                  </a:cubicBezTo>
                  <a:cubicBezTo>
                    <a:pt x="7230079" y="717635"/>
                    <a:pt x="7235267" y="717635"/>
                    <a:pt x="7235267" y="717635"/>
                  </a:cubicBezTo>
                  <a:cubicBezTo>
                    <a:pt x="7230079" y="715036"/>
                    <a:pt x="7219702" y="720234"/>
                    <a:pt x="7214513" y="722832"/>
                  </a:cubicBezTo>
                  <a:cubicBezTo>
                    <a:pt x="7204136" y="722832"/>
                    <a:pt x="7209325" y="712438"/>
                    <a:pt x="7193759" y="715036"/>
                  </a:cubicBezTo>
                  <a:cubicBezTo>
                    <a:pt x="7201542" y="722832"/>
                    <a:pt x="7211919" y="720234"/>
                    <a:pt x="7204136" y="728030"/>
                  </a:cubicBezTo>
                  <a:cubicBezTo>
                    <a:pt x="7204136" y="730628"/>
                    <a:pt x="7209325" y="730628"/>
                    <a:pt x="7211919" y="733227"/>
                  </a:cubicBezTo>
                  <a:cubicBezTo>
                    <a:pt x="7219702" y="730628"/>
                    <a:pt x="7206731" y="728030"/>
                    <a:pt x="7214513" y="725431"/>
                  </a:cubicBezTo>
                  <a:cubicBezTo>
                    <a:pt x="7237861" y="730628"/>
                    <a:pt x="7268992" y="738424"/>
                    <a:pt x="7294934" y="730628"/>
                  </a:cubicBezTo>
                  <a:cubicBezTo>
                    <a:pt x="7294934" y="738424"/>
                    <a:pt x="7268992" y="735825"/>
                    <a:pt x="7268992" y="741023"/>
                  </a:cubicBezTo>
                  <a:cubicBezTo>
                    <a:pt x="7256021" y="741023"/>
                    <a:pt x="7258615" y="741023"/>
                    <a:pt x="7248238" y="741023"/>
                  </a:cubicBezTo>
                  <a:cubicBezTo>
                    <a:pt x="7245644" y="741023"/>
                    <a:pt x="7240456" y="746220"/>
                    <a:pt x="7248238" y="743621"/>
                  </a:cubicBezTo>
                  <a:cubicBezTo>
                    <a:pt x="7237861" y="748819"/>
                    <a:pt x="7235267" y="741023"/>
                    <a:pt x="7222296" y="741023"/>
                  </a:cubicBezTo>
                  <a:cubicBezTo>
                    <a:pt x="7217107" y="746220"/>
                    <a:pt x="7209325" y="738424"/>
                    <a:pt x="7196354" y="743621"/>
                  </a:cubicBezTo>
                  <a:cubicBezTo>
                    <a:pt x="7206731" y="733227"/>
                    <a:pt x="7232673" y="741023"/>
                    <a:pt x="7253427" y="738424"/>
                  </a:cubicBezTo>
                  <a:cubicBezTo>
                    <a:pt x="7217107" y="730628"/>
                    <a:pt x="7185977" y="738424"/>
                    <a:pt x="7149657" y="733227"/>
                  </a:cubicBezTo>
                  <a:cubicBezTo>
                    <a:pt x="7141874" y="735825"/>
                    <a:pt x="7152251" y="741023"/>
                    <a:pt x="7157440" y="743621"/>
                  </a:cubicBezTo>
                  <a:cubicBezTo>
                    <a:pt x="7162628" y="741023"/>
                    <a:pt x="7162628" y="738424"/>
                    <a:pt x="7170411" y="738424"/>
                  </a:cubicBezTo>
                  <a:cubicBezTo>
                    <a:pt x="7173005" y="741023"/>
                    <a:pt x="7167817" y="741023"/>
                    <a:pt x="7165222" y="741023"/>
                  </a:cubicBezTo>
                  <a:cubicBezTo>
                    <a:pt x="7175600" y="743621"/>
                    <a:pt x="7191165" y="733227"/>
                    <a:pt x="7196354" y="738424"/>
                  </a:cubicBezTo>
                  <a:cubicBezTo>
                    <a:pt x="7193759" y="743621"/>
                    <a:pt x="7188571" y="746220"/>
                    <a:pt x="7180788" y="746220"/>
                  </a:cubicBezTo>
                  <a:cubicBezTo>
                    <a:pt x="7191165" y="751417"/>
                    <a:pt x="7214513" y="751417"/>
                    <a:pt x="7227484" y="748819"/>
                  </a:cubicBezTo>
                  <a:cubicBezTo>
                    <a:pt x="7240456" y="756614"/>
                    <a:pt x="7258615" y="751417"/>
                    <a:pt x="7271586" y="743621"/>
                  </a:cubicBezTo>
                  <a:cubicBezTo>
                    <a:pt x="7271586" y="754016"/>
                    <a:pt x="7250832" y="754016"/>
                    <a:pt x="7258615" y="759213"/>
                  </a:cubicBezTo>
                  <a:cubicBezTo>
                    <a:pt x="7248238" y="756614"/>
                    <a:pt x="7240456" y="754016"/>
                    <a:pt x="7230079" y="754016"/>
                  </a:cubicBezTo>
                  <a:cubicBezTo>
                    <a:pt x="7230079" y="759213"/>
                    <a:pt x="7219702" y="756614"/>
                    <a:pt x="7211919" y="759213"/>
                  </a:cubicBezTo>
                  <a:cubicBezTo>
                    <a:pt x="7214513" y="764410"/>
                    <a:pt x="7232673" y="759213"/>
                    <a:pt x="7235267" y="761812"/>
                  </a:cubicBezTo>
                  <a:cubicBezTo>
                    <a:pt x="7235267" y="764410"/>
                    <a:pt x="7227484" y="761812"/>
                    <a:pt x="7227484" y="764410"/>
                  </a:cubicBezTo>
                  <a:cubicBezTo>
                    <a:pt x="7227484" y="769608"/>
                    <a:pt x="7245644" y="764410"/>
                    <a:pt x="7245644" y="769608"/>
                  </a:cubicBezTo>
                  <a:cubicBezTo>
                    <a:pt x="7232673" y="769608"/>
                    <a:pt x="7217107" y="764410"/>
                    <a:pt x="7204136" y="769608"/>
                  </a:cubicBezTo>
                  <a:cubicBezTo>
                    <a:pt x="7206731" y="772206"/>
                    <a:pt x="7214513" y="769608"/>
                    <a:pt x="7211919" y="774805"/>
                  </a:cubicBezTo>
                  <a:cubicBezTo>
                    <a:pt x="7214513" y="777403"/>
                    <a:pt x="7224890" y="774805"/>
                    <a:pt x="7227484" y="780002"/>
                  </a:cubicBezTo>
                  <a:cubicBezTo>
                    <a:pt x="7230079" y="777403"/>
                    <a:pt x="7237861" y="777403"/>
                    <a:pt x="7235267" y="774805"/>
                  </a:cubicBezTo>
                  <a:cubicBezTo>
                    <a:pt x="7243050" y="772206"/>
                    <a:pt x="7243050" y="774805"/>
                    <a:pt x="7248238" y="777403"/>
                  </a:cubicBezTo>
                  <a:cubicBezTo>
                    <a:pt x="7235267" y="780002"/>
                    <a:pt x="7222296" y="782601"/>
                    <a:pt x="7204136" y="780002"/>
                  </a:cubicBezTo>
                  <a:cubicBezTo>
                    <a:pt x="7204136" y="787798"/>
                    <a:pt x="7224890" y="785199"/>
                    <a:pt x="7240456" y="785199"/>
                  </a:cubicBezTo>
                  <a:cubicBezTo>
                    <a:pt x="7230079" y="792995"/>
                    <a:pt x="7268992" y="795594"/>
                    <a:pt x="7266398" y="787798"/>
                  </a:cubicBezTo>
                  <a:cubicBezTo>
                    <a:pt x="7268992" y="787798"/>
                    <a:pt x="7274181" y="785199"/>
                    <a:pt x="7279369" y="785199"/>
                  </a:cubicBezTo>
                  <a:cubicBezTo>
                    <a:pt x="7276775" y="792995"/>
                    <a:pt x="7302717" y="787798"/>
                    <a:pt x="7310500" y="787798"/>
                  </a:cubicBezTo>
                  <a:cubicBezTo>
                    <a:pt x="7313094" y="792995"/>
                    <a:pt x="7294934" y="790397"/>
                    <a:pt x="7294934" y="795594"/>
                  </a:cubicBezTo>
                  <a:cubicBezTo>
                    <a:pt x="7297529" y="798192"/>
                    <a:pt x="7307906" y="795594"/>
                    <a:pt x="7310500" y="798192"/>
                  </a:cubicBezTo>
                  <a:cubicBezTo>
                    <a:pt x="7313094" y="795594"/>
                    <a:pt x="7315688" y="792995"/>
                    <a:pt x="7315688" y="790397"/>
                  </a:cubicBezTo>
                  <a:cubicBezTo>
                    <a:pt x="7341631" y="792995"/>
                    <a:pt x="7354601" y="787798"/>
                    <a:pt x="7377949" y="787798"/>
                  </a:cubicBezTo>
                  <a:cubicBezTo>
                    <a:pt x="7367573" y="790397"/>
                    <a:pt x="7370167" y="792995"/>
                    <a:pt x="7380544" y="792995"/>
                  </a:cubicBezTo>
                  <a:cubicBezTo>
                    <a:pt x="7375355" y="795594"/>
                    <a:pt x="7362385" y="800791"/>
                    <a:pt x="7357196" y="798192"/>
                  </a:cubicBezTo>
                  <a:cubicBezTo>
                    <a:pt x="7352007" y="800791"/>
                    <a:pt x="7354601" y="805988"/>
                    <a:pt x="7349413" y="808587"/>
                  </a:cubicBezTo>
                  <a:cubicBezTo>
                    <a:pt x="7354601" y="813784"/>
                    <a:pt x="7364979" y="808587"/>
                    <a:pt x="7370167" y="813784"/>
                  </a:cubicBezTo>
                  <a:cubicBezTo>
                    <a:pt x="7359790" y="816383"/>
                    <a:pt x="7323471" y="818981"/>
                    <a:pt x="7310500" y="813784"/>
                  </a:cubicBezTo>
                  <a:cubicBezTo>
                    <a:pt x="7300123" y="816383"/>
                    <a:pt x="7305311" y="821580"/>
                    <a:pt x="7292340" y="821580"/>
                  </a:cubicBezTo>
                  <a:cubicBezTo>
                    <a:pt x="7289746" y="826777"/>
                    <a:pt x="7302717" y="824179"/>
                    <a:pt x="7302717" y="829376"/>
                  </a:cubicBezTo>
                  <a:cubicBezTo>
                    <a:pt x="7294934" y="831974"/>
                    <a:pt x="7268992" y="821580"/>
                    <a:pt x="7271586" y="831974"/>
                  </a:cubicBezTo>
                  <a:cubicBezTo>
                    <a:pt x="7261209" y="829376"/>
                    <a:pt x="7266398" y="829376"/>
                    <a:pt x="7268992" y="826777"/>
                  </a:cubicBezTo>
                  <a:cubicBezTo>
                    <a:pt x="7256021" y="821580"/>
                    <a:pt x="7222296" y="824179"/>
                    <a:pt x="7204136" y="824179"/>
                  </a:cubicBezTo>
                  <a:cubicBezTo>
                    <a:pt x="7196354" y="824179"/>
                    <a:pt x="7201542" y="829376"/>
                    <a:pt x="7206731" y="829376"/>
                  </a:cubicBezTo>
                  <a:cubicBezTo>
                    <a:pt x="7198948" y="831974"/>
                    <a:pt x="7185977" y="831974"/>
                    <a:pt x="7185977" y="839770"/>
                  </a:cubicBezTo>
                  <a:cubicBezTo>
                    <a:pt x="7180788" y="839770"/>
                    <a:pt x="7183382" y="831974"/>
                    <a:pt x="7175600" y="834573"/>
                  </a:cubicBezTo>
                  <a:cubicBezTo>
                    <a:pt x="7174302" y="835873"/>
                    <a:pt x="7171708" y="839770"/>
                    <a:pt x="7166844" y="843019"/>
                  </a:cubicBezTo>
                  <a:lnTo>
                    <a:pt x="7157440" y="844930"/>
                  </a:lnTo>
                  <a:lnTo>
                    <a:pt x="7157440" y="839770"/>
                  </a:lnTo>
                  <a:cubicBezTo>
                    <a:pt x="7149657" y="837172"/>
                    <a:pt x="7126309" y="837172"/>
                    <a:pt x="7121120" y="842369"/>
                  </a:cubicBezTo>
                  <a:cubicBezTo>
                    <a:pt x="7110743" y="839770"/>
                    <a:pt x="7121120" y="837172"/>
                    <a:pt x="7110743" y="837172"/>
                  </a:cubicBezTo>
                  <a:cubicBezTo>
                    <a:pt x="7110743" y="834573"/>
                    <a:pt x="7118526" y="834573"/>
                    <a:pt x="7121120" y="837172"/>
                  </a:cubicBezTo>
                  <a:cubicBezTo>
                    <a:pt x="7121120" y="829376"/>
                    <a:pt x="7113338" y="834573"/>
                    <a:pt x="7102961" y="834573"/>
                  </a:cubicBezTo>
                  <a:cubicBezTo>
                    <a:pt x="7097772" y="834573"/>
                    <a:pt x="7100366" y="837172"/>
                    <a:pt x="7100366" y="839770"/>
                  </a:cubicBezTo>
                  <a:lnTo>
                    <a:pt x="7103940" y="840596"/>
                  </a:lnTo>
                  <a:lnTo>
                    <a:pt x="7100042" y="841070"/>
                  </a:lnTo>
                  <a:cubicBezTo>
                    <a:pt x="7095827" y="839121"/>
                    <a:pt x="7092584" y="835873"/>
                    <a:pt x="7095178" y="834573"/>
                  </a:cubicBezTo>
                  <a:cubicBezTo>
                    <a:pt x="7079613" y="842369"/>
                    <a:pt x="7069236" y="837172"/>
                    <a:pt x="7051076" y="839770"/>
                  </a:cubicBezTo>
                  <a:cubicBezTo>
                    <a:pt x="7045888" y="834573"/>
                    <a:pt x="7053670" y="834573"/>
                    <a:pt x="7058859" y="829376"/>
                  </a:cubicBezTo>
                  <a:cubicBezTo>
                    <a:pt x="7077018" y="829376"/>
                    <a:pt x="7082207" y="831974"/>
                    <a:pt x="7095178" y="829376"/>
                  </a:cubicBezTo>
                  <a:cubicBezTo>
                    <a:pt x="7092584" y="829376"/>
                    <a:pt x="7092584" y="826777"/>
                    <a:pt x="7092584" y="824179"/>
                  </a:cubicBezTo>
                  <a:cubicBezTo>
                    <a:pt x="7100366" y="824179"/>
                    <a:pt x="7092584" y="829376"/>
                    <a:pt x="7100366" y="829376"/>
                  </a:cubicBezTo>
                  <a:cubicBezTo>
                    <a:pt x="7108149" y="829376"/>
                    <a:pt x="7110743" y="826777"/>
                    <a:pt x="7115932" y="829376"/>
                  </a:cubicBezTo>
                  <a:cubicBezTo>
                    <a:pt x="7121120" y="826777"/>
                    <a:pt x="7128903" y="821580"/>
                    <a:pt x="7134091" y="816383"/>
                  </a:cubicBezTo>
                  <a:cubicBezTo>
                    <a:pt x="7128903" y="813784"/>
                    <a:pt x="7118526" y="813784"/>
                    <a:pt x="7121120" y="808587"/>
                  </a:cubicBezTo>
                  <a:cubicBezTo>
                    <a:pt x="7074424" y="821580"/>
                    <a:pt x="7048482" y="785199"/>
                    <a:pt x="7001786" y="803390"/>
                  </a:cubicBezTo>
                  <a:cubicBezTo>
                    <a:pt x="6999191" y="798192"/>
                    <a:pt x="7019945" y="800791"/>
                    <a:pt x="7025134" y="798192"/>
                  </a:cubicBezTo>
                  <a:cubicBezTo>
                    <a:pt x="7022539" y="792995"/>
                    <a:pt x="7009568" y="795594"/>
                    <a:pt x="7001786" y="795594"/>
                  </a:cubicBezTo>
                  <a:cubicBezTo>
                    <a:pt x="7009568" y="787798"/>
                    <a:pt x="6994003" y="790397"/>
                    <a:pt x="6986220" y="790397"/>
                  </a:cubicBezTo>
                  <a:cubicBezTo>
                    <a:pt x="6988814" y="787798"/>
                    <a:pt x="6986220" y="785199"/>
                    <a:pt x="6994003" y="785199"/>
                  </a:cubicBezTo>
                  <a:cubicBezTo>
                    <a:pt x="6983626" y="782601"/>
                    <a:pt x="6975843" y="780002"/>
                    <a:pt x="6975843" y="772206"/>
                  </a:cubicBezTo>
                  <a:cubicBezTo>
                    <a:pt x="6983626" y="769608"/>
                    <a:pt x="6981032" y="777403"/>
                    <a:pt x="6991409" y="774805"/>
                  </a:cubicBezTo>
                  <a:cubicBezTo>
                    <a:pt x="6978437" y="772206"/>
                    <a:pt x="6981032" y="761812"/>
                    <a:pt x="6962872" y="764410"/>
                  </a:cubicBezTo>
                  <a:cubicBezTo>
                    <a:pt x="6968061" y="764410"/>
                    <a:pt x="6988814" y="759213"/>
                    <a:pt x="7001786" y="761812"/>
                  </a:cubicBezTo>
                  <a:cubicBezTo>
                    <a:pt x="7009568" y="759213"/>
                    <a:pt x="7001786" y="754016"/>
                    <a:pt x="7012163" y="754016"/>
                  </a:cubicBezTo>
                  <a:cubicBezTo>
                    <a:pt x="7008271" y="751417"/>
                    <a:pt x="7002434" y="752067"/>
                    <a:pt x="6995948" y="753366"/>
                  </a:cubicBezTo>
                  <a:lnTo>
                    <a:pt x="6979766" y="755981"/>
                  </a:lnTo>
                  <a:lnTo>
                    <a:pt x="6975843" y="754016"/>
                  </a:lnTo>
                  <a:cubicBezTo>
                    <a:pt x="6975843" y="751417"/>
                    <a:pt x="6986220" y="754016"/>
                    <a:pt x="6983626" y="751417"/>
                  </a:cubicBezTo>
                  <a:cubicBezTo>
                    <a:pt x="6981032" y="746220"/>
                    <a:pt x="6968061" y="751417"/>
                    <a:pt x="6968061" y="751417"/>
                  </a:cubicBezTo>
                  <a:cubicBezTo>
                    <a:pt x="6962872" y="751417"/>
                    <a:pt x="6962872" y="746220"/>
                    <a:pt x="6952495" y="748819"/>
                  </a:cubicBezTo>
                  <a:cubicBezTo>
                    <a:pt x="6952495" y="746220"/>
                    <a:pt x="6960278" y="743621"/>
                    <a:pt x="6962872" y="741023"/>
                  </a:cubicBezTo>
                  <a:cubicBezTo>
                    <a:pt x="6965466" y="741023"/>
                    <a:pt x="6968061" y="743621"/>
                    <a:pt x="6968061" y="746220"/>
                  </a:cubicBezTo>
                  <a:cubicBezTo>
                    <a:pt x="6988814" y="738424"/>
                    <a:pt x="7040699" y="743621"/>
                    <a:pt x="7056264" y="735825"/>
                  </a:cubicBezTo>
                  <a:cubicBezTo>
                    <a:pt x="7053670" y="738424"/>
                    <a:pt x="7048482" y="738424"/>
                    <a:pt x="7051076" y="741023"/>
                  </a:cubicBezTo>
                  <a:cubicBezTo>
                    <a:pt x="7061453" y="741023"/>
                    <a:pt x="7056264" y="735825"/>
                    <a:pt x="7061453" y="735825"/>
                  </a:cubicBezTo>
                  <a:cubicBezTo>
                    <a:pt x="7071830" y="741023"/>
                    <a:pt x="7087395" y="738424"/>
                    <a:pt x="7100366" y="735825"/>
                  </a:cubicBezTo>
                  <a:lnTo>
                    <a:pt x="7103679" y="738210"/>
                  </a:lnTo>
                  <a:lnTo>
                    <a:pt x="7102961" y="738424"/>
                  </a:lnTo>
                  <a:lnTo>
                    <a:pt x="7104086" y="738503"/>
                  </a:lnTo>
                  <a:lnTo>
                    <a:pt x="7110744" y="743297"/>
                  </a:lnTo>
                  <a:cubicBezTo>
                    <a:pt x="7119175" y="744271"/>
                    <a:pt x="7128903" y="744921"/>
                    <a:pt x="7128903" y="748819"/>
                  </a:cubicBezTo>
                  <a:cubicBezTo>
                    <a:pt x="7139280" y="748819"/>
                    <a:pt x="7147063" y="746220"/>
                    <a:pt x="7141874" y="741023"/>
                  </a:cubicBezTo>
                  <a:cubicBezTo>
                    <a:pt x="7135389" y="739724"/>
                    <a:pt x="7128255" y="739724"/>
                    <a:pt x="7121445" y="739724"/>
                  </a:cubicBezTo>
                  <a:lnTo>
                    <a:pt x="7104086" y="738503"/>
                  </a:lnTo>
                  <a:lnTo>
                    <a:pt x="7103679" y="738210"/>
                  </a:lnTo>
                  <a:lnTo>
                    <a:pt x="7114959" y="734851"/>
                  </a:lnTo>
                  <a:cubicBezTo>
                    <a:pt x="7120472" y="735176"/>
                    <a:pt x="7126309" y="735826"/>
                    <a:pt x="7128903" y="733227"/>
                  </a:cubicBezTo>
                  <a:cubicBezTo>
                    <a:pt x="7114635" y="730628"/>
                    <a:pt x="7094529" y="731278"/>
                    <a:pt x="7074100" y="731603"/>
                  </a:cubicBezTo>
                  <a:lnTo>
                    <a:pt x="7043335" y="729666"/>
                  </a:lnTo>
                  <a:lnTo>
                    <a:pt x="7061727" y="725170"/>
                  </a:lnTo>
                  <a:cubicBezTo>
                    <a:pt x="7059129" y="725170"/>
                    <a:pt x="7056532" y="717550"/>
                    <a:pt x="7053934" y="722630"/>
                  </a:cubicBezTo>
                  <a:cubicBezTo>
                    <a:pt x="7059129" y="723900"/>
                    <a:pt x="7054583" y="723900"/>
                    <a:pt x="7049388" y="724535"/>
                  </a:cubicBezTo>
                  <a:lnTo>
                    <a:pt x="7041938" y="729578"/>
                  </a:lnTo>
                  <a:lnTo>
                    <a:pt x="7017351" y="728030"/>
                  </a:lnTo>
                  <a:cubicBezTo>
                    <a:pt x="7014757" y="725431"/>
                    <a:pt x="7030322" y="728030"/>
                    <a:pt x="7027728" y="725431"/>
                  </a:cubicBezTo>
                  <a:cubicBezTo>
                    <a:pt x="7022539" y="722832"/>
                    <a:pt x="7004380" y="725431"/>
                    <a:pt x="7001786" y="722832"/>
                  </a:cubicBezTo>
                  <a:cubicBezTo>
                    <a:pt x="6996597" y="725431"/>
                    <a:pt x="6988814" y="728030"/>
                    <a:pt x="6981032" y="730628"/>
                  </a:cubicBezTo>
                  <a:cubicBezTo>
                    <a:pt x="6986220" y="730628"/>
                    <a:pt x="6988814" y="735825"/>
                    <a:pt x="6999191" y="738424"/>
                  </a:cubicBezTo>
                  <a:cubicBezTo>
                    <a:pt x="6994003" y="741023"/>
                    <a:pt x="6978437" y="738424"/>
                    <a:pt x="6968061" y="741023"/>
                  </a:cubicBezTo>
                  <a:cubicBezTo>
                    <a:pt x="6955089" y="733227"/>
                    <a:pt x="6929147" y="741023"/>
                    <a:pt x="6903205" y="743621"/>
                  </a:cubicBezTo>
                  <a:cubicBezTo>
                    <a:pt x="6905799" y="746220"/>
                    <a:pt x="6905799" y="746220"/>
                    <a:pt x="6905799" y="748819"/>
                  </a:cubicBezTo>
                  <a:cubicBezTo>
                    <a:pt x="6900610" y="748819"/>
                    <a:pt x="6892828" y="751417"/>
                    <a:pt x="6885045" y="754016"/>
                  </a:cubicBezTo>
                  <a:cubicBezTo>
                    <a:pt x="6885045" y="759213"/>
                    <a:pt x="6879857" y="761812"/>
                    <a:pt x="6877262" y="764410"/>
                  </a:cubicBezTo>
                  <a:cubicBezTo>
                    <a:pt x="6877262" y="764410"/>
                    <a:pt x="6879857" y="767009"/>
                    <a:pt x="6882451" y="769608"/>
                  </a:cubicBezTo>
                  <a:cubicBezTo>
                    <a:pt x="6885045" y="767009"/>
                    <a:pt x="6887639" y="767009"/>
                    <a:pt x="6890234" y="764410"/>
                  </a:cubicBezTo>
                  <a:cubicBezTo>
                    <a:pt x="6895422" y="764410"/>
                    <a:pt x="6882451" y="774805"/>
                    <a:pt x="6898016" y="769608"/>
                  </a:cubicBezTo>
                  <a:cubicBezTo>
                    <a:pt x="6900610" y="774805"/>
                    <a:pt x="6892828" y="774805"/>
                    <a:pt x="6885045" y="774805"/>
                  </a:cubicBezTo>
                  <a:cubicBezTo>
                    <a:pt x="6885045" y="769608"/>
                    <a:pt x="6882451" y="769608"/>
                    <a:pt x="6874668" y="767009"/>
                  </a:cubicBezTo>
                  <a:cubicBezTo>
                    <a:pt x="6869480" y="769608"/>
                    <a:pt x="6869480" y="777403"/>
                    <a:pt x="6877262" y="777403"/>
                  </a:cubicBezTo>
                  <a:cubicBezTo>
                    <a:pt x="6879857" y="780002"/>
                    <a:pt x="6853914" y="777403"/>
                    <a:pt x="6866885" y="780002"/>
                  </a:cubicBezTo>
                  <a:cubicBezTo>
                    <a:pt x="6861697" y="782601"/>
                    <a:pt x="6853914" y="782601"/>
                    <a:pt x="6848726" y="782601"/>
                  </a:cubicBezTo>
                  <a:cubicBezTo>
                    <a:pt x="6843537" y="785199"/>
                    <a:pt x="6840943" y="785199"/>
                    <a:pt x="6835755" y="787798"/>
                  </a:cubicBezTo>
                  <a:cubicBezTo>
                    <a:pt x="6859103" y="795594"/>
                    <a:pt x="6885045" y="792995"/>
                    <a:pt x="6908393" y="790397"/>
                  </a:cubicBezTo>
                  <a:cubicBezTo>
                    <a:pt x="6916176" y="792995"/>
                    <a:pt x="6910987" y="792995"/>
                    <a:pt x="6910987" y="795594"/>
                  </a:cubicBezTo>
                  <a:cubicBezTo>
                    <a:pt x="6921364" y="795594"/>
                    <a:pt x="6929147" y="798192"/>
                    <a:pt x="6934336" y="798192"/>
                  </a:cubicBezTo>
                  <a:cubicBezTo>
                    <a:pt x="6929147" y="800791"/>
                    <a:pt x="6929147" y="803390"/>
                    <a:pt x="6921364" y="803390"/>
                  </a:cubicBezTo>
                  <a:cubicBezTo>
                    <a:pt x="6926553" y="808587"/>
                    <a:pt x="6939524" y="803390"/>
                    <a:pt x="6947307" y="805988"/>
                  </a:cubicBezTo>
                  <a:cubicBezTo>
                    <a:pt x="6944712" y="811185"/>
                    <a:pt x="6970655" y="811185"/>
                    <a:pt x="6973249" y="818981"/>
                  </a:cubicBezTo>
                  <a:cubicBezTo>
                    <a:pt x="6991409" y="816383"/>
                    <a:pt x="7022539" y="818981"/>
                    <a:pt x="7040699" y="813784"/>
                  </a:cubicBezTo>
                  <a:cubicBezTo>
                    <a:pt x="7051076" y="818981"/>
                    <a:pt x="7066641" y="818981"/>
                    <a:pt x="7074424" y="813784"/>
                  </a:cubicBezTo>
                  <a:cubicBezTo>
                    <a:pt x="7079613" y="813784"/>
                    <a:pt x="7077018" y="818981"/>
                    <a:pt x="7082207" y="818981"/>
                  </a:cubicBezTo>
                  <a:cubicBezTo>
                    <a:pt x="7061453" y="816383"/>
                    <a:pt x="7032916" y="821580"/>
                    <a:pt x="7004380" y="821580"/>
                  </a:cubicBezTo>
                  <a:cubicBezTo>
                    <a:pt x="7009568" y="824179"/>
                    <a:pt x="7014757" y="829376"/>
                    <a:pt x="7017351" y="834573"/>
                  </a:cubicBezTo>
                  <a:cubicBezTo>
                    <a:pt x="7027728" y="834573"/>
                    <a:pt x="7030322" y="837172"/>
                    <a:pt x="7040699" y="839770"/>
                  </a:cubicBezTo>
                  <a:cubicBezTo>
                    <a:pt x="7038105" y="839770"/>
                    <a:pt x="7030322" y="839770"/>
                    <a:pt x="7025134" y="842369"/>
                  </a:cubicBezTo>
                  <a:cubicBezTo>
                    <a:pt x="7025134" y="839770"/>
                    <a:pt x="7022539" y="839770"/>
                    <a:pt x="7019945" y="839770"/>
                  </a:cubicBezTo>
                  <a:cubicBezTo>
                    <a:pt x="7027728" y="847566"/>
                    <a:pt x="7032916" y="857961"/>
                    <a:pt x="7035511" y="870954"/>
                  </a:cubicBezTo>
                  <a:cubicBezTo>
                    <a:pt x="7038105" y="870954"/>
                    <a:pt x="7043293" y="868355"/>
                    <a:pt x="7045888" y="868355"/>
                  </a:cubicBezTo>
                  <a:cubicBezTo>
                    <a:pt x="7045888" y="870954"/>
                    <a:pt x="7040699" y="873552"/>
                    <a:pt x="7035511" y="873552"/>
                  </a:cubicBezTo>
                  <a:cubicBezTo>
                    <a:pt x="7038105" y="876151"/>
                    <a:pt x="7038105" y="878750"/>
                    <a:pt x="7038105" y="881348"/>
                  </a:cubicBezTo>
                  <a:cubicBezTo>
                    <a:pt x="7040699" y="881348"/>
                    <a:pt x="7045888" y="881348"/>
                    <a:pt x="7048482" y="881348"/>
                  </a:cubicBezTo>
                  <a:cubicBezTo>
                    <a:pt x="7043293" y="883947"/>
                    <a:pt x="7048482" y="883947"/>
                    <a:pt x="7048482" y="886546"/>
                  </a:cubicBezTo>
                  <a:cubicBezTo>
                    <a:pt x="7045888" y="886546"/>
                    <a:pt x="7043293" y="886546"/>
                    <a:pt x="7040699" y="883947"/>
                  </a:cubicBezTo>
                  <a:cubicBezTo>
                    <a:pt x="7040699" y="886546"/>
                    <a:pt x="7040699" y="886546"/>
                    <a:pt x="7040699" y="886546"/>
                  </a:cubicBezTo>
                  <a:cubicBezTo>
                    <a:pt x="7048482" y="917729"/>
                    <a:pt x="6999191" y="917729"/>
                    <a:pt x="6942118" y="920328"/>
                  </a:cubicBezTo>
                  <a:cubicBezTo>
                    <a:pt x="6944712" y="920328"/>
                    <a:pt x="6944712" y="922926"/>
                    <a:pt x="6942118" y="922926"/>
                  </a:cubicBezTo>
                  <a:cubicBezTo>
                    <a:pt x="6949901" y="920328"/>
                    <a:pt x="6960278" y="928123"/>
                    <a:pt x="6960278" y="920328"/>
                  </a:cubicBezTo>
                  <a:cubicBezTo>
                    <a:pt x="6965466" y="920328"/>
                    <a:pt x="6968061" y="925525"/>
                    <a:pt x="6973249" y="928123"/>
                  </a:cubicBezTo>
                  <a:cubicBezTo>
                    <a:pt x="6970655" y="930722"/>
                    <a:pt x="6970655" y="930722"/>
                    <a:pt x="6968061" y="933321"/>
                  </a:cubicBezTo>
                  <a:cubicBezTo>
                    <a:pt x="6968061" y="935919"/>
                    <a:pt x="6986220" y="930722"/>
                    <a:pt x="6983626" y="935919"/>
                  </a:cubicBezTo>
                  <a:cubicBezTo>
                    <a:pt x="6970655" y="935919"/>
                    <a:pt x="6962872" y="930722"/>
                    <a:pt x="6957684" y="935919"/>
                  </a:cubicBezTo>
                  <a:cubicBezTo>
                    <a:pt x="6955089" y="930722"/>
                    <a:pt x="6939524" y="941117"/>
                    <a:pt x="6939524" y="933321"/>
                  </a:cubicBezTo>
                  <a:cubicBezTo>
                    <a:pt x="6926553" y="930722"/>
                    <a:pt x="6934336" y="938518"/>
                    <a:pt x="6923959" y="938518"/>
                  </a:cubicBezTo>
                  <a:cubicBezTo>
                    <a:pt x="6926553" y="935919"/>
                    <a:pt x="6931741" y="935919"/>
                    <a:pt x="6918770" y="935919"/>
                  </a:cubicBezTo>
                  <a:cubicBezTo>
                    <a:pt x="6910987" y="938518"/>
                    <a:pt x="6923959" y="938518"/>
                    <a:pt x="6918770" y="941117"/>
                  </a:cubicBezTo>
                  <a:cubicBezTo>
                    <a:pt x="6913582" y="941117"/>
                    <a:pt x="6913582" y="938518"/>
                    <a:pt x="6908393" y="938518"/>
                  </a:cubicBezTo>
                  <a:cubicBezTo>
                    <a:pt x="6910987" y="935919"/>
                    <a:pt x="6913582" y="935919"/>
                    <a:pt x="6913582" y="933321"/>
                  </a:cubicBezTo>
                  <a:cubicBezTo>
                    <a:pt x="6900610" y="943715"/>
                    <a:pt x="6846132" y="933321"/>
                    <a:pt x="6848726" y="946314"/>
                  </a:cubicBezTo>
                  <a:cubicBezTo>
                    <a:pt x="6846132" y="946314"/>
                    <a:pt x="6843537" y="943715"/>
                    <a:pt x="6843537" y="941117"/>
                  </a:cubicBezTo>
                  <a:cubicBezTo>
                    <a:pt x="6838349" y="941117"/>
                    <a:pt x="6835755" y="941117"/>
                    <a:pt x="6830566" y="941117"/>
                  </a:cubicBezTo>
                  <a:cubicBezTo>
                    <a:pt x="6827972" y="943715"/>
                    <a:pt x="6827972" y="943715"/>
                    <a:pt x="6827972" y="943715"/>
                  </a:cubicBezTo>
                  <a:cubicBezTo>
                    <a:pt x="6830566" y="946314"/>
                    <a:pt x="6840943" y="943715"/>
                    <a:pt x="6838349" y="948912"/>
                  </a:cubicBezTo>
                  <a:cubicBezTo>
                    <a:pt x="6833160" y="948912"/>
                    <a:pt x="6830566" y="948912"/>
                    <a:pt x="6825378" y="946314"/>
                  </a:cubicBezTo>
                  <a:cubicBezTo>
                    <a:pt x="6822783" y="948912"/>
                    <a:pt x="6820189" y="951511"/>
                    <a:pt x="6820189" y="954110"/>
                  </a:cubicBezTo>
                  <a:cubicBezTo>
                    <a:pt x="6898016" y="961906"/>
                    <a:pt x="7053670" y="993089"/>
                    <a:pt x="7134091" y="1029470"/>
                  </a:cubicBezTo>
                  <a:cubicBezTo>
                    <a:pt x="7139280" y="1032069"/>
                    <a:pt x="7144468" y="1034667"/>
                    <a:pt x="7149657" y="1037266"/>
                  </a:cubicBezTo>
                  <a:cubicBezTo>
                    <a:pt x="7157440" y="1037266"/>
                    <a:pt x="7167817" y="1037266"/>
                    <a:pt x="7170411" y="1039865"/>
                  </a:cubicBezTo>
                  <a:cubicBezTo>
                    <a:pt x="7173005" y="1039865"/>
                    <a:pt x="7173005" y="1037266"/>
                    <a:pt x="7173005" y="1034667"/>
                  </a:cubicBezTo>
                  <a:cubicBezTo>
                    <a:pt x="7193759" y="1042463"/>
                    <a:pt x="7219702" y="1032069"/>
                    <a:pt x="7232673" y="1039865"/>
                  </a:cubicBezTo>
                  <a:cubicBezTo>
                    <a:pt x="7237861" y="1039865"/>
                    <a:pt x="7227484" y="1034667"/>
                    <a:pt x="7235267" y="1032069"/>
                  </a:cubicBezTo>
                  <a:cubicBezTo>
                    <a:pt x="7261209" y="1042463"/>
                    <a:pt x="7294934" y="1029470"/>
                    <a:pt x="7326065" y="1037266"/>
                  </a:cubicBezTo>
                  <a:cubicBezTo>
                    <a:pt x="7326065" y="1037266"/>
                    <a:pt x="7323471" y="1037266"/>
                    <a:pt x="7320877" y="1037266"/>
                  </a:cubicBezTo>
                  <a:cubicBezTo>
                    <a:pt x="7323471" y="1039865"/>
                    <a:pt x="7336442" y="1037266"/>
                    <a:pt x="7331254" y="1032069"/>
                  </a:cubicBezTo>
                  <a:cubicBezTo>
                    <a:pt x="7339036" y="1034667"/>
                    <a:pt x="7346819" y="1032069"/>
                    <a:pt x="7352007" y="1034667"/>
                  </a:cubicBezTo>
                  <a:cubicBezTo>
                    <a:pt x="7349413" y="1032069"/>
                    <a:pt x="7364979" y="1029470"/>
                    <a:pt x="7367573" y="1029470"/>
                  </a:cubicBezTo>
                  <a:cubicBezTo>
                    <a:pt x="7372761" y="1029470"/>
                    <a:pt x="7370167" y="1034667"/>
                    <a:pt x="7375355" y="1034667"/>
                  </a:cubicBezTo>
                  <a:cubicBezTo>
                    <a:pt x="7370167" y="1034667"/>
                    <a:pt x="7362385" y="1034667"/>
                    <a:pt x="7349413" y="1037266"/>
                  </a:cubicBezTo>
                  <a:cubicBezTo>
                    <a:pt x="7362385" y="1042463"/>
                    <a:pt x="7403892" y="1039865"/>
                    <a:pt x="7403892" y="1032069"/>
                  </a:cubicBezTo>
                  <a:cubicBezTo>
                    <a:pt x="7416863" y="1026871"/>
                    <a:pt x="7442805" y="1034667"/>
                    <a:pt x="7442805" y="1026871"/>
                  </a:cubicBezTo>
                  <a:cubicBezTo>
                    <a:pt x="7447994" y="1026871"/>
                    <a:pt x="7445399" y="1032069"/>
                    <a:pt x="7453183" y="1032069"/>
                  </a:cubicBezTo>
                  <a:cubicBezTo>
                    <a:pt x="7450588" y="1032069"/>
                    <a:pt x="7445399" y="1032069"/>
                    <a:pt x="7447994" y="1034667"/>
                  </a:cubicBezTo>
                  <a:cubicBezTo>
                    <a:pt x="7435023" y="1034667"/>
                    <a:pt x="7437617" y="1034667"/>
                    <a:pt x="7424646" y="1034667"/>
                  </a:cubicBezTo>
                  <a:cubicBezTo>
                    <a:pt x="7419457" y="1034667"/>
                    <a:pt x="7416863" y="1039865"/>
                    <a:pt x="7416863" y="1037266"/>
                  </a:cubicBezTo>
                  <a:cubicBezTo>
                    <a:pt x="7411675" y="1042463"/>
                    <a:pt x="7437617" y="1039865"/>
                    <a:pt x="7445399" y="1037266"/>
                  </a:cubicBezTo>
                  <a:cubicBezTo>
                    <a:pt x="7450588" y="1047660"/>
                    <a:pt x="7447994" y="1045062"/>
                    <a:pt x="7440211" y="1052858"/>
                  </a:cubicBezTo>
                  <a:cubicBezTo>
                    <a:pt x="7437617" y="1050259"/>
                    <a:pt x="7442805" y="1045062"/>
                    <a:pt x="7427240" y="1045062"/>
                  </a:cubicBezTo>
                  <a:cubicBezTo>
                    <a:pt x="7424646" y="1042463"/>
                    <a:pt x="7440211" y="1042463"/>
                    <a:pt x="7437617" y="1047660"/>
                  </a:cubicBezTo>
                  <a:cubicBezTo>
                    <a:pt x="7440211" y="1045062"/>
                    <a:pt x="7440211" y="1045062"/>
                    <a:pt x="7442805" y="1042463"/>
                  </a:cubicBezTo>
                  <a:cubicBezTo>
                    <a:pt x="7435023" y="1042463"/>
                    <a:pt x="7414269" y="1039865"/>
                    <a:pt x="7416863" y="1045062"/>
                  </a:cubicBezTo>
                  <a:cubicBezTo>
                    <a:pt x="7401298" y="1042463"/>
                    <a:pt x="7383138" y="1042463"/>
                    <a:pt x="7364979" y="1045062"/>
                  </a:cubicBezTo>
                  <a:cubicBezTo>
                    <a:pt x="7367573" y="1042463"/>
                    <a:pt x="7367573" y="1042463"/>
                    <a:pt x="7367573" y="1039865"/>
                  </a:cubicBezTo>
                  <a:cubicBezTo>
                    <a:pt x="7362385" y="1042463"/>
                    <a:pt x="7333848" y="1045062"/>
                    <a:pt x="7341631" y="1037266"/>
                  </a:cubicBezTo>
                  <a:cubicBezTo>
                    <a:pt x="7336442" y="1039865"/>
                    <a:pt x="7336442" y="1039865"/>
                    <a:pt x="7336442" y="1045062"/>
                  </a:cubicBezTo>
                  <a:cubicBezTo>
                    <a:pt x="7323471" y="1042463"/>
                    <a:pt x="7318283" y="1042463"/>
                    <a:pt x="7307906" y="1047660"/>
                  </a:cubicBezTo>
                  <a:cubicBezTo>
                    <a:pt x="7310500" y="1042463"/>
                    <a:pt x="7297529" y="1045062"/>
                    <a:pt x="7302717" y="1039865"/>
                  </a:cubicBezTo>
                  <a:cubicBezTo>
                    <a:pt x="7297529" y="1039865"/>
                    <a:pt x="7294934" y="1042463"/>
                    <a:pt x="7289746" y="1042463"/>
                  </a:cubicBezTo>
                  <a:cubicBezTo>
                    <a:pt x="7292340" y="1042463"/>
                    <a:pt x="7297529" y="1045062"/>
                    <a:pt x="7300123" y="1045062"/>
                  </a:cubicBezTo>
                  <a:cubicBezTo>
                    <a:pt x="7297529" y="1047660"/>
                    <a:pt x="7289746" y="1042463"/>
                    <a:pt x="7281963" y="1045062"/>
                  </a:cubicBezTo>
                  <a:cubicBezTo>
                    <a:pt x="7281963" y="1045062"/>
                    <a:pt x="7284558" y="1042463"/>
                    <a:pt x="7284558" y="1042463"/>
                  </a:cubicBezTo>
                  <a:cubicBezTo>
                    <a:pt x="7281963" y="1042463"/>
                    <a:pt x="7281963" y="1045062"/>
                    <a:pt x="7276775" y="1045062"/>
                  </a:cubicBezTo>
                  <a:cubicBezTo>
                    <a:pt x="7276775" y="1042463"/>
                    <a:pt x="7279369" y="1042463"/>
                    <a:pt x="7279369" y="1039865"/>
                  </a:cubicBezTo>
                  <a:cubicBezTo>
                    <a:pt x="7271586" y="1039865"/>
                    <a:pt x="7263804" y="1039865"/>
                    <a:pt x="7266398" y="1045062"/>
                  </a:cubicBezTo>
                  <a:cubicBezTo>
                    <a:pt x="7253427" y="1042463"/>
                    <a:pt x="7237861" y="1042463"/>
                    <a:pt x="7227484" y="1047660"/>
                  </a:cubicBezTo>
                  <a:cubicBezTo>
                    <a:pt x="7232673" y="1045062"/>
                    <a:pt x="7227484" y="1045062"/>
                    <a:pt x="7227484" y="1039865"/>
                  </a:cubicBezTo>
                  <a:cubicBezTo>
                    <a:pt x="7206731" y="1039865"/>
                    <a:pt x="7180788" y="1042463"/>
                    <a:pt x="7157440" y="1039865"/>
                  </a:cubicBezTo>
                  <a:cubicBezTo>
                    <a:pt x="7175600" y="1052858"/>
                    <a:pt x="7183382" y="1063252"/>
                    <a:pt x="7180788" y="1073647"/>
                  </a:cubicBezTo>
                  <a:cubicBezTo>
                    <a:pt x="7183382" y="1073647"/>
                    <a:pt x="7188571" y="1071048"/>
                    <a:pt x="7193759" y="1071048"/>
                  </a:cubicBezTo>
                  <a:cubicBezTo>
                    <a:pt x="7191165" y="1073647"/>
                    <a:pt x="7188571" y="1073647"/>
                    <a:pt x="7188571" y="1076245"/>
                  </a:cubicBezTo>
                  <a:cubicBezTo>
                    <a:pt x="7183382" y="1076245"/>
                    <a:pt x="7183382" y="1076245"/>
                    <a:pt x="7180788" y="1076245"/>
                  </a:cubicBezTo>
                  <a:cubicBezTo>
                    <a:pt x="7175600" y="1086640"/>
                    <a:pt x="7157440" y="1094436"/>
                    <a:pt x="7123715" y="1102231"/>
                  </a:cubicBezTo>
                  <a:cubicBezTo>
                    <a:pt x="7123715" y="1104830"/>
                    <a:pt x="7123715" y="1104830"/>
                    <a:pt x="7121120" y="1104830"/>
                  </a:cubicBezTo>
                  <a:cubicBezTo>
                    <a:pt x="7121120" y="1104830"/>
                    <a:pt x="7118526" y="1104830"/>
                    <a:pt x="7113338" y="1104830"/>
                  </a:cubicBezTo>
                  <a:cubicBezTo>
                    <a:pt x="7113338" y="1104830"/>
                    <a:pt x="7113338" y="1107429"/>
                    <a:pt x="7113338" y="1107429"/>
                  </a:cubicBezTo>
                  <a:cubicBezTo>
                    <a:pt x="7113338" y="1107429"/>
                    <a:pt x="7113338" y="1107429"/>
                    <a:pt x="7110743" y="1107429"/>
                  </a:cubicBezTo>
                  <a:cubicBezTo>
                    <a:pt x="7097772" y="1110027"/>
                    <a:pt x="7079613" y="1112626"/>
                    <a:pt x="7058859" y="1115225"/>
                  </a:cubicBezTo>
                  <a:cubicBezTo>
                    <a:pt x="7043293" y="1117823"/>
                    <a:pt x="7030322" y="1120422"/>
                    <a:pt x="7014757" y="1120422"/>
                  </a:cubicBezTo>
                  <a:cubicBezTo>
                    <a:pt x="7006974" y="1120422"/>
                    <a:pt x="6996597" y="1120422"/>
                    <a:pt x="6988814" y="1117823"/>
                  </a:cubicBezTo>
                  <a:cubicBezTo>
                    <a:pt x="6983626" y="1120422"/>
                    <a:pt x="6978437" y="1123020"/>
                    <a:pt x="6973249" y="1123020"/>
                  </a:cubicBezTo>
                  <a:cubicBezTo>
                    <a:pt x="6970655" y="1120422"/>
                    <a:pt x="6975843" y="1120422"/>
                    <a:pt x="6981032" y="1117823"/>
                  </a:cubicBezTo>
                  <a:cubicBezTo>
                    <a:pt x="6955089" y="1115225"/>
                    <a:pt x="6929147" y="1112626"/>
                    <a:pt x="6903205" y="1112626"/>
                  </a:cubicBezTo>
                  <a:cubicBezTo>
                    <a:pt x="6900610" y="1112626"/>
                    <a:pt x="6900610" y="1112626"/>
                    <a:pt x="6900610" y="1112626"/>
                  </a:cubicBezTo>
                  <a:cubicBezTo>
                    <a:pt x="6882451" y="1110027"/>
                    <a:pt x="6864291" y="1110027"/>
                    <a:pt x="6848726" y="1107429"/>
                  </a:cubicBezTo>
                  <a:cubicBezTo>
                    <a:pt x="6843537" y="1110027"/>
                    <a:pt x="6840943" y="1110027"/>
                    <a:pt x="6843537" y="1112626"/>
                  </a:cubicBezTo>
                  <a:cubicBezTo>
                    <a:pt x="6827972" y="1112626"/>
                    <a:pt x="6825378" y="1107429"/>
                    <a:pt x="6809812" y="1107429"/>
                  </a:cubicBezTo>
                  <a:cubicBezTo>
                    <a:pt x="6807218" y="1110027"/>
                    <a:pt x="6817595" y="1112626"/>
                    <a:pt x="6817595" y="1110027"/>
                  </a:cubicBezTo>
                  <a:cubicBezTo>
                    <a:pt x="6833160" y="1112626"/>
                    <a:pt x="6799435" y="1115225"/>
                    <a:pt x="6817595" y="1115225"/>
                  </a:cubicBezTo>
                  <a:cubicBezTo>
                    <a:pt x="6817595" y="1117823"/>
                    <a:pt x="6809812" y="1117823"/>
                    <a:pt x="6804624" y="1117823"/>
                  </a:cubicBezTo>
                  <a:cubicBezTo>
                    <a:pt x="6809812" y="1112626"/>
                    <a:pt x="6791653" y="1110027"/>
                    <a:pt x="6804624" y="1110027"/>
                  </a:cubicBezTo>
                  <a:cubicBezTo>
                    <a:pt x="6804624" y="1104830"/>
                    <a:pt x="6796841" y="1107429"/>
                    <a:pt x="6789058" y="1107429"/>
                  </a:cubicBezTo>
                  <a:cubicBezTo>
                    <a:pt x="6791653" y="1107429"/>
                    <a:pt x="6786464" y="1104830"/>
                    <a:pt x="6783870" y="1104830"/>
                  </a:cubicBezTo>
                  <a:cubicBezTo>
                    <a:pt x="6783870" y="1104830"/>
                    <a:pt x="6783870" y="1104830"/>
                    <a:pt x="6786464" y="1104830"/>
                  </a:cubicBezTo>
                  <a:cubicBezTo>
                    <a:pt x="6755333" y="1104830"/>
                    <a:pt x="6724203" y="1102231"/>
                    <a:pt x="6698260" y="1102231"/>
                  </a:cubicBezTo>
                  <a:cubicBezTo>
                    <a:pt x="6693072" y="1102231"/>
                    <a:pt x="6690478" y="1104830"/>
                    <a:pt x="6685289" y="1104830"/>
                  </a:cubicBezTo>
                  <a:cubicBezTo>
                    <a:pt x="6695666" y="1107429"/>
                    <a:pt x="6711231" y="1104830"/>
                    <a:pt x="6729391" y="1104830"/>
                  </a:cubicBezTo>
                  <a:cubicBezTo>
                    <a:pt x="6726797" y="1110027"/>
                    <a:pt x="6706043" y="1107429"/>
                    <a:pt x="6698260" y="1110027"/>
                  </a:cubicBezTo>
                  <a:cubicBezTo>
                    <a:pt x="6703449" y="1112626"/>
                    <a:pt x="6716420" y="1112626"/>
                    <a:pt x="6708637" y="1115225"/>
                  </a:cubicBezTo>
                  <a:cubicBezTo>
                    <a:pt x="6719014" y="1115225"/>
                    <a:pt x="6719014" y="1115225"/>
                    <a:pt x="6726797" y="1117823"/>
                  </a:cubicBezTo>
                  <a:cubicBezTo>
                    <a:pt x="6706043" y="1115225"/>
                    <a:pt x="6693072" y="1128218"/>
                    <a:pt x="6716420" y="1130816"/>
                  </a:cubicBezTo>
                  <a:cubicBezTo>
                    <a:pt x="6726797" y="1128218"/>
                    <a:pt x="6713826" y="1125619"/>
                    <a:pt x="6721608" y="1123020"/>
                  </a:cubicBezTo>
                  <a:cubicBezTo>
                    <a:pt x="6726797" y="1123020"/>
                    <a:pt x="6726797" y="1125619"/>
                    <a:pt x="6726797" y="1128218"/>
                  </a:cubicBezTo>
                  <a:cubicBezTo>
                    <a:pt x="6737174" y="1123020"/>
                    <a:pt x="6744956" y="1130816"/>
                    <a:pt x="6747551" y="1125619"/>
                  </a:cubicBezTo>
                  <a:cubicBezTo>
                    <a:pt x="6757928" y="1125619"/>
                    <a:pt x="6747551" y="1130816"/>
                    <a:pt x="6752739" y="1136014"/>
                  </a:cubicBezTo>
                  <a:cubicBezTo>
                    <a:pt x="6750145" y="1130816"/>
                    <a:pt x="6739768" y="1125619"/>
                    <a:pt x="6734580" y="1130816"/>
                  </a:cubicBezTo>
                  <a:cubicBezTo>
                    <a:pt x="6734580" y="1130816"/>
                    <a:pt x="6747551" y="1136014"/>
                    <a:pt x="6731985" y="1136014"/>
                  </a:cubicBezTo>
                  <a:cubicBezTo>
                    <a:pt x="6734580" y="1138612"/>
                    <a:pt x="6747551" y="1133415"/>
                    <a:pt x="6747551" y="1138612"/>
                  </a:cubicBezTo>
                  <a:cubicBezTo>
                    <a:pt x="6737174" y="1141211"/>
                    <a:pt x="6734580" y="1138612"/>
                    <a:pt x="6729391" y="1141211"/>
                  </a:cubicBezTo>
                  <a:cubicBezTo>
                    <a:pt x="6729391" y="1143809"/>
                    <a:pt x="6731985" y="1143809"/>
                    <a:pt x="6737174" y="1143809"/>
                  </a:cubicBezTo>
                  <a:cubicBezTo>
                    <a:pt x="6734580" y="1143809"/>
                    <a:pt x="6721608" y="1143809"/>
                    <a:pt x="6719014" y="1149007"/>
                  </a:cubicBezTo>
                  <a:cubicBezTo>
                    <a:pt x="6713826" y="1146408"/>
                    <a:pt x="6721608" y="1143809"/>
                    <a:pt x="6716420" y="1141211"/>
                  </a:cubicBezTo>
                  <a:cubicBezTo>
                    <a:pt x="6711231" y="1143809"/>
                    <a:pt x="6698260" y="1143809"/>
                    <a:pt x="6698260" y="1138612"/>
                  </a:cubicBezTo>
                  <a:cubicBezTo>
                    <a:pt x="6693072" y="1138612"/>
                    <a:pt x="6693072" y="1141211"/>
                    <a:pt x="6693072" y="1143809"/>
                  </a:cubicBezTo>
                  <a:cubicBezTo>
                    <a:pt x="6680101" y="1141211"/>
                    <a:pt x="6672318" y="1146408"/>
                    <a:pt x="6661941" y="1141211"/>
                  </a:cubicBezTo>
                  <a:cubicBezTo>
                    <a:pt x="6659347" y="1138612"/>
                    <a:pt x="6672318" y="1141211"/>
                    <a:pt x="6674912" y="1141211"/>
                  </a:cubicBezTo>
                  <a:cubicBezTo>
                    <a:pt x="6669724" y="1128218"/>
                    <a:pt x="6654158" y="1143809"/>
                    <a:pt x="6646376" y="1138612"/>
                  </a:cubicBezTo>
                  <a:cubicBezTo>
                    <a:pt x="6646376" y="1138612"/>
                    <a:pt x="6654158" y="1138612"/>
                    <a:pt x="6654158" y="1136014"/>
                  </a:cubicBezTo>
                  <a:cubicBezTo>
                    <a:pt x="6651564" y="1133415"/>
                    <a:pt x="6643781" y="1133415"/>
                    <a:pt x="6638593" y="1133415"/>
                  </a:cubicBezTo>
                  <a:cubicBezTo>
                    <a:pt x="6635999" y="1133415"/>
                    <a:pt x="6638593" y="1138612"/>
                    <a:pt x="6635999" y="1138612"/>
                  </a:cubicBezTo>
                  <a:cubicBezTo>
                    <a:pt x="6635999" y="1138612"/>
                    <a:pt x="6641187" y="1138612"/>
                    <a:pt x="6641187" y="1138612"/>
                  </a:cubicBezTo>
                  <a:cubicBezTo>
                    <a:pt x="6651564" y="1141211"/>
                    <a:pt x="6630810" y="1138612"/>
                    <a:pt x="6633404" y="1141211"/>
                  </a:cubicBezTo>
                  <a:cubicBezTo>
                    <a:pt x="6633404" y="1141211"/>
                    <a:pt x="6625622" y="1136014"/>
                    <a:pt x="6633404" y="1136014"/>
                  </a:cubicBezTo>
                  <a:cubicBezTo>
                    <a:pt x="6633404" y="1133415"/>
                    <a:pt x="6628216" y="1133415"/>
                    <a:pt x="6628216" y="1128218"/>
                  </a:cubicBezTo>
                  <a:cubicBezTo>
                    <a:pt x="6617839" y="1128218"/>
                    <a:pt x="6617839" y="1130816"/>
                    <a:pt x="6607462" y="1130816"/>
                  </a:cubicBezTo>
                  <a:cubicBezTo>
                    <a:pt x="6610056" y="1136014"/>
                    <a:pt x="6615245" y="1128218"/>
                    <a:pt x="6623028" y="1133415"/>
                  </a:cubicBezTo>
                  <a:cubicBezTo>
                    <a:pt x="6623028" y="1133415"/>
                    <a:pt x="6615245" y="1133415"/>
                    <a:pt x="6610056" y="1133415"/>
                  </a:cubicBezTo>
                  <a:cubicBezTo>
                    <a:pt x="6604868" y="1133415"/>
                    <a:pt x="6615245" y="1141211"/>
                    <a:pt x="6602274" y="1138612"/>
                  </a:cubicBezTo>
                  <a:cubicBezTo>
                    <a:pt x="6602274" y="1136014"/>
                    <a:pt x="6604868" y="1133415"/>
                    <a:pt x="6607462" y="1133415"/>
                  </a:cubicBezTo>
                  <a:cubicBezTo>
                    <a:pt x="6604868" y="1128218"/>
                    <a:pt x="6589302" y="1130816"/>
                    <a:pt x="6576331" y="1130816"/>
                  </a:cubicBezTo>
                  <a:cubicBezTo>
                    <a:pt x="6573737" y="1133415"/>
                    <a:pt x="6571143" y="1136014"/>
                    <a:pt x="6578926" y="1141211"/>
                  </a:cubicBezTo>
                  <a:cubicBezTo>
                    <a:pt x="6571143" y="1141211"/>
                    <a:pt x="6565954" y="1136014"/>
                    <a:pt x="6571143" y="1133415"/>
                  </a:cubicBezTo>
                  <a:cubicBezTo>
                    <a:pt x="6565954" y="1130816"/>
                    <a:pt x="6555577" y="1136014"/>
                    <a:pt x="6550389" y="1136014"/>
                  </a:cubicBezTo>
                  <a:cubicBezTo>
                    <a:pt x="6560766" y="1136014"/>
                    <a:pt x="6552983" y="1141211"/>
                    <a:pt x="6558172" y="1141211"/>
                  </a:cubicBezTo>
                  <a:cubicBezTo>
                    <a:pt x="6550389" y="1143809"/>
                    <a:pt x="6555577" y="1136014"/>
                    <a:pt x="6542606" y="1136014"/>
                  </a:cubicBezTo>
                  <a:cubicBezTo>
                    <a:pt x="6532229" y="1138612"/>
                    <a:pt x="6547795" y="1146408"/>
                    <a:pt x="6529635" y="1149007"/>
                  </a:cubicBezTo>
                  <a:cubicBezTo>
                    <a:pt x="6532229" y="1151605"/>
                    <a:pt x="6545201" y="1149007"/>
                    <a:pt x="6545201" y="1146408"/>
                  </a:cubicBezTo>
                  <a:cubicBezTo>
                    <a:pt x="6550389" y="1146408"/>
                    <a:pt x="6550389" y="1146408"/>
                    <a:pt x="6547795" y="1149007"/>
                  </a:cubicBezTo>
                  <a:cubicBezTo>
                    <a:pt x="6552983" y="1149007"/>
                    <a:pt x="6552983" y="1149007"/>
                    <a:pt x="6552983" y="1146408"/>
                  </a:cubicBezTo>
                  <a:cubicBezTo>
                    <a:pt x="6558172" y="1146408"/>
                    <a:pt x="6560766" y="1149007"/>
                    <a:pt x="6558172" y="1151605"/>
                  </a:cubicBezTo>
                  <a:cubicBezTo>
                    <a:pt x="6576331" y="1154204"/>
                    <a:pt x="6589302" y="1151605"/>
                    <a:pt x="6607462" y="1154204"/>
                  </a:cubicBezTo>
                  <a:cubicBezTo>
                    <a:pt x="6610056" y="1156803"/>
                    <a:pt x="6602274" y="1156803"/>
                    <a:pt x="6604868" y="1162000"/>
                  </a:cubicBezTo>
                  <a:cubicBezTo>
                    <a:pt x="6589302" y="1156803"/>
                    <a:pt x="6578926" y="1164598"/>
                    <a:pt x="6565954" y="1159401"/>
                  </a:cubicBezTo>
                  <a:cubicBezTo>
                    <a:pt x="6578926" y="1172394"/>
                    <a:pt x="6617839" y="1174993"/>
                    <a:pt x="6641187" y="1174993"/>
                  </a:cubicBezTo>
                  <a:cubicBezTo>
                    <a:pt x="6643781" y="1172394"/>
                    <a:pt x="6641187" y="1169796"/>
                    <a:pt x="6646376" y="1167197"/>
                  </a:cubicBezTo>
                  <a:cubicBezTo>
                    <a:pt x="6648970" y="1167197"/>
                    <a:pt x="6654158" y="1169796"/>
                    <a:pt x="6648970" y="1169796"/>
                  </a:cubicBezTo>
                  <a:cubicBezTo>
                    <a:pt x="6654158" y="1172394"/>
                    <a:pt x="6656753" y="1169796"/>
                    <a:pt x="6661941" y="1172394"/>
                  </a:cubicBezTo>
                  <a:cubicBezTo>
                    <a:pt x="6659347" y="1174993"/>
                    <a:pt x="6654158" y="1174993"/>
                    <a:pt x="6648970" y="1174993"/>
                  </a:cubicBezTo>
                  <a:cubicBezTo>
                    <a:pt x="6664535" y="1174993"/>
                    <a:pt x="6682695" y="1182789"/>
                    <a:pt x="6687883" y="1174993"/>
                  </a:cubicBezTo>
                  <a:cubicBezTo>
                    <a:pt x="6693072" y="1177592"/>
                    <a:pt x="6682695" y="1180190"/>
                    <a:pt x="6685289" y="1185387"/>
                  </a:cubicBezTo>
                  <a:cubicBezTo>
                    <a:pt x="6716420" y="1180190"/>
                    <a:pt x="6713826" y="1182789"/>
                    <a:pt x="6750145" y="1180190"/>
                  </a:cubicBezTo>
                  <a:cubicBezTo>
                    <a:pt x="6742362" y="1182789"/>
                    <a:pt x="6742362" y="1187986"/>
                    <a:pt x="6755333" y="1185387"/>
                  </a:cubicBezTo>
                  <a:cubicBezTo>
                    <a:pt x="6760522" y="1190585"/>
                    <a:pt x="6739768" y="1187986"/>
                    <a:pt x="6739768" y="1190585"/>
                  </a:cubicBezTo>
                  <a:cubicBezTo>
                    <a:pt x="6742362" y="1193183"/>
                    <a:pt x="6760522" y="1190585"/>
                    <a:pt x="6760522" y="1187986"/>
                  </a:cubicBezTo>
                  <a:cubicBezTo>
                    <a:pt x="6765710" y="1190585"/>
                    <a:pt x="6770899" y="1190585"/>
                    <a:pt x="6773493" y="1193183"/>
                  </a:cubicBezTo>
                  <a:cubicBezTo>
                    <a:pt x="6776087" y="1193183"/>
                    <a:pt x="6789058" y="1193183"/>
                    <a:pt x="6786464" y="1187986"/>
                  </a:cubicBezTo>
                  <a:cubicBezTo>
                    <a:pt x="6799435" y="1190585"/>
                    <a:pt x="6802030" y="1187986"/>
                    <a:pt x="6812407" y="1190585"/>
                  </a:cubicBezTo>
                  <a:cubicBezTo>
                    <a:pt x="6812407" y="1193183"/>
                    <a:pt x="6807218" y="1198381"/>
                    <a:pt x="6820189" y="1195782"/>
                  </a:cubicBezTo>
                  <a:cubicBezTo>
                    <a:pt x="6820189" y="1198381"/>
                    <a:pt x="6812407" y="1198381"/>
                    <a:pt x="6815001" y="1203578"/>
                  </a:cubicBezTo>
                  <a:cubicBezTo>
                    <a:pt x="6807218" y="1200979"/>
                    <a:pt x="6791653" y="1200979"/>
                    <a:pt x="6786464" y="1206176"/>
                  </a:cubicBezTo>
                  <a:cubicBezTo>
                    <a:pt x="6763116" y="1195782"/>
                    <a:pt x="6755333" y="1198381"/>
                    <a:pt x="6721608" y="1203578"/>
                  </a:cubicBezTo>
                  <a:cubicBezTo>
                    <a:pt x="6719014" y="1200979"/>
                    <a:pt x="6726797" y="1200979"/>
                    <a:pt x="6726797" y="1198381"/>
                  </a:cubicBezTo>
                  <a:cubicBezTo>
                    <a:pt x="6724203" y="1198381"/>
                    <a:pt x="6724203" y="1198381"/>
                    <a:pt x="6721608" y="1198381"/>
                  </a:cubicBezTo>
                  <a:cubicBezTo>
                    <a:pt x="6716420" y="1198381"/>
                    <a:pt x="6716420" y="1200979"/>
                    <a:pt x="6719014" y="1206176"/>
                  </a:cubicBezTo>
                  <a:cubicBezTo>
                    <a:pt x="6711231" y="1206176"/>
                    <a:pt x="6713826" y="1200979"/>
                    <a:pt x="6708637" y="1200979"/>
                  </a:cubicBezTo>
                  <a:cubicBezTo>
                    <a:pt x="6700855" y="1200979"/>
                    <a:pt x="6706043" y="1200979"/>
                    <a:pt x="6706043" y="1206176"/>
                  </a:cubicBezTo>
                  <a:cubicBezTo>
                    <a:pt x="6695666" y="1198381"/>
                    <a:pt x="6685289" y="1208775"/>
                    <a:pt x="6677506" y="1198381"/>
                  </a:cubicBezTo>
                  <a:cubicBezTo>
                    <a:pt x="6661941" y="1198381"/>
                    <a:pt x="6659347" y="1203578"/>
                    <a:pt x="6648970" y="1203578"/>
                  </a:cubicBezTo>
                  <a:cubicBezTo>
                    <a:pt x="6646376" y="1200979"/>
                    <a:pt x="6646376" y="1198381"/>
                    <a:pt x="6638593" y="1198381"/>
                  </a:cubicBezTo>
                  <a:cubicBezTo>
                    <a:pt x="6635999" y="1200979"/>
                    <a:pt x="6646376" y="1206176"/>
                    <a:pt x="6641187" y="1208775"/>
                  </a:cubicBezTo>
                  <a:cubicBezTo>
                    <a:pt x="6635999" y="1208775"/>
                    <a:pt x="6638593" y="1206176"/>
                    <a:pt x="6630810" y="1208775"/>
                  </a:cubicBezTo>
                  <a:cubicBezTo>
                    <a:pt x="6635999" y="1206176"/>
                    <a:pt x="6635999" y="1198381"/>
                    <a:pt x="6623028" y="1200979"/>
                  </a:cubicBezTo>
                  <a:cubicBezTo>
                    <a:pt x="6628216" y="1206176"/>
                    <a:pt x="6630810" y="1208775"/>
                    <a:pt x="6617839" y="1211374"/>
                  </a:cubicBezTo>
                  <a:cubicBezTo>
                    <a:pt x="6623028" y="1200979"/>
                    <a:pt x="6604868" y="1206176"/>
                    <a:pt x="6599679" y="1208775"/>
                  </a:cubicBezTo>
                  <a:cubicBezTo>
                    <a:pt x="6594491" y="1208775"/>
                    <a:pt x="6599679" y="1200979"/>
                    <a:pt x="6589302" y="1203578"/>
                  </a:cubicBezTo>
                  <a:cubicBezTo>
                    <a:pt x="6581520" y="1208775"/>
                    <a:pt x="6602274" y="1213972"/>
                    <a:pt x="6615245" y="1208775"/>
                  </a:cubicBezTo>
                  <a:cubicBezTo>
                    <a:pt x="6607462" y="1216571"/>
                    <a:pt x="6594491" y="1211374"/>
                    <a:pt x="6589302" y="1213972"/>
                  </a:cubicBezTo>
                  <a:cubicBezTo>
                    <a:pt x="6586708" y="1211374"/>
                    <a:pt x="6584114" y="1203578"/>
                    <a:pt x="6573737" y="1200979"/>
                  </a:cubicBezTo>
                  <a:cubicBezTo>
                    <a:pt x="6565954" y="1203578"/>
                    <a:pt x="6563360" y="1206176"/>
                    <a:pt x="6563360" y="1211374"/>
                  </a:cubicBezTo>
                  <a:cubicBezTo>
                    <a:pt x="6573737" y="1208775"/>
                    <a:pt x="6568549" y="1206176"/>
                    <a:pt x="6576331" y="1206176"/>
                  </a:cubicBezTo>
                  <a:cubicBezTo>
                    <a:pt x="6589302" y="1211374"/>
                    <a:pt x="6558172" y="1213972"/>
                    <a:pt x="6576331" y="1213972"/>
                  </a:cubicBezTo>
                  <a:cubicBezTo>
                    <a:pt x="6573737" y="1216571"/>
                    <a:pt x="6558172" y="1216571"/>
                    <a:pt x="6550389" y="1216571"/>
                  </a:cubicBezTo>
                  <a:cubicBezTo>
                    <a:pt x="6552983" y="1213972"/>
                    <a:pt x="6571143" y="1213972"/>
                    <a:pt x="6558172" y="1206176"/>
                  </a:cubicBezTo>
                  <a:cubicBezTo>
                    <a:pt x="6547795" y="1206176"/>
                    <a:pt x="6542606" y="1208775"/>
                    <a:pt x="6542606" y="1211374"/>
                  </a:cubicBezTo>
                  <a:cubicBezTo>
                    <a:pt x="6540012" y="1208775"/>
                    <a:pt x="6519258" y="1208775"/>
                    <a:pt x="6521852" y="1213972"/>
                  </a:cubicBezTo>
                  <a:cubicBezTo>
                    <a:pt x="6508881" y="1216571"/>
                    <a:pt x="6493316" y="1213972"/>
                    <a:pt x="6493316" y="1221768"/>
                  </a:cubicBezTo>
                  <a:cubicBezTo>
                    <a:pt x="6607462" y="1229564"/>
                    <a:pt x="6529635" y="1382883"/>
                    <a:pt x="6763116" y="1372488"/>
                  </a:cubicBezTo>
                  <a:cubicBezTo>
                    <a:pt x="6713826" y="1343903"/>
                    <a:pt x="6690478" y="1328312"/>
                    <a:pt x="6773493" y="1297128"/>
                  </a:cubicBezTo>
                  <a:cubicBezTo>
                    <a:pt x="6789058" y="1286734"/>
                    <a:pt x="6807218" y="1286734"/>
                    <a:pt x="6843537" y="1284135"/>
                  </a:cubicBezTo>
                  <a:cubicBezTo>
                    <a:pt x="7014757" y="1336107"/>
                    <a:pt x="6656753" y="1390679"/>
                    <a:pt x="6910987" y="1411468"/>
                  </a:cubicBezTo>
                  <a:cubicBezTo>
                    <a:pt x="6910987" y="1411468"/>
                    <a:pt x="6910987" y="1411468"/>
                    <a:pt x="7012163" y="1377685"/>
                  </a:cubicBezTo>
                  <a:cubicBezTo>
                    <a:pt x="7035511" y="1393277"/>
                    <a:pt x="7043293" y="1416665"/>
                    <a:pt x="7053670" y="1442651"/>
                  </a:cubicBezTo>
                  <a:cubicBezTo>
                    <a:pt x="7074424" y="1499821"/>
                    <a:pt x="6872074" y="1466039"/>
                    <a:pt x="6838349" y="1525807"/>
                  </a:cubicBezTo>
                  <a:cubicBezTo>
                    <a:pt x="6861697" y="1525807"/>
                    <a:pt x="6892828" y="1528406"/>
                    <a:pt x="6923959" y="1531004"/>
                  </a:cubicBezTo>
                  <a:cubicBezTo>
                    <a:pt x="6931741" y="1528406"/>
                    <a:pt x="6942118" y="1523208"/>
                    <a:pt x="6957684" y="1518011"/>
                  </a:cubicBezTo>
                  <a:cubicBezTo>
                    <a:pt x="6973249" y="1510215"/>
                    <a:pt x="6991409" y="1507617"/>
                    <a:pt x="7027728" y="1507617"/>
                  </a:cubicBezTo>
                  <a:cubicBezTo>
                    <a:pt x="7077018" y="1523208"/>
                    <a:pt x="7082207" y="1538800"/>
                    <a:pt x="7071830" y="1551793"/>
                  </a:cubicBezTo>
                  <a:cubicBezTo>
                    <a:pt x="7152251" y="1567385"/>
                    <a:pt x="7217107" y="1590772"/>
                    <a:pt x="7206731" y="1616759"/>
                  </a:cubicBezTo>
                  <a:cubicBezTo>
                    <a:pt x="7222296" y="1632350"/>
                    <a:pt x="7227484" y="1650541"/>
                    <a:pt x="7235267" y="1671330"/>
                  </a:cubicBezTo>
                  <a:cubicBezTo>
                    <a:pt x="7256021" y="1728499"/>
                    <a:pt x="7053670" y="1689520"/>
                    <a:pt x="7017351" y="1749288"/>
                  </a:cubicBezTo>
                  <a:cubicBezTo>
                    <a:pt x="7170411" y="1759683"/>
                    <a:pt x="7632185" y="1832444"/>
                    <a:pt x="7222296" y="1905206"/>
                  </a:cubicBezTo>
                  <a:cubicBezTo>
                    <a:pt x="7126309" y="1902607"/>
                    <a:pt x="6994003" y="1902607"/>
                    <a:pt x="6900610" y="1907804"/>
                  </a:cubicBezTo>
                  <a:cubicBezTo>
                    <a:pt x="6913582" y="1889614"/>
                    <a:pt x="6843537" y="1850635"/>
                    <a:pt x="6768305" y="1848036"/>
                  </a:cubicBezTo>
                  <a:cubicBezTo>
                    <a:pt x="6555577" y="1832444"/>
                    <a:pt x="6340256" y="1868825"/>
                    <a:pt x="6161254" y="1894811"/>
                  </a:cubicBezTo>
                  <a:cubicBezTo>
                    <a:pt x="6062673" y="1881818"/>
                    <a:pt x="6005600" y="1868825"/>
                    <a:pt x="5964092" y="1858431"/>
                  </a:cubicBezTo>
                  <a:cubicBezTo>
                    <a:pt x="5958904" y="1861029"/>
                    <a:pt x="5951121" y="1863628"/>
                    <a:pt x="5945933" y="1866226"/>
                  </a:cubicBezTo>
                  <a:cubicBezTo>
                    <a:pt x="5917396" y="1879219"/>
                    <a:pt x="5883671" y="1874022"/>
                    <a:pt x="5852540" y="1874022"/>
                  </a:cubicBezTo>
                  <a:cubicBezTo>
                    <a:pt x="5808438" y="1876621"/>
                    <a:pt x="5766930" y="1861029"/>
                    <a:pt x="5728017" y="1892213"/>
                  </a:cubicBezTo>
                  <a:cubicBezTo>
                    <a:pt x="5665755" y="1889614"/>
                    <a:pt x="5600900" y="1915600"/>
                    <a:pt x="5541232" y="1876621"/>
                  </a:cubicBezTo>
                  <a:cubicBezTo>
                    <a:pt x="5507507" y="1876621"/>
                    <a:pt x="5468594" y="1866226"/>
                    <a:pt x="5437463" y="1879219"/>
                  </a:cubicBezTo>
                  <a:cubicBezTo>
                    <a:pt x="5406332" y="1892213"/>
                    <a:pt x="5375201" y="1894811"/>
                    <a:pt x="5344070" y="1894811"/>
                  </a:cubicBezTo>
                  <a:cubicBezTo>
                    <a:pt x="5266243" y="1894811"/>
                    <a:pt x="5188416" y="1894811"/>
                    <a:pt x="5110589" y="1894811"/>
                  </a:cubicBezTo>
                  <a:cubicBezTo>
                    <a:pt x="5115778" y="1897410"/>
                    <a:pt x="5118372" y="1900008"/>
                    <a:pt x="5120966" y="1902607"/>
                  </a:cubicBezTo>
                  <a:cubicBezTo>
                    <a:pt x="5100213" y="1907804"/>
                    <a:pt x="5074270" y="1910403"/>
                    <a:pt x="5079459" y="1923396"/>
                  </a:cubicBezTo>
                  <a:cubicBezTo>
                    <a:pt x="5079459" y="1923396"/>
                    <a:pt x="5079459" y="1923396"/>
                    <a:pt x="5113184" y="1944185"/>
                  </a:cubicBezTo>
                  <a:cubicBezTo>
                    <a:pt x="5076864" y="1923396"/>
                    <a:pt x="5043139" y="1907804"/>
                    <a:pt x="5009414" y="1897410"/>
                  </a:cubicBezTo>
                  <a:cubicBezTo>
                    <a:pt x="4970501" y="1897410"/>
                    <a:pt x="4934182" y="1897410"/>
                    <a:pt x="4897862" y="1897410"/>
                  </a:cubicBezTo>
                  <a:cubicBezTo>
                    <a:pt x="4861543" y="1897410"/>
                    <a:pt x="4827818" y="1892213"/>
                    <a:pt x="4794093" y="1915600"/>
                  </a:cubicBezTo>
                  <a:cubicBezTo>
                    <a:pt x="4778528" y="1925995"/>
                    <a:pt x="4752585" y="1920797"/>
                    <a:pt x="4731831" y="1920797"/>
                  </a:cubicBezTo>
                  <a:cubicBezTo>
                    <a:pt x="4703295" y="1920797"/>
                    <a:pt x="4677352" y="1918199"/>
                    <a:pt x="4651410" y="1936389"/>
                  </a:cubicBezTo>
                  <a:cubicBezTo>
                    <a:pt x="4638439" y="1944185"/>
                    <a:pt x="4615091" y="1941586"/>
                    <a:pt x="4599525" y="1941586"/>
                  </a:cubicBezTo>
                  <a:cubicBezTo>
                    <a:pt x="4542452" y="1941586"/>
                    <a:pt x="4485379" y="1941586"/>
                    <a:pt x="4428306" y="1944185"/>
                  </a:cubicBezTo>
                  <a:cubicBezTo>
                    <a:pt x="4404958" y="1944185"/>
                    <a:pt x="4379016" y="1944185"/>
                    <a:pt x="4353073" y="1944185"/>
                  </a:cubicBezTo>
                  <a:cubicBezTo>
                    <a:pt x="4337508" y="1977967"/>
                    <a:pt x="4311566" y="1941586"/>
                    <a:pt x="4290812" y="1957178"/>
                  </a:cubicBezTo>
                  <a:cubicBezTo>
                    <a:pt x="4275246" y="1967573"/>
                    <a:pt x="4249304" y="1964974"/>
                    <a:pt x="4228550" y="1964974"/>
                  </a:cubicBezTo>
                  <a:cubicBezTo>
                    <a:pt x="4002852" y="1964974"/>
                    <a:pt x="3774559" y="1964974"/>
                    <a:pt x="3548861" y="1964974"/>
                  </a:cubicBezTo>
                  <a:cubicBezTo>
                    <a:pt x="3484005" y="1964974"/>
                    <a:pt x="3421744" y="1964974"/>
                    <a:pt x="3356888" y="1967573"/>
                  </a:cubicBezTo>
                  <a:cubicBezTo>
                    <a:pt x="3336134" y="1967573"/>
                    <a:pt x="3315380" y="1962375"/>
                    <a:pt x="3294626" y="1977967"/>
                  </a:cubicBezTo>
                  <a:cubicBezTo>
                    <a:pt x="3276467" y="1993559"/>
                    <a:pt x="3266090" y="1962375"/>
                    <a:pt x="3250524" y="1964974"/>
                  </a:cubicBezTo>
                  <a:cubicBezTo>
                    <a:pt x="3234959" y="1967573"/>
                    <a:pt x="3221988" y="1970171"/>
                    <a:pt x="3209017" y="1977967"/>
                  </a:cubicBezTo>
                  <a:cubicBezTo>
                    <a:pt x="3183074" y="1993559"/>
                    <a:pt x="3154538" y="1996157"/>
                    <a:pt x="3128672" y="1977967"/>
                  </a:cubicBezTo>
                  <a:cubicBezTo>
                    <a:pt x="3094947" y="1959777"/>
                    <a:pt x="3058627" y="1959777"/>
                    <a:pt x="3027497" y="1972770"/>
                  </a:cubicBezTo>
                  <a:cubicBezTo>
                    <a:pt x="2998959" y="1985763"/>
                    <a:pt x="2973017" y="1988362"/>
                    <a:pt x="2947073" y="1988362"/>
                  </a:cubicBezTo>
                  <a:cubicBezTo>
                    <a:pt x="2915945" y="1990960"/>
                    <a:pt x="2884813" y="1988362"/>
                    <a:pt x="2856277" y="2009151"/>
                  </a:cubicBezTo>
                  <a:cubicBezTo>
                    <a:pt x="2843308" y="2019545"/>
                    <a:pt x="2822554" y="2014348"/>
                    <a:pt x="2806982" y="2001355"/>
                  </a:cubicBezTo>
                  <a:cubicBezTo>
                    <a:pt x="2783640" y="1983164"/>
                    <a:pt x="2760292" y="1985763"/>
                    <a:pt x="2739540" y="2003953"/>
                  </a:cubicBezTo>
                  <a:cubicBezTo>
                    <a:pt x="2734351" y="2006552"/>
                    <a:pt x="2723972" y="2014348"/>
                    <a:pt x="2718784" y="2011749"/>
                  </a:cubicBezTo>
                  <a:cubicBezTo>
                    <a:pt x="2682465" y="1983164"/>
                    <a:pt x="2648739" y="2011749"/>
                    <a:pt x="2615014" y="2024742"/>
                  </a:cubicBezTo>
                  <a:cubicBezTo>
                    <a:pt x="2589074" y="2035137"/>
                    <a:pt x="2570914" y="2035137"/>
                    <a:pt x="2547567" y="2022144"/>
                  </a:cubicBezTo>
                  <a:cubicBezTo>
                    <a:pt x="2513842" y="2003953"/>
                    <a:pt x="2477523" y="2006552"/>
                    <a:pt x="2443797" y="2024742"/>
                  </a:cubicBezTo>
                  <a:cubicBezTo>
                    <a:pt x="2428231" y="2035137"/>
                    <a:pt x="2412666" y="2037735"/>
                    <a:pt x="2394505" y="2035137"/>
                  </a:cubicBezTo>
                  <a:cubicBezTo>
                    <a:pt x="2365968" y="2035137"/>
                    <a:pt x="2345213" y="2063722"/>
                    <a:pt x="2314082" y="2058524"/>
                  </a:cubicBezTo>
                  <a:cubicBezTo>
                    <a:pt x="2290733" y="2055926"/>
                    <a:pt x="2264791" y="2061123"/>
                    <a:pt x="2238847" y="2058524"/>
                  </a:cubicBezTo>
                  <a:cubicBezTo>
                    <a:pt x="2197340" y="2055926"/>
                    <a:pt x="2161018" y="2097504"/>
                    <a:pt x="2116917" y="2084511"/>
                  </a:cubicBezTo>
                  <a:cubicBezTo>
                    <a:pt x="2096163" y="2102701"/>
                    <a:pt x="2075406" y="2113095"/>
                    <a:pt x="2052060" y="2089708"/>
                  </a:cubicBezTo>
                  <a:cubicBezTo>
                    <a:pt x="2033901" y="2102701"/>
                    <a:pt x="2013148" y="2105300"/>
                    <a:pt x="1992391" y="2105300"/>
                  </a:cubicBezTo>
                  <a:cubicBezTo>
                    <a:pt x="1922345" y="2105300"/>
                    <a:pt x="1849705" y="2105300"/>
                    <a:pt x="1779662" y="2107898"/>
                  </a:cubicBezTo>
                  <a:cubicBezTo>
                    <a:pt x="1738156" y="2107898"/>
                    <a:pt x="1696647" y="2100102"/>
                    <a:pt x="1655137" y="2126089"/>
                  </a:cubicBezTo>
                  <a:cubicBezTo>
                    <a:pt x="1642166" y="2136483"/>
                    <a:pt x="1616222" y="2133884"/>
                    <a:pt x="1595467" y="2120891"/>
                  </a:cubicBezTo>
                  <a:cubicBezTo>
                    <a:pt x="1587684" y="2113095"/>
                    <a:pt x="1572118" y="2105300"/>
                    <a:pt x="1566931" y="2107898"/>
                  </a:cubicBezTo>
                  <a:cubicBezTo>
                    <a:pt x="1528016" y="2149476"/>
                    <a:pt x="1489100" y="2118293"/>
                    <a:pt x="1450185" y="2107898"/>
                  </a:cubicBezTo>
                  <a:cubicBezTo>
                    <a:pt x="1434618" y="2102701"/>
                    <a:pt x="1413866" y="2102701"/>
                    <a:pt x="1400895" y="2118293"/>
                  </a:cubicBezTo>
                  <a:cubicBezTo>
                    <a:pt x="1382736" y="2131286"/>
                    <a:pt x="1367170" y="2128687"/>
                    <a:pt x="1351606" y="2115694"/>
                  </a:cubicBezTo>
                  <a:cubicBezTo>
                    <a:pt x="1343823" y="2105300"/>
                    <a:pt x="1333444" y="2107898"/>
                    <a:pt x="1323067" y="2113095"/>
                  </a:cubicBezTo>
                  <a:cubicBezTo>
                    <a:pt x="1315285" y="2115694"/>
                    <a:pt x="1307501" y="2131286"/>
                    <a:pt x="1297122" y="2120891"/>
                  </a:cubicBezTo>
                  <a:cubicBezTo>
                    <a:pt x="1281557" y="2100102"/>
                    <a:pt x="1268588" y="2123490"/>
                    <a:pt x="1250430" y="2118293"/>
                  </a:cubicBezTo>
                  <a:cubicBezTo>
                    <a:pt x="1188166" y="2100102"/>
                    <a:pt x="1144064" y="2102701"/>
                    <a:pt x="1097365" y="2118293"/>
                  </a:cubicBezTo>
                  <a:cubicBezTo>
                    <a:pt x="1050669" y="2136483"/>
                    <a:pt x="1040292" y="2131286"/>
                    <a:pt x="1022133" y="2074116"/>
                  </a:cubicBezTo>
                  <a:cubicBezTo>
                    <a:pt x="1022133" y="2071518"/>
                    <a:pt x="1022133" y="2066320"/>
                    <a:pt x="1024727" y="2066320"/>
                  </a:cubicBezTo>
                  <a:cubicBezTo>
                    <a:pt x="1029915" y="2063722"/>
                    <a:pt x="1040292" y="2058524"/>
                    <a:pt x="1042887" y="2061123"/>
                  </a:cubicBezTo>
                  <a:cubicBezTo>
                    <a:pt x="1061045" y="2079313"/>
                    <a:pt x="1079205" y="2081912"/>
                    <a:pt x="1094772" y="2061123"/>
                  </a:cubicBezTo>
                  <a:cubicBezTo>
                    <a:pt x="1097365" y="2058524"/>
                    <a:pt x="1105149" y="2058524"/>
                    <a:pt x="1105149" y="2061123"/>
                  </a:cubicBezTo>
                  <a:cubicBezTo>
                    <a:pt x="1128497" y="2087109"/>
                    <a:pt x="1149252" y="2066320"/>
                    <a:pt x="1170006" y="2058524"/>
                  </a:cubicBezTo>
                  <a:cubicBezTo>
                    <a:pt x="1180384" y="2055926"/>
                    <a:pt x="1185574" y="2048130"/>
                    <a:pt x="1175195" y="2037735"/>
                  </a:cubicBezTo>
                  <a:cubicBezTo>
                    <a:pt x="1167411" y="2029940"/>
                    <a:pt x="1157034" y="2016946"/>
                    <a:pt x="1151846" y="2019545"/>
                  </a:cubicBezTo>
                  <a:cubicBezTo>
                    <a:pt x="1107743" y="2048130"/>
                    <a:pt x="1063639" y="2045531"/>
                    <a:pt x="1024727" y="2014348"/>
                  </a:cubicBezTo>
                  <a:cubicBezTo>
                    <a:pt x="985813" y="2016946"/>
                    <a:pt x="954682" y="2009151"/>
                    <a:pt x="928738" y="1975369"/>
                  </a:cubicBezTo>
                  <a:cubicBezTo>
                    <a:pt x="923550" y="1967573"/>
                    <a:pt x="910579" y="1967573"/>
                    <a:pt x="900201" y="1964974"/>
                  </a:cubicBezTo>
                  <a:cubicBezTo>
                    <a:pt x="889824" y="1962375"/>
                    <a:pt x="876853" y="1964974"/>
                    <a:pt x="866475" y="1964974"/>
                  </a:cubicBezTo>
                  <a:cubicBezTo>
                    <a:pt x="830156" y="1957178"/>
                    <a:pt x="791242" y="1975369"/>
                    <a:pt x="752327" y="1951981"/>
                  </a:cubicBezTo>
                  <a:cubicBezTo>
                    <a:pt x="721197" y="1928593"/>
                    <a:pt x="679689" y="1949382"/>
                    <a:pt x="640776" y="1923396"/>
                  </a:cubicBezTo>
                  <a:cubicBezTo>
                    <a:pt x="617428" y="1907804"/>
                    <a:pt x="578515" y="1910403"/>
                    <a:pt x="549979" y="1928593"/>
                  </a:cubicBezTo>
                  <a:cubicBezTo>
                    <a:pt x="534413" y="1938988"/>
                    <a:pt x="526631" y="1931192"/>
                    <a:pt x="516254" y="1920797"/>
                  </a:cubicBezTo>
                  <a:cubicBezTo>
                    <a:pt x="511065" y="1913002"/>
                    <a:pt x="503283" y="1902607"/>
                    <a:pt x="492906" y="1897410"/>
                  </a:cubicBezTo>
                  <a:cubicBezTo>
                    <a:pt x="464369" y="1876621"/>
                    <a:pt x="464369" y="1876621"/>
                    <a:pt x="477341" y="1842839"/>
                  </a:cubicBezTo>
                  <a:cubicBezTo>
                    <a:pt x="485123" y="1819451"/>
                    <a:pt x="479935" y="1803859"/>
                    <a:pt x="459181" y="1803859"/>
                  </a:cubicBezTo>
                  <a:cubicBezTo>
                    <a:pt x="438428" y="1801261"/>
                    <a:pt x="415080" y="1801261"/>
                    <a:pt x="394326" y="1803859"/>
                  </a:cubicBezTo>
                  <a:cubicBezTo>
                    <a:pt x="383949" y="1803859"/>
                    <a:pt x="376166" y="1822050"/>
                    <a:pt x="376166" y="1837642"/>
                  </a:cubicBezTo>
                  <a:cubicBezTo>
                    <a:pt x="378761" y="1855832"/>
                    <a:pt x="381355" y="1868825"/>
                    <a:pt x="394326" y="1879219"/>
                  </a:cubicBezTo>
                  <a:cubicBezTo>
                    <a:pt x="404703" y="1887015"/>
                    <a:pt x="420268" y="1892213"/>
                    <a:pt x="430645" y="1900008"/>
                  </a:cubicBezTo>
                  <a:cubicBezTo>
                    <a:pt x="435833" y="1905206"/>
                    <a:pt x="438428" y="1913002"/>
                    <a:pt x="438428" y="1920797"/>
                  </a:cubicBezTo>
                  <a:cubicBezTo>
                    <a:pt x="438428" y="1925995"/>
                    <a:pt x="433239" y="1938988"/>
                    <a:pt x="430645" y="1938988"/>
                  </a:cubicBezTo>
                  <a:cubicBezTo>
                    <a:pt x="396921" y="1931192"/>
                    <a:pt x="373572" y="1967573"/>
                    <a:pt x="342442" y="1967573"/>
                  </a:cubicBezTo>
                  <a:cubicBezTo>
                    <a:pt x="326876" y="1967573"/>
                    <a:pt x="316499" y="1972770"/>
                    <a:pt x="313906" y="1990960"/>
                  </a:cubicBezTo>
                  <a:cubicBezTo>
                    <a:pt x="308717" y="2011749"/>
                    <a:pt x="293150" y="2016946"/>
                    <a:pt x="282775" y="2006552"/>
                  </a:cubicBezTo>
                  <a:cubicBezTo>
                    <a:pt x="262020" y="1985763"/>
                    <a:pt x="233484" y="1996157"/>
                    <a:pt x="212730" y="1983164"/>
                  </a:cubicBezTo>
                  <a:cubicBezTo>
                    <a:pt x="194571" y="1970171"/>
                    <a:pt x="186787" y="1946784"/>
                    <a:pt x="166034" y="1941586"/>
                  </a:cubicBezTo>
                  <a:cubicBezTo>
                    <a:pt x="171222" y="1928593"/>
                    <a:pt x="181599" y="1915600"/>
                    <a:pt x="184193" y="1902607"/>
                  </a:cubicBezTo>
                  <a:cubicBezTo>
                    <a:pt x="184193" y="1889614"/>
                    <a:pt x="184193" y="1871424"/>
                    <a:pt x="179005" y="1858431"/>
                  </a:cubicBezTo>
                  <a:cubicBezTo>
                    <a:pt x="173816" y="1853233"/>
                    <a:pt x="158252" y="1853233"/>
                    <a:pt x="150468" y="1848036"/>
                  </a:cubicBezTo>
                  <a:cubicBezTo>
                    <a:pt x="140092" y="1845437"/>
                    <a:pt x="124527" y="1840240"/>
                    <a:pt x="124527" y="1835043"/>
                  </a:cubicBezTo>
                  <a:cubicBezTo>
                    <a:pt x="116743" y="1788268"/>
                    <a:pt x="77830" y="1780472"/>
                    <a:pt x="49292" y="1759683"/>
                  </a:cubicBezTo>
                  <a:cubicBezTo>
                    <a:pt x="36322" y="1749288"/>
                    <a:pt x="20756" y="1741493"/>
                    <a:pt x="5188" y="1731098"/>
                  </a:cubicBezTo>
                  <a:cubicBezTo>
                    <a:pt x="2594" y="1731098"/>
                    <a:pt x="0" y="1723302"/>
                    <a:pt x="0" y="1723302"/>
                  </a:cubicBezTo>
                  <a:cubicBezTo>
                    <a:pt x="2594" y="1718105"/>
                    <a:pt x="7783" y="1710309"/>
                    <a:pt x="12974" y="1710309"/>
                  </a:cubicBezTo>
                  <a:cubicBezTo>
                    <a:pt x="23351" y="1707710"/>
                    <a:pt x="33728" y="1707710"/>
                    <a:pt x="44105" y="1707710"/>
                  </a:cubicBezTo>
                  <a:cubicBezTo>
                    <a:pt x="62265" y="1707710"/>
                    <a:pt x="75236" y="1702513"/>
                    <a:pt x="80424" y="1679126"/>
                  </a:cubicBezTo>
                  <a:cubicBezTo>
                    <a:pt x="88207" y="1653139"/>
                    <a:pt x="103772" y="1632350"/>
                    <a:pt x="134904" y="1658337"/>
                  </a:cubicBezTo>
                  <a:cubicBezTo>
                    <a:pt x="150468" y="1668731"/>
                    <a:pt x="176410" y="1637548"/>
                    <a:pt x="199759" y="1653139"/>
                  </a:cubicBezTo>
                  <a:cubicBezTo>
                    <a:pt x="202353" y="1655738"/>
                    <a:pt x="217918" y="1640146"/>
                    <a:pt x="220513" y="1629752"/>
                  </a:cubicBezTo>
                  <a:cubicBezTo>
                    <a:pt x="223107" y="1616759"/>
                    <a:pt x="207541" y="1616759"/>
                    <a:pt x="199759" y="1614160"/>
                  </a:cubicBezTo>
                  <a:cubicBezTo>
                    <a:pt x="191976" y="1608963"/>
                    <a:pt x="189382" y="1601167"/>
                    <a:pt x="194571" y="1598568"/>
                  </a:cubicBezTo>
                  <a:cubicBezTo>
                    <a:pt x="220513" y="1590772"/>
                    <a:pt x="236078" y="1569983"/>
                    <a:pt x="254238" y="1551793"/>
                  </a:cubicBezTo>
                  <a:cubicBezTo>
                    <a:pt x="256832" y="1551793"/>
                    <a:pt x="262020" y="1546596"/>
                    <a:pt x="264615" y="1546596"/>
                  </a:cubicBezTo>
                  <a:cubicBezTo>
                    <a:pt x="274991" y="1546596"/>
                    <a:pt x="285368" y="1546596"/>
                    <a:pt x="295745" y="1546596"/>
                  </a:cubicBezTo>
                  <a:cubicBezTo>
                    <a:pt x="308717" y="1546596"/>
                    <a:pt x="316499" y="1572582"/>
                    <a:pt x="332065" y="1559589"/>
                  </a:cubicBezTo>
                  <a:cubicBezTo>
                    <a:pt x="350224" y="1538800"/>
                    <a:pt x="363195" y="1569983"/>
                    <a:pt x="378761" y="1564786"/>
                  </a:cubicBezTo>
                  <a:cubicBezTo>
                    <a:pt x="391732" y="1559589"/>
                    <a:pt x="402109" y="1551793"/>
                    <a:pt x="415080" y="1546596"/>
                  </a:cubicBezTo>
                  <a:cubicBezTo>
                    <a:pt x="417674" y="1546596"/>
                    <a:pt x="420268" y="1546596"/>
                    <a:pt x="422862" y="1546596"/>
                  </a:cubicBezTo>
                  <a:cubicBezTo>
                    <a:pt x="461775" y="1525807"/>
                    <a:pt x="503283" y="1515412"/>
                    <a:pt x="547384" y="1507617"/>
                  </a:cubicBezTo>
                  <a:cubicBezTo>
                    <a:pt x="537007" y="1494623"/>
                    <a:pt x="529225" y="1481630"/>
                    <a:pt x="526631" y="1460841"/>
                  </a:cubicBezTo>
                  <a:cubicBezTo>
                    <a:pt x="542195" y="1453045"/>
                    <a:pt x="560356" y="1445250"/>
                    <a:pt x="575920" y="1440052"/>
                  </a:cubicBezTo>
                  <a:cubicBezTo>
                    <a:pt x="575920" y="1437454"/>
                    <a:pt x="573326" y="1437454"/>
                    <a:pt x="573326" y="1437454"/>
                  </a:cubicBezTo>
                  <a:cubicBezTo>
                    <a:pt x="578515" y="1434855"/>
                    <a:pt x="583704" y="1434855"/>
                    <a:pt x="591486" y="1434855"/>
                  </a:cubicBezTo>
                  <a:cubicBezTo>
                    <a:pt x="591486" y="1434855"/>
                    <a:pt x="591486" y="1434855"/>
                    <a:pt x="594080" y="1434855"/>
                  </a:cubicBezTo>
                  <a:cubicBezTo>
                    <a:pt x="620022" y="1427059"/>
                    <a:pt x="648559" y="1421862"/>
                    <a:pt x="677095" y="1416665"/>
                  </a:cubicBezTo>
                  <a:cubicBezTo>
                    <a:pt x="677095" y="1416665"/>
                    <a:pt x="679689" y="1416665"/>
                    <a:pt x="682283" y="1414066"/>
                  </a:cubicBezTo>
                  <a:cubicBezTo>
                    <a:pt x="687472" y="1411468"/>
                    <a:pt x="690066" y="1408869"/>
                    <a:pt x="692660" y="1406270"/>
                  </a:cubicBezTo>
                  <a:cubicBezTo>
                    <a:pt x="687472" y="1406270"/>
                    <a:pt x="684877" y="1406270"/>
                    <a:pt x="682283" y="1406270"/>
                  </a:cubicBezTo>
                  <a:cubicBezTo>
                    <a:pt x="609645" y="1437454"/>
                    <a:pt x="537007" y="1427059"/>
                    <a:pt x="464369" y="1427059"/>
                  </a:cubicBezTo>
                  <a:cubicBezTo>
                    <a:pt x="443616" y="1427059"/>
                    <a:pt x="428051" y="1432256"/>
                    <a:pt x="412485" y="1442651"/>
                  </a:cubicBezTo>
                  <a:cubicBezTo>
                    <a:pt x="407297" y="1447848"/>
                    <a:pt x="399515" y="1450447"/>
                    <a:pt x="394326" y="1447848"/>
                  </a:cubicBezTo>
                  <a:cubicBezTo>
                    <a:pt x="376166" y="1445250"/>
                    <a:pt x="363195" y="1421862"/>
                    <a:pt x="347630" y="1429658"/>
                  </a:cubicBezTo>
                  <a:cubicBezTo>
                    <a:pt x="332065" y="1437454"/>
                    <a:pt x="319093" y="1453045"/>
                    <a:pt x="298339" y="1450447"/>
                  </a:cubicBezTo>
                  <a:cubicBezTo>
                    <a:pt x="274991" y="1447848"/>
                    <a:pt x="246455" y="1458243"/>
                    <a:pt x="243862" y="1416665"/>
                  </a:cubicBezTo>
                  <a:cubicBezTo>
                    <a:pt x="228295" y="1411468"/>
                    <a:pt x="212730" y="1406270"/>
                    <a:pt x="197164" y="1398474"/>
                  </a:cubicBezTo>
                  <a:cubicBezTo>
                    <a:pt x="173816" y="1388080"/>
                    <a:pt x="176410" y="1372488"/>
                    <a:pt x="181599" y="1349101"/>
                  </a:cubicBezTo>
                  <a:cubicBezTo>
                    <a:pt x="186787" y="1315319"/>
                    <a:pt x="217918" y="1299727"/>
                    <a:pt x="225701" y="1273741"/>
                  </a:cubicBezTo>
                  <a:cubicBezTo>
                    <a:pt x="230890" y="1250353"/>
                    <a:pt x="241265" y="1239958"/>
                    <a:pt x="259427" y="1239958"/>
                  </a:cubicBezTo>
                  <a:cubicBezTo>
                    <a:pt x="287962" y="1237360"/>
                    <a:pt x="316499" y="1239958"/>
                    <a:pt x="345036" y="1234761"/>
                  </a:cubicBezTo>
                  <a:cubicBezTo>
                    <a:pt x="355413" y="1232163"/>
                    <a:pt x="373572" y="1213972"/>
                    <a:pt x="370978" y="1206176"/>
                  </a:cubicBezTo>
                  <a:cubicBezTo>
                    <a:pt x="370978" y="1193183"/>
                    <a:pt x="355413" y="1180190"/>
                    <a:pt x="342442" y="1172394"/>
                  </a:cubicBezTo>
                  <a:cubicBezTo>
                    <a:pt x="334659" y="1167197"/>
                    <a:pt x="321687" y="1169796"/>
                    <a:pt x="311311" y="1169796"/>
                  </a:cubicBezTo>
                  <a:cubicBezTo>
                    <a:pt x="298339" y="1169796"/>
                    <a:pt x="282775" y="1174993"/>
                    <a:pt x="269803" y="1169796"/>
                  </a:cubicBezTo>
                  <a:cubicBezTo>
                    <a:pt x="256832" y="1164598"/>
                    <a:pt x="246455" y="1154204"/>
                    <a:pt x="236078" y="1143809"/>
                  </a:cubicBezTo>
                  <a:cubicBezTo>
                    <a:pt x="228295" y="1138612"/>
                    <a:pt x="230890" y="1130816"/>
                    <a:pt x="238672" y="1123020"/>
                  </a:cubicBezTo>
                  <a:cubicBezTo>
                    <a:pt x="249049" y="1112626"/>
                    <a:pt x="256832" y="1102231"/>
                    <a:pt x="272397" y="1102231"/>
                  </a:cubicBezTo>
                  <a:cubicBezTo>
                    <a:pt x="298339" y="1099633"/>
                    <a:pt x="324282" y="1099633"/>
                    <a:pt x="350224" y="1099633"/>
                  </a:cubicBezTo>
                  <a:cubicBezTo>
                    <a:pt x="358006" y="1084041"/>
                    <a:pt x="355413" y="1063252"/>
                    <a:pt x="326876" y="1050259"/>
                  </a:cubicBezTo>
                  <a:cubicBezTo>
                    <a:pt x="316499" y="1045062"/>
                    <a:pt x="316499" y="1039865"/>
                    <a:pt x="316499" y="1032069"/>
                  </a:cubicBezTo>
                  <a:cubicBezTo>
                    <a:pt x="300934" y="1034667"/>
                    <a:pt x="287962" y="1037266"/>
                    <a:pt x="277587" y="1050259"/>
                  </a:cubicBezTo>
                  <a:cubicBezTo>
                    <a:pt x="274991" y="1052858"/>
                    <a:pt x="256832" y="1047660"/>
                    <a:pt x="249049" y="1042463"/>
                  </a:cubicBezTo>
                  <a:cubicBezTo>
                    <a:pt x="236078" y="1034667"/>
                    <a:pt x="225701" y="1026871"/>
                    <a:pt x="212730" y="1037266"/>
                  </a:cubicBezTo>
                  <a:cubicBezTo>
                    <a:pt x="181599" y="1065851"/>
                    <a:pt x="145280" y="1055456"/>
                    <a:pt x="111555" y="1047660"/>
                  </a:cubicBezTo>
                  <a:cubicBezTo>
                    <a:pt x="106367" y="1047660"/>
                    <a:pt x="103772" y="1037266"/>
                    <a:pt x="101179" y="1029470"/>
                  </a:cubicBezTo>
                  <a:cubicBezTo>
                    <a:pt x="101179" y="1026871"/>
                    <a:pt x="101179" y="1021674"/>
                    <a:pt x="103772" y="1019075"/>
                  </a:cubicBezTo>
                  <a:cubicBezTo>
                    <a:pt x="108961" y="1013878"/>
                    <a:pt x="116743" y="1006082"/>
                    <a:pt x="119338" y="1008681"/>
                  </a:cubicBezTo>
                  <a:cubicBezTo>
                    <a:pt x="150468" y="1016477"/>
                    <a:pt x="179005" y="985293"/>
                    <a:pt x="207541" y="995688"/>
                  </a:cubicBezTo>
                  <a:cubicBezTo>
                    <a:pt x="225701" y="1006082"/>
                    <a:pt x="241265" y="1008681"/>
                    <a:pt x="254238" y="990490"/>
                  </a:cubicBezTo>
                  <a:cubicBezTo>
                    <a:pt x="264615" y="977497"/>
                    <a:pt x="280181" y="961906"/>
                    <a:pt x="287962" y="946314"/>
                  </a:cubicBezTo>
                  <a:cubicBezTo>
                    <a:pt x="295745" y="935919"/>
                    <a:pt x="293150" y="912532"/>
                    <a:pt x="313906" y="917729"/>
                  </a:cubicBezTo>
                  <a:cubicBezTo>
                    <a:pt x="324282" y="917729"/>
                    <a:pt x="332065" y="925525"/>
                    <a:pt x="342442" y="930722"/>
                  </a:cubicBezTo>
                  <a:cubicBezTo>
                    <a:pt x="350224" y="935919"/>
                    <a:pt x="358006" y="938518"/>
                    <a:pt x="365789" y="938518"/>
                  </a:cubicBezTo>
                  <a:cubicBezTo>
                    <a:pt x="365789" y="928123"/>
                    <a:pt x="363195" y="920328"/>
                    <a:pt x="350224" y="909933"/>
                  </a:cubicBezTo>
                  <a:cubicBezTo>
                    <a:pt x="347630" y="909933"/>
                    <a:pt x="352819" y="907335"/>
                    <a:pt x="352819" y="904736"/>
                  </a:cubicBezTo>
                  <a:cubicBezTo>
                    <a:pt x="365789" y="896940"/>
                    <a:pt x="376166" y="889144"/>
                    <a:pt x="345036" y="881348"/>
                  </a:cubicBezTo>
                  <a:cubicBezTo>
                    <a:pt x="329471" y="876151"/>
                    <a:pt x="311311" y="855362"/>
                    <a:pt x="316499" y="850165"/>
                  </a:cubicBezTo>
                  <a:cubicBezTo>
                    <a:pt x="339847" y="834573"/>
                    <a:pt x="329471" y="816383"/>
                    <a:pt x="332065" y="798192"/>
                  </a:cubicBezTo>
                  <a:cubicBezTo>
                    <a:pt x="337253" y="785199"/>
                    <a:pt x="342442" y="782601"/>
                    <a:pt x="363195" y="790397"/>
                  </a:cubicBezTo>
                  <a:cubicBezTo>
                    <a:pt x="363195" y="790397"/>
                    <a:pt x="373572" y="787798"/>
                    <a:pt x="373572" y="785199"/>
                  </a:cubicBezTo>
                  <a:cubicBezTo>
                    <a:pt x="376166" y="772206"/>
                    <a:pt x="378761" y="759213"/>
                    <a:pt x="365789" y="748819"/>
                  </a:cubicBezTo>
                  <a:cubicBezTo>
                    <a:pt x="358006" y="738424"/>
                    <a:pt x="345036" y="728030"/>
                    <a:pt x="345036" y="720234"/>
                  </a:cubicBezTo>
                  <a:cubicBezTo>
                    <a:pt x="347630" y="712438"/>
                    <a:pt x="360601" y="704642"/>
                    <a:pt x="363195" y="694247"/>
                  </a:cubicBezTo>
                  <a:cubicBezTo>
                    <a:pt x="368384" y="683853"/>
                    <a:pt x="381355" y="673459"/>
                    <a:pt x="365789" y="660465"/>
                  </a:cubicBezTo>
                  <a:cubicBezTo>
                    <a:pt x="363195" y="660465"/>
                    <a:pt x="370978" y="652670"/>
                    <a:pt x="378761" y="647472"/>
                  </a:cubicBezTo>
                  <a:cubicBezTo>
                    <a:pt x="383949" y="642275"/>
                    <a:pt x="383949" y="639676"/>
                    <a:pt x="373572" y="639676"/>
                  </a:cubicBezTo>
                  <a:cubicBezTo>
                    <a:pt x="355413" y="637078"/>
                    <a:pt x="345036" y="631881"/>
                    <a:pt x="347630" y="621486"/>
                  </a:cubicBezTo>
                  <a:cubicBezTo>
                    <a:pt x="347630" y="611092"/>
                    <a:pt x="347630" y="603296"/>
                    <a:pt x="350224" y="592901"/>
                  </a:cubicBezTo>
                  <a:cubicBezTo>
                    <a:pt x="352819" y="590303"/>
                    <a:pt x="355413" y="585105"/>
                    <a:pt x="360601" y="585105"/>
                  </a:cubicBezTo>
                  <a:cubicBezTo>
                    <a:pt x="399515" y="579908"/>
                    <a:pt x="399515" y="566915"/>
                    <a:pt x="386543" y="551323"/>
                  </a:cubicBezTo>
                  <a:cubicBezTo>
                    <a:pt x="376166" y="543527"/>
                    <a:pt x="376166" y="535732"/>
                    <a:pt x="376166" y="525337"/>
                  </a:cubicBezTo>
                  <a:cubicBezTo>
                    <a:pt x="373572" y="509745"/>
                    <a:pt x="383949" y="491555"/>
                    <a:pt x="363195" y="478562"/>
                  </a:cubicBezTo>
                  <a:cubicBezTo>
                    <a:pt x="360601" y="475963"/>
                    <a:pt x="381355" y="462970"/>
                    <a:pt x="378761" y="460372"/>
                  </a:cubicBezTo>
                  <a:cubicBezTo>
                    <a:pt x="368384" y="447378"/>
                    <a:pt x="363195" y="436984"/>
                    <a:pt x="396921" y="434385"/>
                  </a:cubicBezTo>
                  <a:cubicBezTo>
                    <a:pt x="407297" y="434385"/>
                    <a:pt x="417674" y="426589"/>
                    <a:pt x="428051" y="421392"/>
                  </a:cubicBezTo>
                  <a:cubicBezTo>
                    <a:pt x="441022" y="416195"/>
                    <a:pt x="453993" y="418794"/>
                    <a:pt x="464369" y="423991"/>
                  </a:cubicBezTo>
                  <a:cubicBezTo>
                    <a:pt x="474747" y="426589"/>
                    <a:pt x="485123" y="431787"/>
                    <a:pt x="500689" y="426589"/>
                  </a:cubicBezTo>
                  <a:cubicBezTo>
                    <a:pt x="516254" y="423991"/>
                    <a:pt x="531819" y="410998"/>
                    <a:pt x="529225" y="405800"/>
                  </a:cubicBezTo>
                  <a:cubicBezTo>
                    <a:pt x="524037" y="395406"/>
                    <a:pt x="508471" y="390209"/>
                    <a:pt x="492906" y="387610"/>
                  </a:cubicBezTo>
                  <a:cubicBezTo>
                    <a:pt x="477341" y="385011"/>
                    <a:pt x="459181" y="385011"/>
                    <a:pt x="443616" y="385011"/>
                  </a:cubicBezTo>
                  <a:cubicBezTo>
                    <a:pt x="441022" y="385011"/>
                    <a:pt x="435833" y="382413"/>
                    <a:pt x="435833" y="382413"/>
                  </a:cubicBezTo>
                  <a:cubicBezTo>
                    <a:pt x="435833" y="379814"/>
                    <a:pt x="435833" y="374617"/>
                    <a:pt x="438428" y="372018"/>
                  </a:cubicBezTo>
                  <a:cubicBezTo>
                    <a:pt x="472152" y="353828"/>
                    <a:pt x="516254" y="346032"/>
                    <a:pt x="557761" y="333039"/>
                  </a:cubicBezTo>
                  <a:cubicBezTo>
                    <a:pt x="596674" y="333039"/>
                    <a:pt x="601863" y="320046"/>
                    <a:pt x="599269" y="304454"/>
                  </a:cubicBezTo>
                  <a:cubicBezTo>
                    <a:pt x="596674" y="288862"/>
                    <a:pt x="607051" y="278468"/>
                    <a:pt x="625211" y="270672"/>
                  </a:cubicBezTo>
                  <a:cubicBezTo>
                    <a:pt x="648559" y="257679"/>
                    <a:pt x="682283" y="247285"/>
                    <a:pt x="690066" y="229094"/>
                  </a:cubicBezTo>
                  <a:cubicBezTo>
                    <a:pt x="731573" y="221298"/>
                    <a:pt x="765299" y="203108"/>
                    <a:pt x="811996" y="203108"/>
                  </a:cubicBezTo>
                  <a:cubicBezTo>
                    <a:pt x="827562" y="203108"/>
                    <a:pt x="845722" y="205707"/>
                    <a:pt x="858693" y="195312"/>
                  </a:cubicBezTo>
                  <a:cubicBezTo>
                    <a:pt x="863882" y="192713"/>
                    <a:pt x="866475" y="190115"/>
                    <a:pt x="871664" y="187516"/>
                  </a:cubicBezTo>
                  <a:cubicBezTo>
                    <a:pt x="866475" y="187516"/>
                    <a:pt x="861287" y="184918"/>
                    <a:pt x="856098" y="182319"/>
                  </a:cubicBezTo>
                  <a:cubicBezTo>
                    <a:pt x="848316" y="182319"/>
                    <a:pt x="843127" y="179720"/>
                    <a:pt x="837938" y="177122"/>
                  </a:cubicBezTo>
                  <a:cubicBezTo>
                    <a:pt x="843127" y="174523"/>
                    <a:pt x="850910" y="169326"/>
                    <a:pt x="858693" y="166727"/>
                  </a:cubicBezTo>
                  <a:cubicBezTo>
                    <a:pt x="858693" y="166727"/>
                    <a:pt x="931333" y="177122"/>
                    <a:pt x="931333" y="177122"/>
                  </a:cubicBezTo>
                  <a:cubicBezTo>
                    <a:pt x="926144" y="179720"/>
                    <a:pt x="926144" y="182319"/>
                    <a:pt x="920955" y="182319"/>
                  </a:cubicBezTo>
                  <a:cubicBezTo>
                    <a:pt x="913173" y="184918"/>
                    <a:pt x="900201" y="184918"/>
                    <a:pt x="902797" y="190115"/>
                  </a:cubicBezTo>
                  <a:cubicBezTo>
                    <a:pt x="902797" y="192713"/>
                    <a:pt x="918362" y="195312"/>
                    <a:pt x="928738" y="195312"/>
                  </a:cubicBezTo>
                  <a:cubicBezTo>
                    <a:pt x="944305" y="197911"/>
                    <a:pt x="952087" y="190115"/>
                    <a:pt x="965059" y="187516"/>
                  </a:cubicBezTo>
                  <a:cubicBezTo>
                    <a:pt x="1003973" y="171924"/>
                    <a:pt x="1045481" y="161530"/>
                    <a:pt x="1094772" y="166727"/>
                  </a:cubicBezTo>
                  <a:cubicBezTo>
                    <a:pt x="1144064" y="171924"/>
                    <a:pt x="1185574" y="156333"/>
                    <a:pt x="1232271" y="151136"/>
                  </a:cubicBezTo>
                  <a:cubicBezTo>
                    <a:pt x="1273778" y="148537"/>
                    <a:pt x="1312690" y="135544"/>
                    <a:pt x="1356793" y="138142"/>
                  </a:cubicBezTo>
                  <a:cubicBezTo>
                    <a:pt x="1377547" y="140741"/>
                    <a:pt x="1390518" y="143340"/>
                    <a:pt x="1400895" y="151136"/>
                  </a:cubicBezTo>
                  <a:cubicBezTo>
                    <a:pt x="1413866" y="161530"/>
                    <a:pt x="1447589" y="166727"/>
                    <a:pt x="1473535" y="164129"/>
                  </a:cubicBezTo>
                  <a:cubicBezTo>
                    <a:pt x="1486506" y="164129"/>
                    <a:pt x="1502072" y="164129"/>
                    <a:pt x="1515044" y="164129"/>
                  </a:cubicBezTo>
                  <a:cubicBezTo>
                    <a:pt x="1520232" y="164129"/>
                    <a:pt x="1522827" y="161530"/>
                    <a:pt x="1528016" y="158931"/>
                  </a:cubicBezTo>
                  <a:cubicBezTo>
                    <a:pt x="1522827" y="156333"/>
                    <a:pt x="1517638" y="156333"/>
                    <a:pt x="1512449" y="153734"/>
                  </a:cubicBezTo>
                  <a:cubicBezTo>
                    <a:pt x="1509856" y="153734"/>
                    <a:pt x="1504668" y="153734"/>
                    <a:pt x="1502072" y="151136"/>
                  </a:cubicBezTo>
                  <a:cubicBezTo>
                    <a:pt x="1499479" y="148537"/>
                    <a:pt x="1496884" y="145938"/>
                    <a:pt x="1496884" y="140741"/>
                  </a:cubicBezTo>
                  <a:cubicBezTo>
                    <a:pt x="1496884" y="138142"/>
                    <a:pt x="1502072" y="132945"/>
                    <a:pt x="1507260" y="132945"/>
                  </a:cubicBezTo>
                  <a:cubicBezTo>
                    <a:pt x="1548770" y="130347"/>
                    <a:pt x="1587684" y="119952"/>
                    <a:pt x="1634382" y="122551"/>
                  </a:cubicBezTo>
                  <a:cubicBezTo>
                    <a:pt x="1655137" y="125149"/>
                    <a:pt x="1673297" y="122551"/>
                    <a:pt x="1691456" y="114755"/>
                  </a:cubicBezTo>
                  <a:cubicBezTo>
                    <a:pt x="1714805" y="109558"/>
                    <a:pt x="1727779" y="104360"/>
                    <a:pt x="1722588" y="99163"/>
                  </a:cubicBezTo>
                  <a:cubicBezTo>
                    <a:pt x="1709618" y="88769"/>
                    <a:pt x="1701836" y="101762"/>
                    <a:pt x="1691456" y="101762"/>
                  </a:cubicBezTo>
                  <a:cubicBezTo>
                    <a:pt x="1644759" y="101762"/>
                    <a:pt x="1600656" y="117353"/>
                    <a:pt x="1551366" y="109558"/>
                  </a:cubicBezTo>
                  <a:cubicBezTo>
                    <a:pt x="1548770" y="109558"/>
                    <a:pt x="1543582" y="106959"/>
                    <a:pt x="1543582" y="106959"/>
                  </a:cubicBezTo>
                  <a:cubicBezTo>
                    <a:pt x="1546175" y="104360"/>
                    <a:pt x="1548770" y="99163"/>
                    <a:pt x="1553959" y="99163"/>
                  </a:cubicBezTo>
                  <a:cubicBezTo>
                    <a:pt x="1556554" y="96564"/>
                    <a:pt x="1564337" y="91367"/>
                    <a:pt x="1569523" y="91367"/>
                  </a:cubicBezTo>
                  <a:cubicBezTo>
                    <a:pt x="1590278" y="91367"/>
                    <a:pt x="1608439" y="88769"/>
                    <a:pt x="1629193" y="88769"/>
                  </a:cubicBezTo>
                  <a:cubicBezTo>
                    <a:pt x="1647355" y="91367"/>
                    <a:pt x="1660327" y="83571"/>
                    <a:pt x="1675890" y="80973"/>
                  </a:cubicBezTo>
                  <a:cubicBezTo>
                    <a:pt x="1696647" y="78374"/>
                    <a:pt x="1717400" y="80973"/>
                    <a:pt x="1738156" y="80973"/>
                  </a:cubicBezTo>
                  <a:cubicBezTo>
                    <a:pt x="1756313" y="80973"/>
                    <a:pt x="1771879" y="80973"/>
                    <a:pt x="1790038" y="83571"/>
                  </a:cubicBezTo>
                  <a:cubicBezTo>
                    <a:pt x="1795226" y="83571"/>
                    <a:pt x="1797820" y="86170"/>
                    <a:pt x="1803008" y="88769"/>
                  </a:cubicBezTo>
                  <a:cubicBezTo>
                    <a:pt x="1797820" y="91367"/>
                    <a:pt x="1790038" y="91367"/>
                    <a:pt x="1784850" y="93966"/>
                  </a:cubicBezTo>
                  <a:cubicBezTo>
                    <a:pt x="1779662" y="96564"/>
                    <a:pt x="1771879" y="96564"/>
                    <a:pt x="1769285" y="99163"/>
                  </a:cubicBezTo>
                  <a:cubicBezTo>
                    <a:pt x="1764096" y="101762"/>
                    <a:pt x="1764096" y="106959"/>
                    <a:pt x="1766691" y="109558"/>
                  </a:cubicBezTo>
                  <a:cubicBezTo>
                    <a:pt x="1769285" y="112156"/>
                    <a:pt x="1777067" y="112156"/>
                    <a:pt x="1782256" y="114755"/>
                  </a:cubicBezTo>
                  <a:cubicBezTo>
                    <a:pt x="1797820" y="117353"/>
                    <a:pt x="1808196" y="101762"/>
                    <a:pt x="1826355" y="112156"/>
                  </a:cubicBezTo>
                  <a:cubicBezTo>
                    <a:pt x="1847109" y="119952"/>
                    <a:pt x="1854895" y="106959"/>
                    <a:pt x="1865271" y="101762"/>
                  </a:cubicBezTo>
                  <a:cubicBezTo>
                    <a:pt x="1883430" y="93966"/>
                    <a:pt x="1893808" y="106959"/>
                    <a:pt x="1898997" y="104360"/>
                  </a:cubicBezTo>
                  <a:cubicBezTo>
                    <a:pt x="1922345" y="86170"/>
                    <a:pt x="1963854" y="88769"/>
                    <a:pt x="1994986" y="78374"/>
                  </a:cubicBezTo>
                  <a:cubicBezTo>
                    <a:pt x="2018335" y="73177"/>
                    <a:pt x="2044278" y="78374"/>
                    <a:pt x="2062437" y="67980"/>
                  </a:cubicBezTo>
                  <a:cubicBezTo>
                    <a:pt x="2080597" y="80973"/>
                    <a:pt x="2098755" y="70578"/>
                    <a:pt x="2116917" y="67980"/>
                  </a:cubicBezTo>
                  <a:cubicBezTo>
                    <a:pt x="2122104" y="67980"/>
                    <a:pt x="2129888" y="67980"/>
                    <a:pt x="2135076" y="67980"/>
                  </a:cubicBezTo>
                  <a:cubicBezTo>
                    <a:pt x="2158425" y="70578"/>
                    <a:pt x="2173991" y="83571"/>
                    <a:pt x="2199934" y="80973"/>
                  </a:cubicBezTo>
                  <a:cubicBezTo>
                    <a:pt x="2220688" y="80973"/>
                    <a:pt x="2241442" y="80973"/>
                    <a:pt x="2259602" y="88769"/>
                  </a:cubicBezTo>
                  <a:cubicBezTo>
                    <a:pt x="2275168" y="93966"/>
                    <a:pt x="2293327" y="83571"/>
                    <a:pt x="2311488" y="91367"/>
                  </a:cubicBezTo>
                  <a:cubicBezTo>
                    <a:pt x="2321866" y="96564"/>
                    <a:pt x="2342620" y="93966"/>
                    <a:pt x="2360780" y="93966"/>
                  </a:cubicBezTo>
                  <a:cubicBezTo>
                    <a:pt x="2376345" y="80973"/>
                    <a:pt x="2407475" y="78374"/>
                    <a:pt x="2433420" y="75775"/>
                  </a:cubicBezTo>
                  <a:cubicBezTo>
                    <a:pt x="2485306" y="73177"/>
                    <a:pt x="2532001" y="62782"/>
                    <a:pt x="2583885" y="67980"/>
                  </a:cubicBezTo>
                  <a:cubicBezTo>
                    <a:pt x="2589074" y="67980"/>
                    <a:pt x="2596856" y="65381"/>
                    <a:pt x="2602044" y="62782"/>
                  </a:cubicBezTo>
                  <a:cubicBezTo>
                    <a:pt x="2621500" y="57585"/>
                    <a:pt x="2639659" y="56286"/>
                    <a:pt x="2656845" y="57910"/>
                  </a:cubicBezTo>
                  <a:close/>
                  <a:moveTo>
                    <a:pt x="2516204" y="33338"/>
                  </a:moveTo>
                  <a:cubicBezTo>
                    <a:pt x="2518585" y="33338"/>
                    <a:pt x="2520965" y="36513"/>
                    <a:pt x="2520965" y="36513"/>
                  </a:cubicBezTo>
                  <a:cubicBezTo>
                    <a:pt x="2520965" y="36513"/>
                    <a:pt x="2520965" y="39688"/>
                    <a:pt x="2520965" y="39688"/>
                  </a:cubicBezTo>
                  <a:cubicBezTo>
                    <a:pt x="2518585" y="39688"/>
                    <a:pt x="2513823" y="39688"/>
                    <a:pt x="2511442" y="36513"/>
                  </a:cubicBezTo>
                  <a:cubicBezTo>
                    <a:pt x="2513823" y="36513"/>
                    <a:pt x="2513823" y="36513"/>
                    <a:pt x="2516204" y="33338"/>
                  </a:cubicBezTo>
                  <a:close/>
                  <a:moveTo>
                    <a:pt x="2619917" y="25400"/>
                  </a:moveTo>
                  <a:cubicBezTo>
                    <a:pt x="2619917" y="25400"/>
                    <a:pt x="2622564" y="25400"/>
                    <a:pt x="2625209" y="25400"/>
                  </a:cubicBezTo>
                  <a:cubicBezTo>
                    <a:pt x="2630501" y="28046"/>
                    <a:pt x="2627855" y="30692"/>
                    <a:pt x="2619917" y="33338"/>
                  </a:cubicBezTo>
                  <a:cubicBezTo>
                    <a:pt x="2619917" y="33338"/>
                    <a:pt x="2617271" y="30692"/>
                    <a:pt x="2617271" y="28046"/>
                  </a:cubicBezTo>
                  <a:cubicBezTo>
                    <a:pt x="2614626" y="28046"/>
                    <a:pt x="2617271" y="28046"/>
                    <a:pt x="2619917" y="25400"/>
                  </a:cubicBezTo>
                  <a:close/>
                  <a:moveTo>
                    <a:pt x="2560018" y="23813"/>
                  </a:moveTo>
                  <a:cubicBezTo>
                    <a:pt x="2562876" y="23813"/>
                    <a:pt x="2565734" y="26459"/>
                    <a:pt x="2568591" y="29105"/>
                  </a:cubicBezTo>
                  <a:cubicBezTo>
                    <a:pt x="2565734" y="29105"/>
                    <a:pt x="2565734" y="29105"/>
                    <a:pt x="2562876" y="31751"/>
                  </a:cubicBezTo>
                  <a:cubicBezTo>
                    <a:pt x="2560018" y="29105"/>
                    <a:pt x="2557160" y="29105"/>
                    <a:pt x="2554303" y="26459"/>
                  </a:cubicBezTo>
                  <a:cubicBezTo>
                    <a:pt x="2557160" y="26459"/>
                    <a:pt x="2557160" y="23813"/>
                    <a:pt x="2560018" y="23813"/>
                  </a:cubicBezTo>
                  <a:close/>
                  <a:moveTo>
                    <a:pt x="2336497" y="7938"/>
                  </a:moveTo>
                  <a:cubicBezTo>
                    <a:pt x="2339037" y="7938"/>
                    <a:pt x="2341577" y="10584"/>
                    <a:pt x="2341577" y="13230"/>
                  </a:cubicBezTo>
                  <a:cubicBezTo>
                    <a:pt x="2339037" y="13230"/>
                    <a:pt x="2336497" y="13230"/>
                    <a:pt x="2336497" y="15876"/>
                  </a:cubicBezTo>
                  <a:cubicBezTo>
                    <a:pt x="2333957" y="13230"/>
                    <a:pt x="2331417" y="13230"/>
                    <a:pt x="2328876" y="10584"/>
                  </a:cubicBezTo>
                  <a:cubicBezTo>
                    <a:pt x="2331417" y="10584"/>
                    <a:pt x="2333957" y="7938"/>
                    <a:pt x="2336497" y="7938"/>
                  </a:cubicBezTo>
                  <a:close/>
                  <a:moveTo>
                    <a:pt x="2500329" y="0"/>
                  </a:moveTo>
                  <a:cubicBezTo>
                    <a:pt x="2502711" y="2646"/>
                    <a:pt x="2502711" y="2646"/>
                    <a:pt x="2505092" y="2646"/>
                  </a:cubicBezTo>
                  <a:cubicBezTo>
                    <a:pt x="2505092" y="5292"/>
                    <a:pt x="2502711" y="5292"/>
                    <a:pt x="2502711" y="7938"/>
                  </a:cubicBezTo>
                  <a:cubicBezTo>
                    <a:pt x="2500329" y="5292"/>
                    <a:pt x="2497948" y="5292"/>
                    <a:pt x="2495567" y="2646"/>
                  </a:cubicBezTo>
                  <a:cubicBezTo>
                    <a:pt x="2497948" y="2646"/>
                    <a:pt x="2497948" y="0"/>
                    <a:pt x="2500329" y="0"/>
                  </a:cubicBezTo>
                  <a:close/>
                  <a:moveTo>
                    <a:pt x="2420636" y="0"/>
                  </a:moveTo>
                  <a:cubicBezTo>
                    <a:pt x="2420636" y="0"/>
                    <a:pt x="2423176" y="2381"/>
                    <a:pt x="2425715" y="2381"/>
                  </a:cubicBezTo>
                  <a:cubicBezTo>
                    <a:pt x="2423176" y="4763"/>
                    <a:pt x="2420636" y="4763"/>
                    <a:pt x="2418095" y="4763"/>
                  </a:cubicBezTo>
                  <a:cubicBezTo>
                    <a:pt x="2415556" y="4763"/>
                    <a:pt x="2413016" y="2381"/>
                    <a:pt x="2413016" y="2381"/>
                  </a:cubicBezTo>
                  <a:cubicBezTo>
                    <a:pt x="2413016" y="0"/>
                    <a:pt x="2418095" y="0"/>
                    <a:pt x="24206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6614160" y="5241549"/>
              <a:ext cx="3200400" cy="536557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2800" b="1" dirty="0">
                  <a:solidFill>
                    <a:schemeClr val="bg1"/>
                  </a:solidFill>
                  <a:latin typeface="Montserrat" panose="02000505000000020004" pitchFamily="2" charset="0"/>
                </a:rPr>
                <a:t>Orchestration</a:t>
              </a:r>
            </a:p>
          </p:txBody>
        </p:sp>
      </p:grpSp>
      <p:sp>
        <p:nvSpPr>
          <p:cNvPr id="30" name="Oval 29"/>
          <p:cNvSpPr>
            <a:spLocks noChangeAspect="1"/>
          </p:cNvSpPr>
          <p:nvPr/>
        </p:nvSpPr>
        <p:spPr>
          <a:xfrm>
            <a:off x="838199" y="5089115"/>
            <a:ext cx="777240" cy="77724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/>
          <p:cNvSpPr>
            <a:spLocks noChangeAspect="1"/>
          </p:cNvSpPr>
          <p:nvPr/>
        </p:nvSpPr>
        <p:spPr>
          <a:xfrm>
            <a:off x="838199" y="2313533"/>
            <a:ext cx="777240" cy="77724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838199" y="925742"/>
            <a:ext cx="777240" cy="777240"/>
            <a:chOff x="838199" y="925742"/>
            <a:chExt cx="777240" cy="777240"/>
          </a:xfrm>
        </p:grpSpPr>
        <p:sp>
          <p:nvSpPr>
            <p:cNvPr id="12" name="Oval 11"/>
            <p:cNvSpPr>
              <a:spLocks noChangeAspect="1"/>
            </p:cNvSpPr>
            <p:nvPr/>
          </p:nvSpPr>
          <p:spPr>
            <a:xfrm>
              <a:off x="838199" y="925742"/>
              <a:ext cx="777240" cy="7772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19"/>
            <p:cNvSpPr>
              <a:spLocks noEditPoints="1"/>
            </p:cNvSpPr>
            <p:nvPr/>
          </p:nvSpPr>
          <p:spPr bwMode="auto">
            <a:xfrm>
              <a:off x="1078419" y="1106182"/>
              <a:ext cx="296800" cy="416360"/>
            </a:xfrm>
            <a:custGeom>
              <a:avLst/>
              <a:gdLst>
                <a:gd name="T0" fmla="*/ 275 w 1254"/>
                <a:gd name="T1" fmla="*/ 1135 h 1760"/>
                <a:gd name="T2" fmla="*/ 414 w 1254"/>
                <a:gd name="T3" fmla="*/ 1358 h 1760"/>
                <a:gd name="T4" fmla="*/ 414 w 1254"/>
                <a:gd name="T5" fmla="*/ 1632 h 1760"/>
                <a:gd name="T6" fmla="*/ 469 w 1254"/>
                <a:gd name="T7" fmla="*/ 1687 h 1760"/>
                <a:gd name="T8" fmla="*/ 508 w 1254"/>
                <a:gd name="T9" fmla="*/ 1687 h 1760"/>
                <a:gd name="T10" fmla="*/ 633 w 1254"/>
                <a:gd name="T11" fmla="*/ 1760 h 1760"/>
                <a:gd name="T12" fmla="*/ 759 w 1254"/>
                <a:gd name="T13" fmla="*/ 1687 h 1760"/>
                <a:gd name="T14" fmla="*/ 798 w 1254"/>
                <a:gd name="T15" fmla="*/ 1687 h 1760"/>
                <a:gd name="T16" fmla="*/ 852 w 1254"/>
                <a:gd name="T17" fmla="*/ 1632 h 1760"/>
                <a:gd name="T18" fmla="*/ 852 w 1254"/>
                <a:gd name="T19" fmla="*/ 1358 h 1760"/>
                <a:gd name="T20" fmla="*/ 990 w 1254"/>
                <a:gd name="T21" fmla="*/ 1136 h 1760"/>
                <a:gd name="T22" fmla="*/ 1254 w 1254"/>
                <a:gd name="T23" fmla="*/ 628 h 1760"/>
                <a:gd name="T24" fmla="*/ 1061 w 1254"/>
                <a:gd name="T25" fmla="*/ 179 h 1760"/>
                <a:gd name="T26" fmla="*/ 603 w 1254"/>
                <a:gd name="T27" fmla="*/ 9 h 1760"/>
                <a:gd name="T28" fmla="*/ 14 w 1254"/>
                <a:gd name="T29" fmla="*/ 587 h 1760"/>
                <a:gd name="T30" fmla="*/ 275 w 1254"/>
                <a:gd name="T31" fmla="*/ 1135 h 1760"/>
                <a:gd name="T32" fmla="*/ 779 w 1254"/>
                <a:gd name="T33" fmla="*/ 1614 h 1760"/>
                <a:gd name="T34" fmla="*/ 487 w 1254"/>
                <a:gd name="T35" fmla="*/ 1614 h 1760"/>
                <a:gd name="T36" fmla="*/ 487 w 1254"/>
                <a:gd name="T37" fmla="*/ 1541 h 1760"/>
                <a:gd name="T38" fmla="*/ 779 w 1254"/>
                <a:gd name="T39" fmla="*/ 1541 h 1760"/>
                <a:gd name="T40" fmla="*/ 779 w 1254"/>
                <a:gd name="T41" fmla="*/ 1614 h 1760"/>
                <a:gd name="T42" fmla="*/ 779 w 1254"/>
                <a:gd name="T43" fmla="*/ 1468 h 1760"/>
                <a:gd name="T44" fmla="*/ 487 w 1254"/>
                <a:gd name="T45" fmla="*/ 1468 h 1760"/>
                <a:gd name="T46" fmla="*/ 487 w 1254"/>
                <a:gd name="T47" fmla="*/ 1395 h 1760"/>
                <a:gd name="T48" fmla="*/ 779 w 1254"/>
                <a:gd name="T49" fmla="*/ 1395 h 1760"/>
                <a:gd name="T50" fmla="*/ 779 w 1254"/>
                <a:gd name="T51" fmla="*/ 1468 h 1760"/>
                <a:gd name="T52" fmla="*/ 481 w 1254"/>
                <a:gd name="T53" fmla="*/ 675 h 1760"/>
                <a:gd name="T54" fmla="*/ 618 w 1254"/>
                <a:gd name="T55" fmla="*/ 741 h 1760"/>
                <a:gd name="T56" fmla="*/ 649 w 1254"/>
                <a:gd name="T57" fmla="*/ 741 h 1760"/>
                <a:gd name="T58" fmla="*/ 785 w 1254"/>
                <a:gd name="T59" fmla="*/ 675 h 1760"/>
                <a:gd name="T60" fmla="*/ 663 w 1254"/>
                <a:gd name="T61" fmla="*/ 1321 h 1760"/>
                <a:gd name="T62" fmla="*/ 663 w 1254"/>
                <a:gd name="T63" fmla="*/ 1322 h 1760"/>
                <a:gd name="T64" fmla="*/ 603 w 1254"/>
                <a:gd name="T65" fmla="*/ 1322 h 1760"/>
                <a:gd name="T66" fmla="*/ 603 w 1254"/>
                <a:gd name="T67" fmla="*/ 1321 h 1760"/>
                <a:gd name="T68" fmla="*/ 481 w 1254"/>
                <a:gd name="T69" fmla="*/ 675 h 1760"/>
                <a:gd name="T70" fmla="*/ 87 w 1254"/>
                <a:gd name="T71" fmla="*/ 591 h 1760"/>
                <a:gd name="T72" fmla="*/ 606 w 1254"/>
                <a:gd name="T73" fmla="*/ 81 h 1760"/>
                <a:gd name="T74" fmla="*/ 1011 w 1254"/>
                <a:gd name="T75" fmla="*/ 232 h 1760"/>
                <a:gd name="T76" fmla="*/ 1181 w 1254"/>
                <a:gd name="T77" fmla="*/ 628 h 1760"/>
                <a:gd name="T78" fmla="*/ 948 w 1254"/>
                <a:gd name="T79" fmla="*/ 1076 h 1760"/>
                <a:gd name="T80" fmla="*/ 781 w 1254"/>
                <a:gd name="T81" fmla="*/ 1322 h 1760"/>
                <a:gd name="T82" fmla="*/ 736 w 1254"/>
                <a:gd name="T83" fmla="*/ 1322 h 1760"/>
                <a:gd name="T84" fmla="*/ 916 w 1254"/>
                <a:gd name="T85" fmla="*/ 609 h 1760"/>
                <a:gd name="T86" fmla="*/ 918 w 1254"/>
                <a:gd name="T87" fmla="*/ 563 h 1760"/>
                <a:gd name="T88" fmla="*/ 873 w 1254"/>
                <a:gd name="T89" fmla="*/ 552 h 1760"/>
                <a:gd name="T90" fmla="*/ 633 w 1254"/>
                <a:gd name="T91" fmla="*/ 668 h 1760"/>
                <a:gd name="T92" fmla="*/ 394 w 1254"/>
                <a:gd name="T93" fmla="*/ 552 h 1760"/>
                <a:gd name="T94" fmla="*/ 349 w 1254"/>
                <a:gd name="T95" fmla="*/ 563 h 1760"/>
                <a:gd name="T96" fmla="*/ 351 w 1254"/>
                <a:gd name="T97" fmla="*/ 609 h 1760"/>
                <a:gd name="T98" fmla="*/ 530 w 1254"/>
                <a:gd name="T99" fmla="*/ 1322 h 1760"/>
                <a:gd name="T100" fmla="*/ 486 w 1254"/>
                <a:gd name="T101" fmla="*/ 1322 h 1760"/>
                <a:gd name="T102" fmla="*/ 318 w 1254"/>
                <a:gd name="T103" fmla="*/ 1075 h 1760"/>
                <a:gd name="T104" fmla="*/ 87 w 1254"/>
                <a:gd name="T105" fmla="*/ 591 h 1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54" h="1760">
                  <a:moveTo>
                    <a:pt x="275" y="1135"/>
                  </a:moveTo>
                  <a:cubicBezTo>
                    <a:pt x="361" y="1195"/>
                    <a:pt x="414" y="1254"/>
                    <a:pt x="414" y="1358"/>
                  </a:cubicBezTo>
                  <a:cubicBezTo>
                    <a:pt x="414" y="1632"/>
                    <a:pt x="414" y="1632"/>
                    <a:pt x="414" y="1632"/>
                  </a:cubicBezTo>
                  <a:cubicBezTo>
                    <a:pt x="414" y="1662"/>
                    <a:pt x="439" y="1687"/>
                    <a:pt x="469" y="1687"/>
                  </a:cubicBezTo>
                  <a:cubicBezTo>
                    <a:pt x="508" y="1687"/>
                    <a:pt x="508" y="1687"/>
                    <a:pt x="508" y="1687"/>
                  </a:cubicBezTo>
                  <a:cubicBezTo>
                    <a:pt x="533" y="1731"/>
                    <a:pt x="581" y="1760"/>
                    <a:pt x="633" y="1760"/>
                  </a:cubicBezTo>
                  <a:cubicBezTo>
                    <a:pt x="686" y="1760"/>
                    <a:pt x="733" y="1731"/>
                    <a:pt x="759" y="1687"/>
                  </a:cubicBezTo>
                  <a:cubicBezTo>
                    <a:pt x="798" y="1687"/>
                    <a:pt x="798" y="1687"/>
                    <a:pt x="798" y="1687"/>
                  </a:cubicBezTo>
                  <a:cubicBezTo>
                    <a:pt x="828" y="1687"/>
                    <a:pt x="852" y="1662"/>
                    <a:pt x="852" y="1632"/>
                  </a:cubicBezTo>
                  <a:cubicBezTo>
                    <a:pt x="852" y="1358"/>
                    <a:pt x="852" y="1358"/>
                    <a:pt x="852" y="1358"/>
                  </a:cubicBezTo>
                  <a:cubicBezTo>
                    <a:pt x="852" y="1268"/>
                    <a:pt x="891" y="1205"/>
                    <a:pt x="990" y="1136"/>
                  </a:cubicBezTo>
                  <a:cubicBezTo>
                    <a:pt x="1155" y="1020"/>
                    <a:pt x="1254" y="830"/>
                    <a:pt x="1254" y="628"/>
                  </a:cubicBezTo>
                  <a:cubicBezTo>
                    <a:pt x="1254" y="457"/>
                    <a:pt x="1186" y="297"/>
                    <a:pt x="1061" y="179"/>
                  </a:cubicBezTo>
                  <a:cubicBezTo>
                    <a:pt x="937" y="61"/>
                    <a:pt x="775" y="0"/>
                    <a:pt x="603" y="9"/>
                  </a:cubicBezTo>
                  <a:cubicBezTo>
                    <a:pt x="303" y="23"/>
                    <a:pt x="34" y="288"/>
                    <a:pt x="14" y="587"/>
                  </a:cubicBezTo>
                  <a:cubicBezTo>
                    <a:pt x="0" y="804"/>
                    <a:pt x="98" y="1009"/>
                    <a:pt x="275" y="1135"/>
                  </a:cubicBezTo>
                  <a:close/>
                  <a:moveTo>
                    <a:pt x="779" y="1614"/>
                  </a:moveTo>
                  <a:cubicBezTo>
                    <a:pt x="487" y="1614"/>
                    <a:pt x="487" y="1614"/>
                    <a:pt x="487" y="1614"/>
                  </a:cubicBezTo>
                  <a:cubicBezTo>
                    <a:pt x="487" y="1541"/>
                    <a:pt x="487" y="1541"/>
                    <a:pt x="487" y="1541"/>
                  </a:cubicBezTo>
                  <a:cubicBezTo>
                    <a:pt x="779" y="1541"/>
                    <a:pt x="779" y="1541"/>
                    <a:pt x="779" y="1541"/>
                  </a:cubicBezTo>
                  <a:lnTo>
                    <a:pt x="779" y="1614"/>
                  </a:lnTo>
                  <a:close/>
                  <a:moveTo>
                    <a:pt x="779" y="1468"/>
                  </a:moveTo>
                  <a:cubicBezTo>
                    <a:pt x="487" y="1468"/>
                    <a:pt x="487" y="1468"/>
                    <a:pt x="487" y="1468"/>
                  </a:cubicBezTo>
                  <a:cubicBezTo>
                    <a:pt x="487" y="1395"/>
                    <a:pt x="487" y="1395"/>
                    <a:pt x="487" y="1395"/>
                  </a:cubicBezTo>
                  <a:cubicBezTo>
                    <a:pt x="779" y="1395"/>
                    <a:pt x="779" y="1395"/>
                    <a:pt x="779" y="1395"/>
                  </a:cubicBezTo>
                  <a:lnTo>
                    <a:pt x="779" y="1468"/>
                  </a:lnTo>
                  <a:close/>
                  <a:moveTo>
                    <a:pt x="481" y="675"/>
                  </a:moveTo>
                  <a:cubicBezTo>
                    <a:pt x="618" y="741"/>
                    <a:pt x="618" y="741"/>
                    <a:pt x="618" y="741"/>
                  </a:cubicBezTo>
                  <a:cubicBezTo>
                    <a:pt x="628" y="746"/>
                    <a:pt x="639" y="746"/>
                    <a:pt x="649" y="741"/>
                  </a:cubicBezTo>
                  <a:cubicBezTo>
                    <a:pt x="785" y="675"/>
                    <a:pt x="785" y="675"/>
                    <a:pt x="785" y="675"/>
                  </a:cubicBezTo>
                  <a:cubicBezTo>
                    <a:pt x="687" y="871"/>
                    <a:pt x="666" y="1152"/>
                    <a:pt x="663" y="1321"/>
                  </a:cubicBezTo>
                  <a:cubicBezTo>
                    <a:pt x="663" y="1321"/>
                    <a:pt x="663" y="1322"/>
                    <a:pt x="663" y="1322"/>
                  </a:cubicBezTo>
                  <a:cubicBezTo>
                    <a:pt x="603" y="1322"/>
                    <a:pt x="603" y="1322"/>
                    <a:pt x="603" y="1322"/>
                  </a:cubicBezTo>
                  <a:cubicBezTo>
                    <a:pt x="603" y="1322"/>
                    <a:pt x="603" y="1321"/>
                    <a:pt x="603" y="1321"/>
                  </a:cubicBezTo>
                  <a:cubicBezTo>
                    <a:pt x="600" y="1152"/>
                    <a:pt x="579" y="871"/>
                    <a:pt x="481" y="675"/>
                  </a:cubicBezTo>
                  <a:close/>
                  <a:moveTo>
                    <a:pt x="87" y="591"/>
                  </a:moveTo>
                  <a:cubicBezTo>
                    <a:pt x="104" y="332"/>
                    <a:pt x="347" y="94"/>
                    <a:pt x="606" y="81"/>
                  </a:cubicBezTo>
                  <a:cubicBezTo>
                    <a:pt x="758" y="74"/>
                    <a:pt x="902" y="128"/>
                    <a:pt x="1011" y="232"/>
                  </a:cubicBezTo>
                  <a:cubicBezTo>
                    <a:pt x="1121" y="336"/>
                    <a:pt x="1181" y="477"/>
                    <a:pt x="1181" y="628"/>
                  </a:cubicBezTo>
                  <a:cubicBezTo>
                    <a:pt x="1181" y="806"/>
                    <a:pt x="1094" y="974"/>
                    <a:pt x="948" y="1076"/>
                  </a:cubicBezTo>
                  <a:cubicBezTo>
                    <a:pt x="872" y="1130"/>
                    <a:pt x="794" y="1200"/>
                    <a:pt x="781" y="1322"/>
                  </a:cubicBezTo>
                  <a:cubicBezTo>
                    <a:pt x="736" y="1322"/>
                    <a:pt x="736" y="1322"/>
                    <a:pt x="736" y="1322"/>
                  </a:cubicBezTo>
                  <a:cubicBezTo>
                    <a:pt x="739" y="1164"/>
                    <a:pt x="762" y="780"/>
                    <a:pt x="916" y="609"/>
                  </a:cubicBezTo>
                  <a:cubicBezTo>
                    <a:pt x="928" y="596"/>
                    <a:pt x="929" y="577"/>
                    <a:pt x="918" y="563"/>
                  </a:cubicBezTo>
                  <a:cubicBezTo>
                    <a:pt x="908" y="549"/>
                    <a:pt x="889" y="544"/>
                    <a:pt x="873" y="552"/>
                  </a:cubicBezTo>
                  <a:cubicBezTo>
                    <a:pt x="633" y="668"/>
                    <a:pt x="633" y="668"/>
                    <a:pt x="633" y="668"/>
                  </a:cubicBezTo>
                  <a:cubicBezTo>
                    <a:pt x="394" y="552"/>
                    <a:pt x="394" y="552"/>
                    <a:pt x="394" y="552"/>
                  </a:cubicBezTo>
                  <a:cubicBezTo>
                    <a:pt x="378" y="544"/>
                    <a:pt x="359" y="549"/>
                    <a:pt x="349" y="563"/>
                  </a:cubicBezTo>
                  <a:cubicBezTo>
                    <a:pt x="338" y="577"/>
                    <a:pt x="339" y="596"/>
                    <a:pt x="351" y="609"/>
                  </a:cubicBezTo>
                  <a:cubicBezTo>
                    <a:pt x="504" y="780"/>
                    <a:pt x="528" y="1164"/>
                    <a:pt x="530" y="1322"/>
                  </a:cubicBezTo>
                  <a:cubicBezTo>
                    <a:pt x="486" y="1322"/>
                    <a:pt x="486" y="1322"/>
                    <a:pt x="486" y="1322"/>
                  </a:cubicBezTo>
                  <a:cubicBezTo>
                    <a:pt x="474" y="1202"/>
                    <a:pt x="398" y="1132"/>
                    <a:pt x="318" y="1075"/>
                  </a:cubicBezTo>
                  <a:cubicBezTo>
                    <a:pt x="161" y="964"/>
                    <a:pt x="75" y="783"/>
                    <a:pt x="87" y="59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6" name="Oval 15"/>
          <p:cNvSpPr>
            <a:spLocks noChangeAspect="1"/>
          </p:cNvSpPr>
          <p:nvPr/>
        </p:nvSpPr>
        <p:spPr>
          <a:xfrm>
            <a:off x="838199" y="3701324"/>
            <a:ext cx="777240" cy="77724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30">
            <a:extLst>
              <a:ext uri="{FF2B5EF4-FFF2-40B4-BE49-F238E27FC236}">
                <a16:creationId xmlns:a16="http://schemas.microsoft.com/office/drawing/2014/main" id="{A9FD321E-ED1C-D406-A2C7-09C55F3713D3}"/>
              </a:ext>
            </a:extLst>
          </p:cNvPr>
          <p:cNvSpPr>
            <a:spLocks noEditPoints="1"/>
          </p:cNvSpPr>
          <p:nvPr/>
        </p:nvSpPr>
        <p:spPr bwMode="auto">
          <a:xfrm>
            <a:off x="1046819" y="2522153"/>
            <a:ext cx="360000" cy="360000"/>
          </a:xfrm>
          <a:custGeom>
            <a:avLst/>
            <a:gdLst>
              <a:gd name="T0" fmla="*/ 1056 w 1588"/>
              <a:gd name="T1" fmla="*/ 624 h 1588"/>
              <a:gd name="T2" fmla="*/ 624 w 1588"/>
              <a:gd name="T3" fmla="*/ 192 h 1588"/>
              <a:gd name="T4" fmla="*/ 192 w 1588"/>
              <a:gd name="T5" fmla="*/ 624 h 1588"/>
              <a:gd name="T6" fmla="*/ 624 w 1588"/>
              <a:gd name="T7" fmla="*/ 1056 h 1588"/>
              <a:gd name="T8" fmla="*/ 1056 w 1588"/>
              <a:gd name="T9" fmla="*/ 624 h 1588"/>
              <a:gd name="T10" fmla="*/ 288 w 1588"/>
              <a:gd name="T11" fmla="*/ 624 h 1588"/>
              <a:gd name="T12" fmla="*/ 624 w 1588"/>
              <a:gd name="T13" fmla="*/ 288 h 1588"/>
              <a:gd name="T14" fmla="*/ 960 w 1588"/>
              <a:gd name="T15" fmla="*/ 624 h 1588"/>
              <a:gd name="T16" fmla="*/ 624 w 1588"/>
              <a:gd name="T17" fmla="*/ 960 h 1588"/>
              <a:gd name="T18" fmla="*/ 288 w 1588"/>
              <a:gd name="T19" fmla="*/ 624 h 1588"/>
              <a:gd name="T20" fmla="*/ 522 w 1588"/>
              <a:gd name="T21" fmla="*/ 522 h 1588"/>
              <a:gd name="T22" fmla="*/ 454 w 1588"/>
              <a:gd name="T23" fmla="*/ 454 h 1588"/>
              <a:gd name="T24" fmla="*/ 624 w 1588"/>
              <a:gd name="T25" fmla="*/ 384 h 1588"/>
              <a:gd name="T26" fmla="*/ 794 w 1588"/>
              <a:gd name="T27" fmla="*/ 454 h 1588"/>
              <a:gd name="T28" fmla="*/ 864 w 1588"/>
              <a:gd name="T29" fmla="*/ 624 h 1588"/>
              <a:gd name="T30" fmla="*/ 794 w 1588"/>
              <a:gd name="T31" fmla="*/ 794 h 1588"/>
              <a:gd name="T32" fmla="*/ 726 w 1588"/>
              <a:gd name="T33" fmla="*/ 726 h 1588"/>
              <a:gd name="T34" fmla="*/ 726 w 1588"/>
              <a:gd name="T35" fmla="*/ 522 h 1588"/>
              <a:gd name="T36" fmla="*/ 522 w 1588"/>
              <a:gd name="T37" fmla="*/ 522 h 1588"/>
              <a:gd name="T38" fmla="*/ 951 w 1588"/>
              <a:gd name="T39" fmla="*/ 1155 h 1588"/>
              <a:gd name="T40" fmla="*/ 1384 w 1588"/>
              <a:gd name="T41" fmla="*/ 1588 h 1588"/>
              <a:gd name="T42" fmla="*/ 1588 w 1588"/>
              <a:gd name="T43" fmla="*/ 1384 h 1588"/>
              <a:gd name="T44" fmla="*/ 1155 w 1588"/>
              <a:gd name="T45" fmla="*/ 951 h 1588"/>
              <a:gd name="T46" fmla="*/ 1248 w 1588"/>
              <a:gd name="T47" fmla="*/ 624 h 1588"/>
              <a:gd name="T48" fmla="*/ 624 w 1588"/>
              <a:gd name="T49" fmla="*/ 0 h 1588"/>
              <a:gd name="T50" fmla="*/ 0 w 1588"/>
              <a:gd name="T51" fmla="*/ 624 h 1588"/>
              <a:gd name="T52" fmla="*/ 624 w 1588"/>
              <a:gd name="T53" fmla="*/ 1248 h 1588"/>
              <a:gd name="T54" fmla="*/ 951 w 1588"/>
              <a:gd name="T55" fmla="*/ 1155 h 1588"/>
              <a:gd name="T56" fmla="*/ 96 w 1588"/>
              <a:gd name="T57" fmla="*/ 624 h 1588"/>
              <a:gd name="T58" fmla="*/ 624 w 1588"/>
              <a:gd name="T59" fmla="*/ 96 h 1588"/>
              <a:gd name="T60" fmla="*/ 1152 w 1588"/>
              <a:gd name="T61" fmla="*/ 624 h 1588"/>
              <a:gd name="T62" fmla="*/ 1054 w 1588"/>
              <a:gd name="T63" fmla="*/ 930 h 1588"/>
              <a:gd name="T64" fmla="*/ 1031 w 1588"/>
              <a:gd name="T65" fmla="*/ 963 h 1588"/>
              <a:gd name="T66" fmla="*/ 1452 w 1588"/>
              <a:gd name="T67" fmla="*/ 1384 h 1588"/>
              <a:gd name="T68" fmla="*/ 1384 w 1588"/>
              <a:gd name="T69" fmla="*/ 1452 h 1588"/>
              <a:gd name="T70" fmla="*/ 963 w 1588"/>
              <a:gd name="T71" fmla="*/ 1031 h 1588"/>
              <a:gd name="T72" fmla="*/ 930 w 1588"/>
              <a:gd name="T73" fmla="*/ 1054 h 1588"/>
              <a:gd name="T74" fmla="*/ 624 w 1588"/>
              <a:gd name="T75" fmla="*/ 1152 h 1588"/>
              <a:gd name="T76" fmla="*/ 96 w 1588"/>
              <a:gd name="T77" fmla="*/ 624 h 15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588" h="1588">
                <a:moveTo>
                  <a:pt x="1056" y="624"/>
                </a:moveTo>
                <a:cubicBezTo>
                  <a:pt x="1056" y="386"/>
                  <a:pt x="862" y="192"/>
                  <a:pt x="624" y="192"/>
                </a:cubicBezTo>
                <a:cubicBezTo>
                  <a:pt x="386" y="192"/>
                  <a:pt x="192" y="386"/>
                  <a:pt x="192" y="624"/>
                </a:cubicBezTo>
                <a:cubicBezTo>
                  <a:pt x="192" y="862"/>
                  <a:pt x="386" y="1056"/>
                  <a:pt x="624" y="1056"/>
                </a:cubicBezTo>
                <a:cubicBezTo>
                  <a:pt x="862" y="1056"/>
                  <a:pt x="1056" y="862"/>
                  <a:pt x="1056" y="624"/>
                </a:cubicBezTo>
                <a:close/>
                <a:moveTo>
                  <a:pt x="288" y="624"/>
                </a:moveTo>
                <a:cubicBezTo>
                  <a:pt x="288" y="439"/>
                  <a:pt x="439" y="288"/>
                  <a:pt x="624" y="288"/>
                </a:cubicBezTo>
                <a:cubicBezTo>
                  <a:pt x="809" y="288"/>
                  <a:pt x="960" y="439"/>
                  <a:pt x="960" y="624"/>
                </a:cubicBezTo>
                <a:cubicBezTo>
                  <a:pt x="960" y="809"/>
                  <a:pt x="809" y="960"/>
                  <a:pt x="624" y="960"/>
                </a:cubicBezTo>
                <a:cubicBezTo>
                  <a:pt x="439" y="960"/>
                  <a:pt x="288" y="809"/>
                  <a:pt x="288" y="624"/>
                </a:cubicBezTo>
                <a:close/>
                <a:moveTo>
                  <a:pt x="522" y="522"/>
                </a:moveTo>
                <a:cubicBezTo>
                  <a:pt x="454" y="454"/>
                  <a:pt x="454" y="454"/>
                  <a:pt x="454" y="454"/>
                </a:cubicBezTo>
                <a:cubicBezTo>
                  <a:pt x="500" y="409"/>
                  <a:pt x="560" y="384"/>
                  <a:pt x="624" y="384"/>
                </a:cubicBezTo>
                <a:cubicBezTo>
                  <a:pt x="688" y="384"/>
                  <a:pt x="749" y="409"/>
                  <a:pt x="794" y="454"/>
                </a:cubicBezTo>
                <a:cubicBezTo>
                  <a:pt x="839" y="500"/>
                  <a:pt x="864" y="560"/>
                  <a:pt x="864" y="624"/>
                </a:cubicBezTo>
                <a:cubicBezTo>
                  <a:pt x="864" y="688"/>
                  <a:pt x="839" y="748"/>
                  <a:pt x="794" y="794"/>
                </a:cubicBezTo>
                <a:cubicBezTo>
                  <a:pt x="726" y="726"/>
                  <a:pt x="726" y="726"/>
                  <a:pt x="726" y="726"/>
                </a:cubicBezTo>
                <a:cubicBezTo>
                  <a:pt x="782" y="670"/>
                  <a:pt x="782" y="578"/>
                  <a:pt x="726" y="522"/>
                </a:cubicBezTo>
                <a:cubicBezTo>
                  <a:pt x="670" y="466"/>
                  <a:pt x="578" y="466"/>
                  <a:pt x="522" y="522"/>
                </a:cubicBezTo>
                <a:close/>
                <a:moveTo>
                  <a:pt x="951" y="1155"/>
                </a:moveTo>
                <a:cubicBezTo>
                  <a:pt x="1384" y="1588"/>
                  <a:pt x="1384" y="1588"/>
                  <a:pt x="1384" y="1588"/>
                </a:cubicBezTo>
                <a:cubicBezTo>
                  <a:pt x="1588" y="1384"/>
                  <a:pt x="1588" y="1384"/>
                  <a:pt x="1588" y="1384"/>
                </a:cubicBezTo>
                <a:cubicBezTo>
                  <a:pt x="1155" y="951"/>
                  <a:pt x="1155" y="951"/>
                  <a:pt x="1155" y="951"/>
                </a:cubicBezTo>
                <a:cubicBezTo>
                  <a:pt x="1216" y="853"/>
                  <a:pt x="1248" y="741"/>
                  <a:pt x="1248" y="624"/>
                </a:cubicBezTo>
                <a:cubicBezTo>
                  <a:pt x="1248" y="280"/>
                  <a:pt x="968" y="0"/>
                  <a:pt x="624" y="0"/>
                </a:cubicBezTo>
                <a:cubicBezTo>
                  <a:pt x="280" y="0"/>
                  <a:pt x="0" y="280"/>
                  <a:pt x="0" y="624"/>
                </a:cubicBezTo>
                <a:cubicBezTo>
                  <a:pt x="0" y="968"/>
                  <a:pt x="280" y="1248"/>
                  <a:pt x="624" y="1248"/>
                </a:cubicBezTo>
                <a:cubicBezTo>
                  <a:pt x="741" y="1248"/>
                  <a:pt x="853" y="1216"/>
                  <a:pt x="951" y="1155"/>
                </a:cubicBezTo>
                <a:close/>
                <a:moveTo>
                  <a:pt x="96" y="624"/>
                </a:moveTo>
                <a:cubicBezTo>
                  <a:pt x="96" y="333"/>
                  <a:pt x="333" y="96"/>
                  <a:pt x="624" y="96"/>
                </a:cubicBezTo>
                <a:cubicBezTo>
                  <a:pt x="915" y="96"/>
                  <a:pt x="1152" y="333"/>
                  <a:pt x="1152" y="624"/>
                </a:cubicBezTo>
                <a:cubicBezTo>
                  <a:pt x="1152" y="734"/>
                  <a:pt x="1118" y="840"/>
                  <a:pt x="1054" y="930"/>
                </a:cubicBezTo>
                <a:cubicBezTo>
                  <a:pt x="1031" y="963"/>
                  <a:pt x="1031" y="963"/>
                  <a:pt x="1031" y="963"/>
                </a:cubicBezTo>
                <a:cubicBezTo>
                  <a:pt x="1452" y="1384"/>
                  <a:pt x="1452" y="1384"/>
                  <a:pt x="1452" y="1384"/>
                </a:cubicBezTo>
                <a:cubicBezTo>
                  <a:pt x="1384" y="1452"/>
                  <a:pt x="1384" y="1452"/>
                  <a:pt x="1384" y="1452"/>
                </a:cubicBezTo>
                <a:cubicBezTo>
                  <a:pt x="963" y="1031"/>
                  <a:pt x="963" y="1031"/>
                  <a:pt x="963" y="1031"/>
                </a:cubicBezTo>
                <a:cubicBezTo>
                  <a:pt x="930" y="1054"/>
                  <a:pt x="930" y="1054"/>
                  <a:pt x="930" y="1054"/>
                </a:cubicBezTo>
                <a:cubicBezTo>
                  <a:pt x="840" y="1118"/>
                  <a:pt x="734" y="1152"/>
                  <a:pt x="624" y="1152"/>
                </a:cubicBezTo>
                <a:cubicBezTo>
                  <a:pt x="333" y="1152"/>
                  <a:pt x="96" y="915"/>
                  <a:pt x="96" y="6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1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617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92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23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543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85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16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468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3" name="Freeform 24">
            <a:extLst>
              <a:ext uri="{FF2B5EF4-FFF2-40B4-BE49-F238E27FC236}">
                <a16:creationId xmlns:a16="http://schemas.microsoft.com/office/drawing/2014/main" id="{970A65CC-B494-C5D5-F236-00245404C4CD}"/>
              </a:ext>
            </a:extLst>
          </p:cNvPr>
          <p:cNvSpPr>
            <a:spLocks noEditPoints="1"/>
          </p:cNvSpPr>
          <p:nvPr/>
        </p:nvSpPr>
        <p:spPr bwMode="auto">
          <a:xfrm>
            <a:off x="1046819" y="5297735"/>
            <a:ext cx="360000" cy="360000"/>
          </a:xfrm>
          <a:custGeom>
            <a:avLst/>
            <a:gdLst>
              <a:gd name="T0" fmla="*/ 976 w 1568"/>
              <a:gd name="T1" fmla="*/ 1568 h 1568"/>
              <a:gd name="T2" fmla="*/ 1044 w 1568"/>
              <a:gd name="T3" fmla="*/ 1316 h 1568"/>
              <a:gd name="T4" fmla="*/ 1474 w 1568"/>
              <a:gd name="T5" fmla="*/ 1202 h 1568"/>
              <a:gd name="T6" fmla="*/ 1344 w 1568"/>
              <a:gd name="T7" fmla="*/ 976 h 1568"/>
              <a:gd name="T8" fmla="*/ 1568 w 1568"/>
              <a:gd name="T9" fmla="*/ 592 h 1568"/>
              <a:gd name="T10" fmla="*/ 1316 w 1568"/>
              <a:gd name="T11" fmla="*/ 523 h 1568"/>
              <a:gd name="T12" fmla="*/ 1202 w 1568"/>
              <a:gd name="T13" fmla="*/ 94 h 1568"/>
              <a:gd name="T14" fmla="*/ 976 w 1568"/>
              <a:gd name="T15" fmla="*/ 224 h 1568"/>
              <a:gd name="T16" fmla="*/ 592 w 1568"/>
              <a:gd name="T17" fmla="*/ 0 h 1568"/>
              <a:gd name="T18" fmla="*/ 523 w 1568"/>
              <a:gd name="T19" fmla="*/ 252 h 1568"/>
              <a:gd name="T20" fmla="*/ 94 w 1568"/>
              <a:gd name="T21" fmla="*/ 365 h 1568"/>
              <a:gd name="T22" fmla="*/ 224 w 1568"/>
              <a:gd name="T23" fmla="*/ 592 h 1568"/>
              <a:gd name="T24" fmla="*/ 0 w 1568"/>
              <a:gd name="T25" fmla="*/ 976 h 1568"/>
              <a:gd name="T26" fmla="*/ 252 w 1568"/>
              <a:gd name="T27" fmla="*/ 1044 h 1568"/>
              <a:gd name="T28" fmla="*/ 365 w 1568"/>
              <a:gd name="T29" fmla="*/ 1474 h 1568"/>
              <a:gd name="T30" fmla="*/ 592 w 1568"/>
              <a:gd name="T31" fmla="*/ 1344 h 1568"/>
              <a:gd name="T32" fmla="*/ 538 w 1568"/>
              <a:gd name="T33" fmla="*/ 1215 h 1568"/>
              <a:gd name="T34" fmla="*/ 365 w 1568"/>
              <a:gd name="T35" fmla="*/ 1338 h 1568"/>
              <a:gd name="T36" fmla="*/ 371 w 1568"/>
              <a:gd name="T37" fmla="*/ 1061 h 1568"/>
              <a:gd name="T38" fmla="*/ 305 w 1568"/>
              <a:gd name="T39" fmla="*/ 915 h 1568"/>
              <a:gd name="T40" fmla="*/ 96 w 1568"/>
              <a:gd name="T41" fmla="*/ 880 h 1568"/>
              <a:gd name="T42" fmla="*/ 296 w 1568"/>
              <a:gd name="T43" fmla="*/ 688 h 1568"/>
              <a:gd name="T44" fmla="*/ 353 w 1568"/>
              <a:gd name="T45" fmla="*/ 538 h 1568"/>
              <a:gd name="T46" fmla="*/ 229 w 1568"/>
              <a:gd name="T47" fmla="*/ 365 h 1568"/>
              <a:gd name="T48" fmla="*/ 507 w 1568"/>
              <a:gd name="T49" fmla="*/ 371 h 1568"/>
              <a:gd name="T50" fmla="*/ 652 w 1568"/>
              <a:gd name="T51" fmla="*/ 305 h 1568"/>
              <a:gd name="T52" fmla="*/ 688 w 1568"/>
              <a:gd name="T53" fmla="*/ 96 h 1568"/>
              <a:gd name="T54" fmla="*/ 880 w 1568"/>
              <a:gd name="T55" fmla="*/ 296 h 1568"/>
              <a:gd name="T56" fmla="*/ 1029 w 1568"/>
              <a:gd name="T57" fmla="*/ 353 h 1568"/>
              <a:gd name="T58" fmla="*/ 1202 w 1568"/>
              <a:gd name="T59" fmla="*/ 229 h 1568"/>
              <a:gd name="T60" fmla="*/ 1197 w 1568"/>
              <a:gd name="T61" fmla="*/ 507 h 1568"/>
              <a:gd name="T62" fmla="*/ 1262 w 1568"/>
              <a:gd name="T63" fmla="*/ 652 h 1568"/>
              <a:gd name="T64" fmla="*/ 1472 w 1568"/>
              <a:gd name="T65" fmla="*/ 688 h 1568"/>
              <a:gd name="T66" fmla="*/ 1272 w 1568"/>
              <a:gd name="T67" fmla="*/ 880 h 1568"/>
              <a:gd name="T68" fmla="*/ 1215 w 1568"/>
              <a:gd name="T69" fmla="*/ 1029 h 1568"/>
              <a:gd name="T70" fmla="*/ 1338 w 1568"/>
              <a:gd name="T71" fmla="*/ 1202 h 1568"/>
              <a:gd name="T72" fmla="*/ 1061 w 1568"/>
              <a:gd name="T73" fmla="*/ 1197 h 1568"/>
              <a:gd name="T74" fmla="*/ 915 w 1568"/>
              <a:gd name="T75" fmla="*/ 1262 h 1568"/>
              <a:gd name="T76" fmla="*/ 880 w 1568"/>
              <a:gd name="T77" fmla="*/ 1472 h 1568"/>
              <a:gd name="T78" fmla="*/ 688 w 1568"/>
              <a:gd name="T79" fmla="*/ 1272 h 1568"/>
              <a:gd name="T80" fmla="*/ 538 w 1568"/>
              <a:gd name="T81" fmla="*/ 1215 h 1568"/>
              <a:gd name="T82" fmla="*/ 784 w 1568"/>
              <a:gd name="T83" fmla="*/ 480 h 1568"/>
              <a:gd name="T84" fmla="*/ 784 w 1568"/>
              <a:gd name="T85" fmla="*/ 1088 h 1568"/>
              <a:gd name="T86" fmla="*/ 576 w 1568"/>
              <a:gd name="T87" fmla="*/ 784 h 1568"/>
              <a:gd name="T88" fmla="*/ 992 w 1568"/>
              <a:gd name="T89" fmla="*/ 784 h 1568"/>
              <a:gd name="T90" fmla="*/ 576 w 1568"/>
              <a:gd name="T91" fmla="*/ 784 h 1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68" h="1568">
                <a:moveTo>
                  <a:pt x="592" y="1568"/>
                </a:moveTo>
                <a:cubicBezTo>
                  <a:pt x="976" y="1568"/>
                  <a:pt x="976" y="1568"/>
                  <a:pt x="976" y="1568"/>
                </a:cubicBezTo>
                <a:cubicBezTo>
                  <a:pt x="976" y="1344"/>
                  <a:pt x="976" y="1344"/>
                  <a:pt x="976" y="1344"/>
                </a:cubicBezTo>
                <a:cubicBezTo>
                  <a:pt x="999" y="1336"/>
                  <a:pt x="1022" y="1326"/>
                  <a:pt x="1044" y="1316"/>
                </a:cubicBezTo>
                <a:cubicBezTo>
                  <a:pt x="1202" y="1474"/>
                  <a:pt x="1202" y="1474"/>
                  <a:pt x="1202" y="1474"/>
                </a:cubicBezTo>
                <a:cubicBezTo>
                  <a:pt x="1474" y="1202"/>
                  <a:pt x="1474" y="1202"/>
                  <a:pt x="1474" y="1202"/>
                </a:cubicBezTo>
                <a:cubicBezTo>
                  <a:pt x="1316" y="1044"/>
                  <a:pt x="1316" y="1044"/>
                  <a:pt x="1316" y="1044"/>
                </a:cubicBezTo>
                <a:cubicBezTo>
                  <a:pt x="1326" y="1022"/>
                  <a:pt x="1336" y="999"/>
                  <a:pt x="1344" y="976"/>
                </a:cubicBezTo>
                <a:cubicBezTo>
                  <a:pt x="1568" y="976"/>
                  <a:pt x="1568" y="976"/>
                  <a:pt x="1568" y="976"/>
                </a:cubicBezTo>
                <a:cubicBezTo>
                  <a:pt x="1568" y="592"/>
                  <a:pt x="1568" y="592"/>
                  <a:pt x="1568" y="592"/>
                </a:cubicBezTo>
                <a:cubicBezTo>
                  <a:pt x="1344" y="592"/>
                  <a:pt x="1344" y="592"/>
                  <a:pt x="1344" y="592"/>
                </a:cubicBezTo>
                <a:cubicBezTo>
                  <a:pt x="1336" y="568"/>
                  <a:pt x="1326" y="546"/>
                  <a:pt x="1316" y="523"/>
                </a:cubicBezTo>
                <a:cubicBezTo>
                  <a:pt x="1474" y="365"/>
                  <a:pt x="1474" y="365"/>
                  <a:pt x="1474" y="365"/>
                </a:cubicBezTo>
                <a:cubicBezTo>
                  <a:pt x="1202" y="94"/>
                  <a:pt x="1202" y="94"/>
                  <a:pt x="1202" y="94"/>
                </a:cubicBezTo>
                <a:cubicBezTo>
                  <a:pt x="1044" y="252"/>
                  <a:pt x="1044" y="252"/>
                  <a:pt x="1044" y="252"/>
                </a:cubicBezTo>
                <a:cubicBezTo>
                  <a:pt x="1022" y="241"/>
                  <a:pt x="999" y="232"/>
                  <a:pt x="976" y="224"/>
                </a:cubicBezTo>
                <a:cubicBezTo>
                  <a:pt x="976" y="0"/>
                  <a:pt x="976" y="0"/>
                  <a:pt x="976" y="0"/>
                </a:cubicBezTo>
                <a:cubicBezTo>
                  <a:pt x="592" y="0"/>
                  <a:pt x="592" y="0"/>
                  <a:pt x="592" y="0"/>
                </a:cubicBezTo>
                <a:cubicBezTo>
                  <a:pt x="592" y="224"/>
                  <a:pt x="592" y="224"/>
                  <a:pt x="592" y="224"/>
                </a:cubicBezTo>
                <a:cubicBezTo>
                  <a:pt x="568" y="232"/>
                  <a:pt x="546" y="241"/>
                  <a:pt x="523" y="252"/>
                </a:cubicBezTo>
                <a:cubicBezTo>
                  <a:pt x="365" y="94"/>
                  <a:pt x="365" y="94"/>
                  <a:pt x="365" y="94"/>
                </a:cubicBezTo>
                <a:cubicBezTo>
                  <a:pt x="94" y="365"/>
                  <a:pt x="94" y="365"/>
                  <a:pt x="94" y="365"/>
                </a:cubicBezTo>
                <a:cubicBezTo>
                  <a:pt x="252" y="523"/>
                  <a:pt x="252" y="523"/>
                  <a:pt x="252" y="523"/>
                </a:cubicBezTo>
                <a:cubicBezTo>
                  <a:pt x="241" y="546"/>
                  <a:pt x="232" y="568"/>
                  <a:pt x="224" y="592"/>
                </a:cubicBezTo>
                <a:cubicBezTo>
                  <a:pt x="0" y="592"/>
                  <a:pt x="0" y="592"/>
                  <a:pt x="0" y="592"/>
                </a:cubicBezTo>
                <a:cubicBezTo>
                  <a:pt x="0" y="976"/>
                  <a:pt x="0" y="976"/>
                  <a:pt x="0" y="976"/>
                </a:cubicBezTo>
                <a:cubicBezTo>
                  <a:pt x="224" y="976"/>
                  <a:pt x="224" y="976"/>
                  <a:pt x="224" y="976"/>
                </a:cubicBezTo>
                <a:cubicBezTo>
                  <a:pt x="232" y="999"/>
                  <a:pt x="241" y="1022"/>
                  <a:pt x="252" y="1044"/>
                </a:cubicBezTo>
                <a:cubicBezTo>
                  <a:pt x="94" y="1202"/>
                  <a:pt x="94" y="1202"/>
                  <a:pt x="94" y="1202"/>
                </a:cubicBezTo>
                <a:cubicBezTo>
                  <a:pt x="365" y="1474"/>
                  <a:pt x="365" y="1474"/>
                  <a:pt x="365" y="1474"/>
                </a:cubicBezTo>
                <a:cubicBezTo>
                  <a:pt x="523" y="1316"/>
                  <a:pt x="523" y="1316"/>
                  <a:pt x="523" y="1316"/>
                </a:cubicBezTo>
                <a:cubicBezTo>
                  <a:pt x="546" y="1326"/>
                  <a:pt x="568" y="1336"/>
                  <a:pt x="592" y="1344"/>
                </a:cubicBezTo>
                <a:lnTo>
                  <a:pt x="592" y="1568"/>
                </a:lnTo>
                <a:close/>
                <a:moveTo>
                  <a:pt x="538" y="1215"/>
                </a:moveTo>
                <a:cubicBezTo>
                  <a:pt x="507" y="1197"/>
                  <a:pt x="507" y="1197"/>
                  <a:pt x="507" y="1197"/>
                </a:cubicBezTo>
                <a:cubicBezTo>
                  <a:pt x="365" y="1338"/>
                  <a:pt x="365" y="1338"/>
                  <a:pt x="365" y="1338"/>
                </a:cubicBezTo>
                <a:cubicBezTo>
                  <a:pt x="229" y="1202"/>
                  <a:pt x="229" y="1202"/>
                  <a:pt x="229" y="1202"/>
                </a:cubicBezTo>
                <a:cubicBezTo>
                  <a:pt x="371" y="1061"/>
                  <a:pt x="371" y="1061"/>
                  <a:pt x="371" y="1061"/>
                </a:cubicBezTo>
                <a:cubicBezTo>
                  <a:pt x="353" y="1029"/>
                  <a:pt x="353" y="1029"/>
                  <a:pt x="353" y="1029"/>
                </a:cubicBezTo>
                <a:cubicBezTo>
                  <a:pt x="332" y="993"/>
                  <a:pt x="316" y="955"/>
                  <a:pt x="305" y="915"/>
                </a:cubicBezTo>
                <a:cubicBezTo>
                  <a:pt x="296" y="880"/>
                  <a:pt x="296" y="880"/>
                  <a:pt x="296" y="880"/>
                </a:cubicBezTo>
                <a:cubicBezTo>
                  <a:pt x="96" y="880"/>
                  <a:pt x="96" y="880"/>
                  <a:pt x="96" y="880"/>
                </a:cubicBezTo>
                <a:cubicBezTo>
                  <a:pt x="96" y="688"/>
                  <a:pt x="96" y="688"/>
                  <a:pt x="96" y="688"/>
                </a:cubicBezTo>
                <a:cubicBezTo>
                  <a:pt x="296" y="688"/>
                  <a:pt x="296" y="688"/>
                  <a:pt x="296" y="688"/>
                </a:cubicBezTo>
                <a:cubicBezTo>
                  <a:pt x="305" y="652"/>
                  <a:pt x="305" y="652"/>
                  <a:pt x="305" y="652"/>
                </a:cubicBezTo>
                <a:cubicBezTo>
                  <a:pt x="316" y="613"/>
                  <a:pt x="332" y="574"/>
                  <a:pt x="353" y="538"/>
                </a:cubicBezTo>
                <a:cubicBezTo>
                  <a:pt x="371" y="507"/>
                  <a:pt x="371" y="507"/>
                  <a:pt x="371" y="507"/>
                </a:cubicBezTo>
                <a:cubicBezTo>
                  <a:pt x="229" y="365"/>
                  <a:pt x="229" y="365"/>
                  <a:pt x="229" y="365"/>
                </a:cubicBezTo>
                <a:cubicBezTo>
                  <a:pt x="365" y="229"/>
                  <a:pt x="365" y="229"/>
                  <a:pt x="365" y="229"/>
                </a:cubicBezTo>
                <a:cubicBezTo>
                  <a:pt x="507" y="371"/>
                  <a:pt x="507" y="371"/>
                  <a:pt x="507" y="371"/>
                </a:cubicBezTo>
                <a:cubicBezTo>
                  <a:pt x="538" y="353"/>
                  <a:pt x="538" y="353"/>
                  <a:pt x="538" y="353"/>
                </a:cubicBezTo>
                <a:cubicBezTo>
                  <a:pt x="574" y="332"/>
                  <a:pt x="613" y="316"/>
                  <a:pt x="652" y="305"/>
                </a:cubicBezTo>
                <a:cubicBezTo>
                  <a:pt x="688" y="296"/>
                  <a:pt x="688" y="296"/>
                  <a:pt x="688" y="296"/>
                </a:cubicBezTo>
                <a:cubicBezTo>
                  <a:pt x="688" y="96"/>
                  <a:pt x="688" y="96"/>
                  <a:pt x="688" y="96"/>
                </a:cubicBezTo>
                <a:cubicBezTo>
                  <a:pt x="880" y="96"/>
                  <a:pt x="880" y="96"/>
                  <a:pt x="880" y="96"/>
                </a:cubicBezTo>
                <a:cubicBezTo>
                  <a:pt x="880" y="296"/>
                  <a:pt x="880" y="296"/>
                  <a:pt x="880" y="296"/>
                </a:cubicBezTo>
                <a:cubicBezTo>
                  <a:pt x="915" y="305"/>
                  <a:pt x="915" y="305"/>
                  <a:pt x="915" y="305"/>
                </a:cubicBezTo>
                <a:cubicBezTo>
                  <a:pt x="955" y="316"/>
                  <a:pt x="993" y="332"/>
                  <a:pt x="1029" y="353"/>
                </a:cubicBezTo>
                <a:cubicBezTo>
                  <a:pt x="1061" y="371"/>
                  <a:pt x="1061" y="371"/>
                  <a:pt x="1061" y="371"/>
                </a:cubicBezTo>
                <a:cubicBezTo>
                  <a:pt x="1202" y="229"/>
                  <a:pt x="1202" y="229"/>
                  <a:pt x="1202" y="229"/>
                </a:cubicBezTo>
                <a:cubicBezTo>
                  <a:pt x="1338" y="365"/>
                  <a:pt x="1338" y="365"/>
                  <a:pt x="1338" y="365"/>
                </a:cubicBezTo>
                <a:cubicBezTo>
                  <a:pt x="1197" y="507"/>
                  <a:pt x="1197" y="507"/>
                  <a:pt x="1197" y="507"/>
                </a:cubicBezTo>
                <a:cubicBezTo>
                  <a:pt x="1215" y="538"/>
                  <a:pt x="1215" y="538"/>
                  <a:pt x="1215" y="538"/>
                </a:cubicBezTo>
                <a:cubicBezTo>
                  <a:pt x="1235" y="574"/>
                  <a:pt x="1251" y="613"/>
                  <a:pt x="1262" y="652"/>
                </a:cubicBezTo>
                <a:cubicBezTo>
                  <a:pt x="1272" y="688"/>
                  <a:pt x="1272" y="688"/>
                  <a:pt x="1272" y="688"/>
                </a:cubicBezTo>
                <a:cubicBezTo>
                  <a:pt x="1472" y="688"/>
                  <a:pt x="1472" y="688"/>
                  <a:pt x="1472" y="688"/>
                </a:cubicBezTo>
                <a:cubicBezTo>
                  <a:pt x="1472" y="880"/>
                  <a:pt x="1472" y="880"/>
                  <a:pt x="1472" y="880"/>
                </a:cubicBezTo>
                <a:cubicBezTo>
                  <a:pt x="1272" y="880"/>
                  <a:pt x="1272" y="880"/>
                  <a:pt x="1272" y="880"/>
                </a:cubicBezTo>
                <a:cubicBezTo>
                  <a:pt x="1262" y="915"/>
                  <a:pt x="1262" y="915"/>
                  <a:pt x="1262" y="915"/>
                </a:cubicBezTo>
                <a:cubicBezTo>
                  <a:pt x="1251" y="955"/>
                  <a:pt x="1235" y="993"/>
                  <a:pt x="1215" y="1029"/>
                </a:cubicBezTo>
                <a:cubicBezTo>
                  <a:pt x="1197" y="1061"/>
                  <a:pt x="1197" y="1061"/>
                  <a:pt x="1197" y="1061"/>
                </a:cubicBezTo>
                <a:cubicBezTo>
                  <a:pt x="1338" y="1202"/>
                  <a:pt x="1338" y="1202"/>
                  <a:pt x="1338" y="1202"/>
                </a:cubicBezTo>
                <a:cubicBezTo>
                  <a:pt x="1202" y="1338"/>
                  <a:pt x="1202" y="1338"/>
                  <a:pt x="1202" y="1338"/>
                </a:cubicBezTo>
                <a:cubicBezTo>
                  <a:pt x="1061" y="1197"/>
                  <a:pt x="1061" y="1197"/>
                  <a:pt x="1061" y="1197"/>
                </a:cubicBezTo>
                <a:cubicBezTo>
                  <a:pt x="1029" y="1215"/>
                  <a:pt x="1029" y="1215"/>
                  <a:pt x="1029" y="1215"/>
                </a:cubicBezTo>
                <a:cubicBezTo>
                  <a:pt x="993" y="1235"/>
                  <a:pt x="955" y="1251"/>
                  <a:pt x="915" y="1262"/>
                </a:cubicBezTo>
                <a:cubicBezTo>
                  <a:pt x="880" y="1272"/>
                  <a:pt x="880" y="1272"/>
                  <a:pt x="880" y="1272"/>
                </a:cubicBezTo>
                <a:cubicBezTo>
                  <a:pt x="880" y="1472"/>
                  <a:pt x="880" y="1472"/>
                  <a:pt x="880" y="1472"/>
                </a:cubicBezTo>
                <a:cubicBezTo>
                  <a:pt x="688" y="1472"/>
                  <a:pt x="688" y="1472"/>
                  <a:pt x="688" y="1472"/>
                </a:cubicBezTo>
                <a:cubicBezTo>
                  <a:pt x="688" y="1272"/>
                  <a:pt x="688" y="1272"/>
                  <a:pt x="688" y="1272"/>
                </a:cubicBezTo>
                <a:cubicBezTo>
                  <a:pt x="652" y="1262"/>
                  <a:pt x="652" y="1262"/>
                  <a:pt x="652" y="1262"/>
                </a:cubicBezTo>
                <a:cubicBezTo>
                  <a:pt x="613" y="1251"/>
                  <a:pt x="574" y="1235"/>
                  <a:pt x="538" y="1215"/>
                </a:cubicBezTo>
                <a:close/>
                <a:moveTo>
                  <a:pt x="1088" y="784"/>
                </a:moveTo>
                <a:cubicBezTo>
                  <a:pt x="1088" y="616"/>
                  <a:pt x="951" y="480"/>
                  <a:pt x="784" y="480"/>
                </a:cubicBezTo>
                <a:cubicBezTo>
                  <a:pt x="616" y="480"/>
                  <a:pt x="480" y="616"/>
                  <a:pt x="480" y="784"/>
                </a:cubicBezTo>
                <a:cubicBezTo>
                  <a:pt x="480" y="951"/>
                  <a:pt x="616" y="1088"/>
                  <a:pt x="784" y="1088"/>
                </a:cubicBezTo>
                <a:cubicBezTo>
                  <a:pt x="951" y="1088"/>
                  <a:pt x="1088" y="951"/>
                  <a:pt x="1088" y="784"/>
                </a:cubicBezTo>
                <a:close/>
                <a:moveTo>
                  <a:pt x="576" y="784"/>
                </a:moveTo>
                <a:cubicBezTo>
                  <a:pt x="576" y="669"/>
                  <a:pt x="669" y="576"/>
                  <a:pt x="784" y="576"/>
                </a:cubicBezTo>
                <a:cubicBezTo>
                  <a:pt x="898" y="576"/>
                  <a:pt x="992" y="669"/>
                  <a:pt x="992" y="784"/>
                </a:cubicBezTo>
                <a:cubicBezTo>
                  <a:pt x="992" y="898"/>
                  <a:pt x="898" y="992"/>
                  <a:pt x="784" y="992"/>
                </a:cubicBezTo>
                <a:cubicBezTo>
                  <a:pt x="669" y="992"/>
                  <a:pt x="576" y="898"/>
                  <a:pt x="576" y="7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1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617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92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23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543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85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16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468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4" name="Freeform 286">
            <a:extLst>
              <a:ext uri="{FF2B5EF4-FFF2-40B4-BE49-F238E27FC236}">
                <a16:creationId xmlns:a16="http://schemas.microsoft.com/office/drawing/2014/main" id="{E2FCF7D6-B0DA-F071-D7DF-4C52EE54C443}"/>
              </a:ext>
            </a:extLst>
          </p:cNvPr>
          <p:cNvSpPr>
            <a:spLocks noEditPoints="1"/>
          </p:cNvSpPr>
          <p:nvPr/>
        </p:nvSpPr>
        <p:spPr bwMode="auto">
          <a:xfrm>
            <a:off x="1046819" y="3909944"/>
            <a:ext cx="360000" cy="360000"/>
          </a:xfrm>
          <a:custGeom>
            <a:avLst/>
            <a:gdLst>
              <a:gd name="T0" fmla="*/ 219 w 1752"/>
              <a:gd name="T1" fmla="*/ 1022 h 1460"/>
              <a:gd name="T2" fmla="*/ 1533 w 1752"/>
              <a:gd name="T3" fmla="*/ 1022 h 1460"/>
              <a:gd name="T4" fmla="*/ 1533 w 1752"/>
              <a:gd name="T5" fmla="*/ 146 h 1460"/>
              <a:gd name="T6" fmla="*/ 219 w 1752"/>
              <a:gd name="T7" fmla="*/ 146 h 1460"/>
              <a:gd name="T8" fmla="*/ 219 w 1752"/>
              <a:gd name="T9" fmla="*/ 1022 h 1460"/>
              <a:gd name="T10" fmla="*/ 292 w 1752"/>
              <a:gd name="T11" fmla="*/ 219 h 1460"/>
              <a:gd name="T12" fmla="*/ 1460 w 1752"/>
              <a:gd name="T13" fmla="*/ 219 h 1460"/>
              <a:gd name="T14" fmla="*/ 1460 w 1752"/>
              <a:gd name="T15" fmla="*/ 949 h 1460"/>
              <a:gd name="T16" fmla="*/ 292 w 1752"/>
              <a:gd name="T17" fmla="*/ 949 h 1460"/>
              <a:gd name="T18" fmla="*/ 292 w 1752"/>
              <a:gd name="T19" fmla="*/ 219 h 1460"/>
              <a:gd name="T20" fmla="*/ 187 w 1752"/>
              <a:gd name="T21" fmla="*/ 0 h 1460"/>
              <a:gd name="T22" fmla="*/ 73 w 1752"/>
              <a:gd name="T23" fmla="*/ 114 h 1460"/>
              <a:gd name="T24" fmla="*/ 73 w 1752"/>
              <a:gd name="T25" fmla="*/ 1095 h 1460"/>
              <a:gd name="T26" fmla="*/ 36 w 1752"/>
              <a:gd name="T27" fmla="*/ 1095 h 1460"/>
              <a:gd name="T28" fmla="*/ 0 w 1752"/>
              <a:gd name="T29" fmla="*/ 1131 h 1460"/>
              <a:gd name="T30" fmla="*/ 0 w 1752"/>
              <a:gd name="T31" fmla="*/ 1241 h 1460"/>
              <a:gd name="T32" fmla="*/ 219 w 1752"/>
              <a:gd name="T33" fmla="*/ 1460 h 1460"/>
              <a:gd name="T34" fmla="*/ 1533 w 1752"/>
              <a:gd name="T35" fmla="*/ 1460 h 1460"/>
              <a:gd name="T36" fmla="*/ 1752 w 1752"/>
              <a:gd name="T37" fmla="*/ 1241 h 1460"/>
              <a:gd name="T38" fmla="*/ 1752 w 1752"/>
              <a:gd name="T39" fmla="*/ 1131 h 1460"/>
              <a:gd name="T40" fmla="*/ 1715 w 1752"/>
              <a:gd name="T41" fmla="*/ 1095 h 1460"/>
              <a:gd name="T42" fmla="*/ 1679 w 1752"/>
              <a:gd name="T43" fmla="*/ 1095 h 1460"/>
              <a:gd name="T44" fmla="*/ 1679 w 1752"/>
              <a:gd name="T45" fmla="*/ 114 h 1460"/>
              <a:gd name="T46" fmla="*/ 1565 w 1752"/>
              <a:gd name="T47" fmla="*/ 0 h 1460"/>
              <a:gd name="T48" fmla="*/ 187 w 1752"/>
              <a:gd name="T49" fmla="*/ 0 h 1460"/>
              <a:gd name="T50" fmla="*/ 1679 w 1752"/>
              <a:gd name="T51" fmla="*/ 1168 h 1460"/>
              <a:gd name="T52" fmla="*/ 1679 w 1752"/>
              <a:gd name="T53" fmla="*/ 1241 h 1460"/>
              <a:gd name="T54" fmla="*/ 1533 w 1752"/>
              <a:gd name="T55" fmla="*/ 1387 h 1460"/>
              <a:gd name="T56" fmla="*/ 219 w 1752"/>
              <a:gd name="T57" fmla="*/ 1387 h 1460"/>
              <a:gd name="T58" fmla="*/ 73 w 1752"/>
              <a:gd name="T59" fmla="*/ 1241 h 1460"/>
              <a:gd name="T60" fmla="*/ 73 w 1752"/>
              <a:gd name="T61" fmla="*/ 1168 h 1460"/>
              <a:gd name="T62" fmla="*/ 1679 w 1752"/>
              <a:gd name="T63" fmla="*/ 1168 h 1460"/>
              <a:gd name="T64" fmla="*/ 1606 w 1752"/>
              <a:gd name="T65" fmla="*/ 114 h 1460"/>
              <a:gd name="T66" fmla="*/ 1606 w 1752"/>
              <a:gd name="T67" fmla="*/ 1095 h 1460"/>
              <a:gd name="T68" fmla="*/ 146 w 1752"/>
              <a:gd name="T69" fmla="*/ 1095 h 1460"/>
              <a:gd name="T70" fmla="*/ 146 w 1752"/>
              <a:gd name="T71" fmla="*/ 114 h 1460"/>
              <a:gd name="T72" fmla="*/ 187 w 1752"/>
              <a:gd name="T73" fmla="*/ 73 h 1460"/>
              <a:gd name="T74" fmla="*/ 1565 w 1752"/>
              <a:gd name="T75" fmla="*/ 73 h 1460"/>
              <a:gd name="T76" fmla="*/ 1606 w 1752"/>
              <a:gd name="T77" fmla="*/ 114 h 1460"/>
              <a:gd name="T78" fmla="*/ 766 w 1752"/>
              <a:gd name="T79" fmla="*/ 1277 h 1460"/>
              <a:gd name="T80" fmla="*/ 803 w 1752"/>
              <a:gd name="T81" fmla="*/ 1241 h 1460"/>
              <a:gd name="T82" fmla="*/ 949 w 1752"/>
              <a:gd name="T83" fmla="*/ 1241 h 1460"/>
              <a:gd name="T84" fmla="*/ 985 w 1752"/>
              <a:gd name="T85" fmla="*/ 1277 h 1460"/>
              <a:gd name="T86" fmla="*/ 949 w 1752"/>
              <a:gd name="T87" fmla="*/ 1314 h 1460"/>
              <a:gd name="T88" fmla="*/ 803 w 1752"/>
              <a:gd name="T89" fmla="*/ 1314 h 1460"/>
              <a:gd name="T90" fmla="*/ 766 w 1752"/>
              <a:gd name="T91" fmla="*/ 1277 h 1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752" h="1460">
                <a:moveTo>
                  <a:pt x="219" y="1022"/>
                </a:moveTo>
                <a:cubicBezTo>
                  <a:pt x="1533" y="1022"/>
                  <a:pt x="1533" y="1022"/>
                  <a:pt x="1533" y="1022"/>
                </a:cubicBezTo>
                <a:cubicBezTo>
                  <a:pt x="1533" y="146"/>
                  <a:pt x="1533" y="146"/>
                  <a:pt x="1533" y="146"/>
                </a:cubicBezTo>
                <a:cubicBezTo>
                  <a:pt x="219" y="146"/>
                  <a:pt x="219" y="146"/>
                  <a:pt x="219" y="146"/>
                </a:cubicBezTo>
                <a:lnTo>
                  <a:pt x="219" y="1022"/>
                </a:lnTo>
                <a:close/>
                <a:moveTo>
                  <a:pt x="292" y="219"/>
                </a:moveTo>
                <a:cubicBezTo>
                  <a:pt x="1460" y="219"/>
                  <a:pt x="1460" y="219"/>
                  <a:pt x="1460" y="219"/>
                </a:cubicBezTo>
                <a:cubicBezTo>
                  <a:pt x="1460" y="949"/>
                  <a:pt x="1460" y="949"/>
                  <a:pt x="1460" y="949"/>
                </a:cubicBezTo>
                <a:cubicBezTo>
                  <a:pt x="292" y="949"/>
                  <a:pt x="292" y="949"/>
                  <a:pt x="292" y="949"/>
                </a:cubicBezTo>
                <a:lnTo>
                  <a:pt x="292" y="219"/>
                </a:lnTo>
                <a:close/>
                <a:moveTo>
                  <a:pt x="187" y="0"/>
                </a:moveTo>
                <a:cubicBezTo>
                  <a:pt x="124" y="0"/>
                  <a:pt x="73" y="51"/>
                  <a:pt x="73" y="114"/>
                </a:cubicBezTo>
                <a:cubicBezTo>
                  <a:pt x="73" y="1095"/>
                  <a:pt x="73" y="1095"/>
                  <a:pt x="73" y="1095"/>
                </a:cubicBezTo>
                <a:cubicBezTo>
                  <a:pt x="36" y="1095"/>
                  <a:pt x="36" y="1095"/>
                  <a:pt x="36" y="1095"/>
                </a:cubicBezTo>
                <a:cubicBezTo>
                  <a:pt x="16" y="1095"/>
                  <a:pt x="0" y="1111"/>
                  <a:pt x="0" y="1131"/>
                </a:cubicBezTo>
                <a:cubicBezTo>
                  <a:pt x="0" y="1241"/>
                  <a:pt x="0" y="1241"/>
                  <a:pt x="0" y="1241"/>
                </a:cubicBezTo>
                <a:cubicBezTo>
                  <a:pt x="0" y="1362"/>
                  <a:pt x="98" y="1460"/>
                  <a:pt x="219" y="1460"/>
                </a:cubicBezTo>
                <a:cubicBezTo>
                  <a:pt x="1533" y="1460"/>
                  <a:pt x="1533" y="1460"/>
                  <a:pt x="1533" y="1460"/>
                </a:cubicBezTo>
                <a:cubicBezTo>
                  <a:pt x="1653" y="1460"/>
                  <a:pt x="1752" y="1362"/>
                  <a:pt x="1752" y="1241"/>
                </a:cubicBezTo>
                <a:cubicBezTo>
                  <a:pt x="1752" y="1131"/>
                  <a:pt x="1752" y="1131"/>
                  <a:pt x="1752" y="1131"/>
                </a:cubicBezTo>
                <a:cubicBezTo>
                  <a:pt x="1752" y="1111"/>
                  <a:pt x="1735" y="1095"/>
                  <a:pt x="1715" y="1095"/>
                </a:cubicBezTo>
                <a:cubicBezTo>
                  <a:pt x="1679" y="1095"/>
                  <a:pt x="1679" y="1095"/>
                  <a:pt x="1679" y="1095"/>
                </a:cubicBezTo>
                <a:cubicBezTo>
                  <a:pt x="1679" y="114"/>
                  <a:pt x="1679" y="114"/>
                  <a:pt x="1679" y="114"/>
                </a:cubicBezTo>
                <a:cubicBezTo>
                  <a:pt x="1679" y="51"/>
                  <a:pt x="1628" y="0"/>
                  <a:pt x="1565" y="0"/>
                </a:cubicBezTo>
                <a:lnTo>
                  <a:pt x="187" y="0"/>
                </a:lnTo>
                <a:close/>
                <a:moveTo>
                  <a:pt x="1679" y="1168"/>
                </a:moveTo>
                <a:cubicBezTo>
                  <a:pt x="1679" y="1241"/>
                  <a:pt x="1679" y="1241"/>
                  <a:pt x="1679" y="1241"/>
                </a:cubicBezTo>
                <a:cubicBezTo>
                  <a:pt x="1679" y="1321"/>
                  <a:pt x="1613" y="1387"/>
                  <a:pt x="1533" y="1387"/>
                </a:cubicBezTo>
                <a:cubicBezTo>
                  <a:pt x="219" y="1387"/>
                  <a:pt x="219" y="1387"/>
                  <a:pt x="219" y="1387"/>
                </a:cubicBezTo>
                <a:cubicBezTo>
                  <a:pt x="138" y="1387"/>
                  <a:pt x="73" y="1321"/>
                  <a:pt x="73" y="1241"/>
                </a:cubicBezTo>
                <a:cubicBezTo>
                  <a:pt x="73" y="1168"/>
                  <a:pt x="73" y="1168"/>
                  <a:pt x="73" y="1168"/>
                </a:cubicBezTo>
                <a:lnTo>
                  <a:pt x="1679" y="1168"/>
                </a:lnTo>
                <a:close/>
                <a:moveTo>
                  <a:pt x="1606" y="114"/>
                </a:moveTo>
                <a:cubicBezTo>
                  <a:pt x="1606" y="1095"/>
                  <a:pt x="1606" y="1095"/>
                  <a:pt x="1606" y="1095"/>
                </a:cubicBezTo>
                <a:cubicBezTo>
                  <a:pt x="146" y="1095"/>
                  <a:pt x="146" y="1095"/>
                  <a:pt x="146" y="1095"/>
                </a:cubicBezTo>
                <a:cubicBezTo>
                  <a:pt x="146" y="114"/>
                  <a:pt x="146" y="114"/>
                  <a:pt x="146" y="114"/>
                </a:cubicBezTo>
                <a:cubicBezTo>
                  <a:pt x="146" y="91"/>
                  <a:pt x="164" y="73"/>
                  <a:pt x="187" y="73"/>
                </a:cubicBezTo>
                <a:cubicBezTo>
                  <a:pt x="1565" y="73"/>
                  <a:pt x="1565" y="73"/>
                  <a:pt x="1565" y="73"/>
                </a:cubicBezTo>
                <a:cubicBezTo>
                  <a:pt x="1587" y="73"/>
                  <a:pt x="1606" y="91"/>
                  <a:pt x="1606" y="114"/>
                </a:cubicBezTo>
                <a:close/>
                <a:moveTo>
                  <a:pt x="766" y="1277"/>
                </a:moveTo>
                <a:cubicBezTo>
                  <a:pt x="766" y="1257"/>
                  <a:pt x="783" y="1241"/>
                  <a:pt x="803" y="1241"/>
                </a:cubicBezTo>
                <a:cubicBezTo>
                  <a:pt x="949" y="1241"/>
                  <a:pt x="949" y="1241"/>
                  <a:pt x="949" y="1241"/>
                </a:cubicBezTo>
                <a:cubicBezTo>
                  <a:pt x="969" y="1241"/>
                  <a:pt x="985" y="1257"/>
                  <a:pt x="985" y="1277"/>
                </a:cubicBezTo>
                <a:cubicBezTo>
                  <a:pt x="985" y="1298"/>
                  <a:pt x="969" y="1314"/>
                  <a:pt x="949" y="1314"/>
                </a:cubicBezTo>
                <a:cubicBezTo>
                  <a:pt x="803" y="1314"/>
                  <a:pt x="803" y="1314"/>
                  <a:pt x="803" y="1314"/>
                </a:cubicBezTo>
                <a:cubicBezTo>
                  <a:pt x="783" y="1314"/>
                  <a:pt x="766" y="1298"/>
                  <a:pt x="766" y="12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1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617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92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235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543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85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160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4468" algn="l" defTabSz="1828617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7200"/>
          </a:p>
        </p:txBody>
      </p:sp>
    </p:spTree>
    <p:extLst>
      <p:ext uri="{BB962C8B-B14F-4D97-AF65-F5344CB8AC3E}">
        <p14:creationId xmlns:p14="http://schemas.microsoft.com/office/powerpoint/2010/main" val="1628515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Business Plan 2">
      <a:dk1>
        <a:sysClr val="windowText" lastClr="000000"/>
      </a:dk1>
      <a:lt1>
        <a:sysClr val="window" lastClr="FFFFFF"/>
      </a:lt1>
      <a:dk2>
        <a:srgbClr val="1E1E1E"/>
      </a:dk2>
      <a:lt2>
        <a:srgbClr val="FFFFFF"/>
      </a:lt2>
      <a:accent1>
        <a:srgbClr val="48CAE4"/>
      </a:accent1>
      <a:accent2>
        <a:srgbClr val="00B4D8"/>
      </a:accent2>
      <a:accent3>
        <a:srgbClr val="0096C7"/>
      </a:accent3>
      <a:accent4>
        <a:srgbClr val="0077B6"/>
      </a:accent4>
      <a:accent5>
        <a:srgbClr val="003E8A"/>
      </a:accent5>
      <a:accent6>
        <a:srgbClr val="03045E"/>
      </a:accent6>
      <a:hlink>
        <a:srgbClr val="00A5D0"/>
      </a:hlink>
      <a:folHlink>
        <a:srgbClr val="954F72"/>
      </a:folHlink>
    </a:clrScheme>
    <a:fontScheme name="Custom 16">
      <a:majorFont>
        <a:latin typeface="Poppins SemiBold"/>
        <a:ea typeface=""/>
        <a:cs typeface=""/>
      </a:majorFont>
      <a:minorFont>
        <a:latin typeface="Poppi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defRPr sz="1200">
            <a:solidFill>
              <a:schemeClr val="tx2">
                <a:lumMod val="50000"/>
                <a:lumOff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16301</TotalTime>
  <Words>525</Words>
  <Application>Microsoft Office PowerPoint</Application>
  <PresentationFormat>Szélesvásznú</PresentationFormat>
  <Paragraphs>73</Paragraphs>
  <Slides>10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6" baseType="lpstr">
      <vt:lpstr>Arial</vt:lpstr>
      <vt:lpstr>Calibri</vt:lpstr>
      <vt:lpstr>Montserrat</vt:lpstr>
      <vt:lpstr>Poppins Light</vt:lpstr>
      <vt:lpstr>Poppins SemiBold</vt:lpstr>
      <vt:lpstr>Office Theme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Ocvembor</dc:creator>
  <cp:lastModifiedBy>Balázs Koncz</cp:lastModifiedBy>
  <cp:revision>1194</cp:revision>
  <dcterms:created xsi:type="dcterms:W3CDTF">2020-03-04T08:33:37Z</dcterms:created>
  <dcterms:modified xsi:type="dcterms:W3CDTF">2022-10-25T06:45:09Z</dcterms:modified>
</cp:coreProperties>
</file>